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Default Extension="wdp" ContentType="image/vnd.ms-photo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2.xml" ContentType="application/vnd.openxmlformats-officedocument.them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firstSlideNum="32" saveSubsetFonts="1">
  <p:sldMasterIdLst>
    <p:sldMasterId id="2147483708" r:id="rId1"/>
  </p:sldMasterIdLst>
  <p:notesMasterIdLst>
    <p:notesMasterId r:id="rId5"/>
  </p:notesMasterIdLst>
  <p:sldIdLst>
    <p:sldId id="259" r:id="rId2"/>
    <p:sldId id="260" r:id="rId3"/>
    <p:sldId id="261" r:id="rId4"/>
  </p:sldIdLst>
  <p:sldSz cx="11520488" cy="11520488"/>
  <p:notesSz cx="6858000" cy="9144000"/>
  <p:defaultTextStyle>
    <a:defPPr>
      <a:defRPr lang="en-US"/>
    </a:defPPr>
    <a:lvl1pPr marL="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660033"/>
    <a:srgbClr val="813213"/>
    <a:srgbClr val="DACFBC"/>
    <a:srgbClr val="E6E6E6"/>
    <a:srgbClr val="060C0F"/>
    <a:srgbClr val="CE2939"/>
    <a:srgbClr val="724526"/>
    <a:srgbClr val="6F4425"/>
    <a:srgbClr val="FFFFFF"/>
    <a:srgbClr val="070C10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620"/>
    <p:restoredTop sz="94660"/>
  </p:normalViewPr>
  <p:slideViewPr>
    <p:cSldViewPr snapToGrid="0">
      <p:cViewPr varScale="1">
        <p:scale>
          <a:sx n="50" d="100"/>
          <a:sy n="50" d="100"/>
        </p:scale>
        <p:origin x="1939" y="48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sorterViewPr>
    <p:cViewPr>
      <p:scale>
        <a:sx n="180" d="100"/>
        <a:sy n="180" d="100"/>
      </p:scale>
      <p:origin x="0" y="0"/>
    </p:cViewPr>
  </p:sorter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theme" Target="theme/theme1.xml"/><Relationship Id="rId3" Type="http://schemas.openxmlformats.org/officeDocument/2006/relationships/slide" Target="slides/slide2.xml"/><Relationship Id="rId7" Type="http://schemas.openxmlformats.org/officeDocument/2006/relationships/viewProps" Target="viewProps.xml"/><Relationship Id="rId2" Type="http://schemas.openxmlformats.org/officeDocument/2006/relationships/slide" Target="slides/slide1.xml"/><Relationship Id="rId1" Type="http://schemas.openxmlformats.org/officeDocument/2006/relationships/slideMaster" Target="slideMasters/slideMaster1.xml"/><Relationship Id="rId6" Type="http://schemas.openxmlformats.org/officeDocument/2006/relationships/presProps" Target="presProps.xml"/><Relationship Id="rId5" Type="http://schemas.openxmlformats.org/officeDocument/2006/relationships/notesMaster" Target="notesMasters/notesMaster1.xml"/><Relationship Id="rId4" Type="http://schemas.openxmlformats.org/officeDocument/2006/relationships/slide" Target="slides/slide3.xml"/><Relationship Id="rId9" Type="http://schemas.openxmlformats.org/officeDocument/2006/relationships/tableStyles" Target="tableStyles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Élőfej helye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hu-HU"/>
          </a:p>
        </p:txBody>
      </p:sp>
      <p:sp>
        <p:nvSpPr>
          <p:cNvPr id="3" name="Dátum helye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16B95BC4-6CB4-4C26-B90B-B925EDDD0A23}" type="datetimeFigureOut">
              <a:rPr lang="hu-HU" smtClean="0"/>
              <a:t>2026. 01. 01.</a:t>
            </a:fld>
            <a:endParaRPr lang="hu-HU"/>
          </a:p>
        </p:txBody>
      </p:sp>
      <p:sp>
        <p:nvSpPr>
          <p:cNvPr id="4" name="Diakép helye 3"/>
          <p:cNvSpPr>
            <a:spLocks noGrp="1" noRot="1" noChangeAspect="1"/>
          </p:cNvSpPr>
          <p:nvPr>
            <p:ph type="sldImg" idx="2"/>
          </p:nvPr>
        </p:nvSpPr>
        <p:spPr>
          <a:xfrm>
            <a:off x="1885950" y="1143000"/>
            <a:ext cx="30861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hu-HU"/>
          </a:p>
        </p:txBody>
      </p:sp>
      <p:sp>
        <p:nvSpPr>
          <p:cNvPr id="5" name="Jegyzetek helye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hu-HU"/>
              <a:t>Mintaszöveg szerkesztése</a:t>
            </a:r>
          </a:p>
          <a:p>
            <a:pPr lvl="1"/>
            <a:r>
              <a:rPr lang="hu-HU"/>
              <a:t>Második szint</a:t>
            </a:r>
          </a:p>
          <a:p>
            <a:pPr lvl="2"/>
            <a:r>
              <a:rPr lang="hu-HU"/>
              <a:t>Harmadik szint</a:t>
            </a:r>
          </a:p>
          <a:p>
            <a:pPr lvl="3"/>
            <a:r>
              <a:rPr lang="hu-HU"/>
              <a:t>Negyedik szint</a:t>
            </a:r>
          </a:p>
          <a:p>
            <a:pPr lvl="4"/>
            <a:r>
              <a:rPr lang="hu-HU"/>
              <a:t>Ötödik szint</a:t>
            </a:r>
          </a:p>
        </p:txBody>
      </p:sp>
      <p:sp>
        <p:nvSpPr>
          <p:cNvPr id="6" name="Élőláb helye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hu-HU"/>
          </a:p>
        </p:txBody>
      </p:sp>
      <p:sp>
        <p:nvSpPr>
          <p:cNvPr id="7" name="Dia számának helye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29408D6F-69ED-4240-A08B-DDBF2799D27D}" type="slidenum">
              <a:rPr lang="hu-HU" smtClean="0"/>
              <a:t>‹#›</a:t>
            </a:fld>
            <a:endParaRPr lang="hu-HU"/>
          </a:p>
        </p:txBody>
      </p:sp>
    </p:spTree>
    <p:extLst>
      <p:ext uri="{BB962C8B-B14F-4D97-AF65-F5344CB8AC3E}">
        <p14:creationId xmlns:p14="http://schemas.microsoft.com/office/powerpoint/2010/main" val="1643221888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Címd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864037" y="1885414"/>
            <a:ext cx="9792415" cy="4010837"/>
          </a:xfrm>
        </p:spPr>
        <p:txBody>
          <a:bodyPr anchor="b"/>
          <a:lstStyle>
            <a:lvl1pPr algn="ctr">
              <a:defRPr sz="7559"/>
            </a:lvl1pPr>
          </a:lstStyle>
          <a:p>
            <a:r>
              <a:rPr lang="hu-HU"/>
              <a:t>Mintacím szerkesztése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440061" y="6050924"/>
            <a:ext cx="8640366" cy="2781450"/>
          </a:xfrm>
        </p:spPr>
        <p:txBody>
          <a:bodyPr/>
          <a:lstStyle>
            <a:lvl1pPr marL="0" indent="0" algn="ctr">
              <a:buNone/>
              <a:defRPr sz="3024"/>
            </a:lvl1pPr>
            <a:lvl2pPr marL="576026" indent="0" algn="ctr">
              <a:buNone/>
              <a:defRPr sz="2520"/>
            </a:lvl2pPr>
            <a:lvl3pPr marL="1152053" indent="0" algn="ctr">
              <a:buNone/>
              <a:defRPr sz="2268"/>
            </a:lvl3pPr>
            <a:lvl4pPr marL="1728079" indent="0" algn="ctr">
              <a:buNone/>
              <a:defRPr sz="2016"/>
            </a:lvl4pPr>
            <a:lvl5pPr marL="2304105" indent="0" algn="ctr">
              <a:buNone/>
              <a:defRPr sz="2016"/>
            </a:lvl5pPr>
            <a:lvl6pPr marL="2880131" indent="0" algn="ctr">
              <a:buNone/>
              <a:defRPr sz="2016"/>
            </a:lvl6pPr>
            <a:lvl7pPr marL="3456158" indent="0" algn="ctr">
              <a:buNone/>
              <a:defRPr sz="2016"/>
            </a:lvl7pPr>
            <a:lvl8pPr marL="4032184" indent="0" algn="ctr">
              <a:buNone/>
              <a:defRPr sz="2016"/>
            </a:lvl8pPr>
            <a:lvl9pPr marL="4608210" indent="0" algn="ctr">
              <a:buNone/>
              <a:defRPr sz="2016"/>
            </a:lvl9pPr>
          </a:lstStyle>
          <a:p>
            <a:r>
              <a:rPr lang="hu-HU"/>
              <a:t>Kattintson ide az alcím mintájának szerkesztéséhez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926A39E-502B-4CB2-AE72-BB135D886F22}" type="datetimeFigureOut">
              <a:rPr lang="hu-HU" smtClean="0"/>
              <a:t>2026. 01. 01.</a:t>
            </a:fld>
            <a:endParaRPr lang="hu-HU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hu-HU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0251D8A-9F85-46A9-8D6F-B373E7C0A079}" type="slidenum">
              <a:rPr lang="hu-HU" smtClean="0"/>
              <a:t>‹#›</a:t>
            </a:fld>
            <a:endParaRPr lang="hu-HU"/>
          </a:p>
        </p:txBody>
      </p:sp>
    </p:spTree>
    <p:extLst>
      <p:ext uri="{BB962C8B-B14F-4D97-AF65-F5344CB8AC3E}">
        <p14:creationId xmlns:p14="http://schemas.microsoft.com/office/powerpoint/2010/main" val="3974954000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Cím és függőlege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/>
              <a:t>Mintacím szerkesztése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hu-HU"/>
              <a:t>Mintaszöveg szerkesztése</a:t>
            </a:r>
          </a:p>
          <a:p>
            <a:pPr lvl="1"/>
            <a:r>
              <a:rPr lang="hu-HU"/>
              <a:t>Második szint</a:t>
            </a:r>
          </a:p>
          <a:p>
            <a:pPr lvl="2"/>
            <a:r>
              <a:rPr lang="hu-HU"/>
              <a:t>Harmadik szint</a:t>
            </a:r>
          </a:p>
          <a:p>
            <a:pPr lvl="3"/>
            <a:r>
              <a:rPr lang="hu-HU"/>
              <a:t>Negyedik szint</a:t>
            </a:r>
          </a:p>
          <a:p>
            <a:pPr lvl="4"/>
            <a:r>
              <a:rPr lang="hu-HU"/>
              <a:t>Ötödik szint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926A39E-502B-4CB2-AE72-BB135D886F22}" type="datetimeFigureOut">
              <a:rPr lang="hu-HU" smtClean="0"/>
              <a:t>2026. 01. 01.</a:t>
            </a:fld>
            <a:endParaRPr lang="hu-HU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hu-HU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0251D8A-9F85-46A9-8D6F-B373E7C0A079}" type="slidenum">
              <a:rPr lang="hu-HU" smtClean="0"/>
              <a:t>‹#›</a:t>
            </a:fld>
            <a:endParaRPr lang="hu-HU"/>
          </a:p>
        </p:txBody>
      </p:sp>
    </p:spTree>
    <p:extLst>
      <p:ext uri="{BB962C8B-B14F-4D97-AF65-F5344CB8AC3E}">
        <p14:creationId xmlns:p14="http://schemas.microsoft.com/office/powerpoint/2010/main" val="1631295743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Függőleges cím é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244350" y="613359"/>
            <a:ext cx="2484105" cy="9763081"/>
          </a:xfrm>
        </p:spPr>
        <p:txBody>
          <a:bodyPr vert="eaVert"/>
          <a:lstStyle/>
          <a:p>
            <a:r>
              <a:rPr lang="hu-HU"/>
              <a:t>Mintacím szerkesztése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792034" y="613359"/>
            <a:ext cx="7308310" cy="9763081"/>
          </a:xfrm>
        </p:spPr>
        <p:txBody>
          <a:bodyPr vert="eaVert"/>
          <a:lstStyle/>
          <a:p>
            <a:pPr lvl="0"/>
            <a:r>
              <a:rPr lang="hu-HU"/>
              <a:t>Mintaszöveg szerkesztése</a:t>
            </a:r>
          </a:p>
          <a:p>
            <a:pPr lvl="1"/>
            <a:r>
              <a:rPr lang="hu-HU"/>
              <a:t>Második szint</a:t>
            </a:r>
          </a:p>
          <a:p>
            <a:pPr lvl="2"/>
            <a:r>
              <a:rPr lang="hu-HU"/>
              <a:t>Harmadik szint</a:t>
            </a:r>
          </a:p>
          <a:p>
            <a:pPr lvl="3"/>
            <a:r>
              <a:rPr lang="hu-HU"/>
              <a:t>Negyedik szint</a:t>
            </a:r>
          </a:p>
          <a:p>
            <a:pPr lvl="4"/>
            <a:r>
              <a:rPr lang="hu-HU"/>
              <a:t>Ötödik szint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926A39E-502B-4CB2-AE72-BB135D886F22}" type="datetimeFigureOut">
              <a:rPr lang="hu-HU" smtClean="0"/>
              <a:t>2026. 01. 01.</a:t>
            </a:fld>
            <a:endParaRPr lang="hu-HU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hu-HU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0251D8A-9F85-46A9-8D6F-B373E7C0A079}" type="slidenum">
              <a:rPr lang="hu-HU" smtClean="0"/>
              <a:t>‹#›</a:t>
            </a:fld>
            <a:endParaRPr lang="hu-HU"/>
          </a:p>
        </p:txBody>
      </p:sp>
    </p:spTree>
    <p:extLst>
      <p:ext uri="{BB962C8B-B14F-4D97-AF65-F5344CB8AC3E}">
        <p14:creationId xmlns:p14="http://schemas.microsoft.com/office/powerpoint/2010/main" val="3542391647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Cím és tartalo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/>
              <a:t>Mintacím szerkesztése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hu-HU"/>
              <a:t>Mintaszöveg szerkesztése</a:t>
            </a:r>
          </a:p>
          <a:p>
            <a:pPr lvl="1"/>
            <a:r>
              <a:rPr lang="hu-HU"/>
              <a:t>Második szint</a:t>
            </a:r>
          </a:p>
          <a:p>
            <a:pPr lvl="2"/>
            <a:r>
              <a:rPr lang="hu-HU"/>
              <a:t>Harmadik szint</a:t>
            </a:r>
          </a:p>
          <a:p>
            <a:pPr lvl="3"/>
            <a:r>
              <a:rPr lang="hu-HU"/>
              <a:t>Negyedik szint</a:t>
            </a:r>
          </a:p>
          <a:p>
            <a:pPr lvl="4"/>
            <a:r>
              <a:rPr lang="hu-HU"/>
              <a:t>Ötödik szint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926A39E-502B-4CB2-AE72-BB135D886F22}" type="datetimeFigureOut">
              <a:rPr lang="hu-HU" smtClean="0"/>
              <a:t>2026. 01. 01.</a:t>
            </a:fld>
            <a:endParaRPr lang="hu-HU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hu-HU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0251D8A-9F85-46A9-8D6F-B373E7C0A079}" type="slidenum">
              <a:rPr lang="hu-HU" smtClean="0"/>
              <a:t>‹#›</a:t>
            </a:fld>
            <a:endParaRPr lang="hu-HU"/>
          </a:p>
        </p:txBody>
      </p:sp>
    </p:spTree>
    <p:extLst>
      <p:ext uri="{BB962C8B-B14F-4D97-AF65-F5344CB8AC3E}">
        <p14:creationId xmlns:p14="http://schemas.microsoft.com/office/powerpoint/2010/main" val="842803013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zakaszfejléc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86034" y="2872125"/>
            <a:ext cx="9936421" cy="4792202"/>
          </a:xfrm>
        </p:spPr>
        <p:txBody>
          <a:bodyPr anchor="b"/>
          <a:lstStyle>
            <a:lvl1pPr>
              <a:defRPr sz="7559"/>
            </a:lvl1pPr>
          </a:lstStyle>
          <a:p>
            <a:r>
              <a:rPr lang="hu-HU"/>
              <a:t>Mintacím szerkesztése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86034" y="7709663"/>
            <a:ext cx="9936421" cy="2520106"/>
          </a:xfrm>
        </p:spPr>
        <p:txBody>
          <a:bodyPr/>
          <a:lstStyle>
            <a:lvl1pPr marL="0" indent="0">
              <a:buNone/>
              <a:defRPr sz="3024">
                <a:solidFill>
                  <a:schemeClr val="tx1">
                    <a:tint val="82000"/>
                  </a:schemeClr>
                </a:solidFill>
              </a:defRPr>
            </a:lvl1pPr>
            <a:lvl2pPr marL="576026" indent="0">
              <a:buNone/>
              <a:defRPr sz="2520">
                <a:solidFill>
                  <a:schemeClr val="tx1">
                    <a:tint val="82000"/>
                  </a:schemeClr>
                </a:solidFill>
              </a:defRPr>
            </a:lvl2pPr>
            <a:lvl3pPr marL="1152053" indent="0">
              <a:buNone/>
              <a:defRPr sz="2268">
                <a:solidFill>
                  <a:schemeClr val="tx1">
                    <a:tint val="82000"/>
                  </a:schemeClr>
                </a:solidFill>
              </a:defRPr>
            </a:lvl3pPr>
            <a:lvl4pPr marL="1728079" indent="0">
              <a:buNone/>
              <a:defRPr sz="2016">
                <a:solidFill>
                  <a:schemeClr val="tx1">
                    <a:tint val="82000"/>
                  </a:schemeClr>
                </a:solidFill>
              </a:defRPr>
            </a:lvl4pPr>
            <a:lvl5pPr marL="2304105" indent="0">
              <a:buNone/>
              <a:defRPr sz="2016">
                <a:solidFill>
                  <a:schemeClr val="tx1">
                    <a:tint val="82000"/>
                  </a:schemeClr>
                </a:solidFill>
              </a:defRPr>
            </a:lvl5pPr>
            <a:lvl6pPr marL="2880131" indent="0">
              <a:buNone/>
              <a:defRPr sz="2016">
                <a:solidFill>
                  <a:schemeClr val="tx1">
                    <a:tint val="82000"/>
                  </a:schemeClr>
                </a:solidFill>
              </a:defRPr>
            </a:lvl6pPr>
            <a:lvl7pPr marL="3456158" indent="0">
              <a:buNone/>
              <a:defRPr sz="2016">
                <a:solidFill>
                  <a:schemeClr val="tx1">
                    <a:tint val="82000"/>
                  </a:schemeClr>
                </a:solidFill>
              </a:defRPr>
            </a:lvl7pPr>
            <a:lvl8pPr marL="4032184" indent="0">
              <a:buNone/>
              <a:defRPr sz="2016">
                <a:solidFill>
                  <a:schemeClr val="tx1">
                    <a:tint val="82000"/>
                  </a:schemeClr>
                </a:solidFill>
              </a:defRPr>
            </a:lvl8pPr>
            <a:lvl9pPr marL="4608210" indent="0">
              <a:buNone/>
              <a:defRPr sz="2016">
                <a:solidFill>
                  <a:schemeClr val="tx1">
                    <a:tint val="82000"/>
                  </a:schemeClr>
                </a:solidFill>
              </a:defRPr>
            </a:lvl9pPr>
          </a:lstStyle>
          <a:p>
            <a:pPr lvl="0"/>
            <a:r>
              <a:rPr lang="hu-HU"/>
              <a:t>Mintaszöveg szerkesztése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926A39E-502B-4CB2-AE72-BB135D886F22}" type="datetimeFigureOut">
              <a:rPr lang="hu-HU" smtClean="0"/>
              <a:t>2026. 01. 01.</a:t>
            </a:fld>
            <a:endParaRPr lang="hu-HU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hu-HU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0251D8A-9F85-46A9-8D6F-B373E7C0A079}" type="slidenum">
              <a:rPr lang="hu-HU" smtClean="0"/>
              <a:t>‹#›</a:t>
            </a:fld>
            <a:endParaRPr lang="hu-HU"/>
          </a:p>
        </p:txBody>
      </p:sp>
    </p:spTree>
    <p:extLst>
      <p:ext uri="{BB962C8B-B14F-4D97-AF65-F5344CB8AC3E}">
        <p14:creationId xmlns:p14="http://schemas.microsoft.com/office/powerpoint/2010/main" val="4289232362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2 tartalomrész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/>
              <a:t>Mintacím szerkesztése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792034" y="3066796"/>
            <a:ext cx="4896207" cy="7309644"/>
          </a:xfrm>
        </p:spPr>
        <p:txBody>
          <a:bodyPr/>
          <a:lstStyle/>
          <a:p>
            <a:pPr lvl="0"/>
            <a:r>
              <a:rPr lang="hu-HU"/>
              <a:t>Mintaszöveg szerkesztése</a:t>
            </a:r>
          </a:p>
          <a:p>
            <a:pPr lvl="1"/>
            <a:r>
              <a:rPr lang="hu-HU"/>
              <a:t>Második szint</a:t>
            </a:r>
          </a:p>
          <a:p>
            <a:pPr lvl="2"/>
            <a:r>
              <a:rPr lang="hu-HU"/>
              <a:t>Harmadik szint</a:t>
            </a:r>
          </a:p>
          <a:p>
            <a:pPr lvl="3"/>
            <a:r>
              <a:rPr lang="hu-HU"/>
              <a:t>Negyedik szint</a:t>
            </a:r>
          </a:p>
          <a:p>
            <a:pPr lvl="4"/>
            <a:r>
              <a:rPr lang="hu-HU"/>
              <a:t>Ötödik szint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5832247" y="3066796"/>
            <a:ext cx="4896207" cy="7309644"/>
          </a:xfrm>
        </p:spPr>
        <p:txBody>
          <a:bodyPr/>
          <a:lstStyle/>
          <a:p>
            <a:pPr lvl="0"/>
            <a:r>
              <a:rPr lang="hu-HU"/>
              <a:t>Mintaszöveg szerkesztése</a:t>
            </a:r>
          </a:p>
          <a:p>
            <a:pPr lvl="1"/>
            <a:r>
              <a:rPr lang="hu-HU"/>
              <a:t>Második szint</a:t>
            </a:r>
          </a:p>
          <a:p>
            <a:pPr lvl="2"/>
            <a:r>
              <a:rPr lang="hu-HU"/>
              <a:t>Harmadik szint</a:t>
            </a:r>
          </a:p>
          <a:p>
            <a:pPr lvl="3"/>
            <a:r>
              <a:rPr lang="hu-HU"/>
              <a:t>Negyedik szint</a:t>
            </a:r>
          </a:p>
          <a:p>
            <a:pPr lvl="4"/>
            <a:r>
              <a:rPr lang="hu-HU"/>
              <a:t>Ötödik szint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926A39E-502B-4CB2-AE72-BB135D886F22}" type="datetimeFigureOut">
              <a:rPr lang="hu-HU" smtClean="0"/>
              <a:t>2026. 01. 01.</a:t>
            </a:fld>
            <a:endParaRPr lang="hu-HU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hu-HU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0251D8A-9F85-46A9-8D6F-B373E7C0A079}" type="slidenum">
              <a:rPr lang="hu-HU" smtClean="0"/>
              <a:t>‹#›</a:t>
            </a:fld>
            <a:endParaRPr lang="hu-HU"/>
          </a:p>
        </p:txBody>
      </p:sp>
    </p:spTree>
    <p:extLst>
      <p:ext uri="{BB962C8B-B14F-4D97-AF65-F5344CB8AC3E}">
        <p14:creationId xmlns:p14="http://schemas.microsoft.com/office/powerpoint/2010/main" val="4127858680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Összehasonlítá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93534" y="613362"/>
            <a:ext cx="9936421" cy="2226762"/>
          </a:xfrm>
        </p:spPr>
        <p:txBody>
          <a:bodyPr/>
          <a:lstStyle/>
          <a:p>
            <a:r>
              <a:rPr lang="hu-HU"/>
              <a:t>Mintacím szerkesztése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93535" y="2824120"/>
            <a:ext cx="4873706" cy="1384058"/>
          </a:xfrm>
        </p:spPr>
        <p:txBody>
          <a:bodyPr anchor="b"/>
          <a:lstStyle>
            <a:lvl1pPr marL="0" indent="0">
              <a:buNone/>
              <a:defRPr sz="3024" b="1"/>
            </a:lvl1pPr>
            <a:lvl2pPr marL="576026" indent="0">
              <a:buNone/>
              <a:defRPr sz="2520" b="1"/>
            </a:lvl2pPr>
            <a:lvl3pPr marL="1152053" indent="0">
              <a:buNone/>
              <a:defRPr sz="2268" b="1"/>
            </a:lvl3pPr>
            <a:lvl4pPr marL="1728079" indent="0">
              <a:buNone/>
              <a:defRPr sz="2016" b="1"/>
            </a:lvl4pPr>
            <a:lvl5pPr marL="2304105" indent="0">
              <a:buNone/>
              <a:defRPr sz="2016" b="1"/>
            </a:lvl5pPr>
            <a:lvl6pPr marL="2880131" indent="0">
              <a:buNone/>
              <a:defRPr sz="2016" b="1"/>
            </a:lvl6pPr>
            <a:lvl7pPr marL="3456158" indent="0">
              <a:buNone/>
              <a:defRPr sz="2016" b="1"/>
            </a:lvl7pPr>
            <a:lvl8pPr marL="4032184" indent="0">
              <a:buNone/>
              <a:defRPr sz="2016" b="1"/>
            </a:lvl8pPr>
            <a:lvl9pPr marL="4608210" indent="0">
              <a:buNone/>
              <a:defRPr sz="2016" b="1"/>
            </a:lvl9pPr>
          </a:lstStyle>
          <a:p>
            <a:pPr lvl="0"/>
            <a:r>
              <a:rPr lang="hu-HU"/>
              <a:t>Mintaszöveg szerkesztése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793535" y="4208178"/>
            <a:ext cx="4873706" cy="6189596"/>
          </a:xfrm>
        </p:spPr>
        <p:txBody>
          <a:bodyPr/>
          <a:lstStyle/>
          <a:p>
            <a:pPr lvl="0"/>
            <a:r>
              <a:rPr lang="hu-HU"/>
              <a:t>Mintaszöveg szerkesztése</a:t>
            </a:r>
          </a:p>
          <a:p>
            <a:pPr lvl="1"/>
            <a:r>
              <a:rPr lang="hu-HU"/>
              <a:t>Második szint</a:t>
            </a:r>
          </a:p>
          <a:p>
            <a:pPr lvl="2"/>
            <a:r>
              <a:rPr lang="hu-HU"/>
              <a:t>Harmadik szint</a:t>
            </a:r>
          </a:p>
          <a:p>
            <a:pPr lvl="3"/>
            <a:r>
              <a:rPr lang="hu-HU"/>
              <a:t>Negyedik szint</a:t>
            </a:r>
          </a:p>
          <a:p>
            <a:pPr lvl="4"/>
            <a:r>
              <a:rPr lang="hu-HU"/>
              <a:t>Ötödik szint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5832248" y="2824120"/>
            <a:ext cx="4897708" cy="1384058"/>
          </a:xfrm>
        </p:spPr>
        <p:txBody>
          <a:bodyPr anchor="b"/>
          <a:lstStyle>
            <a:lvl1pPr marL="0" indent="0">
              <a:buNone/>
              <a:defRPr sz="3024" b="1"/>
            </a:lvl1pPr>
            <a:lvl2pPr marL="576026" indent="0">
              <a:buNone/>
              <a:defRPr sz="2520" b="1"/>
            </a:lvl2pPr>
            <a:lvl3pPr marL="1152053" indent="0">
              <a:buNone/>
              <a:defRPr sz="2268" b="1"/>
            </a:lvl3pPr>
            <a:lvl4pPr marL="1728079" indent="0">
              <a:buNone/>
              <a:defRPr sz="2016" b="1"/>
            </a:lvl4pPr>
            <a:lvl5pPr marL="2304105" indent="0">
              <a:buNone/>
              <a:defRPr sz="2016" b="1"/>
            </a:lvl5pPr>
            <a:lvl6pPr marL="2880131" indent="0">
              <a:buNone/>
              <a:defRPr sz="2016" b="1"/>
            </a:lvl6pPr>
            <a:lvl7pPr marL="3456158" indent="0">
              <a:buNone/>
              <a:defRPr sz="2016" b="1"/>
            </a:lvl7pPr>
            <a:lvl8pPr marL="4032184" indent="0">
              <a:buNone/>
              <a:defRPr sz="2016" b="1"/>
            </a:lvl8pPr>
            <a:lvl9pPr marL="4608210" indent="0">
              <a:buNone/>
              <a:defRPr sz="2016" b="1"/>
            </a:lvl9pPr>
          </a:lstStyle>
          <a:p>
            <a:pPr lvl="0"/>
            <a:r>
              <a:rPr lang="hu-HU"/>
              <a:t>Mintaszöveg szerkesztése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5832248" y="4208178"/>
            <a:ext cx="4897708" cy="6189596"/>
          </a:xfrm>
        </p:spPr>
        <p:txBody>
          <a:bodyPr/>
          <a:lstStyle/>
          <a:p>
            <a:pPr lvl="0"/>
            <a:r>
              <a:rPr lang="hu-HU"/>
              <a:t>Mintaszöveg szerkesztése</a:t>
            </a:r>
          </a:p>
          <a:p>
            <a:pPr lvl="1"/>
            <a:r>
              <a:rPr lang="hu-HU"/>
              <a:t>Második szint</a:t>
            </a:r>
          </a:p>
          <a:p>
            <a:pPr lvl="2"/>
            <a:r>
              <a:rPr lang="hu-HU"/>
              <a:t>Harmadik szint</a:t>
            </a:r>
          </a:p>
          <a:p>
            <a:pPr lvl="3"/>
            <a:r>
              <a:rPr lang="hu-HU"/>
              <a:t>Negyedik szint</a:t>
            </a:r>
          </a:p>
          <a:p>
            <a:pPr lvl="4"/>
            <a:r>
              <a:rPr lang="hu-HU"/>
              <a:t>Ötödik szint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926A39E-502B-4CB2-AE72-BB135D886F22}" type="datetimeFigureOut">
              <a:rPr lang="hu-HU" smtClean="0"/>
              <a:t>2026. 01. 01.</a:t>
            </a:fld>
            <a:endParaRPr lang="hu-HU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hu-HU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0251D8A-9F85-46A9-8D6F-B373E7C0A079}" type="slidenum">
              <a:rPr lang="hu-HU" smtClean="0"/>
              <a:t>‹#›</a:t>
            </a:fld>
            <a:endParaRPr lang="hu-HU"/>
          </a:p>
        </p:txBody>
      </p:sp>
    </p:spTree>
    <p:extLst>
      <p:ext uri="{BB962C8B-B14F-4D97-AF65-F5344CB8AC3E}">
        <p14:creationId xmlns:p14="http://schemas.microsoft.com/office/powerpoint/2010/main" val="1973554914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Csak cí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/>
              <a:t>Mintacím szerkesztése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926A39E-502B-4CB2-AE72-BB135D886F22}" type="datetimeFigureOut">
              <a:rPr lang="hu-HU" smtClean="0"/>
              <a:t>2026. 01. 01.</a:t>
            </a:fld>
            <a:endParaRPr lang="hu-HU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hu-HU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0251D8A-9F85-46A9-8D6F-B373E7C0A079}" type="slidenum">
              <a:rPr lang="hu-HU" smtClean="0"/>
              <a:t>‹#›</a:t>
            </a:fld>
            <a:endParaRPr lang="hu-HU"/>
          </a:p>
        </p:txBody>
      </p:sp>
    </p:spTree>
    <p:extLst>
      <p:ext uri="{BB962C8B-B14F-4D97-AF65-F5344CB8AC3E}">
        <p14:creationId xmlns:p14="http://schemas.microsoft.com/office/powerpoint/2010/main" val="4117419609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Ür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926A39E-502B-4CB2-AE72-BB135D886F22}" type="datetimeFigureOut">
              <a:rPr lang="hu-HU" smtClean="0"/>
              <a:t>2026. 01. 01.</a:t>
            </a:fld>
            <a:endParaRPr lang="hu-HU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hu-HU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0251D8A-9F85-46A9-8D6F-B373E7C0A079}" type="slidenum">
              <a:rPr lang="hu-HU" smtClean="0"/>
              <a:t>‹#›</a:t>
            </a:fld>
            <a:endParaRPr lang="hu-HU"/>
          </a:p>
        </p:txBody>
      </p:sp>
    </p:spTree>
    <p:extLst>
      <p:ext uri="{BB962C8B-B14F-4D97-AF65-F5344CB8AC3E}">
        <p14:creationId xmlns:p14="http://schemas.microsoft.com/office/powerpoint/2010/main" val="3545039275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Tartalomrész képaláíráss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93534" y="768032"/>
            <a:ext cx="3715657" cy="2688114"/>
          </a:xfrm>
        </p:spPr>
        <p:txBody>
          <a:bodyPr anchor="b"/>
          <a:lstStyle>
            <a:lvl1pPr>
              <a:defRPr sz="4032"/>
            </a:lvl1pPr>
          </a:lstStyle>
          <a:p>
            <a:r>
              <a:rPr lang="hu-HU"/>
              <a:t>Mintacím szerkesztése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897708" y="1658740"/>
            <a:ext cx="5832247" cy="8187013"/>
          </a:xfrm>
        </p:spPr>
        <p:txBody>
          <a:bodyPr/>
          <a:lstStyle>
            <a:lvl1pPr>
              <a:defRPr sz="4032"/>
            </a:lvl1pPr>
            <a:lvl2pPr>
              <a:defRPr sz="3528"/>
            </a:lvl2pPr>
            <a:lvl3pPr>
              <a:defRPr sz="3024"/>
            </a:lvl3pPr>
            <a:lvl4pPr>
              <a:defRPr sz="2520"/>
            </a:lvl4pPr>
            <a:lvl5pPr>
              <a:defRPr sz="2520"/>
            </a:lvl5pPr>
            <a:lvl6pPr>
              <a:defRPr sz="2520"/>
            </a:lvl6pPr>
            <a:lvl7pPr>
              <a:defRPr sz="2520"/>
            </a:lvl7pPr>
            <a:lvl8pPr>
              <a:defRPr sz="2520"/>
            </a:lvl8pPr>
            <a:lvl9pPr>
              <a:defRPr sz="2520"/>
            </a:lvl9pPr>
          </a:lstStyle>
          <a:p>
            <a:pPr lvl="0"/>
            <a:r>
              <a:rPr lang="hu-HU"/>
              <a:t>Mintaszöveg szerkesztése</a:t>
            </a:r>
          </a:p>
          <a:p>
            <a:pPr lvl="1"/>
            <a:r>
              <a:rPr lang="hu-HU"/>
              <a:t>Második szint</a:t>
            </a:r>
          </a:p>
          <a:p>
            <a:pPr lvl="2"/>
            <a:r>
              <a:rPr lang="hu-HU"/>
              <a:t>Harmadik szint</a:t>
            </a:r>
          </a:p>
          <a:p>
            <a:pPr lvl="3"/>
            <a:r>
              <a:rPr lang="hu-HU"/>
              <a:t>Negyedik szint</a:t>
            </a:r>
          </a:p>
          <a:p>
            <a:pPr lvl="4"/>
            <a:r>
              <a:rPr lang="hu-HU"/>
              <a:t>Ötödik szint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793534" y="3456146"/>
            <a:ext cx="3715657" cy="6402939"/>
          </a:xfrm>
        </p:spPr>
        <p:txBody>
          <a:bodyPr/>
          <a:lstStyle>
            <a:lvl1pPr marL="0" indent="0">
              <a:buNone/>
              <a:defRPr sz="2016"/>
            </a:lvl1pPr>
            <a:lvl2pPr marL="576026" indent="0">
              <a:buNone/>
              <a:defRPr sz="1764"/>
            </a:lvl2pPr>
            <a:lvl3pPr marL="1152053" indent="0">
              <a:buNone/>
              <a:defRPr sz="1512"/>
            </a:lvl3pPr>
            <a:lvl4pPr marL="1728079" indent="0">
              <a:buNone/>
              <a:defRPr sz="1260"/>
            </a:lvl4pPr>
            <a:lvl5pPr marL="2304105" indent="0">
              <a:buNone/>
              <a:defRPr sz="1260"/>
            </a:lvl5pPr>
            <a:lvl6pPr marL="2880131" indent="0">
              <a:buNone/>
              <a:defRPr sz="1260"/>
            </a:lvl6pPr>
            <a:lvl7pPr marL="3456158" indent="0">
              <a:buNone/>
              <a:defRPr sz="1260"/>
            </a:lvl7pPr>
            <a:lvl8pPr marL="4032184" indent="0">
              <a:buNone/>
              <a:defRPr sz="1260"/>
            </a:lvl8pPr>
            <a:lvl9pPr marL="4608210" indent="0">
              <a:buNone/>
              <a:defRPr sz="1260"/>
            </a:lvl9pPr>
          </a:lstStyle>
          <a:p>
            <a:pPr lvl="0"/>
            <a:r>
              <a:rPr lang="hu-HU"/>
              <a:t>Mintaszöveg szerkesztése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926A39E-502B-4CB2-AE72-BB135D886F22}" type="datetimeFigureOut">
              <a:rPr lang="hu-HU" smtClean="0"/>
              <a:t>2026. 01. 01.</a:t>
            </a:fld>
            <a:endParaRPr lang="hu-HU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hu-HU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0251D8A-9F85-46A9-8D6F-B373E7C0A079}" type="slidenum">
              <a:rPr lang="hu-HU" smtClean="0"/>
              <a:t>‹#›</a:t>
            </a:fld>
            <a:endParaRPr lang="hu-HU"/>
          </a:p>
        </p:txBody>
      </p:sp>
    </p:spTree>
    <p:extLst>
      <p:ext uri="{BB962C8B-B14F-4D97-AF65-F5344CB8AC3E}">
        <p14:creationId xmlns:p14="http://schemas.microsoft.com/office/powerpoint/2010/main" val="3202792786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Kép képaláíráss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93534" y="768032"/>
            <a:ext cx="3715657" cy="2688114"/>
          </a:xfrm>
        </p:spPr>
        <p:txBody>
          <a:bodyPr anchor="b"/>
          <a:lstStyle>
            <a:lvl1pPr>
              <a:defRPr sz="4032"/>
            </a:lvl1pPr>
          </a:lstStyle>
          <a:p>
            <a:r>
              <a:rPr lang="hu-HU"/>
              <a:t>Mintacím szerkesztése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4897708" y="1658740"/>
            <a:ext cx="5832247" cy="8187013"/>
          </a:xfrm>
        </p:spPr>
        <p:txBody>
          <a:bodyPr anchor="t"/>
          <a:lstStyle>
            <a:lvl1pPr marL="0" indent="0">
              <a:buNone/>
              <a:defRPr sz="4032"/>
            </a:lvl1pPr>
            <a:lvl2pPr marL="576026" indent="0">
              <a:buNone/>
              <a:defRPr sz="3528"/>
            </a:lvl2pPr>
            <a:lvl3pPr marL="1152053" indent="0">
              <a:buNone/>
              <a:defRPr sz="3024"/>
            </a:lvl3pPr>
            <a:lvl4pPr marL="1728079" indent="0">
              <a:buNone/>
              <a:defRPr sz="2520"/>
            </a:lvl4pPr>
            <a:lvl5pPr marL="2304105" indent="0">
              <a:buNone/>
              <a:defRPr sz="2520"/>
            </a:lvl5pPr>
            <a:lvl6pPr marL="2880131" indent="0">
              <a:buNone/>
              <a:defRPr sz="2520"/>
            </a:lvl6pPr>
            <a:lvl7pPr marL="3456158" indent="0">
              <a:buNone/>
              <a:defRPr sz="2520"/>
            </a:lvl7pPr>
            <a:lvl8pPr marL="4032184" indent="0">
              <a:buNone/>
              <a:defRPr sz="2520"/>
            </a:lvl8pPr>
            <a:lvl9pPr marL="4608210" indent="0">
              <a:buNone/>
              <a:defRPr sz="2520"/>
            </a:lvl9pPr>
          </a:lstStyle>
          <a:p>
            <a:r>
              <a:rPr lang="hu-HU"/>
              <a:t>Kép beszúrásához kattintson az ikonra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793534" y="3456146"/>
            <a:ext cx="3715657" cy="6402939"/>
          </a:xfrm>
        </p:spPr>
        <p:txBody>
          <a:bodyPr/>
          <a:lstStyle>
            <a:lvl1pPr marL="0" indent="0">
              <a:buNone/>
              <a:defRPr sz="2016"/>
            </a:lvl1pPr>
            <a:lvl2pPr marL="576026" indent="0">
              <a:buNone/>
              <a:defRPr sz="1764"/>
            </a:lvl2pPr>
            <a:lvl3pPr marL="1152053" indent="0">
              <a:buNone/>
              <a:defRPr sz="1512"/>
            </a:lvl3pPr>
            <a:lvl4pPr marL="1728079" indent="0">
              <a:buNone/>
              <a:defRPr sz="1260"/>
            </a:lvl4pPr>
            <a:lvl5pPr marL="2304105" indent="0">
              <a:buNone/>
              <a:defRPr sz="1260"/>
            </a:lvl5pPr>
            <a:lvl6pPr marL="2880131" indent="0">
              <a:buNone/>
              <a:defRPr sz="1260"/>
            </a:lvl6pPr>
            <a:lvl7pPr marL="3456158" indent="0">
              <a:buNone/>
              <a:defRPr sz="1260"/>
            </a:lvl7pPr>
            <a:lvl8pPr marL="4032184" indent="0">
              <a:buNone/>
              <a:defRPr sz="1260"/>
            </a:lvl8pPr>
            <a:lvl9pPr marL="4608210" indent="0">
              <a:buNone/>
              <a:defRPr sz="1260"/>
            </a:lvl9pPr>
          </a:lstStyle>
          <a:p>
            <a:pPr lvl="0"/>
            <a:r>
              <a:rPr lang="hu-HU"/>
              <a:t>Mintaszöveg szerkesztése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926A39E-502B-4CB2-AE72-BB135D886F22}" type="datetimeFigureOut">
              <a:rPr lang="hu-HU" smtClean="0"/>
              <a:t>2026. 01. 01.</a:t>
            </a:fld>
            <a:endParaRPr lang="hu-HU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hu-HU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0251D8A-9F85-46A9-8D6F-B373E7C0A079}" type="slidenum">
              <a:rPr lang="hu-HU" smtClean="0"/>
              <a:t>‹#›</a:t>
            </a:fld>
            <a:endParaRPr lang="hu-HU"/>
          </a:p>
        </p:txBody>
      </p:sp>
    </p:spTree>
    <p:extLst>
      <p:ext uri="{BB962C8B-B14F-4D97-AF65-F5344CB8AC3E}">
        <p14:creationId xmlns:p14="http://schemas.microsoft.com/office/powerpoint/2010/main" val="1880560432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792034" y="613362"/>
            <a:ext cx="9936421" cy="2226762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hu-HU"/>
              <a:t>Mintacím szerkesztése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92034" y="3066796"/>
            <a:ext cx="9936421" cy="7309644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hu-HU"/>
              <a:t>Mintaszöveg szerkesztése</a:t>
            </a:r>
          </a:p>
          <a:p>
            <a:pPr lvl="1"/>
            <a:r>
              <a:rPr lang="hu-HU"/>
              <a:t>Második szint</a:t>
            </a:r>
          </a:p>
          <a:p>
            <a:pPr lvl="2"/>
            <a:r>
              <a:rPr lang="hu-HU"/>
              <a:t>Harmadik szint</a:t>
            </a:r>
          </a:p>
          <a:p>
            <a:pPr lvl="3"/>
            <a:r>
              <a:rPr lang="hu-HU"/>
              <a:t>Negyedik szint</a:t>
            </a:r>
          </a:p>
          <a:p>
            <a:pPr lvl="4"/>
            <a:r>
              <a:rPr lang="hu-HU"/>
              <a:t>Ötödik szint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792033" y="10677788"/>
            <a:ext cx="2592110" cy="613359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512">
                <a:solidFill>
                  <a:schemeClr val="tx1">
                    <a:tint val="82000"/>
                  </a:schemeClr>
                </a:solidFill>
              </a:defRPr>
            </a:lvl1pPr>
          </a:lstStyle>
          <a:p>
            <a:fld id="{0926A39E-502B-4CB2-AE72-BB135D886F22}" type="datetimeFigureOut">
              <a:rPr lang="hu-HU" smtClean="0"/>
              <a:t>2026. 01. 01.</a:t>
            </a:fld>
            <a:endParaRPr lang="hu-HU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816162" y="10677788"/>
            <a:ext cx="3888165" cy="613359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512">
                <a:solidFill>
                  <a:schemeClr val="tx1">
                    <a:tint val="82000"/>
                  </a:schemeClr>
                </a:solidFill>
              </a:defRPr>
            </a:lvl1pPr>
          </a:lstStyle>
          <a:p>
            <a:endParaRPr lang="hu-HU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136345" y="10677788"/>
            <a:ext cx="2592110" cy="613359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512">
                <a:solidFill>
                  <a:schemeClr val="tx1">
                    <a:tint val="82000"/>
                  </a:schemeClr>
                </a:solidFill>
              </a:defRPr>
            </a:lvl1pPr>
          </a:lstStyle>
          <a:p>
            <a:fld id="{A0251D8A-9F85-46A9-8D6F-B373E7C0A079}" type="slidenum">
              <a:rPr lang="hu-HU" smtClean="0"/>
              <a:t>‹#›</a:t>
            </a:fld>
            <a:endParaRPr lang="hu-HU"/>
          </a:p>
        </p:txBody>
      </p:sp>
    </p:spTree>
    <p:extLst>
      <p:ext uri="{BB962C8B-B14F-4D97-AF65-F5344CB8AC3E}">
        <p14:creationId xmlns:p14="http://schemas.microsoft.com/office/powerpoint/2010/main" val="326223682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09" r:id="rId1"/>
    <p:sldLayoutId id="2147483710" r:id="rId2"/>
    <p:sldLayoutId id="2147483711" r:id="rId3"/>
    <p:sldLayoutId id="2147483712" r:id="rId4"/>
    <p:sldLayoutId id="2147483713" r:id="rId5"/>
    <p:sldLayoutId id="2147483714" r:id="rId6"/>
    <p:sldLayoutId id="2147483715" r:id="rId7"/>
    <p:sldLayoutId id="2147483716" r:id="rId8"/>
    <p:sldLayoutId id="2147483717" r:id="rId9"/>
    <p:sldLayoutId id="2147483718" r:id="rId10"/>
    <p:sldLayoutId id="2147483719" r:id="rId11"/>
  </p:sldLayoutIdLst>
  <p:txStyles>
    <p:titleStyle>
      <a:lvl1pPr algn="l" defTabSz="1152053" rtl="0" eaLnBrk="1" latinLnBrk="0" hangingPunct="1">
        <a:lnSpc>
          <a:spcPct val="90000"/>
        </a:lnSpc>
        <a:spcBef>
          <a:spcPct val="0"/>
        </a:spcBef>
        <a:buNone/>
        <a:defRPr sz="5544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88013" indent="-288013" algn="l" defTabSz="1152053" rtl="0" eaLnBrk="1" latinLnBrk="0" hangingPunct="1">
        <a:lnSpc>
          <a:spcPct val="90000"/>
        </a:lnSpc>
        <a:spcBef>
          <a:spcPts val="1260"/>
        </a:spcBef>
        <a:buFont typeface="Arial" panose="020B0604020202020204" pitchFamily="34" charset="0"/>
        <a:buChar char="•"/>
        <a:defRPr sz="3528" kern="1200">
          <a:solidFill>
            <a:schemeClr val="tx1"/>
          </a:solidFill>
          <a:latin typeface="+mn-lt"/>
          <a:ea typeface="+mn-ea"/>
          <a:cs typeface="+mn-cs"/>
        </a:defRPr>
      </a:lvl1pPr>
      <a:lvl2pPr marL="864039" indent="-288013" algn="l" defTabSz="1152053" rtl="0" eaLnBrk="1" latinLnBrk="0" hangingPunct="1">
        <a:lnSpc>
          <a:spcPct val="90000"/>
        </a:lnSpc>
        <a:spcBef>
          <a:spcPts val="630"/>
        </a:spcBef>
        <a:buFont typeface="Arial" panose="020B0604020202020204" pitchFamily="34" charset="0"/>
        <a:buChar char="•"/>
        <a:defRPr sz="3024" kern="1200">
          <a:solidFill>
            <a:schemeClr val="tx1"/>
          </a:solidFill>
          <a:latin typeface="+mn-lt"/>
          <a:ea typeface="+mn-ea"/>
          <a:cs typeface="+mn-cs"/>
        </a:defRPr>
      </a:lvl2pPr>
      <a:lvl3pPr marL="1440066" indent="-288013" algn="l" defTabSz="1152053" rtl="0" eaLnBrk="1" latinLnBrk="0" hangingPunct="1">
        <a:lnSpc>
          <a:spcPct val="90000"/>
        </a:lnSpc>
        <a:spcBef>
          <a:spcPts val="630"/>
        </a:spcBef>
        <a:buFont typeface="Arial" panose="020B0604020202020204" pitchFamily="34" charset="0"/>
        <a:buChar char="•"/>
        <a:defRPr sz="2520" kern="1200">
          <a:solidFill>
            <a:schemeClr val="tx1"/>
          </a:solidFill>
          <a:latin typeface="+mn-lt"/>
          <a:ea typeface="+mn-ea"/>
          <a:cs typeface="+mn-cs"/>
        </a:defRPr>
      </a:lvl3pPr>
      <a:lvl4pPr marL="2016092" indent="-288013" algn="l" defTabSz="1152053" rtl="0" eaLnBrk="1" latinLnBrk="0" hangingPunct="1">
        <a:lnSpc>
          <a:spcPct val="90000"/>
        </a:lnSpc>
        <a:spcBef>
          <a:spcPts val="630"/>
        </a:spcBef>
        <a:buFont typeface="Arial" panose="020B0604020202020204" pitchFamily="34" charset="0"/>
        <a:buChar char="•"/>
        <a:defRPr sz="2268" kern="1200">
          <a:solidFill>
            <a:schemeClr val="tx1"/>
          </a:solidFill>
          <a:latin typeface="+mn-lt"/>
          <a:ea typeface="+mn-ea"/>
          <a:cs typeface="+mn-cs"/>
        </a:defRPr>
      </a:lvl4pPr>
      <a:lvl5pPr marL="2592118" indent="-288013" algn="l" defTabSz="1152053" rtl="0" eaLnBrk="1" latinLnBrk="0" hangingPunct="1">
        <a:lnSpc>
          <a:spcPct val="90000"/>
        </a:lnSpc>
        <a:spcBef>
          <a:spcPts val="630"/>
        </a:spcBef>
        <a:buFont typeface="Arial" panose="020B0604020202020204" pitchFamily="34" charset="0"/>
        <a:buChar char="•"/>
        <a:defRPr sz="2268" kern="1200">
          <a:solidFill>
            <a:schemeClr val="tx1"/>
          </a:solidFill>
          <a:latin typeface="+mn-lt"/>
          <a:ea typeface="+mn-ea"/>
          <a:cs typeface="+mn-cs"/>
        </a:defRPr>
      </a:lvl5pPr>
      <a:lvl6pPr marL="3168145" indent="-288013" algn="l" defTabSz="1152053" rtl="0" eaLnBrk="1" latinLnBrk="0" hangingPunct="1">
        <a:lnSpc>
          <a:spcPct val="90000"/>
        </a:lnSpc>
        <a:spcBef>
          <a:spcPts val="630"/>
        </a:spcBef>
        <a:buFont typeface="Arial" panose="020B0604020202020204" pitchFamily="34" charset="0"/>
        <a:buChar char="•"/>
        <a:defRPr sz="2268" kern="1200">
          <a:solidFill>
            <a:schemeClr val="tx1"/>
          </a:solidFill>
          <a:latin typeface="+mn-lt"/>
          <a:ea typeface="+mn-ea"/>
          <a:cs typeface="+mn-cs"/>
        </a:defRPr>
      </a:lvl6pPr>
      <a:lvl7pPr marL="3744171" indent="-288013" algn="l" defTabSz="1152053" rtl="0" eaLnBrk="1" latinLnBrk="0" hangingPunct="1">
        <a:lnSpc>
          <a:spcPct val="90000"/>
        </a:lnSpc>
        <a:spcBef>
          <a:spcPts val="630"/>
        </a:spcBef>
        <a:buFont typeface="Arial" panose="020B0604020202020204" pitchFamily="34" charset="0"/>
        <a:buChar char="•"/>
        <a:defRPr sz="2268" kern="1200">
          <a:solidFill>
            <a:schemeClr val="tx1"/>
          </a:solidFill>
          <a:latin typeface="+mn-lt"/>
          <a:ea typeface="+mn-ea"/>
          <a:cs typeface="+mn-cs"/>
        </a:defRPr>
      </a:lvl7pPr>
      <a:lvl8pPr marL="4320197" indent="-288013" algn="l" defTabSz="1152053" rtl="0" eaLnBrk="1" latinLnBrk="0" hangingPunct="1">
        <a:lnSpc>
          <a:spcPct val="90000"/>
        </a:lnSpc>
        <a:spcBef>
          <a:spcPts val="630"/>
        </a:spcBef>
        <a:buFont typeface="Arial" panose="020B0604020202020204" pitchFamily="34" charset="0"/>
        <a:buChar char="•"/>
        <a:defRPr sz="2268" kern="1200">
          <a:solidFill>
            <a:schemeClr val="tx1"/>
          </a:solidFill>
          <a:latin typeface="+mn-lt"/>
          <a:ea typeface="+mn-ea"/>
          <a:cs typeface="+mn-cs"/>
        </a:defRPr>
      </a:lvl8pPr>
      <a:lvl9pPr marL="4896223" indent="-288013" algn="l" defTabSz="1152053" rtl="0" eaLnBrk="1" latinLnBrk="0" hangingPunct="1">
        <a:lnSpc>
          <a:spcPct val="90000"/>
        </a:lnSpc>
        <a:spcBef>
          <a:spcPts val="630"/>
        </a:spcBef>
        <a:buFont typeface="Arial" panose="020B0604020202020204" pitchFamily="34" charset="0"/>
        <a:buChar char="•"/>
        <a:defRPr sz="2268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1152053" rtl="0" eaLnBrk="1" latinLnBrk="0" hangingPunct="1">
        <a:defRPr sz="2268" kern="1200">
          <a:solidFill>
            <a:schemeClr val="tx1"/>
          </a:solidFill>
          <a:latin typeface="+mn-lt"/>
          <a:ea typeface="+mn-ea"/>
          <a:cs typeface="+mn-cs"/>
        </a:defRPr>
      </a:lvl1pPr>
      <a:lvl2pPr marL="576026" algn="l" defTabSz="1152053" rtl="0" eaLnBrk="1" latinLnBrk="0" hangingPunct="1">
        <a:defRPr sz="2268" kern="1200">
          <a:solidFill>
            <a:schemeClr val="tx1"/>
          </a:solidFill>
          <a:latin typeface="+mn-lt"/>
          <a:ea typeface="+mn-ea"/>
          <a:cs typeface="+mn-cs"/>
        </a:defRPr>
      </a:lvl2pPr>
      <a:lvl3pPr marL="1152053" algn="l" defTabSz="1152053" rtl="0" eaLnBrk="1" latinLnBrk="0" hangingPunct="1">
        <a:defRPr sz="2268" kern="1200">
          <a:solidFill>
            <a:schemeClr val="tx1"/>
          </a:solidFill>
          <a:latin typeface="+mn-lt"/>
          <a:ea typeface="+mn-ea"/>
          <a:cs typeface="+mn-cs"/>
        </a:defRPr>
      </a:lvl3pPr>
      <a:lvl4pPr marL="1728079" algn="l" defTabSz="1152053" rtl="0" eaLnBrk="1" latinLnBrk="0" hangingPunct="1">
        <a:defRPr sz="2268" kern="1200">
          <a:solidFill>
            <a:schemeClr val="tx1"/>
          </a:solidFill>
          <a:latin typeface="+mn-lt"/>
          <a:ea typeface="+mn-ea"/>
          <a:cs typeface="+mn-cs"/>
        </a:defRPr>
      </a:lvl4pPr>
      <a:lvl5pPr marL="2304105" algn="l" defTabSz="1152053" rtl="0" eaLnBrk="1" latinLnBrk="0" hangingPunct="1">
        <a:defRPr sz="2268" kern="1200">
          <a:solidFill>
            <a:schemeClr val="tx1"/>
          </a:solidFill>
          <a:latin typeface="+mn-lt"/>
          <a:ea typeface="+mn-ea"/>
          <a:cs typeface="+mn-cs"/>
        </a:defRPr>
      </a:lvl5pPr>
      <a:lvl6pPr marL="2880131" algn="l" defTabSz="1152053" rtl="0" eaLnBrk="1" latinLnBrk="0" hangingPunct="1">
        <a:defRPr sz="2268" kern="1200">
          <a:solidFill>
            <a:schemeClr val="tx1"/>
          </a:solidFill>
          <a:latin typeface="+mn-lt"/>
          <a:ea typeface="+mn-ea"/>
          <a:cs typeface="+mn-cs"/>
        </a:defRPr>
      </a:lvl6pPr>
      <a:lvl7pPr marL="3456158" algn="l" defTabSz="1152053" rtl="0" eaLnBrk="1" latinLnBrk="0" hangingPunct="1">
        <a:defRPr sz="2268" kern="1200">
          <a:solidFill>
            <a:schemeClr val="tx1"/>
          </a:solidFill>
          <a:latin typeface="+mn-lt"/>
          <a:ea typeface="+mn-ea"/>
          <a:cs typeface="+mn-cs"/>
        </a:defRPr>
      </a:lvl7pPr>
      <a:lvl8pPr marL="4032184" algn="l" defTabSz="1152053" rtl="0" eaLnBrk="1" latinLnBrk="0" hangingPunct="1">
        <a:defRPr sz="2268" kern="1200">
          <a:solidFill>
            <a:schemeClr val="tx1"/>
          </a:solidFill>
          <a:latin typeface="+mn-lt"/>
          <a:ea typeface="+mn-ea"/>
          <a:cs typeface="+mn-cs"/>
        </a:defRPr>
      </a:lvl8pPr>
      <a:lvl9pPr marL="4608210" algn="l" defTabSz="1152053" rtl="0" eaLnBrk="1" latinLnBrk="0" hangingPunct="1">
        <a:defRPr sz="2268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7.xml"/></Relationships>
</file>

<file path=ppt/slides/_rels/slide2.xml.rels><?xml version="1.0" encoding="UTF-8" standalone="yes"?>
<Relationships xmlns="http://schemas.openxmlformats.org/package/2006/relationships"><Relationship Id="rId8" Type="http://schemas.microsoft.com/office/2007/relationships/hdphoto" Target="../media/hdphoto3.wdp"/><Relationship Id="rId3" Type="http://schemas.openxmlformats.org/officeDocument/2006/relationships/image" Target="../media/image4.png"/><Relationship Id="rId7" Type="http://schemas.openxmlformats.org/officeDocument/2006/relationships/image" Target="../media/image6.pn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7.xml"/><Relationship Id="rId6" Type="http://schemas.microsoft.com/office/2007/relationships/hdphoto" Target="../media/hdphoto2.wdp"/><Relationship Id="rId5" Type="http://schemas.openxmlformats.org/officeDocument/2006/relationships/image" Target="../media/image5.png"/><Relationship Id="rId4" Type="http://schemas.microsoft.com/office/2007/relationships/hdphoto" Target="../media/hdphoto1.wdp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alphaModFix amt="55000"/>
            <a:lum/>
          </a:blip>
          <a:srcRect/>
          <a:stretch>
            <a:fillRect l="-1000" r="-1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Kép 2">
            <a:extLst>
              <a:ext uri="{FF2B5EF4-FFF2-40B4-BE49-F238E27FC236}">
                <a16:creationId xmlns:a16="http://schemas.microsoft.com/office/drawing/2014/main" id="{EB3E88F0-1BA9-988A-1AF8-B0847D28128E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268" r="10150"/>
          <a:stretch>
            <a:fillRect/>
          </a:stretch>
        </p:blipFill>
        <p:spPr>
          <a:xfrm>
            <a:off x="0" y="10260000"/>
            <a:ext cx="11520489" cy="1082134"/>
          </a:xfrm>
          <a:prstGeom prst="rect">
            <a:avLst/>
          </a:prstGeom>
        </p:spPr>
      </p:pic>
      <p:sp>
        <p:nvSpPr>
          <p:cNvPr id="4" name="Szövegdoboz 3">
            <a:extLst>
              <a:ext uri="{FF2B5EF4-FFF2-40B4-BE49-F238E27FC236}">
                <a16:creationId xmlns:a16="http://schemas.microsoft.com/office/drawing/2014/main" id="{DBFFC162-E345-B64B-A41D-005ED652B325}"/>
              </a:ext>
            </a:extLst>
          </p:cNvPr>
          <p:cNvSpPr txBox="1"/>
          <p:nvPr/>
        </p:nvSpPr>
        <p:spPr>
          <a:xfrm>
            <a:off x="0" y="304800"/>
            <a:ext cx="11520488" cy="150810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algn="ctr"/>
            <a:r>
              <a:rPr lang="hu-HU" sz="7200" b="1" spc="700" dirty="0">
                <a:ln w="9525">
                  <a:solidFill>
                    <a:srgbClr val="D0BB99"/>
                  </a:solidFill>
                </a:ln>
                <a:solidFill>
                  <a:srgbClr val="813213"/>
                </a:solidFill>
                <a:latin typeface="Castellar" panose="020A0402060406010301" pitchFamily="18" charset="0"/>
              </a:rPr>
              <a:t>Istvá</a:t>
            </a:r>
            <a:r>
              <a:rPr lang="hu-HU" sz="7200" b="1" dirty="0">
                <a:ln w="9525">
                  <a:solidFill>
                    <a:srgbClr val="D0BB99"/>
                  </a:solidFill>
                </a:ln>
                <a:solidFill>
                  <a:srgbClr val="813213"/>
                </a:solidFill>
                <a:latin typeface="Castellar" panose="020A0402060406010301" pitchFamily="18" charset="0"/>
              </a:rPr>
              <a:t>n, </a:t>
            </a:r>
            <a:r>
              <a:rPr lang="hu-HU" sz="7200" b="1" spc="700" dirty="0">
                <a:ln w="9525">
                  <a:solidFill>
                    <a:srgbClr val="D0BB99"/>
                  </a:solidFill>
                </a:ln>
                <a:solidFill>
                  <a:srgbClr val="813213"/>
                </a:solidFill>
                <a:latin typeface="Castellar" panose="020A0402060406010301" pitchFamily="18" charset="0"/>
              </a:rPr>
              <a:t>a király</a:t>
            </a:r>
          </a:p>
          <a:p>
            <a:pPr algn="ctr"/>
            <a:r>
              <a:rPr lang="hu-HU" sz="2000" b="1" spc="700" dirty="0">
                <a:ln w="9525">
                  <a:solidFill>
                    <a:srgbClr val="D0BB99"/>
                  </a:solidFill>
                </a:ln>
                <a:solidFill>
                  <a:srgbClr val="DACFBC"/>
                </a:solidFill>
                <a:latin typeface="Castellar" panose="020A0402060406010301" pitchFamily="18" charset="0"/>
              </a:rPr>
              <a:t>rockopera</a:t>
            </a:r>
          </a:p>
        </p:txBody>
      </p:sp>
      <p:sp>
        <p:nvSpPr>
          <p:cNvPr id="6" name="Szövegdoboz 5">
            <a:extLst>
              <a:ext uri="{FF2B5EF4-FFF2-40B4-BE49-F238E27FC236}">
                <a16:creationId xmlns:a16="http://schemas.microsoft.com/office/drawing/2014/main" id="{796DCA26-1756-45DE-A191-ADD038A7E108}"/>
              </a:ext>
            </a:extLst>
          </p:cNvPr>
          <p:cNvSpPr txBox="1"/>
          <p:nvPr/>
        </p:nvSpPr>
        <p:spPr>
          <a:xfrm>
            <a:off x="1075949" y="9566569"/>
            <a:ext cx="936859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hu-HU" b="1" cap="small" dirty="0">
                <a:ln>
                  <a:solidFill>
                    <a:srgbClr val="813213"/>
                  </a:solidFill>
                </a:ln>
                <a:solidFill>
                  <a:srgbClr val="813213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ndara Light" panose="020E0502030303020204" pitchFamily="34" charset="0"/>
              </a:rPr>
              <a:t>Szerzők: Szörényi Levente és Bródy János </a:t>
            </a:r>
          </a:p>
        </p:txBody>
      </p:sp>
      <p:sp>
        <p:nvSpPr>
          <p:cNvPr id="7" name="Szövegdoboz 6">
            <a:extLst>
              <a:ext uri="{FF2B5EF4-FFF2-40B4-BE49-F238E27FC236}">
                <a16:creationId xmlns:a16="http://schemas.microsoft.com/office/drawing/2014/main" id="{6A073180-1C55-3985-EF0E-8D8A42AA9C2C}"/>
              </a:ext>
            </a:extLst>
          </p:cNvPr>
          <p:cNvSpPr txBox="1"/>
          <p:nvPr/>
        </p:nvSpPr>
        <p:spPr>
          <a:xfrm>
            <a:off x="1950244" y="5038777"/>
            <a:ext cx="7620000" cy="418576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hu-HU" sz="1400" b="1" cap="small" dirty="0">
                <a:ln>
                  <a:solidFill>
                    <a:srgbClr val="813213"/>
                  </a:solidFill>
                </a:ln>
                <a:solidFill>
                  <a:srgbClr val="813213"/>
                </a:solidFill>
                <a:latin typeface="Candara Light" panose="020E0502030303020204" pitchFamily="34" charset="0"/>
              </a:rPr>
              <a:t>1983.</a:t>
            </a:r>
          </a:p>
          <a:p>
            <a:pPr algn="ctr"/>
            <a:r>
              <a:rPr lang="hu-HU" sz="1400" b="1" cap="small" dirty="0">
                <a:ln>
                  <a:solidFill>
                    <a:srgbClr val="813213"/>
                  </a:solidFill>
                </a:ln>
                <a:solidFill>
                  <a:srgbClr val="813213"/>
                </a:solidFill>
                <a:latin typeface="Candara Light" panose="020E0502030303020204" pitchFamily="34" charset="0"/>
              </a:rPr>
              <a:t>Kiadó: </a:t>
            </a:r>
            <a:r>
              <a:rPr lang="hu-HU" sz="1400" cap="small" dirty="0">
                <a:ln>
                  <a:solidFill>
                    <a:srgbClr val="813213"/>
                  </a:solidFill>
                </a:ln>
                <a:solidFill>
                  <a:srgbClr val="813213"/>
                </a:solidFill>
                <a:latin typeface="Candara Light" panose="020E0502030303020204" pitchFamily="34" charset="0"/>
              </a:rPr>
              <a:t>Hungaroton</a:t>
            </a:r>
            <a:br>
              <a:rPr lang="hu-HU" sz="1400" cap="small" dirty="0">
                <a:ln>
                  <a:solidFill>
                    <a:srgbClr val="813213"/>
                  </a:solidFill>
                </a:ln>
                <a:solidFill>
                  <a:srgbClr val="813213"/>
                </a:solidFill>
                <a:latin typeface="Candara Light" panose="020E0502030303020204" pitchFamily="34" charset="0"/>
              </a:rPr>
            </a:br>
            <a:r>
              <a:rPr lang="hu-HU" sz="1400" b="1" cap="small" dirty="0">
                <a:ln>
                  <a:solidFill>
                    <a:srgbClr val="813213"/>
                  </a:solidFill>
                </a:ln>
                <a:solidFill>
                  <a:srgbClr val="813213"/>
                </a:solidFill>
                <a:latin typeface="Candara Light" panose="020E0502030303020204" pitchFamily="34" charset="0"/>
              </a:rPr>
              <a:t>Zenei rendező:</a:t>
            </a:r>
            <a:r>
              <a:rPr lang="hu-HU" sz="1400" cap="small" dirty="0">
                <a:ln>
                  <a:solidFill>
                    <a:srgbClr val="813213"/>
                  </a:solidFill>
                </a:ln>
                <a:solidFill>
                  <a:srgbClr val="813213"/>
                </a:solidFill>
                <a:latin typeface="Candara Light" panose="020E0502030303020204" pitchFamily="34" charset="0"/>
              </a:rPr>
              <a:t> Szörényi Szabolcs</a:t>
            </a:r>
            <a:br>
              <a:rPr lang="hu-HU" sz="1400" cap="small" dirty="0">
                <a:ln>
                  <a:solidFill>
                    <a:srgbClr val="813213"/>
                  </a:solidFill>
                </a:ln>
                <a:solidFill>
                  <a:srgbClr val="813213"/>
                </a:solidFill>
                <a:latin typeface="Candara Light" panose="020E0502030303020204" pitchFamily="34" charset="0"/>
              </a:rPr>
            </a:br>
            <a:r>
              <a:rPr lang="hu-HU" sz="1400" b="1" cap="small" dirty="0">
                <a:ln>
                  <a:solidFill>
                    <a:srgbClr val="813213"/>
                  </a:solidFill>
                </a:ln>
                <a:solidFill>
                  <a:srgbClr val="813213"/>
                </a:solidFill>
                <a:latin typeface="Candara Light" panose="020E0502030303020204" pitchFamily="34" charset="0"/>
              </a:rPr>
              <a:t>Hangmérnök:</a:t>
            </a:r>
            <a:r>
              <a:rPr lang="hu-HU" sz="1400" cap="small" dirty="0">
                <a:ln>
                  <a:solidFill>
                    <a:srgbClr val="813213"/>
                  </a:solidFill>
                </a:ln>
                <a:solidFill>
                  <a:srgbClr val="813213"/>
                </a:solidFill>
                <a:latin typeface="Candara Light" panose="020E0502030303020204" pitchFamily="34" charset="0"/>
              </a:rPr>
              <a:t> Kálmán Sándor, Bohus János</a:t>
            </a:r>
            <a:br>
              <a:rPr lang="hu-HU" sz="1400" cap="small" dirty="0">
                <a:ln>
                  <a:solidFill>
                    <a:srgbClr val="813213"/>
                  </a:solidFill>
                </a:ln>
                <a:solidFill>
                  <a:srgbClr val="813213"/>
                </a:solidFill>
                <a:latin typeface="Candara Light" panose="020E0502030303020204" pitchFamily="34" charset="0"/>
              </a:rPr>
            </a:br>
            <a:r>
              <a:rPr lang="hu-HU" sz="1400" b="1" cap="small" dirty="0">
                <a:ln>
                  <a:solidFill>
                    <a:srgbClr val="813213"/>
                  </a:solidFill>
                </a:ln>
                <a:solidFill>
                  <a:srgbClr val="813213"/>
                </a:solidFill>
                <a:latin typeface="Candara Light" panose="020E0502030303020204" pitchFamily="34" charset="0"/>
              </a:rPr>
              <a:t>hangszerelés:</a:t>
            </a:r>
            <a:r>
              <a:rPr lang="hu-HU" sz="1400" cap="small" dirty="0">
                <a:ln>
                  <a:solidFill>
                    <a:srgbClr val="813213"/>
                  </a:solidFill>
                </a:ln>
                <a:solidFill>
                  <a:srgbClr val="813213"/>
                </a:solidFill>
                <a:latin typeface="Candara Light" panose="020E0502030303020204" pitchFamily="34" charset="0"/>
              </a:rPr>
              <a:t>  Dés László, Mártha István</a:t>
            </a:r>
            <a:br>
              <a:rPr lang="hu-HU" sz="1400" cap="small" dirty="0">
                <a:ln>
                  <a:solidFill>
                    <a:srgbClr val="813213"/>
                  </a:solidFill>
                </a:ln>
                <a:solidFill>
                  <a:srgbClr val="813213"/>
                </a:solidFill>
                <a:latin typeface="Candara Light" panose="020E0502030303020204" pitchFamily="34" charset="0"/>
              </a:rPr>
            </a:br>
            <a:br>
              <a:rPr lang="hu-HU" sz="1400" cap="small" dirty="0">
                <a:ln>
                  <a:solidFill>
                    <a:srgbClr val="813213"/>
                  </a:solidFill>
                </a:ln>
                <a:solidFill>
                  <a:srgbClr val="813213"/>
                </a:solidFill>
                <a:latin typeface="Candara Light" panose="020E0502030303020204" pitchFamily="34" charset="0"/>
              </a:rPr>
            </a:br>
            <a:r>
              <a:rPr lang="hu-HU" sz="1400" b="1" cap="small" dirty="0">
                <a:ln>
                  <a:solidFill>
                    <a:srgbClr val="813213"/>
                  </a:solidFill>
                </a:ln>
                <a:solidFill>
                  <a:srgbClr val="813213"/>
                </a:solidFill>
                <a:latin typeface="Candara Light" panose="020E0502030303020204" pitchFamily="34" charset="0"/>
              </a:rPr>
              <a:t>Közreműködők:</a:t>
            </a:r>
            <a:r>
              <a:rPr lang="hu-HU" sz="1400" cap="small" dirty="0">
                <a:ln>
                  <a:solidFill>
                    <a:srgbClr val="813213"/>
                  </a:solidFill>
                </a:ln>
                <a:solidFill>
                  <a:srgbClr val="813213"/>
                </a:solidFill>
                <a:latin typeface="Candara Light" panose="020E0502030303020204" pitchFamily="34" charset="0"/>
              </a:rPr>
              <a:t> </a:t>
            </a:r>
            <a:br>
              <a:rPr lang="hu-HU" sz="1400" cap="small" dirty="0">
                <a:ln>
                  <a:solidFill>
                    <a:srgbClr val="813213"/>
                  </a:solidFill>
                </a:ln>
                <a:solidFill>
                  <a:srgbClr val="813213"/>
                </a:solidFill>
                <a:latin typeface="Candara Light" panose="020E0502030303020204" pitchFamily="34" charset="0"/>
              </a:rPr>
            </a:br>
            <a:r>
              <a:rPr lang="hu-HU" sz="1400" cap="small" dirty="0">
                <a:ln>
                  <a:solidFill>
                    <a:srgbClr val="813213"/>
                  </a:solidFill>
                </a:ln>
                <a:solidFill>
                  <a:srgbClr val="813213"/>
                </a:solidFill>
                <a:latin typeface="Candara Light" panose="020E0502030303020204" pitchFamily="34" charset="0"/>
              </a:rPr>
              <a:t>Varga Miklós (István),</a:t>
            </a:r>
            <a:br>
              <a:rPr lang="hu-HU" sz="1400" cap="small" dirty="0">
                <a:ln>
                  <a:solidFill>
                    <a:srgbClr val="813213"/>
                  </a:solidFill>
                </a:ln>
                <a:solidFill>
                  <a:srgbClr val="813213"/>
                </a:solidFill>
                <a:latin typeface="Candara Light" panose="020E0502030303020204" pitchFamily="34" charset="0"/>
              </a:rPr>
            </a:br>
            <a:r>
              <a:rPr lang="hu-HU" sz="1400" cap="small" dirty="0">
                <a:ln>
                  <a:solidFill>
                    <a:srgbClr val="813213"/>
                  </a:solidFill>
                </a:ln>
                <a:solidFill>
                  <a:srgbClr val="813213"/>
                </a:solidFill>
                <a:latin typeface="Candara Light" panose="020E0502030303020204" pitchFamily="34" charset="0"/>
              </a:rPr>
              <a:t>Vikidál Gyula (Koppány)</a:t>
            </a:r>
            <a:br>
              <a:rPr lang="hu-HU" sz="1400" cap="small" dirty="0">
                <a:ln>
                  <a:solidFill>
                    <a:srgbClr val="813213"/>
                  </a:solidFill>
                </a:ln>
                <a:solidFill>
                  <a:srgbClr val="813213"/>
                </a:solidFill>
                <a:latin typeface="Candara Light" panose="020E0502030303020204" pitchFamily="34" charset="0"/>
              </a:rPr>
            </a:br>
            <a:r>
              <a:rPr lang="hu-HU" sz="1400" cap="small" dirty="0">
                <a:ln>
                  <a:solidFill>
                    <a:srgbClr val="813213"/>
                  </a:solidFill>
                </a:ln>
                <a:solidFill>
                  <a:srgbClr val="813213"/>
                </a:solidFill>
                <a:latin typeface="Candara Light" panose="020E0502030303020204" pitchFamily="34" charset="0"/>
              </a:rPr>
              <a:t>Sebestyén Márta (Réka)</a:t>
            </a:r>
            <a:br>
              <a:rPr lang="hu-HU" sz="1400" cap="small" dirty="0">
                <a:ln>
                  <a:solidFill>
                    <a:srgbClr val="813213"/>
                  </a:solidFill>
                </a:ln>
                <a:solidFill>
                  <a:srgbClr val="813213"/>
                </a:solidFill>
                <a:latin typeface="Candara Light" panose="020E0502030303020204" pitchFamily="34" charset="0"/>
              </a:rPr>
            </a:br>
            <a:r>
              <a:rPr lang="hu-HU" sz="1400" cap="small" dirty="0">
                <a:ln>
                  <a:solidFill>
                    <a:srgbClr val="813213"/>
                  </a:solidFill>
                </a:ln>
                <a:solidFill>
                  <a:srgbClr val="813213"/>
                </a:solidFill>
                <a:latin typeface="Candara Light" panose="020E0502030303020204" pitchFamily="34" charset="0"/>
              </a:rPr>
              <a:t>Deák Bill Gyula (Torda)</a:t>
            </a:r>
            <a:br>
              <a:rPr lang="hu-HU" sz="1400" cap="small" dirty="0">
                <a:ln>
                  <a:solidFill>
                    <a:srgbClr val="813213"/>
                  </a:solidFill>
                </a:ln>
                <a:solidFill>
                  <a:srgbClr val="813213"/>
                </a:solidFill>
                <a:latin typeface="Candara Light" panose="020E0502030303020204" pitchFamily="34" charset="0"/>
              </a:rPr>
            </a:br>
            <a:r>
              <a:rPr lang="hu-HU" sz="1400" cap="small" dirty="0">
                <a:ln>
                  <a:solidFill>
                    <a:srgbClr val="813213"/>
                  </a:solidFill>
                </a:ln>
                <a:solidFill>
                  <a:srgbClr val="813213"/>
                </a:solidFill>
                <a:latin typeface="Candara Light" panose="020E0502030303020204" pitchFamily="34" charset="0"/>
              </a:rPr>
              <a:t>Nagy Feró (Laborc)</a:t>
            </a:r>
            <a:br>
              <a:rPr lang="hu-HU" sz="1400" cap="small" dirty="0">
                <a:ln>
                  <a:solidFill>
                    <a:srgbClr val="813213"/>
                  </a:solidFill>
                </a:ln>
                <a:solidFill>
                  <a:srgbClr val="813213"/>
                </a:solidFill>
                <a:latin typeface="Candara Light" panose="020E0502030303020204" pitchFamily="34" charset="0"/>
              </a:rPr>
            </a:br>
            <a:r>
              <a:rPr lang="hu-HU" sz="1400" cap="small" dirty="0">
                <a:ln>
                  <a:solidFill>
                    <a:srgbClr val="813213"/>
                  </a:solidFill>
                </a:ln>
                <a:solidFill>
                  <a:srgbClr val="813213"/>
                </a:solidFill>
                <a:latin typeface="Candara Light" panose="020E0502030303020204" pitchFamily="34" charset="0"/>
              </a:rPr>
              <a:t>Victor Máté (Asztrik főpap)</a:t>
            </a:r>
            <a:br>
              <a:rPr lang="hu-HU" sz="1400" cap="small" dirty="0">
                <a:ln>
                  <a:solidFill>
                    <a:srgbClr val="813213"/>
                  </a:solidFill>
                </a:ln>
                <a:solidFill>
                  <a:srgbClr val="813213"/>
                </a:solidFill>
                <a:latin typeface="Candara Light" panose="020E0502030303020204" pitchFamily="34" charset="0"/>
              </a:rPr>
            </a:br>
            <a:r>
              <a:rPr lang="hu-HU" sz="1400" cap="small" dirty="0">
                <a:ln>
                  <a:solidFill>
                    <a:srgbClr val="813213"/>
                  </a:solidFill>
                </a:ln>
                <a:solidFill>
                  <a:srgbClr val="813213"/>
                </a:solidFill>
                <a:latin typeface="Candara Light" panose="020E0502030303020204" pitchFamily="34" charset="0"/>
              </a:rPr>
              <a:t>Berek Kati (Sarolt)</a:t>
            </a:r>
            <a:br>
              <a:rPr lang="hu-HU" sz="1400" cap="small" dirty="0">
                <a:ln>
                  <a:solidFill>
                    <a:srgbClr val="813213"/>
                  </a:solidFill>
                </a:ln>
                <a:solidFill>
                  <a:srgbClr val="813213"/>
                </a:solidFill>
                <a:latin typeface="Candara Light" panose="020E0502030303020204" pitchFamily="34" charset="0"/>
              </a:rPr>
            </a:br>
            <a:r>
              <a:rPr lang="hu-HU" sz="1400" cap="small" dirty="0">
                <a:ln>
                  <a:solidFill>
                    <a:srgbClr val="813213"/>
                  </a:solidFill>
                </a:ln>
                <a:solidFill>
                  <a:srgbClr val="813213"/>
                </a:solidFill>
                <a:latin typeface="Candara Light" panose="020E0502030303020204" pitchFamily="34" charset="0"/>
              </a:rPr>
              <a:t>Sára Bernadett (Gizella)</a:t>
            </a:r>
            <a:br>
              <a:rPr lang="hu-HU" sz="1400" cap="small" dirty="0">
                <a:ln>
                  <a:solidFill>
                    <a:srgbClr val="813213"/>
                  </a:solidFill>
                </a:ln>
                <a:solidFill>
                  <a:srgbClr val="813213"/>
                </a:solidFill>
                <a:latin typeface="Candara Light" panose="020E0502030303020204" pitchFamily="34" charset="0"/>
              </a:rPr>
            </a:br>
            <a:r>
              <a:rPr lang="hu-HU" sz="1400" cap="small" dirty="0">
                <a:ln>
                  <a:solidFill>
                    <a:srgbClr val="813213"/>
                  </a:solidFill>
                </a:ln>
                <a:solidFill>
                  <a:srgbClr val="813213"/>
                </a:solidFill>
                <a:latin typeface="Candara Light" panose="020E0502030303020204" pitchFamily="34" charset="0"/>
              </a:rPr>
              <a:t>Bródy János, Ifj. Csoóri Sándor, Koltay Gergely (regősök)</a:t>
            </a:r>
            <a:br>
              <a:rPr lang="hu-HU" sz="1400" cap="small" dirty="0">
                <a:ln>
                  <a:solidFill>
                    <a:srgbClr val="813213"/>
                  </a:solidFill>
                </a:ln>
                <a:solidFill>
                  <a:srgbClr val="813213"/>
                </a:solidFill>
                <a:latin typeface="Candara Light" panose="020E0502030303020204" pitchFamily="34" charset="0"/>
              </a:rPr>
            </a:br>
            <a:r>
              <a:rPr lang="hu-HU" sz="1400" cap="small" dirty="0">
                <a:ln>
                  <a:solidFill>
                    <a:srgbClr val="813213"/>
                  </a:solidFill>
                </a:ln>
                <a:solidFill>
                  <a:srgbClr val="813213"/>
                </a:solidFill>
                <a:latin typeface="Candara Light" panose="020E0502030303020204" pitchFamily="34" charset="0"/>
              </a:rPr>
              <a:t>Szakácsi Sándor, Sörös Sándor, Balázs Péter (magyar főurak) </a:t>
            </a:r>
          </a:p>
          <a:p>
            <a:pPr algn="ctr"/>
            <a:r>
              <a:rPr lang="hu-HU" sz="1400" cap="small" dirty="0">
                <a:ln>
                  <a:solidFill>
                    <a:srgbClr val="813213"/>
                  </a:solidFill>
                </a:ln>
                <a:solidFill>
                  <a:srgbClr val="813213"/>
                </a:solidFill>
                <a:latin typeface="Candara Light" panose="020E0502030303020204" pitchFamily="34" charset="0"/>
              </a:rPr>
              <a:t>Nyertes Zsuzsa, Hűvösvölgyi Ildikó, Tóth Enikő (Koppány feleségei)</a:t>
            </a:r>
          </a:p>
          <a:p>
            <a:pPr algn="ctr"/>
            <a:r>
              <a:rPr lang="hu-HU" sz="1400" cap="small" dirty="0">
                <a:ln>
                  <a:solidFill>
                    <a:srgbClr val="813213"/>
                  </a:solidFill>
                </a:ln>
                <a:solidFill>
                  <a:srgbClr val="813213"/>
                </a:solidFill>
                <a:latin typeface="Candara Light" panose="020E0502030303020204" pitchFamily="34" charset="0"/>
              </a:rPr>
              <a:t>Balázsovits Lajos, Körtvélyessy Zsolt, Halmágyi Sándor (német lovagok)</a:t>
            </a:r>
          </a:p>
        </p:txBody>
      </p:sp>
    </p:spTree>
    <p:extLst>
      <p:ext uri="{BB962C8B-B14F-4D97-AF65-F5344CB8AC3E}">
        <p14:creationId xmlns:p14="http://schemas.microsoft.com/office/powerpoint/2010/main" val="1760001502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églalap 9">
            <a:extLst>
              <a:ext uri="{FF2B5EF4-FFF2-40B4-BE49-F238E27FC236}">
                <a16:creationId xmlns:a16="http://schemas.microsoft.com/office/drawing/2014/main" id="{7BB5662A-4406-95EC-5FCF-7C6E49DCC959}"/>
              </a:ext>
            </a:extLst>
          </p:cNvPr>
          <p:cNvSpPr/>
          <p:nvPr/>
        </p:nvSpPr>
        <p:spPr>
          <a:xfrm>
            <a:off x="0" y="0"/>
            <a:ext cx="11520488" cy="11520488"/>
          </a:xfrm>
          <a:prstGeom prst="rect">
            <a:avLst/>
          </a:prstGeom>
          <a:gradFill flip="none" rotWithShape="1">
            <a:gsLst>
              <a:gs pos="32000">
                <a:srgbClr val="CE2939"/>
              </a:gs>
              <a:gs pos="67000">
                <a:srgbClr val="477050"/>
              </a:gs>
              <a:gs pos="66000">
                <a:srgbClr val="FFFFFF"/>
              </a:gs>
              <a:gs pos="33000">
                <a:srgbClr val="FFFFFF"/>
              </a:gs>
              <a:gs pos="0">
                <a:srgbClr val="CE2939"/>
              </a:gs>
              <a:gs pos="100000">
                <a:srgbClr val="477050"/>
              </a:gs>
            </a:gsLst>
            <a:lin ang="5400000" scaled="0"/>
            <a:tileRect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hu-HU"/>
          </a:p>
        </p:txBody>
      </p:sp>
      <p:pic>
        <p:nvPicPr>
          <p:cNvPr id="9" name="Kép 8" descr="A képen szöveg, Világ, térkép látható">
            <a:extLst>
              <a:ext uri="{FF2B5EF4-FFF2-40B4-BE49-F238E27FC236}">
                <a16:creationId xmlns:a16="http://schemas.microsoft.com/office/drawing/2014/main" id="{BF399AA2-1C02-3165-FFB9-61AFAAF446CC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5874" t="24690" r="16726"/>
          <a:stretch/>
        </p:blipFill>
        <p:spPr>
          <a:xfrm>
            <a:off x="0" y="8010071"/>
            <a:ext cx="11520000" cy="3319773"/>
          </a:xfrm>
          <a:prstGeom prst="rect">
            <a:avLst/>
          </a:prstGeom>
        </p:spPr>
      </p:pic>
      <p:sp>
        <p:nvSpPr>
          <p:cNvPr id="95" name="Szövegdoboz 94">
            <a:extLst>
              <a:ext uri="{FF2B5EF4-FFF2-40B4-BE49-F238E27FC236}">
                <a16:creationId xmlns:a16="http://schemas.microsoft.com/office/drawing/2014/main" id="{354E01DC-D51D-7665-F054-D722188AC42E}"/>
              </a:ext>
            </a:extLst>
          </p:cNvPr>
          <p:cNvSpPr txBox="1"/>
          <p:nvPr/>
        </p:nvSpPr>
        <p:spPr>
          <a:xfrm>
            <a:off x="8229183" y="3147528"/>
            <a:ext cx="2005881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hu-HU" sz="33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Elephant Pro" panose="00000500000000000000" pitchFamily="2" charset="0"/>
              </a:rPr>
              <a:t>ISTVÁN</a:t>
            </a:r>
          </a:p>
        </p:txBody>
      </p:sp>
      <p:grpSp>
        <p:nvGrpSpPr>
          <p:cNvPr id="589" name="Csoportba foglalás 588">
            <a:extLst>
              <a:ext uri="{FF2B5EF4-FFF2-40B4-BE49-F238E27FC236}">
                <a16:creationId xmlns:a16="http://schemas.microsoft.com/office/drawing/2014/main" id="{40ADF494-C1CA-1BAE-7B6E-DC9722A1B640}"/>
              </a:ext>
            </a:extLst>
          </p:cNvPr>
          <p:cNvGrpSpPr/>
          <p:nvPr/>
        </p:nvGrpSpPr>
        <p:grpSpPr>
          <a:xfrm>
            <a:off x="1169932" y="3147528"/>
            <a:ext cx="2040207" cy="600164"/>
            <a:chOff x="1183197" y="3208956"/>
            <a:chExt cx="2709413" cy="600164"/>
          </a:xfrm>
        </p:grpSpPr>
        <p:sp>
          <p:nvSpPr>
            <p:cNvPr id="94" name="Szövegdoboz 93">
              <a:extLst>
                <a:ext uri="{FF2B5EF4-FFF2-40B4-BE49-F238E27FC236}">
                  <a16:creationId xmlns:a16="http://schemas.microsoft.com/office/drawing/2014/main" id="{CB6FC439-EF7D-594B-FCAD-A0EDCE9E65E7}"/>
                </a:ext>
              </a:extLst>
            </p:cNvPr>
            <p:cNvSpPr txBox="1"/>
            <p:nvPr/>
          </p:nvSpPr>
          <p:spPr>
            <a:xfrm>
              <a:off x="1183197" y="3208956"/>
              <a:ext cx="2709413" cy="60016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hu-HU" sz="3300" b="1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Elephant Pro" panose="00000500000000000000" pitchFamily="2" charset="0"/>
                </a:rPr>
                <a:t>KOPPÁNY</a:t>
              </a:r>
            </a:p>
          </p:txBody>
        </p:sp>
        <p:cxnSp>
          <p:nvCxnSpPr>
            <p:cNvPr id="97" name="Egyenes összekötő 96">
              <a:extLst>
                <a:ext uri="{FF2B5EF4-FFF2-40B4-BE49-F238E27FC236}">
                  <a16:creationId xmlns:a16="http://schemas.microsoft.com/office/drawing/2014/main" id="{DC01D40D-3AA8-160E-F965-579B6ACEF485}"/>
                </a:ext>
              </a:extLst>
            </p:cNvPr>
            <p:cNvCxnSpPr>
              <a:cxnSpLocks/>
            </p:cNvCxnSpPr>
            <p:nvPr/>
          </p:nvCxnSpPr>
          <p:spPr>
            <a:xfrm>
              <a:off x="1183197" y="3347094"/>
              <a:ext cx="2354967" cy="281614"/>
            </a:xfrm>
            <a:prstGeom prst="line">
              <a:avLst/>
            </a:prstGeom>
            <a:ln w="38100">
              <a:solidFill>
                <a:srgbClr val="CE2939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9" name="Egyenes összekötő 98">
              <a:extLst>
                <a:ext uri="{FF2B5EF4-FFF2-40B4-BE49-F238E27FC236}">
                  <a16:creationId xmlns:a16="http://schemas.microsoft.com/office/drawing/2014/main" id="{2D59115B-A388-30A0-A585-1BBAF8559CE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1183197" y="3386717"/>
              <a:ext cx="2430477" cy="248215"/>
            </a:xfrm>
            <a:prstGeom prst="line">
              <a:avLst/>
            </a:prstGeom>
            <a:ln w="38100">
              <a:solidFill>
                <a:srgbClr val="CE2939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pic>
        <p:nvPicPr>
          <p:cNvPr id="588" name="Kép 587" descr="A képen vázlat, művészet, tervezés látható&#10;&#10;Előfordulhat, hogy az AI által létrehozott tartalom helytelen.">
            <a:extLst>
              <a:ext uri="{FF2B5EF4-FFF2-40B4-BE49-F238E27FC236}">
                <a16:creationId xmlns:a16="http://schemas.microsoft.com/office/drawing/2014/main" id="{BE612ACF-34FD-42BC-745D-238CF240C5B6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artisticGlowEdges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t="11919"/>
          <a:stretch>
            <a:fillRect/>
          </a:stretch>
        </p:blipFill>
        <p:spPr>
          <a:xfrm>
            <a:off x="0" y="281954"/>
            <a:ext cx="11520488" cy="2462834"/>
          </a:xfrm>
          <a:prstGeom prst="rect">
            <a:avLst/>
          </a:prstGeom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</p:pic>
      <p:grpSp>
        <p:nvGrpSpPr>
          <p:cNvPr id="315" name="Csoportba foglalás 314">
            <a:extLst>
              <a:ext uri="{FF2B5EF4-FFF2-40B4-BE49-F238E27FC236}">
                <a16:creationId xmlns:a16="http://schemas.microsoft.com/office/drawing/2014/main" id="{D383051F-5982-5116-17B0-D9F33CD0C52B}"/>
              </a:ext>
            </a:extLst>
          </p:cNvPr>
          <p:cNvGrpSpPr>
            <a:grpSpLocks noChangeAspect="1"/>
          </p:cNvGrpSpPr>
          <p:nvPr/>
        </p:nvGrpSpPr>
        <p:grpSpPr>
          <a:xfrm>
            <a:off x="3147642" y="2800554"/>
            <a:ext cx="5225204" cy="5228567"/>
            <a:chOff x="-157430" y="-209089"/>
            <a:chExt cx="11819051" cy="11826655"/>
          </a:xfrm>
        </p:grpSpPr>
        <p:grpSp>
          <p:nvGrpSpPr>
            <p:cNvPr id="316" name="Csoportba foglalás 315">
              <a:extLst>
                <a:ext uri="{FF2B5EF4-FFF2-40B4-BE49-F238E27FC236}">
                  <a16:creationId xmlns:a16="http://schemas.microsoft.com/office/drawing/2014/main" id="{4CAF6307-10FA-7D08-568B-7C8445DAD9DF}"/>
                </a:ext>
              </a:extLst>
            </p:cNvPr>
            <p:cNvGrpSpPr/>
            <p:nvPr/>
          </p:nvGrpSpPr>
          <p:grpSpPr>
            <a:xfrm>
              <a:off x="-157430" y="-209089"/>
              <a:ext cx="11819051" cy="11826655"/>
              <a:chOff x="-157430" y="-209089"/>
              <a:chExt cx="11819051" cy="11826655"/>
            </a:xfrm>
            <a:solidFill>
              <a:srgbClr val="813213"/>
            </a:solidFill>
          </p:grpSpPr>
          <p:grpSp>
            <p:nvGrpSpPr>
              <p:cNvPr id="319" name="Csoportba foglalás 318">
                <a:extLst>
                  <a:ext uri="{FF2B5EF4-FFF2-40B4-BE49-F238E27FC236}">
                    <a16:creationId xmlns:a16="http://schemas.microsoft.com/office/drawing/2014/main" id="{E12F2B7A-F568-79D2-85CC-27BD1303066B}"/>
                  </a:ext>
                </a:extLst>
              </p:cNvPr>
              <p:cNvGrpSpPr/>
              <p:nvPr/>
            </p:nvGrpSpPr>
            <p:grpSpPr>
              <a:xfrm>
                <a:off x="-157430" y="-209089"/>
                <a:ext cx="7532980" cy="11826655"/>
                <a:chOff x="-157430" y="-209089"/>
                <a:chExt cx="7532980" cy="11826655"/>
              </a:xfrm>
              <a:grpFill/>
            </p:grpSpPr>
            <p:sp>
              <p:nvSpPr>
                <p:cNvPr id="454" name="Szalagív 453">
                  <a:extLst>
                    <a:ext uri="{FF2B5EF4-FFF2-40B4-BE49-F238E27FC236}">
                      <a16:creationId xmlns:a16="http://schemas.microsoft.com/office/drawing/2014/main" id="{24C8AA72-EF58-6E93-FA14-460B33C5C05B}"/>
                    </a:ext>
                  </a:extLst>
                </p:cNvPr>
                <p:cNvSpPr/>
                <p:nvPr/>
              </p:nvSpPr>
              <p:spPr>
                <a:xfrm rot="20360921" flipH="1">
                  <a:off x="3525943" y="1833738"/>
                  <a:ext cx="3849607" cy="2584095"/>
                </a:xfrm>
                <a:prstGeom prst="blockArc">
                  <a:avLst>
                    <a:gd name="adj1" fmla="val 16997110"/>
                    <a:gd name="adj2" fmla="val 20442472"/>
                    <a:gd name="adj3" fmla="val 4970"/>
                  </a:avLst>
                </a:prstGeom>
                <a:grpFill/>
                <a:ln>
                  <a:solidFill>
                    <a:srgbClr val="660033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>
                    <a:solidFill>
                      <a:schemeClr val="tx1"/>
                    </a:solidFill>
                  </a:endParaRPr>
                </a:p>
              </p:txBody>
            </p:sp>
            <p:grpSp>
              <p:nvGrpSpPr>
                <p:cNvPr id="455" name="Csoportba foglalás 454">
                  <a:extLst>
                    <a:ext uri="{FF2B5EF4-FFF2-40B4-BE49-F238E27FC236}">
                      <a16:creationId xmlns:a16="http://schemas.microsoft.com/office/drawing/2014/main" id="{FB0D02B4-1ABE-1F95-4A8B-DACAFDF8142D}"/>
                    </a:ext>
                  </a:extLst>
                </p:cNvPr>
                <p:cNvGrpSpPr/>
                <p:nvPr/>
              </p:nvGrpSpPr>
              <p:grpSpPr>
                <a:xfrm>
                  <a:off x="-157430" y="-209089"/>
                  <a:ext cx="7187389" cy="11826655"/>
                  <a:chOff x="-157430" y="-209089"/>
                  <a:chExt cx="7187389" cy="11826655"/>
                </a:xfrm>
                <a:grpFill/>
              </p:grpSpPr>
              <p:grpSp>
                <p:nvGrpSpPr>
                  <p:cNvPr id="456" name="Csoportba foglalás 455">
                    <a:extLst>
                      <a:ext uri="{FF2B5EF4-FFF2-40B4-BE49-F238E27FC236}">
                        <a16:creationId xmlns:a16="http://schemas.microsoft.com/office/drawing/2014/main" id="{081809CA-C053-B6D5-5CA5-DB1838519008}"/>
                      </a:ext>
                    </a:extLst>
                  </p:cNvPr>
                  <p:cNvGrpSpPr/>
                  <p:nvPr/>
                </p:nvGrpSpPr>
                <p:grpSpPr>
                  <a:xfrm>
                    <a:off x="-157430" y="-209089"/>
                    <a:ext cx="7187389" cy="11826655"/>
                    <a:chOff x="-183309" y="-153018"/>
                    <a:chExt cx="7187389" cy="11826655"/>
                  </a:xfrm>
                  <a:grpFill/>
                </p:grpSpPr>
                <p:sp>
                  <p:nvSpPr>
                    <p:cNvPr id="458" name="Szalagív 457">
                      <a:extLst>
                        <a:ext uri="{FF2B5EF4-FFF2-40B4-BE49-F238E27FC236}">
                          <a16:creationId xmlns:a16="http://schemas.microsoft.com/office/drawing/2014/main" id="{6FBC5840-F4C2-0D15-316A-A4DAFF30CC76}"/>
                        </a:ext>
                      </a:extLst>
                    </p:cNvPr>
                    <p:cNvSpPr/>
                    <p:nvPr/>
                  </p:nvSpPr>
                  <p:spPr>
                    <a:xfrm rot="9544343" flipH="1">
                      <a:off x="2053708" y="-153018"/>
                      <a:ext cx="3849607" cy="2584095"/>
                    </a:xfrm>
                    <a:prstGeom prst="blockArc">
                      <a:avLst>
                        <a:gd name="adj1" fmla="val 16997110"/>
                        <a:gd name="adj2" fmla="val 20442472"/>
                        <a:gd name="adj3" fmla="val 4970"/>
                      </a:avLst>
                    </a:prstGeom>
                    <a:grpFill/>
                    <a:ln>
                      <a:solidFill>
                        <a:srgbClr val="660033"/>
                      </a:solidFill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hu-HU">
                        <a:solidFill>
                          <a:schemeClr val="tx1"/>
                        </a:solidFill>
                      </a:endParaRPr>
                    </a:p>
                  </p:txBody>
                </p:sp>
                <p:grpSp>
                  <p:nvGrpSpPr>
                    <p:cNvPr id="459" name="Csoportba foglalás 458">
                      <a:extLst>
                        <a:ext uri="{FF2B5EF4-FFF2-40B4-BE49-F238E27FC236}">
                          <a16:creationId xmlns:a16="http://schemas.microsoft.com/office/drawing/2014/main" id="{D4054F80-8B7A-01A3-FFE0-5C2691512B14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-183309" y="-151622"/>
                      <a:ext cx="7187389" cy="11825259"/>
                      <a:chOff x="-183309" y="-151622"/>
                      <a:chExt cx="7187389" cy="11825259"/>
                    </a:xfrm>
                    <a:grpFill/>
                  </p:grpSpPr>
                  <p:sp>
                    <p:nvSpPr>
                      <p:cNvPr id="460" name="Szalagív 459">
                        <a:extLst>
                          <a:ext uri="{FF2B5EF4-FFF2-40B4-BE49-F238E27FC236}">
                            <a16:creationId xmlns:a16="http://schemas.microsoft.com/office/drawing/2014/main" id="{BC7D3F68-5379-954F-0F73-2A5B8B15432E}"/>
                          </a:ext>
                        </a:extLst>
                      </p:cNvPr>
                      <p:cNvSpPr/>
                      <p:nvPr/>
                    </p:nvSpPr>
                    <p:spPr>
                      <a:xfrm rot="13048190">
                        <a:off x="3209320" y="3019555"/>
                        <a:ext cx="3794760" cy="1935480"/>
                      </a:xfrm>
                      <a:prstGeom prst="blockArc">
                        <a:avLst>
                          <a:gd name="adj1" fmla="val 13058572"/>
                          <a:gd name="adj2" fmla="val 19552181"/>
                          <a:gd name="adj3" fmla="val 8755"/>
                        </a:avLst>
                      </a:prstGeom>
                      <a:grpFill/>
                      <a:ln>
                        <a:solidFill>
                          <a:srgbClr val="660033"/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hu-HU">
                          <a:solidFill>
                            <a:schemeClr val="tx1"/>
                          </a:solidFill>
                        </a:endParaRPr>
                      </a:p>
                    </p:txBody>
                  </p:sp>
                  <p:sp>
                    <p:nvSpPr>
                      <p:cNvPr id="461" name="Szalagív 4">
                        <a:extLst>
                          <a:ext uri="{FF2B5EF4-FFF2-40B4-BE49-F238E27FC236}">
                            <a16:creationId xmlns:a16="http://schemas.microsoft.com/office/drawing/2014/main" id="{6C8F1D15-CD59-96FE-AAF9-88C3165B44AE}"/>
                          </a:ext>
                        </a:extLst>
                      </p:cNvPr>
                      <p:cNvSpPr/>
                      <p:nvPr/>
                    </p:nvSpPr>
                    <p:spPr>
                      <a:xfrm rot="21322416">
                        <a:off x="2435672" y="4774578"/>
                        <a:ext cx="3317122" cy="961264"/>
                      </a:xfrm>
                      <a:custGeom>
                        <a:avLst/>
                        <a:gdLst>
                          <a:gd name="connsiteX0" fmla="*/ 439096 w 3794760"/>
                          <a:gd name="connsiteY0" fmla="*/ 348622 h 1935480"/>
                          <a:gd name="connsiteX1" fmla="*/ 2077360 w 3794760"/>
                          <a:gd name="connsiteY1" fmla="*/ 4364 h 1935480"/>
                          <a:gd name="connsiteX2" fmla="*/ 3791009 w 3794760"/>
                          <a:gd name="connsiteY2" fmla="*/ 906925 h 1935480"/>
                          <a:gd name="connsiteX3" fmla="*/ 3613246 w 3794760"/>
                          <a:gd name="connsiteY3" fmla="*/ 912633 h 1935480"/>
                          <a:gd name="connsiteX4" fmla="*/ 2044506 w 3794760"/>
                          <a:gd name="connsiteY4" fmla="*/ 180226 h 1935480"/>
                          <a:gd name="connsiteX5" fmla="*/ 633993 w 3794760"/>
                          <a:gd name="connsiteY5" fmla="*/ 431366 h 1935480"/>
                          <a:gd name="connsiteX6" fmla="*/ 439096 w 3794760"/>
                          <a:gd name="connsiteY6" fmla="*/ 348622 h 1935480"/>
                          <a:gd name="connsiteX0" fmla="*/ 0 w 3351913"/>
                          <a:gd name="connsiteY0" fmla="*/ 348629 h 947122"/>
                          <a:gd name="connsiteX1" fmla="*/ 1638264 w 3351913"/>
                          <a:gd name="connsiteY1" fmla="*/ 4371 h 947122"/>
                          <a:gd name="connsiteX2" fmla="*/ 3351913 w 3351913"/>
                          <a:gd name="connsiteY2" fmla="*/ 906932 h 947122"/>
                          <a:gd name="connsiteX3" fmla="*/ 3281400 w 3351913"/>
                          <a:gd name="connsiteY3" fmla="*/ 947122 h 947122"/>
                          <a:gd name="connsiteX4" fmla="*/ 3174150 w 3351913"/>
                          <a:gd name="connsiteY4" fmla="*/ 912640 h 947122"/>
                          <a:gd name="connsiteX5" fmla="*/ 1605410 w 3351913"/>
                          <a:gd name="connsiteY5" fmla="*/ 180233 h 947122"/>
                          <a:gd name="connsiteX6" fmla="*/ 194897 w 3351913"/>
                          <a:gd name="connsiteY6" fmla="*/ 431373 h 947122"/>
                          <a:gd name="connsiteX7" fmla="*/ 0 w 3351913"/>
                          <a:gd name="connsiteY7" fmla="*/ 348629 h 947122"/>
                          <a:gd name="connsiteX0" fmla="*/ 0 w 3358145"/>
                          <a:gd name="connsiteY0" fmla="*/ 366418 h 964911"/>
                          <a:gd name="connsiteX1" fmla="*/ 1638264 w 3358145"/>
                          <a:gd name="connsiteY1" fmla="*/ 22160 h 964911"/>
                          <a:gd name="connsiteX2" fmla="*/ 3358145 w 3358145"/>
                          <a:gd name="connsiteY2" fmla="*/ 894773 h 964911"/>
                          <a:gd name="connsiteX3" fmla="*/ 3281400 w 3358145"/>
                          <a:gd name="connsiteY3" fmla="*/ 964911 h 964911"/>
                          <a:gd name="connsiteX4" fmla="*/ 3174150 w 3358145"/>
                          <a:gd name="connsiteY4" fmla="*/ 930429 h 964911"/>
                          <a:gd name="connsiteX5" fmla="*/ 1605410 w 3358145"/>
                          <a:gd name="connsiteY5" fmla="*/ 198022 h 964911"/>
                          <a:gd name="connsiteX6" fmla="*/ 194897 w 3358145"/>
                          <a:gd name="connsiteY6" fmla="*/ 449162 h 964911"/>
                          <a:gd name="connsiteX7" fmla="*/ 0 w 3358145"/>
                          <a:gd name="connsiteY7" fmla="*/ 366418 h 964911"/>
                          <a:gd name="connsiteX0" fmla="*/ 0 w 3358145"/>
                          <a:gd name="connsiteY0" fmla="*/ 366418 h 977646"/>
                          <a:gd name="connsiteX1" fmla="*/ 1638264 w 3358145"/>
                          <a:gd name="connsiteY1" fmla="*/ 22160 h 977646"/>
                          <a:gd name="connsiteX2" fmla="*/ 3358145 w 3358145"/>
                          <a:gd name="connsiteY2" fmla="*/ 894773 h 977646"/>
                          <a:gd name="connsiteX3" fmla="*/ 3281400 w 3358145"/>
                          <a:gd name="connsiteY3" fmla="*/ 964911 h 977646"/>
                          <a:gd name="connsiteX4" fmla="*/ 3193169 w 3358145"/>
                          <a:gd name="connsiteY4" fmla="*/ 977646 h 977646"/>
                          <a:gd name="connsiteX5" fmla="*/ 1605410 w 3358145"/>
                          <a:gd name="connsiteY5" fmla="*/ 198022 h 977646"/>
                          <a:gd name="connsiteX6" fmla="*/ 194897 w 3358145"/>
                          <a:gd name="connsiteY6" fmla="*/ 449162 h 977646"/>
                          <a:gd name="connsiteX7" fmla="*/ 0 w 3358145"/>
                          <a:gd name="connsiteY7" fmla="*/ 366418 h 977646"/>
                          <a:gd name="connsiteX0" fmla="*/ 0 w 3364593"/>
                          <a:gd name="connsiteY0" fmla="*/ 370089 h 981317"/>
                          <a:gd name="connsiteX1" fmla="*/ 1638264 w 3364593"/>
                          <a:gd name="connsiteY1" fmla="*/ 25831 h 981317"/>
                          <a:gd name="connsiteX2" fmla="*/ 3364593 w 3364593"/>
                          <a:gd name="connsiteY2" fmla="*/ 959872 h 981317"/>
                          <a:gd name="connsiteX3" fmla="*/ 3281400 w 3364593"/>
                          <a:gd name="connsiteY3" fmla="*/ 968582 h 981317"/>
                          <a:gd name="connsiteX4" fmla="*/ 3193169 w 3364593"/>
                          <a:gd name="connsiteY4" fmla="*/ 981317 h 981317"/>
                          <a:gd name="connsiteX5" fmla="*/ 1605410 w 3364593"/>
                          <a:gd name="connsiteY5" fmla="*/ 201693 h 981317"/>
                          <a:gd name="connsiteX6" fmla="*/ 194897 w 3364593"/>
                          <a:gd name="connsiteY6" fmla="*/ 452833 h 981317"/>
                          <a:gd name="connsiteX7" fmla="*/ 0 w 3364593"/>
                          <a:gd name="connsiteY7" fmla="*/ 370089 h 981317"/>
                          <a:gd name="connsiteX0" fmla="*/ 0 w 3364593"/>
                          <a:gd name="connsiteY0" fmla="*/ 370089 h 981317"/>
                          <a:gd name="connsiteX1" fmla="*/ 1638264 w 3364593"/>
                          <a:gd name="connsiteY1" fmla="*/ 25831 h 981317"/>
                          <a:gd name="connsiteX2" fmla="*/ 3364593 w 3364593"/>
                          <a:gd name="connsiteY2" fmla="*/ 959872 h 981317"/>
                          <a:gd name="connsiteX3" fmla="*/ 3281400 w 3364593"/>
                          <a:gd name="connsiteY3" fmla="*/ 968582 h 981317"/>
                          <a:gd name="connsiteX4" fmla="*/ 3193169 w 3364593"/>
                          <a:gd name="connsiteY4" fmla="*/ 981317 h 981317"/>
                          <a:gd name="connsiteX5" fmla="*/ 1605410 w 3364593"/>
                          <a:gd name="connsiteY5" fmla="*/ 201693 h 981317"/>
                          <a:gd name="connsiteX6" fmla="*/ 194897 w 3364593"/>
                          <a:gd name="connsiteY6" fmla="*/ 452833 h 981317"/>
                          <a:gd name="connsiteX7" fmla="*/ 0 w 3364593"/>
                          <a:gd name="connsiteY7" fmla="*/ 370089 h 981317"/>
                          <a:gd name="connsiteX0" fmla="*/ 0 w 3364593"/>
                          <a:gd name="connsiteY0" fmla="*/ 344764 h 955992"/>
                          <a:gd name="connsiteX1" fmla="*/ 1638264 w 3364593"/>
                          <a:gd name="connsiteY1" fmla="*/ 506 h 955992"/>
                          <a:gd name="connsiteX2" fmla="*/ 2986743 w 3364593"/>
                          <a:gd name="connsiteY2" fmla="*/ 397911 h 955992"/>
                          <a:gd name="connsiteX3" fmla="*/ 3364593 w 3364593"/>
                          <a:gd name="connsiteY3" fmla="*/ 934547 h 955992"/>
                          <a:gd name="connsiteX4" fmla="*/ 3281400 w 3364593"/>
                          <a:gd name="connsiteY4" fmla="*/ 943257 h 955992"/>
                          <a:gd name="connsiteX5" fmla="*/ 3193169 w 3364593"/>
                          <a:gd name="connsiteY5" fmla="*/ 955992 h 955992"/>
                          <a:gd name="connsiteX6" fmla="*/ 1605410 w 3364593"/>
                          <a:gd name="connsiteY6" fmla="*/ 176368 h 955992"/>
                          <a:gd name="connsiteX7" fmla="*/ 194897 w 3364593"/>
                          <a:gd name="connsiteY7" fmla="*/ 427508 h 955992"/>
                          <a:gd name="connsiteX8" fmla="*/ 0 w 3364593"/>
                          <a:gd name="connsiteY8" fmla="*/ 344764 h 955992"/>
                          <a:gd name="connsiteX0" fmla="*/ 0 w 3341290"/>
                          <a:gd name="connsiteY0" fmla="*/ 344764 h 955992"/>
                          <a:gd name="connsiteX1" fmla="*/ 1638264 w 3341290"/>
                          <a:gd name="connsiteY1" fmla="*/ 506 h 955992"/>
                          <a:gd name="connsiteX2" fmla="*/ 2986743 w 3341290"/>
                          <a:gd name="connsiteY2" fmla="*/ 397911 h 955992"/>
                          <a:gd name="connsiteX3" fmla="*/ 3341290 w 3341290"/>
                          <a:gd name="connsiteY3" fmla="*/ 940275 h 955992"/>
                          <a:gd name="connsiteX4" fmla="*/ 3281400 w 3341290"/>
                          <a:gd name="connsiteY4" fmla="*/ 943257 h 955992"/>
                          <a:gd name="connsiteX5" fmla="*/ 3193169 w 3341290"/>
                          <a:gd name="connsiteY5" fmla="*/ 955992 h 955992"/>
                          <a:gd name="connsiteX6" fmla="*/ 1605410 w 3341290"/>
                          <a:gd name="connsiteY6" fmla="*/ 176368 h 955992"/>
                          <a:gd name="connsiteX7" fmla="*/ 194897 w 3341290"/>
                          <a:gd name="connsiteY7" fmla="*/ 427508 h 955992"/>
                          <a:gd name="connsiteX8" fmla="*/ 0 w 3341290"/>
                          <a:gd name="connsiteY8" fmla="*/ 344764 h 955992"/>
                          <a:gd name="connsiteX0" fmla="*/ 0 w 3341290"/>
                          <a:gd name="connsiteY0" fmla="*/ 344764 h 955992"/>
                          <a:gd name="connsiteX1" fmla="*/ 1638264 w 3341290"/>
                          <a:gd name="connsiteY1" fmla="*/ 506 h 955992"/>
                          <a:gd name="connsiteX2" fmla="*/ 2986743 w 3341290"/>
                          <a:gd name="connsiteY2" fmla="*/ 397911 h 955992"/>
                          <a:gd name="connsiteX3" fmla="*/ 3341290 w 3341290"/>
                          <a:gd name="connsiteY3" fmla="*/ 940275 h 955992"/>
                          <a:gd name="connsiteX4" fmla="*/ 3281400 w 3341290"/>
                          <a:gd name="connsiteY4" fmla="*/ 943257 h 955992"/>
                          <a:gd name="connsiteX5" fmla="*/ 3193169 w 3341290"/>
                          <a:gd name="connsiteY5" fmla="*/ 955992 h 955992"/>
                          <a:gd name="connsiteX6" fmla="*/ 1605410 w 3341290"/>
                          <a:gd name="connsiteY6" fmla="*/ 176368 h 955992"/>
                          <a:gd name="connsiteX7" fmla="*/ 180994 w 3341290"/>
                          <a:gd name="connsiteY7" fmla="*/ 411156 h 955992"/>
                          <a:gd name="connsiteX8" fmla="*/ 0 w 3341290"/>
                          <a:gd name="connsiteY8" fmla="*/ 344764 h 955992"/>
                          <a:gd name="connsiteX0" fmla="*/ 0 w 3342623"/>
                          <a:gd name="connsiteY0" fmla="*/ 315195 h 956983"/>
                          <a:gd name="connsiteX1" fmla="*/ 1639597 w 3342623"/>
                          <a:gd name="connsiteY1" fmla="*/ 1497 h 956983"/>
                          <a:gd name="connsiteX2" fmla="*/ 2988076 w 3342623"/>
                          <a:gd name="connsiteY2" fmla="*/ 398902 h 956983"/>
                          <a:gd name="connsiteX3" fmla="*/ 3342623 w 3342623"/>
                          <a:gd name="connsiteY3" fmla="*/ 941266 h 956983"/>
                          <a:gd name="connsiteX4" fmla="*/ 3282733 w 3342623"/>
                          <a:gd name="connsiteY4" fmla="*/ 944248 h 956983"/>
                          <a:gd name="connsiteX5" fmla="*/ 3194502 w 3342623"/>
                          <a:gd name="connsiteY5" fmla="*/ 956983 h 956983"/>
                          <a:gd name="connsiteX6" fmla="*/ 1606743 w 3342623"/>
                          <a:gd name="connsiteY6" fmla="*/ 177359 h 956983"/>
                          <a:gd name="connsiteX7" fmla="*/ 182327 w 3342623"/>
                          <a:gd name="connsiteY7" fmla="*/ 412147 h 956983"/>
                          <a:gd name="connsiteX8" fmla="*/ 0 w 3342623"/>
                          <a:gd name="connsiteY8" fmla="*/ 315195 h 956983"/>
                          <a:gd name="connsiteX0" fmla="*/ 0 w 3342623"/>
                          <a:gd name="connsiteY0" fmla="*/ 314483 h 956271"/>
                          <a:gd name="connsiteX1" fmla="*/ 1639597 w 3342623"/>
                          <a:gd name="connsiteY1" fmla="*/ 785 h 956271"/>
                          <a:gd name="connsiteX2" fmla="*/ 2988076 w 3342623"/>
                          <a:gd name="connsiteY2" fmla="*/ 398190 h 956271"/>
                          <a:gd name="connsiteX3" fmla="*/ 3342623 w 3342623"/>
                          <a:gd name="connsiteY3" fmla="*/ 940554 h 956271"/>
                          <a:gd name="connsiteX4" fmla="*/ 3282733 w 3342623"/>
                          <a:gd name="connsiteY4" fmla="*/ 943536 h 956271"/>
                          <a:gd name="connsiteX5" fmla="*/ 3194502 w 3342623"/>
                          <a:gd name="connsiteY5" fmla="*/ 956271 h 956271"/>
                          <a:gd name="connsiteX6" fmla="*/ 1606743 w 3342623"/>
                          <a:gd name="connsiteY6" fmla="*/ 176647 h 956271"/>
                          <a:gd name="connsiteX7" fmla="*/ 182327 w 3342623"/>
                          <a:gd name="connsiteY7" fmla="*/ 411435 h 956271"/>
                          <a:gd name="connsiteX8" fmla="*/ 0 w 3342623"/>
                          <a:gd name="connsiteY8" fmla="*/ 314483 h 956271"/>
                          <a:gd name="connsiteX0" fmla="*/ 0 w 3343235"/>
                          <a:gd name="connsiteY0" fmla="*/ 321894 h 956118"/>
                          <a:gd name="connsiteX1" fmla="*/ 1640209 w 3343235"/>
                          <a:gd name="connsiteY1" fmla="*/ 632 h 956118"/>
                          <a:gd name="connsiteX2" fmla="*/ 2988688 w 3343235"/>
                          <a:gd name="connsiteY2" fmla="*/ 398037 h 956118"/>
                          <a:gd name="connsiteX3" fmla="*/ 3343235 w 3343235"/>
                          <a:gd name="connsiteY3" fmla="*/ 940401 h 956118"/>
                          <a:gd name="connsiteX4" fmla="*/ 3283345 w 3343235"/>
                          <a:gd name="connsiteY4" fmla="*/ 943383 h 956118"/>
                          <a:gd name="connsiteX5" fmla="*/ 3195114 w 3343235"/>
                          <a:gd name="connsiteY5" fmla="*/ 956118 h 956118"/>
                          <a:gd name="connsiteX6" fmla="*/ 1607355 w 3343235"/>
                          <a:gd name="connsiteY6" fmla="*/ 176494 h 956118"/>
                          <a:gd name="connsiteX7" fmla="*/ 182939 w 3343235"/>
                          <a:gd name="connsiteY7" fmla="*/ 411282 h 956118"/>
                          <a:gd name="connsiteX8" fmla="*/ 0 w 3343235"/>
                          <a:gd name="connsiteY8" fmla="*/ 321894 h 956118"/>
                          <a:gd name="connsiteX0" fmla="*/ 0 w 3343235"/>
                          <a:gd name="connsiteY0" fmla="*/ 321894 h 956118"/>
                          <a:gd name="connsiteX1" fmla="*/ 1640209 w 3343235"/>
                          <a:gd name="connsiteY1" fmla="*/ 632 h 956118"/>
                          <a:gd name="connsiteX2" fmla="*/ 2988688 w 3343235"/>
                          <a:gd name="connsiteY2" fmla="*/ 398037 h 956118"/>
                          <a:gd name="connsiteX3" fmla="*/ 3343235 w 3343235"/>
                          <a:gd name="connsiteY3" fmla="*/ 940401 h 956118"/>
                          <a:gd name="connsiteX4" fmla="*/ 3283345 w 3343235"/>
                          <a:gd name="connsiteY4" fmla="*/ 943383 h 956118"/>
                          <a:gd name="connsiteX5" fmla="*/ 3195114 w 3343235"/>
                          <a:gd name="connsiteY5" fmla="*/ 956118 h 956118"/>
                          <a:gd name="connsiteX6" fmla="*/ 1607355 w 3343235"/>
                          <a:gd name="connsiteY6" fmla="*/ 176494 h 956118"/>
                          <a:gd name="connsiteX7" fmla="*/ 178545 w 3343235"/>
                          <a:gd name="connsiteY7" fmla="*/ 418540 h 956118"/>
                          <a:gd name="connsiteX8" fmla="*/ 0 w 3343235"/>
                          <a:gd name="connsiteY8" fmla="*/ 321894 h 956118"/>
                          <a:gd name="connsiteX0" fmla="*/ 0 w 3343235"/>
                          <a:gd name="connsiteY0" fmla="*/ 325717 h 959941"/>
                          <a:gd name="connsiteX1" fmla="*/ 355924 w 3343235"/>
                          <a:gd name="connsiteY1" fmla="*/ 196424 h 959941"/>
                          <a:gd name="connsiteX2" fmla="*/ 1640209 w 3343235"/>
                          <a:gd name="connsiteY2" fmla="*/ 4455 h 959941"/>
                          <a:gd name="connsiteX3" fmla="*/ 2988688 w 3343235"/>
                          <a:gd name="connsiteY3" fmla="*/ 401860 h 959941"/>
                          <a:gd name="connsiteX4" fmla="*/ 3343235 w 3343235"/>
                          <a:gd name="connsiteY4" fmla="*/ 944224 h 959941"/>
                          <a:gd name="connsiteX5" fmla="*/ 3283345 w 3343235"/>
                          <a:gd name="connsiteY5" fmla="*/ 947206 h 959941"/>
                          <a:gd name="connsiteX6" fmla="*/ 3195114 w 3343235"/>
                          <a:gd name="connsiteY6" fmla="*/ 959941 h 959941"/>
                          <a:gd name="connsiteX7" fmla="*/ 1607355 w 3343235"/>
                          <a:gd name="connsiteY7" fmla="*/ 180317 h 959941"/>
                          <a:gd name="connsiteX8" fmla="*/ 178545 w 3343235"/>
                          <a:gd name="connsiteY8" fmla="*/ 422363 h 959941"/>
                          <a:gd name="connsiteX9" fmla="*/ 0 w 3343235"/>
                          <a:gd name="connsiteY9" fmla="*/ 325717 h 959941"/>
                          <a:gd name="connsiteX0" fmla="*/ 0 w 3343235"/>
                          <a:gd name="connsiteY0" fmla="*/ 325717 h 959941"/>
                          <a:gd name="connsiteX1" fmla="*/ 355924 w 3343235"/>
                          <a:gd name="connsiteY1" fmla="*/ 196424 h 959941"/>
                          <a:gd name="connsiteX2" fmla="*/ 1640209 w 3343235"/>
                          <a:gd name="connsiteY2" fmla="*/ 4455 h 959941"/>
                          <a:gd name="connsiteX3" fmla="*/ 2988688 w 3343235"/>
                          <a:gd name="connsiteY3" fmla="*/ 401860 h 959941"/>
                          <a:gd name="connsiteX4" fmla="*/ 3343235 w 3343235"/>
                          <a:gd name="connsiteY4" fmla="*/ 944224 h 959941"/>
                          <a:gd name="connsiteX5" fmla="*/ 3283345 w 3343235"/>
                          <a:gd name="connsiteY5" fmla="*/ 947206 h 959941"/>
                          <a:gd name="connsiteX6" fmla="*/ 3195114 w 3343235"/>
                          <a:gd name="connsiteY6" fmla="*/ 959941 h 959941"/>
                          <a:gd name="connsiteX7" fmla="*/ 1607355 w 3343235"/>
                          <a:gd name="connsiteY7" fmla="*/ 180317 h 959941"/>
                          <a:gd name="connsiteX8" fmla="*/ 178545 w 3343235"/>
                          <a:gd name="connsiteY8" fmla="*/ 422363 h 959941"/>
                          <a:gd name="connsiteX9" fmla="*/ 0 w 3343235"/>
                          <a:gd name="connsiteY9" fmla="*/ 325717 h 959941"/>
                          <a:gd name="connsiteX0" fmla="*/ 0 w 3343235"/>
                          <a:gd name="connsiteY0" fmla="*/ 326513 h 960737"/>
                          <a:gd name="connsiteX1" fmla="*/ 355924 w 3343235"/>
                          <a:gd name="connsiteY1" fmla="*/ 197220 h 960737"/>
                          <a:gd name="connsiteX2" fmla="*/ 1640209 w 3343235"/>
                          <a:gd name="connsiteY2" fmla="*/ 5251 h 960737"/>
                          <a:gd name="connsiteX3" fmla="*/ 2988688 w 3343235"/>
                          <a:gd name="connsiteY3" fmla="*/ 402656 h 960737"/>
                          <a:gd name="connsiteX4" fmla="*/ 3343235 w 3343235"/>
                          <a:gd name="connsiteY4" fmla="*/ 945020 h 960737"/>
                          <a:gd name="connsiteX5" fmla="*/ 3283345 w 3343235"/>
                          <a:gd name="connsiteY5" fmla="*/ 948002 h 960737"/>
                          <a:gd name="connsiteX6" fmla="*/ 3195114 w 3343235"/>
                          <a:gd name="connsiteY6" fmla="*/ 960737 h 960737"/>
                          <a:gd name="connsiteX7" fmla="*/ 1607355 w 3343235"/>
                          <a:gd name="connsiteY7" fmla="*/ 181113 h 960737"/>
                          <a:gd name="connsiteX8" fmla="*/ 178545 w 3343235"/>
                          <a:gd name="connsiteY8" fmla="*/ 423159 h 960737"/>
                          <a:gd name="connsiteX9" fmla="*/ 0 w 3343235"/>
                          <a:gd name="connsiteY9" fmla="*/ 326513 h 960737"/>
                          <a:gd name="connsiteX0" fmla="*/ 0 w 3343235"/>
                          <a:gd name="connsiteY0" fmla="*/ 328048 h 962272"/>
                          <a:gd name="connsiteX1" fmla="*/ 357454 w 3343235"/>
                          <a:gd name="connsiteY1" fmla="*/ 179846 h 962272"/>
                          <a:gd name="connsiteX2" fmla="*/ 1640209 w 3343235"/>
                          <a:gd name="connsiteY2" fmla="*/ 6786 h 962272"/>
                          <a:gd name="connsiteX3" fmla="*/ 2988688 w 3343235"/>
                          <a:gd name="connsiteY3" fmla="*/ 404191 h 962272"/>
                          <a:gd name="connsiteX4" fmla="*/ 3343235 w 3343235"/>
                          <a:gd name="connsiteY4" fmla="*/ 946555 h 962272"/>
                          <a:gd name="connsiteX5" fmla="*/ 3283345 w 3343235"/>
                          <a:gd name="connsiteY5" fmla="*/ 949537 h 962272"/>
                          <a:gd name="connsiteX6" fmla="*/ 3195114 w 3343235"/>
                          <a:gd name="connsiteY6" fmla="*/ 962272 h 962272"/>
                          <a:gd name="connsiteX7" fmla="*/ 1607355 w 3343235"/>
                          <a:gd name="connsiteY7" fmla="*/ 182648 h 962272"/>
                          <a:gd name="connsiteX8" fmla="*/ 178545 w 3343235"/>
                          <a:gd name="connsiteY8" fmla="*/ 424694 h 962272"/>
                          <a:gd name="connsiteX9" fmla="*/ 0 w 3343235"/>
                          <a:gd name="connsiteY9" fmla="*/ 328048 h 962272"/>
                          <a:gd name="connsiteX0" fmla="*/ 0 w 3343235"/>
                          <a:gd name="connsiteY0" fmla="*/ 327040 h 961264"/>
                          <a:gd name="connsiteX1" fmla="*/ 364100 w 3343235"/>
                          <a:gd name="connsiteY1" fmla="*/ 190796 h 961264"/>
                          <a:gd name="connsiteX2" fmla="*/ 1640209 w 3343235"/>
                          <a:gd name="connsiteY2" fmla="*/ 5778 h 961264"/>
                          <a:gd name="connsiteX3" fmla="*/ 2988688 w 3343235"/>
                          <a:gd name="connsiteY3" fmla="*/ 403183 h 961264"/>
                          <a:gd name="connsiteX4" fmla="*/ 3343235 w 3343235"/>
                          <a:gd name="connsiteY4" fmla="*/ 945547 h 961264"/>
                          <a:gd name="connsiteX5" fmla="*/ 3283345 w 3343235"/>
                          <a:gd name="connsiteY5" fmla="*/ 948529 h 961264"/>
                          <a:gd name="connsiteX6" fmla="*/ 3195114 w 3343235"/>
                          <a:gd name="connsiteY6" fmla="*/ 961264 h 961264"/>
                          <a:gd name="connsiteX7" fmla="*/ 1607355 w 3343235"/>
                          <a:gd name="connsiteY7" fmla="*/ 181640 h 961264"/>
                          <a:gd name="connsiteX8" fmla="*/ 178545 w 3343235"/>
                          <a:gd name="connsiteY8" fmla="*/ 423686 h 961264"/>
                          <a:gd name="connsiteX9" fmla="*/ 0 w 3343235"/>
                          <a:gd name="connsiteY9" fmla="*/ 327040 h 961264"/>
                          <a:gd name="connsiteX0" fmla="*/ 0 w 3343235"/>
                          <a:gd name="connsiteY0" fmla="*/ 327040 h 961264"/>
                          <a:gd name="connsiteX1" fmla="*/ 364100 w 3343235"/>
                          <a:gd name="connsiteY1" fmla="*/ 190796 h 961264"/>
                          <a:gd name="connsiteX2" fmla="*/ 1640209 w 3343235"/>
                          <a:gd name="connsiteY2" fmla="*/ 5778 h 961264"/>
                          <a:gd name="connsiteX3" fmla="*/ 2988688 w 3343235"/>
                          <a:gd name="connsiteY3" fmla="*/ 403183 h 961264"/>
                          <a:gd name="connsiteX4" fmla="*/ 3343235 w 3343235"/>
                          <a:gd name="connsiteY4" fmla="*/ 945547 h 961264"/>
                          <a:gd name="connsiteX5" fmla="*/ 3283345 w 3343235"/>
                          <a:gd name="connsiteY5" fmla="*/ 948529 h 961264"/>
                          <a:gd name="connsiteX6" fmla="*/ 3195114 w 3343235"/>
                          <a:gd name="connsiteY6" fmla="*/ 961264 h 961264"/>
                          <a:gd name="connsiteX7" fmla="*/ 1607355 w 3343235"/>
                          <a:gd name="connsiteY7" fmla="*/ 181640 h 961264"/>
                          <a:gd name="connsiteX8" fmla="*/ 178545 w 3343235"/>
                          <a:gd name="connsiteY8" fmla="*/ 423686 h 961264"/>
                          <a:gd name="connsiteX9" fmla="*/ 0 w 3343235"/>
                          <a:gd name="connsiteY9" fmla="*/ 327040 h 961264"/>
                          <a:gd name="connsiteX0" fmla="*/ 0 w 3317122"/>
                          <a:gd name="connsiteY0" fmla="*/ 344443 h 961264"/>
                          <a:gd name="connsiteX1" fmla="*/ 337987 w 3317122"/>
                          <a:gd name="connsiteY1" fmla="*/ 190796 h 961264"/>
                          <a:gd name="connsiteX2" fmla="*/ 1614096 w 3317122"/>
                          <a:gd name="connsiteY2" fmla="*/ 5778 h 961264"/>
                          <a:gd name="connsiteX3" fmla="*/ 2962575 w 3317122"/>
                          <a:gd name="connsiteY3" fmla="*/ 403183 h 961264"/>
                          <a:gd name="connsiteX4" fmla="*/ 3317122 w 3317122"/>
                          <a:gd name="connsiteY4" fmla="*/ 945547 h 961264"/>
                          <a:gd name="connsiteX5" fmla="*/ 3257232 w 3317122"/>
                          <a:gd name="connsiteY5" fmla="*/ 948529 h 961264"/>
                          <a:gd name="connsiteX6" fmla="*/ 3169001 w 3317122"/>
                          <a:gd name="connsiteY6" fmla="*/ 961264 h 961264"/>
                          <a:gd name="connsiteX7" fmla="*/ 1581242 w 3317122"/>
                          <a:gd name="connsiteY7" fmla="*/ 181640 h 961264"/>
                          <a:gd name="connsiteX8" fmla="*/ 152432 w 3317122"/>
                          <a:gd name="connsiteY8" fmla="*/ 423686 h 961264"/>
                          <a:gd name="connsiteX9" fmla="*/ 0 w 3317122"/>
                          <a:gd name="connsiteY9" fmla="*/ 344443 h 96126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3317122" h="961264">
                            <a:moveTo>
                              <a:pt x="0" y="344443"/>
                            </a:moveTo>
                            <a:cubicBezTo>
                              <a:pt x="22262" y="349971"/>
                              <a:pt x="60640" y="293503"/>
                              <a:pt x="337987" y="190796"/>
                            </a:cubicBezTo>
                            <a:cubicBezTo>
                              <a:pt x="598676" y="105774"/>
                              <a:pt x="1176665" y="-29620"/>
                              <a:pt x="1614096" y="5778"/>
                            </a:cubicBezTo>
                            <a:cubicBezTo>
                              <a:pt x="2051527" y="41176"/>
                              <a:pt x="2674854" y="247510"/>
                              <a:pt x="2962575" y="403183"/>
                            </a:cubicBezTo>
                            <a:cubicBezTo>
                              <a:pt x="3250296" y="558856"/>
                              <a:pt x="3267656" y="859068"/>
                              <a:pt x="3317122" y="945547"/>
                            </a:cubicBezTo>
                            <a:cubicBezTo>
                              <a:pt x="3290754" y="947292"/>
                              <a:pt x="3283600" y="946784"/>
                              <a:pt x="3257232" y="948529"/>
                            </a:cubicBezTo>
                            <a:cubicBezTo>
                              <a:pt x="3224346" y="948686"/>
                              <a:pt x="3201887" y="961107"/>
                              <a:pt x="3169001" y="961264"/>
                            </a:cubicBezTo>
                            <a:cubicBezTo>
                              <a:pt x="3109937" y="572916"/>
                              <a:pt x="2425301" y="214938"/>
                              <a:pt x="1581242" y="181640"/>
                            </a:cubicBezTo>
                            <a:cubicBezTo>
                              <a:pt x="1051899" y="160757"/>
                              <a:pt x="512966" y="244362"/>
                              <a:pt x="152432" y="423686"/>
                            </a:cubicBezTo>
                            <a:lnTo>
                              <a:pt x="0" y="344443"/>
                            </a:lnTo>
                            <a:close/>
                          </a:path>
                        </a:pathLst>
                      </a:custGeom>
                      <a:grpFill/>
                      <a:ln>
                        <a:solidFill>
                          <a:srgbClr val="660033"/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hu-HU">
                          <a:solidFill>
                            <a:schemeClr val="tx1"/>
                          </a:solidFill>
                        </a:endParaRPr>
                      </a:p>
                    </p:txBody>
                  </p:sp>
                  <p:sp>
                    <p:nvSpPr>
                      <p:cNvPr id="462" name="Szalagív 461">
                        <a:extLst>
                          <a:ext uri="{FF2B5EF4-FFF2-40B4-BE49-F238E27FC236}">
                            <a16:creationId xmlns:a16="http://schemas.microsoft.com/office/drawing/2014/main" id="{A2F26C6C-5401-4DB3-1299-928C0DC51102}"/>
                          </a:ext>
                        </a:extLst>
                      </p:cNvPr>
                      <p:cNvSpPr/>
                      <p:nvPr/>
                    </p:nvSpPr>
                    <p:spPr>
                      <a:xfrm rot="2602580" flipH="1">
                        <a:off x="1513237" y="2135275"/>
                        <a:ext cx="2435613" cy="1935269"/>
                      </a:xfrm>
                      <a:prstGeom prst="blockArc">
                        <a:avLst>
                          <a:gd name="adj1" fmla="val 13478971"/>
                          <a:gd name="adj2" fmla="val 19476657"/>
                          <a:gd name="adj3" fmla="val 8806"/>
                        </a:avLst>
                      </a:prstGeom>
                      <a:grpFill/>
                      <a:ln>
                        <a:solidFill>
                          <a:srgbClr val="660033"/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hu-HU">
                          <a:solidFill>
                            <a:schemeClr val="tx1"/>
                          </a:solidFill>
                        </a:endParaRPr>
                      </a:p>
                    </p:txBody>
                  </p:sp>
                  <p:sp>
                    <p:nvSpPr>
                      <p:cNvPr id="463" name="Szalagív 462">
                        <a:extLst>
                          <a:ext uri="{FF2B5EF4-FFF2-40B4-BE49-F238E27FC236}">
                            <a16:creationId xmlns:a16="http://schemas.microsoft.com/office/drawing/2014/main" id="{61A50C63-D90A-34FE-1588-EBE2EEED09FF}"/>
                          </a:ext>
                        </a:extLst>
                      </p:cNvPr>
                      <p:cNvSpPr/>
                      <p:nvPr/>
                    </p:nvSpPr>
                    <p:spPr>
                      <a:xfrm rot="16637448" flipH="1">
                        <a:off x="3358147" y="2260168"/>
                        <a:ext cx="2435613" cy="1929039"/>
                      </a:xfrm>
                      <a:prstGeom prst="blockArc">
                        <a:avLst>
                          <a:gd name="adj1" fmla="val 16128424"/>
                          <a:gd name="adj2" fmla="val 19476657"/>
                          <a:gd name="adj3" fmla="val 8806"/>
                        </a:avLst>
                      </a:prstGeom>
                      <a:grpFill/>
                      <a:ln>
                        <a:solidFill>
                          <a:srgbClr val="660033"/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hu-HU">
                          <a:solidFill>
                            <a:schemeClr val="tx1"/>
                          </a:solidFill>
                        </a:endParaRPr>
                      </a:p>
                    </p:txBody>
                  </p:sp>
                  <p:sp>
                    <p:nvSpPr>
                      <p:cNvPr id="464" name="Szalagív 463">
                        <a:extLst>
                          <a:ext uri="{FF2B5EF4-FFF2-40B4-BE49-F238E27FC236}">
                            <a16:creationId xmlns:a16="http://schemas.microsoft.com/office/drawing/2014/main" id="{1DC22B18-CD0D-79A8-AC9A-0A0371B4DF4F}"/>
                          </a:ext>
                        </a:extLst>
                      </p:cNvPr>
                      <p:cNvSpPr/>
                      <p:nvPr/>
                    </p:nvSpPr>
                    <p:spPr>
                      <a:xfrm rot="11719161" flipH="1">
                        <a:off x="-183309" y="3057077"/>
                        <a:ext cx="3399972" cy="2382879"/>
                      </a:xfrm>
                      <a:prstGeom prst="blockArc">
                        <a:avLst>
                          <a:gd name="adj1" fmla="val 14451081"/>
                          <a:gd name="adj2" fmla="val 20321894"/>
                          <a:gd name="adj3" fmla="val 6307"/>
                        </a:avLst>
                      </a:prstGeom>
                      <a:grpFill/>
                      <a:ln>
                        <a:solidFill>
                          <a:srgbClr val="660033"/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hu-HU">
                          <a:solidFill>
                            <a:schemeClr val="tx1"/>
                          </a:solidFill>
                        </a:endParaRPr>
                      </a:p>
                    </p:txBody>
                  </p:sp>
                  <p:sp>
                    <p:nvSpPr>
                      <p:cNvPr id="465" name="Ellipszis 464">
                        <a:extLst>
                          <a:ext uri="{FF2B5EF4-FFF2-40B4-BE49-F238E27FC236}">
                            <a16:creationId xmlns:a16="http://schemas.microsoft.com/office/drawing/2014/main" id="{E256A723-50C8-752E-2AC6-03BEE1654DB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744455" y="1276774"/>
                        <a:ext cx="1034078" cy="1034078"/>
                      </a:xfrm>
                      <a:prstGeom prst="ellipse">
                        <a:avLst/>
                      </a:prstGeom>
                      <a:grpFill/>
                      <a:ln>
                        <a:solidFill>
                          <a:srgbClr val="660033"/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hu-HU" dirty="0"/>
                      </a:p>
                    </p:txBody>
                  </p:sp>
                  <p:sp>
                    <p:nvSpPr>
                      <p:cNvPr id="466" name="Ellipszis 465">
                        <a:extLst>
                          <a:ext uri="{FF2B5EF4-FFF2-40B4-BE49-F238E27FC236}">
                            <a16:creationId xmlns:a16="http://schemas.microsoft.com/office/drawing/2014/main" id="{72A13747-A068-A864-32B2-BBFEEC810A2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57855" y="7700158"/>
                        <a:ext cx="1034078" cy="1034078"/>
                      </a:xfrm>
                      <a:prstGeom prst="ellipse">
                        <a:avLst/>
                      </a:prstGeom>
                      <a:grpFill/>
                      <a:ln>
                        <a:solidFill>
                          <a:srgbClr val="660033"/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hu-HU"/>
                      </a:p>
                    </p:txBody>
                  </p:sp>
                  <p:sp>
                    <p:nvSpPr>
                      <p:cNvPr id="467" name="Szabadkézi sokszög: alakzat 466">
                        <a:extLst>
                          <a:ext uri="{FF2B5EF4-FFF2-40B4-BE49-F238E27FC236}">
                            <a16:creationId xmlns:a16="http://schemas.microsoft.com/office/drawing/2014/main" id="{E5A7BCE5-7DB9-1ADF-43E9-D7048C49763E}"/>
                          </a:ext>
                        </a:extLst>
                      </p:cNvPr>
                      <p:cNvSpPr/>
                      <p:nvPr/>
                    </p:nvSpPr>
                    <p:spPr>
                      <a:xfrm rot="194106">
                        <a:off x="2595105" y="6467388"/>
                        <a:ext cx="1329069" cy="458308"/>
                      </a:xfrm>
                      <a:custGeom>
                        <a:avLst/>
                        <a:gdLst>
                          <a:gd name="connsiteX0" fmla="*/ 0 w 1329069"/>
                          <a:gd name="connsiteY0" fmla="*/ 32184 h 436221"/>
                          <a:gd name="connsiteX1" fmla="*/ 0 w 1329069"/>
                          <a:gd name="connsiteY1" fmla="*/ 32184 h 436221"/>
                          <a:gd name="connsiteX2" fmla="*/ 53162 w 1329069"/>
                          <a:gd name="connsiteY2" fmla="*/ 170407 h 436221"/>
                          <a:gd name="connsiteX3" fmla="*/ 85060 w 1329069"/>
                          <a:gd name="connsiteY3" fmla="*/ 212938 h 436221"/>
                          <a:gd name="connsiteX4" fmla="*/ 180753 w 1329069"/>
                          <a:gd name="connsiteY4" fmla="*/ 276733 h 436221"/>
                          <a:gd name="connsiteX5" fmla="*/ 265813 w 1329069"/>
                          <a:gd name="connsiteY5" fmla="*/ 329896 h 436221"/>
                          <a:gd name="connsiteX6" fmla="*/ 297711 w 1329069"/>
                          <a:gd name="connsiteY6" fmla="*/ 351161 h 436221"/>
                          <a:gd name="connsiteX7" fmla="*/ 393404 w 1329069"/>
                          <a:gd name="connsiteY7" fmla="*/ 383059 h 436221"/>
                          <a:gd name="connsiteX8" fmla="*/ 435934 w 1329069"/>
                          <a:gd name="connsiteY8" fmla="*/ 404324 h 436221"/>
                          <a:gd name="connsiteX9" fmla="*/ 510362 w 1329069"/>
                          <a:gd name="connsiteY9" fmla="*/ 414956 h 436221"/>
                          <a:gd name="connsiteX10" fmla="*/ 648586 w 1329069"/>
                          <a:gd name="connsiteY10" fmla="*/ 425589 h 436221"/>
                          <a:gd name="connsiteX11" fmla="*/ 744279 w 1329069"/>
                          <a:gd name="connsiteY11" fmla="*/ 436221 h 436221"/>
                          <a:gd name="connsiteX12" fmla="*/ 978195 w 1329069"/>
                          <a:gd name="connsiteY12" fmla="*/ 425589 h 436221"/>
                          <a:gd name="connsiteX13" fmla="*/ 999460 w 1329069"/>
                          <a:gd name="connsiteY13" fmla="*/ 393691 h 436221"/>
                          <a:gd name="connsiteX14" fmla="*/ 1031358 w 1329069"/>
                          <a:gd name="connsiteY14" fmla="*/ 383059 h 436221"/>
                          <a:gd name="connsiteX15" fmla="*/ 1052623 w 1329069"/>
                          <a:gd name="connsiteY15" fmla="*/ 351161 h 436221"/>
                          <a:gd name="connsiteX16" fmla="*/ 1095153 w 1329069"/>
                          <a:gd name="connsiteY16" fmla="*/ 340528 h 436221"/>
                          <a:gd name="connsiteX17" fmla="*/ 1127051 w 1329069"/>
                          <a:gd name="connsiteY17" fmla="*/ 329896 h 436221"/>
                          <a:gd name="connsiteX18" fmla="*/ 1254641 w 1329069"/>
                          <a:gd name="connsiteY18" fmla="*/ 308631 h 436221"/>
                          <a:gd name="connsiteX19" fmla="*/ 1329069 w 1329069"/>
                          <a:gd name="connsiteY19" fmla="*/ 287366 h 436221"/>
                          <a:gd name="connsiteX20" fmla="*/ 712381 w 1329069"/>
                          <a:gd name="connsiteY20" fmla="*/ 85347 h 436221"/>
                          <a:gd name="connsiteX21" fmla="*/ 627320 w 1329069"/>
                          <a:gd name="connsiteY21" fmla="*/ 10919 h 436221"/>
                          <a:gd name="connsiteX22" fmla="*/ 531627 w 1329069"/>
                          <a:gd name="connsiteY22" fmla="*/ 286 h 436221"/>
                          <a:gd name="connsiteX23" fmla="*/ 95693 w 1329069"/>
                          <a:gd name="connsiteY23" fmla="*/ 10919 h 436221"/>
                          <a:gd name="connsiteX24" fmla="*/ 53162 w 1329069"/>
                          <a:gd name="connsiteY24" fmla="*/ 21552 h 436221"/>
                          <a:gd name="connsiteX25" fmla="*/ 0 w 1329069"/>
                          <a:gd name="connsiteY25" fmla="*/ 32184 h 436221"/>
                          <a:gd name="connsiteX0" fmla="*/ 0 w 1329069"/>
                          <a:gd name="connsiteY0" fmla="*/ 31901 h 435938"/>
                          <a:gd name="connsiteX1" fmla="*/ 0 w 1329069"/>
                          <a:gd name="connsiteY1" fmla="*/ 31901 h 435938"/>
                          <a:gd name="connsiteX2" fmla="*/ 53162 w 1329069"/>
                          <a:gd name="connsiteY2" fmla="*/ 170124 h 435938"/>
                          <a:gd name="connsiteX3" fmla="*/ 85060 w 1329069"/>
                          <a:gd name="connsiteY3" fmla="*/ 212655 h 435938"/>
                          <a:gd name="connsiteX4" fmla="*/ 180753 w 1329069"/>
                          <a:gd name="connsiteY4" fmla="*/ 276450 h 435938"/>
                          <a:gd name="connsiteX5" fmla="*/ 265813 w 1329069"/>
                          <a:gd name="connsiteY5" fmla="*/ 329613 h 435938"/>
                          <a:gd name="connsiteX6" fmla="*/ 297711 w 1329069"/>
                          <a:gd name="connsiteY6" fmla="*/ 350878 h 435938"/>
                          <a:gd name="connsiteX7" fmla="*/ 393404 w 1329069"/>
                          <a:gd name="connsiteY7" fmla="*/ 382776 h 435938"/>
                          <a:gd name="connsiteX8" fmla="*/ 435934 w 1329069"/>
                          <a:gd name="connsiteY8" fmla="*/ 404041 h 435938"/>
                          <a:gd name="connsiteX9" fmla="*/ 510362 w 1329069"/>
                          <a:gd name="connsiteY9" fmla="*/ 414673 h 435938"/>
                          <a:gd name="connsiteX10" fmla="*/ 648586 w 1329069"/>
                          <a:gd name="connsiteY10" fmla="*/ 425306 h 435938"/>
                          <a:gd name="connsiteX11" fmla="*/ 744279 w 1329069"/>
                          <a:gd name="connsiteY11" fmla="*/ 435938 h 435938"/>
                          <a:gd name="connsiteX12" fmla="*/ 978195 w 1329069"/>
                          <a:gd name="connsiteY12" fmla="*/ 425306 h 435938"/>
                          <a:gd name="connsiteX13" fmla="*/ 999460 w 1329069"/>
                          <a:gd name="connsiteY13" fmla="*/ 393408 h 435938"/>
                          <a:gd name="connsiteX14" fmla="*/ 1031358 w 1329069"/>
                          <a:gd name="connsiteY14" fmla="*/ 382776 h 435938"/>
                          <a:gd name="connsiteX15" fmla="*/ 1052623 w 1329069"/>
                          <a:gd name="connsiteY15" fmla="*/ 350878 h 435938"/>
                          <a:gd name="connsiteX16" fmla="*/ 1095153 w 1329069"/>
                          <a:gd name="connsiteY16" fmla="*/ 340245 h 435938"/>
                          <a:gd name="connsiteX17" fmla="*/ 1127051 w 1329069"/>
                          <a:gd name="connsiteY17" fmla="*/ 329613 h 435938"/>
                          <a:gd name="connsiteX18" fmla="*/ 1254641 w 1329069"/>
                          <a:gd name="connsiteY18" fmla="*/ 308348 h 435938"/>
                          <a:gd name="connsiteX19" fmla="*/ 1329069 w 1329069"/>
                          <a:gd name="connsiteY19" fmla="*/ 287083 h 435938"/>
                          <a:gd name="connsiteX20" fmla="*/ 800126 w 1329069"/>
                          <a:gd name="connsiteY20" fmla="*/ 66591 h 435938"/>
                          <a:gd name="connsiteX21" fmla="*/ 627320 w 1329069"/>
                          <a:gd name="connsiteY21" fmla="*/ 10636 h 435938"/>
                          <a:gd name="connsiteX22" fmla="*/ 531627 w 1329069"/>
                          <a:gd name="connsiteY22" fmla="*/ 3 h 435938"/>
                          <a:gd name="connsiteX23" fmla="*/ 95693 w 1329069"/>
                          <a:gd name="connsiteY23" fmla="*/ 10636 h 435938"/>
                          <a:gd name="connsiteX24" fmla="*/ 53162 w 1329069"/>
                          <a:gd name="connsiteY24" fmla="*/ 21269 h 435938"/>
                          <a:gd name="connsiteX25" fmla="*/ 0 w 1329069"/>
                          <a:gd name="connsiteY25" fmla="*/ 31901 h 435938"/>
                          <a:gd name="connsiteX0" fmla="*/ 0 w 1329069"/>
                          <a:gd name="connsiteY0" fmla="*/ 50371 h 454408"/>
                          <a:gd name="connsiteX1" fmla="*/ 0 w 1329069"/>
                          <a:gd name="connsiteY1" fmla="*/ 50371 h 454408"/>
                          <a:gd name="connsiteX2" fmla="*/ 53162 w 1329069"/>
                          <a:gd name="connsiteY2" fmla="*/ 188594 h 454408"/>
                          <a:gd name="connsiteX3" fmla="*/ 85060 w 1329069"/>
                          <a:gd name="connsiteY3" fmla="*/ 231125 h 454408"/>
                          <a:gd name="connsiteX4" fmla="*/ 180753 w 1329069"/>
                          <a:gd name="connsiteY4" fmla="*/ 294920 h 454408"/>
                          <a:gd name="connsiteX5" fmla="*/ 265813 w 1329069"/>
                          <a:gd name="connsiteY5" fmla="*/ 348083 h 454408"/>
                          <a:gd name="connsiteX6" fmla="*/ 297711 w 1329069"/>
                          <a:gd name="connsiteY6" fmla="*/ 369348 h 454408"/>
                          <a:gd name="connsiteX7" fmla="*/ 393404 w 1329069"/>
                          <a:gd name="connsiteY7" fmla="*/ 401246 h 454408"/>
                          <a:gd name="connsiteX8" fmla="*/ 435934 w 1329069"/>
                          <a:gd name="connsiteY8" fmla="*/ 422511 h 454408"/>
                          <a:gd name="connsiteX9" fmla="*/ 510362 w 1329069"/>
                          <a:gd name="connsiteY9" fmla="*/ 433143 h 454408"/>
                          <a:gd name="connsiteX10" fmla="*/ 648586 w 1329069"/>
                          <a:gd name="connsiteY10" fmla="*/ 443776 h 454408"/>
                          <a:gd name="connsiteX11" fmla="*/ 744279 w 1329069"/>
                          <a:gd name="connsiteY11" fmla="*/ 454408 h 454408"/>
                          <a:gd name="connsiteX12" fmla="*/ 978195 w 1329069"/>
                          <a:gd name="connsiteY12" fmla="*/ 443776 h 454408"/>
                          <a:gd name="connsiteX13" fmla="*/ 999460 w 1329069"/>
                          <a:gd name="connsiteY13" fmla="*/ 411878 h 454408"/>
                          <a:gd name="connsiteX14" fmla="*/ 1031358 w 1329069"/>
                          <a:gd name="connsiteY14" fmla="*/ 401246 h 454408"/>
                          <a:gd name="connsiteX15" fmla="*/ 1052623 w 1329069"/>
                          <a:gd name="connsiteY15" fmla="*/ 369348 h 454408"/>
                          <a:gd name="connsiteX16" fmla="*/ 1095153 w 1329069"/>
                          <a:gd name="connsiteY16" fmla="*/ 358715 h 454408"/>
                          <a:gd name="connsiteX17" fmla="*/ 1127051 w 1329069"/>
                          <a:gd name="connsiteY17" fmla="*/ 348083 h 454408"/>
                          <a:gd name="connsiteX18" fmla="*/ 1254641 w 1329069"/>
                          <a:gd name="connsiteY18" fmla="*/ 326818 h 454408"/>
                          <a:gd name="connsiteX19" fmla="*/ 1329069 w 1329069"/>
                          <a:gd name="connsiteY19" fmla="*/ 305553 h 454408"/>
                          <a:gd name="connsiteX20" fmla="*/ 800126 w 1329069"/>
                          <a:gd name="connsiteY20" fmla="*/ 85061 h 454408"/>
                          <a:gd name="connsiteX21" fmla="*/ 627320 w 1329069"/>
                          <a:gd name="connsiteY21" fmla="*/ 29106 h 454408"/>
                          <a:gd name="connsiteX22" fmla="*/ 388464 w 1329069"/>
                          <a:gd name="connsiteY22" fmla="*/ 0 h 454408"/>
                          <a:gd name="connsiteX23" fmla="*/ 95693 w 1329069"/>
                          <a:gd name="connsiteY23" fmla="*/ 29106 h 454408"/>
                          <a:gd name="connsiteX24" fmla="*/ 53162 w 1329069"/>
                          <a:gd name="connsiteY24" fmla="*/ 39739 h 454408"/>
                          <a:gd name="connsiteX25" fmla="*/ 0 w 1329069"/>
                          <a:gd name="connsiteY25" fmla="*/ 50371 h 454408"/>
                          <a:gd name="connsiteX0" fmla="*/ 0 w 1329069"/>
                          <a:gd name="connsiteY0" fmla="*/ 50371 h 458308"/>
                          <a:gd name="connsiteX1" fmla="*/ 0 w 1329069"/>
                          <a:gd name="connsiteY1" fmla="*/ 50371 h 458308"/>
                          <a:gd name="connsiteX2" fmla="*/ 53162 w 1329069"/>
                          <a:gd name="connsiteY2" fmla="*/ 188594 h 458308"/>
                          <a:gd name="connsiteX3" fmla="*/ 85060 w 1329069"/>
                          <a:gd name="connsiteY3" fmla="*/ 231125 h 458308"/>
                          <a:gd name="connsiteX4" fmla="*/ 180753 w 1329069"/>
                          <a:gd name="connsiteY4" fmla="*/ 294920 h 458308"/>
                          <a:gd name="connsiteX5" fmla="*/ 265813 w 1329069"/>
                          <a:gd name="connsiteY5" fmla="*/ 348083 h 458308"/>
                          <a:gd name="connsiteX6" fmla="*/ 297711 w 1329069"/>
                          <a:gd name="connsiteY6" fmla="*/ 369348 h 458308"/>
                          <a:gd name="connsiteX7" fmla="*/ 393404 w 1329069"/>
                          <a:gd name="connsiteY7" fmla="*/ 401246 h 458308"/>
                          <a:gd name="connsiteX8" fmla="*/ 435934 w 1329069"/>
                          <a:gd name="connsiteY8" fmla="*/ 422511 h 458308"/>
                          <a:gd name="connsiteX9" fmla="*/ 510362 w 1329069"/>
                          <a:gd name="connsiteY9" fmla="*/ 433143 h 458308"/>
                          <a:gd name="connsiteX10" fmla="*/ 648586 w 1329069"/>
                          <a:gd name="connsiteY10" fmla="*/ 443776 h 458308"/>
                          <a:gd name="connsiteX11" fmla="*/ 744279 w 1329069"/>
                          <a:gd name="connsiteY11" fmla="*/ 454408 h 458308"/>
                          <a:gd name="connsiteX12" fmla="*/ 890449 w 1329069"/>
                          <a:gd name="connsiteY12" fmla="*/ 453013 h 458308"/>
                          <a:gd name="connsiteX13" fmla="*/ 999460 w 1329069"/>
                          <a:gd name="connsiteY13" fmla="*/ 411878 h 458308"/>
                          <a:gd name="connsiteX14" fmla="*/ 1031358 w 1329069"/>
                          <a:gd name="connsiteY14" fmla="*/ 401246 h 458308"/>
                          <a:gd name="connsiteX15" fmla="*/ 1052623 w 1329069"/>
                          <a:gd name="connsiteY15" fmla="*/ 369348 h 458308"/>
                          <a:gd name="connsiteX16" fmla="*/ 1095153 w 1329069"/>
                          <a:gd name="connsiteY16" fmla="*/ 358715 h 458308"/>
                          <a:gd name="connsiteX17" fmla="*/ 1127051 w 1329069"/>
                          <a:gd name="connsiteY17" fmla="*/ 348083 h 458308"/>
                          <a:gd name="connsiteX18" fmla="*/ 1254641 w 1329069"/>
                          <a:gd name="connsiteY18" fmla="*/ 326818 h 458308"/>
                          <a:gd name="connsiteX19" fmla="*/ 1329069 w 1329069"/>
                          <a:gd name="connsiteY19" fmla="*/ 305553 h 458308"/>
                          <a:gd name="connsiteX20" fmla="*/ 800126 w 1329069"/>
                          <a:gd name="connsiteY20" fmla="*/ 85061 h 458308"/>
                          <a:gd name="connsiteX21" fmla="*/ 627320 w 1329069"/>
                          <a:gd name="connsiteY21" fmla="*/ 29106 h 458308"/>
                          <a:gd name="connsiteX22" fmla="*/ 388464 w 1329069"/>
                          <a:gd name="connsiteY22" fmla="*/ 0 h 458308"/>
                          <a:gd name="connsiteX23" fmla="*/ 95693 w 1329069"/>
                          <a:gd name="connsiteY23" fmla="*/ 29106 h 458308"/>
                          <a:gd name="connsiteX24" fmla="*/ 53162 w 1329069"/>
                          <a:gd name="connsiteY24" fmla="*/ 39739 h 458308"/>
                          <a:gd name="connsiteX25" fmla="*/ 0 w 1329069"/>
                          <a:gd name="connsiteY25" fmla="*/ 50371 h 458308"/>
                          <a:gd name="connsiteX0" fmla="*/ 0 w 1329069"/>
                          <a:gd name="connsiteY0" fmla="*/ 50371 h 458308"/>
                          <a:gd name="connsiteX1" fmla="*/ 0 w 1329069"/>
                          <a:gd name="connsiteY1" fmla="*/ 50371 h 458308"/>
                          <a:gd name="connsiteX2" fmla="*/ 53162 w 1329069"/>
                          <a:gd name="connsiteY2" fmla="*/ 188594 h 458308"/>
                          <a:gd name="connsiteX3" fmla="*/ 85060 w 1329069"/>
                          <a:gd name="connsiteY3" fmla="*/ 231125 h 458308"/>
                          <a:gd name="connsiteX4" fmla="*/ 180753 w 1329069"/>
                          <a:gd name="connsiteY4" fmla="*/ 294920 h 458308"/>
                          <a:gd name="connsiteX5" fmla="*/ 265813 w 1329069"/>
                          <a:gd name="connsiteY5" fmla="*/ 348083 h 458308"/>
                          <a:gd name="connsiteX6" fmla="*/ 297711 w 1329069"/>
                          <a:gd name="connsiteY6" fmla="*/ 369348 h 458308"/>
                          <a:gd name="connsiteX7" fmla="*/ 393404 w 1329069"/>
                          <a:gd name="connsiteY7" fmla="*/ 401246 h 458308"/>
                          <a:gd name="connsiteX8" fmla="*/ 435934 w 1329069"/>
                          <a:gd name="connsiteY8" fmla="*/ 422511 h 458308"/>
                          <a:gd name="connsiteX9" fmla="*/ 510362 w 1329069"/>
                          <a:gd name="connsiteY9" fmla="*/ 433143 h 458308"/>
                          <a:gd name="connsiteX10" fmla="*/ 648586 w 1329069"/>
                          <a:gd name="connsiteY10" fmla="*/ 443776 h 458308"/>
                          <a:gd name="connsiteX11" fmla="*/ 744279 w 1329069"/>
                          <a:gd name="connsiteY11" fmla="*/ 454408 h 458308"/>
                          <a:gd name="connsiteX12" fmla="*/ 890449 w 1329069"/>
                          <a:gd name="connsiteY12" fmla="*/ 453013 h 458308"/>
                          <a:gd name="connsiteX13" fmla="*/ 999460 w 1329069"/>
                          <a:gd name="connsiteY13" fmla="*/ 411878 h 458308"/>
                          <a:gd name="connsiteX14" fmla="*/ 1031358 w 1329069"/>
                          <a:gd name="connsiteY14" fmla="*/ 401246 h 458308"/>
                          <a:gd name="connsiteX15" fmla="*/ 1052623 w 1329069"/>
                          <a:gd name="connsiteY15" fmla="*/ 369348 h 458308"/>
                          <a:gd name="connsiteX16" fmla="*/ 1095153 w 1329069"/>
                          <a:gd name="connsiteY16" fmla="*/ 358715 h 458308"/>
                          <a:gd name="connsiteX17" fmla="*/ 1168614 w 1329069"/>
                          <a:gd name="connsiteY17" fmla="*/ 343465 h 458308"/>
                          <a:gd name="connsiteX18" fmla="*/ 1254641 w 1329069"/>
                          <a:gd name="connsiteY18" fmla="*/ 326818 h 458308"/>
                          <a:gd name="connsiteX19" fmla="*/ 1329069 w 1329069"/>
                          <a:gd name="connsiteY19" fmla="*/ 305553 h 458308"/>
                          <a:gd name="connsiteX20" fmla="*/ 800126 w 1329069"/>
                          <a:gd name="connsiteY20" fmla="*/ 85061 h 458308"/>
                          <a:gd name="connsiteX21" fmla="*/ 627320 w 1329069"/>
                          <a:gd name="connsiteY21" fmla="*/ 29106 h 458308"/>
                          <a:gd name="connsiteX22" fmla="*/ 388464 w 1329069"/>
                          <a:gd name="connsiteY22" fmla="*/ 0 h 458308"/>
                          <a:gd name="connsiteX23" fmla="*/ 95693 w 1329069"/>
                          <a:gd name="connsiteY23" fmla="*/ 29106 h 458308"/>
                          <a:gd name="connsiteX24" fmla="*/ 53162 w 1329069"/>
                          <a:gd name="connsiteY24" fmla="*/ 39739 h 458308"/>
                          <a:gd name="connsiteX25" fmla="*/ 0 w 1329069"/>
                          <a:gd name="connsiteY25" fmla="*/ 50371 h 458308"/>
                          <a:gd name="connsiteX0" fmla="*/ 0 w 1329069"/>
                          <a:gd name="connsiteY0" fmla="*/ 50371 h 458308"/>
                          <a:gd name="connsiteX1" fmla="*/ 0 w 1329069"/>
                          <a:gd name="connsiteY1" fmla="*/ 50371 h 458308"/>
                          <a:gd name="connsiteX2" fmla="*/ 53162 w 1329069"/>
                          <a:gd name="connsiteY2" fmla="*/ 188594 h 458308"/>
                          <a:gd name="connsiteX3" fmla="*/ 85060 w 1329069"/>
                          <a:gd name="connsiteY3" fmla="*/ 231125 h 458308"/>
                          <a:gd name="connsiteX4" fmla="*/ 180753 w 1329069"/>
                          <a:gd name="connsiteY4" fmla="*/ 294920 h 458308"/>
                          <a:gd name="connsiteX5" fmla="*/ 265813 w 1329069"/>
                          <a:gd name="connsiteY5" fmla="*/ 348083 h 458308"/>
                          <a:gd name="connsiteX6" fmla="*/ 297711 w 1329069"/>
                          <a:gd name="connsiteY6" fmla="*/ 369348 h 458308"/>
                          <a:gd name="connsiteX7" fmla="*/ 393404 w 1329069"/>
                          <a:gd name="connsiteY7" fmla="*/ 401246 h 458308"/>
                          <a:gd name="connsiteX8" fmla="*/ 435934 w 1329069"/>
                          <a:gd name="connsiteY8" fmla="*/ 422511 h 458308"/>
                          <a:gd name="connsiteX9" fmla="*/ 510362 w 1329069"/>
                          <a:gd name="connsiteY9" fmla="*/ 433143 h 458308"/>
                          <a:gd name="connsiteX10" fmla="*/ 648586 w 1329069"/>
                          <a:gd name="connsiteY10" fmla="*/ 443776 h 458308"/>
                          <a:gd name="connsiteX11" fmla="*/ 744279 w 1329069"/>
                          <a:gd name="connsiteY11" fmla="*/ 454408 h 458308"/>
                          <a:gd name="connsiteX12" fmla="*/ 890449 w 1329069"/>
                          <a:gd name="connsiteY12" fmla="*/ 453013 h 458308"/>
                          <a:gd name="connsiteX13" fmla="*/ 999460 w 1329069"/>
                          <a:gd name="connsiteY13" fmla="*/ 411878 h 458308"/>
                          <a:gd name="connsiteX14" fmla="*/ 1031358 w 1329069"/>
                          <a:gd name="connsiteY14" fmla="*/ 401246 h 458308"/>
                          <a:gd name="connsiteX15" fmla="*/ 1052623 w 1329069"/>
                          <a:gd name="connsiteY15" fmla="*/ 369348 h 458308"/>
                          <a:gd name="connsiteX16" fmla="*/ 1113625 w 1329069"/>
                          <a:gd name="connsiteY16" fmla="*/ 363333 h 458308"/>
                          <a:gd name="connsiteX17" fmla="*/ 1168614 w 1329069"/>
                          <a:gd name="connsiteY17" fmla="*/ 343465 h 458308"/>
                          <a:gd name="connsiteX18" fmla="*/ 1254641 w 1329069"/>
                          <a:gd name="connsiteY18" fmla="*/ 326818 h 458308"/>
                          <a:gd name="connsiteX19" fmla="*/ 1329069 w 1329069"/>
                          <a:gd name="connsiteY19" fmla="*/ 305553 h 458308"/>
                          <a:gd name="connsiteX20" fmla="*/ 800126 w 1329069"/>
                          <a:gd name="connsiteY20" fmla="*/ 85061 h 458308"/>
                          <a:gd name="connsiteX21" fmla="*/ 627320 w 1329069"/>
                          <a:gd name="connsiteY21" fmla="*/ 29106 h 458308"/>
                          <a:gd name="connsiteX22" fmla="*/ 388464 w 1329069"/>
                          <a:gd name="connsiteY22" fmla="*/ 0 h 458308"/>
                          <a:gd name="connsiteX23" fmla="*/ 95693 w 1329069"/>
                          <a:gd name="connsiteY23" fmla="*/ 29106 h 458308"/>
                          <a:gd name="connsiteX24" fmla="*/ 53162 w 1329069"/>
                          <a:gd name="connsiteY24" fmla="*/ 39739 h 458308"/>
                          <a:gd name="connsiteX25" fmla="*/ 0 w 1329069"/>
                          <a:gd name="connsiteY25" fmla="*/ 50371 h 458308"/>
                          <a:gd name="connsiteX0" fmla="*/ 0 w 1329069"/>
                          <a:gd name="connsiteY0" fmla="*/ 50371 h 458308"/>
                          <a:gd name="connsiteX1" fmla="*/ 0 w 1329069"/>
                          <a:gd name="connsiteY1" fmla="*/ 50371 h 458308"/>
                          <a:gd name="connsiteX2" fmla="*/ 53162 w 1329069"/>
                          <a:gd name="connsiteY2" fmla="*/ 188594 h 458308"/>
                          <a:gd name="connsiteX3" fmla="*/ 85060 w 1329069"/>
                          <a:gd name="connsiteY3" fmla="*/ 231125 h 458308"/>
                          <a:gd name="connsiteX4" fmla="*/ 180753 w 1329069"/>
                          <a:gd name="connsiteY4" fmla="*/ 294920 h 458308"/>
                          <a:gd name="connsiteX5" fmla="*/ 265813 w 1329069"/>
                          <a:gd name="connsiteY5" fmla="*/ 348083 h 458308"/>
                          <a:gd name="connsiteX6" fmla="*/ 297711 w 1329069"/>
                          <a:gd name="connsiteY6" fmla="*/ 369348 h 458308"/>
                          <a:gd name="connsiteX7" fmla="*/ 393404 w 1329069"/>
                          <a:gd name="connsiteY7" fmla="*/ 401246 h 458308"/>
                          <a:gd name="connsiteX8" fmla="*/ 435934 w 1329069"/>
                          <a:gd name="connsiteY8" fmla="*/ 422511 h 458308"/>
                          <a:gd name="connsiteX9" fmla="*/ 510362 w 1329069"/>
                          <a:gd name="connsiteY9" fmla="*/ 433143 h 458308"/>
                          <a:gd name="connsiteX10" fmla="*/ 648586 w 1329069"/>
                          <a:gd name="connsiteY10" fmla="*/ 443776 h 458308"/>
                          <a:gd name="connsiteX11" fmla="*/ 744279 w 1329069"/>
                          <a:gd name="connsiteY11" fmla="*/ 454408 h 458308"/>
                          <a:gd name="connsiteX12" fmla="*/ 890449 w 1329069"/>
                          <a:gd name="connsiteY12" fmla="*/ 453013 h 458308"/>
                          <a:gd name="connsiteX13" fmla="*/ 999460 w 1329069"/>
                          <a:gd name="connsiteY13" fmla="*/ 411878 h 458308"/>
                          <a:gd name="connsiteX14" fmla="*/ 1031358 w 1329069"/>
                          <a:gd name="connsiteY14" fmla="*/ 401246 h 458308"/>
                          <a:gd name="connsiteX15" fmla="*/ 1069985 w 1329069"/>
                          <a:gd name="connsiteY15" fmla="*/ 382852 h 458308"/>
                          <a:gd name="connsiteX16" fmla="*/ 1113625 w 1329069"/>
                          <a:gd name="connsiteY16" fmla="*/ 363333 h 458308"/>
                          <a:gd name="connsiteX17" fmla="*/ 1168614 w 1329069"/>
                          <a:gd name="connsiteY17" fmla="*/ 343465 h 458308"/>
                          <a:gd name="connsiteX18" fmla="*/ 1254641 w 1329069"/>
                          <a:gd name="connsiteY18" fmla="*/ 326818 h 458308"/>
                          <a:gd name="connsiteX19" fmla="*/ 1329069 w 1329069"/>
                          <a:gd name="connsiteY19" fmla="*/ 305553 h 458308"/>
                          <a:gd name="connsiteX20" fmla="*/ 800126 w 1329069"/>
                          <a:gd name="connsiteY20" fmla="*/ 85061 h 458308"/>
                          <a:gd name="connsiteX21" fmla="*/ 627320 w 1329069"/>
                          <a:gd name="connsiteY21" fmla="*/ 29106 h 458308"/>
                          <a:gd name="connsiteX22" fmla="*/ 388464 w 1329069"/>
                          <a:gd name="connsiteY22" fmla="*/ 0 h 458308"/>
                          <a:gd name="connsiteX23" fmla="*/ 95693 w 1329069"/>
                          <a:gd name="connsiteY23" fmla="*/ 29106 h 458308"/>
                          <a:gd name="connsiteX24" fmla="*/ 53162 w 1329069"/>
                          <a:gd name="connsiteY24" fmla="*/ 39739 h 458308"/>
                          <a:gd name="connsiteX25" fmla="*/ 0 w 1329069"/>
                          <a:gd name="connsiteY25" fmla="*/ 50371 h 458308"/>
                          <a:gd name="connsiteX0" fmla="*/ 0 w 1329069"/>
                          <a:gd name="connsiteY0" fmla="*/ 50371 h 458308"/>
                          <a:gd name="connsiteX1" fmla="*/ 0 w 1329069"/>
                          <a:gd name="connsiteY1" fmla="*/ 50371 h 458308"/>
                          <a:gd name="connsiteX2" fmla="*/ 53162 w 1329069"/>
                          <a:gd name="connsiteY2" fmla="*/ 188594 h 458308"/>
                          <a:gd name="connsiteX3" fmla="*/ 85060 w 1329069"/>
                          <a:gd name="connsiteY3" fmla="*/ 231125 h 458308"/>
                          <a:gd name="connsiteX4" fmla="*/ 174966 w 1329069"/>
                          <a:gd name="connsiteY4" fmla="*/ 306495 h 458308"/>
                          <a:gd name="connsiteX5" fmla="*/ 265813 w 1329069"/>
                          <a:gd name="connsiteY5" fmla="*/ 348083 h 458308"/>
                          <a:gd name="connsiteX6" fmla="*/ 297711 w 1329069"/>
                          <a:gd name="connsiteY6" fmla="*/ 369348 h 458308"/>
                          <a:gd name="connsiteX7" fmla="*/ 393404 w 1329069"/>
                          <a:gd name="connsiteY7" fmla="*/ 401246 h 458308"/>
                          <a:gd name="connsiteX8" fmla="*/ 435934 w 1329069"/>
                          <a:gd name="connsiteY8" fmla="*/ 422511 h 458308"/>
                          <a:gd name="connsiteX9" fmla="*/ 510362 w 1329069"/>
                          <a:gd name="connsiteY9" fmla="*/ 433143 h 458308"/>
                          <a:gd name="connsiteX10" fmla="*/ 648586 w 1329069"/>
                          <a:gd name="connsiteY10" fmla="*/ 443776 h 458308"/>
                          <a:gd name="connsiteX11" fmla="*/ 744279 w 1329069"/>
                          <a:gd name="connsiteY11" fmla="*/ 454408 h 458308"/>
                          <a:gd name="connsiteX12" fmla="*/ 890449 w 1329069"/>
                          <a:gd name="connsiteY12" fmla="*/ 453013 h 458308"/>
                          <a:gd name="connsiteX13" fmla="*/ 999460 w 1329069"/>
                          <a:gd name="connsiteY13" fmla="*/ 411878 h 458308"/>
                          <a:gd name="connsiteX14" fmla="*/ 1031358 w 1329069"/>
                          <a:gd name="connsiteY14" fmla="*/ 401246 h 458308"/>
                          <a:gd name="connsiteX15" fmla="*/ 1069985 w 1329069"/>
                          <a:gd name="connsiteY15" fmla="*/ 382852 h 458308"/>
                          <a:gd name="connsiteX16" fmla="*/ 1113625 w 1329069"/>
                          <a:gd name="connsiteY16" fmla="*/ 363333 h 458308"/>
                          <a:gd name="connsiteX17" fmla="*/ 1168614 w 1329069"/>
                          <a:gd name="connsiteY17" fmla="*/ 343465 h 458308"/>
                          <a:gd name="connsiteX18" fmla="*/ 1254641 w 1329069"/>
                          <a:gd name="connsiteY18" fmla="*/ 326818 h 458308"/>
                          <a:gd name="connsiteX19" fmla="*/ 1329069 w 1329069"/>
                          <a:gd name="connsiteY19" fmla="*/ 305553 h 458308"/>
                          <a:gd name="connsiteX20" fmla="*/ 800126 w 1329069"/>
                          <a:gd name="connsiteY20" fmla="*/ 85061 h 458308"/>
                          <a:gd name="connsiteX21" fmla="*/ 627320 w 1329069"/>
                          <a:gd name="connsiteY21" fmla="*/ 29106 h 458308"/>
                          <a:gd name="connsiteX22" fmla="*/ 388464 w 1329069"/>
                          <a:gd name="connsiteY22" fmla="*/ 0 h 458308"/>
                          <a:gd name="connsiteX23" fmla="*/ 95693 w 1329069"/>
                          <a:gd name="connsiteY23" fmla="*/ 29106 h 458308"/>
                          <a:gd name="connsiteX24" fmla="*/ 53162 w 1329069"/>
                          <a:gd name="connsiteY24" fmla="*/ 39739 h 458308"/>
                          <a:gd name="connsiteX25" fmla="*/ 0 w 1329069"/>
                          <a:gd name="connsiteY25" fmla="*/ 50371 h 45830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</a:cxnLst>
                        <a:rect l="l" t="t" r="r" b="b"/>
                        <a:pathLst>
                          <a:path w="1329069" h="458308">
                            <a:moveTo>
                              <a:pt x="0" y="50371"/>
                            </a:moveTo>
                            <a:lnTo>
                              <a:pt x="0" y="50371"/>
                            </a:lnTo>
                            <a:cubicBezTo>
                              <a:pt x="14908" y="95096"/>
                              <a:pt x="27232" y="147105"/>
                              <a:pt x="53162" y="188594"/>
                            </a:cubicBezTo>
                            <a:cubicBezTo>
                              <a:pt x="62554" y="203622"/>
                              <a:pt x="64759" y="211475"/>
                              <a:pt x="85060" y="231125"/>
                            </a:cubicBezTo>
                            <a:cubicBezTo>
                              <a:pt x="105361" y="250775"/>
                              <a:pt x="99351" y="265779"/>
                              <a:pt x="174966" y="306495"/>
                            </a:cubicBezTo>
                            <a:cubicBezTo>
                              <a:pt x="204405" y="322347"/>
                              <a:pt x="245356" y="337608"/>
                              <a:pt x="265813" y="348083"/>
                            </a:cubicBezTo>
                            <a:cubicBezTo>
                              <a:pt x="286270" y="358558"/>
                              <a:pt x="285915" y="364433"/>
                              <a:pt x="297711" y="369348"/>
                            </a:cubicBezTo>
                            <a:cubicBezTo>
                              <a:pt x="328748" y="382280"/>
                              <a:pt x="363331" y="386209"/>
                              <a:pt x="393404" y="401246"/>
                            </a:cubicBezTo>
                            <a:cubicBezTo>
                              <a:pt x="407581" y="408334"/>
                              <a:pt x="420642" y="418341"/>
                              <a:pt x="435934" y="422511"/>
                            </a:cubicBezTo>
                            <a:cubicBezTo>
                              <a:pt x="460112" y="429105"/>
                              <a:pt x="485425" y="430649"/>
                              <a:pt x="510362" y="433143"/>
                            </a:cubicBezTo>
                            <a:cubicBezTo>
                              <a:pt x="556343" y="437741"/>
                              <a:pt x="602565" y="439592"/>
                              <a:pt x="648586" y="443776"/>
                            </a:cubicBezTo>
                            <a:cubicBezTo>
                              <a:pt x="680548" y="446682"/>
                              <a:pt x="712381" y="450864"/>
                              <a:pt x="744279" y="454408"/>
                            </a:cubicBezTo>
                            <a:cubicBezTo>
                              <a:pt x="822251" y="450864"/>
                              <a:pt x="813458" y="465845"/>
                              <a:pt x="890449" y="453013"/>
                            </a:cubicBezTo>
                            <a:cubicBezTo>
                              <a:pt x="903054" y="450912"/>
                              <a:pt x="975975" y="420506"/>
                              <a:pt x="999460" y="411878"/>
                            </a:cubicBezTo>
                            <a:cubicBezTo>
                              <a:pt x="1022945" y="403250"/>
                              <a:pt x="1020725" y="404790"/>
                              <a:pt x="1031358" y="401246"/>
                            </a:cubicBezTo>
                            <a:cubicBezTo>
                              <a:pt x="1038446" y="390613"/>
                              <a:pt x="1056274" y="389171"/>
                              <a:pt x="1069985" y="382852"/>
                            </a:cubicBezTo>
                            <a:cubicBezTo>
                              <a:pt x="1083696" y="376533"/>
                              <a:pt x="1097187" y="369898"/>
                              <a:pt x="1113625" y="363333"/>
                            </a:cubicBezTo>
                            <a:cubicBezTo>
                              <a:pt x="1130063" y="356768"/>
                              <a:pt x="1145111" y="349551"/>
                              <a:pt x="1168614" y="343465"/>
                            </a:cubicBezTo>
                            <a:cubicBezTo>
                              <a:pt x="1192117" y="337379"/>
                              <a:pt x="1212616" y="332821"/>
                              <a:pt x="1254641" y="326818"/>
                            </a:cubicBezTo>
                            <a:cubicBezTo>
                              <a:pt x="1321799" y="304432"/>
                              <a:pt x="1296021" y="305553"/>
                              <a:pt x="1329069" y="305553"/>
                            </a:cubicBezTo>
                            <a:cubicBezTo>
                              <a:pt x="1123506" y="238213"/>
                              <a:pt x="1005689" y="152401"/>
                              <a:pt x="800126" y="85061"/>
                            </a:cubicBezTo>
                            <a:cubicBezTo>
                              <a:pt x="771772" y="60252"/>
                              <a:pt x="695930" y="43283"/>
                              <a:pt x="627320" y="29106"/>
                            </a:cubicBezTo>
                            <a:cubicBezTo>
                              <a:pt x="558710" y="14929"/>
                              <a:pt x="420558" y="0"/>
                              <a:pt x="388464" y="0"/>
                            </a:cubicBezTo>
                            <a:cubicBezTo>
                              <a:pt x="243109" y="0"/>
                              <a:pt x="241004" y="25562"/>
                              <a:pt x="95693" y="29106"/>
                            </a:cubicBezTo>
                            <a:cubicBezTo>
                              <a:pt x="81516" y="32650"/>
                              <a:pt x="67025" y="35118"/>
                              <a:pt x="53162" y="39739"/>
                            </a:cubicBezTo>
                            <a:cubicBezTo>
                              <a:pt x="-14581" y="62320"/>
                              <a:pt x="8860" y="48599"/>
                              <a:pt x="0" y="50371"/>
                            </a:cubicBezTo>
                            <a:close/>
                          </a:path>
                        </a:pathLst>
                      </a:custGeom>
                      <a:grpFill/>
                      <a:ln>
                        <a:solidFill>
                          <a:srgbClr val="660033"/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hu-HU"/>
                      </a:p>
                    </p:txBody>
                  </p:sp>
                  <p:sp>
                    <p:nvSpPr>
                      <p:cNvPr id="468" name="Szabadkézi sokszög: alakzat 467">
                        <a:extLst>
                          <a:ext uri="{FF2B5EF4-FFF2-40B4-BE49-F238E27FC236}">
                            <a16:creationId xmlns:a16="http://schemas.microsoft.com/office/drawing/2014/main" id="{529F6CE1-F433-7979-7B51-17255DF90BBF}"/>
                          </a:ext>
                        </a:extLst>
                      </p:cNvPr>
                      <p:cNvSpPr/>
                      <p:nvPr/>
                    </p:nvSpPr>
                    <p:spPr>
                      <a:xfrm flipH="1">
                        <a:off x="1752038" y="3847696"/>
                        <a:ext cx="1986863" cy="1426773"/>
                      </a:xfrm>
                      <a:custGeom>
                        <a:avLst/>
                        <a:gdLst>
                          <a:gd name="connsiteX0" fmla="*/ 1600200 w 1638602"/>
                          <a:gd name="connsiteY0" fmla="*/ 57150 h 1152525"/>
                          <a:gd name="connsiteX1" fmla="*/ 1600200 w 1638602"/>
                          <a:gd name="connsiteY1" fmla="*/ 57150 h 1152525"/>
                          <a:gd name="connsiteX2" fmla="*/ 1514475 w 1638602"/>
                          <a:gd name="connsiteY2" fmla="*/ 19050 h 1152525"/>
                          <a:gd name="connsiteX3" fmla="*/ 1457325 w 1638602"/>
                          <a:gd name="connsiteY3" fmla="*/ 0 h 1152525"/>
                          <a:gd name="connsiteX4" fmla="*/ 1409700 w 1638602"/>
                          <a:gd name="connsiteY4" fmla="*/ 9525 h 1152525"/>
                          <a:gd name="connsiteX5" fmla="*/ 1381125 w 1638602"/>
                          <a:gd name="connsiteY5" fmla="*/ 38100 h 1152525"/>
                          <a:gd name="connsiteX6" fmla="*/ 1352550 w 1638602"/>
                          <a:gd name="connsiteY6" fmla="*/ 95250 h 1152525"/>
                          <a:gd name="connsiteX7" fmla="*/ 1323975 w 1638602"/>
                          <a:gd name="connsiteY7" fmla="*/ 104775 h 1152525"/>
                          <a:gd name="connsiteX8" fmla="*/ 1314450 w 1638602"/>
                          <a:gd name="connsiteY8" fmla="*/ 142875 h 1152525"/>
                          <a:gd name="connsiteX9" fmla="*/ 1295400 w 1638602"/>
                          <a:gd name="connsiteY9" fmla="*/ 171450 h 1152525"/>
                          <a:gd name="connsiteX10" fmla="*/ 1266825 w 1638602"/>
                          <a:gd name="connsiteY10" fmla="*/ 219075 h 1152525"/>
                          <a:gd name="connsiteX11" fmla="*/ 1257300 w 1638602"/>
                          <a:gd name="connsiteY11" fmla="*/ 247650 h 1152525"/>
                          <a:gd name="connsiteX12" fmla="*/ 1219200 w 1638602"/>
                          <a:gd name="connsiteY12" fmla="*/ 276225 h 1152525"/>
                          <a:gd name="connsiteX13" fmla="*/ 1143000 w 1638602"/>
                          <a:gd name="connsiteY13" fmla="*/ 361950 h 1152525"/>
                          <a:gd name="connsiteX14" fmla="*/ 1114425 w 1638602"/>
                          <a:gd name="connsiteY14" fmla="*/ 371475 h 1152525"/>
                          <a:gd name="connsiteX15" fmla="*/ 1057275 w 1638602"/>
                          <a:gd name="connsiteY15" fmla="*/ 409575 h 1152525"/>
                          <a:gd name="connsiteX16" fmla="*/ 1028700 w 1638602"/>
                          <a:gd name="connsiteY16" fmla="*/ 428625 h 1152525"/>
                          <a:gd name="connsiteX17" fmla="*/ 923925 w 1638602"/>
                          <a:gd name="connsiteY17" fmla="*/ 466725 h 1152525"/>
                          <a:gd name="connsiteX18" fmla="*/ 619125 w 1638602"/>
                          <a:gd name="connsiteY18" fmla="*/ 457200 h 1152525"/>
                          <a:gd name="connsiteX19" fmla="*/ 590550 w 1638602"/>
                          <a:gd name="connsiteY19" fmla="*/ 447675 h 1152525"/>
                          <a:gd name="connsiteX20" fmla="*/ 533400 w 1638602"/>
                          <a:gd name="connsiteY20" fmla="*/ 409575 h 1152525"/>
                          <a:gd name="connsiteX21" fmla="*/ 495300 w 1638602"/>
                          <a:gd name="connsiteY21" fmla="*/ 371475 h 1152525"/>
                          <a:gd name="connsiteX22" fmla="*/ 485775 w 1638602"/>
                          <a:gd name="connsiteY22" fmla="*/ 342900 h 1152525"/>
                          <a:gd name="connsiteX23" fmla="*/ 466725 w 1638602"/>
                          <a:gd name="connsiteY23" fmla="*/ 304800 h 1152525"/>
                          <a:gd name="connsiteX24" fmla="*/ 409575 w 1638602"/>
                          <a:gd name="connsiteY24" fmla="*/ 228600 h 1152525"/>
                          <a:gd name="connsiteX25" fmla="*/ 381000 w 1638602"/>
                          <a:gd name="connsiteY25" fmla="*/ 219075 h 1152525"/>
                          <a:gd name="connsiteX26" fmla="*/ 352425 w 1638602"/>
                          <a:gd name="connsiteY26" fmla="*/ 161925 h 1152525"/>
                          <a:gd name="connsiteX27" fmla="*/ 323850 w 1638602"/>
                          <a:gd name="connsiteY27" fmla="*/ 152400 h 1152525"/>
                          <a:gd name="connsiteX28" fmla="*/ 209550 w 1638602"/>
                          <a:gd name="connsiteY28" fmla="*/ 161925 h 1152525"/>
                          <a:gd name="connsiteX29" fmla="*/ 142875 w 1638602"/>
                          <a:gd name="connsiteY29" fmla="*/ 209550 h 1152525"/>
                          <a:gd name="connsiteX30" fmla="*/ 76200 w 1638602"/>
                          <a:gd name="connsiteY30" fmla="*/ 285750 h 1152525"/>
                          <a:gd name="connsiteX31" fmla="*/ 66675 w 1638602"/>
                          <a:gd name="connsiteY31" fmla="*/ 314325 h 1152525"/>
                          <a:gd name="connsiteX32" fmla="*/ 47625 w 1638602"/>
                          <a:gd name="connsiteY32" fmla="*/ 342900 h 1152525"/>
                          <a:gd name="connsiteX33" fmla="*/ 19050 w 1638602"/>
                          <a:gd name="connsiteY33" fmla="*/ 390525 h 1152525"/>
                          <a:gd name="connsiteX34" fmla="*/ 9525 w 1638602"/>
                          <a:gd name="connsiteY34" fmla="*/ 466725 h 1152525"/>
                          <a:gd name="connsiteX35" fmla="*/ 0 w 1638602"/>
                          <a:gd name="connsiteY35" fmla="*/ 495300 h 1152525"/>
                          <a:gd name="connsiteX36" fmla="*/ 9525 w 1638602"/>
                          <a:gd name="connsiteY36" fmla="*/ 752475 h 1152525"/>
                          <a:gd name="connsiteX37" fmla="*/ 28575 w 1638602"/>
                          <a:gd name="connsiteY37" fmla="*/ 781050 h 1152525"/>
                          <a:gd name="connsiteX38" fmla="*/ 38100 w 1638602"/>
                          <a:gd name="connsiteY38" fmla="*/ 809625 h 1152525"/>
                          <a:gd name="connsiteX39" fmla="*/ 85725 w 1638602"/>
                          <a:gd name="connsiteY39" fmla="*/ 866775 h 1152525"/>
                          <a:gd name="connsiteX40" fmla="*/ 133350 w 1638602"/>
                          <a:gd name="connsiteY40" fmla="*/ 942975 h 1152525"/>
                          <a:gd name="connsiteX41" fmla="*/ 152400 w 1638602"/>
                          <a:gd name="connsiteY41" fmla="*/ 971550 h 1152525"/>
                          <a:gd name="connsiteX42" fmla="*/ 171450 w 1638602"/>
                          <a:gd name="connsiteY42" fmla="*/ 1009650 h 1152525"/>
                          <a:gd name="connsiteX43" fmla="*/ 200025 w 1638602"/>
                          <a:gd name="connsiteY43" fmla="*/ 1028700 h 1152525"/>
                          <a:gd name="connsiteX44" fmla="*/ 276225 w 1638602"/>
                          <a:gd name="connsiteY44" fmla="*/ 990600 h 1152525"/>
                          <a:gd name="connsiteX45" fmla="*/ 342900 w 1638602"/>
                          <a:gd name="connsiteY45" fmla="*/ 971550 h 1152525"/>
                          <a:gd name="connsiteX46" fmla="*/ 371475 w 1638602"/>
                          <a:gd name="connsiteY46" fmla="*/ 962025 h 1152525"/>
                          <a:gd name="connsiteX47" fmla="*/ 400050 w 1638602"/>
                          <a:gd name="connsiteY47" fmla="*/ 942975 h 1152525"/>
                          <a:gd name="connsiteX48" fmla="*/ 428625 w 1638602"/>
                          <a:gd name="connsiteY48" fmla="*/ 933450 h 1152525"/>
                          <a:gd name="connsiteX49" fmla="*/ 457200 w 1638602"/>
                          <a:gd name="connsiteY49" fmla="*/ 914400 h 1152525"/>
                          <a:gd name="connsiteX50" fmla="*/ 523875 w 1638602"/>
                          <a:gd name="connsiteY50" fmla="*/ 895350 h 1152525"/>
                          <a:gd name="connsiteX51" fmla="*/ 571500 w 1638602"/>
                          <a:gd name="connsiteY51" fmla="*/ 866775 h 1152525"/>
                          <a:gd name="connsiteX52" fmla="*/ 828675 w 1638602"/>
                          <a:gd name="connsiteY52" fmla="*/ 866775 h 1152525"/>
                          <a:gd name="connsiteX53" fmla="*/ 828675 w 1638602"/>
                          <a:gd name="connsiteY53" fmla="*/ 990600 h 1152525"/>
                          <a:gd name="connsiteX54" fmla="*/ 847725 w 1638602"/>
                          <a:gd name="connsiteY54" fmla="*/ 1028700 h 1152525"/>
                          <a:gd name="connsiteX55" fmla="*/ 857250 w 1638602"/>
                          <a:gd name="connsiteY55" fmla="*/ 1057275 h 1152525"/>
                          <a:gd name="connsiteX56" fmla="*/ 885825 w 1638602"/>
                          <a:gd name="connsiteY56" fmla="*/ 1076325 h 1152525"/>
                          <a:gd name="connsiteX57" fmla="*/ 933450 w 1638602"/>
                          <a:gd name="connsiteY57" fmla="*/ 1019175 h 1152525"/>
                          <a:gd name="connsiteX58" fmla="*/ 914400 w 1638602"/>
                          <a:gd name="connsiteY58" fmla="*/ 990600 h 1152525"/>
                          <a:gd name="connsiteX59" fmla="*/ 933450 w 1638602"/>
                          <a:gd name="connsiteY59" fmla="*/ 1047750 h 1152525"/>
                          <a:gd name="connsiteX60" fmla="*/ 1028700 w 1638602"/>
                          <a:gd name="connsiteY60" fmla="*/ 1152525 h 1152525"/>
                          <a:gd name="connsiteX61" fmla="*/ 1057275 w 1638602"/>
                          <a:gd name="connsiteY61" fmla="*/ 1143000 h 1152525"/>
                          <a:gd name="connsiteX62" fmla="*/ 1028700 w 1638602"/>
                          <a:gd name="connsiteY62" fmla="*/ 1009650 h 1152525"/>
                          <a:gd name="connsiteX63" fmla="*/ 1009650 w 1638602"/>
                          <a:gd name="connsiteY63" fmla="*/ 981075 h 1152525"/>
                          <a:gd name="connsiteX64" fmla="*/ 1028700 w 1638602"/>
                          <a:gd name="connsiteY64" fmla="*/ 876300 h 1152525"/>
                          <a:gd name="connsiteX65" fmla="*/ 1257300 w 1638602"/>
                          <a:gd name="connsiteY65" fmla="*/ 895350 h 1152525"/>
                          <a:gd name="connsiteX66" fmla="*/ 1390650 w 1638602"/>
                          <a:gd name="connsiteY66" fmla="*/ 885825 h 1152525"/>
                          <a:gd name="connsiteX67" fmla="*/ 1485900 w 1638602"/>
                          <a:gd name="connsiteY67" fmla="*/ 838200 h 1152525"/>
                          <a:gd name="connsiteX68" fmla="*/ 1514475 w 1638602"/>
                          <a:gd name="connsiteY68" fmla="*/ 828675 h 1152525"/>
                          <a:gd name="connsiteX69" fmla="*/ 1552575 w 1638602"/>
                          <a:gd name="connsiteY69" fmla="*/ 771525 h 1152525"/>
                          <a:gd name="connsiteX70" fmla="*/ 1571625 w 1638602"/>
                          <a:gd name="connsiteY70" fmla="*/ 742950 h 1152525"/>
                          <a:gd name="connsiteX71" fmla="*/ 1581150 w 1638602"/>
                          <a:gd name="connsiteY71" fmla="*/ 704850 h 1152525"/>
                          <a:gd name="connsiteX72" fmla="*/ 1562100 w 1638602"/>
                          <a:gd name="connsiteY72" fmla="*/ 466725 h 1152525"/>
                          <a:gd name="connsiteX73" fmla="*/ 1552575 w 1638602"/>
                          <a:gd name="connsiteY73" fmla="*/ 438150 h 1152525"/>
                          <a:gd name="connsiteX74" fmla="*/ 1543050 w 1638602"/>
                          <a:gd name="connsiteY74" fmla="*/ 400050 h 1152525"/>
                          <a:gd name="connsiteX75" fmla="*/ 1514475 w 1638602"/>
                          <a:gd name="connsiteY75" fmla="*/ 371475 h 1152525"/>
                          <a:gd name="connsiteX76" fmla="*/ 1514475 w 1638602"/>
                          <a:gd name="connsiteY76" fmla="*/ 190500 h 1152525"/>
                          <a:gd name="connsiteX77" fmla="*/ 1533525 w 1638602"/>
                          <a:gd name="connsiteY77" fmla="*/ 161925 h 1152525"/>
                          <a:gd name="connsiteX78" fmla="*/ 1562100 w 1638602"/>
                          <a:gd name="connsiteY78" fmla="*/ 142875 h 1152525"/>
                          <a:gd name="connsiteX79" fmla="*/ 1600200 w 1638602"/>
                          <a:gd name="connsiteY79" fmla="*/ 114300 h 1152525"/>
                          <a:gd name="connsiteX80" fmla="*/ 1638300 w 1638602"/>
                          <a:gd name="connsiteY80" fmla="*/ 95250 h 1152525"/>
                          <a:gd name="connsiteX81" fmla="*/ 1600200 w 1638602"/>
                          <a:gd name="connsiteY81" fmla="*/ 57150 h 1152525"/>
                          <a:gd name="connsiteX0" fmla="*/ 1600200 w 1638602"/>
                          <a:gd name="connsiteY0" fmla="*/ 57150 h 1152525"/>
                          <a:gd name="connsiteX1" fmla="*/ 1600200 w 1638602"/>
                          <a:gd name="connsiteY1" fmla="*/ 57150 h 1152525"/>
                          <a:gd name="connsiteX2" fmla="*/ 1514475 w 1638602"/>
                          <a:gd name="connsiteY2" fmla="*/ 19050 h 1152525"/>
                          <a:gd name="connsiteX3" fmla="*/ 1457325 w 1638602"/>
                          <a:gd name="connsiteY3" fmla="*/ 0 h 1152525"/>
                          <a:gd name="connsiteX4" fmla="*/ 1409700 w 1638602"/>
                          <a:gd name="connsiteY4" fmla="*/ 9525 h 1152525"/>
                          <a:gd name="connsiteX5" fmla="*/ 1381125 w 1638602"/>
                          <a:gd name="connsiteY5" fmla="*/ 38100 h 1152525"/>
                          <a:gd name="connsiteX6" fmla="*/ 1352550 w 1638602"/>
                          <a:gd name="connsiteY6" fmla="*/ 95250 h 1152525"/>
                          <a:gd name="connsiteX7" fmla="*/ 1323975 w 1638602"/>
                          <a:gd name="connsiteY7" fmla="*/ 104775 h 1152525"/>
                          <a:gd name="connsiteX8" fmla="*/ 1314450 w 1638602"/>
                          <a:gd name="connsiteY8" fmla="*/ 142875 h 1152525"/>
                          <a:gd name="connsiteX9" fmla="*/ 1295400 w 1638602"/>
                          <a:gd name="connsiteY9" fmla="*/ 171450 h 1152525"/>
                          <a:gd name="connsiteX10" fmla="*/ 1266825 w 1638602"/>
                          <a:gd name="connsiteY10" fmla="*/ 219075 h 1152525"/>
                          <a:gd name="connsiteX11" fmla="*/ 1257300 w 1638602"/>
                          <a:gd name="connsiteY11" fmla="*/ 247650 h 1152525"/>
                          <a:gd name="connsiteX12" fmla="*/ 1219200 w 1638602"/>
                          <a:gd name="connsiteY12" fmla="*/ 276225 h 1152525"/>
                          <a:gd name="connsiteX13" fmla="*/ 1143000 w 1638602"/>
                          <a:gd name="connsiteY13" fmla="*/ 361950 h 1152525"/>
                          <a:gd name="connsiteX14" fmla="*/ 1114425 w 1638602"/>
                          <a:gd name="connsiteY14" fmla="*/ 371475 h 1152525"/>
                          <a:gd name="connsiteX15" fmla="*/ 1057275 w 1638602"/>
                          <a:gd name="connsiteY15" fmla="*/ 409575 h 1152525"/>
                          <a:gd name="connsiteX16" fmla="*/ 1028700 w 1638602"/>
                          <a:gd name="connsiteY16" fmla="*/ 428625 h 1152525"/>
                          <a:gd name="connsiteX17" fmla="*/ 923925 w 1638602"/>
                          <a:gd name="connsiteY17" fmla="*/ 466725 h 1152525"/>
                          <a:gd name="connsiteX18" fmla="*/ 619125 w 1638602"/>
                          <a:gd name="connsiteY18" fmla="*/ 457200 h 1152525"/>
                          <a:gd name="connsiteX19" fmla="*/ 628650 w 1638602"/>
                          <a:gd name="connsiteY19" fmla="*/ 476138 h 1152525"/>
                          <a:gd name="connsiteX20" fmla="*/ 533400 w 1638602"/>
                          <a:gd name="connsiteY20" fmla="*/ 409575 h 1152525"/>
                          <a:gd name="connsiteX21" fmla="*/ 495300 w 1638602"/>
                          <a:gd name="connsiteY21" fmla="*/ 371475 h 1152525"/>
                          <a:gd name="connsiteX22" fmla="*/ 485775 w 1638602"/>
                          <a:gd name="connsiteY22" fmla="*/ 342900 h 1152525"/>
                          <a:gd name="connsiteX23" fmla="*/ 466725 w 1638602"/>
                          <a:gd name="connsiteY23" fmla="*/ 304800 h 1152525"/>
                          <a:gd name="connsiteX24" fmla="*/ 409575 w 1638602"/>
                          <a:gd name="connsiteY24" fmla="*/ 228600 h 1152525"/>
                          <a:gd name="connsiteX25" fmla="*/ 381000 w 1638602"/>
                          <a:gd name="connsiteY25" fmla="*/ 219075 h 1152525"/>
                          <a:gd name="connsiteX26" fmla="*/ 352425 w 1638602"/>
                          <a:gd name="connsiteY26" fmla="*/ 161925 h 1152525"/>
                          <a:gd name="connsiteX27" fmla="*/ 323850 w 1638602"/>
                          <a:gd name="connsiteY27" fmla="*/ 152400 h 1152525"/>
                          <a:gd name="connsiteX28" fmla="*/ 209550 w 1638602"/>
                          <a:gd name="connsiteY28" fmla="*/ 161925 h 1152525"/>
                          <a:gd name="connsiteX29" fmla="*/ 142875 w 1638602"/>
                          <a:gd name="connsiteY29" fmla="*/ 209550 h 1152525"/>
                          <a:gd name="connsiteX30" fmla="*/ 76200 w 1638602"/>
                          <a:gd name="connsiteY30" fmla="*/ 285750 h 1152525"/>
                          <a:gd name="connsiteX31" fmla="*/ 66675 w 1638602"/>
                          <a:gd name="connsiteY31" fmla="*/ 314325 h 1152525"/>
                          <a:gd name="connsiteX32" fmla="*/ 47625 w 1638602"/>
                          <a:gd name="connsiteY32" fmla="*/ 342900 h 1152525"/>
                          <a:gd name="connsiteX33" fmla="*/ 19050 w 1638602"/>
                          <a:gd name="connsiteY33" fmla="*/ 390525 h 1152525"/>
                          <a:gd name="connsiteX34" fmla="*/ 9525 w 1638602"/>
                          <a:gd name="connsiteY34" fmla="*/ 466725 h 1152525"/>
                          <a:gd name="connsiteX35" fmla="*/ 0 w 1638602"/>
                          <a:gd name="connsiteY35" fmla="*/ 495300 h 1152525"/>
                          <a:gd name="connsiteX36" fmla="*/ 9525 w 1638602"/>
                          <a:gd name="connsiteY36" fmla="*/ 752475 h 1152525"/>
                          <a:gd name="connsiteX37" fmla="*/ 28575 w 1638602"/>
                          <a:gd name="connsiteY37" fmla="*/ 781050 h 1152525"/>
                          <a:gd name="connsiteX38" fmla="*/ 38100 w 1638602"/>
                          <a:gd name="connsiteY38" fmla="*/ 809625 h 1152525"/>
                          <a:gd name="connsiteX39" fmla="*/ 85725 w 1638602"/>
                          <a:gd name="connsiteY39" fmla="*/ 866775 h 1152525"/>
                          <a:gd name="connsiteX40" fmla="*/ 133350 w 1638602"/>
                          <a:gd name="connsiteY40" fmla="*/ 942975 h 1152525"/>
                          <a:gd name="connsiteX41" fmla="*/ 152400 w 1638602"/>
                          <a:gd name="connsiteY41" fmla="*/ 971550 h 1152525"/>
                          <a:gd name="connsiteX42" fmla="*/ 171450 w 1638602"/>
                          <a:gd name="connsiteY42" fmla="*/ 1009650 h 1152525"/>
                          <a:gd name="connsiteX43" fmla="*/ 200025 w 1638602"/>
                          <a:gd name="connsiteY43" fmla="*/ 1028700 h 1152525"/>
                          <a:gd name="connsiteX44" fmla="*/ 276225 w 1638602"/>
                          <a:gd name="connsiteY44" fmla="*/ 990600 h 1152525"/>
                          <a:gd name="connsiteX45" fmla="*/ 342900 w 1638602"/>
                          <a:gd name="connsiteY45" fmla="*/ 971550 h 1152525"/>
                          <a:gd name="connsiteX46" fmla="*/ 371475 w 1638602"/>
                          <a:gd name="connsiteY46" fmla="*/ 962025 h 1152525"/>
                          <a:gd name="connsiteX47" fmla="*/ 400050 w 1638602"/>
                          <a:gd name="connsiteY47" fmla="*/ 942975 h 1152525"/>
                          <a:gd name="connsiteX48" fmla="*/ 428625 w 1638602"/>
                          <a:gd name="connsiteY48" fmla="*/ 933450 h 1152525"/>
                          <a:gd name="connsiteX49" fmla="*/ 457200 w 1638602"/>
                          <a:gd name="connsiteY49" fmla="*/ 914400 h 1152525"/>
                          <a:gd name="connsiteX50" fmla="*/ 523875 w 1638602"/>
                          <a:gd name="connsiteY50" fmla="*/ 895350 h 1152525"/>
                          <a:gd name="connsiteX51" fmla="*/ 571500 w 1638602"/>
                          <a:gd name="connsiteY51" fmla="*/ 866775 h 1152525"/>
                          <a:gd name="connsiteX52" fmla="*/ 828675 w 1638602"/>
                          <a:gd name="connsiteY52" fmla="*/ 866775 h 1152525"/>
                          <a:gd name="connsiteX53" fmla="*/ 828675 w 1638602"/>
                          <a:gd name="connsiteY53" fmla="*/ 990600 h 1152525"/>
                          <a:gd name="connsiteX54" fmla="*/ 847725 w 1638602"/>
                          <a:gd name="connsiteY54" fmla="*/ 1028700 h 1152525"/>
                          <a:gd name="connsiteX55" fmla="*/ 857250 w 1638602"/>
                          <a:gd name="connsiteY55" fmla="*/ 1057275 h 1152525"/>
                          <a:gd name="connsiteX56" fmla="*/ 885825 w 1638602"/>
                          <a:gd name="connsiteY56" fmla="*/ 1076325 h 1152525"/>
                          <a:gd name="connsiteX57" fmla="*/ 933450 w 1638602"/>
                          <a:gd name="connsiteY57" fmla="*/ 1019175 h 1152525"/>
                          <a:gd name="connsiteX58" fmla="*/ 914400 w 1638602"/>
                          <a:gd name="connsiteY58" fmla="*/ 990600 h 1152525"/>
                          <a:gd name="connsiteX59" fmla="*/ 933450 w 1638602"/>
                          <a:gd name="connsiteY59" fmla="*/ 1047750 h 1152525"/>
                          <a:gd name="connsiteX60" fmla="*/ 1028700 w 1638602"/>
                          <a:gd name="connsiteY60" fmla="*/ 1152525 h 1152525"/>
                          <a:gd name="connsiteX61" fmla="*/ 1057275 w 1638602"/>
                          <a:gd name="connsiteY61" fmla="*/ 1143000 h 1152525"/>
                          <a:gd name="connsiteX62" fmla="*/ 1028700 w 1638602"/>
                          <a:gd name="connsiteY62" fmla="*/ 1009650 h 1152525"/>
                          <a:gd name="connsiteX63" fmla="*/ 1009650 w 1638602"/>
                          <a:gd name="connsiteY63" fmla="*/ 981075 h 1152525"/>
                          <a:gd name="connsiteX64" fmla="*/ 1028700 w 1638602"/>
                          <a:gd name="connsiteY64" fmla="*/ 876300 h 1152525"/>
                          <a:gd name="connsiteX65" fmla="*/ 1257300 w 1638602"/>
                          <a:gd name="connsiteY65" fmla="*/ 895350 h 1152525"/>
                          <a:gd name="connsiteX66" fmla="*/ 1390650 w 1638602"/>
                          <a:gd name="connsiteY66" fmla="*/ 885825 h 1152525"/>
                          <a:gd name="connsiteX67" fmla="*/ 1485900 w 1638602"/>
                          <a:gd name="connsiteY67" fmla="*/ 838200 h 1152525"/>
                          <a:gd name="connsiteX68" fmla="*/ 1514475 w 1638602"/>
                          <a:gd name="connsiteY68" fmla="*/ 828675 h 1152525"/>
                          <a:gd name="connsiteX69" fmla="*/ 1552575 w 1638602"/>
                          <a:gd name="connsiteY69" fmla="*/ 771525 h 1152525"/>
                          <a:gd name="connsiteX70" fmla="*/ 1571625 w 1638602"/>
                          <a:gd name="connsiteY70" fmla="*/ 742950 h 1152525"/>
                          <a:gd name="connsiteX71" fmla="*/ 1581150 w 1638602"/>
                          <a:gd name="connsiteY71" fmla="*/ 704850 h 1152525"/>
                          <a:gd name="connsiteX72" fmla="*/ 1562100 w 1638602"/>
                          <a:gd name="connsiteY72" fmla="*/ 466725 h 1152525"/>
                          <a:gd name="connsiteX73" fmla="*/ 1552575 w 1638602"/>
                          <a:gd name="connsiteY73" fmla="*/ 438150 h 1152525"/>
                          <a:gd name="connsiteX74" fmla="*/ 1543050 w 1638602"/>
                          <a:gd name="connsiteY74" fmla="*/ 400050 h 1152525"/>
                          <a:gd name="connsiteX75" fmla="*/ 1514475 w 1638602"/>
                          <a:gd name="connsiteY75" fmla="*/ 371475 h 1152525"/>
                          <a:gd name="connsiteX76" fmla="*/ 1514475 w 1638602"/>
                          <a:gd name="connsiteY76" fmla="*/ 190500 h 1152525"/>
                          <a:gd name="connsiteX77" fmla="*/ 1533525 w 1638602"/>
                          <a:gd name="connsiteY77" fmla="*/ 161925 h 1152525"/>
                          <a:gd name="connsiteX78" fmla="*/ 1562100 w 1638602"/>
                          <a:gd name="connsiteY78" fmla="*/ 142875 h 1152525"/>
                          <a:gd name="connsiteX79" fmla="*/ 1600200 w 1638602"/>
                          <a:gd name="connsiteY79" fmla="*/ 114300 h 1152525"/>
                          <a:gd name="connsiteX80" fmla="*/ 1638300 w 1638602"/>
                          <a:gd name="connsiteY80" fmla="*/ 95250 h 1152525"/>
                          <a:gd name="connsiteX81" fmla="*/ 1600200 w 1638602"/>
                          <a:gd name="connsiteY81" fmla="*/ 57150 h 1152525"/>
                          <a:gd name="connsiteX0" fmla="*/ 1600200 w 1638602"/>
                          <a:gd name="connsiteY0" fmla="*/ 57150 h 1152525"/>
                          <a:gd name="connsiteX1" fmla="*/ 1600200 w 1638602"/>
                          <a:gd name="connsiteY1" fmla="*/ 57150 h 1152525"/>
                          <a:gd name="connsiteX2" fmla="*/ 1514475 w 1638602"/>
                          <a:gd name="connsiteY2" fmla="*/ 19050 h 1152525"/>
                          <a:gd name="connsiteX3" fmla="*/ 1457325 w 1638602"/>
                          <a:gd name="connsiteY3" fmla="*/ 0 h 1152525"/>
                          <a:gd name="connsiteX4" fmla="*/ 1409700 w 1638602"/>
                          <a:gd name="connsiteY4" fmla="*/ 9525 h 1152525"/>
                          <a:gd name="connsiteX5" fmla="*/ 1381125 w 1638602"/>
                          <a:gd name="connsiteY5" fmla="*/ 38100 h 1152525"/>
                          <a:gd name="connsiteX6" fmla="*/ 1350645 w 1638602"/>
                          <a:gd name="connsiteY6" fmla="*/ 74378 h 1152525"/>
                          <a:gd name="connsiteX7" fmla="*/ 1323975 w 1638602"/>
                          <a:gd name="connsiteY7" fmla="*/ 104775 h 1152525"/>
                          <a:gd name="connsiteX8" fmla="*/ 1314450 w 1638602"/>
                          <a:gd name="connsiteY8" fmla="*/ 142875 h 1152525"/>
                          <a:gd name="connsiteX9" fmla="*/ 1295400 w 1638602"/>
                          <a:gd name="connsiteY9" fmla="*/ 171450 h 1152525"/>
                          <a:gd name="connsiteX10" fmla="*/ 1266825 w 1638602"/>
                          <a:gd name="connsiteY10" fmla="*/ 219075 h 1152525"/>
                          <a:gd name="connsiteX11" fmla="*/ 1257300 w 1638602"/>
                          <a:gd name="connsiteY11" fmla="*/ 247650 h 1152525"/>
                          <a:gd name="connsiteX12" fmla="*/ 1219200 w 1638602"/>
                          <a:gd name="connsiteY12" fmla="*/ 276225 h 1152525"/>
                          <a:gd name="connsiteX13" fmla="*/ 1143000 w 1638602"/>
                          <a:gd name="connsiteY13" fmla="*/ 361950 h 1152525"/>
                          <a:gd name="connsiteX14" fmla="*/ 1114425 w 1638602"/>
                          <a:gd name="connsiteY14" fmla="*/ 371475 h 1152525"/>
                          <a:gd name="connsiteX15" fmla="*/ 1057275 w 1638602"/>
                          <a:gd name="connsiteY15" fmla="*/ 409575 h 1152525"/>
                          <a:gd name="connsiteX16" fmla="*/ 1028700 w 1638602"/>
                          <a:gd name="connsiteY16" fmla="*/ 428625 h 1152525"/>
                          <a:gd name="connsiteX17" fmla="*/ 923925 w 1638602"/>
                          <a:gd name="connsiteY17" fmla="*/ 466725 h 1152525"/>
                          <a:gd name="connsiteX18" fmla="*/ 619125 w 1638602"/>
                          <a:gd name="connsiteY18" fmla="*/ 457200 h 1152525"/>
                          <a:gd name="connsiteX19" fmla="*/ 628650 w 1638602"/>
                          <a:gd name="connsiteY19" fmla="*/ 476138 h 1152525"/>
                          <a:gd name="connsiteX20" fmla="*/ 533400 w 1638602"/>
                          <a:gd name="connsiteY20" fmla="*/ 409575 h 1152525"/>
                          <a:gd name="connsiteX21" fmla="*/ 495300 w 1638602"/>
                          <a:gd name="connsiteY21" fmla="*/ 371475 h 1152525"/>
                          <a:gd name="connsiteX22" fmla="*/ 485775 w 1638602"/>
                          <a:gd name="connsiteY22" fmla="*/ 342900 h 1152525"/>
                          <a:gd name="connsiteX23" fmla="*/ 466725 w 1638602"/>
                          <a:gd name="connsiteY23" fmla="*/ 304800 h 1152525"/>
                          <a:gd name="connsiteX24" fmla="*/ 409575 w 1638602"/>
                          <a:gd name="connsiteY24" fmla="*/ 228600 h 1152525"/>
                          <a:gd name="connsiteX25" fmla="*/ 381000 w 1638602"/>
                          <a:gd name="connsiteY25" fmla="*/ 219075 h 1152525"/>
                          <a:gd name="connsiteX26" fmla="*/ 352425 w 1638602"/>
                          <a:gd name="connsiteY26" fmla="*/ 161925 h 1152525"/>
                          <a:gd name="connsiteX27" fmla="*/ 323850 w 1638602"/>
                          <a:gd name="connsiteY27" fmla="*/ 152400 h 1152525"/>
                          <a:gd name="connsiteX28" fmla="*/ 209550 w 1638602"/>
                          <a:gd name="connsiteY28" fmla="*/ 161925 h 1152525"/>
                          <a:gd name="connsiteX29" fmla="*/ 142875 w 1638602"/>
                          <a:gd name="connsiteY29" fmla="*/ 209550 h 1152525"/>
                          <a:gd name="connsiteX30" fmla="*/ 76200 w 1638602"/>
                          <a:gd name="connsiteY30" fmla="*/ 285750 h 1152525"/>
                          <a:gd name="connsiteX31" fmla="*/ 66675 w 1638602"/>
                          <a:gd name="connsiteY31" fmla="*/ 314325 h 1152525"/>
                          <a:gd name="connsiteX32" fmla="*/ 47625 w 1638602"/>
                          <a:gd name="connsiteY32" fmla="*/ 342900 h 1152525"/>
                          <a:gd name="connsiteX33" fmla="*/ 19050 w 1638602"/>
                          <a:gd name="connsiteY33" fmla="*/ 390525 h 1152525"/>
                          <a:gd name="connsiteX34" fmla="*/ 9525 w 1638602"/>
                          <a:gd name="connsiteY34" fmla="*/ 466725 h 1152525"/>
                          <a:gd name="connsiteX35" fmla="*/ 0 w 1638602"/>
                          <a:gd name="connsiteY35" fmla="*/ 495300 h 1152525"/>
                          <a:gd name="connsiteX36" fmla="*/ 9525 w 1638602"/>
                          <a:gd name="connsiteY36" fmla="*/ 752475 h 1152525"/>
                          <a:gd name="connsiteX37" fmla="*/ 28575 w 1638602"/>
                          <a:gd name="connsiteY37" fmla="*/ 781050 h 1152525"/>
                          <a:gd name="connsiteX38" fmla="*/ 38100 w 1638602"/>
                          <a:gd name="connsiteY38" fmla="*/ 809625 h 1152525"/>
                          <a:gd name="connsiteX39" fmla="*/ 85725 w 1638602"/>
                          <a:gd name="connsiteY39" fmla="*/ 866775 h 1152525"/>
                          <a:gd name="connsiteX40" fmla="*/ 133350 w 1638602"/>
                          <a:gd name="connsiteY40" fmla="*/ 942975 h 1152525"/>
                          <a:gd name="connsiteX41" fmla="*/ 152400 w 1638602"/>
                          <a:gd name="connsiteY41" fmla="*/ 971550 h 1152525"/>
                          <a:gd name="connsiteX42" fmla="*/ 171450 w 1638602"/>
                          <a:gd name="connsiteY42" fmla="*/ 1009650 h 1152525"/>
                          <a:gd name="connsiteX43" fmla="*/ 200025 w 1638602"/>
                          <a:gd name="connsiteY43" fmla="*/ 1028700 h 1152525"/>
                          <a:gd name="connsiteX44" fmla="*/ 276225 w 1638602"/>
                          <a:gd name="connsiteY44" fmla="*/ 990600 h 1152525"/>
                          <a:gd name="connsiteX45" fmla="*/ 342900 w 1638602"/>
                          <a:gd name="connsiteY45" fmla="*/ 971550 h 1152525"/>
                          <a:gd name="connsiteX46" fmla="*/ 371475 w 1638602"/>
                          <a:gd name="connsiteY46" fmla="*/ 962025 h 1152525"/>
                          <a:gd name="connsiteX47" fmla="*/ 400050 w 1638602"/>
                          <a:gd name="connsiteY47" fmla="*/ 942975 h 1152525"/>
                          <a:gd name="connsiteX48" fmla="*/ 428625 w 1638602"/>
                          <a:gd name="connsiteY48" fmla="*/ 933450 h 1152525"/>
                          <a:gd name="connsiteX49" fmla="*/ 457200 w 1638602"/>
                          <a:gd name="connsiteY49" fmla="*/ 914400 h 1152525"/>
                          <a:gd name="connsiteX50" fmla="*/ 523875 w 1638602"/>
                          <a:gd name="connsiteY50" fmla="*/ 895350 h 1152525"/>
                          <a:gd name="connsiteX51" fmla="*/ 571500 w 1638602"/>
                          <a:gd name="connsiteY51" fmla="*/ 866775 h 1152525"/>
                          <a:gd name="connsiteX52" fmla="*/ 828675 w 1638602"/>
                          <a:gd name="connsiteY52" fmla="*/ 866775 h 1152525"/>
                          <a:gd name="connsiteX53" fmla="*/ 828675 w 1638602"/>
                          <a:gd name="connsiteY53" fmla="*/ 990600 h 1152525"/>
                          <a:gd name="connsiteX54" fmla="*/ 847725 w 1638602"/>
                          <a:gd name="connsiteY54" fmla="*/ 1028700 h 1152525"/>
                          <a:gd name="connsiteX55" fmla="*/ 857250 w 1638602"/>
                          <a:gd name="connsiteY55" fmla="*/ 1057275 h 1152525"/>
                          <a:gd name="connsiteX56" fmla="*/ 885825 w 1638602"/>
                          <a:gd name="connsiteY56" fmla="*/ 1076325 h 1152525"/>
                          <a:gd name="connsiteX57" fmla="*/ 933450 w 1638602"/>
                          <a:gd name="connsiteY57" fmla="*/ 1019175 h 1152525"/>
                          <a:gd name="connsiteX58" fmla="*/ 914400 w 1638602"/>
                          <a:gd name="connsiteY58" fmla="*/ 990600 h 1152525"/>
                          <a:gd name="connsiteX59" fmla="*/ 933450 w 1638602"/>
                          <a:gd name="connsiteY59" fmla="*/ 1047750 h 1152525"/>
                          <a:gd name="connsiteX60" fmla="*/ 1028700 w 1638602"/>
                          <a:gd name="connsiteY60" fmla="*/ 1152525 h 1152525"/>
                          <a:gd name="connsiteX61" fmla="*/ 1057275 w 1638602"/>
                          <a:gd name="connsiteY61" fmla="*/ 1143000 h 1152525"/>
                          <a:gd name="connsiteX62" fmla="*/ 1028700 w 1638602"/>
                          <a:gd name="connsiteY62" fmla="*/ 1009650 h 1152525"/>
                          <a:gd name="connsiteX63" fmla="*/ 1009650 w 1638602"/>
                          <a:gd name="connsiteY63" fmla="*/ 981075 h 1152525"/>
                          <a:gd name="connsiteX64" fmla="*/ 1028700 w 1638602"/>
                          <a:gd name="connsiteY64" fmla="*/ 876300 h 1152525"/>
                          <a:gd name="connsiteX65" fmla="*/ 1257300 w 1638602"/>
                          <a:gd name="connsiteY65" fmla="*/ 895350 h 1152525"/>
                          <a:gd name="connsiteX66" fmla="*/ 1390650 w 1638602"/>
                          <a:gd name="connsiteY66" fmla="*/ 885825 h 1152525"/>
                          <a:gd name="connsiteX67" fmla="*/ 1485900 w 1638602"/>
                          <a:gd name="connsiteY67" fmla="*/ 838200 h 1152525"/>
                          <a:gd name="connsiteX68" fmla="*/ 1514475 w 1638602"/>
                          <a:gd name="connsiteY68" fmla="*/ 828675 h 1152525"/>
                          <a:gd name="connsiteX69" fmla="*/ 1552575 w 1638602"/>
                          <a:gd name="connsiteY69" fmla="*/ 771525 h 1152525"/>
                          <a:gd name="connsiteX70" fmla="*/ 1571625 w 1638602"/>
                          <a:gd name="connsiteY70" fmla="*/ 742950 h 1152525"/>
                          <a:gd name="connsiteX71" fmla="*/ 1581150 w 1638602"/>
                          <a:gd name="connsiteY71" fmla="*/ 704850 h 1152525"/>
                          <a:gd name="connsiteX72" fmla="*/ 1562100 w 1638602"/>
                          <a:gd name="connsiteY72" fmla="*/ 466725 h 1152525"/>
                          <a:gd name="connsiteX73" fmla="*/ 1552575 w 1638602"/>
                          <a:gd name="connsiteY73" fmla="*/ 438150 h 1152525"/>
                          <a:gd name="connsiteX74" fmla="*/ 1543050 w 1638602"/>
                          <a:gd name="connsiteY74" fmla="*/ 400050 h 1152525"/>
                          <a:gd name="connsiteX75" fmla="*/ 1514475 w 1638602"/>
                          <a:gd name="connsiteY75" fmla="*/ 371475 h 1152525"/>
                          <a:gd name="connsiteX76" fmla="*/ 1514475 w 1638602"/>
                          <a:gd name="connsiteY76" fmla="*/ 190500 h 1152525"/>
                          <a:gd name="connsiteX77" fmla="*/ 1533525 w 1638602"/>
                          <a:gd name="connsiteY77" fmla="*/ 161925 h 1152525"/>
                          <a:gd name="connsiteX78" fmla="*/ 1562100 w 1638602"/>
                          <a:gd name="connsiteY78" fmla="*/ 142875 h 1152525"/>
                          <a:gd name="connsiteX79" fmla="*/ 1600200 w 1638602"/>
                          <a:gd name="connsiteY79" fmla="*/ 114300 h 1152525"/>
                          <a:gd name="connsiteX80" fmla="*/ 1638300 w 1638602"/>
                          <a:gd name="connsiteY80" fmla="*/ 95250 h 1152525"/>
                          <a:gd name="connsiteX81" fmla="*/ 1600200 w 1638602"/>
                          <a:gd name="connsiteY81" fmla="*/ 57150 h 1152525"/>
                          <a:gd name="connsiteX0" fmla="*/ 1600200 w 1638602"/>
                          <a:gd name="connsiteY0" fmla="*/ 57150 h 1152525"/>
                          <a:gd name="connsiteX1" fmla="*/ 1600200 w 1638602"/>
                          <a:gd name="connsiteY1" fmla="*/ 57150 h 1152525"/>
                          <a:gd name="connsiteX2" fmla="*/ 1514475 w 1638602"/>
                          <a:gd name="connsiteY2" fmla="*/ 19050 h 1152525"/>
                          <a:gd name="connsiteX3" fmla="*/ 1457325 w 1638602"/>
                          <a:gd name="connsiteY3" fmla="*/ 0 h 1152525"/>
                          <a:gd name="connsiteX4" fmla="*/ 1409700 w 1638602"/>
                          <a:gd name="connsiteY4" fmla="*/ 9525 h 1152525"/>
                          <a:gd name="connsiteX5" fmla="*/ 1381125 w 1638602"/>
                          <a:gd name="connsiteY5" fmla="*/ 38100 h 1152525"/>
                          <a:gd name="connsiteX6" fmla="*/ 1350645 w 1638602"/>
                          <a:gd name="connsiteY6" fmla="*/ 74378 h 1152525"/>
                          <a:gd name="connsiteX7" fmla="*/ 1323975 w 1638602"/>
                          <a:gd name="connsiteY7" fmla="*/ 104775 h 1152525"/>
                          <a:gd name="connsiteX8" fmla="*/ 1314450 w 1638602"/>
                          <a:gd name="connsiteY8" fmla="*/ 142875 h 1152525"/>
                          <a:gd name="connsiteX9" fmla="*/ 1295400 w 1638602"/>
                          <a:gd name="connsiteY9" fmla="*/ 171450 h 1152525"/>
                          <a:gd name="connsiteX10" fmla="*/ 1266825 w 1638602"/>
                          <a:gd name="connsiteY10" fmla="*/ 219075 h 1152525"/>
                          <a:gd name="connsiteX11" fmla="*/ 1257300 w 1638602"/>
                          <a:gd name="connsiteY11" fmla="*/ 247650 h 1152525"/>
                          <a:gd name="connsiteX12" fmla="*/ 1219200 w 1638602"/>
                          <a:gd name="connsiteY12" fmla="*/ 276225 h 1152525"/>
                          <a:gd name="connsiteX13" fmla="*/ 1143000 w 1638602"/>
                          <a:gd name="connsiteY13" fmla="*/ 361950 h 1152525"/>
                          <a:gd name="connsiteX14" fmla="*/ 1114425 w 1638602"/>
                          <a:gd name="connsiteY14" fmla="*/ 371475 h 1152525"/>
                          <a:gd name="connsiteX15" fmla="*/ 1057275 w 1638602"/>
                          <a:gd name="connsiteY15" fmla="*/ 409575 h 1152525"/>
                          <a:gd name="connsiteX16" fmla="*/ 1028700 w 1638602"/>
                          <a:gd name="connsiteY16" fmla="*/ 428625 h 1152525"/>
                          <a:gd name="connsiteX17" fmla="*/ 923925 w 1638602"/>
                          <a:gd name="connsiteY17" fmla="*/ 466725 h 1152525"/>
                          <a:gd name="connsiteX18" fmla="*/ 619125 w 1638602"/>
                          <a:gd name="connsiteY18" fmla="*/ 457200 h 1152525"/>
                          <a:gd name="connsiteX19" fmla="*/ 628650 w 1638602"/>
                          <a:gd name="connsiteY19" fmla="*/ 476138 h 1152525"/>
                          <a:gd name="connsiteX20" fmla="*/ 533400 w 1638602"/>
                          <a:gd name="connsiteY20" fmla="*/ 409575 h 1152525"/>
                          <a:gd name="connsiteX21" fmla="*/ 495300 w 1638602"/>
                          <a:gd name="connsiteY21" fmla="*/ 371475 h 1152525"/>
                          <a:gd name="connsiteX22" fmla="*/ 485775 w 1638602"/>
                          <a:gd name="connsiteY22" fmla="*/ 342900 h 1152525"/>
                          <a:gd name="connsiteX23" fmla="*/ 466725 w 1638602"/>
                          <a:gd name="connsiteY23" fmla="*/ 304800 h 1152525"/>
                          <a:gd name="connsiteX24" fmla="*/ 409575 w 1638602"/>
                          <a:gd name="connsiteY24" fmla="*/ 228600 h 1152525"/>
                          <a:gd name="connsiteX25" fmla="*/ 381000 w 1638602"/>
                          <a:gd name="connsiteY25" fmla="*/ 219075 h 1152525"/>
                          <a:gd name="connsiteX26" fmla="*/ 352425 w 1638602"/>
                          <a:gd name="connsiteY26" fmla="*/ 161925 h 1152525"/>
                          <a:gd name="connsiteX27" fmla="*/ 323850 w 1638602"/>
                          <a:gd name="connsiteY27" fmla="*/ 152400 h 1152525"/>
                          <a:gd name="connsiteX28" fmla="*/ 209550 w 1638602"/>
                          <a:gd name="connsiteY28" fmla="*/ 161925 h 1152525"/>
                          <a:gd name="connsiteX29" fmla="*/ 142875 w 1638602"/>
                          <a:gd name="connsiteY29" fmla="*/ 209550 h 1152525"/>
                          <a:gd name="connsiteX30" fmla="*/ 76200 w 1638602"/>
                          <a:gd name="connsiteY30" fmla="*/ 285750 h 1152525"/>
                          <a:gd name="connsiteX31" fmla="*/ 66675 w 1638602"/>
                          <a:gd name="connsiteY31" fmla="*/ 314325 h 1152525"/>
                          <a:gd name="connsiteX32" fmla="*/ 47625 w 1638602"/>
                          <a:gd name="connsiteY32" fmla="*/ 342900 h 1152525"/>
                          <a:gd name="connsiteX33" fmla="*/ 19050 w 1638602"/>
                          <a:gd name="connsiteY33" fmla="*/ 390525 h 1152525"/>
                          <a:gd name="connsiteX34" fmla="*/ 9525 w 1638602"/>
                          <a:gd name="connsiteY34" fmla="*/ 466725 h 1152525"/>
                          <a:gd name="connsiteX35" fmla="*/ 0 w 1638602"/>
                          <a:gd name="connsiteY35" fmla="*/ 495300 h 1152525"/>
                          <a:gd name="connsiteX36" fmla="*/ 9525 w 1638602"/>
                          <a:gd name="connsiteY36" fmla="*/ 752475 h 1152525"/>
                          <a:gd name="connsiteX37" fmla="*/ 28575 w 1638602"/>
                          <a:gd name="connsiteY37" fmla="*/ 781050 h 1152525"/>
                          <a:gd name="connsiteX38" fmla="*/ 38100 w 1638602"/>
                          <a:gd name="connsiteY38" fmla="*/ 809625 h 1152525"/>
                          <a:gd name="connsiteX39" fmla="*/ 85725 w 1638602"/>
                          <a:gd name="connsiteY39" fmla="*/ 866775 h 1152525"/>
                          <a:gd name="connsiteX40" fmla="*/ 133350 w 1638602"/>
                          <a:gd name="connsiteY40" fmla="*/ 942975 h 1152525"/>
                          <a:gd name="connsiteX41" fmla="*/ 152400 w 1638602"/>
                          <a:gd name="connsiteY41" fmla="*/ 971550 h 1152525"/>
                          <a:gd name="connsiteX42" fmla="*/ 171450 w 1638602"/>
                          <a:gd name="connsiteY42" fmla="*/ 1009650 h 1152525"/>
                          <a:gd name="connsiteX43" fmla="*/ 200025 w 1638602"/>
                          <a:gd name="connsiteY43" fmla="*/ 1028700 h 1152525"/>
                          <a:gd name="connsiteX44" fmla="*/ 276225 w 1638602"/>
                          <a:gd name="connsiteY44" fmla="*/ 990600 h 1152525"/>
                          <a:gd name="connsiteX45" fmla="*/ 342900 w 1638602"/>
                          <a:gd name="connsiteY45" fmla="*/ 971550 h 1152525"/>
                          <a:gd name="connsiteX46" fmla="*/ 371475 w 1638602"/>
                          <a:gd name="connsiteY46" fmla="*/ 962025 h 1152525"/>
                          <a:gd name="connsiteX47" fmla="*/ 400050 w 1638602"/>
                          <a:gd name="connsiteY47" fmla="*/ 942975 h 1152525"/>
                          <a:gd name="connsiteX48" fmla="*/ 428625 w 1638602"/>
                          <a:gd name="connsiteY48" fmla="*/ 933450 h 1152525"/>
                          <a:gd name="connsiteX49" fmla="*/ 457200 w 1638602"/>
                          <a:gd name="connsiteY49" fmla="*/ 914400 h 1152525"/>
                          <a:gd name="connsiteX50" fmla="*/ 523875 w 1638602"/>
                          <a:gd name="connsiteY50" fmla="*/ 895350 h 1152525"/>
                          <a:gd name="connsiteX51" fmla="*/ 571500 w 1638602"/>
                          <a:gd name="connsiteY51" fmla="*/ 866775 h 1152525"/>
                          <a:gd name="connsiteX52" fmla="*/ 828675 w 1638602"/>
                          <a:gd name="connsiteY52" fmla="*/ 866775 h 1152525"/>
                          <a:gd name="connsiteX53" fmla="*/ 828675 w 1638602"/>
                          <a:gd name="connsiteY53" fmla="*/ 990600 h 1152525"/>
                          <a:gd name="connsiteX54" fmla="*/ 847725 w 1638602"/>
                          <a:gd name="connsiteY54" fmla="*/ 1028700 h 1152525"/>
                          <a:gd name="connsiteX55" fmla="*/ 857250 w 1638602"/>
                          <a:gd name="connsiteY55" fmla="*/ 1057275 h 1152525"/>
                          <a:gd name="connsiteX56" fmla="*/ 885825 w 1638602"/>
                          <a:gd name="connsiteY56" fmla="*/ 1076325 h 1152525"/>
                          <a:gd name="connsiteX57" fmla="*/ 933450 w 1638602"/>
                          <a:gd name="connsiteY57" fmla="*/ 1019175 h 1152525"/>
                          <a:gd name="connsiteX58" fmla="*/ 914400 w 1638602"/>
                          <a:gd name="connsiteY58" fmla="*/ 990600 h 1152525"/>
                          <a:gd name="connsiteX59" fmla="*/ 933450 w 1638602"/>
                          <a:gd name="connsiteY59" fmla="*/ 1047750 h 1152525"/>
                          <a:gd name="connsiteX60" fmla="*/ 1028700 w 1638602"/>
                          <a:gd name="connsiteY60" fmla="*/ 1152525 h 1152525"/>
                          <a:gd name="connsiteX61" fmla="*/ 1057275 w 1638602"/>
                          <a:gd name="connsiteY61" fmla="*/ 1143000 h 1152525"/>
                          <a:gd name="connsiteX62" fmla="*/ 1028700 w 1638602"/>
                          <a:gd name="connsiteY62" fmla="*/ 1009650 h 1152525"/>
                          <a:gd name="connsiteX63" fmla="*/ 1009650 w 1638602"/>
                          <a:gd name="connsiteY63" fmla="*/ 981075 h 1152525"/>
                          <a:gd name="connsiteX64" fmla="*/ 1028700 w 1638602"/>
                          <a:gd name="connsiteY64" fmla="*/ 876300 h 1152525"/>
                          <a:gd name="connsiteX65" fmla="*/ 1257300 w 1638602"/>
                          <a:gd name="connsiteY65" fmla="*/ 895350 h 1152525"/>
                          <a:gd name="connsiteX66" fmla="*/ 1390650 w 1638602"/>
                          <a:gd name="connsiteY66" fmla="*/ 885825 h 1152525"/>
                          <a:gd name="connsiteX67" fmla="*/ 1485900 w 1638602"/>
                          <a:gd name="connsiteY67" fmla="*/ 838200 h 1152525"/>
                          <a:gd name="connsiteX68" fmla="*/ 1514475 w 1638602"/>
                          <a:gd name="connsiteY68" fmla="*/ 828675 h 1152525"/>
                          <a:gd name="connsiteX69" fmla="*/ 1552575 w 1638602"/>
                          <a:gd name="connsiteY69" fmla="*/ 771525 h 1152525"/>
                          <a:gd name="connsiteX70" fmla="*/ 1571625 w 1638602"/>
                          <a:gd name="connsiteY70" fmla="*/ 742950 h 1152525"/>
                          <a:gd name="connsiteX71" fmla="*/ 1581150 w 1638602"/>
                          <a:gd name="connsiteY71" fmla="*/ 704850 h 1152525"/>
                          <a:gd name="connsiteX72" fmla="*/ 1562100 w 1638602"/>
                          <a:gd name="connsiteY72" fmla="*/ 466725 h 1152525"/>
                          <a:gd name="connsiteX73" fmla="*/ 1552575 w 1638602"/>
                          <a:gd name="connsiteY73" fmla="*/ 438150 h 1152525"/>
                          <a:gd name="connsiteX74" fmla="*/ 1535430 w 1638602"/>
                          <a:gd name="connsiteY74" fmla="*/ 401947 h 1152525"/>
                          <a:gd name="connsiteX75" fmla="*/ 1514475 w 1638602"/>
                          <a:gd name="connsiteY75" fmla="*/ 371475 h 1152525"/>
                          <a:gd name="connsiteX76" fmla="*/ 1514475 w 1638602"/>
                          <a:gd name="connsiteY76" fmla="*/ 190500 h 1152525"/>
                          <a:gd name="connsiteX77" fmla="*/ 1533525 w 1638602"/>
                          <a:gd name="connsiteY77" fmla="*/ 161925 h 1152525"/>
                          <a:gd name="connsiteX78" fmla="*/ 1562100 w 1638602"/>
                          <a:gd name="connsiteY78" fmla="*/ 142875 h 1152525"/>
                          <a:gd name="connsiteX79" fmla="*/ 1600200 w 1638602"/>
                          <a:gd name="connsiteY79" fmla="*/ 114300 h 1152525"/>
                          <a:gd name="connsiteX80" fmla="*/ 1638300 w 1638602"/>
                          <a:gd name="connsiteY80" fmla="*/ 95250 h 1152525"/>
                          <a:gd name="connsiteX81" fmla="*/ 1600200 w 1638602"/>
                          <a:gd name="connsiteY81" fmla="*/ 57150 h 1152525"/>
                          <a:gd name="connsiteX0" fmla="*/ 1600200 w 1638602"/>
                          <a:gd name="connsiteY0" fmla="*/ 57150 h 1152525"/>
                          <a:gd name="connsiteX1" fmla="*/ 1600200 w 1638602"/>
                          <a:gd name="connsiteY1" fmla="*/ 57150 h 1152525"/>
                          <a:gd name="connsiteX2" fmla="*/ 1524000 w 1638602"/>
                          <a:gd name="connsiteY2" fmla="*/ 9562 h 1152525"/>
                          <a:gd name="connsiteX3" fmla="*/ 1457325 w 1638602"/>
                          <a:gd name="connsiteY3" fmla="*/ 0 h 1152525"/>
                          <a:gd name="connsiteX4" fmla="*/ 1409700 w 1638602"/>
                          <a:gd name="connsiteY4" fmla="*/ 9525 h 1152525"/>
                          <a:gd name="connsiteX5" fmla="*/ 1381125 w 1638602"/>
                          <a:gd name="connsiteY5" fmla="*/ 38100 h 1152525"/>
                          <a:gd name="connsiteX6" fmla="*/ 1350645 w 1638602"/>
                          <a:gd name="connsiteY6" fmla="*/ 74378 h 1152525"/>
                          <a:gd name="connsiteX7" fmla="*/ 1323975 w 1638602"/>
                          <a:gd name="connsiteY7" fmla="*/ 104775 h 1152525"/>
                          <a:gd name="connsiteX8" fmla="*/ 1314450 w 1638602"/>
                          <a:gd name="connsiteY8" fmla="*/ 142875 h 1152525"/>
                          <a:gd name="connsiteX9" fmla="*/ 1295400 w 1638602"/>
                          <a:gd name="connsiteY9" fmla="*/ 171450 h 1152525"/>
                          <a:gd name="connsiteX10" fmla="*/ 1266825 w 1638602"/>
                          <a:gd name="connsiteY10" fmla="*/ 219075 h 1152525"/>
                          <a:gd name="connsiteX11" fmla="*/ 1257300 w 1638602"/>
                          <a:gd name="connsiteY11" fmla="*/ 247650 h 1152525"/>
                          <a:gd name="connsiteX12" fmla="*/ 1219200 w 1638602"/>
                          <a:gd name="connsiteY12" fmla="*/ 276225 h 1152525"/>
                          <a:gd name="connsiteX13" fmla="*/ 1143000 w 1638602"/>
                          <a:gd name="connsiteY13" fmla="*/ 361950 h 1152525"/>
                          <a:gd name="connsiteX14" fmla="*/ 1114425 w 1638602"/>
                          <a:gd name="connsiteY14" fmla="*/ 371475 h 1152525"/>
                          <a:gd name="connsiteX15" fmla="*/ 1057275 w 1638602"/>
                          <a:gd name="connsiteY15" fmla="*/ 409575 h 1152525"/>
                          <a:gd name="connsiteX16" fmla="*/ 1028700 w 1638602"/>
                          <a:gd name="connsiteY16" fmla="*/ 428625 h 1152525"/>
                          <a:gd name="connsiteX17" fmla="*/ 923925 w 1638602"/>
                          <a:gd name="connsiteY17" fmla="*/ 466725 h 1152525"/>
                          <a:gd name="connsiteX18" fmla="*/ 619125 w 1638602"/>
                          <a:gd name="connsiteY18" fmla="*/ 457200 h 1152525"/>
                          <a:gd name="connsiteX19" fmla="*/ 628650 w 1638602"/>
                          <a:gd name="connsiteY19" fmla="*/ 476138 h 1152525"/>
                          <a:gd name="connsiteX20" fmla="*/ 533400 w 1638602"/>
                          <a:gd name="connsiteY20" fmla="*/ 409575 h 1152525"/>
                          <a:gd name="connsiteX21" fmla="*/ 495300 w 1638602"/>
                          <a:gd name="connsiteY21" fmla="*/ 371475 h 1152525"/>
                          <a:gd name="connsiteX22" fmla="*/ 485775 w 1638602"/>
                          <a:gd name="connsiteY22" fmla="*/ 342900 h 1152525"/>
                          <a:gd name="connsiteX23" fmla="*/ 466725 w 1638602"/>
                          <a:gd name="connsiteY23" fmla="*/ 304800 h 1152525"/>
                          <a:gd name="connsiteX24" fmla="*/ 409575 w 1638602"/>
                          <a:gd name="connsiteY24" fmla="*/ 228600 h 1152525"/>
                          <a:gd name="connsiteX25" fmla="*/ 381000 w 1638602"/>
                          <a:gd name="connsiteY25" fmla="*/ 219075 h 1152525"/>
                          <a:gd name="connsiteX26" fmla="*/ 352425 w 1638602"/>
                          <a:gd name="connsiteY26" fmla="*/ 161925 h 1152525"/>
                          <a:gd name="connsiteX27" fmla="*/ 323850 w 1638602"/>
                          <a:gd name="connsiteY27" fmla="*/ 152400 h 1152525"/>
                          <a:gd name="connsiteX28" fmla="*/ 209550 w 1638602"/>
                          <a:gd name="connsiteY28" fmla="*/ 161925 h 1152525"/>
                          <a:gd name="connsiteX29" fmla="*/ 142875 w 1638602"/>
                          <a:gd name="connsiteY29" fmla="*/ 209550 h 1152525"/>
                          <a:gd name="connsiteX30" fmla="*/ 76200 w 1638602"/>
                          <a:gd name="connsiteY30" fmla="*/ 285750 h 1152525"/>
                          <a:gd name="connsiteX31" fmla="*/ 66675 w 1638602"/>
                          <a:gd name="connsiteY31" fmla="*/ 314325 h 1152525"/>
                          <a:gd name="connsiteX32" fmla="*/ 47625 w 1638602"/>
                          <a:gd name="connsiteY32" fmla="*/ 342900 h 1152525"/>
                          <a:gd name="connsiteX33" fmla="*/ 19050 w 1638602"/>
                          <a:gd name="connsiteY33" fmla="*/ 390525 h 1152525"/>
                          <a:gd name="connsiteX34" fmla="*/ 9525 w 1638602"/>
                          <a:gd name="connsiteY34" fmla="*/ 466725 h 1152525"/>
                          <a:gd name="connsiteX35" fmla="*/ 0 w 1638602"/>
                          <a:gd name="connsiteY35" fmla="*/ 495300 h 1152525"/>
                          <a:gd name="connsiteX36" fmla="*/ 9525 w 1638602"/>
                          <a:gd name="connsiteY36" fmla="*/ 752475 h 1152525"/>
                          <a:gd name="connsiteX37" fmla="*/ 28575 w 1638602"/>
                          <a:gd name="connsiteY37" fmla="*/ 781050 h 1152525"/>
                          <a:gd name="connsiteX38" fmla="*/ 38100 w 1638602"/>
                          <a:gd name="connsiteY38" fmla="*/ 809625 h 1152525"/>
                          <a:gd name="connsiteX39" fmla="*/ 85725 w 1638602"/>
                          <a:gd name="connsiteY39" fmla="*/ 866775 h 1152525"/>
                          <a:gd name="connsiteX40" fmla="*/ 133350 w 1638602"/>
                          <a:gd name="connsiteY40" fmla="*/ 942975 h 1152525"/>
                          <a:gd name="connsiteX41" fmla="*/ 152400 w 1638602"/>
                          <a:gd name="connsiteY41" fmla="*/ 971550 h 1152525"/>
                          <a:gd name="connsiteX42" fmla="*/ 171450 w 1638602"/>
                          <a:gd name="connsiteY42" fmla="*/ 1009650 h 1152525"/>
                          <a:gd name="connsiteX43" fmla="*/ 200025 w 1638602"/>
                          <a:gd name="connsiteY43" fmla="*/ 1028700 h 1152525"/>
                          <a:gd name="connsiteX44" fmla="*/ 276225 w 1638602"/>
                          <a:gd name="connsiteY44" fmla="*/ 990600 h 1152525"/>
                          <a:gd name="connsiteX45" fmla="*/ 342900 w 1638602"/>
                          <a:gd name="connsiteY45" fmla="*/ 971550 h 1152525"/>
                          <a:gd name="connsiteX46" fmla="*/ 371475 w 1638602"/>
                          <a:gd name="connsiteY46" fmla="*/ 962025 h 1152525"/>
                          <a:gd name="connsiteX47" fmla="*/ 400050 w 1638602"/>
                          <a:gd name="connsiteY47" fmla="*/ 942975 h 1152525"/>
                          <a:gd name="connsiteX48" fmla="*/ 428625 w 1638602"/>
                          <a:gd name="connsiteY48" fmla="*/ 933450 h 1152525"/>
                          <a:gd name="connsiteX49" fmla="*/ 457200 w 1638602"/>
                          <a:gd name="connsiteY49" fmla="*/ 914400 h 1152525"/>
                          <a:gd name="connsiteX50" fmla="*/ 523875 w 1638602"/>
                          <a:gd name="connsiteY50" fmla="*/ 895350 h 1152525"/>
                          <a:gd name="connsiteX51" fmla="*/ 571500 w 1638602"/>
                          <a:gd name="connsiteY51" fmla="*/ 866775 h 1152525"/>
                          <a:gd name="connsiteX52" fmla="*/ 828675 w 1638602"/>
                          <a:gd name="connsiteY52" fmla="*/ 866775 h 1152525"/>
                          <a:gd name="connsiteX53" fmla="*/ 828675 w 1638602"/>
                          <a:gd name="connsiteY53" fmla="*/ 990600 h 1152525"/>
                          <a:gd name="connsiteX54" fmla="*/ 847725 w 1638602"/>
                          <a:gd name="connsiteY54" fmla="*/ 1028700 h 1152525"/>
                          <a:gd name="connsiteX55" fmla="*/ 857250 w 1638602"/>
                          <a:gd name="connsiteY55" fmla="*/ 1057275 h 1152525"/>
                          <a:gd name="connsiteX56" fmla="*/ 885825 w 1638602"/>
                          <a:gd name="connsiteY56" fmla="*/ 1076325 h 1152525"/>
                          <a:gd name="connsiteX57" fmla="*/ 933450 w 1638602"/>
                          <a:gd name="connsiteY57" fmla="*/ 1019175 h 1152525"/>
                          <a:gd name="connsiteX58" fmla="*/ 914400 w 1638602"/>
                          <a:gd name="connsiteY58" fmla="*/ 990600 h 1152525"/>
                          <a:gd name="connsiteX59" fmla="*/ 933450 w 1638602"/>
                          <a:gd name="connsiteY59" fmla="*/ 1047750 h 1152525"/>
                          <a:gd name="connsiteX60" fmla="*/ 1028700 w 1638602"/>
                          <a:gd name="connsiteY60" fmla="*/ 1152525 h 1152525"/>
                          <a:gd name="connsiteX61" fmla="*/ 1057275 w 1638602"/>
                          <a:gd name="connsiteY61" fmla="*/ 1143000 h 1152525"/>
                          <a:gd name="connsiteX62" fmla="*/ 1028700 w 1638602"/>
                          <a:gd name="connsiteY62" fmla="*/ 1009650 h 1152525"/>
                          <a:gd name="connsiteX63" fmla="*/ 1009650 w 1638602"/>
                          <a:gd name="connsiteY63" fmla="*/ 981075 h 1152525"/>
                          <a:gd name="connsiteX64" fmla="*/ 1028700 w 1638602"/>
                          <a:gd name="connsiteY64" fmla="*/ 876300 h 1152525"/>
                          <a:gd name="connsiteX65" fmla="*/ 1257300 w 1638602"/>
                          <a:gd name="connsiteY65" fmla="*/ 895350 h 1152525"/>
                          <a:gd name="connsiteX66" fmla="*/ 1390650 w 1638602"/>
                          <a:gd name="connsiteY66" fmla="*/ 885825 h 1152525"/>
                          <a:gd name="connsiteX67" fmla="*/ 1485900 w 1638602"/>
                          <a:gd name="connsiteY67" fmla="*/ 838200 h 1152525"/>
                          <a:gd name="connsiteX68" fmla="*/ 1514475 w 1638602"/>
                          <a:gd name="connsiteY68" fmla="*/ 828675 h 1152525"/>
                          <a:gd name="connsiteX69" fmla="*/ 1552575 w 1638602"/>
                          <a:gd name="connsiteY69" fmla="*/ 771525 h 1152525"/>
                          <a:gd name="connsiteX70" fmla="*/ 1571625 w 1638602"/>
                          <a:gd name="connsiteY70" fmla="*/ 742950 h 1152525"/>
                          <a:gd name="connsiteX71" fmla="*/ 1581150 w 1638602"/>
                          <a:gd name="connsiteY71" fmla="*/ 704850 h 1152525"/>
                          <a:gd name="connsiteX72" fmla="*/ 1562100 w 1638602"/>
                          <a:gd name="connsiteY72" fmla="*/ 466725 h 1152525"/>
                          <a:gd name="connsiteX73" fmla="*/ 1552575 w 1638602"/>
                          <a:gd name="connsiteY73" fmla="*/ 438150 h 1152525"/>
                          <a:gd name="connsiteX74" fmla="*/ 1535430 w 1638602"/>
                          <a:gd name="connsiteY74" fmla="*/ 401947 h 1152525"/>
                          <a:gd name="connsiteX75" fmla="*/ 1514475 w 1638602"/>
                          <a:gd name="connsiteY75" fmla="*/ 371475 h 1152525"/>
                          <a:gd name="connsiteX76" fmla="*/ 1514475 w 1638602"/>
                          <a:gd name="connsiteY76" fmla="*/ 190500 h 1152525"/>
                          <a:gd name="connsiteX77" fmla="*/ 1533525 w 1638602"/>
                          <a:gd name="connsiteY77" fmla="*/ 161925 h 1152525"/>
                          <a:gd name="connsiteX78" fmla="*/ 1562100 w 1638602"/>
                          <a:gd name="connsiteY78" fmla="*/ 142875 h 1152525"/>
                          <a:gd name="connsiteX79" fmla="*/ 1600200 w 1638602"/>
                          <a:gd name="connsiteY79" fmla="*/ 114300 h 1152525"/>
                          <a:gd name="connsiteX80" fmla="*/ 1638300 w 1638602"/>
                          <a:gd name="connsiteY80" fmla="*/ 95250 h 1152525"/>
                          <a:gd name="connsiteX81" fmla="*/ 1600200 w 1638602"/>
                          <a:gd name="connsiteY81" fmla="*/ 57150 h 1152525"/>
                          <a:gd name="connsiteX0" fmla="*/ 1590675 w 1638542"/>
                          <a:gd name="connsiteY0" fmla="*/ 51457 h 1152525"/>
                          <a:gd name="connsiteX1" fmla="*/ 1600200 w 1638542"/>
                          <a:gd name="connsiteY1" fmla="*/ 57150 h 1152525"/>
                          <a:gd name="connsiteX2" fmla="*/ 1524000 w 1638542"/>
                          <a:gd name="connsiteY2" fmla="*/ 9562 h 1152525"/>
                          <a:gd name="connsiteX3" fmla="*/ 1457325 w 1638542"/>
                          <a:gd name="connsiteY3" fmla="*/ 0 h 1152525"/>
                          <a:gd name="connsiteX4" fmla="*/ 1409700 w 1638542"/>
                          <a:gd name="connsiteY4" fmla="*/ 9525 h 1152525"/>
                          <a:gd name="connsiteX5" fmla="*/ 1381125 w 1638542"/>
                          <a:gd name="connsiteY5" fmla="*/ 38100 h 1152525"/>
                          <a:gd name="connsiteX6" fmla="*/ 1350645 w 1638542"/>
                          <a:gd name="connsiteY6" fmla="*/ 74378 h 1152525"/>
                          <a:gd name="connsiteX7" fmla="*/ 1323975 w 1638542"/>
                          <a:gd name="connsiteY7" fmla="*/ 104775 h 1152525"/>
                          <a:gd name="connsiteX8" fmla="*/ 1314450 w 1638542"/>
                          <a:gd name="connsiteY8" fmla="*/ 142875 h 1152525"/>
                          <a:gd name="connsiteX9" fmla="*/ 1295400 w 1638542"/>
                          <a:gd name="connsiteY9" fmla="*/ 171450 h 1152525"/>
                          <a:gd name="connsiteX10" fmla="*/ 1266825 w 1638542"/>
                          <a:gd name="connsiteY10" fmla="*/ 219075 h 1152525"/>
                          <a:gd name="connsiteX11" fmla="*/ 1257300 w 1638542"/>
                          <a:gd name="connsiteY11" fmla="*/ 247650 h 1152525"/>
                          <a:gd name="connsiteX12" fmla="*/ 1219200 w 1638542"/>
                          <a:gd name="connsiteY12" fmla="*/ 276225 h 1152525"/>
                          <a:gd name="connsiteX13" fmla="*/ 1143000 w 1638542"/>
                          <a:gd name="connsiteY13" fmla="*/ 361950 h 1152525"/>
                          <a:gd name="connsiteX14" fmla="*/ 1114425 w 1638542"/>
                          <a:gd name="connsiteY14" fmla="*/ 371475 h 1152525"/>
                          <a:gd name="connsiteX15" fmla="*/ 1057275 w 1638542"/>
                          <a:gd name="connsiteY15" fmla="*/ 409575 h 1152525"/>
                          <a:gd name="connsiteX16" fmla="*/ 1028700 w 1638542"/>
                          <a:gd name="connsiteY16" fmla="*/ 428625 h 1152525"/>
                          <a:gd name="connsiteX17" fmla="*/ 923925 w 1638542"/>
                          <a:gd name="connsiteY17" fmla="*/ 466725 h 1152525"/>
                          <a:gd name="connsiteX18" fmla="*/ 619125 w 1638542"/>
                          <a:gd name="connsiteY18" fmla="*/ 457200 h 1152525"/>
                          <a:gd name="connsiteX19" fmla="*/ 628650 w 1638542"/>
                          <a:gd name="connsiteY19" fmla="*/ 476138 h 1152525"/>
                          <a:gd name="connsiteX20" fmla="*/ 533400 w 1638542"/>
                          <a:gd name="connsiteY20" fmla="*/ 409575 h 1152525"/>
                          <a:gd name="connsiteX21" fmla="*/ 495300 w 1638542"/>
                          <a:gd name="connsiteY21" fmla="*/ 371475 h 1152525"/>
                          <a:gd name="connsiteX22" fmla="*/ 485775 w 1638542"/>
                          <a:gd name="connsiteY22" fmla="*/ 342900 h 1152525"/>
                          <a:gd name="connsiteX23" fmla="*/ 466725 w 1638542"/>
                          <a:gd name="connsiteY23" fmla="*/ 304800 h 1152525"/>
                          <a:gd name="connsiteX24" fmla="*/ 409575 w 1638542"/>
                          <a:gd name="connsiteY24" fmla="*/ 228600 h 1152525"/>
                          <a:gd name="connsiteX25" fmla="*/ 381000 w 1638542"/>
                          <a:gd name="connsiteY25" fmla="*/ 219075 h 1152525"/>
                          <a:gd name="connsiteX26" fmla="*/ 352425 w 1638542"/>
                          <a:gd name="connsiteY26" fmla="*/ 161925 h 1152525"/>
                          <a:gd name="connsiteX27" fmla="*/ 323850 w 1638542"/>
                          <a:gd name="connsiteY27" fmla="*/ 152400 h 1152525"/>
                          <a:gd name="connsiteX28" fmla="*/ 209550 w 1638542"/>
                          <a:gd name="connsiteY28" fmla="*/ 161925 h 1152525"/>
                          <a:gd name="connsiteX29" fmla="*/ 142875 w 1638542"/>
                          <a:gd name="connsiteY29" fmla="*/ 209550 h 1152525"/>
                          <a:gd name="connsiteX30" fmla="*/ 76200 w 1638542"/>
                          <a:gd name="connsiteY30" fmla="*/ 285750 h 1152525"/>
                          <a:gd name="connsiteX31" fmla="*/ 66675 w 1638542"/>
                          <a:gd name="connsiteY31" fmla="*/ 314325 h 1152525"/>
                          <a:gd name="connsiteX32" fmla="*/ 47625 w 1638542"/>
                          <a:gd name="connsiteY32" fmla="*/ 342900 h 1152525"/>
                          <a:gd name="connsiteX33" fmla="*/ 19050 w 1638542"/>
                          <a:gd name="connsiteY33" fmla="*/ 390525 h 1152525"/>
                          <a:gd name="connsiteX34" fmla="*/ 9525 w 1638542"/>
                          <a:gd name="connsiteY34" fmla="*/ 466725 h 1152525"/>
                          <a:gd name="connsiteX35" fmla="*/ 0 w 1638542"/>
                          <a:gd name="connsiteY35" fmla="*/ 495300 h 1152525"/>
                          <a:gd name="connsiteX36" fmla="*/ 9525 w 1638542"/>
                          <a:gd name="connsiteY36" fmla="*/ 752475 h 1152525"/>
                          <a:gd name="connsiteX37" fmla="*/ 28575 w 1638542"/>
                          <a:gd name="connsiteY37" fmla="*/ 781050 h 1152525"/>
                          <a:gd name="connsiteX38" fmla="*/ 38100 w 1638542"/>
                          <a:gd name="connsiteY38" fmla="*/ 809625 h 1152525"/>
                          <a:gd name="connsiteX39" fmla="*/ 85725 w 1638542"/>
                          <a:gd name="connsiteY39" fmla="*/ 866775 h 1152525"/>
                          <a:gd name="connsiteX40" fmla="*/ 133350 w 1638542"/>
                          <a:gd name="connsiteY40" fmla="*/ 942975 h 1152525"/>
                          <a:gd name="connsiteX41" fmla="*/ 152400 w 1638542"/>
                          <a:gd name="connsiteY41" fmla="*/ 971550 h 1152525"/>
                          <a:gd name="connsiteX42" fmla="*/ 171450 w 1638542"/>
                          <a:gd name="connsiteY42" fmla="*/ 1009650 h 1152525"/>
                          <a:gd name="connsiteX43" fmla="*/ 200025 w 1638542"/>
                          <a:gd name="connsiteY43" fmla="*/ 1028700 h 1152525"/>
                          <a:gd name="connsiteX44" fmla="*/ 276225 w 1638542"/>
                          <a:gd name="connsiteY44" fmla="*/ 990600 h 1152525"/>
                          <a:gd name="connsiteX45" fmla="*/ 342900 w 1638542"/>
                          <a:gd name="connsiteY45" fmla="*/ 971550 h 1152525"/>
                          <a:gd name="connsiteX46" fmla="*/ 371475 w 1638542"/>
                          <a:gd name="connsiteY46" fmla="*/ 962025 h 1152525"/>
                          <a:gd name="connsiteX47" fmla="*/ 400050 w 1638542"/>
                          <a:gd name="connsiteY47" fmla="*/ 942975 h 1152525"/>
                          <a:gd name="connsiteX48" fmla="*/ 428625 w 1638542"/>
                          <a:gd name="connsiteY48" fmla="*/ 933450 h 1152525"/>
                          <a:gd name="connsiteX49" fmla="*/ 457200 w 1638542"/>
                          <a:gd name="connsiteY49" fmla="*/ 914400 h 1152525"/>
                          <a:gd name="connsiteX50" fmla="*/ 523875 w 1638542"/>
                          <a:gd name="connsiteY50" fmla="*/ 895350 h 1152525"/>
                          <a:gd name="connsiteX51" fmla="*/ 571500 w 1638542"/>
                          <a:gd name="connsiteY51" fmla="*/ 866775 h 1152525"/>
                          <a:gd name="connsiteX52" fmla="*/ 828675 w 1638542"/>
                          <a:gd name="connsiteY52" fmla="*/ 866775 h 1152525"/>
                          <a:gd name="connsiteX53" fmla="*/ 828675 w 1638542"/>
                          <a:gd name="connsiteY53" fmla="*/ 990600 h 1152525"/>
                          <a:gd name="connsiteX54" fmla="*/ 847725 w 1638542"/>
                          <a:gd name="connsiteY54" fmla="*/ 1028700 h 1152525"/>
                          <a:gd name="connsiteX55" fmla="*/ 857250 w 1638542"/>
                          <a:gd name="connsiteY55" fmla="*/ 1057275 h 1152525"/>
                          <a:gd name="connsiteX56" fmla="*/ 885825 w 1638542"/>
                          <a:gd name="connsiteY56" fmla="*/ 1076325 h 1152525"/>
                          <a:gd name="connsiteX57" fmla="*/ 933450 w 1638542"/>
                          <a:gd name="connsiteY57" fmla="*/ 1019175 h 1152525"/>
                          <a:gd name="connsiteX58" fmla="*/ 914400 w 1638542"/>
                          <a:gd name="connsiteY58" fmla="*/ 990600 h 1152525"/>
                          <a:gd name="connsiteX59" fmla="*/ 933450 w 1638542"/>
                          <a:gd name="connsiteY59" fmla="*/ 1047750 h 1152525"/>
                          <a:gd name="connsiteX60" fmla="*/ 1028700 w 1638542"/>
                          <a:gd name="connsiteY60" fmla="*/ 1152525 h 1152525"/>
                          <a:gd name="connsiteX61" fmla="*/ 1057275 w 1638542"/>
                          <a:gd name="connsiteY61" fmla="*/ 1143000 h 1152525"/>
                          <a:gd name="connsiteX62" fmla="*/ 1028700 w 1638542"/>
                          <a:gd name="connsiteY62" fmla="*/ 1009650 h 1152525"/>
                          <a:gd name="connsiteX63" fmla="*/ 1009650 w 1638542"/>
                          <a:gd name="connsiteY63" fmla="*/ 981075 h 1152525"/>
                          <a:gd name="connsiteX64" fmla="*/ 1028700 w 1638542"/>
                          <a:gd name="connsiteY64" fmla="*/ 876300 h 1152525"/>
                          <a:gd name="connsiteX65" fmla="*/ 1257300 w 1638542"/>
                          <a:gd name="connsiteY65" fmla="*/ 895350 h 1152525"/>
                          <a:gd name="connsiteX66" fmla="*/ 1390650 w 1638542"/>
                          <a:gd name="connsiteY66" fmla="*/ 885825 h 1152525"/>
                          <a:gd name="connsiteX67" fmla="*/ 1485900 w 1638542"/>
                          <a:gd name="connsiteY67" fmla="*/ 838200 h 1152525"/>
                          <a:gd name="connsiteX68" fmla="*/ 1514475 w 1638542"/>
                          <a:gd name="connsiteY68" fmla="*/ 828675 h 1152525"/>
                          <a:gd name="connsiteX69" fmla="*/ 1552575 w 1638542"/>
                          <a:gd name="connsiteY69" fmla="*/ 771525 h 1152525"/>
                          <a:gd name="connsiteX70" fmla="*/ 1571625 w 1638542"/>
                          <a:gd name="connsiteY70" fmla="*/ 742950 h 1152525"/>
                          <a:gd name="connsiteX71" fmla="*/ 1581150 w 1638542"/>
                          <a:gd name="connsiteY71" fmla="*/ 704850 h 1152525"/>
                          <a:gd name="connsiteX72" fmla="*/ 1562100 w 1638542"/>
                          <a:gd name="connsiteY72" fmla="*/ 466725 h 1152525"/>
                          <a:gd name="connsiteX73" fmla="*/ 1552575 w 1638542"/>
                          <a:gd name="connsiteY73" fmla="*/ 438150 h 1152525"/>
                          <a:gd name="connsiteX74" fmla="*/ 1535430 w 1638542"/>
                          <a:gd name="connsiteY74" fmla="*/ 401947 h 1152525"/>
                          <a:gd name="connsiteX75" fmla="*/ 1514475 w 1638542"/>
                          <a:gd name="connsiteY75" fmla="*/ 371475 h 1152525"/>
                          <a:gd name="connsiteX76" fmla="*/ 1514475 w 1638542"/>
                          <a:gd name="connsiteY76" fmla="*/ 190500 h 1152525"/>
                          <a:gd name="connsiteX77" fmla="*/ 1533525 w 1638542"/>
                          <a:gd name="connsiteY77" fmla="*/ 161925 h 1152525"/>
                          <a:gd name="connsiteX78" fmla="*/ 1562100 w 1638542"/>
                          <a:gd name="connsiteY78" fmla="*/ 142875 h 1152525"/>
                          <a:gd name="connsiteX79" fmla="*/ 1600200 w 1638542"/>
                          <a:gd name="connsiteY79" fmla="*/ 114300 h 1152525"/>
                          <a:gd name="connsiteX80" fmla="*/ 1638300 w 1638542"/>
                          <a:gd name="connsiteY80" fmla="*/ 95250 h 1152525"/>
                          <a:gd name="connsiteX81" fmla="*/ 1590675 w 1638542"/>
                          <a:gd name="connsiteY81" fmla="*/ 51457 h 1152525"/>
                          <a:gd name="connsiteX0" fmla="*/ 1590675 w 1638542"/>
                          <a:gd name="connsiteY0" fmla="*/ 51457 h 1152525"/>
                          <a:gd name="connsiteX1" fmla="*/ 1600200 w 1638542"/>
                          <a:gd name="connsiteY1" fmla="*/ 57150 h 1152525"/>
                          <a:gd name="connsiteX2" fmla="*/ 1524000 w 1638542"/>
                          <a:gd name="connsiteY2" fmla="*/ 9562 h 1152525"/>
                          <a:gd name="connsiteX3" fmla="*/ 1457325 w 1638542"/>
                          <a:gd name="connsiteY3" fmla="*/ 0 h 1152525"/>
                          <a:gd name="connsiteX4" fmla="*/ 1409700 w 1638542"/>
                          <a:gd name="connsiteY4" fmla="*/ 9525 h 1152525"/>
                          <a:gd name="connsiteX5" fmla="*/ 1381125 w 1638542"/>
                          <a:gd name="connsiteY5" fmla="*/ 38100 h 1152525"/>
                          <a:gd name="connsiteX6" fmla="*/ 1350645 w 1638542"/>
                          <a:gd name="connsiteY6" fmla="*/ 74378 h 1152525"/>
                          <a:gd name="connsiteX7" fmla="*/ 1323975 w 1638542"/>
                          <a:gd name="connsiteY7" fmla="*/ 104775 h 1152525"/>
                          <a:gd name="connsiteX8" fmla="*/ 1314450 w 1638542"/>
                          <a:gd name="connsiteY8" fmla="*/ 142875 h 1152525"/>
                          <a:gd name="connsiteX9" fmla="*/ 1295400 w 1638542"/>
                          <a:gd name="connsiteY9" fmla="*/ 171450 h 1152525"/>
                          <a:gd name="connsiteX10" fmla="*/ 1266825 w 1638542"/>
                          <a:gd name="connsiteY10" fmla="*/ 219075 h 1152525"/>
                          <a:gd name="connsiteX11" fmla="*/ 1249680 w 1638542"/>
                          <a:gd name="connsiteY11" fmla="*/ 236265 h 1152525"/>
                          <a:gd name="connsiteX12" fmla="*/ 1219200 w 1638542"/>
                          <a:gd name="connsiteY12" fmla="*/ 276225 h 1152525"/>
                          <a:gd name="connsiteX13" fmla="*/ 1143000 w 1638542"/>
                          <a:gd name="connsiteY13" fmla="*/ 361950 h 1152525"/>
                          <a:gd name="connsiteX14" fmla="*/ 1114425 w 1638542"/>
                          <a:gd name="connsiteY14" fmla="*/ 371475 h 1152525"/>
                          <a:gd name="connsiteX15" fmla="*/ 1057275 w 1638542"/>
                          <a:gd name="connsiteY15" fmla="*/ 409575 h 1152525"/>
                          <a:gd name="connsiteX16" fmla="*/ 1028700 w 1638542"/>
                          <a:gd name="connsiteY16" fmla="*/ 428625 h 1152525"/>
                          <a:gd name="connsiteX17" fmla="*/ 923925 w 1638542"/>
                          <a:gd name="connsiteY17" fmla="*/ 466725 h 1152525"/>
                          <a:gd name="connsiteX18" fmla="*/ 619125 w 1638542"/>
                          <a:gd name="connsiteY18" fmla="*/ 457200 h 1152525"/>
                          <a:gd name="connsiteX19" fmla="*/ 628650 w 1638542"/>
                          <a:gd name="connsiteY19" fmla="*/ 476138 h 1152525"/>
                          <a:gd name="connsiteX20" fmla="*/ 533400 w 1638542"/>
                          <a:gd name="connsiteY20" fmla="*/ 409575 h 1152525"/>
                          <a:gd name="connsiteX21" fmla="*/ 495300 w 1638542"/>
                          <a:gd name="connsiteY21" fmla="*/ 371475 h 1152525"/>
                          <a:gd name="connsiteX22" fmla="*/ 485775 w 1638542"/>
                          <a:gd name="connsiteY22" fmla="*/ 342900 h 1152525"/>
                          <a:gd name="connsiteX23" fmla="*/ 466725 w 1638542"/>
                          <a:gd name="connsiteY23" fmla="*/ 304800 h 1152525"/>
                          <a:gd name="connsiteX24" fmla="*/ 409575 w 1638542"/>
                          <a:gd name="connsiteY24" fmla="*/ 228600 h 1152525"/>
                          <a:gd name="connsiteX25" fmla="*/ 381000 w 1638542"/>
                          <a:gd name="connsiteY25" fmla="*/ 219075 h 1152525"/>
                          <a:gd name="connsiteX26" fmla="*/ 352425 w 1638542"/>
                          <a:gd name="connsiteY26" fmla="*/ 161925 h 1152525"/>
                          <a:gd name="connsiteX27" fmla="*/ 323850 w 1638542"/>
                          <a:gd name="connsiteY27" fmla="*/ 152400 h 1152525"/>
                          <a:gd name="connsiteX28" fmla="*/ 209550 w 1638542"/>
                          <a:gd name="connsiteY28" fmla="*/ 161925 h 1152525"/>
                          <a:gd name="connsiteX29" fmla="*/ 142875 w 1638542"/>
                          <a:gd name="connsiteY29" fmla="*/ 209550 h 1152525"/>
                          <a:gd name="connsiteX30" fmla="*/ 76200 w 1638542"/>
                          <a:gd name="connsiteY30" fmla="*/ 285750 h 1152525"/>
                          <a:gd name="connsiteX31" fmla="*/ 66675 w 1638542"/>
                          <a:gd name="connsiteY31" fmla="*/ 314325 h 1152525"/>
                          <a:gd name="connsiteX32" fmla="*/ 47625 w 1638542"/>
                          <a:gd name="connsiteY32" fmla="*/ 342900 h 1152525"/>
                          <a:gd name="connsiteX33" fmla="*/ 19050 w 1638542"/>
                          <a:gd name="connsiteY33" fmla="*/ 390525 h 1152525"/>
                          <a:gd name="connsiteX34" fmla="*/ 9525 w 1638542"/>
                          <a:gd name="connsiteY34" fmla="*/ 466725 h 1152525"/>
                          <a:gd name="connsiteX35" fmla="*/ 0 w 1638542"/>
                          <a:gd name="connsiteY35" fmla="*/ 495300 h 1152525"/>
                          <a:gd name="connsiteX36" fmla="*/ 9525 w 1638542"/>
                          <a:gd name="connsiteY36" fmla="*/ 752475 h 1152525"/>
                          <a:gd name="connsiteX37" fmla="*/ 28575 w 1638542"/>
                          <a:gd name="connsiteY37" fmla="*/ 781050 h 1152525"/>
                          <a:gd name="connsiteX38" fmla="*/ 38100 w 1638542"/>
                          <a:gd name="connsiteY38" fmla="*/ 809625 h 1152525"/>
                          <a:gd name="connsiteX39" fmla="*/ 85725 w 1638542"/>
                          <a:gd name="connsiteY39" fmla="*/ 866775 h 1152525"/>
                          <a:gd name="connsiteX40" fmla="*/ 133350 w 1638542"/>
                          <a:gd name="connsiteY40" fmla="*/ 942975 h 1152525"/>
                          <a:gd name="connsiteX41" fmla="*/ 152400 w 1638542"/>
                          <a:gd name="connsiteY41" fmla="*/ 971550 h 1152525"/>
                          <a:gd name="connsiteX42" fmla="*/ 171450 w 1638542"/>
                          <a:gd name="connsiteY42" fmla="*/ 1009650 h 1152525"/>
                          <a:gd name="connsiteX43" fmla="*/ 200025 w 1638542"/>
                          <a:gd name="connsiteY43" fmla="*/ 1028700 h 1152525"/>
                          <a:gd name="connsiteX44" fmla="*/ 276225 w 1638542"/>
                          <a:gd name="connsiteY44" fmla="*/ 990600 h 1152525"/>
                          <a:gd name="connsiteX45" fmla="*/ 342900 w 1638542"/>
                          <a:gd name="connsiteY45" fmla="*/ 971550 h 1152525"/>
                          <a:gd name="connsiteX46" fmla="*/ 371475 w 1638542"/>
                          <a:gd name="connsiteY46" fmla="*/ 962025 h 1152525"/>
                          <a:gd name="connsiteX47" fmla="*/ 400050 w 1638542"/>
                          <a:gd name="connsiteY47" fmla="*/ 942975 h 1152525"/>
                          <a:gd name="connsiteX48" fmla="*/ 428625 w 1638542"/>
                          <a:gd name="connsiteY48" fmla="*/ 933450 h 1152525"/>
                          <a:gd name="connsiteX49" fmla="*/ 457200 w 1638542"/>
                          <a:gd name="connsiteY49" fmla="*/ 914400 h 1152525"/>
                          <a:gd name="connsiteX50" fmla="*/ 523875 w 1638542"/>
                          <a:gd name="connsiteY50" fmla="*/ 895350 h 1152525"/>
                          <a:gd name="connsiteX51" fmla="*/ 571500 w 1638542"/>
                          <a:gd name="connsiteY51" fmla="*/ 866775 h 1152525"/>
                          <a:gd name="connsiteX52" fmla="*/ 828675 w 1638542"/>
                          <a:gd name="connsiteY52" fmla="*/ 866775 h 1152525"/>
                          <a:gd name="connsiteX53" fmla="*/ 828675 w 1638542"/>
                          <a:gd name="connsiteY53" fmla="*/ 990600 h 1152525"/>
                          <a:gd name="connsiteX54" fmla="*/ 847725 w 1638542"/>
                          <a:gd name="connsiteY54" fmla="*/ 1028700 h 1152525"/>
                          <a:gd name="connsiteX55" fmla="*/ 857250 w 1638542"/>
                          <a:gd name="connsiteY55" fmla="*/ 1057275 h 1152525"/>
                          <a:gd name="connsiteX56" fmla="*/ 885825 w 1638542"/>
                          <a:gd name="connsiteY56" fmla="*/ 1076325 h 1152525"/>
                          <a:gd name="connsiteX57" fmla="*/ 933450 w 1638542"/>
                          <a:gd name="connsiteY57" fmla="*/ 1019175 h 1152525"/>
                          <a:gd name="connsiteX58" fmla="*/ 914400 w 1638542"/>
                          <a:gd name="connsiteY58" fmla="*/ 990600 h 1152525"/>
                          <a:gd name="connsiteX59" fmla="*/ 933450 w 1638542"/>
                          <a:gd name="connsiteY59" fmla="*/ 1047750 h 1152525"/>
                          <a:gd name="connsiteX60" fmla="*/ 1028700 w 1638542"/>
                          <a:gd name="connsiteY60" fmla="*/ 1152525 h 1152525"/>
                          <a:gd name="connsiteX61" fmla="*/ 1057275 w 1638542"/>
                          <a:gd name="connsiteY61" fmla="*/ 1143000 h 1152525"/>
                          <a:gd name="connsiteX62" fmla="*/ 1028700 w 1638542"/>
                          <a:gd name="connsiteY62" fmla="*/ 1009650 h 1152525"/>
                          <a:gd name="connsiteX63" fmla="*/ 1009650 w 1638542"/>
                          <a:gd name="connsiteY63" fmla="*/ 981075 h 1152525"/>
                          <a:gd name="connsiteX64" fmla="*/ 1028700 w 1638542"/>
                          <a:gd name="connsiteY64" fmla="*/ 876300 h 1152525"/>
                          <a:gd name="connsiteX65" fmla="*/ 1257300 w 1638542"/>
                          <a:gd name="connsiteY65" fmla="*/ 895350 h 1152525"/>
                          <a:gd name="connsiteX66" fmla="*/ 1390650 w 1638542"/>
                          <a:gd name="connsiteY66" fmla="*/ 885825 h 1152525"/>
                          <a:gd name="connsiteX67" fmla="*/ 1485900 w 1638542"/>
                          <a:gd name="connsiteY67" fmla="*/ 838200 h 1152525"/>
                          <a:gd name="connsiteX68" fmla="*/ 1514475 w 1638542"/>
                          <a:gd name="connsiteY68" fmla="*/ 828675 h 1152525"/>
                          <a:gd name="connsiteX69" fmla="*/ 1552575 w 1638542"/>
                          <a:gd name="connsiteY69" fmla="*/ 771525 h 1152525"/>
                          <a:gd name="connsiteX70" fmla="*/ 1571625 w 1638542"/>
                          <a:gd name="connsiteY70" fmla="*/ 742950 h 1152525"/>
                          <a:gd name="connsiteX71" fmla="*/ 1581150 w 1638542"/>
                          <a:gd name="connsiteY71" fmla="*/ 704850 h 1152525"/>
                          <a:gd name="connsiteX72" fmla="*/ 1562100 w 1638542"/>
                          <a:gd name="connsiteY72" fmla="*/ 466725 h 1152525"/>
                          <a:gd name="connsiteX73" fmla="*/ 1552575 w 1638542"/>
                          <a:gd name="connsiteY73" fmla="*/ 438150 h 1152525"/>
                          <a:gd name="connsiteX74" fmla="*/ 1535430 w 1638542"/>
                          <a:gd name="connsiteY74" fmla="*/ 401947 h 1152525"/>
                          <a:gd name="connsiteX75" fmla="*/ 1514475 w 1638542"/>
                          <a:gd name="connsiteY75" fmla="*/ 371475 h 1152525"/>
                          <a:gd name="connsiteX76" fmla="*/ 1514475 w 1638542"/>
                          <a:gd name="connsiteY76" fmla="*/ 190500 h 1152525"/>
                          <a:gd name="connsiteX77" fmla="*/ 1533525 w 1638542"/>
                          <a:gd name="connsiteY77" fmla="*/ 161925 h 1152525"/>
                          <a:gd name="connsiteX78" fmla="*/ 1562100 w 1638542"/>
                          <a:gd name="connsiteY78" fmla="*/ 142875 h 1152525"/>
                          <a:gd name="connsiteX79" fmla="*/ 1600200 w 1638542"/>
                          <a:gd name="connsiteY79" fmla="*/ 114300 h 1152525"/>
                          <a:gd name="connsiteX80" fmla="*/ 1638300 w 1638542"/>
                          <a:gd name="connsiteY80" fmla="*/ 95250 h 1152525"/>
                          <a:gd name="connsiteX81" fmla="*/ 1590675 w 1638542"/>
                          <a:gd name="connsiteY81" fmla="*/ 51457 h 1152525"/>
                          <a:gd name="connsiteX0" fmla="*/ 1590675 w 1638542"/>
                          <a:gd name="connsiteY0" fmla="*/ 51457 h 1152525"/>
                          <a:gd name="connsiteX1" fmla="*/ 1600200 w 1638542"/>
                          <a:gd name="connsiteY1" fmla="*/ 57150 h 1152525"/>
                          <a:gd name="connsiteX2" fmla="*/ 1524000 w 1638542"/>
                          <a:gd name="connsiteY2" fmla="*/ 9562 h 1152525"/>
                          <a:gd name="connsiteX3" fmla="*/ 1457325 w 1638542"/>
                          <a:gd name="connsiteY3" fmla="*/ 0 h 1152525"/>
                          <a:gd name="connsiteX4" fmla="*/ 1409700 w 1638542"/>
                          <a:gd name="connsiteY4" fmla="*/ 9525 h 1152525"/>
                          <a:gd name="connsiteX5" fmla="*/ 1381125 w 1638542"/>
                          <a:gd name="connsiteY5" fmla="*/ 38100 h 1152525"/>
                          <a:gd name="connsiteX6" fmla="*/ 1350645 w 1638542"/>
                          <a:gd name="connsiteY6" fmla="*/ 74378 h 1152525"/>
                          <a:gd name="connsiteX7" fmla="*/ 1323975 w 1638542"/>
                          <a:gd name="connsiteY7" fmla="*/ 104775 h 1152525"/>
                          <a:gd name="connsiteX8" fmla="*/ 1314450 w 1638542"/>
                          <a:gd name="connsiteY8" fmla="*/ 142875 h 1152525"/>
                          <a:gd name="connsiteX9" fmla="*/ 1295400 w 1638542"/>
                          <a:gd name="connsiteY9" fmla="*/ 171450 h 1152525"/>
                          <a:gd name="connsiteX10" fmla="*/ 1266825 w 1638542"/>
                          <a:gd name="connsiteY10" fmla="*/ 219075 h 1152525"/>
                          <a:gd name="connsiteX11" fmla="*/ 1249680 w 1638542"/>
                          <a:gd name="connsiteY11" fmla="*/ 236265 h 1152525"/>
                          <a:gd name="connsiteX12" fmla="*/ 1219200 w 1638542"/>
                          <a:gd name="connsiteY12" fmla="*/ 276225 h 1152525"/>
                          <a:gd name="connsiteX13" fmla="*/ 1143000 w 1638542"/>
                          <a:gd name="connsiteY13" fmla="*/ 361950 h 1152525"/>
                          <a:gd name="connsiteX14" fmla="*/ 1114425 w 1638542"/>
                          <a:gd name="connsiteY14" fmla="*/ 371475 h 1152525"/>
                          <a:gd name="connsiteX15" fmla="*/ 1057275 w 1638542"/>
                          <a:gd name="connsiteY15" fmla="*/ 409575 h 1152525"/>
                          <a:gd name="connsiteX16" fmla="*/ 1028700 w 1638542"/>
                          <a:gd name="connsiteY16" fmla="*/ 428625 h 1152525"/>
                          <a:gd name="connsiteX17" fmla="*/ 923925 w 1638542"/>
                          <a:gd name="connsiteY17" fmla="*/ 466725 h 1152525"/>
                          <a:gd name="connsiteX18" fmla="*/ 619125 w 1638542"/>
                          <a:gd name="connsiteY18" fmla="*/ 457200 h 1152525"/>
                          <a:gd name="connsiteX19" fmla="*/ 628650 w 1638542"/>
                          <a:gd name="connsiteY19" fmla="*/ 476138 h 1152525"/>
                          <a:gd name="connsiteX20" fmla="*/ 533400 w 1638542"/>
                          <a:gd name="connsiteY20" fmla="*/ 409575 h 1152525"/>
                          <a:gd name="connsiteX21" fmla="*/ 495300 w 1638542"/>
                          <a:gd name="connsiteY21" fmla="*/ 371475 h 1152525"/>
                          <a:gd name="connsiteX22" fmla="*/ 485775 w 1638542"/>
                          <a:gd name="connsiteY22" fmla="*/ 342900 h 1152525"/>
                          <a:gd name="connsiteX23" fmla="*/ 466725 w 1638542"/>
                          <a:gd name="connsiteY23" fmla="*/ 304800 h 1152525"/>
                          <a:gd name="connsiteX24" fmla="*/ 409575 w 1638542"/>
                          <a:gd name="connsiteY24" fmla="*/ 228600 h 1152525"/>
                          <a:gd name="connsiteX25" fmla="*/ 381000 w 1638542"/>
                          <a:gd name="connsiteY25" fmla="*/ 219075 h 1152525"/>
                          <a:gd name="connsiteX26" fmla="*/ 352425 w 1638542"/>
                          <a:gd name="connsiteY26" fmla="*/ 161925 h 1152525"/>
                          <a:gd name="connsiteX27" fmla="*/ 323850 w 1638542"/>
                          <a:gd name="connsiteY27" fmla="*/ 152400 h 1152525"/>
                          <a:gd name="connsiteX28" fmla="*/ 209550 w 1638542"/>
                          <a:gd name="connsiteY28" fmla="*/ 161925 h 1152525"/>
                          <a:gd name="connsiteX29" fmla="*/ 142875 w 1638542"/>
                          <a:gd name="connsiteY29" fmla="*/ 209550 h 1152525"/>
                          <a:gd name="connsiteX30" fmla="*/ 76200 w 1638542"/>
                          <a:gd name="connsiteY30" fmla="*/ 285750 h 1152525"/>
                          <a:gd name="connsiteX31" fmla="*/ 66675 w 1638542"/>
                          <a:gd name="connsiteY31" fmla="*/ 314325 h 1152525"/>
                          <a:gd name="connsiteX32" fmla="*/ 47625 w 1638542"/>
                          <a:gd name="connsiteY32" fmla="*/ 342900 h 1152525"/>
                          <a:gd name="connsiteX33" fmla="*/ 19050 w 1638542"/>
                          <a:gd name="connsiteY33" fmla="*/ 390525 h 1152525"/>
                          <a:gd name="connsiteX34" fmla="*/ 9525 w 1638542"/>
                          <a:gd name="connsiteY34" fmla="*/ 466725 h 1152525"/>
                          <a:gd name="connsiteX35" fmla="*/ 0 w 1638542"/>
                          <a:gd name="connsiteY35" fmla="*/ 495300 h 1152525"/>
                          <a:gd name="connsiteX36" fmla="*/ 9525 w 1638542"/>
                          <a:gd name="connsiteY36" fmla="*/ 752475 h 1152525"/>
                          <a:gd name="connsiteX37" fmla="*/ 28575 w 1638542"/>
                          <a:gd name="connsiteY37" fmla="*/ 781050 h 1152525"/>
                          <a:gd name="connsiteX38" fmla="*/ 38100 w 1638542"/>
                          <a:gd name="connsiteY38" fmla="*/ 809625 h 1152525"/>
                          <a:gd name="connsiteX39" fmla="*/ 85725 w 1638542"/>
                          <a:gd name="connsiteY39" fmla="*/ 866775 h 1152525"/>
                          <a:gd name="connsiteX40" fmla="*/ 133350 w 1638542"/>
                          <a:gd name="connsiteY40" fmla="*/ 942975 h 1152525"/>
                          <a:gd name="connsiteX41" fmla="*/ 152400 w 1638542"/>
                          <a:gd name="connsiteY41" fmla="*/ 971550 h 1152525"/>
                          <a:gd name="connsiteX42" fmla="*/ 171450 w 1638542"/>
                          <a:gd name="connsiteY42" fmla="*/ 1009650 h 1152525"/>
                          <a:gd name="connsiteX43" fmla="*/ 200025 w 1638542"/>
                          <a:gd name="connsiteY43" fmla="*/ 1028700 h 1152525"/>
                          <a:gd name="connsiteX44" fmla="*/ 276225 w 1638542"/>
                          <a:gd name="connsiteY44" fmla="*/ 990600 h 1152525"/>
                          <a:gd name="connsiteX45" fmla="*/ 342900 w 1638542"/>
                          <a:gd name="connsiteY45" fmla="*/ 971550 h 1152525"/>
                          <a:gd name="connsiteX46" fmla="*/ 371475 w 1638542"/>
                          <a:gd name="connsiteY46" fmla="*/ 962025 h 1152525"/>
                          <a:gd name="connsiteX47" fmla="*/ 400050 w 1638542"/>
                          <a:gd name="connsiteY47" fmla="*/ 942975 h 1152525"/>
                          <a:gd name="connsiteX48" fmla="*/ 428625 w 1638542"/>
                          <a:gd name="connsiteY48" fmla="*/ 933450 h 1152525"/>
                          <a:gd name="connsiteX49" fmla="*/ 457200 w 1638542"/>
                          <a:gd name="connsiteY49" fmla="*/ 914400 h 1152525"/>
                          <a:gd name="connsiteX50" fmla="*/ 523875 w 1638542"/>
                          <a:gd name="connsiteY50" fmla="*/ 895350 h 1152525"/>
                          <a:gd name="connsiteX51" fmla="*/ 571500 w 1638542"/>
                          <a:gd name="connsiteY51" fmla="*/ 866775 h 1152525"/>
                          <a:gd name="connsiteX52" fmla="*/ 828675 w 1638542"/>
                          <a:gd name="connsiteY52" fmla="*/ 866775 h 1152525"/>
                          <a:gd name="connsiteX53" fmla="*/ 828675 w 1638542"/>
                          <a:gd name="connsiteY53" fmla="*/ 990600 h 1152525"/>
                          <a:gd name="connsiteX54" fmla="*/ 847725 w 1638542"/>
                          <a:gd name="connsiteY54" fmla="*/ 1028700 h 1152525"/>
                          <a:gd name="connsiteX55" fmla="*/ 857250 w 1638542"/>
                          <a:gd name="connsiteY55" fmla="*/ 1057275 h 1152525"/>
                          <a:gd name="connsiteX56" fmla="*/ 895350 w 1638542"/>
                          <a:gd name="connsiteY56" fmla="*/ 1140840 h 1152525"/>
                          <a:gd name="connsiteX57" fmla="*/ 933450 w 1638542"/>
                          <a:gd name="connsiteY57" fmla="*/ 1019175 h 1152525"/>
                          <a:gd name="connsiteX58" fmla="*/ 914400 w 1638542"/>
                          <a:gd name="connsiteY58" fmla="*/ 990600 h 1152525"/>
                          <a:gd name="connsiteX59" fmla="*/ 933450 w 1638542"/>
                          <a:gd name="connsiteY59" fmla="*/ 1047750 h 1152525"/>
                          <a:gd name="connsiteX60" fmla="*/ 1028700 w 1638542"/>
                          <a:gd name="connsiteY60" fmla="*/ 1152525 h 1152525"/>
                          <a:gd name="connsiteX61" fmla="*/ 1057275 w 1638542"/>
                          <a:gd name="connsiteY61" fmla="*/ 1143000 h 1152525"/>
                          <a:gd name="connsiteX62" fmla="*/ 1028700 w 1638542"/>
                          <a:gd name="connsiteY62" fmla="*/ 1009650 h 1152525"/>
                          <a:gd name="connsiteX63" fmla="*/ 1009650 w 1638542"/>
                          <a:gd name="connsiteY63" fmla="*/ 981075 h 1152525"/>
                          <a:gd name="connsiteX64" fmla="*/ 1028700 w 1638542"/>
                          <a:gd name="connsiteY64" fmla="*/ 876300 h 1152525"/>
                          <a:gd name="connsiteX65" fmla="*/ 1257300 w 1638542"/>
                          <a:gd name="connsiteY65" fmla="*/ 895350 h 1152525"/>
                          <a:gd name="connsiteX66" fmla="*/ 1390650 w 1638542"/>
                          <a:gd name="connsiteY66" fmla="*/ 885825 h 1152525"/>
                          <a:gd name="connsiteX67" fmla="*/ 1485900 w 1638542"/>
                          <a:gd name="connsiteY67" fmla="*/ 838200 h 1152525"/>
                          <a:gd name="connsiteX68" fmla="*/ 1514475 w 1638542"/>
                          <a:gd name="connsiteY68" fmla="*/ 828675 h 1152525"/>
                          <a:gd name="connsiteX69" fmla="*/ 1552575 w 1638542"/>
                          <a:gd name="connsiteY69" fmla="*/ 771525 h 1152525"/>
                          <a:gd name="connsiteX70" fmla="*/ 1571625 w 1638542"/>
                          <a:gd name="connsiteY70" fmla="*/ 742950 h 1152525"/>
                          <a:gd name="connsiteX71" fmla="*/ 1581150 w 1638542"/>
                          <a:gd name="connsiteY71" fmla="*/ 704850 h 1152525"/>
                          <a:gd name="connsiteX72" fmla="*/ 1562100 w 1638542"/>
                          <a:gd name="connsiteY72" fmla="*/ 466725 h 1152525"/>
                          <a:gd name="connsiteX73" fmla="*/ 1552575 w 1638542"/>
                          <a:gd name="connsiteY73" fmla="*/ 438150 h 1152525"/>
                          <a:gd name="connsiteX74" fmla="*/ 1535430 w 1638542"/>
                          <a:gd name="connsiteY74" fmla="*/ 401947 h 1152525"/>
                          <a:gd name="connsiteX75" fmla="*/ 1514475 w 1638542"/>
                          <a:gd name="connsiteY75" fmla="*/ 371475 h 1152525"/>
                          <a:gd name="connsiteX76" fmla="*/ 1514475 w 1638542"/>
                          <a:gd name="connsiteY76" fmla="*/ 190500 h 1152525"/>
                          <a:gd name="connsiteX77" fmla="*/ 1533525 w 1638542"/>
                          <a:gd name="connsiteY77" fmla="*/ 161925 h 1152525"/>
                          <a:gd name="connsiteX78" fmla="*/ 1562100 w 1638542"/>
                          <a:gd name="connsiteY78" fmla="*/ 142875 h 1152525"/>
                          <a:gd name="connsiteX79" fmla="*/ 1600200 w 1638542"/>
                          <a:gd name="connsiteY79" fmla="*/ 114300 h 1152525"/>
                          <a:gd name="connsiteX80" fmla="*/ 1638300 w 1638542"/>
                          <a:gd name="connsiteY80" fmla="*/ 95250 h 1152525"/>
                          <a:gd name="connsiteX81" fmla="*/ 1590675 w 1638542"/>
                          <a:gd name="connsiteY81" fmla="*/ 51457 h 1152525"/>
                          <a:gd name="connsiteX0" fmla="*/ 1590675 w 1638542"/>
                          <a:gd name="connsiteY0" fmla="*/ 51457 h 1147005"/>
                          <a:gd name="connsiteX1" fmla="*/ 1600200 w 1638542"/>
                          <a:gd name="connsiteY1" fmla="*/ 57150 h 1147005"/>
                          <a:gd name="connsiteX2" fmla="*/ 1524000 w 1638542"/>
                          <a:gd name="connsiteY2" fmla="*/ 9562 h 1147005"/>
                          <a:gd name="connsiteX3" fmla="*/ 1457325 w 1638542"/>
                          <a:gd name="connsiteY3" fmla="*/ 0 h 1147005"/>
                          <a:gd name="connsiteX4" fmla="*/ 1409700 w 1638542"/>
                          <a:gd name="connsiteY4" fmla="*/ 9525 h 1147005"/>
                          <a:gd name="connsiteX5" fmla="*/ 1381125 w 1638542"/>
                          <a:gd name="connsiteY5" fmla="*/ 38100 h 1147005"/>
                          <a:gd name="connsiteX6" fmla="*/ 1350645 w 1638542"/>
                          <a:gd name="connsiteY6" fmla="*/ 74378 h 1147005"/>
                          <a:gd name="connsiteX7" fmla="*/ 1323975 w 1638542"/>
                          <a:gd name="connsiteY7" fmla="*/ 104775 h 1147005"/>
                          <a:gd name="connsiteX8" fmla="*/ 1314450 w 1638542"/>
                          <a:gd name="connsiteY8" fmla="*/ 142875 h 1147005"/>
                          <a:gd name="connsiteX9" fmla="*/ 1295400 w 1638542"/>
                          <a:gd name="connsiteY9" fmla="*/ 171450 h 1147005"/>
                          <a:gd name="connsiteX10" fmla="*/ 1266825 w 1638542"/>
                          <a:gd name="connsiteY10" fmla="*/ 219075 h 1147005"/>
                          <a:gd name="connsiteX11" fmla="*/ 1249680 w 1638542"/>
                          <a:gd name="connsiteY11" fmla="*/ 236265 h 1147005"/>
                          <a:gd name="connsiteX12" fmla="*/ 1219200 w 1638542"/>
                          <a:gd name="connsiteY12" fmla="*/ 276225 h 1147005"/>
                          <a:gd name="connsiteX13" fmla="*/ 1143000 w 1638542"/>
                          <a:gd name="connsiteY13" fmla="*/ 361950 h 1147005"/>
                          <a:gd name="connsiteX14" fmla="*/ 1114425 w 1638542"/>
                          <a:gd name="connsiteY14" fmla="*/ 371475 h 1147005"/>
                          <a:gd name="connsiteX15" fmla="*/ 1057275 w 1638542"/>
                          <a:gd name="connsiteY15" fmla="*/ 409575 h 1147005"/>
                          <a:gd name="connsiteX16" fmla="*/ 1028700 w 1638542"/>
                          <a:gd name="connsiteY16" fmla="*/ 428625 h 1147005"/>
                          <a:gd name="connsiteX17" fmla="*/ 923925 w 1638542"/>
                          <a:gd name="connsiteY17" fmla="*/ 466725 h 1147005"/>
                          <a:gd name="connsiteX18" fmla="*/ 619125 w 1638542"/>
                          <a:gd name="connsiteY18" fmla="*/ 457200 h 1147005"/>
                          <a:gd name="connsiteX19" fmla="*/ 628650 w 1638542"/>
                          <a:gd name="connsiteY19" fmla="*/ 476138 h 1147005"/>
                          <a:gd name="connsiteX20" fmla="*/ 533400 w 1638542"/>
                          <a:gd name="connsiteY20" fmla="*/ 409575 h 1147005"/>
                          <a:gd name="connsiteX21" fmla="*/ 495300 w 1638542"/>
                          <a:gd name="connsiteY21" fmla="*/ 371475 h 1147005"/>
                          <a:gd name="connsiteX22" fmla="*/ 485775 w 1638542"/>
                          <a:gd name="connsiteY22" fmla="*/ 342900 h 1147005"/>
                          <a:gd name="connsiteX23" fmla="*/ 466725 w 1638542"/>
                          <a:gd name="connsiteY23" fmla="*/ 304800 h 1147005"/>
                          <a:gd name="connsiteX24" fmla="*/ 409575 w 1638542"/>
                          <a:gd name="connsiteY24" fmla="*/ 228600 h 1147005"/>
                          <a:gd name="connsiteX25" fmla="*/ 381000 w 1638542"/>
                          <a:gd name="connsiteY25" fmla="*/ 219075 h 1147005"/>
                          <a:gd name="connsiteX26" fmla="*/ 352425 w 1638542"/>
                          <a:gd name="connsiteY26" fmla="*/ 161925 h 1147005"/>
                          <a:gd name="connsiteX27" fmla="*/ 323850 w 1638542"/>
                          <a:gd name="connsiteY27" fmla="*/ 152400 h 1147005"/>
                          <a:gd name="connsiteX28" fmla="*/ 209550 w 1638542"/>
                          <a:gd name="connsiteY28" fmla="*/ 161925 h 1147005"/>
                          <a:gd name="connsiteX29" fmla="*/ 142875 w 1638542"/>
                          <a:gd name="connsiteY29" fmla="*/ 209550 h 1147005"/>
                          <a:gd name="connsiteX30" fmla="*/ 76200 w 1638542"/>
                          <a:gd name="connsiteY30" fmla="*/ 285750 h 1147005"/>
                          <a:gd name="connsiteX31" fmla="*/ 66675 w 1638542"/>
                          <a:gd name="connsiteY31" fmla="*/ 314325 h 1147005"/>
                          <a:gd name="connsiteX32" fmla="*/ 47625 w 1638542"/>
                          <a:gd name="connsiteY32" fmla="*/ 342900 h 1147005"/>
                          <a:gd name="connsiteX33" fmla="*/ 19050 w 1638542"/>
                          <a:gd name="connsiteY33" fmla="*/ 390525 h 1147005"/>
                          <a:gd name="connsiteX34" fmla="*/ 9525 w 1638542"/>
                          <a:gd name="connsiteY34" fmla="*/ 466725 h 1147005"/>
                          <a:gd name="connsiteX35" fmla="*/ 0 w 1638542"/>
                          <a:gd name="connsiteY35" fmla="*/ 495300 h 1147005"/>
                          <a:gd name="connsiteX36" fmla="*/ 9525 w 1638542"/>
                          <a:gd name="connsiteY36" fmla="*/ 752475 h 1147005"/>
                          <a:gd name="connsiteX37" fmla="*/ 28575 w 1638542"/>
                          <a:gd name="connsiteY37" fmla="*/ 781050 h 1147005"/>
                          <a:gd name="connsiteX38" fmla="*/ 38100 w 1638542"/>
                          <a:gd name="connsiteY38" fmla="*/ 809625 h 1147005"/>
                          <a:gd name="connsiteX39" fmla="*/ 85725 w 1638542"/>
                          <a:gd name="connsiteY39" fmla="*/ 866775 h 1147005"/>
                          <a:gd name="connsiteX40" fmla="*/ 133350 w 1638542"/>
                          <a:gd name="connsiteY40" fmla="*/ 942975 h 1147005"/>
                          <a:gd name="connsiteX41" fmla="*/ 152400 w 1638542"/>
                          <a:gd name="connsiteY41" fmla="*/ 971550 h 1147005"/>
                          <a:gd name="connsiteX42" fmla="*/ 171450 w 1638542"/>
                          <a:gd name="connsiteY42" fmla="*/ 1009650 h 1147005"/>
                          <a:gd name="connsiteX43" fmla="*/ 200025 w 1638542"/>
                          <a:gd name="connsiteY43" fmla="*/ 1028700 h 1147005"/>
                          <a:gd name="connsiteX44" fmla="*/ 276225 w 1638542"/>
                          <a:gd name="connsiteY44" fmla="*/ 990600 h 1147005"/>
                          <a:gd name="connsiteX45" fmla="*/ 342900 w 1638542"/>
                          <a:gd name="connsiteY45" fmla="*/ 971550 h 1147005"/>
                          <a:gd name="connsiteX46" fmla="*/ 371475 w 1638542"/>
                          <a:gd name="connsiteY46" fmla="*/ 962025 h 1147005"/>
                          <a:gd name="connsiteX47" fmla="*/ 400050 w 1638542"/>
                          <a:gd name="connsiteY47" fmla="*/ 942975 h 1147005"/>
                          <a:gd name="connsiteX48" fmla="*/ 428625 w 1638542"/>
                          <a:gd name="connsiteY48" fmla="*/ 933450 h 1147005"/>
                          <a:gd name="connsiteX49" fmla="*/ 457200 w 1638542"/>
                          <a:gd name="connsiteY49" fmla="*/ 914400 h 1147005"/>
                          <a:gd name="connsiteX50" fmla="*/ 523875 w 1638542"/>
                          <a:gd name="connsiteY50" fmla="*/ 895350 h 1147005"/>
                          <a:gd name="connsiteX51" fmla="*/ 571500 w 1638542"/>
                          <a:gd name="connsiteY51" fmla="*/ 866775 h 1147005"/>
                          <a:gd name="connsiteX52" fmla="*/ 828675 w 1638542"/>
                          <a:gd name="connsiteY52" fmla="*/ 866775 h 1147005"/>
                          <a:gd name="connsiteX53" fmla="*/ 828675 w 1638542"/>
                          <a:gd name="connsiteY53" fmla="*/ 990600 h 1147005"/>
                          <a:gd name="connsiteX54" fmla="*/ 847725 w 1638542"/>
                          <a:gd name="connsiteY54" fmla="*/ 1028700 h 1147005"/>
                          <a:gd name="connsiteX55" fmla="*/ 857250 w 1638542"/>
                          <a:gd name="connsiteY55" fmla="*/ 1057275 h 1147005"/>
                          <a:gd name="connsiteX56" fmla="*/ 895350 w 1638542"/>
                          <a:gd name="connsiteY56" fmla="*/ 1140840 h 1147005"/>
                          <a:gd name="connsiteX57" fmla="*/ 933450 w 1638542"/>
                          <a:gd name="connsiteY57" fmla="*/ 1019175 h 1147005"/>
                          <a:gd name="connsiteX58" fmla="*/ 914400 w 1638542"/>
                          <a:gd name="connsiteY58" fmla="*/ 990600 h 1147005"/>
                          <a:gd name="connsiteX59" fmla="*/ 933450 w 1638542"/>
                          <a:gd name="connsiteY59" fmla="*/ 1047750 h 1147005"/>
                          <a:gd name="connsiteX60" fmla="*/ 986790 w 1638542"/>
                          <a:gd name="connsiteY60" fmla="*/ 1116473 h 1147005"/>
                          <a:gd name="connsiteX61" fmla="*/ 1057275 w 1638542"/>
                          <a:gd name="connsiteY61" fmla="*/ 1143000 h 1147005"/>
                          <a:gd name="connsiteX62" fmla="*/ 1028700 w 1638542"/>
                          <a:gd name="connsiteY62" fmla="*/ 1009650 h 1147005"/>
                          <a:gd name="connsiteX63" fmla="*/ 1009650 w 1638542"/>
                          <a:gd name="connsiteY63" fmla="*/ 981075 h 1147005"/>
                          <a:gd name="connsiteX64" fmla="*/ 1028700 w 1638542"/>
                          <a:gd name="connsiteY64" fmla="*/ 876300 h 1147005"/>
                          <a:gd name="connsiteX65" fmla="*/ 1257300 w 1638542"/>
                          <a:gd name="connsiteY65" fmla="*/ 895350 h 1147005"/>
                          <a:gd name="connsiteX66" fmla="*/ 1390650 w 1638542"/>
                          <a:gd name="connsiteY66" fmla="*/ 885825 h 1147005"/>
                          <a:gd name="connsiteX67" fmla="*/ 1485900 w 1638542"/>
                          <a:gd name="connsiteY67" fmla="*/ 838200 h 1147005"/>
                          <a:gd name="connsiteX68" fmla="*/ 1514475 w 1638542"/>
                          <a:gd name="connsiteY68" fmla="*/ 828675 h 1147005"/>
                          <a:gd name="connsiteX69" fmla="*/ 1552575 w 1638542"/>
                          <a:gd name="connsiteY69" fmla="*/ 771525 h 1147005"/>
                          <a:gd name="connsiteX70" fmla="*/ 1571625 w 1638542"/>
                          <a:gd name="connsiteY70" fmla="*/ 742950 h 1147005"/>
                          <a:gd name="connsiteX71" fmla="*/ 1581150 w 1638542"/>
                          <a:gd name="connsiteY71" fmla="*/ 704850 h 1147005"/>
                          <a:gd name="connsiteX72" fmla="*/ 1562100 w 1638542"/>
                          <a:gd name="connsiteY72" fmla="*/ 466725 h 1147005"/>
                          <a:gd name="connsiteX73" fmla="*/ 1552575 w 1638542"/>
                          <a:gd name="connsiteY73" fmla="*/ 438150 h 1147005"/>
                          <a:gd name="connsiteX74" fmla="*/ 1535430 w 1638542"/>
                          <a:gd name="connsiteY74" fmla="*/ 401947 h 1147005"/>
                          <a:gd name="connsiteX75" fmla="*/ 1514475 w 1638542"/>
                          <a:gd name="connsiteY75" fmla="*/ 371475 h 1147005"/>
                          <a:gd name="connsiteX76" fmla="*/ 1514475 w 1638542"/>
                          <a:gd name="connsiteY76" fmla="*/ 190500 h 1147005"/>
                          <a:gd name="connsiteX77" fmla="*/ 1533525 w 1638542"/>
                          <a:gd name="connsiteY77" fmla="*/ 161925 h 1147005"/>
                          <a:gd name="connsiteX78" fmla="*/ 1562100 w 1638542"/>
                          <a:gd name="connsiteY78" fmla="*/ 142875 h 1147005"/>
                          <a:gd name="connsiteX79" fmla="*/ 1600200 w 1638542"/>
                          <a:gd name="connsiteY79" fmla="*/ 114300 h 1147005"/>
                          <a:gd name="connsiteX80" fmla="*/ 1638300 w 1638542"/>
                          <a:gd name="connsiteY80" fmla="*/ 95250 h 1147005"/>
                          <a:gd name="connsiteX81" fmla="*/ 1590675 w 1638542"/>
                          <a:gd name="connsiteY81" fmla="*/ 51457 h 1147005"/>
                          <a:gd name="connsiteX0" fmla="*/ 1590675 w 1638542"/>
                          <a:gd name="connsiteY0" fmla="*/ 51457 h 1147005"/>
                          <a:gd name="connsiteX1" fmla="*/ 1600200 w 1638542"/>
                          <a:gd name="connsiteY1" fmla="*/ 57150 h 1147005"/>
                          <a:gd name="connsiteX2" fmla="*/ 1524000 w 1638542"/>
                          <a:gd name="connsiteY2" fmla="*/ 9562 h 1147005"/>
                          <a:gd name="connsiteX3" fmla="*/ 1457325 w 1638542"/>
                          <a:gd name="connsiteY3" fmla="*/ 0 h 1147005"/>
                          <a:gd name="connsiteX4" fmla="*/ 1409700 w 1638542"/>
                          <a:gd name="connsiteY4" fmla="*/ 9525 h 1147005"/>
                          <a:gd name="connsiteX5" fmla="*/ 1381125 w 1638542"/>
                          <a:gd name="connsiteY5" fmla="*/ 38100 h 1147005"/>
                          <a:gd name="connsiteX6" fmla="*/ 1350645 w 1638542"/>
                          <a:gd name="connsiteY6" fmla="*/ 74378 h 1147005"/>
                          <a:gd name="connsiteX7" fmla="*/ 1323975 w 1638542"/>
                          <a:gd name="connsiteY7" fmla="*/ 104775 h 1147005"/>
                          <a:gd name="connsiteX8" fmla="*/ 1314450 w 1638542"/>
                          <a:gd name="connsiteY8" fmla="*/ 142875 h 1147005"/>
                          <a:gd name="connsiteX9" fmla="*/ 1295400 w 1638542"/>
                          <a:gd name="connsiteY9" fmla="*/ 171450 h 1147005"/>
                          <a:gd name="connsiteX10" fmla="*/ 1266825 w 1638542"/>
                          <a:gd name="connsiteY10" fmla="*/ 219075 h 1147005"/>
                          <a:gd name="connsiteX11" fmla="*/ 1249680 w 1638542"/>
                          <a:gd name="connsiteY11" fmla="*/ 236265 h 1147005"/>
                          <a:gd name="connsiteX12" fmla="*/ 1219200 w 1638542"/>
                          <a:gd name="connsiteY12" fmla="*/ 276225 h 1147005"/>
                          <a:gd name="connsiteX13" fmla="*/ 1143000 w 1638542"/>
                          <a:gd name="connsiteY13" fmla="*/ 361950 h 1147005"/>
                          <a:gd name="connsiteX14" fmla="*/ 1114425 w 1638542"/>
                          <a:gd name="connsiteY14" fmla="*/ 371475 h 1147005"/>
                          <a:gd name="connsiteX15" fmla="*/ 1057275 w 1638542"/>
                          <a:gd name="connsiteY15" fmla="*/ 409575 h 1147005"/>
                          <a:gd name="connsiteX16" fmla="*/ 1028700 w 1638542"/>
                          <a:gd name="connsiteY16" fmla="*/ 428625 h 1147005"/>
                          <a:gd name="connsiteX17" fmla="*/ 923925 w 1638542"/>
                          <a:gd name="connsiteY17" fmla="*/ 466725 h 1147005"/>
                          <a:gd name="connsiteX18" fmla="*/ 619125 w 1638542"/>
                          <a:gd name="connsiteY18" fmla="*/ 457200 h 1147005"/>
                          <a:gd name="connsiteX19" fmla="*/ 628650 w 1638542"/>
                          <a:gd name="connsiteY19" fmla="*/ 476138 h 1147005"/>
                          <a:gd name="connsiteX20" fmla="*/ 533400 w 1638542"/>
                          <a:gd name="connsiteY20" fmla="*/ 409575 h 1147005"/>
                          <a:gd name="connsiteX21" fmla="*/ 495300 w 1638542"/>
                          <a:gd name="connsiteY21" fmla="*/ 371475 h 1147005"/>
                          <a:gd name="connsiteX22" fmla="*/ 485775 w 1638542"/>
                          <a:gd name="connsiteY22" fmla="*/ 342900 h 1147005"/>
                          <a:gd name="connsiteX23" fmla="*/ 466725 w 1638542"/>
                          <a:gd name="connsiteY23" fmla="*/ 304800 h 1147005"/>
                          <a:gd name="connsiteX24" fmla="*/ 409575 w 1638542"/>
                          <a:gd name="connsiteY24" fmla="*/ 228600 h 1147005"/>
                          <a:gd name="connsiteX25" fmla="*/ 381000 w 1638542"/>
                          <a:gd name="connsiteY25" fmla="*/ 219075 h 1147005"/>
                          <a:gd name="connsiteX26" fmla="*/ 352425 w 1638542"/>
                          <a:gd name="connsiteY26" fmla="*/ 161925 h 1147005"/>
                          <a:gd name="connsiteX27" fmla="*/ 323850 w 1638542"/>
                          <a:gd name="connsiteY27" fmla="*/ 152400 h 1147005"/>
                          <a:gd name="connsiteX28" fmla="*/ 209550 w 1638542"/>
                          <a:gd name="connsiteY28" fmla="*/ 161925 h 1147005"/>
                          <a:gd name="connsiteX29" fmla="*/ 142875 w 1638542"/>
                          <a:gd name="connsiteY29" fmla="*/ 209550 h 1147005"/>
                          <a:gd name="connsiteX30" fmla="*/ 76200 w 1638542"/>
                          <a:gd name="connsiteY30" fmla="*/ 285750 h 1147005"/>
                          <a:gd name="connsiteX31" fmla="*/ 66675 w 1638542"/>
                          <a:gd name="connsiteY31" fmla="*/ 314325 h 1147005"/>
                          <a:gd name="connsiteX32" fmla="*/ 47625 w 1638542"/>
                          <a:gd name="connsiteY32" fmla="*/ 342900 h 1147005"/>
                          <a:gd name="connsiteX33" fmla="*/ 19050 w 1638542"/>
                          <a:gd name="connsiteY33" fmla="*/ 390525 h 1147005"/>
                          <a:gd name="connsiteX34" fmla="*/ 9525 w 1638542"/>
                          <a:gd name="connsiteY34" fmla="*/ 466725 h 1147005"/>
                          <a:gd name="connsiteX35" fmla="*/ 0 w 1638542"/>
                          <a:gd name="connsiteY35" fmla="*/ 495300 h 1147005"/>
                          <a:gd name="connsiteX36" fmla="*/ 9525 w 1638542"/>
                          <a:gd name="connsiteY36" fmla="*/ 752475 h 1147005"/>
                          <a:gd name="connsiteX37" fmla="*/ 28575 w 1638542"/>
                          <a:gd name="connsiteY37" fmla="*/ 781050 h 1147005"/>
                          <a:gd name="connsiteX38" fmla="*/ 38100 w 1638542"/>
                          <a:gd name="connsiteY38" fmla="*/ 809625 h 1147005"/>
                          <a:gd name="connsiteX39" fmla="*/ 85725 w 1638542"/>
                          <a:gd name="connsiteY39" fmla="*/ 866775 h 1147005"/>
                          <a:gd name="connsiteX40" fmla="*/ 133350 w 1638542"/>
                          <a:gd name="connsiteY40" fmla="*/ 942975 h 1147005"/>
                          <a:gd name="connsiteX41" fmla="*/ 152400 w 1638542"/>
                          <a:gd name="connsiteY41" fmla="*/ 971550 h 1147005"/>
                          <a:gd name="connsiteX42" fmla="*/ 171450 w 1638542"/>
                          <a:gd name="connsiteY42" fmla="*/ 1009650 h 1147005"/>
                          <a:gd name="connsiteX43" fmla="*/ 200025 w 1638542"/>
                          <a:gd name="connsiteY43" fmla="*/ 1028700 h 1147005"/>
                          <a:gd name="connsiteX44" fmla="*/ 276225 w 1638542"/>
                          <a:gd name="connsiteY44" fmla="*/ 990600 h 1147005"/>
                          <a:gd name="connsiteX45" fmla="*/ 342900 w 1638542"/>
                          <a:gd name="connsiteY45" fmla="*/ 971550 h 1147005"/>
                          <a:gd name="connsiteX46" fmla="*/ 371475 w 1638542"/>
                          <a:gd name="connsiteY46" fmla="*/ 962025 h 1147005"/>
                          <a:gd name="connsiteX47" fmla="*/ 400050 w 1638542"/>
                          <a:gd name="connsiteY47" fmla="*/ 942975 h 1147005"/>
                          <a:gd name="connsiteX48" fmla="*/ 428625 w 1638542"/>
                          <a:gd name="connsiteY48" fmla="*/ 933450 h 1147005"/>
                          <a:gd name="connsiteX49" fmla="*/ 457200 w 1638542"/>
                          <a:gd name="connsiteY49" fmla="*/ 914400 h 1147005"/>
                          <a:gd name="connsiteX50" fmla="*/ 523875 w 1638542"/>
                          <a:gd name="connsiteY50" fmla="*/ 895350 h 1147005"/>
                          <a:gd name="connsiteX51" fmla="*/ 571500 w 1638542"/>
                          <a:gd name="connsiteY51" fmla="*/ 866775 h 1147005"/>
                          <a:gd name="connsiteX52" fmla="*/ 828675 w 1638542"/>
                          <a:gd name="connsiteY52" fmla="*/ 866775 h 1147005"/>
                          <a:gd name="connsiteX53" fmla="*/ 828675 w 1638542"/>
                          <a:gd name="connsiteY53" fmla="*/ 990600 h 1147005"/>
                          <a:gd name="connsiteX54" fmla="*/ 847725 w 1638542"/>
                          <a:gd name="connsiteY54" fmla="*/ 1028700 h 1147005"/>
                          <a:gd name="connsiteX55" fmla="*/ 857250 w 1638542"/>
                          <a:gd name="connsiteY55" fmla="*/ 1057275 h 1147005"/>
                          <a:gd name="connsiteX56" fmla="*/ 895350 w 1638542"/>
                          <a:gd name="connsiteY56" fmla="*/ 1140840 h 1147005"/>
                          <a:gd name="connsiteX57" fmla="*/ 933450 w 1638542"/>
                          <a:gd name="connsiteY57" fmla="*/ 1019175 h 1147005"/>
                          <a:gd name="connsiteX58" fmla="*/ 914400 w 1638542"/>
                          <a:gd name="connsiteY58" fmla="*/ 990600 h 1147005"/>
                          <a:gd name="connsiteX59" fmla="*/ 933450 w 1638542"/>
                          <a:gd name="connsiteY59" fmla="*/ 1047750 h 1147005"/>
                          <a:gd name="connsiteX60" fmla="*/ 986790 w 1638542"/>
                          <a:gd name="connsiteY60" fmla="*/ 1116473 h 1147005"/>
                          <a:gd name="connsiteX61" fmla="*/ 1057275 w 1638542"/>
                          <a:gd name="connsiteY61" fmla="*/ 1143000 h 1147005"/>
                          <a:gd name="connsiteX62" fmla="*/ 1028700 w 1638542"/>
                          <a:gd name="connsiteY62" fmla="*/ 1009650 h 1147005"/>
                          <a:gd name="connsiteX63" fmla="*/ 1009650 w 1638542"/>
                          <a:gd name="connsiteY63" fmla="*/ 981075 h 1147005"/>
                          <a:gd name="connsiteX64" fmla="*/ 1028700 w 1638542"/>
                          <a:gd name="connsiteY64" fmla="*/ 876300 h 1147005"/>
                          <a:gd name="connsiteX65" fmla="*/ 1257300 w 1638542"/>
                          <a:gd name="connsiteY65" fmla="*/ 895350 h 1147005"/>
                          <a:gd name="connsiteX66" fmla="*/ 1390650 w 1638542"/>
                          <a:gd name="connsiteY66" fmla="*/ 885825 h 1147005"/>
                          <a:gd name="connsiteX67" fmla="*/ 1485900 w 1638542"/>
                          <a:gd name="connsiteY67" fmla="*/ 838200 h 1147005"/>
                          <a:gd name="connsiteX68" fmla="*/ 1514475 w 1638542"/>
                          <a:gd name="connsiteY68" fmla="*/ 828675 h 1147005"/>
                          <a:gd name="connsiteX69" fmla="*/ 1552575 w 1638542"/>
                          <a:gd name="connsiteY69" fmla="*/ 771525 h 1147005"/>
                          <a:gd name="connsiteX70" fmla="*/ 1571625 w 1638542"/>
                          <a:gd name="connsiteY70" fmla="*/ 742950 h 1147005"/>
                          <a:gd name="connsiteX71" fmla="*/ 1581150 w 1638542"/>
                          <a:gd name="connsiteY71" fmla="*/ 704850 h 1147005"/>
                          <a:gd name="connsiteX72" fmla="*/ 1562100 w 1638542"/>
                          <a:gd name="connsiteY72" fmla="*/ 466725 h 1147005"/>
                          <a:gd name="connsiteX73" fmla="*/ 1552575 w 1638542"/>
                          <a:gd name="connsiteY73" fmla="*/ 438150 h 1147005"/>
                          <a:gd name="connsiteX74" fmla="*/ 1535430 w 1638542"/>
                          <a:gd name="connsiteY74" fmla="*/ 401947 h 1147005"/>
                          <a:gd name="connsiteX75" fmla="*/ 1514475 w 1638542"/>
                          <a:gd name="connsiteY75" fmla="*/ 371475 h 1147005"/>
                          <a:gd name="connsiteX76" fmla="*/ 1514475 w 1638542"/>
                          <a:gd name="connsiteY76" fmla="*/ 190500 h 1147005"/>
                          <a:gd name="connsiteX77" fmla="*/ 1533525 w 1638542"/>
                          <a:gd name="connsiteY77" fmla="*/ 161925 h 1147005"/>
                          <a:gd name="connsiteX78" fmla="*/ 1562100 w 1638542"/>
                          <a:gd name="connsiteY78" fmla="*/ 142875 h 1147005"/>
                          <a:gd name="connsiteX79" fmla="*/ 1600200 w 1638542"/>
                          <a:gd name="connsiteY79" fmla="*/ 114300 h 1147005"/>
                          <a:gd name="connsiteX80" fmla="*/ 1638300 w 1638542"/>
                          <a:gd name="connsiteY80" fmla="*/ 95250 h 1147005"/>
                          <a:gd name="connsiteX81" fmla="*/ 1590675 w 1638542"/>
                          <a:gd name="connsiteY81" fmla="*/ 51457 h 1147005"/>
                          <a:gd name="connsiteX0" fmla="*/ 1590675 w 1638542"/>
                          <a:gd name="connsiteY0" fmla="*/ 51457 h 1147005"/>
                          <a:gd name="connsiteX1" fmla="*/ 1600200 w 1638542"/>
                          <a:gd name="connsiteY1" fmla="*/ 57150 h 1147005"/>
                          <a:gd name="connsiteX2" fmla="*/ 1524000 w 1638542"/>
                          <a:gd name="connsiteY2" fmla="*/ 9562 h 1147005"/>
                          <a:gd name="connsiteX3" fmla="*/ 1457325 w 1638542"/>
                          <a:gd name="connsiteY3" fmla="*/ 0 h 1147005"/>
                          <a:gd name="connsiteX4" fmla="*/ 1409700 w 1638542"/>
                          <a:gd name="connsiteY4" fmla="*/ 9525 h 1147005"/>
                          <a:gd name="connsiteX5" fmla="*/ 1381125 w 1638542"/>
                          <a:gd name="connsiteY5" fmla="*/ 38100 h 1147005"/>
                          <a:gd name="connsiteX6" fmla="*/ 1350645 w 1638542"/>
                          <a:gd name="connsiteY6" fmla="*/ 74378 h 1147005"/>
                          <a:gd name="connsiteX7" fmla="*/ 1323975 w 1638542"/>
                          <a:gd name="connsiteY7" fmla="*/ 104775 h 1147005"/>
                          <a:gd name="connsiteX8" fmla="*/ 1314450 w 1638542"/>
                          <a:gd name="connsiteY8" fmla="*/ 142875 h 1147005"/>
                          <a:gd name="connsiteX9" fmla="*/ 1295400 w 1638542"/>
                          <a:gd name="connsiteY9" fmla="*/ 171450 h 1147005"/>
                          <a:gd name="connsiteX10" fmla="*/ 1266825 w 1638542"/>
                          <a:gd name="connsiteY10" fmla="*/ 219075 h 1147005"/>
                          <a:gd name="connsiteX11" fmla="*/ 1249680 w 1638542"/>
                          <a:gd name="connsiteY11" fmla="*/ 236265 h 1147005"/>
                          <a:gd name="connsiteX12" fmla="*/ 1219200 w 1638542"/>
                          <a:gd name="connsiteY12" fmla="*/ 276225 h 1147005"/>
                          <a:gd name="connsiteX13" fmla="*/ 1143000 w 1638542"/>
                          <a:gd name="connsiteY13" fmla="*/ 361950 h 1147005"/>
                          <a:gd name="connsiteX14" fmla="*/ 1114425 w 1638542"/>
                          <a:gd name="connsiteY14" fmla="*/ 371475 h 1147005"/>
                          <a:gd name="connsiteX15" fmla="*/ 1057275 w 1638542"/>
                          <a:gd name="connsiteY15" fmla="*/ 409575 h 1147005"/>
                          <a:gd name="connsiteX16" fmla="*/ 1028700 w 1638542"/>
                          <a:gd name="connsiteY16" fmla="*/ 428625 h 1147005"/>
                          <a:gd name="connsiteX17" fmla="*/ 923925 w 1638542"/>
                          <a:gd name="connsiteY17" fmla="*/ 466725 h 1147005"/>
                          <a:gd name="connsiteX18" fmla="*/ 619125 w 1638542"/>
                          <a:gd name="connsiteY18" fmla="*/ 457200 h 1147005"/>
                          <a:gd name="connsiteX19" fmla="*/ 628650 w 1638542"/>
                          <a:gd name="connsiteY19" fmla="*/ 476138 h 1147005"/>
                          <a:gd name="connsiteX20" fmla="*/ 533400 w 1638542"/>
                          <a:gd name="connsiteY20" fmla="*/ 409575 h 1147005"/>
                          <a:gd name="connsiteX21" fmla="*/ 495300 w 1638542"/>
                          <a:gd name="connsiteY21" fmla="*/ 371475 h 1147005"/>
                          <a:gd name="connsiteX22" fmla="*/ 485775 w 1638542"/>
                          <a:gd name="connsiteY22" fmla="*/ 342900 h 1147005"/>
                          <a:gd name="connsiteX23" fmla="*/ 466725 w 1638542"/>
                          <a:gd name="connsiteY23" fmla="*/ 304800 h 1147005"/>
                          <a:gd name="connsiteX24" fmla="*/ 409575 w 1638542"/>
                          <a:gd name="connsiteY24" fmla="*/ 228600 h 1147005"/>
                          <a:gd name="connsiteX25" fmla="*/ 381000 w 1638542"/>
                          <a:gd name="connsiteY25" fmla="*/ 219075 h 1147005"/>
                          <a:gd name="connsiteX26" fmla="*/ 352425 w 1638542"/>
                          <a:gd name="connsiteY26" fmla="*/ 161925 h 1147005"/>
                          <a:gd name="connsiteX27" fmla="*/ 323850 w 1638542"/>
                          <a:gd name="connsiteY27" fmla="*/ 152400 h 1147005"/>
                          <a:gd name="connsiteX28" fmla="*/ 209550 w 1638542"/>
                          <a:gd name="connsiteY28" fmla="*/ 161925 h 1147005"/>
                          <a:gd name="connsiteX29" fmla="*/ 142875 w 1638542"/>
                          <a:gd name="connsiteY29" fmla="*/ 209550 h 1147005"/>
                          <a:gd name="connsiteX30" fmla="*/ 76200 w 1638542"/>
                          <a:gd name="connsiteY30" fmla="*/ 285750 h 1147005"/>
                          <a:gd name="connsiteX31" fmla="*/ 66675 w 1638542"/>
                          <a:gd name="connsiteY31" fmla="*/ 314325 h 1147005"/>
                          <a:gd name="connsiteX32" fmla="*/ 47625 w 1638542"/>
                          <a:gd name="connsiteY32" fmla="*/ 342900 h 1147005"/>
                          <a:gd name="connsiteX33" fmla="*/ 19050 w 1638542"/>
                          <a:gd name="connsiteY33" fmla="*/ 390525 h 1147005"/>
                          <a:gd name="connsiteX34" fmla="*/ 9525 w 1638542"/>
                          <a:gd name="connsiteY34" fmla="*/ 466725 h 1147005"/>
                          <a:gd name="connsiteX35" fmla="*/ 0 w 1638542"/>
                          <a:gd name="connsiteY35" fmla="*/ 495300 h 1147005"/>
                          <a:gd name="connsiteX36" fmla="*/ 9525 w 1638542"/>
                          <a:gd name="connsiteY36" fmla="*/ 752475 h 1147005"/>
                          <a:gd name="connsiteX37" fmla="*/ 28575 w 1638542"/>
                          <a:gd name="connsiteY37" fmla="*/ 781050 h 1147005"/>
                          <a:gd name="connsiteX38" fmla="*/ 38100 w 1638542"/>
                          <a:gd name="connsiteY38" fmla="*/ 809625 h 1147005"/>
                          <a:gd name="connsiteX39" fmla="*/ 85725 w 1638542"/>
                          <a:gd name="connsiteY39" fmla="*/ 866775 h 1147005"/>
                          <a:gd name="connsiteX40" fmla="*/ 133350 w 1638542"/>
                          <a:gd name="connsiteY40" fmla="*/ 942975 h 1147005"/>
                          <a:gd name="connsiteX41" fmla="*/ 152400 w 1638542"/>
                          <a:gd name="connsiteY41" fmla="*/ 971550 h 1147005"/>
                          <a:gd name="connsiteX42" fmla="*/ 171450 w 1638542"/>
                          <a:gd name="connsiteY42" fmla="*/ 1009650 h 1147005"/>
                          <a:gd name="connsiteX43" fmla="*/ 200025 w 1638542"/>
                          <a:gd name="connsiteY43" fmla="*/ 1028700 h 1147005"/>
                          <a:gd name="connsiteX44" fmla="*/ 276225 w 1638542"/>
                          <a:gd name="connsiteY44" fmla="*/ 990600 h 1147005"/>
                          <a:gd name="connsiteX45" fmla="*/ 342900 w 1638542"/>
                          <a:gd name="connsiteY45" fmla="*/ 971550 h 1147005"/>
                          <a:gd name="connsiteX46" fmla="*/ 371475 w 1638542"/>
                          <a:gd name="connsiteY46" fmla="*/ 962025 h 1147005"/>
                          <a:gd name="connsiteX47" fmla="*/ 400050 w 1638542"/>
                          <a:gd name="connsiteY47" fmla="*/ 942975 h 1147005"/>
                          <a:gd name="connsiteX48" fmla="*/ 428625 w 1638542"/>
                          <a:gd name="connsiteY48" fmla="*/ 933450 h 1147005"/>
                          <a:gd name="connsiteX49" fmla="*/ 457200 w 1638542"/>
                          <a:gd name="connsiteY49" fmla="*/ 914400 h 1147005"/>
                          <a:gd name="connsiteX50" fmla="*/ 523875 w 1638542"/>
                          <a:gd name="connsiteY50" fmla="*/ 895350 h 1147005"/>
                          <a:gd name="connsiteX51" fmla="*/ 571500 w 1638542"/>
                          <a:gd name="connsiteY51" fmla="*/ 866775 h 1147005"/>
                          <a:gd name="connsiteX52" fmla="*/ 828675 w 1638542"/>
                          <a:gd name="connsiteY52" fmla="*/ 866775 h 1147005"/>
                          <a:gd name="connsiteX53" fmla="*/ 828675 w 1638542"/>
                          <a:gd name="connsiteY53" fmla="*/ 990600 h 1147005"/>
                          <a:gd name="connsiteX54" fmla="*/ 847725 w 1638542"/>
                          <a:gd name="connsiteY54" fmla="*/ 1028700 h 1147005"/>
                          <a:gd name="connsiteX55" fmla="*/ 843915 w 1638542"/>
                          <a:gd name="connsiteY55" fmla="*/ 1057275 h 1147005"/>
                          <a:gd name="connsiteX56" fmla="*/ 895350 w 1638542"/>
                          <a:gd name="connsiteY56" fmla="*/ 1140840 h 1147005"/>
                          <a:gd name="connsiteX57" fmla="*/ 933450 w 1638542"/>
                          <a:gd name="connsiteY57" fmla="*/ 1019175 h 1147005"/>
                          <a:gd name="connsiteX58" fmla="*/ 914400 w 1638542"/>
                          <a:gd name="connsiteY58" fmla="*/ 990600 h 1147005"/>
                          <a:gd name="connsiteX59" fmla="*/ 933450 w 1638542"/>
                          <a:gd name="connsiteY59" fmla="*/ 1047750 h 1147005"/>
                          <a:gd name="connsiteX60" fmla="*/ 986790 w 1638542"/>
                          <a:gd name="connsiteY60" fmla="*/ 1116473 h 1147005"/>
                          <a:gd name="connsiteX61" fmla="*/ 1057275 w 1638542"/>
                          <a:gd name="connsiteY61" fmla="*/ 1143000 h 1147005"/>
                          <a:gd name="connsiteX62" fmla="*/ 1028700 w 1638542"/>
                          <a:gd name="connsiteY62" fmla="*/ 1009650 h 1147005"/>
                          <a:gd name="connsiteX63" fmla="*/ 1009650 w 1638542"/>
                          <a:gd name="connsiteY63" fmla="*/ 981075 h 1147005"/>
                          <a:gd name="connsiteX64" fmla="*/ 1028700 w 1638542"/>
                          <a:gd name="connsiteY64" fmla="*/ 876300 h 1147005"/>
                          <a:gd name="connsiteX65" fmla="*/ 1257300 w 1638542"/>
                          <a:gd name="connsiteY65" fmla="*/ 895350 h 1147005"/>
                          <a:gd name="connsiteX66" fmla="*/ 1390650 w 1638542"/>
                          <a:gd name="connsiteY66" fmla="*/ 885825 h 1147005"/>
                          <a:gd name="connsiteX67" fmla="*/ 1485900 w 1638542"/>
                          <a:gd name="connsiteY67" fmla="*/ 838200 h 1147005"/>
                          <a:gd name="connsiteX68" fmla="*/ 1514475 w 1638542"/>
                          <a:gd name="connsiteY68" fmla="*/ 828675 h 1147005"/>
                          <a:gd name="connsiteX69" fmla="*/ 1552575 w 1638542"/>
                          <a:gd name="connsiteY69" fmla="*/ 771525 h 1147005"/>
                          <a:gd name="connsiteX70" fmla="*/ 1571625 w 1638542"/>
                          <a:gd name="connsiteY70" fmla="*/ 742950 h 1147005"/>
                          <a:gd name="connsiteX71" fmla="*/ 1581150 w 1638542"/>
                          <a:gd name="connsiteY71" fmla="*/ 704850 h 1147005"/>
                          <a:gd name="connsiteX72" fmla="*/ 1562100 w 1638542"/>
                          <a:gd name="connsiteY72" fmla="*/ 466725 h 1147005"/>
                          <a:gd name="connsiteX73" fmla="*/ 1552575 w 1638542"/>
                          <a:gd name="connsiteY73" fmla="*/ 438150 h 1147005"/>
                          <a:gd name="connsiteX74" fmla="*/ 1535430 w 1638542"/>
                          <a:gd name="connsiteY74" fmla="*/ 401947 h 1147005"/>
                          <a:gd name="connsiteX75" fmla="*/ 1514475 w 1638542"/>
                          <a:gd name="connsiteY75" fmla="*/ 371475 h 1147005"/>
                          <a:gd name="connsiteX76" fmla="*/ 1514475 w 1638542"/>
                          <a:gd name="connsiteY76" fmla="*/ 190500 h 1147005"/>
                          <a:gd name="connsiteX77" fmla="*/ 1533525 w 1638542"/>
                          <a:gd name="connsiteY77" fmla="*/ 161925 h 1147005"/>
                          <a:gd name="connsiteX78" fmla="*/ 1562100 w 1638542"/>
                          <a:gd name="connsiteY78" fmla="*/ 142875 h 1147005"/>
                          <a:gd name="connsiteX79" fmla="*/ 1600200 w 1638542"/>
                          <a:gd name="connsiteY79" fmla="*/ 114300 h 1147005"/>
                          <a:gd name="connsiteX80" fmla="*/ 1638300 w 1638542"/>
                          <a:gd name="connsiteY80" fmla="*/ 95250 h 1147005"/>
                          <a:gd name="connsiteX81" fmla="*/ 1590675 w 1638542"/>
                          <a:gd name="connsiteY81" fmla="*/ 51457 h 1147005"/>
                          <a:gd name="connsiteX0" fmla="*/ 1590675 w 1638542"/>
                          <a:gd name="connsiteY0" fmla="*/ 51457 h 1147005"/>
                          <a:gd name="connsiteX1" fmla="*/ 1600200 w 1638542"/>
                          <a:gd name="connsiteY1" fmla="*/ 57150 h 1147005"/>
                          <a:gd name="connsiteX2" fmla="*/ 1524000 w 1638542"/>
                          <a:gd name="connsiteY2" fmla="*/ 9562 h 1147005"/>
                          <a:gd name="connsiteX3" fmla="*/ 1457325 w 1638542"/>
                          <a:gd name="connsiteY3" fmla="*/ 0 h 1147005"/>
                          <a:gd name="connsiteX4" fmla="*/ 1409700 w 1638542"/>
                          <a:gd name="connsiteY4" fmla="*/ 9525 h 1147005"/>
                          <a:gd name="connsiteX5" fmla="*/ 1381125 w 1638542"/>
                          <a:gd name="connsiteY5" fmla="*/ 38100 h 1147005"/>
                          <a:gd name="connsiteX6" fmla="*/ 1350645 w 1638542"/>
                          <a:gd name="connsiteY6" fmla="*/ 74378 h 1147005"/>
                          <a:gd name="connsiteX7" fmla="*/ 1323975 w 1638542"/>
                          <a:gd name="connsiteY7" fmla="*/ 104775 h 1147005"/>
                          <a:gd name="connsiteX8" fmla="*/ 1314450 w 1638542"/>
                          <a:gd name="connsiteY8" fmla="*/ 142875 h 1147005"/>
                          <a:gd name="connsiteX9" fmla="*/ 1295400 w 1638542"/>
                          <a:gd name="connsiteY9" fmla="*/ 171450 h 1147005"/>
                          <a:gd name="connsiteX10" fmla="*/ 1266825 w 1638542"/>
                          <a:gd name="connsiteY10" fmla="*/ 219075 h 1147005"/>
                          <a:gd name="connsiteX11" fmla="*/ 1249680 w 1638542"/>
                          <a:gd name="connsiteY11" fmla="*/ 236265 h 1147005"/>
                          <a:gd name="connsiteX12" fmla="*/ 1219200 w 1638542"/>
                          <a:gd name="connsiteY12" fmla="*/ 276225 h 1147005"/>
                          <a:gd name="connsiteX13" fmla="*/ 1143000 w 1638542"/>
                          <a:gd name="connsiteY13" fmla="*/ 361950 h 1147005"/>
                          <a:gd name="connsiteX14" fmla="*/ 1114425 w 1638542"/>
                          <a:gd name="connsiteY14" fmla="*/ 371475 h 1147005"/>
                          <a:gd name="connsiteX15" fmla="*/ 1057275 w 1638542"/>
                          <a:gd name="connsiteY15" fmla="*/ 409575 h 1147005"/>
                          <a:gd name="connsiteX16" fmla="*/ 1028700 w 1638542"/>
                          <a:gd name="connsiteY16" fmla="*/ 428625 h 1147005"/>
                          <a:gd name="connsiteX17" fmla="*/ 923925 w 1638542"/>
                          <a:gd name="connsiteY17" fmla="*/ 466725 h 1147005"/>
                          <a:gd name="connsiteX18" fmla="*/ 619125 w 1638542"/>
                          <a:gd name="connsiteY18" fmla="*/ 457200 h 1147005"/>
                          <a:gd name="connsiteX19" fmla="*/ 628650 w 1638542"/>
                          <a:gd name="connsiteY19" fmla="*/ 476138 h 1147005"/>
                          <a:gd name="connsiteX20" fmla="*/ 533400 w 1638542"/>
                          <a:gd name="connsiteY20" fmla="*/ 409575 h 1147005"/>
                          <a:gd name="connsiteX21" fmla="*/ 495300 w 1638542"/>
                          <a:gd name="connsiteY21" fmla="*/ 371475 h 1147005"/>
                          <a:gd name="connsiteX22" fmla="*/ 485775 w 1638542"/>
                          <a:gd name="connsiteY22" fmla="*/ 342900 h 1147005"/>
                          <a:gd name="connsiteX23" fmla="*/ 466725 w 1638542"/>
                          <a:gd name="connsiteY23" fmla="*/ 304800 h 1147005"/>
                          <a:gd name="connsiteX24" fmla="*/ 409575 w 1638542"/>
                          <a:gd name="connsiteY24" fmla="*/ 228600 h 1147005"/>
                          <a:gd name="connsiteX25" fmla="*/ 381000 w 1638542"/>
                          <a:gd name="connsiteY25" fmla="*/ 219075 h 1147005"/>
                          <a:gd name="connsiteX26" fmla="*/ 352425 w 1638542"/>
                          <a:gd name="connsiteY26" fmla="*/ 161925 h 1147005"/>
                          <a:gd name="connsiteX27" fmla="*/ 323850 w 1638542"/>
                          <a:gd name="connsiteY27" fmla="*/ 152400 h 1147005"/>
                          <a:gd name="connsiteX28" fmla="*/ 209550 w 1638542"/>
                          <a:gd name="connsiteY28" fmla="*/ 161925 h 1147005"/>
                          <a:gd name="connsiteX29" fmla="*/ 142875 w 1638542"/>
                          <a:gd name="connsiteY29" fmla="*/ 209550 h 1147005"/>
                          <a:gd name="connsiteX30" fmla="*/ 76200 w 1638542"/>
                          <a:gd name="connsiteY30" fmla="*/ 285750 h 1147005"/>
                          <a:gd name="connsiteX31" fmla="*/ 66675 w 1638542"/>
                          <a:gd name="connsiteY31" fmla="*/ 314325 h 1147005"/>
                          <a:gd name="connsiteX32" fmla="*/ 47625 w 1638542"/>
                          <a:gd name="connsiteY32" fmla="*/ 342900 h 1147005"/>
                          <a:gd name="connsiteX33" fmla="*/ 19050 w 1638542"/>
                          <a:gd name="connsiteY33" fmla="*/ 390525 h 1147005"/>
                          <a:gd name="connsiteX34" fmla="*/ 9525 w 1638542"/>
                          <a:gd name="connsiteY34" fmla="*/ 466725 h 1147005"/>
                          <a:gd name="connsiteX35" fmla="*/ 0 w 1638542"/>
                          <a:gd name="connsiteY35" fmla="*/ 495300 h 1147005"/>
                          <a:gd name="connsiteX36" fmla="*/ 9525 w 1638542"/>
                          <a:gd name="connsiteY36" fmla="*/ 752475 h 1147005"/>
                          <a:gd name="connsiteX37" fmla="*/ 28575 w 1638542"/>
                          <a:gd name="connsiteY37" fmla="*/ 781050 h 1147005"/>
                          <a:gd name="connsiteX38" fmla="*/ 38100 w 1638542"/>
                          <a:gd name="connsiteY38" fmla="*/ 809625 h 1147005"/>
                          <a:gd name="connsiteX39" fmla="*/ 85725 w 1638542"/>
                          <a:gd name="connsiteY39" fmla="*/ 866775 h 1147005"/>
                          <a:gd name="connsiteX40" fmla="*/ 133350 w 1638542"/>
                          <a:gd name="connsiteY40" fmla="*/ 942975 h 1147005"/>
                          <a:gd name="connsiteX41" fmla="*/ 152400 w 1638542"/>
                          <a:gd name="connsiteY41" fmla="*/ 971550 h 1147005"/>
                          <a:gd name="connsiteX42" fmla="*/ 171450 w 1638542"/>
                          <a:gd name="connsiteY42" fmla="*/ 1009650 h 1147005"/>
                          <a:gd name="connsiteX43" fmla="*/ 200025 w 1638542"/>
                          <a:gd name="connsiteY43" fmla="*/ 1028700 h 1147005"/>
                          <a:gd name="connsiteX44" fmla="*/ 276225 w 1638542"/>
                          <a:gd name="connsiteY44" fmla="*/ 990600 h 1147005"/>
                          <a:gd name="connsiteX45" fmla="*/ 342900 w 1638542"/>
                          <a:gd name="connsiteY45" fmla="*/ 971550 h 1147005"/>
                          <a:gd name="connsiteX46" fmla="*/ 371475 w 1638542"/>
                          <a:gd name="connsiteY46" fmla="*/ 962025 h 1147005"/>
                          <a:gd name="connsiteX47" fmla="*/ 400050 w 1638542"/>
                          <a:gd name="connsiteY47" fmla="*/ 942975 h 1147005"/>
                          <a:gd name="connsiteX48" fmla="*/ 428625 w 1638542"/>
                          <a:gd name="connsiteY48" fmla="*/ 933450 h 1147005"/>
                          <a:gd name="connsiteX49" fmla="*/ 457200 w 1638542"/>
                          <a:gd name="connsiteY49" fmla="*/ 914400 h 1147005"/>
                          <a:gd name="connsiteX50" fmla="*/ 523875 w 1638542"/>
                          <a:gd name="connsiteY50" fmla="*/ 895350 h 1147005"/>
                          <a:gd name="connsiteX51" fmla="*/ 571500 w 1638542"/>
                          <a:gd name="connsiteY51" fmla="*/ 866775 h 1147005"/>
                          <a:gd name="connsiteX52" fmla="*/ 828675 w 1638542"/>
                          <a:gd name="connsiteY52" fmla="*/ 866775 h 1147005"/>
                          <a:gd name="connsiteX53" fmla="*/ 828675 w 1638542"/>
                          <a:gd name="connsiteY53" fmla="*/ 990600 h 1147005"/>
                          <a:gd name="connsiteX54" fmla="*/ 828675 w 1638542"/>
                          <a:gd name="connsiteY54" fmla="*/ 1021110 h 1147005"/>
                          <a:gd name="connsiteX55" fmla="*/ 843915 w 1638542"/>
                          <a:gd name="connsiteY55" fmla="*/ 1057275 h 1147005"/>
                          <a:gd name="connsiteX56" fmla="*/ 895350 w 1638542"/>
                          <a:gd name="connsiteY56" fmla="*/ 1140840 h 1147005"/>
                          <a:gd name="connsiteX57" fmla="*/ 933450 w 1638542"/>
                          <a:gd name="connsiteY57" fmla="*/ 1019175 h 1147005"/>
                          <a:gd name="connsiteX58" fmla="*/ 914400 w 1638542"/>
                          <a:gd name="connsiteY58" fmla="*/ 990600 h 1147005"/>
                          <a:gd name="connsiteX59" fmla="*/ 933450 w 1638542"/>
                          <a:gd name="connsiteY59" fmla="*/ 1047750 h 1147005"/>
                          <a:gd name="connsiteX60" fmla="*/ 986790 w 1638542"/>
                          <a:gd name="connsiteY60" fmla="*/ 1116473 h 1147005"/>
                          <a:gd name="connsiteX61" fmla="*/ 1057275 w 1638542"/>
                          <a:gd name="connsiteY61" fmla="*/ 1143000 h 1147005"/>
                          <a:gd name="connsiteX62" fmla="*/ 1028700 w 1638542"/>
                          <a:gd name="connsiteY62" fmla="*/ 1009650 h 1147005"/>
                          <a:gd name="connsiteX63" fmla="*/ 1009650 w 1638542"/>
                          <a:gd name="connsiteY63" fmla="*/ 981075 h 1147005"/>
                          <a:gd name="connsiteX64" fmla="*/ 1028700 w 1638542"/>
                          <a:gd name="connsiteY64" fmla="*/ 876300 h 1147005"/>
                          <a:gd name="connsiteX65" fmla="*/ 1257300 w 1638542"/>
                          <a:gd name="connsiteY65" fmla="*/ 895350 h 1147005"/>
                          <a:gd name="connsiteX66" fmla="*/ 1390650 w 1638542"/>
                          <a:gd name="connsiteY66" fmla="*/ 885825 h 1147005"/>
                          <a:gd name="connsiteX67" fmla="*/ 1485900 w 1638542"/>
                          <a:gd name="connsiteY67" fmla="*/ 838200 h 1147005"/>
                          <a:gd name="connsiteX68" fmla="*/ 1514475 w 1638542"/>
                          <a:gd name="connsiteY68" fmla="*/ 828675 h 1147005"/>
                          <a:gd name="connsiteX69" fmla="*/ 1552575 w 1638542"/>
                          <a:gd name="connsiteY69" fmla="*/ 771525 h 1147005"/>
                          <a:gd name="connsiteX70" fmla="*/ 1571625 w 1638542"/>
                          <a:gd name="connsiteY70" fmla="*/ 742950 h 1147005"/>
                          <a:gd name="connsiteX71" fmla="*/ 1581150 w 1638542"/>
                          <a:gd name="connsiteY71" fmla="*/ 704850 h 1147005"/>
                          <a:gd name="connsiteX72" fmla="*/ 1562100 w 1638542"/>
                          <a:gd name="connsiteY72" fmla="*/ 466725 h 1147005"/>
                          <a:gd name="connsiteX73" fmla="*/ 1552575 w 1638542"/>
                          <a:gd name="connsiteY73" fmla="*/ 438150 h 1147005"/>
                          <a:gd name="connsiteX74" fmla="*/ 1535430 w 1638542"/>
                          <a:gd name="connsiteY74" fmla="*/ 401947 h 1147005"/>
                          <a:gd name="connsiteX75" fmla="*/ 1514475 w 1638542"/>
                          <a:gd name="connsiteY75" fmla="*/ 371475 h 1147005"/>
                          <a:gd name="connsiteX76" fmla="*/ 1514475 w 1638542"/>
                          <a:gd name="connsiteY76" fmla="*/ 190500 h 1147005"/>
                          <a:gd name="connsiteX77" fmla="*/ 1533525 w 1638542"/>
                          <a:gd name="connsiteY77" fmla="*/ 161925 h 1147005"/>
                          <a:gd name="connsiteX78" fmla="*/ 1562100 w 1638542"/>
                          <a:gd name="connsiteY78" fmla="*/ 142875 h 1147005"/>
                          <a:gd name="connsiteX79" fmla="*/ 1600200 w 1638542"/>
                          <a:gd name="connsiteY79" fmla="*/ 114300 h 1147005"/>
                          <a:gd name="connsiteX80" fmla="*/ 1638300 w 1638542"/>
                          <a:gd name="connsiteY80" fmla="*/ 95250 h 1147005"/>
                          <a:gd name="connsiteX81" fmla="*/ 1590675 w 1638542"/>
                          <a:gd name="connsiteY81" fmla="*/ 51457 h 1147005"/>
                          <a:gd name="connsiteX0" fmla="*/ 1590675 w 1638542"/>
                          <a:gd name="connsiteY0" fmla="*/ 51457 h 1147005"/>
                          <a:gd name="connsiteX1" fmla="*/ 1600200 w 1638542"/>
                          <a:gd name="connsiteY1" fmla="*/ 57150 h 1147005"/>
                          <a:gd name="connsiteX2" fmla="*/ 1524000 w 1638542"/>
                          <a:gd name="connsiteY2" fmla="*/ 9562 h 1147005"/>
                          <a:gd name="connsiteX3" fmla="*/ 1457325 w 1638542"/>
                          <a:gd name="connsiteY3" fmla="*/ 0 h 1147005"/>
                          <a:gd name="connsiteX4" fmla="*/ 1409700 w 1638542"/>
                          <a:gd name="connsiteY4" fmla="*/ 9525 h 1147005"/>
                          <a:gd name="connsiteX5" fmla="*/ 1381125 w 1638542"/>
                          <a:gd name="connsiteY5" fmla="*/ 38100 h 1147005"/>
                          <a:gd name="connsiteX6" fmla="*/ 1350645 w 1638542"/>
                          <a:gd name="connsiteY6" fmla="*/ 74378 h 1147005"/>
                          <a:gd name="connsiteX7" fmla="*/ 1323975 w 1638542"/>
                          <a:gd name="connsiteY7" fmla="*/ 104775 h 1147005"/>
                          <a:gd name="connsiteX8" fmla="*/ 1314450 w 1638542"/>
                          <a:gd name="connsiteY8" fmla="*/ 142875 h 1147005"/>
                          <a:gd name="connsiteX9" fmla="*/ 1295400 w 1638542"/>
                          <a:gd name="connsiteY9" fmla="*/ 171450 h 1147005"/>
                          <a:gd name="connsiteX10" fmla="*/ 1266825 w 1638542"/>
                          <a:gd name="connsiteY10" fmla="*/ 219075 h 1147005"/>
                          <a:gd name="connsiteX11" fmla="*/ 1249680 w 1638542"/>
                          <a:gd name="connsiteY11" fmla="*/ 236265 h 1147005"/>
                          <a:gd name="connsiteX12" fmla="*/ 1219200 w 1638542"/>
                          <a:gd name="connsiteY12" fmla="*/ 276225 h 1147005"/>
                          <a:gd name="connsiteX13" fmla="*/ 1143000 w 1638542"/>
                          <a:gd name="connsiteY13" fmla="*/ 361950 h 1147005"/>
                          <a:gd name="connsiteX14" fmla="*/ 1114425 w 1638542"/>
                          <a:gd name="connsiteY14" fmla="*/ 371475 h 1147005"/>
                          <a:gd name="connsiteX15" fmla="*/ 1057275 w 1638542"/>
                          <a:gd name="connsiteY15" fmla="*/ 409575 h 1147005"/>
                          <a:gd name="connsiteX16" fmla="*/ 1028700 w 1638542"/>
                          <a:gd name="connsiteY16" fmla="*/ 428625 h 1147005"/>
                          <a:gd name="connsiteX17" fmla="*/ 923925 w 1638542"/>
                          <a:gd name="connsiteY17" fmla="*/ 466725 h 1147005"/>
                          <a:gd name="connsiteX18" fmla="*/ 619125 w 1638542"/>
                          <a:gd name="connsiteY18" fmla="*/ 457200 h 1147005"/>
                          <a:gd name="connsiteX19" fmla="*/ 628650 w 1638542"/>
                          <a:gd name="connsiteY19" fmla="*/ 476138 h 1147005"/>
                          <a:gd name="connsiteX20" fmla="*/ 533400 w 1638542"/>
                          <a:gd name="connsiteY20" fmla="*/ 409575 h 1147005"/>
                          <a:gd name="connsiteX21" fmla="*/ 495300 w 1638542"/>
                          <a:gd name="connsiteY21" fmla="*/ 371475 h 1147005"/>
                          <a:gd name="connsiteX22" fmla="*/ 485775 w 1638542"/>
                          <a:gd name="connsiteY22" fmla="*/ 342900 h 1147005"/>
                          <a:gd name="connsiteX23" fmla="*/ 466725 w 1638542"/>
                          <a:gd name="connsiteY23" fmla="*/ 304800 h 1147005"/>
                          <a:gd name="connsiteX24" fmla="*/ 409575 w 1638542"/>
                          <a:gd name="connsiteY24" fmla="*/ 228600 h 1147005"/>
                          <a:gd name="connsiteX25" fmla="*/ 381000 w 1638542"/>
                          <a:gd name="connsiteY25" fmla="*/ 219075 h 1147005"/>
                          <a:gd name="connsiteX26" fmla="*/ 352425 w 1638542"/>
                          <a:gd name="connsiteY26" fmla="*/ 161925 h 1147005"/>
                          <a:gd name="connsiteX27" fmla="*/ 323850 w 1638542"/>
                          <a:gd name="connsiteY27" fmla="*/ 152400 h 1147005"/>
                          <a:gd name="connsiteX28" fmla="*/ 209550 w 1638542"/>
                          <a:gd name="connsiteY28" fmla="*/ 161925 h 1147005"/>
                          <a:gd name="connsiteX29" fmla="*/ 142875 w 1638542"/>
                          <a:gd name="connsiteY29" fmla="*/ 209550 h 1147005"/>
                          <a:gd name="connsiteX30" fmla="*/ 76200 w 1638542"/>
                          <a:gd name="connsiteY30" fmla="*/ 285750 h 1147005"/>
                          <a:gd name="connsiteX31" fmla="*/ 66675 w 1638542"/>
                          <a:gd name="connsiteY31" fmla="*/ 314325 h 1147005"/>
                          <a:gd name="connsiteX32" fmla="*/ 47625 w 1638542"/>
                          <a:gd name="connsiteY32" fmla="*/ 342900 h 1147005"/>
                          <a:gd name="connsiteX33" fmla="*/ 19050 w 1638542"/>
                          <a:gd name="connsiteY33" fmla="*/ 390525 h 1147005"/>
                          <a:gd name="connsiteX34" fmla="*/ 9525 w 1638542"/>
                          <a:gd name="connsiteY34" fmla="*/ 466725 h 1147005"/>
                          <a:gd name="connsiteX35" fmla="*/ 0 w 1638542"/>
                          <a:gd name="connsiteY35" fmla="*/ 495300 h 1147005"/>
                          <a:gd name="connsiteX36" fmla="*/ 9525 w 1638542"/>
                          <a:gd name="connsiteY36" fmla="*/ 752475 h 1147005"/>
                          <a:gd name="connsiteX37" fmla="*/ 28575 w 1638542"/>
                          <a:gd name="connsiteY37" fmla="*/ 781050 h 1147005"/>
                          <a:gd name="connsiteX38" fmla="*/ 38100 w 1638542"/>
                          <a:gd name="connsiteY38" fmla="*/ 809625 h 1147005"/>
                          <a:gd name="connsiteX39" fmla="*/ 85725 w 1638542"/>
                          <a:gd name="connsiteY39" fmla="*/ 866775 h 1147005"/>
                          <a:gd name="connsiteX40" fmla="*/ 133350 w 1638542"/>
                          <a:gd name="connsiteY40" fmla="*/ 942975 h 1147005"/>
                          <a:gd name="connsiteX41" fmla="*/ 152400 w 1638542"/>
                          <a:gd name="connsiteY41" fmla="*/ 971550 h 1147005"/>
                          <a:gd name="connsiteX42" fmla="*/ 171450 w 1638542"/>
                          <a:gd name="connsiteY42" fmla="*/ 1009650 h 1147005"/>
                          <a:gd name="connsiteX43" fmla="*/ 200025 w 1638542"/>
                          <a:gd name="connsiteY43" fmla="*/ 1028700 h 1147005"/>
                          <a:gd name="connsiteX44" fmla="*/ 276225 w 1638542"/>
                          <a:gd name="connsiteY44" fmla="*/ 990600 h 1147005"/>
                          <a:gd name="connsiteX45" fmla="*/ 342900 w 1638542"/>
                          <a:gd name="connsiteY45" fmla="*/ 971550 h 1147005"/>
                          <a:gd name="connsiteX46" fmla="*/ 371475 w 1638542"/>
                          <a:gd name="connsiteY46" fmla="*/ 962025 h 1147005"/>
                          <a:gd name="connsiteX47" fmla="*/ 400050 w 1638542"/>
                          <a:gd name="connsiteY47" fmla="*/ 942975 h 1147005"/>
                          <a:gd name="connsiteX48" fmla="*/ 428625 w 1638542"/>
                          <a:gd name="connsiteY48" fmla="*/ 933450 h 1147005"/>
                          <a:gd name="connsiteX49" fmla="*/ 457200 w 1638542"/>
                          <a:gd name="connsiteY49" fmla="*/ 914400 h 1147005"/>
                          <a:gd name="connsiteX50" fmla="*/ 523875 w 1638542"/>
                          <a:gd name="connsiteY50" fmla="*/ 895350 h 1147005"/>
                          <a:gd name="connsiteX51" fmla="*/ 571500 w 1638542"/>
                          <a:gd name="connsiteY51" fmla="*/ 866775 h 1147005"/>
                          <a:gd name="connsiteX52" fmla="*/ 828675 w 1638542"/>
                          <a:gd name="connsiteY52" fmla="*/ 866775 h 1147005"/>
                          <a:gd name="connsiteX53" fmla="*/ 828675 w 1638542"/>
                          <a:gd name="connsiteY53" fmla="*/ 990600 h 1147005"/>
                          <a:gd name="connsiteX54" fmla="*/ 828675 w 1638542"/>
                          <a:gd name="connsiteY54" fmla="*/ 1021110 h 1147005"/>
                          <a:gd name="connsiteX55" fmla="*/ 843915 w 1638542"/>
                          <a:gd name="connsiteY55" fmla="*/ 1057275 h 1147005"/>
                          <a:gd name="connsiteX56" fmla="*/ 895350 w 1638542"/>
                          <a:gd name="connsiteY56" fmla="*/ 1140840 h 1147005"/>
                          <a:gd name="connsiteX57" fmla="*/ 933450 w 1638542"/>
                          <a:gd name="connsiteY57" fmla="*/ 1019175 h 1147005"/>
                          <a:gd name="connsiteX58" fmla="*/ 914400 w 1638542"/>
                          <a:gd name="connsiteY58" fmla="*/ 990600 h 1147005"/>
                          <a:gd name="connsiteX59" fmla="*/ 933450 w 1638542"/>
                          <a:gd name="connsiteY59" fmla="*/ 1047750 h 1147005"/>
                          <a:gd name="connsiteX60" fmla="*/ 986790 w 1638542"/>
                          <a:gd name="connsiteY60" fmla="*/ 1116473 h 1147005"/>
                          <a:gd name="connsiteX61" fmla="*/ 1057275 w 1638542"/>
                          <a:gd name="connsiteY61" fmla="*/ 1143000 h 1147005"/>
                          <a:gd name="connsiteX62" fmla="*/ 1028700 w 1638542"/>
                          <a:gd name="connsiteY62" fmla="*/ 1009650 h 1147005"/>
                          <a:gd name="connsiteX63" fmla="*/ 1009650 w 1638542"/>
                          <a:gd name="connsiteY63" fmla="*/ 981075 h 1147005"/>
                          <a:gd name="connsiteX64" fmla="*/ 1028700 w 1638542"/>
                          <a:gd name="connsiteY64" fmla="*/ 876300 h 1147005"/>
                          <a:gd name="connsiteX65" fmla="*/ 1240155 w 1638542"/>
                          <a:gd name="connsiteY65" fmla="*/ 912427 h 1147005"/>
                          <a:gd name="connsiteX66" fmla="*/ 1390650 w 1638542"/>
                          <a:gd name="connsiteY66" fmla="*/ 885825 h 1147005"/>
                          <a:gd name="connsiteX67" fmla="*/ 1485900 w 1638542"/>
                          <a:gd name="connsiteY67" fmla="*/ 838200 h 1147005"/>
                          <a:gd name="connsiteX68" fmla="*/ 1514475 w 1638542"/>
                          <a:gd name="connsiteY68" fmla="*/ 828675 h 1147005"/>
                          <a:gd name="connsiteX69" fmla="*/ 1552575 w 1638542"/>
                          <a:gd name="connsiteY69" fmla="*/ 771525 h 1147005"/>
                          <a:gd name="connsiteX70" fmla="*/ 1571625 w 1638542"/>
                          <a:gd name="connsiteY70" fmla="*/ 742950 h 1147005"/>
                          <a:gd name="connsiteX71" fmla="*/ 1581150 w 1638542"/>
                          <a:gd name="connsiteY71" fmla="*/ 704850 h 1147005"/>
                          <a:gd name="connsiteX72" fmla="*/ 1562100 w 1638542"/>
                          <a:gd name="connsiteY72" fmla="*/ 466725 h 1147005"/>
                          <a:gd name="connsiteX73" fmla="*/ 1552575 w 1638542"/>
                          <a:gd name="connsiteY73" fmla="*/ 438150 h 1147005"/>
                          <a:gd name="connsiteX74" fmla="*/ 1535430 w 1638542"/>
                          <a:gd name="connsiteY74" fmla="*/ 401947 h 1147005"/>
                          <a:gd name="connsiteX75" fmla="*/ 1514475 w 1638542"/>
                          <a:gd name="connsiteY75" fmla="*/ 371475 h 1147005"/>
                          <a:gd name="connsiteX76" fmla="*/ 1514475 w 1638542"/>
                          <a:gd name="connsiteY76" fmla="*/ 190500 h 1147005"/>
                          <a:gd name="connsiteX77" fmla="*/ 1533525 w 1638542"/>
                          <a:gd name="connsiteY77" fmla="*/ 161925 h 1147005"/>
                          <a:gd name="connsiteX78" fmla="*/ 1562100 w 1638542"/>
                          <a:gd name="connsiteY78" fmla="*/ 142875 h 1147005"/>
                          <a:gd name="connsiteX79" fmla="*/ 1600200 w 1638542"/>
                          <a:gd name="connsiteY79" fmla="*/ 114300 h 1147005"/>
                          <a:gd name="connsiteX80" fmla="*/ 1638300 w 1638542"/>
                          <a:gd name="connsiteY80" fmla="*/ 95250 h 1147005"/>
                          <a:gd name="connsiteX81" fmla="*/ 1590675 w 1638542"/>
                          <a:gd name="connsiteY81" fmla="*/ 51457 h 1147005"/>
                          <a:gd name="connsiteX0" fmla="*/ 1590675 w 1638542"/>
                          <a:gd name="connsiteY0" fmla="*/ 51457 h 1147005"/>
                          <a:gd name="connsiteX1" fmla="*/ 1600200 w 1638542"/>
                          <a:gd name="connsiteY1" fmla="*/ 57150 h 1147005"/>
                          <a:gd name="connsiteX2" fmla="*/ 1524000 w 1638542"/>
                          <a:gd name="connsiteY2" fmla="*/ 9562 h 1147005"/>
                          <a:gd name="connsiteX3" fmla="*/ 1457325 w 1638542"/>
                          <a:gd name="connsiteY3" fmla="*/ 0 h 1147005"/>
                          <a:gd name="connsiteX4" fmla="*/ 1409700 w 1638542"/>
                          <a:gd name="connsiteY4" fmla="*/ 9525 h 1147005"/>
                          <a:gd name="connsiteX5" fmla="*/ 1381125 w 1638542"/>
                          <a:gd name="connsiteY5" fmla="*/ 38100 h 1147005"/>
                          <a:gd name="connsiteX6" fmla="*/ 1350645 w 1638542"/>
                          <a:gd name="connsiteY6" fmla="*/ 74378 h 1147005"/>
                          <a:gd name="connsiteX7" fmla="*/ 1323975 w 1638542"/>
                          <a:gd name="connsiteY7" fmla="*/ 104775 h 1147005"/>
                          <a:gd name="connsiteX8" fmla="*/ 1314450 w 1638542"/>
                          <a:gd name="connsiteY8" fmla="*/ 142875 h 1147005"/>
                          <a:gd name="connsiteX9" fmla="*/ 1295400 w 1638542"/>
                          <a:gd name="connsiteY9" fmla="*/ 171450 h 1147005"/>
                          <a:gd name="connsiteX10" fmla="*/ 1266825 w 1638542"/>
                          <a:gd name="connsiteY10" fmla="*/ 219075 h 1147005"/>
                          <a:gd name="connsiteX11" fmla="*/ 1249680 w 1638542"/>
                          <a:gd name="connsiteY11" fmla="*/ 236265 h 1147005"/>
                          <a:gd name="connsiteX12" fmla="*/ 1219200 w 1638542"/>
                          <a:gd name="connsiteY12" fmla="*/ 276225 h 1147005"/>
                          <a:gd name="connsiteX13" fmla="*/ 1143000 w 1638542"/>
                          <a:gd name="connsiteY13" fmla="*/ 361950 h 1147005"/>
                          <a:gd name="connsiteX14" fmla="*/ 1114425 w 1638542"/>
                          <a:gd name="connsiteY14" fmla="*/ 371475 h 1147005"/>
                          <a:gd name="connsiteX15" fmla="*/ 1057275 w 1638542"/>
                          <a:gd name="connsiteY15" fmla="*/ 409575 h 1147005"/>
                          <a:gd name="connsiteX16" fmla="*/ 1028700 w 1638542"/>
                          <a:gd name="connsiteY16" fmla="*/ 428625 h 1147005"/>
                          <a:gd name="connsiteX17" fmla="*/ 923925 w 1638542"/>
                          <a:gd name="connsiteY17" fmla="*/ 466725 h 1147005"/>
                          <a:gd name="connsiteX18" fmla="*/ 619125 w 1638542"/>
                          <a:gd name="connsiteY18" fmla="*/ 457200 h 1147005"/>
                          <a:gd name="connsiteX19" fmla="*/ 628650 w 1638542"/>
                          <a:gd name="connsiteY19" fmla="*/ 476138 h 1147005"/>
                          <a:gd name="connsiteX20" fmla="*/ 533400 w 1638542"/>
                          <a:gd name="connsiteY20" fmla="*/ 409575 h 1147005"/>
                          <a:gd name="connsiteX21" fmla="*/ 495300 w 1638542"/>
                          <a:gd name="connsiteY21" fmla="*/ 371475 h 1147005"/>
                          <a:gd name="connsiteX22" fmla="*/ 485775 w 1638542"/>
                          <a:gd name="connsiteY22" fmla="*/ 342900 h 1147005"/>
                          <a:gd name="connsiteX23" fmla="*/ 466725 w 1638542"/>
                          <a:gd name="connsiteY23" fmla="*/ 304800 h 1147005"/>
                          <a:gd name="connsiteX24" fmla="*/ 409575 w 1638542"/>
                          <a:gd name="connsiteY24" fmla="*/ 228600 h 1147005"/>
                          <a:gd name="connsiteX25" fmla="*/ 381000 w 1638542"/>
                          <a:gd name="connsiteY25" fmla="*/ 219075 h 1147005"/>
                          <a:gd name="connsiteX26" fmla="*/ 352425 w 1638542"/>
                          <a:gd name="connsiteY26" fmla="*/ 161925 h 1147005"/>
                          <a:gd name="connsiteX27" fmla="*/ 323850 w 1638542"/>
                          <a:gd name="connsiteY27" fmla="*/ 152400 h 1147005"/>
                          <a:gd name="connsiteX28" fmla="*/ 209550 w 1638542"/>
                          <a:gd name="connsiteY28" fmla="*/ 161925 h 1147005"/>
                          <a:gd name="connsiteX29" fmla="*/ 142875 w 1638542"/>
                          <a:gd name="connsiteY29" fmla="*/ 209550 h 1147005"/>
                          <a:gd name="connsiteX30" fmla="*/ 76200 w 1638542"/>
                          <a:gd name="connsiteY30" fmla="*/ 285750 h 1147005"/>
                          <a:gd name="connsiteX31" fmla="*/ 66675 w 1638542"/>
                          <a:gd name="connsiteY31" fmla="*/ 314325 h 1147005"/>
                          <a:gd name="connsiteX32" fmla="*/ 47625 w 1638542"/>
                          <a:gd name="connsiteY32" fmla="*/ 342900 h 1147005"/>
                          <a:gd name="connsiteX33" fmla="*/ 19050 w 1638542"/>
                          <a:gd name="connsiteY33" fmla="*/ 390525 h 1147005"/>
                          <a:gd name="connsiteX34" fmla="*/ 9525 w 1638542"/>
                          <a:gd name="connsiteY34" fmla="*/ 466725 h 1147005"/>
                          <a:gd name="connsiteX35" fmla="*/ 0 w 1638542"/>
                          <a:gd name="connsiteY35" fmla="*/ 495300 h 1147005"/>
                          <a:gd name="connsiteX36" fmla="*/ 9525 w 1638542"/>
                          <a:gd name="connsiteY36" fmla="*/ 752475 h 1147005"/>
                          <a:gd name="connsiteX37" fmla="*/ 28575 w 1638542"/>
                          <a:gd name="connsiteY37" fmla="*/ 781050 h 1147005"/>
                          <a:gd name="connsiteX38" fmla="*/ 38100 w 1638542"/>
                          <a:gd name="connsiteY38" fmla="*/ 809625 h 1147005"/>
                          <a:gd name="connsiteX39" fmla="*/ 85725 w 1638542"/>
                          <a:gd name="connsiteY39" fmla="*/ 866775 h 1147005"/>
                          <a:gd name="connsiteX40" fmla="*/ 133350 w 1638542"/>
                          <a:gd name="connsiteY40" fmla="*/ 942975 h 1147005"/>
                          <a:gd name="connsiteX41" fmla="*/ 152400 w 1638542"/>
                          <a:gd name="connsiteY41" fmla="*/ 971550 h 1147005"/>
                          <a:gd name="connsiteX42" fmla="*/ 171450 w 1638542"/>
                          <a:gd name="connsiteY42" fmla="*/ 1009650 h 1147005"/>
                          <a:gd name="connsiteX43" fmla="*/ 200025 w 1638542"/>
                          <a:gd name="connsiteY43" fmla="*/ 1028700 h 1147005"/>
                          <a:gd name="connsiteX44" fmla="*/ 276225 w 1638542"/>
                          <a:gd name="connsiteY44" fmla="*/ 990600 h 1147005"/>
                          <a:gd name="connsiteX45" fmla="*/ 342900 w 1638542"/>
                          <a:gd name="connsiteY45" fmla="*/ 971550 h 1147005"/>
                          <a:gd name="connsiteX46" fmla="*/ 371475 w 1638542"/>
                          <a:gd name="connsiteY46" fmla="*/ 962025 h 1147005"/>
                          <a:gd name="connsiteX47" fmla="*/ 400050 w 1638542"/>
                          <a:gd name="connsiteY47" fmla="*/ 942975 h 1147005"/>
                          <a:gd name="connsiteX48" fmla="*/ 428625 w 1638542"/>
                          <a:gd name="connsiteY48" fmla="*/ 933450 h 1147005"/>
                          <a:gd name="connsiteX49" fmla="*/ 457200 w 1638542"/>
                          <a:gd name="connsiteY49" fmla="*/ 914400 h 1147005"/>
                          <a:gd name="connsiteX50" fmla="*/ 523875 w 1638542"/>
                          <a:gd name="connsiteY50" fmla="*/ 895350 h 1147005"/>
                          <a:gd name="connsiteX51" fmla="*/ 571500 w 1638542"/>
                          <a:gd name="connsiteY51" fmla="*/ 866775 h 1147005"/>
                          <a:gd name="connsiteX52" fmla="*/ 828675 w 1638542"/>
                          <a:gd name="connsiteY52" fmla="*/ 866775 h 1147005"/>
                          <a:gd name="connsiteX53" fmla="*/ 828675 w 1638542"/>
                          <a:gd name="connsiteY53" fmla="*/ 990600 h 1147005"/>
                          <a:gd name="connsiteX54" fmla="*/ 828675 w 1638542"/>
                          <a:gd name="connsiteY54" fmla="*/ 1021110 h 1147005"/>
                          <a:gd name="connsiteX55" fmla="*/ 843915 w 1638542"/>
                          <a:gd name="connsiteY55" fmla="*/ 1057275 h 1147005"/>
                          <a:gd name="connsiteX56" fmla="*/ 895350 w 1638542"/>
                          <a:gd name="connsiteY56" fmla="*/ 1140840 h 1147005"/>
                          <a:gd name="connsiteX57" fmla="*/ 933450 w 1638542"/>
                          <a:gd name="connsiteY57" fmla="*/ 1019175 h 1147005"/>
                          <a:gd name="connsiteX58" fmla="*/ 914400 w 1638542"/>
                          <a:gd name="connsiteY58" fmla="*/ 990600 h 1147005"/>
                          <a:gd name="connsiteX59" fmla="*/ 933450 w 1638542"/>
                          <a:gd name="connsiteY59" fmla="*/ 1047750 h 1147005"/>
                          <a:gd name="connsiteX60" fmla="*/ 986790 w 1638542"/>
                          <a:gd name="connsiteY60" fmla="*/ 1116473 h 1147005"/>
                          <a:gd name="connsiteX61" fmla="*/ 1057275 w 1638542"/>
                          <a:gd name="connsiteY61" fmla="*/ 1143000 h 1147005"/>
                          <a:gd name="connsiteX62" fmla="*/ 1028700 w 1638542"/>
                          <a:gd name="connsiteY62" fmla="*/ 1009650 h 1147005"/>
                          <a:gd name="connsiteX63" fmla="*/ 1009650 w 1638542"/>
                          <a:gd name="connsiteY63" fmla="*/ 981075 h 1147005"/>
                          <a:gd name="connsiteX64" fmla="*/ 1028700 w 1638542"/>
                          <a:gd name="connsiteY64" fmla="*/ 876300 h 1147005"/>
                          <a:gd name="connsiteX65" fmla="*/ 1116056 w 1638542"/>
                          <a:gd name="connsiteY65" fmla="*/ 895616 h 1147005"/>
                          <a:gd name="connsiteX66" fmla="*/ 1240155 w 1638542"/>
                          <a:gd name="connsiteY66" fmla="*/ 912427 h 1147005"/>
                          <a:gd name="connsiteX67" fmla="*/ 1390650 w 1638542"/>
                          <a:gd name="connsiteY67" fmla="*/ 885825 h 1147005"/>
                          <a:gd name="connsiteX68" fmla="*/ 1485900 w 1638542"/>
                          <a:gd name="connsiteY68" fmla="*/ 838200 h 1147005"/>
                          <a:gd name="connsiteX69" fmla="*/ 1514475 w 1638542"/>
                          <a:gd name="connsiteY69" fmla="*/ 828675 h 1147005"/>
                          <a:gd name="connsiteX70" fmla="*/ 1552575 w 1638542"/>
                          <a:gd name="connsiteY70" fmla="*/ 771525 h 1147005"/>
                          <a:gd name="connsiteX71" fmla="*/ 1571625 w 1638542"/>
                          <a:gd name="connsiteY71" fmla="*/ 742950 h 1147005"/>
                          <a:gd name="connsiteX72" fmla="*/ 1581150 w 1638542"/>
                          <a:gd name="connsiteY72" fmla="*/ 704850 h 1147005"/>
                          <a:gd name="connsiteX73" fmla="*/ 1562100 w 1638542"/>
                          <a:gd name="connsiteY73" fmla="*/ 466725 h 1147005"/>
                          <a:gd name="connsiteX74" fmla="*/ 1552575 w 1638542"/>
                          <a:gd name="connsiteY74" fmla="*/ 438150 h 1147005"/>
                          <a:gd name="connsiteX75" fmla="*/ 1535430 w 1638542"/>
                          <a:gd name="connsiteY75" fmla="*/ 401947 h 1147005"/>
                          <a:gd name="connsiteX76" fmla="*/ 1514475 w 1638542"/>
                          <a:gd name="connsiteY76" fmla="*/ 371475 h 1147005"/>
                          <a:gd name="connsiteX77" fmla="*/ 1514475 w 1638542"/>
                          <a:gd name="connsiteY77" fmla="*/ 190500 h 1147005"/>
                          <a:gd name="connsiteX78" fmla="*/ 1533525 w 1638542"/>
                          <a:gd name="connsiteY78" fmla="*/ 161925 h 1147005"/>
                          <a:gd name="connsiteX79" fmla="*/ 1562100 w 1638542"/>
                          <a:gd name="connsiteY79" fmla="*/ 142875 h 1147005"/>
                          <a:gd name="connsiteX80" fmla="*/ 1600200 w 1638542"/>
                          <a:gd name="connsiteY80" fmla="*/ 114300 h 1147005"/>
                          <a:gd name="connsiteX81" fmla="*/ 1638300 w 1638542"/>
                          <a:gd name="connsiteY81" fmla="*/ 95250 h 1147005"/>
                          <a:gd name="connsiteX82" fmla="*/ 1590675 w 1638542"/>
                          <a:gd name="connsiteY82" fmla="*/ 51457 h 1147005"/>
                          <a:gd name="connsiteX0" fmla="*/ 1590675 w 1638542"/>
                          <a:gd name="connsiteY0" fmla="*/ 51457 h 1147005"/>
                          <a:gd name="connsiteX1" fmla="*/ 1600200 w 1638542"/>
                          <a:gd name="connsiteY1" fmla="*/ 57150 h 1147005"/>
                          <a:gd name="connsiteX2" fmla="*/ 1524000 w 1638542"/>
                          <a:gd name="connsiteY2" fmla="*/ 9562 h 1147005"/>
                          <a:gd name="connsiteX3" fmla="*/ 1457325 w 1638542"/>
                          <a:gd name="connsiteY3" fmla="*/ 0 h 1147005"/>
                          <a:gd name="connsiteX4" fmla="*/ 1409700 w 1638542"/>
                          <a:gd name="connsiteY4" fmla="*/ 9525 h 1147005"/>
                          <a:gd name="connsiteX5" fmla="*/ 1381125 w 1638542"/>
                          <a:gd name="connsiteY5" fmla="*/ 38100 h 1147005"/>
                          <a:gd name="connsiteX6" fmla="*/ 1350645 w 1638542"/>
                          <a:gd name="connsiteY6" fmla="*/ 74378 h 1147005"/>
                          <a:gd name="connsiteX7" fmla="*/ 1323975 w 1638542"/>
                          <a:gd name="connsiteY7" fmla="*/ 104775 h 1147005"/>
                          <a:gd name="connsiteX8" fmla="*/ 1314450 w 1638542"/>
                          <a:gd name="connsiteY8" fmla="*/ 142875 h 1147005"/>
                          <a:gd name="connsiteX9" fmla="*/ 1295400 w 1638542"/>
                          <a:gd name="connsiteY9" fmla="*/ 171450 h 1147005"/>
                          <a:gd name="connsiteX10" fmla="*/ 1266825 w 1638542"/>
                          <a:gd name="connsiteY10" fmla="*/ 219075 h 1147005"/>
                          <a:gd name="connsiteX11" fmla="*/ 1249680 w 1638542"/>
                          <a:gd name="connsiteY11" fmla="*/ 236265 h 1147005"/>
                          <a:gd name="connsiteX12" fmla="*/ 1219200 w 1638542"/>
                          <a:gd name="connsiteY12" fmla="*/ 276225 h 1147005"/>
                          <a:gd name="connsiteX13" fmla="*/ 1143000 w 1638542"/>
                          <a:gd name="connsiteY13" fmla="*/ 361950 h 1147005"/>
                          <a:gd name="connsiteX14" fmla="*/ 1114425 w 1638542"/>
                          <a:gd name="connsiteY14" fmla="*/ 371475 h 1147005"/>
                          <a:gd name="connsiteX15" fmla="*/ 1057275 w 1638542"/>
                          <a:gd name="connsiteY15" fmla="*/ 409575 h 1147005"/>
                          <a:gd name="connsiteX16" fmla="*/ 1028700 w 1638542"/>
                          <a:gd name="connsiteY16" fmla="*/ 428625 h 1147005"/>
                          <a:gd name="connsiteX17" fmla="*/ 923925 w 1638542"/>
                          <a:gd name="connsiteY17" fmla="*/ 466725 h 1147005"/>
                          <a:gd name="connsiteX18" fmla="*/ 619125 w 1638542"/>
                          <a:gd name="connsiteY18" fmla="*/ 457200 h 1147005"/>
                          <a:gd name="connsiteX19" fmla="*/ 628650 w 1638542"/>
                          <a:gd name="connsiteY19" fmla="*/ 476138 h 1147005"/>
                          <a:gd name="connsiteX20" fmla="*/ 533400 w 1638542"/>
                          <a:gd name="connsiteY20" fmla="*/ 409575 h 1147005"/>
                          <a:gd name="connsiteX21" fmla="*/ 495300 w 1638542"/>
                          <a:gd name="connsiteY21" fmla="*/ 371475 h 1147005"/>
                          <a:gd name="connsiteX22" fmla="*/ 485775 w 1638542"/>
                          <a:gd name="connsiteY22" fmla="*/ 342900 h 1147005"/>
                          <a:gd name="connsiteX23" fmla="*/ 466725 w 1638542"/>
                          <a:gd name="connsiteY23" fmla="*/ 304800 h 1147005"/>
                          <a:gd name="connsiteX24" fmla="*/ 409575 w 1638542"/>
                          <a:gd name="connsiteY24" fmla="*/ 228600 h 1147005"/>
                          <a:gd name="connsiteX25" fmla="*/ 381000 w 1638542"/>
                          <a:gd name="connsiteY25" fmla="*/ 219075 h 1147005"/>
                          <a:gd name="connsiteX26" fmla="*/ 352425 w 1638542"/>
                          <a:gd name="connsiteY26" fmla="*/ 161925 h 1147005"/>
                          <a:gd name="connsiteX27" fmla="*/ 323850 w 1638542"/>
                          <a:gd name="connsiteY27" fmla="*/ 152400 h 1147005"/>
                          <a:gd name="connsiteX28" fmla="*/ 209550 w 1638542"/>
                          <a:gd name="connsiteY28" fmla="*/ 161925 h 1147005"/>
                          <a:gd name="connsiteX29" fmla="*/ 142875 w 1638542"/>
                          <a:gd name="connsiteY29" fmla="*/ 209550 h 1147005"/>
                          <a:gd name="connsiteX30" fmla="*/ 76200 w 1638542"/>
                          <a:gd name="connsiteY30" fmla="*/ 285750 h 1147005"/>
                          <a:gd name="connsiteX31" fmla="*/ 66675 w 1638542"/>
                          <a:gd name="connsiteY31" fmla="*/ 314325 h 1147005"/>
                          <a:gd name="connsiteX32" fmla="*/ 47625 w 1638542"/>
                          <a:gd name="connsiteY32" fmla="*/ 342900 h 1147005"/>
                          <a:gd name="connsiteX33" fmla="*/ 19050 w 1638542"/>
                          <a:gd name="connsiteY33" fmla="*/ 390525 h 1147005"/>
                          <a:gd name="connsiteX34" fmla="*/ 9525 w 1638542"/>
                          <a:gd name="connsiteY34" fmla="*/ 466725 h 1147005"/>
                          <a:gd name="connsiteX35" fmla="*/ 0 w 1638542"/>
                          <a:gd name="connsiteY35" fmla="*/ 495300 h 1147005"/>
                          <a:gd name="connsiteX36" fmla="*/ 9525 w 1638542"/>
                          <a:gd name="connsiteY36" fmla="*/ 752475 h 1147005"/>
                          <a:gd name="connsiteX37" fmla="*/ 28575 w 1638542"/>
                          <a:gd name="connsiteY37" fmla="*/ 781050 h 1147005"/>
                          <a:gd name="connsiteX38" fmla="*/ 38100 w 1638542"/>
                          <a:gd name="connsiteY38" fmla="*/ 809625 h 1147005"/>
                          <a:gd name="connsiteX39" fmla="*/ 85725 w 1638542"/>
                          <a:gd name="connsiteY39" fmla="*/ 866775 h 1147005"/>
                          <a:gd name="connsiteX40" fmla="*/ 133350 w 1638542"/>
                          <a:gd name="connsiteY40" fmla="*/ 942975 h 1147005"/>
                          <a:gd name="connsiteX41" fmla="*/ 152400 w 1638542"/>
                          <a:gd name="connsiteY41" fmla="*/ 971550 h 1147005"/>
                          <a:gd name="connsiteX42" fmla="*/ 171450 w 1638542"/>
                          <a:gd name="connsiteY42" fmla="*/ 1009650 h 1147005"/>
                          <a:gd name="connsiteX43" fmla="*/ 200025 w 1638542"/>
                          <a:gd name="connsiteY43" fmla="*/ 1028700 h 1147005"/>
                          <a:gd name="connsiteX44" fmla="*/ 283845 w 1638542"/>
                          <a:gd name="connsiteY44" fmla="*/ 1003882 h 1147005"/>
                          <a:gd name="connsiteX45" fmla="*/ 342900 w 1638542"/>
                          <a:gd name="connsiteY45" fmla="*/ 971550 h 1147005"/>
                          <a:gd name="connsiteX46" fmla="*/ 371475 w 1638542"/>
                          <a:gd name="connsiteY46" fmla="*/ 962025 h 1147005"/>
                          <a:gd name="connsiteX47" fmla="*/ 400050 w 1638542"/>
                          <a:gd name="connsiteY47" fmla="*/ 942975 h 1147005"/>
                          <a:gd name="connsiteX48" fmla="*/ 428625 w 1638542"/>
                          <a:gd name="connsiteY48" fmla="*/ 933450 h 1147005"/>
                          <a:gd name="connsiteX49" fmla="*/ 457200 w 1638542"/>
                          <a:gd name="connsiteY49" fmla="*/ 914400 h 1147005"/>
                          <a:gd name="connsiteX50" fmla="*/ 523875 w 1638542"/>
                          <a:gd name="connsiteY50" fmla="*/ 895350 h 1147005"/>
                          <a:gd name="connsiteX51" fmla="*/ 571500 w 1638542"/>
                          <a:gd name="connsiteY51" fmla="*/ 866775 h 1147005"/>
                          <a:gd name="connsiteX52" fmla="*/ 828675 w 1638542"/>
                          <a:gd name="connsiteY52" fmla="*/ 866775 h 1147005"/>
                          <a:gd name="connsiteX53" fmla="*/ 828675 w 1638542"/>
                          <a:gd name="connsiteY53" fmla="*/ 990600 h 1147005"/>
                          <a:gd name="connsiteX54" fmla="*/ 828675 w 1638542"/>
                          <a:gd name="connsiteY54" fmla="*/ 1021110 h 1147005"/>
                          <a:gd name="connsiteX55" fmla="*/ 843915 w 1638542"/>
                          <a:gd name="connsiteY55" fmla="*/ 1057275 h 1147005"/>
                          <a:gd name="connsiteX56" fmla="*/ 895350 w 1638542"/>
                          <a:gd name="connsiteY56" fmla="*/ 1140840 h 1147005"/>
                          <a:gd name="connsiteX57" fmla="*/ 933450 w 1638542"/>
                          <a:gd name="connsiteY57" fmla="*/ 1019175 h 1147005"/>
                          <a:gd name="connsiteX58" fmla="*/ 914400 w 1638542"/>
                          <a:gd name="connsiteY58" fmla="*/ 990600 h 1147005"/>
                          <a:gd name="connsiteX59" fmla="*/ 933450 w 1638542"/>
                          <a:gd name="connsiteY59" fmla="*/ 1047750 h 1147005"/>
                          <a:gd name="connsiteX60" fmla="*/ 986790 w 1638542"/>
                          <a:gd name="connsiteY60" fmla="*/ 1116473 h 1147005"/>
                          <a:gd name="connsiteX61" fmla="*/ 1057275 w 1638542"/>
                          <a:gd name="connsiteY61" fmla="*/ 1143000 h 1147005"/>
                          <a:gd name="connsiteX62" fmla="*/ 1028700 w 1638542"/>
                          <a:gd name="connsiteY62" fmla="*/ 1009650 h 1147005"/>
                          <a:gd name="connsiteX63" fmla="*/ 1009650 w 1638542"/>
                          <a:gd name="connsiteY63" fmla="*/ 981075 h 1147005"/>
                          <a:gd name="connsiteX64" fmla="*/ 1028700 w 1638542"/>
                          <a:gd name="connsiteY64" fmla="*/ 876300 h 1147005"/>
                          <a:gd name="connsiteX65" fmla="*/ 1116056 w 1638542"/>
                          <a:gd name="connsiteY65" fmla="*/ 895616 h 1147005"/>
                          <a:gd name="connsiteX66" fmla="*/ 1240155 w 1638542"/>
                          <a:gd name="connsiteY66" fmla="*/ 912427 h 1147005"/>
                          <a:gd name="connsiteX67" fmla="*/ 1390650 w 1638542"/>
                          <a:gd name="connsiteY67" fmla="*/ 885825 h 1147005"/>
                          <a:gd name="connsiteX68" fmla="*/ 1485900 w 1638542"/>
                          <a:gd name="connsiteY68" fmla="*/ 838200 h 1147005"/>
                          <a:gd name="connsiteX69" fmla="*/ 1514475 w 1638542"/>
                          <a:gd name="connsiteY69" fmla="*/ 828675 h 1147005"/>
                          <a:gd name="connsiteX70" fmla="*/ 1552575 w 1638542"/>
                          <a:gd name="connsiteY70" fmla="*/ 771525 h 1147005"/>
                          <a:gd name="connsiteX71" fmla="*/ 1571625 w 1638542"/>
                          <a:gd name="connsiteY71" fmla="*/ 742950 h 1147005"/>
                          <a:gd name="connsiteX72" fmla="*/ 1581150 w 1638542"/>
                          <a:gd name="connsiteY72" fmla="*/ 704850 h 1147005"/>
                          <a:gd name="connsiteX73" fmla="*/ 1562100 w 1638542"/>
                          <a:gd name="connsiteY73" fmla="*/ 466725 h 1147005"/>
                          <a:gd name="connsiteX74" fmla="*/ 1552575 w 1638542"/>
                          <a:gd name="connsiteY74" fmla="*/ 438150 h 1147005"/>
                          <a:gd name="connsiteX75" fmla="*/ 1535430 w 1638542"/>
                          <a:gd name="connsiteY75" fmla="*/ 401947 h 1147005"/>
                          <a:gd name="connsiteX76" fmla="*/ 1514475 w 1638542"/>
                          <a:gd name="connsiteY76" fmla="*/ 371475 h 1147005"/>
                          <a:gd name="connsiteX77" fmla="*/ 1514475 w 1638542"/>
                          <a:gd name="connsiteY77" fmla="*/ 190500 h 1147005"/>
                          <a:gd name="connsiteX78" fmla="*/ 1533525 w 1638542"/>
                          <a:gd name="connsiteY78" fmla="*/ 161925 h 1147005"/>
                          <a:gd name="connsiteX79" fmla="*/ 1562100 w 1638542"/>
                          <a:gd name="connsiteY79" fmla="*/ 142875 h 1147005"/>
                          <a:gd name="connsiteX80" fmla="*/ 1600200 w 1638542"/>
                          <a:gd name="connsiteY80" fmla="*/ 114300 h 1147005"/>
                          <a:gd name="connsiteX81" fmla="*/ 1638300 w 1638542"/>
                          <a:gd name="connsiteY81" fmla="*/ 95250 h 1147005"/>
                          <a:gd name="connsiteX82" fmla="*/ 1590675 w 1638542"/>
                          <a:gd name="connsiteY82" fmla="*/ 51457 h 1147005"/>
                          <a:gd name="connsiteX0" fmla="*/ 1590675 w 1638542"/>
                          <a:gd name="connsiteY0" fmla="*/ 51457 h 1147005"/>
                          <a:gd name="connsiteX1" fmla="*/ 1600200 w 1638542"/>
                          <a:gd name="connsiteY1" fmla="*/ 57150 h 1147005"/>
                          <a:gd name="connsiteX2" fmla="*/ 1524000 w 1638542"/>
                          <a:gd name="connsiteY2" fmla="*/ 9562 h 1147005"/>
                          <a:gd name="connsiteX3" fmla="*/ 1457325 w 1638542"/>
                          <a:gd name="connsiteY3" fmla="*/ 0 h 1147005"/>
                          <a:gd name="connsiteX4" fmla="*/ 1409700 w 1638542"/>
                          <a:gd name="connsiteY4" fmla="*/ 9525 h 1147005"/>
                          <a:gd name="connsiteX5" fmla="*/ 1381125 w 1638542"/>
                          <a:gd name="connsiteY5" fmla="*/ 38100 h 1147005"/>
                          <a:gd name="connsiteX6" fmla="*/ 1350645 w 1638542"/>
                          <a:gd name="connsiteY6" fmla="*/ 74378 h 1147005"/>
                          <a:gd name="connsiteX7" fmla="*/ 1323975 w 1638542"/>
                          <a:gd name="connsiteY7" fmla="*/ 104775 h 1147005"/>
                          <a:gd name="connsiteX8" fmla="*/ 1314450 w 1638542"/>
                          <a:gd name="connsiteY8" fmla="*/ 142875 h 1147005"/>
                          <a:gd name="connsiteX9" fmla="*/ 1295400 w 1638542"/>
                          <a:gd name="connsiteY9" fmla="*/ 171450 h 1147005"/>
                          <a:gd name="connsiteX10" fmla="*/ 1266825 w 1638542"/>
                          <a:gd name="connsiteY10" fmla="*/ 219075 h 1147005"/>
                          <a:gd name="connsiteX11" fmla="*/ 1249680 w 1638542"/>
                          <a:gd name="connsiteY11" fmla="*/ 236265 h 1147005"/>
                          <a:gd name="connsiteX12" fmla="*/ 1219200 w 1638542"/>
                          <a:gd name="connsiteY12" fmla="*/ 276225 h 1147005"/>
                          <a:gd name="connsiteX13" fmla="*/ 1143000 w 1638542"/>
                          <a:gd name="connsiteY13" fmla="*/ 361950 h 1147005"/>
                          <a:gd name="connsiteX14" fmla="*/ 1114425 w 1638542"/>
                          <a:gd name="connsiteY14" fmla="*/ 371475 h 1147005"/>
                          <a:gd name="connsiteX15" fmla="*/ 1057275 w 1638542"/>
                          <a:gd name="connsiteY15" fmla="*/ 409575 h 1147005"/>
                          <a:gd name="connsiteX16" fmla="*/ 1028700 w 1638542"/>
                          <a:gd name="connsiteY16" fmla="*/ 428625 h 1147005"/>
                          <a:gd name="connsiteX17" fmla="*/ 923925 w 1638542"/>
                          <a:gd name="connsiteY17" fmla="*/ 466725 h 1147005"/>
                          <a:gd name="connsiteX18" fmla="*/ 619125 w 1638542"/>
                          <a:gd name="connsiteY18" fmla="*/ 457200 h 1147005"/>
                          <a:gd name="connsiteX19" fmla="*/ 628650 w 1638542"/>
                          <a:gd name="connsiteY19" fmla="*/ 476138 h 1147005"/>
                          <a:gd name="connsiteX20" fmla="*/ 533400 w 1638542"/>
                          <a:gd name="connsiteY20" fmla="*/ 409575 h 1147005"/>
                          <a:gd name="connsiteX21" fmla="*/ 495300 w 1638542"/>
                          <a:gd name="connsiteY21" fmla="*/ 371475 h 1147005"/>
                          <a:gd name="connsiteX22" fmla="*/ 485775 w 1638542"/>
                          <a:gd name="connsiteY22" fmla="*/ 342900 h 1147005"/>
                          <a:gd name="connsiteX23" fmla="*/ 466725 w 1638542"/>
                          <a:gd name="connsiteY23" fmla="*/ 304800 h 1147005"/>
                          <a:gd name="connsiteX24" fmla="*/ 409575 w 1638542"/>
                          <a:gd name="connsiteY24" fmla="*/ 228600 h 1147005"/>
                          <a:gd name="connsiteX25" fmla="*/ 381000 w 1638542"/>
                          <a:gd name="connsiteY25" fmla="*/ 219075 h 1147005"/>
                          <a:gd name="connsiteX26" fmla="*/ 352425 w 1638542"/>
                          <a:gd name="connsiteY26" fmla="*/ 161925 h 1147005"/>
                          <a:gd name="connsiteX27" fmla="*/ 323850 w 1638542"/>
                          <a:gd name="connsiteY27" fmla="*/ 152400 h 1147005"/>
                          <a:gd name="connsiteX28" fmla="*/ 209550 w 1638542"/>
                          <a:gd name="connsiteY28" fmla="*/ 161925 h 1147005"/>
                          <a:gd name="connsiteX29" fmla="*/ 142875 w 1638542"/>
                          <a:gd name="connsiteY29" fmla="*/ 209550 h 1147005"/>
                          <a:gd name="connsiteX30" fmla="*/ 76200 w 1638542"/>
                          <a:gd name="connsiteY30" fmla="*/ 285750 h 1147005"/>
                          <a:gd name="connsiteX31" fmla="*/ 66675 w 1638542"/>
                          <a:gd name="connsiteY31" fmla="*/ 314325 h 1147005"/>
                          <a:gd name="connsiteX32" fmla="*/ 47625 w 1638542"/>
                          <a:gd name="connsiteY32" fmla="*/ 342900 h 1147005"/>
                          <a:gd name="connsiteX33" fmla="*/ 19050 w 1638542"/>
                          <a:gd name="connsiteY33" fmla="*/ 390525 h 1147005"/>
                          <a:gd name="connsiteX34" fmla="*/ 9525 w 1638542"/>
                          <a:gd name="connsiteY34" fmla="*/ 466725 h 1147005"/>
                          <a:gd name="connsiteX35" fmla="*/ 0 w 1638542"/>
                          <a:gd name="connsiteY35" fmla="*/ 495300 h 1147005"/>
                          <a:gd name="connsiteX36" fmla="*/ 9525 w 1638542"/>
                          <a:gd name="connsiteY36" fmla="*/ 752475 h 1147005"/>
                          <a:gd name="connsiteX37" fmla="*/ 28575 w 1638542"/>
                          <a:gd name="connsiteY37" fmla="*/ 781050 h 1147005"/>
                          <a:gd name="connsiteX38" fmla="*/ 38100 w 1638542"/>
                          <a:gd name="connsiteY38" fmla="*/ 809625 h 1147005"/>
                          <a:gd name="connsiteX39" fmla="*/ 85725 w 1638542"/>
                          <a:gd name="connsiteY39" fmla="*/ 866775 h 1147005"/>
                          <a:gd name="connsiteX40" fmla="*/ 133350 w 1638542"/>
                          <a:gd name="connsiteY40" fmla="*/ 942975 h 1147005"/>
                          <a:gd name="connsiteX41" fmla="*/ 152400 w 1638542"/>
                          <a:gd name="connsiteY41" fmla="*/ 971550 h 1147005"/>
                          <a:gd name="connsiteX42" fmla="*/ 171450 w 1638542"/>
                          <a:gd name="connsiteY42" fmla="*/ 1009650 h 1147005"/>
                          <a:gd name="connsiteX43" fmla="*/ 209550 w 1638542"/>
                          <a:gd name="connsiteY43" fmla="*/ 1041983 h 1147005"/>
                          <a:gd name="connsiteX44" fmla="*/ 283845 w 1638542"/>
                          <a:gd name="connsiteY44" fmla="*/ 1003882 h 1147005"/>
                          <a:gd name="connsiteX45" fmla="*/ 342900 w 1638542"/>
                          <a:gd name="connsiteY45" fmla="*/ 971550 h 1147005"/>
                          <a:gd name="connsiteX46" fmla="*/ 371475 w 1638542"/>
                          <a:gd name="connsiteY46" fmla="*/ 962025 h 1147005"/>
                          <a:gd name="connsiteX47" fmla="*/ 400050 w 1638542"/>
                          <a:gd name="connsiteY47" fmla="*/ 942975 h 1147005"/>
                          <a:gd name="connsiteX48" fmla="*/ 428625 w 1638542"/>
                          <a:gd name="connsiteY48" fmla="*/ 933450 h 1147005"/>
                          <a:gd name="connsiteX49" fmla="*/ 457200 w 1638542"/>
                          <a:gd name="connsiteY49" fmla="*/ 914400 h 1147005"/>
                          <a:gd name="connsiteX50" fmla="*/ 523875 w 1638542"/>
                          <a:gd name="connsiteY50" fmla="*/ 895350 h 1147005"/>
                          <a:gd name="connsiteX51" fmla="*/ 571500 w 1638542"/>
                          <a:gd name="connsiteY51" fmla="*/ 866775 h 1147005"/>
                          <a:gd name="connsiteX52" fmla="*/ 828675 w 1638542"/>
                          <a:gd name="connsiteY52" fmla="*/ 866775 h 1147005"/>
                          <a:gd name="connsiteX53" fmla="*/ 828675 w 1638542"/>
                          <a:gd name="connsiteY53" fmla="*/ 990600 h 1147005"/>
                          <a:gd name="connsiteX54" fmla="*/ 828675 w 1638542"/>
                          <a:gd name="connsiteY54" fmla="*/ 1021110 h 1147005"/>
                          <a:gd name="connsiteX55" fmla="*/ 843915 w 1638542"/>
                          <a:gd name="connsiteY55" fmla="*/ 1057275 h 1147005"/>
                          <a:gd name="connsiteX56" fmla="*/ 895350 w 1638542"/>
                          <a:gd name="connsiteY56" fmla="*/ 1140840 h 1147005"/>
                          <a:gd name="connsiteX57" fmla="*/ 933450 w 1638542"/>
                          <a:gd name="connsiteY57" fmla="*/ 1019175 h 1147005"/>
                          <a:gd name="connsiteX58" fmla="*/ 914400 w 1638542"/>
                          <a:gd name="connsiteY58" fmla="*/ 990600 h 1147005"/>
                          <a:gd name="connsiteX59" fmla="*/ 933450 w 1638542"/>
                          <a:gd name="connsiteY59" fmla="*/ 1047750 h 1147005"/>
                          <a:gd name="connsiteX60" fmla="*/ 986790 w 1638542"/>
                          <a:gd name="connsiteY60" fmla="*/ 1116473 h 1147005"/>
                          <a:gd name="connsiteX61" fmla="*/ 1057275 w 1638542"/>
                          <a:gd name="connsiteY61" fmla="*/ 1143000 h 1147005"/>
                          <a:gd name="connsiteX62" fmla="*/ 1028700 w 1638542"/>
                          <a:gd name="connsiteY62" fmla="*/ 1009650 h 1147005"/>
                          <a:gd name="connsiteX63" fmla="*/ 1009650 w 1638542"/>
                          <a:gd name="connsiteY63" fmla="*/ 981075 h 1147005"/>
                          <a:gd name="connsiteX64" fmla="*/ 1028700 w 1638542"/>
                          <a:gd name="connsiteY64" fmla="*/ 876300 h 1147005"/>
                          <a:gd name="connsiteX65" fmla="*/ 1116056 w 1638542"/>
                          <a:gd name="connsiteY65" fmla="*/ 895616 h 1147005"/>
                          <a:gd name="connsiteX66" fmla="*/ 1240155 w 1638542"/>
                          <a:gd name="connsiteY66" fmla="*/ 912427 h 1147005"/>
                          <a:gd name="connsiteX67" fmla="*/ 1390650 w 1638542"/>
                          <a:gd name="connsiteY67" fmla="*/ 885825 h 1147005"/>
                          <a:gd name="connsiteX68" fmla="*/ 1485900 w 1638542"/>
                          <a:gd name="connsiteY68" fmla="*/ 838200 h 1147005"/>
                          <a:gd name="connsiteX69" fmla="*/ 1514475 w 1638542"/>
                          <a:gd name="connsiteY69" fmla="*/ 828675 h 1147005"/>
                          <a:gd name="connsiteX70" fmla="*/ 1552575 w 1638542"/>
                          <a:gd name="connsiteY70" fmla="*/ 771525 h 1147005"/>
                          <a:gd name="connsiteX71" fmla="*/ 1571625 w 1638542"/>
                          <a:gd name="connsiteY71" fmla="*/ 742950 h 1147005"/>
                          <a:gd name="connsiteX72" fmla="*/ 1581150 w 1638542"/>
                          <a:gd name="connsiteY72" fmla="*/ 704850 h 1147005"/>
                          <a:gd name="connsiteX73" fmla="*/ 1562100 w 1638542"/>
                          <a:gd name="connsiteY73" fmla="*/ 466725 h 1147005"/>
                          <a:gd name="connsiteX74" fmla="*/ 1552575 w 1638542"/>
                          <a:gd name="connsiteY74" fmla="*/ 438150 h 1147005"/>
                          <a:gd name="connsiteX75" fmla="*/ 1535430 w 1638542"/>
                          <a:gd name="connsiteY75" fmla="*/ 401947 h 1147005"/>
                          <a:gd name="connsiteX76" fmla="*/ 1514475 w 1638542"/>
                          <a:gd name="connsiteY76" fmla="*/ 371475 h 1147005"/>
                          <a:gd name="connsiteX77" fmla="*/ 1514475 w 1638542"/>
                          <a:gd name="connsiteY77" fmla="*/ 190500 h 1147005"/>
                          <a:gd name="connsiteX78" fmla="*/ 1533525 w 1638542"/>
                          <a:gd name="connsiteY78" fmla="*/ 161925 h 1147005"/>
                          <a:gd name="connsiteX79" fmla="*/ 1562100 w 1638542"/>
                          <a:gd name="connsiteY79" fmla="*/ 142875 h 1147005"/>
                          <a:gd name="connsiteX80" fmla="*/ 1600200 w 1638542"/>
                          <a:gd name="connsiteY80" fmla="*/ 114300 h 1147005"/>
                          <a:gd name="connsiteX81" fmla="*/ 1638300 w 1638542"/>
                          <a:gd name="connsiteY81" fmla="*/ 95250 h 1147005"/>
                          <a:gd name="connsiteX82" fmla="*/ 1590675 w 1638542"/>
                          <a:gd name="connsiteY82" fmla="*/ 51457 h 1147005"/>
                          <a:gd name="connsiteX0" fmla="*/ 1590675 w 1638542"/>
                          <a:gd name="connsiteY0" fmla="*/ 51457 h 1147005"/>
                          <a:gd name="connsiteX1" fmla="*/ 1600200 w 1638542"/>
                          <a:gd name="connsiteY1" fmla="*/ 57150 h 1147005"/>
                          <a:gd name="connsiteX2" fmla="*/ 1524000 w 1638542"/>
                          <a:gd name="connsiteY2" fmla="*/ 9562 h 1147005"/>
                          <a:gd name="connsiteX3" fmla="*/ 1457325 w 1638542"/>
                          <a:gd name="connsiteY3" fmla="*/ 0 h 1147005"/>
                          <a:gd name="connsiteX4" fmla="*/ 1409700 w 1638542"/>
                          <a:gd name="connsiteY4" fmla="*/ 9525 h 1147005"/>
                          <a:gd name="connsiteX5" fmla="*/ 1381125 w 1638542"/>
                          <a:gd name="connsiteY5" fmla="*/ 38100 h 1147005"/>
                          <a:gd name="connsiteX6" fmla="*/ 1350645 w 1638542"/>
                          <a:gd name="connsiteY6" fmla="*/ 74378 h 1147005"/>
                          <a:gd name="connsiteX7" fmla="*/ 1323975 w 1638542"/>
                          <a:gd name="connsiteY7" fmla="*/ 104775 h 1147005"/>
                          <a:gd name="connsiteX8" fmla="*/ 1314450 w 1638542"/>
                          <a:gd name="connsiteY8" fmla="*/ 142875 h 1147005"/>
                          <a:gd name="connsiteX9" fmla="*/ 1295400 w 1638542"/>
                          <a:gd name="connsiteY9" fmla="*/ 171450 h 1147005"/>
                          <a:gd name="connsiteX10" fmla="*/ 1266825 w 1638542"/>
                          <a:gd name="connsiteY10" fmla="*/ 219075 h 1147005"/>
                          <a:gd name="connsiteX11" fmla="*/ 1249680 w 1638542"/>
                          <a:gd name="connsiteY11" fmla="*/ 236265 h 1147005"/>
                          <a:gd name="connsiteX12" fmla="*/ 1219200 w 1638542"/>
                          <a:gd name="connsiteY12" fmla="*/ 276225 h 1147005"/>
                          <a:gd name="connsiteX13" fmla="*/ 1143000 w 1638542"/>
                          <a:gd name="connsiteY13" fmla="*/ 361950 h 1147005"/>
                          <a:gd name="connsiteX14" fmla="*/ 1114425 w 1638542"/>
                          <a:gd name="connsiteY14" fmla="*/ 371475 h 1147005"/>
                          <a:gd name="connsiteX15" fmla="*/ 1057275 w 1638542"/>
                          <a:gd name="connsiteY15" fmla="*/ 409575 h 1147005"/>
                          <a:gd name="connsiteX16" fmla="*/ 1028700 w 1638542"/>
                          <a:gd name="connsiteY16" fmla="*/ 428625 h 1147005"/>
                          <a:gd name="connsiteX17" fmla="*/ 923925 w 1638542"/>
                          <a:gd name="connsiteY17" fmla="*/ 466725 h 1147005"/>
                          <a:gd name="connsiteX18" fmla="*/ 619125 w 1638542"/>
                          <a:gd name="connsiteY18" fmla="*/ 457200 h 1147005"/>
                          <a:gd name="connsiteX19" fmla="*/ 628650 w 1638542"/>
                          <a:gd name="connsiteY19" fmla="*/ 476138 h 1147005"/>
                          <a:gd name="connsiteX20" fmla="*/ 533400 w 1638542"/>
                          <a:gd name="connsiteY20" fmla="*/ 409575 h 1147005"/>
                          <a:gd name="connsiteX21" fmla="*/ 495300 w 1638542"/>
                          <a:gd name="connsiteY21" fmla="*/ 371475 h 1147005"/>
                          <a:gd name="connsiteX22" fmla="*/ 485775 w 1638542"/>
                          <a:gd name="connsiteY22" fmla="*/ 342900 h 1147005"/>
                          <a:gd name="connsiteX23" fmla="*/ 466725 w 1638542"/>
                          <a:gd name="connsiteY23" fmla="*/ 304800 h 1147005"/>
                          <a:gd name="connsiteX24" fmla="*/ 409575 w 1638542"/>
                          <a:gd name="connsiteY24" fmla="*/ 228600 h 1147005"/>
                          <a:gd name="connsiteX25" fmla="*/ 381000 w 1638542"/>
                          <a:gd name="connsiteY25" fmla="*/ 219075 h 1147005"/>
                          <a:gd name="connsiteX26" fmla="*/ 352425 w 1638542"/>
                          <a:gd name="connsiteY26" fmla="*/ 161925 h 1147005"/>
                          <a:gd name="connsiteX27" fmla="*/ 323850 w 1638542"/>
                          <a:gd name="connsiteY27" fmla="*/ 152400 h 1147005"/>
                          <a:gd name="connsiteX28" fmla="*/ 209550 w 1638542"/>
                          <a:gd name="connsiteY28" fmla="*/ 161925 h 1147005"/>
                          <a:gd name="connsiteX29" fmla="*/ 142875 w 1638542"/>
                          <a:gd name="connsiteY29" fmla="*/ 209550 h 1147005"/>
                          <a:gd name="connsiteX30" fmla="*/ 76200 w 1638542"/>
                          <a:gd name="connsiteY30" fmla="*/ 285750 h 1147005"/>
                          <a:gd name="connsiteX31" fmla="*/ 66675 w 1638542"/>
                          <a:gd name="connsiteY31" fmla="*/ 314325 h 1147005"/>
                          <a:gd name="connsiteX32" fmla="*/ 47625 w 1638542"/>
                          <a:gd name="connsiteY32" fmla="*/ 342900 h 1147005"/>
                          <a:gd name="connsiteX33" fmla="*/ 19050 w 1638542"/>
                          <a:gd name="connsiteY33" fmla="*/ 390525 h 1147005"/>
                          <a:gd name="connsiteX34" fmla="*/ 9525 w 1638542"/>
                          <a:gd name="connsiteY34" fmla="*/ 466725 h 1147005"/>
                          <a:gd name="connsiteX35" fmla="*/ 0 w 1638542"/>
                          <a:gd name="connsiteY35" fmla="*/ 495300 h 1147005"/>
                          <a:gd name="connsiteX36" fmla="*/ 9525 w 1638542"/>
                          <a:gd name="connsiteY36" fmla="*/ 752475 h 1147005"/>
                          <a:gd name="connsiteX37" fmla="*/ 28575 w 1638542"/>
                          <a:gd name="connsiteY37" fmla="*/ 781050 h 1147005"/>
                          <a:gd name="connsiteX38" fmla="*/ 38100 w 1638542"/>
                          <a:gd name="connsiteY38" fmla="*/ 809625 h 1147005"/>
                          <a:gd name="connsiteX39" fmla="*/ 85725 w 1638542"/>
                          <a:gd name="connsiteY39" fmla="*/ 866775 h 1147005"/>
                          <a:gd name="connsiteX40" fmla="*/ 133350 w 1638542"/>
                          <a:gd name="connsiteY40" fmla="*/ 942975 h 1147005"/>
                          <a:gd name="connsiteX41" fmla="*/ 152400 w 1638542"/>
                          <a:gd name="connsiteY41" fmla="*/ 971550 h 1147005"/>
                          <a:gd name="connsiteX42" fmla="*/ 171450 w 1638542"/>
                          <a:gd name="connsiteY42" fmla="*/ 1009650 h 1147005"/>
                          <a:gd name="connsiteX43" fmla="*/ 209550 w 1638542"/>
                          <a:gd name="connsiteY43" fmla="*/ 1041983 h 1147005"/>
                          <a:gd name="connsiteX44" fmla="*/ 293370 w 1638542"/>
                          <a:gd name="connsiteY44" fmla="*/ 996292 h 1147005"/>
                          <a:gd name="connsiteX45" fmla="*/ 342900 w 1638542"/>
                          <a:gd name="connsiteY45" fmla="*/ 971550 h 1147005"/>
                          <a:gd name="connsiteX46" fmla="*/ 371475 w 1638542"/>
                          <a:gd name="connsiteY46" fmla="*/ 962025 h 1147005"/>
                          <a:gd name="connsiteX47" fmla="*/ 400050 w 1638542"/>
                          <a:gd name="connsiteY47" fmla="*/ 942975 h 1147005"/>
                          <a:gd name="connsiteX48" fmla="*/ 428625 w 1638542"/>
                          <a:gd name="connsiteY48" fmla="*/ 933450 h 1147005"/>
                          <a:gd name="connsiteX49" fmla="*/ 457200 w 1638542"/>
                          <a:gd name="connsiteY49" fmla="*/ 914400 h 1147005"/>
                          <a:gd name="connsiteX50" fmla="*/ 523875 w 1638542"/>
                          <a:gd name="connsiteY50" fmla="*/ 895350 h 1147005"/>
                          <a:gd name="connsiteX51" fmla="*/ 571500 w 1638542"/>
                          <a:gd name="connsiteY51" fmla="*/ 866775 h 1147005"/>
                          <a:gd name="connsiteX52" fmla="*/ 828675 w 1638542"/>
                          <a:gd name="connsiteY52" fmla="*/ 866775 h 1147005"/>
                          <a:gd name="connsiteX53" fmla="*/ 828675 w 1638542"/>
                          <a:gd name="connsiteY53" fmla="*/ 990600 h 1147005"/>
                          <a:gd name="connsiteX54" fmla="*/ 828675 w 1638542"/>
                          <a:gd name="connsiteY54" fmla="*/ 1021110 h 1147005"/>
                          <a:gd name="connsiteX55" fmla="*/ 843915 w 1638542"/>
                          <a:gd name="connsiteY55" fmla="*/ 1057275 h 1147005"/>
                          <a:gd name="connsiteX56" fmla="*/ 895350 w 1638542"/>
                          <a:gd name="connsiteY56" fmla="*/ 1140840 h 1147005"/>
                          <a:gd name="connsiteX57" fmla="*/ 933450 w 1638542"/>
                          <a:gd name="connsiteY57" fmla="*/ 1019175 h 1147005"/>
                          <a:gd name="connsiteX58" fmla="*/ 914400 w 1638542"/>
                          <a:gd name="connsiteY58" fmla="*/ 990600 h 1147005"/>
                          <a:gd name="connsiteX59" fmla="*/ 933450 w 1638542"/>
                          <a:gd name="connsiteY59" fmla="*/ 1047750 h 1147005"/>
                          <a:gd name="connsiteX60" fmla="*/ 986790 w 1638542"/>
                          <a:gd name="connsiteY60" fmla="*/ 1116473 h 1147005"/>
                          <a:gd name="connsiteX61" fmla="*/ 1057275 w 1638542"/>
                          <a:gd name="connsiteY61" fmla="*/ 1143000 h 1147005"/>
                          <a:gd name="connsiteX62" fmla="*/ 1028700 w 1638542"/>
                          <a:gd name="connsiteY62" fmla="*/ 1009650 h 1147005"/>
                          <a:gd name="connsiteX63" fmla="*/ 1009650 w 1638542"/>
                          <a:gd name="connsiteY63" fmla="*/ 981075 h 1147005"/>
                          <a:gd name="connsiteX64" fmla="*/ 1028700 w 1638542"/>
                          <a:gd name="connsiteY64" fmla="*/ 876300 h 1147005"/>
                          <a:gd name="connsiteX65" fmla="*/ 1116056 w 1638542"/>
                          <a:gd name="connsiteY65" fmla="*/ 895616 h 1147005"/>
                          <a:gd name="connsiteX66" fmla="*/ 1240155 w 1638542"/>
                          <a:gd name="connsiteY66" fmla="*/ 912427 h 1147005"/>
                          <a:gd name="connsiteX67" fmla="*/ 1390650 w 1638542"/>
                          <a:gd name="connsiteY67" fmla="*/ 885825 h 1147005"/>
                          <a:gd name="connsiteX68" fmla="*/ 1485900 w 1638542"/>
                          <a:gd name="connsiteY68" fmla="*/ 838200 h 1147005"/>
                          <a:gd name="connsiteX69" fmla="*/ 1514475 w 1638542"/>
                          <a:gd name="connsiteY69" fmla="*/ 828675 h 1147005"/>
                          <a:gd name="connsiteX70" fmla="*/ 1552575 w 1638542"/>
                          <a:gd name="connsiteY70" fmla="*/ 771525 h 1147005"/>
                          <a:gd name="connsiteX71" fmla="*/ 1571625 w 1638542"/>
                          <a:gd name="connsiteY71" fmla="*/ 742950 h 1147005"/>
                          <a:gd name="connsiteX72" fmla="*/ 1581150 w 1638542"/>
                          <a:gd name="connsiteY72" fmla="*/ 704850 h 1147005"/>
                          <a:gd name="connsiteX73" fmla="*/ 1562100 w 1638542"/>
                          <a:gd name="connsiteY73" fmla="*/ 466725 h 1147005"/>
                          <a:gd name="connsiteX74" fmla="*/ 1552575 w 1638542"/>
                          <a:gd name="connsiteY74" fmla="*/ 438150 h 1147005"/>
                          <a:gd name="connsiteX75" fmla="*/ 1535430 w 1638542"/>
                          <a:gd name="connsiteY75" fmla="*/ 401947 h 1147005"/>
                          <a:gd name="connsiteX76" fmla="*/ 1514475 w 1638542"/>
                          <a:gd name="connsiteY76" fmla="*/ 371475 h 1147005"/>
                          <a:gd name="connsiteX77" fmla="*/ 1514475 w 1638542"/>
                          <a:gd name="connsiteY77" fmla="*/ 190500 h 1147005"/>
                          <a:gd name="connsiteX78" fmla="*/ 1533525 w 1638542"/>
                          <a:gd name="connsiteY78" fmla="*/ 161925 h 1147005"/>
                          <a:gd name="connsiteX79" fmla="*/ 1562100 w 1638542"/>
                          <a:gd name="connsiteY79" fmla="*/ 142875 h 1147005"/>
                          <a:gd name="connsiteX80" fmla="*/ 1600200 w 1638542"/>
                          <a:gd name="connsiteY80" fmla="*/ 114300 h 1147005"/>
                          <a:gd name="connsiteX81" fmla="*/ 1638300 w 1638542"/>
                          <a:gd name="connsiteY81" fmla="*/ 95250 h 1147005"/>
                          <a:gd name="connsiteX82" fmla="*/ 1590675 w 1638542"/>
                          <a:gd name="connsiteY82" fmla="*/ 51457 h 1147005"/>
                          <a:gd name="connsiteX0" fmla="*/ 1590675 w 1638542"/>
                          <a:gd name="connsiteY0" fmla="*/ 51457 h 1147005"/>
                          <a:gd name="connsiteX1" fmla="*/ 1600200 w 1638542"/>
                          <a:gd name="connsiteY1" fmla="*/ 57150 h 1147005"/>
                          <a:gd name="connsiteX2" fmla="*/ 1524000 w 1638542"/>
                          <a:gd name="connsiteY2" fmla="*/ 9562 h 1147005"/>
                          <a:gd name="connsiteX3" fmla="*/ 1457325 w 1638542"/>
                          <a:gd name="connsiteY3" fmla="*/ 0 h 1147005"/>
                          <a:gd name="connsiteX4" fmla="*/ 1409700 w 1638542"/>
                          <a:gd name="connsiteY4" fmla="*/ 9525 h 1147005"/>
                          <a:gd name="connsiteX5" fmla="*/ 1381125 w 1638542"/>
                          <a:gd name="connsiteY5" fmla="*/ 38100 h 1147005"/>
                          <a:gd name="connsiteX6" fmla="*/ 1350645 w 1638542"/>
                          <a:gd name="connsiteY6" fmla="*/ 74378 h 1147005"/>
                          <a:gd name="connsiteX7" fmla="*/ 1323975 w 1638542"/>
                          <a:gd name="connsiteY7" fmla="*/ 104775 h 1147005"/>
                          <a:gd name="connsiteX8" fmla="*/ 1314450 w 1638542"/>
                          <a:gd name="connsiteY8" fmla="*/ 142875 h 1147005"/>
                          <a:gd name="connsiteX9" fmla="*/ 1295400 w 1638542"/>
                          <a:gd name="connsiteY9" fmla="*/ 171450 h 1147005"/>
                          <a:gd name="connsiteX10" fmla="*/ 1266825 w 1638542"/>
                          <a:gd name="connsiteY10" fmla="*/ 219075 h 1147005"/>
                          <a:gd name="connsiteX11" fmla="*/ 1249680 w 1638542"/>
                          <a:gd name="connsiteY11" fmla="*/ 236265 h 1147005"/>
                          <a:gd name="connsiteX12" fmla="*/ 1219200 w 1638542"/>
                          <a:gd name="connsiteY12" fmla="*/ 276225 h 1147005"/>
                          <a:gd name="connsiteX13" fmla="*/ 1143000 w 1638542"/>
                          <a:gd name="connsiteY13" fmla="*/ 361950 h 1147005"/>
                          <a:gd name="connsiteX14" fmla="*/ 1114425 w 1638542"/>
                          <a:gd name="connsiteY14" fmla="*/ 371475 h 1147005"/>
                          <a:gd name="connsiteX15" fmla="*/ 1057275 w 1638542"/>
                          <a:gd name="connsiteY15" fmla="*/ 409575 h 1147005"/>
                          <a:gd name="connsiteX16" fmla="*/ 1028700 w 1638542"/>
                          <a:gd name="connsiteY16" fmla="*/ 428625 h 1147005"/>
                          <a:gd name="connsiteX17" fmla="*/ 923925 w 1638542"/>
                          <a:gd name="connsiteY17" fmla="*/ 466725 h 1147005"/>
                          <a:gd name="connsiteX18" fmla="*/ 619125 w 1638542"/>
                          <a:gd name="connsiteY18" fmla="*/ 457200 h 1147005"/>
                          <a:gd name="connsiteX19" fmla="*/ 596265 w 1638542"/>
                          <a:gd name="connsiteY19" fmla="*/ 445778 h 1147005"/>
                          <a:gd name="connsiteX20" fmla="*/ 533400 w 1638542"/>
                          <a:gd name="connsiteY20" fmla="*/ 409575 h 1147005"/>
                          <a:gd name="connsiteX21" fmla="*/ 495300 w 1638542"/>
                          <a:gd name="connsiteY21" fmla="*/ 371475 h 1147005"/>
                          <a:gd name="connsiteX22" fmla="*/ 485775 w 1638542"/>
                          <a:gd name="connsiteY22" fmla="*/ 342900 h 1147005"/>
                          <a:gd name="connsiteX23" fmla="*/ 466725 w 1638542"/>
                          <a:gd name="connsiteY23" fmla="*/ 304800 h 1147005"/>
                          <a:gd name="connsiteX24" fmla="*/ 409575 w 1638542"/>
                          <a:gd name="connsiteY24" fmla="*/ 228600 h 1147005"/>
                          <a:gd name="connsiteX25" fmla="*/ 381000 w 1638542"/>
                          <a:gd name="connsiteY25" fmla="*/ 219075 h 1147005"/>
                          <a:gd name="connsiteX26" fmla="*/ 352425 w 1638542"/>
                          <a:gd name="connsiteY26" fmla="*/ 161925 h 1147005"/>
                          <a:gd name="connsiteX27" fmla="*/ 323850 w 1638542"/>
                          <a:gd name="connsiteY27" fmla="*/ 152400 h 1147005"/>
                          <a:gd name="connsiteX28" fmla="*/ 209550 w 1638542"/>
                          <a:gd name="connsiteY28" fmla="*/ 161925 h 1147005"/>
                          <a:gd name="connsiteX29" fmla="*/ 142875 w 1638542"/>
                          <a:gd name="connsiteY29" fmla="*/ 209550 h 1147005"/>
                          <a:gd name="connsiteX30" fmla="*/ 76200 w 1638542"/>
                          <a:gd name="connsiteY30" fmla="*/ 285750 h 1147005"/>
                          <a:gd name="connsiteX31" fmla="*/ 66675 w 1638542"/>
                          <a:gd name="connsiteY31" fmla="*/ 314325 h 1147005"/>
                          <a:gd name="connsiteX32" fmla="*/ 47625 w 1638542"/>
                          <a:gd name="connsiteY32" fmla="*/ 342900 h 1147005"/>
                          <a:gd name="connsiteX33" fmla="*/ 19050 w 1638542"/>
                          <a:gd name="connsiteY33" fmla="*/ 390525 h 1147005"/>
                          <a:gd name="connsiteX34" fmla="*/ 9525 w 1638542"/>
                          <a:gd name="connsiteY34" fmla="*/ 466725 h 1147005"/>
                          <a:gd name="connsiteX35" fmla="*/ 0 w 1638542"/>
                          <a:gd name="connsiteY35" fmla="*/ 495300 h 1147005"/>
                          <a:gd name="connsiteX36" fmla="*/ 9525 w 1638542"/>
                          <a:gd name="connsiteY36" fmla="*/ 752475 h 1147005"/>
                          <a:gd name="connsiteX37" fmla="*/ 28575 w 1638542"/>
                          <a:gd name="connsiteY37" fmla="*/ 781050 h 1147005"/>
                          <a:gd name="connsiteX38" fmla="*/ 38100 w 1638542"/>
                          <a:gd name="connsiteY38" fmla="*/ 809625 h 1147005"/>
                          <a:gd name="connsiteX39" fmla="*/ 85725 w 1638542"/>
                          <a:gd name="connsiteY39" fmla="*/ 866775 h 1147005"/>
                          <a:gd name="connsiteX40" fmla="*/ 133350 w 1638542"/>
                          <a:gd name="connsiteY40" fmla="*/ 942975 h 1147005"/>
                          <a:gd name="connsiteX41" fmla="*/ 152400 w 1638542"/>
                          <a:gd name="connsiteY41" fmla="*/ 971550 h 1147005"/>
                          <a:gd name="connsiteX42" fmla="*/ 171450 w 1638542"/>
                          <a:gd name="connsiteY42" fmla="*/ 1009650 h 1147005"/>
                          <a:gd name="connsiteX43" fmla="*/ 209550 w 1638542"/>
                          <a:gd name="connsiteY43" fmla="*/ 1041983 h 1147005"/>
                          <a:gd name="connsiteX44" fmla="*/ 293370 w 1638542"/>
                          <a:gd name="connsiteY44" fmla="*/ 996292 h 1147005"/>
                          <a:gd name="connsiteX45" fmla="*/ 342900 w 1638542"/>
                          <a:gd name="connsiteY45" fmla="*/ 971550 h 1147005"/>
                          <a:gd name="connsiteX46" fmla="*/ 371475 w 1638542"/>
                          <a:gd name="connsiteY46" fmla="*/ 962025 h 1147005"/>
                          <a:gd name="connsiteX47" fmla="*/ 400050 w 1638542"/>
                          <a:gd name="connsiteY47" fmla="*/ 942975 h 1147005"/>
                          <a:gd name="connsiteX48" fmla="*/ 428625 w 1638542"/>
                          <a:gd name="connsiteY48" fmla="*/ 933450 h 1147005"/>
                          <a:gd name="connsiteX49" fmla="*/ 457200 w 1638542"/>
                          <a:gd name="connsiteY49" fmla="*/ 914400 h 1147005"/>
                          <a:gd name="connsiteX50" fmla="*/ 523875 w 1638542"/>
                          <a:gd name="connsiteY50" fmla="*/ 895350 h 1147005"/>
                          <a:gd name="connsiteX51" fmla="*/ 571500 w 1638542"/>
                          <a:gd name="connsiteY51" fmla="*/ 866775 h 1147005"/>
                          <a:gd name="connsiteX52" fmla="*/ 828675 w 1638542"/>
                          <a:gd name="connsiteY52" fmla="*/ 866775 h 1147005"/>
                          <a:gd name="connsiteX53" fmla="*/ 828675 w 1638542"/>
                          <a:gd name="connsiteY53" fmla="*/ 990600 h 1147005"/>
                          <a:gd name="connsiteX54" fmla="*/ 828675 w 1638542"/>
                          <a:gd name="connsiteY54" fmla="*/ 1021110 h 1147005"/>
                          <a:gd name="connsiteX55" fmla="*/ 843915 w 1638542"/>
                          <a:gd name="connsiteY55" fmla="*/ 1057275 h 1147005"/>
                          <a:gd name="connsiteX56" fmla="*/ 895350 w 1638542"/>
                          <a:gd name="connsiteY56" fmla="*/ 1140840 h 1147005"/>
                          <a:gd name="connsiteX57" fmla="*/ 933450 w 1638542"/>
                          <a:gd name="connsiteY57" fmla="*/ 1019175 h 1147005"/>
                          <a:gd name="connsiteX58" fmla="*/ 914400 w 1638542"/>
                          <a:gd name="connsiteY58" fmla="*/ 990600 h 1147005"/>
                          <a:gd name="connsiteX59" fmla="*/ 933450 w 1638542"/>
                          <a:gd name="connsiteY59" fmla="*/ 1047750 h 1147005"/>
                          <a:gd name="connsiteX60" fmla="*/ 986790 w 1638542"/>
                          <a:gd name="connsiteY60" fmla="*/ 1116473 h 1147005"/>
                          <a:gd name="connsiteX61" fmla="*/ 1057275 w 1638542"/>
                          <a:gd name="connsiteY61" fmla="*/ 1143000 h 1147005"/>
                          <a:gd name="connsiteX62" fmla="*/ 1028700 w 1638542"/>
                          <a:gd name="connsiteY62" fmla="*/ 1009650 h 1147005"/>
                          <a:gd name="connsiteX63" fmla="*/ 1009650 w 1638542"/>
                          <a:gd name="connsiteY63" fmla="*/ 981075 h 1147005"/>
                          <a:gd name="connsiteX64" fmla="*/ 1028700 w 1638542"/>
                          <a:gd name="connsiteY64" fmla="*/ 876300 h 1147005"/>
                          <a:gd name="connsiteX65" fmla="*/ 1116056 w 1638542"/>
                          <a:gd name="connsiteY65" fmla="*/ 895616 h 1147005"/>
                          <a:gd name="connsiteX66" fmla="*/ 1240155 w 1638542"/>
                          <a:gd name="connsiteY66" fmla="*/ 912427 h 1147005"/>
                          <a:gd name="connsiteX67" fmla="*/ 1390650 w 1638542"/>
                          <a:gd name="connsiteY67" fmla="*/ 885825 h 1147005"/>
                          <a:gd name="connsiteX68" fmla="*/ 1485900 w 1638542"/>
                          <a:gd name="connsiteY68" fmla="*/ 838200 h 1147005"/>
                          <a:gd name="connsiteX69" fmla="*/ 1514475 w 1638542"/>
                          <a:gd name="connsiteY69" fmla="*/ 828675 h 1147005"/>
                          <a:gd name="connsiteX70" fmla="*/ 1552575 w 1638542"/>
                          <a:gd name="connsiteY70" fmla="*/ 771525 h 1147005"/>
                          <a:gd name="connsiteX71" fmla="*/ 1571625 w 1638542"/>
                          <a:gd name="connsiteY71" fmla="*/ 742950 h 1147005"/>
                          <a:gd name="connsiteX72" fmla="*/ 1581150 w 1638542"/>
                          <a:gd name="connsiteY72" fmla="*/ 704850 h 1147005"/>
                          <a:gd name="connsiteX73" fmla="*/ 1562100 w 1638542"/>
                          <a:gd name="connsiteY73" fmla="*/ 466725 h 1147005"/>
                          <a:gd name="connsiteX74" fmla="*/ 1552575 w 1638542"/>
                          <a:gd name="connsiteY74" fmla="*/ 438150 h 1147005"/>
                          <a:gd name="connsiteX75" fmla="*/ 1535430 w 1638542"/>
                          <a:gd name="connsiteY75" fmla="*/ 401947 h 1147005"/>
                          <a:gd name="connsiteX76" fmla="*/ 1514475 w 1638542"/>
                          <a:gd name="connsiteY76" fmla="*/ 371475 h 1147005"/>
                          <a:gd name="connsiteX77" fmla="*/ 1514475 w 1638542"/>
                          <a:gd name="connsiteY77" fmla="*/ 190500 h 1147005"/>
                          <a:gd name="connsiteX78" fmla="*/ 1533525 w 1638542"/>
                          <a:gd name="connsiteY78" fmla="*/ 161925 h 1147005"/>
                          <a:gd name="connsiteX79" fmla="*/ 1562100 w 1638542"/>
                          <a:gd name="connsiteY79" fmla="*/ 142875 h 1147005"/>
                          <a:gd name="connsiteX80" fmla="*/ 1600200 w 1638542"/>
                          <a:gd name="connsiteY80" fmla="*/ 114300 h 1147005"/>
                          <a:gd name="connsiteX81" fmla="*/ 1638300 w 1638542"/>
                          <a:gd name="connsiteY81" fmla="*/ 95250 h 1147005"/>
                          <a:gd name="connsiteX82" fmla="*/ 1590675 w 1638542"/>
                          <a:gd name="connsiteY82" fmla="*/ 51457 h 1147005"/>
                          <a:gd name="connsiteX0" fmla="*/ 1590675 w 1638542"/>
                          <a:gd name="connsiteY0" fmla="*/ 51457 h 1147005"/>
                          <a:gd name="connsiteX1" fmla="*/ 1600200 w 1638542"/>
                          <a:gd name="connsiteY1" fmla="*/ 57150 h 1147005"/>
                          <a:gd name="connsiteX2" fmla="*/ 1524000 w 1638542"/>
                          <a:gd name="connsiteY2" fmla="*/ 9562 h 1147005"/>
                          <a:gd name="connsiteX3" fmla="*/ 1457325 w 1638542"/>
                          <a:gd name="connsiteY3" fmla="*/ 0 h 1147005"/>
                          <a:gd name="connsiteX4" fmla="*/ 1409700 w 1638542"/>
                          <a:gd name="connsiteY4" fmla="*/ 9525 h 1147005"/>
                          <a:gd name="connsiteX5" fmla="*/ 1381125 w 1638542"/>
                          <a:gd name="connsiteY5" fmla="*/ 38100 h 1147005"/>
                          <a:gd name="connsiteX6" fmla="*/ 1350645 w 1638542"/>
                          <a:gd name="connsiteY6" fmla="*/ 74378 h 1147005"/>
                          <a:gd name="connsiteX7" fmla="*/ 1323975 w 1638542"/>
                          <a:gd name="connsiteY7" fmla="*/ 104775 h 1147005"/>
                          <a:gd name="connsiteX8" fmla="*/ 1314450 w 1638542"/>
                          <a:gd name="connsiteY8" fmla="*/ 142875 h 1147005"/>
                          <a:gd name="connsiteX9" fmla="*/ 1295400 w 1638542"/>
                          <a:gd name="connsiteY9" fmla="*/ 171450 h 1147005"/>
                          <a:gd name="connsiteX10" fmla="*/ 1266825 w 1638542"/>
                          <a:gd name="connsiteY10" fmla="*/ 219075 h 1147005"/>
                          <a:gd name="connsiteX11" fmla="*/ 1249680 w 1638542"/>
                          <a:gd name="connsiteY11" fmla="*/ 236265 h 1147005"/>
                          <a:gd name="connsiteX12" fmla="*/ 1219200 w 1638542"/>
                          <a:gd name="connsiteY12" fmla="*/ 276225 h 1147005"/>
                          <a:gd name="connsiteX13" fmla="*/ 1143000 w 1638542"/>
                          <a:gd name="connsiteY13" fmla="*/ 361950 h 1147005"/>
                          <a:gd name="connsiteX14" fmla="*/ 1114425 w 1638542"/>
                          <a:gd name="connsiteY14" fmla="*/ 371475 h 1147005"/>
                          <a:gd name="connsiteX15" fmla="*/ 1057275 w 1638542"/>
                          <a:gd name="connsiteY15" fmla="*/ 409575 h 1147005"/>
                          <a:gd name="connsiteX16" fmla="*/ 1028700 w 1638542"/>
                          <a:gd name="connsiteY16" fmla="*/ 428625 h 1147005"/>
                          <a:gd name="connsiteX17" fmla="*/ 923925 w 1638542"/>
                          <a:gd name="connsiteY17" fmla="*/ 466725 h 1147005"/>
                          <a:gd name="connsiteX18" fmla="*/ 619125 w 1638542"/>
                          <a:gd name="connsiteY18" fmla="*/ 457200 h 1147005"/>
                          <a:gd name="connsiteX19" fmla="*/ 596265 w 1638542"/>
                          <a:gd name="connsiteY19" fmla="*/ 445778 h 1147005"/>
                          <a:gd name="connsiteX20" fmla="*/ 533400 w 1638542"/>
                          <a:gd name="connsiteY20" fmla="*/ 409575 h 1147005"/>
                          <a:gd name="connsiteX21" fmla="*/ 495300 w 1638542"/>
                          <a:gd name="connsiteY21" fmla="*/ 371475 h 1147005"/>
                          <a:gd name="connsiteX22" fmla="*/ 485775 w 1638542"/>
                          <a:gd name="connsiteY22" fmla="*/ 342900 h 1147005"/>
                          <a:gd name="connsiteX23" fmla="*/ 466725 w 1638542"/>
                          <a:gd name="connsiteY23" fmla="*/ 304800 h 1147005"/>
                          <a:gd name="connsiteX24" fmla="*/ 409575 w 1638542"/>
                          <a:gd name="connsiteY24" fmla="*/ 228600 h 1147005"/>
                          <a:gd name="connsiteX25" fmla="*/ 381000 w 1638542"/>
                          <a:gd name="connsiteY25" fmla="*/ 219075 h 1147005"/>
                          <a:gd name="connsiteX26" fmla="*/ 352425 w 1638542"/>
                          <a:gd name="connsiteY26" fmla="*/ 161925 h 1147005"/>
                          <a:gd name="connsiteX27" fmla="*/ 323850 w 1638542"/>
                          <a:gd name="connsiteY27" fmla="*/ 152400 h 1147005"/>
                          <a:gd name="connsiteX28" fmla="*/ 209550 w 1638542"/>
                          <a:gd name="connsiteY28" fmla="*/ 161925 h 1147005"/>
                          <a:gd name="connsiteX29" fmla="*/ 142875 w 1638542"/>
                          <a:gd name="connsiteY29" fmla="*/ 209550 h 1147005"/>
                          <a:gd name="connsiteX30" fmla="*/ 76200 w 1638542"/>
                          <a:gd name="connsiteY30" fmla="*/ 285750 h 1147005"/>
                          <a:gd name="connsiteX31" fmla="*/ 66675 w 1638542"/>
                          <a:gd name="connsiteY31" fmla="*/ 314325 h 1147005"/>
                          <a:gd name="connsiteX32" fmla="*/ 47625 w 1638542"/>
                          <a:gd name="connsiteY32" fmla="*/ 342900 h 1147005"/>
                          <a:gd name="connsiteX33" fmla="*/ 19050 w 1638542"/>
                          <a:gd name="connsiteY33" fmla="*/ 390525 h 1147005"/>
                          <a:gd name="connsiteX34" fmla="*/ 9525 w 1638542"/>
                          <a:gd name="connsiteY34" fmla="*/ 466725 h 1147005"/>
                          <a:gd name="connsiteX35" fmla="*/ 0 w 1638542"/>
                          <a:gd name="connsiteY35" fmla="*/ 495300 h 1147005"/>
                          <a:gd name="connsiteX36" fmla="*/ 9525 w 1638542"/>
                          <a:gd name="connsiteY36" fmla="*/ 752475 h 1147005"/>
                          <a:gd name="connsiteX37" fmla="*/ 28575 w 1638542"/>
                          <a:gd name="connsiteY37" fmla="*/ 781050 h 1147005"/>
                          <a:gd name="connsiteX38" fmla="*/ 38100 w 1638542"/>
                          <a:gd name="connsiteY38" fmla="*/ 809625 h 1147005"/>
                          <a:gd name="connsiteX39" fmla="*/ 85725 w 1638542"/>
                          <a:gd name="connsiteY39" fmla="*/ 866775 h 1147005"/>
                          <a:gd name="connsiteX40" fmla="*/ 133350 w 1638542"/>
                          <a:gd name="connsiteY40" fmla="*/ 942975 h 1147005"/>
                          <a:gd name="connsiteX41" fmla="*/ 152400 w 1638542"/>
                          <a:gd name="connsiteY41" fmla="*/ 971550 h 1147005"/>
                          <a:gd name="connsiteX42" fmla="*/ 171450 w 1638542"/>
                          <a:gd name="connsiteY42" fmla="*/ 1009650 h 1147005"/>
                          <a:gd name="connsiteX43" fmla="*/ 209550 w 1638542"/>
                          <a:gd name="connsiteY43" fmla="*/ 1041983 h 1147005"/>
                          <a:gd name="connsiteX44" fmla="*/ 299085 w 1638542"/>
                          <a:gd name="connsiteY44" fmla="*/ 1000087 h 1147005"/>
                          <a:gd name="connsiteX45" fmla="*/ 342900 w 1638542"/>
                          <a:gd name="connsiteY45" fmla="*/ 971550 h 1147005"/>
                          <a:gd name="connsiteX46" fmla="*/ 371475 w 1638542"/>
                          <a:gd name="connsiteY46" fmla="*/ 962025 h 1147005"/>
                          <a:gd name="connsiteX47" fmla="*/ 400050 w 1638542"/>
                          <a:gd name="connsiteY47" fmla="*/ 942975 h 1147005"/>
                          <a:gd name="connsiteX48" fmla="*/ 428625 w 1638542"/>
                          <a:gd name="connsiteY48" fmla="*/ 933450 h 1147005"/>
                          <a:gd name="connsiteX49" fmla="*/ 457200 w 1638542"/>
                          <a:gd name="connsiteY49" fmla="*/ 914400 h 1147005"/>
                          <a:gd name="connsiteX50" fmla="*/ 523875 w 1638542"/>
                          <a:gd name="connsiteY50" fmla="*/ 895350 h 1147005"/>
                          <a:gd name="connsiteX51" fmla="*/ 571500 w 1638542"/>
                          <a:gd name="connsiteY51" fmla="*/ 866775 h 1147005"/>
                          <a:gd name="connsiteX52" fmla="*/ 828675 w 1638542"/>
                          <a:gd name="connsiteY52" fmla="*/ 866775 h 1147005"/>
                          <a:gd name="connsiteX53" fmla="*/ 828675 w 1638542"/>
                          <a:gd name="connsiteY53" fmla="*/ 990600 h 1147005"/>
                          <a:gd name="connsiteX54" fmla="*/ 828675 w 1638542"/>
                          <a:gd name="connsiteY54" fmla="*/ 1021110 h 1147005"/>
                          <a:gd name="connsiteX55" fmla="*/ 843915 w 1638542"/>
                          <a:gd name="connsiteY55" fmla="*/ 1057275 h 1147005"/>
                          <a:gd name="connsiteX56" fmla="*/ 895350 w 1638542"/>
                          <a:gd name="connsiteY56" fmla="*/ 1140840 h 1147005"/>
                          <a:gd name="connsiteX57" fmla="*/ 933450 w 1638542"/>
                          <a:gd name="connsiteY57" fmla="*/ 1019175 h 1147005"/>
                          <a:gd name="connsiteX58" fmla="*/ 914400 w 1638542"/>
                          <a:gd name="connsiteY58" fmla="*/ 990600 h 1147005"/>
                          <a:gd name="connsiteX59" fmla="*/ 933450 w 1638542"/>
                          <a:gd name="connsiteY59" fmla="*/ 1047750 h 1147005"/>
                          <a:gd name="connsiteX60" fmla="*/ 986790 w 1638542"/>
                          <a:gd name="connsiteY60" fmla="*/ 1116473 h 1147005"/>
                          <a:gd name="connsiteX61" fmla="*/ 1057275 w 1638542"/>
                          <a:gd name="connsiteY61" fmla="*/ 1143000 h 1147005"/>
                          <a:gd name="connsiteX62" fmla="*/ 1028700 w 1638542"/>
                          <a:gd name="connsiteY62" fmla="*/ 1009650 h 1147005"/>
                          <a:gd name="connsiteX63" fmla="*/ 1009650 w 1638542"/>
                          <a:gd name="connsiteY63" fmla="*/ 981075 h 1147005"/>
                          <a:gd name="connsiteX64" fmla="*/ 1028700 w 1638542"/>
                          <a:gd name="connsiteY64" fmla="*/ 876300 h 1147005"/>
                          <a:gd name="connsiteX65" fmla="*/ 1116056 w 1638542"/>
                          <a:gd name="connsiteY65" fmla="*/ 895616 h 1147005"/>
                          <a:gd name="connsiteX66" fmla="*/ 1240155 w 1638542"/>
                          <a:gd name="connsiteY66" fmla="*/ 912427 h 1147005"/>
                          <a:gd name="connsiteX67" fmla="*/ 1390650 w 1638542"/>
                          <a:gd name="connsiteY67" fmla="*/ 885825 h 1147005"/>
                          <a:gd name="connsiteX68" fmla="*/ 1485900 w 1638542"/>
                          <a:gd name="connsiteY68" fmla="*/ 838200 h 1147005"/>
                          <a:gd name="connsiteX69" fmla="*/ 1514475 w 1638542"/>
                          <a:gd name="connsiteY69" fmla="*/ 828675 h 1147005"/>
                          <a:gd name="connsiteX70" fmla="*/ 1552575 w 1638542"/>
                          <a:gd name="connsiteY70" fmla="*/ 771525 h 1147005"/>
                          <a:gd name="connsiteX71" fmla="*/ 1571625 w 1638542"/>
                          <a:gd name="connsiteY71" fmla="*/ 742950 h 1147005"/>
                          <a:gd name="connsiteX72" fmla="*/ 1581150 w 1638542"/>
                          <a:gd name="connsiteY72" fmla="*/ 704850 h 1147005"/>
                          <a:gd name="connsiteX73" fmla="*/ 1562100 w 1638542"/>
                          <a:gd name="connsiteY73" fmla="*/ 466725 h 1147005"/>
                          <a:gd name="connsiteX74" fmla="*/ 1552575 w 1638542"/>
                          <a:gd name="connsiteY74" fmla="*/ 438150 h 1147005"/>
                          <a:gd name="connsiteX75" fmla="*/ 1535430 w 1638542"/>
                          <a:gd name="connsiteY75" fmla="*/ 401947 h 1147005"/>
                          <a:gd name="connsiteX76" fmla="*/ 1514475 w 1638542"/>
                          <a:gd name="connsiteY76" fmla="*/ 371475 h 1147005"/>
                          <a:gd name="connsiteX77" fmla="*/ 1514475 w 1638542"/>
                          <a:gd name="connsiteY77" fmla="*/ 190500 h 1147005"/>
                          <a:gd name="connsiteX78" fmla="*/ 1533525 w 1638542"/>
                          <a:gd name="connsiteY78" fmla="*/ 161925 h 1147005"/>
                          <a:gd name="connsiteX79" fmla="*/ 1562100 w 1638542"/>
                          <a:gd name="connsiteY79" fmla="*/ 142875 h 1147005"/>
                          <a:gd name="connsiteX80" fmla="*/ 1600200 w 1638542"/>
                          <a:gd name="connsiteY80" fmla="*/ 114300 h 1147005"/>
                          <a:gd name="connsiteX81" fmla="*/ 1638300 w 1638542"/>
                          <a:gd name="connsiteY81" fmla="*/ 95250 h 1147005"/>
                          <a:gd name="connsiteX82" fmla="*/ 1590675 w 1638542"/>
                          <a:gd name="connsiteY82" fmla="*/ 51457 h 1147005"/>
                          <a:gd name="connsiteX0" fmla="*/ 1590675 w 1638542"/>
                          <a:gd name="connsiteY0" fmla="*/ 51457 h 1147005"/>
                          <a:gd name="connsiteX1" fmla="*/ 1600200 w 1638542"/>
                          <a:gd name="connsiteY1" fmla="*/ 57150 h 1147005"/>
                          <a:gd name="connsiteX2" fmla="*/ 1524000 w 1638542"/>
                          <a:gd name="connsiteY2" fmla="*/ 9562 h 1147005"/>
                          <a:gd name="connsiteX3" fmla="*/ 1457325 w 1638542"/>
                          <a:gd name="connsiteY3" fmla="*/ 0 h 1147005"/>
                          <a:gd name="connsiteX4" fmla="*/ 1409700 w 1638542"/>
                          <a:gd name="connsiteY4" fmla="*/ 9525 h 1147005"/>
                          <a:gd name="connsiteX5" fmla="*/ 1381125 w 1638542"/>
                          <a:gd name="connsiteY5" fmla="*/ 38100 h 1147005"/>
                          <a:gd name="connsiteX6" fmla="*/ 1350645 w 1638542"/>
                          <a:gd name="connsiteY6" fmla="*/ 74378 h 1147005"/>
                          <a:gd name="connsiteX7" fmla="*/ 1323975 w 1638542"/>
                          <a:gd name="connsiteY7" fmla="*/ 104775 h 1147005"/>
                          <a:gd name="connsiteX8" fmla="*/ 1314450 w 1638542"/>
                          <a:gd name="connsiteY8" fmla="*/ 142875 h 1147005"/>
                          <a:gd name="connsiteX9" fmla="*/ 1295400 w 1638542"/>
                          <a:gd name="connsiteY9" fmla="*/ 171450 h 1147005"/>
                          <a:gd name="connsiteX10" fmla="*/ 1266825 w 1638542"/>
                          <a:gd name="connsiteY10" fmla="*/ 219075 h 1147005"/>
                          <a:gd name="connsiteX11" fmla="*/ 1249680 w 1638542"/>
                          <a:gd name="connsiteY11" fmla="*/ 236265 h 1147005"/>
                          <a:gd name="connsiteX12" fmla="*/ 1219200 w 1638542"/>
                          <a:gd name="connsiteY12" fmla="*/ 276225 h 1147005"/>
                          <a:gd name="connsiteX13" fmla="*/ 1143000 w 1638542"/>
                          <a:gd name="connsiteY13" fmla="*/ 361950 h 1147005"/>
                          <a:gd name="connsiteX14" fmla="*/ 1114425 w 1638542"/>
                          <a:gd name="connsiteY14" fmla="*/ 371475 h 1147005"/>
                          <a:gd name="connsiteX15" fmla="*/ 1057275 w 1638542"/>
                          <a:gd name="connsiteY15" fmla="*/ 409575 h 1147005"/>
                          <a:gd name="connsiteX16" fmla="*/ 1028700 w 1638542"/>
                          <a:gd name="connsiteY16" fmla="*/ 428625 h 1147005"/>
                          <a:gd name="connsiteX17" fmla="*/ 923925 w 1638542"/>
                          <a:gd name="connsiteY17" fmla="*/ 466725 h 1147005"/>
                          <a:gd name="connsiteX18" fmla="*/ 619125 w 1638542"/>
                          <a:gd name="connsiteY18" fmla="*/ 457200 h 1147005"/>
                          <a:gd name="connsiteX19" fmla="*/ 596265 w 1638542"/>
                          <a:gd name="connsiteY19" fmla="*/ 445778 h 1147005"/>
                          <a:gd name="connsiteX20" fmla="*/ 533400 w 1638542"/>
                          <a:gd name="connsiteY20" fmla="*/ 409575 h 1147005"/>
                          <a:gd name="connsiteX21" fmla="*/ 495300 w 1638542"/>
                          <a:gd name="connsiteY21" fmla="*/ 371475 h 1147005"/>
                          <a:gd name="connsiteX22" fmla="*/ 485775 w 1638542"/>
                          <a:gd name="connsiteY22" fmla="*/ 342900 h 1147005"/>
                          <a:gd name="connsiteX23" fmla="*/ 466725 w 1638542"/>
                          <a:gd name="connsiteY23" fmla="*/ 304800 h 1147005"/>
                          <a:gd name="connsiteX24" fmla="*/ 409575 w 1638542"/>
                          <a:gd name="connsiteY24" fmla="*/ 228600 h 1147005"/>
                          <a:gd name="connsiteX25" fmla="*/ 381000 w 1638542"/>
                          <a:gd name="connsiteY25" fmla="*/ 219075 h 1147005"/>
                          <a:gd name="connsiteX26" fmla="*/ 352425 w 1638542"/>
                          <a:gd name="connsiteY26" fmla="*/ 161925 h 1147005"/>
                          <a:gd name="connsiteX27" fmla="*/ 323850 w 1638542"/>
                          <a:gd name="connsiteY27" fmla="*/ 152400 h 1147005"/>
                          <a:gd name="connsiteX28" fmla="*/ 209550 w 1638542"/>
                          <a:gd name="connsiteY28" fmla="*/ 161925 h 1147005"/>
                          <a:gd name="connsiteX29" fmla="*/ 142875 w 1638542"/>
                          <a:gd name="connsiteY29" fmla="*/ 209550 h 1147005"/>
                          <a:gd name="connsiteX30" fmla="*/ 76200 w 1638542"/>
                          <a:gd name="connsiteY30" fmla="*/ 285750 h 1147005"/>
                          <a:gd name="connsiteX31" fmla="*/ 66675 w 1638542"/>
                          <a:gd name="connsiteY31" fmla="*/ 314325 h 1147005"/>
                          <a:gd name="connsiteX32" fmla="*/ 47625 w 1638542"/>
                          <a:gd name="connsiteY32" fmla="*/ 342900 h 1147005"/>
                          <a:gd name="connsiteX33" fmla="*/ 19050 w 1638542"/>
                          <a:gd name="connsiteY33" fmla="*/ 390525 h 1147005"/>
                          <a:gd name="connsiteX34" fmla="*/ 9525 w 1638542"/>
                          <a:gd name="connsiteY34" fmla="*/ 466725 h 1147005"/>
                          <a:gd name="connsiteX35" fmla="*/ 0 w 1638542"/>
                          <a:gd name="connsiteY35" fmla="*/ 495300 h 1147005"/>
                          <a:gd name="connsiteX36" fmla="*/ 9525 w 1638542"/>
                          <a:gd name="connsiteY36" fmla="*/ 752475 h 1147005"/>
                          <a:gd name="connsiteX37" fmla="*/ 28575 w 1638542"/>
                          <a:gd name="connsiteY37" fmla="*/ 781050 h 1147005"/>
                          <a:gd name="connsiteX38" fmla="*/ 38100 w 1638542"/>
                          <a:gd name="connsiteY38" fmla="*/ 809625 h 1147005"/>
                          <a:gd name="connsiteX39" fmla="*/ 85725 w 1638542"/>
                          <a:gd name="connsiteY39" fmla="*/ 866775 h 1147005"/>
                          <a:gd name="connsiteX40" fmla="*/ 133350 w 1638542"/>
                          <a:gd name="connsiteY40" fmla="*/ 942975 h 1147005"/>
                          <a:gd name="connsiteX41" fmla="*/ 152400 w 1638542"/>
                          <a:gd name="connsiteY41" fmla="*/ 971550 h 1147005"/>
                          <a:gd name="connsiteX42" fmla="*/ 171450 w 1638542"/>
                          <a:gd name="connsiteY42" fmla="*/ 1009650 h 1147005"/>
                          <a:gd name="connsiteX43" fmla="*/ 209550 w 1638542"/>
                          <a:gd name="connsiteY43" fmla="*/ 1041983 h 1147005"/>
                          <a:gd name="connsiteX44" fmla="*/ 299085 w 1638542"/>
                          <a:gd name="connsiteY44" fmla="*/ 1000087 h 1147005"/>
                          <a:gd name="connsiteX45" fmla="*/ 342900 w 1638542"/>
                          <a:gd name="connsiteY45" fmla="*/ 971550 h 1147005"/>
                          <a:gd name="connsiteX46" fmla="*/ 371475 w 1638542"/>
                          <a:gd name="connsiteY46" fmla="*/ 962025 h 1147005"/>
                          <a:gd name="connsiteX47" fmla="*/ 400050 w 1638542"/>
                          <a:gd name="connsiteY47" fmla="*/ 942975 h 1147005"/>
                          <a:gd name="connsiteX48" fmla="*/ 428625 w 1638542"/>
                          <a:gd name="connsiteY48" fmla="*/ 933450 h 1147005"/>
                          <a:gd name="connsiteX49" fmla="*/ 457200 w 1638542"/>
                          <a:gd name="connsiteY49" fmla="*/ 914400 h 1147005"/>
                          <a:gd name="connsiteX50" fmla="*/ 523875 w 1638542"/>
                          <a:gd name="connsiteY50" fmla="*/ 895350 h 1147005"/>
                          <a:gd name="connsiteX51" fmla="*/ 571500 w 1638542"/>
                          <a:gd name="connsiteY51" fmla="*/ 866775 h 1147005"/>
                          <a:gd name="connsiteX52" fmla="*/ 828675 w 1638542"/>
                          <a:gd name="connsiteY52" fmla="*/ 866775 h 1147005"/>
                          <a:gd name="connsiteX53" fmla="*/ 828675 w 1638542"/>
                          <a:gd name="connsiteY53" fmla="*/ 990600 h 1147005"/>
                          <a:gd name="connsiteX54" fmla="*/ 828675 w 1638542"/>
                          <a:gd name="connsiteY54" fmla="*/ 1021110 h 1147005"/>
                          <a:gd name="connsiteX55" fmla="*/ 843915 w 1638542"/>
                          <a:gd name="connsiteY55" fmla="*/ 1057275 h 1147005"/>
                          <a:gd name="connsiteX56" fmla="*/ 895350 w 1638542"/>
                          <a:gd name="connsiteY56" fmla="*/ 1140840 h 1147005"/>
                          <a:gd name="connsiteX57" fmla="*/ 933450 w 1638542"/>
                          <a:gd name="connsiteY57" fmla="*/ 1019175 h 1147005"/>
                          <a:gd name="connsiteX58" fmla="*/ 914400 w 1638542"/>
                          <a:gd name="connsiteY58" fmla="*/ 990600 h 1147005"/>
                          <a:gd name="connsiteX59" fmla="*/ 933450 w 1638542"/>
                          <a:gd name="connsiteY59" fmla="*/ 1047750 h 1147005"/>
                          <a:gd name="connsiteX60" fmla="*/ 986790 w 1638542"/>
                          <a:gd name="connsiteY60" fmla="*/ 1116473 h 1147005"/>
                          <a:gd name="connsiteX61" fmla="*/ 1057275 w 1638542"/>
                          <a:gd name="connsiteY61" fmla="*/ 1143000 h 1147005"/>
                          <a:gd name="connsiteX62" fmla="*/ 1028700 w 1638542"/>
                          <a:gd name="connsiteY62" fmla="*/ 1009650 h 1147005"/>
                          <a:gd name="connsiteX63" fmla="*/ 1009650 w 1638542"/>
                          <a:gd name="connsiteY63" fmla="*/ 981075 h 1147005"/>
                          <a:gd name="connsiteX64" fmla="*/ 1028700 w 1638542"/>
                          <a:gd name="connsiteY64" fmla="*/ 876300 h 1147005"/>
                          <a:gd name="connsiteX65" fmla="*/ 1116056 w 1638542"/>
                          <a:gd name="connsiteY65" fmla="*/ 895616 h 1147005"/>
                          <a:gd name="connsiteX66" fmla="*/ 1240155 w 1638542"/>
                          <a:gd name="connsiteY66" fmla="*/ 912427 h 1147005"/>
                          <a:gd name="connsiteX67" fmla="*/ 1390650 w 1638542"/>
                          <a:gd name="connsiteY67" fmla="*/ 885825 h 1147005"/>
                          <a:gd name="connsiteX68" fmla="*/ 1485900 w 1638542"/>
                          <a:gd name="connsiteY68" fmla="*/ 838200 h 1147005"/>
                          <a:gd name="connsiteX69" fmla="*/ 1514475 w 1638542"/>
                          <a:gd name="connsiteY69" fmla="*/ 828675 h 1147005"/>
                          <a:gd name="connsiteX70" fmla="*/ 1552575 w 1638542"/>
                          <a:gd name="connsiteY70" fmla="*/ 771525 h 1147005"/>
                          <a:gd name="connsiteX71" fmla="*/ 1571625 w 1638542"/>
                          <a:gd name="connsiteY71" fmla="*/ 742950 h 1147005"/>
                          <a:gd name="connsiteX72" fmla="*/ 1581150 w 1638542"/>
                          <a:gd name="connsiteY72" fmla="*/ 704850 h 1147005"/>
                          <a:gd name="connsiteX73" fmla="*/ 1562100 w 1638542"/>
                          <a:gd name="connsiteY73" fmla="*/ 466725 h 1147005"/>
                          <a:gd name="connsiteX74" fmla="*/ 1552575 w 1638542"/>
                          <a:gd name="connsiteY74" fmla="*/ 438150 h 1147005"/>
                          <a:gd name="connsiteX75" fmla="*/ 1535430 w 1638542"/>
                          <a:gd name="connsiteY75" fmla="*/ 401947 h 1147005"/>
                          <a:gd name="connsiteX76" fmla="*/ 1514475 w 1638542"/>
                          <a:gd name="connsiteY76" fmla="*/ 371475 h 1147005"/>
                          <a:gd name="connsiteX77" fmla="*/ 1514475 w 1638542"/>
                          <a:gd name="connsiteY77" fmla="*/ 190500 h 1147005"/>
                          <a:gd name="connsiteX78" fmla="*/ 1533525 w 1638542"/>
                          <a:gd name="connsiteY78" fmla="*/ 161925 h 1147005"/>
                          <a:gd name="connsiteX79" fmla="*/ 1562100 w 1638542"/>
                          <a:gd name="connsiteY79" fmla="*/ 142875 h 1147005"/>
                          <a:gd name="connsiteX80" fmla="*/ 1600200 w 1638542"/>
                          <a:gd name="connsiteY80" fmla="*/ 114300 h 1147005"/>
                          <a:gd name="connsiteX81" fmla="*/ 1638300 w 1638542"/>
                          <a:gd name="connsiteY81" fmla="*/ 95250 h 1147005"/>
                          <a:gd name="connsiteX82" fmla="*/ 1590675 w 1638542"/>
                          <a:gd name="connsiteY82" fmla="*/ 51457 h 1147005"/>
                          <a:gd name="connsiteX0" fmla="*/ 1590675 w 1638542"/>
                          <a:gd name="connsiteY0" fmla="*/ 51457 h 1147005"/>
                          <a:gd name="connsiteX1" fmla="*/ 1600200 w 1638542"/>
                          <a:gd name="connsiteY1" fmla="*/ 57150 h 1147005"/>
                          <a:gd name="connsiteX2" fmla="*/ 1524000 w 1638542"/>
                          <a:gd name="connsiteY2" fmla="*/ 9562 h 1147005"/>
                          <a:gd name="connsiteX3" fmla="*/ 1457325 w 1638542"/>
                          <a:gd name="connsiteY3" fmla="*/ 0 h 1147005"/>
                          <a:gd name="connsiteX4" fmla="*/ 1409700 w 1638542"/>
                          <a:gd name="connsiteY4" fmla="*/ 9525 h 1147005"/>
                          <a:gd name="connsiteX5" fmla="*/ 1381125 w 1638542"/>
                          <a:gd name="connsiteY5" fmla="*/ 38100 h 1147005"/>
                          <a:gd name="connsiteX6" fmla="*/ 1350645 w 1638542"/>
                          <a:gd name="connsiteY6" fmla="*/ 74378 h 1147005"/>
                          <a:gd name="connsiteX7" fmla="*/ 1323975 w 1638542"/>
                          <a:gd name="connsiteY7" fmla="*/ 104775 h 1147005"/>
                          <a:gd name="connsiteX8" fmla="*/ 1314450 w 1638542"/>
                          <a:gd name="connsiteY8" fmla="*/ 142875 h 1147005"/>
                          <a:gd name="connsiteX9" fmla="*/ 1295400 w 1638542"/>
                          <a:gd name="connsiteY9" fmla="*/ 171450 h 1147005"/>
                          <a:gd name="connsiteX10" fmla="*/ 1266825 w 1638542"/>
                          <a:gd name="connsiteY10" fmla="*/ 219075 h 1147005"/>
                          <a:gd name="connsiteX11" fmla="*/ 1249680 w 1638542"/>
                          <a:gd name="connsiteY11" fmla="*/ 236265 h 1147005"/>
                          <a:gd name="connsiteX12" fmla="*/ 1219200 w 1638542"/>
                          <a:gd name="connsiteY12" fmla="*/ 276225 h 1147005"/>
                          <a:gd name="connsiteX13" fmla="*/ 1143000 w 1638542"/>
                          <a:gd name="connsiteY13" fmla="*/ 361950 h 1147005"/>
                          <a:gd name="connsiteX14" fmla="*/ 1114425 w 1638542"/>
                          <a:gd name="connsiteY14" fmla="*/ 371475 h 1147005"/>
                          <a:gd name="connsiteX15" fmla="*/ 1057275 w 1638542"/>
                          <a:gd name="connsiteY15" fmla="*/ 409575 h 1147005"/>
                          <a:gd name="connsiteX16" fmla="*/ 1028700 w 1638542"/>
                          <a:gd name="connsiteY16" fmla="*/ 428625 h 1147005"/>
                          <a:gd name="connsiteX17" fmla="*/ 923925 w 1638542"/>
                          <a:gd name="connsiteY17" fmla="*/ 466725 h 1147005"/>
                          <a:gd name="connsiteX18" fmla="*/ 619125 w 1638542"/>
                          <a:gd name="connsiteY18" fmla="*/ 457200 h 1147005"/>
                          <a:gd name="connsiteX19" fmla="*/ 596265 w 1638542"/>
                          <a:gd name="connsiteY19" fmla="*/ 445778 h 1147005"/>
                          <a:gd name="connsiteX20" fmla="*/ 533400 w 1638542"/>
                          <a:gd name="connsiteY20" fmla="*/ 409575 h 1147005"/>
                          <a:gd name="connsiteX21" fmla="*/ 495300 w 1638542"/>
                          <a:gd name="connsiteY21" fmla="*/ 371475 h 1147005"/>
                          <a:gd name="connsiteX22" fmla="*/ 485775 w 1638542"/>
                          <a:gd name="connsiteY22" fmla="*/ 342900 h 1147005"/>
                          <a:gd name="connsiteX23" fmla="*/ 466725 w 1638542"/>
                          <a:gd name="connsiteY23" fmla="*/ 304800 h 1147005"/>
                          <a:gd name="connsiteX24" fmla="*/ 409575 w 1638542"/>
                          <a:gd name="connsiteY24" fmla="*/ 228600 h 1147005"/>
                          <a:gd name="connsiteX25" fmla="*/ 381000 w 1638542"/>
                          <a:gd name="connsiteY25" fmla="*/ 219075 h 1147005"/>
                          <a:gd name="connsiteX26" fmla="*/ 352425 w 1638542"/>
                          <a:gd name="connsiteY26" fmla="*/ 161925 h 1147005"/>
                          <a:gd name="connsiteX27" fmla="*/ 323850 w 1638542"/>
                          <a:gd name="connsiteY27" fmla="*/ 152400 h 1147005"/>
                          <a:gd name="connsiteX28" fmla="*/ 209550 w 1638542"/>
                          <a:gd name="connsiteY28" fmla="*/ 161925 h 1147005"/>
                          <a:gd name="connsiteX29" fmla="*/ 142875 w 1638542"/>
                          <a:gd name="connsiteY29" fmla="*/ 209550 h 1147005"/>
                          <a:gd name="connsiteX30" fmla="*/ 76200 w 1638542"/>
                          <a:gd name="connsiteY30" fmla="*/ 285750 h 1147005"/>
                          <a:gd name="connsiteX31" fmla="*/ 66675 w 1638542"/>
                          <a:gd name="connsiteY31" fmla="*/ 314325 h 1147005"/>
                          <a:gd name="connsiteX32" fmla="*/ 47625 w 1638542"/>
                          <a:gd name="connsiteY32" fmla="*/ 342900 h 1147005"/>
                          <a:gd name="connsiteX33" fmla="*/ 19050 w 1638542"/>
                          <a:gd name="connsiteY33" fmla="*/ 390525 h 1147005"/>
                          <a:gd name="connsiteX34" fmla="*/ 9525 w 1638542"/>
                          <a:gd name="connsiteY34" fmla="*/ 466725 h 1147005"/>
                          <a:gd name="connsiteX35" fmla="*/ 0 w 1638542"/>
                          <a:gd name="connsiteY35" fmla="*/ 495300 h 1147005"/>
                          <a:gd name="connsiteX36" fmla="*/ 9525 w 1638542"/>
                          <a:gd name="connsiteY36" fmla="*/ 752475 h 1147005"/>
                          <a:gd name="connsiteX37" fmla="*/ 28575 w 1638542"/>
                          <a:gd name="connsiteY37" fmla="*/ 781050 h 1147005"/>
                          <a:gd name="connsiteX38" fmla="*/ 38100 w 1638542"/>
                          <a:gd name="connsiteY38" fmla="*/ 809625 h 1147005"/>
                          <a:gd name="connsiteX39" fmla="*/ 85725 w 1638542"/>
                          <a:gd name="connsiteY39" fmla="*/ 866775 h 1147005"/>
                          <a:gd name="connsiteX40" fmla="*/ 133350 w 1638542"/>
                          <a:gd name="connsiteY40" fmla="*/ 942975 h 1147005"/>
                          <a:gd name="connsiteX41" fmla="*/ 152400 w 1638542"/>
                          <a:gd name="connsiteY41" fmla="*/ 971550 h 1147005"/>
                          <a:gd name="connsiteX42" fmla="*/ 171450 w 1638542"/>
                          <a:gd name="connsiteY42" fmla="*/ 1009650 h 1147005"/>
                          <a:gd name="connsiteX43" fmla="*/ 209550 w 1638542"/>
                          <a:gd name="connsiteY43" fmla="*/ 1041983 h 1147005"/>
                          <a:gd name="connsiteX44" fmla="*/ 299085 w 1638542"/>
                          <a:gd name="connsiteY44" fmla="*/ 1000087 h 1147005"/>
                          <a:gd name="connsiteX45" fmla="*/ 342900 w 1638542"/>
                          <a:gd name="connsiteY45" fmla="*/ 971550 h 1147005"/>
                          <a:gd name="connsiteX46" fmla="*/ 371475 w 1638542"/>
                          <a:gd name="connsiteY46" fmla="*/ 962025 h 1147005"/>
                          <a:gd name="connsiteX47" fmla="*/ 400050 w 1638542"/>
                          <a:gd name="connsiteY47" fmla="*/ 942975 h 1147005"/>
                          <a:gd name="connsiteX48" fmla="*/ 428625 w 1638542"/>
                          <a:gd name="connsiteY48" fmla="*/ 933450 h 1147005"/>
                          <a:gd name="connsiteX49" fmla="*/ 457200 w 1638542"/>
                          <a:gd name="connsiteY49" fmla="*/ 914400 h 1147005"/>
                          <a:gd name="connsiteX50" fmla="*/ 523875 w 1638542"/>
                          <a:gd name="connsiteY50" fmla="*/ 895350 h 1147005"/>
                          <a:gd name="connsiteX51" fmla="*/ 571500 w 1638542"/>
                          <a:gd name="connsiteY51" fmla="*/ 866775 h 1147005"/>
                          <a:gd name="connsiteX52" fmla="*/ 828675 w 1638542"/>
                          <a:gd name="connsiteY52" fmla="*/ 866775 h 1147005"/>
                          <a:gd name="connsiteX53" fmla="*/ 828675 w 1638542"/>
                          <a:gd name="connsiteY53" fmla="*/ 990600 h 1147005"/>
                          <a:gd name="connsiteX54" fmla="*/ 828675 w 1638542"/>
                          <a:gd name="connsiteY54" fmla="*/ 1021110 h 1147005"/>
                          <a:gd name="connsiteX55" fmla="*/ 843915 w 1638542"/>
                          <a:gd name="connsiteY55" fmla="*/ 1057275 h 1147005"/>
                          <a:gd name="connsiteX56" fmla="*/ 895350 w 1638542"/>
                          <a:gd name="connsiteY56" fmla="*/ 1140840 h 1147005"/>
                          <a:gd name="connsiteX57" fmla="*/ 933450 w 1638542"/>
                          <a:gd name="connsiteY57" fmla="*/ 1019175 h 1147005"/>
                          <a:gd name="connsiteX58" fmla="*/ 914400 w 1638542"/>
                          <a:gd name="connsiteY58" fmla="*/ 990600 h 1147005"/>
                          <a:gd name="connsiteX59" fmla="*/ 933450 w 1638542"/>
                          <a:gd name="connsiteY59" fmla="*/ 1047750 h 1147005"/>
                          <a:gd name="connsiteX60" fmla="*/ 986790 w 1638542"/>
                          <a:gd name="connsiteY60" fmla="*/ 1116473 h 1147005"/>
                          <a:gd name="connsiteX61" fmla="*/ 1057275 w 1638542"/>
                          <a:gd name="connsiteY61" fmla="*/ 1143000 h 1147005"/>
                          <a:gd name="connsiteX62" fmla="*/ 1028700 w 1638542"/>
                          <a:gd name="connsiteY62" fmla="*/ 1009650 h 1147005"/>
                          <a:gd name="connsiteX63" fmla="*/ 1009650 w 1638542"/>
                          <a:gd name="connsiteY63" fmla="*/ 981075 h 1147005"/>
                          <a:gd name="connsiteX64" fmla="*/ 1028700 w 1638542"/>
                          <a:gd name="connsiteY64" fmla="*/ 876300 h 1147005"/>
                          <a:gd name="connsiteX65" fmla="*/ 1116056 w 1638542"/>
                          <a:gd name="connsiteY65" fmla="*/ 895616 h 1147005"/>
                          <a:gd name="connsiteX66" fmla="*/ 1240155 w 1638542"/>
                          <a:gd name="connsiteY66" fmla="*/ 912427 h 1147005"/>
                          <a:gd name="connsiteX67" fmla="*/ 1390650 w 1638542"/>
                          <a:gd name="connsiteY67" fmla="*/ 885825 h 1147005"/>
                          <a:gd name="connsiteX68" fmla="*/ 1485900 w 1638542"/>
                          <a:gd name="connsiteY68" fmla="*/ 838200 h 1147005"/>
                          <a:gd name="connsiteX69" fmla="*/ 1514475 w 1638542"/>
                          <a:gd name="connsiteY69" fmla="*/ 828675 h 1147005"/>
                          <a:gd name="connsiteX70" fmla="*/ 1552575 w 1638542"/>
                          <a:gd name="connsiteY70" fmla="*/ 771525 h 1147005"/>
                          <a:gd name="connsiteX71" fmla="*/ 1571625 w 1638542"/>
                          <a:gd name="connsiteY71" fmla="*/ 742950 h 1147005"/>
                          <a:gd name="connsiteX72" fmla="*/ 1581150 w 1638542"/>
                          <a:gd name="connsiteY72" fmla="*/ 704850 h 1147005"/>
                          <a:gd name="connsiteX73" fmla="*/ 1562100 w 1638542"/>
                          <a:gd name="connsiteY73" fmla="*/ 466725 h 1147005"/>
                          <a:gd name="connsiteX74" fmla="*/ 1552575 w 1638542"/>
                          <a:gd name="connsiteY74" fmla="*/ 438150 h 1147005"/>
                          <a:gd name="connsiteX75" fmla="*/ 1535430 w 1638542"/>
                          <a:gd name="connsiteY75" fmla="*/ 401947 h 1147005"/>
                          <a:gd name="connsiteX76" fmla="*/ 1514475 w 1638542"/>
                          <a:gd name="connsiteY76" fmla="*/ 371475 h 1147005"/>
                          <a:gd name="connsiteX77" fmla="*/ 1514475 w 1638542"/>
                          <a:gd name="connsiteY77" fmla="*/ 190500 h 1147005"/>
                          <a:gd name="connsiteX78" fmla="*/ 1533525 w 1638542"/>
                          <a:gd name="connsiteY78" fmla="*/ 161925 h 1147005"/>
                          <a:gd name="connsiteX79" fmla="*/ 1562100 w 1638542"/>
                          <a:gd name="connsiteY79" fmla="*/ 142875 h 1147005"/>
                          <a:gd name="connsiteX80" fmla="*/ 1600200 w 1638542"/>
                          <a:gd name="connsiteY80" fmla="*/ 114300 h 1147005"/>
                          <a:gd name="connsiteX81" fmla="*/ 1638300 w 1638542"/>
                          <a:gd name="connsiteY81" fmla="*/ 95250 h 1147005"/>
                          <a:gd name="connsiteX82" fmla="*/ 1590675 w 1638542"/>
                          <a:gd name="connsiteY82" fmla="*/ 51457 h 1147005"/>
                          <a:gd name="connsiteX0" fmla="*/ 1590675 w 1638542"/>
                          <a:gd name="connsiteY0" fmla="*/ 51457 h 1147005"/>
                          <a:gd name="connsiteX1" fmla="*/ 1600200 w 1638542"/>
                          <a:gd name="connsiteY1" fmla="*/ 57150 h 1147005"/>
                          <a:gd name="connsiteX2" fmla="*/ 1524000 w 1638542"/>
                          <a:gd name="connsiteY2" fmla="*/ 9562 h 1147005"/>
                          <a:gd name="connsiteX3" fmla="*/ 1457325 w 1638542"/>
                          <a:gd name="connsiteY3" fmla="*/ 0 h 1147005"/>
                          <a:gd name="connsiteX4" fmla="*/ 1409700 w 1638542"/>
                          <a:gd name="connsiteY4" fmla="*/ 9525 h 1147005"/>
                          <a:gd name="connsiteX5" fmla="*/ 1381125 w 1638542"/>
                          <a:gd name="connsiteY5" fmla="*/ 38100 h 1147005"/>
                          <a:gd name="connsiteX6" fmla="*/ 1350645 w 1638542"/>
                          <a:gd name="connsiteY6" fmla="*/ 74378 h 1147005"/>
                          <a:gd name="connsiteX7" fmla="*/ 1323975 w 1638542"/>
                          <a:gd name="connsiteY7" fmla="*/ 104775 h 1147005"/>
                          <a:gd name="connsiteX8" fmla="*/ 1314450 w 1638542"/>
                          <a:gd name="connsiteY8" fmla="*/ 142875 h 1147005"/>
                          <a:gd name="connsiteX9" fmla="*/ 1295400 w 1638542"/>
                          <a:gd name="connsiteY9" fmla="*/ 171450 h 1147005"/>
                          <a:gd name="connsiteX10" fmla="*/ 1266825 w 1638542"/>
                          <a:gd name="connsiteY10" fmla="*/ 219075 h 1147005"/>
                          <a:gd name="connsiteX11" fmla="*/ 1249680 w 1638542"/>
                          <a:gd name="connsiteY11" fmla="*/ 236265 h 1147005"/>
                          <a:gd name="connsiteX12" fmla="*/ 1219200 w 1638542"/>
                          <a:gd name="connsiteY12" fmla="*/ 276225 h 1147005"/>
                          <a:gd name="connsiteX13" fmla="*/ 1143000 w 1638542"/>
                          <a:gd name="connsiteY13" fmla="*/ 361950 h 1147005"/>
                          <a:gd name="connsiteX14" fmla="*/ 1114425 w 1638542"/>
                          <a:gd name="connsiteY14" fmla="*/ 371475 h 1147005"/>
                          <a:gd name="connsiteX15" fmla="*/ 1057275 w 1638542"/>
                          <a:gd name="connsiteY15" fmla="*/ 409575 h 1147005"/>
                          <a:gd name="connsiteX16" fmla="*/ 1028700 w 1638542"/>
                          <a:gd name="connsiteY16" fmla="*/ 428625 h 1147005"/>
                          <a:gd name="connsiteX17" fmla="*/ 923925 w 1638542"/>
                          <a:gd name="connsiteY17" fmla="*/ 466725 h 1147005"/>
                          <a:gd name="connsiteX18" fmla="*/ 619125 w 1638542"/>
                          <a:gd name="connsiteY18" fmla="*/ 457200 h 1147005"/>
                          <a:gd name="connsiteX19" fmla="*/ 596265 w 1638542"/>
                          <a:gd name="connsiteY19" fmla="*/ 445778 h 1147005"/>
                          <a:gd name="connsiteX20" fmla="*/ 533400 w 1638542"/>
                          <a:gd name="connsiteY20" fmla="*/ 409575 h 1147005"/>
                          <a:gd name="connsiteX21" fmla="*/ 495300 w 1638542"/>
                          <a:gd name="connsiteY21" fmla="*/ 371475 h 1147005"/>
                          <a:gd name="connsiteX22" fmla="*/ 485775 w 1638542"/>
                          <a:gd name="connsiteY22" fmla="*/ 342900 h 1147005"/>
                          <a:gd name="connsiteX23" fmla="*/ 466725 w 1638542"/>
                          <a:gd name="connsiteY23" fmla="*/ 304800 h 1147005"/>
                          <a:gd name="connsiteX24" fmla="*/ 409575 w 1638542"/>
                          <a:gd name="connsiteY24" fmla="*/ 228600 h 1147005"/>
                          <a:gd name="connsiteX25" fmla="*/ 381000 w 1638542"/>
                          <a:gd name="connsiteY25" fmla="*/ 219075 h 1147005"/>
                          <a:gd name="connsiteX26" fmla="*/ 352425 w 1638542"/>
                          <a:gd name="connsiteY26" fmla="*/ 161925 h 1147005"/>
                          <a:gd name="connsiteX27" fmla="*/ 323850 w 1638542"/>
                          <a:gd name="connsiteY27" fmla="*/ 152400 h 1147005"/>
                          <a:gd name="connsiteX28" fmla="*/ 249555 w 1638542"/>
                          <a:gd name="connsiteY28" fmla="*/ 142950 h 1147005"/>
                          <a:gd name="connsiteX29" fmla="*/ 142875 w 1638542"/>
                          <a:gd name="connsiteY29" fmla="*/ 209550 h 1147005"/>
                          <a:gd name="connsiteX30" fmla="*/ 76200 w 1638542"/>
                          <a:gd name="connsiteY30" fmla="*/ 285750 h 1147005"/>
                          <a:gd name="connsiteX31" fmla="*/ 66675 w 1638542"/>
                          <a:gd name="connsiteY31" fmla="*/ 314325 h 1147005"/>
                          <a:gd name="connsiteX32" fmla="*/ 47625 w 1638542"/>
                          <a:gd name="connsiteY32" fmla="*/ 342900 h 1147005"/>
                          <a:gd name="connsiteX33" fmla="*/ 19050 w 1638542"/>
                          <a:gd name="connsiteY33" fmla="*/ 390525 h 1147005"/>
                          <a:gd name="connsiteX34" fmla="*/ 9525 w 1638542"/>
                          <a:gd name="connsiteY34" fmla="*/ 466725 h 1147005"/>
                          <a:gd name="connsiteX35" fmla="*/ 0 w 1638542"/>
                          <a:gd name="connsiteY35" fmla="*/ 495300 h 1147005"/>
                          <a:gd name="connsiteX36" fmla="*/ 9525 w 1638542"/>
                          <a:gd name="connsiteY36" fmla="*/ 752475 h 1147005"/>
                          <a:gd name="connsiteX37" fmla="*/ 28575 w 1638542"/>
                          <a:gd name="connsiteY37" fmla="*/ 781050 h 1147005"/>
                          <a:gd name="connsiteX38" fmla="*/ 38100 w 1638542"/>
                          <a:gd name="connsiteY38" fmla="*/ 809625 h 1147005"/>
                          <a:gd name="connsiteX39" fmla="*/ 85725 w 1638542"/>
                          <a:gd name="connsiteY39" fmla="*/ 866775 h 1147005"/>
                          <a:gd name="connsiteX40" fmla="*/ 133350 w 1638542"/>
                          <a:gd name="connsiteY40" fmla="*/ 942975 h 1147005"/>
                          <a:gd name="connsiteX41" fmla="*/ 152400 w 1638542"/>
                          <a:gd name="connsiteY41" fmla="*/ 971550 h 1147005"/>
                          <a:gd name="connsiteX42" fmla="*/ 171450 w 1638542"/>
                          <a:gd name="connsiteY42" fmla="*/ 1009650 h 1147005"/>
                          <a:gd name="connsiteX43" fmla="*/ 209550 w 1638542"/>
                          <a:gd name="connsiteY43" fmla="*/ 1041983 h 1147005"/>
                          <a:gd name="connsiteX44" fmla="*/ 299085 w 1638542"/>
                          <a:gd name="connsiteY44" fmla="*/ 1000087 h 1147005"/>
                          <a:gd name="connsiteX45" fmla="*/ 342900 w 1638542"/>
                          <a:gd name="connsiteY45" fmla="*/ 971550 h 1147005"/>
                          <a:gd name="connsiteX46" fmla="*/ 371475 w 1638542"/>
                          <a:gd name="connsiteY46" fmla="*/ 962025 h 1147005"/>
                          <a:gd name="connsiteX47" fmla="*/ 400050 w 1638542"/>
                          <a:gd name="connsiteY47" fmla="*/ 942975 h 1147005"/>
                          <a:gd name="connsiteX48" fmla="*/ 428625 w 1638542"/>
                          <a:gd name="connsiteY48" fmla="*/ 933450 h 1147005"/>
                          <a:gd name="connsiteX49" fmla="*/ 457200 w 1638542"/>
                          <a:gd name="connsiteY49" fmla="*/ 914400 h 1147005"/>
                          <a:gd name="connsiteX50" fmla="*/ 523875 w 1638542"/>
                          <a:gd name="connsiteY50" fmla="*/ 895350 h 1147005"/>
                          <a:gd name="connsiteX51" fmla="*/ 571500 w 1638542"/>
                          <a:gd name="connsiteY51" fmla="*/ 866775 h 1147005"/>
                          <a:gd name="connsiteX52" fmla="*/ 828675 w 1638542"/>
                          <a:gd name="connsiteY52" fmla="*/ 866775 h 1147005"/>
                          <a:gd name="connsiteX53" fmla="*/ 828675 w 1638542"/>
                          <a:gd name="connsiteY53" fmla="*/ 990600 h 1147005"/>
                          <a:gd name="connsiteX54" fmla="*/ 828675 w 1638542"/>
                          <a:gd name="connsiteY54" fmla="*/ 1021110 h 1147005"/>
                          <a:gd name="connsiteX55" fmla="*/ 843915 w 1638542"/>
                          <a:gd name="connsiteY55" fmla="*/ 1057275 h 1147005"/>
                          <a:gd name="connsiteX56" fmla="*/ 895350 w 1638542"/>
                          <a:gd name="connsiteY56" fmla="*/ 1140840 h 1147005"/>
                          <a:gd name="connsiteX57" fmla="*/ 933450 w 1638542"/>
                          <a:gd name="connsiteY57" fmla="*/ 1019175 h 1147005"/>
                          <a:gd name="connsiteX58" fmla="*/ 914400 w 1638542"/>
                          <a:gd name="connsiteY58" fmla="*/ 990600 h 1147005"/>
                          <a:gd name="connsiteX59" fmla="*/ 933450 w 1638542"/>
                          <a:gd name="connsiteY59" fmla="*/ 1047750 h 1147005"/>
                          <a:gd name="connsiteX60" fmla="*/ 986790 w 1638542"/>
                          <a:gd name="connsiteY60" fmla="*/ 1116473 h 1147005"/>
                          <a:gd name="connsiteX61" fmla="*/ 1057275 w 1638542"/>
                          <a:gd name="connsiteY61" fmla="*/ 1143000 h 1147005"/>
                          <a:gd name="connsiteX62" fmla="*/ 1028700 w 1638542"/>
                          <a:gd name="connsiteY62" fmla="*/ 1009650 h 1147005"/>
                          <a:gd name="connsiteX63" fmla="*/ 1009650 w 1638542"/>
                          <a:gd name="connsiteY63" fmla="*/ 981075 h 1147005"/>
                          <a:gd name="connsiteX64" fmla="*/ 1028700 w 1638542"/>
                          <a:gd name="connsiteY64" fmla="*/ 876300 h 1147005"/>
                          <a:gd name="connsiteX65" fmla="*/ 1116056 w 1638542"/>
                          <a:gd name="connsiteY65" fmla="*/ 895616 h 1147005"/>
                          <a:gd name="connsiteX66" fmla="*/ 1240155 w 1638542"/>
                          <a:gd name="connsiteY66" fmla="*/ 912427 h 1147005"/>
                          <a:gd name="connsiteX67" fmla="*/ 1390650 w 1638542"/>
                          <a:gd name="connsiteY67" fmla="*/ 885825 h 1147005"/>
                          <a:gd name="connsiteX68" fmla="*/ 1485900 w 1638542"/>
                          <a:gd name="connsiteY68" fmla="*/ 838200 h 1147005"/>
                          <a:gd name="connsiteX69" fmla="*/ 1514475 w 1638542"/>
                          <a:gd name="connsiteY69" fmla="*/ 828675 h 1147005"/>
                          <a:gd name="connsiteX70" fmla="*/ 1552575 w 1638542"/>
                          <a:gd name="connsiteY70" fmla="*/ 771525 h 1147005"/>
                          <a:gd name="connsiteX71" fmla="*/ 1571625 w 1638542"/>
                          <a:gd name="connsiteY71" fmla="*/ 742950 h 1147005"/>
                          <a:gd name="connsiteX72" fmla="*/ 1581150 w 1638542"/>
                          <a:gd name="connsiteY72" fmla="*/ 704850 h 1147005"/>
                          <a:gd name="connsiteX73" fmla="*/ 1562100 w 1638542"/>
                          <a:gd name="connsiteY73" fmla="*/ 466725 h 1147005"/>
                          <a:gd name="connsiteX74" fmla="*/ 1552575 w 1638542"/>
                          <a:gd name="connsiteY74" fmla="*/ 438150 h 1147005"/>
                          <a:gd name="connsiteX75" fmla="*/ 1535430 w 1638542"/>
                          <a:gd name="connsiteY75" fmla="*/ 401947 h 1147005"/>
                          <a:gd name="connsiteX76" fmla="*/ 1514475 w 1638542"/>
                          <a:gd name="connsiteY76" fmla="*/ 371475 h 1147005"/>
                          <a:gd name="connsiteX77" fmla="*/ 1514475 w 1638542"/>
                          <a:gd name="connsiteY77" fmla="*/ 190500 h 1147005"/>
                          <a:gd name="connsiteX78" fmla="*/ 1533525 w 1638542"/>
                          <a:gd name="connsiteY78" fmla="*/ 161925 h 1147005"/>
                          <a:gd name="connsiteX79" fmla="*/ 1562100 w 1638542"/>
                          <a:gd name="connsiteY79" fmla="*/ 142875 h 1147005"/>
                          <a:gd name="connsiteX80" fmla="*/ 1600200 w 1638542"/>
                          <a:gd name="connsiteY80" fmla="*/ 114300 h 1147005"/>
                          <a:gd name="connsiteX81" fmla="*/ 1638300 w 1638542"/>
                          <a:gd name="connsiteY81" fmla="*/ 95250 h 1147005"/>
                          <a:gd name="connsiteX82" fmla="*/ 1590675 w 1638542"/>
                          <a:gd name="connsiteY82" fmla="*/ 51457 h 1147005"/>
                          <a:gd name="connsiteX0" fmla="*/ 1590675 w 1638542"/>
                          <a:gd name="connsiteY0" fmla="*/ 51457 h 1147005"/>
                          <a:gd name="connsiteX1" fmla="*/ 1600200 w 1638542"/>
                          <a:gd name="connsiteY1" fmla="*/ 57150 h 1147005"/>
                          <a:gd name="connsiteX2" fmla="*/ 1524000 w 1638542"/>
                          <a:gd name="connsiteY2" fmla="*/ 9562 h 1147005"/>
                          <a:gd name="connsiteX3" fmla="*/ 1457325 w 1638542"/>
                          <a:gd name="connsiteY3" fmla="*/ 0 h 1147005"/>
                          <a:gd name="connsiteX4" fmla="*/ 1409700 w 1638542"/>
                          <a:gd name="connsiteY4" fmla="*/ 9525 h 1147005"/>
                          <a:gd name="connsiteX5" fmla="*/ 1381125 w 1638542"/>
                          <a:gd name="connsiteY5" fmla="*/ 38100 h 1147005"/>
                          <a:gd name="connsiteX6" fmla="*/ 1350645 w 1638542"/>
                          <a:gd name="connsiteY6" fmla="*/ 74378 h 1147005"/>
                          <a:gd name="connsiteX7" fmla="*/ 1323975 w 1638542"/>
                          <a:gd name="connsiteY7" fmla="*/ 104775 h 1147005"/>
                          <a:gd name="connsiteX8" fmla="*/ 1314450 w 1638542"/>
                          <a:gd name="connsiteY8" fmla="*/ 142875 h 1147005"/>
                          <a:gd name="connsiteX9" fmla="*/ 1295400 w 1638542"/>
                          <a:gd name="connsiteY9" fmla="*/ 171450 h 1147005"/>
                          <a:gd name="connsiteX10" fmla="*/ 1266825 w 1638542"/>
                          <a:gd name="connsiteY10" fmla="*/ 219075 h 1147005"/>
                          <a:gd name="connsiteX11" fmla="*/ 1249680 w 1638542"/>
                          <a:gd name="connsiteY11" fmla="*/ 236265 h 1147005"/>
                          <a:gd name="connsiteX12" fmla="*/ 1219200 w 1638542"/>
                          <a:gd name="connsiteY12" fmla="*/ 276225 h 1147005"/>
                          <a:gd name="connsiteX13" fmla="*/ 1143000 w 1638542"/>
                          <a:gd name="connsiteY13" fmla="*/ 361950 h 1147005"/>
                          <a:gd name="connsiteX14" fmla="*/ 1114425 w 1638542"/>
                          <a:gd name="connsiteY14" fmla="*/ 371475 h 1147005"/>
                          <a:gd name="connsiteX15" fmla="*/ 1057275 w 1638542"/>
                          <a:gd name="connsiteY15" fmla="*/ 409575 h 1147005"/>
                          <a:gd name="connsiteX16" fmla="*/ 1028700 w 1638542"/>
                          <a:gd name="connsiteY16" fmla="*/ 428625 h 1147005"/>
                          <a:gd name="connsiteX17" fmla="*/ 923925 w 1638542"/>
                          <a:gd name="connsiteY17" fmla="*/ 466725 h 1147005"/>
                          <a:gd name="connsiteX18" fmla="*/ 619125 w 1638542"/>
                          <a:gd name="connsiteY18" fmla="*/ 457200 h 1147005"/>
                          <a:gd name="connsiteX19" fmla="*/ 596265 w 1638542"/>
                          <a:gd name="connsiteY19" fmla="*/ 445778 h 1147005"/>
                          <a:gd name="connsiteX20" fmla="*/ 533400 w 1638542"/>
                          <a:gd name="connsiteY20" fmla="*/ 409575 h 1147005"/>
                          <a:gd name="connsiteX21" fmla="*/ 495300 w 1638542"/>
                          <a:gd name="connsiteY21" fmla="*/ 371475 h 1147005"/>
                          <a:gd name="connsiteX22" fmla="*/ 485775 w 1638542"/>
                          <a:gd name="connsiteY22" fmla="*/ 342900 h 1147005"/>
                          <a:gd name="connsiteX23" fmla="*/ 466725 w 1638542"/>
                          <a:gd name="connsiteY23" fmla="*/ 304800 h 1147005"/>
                          <a:gd name="connsiteX24" fmla="*/ 409575 w 1638542"/>
                          <a:gd name="connsiteY24" fmla="*/ 228600 h 1147005"/>
                          <a:gd name="connsiteX25" fmla="*/ 381000 w 1638542"/>
                          <a:gd name="connsiteY25" fmla="*/ 219075 h 1147005"/>
                          <a:gd name="connsiteX26" fmla="*/ 352425 w 1638542"/>
                          <a:gd name="connsiteY26" fmla="*/ 161925 h 1147005"/>
                          <a:gd name="connsiteX27" fmla="*/ 323850 w 1638542"/>
                          <a:gd name="connsiteY27" fmla="*/ 152400 h 1147005"/>
                          <a:gd name="connsiteX28" fmla="*/ 249555 w 1638542"/>
                          <a:gd name="connsiteY28" fmla="*/ 142950 h 1147005"/>
                          <a:gd name="connsiteX29" fmla="*/ 142875 w 1638542"/>
                          <a:gd name="connsiteY29" fmla="*/ 209550 h 1147005"/>
                          <a:gd name="connsiteX30" fmla="*/ 76200 w 1638542"/>
                          <a:gd name="connsiteY30" fmla="*/ 285750 h 1147005"/>
                          <a:gd name="connsiteX31" fmla="*/ 59055 w 1638542"/>
                          <a:gd name="connsiteY31" fmla="*/ 312428 h 1147005"/>
                          <a:gd name="connsiteX32" fmla="*/ 47625 w 1638542"/>
                          <a:gd name="connsiteY32" fmla="*/ 342900 h 1147005"/>
                          <a:gd name="connsiteX33" fmla="*/ 19050 w 1638542"/>
                          <a:gd name="connsiteY33" fmla="*/ 390525 h 1147005"/>
                          <a:gd name="connsiteX34" fmla="*/ 9525 w 1638542"/>
                          <a:gd name="connsiteY34" fmla="*/ 466725 h 1147005"/>
                          <a:gd name="connsiteX35" fmla="*/ 0 w 1638542"/>
                          <a:gd name="connsiteY35" fmla="*/ 495300 h 1147005"/>
                          <a:gd name="connsiteX36" fmla="*/ 9525 w 1638542"/>
                          <a:gd name="connsiteY36" fmla="*/ 752475 h 1147005"/>
                          <a:gd name="connsiteX37" fmla="*/ 28575 w 1638542"/>
                          <a:gd name="connsiteY37" fmla="*/ 781050 h 1147005"/>
                          <a:gd name="connsiteX38" fmla="*/ 38100 w 1638542"/>
                          <a:gd name="connsiteY38" fmla="*/ 809625 h 1147005"/>
                          <a:gd name="connsiteX39" fmla="*/ 85725 w 1638542"/>
                          <a:gd name="connsiteY39" fmla="*/ 866775 h 1147005"/>
                          <a:gd name="connsiteX40" fmla="*/ 133350 w 1638542"/>
                          <a:gd name="connsiteY40" fmla="*/ 942975 h 1147005"/>
                          <a:gd name="connsiteX41" fmla="*/ 152400 w 1638542"/>
                          <a:gd name="connsiteY41" fmla="*/ 971550 h 1147005"/>
                          <a:gd name="connsiteX42" fmla="*/ 171450 w 1638542"/>
                          <a:gd name="connsiteY42" fmla="*/ 1009650 h 1147005"/>
                          <a:gd name="connsiteX43" fmla="*/ 209550 w 1638542"/>
                          <a:gd name="connsiteY43" fmla="*/ 1041983 h 1147005"/>
                          <a:gd name="connsiteX44" fmla="*/ 299085 w 1638542"/>
                          <a:gd name="connsiteY44" fmla="*/ 1000087 h 1147005"/>
                          <a:gd name="connsiteX45" fmla="*/ 342900 w 1638542"/>
                          <a:gd name="connsiteY45" fmla="*/ 971550 h 1147005"/>
                          <a:gd name="connsiteX46" fmla="*/ 371475 w 1638542"/>
                          <a:gd name="connsiteY46" fmla="*/ 962025 h 1147005"/>
                          <a:gd name="connsiteX47" fmla="*/ 400050 w 1638542"/>
                          <a:gd name="connsiteY47" fmla="*/ 942975 h 1147005"/>
                          <a:gd name="connsiteX48" fmla="*/ 428625 w 1638542"/>
                          <a:gd name="connsiteY48" fmla="*/ 933450 h 1147005"/>
                          <a:gd name="connsiteX49" fmla="*/ 457200 w 1638542"/>
                          <a:gd name="connsiteY49" fmla="*/ 914400 h 1147005"/>
                          <a:gd name="connsiteX50" fmla="*/ 523875 w 1638542"/>
                          <a:gd name="connsiteY50" fmla="*/ 895350 h 1147005"/>
                          <a:gd name="connsiteX51" fmla="*/ 571500 w 1638542"/>
                          <a:gd name="connsiteY51" fmla="*/ 866775 h 1147005"/>
                          <a:gd name="connsiteX52" fmla="*/ 828675 w 1638542"/>
                          <a:gd name="connsiteY52" fmla="*/ 866775 h 1147005"/>
                          <a:gd name="connsiteX53" fmla="*/ 828675 w 1638542"/>
                          <a:gd name="connsiteY53" fmla="*/ 990600 h 1147005"/>
                          <a:gd name="connsiteX54" fmla="*/ 828675 w 1638542"/>
                          <a:gd name="connsiteY54" fmla="*/ 1021110 h 1147005"/>
                          <a:gd name="connsiteX55" fmla="*/ 843915 w 1638542"/>
                          <a:gd name="connsiteY55" fmla="*/ 1057275 h 1147005"/>
                          <a:gd name="connsiteX56" fmla="*/ 895350 w 1638542"/>
                          <a:gd name="connsiteY56" fmla="*/ 1140840 h 1147005"/>
                          <a:gd name="connsiteX57" fmla="*/ 933450 w 1638542"/>
                          <a:gd name="connsiteY57" fmla="*/ 1019175 h 1147005"/>
                          <a:gd name="connsiteX58" fmla="*/ 914400 w 1638542"/>
                          <a:gd name="connsiteY58" fmla="*/ 990600 h 1147005"/>
                          <a:gd name="connsiteX59" fmla="*/ 933450 w 1638542"/>
                          <a:gd name="connsiteY59" fmla="*/ 1047750 h 1147005"/>
                          <a:gd name="connsiteX60" fmla="*/ 986790 w 1638542"/>
                          <a:gd name="connsiteY60" fmla="*/ 1116473 h 1147005"/>
                          <a:gd name="connsiteX61" fmla="*/ 1057275 w 1638542"/>
                          <a:gd name="connsiteY61" fmla="*/ 1143000 h 1147005"/>
                          <a:gd name="connsiteX62" fmla="*/ 1028700 w 1638542"/>
                          <a:gd name="connsiteY62" fmla="*/ 1009650 h 1147005"/>
                          <a:gd name="connsiteX63" fmla="*/ 1009650 w 1638542"/>
                          <a:gd name="connsiteY63" fmla="*/ 981075 h 1147005"/>
                          <a:gd name="connsiteX64" fmla="*/ 1028700 w 1638542"/>
                          <a:gd name="connsiteY64" fmla="*/ 876300 h 1147005"/>
                          <a:gd name="connsiteX65" fmla="*/ 1116056 w 1638542"/>
                          <a:gd name="connsiteY65" fmla="*/ 895616 h 1147005"/>
                          <a:gd name="connsiteX66" fmla="*/ 1240155 w 1638542"/>
                          <a:gd name="connsiteY66" fmla="*/ 912427 h 1147005"/>
                          <a:gd name="connsiteX67" fmla="*/ 1390650 w 1638542"/>
                          <a:gd name="connsiteY67" fmla="*/ 885825 h 1147005"/>
                          <a:gd name="connsiteX68" fmla="*/ 1485900 w 1638542"/>
                          <a:gd name="connsiteY68" fmla="*/ 838200 h 1147005"/>
                          <a:gd name="connsiteX69" fmla="*/ 1514475 w 1638542"/>
                          <a:gd name="connsiteY69" fmla="*/ 828675 h 1147005"/>
                          <a:gd name="connsiteX70" fmla="*/ 1552575 w 1638542"/>
                          <a:gd name="connsiteY70" fmla="*/ 771525 h 1147005"/>
                          <a:gd name="connsiteX71" fmla="*/ 1571625 w 1638542"/>
                          <a:gd name="connsiteY71" fmla="*/ 742950 h 1147005"/>
                          <a:gd name="connsiteX72" fmla="*/ 1581150 w 1638542"/>
                          <a:gd name="connsiteY72" fmla="*/ 704850 h 1147005"/>
                          <a:gd name="connsiteX73" fmla="*/ 1562100 w 1638542"/>
                          <a:gd name="connsiteY73" fmla="*/ 466725 h 1147005"/>
                          <a:gd name="connsiteX74" fmla="*/ 1552575 w 1638542"/>
                          <a:gd name="connsiteY74" fmla="*/ 438150 h 1147005"/>
                          <a:gd name="connsiteX75" fmla="*/ 1535430 w 1638542"/>
                          <a:gd name="connsiteY75" fmla="*/ 401947 h 1147005"/>
                          <a:gd name="connsiteX76" fmla="*/ 1514475 w 1638542"/>
                          <a:gd name="connsiteY76" fmla="*/ 371475 h 1147005"/>
                          <a:gd name="connsiteX77" fmla="*/ 1514475 w 1638542"/>
                          <a:gd name="connsiteY77" fmla="*/ 190500 h 1147005"/>
                          <a:gd name="connsiteX78" fmla="*/ 1533525 w 1638542"/>
                          <a:gd name="connsiteY78" fmla="*/ 161925 h 1147005"/>
                          <a:gd name="connsiteX79" fmla="*/ 1562100 w 1638542"/>
                          <a:gd name="connsiteY79" fmla="*/ 142875 h 1147005"/>
                          <a:gd name="connsiteX80" fmla="*/ 1600200 w 1638542"/>
                          <a:gd name="connsiteY80" fmla="*/ 114300 h 1147005"/>
                          <a:gd name="connsiteX81" fmla="*/ 1638300 w 1638542"/>
                          <a:gd name="connsiteY81" fmla="*/ 95250 h 1147005"/>
                          <a:gd name="connsiteX82" fmla="*/ 1590675 w 1638542"/>
                          <a:gd name="connsiteY82" fmla="*/ 51457 h 1147005"/>
                          <a:gd name="connsiteX0" fmla="*/ 1590675 w 1638542"/>
                          <a:gd name="connsiteY0" fmla="*/ 51457 h 1147005"/>
                          <a:gd name="connsiteX1" fmla="*/ 1600200 w 1638542"/>
                          <a:gd name="connsiteY1" fmla="*/ 57150 h 1147005"/>
                          <a:gd name="connsiteX2" fmla="*/ 1524000 w 1638542"/>
                          <a:gd name="connsiteY2" fmla="*/ 9562 h 1147005"/>
                          <a:gd name="connsiteX3" fmla="*/ 1457325 w 1638542"/>
                          <a:gd name="connsiteY3" fmla="*/ 0 h 1147005"/>
                          <a:gd name="connsiteX4" fmla="*/ 1409700 w 1638542"/>
                          <a:gd name="connsiteY4" fmla="*/ 9525 h 1147005"/>
                          <a:gd name="connsiteX5" fmla="*/ 1381125 w 1638542"/>
                          <a:gd name="connsiteY5" fmla="*/ 38100 h 1147005"/>
                          <a:gd name="connsiteX6" fmla="*/ 1350645 w 1638542"/>
                          <a:gd name="connsiteY6" fmla="*/ 74378 h 1147005"/>
                          <a:gd name="connsiteX7" fmla="*/ 1323975 w 1638542"/>
                          <a:gd name="connsiteY7" fmla="*/ 104775 h 1147005"/>
                          <a:gd name="connsiteX8" fmla="*/ 1314450 w 1638542"/>
                          <a:gd name="connsiteY8" fmla="*/ 142875 h 1147005"/>
                          <a:gd name="connsiteX9" fmla="*/ 1295400 w 1638542"/>
                          <a:gd name="connsiteY9" fmla="*/ 171450 h 1147005"/>
                          <a:gd name="connsiteX10" fmla="*/ 1266825 w 1638542"/>
                          <a:gd name="connsiteY10" fmla="*/ 219075 h 1147005"/>
                          <a:gd name="connsiteX11" fmla="*/ 1249680 w 1638542"/>
                          <a:gd name="connsiteY11" fmla="*/ 236265 h 1147005"/>
                          <a:gd name="connsiteX12" fmla="*/ 1219200 w 1638542"/>
                          <a:gd name="connsiteY12" fmla="*/ 276225 h 1147005"/>
                          <a:gd name="connsiteX13" fmla="*/ 1143000 w 1638542"/>
                          <a:gd name="connsiteY13" fmla="*/ 361950 h 1147005"/>
                          <a:gd name="connsiteX14" fmla="*/ 1114425 w 1638542"/>
                          <a:gd name="connsiteY14" fmla="*/ 371475 h 1147005"/>
                          <a:gd name="connsiteX15" fmla="*/ 1057275 w 1638542"/>
                          <a:gd name="connsiteY15" fmla="*/ 409575 h 1147005"/>
                          <a:gd name="connsiteX16" fmla="*/ 1028700 w 1638542"/>
                          <a:gd name="connsiteY16" fmla="*/ 428625 h 1147005"/>
                          <a:gd name="connsiteX17" fmla="*/ 923925 w 1638542"/>
                          <a:gd name="connsiteY17" fmla="*/ 466725 h 1147005"/>
                          <a:gd name="connsiteX18" fmla="*/ 619125 w 1638542"/>
                          <a:gd name="connsiteY18" fmla="*/ 457200 h 1147005"/>
                          <a:gd name="connsiteX19" fmla="*/ 596265 w 1638542"/>
                          <a:gd name="connsiteY19" fmla="*/ 445778 h 1147005"/>
                          <a:gd name="connsiteX20" fmla="*/ 533400 w 1638542"/>
                          <a:gd name="connsiteY20" fmla="*/ 409575 h 1147005"/>
                          <a:gd name="connsiteX21" fmla="*/ 495300 w 1638542"/>
                          <a:gd name="connsiteY21" fmla="*/ 371475 h 1147005"/>
                          <a:gd name="connsiteX22" fmla="*/ 485775 w 1638542"/>
                          <a:gd name="connsiteY22" fmla="*/ 342900 h 1147005"/>
                          <a:gd name="connsiteX23" fmla="*/ 466725 w 1638542"/>
                          <a:gd name="connsiteY23" fmla="*/ 304800 h 1147005"/>
                          <a:gd name="connsiteX24" fmla="*/ 409575 w 1638542"/>
                          <a:gd name="connsiteY24" fmla="*/ 228600 h 1147005"/>
                          <a:gd name="connsiteX25" fmla="*/ 381000 w 1638542"/>
                          <a:gd name="connsiteY25" fmla="*/ 219075 h 1147005"/>
                          <a:gd name="connsiteX26" fmla="*/ 352425 w 1638542"/>
                          <a:gd name="connsiteY26" fmla="*/ 161925 h 1147005"/>
                          <a:gd name="connsiteX27" fmla="*/ 323850 w 1638542"/>
                          <a:gd name="connsiteY27" fmla="*/ 152400 h 1147005"/>
                          <a:gd name="connsiteX28" fmla="*/ 249555 w 1638542"/>
                          <a:gd name="connsiteY28" fmla="*/ 142950 h 1147005"/>
                          <a:gd name="connsiteX29" fmla="*/ 142875 w 1638542"/>
                          <a:gd name="connsiteY29" fmla="*/ 209550 h 1147005"/>
                          <a:gd name="connsiteX30" fmla="*/ 76200 w 1638542"/>
                          <a:gd name="connsiteY30" fmla="*/ 285750 h 1147005"/>
                          <a:gd name="connsiteX31" fmla="*/ 59055 w 1638542"/>
                          <a:gd name="connsiteY31" fmla="*/ 312428 h 1147005"/>
                          <a:gd name="connsiteX32" fmla="*/ 47625 w 1638542"/>
                          <a:gd name="connsiteY32" fmla="*/ 342900 h 1147005"/>
                          <a:gd name="connsiteX33" fmla="*/ 19050 w 1638542"/>
                          <a:gd name="connsiteY33" fmla="*/ 390525 h 1147005"/>
                          <a:gd name="connsiteX34" fmla="*/ 9525 w 1638542"/>
                          <a:gd name="connsiteY34" fmla="*/ 466725 h 1147005"/>
                          <a:gd name="connsiteX35" fmla="*/ 0 w 1638542"/>
                          <a:gd name="connsiteY35" fmla="*/ 495300 h 1147005"/>
                          <a:gd name="connsiteX36" fmla="*/ 9525 w 1638542"/>
                          <a:gd name="connsiteY36" fmla="*/ 752475 h 1147005"/>
                          <a:gd name="connsiteX37" fmla="*/ 28575 w 1638542"/>
                          <a:gd name="connsiteY37" fmla="*/ 781050 h 1147005"/>
                          <a:gd name="connsiteX38" fmla="*/ 38100 w 1638542"/>
                          <a:gd name="connsiteY38" fmla="*/ 809625 h 1147005"/>
                          <a:gd name="connsiteX39" fmla="*/ 74295 w 1638542"/>
                          <a:gd name="connsiteY39" fmla="*/ 870570 h 1147005"/>
                          <a:gd name="connsiteX40" fmla="*/ 133350 w 1638542"/>
                          <a:gd name="connsiteY40" fmla="*/ 942975 h 1147005"/>
                          <a:gd name="connsiteX41" fmla="*/ 152400 w 1638542"/>
                          <a:gd name="connsiteY41" fmla="*/ 971550 h 1147005"/>
                          <a:gd name="connsiteX42" fmla="*/ 171450 w 1638542"/>
                          <a:gd name="connsiteY42" fmla="*/ 1009650 h 1147005"/>
                          <a:gd name="connsiteX43" fmla="*/ 209550 w 1638542"/>
                          <a:gd name="connsiteY43" fmla="*/ 1041983 h 1147005"/>
                          <a:gd name="connsiteX44" fmla="*/ 299085 w 1638542"/>
                          <a:gd name="connsiteY44" fmla="*/ 1000087 h 1147005"/>
                          <a:gd name="connsiteX45" fmla="*/ 342900 w 1638542"/>
                          <a:gd name="connsiteY45" fmla="*/ 971550 h 1147005"/>
                          <a:gd name="connsiteX46" fmla="*/ 371475 w 1638542"/>
                          <a:gd name="connsiteY46" fmla="*/ 962025 h 1147005"/>
                          <a:gd name="connsiteX47" fmla="*/ 400050 w 1638542"/>
                          <a:gd name="connsiteY47" fmla="*/ 942975 h 1147005"/>
                          <a:gd name="connsiteX48" fmla="*/ 428625 w 1638542"/>
                          <a:gd name="connsiteY48" fmla="*/ 933450 h 1147005"/>
                          <a:gd name="connsiteX49" fmla="*/ 457200 w 1638542"/>
                          <a:gd name="connsiteY49" fmla="*/ 914400 h 1147005"/>
                          <a:gd name="connsiteX50" fmla="*/ 523875 w 1638542"/>
                          <a:gd name="connsiteY50" fmla="*/ 895350 h 1147005"/>
                          <a:gd name="connsiteX51" fmla="*/ 571500 w 1638542"/>
                          <a:gd name="connsiteY51" fmla="*/ 866775 h 1147005"/>
                          <a:gd name="connsiteX52" fmla="*/ 828675 w 1638542"/>
                          <a:gd name="connsiteY52" fmla="*/ 866775 h 1147005"/>
                          <a:gd name="connsiteX53" fmla="*/ 828675 w 1638542"/>
                          <a:gd name="connsiteY53" fmla="*/ 990600 h 1147005"/>
                          <a:gd name="connsiteX54" fmla="*/ 828675 w 1638542"/>
                          <a:gd name="connsiteY54" fmla="*/ 1021110 h 1147005"/>
                          <a:gd name="connsiteX55" fmla="*/ 843915 w 1638542"/>
                          <a:gd name="connsiteY55" fmla="*/ 1057275 h 1147005"/>
                          <a:gd name="connsiteX56" fmla="*/ 895350 w 1638542"/>
                          <a:gd name="connsiteY56" fmla="*/ 1140840 h 1147005"/>
                          <a:gd name="connsiteX57" fmla="*/ 933450 w 1638542"/>
                          <a:gd name="connsiteY57" fmla="*/ 1019175 h 1147005"/>
                          <a:gd name="connsiteX58" fmla="*/ 914400 w 1638542"/>
                          <a:gd name="connsiteY58" fmla="*/ 990600 h 1147005"/>
                          <a:gd name="connsiteX59" fmla="*/ 933450 w 1638542"/>
                          <a:gd name="connsiteY59" fmla="*/ 1047750 h 1147005"/>
                          <a:gd name="connsiteX60" fmla="*/ 986790 w 1638542"/>
                          <a:gd name="connsiteY60" fmla="*/ 1116473 h 1147005"/>
                          <a:gd name="connsiteX61" fmla="*/ 1057275 w 1638542"/>
                          <a:gd name="connsiteY61" fmla="*/ 1143000 h 1147005"/>
                          <a:gd name="connsiteX62" fmla="*/ 1028700 w 1638542"/>
                          <a:gd name="connsiteY62" fmla="*/ 1009650 h 1147005"/>
                          <a:gd name="connsiteX63" fmla="*/ 1009650 w 1638542"/>
                          <a:gd name="connsiteY63" fmla="*/ 981075 h 1147005"/>
                          <a:gd name="connsiteX64" fmla="*/ 1028700 w 1638542"/>
                          <a:gd name="connsiteY64" fmla="*/ 876300 h 1147005"/>
                          <a:gd name="connsiteX65" fmla="*/ 1116056 w 1638542"/>
                          <a:gd name="connsiteY65" fmla="*/ 895616 h 1147005"/>
                          <a:gd name="connsiteX66" fmla="*/ 1240155 w 1638542"/>
                          <a:gd name="connsiteY66" fmla="*/ 912427 h 1147005"/>
                          <a:gd name="connsiteX67" fmla="*/ 1390650 w 1638542"/>
                          <a:gd name="connsiteY67" fmla="*/ 885825 h 1147005"/>
                          <a:gd name="connsiteX68" fmla="*/ 1485900 w 1638542"/>
                          <a:gd name="connsiteY68" fmla="*/ 838200 h 1147005"/>
                          <a:gd name="connsiteX69" fmla="*/ 1514475 w 1638542"/>
                          <a:gd name="connsiteY69" fmla="*/ 828675 h 1147005"/>
                          <a:gd name="connsiteX70" fmla="*/ 1552575 w 1638542"/>
                          <a:gd name="connsiteY70" fmla="*/ 771525 h 1147005"/>
                          <a:gd name="connsiteX71" fmla="*/ 1571625 w 1638542"/>
                          <a:gd name="connsiteY71" fmla="*/ 742950 h 1147005"/>
                          <a:gd name="connsiteX72" fmla="*/ 1581150 w 1638542"/>
                          <a:gd name="connsiteY72" fmla="*/ 704850 h 1147005"/>
                          <a:gd name="connsiteX73" fmla="*/ 1562100 w 1638542"/>
                          <a:gd name="connsiteY73" fmla="*/ 466725 h 1147005"/>
                          <a:gd name="connsiteX74" fmla="*/ 1552575 w 1638542"/>
                          <a:gd name="connsiteY74" fmla="*/ 438150 h 1147005"/>
                          <a:gd name="connsiteX75" fmla="*/ 1535430 w 1638542"/>
                          <a:gd name="connsiteY75" fmla="*/ 401947 h 1147005"/>
                          <a:gd name="connsiteX76" fmla="*/ 1514475 w 1638542"/>
                          <a:gd name="connsiteY76" fmla="*/ 371475 h 1147005"/>
                          <a:gd name="connsiteX77" fmla="*/ 1514475 w 1638542"/>
                          <a:gd name="connsiteY77" fmla="*/ 190500 h 1147005"/>
                          <a:gd name="connsiteX78" fmla="*/ 1533525 w 1638542"/>
                          <a:gd name="connsiteY78" fmla="*/ 161925 h 1147005"/>
                          <a:gd name="connsiteX79" fmla="*/ 1562100 w 1638542"/>
                          <a:gd name="connsiteY79" fmla="*/ 142875 h 1147005"/>
                          <a:gd name="connsiteX80" fmla="*/ 1600200 w 1638542"/>
                          <a:gd name="connsiteY80" fmla="*/ 114300 h 1147005"/>
                          <a:gd name="connsiteX81" fmla="*/ 1638300 w 1638542"/>
                          <a:gd name="connsiteY81" fmla="*/ 95250 h 1147005"/>
                          <a:gd name="connsiteX82" fmla="*/ 1590675 w 1638542"/>
                          <a:gd name="connsiteY82" fmla="*/ 51457 h 1147005"/>
                          <a:gd name="connsiteX0" fmla="*/ 1590675 w 1638542"/>
                          <a:gd name="connsiteY0" fmla="*/ 51457 h 1147005"/>
                          <a:gd name="connsiteX1" fmla="*/ 1600200 w 1638542"/>
                          <a:gd name="connsiteY1" fmla="*/ 57150 h 1147005"/>
                          <a:gd name="connsiteX2" fmla="*/ 1524000 w 1638542"/>
                          <a:gd name="connsiteY2" fmla="*/ 9562 h 1147005"/>
                          <a:gd name="connsiteX3" fmla="*/ 1457325 w 1638542"/>
                          <a:gd name="connsiteY3" fmla="*/ 0 h 1147005"/>
                          <a:gd name="connsiteX4" fmla="*/ 1409700 w 1638542"/>
                          <a:gd name="connsiteY4" fmla="*/ 9525 h 1147005"/>
                          <a:gd name="connsiteX5" fmla="*/ 1381125 w 1638542"/>
                          <a:gd name="connsiteY5" fmla="*/ 38100 h 1147005"/>
                          <a:gd name="connsiteX6" fmla="*/ 1350645 w 1638542"/>
                          <a:gd name="connsiteY6" fmla="*/ 74378 h 1147005"/>
                          <a:gd name="connsiteX7" fmla="*/ 1323975 w 1638542"/>
                          <a:gd name="connsiteY7" fmla="*/ 104775 h 1147005"/>
                          <a:gd name="connsiteX8" fmla="*/ 1314450 w 1638542"/>
                          <a:gd name="connsiteY8" fmla="*/ 142875 h 1147005"/>
                          <a:gd name="connsiteX9" fmla="*/ 1295400 w 1638542"/>
                          <a:gd name="connsiteY9" fmla="*/ 171450 h 1147005"/>
                          <a:gd name="connsiteX10" fmla="*/ 1266825 w 1638542"/>
                          <a:gd name="connsiteY10" fmla="*/ 219075 h 1147005"/>
                          <a:gd name="connsiteX11" fmla="*/ 1249680 w 1638542"/>
                          <a:gd name="connsiteY11" fmla="*/ 236265 h 1147005"/>
                          <a:gd name="connsiteX12" fmla="*/ 1219200 w 1638542"/>
                          <a:gd name="connsiteY12" fmla="*/ 276225 h 1147005"/>
                          <a:gd name="connsiteX13" fmla="*/ 1143000 w 1638542"/>
                          <a:gd name="connsiteY13" fmla="*/ 361950 h 1147005"/>
                          <a:gd name="connsiteX14" fmla="*/ 1114425 w 1638542"/>
                          <a:gd name="connsiteY14" fmla="*/ 371475 h 1147005"/>
                          <a:gd name="connsiteX15" fmla="*/ 1057275 w 1638542"/>
                          <a:gd name="connsiteY15" fmla="*/ 409575 h 1147005"/>
                          <a:gd name="connsiteX16" fmla="*/ 1028700 w 1638542"/>
                          <a:gd name="connsiteY16" fmla="*/ 428625 h 1147005"/>
                          <a:gd name="connsiteX17" fmla="*/ 923925 w 1638542"/>
                          <a:gd name="connsiteY17" fmla="*/ 466725 h 1147005"/>
                          <a:gd name="connsiteX18" fmla="*/ 619125 w 1638542"/>
                          <a:gd name="connsiteY18" fmla="*/ 457200 h 1147005"/>
                          <a:gd name="connsiteX19" fmla="*/ 596265 w 1638542"/>
                          <a:gd name="connsiteY19" fmla="*/ 445778 h 1147005"/>
                          <a:gd name="connsiteX20" fmla="*/ 533400 w 1638542"/>
                          <a:gd name="connsiteY20" fmla="*/ 409575 h 1147005"/>
                          <a:gd name="connsiteX21" fmla="*/ 495300 w 1638542"/>
                          <a:gd name="connsiteY21" fmla="*/ 371475 h 1147005"/>
                          <a:gd name="connsiteX22" fmla="*/ 485775 w 1638542"/>
                          <a:gd name="connsiteY22" fmla="*/ 342900 h 1147005"/>
                          <a:gd name="connsiteX23" fmla="*/ 466725 w 1638542"/>
                          <a:gd name="connsiteY23" fmla="*/ 304800 h 1147005"/>
                          <a:gd name="connsiteX24" fmla="*/ 409575 w 1638542"/>
                          <a:gd name="connsiteY24" fmla="*/ 228600 h 1147005"/>
                          <a:gd name="connsiteX25" fmla="*/ 381000 w 1638542"/>
                          <a:gd name="connsiteY25" fmla="*/ 219075 h 1147005"/>
                          <a:gd name="connsiteX26" fmla="*/ 352425 w 1638542"/>
                          <a:gd name="connsiteY26" fmla="*/ 161925 h 1147005"/>
                          <a:gd name="connsiteX27" fmla="*/ 323850 w 1638542"/>
                          <a:gd name="connsiteY27" fmla="*/ 152400 h 1147005"/>
                          <a:gd name="connsiteX28" fmla="*/ 249555 w 1638542"/>
                          <a:gd name="connsiteY28" fmla="*/ 142950 h 1147005"/>
                          <a:gd name="connsiteX29" fmla="*/ 142875 w 1638542"/>
                          <a:gd name="connsiteY29" fmla="*/ 209550 h 1147005"/>
                          <a:gd name="connsiteX30" fmla="*/ 76200 w 1638542"/>
                          <a:gd name="connsiteY30" fmla="*/ 285750 h 1147005"/>
                          <a:gd name="connsiteX31" fmla="*/ 59055 w 1638542"/>
                          <a:gd name="connsiteY31" fmla="*/ 312428 h 1147005"/>
                          <a:gd name="connsiteX32" fmla="*/ 47625 w 1638542"/>
                          <a:gd name="connsiteY32" fmla="*/ 342900 h 1147005"/>
                          <a:gd name="connsiteX33" fmla="*/ 19050 w 1638542"/>
                          <a:gd name="connsiteY33" fmla="*/ 390525 h 1147005"/>
                          <a:gd name="connsiteX34" fmla="*/ 9525 w 1638542"/>
                          <a:gd name="connsiteY34" fmla="*/ 466725 h 1147005"/>
                          <a:gd name="connsiteX35" fmla="*/ 0 w 1638542"/>
                          <a:gd name="connsiteY35" fmla="*/ 495300 h 1147005"/>
                          <a:gd name="connsiteX36" fmla="*/ 9525 w 1638542"/>
                          <a:gd name="connsiteY36" fmla="*/ 752475 h 1147005"/>
                          <a:gd name="connsiteX37" fmla="*/ 28575 w 1638542"/>
                          <a:gd name="connsiteY37" fmla="*/ 781050 h 1147005"/>
                          <a:gd name="connsiteX38" fmla="*/ 38100 w 1638542"/>
                          <a:gd name="connsiteY38" fmla="*/ 809625 h 1147005"/>
                          <a:gd name="connsiteX39" fmla="*/ 74295 w 1638542"/>
                          <a:gd name="connsiteY39" fmla="*/ 870570 h 1147005"/>
                          <a:gd name="connsiteX40" fmla="*/ 133350 w 1638542"/>
                          <a:gd name="connsiteY40" fmla="*/ 942975 h 1147005"/>
                          <a:gd name="connsiteX41" fmla="*/ 152400 w 1638542"/>
                          <a:gd name="connsiteY41" fmla="*/ 971550 h 1147005"/>
                          <a:gd name="connsiteX42" fmla="*/ 171450 w 1638542"/>
                          <a:gd name="connsiteY42" fmla="*/ 1009650 h 1147005"/>
                          <a:gd name="connsiteX43" fmla="*/ 209550 w 1638542"/>
                          <a:gd name="connsiteY43" fmla="*/ 1041983 h 1147005"/>
                          <a:gd name="connsiteX44" fmla="*/ 299085 w 1638542"/>
                          <a:gd name="connsiteY44" fmla="*/ 1000087 h 1147005"/>
                          <a:gd name="connsiteX45" fmla="*/ 342900 w 1638542"/>
                          <a:gd name="connsiteY45" fmla="*/ 971550 h 1147005"/>
                          <a:gd name="connsiteX46" fmla="*/ 371475 w 1638542"/>
                          <a:gd name="connsiteY46" fmla="*/ 962025 h 1147005"/>
                          <a:gd name="connsiteX47" fmla="*/ 400050 w 1638542"/>
                          <a:gd name="connsiteY47" fmla="*/ 942975 h 1147005"/>
                          <a:gd name="connsiteX48" fmla="*/ 428625 w 1638542"/>
                          <a:gd name="connsiteY48" fmla="*/ 933450 h 1147005"/>
                          <a:gd name="connsiteX49" fmla="*/ 457200 w 1638542"/>
                          <a:gd name="connsiteY49" fmla="*/ 914400 h 1147005"/>
                          <a:gd name="connsiteX50" fmla="*/ 523875 w 1638542"/>
                          <a:gd name="connsiteY50" fmla="*/ 895350 h 1147005"/>
                          <a:gd name="connsiteX51" fmla="*/ 571500 w 1638542"/>
                          <a:gd name="connsiteY51" fmla="*/ 866775 h 1147005"/>
                          <a:gd name="connsiteX52" fmla="*/ 828675 w 1638542"/>
                          <a:gd name="connsiteY52" fmla="*/ 866775 h 1147005"/>
                          <a:gd name="connsiteX53" fmla="*/ 828675 w 1638542"/>
                          <a:gd name="connsiteY53" fmla="*/ 990600 h 1147005"/>
                          <a:gd name="connsiteX54" fmla="*/ 828675 w 1638542"/>
                          <a:gd name="connsiteY54" fmla="*/ 1021110 h 1147005"/>
                          <a:gd name="connsiteX55" fmla="*/ 843915 w 1638542"/>
                          <a:gd name="connsiteY55" fmla="*/ 1057275 h 1147005"/>
                          <a:gd name="connsiteX56" fmla="*/ 895350 w 1638542"/>
                          <a:gd name="connsiteY56" fmla="*/ 1140840 h 1147005"/>
                          <a:gd name="connsiteX57" fmla="*/ 933450 w 1638542"/>
                          <a:gd name="connsiteY57" fmla="*/ 1019175 h 1147005"/>
                          <a:gd name="connsiteX58" fmla="*/ 914400 w 1638542"/>
                          <a:gd name="connsiteY58" fmla="*/ 990600 h 1147005"/>
                          <a:gd name="connsiteX59" fmla="*/ 933450 w 1638542"/>
                          <a:gd name="connsiteY59" fmla="*/ 1047750 h 1147005"/>
                          <a:gd name="connsiteX60" fmla="*/ 986790 w 1638542"/>
                          <a:gd name="connsiteY60" fmla="*/ 1116473 h 1147005"/>
                          <a:gd name="connsiteX61" fmla="*/ 1057275 w 1638542"/>
                          <a:gd name="connsiteY61" fmla="*/ 1143000 h 1147005"/>
                          <a:gd name="connsiteX62" fmla="*/ 1028700 w 1638542"/>
                          <a:gd name="connsiteY62" fmla="*/ 1009650 h 1147005"/>
                          <a:gd name="connsiteX63" fmla="*/ 1009650 w 1638542"/>
                          <a:gd name="connsiteY63" fmla="*/ 981075 h 1147005"/>
                          <a:gd name="connsiteX64" fmla="*/ 1028700 w 1638542"/>
                          <a:gd name="connsiteY64" fmla="*/ 876300 h 1147005"/>
                          <a:gd name="connsiteX65" fmla="*/ 1116056 w 1638542"/>
                          <a:gd name="connsiteY65" fmla="*/ 895616 h 1147005"/>
                          <a:gd name="connsiteX66" fmla="*/ 1240155 w 1638542"/>
                          <a:gd name="connsiteY66" fmla="*/ 912427 h 1147005"/>
                          <a:gd name="connsiteX67" fmla="*/ 1390650 w 1638542"/>
                          <a:gd name="connsiteY67" fmla="*/ 885825 h 1147005"/>
                          <a:gd name="connsiteX68" fmla="*/ 1485900 w 1638542"/>
                          <a:gd name="connsiteY68" fmla="*/ 838200 h 1147005"/>
                          <a:gd name="connsiteX69" fmla="*/ 1514475 w 1638542"/>
                          <a:gd name="connsiteY69" fmla="*/ 828675 h 1147005"/>
                          <a:gd name="connsiteX70" fmla="*/ 1552575 w 1638542"/>
                          <a:gd name="connsiteY70" fmla="*/ 771525 h 1147005"/>
                          <a:gd name="connsiteX71" fmla="*/ 1571625 w 1638542"/>
                          <a:gd name="connsiteY71" fmla="*/ 742950 h 1147005"/>
                          <a:gd name="connsiteX72" fmla="*/ 1581150 w 1638542"/>
                          <a:gd name="connsiteY72" fmla="*/ 704850 h 1147005"/>
                          <a:gd name="connsiteX73" fmla="*/ 1562100 w 1638542"/>
                          <a:gd name="connsiteY73" fmla="*/ 466725 h 1147005"/>
                          <a:gd name="connsiteX74" fmla="*/ 1552575 w 1638542"/>
                          <a:gd name="connsiteY74" fmla="*/ 438150 h 1147005"/>
                          <a:gd name="connsiteX75" fmla="*/ 1535430 w 1638542"/>
                          <a:gd name="connsiteY75" fmla="*/ 401947 h 1147005"/>
                          <a:gd name="connsiteX76" fmla="*/ 1514475 w 1638542"/>
                          <a:gd name="connsiteY76" fmla="*/ 371475 h 1147005"/>
                          <a:gd name="connsiteX77" fmla="*/ 1514475 w 1638542"/>
                          <a:gd name="connsiteY77" fmla="*/ 190500 h 1147005"/>
                          <a:gd name="connsiteX78" fmla="*/ 1533525 w 1638542"/>
                          <a:gd name="connsiteY78" fmla="*/ 161925 h 1147005"/>
                          <a:gd name="connsiteX79" fmla="*/ 1562100 w 1638542"/>
                          <a:gd name="connsiteY79" fmla="*/ 142875 h 1147005"/>
                          <a:gd name="connsiteX80" fmla="*/ 1600200 w 1638542"/>
                          <a:gd name="connsiteY80" fmla="*/ 114300 h 1147005"/>
                          <a:gd name="connsiteX81" fmla="*/ 1638300 w 1638542"/>
                          <a:gd name="connsiteY81" fmla="*/ 95250 h 1147005"/>
                          <a:gd name="connsiteX82" fmla="*/ 1590675 w 1638542"/>
                          <a:gd name="connsiteY82" fmla="*/ 51457 h 1147005"/>
                          <a:gd name="connsiteX0" fmla="*/ 1590675 w 1638542"/>
                          <a:gd name="connsiteY0" fmla="*/ 51457 h 1147005"/>
                          <a:gd name="connsiteX1" fmla="*/ 1600200 w 1638542"/>
                          <a:gd name="connsiteY1" fmla="*/ 57150 h 1147005"/>
                          <a:gd name="connsiteX2" fmla="*/ 1524000 w 1638542"/>
                          <a:gd name="connsiteY2" fmla="*/ 9562 h 1147005"/>
                          <a:gd name="connsiteX3" fmla="*/ 1457325 w 1638542"/>
                          <a:gd name="connsiteY3" fmla="*/ 0 h 1147005"/>
                          <a:gd name="connsiteX4" fmla="*/ 1409700 w 1638542"/>
                          <a:gd name="connsiteY4" fmla="*/ 9525 h 1147005"/>
                          <a:gd name="connsiteX5" fmla="*/ 1381125 w 1638542"/>
                          <a:gd name="connsiteY5" fmla="*/ 38100 h 1147005"/>
                          <a:gd name="connsiteX6" fmla="*/ 1350645 w 1638542"/>
                          <a:gd name="connsiteY6" fmla="*/ 74378 h 1147005"/>
                          <a:gd name="connsiteX7" fmla="*/ 1323975 w 1638542"/>
                          <a:gd name="connsiteY7" fmla="*/ 104775 h 1147005"/>
                          <a:gd name="connsiteX8" fmla="*/ 1314450 w 1638542"/>
                          <a:gd name="connsiteY8" fmla="*/ 142875 h 1147005"/>
                          <a:gd name="connsiteX9" fmla="*/ 1295400 w 1638542"/>
                          <a:gd name="connsiteY9" fmla="*/ 171450 h 1147005"/>
                          <a:gd name="connsiteX10" fmla="*/ 1266825 w 1638542"/>
                          <a:gd name="connsiteY10" fmla="*/ 219075 h 1147005"/>
                          <a:gd name="connsiteX11" fmla="*/ 1249680 w 1638542"/>
                          <a:gd name="connsiteY11" fmla="*/ 236265 h 1147005"/>
                          <a:gd name="connsiteX12" fmla="*/ 1219200 w 1638542"/>
                          <a:gd name="connsiteY12" fmla="*/ 276225 h 1147005"/>
                          <a:gd name="connsiteX13" fmla="*/ 1143000 w 1638542"/>
                          <a:gd name="connsiteY13" fmla="*/ 361950 h 1147005"/>
                          <a:gd name="connsiteX14" fmla="*/ 1114425 w 1638542"/>
                          <a:gd name="connsiteY14" fmla="*/ 371475 h 1147005"/>
                          <a:gd name="connsiteX15" fmla="*/ 1057275 w 1638542"/>
                          <a:gd name="connsiteY15" fmla="*/ 409575 h 1147005"/>
                          <a:gd name="connsiteX16" fmla="*/ 1028700 w 1638542"/>
                          <a:gd name="connsiteY16" fmla="*/ 428625 h 1147005"/>
                          <a:gd name="connsiteX17" fmla="*/ 923925 w 1638542"/>
                          <a:gd name="connsiteY17" fmla="*/ 466725 h 1147005"/>
                          <a:gd name="connsiteX18" fmla="*/ 619125 w 1638542"/>
                          <a:gd name="connsiteY18" fmla="*/ 457200 h 1147005"/>
                          <a:gd name="connsiteX19" fmla="*/ 596265 w 1638542"/>
                          <a:gd name="connsiteY19" fmla="*/ 445778 h 1147005"/>
                          <a:gd name="connsiteX20" fmla="*/ 533400 w 1638542"/>
                          <a:gd name="connsiteY20" fmla="*/ 409575 h 1147005"/>
                          <a:gd name="connsiteX21" fmla="*/ 495300 w 1638542"/>
                          <a:gd name="connsiteY21" fmla="*/ 371475 h 1147005"/>
                          <a:gd name="connsiteX22" fmla="*/ 485775 w 1638542"/>
                          <a:gd name="connsiteY22" fmla="*/ 342900 h 1147005"/>
                          <a:gd name="connsiteX23" fmla="*/ 466725 w 1638542"/>
                          <a:gd name="connsiteY23" fmla="*/ 304800 h 1147005"/>
                          <a:gd name="connsiteX24" fmla="*/ 409575 w 1638542"/>
                          <a:gd name="connsiteY24" fmla="*/ 228600 h 1147005"/>
                          <a:gd name="connsiteX25" fmla="*/ 381000 w 1638542"/>
                          <a:gd name="connsiteY25" fmla="*/ 219075 h 1147005"/>
                          <a:gd name="connsiteX26" fmla="*/ 352425 w 1638542"/>
                          <a:gd name="connsiteY26" fmla="*/ 161925 h 1147005"/>
                          <a:gd name="connsiteX27" fmla="*/ 323850 w 1638542"/>
                          <a:gd name="connsiteY27" fmla="*/ 152400 h 1147005"/>
                          <a:gd name="connsiteX28" fmla="*/ 249555 w 1638542"/>
                          <a:gd name="connsiteY28" fmla="*/ 142950 h 1147005"/>
                          <a:gd name="connsiteX29" fmla="*/ 142875 w 1638542"/>
                          <a:gd name="connsiteY29" fmla="*/ 209550 h 1147005"/>
                          <a:gd name="connsiteX30" fmla="*/ 76200 w 1638542"/>
                          <a:gd name="connsiteY30" fmla="*/ 285750 h 1147005"/>
                          <a:gd name="connsiteX31" fmla="*/ 59055 w 1638542"/>
                          <a:gd name="connsiteY31" fmla="*/ 312428 h 1147005"/>
                          <a:gd name="connsiteX32" fmla="*/ 47625 w 1638542"/>
                          <a:gd name="connsiteY32" fmla="*/ 342900 h 1147005"/>
                          <a:gd name="connsiteX33" fmla="*/ 19050 w 1638542"/>
                          <a:gd name="connsiteY33" fmla="*/ 390525 h 1147005"/>
                          <a:gd name="connsiteX34" fmla="*/ 9525 w 1638542"/>
                          <a:gd name="connsiteY34" fmla="*/ 466725 h 1147005"/>
                          <a:gd name="connsiteX35" fmla="*/ 0 w 1638542"/>
                          <a:gd name="connsiteY35" fmla="*/ 495300 h 1147005"/>
                          <a:gd name="connsiteX36" fmla="*/ 9525 w 1638542"/>
                          <a:gd name="connsiteY36" fmla="*/ 752475 h 1147005"/>
                          <a:gd name="connsiteX37" fmla="*/ 28575 w 1638542"/>
                          <a:gd name="connsiteY37" fmla="*/ 781050 h 1147005"/>
                          <a:gd name="connsiteX38" fmla="*/ 38100 w 1638542"/>
                          <a:gd name="connsiteY38" fmla="*/ 809625 h 1147005"/>
                          <a:gd name="connsiteX39" fmla="*/ 74295 w 1638542"/>
                          <a:gd name="connsiteY39" fmla="*/ 870570 h 1147005"/>
                          <a:gd name="connsiteX40" fmla="*/ 133350 w 1638542"/>
                          <a:gd name="connsiteY40" fmla="*/ 942975 h 1147005"/>
                          <a:gd name="connsiteX41" fmla="*/ 139065 w 1638542"/>
                          <a:gd name="connsiteY41" fmla="*/ 971550 h 1147005"/>
                          <a:gd name="connsiteX42" fmla="*/ 171450 w 1638542"/>
                          <a:gd name="connsiteY42" fmla="*/ 1009650 h 1147005"/>
                          <a:gd name="connsiteX43" fmla="*/ 209550 w 1638542"/>
                          <a:gd name="connsiteY43" fmla="*/ 1041983 h 1147005"/>
                          <a:gd name="connsiteX44" fmla="*/ 299085 w 1638542"/>
                          <a:gd name="connsiteY44" fmla="*/ 1000087 h 1147005"/>
                          <a:gd name="connsiteX45" fmla="*/ 342900 w 1638542"/>
                          <a:gd name="connsiteY45" fmla="*/ 971550 h 1147005"/>
                          <a:gd name="connsiteX46" fmla="*/ 371475 w 1638542"/>
                          <a:gd name="connsiteY46" fmla="*/ 962025 h 1147005"/>
                          <a:gd name="connsiteX47" fmla="*/ 400050 w 1638542"/>
                          <a:gd name="connsiteY47" fmla="*/ 942975 h 1147005"/>
                          <a:gd name="connsiteX48" fmla="*/ 428625 w 1638542"/>
                          <a:gd name="connsiteY48" fmla="*/ 933450 h 1147005"/>
                          <a:gd name="connsiteX49" fmla="*/ 457200 w 1638542"/>
                          <a:gd name="connsiteY49" fmla="*/ 914400 h 1147005"/>
                          <a:gd name="connsiteX50" fmla="*/ 523875 w 1638542"/>
                          <a:gd name="connsiteY50" fmla="*/ 895350 h 1147005"/>
                          <a:gd name="connsiteX51" fmla="*/ 571500 w 1638542"/>
                          <a:gd name="connsiteY51" fmla="*/ 866775 h 1147005"/>
                          <a:gd name="connsiteX52" fmla="*/ 828675 w 1638542"/>
                          <a:gd name="connsiteY52" fmla="*/ 866775 h 1147005"/>
                          <a:gd name="connsiteX53" fmla="*/ 828675 w 1638542"/>
                          <a:gd name="connsiteY53" fmla="*/ 990600 h 1147005"/>
                          <a:gd name="connsiteX54" fmla="*/ 828675 w 1638542"/>
                          <a:gd name="connsiteY54" fmla="*/ 1021110 h 1147005"/>
                          <a:gd name="connsiteX55" fmla="*/ 843915 w 1638542"/>
                          <a:gd name="connsiteY55" fmla="*/ 1057275 h 1147005"/>
                          <a:gd name="connsiteX56" fmla="*/ 895350 w 1638542"/>
                          <a:gd name="connsiteY56" fmla="*/ 1140840 h 1147005"/>
                          <a:gd name="connsiteX57" fmla="*/ 933450 w 1638542"/>
                          <a:gd name="connsiteY57" fmla="*/ 1019175 h 1147005"/>
                          <a:gd name="connsiteX58" fmla="*/ 914400 w 1638542"/>
                          <a:gd name="connsiteY58" fmla="*/ 990600 h 1147005"/>
                          <a:gd name="connsiteX59" fmla="*/ 933450 w 1638542"/>
                          <a:gd name="connsiteY59" fmla="*/ 1047750 h 1147005"/>
                          <a:gd name="connsiteX60" fmla="*/ 986790 w 1638542"/>
                          <a:gd name="connsiteY60" fmla="*/ 1116473 h 1147005"/>
                          <a:gd name="connsiteX61" fmla="*/ 1057275 w 1638542"/>
                          <a:gd name="connsiteY61" fmla="*/ 1143000 h 1147005"/>
                          <a:gd name="connsiteX62" fmla="*/ 1028700 w 1638542"/>
                          <a:gd name="connsiteY62" fmla="*/ 1009650 h 1147005"/>
                          <a:gd name="connsiteX63" fmla="*/ 1009650 w 1638542"/>
                          <a:gd name="connsiteY63" fmla="*/ 981075 h 1147005"/>
                          <a:gd name="connsiteX64" fmla="*/ 1028700 w 1638542"/>
                          <a:gd name="connsiteY64" fmla="*/ 876300 h 1147005"/>
                          <a:gd name="connsiteX65" fmla="*/ 1116056 w 1638542"/>
                          <a:gd name="connsiteY65" fmla="*/ 895616 h 1147005"/>
                          <a:gd name="connsiteX66" fmla="*/ 1240155 w 1638542"/>
                          <a:gd name="connsiteY66" fmla="*/ 912427 h 1147005"/>
                          <a:gd name="connsiteX67" fmla="*/ 1390650 w 1638542"/>
                          <a:gd name="connsiteY67" fmla="*/ 885825 h 1147005"/>
                          <a:gd name="connsiteX68" fmla="*/ 1485900 w 1638542"/>
                          <a:gd name="connsiteY68" fmla="*/ 838200 h 1147005"/>
                          <a:gd name="connsiteX69" fmla="*/ 1514475 w 1638542"/>
                          <a:gd name="connsiteY69" fmla="*/ 828675 h 1147005"/>
                          <a:gd name="connsiteX70" fmla="*/ 1552575 w 1638542"/>
                          <a:gd name="connsiteY70" fmla="*/ 771525 h 1147005"/>
                          <a:gd name="connsiteX71" fmla="*/ 1571625 w 1638542"/>
                          <a:gd name="connsiteY71" fmla="*/ 742950 h 1147005"/>
                          <a:gd name="connsiteX72" fmla="*/ 1581150 w 1638542"/>
                          <a:gd name="connsiteY72" fmla="*/ 704850 h 1147005"/>
                          <a:gd name="connsiteX73" fmla="*/ 1562100 w 1638542"/>
                          <a:gd name="connsiteY73" fmla="*/ 466725 h 1147005"/>
                          <a:gd name="connsiteX74" fmla="*/ 1552575 w 1638542"/>
                          <a:gd name="connsiteY74" fmla="*/ 438150 h 1147005"/>
                          <a:gd name="connsiteX75" fmla="*/ 1535430 w 1638542"/>
                          <a:gd name="connsiteY75" fmla="*/ 401947 h 1147005"/>
                          <a:gd name="connsiteX76" fmla="*/ 1514475 w 1638542"/>
                          <a:gd name="connsiteY76" fmla="*/ 371475 h 1147005"/>
                          <a:gd name="connsiteX77" fmla="*/ 1514475 w 1638542"/>
                          <a:gd name="connsiteY77" fmla="*/ 190500 h 1147005"/>
                          <a:gd name="connsiteX78" fmla="*/ 1533525 w 1638542"/>
                          <a:gd name="connsiteY78" fmla="*/ 161925 h 1147005"/>
                          <a:gd name="connsiteX79" fmla="*/ 1562100 w 1638542"/>
                          <a:gd name="connsiteY79" fmla="*/ 142875 h 1147005"/>
                          <a:gd name="connsiteX80" fmla="*/ 1600200 w 1638542"/>
                          <a:gd name="connsiteY80" fmla="*/ 114300 h 1147005"/>
                          <a:gd name="connsiteX81" fmla="*/ 1638300 w 1638542"/>
                          <a:gd name="connsiteY81" fmla="*/ 95250 h 1147005"/>
                          <a:gd name="connsiteX82" fmla="*/ 1590675 w 1638542"/>
                          <a:gd name="connsiteY82" fmla="*/ 51457 h 1147005"/>
                          <a:gd name="connsiteX0" fmla="*/ 1593321 w 1641188"/>
                          <a:gd name="connsiteY0" fmla="*/ 51457 h 1147005"/>
                          <a:gd name="connsiteX1" fmla="*/ 1602846 w 1641188"/>
                          <a:gd name="connsiteY1" fmla="*/ 57150 h 1147005"/>
                          <a:gd name="connsiteX2" fmla="*/ 1526646 w 1641188"/>
                          <a:gd name="connsiteY2" fmla="*/ 9562 h 1147005"/>
                          <a:gd name="connsiteX3" fmla="*/ 1459971 w 1641188"/>
                          <a:gd name="connsiteY3" fmla="*/ 0 h 1147005"/>
                          <a:gd name="connsiteX4" fmla="*/ 1412346 w 1641188"/>
                          <a:gd name="connsiteY4" fmla="*/ 9525 h 1147005"/>
                          <a:gd name="connsiteX5" fmla="*/ 1383771 w 1641188"/>
                          <a:gd name="connsiteY5" fmla="*/ 38100 h 1147005"/>
                          <a:gd name="connsiteX6" fmla="*/ 1353291 w 1641188"/>
                          <a:gd name="connsiteY6" fmla="*/ 74378 h 1147005"/>
                          <a:gd name="connsiteX7" fmla="*/ 1326621 w 1641188"/>
                          <a:gd name="connsiteY7" fmla="*/ 104775 h 1147005"/>
                          <a:gd name="connsiteX8" fmla="*/ 1317096 w 1641188"/>
                          <a:gd name="connsiteY8" fmla="*/ 142875 h 1147005"/>
                          <a:gd name="connsiteX9" fmla="*/ 1298046 w 1641188"/>
                          <a:gd name="connsiteY9" fmla="*/ 171450 h 1147005"/>
                          <a:gd name="connsiteX10" fmla="*/ 1269471 w 1641188"/>
                          <a:gd name="connsiteY10" fmla="*/ 219075 h 1147005"/>
                          <a:gd name="connsiteX11" fmla="*/ 1252326 w 1641188"/>
                          <a:gd name="connsiteY11" fmla="*/ 236265 h 1147005"/>
                          <a:gd name="connsiteX12" fmla="*/ 1221846 w 1641188"/>
                          <a:gd name="connsiteY12" fmla="*/ 276225 h 1147005"/>
                          <a:gd name="connsiteX13" fmla="*/ 1145646 w 1641188"/>
                          <a:gd name="connsiteY13" fmla="*/ 361950 h 1147005"/>
                          <a:gd name="connsiteX14" fmla="*/ 1117071 w 1641188"/>
                          <a:gd name="connsiteY14" fmla="*/ 371475 h 1147005"/>
                          <a:gd name="connsiteX15" fmla="*/ 1059921 w 1641188"/>
                          <a:gd name="connsiteY15" fmla="*/ 409575 h 1147005"/>
                          <a:gd name="connsiteX16" fmla="*/ 1031346 w 1641188"/>
                          <a:gd name="connsiteY16" fmla="*/ 428625 h 1147005"/>
                          <a:gd name="connsiteX17" fmla="*/ 926571 w 1641188"/>
                          <a:gd name="connsiteY17" fmla="*/ 466725 h 1147005"/>
                          <a:gd name="connsiteX18" fmla="*/ 621771 w 1641188"/>
                          <a:gd name="connsiteY18" fmla="*/ 457200 h 1147005"/>
                          <a:gd name="connsiteX19" fmla="*/ 598911 w 1641188"/>
                          <a:gd name="connsiteY19" fmla="*/ 445778 h 1147005"/>
                          <a:gd name="connsiteX20" fmla="*/ 536046 w 1641188"/>
                          <a:gd name="connsiteY20" fmla="*/ 409575 h 1147005"/>
                          <a:gd name="connsiteX21" fmla="*/ 497946 w 1641188"/>
                          <a:gd name="connsiteY21" fmla="*/ 371475 h 1147005"/>
                          <a:gd name="connsiteX22" fmla="*/ 488421 w 1641188"/>
                          <a:gd name="connsiteY22" fmla="*/ 342900 h 1147005"/>
                          <a:gd name="connsiteX23" fmla="*/ 469371 w 1641188"/>
                          <a:gd name="connsiteY23" fmla="*/ 304800 h 1147005"/>
                          <a:gd name="connsiteX24" fmla="*/ 412221 w 1641188"/>
                          <a:gd name="connsiteY24" fmla="*/ 228600 h 1147005"/>
                          <a:gd name="connsiteX25" fmla="*/ 383646 w 1641188"/>
                          <a:gd name="connsiteY25" fmla="*/ 219075 h 1147005"/>
                          <a:gd name="connsiteX26" fmla="*/ 355071 w 1641188"/>
                          <a:gd name="connsiteY26" fmla="*/ 161925 h 1147005"/>
                          <a:gd name="connsiteX27" fmla="*/ 326496 w 1641188"/>
                          <a:gd name="connsiteY27" fmla="*/ 152400 h 1147005"/>
                          <a:gd name="connsiteX28" fmla="*/ 252201 w 1641188"/>
                          <a:gd name="connsiteY28" fmla="*/ 142950 h 1147005"/>
                          <a:gd name="connsiteX29" fmla="*/ 145521 w 1641188"/>
                          <a:gd name="connsiteY29" fmla="*/ 209550 h 1147005"/>
                          <a:gd name="connsiteX30" fmla="*/ 78846 w 1641188"/>
                          <a:gd name="connsiteY30" fmla="*/ 285750 h 1147005"/>
                          <a:gd name="connsiteX31" fmla="*/ 61701 w 1641188"/>
                          <a:gd name="connsiteY31" fmla="*/ 312428 h 1147005"/>
                          <a:gd name="connsiteX32" fmla="*/ 50271 w 1641188"/>
                          <a:gd name="connsiteY32" fmla="*/ 342900 h 1147005"/>
                          <a:gd name="connsiteX33" fmla="*/ 21696 w 1641188"/>
                          <a:gd name="connsiteY33" fmla="*/ 390525 h 1147005"/>
                          <a:gd name="connsiteX34" fmla="*/ 741 w 1641188"/>
                          <a:gd name="connsiteY34" fmla="*/ 451545 h 1147005"/>
                          <a:gd name="connsiteX35" fmla="*/ 2646 w 1641188"/>
                          <a:gd name="connsiteY35" fmla="*/ 495300 h 1147005"/>
                          <a:gd name="connsiteX36" fmla="*/ 12171 w 1641188"/>
                          <a:gd name="connsiteY36" fmla="*/ 752475 h 1147005"/>
                          <a:gd name="connsiteX37" fmla="*/ 31221 w 1641188"/>
                          <a:gd name="connsiteY37" fmla="*/ 781050 h 1147005"/>
                          <a:gd name="connsiteX38" fmla="*/ 40746 w 1641188"/>
                          <a:gd name="connsiteY38" fmla="*/ 809625 h 1147005"/>
                          <a:gd name="connsiteX39" fmla="*/ 76941 w 1641188"/>
                          <a:gd name="connsiteY39" fmla="*/ 870570 h 1147005"/>
                          <a:gd name="connsiteX40" fmla="*/ 135996 w 1641188"/>
                          <a:gd name="connsiteY40" fmla="*/ 942975 h 1147005"/>
                          <a:gd name="connsiteX41" fmla="*/ 141711 w 1641188"/>
                          <a:gd name="connsiteY41" fmla="*/ 971550 h 1147005"/>
                          <a:gd name="connsiteX42" fmla="*/ 174096 w 1641188"/>
                          <a:gd name="connsiteY42" fmla="*/ 1009650 h 1147005"/>
                          <a:gd name="connsiteX43" fmla="*/ 212196 w 1641188"/>
                          <a:gd name="connsiteY43" fmla="*/ 1041983 h 1147005"/>
                          <a:gd name="connsiteX44" fmla="*/ 301731 w 1641188"/>
                          <a:gd name="connsiteY44" fmla="*/ 1000087 h 1147005"/>
                          <a:gd name="connsiteX45" fmla="*/ 345546 w 1641188"/>
                          <a:gd name="connsiteY45" fmla="*/ 971550 h 1147005"/>
                          <a:gd name="connsiteX46" fmla="*/ 374121 w 1641188"/>
                          <a:gd name="connsiteY46" fmla="*/ 962025 h 1147005"/>
                          <a:gd name="connsiteX47" fmla="*/ 402696 w 1641188"/>
                          <a:gd name="connsiteY47" fmla="*/ 942975 h 1147005"/>
                          <a:gd name="connsiteX48" fmla="*/ 431271 w 1641188"/>
                          <a:gd name="connsiteY48" fmla="*/ 933450 h 1147005"/>
                          <a:gd name="connsiteX49" fmla="*/ 459846 w 1641188"/>
                          <a:gd name="connsiteY49" fmla="*/ 914400 h 1147005"/>
                          <a:gd name="connsiteX50" fmla="*/ 526521 w 1641188"/>
                          <a:gd name="connsiteY50" fmla="*/ 895350 h 1147005"/>
                          <a:gd name="connsiteX51" fmla="*/ 574146 w 1641188"/>
                          <a:gd name="connsiteY51" fmla="*/ 866775 h 1147005"/>
                          <a:gd name="connsiteX52" fmla="*/ 831321 w 1641188"/>
                          <a:gd name="connsiteY52" fmla="*/ 866775 h 1147005"/>
                          <a:gd name="connsiteX53" fmla="*/ 831321 w 1641188"/>
                          <a:gd name="connsiteY53" fmla="*/ 990600 h 1147005"/>
                          <a:gd name="connsiteX54" fmla="*/ 831321 w 1641188"/>
                          <a:gd name="connsiteY54" fmla="*/ 1021110 h 1147005"/>
                          <a:gd name="connsiteX55" fmla="*/ 846561 w 1641188"/>
                          <a:gd name="connsiteY55" fmla="*/ 1057275 h 1147005"/>
                          <a:gd name="connsiteX56" fmla="*/ 897996 w 1641188"/>
                          <a:gd name="connsiteY56" fmla="*/ 1140840 h 1147005"/>
                          <a:gd name="connsiteX57" fmla="*/ 936096 w 1641188"/>
                          <a:gd name="connsiteY57" fmla="*/ 1019175 h 1147005"/>
                          <a:gd name="connsiteX58" fmla="*/ 917046 w 1641188"/>
                          <a:gd name="connsiteY58" fmla="*/ 990600 h 1147005"/>
                          <a:gd name="connsiteX59" fmla="*/ 936096 w 1641188"/>
                          <a:gd name="connsiteY59" fmla="*/ 1047750 h 1147005"/>
                          <a:gd name="connsiteX60" fmla="*/ 989436 w 1641188"/>
                          <a:gd name="connsiteY60" fmla="*/ 1116473 h 1147005"/>
                          <a:gd name="connsiteX61" fmla="*/ 1059921 w 1641188"/>
                          <a:gd name="connsiteY61" fmla="*/ 1143000 h 1147005"/>
                          <a:gd name="connsiteX62" fmla="*/ 1031346 w 1641188"/>
                          <a:gd name="connsiteY62" fmla="*/ 1009650 h 1147005"/>
                          <a:gd name="connsiteX63" fmla="*/ 1012296 w 1641188"/>
                          <a:gd name="connsiteY63" fmla="*/ 981075 h 1147005"/>
                          <a:gd name="connsiteX64" fmla="*/ 1031346 w 1641188"/>
                          <a:gd name="connsiteY64" fmla="*/ 876300 h 1147005"/>
                          <a:gd name="connsiteX65" fmla="*/ 1118702 w 1641188"/>
                          <a:gd name="connsiteY65" fmla="*/ 895616 h 1147005"/>
                          <a:gd name="connsiteX66" fmla="*/ 1242801 w 1641188"/>
                          <a:gd name="connsiteY66" fmla="*/ 912427 h 1147005"/>
                          <a:gd name="connsiteX67" fmla="*/ 1393296 w 1641188"/>
                          <a:gd name="connsiteY67" fmla="*/ 885825 h 1147005"/>
                          <a:gd name="connsiteX68" fmla="*/ 1488546 w 1641188"/>
                          <a:gd name="connsiteY68" fmla="*/ 838200 h 1147005"/>
                          <a:gd name="connsiteX69" fmla="*/ 1517121 w 1641188"/>
                          <a:gd name="connsiteY69" fmla="*/ 828675 h 1147005"/>
                          <a:gd name="connsiteX70" fmla="*/ 1555221 w 1641188"/>
                          <a:gd name="connsiteY70" fmla="*/ 771525 h 1147005"/>
                          <a:gd name="connsiteX71" fmla="*/ 1574271 w 1641188"/>
                          <a:gd name="connsiteY71" fmla="*/ 742950 h 1147005"/>
                          <a:gd name="connsiteX72" fmla="*/ 1583796 w 1641188"/>
                          <a:gd name="connsiteY72" fmla="*/ 704850 h 1147005"/>
                          <a:gd name="connsiteX73" fmla="*/ 1564746 w 1641188"/>
                          <a:gd name="connsiteY73" fmla="*/ 466725 h 1147005"/>
                          <a:gd name="connsiteX74" fmla="*/ 1555221 w 1641188"/>
                          <a:gd name="connsiteY74" fmla="*/ 438150 h 1147005"/>
                          <a:gd name="connsiteX75" fmla="*/ 1538076 w 1641188"/>
                          <a:gd name="connsiteY75" fmla="*/ 401947 h 1147005"/>
                          <a:gd name="connsiteX76" fmla="*/ 1517121 w 1641188"/>
                          <a:gd name="connsiteY76" fmla="*/ 371475 h 1147005"/>
                          <a:gd name="connsiteX77" fmla="*/ 1517121 w 1641188"/>
                          <a:gd name="connsiteY77" fmla="*/ 190500 h 1147005"/>
                          <a:gd name="connsiteX78" fmla="*/ 1536171 w 1641188"/>
                          <a:gd name="connsiteY78" fmla="*/ 161925 h 1147005"/>
                          <a:gd name="connsiteX79" fmla="*/ 1564746 w 1641188"/>
                          <a:gd name="connsiteY79" fmla="*/ 142875 h 1147005"/>
                          <a:gd name="connsiteX80" fmla="*/ 1602846 w 1641188"/>
                          <a:gd name="connsiteY80" fmla="*/ 114300 h 1147005"/>
                          <a:gd name="connsiteX81" fmla="*/ 1640946 w 1641188"/>
                          <a:gd name="connsiteY81" fmla="*/ 95250 h 1147005"/>
                          <a:gd name="connsiteX82" fmla="*/ 1593321 w 1641188"/>
                          <a:gd name="connsiteY82" fmla="*/ 51457 h 1147005"/>
                          <a:gd name="connsiteX0" fmla="*/ 1593321 w 1641188"/>
                          <a:gd name="connsiteY0" fmla="*/ 51457 h 1147005"/>
                          <a:gd name="connsiteX1" fmla="*/ 1602846 w 1641188"/>
                          <a:gd name="connsiteY1" fmla="*/ 57150 h 1147005"/>
                          <a:gd name="connsiteX2" fmla="*/ 1526646 w 1641188"/>
                          <a:gd name="connsiteY2" fmla="*/ 9562 h 1147005"/>
                          <a:gd name="connsiteX3" fmla="*/ 1459971 w 1641188"/>
                          <a:gd name="connsiteY3" fmla="*/ 0 h 1147005"/>
                          <a:gd name="connsiteX4" fmla="*/ 1412346 w 1641188"/>
                          <a:gd name="connsiteY4" fmla="*/ 9525 h 1147005"/>
                          <a:gd name="connsiteX5" fmla="*/ 1383771 w 1641188"/>
                          <a:gd name="connsiteY5" fmla="*/ 38100 h 1147005"/>
                          <a:gd name="connsiteX6" fmla="*/ 1353291 w 1641188"/>
                          <a:gd name="connsiteY6" fmla="*/ 74378 h 1147005"/>
                          <a:gd name="connsiteX7" fmla="*/ 1326621 w 1641188"/>
                          <a:gd name="connsiteY7" fmla="*/ 104775 h 1147005"/>
                          <a:gd name="connsiteX8" fmla="*/ 1317096 w 1641188"/>
                          <a:gd name="connsiteY8" fmla="*/ 142875 h 1147005"/>
                          <a:gd name="connsiteX9" fmla="*/ 1298046 w 1641188"/>
                          <a:gd name="connsiteY9" fmla="*/ 171450 h 1147005"/>
                          <a:gd name="connsiteX10" fmla="*/ 1269471 w 1641188"/>
                          <a:gd name="connsiteY10" fmla="*/ 219075 h 1147005"/>
                          <a:gd name="connsiteX11" fmla="*/ 1252326 w 1641188"/>
                          <a:gd name="connsiteY11" fmla="*/ 236265 h 1147005"/>
                          <a:gd name="connsiteX12" fmla="*/ 1221846 w 1641188"/>
                          <a:gd name="connsiteY12" fmla="*/ 276225 h 1147005"/>
                          <a:gd name="connsiteX13" fmla="*/ 1145646 w 1641188"/>
                          <a:gd name="connsiteY13" fmla="*/ 361950 h 1147005"/>
                          <a:gd name="connsiteX14" fmla="*/ 1117071 w 1641188"/>
                          <a:gd name="connsiteY14" fmla="*/ 371475 h 1147005"/>
                          <a:gd name="connsiteX15" fmla="*/ 1059921 w 1641188"/>
                          <a:gd name="connsiteY15" fmla="*/ 409575 h 1147005"/>
                          <a:gd name="connsiteX16" fmla="*/ 1031346 w 1641188"/>
                          <a:gd name="connsiteY16" fmla="*/ 428625 h 1147005"/>
                          <a:gd name="connsiteX17" fmla="*/ 926571 w 1641188"/>
                          <a:gd name="connsiteY17" fmla="*/ 466725 h 1147005"/>
                          <a:gd name="connsiteX18" fmla="*/ 621771 w 1641188"/>
                          <a:gd name="connsiteY18" fmla="*/ 457200 h 1147005"/>
                          <a:gd name="connsiteX19" fmla="*/ 598911 w 1641188"/>
                          <a:gd name="connsiteY19" fmla="*/ 445778 h 1147005"/>
                          <a:gd name="connsiteX20" fmla="*/ 536046 w 1641188"/>
                          <a:gd name="connsiteY20" fmla="*/ 409575 h 1147005"/>
                          <a:gd name="connsiteX21" fmla="*/ 497946 w 1641188"/>
                          <a:gd name="connsiteY21" fmla="*/ 371475 h 1147005"/>
                          <a:gd name="connsiteX22" fmla="*/ 488421 w 1641188"/>
                          <a:gd name="connsiteY22" fmla="*/ 342900 h 1147005"/>
                          <a:gd name="connsiteX23" fmla="*/ 469371 w 1641188"/>
                          <a:gd name="connsiteY23" fmla="*/ 304800 h 1147005"/>
                          <a:gd name="connsiteX24" fmla="*/ 412221 w 1641188"/>
                          <a:gd name="connsiteY24" fmla="*/ 228600 h 1147005"/>
                          <a:gd name="connsiteX25" fmla="*/ 383646 w 1641188"/>
                          <a:gd name="connsiteY25" fmla="*/ 219075 h 1147005"/>
                          <a:gd name="connsiteX26" fmla="*/ 355071 w 1641188"/>
                          <a:gd name="connsiteY26" fmla="*/ 161925 h 1147005"/>
                          <a:gd name="connsiteX27" fmla="*/ 326496 w 1641188"/>
                          <a:gd name="connsiteY27" fmla="*/ 152400 h 1147005"/>
                          <a:gd name="connsiteX28" fmla="*/ 252201 w 1641188"/>
                          <a:gd name="connsiteY28" fmla="*/ 142950 h 1147005"/>
                          <a:gd name="connsiteX29" fmla="*/ 145521 w 1641188"/>
                          <a:gd name="connsiteY29" fmla="*/ 209550 h 1147005"/>
                          <a:gd name="connsiteX30" fmla="*/ 78846 w 1641188"/>
                          <a:gd name="connsiteY30" fmla="*/ 285750 h 1147005"/>
                          <a:gd name="connsiteX31" fmla="*/ 61701 w 1641188"/>
                          <a:gd name="connsiteY31" fmla="*/ 312428 h 1147005"/>
                          <a:gd name="connsiteX32" fmla="*/ 50271 w 1641188"/>
                          <a:gd name="connsiteY32" fmla="*/ 342900 h 1147005"/>
                          <a:gd name="connsiteX33" fmla="*/ 21696 w 1641188"/>
                          <a:gd name="connsiteY33" fmla="*/ 390525 h 1147005"/>
                          <a:gd name="connsiteX34" fmla="*/ 741 w 1641188"/>
                          <a:gd name="connsiteY34" fmla="*/ 451545 h 1147005"/>
                          <a:gd name="connsiteX35" fmla="*/ 2646 w 1641188"/>
                          <a:gd name="connsiteY35" fmla="*/ 495300 h 1147005"/>
                          <a:gd name="connsiteX36" fmla="*/ 12171 w 1641188"/>
                          <a:gd name="connsiteY36" fmla="*/ 752475 h 1147005"/>
                          <a:gd name="connsiteX37" fmla="*/ 31221 w 1641188"/>
                          <a:gd name="connsiteY37" fmla="*/ 781050 h 1147005"/>
                          <a:gd name="connsiteX38" fmla="*/ 40746 w 1641188"/>
                          <a:gd name="connsiteY38" fmla="*/ 809625 h 1147005"/>
                          <a:gd name="connsiteX39" fmla="*/ 76941 w 1641188"/>
                          <a:gd name="connsiteY39" fmla="*/ 870570 h 1147005"/>
                          <a:gd name="connsiteX40" fmla="*/ 135996 w 1641188"/>
                          <a:gd name="connsiteY40" fmla="*/ 942975 h 1147005"/>
                          <a:gd name="connsiteX41" fmla="*/ 141711 w 1641188"/>
                          <a:gd name="connsiteY41" fmla="*/ 971550 h 1147005"/>
                          <a:gd name="connsiteX42" fmla="*/ 174096 w 1641188"/>
                          <a:gd name="connsiteY42" fmla="*/ 1009650 h 1147005"/>
                          <a:gd name="connsiteX43" fmla="*/ 186987 w 1641188"/>
                          <a:gd name="connsiteY43" fmla="*/ 1055679 h 1147005"/>
                          <a:gd name="connsiteX44" fmla="*/ 301731 w 1641188"/>
                          <a:gd name="connsiteY44" fmla="*/ 1000087 h 1147005"/>
                          <a:gd name="connsiteX45" fmla="*/ 345546 w 1641188"/>
                          <a:gd name="connsiteY45" fmla="*/ 971550 h 1147005"/>
                          <a:gd name="connsiteX46" fmla="*/ 374121 w 1641188"/>
                          <a:gd name="connsiteY46" fmla="*/ 962025 h 1147005"/>
                          <a:gd name="connsiteX47" fmla="*/ 402696 w 1641188"/>
                          <a:gd name="connsiteY47" fmla="*/ 942975 h 1147005"/>
                          <a:gd name="connsiteX48" fmla="*/ 431271 w 1641188"/>
                          <a:gd name="connsiteY48" fmla="*/ 933450 h 1147005"/>
                          <a:gd name="connsiteX49" fmla="*/ 459846 w 1641188"/>
                          <a:gd name="connsiteY49" fmla="*/ 914400 h 1147005"/>
                          <a:gd name="connsiteX50" fmla="*/ 526521 w 1641188"/>
                          <a:gd name="connsiteY50" fmla="*/ 895350 h 1147005"/>
                          <a:gd name="connsiteX51" fmla="*/ 574146 w 1641188"/>
                          <a:gd name="connsiteY51" fmla="*/ 866775 h 1147005"/>
                          <a:gd name="connsiteX52" fmla="*/ 831321 w 1641188"/>
                          <a:gd name="connsiteY52" fmla="*/ 866775 h 1147005"/>
                          <a:gd name="connsiteX53" fmla="*/ 831321 w 1641188"/>
                          <a:gd name="connsiteY53" fmla="*/ 990600 h 1147005"/>
                          <a:gd name="connsiteX54" fmla="*/ 831321 w 1641188"/>
                          <a:gd name="connsiteY54" fmla="*/ 1021110 h 1147005"/>
                          <a:gd name="connsiteX55" fmla="*/ 846561 w 1641188"/>
                          <a:gd name="connsiteY55" fmla="*/ 1057275 h 1147005"/>
                          <a:gd name="connsiteX56" fmla="*/ 897996 w 1641188"/>
                          <a:gd name="connsiteY56" fmla="*/ 1140840 h 1147005"/>
                          <a:gd name="connsiteX57" fmla="*/ 936096 w 1641188"/>
                          <a:gd name="connsiteY57" fmla="*/ 1019175 h 1147005"/>
                          <a:gd name="connsiteX58" fmla="*/ 917046 w 1641188"/>
                          <a:gd name="connsiteY58" fmla="*/ 990600 h 1147005"/>
                          <a:gd name="connsiteX59" fmla="*/ 936096 w 1641188"/>
                          <a:gd name="connsiteY59" fmla="*/ 1047750 h 1147005"/>
                          <a:gd name="connsiteX60" fmla="*/ 989436 w 1641188"/>
                          <a:gd name="connsiteY60" fmla="*/ 1116473 h 1147005"/>
                          <a:gd name="connsiteX61" fmla="*/ 1059921 w 1641188"/>
                          <a:gd name="connsiteY61" fmla="*/ 1143000 h 1147005"/>
                          <a:gd name="connsiteX62" fmla="*/ 1031346 w 1641188"/>
                          <a:gd name="connsiteY62" fmla="*/ 1009650 h 1147005"/>
                          <a:gd name="connsiteX63" fmla="*/ 1012296 w 1641188"/>
                          <a:gd name="connsiteY63" fmla="*/ 981075 h 1147005"/>
                          <a:gd name="connsiteX64" fmla="*/ 1031346 w 1641188"/>
                          <a:gd name="connsiteY64" fmla="*/ 876300 h 1147005"/>
                          <a:gd name="connsiteX65" fmla="*/ 1118702 w 1641188"/>
                          <a:gd name="connsiteY65" fmla="*/ 895616 h 1147005"/>
                          <a:gd name="connsiteX66" fmla="*/ 1242801 w 1641188"/>
                          <a:gd name="connsiteY66" fmla="*/ 912427 h 1147005"/>
                          <a:gd name="connsiteX67" fmla="*/ 1393296 w 1641188"/>
                          <a:gd name="connsiteY67" fmla="*/ 885825 h 1147005"/>
                          <a:gd name="connsiteX68" fmla="*/ 1488546 w 1641188"/>
                          <a:gd name="connsiteY68" fmla="*/ 838200 h 1147005"/>
                          <a:gd name="connsiteX69" fmla="*/ 1517121 w 1641188"/>
                          <a:gd name="connsiteY69" fmla="*/ 828675 h 1147005"/>
                          <a:gd name="connsiteX70" fmla="*/ 1555221 w 1641188"/>
                          <a:gd name="connsiteY70" fmla="*/ 771525 h 1147005"/>
                          <a:gd name="connsiteX71" fmla="*/ 1574271 w 1641188"/>
                          <a:gd name="connsiteY71" fmla="*/ 742950 h 1147005"/>
                          <a:gd name="connsiteX72" fmla="*/ 1583796 w 1641188"/>
                          <a:gd name="connsiteY72" fmla="*/ 704850 h 1147005"/>
                          <a:gd name="connsiteX73" fmla="*/ 1564746 w 1641188"/>
                          <a:gd name="connsiteY73" fmla="*/ 466725 h 1147005"/>
                          <a:gd name="connsiteX74" fmla="*/ 1555221 w 1641188"/>
                          <a:gd name="connsiteY74" fmla="*/ 438150 h 1147005"/>
                          <a:gd name="connsiteX75" fmla="*/ 1538076 w 1641188"/>
                          <a:gd name="connsiteY75" fmla="*/ 401947 h 1147005"/>
                          <a:gd name="connsiteX76" fmla="*/ 1517121 w 1641188"/>
                          <a:gd name="connsiteY76" fmla="*/ 371475 h 1147005"/>
                          <a:gd name="connsiteX77" fmla="*/ 1517121 w 1641188"/>
                          <a:gd name="connsiteY77" fmla="*/ 190500 h 1147005"/>
                          <a:gd name="connsiteX78" fmla="*/ 1536171 w 1641188"/>
                          <a:gd name="connsiteY78" fmla="*/ 161925 h 1147005"/>
                          <a:gd name="connsiteX79" fmla="*/ 1564746 w 1641188"/>
                          <a:gd name="connsiteY79" fmla="*/ 142875 h 1147005"/>
                          <a:gd name="connsiteX80" fmla="*/ 1602846 w 1641188"/>
                          <a:gd name="connsiteY80" fmla="*/ 114300 h 1147005"/>
                          <a:gd name="connsiteX81" fmla="*/ 1640946 w 1641188"/>
                          <a:gd name="connsiteY81" fmla="*/ 95250 h 1147005"/>
                          <a:gd name="connsiteX82" fmla="*/ 1593321 w 1641188"/>
                          <a:gd name="connsiteY82" fmla="*/ 51457 h 1147005"/>
                          <a:gd name="connsiteX0" fmla="*/ 1681479 w 1729346"/>
                          <a:gd name="connsiteY0" fmla="*/ 51457 h 1147005"/>
                          <a:gd name="connsiteX1" fmla="*/ 1691004 w 1729346"/>
                          <a:gd name="connsiteY1" fmla="*/ 57150 h 1147005"/>
                          <a:gd name="connsiteX2" fmla="*/ 1614804 w 1729346"/>
                          <a:gd name="connsiteY2" fmla="*/ 9562 h 1147005"/>
                          <a:gd name="connsiteX3" fmla="*/ 1548129 w 1729346"/>
                          <a:gd name="connsiteY3" fmla="*/ 0 h 1147005"/>
                          <a:gd name="connsiteX4" fmla="*/ 1500504 w 1729346"/>
                          <a:gd name="connsiteY4" fmla="*/ 9525 h 1147005"/>
                          <a:gd name="connsiteX5" fmla="*/ 1471929 w 1729346"/>
                          <a:gd name="connsiteY5" fmla="*/ 38100 h 1147005"/>
                          <a:gd name="connsiteX6" fmla="*/ 1441449 w 1729346"/>
                          <a:gd name="connsiteY6" fmla="*/ 74378 h 1147005"/>
                          <a:gd name="connsiteX7" fmla="*/ 1414779 w 1729346"/>
                          <a:gd name="connsiteY7" fmla="*/ 104775 h 1147005"/>
                          <a:gd name="connsiteX8" fmla="*/ 1405254 w 1729346"/>
                          <a:gd name="connsiteY8" fmla="*/ 142875 h 1147005"/>
                          <a:gd name="connsiteX9" fmla="*/ 1386204 w 1729346"/>
                          <a:gd name="connsiteY9" fmla="*/ 171450 h 1147005"/>
                          <a:gd name="connsiteX10" fmla="*/ 1357629 w 1729346"/>
                          <a:gd name="connsiteY10" fmla="*/ 219075 h 1147005"/>
                          <a:gd name="connsiteX11" fmla="*/ 1340484 w 1729346"/>
                          <a:gd name="connsiteY11" fmla="*/ 236265 h 1147005"/>
                          <a:gd name="connsiteX12" fmla="*/ 1310004 w 1729346"/>
                          <a:gd name="connsiteY12" fmla="*/ 276225 h 1147005"/>
                          <a:gd name="connsiteX13" fmla="*/ 1233804 w 1729346"/>
                          <a:gd name="connsiteY13" fmla="*/ 361950 h 1147005"/>
                          <a:gd name="connsiteX14" fmla="*/ 1205229 w 1729346"/>
                          <a:gd name="connsiteY14" fmla="*/ 371475 h 1147005"/>
                          <a:gd name="connsiteX15" fmla="*/ 1148079 w 1729346"/>
                          <a:gd name="connsiteY15" fmla="*/ 409575 h 1147005"/>
                          <a:gd name="connsiteX16" fmla="*/ 1119504 w 1729346"/>
                          <a:gd name="connsiteY16" fmla="*/ 428625 h 1147005"/>
                          <a:gd name="connsiteX17" fmla="*/ 1014729 w 1729346"/>
                          <a:gd name="connsiteY17" fmla="*/ 466725 h 1147005"/>
                          <a:gd name="connsiteX18" fmla="*/ 709929 w 1729346"/>
                          <a:gd name="connsiteY18" fmla="*/ 457200 h 1147005"/>
                          <a:gd name="connsiteX19" fmla="*/ 687069 w 1729346"/>
                          <a:gd name="connsiteY19" fmla="*/ 445778 h 1147005"/>
                          <a:gd name="connsiteX20" fmla="*/ 624204 w 1729346"/>
                          <a:gd name="connsiteY20" fmla="*/ 409575 h 1147005"/>
                          <a:gd name="connsiteX21" fmla="*/ 586104 w 1729346"/>
                          <a:gd name="connsiteY21" fmla="*/ 371475 h 1147005"/>
                          <a:gd name="connsiteX22" fmla="*/ 576579 w 1729346"/>
                          <a:gd name="connsiteY22" fmla="*/ 342900 h 1147005"/>
                          <a:gd name="connsiteX23" fmla="*/ 557529 w 1729346"/>
                          <a:gd name="connsiteY23" fmla="*/ 304800 h 1147005"/>
                          <a:gd name="connsiteX24" fmla="*/ 500379 w 1729346"/>
                          <a:gd name="connsiteY24" fmla="*/ 228600 h 1147005"/>
                          <a:gd name="connsiteX25" fmla="*/ 471804 w 1729346"/>
                          <a:gd name="connsiteY25" fmla="*/ 219075 h 1147005"/>
                          <a:gd name="connsiteX26" fmla="*/ 443229 w 1729346"/>
                          <a:gd name="connsiteY26" fmla="*/ 161925 h 1147005"/>
                          <a:gd name="connsiteX27" fmla="*/ 414654 w 1729346"/>
                          <a:gd name="connsiteY27" fmla="*/ 152400 h 1147005"/>
                          <a:gd name="connsiteX28" fmla="*/ 340359 w 1729346"/>
                          <a:gd name="connsiteY28" fmla="*/ 142950 h 1147005"/>
                          <a:gd name="connsiteX29" fmla="*/ 233679 w 1729346"/>
                          <a:gd name="connsiteY29" fmla="*/ 209550 h 1147005"/>
                          <a:gd name="connsiteX30" fmla="*/ 167004 w 1729346"/>
                          <a:gd name="connsiteY30" fmla="*/ 285750 h 1147005"/>
                          <a:gd name="connsiteX31" fmla="*/ 149859 w 1729346"/>
                          <a:gd name="connsiteY31" fmla="*/ 312428 h 1147005"/>
                          <a:gd name="connsiteX32" fmla="*/ 138429 w 1729346"/>
                          <a:gd name="connsiteY32" fmla="*/ 342900 h 1147005"/>
                          <a:gd name="connsiteX33" fmla="*/ 109854 w 1729346"/>
                          <a:gd name="connsiteY33" fmla="*/ 390525 h 1147005"/>
                          <a:gd name="connsiteX34" fmla="*/ 88899 w 1729346"/>
                          <a:gd name="connsiteY34" fmla="*/ 451545 h 1147005"/>
                          <a:gd name="connsiteX35" fmla="*/ 90804 w 1729346"/>
                          <a:gd name="connsiteY35" fmla="*/ 495300 h 1147005"/>
                          <a:gd name="connsiteX36" fmla="*/ 100329 w 1729346"/>
                          <a:gd name="connsiteY36" fmla="*/ 752475 h 1147005"/>
                          <a:gd name="connsiteX37" fmla="*/ 209 w 1729346"/>
                          <a:gd name="connsiteY37" fmla="*/ 739962 h 1147005"/>
                          <a:gd name="connsiteX38" fmla="*/ 128904 w 1729346"/>
                          <a:gd name="connsiteY38" fmla="*/ 809625 h 1147005"/>
                          <a:gd name="connsiteX39" fmla="*/ 165099 w 1729346"/>
                          <a:gd name="connsiteY39" fmla="*/ 870570 h 1147005"/>
                          <a:gd name="connsiteX40" fmla="*/ 224154 w 1729346"/>
                          <a:gd name="connsiteY40" fmla="*/ 942975 h 1147005"/>
                          <a:gd name="connsiteX41" fmla="*/ 229869 w 1729346"/>
                          <a:gd name="connsiteY41" fmla="*/ 971550 h 1147005"/>
                          <a:gd name="connsiteX42" fmla="*/ 262254 w 1729346"/>
                          <a:gd name="connsiteY42" fmla="*/ 1009650 h 1147005"/>
                          <a:gd name="connsiteX43" fmla="*/ 275145 w 1729346"/>
                          <a:gd name="connsiteY43" fmla="*/ 1055679 h 1147005"/>
                          <a:gd name="connsiteX44" fmla="*/ 389889 w 1729346"/>
                          <a:gd name="connsiteY44" fmla="*/ 1000087 h 1147005"/>
                          <a:gd name="connsiteX45" fmla="*/ 433704 w 1729346"/>
                          <a:gd name="connsiteY45" fmla="*/ 971550 h 1147005"/>
                          <a:gd name="connsiteX46" fmla="*/ 462279 w 1729346"/>
                          <a:gd name="connsiteY46" fmla="*/ 962025 h 1147005"/>
                          <a:gd name="connsiteX47" fmla="*/ 490854 w 1729346"/>
                          <a:gd name="connsiteY47" fmla="*/ 942975 h 1147005"/>
                          <a:gd name="connsiteX48" fmla="*/ 519429 w 1729346"/>
                          <a:gd name="connsiteY48" fmla="*/ 933450 h 1147005"/>
                          <a:gd name="connsiteX49" fmla="*/ 548004 w 1729346"/>
                          <a:gd name="connsiteY49" fmla="*/ 914400 h 1147005"/>
                          <a:gd name="connsiteX50" fmla="*/ 614679 w 1729346"/>
                          <a:gd name="connsiteY50" fmla="*/ 895350 h 1147005"/>
                          <a:gd name="connsiteX51" fmla="*/ 662304 w 1729346"/>
                          <a:gd name="connsiteY51" fmla="*/ 866775 h 1147005"/>
                          <a:gd name="connsiteX52" fmla="*/ 919479 w 1729346"/>
                          <a:gd name="connsiteY52" fmla="*/ 866775 h 1147005"/>
                          <a:gd name="connsiteX53" fmla="*/ 919479 w 1729346"/>
                          <a:gd name="connsiteY53" fmla="*/ 990600 h 1147005"/>
                          <a:gd name="connsiteX54" fmla="*/ 919479 w 1729346"/>
                          <a:gd name="connsiteY54" fmla="*/ 1021110 h 1147005"/>
                          <a:gd name="connsiteX55" fmla="*/ 934719 w 1729346"/>
                          <a:gd name="connsiteY55" fmla="*/ 1057275 h 1147005"/>
                          <a:gd name="connsiteX56" fmla="*/ 986154 w 1729346"/>
                          <a:gd name="connsiteY56" fmla="*/ 1140840 h 1147005"/>
                          <a:gd name="connsiteX57" fmla="*/ 1024254 w 1729346"/>
                          <a:gd name="connsiteY57" fmla="*/ 1019175 h 1147005"/>
                          <a:gd name="connsiteX58" fmla="*/ 1005204 w 1729346"/>
                          <a:gd name="connsiteY58" fmla="*/ 990600 h 1147005"/>
                          <a:gd name="connsiteX59" fmla="*/ 1024254 w 1729346"/>
                          <a:gd name="connsiteY59" fmla="*/ 1047750 h 1147005"/>
                          <a:gd name="connsiteX60" fmla="*/ 1077594 w 1729346"/>
                          <a:gd name="connsiteY60" fmla="*/ 1116473 h 1147005"/>
                          <a:gd name="connsiteX61" fmla="*/ 1148079 w 1729346"/>
                          <a:gd name="connsiteY61" fmla="*/ 1143000 h 1147005"/>
                          <a:gd name="connsiteX62" fmla="*/ 1119504 w 1729346"/>
                          <a:gd name="connsiteY62" fmla="*/ 1009650 h 1147005"/>
                          <a:gd name="connsiteX63" fmla="*/ 1100454 w 1729346"/>
                          <a:gd name="connsiteY63" fmla="*/ 981075 h 1147005"/>
                          <a:gd name="connsiteX64" fmla="*/ 1119504 w 1729346"/>
                          <a:gd name="connsiteY64" fmla="*/ 876300 h 1147005"/>
                          <a:gd name="connsiteX65" fmla="*/ 1206860 w 1729346"/>
                          <a:gd name="connsiteY65" fmla="*/ 895616 h 1147005"/>
                          <a:gd name="connsiteX66" fmla="*/ 1330959 w 1729346"/>
                          <a:gd name="connsiteY66" fmla="*/ 912427 h 1147005"/>
                          <a:gd name="connsiteX67" fmla="*/ 1481454 w 1729346"/>
                          <a:gd name="connsiteY67" fmla="*/ 885825 h 1147005"/>
                          <a:gd name="connsiteX68" fmla="*/ 1576704 w 1729346"/>
                          <a:gd name="connsiteY68" fmla="*/ 838200 h 1147005"/>
                          <a:gd name="connsiteX69" fmla="*/ 1605279 w 1729346"/>
                          <a:gd name="connsiteY69" fmla="*/ 828675 h 1147005"/>
                          <a:gd name="connsiteX70" fmla="*/ 1643379 w 1729346"/>
                          <a:gd name="connsiteY70" fmla="*/ 771525 h 1147005"/>
                          <a:gd name="connsiteX71" fmla="*/ 1662429 w 1729346"/>
                          <a:gd name="connsiteY71" fmla="*/ 742950 h 1147005"/>
                          <a:gd name="connsiteX72" fmla="*/ 1671954 w 1729346"/>
                          <a:gd name="connsiteY72" fmla="*/ 704850 h 1147005"/>
                          <a:gd name="connsiteX73" fmla="*/ 1652904 w 1729346"/>
                          <a:gd name="connsiteY73" fmla="*/ 466725 h 1147005"/>
                          <a:gd name="connsiteX74" fmla="*/ 1643379 w 1729346"/>
                          <a:gd name="connsiteY74" fmla="*/ 438150 h 1147005"/>
                          <a:gd name="connsiteX75" fmla="*/ 1626234 w 1729346"/>
                          <a:gd name="connsiteY75" fmla="*/ 401947 h 1147005"/>
                          <a:gd name="connsiteX76" fmla="*/ 1605279 w 1729346"/>
                          <a:gd name="connsiteY76" fmla="*/ 371475 h 1147005"/>
                          <a:gd name="connsiteX77" fmla="*/ 1605279 w 1729346"/>
                          <a:gd name="connsiteY77" fmla="*/ 190500 h 1147005"/>
                          <a:gd name="connsiteX78" fmla="*/ 1624329 w 1729346"/>
                          <a:gd name="connsiteY78" fmla="*/ 161925 h 1147005"/>
                          <a:gd name="connsiteX79" fmla="*/ 1652904 w 1729346"/>
                          <a:gd name="connsiteY79" fmla="*/ 142875 h 1147005"/>
                          <a:gd name="connsiteX80" fmla="*/ 1691004 w 1729346"/>
                          <a:gd name="connsiteY80" fmla="*/ 114300 h 1147005"/>
                          <a:gd name="connsiteX81" fmla="*/ 1729104 w 1729346"/>
                          <a:gd name="connsiteY81" fmla="*/ 95250 h 1147005"/>
                          <a:gd name="connsiteX82" fmla="*/ 1681479 w 1729346"/>
                          <a:gd name="connsiteY82" fmla="*/ 51457 h 1147005"/>
                          <a:gd name="connsiteX0" fmla="*/ 1684450 w 1732317"/>
                          <a:gd name="connsiteY0" fmla="*/ 51457 h 1147005"/>
                          <a:gd name="connsiteX1" fmla="*/ 1693975 w 1732317"/>
                          <a:gd name="connsiteY1" fmla="*/ 57150 h 1147005"/>
                          <a:gd name="connsiteX2" fmla="*/ 1617775 w 1732317"/>
                          <a:gd name="connsiteY2" fmla="*/ 9562 h 1147005"/>
                          <a:gd name="connsiteX3" fmla="*/ 1551100 w 1732317"/>
                          <a:gd name="connsiteY3" fmla="*/ 0 h 1147005"/>
                          <a:gd name="connsiteX4" fmla="*/ 1503475 w 1732317"/>
                          <a:gd name="connsiteY4" fmla="*/ 9525 h 1147005"/>
                          <a:gd name="connsiteX5" fmla="*/ 1474900 w 1732317"/>
                          <a:gd name="connsiteY5" fmla="*/ 38100 h 1147005"/>
                          <a:gd name="connsiteX6" fmla="*/ 1444420 w 1732317"/>
                          <a:gd name="connsiteY6" fmla="*/ 74378 h 1147005"/>
                          <a:gd name="connsiteX7" fmla="*/ 1417750 w 1732317"/>
                          <a:gd name="connsiteY7" fmla="*/ 104775 h 1147005"/>
                          <a:gd name="connsiteX8" fmla="*/ 1408225 w 1732317"/>
                          <a:gd name="connsiteY8" fmla="*/ 142875 h 1147005"/>
                          <a:gd name="connsiteX9" fmla="*/ 1389175 w 1732317"/>
                          <a:gd name="connsiteY9" fmla="*/ 171450 h 1147005"/>
                          <a:gd name="connsiteX10" fmla="*/ 1360600 w 1732317"/>
                          <a:gd name="connsiteY10" fmla="*/ 219075 h 1147005"/>
                          <a:gd name="connsiteX11" fmla="*/ 1343455 w 1732317"/>
                          <a:gd name="connsiteY11" fmla="*/ 236265 h 1147005"/>
                          <a:gd name="connsiteX12" fmla="*/ 1312975 w 1732317"/>
                          <a:gd name="connsiteY12" fmla="*/ 276225 h 1147005"/>
                          <a:gd name="connsiteX13" fmla="*/ 1236775 w 1732317"/>
                          <a:gd name="connsiteY13" fmla="*/ 361950 h 1147005"/>
                          <a:gd name="connsiteX14" fmla="*/ 1208200 w 1732317"/>
                          <a:gd name="connsiteY14" fmla="*/ 371475 h 1147005"/>
                          <a:gd name="connsiteX15" fmla="*/ 1151050 w 1732317"/>
                          <a:gd name="connsiteY15" fmla="*/ 409575 h 1147005"/>
                          <a:gd name="connsiteX16" fmla="*/ 1122475 w 1732317"/>
                          <a:gd name="connsiteY16" fmla="*/ 428625 h 1147005"/>
                          <a:gd name="connsiteX17" fmla="*/ 1017700 w 1732317"/>
                          <a:gd name="connsiteY17" fmla="*/ 466725 h 1147005"/>
                          <a:gd name="connsiteX18" fmla="*/ 712900 w 1732317"/>
                          <a:gd name="connsiteY18" fmla="*/ 457200 h 1147005"/>
                          <a:gd name="connsiteX19" fmla="*/ 690040 w 1732317"/>
                          <a:gd name="connsiteY19" fmla="*/ 445778 h 1147005"/>
                          <a:gd name="connsiteX20" fmla="*/ 627175 w 1732317"/>
                          <a:gd name="connsiteY20" fmla="*/ 409575 h 1147005"/>
                          <a:gd name="connsiteX21" fmla="*/ 589075 w 1732317"/>
                          <a:gd name="connsiteY21" fmla="*/ 371475 h 1147005"/>
                          <a:gd name="connsiteX22" fmla="*/ 579550 w 1732317"/>
                          <a:gd name="connsiteY22" fmla="*/ 342900 h 1147005"/>
                          <a:gd name="connsiteX23" fmla="*/ 560500 w 1732317"/>
                          <a:gd name="connsiteY23" fmla="*/ 304800 h 1147005"/>
                          <a:gd name="connsiteX24" fmla="*/ 503350 w 1732317"/>
                          <a:gd name="connsiteY24" fmla="*/ 228600 h 1147005"/>
                          <a:gd name="connsiteX25" fmla="*/ 474775 w 1732317"/>
                          <a:gd name="connsiteY25" fmla="*/ 219075 h 1147005"/>
                          <a:gd name="connsiteX26" fmla="*/ 446200 w 1732317"/>
                          <a:gd name="connsiteY26" fmla="*/ 161925 h 1147005"/>
                          <a:gd name="connsiteX27" fmla="*/ 417625 w 1732317"/>
                          <a:gd name="connsiteY27" fmla="*/ 152400 h 1147005"/>
                          <a:gd name="connsiteX28" fmla="*/ 343330 w 1732317"/>
                          <a:gd name="connsiteY28" fmla="*/ 142950 h 1147005"/>
                          <a:gd name="connsiteX29" fmla="*/ 236650 w 1732317"/>
                          <a:gd name="connsiteY29" fmla="*/ 209550 h 1147005"/>
                          <a:gd name="connsiteX30" fmla="*/ 169975 w 1732317"/>
                          <a:gd name="connsiteY30" fmla="*/ 285750 h 1147005"/>
                          <a:gd name="connsiteX31" fmla="*/ 152830 w 1732317"/>
                          <a:gd name="connsiteY31" fmla="*/ 312428 h 1147005"/>
                          <a:gd name="connsiteX32" fmla="*/ 141400 w 1732317"/>
                          <a:gd name="connsiteY32" fmla="*/ 342900 h 1147005"/>
                          <a:gd name="connsiteX33" fmla="*/ 112825 w 1732317"/>
                          <a:gd name="connsiteY33" fmla="*/ 390525 h 1147005"/>
                          <a:gd name="connsiteX34" fmla="*/ 91870 w 1732317"/>
                          <a:gd name="connsiteY34" fmla="*/ 451545 h 1147005"/>
                          <a:gd name="connsiteX35" fmla="*/ 93775 w 1732317"/>
                          <a:gd name="connsiteY35" fmla="*/ 495300 h 1147005"/>
                          <a:gd name="connsiteX36" fmla="*/ 43715 w 1732317"/>
                          <a:gd name="connsiteY36" fmla="*/ 674863 h 1147005"/>
                          <a:gd name="connsiteX37" fmla="*/ 3180 w 1732317"/>
                          <a:gd name="connsiteY37" fmla="*/ 739962 h 1147005"/>
                          <a:gd name="connsiteX38" fmla="*/ 131875 w 1732317"/>
                          <a:gd name="connsiteY38" fmla="*/ 809625 h 1147005"/>
                          <a:gd name="connsiteX39" fmla="*/ 168070 w 1732317"/>
                          <a:gd name="connsiteY39" fmla="*/ 870570 h 1147005"/>
                          <a:gd name="connsiteX40" fmla="*/ 227125 w 1732317"/>
                          <a:gd name="connsiteY40" fmla="*/ 942975 h 1147005"/>
                          <a:gd name="connsiteX41" fmla="*/ 232840 w 1732317"/>
                          <a:gd name="connsiteY41" fmla="*/ 971550 h 1147005"/>
                          <a:gd name="connsiteX42" fmla="*/ 265225 w 1732317"/>
                          <a:gd name="connsiteY42" fmla="*/ 1009650 h 1147005"/>
                          <a:gd name="connsiteX43" fmla="*/ 278116 w 1732317"/>
                          <a:gd name="connsiteY43" fmla="*/ 1055679 h 1147005"/>
                          <a:gd name="connsiteX44" fmla="*/ 392860 w 1732317"/>
                          <a:gd name="connsiteY44" fmla="*/ 1000087 h 1147005"/>
                          <a:gd name="connsiteX45" fmla="*/ 436675 w 1732317"/>
                          <a:gd name="connsiteY45" fmla="*/ 971550 h 1147005"/>
                          <a:gd name="connsiteX46" fmla="*/ 465250 w 1732317"/>
                          <a:gd name="connsiteY46" fmla="*/ 962025 h 1147005"/>
                          <a:gd name="connsiteX47" fmla="*/ 493825 w 1732317"/>
                          <a:gd name="connsiteY47" fmla="*/ 942975 h 1147005"/>
                          <a:gd name="connsiteX48" fmla="*/ 522400 w 1732317"/>
                          <a:gd name="connsiteY48" fmla="*/ 933450 h 1147005"/>
                          <a:gd name="connsiteX49" fmla="*/ 550975 w 1732317"/>
                          <a:gd name="connsiteY49" fmla="*/ 914400 h 1147005"/>
                          <a:gd name="connsiteX50" fmla="*/ 617650 w 1732317"/>
                          <a:gd name="connsiteY50" fmla="*/ 895350 h 1147005"/>
                          <a:gd name="connsiteX51" fmla="*/ 665275 w 1732317"/>
                          <a:gd name="connsiteY51" fmla="*/ 866775 h 1147005"/>
                          <a:gd name="connsiteX52" fmla="*/ 922450 w 1732317"/>
                          <a:gd name="connsiteY52" fmla="*/ 866775 h 1147005"/>
                          <a:gd name="connsiteX53" fmla="*/ 922450 w 1732317"/>
                          <a:gd name="connsiteY53" fmla="*/ 990600 h 1147005"/>
                          <a:gd name="connsiteX54" fmla="*/ 922450 w 1732317"/>
                          <a:gd name="connsiteY54" fmla="*/ 1021110 h 1147005"/>
                          <a:gd name="connsiteX55" fmla="*/ 937690 w 1732317"/>
                          <a:gd name="connsiteY55" fmla="*/ 1057275 h 1147005"/>
                          <a:gd name="connsiteX56" fmla="*/ 989125 w 1732317"/>
                          <a:gd name="connsiteY56" fmla="*/ 1140840 h 1147005"/>
                          <a:gd name="connsiteX57" fmla="*/ 1027225 w 1732317"/>
                          <a:gd name="connsiteY57" fmla="*/ 1019175 h 1147005"/>
                          <a:gd name="connsiteX58" fmla="*/ 1008175 w 1732317"/>
                          <a:gd name="connsiteY58" fmla="*/ 990600 h 1147005"/>
                          <a:gd name="connsiteX59" fmla="*/ 1027225 w 1732317"/>
                          <a:gd name="connsiteY59" fmla="*/ 1047750 h 1147005"/>
                          <a:gd name="connsiteX60" fmla="*/ 1080565 w 1732317"/>
                          <a:gd name="connsiteY60" fmla="*/ 1116473 h 1147005"/>
                          <a:gd name="connsiteX61" fmla="*/ 1151050 w 1732317"/>
                          <a:gd name="connsiteY61" fmla="*/ 1143000 h 1147005"/>
                          <a:gd name="connsiteX62" fmla="*/ 1122475 w 1732317"/>
                          <a:gd name="connsiteY62" fmla="*/ 1009650 h 1147005"/>
                          <a:gd name="connsiteX63" fmla="*/ 1103425 w 1732317"/>
                          <a:gd name="connsiteY63" fmla="*/ 981075 h 1147005"/>
                          <a:gd name="connsiteX64" fmla="*/ 1122475 w 1732317"/>
                          <a:gd name="connsiteY64" fmla="*/ 876300 h 1147005"/>
                          <a:gd name="connsiteX65" fmla="*/ 1209831 w 1732317"/>
                          <a:gd name="connsiteY65" fmla="*/ 895616 h 1147005"/>
                          <a:gd name="connsiteX66" fmla="*/ 1333930 w 1732317"/>
                          <a:gd name="connsiteY66" fmla="*/ 912427 h 1147005"/>
                          <a:gd name="connsiteX67" fmla="*/ 1484425 w 1732317"/>
                          <a:gd name="connsiteY67" fmla="*/ 885825 h 1147005"/>
                          <a:gd name="connsiteX68" fmla="*/ 1579675 w 1732317"/>
                          <a:gd name="connsiteY68" fmla="*/ 838200 h 1147005"/>
                          <a:gd name="connsiteX69" fmla="*/ 1608250 w 1732317"/>
                          <a:gd name="connsiteY69" fmla="*/ 828675 h 1147005"/>
                          <a:gd name="connsiteX70" fmla="*/ 1646350 w 1732317"/>
                          <a:gd name="connsiteY70" fmla="*/ 771525 h 1147005"/>
                          <a:gd name="connsiteX71" fmla="*/ 1665400 w 1732317"/>
                          <a:gd name="connsiteY71" fmla="*/ 742950 h 1147005"/>
                          <a:gd name="connsiteX72" fmla="*/ 1674925 w 1732317"/>
                          <a:gd name="connsiteY72" fmla="*/ 704850 h 1147005"/>
                          <a:gd name="connsiteX73" fmla="*/ 1655875 w 1732317"/>
                          <a:gd name="connsiteY73" fmla="*/ 466725 h 1147005"/>
                          <a:gd name="connsiteX74" fmla="*/ 1646350 w 1732317"/>
                          <a:gd name="connsiteY74" fmla="*/ 438150 h 1147005"/>
                          <a:gd name="connsiteX75" fmla="*/ 1629205 w 1732317"/>
                          <a:gd name="connsiteY75" fmla="*/ 401947 h 1147005"/>
                          <a:gd name="connsiteX76" fmla="*/ 1608250 w 1732317"/>
                          <a:gd name="connsiteY76" fmla="*/ 371475 h 1147005"/>
                          <a:gd name="connsiteX77" fmla="*/ 1608250 w 1732317"/>
                          <a:gd name="connsiteY77" fmla="*/ 190500 h 1147005"/>
                          <a:gd name="connsiteX78" fmla="*/ 1627300 w 1732317"/>
                          <a:gd name="connsiteY78" fmla="*/ 161925 h 1147005"/>
                          <a:gd name="connsiteX79" fmla="*/ 1655875 w 1732317"/>
                          <a:gd name="connsiteY79" fmla="*/ 142875 h 1147005"/>
                          <a:gd name="connsiteX80" fmla="*/ 1693975 w 1732317"/>
                          <a:gd name="connsiteY80" fmla="*/ 114300 h 1147005"/>
                          <a:gd name="connsiteX81" fmla="*/ 1732075 w 1732317"/>
                          <a:gd name="connsiteY81" fmla="*/ 95250 h 1147005"/>
                          <a:gd name="connsiteX82" fmla="*/ 1684450 w 1732317"/>
                          <a:gd name="connsiteY82" fmla="*/ 51457 h 1147005"/>
                          <a:gd name="connsiteX0" fmla="*/ 1740367 w 1788234"/>
                          <a:gd name="connsiteY0" fmla="*/ 51457 h 1147005"/>
                          <a:gd name="connsiteX1" fmla="*/ 1749892 w 1788234"/>
                          <a:gd name="connsiteY1" fmla="*/ 57150 h 1147005"/>
                          <a:gd name="connsiteX2" fmla="*/ 1673692 w 1788234"/>
                          <a:gd name="connsiteY2" fmla="*/ 9562 h 1147005"/>
                          <a:gd name="connsiteX3" fmla="*/ 1607017 w 1788234"/>
                          <a:gd name="connsiteY3" fmla="*/ 0 h 1147005"/>
                          <a:gd name="connsiteX4" fmla="*/ 1559392 w 1788234"/>
                          <a:gd name="connsiteY4" fmla="*/ 9525 h 1147005"/>
                          <a:gd name="connsiteX5" fmla="*/ 1530817 w 1788234"/>
                          <a:gd name="connsiteY5" fmla="*/ 38100 h 1147005"/>
                          <a:gd name="connsiteX6" fmla="*/ 1500337 w 1788234"/>
                          <a:gd name="connsiteY6" fmla="*/ 74378 h 1147005"/>
                          <a:gd name="connsiteX7" fmla="*/ 1473667 w 1788234"/>
                          <a:gd name="connsiteY7" fmla="*/ 104775 h 1147005"/>
                          <a:gd name="connsiteX8" fmla="*/ 1464142 w 1788234"/>
                          <a:gd name="connsiteY8" fmla="*/ 142875 h 1147005"/>
                          <a:gd name="connsiteX9" fmla="*/ 1445092 w 1788234"/>
                          <a:gd name="connsiteY9" fmla="*/ 171450 h 1147005"/>
                          <a:gd name="connsiteX10" fmla="*/ 1416517 w 1788234"/>
                          <a:gd name="connsiteY10" fmla="*/ 219075 h 1147005"/>
                          <a:gd name="connsiteX11" fmla="*/ 1399372 w 1788234"/>
                          <a:gd name="connsiteY11" fmla="*/ 236265 h 1147005"/>
                          <a:gd name="connsiteX12" fmla="*/ 1368892 w 1788234"/>
                          <a:gd name="connsiteY12" fmla="*/ 276225 h 1147005"/>
                          <a:gd name="connsiteX13" fmla="*/ 1292692 w 1788234"/>
                          <a:gd name="connsiteY13" fmla="*/ 361950 h 1147005"/>
                          <a:gd name="connsiteX14" fmla="*/ 1264117 w 1788234"/>
                          <a:gd name="connsiteY14" fmla="*/ 371475 h 1147005"/>
                          <a:gd name="connsiteX15" fmla="*/ 1206967 w 1788234"/>
                          <a:gd name="connsiteY15" fmla="*/ 409575 h 1147005"/>
                          <a:gd name="connsiteX16" fmla="*/ 1178392 w 1788234"/>
                          <a:gd name="connsiteY16" fmla="*/ 428625 h 1147005"/>
                          <a:gd name="connsiteX17" fmla="*/ 1073617 w 1788234"/>
                          <a:gd name="connsiteY17" fmla="*/ 466725 h 1147005"/>
                          <a:gd name="connsiteX18" fmla="*/ 768817 w 1788234"/>
                          <a:gd name="connsiteY18" fmla="*/ 457200 h 1147005"/>
                          <a:gd name="connsiteX19" fmla="*/ 745957 w 1788234"/>
                          <a:gd name="connsiteY19" fmla="*/ 445778 h 1147005"/>
                          <a:gd name="connsiteX20" fmla="*/ 683092 w 1788234"/>
                          <a:gd name="connsiteY20" fmla="*/ 409575 h 1147005"/>
                          <a:gd name="connsiteX21" fmla="*/ 644992 w 1788234"/>
                          <a:gd name="connsiteY21" fmla="*/ 371475 h 1147005"/>
                          <a:gd name="connsiteX22" fmla="*/ 635467 w 1788234"/>
                          <a:gd name="connsiteY22" fmla="*/ 342900 h 1147005"/>
                          <a:gd name="connsiteX23" fmla="*/ 616417 w 1788234"/>
                          <a:gd name="connsiteY23" fmla="*/ 304800 h 1147005"/>
                          <a:gd name="connsiteX24" fmla="*/ 559267 w 1788234"/>
                          <a:gd name="connsiteY24" fmla="*/ 228600 h 1147005"/>
                          <a:gd name="connsiteX25" fmla="*/ 530692 w 1788234"/>
                          <a:gd name="connsiteY25" fmla="*/ 219075 h 1147005"/>
                          <a:gd name="connsiteX26" fmla="*/ 502117 w 1788234"/>
                          <a:gd name="connsiteY26" fmla="*/ 161925 h 1147005"/>
                          <a:gd name="connsiteX27" fmla="*/ 473542 w 1788234"/>
                          <a:gd name="connsiteY27" fmla="*/ 152400 h 1147005"/>
                          <a:gd name="connsiteX28" fmla="*/ 399247 w 1788234"/>
                          <a:gd name="connsiteY28" fmla="*/ 142950 h 1147005"/>
                          <a:gd name="connsiteX29" fmla="*/ 292567 w 1788234"/>
                          <a:gd name="connsiteY29" fmla="*/ 209550 h 1147005"/>
                          <a:gd name="connsiteX30" fmla="*/ 225892 w 1788234"/>
                          <a:gd name="connsiteY30" fmla="*/ 285750 h 1147005"/>
                          <a:gd name="connsiteX31" fmla="*/ 208747 w 1788234"/>
                          <a:gd name="connsiteY31" fmla="*/ 312428 h 1147005"/>
                          <a:gd name="connsiteX32" fmla="*/ 197317 w 1788234"/>
                          <a:gd name="connsiteY32" fmla="*/ 342900 h 1147005"/>
                          <a:gd name="connsiteX33" fmla="*/ 168742 w 1788234"/>
                          <a:gd name="connsiteY33" fmla="*/ 390525 h 1147005"/>
                          <a:gd name="connsiteX34" fmla="*/ 147787 w 1788234"/>
                          <a:gd name="connsiteY34" fmla="*/ 451545 h 1147005"/>
                          <a:gd name="connsiteX35" fmla="*/ 149692 w 1788234"/>
                          <a:gd name="connsiteY35" fmla="*/ 495300 h 1147005"/>
                          <a:gd name="connsiteX36" fmla="*/ 99632 w 1788234"/>
                          <a:gd name="connsiteY36" fmla="*/ 674863 h 1147005"/>
                          <a:gd name="connsiteX37" fmla="*/ 59097 w 1788234"/>
                          <a:gd name="connsiteY37" fmla="*/ 739962 h 1147005"/>
                          <a:gd name="connsiteX38" fmla="*/ 6746 w 1788234"/>
                          <a:gd name="connsiteY38" fmla="*/ 768537 h 1147005"/>
                          <a:gd name="connsiteX39" fmla="*/ 223987 w 1788234"/>
                          <a:gd name="connsiteY39" fmla="*/ 870570 h 1147005"/>
                          <a:gd name="connsiteX40" fmla="*/ 283042 w 1788234"/>
                          <a:gd name="connsiteY40" fmla="*/ 942975 h 1147005"/>
                          <a:gd name="connsiteX41" fmla="*/ 288757 w 1788234"/>
                          <a:gd name="connsiteY41" fmla="*/ 971550 h 1147005"/>
                          <a:gd name="connsiteX42" fmla="*/ 321142 w 1788234"/>
                          <a:gd name="connsiteY42" fmla="*/ 1009650 h 1147005"/>
                          <a:gd name="connsiteX43" fmla="*/ 334033 w 1788234"/>
                          <a:gd name="connsiteY43" fmla="*/ 1055679 h 1147005"/>
                          <a:gd name="connsiteX44" fmla="*/ 448777 w 1788234"/>
                          <a:gd name="connsiteY44" fmla="*/ 1000087 h 1147005"/>
                          <a:gd name="connsiteX45" fmla="*/ 492592 w 1788234"/>
                          <a:gd name="connsiteY45" fmla="*/ 971550 h 1147005"/>
                          <a:gd name="connsiteX46" fmla="*/ 521167 w 1788234"/>
                          <a:gd name="connsiteY46" fmla="*/ 962025 h 1147005"/>
                          <a:gd name="connsiteX47" fmla="*/ 549742 w 1788234"/>
                          <a:gd name="connsiteY47" fmla="*/ 942975 h 1147005"/>
                          <a:gd name="connsiteX48" fmla="*/ 578317 w 1788234"/>
                          <a:gd name="connsiteY48" fmla="*/ 933450 h 1147005"/>
                          <a:gd name="connsiteX49" fmla="*/ 606892 w 1788234"/>
                          <a:gd name="connsiteY49" fmla="*/ 914400 h 1147005"/>
                          <a:gd name="connsiteX50" fmla="*/ 673567 w 1788234"/>
                          <a:gd name="connsiteY50" fmla="*/ 895350 h 1147005"/>
                          <a:gd name="connsiteX51" fmla="*/ 721192 w 1788234"/>
                          <a:gd name="connsiteY51" fmla="*/ 866775 h 1147005"/>
                          <a:gd name="connsiteX52" fmla="*/ 978367 w 1788234"/>
                          <a:gd name="connsiteY52" fmla="*/ 866775 h 1147005"/>
                          <a:gd name="connsiteX53" fmla="*/ 978367 w 1788234"/>
                          <a:gd name="connsiteY53" fmla="*/ 990600 h 1147005"/>
                          <a:gd name="connsiteX54" fmla="*/ 978367 w 1788234"/>
                          <a:gd name="connsiteY54" fmla="*/ 1021110 h 1147005"/>
                          <a:gd name="connsiteX55" fmla="*/ 993607 w 1788234"/>
                          <a:gd name="connsiteY55" fmla="*/ 1057275 h 1147005"/>
                          <a:gd name="connsiteX56" fmla="*/ 1045042 w 1788234"/>
                          <a:gd name="connsiteY56" fmla="*/ 1140840 h 1147005"/>
                          <a:gd name="connsiteX57" fmla="*/ 1083142 w 1788234"/>
                          <a:gd name="connsiteY57" fmla="*/ 1019175 h 1147005"/>
                          <a:gd name="connsiteX58" fmla="*/ 1064092 w 1788234"/>
                          <a:gd name="connsiteY58" fmla="*/ 990600 h 1147005"/>
                          <a:gd name="connsiteX59" fmla="*/ 1083142 w 1788234"/>
                          <a:gd name="connsiteY59" fmla="*/ 1047750 h 1147005"/>
                          <a:gd name="connsiteX60" fmla="*/ 1136482 w 1788234"/>
                          <a:gd name="connsiteY60" fmla="*/ 1116473 h 1147005"/>
                          <a:gd name="connsiteX61" fmla="*/ 1206967 w 1788234"/>
                          <a:gd name="connsiteY61" fmla="*/ 1143000 h 1147005"/>
                          <a:gd name="connsiteX62" fmla="*/ 1178392 w 1788234"/>
                          <a:gd name="connsiteY62" fmla="*/ 1009650 h 1147005"/>
                          <a:gd name="connsiteX63" fmla="*/ 1159342 w 1788234"/>
                          <a:gd name="connsiteY63" fmla="*/ 981075 h 1147005"/>
                          <a:gd name="connsiteX64" fmla="*/ 1178392 w 1788234"/>
                          <a:gd name="connsiteY64" fmla="*/ 876300 h 1147005"/>
                          <a:gd name="connsiteX65" fmla="*/ 1265748 w 1788234"/>
                          <a:gd name="connsiteY65" fmla="*/ 895616 h 1147005"/>
                          <a:gd name="connsiteX66" fmla="*/ 1389847 w 1788234"/>
                          <a:gd name="connsiteY66" fmla="*/ 912427 h 1147005"/>
                          <a:gd name="connsiteX67" fmla="*/ 1540342 w 1788234"/>
                          <a:gd name="connsiteY67" fmla="*/ 885825 h 1147005"/>
                          <a:gd name="connsiteX68" fmla="*/ 1635592 w 1788234"/>
                          <a:gd name="connsiteY68" fmla="*/ 838200 h 1147005"/>
                          <a:gd name="connsiteX69" fmla="*/ 1664167 w 1788234"/>
                          <a:gd name="connsiteY69" fmla="*/ 828675 h 1147005"/>
                          <a:gd name="connsiteX70" fmla="*/ 1702267 w 1788234"/>
                          <a:gd name="connsiteY70" fmla="*/ 771525 h 1147005"/>
                          <a:gd name="connsiteX71" fmla="*/ 1721317 w 1788234"/>
                          <a:gd name="connsiteY71" fmla="*/ 742950 h 1147005"/>
                          <a:gd name="connsiteX72" fmla="*/ 1730842 w 1788234"/>
                          <a:gd name="connsiteY72" fmla="*/ 704850 h 1147005"/>
                          <a:gd name="connsiteX73" fmla="*/ 1711792 w 1788234"/>
                          <a:gd name="connsiteY73" fmla="*/ 466725 h 1147005"/>
                          <a:gd name="connsiteX74" fmla="*/ 1702267 w 1788234"/>
                          <a:gd name="connsiteY74" fmla="*/ 438150 h 1147005"/>
                          <a:gd name="connsiteX75" fmla="*/ 1685122 w 1788234"/>
                          <a:gd name="connsiteY75" fmla="*/ 401947 h 1147005"/>
                          <a:gd name="connsiteX76" fmla="*/ 1664167 w 1788234"/>
                          <a:gd name="connsiteY76" fmla="*/ 371475 h 1147005"/>
                          <a:gd name="connsiteX77" fmla="*/ 1664167 w 1788234"/>
                          <a:gd name="connsiteY77" fmla="*/ 190500 h 1147005"/>
                          <a:gd name="connsiteX78" fmla="*/ 1683217 w 1788234"/>
                          <a:gd name="connsiteY78" fmla="*/ 161925 h 1147005"/>
                          <a:gd name="connsiteX79" fmla="*/ 1711792 w 1788234"/>
                          <a:gd name="connsiteY79" fmla="*/ 142875 h 1147005"/>
                          <a:gd name="connsiteX80" fmla="*/ 1749892 w 1788234"/>
                          <a:gd name="connsiteY80" fmla="*/ 114300 h 1147005"/>
                          <a:gd name="connsiteX81" fmla="*/ 1787992 w 1788234"/>
                          <a:gd name="connsiteY81" fmla="*/ 95250 h 1147005"/>
                          <a:gd name="connsiteX82" fmla="*/ 1740367 w 1788234"/>
                          <a:gd name="connsiteY82" fmla="*/ 51457 h 1147005"/>
                          <a:gd name="connsiteX0" fmla="*/ 1797968 w 1845835"/>
                          <a:gd name="connsiteY0" fmla="*/ 51457 h 1147005"/>
                          <a:gd name="connsiteX1" fmla="*/ 1807493 w 1845835"/>
                          <a:gd name="connsiteY1" fmla="*/ 57150 h 1147005"/>
                          <a:gd name="connsiteX2" fmla="*/ 1731293 w 1845835"/>
                          <a:gd name="connsiteY2" fmla="*/ 9562 h 1147005"/>
                          <a:gd name="connsiteX3" fmla="*/ 1664618 w 1845835"/>
                          <a:gd name="connsiteY3" fmla="*/ 0 h 1147005"/>
                          <a:gd name="connsiteX4" fmla="*/ 1616993 w 1845835"/>
                          <a:gd name="connsiteY4" fmla="*/ 9525 h 1147005"/>
                          <a:gd name="connsiteX5" fmla="*/ 1588418 w 1845835"/>
                          <a:gd name="connsiteY5" fmla="*/ 38100 h 1147005"/>
                          <a:gd name="connsiteX6" fmla="*/ 1557938 w 1845835"/>
                          <a:gd name="connsiteY6" fmla="*/ 74378 h 1147005"/>
                          <a:gd name="connsiteX7" fmla="*/ 1531268 w 1845835"/>
                          <a:gd name="connsiteY7" fmla="*/ 104775 h 1147005"/>
                          <a:gd name="connsiteX8" fmla="*/ 1521743 w 1845835"/>
                          <a:gd name="connsiteY8" fmla="*/ 142875 h 1147005"/>
                          <a:gd name="connsiteX9" fmla="*/ 1502693 w 1845835"/>
                          <a:gd name="connsiteY9" fmla="*/ 171450 h 1147005"/>
                          <a:gd name="connsiteX10" fmla="*/ 1474118 w 1845835"/>
                          <a:gd name="connsiteY10" fmla="*/ 219075 h 1147005"/>
                          <a:gd name="connsiteX11" fmla="*/ 1456973 w 1845835"/>
                          <a:gd name="connsiteY11" fmla="*/ 236265 h 1147005"/>
                          <a:gd name="connsiteX12" fmla="*/ 1426493 w 1845835"/>
                          <a:gd name="connsiteY12" fmla="*/ 276225 h 1147005"/>
                          <a:gd name="connsiteX13" fmla="*/ 1350293 w 1845835"/>
                          <a:gd name="connsiteY13" fmla="*/ 361950 h 1147005"/>
                          <a:gd name="connsiteX14" fmla="*/ 1321718 w 1845835"/>
                          <a:gd name="connsiteY14" fmla="*/ 371475 h 1147005"/>
                          <a:gd name="connsiteX15" fmla="*/ 1264568 w 1845835"/>
                          <a:gd name="connsiteY15" fmla="*/ 409575 h 1147005"/>
                          <a:gd name="connsiteX16" fmla="*/ 1235993 w 1845835"/>
                          <a:gd name="connsiteY16" fmla="*/ 428625 h 1147005"/>
                          <a:gd name="connsiteX17" fmla="*/ 1131218 w 1845835"/>
                          <a:gd name="connsiteY17" fmla="*/ 466725 h 1147005"/>
                          <a:gd name="connsiteX18" fmla="*/ 826418 w 1845835"/>
                          <a:gd name="connsiteY18" fmla="*/ 457200 h 1147005"/>
                          <a:gd name="connsiteX19" fmla="*/ 803558 w 1845835"/>
                          <a:gd name="connsiteY19" fmla="*/ 445778 h 1147005"/>
                          <a:gd name="connsiteX20" fmla="*/ 740693 w 1845835"/>
                          <a:gd name="connsiteY20" fmla="*/ 409575 h 1147005"/>
                          <a:gd name="connsiteX21" fmla="*/ 702593 w 1845835"/>
                          <a:gd name="connsiteY21" fmla="*/ 371475 h 1147005"/>
                          <a:gd name="connsiteX22" fmla="*/ 693068 w 1845835"/>
                          <a:gd name="connsiteY22" fmla="*/ 342900 h 1147005"/>
                          <a:gd name="connsiteX23" fmla="*/ 674018 w 1845835"/>
                          <a:gd name="connsiteY23" fmla="*/ 304800 h 1147005"/>
                          <a:gd name="connsiteX24" fmla="*/ 616868 w 1845835"/>
                          <a:gd name="connsiteY24" fmla="*/ 228600 h 1147005"/>
                          <a:gd name="connsiteX25" fmla="*/ 588293 w 1845835"/>
                          <a:gd name="connsiteY25" fmla="*/ 219075 h 1147005"/>
                          <a:gd name="connsiteX26" fmla="*/ 559718 w 1845835"/>
                          <a:gd name="connsiteY26" fmla="*/ 161925 h 1147005"/>
                          <a:gd name="connsiteX27" fmla="*/ 531143 w 1845835"/>
                          <a:gd name="connsiteY27" fmla="*/ 152400 h 1147005"/>
                          <a:gd name="connsiteX28" fmla="*/ 456848 w 1845835"/>
                          <a:gd name="connsiteY28" fmla="*/ 142950 h 1147005"/>
                          <a:gd name="connsiteX29" fmla="*/ 350168 w 1845835"/>
                          <a:gd name="connsiteY29" fmla="*/ 209550 h 1147005"/>
                          <a:gd name="connsiteX30" fmla="*/ 283493 w 1845835"/>
                          <a:gd name="connsiteY30" fmla="*/ 285750 h 1147005"/>
                          <a:gd name="connsiteX31" fmla="*/ 266348 w 1845835"/>
                          <a:gd name="connsiteY31" fmla="*/ 312428 h 1147005"/>
                          <a:gd name="connsiteX32" fmla="*/ 254918 w 1845835"/>
                          <a:gd name="connsiteY32" fmla="*/ 342900 h 1147005"/>
                          <a:gd name="connsiteX33" fmla="*/ 226343 w 1845835"/>
                          <a:gd name="connsiteY33" fmla="*/ 390525 h 1147005"/>
                          <a:gd name="connsiteX34" fmla="*/ 205388 w 1845835"/>
                          <a:gd name="connsiteY34" fmla="*/ 451545 h 1147005"/>
                          <a:gd name="connsiteX35" fmla="*/ 207293 w 1845835"/>
                          <a:gd name="connsiteY35" fmla="*/ 495300 h 1147005"/>
                          <a:gd name="connsiteX36" fmla="*/ 157233 w 1845835"/>
                          <a:gd name="connsiteY36" fmla="*/ 674863 h 1147005"/>
                          <a:gd name="connsiteX37" fmla="*/ 116698 w 1845835"/>
                          <a:gd name="connsiteY37" fmla="*/ 739962 h 1147005"/>
                          <a:gd name="connsiteX38" fmla="*/ 64347 w 1845835"/>
                          <a:gd name="connsiteY38" fmla="*/ 768537 h 1147005"/>
                          <a:gd name="connsiteX39" fmla="*/ 4289 w 1845835"/>
                          <a:gd name="connsiteY39" fmla="*/ 827200 h 1147005"/>
                          <a:gd name="connsiteX40" fmla="*/ 340643 w 1845835"/>
                          <a:gd name="connsiteY40" fmla="*/ 942975 h 1147005"/>
                          <a:gd name="connsiteX41" fmla="*/ 346358 w 1845835"/>
                          <a:gd name="connsiteY41" fmla="*/ 971550 h 1147005"/>
                          <a:gd name="connsiteX42" fmla="*/ 378743 w 1845835"/>
                          <a:gd name="connsiteY42" fmla="*/ 1009650 h 1147005"/>
                          <a:gd name="connsiteX43" fmla="*/ 391634 w 1845835"/>
                          <a:gd name="connsiteY43" fmla="*/ 1055679 h 1147005"/>
                          <a:gd name="connsiteX44" fmla="*/ 506378 w 1845835"/>
                          <a:gd name="connsiteY44" fmla="*/ 1000087 h 1147005"/>
                          <a:gd name="connsiteX45" fmla="*/ 550193 w 1845835"/>
                          <a:gd name="connsiteY45" fmla="*/ 971550 h 1147005"/>
                          <a:gd name="connsiteX46" fmla="*/ 578768 w 1845835"/>
                          <a:gd name="connsiteY46" fmla="*/ 962025 h 1147005"/>
                          <a:gd name="connsiteX47" fmla="*/ 607343 w 1845835"/>
                          <a:gd name="connsiteY47" fmla="*/ 942975 h 1147005"/>
                          <a:gd name="connsiteX48" fmla="*/ 635918 w 1845835"/>
                          <a:gd name="connsiteY48" fmla="*/ 933450 h 1147005"/>
                          <a:gd name="connsiteX49" fmla="*/ 664493 w 1845835"/>
                          <a:gd name="connsiteY49" fmla="*/ 914400 h 1147005"/>
                          <a:gd name="connsiteX50" fmla="*/ 731168 w 1845835"/>
                          <a:gd name="connsiteY50" fmla="*/ 895350 h 1147005"/>
                          <a:gd name="connsiteX51" fmla="*/ 778793 w 1845835"/>
                          <a:gd name="connsiteY51" fmla="*/ 866775 h 1147005"/>
                          <a:gd name="connsiteX52" fmla="*/ 1035968 w 1845835"/>
                          <a:gd name="connsiteY52" fmla="*/ 866775 h 1147005"/>
                          <a:gd name="connsiteX53" fmla="*/ 1035968 w 1845835"/>
                          <a:gd name="connsiteY53" fmla="*/ 990600 h 1147005"/>
                          <a:gd name="connsiteX54" fmla="*/ 1035968 w 1845835"/>
                          <a:gd name="connsiteY54" fmla="*/ 1021110 h 1147005"/>
                          <a:gd name="connsiteX55" fmla="*/ 1051208 w 1845835"/>
                          <a:gd name="connsiteY55" fmla="*/ 1057275 h 1147005"/>
                          <a:gd name="connsiteX56" fmla="*/ 1102643 w 1845835"/>
                          <a:gd name="connsiteY56" fmla="*/ 1140840 h 1147005"/>
                          <a:gd name="connsiteX57" fmla="*/ 1140743 w 1845835"/>
                          <a:gd name="connsiteY57" fmla="*/ 1019175 h 1147005"/>
                          <a:gd name="connsiteX58" fmla="*/ 1121693 w 1845835"/>
                          <a:gd name="connsiteY58" fmla="*/ 990600 h 1147005"/>
                          <a:gd name="connsiteX59" fmla="*/ 1140743 w 1845835"/>
                          <a:gd name="connsiteY59" fmla="*/ 1047750 h 1147005"/>
                          <a:gd name="connsiteX60" fmla="*/ 1194083 w 1845835"/>
                          <a:gd name="connsiteY60" fmla="*/ 1116473 h 1147005"/>
                          <a:gd name="connsiteX61" fmla="*/ 1264568 w 1845835"/>
                          <a:gd name="connsiteY61" fmla="*/ 1143000 h 1147005"/>
                          <a:gd name="connsiteX62" fmla="*/ 1235993 w 1845835"/>
                          <a:gd name="connsiteY62" fmla="*/ 1009650 h 1147005"/>
                          <a:gd name="connsiteX63" fmla="*/ 1216943 w 1845835"/>
                          <a:gd name="connsiteY63" fmla="*/ 981075 h 1147005"/>
                          <a:gd name="connsiteX64" fmla="*/ 1235993 w 1845835"/>
                          <a:gd name="connsiteY64" fmla="*/ 876300 h 1147005"/>
                          <a:gd name="connsiteX65" fmla="*/ 1323349 w 1845835"/>
                          <a:gd name="connsiteY65" fmla="*/ 895616 h 1147005"/>
                          <a:gd name="connsiteX66" fmla="*/ 1447448 w 1845835"/>
                          <a:gd name="connsiteY66" fmla="*/ 912427 h 1147005"/>
                          <a:gd name="connsiteX67" fmla="*/ 1597943 w 1845835"/>
                          <a:gd name="connsiteY67" fmla="*/ 885825 h 1147005"/>
                          <a:gd name="connsiteX68" fmla="*/ 1693193 w 1845835"/>
                          <a:gd name="connsiteY68" fmla="*/ 838200 h 1147005"/>
                          <a:gd name="connsiteX69" fmla="*/ 1721768 w 1845835"/>
                          <a:gd name="connsiteY69" fmla="*/ 828675 h 1147005"/>
                          <a:gd name="connsiteX70" fmla="*/ 1759868 w 1845835"/>
                          <a:gd name="connsiteY70" fmla="*/ 771525 h 1147005"/>
                          <a:gd name="connsiteX71" fmla="*/ 1778918 w 1845835"/>
                          <a:gd name="connsiteY71" fmla="*/ 742950 h 1147005"/>
                          <a:gd name="connsiteX72" fmla="*/ 1788443 w 1845835"/>
                          <a:gd name="connsiteY72" fmla="*/ 704850 h 1147005"/>
                          <a:gd name="connsiteX73" fmla="*/ 1769393 w 1845835"/>
                          <a:gd name="connsiteY73" fmla="*/ 466725 h 1147005"/>
                          <a:gd name="connsiteX74" fmla="*/ 1759868 w 1845835"/>
                          <a:gd name="connsiteY74" fmla="*/ 438150 h 1147005"/>
                          <a:gd name="connsiteX75" fmla="*/ 1742723 w 1845835"/>
                          <a:gd name="connsiteY75" fmla="*/ 401947 h 1147005"/>
                          <a:gd name="connsiteX76" fmla="*/ 1721768 w 1845835"/>
                          <a:gd name="connsiteY76" fmla="*/ 371475 h 1147005"/>
                          <a:gd name="connsiteX77" fmla="*/ 1721768 w 1845835"/>
                          <a:gd name="connsiteY77" fmla="*/ 190500 h 1147005"/>
                          <a:gd name="connsiteX78" fmla="*/ 1740818 w 1845835"/>
                          <a:gd name="connsiteY78" fmla="*/ 161925 h 1147005"/>
                          <a:gd name="connsiteX79" fmla="*/ 1769393 w 1845835"/>
                          <a:gd name="connsiteY79" fmla="*/ 142875 h 1147005"/>
                          <a:gd name="connsiteX80" fmla="*/ 1807493 w 1845835"/>
                          <a:gd name="connsiteY80" fmla="*/ 114300 h 1147005"/>
                          <a:gd name="connsiteX81" fmla="*/ 1845593 w 1845835"/>
                          <a:gd name="connsiteY81" fmla="*/ 95250 h 1147005"/>
                          <a:gd name="connsiteX82" fmla="*/ 1797968 w 1845835"/>
                          <a:gd name="connsiteY82" fmla="*/ 51457 h 1147005"/>
                          <a:gd name="connsiteX0" fmla="*/ 1836410 w 1884277"/>
                          <a:gd name="connsiteY0" fmla="*/ 51457 h 1147005"/>
                          <a:gd name="connsiteX1" fmla="*/ 1845935 w 1884277"/>
                          <a:gd name="connsiteY1" fmla="*/ 57150 h 1147005"/>
                          <a:gd name="connsiteX2" fmla="*/ 1769735 w 1884277"/>
                          <a:gd name="connsiteY2" fmla="*/ 9562 h 1147005"/>
                          <a:gd name="connsiteX3" fmla="*/ 1703060 w 1884277"/>
                          <a:gd name="connsiteY3" fmla="*/ 0 h 1147005"/>
                          <a:gd name="connsiteX4" fmla="*/ 1655435 w 1884277"/>
                          <a:gd name="connsiteY4" fmla="*/ 9525 h 1147005"/>
                          <a:gd name="connsiteX5" fmla="*/ 1626860 w 1884277"/>
                          <a:gd name="connsiteY5" fmla="*/ 38100 h 1147005"/>
                          <a:gd name="connsiteX6" fmla="*/ 1596380 w 1884277"/>
                          <a:gd name="connsiteY6" fmla="*/ 74378 h 1147005"/>
                          <a:gd name="connsiteX7" fmla="*/ 1569710 w 1884277"/>
                          <a:gd name="connsiteY7" fmla="*/ 104775 h 1147005"/>
                          <a:gd name="connsiteX8" fmla="*/ 1560185 w 1884277"/>
                          <a:gd name="connsiteY8" fmla="*/ 142875 h 1147005"/>
                          <a:gd name="connsiteX9" fmla="*/ 1541135 w 1884277"/>
                          <a:gd name="connsiteY9" fmla="*/ 171450 h 1147005"/>
                          <a:gd name="connsiteX10" fmla="*/ 1512560 w 1884277"/>
                          <a:gd name="connsiteY10" fmla="*/ 219075 h 1147005"/>
                          <a:gd name="connsiteX11" fmla="*/ 1495415 w 1884277"/>
                          <a:gd name="connsiteY11" fmla="*/ 236265 h 1147005"/>
                          <a:gd name="connsiteX12" fmla="*/ 1464935 w 1884277"/>
                          <a:gd name="connsiteY12" fmla="*/ 276225 h 1147005"/>
                          <a:gd name="connsiteX13" fmla="*/ 1388735 w 1884277"/>
                          <a:gd name="connsiteY13" fmla="*/ 361950 h 1147005"/>
                          <a:gd name="connsiteX14" fmla="*/ 1360160 w 1884277"/>
                          <a:gd name="connsiteY14" fmla="*/ 371475 h 1147005"/>
                          <a:gd name="connsiteX15" fmla="*/ 1303010 w 1884277"/>
                          <a:gd name="connsiteY15" fmla="*/ 409575 h 1147005"/>
                          <a:gd name="connsiteX16" fmla="*/ 1274435 w 1884277"/>
                          <a:gd name="connsiteY16" fmla="*/ 428625 h 1147005"/>
                          <a:gd name="connsiteX17" fmla="*/ 1169660 w 1884277"/>
                          <a:gd name="connsiteY17" fmla="*/ 466725 h 1147005"/>
                          <a:gd name="connsiteX18" fmla="*/ 864860 w 1884277"/>
                          <a:gd name="connsiteY18" fmla="*/ 457200 h 1147005"/>
                          <a:gd name="connsiteX19" fmla="*/ 842000 w 1884277"/>
                          <a:gd name="connsiteY19" fmla="*/ 445778 h 1147005"/>
                          <a:gd name="connsiteX20" fmla="*/ 779135 w 1884277"/>
                          <a:gd name="connsiteY20" fmla="*/ 409575 h 1147005"/>
                          <a:gd name="connsiteX21" fmla="*/ 741035 w 1884277"/>
                          <a:gd name="connsiteY21" fmla="*/ 371475 h 1147005"/>
                          <a:gd name="connsiteX22" fmla="*/ 731510 w 1884277"/>
                          <a:gd name="connsiteY22" fmla="*/ 342900 h 1147005"/>
                          <a:gd name="connsiteX23" fmla="*/ 712460 w 1884277"/>
                          <a:gd name="connsiteY23" fmla="*/ 304800 h 1147005"/>
                          <a:gd name="connsiteX24" fmla="*/ 655310 w 1884277"/>
                          <a:gd name="connsiteY24" fmla="*/ 228600 h 1147005"/>
                          <a:gd name="connsiteX25" fmla="*/ 626735 w 1884277"/>
                          <a:gd name="connsiteY25" fmla="*/ 219075 h 1147005"/>
                          <a:gd name="connsiteX26" fmla="*/ 598160 w 1884277"/>
                          <a:gd name="connsiteY26" fmla="*/ 161925 h 1147005"/>
                          <a:gd name="connsiteX27" fmla="*/ 569585 w 1884277"/>
                          <a:gd name="connsiteY27" fmla="*/ 152400 h 1147005"/>
                          <a:gd name="connsiteX28" fmla="*/ 495290 w 1884277"/>
                          <a:gd name="connsiteY28" fmla="*/ 142950 h 1147005"/>
                          <a:gd name="connsiteX29" fmla="*/ 388610 w 1884277"/>
                          <a:gd name="connsiteY29" fmla="*/ 209550 h 1147005"/>
                          <a:gd name="connsiteX30" fmla="*/ 321935 w 1884277"/>
                          <a:gd name="connsiteY30" fmla="*/ 285750 h 1147005"/>
                          <a:gd name="connsiteX31" fmla="*/ 304790 w 1884277"/>
                          <a:gd name="connsiteY31" fmla="*/ 312428 h 1147005"/>
                          <a:gd name="connsiteX32" fmla="*/ 293360 w 1884277"/>
                          <a:gd name="connsiteY32" fmla="*/ 342900 h 1147005"/>
                          <a:gd name="connsiteX33" fmla="*/ 264785 w 1884277"/>
                          <a:gd name="connsiteY33" fmla="*/ 390525 h 1147005"/>
                          <a:gd name="connsiteX34" fmla="*/ 243830 w 1884277"/>
                          <a:gd name="connsiteY34" fmla="*/ 451545 h 1147005"/>
                          <a:gd name="connsiteX35" fmla="*/ 245735 w 1884277"/>
                          <a:gd name="connsiteY35" fmla="*/ 495300 h 1147005"/>
                          <a:gd name="connsiteX36" fmla="*/ 195675 w 1884277"/>
                          <a:gd name="connsiteY36" fmla="*/ 674863 h 1147005"/>
                          <a:gd name="connsiteX37" fmla="*/ 155140 w 1884277"/>
                          <a:gd name="connsiteY37" fmla="*/ 739962 h 1147005"/>
                          <a:gd name="connsiteX38" fmla="*/ 102789 w 1884277"/>
                          <a:gd name="connsiteY38" fmla="*/ 768537 h 1147005"/>
                          <a:gd name="connsiteX39" fmla="*/ 42731 w 1884277"/>
                          <a:gd name="connsiteY39" fmla="*/ 827200 h 1147005"/>
                          <a:gd name="connsiteX40" fmla="*/ 14700 w 1884277"/>
                          <a:gd name="connsiteY40" fmla="*/ 883625 h 1147005"/>
                          <a:gd name="connsiteX41" fmla="*/ 384800 w 1884277"/>
                          <a:gd name="connsiteY41" fmla="*/ 971550 h 1147005"/>
                          <a:gd name="connsiteX42" fmla="*/ 417185 w 1884277"/>
                          <a:gd name="connsiteY42" fmla="*/ 1009650 h 1147005"/>
                          <a:gd name="connsiteX43" fmla="*/ 430076 w 1884277"/>
                          <a:gd name="connsiteY43" fmla="*/ 1055679 h 1147005"/>
                          <a:gd name="connsiteX44" fmla="*/ 544820 w 1884277"/>
                          <a:gd name="connsiteY44" fmla="*/ 1000087 h 1147005"/>
                          <a:gd name="connsiteX45" fmla="*/ 588635 w 1884277"/>
                          <a:gd name="connsiteY45" fmla="*/ 971550 h 1147005"/>
                          <a:gd name="connsiteX46" fmla="*/ 617210 w 1884277"/>
                          <a:gd name="connsiteY46" fmla="*/ 962025 h 1147005"/>
                          <a:gd name="connsiteX47" fmla="*/ 645785 w 1884277"/>
                          <a:gd name="connsiteY47" fmla="*/ 942975 h 1147005"/>
                          <a:gd name="connsiteX48" fmla="*/ 674360 w 1884277"/>
                          <a:gd name="connsiteY48" fmla="*/ 933450 h 1147005"/>
                          <a:gd name="connsiteX49" fmla="*/ 702935 w 1884277"/>
                          <a:gd name="connsiteY49" fmla="*/ 914400 h 1147005"/>
                          <a:gd name="connsiteX50" fmla="*/ 769610 w 1884277"/>
                          <a:gd name="connsiteY50" fmla="*/ 895350 h 1147005"/>
                          <a:gd name="connsiteX51" fmla="*/ 817235 w 1884277"/>
                          <a:gd name="connsiteY51" fmla="*/ 866775 h 1147005"/>
                          <a:gd name="connsiteX52" fmla="*/ 1074410 w 1884277"/>
                          <a:gd name="connsiteY52" fmla="*/ 866775 h 1147005"/>
                          <a:gd name="connsiteX53" fmla="*/ 1074410 w 1884277"/>
                          <a:gd name="connsiteY53" fmla="*/ 990600 h 1147005"/>
                          <a:gd name="connsiteX54" fmla="*/ 1074410 w 1884277"/>
                          <a:gd name="connsiteY54" fmla="*/ 1021110 h 1147005"/>
                          <a:gd name="connsiteX55" fmla="*/ 1089650 w 1884277"/>
                          <a:gd name="connsiteY55" fmla="*/ 1057275 h 1147005"/>
                          <a:gd name="connsiteX56" fmla="*/ 1141085 w 1884277"/>
                          <a:gd name="connsiteY56" fmla="*/ 1140840 h 1147005"/>
                          <a:gd name="connsiteX57" fmla="*/ 1179185 w 1884277"/>
                          <a:gd name="connsiteY57" fmla="*/ 1019175 h 1147005"/>
                          <a:gd name="connsiteX58" fmla="*/ 1160135 w 1884277"/>
                          <a:gd name="connsiteY58" fmla="*/ 990600 h 1147005"/>
                          <a:gd name="connsiteX59" fmla="*/ 1179185 w 1884277"/>
                          <a:gd name="connsiteY59" fmla="*/ 1047750 h 1147005"/>
                          <a:gd name="connsiteX60" fmla="*/ 1232525 w 1884277"/>
                          <a:gd name="connsiteY60" fmla="*/ 1116473 h 1147005"/>
                          <a:gd name="connsiteX61" fmla="*/ 1303010 w 1884277"/>
                          <a:gd name="connsiteY61" fmla="*/ 1143000 h 1147005"/>
                          <a:gd name="connsiteX62" fmla="*/ 1274435 w 1884277"/>
                          <a:gd name="connsiteY62" fmla="*/ 1009650 h 1147005"/>
                          <a:gd name="connsiteX63" fmla="*/ 1255385 w 1884277"/>
                          <a:gd name="connsiteY63" fmla="*/ 981075 h 1147005"/>
                          <a:gd name="connsiteX64" fmla="*/ 1274435 w 1884277"/>
                          <a:gd name="connsiteY64" fmla="*/ 876300 h 1147005"/>
                          <a:gd name="connsiteX65" fmla="*/ 1361791 w 1884277"/>
                          <a:gd name="connsiteY65" fmla="*/ 895616 h 1147005"/>
                          <a:gd name="connsiteX66" fmla="*/ 1485890 w 1884277"/>
                          <a:gd name="connsiteY66" fmla="*/ 912427 h 1147005"/>
                          <a:gd name="connsiteX67" fmla="*/ 1636385 w 1884277"/>
                          <a:gd name="connsiteY67" fmla="*/ 885825 h 1147005"/>
                          <a:gd name="connsiteX68" fmla="*/ 1731635 w 1884277"/>
                          <a:gd name="connsiteY68" fmla="*/ 838200 h 1147005"/>
                          <a:gd name="connsiteX69" fmla="*/ 1760210 w 1884277"/>
                          <a:gd name="connsiteY69" fmla="*/ 828675 h 1147005"/>
                          <a:gd name="connsiteX70" fmla="*/ 1798310 w 1884277"/>
                          <a:gd name="connsiteY70" fmla="*/ 771525 h 1147005"/>
                          <a:gd name="connsiteX71" fmla="*/ 1817360 w 1884277"/>
                          <a:gd name="connsiteY71" fmla="*/ 742950 h 1147005"/>
                          <a:gd name="connsiteX72" fmla="*/ 1826885 w 1884277"/>
                          <a:gd name="connsiteY72" fmla="*/ 704850 h 1147005"/>
                          <a:gd name="connsiteX73" fmla="*/ 1807835 w 1884277"/>
                          <a:gd name="connsiteY73" fmla="*/ 466725 h 1147005"/>
                          <a:gd name="connsiteX74" fmla="*/ 1798310 w 1884277"/>
                          <a:gd name="connsiteY74" fmla="*/ 438150 h 1147005"/>
                          <a:gd name="connsiteX75" fmla="*/ 1781165 w 1884277"/>
                          <a:gd name="connsiteY75" fmla="*/ 401947 h 1147005"/>
                          <a:gd name="connsiteX76" fmla="*/ 1760210 w 1884277"/>
                          <a:gd name="connsiteY76" fmla="*/ 371475 h 1147005"/>
                          <a:gd name="connsiteX77" fmla="*/ 1760210 w 1884277"/>
                          <a:gd name="connsiteY77" fmla="*/ 190500 h 1147005"/>
                          <a:gd name="connsiteX78" fmla="*/ 1779260 w 1884277"/>
                          <a:gd name="connsiteY78" fmla="*/ 161925 h 1147005"/>
                          <a:gd name="connsiteX79" fmla="*/ 1807835 w 1884277"/>
                          <a:gd name="connsiteY79" fmla="*/ 142875 h 1147005"/>
                          <a:gd name="connsiteX80" fmla="*/ 1845935 w 1884277"/>
                          <a:gd name="connsiteY80" fmla="*/ 114300 h 1147005"/>
                          <a:gd name="connsiteX81" fmla="*/ 1884035 w 1884277"/>
                          <a:gd name="connsiteY81" fmla="*/ 95250 h 1147005"/>
                          <a:gd name="connsiteX82" fmla="*/ 1836410 w 1884277"/>
                          <a:gd name="connsiteY82" fmla="*/ 51457 h 1147005"/>
                          <a:gd name="connsiteX0" fmla="*/ 1835250 w 1883117"/>
                          <a:gd name="connsiteY0" fmla="*/ 51457 h 1147005"/>
                          <a:gd name="connsiteX1" fmla="*/ 1844775 w 1883117"/>
                          <a:gd name="connsiteY1" fmla="*/ 57150 h 1147005"/>
                          <a:gd name="connsiteX2" fmla="*/ 1768575 w 1883117"/>
                          <a:gd name="connsiteY2" fmla="*/ 9562 h 1147005"/>
                          <a:gd name="connsiteX3" fmla="*/ 1701900 w 1883117"/>
                          <a:gd name="connsiteY3" fmla="*/ 0 h 1147005"/>
                          <a:gd name="connsiteX4" fmla="*/ 1654275 w 1883117"/>
                          <a:gd name="connsiteY4" fmla="*/ 9525 h 1147005"/>
                          <a:gd name="connsiteX5" fmla="*/ 1625700 w 1883117"/>
                          <a:gd name="connsiteY5" fmla="*/ 38100 h 1147005"/>
                          <a:gd name="connsiteX6" fmla="*/ 1595220 w 1883117"/>
                          <a:gd name="connsiteY6" fmla="*/ 74378 h 1147005"/>
                          <a:gd name="connsiteX7" fmla="*/ 1568550 w 1883117"/>
                          <a:gd name="connsiteY7" fmla="*/ 104775 h 1147005"/>
                          <a:gd name="connsiteX8" fmla="*/ 1559025 w 1883117"/>
                          <a:gd name="connsiteY8" fmla="*/ 142875 h 1147005"/>
                          <a:gd name="connsiteX9" fmla="*/ 1539975 w 1883117"/>
                          <a:gd name="connsiteY9" fmla="*/ 171450 h 1147005"/>
                          <a:gd name="connsiteX10" fmla="*/ 1511400 w 1883117"/>
                          <a:gd name="connsiteY10" fmla="*/ 219075 h 1147005"/>
                          <a:gd name="connsiteX11" fmla="*/ 1494255 w 1883117"/>
                          <a:gd name="connsiteY11" fmla="*/ 236265 h 1147005"/>
                          <a:gd name="connsiteX12" fmla="*/ 1463775 w 1883117"/>
                          <a:gd name="connsiteY12" fmla="*/ 276225 h 1147005"/>
                          <a:gd name="connsiteX13" fmla="*/ 1387575 w 1883117"/>
                          <a:gd name="connsiteY13" fmla="*/ 361950 h 1147005"/>
                          <a:gd name="connsiteX14" fmla="*/ 1359000 w 1883117"/>
                          <a:gd name="connsiteY14" fmla="*/ 371475 h 1147005"/>
                          <a:gd name="connsiteX15" fmla="*/ 1301850 w 1883117"/>
                          <a:gd name="connsiteY15" fmla="*/ 409575 h 1147005"/>
                          <a:gd name="connsiteX16" fmla="*/ 1273275 w 1883117"/>
                          <a:gd name="connsiteY16" fmla="*/ 428625 h 1147005"/>
                          <a:gd name="connsiteX17" fmla="*/ 1168500 w 1883117"/>
                          <a:gd name="connsiteY17" fmla="*/ 466725 h 1147005"/>
                          <a:gd name="connsiteX18" fmla="*/ 863700 w 1883117"/>
                          <a:gd name="connsiteY18" fmla="*/ 457200 h 1147005"/>
                          <a:gd name="connsiteX19" fmla="*/ 840840 w 1883117"/>
                          <a:gd name="connsiteY19" fmla="*/ 445778 h 1147005"/>
                          <a:gd name="connsiteX20" fmla="*/ 777975 w 1883117"/>
                          <a:gd name="connsiteY20" fmla="*/ 409575 h 1147005"/>
                          <a:gd name="connsiteX21" fmla="*/ 739875 w 1883117"/>
                          <a:gd name="connsiteY21" fmla="*/ 371475 h 1147005"/>
                          <a:gd name="connsiteX22" fmla="*/ 730350 w 1883117"/>
                          <a:gd name="connsiteY22" fmla="*/ 342900 h 1147005"/>
                          <a:gd name="connsiteX23" fmla="*/ 711300 w 1883117"/>
                          <a:gd name="connsiteY23" fmla="*/ 304800 h 1147005"/>
                          <a:gd name="connsiteX24" fmla="*/ 654150 w 1883117"/>
                          <a:gd name="connsiteY24" fmla="*/ 228600 h 1147005"/>
                          <a:gd name="connsiteX25" fmla="*/ 625575 w 1883117"/>
                          <a:gd name="connsiteY25" fmla="*/ 219075 h 1147005"/>
                          <a:gd name="connsiteX26" fmla="*/ 597000 w 1883117"/>
                          <a:gd name="connsiteY26" fmla="*/ 161925 h 1147005"/>
                          <a:gd name="connsiteX27" fmla="*/ 568425 w 1883117"/>
                          <a:gd name="connsiteY27" fmla="*/ 152400 h 1147005"/>
                          <a:gd name="connsiteX28" fmla="*/ 494130 w 1883117"/>
                          <a:gd name="connsiteY28" fmla="*/ 142950 h 1147005"/>
                          <a:gd name="connsiteX29" fmla="*/ 387450 w 1883117"/>
                          <a:gd name="connsiteY29" fmla="*/ 209550 h 1147005"/>
                          <a:gd name="connsiteX30" fmla="*/ 320775 w 1883117"/>
                          <a:gd name="connsiteY30" fmla="*/ 285750 h 1147005"/>
                          <a:gd name="connsiteX31" fmla="*/ 303630 w 1883117"/>
                          <a:gd name="connsiteY31" fmla="*/ 312428 h 1147005"/>
                          <a:gd name="connsiteX32" fmla="*/ 292200 w 1883117"/>
                          <a:gd name="connsiteY32" fmla="*/ 342900 h 1147005"/>
                          <a:gd name="connsiteX33" fmla="*/ 263625 w 1883117"/>
                          <a:gd name="connsiteY33" fmla="*/ 390525 h 1147005"/>
                          <a:gd name="connsiteX34" fmla="*/ 242670 w 1883117"/>
                          <a:gd name="connsiteY34" fmla="*/ 451545 h 1147005"/>
                          <a:gd name="connsiteX35" fmla="*/ 244575 w 1883117"/>
                          <a:gd name="connsiteY35" fmla="*/ 495300 h 1147005"/>
                          <a:gd name="connsiteX36" fmla="*/ 194515 w 1883117"/>
                          <a:gd name="connsiteY36" fmla="*/ 674863 h 1147005"/>
                          <a:gd name="connsiteX37" fmla="*/ 153980 w 1883117"/>
                          <a:gd name="connsiteY37" fmla="*/ 739962 h 1147005"/>
                          <a:gd name="connsiteX38" fmla="*/ 101629 w 1883117"/>
                          <a:gd name="connsiteY38" fmla="*/ 768537 h 1147005"/>
                          <a:gd name="connsiteX39" fmla="*/ 41571 w 1883117"/>
                          <a:gd name="connsiteY39" fmla="*/ 827200 h 1147005"/>
                          <a:gd name="connsiteX40" fmla="*/ 13540 w 1883117"/>
                          <a:gd name="connsiteY40" fmla="*/ 883625 h 1147005"/>
                          <a:gd name="connsiteX41" fmla="*/ 383640 w 1883117"/>
                          <a:gd name="connsiteY41" fmla="*/ 971550 h 1147005"/>
                          <a:gd name="connsiteX42" fmla="*/ 416025 w 1883117"/>
                          <a:gd name="connsiteY42" fmla="*/ 1009650 h 1147005"/>
                          <a:gd name="connsiteX43" fmla="*/ 428916 w 1883117"/>
                          <a:gd name="connsiteY43" fmla="*/ 1055679 h 1147005"/>
                          <a:gd name="connsiteX44" fmla="*/ 543660 w 1883117"/>
                          <a:gd name="connsiteY44" fmla="*/ 1000087 h 1147005"/>
                          <a:gd name="connsiteX45" fmla="*/ 587475 w 1883117"/>
                          <a:gd name="connsiteY45" fmla="*/ 971550 h 1147005"/>
                          <a:gd name="connsiteX46" fmla="*/ 616050 w 1883117"/>
                          <a:gd name="connsiteY46" fmla="*/ 962025 h 1147005"/>
                          <a:gd name="connsiteX47" fmla="*/ 644625 w 1883117"/>
                          <a:gd name="connsiteY47" fmla="*/ 942975 h 1147005"/>
                          <a:gd name="connsiteX48" fmla="*/ 673200 w 1883117"/>
                          <a:gd name="connsiteY48" fmla="*/ 933450 h 1147005"/>
                          <a:gd name="connsiteX49" fmla="*/ 701775 w 1883117"/>
                          <a:gd name="connsiteY49" fmla="*/ 914400 h 1147005"/>
                          <a:gd name="connsiteX50" fmla="*/ 768450 w 1883117"/>
                          <a:gd name="connsiteY50" fmla="*/ 895350 h 1147005"/>
                          <a:gd name="connsiteX51" fmla="*/ 816075 w 1883117"/>
                          <a:gd name="connsiteY51" fmla="*/ 866775 h 1147005"/>
                          <a:gd name="connsiteX52" fmla="*/ 1073250 w 1883117"/>
                          <a:gd name="connsiteY52" fmla="*/ 866775 h 1147005"/>
                          <a:gd name="connsiteX53" fmla="*/ 1073250 w 1883117"/>
                          <a:gd name="connsiteY53" fmla="*/ 990600 h 1147005"/>
                          <a:gd name="connsiteX54" fmla="*/ 1073250 w 1883117"/>
                          <a:gd name="connsiteY54" fmla="*/ 1021110 h 1147005"/>
                          <a:gd name="connsiteX55" fmla="*/ 1088490 w 1883117"/>
                          <a:gd name="connsiteY55" fmla="*/ 1057275 h 1147005"/>
                          <a:gd name="connsiteX56" fmla="*/ 1139925 w 1883117"/>
                          <a:gd name="connsiteY56" fmla="*/ 1140840 h 1147005"/>
                          <a:gd name="connsiteX57" fmla="*/ 1178025 w 1883117"/>
                          <a:gd name="connsiteY57" fmla="*/ 1019175 h 1147005"/>
                          <a:gd name="connsiteX58" fmla="*/ 1158975 w 1883117"/>
                          <a:gd name="connsiteY58" fmla="*/ 990600 h 1147005"/>
                          <a:gd name="connsiteX59" fmla="*/ 1178025 w 1883117"/>
                          <a:gd name="connsiteY59" fmla="*/ 1047750 h 1147005"/>
                          <a:gd name="connsiteX60" fmla="*/ 1231365 w 1883117"/>
                          <a:gd name="connsiteY60" fmla="*/ 1116473 h 1147005"/>
                          <a:gd name="connsiteX61" fmla="*/ 1301850 w 1883117"/>
                          <a:gd name="connsiteY61" fmla="*/ 1143000 h 1147005"/>
                          <a:gd name="connsiteX62" fmla="*/ 1273275 w 1883117"/>
                          <a:gd name="connsiteY62" fmla="*/ 1009650 h 1147005"/>
                          <a:gd name="connsiteX63" fmla="*/ 1254225 w 1883117"/>
                          <a:gd name="connsiteY63" fmla="*/ 981075 h 1147005"/>
                          <a:gd name="connsiteX64" fmla="*/ 1273275 w 1883117"/>
                          <a:gd name="connsiteY64" fmla="*/ 876300 h 1147005"/>
                          <a:gd name="connsiteX65" fmla="*/ 1360631 w 1883117"/>
                          <a:gd name="connsiteY65" fmla="*/ 895616 h 1147005"/>
                          <a:gd name="connsiteX66" fmla="*/ 1484730 w 1883117"/>
                          <a:gd name="connsiteY66" fmla="*/ 912427 h 1147005"/>
                          <a:gd name="connsiteX67" fmla="*/ 1635225 w 1883117"/>
                          <a:gd name="connsiteY67" fmla="*/ 885825 h 1147005"/>
                          <a:gd name="connsiteX68" fmla="*/ 1730475 w 1883117"/>
                          <a:gd name="connsiteY68" fmla="*/ 838200 h 1147005"/>
                          <a:gd name="connsiteX69" fmla="*/ 1759050 w 1883117"/>
                          <a:gd name="connsiteY69" fmla="*/ 828675 h 1147005"/>
                          <a:gd name="connsiteX70" fmla="*/ 1797150 w 1883117"/>
                          <a:gd name="connsiteY70" fmla="*/ 771525 h 1147005"/>
                          <a:gd name="connsiteX71" fmla="*/ 1816200 w 1883117"/>
                          <a:gd name="connsiteY71" fmla="*/ 742950 h 1147005"/>
                          <a:gd name="connsiteX72" fmla="*/ 1825725 w 1883117"/>
                          <a:gd name="connsiteY72" fmla="*/ 704850 h 1147005"/>
                          <a:gd name="connsiteX73" fmla="*/ 1806675 w 1883117"/>
                          <a:gd name="connsiteY73" fmla="*/ 466725 h 1147005"/>
                          <a:gd name="connsiteX74" fmla="*/ 1797150 w 1883117"/>
                          <a:gd name="connsiteY74" fmla="*/ 438150 h 1147005"/>
                          <a:gd name="connsiteX75" fmla="*/ 1780005 w 1883117"/>
                          <a:gd name="connsiteY75" fmla="*/ 401947 h 1147005"/>
                          <a:gd name="connsiteX76" fmla="*/ 1759050 w 1883117"/>
                          <a:gd name="connsiteY76" fmla="*/ 371475 h 1147005"/>
                          <a:gd name="connsiteX77" fmla="*/ 1759050 w 1883117"/>
                          <a:gd name="connsiteY77" fmla="*/ 190500 h 1147005"/>
                          <a:gd name="connsiteX78" fmla="*/ 1778100 w 1883117"/>
                          <a:gd name="connsiteY78" fmla="*/ 161925 h 1147005"/>
                          <a:gd name="connsiteX79" fmla="*/ 1806675 w 1883117"/>
                          <a:gd name="connsiteY79" fmla="*/ 142875 h 1147005"/>
                          <a:gd name="connsiteX80" fmla="*/ 1844775 w 1883117"/>
                          <a:gd name="connsiteY80" fmla="*/ 114300 h 1147005"/>
                          <a:gd name="connsiteX81" fmla="*/ 1882875 w 1883117"/>
                          <a:gd name="connsiteY81" fmla="*/ 95250 h 1147005"/>
                          <a:gd name="connsiteX82" fmla="*/ 1835250 w 1883117"/>
                          <a:gd name="connsiteY82" fmla="*/ 51457 h 1147005"/>
                          <a:gd name="connsiteX0" fmla="*/ 1835250 w 1883117"/>
                          <a:gd name="connsiteY0" fmla="*/ 51457 h 1147005"/>
                          <a:gd name="connsiteX1" fmla="*/ 1844775 w 1883117"/>
                          <a:gd name="connsiteY1" fmla="*/ 57150 h 1147005"/>
                          <a:gd name="connsiteX2" fmla="*/ 1768575 w 1883117"/>
                          <a:gd name="connsiteY2" fmla="*/ 9562 h 1147005"/>
                          <a:gd name="connsiteX3" fmla="*/ 1701900 w 1883117"/>
                          <a:gd name="connsiteY3" fmla="*/ 0 h 1147005"/>
                          <a:gd name="connsiteX4" fmla="*/ 1654275 w 1883117"/>
                          <a:gd name="connsiteY4" fmla="*/ 9525 h 1147005"/>
                          <a:gd name="connsiteX5" fmla="*/ 1625700 w 1883117"/>
                          <a:gd name="connsiteY5" fmla="*/ 38100 h 1147005"/>
                          <a:gd name="connsiteX6" fmla="*/ 1595220 w 1883117"/>
                          <a:gd name="connsiteY6" fmla="*/ 74378 h 1147005"/>
                          <a:gd name="connsiteX7" fmla="*/ 1568550 w 1883117"/>
                          <a:gd name="connsiteY7" fmla="*/ 104775 h 1147005"/>
                          <a:gd name="connsiteX8" fmla="*/ 1559025 w 1883117"/>
                          <a:gd name="connsiteY8" fmla="*/ 142875 h 1147005"/>
                          <a:gd name="connsiteX9" fmla="*/ 1539975 w 1883117"/>
                          <a:gd name="connsiteY9" fmla="*/ 171450 h 1147005"/>
                          <a:gd name="connsiteX10" fmla="*/ 1511400 w 1883117"/>
                          <a:gd name="connsiteY10" fmla="*/ 219075 h 1147005"/>
                          <a:gd name="connsiteX11" fmla="*/ 1494255 w 1883117"/>
                          <a:gd name="connsiteY11" fmla="*/ 236265 h 1147005"/>
                          <a:gd name="connsiteX12" fmla="*/ 1463775 w 1883117"/>
                          <a:gd name="connsiteY12" fmla="*/ 276225 h 1147005"/>
                          <a:gd name="connsiteX13" fmla="*/ 1387575 w 1883117"/>
                          <a:gd name="connsiteY13" fmla="*/ 361950 h 1147005"/>
                          <a:gd name="connsiteX14" fmla="*/ 1359000 w 1883117"/>
                          <a:gd name="connsiteY14" fmla="*/ 371475 h 1147005"/>
                          <a:gd name="connsiteX15" fmla="*/ 1301850 w 1883117"/>
                          <a:gd name="connsiteY15" fmla="*/ 409575 h 1147005"/>
                          <a:gd name="connsiteX16" fmla="*/ 1273275 w 1883117"/>
                          <a:gd name="connsiteY16" fmla="*/ 428625 h 1147005"/>
                          <a:gd name="connsiteX17" fmla="*/ 1168500 w 1883117"/>
                          <a:gd name="connsiteY17" fmla="*/ 466725 h 1147005"/>
                          <a:gd name="connsiteX18" fmla="*/ 863700 w 1883117"/>
                          <a:gd name="connsiteY18" fmla="*/ 457200 h 1147005"/>
                          <a:gd name="connsiteX19" fmla="*/ 840840 w 1883117"/>
                          <a:gd name="connsiteY19" fmla="*/ 445778 h 1147005"/>
                          <a:gd name="connsiteX20" fmla="*/ 777975 w 1883117"/>
                          <a:gd name="connsiteY20" fmla="*/ 409575 h 1147005"/>
                          <a:gd name="connsiteX21" fmla="*/ 739875 w 1883117"/>
                          <a:gd name="connsiteY21" fmla="*/ 371475 h 1147005"/>
                          <a:gd name="connsiteX22" fmla="*/ 730350 w 1883117"/>
                          <a:gd name="connsiteY22" fmla="*/ 342900 h 1147005"/>
                          <a:gd name="connsiteX23" fmla="*/ 711300 w 1883117"/>
                          <a:gd name="connsiteY23" fmla="*/ 304800 h 1147005"/>
                          <a:gd name="connsiteX24" fmla="*/ 654150 w 1883117"/>
                          <a:gd name="connsiteY24" fmla="*/ 228600 h 1147005"/>
                          <a:gd name="connsiteX25" fmla="*/ 625575 w 1883117"/>
                          <a:gd name="connsiteY25" fmla="*/ 219075 h 1147005"/>
                          <a:gd name="connsiteX26" fmla="*/ 597000 w 1883117"/>
                          <a:gd name="connsiteY26" fmla="*/ 161925 h 1147005"/>
                          <a:gd name="connsiteX27" fmla="*/ 568425 w 1883117"/>
                          <a:gd name="connsiteY27" fmla="*/ 152400 h 1147005"/>
                          <a:gd name="connsiteX28" fmla="*/ 494130 w 1883117"/>
                          <a:gd name="connsiteY28" fmla="*/ 142950 h 1147005"/>
                          <a:gd name="connsiteX29" fmla="*/ 387450 w 1883117"/>
                          <a:gd name="connsiteY29" fmla="*/ 209550 h 1147005"/>
                          <a:gd name="connsiteX30" fmla="*/ 320775 w 1883117"/>
                          <a:gd name="connsiteY30" fmla="*/ 285750 h 1147005"/>
                          <a:gd name="connsiteX31" fmla="*/ 303630 w 1883117"/>
                          <a:gd name="connsiteY31" fmla="*/ 312428 h 1147005"/>
                          <a:gd name="connsiteX32" fmla="*/ 292200 w 1883117"/>
                          <a:gd name="connsiteY32" fmla="*/ 342900 h 1147005"/>
                          <a:gd name="connsiteX33" fmla="*/ 263625 w 1883117"/>
                          <a:gd name="connsiteY33" fmla="*/ 390525 h 1147005"/>
                          <a:gd name="connsiteX34" fmla="*/ 242670 w 1883117"/>
                          <a:gd name="connsiteY34" fmla="*/ 451545 h 1147005"/>
                          <a:gd name="connsiteX35" fmla="*/ 244575 w 1883117"/>
                          <a:gd name="connsiteY35" fmla="*/ 495300 h 1147005"/>
                          <a:gd name="connsiteX36" fmla="*/ 194515 w 1883117"/>
                          <a:gd name="connsiteY36" fmla="*/ 674863 h 1147005"/>
                          <a:gd name="connsiteX37" fmla="*/ 153980 w 1883117"/>
                          <a:gd name="connsiteY37" fmla="*/ 739962 h 1147005"/>
                          <a:gd name="connsiteX38" fmla="*/ 101629 w 1883117"/>
                          <a:gd name="connsiteY38" fmla="*/ 768537 h 1147005"/>
                          <a:gd name="connsiteX39" fmla="*/ 41571 w 1883117"/>
                          <a:gd name="connsiteY39" fmla="*/ 827200 h 1147005"/>
                          <a:gd name="connsiteX40" fmla="*/ 13540 w 1883117"/>
                          <a:gd name="connsiteY40" fmla="*/ 883625 h 1147005"/>
                          <a:gd name="connsiteX41" fmla="*/ 383640 w 1883117"/>
                          <a:gd name="connsiteY41" fmla="*/ 971550 h 1147005"/>
                          <a:gd name="connsiteX42" fmla="*/ 416025 w 1883117"/>
                          <a:gd name="connsiteY42" fmla="*/ 1009650 h 1147005"/>
                          <a:gd name="connsiteX43" fmla="*/ 428916 w 1883117"/>
                          <a:gd name="connsiteY43" fmla="*/ 1055679 h 1147005"/>
                          <a:gd name="connsiteX44" fmla="*/ 543660 w 1883117"/>
                          <a:gd name="connsiteY44" fmla="*/ 1000087 h 1147005"/>
                          <a:gd name="connsiteX45" fmla="*/ 587475 w 1883117"/>
                          <a:gd name="connsiteY45" fmla="*/ 971550 h 1147005"/>
                          <a:gd name="connsiteX46" fmla="*/ 616050 w 1883117"/>
                          <a:gd name="connsiteY46" fmla="*/ 962025 h 1147005"/>
                          <a:gd name="connsiteX47" fmla="*/ 644625 w 1883117"/>
                          <a:gd name="connsiteY47" fmla="*/ 942975 h 1147005"/>
                          <a:gd name="connsiteX48" fmla="*/ 673200 w 1883117"/>
                          <a:gd name="connsiteY48" fmla="*/ 933450 h 1147005"/>
                          <a:gd name="connsiteX49" fmla="*/ 701775 w 1883117"/>
                          <a:gd name="connsiteY49" fmla="*/ 914400 h 1147005"/>
                          <a:gd name="connsiteX50" fmla="*/ 768450 w 1883117"/>
                          <a:gd name="connsiteY50" fmla="*/ 895350 h 1147005"/>
                          <a:gd name="connsiteX51" fmla="*/ 816075 w 1883117"/>
                          <a:gd name="connsiteY51" fmla="*/ 866775 h 1147005"/>
                          <a:gd name="connsiteX52" fmla="*/ 1073250 w 1883117"/>
                          <a:gd name="connsiteY52" fmla="*/ 866775 h 1147005"/>
                          <a:gd name="connsiteX53" fmla="*/ 1073250 w 1883117"/>
                          <a:gd name="connsiteY53" fmla="*/ 990600 h 1147005"/>
                          <a:gd name="connsiteX54" fmla="*/ 1073250 w 1883117"/>
                          <a:gd name="connsiteY54" fmla="*/ 1021110 h 1147005"/>
                          <a:gd name="connsiteX55" fmla="*/ 1088490 w 1883117"/>
                          <a:gd name="connsiteY55" fmla="*/ 1057275 h 1147005"/>
                          <a:gd name="connsiteX56" fmla="*/ 1139925 w 1883117"/>
                          <a:gd name="connsiteY56" fmla="*/ 1140840 h 1147005"/>
                          <a:gd name="connsiteX57" fmla="*/ 1178025 w 1883117"/>
                          <a:gd name="connsiteY57" fmla="*/ 1019175 h 1147005"/>
                          <a:gd name="connsiteX58" fmla="*/ 1158975 w 1883117"/>
                          <a:gd name="connsiteY58" fmla="*/ 990600 h 1147005"/>
                          <a:gd name="connsiteX59" fmla="*/ 1178025 w 1883117"/>
                          <a:gd name="connsiteY59" fmla="*/ 1047750 h 1147005"/>
                          <a:gd name="connsiteX60" fmla="*/ 1231365 w 1883117"/>
                          <a:gd name="connsiteY60" fmla="*/ 1116473 h 1147005"/>
                          <a:gd name="connsiteX61" fmla="*/ 1301850 w 1883117"/>
                          <a:gd name="connsiteY61" fmla="*/ 1143000 h 1147005"/>
                          <a:gd name="connsiteX62" fmla="*/ 1273275 w 1883117"/>
                          <a:gd name="connsiteY62" fmla="*/ 1009650 h 1147005"/>
                          <a:gd name="connsiteX63" fmla="*/ 1254225 w 1883117"/>
                          <a:gd name="connsiteY63" fmla="*/ 981075 h 1147005"/>
                          <a:gd name="connsiteX64" fmla="*/ 1273275 w 1883117"/>
                          <a:gd name="connsiteY64" fmla="*/ 876300 h 1147005"/>
                          <a:gd name="connsiteX65" fmla="*/ 1360631 w 1883117"/>
                          <a:gd name="connsiteY65" fmla="*/ 895616 h 1147005"/>
                          <a:gd name="connsiteX66" fmla="*/ 1484730 w 1883117"/>
                          <a:gd name="connsiteY66" fmla="*/ 912427 h 1147005"/>
                          <a:gd name="connsiteX67" fmla="*/ 1635225 w 1883117"/>
                          <a:gd name="connsiteY67" fmla="*/ 885825 h 1147005"/>
                          <a:gd name="connsiteX68" fmla="*/ 1730475 w 1883117"/>
                          <a:gd name="connsiteY68" fmla="*/ 838200 h 1147005"/>
                          <a:gd name="connsiteX69" fmla="*/ 1759050 w 1883117"/>
                          <a:gd name="connsiteY69" fmla="*/ 828675 h 1147005"/>
                          <a:gd name="connsiteX70" fmla="*/ 1797150 w 1883117"/>
                          <a:gd name="connsiteY70" fmla="*/ 771525 h 1147005"/>
                          <a:gd name="connsiteX71" fmla="*/ 1816200 w 1883117"/>
                          <a:gd name="connsiteY71" fmla="*/ 742950 h 1147005"/>
                          <a:gd name="connsiteX72" fmla="*/ 1825725 w 1883117"/>
                          <a:gd name="connsiteY72" fmla="*/ 704850 h 1147005"/>
                          <a:gd name="connsiteX73" fmla="*/ 1806675 w 1883117"/>
                          <a:gd name="connsiteY73" fmla="*/ 466725 h 1147005"/>
                          <a:gd name="connsiteX74" fmla="*/ 1797150 w 1883117"/>
                          <a:gd name="connsiteY74" fmla="*/ 438150 h 1147005"/>
                          <a:gd name="connsiteX75" fmla="*/ 1780005 w 1883117"/>
                          <a:gd name="connsiteY75" fmla="*/ 401947 h 1147005"/>
                          <a:gd name="connsiteX76" fmla="*/ 1759050 w 1883117"/>
                          <a:gd name="connsiteY76" fmla="*/ 371475 h 1147005"/>
                          <a:gd name="connsiteX77" fmla="*/ 1759050 w 1883117"/>
                          <a:gd name="connsiteY77" fmla="*/ 190500 h 1147005"/>
                          <a:gd name="connsiteX78" fmla="*/ 1778100 w 1883117"/>
                          <a:gd name="connsiteY78" fmla="*/ 161925 h 1147005"/>
                          <a:gd name="connsiteX79" fmla="*/ 1806675 w 1883117"/>
                          <a:gd name="connsiteY79" fmla="*/ 142875 h 1147005"/>
                          <a:gd name="connsiteX80" fmla="*/ 1844775 w 1883117"/>
                          <a:gd name="connsiteY80" fmla="*/ 114300 h 1147005"/>
                          <a:gd name="connsiteX81" fmla="*/ 1882875 w 1883117"/>
                          <a:gd name="connsiteY81" fmla="*/ 95250 h 1147005"/>
                          <a:gd name="connsiteX82" fmla="*/ 1835250 w 1883117"/>
                          <a:gd name="connsiteY82" fmla="*/ 51457 h 1147005"/>
                          <a:gd name="connsiteX0" fmla="*/ 1851146 w 1899013"/>
                          <a:gd name="connsiteY0" fmla="*/ 51457 h 1147005"/>
                          <a:gd name="connsiteX1" fmla="*/ 1860671 w 1899013"/>
                          <a:gd name="connsiteY1" fmla="*/ 57150 h 1147005"/>
                          <a:gd name="connsiteX2" fmla="*/ 1784471 w 1899013"/>
                          <a:gd name="connsiteY2" fmla="*/ 9562 h 1147005"/>
                          <a:gd name="connsiteX3" fmla="*/ 1717796 w 1899013"/>
                          <a:gd name="connsiteY3" fmla="*/ 0 h 1147005"/>
                          <a:gd name="connsiteX4" fmla="*/ 1670171 w 1899013"/>
                          <a:gd name="connsiteY4" fmla="*/ 9525 h 1147005"/>
                          <a:gd name="connsiteX5" fmla="*/ 1641596 w 1899013"/>
                          <a:gd name="connsiteY5" fmla="*/ 38100 h 1147005"/>
                          <a:gd name="connsiteX6" fmla="*/ 1611116 w 1899013"/>
                          <a:gd name="connsiteY6" fmla="*/ 74378 h 1147005"/>
                          <a:gd name="connsiteX7" fmla="*/ 1584446 w 1899013"/>
                          <a:gd name="connsiteY7" fmla="*/ 104775 h 1147005"/>
                          <a:gd name="connsiteX8" fmla="*/ 1574921 w 1899013"/>
                          <a:gd name="connsiteY8" fmla="*/ 142875 h 1147005"/>
                          <a:gd name="connsiteX9" fmla="*/ 1555871 w 1899013"/>
                          <a:gd name="connsiteY9" fmla="*/ 171450 h 1147005"/>
                          <a:gd name="connsiteX10" fmla="*/ 1527296 w 1899013"/>
                          <a:gd name="connsiteY10" fmla="*/ 219075 h 1147005"/>
                          <a:gd name="connsiteX11" fmla="*/ 1510151 w 1899013"/>
                          <a:gd name="connsiteY11" fmla="*/ 236265 h 1147005"/>
                          <a:gd name="connsiteX12" fmla="*/ 1479671 w 1899013"/>
                          <a:gd name="connsiteY12" fmla="*/ 276225 h 1147005"/>
                          <a:gd name="connsiteX13" fmla="*/ 1403471 w 1899013"/>
                          <a:gd name="connsiteY13" fmla="*/ 361950 h 1147005"/>
                          <a:gd name="connsiteX14" fmla="*/ 1374896 w 1899013"/>
                          <a:gd name="connsiteY14" fmla="*/ 371475 h 1147005"/>
                          <a:gd name="connsiteX15" fmla="*/ 1317746 w 1899013"/>
                          <a:gd name="connsiteY15" fmla="*/ 409575 h 1147005"/>
                          <a:gd name="connsiteX16" fmla="*/ 1289171 w 1899013"/>
                          <a:gd name="connsiteY16" fmla="*/ 428625 h 1147005"/>
                          <a:gd name="connsiteX17" fmla="*/ 1184396 w 1899013"/>
                          <a:gd name="connsiteY17" fmla="*/ 466725 h 1147005"/>
                          <a:gd name="connsiteX18" fmla="*/ 879596 w 1899013"/>
                          <a:gd name="connsiteY18" fmla="*/ 457200 h 1147005"/>
                          <a:gd name="connsiteX19" fmla="*/ 856736 w 1899013"/>
                          <a:gd name="connsiteY19" fmla="*/ 445778 h 1147005"/>
                          <a:gd name="connsiteX20" fmla="*/ 793871 w 1899013"/>
                          <a:gd name="connsiteY20" fmla="*/ 409575 h 1147005"/>
                          <a:gd name="connsiteX21" fmla="*/ 755771 w 1899013"/>
                          <a:gd name="connsiteY21" fmla="*/ 371475 h 1147005"/>
                          <a:gd name="connsiteX22" fmla="*/ 746246 w 1899013"/>
                          <a:gd name="connsiteY22" fmla="*/ 342900 h 1147005"/>
                          <a:gd name="connsiteX23" fmla="*/ 727196 w 1899013"/>
                          <a:gd name="connsiteY23" fmla="*/ 304800 h 1147005"/>
                          <a:gd name="connsiteX24" fmla="*/ 670046 w 1899013"/>
                          <a:gd name="connsiteY24" fmla="*/ 228600 h 1147005"/>
                          <a:gd name="connsiteX25" fmla="*/ 641471 w 1899013"/>
                          <a:gd name="connsiteY25" fmla="*/ 219075 h 1147005"/>
                          <a:gd name="connsiteX26" fmla="*/ 612896 w 1899013"/>
                          <a:gd name="connsiteY26" fmla="*/ 161925 h 1147005"/>
                          <a:gd name="connsiteX27" fmla="*/ 584321 w 1899013"/>
                          <a:gd name="connsiteY27" fmla="*/ 152400 h 1147005"/>
                          <a:gd name="connsiteX28" fmla="*/ 510026 w 1899013"/>
                          <a:gd name="connsiteY28" fmla="*/ 142950 h 1147005"/>
                          <a:gd name="connsiteX29" fmla="*/ 403346 w 1899013"/>
                          <a:gd name="connsiteY29" fmla="*/ 209550 h 1147005"/>
                          <a:gd name="connsiteX30" fmla="*/ 336671 w 1899013"/>
                          <a:gd name="connsiteY30" fmla="*/ 285750 h 1147005"/>
                          <a:gd name="connsiteX31" fmla="*/ 319526 w 1899013"/>
                          <a:gd name="connsiteY31" fmla="*/ 312428 h 1147005"/>
                          <a:gd name="connsiteX32" fmla="*/ 308096 w 1899013"/>
                          <a:gd name="connsiteY32" fmla="*/ 342900 h 1147005"/>
                          <a:gd name="connsiteX33" fmla="*/ 279521 w 1899013"/>
                          <a:gd name="connsiteY33" fmla="*/ 390525 h 1147005"/>
                          <a:gd name="connsiteX34" fmla="*/ 258566 w 1899013"/>
                          <a:gd name="connsiteY34" fmla="*/ 451545 h 1147005"/>
                          <a:gd name="connsiteX35" fmla="*/ 260471 w 1899013"/>
                          <a:gd name="connsiteY35" fmla="*/ 495300 h 1147005"/>
                          <a:gd name="connsiteX36" fmla="*/ 210411 w 1899013"/>
                          <a:gd name="connsiteY36" fmla="*/ 674863 h 1147005"/>
                          <a:gd name="connsiteX37" fmla="*/ 169876 w 1899013"/>
                          <a:gd name="connsiteY37" fmla="*/ 739962 h 1147005"/>
                          <a:gd name="connsiteX38" fmla="*/ 117525 w 1899013"/>
                          <a:gd name="connsiteY38" fmla="*/ 768537 h 1147005"/>
                          <a:gd name="connsiteX39" fmla="*/ 57467 w 1899013"/>
                          <a:gd name="connsiteY39" fmla="*/ 827200 h 1147005"/>
                          <a:gd name="connsiteX40" fmla="*/ 29436 w 1899013"/>
                          <a:gd name="connsiteY40" fmla="*/ 883625 h 1147005"/>
                          <a:gd name="connsiteX41" fmla="*/ 399536 w 1899013"/>
                          <a:gd name="connsiteY41" fmla="*/ 971550 h 1147005"/>
                          <a:gd name="connsiteX42" fmla="*/ 431921 w 1899013"/>
                          <a:gd name="connsiteY42" fmla="*/ 1009650 h 1147005"/>
                          <a:gd name="connsiteX43" fmla="*/ 444812 w 1899013"/>
                          <a:gd name="connsiteY43" fmla="*/ 1055679 h 1147005"/>
                          <a:gd name="connsiteX44" fmla="*/ 559556 w 1899013"/>
                          <a:gd name="connsiteY44" fmla="*/ 1000087 h 1147005"/>
                          <a:gd name="connsiteX45" fmla="*/ 603371 w 1899013"/>
                          <a:gd name="connsiteY45" fmla="*/ 971550 h 1147005"/>
                          <a:gd name="connsiteX46" fmla="*/ 631946 w 1899013"/>
                          <a:gd name="connsiteY46" fmla="*/ 962025 h 1147005"/>
                          <a:gd name="connsiteX47" fmla="*/ 660521 w 1899013"/>
                          <a:gd name="connsiteY47" fmla="*/ 942975 h 1147005"/>
                          <a:gd name="connsiteX48" fmla="*/ 689096 w 1899013"/>
                          <a:gd name="connsiteY48" fmla="*/ 933450 h 1147005"/>
                          <a:gd name="connsiteX49" fmla="*/ 717671 w 1899013"/>
                          <a:gd name="connsiteY49" fmla="*/ 914400 h 1147005"/>
                          <a:gd name="connsiteX50" fmla="*/ 784346 w 1899013"/>
                          <a:gd name="connsiteY50" fmla="*/ 895350 h 1147005"/>
                          <a:gd name="connsiteX51" fmla="*/ 831971 w 1899013"/>
                          <a:gd name="connsiteY51" fmla="*/ 866775 h 1147005"/>
                          <a:gd name="connsiteX52" fmla="*/ 1089146 w 1899013"/>
                          <a:gd name="connsiteY52" fmla="*/ 866775 h 1147005"/>
                          <a:gd name="connsiteX53" fmla="*/ 1089146 w 1899013"/>
                          <a:gd name="connsiteY53" fmla="*/ 990600 h 1147005"/>
                          <a:gd name="connsiteX54" fmla="*/ 1089146 w 1899013"/>
                          <a:gd name="connsiteY54" fmla="*/ 1021110 h 1147005"/>
                          <a:gd name="connsiteX55" fmla="*/ 1104386 w 1899013"/>
                          <a:gd name="connsiteY55" fmla="*/ 1057275 h 1147005"/>
                          <a:gd name="connsiteX56" fmla="*/ 1155821 w 1899013"/>
                          <a:gd name="connsiteY56" fmla="*/ 1140840 h 1147005"/>
                          <a:gd name="connsiteX57" fmla="*/ 1193921 w 1899013"/>
                          <a:gd name="connsiteY57" fmla="*/ 1019175 h 1147005"/>
                          <a:gd name="connsiteX58" fmla="*/ 1174871 w 1899013"/>
                          <a:gd name="connsiteY58" fmla="*/ 990600 h 1147005"/>
                          <a:gd name="connsiteX59" fmla="*/ 1193921 w 1899013"/>
                          <a:gd name="connsiteY59" fmla="*/ 1047750 h 1147005"/>
                          <a:gd name="connsiteX60" fmla="*/ 1247261 w 1899013"/>
                          <a:gd name="connsiteY60" fmla="*/ 1116473 h 1147005"/>
                          <a:gd name="connsiteX61" fmla="*/ 1317746 w 1899013"/>
                          <a:gd name="connsiteY61" fmla="*/ 1143000 h 1147005"/>
                          <a:gd name="connsiteX62" fmla="*/ 1289171 w 1899013"/>
                          <a:gd name="connsiteY62" fmla="*/ 1009650 h 1147005"/>
                          <a:gd name="connsiteX63" fmla="*/ 1270121 w 1899013"/>
                          <a:gd name="connsiteY63" fmla="*/ 981075 h 1147005"/>
                          <a:gd name="connsiteX64" fmla="*/ 1289171 w 1899013"/>
                          <a:gd name="connsiteY64" fmla="*/ 876300 h 1147005"/>
                          <a:gd name="connsiteX65" fmla="*/ 1376527 w 1899013"/>
                          <a:gd name="connsiteY65" fmla="*/ 895616 h 1147005"/>
                          <a:gd name="connsiteX66" fmla="*/ 1500626 w 1899013"/>
                          <a:gd name="connsiteY66" fmla="*/ 912427 h 1147005"/>
                          <a:gd name="connsiteX67" fmla="*/ 1651121 w 1899013"/>
                          <a:gd name="connsiteY67" fmla="*/ 885825 h 1147005"/>
                          <a:gd name="connsiteX68" fmla="*/ 1746371 w 1899013"/>
                          <a:gd name="connsiteY68" fmla="*/ 838200 h 1147005"/>
                          <a:gd name="connsiteX69" fmla="*/ 1774946 w 1899013"/>
                          <a:gd name="connsiteY69" fmla="*/ 828675 h 1147005"/>
                          <a:gd name="connsiteX70" fmla="*/ 1813046 w 1899013"/>
                          <a:gd name="connsiteY70" fmla="*/ 771525 h 1147005"/>
                          <a:gd name="connsiteX71" fmla="*/ 1832096 w 1899013"/>
                          <a:gd name="connsiteY71" fmla="*/ 742950 h 1147005"/>
                          <a:gd name="connsiteX72" fmla="*/ 1841621 w 1899013"/>
                          <a:gd name="connsiteY72" fmla="*/ 704850 h 1147005"/>
                          <a:gd name="connsiteX73" fmla="*/ 1822571 w 1899013"/>
                          <a:gd name="connsiteY73" fmla="*/ 466725 h 1147005"/>
                          <a:gd name="connsiteX74" fmla="*/ 1813046 w 1899013"/>
                          <a:gd name="connsiteY74" fmla="*/ 438150 h 1147005"/>
                          <a:gd name="connsiteX75" fmla="*/ 1795901 w 1899013"/>
                          <a:gd name="connsiteY75" fmla="*/ 401947 h 1147005"/>
                          <a:gd name="connsiteX76" fmla="*/ 1774946 w 1899013"/>
                          <a:gd name="connsiteY76" fmla="*/ 371475 h 1147005"/>
                          <a:gd name="connsiteX77" fmla="*/ 1774946 w 1899013"/>
                          <a:gd name="connsiteY77" fmla="*/ 190500 h 1147005"/>
                          <a:gd name="connsiteX78" fmla="*/ 1793996 w 1899013"/>
                          <a:gd name="connsiteY78" fmla="*/ 161925 h 1147005"/>
                          <a:gd name="connsiteX79" fmla="*/ 1822571 w 1899013"/>
                          <a:gd name="connsiteY79" fmla="*/ 142875 h 1147005"/>
                          <a:gd name="connsiteX80" fmla="*/ 1860671 w 1899013"/>
                          <a:gd name="connsiteY80" fmla="*/ 114300 h 1147005"/>
                          <a:gd name="connsiteX81" fmla="*/ 1898771 w 1899013"/>
                          <a:gd name="connsiteY81" fmla="*/ 95250 h 1147005"/>
                          <a:gd name="connsiteX82" fmla="*/ 1851146 w 1899013"/>
                          <a:gd name="connsiteY82" fmla="*/ 51457 h 1147005"/>
                          <a:gd name="connsiteX0" fmla="*/ 1851146 w 1899013"/>
                          <a:gd name="connsiteY0" fmla="*/ 51457 h 1147005"/>
                          <a:gd name="connsiteX1" fmla="*/ 1860671 w 1899013"/>
                          <a:gd name="connsiteY1" fmla="*/ 57150 h 1147005"/>
                          <a:gd name="connsiteX2" fmla="*/ 1784471 w 1899013"/>
                          <a:gd name="connsiteY2" fmla="*/ 9562 h 1147005"/>
                          <a:gd name="connsiteX3" fmla="*/ 1717796 w 1899013"/>
                          <a:gd name="connsiteY3" fmla="*/ 0 h 1147005"/>
                          <a:gd name="connsiteX4" fmla="*/ 1670171 w 1899013"/>
                          <a:gd name="connsiteY4" fmla="*/ 9525 h 1147005"/>
                          <a:gd name="connsiteX5" fmla="*/ 1641596 w 1899013"/>
                          <a:gd name="connsiteY5" fmla="*/ 38100 h 1147005"/>
                          <a:gd name="connsiteX6" fmla="*/ 1611116 w 1899013"/>
                          <a:gd name="connsiteY6" fmla="*/ 74378 h 1147005"/>
                          <a:gd name="connsiteX7" fmla="*/ 1584446 w 1899013"/>
                          <a:gd name="connsiteY7" fmla="*/ 104775 h 1147005"/>
                          <a:gd name="connsiteX8" fmla="*/ 1574921 w 1899013"/>
                          <a:gd name="connsiteY8" fmla="*/ 142875 h 1147005"/>
                          <a:gd name="connsiteX9" fmla="*/ 1555871 w 1899013"/>
                          <a:gd name="connsiteY9" fmla="*/ 171450 h 1147005"/>
                          <a:gd name="connsiteX10" fmla="*/ 1527296 w 1899013"/>
                          <a:gd name="connsiteY10" fmla="*/ 219075 h 1147005"/>
                          <a:gd name="connsiteX11" fmla="*/ 1510151 w 1899013"/>
                          <a:gd name="connsiteY11" fmla="*/ 236265 h 1147005"/>
                          <a:gd name="connsiteX12" fmla="*/ 1479671 w 1899013"/>
                          <a:gd name="connsiteY12" fmla="*/ 276225 h 1147005"/>
                          <a:gd name="connsiteX13" fmla="*/ 1403471 w 1899013"/>
                          <a:gd name="connsiteY13" fmla="*/ 361950 h 1147005"/>
                          <a:gd name="connsiteX14" fmla="*/ 1374896 w 1899013"/>
                          <a:gd name="connsiteY14" fmla="*/ 371475 h 1147005"/>
                          <a:gd name="connsiteX15" fmla="*/ 1317746 w 1899013"/>
                          <a:gd name="connsiteY15" fmla="*/ 409575 h 1147005"/>
                          <a:gd name="connsiteX16" fmla="*/ 1289171 w 1899013"/>
                          <a:gd name="connsiteY16" fmla="*/ 428625 h 1147005"/>
                          <a:gd name="connsiteX17" fmla="*/ 1184396 w 1899013"/>
                          <a:gd name="connsiteY17" fmla="*/ 466725 h 1147005"/>
                          <a:gd name="connsiteX18" fmla="*/ 879596 w 1899013"/>
                          <a:gd name="connsiteY18" fmla="*/ 457200 h 1147005"/>
                          <a:gd name="connsiteX19" fmla="*/ 856736 w 1899013"/>
                          <a:gd name="connsiteY19" fmla="*/ 445778 h 1147005"/>
                          <a:gd name="connsiteX20" fmla="*/ 793871 w 1899013"/>
                          <a:gd name="connsiteY20" fmla="*/ 409575 h 1147005"/>
                          <a:gd name="connsiteX21" fmla="*/ 755771 w 1899013"/>
                          <a:gd name="connsiteY21" fmla="*/ 371475 h 1147005"/>
                          <a:gd name="connsiteX22" fmla="*/ 746246 w 1899013"/>
                          <a:gd name="connsiteY22" fmla="*/ 342900 h 1147005"/>
                          <a:gd name="connsiteX23" fmla="*/ 727196 w 1899013"/>
                          <a:gd name="connsiteY23" fmla="*/ 304800 h 1147005"/>
                          <a:gd name="connsiteX24" fmla="*/ 670046 w 1899013"/>
                          <a:gd name="connsiteY24" fmla="*/ 228600 h 1147005"/>
                          <a:gd name="connsiteX25" fmla="*/ 641471 w 1899013"/>
                          <a:gd name="connsiteY25" fmla="*/ 219075 h 1147005"/>
                          <a:gd name="connsiteX26" fmla="*/ 612896 w 1899013"/>
                          <a:gd name="connsiteY26" fmla="*/ 161925 h 1147005"/>
                          <a:gd name="connsiteX27" fmla="*/ 584321 w 1899013"/>
                          <a:gd name="connsiteY27" fmla="*/ 152400 h 1147005"/>
                          <a:gd name="connsiteX28" fmla="*/ 510026 w 1899013"/>
                          <a:gd name="connsiteY28" fmla="*/ 142950 h 1147005"/>
                          <a:gd name="connsiteX29" fmla="*/ 403346 w 1899013"/>
                          <a:gd name="connsiteY29" fmla="*/ 209550 h 1147005"/>
                          <a:gd name="connsiteX30" fmla="*/ 336671 w 1899013"/>
                          <a:gd name="connsiteY30" fmla="*/ 285750 h 1147005"/>
                          <a:gd name="connsiteX31" fmla="*/ 319526 w 1899013"/>
                          <a:gd name="connsiteY31" fmla="*/ 312428 h 1147005"/>
                          <a:gd name="connsiteX32" fmla="*/ 308096 w 1899013"/>
                          <a:gd name="connsiteY32" fmla="*/ 342900 h 1147005"/>
                          <a:gd name="connsiteX33" fmla="*/ 279521 w 1899013"/>
                          <a:gd name="connsiteY33" fmla="*/ 390525 h 1147005"/>
                          <a:gd name="connsiteX34" fmla="*/ 258566 w 1899013"/>
                          <a:gd name="connsiteY34" fmla="*/ 451545 h 1147005"/>
                          <a:gd name="connsiteX35" fmla="*/ 260471 w 1899013"/>
                          <a:gd name="connsiteY35" fmla="*/ 495300 h 1147005"/>
                          <a:gd name="connsiteX36" fmla="*/ 210411 w 1899013"/>
                          <a:gd name="connsiteY36" fmla="*/ 674863 h 1147005"/>
                          <a:gd name="connsiteX37" fmla="*/ 169876 w 1899013"/>
                          <a:gd name="connsiteY37" fmla="*/ 739962 h 1147005"/>
                          <a:gd name="connsiteX38" fmla="*/ 117525 w 1899013"/>
                          <a:gd name="connsiteY38" fmla="*/ 768537 h 1147005"/>
                          <a:gd name="connsiteX39" fmla="*/ 57467 w 1899013"/>
                          <a:gd name="connsiteY39" fmla="*/ 827200 h 1147005"/>
                          <a:gd name="connsiteX40" fmla="*/ 29436 w 1899013"/>
                          <a:gd name="connsiteY40" fmla="*/ 883625 h 1147005"/>
                          <a:gd name="connsiteX41" fmla="*/ 399536 w 1899013"/>
                          <a:gd name="connsiteY41" fmla="*/ 971550 h 1147005"/>
                          <a:gd name="connsiteX42" fmla="*/ 431921 w 1899013"/>
                          <a:gd name="connsiteY42" fmla="*/ 1009650 h 1147005"/>
                          <a:gd name="connsiteX43" fmla="*/ 444812 w 1899013"/>
                          <a:gd name="connsiteY43" fmla="*/ 1055679 h 1147005"/>
                          <a:gd name="connsiteX44" fmla="*/ 559556 w 1899013"/>
                          <a:gd name="connsiteY44" fmla="*/ 1000087 h 1147005"/>
                          <a:gd name="connsiteX45" fmla="*/ 603371 w 1899013"/>
                          <a:gd name="connsiteY45" fmla="*/ 971550 h 1147005"/>
                          <a:gd name="connsiteX46" fmla="*/ 631946 w 1899013"/>
                          <a:gd name="connsiteY46" fmla="*/ 962025 h 1147005"/>
                          <a:gd name="connsiteX47" fmla="*/ 660521 w 1899013"/>
                          <a:gd name="connsiteY47" fmla="*/ 942975 h 1147005"/>
                          <a:gd name="connsiteX48" fmla="*/ 689096 w 1899013"/>
                          <a:gd name="connsiteY48" fmla="*/ 933450 h 1147005"/>
                          <a:gd name="connsiteX49" fmla="*/ 717671 w 1899013"/>
                          <a:gd name="connsiteY49" fmla="*/ 914400 h 1147005"/>
                          <a:gd name="connsiteX50" fmla="*/ 784346 w 1899013"/>
                          <a:gd name="connsiteY50" fmla="*/ 895350 h 1147005"/>
                          <a:gd name="connsiteX51" fmla="*/ 831971 w 1899013"/>
                          <a:gd name="connsiteY51" fmla="*/ 866775 h 1147005"/>
                          <a:gd name="connsiteX52" fmla="*/ 1089146 w 1899013"/>
                          <a:gd name="connsiteY52" fmla="*/ 866775 h 1147005"/>
                          <a:gd name="connsiteX53" fmla="*/ 1089146 w 1899013"/>
                          <a:gd name="connsiteY53" fmla="*/ 990600 h 1147005"/>
                          <a:gd name="connsiteX54" fmla="*/ 1089146 w 1899013"/>
                          <a:gd name="connsiteY54" fmla="*/ 1021110 h 1147005"/>
                          <a:gd name="connsiteX55" fmla="*/ 1104386 w 1899013"/>
                          <a:gd name="connsiteY55" fmla="*/ 1057275 h 1147005"/>
                          <a:gd name="connsiteX56" fmla="*/ 1155821 w 1899013"/>
                          <a:gd name="connsiteY56" fmla="*/ 1140840 h 1147005"/>
                          <a:gd name="connsiteX57" fmla="*/ 1193921 w 1899013"/>
                          <a:gd name="connsiteY57" fmla="*/ 1019175 h 1147005"/>
                          <a:gd name="connsiteX58" fmla="*/ 1174871 w 1899013"/>
                          <a:gd name="connsiteY58" fmla="*/ 990600 h 1147005"/>
                          <a:gd name="connsiteX59" fmla="*/ 1193921 w 1899013"/>
                          <a:gd name="connsiteY59" fmla="*/ 1047750 h 1147005"/>
                          <a:gd name="connsiteX60" fmla="*/ 1247261 w 1899013"/>
                          <a:gd name="connsiteY60" fmla="*/ 1116473 h 1147005"/>
                          <a:gd name="connsiteX61" fmla="*/ 1317746 w 1899013"/>
                          <a:gd name="connsiteY61" fmla="*/ 1143000 h 1147005"/>
                          <a:gd name="connsiteX62" fmla="*/ 1289171 w 1899013"/>
                          <a:gd name="connsiteY62" fmla="*/ 1009650 h 1147005"/>
                          <a:gd name="connsiteX63" fmla="*/ 1270121 w 1899013"/>
                          <a:gd name="connsiteY63" fmla="*/ 981075 h 1147005"/>
                          <a:gd name="connsiteX64" fmla="*/ 1289171 w 1899013"/>
                          <a:gd name="connsiteY64" fmla="*/ 876300 h 1147005"/>
                          <a:gd name="connsiteX65" fmla="*/ 1376527 w 1899013"/>
                          <a:gd name="connsiteY65" fmla="*/ 895616 h 1147005"/>
                          <a:gd name="connsiteX66" fmla="*/ 1500626 w 1899013"/>
                          <a:gd name="connsiteY66" fmla="*/ 912427 h 1147005"/>
                          <a:gd name="connsiteX67" fmla="*/ 1651121 w 1899013"/>
                          <a:gd name="connsiteY67" fmla="*/ 885825 h 1147005"/>
                          <a:gd name="connsiteX68" fmla="*/ 1746371 w 1899013"/>
                          <a:gd name="connsiteY68" fmla="*/ 838200 h 1147005"/>
                          <a:gd name="connsiteX69" fmla="*/ 1774946 w 1899013"/>
                          <a:gd name="connsiteY69" fmla="*/ 828675 h 1147005"/>
                          <a:gd name="connsiteX70" fmla="*/ 1813046 w 1899013"/>
                          <a:gd name="connsiteY70" fmla="*/ 771525 h 1147005"/>
                          <a:gd name="connsiteX71" fmla="*/ 1832096 w 1899013"/>
                          <a:gd name="connsiteY71" fmla="*/ 742950 h 1147005"/>
                          <a:gd name="connsiteX72" fmla="*/ 1841621 w 1899013"/>
                          <a:gd name="connsiteY72" fmla="*/ 704850 h 1147005"/>
                          <a:gd name="connsiteX73" fmla="*/ 1822571 w 1899013"/>
                          <a:gd name="connsiteY73" fmla="*/ 466725 h 1147005"/>
                          <a:gd name="connsiteX74" fmla="*/ 1813046 w 1899013"/>
                          <a:gd name="connsiteY74" fmla="*/ 438150 h 1147005"/>
                          <a:gd name="connsiteX75" fmla="*/ 1795901 w 1899013"/>
                          <a:gd name="connsiteY75" fmla="*/ 401947 h 1147005"/>
                          <a:gd name="connsiteX76" fmla="*/ 1774946 w 1899013"/>
                          <a:gd name="connsiteY76" fmla="*/ 371475 h 1147005"/>
                          <a:gd name="connsiteX77" fmla="*/ 1774946 w 1899013"/>
                          <a:gd name="connsiteY77" fmla="*/ 190500 h 1147005"/>
                          <a:gd name="connsiteX78" fmla="*/ 1793996 w 1899013"/>
                          <a:gd name="connsiteY78" fmla="*/ 161925 h 1147005"/>
                          <a:gd name="connsiteX79" fmla="*/ 1822571 w 1899013"/>
                          <a:gd name="connsiteY79" fmla="*/ 142875 h 1147005"/>
                          <a:gd name="connsiteX80" fmla="*/ 1860671 w 1899013"/>
                          <a:gd name="connsiteY80" fmla="*/ 114300 h 1147005"/>
                          <a:gd name="connsiteX81" fmla="*/ 1898771 w 1899013"/>
                          <a:gd name="connsiteY81" fmla="*/ 95250 h 1147005"/>
                          <a:gd name="connsiteX82" fmla="*/ 1851146 w 1899013"/>
                          <a:gd name="connsiteY82" fmla="*/ 51457 h 1147005"/>
                          <a:gd name="connsiteX0" fmla="*/ 1851146 w 1899013"/>
                          <a:gd name="connsiteY0" fmla="*/ 51457 h 1147005"/>
                          <a:gd name="connsiteX1" fmla="*/ 1860671 w 1899013"/>
                          <a:gd name="connsiteY1" fmla="*/ 57150 h 1147005"/>
                          <a:gd name="connsiteX2" fmla="*/ 1784471 w 1899013"/>
                          <a:gd name="connsiteY2" fmla="*/ 9562 h 1147005"/>
                          <a:gd name="connsiteX3" fmla="*/ 1717796 w 1899013"/>
                          <a:gd name="connsiteY3" fmla="*/ 0 h 1147005"/>
                          <a:gd name="connsiteX4" fmla="*/ 1670171 w 1899013"/>
                          <a:gd name="connsiteY4" fmla="*/ 9525 h 1147005"/>
                          <a:gd name="connsiteX5" fmla="*/ 1641596 w 1899013"/>
                          <a:gd name="connsiteY5" fmla="*/ 38100 h 1147005"/>
                          <a:gd name="connsiteX6" fmla="*/ 1611116 w 1899013"/>
                          <a:gd name="connsiteY6" fmla="*/ 74378 h 1147005"/>
                          <a:gd name="connsiteX7" fmla="*/ 1584446 w 1899013"/>
                          <a:gd name="connsiteY7" fmla="*/ 104775 h 1147005"/>
                          <a:gd name="connsiteX8" fmla="*/ 1574921 w 1899013"/>
                          <a:gd name="connsiteY8" fmla="*/ 142875 h 1147005"/>
                          <a:gd name="connsiteX9" fmla="*/ 1555871 w 1899013"/>
                          <a:gd name="connsiteY9" fmla="*/ 171450 h 1147005"/>
                          <a:gd name="connsiteX10" fmla="*/ 1527296 w 1899013"/>
                          <a:gd name="connsiteY10" fmla="*/ 219075 h 1147005"/>
                          <a:gd name="connsiteX11" fmla="*/ 1510151 w 1899013"/>
                          <a:gd name="connsiteY11" fmla="*/ 236265 h 1147005"/>
                          <a:gd name="connsiteX12" fmla="*/ 1479671 w 1899013"/>
                          <a:gd name="connsiteY12" fmla="*/ 276225 h 1147005"/>
                          <a:gd name="connsiteX13" fmla="*/ 1403471 w 1899013"/>
                          <a:gd name="connsiteY13" fmla="*/ 361950 h 1147005"/>
                          <a:gd name="connsiteX14" fmla="*/ 1374896 w 1899013"/>
                          <a:gd name="connsiteY14" fmla="*/ 371475 h 1147005"/>
                          <a:gd name="connsiteX15" fmla="*/ 1317746 w 1899013"/>
                          <a:gd name="connsiteY15" fmla="*/ 409575 h 1147005"/>
                          <a:gd name="connsiteX16" fmla="*/ 1289171 w 1899013"/>
                          <a:gd name="connsiteY16" fmla="*/ 428625 h 1147005"/>
                          <a:gd name="connsiteX17" fmla="*/ 1184396 w 1899013"/>
                          <a:gd name="connsiteY17" fmla="*/ 466725 h 1147005"/>
                          <a:gd name="connsiteX18" fmla="*/ 879596 w 1899013"/>
                          <a:gd name="connsiteY18" fmla="*/ 457200 h 1147005"/>
                          <a:gd name="connsiteX19" fmla="*/ 856736 w 1899013"/>
                          <a:gd name="connsiteY19" fmla="*/ 445778 h 1147005"/>
                          <a:gd name="connsiteX20" fmla="*/ 793871 w 1899013"/>
                          <a:gd name="connsiteY20" fmla="*/ 409575 h 1147005"/>
                          <a:gd name="connsiteX21" fmla="*/ 755771 w 1899013"/>
                          <a:gd name="connsiteY21" fmla="*/ 371475 h 1147005"/>
                          <a:gd name="connsiteX22" fmla="*/ 746246 w 1899013"/>
                          <a:gd name="connsiteY22" fmla="*/ 342900 h 1147005"/>
                          <a:gd name="connsiteX23" fmla="*/ 727196 w 1899013"/>
                          <a:gd name="connsiteY23" fmla="*/ 304800 h 1147005"/>
                          <a:gd name="connsiteX24" fmla="*/ 670046 w 1899013"/>
                          <a:gd name="connsiteY24" fmla="*/ 228600 h 1147005"/>
                          <a:gd name="connsiteX25" fmla="*/ 641471 w 1899013"/>
                          <a:gd name="connsiteY25" fmla="*/ 219075 h 1147005"/>
                          <a:gd name="connsiteX26" fmla="*/ 612896 w 1899013"/>
                          <a:gd name="connsiteY26" fmla="*/ 161925 h 1147005"/>
                          <a:gd name="connsiteX27" fmla="*/ 584321 w 1899013"/>
                          <a:gd name="connsiteY27" fmla="*/ 152400 h 1147005"/>
                          <a:gd name="connsiteX28" fmla="*/ 510026 w 1899013"/>
                          <a:gd name="connsiteY28" fmla="*/ 142950 h 1147005"/>
                          <a:gd name="connsiteX29" fmla="*/ 403346 w 1899013"/>
                          <a:gd name="connsiteY29" fmla="*/ 209550 h 1147005"/>
                          <a:gd name="connsiteX30" fmla="*/ 336671 w 1899013"/>
                          <a:gd name="connsiteY30" fmla="*/ 285750 h 1147005"/>
                          <a:gd name="connsiteX31" fmla="*/ 319526 w 1899013"/>
                          <a:gd name="connsiteY31" fmla="*/ 312428 h 1147005"/>
                          <a:gd name="connsiteX32" fmla="*/ 308096 w 1899013"/>
                          <a:gd name="connsiteY32" fmla="*/ 342900 h 1147005"/>
                          <a:gd name="connsiteX33" fmla="*/ 279521 w 1899013"/>
                          <a:gd name="connsiteY33" fmla="*/ 390525 h 1147005"/>
                          <a:gd name="connsiteX34" fmla="*/ 258566 w 1899013"/>
                          <a:gd name="connsiteY34" fmla="*/ 451545 h 1147005"/>
                          <a:gd name="connsiteX35" fmla="*/ 260471 w 1899013"/>
                          <a:gd name="connsiteY35" fmla="*/ 495300 h 1147005"/>
                          <a:gd name="connsiteX36" fmla="*/ 210411 w 1899013"/>
                          <a:gd name="connsiteY36" fmla="*/ 674863 h 1147005"/>
                          <a:gd name="connsiteX37" fmla="*/ 169876 w 1899013"/>
                          <a:gd name="connsiteY37" fmla="*/ 739962 h 1147005"/>
                          <a:gd name="connsiteX38" fmla="*/ 117525 w 1899013"/>
                          <a:gd name="connsiteY38" fmla="*/ 768537 h 1147005"/>
                          <a:gd name="connsiteX39" fmla="*/ 57467 w 1899013"/>
                          <a:gd name="connsiteY39" fmla="*/ 827200 h 1147005"/>
                          <a:gd name="connsiteX40" fmla="*/ 29436 w 1899013"/>
                          <a:gd name="connsiteY40" fmla="*/ 883625 h 1147005"/>
                          <a:gd name="connsiteX41" fmla="*/ 399536 w 1899013"/>
                          <a:gd name="connsiteY41" fmla="*/ 971550 h 1147005"/>
                          <a:gd name="connsiteX42" fmla="*/ 482339 w 1899013"/>
                          <a:gd name="connsiteY42" fmla="*/ 982257 h 1147005"/>
                          <a:gd name="connsiteX43" fmla="*/ 444812 w 1899013"/>
                          <a:gd name="connsiteY43" fmla="*/ 1055679 h 1147005"/>
                          <a:gd name="connsiteX44" fmla="*/ 559556 w 1899013"/>
                          <a:gd name="connsiteY44" fmla="*/ 1000087 h 1147005"/>
                          <a:gd name="connsiteX45" fmla="*/ 603371 w 1899013"/>
                          <a:gd name="connsiteY45" fmla="*/ 971550 h 1147005"/>
                          <a:gd name="connsiteX46" fmla="*/ 631946 w 1899013"/>
                          <a:gd name="connsiteY46" fmla="*/ 962025 h 1147005"/>
                          <a:gd name="connsiteX47" fmla="*/ 660521 w 1899013"/>
                          <a:gd name="connsiteY47" fmla="*/ 942975 h 1147005"/>
                          <a:gd name="connsiteX48" fmla="*/ 689096 w 1899013"/>
                          <a:gd name="connsiteY48" fmla="*/ 933450 h 1147005"/>
                          <a:gd name="connsiteX49" fmla="*/ 717671 w 1899013"/>
                          <a:gd name="connsiteY49" fmla="*/ 914400 h 1147005"/>
                          <a:gd name="connsiteX50" fmla="*/ 784346 w 1899013"/>
                          <a:gd name="connsiteY50" fmla="*/ 895350 h 1147005"/>
                          <a:gd name="connsiteX51" fmla="*/ 831971 w 1899013"/>
                          <a:gd name="connsiteY51" fmla="*/ 866775 h 1147005"/>
                          <a:gd name="connsiteX52" fmla="*/ 1089146 w 1899013"/>
                          <a:gd name="connsiteY52" fmla="*/ 866775 h 1147005"/>
                          <a:gd name="connsiteX53" fmla="*/ 1089146 w 1899013"/>
                          <a:gd name="connsiteY53" fmla="*/ 990600 h 1147005"/>
                          <a:gd name="connsiteX54" fmla="*/ 1089146 w 1899013"/>
                          <a:gd name="connsiteY54" fmla="*/ 1021110 h 1147005"/>
                          <a:gd name="connsiteX55" fmla="*/ 1104386 w 1899013"/>
                          <a:gd name="connsiteY55" fmla="*/ 1057275 h 1147005"/>
                          <a:gd name="connsiteX56" fmla="*/ 1155821 w 1899013"/>
                          <a:gd name="connsiteY56" fmla="*/ 1140840 h 1147005"/>
                          <a:gd name="connsiteX57" fmla="*/ 1193921 w 1899013"/>
                          <a:gd name="connsiteY57" fmla="*/ 1019175 h 1147005"/>
                          <a:gd name="connsiteX58" fmla="*/ 1174871 w 1899013"/>
                          <a:gd name="connsiteY58" fmla="*/ 990600 h 1147005"/>
                          <a:gd name="connsiteX59" fmla="*/ 1193921 w 1899013"/>
                          <a:gd name="connsiteY59" fmla="*/ 1047750 h 1147005"/>
                          <a:gd name="connsiteX60" fmla="*/ 1247261 w 1899013"/>
                          <a:gd name="connsiteY60" fmla="*/ 1116473 h 1147005"/>
                          <a:gd name="connsiteX61" fmla="*/ 1317746 w 1899013"/>
                          <a:gd name="connsiteY61" fmla="*/ 1143000 h 1147005"/>
                          <a:gd name="connsiteX62" fmla="*/ 1289171 w 1899013"/>
                          <a:gd name="connsiteY62" fmla="*/ 1009650 h 1147005"/>
                          <a:gd name="connsiteX63" fmla="*/ 1270121 w 1899013"/>
                          <a:gd name="connsiteY63" fmla="*/ 981075 h 1147005"/>
                          <a:gd name="connsiteX64" fmla="*/ 1289171 w 1899013"/>
                          <a:gd name="connsiteY64" fmla="*/ 876300 h 1147005"/>
                          <a:gd name="connsiteX65" fmla="*/ 1376527 w 1899013"/>
                          <a:gd name="connsiteY65" fmla="*/ 895616 h 1147005"/>
                          <a:gd name="connsiteX66" fmla="*/ 1500626 w 1899013"/>
                          <a:gd name="connsiteY66" fmla="*/ 912427 h 1147005"/>
                          <a:gd name="connsiteX67" fmla="*/ 1651121 w 1899013"/>
                          <a:gd name="connsiteY67" fmla="*/ 885825 h 1147005"/>
                          <a:gd name="connsiteX68" fmla="*/ 1746371 w 1899013"/>
                          <a:gd name="connsiteY68" fmla="*/ 838200 h 1147005"/>
                          <a:gd name="connsiteX69" fmla="*/ 1774946 w 1899013"/>
                          <a:gd name="connsiteY69" fmla="*/ 828675 h 1147005"/>
                          <a:gd name="connsiteX70" fmla="*/ 1813046 w 1899013"/>
                          <a:gd name="connsiteY70" fmla="*/ 771525 h 1147005"/>
                          <a:gd name="connsiteX71" fmla="*/ 1832096 w 1899013"/>
                          <a:gd name="connsiteY71" fmla="*/ 742950 h 1147005"/>
                          <a:gd name="connsiteX72" fmla="*/ 1841621 w 1899013"/>
                          <a:gd name="connsiteY72" fmla="*/ 704850 h 1147005"/>
                          <a:gd name="connsiteX73" fmla="*/ 1822571 w 1899013"/>
                          <a:gd name="connsiteY73" fmla="*/ 466725 h 1147005"/>
                          <a:gd name="connsiteX74" fmla="*/ 1813046 w 1899013"/>
                          <a:gd name="connsiteY74" fmla="*/ 438150 h 1147005"/>
                          <a:gd name="connsiteX75" fmla="*/ 1795901 w 1899013"/>
                          <a:gd name="connsiteY75" fmla="*/ 401947 h 1147005"/>
                          <a:gd name="connsiteX76" fmla="*/ 1774946 w 1899013"/>
                          <a:gd name="connsiteY76" fmla="*/ 371475 h 1147005"/>
                          <a:gd name="connsiteX77" fmla="*/ 1774946 w 1899013"/>
                          <a:gd name="connsiteY77" fmla="*/ 190500 h 1147005"/>
                          <a:gd name="connsiteX78" fmla="*/ 1793996 w 1899013"/>
                          <a:gd name="connsiteY78" fmla="*/ 161925 h 1147005"/>
                          <a:gd name="connsiteX79" fmla="*/ 1822571 w 1899013"/>
                          <a:gd name="connsiteY79" fmla="*/ 142875 h 1147005"/>
                          <a:gd name="connsiteX80" fmla="*/ 1860671 w 1899013"/>
                          <a:gd name="connsiteY80" fmla="*/ 114300 h 1147005"/>
                          <a:gd name="connsiteX81" fmla="*/ 1898771 w 1899013"/>
                          <a:gd name="connsiteY81" fmla="*/ 95250 h 1147005"/>
                          <a:gd name="connsiteX82" fmla="*/ 1851146 w 1899013"/>
                          <a:gd name="connsiteY82" fmla="*/ 51457 h 1147005"/>
                          <a:gd name="connsiteX0" fmla="*/ 1851146 w 1899013"/>
                          <a:gd name="connsiteY0" fmla="*/ 51457 h 1147005"/>
                          <a:gd name="connsiteX1" fmla="*/ 1860671 w 1899013"/>
                          <a:gd name="connsiteY1" fmla="*/ 57150 h 1147005"/>
                          <a:gd name="connsiteX2" fmla="*/ 1784471 w 1899013"/>
                          <a:gd name="connsiteY2" fmla="*/ 9562 h 1147005"/>
                          <a:gd name="connsiteX3" fmla="*/ 1717796 w 1899013"/>
                          <a:gd name="connsiteY3" fmla="*/ 0 h 1147005"/>
                          <a:gd name="connsiteX4" fmla="*/ 1670171 w 1899013"/>
                          <a:gd name="connsiteY4" fmla="*/ 9525 h 1147005"/>
                          <a:gd name="connsiteX5" fmla="*/ 1641596 w 1899013"/>
                          <a:gd name="connsiteY5" fmla="*/ 38100 h 1147005"/>
                          <a:gd name="connsiteX6" fmla="*/ 1611116 w 1899013"/>
                          <a:gd name="connsiteY6" fmla="*/ 74378 h 1147005"/>
                          <a:gd name="connsiteX7" fmla="*/ 1584446 w 1899013"/>
                          <a:gd name="connsiteY7" fmla="*/ 104775 h 1147005"/>
                          <a:gd name="connsiteX8" fmla="*/ 1574921 w 1899013"/>
                          <a:gd name="connsiteY8" fmla="*/ 142875 h 1147005"/>
                          <a:gd name="connsiteX9" fmla="*/ 1555871 w 1899013"/>
                          <a:gd name="connsiteY9" fmla="*/ 171450 h 1147005"/>
                          <a:gd name="connsiteX10" fmla="*/ 1527296 w 1899013"/>
                          <a:gd name="connsiteY10" fmla="*/ 219075 h 1147005"/>
                          <a:gd name="connsiteX11" fmla="*/ 1510151 w 1899013"/>
                          <a:gd name="connsiteY11" fmla="*/ 236265 h 1147005"/>
                          <a:gd name="connsiteX12" fmla="*/ 1479671 w 1899013"/>
                          <a:gd name="connsiteY12" fmla="*/ 276225 h 1147005"/>
                          <a:gd name="connsiteX13" fmla="*/ 1403471 w 1899013"/>
                          <a:gd name="connsiteY13" fmla="*/ 361950 h 1147005"/>
                          <a:gd name="connsiteX14" fmla="*/ 1374896 w 1899013"/>
                          <a:gd name="connsiteY14" fmla="*/ 371475 h 1147005"/>
                          <a:gd name="connsiteX15" fmla="*/ 1317746 w 1899013"/>
                          <a:gd name="connsiteY15" fmla="*/ 409575 h 1147005"/>
                          <a:gd name="connsiteX16" fmla="*/ 1289171 w 1899013"/>
                          <a:gd name="connsiteY16" fmla="*/ 428625 h 1147005"/>
                          <a:gd name="connsiteX17" fmla="*/ 1184396 w 1899013"/>
                          <a:gd name="connsiteY17" fmla="*/ 466725 h 1147005"/>
                          <a:gd name="connsiteX18" fmla="*/ 879596 w 1899013"/>
                          <a:gd name="connsiteY18" fmla="*/ 457200 h 1147005"/>
                          <a:gd name="connsiteX19" fmla="*/ 856736 w 1899013"/>
                          <a:gd name="connsiteY19" fmla="*/ 445778 h 1147005"/>
                          <a:gd name="connsiteX20" fmla="*/ 793871 w 1899013"/>
                          <a:gd name="connsiteY20" fmla="*/ 409575 h 1147005"/>
                          <a:gd name="connsiteX21" fmla="*/ 755771 w 1899013"/>
                          <a:gd name="connsiteY21" fmla="*/ 371475 h 1147005"/>
                          <a:gd name="connsiteX22" fmla="*/ 746246 w 1899013"/>
                          <a:gd name="connsiteY22" fmla="*/ 342900 h 1147005"/>
                          <a:gd name="connsiteX23" fmla="*/ 727196 w 1899013"/>
                          <a:gd name="connsiteY23" fmla="*/ 304800 h 1147005"/>
                          <a:gd name="connsiteX24" fmla="*/ 670046 w 1899013"/>
                          <a:gd name="connsiteY24" fmla="*/ 228600 h 1147005"/>
                          <a:gd name="connsiteX25" fmla="*/ 641471 w 1899013"/>
                          <a:gd name="connsiteY25" fmla="*/ 219075 h 1147005"/>
                          <a:gd name="connsiteX26" fmla="*/ 612896 w 1899013"/>
                          <a:gd name="connsiteY26" fmla="*/ 161925 h 1147005"/>
                          <a:gd name="connsiteX27" fmla="*/ 584321 w 1899013"/>
                          <a:gd name="connsiteY27" fmla="*/ 152400 h 1147005"/>
                          <a:gd name="connsiteX28" fmla="*/ 510026 w 1899013"/>
                          <a:gd name="connsiteY28" fmla="*/ 142950 h 1147005"/>
                          <a:gd name="connsiteX29" fmla="*/ 403346 w 1899013"/>
                          <a:gd name="connsiteY29" fmla="*/ 209550 h 1147005"/>
                          <a:gd name="connsiteX30" fmla="*/ 336671 w 1899013"/>
                          <a:gd name="connsiteY30" fmla="*/ 285750 h 1147005"/>
                          <a:gd name="connsiteX31" fmla="*/ 319526 w 1899013"/>
                          <a:gd name="connsiteY31" fmla="*/ 312428 h 1147005"/>
                          <a:gd name="connsiteX32" fmla="*/ 308096 w 1899013"/>
                          <a:gd name="connsiteY32" fmla="*/ 342900 h 1147005"/>
                          <a:gd name="connsiteX33" fmla="*/ 279521 w 1899013"/>
                          <a:gd name="connsiteY33" fmla="*/ 390525 h 1147005"/>
                          <a:gd name="connsiteX34" fmla="*/ 258566 w 1899013"/>
                          <a:gd name="connsiteY34" fmla="*/ 451545 h 1147005"/>
                          <a:gd name="connsiteX35" fmla="*/ 260471 w 1899013"/>
                          <a:gd name="connsiteY35" fmla="*/ 495300 h 1147005"/>
                          <a:gd name="connsiteX36" fmla="*/ 210411 w 1899013"/>
                          <a:gd name="connsiteY36" fmla="*/ 674863 h 1147005"/>
                          <a:gd name="connsiteX37" fmla="*/ 169876 w 1899013"/>
                          <a:gd name="connsiteY37" fmla="*/ 739962 h 1147005"/>
                          <a:gd name="connsiteX38" fmla="*/ 117525 w 1899013"/>
                          <a:gd name="connsiteY38" fmla="*/ 768537 h 1147005"/>
                          <a:gd name="connsiteX39" fmla="*/ 57467 w 1899013"/>
                          <a:gd name="connsiteY39" fmla="*/ 827200 h 1147005"/>
                          <a:gd name="connsiteX40" fmla="*/ 29436 w 1899013"/>
                          <a:gd name="connsiteY40" fmla="*/ 883625 h 1147005"/>
                          <a:gd name="connsiteX41" fmla="*/ 399536 w 1899013"/>
                          <a:gd name="connsiteY41" fmla="*/ 971550 h 1147005"/>
                          <a:gd name="connsiteX42" fmla="*/ 482339 w 1899013"/>
                          <a:gd name="connsiteY42" fmla="*/ 982257 h 1147005"/>
                          <a:gd name="connsiteX43" fmla="*/ 518148 w 1899013"/>
                          <a:gd name="connsiteY43" fmla="*/ 968937 h 1147005"/>
                          <a:gd name="connsiteX44" fmla="*/ 559556 w 1899013"/>
                          <a:gd name="connsiteY44" fmla="*/ 1000087 h 1147005"/>
                          <a:gd name="connsiteX45" fmla="*/ 603371 w 1899013"/>
                          <a:gd name="connsiteY45" fmla="*/ 971550 h 1147005"/>
                          <a:gd name="connsiteX46" fmla="*/ 631946 w 1899013"/>
                          <a:gd name="connsiteY46" fmla="*/ 962025 h 1147005"/>
                          <a:gd name="connsiteX47" fmla="*/ 660521 w 1899013"/>
                          <a:gd name="connsiteY47" fmla="*/ 942975 h 1147005"/>
                          <a:gd name="connsiteX48" fmla="*/ 689096 w 1899013"/>
                          <a:gd name="connsiteY48" fmla="*/ 933450 h 1147005"/>
                          <a:gd name="connsiteX49" fmla="*/ 717671 w 1899013"/>
                          <a:gd name="connsiteY49" fmla="*/ 914400 h 1147005"/>
                          <a:gd name="connsiteX50" fmla="*/ 784346 w 1899013"/>
                          <a:gd name="connsiteY50" fmla="*/ 895350 h 1147005"/>
                          <a:gd name="connsiteX51" fmla="*/ 831971 w 1899013"/>
                          <a:gd name="connsiteY51" fmla="*/ 866775 h 1147005"/>
                          <a:gd name="connsiteX52" fmla="*/ 1089146 w 1899013"/>
                          <a:gd name="connsiteY52" fmla="*/ 866775 h 1147005"/>
                          <a:gd name="connsiteX53" fmla="*/ 1089146 w 1899013"/>
                          <a:gd name="connsiteY53" fmla="*/ 990600 h 1147005"/>
                          <a:gd name="connsiteX54" fmla="*/ 1089146 w 1899013"/>
                          <a:gd name="connsiteY54" fmla="*/ 1021110 h 1147005"/>
                          <a:gd name="connsiteX55" fmla="*/ 1104386 w 1899013"/>
                          <a:gd name="connsiteY55" fmla="*/ 1057275 h 1147005"/>
                          <a:gd name="connsiteX56" fmla="*/ 1155821 w 1899013"/>
                          <a:gd name="connsiteY56" fmla="*/ 1140840 h 1147005"/>
                          <a:gd name="connsiteX57" fmla="*/ 1193921 w 1899013"/>
                          <a:gd name="connsiteY57" fmla="*/ 1019175 h 1147005"/>
                          <a:gd name="connsiteX58" fmla="*/ 1174871 w 1899013"/>
                          <a:gd name="connsiteY58" fmla="*/ 990600 h 1147005"/>
                          <a:gd name="connsiteX59" fmla="*/ 1193921 w 1899013"/>
                          <a:gd name="connsiteY59" fmla="*/ 1047750 h 1147005"/>
                          <a:gd name="connsiteX60" fmla="*/ 1247261 w 1899013"/>
                          <a:gd name="connsiteY60" fmla="*/ 1116473 h 1147005"/>
                          <a:gd name="connsiteX61" fmla="*/ 1317746 w 1899013"/>
                          <a:gd name="connsiteY61" fmla="*/ 1143000 h 1147005"/>
                          <a:gd name="connsiteX62" fmla="*/ 1289171 w 1899013"/>
                          <a:gd name="connsiteY62" fmla="*/ 1009650 h 1147005"/>
                          <a:gd name="connsiteX63" fmla="*/ 1270121 w 1899013"/>
                          <a:gd name="connsiteY63" fmla="*/ 981075 h 1147005"/>
                          <a:gd name="connsiteX64" fmla="*/ 1289171 w 1899013"/>
                          <a:gd name="connsiteY64" fmla="*/ 876300 h 1147005"/>
                          <a:gd name="connsiteX65" fmla="*/ 1376527 w 1899013"/>
                          <a:gd name="connsiteY65" fmla="*/ 895616 h 1147005"/>
                          <a:gd name="connsiteX66" fmla="*/ 1500626 w 1899013"/>
                          <a:gd name="connsiteY66" fmla="*/ 912427 h 1147005"/>
                          <a:gd name="connsiteX67" fmla="*/ 1651121 w 1899013"/>
                          <a:gd name="connsiteY67" fmla="*/ 885825 h 1147005"/>
                          <a:gd name="connsiteX68" fmla="*/ 1746371 w 1899013"/>
                          <a:gd name="connsiteY68" fmla="*/ 838200 h 1147005"/>
                          <a:gd name="connsiteX69" fmla="*/ 1774946 w 1899013"/>
                          <a:gd name="connsiteY69" fmla="*/ 828675 h 1147005"/>
                          <a:gd name="connsiteX70" fmla="*/ 1813046 w 1899013"/>
                          <a:gd name="connsiteY70" fmla="*/ 771525 h 1147005"/>
                          <a:gd name="connsiteX71" fmla="*/ 1832096 w 1899013"/>
                          <a:gd name="connsiteY71" fmla="*/ 742950 h 1147005"/>
                          <a:gd name="connsiteX72" fmla="*/ 1841621 w 1899013"/>
                          <a:gd name="connsiteY72" fmla="*/ 704850 h 1147005"/>
                          <a:gd name="connsiteX73" fmla="*/ 1822571 w 1899013"/>
                          <a:gd name="connsiteY73" fmla="*/ 466725 h 1147005"/>
                          <a:gd name="connsiteX74" fmla="*/ 1813046 w 1899013"/>
                          <a:gd name="connsiteY74" fmla="*/ 438150 h 1147005"/>
                          <a:gd name="connsiteX75" fmla="*/ 1795901 w 1899013"/>
                          <a:gd name="connsiteY75" fmla="*/ 401947 h 1147005"/>
                          <a:gd name="connsiteX76" fmla="*/ 1774946 w 1899013"/>
                          <a:gd name="connsiteY76" fmla="*/ 371475 h 1147005"/>
                          <a:gd name="connsiteX77" fmla="*/ 1774946 w 1899013"/>
                          <a:gd name="connsiteY77" fmla="*/ 190500 h 1147005"/>
                          <a:gd name="connsiteX78" fmla="*/ 1793996 w 1899013"/>
                          <a:gd name="connsiteY78" fmla="*/ 161925 h 1147005"/>
                          <a:gd name="connsiteX79" fmla="*/ 1822571 w 1899013"/>
                          <a:gd name="connsiteY79" fmla="*/ 142875 h 1147005"/>
                          <a:gd name="connsiteX80" fmla="*/ 1860671 w 1899013"/>
                          <a:gd name="connsiteY80" fmla="*/ 114300 h 1147005"/>
                          <a:gd name="connsiteX81" fmla="*/ 1898771 w 1899013"/>
                          <a:gd name="connsiteY81" fmla="*/ 95250 h 1147005"/>
                          <a:gd name="connsiteX82" fmla="*/ 1851146 w 1899013"/>
                          <a:gd name="connsiteY82" fmla="*/ 51457 h 1147005"/>
                          <a:gd name="connsiteX0" fmla="*/ 1851146 w 1899013"/>
                          <a:gd name="connsiteY0" fmla="*/ 51457 h 1147005"/>
                          <a:gd name="connsiteX1" fmla="*/ 1860671 w 1899013"/>
                          <a:gd name="connsiteY1" fmla="*/ 57150 h 1147005"/>
                          <a:gd name="connsiteX2" fmla="*/ 1784471 w 1899013"/>
                          <a:gd name="connsiteY2" fmla="*/ 9562 h 1147005"/>
                          <a:gd name="connsiteX3" fmla="*/ 1717796 w 1899013"/>
                          <a:gd name="connsiteY3" fmla="*/ 0 h 1147005"/>
                          <a:gd name="connsiteX4" fmla="*/ 1670171 w 1899013"/>
                          <a:gd name="connsiteY4" fmla="*/ 9525 h 1147005"/>
                          <a:gd name="connsiteX5" fmla="*/ 1641596 w 1899013"/>
                          <a:gd name="connsiteY5" fmla="*/ 38100 h 1147005"/>
                          <a:gd name="connsiteX6" fmla="*/ 1611116 w 1899013"/>
                          <a:gd name="connsiteY6" fmla="*/ 74378 h 1147005"/>
                          <a:gd name="connsiteX7" fmla="*/ 1584446 w 1899013"/>
                          <a:gd name="connsiteY7" fmla="*/ 104775 h 1147005"/>
                          <a:gd name="connsiteX8" fmla="*/ 1574921 w 1899013"/>
                          <a:gd name="connsiteY8" fmla="*/ 142875 h 1147005"/>
                          <a:gd name="connsiteX9" fmla="*/ 1555871 w 1899013"/>
                          <a:gd name="connsiteY9" fmla="*/ 171450 h 1147005"/>
                          <a:gd name="connsiteX10" fmla="*/ 1527296 w 1899013"/>
                          <a:gd name="connsiteY10" fmla="*/ 219075 h 1147005"/>
                          <a:gd name="connsiteX11" fmla="*/ 1510151 w 1899013"/>
                          <a:gd name="connsiteY11" fmla="*/ 236265 h 1147005"/>
                          <a:gd name="connsiteX12" fmla="*/ 1479671 w 1899013"/>
                          <a:gd name="connsiteY12" fmla="*/ 276225 h 1147005"/>
                          <a:gd name="connsiteX13" fmla="*/ 1403471 w 1899013"/>
                          <a:gd name="connsiteY13" fmla="*/ 361950 h 1147005"/>
                          <a:gd name="connsiteX14" fmla="*/ 1374896 w 1899013"/>
                          <a:gd name="connsiteY14" fmla="*/ 371475 h 1147005"/>
                          <a:gd name="connsiteX15" fmla="*/ 1317746 w 1899013"/>
                          <a:gd name="connsiteY15" fmla="*/ 409575 h 1147005"/>
                          <a:gd name="connsiteX16" fmla="*/ 1289171 w 1899013"/>
                          <a:gd name="connsiteY16" fmla="*/ 428625 h 1147005"/>
                          <a:gd name="connsiteX17" fmla="*/ 1184396 w 1899013"/>
                          <a:gd name="connsiteY17" fmla="*/ 466725 h 1147005"/>
                          <a:gd name="connsiteX18" fmla="*/ 879596 w 1899013"/>
                          <a:gd name="connsiteY18" fmla="*/ 457200 h 1147005"/>
                          <a:gd name="connsiteX19" fmla="*/ 856736 w 1899013"/>
                          <a:gd name="connsiteY19" fmla="*/ 445778 h 1147005"/>
                          <a:gd name="connsiteX20" fmla="*/ 793871 w 1899013"/>
                          <a:gd name="connsiteY20" fmla="*/ 409575 h 1147005"/>
                          <a:gd name="connsiteX21" fmla="*/ 755771 w 1899013"/>
                          <a:gd name="connsiteY21" fmla="*/ 371475 h 1147005"/>
                          <a:gd name="connsiteX22" fmla="*/ 746246 w 1899013"/>
                          <a:gd name="connsiteY22" fmla="*/ 342900 h 1147005"/>
                          <a:gd name="connsiteX23" fmla="*/ 727196 w 1899013"/>
                          <a:gd name="connsiteY23" fmla="*/ 304800 h 1147005"/>
                          <a:gd name="connsiteX24" fmla="*/ 670046 w 1899013"/>
                          <a:gd name="connsiteY24" fmla="*/ 228600 h 1147005"/>
                          <a:gd name="connsiteX25" fmla="*/ 641471 w 1899013"/>
                          <a:gd name="connsiteY25" fmla="*/ 219075 h 1147005"/>
                          <a:gd name="connsiteX26" fmla="*/ 612896 w 1899013"/>
                          <a:gd name="connsiteY26" fmla="*/ 161925 h 1147005"/>
                          <a:gd name="connsiteX27" fmla="*/ 584321 w 1899013"/>
                          <a:gd name="connsiteY27" fmla="*/ 152400 h 1147005"/>
                          <a:gd name="connsiteX28" fmla="*/ 510026 w 1899013"/>
                          <a:gd name="connsiteY28" fmla="*/ 142950 h 1147005"/>
                          <a:gd name="connsiteX29" fmla="*/ 403346 w 1899013"/>
                          <a:gd name="connsiteY29" fmla="*/ 209550 h 1147005"/>
                          <a:gd name="connsiteX30" fmla="*/ 336671 w 1899013"/>
                          <a:gd name="connsiteY30" fmla="*/ 285750 h 1147005"/>
                          <a:gd name="connsiteX31" fmla="*/ 319526 w 1899013"/>
                          <a:gd name="connsiteY31" fmla="*/ 312428 h 1147005"/>
                          <a:gd name="connsiteX32" fmla="*/ 308096 w 1899013"/>
                          <a:gd name="connsiteY32" fmla="*/ 342900 h 1147005"/>
                          <a:gd name="connsiteX33" fmla="*/ 279521 w 1899013"/>
                          <a:gd name="connsiteY33" fmla="*/ 390525 h 1147005"/>
                          <a:gd name="connsiteX34" fmla="*/ 258566 w 1899013"/>
                          <a:gd name="connsiteY34" fmla="*/ 451545 h 1147005"/>
                          <a:gd name="connsiteX35" fmla="*/ 260471 w 1899013"/>
                          <a:gd name="connsiteY35" fmla="*/ 495300 h 1147005"/>
                          <a:gd name="connsiteX36" fmla="*/ 210411 w 1899013"/>
                          <a:gd name="connsiteY36" fmla="*/ 674863 h 1147005"/>
                          <a:gd name="connsiteX37" fmla="*/ 169876 w 1899013"/>
                          <a:gd name="connsiteY37" fmla="*/ 739962 h 1147005"/>
                          <a:gd name="connsiteX38" fmla="*/ 117525 w 1899013"/>
                          <a:gd name="connsiteY38" fmla="*/ 768537 h 1147005"/>
                          <a:gd name="connsiteX39" fmla="*/ 57467 w 1899013"/>
                          <a:gd name="connsiteY39" fmla="*/ 827200 h 1147005"/>
                          <a:gd name="connsiteX40" fmla="*/ 29436 w 1899013"/>
                          <a:gd name="connsiteY40" fmla="*/ 883625 h 1147005"/>
                          <a:gd name="connsiteX41" fmla="*/ 399536 w 1899013"/>
                          <a:gd name="connsiteY41" fmla="*/ 971550 h 1147005"/>
                          <a:gd name="connsiteX42" fmla="*/ 482339 w 1899013"/>
                          <a:gd name="connsiteY42" fmla="*/ 982257 h 1147005"/>
                          <a:gd name="connsiteX43" fmla="*/ 518148 w 1899013"/>
                          <a:gd name="connsiteY43" fmla="*/ 968937 h 1147005"/>
                          <a:gd name="connsiteX44" fmla="*/ 573306 w 1899013"/>
                          <a:gd name="connsiteY44" fmla="*/ 947585 h 1147005"/>
                          <a:gd name="connsiteX45" fmla="*/ 603371 w 1899013"/>
                          <a:gd name="connsiteY45" fmla="*/ 971550 h 1147005"/>
                          <a:gd name="connsiteX46" fmla="*/ 631946 w 1899013"/>
                          <a:gd name="connsiteY46" fmla="*/ 962025 h 1147005"/>
                          <a:gd name="connsiteX47" fmla="*/ 660521 w 1899013"/>
                          <a:gd name="connsiteY47" fmla="*/ 942975 h 1147005"/>
                          <a:gd name="connsiteX48" fmla="*/ 689096 w 1899013"/>
                          <a:gd name="connsiteY48" fmla="*/ 933450 h 1147005"/>
                          <a:gd name="connsiteX49" fmla="*/ 717671 w 1899013"/>
                          <a:gd name="connsiteY49" fmla="*/ 914400 h 1147005"/>
                          <a:gd name="connsiteX50" fmla="*/ 784346 w 1899013"/>
                          <a:gd name="connsiteY50" fmla="*/ 895350 h 1147005"/>
                          <a:gd name="connsiteX51" fmla="*/ 831971 w 1899013"/>
                          <a:gd name="connsiteY51" fmla="*/ 866775 h 1147005"/>
                          <a:gd name="connsiteX52" fmla="*/ 1089146 w 1899013"/>
                          <a:gd name="connsiteY52" fmla="*/ 866775 h 1147005"/>
                          <a:gd name="connsiteX53" fmla="*/ 1089146 w 1899013"/>
                          <a:gd name="connsiteY53" fmla="*/ 990600 h 1147005"/>
                          <a:gd name="connsiteX54" fmla="*/ 1089146 w 1899013"/>
                          <a:gd name="connsiteY54" fmla="*/ 1021110 h 1147005"/>
                          <a:gd name="connsiteX55" fmla="*/ 1104386 w 1899013"/>
                          <a:gd name="connsiteY55" fmla="*/ 1057275 h 1147005"/>
                          <a:gd name="connsiteX56" fmla="*/ 1155821 w 1899013"/>
                          <a:gd name="connsiteY56" fmla="*/ 1140840 h 1147005"/>
                          <a:gd name="connsiteX57" fmla="*/ 1193921 w 1899013"/>
                          <a:gd name="connsiteY57" fmla="*/ 1019175 h 1147005"/>
                          <a:gd name="connsiteX58" fmla="*/ 1174871 w 1899013"/>
                          <a:gd name="connsiteY58" fmla="*/ 990600 h 1147005"/>
                          <a:gd name="connsiteX59" fmla="*/ 1193921 w 1899013"/>
                          <a:gd name="connsiteY59" fmla="*/ 1047750 h 1147005"/>
                          <a:gd name="connsiteX60" fmla="*/ 1247261 w 1899013"/>
                          <a:gd name="connsiteY60" fmla="*/ 1116473 h 1147005"/>
                          <a:gd name="connsiteX61" fmla="*/ 1317746 w 1899013"/>
                          <a:gd name="connsiteY61" fmla="*/ 1143000 h 1147005"/>
                          <a:gd name="connsiteX62" fmla="*/ 1289171 w 1899013"/>
                          <a:gd name="connsiteY62" fmla="*/ 1009650 h 1147005"/>
                          <a:gd name="connsiteX63" fmla="*/ 1270121 w 1899013"/>
                          <a:gd name="connsiteY63" fmla="*/ 981075 h 1147005"/>
                          <a:gd name="connsiteX64" fmla="*/ 1289171 w 1899013"/>
                          <a:gd name="connsiteY64" fmla="*/ 876300 h 1147005"/>
                          <a:gd name="connsiteX65" fmla="*/ 1376527 w 1899013"/>
                          <a:gd name="connsiteY65" fmla="*/ 895616 h 1147005"/>
                          <a:gd name="connsiteX66" fmla="*/ 1500626 w 1899013"/>
                          <a:gd name="connsiteY66" fmla="*/ 912427 h 1147005"/>
                          <a:gd name="connsiteX67" fmla="*/ 1651121 w 1899013"/>
                          <a:gd name="connsiteY67" fmla="*/ 885825 h 1147005"/>
                          <a:gd name="connsiteX68" fmla="*/ 1746371 w 1899013"/>
                          <a:gd name="connsiteY68" fmla="*/ 838200 h 1147005"/>
                          <a:gd name="connsiteX69" fmla="*/ 1774946 w 1899013"/>
                          <a:gd name="connsiteY69" fmla="*/ 828675 h 1147005"/>
                          <a:gd name="connsiteX70" fmla="*/ 1813046 w 1899013"/>
                          <a:gd name="connsiteY70" fmla="*/ 771525 h 1147005"/>
                          <a:gd name="connsiteX71" fmla="*/ 1832096 w 1899013"/>
                          <a:gd name="connsiteY71" fmla="*/ 742950 h 1147005"/>
                          <a:gd name="connsiteX72" fmla="*/ 1841621 w 1899013"/>
                          <a:gd name="connsiteY72" fmla="*/ 704850 h 1147005"/>
                          <a:gd name="connsiteX73" fmla="*/ 1822571 w 1899013"/>
                          <a:gd name="connsiteY73" fmla="*/ 466725 h 1147005"/>
                          <a:gd name="connsiteX74" fmla="*/ 1813046 w 1899013"/>
                          <a:gd name="connsiteY74" fmla="*/ 438150 h 1147005"/>
                          <a:gd name="connsiteX75" fmla="*/ 1795901 w 1899013"/>
                          <a:gd name="connsiteY75" fmla="*/ 401947 h 1147005"/>
                          <a:gd name="connsiteX76" fmla="*/ 1774946 w 1899013"/>
                          <a:gd name="connsiteY76" fmla="*/ 371475 h 1147005"/>
                          <a:gd name="connsiteX77" fmla="*/ 1774946 w 1899013"/>
                          <a:gd name="connsiteY77" fmla="*/ 190500 h 1147005"/>
                          <a:gd name="connsiteX78" fmla="*/ 1793996 w 1899013"/>
                          <a:gd name="connsiteY78" fmla="*/ 161925 h 1147005"/>
                          <a:gd name="connsiteX79" fmla="*/ 1822571 w 1899013"/>
                          <a:gd name="connsiteY79" fmla="*/ 142875 h 1147005"/>
                          <a:gd name="connsiteX80" fmla="*/ 1860671 w 1899013"/>
                          <a:gd name="connsiteY80" fmla="*/ 114300 h 1147005"/>
                          <a:gd name="connsiteX81" fmla="*/ 1898771 w 1899013"/>
                          <a:gd name="connsiteY81" fmla="*/ 95250 h 1147005"/>
                          <a:gd name="connsiteX82" fmla="*/ 1851146 w 1899013"/>
                          <a:gd name="connsiteY82" fmla="*/ 51457 h 1147005"/>
                          <a:gd name="connsiteX0" fmla="*/ 1851146 w 1899013"/>
                          <a:gd name="connsiteY0" fmla="*/ 51457 h 1147005"/>
                          <a:gd name="connsiteX1" fmla="*/ 1860671 w 1899013"/>
                          <a:gd name="connsiteY1" fmla="*/ 57150 h 1147005"/>
                          <a:gd name="connsiteX2" fmla="*/ 1784471 w 1899013"/>
                          <a:gd name="connsiteY2" fmla="*/ 9562 h 1147005"/>
                          <a:gd name="connsiteX3" fmla="*/ 1717796 w 1899013"/>
                          <a:gd name="connsiteY3" fmla="*/ 0 h 1147005"/>
                          <a:gd name="connsiteX4" fmla="*/ 1670171 w 1899013"/>
                          <a:gd name="connsiteY4" fmla="*/ 9525 h 1147005"/>
                          <a:gd name="connsiteX5" fmla="*/ 1641596 w 1899013"/>
                          <a:gd name="connsiteY5" fmla="*/ 38100 h 1147005"/>
                          <a:gd name="connsiteX6" fmla="*/ 1611116 w 1899013"/>
                          <a:gd name="connsiteY6" fmla="*/ 74378 h 1147005"/>
                          <a:gd name="connsiteX7" fmla="*/ 1584446 w 1899013"/>
                          <a:gd name="connsiteY7" fmla="*/ 104775 h 1147005"/>
                          <a:gd name="connsiteX8" fmla="*/ 1574921 w 1899013"/>
                          <a:gd name="connsiteY8" fmla="*/ 142875 h 1147005"/>
                          <a:gd name="connsiteX9" fmla="*/ 1555871 w 1899013"/>
                          <a:gd name="connsiteY9" fmla="*/ 171450 h 1147005"/>
                          <a:gd name="connsiteX10" fmla="*/ 1527296 w 1899013"/>
                          <a:gd name="connsiteY10" fmla="*/ 219075 h 1147005"/>
                          <a:gd name="connsiteX11" fmla="*/ 1510151 w 1899013"/>
                          <a:gd name="connsiteY11" fmla="*/ 236265 h 1147005"/>
                          <a:gd name="connsiteX12" fmla="*/ 1479671 w 1899013"/>
                          <a:gd name="connsiteY12" fmla="*/ 276225 h 1147005"/>
                          <a:gd name="connsiteX13" fmla="*/ 1403471 w 1899013"/>
                          <a:gd name="connsiteY13" fmla="*/ 361950 h 1147005"/>
                          <a:gd name="connsiteX14" fmla="*/ 1374896 w 1899013"/>
                          <a:gd name="connsiteY14" fmla="*/ 371475 h 1147005"/>
                          <a:gd name="connsiteX15" fmla="*/ 1317746 w 1899013"/>
                          <a:gd name="connsiteY15" fmla="*/ 409575 h 1147005"/>
                          <a:gd name="connsiteX16" fmla="*/ 1289171 w 1899013"/>
                          <a:gd name="connsiteY16" fmla="*/ 428625 h 1147005"/>
                          <a:gd name="connsiteX17" fmla="*/ 1184396 w 1899013"/>
                          <a:gd name="connsiteY17" fmla="*/ 466725 h 1147005"/>
                          <a:gd name="connsiteX18" fmla="*/ 879596 w 1899013"/>
                          <a:gd name="connsiteY18" fmla="*/ 457200 h 1147005"/>
                          <a:gd name="connsiteX19" fmla="*/ 856736 w 1899013"/>
                          <a:gd name="connsiteY19" fmla="*/ 445778 h 1147005"/>
                          <a:gd name="connsiteX20" fmla="*/ 793871 w 1899013"/>
                          <a:gd name="connsiteY20" fmla="*/ 409575 h 1147005"/>
                          <a:gd name="connsiteX21" fmla="*/ 755771 w 1899013"/>
                          <a:gd name="connsiteY21" fmla="*/ 371475 h 1147005"/>
                          <a:gd name="connsiteX22" fmla="*/ 746246 w 1899013"/>
                          <a:gd name="connsiteY22" fmla="*/ 342900 h 1147005"/>
                          <a:gd name="connsiteX23" fmla="*/ 727196 w 1899013"/>
                          <a:gd name="connsiteY23" fmla="*/ 304800 h 1147005"/>
                          <a:gd name="connsiteX24" fmla="*/ 670046 w 1899013"/>
                          <a:gd name="connsiteY24" fmla="*/ 228600 h 1147005"/>
                          <a:gd name="connsiteX25" fmla="*/ 641471 w 1899013"/>
                          <a:gd name="connsiteY25" fmla="*/ 219075 h 1147005"/>
                          <a:gd name="connsiteX26" fmla="*/ 612896 w 1899013"/>
                          <a:gd name="connsiteY26" fmla="*/ 161925 h 1147005"/>
                          <a:gd name="connsiteX27" fmla="*/ 584321 w 1899013"/>
                          <a:gd name="connsiteY27" fmla="*/ 152400 h 1147005"/>
                          <a:gd name="connsiteX28" fmla="*/ 510026 w 1899013"/>
                          <a:gd name="connsiteY28" fmla="*/ 142950 h 1147005"/>
                          <a:gd name="connsiteX29" fmla="*/ 403346 w 1899013"/>
                          <a:gd name="connsiteY29" fmla="*/ 209550 h 1147005"/>
                          <a:gd name="connsiteX30" fmla="*/ 336671 w 1899013"/>
                          <a:gd name="connsiteY30" fmla="*/ 285750 h 1147005"/>
                          <a:gd name="connsiteX31" fmla="*/ 319526 w 1899013"/>
                          <a:gd name="connsiteY31" fmla="*/ 312428 h 1147005"/>
                          <a:gd name="connsiteX32" fmla="*/ 308096 w 1899013"/>
                          <a:gd name="connsiteY32" fmla="*/ 342900 h 1147005"/>
                          <a:gd name="connsiteX33" fmla="*/ 279521 w 1899013"/>
                          <a:gd name="connsiteY33" fmla="*/ 390525 h 1147005"/>
                          <a:gd name="connsiteX34" fmla="*/ 258566 w 1899013"/>
                          <a:gd name="connsiteY34" fmla="*/ 451545 h 1147005"/>
                          <a:gd name="connsiteX35" fmla="*/ 260471 w 1899013"/>
                          <a:gd name="connsiteY35" fmla="*/ 495300 h 1147005"/>
                          <a:gd name="connsiteX36" fmla="*/ 210411 w 1899013"/>
                          <a:gd name="connsiteY36" fmla="*/ 674863 h 1147005"/>
                          <a:gd name="connsiteX37" fmla="*/ 169876 w 1899013"/>
                          <a:gd name="connsiteY37" fmla="*/ 739962 h 1147005"/>
                          <a:gd name="connsiteX38" fmla="*/ 117525 w 1899013"/>
                          <a:gd name="connsiteY38" fmla="*/ 768537 h 1147005"/>
                          <a:gd name="connsiteX39" fmla="*/ 57467 w 1899013"/>
                          <a:gd name="connsiteY39" fmla="*/ 827200 h 1147005"/>
                          <a:gd name="connsiteX40" fmla="*/ 29436 w 1899013"/>
                          <a:gd name="connsiteY40" fmla="*/ 883625 h 1147005"/>
                          <a:gd name="connsiteX41" fmla="*/ 399536 w 1899013"/>
                          <a:gd name="connsiteY41" fmla="*/ 971550 h 1147005"/>
                          <a:gd name="connsiteX42" fmla="*/ 482339 w 1899013"/>
                          <a:gd name="connsiteY42" fmla="*/ 982257 h 1147005"/>
                          <a:gd name="connsiteX43" fmla="*/ 518148 w 1899013"/>
                          <a:gd name="connsiteY43" fmla="*/ 968937 h 1147005"/>
                          <a:gd name="connsiteX44" fmla="*/ 573306 w 1899013"/>
                          <a:gd name="connsiteY44" fmla="*/ 947585 h 1147005"/>
                          <a:gd name="connsiteX45" fmla="*/ 621705 w 1899013"/>
                          <a:gd name="connsiteY45" fmla="*/ 937310 h 1147005"/>
                          <a:gd name="connsiteX46" fmla="*/ 631946 w 1899013"/>
                          <a:gd name="connsiteY46" fmla="*/ 962025 h 1147005"/>
                          <a:gd name="connsiteX47" fmla="*/ 660521 w 1899013"/>
                          <a:gd name="connsiteY47" fmla="*/ 942975 h 1147005"/>
                          <a:gd name="connsiteX48" fmla="*/ 689096 w 1899013"/>
                          <a:gd name="connsiteY48" fmla="*/ 933450 h 1147005"/>
                          <a:gd name="connsiteX49" fmla="*/ 717671 w 1899013"/>
                          <a:gd name="connsiteY49" fmla="*/ 914400 h 1147005"/>
                          <a:gd name="connsiteX50" fmla="*/ 784346 w 1899013"/>
                          <a:gd name="connsiteY50" fmla="*/ 895350 h 1147005"/>
                          <a:gd name="connsiteX51" fmla="*/ 831971 w 1899013"/>
                          <a:gd name="connsiteY51" fmla="*/ 866775 h 1147005"/>
                          <a:gd name="connsiteX52" fmla="*/ 1089146 w 1899013"/>
                          <a:gd name="connsiteY52" fmla="*/ 866775 h 1147005"/>
                          <a:gd name="connsiteX53" fmla="*/ 1089146 w 1899013"/>
                          <a:gd name="connsiteY53" fmla="*/ 990600 h 1147005"/>
                          <a:gd name="connsiteX54" fmla="*/ 1089146 w 1899013"/>
                          <a:gd name="connsiteY54" fmla="*/ 1021110 h 1147005"/>
                          <a:gd name="connsiteX55" fmla="*/ 1104386 w 1899013"/>
                          <a:gd name="connsiteY55" fmla="*/ 1057275 h 1147005"/>
                          <a:gd name="connsiteX56" fmla="*/ 1155821 w 1899013"/>
                          <a:gd name="connsiteY56" fmla="*/ 1140840 h 1147005"/>
                          <a:gd name="connsiteX57" fmla="*/ 1193921 w 1899013"/>
                          <a:gd name="connsiteY57" fmla="*/ 1019175 h 1147005"/>
                          <a:gd name="connsiteX58" fmla="*/ 1174871 w 1899013"/>
                          <a:gd name="connsiteY58" fmla="*/ 990600 h 1147005"/>
                          <a:gd name="connsiteX59" fmla="*/ 1193921 w 1899013"/>
                          <a:gd name="connsiteY59" fmla="*/ 1047750 h 1147005"/>
                          <a:gd name="connsiteX60" fmla="*/ 1247261 w 1899013"/>
                          <a:gd name="connsiteY60" fmla="*/ 1116473 h 1147005"/>
                          <a:gd name="connsiteX61" fmla="*/ 1317746 w 1899013"/>
                          <a:gd name="connsiteY61" fmla="*/ 1143000 h 1147005"/>
                          <a:gd name="connsiteX62" fmla="*/ 1289171 w 1899013"/>
                          <a:gd name="connsiteY62" fmla="*/ 1009650 h 1147005"/>
                          <a:gd name="connsiteX63" fmla="*/ 1270121 w 1899013"/>
                          <a:gd name="connsiteY63" fmla="*/ 981075 h 1147005"/>
                          <a:gd name="connsiteX64" fmla="*/ 1289171 w 1899013"/>
                          <a:gd name="connsiteY64" fmla="*/ 876300 h 1147005"/>
                          <a:gd name="connsiteX65" fmla="*/ 1376527 w 1899013"/>
                          <a:gd name="connsiteY65" fmla="*/ 895616 h 1147005"/>
                          <a:gd name="connsiteX66" fmla="*/ 1500626 w 1899013"/>
                          <a:gd name="connsiteY66" fmla="*/ 912427 h 1147005"/>
                          <a:gd name="connsiteX67" fmla="*/ 1651121 w 1899013"/>
                          <a:gd name="connsiteY67" fmla="*/ 885825 h 1147005"/>
                          <a:gd name="connsiteX68" fmla="*/ 1746371 w 1899013"/>
                          <a:gd name="connsiteY68" fmla="*/ 838200 h 1147005"/>
                          <a:gd name="connsiteX69" fmla="*/ 1774946 w 1899013"/>
                          <a:gd name="connsiteY69" fmla="*/ 828675 h 1147005"/>
                          <a:gd name="connsiteX70" fmla="*/ 1813046 w 1899013"/>
                          <a:gd name="connsiteY70" fmla="*/ 771525 h 1147005"/>
                          <a:gd name="connsiteX71" fmla="*/ 1832096 w 1899013"/>
                          <a:gd name="connsiteY71" fmla="*/ 742950 h 1147005"/>
                          <a:gd name="connsiteX72" fmla="*/ 1841621 w 1899013"/>
                          <a:gd name="connsiteY72" fmla="*/ 704850 h 1147005"/>
                          <a:gd name="connsiteX73" fmla="*/ 1822571 w 1899013"/>
                          <a:gd name="connsiteY73" fmla="*/ 466725 h 1147005"/>
                          <a:gd name="connsiteX74" fmla="*/ 1813046 w 1899013"/>
                          <a:gd name="connsiteY74" fmla="*/ 438150 h 1147005"/>
                          <a:gd name="connsiteX75" fmla="*/ 1795901 w 1899013"/>
                          <a:gd name="connsiteY75" fmla="*/ 401947 h 1147005"/>
                          <a:gd name="connsiteX76" fmla="*/ 1774946 w 1899013"/>
                          <a:gd name="connsiteY76" fmla="*/ 371475 h 1147005"/>
                          <a:gd name="connsiteX77" fmla="*/ 1774946 w 1899013"/>
                          <a:gd name="connsiteY77" fmla="*/ 190500 h 1147005"/>
                          <a:gd name="connsiteX78" fmla="*/ 1793996 w 1899013"/>
                          <a:gd name="connsiteY78" fmla="*/ 161925 h 1147005"/>
                          <a:gd name="connsiteX79" fmla="*/ 1822571 w 1899013"/>
                          <a:gd name="connsiteY79" fmla="*/ 142875 h 1147005"/>
                          <a:gd name="connsiteX80" fmla="*/ 1860671 w 1899013"/>
                          <a:gd name="connsiteY80" fmla="*/ 114300 h 1147005"/>
                          <a:gd name="connsiteX81" fmla="*/ 1898771 w 1899013"/>
                          <a:gd name="connsiteY81" fmla="*/ 95250 h 1147005"/>
                          <a:gd name="connsiteX82" fmla="*/ 1851146 w 1899013"/>
                          <a:gd name="connsiteY82" fmla="*/ 51457 h 1147005"/>
                          <a:gd name="connsiteX0" fmla="*/ 1851146 w 1899013"/>
                          <a:gd name="connsiteY0" fmla="*/ 51457 h 1147005"/>
                          <a:gd name="connsiteX1" fmla="*/ 1860671 w 1899013"/>
                          <a:gd name="connsiteY1" fmla="*/ 57150 h 1147005"/>
                          <a:gd name="connsiteX2" fmla="*/ 1784471 w 1899013"/>
                          <a:gd name="connsiteY2" fmla="*/ 9562 h 1147005"/>
                          <a:gd name="connsiteX3" fmla="*/ 1717796 w 1899013"/>
                          <a:gd name="connsiteY3" fmla="*/ 0 h 1147005"/>
                          <a:gd name="connsiteX4" fmla="*/ 1670171 w 1899013"/>
                          <a:gd name="connsiteY4" fmla="*/ 9525 h 1147005"/>
                          <a:gd name="connsiteX5" fmla="*/ 1641596 w 1899013"/>
                          <a:gd name="connsiteY5" fmla="*/ 38100 h 1147005"/>
                          <a:gd name="connsiteX6" fmla="*/ 1611116 w 1899013"/>
                          <a:gd name="connsiteY6" fmla="*/ 74378 h 1147005"/>
                          <a:gd name="connsiteX7" fmla="*/ 1584446 w 1899013"/>
                          <a:gd name="connsiteY7" fmla="*/ 104775 h 1147005"/>
                          <a:gd name="connsiteX8" fmla="*/ 1574921 w 1899013"/>
                          <a:gd name="connsiteY8" fmla="*/ 142875 h 1147005"/>
                          <a:gd name="connsiteX9" fmla="*/ 1555871 w 1899013"/>
                          <a:gd name="connsiteY9" fmla="*/ 171450 h 1147005"/>
                          <a:gd name="connsiteX10" fmla="*/ 1527296 w 1899013"/>
                          <a:gd name="connsiteY10" fmla="*/ 219075 h 1147005"/>
                          <a:gd name="connsiteX11" fmla="*/ 1510151 w 1899013"/>
                          <a:gd name="connsiteY11" fmla="*/ 236265 h 1147005"/>
                          <a:gd name="connsiteX12" fmla="*/ 1479671 w 1899013"/>
                          <a:gd name="connsiteY12" fmla="*/ 276225 h 1147005"/>
                          <a:gd name="connsiteX13" fmla="*/ 1403471 w 1899013"/>
                          <a:gd name="connsiteY13" fmla="*/ 361950 h 1147005"/>
                          <a:gd name="connsiteX14" fmla="*/ 1374896 w 1899013"/>
                          <a:gd name="connsiteY14" fmla="*/ 371475 h 1147005"/>
                          <a:gd name="connsiteX15" fmla="*/ 1317746 w 1899013"/>
                          <a:gd name="connsiteY15" fmla="*/ 409575 h 1147005"/>
                          <a:gd name="connsiteX16" fmla="*/ 1289171 w 1899013"/>
                          <a:gd name="connsiteY16" fmla="*/ 428625 h 1147005"/>
                          <a:gd name="connsiteX17" fmla="*/ 1184396 w 1899013"/>
                          <a:gd name="connsiteY17" fmla="*/ 466725 h 1147005"/>
                          <a:gd name="connsiteX18" fmla="*/ 879596 w 1899013"/>
                          <a:gd name="connsiteY18" fmla="*/ 457200 h 1147005"/>
                          <a:gd name="connsiteX19" fmla="*/ 856736 w 1899013"/>
                          <a:gd name="connsiteY19" fmla="*/ 445778 h 1147005"/>
                          <a:gd name="connsiteX20" fmla="*/ 793871 w 1899013"/>
                          <a:gd name="connsiteY20" fmla="*/ 409575 h 1147005"/>
                          <a:gd name="connsiteX21" fmla="*/ 755771 w 1899013"/>
                          <a:gd name="connsiteY21" fmla="*/ 371475 h 1147005"/>
                          <a:gd name="connsiteX22" fmla="*/ 746246 w 1899013"/>
                          <a:gd name="connsiteY22" fmla="*/ 342900 h 1147005"/>
                          <a:gd name="connsiteX23" fmla="*/ 727196 w 1899013"/>
                          <a:gd name="connsiteY23" fmla="*/ 304800 h 1147005"/>
                          <a:gd name="connsiteX24" fmla="*/ 670046 w 1899013"/>
                          <a:gd name="connsiteY24" fmla="*/ 228600 h 1147005"/>
                          <a:gd name="connsiteX25" fmla="*/ 641471 w 1899013"/>
                          <a:gd name="connsiteY25" fmla="*/ 219075 h 1147005"/>
                          <a:gd name="connsiteX26" fmla="*/ 612896 w 1899013"/>
                          <a:gd name="connsiteY26" fmla="*/ 161925 h 1147005"/>
                          <a:gd name="connsiteX27" fmla="*/ 584321 w 1899013"/>
                          <a:gd name="connsiteY27" fmla="*/ 152400 h 1147005"/>
                          <a:gd name="connsiteX28" fmla="*/ 510026 w 1899013"/>
                          <a:gd name="connsiteY28" fmla="*/ 142950 h 1147005"/>
                          <a:gd name="connsiteX29" fmla="*/ 403346 w 1899013"/>
                          <a:gd name="connsiteY29" fmla="*/ 209550 h 1147005"/>
                          <a:gd name="connsiteX30" fmla="*/ 336671 w 1899013"/>
                          <a:gd name="connsiteY30" fmla="*/ 285750 h 1147005"/>
                          <a:gd name="connsiteX31" fmla="*/ 319526 w 1899013"/>
                          <a:gd name="connsiteY31" fmla="*/ 312428 h 1147005"/>
                          <a:gd name="connsiteX32" fmla="*/ 308096 w 1899013"/>
                          <a:gd name="connsiteY32" fmla="*/ 342900 h 1147005"/>
                          <a:gd name="connsiteX33" fmla="*/ 279521 w 1899013"/>
                          <a:gd name="connsiteY33" fmla="*/ 390525 h 1147005"/>
                          <a:gd name="connsiteX34" fmla="*/ 258566 w 1899013"/>
                          <a:gd name="connsiteY34" fmla="*/ 451545 h 1147005"/>
                          <a:gd name="connsiteX35" fmla="*/ 260471 w 1899013"/>
                          <a:gd name="connsiteY35" fmla="*/ 495300 h 1147005"/>
                          <a:gd name="connsiteX36" fmla="*/ 210411 w 1899013"/>
                          <a:gd name="connsiteY36" fmla="*/ 674863 h 1147005"/>
                          <a:gd name="connsiteX37" fmla="*/ 169876 w 1899013"/>
                          <a:gd name="connsiteY37" fmla="*/ 739962 h 1147005"/>
                          <a:gd name="connsiteX38" fmla="*/ 117525 w 1899013"/>
                          <a:gd name="connsiteY38" fmla="*/ 768537 h 1147005"/>
                          <a:gd name="connsiteX39" fmla="*/ 57467 w 1899013"/>
                          <a:gd name="connsiteY39" fmla="*/ 827200 h 1147005"/>
                          <a:gd name="connsiteX40" fmla="*/ 29436 w 1899013"/>
                          <a:gd name="connsiteY40" fmla="*/ 883625 h 1147005"/>
                          <a:gd name="connsiteX41" fmla="*/ 399536 w 1899013"/>
                          <a:gd name="connsiteY41" fmla="*/ 971550 h 1147005"/>
                          <a:gd name="connsiteX42" fmla="*/ 482339 w 1899013"/>
                          <a:gd name="connsiteY42" fmla="*/ 982257 h 1147005"/>
                          <a:gd name="connsiteX43" fmla="*/ 518148 w 1899013"/>
                          <a:gd name="connsiteY43" fmla="*/ 968937 h 1147005"/>
                          <a:gd name="connsiteX44" fmla="*/ 573306 w 1899013"/>
                          <a:gd name="connsiteY44" fmla="*/ 947585 h 1147005"/>
                          <a:gd name="connsiteX45" fmla="*/ 621705 w 1899013"/>
                          <a:gd name="connsiteY45" fmla="*/ 937310 h 1147005"/>
                          <a:gd name="connsiteX46" fmla="*/ 631946 w 1899013"/>
                          <a:gd name="connsiteY46" fmla="*/ 936915 h 1147005"/>
                          <a:gd name="connsiteX47" fmla="*/ 660521 w 1899013"/>
                          <a:gd name="connsiteY47" fmla="*/ 942975 h 1147005"/>
                          <a:gd name="connsiteX48" fmla="*/ 689096 w 1899013"/>
                          <a:gd name="connsiteY48" fmla="*/ 933450 h 1147005"/>
                          <a:gd name="connsiteX49" fmla="*/ 717671 w 1899013"/>
                          <a:gd name="connsiteY49" fmla="*/ 914400 h 1147005"/>
                          <a:gd name="connsiteX50" fmla="*/ 784346 w 1899013"/>
                          <a:gd name="connsiteY50" fmla="*/ 895350 h 1147005"/>
                          <a:gd name="connsiteX51" fmla="*/ 831971 w 1899013"/>
                          <a:gd name="connsiteY51" fmla="*/ 866775 h 1147005"/>
                          <a:gd name="connsiteX52" fmla="*/ 1089146 w 1899013"/>
                          <a:gd name="connsiteY52" fmla="*/ 866775 h 1147005"/>
                          <a:gd name="connsiteX53" fmla="*/ 1089146 w 1899013"/>
                          <a:gd name="connsiteY53" fmla="*/ 990600 h 1147005"/>
                          <a:gd name="connsiteX54" fmla="*/ 1089146 w 1899013"/>
                          <a:gd name="connsiteY54" fmla="*/ 1021110 h 1147005"/>
                          <a:gd name="connsiteX55" fmla="*/ 1104386 w 1899013"/>
                          <a:gd name="connsiteY55" fmla="*/ 1057275 h 1147005"/>
                          <a:gd name="connsiteX56" fmla="*/ 1155821 w 1899013"/>
                          <a:gd name="connsiteY56" fmla="*/ 1140840 h 1147005"/>
                          <a:gd name="connsiteX57" fmla="*/ 1193921 w 1899013"/>
                          <a:gd name="connsiteY57" fmla="*/ 1019175 h 1147005"/>
                          <a:gd name="connsiteX58" fmla="*/ 1174871 w 1899013"/>
                          <a:gd name="connsiteY58" fmla="*/ 990600 h 1147005"/>
                          <a:gd name="connsiteX59" fmla="*/ 1193921 w 1899013"/>
                          <a:gd name="connsiteY59" fmla="*/ 1047750 h 1147005"/>
                          <a:gd name="connsiteX60" fmla="*/ 1247261 w 1899013"/>
                          <a:gd name="connsiteY60" fmla="*/ 1116473 h 1147005"/>
                          <a:gd name="connsiteX61" fmla="*/ 1317746 w 1899013"/>
                          <a:gd name="connsiteY61" fmla="*/ 1143000 h 1147005"/>
                          <a:gd name="connsiteX62" fmla="*/ 1289171 w 1899013"/>
                          <a:gd name="connsiteY62" fmla="*/ 1009650 h 1147005"/>
                          <a:gd name="connsiteX63" fmla="*/ 1270121 w 1899013"/>
                          <a:gd name="connsiteY63" fmla="*/ 981075 h 1147005"/>
                          <a:gd name="connsiteX64" fmla="*/ 1289171 w 1899013"/>
                          <a:gd name="connsiteY64" fmla="*/ 876300 h 1147005"/>
                          <a:gd name="connsiteX65" fmla="*/ 1376527 w 1899013"/>
                          <a:gd name="connsiteY65" fmla="*/ 895616 h 1147005"/>
                          <a:gd name="connsiteX66" fmla="*/ 1500626 w 1899013"/>
                          <a:gd name="connsiteY66" fmla="*/ 912427 h 1147005"/>
                          <a:gd name="connsiteX67" fmla="*/ 1651121 w 1899013"/>
                          <a:gd name="connsiteY67" fmla="*/ 885825 h 1147005"/>
                          <a:gd name="connsiteX68" fmla="*/ 1746371 w 1899013"/>
                          <a:gd name="connsiteY68" fmla="*/ 838200 h 1147005"/>
                          <a:gd name="connsiteX69" fmla="*/ 1774946 w 1899013"/>
                          <a:gd name="connsiteY69" fmla="*/ 828675 h 1147005"/>
                          <a:gd name="connsiteX70" fmla="*/ 1813046 w 1899013"/>
                          <a:gd name="connsiteY70" fmla="*/ 771525 h 1147005"/>
                          <a:gd name="connsiteX71" fmla="*/ 1832096 w 1899013"/>
                          <a:gd name="connsiteY71" fmla="*/ 742950 h 1147005"/>
                          <a:gd name="connsiteX72" fmla="*/ 1841621 w 1899013"/>
                          <a:gd name="connsiteY72" fmla="*/ 704850 h 1147005"/>
                          <a:gd name="connsiteX73" fmla="*/ 1822571 w 1899013"/>
                          <a:gd name="connsiteY73" fmla="*/ 466725 h 1147005"/>
                          <a:gd name="connsiteX74" fmla="*/ 1813046 w 1899013"/>
                          <a:gd name="connsiteY74" fmla="*/ 438150 h 1147005"/>
                          <a:gd name="connsiteX75" fmla="*/ 1795901 w 1899013"/>
                          <a:gd name="connsiteY75" fmla="*/ 401947 h 1147005"/>
                          <a:gd name="connsiteX76" fmla="*/ 1774946 w 1899013"/>
                          <a:gd name="connsiteY76" fmla="*/ 371475 h 1147005"/>
                          <a:gd name="connsiteX77" fmla="*/ 1774946 w 1899013"/>
                          <a:gd name="connsiteY77" fmla="*/ 190500 h 1147005"/>
                          <a:gd name="connsiteX78" fmla="*/ 1793996 w 1899013"/>
                          <a:gd name="connsiteY78" fmla="*/ 161925 h 1147005"/>
                          <a:gd name="connsiteX79" fmla="*/ 1822571 w 1899013"/>
                          <a:gd name="connsiteY79" fmla="*/ 142875 h 1147005"/>
                          <a:gd name="connsiteX80" fmla="*/ 1860671 w 1899013"/>
                          <a:gd name="connsiteY80" fmla="*/ 114300 h 1147005"/>
                          <a:gd name="connsiteX81" fmla="*/ 1898771 w 1899013"/>
                          <a:gd name="connsiteY81" fmla="*/ 95250 h 1147005"/>
                          <a:gd name="connsiteX82" fmla="*/ 1851146 w 1899013"/>
                          <a:gd name="connsiteY82" fmla="*/ 51457 h 1147005"/>
                          <a:gd name="connsiteX0" fmla="*/ 1851146 w 1899013"/>
                          <a:gd name="connsiteY0" fmla="*/ 51457 h 1147005"/>
                          <a:gd name="connsiteX1" fmla="*/ 1860671 w 1899013"/>
                          <a:gd name="connsiteY1" fmla="*/ 57150 h 1147005"/>
                          <a:gd name="connsiteX2" fmla="*/ 1784471 w 1899013"/>
                          <a:gd name="connsiteY2" fmla="*/ 9562 h 1147005"/>
                          <a:gd name="connsiteX3" fmla="*/ 1717796 w 1899013"/>
                          <a:gd name="connsiteY3" fmla="*/ 0 h 1147005"/>
                          <a:gd name="connsiteX4" fmla="*/ 1670171 w 1899013"/>
                          <a:gd name="connsiteY4" fmla="*/ 9525 h 1147005"/>
                          <a:gd name="connsiteX5" fmla="*/ 1641596 w 1899013"/>
                          <a:gd name="connsiteY5" fmla="*/ 38100 h 1147005"/>
                          <a:gd name="connsiteX6" fmla="*/ 1611116 w 1899013"/>
                          <a:gd name="connsiteY6" fmla="*/ 74378 h 1147005"/>
                          <a:gd name="connsiteX7" fmla="*/ 1584446 w 1899013"/>
                          <a:gd name="connsiteY7" fmla="*/ 104775 h 1147005"/>
                          <a:gd name="connsiteX8" fmla="*/ 1574921 w 1899013"/>
                          <a:gd name="connsiteY8" fmla="*/ 142875 h 1147005"/>
                          <a:gd name="connsiteX9" fmla="*/ 1555871 w 1899013"/>
                          <a:gd name="connsiteY9" fmla="*/ 171450 h 1147005"/>
                          <a:gd name="connsiteX10" fmla="*/ 1527296 w 1899013"/>
                          <a:gd name="connsiteY10" fmla="*/ 219075 h 1147005"/>
                          <a:gd name="connsiteX11" fmla="*/ 1510151 w 1899013"/>
                          <a:gd name="connsiteY11" fmla="*/ 236265 h 1147005"/>
                          <a:gd name="connsiteX12" fmla="*/ 1479671 w 1899013"/>
                          <a:gd name="connsiteY12" fmla="*/ 276225 h 1147005"/>
                          <a:gd name="connsiteX13" fmla="*/ 1403471 w 1899013"/>
                          <a:gd name="connsiteY13" fmla="*/ 361950 h 1147005"/>
                          <a:gd name="connsiteX14" fmla="*/ 1374896 w 1899013"/>
                          <a:gd name="connsiteY14" fmla="*/ 371475 h 1147005"/>
                          <a:gd name="connsiteX15" fmla="*/ 1317746 w 1899013"/>
                          <a:gd name="connsiteY15" fmla="*/ 409575 h 1147005"/>
                          <a:gd name="connsiteX16" fmla="*/ 1289171 w 1899013"/>
                          <a:gd name="connsiteY16" fmla="*/ 428625 h 1147005"/>
                          <a:gd name="connsiteX17" fmla="*/ 1184396 w 1899013"/>
                          <a:gd name="connsiteY17" fmla="*/ 466725 h 1147005"/>
                          <a:gd name="connsiteX18" fmla="*/ 879596 w 1899013"/>
                          <a:gd name="connsiteY18" fmla="*/ 457200 h 1147005"/>
                          <a:gd name="connsiteX19" fmla="*/ 856736 w 1899013"/>
                          <a:gd name="connsiteY19" fmla="*/ 445778 h 1147005"/>
                          <a:gd name="connsiteX20" fmla="*/ 793871 w 1899013"/>
                          <a:gd name="connsiteY20" fmla="*/ 409575 h 1147005"/>
                          <a:gd name="connsiteX21" fmla="*/ 755771 w 1899013"/>
                          <a:gd name="connsiteY21" fmla="*/ 371475 h 1147005"/>
                          <a:gd name="connsiteX22" fmla="*/ 746246 w 1899013"/>
                          <a:gd name="connsiteY22" fmla="*/ 342900 h 1147005"/>
                          <a:gd name="connsiteX23" fmla="*/ 727196 w 1899013"/>
                          <a:gd name="connsiteY23" fmla="*/ 304800 h 1147005"/>
                          <a:gd name="connsiteX24" fmla="*/ 670046 w 1899013"/>
                          <a:gd name="connsiteY24" fmla="*/ 228600 h 1147005"/>
                          <a:gd name="connsiteX25" fmla="*/ 641471 w 1899013"/>
                          <a:gd name="connsiteY25" fmla="*/ 219075 h 1147005"/>
                          <a:gd name="connsiteX26" fmla="*/ 612896 w 1899013"/>
                          <a:gd name="connsiteY26" fmla="*/ 161925 h 1147005"/>
                          <a:gd name="connsiteX27" fmla="*/ 584321 w 1899013"/>
                          <a:gd name="connsiteY27" fmla="*/ 152400 h 1147005"/>
                          <a:gd name="connsiteX28" fmla="*/ 510026 w 1899013"/>
                          <a:gd name="connsiteY28" fmla="*/ 142950 h 1147005"/>
                          <a:gd name="connsiteX29" fmla="*/ 403346 w 1899013"/>
                          <a:gd name="connsiteY29" fmla="*/ 209550 h 1147005"/>
                          <a:gd name="connsiteX30" fmla="*/ 336671 w 1899013"/>
                          <a:gd name="connsiteY30" fmla="*/ 285750 h 1147005"/>
                          <a:gd name="connsiteX31" fmla="*/ 319526 w 1899013"/>
                          <a:gd name="connsiteY31" fmla="*/ 312428 h 1147005"/>
                          <a:gd name="connsiteX32" fmla="*/ 308096 w 1899013"/>
                          <a:gd name="connsiteY32" fmla="*/ 342900 h 1147005"/>
                          <a:gd name="connsiteX33" fmla="*/ 279521 w 1899013"/>
                          <a:gd name="connsiteY33" fmla="*/ 390525 h 1147005"/>
                          <a:gd name="connsiteX34" fmla="*/ 258566 w 1899013"/>
                          <a:gd name="connsiteY34" fmla="*/ 451545 h 1147005"/>
                          <a:gd name="connsiteX35" fmla="*/ 260471 w 1899013"/>
                          <a:gd name="connsiteY35" fmla="*/ 495300 h 1147005"/>
                          <a:gd name="connsiteX36" fmla="*/ 210411 w 1899013"/>
                          <a:gd name="connsiteY36" fmla="*/ 674863 h 1147005"/>
                          <a:gd name="connsiteX37" fmla="*/ 169876 w 1899013"/>
                          <a:gd name="connsiteY37" fmla="*/ 739962 h 1147005"/>
                          <a:gd name="connsiteX38" fmla="*/ 117525 w 1899013"/>
                          <a:gd name="connsiteY38" fmla="*/ 768537 h 1147005"/>
                          <a:gd name="connsiteX39" fmla="*/ 57467 w 1899013"/>
                          <a:gd name="connsiteY39" fmla="*/ 827200 h 1147005"/>
                          <a:gd name="connsiteX40" fmla="*/ 29436 w 1899013"/>
                          <a:gd name="connsiteY40" fmla="*/ 883625 h 1147005"/>
                          <a:gd name="connsiteX41" fmla="*/ 399536 w 1899013"/>
                          <a:gd name="connsiteY41" fmla="*/ 971550 h 1147005"/>
                          <a:gd name="connsiteX42" fmla="*/ 482339 w 1899013"/>
                          <a:gd name="connsiteY42" fmla="*/ 982257 h 1147005"/>
                          <a:gd name="connsiteX43" fmla="*/ 518148 w 1899013"/>
                          <a:gd name="connsiteY43" fmla="*/ 968937 h 1147005"/>
                          <a:gd name="connsiteX44" fmla="*/ 573306 w 1899013"/>
                          <a:gd name="connsiteY44" fmla="*/ 947585 h 1147005"/>
                          <a:gd name="connsiteX45" fmla="*/ 621705 w 1899013"/>
                          <a:gd name="connsiteY45" fmla="*/ 937310 h 1147005"/>
                          <a:gd name="connsiteX46" fmla="*/ 631946 w 1899013"/>
                          <a:gd name="connsiteY46" fmla="*/ 936915 h 1147005"/>
                          <a:gd name="connsiteX47" fmla="*/ 655938 w 1899013"/>
                          <a:gd name="connsiteY47" fmla="*/ 929280 h 1147005"/>
                          <a:gd name="connsiteX48" fmla="*/ 689096 w 1899013"/>
                          <a:gd name="connsiteY48" fmla="*/ 933450 h 1147005"/>
                          <a:gd name="connsiteX49" fmla="*/ 717671 w 1899013"/>
                          <a:gd name="connsiteY49" fmla="*/ 914400 h 1147005"/>
                          <a:gd name="connsiteX50" fmla="*/ 784346 w 1899013"/>
                          <a:gd name="connsiteY50" fmla="*/ 895350 h 1147005"/>
                          <a:gd name="connsiteX51" fmla="*/ 831971 w 1899013"/>
                          <a:gd name="connsiteY51" fmla="*/ 866775 h 1147005"/>
                          <a:gd name="connsiteX52" fmla="*/ 1089146 w 1899013"/>
                          <a:gd name="connsiteY52" fmla="*/ 866775 h 1147005"/>
                          <a:gd name="connsiteX53" fmla="*/ 1089146 w 1899013"/>
                          <a:gd name="connsiteY53" fmla="*/ 990600 h 1147005"/>
                          <a:gd name="connsiteX54" fmla="*/ 1089146 w 1899013"/>
                          <a:gd name="connsiteY54" fmla="*/ 1021110 h 1147005"/>
                          <a:gd name="connsiteX55" fmla="*/ 1104386 w 1899013"/>
                          <a:gd name="connsiteY55" fmla="*/ 1057275 h 1147005"/>
                          <a:gd name="connsiteX56" fmla="*/ 1155821 w 1899013"/>
                          <a:gd name="connsiteY56" fmla="*/ 1140840 h 1147005"/>
                          <a:gd name="connsiteX57" fmla="*/ 1193921 w 1899013"/>
                          <a:gd name="connsiteY57" fmla="*/ 1019175 h 1147005"/>
                          <a:gd name="connsiteX58" fmla="*/ 1174871 w 1899013"/>
                          <a:gd name="connsiteY58" fmla="*/ 990600 h 1147005"/>
                          <a:gd name="connsiteX59" fmla="*/ 1193921 w 1899013"/>
                          <a:gd name="connsiteY59" fmla="*/ 1047750 h 1147005"/>
                          <a:gd name="connsiteX60" fmla="*/ 1247261 w 1899013"/>
                          <a:gd name="connsiteY60" fmla="*/ 1116473 h 1147005"/>
                          <a:gd name="connsiteX61" fmla="*/ 1317746 w 1899013"/>
                          <a:gd name="connsiteY61" fmla="*/ 1143000 h 1147005"/>
                          <a:gd name="connsiteX62" fmla="*/ 1289171 w 1899013"/>
                          <a:gd name="connsiteY62" fmla="*/ 1009650 h 1147005"/>
                          <a:gd name="connsiteX63" fmla="*/ 1270121 w 1899013"/>
                          <a:gd name="connsiteY63" fmla="*/ 981075 h 1147005"/>
                          <a:gd name="connsiteX64" fmla="*/ 1289171 w 1899013"/>
                          <a:gd name="connsiteY64" fmla="*/ 876300 h 1147005"/>
                          <a:gd name="connsiteX65" fmla="*/ 1376527 w 1899013"/>
                          <a:gd name="connsiteY65" fmla="*/ 895616 h 1147005"/>
                          <a:gd name="connsiteX66" fmla="*/ 1500626 w 1899013"/>
                          <a:gd name="connsiteY66" fmla="*/ 912427 h 1147005"/>
                          <a:gd name="connsiteX67" fmla="*/ 1651121 w 1899013"/>
                          <a:gd name="connsiteY67" fmla="*/ 885825 h 1147005"/>
                          <a:gd name="connsiteX68" fmla="*/ 1746371 w 1899013"/>
                          <a:gd name="connsiteY68" fmla="*/ 838200 h 1147005"/>
                          <a:gd name="connsiteX69" fmla="*/ 1774946 w 1899013"/>
                          <a:gd name="connsiteY69" fmla="*/ 828675 h 1147005"/>
                          <a:gd name="connsiteX70" fmla="*/ 1813046 w 1899013"/>
                          <a:gd name="connsiteY70" fmla="*/ 771525 h 1147005"/>
                          <a:gd name="connsiteX71" fmla="*/ 1832096 w 1899013"/>
                          <a:gd name="connsiteY71" fmla="*/ 742950 h 1147005"/>
                          <a:gd name="connsiteX72" fmla="*/ 1841621 w 1899013"/>
                          <a:gd name="connsiteY72" fmla="*/ 704850 h 1147005"/>
                          <a:gd name="connsiteX73" fmla="*/ 1822571 w 1899013"/>
                          <a:gd name="connsiteY73" fmla="*/ 466725 h 1147005"/>
                          <a:gd name="connsiteX74" fmla="*/ 1813046 w 1899013"/>
                          <a:gd name="connsiteY74" fmla="*/ 438150 h 1147005"/>
                          <a:gd name="connsiteX75" fmla="*/ 1795901 w 1899013"/>
                          <a:gd name="connsiteY75" fmla="*/ 401947 h 1147005"/>
                          <a:gd name="connsiteX76" fmla="*/ 1774946 w 1899013"/>
                          <a:gd name="connsiteY76" fmla="*/ 371475 h 1147005"/>
                          <a:gd name="connsiteX77" fmla="*/ 1774946 w 1899013"/>
                          <a:gd name="connsiteY77" fmla="*/ 190500 h 1147005"/>
                          <a:gd name="connsiteX78" fmla="*/ 1793996 w 1899013"/>
                          <a:gd name="connsiteY78" fmla="*/ 161925 h 1147005"/>
                          <a:gd name="connsiteX79" fmla="*/ 1822571 w 1899013"/>
                          <a:gd name="connsiteY79" fmla="*/ 142875 h 1147005"/>
                          <a:gd name="connsiteX80" fmla="*/ 1860671 w 1899013"/>
                          <a:gd name="connsiteY80" fmla="*/ 114300 h 1147005"/>
                          <a:gd name="connsiteX81" fmla="*/ 1898771 w 1899013"/>
                          <a:gd name="connsiteY81" fmla="*/ 95250 h 1147005"/>
                          <a:gd name="connsiteX82" fmla="*/ 1851146 w 1899013"/>
                          <a:gd name="connsiteY82" fmla="*/ 51457 h 1147005"/>
                          <a:gd name="connsiteX0" fmla="*/ 1851146 w 1899013"/>
                          <a:gd name="connsiteY0" fmla="*/ 51457 h 1147005"/>
                          <a:gd name="connsiteX1" fmla="*/ 1860671 w 1899013"/>
                          <a:gd name="connsiteY1" fmla="*/ 57150 h 1147005"/>
                          <a:gd name="connsiteX2" fmla="*/ 1784471 w 1899013"/>
                          <a:gd name="connsiteY2" fmla="*/ 9562 h 1147005"/>
                          <a:gd name="connsiteX3" fmla="*/ 1717796 w 1899013"/>
                          <a:gd name="connsiteY3" fmla="*/ 0 h 1147005"/>
                          <a:gd name="connsiteX4" fmla="*/ 1670171 w 1899013"/>
                          <a:gd name="connsiteY4" fmla="*/ 9525 h 1147005"/>
                          <a:gd name="connsiteX5" fmla="*/ 1641596 w 1899013"/>
                          <a:gd name="connsiteY5" fmla="*/ 38100 h 1147005"/>
                          <a:gd name="connsiteX6" fmla="*/ 1611116 w 1899013"/>
                          <a:gd name="connsiteY6" fmla="*/ 74378 h 1147005"/>
                          <a:gd name="connsiteX7" fmla="*/ 1584446 w 1899013"/>
                          <a:gd name="connsiteY7" fmla="*/ 104775 h 1147005"/>
                          <a:gd name="connsiteX8" fmla="*/ 1574921 w 1899013"/>
                          <a:gd name="connsiteY8" fmla="*/ 142875 h 1147005"/>
                          <a:gd name="connsiteX9" fmla="*/ 1555871 w 1899013"/>
                          <a:gd name="connsiteY9" fmla="*/ 171450 h 1147005"/>
                          <a:gd name="connsiteX10" fmla="*/ 1527296 w 1899013"/>
                          <a:gd name="connsiteY10" fmla="*/ 219075 h 1147005"/>
                          <a:gd name="connsiteX11" fmla="*/ 1510151 w 1899013"/>
                          <a:gd name="connsiteY11" fmla="*/ 236265 h 1147005"/>
                          <a:gd name="connsiteX12" fmla="*/ 1479671 w 1899013"/>
                          <a:gd name="connsiteY12" fmla="*/ 276225 h 1147005"/>
                          <a:gd name="connsiteX13" fmla="*/ 1403471 w 1899013"/>
                          <a:gd name="connsiteY13" fmla="*/ 361950 h 1147005"/>
                          <a:gd name="connsiteX14" fmla="*/ 1374896 w 1899013"/>
                          <a:gd name="connsiteY14" fmla="*/ 371475 h 1147005"/>
                          <a:gd name="connsiteX15" fmla="*/ 1317746 w 1899013"/>
                          <a:gd name="connsiteY15" fmla="*/ 409575 h 1147005"/>
                          <a:gd name="connsiteX16" fmla="*/ 1289171 w 1899013"/>
                          <a:gd name="connsiteY16" fmla="*/ 428625 h 1147005"/>
                          <a:gd name="connsiteX17" fmla="*/ 1184396 w 1899013"/>
                          <a:gd name="connsiteY17" fmla="*/ 466725 h 1147005"/>
                          <a:gd name="connsiteX18" fmla="*/ 879596 w 1899013"/>
                          <a:gd name="connsiteY18" fmla="*/ 457200 h 1147005"/>
                          <a:gd name="connsiteX19" fmla="*/ 856736 w 1899013"/>
                          <a:gd name="connsiteY19" fmla="*/ 445778 h 1147005"/>
                          <a:gd name="connsiteX20" fmla="*/ 793871 w 1899013"/>
                          <a:gd name="connsiteY20" fmla="*/ 409575 h 1147005"/>
                          <a:gd name="connsiteX21" fmla="*/ 755771 w 1899013"/>
                          <a:gd name="connsiteY21" fmla="*/ 371475 h 1147005"/>
                          <a:gd name="connsiteX22" fmla="*/ 746246 w 1899013"/>
                          <a:gd name="connsiteY22" fmla="*/ 342900 h 1147005"/>
                          <a:gd name="connsiteX23" fmla="*/ 727196 w 1899013"/>
                          <a:gd name="connsiteY23" fmla="*/ 304800 h 1147005"/>
                          <a:gd name="connsiteX24" fmla="*/ 670046 w 1899013"/>
                          <a:gd name="connsiteY24" fmla="*/ 228600 h 1147005"/>
                          <a:gd name="connsiteX25" fmla="*/ 641471 w 1899013"/>
                          <a:gd name="connsiteY25" fmla="*/ 219075 h 1147005"/>
                          <a:gd name="connsiteX26" fmla="*/ 612896 w 1899013"/>
                          <a:gd name="connsiteY26" fmla="*/ 161925 h 1147005"/>
                          <a:gd name="connsiteX27" fmla="*/ 584321 w 1899013"/>
                          <a:gd name="connsiteY27" fmla="*/ 152400 h 1147005"/>
                          <a:gd name="connsiteX28" fmla="*/ 510026 w 1899013"/>
                          <a:gd name="connsiteY28" fmla="*/ 142950 h 1147005"/>
                          <a:gd name="connsiteX29" fmla="*/ 403346 w 1899013"/>
                          <a:gd name="connsiteY29" fmla="*/ 209550 h 1147005"/>
                          <a:gd name="connsiteX30" fmla="*/ 336671 w 1899013"/>
                          <a:gd name="connsiteY30" fmla="*/ 285750 h 1147005"/>
                          <a:gd name="connsiteX31" fmla="*/ 319526 w 1899013"/>
                          <a:gd name="connsiteY31" fmla="*/ 312428 h 1147005"/>
                          <a:gd name="connsiteX32" fmla="*/ 308096 w 1899013"/>
                          <a:gd name="connsiteY32" fmla="*/ 342900 h 1147005"/>
                          <a:gd name="connsiteX33" fmla="*/ 279521 w 1899013"/>
                          <a:gd name="connsiteY33" fmla="*/ 390525 h 1147005"/>
                          <a:gd name="connsiteX34" fmla="*/ 258566 w 1899013"/>
                          <a:gd name="connsiteY34" fmla="*/ 451545 h 1147005"/>
                          <a:gd name="connsiteX35" fmla="*/ 260471 w 1899013"/>
                          <a:gd name="connsiteY35" fmla="*/ 495300 h 1147005"/>
                          <a:gd name="connsiteX36" fmla="*/ 210411 w 1899013"/>
                          <a:gd name="connsiteY36" fmla="*/ 674863 h 1147005"/>
                          <a:gd name="connsiteX37" fmla="*/ 169876 w 1899013"/>
                          <a:gd name="connsiteY37" fmla="*/ 739962 h 1147005"/>
                          <a:gd name="connsiteX38" fmla="*/ 117525 w 1899013"/>
                          <a:gd name="connsiteY38" fmla="*/ 768537 h 1147005"/>
                          <a:gd name="connsiteX39" fmla="*/ 57467 w 1899013"/>
                          <a:gd name="connsiteY39" fmla="*/ 827200 h 1147005"/>
                          <a:gd name="connsiteX40" fmla="*/ 29436 w 1899013"/>
                          <a:gd name="connsiteY40" fmla="*/ 883625 h 1147005"/>
                          <a:gd name="connsiteX41" fmla="*/ 399536 w 1899013"/>
                          <a:gd name="connsiteY41" fmla="*/ 971550 h 1147005"/>
                          <a:gd name="connsiteX42" fmla="*/ 482339 w 1899013"/>
                          <a:gd name="connsiteY42" fmla="*/ 982257 h 1147005"/>
                          <a:gd name="connsiteX43" fmla="*/ 518148 w 1899013"/>
                          <a:gd name="connsiteY43" fmla="*/ 968937 h 1147005"/>
                          <a:gd name="connsiteX44" fmla="*/ 573306 w 1899013"/>
                          <a:gd name="connsiteY44" fmla="*/ 947585 h 1147005"/>
                          <a:gd name="connsiteX45" fmla="*/ 621705 w 1899013"/>
                          <a:gd name="connsiteY45" fmla="*/ 937310 h 1147005"/>
                          <a:gd name="connsiteX46" fmla="*/ 631946 w 1899013"/>
                          <a:gd name="connsiteY46" fmla="*/ 936915 h 1147005"/>
                          <a:gd name="connsiteX47" fmla="*/ 655938 w 1899013"/>
                          <a:gd name="connsiteY47" fmla="*/ 929280 h 1147005"/>
                          <a:gd name="connsiteX48" fmla="*/ 686804 w 1899013"/>
                          <a:gd name="connsiteY48" fmla="*/ 926602 h 1147005"/>
                          <a:gd name="connsiteX49" fmla="*/ 717671 w 1899013"/>
                          <a:gd name="connsiteY49" fmla="*/ 914400 h 1147005"/>
                          <a:gd name="connsiteX50" fmla="*/ 784346 w 1899013"/>
                          <a:gd name="connsiteY50" fmla="*/ 895350 h 1147005"/>
                          <a:gd name="connsiteX51" fmla="*/ 831971 w 1899013"/>
                          <a:gd name="connsiteY51" fmla="*/ 866775 h 1147005"/>
                          <a:gd name="connsiteX52" fmla="*/ 1089146 w 1899013"/>
                          <a:gd name="connsiteY52" fmla="*/ 866775 h 1147005"/>
                          <a:gd name="connsiteX53" fmla="*/ 1089146 w 1899013"/>
                          <a:gd name="connsiteY53" fmla="*/ 990600 h 1147005"/>
                          <a:gd name="connsiteX54" fmla="*/ 1089146 w 1899013"/>
                          <a:gd name="connsiteY54" fmla="*/ 1021110 h 1147005"/>
                          <a:gd name="connsiteX55" fmla="*/ 1104386 w 1899013"/>
                          <a:gd name="connsiteY55" fmla="*/ 1057275 h 1147005"/>
                          <a:gd name="connsiteX56" fmla="*/ 1155821 w 1899013"/>
                          <a:gd name="connsiteY56" fmla="*/ 1140840 h 1147005"/>
                          <a:gd name="connsiteX57" fmla="*/ 1193921 w 1899013"/>
                          <a:gd name="connsiteY57" fmla="*/ 1019175 h 1147005"/>
                          <a:gd name="connsiteX58" fmla="*/ 1174871 w 1899013"/>
                          <a:gd name="connsiteY58" fmla="*/ 990600 h 1147005"/>
                          <a:gd name="connsiteX59" fmla="*/ 1193921 w 1899013"/>
                          <a:gd name="connsiteY59" fmla="*/ 1047750 h 1147005"/>
                          <a:gd name="connsiteX60" fmla="*/ 1247261 w 1899013"/>
                          <a:gd name="connsiteY60" fmla="*/ 1116473 h 1147005"/>
                          <a:gd name="connsiteX61" fmla="*/ 1317746 w 1899013"/>
                          <a:gd name="connsiteY61" fmla="*/ 1143000 h 1147005"/>
                          <a:gd name="connsiteX62" fmla="*/ 1289171 w 1899013"/>
                          <a:gd name="connsiteY62" fmla="*/ 1009650 h 1147005"/>
                          <a:gd name="connsiteX63" fmla="*/ 1270121 w 1899013"/>
                          <a:gd name="connsiteY63" fmla="*/ 981075 h 1147005"/>
                          <a:gd name="connsiteX64" fmla="*/ 1289171 w 1899013"/>
                          <a:gd name="connsiteY64" fmla="*/ 876300 h 1147005"/>
                          <a:gd name="connsiteX65" fmla="*/ 1376527 w 1899013"/>
                          <a:gd name="connsiteY65" fmla="*/ 895616 h 1147005"/>
                          <a:gd name="connsiteX66" fmla="*/ 1500626 w 1899013"/>
                          <a:gd name="connsiteY66" fmla="*/ 912427 h 1147005"/>
                          <a:gd name="connsiteX67" fmla="*/ 1651121 w 1899013"/>
                          <a:gd name="connsiteY67" fmla="*/ 885825 h 1147005"/>
                          <a:gd name="connsiteX68" fmla="*/ 1746371 w 1899013"/>
                          <a:gd name="connsiteY68" fmla="*/ 838200 h 1147005"/>
                          <a:gd name="connsiteX69" fmla="*/ 1774946 w 1899013"/>
                          <a:gd name="connsiteY69" fmla="*/ 828675 h 1147005"/>
                          <a:gd name="connsiteX70" fmla="*/ 1813046 w 1899013"/>
                          <a:gd name="connsiteY70" fmla="*/ 771525 h 1147005"/>
                          <a:gd name="connsiteX71" fmla="*/ 1832096 w 1899013"/>
                          <a:gd name="connsiteY71" fmla="*/ 742950 h 1147005"/>
                          <a:gd name="connsiteX72" fmla="*/ 1841621 w 1899013"/>
                          <a:gd name="connsiteY72" fmla="*/ 704850 h 1147005"/>
                          <a:gd name="connsiteX73" fmla="*/ 1822571 w 1899013"/>
                          <a:gd name="connsiteY73" fmla="*/ 466725 h 1147005"/>
                          <a:gd name="connsiteX74" fmla="*/ 1813046 w 1899013"/>
                          <a:gd name="connsiteY74" fmla="*/ 438150 h 1147005"/>
                          <a:gd name="connsiteX75" fmla="*/ 1795901 w 1899013"/>
                          <a:gd name="connsiteY75" fmla="*/ 401947 h 1147005"/>
                          <a:gd name="connsiteX76" fmla="*/ 1774946 w 1899013"/>
                          <a:gd name="connsiteY76" fmla="*/ 371475 h 1147005"/>
                          <a:gd name="connsiteX77" fmla="*/ 1774946 w 1899013"/>
                          <a:gd name="connsiteY77" fmla="*/ 190500 h 1147005"/>
                          <a:gd name="connsiteX78" fmla="*/ 1793996 w 1899013"/>
                          <a:gd name="connsiteY78" fmla="*/ 161925 h 1147005"/>
                          <a:gd name="connsiteX79" fmla="*/ 1822571 w 1899013"/>
                          <a:gd name="connsiteY79" fmla="*/ 142875 h 1147005"/>
                          <a:gd name="connsiteX80" fmla="*/ 1860671 w 1899013"/>
                          <a:gd name="connsiteY80" fmla="*/ 114300 h 1147005"/>
                          <a:gd name="connsiteX81" fmla="*/ 1898771 w 1899013"/>
                          <a:gd name="connsiteY81" fmla="*/ 95250 h 1147005"/>
                          <a:gd name="connsiteX82" fmla="*/ 1851146 w 1899013"/>
                          <a:gd name="connsiteY82" fmla="*/ 51457 h 1147005"/>
                          <a:gd name="connsiteX0" fmla="*/ 1851146 w 1899013"/>
                          <a:gd name="connsiteY0" fmla="*/ 51457 h 1147005"/>
                          <a:gd name="connsiteX1" fmla="*/ 1860671 w 1899013"/>
                          <a:gd name="connsiteY1" fmla="*/ 57150 h 1147005"/>
                          <a:gd name="connsiteX2" fmla="*/ 1784471 w 1899013"/>
                          <a:gd name="connsiteY2" fmla="*/ 9562 h 1147005"/>
                          <a:gd name="connsiteX3" fmla="*/ 1717796 w 1899013"/>
                          <a:gd name="connsiteY3" fmla="*/ 0 h 1147005"/>
                          <a:gd name="connsiteX4" fmla="*/ 1670171 w 1899013"/>
                          <a:gd name="connsiteY4" fmla="*/ 9525 h 1147005"/>
                          <a:gd name="connsiteX5" fmla="*/ 1641596 w 1899013"/>
                          <a:gd name="connsiteY5" fmla="*/ 38100 h 1147005"/>
                          <a:gd name="connsiteX6" fmla="*/ 1611116 w 1899013"/>
                          <a:gd name="connsiteY6" fmla="*/ 74378 h 1147005"/>
                          <a:gd name="connsiteX7" fmla="*/ 1584446 w 1899013"/>
                          <a:gd name="connsiteY7" fmla="*/ 104775 h 1147005"/>
                          <a:gd name="connsiteX8" fmla="*/ 1574921 w 1899013"/>
                          <a:gd name="connsiteY8" fmla="*/ 142875 h 1147005"/>
                          <a:gd name="connsiteX9" fmla="*/ 1555871 w 1899013"/>
                          <a:gd name="connsiteY9" fmla="*/ 171450 h 1147005"/>
                          <a:gd name="connsiteX10" fmla="*/ 1527296 w 1899013"/>
                          <a:gd name="connsiteY10" fmla="*/ 219075 h 1147005"/>
                          <a:gd name="connsiteX11" fmla="*/ 1510151 w 1899013"/>
                          <a:gd name="connsiteY11" fmla="*/ 236265 h 1147005"/>
                          <a:gd name="connsiteX12" fmla="*/ 1479671 w 1899013"/>
                          <a:gd name="connsiteY12" fmla="*/ 276225 h 1147005"/>
                          <a:gd name="connsiteX13" fmla="*/ 1403471 w 1899013"/>
                          <a:gd name="connsiteY13" fmla="*/ 361950 h 1147005"/>
                          <a:gd name="connsiteX14" fmla="*/ 1374896 w 1899013"/>
                          <a:gd name="connsiteY14" fmla="*/ 371475 h 1147005"/>
                          <a:gd name="connsiteX15" fmla="*/ 1317746 w 1899013"/>
                          <a:gd name="connsiteY15" fmla="*/ 409575 h 1147005"/>
                          <a:gd name="connsiteX16" fmla="*/ 1289171 w 1899013"/>
                          <a:gd name="connsiteY16" fmla="*/ 428625 h 1147005"/>
                          <a:gd name="connsiteX17" fmla="*/ 1184396 w 1899013"/>
                          <a:gd name="connsiteY17" fmla="*/ 466725 h 1147005"/>
                          <a:gd name="connsiteX18" fmla="*/ 879596 w 1899013"/>
                          <a:gd name="connsiteY18" fmla="*/ 457200 h 1147005"/>
                          <a:gd name="connsiteX19" fmla="*/ 856736 w 1899013"/>
                          <a:gd name="connsiteY19" fmla="*/ 445778 h 1147005"/>
                          <a:gd name="connsiteX20" fmla="*/ 793871 w 1899013"/>
                          <a:gd name="connsiteY20" fmla="*/ 409575 h 1147005"/>
                          <a:gd name="connsiteX21" fmla="*/ 755771 w 1899013"/>
                          <a:gd name="connsiteY21" fmla="*/ 371475 h 1147005"/>
                          <a:gd name="connsiteX22" fmla="*/ 746246 w 1899013"/>
                          <a:gd name="connsiteY22" fmla="*/ 342900 h 1147005"/>
                          <a:gd name="connsiteX23" fmla="*/ 727196 w 1899013"/>
                          <a:gd name="connsiteY23" fmla="*/ 304800 h 1147005"/>
                          <a:gd name="connsiteX24" fmla="*/ 670046 w 1899013"/>
                          <a:gd name="connsiteY24" fmla="*/ 228600 h 1147005"/>
                          <a:gd name="connsiteX25" fmla="*/ 641471 w 1899013"/>
                          <a:gd name="connsiteY25" fmla="*/ 219075 h 1147005"/>
                          <a:gd name="connsiteX26" fmla="*/ 612896 w 1899013"/>
                          <a:gd name="connsiteY26" fmla="*/ 161925 h 1147005"/>
                          <a:gd name="connsiteX27" fmla="*/ 584321 w 1899013"/>
                          <a:gd name="connsiteY27" fmla="*/ 152400 h 1147005"/>
                          <a:gd name="connsiteX28" fmla="*/ 510026 w 1899013"/>
                          <a:gd name="connsiteY28" fmla="*/ 142950 h 1147005"/>
                          <a:gd name="connsiteX29" fmla="*/ 403346 w 1899013"/>
                          <a:gd name="connsiteY29" fmla="*/ 209550 h 1147005"/>
                          <a:gd name="connsiteX30" fmla="*/ 336671 w 1899013"/>
                          <a:gd name="connsiteY30" fmla="*/ 285750 h 1147005"/>
                          <a:gd name="connsiteX31" fmla="*/ 319526 w 1899013"/>
                          <a:gd name="connsiteY31" fmla="*/ 312428 h 1147005"/>
                          <a:gd name="connsiteX32" fmla="*/ 308096 w 1899013"/>
                          <a:gd name="connsiteY32" fmla="*/ 342900 h 1147005"/>
                          <a:gd name="connsiteX33" fmla="*/ 279521 w 1899013"/>
                          <a:gd name="connsiteY33" fmla="*/ 390525 h 1147005"/>
                          <a:gd name="connsiteX34" fmla="*/ 258566 w 1899013"/>
                          <a:gd name="connsiteY34" fmla="*/ 451545 h 1147005"/>
                          <a:gd name="connsiteX35" fmla="*/ 260471 w 1899013"/>
                          <a:gd name="connsiteY35" fmla="*/ 495300 h 1147005"/>
                          <a:gd name="connsiteX36" fmla="*/ 210411 w 1899013"/>
                          <a:gd name="connsiteY36" fmla="*/ 674863 h 1147005"/>
                          <a:gd name="connsiteX37" fmla="*/ 169876 w 1899013"/>
                          <a:gd name="connsiteY37" fmla="*/ 739962 h 1147005"/>
                          <a:gd name="connsiteX38" fmla="*/ 117525 w 1899013"/>
                          <a:gd name="connsiteY38" fmla="*/ 768537 h 1147005"/>
                          <a:gd name="connsiteX39" fmla="*/ 57467 w 1899013"/>
                          <a:gd name="connsiteY39" fmla="*/ 827200 h 1147005"/>
                          <a:gd name="connsiteX40" fmla="*/ 29436 w 1899013"/>
                          <a:gd name="connsiteY40" fmla="*/ 883625 h 1147005"/>
                          <a:gd name="connsiteX41" fmla="*/ 399536 w 1899013"/>
                          <a:gd name="connsiteY41" fmla="*/ 971550 h 1147005"/>
                          <a:gd name="connsiteX42" fmla="*/ 482339 w 1899013"/>
                          <a:gd name="connsiteY42" fmla="*/ 982257 h 1147005"/>
                          <a:gd name="connsiteX43" fmla="*/ 518148 w 1899013"/>
                          <a:gd name="connsiteY43" fmla="*/ 968937 h 1147005"/>
                          <a:gd name="connsiteX44" fmla="*/ 573306 w 1899013"/>
                          <a:gd name="connsiteY44" fmla="*/ 947585 h 1147005"/>
                          <a:gd name="connsiteX45" fmla="*/ 621705 w 1899013"/>
                          <a:gd name="connsiteY45" fmla="*/ 937310 h 1147005"/>
                          <a:gd name="connsiteX46" fmla="*/ 631946 w 1899013"/>
                          <a:gd name="connsiteY46" fmla="*/ 936915 h 1147005"/>
                          <a:gd name="connsiteX47" fmla="*/ 655938 w 1899013"/>
                          <a:gd name="connsiteY47" fmla="*/ 929280 h 1147005"/>
                          <a:gd name="connsiteX48" fmla="*/ 686804 w 1899013"/>
                          <a:gd name="connsiteY48" fmla="*/ 926602 h 1147005"/>
                          <a:gd name="connsiteX49" fmla="*/ 715379 w 1899013"/>
                          <a:gd name="connsiteY49" fmla="*/ 902987 h 1147005"/>
                          <a:gd name="connsiteX50" fmla="*/ 784346 w 1899013"/>
                          <a:gd name="connsiteY50" fmla="*/ 895350 h 1147005"/>
                          <a:gd name="connsiteX51" fmla="*/ 831971 w 1899013"/>
                          <a:gd name="connsiteY51" fmla="*/ 866775 h 1147005"/>
                          <a:gd name="connsiteX52" fmla="*/ 1089146 w 1899013"/>
                          <a:gd name="connsiteY52" fmla="*/ 866775 h 1147005"/>
                          <a:gd name="connsiteX53" fmla="*/ 1089146 w 1899013"/>
                          <a:gd name="connsiteY53" fmla="*/ 990600 h 1147005"/>
                          <a:gd name="connsiteX54" fmla="*/ 1089146 w 1899013"/>
                          <a:gd name="connsiteY54" fmla="*/ 1021110 h 1147005"/>
                          <a:gd name="connsiteX55" fmla="*/ 1104386 w 1899013"/>
                          <a:gd name="connsiteY55" fmla="*/ 1057275 h 1147005"/>
                          <a:gd name="connsiteX56" fmla="*/ 1155821 w 1899013"/>
                          <a:gd name="connsiteY56" fmla="*/ 1140840 h 1147005"/>
                          <a:gd name="connsiteX57" fmla="*/ 1193921 w 1899013"/>
                          <a:gd name="connsiteY57" fmla="*/ 1019175 h 1147005"/>
                          <a:gd name="connsiteX58" fmla="*/ 1174871 w 1899013"/>
                          <a:gd name="connsiteY58" fmla="*/ 990600 h 1147005"/>
                          <a:gd name="connsiteX59" fmla="*/ 1193921 w 1899013"/>
                          <a:gd name="connsiteY59" fmla="*/ 1047750 h 1147005"/>
                          <a:gd name="connsiteX60" fmla="*/ 1247261 w 1899013"/>
                          <a:gd name="connsiteY60" fmla="*/ 1116473 h 1147005"/>
                          <a:gd name="connsiteX61" fmla="*/ 1317746 w 1899013"/>
                          <a:gd name="connsiteY61" fmla="*/ 1143000 h 1147005"/>
                          <a:gd name="connsiteX62" fmla="*/ 1289171 w 1899013"/>
                          <a:gd name="connsiteY62" fmla="*/ 1009650 h 1147005"/>
                          <a:gd name="connsiteX63" fmla="*/ 1270121 w 1899013"/>
                          <a:gd name="connsiteY63" fmla="*/ 981075 h 1147005"/>
                          <a:gd name="connsiteX64" fmla="*/ 1289171 w 1899013"/>
                          <a:gd name="connsiteY64" fmla="*/ 876300 h 1147005"/>
                          <a:gd name="connsiteX65" fmla="*/ 1376527 w 1899013"/>
                          <a:gd name="connsiteY65" fmla="*/ 895616 h 1147005"/>
                          <a:gd name="connsiteX66" fmla="*/ 1500626 w 1899013"/>
                          <a:gd name="connsiteY66" fmla="*/ 912427 h 1147005"/>
                          <a:gd name="connsiteX67" fmla="*/ 1651121 w 1899013"/>
                          <a:gd name="connsiteY67" fmla="*/ 885825 h 1147005"/>
                          <a:gd name="connsiteX68" fmla="*/ 1746371 w 1899013"/>
                          <a:gd name="connsiteY68" fmla="*/ 838200 h 1147005"/>
                          <a:gd name="connsiteX69" fmla="*/ 1774946 w 1899013"/>
                          <a:gd name="connsiteY69" fmla="*/ 828675 h 1147005"/>
                          <a:gd name="connsiteX70" fmla="*/ 1813046 w 1899013"/>
                          <a:gd name="connsiteY70" fmla="*/ 771525 h 1147005"/>
                          <a:gd name="connsiteX71" fmla="*/ 1832096 w 1899013"/>
                          <a:gd name="connsiteY71" fmla="*/ 742950 h 1147005"/>
                          <a:gd name="connsiteX72" fmla="*/ 1841621 w 1899013"/>
                          <a:gd name="connsiteY72" fmla="*/ 704850 h 1147005"/>
                          <a:gd name="connsiteX73" fmla="*/ 1822571 w 1899013"/>
                          <a:gd name="connsiteY73" fmla="*/ 466725 h 1147005"/>
                          <a:gd name="connsiteX74" fmla="*/ 1813046 w 1899013"/>
                          <a:gd name="connsiteY74" fmla="*/ 438150 h 1147005"/>
                          <a:gd name="connsiteX75" fmla="*/ 1795901 w 1899013"/>
                          <a:gd name="connsiteY75" fmla="*/ 401947 h 1147005"/>
                          <a:gd name="connsiteX76" fmla="*/ 1774946 w 1899013"/>
                          <a:gd name="connsiteY76" fmla="*/ 371475 h 1147005"/>
                          <a:gd name="connsiteX77" fmla="*/ 1774946 w 1899013"/>
                          <a:gd name="connsiteY77" fmla="*/ 190500 h 1147005"/>
                          <a:gd name="connsiteX78" fmla="*/ 1793996 w 1899013"/>
                          <a:gd name="connsiteY78" fmla="*/ 161925 h 1147005"/>
                          <a:gd name="connsiteX79" fmla="*/ 1822571 w 1899013"/>
                          <a:gd name="connsiteY79" fmla="*/ 142875 h 1147005"/>
                          <a:gd name="connsiteX80" fmla="*/ 1860671 w 1899013"/>
                          <a:gd name="connsiteY80" fmla="*/ 114300 h 1147005"/>
                          <a:gd name="connsiteX81" fmla="*/ 1898771 w 1899013"/>
                          <a:gd name="connsiteY81" fmla="*/ 95250 h 1147005"/>
                          <a:gd name="connsiteX82" fmla="*/ 1851146 w 1899013"/>
                          <a:gd name="connsiteY82" fmla="*/ 51457 h 1147005"/>
                          <a:gd name="connsiteX0" fmla="*/ 1851146 w 1899013"/>
                          <a:gd name="connsiteY0" fmla="*/ 51457 h 1348565"/>
                          <a:gd name="connsiteX1" fmla="*/ 1860671 w 1899013"/>
                          <a:gd name="connsiteY1" fmla="*/ 57150 h 1348565"/>
                          <a:gd name="connsiteX2" fmla="*/ 1784471 w 1899013"/>
                          <a:gd name="connsiteY2" fmla="*/ 9562 h 1348565"/>
                          <a:gd name="connsiteX3" fmla="*/ 1717796 w 1899013"/>
                          <a:gd name="connsiteY3" fmla="*/ 0 h 1348565"/>
                          <a:gd name="connsiteX4" fmla="*/ 1670171 w 1899013"/>
                          <a:gd name="connsiteY4" fmla="*/ 9525 h 1348565"/>
                          <a:gd name="connsiteX5" fmla="*/ 1641596 w 1899013"/>
                          <a:gd name="connsiteY5" fmla="*/ 38100 h 1348565"/>
                          <a:gd name="connsiteX6" fmla="*/ 1611116 w 1899013"/>
                          <a:gd name="connsiteY6" fmla="*/ 74378 h 1348565"/>
                          <a:gd name="connsiteX7" fmla="*/ 1584446 w 1899013"/>
                          <a:gd name="connsiteY7" fmla="*/ 104775 h 1348565"/>
                          <a:gd name="connsiteX8" fmla="*/ 1574921 w 1899013"/>
                          <a:gd name="connsiteY8" fmla="*/ 142875 h 1348565"/>
                          <a:gd name="connsiteX9" fmla="*/ 1555871 w 1899013"/>
                          <a:gd name="connsiteY9" fmla="*/ 171450 h 1348565"/>
                          <a:gd name="connsiteX10" fmla="*/ 1527296 w 1899013"/>
                          <a:gd name="connsiteY10" fmla="*/ 219075 h 1348565"/>
                          <a:gd name="connsiteX11" fmla="*/ 1510151 w 1899013"/>
                          <a:gd name="connsiteY11" fmla="*/ 236265 h 1348565"/>
                          <a:gd name="connsiteX12" fmla="*/ 1479671 w 1899013"/>
                          <a:gd name="connsiteY12" fmla="*/ 276225 h 1348565"/>
                          <a:gd name="connsiteX13" fmla="*/ 1403471 w 1899013"/>
                          <a:gd name="connsiteY13" fmla="*/ 361950 h 1348565"/>
                          <a:gd name="connsiteX14" fmla="*/ 1374896 w 1899013"/>
                          <a:gd name="connsiteY14" fmla="*/ 371475 h 1348565"/>
                          <a:gd name="connsiteX15" fmla="*/ 1317746 w 1899013"/>
                          <a:gd name="connsiteY15" fmla="*/ 409575 h 1348565"/>
                          <a:gd name="connsiteX16" fmla="*/ 1289171 w 1899013"/>
                          <a:gd name="connsiteY16" fmla="*/ 428625 h 1348565"/>
                          <a:gd name="connsiteX17" fmla="*/ 1184396 w 1899013"/>
                          <a:gd name="connsiteY17" fmla="*/ 466725 h 1348565"/>
                          <a:gd name="connsiteX18" fmla="*/ 879596 w 1899013"/>
                          <a:gd name="connsiteY18" fmla="*/ 457200 h 1348565"/>
                          <a:gd name="connsiteX19" fmla="*/ 856736 w 1899013"/>
                          <a:gd name="connsiteY19" fmla="*/ 445778 h 1348565"/>
                          <a:gd name="connsiteX20" fmla="*/ 793871 w 1899013"/>
                          <a:gd name="connsiteY20" fmla="*/ 409575 h 1348565"/>
                          <a:gd name="connsiteX21" fmla="*/ 755771 w 1899013"/>
                          <a:gd name="connsiteY21" fmla="*/ 371475 h 1348565"/>
                          <a:gd name="connsiteX22" fmla="*/ 746246 w 1899013"/>
                          <a:gd name="connsiteY22" fmla="*/ 342900 h 1348565"/>
                          <a:gd name="connsiteX23" fmla="*/ 727196 w 1899013"/>
                          <a:gd name="connsiteY23" fmla="*/ 304800 h 1348565"/>
                          <a:gd name="connsiteX24" fmla="*/ 670046 w 1899013"/>
                          <a:gd name="connsiteY24" fmla="*/ 228600 h 1348565"/>
                          <a:gd name="connsiteX25" fmla="*/ 641471 w 1899013"/>
                          <a:gd name="connsiteY25" fmla="*/ 219075 h 1348565"/>
                          <a:gd name="connsiteX26" fmla="*/ 612896 w 1899013"/>
                          <a:gd name="connsiteY26" fmla="*/ 161925 h 1348565"/>
                          <a:gd name="connsiteX27" fmla="*/ 584321 w 1899013"/>
                          <a:gd name="connsiteY27" fmla="*/ 152400 h 1348565"/>
                          <a:gd name="connsiteX28" fmla="*/ 510026 w 1899013"/>
                          <a:gd name="connsiteY28" fmla="*/ 142950 h 1348565"/>
                          <a:gd name="connsiteX29" fmla="*/ 403346 w 1899013"/>
                          <a:gd name="connsiteY29" fmla="*/ 209550 h 1348565"/>
                          <a:gd name="connsiteX30" fmla="*/ 336671 w 1899013"/>
                          <a:gd name="connsiteY30" fmla="*/ 285750 h 1348565"/>
                          <a:gd name="connsiteX31" fmla="*/ 319526 w 1899013"/>
                          <a:gd name="connsiteY31" fmla="*/ 312428 h 1348565"/>
                          <a:gd name="connsiteX32" fmla="*/ 308096 w 1899013"/>
                          <a:gd name="connsiteY32" fmla="*/ 342900 h 1348565"/>
                          <a:gd name="connsiteX33" fmla="*/ 279521 w 1899013"/>
                          <a:gd name="connsiteY33" fmla="*/ 390525 h 1348565"/>
                          <a:gd name="connsiteX34" fmla="*/ 258566 w 1899013"/>
                          <a:gd name="connsiteY34" fmla="*/ 451545 h 1348565"/>
                          <a:gd name="connsiteX35" fmla="*/ 260471 w 1899013"/>
                          <a:gd name="connsiteY35" fmla="*/ 495300 h 1348565"/>
                          <a:gd name="connsiteX36" fmla="*/ 210411 w 1899013"/>
                          <a:gd name="connsiteY36" fmla="*/ 674863 h 1348565"/>
                          <a:gd name="connsiteX37" fmla="*/ 169876 w 1899013"/>
                          <a:gd name="connsiteY37" fmla="*/ 739962 h 1348565"/>
                          <a:gd name="connsiteX38" fmla="*/ 117525 w 1899013"/>
                          <a:gd name="connsiteY38" fmla="*/ 768537 h 1348565"/>
                          <a:gd name="connsiteX39" fmla="*/ 57467 w 1899013"/>
                          <a:gd name="connsiteY39" fmla="*/ 827200 h 1348565"/>
                          <a:gd name="connsiteX40" fmla="*/ 29436 w 1899013"/>
                          <a:gd name="connsiteY40" fmla="*/ 883625 h 1348565"/>
                          <a:gd name="connsiteX41" fmla="*/ 399536 w 1899013"/>
                          <a:gd name="connsiteY41" fmla="*/ 971550 h 1348565"/>
                          <a:gd name="connsiteX42" fmla="*/ 482339 w 1899013"/>
                          <a:gd name="connsiteY42" fmla="*/ 982257 h 1348565"/>
                          <a:gd name="connsiteX43" fmla="*/ 518148 w 1899013"/>
                          <a:gd name="connsiteY43" fmla="*/ 968937 h 1348565"/>
                          <a:gd name="connsiteX44" fmla="*/ 573306 w 1899013"/>
                          <a:gd name="connsiteY44" fmla="*/ 947585 h 1348565"/>
                          <a:gd name="connsiteX45" fmla="*/ 621705 w 1899013"/>
                          <a:gd name="connsiteY45" fmla="*/ 937310 h 1348565"/>
                          <a:gd name="connsiteX46" fmla="*/ 631946 w 1899013"/>
                          <a:gd name="connsiteY46" fmla="*/ 936915 h 1348565"/>
                          <a:gd name="connsiteX47" fmla="*/ 655938 w 1899013"/>
                          <a:gd name="connsiteY47" fmla="*/ 929280 h 1348565"/>
                          <a:gd name="connsiteX48" fmla="*/ 686804 w 1899013"/>
                          <a:gd name="connsiteY48" fmla="*/ 926602 h 1348565"/>
                          <a:gd name="connsiteX49" fmla="*/ 715379 w 1899013"/>
                          <a:gd name="connsiteY49" fmla="*/ 902987 h 1348565"/>
                          <a:gd name="connsiteX50" fmla="*/ 784346 w 1899013"/>
                          <a:gd name="connsiteY50" fmla="*/ 895350 h 1348565"/>
                          <a:gd name="connsiteX51" fmla="*/ 831971 w 1899013"/>
                          <a:gd name="connsiteY51" fmla="*/ 866775 h 1348565"/>
                          <a:gd name="connsiteX52" fmla="*/ 1089146 w 1899013"/>
                          <a:gd name="connsiteY52" fmla="*/ 866775 h 1348565"/>
                          <a:gd name="connsiteX53" fmla="*/ 1089146 w 1899013"/>
                          <a:gd name="connsiteY53" fmla="*/ 990600 h 1348565"/>
                          <a:gd name="connsiteX54" fmla="*/ 1089146 w 1899013"/>
                          <a:gd name="connsiteY54" fmla="*/ 1021110 h 1348565"/>
                          <a:gd name="connsiteX55" fmla="*/ 1104386 w 1899013"/>
                          <a:gd name="connsiteY55" fmla="*/ 1057275 h 1348565"/>
                          <a:gd name="connsiteX56" fmla="*/ 1160405 w 1899013"/>
                          <a:gd name="connsiteY56" fmla="*/ 1348565 h 1348565"/>
                          <a:gd name="connsiteX57" fmla="*/ 1193921 w 1899013"/>
                          <a:gd name="connsiteY57" fmla="*/ 1019175 h 1348565"/>
                          <a:gd name="connsiteX58" fmla="*/ 1174871 w 1899013"/>
                          <a:gd name="connsiteY58" fmla="*/ 990600 h 1348565"/>
                          <a:gd name="connsiteX59" fmla="*/ 1193921 w 1899013"/>
                          <a:gd name="connsiteY59" fmla="*/ 1047750 h 1348565"/>
                          <a:gd name="connsiteX60" fmla="*/ 1247261 w 1899013"/>
                          <a:gd name="connsiteY60" fmla="*/ 1116473 h 1348565"/>
                          <a:gd name="connsiteX61" fmla="*/ 1317746 w 1899013"/>
                          <a:gd name="connsiteY61" fmla="*/ 1143000 h 1348565"/>
                          <a:gd name="connsiteX62" fmla="*/ 1289171 w 1899013"/>
                          <a:gd name="connsiteY62" fmla="*/ 1009650 h 1348565"/>
                          <a:gd name="connsiteX63" fmla="*/ 1270121 w 1899013"/>
                          <a:gd name="connsiteY63" fmla="*/ 981075 h 1348565"/>
                          <a:gd name="connsiteX64" fmla="*/ 1289171 w 1899013"/>
                          <a:gd name="connsiteY64" fmla="*/ 876300 h 1348565"/>
                          <a:gd name="connsiteX65" fmla="*/ 1376527 w 1899013"/>
                          <a:gd name="connsiteY65" fmla="*/ 895616 h 1348565"/>
                          <a:gd name="connsiteX66" fmla="*/ 1500626 w 1899013"/>
                          <a:gd name="connsiteY66" fmla="*/ 912427 h 1348565"/>
                          <a:gd name="connsiteX67" fmla="*/ 1651121 w 1899013"/>
                          <a:gd name="connsiteY67" fmla="*/ 885825 h 1348565"/>
                          <a:gd name="connsiteX68" fmla="*/ 1746371 w 1899013"/>
                          <a:gd name="connsiteY68" fmla="*/ 838200 h 1348565"/>
                          <a:gd name="connsiteX69" fmla="*/ 1774946 w 1899013"/>
                          <a:gd name="connsiteY69" fmla="*/ 828675 h 1348565"/>
                          <a:gd name="connsiteX70" fmla="*/ 1813046 w 1899013"/>
                          <a:gd name="connsiteY70" fmla="*/ 771525 h 1348565"/>
                          <a:gd name="connsiteX71" fmla="*/ 1832096 w 1899013"/>
                          <a:gd name="connsiteY71" fmla="*/ 742950 h 1348565"/>
                          <a:gd name="connsiteX72" fmla="*/ 1841621 w 1899013"/>
                          <a:gd name="connsiteY72" fmla="*/ 704850 h 1348565"/>
                          <a:gd name="connsiteX73" fmla="*/ 1822571 w 1899013"/>
                          <a:gd name="connsiteY73" fmla="*/ 466725 h 1348565"/>
                          <a:gd name="connsiteX74" fmla="*/ 1813046 w 1899013"/>
                          <a:gd name="connsiteY74" fmla="*/ 438150 h 1348565"/>
                          <a:gd name="connsiteX75" fmla="*/ 1795901 w 1899013"/>
                          <a:gd name="connsiteY75" fmla="*/ 401947 h 1348565"/>
                          <a:gd name="connsiteX76" fmla="*/ 1774946 w 1899013"/>
                          <a:gd name="connsiteY76" fmla="*/ 371475 h 1348565"/>
                          <a:gd name="connsiteX77" fmla="*/ 1774946 w 1899013"/>
                          <a:gd name="connsiteY77" fmla="*/ 190500 h 1348565"/>
                          <a:gd name="connsiteX78" fmla="*/ 1793996 w 1899013"/>
                          <a:gd name="connsiteY78" fmla="*/ 161925 h 1348565"/>
                          <a:gd name="connsiteX79" fmla="*/ 1822571 w 1899013"/>
                          <a:gd name="connsiteY79" fmla="*/ 142875 h 1348565"/>
                          <a:gd name="connsiteX80" fmla="*/ 1860671 w 1899013"/>
                          <a:gd name="connsiteY80" fmla="*/ 114300 h 1348565"/>
                          <a:gd name="connsiteX81" fmla="*/ 1898771 w 1899013"/>
                          <a:gd name="connsiteY81" fmla="*/ 95250 h 1348565"/>
                          <a:gd name="connsiteX82" fmla="*/ 1851146 w 1899013"/>
                          <a:gd name="connsiteY82" fmla="*/ 51457 h 1348565"/>
                          <a:gd name="connsiteX0" fmla="*/ 1851146 w 1899013"/>
                          <a:gd name="connsiteY0" fmla="*/ 51457 h 1385754"/>
                          <a:gd name="connsiteX1" fmla="*/ 1860671 w 1899013"/>
                          <a:gd name="connsiteY1" fmla="*/ 57150 h 1385754"/>
                          <a:gd name="connsiteX2" fmla="*/ 1784471 w 1899013"/>
                          <a:gd name="connsiteY2" fmla="*/ 9562 h 1385754"/>
                          <a:gd name="connsiteX3" fmla="*/ 1717796 w 1899013"/>
                          <a:gd name="connsiteY3" fmla="*/ 0 h 1385754"/>
                          <a:gd name="connsiteX4" fmla="*/ 1670171 w 1899013"/>
                          <a:gd name="connsiteY4" fmla="*/ 9525 h 1385754"/>
                          <a:gd name="connsiteX5" fmla="*/ 1641596 w 1899013"/>
                          <a:gd name="connsiteY5" fmla="*/ 38100 h 1385754"/>
                          <a:gd name="connsiteX6" fmla="*/ 1611116 w 1899013"/>
                          <a:gd name="connsiteY6" fmla="*/ 74378 h 1385754"/>
                          <a:gd name="connsiteX7" fmla="*/ 1584446 w 1899013"/>
                          <a:gd name="connsiteY7" fmla="*/ 104775 h 1385754"/>
                          <a:gd name="connsiteX8" fmla="*/ 1574921 w 1899013"/>
                          <a:gd name="connsiteY8" fmla="*/ 142875 h 1385754"/>
                          <a:gd name="connsiteX9" fmla="*/ 1555871 w 1899013"/>
                          <a:gd name="connsiteY9" fmla="*/ 171450 h 1385754"/>
                          <a:gd name="connsiteX10" fmla="*/ 1527296 w 1899013"/>
                          <a:gd name="connsiteY10" fmla="*/ 219075 h 1385754"/>
                          <a:gd name="connsiteX11" fmla="*/ 1510151 w 1899013"/>
                          <a:gd name="connsiteY11" fmla="*/ 236265 h 1385754"/>
                          <a:gd name="connsiteX12" fmla="*/ 1479671 w 1899013"/>
                          <a:gd name="connsiteY12" fmla="*/ 276225 h 1385754"/>
                          <a:gd name="connsiteX13" fmla="*/ 1403471 w 1899013"/>
                          <a:gd name="connsiteY13" fmla="*/ 361950 h 1385754"/>
                          <a:gd name="connsiteX14" fmla="*/ 1374896 w 1899013"/>
                          <a:gd name="connsiteY14" fmla="*/ 371475 h 1385754"/>
                          <a:gd name="connsiteX15" fmla="*/ 1317746 w 1899013"/>
                          <a:gd name="connsiteY15" fmla="*/ 409575 h 1385754"/>
                          <a:gd name="connsiteX16" fmla="*/ 1289171 w 1899013"/>
                          <a:gd name="connsiteY16" fmla="*/ 428625 h 1385754"/>
                          <a:gd name="connsiteX17" fmla="*/ 1184396 w 1899013"/>
                          <a:gd name="connsiteY17" fmla="*/ 466725 h 1385754"/>
                          <a:gd name="connsiteX18" fmla="*/ 879596 w 1899013"/>
                          <a:gd name="connsiteY18" fmla="*/ 457200 h 1385754"/>
                          <a:gd name="connsiteX19" fmla="*/ 856736 w 1899013"/>
                          <a:gd name="connsiteY19" fmla="*/ 445778 h 1385754"/>
                          <a:gd name="connsiteX20" fmla="*/ 793871 w 1899013"/>
                          <a:gd name="connsiteY20" fmla="*/ 409575 h 1385754"/>
                          <a:gd name="connsiteX21" fmla="*/ 755771 w 1899013"/>
                          <a:gd name="connsiteY21" fmla="*/ 371475 h 1385754"/>
                          <a:gd name="connsiteX22" fmla="*/ 746246 w 1899013"/>
                          <a:gd name="connsiteY22" fmla="*/ 342900 h 1385754"/>
                          <a:gd name="connsiteX23" fmla="*/ 727196 w 1899013"/>
                          <a:gd name="connsiteY23" fmla="*/ 304800 h 1385754"/>
                          <a:gd name="connsiteX24" fmla="*/ 670046 w 1899013"/>
                          <a:gd name="connsiteY24" fmla="*/ 228600 h 1385754"/>
                          <a:gd name="connsiteX25" fmla="*/ 641471 w 1899013"/>
                          <a:gd name="connsiteY25" fmla="*/ 219075 h 1385754"/>
                          <a:gd name="connsiteX26" fmla="*/ 612896 w 1899013"/>
                          <a:gd name="connsiteY26" fmla="*/ 161925 h 1385754"/>
                          <a:gd name="connsiteX27" fmla="*/ 584321 w 1899013"/>
                          <a:gd name="connsiteY27" fmla="*/ 152400 h 1385754"/>
                          <a:gd name="connsiteX28" fmla="*/ 510026 w 1899013"/>
                          <a:gd name="connsiteY28" fmla="*/ 142950 h 1385754"/>
                          <a:gd name="connsiteX29" fmla="*/ 403346 w 1899013"/>
                          <a:gd name="connsiteY29" fmla="*/ 209550 h 1385754"/>
                          <a:gd name="connsiteX30" fmla="*/ 336671 w 1899013"/>
                          <a:gd name="connsiteY30" fmla="*/ 285750 h 1385754"/>
                          <a:gd name="connsiteX31" fmla="*/ 319526 w 1899013"/>
                          <a:gd name="connsiteY31" fmla="*/ 312428 h 1385754"/>
                          <a:gd name="connsiteX32" fmla="*/ 308096 w 1899013"/>
                          <a:gd name="connsiteY32" fmla="*/ 342900 h 1385754"/>
                          <a:gd name="connsiteX33" fmla="*/ 279521 w 1899013"/>
                          <a:gd name="connsiteY33" fmla="*/ 390525 h 1385754"/>
                          <a:gd name="connsiteX34" fmla="*/ 258566 w 1899013"/>
                          <a:gd name="connsiteY34" fmla="*/ 451545 h 1385754"/>
                          <a:gd name="connsiteX35" fmla="*/ 260471 w 1899013"/>
                          <a:gd name="connsiteY35" fmla="*/ 495300 h 1385754"/>
                          <a:gd name="connsiteX36" fmla="*/ 210411 w 1899013"/>
                          <a:gd name="connsiteY36" fmla="*/ 674863 h 1385754"/>
                          <a:gd name="connsiteX37" fmla="*/ 169876 w 1899013"/>
                          <a:gd name="connsiteY37" fmla="*/ 739962 h 1385754"/>
                          <a:gd name="connsiteX38" fmla="*/ 117525 w 1899013"/>
                          <a:gd name="connsiteY38" fmla="*/ 768537 h 1385754"/>
                          <a:gd name="connsiteX39" fmla="*/ 57467 w 1899013"/>
                          <a:gd name="connsiteY39" fmla="*/ 827200 h 1385754"/>
                          <a:gd name="connsiteX40" fmla="*/ 29436 w 1899013"/>
                          <a:gd name="connsiteY40" fmla="*/ 883625 h 1385754"/>
                          <a:gd name="connsiteX41" fmla="*/ 399536 w 1899013"/>
                          <a:gd name="connsiteY41" fmla="*/ 971550 h 1385754"/>
                          <a:gd name="connsiteX42" fmla="*/ 482339 w 1899013"/>
                          <a:gd name="connsiteY42" fmla="*/ 982257 h 1385754"/>
                          <a:gd name="connsiteX43" fmla="*/ 518148 w 1899013"/>
                          <a:gd name="connsiteY43" fmla="*/ 968937 h 1385754"/>
                          <a:gd name="connsiteX44" fmla="*/ 573306 w 1899013"/>
                          <a:gd name="connsiteY44" fmla="*/ 947585 h 1385754"/>
                          <a:gd name="connsiteX45" fmla="*/ 621705 w 1899013"/>
                          <a:gd name="connsiteY45" fmla="*/ 937310 h 1385754"/>
                          <a:gd name="connsiteX46" fmla="*/ 631946 w 1899013"/>
                          <a:gd name="connsiteY46" fmla="*/ 936915 h 1385754"/>
                          <a:gd name="connsiteX47" fmla="*/ 655938 w 1899013"/>
                          <a:gd name="connsiteY47" fmla="*/ 929280 h 1385754"/>
                          <a:gd name="connsiteX48" fmla="*/ 686804 w 1899013"/>
                          <a:gd name="connsiteY48" fmla="*/ 926602 h 1385754"/>
                          <a:gd name="connsiteX49" fmla="*/ 715379 w 1899013"/>
                          <a:gd name="connsiteY49" fmla="*/ 902987 h 1385754"/>
                          <a:gd name="connsiteX50" fmla="*/ 784346 w 1899013"/>
                          <a:gd name="connsiteY50" fmla="*/ 895350 h 1385754"/>
                          <a:gd name="connsiteX51" fmla="*/ 831971 w 1899013"/>
                          <a:gd name="connsiteY51" fmla="*/ 866775 h 1385754"/>
                          <a:gd name="connsiteX52" fmla="*/ 1089146 w 1899013"/>
                          <a:gd name="connsiteY52" fmla="*/ 866775 h 1385754"/>
                          <a:gd name="connsiteX53" fmla="*/ 1089146 w 1899013"/>
                          <a:gd name="connsiteY53" fmla="*/ 990600 h 1385754"/>
                          <a:gd name="connsiteX54" fmla="*/ 1089146 w 1899013"/>
                          <a:gd name="connsiteY54" fmla="*/ 1021110 h 1385754"/>
                          <a:gd name="connsiteX55" fmla="*/ 1104386 w 1899013"/>
                          <a:gd name="connsiteY55" fmla="*/ 1057275 h 1385754"/>
                          <a:gd name="connsiteX56" fmla="*/ 1160405 w 1899013"/>
                          <a:gd name="connsiteY56" fmla="*/ 1348565 h 1385754"/>
                          <a:gd name="connsiteX57" fmla="*/ 1193921 w 1899013"/>
                          <a:gd name="connsiteY57" fmla="*/ 1019175 h 1385754"/>
                          <a:gd name="connsiteX58" fmla="*/ 1174871 w 1899013"/>
                          <a:gd name="connsiteY58" fmla="*/ 990600 h 1385754"/>
                          <a:gd name="connsiteX59" fmla="*/ 1193921 w 1899013"/>
                          <a:gd name="connsiteY59" fmla="*/ 1047750 h 1385754"/>
                          <a:gd name="connsiteX60" fmla="*/ 1247261 w 1899013"/>
                          <a:gd name="connsiteY60" fmla="*/ 1116473 h 1385754"/>
                          <a:gd name="connsiteX61" fmla="*/ 1315454 w 1899013"/>
                          <a:gd name="connsiteY61" fmla="*/ 1384966 h 1385754"/>
                          <a:gd name="connsiteX62" fmla="*/ 1289171 w 1899013"/>
                          <a:gd name="connsiteY62" fmla="*/ 1009650 h 1385754"/>
                          <a:gd name="connsiteX63" fmla="*/ 1270121 w 1899013"/>
                          <a:gd name="connsiteY63" fmla="*/ 981075 h 1385754"/>
                          <a:gd name="connsiteX64" fmla="*/ 1289171 w 1899013"/>
                          <a:gd name="connsiteY64" fmla="*/ 876300 h 1385754"/>
                          <a:gd name="connsiteX65" fmla="*/ 1376527 w 1899013"/>
                          <a:gd name="connsiteY65" fmla="*/ 895616 h 1385754"/>
                          <a:gd name="connsiteX66" fmla="*/ 1500626 w 1899013"/>
                          <a:gd name="connsiteY66" fmla="*/ 912427 h 1385754"/>
                          <a:gd name="connsiteX67" fmla="*/ 1651121 w 1899013"/>
                          <a:gd name="connsiteY67" fmla="*/ 885825 h 1385754"/>
                          <a:gd name="connsiteX68" fmla="*/ 1746371 w 1899013"/>
                          <a:gd name="connsiteY68" fmla="*/ 838200 h 1385754"/>
                          <a:gd name="connsiteX69" fmla="*/ 1774946 w 1899013"/>
                          <a:gd name="connsiteY69" fmla="*/ 828675 h 1385754"/>
                          <a:gd name="connsiteX70" fmla="*/ 1813046 w 1899013"/>
                          <a:gd name="connsiteY70" fmla="*/ 771525 h 1385754"/>
                          <a:gd name="connsiteX71" fmla="*/ 1832096 w 1899013"/>
                          <a:gd name="connsiteY71" fmla="*/ 742950 h 1385754"/>
                          <a:gd name="connsiteX72" fmla="*/ 1841621 w 1899013"/>
                          <a:gd name="connsiteY72" fmla="*/ 704850 h 1385754"/>
                          <a:gd name="connsiteX73" fmla="*/ 1822571 w 1899013"/>
                          <a:gd name="connsiteY73" fmla="*/ 466725 h 1385754"/>
                          <a:gd name="connsiteX74" fmla="*/ 1813046 w 1899013"/>
                          <a:gd name="connsiteY74" fmla="*/ 438150 h 1385754"/>
                          <a:gd name="connsiteX75" fmla="*/ 1795901 w 1899013"/>
                          <a:gd name="connsiteY75" fmla="*/ 401947 h 1385754"/>
                          <a:gd name="connsiteX76" fmla="*/ 1774946 w 1899013"/>
                          <a:gd name="connsiteY76" fmla="*/ 371475 h 1385754"/>
                          <a:gd name="connsiteX77" fmla="*/ 1774946 w 1899013"/>
                          <a:gd name="connsiteY77" fmla="*/ 190500 h 1385754"/>
                          <a:gd name="connsiteX78" fmla="*/ 1793996 w 1899013"/>
                          <a:gd name="connsiteY78" fmla="*/ 161925 h 1385754"/>
                          <a:gd name="connsiteX79" fmla="*/ 1822571 w 1899013"/>
                          <a:gd name="connsiteY79" fmla="*/ 142875 h 1385754"/>
                          <a:gd name="connsiteX80" fmla="*/ 1860671 w 1899013"/>
                          <a:gd name="connsiteY80" fmla="*/ 114300 h 1385754"/>
                          <a:gd name="connsiteX81" fmla="*/ 1898771 w 1899013"/>
                          <a:gd name="connsiteY81" fmla="*/ 95250 h 1385754"/>
                          <a:gd name="connsiteX82" fmla="*/ 1851146 w 1899013"/>
                          <a:gd name="connsiteY82" fmla="*/ 51457 h 1385754"/>
                          <a:gd name="connsiteX0" fmla="*/ 1851146 w 1899013"/>
                          <a:gd name="connsiteY0" fmla="*/ 51457 h 1385754"/>
                          <a:gd name="connsiteX1" fmla="*/ 1860671 w 1899013"/>
                          <a:gd name="connsiteY1" fmla="*/ 57150 h 1385754"/>
                          <a:gd name="connsiteX2" fmla="*/ 1784471 w 1899013"/>
                          <a:gd name="connsiteY2" fmla="*/ 9562 h 1385754"/>
                          <a:gd name="connsiteX3" fmla="*/ 1717796 w 1899013"/>
                          <a:gd name="connsiteY3" fmla="*/ 0 h 1385754"/>
                          <a:gd name="connsiteX4" fmla="*/ 1670171 w 1899013"/>
                          <a:gd name="connsiteY4" fmla="*/ 9525 h 1385754"/>
                          <a:gd name="connsiteX5" fmla="*/ 1641596 w 1899013"/>
                          <a:gd name="connsiteY5" fmla="*/ 38100 h 1385754"/>
                          <a:gd name="connsiteX6" fmla="*/ 1611116 w 1899013"/>
                          <a:gd name="connsiteY6" fmla="*/ 74378 h 1385754"/>
                          <a:gd name="connsiteX7" fmla="*/ 1584446 w 1899013"/>
                          <a:gd name="connsiteY7" fmla="*/ 104775 h 1385754"/>
                          <a:gd name="connsiteX8" fmla="*/ 1574921 w 1899013"/>
                          <a:gd name="connsiteY8" fmla="*/ 142875 h 1385754"/>
                          <a:gd name="connsiteX9" fmla="*/ 1555871 w 1899013"/>
                          <a:gd name="connsiteY9" fmla="*/ 171450 h 1385754"/>
                          <a:gd name="connsiteX10" fmla="*/ 1527296 w 1899013"/>
                          <a:gd name="connsiteY10" fmla="*/ 219075 h 1385754"/>
                          <a:gd name="connsiteX11" fmla="*/ 1510151 w 1899013"/>
                          <a:gd name="connsiteY11" fmla="*/ 236265 h 1385754"/>
                          <a:gd name="connsiteX12" fmla="*/ 1479671 w 1899013"/>
                          <a:gd name="connsiteY12" fmla="*/ 276225 h 1385754"/>
                          <a:gd name="connsiteX13" fmla="*/ 1403471 w 1899013"/>
                          <a:gd name="connsiteY13" fmla="*/ 361950 h 1385754"/>
                          <a:gd name="connsiteX14" fmla="*/ 1374896 w 1899013"/>
                          <a:gd name="connsiteY14" fmla="*/ 371475 h 1385754"/>
                          <a:gd name="connsiteX15" fmla="*/ 1317746 w 1899013"/>
                          <a:gd name="connsiteY15" fmla="*/ 409575 h 1385754"/>
                          <a:gd name="connsiteX16" fmla="*/ 1289171 w 1899013"/>
                          <a:gd name="connsiteY16" fmla="*/ 428625 h 1385754"/>
                          <a:gd name="connsiteX17" fmla="*/ 1184396 w 1899013"/>
                          <a:gd name="connsiteY17" fmla="*/ 466725 h 1385754"/>
                          <a:gd name="connsiteX18" fmla="*/ 879596 w 1899013"/>
                          <a:gd name="connsiteY18" fmla="*/ 457200 h 1385754"/>
                          <a:gd name="connsiteX19" fmla="*/ 856736 w 1899013"/>
                          <a:gd name="connsiteY19" fmla="*/ 445778 h 1385754"/>
                          <a:gd name="connsiteX20" fmla="*/ 793871 w 1899013"/>
                          <a:gd name="connsiteY20" fmla="*/ 409575 h 1385754"/>
                          <a:gd name="connsiteX21" fmla="*/ 755771 w 1899013"/>
                          <a:gd name="connsiteY21" fmla="*/ 371475 h 1385754"/>
                          <a:gd name="connsiteX22" fmla="*/ 746246 w 1899013"/>
                          <a:gd name="connsiteY22" fmla="*/ 342900 h 1385754"/>
                          <a:gd name="connsiteX23" fmla="*/ 727196 w 1899013"/>
                          <a:gd name="connsiteY23" fmla="*/ 304800 h 1385754"/>
                          <a:gd name="connsiteX24" fmla="*/ 670046 w 1899013"/>
                          <a:gd name="connsiteY24" fmla="*/ 228600 h 1385754"/>
                          <a:gd name="connsiteX25" fmla="*/ 641471 w 1899013"/>
                          <a:gd name="connsiteY25" fmla="*/ 219075 h 1385754"/>
                          <a:gd name="connsiteX26" fmla="*/ 612896 w 1899013"/>
                          <a:gd name="connsiteY26" fmla="*/ 161925 h 1385754"/>
                          <a:gd name="connsiteX27" fmla="*/ 584321 w 1899013"/>
                          <a:gd name="connsiteY27" fmla="*/ 152400 h 1385754"/>
                          <a:gd name="connsiteX28" fmla="*/ 510026 w 1899013"/>
                          <a:gd name="connsiteY28" fmla="*/ 142950 h 1385754"/>
                          <a:gd name="connsiteX29" fmla="*/ 403346 w 1899013"/>
                          <a:gd name="connsiteY29" fmla="*/ 209550 h 1385754"/>
                          <a:gd name="connsiteX30" fmla="*/ 336671 w 1899013"/>
                          <a:gd name="connsiteY30" fmla="*/ 285750 h 1385754"/>
                          <a:gd name="connsiteX31" fmla="*/ 319526 w 1899013"/>
                          <a:gd name="connsiteY31" fmla="*/ 312428 h 1385754"/>
                          <a:gd name="connsiteX32" fmla="*/ 308096 w 1899013"/>
                          <a:gd name="connsiteY32" fmla="*/ 342900 h 1385754"/>
                          <a:gd name="connsiteX33" fmla="*/ 279521 w 1899013"/>
                          <a:gd name="connsiteY33" fmla="*/ 390525 h 1385754"/>
                          <a:gd name="connsiteX34" fmla="*/ 258566 w 1899013"/>
                          <a:gd name="connsiteY34" fmla="*/ 451545 h 1385754"/>
                          <a:gd name="connsiteX35" fmla="*/ 260471 w 1899013"/>
                          <a:gd name="connsiteY35" fmla="*/ 495300 h 1385754"/>
                          <a:gd name="connsiteX36" fmla="*/ 210411 w 1899013"/>
                          <a:gd name="connsiteY36" fmla="*/ 674863 h 1385754"/>
                          <a:gd name="connsiteX37" fmla="*/ 169876 w 1899013"/>
                          <a:gd name="connsiteY37" fmla="*/ 739962 h 1385754"/>
                          <a:gd name="connsiteX38" fmla="*/ 117525 w 1899013"/>
                          <a:gd name="connsiteY38" fmla="*/ 768537 h 1385754"/>
                          <a:gd name="connsiteX39" fmla="*/ 57467 w 1899013"/>
                          <a:gd name="connsiteY39" fmla="*/ 827200 h 1385754"/>
                          <a:gd name="connsiteX40" fmla="*/ 29436 w 1899013"/>
                          <a:gd name="connsiteY40" fmla="*/ 883625 h 1385754"/>
                          <a:gd name="connsiteX41" fmla="*/ 399536 w 1899013"/>
                          <a:gd name="connsiteY41" fmla="*/ 971550 h 1385754"/>
                          <a:gd name="connsiteX42" fmla="*/ 482339 w 1899013"/>
                          <a:gd name="connsiteY42" fmla="*/ 982257 h 1385754"/>
                          <a:gd name="connsiteX43" fmla="*/ 518148 w 1899013"/>
                          <a:gd name="connsiteY43" fmla="*/ 968937 h 1385754"/>
                          <a:gd name="connsiteX44" fmla="*/ 573306 w 1899013"/>
                          <a:gd name="connsiteY44" fmla="*/ 947585 h 1385754"/>
                          <a:gd name="connsiteX45" fmla="*/ 621705 w 1899013"/>
                          <a:gd name="connsiteY45" fmla="*/ 937310 h 1385754"/>
                          <a:gd name="connsiteX46" fmla="*/ 631946 w 1899013"/>
                          <a:gd name="connsiteY46" fmla="*/ 936915 h 1385754"/>
                          <a:gd name="connsiteX47" fmla="*/ 655938 w 1899013"/>
                          <a:gd name="connsiteY47" fmla="*/ 929280 h 1385754"/>
                          <a:gd name="connsiteX48" fmla="*/ 686804 w 1899013"/>
                          <a:gd name="connsiteY48" fmla="*/ 926602 h 1385754"/>
                          <a:gd name="connsiteX49" fmla="*/ 715379 w 1899013"/>
                          <a:gd name="connsiteY49" fmla="*/ 902987 h 1385754"/>
                          <a:gd name="connsiteX50" fmla="*/ 784346 w 1899013"/>
                          <a:gd name="connsiteY50" fmla="*/ 895350 h 1385754"/>
                          <a:gd name="connsiteX51" fmla="*/ 831971 w 1899013"/>
                          <a:gd name="connsiteY51" fmla="*/ 866775 h 1385754"/>
                          <a:gd name="connsiteX52" fmla="*/ 1089146 w 1899013"/>
                          <a:gd name="connsiteY52" fmla="*/ 866775 h 1385754"/>
                          <a:gd name="connsiteX53" fmla="*/ 1089146 w 1899013"/>
                          <a:gd name="connsiteY53" fmla="*/ 990600 h 1385754"/>
                          <a:gd name="connsiteX54" fmla="*/ 1089146 w 1899013"/>
                          <a:gd name="connsiteY54" fmla="*/ 1021110 h 1385754"/>
                          <a:gd name="connsiteX55" fmla="*/ 1104386 w 1899013"/>
                          <a:gd name="connsiteY55" fmla="*/ 1057275 h 1385754"/>
                          <a:gd name="connsiteX56" fmla="*/ 1160405 w 1899013"/>
                          <a:gd name="connsiteY56" fmla="*/ 1348565 h 1385754"/>
                          <a:gd name="connsiteX57" fmla="*/ 1193921 w 1899013"/>
                          <a:gd name="connsiteY57" fmla="*/ 1019175 h 1385754"/>
                          <a:gd name="connsiteX58" fmla="*/ 1174871 w 1899013"/>
                          <a:gd name="connsiteY58" fmla="*/ 990600 h 1385754"/>
                          <a:gd name="connsiteX59" fmla="*/ 1193921 w 1899013"/>
                          <a:gd name="connsiteY59" fmla="*/ 1047750 h 1385754"/>
                          <a:gd name="connsiteX60" fmla="*/ 1247261 w 1899013"/>
                          <a:gd name="connsiteY60" fmla="*/ 1116473 h 1385754"/>
                          <a:gd name="connsiteX61" fmla="*/ 1315454 w 1899013"/>
                          <a:gd name="connsiteY61" fmla="*/ 1384966 h 1385754"/>
                          <a:gd name="connsiteX62" fmla="*/ 1289171 w 1899013"/>
                          <a:gd name="connsiteY62" fmla="*/ 1009650 h 1385754"/>
                          <a:gd name="connsiteX63" fmla="*/ 1270121 w 1899013"/>
                          <a:gd name="connsiteY63" fmla="*/ 981075 h 1385754"/>
                          <a:gd name="connsiteX64" fmla="*/ 1332713 w 1899013"/>
                          <a:gd name="connsiteY64" fmla="*/ 965326 h 1385754"/>
                          <a:gd name="connsiteX65" fmla="*/ 1376527 w 1899013"/>
                          <a:gd name="connsiteY65" fmla="*/ 895616 h 1385754"/>
                          <a:gd name="connsiteX66" fmla="*/ 1500626 w 1899013"/>
                          <a:gd name="connsiteY66" fmla="*/ 912427 h 1385754"/>
                          <a:gd name="connsiteX67" fmla="*/ 1651121 w 1899013"/>
                          <a:gd name="connsiteY67" fmla="*/ 885825 h 1385754"/>
                          <a:gd name="connsiteX68" fmla="*/ 1746371 w 1899013"/>
                          <a:gd name="connsiteY68" fmla="*/ 838200 h 1385754"/>
                          <a:gd name="connsiteX69" fmla="*/ 1774946 w 1899013"/>
                          <a:gd name="connsiteY69" fmla="*/ 828675 h 1385754"/>
                          <a:gd name="connsiteX70" fmla="*/ 1813046 w 1899013"/>
                          <a:gd name="connsiteY70" fmla="*/ 771525 h 1385754"/>
                          <a:gd name="connsiteX71" fmla="*/ 1832096 w 1899013"/>
                          <a:gd name="connsiteY71" fmla="*/ 742950 h 1385754"/>
                          <a:gd name="connsiteX72" fmla="*/ 1841621 w 1899013"/>
                          <a:gd name="connsiteY72" fmla="*/ 704850 h 1385754"/>
                          <a:gd name="connsiteX73" fmla="*/ 1822571 w 1899013"/>
                          <a:gd name="connsiteY73" fmla="*/ 466725 h 1385754"/>
                          <a:gd name="connsiteX74" fmla="*/ 1813046 w 1899013"/>
                          <a:gd name="connsiteY74" fmla="*/ 438150 h 1385754"/>
                          <a:gd name="connsiteX75" fmla="*/ 1795901 w 1899013"/>
                          <a:gd name="connsiteY75" fmla="*/ 401947 h 1385754"/>
                          <a:gd name="connsiteX76" fmla="*/ 1774946 w 1899013"/>
                          <a:gd name="connsiteY76" fmla="*/ 371475 h 1385754"/>
                          <a:gd name="connsiteX77" fmla="*/ 1774946 w 1899013"/>
                          <a:gd name="connsiteY77" fmla="*/ 190500 h 1385754"/>
                          <a:gd name="connsiteX78" fmla="*/ 1793996 w 1899013"/>
                          <a:gd name="connsiteY78" fmla="*/ 161925 h 1385754"/>
                          <a:gd name="connsiteX79" fmla="*/ 1822571 w 1899013"/>
                          <a:gd name="connsiteY79" fmla="*/ 142875 h 1385754"/>
                          <a:gd name="connsiteX80" fmla="*/ 1860671 w 1899013"/>
                          <a:gd name="connsiteY80" fmla="*/ 114300 h 1385754"/>
                          <a:gd name="connsiteX81" fmla="*/ 1898771 w 1899013"/>
                          <a:gd name="connsiteY81" fmla="*/ 95250 h 1385754"/>
                          <a:gd name="connsiteX82" fmla="*/ 1851146 w 1899013"/>
                          <a:gd name="connsiteY82" fmla="*/ 51457 h 1385754"/>
                          <a:gd name="connsiteX0" fmla="*/ 1851146 w 1899013"/>
                          <a:gd name="connsiteY0" fmla="*/ 51457 h 1385754"/>
                          <a:gd name="connsiteX1" fmla="*/ 1860671 w 1899013"/>
                          <a:gd name="connsiteY1" fmla="*/ 57150 h 1385754"/>
                          <a:gd name="connsiteX2" fmla="*/ 1784471 w 1899013"/>
                          <a:gd name="connsiteY2" fmla="*/ 9562 h 1385754"/>
                          <a:gd name="connsiteX3" fmla="*/ 1717796 w 1899013"/>
                          <a:gd name="connsiteY3" fmla="*/ 0 h 1385754"/>
                          <a:gd name="connsiteX4" fmla="*/ 1670171 w 1899013"/>
                          <a:gd name="connsiteY4" fmla="*/ 9525 h 1385754"/>
                          <a:gd name="connsiteX5" fmla="*/ 1641596 w 1899013"/>
                          <a:gd name="connsiteY5" fmla="*/ 38100 h 1385754"/>
                          <a:gd name="connsiteX6" fmla="*/ 1611116 w 1899013"/>
                          <a:gd name="connsiteY6" fmla="*/ 74378 h 1385754"/>
                          <a:gd name="connsiteX7" fmla="*/ 1584446 w 1899013"/>
                          <a:gd name="connsiteY7" fmla="*/ 104775 h 1385754"/>
                          <a:gd name="connsiteX8" fmla="*/ 1574921 w 1899013"/>
                          <a:gd name="connsiteY8" fmla="*/ 142875 h 1385754"/>
                          <a:gd name="connsiteX9" fmla="*/ 1555871 w 1899013"/>
                          <a:gd name="connsiteY9" fmla="*/ 171450 h 1385754"/>
                          <a:gd name="connsiteX10" fmla="*/ 1527296 w 1899013"/>
                          <a:gd name="connsiteY10" fmla="*/ 219075 h 1385754"/>
                          <a:gd name="connsiteX11" fmla="*/ 1510151 w 1899013"/>
                          <a:gd name="connsiteY11" fmla="*/ 236265 h 1385754"/>
                          <a:gd name="connsiteX12" fmla="*/ 1479671 w 1899013"/>
                          <a:gd name="connsiteY12" fmla="*/ 276225 h 1385754"/>
                          <a:gd name="connsiteX13" fmla="*/ 1403471 w 1899013"/>
                          <a:gd name="connsiteY13" fmla="*/ 361950 h 1385754"/>
                          <a:gd name="connsiteX14" fmla="*/ 1374896 w 1899013"/>
                          <a:gd name="connsiteY14" fmla="*/ 371475 h 1385754"/>
                          <a:gd name="connsiteX15" fmla="*/ 1317746 w 1899013"/>
                          <a:gd name="connsiteY15" fmla="*/ 409575 h 1385754"/>
                          <a:gd name="connsiteX16" fmla="*/ 1289171 w 1899013"/>
                          <a:gd name="connsiteY16" fmla="*/ 428625 h 1385754"/>
                          <a:gd name="connsiteX17" fmla="*/ 1184396 w 1899013"/>
                          <a:gd name="connsiteY17" fmla="*/ 466725 h 1385754"/>
                          <a:gd name="connsiteX18" fmla="*/ 879596 w 1899013"/>
                          <a:gd name="connsiteY18" fmla="*/ 457200 h 1385754"/>
                          <a:gd name="connsiteX19" fmla="*/ 856736 w 1899013"/>
                          <a:gd name="connsiteY19" fmla="*/ 445778 h 1385754"/>
                          <a:gd name="connsiteX20" fmla="*/ 793871 w 1899013"/>
                          <a:gd name="connsiteY20" fmla="*/ 409575 h 1385754"/>
                          <a:gd name="connsiteX21" fmla="*/ 755771 w 1899013"/>
                          <a:gd name="connsiteY21" fmla="*/ 371475 h 1385754"/>
                          <a:gd name="connsiteX22" fmla="*/ 746246 w 1899013"/>
                          <a:gd name="connsiteY22" fmla="*/ 342900 h 1385754"/>
                          <a:gd name="connsiteX23" fmla="*/ 727196 w 1899013"/>
                          <a:gd name="connsiteY23" fmla="*/ 304800 h 1385754"/>
                          <a:gd name="connsiteX24" fmla="*/ 670046 w 1899013"/>
                          <a:gd name="connsiteY24" fmla="*/ 228600 h 1385754"/>
                          <a:gd name="connsiteX25" fmla="*/ 641471 w 1899013"/>
                          <a:gd name="connsiteY25" fmla="*/ 219075 h 1385754"/>
                          <a:gd name="connsiteX26" fmla="*/ 612896 w 1899013"/>
                          <a:gd name="connsiteY26" fmla="*/ 161925 h 1385754"/>
                          <a:gd name="connsiteX27" fmla="*/ 584321 w 1899013"/>
                          <a:gd name="connsiteY27" fmla="*/ 152400 h 1385754"/>
                          <a:gd name="connsiteX28" fmla="*/ 510026 w 1899013"/>
                          <a:gd name="connsiteY28" fmla="*/ 142950 h 1385754"/>
                          <a:gd name="connsiteX29" fmla="*/ 403346 w 1899013"/>
                          <a:gd name="connsiteY29" fmla="*/ 209550 h 1385754"/>
                          <a:gd name="connsiteX30" fmla="*/ 336671 w 1899013"/>
                          <a:gd name="connsiteY30" fmla="*/ 285750 h 1385754"/>
                          <a:gd name="connsiteX31" fmla="*/ 319526 w 1899013"/>
                          <a:gd name="connsiteY31" fmla="*/ 312428 h 1385754"/>
                          <a:gd name="connsiteX32" fmla="*/ 308096 w 1899013"/>
                          <a:gd name="connsiteY32" fmla="*/ 342900 h 1385754"/>
                          <a:gd name="connsiteX33" fmla="*/ 279521 w 1899013"/>
                          <a:gd name="connsiteY33" fmla="*/ 390525 h 1385754"/>
                          <a:gd name="connsiteX34" fmla="*/ 258566 w 1899013"/>
                          <a:gd name="connsiteY34" fmla="*/ 451545 h 1385754"/>
                          <a:gd name="connsiteX35" fmla="*/ 260471 w 1899013"/>
                          <a:gd name="connsiteY35" fmla="*/ 495300 h 1385754"/>
                          <a:gd name="connsiteX36" fmla="*/ 210411 w 1899013"/>
                          <a:gd name="connsiteY36" fmla="*/ 674863 h 1385754"/>
                          <a:gd name="connsiteX37" fmla="*/ 169876 w 1899013"/>
                          <a:gd name="connsiteY37" fmla="*/ 739962 h 1385754"/>
                          <a:gd name="connsiteX38" fmla="*/ 117525 w 1899013"/>
                          <a:gd name="connsiteY38" fmla="*/ 768537 h 1385754"/>
                          <a:gd name="connsiteX39" fmla="*/ 57467 w 1899013"/>
                          <a:gd name="connsiteY39" fmla="*/ 827200 h 1385754"/>
                          <a:gd name="connsiteX40" fmla="*/ 29436 w 1899013"/>
                          <a:gd name="connsiteY40" fmla="*/ 883625 h 1385754"/>
                          <a:gd name="connsiteX41" fmla="*/ 399536 w 1899013"/>
                          <a:gd name="connsiteY41" fmla="*/ 971550 h 1385754"/>
                          <a:gd name="connsiteX42" fmla="*/ 482339 w 1899013"/>
                          <a:gd name="connsiteY42" fmla="*/ 982257 h 1385754"/>
                          <a:gd name="connsiteX43" fmla="*/ 518148 w 1899013"/>
                          <a:gd name="connsiteY43" fmla="*/ 968937 h 1385754"/>
                          <a:gd name="connsiteX44" fmla="*/ 573306 w 1899013"/>
                          <a:gd name="connsiteY44" fmla="*/ 947585 h 1385754"/>
                          <a:gd name="connsiteX45" fmla="*/ 621705 w 1899013"/>
                          <a:gd name="connsiteY45" fmla="*/ 937310 h 1385754"/>
                          <a:gd name="connsiteX46" fmla="*/ 631946 w 1899013"/>
                          <a:gd name="connsiteY46" fmla="*/ 936915 h 1385754"/>
                          <a:gd name="connsiteX47" fmla="*/ 655938 w 1899013"/>
                          <a:gd name="connsiteY47" fmla="*/ 929280 h 1385754"/>
                          <a:gd name="connsiteX48" fmla="*/ 686804 w 1899013"/>
                          <a:gd name="connsiteY48" fmla="*/ 926602 h 1385754"/>
                          <a:gd name="connsiteX49" fmla="*/ 715379 w 1899013"/>
                          <a:gd name="connsiteY49" fmla="*/ 902987 h 1385754"/>
                          <a:gd name="connsiteX50" fmla="*/ 784346 w 1899013"/>
                          <a:gd name="connsiteY50" fmla="*/ 895350 h 1385754"/>
                          <a:gd name="connsiteX51" fmla="*/ 831971 w 1899013"/>
                          <a:gd name="connsiteY51" fmla="*/ 866775 h 1385754"/>
                          <a:gd name="connsiteX52" fmla="*/ 1089146 w 1899013"/>
                          <a:gd name="connsiteY52" fmla="*/ 866775 h 1385754"/>
                          <a:gd name="connsiteX53" fmla="*/ 1089146 w 1899013"/>
                          <a:gd name="connsiteY53" fmla="*/ 990600 h 1385754"/>
                          <a:gd name="connsiteX54" fmla="*/ 1089146 w 1899013"/>
                          <a:gd name="connsiteY54" fmla="*/ 1021110 h 1385754"/>
                          <a:gd name="connsiteX55" fmla="*/ 1104386 w 1899013"/>
                          <a:gd name="connsiteY55" fmla="*/ 1057275 h 1385754"/>
                          <a:gd name="connsiteX56" fmla="*/ 1160405 w 1899013"/>
                          <a:gd name="connsiteY56" fmla="*/ 1348565 h 1385754"/>
                          <a:gd name="connsiteX57" fmla="*/ 1193921 w 1899013"/>
                          <a:gd name="connsiteY57" fmla="*/ 1019175 h 1385754"/>
                          <a:gd name="connsiteX58" fmla="*/ 1174871 w 1899013"/>
                          <a:gd name="connsiteY58" fmla="*/ 990600 h 1385754"/>
                          <a:gd name="connsiteX59" fmla="*/ 1193921 w 1899013"/>
                          <a:gd name="connsiteY59" fmla="*/ 1047750 h 1385754"/>
                          <a:gd name="connsiteX60" fmla="*/ 1247261 w 1899013"/>
                          <a:gd name="connsiteY60" fmla="*/ 1116473 h 1385754"/>
                          <a:gd name="connsiteX61" fmla="*/ 1315454 w 1899013"/>
                          <a:gd name="connsiteY61" fmla="*/ 1384966 h 1385754"/>
                          <a:gd name="connsiteX62" fmla="*/ 1289171 w 1899013"/>
                          <a:gd name="connsiteY62" fmla="*/ 1009650 h 1385754"/>
                          <a:gd name="connsiteX63" fmla="*/ 1270121 w 1899013"/>
                          <a:gd name="connsiteY63" fmla="*/ 981075 h 1385754"/>
                          <a:gd name="connsiteX64" fmla="*/ 1332713 w 1899013"/>
                          <a:gd name="connsiteY64" fmla="*/ 965326 h 1385754"/>
                          <a:gd name="connsiteX65" fmla="*/ 1433821 w 1899013"/>
                          <a:gd name="connsiteY65" fmla="*/ 989206 h 1385754"/>
                          <a:gd name="connsiteX66" fmla="*/ 1500626 w 1899013"/>
                          <a:gd name="connsiteY66" fmla="*/ 912427 h 1385754"/>
                          <a:gd name="connsiteX67" fmla="*/ 1651121 w 1899013"/>
                          <a:gd name="connsiteY67" fmla="*/ 885825 h 1385754"/>
                          <a:gd name="connsiteX68" fmla="*/ 1746371 w 1899013"/>
                          <a:gd name="connsiteY68" fmla="*/ 838200 h 1385754"/>
                          <a:gd name="connsiteX69" fmla="*/ 1774946 w 1899013"/>
                          <a:gd name="connsiteY69" fmla="*/ 828675 h 1385754"/>
                          <a:gd name="connsiteX70" fmla="*/ 1813046 w 1899013"/>
                          <a:gd name="connsiteY70" fmla="*/ 771525 h 1385754"/>
                          <a:gd name="connsiteX71" fmla="*/ 1832096 w 1899013"/>
                          <a:gd name="connsiteY71" fmla="*/ 742950 h 1385754"/>
                          <a:gd name="connsiteX72" fmla="*/ 1841621 w 1899013"/>
                          <a:gd name="connsiteY72" fmla="*/ 704850 h 1385754"/>
                          <a:gd name="connsiteX73" fmla="*/ 1822571 w 1899013"/>
                          <a:gd name="connsiteY73" fmla="*/ 466725 h 1385754"/>
                          <a:gd name="connsiteX74" fmla="*/ 1813046 w 1899013"/>
                          <a:gd name="connsiteY74" fmla="*/ 438150 h 1385754"/>
                          <a:gd name="connsiteX75" fmla="*/ 1795901 w 1899013"/>
                          <a:gd name="connsiteY75" fmla="*/ 401947 h 1385754"/>
                          <a:gd name="connsiteX76" fmla="*/ 1774946 w 1899013"/>
                          <a:gd name="connsiteY76" fmla="*/ 371475 h 1385754"/>
                          <a:gd name="connsiteX77" fmla="*/ 1774946 w 1899013"/>
                          <a:gd name="connsiteY77" fmla="*/ 190500 h 1385754"/>
                          <a:gd name="connsiteX78" fmla="*/ 1793996 w 1899013"/>
                          <a:gd name="connsiteY78" fmla="*/ 161925 h 1385754"/>
                          <a:gd name="connsiteX79" fmla="*/ 1822571 w 1899013"/>
                          <a:gd name="connsiteY79" fmla="*/ 142875 h 1385754"/>
                          <a:gd name="connsiteX80" fmla="*/ 1860671 w 1899013"/>
                          <a:gd name="connsiteY80" fmla="*/ 114300 h 1385754"/>
                          <a:gd name="connsiteX81" fmla="*/ 1898771 w 1899013"/>
                          <a:gd name="connsiteY81" fmla="*/ 95250 h 1385754"/>
                          <a:gd name="connsiteX82" fmla="*/ 1851146 w 1899013"/>
                          <a:gd name="connsiteY82" fmla="*/ 51457 h 1385754"/>
                          <a:gd name="connsiteX0" fmla="*/ 1851146 w 1899013"/>
                          <a:gd name="connsiteY0" fmla="*/ 51457 h 1385754"/>
                          <a:gd name="connsiteX1" fmla="*/ 1860671 w 1899013"/>
                          <a:gd name="connsiteY1" fmla="*/ 57150 h 1385754"/>
                          <a:gd name="connsiteX2" fmla="*/ 1784471 w 1899013"/>
                          <a:gd name="connsiteY2" fmla="*/ 9562 h 1385754"/>
                          <a:gd name="connsiteX3" fmla="*/ 1717796 w 1899013"/>
                          <a:gd name="connsiteY3" fmla="*/ 0 h 1385754"/>
                          <a:gd name="connsiteX4" fmla="*/ 1670171 w 1899013"/>
                          <a:gd name="connsiteY4" fmla="*/ 9525 h 1385754"/>
                          <a:gd name="connsiteX5" fmla="*/ 1641596 w 1899013"/>
                          <a:gd name="connsiteY5" fmla="*/ 38100 h 1385754"/>
                          <a:gd name="connsiteX6" fmla="*/ 1611116 w 1899013"/>
                          <a:gd name="connsiteY6" fmla="*/ 74378 h 1385754"/>
                          <a:gd name="connsiteX7" fmla="*/ 1584446 w 1899013"/>
                          <a:gd name="connsiteY7" fmla="*/ 104775 h 1385754"/>
                          <a:gd name="connsiteX8" fmla="*/ 1574921 w 1899013"/>
                          <a:gd name="connsiteY8" fmla="*/ 142875 h 1385754"/>
                          <a:gd name="connsiteX9" fmla="*/ 1555871 w 1899013"/>
                          <a:gd name="connsiteY9" fmla="*/ 171450 h 1385754"/>
                          <a:gd name="connsiteX10" fmla="*/ 1527296 w 1899013"/>
                          <a:gd name="connsiteY10" fmla="*/ 219075 h 1385754"/>
                          <a:gd name="connsiteX11" fmla="*/ 1510151 w 1899013"/>
                          <a:gd name="connsiteY11" fmla="*/ 236265 h 1385754"/>
                          <a:gd name="connsiteX12" fmla="*/ 1479671 w 1899013"/>
                          <a:gd name="connsiteY12" fmla="*/ 276225 h 1385754"/>
                          <a:gd name="connsiteX13" fmla="*/ 1403471 w 1899013"/>
                          <a:gd name="connsiteY13" fmla="*/ 361950 h 1385754"/>
                          <a:gd name="connsiteX14" fmla="*/ 1374896 w 1899013"/>
                          <a:gd name="connsiteY14" fmla="*/ 371475 h 1385754"/>
                          <a:gd name="connsiteX15" fmla="*/ 1317746 w 1899013"/>
                          <a:gd name="connsiteY15" fmla="*/ 409575 h 1385754"/>
                          <a:gd name="connsiteX16" fmla="*/ 1289171 w 1899013"/>
                          <a:gd name="connsiteY16" fmla="*/ 428625 h 1385754"/>
                          <a:gd name="connsiteX17" fmla="*/ 1184396 w 1899013"/>
                          <a:gd name="connsiteY17" fmla="*/ 466725 h 1385754"/>
                          <a:gd name="connsiteX18" fmla="*/ 879596 w 1899013"/>
                          <a:gd name="connsiteY18" fmla="*/ 457200 h 1385754"/>
                          <a:gd name="connsiteX19" fmla="*/ 856736 w 1899013"/>
                          <a:gd name="connsiteY19" fmla="*/ 445778 h 1385754"/>
                          <a:gd name="connsiteX20" fmla="*/ 793871 w 1899013"/>
                          <a:gd name="connsiteY20" fmla="*/ 409575 h 1385754"/>
                          <a:gd name="connsiteX21" fmla="*/ 755771 w 1899013"/>
                          <a:gd name="connsiteY21" fmla="*/ 371475 h 1385754"/>
                          <a:gd name="connsiteX22" fmla="*/ 746246 w 1899013"/>
                          <a:gd name="connsiteY22" fmla="*/ 342900 h 1385754"/>
                          <a:gd name="connsiteX23" fmla="*/ 727196 w 1899013"/>
                          <a:gd name="connsiteY23" fmla="*/ 304800 h 1385754"/>
                          <a:gd name="connsiteX24" fmla="*/ 670046 w 1899013"/>
                          <a:gd name="connsiteY24" fmla="*/ 228600 h 1385754"/>
                          <a:gd name="connsiteX25" fmla="*/ 641471 w 1899013"/>
                          <a:gd name="connsiteY25" fmla="*/ 219075 h 1385754"/>
                          <a:gd name="connsiteX26" fmla="*/ 612896 w 1899013"/>
                          <a:gd name="connsiteY26" fmla="*/ 161925 h 1385754"/>
                          <a:gd name="connsiteX27" fmla="*/ 584321 w 1899013"/>
                          <a:gd name="connsiteY27" fmla="*/ 152400 h 1385754"/>
                          <a:gd name="connsiteX28" fmla="*/ 510026 w 1899013"/>
                          <a:gd name="connsiteY28" fmla="*/ 142950 h 1385754"/>
                          <a:gd name="connsiteX29" fmla="*/ 403346 w 1899013"/>
                          <a:gd name="connsiteY29" fmla="*/ 209550 h 1385754"/>
                          <a:gd name="connsiteX30" fmla="*/ 336671 w 1899013"/>
                          <a:gd name="connsiteY30" fmla="*/ 285750 h 1385754"/>
                          <a:gd name="connsiteX31" fmla="*/ 319526 w 1899013"/>
                          <a:gd name="connsiteY31" fmla="*/ 312428 h 1385754"/>
                          <a:gd name="connsiteX32" fmla="*/ 308096 w 1899013"/>
                          <a:gd name="connsiteY32" fmla="*/ 342900 h 1385754"/>
                          <a:gd name="connsiteX33" fmla="*/ 279521 w 1899013"/>
                          <a:gd name="connsiteY33" fmla="*/ 390525 h 1385754"/>
                          <a:gd name="connsiteX34" fmla="*/ 258566 w 1899013"/>
                          <a:gd name="connsiteY34" fmla="*/ 451545 h 1385754"/>
                          <a:gd name="connsiteX35" fmla="*/ 260471 w 1899013"/>
                          <a:gd name="connsiteY35" fmla="*/ 495300 h 1385754"/>
                          <a:gd name="connsiteX36" fmla="*/ 210411 w 1899013"/>
                          <a:gd name="connsiteY36" fmla="*/ 674863 h 1385754"/>
                          <a:gd name="connsiteX37" fmla="*/ 169876 w 1899013"/>
                          <a:gd name="connsiteY37" fmla="*/ 739962 h 1385754"/>
                          <a:gd name="connsiteX38" fmla="*/ 117525 w 1899013"/>
                          <a:gd name="connsiteY38" fmla="*/ 768537 h 1385754"/>
                          <a:gd name="connsiteX39" fmla="*/ 57467 w 1899013"/>
                          <a:gd name="connsiteY39" fmla="*/ 827200 h 1385754"/>
                          <a:gd name="connsiteX40" fmla="*/ 29436 w 1899013"/>
                          <a:gd name="connsiteY40" fmla="*/ 883625 h 1385754"/>
                          <a:gd name="connsiteX41" fmla="*/ 399536 w 1899013"/>
                          <a:gd name="connsiteY41" fmla="*/ 971550 h 1385754"/>
                          <a:gd name="connsiteX42" fmla="*/ 482339 w 1899013"/>
                          <a:gd name="connsiteY42" fmla="*/ 982257 h 1385754"/>
                          <a:gd name="connsiteX43" fmla="*/ 518148 w 1899013"/>
                          <a:gd name="connsiteY43" fmla="*/ 968937 h 1385754"/>
                          <a:gd name="connsiteX44" fmla="*/ 573306 w 1899013"/>
                          <a:gd name="connsiteY44" fmla="*/ 947585 h 1385754"/>
                          <a:gd name="connsiteX45" fmla="*/ 621705 w 1899013"/>
                          <a:gd name="connsiteY45" fmla="*/ 937310 h 1385754"/>
                          <a:gd name="connsiteX46" fmla="*/ 631946 w 1899013"/>
                          <a:gd name="connsiteY46" fmla="*/ 936915 h 1385754"/>
                          <a:gd name="connsiteX47" fmla="*/ 655938 w 1899013"/>
                          <a:gd name="connsiteY47" fmla="*/ 929280 h 1385754"/>
                          <a:gd name="connsiteX48" fmla="*/ 686804 w 1899013"/>
                          <a:gd name="connsiteY48" fmla="*/ 926602 h 1385754"/>
                          <a:gd name="connsiteX49" fmla="*/ 715379 w 1899013"/>
                          <a:gd name="connsiteY49" fmla="*/ 902987 h 1385754"/>
                          <a:gd name="connsiteX50" fmla="*/ 784346 w 1899013"/>
                          <a:gd name="connsiteY50" fmla="*/ 895350 h 1385754"/>
                          <a:gd name="connsiteX51" fmla="*/ 831971 w 1899013"/>
                          <a:gd name="connsiteY51" fmla="*/ 866775 h 1385754"/>
                          <a:gd name="connsiteX52" fmla="*/ 1089146 w 1899013"/>
                          <a:gd name="connsiteY52" fmla="*/ 866775 h 1385754"/>
                          <a:gd name="connsiteX53" fmla="*/ 1089146 w 1899013"/>
                          <a:gd name="connsiteY53" fmla="*/ 990600 h 1385754"/>
                          <a:gd name="connsiteX54" fmla="*/ 1089146 w 1899013"/>
                          <a:gd name="connsiteY54" fmla="*/ 1021110 h 1385754"/>
                          <a:gd name="connsiteX55" fmla="*/ 1104386 w 1899013"/>
                          <a:gd name="connsiteY55" fmla="*/ 1057275 h 1385754"/>
                          <a:gd name="connsiteX56" fmla="*/ 1160405 w 1899013"/>
                          <a:gd name="connsiteY56" fmla="*/ 1348565 h 1385754"/>
                          <a:gd name="connsiteX57" fmla="*/ 1193921 w 1899013"/>
                          <a:gd name="connsiteY57" fmla="*/ 1019175 h 1385754"/>
                          <a:gd name="connsiteX58" fmla="*/ 1174871 w 1899013"/>
                          <a:gd name="connsiteY58" fmla="*/ 990600 h 1385754"/>
                          <a:gd name="connsiteX59" fmla="*/ 1193921 w 1899013"/>
                          <a:gd name="connsiteY59" fmla="*/ 1047750 h 1385754"/>
                          <a:gd name="connsiteX60" fmla="*/ 1247261 w 1899013"/>
                          <a:gd name="connsiteY60" fmla="*/ 1116473 h 1385754"/>
                          <a:gd name="connsiteX61" fmla="*/ 1315454 w 1899013"/>
                          <a:gd name="connsiteY61" fmla="*/ 1384966 h 1385754"/>
                          <a:gd name="connsiteX62" fmla="*/ 1289171 w 1899013"/>
                          <a:gd name="connsiteY62" fmla="*/ 1009650 h 1385754"/>
                          <a:gd name="connsiteX63" fmla="*/ 1270121 w 1899013"/>
                          <a:gd name="connsiteY63" fmla="*/ 981075 h 1385754"/>
                          <a:gd name="connsiteX64" fmla="*/ 1332713 w 1899013"/>
                          <a:gd name="connsiteY64" fmla="*/ 965326 h 1385754"/>
                          <a:gd name="connsiteX65" fmla="*/ 1433821 w 1899013"/>
                          <a:gd name="connsiteY65" fmla="*/ 989206 h 1385754"/>
                          <a:gd name="connsiteX66" fmla="*/ 1535002 w 1899013"/>
                          <a:gd name="connsiteY66" fmla="*/ 960364 h 1385754"/>
                          <a:gd name="connsiteX67" fmla="*/ 1651121 w 1899013"/>
                          <a:gd name="connsiteY67" fmla="*/ 885825 h 1385754"/>
                          <a:gd name="connsiteX68" fmla="*/ 1746371 w 1899013"/>
                          <a:gd name="connsiteY68" fmla="*/ 838200 h 1385754"/>
                          <a:gd name="connsiteX69" fmla="*/ 1774946 w 1899013"/>
                          <a:gd name="connsiteY69" fmla="*/ 828675 h 1385754"/>
                          <a:gd name="connsiteX70" fmla="*/ 1813046 w 1899013"/>
                          <a:gd name="connsiteY70" fmla="*/ 771525 h 1385754"/>
                          <a:gd name="connsiteX71" fmla="*/ 1832096 w 1899013"/>
                          <a:gd name="connsiteY71" fmla="*/ 742950 h 1385754"/>
                          <a:gd name="connsiteX72" fmla="*/ 1841621 w 1899013"/>
                          <a:gd name="connsiteY72" fmla="*/ 704850 h 1385754"/>
                          <a:gd name="connsiteX73" fmla="*/ 1822571 w 1899013"/>
                          <a:gd name="connsiteY73" fmla="*/ 466725 h 1385754"/>
                          <a:gd name="connsiteX74" fmla="*/ 1813046 w 1899013"/>
                          <a:gd name="connsiteY74" fmla="*/ 438150 h 1385754"/>
                          <a:gd name="connsiteX75" fmla="*/ 1795901 w 1899013"/>
                          <a:gd name="connsiteY75" fmla="*/ 401947 h 1385754"/>
                          <a:gd name="connsiteX76" fmla="*/ 1774946 w 1899013"/>
                          <a:gd name="connsiteY76" fmla="*/ 371475 h 1385754"/>
                          <a:gd name="connsiteX77" fmla="*/ 1774946 w 1899013"/>
                          <a:gd name="connsiteY77" fmla="*/ 190500 h 1385754"/>
                          <a:gd name="connsiteX78" fmla="*/ 1793996 w 1899013"/>
                          <a:gd name="connsiteY78" fmla="*/ 161925 h 1385754"/>
                          <a:gd name="connsiteX79" fmla="*/ 1822571 w 1899013"/>
                          <a:gd name="connsiteY79" fmla="*/ 142875 h 1385754"/>
                          <a:gd name="connsiteX80" fmla="*/ 1860671 w 1899013"/>
                          <a:gd name="connsiteY80" fmla="*/ 114300 h 1385754"/>
                          <a:gd name="connsiteX81" fmla="*/ 1898771 w 1899013"/>
                          <a:gd name="connsiteY81" fmla="*/ 95250 h 1385754"/>
                          <a:gd name="connsiteX82" fmla="*/ 1851146 w 1899013"/>
                          <a:gd name="connsiteY82" fmla="*/ 51457 h 1385754"/>
                          <a:gd name="connsiteX0" fmla="*/ 1851146 w 1899013"/>
                          <a:gd name="connsiteY0" fmla="*/ 51457 h 1385754"/>
                          <a:gd name="connsiteX1" fmla="*/ 1860671 w 1899013"/>
                          <a:gd name="connsiteY1" fmla="*/ 57150 h 1385754"/>
                          <a:gd name="connsiteX2" fmla="*/ 1784471 w 1899013"/>
                          <a:gd name="connsiteY2" fmla="*/ 9562 h 1385754"/>
                          <a:gd name="connsiteX3" fmla="*/ 1717796 w 1899013"/>
                          <a:gd name="connsiteY3" fmla="*/ 0 h 1385754"/>
                          <a:gd name="connsiteX4" fmla="*/ 1670171 w 1899013"/>
                          <a:gd name="connsiteY4" fmla="*/ 9525 h 1385754"/>
                          <a:gd name="connsiteX5" fmla="*/ 1641596 w 1899013"/>
                          <a:gd name="connsiteY5" fmla="*/ 38100 h 1385754"/>
                          <a:gd name="connsiteX6" fmla="*/ 1611116 w 1899013"/>
                          <a:gd name="connsiteY6" fmla="*/ 74378 h 1385754"/>
                          <a:gd name="connsiteX7" fmla="*/ 1584446 w 1899013"/>
                          <a:gd name="connsiteY7" fmla="*/ 104775 h 1385754"/>
                          <a:gd name="connsiteX8" fmla="*/ 1574921 w 1899013"/>
                          <a:gd name="connsiteY8" fmla="*/ 142875 h 1385754"/>
                          <a:gd name="connsiteX9" fmla="*/ 1555871 w 1899013"/>
                          <a:gd name="connsiteY9" fmla="*/ 171450 h 1385754"/>
                          <a:gd name="connsiteX10" fmla="*/ 1527296 w 1899013"/>
                          <a:gd name="connsiteY10" fmla="*/ 219075 h 1385754"/>
                          <a:gd name="connsiteX11" fmla="*/ 1510151 w 1899013"/>
                          <a:gd name="connsiteY11" fmla="*/ 236265 h 1385754"/>
                          <a:gd name="connsiteX12" fmla="*/ 1479671 w 1899013"/>
                          <a:gd name="connsiteY12" fmla="*/ 276225 h 1385754"/>
                          <a:gd name="connsiteX13" fmla="*/ 1403471 w 1899013"/>
                          <a:gd name="connsiteY13" fmla="*/ 361950 h 1385754"/>
                          <a:gd name="connsiteX14" fmla="*/ 1374896 w 1899013"/>
                          <a:gd name="connsiteY14" fmla="*/ 371475 h 1385754"/>
                          <a:gd name="connsiteX15" fmla="*/ 1317746 w 1899013"/>
                          <a:gd name="connsiteY15" fmla="*/ 409575 h 1385754"/>
                          <a:gd name="connsiteX16" fmla="*/ 1289171 w 1899013"/>
                          <a:gd name="connsiteY16" fmla="*/ 428625 h 1385754"/>
                          <a:gd name="connsiteX17" fmla="*/ 1184396 w 1899013"/>
                          <a:gd name="connsiteY17" fmla="*/ 466725 h 1385754"/>
                          <a:gd name="connsiteX18" fmla="*/ 879596 w 1899013"/>
                          <a:gd name="connsiteY18" fmla="*/ 457200 h 1385754"/>
                          <a:gd name="connsiteX19" fmla="*/ 856736 w 1899013"/>
                          <a:gd name="connsiteY19" fmla="*/ 445778 h 1385754"/>
                          <a:gd name="connsiteX20" fmla="*/ 793871 w 1899013"/>
                          <a:gd name="connsiteY20" fmla="*/ 409575 h 1385754"/>
                          <a:gd name="connsiteX21" fmla="*/ 755771 w 1899013"/>
                          <a:gd name="connsiteY21" fmla="*/ 371475 h 1385754"/>
                          <a:gd name="connsiteX22" fmla="*/ 746246 w 1899013"/>
                          <a:gd name="connsiteY22" fmla="*/ 342900 h 1385754"/>
                          <a:gd name="connsiteX23" fmla="*/ 727196 w 1899013"/>
                          <a:gd name="connsiteY23" fmla="*/ 304800 h 1385754"/>
                          <a:gd name="connsiteX24" fmla="*/ 670046 w 1899013"/>
                          <a:gd name="connsiteY24" fmla="*/ 228600 h 1385754"/>
                          <a:gd name="connsiteX25" fmla="*/ 641471 w 1899013"/>
                          <a:gd name="connsiteY25" fmla="*/ 219075 h 1385754"/>
                          <a:gd name="connsiteX26" fmla="*/ 612896 w 1899013"/>
                          <a:gd name="connsiteY26" fmla="*/ 161925 h 1385754"/>
                          <a:gd name="connsiteX27" fmla="*/ 584321 w 1899013"/>
                          <a:gd name="connsiteY27" fmla="*/ 152400 h 1385754"/>
                          <a:gd name="connsiteX28" fmla="*/ 510026 w 1899013"/>
                          <a:gd name="connsiteY28" fmla="*/ 142950 h 1385754"/>
                          <a:gd name="connsiteX29" fmla="*/ 403346 w 1899013"/>
                          <a:gd name="connsiteY29" fmla="*/ 209550 h 1385754"/>
                          <a:gd name="connsiteX30" fmla="*/ 336671 w 1899013"/>
                          <a:gd name="connsiteY30" fmla="*/ 285750 h 1385754"/>
                          <a:gd name="connsiteX31" fmla="*/ 319526 w 1899013"/>
                          <a:gd name="connsiteY31" fmla="*/ 312428 h 1385754"/>
                          <a:gd name="connsiteX32" fmla="*/ 308096 w 1899013"/>
                          <a:gd name="connsiteY32" fmla="*/ 342900 h 1385754"/>
                          <a:gd name="connsiteX33" fmla="*/ 279521 w 1899013"/>
                          <a:gd name="connsiteY33" fmla="*/ 390525 h 1385754"/>
                          <a:gd name="connsiteX34" fmla="*/ 258566 w 1899013"/>
                          <a:gd name="connsiteY34" fmla="*/ 451545 h 1385754"/>
                          <a:gd name="connsiteX35" fmla="*/ 260471 w 1899013"/>
                          <a:gd name="connsiteY35" fmla="*/ 495300 h 1385754"/>
                          <a:gd name="connsiteX36" fmla="*/ 210411 w 1899013"/>
                          <a:gd name="connsiteY36" fmla="*/ 674863 h 1385754"/>
                          <a:gd name="connsiteX37" fmla="*/ 169876 w 1899013"/>
                          <a:gd name="connsiteY37" fmla="*/ 739962 h 1385754"/>
                          <a:gd name="connsiteX38" fmla="*/ 117525 w 1899013"/>
                          <a:gd name="connsiteY38" fmla="*/ 768537 h 1385754"/>
                          <a:gd name="connsiteX39" fmla="*/ 57467 w 1899013"/>
                          <a:gd name="connsiteY39" fmla="*/ 827200 h 1385754"/>
                          <a:gd name="connsiteX40" fmla="*/ 29436 w 1899013"/>
                          <a:gd name="connsiteY40" fmla="*/ 883625 h 1385754"/>
                          <a:gd name="connsiteX41" fmla="*/ 399536 w 1899013"/>
                          <a:gd name="connsiteY41" fmla="*/ 971550 h 1385754"/>
                          <a:gd name="connsiteX42" fmla="*/ 482339 w 1899013"/>
                          <a:gd name="connsiteY42" fmla="*/ 982257 h 1385754"/>
                          <a:gd name="connsiteX43" fmla="*/ 518148 w 1899013"/>
                          <a:gd name="connsiteY43" fmla="*/ 968937 h 1385754"/>
                          <a:gd name="connsiteX44" fmla="*/ 573306 w 1899013"/>
                          <a:gd name="connsiteY44" fmla="*/ 947585 h 1385754"/>
                          <a:gd name="connsiteX45" fmla="*/ 621705 w 1899013"/>
                          <a:gd name="connsiteY45" fmla="*/ 937310 h 1385754"/>
                          <a:gd name="connsiteX46" fmla="*/ 631946 w 1899013"/>
                          <a:gd name="connsiteY46" fmla="*/ 936915 h 1385754"/>
                          <a:gd name="connsiteX47" fmla="*/ 655938 w 1899013"/>
                          <a:gd name="connsiteY47" fmla="*/ 929280 h 1385754"/>
                          <a:gd name="connsiteX48" fmla="*/ 686804 w 1899013"/>
                          <a:gd name="connsiteY48" fmla="*/ 926602 h 1385754"/>
                          <a:gd name="connsiteX49" fmla="*/ 715379 w 1899013"/>
                          <a:gd name="connsiteY49" fmla="*/ 902987 h 1385754"/>
                          <a:gd name="connsiteX50" fmla="*/ 784346 w 1899013"/>
                          <a:gd name="connsiteY50" fmla="*/ 895350 h 1385754"/>
                          <a:gd name="connsiteX51" fmla="*/ 831971 w 1899013"/>
                          <a:gd name="connsiteY51" fmla="*/ 866775 h 1385754"/>
                          <a:gd name="connsiteX52" fmla="*/ 1089146 w 1899013"/>
                          <a:gd name="connsiteY52" fmla="*/ 866775 h 1385754"/>
                          <a:gd name="connsiteX53" fmla="*/ 1089146 w 1899013"/>
                          <a:gd name="connsiteY53" fmla="*/ 990600 h 1385754"/>
                          <a:gd name="connsiteX54" fmla="*/ 1089146 w 1899013"/>
                          <a:gd name="connsiteY54" fmla="*/ 1021110 h 1385754"/>
                          <a:gd name="connsiteX55" fmla="*/ 1104386 w 1899013"/>
                          <a:gd name="connsiteY55" fmla="*/ 1057275 h 1385754"/>
                          <a:gd name="connsiteX56" fmla="*/ 1160405 w 1899013"/>
                          <a:gd name="connsiteY56" fmla="*/ 1348565 h 1385754"/>
                          <a:gd name="connsiteX57" fmla="*/ 1193921 w 1899013"/>
                          <a:gd name="connsiteY57" fmla="*/ 1019175 h 1385754"/>
                          <a:gd name="connsiteX58" fmla="*/ 1174871 w 1899013"/>
                          <a:gd name="connsiteY58" fmla="*/ 990600 h 1385754"/>
                          <a:gd name="connsiteX59" fmla="*/ 1193921 w 1899013"/>
                          <a:gd name="connsiteY59" fmla="*/ 1047750 h 1385754"/>
                          <a:gd name="connsiteX60" fmla="*/ 1247261 w 1899013"/>
                          <a:gd name="connsiteY60" fmla="*/ 1116473 h 1385754"/>
                          <a:gd name="connsiteX61" fmla="*/ 1315454 w 1899013"/>
                          <a:gd name="connsiteY61" fmla="*/ 1384966 h 1385754"/>
                          <a:gd name="connsiteX62" fmla="*/ 1289171 w 1899013"/>
                          <a:gd name="connsiteY62" fmla="*/ 1009650 h 1385754"/>
                          <a:gd name="connsiteX63" fmla="*/ 1270121 w 1899013"/>
                          <a:gd name="connsiteY63" fmla="*/ 981075 h 1385754"/>
                          <a:gd name="connsiteX64" fmla="*/ 1332713 w 1899013"/>
                          <a:gd name="connsiteY64" fmla="*/ 965326 h 1385754"/>
                          <a:gd name="connsiteX65" fmla="*/ 1433821 w 1899013"/>
                          <a:gd name="connsiteY65" fmla="*/ 989206 h 1385754"/>
                          <a:gd name="connsiteX66" fmla="*/ 1535002 w 1899013"/>
                          <a:gd name="connsiteY66" fmla="*/ 960364 h 1385754"/>
                          <a:gd name="connsiteX67" fmla="*/ 1680913 w 1899013"/>
                          <a:gd name="connsiteY67" fmla="*/ 908653 h 1385754"/>
                          <a:gd name="connsiteX68" fmla="*/ 1746371 w 1899013"/>
                          <a:gd name="connsiteY68" fmla="*/ 838200 h 1385754"/>
                          <a:gd name="connsiteX69" fmla="*/ 1774946 w 1899013"/>
                          <a:gd name="connsiteY69" fmla="*/ 828675 h 1385754"/>
                          <a:gd name="connsiteX70" fmla="*/ 1813046 w 1899013"/>
                          <a:gd name="connsiteY70" fmla="*/ 771525 h 1385754"/>
                          <a:gd name="connsiteX71" fmla="*/ 1832096 w 1899013"/>
                          <a:gd name="connsiteY71" fmla="*/ 742950 h 1385754"/>
                          <a:gd name="connsiteX72" fmla="*/ 1841621 w 1899013"/>
                          <a:gd name="connsiteY72" fmla="*/ 704850 h 1385754"/>
                          <a:gd name="connsiteX73" fmla="*/ 1822571 w 1899013"/>
                          <a:gd name="connsiteY73" fmla="*/ 466725 h 1385754"/>
                          <a:gd name="connsiteX74" fmla="*/ 1813046 w 1899013"/>
                          <a:gd name="connsiteY74" fmla="*/ 438150 h 1385754"/>
                          <a:gd name="connsiteX75" fmla="*/ 1795901 w 1899013"/>
                          <a:gd name="connsiteY75" fmla="*/ 401947 h 1385754"/>
                          <a:gd name="connsiteX76" fmla="*/ 1774946 w 1899013"/>
                          <a:gd name="connsiteY76" fmla="*/ 371475 h 1385754"/>
                          <a:gd name="connsiteX77" fmla="*/ 1774946 w 1899013"/>
                          <a:gd name="connsiteY77" fmla="*/ 190500 h 1385754"/>
                          <a:gd name="connsiteX78" fmla="*/ 1793996 w 1899013"/>
                          <a:gd name="connsiteY78" fmla="*/ 161925 h 1385754"/>
                          <a:gd name="connsiteX79" fmla="*/ 1822571 w 1899013"/>
                          <a:gd name="connsiteY79" fmla="*/ 142875 h 1385754"/>
                          <a:gd name="connsiteX80" fmla="*/ 1860671 w 1899013"/>
                          <a:gd name="connsiteY80" fmla="*/ 114300 h 1385754"/>
                          <a:gd name="connsiteX81" fmla="*/ 1898771 w 1899013"/>
                          <a:gd name="connsiteY81" fmla="*/ 95250 h 1385754"/>
                          <a:gd name="connsiteX82" fmla="*/ 1851146 w 1899013"/>
                          <a:gd name="connsiteY82" fmla="*/ 51457 h 1385754"/>
                          <a:gd name="connsiteX0" fmla="*/ 1851146 w 1899013"/>
                          <a:gd name="connsiteY0" fmla="*/ 51457 h 1384969"/>
                          <a:gd name="connsiteX1" fmla="*/ 1860671 w 1899013"/>
                          <a:gd name="connsiteY1" fmla="*/ 57150 h 1384969"/>
                          <a:gd name="connsiteX2" fmla="*/ 1784471 w 1899013"/>
                          <a:gd name="connsiteY2" fmla="*/ 9562 h 1384969"/>
                          <a:gd name="connsiteX3" fmla="*/ 1717796 w 1899013"/>
                          <a:gd name="connsiteY3" fmla="*/ 0 h 1384969"/>
                          <a:gd name="connsiteX4" fmla="*/ 1670171 w 1899013"/>
                          <a:gd name="connsiteY4" fmla="*/ 9525 h 1384969"/>
                          <a:gd name="connsiteX5" fmla="*/ 1641596 w 1899013"/>
                          <a:gd name="connsiteY5" fmla="*/ 38100 h 1384969"/>
                          <a:gd name="connsiteX6" fmla="*/ 1611116 w 1899013"/>
                          <a:gd name="connsiteY6" fmla="*/ 74378 h 1384969"/>
                          <a:gd name="connsiteX7" fmla="*/ 1584446 w 1899013"/>
                          <a:gd name="connsiteY7" fmla="*/ 104775 h 1384969"/>
                          <a:gd name="connsiteX8" fmla="*/ 1574921 w 1899013"/>
                          <a:gd name="connsiteY8" fmla="*/ 142875 h 1384969"/>
                          <a:gd name="connsiteX9" fmla="*/ 1555871 w 1899013"/>
                          <a:gd name="connsiteY9" fmla="*/ 171450 h 1384969"/>
                          <a:gd name="connsiteX10" fmla="*/ 1527296 w 1899013"/>
                          <a:gd name="connsiteY10" fmla="*/ 219075 h 1384969"/>
                          <a:gd name="connsiteX11" fmla="*/ 1510151 w 1899013"/>
                          <a:gd name="connsiteY11" fmla="*/ 236265 h 1384969"/>
                          <a:gd name="connsiteX12" fmla="*/ 1479671 w 1899013"/>
                          <a:gd name="connsiteY12" fmla="*/ 276225 h 1384969"/>
                          <a:gd name="connsiteX13" fmla="*/ 1403471 w 1899013"/>
                          <a:gd name="connsiteY13" fmla="*/ 361950 h 1384969"/>
                          <a:gd name="connsiteX14" fmla="*/ 1374896 w 1899013"/>
                          <a:gd name="connsiteY14" fmla="*/ 371475 h 1384969"/>
                          <a:gd name="connsiteX15" fmla="*/ 1317746 w 1899013"/>
                          <a:gd name="connsiteY15" fmla="*/ 409575 h 1384969"/>
                          <a:gd name="connsiteX16" fmla="*/ 1289171 w 1899013"/>
                          <a:gd name="connsiteY16" fmla="*/ 428625 h 1384969"/>
                          <a:gd name="connsiteX17" fmla="*/ 1184396 w 1899013"/>
                          <a:gd name="connsiteY17" fmla="*/ 466725 h 1384969"/>
                          <a:gd name="connsiteX18" fmla="*/ 879596 w 1899013"/>
                          <a:gd name="connsiteY18" fmla="*/ 457200 h 1384969"/>
                          <a:gd name="connsiteX19" fmla="*/ 856736 w 1899013"/>
                          <a:gd name="connsiteY19" fmla="*/ 445778 h 1384969"/>
                          <a:gd name="connsiteX20" fmla="*/ 793871 w 1899013"/>
                          <a:gd name="connsiteY20" fmla="*/ 409575 h 1384969"/>
                          <a:gd name="connsiteX21" fmla="*/ 755771 w 1899013"/>
                          <a:gd name="connsiteY21" fmla="*/ 371475 h 1384969"/>
                          <a:gd name="connsiteX22" fmla="*/ 746246 w 1899013"/>
                          <a:gd name="connsiteY22" fmla="*/ 342900 h 1384969"/>
                          <a:gd name="connsiteX23" fmla="*/ 727196 w 1899013"/>
                          <a:gd name="connsiteY23" fmla="*/ 304800 h 1384969"/>
                          <a:gd name="connsiteX24" fmla="*/ 670046 w 1899013"/>
                          <a:gd name="connsiteY24" fmla="*/ 228600 h 1384969"/>
                          <a:gd name="connsiteX25" fmla="*/ 641471 w 1899013"/>
                          <a:gd name="connsiteY25" fmla="*/ 219075 h 1384969"/>
                          <a:gd name="connsiteX26" fmla="*/ 612896 w 1899013"/>
                          <a:gd name="connsiteY26" fmla="*/ 161925 h 1384969"/>
                          <a:gd name="connsiteX27" fmla="*/ 584321 w 1899013"/>
                          <a:gd name="connsiteY27" fmla="*/ 152400 h 1384969"/>
                          <a:gd name="connsiteX28" fmla="*/ 510026 w 1899013"/>
                          <a:gd name="connsiteY28" fmla="*/ 142950 h 1384969"/>
                          <a:gd name="connsiteX29" fmla="*/ 403346 w 1899013"/>
                          <a:gd name="connsiteY29" fmla="*/ 209550 h 1384969"/>
                          <a:gd name="connsiteX30" fmla="*/ 336671 w 1899013"/>
                          <a:gd name="connsiteY30" fmla="*/ 285750 h 1384969"/>
                          <a:gd name="connsiteX31" fmla="*/ 319526 w 1899013"/>
                          <a:gd name="connsiteY31" fmla="*/ 312428 h 1384969"/>
                          <a:gd name="connsiteX32" fmla="*/ 308096 w 1899013"/>
                          <a:gd name="connsiteY32" fmla="*/ 342900 h 1384969"/>
                          <a:gd name="connsiteX33" fmla="*/ 279521 w 1899013"/>
                          <a:gd name="connsiteY33" fmla="*/ 390525 h 1384969"/>
                          <a:gd name="connsiteX34" fmla="*/ 258566 w 1899013"/>
                          <a:gd name="connsiteY34" fmla="*/ 451545 h 1384969"/>
                          <a:gd name="connsiteX35" fmla="*/ 260471 w 1899013"/>
                          <a:gd name="connsiteY35" fmla="*/ 495300 h 1384969"/>
                          <a:gd name="connsiteX36" fmla="*/ 210411 w 1899013"/>
                          <a:gd name="connsiteY36" fmla="*/ 674863 h 1384969"/>
                          <a:gd name="connsiteX37" fmla="*/ 169876 w 1899013"/>
                          <a:gd name="connsiteY37" fmla="*/ 739962 h 1384969"/>
                          <a:gd name="connsiteX38" fmla="*/ 117525 w 1899013"/>
                          <a:gd name="connsiteY38" fmla="*/ 768537 h 1384969"/>
                          <a:gd name="connsiteX39" fmla="*/ 57467 w 1899013"/>
                          <a:gd name="connsiteY39" fmla="*/ 827200 h 1384969"/>
                          <a:gd name="connsiteX40" fmla="*/ 29436 w 1899013"/>
                          <a:gd name="connsiteY40" fmla="*/ 883625 h 1384969"/>
                          <a:gd name="connsiteX41" fmla="*/ 399536 w 1899013"/>
                          <a:gd name="connsiteY41" fmla="*/ 971550 h 1384969"/>
                          <a:gd name="connsiteX42" fmla="*/ 482339 w 1899013"/>
                          <a:gd name="connsiteY42" fmla="*/ 982257 h 1384969"/>
                          <a:gd name="connsiteX43" fmla="*/ 518148 w 1899013"/>
                          <a:gd name="connsiteY43" fmla="*/ 968937 h 1384969"/>
                          <a:gd name="connsiteX44" fmla="*/ 573306 w 1899013"/>
                          <a:gd name="connsiteY44" fmla="*/ 947585 h 1384969"/>
                          <a:gd name="connsiteX45" fmla="*/ 621705 w 1899013"/>
                          <a:gd name="connsiteY45" fmla="*/ 937310 h 1384969"/>
                          <a:gd name="connsiteX46" fmla="*/ 631946 w 1899013"/>
                          <a:gd name="connsiteY46" fmla="*/ 936915 h 1384969"/>
                          <a:gd name="connsiteX47" fmla="*/ 655938 w 1899013"/>
                          <a:gd name="connsiteY47" fmla="*/ 929280 h 1384969"/>
                          <a:gd name="connsiteX48" fmla="*/ 686804 w 1899013"/>
                          <a:gd name="connsiteY48" fmla="*/ 926602 h 1384969"/>
                          <a:gd name="connsiteX49" fmla="*/ 715379 w 1899013"/>
                          <a:gd name="connsiteY49" fmla="*/ 902987 h 1384969"/>
                          <a:gd name="connsiteX50" fmla="*/ 784346 w 1899013"/>
                          <a:gd name="connsiteY50" fmla="*/ 895350 h 1384969"/>
                          <a:gd name="connsiteX51" fmla="*/ 831971 w 1899013"/>
                          <a:gd name="connsiteY51" fmla="*/ 866775 h 1384969"/>
                          <a:gd name="connsiteX52" fmla="*/ 1089146 w 1899013"/>
                          <a:gd name="connsiteY52" fmla="*/ 866775 h 1384969"/>
                          <a:gd name="connsiteX53" fmla="*/ 1089146 w 1899013"/>
                          <a:gd name="connsiteY53" fmla="*/ 990600 h 1384969"/>
                          <a:gd name="connsiteX54" fmla="*/ 1089146 w 1899013"/>
                          <a:gd name="connsiteY54" fmla="*/ 1021110 h 1384969"/>
                          <a:gd name="connsiteX55" fmla="*/ 1104386 w 1899013"/>
                          <a:gd name="connsiteY55" fmla="*/ 1057275 h 1384969"/>
                          <a:gd name="connsiteX56" fmla="*/ 1160405 w 1899013"/>
                          <a:gd name="connsiteY56" fmla="*/ 1348565 h 1384969"/>
                          <a:gd name="connsiteX57" fmla="*/ 1193921 w 1899013"/>
                          <a:gd name="connsiteY57" fmla="*/ 1019175 h 1384969"/>
                          <a:gd name="connsiteX58" fmla="*/ 1174871 w 1899013"/>
                          <a:gd name="connsiteY58" fmla="*/ 990600 h 1384969"/>
                          <a:gd name="connsiteX59" fmla="*/ 1193921 w 1899013"/>
                          <a:gd name="connsiteY59" fmla="*/ 1047750 h 1384969"/>
                          <a:gd name="connsiteX60" fmla="*/ 1247261 w 1899013"/>
                          <a:gd name="connsiteY60" fmla="*/ 1116473 h 1384969"/>
                          <a:gd name="connsiteX61" fmla="*/ 1315454 w 1899013"/>
                          <a:gd name="connsiteY61" fmla="*/ 1384966 h 1384969"/>
                          <a:gd name="connsiteX62" fmla="*/ 1300629 w 1899013"/>
                          <a:gd name="connsiteY62" fmla="*/ 1110089 h 1384969"/>
                          <a:gd name="connsiteX63" fmla="*/ 1270121 w 1899013"/>
                          <a:gd name="connsiteY63" fmla="*/ 981075 h 1384969"/>
                          <a:gd name="connsiteX64" fmla="*/ 1332713 w 1899013"/>
                          <a:gd name="connsiteY64" fmla="*/ 965326 h 1384969"/>
                          <a:gd name="connsiteX65" fmla="*/ 1433821 w 1899013"/>
                          <a:gd name="connsiteY65" fmla="*/ 989206 h 1384969"/>
                          <a:gd name="connsiteX66" fmla="*/ 1535002 w 1899013"/>
                          <a:gd name="connsiteY66" fmla="*/ 960364 h 1384969"/>
                          <a:gd name="connsiteX67" fmla="*/ 1680913 w 1899013"/>
                          <a:gd name="connsiteY67" fmla="*/ 908653 h 1384969"/>
                          <a:gd name="connsiteX68" fmla="*/ 1746371 w 1899013"/>
                          <a:gd name="connsiteY68" fmla="*/ 838200 h 1384969"/>
                          <a:gd name="connsiteX69" fmla="*/ 1774946 w 1899013"/>
                          <a:gd name="connsiteY69" fmla="*/ 828675 h 1384969"/>
                          <a:gd name="connsiteX70" fmla="*/ 1813046 w 1899013"/>
                          <a:gd name="connsiteY70" fmla="*/ 771525 h 1384969"/>
                          <a:gd name="connsiteX71" fmla="*/ 1832096 w 1899013"/>
                          <a:gd name="connsiteY71" fmla="*/ 742950 h 1384969"/>
                          <a:gd name="connsiteX72" fmla="*/ 1841621 w 1899013"/>
                          <a:gd name="connsiteY72" fmla="*/ 704850 h 1384969"/>
                          <a:gd name="connsiteX73" fmla="*/ 1822571 w 1899013"/>
                          <a:gd name="connsiteY73" fmla="*/ 466725 h 1384969"/>
                          <a:gd name="connsiteX74" fmla="*/ 1813046 w 1899013"/>
                          <a:gd name="connsiteY74" fmla="*/ 438150 h 1384969"/>
                          <a:gd name="connsiteX75" fmla="*/ 1795901 w 1899013"/>
                          <a:gd name="connsiteY75" fmla="*/ 401947 h 1384969"/>
                          <a:gd name="connsiteX76" fmla="*/ 1774946 w 1899013"/>
                          <a:gd name="connsiteY76" fmla="*/ 371475 h 1384969"/>
                          <a:gd name="connsiteX77" fmla="*/ 1774946 w 1899013"/>
                          <a:gd name="connsiteY77" fmla="*/ 190500 h 1384969"/>
                          <a:gd name="connsiteX78" fmla="*/ 1793996 w 1899013"/>
                          <a:gd name="connsiteY78" fmla="*/ 161925 h 1384969"/>
                          <a:gd name="connsiteX79" fmla="*/ 1822571 w 1899013"/>
                          <a:gd name="connsiteY79" fmla="*/ 142875 h 1384969"/>
                          <a:gd name="connsiteX80" fmla="*/ 1860671 w 1899013"/>
                          <a:gd name="connsiteY80" fmla="*/ 114300 h 1384969"/>
                          <a:gd name="connsiteX81" fmla="*/ 1898771 w 1899013"/>
                          <a:gd name="connsiteY81" fmla="*/ 95250 h 1384969"/>
                          <a:gd name="connsiteX82" fmla="*/ 1851146 w 1899013"/>
                          <a:gd name="connsiteY82" fmla="*/ 51457 h 1384969"/>
                          <a:gd name="connsiteX0" fmla="*/ 1851146 w 1899013"/>
                          <a:gd name="connsiteY0" fmla="*/ 51457 h 1384969"/>
                          <a:gd name="connsiteX1" fmla="*/ 1860671 w 1899013"/>
                          <a:gd name="connsiteY1" fmla="*/ 57150 h 1384969"/>
                          <a:gd name="connsiteX2" fmla="*/ 1784471 w 1899013"/>
                          <a:gd name="connsiteY2" fmla="*/ 9562 h 1384969"/>
                          <a:gd name="connsiteX3" fmla="*/ 1717796 w 1899013"/>
                          <a:gd name="connsiteY3" fmla="*/ 0 h 1384969"/>
                          <a:gd name="connsiteX4" fmla="*/ 1670171 w 1899013"/>
                          <a:gd name="connsiteY4" fmla="*/ 9525 h 1384969"/>
                          <a:gd name="connsiteX5" fmla="*/ 1641596 w 1899013"/>
                          <a:gd name="connsiteY5" fmla="*/ 38100 h 1384969"/>
                          <a:gd name="connsiteX6" fmla="*/ 1611116 w 1899013"/>
                          <a:gd name="connsiteY6" fmla="*/ 74378 h 1384969"/>
                          <a:gd name="connsiteX7" fmla="*/ 1584446 w 1899013"/>
                          <a:gd name="connsiteY7" fmla="*/ 104775 h 1384969"/>
                          <a:gd name="connsiteX8" fmla="*/ 1574921 w 1899013"/>
                          <a:gd name="connsiteY8" fmla="*/ 142875 h 1384969"/>
                          <a:gd name="connsiteX9" fmla="*/ 1555871 w 1899013"/>
                          <a:gd name="connsiteY9" fmla="*/ 171450 h 1384969"/>
                          <a:gd name="connsiteX10" fmla="*/ 1527296 w 1899013"/>
                          <a:gd name="connsiteY10" fmla="*/ 219075 h 1384969"/>
                          <a:gd name="connsiteX11" fmla="*/ 1510151 w 1899013"/>
                          <a:gd name="connsiteY11" fmla="*/ 236265 h 1384969"/>
                          <a:gd name="connsiteX12" fmla="*/ 1479671 w 1899013"/>
                          <a:gd name="connsiteY12" fmla="*/ 276225 h 1384969"/>
                          <a:gd name="connsiteX13" fmla="*/ 1403471 w 1899013"/>
                          <a:gd name="connsiteY13" fmla="*/ 361950 h 1384969"/>
                          <a:gd name="connsiteX14" fmla="*/ 1374896 w 1899013"/>
                          <a:gd name="connsiteY14" fmla="*/ 371475 h 1384969"/>
                          <a:gd name="connsiteX15" fmla="*/ 1317746 w 1899013"/>
                          <a:gd name="connsiteY15" fmla="*/ 409575 h 1384969"/>
                          <a:gd name="connsiteX16" fmla="*/ 1289171 w 1899013"/>
                          <a:gd name="connsiteY16" fmla="*/ 428625 h 1384969"/>
                          <a:gd name="connsiteX17" fmla="*/ 1184396 w 1899013"/>
                          <a:gd name="connsiteY17" fmla="*/ 466725 h 1384969"/>
                          <a:gd name="connsiteX18" fmla="*/ 879596 w 1899013"/>
                          <a:gd name="connsiteY18" fmla="*/ 457200 h 1384969"/>
                          <a:gd name="connsiteX19" fmla="*/ 856736 w 1899013"/>
                          <a:gd name="connsiteY19" fmla="*/ 445778 h 1384969"/>
                          <a:gd name="connsiteX20" fmla="*/ 793871 w 1899013"/>
                          <a:gd name="connsiteY20" fmla="*/ 409575 h 1384969"/>
                          <a:gd name="connsiteX21" fmla="*/ 755771 w 1899013"/>
                          <a:gd name="connsiteY21" fmla="*/ 371475 h 1384969"/>
                          <a:gd name="connsiteX22" fmla="*/ 746246 w 1899013"/>
                          <a:gd name="connsiteY22" fmla="*/ 342900 h 1384969"/>
                          <a:gd name="connsiteX23" fmla="*/ 727196 w 1899013"/>
                          <a:gd name="connsiteY23" fmla="*/ 304800 h 1384969"/>
                          <a:gd name="connsiteX24" fmla="*/ 670046 w 1899013"/>
                          <a:gd name="connsiteY24" fmla="*/ 228600 h 1384969"/>
                          <a:gd name="connsiteX25" fmla="*/ 641471 w 1899013"/>
                          <a:gd name="connsiteY25" fmla="*/ 219075 h 1384969"/>
                          <a:gd name="connsiteX26" fmla="*/ 612896 w 1899013"/>
                          <a:gd name="connsiteY26" fmla="*/ 161925 h 1384969"/>
                          <a:gd name="connsiteX27" fmla="*/ 584321 w 1899013"/>
                          <a:gd name="connsiteY27" fmla="*/ 152400 h 1384969"/>
                          <a:gd name="connsiteX28" fmla="*/ 510026 w 1899013"/>
                          <a:gd name="connsiteY28" fmla="*/ 142950 h 1384969"/>
                          <a:gd name="connsiteX29" fmla="*/ 403346 w 1899013"/>
                          <a:gd name="connsiteY29" fmla="*/ 209550 h 1384969"/>
                          <a:gd name="connsiteX30" fmla="*/ 336671 w 1899013"/>
                          <a:gd name="connsiteY30" fmla="*/ 285750 h 1384969"/>
                          <a:gd name="connsiteX31" fmla="*/ 319526 w 1899013"/>
                          <a:gd name="connsiteY31" fmla="*/ 312428 h 1384969"/>
                          <a:gd name="connsiteX32" fmla="*/ 308096 w 1899013"/>
                          <a:gd name="connsiteY32" fmla="*/ 342900 h 1384969"/>
                          <a:gd name="connsiteX33" fmla="*/ 279521 w 1899013"/>
                          <a:gd name="connsiteY33" fmla="*/ 390525 h 1384969"/>
                          <a:gd name="connsiteX34" fmla="*/ 258566 w 1899013"/>
                          <a:gd name="connsiteY34" fmla="*/ 451545 h 1384969"/>
                          <a:gd name="connsiteX35" fmla="*/ 260471 w 1899013"/>
                          <a:gd name="connsiteY35" fmla="*/ 495300 h 1384969"/>
                          <a:gd name="connsiteX36" fmla="*/ 210411 w 1899013"/>
                          <a:gd name="connsiteY36" fmla="*/ 674863 h 1384969"/>
                          <a:gd name="connsiteX37" fmla="*/ 169876 w 1899013"/>
                          <a:gd name="connsiteY37" fmla="*/ 739962 h 1384969"/>
                          <a:gd name="connsiteX38" fmla="*/ 117525 w 1899013"/>
                          <a:gd name="connsiteY38" fmla="*/ 768537 h 1384969"/>
                          <a:gd name="connsiteX39" fmla="*/ 57467 w 1899013"/>
                          <a:gd name="connsiteY39" fmla="*/ 827200 h 1384969"/>
                          <a:gd name="connsiteX40" fmla="*/ 29436 w 1899013"/>
                          <a:gd name="connsiteY40" fmla="*/ 883625 h 1384969"/>
                          <a:gd name="connsiteX41" fmla="*/ 399536 w 1899013"/>
                          <a:gd name="connsiteY41" fmla="*/ 971550 h 1384969"/>
                          <a:gd name="connsiteX42" fmla="*/ 482339 w 1899013"/>
                          <a:gd name="connsiteY42" fmla="*/ 982257 h 1384969"/>
                          <a:gd name="connsiteX43" fmla="*/ 518148 w 1899013"/>
                          <a:gd name="connsiteY43" fmla="*/ 968937 h 1384969"/>
                          <a:gd name="connsiteX44" fmla="*/ 573306 w 1899013"/>
                          <a:gd name="connsiteY44" fmla="*/ 947585 h 1384969"/>
                          <a:gd name="connsiteX45" fmla="*/ 621705 w 1899013"/>
                          <a:gd name="connsiteY45" fmla="*/ 937310 h 1384969"/>
                          <a:gd name="connsiteX46" fmla="*/ 631946 w 1899013"/>
                          <a:gd name="connsiteY46" fmla="*/ 936915 h 1384969"/>
                          <a:gd name="connsiteX47" fmla="*/ 655938 w 1899013"/>
                          <a:gd name="connsiteY47" fmla="*/ 929280 h 1384969"/>
                          <a:gd name="connsiteX48" fmla="*/ 686804 w 1899013"/>
                          <a:gd name="connsiteY48" fmla="*/ 926602 h 1384969"/>
                          <a:gd name="connsiteX49" fmla="*/ 715379 w 1899013"/>
                          <a:gd name="connsiteY49" fmla="*/ 902987 h 1384969"/>
                          <a:gd name="connsiteX50" fmla="*/ 784346 w 1899013"/>
                          <a:gd name="connsiteY50" fmla="*/ 895350 h 1384969"/>
                          <a:gd name="connsiteX51" fmla="*/ 831971 w 1899013"/>
                          <a:gd name="connsiteY51" fmla="*/ 866775 h 1384969"/>
                          <a:gd name="connsiteX52" fmla="*/ 1089146 w 1899013"/>
                          <a:gd name="connsiteY52" fmla="*/ 866775 h 1384969"/>
                          <a:gd name="connsiteX53" fmla="*/ 1089146 w 1899013"/>
                          <a:gd name="connsiteY53" fmla="*/ 990600 h 1384969"/>
                          <a:gd name="connsiteX54" fmla="*/ 1089146 w 1899013"/>
                          <a:gd name="connsiteY54" fmla="*/ 1021110 h 1384969"/>
                          <a:gd name="connsiteX55" fmla="*/ 1104386 w 1899013"/>
                          <a:gd name="connsiteY55" fmla="*/ 1057275 h 1384969"/>
                          <a:gd name="connsiteX56" fmla="*/ 1160405 w 1899013"/>
                          <a:gd name="connsiteY56" fmla="*/ 1348565 h 1384969"/>
                          <a:gd name="connsiteX57" fmla="*/ 1193921 w 1899013"/>
                          <a:gd name="connsiteY57" fmla="*/ 1019175 h 1384969"/>
                          <a:gd name="connsiteX58" fmla="*/ 1174871 w 1899013"/>
                          <a:gd name="connsiteY58" fmla="*/ 990600 h 1384969"/>
                          <a:gd name="connsiteX59" fmla="*/ 1193921 w 1899013"/>
                          <a:gd name="connsiteY59" fmla="*/ 1047750 h 1384969"/>
                          <a:gd name="connsiteX60" fmla="*/ 1247261 w 1899013"/>
                          <a:gd name="connsiteY60" fmla="*/ 1116473 h 1384969"/>
                          <a:gd name="connsiteX61" fmla="*/ 1315454 w 1899013"/>
                          <a:gd name="connsiteY61" fmla="*/ 1384966 h 1384969"/>
                          <a:gd name="connsiteX62" fmla="*/ 1300629 w 1899013"/>
                          <a:gd name="connsiteY62" fmla="*/ 1110089 h 1384969"/>
                          <a:gd name="connsiteX63" fmla="*/ 1270121 w 1899013"/>
                          <a:gd name="connsiteY63" fmla="*/ 981075 h 1384969"/>
                          <a:gd name="connsiteX64" fmla="*/ 1373964 w 1899013"/>
                          <a:gd name="connsiteY64" fmla="*/ 1061198 h 1384969"/>
                          <a:gd name="connsiteX65" fmla="*/ 1433821 w 1899013"/>
                          <a:gd name="connsiteY65" fmla="*/ 989206 h 1384969"/>
                          <a:gd name="connsiteX66" fmla="*/ 1535002 w 1899013"/>
                          <a:gd name="connsiteY66" fmla="*/ 960364 h 1384969"/>
                          <a:gd name="connsiteX67" fmla="*/ 1680913 w 1899013"/>
                          <a:gd name="connsiteY67" fmla="*/ 908653 h 1384969"/>
                          <a:gd name="connsiteX68" fmla="*/ 1746371 w 1899013"/>
                          <a:gd name="connsiteY68" fmla="*/ 838200 h 1384969"/>
                          <a:gd name="connsiteX69" fmla="*/ 1774946 w 1899013"/>
                          <a:gd name="connsiteY69" fmla="*/ 828675 h 1384969"/>
                          <a:gd name="connsiteX70" fmla="*/ 1813046 w 1899013"/>
                          <a:gd name="connsiteY70" fmla="*/ 771525 h 1384969"/>
                          <a:gd name="connsiteX71" fmla="*/ 1832096 w 1899013"/>
                          <a:gd name="connsiteY71" fmla="*/ 742950 h 1384969"/>
                          <a:gd name="connsiteX72" fmla="*/ 1841621 w 1899013"/>
                          <a:gd name="connsiteY72" fmla="*/ 704850 h 1384969"/>
                          <a:gd name="connsiteX73" fmla="*/ 1822571 w 1899013"/>
                          <a:gd name="connsiteY73" fmla="*/ 466725 h 1384969"/>
                          <a:gd name="connsiteX74" fmla="*/ 1813046 w 1899013"/>
                          <a:gd name="connsiteY74" fmla="*/ 438150 h 1384969"/>
                          <a:gd name="connsiteX75" fmla="*/ 1795901 w 1899013"/>
                          <a:gd name="connsiteY75" fmla="*/ 401947 h 1384969"/>
                          <a:gd name="connsiteX76" fmla="*/ 1774946 w 1899013"/>
                          <a:gd name="connsiteY76" fmla="*/ 371475 h 1384969"/>
                          <a:gd name="connsiteX77" fmla="*/ 1774946 w 1899013"/>
                          <a:gd name="connsiteY77" fmla="*/ 190500 h 1384969"/>
                          <a:gd name="connsiteX78" fmla="*/ 1793996 w 1899013"/>
                          <a:gd name="connsiteY78" fmla="*/ 161925 h 1384969"/>
                          <a:gd name="connsiteX79" fmla="*/ 1822571 w 1899013"/>
                          <a:gd name="connsiteY79" fmla="*/ 142875 h 1384969"/>
                          <a:gd name="connsiteX80" fmla="*/ 1860671 w 1899013"/>
                          <a:gd name="connsiteY80" fmla="*/ 114300 h 1384969"/>
                          <a:gd name="connsiteX81" fmla="*/ 1898771 w 1899013"/>
                          <a:gd name="connsiteY81" fmla="*/ 95250 h 1384969"/>
                          <a:gd name="connsiteX82" fmla="*/ 1851146 w 1899013"/>
                          <a:gd name="connsiteY82" fmla="*/ 51457 h 1384969"/>
                          <a:gd name="connsiteX0" fmla="*/ 1851146 w 1899013"/>
                          <a:gd name="connsiteY0" fmla="*/ 51457 h 1384969"/>
                          <a:gd name="connsiteX1" fmla="*/ 1860671 w 1899013"/>
                          <a:gd name="connsiteY1" fmla="*/ 57150 h 1384969"/>
                          <a:gd name="connsiteX2" fmla="*/ 1784471 w 1899013"/>
                          <a:gd name="connsiteY2" fmla="*/ 9562 h 1384969"/>
                          <a:gd name="connsiteX3" fmla="*/ 1717796 w 1899013"/>
                          <a:gd name="connsiteY3" fmla="*/ 0 h 1384969"/>
                          <a:gd name="connsiteX4" fmla="*/ 1670171 w 1899013"/>
                          <a:gd name="connsiteY4" fmla="*/ 9525 h 1384969"/>
                          <a:gd name="connsiteX5" fmla="*/ 1641596 w 1899013"/>
                          <a:gd name="connsiteY5" fmla="*/ 38100 h 1384969"/>
                          <a:gd name="connsiteX6" fmla="*/ 1611116 w 1899013"/>
                          <a:gd name="connsiteY6" fmla="*/ 74378 h 1384969"/>
                          <a:gd name="connsiteX7" fmla="*/ 1584446 w 1899013"/>
                          <a:gd name="connsiteY7" fmla="*/ 104775 h 1384969"/>
                          <a:gd name="connsiteX8" fmla="*/ 1574921 w 1899013"/>
                          <a:gd name="connsiteY8" fmla="*/ 142875 h 1384969"/>
                          <a:gd name="connsiteX9" fmla="*/ 1555871 w 1899013"/>
                          <a:gd name="connsiteY9" fmla="*/ 171450 h 1384969"/>
                          <a:gd name="connsiteX10" fmla="*/ 1527296 w 1899013"/>
                          <a:gd name="connsiteY10" fmla="*/ 219075 h 1384969"/>
                          <a:gd name="connsiteX11" fmla="*/ 1510151 w 1899013"/>
                          <a:gd name="connsiteY11" fmla="*/ 236265 h 1384969"/>
                          <a:gd name="connsiteX12" fmla="*/ 1479671 w 1899013"/>
                          <a:gd name="connsiteY12" fmla="*/ 276225 h 1384969"/>
                          <a:gd name="connsiteX13" fmla="*/ 1403471 w 1899013"/>
                          <a:gd name="connsiteY13" fmla="*/ 361950 h 1384969"/>
                          <a:gd name="connsiteX14" fmla="*/ 1374896 w 1899013"/>
                          <a:gd name="connsiteY14" fmla="*/ 371475 h 1384969"/>
                          <a:gd name="connsiteX15" fmla="*/ 1317746 w 1899013"/>
                          <a:gd name="connsiteY15" fmla="*/ 409575 h 1384969"/>
                          <a:gd name="connsiteX16" fmla="*/ 1289171 w 1899013"/>
                          <a:gd name="connsiteY16" fmla="*/ 428625 h 1384969"/>
                          <a:gd name="connsiteX17" fmla="*/ 1184396 w 1899013"/>
                          <a:gd name="connsiteY17" fmla="*/ 466725 h 1384969"/>
                          <a:gd name="connsiteX18" fmla="*/ 879596 w 1899013"/>
                          <a:gd name="connsiteY18" fmla="*/ 457200 h 1384969"/>
                          <a:gd name="connsiteX19" fmla="*/ 856736 w 1899013"/>
                          <a:gd name="connsiteY19" fmla="*/ 445778 h 1384969"/>
                          <a:gd name="connsiteX20" fmla="*/ 793871 w 1899013"/>
                          <a:gd name="connsiteY20" fmla="*/ 409575 h 1384969"/>
                          <a:gd name="connsiteX21" fmla="*/ 755771 w 1899013"/>
                          <a:gd name="connsiteY21" fmla="*/ 371475 h 1384969"/>
                          <a:gd name="connsiteX22" fmla="*/ 746246 w 1899013"/>
                          <a:gd name="connsiteY22" fmla="*/ 342900 h 1384969"/>
                          <a:gd name="connsiteX23" fmla="*/ 727196 w 1899013"/>
                          <a:gd name="connsiteY23" fmla="*/ 304800 h 1384969"/>
                          <a:gd name="connsiteX24" fmla="*/ 670046 w 1899013"/>
                          <a:gd name="connsiteY24" fmla="*/ 228600 h 1384969"/>
                          <a:gd name="connsiteX25" fmla="*/ 641471 w 1899013"/>
                          <a:gd name="connsiteY25" fmla="*/ 219075 h 1384969"/>
                          <a:gd name="connsiteX26" fmla="*/ 612896 w 1899013"/>
                          <a:gd name="connsiteY26" fmla="*/ 161925 h 1384969"/>
                          <a:gd name="connsiteX27" fmla="*/ 584321 w 1899013"/>
                          <a:gd name="connsiteY27" fmla="*/ 152400 h 1384969"/>
                          <a:gd name="connsiteX28" fmla="*/ 510026 w 1899013"/>
                          <a:gd name="connsiteY28" fmla="*/ 142950 h 1384969"/>
                          <a:gd name="connsiteX29" fmla="*/ 403346 w 1899013"/>
                          <a:gd name="connsiteY29" fmla="*/ 209550 h 1384969"/>
                          <a:gd name="connsiteX30" fmla="*/ 336671 w 1899013"/>
                          <a:gd name="connsiteY30" fmla="*/ 285750 h 1384969"/>
                          <a:gd name="connsiteX31" fmla="*/ 319526 w 1899013"/>
                          <a:gd name="connsiteY31" fmla="*/ 312428 h 1384969"/>
                          <a:gd name="connsiteX32" fmla="*/ 308096 w 1899013"/>
                          <a:gd name="connsiteY32" fmla="*/ 342900 h 1384969"/>
                          <a:gd name="connsiteX33" fmla="*/ 279521 w 1899013"/>
                          <a:gd name="connsiteY33" fmla="*/ 390525 h 1384969"/>
                          <a:gd name="connsiteX34" fmla="*/ 258566 w 1899013"/>
                          <a:gd name="connsiteY34" fmla="*/ 451545 h 1384969"/>
                          <a:gd name="connsiteX35" fmla="*/ 260471 w 1899013"/>
                          <a:gd name="connsiteY35" fmla="*/ 495300 h 1384969"/>
                          <a:gd name="connsiteX36" fmla="*/ 210411 w 1899013"/>
                          <a:gd name="connsiteY36" fmla="*/ 674863 h 1384969"/>
                          <a:gd name="connsiteX37" fmla="*/ 169876 w 1899013"/>
                          <a:gd name="connsiteY37" fmla="*/ 739962 h 1384969"/>
                          <a:gd name="connsiteX38" fmla="*/ 117525 w 1899013"/>
                          <a:gd name="connsiteY38" fmla="*/ 768537 h 1384969"/>
                          <a:gd name="connsiteX39" fmla="*/ 57467 w 1899013"/>
                          <a:gd name="connsiteY39" fmla="*/ 827200 h 1384969"/>
                          <a:gd name="connsiteX40" fmla="*/ 29436 w 1899013"/>
                          <a:gd name="connsiteY40" fmla="*/ 883625 h 1384969"/>
                          <a:gd name="connsiteX41" fmla="*/ 399536 w 1899013"/>
                          <a:gd name="connsiteY41" fmla="*/ 971550 h 1384969"/>
                          <a:gd name="connsiteX42" fmla="*/ 482339 w 1899013"/>
                          <a:gd name="connsiteY42" fmla="*/ 982257 h 1384969"/>
                          <a:gd name="connsiteX43" fmla="*/ 518148 w 1899013"/>
                          <a:gd name="connsiteY43" fmla="*/ 968937 h 1384969"/>
                          <a:gd name="connsiteX44" fmla="*/ 573306 w 1899013"/>
                          <a:gd name="connsiteY44" fmla="*/ 947585 h 1384969"/>
                          <a:gd name="connsiteX45" fmla="*/ 621705 w 1899013"/>
                          <a:gd name="connsiteY45" fmla="*/ 937310 h 1384969"/>
                          <a:gd name="connsiteX46" fmla="*/ 631946 w 1899013"/>
                          <a:gd name="connsiteY46" fmla="*/ 936915 h 1384969"/>
                          <a:gd name="connsiteX47" fmla="*/ 655938 w 1899013"/>
                          <a:gd name="connsiteY47" fmla="*/ 929280 h 1384969"/>
                          <a:gd name="connsiteX48" fmla="*/ 686804 w 1899013"/>
                          <a:gd name="connsiteY48" fmla="*/ 926602 h 1384969"/>
                          <a:gd name="connsiteX49" fmla="*/ 715379 w 1899013"/>
                          <a:gd name="connsiteY49" fmla="*/ 902987 h 1384969"/>
                          <a:gd name="connsiteX50" fmla="*/ 784346 w 1899013"/>
                          <a:gd name="connsiteY50" fmla="*/ 895350 h 1384969"/>
                          <a:gd name="connsiteX51" fmla="*/ 831971 w 1899013"/>
                          <a:gd name="connsiteY51" fmla="*/ 866775 h 1384969"/>
                          <a:gd name="connsiteX52" fmla="*/ 1089146 w 1899013"/>
                          <a:gd name="connsiteY52" fmla="*/ 866775 h 1384969"/>
                          <a:gd name="connsiteX53" fmla="*/ 1089146 w 1899013"/>
                          <a:gd name="connsiteY53" fmla="*/ 990600 h 1384969"/>
                          <a:gd name="connsiteX54" fmla="*/ 1089146 w 1899013"/>
                          <a:gd name="connsiteY54" fmla="*/ 1021110 h 1384969"/>
                          <a:gd name="connsiteX55" fmla="*/ 1104386 w 1899013"/>
                          <a:gd name="connsiteY55" fmla="*/ 1057275 h 1384969"/>
                          <a:gd name="connsiteX56" fmla="*/ 1160405 w 1899013"/>
                          <a:gd name="connsiteY56" fmla="*/ 1348565 h 1384969"/>
                          <a:gd name="connsiteX57" fmla="*/ 1193921 w 1899013"/>
                          <a:gd name="connsiteY57" fmla="*/ 1019175 h 1384969"/>
                          <a:gd name="connsiteX58" fmla="*/ 1174871 w 1899013"/>
                          <a:gd name="connsiteY58" fmla="*/ 990600 h 1384969"/>
                          <a:gd name="connsiteX59" fmla="*/ 1193921 w 1899013"/>
                          <a:gd name="connsiteY59" fmla="*/ 1047750 h 1384969"/>
                          <a:gd name="connsiteX60" fmla="*/ 1247261 w 1899013"/>
                          <a:gd name="connsiteY60" fmla="*/ 1116473 h 1384969"/>
                          <a:gd name="connsiteX61" fmla="*/ 1315454 w 1899013"/>
                          <a:gd name="connsiteY61" fmla="*/ 1384966 h 1384969"/>
                          <a:gd name="connsiteX62" fmla="*/ 1300629 w 1899013"/>
                          <a:gd name="connsiteY62" fmla="*/ 1110089 h 1384969"/>
                          <a:gd name="connsiteX63" fmla="*/ 1270121 w 1899013"/>
                          <a:gd name="connsiteY63" fmla="*/ 981075 h 1384969"/>
                          <a:gd name="connsiteX64" fmla="*/ 1373964 w 1899013"/>
                          <a:gd name="connsiteY64" fmla="*/ 1061198 h 1384969"/>
                          <a:gd name="connsiteX65" fmla="*/ 1454446 w 1899013"/>
                          <a:gd name="connsiteY65" fmla="*/ 1018882 h 1384969"/>
                          <a:gd name="connsiteX66" fmla="*/ 1535002 w 1899013"/>
                          <a:gd name="connsiteY66" fmla="*/ 960364 h 1384969"/>
                          <a:gd name="connsiteX67" fmla="*/ 1680913 w 1899013"/>
                          <a:gd name="connsiteY67" fmla="*/ 908653 h 1384969"/>
                          <a:gd name="connsiteX68" fmla="*/ 1746371 w 1899013"/>
                          <a:gd name="connsiteY68" fmla="*/ 838200 h 1384969"/>
                          <a:gd name="connsiteX69" fmla="*/ 1774946 w 1899013"/>
                          <a:gd name="connsiteY69" fmla="*/ 828675 h 1384969"/>
                          <a:gd name="connsiteX70" fmla="*/ 1813046 w 1899013"/>
                          <a:gd name="connsiteY70" fmla="*/ 771525 h 1384969"/>
                          <a:gd name="connsiteX71" fmla="*/ 1832096 w 1899013"/>
                          <a:gd name="connsiteY71" fmla="*/ 742950 h 1384969"/>
                          <a:gd name="connsiteX72" fmla="*/ 1841621 w 1899013"/>
                          <a:gd name="connsiteY72" fmla="*/ 704850 h 1384969"/>
                          <a:gd name="connsiteX73" fmla="*/ 1822571 w 1899013"/>
                          <a:gd name="connsiteY73" fmla="*/ 466725 h 1384969"/>
                          <a:gd name="connsiteX74" fmla="*/ 1813046 w 1899013"/>
                          <a:gd name="connsiteY74" fmla="*/ 438150 h 1384969"/>
                          <a:gd name="connsiteX75" fmla="*/ 1795901 w 1899013"/>
                          <a:gd name="connsiteY75" fmla="*/ 401947 h 1384969"/>
                          <a:gd name="connsiteX76" fmla="*/ 1774946 w 1899013"/>
                          <a:gd name="connsiteY76" fmla="*/ 371475 h 1384969"/>
                          <a:gd name="connsiteX77" fmla="*/ 1774946 w 1899013"/>
                          <a:gd name="connsiteY77" fmla="*/ 190500 h 1384969"/>
                          <a:gd name="connsiteX78" fmla="*/ 1793996 w 1899013"/>
                          <a:gd name="connsiteY78" fmla="*/ 161925 h 1384969"/>
                          <a:gd name="connsiteX79" fmla="*/ 1822571 w 1899013"/>
                          <a:gd name="connsiteY79" fmla="*/ 142875 h 1384969"/>
                          <a:gd name="connsiteX80" fmla="*/ 1860671 w 1899013"/>
                          <a:gd name="connsiteY80" fmla="*/ 114300 h 1384969"/>
                          <a:gd name="connsiteX81" fmla="*/ 1898771 w 1899013"/>
                          <a:gd name="connsiteY81" fmla="*/ 95250 h 1384969"/>
                          <a:gd name="connsiteX82" fmla="*/ 1851146 w 1899013"/>
                          <a:gd name="connsiteY82" fmla="*/ 51457 h 1384969"/>
                          <a:gd name="connsiteX0" fmla="*/ 1851146 w 1899013"/>
                          <a:gd name="connsiteY0" fmla="*/ 51457 h 1384969"/>
                          <a:gd name="connsiteX1" fmla="*/ 1860671 w 1899013"/>
                          <a:gd name="connsiteY1" fmla="*/ 57150 h 1384969"/>
                          <a:gd name="connsiteX2" fmla="*/ 1784471 w 1899013"/>
                          <a:gd name="connsiteY2" fmla="*/ 9562 h 1384969"/>
                          <a:gd name="connsiteX3" fmla="*/ 1717796 w 1899013"/>
                          <a:gd name="connsiteY3" fmla="*/ 0 h 1384969"/>
                          <a:gd name="connsiteX4" fmla="*/ 1670171 w 1899013"/>
                          <a:gd name="connsiteY4" fmla="*/ 9525 h 1384969"/>
                          <a:gd name="connsiteX5" fmla="*/ 1641596 w 1899013"/>
                          <a:gd name="connsiteY5" fmla="*/ 38100 h 1384969"/>
                          <a:gd name="connsiteX6" fmla="*/ 1611116 w 1899013"/>
                          <a:gd name="connsiteY6" fmla="*/ 74378 h 1384969"/>
                          <a:gd name="connsiteX7" fmla="*/ 1584446 w 1899013"/>
                          <a:gd name="connsiteY7" fmla="*/ 104775 h 1384969"/>
                          <a:gd name="connsiteX8" fmla="*/ 1574921 w 1899013"/>
                          <a:gd name="connsiteY8" fmla="*/ 142875 h 1384969"/>
                          <a:gd name="connsiteX9" fmla="*/ 1555871 w 1899013"/>
                          <a:gd name="connsiteY9" fmla="*/ 171450 h 1384969"/>
                          <a:gd name="connsiteX10" fmla="*/ 1527296 w 1899013"/>
                          <a:gd name="connsiteY10" fmla="*/ 219075 h 1384969"/>
                          <a:gd name="connsiteX11" fmla="*/ 1510151 w 1899013"/>
                          <a:gd name="connsiteY11" fmla="*/ 236265 h 1384969"/>
                          <a:gd name="connsiteX12" fmla="*/ 1479671 w 1899013"/>
                          <a:gd name="connsiteY12" fmla="*/ 276225 h 1384969"/>
                          <a:gd name="connsiteX13" fmla="*/ 1403471 w 1899013"/>
                          <a:gd name="connsiteY13" fmla="*/ 361950 h 1384969"/>
                          <a:gd name="connsiteX14" fmla="*/ 1374896 w 1899013"/>
                          <a:gd name="connsiteY14" fmla="*/ 371475 h 1384969"/>
                          <a:gd name="connsiteX15" fmla="*/ 1317746 w 1899013"/>
                          <a:gd name="connsiteY15" fmla="*/ 409575 h 1384969"/>
                          <a:gd name="connsiteX16" fmla="*/ 1289171 w 1899013"/>
                          <a:gd name="connsiteY16" fmla="*/ 428625 h 1384969"/>
                          <a:gd name="connsiteX17" fmla="*/ 1184396 w 1899013"/>
                          <a:gd name="connsiteY17" fmla="*/ 466725 h 1384969"/>
                          <a:gd name="connsiteX18" fmla="*/ 879596 w 1899013"/>
                          <a:gd name="connsiteY18" fmla="*/ 457200 h 1384969"/>
                          <a:gd name="connsiteX19" fmla="*/ 856736 w 1899013"/>
                          <a:gd name="connsiteY19" fmla="*/ 445778 h 1384969"/>
                          <a:gd name="connsiteX20" fmla="*/ 793871 w 1899013"/>
                          <a:gd name="connsiteY20" fmla="*/ 409575 h 1384969"/>
                          <a:gd name="connsiteX21" fmla="*/ 755771 w 1899013"/>
                          <a:gd name="connsiteY21" fmla="*/ 371475 h 1384969"/>
                          <a:gd name="connsiteX22" fmla="*/ 746246 w 1899013"/>
                          <a:gd name="connsiteY22" fmla="*/ 342900 h 1384969"/>
                          <a:gd name="connsiteX23" fmla="*/ 727196 w 1899013"/>
                          <a:gd name="connsiteY23" fmla="*/ 304800 h 1384969"/>
                          <a:gd name="connsiteX24" fmla="*/ 670046 w 1899013"/>
                          <a:gd name="connsiteY24" fmla="*/ 228600 h 1384969"/>
                          <a:gd name="connsiteX25" fmla="*/ 641471 w 1899013"/>
                          <a:gd name="connsiteY25" fmla="*/ 219075 h 1384969"/>
                          <a:gd name="connsiteX26" fmla="*/ 612896 w 1899013"/>
                          <a:gd name="connsiteY26" fmla="*/ 161925 h 1384969"/>
                          <a:gd name="connsiteX27" fmla="*/ 584321 w 1899013"/>
                          <a:gd name="connsiteY27" fmla="*/ 152400 h 1384969"/>
                          <a:gd name="connsiteX28" fmla="*/ 510026 w 1899013"/>
                          <a:gd name="connsiteY28" fmla="*/ 142950 h 1384969"/>
                          <a:gd name="connsiteX29" fmla="*/ 403346 w 1899013"/>
                          <a:gd name="connsiteY29" fmla="*/ 209550 h 1384969"/>
                          <a:gd name="connsiteX30" fmla="*/ 336671 w 1899013"/>
                          <a:gd name="connsiteY30" fmla="*/ 285750 h 1384969"/>
                          <a:gd name="connsiteX31" fmla="*/ 319526 w 1899013"/>
                          <a:gd name="connsiteY31" fmla="*/ 312428 h 1384969"/>
                          <a:gd name="connsiteX32" fmla="*/ 308096 w 1899013"/>
                          <a:gd name="connsiteY32" fmla="*/ 342900 h 1384969"/>
                          <a:gd name="connsiteX33" fmla="*/ 279521 w 1899013"/>
                          <a:gd name="connsiteY33" fmla="*/ 390525 h 1384969"/>
                          <a:gd name="connsiteX34" fmla="*/ 258566 w 1899013"/>
                          <a:gd name="connsiteY34" fmla="*/ 451545 h 1384969"/>
                          <a:gd name="connsiteX35" fmla="*/ 260471 w 1899013"/>
                          <a:gd name="connsiteY35" fmla="*/ 495300 h 1384969"/>
                          <a:gd name="connsiteX36" fmla="*/ 210411 w 1899013"/>
                          <a:gd name="connsiteY36" fmla="*/ 674863 h 1384969"/>
                          <a:gd name="connsiteX37" fmla="*/ 169876 w 1899013"/>
                          <a:gd name="connsiteY37" fmla="*/ 739962 h 1384969"/>
                          <a:gd name="connsiteX38" fmla="*/ 117525 w 1899013"/>
                          <a:gd name="connsiteY38" fmla="*/ 768537 h 1384969"/>
                          <a:gd name="connsiteX39" fmla="*/ 57467 w 1899013"/>
                          <a:gd name="connsiteY39" fmla="*/ 827200 h 1384969"/>
                          <a:gd name="connsiteX40" fmla="*/ 29436 w 1899013"/>
                          <a:gd name="connsiteY40" fmla="*/ 883625 h 1384969"/>
                          <a:gd name="connsiteX41" fmla="*/ 399536 w 1899013"/>
                          <a:gd name="connsiteY41" fmla="*/ 971550 h 1384969"/>
                          <a:gd name="connsiteX42" fmla="*/ 482339 w 1899013"/>
                          <a:gd name="connsiteY42" fmla="*/ 982257 h 1384969"/>
                          <a:gd name="connsiteX43" fmla="*/ 518148 w 1899013"/>
                          <a:gd name="connsiteY43" fmla="*/ 968937 h 1384969"/>
                          <a:gd name="connsiteX44" fmla="*/ 573306 w 1899013"/>
                          <a:gd name="connsiteY44" fmla="*/ 947585 h 1384969"/>
                          <a:gd name="connsiteX45" fmla="*/ 621705 w 1899013"/>
                          <a:gd name="connsiteY45" fmla="*/ 937310 h 1384969"/>
                          <a:gd name="connsiteX46" fmla="*/ 631946 w 1899013"/>
                          <a:gd name="connsiteY46" fmla="*/ 936915 h 1384969"/>
                          <a:gd name="connsiteX47" fmla="*/ 655938 w 1899013"/>
                          <a:gd name="connsiteY47" fmla="*/ 929280 h 1384969"/>
                          <a:gd name="connsiteX48" fmla="*/ 686804 w 1899013"/>
                          <a:gd name="connsiteY48" fmla="*/ 926602 h 1384969"/>
                          <a:gd name="connsiteX49" fmla="*/ 715379 w 1899013"/>
                          <a:gd name="connsiteY49" fmla="*/ 902987 h 1384969"/>
                          <a:gd name="connsiteX50" fmla="*/ 784346 w 1899013"/>
                          <a:gd name="connsiteY50" fmla="*/ 895350 h 1384969"/>
                          <a:gd name="connsiteX51" fmla="*/ 831971 w 1899013"/>
                          <a:gd name="connsiteY51" fmla="*/ 866775 h 1384969"/>
                          <a:gd name="connsiteX52" fmla="*/ 1089146 w 1899013"/>
                          <a:gd name="connsiteY52" fmla="*/ 866775 h 1384969"/>
                          <a:gd name="connsiteX53" fmla="*/ 1089146 w 1899013"/>
                          <a:gd name="connsiteY53" fmla="*/ 990600 h 1384969"/>
                          <a:gd name="connsiteX54" fmla="*/ 1089146 w 1899013"/>
                          <a:gd name="connsiteY54" fmla="*/ 1021110 h 1384969"/>
                          <a:gd name="connsiteX55" fmla="*/ 1104386 w 1899013"/>
                          <a:gd name="connsiteY55" fmla="*/ 1057275 h 1384969"/>
                          <a:gd name="connsiteX56" fmla="*/ 1160405 w 1899013"/>
                          <a:gd name="connsiteY56" fmla="*/ 1348565 h 1384969"/>
                          <a:gd name="connsiteX57" fmla="*/ 1193921 w 1899013"/>
                          <a:gd name="connsiteY57" fmla="*/ 1019175 h 1384969"/>
                          <a:gd name="connsiteX58" fmla="*/ 1174871 w 1899013"/>
                          <a:gd name="connsiteY58" fmla="*/ 990600 h 1384969"/>
                          <a:gd name="connsiteX59" fmla="*/ 1193921 w 1899013"/>
                          <a:gd name="connsiteY59" fmla="*/ 1047750 h 1384969"/>
                          <a:gd name="connsiteX60" fmla="*/ 1247261 w 1899013"/>
                          <a:gd name="connsiteY60" fmla="*/ 1116473 h 1384969"/>
                          <a:gd name="connsiteX61" fmla="*/ 1315454 w 1899013"/>
                          <a:gd name="connsiteY61" fmla="*/ 1384966 h 1384969"/>
                          <a:gd name="connsiteX62" fmla="*/ 1300629 w 1899013"/>
                          <a:gd name="connsiteY62" fmla="*/ 1110089 h 1384969"/>
                          <a:gd name="connsiteX63" fmla="*/ 1270121 w 1899013"/>
                          <a:gd name="connsiteY63" fmla="*/ 981075 h 1384969"/>
                          <a:gd name="connsiteX64" fmla="*/ 1373964 w 1899013"/>
                          <a:gd name="connsiteY64" fmla="*/ 1061198 h 1384969"/>
                          <a:gd name="connsiteX65" fmla="*/ 1454446 w 1899013"/>
                          <a:gd name="connsiteY65" fmla="*/ 1018882 h 1384969"/>
                          <a:gd name="connsiteX66" fmla="*/ 1548518 w 1899013"/>
                          <a:gd name="connsiteY66" fmla="*/ 977473 h 1384969"/>
                          <a:gd name="connsiteX67" fmla="*/ 1535002 w 1899013"/>
                          <a:gd name="connsiteY67" fmla="*/ 960364 h 1384969"/>
                          <a:gd name="connsiteX68" fmla="*/ 1680913 w 1899013"/>
                          <a:gd name="connsiteY68" fmla="*/ 908653 h 1384969"/>
                          <a:gd name="connsiteX69" fmla="*/ 1746371 w 1899013"/>
                          <a:gd name="connsiteY69" fmla="*/ 838200 h 1384969"/>
                          <a:gd name="connsiteX70" fmla="*/ 1774946 w 1899013"/>
                          <a:gd name="connsiteY70" fmla="*/ 828675 h 1384969"/>
                          <a:gd name="connsiteX71" fmla="*/ 1813046 w 1899013"/>
                          <a:gd name="connsiteY71" fmla="*/ 771525 h 1384969"/>
                          <a:gd name="connsiteX72" fmla="*/ 1832096 w 1899013"/>
                          <a:gd name="connsiteY72" fmla="*/ 742950 h 1384969"/>
                          <a:gd name="connsiteX73" fmla="*/ 1841621 w 1899013"/>
                          <a:gd name="connsiteY73" fmla="*/ 704850 h 1384969"/>
                          <a:gd name="connsiteX74" fmla="*/ 1822571 w 1899013"/>
                          <a:gd name="connsiteY74" fmla="*/ 466725 h 1384969"/>
                          <a:gd name="connsiteX75" fmla="*/ 1813046 w 1899013"/>
                          <a:gd name="connsiteY75" fmla="*/ 438150 h 1384969"/>
                          <a:gd name="connsiteX76" fmla="*/ 1795901 w 1899013"/>
                          <a:gd name="connsiteY76" fmla="*/ 401947 h 1384969"/>
                          <a:gd name="connsiteX77" fmla="*/ 1774946 w 1899013"/>
                          <a:gd name="connsiteY77" fmla="*/ 371475 h 1384969"/>
                          <a:gd name="connsiteX78" fmla="*/ 1774946 w 1899013"/>
                          <a:gd name="connsiteY78" fmla="*/ 190500 h 1384969"/>
                          <a:gd name="connsiteX79" fmla="*/ 1793996 w 1899013"/>
                          <a:gd name="connsiteY79" fmla="*/ 161925 h 1384969"/>
                          <a:gd name="connsiteX80" fmla="*/ 1822571 w 1899013"/>
                          <a:gd name="connsiteY80" fmla="*/ 142875 h 1384969"/>
                          <a:gd name="connsiteX81" fmla="*/ 1860671 w 1899013"/>
                          <a:gd name="connsiteY81" fmla="*/ 114300 h 1384969"/>
                          <a:gd name="connsiteX82" fmla="*/ 1898771 w 1899013"/>
                          <a:gd name="connsiteY82" fmla="*/ 95250 h 1384969"/>
                          <a:gd name="connsiteX83" fmla="*/ 1851146 w 1899013"/>
                          <a:gd name="connsiteY83" fmla="*/ 51457 h 1384969"/>
                          <a:gd name="connsiteX0" fmla="*/ 1851146 w 1899013"/>
                          <a:gd name="connsiteY0" fmla="*/ 51457 h 1384969"/>
                          <a:gd name="connsiteX1" fmla="*/ 1860671 w 1899013"/>
                          <a:gd name="connsiteY1" fmla="*/ 57150 h 1384969"/>
                          <a:gd name="connsiteX2" fmla="*/ 1784471 w 1899013"/>
                          <a:gd name="connsiteY2" fmla="*/ 9562 h 1384969"/>
                          <a:gd name="connsiteX3" fmla="*/ 1717796 w 1899013"/>
                          <a:gd name="connsiteY3" fmla="*/ 0 h 1384969"/>
                          <a:gd name="connsiteX4" fmla="*/ 1670171 w 1899013"/>
                          <a:gd name="connsiteY4" fmla="*/ 9525 h 1384969"/>
                          <a:gd name="connsiteX5" fmla="*/ 1641596 w 1899013"/>
                          <a:gd name="connsiteY5" fmla="*/ 38100 h 1384969"/>
                          <a:gd name="connsiteX6" fmla="*/ 1611116 w 1899013"/>
                          <a:gd name="connsiteY6" fmla="*/ 74378 h 1384969"/>
                          <a:gd name="connsiteX7" fmla="*/ 1584446 w 1899013"/>
                          <a:gd name="connsiteY7" fmla="*/ 104775 h 1384969"/>
                          <a:gd name="connsiteX8" fmla="*/ 1574921 w 1899013"/>
                          <a:gd name="connsiteY8" fmla="*/ 142875 h 1384969"/>
                          <a:gd name="connsiteX9" fmla="*/ 1555871 w 1899013"/>
                          <a:gd name="connsiteY9" fmla="*/ 171450 h 1384969"/>
                          <a:gd name="connsiteX10" fmla="*/ 1527296 w 1899013"/>
                          <a:gd name="connsiteY10" fmla="*/ 219075 h 1384969"/>
                          <a:gd name="connsiteX11" fmla="*/ 1510151 w 1899013"/>
                          <a:gd name="connsiteY11" fmla="*/ 236265 h 1384969"/>
                          <a:gd name="connsiteX12" fmla="*/ 1479671 w 1899013"/>
                          <a:gd name="connsiteY12" fmla="*/ 276225 h 1384969"/>
                          <a:gd name="connsiteX13" fmla="*/ 1403471 w 1899013"/>
                          <a:gd name="connsiteY13" fmla="*/ 361950 h 1384969"/>
                          <a:gd name="connsiteX14" fmla="*/ 1374896 w 1899013"/>
                          <a:gd name="connsiteY14" fmla="*/ 371475 h 1384969"/>
                          <a:gd name="connsiteX15" fmla="*/ 1317746 w 1899013"/>
                          <a:gd name="connsiteY15" fmla="*/ 409575 h 1384969"/>
                          <a:gd name="connsiteX16" fmla="*/ 1289171 w 1899013"/>
                          <a:gd name="connsiteY16" fmla="*/ 428625 h 1384969"/>
                          <a:gd name="connsiteX17" fmla="*/ 1184396 w 1899013"/>
                          <a:gd name="connsiteY17" fmla="*/ 466725 h 1384969"/>
                          <a:gd name="connsiteX18" fmla="*/ 879596 w 1899013"/>
                          <a:gd name="connsiteY18" fmla="*/ 457200 h 1384969"/>
                          <a:gd name="connsiteX19" fmla="*/ 856736 w 1899013"/>
                          <a:gd name="connsiteY19" fmla="*/ 445778 h 1384969"/>
                          <a:gd name="connsiteX20" fmla="*/ 793871 w 1899013"/>
                          <a:gd name="connsiteY20" fmla="*/ 409575 h 1384969"/>
                          <a:gd name="connsiteX21" fmla="*/ 755771 w 1899013"/>
                          <a:gd name="connsiteY21" fmla="*/ 371475 h 1384969"/>
                          <a:gd name="connsiteX22" fmla="*/ 746246 w 1899013"/>
                          <a:gd name="connsiteY22" fmla="*/ 342900 h 1384969"/>
                          <a:gd name="connsiteX23" fmla="*/ 727196 w 1899013"/>
                          <a:gd name="connsiteY23" fmla="*/ 304800 h 1384969"/>
                          <a:gd name="connsiteX24" fmla="*/ 670046 w 1899013"/>
                          <a:gd name="connsiteY24" fmla="*/ 228600 h 1384969"/>
                          <a:gd name="connsiteX25" fmla="*/ 641471 w 1899013"/>
                          <a:gd name="connsiteY25" fmla="*/ 219075 h 1384969"/>
                          <a:gd name="connsiteX26" fmla="*/ 612896 w 1899013"/>
                          <a:gd name="connsiteY26" fmla="*/ 161925 h 1384969"/>
                          <a:gd name="connsiteX27" fmla="*/ 584321 w 1899013"/>
                          <a:gd name="connsiteY27" fmla="*/ 152400 h 1384969"/>
                          <a:gd name="connsiteX28" fmla="*/ 510026 w 1899013"/>
                          <a:gd name="connsiteY28" fmla="*/ 142950 h 1384969"/>
                          <a:gd name="connsiteX29" fmla="*/ 403346 w 1899013"/>
                          <a:gd name="connsiteY29" fmla="*/ 209550 h 1384969"/>
                          <a:gd name="connsiteX30" fmla="*/ 336671 w 1899013"/>
                          <a:gd name="connsiteY30" fmla="*/ 285750 h 1384969"/>
                          <a:gd name="connsiteX31" fmla="*/ 319526 w 1899013"/>
                          <a:gd name="connsiteY31" fmla="*/ 312428 h 1384969"/>
                          <a:gd name="connsiteX32" fmla="*/ 308096 w 1899013"/>
                          <a:gd name="connsiteY32" fmla="*/ 342900 h 1384969"/>
                          <a:gd name="connsiteX33" fmla="*/ 279521 w 1899013"/>
                          <a:gd name="connsiteY33" fmla="*/ 390525 h 1384969"/>
                          <a:gd name="connsiteX34" fmla="*/ 258566 w 1899013"/>
                          <a:gd name="connsiteY34" fmla="*/ 451545 h 1384969"/>
                          <a:gd name="connsiteX35" fmla="*/ 260471 w 1899013"/>
                          <a:gd name="connsiteY35" fmla="*/ 495300 h 1384969"/>
                          <a:gd name="connsiteX36" fmla="*/ 210411 w 1899013"/>
                          <a:gd name="connsiteY36" fmla="*/ 674863 h 1384969"/>
                          <a:gd name="connsiteX37" fmla="*/ 169876 w 1899013"/>
                          <a:gd name="connsiteY37" fmla="*/ 739962 h 1384969"/>
                          <a:gd name="connsiteX38" fmla="*/ 117525 w 1899013"/>
                          <a:gd name="connsiteY38" fmla="*/ 768537 h 1384969"/>
                          <a:gd name="connsiteX39" fmla="*/ 57467 w 1899013"/>
                          <a:gd name="connsiteY39" fmla="*/ 827200 h 1384969"/>
                          <a:gd name="connsiteX40" fmla="*/ 29436 w 1899013"/>
                          <a:gd name="connsiteY40" fmla="*/ 883625 h 1384969"/>
                          <a:gd name="connsiteX41" fmla="*/ 399536 w 1899013"/>
                          <a:gd name="connsiteY41" fmla="*/ 971550 h 1384969"/>
                          <a:gd name="connsiteX42" fmla="*/ 482339 w 1899013"/>
                          <a:gd name="connsiteY42" fmla="*/ 982257 h 1384969"/>
                          <a:gd name="connsiteX43" fmla="*/ 518148 w 1899013"/>
                          <a:gd name="connsiteY43" fmla="*/ 968937 h 1384969"/>
                          <a:gd name="connsiteX44" fmla="*/ 573306 w 1899013"/>
                          <a:gd name="connsiteY44" fmla="*/ 947585 h 1384969"/>
                          <a:gd name="connsiteX45" fmla="*/ 621705 w 1899013"/>
                          <a:gd name="connsiteY45" fmla="*/ 937310 h 1384969"/>
                          <a:gd name="connsiteX46" fmla="*/ 631946 w 1899013"/>
                          <a:gd name="connsiteY46" fmla="*/ 936915 h 1384969"/>
                          <a:gd name="connsiteX47" fmla="*/ 655938 w 1899013"/>
                          <a:gd name="connsiteY47" fmla="*/ 929280 h 1384969"/>
                          <a:gd name="connsiteX48" fmla="*/ 686804 w 1899013"/>
                          <a:gd name="connsiteY48" fmla="*/ 926602 h 1384969"/>
                          <a:gd name="connsiteX49" fmla="*/ 715379 w 1899013"/>
                          <a:gd name="connsiteY49" fmla="*/ 902987 h 1384969"/>
                          <a:gd name="connsiteX50" fmla="*/ 784346 w 1899013"/>
                          <a:gd name="connsiteY50" fmla="*/ 895350 h 1384969"/>
                          <a:gd name="connsiteX51" fmla="*/ 831971 w 1899013"/>
                          <a:gd name="connsiteY51" fmla="*/ 866775 h 1384969"/>
                          <a:gd name="connsiteX52" fmla="*/ 1089146 w 1899013"/>
                          <a:gd name="connsiteY52" fmla="*/ 866775 h 1384969"/>
                          <a:gd name="connsiteX53" fmla="*/ 1089146 w 1899013"/>
                          <a:gd name="connsiteY53" fmla="*/ 990600 h 1384969"/>
                          <a:gd name="connsiteX54" fmla="*/ 1089146 w 1899013"/>
                          <a:gd name="connsiteY54" fmla="*/ 1021110 h 1384969"/>
                          <a:gd name="connsiteX55" fmla="*/ 1104386 w 1899013"/>
                          <a:gd name="connsiteY55" fmla="*/ 1057275 h 1384969"/>
                          <a:gd name="connsiteX56" fmla="*/ 1160405 w 1899013"/>
                          <a:gd name="connsiteY56" fmla="*/ 1348565 h 1384969"/>
                          <a:gd name="connsiteX57" fmla="*/ 1193921 w 1899013"/>
                          <a:gd name="connsiteY57" fmla="*/ 1019175 h 1384969"/>
                          <a:gd name="connsiteX58" fmla="*/ 1174871 w 1899013"/>
                          <a:gd name="connsiteY58" fmla="*/ 990600 h 1384969"/>
                          <a:gd name="connsiteX59" fmla="*/ 1193921 w 1899013"/>
                          <a:gd name="connsiteY59" fmla="*/ 1047750 h 1384969"/>
                          <a:gd name="connsiteX60" fmla="*/ 1247261 w 1899013"/>
                          <a:gd name="connsiteY60" fmla="*/ 1116473 h 1384969"/>
                          <a:gd name="connsiteX61" fmla="*/ 1315454 w 1899013"/>
                          <a:gd name="connsiteY61" fmla="*/ 1384966 h 1384969"/>
                          <a:gd name="connsiteX62" fmla="*/ 1300629 w 1899013"/>
                          <a:gd name="connsiteY62" fmla="*/ 1110089 h 1384969"/>
                          <a:gd name="connsiteX63" fmla="*/ 1270121 w 1899013"/>
                          <a:gd name="connsiteY63" fmla="*/ 981075 h 1384969"/>
                          <a:gd name="connsiteX64" fmla="*/ 1373964 w 1899013"/>
                          <a:gd name="connsiteY64" fmla="*/ 1061198 h 1384969"/>
                          <a:gd name="connsiteX65" fmla="*/ 1454446 w 1899013"/>
                          <a:gd name="connsiteY65" fmla="*/ 1018882 h 1384969"/>
                          <a:gd name="connsiteX66" fmla="*/ 1548518 w 1899013"/>
                          <a:gd name="connsiteY66" fmla="*/ 977473 h 1384969"/>
                          <a:gd name="connsiteX67" fmla="*/ 1535002 w 1899013"/>
                          <a:gd name="connsiteY67" fmla="*/ 960364 h 1384969"/>
                          <a:gd name="connsiteX68" fmla="*/ 1690080 w 1899013"/>
                          <a:gd name="connsiteY68" fmla="*/ 915501 h 1384969"/>
                          <a:gd name="connsiteX69" fmla="*/ 1746371 w 1899013"/>
                          <a:gd name="connsiteY69" fmla="*/ 838200 h 1384969"/>
                          <a:gd name="connsiteX70" fmla="*/ 1774946 w 1899013"/>
                          <a:gd name="connsiteY70" fmla="*/ 828675 h 1384969"/>
                          <a:gd name="connsiteX71" fmla="*/ 1813046 w 1899013"/>
                          <a:gd name="connsiteY71" fmla="*/ 771525 h 1384969"/>
                          <a:gd name="connsiteX72" fmla="*/ 1832096 w 1899013"/>
                          <a:gd name="connsiteY72" fmla="*/ 742950 h 1384969"/>
                          <a:gd name="connsiteX73" fmla="*/ 1841621 w 1899013"/>
                          <a:gd name="connsiteY73" fmla="*/ 704850 h 1384969"/>
                          <a:gd name="connsiteX74" fmla="*/ 1822571 w 1899013"/>
                          <a:gd name="connsiteY74" fmla="*/ 466725 h 1384969"/>
                          <a:gd name="connsiteX75" fmla="*/ 1813046 w 1899013"/>
                          <a:gd name="connsiteY75" fmla="*/ 438150 h 1384969"/>
                          <a:gd name="connsiteX76" fmla="*/ 1795901 w 1899013"/>
                          <a:gd name="connsiteY76" fmla="*/ 401947 h 1384969"/>
                          <a:gd name="connsiteX77" fmla="*/ 1774946 w 1899013"/>
                          <a:gd name="connsiteY77" fmla="*/ 371475 h 1384969"/>
                          <a:gd name="connsiteX78" fmla="*/ 1774946 w 1899013"/>
                          <a:gd name="connsiteY78" fmla="*/ 190500 h 1384969"/>
                          <a:gd name="connsiteX79" fmla="*/ 1793996 w 1899013"/>
                          <a:gd name="connsiteY79" fmla="*/ 161925 h 1384969"/>
                          <a:gd name="connsiteX80" fmla="*/ 1822571 w 1899013"/>
                          <a:gd name="connsiteY80" fmla="*/ 142875 h 1384969"/>
                          <a:gd name="connsiteX81" fmla="*/ 1860671 w 1899013"/>
                          <a:gd name="connsiteY81" fmla="*/ 114300 h 1384969"/>
                          <a:gd name="connsiteX82" fmla="*/ 1898771 w 1899013"/>
                          <a:gd name="connsiteY82" fmla="*/ 95250 h 1384969"/>
                          <a:gd name="connsiteX83" fmla="*/ 1851146 w 1899013"/>
                          <a:gd name="connsiteY83" fmla="*/ 51457 h 1384969"/>
                          <a:gd name="connsiteX0" fmla="*/ 1851146 w 1899013"/>
                          <a:gd name="connsiteY0" fmla="*/ 51457 h 1384969"/>
                          <a:gd name="connsiteX1" fmla="*/ 1860671 w 1899013"/>
                          <a:gd name="connsiteY1" fmla="*/ 57150 h 1384969"/>
                          <a:gd name="connsiteX2" fmla="*/ 1784471 w 1899013"/>
                          <a:gd name="connsiteY2" fmla="*/ 9562 h 1384969"/>
                          <a:gd name="connsiteX3" fmla="*/ 1717796 w 1899013"/>
                          <a:gd name="connsiteY3" fmla="*/ 0 h 1384969"/>
                          <a:gd name="connsiteX4" fmla="*/ 1670171 w 1899013"/>
                          <a:gd name="connsiteY4" fmla="*/ 9525 h 1384969"/>
                          <a:gd name="connsiteX5" fmla="*/ 1641596 w 1899013"/>
                          <a:gd name="connsiteY5" fmla="*/ 38100 h 1384969"/>
                          <a:gd name="connsiteX6" fmla="*/ 1611116 w 1899013"/>
                          <a:gd name="connsiteY6" fmla="*/ 74378 h 1384969"/>
                          <a:gd name="connsiteX7" fmla="*/ 1584446 w 1899013"/>
                          <a:gd name="connsiteY7" fmla="*/ 104775 h 1384969"/>
                          <a:gd name="connsiteX8" fmla="*/ 1574921 w 1899013"/>
                          <a:gd name="connsiteY8" fmla="*/ 142875 h 1384969"/>
                          <a:gd name="connsiteX9" fmla="*/ 1555871 w 1899013"/>
                          <a:gd name="connsiteY9" fmla="*/ 171450 h 1384969"/>
                          <a:gd name="connsiteX10" fmla="*/ 1527296 w 1899013"/>
                          <a:gd name="connsiteY10" fmla="*/ 219075 h 1384969"/>
                          <a:gd name="connsiteX11" fmla="*/ 1510151 w 1899013"/>
                          <a:gd name="connsiteY11" fmla="*/ 236265 h 1384969"/>
                          <a:gd name="connsiteX12" fmla="*/ 1479671 w 1899013"/>
                          <a:gd name="connsiteY12" fmla="*/ 276225 h 1384969"/>
                          <a:gd name="connsiteX13" fmla="*/ 1403471 w 1899013"/>
                          <a:gd name="connsiteY13" fmla="*/ 361950 h 1384969"/>
                          <a:gd name="connsiteX14" fmla="*/ 1374896 w 1899013"/>
                          <a:gd name="connsiteY14" fmla="*/ 371475 h 1384969"/>
                          <a:gd name="connsiteX15" fmla="*/ 1317746 w 1899013"/>
                          <a:gd name="connsiteY15" fmla="*/ 409575 h 1384969"/>
                          <a:gd name="connsiteX16" fmla="*/ 1289171 w 1899013"/>
                          <a:gd name="connsiteY16" fmla="*/ 428625 h 1384969"/>
                          <a:gd name="connsiteX17" fmla="*/ 1184396 w 1899013"/>
                          <a:gd name="connsiteY17" fmla="*/ 466725 h 1384969"/>
                          <a:gd name="connsiteX18" fmla="*/ 879596 w 1899013"/>
                          <a:gd name="connsiteY18" fmla="*/ 457200 h 1384969"/>
                          <a:gd name="connsiteX19" fmla="*/ 856736 w 1899013"/>
                          <a:gd name="connsiteY19" fmla="*/ 445778 h 1384969"/>
                          <a:gd name="connsiteX20" fmla="*/ 793871 w 1899013"/>
                          <a:gd name="connsiteY20" fmla="*/ 409575 h 1384969"/>
                          <a:gd name="connsiteX21" fmla="*/ 755771 w 1899013"/>
                          <a:gd name="connsiteY21" fmla="*/ 371475 h 1384969"/>
                          <a:gd name="connsiteX22" fmla="*/ 746246 w 1899013"/>
                          <a:gd name="connsiteY22" fmla="*/ 342900 h 1384969"/>
                          <a:gd name="connsiteX23" fmla="*/ 727196 w 1899013"/>
                          <a:gd name="connsiteY23" fmla="*/ 304800 h 1384969"/>
                          <a:gd name="connsiteX24" fmla="*/ 670046 w 1899013"/>
                          <a:gd name="connsiteY24" fmla="*/ 228600 h 1384969"/>
                          <a:gd name="connsiteX25" fmla="*/ 641471 w 1899013"/>
                          <a:gd name="connsiteY25" fmla="*/ 219075 h 1384969"/>
                          <a:gd name="connsiteX26" fmla="*/ 612896 w 1899013"/>
                          <a:gd name="connsiteY26" fmla="*/ 161925 h 1384969"/>
                          <a:gd name="connsiteX27" fmla="*/ 584321 w 1899013"/>
                          <a:gd name="connsiteY27" fmla="*/ 152400 h 1384969"/>
                          <a:gd name="connsiteX28" fmla="*/ 510026 w 1899013"/>
                          <a:gd name="connsiteY28" fmla="*/ 142950 h 1384969"/>
                          <a:gd name="connsiteX29" fmla="*/ 403346 w 1899013"/>
                          <a:gd name="connsiteY29" fmla="*/ 209550 h 1384969"/>
                          <a:gd name="connsiteX30" fmla="*/ 336671 w 1899013"/>
                          <a:gd name="connsiteY30" fmla="*/ 285750 h 1384969"/>
                          <a:gd name="connsiteX31" fmla="*/ 319526 w 1899013"/>
                          <a:gd name="connsiteY31" fmla="*/ 312428 h 1384969"/>
                          <a:gd name="connsiteX32" fmla="*/ 308096 w 1899013"/>
                          <a:gd name="connsiteY32" fmla="*/ 342900 h 1384969"/>
                          <a:gd name="connsiteX33" fmla="*/ 279521 w 1899013"/>
                          <a:gd name="connsiteY33" fmla="*/ 390525 h 1384969"/>
                          <a:gd name="connsiteX34" fmla="*/ 258566 w 1899013"/>
                          <a:gd name="connsiteY34" fmla="*/ 451545 h 1384969"/>
                          <a:gd name="connsiteX35" fmla="*/ 260471 w 1899013"/>
                          <a:gd name="connsiteY35" fmla="*/ 495300 h 1384969"/>
                          <a:gd name="connsiteX36" fmla="*/ 210411 w 1899013"/>
                          <a:gd name="connsiteY36" fmla="*/ 674863 h 1384969"/>
                          <a:gd name="connsiteX37" fmla="*/ 169876 w 1899013"/>
                          <a:gd name="connsiteY37" fmla="*/ 739962 h 1384969"/>
                          <a:gd name="connsiteX38" fmla="*/ 117525 w 1899013"/>
                          <a:gd name="connsiteY38" fmla="*/ 768537 h 1384969"/>
                          <a:gd name="connsiteX39" fmla="*/ 57467 w 1899013"/>
                          <a:gd name="connsiteY39" fmla="*/ 827200 h 1384969"/>
                          <a:gd name="connsiteX40" fmla="*/ 29436 w 1899013"/>
                          <a:gd name="connsiteY40" fmla="*/ 883625 h 1384969"/>
                          <a:gd name="connsiteX41" fmla="*/ 399536 w 1899013"/>
                          <a:gd name="connsiteY41" fmla="*/ 971550 h 1384969"/>
                          <a:gd name="connsiteX42" fmla="*/ 482339 w 1899013"/>
                          <a:gd name="connsiteY42" fmla="*/ 982257 h 1384969"/>
                          <a:gd name="connsiteX43" fmla="*/ 518148 w 1899013"/>
                          <a:gd name="connsiteY43" fmla="*/ 968937 h 1384969"/>
                          <a:gd name="connsiteX44" fmla="*/ 573306 w 1899013"/>
                          <a:gd name="connsiteY44" fmla="*/ 947585 h 1384969"/>
                          <a:gd name="connsiteX45" fmla="*/ 621705 w 1899013"/>
                          <a:gd name="connsiteY45" fmla="*/ 937310 h 1384969"/>
                          <a:gd name="connsiteX46" fmla="*/ 631946 w 1899013"/>
                          <a:gd name="connsiteY46" fmla="*/ 936915 h 1384969"/>
                          <a:gd name="connsiteX47" fmla="*/ 655938 w 1899013"/>
                          <a:gd name="connsiteY47" fmla="*/ 929280 h 1384969"/>
                          <a:gd name="connsiteX48" fmla="*/ 686804 w 1899013"/>
                          <a:gd name="connsiteY48" fmla="*/ 926602 h 1384969"/>
                          <a:gd name="connsiteX49" fmla="*/ 715379 w 1899013"/>
                          <a:gd name="connsiteY49" fmla="*/ 902987 h 1384969"/>
                          <a:gd name="connsiteX50" fmla="*/ 784346 w 1899013"/>
                          <a:gd name="connsiteY50" fmla="*/ 895350 h 1384969"/>
                          <a:gd name="connsiteX51" fmla="*/ 831971 w 1899013"/>
                          <a:gd name="connsiteY51" fmla="*/ 866775 h 1384969"/>
                          <a:gd name="connsiteX52" fmla="*/ 1089146 w 1899013"/>
                          <a:gd name="connsiteY52" fmla="*/ 866775 h 1384969"/>
                          <a:gd name="connsiteX53" fmla="*/ 1089146 w 1899013"/>
                          <a:gd name="connsiteY53" fmla="*/ 990600 h 1384969"/>
                          <a:gd name="connsiteX54" fmla="*/ 1089146 w 1899013"/>
                          <a:gd name="connsiteY54" fmla="*/ 1021110 h 1384969"/>
                          <a:gd name="connsiteX55" fmla="*/ 1104386 w 1899013"/>
                          <a:gd name="connsiteY55" fmla="*/ 1057275 h 1384969"/>
                          <a:gd name="connsiteX56" fmla="*/ 1160405 w 1899013"/>
                          <a:gd name="connsiteY56" fmla="*/ 1348565 h 1384969"/>
                          <a:gd name="connsiteX57" fmla="*/ 1193921 w 1899013"/>
                          <a:gd name="connsiteY57" fmla="*/ 1019175 h 1384969"/>
                          <a:gd name="connsiteX58" fmla="*/ 1174871 w 1899013"/>
                          <a:gd name="connsiteY58" fmla="*/ 990600 h 1384969"/>
                          <a:gd name="connsiteX59" fmla="*/ 1193921 w 1899013"/>
                          <a:gd name="connsiteY59" fmla="*/ 1047750 h 1384969"/>
                          <a:gd name="connsiteX60" fmla="*/ 1247261 w 1899013"/>
                          <a:gd name="connsiteY60" fmla="*/ 1116473 h 1384969"/>
                          <a:gd name="connsiteX61" fmla="*/ 1315454 w 1899013"/>
                          <a:gd name="connsiteY61" fmla="*/ 1384966 h 1384969"/>
                          <a:gd name="connsiteX62" fmla="*/ 1300629 w 1899013"/>
                          <a:gd name="connsiteY62" fmla="*/ 1110089 h 1384969"/>
                          <a:gd name="connsiteX63" fmla="*/ 1270121 w 1899013"/>
                          <a:gd name="connsiteY63" fmla="*/ 981075 h 1384969"/>
                          <a:gd name="connsiteX64" fmla="*/ 1373964 w 1899013"/>
                          <a:gd name="connsiteY64" fmla="*/ 1061198 h 1384969"/>
                          <a:gd name="connsiteX65" fmla="*/ 1454446 w 1899013"/>
                          <a:gd name="connsiteY65" fmla="*/ 1018882 h 1384969"/>
                          <a:gd name="connsiteX66" fmla="*/ 1548518 w 1899013"/>
                          <a:gd name="connsiteY66" fmla="*/ 977473 h 1384969"/>
                          <a:gd name="connsiteX67" fmla="*/ 1535002 w 1899013"/>
                          <a:gd name="connsiteY67" fmla="*/ 960364 h 1384969"/>
                          <a:gd name="connsiteX68" fmla="*/ 1690080 w 1899013"/>
                          <a:gd name="connsiteY68" fmla="*/ 915501 h 1384969"/>
                          <a:gd name="connsiteX69" fmla="*/ 1760121 w 1899013"/>
                          <a:gd name="connsiteY69" fmla="*/ 840483 h 1384969"/>
                          <a:gd name="connsiteX70" fmla="*/ 1774946 w 1899013"/>
                          <a:gd name="connsiteY70" fmla="*/ 828675 h 1384969"/>
                          <a:gd name="connsiteX71" fmla="*/ 1813046 w 1899013"/>
                          <a:gd name="connsiteY71" fmla="*/ 771525 h 1384969"/>
                          <a:gd name="connsiteX72" fmla="*/ 1832096 w 1899013"/>
                          <a:gd name="connsiteY72" fmla="*/ 742950 h 1384969"/>
                          <a:gd name="connsiteX73" fmla="*/ 1841621 w 1899013"/>
                          <a:gd name="connsiteY73" fmla="*/ 704850 h 1384969"/>
                          <a:gd name="connsiteX74" fmla="*/ 1822571 w 1899013"/>
                          <a:gd name="connsiteY74" fmla="*/ 466725 h 1384969"/>
                          <a:gd name="connsiteX75" fmla="*/ 1813046 w 1899013"/>
                          <a:gd name="connsiteY75" fmla="*/ 438150 h 1384969"/>
                          <a:gd name="connsiteX76" fmla="*/ 1795901 w 1899013"/>
                          <a:gd name="connsiteY76" fmla="*/ 401947 h 1384969"/>
                          <a:gd name="connsiteX77" fmla="*/ 1774946 w 1899013"/>
                          <a:gd name="connsiteY77" fmla="*/ 371475 h 1384969"/>
                          <a:gd name="connsiteX78" fmla="*/ 1774946 w 1899013"/>
                          <a:gd name="connsiteY78" fmla="*/ 190500 h 1384969"/>
                          <a:gd name="connsiteX79" fmla="*/ 1793996 w 1899013"/>
                          <a:gd name="connsiteY79" fmla="*/ 161925 h 1384969"/>
                          <a:gd name="connsiteX80" fmla="*/ 1822571 w 1899013"/>
                          <a:gd name="connsiteY80" fmla="*/ 142875 h 1384969"/>
                          <a:gd name="connsiteX81" fmla="*/ 1860671 w 1899013"/>
                          <a:gd name="connsiteY81" fmla="*/ 114300 h 1384969"/>
                          <a:gd name="connsiteX82" fmla="*/ 1898771 w 1899013"/>
                          <a:gd name="connsiteY82" fmla="*/ 95250 h 1384969"/>
                          <a:gd name="connsiteX83" fmla="*/ 1851146 w 1899013"/>
                          <a:gd name="connsiteY83" fmla="*/ 51457 h 1384969"/>
                          <a:gd name="connsiteX0" fmla="*/ 1851146 w 1899013"/>
                          <a:gd name="connsiteY0" fmla="*/ 51457 h 1384969"/>
                          <a:gd name="connsiteX1" fmla="*/ 1860671 w 1899013"/>
                          <a:gd name="connsiteY1" fmla="*/ 57150 h 1384969"/>
                          <a:gd name="connsiteX2" fmla="*/ 1784471 w 1899013"/>
                          <a:gd name="connsiteY2" fmla="*/ 9562 h 1384969"/>
                          <a:gd name="connsiteX3" fmla="*/ 1717796 w 1899013"/>
                          <a:gd name="connsiteY3" fmla="*/ 0 h 1384969"/>
                          <a:gd name="connsiteX4" fmla="*/ 1670171 w 1899013"/>
                          <a:gd name="connsiteY4" fmla="*/ 9525 h 1384969"/>
                          <a:gd name="connsiteX5" fmla="*/ 1641596 w 1899013"/>
                          <a:gd name="connsiteY5" fmla="*/ 38100 h 1384969"/>
                          <a:gd name="connsiteX6" fmla="*/ 1611116 w 1899013"/>
                          <a:gd name="connsiteY6" fmla="*/ 74378 h 1384969"/>
                          <a:gd name="connsiteX7" fmla="*/ 1584446 w 1899013"/>
                          <a:gd name="connsiteY7" fmla="*/ 104775 h 1384969"/>
                          <a:gd name="connsiteX8" fmla="*/ 1574921 w 1899013"/>
                          <a:gd name="connsiteY8" fmla="*/ 142875 h 1384969"/>
                          <a:gd name="connsiteX9" fmla="*/ 1555871 w 1899013"/>
                          <a:gd name="connsiteY9" fmla="*/ 171450 h 1384969"/>
                          <a:gd name="connsiteX10" fmla="*/ 1527296 w 1899013"/>
                          <a:gd name="connsiteY10" fmla="*/ 219075 h 1384969"/>
                          <a:gd name="connsiteX11" fmla="*/ 1510151 w 1899013"/>
                          <a:gd name="connsiteY11" fmla="*/ 236265 h 1384969"/>
                          <a:gd name="connsiteX12" fmla="*/ 1479671 w 1899013"/>
                          <a:gd name="connsiteY12" fmla="*/ 276225 h 1384969"/>
                          <a:gd name="connsiteX13" fmla="*/ 1403471 w 1899013"/>
                          <a:gd name="connsiteY13" fmla="*/ 361950 h 1384969"/>
                          <a:gd name="connsiteX14" fmla="*/ 1374896 w 1899013"/>
                          <a:gd name="connsiteY14" fmla="*/ 371475 h 1384969"/>
                          <a:gd name="connsiteX15" fmla="*/ 1317746 w 1899013"/>
                          <a:gd name="connsiteY15" fmla="*/ 409575 h 1384969"/>
                          <a:gd name="connsiteX16" fmla="*/ 1289171 w 1899013"/>
                          <a:gd name="connsiteY16" fmla="*/ 428625 h 1384969"/>
                          <a:gd name="connsiteX17" fmla="*/ 1184396 w 1899013"/>
                          <a:gd name="connsiteY17" fmla="*/ 466725 h 1384969"/>
                          <a:gd name="connsiteX18" fmla="*/ 879596 w 1899013"/>
                          <a:gd name="connsiteY18" fmla="*/ 457200 h 1384969"/>
                          <a:gd name="connsiteX19" fmla="*/ 856736 w 1899013"/>
                          <a:gd name="connsiteY19" fmla="*/ 445778 h 1384969"/>
                          <a:gd name="connsiteX20" fmla="*/ 805253 w 1899013"/>
                          <a:gd name="connsiteY20" fmla="*/ 390680 h 1384969"/>
                          <a:gd name="connsiteX21" fmla="*/ 755771 w 1899013"/>
                          <a:gd name="connsiteY21" fmla="*/ 371475 h 1384969"/>
                          <a:gd name="connsiteX22" fmla="*/ 746246 w 1899013"/>
                          <a:gd name="connsiteY22" fmla="*/ 342900 h 1384969"/>
                          <a:gd name="connsiteX23" fmla="*/ 727196 w 1899013"/>
                          <a:gd name="connsiteY23" fmla="*/ 304800 h 1384969"/>
                          <a:gd name="connsiteX24" fmla="*/ 670046 w 1899013"/>
                          <a:gd name="connsiteY24" fmla="*/ 228600 h 1384969"/>
                          <a:gd name="connsiteX25" fmla="*/ 641471 w 1899013"/>
                          <a:gd name="connsiteY25" fmla="*/ 219075 h 1384969"/>
                          <a:gd name="connsiteX26" fmla="*/ 612896 w 1899013"/>
                          <a:gd name="connsiteY26" fmla="*/ 161925 h 1384969"/>
                          <a:gd name="connsiteX27" fmla="*/ 584321 w 1899013"/>
                          <a:gd name="connsiteY27" fmla="*/ 152400 h 1384969"/>
                          <a:gd name="connsiteX28" fmla="*/ 510026 w 1899013"/>
                          <a:gd name="connsiteY28" fmla="*/ 142950 h 1384969"/>
                          <a:gd name="connsiteX29" fmla="*/ 403346 w 1899013"/>
                          <a:gd name="connsiteY29" fmla="*/ 209550 h 1384969"/>
                          <a:gd name="connsiteX30" fmla="*/ 336671 w 1899013"/>
                          <a:gd name="connsiteY30" fmla="*/ 285750 h 1384969"/>
                          <a:gd name="connsiteX31" fmla="*/ 319526 w 1899013"/>
                          <a:gd name="connsiteY31" fmla="*/ 312428 h 1384969"/>
                          <a:gd name="connsiteX32" fmla="*/ 308096 w 1899013"/>
                          <a:gd name="connsiteY32" fmla="*/ 342900 h 1384969"/>
                          <a:gd name="connsiteX33" fmla="*/ 279521 w 1899013"/>
                          <a:gd name="connsiteY33" fmla="*/ 390525 h 1384969"/>
                          <a:gd name="connsiteX34" fmla="*/ 258566 w 1899013"/>
                          <a:gd name="connsiteY34" fmla="*/ 451545 h 1384969"/>
                          <a:gd name="connsiteX35" fmla="*/ 260471 w 1899013"/>
                          <a:gd name="connsiteY35" fmla="*/ 495300 h 1384969"/>
                          <a:gd name="connsiteX36" fmla="*/ 210411 w 1899013"/>
                          <a:gd name="connsiteY36" fmla="*/ 674863 h 1384969"/>
                          <a:gd name="connsiteX37" fmla="*/ 169876 w 1899013"/>
                          <a:gd name="connsiteY37" fmla="*/ 739962 h 1384969"/>
                          <a:gd name="connsiteX38" fmla="*/ 117525 w 1899013"/>
                          <a:gd name="connsiteY38" fmla="*/ 768537 h 1384969"/>
                          <a:gd name="connsiteX39" fmla="*/ 57467 w 1899013"/>
                          <a:gd name="connsiteY39" fmla="*/ 827200 h 1384969"/>
                          <a:gd name="connsiteX40" fmla="*/ 29436 w 1899013"/>
                          <a:gd name="connsiteY40" fmla="*/ 883625 h 1384969"/>
                          <a:gd name="connsiteX41" fmla="*/ 399536 w 1899013"/>
                          <a:gd name="connsiteY41" fmla="*/ 971550 h 1384969"/>
                          <a:gd name="connsiteX42" fmla="*/ 482339 w 1899013"/>
                          <a:gd name="connsiteY42" fmla="*/ 982257 h 1384969"/>
                          <a:gd name="connsiteX43" fmla="*/ 518148 w 1899013"/>
                          <a:gd name="connsiteY43" fmla="*/ 968937 h 1384969"/>
                          <a:gd name="connsiteX44" fmla="*/ 573306 w 1899013"/>
                          <a:gd name="connsiteY44" fmla="*/ 947585 h 1384969"/>
                          <a:gd name="connsiteX45" fmla="*/ 621705 w 1899013"/>
                          <a:gd name="connsiteY45" fmla="*/ 937310 h 1384969"/>
                          <a:gd name="connsiteX46" fmla="*/ 631946 w 1899013"/>
                          <a:gd name="connsiteY46" fmla="*/ 936915 h 1384969"/>
                          <a:gd name="connsiteX47" fmla="*/ 655938 w 1899013"/>
                          <a:gd name="connsiteY47" fmla="*/ 929280 h 1384969"/>
                          <a:gd name="connsiteX48" fmla="*/ 686804 w 1899013"/>
                          <a:gd name="connsiteY48" fmla="*/ 926602 h 1384969"/>
                          <a:gd name="connsiteX49" fmla="*/ 715379 w 1899013"/>
                          <a:gd name="connsiteY49" fmla="*/ 902987 h 1384969"/>
                          <a:gd name="connsiteX50" fmla="*/ 784346 w 1899013"/>
                          <a:gd name="connsiteY50" fmla="*/ 895350 h 1384969"/>
                          <a:gd name="connsiteX51" fmla="*/ 831971 w 1899013"/>
                          <a:gd name="connsiteY51" fmla="*/ 866775 h 1384969"/>
                          <a:gd name="connsiteX52" fmla="*/ 1089146 w 1899013"/>
                          <a:gd name="connsiteY52" fmla="*/ 866775 h 1384969"/>
                          <a:gd name="connsiteX53" fmla="*/ 1089146 w 1899013"/>
                          <a:gd name="connsiteY53" fmla="*/ 990600 h 1384969"/>
                          <a:gd name="connsiteX54" fmla="*/ 1089146 w 1899013"/>
                          <a:gd name="connsiteY54" fmla="*/ 1021110 h 1384969"/>
                          <a:gd name="connsiteX55" fmla="*/ 1104386 w 1899013"/>
                          <a:gd name="connsiteY55" fmla="*/ 1057275 h 1384969"/>
                          <a:gd name="connsiteX56" fmla="*/ 1160405 w 1899013"/>
                          <a:gd name="connsiteY56" fmla="*/ 1348565 h 1384969"/>
                          <a:gd name="connsiteX57" fmla="*/ 1193921 w 1899013"/>
                          <a:gd name="connsiteY57" fmla="*/ 1019175 h 1384969"/>
                          <a:gd name="connsiteX58" fmla="*/ 1174871 w 1899013"/>
                          <a:gd name="connsiteY58" fmla="*/ 990600 h 1384969"/>
                          <a:gd name="connsiteX59" fmla="*/ 1193921 w 1899013"/>
                          <a:gd name="connsiteY59" fmla="*/ 1047750 h 1384969"/>
                          <a:gd name="connsiteX60" fmla="*/ 1247261 w 1899013"/>
                          <a:gd name="connsiteY60" fmla="*/ 1116473 h 1384969"/>
                          <a:gd name="connsiteX61" fmla="*/ 1315454 w 1899013"/>
                          <a:gd name="connsiteY61" fmla="*/ 1384966 h 1384969"/>
                          <a:gd name="connsiteX62" fmla="*/ 1300629 w 1899013"/>
                          <a:gd name="connsiteY62" fmla="*/ 1110089 h 1384969"/>
                          <a:gd name="connsiteX63" fmla="*/ 1270121 w 1899013"/>
                          <a:gd name="connsiteY63" fmla="*/ 981075 h 1384969"/>
                          <a:gd name="connsiteX64" fmla="*/ 1373964 w 1899013"/>
                          <a:gd name="connsiteY64" fmla="*/ 1061198 h 1384969"/>
                          <a:gd name="connsiteX65" fmla="*/ 1454446 w 1899013"/>
                          <a:gd name="connsiteY65" fmla="*/ 1018882 h 1384969"/>
                          <a:gd name="connsiteX66" fmla="*/ 1548518 w 1899013"/>
                          <a:gd name="connsiteY66" fmla="*/ 977473 h 1384969"/>
                          <a:gd name="connsiteX67" fmla="*/ 1535002 w 1899013"/>
                          <a:gd name="connsiteY67" fmla="*/ 960364 h 1384969"/>
                          <a:gd name="connsiteX68" fmla="*/ 1690080 w 1899013"/>
                          <a:gd name="connsiteY68" fmla="*/ 915501 h 1384969"/>
                          <a:gd name="connsiteX69" fmla="*/ 1760121 w 1899013"/>
                          <a:gd name="connsiteY69" fmla="*/ 840483 h 1384969"/>
                          <a:gd name="connsiteX70" fmla="*/ 1774946 w 1899013"/>
                          <a:gd name="connsiteY70" fmla="*/ 828675 h 1384969"/>
                          <a:gd name="connsiteX71" fmla="*/ 1813046 w 1899013"/>
                          <a:gd name="connsiteY71" fmla="*/ 771525 h 1384969"/>
                          <a:gd name="connsiteX72" fmla="*/ 1832096 w 1899013"/>
                          <a:gd name="connsiteY72" fmla="*/ 742950 h 1384969"/>
                          <a:gd name="connsiteX73" fmla="*/ 1841621 w 1899013"/>
                          <a:gd name="connsiteY73" fmla="*/ 704850 h 1384969"/>
                          <a:gd name="connsiteX74" fmla="*/ 1822571 w 1899013"/>
                          <a:gd name="connsiteY74" fmla="*/ 466725 h 1384969"/>
                          <a:gd name="connsiteX75" fmla="*/ 1813046 w 1899013"/>
                          <a:gd name="connsiteY75" fmla="*/ 438150 h 1384969"/>
                          <a:gd name="connsiteX76" fmla="*/ 1795901 w 1899013"/>
                          <a:gd name="connsiteY76" fmla="*/ 401947 h 1384969"/>
                          <a:gd name="connsiteX77" fmla="*/ 1774946 w 1899013"/>
                          <a:gd name="connsiteY77" fmla="*/ 371475 h 1384969"/>
                          <a:gd name="connsiteX78" fmla="*/ 1774946 w 1899013"/>
                          <a:gd name="connsiteY78" fmla="*/ 190500 h 1384969"/>
                          <a:gd name="connsiteX79" fmla="*/ 1793996 w 1899013"/>
                          <a:gd name="connsiteY79" fmla="*/ 161925 h 1384969"/>
                          <a:gd name="connsiteX80" fmla="*/ 1822571 w 1899013"/>
                          <a:gd name="connsiteY80" fmla="*/ 142875 h 1384969"/>
                          <a:gd name="connsiteX81" fmla="*/ 1860671 w 1899013"/>
                          <a:gd name="connsiteY81" fmla="*/ 114300 h 1384969"/>
                          <a:gd name="connsiteX82" fmla="*/ 1898771 w 1899013"/>
                          <a:gd name="connsiteY82" fmla="*/ 95250 h 1384969"/>
                          <a:gd name="connsiteX83" fmla="*/ 1851146 w 1899013"/>
                          <a:gd name="connsiteY83" fmla="*/ 51457 h 1384969"/>
                          <a:gd name="connsiteX0" fmla="*/ 1851146 w 1899013"/>
                          <a:gd name="connsiteY0" fmla="*/ 51457 h 1384969"/>
                          <a:gd name="connsiteX1" fmla="*/ 1860671 w 1899013"/>
                          <a:gd name="connsiteY1" fmla="*/ 57150 h 1384969"/>
                          <a:gd name="connsiteX2" fmla="*/ 1784471 w 1899013"/>
                          <a:gd name="connsiteY2" fmla="*/ 9562 h 1384969"/>
                          <a:gd name="connsiteX3" fmla="*/ 1717796 w 1899013"/>
                          <a:gd name="connsiteY3" fmla="*/ 0 h 1384969"/>
                          <a:gd name="connsiteX4" fmla="*/ 1670171 w 1899013"/>
                          <a:gd name="connsiteY4" fmla="*/ 9525 h 1384969"/>
                          <a:gd name="connsiteX5" fmla="*/ 1641596 w 1899013"/>
                          <a:gd name="connsiteY5" fmla="*/ 38100 h 1384969"/>
                          <a:gd name="connsiteX6" fmla="*/ 1611116 w 1899013"/>
                          <a:gd name="connsiteY6" fmla="*/ 74378 h 1384969"/>
                          <a:gd name="connsiteX7" fmla="*/ 1584446 w 1899013"/>
                          <a:gd name="connsiteY7" fmla="*/ 104775 h 1384969"/>
                          <a:gd name="connsiteX8" fmla="*/ 1574921 w 1899013"/>
                          <a:gd name="connsiteY8" fmla="*/ 142875 h 1384969"/>
                          <a:gd name="connsiteX9" fmla="*/ 1555871 w 1899013"/>
                          <a:gd name="connsiteY9" fmla="*/ 171450 h 1384969"/>
                          <a:gd name="connsiteX10" fmla="*/ 1527296 w 1899013"/>
                          <a:gd name="connsiteY10" fmla="*/ 219075 h 1384969"/>
                          <a:gd name="connsiteX11" fmla="*/ 1510151 w 1899013"/>
                          <a:gd name="connsiteY11" fmla="*/ 236265 h 1384969"/>
                          <a:gd name="connsiteX12" fmla="*/ 1479671 w 1899013"/>
                          <a:gd name="connsiteY12" fmla="*/ 276225 h 1384969"/>
                          <a:gd name="connsiteX13" fmla="*/ 1403471 w 1899013"/>
                          <a:gd name="connsiteY13" fmla="*/ 361950 h 1384969"/>
                          <a:gd name="connsiteX14" fmla="*/ 1374896 w 1899013"/>
                          <a:gd name="connsiteY14" fmla="*/ 371475 h 1384969"/>
                          <a:gd name="connsiteX15" fmla="*/ 1317746 w 1899013"/>
                          <a:gd name="connsiteY15" fmla="*/ 409575 h 1384969"/>
                          <a:gd name="connsiteX16" fmla="*/ 1289171 w 1899013"/>
                          <a:gd name="connsiteY16" fmla="*/ 428625 h 1384969"/>
                          <a:gd name="connsiteX17" fmla="*/ 1184396 w 1899013"/>
                          <a:gd name="connsiteY17" fmla="*/ 466725 h 1384969"/>
                          <a:gd name="connsiteX18" fmla="*/ 906155 w 1899013"/>
                          <a:gd name="connsiteY18" fmla="*/ 438303 h 1384969"/>
                          <a:gd name="connsiteX19" fmla="*/ 856736 w 1899013"/>
                          <a:gd name="connsiteY19" fmla="*/ 445778 h 1384969"/>
                          <a:gd name="connsiteX20" fmla="*/ 805253 w 1899013"/>
                          <a:gd name="connsiteY20" fmla="*/ 390680 h 1384969"/>
                          <a:gd name="connsiteX21" fmla="*/ 755771 w 1899013"/>
                          <a:gd name="connsiteY21" fmla="*/ 371475 h 1384969"/>
                          <a:gd name="connsiteX22" fmla="*/ 746246 w 1899013"/>
                          <a:gd name="connsiteY22" fmla="*/ 342900 h 1384969"/>
                          <a:gd name="connsiteX23" fmla="*/ 727196 w 1899013"/>
                          <a:gd name="connsiteY23" fmla="*/ 304800 h 1384969"/>
                          <a:gd name="connsiteX24" fmla="*/ 670046 w 1899013"/>
                          <a:gd name="connsiteY24" fmla="*/ 228600 h 1384969"/>
                          <a:gd name="connsiteX25" fmla="*/ 641471 w 1899013"/>
                          <a:gd name="connsiteY25" fmla="*/ 219075 h 1384969"/>
                          <a:gd name="connsiteX26" fmla="*/ 612896 w 1899013"/>
                          <a:gd name="connsiteY26" fmla="*/ 161925 h 1384969"/>
                          <a:gd name="connsiteX27" fmla="*/ 584321 w 1899013"/>
                          <a:gd name="connsiteY27" fmla="*/ 152400 h 1384969"/>
                          <a:gd name="connsiteX28" fmla="*/ 510026 w 1899013"/>
                          <a:gd name="connsiteY28" fmla="*/ 142950 h 1384969"/>
                          <a:gd name="connsiteX29" fmla="*/ 403346 w 1899013"/>
                          <a:gd name="connsiteY29" fmla="*/ 209550 h 1384969"/>
                          <a:gd name="connsiteX30" fmla="*/ 336671 w 1899013"/>
                          <a:gd name="connsiteY30" fmla="*/ 285750 h 1384969"/>
                          <a:gd name="connsiteX31" fmla="*/ 319526 w 1899013"/>
                          <a:gd name="connsiteY31" fmla="*/ 312428 h 1384969"/>
                          <a:gd name="connsiteX32" fmla="*/ 308096 w 1899013"/>
                          <a:gd name="connsiteY32" fmla="*/ 342900 h 1384969"/>
                          <a:gd name="connsiteX33" fmla="*/ 279521 w 1899013"/>
                          <a:gd name="connsiteY33" fmla="*/ 390525 h 1384969"/>
                          <a:gd name="connsiteX34" fmla="*/ 258566 w 1899013"/>
                          <a:gd name="connsiteY34" fmla="*/ 451545 h 1384969"/>
                          <a:gd name="connsiteX35" fmla="*/ 260471 w 1899013"/>
                          <a:gd name="connsiteY35" fmla="*/ 495300 h 1384969"/>
                          <a:gd name="connsiteX36" fmla="*/ 210411 w 1899013"/>
                          <a:gd name="connsiteY36" fmla="*/ 674863 h 1384969"/>
                          <a:gd name="connsiteX37" fmla="*/ 169876 w 1899013"/>
                          <a:gd name="connsiteY37" fmla="*/ 739962 h 1384969"/>
                          <a:gd name="connsiteX38" fmla="*/ 117525 w 1899013"/>
                          <a:gd name="connsiteY38" fmla="*/ 768537 h 1384969"/>
                          <a:gd name="connsiteX39" fmla="*/ 57467 w 1899013"/>
                          <a:gd name="connsiteY39" fmla="*/ 827200 h 1384969"/>
                          <a:gd name="connsiteX40" fmla="*/ 29436 w 1899013"/>
                          <a:gd name="connsiteY40" fmla="*/ 883625 h 1384969"/>
                          <a:gd name="connsiteX41" fmla="*/ 399536 w 1899013"/>
                          <a:gd name="connsiteY41" fmla="*/ 971550 h 1384969"/>
                          <a:gd name="connsiteX42" fmla="*/ 482339 w 1899013"/>
                          <a:gd name="connsiteY42" fmla="*/ 982257 h 1384969"/>
                          <a:gd name="connsiteX43" fmla="*/ 518148 w 1899013"/>
                          <a:gd name="connsiteY43" fmla="*/ 968937 h 1384969"/>
                          <a:gd name="connsiteX44" fmla="*/ 573306 w 1899013"/>
                          <a:gd name="connsiteY44" fmla="*/ 947585 h 1384969"/>
                          <a:gd name="connsiteX45" fmla="*/ 621705 w 1899013"/>
                          <a:gd name="connsiteY45" fmla="*/ 937310 h 1384969"/>
                          <a:gd name="connsiteX46" fmla="*/ 631946 w 1899013"/>
                          <a:gd name="connsiteY46" fmla="*/ 936915 h 1384969"/>
                          <a:gd name="connsiteX47" fmla="*/ 655938 w 1899013"/>
                          <a:gd name="connsiteY47" fmla="*/ 929280 h 1384969"/>
                          <a:gd name="connsiteX48" fmla="*/ 686804 w 1899013"/>
                          <a:gd name="connsiteY48" fmla="*/ 926602 h 1384969"/>
                          <a:gd name="connsiteX49" fmla="*/ 715379 w 1899013"/>
                          <a:gd name="connsiteY49" fmla="*/ 902987 h 1384969"/>
                          <a:gd name="connsiteX50" fmla="*/ 784346 w 1899013"/>
                          <a:gd name="connsiteY50" fmla="*/ 895350 h 1384969"/>
                          <a:gd name="connsiteX51" fmla="*/ 831971 w 1899013"/>
                          <a:gd name="connsiteY51" fmla="*/ 866775 h 1384969"/>
                          <a:gd name="connsiteX52" fmla="*/ 1089146 w 1899013"/>
                          <a:gd name="connsiteY52" fmla="*/ 866775 h 1384969"/>
                          <a:gd name="connsiteX53" fmla="*/ 1089146 w 1899013"/>
                          <a:gd name="connsiteY53" fmla="*/ 990600 h 1384969"/>
                          <a:gd name="connsiteX54" fmla="*/ 1089146 w 1899013"/>
                          <a:gd name="connsiteY54" fmla="*/ 1021110 h 1384969"/>
                          <a:gd name="connsiteX55" fmla="*/ 1104386 w 1899013"/>
                          <a:gd name="connsiteY55" fmla="*/ 1057275 h 1384969"/>
                          <a:gd name="connsiteX56" fmla="*/ 1160405 w 1899013"/>
                          <a:gd name="connsiteY56" fmla="*/ 1348565 h 1384969"/>
                          <a:gd name="connsiteX57" fmla="*/ 1193921 w 1899013"/>
                          <a:gd name="connsiteY57" fmla="*/ 1019175 h 1384969"/>
                          <a:gd name="connsiteX58" fmla="*/ 1174871 w 1899013"/>
                          <a:gd name="connsiteY58" fmla="*/ 990600 h 1384969"/>
                          <a:gd name="connsiteX59" fmla="*/ 1193921 w 1899013"/>
                          <a:gd name="connsiteY59" fmla="*/ 1047750 h 1384969"/>
                          <a:gd name="connsiteX60" fmla="*/ 1247261 w 1899013"/>
                          <a:gd name="connsiteY60" fmla="*/ 1116473 h 1384969"/>
                          <a:gd name="connsiteX61" fmla="*/ 1315454 w 1899013"/>
                          <a:gd name="connsiteY61" fmla="*/ 1384966 h 1384969"/>
                          <a:gd name="connsiteX62" fmla="*/ 1300629 w 1899013"/>
                          <a:gd name="connsiteY62" fmla="*/ 1110089 h 1384969"/>
                          <a:gd name="connsiteX63" fmla="*/ 1270121 w 1899013"/>
                          <a:gd name="connsiteY63" fmla="*/ 981075 h 1384969"/>
                          <a:gd name="connsiteX64" fmla="*/ 1373964 w 1899013"/>
                          <a:gd name="connsiteY64" fmla="*/ 1061198 h 1384969"/>
                          <a:gd name="connsiteX65" fmla="*/ 1454446 w 1899013"/>
                          <a:gd name="connsiteY65" fmla="*/ 1018882 h 1384969"/>
                          <a:gd name="connsiteX66" fmla="*/ 1548518 w 1899013"/>
                          <a:gd name="connsiteY66" fmla="*/ 977473 h 1384969"/>
                          <a:gd name="connsiteX67" fmla="*/ 1535002 w 1899013"/>
                          <a:gd name="connsiteY67" fmla="*/ 960364 h 1384969"/>
                          <a:gd name="connsiteX68" fmla="*/ 1690080 w 1899013"/>
                          <a:gd name="connsiteY68" fmla="*/ 915501 h 1384969"/>
                          <a:gd name="connsiteX69" fmla="*/ 1760121 w 1899013"/>
                          <a:gd name="connsiteY69" fmla="*/ 840483 h 1384969"/>
                          <a:gd name="connsiteX70" fmla="*/ 1774946 w 1899013"/>
                          <a:gd name="connsiteY70" fmla="*/ 828675 h 1384969"/>
                          <a:gd name="connsiteX71" fmla="*/ 1813046 w 1899013"/>
                          <a:gd name="connsiteY71" fmla="*/ 771525 h 1384969"/>
                          <a:gd name="connsiteX72" fmla="*/ 1832096 w 1899013"/>
                          <a:gd name="connsiteY72" fmla="*/ 742950 h 1384969"/>
                          <a:gd name="connsiteX73" fmla="*/ 1841621 w 1899013"/>
                          <a:gd name="connsiteY73" fmla="*/ 704850 h 1384969"/>
                          <a:gd name="connsiteX74" fmla="*/ 1822571 w 1899013"/>
                          <a:gd name="connsiteY74" fmla="*/ 466725 h 1384969"/>
                          <a:gd name="connsiteX75" fmla="*/ 1813046 w 1899013"/>
                          <a:gd name="connsiteY75" fmla="*/ 438150 h 1384969"/>
                          <a:gd name="connsiteX76" fmla="*/ 1795901 w 1899013"/>
                          <a:gd name="connsiteY76" fmla="*/ 401947 h 1384969"/>
                          <a:gd name="connsiteX77" fmla="*/ 1774946 w 1899013"/>
                          <a:gd name="connsiteY77" fmla="*/ 371475 h 1384969"/>
                          <a:gd name="connsiteX78" fmla="*/ 1774946 w 1899013"/>
                          <a:gd name="connsiteY78" fmla="*/ 190500 h 1384969"/>
                          <a:gd name="connsiteX79" fmla="*/ 1793996 w 1899013"/>
                          <a:gd name="connsiteY79" fmla="*/ 161925 h 1384969"/>
                          <a:gd name="connsiteX80" fmla="*/ 1822571 w 1899013"/>
                          <a:gd name="connsiteY80" fmla="*/ 142875 h 1384969"/>
                          <a:gd name="connsiteX81" fmla="*/ 1860671 w 1899013"/>
                          <a:gd name="connsiteY81" fmla="*/ 114300 h 1384969"/>
                          <a:gd name="connsiteX82" fmla="*/ 1898771 w 1899013"/>
                          <a:gd name="connsiteY82" fmla="*/ 95250 h 1384969"/>
                          <a:gd name="connsiteX83" fmla="*/ 1851146 w 1899013"/>
                          <a:gd name="connsiteY83" fmla="*/ 51457 h 1384969"/>
                          <a:gd name="connsiteX0" fmla="*/ 1851146 w 1899013"/>
                          <a:gd name="connsiteY0" fmla="*/ 51457 h 1384969"/>
                          <a:gd name="connsiteX1" fmla="*/ 1860671 w 1899013"/>
                          <a:gd name="connsiteY1" fmla="*/ 57150 h 1384969"/>
                          <a:gd name="connsiteX2" fmla="*/ 1784471 w 1899013"/>
                          <a:gd name="connsiteY2" fmla="*/ 9562 h 1384969"/>
                          <a:gd name="connsiteX3" fmla="*/ 1717796 w 1899013"/>
                          <a:gd name="connsiteY3" fmla="*/ 0 h 1384969"/>
                          <a:gd name="connsiteX4" fmla="*/ 1670171 w 1899013"/>
                          <a:gd name="connsiteY4" fmla="*/ 9525 h 1384969"/>
                          <a:gd name="connsiteX5" fmla="*/ 1641596 w 1899013"/>
                          <a:gd name="connsiteY5" fmla="*/ 38100 h 1384969"/>
                          <a:gd name="connsiteX6" fmla="*/ 1611116 w 1899013"/>
                          <a:gd name="connsiteY6" fmla="*/ 74378 h 1384969"/>
                          <a:gd name="connsiteX7" fmla="*/ 1584446 w 1899013"/>
                          <a:gd name="connsiteY7" fmla="*/ 104775 h 1384969"/>
                          <a:gd name="connsiteX8" fmla="*/ 1574921 w 1899013"/>
                          <a:gd name="connsiteY8" fmla="*/ 142875 h 1384969"/>
                          <a:gd name="connsiteX9" fmla="*/ 1555871 w 1899013"/>
                          <a:gd name="connsiteY9" fmla="*/ 171450 h 1384969"/>
                          <a:gd name="connsiteX10" fmla="*/ 1527296 w 1899013"/>
                          <a:gd name="connsiteY10" fmla="*/ 219075 h 1384969"/>
                          <a:gd name="connsiteX11" fmla="*/ 1510151 w 1899013"/>
                          <a:gd name="connsiteY11" fmla="*/ 236265 h 1384969"/>
                          <a:gd name="connsiteX12" fmla="*/ 1479671 w 1899013"/>
                          <a:gd name="connsiteY12" fmla="*/ 276225 h 1384969"/>
                          <a:gd name="connsiteX13" fmla="*/ 1403471 w 1899013"/>
                          <a:gd name="connsiteY13" fmla="*/ 361950 h 1384969"/>
                          <a:gd name="connsiteX14" fmla="*/ 1374896 w 1899013"/>
                          <a:gd name="connsiteY14" fmla="*/ 371475 h 1384969"/>
                          <a:gd name="connsiteX15" fmla="*/ 1317746 w 1899013"/>
                          <a:gd name="connsiteY15" fmla="*/ 409575 h 1384969"/>
                          <a:gd name="connsiteX16" fmla="*/ 1289171 w 1899013"/>
                          <a:gd name="connsiteY16" fmla="*/ 428625 h 1384969"/>
                          <a:gd name="connsiteX17" fmla="*/ 1184396 w 1899013"/>
                          <a:gd name="connsiteY17" fmla="*/ 466725 h 1384969"/>
                          <a:gd name="connsiteX18" fmla="*/ 906155 w 1899013"/>
                          <a:gd name="connsiteY18" fmla="*/ 438303 h 1384969"/>
                          <a:gd name="connsiteX19" fmla="*/ 856736 w 1899013"/>
                          <a:gd name="connsiteY19" fmla="*/ 445778 h 1384969"/>
                          <a:gd name="connsiteX20" fmla="*/ 805253 w 1899013"/>
                          <a:gd name="connsiteY20" fmla="*/ 390680 h 1384969"/>
                          <a:gd name="connsiteX21" fmla="*/ 755771 w 1899013"/>
                          <a:gd name="connsiteY21" fmla="*/ 371475 h 1384969"/>
                          <a:gd name="connsiteX22" fmla="*/ 761423 w 1899013"/>
                          <a:gd name="connsiteY22" fmla="*/ 331562 h 1384969"/>
                          <a:gd name="connsiteX23" fmla="*/ 727196 w 1899013"/>
                          <a:gd name="connsiteY23" fmla="*/ 304800 h 1384969"/>
                          <a:gd name="connsiteX24" fmla="*/ 670046 w 1899013"/>
                          <a:gd name="connsiteY24" fmla="*/ 228600 h 1384969"/>
                          <a:gd name="connsiteX25" fmla="*/ 641471 w 1899013"/>
                          <a:gd name="connsiteY25" fmla="*/ 219075 h 1384969"/>
                          <a:gd name="connsiteX26" fmla="*/ 612896 w 1899013"/>
                          <a:gd name="connsiteY26" fmla="*/ 161925 h 1384969"/>
                          <a:gd name="connsiteX27" fmla="*/ 584321 w 1899013"/>
                          <a:gd name="connsiteY27" fmla="*/ 152400 h 1384969"/>
                          <a:gd name="connsiteX28" fmla="*/ 510026 w 1899013"/>
                          <a:gd name="connsiteY28" fmla="*/ 142950 h 1384969"/>
                          <a:gd name="connsiteX29" fmla="*/ 403346 w 1899013"/>
                          <a:gd name="connsiteY29" fmla="*/ 209550 h 1384969"/>
                          <a:gd name="connsiteX30" fmla="*/ 336671 w 1899013"/>
                          <a:gd name="connsiteY30" fmla="*/ 285750 h 1384969"/>
                          <a:gd name="connsiteX31" fmla="*/ 319526 w 1899013"/>
                          <a:gd name="connsiteY31" fmla="*/ 312428 h 1384969"/>
                          <a:gd name="connsiteX32" fmla="*/ 308096 w 1899013"/>
                          <a:gd name="connsiteY32" fmla="*/ 342900 h 1384969"/>
                          <a:gd name="connsiteX33" fmla="*/ 279521 w 1899013"/>
                          <a:gd name="connsiteY33" fmla="*/ 390525 h 1384969"/>
                          <a:gd name="connsiteX34" fmla="*/ 258566 w 1899013"/>
                          <a:gd name="connsiteY34" fmla="*/ 451545 h 1384969"/>
                          <a:gd name="connsiteX35" fmla="*/ 260471 w 1899013"/>
                          <a:gd name="connsiteY35" fmla="*/ 495300 h 1384969"/>
                          <a:gd name="connsiteX36" fmla="*/ 210411 w 1899013"/>
                          <a:gd name="connsiteY36" fmla="*/ 674863 h 1384969"/>
                          <a:gd name="connsiteX37" fmla="*/ 169876 w 1899013"/>
                          <a:gd name="connsiteY37" fmla="*/ 739962 h 1384969"/>
                          <a:gd name="connsiteX38" fmla="*/ 117525 w 1899013"/>
                          <a:gd name="connsiteY38" fmla="*/ 768537 h 1384969"/>
                          <a:gd name="connsiteX39" fmla="*/ 57467 w 1899013"/>
                          <a:gd name="connsiteY39" fmla="*/ 827200 h 1384969"/>
                          <a:gd name="connsiteX40" fmla="*/ 29436 w 1899013"/>
                          <a:gd name="connsiteY40" fmla="*/ 883625 h 1384969"/>
                          <a:gd name="connsiteX41" fmla="*/ 399536 w 1899013"/>
                          <a:gd name="connsiteY41" fmla="*/ 971550 h 1384969"/>
                          <a:gd name="connsiteX42" fmla="*/ 482339 w 1899013"/>
                          <a:gd name="connsiteY42" fmla="*/ 982257 h 1384969"/>
                          <a:gd name="connsiteX43" fmla="*/ 518148 w 1899013"/>
                          <a:gd name="connsiteY43" fmla="*/ 968937 h 1384969"/>
                          <a:gd name="connsiteX44" fmla="*/ 573306 w 1899013"/>
                          <a:gd name="connsiteY44" fmla="*/ 947585 h 1384969"/>
                          <a:gd name="connsiteX45" fmla="*/ 621705 w 1899013"/>
                          <a:gd name="connsiteY45" fmla="*/ 937310 h 1384969"/>
                          <a:gd name="connsiteX46" fmla="*/ 631946 w 1899013"/>
                          <a:gd name="connsiteY46" fmla="*/ 936915 h 1384969"/>
                          <a:gd name="connsiteX47" fmla="*/ 655938 w 1899013"/>
                          <a:gd name="connsiteY47" fmla="*/ 929280 h 1384969"/>
                          <a:gd name="connsiteX48" fmla="*/ 686804 w 1899013"/>
                          <a:gd name="connsiteY48" fmla="*/ 926602 h 1384969"/>
                          <a:gd name="connsiteX49" fmla="*/ 715379 w 1899013"/>
                          <a:gd name="connsiteY49" fmla="*/ 902987 h 1384969"/>
                          <a:gd name="connsiteX50" fmla="*/ 784346 w 1899013"/>
                          <a:gd name="connsiteY50" fmla="*/ 895350 h 1384969"/>
                          <a:gd name="connsiteX51" fmla="*/ 831971 w 1899013"/>
                          <a:gd name="connsiteY51" fmla="*/ 866775 h 1384969"/>
                          <a:gd name="connsiteX52" fmla="*/ 1089146 w 1899013"/>
                          <a:gd name="connsiteY52" fmla="*/ 866775 h 1384969"/>
                          <a:gd name="connsiteX53" fmla="*/ 1089146 w 1899013"/>
                          <a:gd name="connsiteY53" fmla="*/ 990600 h 1384969"/>
                          <a:gd name="connsiteX54" fmla="*/ 1089146 w 1899013"/>
                          <a:gd name="connsiteY54" fmla="*/ 1021110 h 1384969"/>
                          <a:gd name="connsiteX55" fmla="*/ 1104386 w 1899013"/>
                          <a:gd name="connsiteY55" fmla="*/ 1057275 h 1384969"/>
                          <a:gd name="connsiteX56" fmla="*/ 1160405 w 1899013"/>
                          <a:gd name="connsiteY56" fmla="*/ 1348565 h 1384969"/>
                          <a:gd name="connsiteX57" fmla="*/ 1193921 w 1899013"/>
                          <a:gd name="connsiteY57" fmla="*/ 1019175 h 1384969"/>
                          <a:gd name="connsiteX58" fmla="*/ 1174871 w 1899013"/>
                          <a:gd name="connsiteY58" fmla="*/ 990600 h 1384969"/>
                          <a:gd name="connsiteX59" fmla="*/ 1193921 w 1899013"/>
                          <a:gd name="connsiteY59" fmla="*/ 1047750 h 1384969"/>
                          <a:gd name="connsiteX60" fmla="*/ 1247261 w 1899013"/>
                          <a:gd name="connsiteY60" fmla="*/ 1116473 h 1384969"/>
                          <a:gd name="connsiteX61" fmla="*/ 1315454 w 1899013"/>
                          <a:gd name="connsiteY61" fmla="*/ 1384966 h 1384969"/>
                          <a:gd name="connsiteX62" fmla="*/ 1300629 w 1899013"/>
                          <a:gd name="connsiteY62" fmla="*/ 1110089 h 1384969"/>
                          <a:gd name="connsiteX63" fmla="*/ 1270121 w 1899013"/>
                          <a:gd name="connsiteY63" fmla="*/ 981075 h 1384969"/>
                          <a:gd name="connsiteX64" fmla="*/ 1373964 w 1899013"/>
                          <a:gd name="connsiteY64" fmla="*/ 1061198 h 1384969"/>
                          <a:gd name="connsiteX65" fmla="*/ 1454446 w 1899013"/>
                          <a:gd name="connsiteY65" fmla="*/ 1018882 h 1384969"/>
                          <a:gd name="connsiteX66" fmla="*/ 1548518 w 1899013"/>
                          <a:gd name="connsiteY66" fmla="*/ 977473 h 1384969"/>
                          <a:gd name="connsiteX67" fmla="*/ 1535002 w 1899013"/>
                          <a:gd name="connsiteY67" fmla="*/ 960364 h 1384969"/>
                          <a:gd name="connsiteX68" fmla="*/ 1690080 w 1899013"/>
                          <a:gd name="connsiteY68" fmla="*/ 915501 h 1384969"/>
                          <a:gd name="connsiteX69" fmla="*/ 1760121 w 1899013"/>
                          <a:gd name="connsiteY69" fmla="*/ 840483 h 1384969"/>
                          <a:gd name="connsiteX70" fmla="*/ 1774946 w 1899013"/>
                          <a:gd name="connsiteY70" fmla="*/ 828675 h 1384969"/>
                          <a:gd name="connsiteX71" fmla="*/ 1813046 w 1899013"/>
                          <a:gd name="connsiteY71" fmla="*/ 771525 h 1384969"/>
                          <a:gd name="connsiteX72" fmla="*/ 1832096 w 1899013"/>
                          <a:gd name="connsiteY72" fmla="*/ 742950 h 1384969"/>
                          <a:gd name="connsiteX73" fmla="*/ 1841621 w 1899013"/>
                          <a:gd name="connsiteY73" fmla="*/ 704850 h 1384969"/>
                          <a:gd name="connsiteX74" fmla="*/ 1822571 w 1899013"/>
                          <a:gd name="connsiteY74" fmla="*/ 466725 h 1384969"/>
                          <a:gd name="connsiteX75" fmla="*/ 1813046 w 1899013"/>
                          <a:gd name="connsiteY75" fmla="*/ 438150 h 1384969"/>
                          <a:gd name="connsiteX76" fmla="*/ 1795901 w 1899013"/>
                          <a:gd name="connsiteY76" fmla="*/ 401947 h 1384969"/>
                          <a:gd name="connsiteX77" fmla="*/ 1774946 w 1899013"/>
                          <a:gd name="connsiteY77" fmla="*/ 371475 h 1384969"/>
                          <a:gd name="connsiteX78" fmla="*/ 1774946 w 1899013"/>
                          <a:gd name="connsiteY78" fmla="*/ 190500 h 1384969"/>
                          <a:gd name="connsiteX79" fmla="*/ 1793996 w 1899013"/>
                          <a:gd name="connsiteY79" fmla="*/ 161925 h 1384969"/>
                          <a:gd name="connsiteX80" fmla="*/ 1822571 w 1899013"/>
                          <a:gd name="connsiteY80" fmla="*/ 142875 h 1384969"/>
                          <a:gd name="connsiteX81" fmla="*/ 1860671 w 1899013"/>
                          <a:gd name="connsiteY81" fmla="*/ 114300 h 1384969"/>
                          <a:gd name="connsiteX82" fmla="*/ 1898771 w 1899013"/>
                          <a:gd name="connsiteY82" fmla="*/ 95250 h 1384969"/>
                          <a:gd name="connsiteX83" fmla="*/ 1851146 w 1899013"/>
                          <a:gd name="connsiteY83" fmla="*/ 51457 h 1384969"/>
                          <a:gd name="connsiteX0" fmla="*/ 1851146 w 1899013"/>
                          <a:gd name="connsiteY0" fmla="*/ 51457 h 1384969"/>
                          <a:gd name="connsiteX1" fmla="*/ 1860671 w 1899013"/>
                          <a:gd name="connsiteY1" fmla="*/ 57150 h 1384969"/>
                          <a:gd name="connsiteX2" fmla="*/ 1784471 w 1899013"/>
                          <a:gd name="connsiteY2" fmla="*/ 9562 h 1384969"/>
                          <a:gd name="connsiteX3" fmla="*/ 1717796 w 1899013"/>
                          <a:gd name="connsiteY3" fmla="*/ 0 h 1384969"/>
                          <a:gd name="connsiteX4" fmla="*/ 1670171 w 1899013"/>
                          <a:gd name="connsiteY4" fmla="*/ 9525 h 1384969"/>
                          <a:gd name="connsiteX5" fmla="*/ 1641596 w 1899013"/>
                          <a:gd name="connsiteY5" fmla="*/ 38100 h 1384969"/>
                          <a:gd name="connsiteX6" fmla="*/ 1611116 w 1899013"/>
                          <a:gd name="connsiteY6" fmla="*/ 74378 h 1384969"/>
                          <a:gd name="connsiteX7" fmla="*/ 1584446 w 1899013"/>
                          <a:gd name="connsiteY7" fmla="*/ 104775 h 1384969"/>
                          <a:gd name="connsiteX8" fmla="*/ 1574921 w 1899013"/>
                          <a:gd name="connsiteY8" fmla="*/ 142875 h 1384969"/>
                          <a:gd name="connsiteX9" fmla="*/ 1555871 w 1899013"/>
                          <a:gd name="connsiteY9" fmla="*/ 171450 h 1384969"/>
                          <a:gd name="connsiteX10" fmla="*/ 1527296 w 1899013"/>
                          <a:gd name="connsiteY10" fmla="*/ 219075 h 1384969"/>
                          <a:gd name="connsiteX11" fmla="*/ 1510151 w 1899013"/>
                          <a:gd name="connsiteY11" fmla="*/ 236265 h 1384969"/>
                          <a:gd name="connsiteX12" fmla="*/ 1479671 w 1899013"/>
                          <a:gd name="connsiteY12" fmla="*/ 276225 h 1384969"/>
                          <a:gd name="connsiteX13" fmla="*/ 1403471 w 1899013"/>
                          <a:gd name="connsiteY13" fmla="*/ 361950 h 1384969"/>
                          <a:gd name="connsiteX14" fmla="*/ 1374896 w 1899013"/>
                          <a:gd name="connsiteY14" fmla="*/ 371475 h 1384969"/>
                          <a:gd name="connsiteX15" fmla="*/ 1317746 w 1899013"/>
                          <a:gd name="connsiteY15" fmla="*/ 409575 h 1384969"/>
                          <a:gd name="connsiteX16" fmla="*/ 1289171 w 1899013"/>
                          <a:gd name="connsiteY16" fmla="*/ 428625 h 1384969"/>
                          <a:gd name="connsiteX17" fmla="*/ 1184396 w 1899013"/>
                          <a:gd name="connsiteY17" fmla="*/ 466725 h 1384969"/>
                          <a:gd name="connsiteX18" fmla="*/ 906155 w 1899013"/>
                          <a:gd name="connsiteY18" fmla="*/ 438303 h 1384969"/>
                          <a:gd name="connsiteX19" fmla="*/ 860530 w 1899013"/>
                          <a:gd name="connsiteY19" fmla="*/ 419323 h 1384969"/>
                          <a:gd name="connsiteX20" fmla="*/ 805253 w 1899013"/>
                          <a:gd name="connsiteY20" fmla="*/ 390680 h 1384969"/>
                          <a:gd name="connsiteX21" fmla="*/ 755771 w 1899013"/>
                          <a:gd name="connsiteY21" fmla="*/ 371475 h 1384969"/>
                          <a:gd name="connsiteX22" fmla="*/ 761423 w 1899013"/>
                          <a:gd name="connsiteY22" fmla="*/ 331562 h 1384969"/>
                          <a:gd name="connsiteX23" fmla="*/ 727196 w 1899013"/>
                          <a:gd name="connsiteY23" fmla="*/ 304800 h 1384969"/>
                          <a:gd name="connsiteX24" fmla="*/ 670046 w 1899013"/>
                          <a:gd name="connsiteY24" fmla="*/ 228600 h 1384969"/>
                          <a:gd name="connsiteX25" fmla="*/ 641471 w 1899013"/>
                          <a:gd name="connsiteY25" fmla="*/ 219075 h 1384969"/>
                          <a:gd name="connsiteX26" fmla="*/ 612896 w 1899013"/>
                          <a:gd name="connsiteY26" fmla="*/ 161925 h 1384969"/>
                          <a:gd name="connsiteX27" fmla="*/ 584321 w 1899013"/>
                          <a:gd name="connsiteY27" fmla="*/ 152400 h 1384969"/>
                          <a:gd name="connsiteX28" fmla="*/ 510026 w 1899013"/>
                          <a:gd name="connsiteY28" fmla="*/ 142950 h 1384969"/>
                          <a:gd name="connsiteX29" fmla="*/ 403346 w 1899013"/>
                          <a:gd name="connsiteY29" fmla="*/ 209550 h 1384969"/>
                          <a:gd name="connsiteX30" fmla="*/ 336671 w 1899013"/>
                          <a:gd name="connsiteY30" fmla="*/ 285750 h 1384969"/>
                          <a:gd name="connsiteX31" fmla="*/ 319526 w 1899013"/>
                          <a:gd name="connsiteY31" fmla="*/ 312428 h 1384969"/>
                          <a:gd name="connsiteX32" fmla="*/ 308096 w 1899013"/>
                          <a:gd name="connsiteY32" fmla="*/ 342900 h 1384969"/>
                          <a:gd name="connsiteX33" fmla="*/ 279521 w 1899013"/>
                          <a:gd name="connsiteY33" fmla="*/ 390525 h 1384969"/>
                          <a:gd name="connsiteX34" fmla="*/ 258566 w 1899013"/>
                          <a:gd name="connsiteY34" fmla="*/ 451545 h 1384969"/>
                          <a:gd name="connsiteX35" fmla="*/ 260471 w 1899013"/>
                          <a:gd name="connsiteY35" fmla="*/ 495300 h 1384969"/>
                          <a:gd name="connsiteX36" fmla="*/ 210411 w 1899013"/>
                          <a:gd name="connsiteY36" fmla="*/ 674863 h 1384969"/>
                          <a:gd name="connsiteX37" fmla="*/ 169876 w 1899013"/>
                          <a:gd name="connsiteY37" fmla="*/ 739962 h 1384969"/>
                          <a:gd name="connsiteX38" fmla="*/ 117525 w 1899013"/>
                          <a:gd name="connsiteY38" fmla="*/ 768537 h 1384969"/>
                          <a:gd name="connsiteX39" fmla="*/ 57467 w 1899013"/>
                          <a:gd name="connsiteY39" fmla="*/ 827200 h 1384969"/>
                          <a:gd name="connsiteX40" fmla="*/ 29436 w 1899013"/>
                          <a:gd name="connsiteY40" fmla="*/ 883625 h 1384969"/>
                          <a:gd name="connsiteX41" fmla="*/ 399536 w 1899013"/>
                          <a:gd name="connsiteY41" fmla="*/ 971550 h 1384969"/>
                          <a:gd name="connsiteX42" fmla="*/ 482339 w 1899013"/>
                          <a:gd name="connsiteY42" fmla="*/ 982257 h 1384969"/>
                          <a:gd name="connsiteX43" fmla="*/ 518148 w 1899013"/>
                          <a:gd name="connsiteY43" fmla="*/ 968937 h 1384969"/>
                          <a:gd name="connsiteX44" fmla="*/ 573306 w 1899013"/>
                          <a:gd name="connsiteY44" fmla="*/ 947585 h 1384969"/>
                          <a:gd name="connsiteX45" fmla="*/ 621705 w 1899013"/>
                          <a:gd name="connsiteY45" fmla="*/ 937310 h 1384969"/>
                          <a:gd name="connsiteX46" fmla="*/ 631946 w 1899013"/>
                          <a:gd name="connsiteY46" fmla="*/ 936915 h 1384969"/>
                          <a:gd name="connsiteX47" fmla="*/ 655938 w 1899013"/>
                          <a:gd name="connsiteY47" fmla="*/ 929280 h 1384969"/>
                          <a:gd name="connsiteX48" fmla="*/ 686804 w 1899013"/>
                          <a:gd name="connsiteY48" fmla="*/ 926602 h 1384969"/>
                          <a:gd name="connsiteX49" fmla="*/ 715379 w 1899013"/>
                          <a:gd name="connsiteY49" fmla="*/ 902987 h 1384969"/>
                          <a:gd name="connsiteX50" fmla="*/ 784346 w 1899013"/>
                          <a:gd name="connsiteY50" fmla="*/ 895350 h 1384969"/>
                          <a:gd name="connsiteX51" fmla="*/ 831971 w 1899013"/>
                          <a:gd name="connsiteY51" fmla="*/ 866775 h 1384969"/>
                          <a:gd name="connsiteX52" fmla="*/ 1089146 w 1899013"/>
                          <a:gd name="connsiteY52" fmla="*/ 866775 h 1384969"/>
                          <a:gd name="connsiteX53" fmla="*/ 1089146 w 1899013"/>
                          <a:gd name="connsiteY53" fmla="*/ 990600 h 1384969"/>
                          <a:gd name="connsiteX54" fmla="*/ 1089146 w 1899013"/>
                          <a:gd name="connsiteY54" fmla="*/ 1021110 h 1384969"/>
                          <a:gd name="connsiteX55" fmla="*/ 1104386 w 1899013"/>
                          <a:gd name="connsiteY55" fmla="*/ 1057275 h 1384969"/>
                          <a:gd name="connsiteX56" fmla="*/ 1160405 w 1899013"/>
                          <a:gd name="connsiteY56" fmla="*/ 1348565 h 1384969"/>
                          <a:gd name="connsiteX57" fmla="*/ 1193921 w 1899013"/>
                          <a:gd name="connsiteY57" fmla="*/ 1019175 h 1384969"/>
                          <a:gd name="connsiteX58" fmla="*/ 1174871 w 1899013"/>
                          <a:gd name="connsiteY58" fmla="*/ 990600 h 1384969"/>
                          <a:gd name="connsiteX59" fmla="*/ 1193921 w 1899013"/>
                          <a:gd name="connsiteY59" fmla="*/ 1047750 h 1384969"/>
                          <a:gd name="connsiteX60" fmla="*/ 1247261 w 1899013"/>
                          <a:gd name="connsiteY60" fmla="*/ 1116473 h 1384969"/>
                          <a:gd name="connsiteX61" fmla="*/ 1315454 w 1899013"/>
                          <a:gd name="connsiteY61" fmla="*/ 1384966 h 1384969"/>
                          <a:gd name="connsiteX62" fmla="*/ 1300629 w 1899013"/>
                          <a:gd name="connsiteY62" fmla="*/ 1110089 h 1384969"/>
                          <a:gd name="connsiteX63" fmla="*/ 1270121 w 1899013"/>
                          <a:gd name="connsiteY63" fmla="*/ 981075 h 1384969"/>
                          <a:gd name="connsiteX64" fmla="*/ 1373964 w 1899013"/>
                          <a:gd name="connsiteY64" fmla="*/ 1061198 h 1384969"/>
                          <a:gd name="connsiteX65" fmla="*/ 1454446 w 1899013"/>
                          <a:gd name="connsiteY65" fmla="*/ 1018882 h 1384969"/>
                          <a:gd name="connsiteX66" fmla="*/ 1548518 w 1899013"/>
                          <a:gd name="connsiteY66" fmla="*/ 977473 h 1384969"/>
                          <a:gd name="connsiteX67" fmla="*/ 1535002 w 1899013"/>
                          <a:gd name="connsiteY67" fmla="*/ 960364 h 1384969"/>
                          <a:gd name="connsiteX68" fmla="*/ 1690080 w 1899013"/>
                          <a:gd name="connsiteY68" fmla="*/ 915501 h 1384969"/>
                          <a:gd name="connsiteX69" fmla="*/ 1760121 w 1899013"/>
                          <a:gd name="connsiteY69" fmla="*/ 840483 h 1384969"/>
                          <a:gd name="connsiteX70" fmla="*/ 1774946 w 1899013"/>
                          <a:gd name="connsiteY70" fmla="*/ 828675 h 1384969"/>
                          <a:gd name="connsiteX71" fmla="*/ 1813046 w 1899013"/>
                          <a:gd name="connsiteY71" fmla="*/ 771525 h 1384969"/>
                          <a:gd name="connsiteX72" fmla="*/ 1832096 w 1899013"/>
                          <a:gd name="connsiteY72" fmla="*/ 742950 h 1384969"/>
                          <a:gd name="connsiteX73" fmla="*/ 1841621 w 1899013"/>
                          <a:gd name="connsiteY73" fmla="*/ 704850 h 1384969"/>
                          <a:gd name="connsiteX74" fmla="*/ 1822571 w 1899013"/>
                          <a:gd name="connsiteY74" fmla="*/ 466725 h 1384969"/>
                          <a:gd name="connsiteX75" fmla="*/ 1813046 w 1899013"/>
                          <a:gd name="connsiteY75" fmla="*/ 438150 h 1384969"/>
                          <a:gd name="connsiteX76" fmla="*/ 1795901 w 1899013"/>
                          <a:gd name="connsiteY76" fmla="*/ 401947 h 1384969"/>
                          <a:gd name="connsiteX77" fmla="*/ 1774946 w 1899013"/>
                          <a:gd name="connsiteY77" fmla="*/ 371475 h 1384969"/>
                          <a:gd name="connsiteX78" fmla="*/ 1774946 w 1899013"/>
                          <a:gd name="connsiteY78" fmla="*/ 190500 h 1384969"/>
                          <a:gd name="connsiteX79" fmla="*/ 1793996 w 1899013"/>
                          <a:gd name="connsiteY79" fmla="*/ 161925 h 1384969"/>
                          <a:gd name="connsiteX80" fmla="*/ 1822571 w 1899013"/>
                          <a:gd name="connsiteY80" fmla="*/ 142875 h 1384969"/>
                          <a:gd name="connsiteX81" fmla="*/ 1860671 w 1899013"/>
                          <a:gd name="connsiteY81" fmla="*/ 114300 h 1384969"/>
                          <a:gd name="connsiteX82" fmla="*/ 1898771 w 1899013"/>
                          <a:gd name="connsiteY82" fmla="*/ 95250 h 1384969"/>
                          <a:gd name="connsiteX83" fmla="*/ 1851146 w 1899013"/>
                          <a:gd name="connsiteY83" fmla="*/ 51457 h 1384969"/>
                          <a:gd name="connsiteX0" fmla="*/ 1851146 w 1899013"/>
                          <a:gd name="connsiteY0" fmla="*/ 51457 h 1384969"/>
                          <a:gd name="connsiteX1" fmla="*/ 1860671 w 1899013"/>
                          <a:gd name="connsiteY1" fmla="*/ 57150 h 1384969"/>
                          <a:gd name="connsiteX2" fmla="*/ 1784471 w 1899013"/>
                          <a:gd name="connsiteY2" fmla="*/ 9562 h 1384969"/>
                          <a:gd name="connsiteX3" fmla="*/ 1717796 w 1899013"/>
                          <a:gd name="connsiteY3" fmla="*/ 0 h 1384969"/>
                          <a:gd name="connsiteX4" fmla="*/ 1670171 w 1899013"/>
                          <a:gd name="connsiteY4" fmla="*/ 9525 h 1384969"/>
                          <a:gd name="connsiteX5" fmla="*/ 1641596 w 1899013"/>
                          <a:gd name="connsiteY5" fmla="*/ 38100 h 1384969"/>
                          <a:gd name="connsiteX6" fmla="*/ 1611116 w 1899013"/>
                          <a:gd name="connsiteY6" fmla="*/ 74378 h 1384969"/>
                          <a:gd name="connsiteX7" fmla="*/ 1584446 w 1899013"/>
                          <a:gd name="connsiteY7" fmla="*/ 104775 h 1384969"/>
                          <a:gd name="connsiteX8" fmla="*/ 1574921 w 1899013"/>
                          <a:gd name="connsiteY8" fmla="*/ 142875 h 1384969"/>
                          <a:gd name="connsiteX9" fmla="*/ 1555871 w 1899013"/>
                          <a:gd name="connsiteY9" fmla="*/ 171450 h 1384969"/>
                          <a:gd name="connsiteX10" fmla="*/ 1527296 w 1899013"/>
                          <a:gd name="connsiteY10" fmla="*/ 219075 h 1384969"/>
                          <a:gd name="connsiteX11" fmla="*/ 1510151 w 1899013"/>
                          <a:gd name="connsiteY11" fmla="*/ 236265 h 1384969"/>
                          <a:gd name="connsiteX12" fmla="*/ 1479671 w 1899013"/>
                          <a:gd name="connsiteY12" fmla="*/ 276225 h 1384969"/>
                          <a:gd name="connsiteX13" fmla="*/ 1403471 w 1899013"/>
                          <a:gd name="connsiteY13" fmla="*/ 361950 h 1384969"/>
                          <a:gd name="connsiteX14" fmla="*/ 1374896 w 1899013"/>
                          <a:gd name="connsiteY14" fmla="*/ 371475 h 1384969"/>
                          <a:gd name="connsiteX15" fmla="*/ 1317746 w 1899013"/>
                          <a:gd name="connsiteY15" fmla="*/ 409575 h 1384969"/>
                          <a:gd name="connsiteX16" fmla="*/ 1289171 w 1899013"/>
                          <a:gd name="connsiteY16" fmla="*/ 428625 h 1384969"/>
                          <a:gd name="connsiteX17" fmla="*/ 1184396 w 1899013"/>
                          <a:gd name="connsiteY17" fmla="*/ 466725 h 1384969"/>
                          <a:gd name="connsiteX18" fmla="*/ 906155 w 1899013"/>
                          <a:gd name="connsiteY18" fmla="*/ 438303 h 1384969"/>
                          <a:gd name="connsiteX19" fmla="*/ 860530 w 1899013"/>
                          <a:gd name="connsiteY19" fmla="*/ 419323 h 1384969"/>
                          <a:gd name="connsiteX20" fmla="*/ 805253 w 1899013"/>
                          <a:gd name="connsiteY20" fmla="*/ 390680 h 1384969"/>
                          <a:gd name="connsiteX21" fmla="*/ 755771 w 1899013"/>
                          <a:gd name="connsiteY21" fmla="*/ 371475 h 1384969"/>
                          <a:gd name="connsiteX22" fmla="*/ 761423 w 1899013"/>
                          <a:gd name="connsiteY22" fmla="*/ 331562 h 1384969"/>
                          <a:gd name="connsiteX23" fmla="*/ 727196 w 1899013"/>
                          <a:gd name="connsiteY23" fmla="*/ 304800 h 1384969"/>
                          <a:gd name="connsiteX24" fmla="*/ 670046 w 1899013"/>
                          <a:gd name="connsiteY24" fmla="*/ 228600 h 1384969"/>
                          <a:gd name="connsiteX25" fmla="*/ 641471 w 1899013"/>
                          <a:gd name="connsiteY25" fmla="*/ 219075 h 1384969"/>
                          <a:gd name="connsiteX26" fmla="*/ 612896 w 1899013"/>
                          <a:gd name="connsiteY26" fmla="*/ 161925 h 1384969"/>
                          <a:gd name="connsiteX27" fmla="*/ 584321 w 1899013"/>
                          <a:gd name="connsiteY27" fmla="*/ 152400 h 1384969"/>
                          <a:gd name="connsiteX28" fmla="*/ 574528 w 1899013"/>
                          <a:gd name="connsiteY28" fmla="*/ 37132 h 1384969"/>
                          <a:gd name="connsiteX29" fmla="*/ 403346 w 1899013"/>
                          <a:gd name="connsiteY29" fmla="*/ 209550 h 1384969"/>
                          <a:gd name="connsiteX30" fmla="*/ 336671 w 1899013"/>
                          <a:gd name="connsiteY30" fmla="*/ 285750 h 1384969"/>
                          <a:gd name="connsiteX31" fmla="*/ 319526 w 1899013"/>
                          <a:gd name="connsiteY31" fmla="*/ 312428 h 1384969"/>
                          <a:gd name="connsiteX32" fmla="*/ 308096 w 1899013"/>
                          <a:gd name="connsiteY32" fmla="*/ 342900 h 1384969"/>
                          <a:gd name="connsiteX33" fmla="*/ 279521 w 1899013"/>
                          <a:gd name="connsiteY33" fmla="*/ 390525 h 1384969"/>
                          <a:gd name="connsiteX34" fmla="*/ 258566 w 1899013"/>
                          <a:gd name="connsiteY34" fmla="*/ 451545 h 1384969"/>
                          <a:gd name="connsiteX35" fmla="*/ 260471 w 1899013"/>
                          <a:gd name="connsiteY35" fmla="*/ 495300 h 1384969"/>
                          <a:gd name="connsiteX36" fmla="*/ 210411 w 1899013"/>
                          <a:gd name="connsiteY36" fmla="*/ 674863 h 1384969"/>
                          <a:gd name="connsiteX37" fmla="*/ 169876 w 1899013"/>
                          <a:gd name="connsiteY37" fmla="*/ 739962 h 1384969"/>
                          <a:gd name="connsiteX38" fmla="*/ 117525 w 1899013"/>
                          <a:gd name="connsiteY38" fmla="*/ 768537 h 1384969"/>
                          <a:gd name="connsiteX39" fmla="*/ 57467 w 1899013"/>
                          <a:gd name="connsiteY39" fmla="*/ 827200 h 1384969"/>
                          <a:gd name="connsiteX40" fmla="*/ 29436 w 1899013"/>
                          <a:gd name="connsiteY40" fmla="*/ 883625 h 1384969"/>
                          <a:gd name="connsiteX41" fmla="*/ 399536 w 1899013"/>
                          <a:gd name="connsiteY41" fmla="*/ 971550 h 1384969"/>
                          <a:gd name="connsiteX42" fmla="*/ 482339 w 1899013"/>
                          <a:gd name="connsiteY42" fmla="*/ 982257 h 1384969"/>
                          <a:gd name="connsiteX43" fmla="*/ 518148 w 1899013"/>
                          <a:gd name="connsiteY43" fmla="*/ 968937 h 1384969"/>
                          <a:gd name="connsiteX44" fmla="*/ 573306 w 1899013"/>
                          <a:gd name="connsiteY44" fmla="*/ 947585 h 1384969"/>
                          <a:gd name="connsiteX45" fmla="*/ 621705 w 1899013"/>
                          <a:gd name="connsiteY45" fmla="*/ 937310 h 1384969"/>
                          <a:gd name="connsiteX46" fmla="*/ 631946 w 1899013"/>
                          <a:gd name="connsiteY46" fmla="*/ 936915 h 1384969"/>
                          <a:gd name="connsiteX47" fmla="*/ 655938 w 1899013"/>
                          <a:gd name="connsiteY47" fmla="*/ 929280 h 1384969"/>
                          <a:gd name="connsiteX48" fmla="*/ 686804 w 1899013"/>
                          <a:gd name="connsiteY48" fmla="*/ 926602 h 1384969"/>
                          <a:gd name="connsiteX49" fmla="*/ 715379 w 1899013"/>
                          <a:gd name="connsiteY49" fmla="*/ 902987 h 1384969"/>
                          <a:gd name="connsiteX50" fmla="*/ 784346 w 1899013"/>
                          <a:gd name="connsiteY50" fmla="*/ 895350 h 1384969"/>
                          <a:gd name="connsiteX51" fmla="*/ 831971 w 1899013"/>
                          <a:gd name="connsiteY51" fmla="*/ 866775 h 1384969"/>
                          <a:gd name="connsiteX52" fmla="*/ 1089146 w 1899013"/>
                          <a:gd name="connsiteY52" fmla="*/ 866775 h 1384969"/>
                          <a:gd name="connsiteX53" fmla="*/ 1089146 w 1899013"/>
                          <a:gd name="connsiteY53" fmla="*/ 990600 h 1384969"/>
                          <a:gd name="connsiteX54" fmla="*/ 1089146 w 1899013"/>
                          <a:gd name="connsiteY54" fmla="*/ 1021110 h 1384969"/>
                          <a:gd name="connsiteX55" fmla="*/ 1104386 w 1899013"/>
                          <a:gd name="connsiteY55" fmla="*/ 1057275 h 1384969"/>
                          <a:gd name="connsiteX56" fmla="*/ 1160405 w 1899013"/>
                          <a:gd name="connsiteY56" fmla="*/ 1348565 h 1384969"/>
                          <a:gd name="connsiteX57" fmla="*/ 1193921 w 1899013"/>
                          <a:gd name="connsiteY57" fmla="*/ 1019175 h 1384969"/>
                          <a:gd name="connsiteX58" fmla="*/ 1174871 w 1899013"/>
                          <a:gd name="connsiteY58" fmla="*/ 990600 h 1384969"/>
                          <a:gd name="connsiteX59" fmla="*/ 1193921 w 1899013"/>
                          <a:gd name="connsiteY59" fmla="*/ 1047750 h 1384969"/>
                          <a:gd name="connsiteX60" fmla="*/ 1247261 w 1899013"/>
                          <a:gd name="connsiteY60" fmla="*/ 1116473 h 1384969"/>
                          <a:gd name="connsiteX61" fmla="*/ 1315454 w 1899013"/>
                          <a:gd name="connsiteY61" fmla="*/ 1384966 h 1384969"/>
                          <a:gd name="connsiteX62" fmla="*/ 1300629 w 1899013"/>
                          <a:gd name="connsiteY62" fmla="*/ 1110089 h 1384969"/>
                          <a:gd name="connsiteX63" fmla="*/ 1270121 w 1899013"/>
                          <a:gd name="connsiteY63" fmla="*/ 981075 h 1384969"/>
                          <a:gd name="connsiteX64" fmla="*/ 1373964 w 1899013"/>
                          <a:gd name="connsiteY64" fmla="*/ 1061198 h 1384969"/>
                          <a:gd name="connsiteX65" fmla="*/ 1454446 w 1899013"/>
                          <a:gd name="connsiteY65" fmla="*/ 1018882 h 1384969"/>
                          <a:gd name="connsiteX66" fmla="*/ 1548518 w 1899013"/>
                          <a:gd name="connsiteY66" fmla="*/ 977473 h 1384969"/>
                          <a:gd name="connsiteX67" fmla="*/ 1535002 w 1899013"/>
                          <a:gd name="connsiteY67" fmla="*/ 960364 h 1384969"/>
                          <a:gd name="connsiteX68" fmla="*/ 1690080 w 1899013"/>
                          <a:gd name="connsiteY68" fmla="*/ 915501 h 1384969"/>
                          <a:gd name="connsiteX69" fmla="*/ 1760121 w 1899013"/>
                          <a:gd name="connsiteY69" fmla="*/ 840483 h 1384969"/>
                          <a:gd name="connsiteX70" fmla="*/ 1774946 w 1899013"/>
                          <a:gd name="connsiteY70" fmla="*/ 828675 h 1384969"/>
                          <a:gd name="connsiteX71" fmla="*/ 1813046 w 1899013"/>
                          <a:gd name="connsiteY71" fmla="*/ 771525 h 1384969"/>
                          <a:gd name="connsiteX72" fmla="*/ 1832096 w 1899013"/>
                          <a:gd name="connsiteY72" fmla="*/ 742950 h 1384969"/>
                          <a:gd name="connsiteX73" fmla="*/ 1841621 w 1899013"/>
                          <a:gd name="connsiteY73" fmla="*/ 704850 h 1384969"/>
                          <a:gd name="connsiteX74" fmla="*/ 1822571 w 1899013"/>
                          <a:gd name="connsiteY74" fmla="*/ 466725 h 1384969"/>
                          <a:gd name="connsiteX75" fmla="*/ 1813046 w 1899013"/>
                          <a:gd name="connsiteY75" fmla="*/ 438150 h 1384969"/>
                          <a:gd name="connsiteX76" fmla="*/ 1795901 w 1899013"/>
                          <a:gd name="connsiteY76" fmla="*/ 401947 h 1384969"/>
                          <a:gd name="connsiteX77" fmla="*/ 1774946 w 1899013"/>
                          <a:gd name="connsiteY77" fmla="*/ 371475 h 1384969"/>
                          <a:gd name="connsiteX78" fmla="*/ 1774946 w 1899013"/>
                          <a:gd name="connsiteY78" fmla="*/ 190500 h 1384969"/>
                          <a:gd name="connsiteX79" fmla="*/ 1793996 w 1899013"/>
                          <a:gd name="connsiteY79" fmla="*/ 161925 h 1384969"/>
                          <a:gd name="connsiteX80" fmla="*/ 1822571 w 1899013"/>
                          <a:gd name="connsiteY80" fmla="*/ 142875 h 1384969"/>
                          <a:gd name="connsiteX81" fmla="*/ 1860671 w 1899013"/>
                          <a:gd name="connsiteY81" fmla="*/ 114300 h 1384969"/>
                          <a:gd name="connsiteX82" fmla="*/ 1898771 w 1899013"/>
                          <a:gd name="connsiteY82" fmla="*/ 95250 h 1384969"/>
                          <a:gd name="connsiteX83" fmla="*/ 1851146 w 1899013"/>
                          <a:gd name="connsiteY83" fmla="*/ 51457 h 1384969"/>
                          <a:gd name="connsiteX0" fmla="*/ 1851146 w 1899013"/>
                          <a:gd name="connsiteY0" fmla="*/ 51457 h 1384969"/>
                          <a:gd name="connsiteX1" fmla="*/ 1860671 w 1899013"/>
                          <a:gd name="connsiteY1" fmla="*/ 57150 h 1384969"/>
                          <a:gd name="connsiteX2" fmla="*/ 1784471 w 1899013"/>
                          <a:gd name="connsiteY2" fmla="*/ 9562 h 1384969"/>
                          <a:gd name="connsiteX3" fmla="*/ 1717796 w 1899013"/>
                          <a:gd name="connsiteY3" fmla="*/ 0 h 1384969"/>
                          <a:gd name="connsiteX4" fmla="*/ 1670171 w 1899013"/>
                          <a:gd name="connsiteY4" fmla="*/ 9525 h 1384969"/>
                          <a:gd name="connsiteX5" fmla="*/ 1641596 w 1899013"/>
                          <a:gd name="connsiteY5" fmla="*/ 38100 h 1384969"/>
                          <a:gd name="connsiteX6" fmla="*/ 1611116 w 1899013"/>
                          <a:gd name="connsiteY6" fmla="*/ 74378 h 1384969"/>
                          <a:gd name="connsiteX7" fmla="*/ 1584446 w 1899013"/>
                          <a:gd name="connsiteY7" fmla="*/ 104775 h 1384969"/>
                          <a:gd name="connsiteX8" fmla="*/ 1574921 w 1899013"/>
                          <a:gd name="connsiteY8" fmla="*/ 142875 h 1384969"/>
                          <a:gd name="connsiteX9" fmla="*/ 1555871 w 1899013"/>
                          <a:gd name="connsiteY9" fmla="*/ 171450 h 1384969"/>
                          <a:gd name="connsiteX10" fmla="*/ 1527296 w 1899013"/>
                          <a:gd name="connsiteY10" fmla="*/ 219075 h 1384969"/>
                          <a:gd name="connsiteX11" fmla="*/ 1510151 w 1899013"/>
                          <a:gd name="connsiteY11" fmla="*/ 236265 h 1384969"/>
                          <a:gd name="connsiteX12" fmla="*/ 1479671 w 1899013"/>
                          <a:gd name="connsiteY12" fmla="*/ 276225 h 1384969"/>
                          <a:gd name="connsiteX13" fmla="*/ 1403471 w 1899013"/>
                          <a:gd name="connsiteY13" fmla="*/ 361950 h 1384969"/>
                          <a:gd name="connsiteX14" fmla="*/ 1374896 w 1899013"/>
                          <a:gd name="connsiteY14" fmla="*/ 371475 h 1384969"/>
                          <a:gd name="connsiteX15" fmla="*/ 1317746 w 1899013"/>
                          <a:gd name="connsiteY15" fmla="*/ 409575 h 1384969"/>
                          <a:gd name="connsiteX16" fmla="*/ 1289171 w 1899013"/>
                          <a:gd name="connsiteY16" fmla="*/ 428625 h 1384969"/>
                          <a:gd name="connsiteX17" fmla="*/ 1184396 w 1899013"/>
                          <a:gd name="connsiteY17" fmla="*/ 466725 h 1384969"/>
                          <a:gd name="connsiteX18" fmla="*/ 906155 w 1899013"/>
                          <a:gd name="connsiteY18" fmla="*/ 438303 h 1384969"/>
                          <a:gd name="connsiteX19" fmla="*/ 860530 w 1899013"/>
                          <a:gd name="connsiteY19" fmla="*/ 419323 h 1384969"/>
                          <a:gd name="connsiteX20" fmla="*/ 805253 w 1899013"/>
                          <a:gd name="connsiteY20" fmla="*/ 390680 h 1384969"/>
                          <a:gd name="connsiteX21" fmla="*/ 755771 w 1899013"/>
                          <a:gd name="connsiteY21" fmla="*/ 371475 h 1384969"/>
                          <a:gd name="connsiteX22" fmla="*/ 761423 w 1899013"/>
                          <a:gd name="connsiteY22" fmla="*/ 331562 h 1384969"/>
                          <a:gd name="connsiteX23" fmla="*/ 727196 w 1899013"/>
                          <a:gd name="connsiteY23" fmla="*/ 304800 h 1384969"/>
                          <a:gd name="connsiteX24" fmla="*/ 670046 w 1899013"/>
                          <a:gd name="connsiteY24" fmla="*/ 228600 h 1384969"/>
                          <a:gd name="connsiteX25" fmla="*/ 641471 w 1899013"/>
                          <a:gd name="connsiteY25" fmla="*/ 219075 h 1384969"/>
                          <a:gd name="connsiteX26" fmla="*/ 612896 w 1899013"/>
                          <a:gd name="connsiteY26" fmla="*/ 161925 h 1384969"/>
                          <a:gd name="connsiteX27" fmla="*/ 595704 w 1899013"/>
                          <a:gd name="connsiteY27" fmla="*/ 110828 h 1384969"/>
                          <a:gd name="connsiteX28" fmla="*/ 574528 w 1899013"/>
                          <a:gd name="connsiteY28" fmla="*/ 37132 h 1384969"/>
                          <a:gd name="connsiteX29" fmla="*/ 403346 w 1899013"/>
                          <a:gd name="connsiteY29" fmla="*/ 209550 h 1384969"/>
                          <a:gd name="connsiteX30" fmla="*/ 336671 w 1899013"/>
                          <a:gd name="connsiteY30" fmla="*/ 285750 h 1384969"/>
                          <a:gd name="connsiteX31" fmla="*/ 319526 w 1899013"/>
                          <a:gd name="connsiteY31" fmla="*/ 312428 h 1384969"/>
                          <a:gd name="connsiteX32" fmla="*/ 308096 w 1899013"/>
                          <a:gd name="connsiteY32" fmla="*/ 342900 h 1384969"/>
                          <a:gd name="connsiteX33" fmla="*/ 279521 w 1899013"/>
                          <a:gd name="connsiteY33" fmla="*/ 390525 h 1384969"/>
                          <a:gd name="connsiteX34" fmla="*/ 258566 w 1899013"/>
                          <a:gd name="connsiteY34" fmla="*/ 451545 h 1384969"/>
                          <a:gd name="connsiteX35" fmla="*/ 260471 w 1899013"/>
                          <a:gd name="connsiteY35" fmla="*/ 495300 h 1384969"/>
                          <a:gd name="connsiteX36" fmla="*/ 210411 w 1899013"/>
                          <a:gd name="connsiteY36" fmla="*/ 674863 h 1384969"/>
                          <a:gd name="connsiteX37" fmla="*/ 169876 w 1899013"/>
                          <a:gd name="connsiteY37" fmla="*/ 739962 h 1384969"/>
                          <a:gd name="connsiteX38" fmla="*/ 117525 w 1899013"/>
                          <a:gd name="connsiteY38" fmla="*/ 768537 h 1384969"/>
                          <a:gd name="connsiteX39" fmla="*/ 57467 w 1899013"/>
                          <a:gd name="connsiteY39" fmla="*/ 827200 h 1384969"/>
                          <a:gd name="connsiteX40" fmla="*/ 29436 w 1899013"/>
                          <a:gd name="connsiteY40" fmla="*/ 883625 h 1384969"/>
                          <a:gd name="connsiteX41" fmla="*/ 399536 w 1899013"/>
                          <a:gd name="connsiteY41" fmla="*/ 971550 h 1384969"/>
                          <a:gd name="connsiteX42" fmla="*/ 482339 w 1899013"/>
                          <a:gd name="connsiteY42" fmla="*/ 982257 h 1384969"/>
                          <a:gd name="connsiteX43" fmla="*/ 518148 w 1899013"/>
                          <a:gd name="connsiteY43" fmla="*/ 968937 h 1384969"/>
                          <a:gd name="connsiteX44" fmla="*/ 573306 w 1899013"/>
                          <a:gd name="connsiteY44" fmla="*/ 947585 h 1384969"/>
                          <a:gd name="connsiteX45" fmla="*/ 621705 w 1899013"/>
                          <a:gd name="connsiteY45" fmla="*/ 937310 h 1384969"/>
                          <a:gd name="connsiteX46" fmla="*/ 631946 w 1899013"/>
                          <a:gd name="connsiteY46" fmla="*/ 936915 h 1384969"/>
                          <a:gd name="connsiteX47" fmla="*/ 655938 w 1899013"/>
                          <a:gd name="connsiteY47" fmla="*/ 929280 h 1384969"/>
                          <a:gd name="connsiteX48" fmla="*/ 686804 w 1899013"/>
                          <a:gd name="connsiteY48" fmla="*/ 926602 h 1384969"/>
                          <a:gd name="connsiteX49" fmla="*/ 715379 w 1899013"/>
                          <a:gd name="connsiteY49" fmla="*/ 902987 h 1384969"/>
                          <a:gd name="connsiteX50" fmla="*/ 784346 w 1899013"/>
                          <a:gd name="connsiteY50" fmla="*/ 895350 h 1384969"/>
                          <a:gd name="connsiteX51" fmla="*/ 831971 w 1899013"/>
                          <a:gd name="connsiteY51" fmla="*/ 866775 h 1384969"/>
                          <a:gd name="connsiteX52" fmla="*/ 1089146 w 1899013"/>
                          <a:gd name="connsiteY52" fmla="*/ 866775 h 1384969"/>
                          <a:gd name="connsiteX53" fmla="*/ 1089146 w 1899013"/>
                          <a:gd name="connsiteY53" fmla="*/ 990600 h 1384969"/>
                          <a:gd name="connsiteX54" fmla="*/ 1089146 w 1899013"/>
                          <a:gd name="connsiteY54" fmla="*/ 1021110 h 1384969"/>
                          <a:gd name="connsiteX55" fmla="*/ 1104386 w 1899013"/>
                          <a:gd name="connsiteY55" fmla="*/ 1057275 h 1384969"/>
                          <a:gd name="connsiteX56" fmla="*/ 1160405 w 1899013"/>
                          <a:gd name="connsiteY56" fmla="*/ 1348565 h 1384969"/>
                          <a:gd name="connsiteX57" fmla="*/ 1193921 w 1899013"/>
                          <a:gd name="connsiteY57" fmla="*/ 1019175 h 1384969"/>
                          <a:gd name="connsiteX58" fmla="*/ 1174871 w 1899013"/>
                          <a:gd name="connsiteY58" fmla="*/ 990600 h 1384969"/>
                          <a:gd name="connsiteX59" fmla="*/ 1193921 w 1899013"/>
                          <a:gd name="connsiteY59" fmla="*/ 1047750 h 1384969"/>
                          <a:gd name="connsiteX60" fmla="*/ 1247261 w 1899013"/>
                          <a:gd name="connsiteY60" fmla="*/ 1116473 h 1384969"/>
                          <a:gd name="connsiteX61" fmla="*/ 1315454 w 1899013"/>
                          <a:gd name="connsiteY61" fmla="*/ 1384966 h 1384969"/>
                          <a:gd name="connsiteX62" fmla="*/ 1300629 w 1899013"/>
                          <a:gd name="connsiteY62" fmla="*/ 1110089 h 1384969"/>
                          <a:gd name="connsiteX63" fmla="*/ 1270121 w 1899013"/>
                          <a:gd name="connsiteY63" fmla="*/ 981075 h 1384969"/>
                          <a:gd name="connsiteX64" fmla="*/ 1373964 w 1899013"/>
                          <a:gd name="connsiteY64" fmla="*/ 1061198 h 1384969"/>
                          <a:gd name="connsiteX65" fmla="*/ 1454446 w 1899013"/>
                          <a:gd name="connsiteY65" fmla="*/ 1018882 h 1384969"/>
                          <a:gd name="connsiteX66" fmla="*/ 1548518 w 1899013"/>
                          <a:gd name="connsiteY66" fmla="*/ 977473 h 1384969"/>
                          <a:gd name="connsiteX67" fmla="*/ 1535002 w 1899013"/>
                          <a:gd name="connsiteY67" fmla="*/ 960364 h 1384969"/>
                          <a:gd name="connsiteX68" fmla="*/ 1690080 w 1899013"/>
                          <a:gd name="connsiteY68" fmla="*/ 915501 h 1384969"/>
                          <a:gd name="connsiteX69" fmla="*/ 1760121 w 1899013"/>
                          <a:gd name="connsiteY69" fmla="*/ 840483 h 1384969"/>
                          <a:gd name="connsiteX70" fmla="*/ 1774946 w 1899013"/>
                          <a:gd name="connsiteY70" fmla="*/ 828675 h 1384969"/>
                          <a:gd name="connsiteX71" fmla="*/ 1813046 w 1899013"/>
                          <a:gd name="connsiteY71" fmla="*/ 771525 h 1384969"/>
                          <a:gd name="connsiteX72" fmla="*/ 1832096 w 1899013"/>
                          <a:gd name="connsiteY72" fmla="*/ 742950 h 1384969"/>
                          <a:gd name="connsiteX73" fmla="*/ 1841621 w 1899013"/>
                          <a:gd name="connsiteY73" fmla="*/ 704850 h 1384969"/>
                          <a:gd name="connsiteX74" fmla="*/ 1822571 w 1899013"/>
                          <a:gd name="connsiteY74" fmla="*/ 466725 h 1384969"/>
                          <a:gd name="connsiteX75" fmla="*/ 1813046 w 1899013"/>
                          <a:gd name="connsiteY75" fmla="*/ 438150 h 1384969"/>
                          <a:gd name="connsiteX76" fmla="*/ 1795901 w 1899013"/>
                          <a:gd name="connsiteY76" fmla="*/ 401947 h 1384969"/>
                          <a:gd name="connsiteX77" fmla="*/ 1774946 w 1899013"/>
                          <a:gd name="connsiteY77" fmla="*/ 371475 h 1384969"/>
                          <a:gd name="connsiteX78" fmla="*/ 1774946 w 1899013"/>
                          <a:gd name="connsiteY78" fmla="*/ 190500 h 1384969"/>
                          <a:gd name="connsiteX79" fmla="*/ 1793996 w 1899013"/>
                          <a:gd name="connsiteY79" fmla="*/ 161925 h 1384969"/>
                          <a:gd name="connsiteX80" fmla="*/ 1822571 w 1899013"/>
                          <a:gd name="connsiteY80" fmla="*/ 142875 h 1384969"/>
                          <a:gd name="connsiteX81" fmla="*/ 1860671 w 1899013"/>
                          <a:gd name="connsiteY81" fmla="*/ 114300 h 1384969"/>
                          <a:gd name="connsiteX82" fmla="*/ 1898771 w 1899013"/>
                          <a:gd name="connsiteY82" fmla="*/ 95250 h 1384969"/>
                          <a:gd name="connsiteX83" fmla="*/ 1851146 w 1899013"/>
                          <a:gd name="connsiteY83" fmla="*/ 51457 h 1384969"/>
                          <a:gd name="connsiteX0" fmla="*/ 1851146 w 1899013"/>
                          <a:gd name="connsiteY0" fmla="*/ 51457 h 1384969"/>
                          <a:gd name="connsiteX1" fmla="*/ 1860671 w 1899013"/>
                          <a:gd name="connsiteY1" fmla="*/ 57150 h 1384969"/>
                          <a:gd name="connsiteX2" fmla="*/ 1784471 w 1899013"/>
                          <a:gd name="connsiteY2" fmla="*/ 9562 h 1384969"/>
                          <a:gd name="connsiteX3" fmla="*/ 1717796 w 1899013"/>
                          <a:gd name="connsiteY3" fmla="*/ 0 h 1384969"/>
                          <a:gd name="connsiteX4" fmla="*/ 1670171 w 1899013"/>
                          <a:gd name="connsiteY4" fmla="*/ 9525 h 1384969"/>
                          <a:gd name="connsiteX5" fmla="*/ 1641596 w 1899013"/>
                          <a:gd name="connsiteY5" fmla="*/ 38100 h 1384969"/>
                          <a:gd name="connsiteX6" fmla="*/ 1611116 w 1899013"/>
                          <a:gd name="connsiteY6" fmla="*/ 74378 h 1384969"/>
                          <a:gd name="connsiteX7" fmla="*/ 1584446 w 1899013"/>
                          <a:gd name="connsiteY7" fmla="*/ 104775 h 1384969"/>
                          <a:gd name="connsiteX8" fmla="*/ 1574921 w 1899013"/>
                          <a:gd name="connsiteY8" fmla="*/ 142875 h 1384969"/>
                          <a:gd name="connsiteX9" fmla="*/ 1555871 w 1899013"/>
                          <a:gd name="connsiteY9" fmla="*/ 171450 h 1384969"/>
                          <a:gd name="connsiteX10" fmla="*/ 1527296 w 1899013"/>
                          <a:gd name="connsiteY10" fmla="*/ 219075 h 1384969"/>
                          <a:gd name="connsiteX11" fmla="*/ 1510151 w 1899013"/>
                          <a:gd name="connsiteY11" fmla="*/ 236265 h 1384969"/>
                          <a:gd name="connsiteX12" fmla="*/ 1479671 w 1899013"/>
                          <a:gd name="connsiteY12" fmla="*/ 276225 h 1384969"/>
                          <a:gd name="connsiteX13" fmla="*/ 1403471 w 1899013"/>
                          <a:gd name="connsiteY13" fmla="*/ 361950 h 1384969"/>
                          <a:gd name="connsiteX14" fmla="*/ 1374896 w 1899013"/>
                          <a:gd name="connsiteY14" fmla="*/ 371475 h 1384969"/>
                          <a:gd name="connsiteX15" fmla="*/ 1317746 w 1899013"/>
                          <a:gd name="connsiteY15" fmla="*/ 409575 h 1384969"/>
                          <a:gd name="connsiteX16" fmla="*/ 1289171 w 1899013"/>
                          <a:gd name="connsiteY16" fmla="*/ 428625 h 1384969"/>
                          <a:gd name="connsiteX17" fmla="*/ 1184396 w 1899013"/>
                          <a:gd name="connsiteY17" fmla="*/ 466725 h 1384969"/>
                          <a:gd name="connsiteX18" fmla="*/ 906155 w 1899013"/>
                          <a:gd name="connsiteY18" fmla="*/ 438303 h 1384969"/>
                          <a:gd name="connsiteX19" fmla="*/ 860530 w 1899013"/>
                          <a:gd name="connsiteY19" fmla="*/ 419323 h 1384969"/>
                          <a:gd name="connsiteX20" fmla="*/ 805253 w 1899013"/>
                          <a:gd name="connsiteY20" fmla="*/ 390680 h 1384969"/>
                          <a:gd name="connsiteX21" fmla="*/ 755771 w 1899013"/>
                          <a:gd name="connsiteY21" fmla="*/ 371475 h 1384969"/>
                          <a:gd name="connsiteX22" fmla="*/ 761423 w 1899013"/>
                          <a:gd name="connsiteY22" fmla="*/ 331562 h 1384969"/>
                          <a:gd name="connsiteX23" fmla="*/ 727196 w 1899013"/>
                          <a:gd name="connsiteY23" fmla="*/ 304800 h 1384969"/>
                          <a:gd name="connsiteX24" fmla="*/ 670046 w 1899013"/>
                          <a:gd name="connsiteY24" fmla="*/ 228600 h 1384969"/>
                          <a:gd name="connsiteX25" fmla="*/ 641471 w 1899013"/>
                          <a:gd name="connsiteY25" fmla="*/ 219075 h 1384969"/>
                          <a:gd name="connsiteX26" fmla="*/ 612896 w 1899013"/>
                          <a:gd name="connsiteY26" fmla="*/ 161925 h 1384969"/>
                          <a:gd name="connsiteX27" fmla="*/ 595704 w 1899013"/>
                          <a:gd name="connsiteY27" fmla="*/ 110828 h 1384969"/>
                          <a:gd name="connsiteX28" fmla="*/ 574528 w 1899013"/>
                          <a:gd name="connsiteY28" fmla="*/ 37132 h 1384969"/>
                          <a:gd name="connsiteX29" fmla="*/ 403346 w 1899013"/>
                          <a:gd name="connsiteY29" fmla="*/ 209550 h 1384969"/>
                          <a:gd name="connsiteX30" fmla="*/ 336671 w 1899013"/>
                          <a:gd name="connsiteY30" fmla="*/ 285750 h 1384969"/>
                          <a:gd name="connsiteX31" fmla="*/ 319526 w 1899013"/>
                          <a:gd name="connsiteY31" fmla="*/ 312428 h 1384969"/>
                          <a:gd name="connsiteX32" fmla="*/ 308096 w 1899013"/>
                          <a:gd name="connsiteY32" fmla="*/ 342900 h 1384969"/>
                          <a:gd name="connsiteX33" fmla="*/ 279521 w 1899013"/>
                          <a:gd name="connsiteY33" fmla="*/ 390525 h 1384969"/>
                          <a:gd name="connsiteX34" fmla="*/ 258566 w 1899013"/>
                          <a:gd name="connsiteY34" fmla="*/ 451545 h 1384969"/>
                          <a:gd name="connsiteX35" fmla="*/ 260471 w 1899013"/>
                          <a:gd name="connsiteY35" fmla="*/ 495300 h 1384969"/>
                          <a:gd name="connsiteX36" fmla="*/ 187645 w 1899013"/>
                          <a:gd name="connsiteY36" fmla="*/ 644629 h 1384969"/>
                          <a:gd name="connsiteX37" fmla="*/ 169876 w 1899013"/>
                          <a:gd name="connsiteY37" fmla="*/ 739962 h 1384969"/>
                          <a:gd name="connsiteX38" fmla="*/ 117525 w 1899013"/>
                          <a:gd name="connsiteY38" fmla="*/ 768537 h 1384969"/>
                          <a:gd name="connsiteX39" fmla="*/ 57467 w 1899013"/>
                          <a:gd name="connsiteY39" fmla="*/ 827200 h 1384969"/>
                          <a:gd name="connsiteX40" fmla="*/ 29436 w 1899013"/>
                          <a:gd name="connsiteY40" fmla="*/ 883625 h 1384969"/>
                          <a:gd name="connsiteX41" fmla="*/ 399536 w 1899013"/>
                          <a:gd name="connsiteY41" fmla="*/ 971550 h 1384969"/>
                          <a:gd name="connsiteX42" fmla="*/ 482339 w 1899013"/>
                          <a:gd name="connsiteY42" fmla="*/ 982257 h 1384969"/>
                          <a:gd name="connsiteX43" fmla="*/ 518148 w 1899013"/>
                          <a:gd name="connsiteY43" fmla="*/ 968937 h 1384969"/>
                          <a:gd name="connsiteX44" fmla="*/ 573306 w 1899013"/>
                          <a:gd name="connsiteY44" fmla="*/ 947585 h 1384969"/>
                          <a:gd name="connsiteX45" fmla="*/ 621705 w 1899013"/>
                          <a:gd name="connsiteY45" fmla="*/ 937310 h 1384969"/>
                          <a:gd name="connsiteX46" fmla="*/ 631946 w 1899013"/>
                          <a:gd name="connsiteY46" fmla="*/ 936915 h 1384969"/>
                          <a:gd name="connsiteX47" fmla="*/ 655938 w 1899013"/>
                          <a:gd name="connsiteY47" fmla="*/ 929280 h 1384969"/>
                          <a:gd name="connsiteX48" fmla="*/ 686804 w 1899013"/>
                          <a:gd name="connsiteY48" fmla="*/ 926602 h 1384969"/>
                          <a:gd name="connsiteX49" fmla="*/ 715379 w 1899013"/>
                          <a:gd name="connsiteY49" fmla="*/ 902987 h 1384969"/>
                          <a:gd name="connsiteX50" fmla="*/ 784346 w 1899013"/>
                          <a:gd name="connsiteY50" fmla="*/ 895350 h 1384969"/>
                          <a:gd name="connsiteX51" fmla="*/ 831971 w 1899013"/>
                          <a:gd name="connsiteY51" fmla="*/ 866775 h 1384969"/>
                          <a:gd name="connsiteX52" fmla="*/ 1089146 w 1899013"/>
                          <a:gd name="connsiteY52" fmla="*/ 866775 h 1384969"/>
                          <a:gd name="connsiteX53" fmla="*/ 1089146 w 1899013"/>
                          <a:gd name="connsiteY53" fmla="*/ 990600 h 1384969"/>
                          <a:gd name="connsiteX54" fmla="*/ 1089146 w 1899013"/>
                          <a:gd name="connsiteY54" fmla="*/ 1021110 h 1384969"/>
                          <a:gd name="connsiteX55" fmla="*/ 1104386 w 1899013"/>
                          <a:gd name="connsiteY55" fmla="*/ 1057275 h 1384969"/>
                          <a:gd name="connsiteX56" fmla="*/ 1160405 w 1899013"/>
                          <a:gd name="connsiteY56" fmla="*/ 1348565 h 1384969"/>
                          <a:gd name="connsiteX57" fmla="*/ 1193921 w 1899013"/>
                          <a:gd name="connsiteY57" fmla="*/ 1019175 h 1384969"/>
                          <a:gd name="connsiteX58" fmla="*/ 1174871 w 1899013"/>
                          <a:gd name="connsiteY58" fmla="*/ 990600 h 1384969"/>
                          <a:gd name="connsiteX59" fmla="*/ 1193921 w 1899013"/>
                          <a:gd name="connsiteY59" fmla="*/ 1047750 h 1384969"/>
                          <a:gd name="connsiteX60" fmla="*/ 1247261 w 1899013"/>
                          <a:gd name="connsiteY60" fmla="*/ 1116473 h 1384969"/>
                          <a:gd name="connsiteX61" fmla="*/ 1315454 w 1899013"/>
                          <a:gd name="connsiteY61" fmla="*/ 1384966 h 1384969"/>
                          <a:gd name="connsiteX62" fmla="*/ 1300629 w 1899013"/>
                          <a:gd name="connsiteY62" fmla="*/ 1110089 h 1384969"/>
                          <a:gd name="connsiteX63" fmla="*/ 1270121 w 1899013"/>
                          <a:gd name="connsiteY63" fmla="*/ 981075 h 1384969"/>
                          <a:gd name="connsiteX64" fmla="*/ 1373964 w 1899013"/>
                          <a:gd name="connsiteY64" fmla="*/ 1061198 h 1384969"/>
                          <a:gd name="connsiteX65" fmla="*/ 1454446 w 1899013"/>
                          <a:gd name="connsiteY65" fmla="*/ 1018882 h 1384969"/>
                          <a:gd name="connsiteX66" fmla="*/ 1548518 w 1899013"/>
                          <a:gd name="connsiteY66" fmla="*/ 977473 h 1384969"/>
                          <a:gd name="connsiteX67" fmla="*/ 1535002 w 1899013"/>
                          <a:gd name="connsiteY67" fmla="*/ 960364 h 1384969"/>
                          <a:gd name="connsiteX68" fmla="*/ 1690080 w 1899013"/>
                          <a:gd name="connsiteY68" fmla="*/ 915501 h 1384969"/>
                          <a:gd name="connsiteX69" fmla="*/ 1760121 w 1899013"/>
                          <a:gd name="connsiteY69" fmla="*/ 840483 h 1384969"/>
                          <a:gd name="connsiteX70" fmla="*/ 1774946 w 1899013"/>
                          <a:gd name="connsiteY70" fmla="*/ 828675 h 1384969"/>
                          <a:gd name="connsiteX71" fmla="*/ 1813046 w 1899013"/>
                          <a:gd name="connsiteY71" fmla="*/ 771525 h 1384969"/>
                          <a:gd name="connsiteX72" fmla="*/ 1832096 w 1899013"/>
                          <a:gd name="connsiteY72" fmla="*/ 742950 h 1384969"/>
                          <a:gd name="connsiteX73" fmla="*/ 1841621 w 1899013"/>
                          <a:gd name="connsiteY73" fmla="*/ 704850 h 1384969"/>
                          <a:gd name="connsiteX74" fmla="*/ 1822571 w 1899013"/>
                          <a:gd name="connsiteY74" fmla="*/ 466725 h 1384969"/>
                          <a:gd name="connsiteX75" fmla="*/ 1813046 w 1899013"/>
                          <a:gd name="connsiteY75" fmla="*/ 438150 h 1384969"/>
                          <a:gd name="connsiteX76" fmla="*/ 1795901 w 1899013"/>
                          <a:gd name="connsiteY76" fmla="*/ 401947 h 1384969"/>
                          <a:gd name="connsiteX77" fmla="*/ 1774946 w 1899013"/>
                          <a:gd name="connsiteY77" fmla="*/ 371475 h 1384969"/>
                          <a:gd name="connsiteX78" fmla="*/ 1774946 w 1899013"/>
                          <a:gd name="connsiteY78" fmla="*/ 190500 h 1384969"/>
                          <a:gd name="connsiteX79" fmla="*/ 1793996 w 1899013"/>
                          <a:gd name="connsiteY79" fmla="*/ 161925 h 1384969"/>
                          <a:gd name="connsiteX80" fmla="*/ 1822571 w 1899013"/>
                          <a:gd name="connsiteY80" fmla="*/ 142875 h 1384969"/>
                          <a:gd name="connsiteX81" fmla="*/ 1860671 w 1899013"/>
                          <a:gd name="connsiteY81" fmla="*/ 114300 h 1384969"/>
                          <a:gd name="connsiteX82" fmla="*/ 1898771 w 1899013"/>
                          <a:gd name="connsiteY82" fmla="*/ 95250 h 1384969"/>
                          <a:gd name="connsiteX83" fmla="*/ 1851146 w 1899013"/>
                          <a:gd name="connsiteY83" fmla="*/ 51457 h 1384969"/>
                          <a:gd name="connsiteX0" fmla="*/ 1851146 w 1899013"/>
                          <a:gd name="connsiteY0" fmla="*/ 51457 h 1384969"/>
                          <a:gd name="connsiteX1" fmla="*/ 1860671 w 1899013"/>
                          <a:gd name="connsiteY1" fmla="*/ 57150 h 1384969"/>
                          <a:gd name="connsiteX2" fmla="*/ 1784471 w 1899013"/>
                          <a:gd name="connsiteY2" fmla="*/ 9562 h 1384969"/>
                          <a:gd name="connsiteX3" fmla="*/ 1717796 w 1899013"/>
                          <a:gd name="connsiteY3" fmla="*/ 0 h 1384969"/>
                          <a:gd name="connsiteX4" fmla="*/ 1670171 w 1899013"/>
                          <a:gd name="connsiteY4" fmla="*/ 9525 h 1384969"/>
                          <a:gd name="connsiteX5" fmla="*/ 1641596 w 1899013"/>
                          <a:gd name="connsiteY5" fmla="*/ 38100 h 1384969"/>
                          <a:gd name="connsiteX6" fmla="*/ 1611116 w 1899013"/>
                          <a:gd name="connsiteY6" fmla="*/ 74378 h 1384969"/>
                          <a:gd name="connsiteX7" fmla="*/ 1584446 w 1899013"/>
                          <a:gd name="connsiteY7" fmla="*/ 104775 h 1384969"/>
                          <a:gd name="connsiteX8" fmla="*/ 1574921 w 1899013"/>
                          <a:gd name="connsiteY8" fmla="*/ 142875 h 1384969"/>
                          <a:gd name="connsiteX9" fmla="*/ 1555871 w 1899013"/>
                          <a:gd name="connsiteY9" fmla="*/ 171450 h 1384969"/>
                          <a:gd name="connsiteX10" fmla="*/ 1527296 w 1899013"/>
                          <a:gd name="connsiteY10" fmla="*/ 219075 h 1384969"/>
                          <a:gd name="connsiteX11" fmla="*/ 1510151 w 1899013"/>
                          <a:gd name="connsiteY11" fmla="*/ 236265 h 1384969"/>
                          <a:gd name="connsiteX12" fmla="*/ 1479671 w 1899013"/>
                          <a:gd name="connsiteY12" fmla="*/ 276225 h 1384969"/>
                          <a:gd name="connsiteX13" fmla="*/ 1403471 w 1899013"/>
                          <a:gd name="connsiteY13" fmla="*/ 361950 h 1384969"/>
                          <a:gd name="connsiteX14" fmla="*/ 1374896 w 1899013"/>
                          <a:gd name="connsiteY14" fmla="*/ 371475 h 1384969"/>
                          <a:gd name="connsiteX15" fmla="*/ 1317746 w 1899013"/>
                          <a:gd name="connsiteY15" fmla="*/ 409575 h 1384969"/>
                          <a:gd name="connsiteX16" fmla="*/ 1289171 w 1899013"/>
                          <a:gd name="connsiteY16" fmla="*/ 428625 h 1384969"/>
                          <a:gd name="connsiteX17" fmla="*/ 1184396 w 1899013"/>
                          <a:gd name="connsiteY17" fmla="*/ 466725 h 1384969"/>
                          <a:gd name="connsiteX18" fmla="*/ 906155 w 1899013"/>
                          <a:gd name="connsiteY18" fmla="*/ 438303 h 1384969"/>
                          <a:gd name="connsiteX19" fmla="*/ 860530 w 1899013"/>
                          <a:gd name="connsiteY19" fmla="*/ 419323 h 1384969"/>
                          <a:gd name="connsiteX20" fmla="*/ 805253 w 1899013"/>
                          <a:gd name="connsiteY20" fmla="*/ 390680 h 1384969"/>
                          <a:gd name="connsiteX21" fmla="*/ 755771 w 1899013"/>
                          <a:gd name="connsiteY21" fmla="*/ 371475 h 1384969"/>
                          <a:gd name="connsiteX22" fmla="*/ 761423 w 1899013"/>
                          <a:gd name="connsiteY22" fmla="*/ 331562 h 1384969"/>
                          <a:gd name="connsiteX23" fmla="*/ 727196 w 1899013"/>
                          <a:gd name="connsiteY23" fmla="*/ 304800 h 1384969"/>
                          <a:gd name="connsiteX24" fmla="*/ 670046 w 1899013"/>
                          <a:gd name="connsiteY24" fmla="*/ 228600 h 1384969"/>
                          <a:gd name="connsiteX25" fmla="*/ 641471 w 1899013"/>
                          <a:gd name="connsiteY25" fmla="*/ 219075 h 1384969"/>
                          <a:gd name="connsiteX26" fmla="*/ 612896 w 1899013"/>
                          <a:gd name="connsiteY26" fmla="*/ 161925 h 1384969"/>
                          <a:gd name="connsiteX27" fmla="*/ 595704 w 1899013"/>
                          <a:gd name="connsiteY27" fmla="*/ 110828 h 1384969"/>
                          <a:gd name="connsiteX28" fmla="*/ 574528 w 1899013"/>
                          <a:gd name="connsiteY28" fmla="*/ 37132 h 1384969"/>
                          <a:gd name="connsiteX29" fmla="*/ 403346 w 1899013"/>
                          <a:gd name="connsiteY29" fmla="*/ 209550 h 1384969"/>
                          <a:gd name="connsiteX30" fmla="*/ 336671 w 1899013"/>
                          <a:gd name="connsiteY30" fmla="*/ 285750 h 1384969"/>
                          <a:gd name="connsiteX31" fmla="*/ 319526 w 1899013"/>
                          <a:gd name="connsiteY31" fmla="*/ 312428 h 1384969"/>
                          <a:gd name="connsiteX32" fmla="*/ 308096 w 1899013"/>
                          <a:gd name="connsiteY32" fmla="*/ 342900 h 1384969"/>
                          <a:gd name="connsiteX33" fmla="*/ 279521 w 1899013"/>
                          <a:gd name="connsiteY33" fmla="*/ 390525 h 1384969"/>
                          <a:gd name="connsiteX34" fmla="*/ 258566 w 1899013"/>
                          <a:gd name="connsiteY34" fmla="*/ 451545 h 1384969"/>
                          <a:gd name="connsiteX35" fmla="*/ 260471 w 1899013"/>
                          <a:gd name="connsiteY35" fmla="*/ 495300 h 1384969"/>
                          <a:gd name="connsiteX36" fmla="*/ 187645 w 1899013"/>
                          <a:gd name="connsiteY36" fmla="*/ 644629 h 1384969"/>
                          <a:gd name="connsiteX37" fmla="*/ 116757 w 1899013"/>
                          <a:gd name="connsiteY37" fmla="*/ 705949 h 1384969"/>
                          <a:gd name="connsiteX38" fmla="*/ 117525 w 1899013"/>
                          <a:gd name="connsiteY38" fmla="*/ 768537 h 1384969"/>
                          <a:gd name="connsiteX39" fmla="*/ 57467 w 1899013"/>
                          <a:gd name="connsiteY39" fmla="*/ 827200 h 1384969"/>
                          <a:gd name="connsiteX40" fmla="*/ 29436 w 1899013"/>
                          <a:gd name="connsiteY40" fmla="*/ 883625 h 1384969"/>
                          <a:gd name="connsiteX41" fmla="*/ 399536 w 1899013"/>
                          <a:gd name="connsiteY41" fmla="*/ 971550 h 1384969"/>
                          <a:gd name="connsiteX42" fmla="*/ 482339 w 1899013"/>
                          <a:gd name="connsiteY42" fmla="*/ 982257 h 1384969"/>
                          <a:gd name="connsiteX43" fmla="*/ 518148 w 1899013"/>
                          <a:gd name="connsiteY43" fmla="*/ 968937 h 1384969"/>
                          <a:gd name="connsiteX44" fmla="*/ 573306 w 1899013"/>
                          <a:gd name="connsiteY44" fmla="*/ 947585 h 1384969"/>
                          <a:gd name="connsiteX45" fmla="*/ 621705 w 1899013"/>
                          <a:gd name="connsiteY45" fmla="*/ 937310 h 1384969"/>
                          <a:gd name="connsiteX46" fmla="*/ 631946 w 1899013"/>
                          <a:gd name="connsiteY46" fmla="*/ 936915 h 1384969"/>
                          <a:gd name="connsiteX47" fmla="*/ 655938 w 1899013"/>
                          <a:gd name="connsiteY47" fmla="*/ 929280 h 1384969"/>
                          <a:gd name="connsiteX48" fmla="*/ 686804 w 1899013"/>
                          <a:gd name="connsiteY48" fmla="*/ 926602 h 1384969"/>
                          <a:gd name="connsiteX49" fmla="*/ 715379 w 1899013"/>
                          <a:gd name="connsiteY49" fmla="*/ 902987 h 1384969"/>
                          <a:gd name="connsiteX50" fmla="*/ 784346 w 1899013"/>
                          <a:gd name="connsiteY50" fmla="*/ 895350 h 1384969"/>
                          <a:gd name="connsiteX51" fmla="*/ 831971 w 1899013"/>
                          <a:gd name="connsiteY51" fmla="*/ 866775 h 1384969"/>
                          <a:gd name="connsiteX52" fmla="*/ 1089146 w 1899013"/>
                          <a:gd name="connsiteY52" fmla="*/ 866775 h 1384969"/>
                          <a:gd name="connsiteX53" fmla="*/ 1089146 w 1899013"/>
                          <a:gd name="connsiteY53" fmla="*/ 990600 h 1384969"/>
                          <a:gd name="connsiteX54" fmla="*/ 1089146 w 1899013"/>
                          <a:gd name="connsiteY54" fmla="*/ 1021110 h 1384969"/>
                          <a:gd name="connsiteX55" fmla="*/ 1104386 w 1899013"/>
                          <a:gd name="connsiteY55" fmla="*/ 1057275 h 1384969"/>
                          <a:gd name="connsiteX56" fmla="*/ 1160405 w 1899013"/>
                          <a:gd name="connsiteY56" fmla="*/ 1348565 h 1384969"/>
                          <a:gd name="connsiteX57" fmla="*/ 1193921 w 1899013"/>
                          <a:gd name="connsiteY57" fmla="*/ 1019175 h 1384969"/>
                          <a:gd name="connsiteX58" fmla="*/ 1174871 w 1899013"/>
                          <a:gd name="connsiteY58" fmla="*/ 990600 h 1384969"/>
                          <a:gd name="connsiteX59" fmla="*/ 1193921 w 1899013"/>
                          <a:gd name="connsiteY59" fmla="*/ 1047750 h 1384969"/>
                          <a:gd name="connsiteX60" fmla="*/ 1247261 w 1899013"/>
                          <a:gd name="connsiteY60" fmla="*/ 1116473 h 1384969"/>
                          <a:gd name="connsiteX61" fmla="*/ 1315454 w 1899013"/>
                          <a:gd name="connsiteY61" fmla="*/ 1384966 h 1384969"/>
                          <a:gd name="connsiteX62" fmla="*/ 1300629 w 1899013"/>
                          <a:gd name="connsiteY62" fmla="*/ 1110089 h 1384969"/>
                          <a:gd name="connsiteX63" fmla="*/ 1270121 w 1899013"/>
                          <a:gd name="connsiteY63" fmla="*/ 981075 h 1384969"/>
                          <a:gd name="connsiteX64" fmla="*/ 1373964 w 1899013"/>
                          <a:gd name="connsiteY64" fmla="*/ 1061198 h 1384969"/>
                          <a:gd name="connsiteX65" fmla="*/ 1454446 w 1899013"/>
                          <a:gd name="connsiteY65" fmla="*/ 1018882 h 1384969"/>
                          <a:gd name="connsiteX66" fmla="*/ 1548518 w 1899013"/>
                          <a:gd name="connsiteY66" fmla="*/ 977473 h 1384969"/>
                          <a:gd name="connsiteX67" fmla="*/ 1535002 w 1899013"/>
                          <a:gd name="connsiteY67" fmla="*/ 960364 h 1384969"/>
                          <a:gd name="connsiteX68" fmla="*/ 1690080 w 1899013"/>
                          <a:gd name="connsiteY68" fmla="*/ 915501 h 1384969"/>
                          <a:gd name="connsiteX69" fmla="*/ 1760121 w 1899013"/>
                          <a:gd name="connsiteY69" fmla="*/ 840483 h 1384969"/>
                          <a:gd name="connsiteX70" fmla="*/ 1774946 w 1899013"/>
                          <a:gd name="connsiteY70" fmla="*/ 828675 h 1384969"/>
                          <a:gd name="connsiteX71" fmla="*/ 1813046 w 1899013"/>
                          <a:gd name="connsiteY71" fmla="*/ 771525 h 1384969"/>
                          <a:gd name="connsiteX72" fmla="*/ 1832096 w 1899013"/>
                          <a:gd name="connsiteY72" fmla="*/ 742950 h 1384969"/>
                          <a:gd name="connsiteX73" fmla="*/ 1841621 w 1899013"/>
                          <a:gd name="connsiteY73" fmla="*/ 704850 h 1384969"/>
                          <a:gd name="connsiteX74" fmla="*/ 1822571 w 1899013"/>
                          <a:gd name="connsiteY74" fmla="*/ 466725 h 1384969"/>
                          <a:gd name="connsiteX75" fmla="*/ 1813046 w 1899013"/>
                          <a:gd name="connsiteY75" fmla="*/ 438150 h 1384969"/>
                          <a:gd name="connsiteX76" fmla="*/ 1795901 w 1899013"/>
                          <a:gd name="connsiteY76" fmla="*/ 401947 h 1384969"/>
                          <a:gd name="connsiteX77" fmla="*/ 1774946 w 1899013"/>
                          <a:gd name="connsiteY77" fmla="*/ 371475 h 1384969"/>
                          <a:gd name="connsiteX78" fmla="*/ 1774946 w 1899013"/>
                          <a:gd name="connsiteY78" fmla="*/ 190500 h 1384969"/>
                          <a:gd name="connsiteX79" fmla="*/ 1793996 w 1899013"/>
                          <a:gd name="connsiteY79" fmla="*/ 161925 h 1384969"/>
                          <a:gd name="connsiteX80" fmla="*/ 1822571 w 1899013"/>
                          <a:gd name="connsiteY80" fmla="*/ 142875 h 1384969"/>
                          <a:gd name="connsiteX81" fmla="*/ 1860671 w 1899013"/>
                          <a:gd name="connsiteY81" fmla="*/ 114300 h 1384969"/>
                          <a:gd name="connsiteX82" fmla="*/ 1898771 w 1899013"/>
                          <a:gd name="connsiteY82" fmla="*/ 95250 h 1384969"/>
                          <a:gd name="connsiteX83" fmla="*/ 1851146 w 1899013"/>
                          <a:gd name="connsiteY83" fmla="*/ 51457 h 1384969"/>
                          <a:gd name="connsiteX0" fmla="*/ 1851146 w 1899013"/>
                          <a:gd name="connsiteY0" fmla="*/ 51457 h 1384969"/>
                          <a:gd name="connsiteX1" fmla="*/ 1860671 w 1899013"/>
                          <a:gd name="connsiteY1" fmla="*/ 57150 h 1384969"/>
                          <a:gd name="connsiteX2" fmla="*/ 1784471 w 1899013"/>
                          <a:gd name="connsiteY2" fmla="*/ 9562 h 1384969"/>
                          <a:gd name="connsiteX3" fmla="*/ 1717796 w 1899013"/>
                          <a:gd name="connsiteY3" fmla="*/ 0 h 1384969"/>
                          <a:gd name="connsiteX4" fmla="*/ 1670171 w 1899013"/>
                          <a:gd name="connsiteY4" fmla="*/ 9525 h 1384969"/>
                          <a:gd name="connsiteX5" fmla="*/ 1641596 w 1899013"/>
                          <a:gd name="connsiteY5" fmla="*/ 38100 h 1384969"/>
                          <a:gd name="connsiteX6" fmla="*/ 1611116 w 1899013"/>
                          <a:gd name="connsiteY6" fmla="*/ 74378 h 1384969"/>
                          <a:gd name="connsiteX7" fmla="*/ 1584446 w 1899013"/>
                          <a:gd name="connsiteY7" fmla="*/ 104775 h 1384969"/>
                          <a:gd name="connsiteX8" fmla="*/ 1574921 w 1899013"/>
                          <a:gd name="connsiteY8" fmla="*/ 142875 h 1384969"/>
                          <a:gd name="connsiteX9" fmla="*/ 1555871 w 1899013"/>
                          <a:gd name="connsiteY9" fmla="*/ 171450 h 1384969"/>
                          <a:gd name="connsiteX10" fmla="*/ 1527296 w 1899013"/>
                          <a:gd name="connsiteY10" fmla="*/ 219075 h 1384969"/>
                          <a:gd name="connsiteX11" fmla="*/ 1510151 w 1899013"/>
                          <a:gd name="connsiteY11" fmla="*/ 236265 h 1384969"/>
                          <a:gd name="connsiteX12" fmla="*/ 1479671 w 1899013"/>
                          <a:gd name="connsiteY12" fmla="*/ 276225 h 1384969"/>
                          <a:gd name="connsiteX13" fmla="*/ 1403471 w 1899013"/>
                          <a:gd name="connsiteY13" fmla="*/ 361950 h 1384969"/>
                          <a:gd name="connsiteX14" fmla="*/ 1374896 w 1899013"/>
                          <a:gd name="connsiteY14" fmla="*/ 371475 h 1384969"/>
                          <a:gd name="connsiteX15" fmla="*/ 1317746 w 1899013"/>
                          <a:gd name="connsiteY15" fmla="*/ 409575 h 1384969"/>
                          <a:gd name="connsiteX16" fmla="*/ 1289171 w 1899013"/>
                          <a:gd name="connsiteY16" fmla="*/ 428625 h 1384969"/>
                          <a:gd name="connsiteX17" fmla="*/ 1184396 w 1899013"/>
                          <a:gd name="connsiteY17" fmla="*/ 466725 h 1384969"/>
                          <a:gd name="connsiteX18" fmla="*/ 906155 w 1899013"/>
                          <a:gd name="connsiteY18" fmla="*/ 438303 h 1384969"/>
                          <a:gd name="connsiteX19" fmla="*/ 860530 w 1899013"/>
                          <a:gd name="connsiteY19" fmla="*/ 419323 h 1384969"/>
                          <a:gd name="connsiteX20" fmla="*/ 805253 w 1899013"/>
                          <a:gd name="connsiteY20" fmla="*/ 390680 h 1384969"/>
                          <a:gd name="connsiteX21" fmla="*/ 755771 w 1899013"/>
                          <a:gd name="connsiteY21" fmla="*/ 371475 h 1384969"/>
                          <a:gd name="connsiteX22" fmla="*/ 761423 w 1899013"/>
                          <a:gd name="connsiteY22" fmla="*/ 331562 h 1384969"/>
                          <a:gd name="connsiteX23" fmla="*/ 727196 w 1899013"/>
                          <a:gd name="connsiteY23" fmla="*/ 304800 h 1384969"/>
                          <a:gd name="connsiteX24" fmla="*/ 670046 w 1899013"/>
                          <a:gd name="connsiteY24" fmla="*/ 228600 h 1384969"/>
                          <a:gd name="connsiteX25" fmla="*/ 641471 w 1899013"/>
                          <a:gd name="connsiteY25" fmla="*/ 219075 h 1384969"/>
                          <a:gd name="connsiteX26" fmla="*/ 612896 w 1899013"/>
                          <a:gd name="connsiteY26" fmla="*/ 161925 h 1384969"/>
                          <a:gd name="connsiteX27" fmla="*/ 595704 w 1899013"/>
                          <a:gd name="connsiteY27" fmla="*/ 110828 h 1384969"/>
                          <a:gd name="connsiteX28" fmla="*/ 574528 w 1899013"/>
                          <a:gd name="connsiteY28" fmla="*/ 37132 h 1384969"/>
                          <a:gd name="connsiteX29" fmla="*/ 403346 w 1899013"/>
                          <a:gd name="connsiteY29" fmla="*/ 209550 h 1384969"/>
                          <a:gd name="connsiteX30" fmla="*/ 336671 w 1899013"/>
                          <a:gd name="connsiteY30" fmla="*/ 285750 h 1384969"/>
                          <a:gd name="connsiteX31" fmla="*/ 319526 w 1899013"/>
                          <a:gd name="connsiteY31" fmla="*/ 312428 h 1384969"/>
                          <a:gd name="connsiteX32" fmla="*/ 308096 w 1899013"/>
                          <a:gd name="connsiteY32" fmla="*/ 342900 h 1384969"/>
                          <a:gd name="connsiteX33" fmla="*/ 279521 w 1899013"/>
                          <a:gd name="connsiteY33" fmla="*/ 390525 h 1384969"/>
                          <a:gd name="connsiteX34" fmla="*/ 258566 w 1899013"/>
                          <a:gd name="connsiteY34" fmla="*/ 451545 h 1384969"/>
                          <a:gd name="connsiteX35" fmla="*/ 260471 w 1899013"/>
                          <a:gd name="connsiteY35" fmla="*/ 495300 h 1384969"/>
                          <a:gd name="connsiteX36" fmla="*/ 187645 w 1899013"/>
                          <a:gd name="connsiteY36" fmla="*/ 644629 h 1384969"/>
                          <a:gd name="connsiteX37" fmla="*/ 116757 w 1899013"/>
                          <a:gd name="connsiteY37" fmla="*/ 705949 h 1384969"/>
                          <a:gd name="connsiteX38" fmla="*/ 45436 w 1899013"/>
                          <a:gd name="connsiteY38" fmla="*/ 753420 h 1384969"/>
                          <a:gd name="connsiteX39" fmla="*/ 57467 w 1899013"/>
                          <a:gd name="connsiteY39" fmla="*/ 827200 h 1384969"/>
                          <a:gd name="connsiteX40" fmla="*/ 29436 w 1899013"/>
                          <a:gd name="connsiteY40" fmla="*/ 883625 h 1384969"/>
                          <a:gd name="connsiteX41" fmla="*/ 399536 w 1899013"/>
                          <a:gd name="connsiteY41" fmla="*/ 971550 h 1384969"/>
                          <a:gd name="connsiteX42" fmla="*/ 482339 w 1899013"/>
                          <a:gd name="connsiteY42" fmla="*/ 982257 h 1384969"/>
                          <a:gd name="connsiteX43" fmla="*/ 518148 w 1899013"/>
                          <a:gd name="connsiteY43" fmla="*/ 968937 h 1384969"/>
                          <a:gd name="connsiteX44" fmla="*/ 573306 w 1899013"/>
                          <a:gd name="connsiteY44" fmla="*/ 947585 h 1384969"/>
                          <a:gd name="connsiteX45" fmla="*/ 621705 w 1899013"/>
                          <a:gd name="connsiteY45" fmla="*/ 937310 h 1384969"/>
                          <a:gd name="connsiteX46" fmla="*/ 631946 w 1899013"/>
                          <a:gd name="connsiteY46" fmla="*/ 936915 h 1384969"/>
                          <a:gd name="connsiteX47" fmla="*/ 655938 w 1899013"/>
                          <a:gd name="connsiteY47" fmla="*/ 929280 h 1384969"/>
                          <a:gd name="connsiteX48" fmla="*/ 686804 w 1899013"/>
                          <a:gd name="connsiteY48" fmla="*/ 926602 h 1384969"/>
                          <a:gd name="connsiteX49" fmla="*/ 715379 w 1899013"/>
                          <a:gd name="connsiteY49" fmla="*/ 902987 h 1384969"/>
                          <a:gd name="connsiteX50" fmla="*/ 784346 w 1899013"/>
                          <a:gd name="connsiteY50" fmla="*/ 895350 h 1384969"/>
                          <a:gd name="connsiteX51" fmla="*/ 831971 w 1899013"/>
                          <a:gd name="connsiteY51" fmla="*/ 866775 h 1384969"/>
                          <a:gd name="connsiteX52" fmla="*/ 1089146 w 1899013"/>
                          <a:gd name="connsiteY52" fmla="*/ 866775 h 1384969"/>
                          <a:gd name="connsiteX53" fmla="*/ 1089146 w 1899013"/>
                          <a:gd name="connsiteY53" fmla="*/ 990600 h 1384969"/>
                          <a:gd name="connsiteX54" fmla="*/ 1089146 w 1899013"/>
                          <a:gd name="connsiteY54" fmla="*/ 1021110 h 1384969"/>
                          <a:gd name="connsiteX55" fmla="*/ 1104386 w 1899013"/>
                          <a:gd name="connsiteY55" fmla="*/ 1057275 h 1384969"/>
                          <a:gd name="connsiteX56" fmla="*/ 1160405 w 1899013"/>
                          <a:gd name="connsiteY56" fmla="*/ 1348565 h 1384969"/>
                          <a:gd name="connsiteX57" fmla="*/ 1193921 w 1899013"/>
                          <a:gd name="connsiteY57" fmla="*/ 1019175 h 1384969"/>
                          <a:gd name="connsiteX58" fmla="*/ 1174871 w 1899013"/>
                          <a:gd name="connsiteY58" fmla="*/ 990600 h 1384969"/>
                          <a:gd name="connsiteX59" fmla="*/ 1193921 w 1899013"/>
                          <a:gd name="connsiteY59" fmla="*/ 1047750 h 1384969"/>
                          <a:gd name="connsiteX60" fmla="*/ 1247261 w 1899013"/>
                          <a:gd name="connsiteY60" fmla="*/ 1116473 h 1384969"/>
                          <a:gd name="connsiteX61" fmla="*/ 1315454 w 1899013"/>
                          <a:gd name="connsiteY61" fmla="*/ 1384966 h 1384969"/>
                          <a:gd name="connsiteX62" fmla="*/ 1300629 w 1899013"/>
                          <a:gd name="connsiteY62" fmla="*/ 1110089 h 1384969"/>
                          <a:gd name="connsiteX63" fmla="*/ 1270121 w 1899013"/>
                          <a:gd name="connsiteY63" fmla="*/ 981075 h 1384969"/>
                          <a:gd name="connsiteX64" fmla="*/ 1373964 w 1899013"/>
                          <a:gd name="connsiteY64" fmla="*/ 1061198 h 1384969"/>
                          <a:gd name="connsiteX65" fmla="*/ 1454446 w 1899013"/>
                          <a:gd name="connsiteY65" fmla="*/ 1018882 h 1384969"/>
                          <a:gd name="connsiteX66" fmla="*/ 1548518 w 1899013"/>
                          <a:gd name="connsiteY66" fmla="*/ 977473 h 1384969"/>
                          <a:gd name="connsiteX67" fmla="*/ 1535002 w 1899013"/>
                          <a:gd name="connsiteY67" fmla="*/ 960364 h 1384969"/>
                          <a:gd name="connsiteX68" fmla="*/ 1690080 w 1899013"/>
                          <a:gd name="connsiteY68" fmla="*/ 915501 h 1384969"/>
                          <a:gd name="connsiteX69" fmla="*/ 1760121 w 1899013"/>
                          <a:gd name="connsiteY69" fmla="*/ 840483 h 1384969"/>
                          <a:gd name="connsiteX70" fmla="*/ 1774946 w 1899013"/>
                          <a:gd name="connsiteY70" fmla="*/ 828675 h 1384969"/>
                          <a:gd name="connsiteX71" fmla="*/ 1813046 w 1899013"/>
                          <a:gd name="connsiteY71" fmla="*/ 771525 h 1384969"/>
                          <a:gd name="connsiteX72" fmla="*/ 1832096 w 1899013"/>
                          <a:gd name="connsiteY72" fmla="*/ 742950 h 1384969"/>
                          <a:gd name="connsiteX73" fmla="*/ 1841621 w 1899013"/>
                          <a:gd name="connsiteY73" fmla="*/ 704850 h 1384969"/>
                          <a:gd name="connsiteX74" fmla="*/ 1822571 w 1899013"/>
                          <a:gd name="connsiteY74" fmla="*/ 466725 h 1384969"/>
                          <a:gd name="connsiteX75" fmla="*/ 1813046 w 1899013"/>
                          <a:gd name="connsiteY75" fmla="*/ 438150 h 1384969"/>
                          <a:gd name="connsiteX76" fmla="*/ 1795901 w 1899013"/>
                          <a:gd name="connsiteY76" fmla="*/ 401947 h 1384969"/>
                          <a:gd name="connsiteX77" fmla="*/ 1774946 w 1899013"/>
                          <a:gd name="connsiteY77" fmla="*/ 371475 h 1384969"/>
                          <a:gd name="connsiteX78" fmla="*/ 1774946 w 1899013"/>
                          <a:gd name="connsiteY78" fmla="*/ 190500 h 1384969"/>
                          <a:gd name="connsiteX79" fmla="*/ 1793996 w 1899013"/>
                          <a:gd name="connsiteY79" fmla="*/ 161925 h 1384969"/>
                          <a:gd name="connsiteX80" fmla="*/ 1822571 w 1899013"/>
                          <a:gd name="connsiteY80" fmla="*/ 142875 h 1384969"/>
                          <a:gd name="connsiteX81" fmla="*/ 1860671 w 1899013"/>
                          <a:gd name="connsiteY81" fmla="*/ 114300 h 1384969"/>
                          <a:gd name="connsiteX82" fmla="*/ 1898771 w 1899013"/>
                          <a:gd name="connsiteY82" fmla="*/ 95250 h 1384969"/>
                          <a:gd name="connsiteX83" fmla="*/ 1851146 w 1899013"/>
                          <a:gd name="connsiteY83" fmla="*/ 51457 h 1384969"/>
                          <a:gd name="connsiteX0" fmla="*/ 1888907 w 1936774"/>
                          <a:gd name="connsiteY0" fmla="*/ 51457 h 1384969"/>
                          <a:gd name="connsiteX1" fmla="*/ 1898432 w 1936774"/>
                          <a:gd name="connsiteY1" fmla="*/ 57150 h 1384969"/>
                          <a:gd name="connsiteX2" fmla="*/ 1822232 w 1936774"/>
                          <a:gd name="connsiteY2" fmla="*/ 9562 h 1384969"/>
                          <a:gd name="connsiteX3" fmla="*/ 1755557 w 1936774"/>
                          <a:gd name="connsiteY3" fmla="*/ 0 h 1384969"/>
                          <a:gd name="connsiteX4" fmla="*/ 1707932 w 1936774"/>
                          <a:gd name="connsiteY4" fmla="*/ 9525 h 1384969"/>
                          <a:gd name="connsiteX5" fmla="*/ 1679357 w 1936774"/>
                          <a:gd name="connsiteY5" fmla="*/ 38100 h 1384969"/>
                          <a:gd name="connsiteX6" fmla="*/ 1648877 w 1936774"/>
                          <a:gd name="connsiteY6" fmla="*/ 74378 h 1384969"/>
                          <a:gd name="connsiteX7" fmla="*/ 1622207 w 1936774"/>
                          <a:gd name="connsiteY7" fmla="*/ 104775 h 1384969"/>
                          <a:gd name="connsiteX8" fmla="*/ 1612682 w 1936774"/>
                          <a:gd name="connsiteY8" fmla="*/ 142875 h 1384969"/>
                          <a:gd name="connsiteX9" fmla="*/ 1593632 w 1936774"/>
                          <a:gd name="connsiteY9" fmla="*/ 171450 h 1384969"/>
                          <a:gd name="connsiteX10" fmla="*/ 1565057 w 1936774"/>
                          <a:gd name="connsiteY10" fmla="*/ 219075 h 1384969"/>
                          <a:gd name="connsiteX11" fmla="*/ 1547912 w 1936774"/>
                          <a:gd name="connsiteY11" fmla="*/ 236265 h 1384969"/>
                          <a:gd name="connsiteX12" fmla="*/ 1517432 w 1936774"/>
                          <a:gd name="connsiteY12" fmla="*/ 276225 h 1384969"/>
                          <a:gd name="connsiteX13" fmla="*/ 1441232 w 1936774"/>
                          <a:gd name="connsiteY13" fmla="*/ 361950 h 1384969"/>
                          <a:gd name="connsiteX14" fmla="*/ 1412657 w 1936774"/>
                          <a:gd name="connsiteY14" fmla="*/ 371475 h 1384969"/>
                          <a:gd name="connsiteX15" fmla="*/ 1355507 w 1936774"/>
                          <a:gd name="connsiteY15" fmla="*/ 409575 h 1384969"/>
                          <a:gd name="connsiteX16" fmla="*/ 1326932 w 1936774"/>
                          <a:gd name="connsiteY16" fmla="*/ 428625 h 1384969"/>
                          <a:gd name="connsiteX17" fmla="*/ 1222157 w 1936774"/>
                          <a:gd name="connsiteY17" fmla="*/ 466725 h 1384969"/>
                          <a:gd name="connsiteX18" fmla="*/ 943916 w 1936774"/>
                          <a:gd name="connsiteY18" fmla="*/ 438303 h 1384969"/>
                          <a:gd name="connsiteX19" fmla="*/ 898291 w 1936774"/>
                          <a:gd name="connsiteY19" fmla="*/ 419323 h 1384969"/>
                          <a:gd name="connsiteX20" fmla="*/ 843014 w 1936774"/>
                          <a:gd name="connsiteY20" fmla="*/ 390680 h 1384969"/>
                          <a:gd name="connsiteX21" fmla="*/ 793532 w 1936774"/>
                          <a:gd name="connsiteY21" fmla="*/ 371475 h 1384969"/>
                          <a:gd name="connsiteX22" fmla="*/ 799184 w 1936774"/>
                          <a:gd name="connsiteY22" fmla="*/ 331562 h 1384969"/>
                          <a:gd name="connsiteX23" fmla="*/ 764957 w 1936774"/>
                          <a:gd name="connsiteY23" fmla="*/ 304800 h 1384969"/>
                          <a:gd name="connsiteX24" fmla="*/ 707807 w 1936774"/>
                          <a:gd name="connsiteY24" fmla="*/ 228600 h 1384969"/>
                          <a:gd name="connsiteX25" fmla="*/ 679232 w 1936774"/>
                          <a:gd name="connsiteY25" fmla="*/ 219075 h 1384969"/>
                          <a:gd name="connsiteX26" fmla="*/ 650657 w 1936774"/>
                          <a:gd name="connsiteY26" fmla="*/ 161925 h 1384969"/>
                          <a:gd name="connsiteX27" fmla="*/ 633465 w 1936774"/>
                          <a:gd name="connsiteY27" fmla="*/ 110828 h 1384969"/>
                          <a:gd name="connsiteX28" fmla="*/ 612289 w 1936774"/>
                          <a:gd name="connsiteY28" fmla="*/ 37132 h 1384969"/>
                          <a:gd name="connsiteX29" fmla="*/ 441107 w 1936774"/>
                          <a:gd name="connsiteY29" fmla="*/ 209550 h 1384969"/>
                          <a:gd name="connsiteX30" fmla="*/ 374432 w 1936774"/>
                          <a:gd name="connsiteY30" fmla="*/ 285750 h 1384969"/>
                          <a:gd name="connsiteX31" fmla="*/ 357287 w 1936774"/>
                          <a:gd name="connsiteY31" fmla="*/ 312428 h 1384969"/>
                          <a:gd name="connsiteX32" fmla="*/ 345857 w 1936774"/>
                          <a:gd name="connsiteY32" fmla="*/ 342900 h 1384969"/>
                          <a:gd name="connsiteX33" fmla="*/ 317282 w 1936774"/>
                          <a:gd name="connsiteY33" fmla="*/ 390525 h 1384969"/>
                          <a:gd name="connsiteX34" fmla="*/ 296327 w 1936774"/>
                          <a:gd name="connsiteY34" fmla="*/ 451545 h 1384969"/>
                          <a:gd name="connsiteX35" fmla="*/ 298232 w 1936774"/>
                          <a:gd name="connsiteY35" fmla="*/ 495300 h 1384969"/>
                          <a:gd name="connsiteX36" fmla="*/ 225406 w 1936774"/>
                          <a:gd name="connsiteY36" fmla="*/ 644629 h 1384969"/>
                          <a:gd name="connsiteX37" fmla="*/ 154518 w 1936774"/>
                          <a:gd name="connsiteY37" fmla="*/ 705949 h 1384969"/>
                          <a:gd name="connsiteX38" fmla="*/ 83197 w 1936774"/>
                          <a:gd name="connsiteY38" fmla="*/ 753420 h 1384969"/>
                          <a:gd name="connsiteX39" fmla="*/ 30727 w 1936774"/>
                          <a:gd name="connsiteY39" fmla="*/ 800745 h 1384969"/>
                          <a:gd name="connsiteX40" fmla="*/ 67197 w 1936774"/>
                          <a:gd name="connsiteY40" fmla="*/ 883625 h 1384969"/>
                          <a:gd name="connsiteX41" fmla="*/ 437297 w 1936774"/>
                          <a:gd name="connsiteY41" fmla="*/ 971550 h 1384969"/>
                          <a:gd name="connsiteX42" fmla="*/ 520100 w 1936774"/>
                          <a:gd name="connsiteY42" fmla="*/ 982257 h 1384969"/>
                          <a:gd name="connsiteX43" fmla="*/ 555909 w 1936774"/>
                          <a:gd name="connsiteY43" fmla="*/ 968937 h 1384969"/>
                          <a:gd name="connsiteX44" fmla="*/ 611067 w 1936774"/>
                          <a:gd name="connsiteY44" fmla="*/ 947585 h 1384969"/>
                          <a:gd name="connsiteX45" fmla="*/ 659466 w 1936774"/>
                          <a:gd name="connsiteY45" fmla="*/ 937310 h 1384969"/>
                          <a:gd name="connsiteX46" fmla="*/ 669707 w 1936774"/>
                          <a:gd name="connsiteY46" fmla="*/ 936915 h 1384969"/>
                          <a:gd name="connsiteX47" fmla="*/ 693699 w 1936774"/>
                          <a:gd name="connsiteY47" fmla="*/ 929280 h 1384969"/>
                          <a:gd name="connsiteX48" fmla="*/ 724565 w 1936774"/>
                          <a:gd name="connsiteY48" fmla="*/ 926602 h 1384969"/>
                          <a:gd name="connsiteX49" fmla="*/ 753140 w 1936774"/>
                          <a:gd name="connsiteY49" fmla="*/ 902987 h 1384969"/>
                          <a:gd name="connsiteX50" fmla="*/ 822107 w 1936774"/>
                          <a:gd name="connsiteY50" fmla="*/ 895350 h 1384969"/>
                          <a:gd name="connsiteX51" fmla="*/ 869732 w 1936774"/>
                          <a:gd name="connsiteY51" fmla="*/ 866775 h 1384969"/>
                          <a:gd name="connsiteX52" fmla="*/ 1126907 w 1936774"/>
                          <a:gd name="connsiteY52" fmla="*/ 866775 h 1384969"/>
                          <a:gd name="connsiteX53" fmla="*/ 1126907 w 1936774"/>
                          <a:gd name="connsiteY53" fmla="*/ 990600 h 1384969"/>
                          <a:gd name="connsiteX54" fmla="*/ 1126907 w 1936774"/>
                          <a:gd name="connsiteY54" fmla="*/ 1021110 h 1384969"/>
                          <a:gd name="connsiteX55" fmla="*/ 1142147 w 1936774"/>
                          <a:gd name="connsiteY55" fmla="*/ 1057275 h 1384969"/>
                          <a:gd name="connsiteX56" fmla="*/ 1198166 w 1936774"/>
                          <a:gd name="connsiteY56" fmla="*/ 1348565 h 1384969"/>
                          <a:gd name="connsiteX57" fmla="*/ 1231682 w 1936774"/>
                          <a:gd name="connsiteY57" fmla="*/ 1019175 h 1384969"/>
                          <a:gd name="connsiteX58" fmla="*/ 1212632 w 1936774"/>
                          <a:gd name="connsiteY58" fmla="*/ 990600 h 1384969"/>
                          <a:gd name="connsiteX59" fmla="*/ 1231682 w 1936774"/>
                          <a:gd name="connsiteY59" fmla="*/ 1047750 h 1384969"/>
                          <a:gd name="connsiteX60" fmla="*/ 1285022 w 1936774"/>
                          <a:gd name="connsiteY60" fmla="*/ 1116473 h 1384969"/>
                          <a:gd name="connsiteX61" fmla="*/ 1353215 w 1936774"/>
                          <a:gd name="connsiteY61" fmla="*/ 1384966 h 1384969"/>
                          <a:gd name="connsiteX62" fmla="*/ 1338390 w 1936774"/>
                          <a:gd name="connsiteY62" fmla="*/ 1110089 h 1384969"/>
                          <a:gd name="connsiteX63" fmla="*/ 1307882 w 1936774"/>
                          <a:gd name="connsiteY63" fmla="*/ 981075 h 1384969"/>
                          <a:gd name="connsiteX64" fmla="*/ 1411725 w 1936774"/>
                          <a:gd name="connsiteY64" fmla="*/ 1061198 h 1384969"/>
                          <a:gd name="connsiteX65" fmla="*/ 1492207 w 1936774"/>
                          <a:gd name="connsiteY65" fmla="*/ 1018882 h 1384969"/>
                          <a:gd name="connsiteX66" fmla="*/ 1586279 w 1936774"/>
                          <a:gd name="connsiteY66" fmla="*/ 977473 h 1384969"/>
                          <a:gd name="connsiteX67" fmla="*/ 1572763 w 1936774"/>
                          <a:gd name="connsiteY67" fmla="*/ 960364 h 1384969"/>
                          <a:gd name="connsiteX68" fmla="*/ 1727841 w 1936774"/>
                          <a:gd name="connsiteY68" fmla="*/ 915501 h 1384969"/>
                          <a:gd name="connsiteX69" fmla="*/ 1797882 w 1936774"/>
                          <a:gd name="connsiteY69" fmla="*/ 840483 h 1384969"/>
                          <a:gd name="connsiteX70" fmla="*/ 1812707 w 1936774"/>
                          <a:gd name="connsiteY70" fmla="*/ 828675 h 1384969"/>
                          <a:gd name="connsiteX71" fmla="*/ 1850807 w 1936774"/>
                          <a:gd name="connsiteY71" fmla="*/ 771525 h 1384969"/>
                          <a:gd name="connsiteX72" fmla="*/ 1869857 w 1936774"/>
                          <a:gd name="connsiteY72" fmla="*/ 742950 h 1384969"/>
                          <a:gd name="connsiteX73" fmla="*/ 1879382 w 1936774"/>
                          <a:gd name="connsiteY73" fmla="*/ 704850 h 1384969"/>
                          <a:gd name="connsiteX74" fmla="*/ 1860332 w 1936774"/>
                          <a:gd name="connsiteY74" fmla="*/ 466725 h 1384969"/>
                          <a:gd name="connsiteX75" fmla="*/ 1850807 w 1936774"/>
                          <a:gd name="connsiteY75" fmla="*/ 438150 h 1384969"/>
                          <a:gd name="connsiteX76" fmla="*/ 1833662 w 1936774"/>
                          <a:gd name="connsiteY76" fmla="*/ 401947 h 1384969"/>
                          <a:gd name="connsiteX77" fmla="*/ 1812707 w 1936774"/>
                          <a:gd name="connsiteY77" fmla="*/ 371475 h 1384969"/>
                          <a:gd name="connsiteX78" fmla="*/ 1812707 w 1936774"/>
                          <a:gd name="connsiteY78" fmla="*/ 190500 h 1384969"/>
                          <a:gd name="connsiteX79" fmla="*/ 1831757 w 1936774"/>
                          <a:gd name="connsiteY79" fmla="*/ 161925 h 1384969"/>
                          <a:gd name="connsiteX80" fmla="*/ 1860332 w 1936774"/>
                          <a:gd name="connsiteY80" fmla="*/ 142875 h 1384969"/>
                          <a:gd name="connsiteX81" fmla="*/ 1898432 w 1936774"/>
                          <a:gd name="connsiteY81" fmla="*/ 114300 h 1384969"/>
                          <a:gd name="connsiteX82" fmla="*/ 1936532 w 1936774"/>
                          <a:gd name="connsiteY82" fmla="*/ 95250 h 1384969"/>
                          <a:gd name="connsiteX83" fmla="*/ 1888907 w 1936774"/>
                          <a:gd name="connsiteY83" fmla="*/ 51457 h 1384969"/>
                          <a:gd name="connsiteX0" fmla="*/ 1888907 w 1936774"/>
                          <a:gd name="connsiteY0" fmla="*/ 51457 h 1384969"/>
                          <a:gd name="connsiteX1" fmla="*/ 1898432 w 1936774"/>
                          <a:gd name="connsiteY1" fmla="*/ 57150 h 1384969"/>
                          <a:gd name="connsiteX2" fmla="*/ 1822232 w 1936774"/>
                          <a:gd name="connsiteY2" fmla="*/ 9562 h 1384969"/>
                          <a:gd name="connsiteX3" fmla="*/ 1755557 w 1936774"/>
                          <a:gd name="connsiteY3" fmla="*/ 0 h 1384969"/>
                          <a:gd name="connsiteX4" fmla="*/ 1707932 w 1936774"/>
                          <a:gd name="connsiteY4" fmla="*/ 9525 h 1384969"/>
                          <a:gd name="connsiteX5" fmla="*/ 1679357 w 1936774"/>
                          <a:gd name="connsiteY5" fmla="*/ 38100 h 1384969"/>
                          <a:gd name="connsiteX6" fmla="*/ 1648877 w 1936774"/>
                          <a:gd name="connsiteY6" fmla="*/ 74378 h 1384969"/>
                          <a:gd name="connsiteX7" fmla="*/ 1622207 w 1936774"/>
                          <a:gd name="connsiteY7" fmla="*/ 104775 h 1384969"/>
                          <a:gd name="connsiteX8" fmla="*/ 1612682 w 1936774"/>
                          <a:gd name="connsiteY8" fmla="*/ 142875 h 1384969"/>
                          <a:gd name="connsiteX9" fmla="*/ 1593632 w 1936774"/>
                          <a:gd name="connsiteY9" fmla="*/ 171450 h 1384969"/>
                          <a:gd name="connsiteX10" fmla="*/ 1565057 w 1936774"/>
                          <a:gd name="connsiteY10" fmla="*/ 219075 h 1384969"/>
                          <a:gd name="connsiteX11" fmla="*/ 1547912 w 1936774"/>
                          <a:gd name="connsiteY11" fmla="*/ 236265 h 1384969"/>
                          <a:gd name="connsiteX12" fmla="*/ 1517432 w 1936774"/>
                          <a:gd name="connsiteY12" fmla="*/ 276225 h 1384969"/>
                          <a:gd name="connsiteX13" fmla="*/ 1441232 w 1936774"/>
                          <a:gd name="connsiteY13" fmla="*/ 361950 h 1384969"/>
                          <a:gd name="connsiteX14" fmla="*/ 1412657 w 1936774"/>
                          <a:gd name="connsiteY14" fmla="*/ 371475 h 1384969"/>
                          <a:gd name="connsiteX15" fmla="*/ 1355507 w 1936774"/>
                          <a:gd name="connsiteY15" fmla="*/ 409575 h 1384969"/>
                          <a:gd name="connsiteX16" fmla="*/ 1326932 w 1936774"/>
                          <a:gd name="connsiteY16" fmla="*/ 428625 h 1384969"/>
                          <a:gd name="connsiteX17" fmla="*/ 1222157 w 1936774"/>
                          <a:gd name="connsiteY17" fmla="*/ 466725 h 1384969"/>
                          <a:gd name="connsiteX18" fmla="*/ 943916 w 1936774"/>
                          <a:gd name="connsiteY18" fmla="*/ 438303 h 1384969"/>
                          <a:gd name="connsiteX19" fmla="*/ 898291 w 1936774"/>
                          <a:gd name="connsiteY19" fmla="*/ 419323 h 1384969"/>
                          <a:gd name="connsiteX20" fmla="*/ 843014 w 1936774"/>
                          <a:gd name="connsiteY20" fmla="*/ 390680 h 1384969"/>
                          <a:gd name="connsiteX21" fmla="*/ 793532 w 1936774"/>
                          <a:gd name="connsiteY21" fmla="*/ 371475 h 1384969"/>
                          <a:gd name="connsiteX22" fmla="*/ 799184 w 1936774"/>
                          <a:gd name="connsiteY22" fmla="*/ 331562 h 1384969"/>
                          <a:gd name="connsiteX23" fmla="*/ 764957 w 1936774"/>
                          <a:gd name="connsiteY23" fmla="*/ 304800 h 1384969"/>
                          <a:gd name="connsiteX24" fmla="*/ 707807 w 1936774"/>
                          <a:gd name="connsiteY24" fmla="*/ 228600 h 1384969"/>
                          <a:gd name="connsiteX25" fmla="*/ 679232 w 1936774"/>
                          <a:gd name="connsiteY25" fmla="*/ 219075 h 1384969"/>
                          <a:gd name="connsiteX26" fmla="*/ 650657 w 1936774"/>
                          <a:gd name="connsiteY26" fmla="*/ 161925 h 1384969"/>
                          <a:gd name="connsiteX27" fmla="*/ 633465 w 1936774"/>
                          <a:gd name="connsiteY27" fmla="*/ 110828 h 1384969"/>
                          <a:gd name="connsiteX28" fmla="*/ 612289 w 1936774"/>
                          <a:gd name="connsiteY28" fmla="*/ 37132 h 1384969"/>
                          <a:gd name="connsiteX29" fmla="*/ 441107 w 1936774"/>
                          <a:gd name="connsiteY29" fmla="*/ 209550 h 1384969"/>
                          <a:gd name="connsiteX30" fmla="*/ 374432 w 1936774"/>
                          <a:gd name="connsiteY30" fmla="*/ 285750 h 1384969"/>
                          <a:gd name="connsiteX31" fmla="*/ 357287 w 1936774"/>
                          <a:gd name="connsiteY31" fmla="*/ 312428 h 1384969"/>
                          <a:gd name="connsiteX32" fmla="*/ 345857 w 1936774"/>
                          <a:gd name="connsiteY32" fmla="*/ 342900 h 1384969"/>
                          <a:gd name="connsiteX33" fmla="*/ 317282 w 1936774"/>
                          <a:gd name="connsiteY33" fmla="*/ 390525 h 1384969"/>
                          <a:gd name="connsiteX34" fmla="*/ 296327 w 1936774"/>
                          <a:gd name="connsiteY34" fmla="*/ 451545 h 1384969"/>
                          <a:gd name="connsiteX35" fmla="*/ 298232 w 1936774"/>
                          <a:gd name="connsiteY35" fmla="*/ 495300 h 1384969"/>
                          <a:gd name="connsiteX36" fmla="*/ 225406 w 1936774"/>
                          <a:gd name="connsiteY36" fmla="*/ 644629 h 1384969"/>
                          <a:gd name="connsiteX37" fmla="*/ 154518 w 1936774"/>
                          <a:gd name="connsiteY37" fmla="*/ 705949 h 1384969"/>
                          <a:gd name="connsiteX38" fmla="*/ 102168 w 1936774"/>
                          <a:gd name="connsiteY38" fmla="*/ 757199 h 1384969"/>
                          <a:gd name="connsiteX39" fmla="*/ 30727 w 1936774"/>
                          <a:gd name="connsiteY39" fmla="*/ 800745 h 1384969"/>
                          <a:gd name="connsiteX40" fmla="*/ 67197 w 1936774"/>
                          <a:gd name="connsiteY40" fmla="*/ 883625 h 1384969"/>
                          <a:gd name="connsiteX41" fmla="*/ 437297 w 1936774"/>
                          <a:gd name="connsiteY41" fmla="*/ 971550 h 1384969"/>
                          <a:gd name="connsiteX42" fmla="*/ 520100 w 1936774"/>
                          <a:gd name="connsiteY42" fmla="*/ 982257 h 1384969"/>
                          <a:gd name="connsiteX43" fmla="*/ 555909 w 1936774"/>
                          <a:gd name="connsiteY43" fmla="*/ 968937 h 1384969"/>
                          <a:gd name="connsiteX44" fmla="*/ 611067 w 1936774"/>
                          <a:gd name="connsiteY44" fmla="*/ 947585 h 1384969"/>
                          <a:gd name="connsiteX45" fmla="*/ 659466 w 1936774"/>
                          <a:gd name="connsiteY45" fmla="*/ 937310 h 1384969"/>
                          <a:gd name="connsiteX46" fmla="*/ 669707 w 1936774"/>
                          <a:gd name="connsiteY46" fmla="*/ 936915 h 1384969"/>
                          <a:gd name="connsiteX47" fmla="*/ 693699 w 1936774"/>
                          <a:gd name="connsiteY47" fmla="*/ 929280 h 1384969"/>
                          <a:gd name="connsiteX48" fmla="*/ 724565 w 1936774"/>
                          <a:gd name="connsiteY48" fmla="*/ 926602 h 1384969"/>
                          <a:gd name="connsiteX49" fmla="*/ 753140 w 1936774"/>
                          <a:gd name="connsiteY49" fmla="*/ 902987 h 1384969"/>
                          <a:gd name="connsiteX50" fmla="*/ 822107 w 1936774"/>
                          <a:gd name="connsiteY50" fmla="*/ 895350 h 1384969"/>
                          <a:gd name="connsiteX51" fmla="*/ 869732 w 1936774"/>
                          <a:gd name="connsiteY51" fmla="*/ 866775 h 1384969"/>
                          <a:gd name="connsiteX52" fmla="*/ 1126907 w 1936774"/>
                          <a:gd name="connsiteY52" fmla="*/ 866775 h 1384969"/>
                          <a:gd name="connsiteX53" fmla="*/ 1126907 w 1936774"/>
                          <a:gd name="connsiteY53" fmla="*/ 990600 h 1384969"/>
                          <a:gd name="connsiteX54" fmla="*/ 1126907 w 1936774"/>
                          <a:gd name="connsiteY54" fmla="*/ 1021110 h 1384969"/>
                          <a:gd name="connsiteX55" fmla="*/ 1142147 w 1936774"/>
                          <a:gd name="connsiteY55" fmla="*/ 1057275 h 1384969"/>
                          <a:gd name="connsiteX56" fmla="*/ 1198166 w 1936774"/>
                          <a:gd name="connsiteY56" fmla="*/ 1348565 h 1384969"/>
                          <a:gd name="connsiteX57" fmla="*/ 1231682 w 1936774"/>
                          <a:gd name="connsiteY57" fmla="*/ 1019175 h 1384969"/>
                          <a:gd name="connsiteX58" fmla="*/ 1212632 w 1936774"/>
                          <a:gd name="connsiteY58" fmla="*/ 990600 h 1384969"/>
                          <a:gd name="connsiteX59" fmla="*/ 1231682 w 1936774"/>
                          <a:gd name="connsiteY59" fmla="*/ 1047750 h 1384969"/>
                          <a:gd name="connsiteX60" fmla="*/ 1285022 w 1936774"/>
                          <a:gd name="connsiteY60" fmla="*/ 1116473 h 1384969"/>
                          <a:gd name="connsiteX61" fmla="*/ 1353215 w 1936774"/>
                          <a:gd name="connsiteY61" fmla="*/ 1384966 h 1384969"/>
                          <a:gd name="connsiteX62" fmla="*/ 1338390 w 1936774"/>
                          <a:gd name="connsiteY62" fmla="*/ 1110089 h 1384969"/>
                          <a:gd name="connsiteX63" fmla="*/ 1307882 w 1936774"/>
                          <a:gd name="connsiteY63" fmla="*/ 981075 h 1384969"/>
                          <a:gd name="connsiteX64" fmla="*/ 1411725 w 1936774"/>
                          <a:gd name="connsiteY64" fmla="*/ 1061198 h 1384969"/>
                          <a:gd name="connsiteX65" fmla="*/ 1492207 w 1936774"/>
                          <a:gd name="connsiteY65" fmla="*/ 1018882 h 1384969"/>
                          <a:gd name="connsiteX66" fmla="*/ 1586279 w 1936774"/>
                          <a:gd name="connsiteY66" fmla="*/ 977473 h 1384969"/>
                          <a:gd name="connsiteX67" fmla="*/ 1572763 w 1936774"/>
                          <a:gd name="connsiteY67" fmla="*/ 960364 h 1384969"/>
                          <a:gd name="connsiteX68" fmla="*/ 1727841 w 1936774"/>
                          <a:gd name="connsiteY68" fmla="*/ 915501 h 1384969"/>
                          <a:gd name="connsiteX69" fmla="*/ 1797882 w 1936774"/>
                          <a:gd name="connsiteY69" fmla="*/ 840483 h 1384969"/>
                          <a:gd name="connsiteX70" fmla="*/ 1812707 w 1936774"/>
                          <a:gd name="connsiteY70" fmla="*/ 828675 h 1384969"/>
                          <a:gd name="connsiteX71" fmla="*/ 1850807 w 1936774"/>
                          <a:gd name="connsiteY71" fmla="*/ 771525 h 1384969"/>
                          <a:gd name="connsiteX72" fmla="*/ 1869857 w 1936774"/>
                          <a:gd name="connsiteY72" fmla="*/ 742950 h 1384969"/>
                          <a:gd name="connsiteX73" fmla="*/ 1879382 w 1936774"/>
                          <a:gd name="connsiteY73" fmla="*/ 704850 h 1384969"/>
                          <a:gd name="connsiteX74" fmla="*/ 1860332 w 1936774"/>
                          <a:gd name="connsiteY74" fmla="*/ 466725 h 1384969"/>
                          <a:gd name="connsiteX75" fmla="*/ 1850807 w 1936774"/>
                          <a:gd name="connsiteY75" fmla="*/ 438150 h 1384969"/>
                          <a:gd name="connsiteX76" fmla="*/ 1833662 w 1936774"/>
                          <a:gd name="connsiteY76" fmla="*/ 401947 h 1384969"/>
                          <a:gd name="connsiteX77" fmla="*/ 1812707 w 1936774"/>
                          <a:gd name="connsiteY77" fmla="*/ 371475 h 1384969"/>
                          <a:gd name="connsiteX78" fmla="*/ 1812707 w 1936774"/>
                          <a:gd name="connsiteY78" fmla="*/ 190500 h 1384969"/>
                          <a:gd name="connsiteX79" fmla="*/ 1831757 w 1936774"/>
                          <a:gd name="connsiteY79" fmla="*/ 161925 h 1384969"/>
                          <a:gd name="connsiteX80" fmla="*/ 1860332 w 1936774"/>
                          <a:gd name="connsiteY80" fmla="*/ 142875 h 1384969"/>
                          <a:gd name="connsiteX81" fmla="*/ 1898432 w 1936774"/>
                          <a:gd name="connsiteY81" fmla="*/ 114300 h 1384969"/>
                          <a:gd name="connsiteX82" fmla="*/ 1936532 w 1936774"/>
                          <a:gd name="connsiteY82" fmla="*/ 95250 h 1384969"/>
                          <a:gd name="connsiteX83" fmla="*/ 1888907 w 1936774"/>
                          <a:gd name="connsiteY83" fmla="*/ 51457 h 1384969"/>
                          <a:gd name="connsiteX0" fmla="*/ 1888907 w 1936774"/>
                          <a:gd name="connsiteY0" fmla="*/ 51457 h 1384969"/>
                          <a:gd name="connsiteX1" fmla="*/ 1898432 w 1936774"/>
                          <a:gd name="connsiteY1" fmla="*/ 57150 h 1384969"/>
                          <a:gd name="connsiteX2" fmla="*/ 1822232 w 1936774"/>
                          <a:gd name="connsiteY2" fmla="*/ 9562 h 1384969"/>
                          <a:gd name="connsiteX3" fmla="*/ 1755557 w 1936774"/>
                          <a:gd name="connsiteY3" fmla="*/ 0 h 1384969"/>
                          <a:gd name="connsiteX4" fmla="*/ 1707932 w 1936774"/>
                          <a:gd name="connsiteY4" fmla="*/ 9525 h 1384969"/>
                          <a:gd name="connsiteX5" fmla="*/ 1679357 w 1936774"/>
                          <a:gd name="connsiteY5" fmla="*/ 38100 h 1384969"/>
                          <a:gd name="connsiteX6" fmla="*/ 1648877 w 1936774"/>
                          <a:gd name="connsiteY6" fmla="*/ 74378 h 1384969"/>
                          <a:gd name="connsiteX7" fmla="*/ 1622207 w 1936774"/>
                          <a:gd name="connsiteY7" fmla="*/ 104775 h 1384969"/>
                          <a:gd name="connsiteX8" fmla="*/ 1612682 w 1936774"/>
                          <a:gd name="connsiteY8" fmla="*/ 142875 h 1384969"/>
                          <a:gd name="connsiteX9" fmla="*/ 1593632 w 1936774"/>
                          <a:gd name="connsiteY9" fmla="*/ 171450 h 1384969"/>
                          <a:gd name="connsiteX10" fmla="*/ 1565057 w 1936774"/>
                          <a:gd name="connsiteY10" fmla="*/ 219075 h 1384969"/>
                          <a:gd name="connsiteX11" fmla="*/ 1547912 w 1936774"/>
                          <a:gd name="connsiteY11" fmla="*/ 236265 h 1384969"/>
                          <a:gd name="connsiteX12" fmla="*/ 1517432 w 1936774"/>
                          <a:gd name="connsiteY12" fmla="*/ 276225 h 1384969"/>
                          <a:gd name="connsiteX13" fmla="*/ 1441232 w 1936774"/>
                          <a:gd name="connsiteY13" fmla="*/ 361950 h 1384969"/>
                          <a:gd name="connsiteX14" fmla="*/ 1412657 w 1936774"/>
                          <a:gd name="connsiteY14" fmla="*/ 371475 h 1384969"/>
                          <a:gd name="connsiteX15" fmla="*/ 1355507 w 1936774"/>
                          <a:gd name="connsiteY15" fmla="*/ 409575 h 1384969"/>
                          <a:gd name="connsiteX16" fmla="*/ 1326932 w 1936774"/>
                          <a:gd name="connsiteY16" fmla="*/ 428625 h 1384969"/>
                          <a:gd name="connsiteX17" fmla="*/ 1222157 w 1936774"/>
                          <a:gd name="connsiteY17" fmla="*/ 466725 h 1384969"/>
                          <a:gd name="connsiteX18" fmla="*/ 943916 w 1936774"/>
                          <a:gd name="connsiteY18" fmla="*/ 438303 h 1384969"/>
                          <a:gd name="connsiteX19" fmla="*/ 898291 w 1936774"/>
                          <a:gd name="connsiteY19" fmla="*/ 419323 h 1384969"/>
                          <a:gd name="connsiteX20" fmla="*/ 843014 w 1936774"/>
                          <a:gd name="connsiteY20" fmla="*/ 390680 h 1384969"/>
                          <a:gd name="connsiteX21" fmla="*/ 793532 w 1936774"/>
                          <a:gd name="connsiteY21" fmla="*/ 371475 h 1384969"/>
                          <a:gd name="connsiteX22" fmla="*/ 799184 w 1936774"/>
                          <a:gd name="connsiteY22" fmla="*/ 331562 h 1384969"/>
                          <a:gd name="connsiteX23" fmla="*/ 764957 w 1936774"/>
                          <a:gd name="connsiteY23" fmla="*/ 304800 h 1384969"/>
                          <a:gd name="connsiteX24" fmla="*/ 707807 w 1936774"/>
                          <a:gd name="connsiteY24" fmla="*/ 228600 h 1384969"/>
                          <a:gd name="connsiteX25" fmla="*/ 679232 w 1936774"/>
                          <a:gd name="connsiteY25" fmla="*/ 219075 h 1384969"/>
                          <a:gd name="connsiteX26" fmla="*/ 650657 w 1936774"/>
                          <a:gd name="connsiteY26" fmla="*/ 161925 h 1384969"/>
                          <a:gd name="connsiteX27" fmla="*/ 633465 w 1936774"/>
                          <a:gd name="connsiteY27" fmla="*/ 110828 h 1384969"/>
                          <a:gd name="connsiteX28" fmla="*/ 612289 w 1936774"/>
                          <a:gd name="connsiteY28" fmla="*/ 37132 h 1384969"/>
                          <a:gd name="connsiteX29" fmla="*/ 441107 w 1936774"/>
                          <a:gd name="connsiteY29" fmla="*/ 209550 h 1384969"/>
                          <a:gd name="connsiteX30" fmla="*/ 374432 w 1936774"/>
                          <a:gd name="connsiteY30" fmla="*/ 285750 h 1384969"/>
                          <a:gd name="connsiteX31" fmla="*/ 357287 w 1936774"/>
                          <a:gd name="connsiteY31" fmla="*/ 312428 h 1384969"/>
                          <a:gd name="connsiteX32" fmla="*/ 345857 w 1936774"/>
                          <a:gd name="connsiteY32" fmla="*/ 342900 h 1384969"/>
                          <a:gd name="connsiteX33" fmla="*/ 317282 w 1936774"/>
                          <a:gd name="connsiteY33" fmla="*/ 390525 h 1384969"/>
                          <a:gd name="connsiteX34" fmla="*/ 296327 w 1936774"/>
                          <a:gd name="connsiteY34" fmla="*/ 451545 h 1384969"/>
                          <a:gd name="connsiteX35" fmla="*/ 298232 w 1936774"/>
                          <a:gd name="connsiteY35" fmla="*/ 495300 h 1384969"/>
                          <a:gd name="connsiteX36" fmla="*/ 225406 w 1936774"/>
                          <a:gd name="connsiteY36" fmla="*/ 644629 h 1384969"/>
                          <a:gd name="connsiteX37" fmla="*/ 154518 w 1936774"/>
                          <a:gd name="connsiteY37" fmla="*/ 705949 h 1384969"/>
                          <a:gd name="connsiteX38" fmla="*/ 102168 w 1936774"/>
                          <a:gd name="connsiteY38" fmla="*/ 757199 h 1384969"/>
                          <a:gd name="connsiteX39" fmla="*/ 30727 w 1936774"/>
                          <a:gd name="connsiteY39" fmla="*/ 800745 h 1384969"/>
                          <a:gd name="connsiteX40" fmla="*/ 67197 w 1936774"/>
                          <a:gd name="connsiteY40" fmla="*/ 883625 h 1384969"/>
                          <a:gd name="connsiteX41" fmla="*/ 437297 w 1936774"/>
                          <a:gd name="connsiteY41" fmla="*/ 971550 h 1384969"/>
                          <a:gd name="connsiteX42" fmla="*/ 508717 w 1936774"/>
                          <a:gd name="connsiteY42" fmla="*/ 963361 h 1384969"/>
                          <a:gd name="connsiteX43" fmla="*/ 555909 w 1936774"/>
                          <a:gd name="connsiteY43" fmla="*/ 968937 h 1384969"/>
                          <a:gd name="connsiteX44" fmla="*/ 611067 w 1936774"/>
                          <a:gd name="connsiteY44" fmla="*/ 947585 h 1384969"/>
                          <a:gd name="connsiteX45" fmla="*/ 659466 w 1936774"/>
                          <a:gd name="connsiteY45" fmla="*/ 937310 h 1384969"/>
                          <a:gd name="connsiteX46" fmla="*/ 669707 w 1936774"/>
                          <a:gd name="connsiteY46" fmla="*/ 936915 h 1384969"/>
                          <a:gd name="connsiteX47" fmla="*/ 693699 w 1936774"/>
                          <a:gd name="connsiteY47" fmla="*/ 929280 h 1384969"/>
                          <a:gd name="connsiteX48" fmla="*/ 724565 w 1936774"/>
                          <a:gd name="connsiteY48" fmla="*/ 926602 h 1384969"/>
                          <a:gd name="connsiteX49" fmla="*/ 753140 w 1936774"/>
                          <a:gd name="connsiteY49" fmla="*/ 902987 h 1384969"/>
                          <a:gd name="connsiteX50" fmla="*/ 822107 w 1936774"/>
                          <a:gd name="connsiteY50" fmla="*/ 895350 h 1384969"/>
                          <a:gd name="connsiteX51" fmla="*/ 869732 w 1936774"/>
                          <a:gd name="connsiteY51" fmla="*/ 866775 h 1384969"/>
                          <a:gd name="connsiteX52" fmla="*/ 1126907 w 1936774"/>
                          <a:gd name="connsiteY52" fmla="*/ 866775 h 1384969"/>
                          <a:gd name="connsiteX53" fmla="*/ 1126907 w 1936774"/>
                          <a:gd name="connsiteY53" fmla="*/ 990600 h 1384969"/>
                          <a:gd name="connsiteX54" fmla="*/ 1126907 w 1936774"/>
                          <a:gd name="connsiteY54" fmla="*/ 1021110 h 1384969"/>
                          <a:gd name="connsiteX55" fmla="*/ 1142147 w 1936774"/>
                          <a:gd name="connsiteY55" fmla="*/ 1057275 h 1384969"/>
                          <a:gd name="connsiteX56" fmla="*/ 1198166 w 1936774"/>
                          <a:gd name="connsiteY56" fmla="*/ 1348565 h 1384969"/>
                          <a:gd name="connsiteX57" fmla="*/ 1231682 w 1936774"/>
                          <a:gd name="connsiteY57" fmla="*/ 1019175 h 1384969"/>
                          <a:gd name="connsiteX58" fmla="*/ 1212632 w 1936774"/>
                          <a:gd name="connsiteY58" fmla="*/ 990600 h 1384969"/>
                          <a:gd name="connsiteX59" fmla="*/ 1231682 w 1936774"/>
                          <a:gd name="connsiteY59" fmla="*/ 1047750 h 1384969"/>
                          <a:gd name="connsiteX60" fmla="*/ 1285022 w 1936774"/>
                          <a:gd name="connsiteY60" fmla="*/ 1116473 h 1384969"/>
                          <a:gd name="connsiteX61" fmla="*/ 1353215 w 1936774"/>
                          <a:gd name="connsiteY61" fmla="*/ 1384966 h 1384969"/>
                          <a:gd name="connsiteX62" fmla="*/ 1338390 w 1936774"/>
                          <a:gd name="connsiteY62" fmla="*/ 1110089 h 1384969"/>
                          <a:gd name="connsiteX63" fmla="*/ 1307882 w 1936774"/>
                          <a:gd name="connsiteY63" fmla="*/ 981075 h 1384969"/>
                          <a:gd name="connsiteX64" fmla="*/ 1411725 w 1936774"/>
                          <a:gd name="connsiteY64" fmla="*/ 1061198 h 1384969"/>
                          <a:gd name="connsiteX65" fmla="*/ 1492207 w 1936774"/>
                          <a:gd name="connsiteY65" fmla="*/ 1018882 h 1384969"/>
                          <a:gd name="connsiteX66" fmla="*/ 1586279 w 1936774"/>
                          <a:gd name="connsiteY66" fmla="*/ 977473 h 1384969"/>
                          <a:gd name="connsiteX67" fmla="*/ 1572763 w 1936774"/>
                          <a:gd name="connsiteY67" fmla="*/ 960364 h 1384969"/>
                          <a:gd name="connsiteX68" fmla="*/ 1727841 w 1936774"/>
                          <a:gd name="connsiteY68" fmla="*/ 915501 h 1384969"/>
                          <a:gd name="connsiteX69" fmla="*/ 1797882 w 1936774"/>
                          <a:gd name="connsiteY69" fmla="*/ 840483 h 1384969"/>
                          <a:gd name="connsiteX70" fmla="*/ 1812707 w 1936774"/>
                          <a:gd name="connsiteY70" fmla="*/ 828675 h 1384969"/>
                          <a:gd name="connsiteX71" fmla="*/ 1850807 w 1936774"/>
                          <a:gd name="connsiteY71" fmla="*/ 771525 h 1384969"/>
                          <a:gd name="connsiteX72" fmla="*/ 1869857 w 1936774"/>
                          <a:gd name="connsiteY72" fmla="*/ 742950 h 1384969"/>
                          <a:gd name="connsiteX73" fmla="*/ 1879382 w 1936774"/>
                          <a:gd name="connsiteY73" fmla="*/ 704850 h 1384969"/>
                          <a:gd name="connsiteX74" fmla="*/ 1860332 w 1936774"/>
                          <a:gd name="connsiteY74" fmla="*/ 466725 h 1384969"/>
                          <a:gd name="connsiteX75" fmla="*/ 1850807 w 1936774"/>
                          <a:gd name="connsiteY75" fmla="*/ 438150 h 1384969"/>
                          <a:gd name="connsiteX76" fmla="*/ 1833662 w 1936774"/>
                          <a:gd name="connsiteY76" fmla="*/ 401947 h 1384969"/>
                          <a:gd name="connsiteX77" fmla="*/ 1812707 w 1936774"/>
                          <a:gd name="connsiteY77" fmla="*/ 371475 h 1384969"/>
                          <a:gd name="connsiteX78" fmla="*/ 1812707 w 1936774"/>
                          <a:gd name="connsiteY78" fmla="*/ 190500 h 1384969"/>
                          <a:gd name="connsiteX79" fmla="*/ 1831757 w 1936774"/>
                          <a:gd name="connsiteY79" fmla="*/ 161925 h 1384969"/>
                          <a:gd name="connsiteX80" fmla="*/ 1860332 w 1936774"/>
                          <a:gd name="connsiteY80" fmla="*/ 142875 h 1384969"/>
                          <a:gd name="connsiteX81" fmla="*/ 1898432 w 1936774"/>
                          <a:gd name="connsiteY81" fmla="*/ 114300 h 1384969"/>
                          <a:gd name="connsiteX82" fmla="*/ 1936532 w 1936774"/>
                          <a:gd name="connsiteY82" fmla="*/ 95250 h 1384969"/>
                          <a:gd name="connsiteX83" fmla="*/ 1888907 w 1936774"/>
                          <a:gd name="connsiteY83" fmla="*/ 51457 h 1384969"/>
                          <a:gd name="connsiteX0" fmla="*/ 1888907 w 1936774"/>
                          <a:gd name="connsiteY0" fmla="*/ 51457 h 1384969"/>
                          <a:gd name="connsiteX1" fmla="*/ 1898432 w 1936774"/>
                          <a:gd name="connsiteY1" fmla="*/ 57150 h 1384969"/>
                          <a:gd name="connsiteX2" fmla="*/ 1822232 w 1936774"/>
                          <a:gd name="connsiteY2" fmla="*/ 9562 h 1384969"/>
                          <a:gd name="connsiteX3" fmla="*/ 1755557 w 1936774"/>
                          <a:gd name="connsiteY3" fmla="*/ 0 h 1384969"/>
                          <a:gd name="connsiteX4" fmla="*/ 1707932 w 1936774"/>
                          <a:gd name="connsiteY4" fmla="*/ 9525 h 1384969"/>
                          <a:gd name="connsiteX5" fmla="*/ 1679357 w 1936774"/>
                          <a:gd name="connsiteY5" fmla="*/ 38100 h 1384969"/>
                          <a:gd name="connsiteX6" fmla="*/ 1648877 w 1936774"/>
                          <a:gd name="connsiteY6" fmla="*/ 74378 h 1384969"/>
                          <a:gd name="connsiteX7" fmla="*/ 1622207 w 1936774"/>
                          <a:gd name="connsiteY7" fmla="*/ 104775 h 1384969"/>
                          <a:gd name="connsiteX8" fmla="*/ 1612682 w 1936774"/>
                          <a:gd name="connsiteY8" fmla="*/ 142875 h 1384969"/>
                          <a:gd name="connsiteX9" fmla="*/ 1593632 w 1936774"/>
                          <a:gd name="connsiteY9" fmla="*/ 171450 h 1384969"/>
                          <a:gd name="connsiteX10" fmla="*/ 1565057 w 1936774"/>
                          <a:gd name="connsiteY10" fmla="*/ 219075 h 1384969"/>
                          <a:gd name="connsiteX11" fmla="*/ 1547912 w 1936774"/>
                          <a:gd name="connsiteY11" fmla="*/ 236265 h 1384969"/>
                          <a:gd name="connsiteX12" fmla="*/ 1517432 w 1936774"/>
                          <a:gd name="connsiteY12" fmla="*/ 276225 h 1384969"/>
                          <a:gd name="connsiteX13" fmla="*/ 1441232 w 1936774"/>
                          <a:gd name="connsiteY13" fmla="*/ 361950 h 1384969"/>
                          <a:gd name="connsiteX14" fmla="*/ 1412657 w 1936774"/>
                          <a:gd name="connsiteY14" fmla="*/ 371475 h 1384969"/>
                          <a:gd name="connsiteX15" fmla="*/ 1355507 w 1936774"/>
                          <a:gd name="connsiteY15" fmla="*/ 409575 h 1384969"/>
                          <a:gd name="connsiteX16" fmla="*/ 1326932 w 1936774"/>
                          <a:gd name="connsiteY16" fmla="*/ 428625 h 1384969"/>
                          <a:gd name="connsiteX17" fmla="*/ 1222157 w 1936774"/>
                          <a:gd name="connsiteY17" fmla="*/ 466725 h 1384969"/>
                          <a:gd name="connsiteX18" fmla="*/ 943916 w 1936774"/>
                          <a:gd name="connsiteY18" fmla="*/ 438303 h 1384969"/>
                          <a:gd name="connsiteX19" fmla="*/ 898291 w 1936774"/>
                          <a:gd name="connsiteY19" fmla="*/ 419323 h 1384969"/>
                          <a:gd name="connsiteX20" fmla="*/ 843014 w 1936774"/>
                          <a:gd name="connsiteY20" fmla="*/ 390680 h 1384969"/>
                          <a:gd name="connsiteX21" fmla="*/ 793532 w 1936774"/>
                          <a:gd name="connsiteY21" fmla="*/ 371475 h 1384969"/>
                          <a:gd name="connsiteX22" fmla="*/ 799184 w 1936774"/>
                          <a:gd name="connsiteY22" fmla="*/ 331562 h 1384969"/>
                          <a:gd name="connsiteX23" fmla="*/ 764957 w 1936774"/>
                          <a:gd name="connsiteY23" fmla="*/ 304800 h 1384969"/>
                          <a:gd name="connsiteX24" fmla="*/ 707807 w 1936774"/>
                          <a:gd name="connsiteY24" fmla="*/ 228600 h 1384969"/>
                          <a:gd name="connsiteX25" fmla="*/ 679232 w 1936774"/>
                          <a:gd name="connsiteY25" fmla="*/ 219075 h 1384969"/>
                          <a:gd name="connsiteX26" fmla="*/ 650657 w 1936774"/>
                          <a:gd name="connsiteY26" fmla="*/ 161925 h 1384969"/>
                          <a:gd name="connsiteX27" fmla="*/ 633465 w 1936774"/>
                          <a:gd name="connsiteY27" fmla="*/ 110828 h 1384969"/>
                          <a:gd name="connsiteX28" fmla="*/ 612289 w 1936774"/>
                          <a:gd name="connsiteY28" fmla="*/ 37132 h 1384969"/>
                          <a:gd name="connsiteX29" fmla="*/ 441107 w 1936774"/>
                          <a:gd name="connsiteY29" fmla="*/ 209550 h 1384969"/>
                          <a:gd name="connsiteX30" fmla="*/ 374432 w 1936774"/>
                          <a:gd name="connsiteY30" fmla="*/ 285750 h 1384969"/>
                          <a:gd name="connsiteX31" fmla="*/ 357287 w 1936774"/>
                          <a:gd name="connsiteY31" fmla="*/ 312428 h 1384969"/>
                          <a:gd name="connsiteX32" fmla="*/ 345857 w 1936774"/>
                          <a:gd name="connsiteY32" fmla="*/ 342900 h 1384969"/>
                          <a:gd name="connsiteX33" fmla="*/ 317282 w 1936774"/>
                          <a:gd name="connsiteY33" fmla="*/ 390525 h 1384969"/>
                          <a:gd name="connsiteX34" fmla="*/ 296327 w 1936774"/>
                          <a:gd name="connsiteY34" fmla="*/ 451545 h 1384969"/>
                          <a:gd name="connsiteX35" fmla="*/ 298232 w 1936774"/>
                          <a:gd name="connsiteY35" fmla="*/ 495300 h 1384969"/>
                          <a:gd name="connsiteX36" fmla="*/ 225406 w 1936774"/>
                          <a:gd name="connsiteY36" fmla="*/ 644629 h 1384969"/>
                          <a:gd name="connsiteX37" fmla="*/ 154518 w 1936774"/>
                          <a:gd name="connsiteY37" fmla="*/ 705949 h 1384969"/>
                          <a:gd name="connsiteX38" fmla="*/ 102168 w 1936774"/>
                          <a:gd name="connsiteY38" fmla="*/ 757199 h 1384969"/>
                          <a:gd name="connsiteX39" fmla="*/ 30727 w 1936774"/>
                          <a:gd name="connsiteY39" fmla="*/ 800745 h 1384969"/>
                          <a:gd name="connsiteX40" fmla="*/ 67197 w 1936774"/>
                          <a:gd name="connsiteY40" fmla="*/ 883625 h 1384969"/>
                          <a:gd name="connsiteX41" fmla="*/ 437297 w 1936774"/>
                          <a:gd name="connsiteY41" fmla="*/ 971550 h 1384969"/>
                          <a:gd name="connsiteX42" fmla="*/ 508717 w 1936774"/>
                          <a:gd name="connsiteY42" fmla="*/ 963361 h 1384969"/>
                          <a:gd name="connsiteX43" fmla="*/ 555909 w 1936774"/>
                          <a:gd name="connsiteY43" fmla="*/ 968937 h 1384969"/>
                          <a:gd name="connsiteX44" fmla="*/ 611067 w 1936774"/>
                          <a:gd name="connsiteY44" fmla="*/ 947585 h 1384969"/>
                          <a:gd name="connsiteX45" fmla="*/ 659466 w 1936774"/>
                          <a:gd name="connsiteY45" fmla="*/ 937310 h 1384969"/>
                          <a:gd name="connsiteX46" fmla="*/ 669707 w 1936774"/>
                          <a:gd name="connsiteY46" fmla="*/ 936915 h 1384969"/>
                          <a:gd name="connsiteX47" fmla="*/ 693699 w 1936774"/>
                          <a:gd name="connsiteY47" fmla="*/ 929280 h 1384969"/>
                          <a:gd name="connsiteX48" fmla="*/ 724565 w 1936774"/>
                          <a:gd name="connsiteY48" fmla="*/ 926602 h 1384969"/>
                          <a:gd name="connsiteX49" fmla="*/ 753140 w 1936774"/>
                          <a:gd name="connsiteY49" fmla="*/ 902987 h 1384969"/>
                          <a:gd name="connsiteX50" fmla="*/ 822107 w 1936774"/>
                          <a:gd name="connsiteY50" fmla="*/ 895350 h 1384969"/>
                          <a:gd name="connsiteX51" fmla="*/ 869732 w 1936774"/>
                          <a:gd name="connsiteY51" fmla="*/ 866775 h 1384969"/>
                          <a:gd name="connsiteX52" fmla="*/ 1126907 w 1936774"/>
                          <a:gd name="connsiteY52" fmla="*/ 866775 h 1384969"/>
                          <a:gd name="connsiteX53" fmla="*/ 1126907 w 1936774"/>
                          <a:gd name="connsiteY53" fmla="*/ 990600 h 1384969"/>
                          <a:gd name="connsiteX54" fmla="*/ 1126907 w 1936774"/>
                          <a:gd name="connsiteY54" fmla="*/ 1021110 h 1384969"/>
                          <a:gd name="connsiteX55" fmla="*/ 1142147 w 1936774"/>
                          <a:gd name="connsiteY55" fmla="*/ 1057275 h 1384969"/>
                          <a:gd name="connsiteX56" fmla="*/ 1198166 w 1936774"/>
                          <a:gd name="connsiteY56" fmla="*/ 1348565 h 1384969"/>
                          <a:gd name="connsiteX57" fmla="*/ 1231682 w 1936774"/>
                          <a:gd name="connsiteY57" fmla="*/ 1019175 h 1384969"/>
                          <a:gd name="connsiteX58" fmla="*/ 1212632 w 1936774"/>
                          <a:gd name="connsiteY58" fmla="*/ 990600 h 1384969"/>
                          <a:gd name="connsiteX59" fmla="*/ 1231682 w 1936774"/>
                          <a:gd name="connsiteY59" fmla="*/ 1047750 h 1384969"/>
                          <a:gd name="connsiteX60" fmla="*/ 1285022 w 1936774"/>
                          <a:gd name="connsiteY60" fmla="*/ 1116473 h 1384969"/>
                          <a:gd name="connsiteX61" fmla="*/ 1353215 w 1936774"/>
                          <a:gd name="connsiteY61" fmla="*/ 1384966 h 1384969"/>
                          <a:gd name="connsiteX62" fmla="*/ 1338390 w 1936774"/>
                          <a:gd name="connsiteY62" fmla="*/ 1110089 h 1384969"/>
                          <a:gd name="connsiteX63" fmla="*/ 1307882 w 1936774"/>
                          <a:gd name="connsiteY63" fmla="*/ 981075 h 1384969"/>
                          <a:gd name="connsiteX64" fmla="*/ 1411725 w 1936774"/>
                          <a:gd name="connsiteY64" fmla="*/ 1034743 h 1384969"/>
                          <a:gd name="connsiteX65" fmla="*/ 1492207 w 1936774"/>
                          <a:gd name="connsiteY65" fmla="*/ 1018882 h 1384969"/>
                          <a:gd name="connsiteX66" fmla="*/ 1586279 w 1936774"/>
                          <a:gd name="connsiteY66" fmla="*/ 977473 h 1384969"/>
                          <a:gd name="connsiteX67" fmla="*/ 1572763 w 1936774"/>
                          <a:gd name="connsiteY67" fmla="*/ 960364 h 1384969"/>
                          <a:gd name="connsiteX68" fmla="*/ 1727841 w 1936774"/>
                          <a:gd name="connsiteY68" fmla="*/ 915501 h 1384969"/>
                          <a:gd name="connsiteX69" fmla="*/ 1797882 w 1936774"/>
                          <a:gd name="connsiteY69" fmla="*/ 840483 h 1384969"/>
                          <a:gd name="connsiteX70" fmla="*/ 1812707 w 1936774"/>
                          <a:gd name="connsiteY70" fmla="*/ 828675 h 1384969"/>
                          <a:gd name="connsiteX71" fmla="*/ 1850807 w 1936774"/>
                          <a:gd name="connsiteY71" fmla="*/ 771525 h 1384969"/>
                          <a:gd name="connsiteX72" fmla="*/ 1869857 w 1936774"/>
                          <a:gd name="connsiteY72" fmla="*/ 742950 h 1384969"/>
                          <a:gd name="connsiteX73" fmla="*/ 1879382 w 1936774"/>
                          <a:gd name="connsiteY73" fmla="*/ 704850 h 1384969"/>
                          <a:gd name="connsiteX74" fmla="*/ 1860332 w 1936774"/>
                          <a:gd name="connsiteY74" fmla="*/ 466725 h 1384969"/>
                          <a:gd name="connsiteX75" fmla="*/ 1850807 w 1936774"/>
                          <a:gd name="connsiteY75" fmla="*/ 438150 h 1384969"/>
                          <a:gd name="connsiteX76" fmla="*/ 1833662 w 1936774"/>
                          <a:gd name="connsiteY76" fmla="*/ 401947 h 1384969"/>
                          <a:gd name="connsiteX77" fmla="*/ 1812707 w 1936774"/>
                          <a:gd name="connsiteY77" fmla="*/ 371475 h 1384969"/>
                          <a:gd name="connsiteX78" fmla="*/ 1812707 w 1936774"/>
                          <a:gd name="connsiteY78" fmla="*/ 190500 h 1384969"/>
                          <a:gd name="connsiteX79" fmla="*/ 1831757 w 1936774"/>
                          <a:gd name="connsiteY79" fmla="*/ 161925 h 1384969"/>
                          <a:gd name="connsiteX80" fmla="*/ 1860332 w 1936774"/>
                          <a:gd name="connsiteY80" fmla="*/ 142875 h 1384969"/>
                          <a:gd name="connsiteX81" fmla="*/ 1898432 w 1936774"/>
                          <a:gd name="connsiteY81" fmla="*/ 114300 h 1384969"/>
                          <a:gd name="connsiteX82" fmla="*/ 1936532 w 1936774"/>
                          <a:gd name="connsiteY82" fmla="*/ 95250 h 1384969"/>
                          <a:gd name="connsiteX83" fmla="*/ 1888907 w 1936774"/>
                          <a:gd name="connsiteY83" fmla="*/ 51457 h 1384969"/>
                          <a:gd name="connsiteX0" fmla="*/ 1888907 w 1936774"/>
                          <a:gd name="connsiteY0" fmla="*/ 51457 h 1384969"/>
                          <a:gd name="connsiteX1" fmla="*/ 1898432 w 1936774"/>
                          <a:gd name="connsiteY1" fmla="*/ 57150 h 1384969"/>
                          <a:gd name="connsiteX2" fmla="*/ 1822232 w 1936774"/>
                          <a:gd name="connsiteY2" fmla="*/ 9562 h 1384969"/>
                          <a:gd name="connsiteX3" fmla="*/ 1755557 w 1936774"/>
                          <a:gd name="connsiteY3" fmla="*/ 0 h 1384969"/>
                          <a:gd name="connsiteX4" fmla="*/ 1707932 w 1936774"/>
                          <a:gd name="connsiteY4" fmla="*/ 9525 h 1384969"/>
                          <a:gd name="connsiteX5" fmla="*/ 1679357 w 1936774"/>
                          <a:gd name="connsiteY5" fmla="*/ 38100 h 1384969"/>
                          <a:gd name="connsiteX6" fmla="*/ 1648877 w 1936774"/>
                          <a:gd name="connsiteY6" fmla="*/ 74378 h 1384969"/>
                          <a:gd name="connsiteX7" fmla="*/ 1622207 w 1936774"/>
                          <a:gd name="connsiteY7" fmla="*/ 104775 h 1384969"/>
                          <a:gd name="connsiteX8" fmla="*/ 1612682 w 1936774"/>
                          <a:gd name="connsiteY8" fmla="*/ 142875 h 1384969"/>
                          <a:gd name="connsiteX9" fmla="*/ 1593632 w 1936774"/>
                          <a:gd name="connsiteY9" fmla="*/ 171450 h 1384969"/>
                          <a:gd name="connsiteX10" fmla="*/ 1565057 w 1936774"/>
                          <a:gd name="connsiteY10" fmla="*/ 219075 h 1384969"/>
                          <a:gd name="connsiteX11" fmla="*/ 1547912 w 1936774"/>
                          <a:gd name="connsiteY11" fmla="*/ 236265 h 1384969"/>
                          <a:gd name="connsiteX12" fmla="*/ 1517432 w 1936774"/>
                          <a:gd name="connsiteY12" fmla="*/ 276225 h 1384969"/>
                          <a:gd name="connsiteX13" fmla="*/ 1441232 w 1936774"/>
                          <a:gd name="connsiteY13" fmla="*/ 361950 h 1384969"/>
                          <a:gd name="connsiteX14" fmla="*/ 1412657 w 1936774"/>
                          <a:gd name="connsiteY14" fmla="*/ 371475 h 1384969"/>
                          <a:gd name="connsiteX15" fmla="*/ 1355507 w 1936774"/>
                          <a:gd name="connsiteY15" fmla="*/ 409575 h 1384969"/>
                          <a:gd name="connsiteX16" fmla="*/ 1326932 w 1936774"/>
                          <a:gd name="connsiteY16" fmla="*/ 428625 h 1384969"/>
                          <a:gd name="connsiteX17" fmla="*/ 1222157 w 1936774"/>
                          <a:gd name="connsiteY17" fmla="*/ 466725 h 1384969"/>
                          <a:gd name="connsiteX18" fmla="*/ 943916 w 1936774"/>
                          <a:gd name="connsiteY18" fmla="*/ 438303 h 1384969"/>
                          <a:gd name="connsiteX19" fmla="*/ 898291 w 1936774"/>
                          <a:gd name="connsiteY19" fmla="*/ 419323 h 1384969"/>
                          <a:gd name="connsiteX20" fmla="*/ 843014 w 1936774"/>
                          <a:gd name="connsiteY20" fmla="*/ 390680 h 1384969"/>
                          <a:gd name="connsiteX21" fmla="*/ 793532 w 1936774"/>
                          <a:gd name="connsiteY21" fmla="*/ 371475 h 1384969"/>
                          <a:gd name="connsiteX22" fmla="*/ 799184 w 1936774"/>
                          <a:gd name="connsiteY22" fmla="*/ 331562 h 1384969"/>
                          <a:gd name="connsiteX23" fmla="*/ 764957 w 1936774"/>
                          <a:gd name="connsiteY23" fmla="*/ 304800 h 1384969"/>
                          <a:gd name="connsiteX24" fmla="*/ 707807 w 1936774"/>
                          <a:gd name="connsiteY24" fmla="*/ 228600 h 1384969"/>
                          <a:gd name="connsiteX25" fmla="*/ 679232 w 1936774"/>
                          <a:gd name="connsiteY25" fmla="*/ 219075 h 1384969"/>
                          <a:gd name="connsiteX26" fmla="*/ 650657 w 1936774"/>
                          <a:gd name="connsiteY26" fmla="*/ 161925 h 1384969"/>
                          <a:gd name="connsiteX27" fmla="*/ 633465 w 1936774"/>
                          <a:gd name="connsiteY27" fmla="*/ 110828 h 1384969"/>
                          <a:gd name="connsiteX28" fmla="*/ 612289 w 1936774"/>
                          <a:gd name="connsiteY28" fmla="*/ 37132 h 1384969"/>
                          <a:gd name="connsiteX29" fmla="*/ 441107 w 1936774"/>
                          <a:gd name="connsiteY29" fmla="*/ 209550 h 1384969"/>
                          <a:gd name="connsiteX30" fmla="*/ 374432 w 1936774"/>
                          <a:gd name="connsiteY30" fmla="*/ 285750 h 1384969"/>
                          <a:gd name="connsiteX31" fmla="*/ 357287 w 1936774"/>
                          <a:gd name="connsiteY31" fmla="*/ 312428 h 1384969"/>
                          <a:gd name="connsiteX32" fmla="*/ 345857 w 1936774"/>
                          <a:gd name="connsiteY32" fmla="*/ 342900 h 1384969"/>
                          <a:gd name="connsiteX33" fmla="*/ 317282 w 1936774"/>
                          <a:gd name="connsiteY33" fmla="*/ 390525 h 1384969"/>
                          <a:gd name="connsiteX34" fmla="*/ 296327 w 1936774"/>
                          <a:gd name="connsiteY34" fmla="*/ 451545 h 1384969"/>
                          <a:gd name="connsiteX35" fmla="*/ 298232 w 1936774"/>
                          <a:gd name="connsiteY35" fmla="*/ 495300 h 1384969"/>
                          <a:gd name="connsiteX36" fmla="*/ 225406 w 1936774"/>
                          <a:gd name="connsiteY36" fmla="*/ 644629 h 1384969"/>
                          <a:gd name="connsiteX37" fmla="*/ 154518 w 1936774"/>
                          <a:gd name="connsiteY37" fmla="*/ 705949 h 1384969"/>
                          <a:gd name="connsiteX38" fmla="*/ 102168 w 1936774"/>
                          <a:gd name="connsiteY38" fmla="*/ 757199 h 1384969"/>
                          <a:gd name="connsiteX39" fmla="*/ 30727 w 1936774"/>
                          <a:gd name="connsiteY39" fmla="*/ 800745 h 1384969"/>
                          <a:gd name="connsiteX40" fmla="*/ 67197 w 1936774"/>
                          <a:gd name="connsiteY40" fmla="*/ 883625 h 1384969"/>
                          <a:gd name="connsiteX41" fmla="*/ 437297 w 1936774"/>
                          <a:gd name="connsiteY41" fmla="*/ 971550 h 1384969"/>
                          <a:gd name="connsiteX42" fmla="*/ 508717 w 1936774"/>
                          <a:gd name="connsiteY42" fmla="*/ 963361 h 1384969"/>
                          <a:gd name="connsiteX43" fmla="*/ 555909 w 1936774"/>
                          <a:gd name="connsiteY43" fmla="*/ 968937 h 1384969"/>
                          <a:gd name="connsiteX44" fmla="*/ 611067 w 1936774"/>
                          <a:gd name="connsiteY44" fmla="*/ 947585 h 1384969"/>
                          <a:gd name="connsiteX45" fmla="*/ 659466 w 1936774"/>
                          <a:gd name="connsiteY45" fmla="*/ 937310 h 1384969"/>
                          <a:gd name="connsiteX46" fmla="*/ 669707 w 1936774"/>
                          <a:gd name="connsiteY46" fmla="*/ 936915 h 1384969"/>
                          <a:gd name="connsiteX47" fmla="*/ 693699 w 1936774"/>
                          <a:gd name="connsiteY47" fmla="*/ 929280 h 1384969"/>
                          <a:gd name="connsiteX48" fmla="*/ 724565 w 1936774"/>
                          <a:gd name="connsiteY48" fmla="*/ 926602 h 1384969"/>
                          <a:gd name="connsiteX49" fmla="*/ 753140 w 1936774"/>
                          <a:gd name="connsiteY49" fmla="*/ 902987 h 1384969"/>
                          <a:gd name="connsiteX50" fmla="*/ 822107 w 1936774"/>
                          <a:gd name="connsiteY50" fmla="*/ 895350 h 1384969"/>
                          <a:gd name="connsiteX51" fmla="*/ 869732 w 1936774"/>
                          <a:gd name="connsiteY51" fmla="*/ 866775 h 1384969"/>
                          <a:gd name="connsiteX52" fmla="*/ 1126907 w 1936774"/>
                          <a:gd name="connsiteY52" fmla="*/ 866775 h 1384969"/>
                          <a:gd name="connsiteX53" fmla="*/ 1126907 w 1936774"/>
                          <a:gd name="connsiteY53" fmla="*/ 990600 h 1384969"/>
                          <a:gd name="connsiteX54" fmla="*/ 1126907 w 1936774"/>
                          <a:gd name="connsiteY54" fmla="*/ 1021110 h 1384969"/>
                          <a:gd name="connsiteX55" fmla="*/ 1142147 w 1936774"/>
                          <a:gd name="connsiteY55" fmla="*/ 1057275 h 1384969"/>
                          <a:gd name="connsiteX56" fmla="*/ 1198166 w 1936774"/>
                          <a:gd name="connsiteY56" fmla="*/ 1348565 h 1384969"/>
                          <a:gd name="connsiteX57" fmla="*/ 1231682 w 1936774"/>
                          <a:gd name="connsiteY57" fmla="*/ 1019175 h 1384969"/>
                          <a:gd name="connsiteX58" fmla="*/ 1212632 w 1936774"/>
                          <a:gd name="connsiteY58" fmla="*/ 990600 h 1384969"/>
                          <a:gd name="connsiteX59" fmla="*/ 1231682 w 1936774"/>
                          <a:gd name="connsiteY59" fmla="*/ 1047750 h 1384969"/>
                          <a:gd name="connsiteX60" fmla="*/ 1285022 w 1936774"/>
                          <a:gd name="connsiteY60" fmla="*/ 1116473 h 1384969"/>
                          <a:gd name="connsiteX61" fmla="*/ 1353215 w 1936774"/>
                          <a:gd name="connsiteY61" fmla="*/ 1384966 h 1384969"/>
                          <a:gd name="connsiteX62" fmla="*/ 1338390 w 1936774"/>
                          <a:gd name="connsiteY62" fmla="*/ 1110089 h 1384969"/>
                          <a:gd name="connsiteX63" fmla="*/ 1307882 w 1936774"/>
                          <a:gd name="connsiteY63" fmla="*/ 981075 h 1384969"/>
                          <a:gd name="connsiteX64" fmla="*/ 1411725 w 1936774"/>
                          <a:gd name="connsiteY64" fmla="*/ 1034743 h 1384969"/>
                          <a:gd name="connsiteX65" fmla="*/ 1492207 w 1936774"/>
                          <a:gd name="connsiteY65" fmla="*/ 1018882 h 1384969"/>
                          <a:gd name="connsiteX66" fmla="*/ 1586279 w 1936774"/>
                          <a:gd name="connsiteY66" fmla="*/ 977473 h 1384969"/>
                          <a:gd name="connsiteX67" fmla="*/ 1591734 w 1936774"/>
                          <a:gd name="connsiteY67" fmla="*/ 990599 h 1384969"/>
                          <a:gd name="connsiteX68" fmla="*/ 1727841 w 1936774"/>
                          <a:gd name="connsiteY68" fmla="*/ 915501 h 1384969"/>
                          <a:gd name="connsiteX69" fmla="*/ 1797882 w 1936774"/>
                          <a:gd name="connsiteY69" fmla="*/ 840483 h 1384969"/>
                          <a:gd name="connsiteX70" fmla="*/ 1812707 w 1936774"/>
                          <a:gd name="connsiteY70" fmla="*/ 828675 h 1384969"/>
                          <a:gd name="connsiteX71" fmla="*/ 1850807 w 1936774"/>
                          <a:gd name="connsiteY71" fmla="*/ 771525 h 1384969"/>
                          <a:gd name="connsiteX72" fmla="*/ 1869857 w 1936774"/>
                          <a:gd name="connsiteY72" fmla="*/ 742950 h 1384969"/>
                          <a:gd name="connsiteX73" fmla="*/ 1879382 w 1936774"/>
                          <a:gd name="connsiteY73" fmla="*/ 704850 h 1384969"/>
                          <a:gd name="connsiteX74" fmla="*/ 1860332 w 1936774"/>
                          <a:gd name="connsiteY74" fmla="*/ 466725 h 1384969"/>
                          <a:gd name="connsiteX75" fmla="*/ 1850807 w 1936774"/>
                          <a:gd name="connsiteY75" fmla="*/ 438150 h 1384969"/>
                          <a:gd name="connsiteX76" fmla="*/ 1833662 w 1936774"/>
                          <a:gd name="connsiteY76" fmla="*/ 401947 h 1384969"/>
                          <a:gd name="connsiteX77" fmla="*/ 1812707 w 1936774"/>
                          <a:gd name="connsiteY77" fmla="*/ 371475 h 1384969"/>
                          <a:gd name="connsiteX78" fmla="*/ 1812707 w 1936774"/>
                          <a:gd name="connsiteY78" fmla="*/ 190500 h 1384969"/>
                          <a:gd name="connsiteX79" fmla="*/ 1831757 w 1936774"/>
                          <a:gd name="connsiteY79" fmla="*/ 161925 h 1384969"/>
                          <a:gd name="connsiteX80" fmla="*/ 1860332 w 1936774"/>
                          <a:gd name="connsiteY80" fmla="*/ 142875 h 1384969"/>
                          <a:gd name="connsiteX81" fmla="*/ 1898432 w 1936774"/>
                          <a:gd name="connsiteY81" fmla="*/ 114300 h 1384969"/>
                          <a:gd name="connsiteX82" fmla="*/ 1936532 w 1936774"/>
                          <a:gd name="connsiteY82" fmla="*/ 95250 h 1384969"/>
                          <a:gd name="connsiteX83" fmla="*/ 1888907 w 1936774"/>
                          <a:gd name="connsiteY83" fmla="*/ 51457 h 1384969"/>
                          <a:gd name="connsiteX0" fmla="*/ 1888907 w 1936774"/>
                          <a:gd name="connsiteY0" fmla="*/ 51457 h 1384969"/>
                          <a:gd name="connsiteX1" fmla="*/ 1898432 w 1936774"/>
                          <a:gd name="connsiteY1" fmla="*/ 57150 h 1384969"/>
                          <a:gd name="connsiteX2" fmla="*/ 1822232 w 1936774"/>
                          <a:gd name="connsiteY2" fmla="*/ 9562 h 1384969"/>
                          <a:gd name="connsiteX3" fmla="*/ 1755557 w 1936774"/>
                          <a:gd name="connsiteY3" fmla="*/ 0 h 1384969"/>
                          <a:gd name="connsiteX4" fmla="*/ 1707932 w 1936774"/>
                          <a:gd name="connsiteY4" fmla="*/ 9525 h 1384969"/>
                          <a:gd name="connsiteX5" fmla="*/ 1679357 w 1936774"/>
                          <a:gd name="connsiteY5" fmla="*/ 38100 h 1384969"/>
                          <a:gd name="connsiteX6" fmla="*/ 1648877 w 1936774"/>
                          <a:gd name="connsiteY6" fmla="*/ 74378 h 1384969"/>
                          <a:gd name="connsiteX7" fmla="*/ 1622207 w 1936774"/>
                          <a:gd name="connsiteY7" fmla="*/ 104775 h 1384969"/>
                          <a:gd name="connsiteX8" fmla="*/ 1612682 w 1936774"/>
                          <a:gd name="connsiteY8" fmla="*/ 142875 h 1384969"/>
                          <a:gd name="connsiteX9" fmla="*/ 1593632 w 1936774"/>
                          <a:gd name="connsiteY9" fmla="*/ 171450 h 1384969"/>
                          <a:gd name="connsiteX10" fmla="*/ 1565057 w 1936774"/>
                          <a:gd name="connsiteY10" fmla="*/ 219075 h 1384969"/>
                          <a:gd name="connsiteX11" fmla="*/ 1547912 w 1936774"/>
                          <a:gd name="connsiteY11" fmla="*/ 236265 h 1384969"/>
                          <a:gd name="connsiteX12" fmla="*/ 1517432 w 1936774"/>
                          <a:gd name="connsiteY12" fmla="*/ 276225 h 1384969"/>
                          <a:gd name="connsiteX13" fmla="*/ 1441232 w 1936774"/>
                          <a:gd name="connsiteY13" fmla="*/ 361950 h 1384969"/>
                          <a:gd name="connsiteX14" fmla="*/ 1412657 w 1936774"/>
                          <a:gd name="connsiteY14" fmla="*/ 371475 h 1384969"/>
                          <a:gd name="connsiteX15" fmla="*/ 1355507 w 1936774"/>
                          <a:gd name="connsiteY15" fmla="*/ 409575 h 1384969"/>
                          <a:gd name="connsiteX16" fmla="*/ 1326932 w 1936774"/>
                          <a:gd name="connsiteY16" fmla="*/ 428625 h 1384969"/>
                          <a:gd name="connsiteX17" fmla="*/ 1222157 w 1936774"/>
                          <a:gd name="connsiteY17" fmla="*/ 466725 h 1384969"/>
                          <a:gd name="connsiteX18" fmla="*/ 943916 w 1936774"/>
                          <a:gd name="connsiteY18" fmla="*/ 438303 h 1384969"/>
                          <a:gd name="connsiteX19" fmla="*/ 898291 w 1936774"/>
                          <a:gd name="connsiteY19" fmla="*/ 419323 h 1384969"/>
                          <a:gd name="connsiteX20" fmla="*/ 843014 w 1936774"/>
                          <a:gd name="connsiteY20" fmla="*/ 390680 h 1384969"/>
                          <a:gd name="connsiteX21" fmla="*/ 793532 w 1936774"/>
                          <a:gd name="connsiteY21" fmla="*/ 371475 h 1384969"/>
                          <a:gd name="connsiteX22" fmla="*/ 799184 w 1936774"/>
                          <a:gd name="connsiteY22" fmla="*/ 331562 h 1384969"/>
                          <a:gd name="connsiteX23" fmla="*/ 764957 w 1936774"/>
                          <a:gd name="connsiteY23" fmla="*/ 304800 h 1384969"/>
                          <a:gd name="connsiteX24" fmla="*/ 707807 w 1936774"/>
                          <a:gd name="connsiteY24" fmla="*/ 228600 h 1384969"/>
                          <a:gd name="connsiteX25" fmla="*/ 679232 w 1936774"/>
                          <a:gd name="connsiteY25" fmla="*/ 219075 h 1384969"/>
                          <a:gd name="connsiteX26" fmla="*/ 650657 w 1936774"/>
                          <a:gd name="connsiteY26" fmla="*/ 161925 h 1384969"/>
                          <a:gd name="connsiteX27" fmla="*/ 633465 w 1936774"/>
                          <a:gd name="connsiteY27" fmla="*/ 110828 h 1384969"/>
                          <a:gd name="connsiteX28" fmla="*/ 612289 w 1936774"/>
                          <a:gd name="connsiteY28" fmla="*/ 37132 h 1384969"/>
                          <a:gd name="connsiteX29" fmla="*/ 441107 w 1936774"/>
                          <a:gd name="connsiteY29" fmla="*/ 209550 h 1384969"/>
                          <a:gd name="connsiteX30" fmla="*/ 374432 w 1936774"/>
                          <a:gd name="connsiteY30" fmla="*/ 285750 h 1384969"/>
                          <a:gd name="connsiteX31" fmla="*/ 357287 w 1936774"/>
                          <a:gd name="connsiteY31" fmla="*/ 312428 h 1384969"/>
                          <a:gd name="connsiteX32" fmla="*/ 345857 w 1936774"/>
                          <a:gd name="connsiteY32" fmla="*/ 342900 h 1384969"/>
                          <a:gd name="connsiteX33" fmla="*/ 317282 w 1936774"/>
                          <a:gd name="connsiteY33" fmla="*/ 390525 h 1384969"/>
                          <a:gd name="connsiteX34" fmla="*/ 296327 w 1936774"/>
                          <a:gd name="connsiteY34" fmla="*/ 451545 h 1384969"/>
                          <a:gd name="connsiteX35" fmla="*/ 298232 w 1936774"/>
                          <a:gd name="connsiteY35" fmla="*/ 495300 h 1384969"/>
                          <a:gd name="connsiteX36" fmla="*/ 225406 w 1936774"/>
                          <a:gd name="connsiteY36" fmla="*/ 644629 h 1384969"/>
                          <a:gd name="connsiteX37" fmla="*/ 154518 w 1936774"/>
                          <a:gd name="connsiteY37" fmla="*/ 705949 h 1384969"/>
                          <a:gd name="connsiteX38" fmla="*/ 102168 w 1936774"/>
                          <a:gd name="connsiteY38" fmla="*/ 757199 h 1384969"/>
                          <a:gd name="connsiteX39" fmla="*/ 30727 w 1936774"/>
                          <a:gd name="connsiteY39" fmla="*/ 800745 h 1384969"/>
                          <a:gd name="connsiteX40" fmla="*/ 67197 w 1936774"/>
                          <a:gd name="connsiteY40" fmla="*/ 883625 h 1384969"/>
                          <a:gd name="connsiteX41" fmla="*/ 437297 w 1936774"/>
                          <a:gd name="connsiteY41" fmla="*/ 971550 h 1384969"/>
                          <a:gd name="connsiteX42" fmla="*/ 508717 w 1936774"/>
                          <a:gd name="connsiteY42" fmla="*/ 963361 h 1384969"/>
                          <a:gd name="connsiteX43" fmla="*/ 555909 w 1936774"/>
                          <a:gd name="connsiteY43" fmla="*/ 968937 h 1384969"/>
                          <a:gd name="connsiteX44" fmla="*/ 611067 w 1936774"/>
                          <a:gd name="connsiteY44" fmla="*/ 947585 h 1384969"/>
                          <a:gd name="connsiteX45" fmla="*/ 659466 w 1936774"/>
                          <a:gd name="connsiteY45" fmla="*/ 937310 h 1384969"/>
                          <a:gd name="connsiteX46" fmla="*/ 669707 w 1936774"/>
                          <a:gd name="connsiteY46" fmla="*/ 936915 h 1384969"/>
                          <a:gd name="connsiteX47" fmla="*/ 693699 w 1936774"/>
                          <a:gd name="connsiteY47" fmla="*/ 929280 h 1384969"/>
                          <a:gd name="connsiteX48" fmla="*/ 724565 w 1936774"/>
                          <a:gd name="connsiteY48" fmla="*/ 926602 h 1384969"/>
                          <a:gd name="connsiteX49" fmla="*/ 753140 w 1936774"/>
                          <a:gd name="connsiteY49" fmla="*/ 902987 h 1384969"/>
                          <a:gd name="connsiteX50" fmla="*/ 822107 w 1936774"/>
                          <a:gd name="connsiteY50" fmla="*/ 895350 h 1384969"/>
                          <a:gd name="connsiteX51" fmla="*/ 869732 w 1936774"/>
                          <a:gd name="connsiteY51" fmla="*/ 866775 h 1384969"/>
                          <a:gd name="connsiteX52" fmla="*/ 1126907 w 1936774"/>
                          <a:gd name="connsiteY52" fmla="*/ 866775 h 1384969"/>
                          <a:gd name="connsiteX53" fmla="*/ 1126907 w 1936774"/>
                          <a:gd name="connsiteY53" fmla="*/ 990600 h 1384969"/>
                          <a:gd name="connsiteX54" fmla="*/ 1126907 w 1936774"/>
                          <a:gd name="connsiteY54" fmla="*/ 1021110 h 1384969"/>
                          <a:gd name="connsiteX55" fmla="*/ 1142147 w 1936774"/>
                          <a:gd name="connsiteY55" fmla="*/ 1057275 h 1384969"/>
                          <a:gd name="connsiteX56" fmla="*/ 1198166 w 1936774"/>
                          <a:gd name="connsiteY56" fmla="*/ 1348565 h 1384969"/>
                          <a:gd name="connsiteX57" fmla="*/ 1231682 w 1936774"/>
                          <a:gd name="connsiteY57" fmla="*/ 1019175 h 1384969"/>
                          <a:gd name="connsiteX58" fmla="*/ 1212632 w 1936774"/>
                          <a:gd name="connsiteY58" fmla="*/ 990600 h 1384969"/>
                          <a:gd name="connsiteX59" fmla="*/ 1231682 w 1936774"/>
                          <a:gd name="connsiteY59" fmla="*/ 1047750 h 1384969"/>
                          <a:gd name="connsiteX60" fmla="*/ 1285022 w 1936774"/>
                          <a:gd name="connsiteY60" fmla="*/ 1116473 h 1384969"/>
                          <a:gd name="connsiteX61" fmla="*/ 1353215 w 1936774"/>
                          <a:gd name="connsiteY61" fmla="*/ 1384966 h 1384969"/>
                          <a:gd name="connsiteX62" fmla="*/ 1338390 w 1936774"/>
                          <a:gd name="connsiteY62" fmla="*/ 1110089 h 1384969"/>
                          <a:gd name="connsiteX63" fmla="*/ 1307882 w 1936774"/>
                          <a:gd name="connsiteY63" fmla="*/ 981075 h 1384969"/>
                          <a:gd name="connsiteX64" fmla="*/ 1411725 w 1936774"/>
                          <a:gd name="connsiteY64" fmla="*/ 1034743 h 1384969"/>
                          <a:gd name="connsiteX65" fmla="*/ 1492207 w 1936774"/>
                          <a:gd name="connsiteY65" fmla="*/ 1018882 h 1384969"/>
                          <a:gd name="connsiteX66" fmla="*/ 1586279 w 1936774"/>
                          <a:gd name="connsiteY66" fmla="*/ 977473 h 1384969"/>
                          <a:gd name="connsiteX67" fmla="*/ 1591734 w 1936774"/>
                          <a:gd name="connsiteY67" fmla="*/ 990599 h 1384969"/>
                          <a:gd name="connsiteX68" fmla="*/ 1727841 w 1936774"/>
                          <a:gd name="connsiteY68" fmla="*/ 915501 h 1384969"/>
                          <a:gd name="connsiteX69" fmla="*/ 1797882 w 1936774"/>
                          <a:gd name="connsiteY69" fmla="*/ 840483 h 1384969"/>
                          <a:gd name="connsiteX70" fmla="*/ 1812707 w 1936774"/>
                          <a:gd name="connsiteY70" fmla="*/ 828675 h 1384969"/>
                          <a:gd name="connsiteX71" fmla="*/ 1850807 w 1936774"/>
                          <a:gd name="connsiteY71" fmla="*/ 771525 h 1384969"/>
                          <a:gd name="connsiteX72" fmla="*/ 1869857 w 1936774"/>
                          <a:gd name="connsiteY72" fmla="*/ 742950 h 1384969"/>
                          <a:gd name="connsiteX73" fmla="*/ 1879382 w 1936774"/>
                          <a:gd name="connsiteY73" fmla="*/ 704850 h 1384969"/>
                          <a:gd name="connsiteX74" fmla="*/ 1860332 w 1936774"/>
                          <a:gd name="connsiteY74" fmla="*/ 466725 h 1384969"/>
                          <a:gd name="connsiteX75" fmla="*/ 1850807 w 1936774"/>
                          <a:gd name="connsiteY75" fmla="*/ 438150 h 1384969"/>
                          <a:gd name="connsiteX76" fmla="*/ 1833662 w 1936774"/>
                          <a:gd name="connsiteY76" fmla="*/ 401947 h 1384969"/>
                          <a:gd name="connsiteX77" fmla="*/ 1812707 w 1936774"/>
                          <a:gd name="connsiteY77" fmla="*/ 371475 h 1384969"/>
                          <a:gd name="connsiteX78" fmla="*/ 1812707 w 1936774"/>
                          <a:gd name="connsiteY78" fmla="*/ 190500 h 1384969"/>
                          <a:gd name="connsiteX79" fmla="*/ 1831757 w 1936774"/>
                          <a:gd name="connsiteY79" fmla="*/ 161925 h 1384969"/>
                          <a:gd name="connsiteX80" fmla="*/ 1860332 w 1936774"/>
                          <a:gd name="connsiteY80" fmla="*/ 142875 h 1384969"/>
                          <a:gd name="connsiteX81" fmla="*/ 1898432 w 1936774"/>
                          <a:gd name="connsiteY81" fmla="*/ 114300 h 1384969"/>
                          <a:gd name="connsiteX82" fmla="*/ 1936532 w 1936774"/>
                          <a:gd name="connsiteY82" fmla="*/ 95250 h 1384969"/>
                          <a:gd name="connsiteX83" fmla="*/ 1888907 w 1936774"/>
                          <a:gd name="connsiteY83" fmla="*/ 51457 h 1384969"/>
                          <a:gd name="connsiteX0" fmla="*/ 1888907 w 1936774"/>
                          <a:gd name="connsiteY0" fmla="*/ 51457 h 1384969"/>
                          <a:gd name="connsiteX1" fmla="*/ 1898432 w 1936774"/>
                          <a:gd name="connsiteY1" fmla="*/ 57150 h 1384969"/>
                          <a:gd name="connsiteX2" fmla="*/ 1822232 w 1936774"/>
                          <a:gd name="connsiteY2" fmla="*/ 9562 h 1384969"/>
                          <a:gd name="connsiteX3" fmla="*/ 1755557 w 1936774"/>
                          <a:gd name="connsiteY3" fmla="*/ 0 h 1384969"/>
                          <a:gd name="connsiteX4" fmla="*/ 1707932 w 1936774"/>
                          <a:gd name="connsiteY4" fmla="*/ 9525 h 1384969"/>
                          <a:gd name="connsiteX5" fmla="*/ 1679357 w 1936774"/>
                          <a:gd name="connsiteY5" fmla="*/ 38100 h 1384969"/>
                          <a:gd name="connsiteX6" fmla="*/ 1648877 w 1936774"/>
                          <a:gd name="connsiteY6" fmla="*/ 74378 h 1384969"/>
                          <a:gd name="connsiteX7" fmla="*/ 1622207 w 1936774"/>
                          <a:gd name="connsiteY7" fmla="*/ 104775 h 1384969"/>
                          <a:gd name="connsiteX8" fmla="*/ 1612682 w 1936774"/>
                          <a:gd name="connsiteY8" fmla="*/ 142875 h 1384969"/>
                          <a:gd name="connsiteX9" fmla="*/ 1593632 w 1936774"/>
                          <a:gd name="connsiteY9" fmla="*/ 171450 h 1384969"/>
                          <a:gd name="connsiteX10" fmla="*/ 1565057 w 1936774"/>
                          <a:gd name="connsiteY10" fmla="*/ 219075 h 1384969"/>
                          <a:gd name="connsiteX11" fmla="*/ 1547912 w 1936774"/>
                          <a:gd name="connsiteY11" fmla="*/ 236265 h 1384969"/>
                          <a:gd name="connsiteX12" fmla="*/ 1517432 w 1936774"/>
                          <a:gd name="connsiteY12" fmla="*/ 276225 h 1384969"/>
                          <a:gd name="connsiteX13" fmla="*/ 1441232 w 1936774"/>
                          <a:gd name="connsiteY13" fmla="*/ 361950 h 1384969"/>
                          <a:gd name="connsiteX14" fmla="*/ 1412657 w 1936774"/>
                          <a:gd name="connsiteY14" fmla="*/ 371475 h 1384969"/>
                          <a:gd name="connsiteX15" fmla="*/ 1355507 w 1936774"/>
                          <a:gd name="connsiteY15" fmla="*/ 409575 h 1384969"/>
                          <a:gd name="connsiteX16" fmla="*/ 1326932 w 1936774"/>
                          <a:gd name="connsiteY16" fmla="*/ 428625 h 1384969"/>
                          <a:gd name="connsiteX17" fmla="*/ 1222157 w 1936774"/>
                          <a:gd name="connsiteY17" fmla="*/ 466725 h 1384969"/>
                          <a:gd name="connsiteX18" fmla="*/ 943916 w 1936774"/>
                          <a:gd name="connsiteY18" fmla="*/ 438303 h 1384969"/>
                          <a:gd name="connsiteX19" fmla="*/ 898291 w 1936774"/>
                          <a:gd name="connsiteY19" fmla="*/ 419323 h 1384969"/>
                          <a:gd name="connsiteX20" fmla="*/ 843014 w 1936774"/>
                          <a:gd name="connsiteY20" fmla="*/ 390680 h 1384969"/>
                          <a:gd name="connsiteX21" fmla="*/ 793532 w 1936774"/>
                          <a:gd name="connsiteY21" fmla="*/ 371475 h 1384969"/>
                          <a:gd name="connsiteX22" fmla="*/ 799184 w 1936774"/>
                          <a:gd name="connsiteY22" fmla="*/ 331562 h 1384969"/>
                          <a:gd name="connsiteX23" fmla="*/ 764957 w 1936774"/>
                          <a:gd name="connsiteY23" fmla="*/ 304800 h 1384969"/>
                          <a:gd name="connsiteX24" fmla="*/ 707807 w 1936774"/>
                          <a:gd name="connsiteY24" fmla="*/ 228600 h 1384969"/>
                          <a:gd name="connsiteX25" fmla="*/ 679232 w 1936774"/>
                          <a:gd name="connsiteY25" fmla="*/ 219075 h 1384969"/>
                          <a:gd name="connsiteX26" fmla="*/ 650657 w 1936774"/>
                          <a:gd name="connsiteY26" fmla="*/ 161925 h 1384969"/>
                          <a:gd name="connsiteX27" fmla="*/ 633465 w 1936774"/>
                          <a:gd name="connsiteY27" fmla="*/ 110828 h 1384969"/>
                          <a:gd name="connsiteX28" fmla="*/ 612289 w 1936774"/>
                          <a:gd name="connsiteY28" fmla="*/ 37132 h 1384969"/>
                          <a:gd name="connsiteX29" fmla="*/ 441107 w 1936774"/>
                          <a:gd name="connsiteY29" fmla="*/ 209550 h 1384969"/>
                          <a:gd name="connsiteX30" fmla="*/ 374432 w 1936774"/>
                          <a:gd name="connsiteY30" fmla="*/ 285750 h 1384969"/>
                          <a:gd name="connsiteX31" fmla="*/ 357287 w 1936774"/>
                          <a:gd name="connsiteY31" fmla="*/ 312428 h 1384969"/>
                          <a:gd name="connsiteX32" fmla="*/ 345857 w 1936774"/>
                          <a:gd name="connsiteY32" fmla="*/ 342900 h 1384969"/>
                          <a:gd name="connsiteX33" fmla="*/ 317282 w 1936774"/>
                          <a:gd name="connsiteY33" fmla="*/ 390525 h 1384969"/>
                          <a:gd name="connsiteX34" fmla="*/ 296327 w 1936774"/>
                          <a:gd name="connsiteY34" fmla="*/ 451545 h 1384969"/>
                          <a:gd name="connsiteX35" fmla="*/ 298232 w 1936774"/>
                          <a:gd name="connsiteY35" fmla="*/ 495300 h 1384969"/>
                          <a:gd name="connsiteX36" fmla="*/ 225406 w 1936774"/>
                          <a:gd name="connsiteY36" fmla="*/ 644629 h 1384969"/>
                          <a:gd name="connsiteX37" fmla="*/ 154518 w 1936774"/>
                          <a:gd name="connsiteY37" fmla="*/ 705949 h 1384969"/>
                          <a:gd name="connsiteX38" fmla="*/ 102168 w 1936774"/>
                          <a:gd name="connsiteY38" fmla="*/ 757199 h 1384969"/>
                          <a:gd name="connsiteX39" fmla="*/ 30727 w 1936774"/>
                          <a:gd name="connsiteY39" fmla="*/ 800745 h 1384969"/>
                          <a:gd name="connsiteX40" fmla="*/ 67197 w 1936774"/>
                          <a:gd name="connsiteY40" fmla="*/ 883625 h 1384969"/>
                          <a:gd name="connsiteX41" fmla="*/ 437297 w 1936774"/>
                          <a:gd name="connsiteY41" fmla="*/ 971550 h 1384969"/>
                          <a:gd name="connsiteX42" fmla="*/ 508717 w 1936774"/>
                          <a:gd name="connsiteY42" fmla="*/ 963361 h 1384969"/>
                          <a:gd name="connsiteX43" fmla="*/ 555909 w 1936774"/>
                          <a:gd name="connsiteY43" fmla="*/ 968937 h 1384969"/>
                          <a:gd name="connsiteX44" fmla="*/ 611067 w 1936774"/>
                          <a:gd name="connsiteY44" fmla="*/ 947585 h 1384969"/>
                          <a:gd name="connsiteX45" fmla="*/ 659466 w 1936774"/>
                          <a:gd name="connsiteY45" fmla="*/ 937310 h 1384969"/>
                          <a:gd name="connsiteX46" fmla="*/ 669707 w 1936774"/>
                          <a:gd name="connsiteY46" fmla="*/ 936915 h 1384969"/>
                          <a:gd name="connsiteX47" fmla="*/ 693699 w 1936774"/>
                          <a:gd name="connsiteY47" fmla="*/ 929280 h 1384969"/>
                          <a:gd name="connsiteX48" fmla="*/ 724565 w 1936774"/>
                          <a:gd name="connsiteY48" fmla="*/ 926602 h 1384969"/>
                          <a:gd name="connsiteX49" fmla="*/ 753140 w 1936774"/>
                          <a:gd name="connsiteY49" fmla="*/ 902987 h 1384969"/>
                          <a:gd name="connsiteX50" fmla="*/ 822107 w 1936774"/>
                          <a:gd name="connsiteY50" fmla="*/ 895350 h 1384969"/>
                          <a:gd name="connsiteX51" fmla="*/ 869732 w 1936774"/>
                          <a:gd name="connsiteY51" fmla="*/ 866775 h 1384969"/>
                          <a:gd name="connsiteX52" fmla="*/ 1088965 w 1936774"/>
                          <a:gd name="connsiteY52" fmla="*/ 878112 h 1384969"/>
                          <a:gd name="connsiteX53" fmla="*/ 1126907 w 1936774"/>
                          <a:gd name="connsiteY53" fmla="*/ 990600 h 1384969"/>
                          <a:gd name="connsiteX54" fmla="*/ 1126907 w 1936774"/>
                          <a:gd name="connsiteY54" fmla="*/ 1021110 h 1384969"/>
                          <a:gd name="connsiteX55" fmla="*/ 1142147 w 1936774"/>
                          <a:gd name="connsiteY55" fmla="*/ 1057275 h 1384969"/>
                          <a:gd name="connsiteX56" fmla="*/ 1198166 w 1936774"/>
                          <a:gd name="connsiteY56" fmla="*/ 1348565 h 1384969"/>
                          <a:gd name="connsiteX57" fmla="*/ 1231682 w 1936774"/>
                          <a:gd name="connsiteY57" fmla="*/ 1019175 h 1384969"/>
                          <a:gd name="connsiteX58" fmla="*/ 1212632 w 1936774"/>
                          <a:gd name="connsiteY58" fmla="*/ 990600 h 1384969"/>
                          <a:gd name="connsiteX59" fmla="*/ 1231682 w 1936774"/>
                          <a:gd name="connsiteY59" fmla="*/ 1047750 h 1384969"/>
                          <a:gd name="connsiteX60" fmla="*/ 1285022 w 1936774"/>
                          <a:gd name="connsiteY60" fmla="*/ 1116473 h 1384969"/>
                          <a:gd name="connsiteX61" fmla="*/ 1353215 w 1936774"/>
                          <a:gd name="connsiteY61" fmla="*/ 1384966 h 1384969"/>
                          <a:gd name="connsiteX62" fmla="*/ 1338390 w 1936774"/>
                          <a:gd name="connsiteY62" fmla="*/ 1110089 h 1384969"/>
                          <a:gd name="connsiteX63" fmla="*/ 1307882 w 1936774"/>
                          <a:gd name="connsiteY63" fmla="*/ 981075 h 1384969"/>
                          <a:gd name="connsiteX64" fmla="*/ 1411725 w 1936774"/>
                          <a:gd name="connsiteY64" fmla="*/ 1034743 h 1384969"/>
                          <a:gd name="connsiteX65" fmla="*/ 1492207 w 1936774"/>
                          <a:gd name="connsiteY65" fmla="*/ 1018882 h 1384969"/>
                          <a:gd name="connsiteX66" fmla="*/ 1586279 w 1936774"/>
                          <a:gd name="connsiteY66" fmla="*/ 977473 h 1384969"/>
                          <a:gd name="connsiteX67" fmla="*/ 1591734 w 1936774"/>
                          <a:gd name="connsiteY67" fmla="*/ 990599 h 1384969"/>
                          <a:gd name="connsiteX68" fmla="*/ 1727841 w 1936774"/>
                          <a:gd name="connsiteY68" fmla="*/ 915501 h 1384969"/>
                          <a:gd name="connsiteX69" fmla="*/ 1797882 w 1936774"/>
                          <a:gd name="connsiteY69" fmla="*/ 840483 h 1384969"/>
                          <a:gd name="connsiteX70" fmla="*/ 1812707 w 1936774"/>
                          <a:gd name="connsiteY70" fmla="*/ 828675 h 1384969"/>
                          <a:gd name="connsiteX71" fmla="*/ 1850807 w 1936774"/>
                          <a:gd name="connsiteY71" fmla="*/ 771525 h 1384969"/>
                          <a:gd name="connsiteX72" fmla="*/ 1869857 w 1936774"/>
                          <a:gd name="connsiteY72" fmla="*/ 742950 h 1384969"/>
                          <a:gd name="connsiteX73" fmla="*/ 1879382 w 1936774"/>
                          <a:gd name="connsiteY73" fmla="*/ 704850 h 1384969"/>
                          <a:gd name="connsiteX74" fmla="*/ 1860332 w 1936774"/>
                          <a:gd name="connsiteY74" fmla="*/ 466725 h 1384969"/>
                          <a:gd name="connsiteX75" fmla="*/ 1850807 w 1936774"/>
                          <a:gd name="connsiteY75" fmla="*/ 438150 h 1384969"/>
                          <a:gd name="connsiteX76" fmla="*/ 1833662 w 1936774"/>
                          <a:gd name="connsiteY76" fmla="*/ 401947 h 1384969"/>
                          <a:gd name="connsiteX77" fmla="*/ 1812707 w 1936774"/>
                          <a:gd name="connsiteY77" fmla="*/ 371475 h 1384969"/>
                          <a:gd name="connsiteX78" fmla="*/ 1812707 w 1936774"/>
                          <a:gd name="connsiteY78" fmla="*/ 190500 h 1384969"/>
                          <a:gd name="connsiteX79" fmla="*/ 1831757 w 1936774"/>
                          <a:gd name="connsiteY79" fmla="*/ 161925 h 1384969"/>
                          <a:gd name="connsiteX80" fmla="*/ 1860332 w 1936774"/>
                          <a:gd name="connsiteY80" fmla="*/ 142875 h 1384969"/>
                          <a:gd name="connsiteX81" fmla="*/ 1898432 w 1936774"/>
                          <a:gd name="connsiteY81" fmla="*/ 114300 h 1384969"/>
                          <a:gd name="connsiteX82" fmla="*/ 1936532 w 1936774"/>
                          <a:gd name="connsiteY82" fmla="*/ 95250 h 1384969"/>
                          <a:gd name="connsiteX83" fmla="*/ 1888907 w 1936774"/>
                          <a:gd name="connsiteY83" fmla="*/ 51457 h 1384969"/>
                          <a:gd name="connsiteX0" fmla="*/ 1888907 w 1936774"/>
                          <a:gd name="connsiteY0" fmla="*/ 51457 h 1384969"/>
                          <a:gd name="connsiteX1" fmla="*/ 1898432 w 1936774"/>
                          <a:gd name="connsiteY1" fmla="*/ 57150 h 1384969"/>
                          <a:gd name="connsiteX2" fmla="*/ 1822232 w 1936774"/>
                          <a:gd name="connsiteY2" fmla="*/ 9562 h 1384969"/>
                          <a:gd name="connsiteX3" fmla="*/ 1755557 w 1936774"/>
                          <a:gd name="connsiteY3" fmla="*/ 0 h 1384969"/>
                          <a:gd name="connsiteX4" fmla="*/ 1707932 w 1936774"/>
                          <a:gd name="connsiteY4" fmla="*/ 9525 h 1384969"/>
                          <a:gd name="connsiteX5" fmla="*/ 1679357 w 1936774"/>
                          <a:gd name="connsiteY5" fmla="*/ 38100 h 1384969"/>
                          <a:gd name="connsiteX6" fmla="*/ 1648877 w 1936774"/>
                          <a:gd name="connsiteY6" fmla="*/ 74378 h 1384969"/>
                          <a:gd name="connsiteX7" fmla="*/ 1622207 w 1936774"/>
                          <a:gd name="connsiteY7" fmla="*/ 104775 h 1384969"/>
                          <a:gd name="connsiteX8" fmla="*/ 1612682 w 1936774"/>
                          <a:gd name="connsiteY8" fmla="*/ 142875 h 1384969"/>
                          <a:gd name="connsiteX9" fmla="*/ 1593632 w 1936774"/>
                          <a:gd name="connsiteY9" fmla="*/ 171450 h 1384969"/>
                          <a:gd name="connsiteX10" fmla="*/ 1565057 w 1936774"/>
                          <a:gd name="connsiteY10" fmla="*/ 219075 h 1384969"/>
                          <a:gd name="connsiteX11" fmla="*/ 1547912 w 1936774"/>
                          <a:gd name="connsiteY11" fmla="*/ 236265 h 1384969"/>
                          <a:gd name="connsiteX12" fmla="*/ 1517432 w 1936774"/>
                          <a:gd name="connsiteY12" fmla="*/ 276225 h 1384969"/>
                          <a:gd name="connsiteX13" fmla="*/ 1441232 w 1936774"/>
                          <a:gd name="connsiteY13" fmla="*/ 361950 h 1384969"/>
                          <a:gd name="connsiteX14" fmla="*/ 1412657 w 1936774"/>
                          <a:gd name="connsiteY14" fmla="*/ 371475 h 1384969"/>
                          <a:gd name="connsiteX15" fmla="*/ 1355507 w 1936774"/>
                          <a:gd name="connsiteY15" fmla="*/ 409575 h 1384969"/>
                          <a:gd name="connsiteX16" fmla="*/ 1326932 w 1936774"/>
                          <a:gd name="connsiteY16" fmla="*/ 428625 h 1384969"/>
                          <a:gd name="connsiteX17" fmla="*/ 1222157 w 1936774"/>
                          <a:gd name="connsiteY17" fmla="*/ 466725 h 1384969"/>
                          <a:gd name="connsiteX18" fmla="*/ 943916 w 1936774"/>
                          <a:gd name="connsiteY18" fmla="*/ 438303 h 1384969"/>
                          <a:gd name="connsiteX19" fmla="*/ 898291 w 1936774"/>
                          <a:gd name="connsiteY19" fmla="*/ 419323 h 1384969"/>
                          <a:gd name="connsiteX20" fmla="*/ 843014 w 1936774"/>
                          <a:gd name="connsiteY20" fmla="*/ 390680 h 1384969"/>
                          <a:gd name="connsiteX21" fmla="*/ 793532 w 1936774"/>
                          <a:gd name="connsiteY21" fmla="*/ 371475 h 1384969"/>
                          <a:gd name="connsiteX22" fmla="*/ 799184 w 1936774"/>
                          <a:gd name="connsiteY22" fmla="*/ 331562 h 1384969"/>
                          <a:gd name="connsiteX23" fmla="*/ 764957 w 1936774"/>
                          <a:gd name="connsiteY23" fmla="*/ 304800 h 1384969"/>
                          <a:gd name="connsiteX24" fmla="*/ 707807 w 1936774"/>
                          <a:gd name="connsiteY24" fmla="*/ 228600 h 1384969"/>
                          <a:gd name="connsiteX25" fmla="*/ 679232 w 1936774"/>
                          <a:gd name="connsiteY25" fmla="*/ 219075 h 1384969"/>
                          <a:gd name="connsiteX26" fmla="*/ 650657 w 1936774"/>
                          <a:gd name="connsiteY26" fmla="*/ 161925 h 1384969"/>
                          <a:gd name="connsiteX27" fmla="*/ 633465 w 1936774"/>
                          <a:gd name="connsiteY27" fmla="*/ 110828 h 1384969"/>
                          <a:gd name="connsiteX28" fmla="*/ 612289 w 1936774"/>
                          <a:gd name="connsiteY28" fmla="*/ 37132 h 1384969"/>
                          <a:gd name="connsiteX29" fmla="*/ 441107 w 1936774"/>
                          <a:gd name="connsiteY29" fmla="*/ 209550 h 1384969"/>
                          <a:gd name="connsiteX30" fmla="*/ 374432 w 1936774"/>
                          <a:gd name="connsiteY30" fmla="*/ 285750 h 1384969"/>
                          <a:gd name="connsiteX31" fmla="*/ 357287 w 1936774"/>
                          <a:gd name="connsiteY31" fmla="*/ 312428 h 1384969"/>
                          <a:gd name="connsiteX32" fmla="*/ 345857 w 1936774"/>
                          <a:gd name="connsiteY32" fmla="*/ 342900 h 1384969"/>
                          <a:gd name="connsiteX33" fmla="*/ 317282 w 1936774"/>
                          <a:gd name="connsiteY33" fmla="*/ 390525 h 1384969"/>
                          <a:gd name="connsiteX34" fmla="*/ 296327 w 1936774"/>
                          <a:gd name="connsiteY34" fmla="*/ 451545 h 1384969"/>
                          <a:gd name="connsiteX35" fmla="*/ 298232 w 1936774"/>
                          <a:gd name="connsiteY35" fmla="*/ 495300 h 1384969"/>
                          <a:gd name="connsiteX36" fmla="*/ 225406 w 1936774"/>
                          <a:gd name="connsiteY36" fmla="*/ 644629 h 1384969"/>
                          <a:gd name="connsiteX37" fmla="*/ 154518 w 1936774"/>
                          <a:gd name="connsiteY37" fmla="*/ 705949 h 1384969"/>
                          <a:gd name="connsiteX38" fmla="*/ 102168 w 1936774"/>
                          <a:gd name="connsiteY38" fmla="*/ 757199 h 1384969"/>
                          <a:gd name="connsiteX39" fmla="*/ 30727 w 1936774"/>
                          <a:gd name="connsiteY39" fmla="*/ 800745 h 1384969"/>
                          <a:gd name="connsiteX40" fmla="*/ 67197 w 1936774"/>
                          <a:gd name="connsiteY40" fmla="*/ 883625 h 1384969"/>
                          <a:gd name="connsiteX41" fmla="*/ 437297 w 1936774"/>
                          <a:gd name="connsiteY41" fmla="*/ 971550 h 1384969"/>
                          <a:gd name="connsiteX42" fmla="*/ 508717 w 1936774"/>
                          <a:gd name="connsiteY42" fmla="*/ 963361 h 1384969"/>
                          <a:gd name="connsiteX43" fmla="*/ 555909 w 1936774"/>
                          <a:gd name="connsiteY43" fmla="*/ 968937 h 1384969"/>
                          <a:gd name="connsiteX44" fmla="*/ 611067 w 1936774"/>
                          <a:gd name="connsiteY44" fmla="*/ 947585 h 1384969"/>
                          <a:gd name="connsiteX45" fmla="*/ 659466 w 1936774"/>
                          <a:gd name="connsiteY45" fmla="*/ 937310 h 1384969"/>
                          <a:gd name="connsiteX46" fmla="*/ 669707 w 1936774"/>
                          <a:gd name="connsiteY46" fmla="*/ 936915 h 1384969"/>
                          <a:gd name="connsiteX47" fmla="*/ 693699 w 1936774"/>
                          <a:gd name="connsiteY47" fmla="*/ 929280 h 1384969"/>
                          <a:gd name="connsiteX48" fmla="*/ 724565 w 1936774"/>
                          <a:gd name="connsiteY48" fmla="*/ 926602 h 1384969"/>
                          <a:gd name="connsiteX49" fmla="*/ 753140 w 1936774"/>
                          <a:gd name="connsiteY49" fmla="*/ 902987 h 1384969"/>
                          <a:gd name="connsiteX50" fmla="*/ 822107 w 1936774"/>
                          <a:gd name="connsiteY50" fmla="*/ 895350 h 1384969"/>
                          <a:gd name="connsiteX51" fmla="*/ 869732 w 1936774"/>
                          <a:gd name="connsiteY51" fmla="*/ 866775 h 1384969"/>
                          <a:gd name="connsiteX52" fmla="*/ 1088965 w 1936774"/>
                          <a:gd name="connsiteY52" fmla="*/ 878112 h 1384969"/>
                          <a:gd name="connsiteX53" fmla="*/ 1126907 w 1936774"/>
                          <a:gd name="connsiteY53" fmla="*/ 990600 h 1384969"/>
                          <a:gd name="connsiteX54" fmla="*/ 1126907 w 1936774"/>
                          <a:gd name="connsiteY54" fmla="*/ 1021110 h 1384969"/>
                          <a:gd name="connsiteX55" fmla="*/ 1142147 w 1936774"/>
                          <a:gd name="connsiteY55" fmla="*/ 1057275 h 1384969"/>
                          <a:gd name="connsiteX56" fmla="*/ 1198166 w 1936774"/>
                          <a:gd name="connsiteY56" fmla="*/ 1348565 h 1384969"/>
                          <a:gd name="connsiteX57" fmla="*/ 1231682 w 1936774"/>
                          <a:gd name="connsiteY57" fmla="*/ 1019175 h 1384969"/>
                          <a:gd name="connsiteX58" fmla="*/ 1212632 w 1936774"/>
                          <a:gd name="connsiteY58" fmla="*/ 990600 h 1384969"/>
                          <a:gd name="connsiteX59" fmla="*/ 1231682 w 1936774"/>
                          <a:gd name="connsiteY59" fmla="*/ 1047750 h 1384969"/>
                          <a:gd name="connsiteX60" fmla="*/ 1285022 w 1936774"/>
                          <a:gd name="connsiteY60" fmla="*/ 1116473 h 1384969"/>
                          <a:gd name="connsiteX61" fmla="*/ 1353215 w 1936774"/>
                          <a:gd name="connsiteY61" fmla="*/ 1384966 h 1384969"/>
                          <a:gd name="connsiteX62" fmla="*/ 1338390 w 1936774"/>
                          <a:gd name="connsiteY62" fmla="*/ 1110089 h 1384969"/>
                          <a:gd name="connsiteX63" fmla="*/ 1338235 w 1936774"/>
                          <a:gd name="connsiteY63" fmla="*/ 981075 h 1384969"/>
                          <a:gd name="connsiteX64" fmla="*/ 1411725 w 1936774"/>
                          <a:gd name="connsiteY64" fmla="*/ 1034743 h 1384969"/>
                          <a:gd name="connsiteX65" fmla="*/ 1492207 w 1936774"/>
                          <a:gd name="connsiteY65" fmla="*/ 1018882 h 1384969"/>
                          <a:gd name="connsiteX66" fmla="*/ 1586279 w 1936774"/>
                          <a:gd name="connsiteY66" fmla="*/ 977473 h 1384969"/>
                          <a:gd name="connsiteX67" fmla="*/ 1591734 w 1936774"/>
                          <a:gd name="connsiteY67" fmla="*/ 990599 h 1384969"/>
                          <a:gd name="connsiteX68" fmla="*/ 1727841 w 1936774"/>
                          <a:gd name="connsiteY68" fmla="*/ 915501 h 1384969"/>
                          <a:gd name="connsiteX69" fmla="*/ 1797882 w 1936774"/>
                          <a:gd name="connsiteY69" fmla="*/ 840483 h 1384969"/>
                          <a:gd name="connsiteX70" fmla="*/ 1812707 w 1936774"/>
                          <a:gd name="connsiteY70" fmla="*/ 828675 h 1384969"/>
                          <a:gd name="connsiteX71" fmla="*/ 1850807 w 1936774"/>
                          <a:gd name="connsiteY71" fmla="*/ 771525 h 1384969"/>
                          <a:gd name="connsiteX72" fmla="*/ 1869857 w 1936774"/>
                          <a:gd name="connsiteY72" fmla="*/ 742950 h 1384969"/>
                          <a:gd name="connsiteX73" fmla="*/ 1879382 w 1936774"/>
                          <a:gd name="connsiteY73" fmla="*/ 704850 h 1384969"/>
                          <a:gd name="connsiteX74" fmla="*/ 1860332 w 1936774"/>
                          <a:gd name="connsiteY74" fmla="*/ 466725 h 1384969"/>
                          <a:gd name="connsiteX75" fmla="*/ 1850807 w 1936774"/>
                          <a:gd name="connsiteY75" fmla="*/ 438150 h 1384969"/>
                          <a:gd name="connsiteX76" fmla="*/ 1833662 w 1936774"/>
                          <a:gd name="connsiteY76" fmla="*/ 401947 h 1384969"/>
                          <a:gd name="connsiteX77" fmla="*/ 1812707 w 1936774"/>
                          <a:gd name="connsiteY77" fmla="*/ 371475 h 1384969"/>
                          <a:gd name="connsiteX78" fmla="*/ 1812707 w 1936774"/>
                          <a:gd name="connsiteY78" fmla="*/ 190500 h 1384969"/>
                          <a:gd name="connsiteX79" fmla="*/ 1831757 w 1936774"/>
                          <a:gd name="connsiteY79" fmla="*/ 161925 h 1384969"/>
                          <a:gd name="connsiteX80" fmla="*/ 1860332 w 1936774"/>
                          <a:gd name="connsiteY80" fmla="*/ 142875 h 1384969"/>
                          <a:gd name="connsiteX81" fmla="*/ 1898432 w 1936774"/>
                          <a:gd name="connsiteY81" fmla="*/ 114300 h 1384969"/>
                          <a:gd name="connsiteX82" fmla="*/ 1936532 w 1936774"/>
                          <a:gd name="connsiteY82" fmla="*/ 95250 h 1384969"/>
                          <a:gd name="connsiteX83" fmla="*/ 1888907 w 1936774"/>
                          <a:gd name="connsiteY83" fmla="*/ 51457 h 1384969"/>
                          <a:gd name="connsiteX0" fmla="*/ 1888907 w 1936774"/>
                          <a:gd name="connsiteY0" fmla="*/ 51457 h 1385322"/>
                          <a:gd name="connsiteX1" fmla="*/ 1898432 w 1936774"/>
                          <a:gd name="connsiteY1" fmla="*/ 57150 h 1385322"/>
                          <a:gd name="connsiteX2" fmla="*/ 1822232 w 1936774"/>
                          <a:gd name="connsiteY2" fmla="*/ 9562 h 1385322"/>
                          <a:gd name="connsiteX3" fmla="*/ 1755557 w 1936774"/>
                          <a:gd name="connsiteY3" fmla="*/ 0 h 1385322"/>
                          <a:gd name="connsiteX4" fmla="*/ 1707932 w 1936774"/>
                          <a:gd name="connsiteY4" fmla="*/ 9525 h 1385322"/>
                          <a:gd name="connsiteX5" fmla="*/ 1679357 w 1936774"/>
                          <a:gd name="connsiteY5" fmla="*/ 38100 h 1385322"/>
                          <a:gd name="connsiteX6" fmla="*/ 1648877 w 1936774"/>
                          <a:gd name="connsiteY6" fmla="*/ 74378 h 1385322"/>
                          <a:gd name="connsiteX7" fmla="*/ 1622207 w 1936774"/>
                          <a:gd name="connsiteY7" fmla="*/ 104775 h 1385322"/>
                          <a:gd name="connsiteX8" fmla="*/ 1612682 w 1936774"/>
                          <a:gd name="connsiteY8" fmla="*/ 142875 h 1385322"/>
                          <a:gd name="connsiteX9" fmla="*/ 1593632 w 1936774"/>
                          <a:gd name="connsiteY9" fmla="*/ 171450 h 1385322"/>
                          <a:gd name="connsiteX10" fmla="*/ 1565057 w 1936774"/>
                          <a:gd name="connsiteY10" fmla="*/ 219075 h 1385322"/>
                          <a:gd name="connsiteX11" fmla="*/ 1547912 w 1936774"/>
                          <a:gd name="connsiteY11" fmla="*/ 236265 h 1385322"/>
                          <a:gd name="connsiteX12" fmla="*/ 1517432 w 1936774"/>
                          <a:gd name="connsiteY12" fmla="*/ 276225 h 1385322"/>
                          <a:gd name="connsiteX13" fmla="*/ 1441232 w 1936774"/>
                          <a:gd name="connsiteY13" fmla="*/ 361950 h 1385322"/>
                          <a:gd name="connsiteX14" fmla="*/ 1412657 w 1936774"/>
                          <a:gd name="connsiteY14" fmla="*/ 371475 h 1385322"/>
                          <a:gd name="connsiteX15" fmla="*/ 1355507 w 1936774"/>
                          <a:gd name="connsiteY15" fmla="*/ 409575 h 1385322"/>
                          <a:gd name="connsiteX16" fmla="*/ 1326932 w 1936774"/>
                          <a:gd name="connsiteY16" fmla="*/ 428625 h 1385322"/>
                          <a:gd name="connsiteX17" fmla="*/ 1222157 w 1936774"/>
                          <a:gd name="connsiteY17" fmla="*/ 466725 h 1385322"/>
                          <a:gd name="connsiteX18" fmla="*/ 943916 w 1936774"/>
                          <a:gd name="connsiteY18" fmla="*/ 438303 h 1385322"/>
                          <a:gd name="connsiteX19" fmla="*/ 898291 w 1936774"/>
                          <a:gd name="connsiteY19" fmla="*/ 419323 h 1385322"/>
                          <a:gd name="connsiteX20" fmla="*/ 843014 w 1936774"/>
                          <a:gd name="connsiteY20" fmla="*/ 390680 h 1385322"/>
                          <a:gd name="connsiteX21" fmla="*/ 793532 w 1936774"/>
                          <a:gd name="connsiteY21" fmla="*/ 371475 h 1385322"/>
                          <a:gd name="connsiteX22" fmla="*/ 799184 w 1936774"/>
                          <a:gd name="connsiteY22" fmla="*/ 331562 h 1385322"/>
                          <a:gd name="connsiteX23" fmla="*/ 764957 w 1936774"/>
                          <a:gd name="connsiteY23" fmla="*/ 304800 h 1385322"/>
                          <a:gd name="connsiteX24" fmla="*/ 707807 w 1936774"/>
                          <a:gd name="connsiteY24" fmla="*/ 228600 h 1385322"/>
                          <a:gd name="connsiteX25" fmla="*/ 679232 w 1936774"/>
                          <a:gd name="connsiteY25" fmla="*/ 219075 h 1385322"/>
                          <a:gd name="connsiteX26" fmla="*/ 650657 w 1936774"/>
                          <a:gd name="connsiteY26" fmla="*/ 161925 h 1385322"/>
                          <a:gd name="connsiteX27" fmla="*/ 633465 w 1936774"/>
                          <a:gd name="connsiteY27" fmla="*/ 110828 h 1385322"/>
                          <a:gd name="connsiteX28" fmla="*/ 612289 w 1936774"/>
                          <a:gd name="connsiteY28" fmla="*/ 37132 h 1385322"/>
                          <a:gd name="connsiteX29" fmla="*/ 441107 w 1936774"/>
                          <a:gd name="connsiteY29" fmla="*/ 209550 h 1385322"/>
                          <a:gd name="connsiteX30" fmla="*/ 374432 w 1936774"/>
                          <a:gd name="connsiteY30" fmla="*/ 285750 h 1385322"/>
                          <a:gd name="connsiteX31" fmla="*/ 357287 w 1936774"/>
                          <a:gd name="connsiteY31" fmla="*/ 312428 h 1385322"/>
                          <a:gd name="connsiteX32" fmla="*/ 345857 w 1936774"/>
                          <a:gd name="connsiteY32" fmla="*/ 342900 h 1385322"/>
                          <a:gd name="connsiteX33" fmla="*/ 317282 w 1936774"/>
                          <a:gd name="connsiteY33" fmla="*/ 390525 h 1385322"/>
                          <a:gd name="connsiteX34" fmla="*/ 296327 w 1936774"/>
                          <a:gd name="connsiteY34" fmla="*/ 451545 h 1385322"/>
                          <a:gd name="connsiteX35" fmla="*/ 298232 w 1936774"/>
                          <a:gd name="connsiteY35" fmla="*/ 495300 h 1385322"/>
                          <a:gd name="connsiteX36" fmla="*/ 225406 w 1936774"/>
                          <a:gd name="connsiteY36" fmla="*/ 644629 h 1385322"/>
                          <a:gd name="connsiteX37" fmla="*/ 154518 w 1936774"/>
                          <a:gd name="connsiteY37" fmla="*/ 705949 h 1385322"/>
                          <a:gd name="connsiteX38" fmla="*/ 102168 w 1936774"/>
                          <a:gd name="connsiteY38" fmla="*/ 757199 h 1385322"/>
                          <a:gd name="connsiteX39" fmla="*/ 30727 w 1936774"/>
                          <a:gd name="connsiteY39" fmla="*/ 800745 h 1385322"/>
                          <a:gd name="connsiteX40" fmla="*/ 67197 w 1936774"/>
                          <a:gd name="connsiteY40" fmla="*/ 883625 h 1385322"/>
                          <a:gd name="connsiteX41" fmla="*/ 437297 w 1936774"/>
                          <a:gd name="connsiteY41" fmla="*/ 971550 h 1385322"/>
                          <a:gd name="connsiteX42" fmla="*/ 508717 w 1936774"/>
                          <a:gd name="connsiteY42" fmla="*/ 963361 h 1385322"/>
                          <a:gd name="connsiteX43" fmla="*/ 555909 w 1936774"/>
                          <a:gd name="connsiteY43" fmla="*/ 968937 h 1385322"/>
                          <a:gd name="connsiteX44" fmla="*/ 611067 w 1936774"/>
                          <a:gd name="connsiteY44" fmla="*/ 947585 h 1385322"/>
                          <a:gd name="connsiteX45" fmla="*/ 659466 w 1936774"/>
                          <a:gd name="connsiteY45" fmla="*/ 937310 h 1385322"/>
                          <a:gd name="connsiteX46" fmla="*/ 669707 w 1936774"/>
                          <a:gd name="connsiteY46" fmla="*/ 936915 h 1385322"/>
                          <a:gd name="connsiteX47" fmla="*/ 693699 w 1936774"/>
                          <a:gd name="connsiteY47" fmla="*/ 929280 h 1385322"/>
                          <a:gd name="connsiteX48" fmla="*/ 724565 w 1936774"/>
                          <a:gd name="connsiteY48" fmla="*/ 926602 h 1385322"/>
                          <a:gd name="connsiteX49" fmla="*/ 753140 w 1936774"/>
                          <a:gd name="connsiteY49" fmla="*/ 902987 h 1385322"/>
                          <a:gd name="connsiteX50" fmla="*/ 822107 w 1936774"/>
                          <a:gd name="connsiteY50" fmla="*/ 895350 h 1385322"/>
                          <a:gd name="connsiteX51" fmla="*/ 869732 w 1936774"/>
                          <a:gd name="connsiteY51" fmla="*/ 866775 h 1385322"/>
                          <a:gd name="connsiteX52" fmla="*/ 1088965 w 1936774"/>
                          <a:gd name="connsiteY52" fmla="*/ 878112 h 1385322"/>
                          <a:gd name="connsiteX53" fmla="*/ 1126907 w 1936774"/>
                          <a:gd name="connsiteY53" fmla="*/ 990600 h 1385322"/>
                          <a:gd name="connsiteX54" fmla="*/ 1126907 w 1936774"/>
                          <a:gd name="connsiteY54" fmla="*/ 1021110 h 1385322"/>
                          <a:gd name="connsiteX55" fmla="*/ 1142147 w 1936774"/>
                          <a:gd name="connsiteY55" fmla="*/ 1057275 h 1385322"/>
                          <a:gd name="connsiteX56" fmla="*/ 1198166 w 1936774"/>
                          <a:gd name="connsiteY56" fmla="*/ 1348565 h 1385322"/>
                          <a:gd name="connsiteX57" fmla="*/ 1231682 w 1936774"/>
                          <a:gd name="connsiteY57" fmla="*/ 1019175 h 1385322"/>
                          <a:gd name="connsiteX58" fmla="*/ 1212632 w 1936774"/>
                          <a:gd name="connsiteY58" fmla="*/ 990600 h 1385322"/>
                          <a:gd name="connsiteX59" fmla="*/ 1231682 w 1936774"/>
                          <a:gd name="connsiteY59" fmla="*/ 1047750 h 1385322"/>
                          <a:gd name="connsiteX60" fmla="*/ 1285022 w 1936774"/>
                          <a:gd name="connsiteY60" fmla="*/ 1173161 h 1385322"/>
                          <a:gd name="connsiteX61" fmla="*/ 1353215 w 1936774"/>
                          <a:gd name="connsiteY61" fmla="*/ 1384966 h 1385322"/>
                          <a:gd name="connsiteX62" fmla="*/ 1338390 w 1936774"/>
                          <a:gd name="connsiteY62" fmla="*/ 1110089 h 1385322"/>
                          <a:gd name="connsiteX63" fmla="*/ 1338235 w 1936774"/>
                          <a:gd name="connsiteY63" fmla="*/ 981075 h 1385322"/>
                          <a:gd name="connsiteX64" fmla="*/ 1411725 w 1936774"/>
                          <a:gd name="connsiteY64" fmla="*/ 1034743 h 1385322"/>
                          <a:gd name="connsiteX65" fmla="*/ 1492207 w 1936774"/>
                          <a:gd name="connsiteY65" fmla="*/ 1018882 h 1385322"/>
                          <a:gd name="connsiteX66" fmla="*/ 1586279 w 1936774"/>
                          <a:gd name="connsiteY66" fmla="*/ 977473 h 1385322"/>
                          <a:gd name="connsiteX67" fmla="*/ 1591734 w 1936774"/>
                          <a:gd name="connsiteY67" fmla="*/ 990599 h 1385322"/>
                          <a:gd name="connsiteX68" fmla="*/ 1727841 w 1936774"/>
                          <a:gd name="connsiteY68" fmla="*/ 915501 h 1385322"/>
                          <a:gd name="connsiteX69" fmla="*/ 1797882 w 1936774"/>
                          <a:gd name="connsiteY69" fmla="*/ 840483 h 1385322"/>
                          <a:gd name="connsiteX70" fmla="*/ 1812707 w 1936774"/>
                          <a:gd name="connsiteY70" fmla="*/ 828675 h 1385322"/>
                          <a:gd name="connsiteX71" fmla="*/ 1850807 w 1936774"/>
                          <a:gd name="connsiteY71" fmla="*/ 771525 h 1385322"/>
                          <a:gd name="connsiteX72" fmla="*/ 1869857 w 1936774"/>
                          <a:gd name="connsiteY72" fmla="*/ 742950 h 1385322"/>
                          <a:gd name="connsiteX73" fmla="*/ 1879382 w 1936774"/>
                          <a:gd name="connsiteY73" fmla="*/ 704850 h 1385322"/>
                          <a:gd name="connsiteX74" fmla="*/ 1860332 w 1936774"/>
                          <a:gd name="connsiteY74" fmla="*/ 466725 h 1385322"/>
                          <a:gd name="connsiteX75" fmla="*/ 1850807 w 1936774"/>
                          <a:gd name="connsiteY75" fmla="*/ 438150 h 1385322"/>
                          <a:gd name="connsiteX76" fmla="*/ 1833662 w 1936774"/>
                          <a:gd name="connsiteY76" fmla="*/ 401947 h 1385322"/>
                          <a:gd name="connsiteX77" fmla="*/ 1812707 w 1936774"/>
                          <a:gd name="connsiteY77" fmla="*/ 371475 h 1385322"/>
                          <a:gd name="connsiteX78" fmla="*/ 1812707 w 1936774"/>
                          <a:gd name="connsiteY78" fmla="*/ 190500 h 1385322"/>
                          <a:gd name="connsiteX79" fmla="*/ 1831757 w 1936774"/>
                          <a:gd name="connsiteY79" fmla="*/ 161925 h 1385322"/>
                          <a:gd name="connsiteX80" fmla="*/ 1860332 w 1936774"/>
                          <a:gd name="connsiteY80" fmla="*/ 142875 h 1385322"/>
                          <a:gd name="connsiteX81" fmla="*/ 1898432 w 1936774"/>
                          <a:gd name="connsiteY81" fmla="*/ 114300 h 1385322"/>
                          <a:gd name="connsiteX82" fmla="*/ 1936532 w 1936774"/>
                          <a:gd name="connsiteY82" fmla="*/ 95250 h 1385322"/>
                          <a:gd name="connsiteX83" fmla="*/ 1888907 w 1936774"/>
                          <a:gd name="connsiteY83" fmla="*/ 51457 h 1385322"/>
                          <a:gd name="connsiteX0" fmla="*/ 1888907 w 1936774"/>
                          <a:gd name="connsiteY0" fmla="*/ 51457 h 1385322"/>
                          <a:gd name="connsiteX1" fmla="*/ 1898432 w 1936774"/>
                          <a:gd name="connsiteY1" fmla="*/ 57150 h 1385322"/>
                          <a:gd name="connsiteX2" fmla="*/ 1822232 w 1936774"/>
                          <a:gd name="connsiteY2" fmla="*/ 9562 h 1385322"/>
                          <a:gd name="connsiteX3" fmla="*/ 1755557 w 1936774"/>
                          <a:gd name="connsiteY3" fmla="*/ 0 h 1385322"/>
                          <a:gd name="connsiteX4" fmla="*/ 1707932 w 1936774"/>
                          <a:gd name="connsiteY4" fmla="*/ 9525 h 1385322"/>
                          <a:gd name="connsiteX5" fmla="*/ 1679357 w 1936774"/>
                          <a:gd name="connsiteY5" fmla="*/ 38100 h 1385322"/>
                          <a:gd name="connsiteX6" fmla="*/ 1648877 w 1936774"/>
                          <a:gd name="connsiteY6" fmla="*/ 74378 h 1385322"/>
                          <a:gd name="connsiteX7" fmla="*/ 1622207 w 1936774"/>
                          <a:gd name="connsiteY7" fmla="*/ 104775 h 1385322"/>
                          <a:gd name="connsiteX8" fmla="*/ 1612682 w 1936774"/>
                          <a:gd name="connsiteY8" fmla="*/ 142875 h 1385322"/>
                          <a:gd name="connsiteX9" fmla="*/ 1593632 w 1936774"/>
                          <a:gd name="connsiteY9" fmla="*/ 171450 h 1385322"/>
                          <a:gd name="connsiteX10" fmla="*/ 1565057 w 1936774"/>
                          <a:gd name="connsiteY10" fmla="*/ 219075 h 1385322"/>
                          <a:gd name="connsiteX11" fmla="*/ 1547912 w 1936774"/>
                          <a:gd name="connsiteY11" fmla="*/ 236265 h 1385322"/>
                          <a:gd name="connsiteX12" fmla="*/ 1517432 w 1936774"/>
                          <a:gd name="connsiteY12" fmla="*/ 276225 h 1385322"/>
                          <a:gd name="connsiteX13" fmla="*/ 1441232 w 1936774"/>
                          <a:gd name="connsiteY13" fmla="*/ 361950 h 1385322"/>
                          <a:gd name="connsiteX14" fmla="*/ 1412657 w 1936774"/>
                          <a:gd name="connsiteY14" fmla="*/ 371475 h 1385322"/>
                          <a:gd name="connsiteX15" fmla="*/ 1355507 w 1936774"/>
                          <a:gd name="connsiteY15" fmla="*/ 409575 h 1385322"/>
                          <a:gd name="connsiteX16" fmla="*/ 1326932 w 1936774"/>
                          <a:gd name="connsiteY16" fmla="*/ 428625 h 1385322"/>
                          <a:gd name="connsiteX17" fmla="*/ 1222157 w 1936774"/>
                          <a:gd name="connsiteY17" fmla="*/ 466725 h 1385322"/>
                          <a:gd name="connsiteX18" fmla="*/ 943916 w 1936774"/>
                          <a:gd name="connsiteY18" fmla="*/ 438303 h 1385322"/>
                          <a:gd name="connsiteX19" fmla="*/ 898291 w 1936774"/>
                          <a:gd name="connsiteY19" fmla="*/ 419323 h 1385322"/>
                          <a:gd name="connsiteX20" fmla="*/ 843014 w 1936774"/>
                          <a:gd name="connsiteY20" fmla="*/ 390680 h 1385322"/>
                          <a:gd name="connsiteX21" fmla="*/ 793532 w 1936774"/>
                          <a:gd name="connsiteY21" fmla="*/ 371475 h 1385322"/>
                          <a:gd name="connsiteX22" fmla="*/ 799184 w 1936774"/>
                          <a:gd name="connsiteY22" fmla="*/ 331562 h 1385322"/>
                          <a:gd name="connsiteX23" fmla="*/ 764957 w 1936774"/>
                          <a:gd name="connsiteY23" fmla="*/ 304800 h 1385322"/>
                          <a:gd name="connsiteX24" fmla="*/ 707807 w 1936774"/>
                          <a:gd name="connsiteY24" fmla="*/ 228600 h 1385322"/>
                          <a:gd name="connsiteX25" fmla="*/ 679232 w 1936774"/>
                          <a:gd name="connsiteY25" fmla="*/ 219075 h 1385322"/>
                          <a:gd name="connsiteX26" fmla="*/ 650657 w 1936774"/>
                          <a:gd name="connsiteY26" fmla="*/ 161925 h 1385322"/>
                          <a:gd name="connsiteX27" fmla="*/ 633465 w 1936774"/>
                          <a:gd name="connsiteY27" fmla="*/ 110828 h 1385322"/>
                          <a:gd name="connsiteX28" fmla="*/ 612289 w 1936774"/>
                          <a:gd name="connsiteY28" fmla="*/ 37132 h 1385322"/>
                          <a:gd name="connsiteX29" fmla="*/ 441107 w 1936774"/>
                          <a:gd name="connsiteY29" fmla="*/ 209550 h 1385322"/>
                          <a:gd name="connsiteX30" fmla="*/ 374432 w 1936774"/>
                          <a:gd name="connsiteY30" fmla="*/ 285750 h 1385322"/>
                          <a:gd name="connsiteX31" fmla="*/ 357287 w 1936774"/>
                          <a:gd name="connsiteY31" fmla="*/ 312428 h 1385322"/>
                          <a:gd name="connsiteX32" fmla="*/ 345857 w 1936774"/>
                          <a:gd name="connsiteY32" fmla="*/ 342900 h 1385322"/>
                          <a:gd name="connsiteX33" fmla="*/ 317282 w 1936774"/>
                          <a:gd name="connsiteY33" fmla="*/ 390525 h 1385322"/>
                          <a:gd name="connsiteX34" fmla="*/ 296327 w 1936774"/>
                          <a:gd name="connsiteY34" fmla="*/ 451545 h 1385322"/>
                          <a:gd name="connsiteX35" fmla="*/ 298232 w 1936774"/>
                          <a:gd name="connsiteY35" fmla="*/ 495300 h 1385322"/>
                          <a:gd name="connsiteX36" fmla="*/ 225406 w 1936774"/>
                          <a:gd name="connsiteY36" fmla="*/ 644629 h 1385322"/>
                          <a:gd name="connsiteX37" fmla="*/ 154518 w 1936774"/>
                          <a:gd name="connsiteY37" fmla="*/ 705949 h 1385322"/>
                          <a:gd name="connsiteX38" fmla="*/ 102168 w 1936774"/>
                          <a:gd name="connsiteY38" fmla="*/ 757199 h 1385322"/>
                          <a:gd name="connsiteX39" fmla="*/ 30727 w 1936774"/>
                          <a:gd name="connsiteY39" fmla="*/ 800745 h 1385322"/>
                          <a:gd name="connsiteX40" fmla="*/ 67197 w 1936774"/>
                          <a:gd name="connsiteY40" fmla="*/ 883625 h 1385322"/>
                          <a:gd name="connsiteX41" fmla="*/ 437297 w 1936774"/>
                          <a:gd name="connsiteY41" fmla="*/ 971550 h 1385322"/>
                          <a:gd name="connsiteX42" fmla="*/ 508717 w 1936774"/>
                          <a:gd name="connsiteY42" fmla="*/ 963361 h 1385322"/>
                          <a:gd name="connsiteX43" fmla="*/ 555909 w 1936774"/>
                          <a:gd name="connsiteY43" fmla="*/ 968937 h 1385322"/>
                          <a:gd name="connsiteX44" fmla="*/ 611067 w 1936774"/>
                          <a:gd name="connsiteY44" fmla="*/ 947585 h 1385322"/>
                          <a:gd name="connsiteX45" fmla="*/ 659466 w 1936774"/>
                          <a:gd name="connsiteY45" fmla="*/ 937310 h 1385322"/>
                          <a:gd name="connsiteX46" fmla="*/ 669707 w 1936774"/>
                          <a:gd name="connsiteY46" fmla="*/ 936915 h 1385322"/>
                          <a:gd name="connsiteX47" fmla="*/ 693699 w 1936774"/>
                          <a:gd name="connsiteY47" fmla="*/ 929280 h 1385322"/>
                          <a:gd name="connsiteX48" fmla="*/ 724565 w 1936774"/>
                          <a:gd name="connsiteY48" fmla="*/ 926602 h 1385322"/>
                          <a:gd name="connsiteX49" fmla="*/ 753140 w 1936774"/>
                          <a:gd name="connsiteY49" fmla="*/ 902987 h 1385322"/>
                          <a:gd name="connsiteX50" fmla="*/ 822107 w 1936774"/>
                          <a:gd name="connsiteY50" fmla="*/ 895350 h 1385322"/>
                          <a:gd name="connsiteX51" fmla="*/ 869732 w 1936774"/>
                          <a:gd name="connsiteY51" fmla="*/ 866775 h 1385322"/>
                          <a:gd name="connsiteX52" fmla="*/ 1058612 w 1936774"/>
                          <a:gd name="connsiteY52" fmla="*/ 904567 h 1385322"/>
                          <a:gd name="connsiteX53" fmla="*/ 1126907 w 1936774"/>
                          <a:gd name="connsiteY53" fmla="*/ 990600 h 1385322"/>
                          <a:gd name="connsiteX54" fmla="*/ 1126907 w 1936774"/>
                          <a:gd name="connsiteY54" fmla="*/ 1021110 h 1385322"/>
                          <a:gd name="connsiteX55" fmla="*/ 1142147 w 1936774"/>
                          <a:gd name="connsiteY55" fmla="*/ 1057275 h 1385322"/>
                          <a:gd name="connsiteX56" fmla="*/ 1198166 w 1936774"/>
                          <a:gd name="connsiteY56" fmla="*/ 1348565 h 1385322"/>
                          <a:gd name="connsiteX57" fmla="*/ 1231682 w 1936774"/>
                          <a:gd name="connsiteY57" fmla="*/ 1019175 h 1385322"/>
                          <a:gd name="connsiteX58" fmla="*/ 1212632 w 1936774"/>
                          <a:gd name="connsiteY58" fmla="*/ 990600 h 1385322"/>
                          <a:gd name="connsiteX59" fmla="*/ 1231682 w 1936774"/>
                          <a:gd name="connsiteY59" fmla="*/ 1047750 h 1385322"/>
                          <a:gd name="connsiteX60" fmla="*/ 1285022 w 1936774"/>
                          <a:gd name="connsiteY60" fmla="*/ 1173161 h 1385322"/>
                          <a:gd name="connsiteX61" fmla="*/ 1353215 w 1936774"/>
                          <a:gd name="connsiteY61" fmla="*/ 1384966 h 1385322"/>
                          <a:gd name="connsiteX62" fmla="*/ 1338390 w 1936774"/>
                          <a:gd name="connsiteY62" fmla="*/ 1110089 h 1385322"/>
                          <a:gd name="connsiteX63" fmla="*/ 1338235 w 1936774"/>
                          <a:gd name="connsiteY63" fmla="*/ 981075 h 1385322"/>
                          <a:gd name="connsiteX64" fmla="*/ 1411725 w 1936774"/>
                          <a:gd name="connsiteY64" fmla="*/ 1034743 h 1385322"/>
                          <a:gd name="connsiteX65" fmla="*/ 1492207 w 1936774"/>
                          <a:gd name="connsiteY65" fmla="*/ 1018882 h 1385322"/>
                          <a:gd name="connsiteX66" fmla="*/ 1586279 w 1936774"/>
                          <a:gd name="connsiteY66" fmla="*/ 977473 h 1385322"/>
                          <a:gd name="connsiteX67" fmla="*/ 1591734 w 1936774"/>
                          <a:gd name="connsiteY67" fmla="*/ 990599 h 1385322"/>
                          <a:gd name="connsiteX68" fmla="*/ 1727841 w 1936774"/>
                          <a:gd name="connsiteY68" fmla="*/ 915501 h 1385322"/>
                          <a:gd name="connsiteX69" fmla="*/ 1797882 w 1936774"/>
                          <a:gd name="connsiteY69" fmla="*/ 840483 h 1385322"/>
                          <a:gd name="connsiteX70" fmla="*/ 1812707 w 1936774"/>
                          <a:gd name="connsiteY70" fmla="*/ 828675 h 1385322"/>
                          <a:gd name="connsiteX71" fmla="*/ 1850807 w 1936774"/>
                          <a:gd name="connsiteY71" fmla="*/ 771525 h 1385322"/>
                          <a:gd name="connsiteX72" fmla="*/ 1869857 w 1936774"/>
                          <a:gd name="connsiteY72" fmla="*/ 742950 h 1385322"/>
                          <a:gd name="connsiteX73" fmla="*/ 1879382 w 1936774"/>
                          <a:gd name="connsiteY73" fmla="*/ 704850 h 1385322"/>
                          <a:gd name="connsiteX74" fmla="*/ 1860332 w 1936774"/>
                          <a:gd name="connsiteY74" fmla="*/ 466725 h 1385322"/>
                          <a:gd name="connsiteX75" fmla="*/ 1850807 w 1936774"/>
                          <a:gd name="connsiteY75" fmla="*/ 438150 h 1385322"/>
                          <a:gd name="connsiteX76" fmla="*/ 1833662 w 1936774"/>
                          <a:gd name="connsiteY76" fmla="*/ 401947 h 1385322"/>
                          <a:gd name="connsiteX77" fmla="*/ 1812707 w 1936774"/>
                          <a:gd name="connsiteY77" fmla="*/ 371475 h 1385322"/>
                          <a:gd name="connsiteX78" fmla="*/ 1812707 w 1936774"/>
                          <a:gd name="connsiteY78" fmla="*/ 190500 h 1385322"/>
                          <a:gd name="connsiteX79" fmla="*/ 1831757 w 1936774"/>
                          <a:gd name="connsiteY79" fmla="*/ 161925 h 1385322"/>
                          <a:gd name="connsiteX80" fmla="*/ 1860332 w 1936774"/>
                          <a:gd name="connsiteY80" fmla="*/ 142875 h 1385322"/>
                          <a:gd name="connsiteX81" fmla="*/ 1898432 w 1936774"/>
                          <a:gd name="connsiteY81" fmla="*/ 114300 h 1385322"/>
                          <a:gd name="connsiteX82" fmla="*/ 1936532 w 1936774"/>
                          <a:gd name="connsiteY82" fmla="*/ 95250 h 1385322"/>
                          <a:gd name="connsiteX83" fmla="*/ 1888907 w 1936774"/>
                          <a:gd name="connsiteY83" fmla="*/ 51457 h 1385322"/>
                          <a:gd name="connsiteX0" fmla="*/ 1888907 w 1936774"/>
                          <a:gd name="connsiteY0" fmla="*/ 51457 h 1385322"/>
                          <a:gd name="connsiteX1" fmla="*/ 1898432 w 1936774"/>
                          <a:gd name="connsiteY1" fmla="*/ 57150 h 1385322"/>
                          <a:gd name="connsiteX2" fmla="*/ 1822232 w 1936774"/>
                          <a:gd name="connsiteY2" fmla="*/ 9562 h 1385322"/>
                          <a:gd name="connsiteX3" fmla="*/ 1755557 w 1936774"/>
                          <a:gd name="connsiteY3" fmla="*/ 0 h 1385322"/>
                          <a:gd name="connsiteX4" fmla="*/ 1707932 w 1936774"/>
                          <a:gd name="connsiteY4" fmla="*/ 9525 h 1385322"/>
                          <a:gd name="connsiteX5" fmla="*/ 1679357 w 1936774"/>
                          <a:gd name="connsiteY5" fmla="*/ 38100 h 1385322"/>
                          <a:gd name="connsiteX6" fmla="*/ 1648877 w 1936774"/>
                          <a:gd name="connsiteY6" fmla="*/ 74378 h 1385322"/>
                          <a:gd name="connsiteX7" fmla="*/ 1622207 w 1936774"/>
                          <a:gd name="connsiteY7" fmla="*/ 104775 h 1385322"/>
                          <a:gd name="connsiteX8" fmla="*/ 1612682 w 1936774"/>
                          <a:gd name="connsiteY8" fmla="*/ 142875 h 1385322"/>
                          <a:gd name="connsiteX9" fmla="*/ 1593632 w 1936774"/>
                          <a:gd name="connsiteY9" fmla="*/ 171450 h 1385322"/>
                          <a:gd name="connsiteX10" fmla="*/ 1565057 w 1936774"/>
                          <a:gd name="connsiteY10" fmla="*/ 219075 h 1385322"/>
                          <a:gd name="connsiteX11" fmla="*/ 1547912 w 1936774"/>
                          <a:gd name="connsiteY11" fmla="*/ 236265 h 1385322"/>
                          <a:gd name="connsiteX12" fmla="*/ 1517432 w 1936774"/>
                          <a:gd name="connsiteY12" fmla="*/ 276225 h 1385322"/>
                          <a:gd name="connsiteX13" fmla="*/ 1441232 w 1936774"/>
                          <a:gd name="connsiteY13" fmla="*/ 361950 h 1385322"/>
                          <a:gd name="connsiteX14" fmla="*/ 1412657 w 1936774"/>
                          <a:gd name="connsiteY14" fmla="*/ 371475 h 1385322"/>
                          <a:gd name="connsiteX15" fmla="*/ 1355507 w 1936774"/>
                          <a:gd name="connsiteY15" fmla="*/ 409575 h 1385322"/>
                          <a:gd name="connsiteX16" fmla="*/ 1326932 w 1936774"/>
                          <a:gd name="connsiteY16" fmla="*/ 428625 h 1385322"/>
                          <a:gd name="connsiteX17" fmla="*/ 1222157 w 1936774"/>
                          <a:gd name="connsiteY17" fmla="*/ 466725 h 1385322"/>
                          <a:gd name="connsiteX18" fmla="*/ 943916 w 1936774"/>
                          <a:gd name="connsiteY18" fmla="*/ 438303 h 1385322"/>
                          <a:gd name="connsiteX19" fmla="*/ 898291 w 1936774"/>
                          <a:gd name="connsiteY19" fmla="*/ 419323 h 1385322"/>
                          <a:gd name="connsiteX20" fmla="*/ 843014 w 1936774"/>
                          <a:gd name="connsiteY20" fmla="*/ 390680 h 1385322"/>
                          <a:gd name="connsiteX21" fmla="*/ 793532 w 1936774"/>
                          <a:gd name="connsiteY21" fmla="*/ 371475 h 1385322"/>
                          <a:gd name="connsiteX22" fmla="*/ 799184 w 1936774"/>
                          <a:gd name="connsiteY22" fmla="*/ 331562 h 1385322"/>
                          <a:gd name="connsiteX23" fmla="*/ 764957 w 1936774"/>
                          <a:gd name="connsiteY23" fmla="*/ 304800 h 1385322"/>
                          <a:gd name="connsiteX24" fmla="*/ 707807 w 1936774"/>
                          <a:gd name="connsiteY24" fmla="*/ 228600 h 1385322"/>
                          <a:gd name="connsiteX25" fmla="*/ 679232 w 1936774"/>
                          <a:gd name="connsiteY25" fmla="*/ 219075 h 1385322"/>
                          <a:gd name="connsiteX26" fmla="*/ 650657 w 1936774"/>
                          <a:gd name="connsiteY26" fmla="*/ 161925 h 1385322"/>
                          <a:gd name="connsiteX27" fmla="*/ 633465 w 1936774"/>
                          <a:gd name="connsiteY27" fmla="*/ 110828 h 1385322"/>
                          <a:gd name="connsiteX28" fmla="*/ 612289 w 1936774"/>
                          <a:gd name="connsiteY28" fmla="*/ 37132 h 1385322"/>
                          <a:gd name="connsiteX29" fmla="*/ 441107 w 1936774"/>
                          <a:gd name="connsiteY29" fmla="*/ 209550 h 1385322"/>
                          <a:gd name="connsiteX30" fmla="*/ 374432 w 1936774"/>
                          <a:gd name="connsiteY30" fmla="*/ 285750 h 1385322"/>
                          <a:gd name="connsiteX31" fmla="*/ 357287 w 1936774"/>
                          <a:gd name="connsiteY31" fmla="*/ 312428 h 1385322"/>
                          <a:gd name="connsiteX32" fmla="*/ 345857 w 1936774"/>
                          <a:gd name="connsiteY32" fmla="*/ 342900 h 1385322"/>
                          <a:gd name="connsiteX33" fmla="*/ 317282 w 1936774"/>
                          <a:gd name="connsiteY33" fmla="*/ 390525 h 1385322"/>
                          <a:gd name="connsiteX34" fmla="*/ 296327 w 1936774"/>
                          <a:gd name="connsiteY34" fmla="*/ 451545 h 1385322"/>
                          <a:gd name="connsiteX35" fmla="*/ 298232 w 1936774"/>
                          <a:gd name="connsiteY35" fmla="*/ 495300 h 1385322"/>
                          <a:gd name="connsiteX36" fmla="*/ 225406 w 1936774"/>
                          <a:gd name="connsiteY36" fmla="*/ 644629 h 1385322"/>
                          <a:gd name="connsiteX37" fmla="*/ 154518 w 1936774"/>
                          <a:gd name="connsiteY37" fmla="*/ 705949 h 1385322"/>
                          <a:gd name="connsiteX38" fmla="*/ 102168 w 1936774"/>
                          <a:gd name="connsiteY38" fmla="*/ 757199 h 1385322"/>
                          <a:gd name="connsiteX39" fmla="*/ 30727 w 1936774"/>
                          <a:gd name="connsiteY39" fmla="*/ 800745 h 1385322"/>
                          <a:gd name="connsiteX40" fmla="*/ 67197 w 1936774"/>
                          <a:gd name="connsiteY40" fmla="*/ 883625 h 1385322"/>
                          <a:gd name="connsiteX41" fmla="*/ 437297 w 1936774"/>
                          <a:gd name="connsiteY41" fmla="*/ 971550 h 1385322"/>
                          <a:gd name="connsiteX42" fmla="*/ 508717 w 1936774"/>
                          <a:gd name="connsiteY42" fmla="*/ 963361 h 1385322"/>
                          <a:gd name="connsiteX43" fmla="*/ 555909 w 1936774"/>
                          <a:gd name="connsiteY43" fmla="*/ 968937 h 1385322"/>
                          <a:gd name="connsiteX44" fmla="*/ 611067 w 1936774"/>
                          <a:gd name="connsiteY44" fmla="*/ 947585 h 1385322"/>
                          <a:gd name="connsiteX45" fmla="*/ 659466 w 1936774"/>
                          <a:gd name="connsiteY45" fmla="*/ 937310 h 1385322"/>
                          <a:gd name="connsiteX46" fmla="*/ 669707 w 1936774"/>
                          <a:gd name="connsiteY46" fmla="*/ 936915 h 1385322"/>
                          <a:gd name="connsiteX47" fmla="*/ 693699 w 1936774"/>
                          <a:gd name="connsiteY47" fmla="*/ 929280 h 1385322"/>
                          <a:gd name="connsiteX48" fmla="*/ 724565 w 1936774"/>
                          <a:gd name="connsiteY48" fmla="*/ 926602 h 1385322"/>
                          <a:gd name="connsiteX49" fmla="*/ 772111 w 1936774"/>
                          <a:gd name="connsiteY49" fmla="*/ 918103 h 1385322"/>
                          <a:gd name="connsiteX50" fmla="*/ 822107 w 1936774"/>
                          <a:gd name="connsiteY50" fmla="*/ 895350 h 1385322"/>
                          <a:gd name="connsiteX51" fmla="*/ 869732 w 1936774"/>
                          <a:gd name="connsiteY51" fmla="*/ 866775 h 1385322"/>
                          <a:gd name="connsiteX52" fmla="*/ 1058612 w 1936774"/>
                          <a:gd name="connsiteY52" fmla="*/ 904567 h 1385322"/>
                          <a:gd name="connsiteX53" fmla="*/ 1126907 w 1936774"/>
                          <a:gd name="connsiteY53" fmla="*/ 990600 h 1385322"/>
                          <a:gd name="connsiteX54" fmla="*/ 1126907 w 1936774"/>
                          <a:gd name="connsiteY54" fmla="*/ 1021110 h 1385322"/>
                          <a:gd name="connsiteX55" fmla="*/ 1142147 w 1936774"/>
                          <a:gd name="connsiteY55" fmla="*/ 1057275 h 1385322"/>
                          <a:gd name="connsiteX56" fmla="*/ 1198166 w 1936774"/>
                          <a:gd name="connsiteY56" fmla="*/ 1348565 h 1385322"/>
                          <a:gd name="connsiteX57" fmla="*/ 1231682 w 1936774"/>
                          <a:gd name="connsiteY57" fmla="*/ 1019175 h 1385322"/>
                          <a:gd name="connsiteX58" fmla="*/ 1212632 w 1936774"/>
                          <a:gd name="connsiteY58" fmla="*/ 990600 h 1385322"/>
                          <a:gd name="connsiteX59" fmla="*/ 1231682 w 1936774"/>
                          <a:gd name="connsiteY59" fmla="*/ 1047750 h 1385322"/>
                          <a:gd name="connsiteX60" fmla="*/ 1285022 w 1936774"/>
                          <a:gd name="connsiteY60" fmla="*/ 1173161 h 1385322"/>
                          <a:gd name="connsiteX61" fmla="*/ 1353215 w 1936774"/>
                          <a:gd name="connsiteY61" fmla="*/ 1384966 h 1385322"/>
                          <a:gd name="connsiteX62" fmla="*/ 1338390 w 1936774"/>
                          <a:gd name="connsiteY62" fmla="*/ 1110089 h 1385322"/>
                          <a:gd name="connsiteX63" fmla="*/ 1338235 w 1936774"/>
                          <a:gd name="connsiteY63" fmla="*/ 981075 h 1385322"/>
                          <a:gd name="connsiteX64" fmla="*/ 1411725 w 1936774"/>
                          <a:gd name="connsiteY64" fmla="*/ 1034743 h 1385322"/>
                          <a:gd name="connsiteX65" fmla="*/ 1492207 w 1936774"/>
                          <a:gd name="connsiteY65" fmla="*/ 1018882 h 1385322"/>
                          <a:gd name="connsiteX66" fmla="*/ 1586279 w 1936774"/>
                          <a:gd name="connsiteY66" fmla="*/ 977473 h 1385322"/>
                          <a:gd name="connsiteX67" fmla="*/ 1591734 w 1936774"/>
                          <a:gd name="connsiteY67" fmla="*/ 990599 h 1385322"/>
                          <a:gd name="connsiteX68" fmla="*/ 1727841 w 1936774"/>
                          <a:gd name="connsiteY68" fmla="*/ 915501 h 1385322"/>
                          <a:gd name="connsiteX69" fmla="*/ 1797882 w 1936774"/>
                          <a:gd name="connsiteY69" fmla="*/ 840483 h 1385322"/>
                          <a:gd name="connsiteX70" fmla="*/ 1812707 w 1936774"/>
                          <a:gd name="connsiteY70" fmla="*/ 828675 h 1385322"/>
                          <a:gd name="connsiteX71" fmla="*/ 1850807 w 1936774"/>
                          <a:gd name="connsiteY71" fmla="*/ 771525 h 1385322"/>
                          <a:gd name="connsiteX72" fmla="*/ 1869857 w 1936774"/>
                          <a:gd name="connsiteY72" fmla="*/ 742950 h 1385322"/>
                          <a:gd name="connsiteX73" fmla="*/ 1879382 w 1936774"/>
                          <a:gd name="connsiteY73" fmla="*/ 704850 h 1385322"/>
                          <a:gd name="connsiteX74" fmla="*/ 1860332 w 1936774"/>
                          <a:gd name="connsiteY74" fmla="*/ 466725 h 1385322"/>
                          <a:gd name="connsiteX75" fmla="*/ 1850807 w 1936774"/>
                          <a:gd name="connsiteY75" fmla="*/ 438150 h 1385322"/>
                          <a:gd name="connsiteX76" fmla="*/ 1833662 w 1936774"/>
                          <a:gd name="connsiteY76" fmla="*/ 401947 h 1385322"/>
                          <a:gd name="connsiteX77" fmla="*/ 1812707 w 1936774"/>
                          <a:gd name="connsiteY77" fmla="*/ 371475 h 1385322"/>
                          <a:gd name="connsiteX78" fmla="*/ 1812707 w 1936774"/>
                          <a:gd name="connsiteY78" fmla="*/ 190500 h 1385322"/>
                          <a:gd name="connsiteX79" fmla="*/ 1831757 w 1936774"/>
                          <a:gd name="connsiteY79" fmla="*/ 161925 h 1385322"/>
                          <a:gd name="connsiteX80" fmla="*/ 1860332 w 1936774"/>
                          <a:gd name="connsiteY80" fmla="*/ 142875 h 1385322"/>
                          <a:gd name="connsiteX81" fmla="*/ 1898432 w 1936774"/>
                          <a:gd name="connsiteY81" fmla="*/ 114300 h 1385322"/>
                          <a:gd name="connsiteX82" fmla="*/ 1936532 w 1936774"/>
                          <a:gd name="connsiteY82" fmla="*/ 95250 h 1385322"/>
                          <a:gd name="connsiteX83" fmla="*/ 1888907 w 1936774"/>
                          <a:gd name="connsiteY83" fmla="*/ 51457 h 1385322"/>
                          <a:gd name="connsiteX0" fmla="*/ 1888907 w 1936774"/>
                          <a:gd name="connsiteY0" fmla="*/ 51457 h 1385322"/>
                          <a:gd name="connsiteX1" fmla="*/ 1898432 w 1936774"/>
                          <a:gd name="connsiteY1" fmla="*/ 57150 h 1385322"/>
                          <a:gd name="connsiteX2" fmla="*/ 1822232 w 1936774"/>
                          <a:gd name="connsiteY2" fmla="*/ 9562 h 1385322"/>
                          <a:gd name="connsiteX3" fmla="*/ 1755557 w 1936774"/>
                          <a:gd name="connsiteY3" fmla="*/ 0 h 1385322"/>
                          <a:gd name="connsiteX4" fmla="*/ 1707932 w 1936774"/>
                          <a:gd name="connsiteY4" fmla="*/ 9525 h 1385322"/>
                          <a:gd name="connsiteX5" fmla="*/ 1679357 w 1936774"/>
                          <a:gd name="connsiteY5" fmla="*/ 38100 h 1385322"/>
                          <a:gd name="connsiteX6" fmla="*/ 1648877 w 1936774"/>
                          <a:gd name="connsiteY6" fmla="*/ 74378 h 1385322"/>
                          <a:gd name="connsiteX7" fmla="*/ 1622207 w 1936774"/>
                          <a:gd name="connsiteY7" fmla="*/ 104775 h 1385322"/>
                          <a:gd name="connsiteX8" fmla="*/ 1612682 w 1936774"/>
                          <a:gd name="connsiteY8" fmla="*/ 142875 h 1385322"/>
                          <a:gd name="connsiteX9" fmla="*/ 1593632 w 1936774"/>
                          <a:gd name="connsiteY9" fmla="*/ 171450 h 1385322"/>
                          <a:gd name="connsiteX10" fmla="*/ 1565057 w 1936774"/>
                          <a:gd name="connsiteY10" fmla="*/ 219075 h 1385322"/>
                          <a:gd name="connsiteX11" fmla="*/ 1547912 w 1936774"/>
                          <a:gd name="connsiteY11" fmla="*/ 236265 h 1385322"/>
                          <a:gd name="connsiteX12" fmla="*/ 1517432 w 1936774"/>
                          <a:gd name="connsiteY12" fmla="*/ 276225 h 1385322"/>
                          <a:gd name="connsiteX13" fmla="*/ 1441232 w 1936774"/>
                          <a:gd name="connsiteY13" fmla="*/ 361950 h 1385322"/>
                          <a:gd name="connsiteX14" fmla="*/ 1412657 w 1936774"/>
                          <a:gd name="connsiteY14" fmla="*/ 371475 h 1385322"/>
                          <a:gd name="connsiteX15" fmla="*/ 1355507 w 1936774"/>
                          <a:gd name="connsiteY15" fmla="*/ 409575 h 1385322"/>
                          <a:gd name="connsiteX16" fmla="*/ 1326932 w 1936774"/>
                          <a:gd name="connsiteY16" fmla="*/ 428625 h 1385322"/>
                          <a:gd name="connsiteX17" fmla="*/ 1222157 w 1936774"/>
                          <a:gd name="connsiteY17" fmla="*/ 466725 h 1385322"/>
                          <a:gd name="connsiteX18" fmla="*/ 943916 w 1936774"/>
                          <a:gd name="connsiteY18" fmla="*/ 438303 h 1385322"/>
                          <a:gd name="connsiteX19" fmla="*/ 898291 w 1936774"/>
                          <a:gd name="connsiteY19" fmla="*/ 419323 h 1385322"/>
                          <a:gd name="connsiteX20" fmla="*/ 843014 w 1936774"/>
                          <a:gd name="connsiteY20" fmla="*/ 390680 h 1385322"/>
                          <a:gd name="connsiteX21" fmla="*/ 793532 w 1936774"/>
                          <a:gd name="connsiteY21" fmla="*/ 371475 h 1385322"/>
                          <a:gd name="connsiteX22" fmla="*/ 799184 w 1936774"/>
                          <a:gd name="connsiteY22" fmla="*/ 331562 h 1385322"/>
                          <a:gd name="connsiteX23" fmla="*/ 764957 w 1936774"/>
                          <a:gd name="connsiteY23" fmla="*/ 304800 h 1385322"/>
                          <a:gd name="connsiteX24" fmla="*/ 707807 w 1936774"/>
                          <a:gd name="connsiteY24" fmla="*/ 228600 h 1385322"/>
                          <a:gd name="connsiteX25" fmla="*/ 679232 w 1936774"/>
                          <a:gd name="connsiteY25" fmla="*/ 219075 h 1385322"/>
                          <a:gd name="connsiteX26" fmla="*/ 650657 w 1936774"/>
                          <a:gd name="connsiteY26" fmla="*/ 161925 h 1385322"/>
                          <a:gd name="connsiteX27" fmla="*/ 633465 w 1936774"/>
                          <a:gd name="connsiteY27" fmla="*/ 110828 h 1385322"/>
                          <a:gd name="connsiteX28" fmla="*/ 612289 w 1936774"/>
                          <a:gd name="connsiteY28" fmla="*/ 37132 h 1385322"/>
                          <a:gd name="connsiteX29" fmla="*/ 441107 w 1936774"/>
                          <a:gd name="connsiteY29" fmla="*/ 209550 h 1385322"/>
                          <a:gd name="connsiteX30" fmla="*/ 374432 w 1936774"/>
                          <a:gd name="connsiteY30" fmla="*/ 285750 h 1385322"/>
                          <a:gd name="connsiteX31" fmla="*/ 357287 w 1936774"/>
                          <a:gd name="connsiteY31" fmla="*/ 312428 h 1385322"/>
                          <a:gd name="connsiteX32" fmla="*/ 345857 w 1936774"/>
                          <a:gd name="connsiteY32" fmla="*/ 342900 h 1385322"/>
                          <a:gd name="connsiteX33" fmla="*/ 317282 w 1936774"/>
                          <a:gd name="connsiteY33" fmla="*/ 390525 h 1385322"/>
                          <a:gd name="connsiteX34" fmla="*/ 296327 w 1936774"/>
                          <a:gd name="connsiteY34" fmla="*/ 451545 h 1385322"/>
                          <a:gd name="connsiteX35" fmla="*/ 298232 w 1936774"/>
                          <a:gd name="connsiteY35" fmla="*/ 495300 h 1385322"/>
                          <a:gd name="connsiteX36" fmla="*/ 225406 w 1936774"/>
                          <a:gd name="connsiteY36" fmla="*/ 644629 h 1385322"/>
                          <a:gd name="connsiteX37" fmla="*/ 154518 w 1936774"/>
                          <a:gd name="connsiteY37" fmla="*/ 705949 h 1385322"/>
                          <a:gd name="connsiteX38" fmla="*/ 102168 w 1936774"/>
                          <a:gd name="connsiteY38" fmla="*/ 757199 h 1385322"/>
                          <a:gd name="connsiteX39" fmla="*/ 30727 w 1936774"/>
                          <a:gd name="connsiteY39" fmla="*/ 800745 h 1385322"/>
                          <a:gd name="connsiteX40" fmla="*/ 67197 w 1936774"/>
                          <a:gd name="connsiteY40" fmla="*/ 883625 h 1385322"/>
                          <a:gd name="connsiteX41" fmla="*/ 437297 w 1936774"/>
                          <a:gd name="connsiteY41" fmla="*/ 971550 h 1385322"/>
                          <a:gd name="connsiteX42" fmla="*/ 508717 w 1936774"/>
                          <a:gd name="connsiteY42" fmla="*/ 963361 h 1385322"/>
                          <a:gd name="connsiteX43" fmla="*/ 555909 w 1936774"/>
                          <a:gd name="connsiteY43" fmla="*/ 968937 h 1385322"/>
                          <a:gd name="connsiteX44" fmla="*/ 611067 w 1936774"/>
                          <a:gd name="connsiteY44" fmla="*/ 947585 h 1385322"/>
                          <a:gd name="connsiteX45" fmla="*/ 659466 w 1936774"/>
                          <a:gd name="connsiteY45" fmla="*/ 937310 h 1385322"/>
                          <a:gd name="connsiteX46" fmla="*/ 669707 w 1936774"/>
                          <a:gd name="connsiteY46" fmla="*/ 936915 h 1385322"/>
                          <a:gd name="connsiteX47" fmla="*/ 693699 w 1936774"/>
                          <a:gd name="connsiteY47" fmla="*/ 929280 h 1385322"/>
                          <a:gd name="connsiteX48" fmla="*/ 724565 w 1936774"/>
                          <a:gd name="connsiteY48" fmla="*/ 926602 h 1385322"/>
                          <a:gd name="connsiteX49" fmla="*/ 772111 w 1936774"/>
                          <a:gd name="connsiteY49" fmla="*/ 918103 h 1385322"/>
                          <a:gd name="connsiteX50" fmla="*/ 822107 w 1936774"/>
                          <a:gd name="connsiteY50" fmla="*/ 895350 h 1385322"/>
                          <a:gd name="connsiteX51" fmla="*/ 869732 w 1936774"/>
                          <a:gd name="connsiteY51" fmla="*/ 866775 h 1385322"/>
                          <a:gd name="connsiteX52" fmla="*/ 1058612 w 1936774"/>
                          <a:gd name="connsiteY52" fmla="*/ 904567 h 1385322"/>
                          <a:gd name="connsiteX53" fmla="*/ 1126907 w 1936774"/>
                          <a:gd name="connsiteY53" fmla="*/ 990600 h 1385322"/>
                          <a:gd name="connsiteX54" fmla="*/ 1126907 w 1936774"/>
                          <a:gd name="connsiteY54" fmla="*/ 1021110 h 1385322"/>
                          <a:gd name="connsiteX55" fmla="*/ 1142147 w 1936774"/>
                          <a:gd name="connsiteY55" fmla="*/ 1057275 h 1385322"/>
                          <a:gd name="connsiteX56" fmla="*/ 1198166 w 1936774"/>
                          <a:gd name="connsiteY56" fmla="*/ 1348565 h 1385322"/>
                          <a:gd name="connsiteX57" fmla="*/ 1231682 w 1936774"/>
                          <a:gd name="connsiteY57" fmla="*/ 1019175 h 1385322"/>
                          <a:gd name="connsiteX58" fmla="*/ 1212632 w 1936774"/>
                          <a:gd name="connsiteY58" fmla="*/ 990600 h 1385322"/>
                          <a:gd name="connsiteX59" fmla="*/ 1231682 w 1936774"/>
                          <a:gd name="connsiteY59" fmla="*/ 1047750 h 1385322"/>
                          <a:gd name="connsiteX60" fmla="*/ 1285022 w 1936774"/>
                          <a:gd name="connsiteY60" fmla="*/ 1173161 h 1385322"/>
                          <a:gd name="connsiteX61" fmla="*/ 1353215 w 1936774"/>
                          <a:gd name="connsiteY61" fmla="*/ 1384966 h 1385322"/>
                          <a:gd name="connsiteX62" fmla="*/ 1338390 w 1936774"/>
                          <a:gd name="connsiteY62" fmla="*/ 1110089 h 1385322"/>
                          <a:gd name="connsiteX63" fmla="*/ 1338235 w 1936774"/>
                          <a:gd name="connsiteY63" fmla="*/ 981075 h 1385322"/>
                          <a:gd name="connsiteX64" fmla="*/ 1411725 w 1936774"/>
                          <a:gd name="connsiteY64" fmla="*/ 1034743 h 1385322"/>
                          <a:gd name="connsiteX65" fmla="*/ 1492207 w 1936774"/>
                          <a:gd name="connsiteY65" fmla="*/ 1018882 h 1385322"/>
                          <a:gd name="connsiteX66" fmla="*/ 1574897 w 1936774"/>
                          <a:gd name="connsiteY66" fmla="*/ 996369 h 1385322"/>
                          <a:gd name="connsiteX67" fmla="*/ 1591734 w 1936774"/>
                          <a:gd name="connsiteY67" fmla="*/ 990599 h 1385322"/>
                          <a:gd name="connsiteX68" fmla="*/ 1727841 w 1936774"/>
                          <a:gd name="connsiteY68" fmla="*/ 915501 h 1385322"/>
                          <a:gd name="connsiteX69" fmla="*/ 1797882 w 1936774"/>
                          <a:gd name="connsiteY69" fmla="*/ 840483 h 1385322"/>
                          <a:gd name="connsiteX70" fmla="*/ 1812707 w 1936774"/>
                          <a:gd name="connsiteY70" fmla="*/ 828675 h 1385322"/>
                          <a:gd name="connsiteX71" fmla="*/ 1850807 w 1936774"/>
                          <a:gd name="connsiteY71" fmla="*/ 771525 h 1385322"/>
                          <a:gd name="connsiteX72" fmla="*/ 1869857 w 1936774"/>
                          <a:gd name="connsiteY72" fmla="*/ 742950 h 1385322"/>
                          <a:gd name="connsiteX73" fmla="*/ 1879382 w 1936774"/>
                          <a:gd name="connsiteY73" fmla="*/ 704850 h 1385322"/>
                          <a:gd name="connsiteX74" fmla="*/ 1860332 w 1936774"/>
                          <a:gd name="connsiteY74" fmla="*/ 466725 h 1385322"/>
                          <a:gd name="connsiteX75" fmla="*/ 1850807 w 1936774"/>
                          <a:gd name="connsiteY75" fmla="*/ 438150 h 1385322"/>
                          <a:gd name="connsiteX76" fmla="*/ 1833662 w 1936774"/>
                          <a:gd name="connsiteY76" fmla="*/ 401947 h 1385322"/>
                          <a:gd name="connsiteX77" fmla="*/ 1812707 w 1936774"/>
                          <a:gd name="connsiteY77" fmla="*/ 371475 h 1385322"/>
                          <a:gd name="connsiteX78" fmla="*/ 1812707 w 1936774"/>
                          <a:gd name="connsiteY78" fmla="*/ 190500 h 1385322"/>
                          <a:gd name="connsiteX79" fmla="*/ 1831757 w 1936774"/>
                          <a:gd name="connsiteY79" fmla="*/ 161925 h 1385322"/>
                          <a:gd name="connsiteX80" fmla="*/ 1860332 w 1936774"/>
                          <a:gd name="connsiteY80" fmla="*/ 142875 h 1385322"/>
                          <a:gd name="connsiteX81" fmla="*/ 1898432 w 1936774"/>
                          <a:gd name="connsiteY81" fmla="*/ 114300 h 1385322"/>
                          <a:gd name="connsiteX82" fmla="*/ 1936532 w 1936774"/>
                          <a:gd name="connsiteY82" fmla="*/ 95250 h 1385322"/>
                          <a:gd name="connsiteX83" fmla="*/ 1888907 w 1936774"/>
                          <a:gd name="connsiteY83" fmla="*/ 51457 h 1385322"/>
                          <a:gd name="connsiteX0" fmla="*/ 1888907 w 1936774"/>
                          <a:gd name="connsiteY0" fmla="*/ 51457 h 1385322"/>
                          <a:gd name="connsiteX1" fmla="*/ 1898432 w 1936774"/>
                          <a:gd name="connsiteY1" fmla="*/ 57150 h 1385322"/>
                          <a:gd name="connsiteX2" fmla="*/ 1822232 w 1936774"/>
                          <a:gd name="connsiteY2" fmla="*/ 9562 h 1385322"/>
                          <a:gd name="connsiteX3" fmla="*/ 1755557 w 1936774"/>
                          <a:gd name="connsiteY3" fmla="*/ 0 h 1385322"/>
                          <a:gd name="connsiteX4" fmla="*/ 1707932 w 1936774"/>
                          <a:gd name="connsiteY4" fmla="*/ 9525 h 1385322"/>
                          <a:gd name="connsiteX5" fmla="*/ 1679357 w 1936774"/>
                          <a:gd name="connsiteY5" fmla="*/ 38100 h 1385322"/>
                          <a:gd name="connsiteX6" fmla="*/ 1648877 w 1936774"/>
                          <a:gd name="connsiteY6" fmla="*/ 74378 h 1385322"/>
                          <a:gd name="connsiteX7" fmla="*/ 1622207 w 1936774"/>
                          <a:gd name="connsiteY7" fmla="*/ 104775 h 1385322"/>
                          <a:gd name="connsiteX8" fmla="*/ 1612682 w 1936774"/>
                          <a:gd name="connsiteY8" fmla="*/ 142875 h 1385322"/>
                          <a:gd name="connsiteX9" fmla="*/ 1593632 w 1936774"/>
                          <a:gd name="connsiteY9" fmla="*/ 171450 h 1385322"/>
                          <a:gd name="connsiteX10" fmla="*/ 1565057 w 1936774"/>
                          <a:gd name="connsiteY10" fmla="*/ 219075 h 1385322"/>
                          <a:gd name="connsiteX11" fmla="*/ 1547912 w 1936774"/>
                          <a:gd name="connsiteY11" fmla="*/ 236265 h 1385322"/>
                          <a:gd name="connsiteX12" fmla="*/ 1517432 w 1936774"/>
                          <a:gd name="connsiteY12" fmla="*/ 276225 h 1385322"/>
                          <a:gd name="connsiteX13" fmla="*/ 1441232 w 1936774"/>
                          <a:gd name="connsiteY13" fmla="*/ 361950 h 1385322"/>
                          <a:gd name="connsiteX14" fmla="*/ 1412657 w 1936774"/>
                          <a:gd name="connsiteY14" fmla="*/ 371475 h 1385322"/>
                          <a:gd name="connsiteX15" fmla="*/ 1355507 w 1936774"/>
                          <a:gd name="connsiteY15" fmla="*/ 409575 h 1385322"/>
                          <a:gd name="connsiteX16" fmla="*/ 1326932 w 1936774"/>
                          <a:gd name="connsiteY16" fmla="*/ 428625 h 1385322"/>
                          <a:gd name="connsiteX17" fmla="*/ 1222157 w 1936774"/>
                          <a:gd name="connsiteY17" fmla="*/ 466725 h 1385322"/>
                          <a:gd name="connsiteX18" fmla="*/ 943916 w 1936774"/>
                          <a:gd name="connsiteY18" fmla="*/ 438303 h 1385322"/>
                          <a:gd name="connsiteX19" fmla="*/ 898291 w 1936774"/>
                          <a:gd name="connsiteY19" fmla="*/ 419323 h 1385322"/>
                          <a:gd name="connsiteX20" fmla="*/ 843014 w 1936774"/>
                          <a:gd name="connsiteY20" fmla="*/ 390680 h 1385322"/>
                          <a:gd name="connsiteX21" fmla="*/ 793532 w 1936774"/>
                          <a:gd name="connsiteY21" fmla="*/ 371475 h 1385322"/>
                          <a:gd name="connsiteX22" fmla="*/ 799184 w 1936774"/>
                          <a:gd name="connsiteY22" fmla="*/ 331562 h 1385322"/>
                          <a:gd name="connsiteX23" fmla="*/ 764957 w 1936774"/>
                          <a:gd name="connsiteY23" fmla="*/ 304800 h 1385322"/>
                          <a:gd name="connsiteX24" fmla="*/ 707807 w 1936774"/>
                          <a:gd name="connsiteY24" fmla="*/ 228600 h 1385322"/>
                          <a:gd name="connsiteX25" fmla="*/ 679232 w 1936774"/>
                          <a:gd name="connsiteY25" fmla="*/ 219075 h 1385322"/>
                          <a:gd name="connsiteX26" fmla="*/ 650657 w 1936774"/>
                          <a:gd name="connsiteY26" fmla="*/ 161925 h 1385322"/>
                          <a:gd name="connsiteX27" fmla="*/ 633465 w 1936774"/>
                          <a:gd name="connsiteY27" fmla="*/ 110828 h 1385322"/>
                          <a:gd name="connsiteX28" fmla="*/ 612289 w 1936774"/>
                          <a:gd name="connsiteY28" fmla="*/ 37132 h 1385322"/>
                          <a:gd name="connsiteX29" fmla="*/ 441107 w 1936774"/>
                          <a:gd name="connsiteY29" fmla="*/ 209550 h 1385322"/>
                          <a:gd name="connsiteX30" fmla="*/ 374432 w 1936774"/>
                          <a:gd name="connsiteY30" fmla="*/ 285750 h 1385322"/>
                          <a:gd name="connsiteX31" fmla="*/ 357287 w 1936774"/>
                          <a:gd name="connsiteY31" fmla="*/ 312428 h 1385322"/>
                          <a:gd name="connsiteX32" fmla="*/ 345857 w 1936774"/>
                          <a:gd name="connsiteY32" fmla="*/ 342900 h 1385322"/>
                          <a:gd name="connsiteX33" fmla="*/ 317282 w 1936774"/>
                          <a:gd name="connsiteY33" fmla="*/ 390525 h 1385322"/>
                          <a:gd name="connsiteX34" fmla="*/ 296327 w 1936774"/>
                          <a:gd name="connsiteY34" fmla="*/ 451545 h 1385322"/>
                          <a:gd name="connsiteX35" fmla="*/ 298232 w 1936774"/>
                          <a:gd name="connsiteY35" fmla="*/ 495300 h 1385322"/>
                          <a:gd name="connsiteX36" fmla="*/ 225406 w 1936774"/>
                          <a:gd name="connsiteY36" fmla="*/ 644629 h 1385322"/>
                          <a:gd name="connsiteX37" fmla="*/ 154518 w 1936774"/>
                          <a:gd name="connsiteY37" fmla="*/ 705949 h 1385322"/>
                          <a:gd name="connsiteX38" fmla="*/ 102168 w 1936774"/>
                          <a:gd name="connsiteY38" fmla="*/ 757199 h 1385322"/>
                          <a:gd name="connsiteX39" fmla="*/ 30727 w 1936774"/>
                          <a:gd name="connsiteY39" fmla="*/ 800745 h 1385322"/>
                          <a:gd name="connsiteX40" fmla="*/ 67197 w 1936774"/>
                          <a:gd name="connsiteY40" fmla="*/ 883625 h 1385322"/>
                          <a:gd name="connsiteX41" fmla="*/ 437297 w 1936774"/>
                          <a:gd name="connsiteY41" fmla="*/ 971550 h 1385322"/>
                          <a:gd name="connsiteX42" fmla="*/ 508717 w 1936774"/>
                          <a:gd name="connsiteY42" fmla="*/ 963361 h 1385322"/>
                          <a:gd name="connsiteX43" fmla="*/ 555909 w 1936774"/>
                          <a:gd name="connsiteY43" fmla="*/ 968937 h 1385322"/>
                          <a:gd name="connsiteX44" fmla="*/ 611067 w 1936774"/>
                          <a:gd name="connsiteY44" fmla="*/ 947585 h 1385322"/>
                          <a:gd name="connsiteX45" fmla="*/ 659466 w 1936774"/>
                          <a:gd name="connsiteY45" fmla="*/ 937310 h 1385322"/>
                          <a:gd name="connsiteX46" fmla="*/ 669707 w 1936774"/>
                          <a:gd name="connsiteY46" fmla="*/ 936915 h 1385322"/>
                          <a:gd name="connsiteX47" fmla="*/ 693699 w 1936774"/>
                          <a:gd name="connsiteY47" fmla="*/ 929280 h 1385322"/>
                          <a:gd name="connsiteX48" fmla="*/ 724565 w 1936774"/>
                          <a:gd name="connsiteY48" fmla="*/ 926602 h 1385322"/>
                          <a:gd name="connsiteX49" fmla="*/ 772111 w 1936774"/>
                          <a:gd name="connsiteY49" fmla="*/ 918103 h 1385322"/>
                          <a:gd name="connsiteX50" fmla="*/ 822107 w 1936774"/>
                          <a:gd name="connsiteY50" fmla="*/ 895350 h 1385322"/>
                          <a:gd name="connsiteX51" fmla="*/ 869732 w 1936774"/>
                          <a:gd name="connsiteY51" fmla="*/ 866775 h 1385322"/>
                          <a:gd name="connsiteX52" fmla="*/ 1058612 w 1936774"/>
                          <a:gd name="connsiteY52" fmla="*/ 904567 h 1385322"/>
                          <a:gd name="connsiteX53" fmla="*/ 1126907 w 1936774"/>
                          <a:gd name="connsiteY53" fmla="*/ 990600 h 1385322"/>
                          <a:gd name="connsiteX54" fmla="*/ 1126907 w 1936774"/>
                          <a:gd name="connsiteY54" fmla="*/ 1021110 h 1385322"/>
                          <a:gd name="connsiteX55" fmla="*/ 1142147 w 1936774"/>
                          <a:gd name="connsiteY55" fmla="*/ 1057275 h 1385322"/>
                          <a:gd name="connsiteX56" fmla="*/ 1198166 w 1936774"/>
                          <a:gd name="connsiteY56" fmla="*/ 1348565 h 1385322"/>
                          <a:gd name="connsiteX57" fmla="*/ 1231682 w 1936774"/>
                          <a:gd name="connsiteY57" fmla="*/ 1019175 h 1385322"/>
                          <a:gd name="connsiteX58" fmla="*/ 1212632 w 1936774"/>
                          <a:gd name="connsiteY58" fmla="*/ 990600 h 1385322"/>
                          <a:gd name="connsiteX59" fmla="*/ 1231682 w 1936774"/>
                          <a:gd name="connsiteY59" fmla="*/ 1047750 h 1385322"/>
                          <a:gd name="connsiteX60" fmla="*/ 1285022 w 1936774"/>
                          <a:gd name="connsiteY60" fmla="*/ 1173161 h 1385322"/>
                          <a:gd name="connsiteX61" fmla="*/ 1353215 w 1936774"/>
                          <a:gd name="connsiteY61" fmla="*/ 1384966 h 1385322"/>
                          <a:gd name="connsiteX62" fmla="*/ 1338390 w 1936774"/>
                          <a:gd name="connsiteY62" fmla="*/ 1110089 h 1385322"/>
                          <a:gd name="connsiteX63" fmla="*/ 1338235 w 1936774"/>
                          <a:gd name="connsiteY63" fmla="*/ 981075 h 1385322"/>
                          <a:gd name="connsiteX64" fmla="*/ 1419313 w 1936774"/>
                          <a:gd name="connsiteY64" fmla="*/ 1015847 h 1385322"/>
                          <a:gd name="connsiteX65" fmla="*/ 1492207 w 1936774"/>
                          <a:gd name="connsiteY65" fmla="*/ 1018882 h 1385322"/>
                          <a:gd name="connsiteX66" fmla="*/ 1574897 w 1936774"/>
                          <a:gd name="connsiteY66" fmla="*/ 996369 h 1385322"/>
                          <a:gd name="connsiteX67" fmla="*/ 1591734 w 1936774"/>
                          <a:gd name="connsiteY67" fmla="*/ 990599 h 1385322"/>
                          <a:gd name="connsiteX68" fmla="*/ 1727841 w 1936774"/>
                          <a:gd name="connsiteY68" fmla="*/ 915501 h 1385322"/>
                          <a:gd name="connsiteX69" fmla="*/ 1797882 w 1936774"/>
                          <a:gd name="connsiteY69" fmla="*/ 840483 h 1385322"/>
                          <a:gd name="connsiteX70" fmla="*/ 1812707 w 1936774"/>
                          <a:gd name="connsiteY70" fmla="*/ 828675 h 1385322"/>
                          <a:gd name="connsiteX71" fmla="*/ 1850807 w 1936774"/>
                          <a:gd name="connsiteY71" fmla="*/ 771525 h 1385322"/>
                          <a:gd name="connsiteX72" fmla="*/ 1869857 w 1936774"/>
                          <a:gd name="connsiteY72" fmla="*/ 742950 h 1385322"/>
                          <a:gd name="connsiteX73" fmla="*/ 1879382 w 1936774"/>
                          <a:gd name="connsiteY73" fmla="*/ 704850 h 1385322"/>
                          <a:gd name="connsiteX74" fmla="*/ 1860332 w 1936774"/>
                          <a:gd name="connsiteY74" fmla="*/ 466725 h 1385322"/>
                          <a:gd name="connsiteX75" fmla="*/ 1850807 w 1936774"/>
                          <a:gd name="connsiteY75" fmla="*/ 438150 h 1385322"/>
                          <a:gd name="connsiteX76" fmla="*/ 1833662 w 1936774"/>
                          <a:gd name="connsiteY76" fmla="*/ 401947 h 1385322"/>
                          <a:gd name="connsiteX77" fmla="*/ 1812707 w 1936774"/>
                          <a:gd name="connsiteY77" fmla="*/ 371475 h 1385322"/>
                          <a:gd name="connsiteX78" fmla="*/ 1812707 w 1936774"/>
                          <a:gd name="connsiteY78" fmla="*/ 190500 h 1385322"/>
                          <a:gd name="connsiteX79" fmla="*/ 1831757 w 1936774"/>
                          <a:gd name="connsiteY79" fmla="*/ 161925 h 1385322"/>
                          <a:gd name="connsiteX80" fmla="*/ 1860332 w 1936774"/>
                          <a:gd name="connsiteY80" fmla="*/ 142875 h 1385322"/>
                          <a:gd name="connsiteX81" fmla="*/ 1898432 w 1936774"/>
                          <a:gd name="connsiteY81" fmla="*/ 114300 h 1385322"/>
                          <a:gd name="connsiteX82" fmla="*/ 1936532 w 1936774"/>
                          <a:gd name="connsiteY82" fmla="*/ 95250 h 1385322"/>
                          <a:gd name="connsiteX83" fmla="*/ 1888907 w 1936774"/>
                          <a:gd name="connsiteY83" fmla="*/ 51457 h 1385322"/>
                          <a:gd name="connsiteX0" fmla="*/ 1888907 w 1936774"/>
                          <a:gd name="connsiteY0" fmla="*/ 51457 h 1385322"/>
                          <a:gd name="connsiteX1" fmla="*/ 1898432 w 1936774"/>
                          <a:gd name="connsiteY1" fmla="*/ 57150 h 1385322"/>
                          <a:gd name="connsiteX2" fmla="*/ 1822232 w 1936774"/>
                          <a:gd name="connsiteY2" fmla="*/ 9562 h 1385322"/>
                          <a:gd name="connsiteX3" fmla="*/ 1755557 w 1936774"/>
                          <a:gd name="connsiteY3" fmla="*/ 0 h 1385322"/>
                          <a:gd name="connsiteX4" fmla="*/ 1707932 w 1936774"/>
                          <a:gd name="connsiteY4" fmla="*/ 9525 h 1385322"/>
                          <a:gd name="connsiteX5" fmla="*/ 1679357 w 1936774"/>
                          <a:gd name="connsiteY5" fmla="*/ 38100 h 1385322"/>
                          <a:gd name="connsiteX6" fmla="*/ 1648877 w 1936774"/>
                          <a:gd name="connsiteY6" fmla="*/ 74378 h 1385322"/>
                          <a:gd name="connsiteX7" fmla="*/ 1622207 w 1936774"/>
                          <a:gd name="connsiteY7" fmla="*/ 104775 h 1385322"/>
                          <a:gd name="connsiteX8" fmla="*/ 1612682 w 1936774"/>
                          <a:gd name="connsiteY8" fmla="*/ 142875 h 1385322"/>
                          <a:gd name="connsiteX9" fmla="*/ 1593632 w 1936774"/>
                          <a:gd name="connsiteY9" fmla="*/ 171450 h 1385322"/>
                          <a:gd name="connsiteX10" fmla="*/ 1565057 w 1936774"/>
                          <a:gd name="connsiteY10" fmla="*/ 219075 h 1385322"/>
                          <a:gd name="connsiteX11" fmla="*/ 1547912 w 1936774"/>
                          <a:gd name="connsiteY11" fmla="*/ 236265 h 1385322"/>
                          <a:gd name="connsiteX12" fmla="*/ 1517432 w 1936774"/>
                          <a:gd name="connsiteY12" fmla="*/ 276225 h 1385322"/>
                          <a:gd name="connsiteX13" fmla="*/ 1441232 w 1936774"/>
                          <a:gd name="connsiteY13" fmla="*/ 361950 h 1385322"/>
                          <a:gd name="connsiteX14" fmla="*/ 1412657 w 1936774"/>
                          <a:gd name="connsiteY14" fmla="*/ 371475 h 1385322"/>
                          <a:gd name="connsiteX15" fmla="*/ 1355507 w 1936774"/>
                          <a:gd name="connsiteY15" fmla="*/ 409575 h 1385322"/>
                          <a:gd name="connsiteX16" fmla="*/ 1326932 w 1936774"/>
                          <a:gd name="connsiteY16" fmla="*/ 428625 h 1385322"/>
                          <a:gd name="connsiteX17" fmla="*/ 1222157 w 1936774"/>
                          <a:gd name="connsiteY17" fmla="*/ 466725 h 1385322"/>
                          <a:gd name="connsiteX18" fmla="*/ 943916 w 1936774"/>
                          <a:gd name="connsiteY18" fmla="*/ 438303 h 1385322"/>
                          <a:gd name="connsiteX19" fmla="*/ 898291 w 1936774"/>
                          <a:gd name="connsiteY19" fmla="*/ 419323 h 1385322"/>
                          <a:gd name="connsiteX20" fmla="*/ 843014 w 1936774"/>
                          <a:gd name="connsiteY20" fmla="*/ 390680 h 1385322"/>
                          <a:gd name="connsiteX21" fmla="*/ 793532 w 1936774"/>
                          <a:gd name="connsiteY21" fmla="*/ 371475 h 1385322"/>
                          <a:gd name="connsiteX22" fmla="*/ 799184 w 1936774"/>
                          <a:gd name="connsiteY22" fmla="*/ 331562 h 1385322"/>
                          <a:gd name="connsiteX23" fmla="*/ 764957 w 1936774"/>
                          <a:gd name="connsiteY23" fmla="*/ 304800 h 1385322"/>
                          <a:gd name="connsiteX24" fmla="*/ 707807 w 1936774"/>
                          <a:gd name="connsiteY24" fmla="*/ 228600 h 1385322"/>
                          <a:gd name="connsiteX25" fmla="*/ 679232 w 1936774"/>
                          <a:gd name="connsiteY25" fmla="*/ 219075 h 1385322"/>
                          <a:gd name="connsiteX26" fmla="*/ 650657 w 1936774"/>
                          <a:gd name="connsiteY26" fmla="*/ 161925 h 1385322"/>
                          <a:gd name="connsiteX27" fmla="*/ 633465 w 1936774"/>
                          <a:gd name="connsiteY27" fmla="*/ 110828 h 1385322"/>
                          <a:gd name="connsiteX28" fmla="*/ 612289 w 1936774"/>
                          <a:gd name="connsiteY28" fmla="*/ 37132 h 1385322"/>
                          <a:gd name="connsiteX29" fmla="*/ 441107 w 1936774"/>
                          <a:gd name="connsiteY29" fmla="*/ 209550 h 1385322"/>
                          <a:gd name="connsiteX30" fmla="*/ 374432 w 1936774"/>
                          <a:gd name="connsiteY30" fmla="*/ 285750 h 1385322"/>
                          <a:gd name="connsiteX31" fmla="*/ 357287 w 1936774"/>
                          <a:gd name="connsiteY31" fmla="*/ 312428 h 1385322"/>
                          <a:gd name="connsiteX32" fmla="*/ 345857 w 1936774"/>
                          <a:gd name="connsiteY32" fmla="*/ 342900 h 1385322"/>
                          <a:gd name="connsiteX33" fmla="*/ 317282 w 1936774"/>
                          <a:gd name="connsiteY33" fmla="*/ 390525 h 1385322"/>
                          <a:gd name="connsiteX34" fmla="*/ 296327 w 1936774"/>
                          <a:gd name="connsiteY34" fmla="*/ 451545 h 1385322"/>
                          <a:gd name="connsiteX35" fmla="*/ 298232 w 1936774"/>
                          <a:gd name="connsiteY35" fmla="*/ 495300 h 1385322"/>
                          <a:gd name="connsiteX36" fmla="*/ 225406 w 1936774"/>
                          <a:gd name="connsiteY36" fmla="*/ 644629 h 1385322"/>
                          <a:gd name="connsiteX37" fmla="*/ 154518 w 1936774"/>
                          <a:gd name="connsiteY37" fmla="*/ 705949 h 1385322"/>
                          <a:gd name="connsiteX38" fmla="*/ 102168 w 1936774"/>
                          <a:gd name="connsiteY38" fmla="*/ 757199 h 1385322"/>
                          <a:gd name="connsiteX39" fmla="*/ 30727 w 1936774"/>
                          <a:gd name="connsiteY39" fmla="*/ 800745 h 1385322"/>
                          <a:gd name="connsiteX40" fmla="*/ 67197 w 1936774"/>
                          <a:gd name="connsiteY40" fmla="*/ 883625 h 1385322"/>
                          <a:gd name="connsiteX41" fmla="*/ 437297 w 1936774"/>
                          <a:gd name="connsiteY41" fmla="*/ 971550 h 1385322"/>
                          <a:gd name="connsiteX42" fmla="*/ 508717 w 1936774"/>
                          <a:gd name="connsiteY42" fmla="*/ 963361 h 1385322"/>
                          <a:gd name="connsiteX43" fmla="*/ 555909 w 1936774"/>
                          <a:gd name="connsiteY43" fmla="*/ 968937 h 1385322"/>
                          <a:gd name="connsiteX44" fmla="*/ 611067 w 1936774"/>
                          <a:gd name="connsiteY44" fmla="*/ 947585 h 1385322"/>
                          <a:gd name="connsiteX45" fmla="*/ 659466 w 1936774"/>
                          <a:gd name="connsiteY45" fmla="*/ 937310 h 1385322"/>
                          <a:gd name="connsiteX46" fmla="*/ 669707 w 1936774"/>
                          <a:gd name="connsiteY46" fmla="*/ 936915 h 1385322"/>
                          <a:gd name="connsiteX47" fmla="*/ 693699 w 1936774"/>
                          <a:gd name="connsiteY47" fmla="*/ 929280 h 1385322"/>
                          <a:gd name="connsiteX48" fmla="*/ 724565 w 1936774"/>
                          <a:gd name="connsiteY48" fmla="*/ 926602 h 1385322"/>
                          <a:gd name="connsiteX49" fmla="*/ 772111 w 1936774"/>
                          <a:gd name="connsiteY49" fmla="*/ 918103 h 1385322"/>
                          <a:gd name="connsiteX50" fmla="*/ 822107 w 1936774"/>
                          <a:gd name="connsiteY50" fmla="*/ 895350 h 1385322"/>
                          <a:gd name="connsiteX51" fmla="*/ 869732 w 1936774"/>
                          <a:gd name="connsiteY51" fmla="*/ 866775 h 1385322"/>
                          <a:gd name="connsiteX52" fmla="*/ 1037276 w 1936774"/>
                          <a:gd name="connsiteY52" fmla="*/ 910639 h 1385322"/>
                          <a:gd name="connsiteX53" fmla="*/ 1126907 w 1936774"/>
                          <a:gd name="connsiteY53" fmla="*/ 990600 h 1385322"/>
                          <a:gd name="connsiteX54" fmla="*/ 1126907 w 1936774"/>
                          <a:gd name="connsiteY54" fmla="*/ 1021110 h 1385322"/>
                          <a:gd name="connsiteX55" fmla="*/ 1142147 w 1936774"/>
                          <a:gd name="connsiteY55" fmla="*/ 1057275 h 1385322"/>
                          <a:gd name="connsiteX56" fmla="*/ 1198166 w 1936774"/>
                          <a:gd name="connsiteY56" fmla="*/ 1348565 h 1385322"/>
                          <a:gd name="connsiteX57" fmla="*/ 1231682 w 1936774"/>
                          <a:gd name="connsiteY57" fmla="*/ 1019175 h 1385322"/>
                          <a:gd name="connsiteX58" fmla="*/ 1212632 w 1936774"/>
                          <a:gd name="connsiteY58" fmla="*/ 990600 h 1385322"/>
                          <a:gd name="connsiteX59" fmla="*/ 1231682 w 1936774"/>
                          <a:gd name="connsiteY59" fmla="*/ 1047750 h 1385322"/>
                          <a:gd name="connsiteX60" fmla="*/ 1285022 w 1936774"/>
                          <a:gd name="connsiteY60" fmla="*/ 1173161 h 1385322"/>
                          <a:gd name="connsiteX61" fmla="*/ 1353215 w 1936774"/>
                          <a:gd name="connsiteY61" fmla="*/ 1384966 h 1385322"/>
                          <a:gd name="connsiteX62" fmla="*/ 1338390 w 1936774"/>
                          <a:gd name="connsiteY62" fmla="*/ 1110089 h 1385322"/>
                          <a:gd name="connsiteX63" fmla="*/ 1338235 w 1936774"/>
                          <a:gd name="connsiteY63" fmla="*/ 981075 h 1385322"/>
                          <a:gd name="connsiteX64" fmla="*/ 1419313 w 1936774"/>
                          <a:gd name="connsiteY64" fmla="*/ 1015847 h 1385322"/>
                          <a:gd name="connsiteX65" fmla="*/ 1492207 w 1936774"/>
                          <a:gd name="connsiteY65" fmla="*/ 1018882 h 1385322"/>
                          <a:gd name="connsiteX66" fmla="*/ 1574897 w 1936774"/>
                          <a:gd name="connsiteY66" fmla="*/ 996369 h 1385322"/>
                          <a:gd name="connsiteX67" fmla="*/ 1591734 w 1936774"/>
                          <a:gd name="connsiteY67" fmla="*/ 990599 h 1385322"/>
                          <a:gd name="connsiteX68" fmla="*/ 1727841 w 1936774"/>
                          <a:gd name="connsiteY68" fmla="*/ 915501 h 1385322"/>
                          <a:gd name="connsiteX69" fmla="*/ 1797882 w 1936774"/>
                          <a:gd name="connsiteY69" fmla="*/ 840483 h 1385322"/>
                          <a:gd name="connsiteX70" fmla="*/ 1812707 w 1936774"/>
                          <a:gd name="connsiteY70" fmla="*/ 828675 h 1385322"/>
                          <a:gd name="connsiteX71" fmla="*/ 1850807 w 1936774"/>
                          <a:gd name="connsiteY71" fmla="*/ 771525 h 1385322"/>
                          <a:gd name="connsiteX72" fmla="*/ 1869857 w 1936774"/>
                          <a:gd name="connsiteY72" fmla="*/ 742950 h 1385322"/>
                          <a:gd name="connsiteX73" fmla="*/ 1879382 w 1936774"/>
                          <a:gd name="connsiteY73" fmla="*/ 704850 h 1385322"/>
                          <a:gd name="connsiteX74" fmla="*/ 1860332 w 1936774"/>
                          <a:gd name="connsiteY74" fmla="*/ 466725 h 1385322"/>
                          <a:gd name="connsiteX75" fmla="*/ 1850807 w 1936774"/>
                          <a:gd name="connsiteY75" fmla="*/ 438150 h 1385322"/>
                          <a:gd name="connsiteX76" fmla="*/ 1833662 w 1936774"/>
                          <a:gd name="connsiteY76" fmla="*/ 401947 h 1385322"/>
                          <a:gd name="connsiteX77" fmla="*/ 1812707 w 1936774"/>
                          <a:gd name="connsiteY77" fmla="*/ 371475 h 1385322"/>
                          <a:gd name="connsiteX78" fmla="*/ 1812707 w 1936774"/>
                          <a:gd name="connsiteY78" fmla="*/ 190500 h 1385322"/>
                          <a:gd name="connsiteX79" fmla="*/ 1831757 w 1936774"/>
                          <a:gd name="connsiteY79" fmla="*/ 161925 h 1385322"/>
                          <a:gd name="connsiteX80" fmla="*/ 1860332 w 1936774"/>
                          <a:gd name="connsiteY80" fmla="*/ 142875 h 1385322"/>
                          <a:gd name="connsiteX81" fmla="*/ 1898432 w 1936774"/>
                          <a:gd name="connsiteY81" fmla="*/ 114300 h 1385322"/>
                          <a:gd name="connsiteX82" fmla="*/ 1936532 w 1936774"/>
                          <a:gd name="connsiteY82" fmla="*/ 95250 h 1385322"/>
                          <a:gd name="connsiteX83" fmla="*/ 1888907 w 1936774"/>
                          <a:gd name="connsiteY83" fmla="*/ 51457 h 1385322"/>
                          <a:gd name="connsiteX0" fmla="*/ 1888907 w 1936774"/>
                          <a:gd name="connsiteY0" fmla="*/ 51457 h 1385322"/>
                          <a:gd name="connsiteX1" fmla="*/ 1898432 w 1936774"/>
                          <a:gd name="connsiteY1" fmla="*/ 57150 h 1385322"/>
                          <a:gd name="connsiteX2" fmla="*/ 1822232 w 1936774"/>
                          <a:gd name="connsiteY2" fmla="*/ 9562 h 1385322"/>
                          <a:gd name="connsiteX3" fmla="*/ 1755557 w 1936774"/>
                          <a:gd name="connsiteY3" fmla="*/ 0 h 1385322"/>
                          <a:gd name="connsiteX4" fmla="*/ 1707932 w 1936774"/>
                          <a:gd name="connsiteY4" fmla="*/ 9525 h 1385322"/>
                          <a:gd name="connsiteX5" fmla="*/ 1679357 w 1936774"/>
                          <a:gd name="connsiteY5" fmla="*/ 38100 h 1385322"/>
                          <a:gd name="connsiteX6" fmla="*/ 1648877 w 1936774"/>
                          <a:gd name="connsiteY6" fmla="*/ 74378 h 1385322"/>
                          <a:gd name="connsiteX7" fmla="*/ 1622207 w 1936774"/>
                          <a:gd name="connsiteY7" fmla="*/ 104775 h 1385322"/>
                          <a:gd name="connsiteX8" fmla="*/ 1612682 w 1936774"/>
                          <a:gd name="connsiteY8" fmla="*/ 142875 h 1385322"/>
                          <a:gd name="connsiteX9" fmla="*/ 1593632 w 1936774"/>
                          <a:gd name="connsiteY9" fmla="*/ 171450 h 1385322"/>
                          <a:gd name="connsiteX10" fmla="*/ 1565057 w 1936774"/>
                          <a:gd name="connsiteY10" fmla="*/ 219075 h 1385322"/>
                          <a:gd name="connsiteX11" fmla="*/ 1547912 w 1936774"/>
                          <a:gd name="connsiteY11" fmla="*/ 236265 h 1385322"/>
                          <a:gd name="connsiteX12" fmla="*/ 1517432 w 1936774"/>
                          <a:gd name="connsiteY12" fmla="*/ 276225 h 1385322"/>
                          <a:gd name="connsiteX13" fmla="*/ 1441232 w 1936774"/>
                          <a:gd name="connsiteY13" fmla="*/ 361950 h 1385322"/>
                          <a:gd name="connsiteX14" fmla="*/ 1412657 w 1936774"/>
                          <a:gd name="connsiteY14" fmla="*/ 371475 h 1385322"/>
                          <a:gd name="connsiteX15" fmla="*/ 1355507 w 1936774"/>
                          <a:gd name="connsiteY15" fmla="*/ 409575 h 1385322"/>
                          <a:gd name="connsiteX16" fmla="*/ 1326932 w 1936774"/>
                          <a:gd name="connsiteY16" fmla="*/ 428625 h 1385322"/>
                          <a:gd name="connsiteX17" fmla="*/ 1222157 w 1936774"/>
                          <a:gd name="connsiteY17" fmla="*/ 466725 h 1385322"/>
                          <a:gd name="connsiteX18" fmla="*/ 943916 w 1936774"/>
                          <a:gd name="connsiteY18" fmla="*/ 438303 h 1385322"/>
                          <a:gd name="connsiteX19" fmla="*/ 898291 w 1936774"/>
                          <a:gd name="connsiteY19" fmla="*/ 419323 h 1385322"/>
                          <a:gd name="connsiteX20" fmla="*/ 843014 w 1936774"/>
                          <a:gd name="connsiteY20" fmla="*/ 390680 h 1385322"/>
                          <a:gd name="connsiteX21" fmla="*/ 793532 w 1936774"/>
                          <a:gd name="connsiteY21" fmla="*/ 371475 h 1385322"/>
                          <a:gd name="connsiteX22" fmla="*/ 799184 w 1936774"/>
                          <a:gd name="connsiteY22" fmla="*/ 331562 h 1385322"/>
                          <a:gd name="connsiteX23" fmla="*/ 764957 w 1936774"/>
                          <a:gd name="connsiteY23" fmla="*/ 304800 h 1385322"/>
                          <a:gd name="connsiteX24" fmla="*/ 707807 w 1936774"/>
                          <a:gd name="connsiteY24" fmla="*/ 228600 h 1385322"/>
                          <a:gd name="connsiteX25" fmla="*/ 679232 w 1936774"/>
                          <a:gd name="connsiteY25" fmla="*/ 219075 h 1385322"/>
                          <a:gd name="connsiteX26" fmla="*/ 650657 w 1936774"/>
                          <a:gd name="connsiteY26" fmla="*/ 161925 h 1385322"/>
                          <a:gd name="connsiteX27" fmla="*/ 633465 w 1936774"/>
                          <a:gd name="connsiteY27" fmla="*/ 110828 h 1385322"/>
                          <a:gd name="connsiteX28" fmla="*/ 612289 w 1936774"/>
                          <a:gd name="connsiteY28" fmla="*/ 37132 h 1385322"/>
                          <a:gd name="connsiteX29" fmla="*/ 441107 w 1936774"/>
                          <a:gd name="connsiteY29" fmla="*/ 209550 h 1385322"/>
                          <a:gd name="connsiteX30" fmla="*/ 374432 w 1936774"/>
                          <a:gd name="connsiteY30" fmla="*/ 285750 h 1385322"/>
                          <a:gd name="connsiteX31" fmla="*/ 357287 w 1936774"/>
                          <a:gd name="connsiteY31" fmla="*/ 312428 h 1385322"/>
                          <a:gd name="connsiteX32" fmla="*/ 345857 w 1936774"/>
                          <a:gd name="connsiteY32" fmla="*/ 342900 h 1385322"/>
                          <a:gd name="connsiteX33" fmla="*/ 317282 w 1936774"/>
                          <a:gd name="connsiteY33" fmla="*/ 390525 h 1385322"/>
                          <a:gd name="connsiteX34" fmla="*/ 296327 w 1936774"/>
                          <a:gd name="connsiteY34" fmla="*/ 451545 h 1385322"/>
                          <a:gd name="connsiteX35" fmla="*/ 298232 w 1936774"/>
                          <a:gd name="connsiteY35" fmla="*/ 495300 h 1385322"/>
                          <a:gd name="connsiteX36" fmla="*/ 225406 w 1936774"/>
                          <a:gd name="connsiteY36" fmla="*/ 644629 h 1385322"/>
                          <a:gd name="connsiteX37" fmla="*/ 154518 w 1936774"/>
                          <a:gd name="connsiteY37" fmla="*/ 705949 h 1385322"/>
                          <a:gd name="connsiteX38" fmla="*/ 102168 w 1936774"/>
                          <a:gd name="connsiteY38" fmla="*/ 757199 h 1385322"/>
                          <a:gd name="connsiteX39" fmla="*/ 30727 w 1936774"/>
                          <a:gd name="connsiteY39" fmla="*/ 800745 h 1385322"/>
                          <a:gd name="connsiteX40" fmla="*/ 67197 w 1936774"/>
                          <a:gd name="connsiteY40" fmla="*/ 883625 h 1385322"/>
                          <a:gd name="connsiteX41" fmla="*/ 437297 w 1936774"/>
                          <a:gd name="connsiteY41" fmla="*/ 971550 h 1385322"/>
                          <a:gd name="connsiteX42" fmla="*/ 508717 w 1936774"/>
                          <a:gd name="connsiteY42" fmla="*/ 963361 h 1385322"/>
                          <a:gd name="connsiteX43" fmla="*/ 555909 w 1936774"/>
                          <a:gd name="connsiteY43" fmla="*/ 968937 h 1385322"/>
                          <a:gd name="connsiteX44" fmla="*/ 611067 w 1936774"/>
                          <a:gd name="connsiteY44" fmla="*/ 947585 h 1385322"/>
                          <a:gd name="connsiteX45" fmla="*/ 659466 w 1936774"/>
                          <a:gd name="connsiteY45" fmla="*/ 937310 h 1385322"/>
                          <a:gd name="connsiteX46" fmla="*/ 669707 w 1936774"/>
                          <a:gd name="connsiteY46" fmla="*/ 936915 h 1385322"/>
                          <a:gd name="connsiteX47" fmla="*/ 693699 w 1936774"/>
                          <a:gd name="connsiteY47" fmla="*/ 929280 h 1385322"/>
                          <a:gd name="connsiteX48" fmla="*/ 724565 w 1936774"/>
                          <a:gd name="connsiteY48" fmla="*/ 926602 h 1385322"/>
                          <a:gd name="connsiteX49" fmla="*/ 772111 w 1936774"/>
                          <a:gd name="connsiteY49" fmla="*/ 918103 h 1385322"/>
                          <a:gd name="connsiteX50" fmla="*/ 822107 w 1936774"/>
                          <a:gd name="connsiteY50" fmla="*/ 895350 h 1385322"/>
                          <a:gd name="connsiteX51" fmla="*/ 869732 w 1936774"/>
                          <a:gd name="connsiteY51" fmla="*/ 866775 h 1385322"/>
                          <a:gd name="connsiteX52" fmla="*/ 1037276 w 1936774"/>
                          <a:gd name="connsiteY52" fmla="*/ 910639 h 1385322"/>
                          <a:gd name="connsiteX53" fmla="*/ 1126907 w 1936774"/>
                          <a:gd name="connsiteY53" fmla="*/ 990600 h 1385322"/>
                          <a:gd name="connsiteX54" fmla="*/ 1126907 w 1936774"/>
                          <a:gd name="connsiteY54" fmla="*/ 1021110 h 1385322"/>
                          <a:gd name="connsiteX55" fmla="*/ 1142147 w 1936774"/>
                          <a:gd name="connsiteY55" fmla="*/ 1057275 h 1385322"/>
                          <a:gd name="connsiteX56" fmla="*/ 1198166 w 1936774"/>
                          <a:gd name="connsiteY56" fmla="*/ 1348565 h 1385322"/>
                          <a:gd name="connsiteX57" fmla="*/ 1231682 w 1936774"/>
                          <a:gd name="connsiteY57" fmla="*/ 1019175 h 1385322"/>
                          <a:gd name="connsiteX58" fmla="*/ 1212632 w 1936774"/>
                          <a:gd name="connsiteY58" fmla="*/ 990600 h 1385322"/>
                          <a:gd name="connsiteX59" fmla="*/ 1231682 w 1936774"/>
                          <a:gd name="connsiteY59" fmla="*/ 1047750 h 1385322"/>
                          <a:gd name="connsiteX60" fmla="*/ 1285022 w 1936774"/>
                          <a:gd name="connsiteY60" fmla="*/ 1173161 h 1385322"/>
                          <a:gd name="connsiteX61" fmla="*/ 1353215 w 1936774"/>
                          <a:gd name="connsiteY61" fmla="*/ 1384966 h 1385322"/>
                          <a:gd name="connsiteX62" fmla="*/ 1338390 w 1936774"/>
                          <a:gd name="connsiteY62" fmla="*/ 1110089 h 1385322"/>
                          <a:gd name="connsiteX63" fmla="*/ 1338235 w 1936774"/>
                          <a:gd name="connsiteY63" fmla="*/ 981075 h 1385322"/>
                          <a:gd name="connsiteX64" fmla="*/ 1419313 w 1936774"/>
                          <a:gd name="connsiteY64" fmla="*/ 1015847 h 1385322"/>
                          <a:gd name="connsiteX65" fmla="*/ 1492207 w 1936774"/>
                          <a:gd name="connsiteY65" fmla="*/ 1018882 h 1385322"/>
                          <a:gd name="connsiteX66" fmla="*/ 1574897 w 1936774"/>
                          <a:gd name="connsiteY66" fmla="*/ 996369 h 1385322"/>
                          <a:gd name="connsiteX67" fmla="*/ 1591734 w 1936774"/>
                          <a:gd name="connsiteY67" fmla="*/ 990599 h 1385322"/>
                          <a:gd name="connsiteX68" fmla="*/ 1727841 w 1936774"/>
                          <a:gd name="connsiteY68" fmla="*/ 915501 h 1385322"/>
                          <a:gd name="connsiteX69" fmla="*/ 1797882 w 1936774"/>
                          <a:gd name="connsiteY69" fmla="*/ 840483 h 1385322"/>
                          <a:gd name="connsiteX70" fmla="*/ 1812707 w 1936774"/>
                          <a:gd name="connsiteY70" fmla="*/ 828675 h 1385322"/>
                          <a:gd name="connsiteX71" fmla="*/ 1850807 w 1936774"/>
                          <a:gd name="connsiteY71" fmla="*/ 771525 h 1385322"/>
                          <a:gd name="connsiteX72" fmla="*/ 1869857 w 1936774"/>
                          <a:gd name="connsiteY72" fmla="*/ 742950 h 1385322"/>
                          <a:gd name="connsiteX73" fmla="*/ 1879382 w 1936774"/>
                          <a:gd name="connsiteY73" fmla="*/ 704850 h 1385322"/>
                          <a:gd name="connsiteX74" fmla="*/ 1860332 w 1936774"/>
                          <a:gd name="connsiteY74" fmla="*/ 466725 h 1385322"/>
                          <a:gd name="connsiteX75" fmla="*/ 1850807 w 1936774"/>
                          <a:gd name="connsiteY75" fmla="*/ 438150 h 1385322"/>
                          <a:gd name="connsiteX76" fmla="*/ 1833662 w 1936774"/>
                          <a:gd name="connsiteY76" fmla="*/ 401947 h 1385322"/>
                          <a:gd name="connsiteX77" fmla="*/ 1812707 w 1936774"/>
                          <a:gd name="connsiteY77" fmla="*/ 371475 h 1385322"/>
                          <a:gd name="connsiteX78" fmla="*/ 1812707 w 1936774"/>
                          <a:gd name="connsiteY78" fmla="*/ 190500 h 1385322"/>
                          <a:gd name="connsiteX79" fmla="*/ 1831757 w 1936774"/>
                          <a:gd name="connsiteY79" fmla="*/ 161925 h 1385322"/>
                          <a:gd name="connsiteX80" fmla="*/ 1860332 w 1936774"/>
                          <a:gd name="connsiteY80" fmla="*/ 142875 h 1385322"/>
                          <a:gd name="connsiteX81" fmla="*/ 1898432 w 1936774"/>
                          <a:gd name="connsiteY81" fmla="*/ 114300 h 1385322"/>
                          <a:gd name="connsiteX82" fmla="*/ 1936532 w 1936774"/>
                          <a:gd name="connsiteY82" fmla="*/ 95250 h 1385322"/>
                          <a:gd name="connsiteX83" fmla="*/ 1888907 w 1936774"/>
                          <a:gd name="connsiteY83" fmla="*/ 51457 h 1385322"/>
                          <a:gd name="connsiteX0" fmla="*/ 1888907 w 1936774"/>
                          <a:gd name="connsiteY0" fmla="*/ 51457 h 1385322"/>
                          <a:gd name="connsiteX1" fmla="*/ 1898432 w 1936774"/>
                          <a:gd name="connsiteY1" fmla="*/ 57150 h 1385322"/>
                          <a:gd name="connsiteX2" fmla="*/ 1822232 w 1936774"/>
                          <a:gd name="connsiteY2" fmla="*/ 9562 h 1385322"/>
                          <a:gd name="connsiteX3" fmla="*/ 1755557 w 1936774"/>
                          <a:gd name="connsiteY3" fmla="*/ 0 h 1385322"/>
                          <a:gd name="connsiteX4" fmla="*/ 1707932 w 1936774"/>
                          <a:gd name="connsiteY4" fmla="*/ 9525 h 1385322"/>
                          <a:gd name="connsiteX5" fmla="*/ 1679357 w 1936774"/>
                          <a:gd name="connsiteY5" fmla="*/ 38100 h 1385322"/>
                          <a:gd name="connsiteX6" fmla="*/ 1648877 w 1936774"/>
                          <a:gd name="connsiteY6" fmla="*/ 74378 h 1385322"/>
                          <a:gd name="connsiteX7" fmla="*/ 1622207 w 1936774"/>
                          <a:gd name="connsiteY7" fmla="*/ 104775 h 1385322"/>
                          <a:gd name="connsiteX8" fmla="*/ 1612682 w 1936774"/>
                          <a:gd name="connsiteY8" fmla="*/ 142875 h 1385322"/>
                          <a:gd name="connsiteX9" fmla="*/ 1593632 w 1936774"/>
                          <a:gd name="connsiteY9" fmla="*/ 171450 h 1385322"/>
                          <a:gd name="connsiteX10" fmla="*/ 1565057 w 1936774"/>
                          <a:gd name="connsiteY10" fmla="*/ 219075 h 1385322"/>
                          <a:gd name="connsiteX11" fmla="*/ 1547912 w 1936774"/>
                          <a:gd name="connsiteY11" fmla="*/ 236265 h 1385322"/>
                          <a:gd name="connsiteX12" fmla="*/ 1517432 w 1936774"/>
                          <a:gd name="connsiteY12" fmla="*/ 276225 h 1385322"/>
                          <a:gd name="connsiteX13" fmla="*/ 1441232 w 1936774"/>
                          <a:gd name="connsiteY13" fmla="*/ 361950 h 1385322"/>
                          <a:gd name="connsiteX14" fmla="*/ 1412657 w 1936774"/>
                          <a:gd name="connsiteY14" fmla="*/ 371475 h 1385322"/>
                          <a:gd name="connsiteX15" fmla="*/ 1355507 w 1936774"/>
                          <a:gd name="connsiteY15" fmla="*/ 409575 h 1385322"/>
                          <a:gd name="connsiteX16" fmla="*/ 1326932 w 1936774"/>
                          <a:gd name="connsiteY16" fmla="*/ 428625 h 1385322"/>
                          <a:gd name="connsiteX17" fmla="*/ 1222157 w 1936774"/>
                          <a:gd name="connsiteY17" fmla="*/ 466725 h 1385322"/>
                          <a:gd name="connsiteX18" fmla="*/ 943916 w 1936774"/>
                          <a:gd name="connsiteY18" fmla="*/ 438303 h 1385322"/>
                          <a:gd name="connsiteX19" fmla="*/ 898291 w 1936774"/>
                          <a:gd name="connsiteY19" fmla="*/ 419323 h 1385322"/>
                          <a:gd name="connsiteX20" fmla="*/ 843014 w 1936774"/>
                          <a:gd name="connsiteY20" fmla="*/ 390680 h 1385322"/>
                          <a:gd name="connsiteX21" fmla="*/ 817916 w 1936774"/>
                          <a:gd name="connsiteY21" fmla="*/ 362367 h 1385322"/>
                          <a:gd name="connsiteX22" fmla="*/ 799184 w 1936774"/>
                          <a:gd name="connsiteY22" fmla="*/ 331562 h 1385322"/>
                          <a:gd name="connsiteX23" fmla="*/ 764957 w 1936774"/>
                          <a:gd name="connsiteY23" fmla="*/ 304800 h 1385322"/>
                          <a:gd name="connsiteX24" fmla="*/ 707807 w 1936774"/>
                          <a:gd name="connsiteY24" fmla="*/ 228600 h 1385322"/>
                          <a:gd name="connsiteX25" fmla="*/ 679232 w 1936774"/>
                          <a:gd name="connsiteY25" fmla="*/ 219075 h 1385322"/>
                          <a:gd name="connsiteX26" fmla="*/ 650657 w 1936774"/>
                          <a:gd name="connsiteY26" fmla="*/ 161925 h 1385322"/>
                          <a:gd name="connsiteX27" fmla="*/ 633465 w 1936774"/>
                          <a:gd name="connsiteY27" fmla="*/ 110828 h 1385322"/>
                          <a:gd name="connsiteX28" fmla="*/ 612289 w 1936774"/>
                          <a:gd name="connsiteY28" fmla="*/ 37132 h 1385322"/>
                          <a:gd name="connsiteX29" fmla="*/ 441107 w 1936774"/>
                          <a:gd name="connsiteY29" fmla="*/ 209550 h 1385322"/>
                          <a:gd name="connsiteX30" fmla="*/ 374432 w 1936774"/>
                          <a:gd name="connsiteY30" fmla="*/ 285750 h 1385322"/>
                          <a:gd name="connsiteX31" fmla="*/ 357287 w 1936774"/>
                          <a:gd name="connsiteY31" fmla="*/ 312428 h 1385322"/>
                          <a:gd name="connsiteX32" fmla="*/ 345857 w 1936774"/>
                          <a:gd name="connsiteY32" fmla="*/ 342900 h 1385322"/>
                          <a:gd name="connsiteX33" fmla="*/ 317282 w 1936774"/>
                          <a:gd name="connsiteY33" fmla="*/ 390525 h 1385322"/>
                          <a:gd name="connsiteX34" fmla="*/ 296327 w 1936774"/>
                          <a:gd name="connsiteY34" fmla="*/ 451545 h 1385322"/>
                          <a:gd name="connsiteX35" fmla="*/ 298232 w 1936774"/>
                          <a:gd name="connsiteY35" fmla="*/ 495300 h 1385322"/>
                          <a:gd name="connsiteX36" fmla="*/ 225406 w 1936774"/>
                          <a:gd name="connsiteY36" fmla="*/ 644629 h 1385322"/>
                          <a:gd name="connsiteX37" fmla="*/ 154518 w 1936774"/>
                          <a:gd name="connsiteY37" fmla="*/ 705949 h 1385322"/>
                          <a:gd name="connsiteX38" fmla="*/ 102168 w 1936774"/>
                          <a:gd name="connsiteY38" fmla="*/ 757199 h 1385322"/>
                          <a:gd name="connsiteX39" fmla="*/ 30727 w 1936774"/>
                          <a:gd name="connsiteY39" fmla="*/ 800745 h 1385322"/>
                          <a:gd name="connsiteX40" fmla="*/ 67197 w 1936774"/>
                          <a:gd name="connsiteY40" fmla="*/ 883625 h 1385322"/>
                          <a:gd name="connsiteX41" fmla="*/ 437297 w 1936774"/>
                          <a:gd name="connsiteY41" fmla="*/ 971550 h 1385322"/>
                          <a:gd name="connsiteX42" fmla="*/ 508717 w 1936774"/>
                          <a:gd name="connsiteY42" fmla="*/ 963361 h 1385322"/>
                          <a:gd name="connsiteX43" fmla="*/ 555909 w 1936774"/>
                          <a:gd name="connsiteY43" fmla="*/ 968937 h 1385322"/>
                          <a:gd name="connsiteX44" fmla="*/ 611067 w 1936774"/>
                          <a:gd name="connsiteY44" fmla="*/ 947585 h 1385322"/>
                          <a:gd name="connsiteX45" fmla="*/ 659466 w 1936774"/>
                          <a:gd name="connsiteY45" fmla="*/ 937310 h 1385322"/>
                          <a:gd name="connsiteX46" fmla="*/ 669707 w 1936774"/>
                          <a:gd name="connsiteY46" fmla="*/ 936915 h 1385322"/>
                          <a:gd name="connsiteX47" fmla="*/ 693699 w 1936774"/>
                          <a:gd name="connsiteY47" fmla="*/ 929280 h 1385322"/>
                          <a:gd name="connsiteX48" fmla="*/ 724565 w 1936774"/>
                          <a:gd name="connsiteY48" fmla="*/ 926602 h 1385322"/>
                          <a:gd name="connsiteX49" fmla="*/ 772111 w 1936774"/>
                          <a:gd name="connsiteY49" fmla="*/ 918103 h 1385322"/>
                          <a:gd name="connsiteX50" fmla="*/ 822107 w 1936774"/>
                          <a:gd name="connsiteY50" fmla="*/ 895350 h 1385322"/>
                          <a:gd name="connsiteX51" fmla="*/ 869732 w 1936774"/>
                          <a:gd name="connsiteY51" fmla="*/ 866775 h 1385322"/>
                          <a:gd name="connsiteX52" fmla="*/ 1037276 w 1936774"/>
                          <a:gd name="connsiteY52" fmla="*/ 910639 h 1385322"/>
                          <a:gd name="connsiteX53" fmla="*/ 1126907 w 1936774"/>
                          <a:gd name="connsiteY53" fmla="*/ 990600 h 1385322"/>
                          <a:gd name="connsiteX54" fmla="*/ 1126907 w 1936774"/>
                          <a:gd name="connsiteY54" fmla="*/ 1021110 h 1385322"/>
                          <a:gd name="connsiteX55" fmla="*/ 1142147 w 1936774"/>
                          <a:gd name="connsiteY55" fmla="*/ 1057275 h 1385322"/>
                          <a:gd name="connsiteX56" fmla="*/ 1198166 w 1936774"/>
                          <a:gd name="connsiteY56" fmla="*/ 1348565 h 1385322"/>
                          <a:gd name="connsiteX57" fmla="*/ 1231682 w 1936774"/>
                          <a:gd name="connsiteY57" fmla="*/ 1019175 h 1385322"/>
                          <a:gd name="connsiteX58" fmla="*/ 1212632 w 1936774"/>
                          <a:gd name="connsiteY58" fmla="*/ 990600 h 1385322"/>
                          <a:gd name="connsiteX59" fmla="*/ 1231682 w 1936774"/>
                          <a:gd name="connsiteY59" fmla="*/ 1047750 h 1385322"/>
                          <a:gd name="connsiteX60" fmla="*/ 1285022 w 1936774"/>
                          <a:gd name="connsiteY60" fmla="*/ 1173161 h 1385322"/>
                          <a:gd name="connsiteX61" fmla="*/ 1353215 w 1936774"/>
                          <a:gd name="connsiteY61" fmla="*/ 1384966 h 1385322"/>
                          <a:gd name="connsiteX62" fmla="*/ 1338390 w 1936774"/>
                          <a:gd name="connsiteY62" fmla="*/ 1110089 h 1385322"/>
                          <a:gd name="connsiteX63" fmla="*/ 1338235 w 1936774"/>
                          <a:gd name="connsiteY63" fmla="*/ 981075 h 1385322"/>
                          <a:gd name="connsiteX64" fmla="*/ 1419313 w 1936774"/>
                          <a:gd name="connsiteY64" fmla="*/ 1015847 h 1385322"/>
                          <a:gd name="connsiteX65" fmla="*/ 1492207 w 1936774"/>
                          <a:gd name="connsiteY65" fmla="*/ 1018882 h 1385322"/>
                          <a:gd name="connsiteX66" fmla="*/ 1574897 w 1936774"/>
                          <a:gd name="connsiteY66" fmla="*/ 996369 h 1385322"/>
                          <a:gd name="connsiteX67" fmla="*/ 1591734 w 1936774"/>
                          <a:gd name="connsiteY67" fmla="*/ 990599 h 1385322"/>
                          <a:gd name="connsiteX68" fmla="*/ 1727841 w 1936774"/>
                          <a:gd name="connsiteY68" fmla="*/ 915501 h 1385322"/>
                          <a:gd name="connsiteX69" fmla="*/ 1797882 w 1936774"/>
                          <a:gd name="connsiteY69" fmla="*/ 840483 h 1385322"/>
                          <a:gd name="connsiteX70" fmla="*/ 1812707 w 1936774"/>
                          <a:gd name="connsiteY70" fmla="*/ 828675 h 1385322"/>
                          <a:gd name="connsiteX71" fmla="*/ 1850807 w 1936774"/>
                          <a:gd name="connsiteY71" fmla="*/ 771525 h 1385322"/>
                          <a:gd name="connsiteX72" fmla="*/ 1869857 w 1936774"/>
                          <a:gd name="connsiteY72" fmla="*/ 742950 h 1385322"/>
                          <a:gd name="connsiteX73" fmla="*/ 1879382 w 1936774"/>
                          <a:gd name="connsiteY73" fmla="*/ 704850 h 1385322"/>
                          <a:gd name="connsiteX74" fmla="*/ 1860332 w 1936774"/>
                          <a:gd name="connsiteY74" fmla="*/ 466725 h 1385322"/>
                          <a:gd name="connsiteX75" fmla="*/ 1850807 w 1936774"/>
                          <a:gd name="connsiteY75" fmla="*/ 438150 h 1385322"/>
                          <a:gd name="connsiteX76" fmla="*/ 1833662 w 1936774"/>
                          <a:gd name="connsiteY76" fmla="*/ 401947 h 1385322"/>
                          <a:gd name="connsiteX77" fmla="*/ 1812707 w 1936774"/>
                          <a:gd name="connsiteY77" fmla="*/ 371475 h 1385322"/>
                          <a:gd name="connsiteX78" fmla="*/ 1812707 w 1936774"/>
                          <a:gd name="connsiteY78" fmla="*/ 190500 h 1385322"/>
                          <a:gd name="connsiteX79" fmla="*/ 1831757 w 1936774"/>
                          <a:gd name="connsiteY79" fmla="*/ 161925 h 1385322"/>
                          <a:gd name="connsiteX80" fmla="*/ 1860332 w 1936774"/>
                          <a:gd name="connsiteY80" fmla="*/ 142875 h 1385322"/>
                          <a:gd name="connsiteX81" fmla="*/ 1898432 w 1936774"/>
                          <a:gd name="connsiteY81" fmla="*/ 114300 h 1385322"/>
                          <a:gd name="connsiteX82" fmla="*/ 1936532 w 1936774"/>
                          <a:gd name="connsiteY82" fmla="*/ 95250 h 1385322"/>
                          <a:gd name="connsiteX83" fmla="*/ 1888907 w 1936774"/>
                          <a:gd name="connsiteY83" fmla="*/ 51457 h 1385322"/>
                          <a:gd name="connsiteX0" fmla="*/ 1888907 w 1936774"/>
                          <a:gd name="connsiteY0" fmla="*/ 51457 h 1385322"/>
                          <a:gd name="connsiteX1" fmla="*/ 1898432 w 1936774"/>
                          <a:gd name="connsiteY1" fmla="*/ 57150 h 1385322"/>
                          <a:gd name="connsiteX2" fmla="*/ 1822232 w 1936774"/>
                          <a:gd name="connsiteY2" fmla="*/ 9562 h 1385322"/>
                          <a:gd name="connsiteX3" fmla="*/ 1755557 w 1936774"/>
                          <a:gd name="connsiteY3" fmla="*/ 0 h 1385322"/>
                          <a:gd name="connsiteX4" fmla="*/ 1707932 w 1936774"/>
                          <a:gd name="connsiteY4" fmla="*/ 9525 h 1385322"/>
                          <a:gd name="connsiteX5" fmla="*/ 1679357 w 1936774"/>
                          <a:gd name="connsiteY5" fmla="*/ 38100 h 1385322"/>
                          <a:gd name="connsiteX6" fmla="*/ 1648877 w 1936774"/>
                          <a:gd name="connsiteY6" fmla="*/ 74378 h 1385322"/>
                          <a:gd name="connsiteX7" fmla="*/ 1622207 w 1936774"/>
                          <a:gd name="connsiteY7" fmla="*/ 104775 h 1385322"/>
                          <a:gd name="connsiteX8" fmla="*/ 1612682 w 1936774"/>
                          <a:gd name="connsiteY8" fmla="*/ 142875 h 1385322"/>
                          <a:gd name="connsiteX9" fmla="*/ 1593632 w 1936774"/>
                          <a:gd name="connsiteY9" fmla="*/ 171450 h 1385322"/>
                          <a:gd name="connsiteX10" fmla="*/ 1565057 w 1936774"/>
                          <a:gd name="connsiteY10" fmla="*/ 219075 h 1385322"/>
                          <a:gd name="connsiteX11" fmla="*/ 1547912 w 1936774"/>
                          <a:gd name="connsiteY11" fmla="*/ 236265 h 1385322"/>
                          <a:gd name="connsiteX12" fmla="*/ 1517432 w 1936774"/>
                          <a:gd name="connsiteY12" fmla="*/ 276225 h 1385322"/>
                          <a:gd name="connsiteX13" fmla="*/ 1441232 w 1936774"/>
                          <a:gd name="connsiteY13" fmla="*/ 361950 h 1385322"/>
                          <a:gd name="connsiteX14" fmla="*/ 1412657 w 1936774"/>
                          <a:gd name="connsiteY14" fmla="*/ 371475 h 1385322"/>
                          <a:gd name="connsiteX15" fmla="*/ 1355507 w 1936774"/>
                          <a:gd name="connsiteY15" fmla="*/ 409575 h 1385322"/>
                          <a:gd name="connsiteX16" fmla="*/ 1326932 w 1936774"/>
                          <a:gd name="connsiteY16" fmla="*/ 428625 h 1385322"/>
                          <a:gd name="connsiteX17" fmla="*/ 1222157 w 1936774"/>
                          <a:gd name="connsiteY17" fmla="*/ 466725 h 1385322"/>
                          <a:gd name="connsiteX18" fmla="*/ 943916 w 1936774"/>
                          <a:gd name="connsiteY18" fmla="*/ 438303 h 1385322"/>
                          <a:gd name="connsiteX19" fmla="*/ 898291 w 1936774"/>
                          <a:gd name="connsiteY19" fmla="*/ 419323 h 1385322"/>
                          <a:gd name="connsiteX20" fmla="*/ 843014 w 1936774"/>
                          <a:gd name="connsiteY20" fmla="*/ 390680 h 1385322"/>
                          <a:gd name="connsiteX21" fmla="*/ 817916 w 1936774"/>
                          <a:gd name="connsiteY21" fmla="*/ 362367 h 1385322"/>
                          <a:gd name="connsiteX22" fmla="*/ 799184 w 1936774"/>
                          <a:gd name="connsiteY22" fmla="*/ 331562 h 1385322"/>
                          <a:gd name="connsiteX23" fmla="*/ 764957 w 1936774"/>
                          <a:gd name="connsiteY23" fmla="*/ 304800 h 1385322"/>
                          <a:gd name="connsiteX24" fmla="*/ 707807 w 1936774"/>
                          <a:gd name="connsiteY24" fmla="*/ 228600 h 1385322"/>
                          <a:gd name="connsiteX25" fmla="*/ 679232 w 1936774"/>
                          <a:gd name="connsiteY25" fmla="*/ 219075 h 1385322"/>
                          <a:gd name="connsiteX26" fmla="*/ 650657 w 1936774"/>
                          <a:gd name="connsiteY26" fmla="*/ 161925 h 1385322"/>
                          <a:gd name="connsiteX27" fmla="*/ 633465 w 1936774"/>
                          <a:gd name="connsiteY27" fmla="*/ 110828 h 1385322"/>
                          <a:gd name="connsiteX28" fmla="*/ 612289 w 1936774"/>
                          <a:gd name="connsiteY28" fmla="*/ 37132 h 1385322"/>
                          <a:gd name="connsiteX29" fmla="*/ 441107 w 1936774"/>
                          <a:gd name="connsiteY29" fmla="*/ 209550 h 1385322"/>
                          <a:gd name="connsiteX30" fmla="*/ 374432 w 1936774"/>
                          <a:gd name="connsiteY30" fmla="*/ 285750 h 1385322"/>
                          <a:gd name="connsiteX31" fmla="*/ 357287 w 1936774"/>
                          <a:gd name="connsiteY31" fmla="*/ 312428 h 1385322"/>
                          <a:gd name="connsiteX32" fmla="*/ 345857 w 1936774"/>
                          <a:gd name="connsiteY32" fmla="*/ 342900 h 1385322"/>
                          <a:gd name="connsiteX33" fmla="*/ 317282 w 1936774"/>
                          <a:gd name="connsiteY33" fmla="*/ 390525 h 1385322"/>
                          <a:gd name="connsiteX34" fmla="*/ 296327 w 1936774"/>
                          <a:gd name="connsiteY34" fmla="*/ 451545 h 1385322"/>
                          <a:gd name="connsiteX35" fmla="*/ 298232 w 1936774"/>
                          <a:gd name="connsiteY35" fmla="*/ 495300 h 1385322"/>
                          <a:gd name="connsiteX36" fmla="*/ 225406 w 1936774"/>
                          <a:gd name="connsiteY36" fmla="*/ 644629 h 1385322"/>
                          <a:gd name="connsiteX37" fmla="*/ 154518 w 1936774"/>
                          <a:gd name="connsiteY37" fmla="*/ 705949 h 1385322"/>
                          <a:gd name="connsiteX38" fmla="*/ 102168 w 1936774"/>
                          <a:gd name="connsiteY38" fmla="*/ 757199 h 1385322"/>
                          <a:gd name="connsiteX39" fmla="*/ 30727 w 1936774"/>
                          <a:gd name="connsiteY39" fmla="*/ 800745 h 1385322"/>
                          <a:gd name="connsiteX40" fmla="*/ 67197 w 1936774"/>
                          <a:gd name="connsiteY40" fmla="*/ 883625 h 1385322"/>
                          <a:gd name="connsiteX41" fmla="*/ 437297 w 1936774"/>
                          <a:gd name="connsiteY41" fmla="*/ 971550 h 1385322"/>
                          <a:gd name="connsiteX42" fmla="*/ 508717 w 1936774"/>
                          <a:gd name="connsiteY42" fmla="*/ 963361 h 1385322"/>
                          <a:gd name="connsiteX43" fmla="*/ 555909 w 1936774"/>
                          <a:gd name="connsiteY43" fmla="*/ 968937 h 1385322"/>
                          <a:gd name="connsiteX44" fmla="*/ 611067 w 1936774"/>
                          <a:gd name="connsiteY44" fmla="*/ 947585 h 1385322"/>
                          <a:gd name="connsiteX45" fmla="*/ 659466 w 1936774"/>
                          <a:gd name="connsiteY45" fmla="*/ 937310 h 1385322"/>
                          <a:gd name="connsiteX46" fmla="*/ 669707 w 1936774"/>
                          <a:gd name="connsiteY46" fmla="*/ 936915 h 1385322"/>
                          <a:gd name="connsiteX47" fmla="*/ 693699 w 1936774"/>
                          <a:gd name="connsiteY47" fmla="*/ 929280 h 1385322"/>
                          <a:gd name="connsiteX48" fmla="*/ 724565 w 1936774"/>
                          <a:gd name="connsiteY48" fmla="*/ 926602 h 1385322"/>
                          <a:gd name="connsiteX49" fmla="*/ 772111 w 1936774"/>
                          <a:gd name="connsiteY49" fmla="*/ 918103 h 1385322"/>
                          <a:gd name="connsiteX50" fmla="*/ 822107 w 1936774"/>
                          <a:gd name="connsiteY50" fmla="*/ 895350 h 1385322"/>
                          <a:gd name="connsiteX51" fmla="*/ 869732 w 1936774"/>
                          <a:gd name="connsiteY51" fmla="*/ 866775 h 1385322"/>
                          <a:gd name="connsiteX52" fmla="*/ 1037276 w 1936774"/>
                          <a:gd name="connsiteY52" fmla="*/ 910639 h 1385322"/>
                          <a:gd name="connsiteX53" fmla="*/ 1126907 w 1936774"/>
                          <a:gd name="connsiteY53" fmla="*/ 990600 h 1385322"/>
                          <a:gd name="connsiteX54" fmla="*/ 1126907 w 1936774"/>
                          <a:gd name="connsiteY54" fmla="*/ 1021110 h 1385322"/>
                          <a:gd name="connsiteX55" fmla="*/ 1142147 w 1936774"/>
                          <a:gd name="connsiteY55" fmla="*/ 1057275 h 1385322"/>
                          <a:gd name="connsiteX56" fmla="*/ 1198166 w 1936774"/>
                          <a:gd name="connsiteY56" fmla="*/ 1348565 h 1385322"/>
                          <a:gd name="connsiteX57" fmla="*/ 1231682 w 1936774"/>
                          <a:gd name="connsiteY57" fmla="*/ 1019175 h 1385322"/>
                          <a:gd name="connsiteX58" fmla="*/ 1212632 w 1936774"/>
                          <a:gd name="connsiteY58" fmla="*/ 990600 h 1385322"/>
                          <a:gd name="connsiteX59" fmla="*/ 1231682 w 1936774"/>
                          <a:gd name="connsiteY59" fmla="*/ 1047750 h 1385322"/>
                          <a:gd name="connsiteX60" fmla="*/ 1285022 w 1936774"/>
                          <a:gd name="connsiteY60" fmla="*/ 1173161 h 1385322"/>
                          <a:gd name="connsiteX61" fmla="*/ 1353215 w 1936774"/>
                          <a:gd name="connsiteY61" fmla="*/ 1384966 h 1385322"/>
                          <a:gd name="connsiteX62" fmla="*/ 1338390 w 1936774"/>
                          <a:gd name="connsiteY62" fmla="*/ 1110089 h 1385322"/>
                          <a:gd name="connsiteX63" fmla="*/ 1344331 w 1936774"/>
                          <a:gd name="connsiteY63" fmla="*/ 1041794 h 1385322"/>
                          <a:gd name="connsiteX64" fmla="*/ 1419313 w 1936774"/>
                          <a:gd name="connsiteY64" fmla="*/ 1015847 h 1385322"/>
                          <a:gd name="connsiteX65" fmla="*/ 1492207 w 1936774"/>
                          <a:gd name="connsiteY65" fmla="*/ 1018882 h 1385322"/>
                          <a:gd name="connsiteX66" fmla="*/ 1574897 w 1936774"/>
                          <a:gd name="connsiteY66" fmla="*/ 996369 h 1385322"/>
                          <a:gd name="connsiteX67" fmla="*/ 1591734 w 1936774"/>
                          <a:gd name="connsiteY67" fmla="*/ 990599 h 1385322"/>
                          <a:gd name="connsiteX68" fmla="*/ 1727841 w 1936774"/>
                          <a:gd name="connsiteY68" fmla="*/ 915501 h 1385322"/>
                          <a:gd name="connsiteX69" fmla="*/ 1797882 w 1936774"/>
                          <a:gd name="connsiteY69" fmla="*/ 840483 h 1385322"/>
                          <a:gd name="connsiteX70" fmla="*/ 1812707 w 1936774"/>
                          <a:gd name="connsiteY70" fmla="*/ 828675 h 1385322"/>
                          <a:gd name="connsiteX71" fmla="*/ 1850807 w 1936774"/>
                          <a:gd name="connsiteY71" fmla="*/ 771525 h 1385322"/>
                          <a:gd name="connsiteX72" fmla="*/ 1869857 w 1936774"/>
                          <a:gd name="connsiteY72" fmla="*/ 742950 h 1385322"/>
                          <a:gd name="connsiteX73" fmla="*/ 1879382 w 1936774"/>
                          <a:gd name="connsiteY73" fmla="*/ 704850 h 1385322"/>
                          <a:gd name="connsiteX74" fmla="*/ 1860332 w 1936774"/>
                          <a:gd name="connsiteY74" fmla="*/ 466725 h 1385322"/>
                          <a:gd name="connsiteX75" fmla="*/ 1850807 w 1936774"/>
                          <a:gd name="connsiteY75" fmla="*/ 438150 h 1385322"/>
                          <a:gd name="connsiteX76" fmla="*/ 1833662 w 1936774"/>
                          <a:gd name="connsiteY76" fmla="*/ 401947 h 1385322"/>
                          <a:gd name="connsiteX77" fmla="*/ 1812707 w 1936774"/>
                          <a:gd name="connsiteY77" fmla="*/ 371475 h 1385322"/>
                          <a:gd name="connsiteX78" fmla="*/ 1812707 w 1936774"/>
                          <a:gd name="connsiteY78" fmla="*/ 190500 h 1385322"/>
                          <a:gd name="connsiteX79" fmla="*/ 1831757 w 1936774"/>
                          <a:gd name="connsiteY79" fmla="*/ 161925 h 1385322"/>
                          <a:gd name="connsiteX80" fmla="*/ 1860332 w 1936774"/>
                          <a:gd name="connsiteY80" fmla="*/ 142875 h 1385322"/>
                          <a:gd name="connsiteX81" fmla="*/ 1898432 w 1936774"/>
                          <a:gd name="connsiteY81" fmla="*/ 114300 h 1385322"/>
                          <a:gd name="connsiteX82" fmla="*/ 1936532 w 1936774"/>
                          <a:gd name="connsiteY82" fmla="*/ 95250 h 1385322"/>
                          <a:gd name="connsiteX83" fmla="*/ 1888907 w 1936774"/>
                          <a:gd name="connsiteY83" fmla="*/ 51457 h 1385322"/>
                          <a:gd name="connsiteX0" fmla="*/ 1888907 w 1936774"/>
                          <a:gd name="connsiteY0" fmla="*/ 51457 h 1385322"/>
                          <a:gd name="connsiteX1" fmla="*/ 1898432 w 1936774"/>
                          <a:gd name="connsiteY1" fmla="*/ 57150 h 1385322"/>
                          <a:gd name="connsiteX2" fmla="*/ 1822232 w 1936774"/>
                          <a:gd name="connsiteY2" fmla="*/ 9562 h 1385322"/>
                          <a:gd name="connsiteX3" fmla="*/ 1755557 w 1936774"/>
                          <a:gd name="connsiteY3" fmla="*/ 0 h 1385322"/>
                          <a:gd name="connsiteX4" fmla="*/ 1707932 w 1936774"/>
                          <a:gd name="connsiteY4" fmla="*/ 9525 h 1385322"/>
                          <a:gd name="connsiteX5" fmla="*/ 1679357 w 1936774"/>
                          <a:gd name="connsiteY5" fmla="*/ 38100 h 1385322"/>
                          <a:gd name="connsiteX6" fmla="*/ 1648877 w 1936774"/>
                          <a:gd name="connsiteY6" fmla="*/ 74378 h 1385322"/>
                          <a:gd name="connsiteX7" fmla="*/ 1622207 w 1936774"/>
                          <a:gd name="connsiteY7" fmla="*/ 104775 h 1385322"/>
                          <a:gd name="connsiteX8" fmla="*/ 1612682 w 1936774"/>
                          <a:gd name="connsiteY8" fmla="*/ 142875 h 1385322"/>
                          <a:gd name="connsiteX9" fmla="*/ 1593632 w 1936774"/>
                          <a:gd name="connsiteY9" fmla="*/ 171450 h 1385322"/>
                          <a:gd name="connsiteX10" fmla="*/ 1565057 w 1936774"/>
                          <a:gd name="connsiteY10" fmla="*/ 219075 h 1385322"/>
                          <a:gd name="connsiteX11" fmla="*/ 1547912 w 1936774"/>
                          <a:gd name="connsiteY11" fmla="*/ 236265 h 1385322"/>
                          <a:gd name="connsiteX12" fmla="*/ 1517432 w 1936774"/>
                          <a:gd name="connsiteY12" fmla="*/ 276225 h 1385322"/>
                          <a:gd name="connsiteX13" fmla="*/ 1441232 w 1936774"/>
                          <a:gd name="connsiteY13" fmla="*/ 361950 h 1385322"/>
                          <a:gd name="connsiteX14" fmla="*/ 1412657 w 1936774"/>
                          <a:gd name="connsiteY14" fmla="*/ 371475 h 1385322"/>
                          <a:gd name="connsiteX15" fmla="*/ 1355507 w 1936774"/>
                          <a:gd name="connsiteY15" fmla="*/ 409575 h 1385322"/>
                          <a:gd name="connsiteX16" fmla="*/ 1326932 w 1936774"/>
                          <a:gd name="connsiteY16" fmla="*/ 428625 h 1385322"/>
                          <a:gd name="connsiteX17" fmla="*/ 1222157 w 1936774"/>
                          <a:gd name="connsiteY17" fmla="*/ 466725 h 1385322"/>
                          <a:gd name="connsiteX18" fmla="*/ 943916 w 1936774"/>
                          <a:gd name="connsiteY18" fmla="*/ 438303 h 1385322"/>
                          <a:gd name="connsiteX19" fmla="*/ 898291 w 1936774"/>
                          <a:gd name="connsiteY19" fmla="*/ 419323 h 1385322"/>
                          <a:gd name="connsiteX20" fmla="*/ 843014 w 1936774"/>
                          <a:gd name="connsiteY20" fmla="*/ 390680 h 1385322"/>
                          <a:gd name="connsiteX21" fmla="*/ 817916 w 1936774"/>
                          <a:gd name="connsiteY21" fmla="*/ 362367 h 1385322"/>
                          <a:gd name="connsiteX22" fmla="*/ 799184 w 1936774"/>
                          <a:gd name="connsiteY22" fmla="*/ 331562 h 1385322"/>
                          <a:gd name="connsiteX23" fmla="*/ 764957 w 1936774"/>
                          <a:gd name="connsiteY23" fmla="*/ 304800 h 1385322"/>
                          <a:gd name="connsiteX24" fmla="*/ 707807 w 1936774"/>
                          <a:gd name="connsiteY24" fmla="*/ 228600 h 1385322"/>
                          <a:gd name="connsiteX25" fmla="*/ 679232 w 1936774"/>
                          <a:gd name="connsiteY25" fmla="*/ 219075 h 1385322"/>
                          <a:gd name="connsiteX26" fmla="*/ 650657 w 1936774"/>
                          <a:gd name="connsiteY26" fmla="*/ 161925 h 1385322"/>
                          <a:gd name="connsiteX27" fmla="*/ 633465 w 1936774"/>
                          <a:gd name="connsiteY27" fmla="*/ 110828 h 1385322"/>
                          <a:gd name="connsiteX28" fmla="*/ 612289 w 1936774"/>
                          <a:gd name="connsiteY28" fmla="*/ 37132 h 1385322"/>
                          <a:gd name="connsiteX29" fmla="*/ 441107 w 1936774"/>
                          <a:gd name="connsiteY29" fmla="*/ 209550 h 1385322"/>
                          <a:gd name="connsiteX30" fmla="*/ 374432 w 1936774"/>
                          <a:gd name="connsiteY30" fmla="*/ 285750 h 1385322"/>
                          <a:gd name="connsiteX31" fmla="*/ 357287 w 1936774"/>
                          <a:gd name="connsiteY31" fmla="*/ 312428 h 1385322"/>
                          <a:gd name="connsiteX32" fmla="*/ 345857 w 1936774"/>
                          <a:gd name="connsiteY32" fmla="*/ 342900 h 1385322"/>
                          <a:gd name="connsiteX33" fmla="*/ 317282 w 1936774"/>
                          <a:gd name="connsiteY33" fmla="*/ 390525 h 1385322"/>
                          <a:gd name="connsiteX34" fmla="*/ 296327 w 1936774"/>
                          <a:gd name="connsiteY34" fmla="*/ 451545 h 1385322"/>
                          <a:gd name="connsiteX35" fmla="*/ 298232 w 1936774"/>
                          <a:gd name="connsiteY35" fmla="*/ 495300 h 1385322"/>
                          <a:gd name="connsiteX36" fmla="*/ 225406 w 1936774"/>
                          <a:gd name="connsiteY36" fmla="*/ 644629 h 1385322"/>
                          <a:gd name="connsiteX37" fmla="*/ 154518 w 1936774"/>
                          <a:gd name="connsiteY37" fmla="*/ 705949 h 1385322"/>
                          <a:gd name="connsiteX38" fmla="*/ 99120 w 1936774"/>
                          <a:gd name="connsiteY38" fmla="*/ 742019 h 1385322"/>
                          <a:gd name="connsiteX39" fmla="*/ 30727 w 1936774"/>
                          <a:gd name="connsiteY39" fmla="*/ 800745 h 1385322"/>
                          <a:gd name="connsiteX40" fmla="*/ 67197 w 1936774"/>
                          <a:gd name="connsiteY40" fmla="*/ 883625 h 1385322"/>
                          <a:gd name="connsiteX41" fmla="*/ 437297 w 1936774"/>
                          <a:gd name="connsiteY41" fmla="*/ 971550 h 1385322"/>
                          <a:gd name="connsiteX42" fmla="*/ 508717 w 1936774"/>
                          <a:gd name="connsiteY42" fmla="*/ 963361 h 1385322"/>
                          <a:gd name="connsiteX43" fmla="*/ 555909 w 1936774"/>
                          <a:gd name="connsiteY43" fmla="*/ 968937 h 1385322"/>
                          <a:gd name="connsiteX44" fmla="*/ 611067 w 1936774"/>
                          <a:gd name="connsiteY44" fmla="*/ 947585 h 1385322"/>
                          <a:gd name="connsiteX45" fmla="*/ 659466 w 1936774"/>
                          <a:gd name="connsiteY45" fmla="*/ 937310 h 1385322"/>
                          <a:gd name="connsiteX46" fmla="*/ 669707 w 1936774"/>
                          <a:gd name="connsiteY46" fmla="*/ 936915 h 1385322"/>
                          <a:gd name="connsiteX47" fmla="*/ 693699 w 1936774"/>
                          <a:gd name="connsiteY47" fmla="*/ 929280 h 1385322"/>
                          <a:gd name="connsiteX48" fmla="*/ 724565 w 1936774"/>
                          <a:gd name="connsiteY48" fmla="*/ 926602 h 1385322"/>
                          <a:gd name="connsiteX49" fmla="*/ 772111 w 1936774"/>
                          <a:gd name="connsiteY49" fmla="*/ 918103 h 1385322"/>
                          <a:gd name="connsiteX50" fmla="*/ 822107 w 1936774"/>
                          <a:gd name="connsiteY50" fmla="*/ 895350 h 1385322"/>
                          <a:gd name="connsiteX51" fmla="*/ 869732 w 1936774"/>
                          <a:gd name="connsiteY51" fmla="*/ 866775 h 1385322"/>
                          <a:gd name="connsiteX52" fmla="*/ 1037276 w 1936774"/>
                          <a:gd name="connsiteY52" fmla="*/ 910639 h 1385322"/>
                          <a:gd name="connsiteX53" fmla="*/ 1126907 w 1936774"/>
                          <a:gd name="connsiteY53" fmla="*/ 990600 h 1385322"/>
                          <a:gd name="connsiteX54" fmla="*/ 1126907 w 1936774"/>
                          <a:gd name="connsiteY54" fmla="*/ 1021110 h 1385322"/>
                          <a:gd name="connsiteX55" fmla="*/ 1142147 w 1936774"/>
                          <a:gd name="connsiteY55" fmla="*/ 1057275 h 1385322"/>
                          <a:gd name="connsiteX56" fmla="*/ 1198166 w 1936774"/>
                          <a:gd name="connsiteY56" fmla="*/ 1348565 h 1385322"/>
                          <a:gd name="connsiteX57" fmla="*/ 1231682 w 1936774"/>
                          <a:gd name="connsiteY57" fmla="*/ 1019175 h 1385322"/>
                          <a:gd name="connsiteX58" fmla="*/ 1212632 w 1936774"/>
                          <a:gd name="connsiteY58" fmla="*/ 990600 h 1385322"/>
                          <a:gd name="connsiteX59" fmla="*/ 1231682 w 1936774"/>
                          <a:gd name="connsiteY59" fmla="*/ 1047750 h 1385322"/>
                          <a:gd name="connsiteX60" fmla="*/ 1285022 w 1936774"/>
                          <a:gd name="connsiteY60" fmla="*/ 1173161 h 1385322"/>
                          <a:gd name="connsiteX61" fmla="*/ 1353215 w 1936774"/>
                          <a:gd name="connsiteY61" fmla="*/ 1384966 h 1385322"/>
                          <a:gd name="connsiteX62" fmla="*/ 1338390 w 1936774"/>
                          <a:gd name="connsiteY62" fmla="*/ 1110089 h 1385322"/>
                          <a:gd name="connsiteX63" fmla="*/ 1344331 w 1936774"/>
                          <a:gd name="connsiteY63" fmla="*/ 1041794 h 1385322"/>
                          <a:gd name="connsiteX64" fmla="*/ 1419313 w 1936774"/>
                          <a:gd name="connsiteY64" fmla="*/ 1015847 h 1385322"/>
                          <a:gd name="connsiteX65" fmla="*/ 1492207 w 1936774"/>
                          <a:gd name="connsiteY65" fmla="*/ 1018882 h 1385322"/>
                          <a:gd name="connsiteX66" fmla="*/ 1574897 w 1936774"/>
                          <a:gd name="connsiteY66" fmla="*/ 996369 h 1385322"/>
                          <a:gd name="connsiteX67" fmla="*/ 1591734 w 1936774"/>
                          <a:gd name="connsiteY67" fmla="*/ 990599 h 1385322"/>
                          <a:gd name="connsiteX68" fmla="*/ 1727841 w 1936774"/>
                          <a:gd name="connsiteY68" fmla="*/ 915501 h 1385322"/>
                          <a:gd name="connsiteX69" fmla="*/ 1797882 w 1936774"/>
                          <a:gd name="connsiteY69" fmla="*/ 840483 h 1385322"/>
                          <a:gd name="connsiteX70" fmla="*/ 1812707 w 1936774"/>
                          <a:gd name="connsiteY70" fmla="*/ 828675 h 1385322"/>
                          <a:gd name="connsiteX71" fmla="*/ 1850807 w 1936774"/>
                          <a:gd name="connsiteY71" fmla="*/ 771525 h 1385322"/>
                          <a:gd name="connsiteX72" fmla="*/ 1869857 w 1936774"/>
                          <a:gd name="connsiteY72" fmla="*/ 742950 h 1385322"/>
                          <a:gd name="connsiteX73" fmla="*/ 1879382 w 1936774"/>
                          <a:gd name="connsiteY73" fmla="*/ 704850 h 1385322"/>
                          <a:gd name="connsiteX74" fmla="*/ 1860332 w 1936774"/>
                          <a:gd name="connsiteY74" fmla="*/ 466725 h 1385322"/>
                          <a:gd name="connsiteX75" fmla="*/ 1850807 w 1936774"/>
                          <a:gd name="connsiteY75" fmla="*/ 438150 h 1385322"/>
                          <a:gd name="connsiteX76" fmla="*/ 1833662 w 1936774"/>
                          <a:gd name="connsiteY76" fmla="*/ 401947 h 1385322"/>
                          <a:gd name="connsiteX77" fmla="*/ 1812707 w 1936774"/>
                          <a:gd name="connsiteY77" fmla="*/ 371475 h 1385322"/>
                          <a:gd name="connsiteX78" fmla="*/ 1812707 w 1936774"/>
                          <a:gd name="connsiteY78" fmla="*/ 190500 h 1385322"/>
                          <a:gd name="connsiteX79" fmla="*/ 1831757 w 1936774"/>
                          <a:gd name="connsiteY79" fmla="*/ 161925 h 1385322"/>
                          <a:gd name="connsiteX80" fmla="*/ 1860332 w 1936774"/>
                          <a:gd name="connsiteY80" fmla="*/ 142875 h 1385322"/>
                          <a:gd name="connsiteX81" fmla="*/ 1898432 w 1936774"/>
                          <a:gd name="connsiteY81" fmla="*/ 114300 h 1385322"/>
                          <a:gd name="connsiteX82" fmla="*/ 1936532 w 1936774"/>
                          <a:gd name="connsiteY82" fmla="*/ 95250 h 1385322"/>
                          <a:gd name="connsiteX83" fmla="*/ 1888907 w 1936774"/>
                          <a:gd name="connsiteY83" fmla="*/ 51457 h 1385322"/>
                          <a:gd name="connsiteX0" fmla="*/ 1888907 w 1936774"/>
                          <a:gd name="connsiteY0" fmla="*/ 51457 h 1385322"/>
                          <a:gd name="connsiteX1" fmla="*/ 1898432 w 1936774"/>
                          <a:gd name="connsiteY1" fmla="*/ 57150 h 1385322"/>
                          <a:gd name="connsiteX2" fmla="*/ 1822232 w 1936774"/>
                          <a:gd name="connsiteY2" fmla="*/ 9562 h 1385322"/>
                          <a:gd name="connsiteX3" fmla="*/ 1755557 w 1936774"/>
                          <a:gd name="connsiteY3" fmla="*/ 0 h 1385322"/>
                          <a:gd name="connsiteX4" fmla="*/ 1707932 w 1936774"/>
                          <a:gd name="connsiteY4" fmla="*/ 9525 h 1385322"/>
                          <a:gd name="connsiteX5" fmla="*/ 1679357 w 1936774"/>
                          <a:gd name="connsiteY5" fmla="*/ 38100 h 1385322"/>
                          <a:gd name="connsiteX6" fmla="*/ 1648877 w 1936774"/>
                          <a:gd name="connsiteY6" fmla="*/ 74378 h 1385322"/>
                          <a:gd name="connsiteX7" fmla="*/ 1622207 w 1936774"/>
                          <a:gd name="connsiteY7" fmla="*/ 104775 h 1385322"/>
                          <a:gd name="connsiteX8" fmla="*/ 1612682 w 1936774"/>
                          <a:gd name="connsiteY8" fmla="*/ 142875 h 1385322"/>
                          <a:gd name="connsiteX9" fmla="*/ 1593632 w 1936774"/>
                          <a:gd name="connsiteY9" fmla="*/ 171450 h 1385322"/>
                          <a:gd name="connsiteX10" fmla="*/ 1565057 w 1936774"/>
                          <a:gd name="connsiteY10" fmla="*/ 219075 h 1385322"/>
                          <a:gd name="connsiteX11" fmla="*/ 1547912 w 1936774"/>
                          <a:gd name="connsiteY11" fmla="*/ 236265 h 1385322"/>
                          <a:gd name="connsiteX12" fmla="*/ 1517432 w 1936774"/>
                          <a:gd name="connsiteY12" fmla="*/ 276225 h 1385322"/>
                          <a:gd name="connsiteX13" fmla="*/ 1441232 w 1936774"/>
                          <a:gd name="connsiteY13" fmla="*/ 361950 h 1385322"/>
                          <a:gd name="connsiteX14" fmla="*/ 1412657 w 1936774"/>
                          <a:gd name="connsiteY14" fmla="*/ 371475 h 1385322"/>
                          <a:gd name="connsiteX15" fmla="*/ 1355507 w 1936774"/>
                          <a:gd name="connsiteY15" fmla="*/ 409575 h 1385322"/>
                          <a:gd name="connsiteX16" fmla="*/ 1326932 w 1936774"/>
                          <a:gd name="connsiteY16" fmla="*/ 428625 h 1385322"/>
                          <a:gd name="connsiteX17" fmla="*/ 1222157 w 1936774"/>
                          <a:gd name="connsiteY17" fmla="*/ 466725 h 1385322"/>
                          <a:gd name="connsiteX18" fmla="*/ 943916 w 1936774"/>
                          <a:gd name="connsiteY18" fmla="*/ 438303 h 1385322"/>
                          <a:gd name="connsiteX19" fmla="*/ 898291 w 1936774"/>
                          <a:gd name="connsiteY19" fmla="*/ 419323 h 1385322"/>
                          <a:gd name="connsiteX20" fmla="*/ 843014 w 1936774"/>
                          <a:gd name="connsiteY20" fmla="*/ 390680 h 1385322"/>
                          <a:gd name="connsiteX21" fmla="*/ 817916 w 1936774"/>
                          <a:gd name="connsiteY21" fmla="*/ 362367 h 1385322"/>
                          <a:gd name="connsiteX22" fmla="*/ 799184 w 1936774"/>
                          <a:gd name="connsiteY22" fmla="*/ 331562 h 1385322"/>
                          <a:gd name="connsiteX23" fmla="*/ 764957 w 1936774"/>
                          <a:gd name="connsiteY23" fmla="*/ 304800 h 1385322"/>
                          <a:gd name="connsiteX24" fmla="*/ 707807 w 1936774"/>
                          <a:gd name="connsiteY24" fmla="*/ 228600 h 1385322"/>
                          <a:gd name="connsiteX25" fmla="*/ 679232 w 1936774"/>
                          <a:gd name="connsiteY25" fmla="*/ 203895 h 1385322"/>
                          <a:gd name="connsiteX26" fmla="*/ 650657 w 1936774"/>
                          <a:gd name="connsiteY26" fmla="*/ 161925 h 1385322"/>
                          <a:gd name="connsiteX27" fmla="*/ 633465 w 1936774"/>
                          <a:gd name="connsiteY27" fmla="*/ 110828 h 1385322"/>
                          <a:gd name="connsiteX28" fmla="*/ 612289 w 1936774"/>
                          <a:gd name="connsiteY28" fmla="*/ 37132 h 1385322"/>
                          <a:gd name="connsiteX29" fmla="*/ 441107 w 1936774"/>
                          <a:gd name="connsiteY29" fmla="*/ 209550 h 1385322"/>
                          <a:gd name="connsiteX30" fmla="*/ 374432 w 1936774"/>
                          <a:gd name="connsiteY30" fmla="*/ 285750 h 1385322"/>
                          <a:gd name="connsiteX31" fmla="*/ 357287 w 1936774"/>
                          <a:gd name="connsiteY31" fmla="*/ 312428 h 1385322"/>
                          <a:gd name="connsiteX32" fmla="*/ 345857 w 1936774"/>
                          <a:gd name="connsiteY32" fmla="*/ 342900 h 1385322"/>
                          <a:gd name="connsiteX33" fmla="*/ 317282 w 1936774"/>
                          <a:gd name="connsiteY33" fmla="*/ 390525 h 1385322"/>
                          <a:gd name="connsiteX34" fmla="*/ 296327 w 1936774"/>
                          <a:gd name="connsiteY34" fmla="*/ 451545 h 1385322"/>
                          <a:gd name="connsiteX35" fmla="*/ 298232 w 1936774"/>
                          <a:gd name="connsiteY35" fmla="*/ 495300 h 1385322"/>
                          <a:gd name="connsiteX36" fmla="*/ 225406 w 1936774"/>
                          <a:gd name="connsiteY36" fmla="*/ 644629 h 1385322"/>
                          <a:gd name="connsiteX37" fmla="*/ 154518 w 1936774"/>
                          <a:gd name="connsiteY37" fmla="*/ 705949 h 1385322"/>
                          <a:gd name="connsiteX38" fmla="*/ 99120 w 1936774"/>
                          <a:gd name="connsiteY38" fmla="*/ 742019 h 1385322"/>
                          <a:gd name="connsiteX39" fmla="*/ 30727 w 1936774"/>
                          <a:gd name="connsiteY39" fmla="*/ 800745 h 1385322"/>
                          <a:gd name="connsiteX40" fmla="*/ 67197 w 1936774"/>
                          <a:gd name="connsiteY40" fmla="*/ 883625 h 1385322"/>
                          <a:gd name="connsiteX41" fmla="*/ 437297 w 1936774"/>
                          <a:gd name="connsiteY41" fmla="*/ 971550 h 1385322"/>
                          <a:gd name="connsiteX42" fmla="*/ 508717 w 1936774"/>
                          <a:gd name="connsiteY42" fmla="*/ 963361 h 1385322"/>
                          <a:gd name="connsiteX43" fmla="*/ 555909 w 1936774"/>
                          <a:gd name="connsiteY43" fmla="*/ 968937 h 1385322"/>
                          <a:gd name="connsiteX44" fmla="*/ 611067 w 1936774"/>
                          <a:gd name="connsiteY44" fmla="*/ 947585 h 1385322"/>
                          <a:gd name="connsiteX45" fmla="*/ 659466 w 1936774"/>
                          <a:gd name="connsiteY45" fmla="*/ 937310 h 1385322"/>
                          <a:gd name="connsiteX46" fmla="*/ 669707 w 1936774"/>
                          <a:gd name="connsiteY46" fmla="*/ 936915 h 1385322"/>
                          <a:gd name="connsiteX47" fmla="*/ 693699 w 1936774"/>
                          <a:gd name="connsiteY47" fmla="*/ 929280 h 1385322"/>
                          <a:gd name="connsiteX48" fmla="*/ 724565 w 1936774"/>
                          <a:gd name="connsiteY48" fmla="*/ 926602 h 1385322"/>
                          <a:gd name="connsiteX49" fmla="*/ 772111 w 1936774"/>
                          <a:gd name="connsiteY49" fmla="*/ 918103 h 1385322"/>
                          <a:gd name="connsiteX50" fmla="*/ 822107 w 1936774"/>
                          <a:gd name="connsiteY50" fmla="*/ 895350 h 1385322"/>
                          <a:gd name="connsiteX51" fmla="*/ 869732 w 1936774"/>
                          <a:gd name="connsiteY51" fmla="*/ 866775 h 1385322"/>
                          <a:gd name="connsiteX52" fmla="*/ 1037276 w 1936774"/>
                          <a:gd name="connsiteY52" fmla="*/ 910639 h 1385322"/>
                          <a:gd name="connsiteX53" fmla="*/ 1126907 w 1936774"/>
                          <a:gd name="connsiteY53" fmla="*/ 990600 h 1385322"/>
                          <a:gd name="connsiteX54" fmla="*/ 1126907 w 1936774"/>
                          <a:gd name="connsiteY54" fmla="*/ 1021110 h 1385322"/>
                          <a:gd name="connsiteX55" fmla="*/ 1142147 w 1936774"/>
                          <a:gd name="connsiteY55" fmla="*/ 1057275 h 1385322"/>
                          <a:gd name="connsiteX56" fmla="*/ 1198166 w 1936774"/>
                          <a:gd name="connsiteY56" fmla="*/ 1348565 h 1385322"/>
                          <a:gd name="connsiteX57" fmla="*/ 1231682 w 1936774"/>
                          <a:gd name="connsiteY57" fmla="*/ 1019175 h 1385322"/>
                          <a:gd name="connsiteX58" fmla="*/ 1212632 w 1936774"/>
                          <a:gd name="connsiteY58" fmla="*/ 990600 h 1385322"/>
                          <a:gd name="connsiteX59" fmla="*/ 1231682 w 1936774"/>
                          <a:gd name="connsiteY59" fmla="*/ 1047750 h 1385322"/>
                          <a:gd name="connsiteX60" fmla="*/ 1285022 w 1936774"/>
                          <a:gd name="connsiteY60" fmla="*/ 1173161 h 1385322"/>
                          <a:gd name="connsiteX61" fmla="*/ 1353215 w 1936774"/>
                          <a:gd name="connsiteY61" fmla="*/ 1384966 h 1385322"/>
                          <a:gd name="connsiteX62" fmla="*/ 1338390 w 1936774"/>
                          <a:gd name="connsiteY62" fmla="*/ 1110089 h 1385322"/>
                          <a:gd name="connsiteX63" fmla="*/ 1344331 w 1936774"/>
                          <a:gd name="connsiteY63" fmla="*/ 1041794 h 1385322"/>
                          <a:gd name="connsiteX64" fmla="*/ 1419313 w 1936774"/>
                          <a:gd name="connsiteY64" fmla="*/ 1015847 h 1385322"/>
                          <a:gd name="connsiteX65" fmla="*/ 1492207 w 1936774"/>
                          <a:gd name="connsiteY65" fmla="*/ 1018882 h 1385322"/>
                          <a:gd name="connsiteX66" fmla="*/ 1574897 w 1936774"/>
                          <a:gd name="connsiteY66" fmla="*/ 996369 h 1385322"/>
                          <a:gd name="connsiteX67" fmla="*/ 1591734 w 1936774"/>
                          <a:gd name="connsiteY67" fmla="*/ 990599 h 1385322"/>
                          <a:gd name="connsiteX68" fmla="*/ 1727841 w 1936774"/>
                          <a:gd name="connsiteY68" fmla="*/ 915501 h 1385322"/>
                          <a:gd name="connsiteX69" fmla="*/ 1797882 w 1936774"/>
                          <a:gd name="connsiteY69" fmla="*/ 840483 h 1385322"/>
                          <a:gd name="connsiteX70" fmla="*/ 1812707 w 1936774"/>
                          <a:gd name="connsiteY70" fmla="*/ 828675 h 1385322"/>
                          <a:gd name="connsiteX71" fmla="*/ 1850807 w 1936774"/>
                          <a:gd name="connsiteY71" fmla="*/ 771525 h 1385322"/>
                          <a:gd name="connsiteX72" fmla="*/ 1869857 w 1936774"/>
                          <a:gd name="connsiteY72" fmla="*/ 742950 h 1385322"/>
                          <a:gd name="connsiteX73" fmla="*/ 1879382 w 1936774"/>
                          <a:gd name="connsiteY73" fmla="*/ 704850 h 1385322"/>
                          <a:gd name="connsiteX74" fmla="*/ 1860332 w 1936774"/>
                          <a:gd name="connsiteY74" fmla="*/ 466725 h 1385322"/>
                          <a:gd name="connsiteX75" fmla="*/ 1850807 w 1936774"/>
                          <a:gd name="connsiteY75" fmla="*/ 438150 h 1385322"/>
                          <a:gd name="connsiteX76" fmla="*/ 1833662 w 1936774"/>
                          <a:gd name="connsiteY76" fmla="*/ 401947 h 1385322"/>
                          <a:gd name="connsiteX77" fmla="*/ 1812707 w 1936774"/>
                          <a:gd name="connsiteY77" fmla="*/ 371475 h 1385322"/>
                          <a:gd name="connsiteX78" fmla="*/ 1812707 w 1936774"/>
                          <a:gd name="connsiteY78" fmla="*/ 190500 h 1385322"/>
                          <a:gd name="connsiteX79" fmla="*/ 1831757 w 1936774"/>
                          <a:gd name="connsiteY79" fmla="*/ 161925 h 1385322"/>
                          <a:gd name="connsiteX80" fmla="*/ 1860332 w 1936774"/>
                          <a:gd name="connsiteY80" fmla="*/ 142875 h 1385322"/>
                          <a:gd name="connsiteX81" fmla="*/ 1898432 w 1936774"/>
                          <a:gd name="connsiteY81" fmla="*/ 114300 h 1385322"/>
                          <a:gd name="connsiteX82" fmla="*/ 1936532 w 1936774"/>
                          <a:gd name="connsiteY82" fmla="*/ 95250 h 1385322"/>
                          <a:gd name="connsiteX83" fmla="*/ 1888907 w 1936774"/>
                          <a:gd name="connsiteY83" fmla="*/ 51457 h 1385322"/>
                          <a:gd name="connsiteX0" fmla="*/ 1888907 w 1936774"/>
                          <a:gd name="connsiteY0" fmla="*/ 51457 h 1385322"/>
                          <a:gd name="connsiteX1" fmla="*/ 1898432 w 1936774"/>
                          <a:gd name="connsiteY1" fmla="*/ 57150 h 1385322"/>
                          <a:gd name="connsiteX2" fmla="*/ 1822232 w 1936774"/>
                          <a:gd name="connsiteY2" fmla="*/ 9562 h 1385322"/>
                          <a:gd name="connsiteX3" fmla="*/ 1755557 w 1936774"/>
                          <a:gd name="connsiteY3" fmla="*/ 0 h 1385322"/>
                          <a:gd name="connsiteX4" fmla="*/ 1707932 w 1936774"/>
                          <a:gd name="connsiteY4" fmla="*/ 9525 h 1385322"/>
                          <a:gd name="connsiteX5" fmla="*/ 1679357 w 1936774"/>
                          <a:gd name="connsiteY5" fmla="*/ 38100 h 1385322"/>
                          <a:gd name="connsiteX6" fmla="*/ 1648877 w 1936774"/>
                          <a:gd name="connsiteY6" fmla="*/ 74378 h 1385322"/>
                          <a:gd name="connsiteX7" fmla="*/ 1622207 w 1936774"/>
                          <a:gd name="connsiteY7" fmla="*/ 104775 h 1385322"/>
                          <a:gd name="connsiteX8" fmla="*/ 1612682 w 1936774"/>
                          <a:gd name="connsiteY8" fmla="*/ 142875 h 1385322"/>
                          <a:gd name="connsiteX9" fmla="*/ 1593632 w 1936774"/>
                          <a:gd name="connsiteY9" fmla="*/ 171450 h 1385322"/>
                          <a:gd name="connsiteX10" fmla="*/ 1565057 w 1936774"/>
                          <a:gd name="connsiteY10" fmla="*/ 219075 h 1385322"/>
                          <a:gd name="connsiteX11" fmla="*/ 1547912 w 1936774"/>
                          <a:gd name="connsiteY11" fmla="*/ 236265 h 1385322"/>
                          <a:gd name="connsiteX12" fmla="*/ 1517432 w 1936774"/>
                          <a:gd name="connsiteY12" fmla="*/ 276225 h 1385322"/>
                          <a:gd name="connsiteX13" fmla="*/ 1441232 w 1936774"/>
                          <a:gd name="connsiteY13" fmla="*/ 361950 h 1385322"/>
                          <a:gd name="connsiteX14" fmla="*/ 1412657 w 1936774"/>
                          <a:gd name="connsiteY14" fmla="*/ 371475 h 1385322"/>
                          <a:gd name="connsiteX15" fmla="*/ 1355507 w 1936774"/>
                          <a:gd name="connsiteY15" fmla="*/ 409575 h 1385322"/>
                          <a:gd name="connsiteX16" fmla="*/ 1326932 w 1936774"/>
                          <a:gd name="connsiteY16" fmla="*/ 428625 h 1385322"/>
                          <a:gd name="connsiteX17" fmla="*/ 1222157 w 1936774"/>
                          <a:gd name="connsiteY17" fmla="*/ 466725 h 1385322"/>
                          <a:gd name="connsiteX18" fmla="*/ 943916 w 1936774"/>
                          <a:gd name="connsiteY18" fmla="*/ 438303 h 1385322"/>
                          <a:gd name="connsiteX19" fmla="*/ 898291 w 1936774"/>
                          <a:gd name="connsiteY19" fmla="*/ 419323 h 1385322"/>
                          <a:gd name="connsiteX20" fmla="*/ 843014 w 1936774"/>
                          <a:gd name="connsiteY20" fmla="*/ 390680 h 1385322"/>
                          <a:gd name="connsiteX21" fmla="*/ 817916 w 1936774"/>
                          <a:gd name="connsiteY21" fmla="*/ 362367 h 1385322"/>
                          <a:gd name="connsiteX22" fmla="*/ 799184 w 1936774"/>
                          <a:gd name="connsiteY22" fmla="*/ 331562 h 1385322"/>
                          <a:gd name="connsiteX23" fmla="*/ 764957 w 1936774"/>
                          <a:gd name="connsiteY23" fmla="*/ 304800 h 1385322"/>
                          <a:gd name="connsiteX24" fmla="*/ 707807 w 1936774"/>
                          <a:gd name="connsiteY24" fmla="*/ 228600 h 1385322"/>
                          <a:gd name="connsiteX25" fmla="*/ 679232 w 1936774"/>
                          <a:gd name="connsiteY25" fmla="*/ 203895 h 1385322"/>
                          <a:gd name="connsiteX26" fmla="*/ 653705 w 1936774"/>
                          <a:gd name="connsiteY26" fmla="*/ 152817 h 1385322"/>
                          <a:gd name="connsiteX27" fmla="*/ 633465 w 1936774"/>
                          <a:gd name="connsiteY27" fmla="*/ 110828 h 1385322"/>
                          <a:gd name="connsiteX28" fmla="*/ 612289 w 1936774"/>
                          <a:gd name="connsiteY28" fmla="*/ 37132 h 1385322"/>
                          <a:gd name="connsiteX29" fmla="*/ 441107 w 1936774"/>
                          <a:gd name="connsiteY29" fmla="*/ 209550 h 1385322"/>
                          <a:gd name="connsiteX30" fmla="*/ 374432 w 1936774"/>
                          <a:gd name="connsiteY30" fmla="*/ 285750 h 1385322"/>
                          <a:gd name="connsiteX31" fmla="*/ 357287 w 1936774"/>
                          <a:gd name="connsiteY31" fmla="*/ 312428 h 1385322"/>
                          <a:gd name="connsiteX32" fmla="*/ 345857 w 1936774"/>
                          <a:gd name="connsiteY32" fmla="*/ 342900 h 1385322"/>
                          <a:gd name="connsiteX33" fmla="*/ 317282 w 1936774"/>
                          <a:gd name="connsiteY33" fmla="*/ 390525 h 1385322"/>
                          <a:gd name="connsiteX34" fmla="*/ 296327 w 1936774"/>
                          <a:gd name="connsiteY34" fmla="*/ 451545 h 1385322"/>
                          <a:gd name="connsiteX35" fmla="*/ 298232 w 1936774"/>
                          <a:gd name="connsiteY35" fmla="*/ 495300 h 1385322"/>
                          <a:gd name="connsiteX36" fmla="*/ 225406 w 1936774"/>
                          <a:gd name="connsiteY36" fmla="*/ 644629 h 1385322"/>
                          <a:gd name="connsiteX37" fmla="*/ 154518 w 1936774"/>
                          <a:gd name="connsiteY37" fmla="*/ 705949 h 1385322"/>
                          <a:gd name="connsiteX38" fmla="*/ 99120 w 1936774"/>
                          <a:gd name="connsiteY38" fmla="*/ 742019 h 1385322"/>
                          <a:gd name="connsiteX39" fmla="*/ 30727 w 1936774"/>
                          <a:gd name="connsiteY39" fmla="*/ 800745 h 1385322"/>
                          <a:gd name="connsiteX40" fmla="*/ 67197 w 1936774"/>
                          <a:gd name="connsiteY40" fmla="*/ 883625 h 1385322"/>
                          <a:gd name="connsiteX41" fmla="*/ 437297 w 1936774"/>
                          <a:gd name="connsiteY41" fmla="*/ 971550 h 1385322"/>
                          <a:gd name="connsiteX42" fmla="*/ 508717 w 1936774"/>
                          <a:gd name="connsiteY42" fmla="*/ 963361 h 1385322"/>
                          <a:gd name="connsiteX43" fmla="*/ 555909 w 1936774"/>
                          <a:gd name="connsiteY43" fmla="*/ 968937 h 1385322"/>
                          <a:gd name="connsiteX44" fmla="*/ 611067 w 1936774"/>
                          <a:gd name="connsiteY44" fmla="*/ 947585 h 1385322"/>
                          <a:gd name="connsiteX45" fmla="*/ 659466 w 1936774"/>
                          <a:gd name="connsiteY45" fmla="*/ 937310 h 1385322"/>
                          <a:gd name="connsiteX46" fmla="*/ 669707 w 1936774"/>
                          <a:gd name="connsiteY46" fmla="*/ 936915 h 1385322"/>
                          <a:gd name="connsiteX47" fmla="*/ 693699 w 1936774"/>
                          <a:gd name="connsiteY47" fmla="*/ 929280 h 1385322"/>
                          <a:gd name="connsiteX48" fmla="*/ 724565 w 1936774"/>
                          <a:gd name="connsiteY48" fmla="*/ 926602 h 1385322"/>
                          <a:gd name="connsiteX49" fmla="*/ 772111 w 1936774"/>
                          <a:gd name="connsiteY49" fmla="*/ 918103 h 1385322"/>
                          <a:gd name="connsiteX50" fmla="*/ 822107 w 1936774"/>
                          <a:gd name="connsiteY50" fmla="*/ 895350 h 1385322"/>
                          <a:gd name="connsiteX51" fmla="*/ 869732 w 1936774"/>
                          <a:gd name="connsiteY51" fmla="*/ 866775 h 1385322"/>
                          <a:gd name="connsiteX52" fmla="*/ 1037276 w 1936774"/>
                          <a:gd name="connsiteY52" fmla="*/ 910639 h 1385322"/>
                          <a:gd name="connsiteX53" fmla="*/ 1126907 w 1936774"/>
                          <a:gd name="connsiteY53" fmla="*/ 990600 h 1385322"/>
                          <a:gd name="connsiteX54" fmla="*/ 1126907 w 1936774"/>
                          <a:gd name="connsiteY54" fmla="*/ 1021110 h 1385322"/>
                          <a:gd name="connsiteX55" fmla="*/ 1142147 w 1936774"/>
                          <a:gd name="connsiteY55" fmla="*/ 1057275 h 1385322"/>
                          <a:gd name="connsiteX56" fmla="*/ 1198166 w 1936774"/>
                          <a:gd name="connsiteY56" fmla="*/ 1348565 h 1385322"/>
                          <a:gd name="connsiteX57" fmla="*/ 1231682 w 1936774"/>
                          <a:gd name="connsiteY57" fmla="*/ 1019175 h 1385322"/>
                          <a:gd name="connsiteX58" fmla="*/ 1212632 w 1936774"/>
                          <a:gd name="connsiteY58" fmla="*/ 990600 h 1385322"/>
                          <a:gd name="connsiteX59" fmla="*/ 1231682 w 1936774"/>
                          <a:gd name="connsiteY59" fmla="*/ 1047750 h 1385322"/>
                          <a:gd name="connsiteX60" fmla="*/ 1285022 w 1936774"/>
                          <a:gd name="connsiteY60" fmla="*/ 1173161 h 1385322"/>
                          <a:gd name="connsiteX61" fmla="*/ 1353215 w 1936774"/>
                          <a:gd name="connsiteY61" fmla="*/ 1384966 h 1385322"/>
                          <a:gd name="connsiteX62" fmla="*/ 1338390 w 1936774"/>
                          <a:gd name="connsiteY62" fmla="*/ 1110089 h 1385322"/>
                          <a:gd name="connsiteX63" fmla="*/ 1344331 w 1936774"/>
                          <a:gd name="connsiteY63" fmla="*/ 1041794 h 1385322"/>
                          <a:gd name="connsiteX64" fmla="*/ 1419313 w 1936774"/>
                          <a:gd name="connsiteY64" fmla="*/ 1015847 h 1385322"/>
                          <a:gd name="connsiteX65" fmla="*/ 1492207 w 1936774"/>
                          <a:gd name="connsiteY65" fmla="*/ 1018882 h 1385322"/>
                          <a:gd name="connsiteX66" fmla="*/ 1574897 w 1936774"/>
                          <a:gd name="connsiteY66" fmla="*/ 996369 h 1385322"/>
                          <a:gd name="connsiteX67" fmla="*/ 1591734 w 1936774"/>
                          <a:gd name="connsiteY67" fmla="*/ 990599 h 1385322"/>
                          <a:gd name="connsiteX68" fmla="*/ 1727841 w 1936774"/>
                          <a:gd name="connsiteY68" fmla="*/ 915501 h 1385322"/>
                          <a:gd name="connsiteX69" fmla="*/ 1797882 w 1936774"/>
                          <a:gd name="connsiteY69" fmla="*/ 840483 h 1385322"/>
                          <a:gd name="connsiteX70" fmla="*/ 1812707 w 1936774"/>
                          <a:gd name="connsiteY70" fmla="*/ 828675 h 1385322"/>
                          <a:gd name="connsiteX71" fmla="*/ 1850807 w 1936774"/>
                          <a:gd name="connsiteY71" fmla="*/ 771525 h 1385322"/>
                          <a:gd name="connsiteX72" fmla="*/ 1869857 w 1936774"/>
                          <a:gd name="connsiteY72" fmla="*/ 742950 h 1385322"/>
                          <a:gd name="connsiteX73" fmla="*/ 1879382 w 1936774"/>
                          <a:gd name="connsiteY73" fmla="*/ 704850 h 1385322"/>
                          <a:gd name="connsiteX74" fmla="*/ 1860332 w 1936774"/>
                          <a:gd name="connsiteY74" fmla="*/ 466725 h 1385322"/>
                          <a:gd name="connsiteX75" fmla="*/ 1850807 w 1936774"/>
                          <a:gd name="connsiteY75" fmla="*/ 438150 h 1385322"/>
                          <a:gd name="connsiteX76" fmla="*/ 1833662 w 1936774"/>
                          <a:gd name="connsiteY76" fmla="*/ 401947 h 1385322"/>
                          <a:gd name="connsiteX77" fmla="*/ 1812707 w 1936774"/>
                          <a:gd name="connsiteY77" fmla="*/ 371475 h 1385322"/>
                          <a:gd name="connsiteX78" fmla="*/ 1812707 w 1936774"/>
                          <a:gd name="connsiteY78" fmla="*/ 190500 h 1385322"/>
                          <a:gd name="connsiteX79" fmla="*/ 1831757 w 1936774"/>
                          <a:gd name="connsiteY79" fmla="*/ 161925 h 1385322"/>
                          <a:gd name="connsiteX80" fmla="*/ 1860332 w 1936774"/>
                          <a:gd name="connsiteY80" fmla="*/ 142875 h 1385322"/>
                          <a:gd name="connsiteX81" fmla="*/ 1898432 w 1936774"/>
                          <a:gd name="connsiteY81" fmla="*/ 114300 h 1385322"/>
                          <a:gd name="connsiteX82" fmla="*/ 1936532 w 1936774"/>
                          <a:gd name="connsiteY82" fmla="*/ 95250 h 1385322"/>
                          <a:gd name="connsiteX83" fmla="*/ 1888907 w 1936774"/>
                          <a:gd name="connsiteY83" fmla="*/ 51457 h 1385322"/>
                          <a:gd name="connsiteX0" fmla="*/ 1888907 w 1936774"/>
                          <a:gd name="connsiteY0" fmla="*/ 51457 h 1385322"/>
                          <a:gd name="connsiteX1" fmla="*/ 1898432 w 1936774"/>
                          <a:gd name="connsiteY1" fmla="*/ 57150 h 1385322"/>
                          <a:gd name="connsiteX2" fmla="*/ 1822232 w 1936774"/>
                          <a:gd name="connsiteY2" fmla="*/ 9562 h 1385322"/>
                          <a:gd name="connsiteX3" fmla="*/ 1755557 w 1936774"/>
                          <a:gd name="connsiteY3" fmla="*/ 0 h 1385322"/>
                          <a:gd name="connsiteX4" fmla="*/ 1707932 w 1936774"/>
                          <a:gd name="connsiteY4" fmla="*/ 9525 h 1385322"/>
                          <a:gd name="connsiteX5" fmla="*/ 1679357 w 1936774"/>
                          <a:gd name="connsiteY5" fmla="*/ 38100 h 1385322"/>
                          <a:gd name="connsiteX6" fmla="*/ 1648877 w 1936774"/>
                          <a:gd name="connsiteY6" fmla="*/ 74378 h 1385322"/>
                          <a:gd name="connsiteX7" fmla="*/ 1622207 w 1936774"/>
                          <a:gd name="connsiteY7" fmla="*/ 104775 h 1385322"/>
                          <a:gd name="connsiteX8" fmla="*/ 1612682 w 1936774"/>
                          <a:gd name="connsiteY8" fmla="*/ 142875 h 1385322"/>
                          <a:gd name="connsiteX9" fmla="*/ 1593632 w 1936774"/>
                          <a:gd name="connsiteY9" fmla="*/ 171450 h 1385322"/>
                          <a:gd name="connsiteX10" fmla="*/ 1565057 w 1936774"/>
                          <a:gd name="connsiteY10" fmla="*/ 219075 h 1385322"/>
                          <a:gd name="connsiteX11" fmla="*/ 1547912 w 1936774"/>
                          <a:gd name="connsiteY11" fmla="*/ 236265 h 1385322"/>
                          <a:gd name="connsiteX12" fmla="*/ 1517432 w 1936774"/>
                          <a:gd name="connsiteY12" fmla="*/ 276225 h 1385322"/>
                          <a:gd name="connsiteX13" fmla="*/ 1441232 w 1936774"/>
                          <a:gd name="connsiteY13" fmla="*/ 361950 h 1385322"/>
                          <a:gd name="connsiteX14" fmla="*/ 1412657 w 1936774"/>
                          <a:gd name="connsiteY14" fmla="*/ 371475 h 1385322"/>
                          <a:gd name="connsiteX15" fmla="*/ 1355507 w 1936774"/>
                          <a:gd name="connsiteY15" fmla="*/ 409575 h 1385322"/>
                          <a:gd name="connsiteX16" fmla="*/ 1326932 w 1936774"/>
                          <a:gd name="connsiteY16" fmla="*/ 428625 h 1385322"/>
                          <a:gd name="connsiteX17" fmla="*/ 1222157 w 1936774"/>
                          <a:gd name="connsiteY17" fmla="*/ 466725 h 1385322"/>
                          <a:gd name="connsiteX18" fmla="*/ 943916 w 1936774"/>
                          <a:gd name="connsiteY18" fmla="*/ 438303 h 1385322"/>
                          <a:gd name="connsiteX19" fmla="*/ 898291 w 1936774"/>
                          <a:gd name="connsiteY19" fmla="*/ 419323 h 1385322"/>
                          <a:gd name="connsiteX20" fmla="*/ 843014 w 1936774"/>
                          <a:gd name="connsiteY20" fmla="*/ 390680 h 1385322"/>
                          <a:gd name="connsiteX21" fmla="*/ 817916 w 1936774"/>
                          <a:gd name="connsiteY21" fmla="*/ 362367 h 1385322"/>
                          <a:gd name="connsiteX22" fmla="*/ 799184 w 1936774"/>
                          <a:gd name="connsiteY22" fmla="*/ 331562 h 1385322"/>
                          <a:gd name="connsiteX23" fmla="*/ 764957 w 1936774"/>
                          <a:gd name="connsiteY23" fmla="*/ 304800 h 1385322"/>
                          <a:gd name="connsiteX24" fmla="*/ 707807 w 1936774"/>
                          <a:gd name="connsiteY24" fmla="*/ 228600 h 1385322"/>
                          <a:gd name="connsiteX25" fmla="*/ 679232 w 1936774"/>
                          <a:gd name="connsiteY25" fmla="*/ 203895 h 1385322"/>
                          <a:gd name="connsiteX26" fmla="*/ 653705 w 1936774"/>
                          <a:gd name="connsiteY26" fmla="*/ 152817 h 1385322"/>
                          <a:gd name="connsiteX27" fmla="*/ 645657 w 1936774"/>
                          <a:gd name="connsiteY27" fmla="*/ 86541 h 1385322"/>
                          <a:gd name="connsiteX28" fmla="*/ 612289 w 1936774"/>
                          <a:gd name="connsiteY28" fmla="*/ 37132 h 1385322"/>
                          <a:gd name="connsiteX29" fmla="*/ 441107 w 1936774"/>
                          <a:gd name="connsiteY29" fmla="*/ 209550 h 1385322"/>
                          <a:gd name="connsiteX30" fmla="*/ 374432 w 1936774"/>
                          <a:gd name="connsiteY30" fmla="*/ 285750 h 1385322"/>
                          <a:gd name="connsiteX31" fmla="*/ 357287 w 1936774"/>
                          <a:gd name="connsiteY31" fmla="*/ 312428 h 1385322"/>
                          <a:gd name="connsiteX32" fmla="*/ 345857 w 1936774"/>
                          <a:gd name="connsiteY32" fmla="*/ 342900 h 1385322"/>
                          <a:gd name="connsiteX33" fmla="*/ 317282 w 1936774"/>
                          <a:gd name="connsiteY33" fmla="*/ 390525 h 1385322"/>
                          <a:gd name="connsiteX34" fmla="*/ 296327 w 1936774"/>
                          <a:gd name="connsiteY34" fmla="*/ 451545 h 1385322"/>
                          <a:gd name="connsiteX35" fmla="*/ 298232 w 1936774"/>
                          <a:gd name="connsiteY35" fmla="*/ 495300 h 1385322"/>
                          <a:gd name="connsiteX36" fmla="*/ 225406 w 1936774"/>
                          <a:gd name="connsiteY36" fmla="*/ 644629 h 1385322"/>
                          <a:gd name="connsiteX37" fmla="*/ 154518 w 1936774"/>
                          <a:gd name="connsiteY37" fmla="*/ 705949 h 1385322"/>
                          <a:gd name="connsiteX38" fmla="*/ 99120 w 1936774"/>
                          <a:gd name="connsiteY38" fmla="*/ 742019 h 1385322"/>
                          <a:gd name="connsiteX39" fmla="*/ 30727 w 1936774"/>
                          <a:gd name="connsiteY39" fmla="*/ 800745 h 1385322"/>
                          <a:gd name="connsiteX40" fmla="*/ 67197 w 1936774"/>
                          <a:gd name="connsiteY40" fmla="*/ 883625 h 1385322"/>
                          <a:gd name="connsiteX41" fmla="*/ 437297 w 1936774"/>
                          <a:gd name="connsiteY41" fmla="*/ 971550 h 1385322"/>
                          <a:gd name="connsiteX42" fmla="*/ 508717 w 1936774"/>
                          <a:gd name="connsiteY42" fmla="*/ 963361 h 1385322"/>
                          <a:gd name="connsiteX43" fmla="*/ 555909 w 1936774"/>
                          <a:gd name="connsiteY43" fmla="*/ 968937 h 1385322"/>
                          <a:gd name="connsiteX44" fmla="*/ 611067 w 1936774"/>
                          <a:gd name="connsiteY44" fmla="*/ 947585 h 1385322"/>
                          <a:gd name="connsiteX45" fmla="*/ 659466 w 1936774"/>
                          <a:gd name="connsiteY45" fmla="*/ 937310 h 1385322"/>
                          <a:gd name="connsiteX46" fmla="*/ 669707 w 1936774"/>
                          <a:gd name="connsiteY46" fmla="*/ 936915 h 1385322"/>
                          <a:gd name="connsiteX47" fmla="*/ 693699 w 1936774"/>
                          <a:gd name="connsiteY47" fmla="*/ 929280 h 1385322"/>
                          <a:gd name="connsiteX48" fmla="*/ 724565 w 1936774"/>
                          <a:gd name="connsiteY48" fmla="*/ 926602 h 1385322"/>
                          <a:gd name="connsiteX49" fmla="*/ 772111 w 1936774"/>
                          <a:gd name="connsiteY49" fmla="*/ 918103 h 1385322"/>
                          <a:gd name="connsiteX50" fmla="*/ 822107 w 1936774"/>
                          <a:gd name="connsiteY50" fmla="*/ 895350 h 1385322"/>
                          <a:gd name="connsiteX51" fmla="*/ 869732 w 1936774"/>
                          <a:gd name="connsiteY51" fmla="*/ 866775 h 1385322"/>
                          <a:gd name="connsiteX52" fmla="*/ 1037276 w 1936774"/>
                          <a:gd name="connsiteY52" fmla="*/ 910639 h 1385322"/>
                          <a:gd name="connsiteX53" fmla="*/ 1126907 w 1936774"/>
                          <a:gd name="connsiteY53" fmla="*/ 990600 h 1385322"/>
                          <a:gd name="connsiteX54" fmla="*/ 1126907 w 1936774"/>
                          <a:gd name="connsiteY54" fmla="*/ 1021110 h 1385322"/>
                          <a:gd name="connsiteX55" fmla="*/ 1142147 w 1936774"/>
                          <a:gd name="connsiteY55" fmla="*/ 1057275 h 1385322"/>
                          <a:gd name="connsiteX56" fmla="*/ 1198166 w 1936774"/>
                          <a:gd name="connsiteY56" fmla="*/ 1348565 h 1385322"/>
                          <a:gd name="connsiteX57" fmla="*/ 1231682 w 1936774"/>
                          <a:gd name="connsiteY57" fmla="*/ 1019175 h 1385322"/>
                          <a:gd name="connsiteX58" fmla="*/ 1212632 w 1936774"/>
                          <a:gd name="connsiteY58" fmla="*/ 990600 h 1385322"/>
                          <a:gd name="connsiteX59" fmla="*/ 1231682 w 1936774"/>
                          <a:gd name="connsiteY59" fmla="*/ 1047750 h 1385322"/>
                          <a:gd name="connsiteX60" fmla="*/ 1285022 w 1936774"/>
                          <a:gd name="connsiteY60" fmla="*/ 1173161 h 1385322"/>
                          <a:gd name="connsiteX61" fmla="*/ 1353215 w 1936774"/>
                          <a:gd name="connsiteY61" fmla="*/ 1384966 h 1385322"/>
                          <a:gd name="connsiteX62" fmla="*/ 1338390 w 1936774"/>
                          <a:gd name="connsiteY62" fmla="*/ 1110089 h 1385322"/>
                          <a:gd name="connsiteX63" fmla="*/ 1344331 w 1936774"/>
                          <a:gd name="connsiteY63" fmla="*/ 1041794 h 1385322"/>
                          <a:gd name="connsiteX64" fmla="*/ 1419313 w 1936774"/>
                          <a:gd name="connsiteY64" fmla="*/ 1015847 h 1385322"/>
                          <a:gd name="connsiteX65" fmla="*/ 1492207 w 1936774"/>
                          <a:gd name="connsiteY65" fmla="*/ 1018882 h 1385322"/>
                          <a:gd name="connsiteX66" fmla="*/ 1574897 w 1936774"/>
                          <a:gd name="connsiteY66" fmla="*/ 996369 h 1385322"/>
                          <a:gd name="connsiteX67" fmla="*/ 1591734 w 1936774"/>
                          <a:gd name="connsiteY67" fmla="*/ 990599 h 1385322"/>
                          <a:gd name="connsiteX68" fmla="*/ 1727841 w 1936774"/>
                          <a:gd name="connsiteY68" fmla="*/ 915501 h 1385322"/>
                          <a:gd name="connsiteX69" fmla="*/ 1797882 w 1936774"/>
                          <a:gd name="connsiteY69" fmla="*/ 840483 h 1385322"/>
                          <a:gd name="connsiteX70" fmla="*/ 1812707 w 1936774"/>
                          <a:gd name="connsiteY70" fmla="*/ 828675 h 1385322"/>
                          <a:gd name="connsiteX71" fmla="*/ 1850807 w 1936774"/>
                          <a:gd name="connsiteY71" fmla="*/ 771525 h 1385322"/>
                          <a:gd name="connsiteX72" fmla="*/ 1869857 w 1936774"/>
                          <a:gd name="connsiteY72" fmla="*/ 742950 h 1385322"/>
                          <a:gd name="connsiteX73" fmla="*/ 1879382 w 1936774"/>
                          <a:gd name="connsiteY73" fmla="*/ 704850 h 1385322"/>
                          <a:gd name="connsiteX74" fmla="*/ 1860332 w 1936774"/>
                          <a:gd name="connsiteY74" fmla="*/ 466725 h 1385322"/>
                          <a:gd name="connsiteX75" fmla="*/ 1850807 w 1936774"/>
                          <a:gd name="connsiteY75" fmla="*/ 438150 h 1385322"/>
                          <a:gd name="connsiteX76" fmla="*/ 1833662 w 1936774"/>
                          <a:gd name="connsiteY76" fmla="*/ 401947 h 1385322"/>
                          <a:gd name="connsiteX77" fmla="*/ 1812707 w 1936774"/>
                          <a:gd name="connsiteY77" fmla="*/ 371475 h 1385322"/>
                          <a:gd name="connsiteX78" fmla="*/ 1812707 w 1936774"/>
                          <a:gd name="connsiteY78" fmla="*/ 190500 h 1385322"/>
                          <a:gd name="connsiteX79" fmla="*/ 1831757 w 1936774"/>
                          <a:gd name="connsiteY79" fmla="*/ 161925 h 1385322"/>
                          <a:gd name="connsiteX80" fmla="*/ 1860332 w 1936774"/>
                          <a:gd name="connsiteY80" fmla="*/ 142875 h 1385322"/>
                          <a:gd name="connsiteX81" fmla="*/ 1898432 w 1936774"/>
                          <a:gd name="connsiteY81" fmla="*/ 114300 h 1385322"/>
                          <a:gd name="connsiteX82" fmla="*/ 1936532 w 1936774"/>
                          <a:gd name="connsiteY82" fmla="*/ 95250 h 1385322"/>
                          <a:gd name="connsiteX83" fmla="*/ 1888907 w 1936774"/>
                          <a:gd name="connsiteY83" fmla="*/ 51457 h 1385322"/>
                          <a:gd name="connsiteX0" fmla="*/ 1888907 w 1936774"/>
                          <a:gd name="connsiteY0" fmla="*/ 51457 h 1385322"/>
                          <a:gd name="connsiteX1" fmla="*/ 1898432 w 1936774"/>
                          <a:gd name="connsiteY1" fmla="*/ 57150 h 1385322"/>
                          <a:gd name="connsiteX2" fmla="*/ 1822232 w 1936774"/>
                          <a:gd name="connsiteY2" fmla="*/ 9562 h 1385322"/>
                          <a:gd name="connsiteX3" fmla="*/ 1755557 w 1936774"/>
                          <a:gd name="connsiteY3" fmla="*/ 0 h 1385322"/>
                          <a:gd name="connsiteX4" fmla="*/ 1707932 w 1936774"/>
                          <a:gd name="connsiteY4" fmla="*/ 9525 h 1385322"/>
                          <a:gd name="connsiteX5" fmla="*/ 1679357 w 1936774"/>
                          <a:gd name="connsiteY5" fmla="*/ 38100 h 1385322"/>
                          <a:gd name="connsiteX6" fmla="*/ 1648877 w 1936774"/>
                          <a:gd name="connsiteY6" fmla="*/ 74378 h 1385322"/>
                          <a:gd name="connsiteX7" fmla="*/ 1622207 w 1936774"/>
                          <a:gd name="connsiteY7" fmla="*/ 104775 h 1385322"/>
                          <a:gd name="connsiteX8" fmla="*/ 1612682 w 1936774"/>
                          <a:gd name="connsiteY8" fmla="*/ 142875 h 1385322"/>
                          <a:gd name="connsiteX9" fmla="*/ 1593632 w 1936774"/>
                          <a:gd name="connsiteY9" fmla="*/ 171450 h 1385322"/>
                          <a:gd name="connsiteX10" fmla="*/ 1565057 w 1936774"/>
                          <a:gd name="connsiteY10" fmla="*/ 219075 h 1385322"/>
                          <a:gd name="connsiteX11" fmla="*/ 1547912 w 1936774"/>
                          <a:gd name="connsiteY11" fmla="*/ 236265 h 1385322"/>
                          <a:gd name="connsiteX12" fmla="*/ 1517432 w 1936774"/>
                          <a:gd name="connsiteY12" fmla="*/ 276225 h 1385322"/>
                          <a:gd name="connsiteX13" fmla="*/ 1441232 w 1936774"/>
                          <a:gd name="connsiteY13" fmla="*/ 361950 h 1385322"/>
                          <a:gd name="connsiteX14" fmla="*/ 1412657 w 1936774"/>
                          <a:gd name="connsiteY14" fmla="*/ 371475 h 1385322"/>
                          <a:gd name="connsiteX15" fmla="*/ 1355507 w 1936774"/>
                          <a:gd name="connsiteY15" fmla="*/ 409575 h 1385322"/>
                          <a:gd name="connsiteX16" fmla="*/ 1326932 w 1936774"/>
                          <a:gd name="connsiteY16" fmla="*/ 428625 h 1385322"/>
                          <a:gd name="connsiteX17" fmla="*/ 1222157 w 1936774"/>
                          <a:gd name="connsiteY17" fmla="*/ 466725 h 1385322"/>
                          <a:gd name="connsiteX18" fmla="*/ 943916 w 1936774"/>
                          <a:gd name="connsiteY18" fmla="*/ 438303 h 1385322"/>
                          <a:gd name="connsiteX19" fmla="*/ 898291 w 1936774"/>
                          <a:gd name="connsiteY19" fmla="*/ 419323 h 1385322"/>
                          <a:gd name="connsiteX20" fmla="*/ 843014 w 1936774"/>
                          <a:gd name="connsiteY20" fmla="*/ 390680 h 1385322"/>
                          <a:gd name="connsiteX21" fmla="*/ 817916 w 1936774"/>
                          <a:gd name="connsiteY21" fmla="*/ 362367 h 1385322"/>
                          <a:gd name="connsiteX22" fmla="*/ 799184 w 1936774"/>
                          <a:gd name="connsiteY22" fmla="*/ 331562 h 1385322"/>
                          <a:gd name="connsiteX23" fmla="*/ 764957 w 1936774"/>
                          <a:gd name="connsiteY23" fmla="*/ 304800 h 1385322"/>
                          <a:gd name="connsiteX24" fmla="*/ 707807 w 1936774"/>
                          <a:gd name="connsiteY24" fmla="*/ 228600 h 1385322"/>
                          <a:gd name="connsiteX25" fmla="*/ 679232 w 1936774"/>
                          <a:gd name="connsiteY25" fmla="*/ 203895 h 1385322"/>
                          <a:gd name="connsiteX26" fmla="*/ 653705 w 1936774"/>
                          <a:gd name="connsiteY26" fmla="*/ 152817 h 1385322"/>
                          <a:gd name="connsiteX27" fmla="*/ 636513 w 1936774"/>
                          <a:gd name="connsiteY27" fmla="*/ 89577 h 1385322"/>
                          <a:gd name="connsiteX28" fmla="*/ 612289 w 1936774"/>
                          <a:gd name="connsiteY28" fmla="*/ 37132 h 1385322"/>
                          <a:gd name="connsiteX29" fmla="*/ 441107 w 1936774"/>
                          <a:gd name="connsiteY29" fmla="*/ 209550 h 1385322"/>
                          <a:gd name="connsiteX30" fmla="*/ 374432 w 1936774"/>
                          <a:gd name="connsiteY30" fmla="*/ 285750 h 1385322"/>
                          <a:gd name="connsiteX31" fmla="*/ 357287 w 1936774"/>
                          <a:gd name="connsiteY31" fmla="*/ 312428 h 1385322"/>
                          <a:gd name="connsiteX32" fmla="*/ 345857 w 1936774"/>
                          <a:gd name="connsiteY32" fmla="*/ 342900 h 1385322"/>
                          <a:gd name="connsiteX33" fmla="*/ 317282 w 1936774"/>
                          <a:gd name="connsiteY33" fmla="*/ 390525 h 1385322"/>
                          <a:gd name="connsiteX34" fmla="*/ 296327 w 1936774"/>
                          <a:gd name="connsiteY34" fmla="*/ 451545 h 1385322"/>
                          <a:gd name="connsiteX35" fmla="*/ 298232 w 1936774"/>
                          <a:gd name="connsiteY35" fmla="*/ 495300 h 1385322"/>
                          <a:gd name="connsiteX36" fmla="*/ 225406 w 1936774"/>
                          <a:gd name="connsiteY36" fmla="*/ 644629 h 1385322"/>
                          <a:gd name="connsiteX37" fmla="*/ 154518 w 1936774"/>
                          <a:gd name="connsiteY37" fmla="*/ 705949 h 1385322"/>
                          <a:gd name="connsiteX38" fmla="*/ 99120 w 1936774"/>
                          <a:gd name="connsiteY38" fmla="*/ 742019 h 1385322"/>
                          <a:gd name="connsiteX39" fmla="*/ 30727 w 1936774"/>
                          <a:gd name="connsiteY39" fmla="*/ 800745 h 1385322"/>
                          <a:gd name="connsiteX40" fmla="*/ 67197 w 1936774"/>
                          <a:gd name="connsiteY40" fmla="*/ 883625 h 1385322"/>
                          <a:gd name="connsiteX41" fmla="*/ 437297 w 1936774"/>
                          <a:gd name="connsiteY41" fmla="*/ 971550 h 1385322"/>
                          <a:gd name="connsiteX42" fmla="*/ 508717 w 1936774"/>
                          <a:gd name="connsiteY42" fmla="*/ 963361 h 1385322"/>
                          <a:gd name="connsiteX43" fmla="*/ 555909 w 1936774"/>
                          <a:gd name="connsiteY43" fmla="*/ 968937 h 1385322"/>
                          <a:gd name="connsiteX44" fmla="*/ 611067 w 1936774"/>
                          <a:gd name="connsiteY44" fmla="*/ 947585 h 1385322"/>
                          <a:gd name="connsiteX45" fmla="*/ 659466 w 1936774"/>
                          <a:gd name="connsiteY45" fmla="*/ 937310 h 1385322"/>
                          <a:gd name="connsiteX46" fmla="*/ 669707 w 1936774"/>
                          <a:gd name="connsiteY46" fmla="*/ 936915 h 1385322"/>
                          <a:gd name="connsiteX47" fmla="*/ 693699 w 1936774"/>
                          <a:gd name="connsiteY47" fmla="*/ 929280 h 1385322"/>
                          <a:gd name="connsiteX48" fmla="*/ 724565 w 1936774"/>
                          <a:gd name="connsiteY48" fmla="*/ 926602 h 1385322"/>
                          <a:gd name="connsiteX49" fmla="*/ 772111 w 1936774"/>
                          <a:gd name="connsiteY49" fmla="*/ 918103 h 1385322"/>
                          <a:gd name="connsiteX50" fmla="*/ 822107 w 1936774"/>
                          <a:gd name="connsiteY50" fmla="*/ 895350 h 1385322"/>
                          <a:gd name="connsiteX51" fmla="*/ 869732 w 1936774"/>
                          <a:gd name="connsiteY51" fmla="*/ 866775 h 1385322"/>
                          <a:gd name="connsiteX52" fmla="*/ 1037276 w 1936774"/>
                          <a:gd name="connsiteY52" fmla="*/ 910639 h 1385322"/>
                          <a:gd name="connsiteX53" fmla="*/ 1126907 w 1936774"/>
                          <a:gd name="connsiteY53" fmla="*/ 990600 h 1385322"/>
                          <a:gd name="connsiteX54" fmla="*/ 1126907 w 1936774"/>
                          <a:gd name="connsiteY54" fmla="*/ 1021110 h 1385322"/>
                          <a:gd name="connsiteX55" fmla="*/ 1142147 w 1936774"/>
                          <a:gd name="connsiteY55" fmla="*/ 1057275 h 1385322"/>
                          <a:gd name="connsiteX56" fmla="*/ 1198166 w 1936774"/>
                          <a:gd name="connsiteY56" fmla="*/ 1348565 h 1385322"/>
                          <a:gd name="connsiteX57" fmla="*/ 1231682 w 1936774"/>
                          <a:gd name="connsiteY57" fmla="*/ 1019175 h 1385322"/>
                          <a:gd name="connsiteX58" fmla="*/ 1212632 w 1936774"/>
                          <a:gd name="connsiteY58" fmla="*/ 990600 h 1385322"/>
                          <a:gd name="connsiteX59" fmla="*/ 1231682 w 1936774"/>
                          <a:gd name="connsiteY59" fmla="*/ 1047750 h 1385322"/>
                          <a:gd name="connsiteX60" fmla="*/ 1285022 w 1936774"/>
                          <a:gd name="connsiteY60" fmla="*/ 1173161 h 1385322"/>
                          <a:gd name="connsiteX61" fmla="*/ 1353215 w 1936774"/>
                          <a:gd name="connsiteY61" fmla="*/ 1384966 h 1385322"/>
                          <a:gd name="connsiteX62" fmla="*/ 1338390 w 1936774"/>
                          <a:gd name="connsiteY62" fmla="*/ 1110089 h 1385322"/>
                          <a:gd name="connsiteX63" fmla="*/ 1344331 w 1936774"/>
                          <a:gd name="connsiteY63" fmla="*/ 1041794 h 1385322"/>
                          <a:gd name="connsiteX64" fmla="*/ 1419313 w 1936774"/>
                          <a:gd name="connsiteY64" fmla="*/ 1015847 h 1385322"/>
                          <a:gd name="connsiteX65" fmla="*/ 1492207 w 1936774"/>
                          <a:gd name="connsiteY65" fmla="*/ 1018882 h 1385322"/>
                          <a:gd name="connsiteX66" fmla="*/ 1574897 w 1936774"/>
                          <a:gd name="connsiteY66" fmla="*/ 996369 h 1385322"/>
                          <a:gd name="connsiteX67" fmla="*/ 1591734 w 1936774"/>
                          <a:gd name="connsiteY67" fmla="*/ 990599 h 1385322"/>
                          <a:gd name="connsiteX68" fmla="*/ 1727841 w 1936774"/>
                          <a:gd name="connsiteY68" fmla="*/ 915501 h 1385322"/>
                          <a:gd name="connsiteX69" fmla="*/ 1797882 w 1936774"/>
                          <a:gd name="connsiteY69" fmla="*/ 840483 h 1385322"/>
                          <a:gd name="connsiteX70" fmla="*/ 1812707 w 1936774"/>
                          <a:gd name="connsiteY70" fmla="*/ 828675 h 1385322"/>
                          <a:gd name="connsiteX71" fmla="*/ 1850807 w 1936774"/>
                          <a:gd name="connsiteY71" fmla="*/ 771525 h 1385322"/>
                          <a:gd name="connsiteX72" fmla="*/ 1869857 w 1936774"/>
                          <a:gd name="connsiteY72" fmla="*/ 742950 h 1385322"/>
                          <a:gd name="connsiteX73" fmla="*/ 1879382 w 1936774"/>
                          <a:gd name="connsiteY73" fmla="*/ 704850 h 1385322"/>
                          <a:gd name="connsiteX74" fmla="*/ 1860332 w 1936774"/>
                          <a:gd name="connsiteY74" fmla="*/ 466725 h 1385322"/>
                          <a:gd name="connsiteX75" fmla="*/ 1850807 w 1936774"/>
                          <a:gd name="connsiteY75" fmla="*/ 438150 h 1385322"/>
                          <a:gd name="connsiteX76" fmla="*/ 1833662 w 1936774"/>
                          <a:gd name="connsiteY76" fmla="*/ 401947 h 1385322"/>
                          <a:gd name="connsiteX77" fmla="*/ 1812707 w 1936774"/>
                          <a:gd name="connsiteY77" fmla="*/ 371475 h 1385322"/>
                          <a:gd name="connsiteX78" fmla="*/ 1812707 w 1936774"/>
                          <a:gd name="connsiteY78" fmla="*/ 190500 h 1385322"/>
                          <a:gd name="connsiteX79" fmla="*/ 1831757 w 1936774"/>
                          <a:gd name="connsiteY79" fmla="*/ 161925 h 1385322"/>
                          <a:gd name="connsiteX80" fmla="*/ 1860332 w 1936774"/>
                          <a:gd name="connsiteY80" fmla="*/ 142875 h 1385322"/>
                          <a:gd name="connsiteX81" fmla="*/ 1898432 w 1936774"/>
                          <a:gd name="connsiteY81" fmla="*/ 114300 h 1385322"/>
                          <a:gd name="connsiteX82" fmla="*/ 1936532 w 1936774"/>
                          <a:gd name="connsiteY82" fmla="*/ 95250 h 1385322"/>
                          <a:gd name="connsiteX83" fmla="*/ 1888907 w 1936774"/>
                          <a:gd name="connsiteY83" fmla="*/ 51457 h 1385322"/>
                          <a:gd name="connsiteX0" fmla="*/ 1888907 w 1936774"/>
                          <a:gd name="connsiteY0" fmla="*/ 51457 h 1385322"/>
                          <a:gd name="connsiteX1" fmla="*/ 1898432 w 1936774"/>
                          <a:gd name="connsiteY1" fmla="*/ 57150 h 1385322"/>
                          <a:gd name="connsiteX2" fmla="*/ 1822232 w 1936774"/>
                          <a:gd name="connsiteY2" fmla="*/ 9562 h 1385322"/>
                          <a:gd name="connsiteX3" fmla="*/ 1755557 w 1936774"/>
                          <a:gd name="connsiteY3" fmla="*/ 0 h 1385322"/>
                          <a:gd name="connsiteX4" fmla="*/ 1707932 w 1936774"/>
                          <a:gd name="connsiteY4" fmla="*/ 9525 h 1385322"/>
                          <a:gd name="connsiteX5" fmla="*/ 1679357 w 1936774"/>
                          <a:gd name="connsiteY5" fmla="*/ 38100 h 1385322"/>
                          <a:gd name="connsiteX6" fmla="*/ 1648877 w 1936774"/>
                          <a:gd name="connsiteY6" fmla="*/ 74378 h 1385322"/>
                          <a:gd name="connsiteX7" fmla="*/ 1622207 w 1936774"/>
                          <a:gd name="connsiteY7" fmla="*/ 104775 h 1385322"/>
                          <a:gd name="connsiteX8" fmla="*/ 1612682 w 1936774"/>
                          <a:gd name="connsiteY8" fmla="*/ 142875 h 1385322"/>
                          <a:gd name="connsiteX9" fmla="*/ 1593632 w 1936774"/>
                          <a:gd name="connsiteY9" fmla="*/ 171450 h 1385322"/>
                          <a:gd name="connsiteX10" fmla="*/ 1565057 w 1936774"/>
                          <a:gd name="connsiteY10" fmla="*/ 219075 h 1385322"/>
                          <a:gd name="connsiteX11" fmla="*/ 1547912 w 1936774"/>
                          <a:gd name="connsiteY11" fmla="*/ 236265 h 1385322"/>
                          <a:gd name="connsiteX12" fmla="*/ 1517432 w 1936774"/>
                          <a:gd name="connsiteY12" fmla="*/ 276225 h 1385322"/>
                          <a:gd name="connsiteX13" fmla="*/ 1441232 w 1936774"/>
                          <a:gd name="connsiteY13" fmla="*/ 361950 h 1385322"/>
                          <a:gd name="connsiteX14" fmla="*/ 1412657 w 1936774"/>
                          <a:gd name="connsiteY14" fmla="*/ 371475 h 1385322"/>
                          <a:gd name="connsiteX15" fmla="*/ 1355507 w 1936774"/>
                          <a:gd name="connsiteY15" fmla="*/ 409575 h 1385322"/>
                          <a:gd name="connsiteX16" fmla="*/ 1326932 w 1936774"/>
                          <a:gd name="connsiteY16" fmla="*/ 428625 h 1385322"/>
                          <a:gd name="connsiteX17" fmla="*/ 1222157 w 1936774"/>
                          <a:gd name="connsiteY17" fmla="*/ 466725 h 1385322"/>
                          <a:gd name="connsiteX18" fmla="*/ 943916 w 1936774"/>
                          <a:gd name="connsiteY18" fmla="*/ 438303 h 1385322"/>
                          <a:gd name="connsiteX19" fmla="*/ 898291 w 1936774"/>
                          <a:gd name="connsiteY19" fmla="*/ 419323 h 1385322"/>
                          <a:gd name="connsiteX20" fmla="*/ 843014 w 1936774"/>
                          <a:gd name="connsiteY20" fmla="*/ 390680 h 1385322"/>
                          <a:gd name="connsiteX21" fmla="*/ 817916 w 1936774"/>
                          <a:gd name="connsiteY21" fmla="*/ 362367 h 1385322"/>
                          <a:gd name="connsiteX22" fmla="*/ 799184 w 1936774"/>
                          <a:gd name="connsiteY22" fmla="*/ 331562 h 1385322"/>
                          <a:gd name="connsiteX23" fmla="*/ 764957 w 1936774"/>
                          <a:gd name="connsiteY23" fmla="*/ 304800 h 1385322"/>
                          <a:gd name="connsiteX24" fmla="*/ 707807 w 1936774"/>
                          <a:gd name="connsiteY24" fmla="*/ 228600 h 1385322"/>
                          <a:gd name="connsiteX25" fmla="*/ 679232 w 1936774"/>
                          <a:gd name="connsiteY25" fmla="*/ 203895 h 1385322"/>
                          <a:gd name="connsiteX26" fmla="*/ 653705 w 1936774"/>
                          <a:gd name="connsiteY26" fmla="*/ 152817 h 1385322"/>
                          <a:gd name="connsiteX27" fmla="*/ 636513 w 1936774"/>
                          <a:gd name="connsiteY27" fmla="*/ 89577 h 1385322"/>
                          <a:gd name="connsiteX28" fmla="*/ 612289 w 1936774"/>
                          <a:gd name="connsiteY28" fmla="*/ 37132 h 1385322"/>
                          <a:gd name="connsiteX29" fmla="*/ 441107 w 1936774"/>
                          <a:gd name="connsiteY29" fmla="*/ 209550 h 1385322"/>
                          <a:gd name="connsiteX30" fmla="*/ 374432 w 1936774"/>
                          <a:gd name="connsiteY30" fmla="*/ 285750 h 1385322"/>
                          <a:gd name="connsiteX31" fmla="*/ 357287 w 1936774"/>
                          <a:gd name="connsiteY31" fmla="*/ 312428 h 1385322"/>
                          <a:gd name="connsiteX32" fmla="*/ 345857 w 1936774"/>
                          <a:gd name="connsiteY32" fmla="*/ 342900 h 1385322"/>
                          <a:gd name="connsiteX33" fmla="*/ 317282 w 1936774"/>
                          <a:gd name="connsiteY33" fmla="*/ 390525 h 1385322"/>
                          <a:gd name="connsiteX34" fmla="*/ 296327 w 1936774"/>
                          <a:gd name="connsiteY34" fmla="*/ 451545 h 1385322"/>
                          <a:gd name="connsiteX35" fmla="*/ 298232 w 1936774"/>
                          <a:gd name="connsiteY35" fmla="*/ 495300 h 1385322"/>
                          <a:gd name="connsiteX36" fmla="*/ 231502 w 1936774"/>
                          <a:gd name="connsiteY36" fmla="*/ 617305 h 1385322"/>
                          <a:gd name="connsiteX37" fmla="*/ 154518 w 1936774"/>
                          <a:gd name="connsiteY37" fmla="*/ 705949 h 1385322"/>
                          <a:gd name="connsiteX38" fmla="*/ 99120 w 1936774"/>
                          <a:gd name="connsiteY38" fmla="*/ 742019 h 1385322"/>
                          <a:gd name="connsiteX39" fmla="*/ 30727 w 1936774"/>
                          <a:gd name="connsiteY39" fmla="*/ 800745 h 1385322"/>
                          <a:gd name="connsiteX40" fmla="*/ 67197 w 1936774"/>
                          <a:gd name="connsiteY40" fmla="*/ 883625 h 1385322"/>
                          <a:gd name="connsiteX41" fmla="*/ 437297 w 1936774"/>
                          <a:gd name="connsiteY41" fmla="*/ 971550 h 1385322"/>
                          <a:gd name="connsiteX42" fmla="*/ 508717 w 1936774"/>
                          <a:gd name="connsiteY42" fmla="*/ 963361 h 1385322"/>
                          <a:gd name="connsiteX43" fmla="*/ 555909 w 1936774"/>
                          <a:gd name="connsiteY43" fmla="*/ 968937 h 1385322"/>
                          <a:gd name="connsiteX44" fmla="*/ 611067 w 1936774"/>
                          <a:gd name="connsiteY44" fmla="*/ 947585 h 1385322"/>
                          <a:gd name="connsiteX45" fmla="*/ 659466 w 1936774"/>
                          <a:gd name="connsiteY45" fmla="*/ 937310 h 1385322"/>
                          <a:gd name="connsiteX46" fmla="*/ 669707 w 1936774"/>
                          <a:gd name="connsiteY46" fmla="*/ 936915 h 1385322"/>
                          <a:gd name="connsiteX47" fmla="*/ 693699 w 1936774"/>
                          <a:gd name="connsiteY47" fmla="*/ 929280 h 1385322"/>
                          <a:gd name="connsiteX48" fmla="*/ 724565 w 1936774"/>
                          <a:gd name="connsiteY48" fmla="*/ 926602 h 1385322"/>
                          <a:gd name="connsiteX49" fmla="*/ 772111 w 1936774"/>
                          <a:gd name="connsiteY49" fmla="*/ 918103 h 1385322"/>
                          <a:gd name="connsiteX50" fmla="*/ 822107 w 1936774"/>
                          <a:gd name="connsiteY50" fmla="*/ 895350 h 1385322"/>
                          <a:gd name="connsiteX51" fmla="*/ 869732 w 1936774"/>
                          <a:gd name="connsiteY51" fmla="*/ 866775 h 1385322"/>
                          <a:gd name="connsiteX52" fmla="*/ 1037276 w 1936774"/>
                          <a:gd name="connsiteY52" fmla="*/ 910639 h 1385322"/>
                          <a:gd name="connsiteX53" fmla="*/ 1126907 w 1936774"/>
                          <a:gd name="connsiteY53" fmla="*/ 990600 h 1385322"/>
                          <a:gd name="connsiteX54" fmla="*/ 1126907 w 1936774"/>
                          <a:gd name="connsiteY54" fmla="*/ 1021110 h 1385322"/>
                          <a:gd name="connsiteX55" fmla="*/ 1142147 w 1936774"/>
                          <a:gd name="connsiteY55" fmla="*/ 1057275 h 1385322"/>
                          <a:gd name="connsiteX56" fmla="*/ 1198166 w 1936774"/>
                          <a:gd name="connsiteY56" fmla="*/ 1348565 h 1385322"/>
                          <a:gd name="connsiteX57" fmla="*/ 1231682 w 1936774"/>
                          <a:gd name="connsiteY57" fmla="*/ 1019175 h 1385322"/>
                          <a:gd name="connsiteX58" fmla="*/ 1212632 w 1936774"/>
                          <a:gd name="connsiteY58" fmla="*/ 990600 h 1385322"/>
                          <a:gd name="connsiteX59" fmla="*/ 1231682 w 1936774"/>
                          <a:gd name="connsiteY59" fmla="*/ 1047750 h 1385322"/>
                          <a:gd name="connsiteX60" fmla="*/ 1285022 w 1936774"/>
                          <a:gd name="connsiteY60" fmla="*/ 1173161 h 1385322"/>
                          <a:gd name="connsiteX61" fmla="*/ 1353215 w 1936774"/>
                          <a:gd name="connsiteY61" fmla="*/ 1384966 h 1385322"/>
                          <a:gd name="connsiteX62" fmla="*/ 1338390 w 1936774"/>
                          <a:gd name="connsiteY62" fmla="*/ 1110089 h 1385322"/>
                          <a:gd name="connsiteX63" fmla="*/ 1344331 w 1936774"/>
                          <a:gd name="connsiteY63" fmla="*/ 1041794 h 1385322"/>
                          <a:gd name="connsiteX64" fmla="*/ 1419313 w 1936774"/>
                          <a:gd name="connsiteY64" fmla="*/ 1015847 h 1385322"/>
                          <a:gd name="connsiteX65" fmla="*/ 1492207 w 1936774"/>
                          <a:gd name="connsiteY65" fmla="*/ 1018882 h 1385322"/>
                          <a:gd name="connsiteX66" fmla="*/ 1574897 w 1936774"/>
                          <a:gd name="connsiteY66" fmla="*/ 996369 h 1385322"/>
                          <a:gd name="connsiteX67" fmla="*/ 1591734 w 1936774"/>
                          <a:gd name="connsiteY67" fmla="*/ 990599 h 1385322"/>
                          <a:gd name="connsiteX68" fmla="*/ 1727841 w 1936774"/>
                          <a:gd name="connsiteY68" fmla="*/ 915501 h 1385322"/>
                          <a:gd name="connsiteX69" fmla="*/ 1797882 w 1936774"/>
                          <a:gd name="connsiteY69" fmla="*/ 840483 h 1385322"/>
                          <a:gd name="connsiteX70" fmla="*/ 1812707 w 1936774"/>
                          <a:gd name="connsiteY70" fmla="*/ 828675 h 1385322"/>
                          <a:gd name="connsiteX71" fmla="*/ 1850807 w 1936774"/>
                          <a:gd name="connsiteY71" fmla="*/ 771525 h 1385322"/>
                          <a:gd name="connsiteX72" fmla="*/ 1869857 w 1936774"/>
                          <a:gd name="connsiteY72" fmla="*/ 742950 h 1385322"/>
                          <a:gd name="connsiteX73" fmla="*/ 1879382 w 1936774"/>
                          <a:gd name="connsiteY73" fmla="*/ 704850 h 1385322"/>
                          <a:gd name="connsiteX74" fmla="*/ 1860332 w 1936774"/>
                          <a:gd name="connsiteY74" fmla="*/ 466725 h 1385322"/>
                          <a:gd name="connsiteX75" fmla="*/ 1850807 w 1936774"/>
                          <a:gd name="connsiteY75" fmla="*/ 438150 h 1385322"/>
                          <a:gd name="connsiteX76" fmla="*/ 1833662 w 1936774"/>
                          <a:gd name="connsiteY76" fmla="*/ 401947 h 1385322"/>
                          <a:gd name="connsiteX77" fmla="*/ 1812707 w 1936774"/>
                          <a:gd name="connsiteY77" fmla="*/ 371475 h 1385322"/>
                          <a:gd name="connsiteX78" fmla="*/ 1812707 w 1936774"/>
                          <a:gd name="connsiteY78" fmla="*/ 190500 h 1385322"/>
                          <a:gd name="connsiteX79" fmla="*/ 1831757 w 1936774"/>
                          <a:gd name="connsiteY79" fmla="*/ 161925 h 1385322"/>
                          <a:gd name="connsiteX80" fmla="*/ 1860332 w 1936774"/>
                          <a:gd name="connsiteY80" fmla="*/ 142875 h 1385322"/>
                          <a:gd name="connsiteX81" fmla="*/ 1898432 w 1936774"/>
                          <a:gd name="connsiteY81" fmla="*/ 114300 h 1385322"/>
                          <a:gd name="connsiteX82" fmla="*/ 1936532 w 1936774"/>
                          <a:gd name="connsiteY82" fmla="*/ 95250 h 1385322"/>
                          <a:gd name="connsiteX83" fmla="*/ 1888907 w 1936774"/>
                          <a:gd name="connsiteY83" fmla="*/ 51457 h 138532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  <a:cxn ang="0">
                            <a:pos x="connsiteX62" y="connsiteY62"/>
                          </a:cxn>
                          <a:cxn ang="0">
                            <a:pos x="connsiteX63" y="connsiteY63"/>
                          </a:cxn>
                          <a:cxn ang="0">
                            <a:pos x="connsiteX64" y="connsiteY64"/>
                          </a:cxn>
                          <a:cxn ang="0">
                            <a:pos x="connsiteX65" y="connsiteY65"/>
                          </a:cxn>
                          <a:cxn ang="0">
                            <a:pos x="connsiteX66" y="connsiteY66"/>
                          </a:cxn>
                          <a:cxn ang="0">
                            <a:pos x="connsiteX67" y="connsiteY67"/>
                          </a:cxn>
                          <a:cxn ang="0">
                            <a:pos x="connsiteX68" y="connsiteY68"/>
                          </a:cxn>
                          <a:cxn ang="0">
                            <a:pos x="connsiteX69" y="connsiteY69"/>
                          </a:cxn>
                          <a:cxn ang="0">
                            <a:pos x="connsiteX70" y="connsiteY70"/>
                          </a:cxn>
                          <a:cxn ang="0">
                            <a:pos x="connsiteX71" y="connsiteY71"/>
                          </a:cxn>
                          <a:cxn ang="0">
                            <a:pos x="connsiteX72" y="connsiteY72"/>
                          </a:cxn>
                          <a:cxn ang="0">
                            <a:pos x="connsiteX73" y="connsiteY73"/>
                          </a:cxn>
                          <a:cxn ang="0">
                            <a:pos x="connsiteX74" y="connsiteY74"/>
                          </a:cxn>
                          <a:cxn ang="0">
                            <a:pos x="connsiteX75" y="connsiteY75"/>
                          </a:cxn>
                          <a:cxn ang="0">
                            <a:pos x="connsiteX76" y="connsiteY76"/>
                          </a:cxn>
                          <a:cxn ang="0">
                            <a:pos x="connsiteX77" y="connsiteY77"/>
                          </a:cxn>
                          <a:cxn ang="0">
                            <a:pos x="connsiteX78" y="connsiteY78"/>
                          </a:cxn>
                          <a:cxn ang="0">
                            <a:pos x="connsiteX79" y="connsiteY79"/>
                          </a:cxn>
                          <a:cxn ang="0">
                            <a:pos x="connsiteX80" y="connsiteY80"/>
                          </a:cxn>
                          <a:cxn ang="0">
                            <a:pos x="connsiteX81" y="connsiteY81"/>
                          </a:cxn>
                          <a:cxn ang="0">
                            <a:pos x="connsiteX82" y="connsiteY82"/>
                          </a:cxn>
                          <a:cxn ang="0">
                            <a:pos x="connsiteX83" y="connsiteY83"/>
                          </a:cxn>
                        </a:cxnLst>
                        <a:rect l="l" t="t" r="r" b="b"/>
                        <a:pathLst>
                          <a:path w="1936774" h="1385322">
                            <a:moveTo>
                              <a:pt x="1888907" y="51457"/>
                            </a:moveTo>
                            <a:lnTo>
                              <a:pt x="1898432" y="57150"/>
                            </a:lnTo>
                            <a:cubicBezTo>
                              <a:pt x="1869857" y="44450"/>
                              <a:pt x="1851266" y="21175"/>
                              <a:pt x="1822232" y="9562"/>
                            </a:cubicBezTo>
                            <a:cubicBezTo>
                              <a:pt x="1803588" y="2104"/>
                              <a:pt x="1774607" y="6"/>
                              <a:pt x="1755557" y="0"/>
                            </a:cubicBezTo>
                            <a:cubicBezTo>
                              <a:pt x="1736507" y="-6"/>
                              <a:pt x="1722412" y="2285"/>
                              <a:pt x="1707932" y="9525"/>
                            </a:cubicBezTo>
                            <a:cubicBezTo>
                              <a:pt x="1695884" y="15549"/>
                              <a:pt x="1689199" y="27291"/>
                              <a:pt x="1679357" y="38100"/>
                            </a:cubicBezTo>
                            <a:cubicBezTo>
                              <a:pt x="1669515" y="48909"/>
                              <a:pt x="1680993" y="48685"/>
                              <a:pt x="1648877" y="74378"/>
                            </a:cubicBezTo>
                            <a:cubicBezTo>
                              <a:pt x="1641037" y="80650"/>
                              <a:pt x="1631732" y="101600"/>
                              <a:pt x="1622207" y="104775"/>
                            </a:cubicBezTo>
                            <a:cubicBezTo>
                              <a:pt x="1619032" y="117475"/>
                              <a:pt x="1617839" y="130843"/>
                              <a:pt x="1612682" y="142875"/>
                            </a:cubicBezTo>
                            <a:cubicBezTo>
                              <a:pt x="1608173" y="153397"/>
                              <a:pt x="1599699" y="161742"/>
                              <a:pt x="1593632" y="171450"/>
                            </a:cubicBezTo>
                            <a:cubicBezTo>
                              <a:pt x="1583820" y="187149"/>
                              <a:pt x="1572677" y="208273"/>
                              <a:pt x="1565057" y="219075"/>
                            </a:cubicBezTo>
                            <a:cubicBezTo>
                              <a:pt x="1557437" y="229877"/>
                              <a:pt x="1554340" y="228552"/>
                              <a:pt x="1547912" y="236265"/>
                            </a:cubicBezTo>
                            <a:cubicBezTo>
                              <a:pt x="1537749" y="248461"/>
                              <a:pt x="1535212" y="255278"/>
                              <a:pt x="1517432" y="276225"/>
                            </a:cubicBezTo>
                            <a:cubicBezTo>
                              <a:pt x="1499652" y="297173"/>
                              <a:pt x="1501233" y="341950"/>
                              <a:pt x="1441232" y="361950"/>
                            </a:cubicBezTo>
                            <a:cubicBezTo>
                              <a:pt x="1431707" y="365125"/>
                              <a:pt x="1421434" y="366599"/>
                              <a:pt x="1412657" y="371475"/>
                            </a:cubicBezTo>
                            <a:cubicBezTo>
                              <a:pt x="1392643" y="382594"/>
                              <a:pt x="1374557" y="396875"/>
                              <a:pt x="1355507" y="409575"/>
                            </a:cubicBezTo>
                            <a:cubicBezTo>
                              <a:pt x="1345982" y="415925"/>
                              <a:pt x="1337454" y="424116"/>
                              <a:pt x="1326932" y="428625"/>
                            </a:cubicBezTo>
                            <a:cubicBezTo>
                              <a:pt x="1248225" y="462357"/>
                              <a:pt x="1283715" y="451335"/>
                              <a:pt x="1222157" y="466725"/>
                            </a:cubicBezTo>
                            <a:cubicBezTo>
                              <a:pt x="1129410" y="457251"/>
                              <a:pt x="997894" y="446203"/>
                              <a:pt x="943916" y="438303"/>
                            </a:cubicBezTo>
                            <a:cubicBezTo>
                              <a:pt x="889938" y="430403"/>
                              <a:pt x="915108" y="427260"/>
                              <a:pt x="898291" y="419323"/>
                            </a:cubicBezTo>
                            <a:cubicBezTo>
                              <a:pt x="881474" y="411386"/>
                              <a:pt x="910958" y="413328"/>
                              <a:pt x="843014" y="390680"/>
                            </a:cubicBezTo>
                            <a:cubicBezTo>
                              <a:pt x="830314" y="377980"/>
                              <a:pt x="825221" y="372220"/>
                              <a:pt x="817916" y="362367"/>
                            </a:cubicBezTo>
                            <a:cubicBezTo>
                              <a:pt x="810611" y="352514"/>
                              <a:pt x="808011" y="341157"/>
                              <a:pt x="799184" y="331562"/>
                            </a:cubicBezTo>
                            <a:cubicBezTo>
                              <a:pt x="790358" y="321968"/>
                              <a:pt x="780187" y="321960"/>
                              <a:pt x="764957" y="304800"/>
                            </a:cubicBezTo>
                            <a:cubicBezTo>
                              <a:pt x="749728" y="287640"/>
                              <a:pt x="722095" y="245418"/>
                              <a:pt x="707807" y="228600"/>
                            </a:cubicBezTo>
                            <a:cubicBezTo>
                              <a:pt x="693520" y="211783"/>
                              <a:pt x="688757" y="207070"/>
                              <a:pt x="679232" y="203895"/>
                            </a:cubicBezTo>
                            <a:cubicBezTo>
                              <a:pt x="672957" y="185071"/>
                              <a:pt x="660825" y="171870"/>
                              <a:pt x="653705" y="152817"/>
                            </a:cubicBezTo>
                            <a:cubicBezTo>
                              <a:pt x="646585" y="133764"/>
                              <a:pt x="646038" y="92752"/>
                              <a:pt x="636513" y="89577"/>
                            </a:cubicBezTo>
                            <a:cubicBezTo>
                              <a:pt x="598413" y="92752"/>
                              <a:pt x="644857" y="17137"/>
                              <a:pt x="612289" y="37132"/>
                            </a:cubicBezTo>
                            <a:cubicBezTo>
                              <a:pt x="579721" y="57128"/>
                              <a:pt x="480750" y="168114"/>
                              <a:pt x="441107" y="209550"/>
                            </a:cubicBezTo>
                            <a:cubicBezTo>
                              <a:pt x="401464" y="250986"/>
                              <a:pt x="457381" y="175151"/>
                              <a:pt x="374432" y="285750"/>
                            </a:cubicBezTo>
                            <a:cubicBezTo>
                              <a:pt x="371257" y="295275"/>
                              <a:pt x="361777" y="303448"/>
                              <a:pt x="357287" y="312428"/>
                            </a:cubicBezTo>
                            <a:cubicBezTo>
                              <a:pt x="352167" y="322667"/>
                              <a:pt x="352525" y="329884"/>
                              <a:pt x="345857" y="342900"/>
                            </a:cubicBezTo>
                            <a:cubicBezTo>
                              <a:pt x="339190" y="355916"/>
                              <a:pt x="326807" y="374650"/>
                              <a:pt x="317282" y="390525"/>
                            </a:cubicBezTo>
                            <a:cubicBezTo>
                              <a:pt x="314107" y="415925"/>
                              <a:pt x="300906" y="426360"/>
                              <a:pt x="296327" y="451545"/>
                            </a:cubicBezTo>
                            <a:cubicBezTo>
                              <a:pt x="294531" y="461423"/>
                              <a:pt x="309036" y="467673"/>
                              <a:pt x="298232" y="495300"/>
                            </a:cubicBezTo>
                            <a:cubicBezTo>
                              <a:pt x="287428" y="522927"/>
                              <a:pt x="255454" y="582197"/>
                              <a:pt x="231502" y="617305"/>
                            </a:cubicBezTo>
                            <a:cubicBezTo>
                              <a:pt x="207550" y="652413"/>
                              <a:pt x="176582" y="685163"/>
                              <a:pt x="154518" y="705949"/>
                            </a:cubicBezTo>
                            <a:cubicBezTo>
                              <a:pt x="132454" y="726735"/>
                              <a:pt x="119752" y="726220"/>
                              <a:pt x="99120" y="742019"/>
                            </a:cubicBezTo>
                            <a:cubicBezTo>
                              <a:pt x="78488" y="757818"/>
                              <a:pt x="80705" y="715764"/>
                              <a:pt x="30727" y="800745"/>
                            </a:cubicBezTo>
                            <a:cubicBezTo>
                              <a:pt x="-24780" y="871242"/>
                              <a:pt x="-565" y="855158"/>
                              <a:pt x="67197" y="883625"/>
                            </a:cubicBezTo>
                            <a:cubicBezTo>
                              <a:pt x="134959" y="912092"/>
                              <a:pt x="363710" y="958261"/>
                              <a:pt x="437297" y="971550"/>
                            </a:cubicBezTo>
                            <a:cubicBezTo>
                              <a:pt x="510884" y="984839"/>
                              <a:pt x="488948" y="963797"/>
                              <a:pt x="508717" y="963361"/>
                            </a:cubicBezTo>
                            <a:cubicBezTo>
                              <a:pt x="528486" y="962926"/>
                              <a:pt x="546384" y="962587"/>
                              <a:pt x="555909" y="968937"/>
                            </a:cubicBezTo>
                            <a:cubicBezTo>
                              <a:pt x="696911" y="940737"/>
                              <a:pt x="593808" y="952856"/>
                              <a:pt x="611067" y="947585"/>
                            </a:cubicBezTo>
                            <a:cubicBezTo>
                              <a:pt x="628327" y="942314"/>
                              <a:pt x="649693" y="939088"/>
                              <a:pt x="659466" y="937310"/>
                            </a:cubicBezTo>
                            <a:cubicBezTo>
                              <a:pt x="669239" y="935532"/>
                              <a:pt x="664002" y="938253"/>
                              <a:pt x="669707" y="936915"/>
                            </a:cubicBezTo>
                            <a:cubicBezTo>
                              <a:pt x="675412" y="935577"/>
                              <a:pt x="684556" y="930999"/>
                              <a:pt x="693699" y="929280"/>
                            </a:cubicBezTo>
                            <a:cubicBezTo>
                              <a:pt x="702842" y="927561"/>
                              <a:pt x="711496" y="928465"/>
                              <a:pt x="724565" y="926602"/>
                            </a:cubicBezTo>
                            <a:cubicBezTo>
                              <a:pt x="737634" y="924739"/>
                              <a:pt x="755854" y="923312"/>
                              <a:pt x="772111" y="918103"/>
                            </a:cubicBezTo>
                            <a:cubicBezTo>
                              <a:pt x="788368" y="912894"/>
                              <a:pt x="809900" y="898402"/>
                              <a:pt x="822107" y="895350"/>
                            </a:cubicBezTo>
                            <a:cubicBezTo>
                              <a:pt x="837982" y="885825"/>
                              <a:pt x="833871" y="864227"/>
                              <a:pt x="869732" y="866775"/>
                            </a:cubicBezTo>
                            <a:cubicBezTo>
                              <a:pt x="905594" y="869323"/>
                              <a:pt x="1021559" y="909891"/>
                              <a:pt x="1037276" y="910639"/>
                            </a:cubicBezTo>
                            <a:cubicBezTo>
                              <a:pt x="1084535" y="965442"/>
                              <a:pt x="1111969" y="972188"/>
                              <a:pt x="1126907" y="990600"/>
                            </a:cubicBezTo>
                            <a:cubicBezTo>
                              <a:pt x="1141845" y="1009012"/>
                              <a:pt x="1124367" y="1009998"/>
                              <a:pt x="1126907" y="1021110"/>
                            </a:cubicBezTo>
                            <a:cubicBezTo>
                              <a:pt x="1129447" y="1032222"/>
                              <a:pt x="1130271" y="1002699"/>
                              <a:pt x="1142147" y="1057275"/>
                            </a:cubicBezTo>
                            <a:cubicBezTo>
                              <a:pt x="1154023" y="1111851"/>
                              <a:pt x="1188641" y="1342215"/>
                              <a:pt x="1198166" y="1348565"/>
                            </a:cubicBezTo>
                            <a:cubicBezTo>
                              <a:pt x="1219069" y="1334630"/>
                              <a:pt x="1229271" y="1078836"/>
                              <a:pt x="1231682" y="1019175"/>
                            </a:cubicBezTo>
                            <a:cubicBezTo>
                              <a:pt x="1234093" y="959514"/>
                              <a:pt x="1212632" y="979152"/>
                              <a:pt x="1212632" y="990600"/>
                            </a:cubicBezTo>
                            <a:cubicBezTo>
                              <a:pt x="1212632" y="1010680"/>
                              <a:pt x="1219617" y="1017323"/>
                              <a:pt x="1231682" y="1047750"/>
                            </a:cubicBezTo>
                            <a:cubicBezTo>
                              <a:pt x="1243747" y="1078177"/>
                              <a:pt x="1235120" y="1108512"/>
                              <a:pt x="1285022" y="1173161"/>
                            </a:cubicBezTo>
                            <a:cubicBezTo>
                              <a:pt x="1294547" y="1169986"/>
                              <a:pt x="1344320" y="1395478"/>
                              <a:pt x="1353215" y="1384966"/>
                            </a:cubicBezTo>
                            <a:cubicBezTo>
                              <a:pt x="1362110" y="1374454"/>
                              <a:pt x="1339871" y="1167284"/>
                              <a:pt x="1338390" y="1110089"/>
                            </a:cubicBezTo>
                            <a:cubicBezTo>
                              <a:pt x="1336909" y="1052894"/>
                              <a:pt x="1350681" y="1051319"/>
                              <a:pt x="1344331" y="1041794"/>
                            </a:cubicBezTo>
                            <a:cubicBezTo>
                              <a:pt x="1350681" y="1006869"/>
                              <a:pt x="1394667" y="1019666"/>
                              <a:pt x="1419313" y="1015847"/>
                            </a:cubicBezTo>
                            <a:cubicBezTo>
                              <a:pt x="1443959" y="1012028"/>
                              <a:pt x="1468080" y="1034738"/>
                              <a:pt x="1492207" y="1018882"/>
                            </a:cubicBezTo>
                            <a:cubicBezTo>
                              <a:pt x="1516334" y="1003026"/>
                              <a:pt x="1561471" y="1006122"/>
                              <a:pt x="1574897" y="996369"/>
                            </a:cubicBezTo>
                            <a:cubicBezTo>
                              <a:pt x="1588323" y="986616"/>
                              <a:pt x="1576085" y="1007725"/>
                              <a:pt x="1591734" y="990599"/>
                            </a:cubicBezTo>
                            <a:cubicBezTo>
                              <a:pt x="1636184" y="987424"/>
                              <a:pt x="1693483" y="940520"/>
                              <a:pt x="1727841" y="915501"/>
                            </a:cubicBezTo>
                            <a:cubicBezTo>
                              <a:pt x="1762199" y="890482"/>
                              <a:pt x="1783738" y="854954"/>
                              <a:pt x="1797882" y="840483"/>
                            </a:cubicBezTo>
                            <a:cubicBezTo>
                              <a:pt x="1812026" y="826012"/>
                              <a:pt x="1803182" y="831850"/>
                              <a:pt x="1812707" y="828675"/>
                            </a:cubicBezTo>
                            <a:lnTo>
                              <a:pt x="1850807" y="771525"/>
                            </a:lnTo>
                            <a:lnTo>
                              <a:pt x="1869857" y="742950"/>
                            </a:lnTo>
                            <a:cubicBezTo>
                              <a:pt x="1873032" y="730250"/>
                              <a:pt x="1879382" y="717941"/>
                              <a:pt x="1879382" y="704850"/>
                            </a:cubicBezTo>
                            <a:cubicBezTo>
                              <a:pt x="1879382" y="592825"/>
                              <a:pt x="1884056" y="549760"/>
                              <a:pt x="1860332" y="466725"/>
                            </a:cubicBezTo>
                            <a:cubicBezTo>
                              <a:pt x="1857574" y="457071"/>
                              <a:pt x="1855252" y="448946"/>
                              <a:pt x="1850807" y="438150"/>
                            </a:cubicBezTo>
                            <a:cubicBezTo>
                              <a:pt x="1846362" y="427354"/>
                              <a:pt x="1840157" y="413313"/>
                              <a:pt x="1833662" y="401947"/>
                            </a:cubicBezTo>
                            <a:cubicBezTo>
                              <a:pt x="1826979" y="390251"/>
                              <a:pt x="1822232" y="381000"/>
                              <a:pt x="1812707" y="371475"/>
                            </a:cubicBezTo>
                            <a:cubicBezTo>
                              <a:pt x="1794172" y="297334"/>
                              <a:pt x="1792955" y="309012"/>
                              <a:pt x="1812707" y="190500"/>
                            </a:cubicBezTo>
                            <a:cubicBezTo>
                              <a:pt x="1814589" y="179208"/>
                              <a:pt x="1823662" y="170020"/>
                              <a:pt x="1831757" y="161925"/>
                            </a:cubicBezTo>
                            <a:cubicBezTo>
                              <a:pt x="1839852" y="153830"/>
                              <a:pt x="1851017" y="149529"/>
                              <a:pt x="1860332" y="142875"/>
                            </a:cubicBezTo>
                            <a:cubicBezTo>
                              <a:pt x="1873250" y="133648"/>
                              <a:pt x="1884970" y="122714"/>
                              <a:pt x="1898432" y="114300"/>
                            </a:cubicBezTo>
                            <a:cubicBezTo>
                              <a:pt x="1910473" y="106775"/>
                              <a:pt x="1928656" y="107064"/>
                              <a:pt x="1936532" y="95250"/>
                            </a:cubicBezTo>
                            <a:cubicBezTo>
                              <a:pt x="1940470" y="89343"/>
                              <a:pt x="1895257" y="57807"/>
                              <a:pt x="1888907" y="51457"/>
                            </a:cubicBezTo>
                            <a:close/>
                          </a:path>
                        </a:pathLst>
                      </a:custGeom>
                      <a:grpFill/>
                      <a:ln>
                        <a:solidFill>
                          <a:srgbClr val="660033"/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hu-HU" dirty="0"/>
                      </a:p>
                    </p:txBody>
                  </p:sp>
                  <p:sp>
                    <p:nvSpPr>
                      <p:cNvPr id="469" name="Szabadkézi sokszög: alakzat 468">
                        <a:extLst>
                          <a:ext uri="{FF2B5EF4-FFF2-40B4-BE49-F238E27FC236}">
                            <a16:creationId xmlns:a16="http://schemas.microsoft.com/office/drawing/2014/main" id="{43DF552E-44A5-097D-275B-19924E0EB3CE}"/>
                          </a:ext>
                        </a:extLst>
                      </p:cNvPr>
                      <p:cNvSpPr/>
                      <p:nvPr/>
                    </p:nvSpPr>
                    <p:spPr>
                      <a:xfrm rot="17630500">
                        <a:off x="1530897" y="8339065"/>
                        <a:ext cx="1107014" cy="363702"/>
                      </a:xfrm>
                      <a:custGeom>
                        <a:avLst/>
                        <a:gdLst>
                          <a:gd name="connsiteX0" fmla="*/ 0 w 1329069"/>
                          <a:gd name="connsiteY0" fmla="*/ 32184 h 436221"/>
                          <a:gd name="connsiteX1" fmla="*/ 0 w 1329069"/>
                          <a:gd name="connsiteY1" fmla="*/ 32184 h 436221"/>
                          <a:gd name="connsiteX2" fmla="*/ 53162 w 1329069"/>
                          <a:gd name="connsiteY2" fmla="*/ 170407 h 436221"/>
                          <a:gd name="connsiteX3" fmla="*/ 85060 w 1329069"/>
                          <a:gd name="connsiteY3" fmla="*/ 212938 h 436221"/>
                          <a:gd name="connsiteX4" fmla="*/ 180753 w 1329069"/>
                          <a:gd name="connsiteY4" fmla="*/ 276733 h 436221"/>
                          <a:gd name="connsiteX5" fmla="*/ 265813 w 1329069"/>
                          <a:gd name="connsiteY5" fmla="*/ 329896 h 436221"/>
                          <a:gd name="connsiteX6" fmla="*/ 297711 w 1329069"/>
                          <a:gd name="connsiteY6" fmla="*/ 351161 h 436221"/>
                          <a:gd name="connsiteX7" fmla="*/ 393404 w 1329069"/>
                          <a:gd name="connsiteY7" fmla="*/ 383059 h 436221"/>
                          <a:gd name="connsiteX8" fmla="*/ 435934 w 1329069"/>
                          <a:gd name="connsiteY8" fmla="*/ 404324 h 436221"/>
                          <a:gd name="connsiteX9" fmla="*/ 510362 w 1329069"/>
                          <a:gd name="connsiteY9" fmla="*/ 414956 h 436221"/>
                          <a:gd name="connsiteX10" fmla="*/ 648586 w 1329069"/>
                          <a:gd name="connsiteY10" fmla="*/ 425589 h 436221"/>
                          <a:gd name="connsiteX11" fmla="*/ 744279 w 1329069"/>
                          <a:gd name="connsiteY11" fmla="*/ 436221 h 436221"/>
                          <a:gd name="connsiteX12" fmla="*/ 978195 w 1329069"/>
                          <a:gd name="connsiteY12" fmla="*/ 425589 h 436221"/>
                          <a:gd name="connsiteX13" fmla="*/ 999460 w 1329069"/>
                          <a:gd name="connsiteY13" fmla="*/ 393691 h 436221"/>
                          <a:gd name="connsiteX14" fmla="*/ 1031358 w 1329069"/>
                          <a:gd name="connsiteY14" fmla="*/ 383059 h 436221"/>
                          <a:gd name="connsiteX15" fmla="*/ 1052623 w 1329069"/>
                          <a:gd name="connsiteY15" fmla="*/ 351161 h 436221"/>
                          <a:gd name="connsiteX16" fmla="*/ 1095153 w 1329069"/>
                          <a:gd name="connsiteY16" fmla="*/ 340528 h 436221"/>
                          <a:gd name="connsiteX17" fmla="*/ 1127051 w 1329069"/>
                          <a:gd name="connsiteY17" fmla="*/ 329896 h 436221"/>
                          <a:gd name="connsiteX18" fmla="*/ 1254641 w 1329069"/>
                          <a:gd name="connsiteY18" fmla="*/ 308631 h 436221"/>
                          <a:gd name="connsiteX19" fmla="*/ 1329069 w 1329069"/>
                          <a:gd name="connsiteY19" fmla="*/ 287366 h 436221"/>
                          <a:gd name="connsiteX20" fmla="*/ 712381 w 1329069"/>
                          <a:gd name="connsiteY20" fmla="*/ 85347 h 436221"/>
                          <a:gd name="connsiteX21" fmla="*/ 627320 w 1329069"/>
                          <a:gd name="connsiteY21" fmla="*/ 10919 h 436221"/>
                          <a:gd name="connsiteX22" fmla="*/ 531627 w 1329069"/>
                          <a:gd name="connsiteY22" fmla="*/ 286 h 436221"/>
                          <a:gd name="connsiteX23" fmla="*/ 95693 w 1329069"/>
                          <a:gd name="connsiteY23" fmla="*/ 10919 h 436221"/>
                          <a:gd name="connsiteX24" fmla="*/ 53162 w 1329069"/>
                          <a:gd name="connsiteY24" fmla="*/ 21552 h 436221"/>
                          <a:gd name="connsiteX25" fmla="*/ 0 w 1329069"/>
                          <a:gd name="connsiteY25" fmla="*/ 32184 h 436221"/>
                          <a:gd name="connsiteX0" fmla="*/ 0 w 1329069"/>
                          <a:gd name="connsiteY0" fmla="*/ 31901 h 435938"/>
                          <a:gd name="connsiteX1" fmla="*/ 0 w 1329069"/>
                          <a:gd name="connsiteY1" fmla="*/ 31901 h 435938"/>
                          <a:gd name="connsiteX2" fmla="*/ 53162 w 1329069"/>
                          <a:gd name="connsiteY2" fmla="*/ 170124 h 435938"/>
                          <a:gd name="connsiteX3" fmla="*/ 85060 w 1329069"/>
                          <a:gd name="connsiteY3" fmla="*/ 212655 h 435938"/>
                          <a:gd name="connsiteX4" fmla="*/ 180753 w 1329069"/>
                          <a:gd name="connsiteY4" fmla="*/ 276450 h 435938"/>
                          <a:gd name="connsiteX5" fmla="*/ 265813 w 1329069"/>
                          <a:gd name="connsiteY5" fmla="*/ 329613 h 435938"/>
                          <a:gd name="connsiteX6" fmla="*/ 297711 w 1329069"/>
                          <a:gd name="connsiteY6" fmla="*/ 350878 h 435938"/>
                          <a:gd name="connsiteX7" fmla="*/ 393404 w 1329069"/>
                          <a:gd name="connsiteY7" fmla="*/ 382776 h 435938"/>
                          <a:gd name="connsiteX8" fmla="*/ 435934 w 1329069"/>
                          <a:gd name="connsiteY8" fmla="*/ 404041 h 435938"/>
                          <a:gd name="connsiteX9" fmla="*/ 510362 w 1329069"/>
                          <a:gd name="connsiteY9" fmla="*/ 414673 h 435938"/>
                          <a:gd name="connsiteX10" fmla="*/ 648586 w 1329069"/>
                          <a:gd name="connsiteY10" fmla="*/ 425306 h 435938"/>
                          <a:gd name="connsiteX11" fmla="*/ 744279 w 1329069"/>
                          <a:gd name="connsiteY11" fmla="*/ 435938 h 435938"/>
                          <a:gd name="connsiteX12" fmla="*/ 978195 w 1329069"/>
                          <a:gd name="connsiteY12" fmla="*/ 425306 h 435938"/>
                          <a:gd name="connsiteX13" fmla="*/ 999460 w 1329069"/>
                          <a:gd name="connsiteY13" fmla="*/ 393408 h 435938"/>
                          <a:gd name="connsiteX14" fmla="*/ 1031358 w 1329069"/>
                          <a:gd name="connsiteY14" fmla="*/ 382776 h 435938"/>
                          <a:gd name="connsiteX15" fmla="*/ 1052623 w 1329069"/>
                          <a:gd name="connsiteY15" fmla="*/ 350878 h 435938"/>
                          <a:gd name="connsiteX16" fmla="*/ 1095153 w 1329069"/>
                          <a:gd name="connsiteY16" fmla="*/ 340245 h 435938"/>
                          <a:gd name="connsiteX17" fmla="*/ 1127051 w 1329069"/>
                          <a:gd name="connsiteY17" fmla="*/ 329613 h 435938"/>
                          <a:gd name="connsiteX18" fmla="*/ 1254641 w 1329069"/>
                          <a:gd name="connsiteY18" fmla="*/ 308348 h 435938"/>
                          <a:gd name="connsiteX19" fmla="*/ 1329069 w 1329069"/>
                          <a:gd name="connsiteY19" fmla="*/ 287083 h 435938"/>
                          <a:gd name="connsiteX20" fmla="*/ 800126 w 1329069"/>
                          <a:gd name="connsiteY20" fmla="*/ 66591 h 435938"/>
                          <a:gd name="connsiteX21" fmla="*/ 627320 w 1329069"/>
                          <a:gd name="connsiteY21" fmla="*/ 10636 h 435938"/>
                          <a:gd name="connsiteX22" fmla="*/ 531627 w 1329069"/>
                          <a:gd name="connsiteY22" fmla="*/ 3 h 435938"/>
                          <a:gd name="connsiteX23" fmla="*/ 95693 w 1329069"/>
                          <a:gd name="connsiteY23" fmla="*/ 10636 h 435938"/>
                          <a:gd name="connsiteX24" fmla="*/ 53162 w 1329069"/>
                          <a:gd name="connsiteY24" fmla="*/ 21269 h 435938"/>
                          <a:gd name="connsiteX25" fmla="*/ 0 w 1329069"/>
                          <a:gd name="connsiteY25" fmla="*/ 31901 h 435938"/>
                          <a:gd name="connsiteX0" fmla="*/ 0 w 1329069"/>
                          <a:gd name="connsiteY0" fmla="*/ 50371 h 454408"/>
                          <a:gd name="connsiteX1" fmla="*/ 0 w 1329069"/>
                          <a:gd name="connsiteY1" fmla="*/ 50371 h 454408"/>
                          <a:gd name="connsiteX2" fmla="*/ 53162 w 1329069"/>
                          <a:gd name="connsiteY2" fmla="*/ 188594 h 454408"/>
                          <a:gd name="connsiteX3" fmla="*/ 85060 w 1329069"/>
                          <a:gd name="connsiteY3" fmla="*/ 231125 h 454408"/>
                          <a:gd name="connsiteX4" fmla="*/ 180753 w 1329069"/>
                          <a:gd name="connsiteY4" fmla="*/ 294920 h 454408"/>
                          <a:gd name="connsiteX5" fmla="*/ 265813 w 1329069"/>
                          <a:gd name="connsiteY5" fmla="*/ 348083 h 454408"/>
                          <a:gd name="connsiteX6" fmla="*/ 297711 w 1329069"/>
                          <a:gd name="connsiteY6" fmla="*/ 369348 h 454408"/>
                          <a:gd name="connsiteX7" fmla="*/ 393404 w 1329069"/>
                          <a:gd name="connsiteY7" fmla="*/ 401246 h 454408"/>
                          <a:gd name="connsiteX8" fmla="*/ 435934 w 1329069"/>
                          <a:gd name="connsiteY8" fmla="*/ 422511 h 454408"/>
                          <a:gd name="connsiteX9" fmla="*/ 510362 w 1329069"/>
                          <a:gd name="connsiteY9" fmla="*/ 433143 h 454408"/>
                          <a:gd name="connsiteX10" fmla="*/ 648586 w 1329069"/>
                          <a:gd name="connsiteY10" fmla="*/ 443776 h 454408"/>
                          <a:gd name="connsiteX11" fmla="*/ 744279 w 1329069"/>
                          <a:gd name="connsiteY11" fmla="*/ 454408 h 454408"/>
                          <a:gd name="connsiteX12" fmla="*/ 978195 w 1329069"/>
                          <a:gd name="connsiteY12" fmla="*/ 443776 h 454408"/>
                          <a:gd name="connsiteX13" fmla="*/ 999460 w 1329069"/>
                          <a:gd name="connsiteY13" fmla="*/ 411878 h 454408"/>
                          <a:gd name="connsiteX14" fmla="*/ 1031358 w 1329069"/>
                          <a:gd name="connsiteY14" fmla="*/ 401246 h 454408"/>
                          <a:gd name="connsiteX15" fmla="*/ 1052623 w 1329069"/>
                          <a:gd name="connsiteY15" fmla="*/ 369348 h 454408"/>
                          <a:gd name="connsiteX16" fmla="*/ 1095153 w 1329069"/>
                          <a:gd name="connsiteY16" fmla="*/ 358715 h 454408"/>
                          <a:gd name="connsiteX17" fmla="*/ 1127051 w 1329069"/>
                          <a:gd name="connsiteY17" fmla="*/ 348083 h 454408"/>
                          <a:gd name="connsiteX18" fmla="*/ 1254641 w 1329069"/>
                          <a:gd name="connsiteY18" fmla="*/ 326818 h 454408"/>
                          <a:gd name="connsiteX19" fmla="*/ 1329069 w 1329069"/>
                          <a:gd name="connsiteY19" fmla="*/ 305553 h 454408"/>
                          <a:gd name="connsiteX20" fmla="*/ 800126 w 1329069"/>
                          <a:gd name="connsiteY20" fmla="*/ 85061 h 454408"/>
                          <a:gd name="connsiteX21" fmla="*/ 627320 w 1329069"/>
                          <a:gd name="connsiteY21" fmla="*/ 29106 h 454408"/>
                          <a:gd name="connsiteX22" fmla="*/ 388464 w 1329069"/>
                          <a:gd name="connsiteY22" fmla="*/ 0 h 454408"/>
                          <a:gd name="connsiteX23" fmla="*/ 95693 w 1329069"/>
                          <a:gd name="connsiteY23" fmla="*/ 29106 h 454408"/>
                          <a:gd name="connsiteX24" fmla="*/ 53162 w 1329069"/>
                          <a:gd name="connsiteY24" fmla="*/ 39739 h 454408"/>
                          <a:gd name="connsiteX25" fmla="*/ 0 w 1329069"/>
                          <a:gd name="connsiteY25" fmla="*/ 50371 h 454408"/>
                          <a:gd name="connsiteX0" fmla="*/ 0 w 1329069"/>
                          <a:gd name="connsiteY0" fmla="*/ 50371 h 458308"/>
                          <a:gd name="connsiteX1" fmla="*/ 0 w 1329069"/>
                          <a:gd name="connsiteY1" fmla="*/ 50371 h 458308"/>
                          <a:gd name="connsiteX2" fmla="*/ 53162 w 1329069"/>
                          <a:gd name="connsiteY2" fmla="*/ 188594 h 458308"/>
                          <a:gd name="connsiteX3" fmla="*/ 85060 w 1329069"/>
                          <a:gd name="connsiteY3" fmla="*/ 231125 h 458308"/>
                          <a:gd name="connsiteX4" fmla="*/ 180753 w 1329069"/>
                          <a:gd name="connsiteY4" fmla="*/ 294920 h 458308"/>
                          <a:gd name="connsiteX5" fmla="*/ 265813 w 1329069"/>
                          <a:gd name="connsiteY5" fmla="*/ 348083 h 458308"/>
                          <a:gd name="connsiteX6" fmla="*/ 297711 w 1329069"/>
                          <a:gd name="connsiteY6" fmla="*/ 369348 h 458308"/>
                          <a:gd name="connsiteX7" fmla="*/ 393404 w 1329069"/>
                          <a:gd name="connsiteY7" fmla="*/ 401246 h 458308"/>
                          <a:gd name="connsiteX8" fmla="*/ 435934 w 1329069"/>
                          <a:gd name="connsiteY8" fmla="*/ 422511 h 458308"/>
                          <a:gd name="connsiteX9" fmla="*/ 510362 w 1329069"/>
                          <a:gd name="connsiteY9" fmla="*/ 433143 h 458308"/>
                          <a:gd name="connsiteX10" fmla="*/ 648586 w 1329069"/>
                          <a:gd name="connsiteY10" fmla="*/ 443776 h 458308"/>
                          <a:gd name="connsiteX11" fmla="*/ 744279 w 1329069"/>
                          <a:gd name="connsiteY11" fmla="*/ 454408 h 458308"/>
                          <a:gd name="connsiteX12" fmla="*/ 890449 w 1329069"/>
                          <a:gd name="connsiteY12" fmla="*/ 453013 h 458308"/>
                          <a:gd name="connsiteX13" fmla="*/ 999460 w 1329069"/>
                          <a:gd name="connsiteY13" fmla="*/ 411878 h 458308"/>
                          <a:gd name="connsiteX14" fmla="*/ 1031358 w 1329069"/>
                          <a:gd name="connsiteY14" fmla="*/ 401246 h 458308"/>
                          <a:gd name="connsiteX15" fmla="*/ 1052623 w 1329069"/>
                          <a:gd name="connsiteY15" fmla="*/ 369348 h 458308"/>
                          <a:gd name="connsiteX16" fmla="*/ 1095153 w 1329069"/>
                          <a:gd name="connsiteY16" fmla="*/ 358715 h 458308"/>
                          <a:gd name="connsiteX17" fmla="*/ 1127051 w 1329069"/>
                          <a:gd name="connsiteY17" fmla="*/ 348083 h 458308"/>
                          <a:gd name="connsiteX18" fmla="*/ 1254641 w 1329069"/>
                          <a:gd name="connsiteY18" fmla="*/ 326818 h 458308"/>
                          <a:gd name="connsiteX19" fmla="*/ 1329069 w 1329069"/>
                          <a:gd name="connsiteY19" fmla="*/ 305553 h 458308"/>
                          <a:gd name="connsiteX20" fmla="*/ 800126 w 1329069"/>
                          <a:gd name="connsiteY20" fmla="*/ 85061 h 458308"/>
                          <a:gd name="connsiteX21" fmla="*/ 627320 w 1329069"/>
                          <a:gd name="connsiteY21" fmla="*/ 29106 h 458308"/>
                          <a:gd name="connsiteX22" fmla="*/ 388464 w 1329069"/>
                          <a:gd name="connsiteY22" fmla="*/ 0 h 458308"/>
                          <a:gd name="connsiteX23" fmla="*/ 95693 w 1329069"/>
                          <a:gd name="connsiteY23" fmla="*/ 29106 h 458308"/>
                          <a:gd name="connsiteX24" fmla="*/ 53162 w 1329069"/>
                          <a:gd name="connsiteY24" fmla="*/ 39739 h 458308"/>
                          <a:gd name="connsiteX25" fmla="*/ 0 w 1329069"/>
                          <a:gd name="connsiteY25" fmla="*/ 50371 h 458308"/>
                          <a:gd name="connsiteX0" fmla="*/ 0 w 1329069"/>
                          <a:gd name="connsiteY0" fmla="*/ 50371 h 458308"/>
                          <a:gd name="connsiteX1" fmla="*/ 0 w 1329069"/>
                          <a:gd name="connsiteY1" fmla="*/ 50371 h 458308"/>
                          <a:gd name="connsiteX2" fmla="*/ 53162 w 1329069"/>
                          <a:gd name="connsiteY2" fmla="*/ 188594 h 458308"/>
                          <a:gd name="connsiteX3" fmla="*/ 85060 w 1329069"/>
                          <a:gd name="connsiteY3" fmla="*/ 231125 h 458308"/>
                          <a:gd name="connsiteX4" fmla="*/ 180753 w 1329069"/>
                          <a:gd name="connsiteY4" fmla="*/ 294920 h 458308"/>
                          <a:gd name="connsiteX5" fmla="*/ 265813 w 1329069"/>
                          <a:gd name="connsiteY5" fmla="*/ 348083 h 458308"/>
                          <a:gd name="connsiteX6" fmla="*/ 297711 w 1329069"/>
                          <a:gd name="connsiteY6" fmla="*/ 369348 h 458308"/>
                          <a:gd name="connsiteX7" fmla="*/ 393404 w 1329069"/>
                          <a:gd name="connsiteY7" fmla="*/ 401246 h 458308"/>
                          <a:gd name="connsiteX8" fmla="*/ 435934 w 1329069"/>
                          <a:gd name="connsiteY8" fmla="*/ 422511 h 458308"/>
                          <a:gd name="connsiteX9" fmla="*/ 510362 w 1329069"/>
                          <a:gd name="connsiteY9" fmla="*/ 433143 h 458308"/>
                          <a:gd name="connsiteX10" fmla="*/ 648586 w 1329069"/>
                          <a:gd name="connsiteY10" fmla="*/ 443776 h 458308"/>
                          <a:gd name="connsiteX11" fmla="*/ 744279 w 1329069"/>
                          <a:gd name="connsiteY11" fmla="*/ 454408 h 458308"/>
                          <a:gd name="connsiteX12" fmla="*/ 890449 w 1329069"/>
                          <a:gd name="connsiteY12" fmla="*/ 453013 h 458308"/>
                          <a:gd name="connsiteX13" fmla="*/ 999460 w 1329069"/>
                          <a:gd name="connsiteY13" fmla="*/ 411878 h 458308"/>
                          <a:gd name="connsiteX14" fmla="*/ 1031358 w 1329069"/>
                          <a:gd name="connsiteY14" fmla="*/ 401246 h 458308"/>
                          <a:gd name="connsiteX15" fmla="*/ 1052623 w 1329069"/>
                          <a:gd name="connsiteY15" fmla="*/ 369348 h 458308"/>
                          <a:gd name="connsiteX16" fmla="*/ 1095153 w 1329069"/>
                          <a:gd name="connsiteY16" fmla="*/ 358715 h 458308"/>
                          <a:gd name="connsiteX17" fmla="*/ 1168614 w 1329069"/>
                          <a:gd name="connsiteY17" fmla="*/ 343465 h 458308"/>
                          <a:gd name="connsiteX18" fmla="*/ 1254641 w 1329069"/>
                          <a:gd name="connsiteY18" fmla="*/ 326818 h 458308"/>
                          <a:gd name="connsiteX19" fmla="*/ 1329069 w 1329069"/>
                          <a:gd name="connsiteY19" fmla="*/ 305553 h 458308"/>
                          <a:gd name="connsiteX20" fmla="*/ 800126 w 1329069"/>
                          <a:gd name="connsiteY20" fmla="*/ 85061 h 458308"/>
                          <a:gd name="connsiteX21" fmla="*/ 627320 w 1329069"/>
                          <a:gd name="connsiteY21" fmla="*/ 29106 h 458308"/>
                          <a:gd name="connsiteX22" fmla="*/ 388464 w 1329069"/>
                          <a:gd name="connsiteY22" fmla="*/ 0 h 458308"/>
                          <a:gd name="connsiteX23" fmla="*/ 95693 w 1329069"/>
                          <a:gd name="connsiteY23" fmla="*/ 29106 h 458308"/>
                          <a:gd name="connsiteX24" fmla="*/ 53162 w 1329069"/>
                          <a:gd name="connsiteY24" fmla="*/ 39739 h 458308"/>
                          <a:gd name="connsiteX25" fmla="*/ 0 w 1329069"/>
                          <a:gd name="connsiteY25" fmla="*/ 50371 h 458308"/>
                          <a:gd name="connsiteX0" fmla="*/ 0 w 1329069"/>
                          <a:gd name="connsiteY0" fmla="*/ 50371 h 458308"/>
                          <a:gd name="connsiteX1" fmla="*/ 0 w 1329069"/>
                          <a:gd name="connsiteY1" fmla="*/ 50371 h 458308"/>
                          <a:gd name="connsiteX2" fmla="*/ 53162 w 1329069"/>
                          <a:gd name="connsiteY2" fmla="*/ 188594 h 458308"/>
                          <a:gd name="connsiteX3" fmla="*/ 85060 w 1329069"/>
                          <a:gd name="connsiteY3" fmla="*/ 231125 h 458308"/>
                          <a:gd name="connsiteX4" fmla="*/ 180753 w 1329069"/>
                          <a:gd name="connsiteY4" fmla="*/ 294920 h 458308"/>
                          <a:gd name="connsiteX5" fmla="*/ 265813 w 1329069"/>
                          <a:gd name="connsiteY5" fmla="*/ 348083 h 458308"/>
                          <a:gd name="connsiteX6" fmla="*/ 297711 w 1329069"/>
                          <a:gd name="connsiteY6" fmla="*/ 369348 h 458308"/>
                          <a:gd name="connsiteX7" fmla="*/ 393404 w 1329069"/>
                          <a:gd name="connsiteY7" fmla="*/ 401246 h 458308"/>
                          <a:gd name="connsiteX8" fmla="*/ 435934 w 1329069"/>
                          <a:gd name="connsiteY8" fmla="*/ 422511 h 458308"/>
                          <a:gd name="connsiteX9" fmla="*/ 510362 w 1329069"/>
                          <a:gd name="connsiteY9" fmla="*/ 433143 h 458308"/>
                          <a:gd name="connsiteX10" fmla="*/ 648586 w 1329069"/>
                          <a:gd name="connsiteY10" fmla="*/ 443776 h 458308"/>
                          <a:gd name="connsiteX11" fmla="*/ 744279 w 1329069"/>
                          <a:gd name="connsiteY11" fmla="*/ 454408 h 458308"/>
                          <a:gd name="connsiteX12" fmla="*/ 890449 w 1329069"/>
                          <a:gd name="connsiteY12" fmla="*/ 453013 h 458308"/>
                          <a:gd name="connsiteX13" fmla="*/ 999460 w 1329069"/>
                          <a:gd name="connsiteY13" fmla="*/ 411878 h 458308"/>
                          <a:gd name="connsiteX14" fmla="*/ 1031358 w 1329069"/>
                          <a:gd name="connsiteY14" fmla="*/ 401246 h 458308"/>
                          <a:gd name="connsiteX15" fmla="*/ 1052623 w 1329069"/>
                          <a:gd name="connsiteY15" fmla="*/ 369348 h 458308"/>
                          <a:gd name="connsiteX16" fmla="*/ 1113625 w 1329069"/>
                          <a:gd name="connsiteY16" fmla="*/ 363333 h 458308"/>
                          <a:gd name="connsiteX17" fmla="*/ 1168614 w 1329069"/>
                          <a:gd name="connsiteY17" fmla="*/ 343465 h 458308"/>
                          <a:gd name="connsiteX18" fmla="*/ 1254641 w 1329069"/>
                          <a:gd name="connsiteY18" fmla="*/ 326818 h 458308"/>
                          <a:gd name="connsiteX19" fmla="*/ 1329069 w 1329069"/>
                          <a:gd name="connsiteY19" fmla="*/ 305553 h 458308"/>
                          <a:gd name="connsiteX20" fmla="*/ 800126 w 1329069"/>
                          <a:gd name="connsiteY20" fmla="*/ 85061 h 458308"/>
                          <a:gd name="connsiteX21" fmla="*/ 627320 w 1329069"/>
                          <a:gd name="connsiteY21" fmla="*/ 29106 h 458308"/>
                          <a:gd name="connsiteX22" fmla="*/ 388464 w 1329069"/>
                          <a:gd name="connsiteY22" fmla="*/ 0 h 458308"/>
                          <a:gd name="connsiteX23" fmla="*/ 95693 w 1329069"/>
                          <a:gd name="connsiteY23" fmla="*/ 29106 h 458308"/>
                          <a:gd name="connsiteX24" fmla="*/ 53162 w 1329069"/>
                          <a:gd name="connsiteY24" fmla="*/ 39739 h 458308"/>
                          <a:gd name="connsiteX25" fmla="*/ 0 w 1329069"/>
                          <a:gd name="connsiteY25" fmla="*/ 50371 h 458308"/>
                          <a:gd name="connsiteX0" fmla="*/ 0 w 1329069"/>
                          <a:gd name="connsiteY0" fmla="*/ 50371 h 458308"/>
                          <a:gd name="connsiteX1" fmla="*/ 0 w 1329069"/>
                          <a:gd name="connsiteY1" fmla="*/ 50371 h 458308"/>
                          <a:gd name="connsiteX2" fmla="*/ 53162 w 1329069"/>
                          <a:gd name="connsiteY2" fmla="*/ 188594 h 458308"/>
                          <a:gd name="connsiteX3" fmla="*/ 85060 w 1329069"/>
                          <a:gd name="connsiteY3" fmla="*/ 231125 h 458308"/>
                          <a:gd name="connsiteX4" fmla="*/ 180753 w 1329069"/>
                          <a:gd name="connsiteY4" fmla="*/ 294920 h 458308"/>
                          <a:gd name="connsiteX5" fmla="*/ 265813 w 1329069"/>
                          <a:gd name="connsiteY5" fmla="*/ 348083 h 458308"/>
                          <a:gd name="connsiteX6" fmla="*/ 297711 w 1329069"/>
                          <a:gd name="connsiteY6" fmla="*/ 369348 h 458308"/>
                          <a:gd name="connsiteX7" fmla="*/ 393404 w 1329069"/>
                          <a:gd name="connsiteY7" fmla="*/ 401246 h 458308"/>
                          <a:gd name="connsiteX8" fmla="*/ 435934 w 1329069"/>
                          <a:gd name="connsiteY8" fmla="*/ 422511 h 458308"/>
                          <a:gd name="connsiteX9" fmla="*/ 510362 w 1329069"/>
                          <a:gd name="connsiteY9" fmla="*/ 433143 h 458308"/>
                          <a:gd name="connsiteX10" fmla="*/ 648586 w 1329069"/>
                          <a:gd name="connsiteY10" fmla="*/ 443776 h 458308"/>
                          <a:gd name="connsiteX11" fmla="*/ 744279 w 1329069"/>
                          <a:gd name="connsiteY11" fmla="*/ 454408 h 458308"/>
                          <a:gd name="connsiteX12" fmla="*/ 890449 w 1329069"/>
                          <a:gd name="connsiteY12" fmla="*/ 453013 h 458308"/>
                          <a:gd name="connsiteX13" fmla="*/ 999460 w 1329069"/>
                          <a:gd name="connsiteY13" fmla="*/ 411878 h 458308"/>
                          <a:gd name="connsiteX14" fmla="*/ 1031358 w 1329069"/>
                          <a:gd name="connsiteY14" fmla="*/ 401246 h 458308"/>
                          <a:gd name="connsiteX15" fmla="*/ 1069985 w 1329069"/>
                          <a:gd name="connsiteY15" fmla="*/ 382852 h 458308"/>
                          <a:gd name="connsiteX16" fmla="*/ 1113625 w 1329069"/>
                          <a:gd name="connsiteY16" fmla="*/ 363333 h 458308"/>
                          <a:gd name="connsiteX17" fmla="*/ 1168614 w 1329069"/>
                          <a:gd name="connsiteY17" fmla="*/ 343465 h 458308"/>
                          <a:gd name="connsiteX18" fmla="*/ 1254641 w 1329069"/>
                          <a:gd name="connsiteY18" fmla="*/ 326818 h 458308"/>
                          <a:gd name="connsiteX19" fmla="*/ 1329069 w 1329069"/>
                          <a:gd name="connsiteY19" fmla="*/ 305553 h 458308"/>
                          <a:gd name="connsiteX20" fmla="*/ 800126 w 1329069"/>
                          <a:gd name="connsiteY20" fmla="*/ 85061 h 458308"/>
                          <a:gd name="connsiteX21" fmla="*/ 627320 w 1329069"/>
                          <a:gd name="connsiteY21" fmla="*/ 29106 h 458308"/>
                          <a:gd name="connsiteX22" fmla="*/ 388464 w 1329069"/>
                          <a:gd name="connsiteY22" fmla="*/ 0 h 458308"/>
                          <a:gd name="connsiteX23" fmla="*/ 95693 w 1329069"/>
                          <a:gd name="connsiteY23" fmla="*/ 29106 h 458308"/>
                          <a:gd name="connsiteX24" fmla="*/ 53162 w 1329069"/>
                          <a:gd name="connsiteY24" fmla="*/ 39739 h 458308"/>
                          <a:gd name="connsiteX25" fmla="*/ 0 w 1329069"/>
                          <a:gd name="connsiteY25" fmla="*/ 50371 h 458308"/>
                          <a:gd name="connsiteX0" fmla="*/ 0 w 1329069"/>
                          <a:gd name="connsiteY0" fmla="*/ 50371 h 458308"/>
                          <a:gd name="connsiteX1" fmla="*/ 0 w 1329069"/>
                          <a:gd name="connsiteY1" fmla="*/ 50371 h 458308"/>
                          <a:gd name="connsiteX2" fmla="*/ 53162 w 1329069"/>
                          <a:gd name="connsiteY2" fmla="*/ 188594 h 458308"/>
                          <a:gd name="connsiteX3" fmla="*/ 85060 w 1329069"/>
                          <a:gd name="connsiteY3" fmla="*/ 231125 h 458308"/>
                          <a:gd name="connsiteX4" fmla="*/ 174966 w 1329069"/>
                          <a:gd name="connsiteY4" fmla="*/ 306495 h 458308"/>
                          <a:gd name="connsiteX5" fmla="*/ 265813 w 1329069"/>
                          <a:gd name="connsiteY5" fmla="*/ 348083 h 458308"/>
                          <a:gd name="connsiteX6" fmla="*/ 297711 w 1329069"/>
                          <a:gd name="connsiteY6" fmla="*/ 369348 h 458308"/>
                          <a:gd name="connsiteX7" fmla="*/ 393404 w 1329069"/>
                          <a:gd name="connsiteY7" fmla="*/ 401246 h 458308"/>
                          <a:gd name="connsiteX8" fmla="*/ 435934 w 1329069"/>
                          <a:gd name="connsiteY8" fmla="*/ 422511 h 458308"/>
                          <a:gd name="connsiteX9" fmla="*/ 510362 w 1329069"/>
                          <a:gd name="connsiteY9" fmla="*/ 433143 h 458308"/>
                          <a:gd name="connsiteX10" fmla="*/ 648586 w 1329069"/>
                          <a:gd name="connsiteY10" fmla="*/ 443776 h 458308"/>
                          <a:gd name="connsiteX11" fmla="*/ 744279 w 1329069"/>
                          <a:gd name="connsiteY11" fmla="*/ 454408 h 458308"/>
                          <a:gd name="connsiteX12" fmla="*/ 890449 w 1329069"/>
                          <a:gd name="connsiteY12" fmla="*/ 453013 h 458308"/>
                          <a:gd name="connsiteX13" fmla="*/ 999460 w 1329069"/>
                          <a:gd name="connsiteY13" fmla="*/ 411878 h 458308"/>
                          <a:gd name="connsiteX14" fmla="*/ 1031358 w 1329069"/>
                          <a:gd name="connsiteY14" fmla="*/ 401246 h 458308"/>
                          <a:gd name="connsiteX15" fmla="*/ 1069985 w 1329069"/>
                          <a:gd name="connsiteY15" fmla="*/ 382852 h 458308"/>
                          <a:gd name="connsiteX16" fmla="*/ 1113625 w 1329069"/>
                          <a:gd name="connsiteY16" fmla="*/ 363333 h 458308"/>
                          <a:gd name="connsiteX17" fmla="*/ 1168614 w 1329069"/>
                          <a:gd name="connsiteY17" fmla="*/ 343465 h 458308"/>
                          <a:gd name="connsiteX18" fmla="*/ 1254641 w 1329069"/>
                          <a:gd name="connsiteY18" fmla="*/ 326818 h 458308"/>
                          <a:gd name="connsiteX19" fmla="*/ 1329069 w 1329069"/>
                          <a:gd name="connsiteY19" fmla="*/ 305553 h 458308"/>
                          <a:gd name="connsiteX20" fmla="*/ 800126 w 1329069"/>
                          <a:gd name="connsiteY20" fmla="*/ 85061 h 458308"/>
                          <a:gd name="connsiteX21" fmla="*/ 627320 w 1329069"/>
                          <a:gd name="connsiteY21" fmla="*/ 29106 h 458308"/>
                          <a:gd name="connsiteX22" fmla="*/ 388464 w 1329069"/>
                          <a:gd name="connsiteY22" fmla="*/ 0 h 458308"/>
                          <a:gd name="connsiteX23" fmla="*/ 95693 w 1329069"/>
                          <a:gd name="connsiteY23" fmla="*/ 29106 h 458308"/>
                          <a:gd name="connsiteX24" fmla="*/ 53162 w 1329069"/>
                          <a:gd name="connsiteY24" fmla="*/ 39739 h 458308"/>
                          <a:gd name="connsiteX25" fmla="*/ 0 w 1329069"/>
                          <a:gd name="connsiteY25" fmla="*/ 50371 h 45830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</a:cxnLst>
                        <a:rect l="l" t="t" r="r" b="b"/>
                        <a:pathLst>
                          <a:path w="1329069" h="458308">
                            <a:moveTo>
                              <a:pt x="0" y="50371"/>
                            </a:moveTo>
                            <a:lnTo>
                              <a:pt x="0" y="50371"/>
                            </a:lnTo>
                            <a:cubicBezTo>
                              <a:pt x="14908" y="95096"/>
                              <a:pt x="27232" y="147105"/>
                              <a:pt x="53162" y="188594"/>
                            </a:cubicBezTo>
                            <a:cubicBezTo>
                              <a:pt x="62554" y="203622"/>
                              <a:pt x="64759" y="211475"/>
                              <a:pt x="85060" y="231125"/>
                            </a:cubicBezTo>
                            <a:cubicBezTo>
                              <a:pt x="105361" y="250775"/>
                              <a:pt x="99351" y="265779"/>
                              <a:pt x="174966" y="306495"/>
                            </a:cubicBezTo>
                            <a:cubicBezTo>
                              <a:pt x="204405" y="322347"/>
                              <a:pt x="245356" y="337608"/>
                              <a:pt x="265813" y="348083"/>
                            </a:cubicBezTo>
                            <a:cubicBezTo>
                              <a:pt x="286270" y="358558"/>
                              <a:pt x="285915" y="364433"/>
                              <a:pt x="297711" y="369348"/>
                            </a:cubicBezTo>
                            <a:cubicBezTo>
                              <a:pt x="328748" y="382280"/>
                              <a:pt x="363331" y="386209"/>
                              <a:pt x="393404" y="401246"/>
                            </a:cubicBezTo>
                            <a:cubicBezTo>
                              <a:pt x="407581" y="408334"/>
                              <a:pt x="420642" y="418341"/>
                              <a:pt x="435934" y="422511"/>
                            </a:cubicBezTo>
                            <a:cubicBezTo>
                              <a:pt x="460112" y="429105"/>
                              <a:pt x="485425" y="430649"/>
                              <a:pt x="510362" y="433143"/>
                            </a:cubicBezTo>
                            <a:cubicBezTo>
                              <a:pt x="556343" y="437741"/>
                              <a:pt x="602565" y="439592"/>
                              <a:pt x="648586" y="443776"/>
                            </a:cubicBezTo>
                            <a:cubicBezTo>
                              <a:pt x="680548" y="446682"/>
                              <a:pt x="712381" y="450864"/>
                              <a:pt x="744279" y="454408"/>
                            </a:cubicBezTo>
                            <a:cubicBezTo>
                              <a:pt x="822251" y="450864"/>
                              <a:pt x="813458" y="465845"/>
                              <a:pt x="890449" y="453013"/>
                            </a:cubicBezTo>
                            <a:cubicBezTo>
                              <a:pt x="903054" y="450912"/>
                              <a:pt x="975975" y="420506"/>
                              <a:pt x="999460" y="411878"/>
                            </a:cubicBezTo>
                            <a:cubicBezTo>
                              <a:pt x="1022945" y="403250"/>
                              <a:pt x="1020725" y="404790"/>
                              <a:pt x="1031358" y="401246"/>
                            </a:cubicBezTo>
                            <a:cubicBezTo>
                              <a:pt x="1038446" y="390613"/>
                              <a:pt x="1056274" y="389171"/>
                              <a:pt x="1069985" y="382852"/>
                            </a:cubicBezTo>
                            <a:cubicBezTo>
                              <a:pt x="1083696" y="376533"/>
                              <a:pt x="1097187" y="369898"/>
                              <a:pt x="1113625" y="363333"/>
                            </a:cubicBezTo>
                            <a:cubicBezTo>
                              <a:pt x="1130063" y="356768"/>
                              <a:pt x="1145111" y="349551"/>
                              <a:pt x="1168614" y="343465"/>
                            </a:cubicBezTo>
                            <a:cubicBezTo>
                              <a:pt x="1192117" y="337379"/>
                              <a:pt x="1212616" y="332821"/>
                              <a:pt x="1254641" y="326818"/>
                            </a:cubicBezTo>
                            <a:cubicBezTo>
                              <a:pt x="1321799" y="304432"/>
                              <a:pt x="1296021" y="305553"/>
                              <a:pt x="1329069" y="305553"/>
                            </a:cubicBezTo>
                            <a:cubicBezTo>
                              <a:pt x="1123506" y="238213"/>
                              <a:pt x="1005689" y="152401"/>
                              <a:pt x="800126" y="85061"/>
                            </a:cubicBezTo>
                            <a:cubicBezTo>
                              <a:pt x="771772" y="60252"/>
                              <a:pt x="695930" y="43283"/>
                              <a:pt x="627320" y="29106"/>
                            </a:cubicBezTo>
                            <a:cubicBezTo>
                              <a:pt x="558710" y="14929"/>
                              <a:pt x="420558" y="0"/>
                              <a:pt x="388464" y="0"/>
                            </a:cubicBezTo>
                            <a:cubicBezTo>
                              <a:pt x="243109" y="0"/>
                              <a:pt x="241004" y="25562"/>
                              <a:pt x="95693" y="29106"/>
                            </a:cubicBezTo>
                            <a:cubicBezTo>
                              <a:pt x="81516" y="32650"/>
                              <a:pt x="67025" y="35118"/>
                              <a:pt x="53162" y="39739"/>
                            </a:cubicBezTo>
                            <a:cubicBezTo>
                              <a:pt x="-14581" y="62320"/>
                              <a:pt x="8860" y="48599"/>
                              <a:pt x="0" y="50371"/>
                            </a:cubicBezTo>
                            <a:close/>
                          </a:path>
                        </a:pathLst>
                      </a:custGeom>
                      <a:grpFill/>
                      <a:ln>
                        <a:solidFill>
                          <a:srgbClr val="660033"/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hu-HU"/>
                      </a:p>
                    </p:txBody>
                  </p:sp>
                  <p:sp>
                    <p:nvSpPr>
                      <p:cNvPr id="470" name="Szabadkézi sokszög: alakzat 469">
                        <a:extLst>
                          <a:ext uri="{FF2B5EF4-FFF2-40B4-BE49-F238E27FC236}">
                            <a16:creationId xmlns:a16="http://schemas.microsoft.com/office/drawing/2014/main" id="{D3534A39-462E-6E23-227A-FC5800AEA4E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410599" y="7425571"/>
                        <a:ext cx="1154935" cy="413562"/>
                      </a:xfrm>
                      <a:custGeom>
                        <a:avLst/>
                        <a:gdLst>
                          <a:gd name="connsiteX0" fmla="*/ 0 w 1329069"/>
                          <a:gd name="connsiteY0" fmla="*/ 32184 h 436221"/>
                          <a:gd name="connsiteX1" fmla="*/ 0 w 1329069"/>
                          <a:gd name="connsiteY1" fmla="*/ 32184 h 436221"/>
                          <a:gd name="connsiteX2" fmla="*/ 53162 w 1329069"/>
                          <a:gd name="connsiteY2" fmla="*/ 170407 h 436221"/>
                          <a:gd name="connsiteX3" fmla="*/ 85060 w 1329069"/>
                          <a:gd name="connsiteY3" fmla="*/ 212938 h 436221"/>
                          <a:gd name="connsiteX4" fmla="*/ 180753 w 1329069"/>
                          <a:gd name="connsiteY4" fmla="*/ 276733 h 436221"/>
                          <a:gd name="connsiteX5" fmla="*/ 265813 w 1329069"/>
                          <a:gd name="connsiteY5" fmla="*/ 329896 h 436221"/>
                          <a:gd name="connsiteX6" fmla="*/ 297711 w 1329069"/>
                          <a:gd name="connsiteY6" fmla="*/ 351161 h 436221"/>
                          <a:gd name="connsiteX7" fmla="*/ 393404 w 1329069"/>
                          <a:gd name="connsiteY7" fmla="*/ 383059 h 436221"/>
                          <a:gd name="connsiteX8" fmla="*/ 435934 w 1329069"/>
                          <a:gd name="connsiteY8" fmla="*/ 404324 h 436221"/>
                          <a:gd name="connsiteX9" fmla="*/ 510362 w 1329069"/>
                          <a:gd name="connsiteY9" fmla="*/ 414956 h 436221"/>
                          <a:gd name="connsiteX10" fmla="*/ 648586 w 1329069"/>
                          <a:gd name="connsiteY10" fmla="*/ 425589 h 436221"/>
                          <a:gd name="connsiteX11" fmla="*/ 744279 w 1329069"/>
                          <a:gd name="connsiteY11" fmla="*/ 436221 h 436221"/>
                          <a:gd name="connsiteX12" fmla="*/ 978195 w 1329069"/>
                          <a:gd name="connsiteY12" fmla="*/ 425589 h 436221"/>
                          <a:gd name="connsiteX13" fmla="*/ 999460 w 1329069"/>
                          <a:gd name="connsiteY13" fmla="*/ 393691 h 436221"/>
                          <a:gd name="connsiteX14" fmla="*/ 1031358 w 1329069"/>
                          <a:gd name="connsiteY14" fmla="*/ 383059 h 436221"/>
                          <a:gd name="connsiteX15" fmla="*/ 1052623 w 1329069"/>
                          <a:gd name="connsiteY15" fmla="*/ 351161 h 436221"/>
                          <a:gd name="connsiteX16" fmla="*/ 1095153 w 1329069"/>
                          <a:gd name="connsiteY16" fmla="*/ 340528 h 436221"/>
                          <a:gd name="connsiteX17" fmla="*/ 1127051 w 1329069"/>
                          <a:gd name="connsiteY17" fmla="*/ 329896 h 436221"/>
                          <a:gd name="connsiteX18" fmla="*/ 1254641 w 1329069"/>
                          <a:gd name="connsiteY18" fmla="*/ 308631 h 436221"/>
                          <a:gd name="connsiteX19" fmla="*/ 1329069 w 1329069"/>
                          <a:gd name="connsiteY19" fmla="*/ 287366 h 436221"/>
                          <a:gd name="connsiteX20" fmla="*/ 712381 w 1329069"/>
                          <a:gd name="connsiteY20" fmla="*/ 85347 h 436221"/>
                          <a:gd name="connsiteX21" fmla="*/ 627320 w 1329069"/>
                          <a:gd name="connsiteY21" fmla="*/ 10919 h 436221"/>
                          <a:gd name="connsiteX22" fmla="*/ 531627 w 1329069"/>
                          <a:gd name="connsiteY22" fmla="*/ 286 h 436221"/>
                          <a:gd name="connsiteX23" fmla="*/ 95693 w 1329069"/>
                          <a:gd name="connsiteY23" fmla="*/ 10919 h 436221"/>
                          <a:gd name="connsiteX24" fmla="*/ 53162 w 1329069"/>
                          <a:gd name="connsiteY24" fmla="*/ 21552 h 436221"/>
                          <a:gd name="connsiteX25" fmla="*/ 0 w 1329069"/>
                          <a:gd name="connsiteY25" fmla="*/ 32184 h 436221"/>
                          <a:gd name="connsiteX0" fmla="*/ 0 w 1329069"/>
                          <a:gd name="connsiteY0" fmla="*/ 31901 h 435938"/>
                          <a:gd name="connsiteX1" fmla="*/ 0 w 1329069"/>
                          <a:gd name="connsiteY1" fmla="*/ 31901 h 435938"/>
                          <a:gd name="connsiteX2" fmla="*/ 53162 w 1329069"/>
                          <a:gd name="connsiteY2" fmla="*/ 170124 h 435938"/>
                          <a:gd name="connsiteX3" fmla="*/ 85060 w 1329069"/>
                          <a:gd name="connsiteY3" fmla="*/ 212655 h 435938"/>
                          <a:gd name="connsiteX4" fmla="*/ 180753 w 1329069"/>
                          <a:gd name="connsiteY4" fmla="*/ 276450 h 435938"/>
                          <a:gd name="connsiteX5" fmla="*/ 265813 w 1329069"/>
                          <a:gd name="connsiteY5" fmla="*/ 329613 h 435938"/>
                          <a:gd name="connsiteX6" fmla="*/ 297711 w 1329069"/>
                          <a:gd name="connsiteY6" fmla="*/ 350878 h 435938"/>
                          <a:gd name="connsiteX7" fmla="*/ 393404 w 1329069"/>
                          <a:gd name="connsiteY7" fmla="*/ 382776 h 435938"/>
                          <a:gd name="connsiteX8" fmla="*/ 435934 w 1329069"/>
                          <a:gd name="connsiteY8" fmla="*/ 404041 h 435938"/>
                          <a:gd name="connsiteX9" fmla="*/ 510362 w 1329069"/>
                          <a:gd name="connsiteY9" fmla="*/ 414673 h 435938"/>
                          <a:gd name="connsiteX10" fmla="*/ 648586 w 1329069"/>
                          <a:gd name="connsiteY10" fmla="*/ 425306 h 435938"/>
                          <a:gd name="connsiteX11" fmla="*/ 744279 w 1329069"/>
                          <a:gd name="connsiteY11" fmla="*/ 435938 h 435938"/>
                          <a:gd name="connsiteX12" fmla="*/ 978195 w 1329069"/>
                          <a:gd name="connsiteY12" fmla="*/ 425306 h 435938"/>
                          <a:gd name="connsiteX13" fmla="*/ 999460 w 1329069"/>
                          <a:gd name="connsiteY13" fmla="*/ 393408 h 435938"/>
                          <a:gd name="connsiteX14" fmla="*/ 1031358 w 1329069"/>
                          <a:gd name="connsiteY14" fmla="*/ 382776 h 435938"/>
                          <a:gd name="connsiteX15" fmla="*/ 1052623 w 1329069"/>
                          <a:gd name="connsiteY15" fmla="*/ 350878 h 435938"/>
                          <a:gd name="connsiteX16" fmla="*/ 1095153 w 1329069"/>
                          <a:gd name="connsiteY16" fmla="*/ 340245 h 435938"/>
                          <a:gd name="connsiteX17" fmla="*/ 1127051 w 1329069"/>
                          <a:gd name="connsiteY17" fmla="*/ 329613 h 435938"/>
                          <a:gd name="connsiteX18" fmla="*/ 1254641 w 1329069"/>
                          <a:gd name="connsiteY18" fmla="*/ 308348 h 435938"/>
                          <a:gd name="connsiteX19" fmla="*/ 1329069 w 1329069"/>
                          <a:gd name="connsiteY19" fmla="*/ 287083 h 435938"/>
                          <a:gd name="connsiteX20" fmla="*/ 800126 w 1329069"/>
                          <a:gd name="connsiteY20" fmla="*/ 66591 h 435938"/>
                          <a:gd name="connsiteX21" fmla="*/ 627320 w 1329069"/>
                          <a:gd name="connsiteY21" fmla="*/ 10636 h 435938"/>
                          <a:gd name="connsiteX22" fmla="*/ 531627 w 1329069"/>
                          <a:gd name="connsiteY22" fmla="*/ 3 h 435938"/>
                          <a:gd name="connsiteX23" fmla="*/ 95693 w 1329069"/>
                          <a:gd name="connsiteY23" fmla="*/ 10636 h 435938"/>
                          <a:gd name="connsiteX24" fmla="*/ 53162 w 1329069"/>
                          <a:gd name="connsiteY24" fmla="*/ 21269 h 435938"/>
                          <a:gd name="connsiteX25" fmla="*/ 0 w 1329069"/>
                          <a:gd name="connsiteY25" fmla="*/ 31901 h 435938"/>
                          <a:gd name="connsiteX0" fmla="*/ 0 w 1329069"/>
                          <a:gd name="connsiteY0" fmla="*/ 50371 h 454408"/>
                          <a:gd name="connsiteX1" fmla="*/ 0 w 1329069"/>
                          <a:gd name="connsiteY1" fmla="*/ 50371 h 454408"/>
                          <a:gd name="connsiteX2" fmla="*/ 53162 w 1329069"/>
                          <a:gd name="connsiteY2" fmla="*/ 188594 h 454408"/>
                          <a:gd name="connsiteX3" fmla="*/ 85060 w 1329069"/>
                          <a:gd name="connsiteY3" fmla="*/ 231125 h 454408"/>
                          <a:gd name="connsiteX4" fmla="*/ 180753 w 1329069"/>
                          <a:gd name="connsiteY4" fmla="*/ 294920 h 454408"/>
                          <a:gd name="connsiteX5" fmla="*/ 265813 w 1329069"/>
                          <a:gd name="connsiteY5" fmla="*/ 348083 h 454408"/>
                          <a:gd name="connsiteX6" fmla="*/ 297711 w 1329069"/>
                          <a:gd name="connsiteY6" fmla="*/ 369348 h 454408"/>
                          <a:gd name="connsiteX7" fmla="*/ 393404 w 1329069"/>
                          <a:gd name="connsiteY7" fmla="*/ 401246 h 454408"/>
                          <a:gd name="connsiteX8" fmla="*/ 435934 w 1329069"/>
                          <a:gd name="connsiteY8" fmla="*/ 422511 h 454408"/>
                          <a:gd name="connsiteX9" fmla="*/ 510362 w 1329069"/>
                          <a:gd name="connsiteY9" fmla="*/ 433143 h 454408"/>
                          <a:gd name="connsiteX10" fmla="*/ 648586 w 1329069"/>
                          <a:gd name="connsiteY10" fmla="*/ 443776 h 454408"/>
                          <a:gd name="connsiteX11" fmla="*/ 744279 w 1329069"/>
                          <a:gd name="connsiteY11" fmla="*/ 454408 h 454408"/>
                          <a:gd name="connsiteX12" fmla="*/ 978195 w 1329069"/>
                          <a:gd name="connsiteY12" fmla="*/ 443776 h 454408"/>
                          <a:gd name="connsiteX13" fmla="*/ 999460 w 1329069"/>
                          <a:gd name="connsiteY13" fmla="*/ 411878 h 454408"/>
                          <a:gd name="connsiteX14" fmla="*/ 1031358 w 1329069"/>
                          <a:gd name="connsiteY14" fmla="*/ 401246 h 454408"/>
                          <a:gd name="connsiteX15" fmla="*/ 1052623 w 1329069"/>
                          <a:gd name="connsiteY15" fmla="*/ 369348 h 454408"/>
                          <a:gd name="connsiteX16" fmla="*/ 1095153 w 1329069"/>
                          <a:gd name="connsiteY16" fmla="*/ 358715 h 454408"/>
                          <a:gd name="connsiteX17" fmla="*/ 1127051 w 1329069"/>
                          <a:gd name="connsiteY17" fmla="*/ 348083 h 454408"/>
                          <a:gd name="connsiteX18" fmla="*/ 1254641 w 1329069"/>
                          <a:gd name="connsiteY18" fmla="*/ 326818 h 454408"/>
                          <a:gd name="connsiteX19" fmla="*/ 1329069 w 1329069"/>
                          <a:gd name="connsiteY19" fmla="*/ 305553 h 454408"/>
                          <a:gd name="connsiteX20" fmla="*/ 800126 w 1329069"/>
                          <a:gd name="connsiteY20" fmla="*/ 85061 h 454408"/>
                          <a:gd name="connsiteX21" fmla="*/ 627320 w 1329069"/>
                          <a:gd name="connsiteY21" fmla="*/ 29106 h 454408"/>
                          <a:gd name="connsiteX22" fmla="*/ 388464 w 1329069"/>
                          <a:gd name="connsiteY22" fmla="*/ 0 h 454408"/>
                          <a:gd name="connsiteX23" fmla="*/ 95693 w 1329069"/>
                          <a:gd name="connsiteY23" fmla="*/ 29106 h 454408"/>
                          <a:gd name="connsiteX24" fmla="*/ 53162 w 1329069"/>
                          <a:gd name="connsiteY24" fmla="*/ 39739 h 454408"/>
                          <a:gd name="connsiteX25" fmla="*/ 0 w 1329069"/>
                          <a:gd name="connsiteY25" fmla="*/ 50371 h 454408"/>
                          <a:gd name="connsiteX0" fmla="*/ 0 w 1329069"/>
                          <a:gd name="connsiteY0" fmla="*/ 50371 h 458308"/>
                          <a:gd name="connsiteX1" fmla="*/ 0 w 1329069"/>
                          <a:gd name="connsiteY1" fmla="*/ 50371 h 458308"/>
                          <a:gd name="connsiteX2" fmla="*/ 53162 w 1329069"/>
                          <a:gd name="connsiteY2" fmla="*/ 188594 h 458308"/>
                          <a:gd name="connsiteX3" fmla="*/ 85060 w 1329069"/>
                          <a:gd name="connsiteY3" fmla="*/ 231125 h 458308"/>
                          <a:gd name="connsiteX4" fmla="*/ 180753 w 1329069"/>
                          <a:gd name="connsiteY4" fmla="*/ 294920 h 458308"/>
                          <a:gd name="connsiteX5" fmla="*/ 265813 w 1329069"/>
                          <a:gd name="connsiteY5" fmla="*/ 348083 h 458308"/>
                          <a:gd name="connsiteX6" fmla="*/ 297711 w 1329069"/>
                          <a:gd name="connsiteY6" fmla="*/ 369348 h 458308"/>
                          <a:gd name="connsiteX7" fmla="*/ 393404 w 1329069"/>
                          <a:gd name="connsiteY7" fmla="*/ 401246 h 458308"/>
                          <a:gd name="connsiteX8" fmla="*/ 435934 w 1329069"/>
                          <a:gd name="connsiteY8" fmla="*/ 422511 h 458308"/>
                          <a:gd name="connsiteX9" fmla="*/ 510362 w 1329069"/>
                          <a:gd name="connsiteY9" fmla="*/ 433143 h 458308"/>
                          <a:gd name="connsiteX10" fmla="*/ 648586 w 1329069"/>
                          <a:gd name="connsiteY10" fmla="*/ 443776 h 458308"/>
                          <a:gd name="connsiteX11" fmla="*/ 744279 w 1329069"/>
                          <a:gd name="connsiteY11" fmla="*/ 454408 h 458308"/>
                          <a:gd name="connsiteX12" fmla="*/ 890449 w 1329069"/>
                          <a:gd name="connsiteY12" fmla="*/ 453013 h 458308"/>
                          <a:gd name="connsiteX13" fmla="*/ 999460 w 1329069"/>
                          <a:gd name="connsiteY13" fmla="*/ 411878 h 458308"/>
                          <a:gd name="connsiteX14" fmla="*/ 1031358 w 1329069"/>
                          <a:gd name="connsiteY14" fmla="*/ 401246 h 458308"/>
                          <a:gd name="connsiteX15" fmla="*/ 1052623 w 1329069"/>
                          <a:gd name="connsiteY15" fmla="*/ 369348 h 458308"/>
                          <a:gd name="connsiteX16" fmla="*/ 1095153 w 1329069"/>
                          <a:gd name="connsiteY16" fmla="*/ 358715 h 458308"/>
                          <a:gd name="connsiteX17" fmla="*/ 1127051 w 1329069"/>
                          <a:gd name="connsiteY17" fmla="*/ 348083 h 458308"/>
                          <a:gd name="connsiteX18" fmla="*/ 1254641 w 1329069"/>
                          <a:gd name="connsiteY18" fmla="*/ 326818 h 458308"/>
                          <a:gd name="connsiteX19" fmla="*/ 1329069 w 1329069"/>
                          <a:gd name="connsiteY19" fmla="*/ 305553 h 458308"/>
                          <a:gd name="connsiteX20" fmla="*/ 800126 w 1329069"/>
                          <a:gd name="connsiteY20" fmla="*/ 85061 h 458308"/>
                          <a:gd name="connsiteX21" fmla="*/ 627320 w 1329069"/>
                          <a:gd name="connsiteY21" fmla="*/ 29106 h 458308"/>
                          <a:gd name="connsiteX22" fmla="*/ 388464 w 1329069"/>
                          <a:gd name="connsiteY22" fmla="*/ 0 h 458308"/>
                          <a:gd name="connsiteX23" fmla="*/ 95693 w 1329069"/>
                          <a:gd name="connsiteY23" fmla="*/ 29106 h 458308"/>
                          <a:gd name="connsiteX24" fmla="*/ 53162 w 1329069"/>
                          <a:gd name="connsiteY24" fmla="*/ 39739 h 458308"/>
                          <a:gd name="connsiteX25" fmla="*/ 0 w 1329069"/>
                          <a:gd name="connsiteY25" fmla="*/ 50371 h 458308"/>
                          <a:gd name="connsiteX0" fmla="*/ 0 w 1329069"/>
                          <a:gd name="connsiteY0" fmla="*/ 50371 h 458308"/>
                          <a:gd name="connsiteX1" fmla="*/ 0 w 1329069"/>
                          <a:gd name="connsiteY1" fmla="*/ 50371 h 458308"/>
                          <a:gd name="connsiteX2" fmla="*/ 53162 w 1329069"/>
                          <a:gd name="connsiteY2" fmla="*/ 188594 h 458308"/>
                          <a:gd name="connsiteX3" fmla="*/ 85060 w 1329069"/>
                          <a:gd name="connsiteY3" fmla="*/ 231125 h 458308"/>
                          <a:gd name="connsiteX4" fmla="*/ 180753 w 1329069"/>
                          <a:gd name="connsiteY4" fmla="*/ 294920 h 458308"/>
                          <a:gd name="connsiteX5" fmla="*/ 265813 w 1329069"/>
                          <a:gd name="connsiteY5" fmla="*/ 348083 h 458308"/>
                          <a:gd name="connsiteX6" fmla="*/ 297711 w 1329069"/>
                          <a:gd name="connsiteY6" fmla="*/ 369348 h 458308"/>
                          <a:gd name="connsiteX7" fmla="*/ 393404 w 1329069"/>
                          <a:gd name="connsiteY7" fmla="*/ 401246 h 458308"/>
                          <a:gd name="connsiteX8" fmla="*/ 435934 w 1329069"/>
                          <a:gd name="connsiteY8" fmla="*/ 422511 h 458308"/>
                          <a:gd name="connsiteX9" fmla="*/ 510362 w 1329069"/>
                          <a:gd name="connsiteY9" fmla="*/ 433143 h 458308"/>
                          <a:gd name="connsiteX10" fmla="*/ 648586 w 1329069"/>
                          <a:gd name="connsiteY10" fmla="*/ 443776 h 458308"/>
                          <a:gd name="connsiteX11" fmla="*/ 744279 w 1329069"/>
                          <a:gd name="connsiteY11" fmla="*/ 454408 h 458308"/>
                          <a:gd name="connsiteX12" fmla="*/ 890449 w 1329069"/>
                          <a:gd name="connsiteY12" fmla="*/ 453013 h 458308"/>
                          <a:gd name="connsiteX13" fmla="*/ 999460 w 1329069"/>
                          <a:gd name="connsiteY13" fmla="*/ 411878 h 458308"/>
                          <a:gd name="connsiteX14" fmla="*/ 1031358 w 1329069"/>
                          <a:gd name="connsiteY14" fmla="*/ 401246 h 458308"/>
                          <a:gd name="connsiteX15" fmla="*/ 1052623 w 1329069"/>
                          <a:gd name="connsiteY15" fmla="*/ 369348 h 458308"/>
                          <a:gd name="connsiteX16" fmla="*/ 1095153 w 1329069"/>
                          <a:gd name="connsiteY16" fmla="*/ 358715 h 458308"/>
                          <a:gd name="connsiteX17" fmla="*/ 1168614 w 1329069"/>
                          <a:gd name="connsiteY17" fmla="*/ 343465 h 458308"/>
                          <a:gd name="connsiteX18" fmla="*/ 1254641 w 1329069"/>
                          <a:gd name="connsiteY18" fmla="*/ 326818 h 458308"/>
                          <a:gd name="connsiteX19" fmla="*/ 1329069 w 1329069"/>
                          <a:gd name="connsiteY19" fmla="*/ 305553 h 458308"/>
                          <a:gd name="connsiteX20" fmla="*/ 800126 w 1329069"/>
                          <a:gd name="connsiteY20" fmla="*/ 85061 h 458308"/>
                          <a:gd name="connsiteX21" fmla="*/ 627320 w 1329069"/>
                          <a:gd name="connsiteY21" fmla="*/ 29106 h 458308"/>
                          <a:gd name="connsiteX22" fmla="*/ 388464 w 1329069"/>
                          <a:gd name="connsiteY22" fmla="*/ 0 h 458308"/>
                          <a:gd name="connsiteX23" fmla="*/ 95693 w 1329069"/>
                          <a:gd name="connsiteY23" fmla="*/ 29106 h 458308"/>
                          <a:gd name="connsiteX24" fmla="*/ 53162 w 1329069"/>
                          <a:gd name="connsiteY24" fmla="*/ 39739 h 458308"/>
                          <a:gd name="connsiteX25" fmla="*/ 0 w 1329069"/>
                          <a:gd name="connsiteY25" fmla="*/ 50371 h 458308"/>
                          <a:gd name="connsiteX0" fmla="*/ 0 w 1329069"/>
                          <a:gd name="connsiteY0" fmla="*/ 50371 h 458308"/>
                          <a:gd name="connsiteX1" fmla="*/ 0 w 1329069"/>
                          <a:gd name="connsiteY1" fmla="*/ 50371 h 458308"/>
                          <a:gd name="connsiteX2" fmla="*/ 53162 w 1329069"/>
                          <a:gd name="connsiteY2" fmla="*/ 188594 h 458308"/>
                          <a:gd name="connsiteX3" fmla="*/ 85060 w 1329069"/>
                          <a:gd name="connsiteY3" fmla="*/ 231125 h 458308"/>
                          <a:gd name="connsiteX4" fmla="*/ 180753 w 1329069"/>
                          <a:gd name="connsiteY4" fmla="*/ 294920 h 458308"/>
                          <a:gd name="connsiteX5" fmla="*/ 265813 w 1329069"/>
                          <a:gd name="connsiteY5" fmla="*/ 348083 h 458308"/>
                          <a:gd name="connsiteX6" fmla="*/ 297711 w 1329069"/>
                          <a:gd name="connsiteY6" fmla="*/ 369348 h 458308"/>
                          <a:gd name="connsiteX7" fmla="*/ 393404 w 1329069"/>
                          <a:gd name="connsiteY7" fmla="*/ 401246 h 458308"/>
                          <a:gd name="connsiteX8" fmla="*/ 435934 w 1329069"/>
                          <a:gd name="connsiteY8" fmla="*/ 422511 h 458308"/>
                          <a:gd name="connsiteX9" fmla="*/ 510362 w 1329069"/>
                          <a:gd name="connsiteY9" fmla="*/ 433143 h 458308"/>
                          <a:gd name="connsiteX10" fmla="*/ 648586 w 1329069"/>
                          <a:gd name="connsiteY10" fmla="*/ 443776 h 458308"/>
                          <a:gd name="connsiteX11" fmla="*/ 744279 w 1329069"/>
                          <a:gd name="connsiteY11" fmla="*/ 454408 h 458308"/>
                          <a:gd name="connsiteX12" fmla="*/ 890449 w 1329069"/>
                          <a:gd name="connsiteY12" fmla="*/ 453013 h 458308"/>
                          <a:gd name="connsiteX13" fmla="*/ 999460 w 1329069"/>
                          <a:gd name="connsiteY13" fmla="*/ 411878 h 458308"/>
                          <a:gd name="connsiteX14" fmla="*/ 1031358 w 1329069"/>
                          <a:gd name="connsiteY14" fmla="*/ 401246 h 458308"/>
                          <a:gd name="connsiteX15" fmla="*/ 1052623 w 1329069"/>
                          <a:gd name="connsiteY15" fmla="*/ 369348 h 458308"/>
                          <a:gd name="connsiteX16" fmla="*/ 1113625 w 1329069"/>
                          <a:gd name="connsiteY16" fmla="*/ 363333 h 458308"/>
                          <a:gd name="connsiteX17" fmla="*/ 1168614 w 1329069"/>
                          <a:gd name="connsiteY17" fmla="*/ 343465 h 458308"/>
                          <a:gd name="connsiteX18" fmla="*/ 1254641 w 1329069"/>
                          <a:gd name="connsiteY18" fmla="*/ 326818 h 458308"/>
                          <a:gd name="connsiteX19" fmla="*/ 1329069 w 1329069"/>
                          <a:gd name="connsiteY19" fmla="*/ 305553 h 458308"/>
                          <a:gd name="connsiteX20" fmla="*/ 800126 w 1329069"/>
                          <a:gd name="connsiteY20" fmla="*/ 85061 h 458308"/>
                          <a:gd name="connsiteX21" fmla="*/ 627320 w 1329069"/>
                          <a:gd name="connsiteY21" fmla="*/ 29106 h 458308"/>
                          <a:gd name="connsiteX22" fmla="*/ 388464 w 1329069"/>
                          <a:gd name="connsiteY22" fmla="*/ 0 h 458308"/>
                          <a:gd name="connsiteX23" fmla="*/ 95693 w 1329069"/>
                          <a:gd name="connsiteY23" fmla="*/ 29106 h 458308"/>
                          <a:gd name="connsiteX24" fmla="*/ 53162 w 1329069"/>
                          <a:gd name="connsiteY24" fmla="*/ 39739 h 458308"/>
                          <a:gd name="connsiteX25" fmla="*/ 0 w 1329069"/>
                          <a:gd name="connsiteY25" fmla="*/ 50371 h 458308"/>
                          <a:gd name="connsiteX0" fmla="*/ 0 w 1329069"/>
                          <a:gd name="connsiteY0" fmla="*/ 50371 h 458308"/>
                          <a:gd name="connsiteX1" fmla="*/ 0 w 1329069"/>
                          <a:gd name="connsiteY1" fmla="*/ 50371 h 458308"/>
                          <a:gd name="connsiteX2" fmla="*/ 53162 w 1329069"/>
                          <a:gd name="connsiteY2" fmla="*/ 188594 h 458308"/>
                          <a:gd name="connsiteX3" fmla="*/ 85060 w 1329069"/>
                          <a:gd name="connsiteY3" fmla="*/ 231125 h 458308"/>
                          <a:gd name="connsiteX4" fmla="*/ 180753 w 1329069"/>
                          <a:gd name="connsiteY4" fmla="*/ 294920 h 458308"/>
                          <a:gd name="connsiteX5" fmla="*/ 265813 w 1329069"/>
                          <a:gd name="connsiteY5" fmla="*/ 348083 h 458308"/>
                          <a:gd name="connsiteX6" fmla="*/ 297711 w 1329069"/>
                          <a:gd name="connsiteY6" fmla="*/ 369348 h 458308"/>
                          <a:gd name="connsiteX7" fmla="*/ 393404 w 1329069"/>
                          <a:gd name="connsiteY7" fmla="*/ 401246 h 458308"/>
                          <a:gd name="connsiteX8" fmla="*/ 435934 w 1329069"/>
                          <a:gd name="connsiteY8" fmla="*/ 422511 h 458308"/>
                          <a:gd name="connsiteX9" fmla="*/ 510362 w 1329069"/>
                          <a:gd name="connsiteY9" fmla="*/ 433143 h 458308"/>
                          <a:gd name="connsiteX10" fmla="*/ 648586 w 1329069"/>
                          <a:gd name="connsiteY10" fmla="*/ 443776 h 458308"/>
                          <a:gd name="connsiteX11" fmla="*/ 744279 w 1329069"/>
                          <a:gd name="connsiteY11" fmla="*/ 454408 h 458308"/>
                          <a:gd name="connsiteX12" fmla="*/ 890449 w 1329069"/>
                          <a:gd name="connsiteY12" fmla="*/ 453013 h 458308"/>
                          <a:gd name="connsiteX13" fmla="*/ 999460 w 1329069"/>
                          <a:gd name="connsiteY13" fmla="*/ 411878 h 458308"/>
                          <a:gd name="connsiteX14" fmla="*/ 1031358 w 1329069"/>
                          <a:gd name="connsiteY14" fmla="*/ 401246 h 458308"/>
                          <a:gd name="connsiteX15" fmla="*/ 1069985 w 1329069"/>
                          <a:gd name="connsiteY15" fmla="*/ 382852 h 458308"/>
                          <a:gd name="connsiteX16" fmla="*/ 1113625 w 1329069"/>
                          <a:gd name="connsiteY16" fmla="*/ 363333 h 458308"/>
                          <a:gd name="connsiteX17" fmla="*/ 1168614 w 1329069"/>
                          <a:gd name="connsiteY17" fmla="*/ 343465 h 458308"/>
                          <a:gd name="connsiteX18" fmla="*/ 1254641 w 1329069"/>
                          <a:gd name="connsiteY18" fmla="*/ 326818 h 458308"/>
                          <a:gd name="connsiteX19" fmla="*/ 1329069 w 1329069"/>
                          <a:gd name="connsiteY19" fmla="*/ 305553 h 458308"/>
                          <a:gd name="connsiteX20" fmla="*/ 800126 w 1329069"/>
                          <a:gd name="connsiteY20" fmla="*/ 85061 h 458308"/>
                          <a:gd name="connsiteX21" fmla="*/ 627320 w 1329069"/>
                          <a:gd name="connsiteY21" fmla="*/ 29106 h 458308"/>
                          <a:gd name="connsiteX22" fmla="*/ 388464 w 1329069"/>
                          <a:gd name="connsiteY22" fmla="*/ 0 h 458308"/>
                          <a:gd name="connsiteX23" fmla="*/ 95693 w 1329069"/>
                          <a:gd name="connsiteY23" fmla="*/ 29106 h 458308"/>
                          <a:gd name="connsiteX24" fmla="*/ 53162 w 1329069"/>
                          <a:gd name="connsiteY24" fmla="*/ 39739 h 458308"/>
                          <a:gd name="connsiteX25" fmla="*/ 0 w 1329069"/>
                          <a:gd name="connsiteY25" fmla="*/ 50371 h 458308"/>
                          <a:gd name="connsiteX0" fmla="*/ 0 w 1329069"/>
                          <a:gd name="connsiteY0" fmla="*/ 50371 h 458308"/>
                          <a:gd name="connsiteX1" fmla="*/ 0 w 1329069"/>
                          <a:gd name="connsiteY1" fmla="*/ 50371 h 458308"/>
                          <a:gd name="connsiteX2" fmla="*/ 53162 w 1329069"/>
                          <a:gd name="connsiteY2" fmla="*/ 188594 h 458308"/>
                          <a:gd name="connsiteX3" fmla="*/ 85060 w 1329069"/>
                          <a:gd name="connsiteY3" fmla="*/ 231125 h 458308"/>
                          <a:gd name="connsiteX4" fmla="*/ 174966 w 1329069"/>
                          <a:gd name="connsiteY4" fmla="*/ 306495 h 458308"/>
                          <a:gd name="connsiteX5" fmla="*/ 265813 w 1329069"/>
                          <a:gd name="connsiteY5" fmla="*/ 348083 h 458308"/>
                          <a:gd name="connsiteX6" fmla="*/ 297711 w 1329069"/>
                          <a:gd name="connsiteY6" fmla="*/ 369348 h 458308"/>
                          <a:gd name="connsiteX7" fmla="*/ 393404 w 1329069"/>
                          <a:gd name="connsiteY7" fmla="*/ 401246 h 458308"/>
                          <a:gd name="connsiteX8" fmla="*/ 435934 w 1329069"/>
                          <a:gd name="connsiteY8" fmla="*/ 422511 h 458308"/>
                          <a:gd name="connsiteX9" fmla="*/ 510362 w 1329069"/>
                          <a:gd name="connsiteY9" fmla="*/ 433143 h 458308"/>
                          <a:gd name="connsiteX10" fmla="*/ 648586 w 1329069"/>
                          <a:gd name="connsiteY10" fmla="*/ 443776 h 458308"/>
                          <a:gd name="connsiteX11" fmla="*/ 744279 w 1329069"/>
                          <a:gd name="connsiteY11" fmla="*/ 454408 h 458308"/>
                          <a:gd name="connsiteX12" fmla="*/ 890449 w 1329069"/>
                          <a:gd name="connsiteY12" fmla="*/ 453013 h 458308"/>
                          <a:gd name="connsiteX13" fmla="*/ 999460 w 1329069"/>
                          <a:gd name="connsiteY13" fmla="*/ 411878 h 458308"/>
                          <a:gd name="connsiteX14" fmla="*/ 1031358 w 1329069"/>
                          <a:gd name="connsiteY14" fmla="*/ 401246 h 458308"/>
                          <a:gd name="connsiteX15" fmla="*/ 1069985 w 1329069"/>
                          <a:gd name="connsiteY15" fmla="*/ 382852 h 458308"/>
                          <a:gd name="connsiteX16" fmla="*/ 1113625 w 1329069"/>
                          <a:gd name="connsiteY16" fmla="*/ 363333 h 458308"/>
                          <a:gd name="connsiteX17" fmla="*/ 1168614 w 1329069"/>
                          <a:gd name="connsiteY17" fmla="*/ 343465 h 458308"/>
                          <a:gd name="connsiteX18" fmla="*/ 1254641 w 1329069"/>
                          <a:gd name="connsiteY18" fmla="*/ 326818 h 458308"/>
                          <a:gd name="connsiteX19" fmla="*/ 1329069 w 1329069"/>
                          <a:gd name="connsiteY19" fmla="*/ 305553 h 458308"/>
                          <a:gd name="connsiteX20" fmla="*/ 800126 w 1329069"/>
                          <a:gd name="connsiteY20" fmla="*/ 85061 h 458308"/>
                          <a:gd name="connsiteX21" fmla="*/ 627320 w 1329069"/>
                          <a:gd name="connsiteY21" fmla="*/ 29106 h 458308"/>
                          <a:gd name="connsiteX22" fmla="*/ 388464 w 1329069"/>
                          <a:gd name="connsiteY22" fmla="*/ 0 h 458308"/>
                          <a:gd name="connsiteX23" fmla="*/ 95693 w 1329069"/>
                          <a:gd name="connsiteY23" fmla="*/ 29106 h 458308"/>
                          <a:gd name="connsiteX24" fmla="*/ 53162 w 1329069"/>
                          <a:gd name="connsiteY24" fmla="*/ 39739 h 458308"/>
                          <a:gd name="connsiteX25" fmla="*/ 0 w 1329069"/>
                          <a:gd name="connsiteY25" fmla="*/ 50371 h 45830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</a:cxnLst>
                        <a:rect l="l" t="t" r="r" b="b"/>
                        <a:pathLst>
                          <a:path w="1329069" h="458308">
                            <a:moveTo>
                              <a:pt x="0" y="50371"/>
                            </a:moveTo>
                            <a:lnTo>
                              <a:pt x="0" y="50371"/>
                            </a:lnTo>
                            <a:cubicBezTo>
                              <a:pt x="14908" y="95096"/>
                              <a:pt x="27232" y="147105"/>
                              <a:pt x="53162" y="188594"/>
                            </a:cubicBezTo>
                            <a:cubicBezTo>
                              <a:pt x="62554" y="203622"/>
                              <a:pt x="64759" y="211475"/>
                              <a:pt x="85060" y="231125"/>
                            </a:cubicBezTo>
                            <a:cubicBezTo>
                              <a:pt x="105361" y="250775"/>
                              <a:pt x="99351" y="265779"/>
                              <a:pt x="174966" y="306495"/>
                            </a:cubicBezTo>
                            <a:cubicBezTo>
                              <a:pt x="204405" y="322347"/>
                              <a:pt x="245356" y="337608"/>
                              <a:pt x="265813" y="348083"/>
                            </a:cubicBezTo>
                            <a:cubicBezTo>
                              <a:pt x="286270" y="358558"/>
                              <a:pt x="285915" y="364433"/>
                              <a:pt x="297711" y="369348"/>
                            </a:cubicBezTo>
                            <a:cubicBezTo>
                              <a:pt x="328748" y="382280"/>
                              <a:pt x="363331" y="386209"/>
                              <a:pt x="393404" y="401246"/>
                            </a:cubicBezTo>
                            <a:cubicBezTo>
                              <a:pt x="407581" y="408334"/>
                              <a:pt x="420642" y="418341"/>
                              <a:pt x="435934" y="422511"/>
                            </a:cubicBezTo>
                            <a:cubicBezTo>
                              <a:pt x="460112" y="429105"/>
                              <a:pt x="485425" y="430649"/>
                              <a:pt x="510362" y="433143"/>
                            </a:cubicBezTo>
                            <a:cubicBezTo>
                              <a:pt x="556343" y="437741"/>
                              <a:pt x="602565" y="439592"/>
                              <a:pt x="648586" y="443776"/>
                            </a:cubicBezTo>
                            <a:cubicBezTo>
                              <a:pt x="680548" y="446682"/>
                              <a:pt x="712381" y="450864"/>
                              <a:pt x="744279" y="454408"/>
                            </a:cubicBezTo>
                            <a:cubicBezTo>
                              <a:pt x="822251" y="450864"/>
                              <a:pt x="813458" y="465845"/>
                              <a:pt x="890449" y="453013"/>
                            </a:cubicBezTo>
                            <a:cubicBezTo>
                              <a:pt x="903054" y="450912"/>
                              <a:pt x="975975" y="420506"/>
                              <a:pt x="999460" y="411878"/>
                            </a:cubicBezTo>
                            <a:cubicBezTo>
                              <a:pt x="1022945" y="403250"/>
                              <a:pt x="1020725" y="404790"/>
                              <a:pt x="1031358" y="401246"/>
                            </a:cubicBezTo>
                            <a:cubicBezTo>
                              <a:pt x="1038446" y="390613"/>
                              <a:pt x="1056274" y="389171"/>
                              <a:pt x="1069985" y="382852"/>
                            </a:cubicBezTo>
                            <a:cubicBezTo>
                              <a:pt x="1083696" y="376533"/>
                              <a:pt x="1097187" y="369898"/>
                              <a:pt x="1113625" y="363333"/>
                            </a:cubicBezTo>
                            <a:cubicBezTo>
                              <a:pt x="1130063" y="356768"/>
                              <a:pt x="1145111" y="349551"/>
                              <a:pt x="1168614" y="343465"/>
                            </a:cubicBezTo>
                            <a:cubicBezTo>
                              <a:pt x="1192117" y="337379"/>
                              <a:pt x="1212616" y="332821"/>
                              <a:pt x="1254641" y="326818"/>
                            </a:cubicBezTo>
                            <a:cubicBezTo>
                              <a:pt x="1321799" y="304432"/>
                              <a:pt x="1296021" y="305553"/>
                              <a:pt x="1329069" y="305553"/>
                            </a:cubicBezTo>
                            <a:cubicBezTo>
                              <a:pt x="1123506" y="238213"/>
                              <a:pt x="1005689" y="152401"/>
                              <a:pt x="800126" y="85061"/>
                            </a:cubicBezTo>
                            <a:cubicBezTo>
                              <a:pt x="771772" y="60252"/>
                              <a:pt x="695930" y="43283"/>
                              <a:pt x="627320" y="29106"/>
                            </a:cubicBezTo>
                            <a:cubicBezTo>
                              <a:pt x="558710" y="14929"/>
                              <a:pt x="420558" y="0"/>
                              <a:pt x="388464" y="0"/>
                            </a:cubicBezTo>
                            <a:cubicBezTo>
                              <a:pt x="243109" y="0"/>
                              <a:pt x="241004" y="25562"/>
                              <a:pt x="95693" y="29106"/>
                            </a:cubicBezTo>
                            <a:cubicBezTo>
                              <a:pt x="81516" y="32650"/>
                              <a:pt x="67025" y="35118"/>
                              <a:pt x="53162" y="39739"/>
                            </a:cubicBezTo>
                            <a:cubicBezTo>
                              <a:pt x="-14581" y="62320"/>
                              <a:pt x="8860" y="48599"/>
                              <a:pt x="0" y="50371"/>
                            </a:cubicBezTo>
                            <a:close/>
                          </a:path>
                        </a:pathLst>
                      </a:custGeom>
                      <a:grpFill/>
                      <a:ln>
                        <a:solidFill>
                          <a:srgbClr val="660033"/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hu-HU"/>
                      </a:p>
                    </p:txBody>
                  </p:sp>
                  <p:sp>
                    <p:nvSpPr>
                      <p:cNvPr id="471" name="Szabadkézi sokszög: alakzat 470">
                        <a:extLst>
                          <a:ext uri="{FF2B5EF4-FFF2-40B4-BE49-F238E27FC236}">
                            <a16:creationId xmlns:a16="http://schemas.microsoft.com/office/drawing/2014/main" id="{01980218-C473-4F4C-2117-AC0BF054005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796849" y="7061357"/>
                        <a:ext cx="1154935" cy="413562"/>
                      </a:xfrm>
                      <a:custGeom>
                        <a:avLst/>
                        <a:gdLst>
                          <a:gd name="connsiteX0" fmla="*/ 0 w 1329069"/>
                          <a:gd name="connsiteY0" fmla="*/ 32184 h 436221"/>
                          <a:gd name="connsiteX1" fmla="*/ 0 w 1329069"/>
                          <a:gd name="connsiteY1" fmla="*/ 32184 h 436221"/>
                          <a:gd name="connsiteX2" fmla="*/ 53162 w 1329069"/>
                          <a:gd name="connsiteY2" fmla="*/ 170407 h 436221"/>
                          <a:gd name="connsiteX3" fmla="*/ 85060 w 1329069"/>
                          <a:gd name="connsiteY3" fmla="*/ 212938 h 436221"/>
                          <a:gd name="connsiteX4" fmla="*/ 180753 w 1329069"/>
                          <a:gd name="connsiteY4" fmla="*/ 276733 h 436221"/>
                          <a:gd name="connsiteX5" fmla="*/ 265813 w 1329069"/>
                          <a:gd name="connsiteY5" fmla="*/ 329896 h 436221"/>
                          <a:gd name="connsiteX6" fmla="*/ 297711 w 1329069"/>
                          <a:gd name="connsiteY6" fmla="*/ 351161 h 436221"/>
                          <a:gd name="connsiteX7" fmla="*/ 393404 w 1329069"/>
                          <a:gd name="connsiteY7" fmla="*/ 383059 h 436221"/>
                          <a:gd name="connsiteX8" fmla="*/ 435934 w 1329069"/>
                          <a:gd name="connsiteY8" fmla="*/ 404324 h 436221"/>
                          <a:gd name="connsiteX9" fmla="*/ 510362 w 1329069"/>
                          <a:gd name="connsiteY9" fmla="*/ 414956 h 436221"/>
                          <a:gd name="connsiteX10" fmla="*/ 648586 w 1329069"/>
                          <a:gd name="connsiteY10" fmla="*/ 425589 h 436221"/>
                          <a:gd name="connsiteX11" fmla="*/ 744279 w 1329069"/>
                          <a:gd name="connsiteY11" fmla="*/ 436221 h 436221"/>
                          <a:gd name="connsiteX12" fmla="*/ 978195 w 1329069"/>
                          <a:gd name="connsiteY12" fmla="*/ 425589 h 436221"/>
                          <a:gd name="connsiteX13" fmla="*/ 999460 w 1329069"/>
                          <a:gd name="connsiteY13" fmla="*/ 393691 h 436221"/>
                          <a:gd name="connsiteX14" fmla="*/ 1031358 w 1329069"/>
                          <a:gd name="connsiteY14" fmla="*/ 383059 h 436221"/>
                          <a:gd name="connsiteX15" fmla="*/ 1052623 w 1329069"/>
                          <a:gd name="connsiteY15" fmla="*/ 351161 h 436221"/>
                          <a:gd name="connsiteX16" fmla="*/ 1095153 w 1329069"/>
                          <a:gd name="connsiteY16" fmla="*/ 340528 h 436221"/>
                          <a:gd name="connsiteX17" fmla="*/ 1127051 w 1329069"/>
                          <a:gd name="connsiteY17" fmla="*/ 329896 h 436221"/>
                          <a:gd name="connsiteX18" fmla="*/ 1254641 w 1329069"/>
                          <a:gd name="connsiteY18" fmla="*/ 308631 h 436221"/>
                          <a:gd name="connsiteX19" fmla="*/ 1329069 w 1329069"/>
                          <a:gd name="connsiteY19" fmla="*/ 287366 h 436221"/>
                          <a:gd name="connsiteX20" fmla="*/ 712381 w 1329069"/>
                          <a:gd name="connsiteY20" fmla="*/ 85347 h 436221"/>
                          <a:gd name="connsiteX21" fmla="*/ 627320 w 1329069"/>
                          <a:gd name="connsiteY21" fmla="*/ 10919 h 436221"/>
                          <a:gd name="connsiteX22" fmla="*/ 531627 w 1329069"/>
                          <a:gd name="connsiteY22" fmla="*/ 286 h 436221"/>
                          <a:gd name="connsiteX23" fmla="*/ 95693 w 1329069"/>
                          <a:gd name="connsiteY23" fmla="*/ 10919 h 436221"/>
                          <a:gd name="connsiteX24" fmla="*/ 53162 w 1329069"/>
                          <a:gd name="connsiteY24" fmla="*/ 21552 h 436221"/>
                          <a:gd name="connsiteX25" fmla="*/ 0 w 1329069"/>
                          <a:gd name="connsiteY25" fmla="*/ 32184 h 436221"/>
                          <a:gd name="connsiteX0" fmla="*/ 0 w 1329069"/>
                          <a:gd name="connsiteY0" fmla="*/ 31901 h 435938"/>
                          <a:gd name="connsiteX1" fmla="*/ 0 w 1329069"/>
                          <a:gd name="connsiteY1" fmla="*/ 31901 h 435938"/>
                          <a:gd name="connsiteX2" fmla="*/ 53162 w 1329069"/>
                          <a:gd name="connsiteY2" fmla="*/ 170124 h 435938"/>
                          <a:gd name="connsiteX3" fmla="*/ 85060 w 1329069"/>
                          <a:gd name="connsiteY3" fmla="*/ 212655 h 435938"/>
                          <a:gd name="connsiteX4" fmla="*/ 180753 w 1329069"/>
                          <a:gd name="connsiteY4" fmla="*/ 276450 h 435938"/>
                          <a:gd name="connsiteX5" fmla="*/ 265813 w 1329069"/>
                          <a:gd name="connsiteY5" fmla="*/ 329613 h 435938"/>
                          <a:gd name="connsiteX6" fmla="*/ 297711 w 1329069"/>
                          <a:gd name="connsiteY6" fmla="*/ 350878 h 435938"/>
                          <a:gd name="connsiteX7" fmla="*/ 393404 w 1329069"/>
                          <a:gd name="connsiteY7" fmla="*/ 382776 h 435938"/>
                          <a:gd name="connsiteX8" fmla="*/ 435934 w 1329069"/>
                          <a:gd name="connsiteY8" fmla="*/ 404041 h 435938"/>
                          <a:gd name="connsiteX9" fmla="*/ 510362 w 1329069"/>
                          <a:gd name="connsiteY9" fmla="*/ 414673 h 435938"/>
                          <a:gd name="connsiteX10" fmla="*/ 648586 w 1329069"/>
                          <a:gd name="connsiteY10" fmla="*/ 425306 h 435938"/>
                          <a:gd name="connsiteX11" fmla="*/ 744279 w 1329069"/>
                          <a:gd name="connsiteY11" fmla="*/ 435938 h 435938"/>
                          <a:gd name="connsiteX12" fmla="*/ 978195 w 1329069"/>
                          <a:gd name="connsiteY12" fmla="*/ 425306 h 435938"/>
                          <a:gd name="connsiteX13" fmla="*/ 999460 w 1329069"/>
                          <a:gd name="connsiteY13" fmla="*/ 393408 h 435938"/>
                          <a:gd name="connsiteX14" fmla="*/ 1031358 w 1329069"/>
                          <a:gd name="connsiteY14" fmla="*/ 382776 h 435938"/>
                          <a:gd name="connsiteX15" fmla="*/ 1052623 w 1329069"/>
                          <a:gd name="connsiteY15" fmla="*/ 350878 h 435938"/>
                          <a:gd name="connsiteX16" fmla="*/ 1095153 w 1329069"/>
                          <a:gd name="connsiteY16" fmla="*/ 340245 h 435938"/>
                          <a:gd name="connsiteX17" fmla="*/ 1127051 w 1329069"/>
                          <a:gd name="connsiteY17" fmla="*/ 329613 h 435938"/>
                          <a:gd name="connsiteX18" fmla="*/ 1254641 w 1329069"/>
                          <a:gd name="connsiteY18" fmla="*/ 308348 h 435938"/>
                          <a:gd name="connsiteX19" fmla="*/ 1329069 w 1329069"/>
                          <a:gd name="connsiteY19" fmla="*/ 287083 h 435938"/>
                          <a:gd name="connsiteX20" fmla="*/ 800126 w 1329069"/>
                          <a:gd name="connsiteY20" fmla="*/ 66591 h 435938"/>
                          <a:gd name="connsiteX21" fmla="*/ 627320 w 1329069"/>
                          <a:gd name="connsiteY21" fmla="*/ 10636 h 435938"/>
                          <a:gd name="connsiteX22" fmla="*/ 531627 w 1329069"/>
                          <a:gd name="connsiteY22" fmla="*/ 3 h 435938"/>
                          <a:gd name="connsiteX23" fmla="*/ 95693 w 1329069"/>
                          <a:gd name="connsiteY23" fmla="*/ 10636 h 435938"/>
                          <a:gd name="connsiteX24" fmla="*/ 53162 w 1329069"/>
                          <a:gd name="connsiteY24" fmla="*/ 21269 h 435938"/>
                          <a:gd name="connsiteX25" fmla="*/ 0 w 1329069"/>
                          <a:gd name="connsiteY25" fmla="*/ 31901 h 435938"/>
                          <a:gd name="connsiteX0" fmla="*/ 0 w 1329069"/>
                          <a:gd name="connsiteY0" fmla="*/ 50371 h 454408"/>
                          <a:gd name="connsiteX1" fmla="*/ 0 w 1329069"/>
                          <a:gd name="connsiteY1" fmla="*/ 50371 h 454408"/>
                          <a:gd name="connsiteX2" fmla="*/ 53162 w 1329069"/>
                          <a:gd name="connsiteY2" fmla="*/ 188594 h 454408"/>
                          <a:gd name="connsiteX3" fmla="*/ 85060 w 1329069"/>
                          <a:gd name="connsiteY3" fmla="*/ 231125 h 454408"/>
                          <a:gd name="connsiteX4" fmla="*/ 180753 w 1329069"/>
                          <a:gd name="connsiteY4" fmla="*/ 294920 h 454408"/>
                          <a:gd name="connsiteX5" fmla="*/ 265813 w 1329069"/>
                          <a:gd name="connsiteY5" fmla="*/ 348083 h 454408"/>
                          <a:gd name="connsiteX6" fmla="*/ 297711 w 1329069"/>
                          <a:gd name="connsiteY6" fmla="*/ 369348 h 454408"/>
                          <a:gd name="connsiteX7" fmla="*/ 393404 w 1329069"/>
                          <a:gd name="connsiteY7" fmla="*/ 401246 h 454408"/>
                          <a:gd name="connsiteX8" fmla="*/ 435934 w 1329069"/>
                          <a:gd name="connsiteY8" fmla="*/ 422511 h 454408"/>
                          <a:gd name="connsiteX9" fmla="*/ 510362 w 1329069"/>
                          <a:gd name="connsiteY9" fmla="*/ 433143 h 454408"/>
                          <a:gd name="connsiteX10" fmla="*/ 648586 w 1329069"/>
                          <a:gd name="connsiteY10" fmla="*/ 443776 h 454408"/>
                          <a:gd name="connsiteX11" fmla="*/ 744279 w 1329069"/>
                          <a:gd name="connsiteY11" fmla="*/ 454408 h 454408"/>
                          <a:gd name="connsiteX12" fmla="*/ 978195 w 1329069"/>
                          <a:gd name="connsiteY12" fmla="*/ 443776 h 454408"/>
                          <a:gd name="connsiteX13" fmla="*/ 999460 w 1329069"/>
                          <a:gd name="connsiteY13" fmla="*/ 411878 h 454408"/>
                          <a:gd name="connsiteX14" fmla="*/ 1031358 w 1329069"/>
                          <a:gd name="connsiteY14" fmla="*/ 401246 h 454408"/>
                          <a:gd name="connsiteX15" fmla="*/ 1052623 w 1329069"/>
                          <a:gd name="connsiteY15" fmla="*/ 369348 h 454408"/>
                          <a:gd name="connsiteX16" fmla="*/ 1095153 w 1329069"/>
                          <a:gd name="connsiteY16" fmla="*/ 358715 h 454408"/>
                          <a:gd name="connsiteX17" fmla="*/ 1127051 w 1329069"/>
                          <a:gd name="connsiteY17" fmla="*/ 348083 h 454408"/>
                          <a:gd name="connsiteX18" fmla="*/ 1254641 w 1329069"/>
                          <a:gd name="connsiteY18" fmla="*/ 326818 h 454408"/>
                          <a:gd name="connsiteX19" fmla="*/ 1329069 w 1329069"/>
                          <a:gd name="connsiteY19" fmla="*/ 305553 h 454408"/>
                          <a:gd name="connsiteX20" fmla="*/ 800126 w 1329069"/>
                          <a:gd name="connsiteY20" fmla="*/ 85061 h 454408"/>
                          <a:gd name="connsiteX21" fmla="*/ 627320 w 1329069"/>
                          <a:gd name="connsiteY21" fmla="*/ 29106 h 454408"/>
                          <a:gd name="connsiteX22" fmla="*/ 388464 w 1329069"/>
                          <a:gd name="connsiteY22" fmla="*/ 0 h 454408"/>
                          <a:gd name="connsiteX23" fmla="*/ 95693 w 1329069"/>
                          <a:gd name="connsiteY23" fmla="*/ 29106 h 454408"/>
                          <a:gd name="connsiteX24" fmla="*/ 53162 w 1329069"/>
                          <a:gd name="connsiteY24" fmla="*/ 39739 h 454408"/>
                          <a:gd name="connsiteX25" fmla="*/ 0 w 1329069"/>
                          <a:gd name="connsiteY25" fmla="*/ 50371 h 454408"/>
                          <a:gd name="connsiteX0" fmla="*/ 0 w 1329069"/>
                          <a:gd name="connsiteY0" fmla="*/ 50371 h 458308"/>
                          <a:gd name="connsiteX1" fmla="*/ 0 w 1329069"/>
                          <a:gd name="connsiteY1" fmla="*/ 50371 h 458308"/>
                          <a:gd name="connsiteX2" fmla="*/ 53162 w 1329069"/>
                          <a:gd name="connsiteY2" fmla="*/ 188594 h 458308"/>
                          <a:gd name="connsiteX3" fmla="*/ 85060 w 1329069"/>
                          <a:gd name="connsiteY3" fmla="*/ 231125 h 458308"/>
                          <a:gd name="connsiteX4" fmla="*/ 180753 w 1329069"/>
                          <a:gd name="connsiteY4" fmla="*/ 294920 h 458308"/>
                          <a:gd name="connsiteX5" fmla="*/ 265813 w 1329069"/>
                          <a:gd name="connsiteY5" fmla="*/ 348083 h 458308"/>
                          <a:gd name="connsiteX6" fmla="*/ 297711 w 1329069"/>
                          <a:gd name="connsiteY6" fmla="*/ 369348 h 458308"/>
                          <a:gd name="connsiteX7" fmla="*/ 393404 w 1329069"/>
                          <a:gd name="connsiteY7" fmla="*/ 401246 h 458308"/>
                          <a:gd name="connsiteX8" fmla="*/ 435934 w 1329069"/>
                          <a:gd name="connsiteY8" fmla="*/ 422511 h 458308"/>
                          <a:gd name="connsiteX9" fmla="*/ 510362 w 1329069"/>
                          <a:gd name="connsiteY9" fmla="*/ 433143 h 458308"/>
                          <a:gd name="connsiteX10" fmla="*/ 648586 w 1329069"/>
                          <a:gd name="connsiteY10" fmla="*/ 443776 h 458308"/>
                          <a:gd name="connsiteX11" fmla="*/ 744279 w 1329069"/>
                          <a:gd name="connsiteY11" fmla="*/ 454408 h 458308"/>
                          <a:gd name="connsiteX12" fmla="*/ 890449 w 1329069"/>
                          <a:gd name="connsiteY12" fmla="*/ 453013 h 458308"/>
                          <a:gd name="connsiteX13" fmla="*/ 999460 w 1329069"/>
                          <a:gd name="connsiteY13" fmla="*/ 411878 h 458308"/>
                          <a:gd name="connsiteX14" fmla="*/ 1031358 w 1329069"/>
                          <a:gd name="connsiteY14" fmla="*/ 401246 h 458308"/>
                          <a:gd name="connsiteX15" fmla="*/ 1052623 w 1329069"/>
                          <a:gd name="connsiteY15" fmla="*/ 369348 h 458308"/>
                          <a:gd name="connsiteX16" fmla="*/ 1095153 w 1329069"/>
                          <a:gd name="connsiteY16" fmla="*/ 358715 h 458308"/>
                          <a:gd name="connsiteX17" fmla="*/ 1127051 w 1329069"/>
                          <a:gd name="connsiteY17" fmla="*/ 348083 h 458308"/>
                          <a:gd name="connsiteX18" fmla="*/ 1254641 w 1329069"/>
                          <a:gd name="connsiteY18" fmla="*/ 326818 h 458308"/>
                          <a:gd name="connsiteX19" fmla="*/ 1329069 w 1329069"/>
                          <a:gd name="connsiteY19" fmla="*/ 305553 h 458308"/>
                          <a:gd name="connsiteX20" fmla="*/ 800126 w 1329069"/>
                          <a:gd name="connsiteY20" fmla="*/ 85061 h 458308"/>
                          <a:gd name="connsiteX21" fmla="*/ 627320 w 1329069"/>
                          <a:gd name="connsiteY21" fmla="*/ 29106 h 458308"/>
                          <a:gd name="connsiteX22" fmla="*/ 388464 w 1329069"/>
                          <a:gd name="connsiteY22" fmla="*/ 0 h 458308"/>
                          <a:gd name="connsiteX23" fmla="*/ 95693 w 1329069"/>
                          <a:gd name="connsiteY23" fmla="*/ 29106 h 458308"/>
                          <a:gd name="connsiteX24" fmla="*/ 53162 w 1329069"/>
                          <a:gd name="connsiteY24" fmla="*/ 39739 h 458308"/>
                          <a:gd name="connsiteX25" fmla="*/ 0 w 1329069"/>
                          <a:gd name="connsiteY25" fmla="*/ 50371 h 458308"/>
                          <a:gd name="connsiteX0" fmla="*/ 0 w 1329069"/>
                          <a:gd name="connsiteY0" fmla="*/ 50371 h 458308"/>
                          <a:gd name="connsiteX1" fmla="*/ 0 w 1329069"/>
                          <a:gd name="connsiteY1" fmla="*/ 50371 h 458308"/>
                          <a:gd name="connsiteX2" fmla="*/ 53162 w 1329069"/>
                          <a:gd name="connsiteY2" fmla="*/ 188594 h 458308"/>
                          <a:gd name="connsiteX3" fmla="*/ 85060 w 1329069"/>
                          <a:gd name="connsiteY3" fmla="*/ 231125 h 458308"/>
                          <a:gd name="connsiteX4" fmla="*/ 180753 w 1329069"/>
                          <a:gd name="connsiteY4" fmla="*/ 294920 h 458308"/>
                          <a:gd name="connsiteX5" fmla="*/ 265813 w 1329069"/>
                          <a:gd name="connsiteY5" fmla="*/ 348083 h 458308"/>
                          <a:gd name="connsiteX6" fmla="*/ 297711 w 1329069"/>
                          <a:gd name="connsiteY6" fmla="*/ 369348 h 458308"/>
                          <a:gd name="connsiteX7" fmla="*/ 393404 w 1329069"/>
                          <a:gd name="connsiteY7" fmla="*/ 401246 h 458308"/>
                          <a:gd name="connsiteX8" fmla="*/ 435934 w 1329069"/>
                          <a:gd name="connsiteY8" fmla="*/ 422511 h 458308"/>
                          <a:gd name="connsiteX9" fmla="*/ 510362 w 1329069"/>
                          <a:gd name="connsiteY9" fmla="*/ 433143 h 458308"/>
                          <a:gd name="connsiteX10" fmla="*/ 648586 w 1329069"/>
                          <a:gd name="connsiteY10" fmla="*/ 443776 h 458308"/>
                          <a:gd name="connsiteX11" fmla="*/ 744279 w 1329069"/>
                          <a:gd name="connsiteY11" fmla="*/ 454408 h 458308"/>
                          <a:gd name="connsiteX12" fmla="*/ 890449 w 1329069"/>
                          <a:gd name="connsiteY12" fmla="*/ 453013 h 458308"/>
                          <a:gd name="connsiteX13" fmla="*/ 999460 w 1329069"/>
                          <a:gd name="connsiteY13" fmla="*/ 411878 h 458308"/>
                          <a:gd name="connsiteX14" fmla="*/ 1031358 w 1329069"/>
                          <a:gd name="connsiteY14" fmla="*/ 401246 h 458308"/>
                          <a:gd name="connsiteX15" fmla="*/ 1052623 w 1329069"/>
                          <a:gd name="connsiteY15" fmla="*/ 369348 h 458308"/>
                          <a:gd name="connsiteX16" fmla="*/ 1095153 w 1329069"/>
                          <a:gd name="connsiteY16" fmla="*/ 358715 h 458308"/>
                          <a:gd name="connsiteX17" fmla="*/ 1168614 w 1329069"/>
                          <a:gd name="connsiteY17" fmla="*/ 343465 h 458308"/>
                          <a:gd name="connsiteX18" fmla="*/ 1254641 w 1329069"/>
                          <a:gd name="connsiteY18" fmla="*/ 326818 h 458308"/>
                          <a:gd name="connsiteX19" fmla="*/ 1329069 w 1329069"/>
                          <a:gd name="connsiteY19" fmla="*/ 305553 h 458308"/>
                          <a:gd name="connsiteX20" fmla="*/ 800126 w 1329069"/>
                          <a:gd name="connsiteY20" fmla="*/ 85061 h 458308"/>
                          <a:gd name="connsiteX21" fmla="*/ 627320 w 1329069"/>
                          <a:gd name="connsiteY21" fmla="*/ 29106 h 458308"/>
                          <a:gd name="connsiteX22" fmla="*/ 388464 w 1329069"/>
                          <a:gd name="connsiteY22" fmla="*/ 0 h 458308"/>
                          <a:gd name="connsiteX23" fmla="*/ 95693 w 1329069"/>
                          <a:gd name="connsiteY23" fmla="*/ 29106 h 458308"/>
                          <a:gd name="connsiteX24" fmla="*/ 53162 w 1329069"/>
                          <a:gd name="connsiteY24" fmla="*/ 39739 h 458308"/>
                          <a:gd name="connsiteX25" fmla="*/ 0 w 1329069"/>
                          <a:gd name="connsiteY25" fmla="*/ 50371 h 458308"/>
                          <a:gd name="connsiteX0" fmla="*/ 0 w 1329069"/>
                          <a:gd name="connsiteY0" fmla="*/ 50371 h 458308"/>
                          <a:gd name="connsiteX1" fmla="*/ 0 w 1329069"/>
                          <a:gd name="connsiteY1" fmla="*/ 50371 h 458308"/>
                          <a:gd name="connsiteX2" fmla="*/ 53162 w 1329069"/>
                          <a:gd name="connsiteY2" fmla="*/ 188594 h 458308"/>
                          <a:gd name="connsiteX3" fmla="*/ 85060 w 1329069"/>
                          <a:gd name="connsiteY3" fmla="*/ 231125 h 458308"/>
                          <a:gd name="connsiteX4" fmla="*/ 180753 w 1329069"/>
                          <a:gd name="connsiteY4" fmla="*/ 294920 h 458308"/>
                          <a:gd name="connsiteX5" fmla="*/ 265813 w 1329069"/>
                          <a:gd name="connsiteY5" fmla="*/ 348083 h 458308"/>
                          <a:gd name="connsiteX6" fmla="*/ 297711 w 1329069"/>
                          <a:gd name="connsiteY6" fmla="*/ 369348 h 458308"/>
                          <a:gd name="connsiteX7" fmla="*/ 393404 w 1329069"/>
                          <a:gd name="connsiteY7" fmla="*/ 401246 h 458308"/>
                          <a:gd name="connsiteX8" fmla="*/ 435934 w 1329069"/>
                          <a:gd name="connsiteY8" fmla="*/ 422511 h 458308"/>
                          <a:gd name="connsiteX9" fmla="*/ 510362 w 1329069"/>
                          <a:gd name="connsiteY9" fmla="*/ 433143 h 458308"/>
                          <a:gd name="connsiteX10" fmla="*/ 648586 w 1329069"/>
                          <a:gd name="connsiteY10" fmla="*/ 443776 h 458308"/>
                          <a:gd name="connsiteX11" fmla="*/ 744279 w 1329069"/>
                          <a:gd name="connsiteY11" fmla="*/ 454408 h 458308"/>
                          <a:gd name="connsiteX12" fmla="*/ 890449 w 1329069"/>
                          <a:gd name="connsiteY12" fmla="*/ 453013 h 458308"/>
                          <a:gd name="connsiteX13" fmla="*/ 999460 w 1329069"/>
                          <a:gd name="connsiteY13" fmla="*/ 411878 h 458308"/>
                          <a:gd name="connsiteX14" fmla="*/ 1031358 w 1329069"/>
                          <a:gd name="connsiteY14" fmla="*/ 401246 h 458308"/>
                          <a:gd name="connsiteX15" fmla="*/ 1052623 w 1329069"/>
                          <a:gd name="connsiteY15" fmla="*/ 369348 h 458308"/>
                          <a:gd name="connsiteX16" fmla="*/ 1113625 w 1329069"/>
                          <a:gd name="connsiteY16" fmla="*/ 363333 h 458308"/>
                          <a:gd name="connsiteX17" fmla="*/ 1168614 w 1329069"/>
                          <a:gd name="connsiteY17" fmla="*/ 343465 h 458308"/>
                          <a:gd name="connsiteX18" fmla="*/ 1254641 w 1329069"/>
                          <a:gd name="connsiteY18" fmla="*/ 326818 h 458308"/>
                          <a:gd name="connsiteX19" fmla="*/ 1329069 w 1329069"/>
                          <a:gd name="connsiteY19" fmla="*/ 305553 h 458308"/>
                          <a:gd name="connsiteX20" fmla="*/ 800126 w 1329069"/>
                          <a:gd name="connsiteY20" fmla="*/ 85061 h 458308"/>
                          <a:gd name="connsiteX21" fmla="*/ 627320 w 1329069"/>
                          <a:gd name="connsiteY21" fmla="*/ 29106 h 458308"/>
                          <a:gd name="connsiteX22" fmla="*/ 388464 w 1329069"/>
                          <a:gd name="connsiteY22" fmla="*/ 0 h 458308"/>
                          <a:gd name="connsiteX23" fmla="*/ 95693 w 1329069"/>
                          <a:gd name="connsiteY23" fmla="*/ 29106 h 458308"/>
                          <a:gd name="connsiteX24" fmla="*/ 53162 w 1329069"/>
                          <a:gd name="connsiteY24" fmla="*/ 39739 h 458308"/>
                          <a:gd name="connsiteX25" fmla="*/ 0 w 1329069"/>
                          <a:gd name="connsiteY25" fmla="*/ 50371 h 458308"/>
                          <a:gd name="connsiteX0" fmla="*/ 0 w 1329069"/>
                          <a:gd name="connsiteY0" fmla="*/ 50371 h 458308"/>
                          <a:gd name="connsiteX1" fmla="*/ 0 w 1329069"/>
                          <a:gd name="connsiteY1" fmla="*/ 50371 h 458308"/>
                          <a:gd name="connsiteX2" fmla="*/ 53162 w 1329069"/>
                          <a:gd name="connsiteY2" fmla="*/ 188594 h 458308"/>
                          <a:gd name="connsiteX3" fmla="*/ 85060 w 1329069"/>
                          <a:gd name="connsiteY3" fmla="*/ 231125 h 458308"/>
                          <a:gd name="connsiteX4" fmla="*/ 180753 w 1329069"/>
                          <a:gd name="connsiteY4" fmla="*/ 294920 h 458308"/>
                          <a:gd name="connsiteX5" fmla="*/ 265813 w 1329069"/>
                          <a:gd name="connsiteY5" fmla="*/ 348083 h 458308"/>
                          <a:gd name="connsiteX6" fmla="*/ 297711 w 1329069"/>
                          <a:gd name="connsiteY6" fmla="*/ 369348 h 458308"/>
                          <a:gd name="connsiteX7" fmla="*/ 393404 w 1329069"/>
                          <a:gd name="connsiteY7" fmla="*/ 401246 h 458308"/>
                          <a:gd name="connsiteX8" fmla="*/ 435934 w 1329069"/>
                          <a:gd name="connsiteY8" fmla="*/ 422511 h 458308"/>
                          <a:gd name="connsiteX9" fmla="*/ 510362 w 1329069"/>
                          <a:gd name="connsiteY9" fmla="*/ 433143 h 458308"/>
                          <a:gd name="connsiteX10" fmla="*/ 648586 w 1329069"/>
                          <a:gd name="connsiteY10" fmla="*/ 443776 h 458308"/>
                          <a:gd name="connsiteX11" fmla="*/ 744279 w 1329069"/>
                          <a:gd name="connsiteY11" fmla="*/ 454408 h 458308"/>
                          <a:gd name="connsiteX12" fmla="*/ 890449 w 1329069"/>
                          <a:gd name="connsiteY12" fmla="*/ 453013 h 458308"/>
                          <a:gd name="connsiteX13" fmla="*/ 999460 w 1329069"/>
                          <a:gd name="connsiteY13" fmla="*/ 411878 h 458308"/>
                          <a:gd name="connsiteX14" fmla="*/ 1031358 w 1329069"/>
                          <a:gd name="connsiteY14" fmla="*/ 401246 h 458308"/>
                          <a:gd name="connsiteX15" fmla="*/ 1069985 w 1329069"/>
                          <a:gd name="connsiteY15" fmla="*/ 382852 h 458308"/>
                          <a:gd name="connsiteX16" fmla="*/ 1113625 w 1329069"/>
                          <a:gd name="connsiteY16" fmla="*/ 363333 h 458308"/>
                          <a:gd name="connsiteX17" fmla="*/ 1168614 w 1329069"/>
                          <a:gd name="connsiteY17" fmla="*/ 343465 h 458308"/>
                          <a:gd name="connsiteX18" fmla="*/ 1254641 w 1329069"/>
                          <a:gd name="connsiteY18" fmla="*/ 326818 h 458308"/>
                          <a:gd name="connsiteX19" fmla="*/ 1329069 w 1329069"/>
                          <a:gd name="connsiteY19" fmla="*/ 305553 h 458308"/>
                          <a:gd name="connsiteX20" fmla="*/ 800126 w 1329069"/>
                          <a:gd name="connsiteY20" fmla="*/ 85061 h 458308"/>
                          <a:gd name="connsiteX21" fmla="*/ 627320 w 1329069"/>
                          <a:gd name="connsiteY21" fmla="*/ 29106 h 458308"/>
                          <a:gd name="connsiteX22" fmla="*/ 388464 w 1329069"/>
                          <a:gd name="connsiteY22" fmla="*/ 0 h 458308"/>
                          <a:gd name="connsiteX23" fmla="*/ 95693 w 1329069"/>
                          <a:gd name="connsiteY23" fmla="*/ 29106 h 458308"/>
                          <a:gd name="connsiteX24" fmla="*/ 53162 w 1329069"/>
                          <a:gd name="connsiteY24" fmla="*/ 39739 h 458308"/>
                          <a:gd name="connsiteX25" fmla="*/ 0 w 1329069"/>
                          <a:gd name="connsiteY25" fmla="*/ 50371 h 458308"/>
                          <a:gd name="connsiteX0" fmla="*/ 0 w 1329069"/>
                          <a:gd name="connsiteY0" fmla="*/ 50371 h 458308"/>
                          <a:gd name="connsiteX1" fmla="*/ 0 w 1329069"/>
                          <a:gd name="connsiteY1" fmla="*/ 50371 h 458308"/>
                          <a:gd name="connsiteX2" fmla="*/ 53162 w 1329069"/>
                          <a:gd name="connsiteY2" fmla="*/ 188594 h 458308"/>
                          <a:gd name="connsiteX3" fmla="*/ 85060 w 1329069"/>
                          <a:gd name="connsiteY3" fmla="*/ 231125 h 458308"/>
                          <a:gd name="connsiteX4" fmla="*/ 174966 w 1329069"/>
                          <a:gd name="connsiteY4" fmla="*/ 306495 h 458308"/>
                          <a:gd name="connsiteX5" fmla="*/ 265813 w 1329069"/>
                          <a:gd name="connsiteY5" fmla="*/ 348083 h 458308"/>
                          <a:gd name="connsiteX6" fmla="*/ 297711 w 1329069"/>
                          <a:gd name="connsiteY6" fmla="*/ 369348 h 458308"/>
                          <a:gd name="connsiteX7" fmla="*/ 393404 w 1329069"/>
                          <a:gd name="connsiteY7" fmla="*/ 401246 h 458308"/>
                          <a:gd name="connsiteX8" fmla="*/ 435934 w 1329069"/>
                          <a:gd name="connsiteY8" fmla="*/ 422511 h 458308"/>
                          <a:gd name="connsiteX9" fmla="*/ 510362 w 1329069"/>
                          <a:gd name="connsiteY9" fmla="*/ 433143 h 458308"/>
                          <a:gd name="connsiteX10" fmla="*/ 648586 w 1329069"/>
                          <a:gd name="connsiteY10" fmla="*/ 443776 h 458308"/>
                          <a:gd name="connsiteX11" fmla="*/ 744279 w 1329069"/>
                          <a:gd name="connsiteY11" fmla="*/ 454408 h 458308"/>
                          <a:gd name="connsiteX12" fmla="*/ 890449 w 1329069"/>
                          <a:gd name="connsiteY12" fmla="*/ 453013 h 458308"/>
                          <a:gd name="connsiteX13" fmla="*/ 999460 w 1329069"/>
                          <a:gd name="connsiteY13" fmla="*/ 411878 h 458308"/>
                          <a:gd name="connsiteX14" fmla="*/ 1031358 w 1329069"/>
                          <a:gd name="connsiteY14" fmla="*/ 401246 h 458308"/>
                          <a:gd name="connsiteX15" fmla="*/ 1069985 w 1329069"/>
                          <a:gd name="connsiteY15" fmla="*/ 382852 h 458308"/>
                          <a:gd name="connsiteX16" fmla="*/ 1113625 w 1329069"/>
                          <a:gd name="connsiteY16" fmla="*/ 363333 h 458308"/>
                          <a:gd name="connsiteX17" fmla="*/ 1168614 w 1329069"/>
                          <a:gd name="connsiteY17" fmla="*/ 343465 h 458308"/>
                          <a:gd name="connsiteX18" fmla="*/ 1254641 w 1329069"/>
                          <a:gd name="connsiteY18" fmla="*/ 326818 h 458308"/>
                          <a:gd name="connsiteX19" fmla="*/ 1329069 w 1329069"/>
                          <a:gd name="connsiteY19" fmla="*/ 305553 h 458308"/>
                          <a:gd name="connsiteX20" fmla="*/ 800126 w 1329069"/>
                          <a:gd name="connsiteY20" fmla="*/ 85061 h 458308"/>
                          <a:gd name="connsiteX21" fmla="*/ 627320 w 1329069"/>
                          <a:gd name="connsiteY21" fmla="*/ 29106 h 458308"/>
                          <a:gd name="connsiteX22" fmla="*/ 388464 w 1329069"/>
                          <a:gd name="connsiteY22" fmla="*/ 0 h 458308"/>
                          <a:gd name="connsiteX23" fmla="*/ 95693 w 1329069"/>
                          <a:gd name="connsiteY23" fmla="*/ 29106 h 458308"/>
                          <a:gd name="connsiteX24" fmla="*/ 53162 w 1329069"/>
                          <a:gd name="connsiteY24" fmla="*/ 39739 h 458308"/>
                          <a:gd name="connsiteX25" fmla="*/ 0 w 1329069"/>
                          <a:gd name="connsiteY25" fmla="*/ 50371 h 45830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</a:cxnLst>
                        <a:rect l="l" t="t" r="r" b="b"/>
                        <a:pathLst>
                          <a:path w="1329069" h="458308">
                            <a:moveTo>
                              <a:pt x="0" y="50371"/>
                            </a:moveTo>
                            <a:lnTo>
                              <a:pt x="0" y="50371"/>
                            </a:lnTo>
                            <a:cubicBezTo>
                              <a:pt x="14908" y="95096"/>
                              <a:pt x="27232" y="147105"/>
                              <a:pt x="53162" y="188594"/>
                            </a:cubicBezTo>
                            <a:cubicBezTo>
                              <a:pt x="62554" y="203622"/>
                              <a:pt x="64759" y="211475"/>
                              <a:pt x="85060" y="231125"/>
                            </a:cubicBezTo>
                            <a:cubicBezTo>
                              <a:pt x="105361" y="250775"/>
                              <a:pt x="99351" y="265779"/>
                              <a:pt x="174966" y="306495"/>
                            </a:cubicBezTo>
                            <a:cubicBezTo>
                              <a:pt x="204405" y="322347"/>
                              <a:pt x="245356" y="337608"/>
                              <a:pt x="265813" y="348083"/>
                            </a:cubicBezTo>
                            <a:cubicBezTo>
                              <a:pt x="286270" y="358558"/>
                              <a:pt x="285915" y="364433"/>
                              <a:pt x="297711" y="369348"/>
                            </a:cubicBezTo>
                            <a:cubicBezTo>
                              <a:pt x="328748" y="382280"/>
                              <a:pt x="363331" y="386209"/>
                              <a:pt x="393404" y="401246"/>
                            </a:cubicBezTo>
                            <a:cubicBezTo>
                              <a:pt x="407581" y="408334"/>
                              <a:pt x="420642" y="418341"/>
                              <a:pt x="435934" y="422511"/>
                            </a:cubicBezTo>
                            <a:cubicBezTo>
                              <a:pt x="460112" y="429105"/>
                              <a:pt x="485425" y="430649"/>
                              <a:pt x="510362" y="433143"/>
                            </a:cubicBezTo>
                            <a:cubicBezTo>
                              <a:pt x="556343" y="437741"/>
                              <a:pt x="602565" y="439592"/>
                              <a:pt x="648586" y="443776"/>
                            </a:cubicBezTo>
                            <a:cubicBezTo>
                              <a:pt x="680548" y="446682"/>
                              <a:pt x="712381" y="450864"/>
                              <a:pt x="744279" y="454408"/>
                            </a:cubicBezTo>
                            <a:cubicBezTo>
                              <a:pt x="822251" y="450864"/>
                              <a:pt x="813458" y="465845"/>
                              <a:pt x="890449" y="453013"/>
                            </a:cubicBezTo>
                            <a:cubicBezTo>
                              <a:pt x="903054" y="450912"/>
                              <a:pt x="975975" y="420506"/>
                              <a:pt x="999460" y="411878"/>
                            </a:cubicBezTo>
                            <a:cubicBezTo>
                              <a:pt x="1022945" y="403250"/>
                              <a:pt x="1020725" y="404790"/>
                              <a:pt x="1031358" y="401246"/>
                            </a:cubicBezTo>
                            <a:cubicBezTo>
                              <a:pt x="1038446" y="390613"/>
                              <a:pt x="1056274" y="389171"/>
                              <a:pt x="1069985" y="382852"/>
                            </a:cubicBezTo>
                            <a:cubicBezTo>
                              <a:pt x="1083696" y="376533"/>
                              <a:pt x="1097187" y="369898"/>
                              <a:pt x="1113625" y="363333"/>
                            </a:cubicBezTo>
                            <a:cubicBezTo>
                              <a:pt x="1130063" y="356768"/>
                              <a:pt x="1145111" y="349551"/>
                              <a:pt x="1168614" y="343465"/>
                            </a:cubicBezTo>
                            <a:cubicBezTo>
                              <a:pt x="1192117" y="337379"/>
                              <a:pt x="1212616" y="332821"/>
                              <a:pt x="1254641" y="326818"/>
                            </a:cubicBezTo>
                            <a:cubicBezTo>
                              <a:pt x="1321799" y="304432"/>
                              <a:pt x="1296021" y="305553"/>
                              <a:pt x="1329069" y="305553"/>
                            </a:cubicBezTo>
                            <a:cubicBezTo>
                              <a:pt x="1123506" y="238213"/>
                              <a:pt x="1005689" y="152401"/>
                              <a:pt x="800126" y="85061"/>
                            </a:cubicBezTo>
                            <a:cubicBezTo>
                              <a:pt x="771772" y="60252"/>
                              <a:pt x="695930" y="43283"/>
                              <a:pt x="627320" y="29106"/>
                            </a:cubicBezTo>
                            <a:cubicBezTo>
                              <a:pt x="558710" y="14929"/>
                              <a:pt x="420558" y="0"/>
                              <a:pt x="388464" y="0"/>
                            </a:cubicBezTo>
                            <a:cubicBezTo>
                              <a:pt x="243109" y="0"/>
                              <a:pt x="241004" y="25562"/>
                              <a:pt x="95693" y="29106"/>
                            </a:cubicBezTo>
                            <a:cubicBezTo>
                              <a:pt x="81516" y="32650"/>
                              <a:pt x="67025" y="35118"/>
                              <a:pt x="53162" y="39739"/>
                            </a:cubicBezTo>
                            <a:cubicBezTo>
                              <a:pt x="-14581" y="62320"/>
                              <a:pt x="8860" y="48599"/>
                              <a:pt x="0" y="50371"/>
                            </a:cubicBezTo>
                            <a:close/>
                          </a:path>
                        </a:pathLst>
                      </a:custGeom>
                      <a:grpFill/>
                      <a:ln>
                        <a:solidFill>
                          <a:srgbClr val="660033"/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hu-HU"/>
                      </a:p>
                    </p:txBody>
                  </p:sp>
                  <p:sp>
                    <p:nvSpPr>
                      <p:cNvPr id="472" name="Szabadkézi sokszög: alakzat 471">
                        <a:extLst>
                          <a:ext uri="{FF2B5EF4-FFF2-40B4-BE49-F238E27FC236}">
                            <a16:creationId xmlns:a16="http://schemas.microsoft.com/office/drawing/2014/main" id="{F0EA35B3-6F5A-3696-9087-1E164D2025B2}"/>
                          </a:ext>
                        </a:extLst>
                      </p:cNvPr>
                      <p:cNvSpPr/>
                      <p:nvPr/>
                    </p:nvSpPr>
                    <p:spPr>
                      <a:xfrm rot="16936751">
                        <a:off x="2526623" y="7580210"/>
                        <a:ext cx="1203053" cy="510963"/>
                      </a:xfrm>
                      <a:custGeom>
                        <a:avLst/>
                        <a:gdLst>
                          <a:gd name="connsiteX0" fmla="*/ 0 w 1329069"/>
                          <a:gd name="connsiteY0" fmla="*/ 32184 h 436221"/>
                          <a:gd name="connsiteX1" fmla="*/ 0 w 1329069"/>
                          <a:gd name="connsiteY1" fmla="*/ 32184 h 436221"/>
                          <a:gd name="connsiteX2" fmla="*/ 53162 w 1329069"/>
                          <a:gd name="connsiteY2" fmla="*/ 170407 h 436221"/>
                          <a:gd name="connsiteX3" fmla="*/ 85060 w 1329069"/>
                          <a:gd name="connsiteY3" fmla="*/ 212938 h 436221"/>
                          <a:gd name="connsiteX4" fmla="*/ 180753 w 1329069"/>
                          <a:gd name="connsiteY4" fmla="*/ 276733 h 436221"/>
                          <a:gd name="connsiteX5" fmla="*/ 265813 w 1329069"/>
                          <a:gd name="connsiteY5" fmla="*/ 329896 h 436221"/>
                          <a:gd name="connsiteX6" fmla="*/ 297711 w 1329069"/>
                          <a:gd name="connsiteY6" fmla="*/ 351161 h 436221"/>
                          <a:gd name="connsiteX7" fmla="*/ 393404 w 1329069"/>
                          <a:gd name="connsiteY7" fmla="*/ 383059 h 436221"/>
                          <a:gd name="connsiteX8" fmla="*/ 435934 w 1329069"/>
                          <a:gd name="connsiteY8" fmla="*/ 404324 h 436221"/>
                          <a:gd name="connsiteX9" fmla="*/ 510362 w 1329069"/>
                          <a:gd name="connsiteY9" fmla="*/ 414956 h 436221"/>
                          <a:gd name="connsiteX10" fmla="*/ 648586 w 1329069"/>
                          <a:gd name="connsiteY10" fmla="*/ 425589 h 436221"/>
                          <a:gd name="connsiteX11" fmla="*/ 744279 w 1329069"/>
                          <a:gd name="connsiteY11" fmla="*/ 436221 h 436221"/>
                          <a:gd name="connsiteX12" fmla="*/ 978195 w 1329069"/>
                          <a:gd name="connsiteY12" fmla="*/ 425589 h 436221"/>
                          <a:gd name="connsiteX13" fmla="*/ 999460 w 1329069"/>
                          <a:gd name="connsiteY13" fmla="*/ 393691 h 436221"/>
                          <a:gd name="connsiteX14" fmla="*/ 1031358 w 1329069"/>
                          <a:gd name="connsiteY14" fmla="*/ 383059 h 436221"/>
                          <a:gd name="connsiteX15" fmla="*/ 1052623 w 1329069"/>
                          <a:gd name="connsiteY15" fmla="*/ 351161 h 436221"/>
                          <a:gd name="connsiteX16" fmla="*/ 1095153 w 1329069"/>
                          <a:gd name="connsiteY16" fmla="*/ 340528 h 436221"/>
                          <a:gd name="connsiteX17" fmla="*/ 1127051 w 1329069"/>
                          <a:gd name="connsiteY17" fmla="*/ 329896 h 436221"/>
                          <a:gd name="connsiteX18" fmla="*/ 1254641 w 1329069"/>
                          <a:gd name="connsiteY18" fmla="*/ 308631 h 436221"/>
                          <a:gd name="connsiteX19" fmla="*/ 1329069 w 1329069"/>
                          <a:gd name="connsiteY19" fmla="*/ 287366 h 436221"/>
                          <a:gd name="connsiteX20" fmla="*/ 712381 w 1329069"/>
                          <a:gd name="connsiteY20" fmla="*/ 85347 h 436221"/>
                          <a:gd name="connsiteX21" fmla="*/ 627320 w 1329069"/>
                          <a:gd name="connsiteY21" fmla="*/ 10919 h 436221"/>
                          <a:gd name="connsiteX22" fmla="*/ 531627 w 1329069"/>
                          <a:gd name="connsiteY22" fmla="*/ 286 h 436221"/>
                          <a:gd name="connsiteX23" fmla="*/ 95693 w 1329069"/>
                          <a:gd name="connsiteY23" fmla="*/ 10919 h 436221"/>
                          <a:gd name="connsiteX24" fmla="*/ 53162 w 1329069"/>
                          <a:gd name="connsiteY24" fmla="*/ 21552 h 436221"/>
                          <a:gd name="connsiteX25" fmla="*/ 0 w 1329069"/>
                          <a:gd name="connsiteY25" fmla="*/ 32184 h 436221"/>
                          <a:gd name="connsiteX0" fmla="*/ 0 w 1329069"/>
                          <a:gd name="connsiteY0" fmla="*/ 31901 h 435938"/>
                          <a:gd name="connsiteX1" fmla="*/ 0 w 1329069"/>
                          <a:gd name="connsiteY1" fmla="*/ 31901 h 435938"/>
                          <a:gd name="connsiteX2" fmla="*/ 53162 w 1329069"/>
                          <a:gd name="connsiteY2" fmla="*/ 170124 h 435938"/>
                          <a:gd name="connsiteX3" fmla="*/ 85060 w 1329069"/>
                          <a:gd name="connsiteY3" fmla="*/ 212655 h 435938"/>
                          <a:gd name="connsiteX4" fmla="*/ 180753 w 1329069"/>
                          <a:gd name="connsiteY4" fmla="*/ 276450 h 435938"/>
                          <a:gd name="connsiteX5" fmla="*/ 265813 w 1329069"/>
                          <a:gd name="connsiteY5" fmla="*/ 329613 h 435938"/>
                          <a:gd name="connsiteX6" fmla="*/ 297711 w 1329069"/>
                          <a:gd name="connsiteY6" fmla="*/ 350878 h 435938"/>
                          <a:gd name="connsiteX7" fmla="*/ 393404 w 1329069"/>
                          <a:gd name="connsiteY7" fmla="*/ 382776 h 435938"/>
                          <a:gd name="connsiteX8" fmla="*/ 435934 w 1329069"/>
                          <a:gd name="connsiteY8" fmla="*/ 404041 h 435938"/>
                          <a:gd name="connsiteX9" fmla="*/ 510362 w 1329069"/>
                          <a:gd name="connsiteY9" fmla="*/ 414673 h 435938"/>
                          <a:gd name="connsiteX10" fmla="*/ 648586 w 1329069"/>
                          <a:gd name="connsiteY10" fmla="*/ 425306 h 435938"/>
                          <a:gd name="connsiteX11" fmla="*/ 744279 w 1329069"/>
                          <a:gd name="connsiteY11" fmla="*/ 435938 h 435938"/>
                          <a:gd name="connsiteX12" fmla="*/ 978195 w 1329069"/>
                          <a:gd name="connsiteY12" fmla="*/ 425306 h 435938"/>
                          <a:gd name="connsiteX13" fmla="*/ 999460 w 1329069"/>
                          <a:gd name="connsiteY13" fmla="*/ 393408 h 435938"/>
                          <a:gd name="connsiteX14" fmla="*/ 1031358 w 1329069"/>
                          <a:gd name="connsiteY14" fmla="*/ 382776 h 435938"/>
                          <a:gd name="connsiteX15" fmla="*/ 1052623 w 1329069"/>
                          <a:gd name="connsiteY15" fmla="*/ 350878 h 435938"/>
                          <a:gd name="connsiteX16" fmla="*/ 1095153 w 1329069"/>
                          <a:gd name="connsiteY16" fmla="*/ 340245 h 435938"/>
                          <a:gd name="connsiteX17" fmla="*/ 1127051 w 1329069"/>
                          <a:gd name="connsiteY17" fmla="*/ 329613 h 435938"/>
                          <a:gd name="connsiteX18" fmla="*/ 1254641 w 1329069"/>
                          <a:gd name="connsiteY18" fmla="*/ 308348 h 435938"/>
                          <a:gd name="connsiteX19" fmla="*/ 1329069 w 1329069"/>
                          <a:gd name="connsiteY19" fmla="*/ 287083 h 435938"/>
                          <a:gd name="connsiteX20" fmla="*/ 800126 w 1329069"/>
                          <a:gd name="connsiteY20" fmla="*/ 66591 h 435938"/>
                          <a:gd name="connsiteX21" fmla="*/ 627320 w 1329069"/>
                          <a:gd name="connsiteY21" fmla="*/ 10636 h 435938"/>
                          <a:gd name="connsiteX22" fmla="*/ 531627 w 1329069"/>
                          <a:gd name="connsiteY22" fmla="*/ 3 h 435938"/>
                          <a:gd name="connsiteX23" fmla="*/ 95693 w 1329069"/>
                          <a:gd name="connsiteY23" fmla="*/ 10636 h 435938"/>
                          <a:gd name="connsiteX24" fmla="*/ 53162 w 1329069"/>
                          <a:gd name="connsiteY24" fmla="*/ 21269 h 435938"/>
                          <a:gd name="connsiteX25" fmla="*/ 0 w 1329069"/>
                          <a:gd name="connsiteY25" fmla="*/ 31901 h 435938"/>
                          <a:gd name="connsiteX0" fmla="*/ 0 w 1329069"/>
                          <a:gd name="connsiteY0" fmla="*/ 50371 h 454408"/>
                          <a:gd name="connsiteX1" fmla="*/ 0 w 1329069"/>
                          <a:gd name="connsiteY1" fmla="*/ 50371 h 454408"/>
                          <a:gd name="connsiteX2" fmla="*/ 53162 w 1329069"/>
                          <a:gd name="connsiteY2" fmla="*/ 188594 h 454408"/>
                          <a:gd name="connsiteX3" fmla="*/ 85060 w 1329069"/>
                          <a:gd name="connsiteY3" fmla="*/ 231125 h 454408"/>
                          <a:gd name="connsiteX4" fmla="*/ 180753 w 1329069"/>
                          <a:gd name="connsiteY4" fmla="*/ 294920 h 454408"/>
                          <a:gd name="connsiteX5" fmla="*/ 265813 w 1329069"/>
                          <a:gd name="connsiteY5" fmla="*/ 348083 h 454408"/>
                          <a:gd name="connsiteX6" fmla="*/ 297711 w 1329069"/>
                          <a:gd name="connsiteY6" fmla="*/ 369348 h 454408"/>
                          <a:gd name="connsiteX7" fmla="*/ 393404 w 1329069"/>
                          <a:gd name="connsiteY7" fmla="*/ 401246 h 454408"/>
                          <a:gd name="connsiteX8" fmla="*/ 435934 w 1329069"/>
                          <a:gd name="connsiteY8" fmla="*/ 422511 h 454408"/>
                          <a:gd name="connsiteX9" fmla="*/ 510362 w 1329069"/>
                          <a:gd name="connsiteY9" fmla="*/ 433143 h 454408"/>
                          <a:gd name="connsiteX10" fmla="*/ 648586 w 1329069"/>
                          <a:gd name="connsiteY10" fmla="*/ 443776 h 454408"/>
                          <a:gd name="connsiteX11" fmla="*/ 744279 w 1329069"/>
                          <a:gd name="connsiteY11" fmla="*/ 454408 h 454408"/>
                          <a:gd name="connsiteX12" fmla="*/ 978195 w 1329069"/>
                          <a:gd name="connsiteY12" fmla="*/ 443776 h 454408"/>
                          <a:gd name="connsiteX13" fmla="*/ 999460 w 1329069"/>
                          <a:gd name="connsiteY13" fmla="*/ 411878 h 454408"/>
                          <a:gd name="connsiteX14" fmla="*/ 1031358 w 1329069"/>
                          <a:gd name="connsiteY14" fmla="*/ 401246 h 454408"/>
                          <a:gd name="connsiteX15" fmla="*/ 1052623 w 1329069"/>
                          <a:gd name="connsiteY15" fmla="*/ 369348 h 454408"/>
                          <a:gd name="connsiteX16" fmla="*/ 1095153 w 1329069"/>
                          <a:gd name="connsiteY16" fmla="*/ 358715 h 454408"/>
                          <a:gd name="connsiteX17" fmla="*/ 1127051 w 1329069"/>
                          <a:gd name="connsiteY17" fmla="*/ 348083 h 454408"/>
                          <a:gd name="connsiteX18" fmla="*/ 1254641 w 1329069"/>
                          <a:gd name="connsiteY18" fmla="*/ 326818 h 454408"/>
                          <a:gd name="connsiteX19" fmla="*/ 1329069 w 1329069"/>
                          <a:gd name="connsiteY19" fmla="*/ 305553 h 454408"/>
                          <a:gd name="connsiteX20" fmla="*/ 800126 w 1329069"/>
                          <a:gd name="connsiteY20" fmla="*/ 85061 h 454408"/>
                          <a:gd name="connsiteX21" fmla="*/ 627320 w 1329069"/>
                          <a:gd name="connsiteY21" fmla="*/ 29106 h 454408"/>
                          <a:gd name="connsiteX22" fmla="*/ 388464 w 1329069"/>
                          <a:gd name="connsiteY22" fmla="*/ 0 h 454408"/>
                          <a:gd name="connsiteX23" fmla="*/ 95693 w 1329069"/>
                          <a:gd name="connsiteY23" fmla="*/ 29106 h 454408"/>
                          <a:gd name="connsiteX24" fmla="*/ 53162 w 1329069"/>
                          <a:gd name="connsiteY24" fmla="*/ 39739 h 454408"/>
                          <a:gd name="connsiteX25" fmla="*/ 0 w 1329069"/>
                          <a:gd name="connsiteY25" fmla="*/ 50371 h 454408"/>
                          <a:gd name="connsiteX0" fmla="*/ 0 w 1329069"/>
                          <a:gd name="connsiteY0" fmla="*/ 50371 h 458308"/>
                          <a:gd name="connsiteX1" fmla="*/ 0 w 1329069"/>
                          <a:gd name="connsiteY1" fmla="*/ 50371 h 458308"/>
                          <a:gd name="connsiteX2" fmla="*/ 53162 w 1329069"/>
                          <a:gd name="connsiteY2" fmla="*/ 188594 h 458308"/>
                          <a:gd name="connsiteX3" fmla="*/ 85060 w 1329069"/>
                          <a:gd name="connsiteY3" fmla="*/ 231125 h 458308"/>
                          <a:gd name="connsiteX4" fmla="*/ 180753 w 1329069"/>
                          <a:gd name="connsiteY4" fmla="*/ 294920 h 458308"/>
                          <a:gd name="connsiteX5" fmla="*/ 265813 w 1329069"/>
                          <a:gd name="connsiteY5" fmla="*/ 348083 h 458308"/>
                          <a:gd name="connsiteX6" fmla="*/ 297711 w 1329069"/>
                          <a:gd name="connsiteY6" fmla="*/ 369348 h 458308"/>
                          <a:gd name="connsiteX7" fmla="*/ 393404 w 1329069"/>
                          <a:gd name="connsiteY7" fmla="*/ 401246 h 458308"/>
                          <a:gd name="connsiteX8" fmla="*/ 435934 w 1329069"/>
                          <a:gd name="connsiteY8" fmla="*/ 422511 h 458308"/>
                          <a:gd name="connsiteX9" fmla="*/ 510362 w 1329069"/>
                          <a:gd name="connsiteY9" fmla="*/ 433143 h 458308"/>
                          <a:gd name="connsiteX10" fmla="*/ 648586 w 1329069"/>
                          <a:gd name="connsiteY10" fmla="*/ 443776 h 458308"/>
                          <a:gd name="connsiteX11" fmla="*/ 744279 w 1329069"/>
                          <a:gd name="connsiteY11" fmla="*/ 454408 h 458308"/>
                          <a:gd name="connsiteX12" fmla="*/ 890449 w 1329069"/>
                          <a:gd name="connsiteY12" fmla="*/ 453013 h 458308"/>
                          <a:gd name="connsiteX13" fmla="*/ 999460 w 1329069"/>
                          <a:gd name="connsiteY13" fmla="*/ 411878 h 458308"/>
                          <a:gd name="connsiteX14" fmla="*/ 1031358 w 1329069"/>
                          <a:gd name="connsiteY14" fmla="*/ 401246 h 458308"/>
                          <a:gd name="connsiteX15" fmla="*/ 1052623 w 1329069"/>
                          <a:gd name="connsiteY15" fmla="*/ 369348 h 458308"/>
                          <a:gd name="connsiteX16" fmla="*/ 1095153 w 1329069"/>
                          <a:gd name="connsiteY16" fmla="*/ 358715 h 458308"/>
                          <a:gd name="connsiteX17" fmla="*/ 1127051 w 1329069"/>
                          <a:gd name="connsiteY17" fmla="*/ 348083 h 458308"/>
                          <a:gd name="connsiteX18" fmla="*/ 1254641 w 1329069"/>
                          <a:gd name="connsiteY18" fmla="*/ 326818 h 458308"/>
                          <a:gd name="connsiteX19" fmla="*/ 1329069 w 1329069"/>
                          <a:gd name="connsiteY19" fmla="*/ 305553 h 458308"/>
                          <a:gd name="connsiteX20" fmla="*/ 800126 w 1329069"/>
                          <a:gd name="connsiteY20" fmla="*/ 85061 h 458308"/>
                          <a:gd name="connsiteX21" fmla="*/ 627320 w 1329069"/>
                          <a:gd name="connsiteY21" fmla="*/ 29106 h 458308"/>
                          <a:gd name="connsiteX22" fmla="*/ 388464 w 1329069"/>
                          <a:gd name="connsiteY22" fmla="*/ 0 h 458308"/>
                          <a:gd name="connsiteX23" fmla="*/ 95693 w 1329069"/>
                          <a:gd name="connsiteY23" fmla="*/ 29106 h 458308"/>
                          <a:gd name="connsiteX24" fmla="*/ 53162 w 1329069"/>
                          <a:gd name="connsiteY24" fmla="*/ 39739 h 458308"/>
                          <a:gd name="connsiteX25" fmla="*/ 0 w 1329069"/>
                          <a:gd name="connsiteY25" fmla="*/ 50371 h 458308"/>
                          <a:gd name="connsiteX0" fmla="*/ 0 w 1329069"/>
                          <a:gd name="connsiteY0" fmla="*/ 50371 h 458308"/>
                          <a:gd name="connsiteX1" fmla="*/ 0 w 1329069"/>
                          <a:gd name="connsiteY1" fmla="*/ 50371 h 458308"/>
                          <a:gd name="connsiteX2" fmla="*/ 53162 w 1329069"/>
                          <a:gd name="connsiteY2" fmla="*/ 188594 h 458308"/>
                          <a:gd name="connsiteX3" fmla="*/ 85060 w 1329069"/>
                          <a:gd name="connsiteY3" fmla="*/ 231125 h 458308"/>
                          <a:gd name="connsiteX4" fmla="*/ 180753 w 1329069"/>
                          <a:gd name="connsiteY4" fmla="*/ 294920 h 458308"/>
                          <a:gd name="connsiteX5" fmla="*/ 265813 w 1329069"/>
                          <a:gd name="connsiteY5" fmla="*/ 348083 h 458308"/>
                          <a:gd name="connsiteX6" fmla="*/ 297711 w 1329069"/>
                          <a:gd name="connsiteY6" fmla="*/ 369348 h 458308"/>
                          <a:gd name="connsiteX7" fmla="*/ 393404 w 1329069"/>
                          <a:gd name="connsiteY7" fmla="*/ 401246 h 458308"/>
                          <a:gd name="connsiteX8" fmla="*/ 435934 w 1329069"/>
                          <a:gd name="connsiteY8" fmla="*/ 422511 h 458308"/>
                          <a:gd name="connsiteX9" fmla="*/ 510362 w 1329069"/>
                          <a:gd name="connsiteY9" fmla="*/ 433143 h 458308"/>
                          <a:gd name="connsiteX10" fmla="*/ 648586 w 1329069"/>
                          <a:gd name="connsiteY10" fmla="*/ 443776 h 458308"/>
                          <a:gd name="connsiteX11" fmla="*/ 744279 w 1329069"/>
                          <a:gd name="connsiteY11" fmla="*/ 454408 h 458308"/>
                          <a:gd name="connsiteX12" fmla="*/ 890449 w 1329069"/>
                          <a:gd name="connsiteY12" fmla="*/ 453013 h 458308"/>
                          <a:gd name="connsiteX13" fmla="*/ 999460 w 1329069"/>
                          <a:gd name="connsiteY13" fmla="*/ 411878 h 458308"/>
                          <a:gd name="connsiteX14" fmla="*/ 1031358 w 1329069"/>
                          <a:gd name="connsiteY14" fmla="*/ 401246 h 458308"/>
                          <a:gd name="connsiteX15" fmla="*/ 1052623 w 1329069"/>
                          <a:gd name="connsiteY15" fmla="*/ 369348 h 458308"/>
                          <a:gd name="connsiteX16" fmla="*/ 1095153 w 1329069"/>
                          <a:gd name="connsiteY16" fmla="*/ 358715 h 458308"/>
                          <a:gd name="connsiteX17" fmla="*/ 1168614 w 1329069"/>
                          <a:gd name="connsiteY17" fmla="*/ 343465 h 458308"/>
                          <a:gd name="connsiteX18" fmla="*/ 1254641 w 1329069"/>
                          <a:gd name="connsiteY18" fmla="*/ 326818 h 458308"/>
                          <a:gd name="connsiteX19" fmla="*/ 1329069 w 1329069"/>
                          <a:gd name="connsiteY19" fmla="*/ 305553 h 458308"/>
                          <a:gd name="connsiteX20" fmla="*/ 800126 w 1329069"/>
                          <a:gd name="connsiteY20" fmla="*/ 85061 h 458308"/>
                          <a:gd name="connsiteX21" fmla="*/ 627320 w 1329069"/>
                          <a:gd name="connsiteY21" fmla="*/ 29106 h 458308"/>
                          <a:gd name="connsiteX22" fmla="*/ 388464 w 1329069"/>
                          <a:gd name="connsiteY22" fmla="*/ 0 h 458308"/>
                          <a:gd name="connsiteX23" fmla="*/ 95693 w 1329069"/>
                          <a:gd name="connsiteY23" fmla="*/ 29106 h 458308"/>
                          <a:gd name="connsiteX24" fmla="*/ 53162 w 1329069"/>
                          <a:gd name="connsiteY24" fmla="*/ 39739 h 458308"/>
                          <a:gd name="connsiteX25" fmla="*/ 0 w 1329069"/>
                          <a:gd name="connsiteY25" fmla="*/ 50371 h 458308"/>
                          <a:gd name="connsiteX0" fmla="*/ 0 w 1329069"/>
                          <a:gd name="connsiteY0" fmla="*/ 50371 h 458308"/>
                          <a:gd name="connsiteX1" fmla="*/ 0 w 1329069"/>
                          <a:gd name="connsiteY1" fmla="*/ 50371 h 458308"/>
                          <a:gd name="connsiteX2" fmla="*/ 53162 w 1329069"/>
                          <a:gd name="connsiteY2" fmla="*/ 188594 h 458308"/>
                          <a:gd name="connsiteX3" fmla="*/ 85060 w 1329069"/>
                          <a:gd name="connsiteY3" fmla="*/ 231125 h 458308"/>
                          <a:gd name="connsiteX4" fmla="*/ 180753 w 1329069"/>
                          <a:gd name="connsiteY4" fmla="*/ 294920 h 458308"/>
                          <a:gd name="connsiteX5" fmla="*/ 265813 w 1329069"/>
                          <a:gd name="connsiteY5" fmla="*/ 348083 h 458308"/>
                          <a:gd name="connsiteX6" fmla="*/ 297711 w 1329069"/>
                          <a:gd name="connsiteY6" fmla="*/ 369348 h 458308"/>
                          <a:gd name="connsiteX7" fmla="*/ 393404 w 1329069"/>
                          <a:gd name="connsiteY7" fmla="*/ 401246 h 458308"/>
                          <a:gd name="connsiteX8" fmla="*/ 435934 w 1329069"/>
                          <a:gd name="connsiteY8" fmla="*/ 422511 h 458308"/>
                          <a:gd name="connsiteX9" fmla="*/ 510362 w 1329069"/>
                          <a:gd name="connsiteY9" fmla="*/ 433143 h 458308"/>
                          <a:gd name="connsiteX10" fmla="*/ 648586 w 1329069"/>
                          <a:gd name="connsiteY10" fmla="*/ 443776 h 458308"/>
                          <a:gd name="connsiteX11" fmla="*/ 744279 w 1329069"/>
                          <a:gd name="connsiteY11" fmla="*/ 454408 h 458308"/>
                          <a:gd name="connsiteX12" fmla="*/ 890449 w 1329069"/>
                          <a:gd name="connsiteY12" fmla="*/ 453013 h 458308"/>
                          <a:gd name="connsiteX13" fmla="*/ 999460 w 1329069"/>
                          <a:gd name="connsiteY13" fmla="*/ 411878 h 458308"/>
                          <a:gd name="connsiteX14" fmla="*/ 1031358 w 1329069"/>
                          <a:gd name="connsiteY14" fmla="*/ 401246 h 458308"/>
                          <a:gd name="connsiteX15" fmla="*/ 1052623 w 1329069"/>
                          <a:gd name="connsiteY15" fmla="*/ 369348 h 458308"/>
                          <a:gd name="connsiteX16" fmla="*/ 1113625 w 1329069"/>
                          <a:gd name="connsiteY16" fmla="*/ 363333 h 458308"/>
                          <a:gd name="connsiteX17" fmla="*/ 1168614 w 1329069"/>
                          <a:gd name="connsiteY17" fmla="*/ 343465 h 458308"/>
                          <a:gd name="connsiteX18" fmla="*/ 1254641 w 1329069"/>
                          <a:gd name="connsiteY18" fmla="*/ 326818 h 458308"/>
                          <a:gd name="connsiteX19" fmla="*/ 1329069 w 1329069"/>
                          <a:gd name="connsiteY19" fmla="*/ 305553 h 458308"/>
                          <a:gd name="connsiteX20" fmla="*/ 800126 w 1329069"/>
                          <a:gd name="connsiteY20" fmla="*/ 85061 h 458308"/>
                          <a:gd name="connsiteX21" fmla="*/ 627320 w 1329069"/>
                          <a:gd name="connsiteY21" fmla="*/ 29106 h 458308"/>
                          <a:gd name="connsiteX22" fmla="*/ 388464 w 1329069"/>
                          <a:gd name="connsiteY22" fmla="*/ 0 h 458308"/>
                          <a:gd name="connsiteX23" fmla="*/ 95693 w 1329069"/>
                          <a:gd name="connsiteY23" fmla="*/ 29106 h 458308"/>
                          <a:gd name="connsiteX24" fmla="*/ 53162 w 1329069"/>
                          <a:gd name="connsiteY24" fmla="*/ 39739 h 458308"/>
                          <a:gd name="connsiteX25" fmla="*/ 0 w 1329069"/>
                          <a:gd name="connsiteY25" fmla="*/ 50371 h 458308"/>
                          <a:gd name="connsiteX0" fmla="*/ 0 w 1329069"/>
                          <a:gd name="connsiteY0" fmla="*/ 50371 h 458308"/>
                          <a:gd name="connsiteX1" fmla="*/ 0 w 1329069"/>
                          <a:gd name="connsiteY1" fmla="*/ 50371 h 458308"/>
                          <a:gd name="connsiteX2" fmla="*/ 53162 w 1329069"/>
                          <a:gd name="connsiteY2" fmla="*/ 188594 h 458308"/>
                          <a:gd name="connsiteX3" fmla="*/ 85060 w 1329069"/>
                          <a:gd name="connsiteY3" fmla="*/ 231125 h 458308"/>
                          <a:gd name="connsiteX4" fmla="*/ 180753 w 1329069"/>
                          <a:gd name="connsiteY4" fmla="*/ 294920 h 458308"/>
                          <a:gd name="connsiteX5" fmla="*/ 265813 w 1329069"/>
                          <a:gd name="connsiteY5" fmla="*/ 348083 h 458308"/>
                          <a:gd name="connsiteX6" fmla="*/ 297711 w 1329069"/>
                          <a:gd name="connsiteY6" fmla="*/ 369348 h 458308"/>
                          <a:gd name="connsiteX7" fmla="*/ 393404 w 1329069"/>
                          <a:gd name="connsiteY7" fmla="*/ 401246 h 458308"/>
                          <a:gd name="connsiteX8" fmla="*/ 435934 w 1329069"/>
                          <a:gd name="connsiteY8" fmla="*/ 422511 h 458308"/>
                          <a:gd name="connsiteX9" fmla="*/ 510362 w 1329069"/>
                          <a:gd name="connsiteY9" fmla="*/ 433143 h 458308"/>
                          <a:gd name="connsiteX10" fmla="*/ 648586 w 1329069"/>
                          <a:gd name="connsiteY10" fmla="*/ 443776 h 458308"/>
                          <a:gd name="connsiteX11" fmla="*/ 744279 w 1329069"/>
                          <a:gd name="connsiteY11" fmla="*/ 454408 h 458308"/>
                          <a:gd name="connsiteX12" fmla="*/ 890449 w 1329069"/>
                          <a:gd name="connsiteY12" fmla="*/ 453013 h 458308"/>
                          <a:gd name="connsiteX13" fmla="*/ 999460 w 1329069"/>
                          <a:gd name="connsiteY13" fmla="*/ 411878 h 458308"/>
                          <a:gd name="connsiteX14" fmla="*/ 1031358 w 1329069"/>
                          <a:gd name="connsiteY14" fmla="*/ 401246 h 458308"/>
                          <a:gd name="connsiteX15" fmla="*/ 1069985 w 1329069"/>
                          <a:gd name="connsiteY15" fmla="*/ 382852 h 458308"/>
                          <a:gd name="connsiteX16" fmla="*/ 1113625 w 1329069"/>
                          <a:gd name="connsiteY16" fmla="*/ 363333 h 458308"/>
                          <a:gd name="connsiteX17" fmla="*/ 1168614 w 1329069"/>
                          <a:gd name="connsiteY17" fmla="*/ 343465 h 458308"/>
                          <a:gd name="connsiteX18" fmla="*/ 1254641 w 1329069"/>
                          <a:gd name="connsiteY18" fmla="*/ 326818 h 458308"/>
                          <a:gd name="connsiteX19" fmla="*/ 1329069 w 1329069"/>
                          <a:gd name="connsiteY19" fmla="*/ 305553 h 458308"/>
                          <a:gd name="connsiteX20" fmla="*/ 800126 w 1329069"/>
                          <a:gd name="connsiteY20" fmla="*/ 85061 h 458308"/>
                          <a:gd name="connsiteX21" fmla="*/ 627320 w 1329069"/>
                          <a:gd name="connsiteY21" fmla="*/ 29106 h 458308"/>
                          <a:gd name="connsiteX22" fmla="*/ 388464 w 1329069"/>
                          <a:gd name="connsiteY22" fmla="*/ 0 h 458308"/>
                          <a:gd name="connsiteX23" fmla="*/ 95693 w 1329069"/>
                          <a:gd name="connsiteY23" fmla="*/ 29106 h 458308"/>
                          <a:gd name="connsiteX24" fmla="*/ 53162 w 1329069"/>
                          <a:gd name="connsiteY24" fmla="*/ 39739 h 458308"/>
                          <a:gd name="connsiteX25" fmla="*/ 0 w 1329069"/>
                          <a:gd name="connsiteY25" fmla="*/ 50371 h 458308"/>
                          <a:gd name="connsiteX0" fmla="*/ 0 w 1329069"/>
                          <a:gd name="connsiteY0" fmla="*/ 50371 h 458308"/>
                          <a:gd name="connsiteX1" fmla="*/ 0 w 1329069"/>
                          <a:gd name="connsiteY1" fmla="*/ 50371 h 458308"/>
                          <a:gd name="connsiteX2" fmla="*/ 53162 w 1329069"/>
                          <a:gd name="connsiteY2" fmla="*/ 188594 h 458308"/>
                          <a:gd name="connsiteX3" fmla="*/ 85060 w 1329069"/>
                          <a:gd name="connsiteY3" fmla="*/ 231125 h 458308"/>
                          <a:gd name="connsiteX4" fmla="*/ 174966 w 1329069"/>
                          <a:gd name="connsiteY4" fmla="*/ 306495 h 458308"/>
                          <a:gd name="connsiteX5" fmla="*/ 265813 w 1329069"/>
                          <a:gd name="connsiteY5" fmla="*/ 348083 h 458308"/>
                          <a:gd name="connsiteX6" fmla="*/ 297711 w 1329069"/>
                          <a:gd name="connsiteY6" fmla="*/ 369348 h 458308"/>
                          <a:gd name="connsiteX7" fmla="*/ 393404 w 1329069"/>
                          <a:gd name="connsiteY7" fmla="*/ 401246 h 458308"/>
                          <a:gd name="connsiteX8" fmla="*/ 435934 w 1329069"/>
                          <a:gd name="connsiteY8" fmla="*/ 422511 h 458308"/>
                          <a:gd name="connsiteX9" fmla="*/ 510362 w 1329069"/>
                          <a:gd name="connsiteY9" fmla="*/ 433143 h 458308"/>
                          <a:gd name="connsiteX10" fmla="*/ 648586 w 1329069"/>
                          <a:gd name="connsiteY10" fmla="*/ 443776 h 458308"/>
                          <a:gd name="connsiteX11" fmla="*/ 744279 w 1329069"/>
                          <a:gd name="connsiteY11" fmla="*/ 454408 h 458308"/>
                          <a:gd name="connsiteX12" fmla="*/ 890449 w 1329069"/>
                          <a:gd name="connsiteY12" fmla="*/ 453013 h 458308"/>
                          <a:gd name="connsiteX13" fmla="*/ 999460 w 1329069"/>
                          <a:gd name="connsiteY13" fmla="*/ 411878 h 458308"/>
                          <a:gd name="connsiteX14" fmla="*/ 1031358 w 1329069"/>
                          <a:gd name="connsiteY14" fmla="*/ 401246 h 458308"/>
                          <a:gd name="connsiteX15" fmla="*/ 1069985 w 1329069"/>
                          <a:gd name="connsiteY15" fmla="*/ 382852 h 458308"/>
                          <a:gd name="connsiteX16" fmla="*/ 1113625 w 1329069"/>
                          <a:gd name="connsiteY16" fmla="*/ 363333 h 458308"/>
                          <a:gd name="connsiteX17" fmla="*/ 1168614 w 1329069"/>
                          <a:gd name="connsiteY17" fmla="*/ 343465 h 458308"/>
                          <a:gd name="connsiteX18" fmla="*/ 1254641 w 1329069"/>
                          <a:gd name="connsiteY18" fmla="*/ 326818 h 458308"/>
                          <a:gd name="connsiteX19" fmla="*/ 1329069 w 1329069"/>
                          <a:gd name="connsiteY19" fmla="*/ 305553 h 458308"/>
                          <a:gd name="connsiteX20" fmla="*/ 800126 w 1329069"/>
                          <a:gd name="connsiteY20" fmla="*/ 85061 h 458308"/>
                          <a:gd name="connsiteX21" fmla="*/ 627320 w 1329069"/>
                          <a:gd name="connsiteY21" fmla="*/ 29106 h 458308"/>
                          <a:gd name="connsiteX22" fmla="*/ 388464 w 1329069"/>
                          <a:gd name="connsiteY22" fmla="*/ 0 h 458308"/>
                          <a:gd name="connsiteX23" fmla="*/ 95693 w 1329069"/>
                          <a:gd name="connsiteY23" fmla="*/ 29106 h 458308"/>
                          <a:gd name="connsiteX24" fmla="*/ 53162 w 1329069"/>
                          <a:gd name="connsiteY24" fmla="*/ 39739 h 458308"/>
                          <a:gd name="connsiteX25" fmla="*/ 0 w 1329069"/>
                          <a:gd name="connsiteY25" fmla="*/ 50371 h 45830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</a:cxnLst>
                        <a:rect l="l" t="t" r="r" b="b"/>
                        <a:pathLst>
                          <a:path w="1329069" h="458308">
                            <a:moveTo>
                              <a:pt x="0" y="50371"/>
                            </a:moveTo>
                            <a:lnTo>
                              <a:pt x="0" y="50371"/>
                            </a:lnTo>
                            <a:cubicBezTo>
                              <a:pt x="14908" y="95096"/>
                              <a:pt x="27232" y="147105"/>
                              <a:pt x="53162" y="188594"/>
                            </a:cubicBezTo>
                            <a:cubicBezTo>
                              <a:pt x="62554" y="203622"/>
                              <a:pt x="64759" y="211475"/>
                              <a:pt x="85060" y="231125"/>
                            </a:cubicBezTo>
                            <a:cubicBezTo>
                              <a:pt x="105361" y="250775"/>
                              <a:pt x="99351" y="265779"/>
                              <a:pt x="174966" y="306495"/>
                            </a:cubicBezTo>
                            <a:cubicBezTo>
                              <a:pt x="204405" y="322347"/>
                              <a:pt x="245356" y="337608"/>
                              <a:pt x="265813" y="348083"/>
                            </a:cubicBezTo>
                            <a:cubicBezTo>
                              <a:pt x="286270" y="358558"/>
                              <a:pt x="285915" y="364433"/>
                              <a:pt x="297711" y="369348"/>
                            </a:cubicBezTo>
                            <a:cubicBezTo>
                              <a:pt x="328748" y="382280"/>
                              <a:pt x="363331" y="386209"/>
                              <a:pt x="393404" y="401246"/>
                            </a:cubicBezTo>
                            <a:cubicBezTo>
                              <a:pt x="407581" y="408334"/>
                              <a:pt x="420642" y="418341"/>
                              <a:pt x="435934" y="422511"/>
                            </a:cubicBezTo>
                            <a:cubicBezTo>
                              <a:pt x="460112" y="429105"/>
                              <a:pt x="485425" y="430649"/>
                              <a:pt x="510362" y="433143"/>
                            </a:cubicBezTo>
                            <a:cubicBezTo>
                              <a:pt x="556343" y="437741"/>
                              <a:pt x="602565" y="439592"/>
                              <a:pt x="648586" y="443776"/>
                            </a:cubicBezTo>
                            <a:cubicBezTo>
                              <a:pt x="680548" y="446682"/>
                              <a:pt x="712381" y="450864"/>
                              <a:pt x="744279" y="454408"/>
                            </a:cubicBezTo>
                            <a:cubicBezTo>
                              <a:pt x="822251" y="450864"/>
                              <a:pt x="813458" y="465845"/>
                              <a:pt x="890449" y="453013"/>
                            </a:cubicBezTo>
                            <a:cubicBezTo>
                              <a:pt x="903054" y="450912"/>
                              <a:pt x="975975" y="420506"/>
                              <a:pt x="999460" y="411878"/>
                            </a:cubicBezTo>
                            <a:cubicBezTo>
                              <a:pt x="1022945" y="403250"/>
                              <a:pt x="1020725" y="404790"/>
                              <a:pt x="1031358" y="401246"/>
                            </a:cubicBezTo>
                            <a:cubicBezTo>
                              <a:pt x="1038446" y="390613"/>
                              <a:pt x="1056274" y="389171"/>
                              <a:pt x="1069985" y="382852"/>
                            </a:cubicBezTo>
                            <a:cubicBezTo>
                              <a:pt x="1083696" y="376533"/>
                              <a:pt x="1097187" y="369898"/>
                              <a:pt x="1113625" y="363333"/>
                            </a:cubicBezTo>
                            <a:cubicBezTo>
                              <a:pt x="1130063" y="356768"/>
                              <a:pt x="1145111" y="349551"/>
                              <a:pt x="1168614" y="343465"/>
                            </a:cubicBezTo>
                            <a:cubicBezTo>
                              <a:pt x="1192117" y="337379"/>
                              <a:pt x="1212616" y="332821"/>
                              <a:pt x="1254641" y="326818"/>
                            </a:cubicBezTo>
                            <a:cubicBezTo>
                              <a:pt x="1321799" y="304432"/>
                              <a:pt x="1296021" y="305553"/>
                              <a:pt x="1329069" y="305553"/>
                            </a:cubicBezTo>
                            <a:cubicBezTo>
                              <a:pt x="1123506" y="238213"/>
                              <a:pt x="1005689" y="152401"/>
                              <a:pt x="800126" y="85061"/>
                            </a:cubicBezTo>
                            <a:cubicBezTo>
                              <a:pt x="771772" y="60252"/>
                              <a:pt x="695930" y="43283"/>
                              <a:pt x="627320" y="29106"/>
                            </a:cubicBezTo>
                            <a:cubicBezTo>
                              <a:pt x="558710" y="14929"/>
                              <a:pt x="420558" y="0"/>
                              <a:pt x="388464" y="0"/>
                            </a:cubicBezTo>
                            <a:cubicBezTo>
                              <a:pt x="243109" y="0"/>
                              <a:pt x="241004" y="25562"/>
                              <a:pt x="95693" y="29106"/>
                            </a:cubicBezTo>
                            <a:cubicBezTo>
                              <a:pt x="81516" y="32650"/>
                              <a:pt x="67025" y="35118"/>
                              <a:pt x="53162" y="39739"/>
                            </a:cubicBezTo>
                            <a:cubicBezTo>
                              <a:pt x="-14581" y="62320"/>
                              <a:pt x="8860" y="48599"/>
                              <a:pt x="0" y="50371"/>
                            </a:cubicBezTo>
                            <a:close/>
                          </a:path>
                        </a:pathLst>
                      </a:custGeom>
                      <a:grpFill/>
                      <a:ln>
                        <a:solidFill>
                          <a:srgbClr val="660033"/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hu-HU"/>
                      </a:p>
                    </p:txBody>
                  </p:sp>
                  <p:grpSp>
                    <p:nvGrpSpPr>
                      <p:cNvPr id="473" name="Csoportba foglalás 472">
                        <a:extLst>
                          <a:ext uri="{FF2B5EF4-FFF2-40B4-BE49-F238E27FC236}">
                            <a16:creationId xmlns:a16="http://schemas.microsoft.com/office/drawing/2014/main" id="{E201123D-C87A-74CF-2942-245A6DCB8762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5377816" y="2150960"/>
                        <a:ext cx="1535283" cy="1367607"/>
                        <a:chOff x="5377816" y="2150960"/>
                        <a:chExt cx="1535283" cy="1367607"/>
                      </a:xfrm>
                      <a:grpFill/>
                    </p:grpSpPr>
                    <p:sp>
                      <p:nvSpPr>
                        <p:cNvPr id="583" name="Szív 582">
                          <a:extLst>
                            <a:ext uri="{FF2B5EF4-FFF2-40B4-BE49-F238E27FC236}">
                              <a16:creationId xmlns:a16="http://schemas.microsoft.com/office/drawing/2014/main" id="{306993F8-C20C-D556-4308-D98C375BBD47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377816" y="2150960"/>
                          <a:ext cx="623353" cy="1279863"/>
                        </a:xfrm>
                        <a:prstGeom prst="heart">
                          <a:avLst/>
                        </a:prstGeom>
                        <a:grpFill/>
                        <a:ln>
                          <a:solidFill>
                            <a:srgbClr val="660033"/>
                          </a:solidFill>
                        </a:ln>
                      </p:spPr>
                      <p:style>
                        <a:lnRef idx="2">
                          <a:schemeClr val="accent1">
                            <a:shade val="15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hu-HU"/>
                        </a:p>
                      </p:txBody>
                    </p:sp>
                    <p:sp>
                      <p:nvSpPr>
                        <p:cNvPr id="584" name="Szív 583">
                          <a:extLst>
                            <a:ext uri="{FF2B5EF4-FFF2-40B4-BE49-F238E27FC236}">
                              <a16:creationId xmlns:a16="http://schemas.microsoft.com/office/drawing/2014/main" id="{7D4284C7-21E6-195E-E004-A72F156F1963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 rot="1800000">
                          <a:off x="5709873" y="2238704"/>
                          <a:ext cx="623353" cy="1279863"/>
                        </a:xfrm>
                        <a:prstGeom prst="heart">
                          <a:avLst/>
                        </a:prstGeom>
                        <a:grpFill/>
                        <a:ln>
                          <a:solidFill>
                            <a:srgbClr val="660033"/>
                          </a:solidFill>
                        </a:ln>
                      </p:spPr>
                      <p:style>
                        <a:lnRef idx="2">
                          <a:schemeClr val="accent1">
                            <a:shade val="15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hu-HU"/>
                        </a:p>
                      </p:txBody>
                    </p:sp>
                    <p:sp>
                      <p:nvSpPr>
                        <p:cNvPr id="585" name="Szív 584">
                          <a:extLst>
                            <a:ext uri="{FF2B5EF4-FFF2-40B4-BE49-F238E27FC236}">
                              <a16:creationId xmlns:a16="http://schemas.microsoft.com/office/drawing/2014/main" id="{9C378A76-7356-5FE4-357D-DFAEC0AD89F9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 rot="3600000">
                          <a:off x="5961491" y="2479885"/>
                          <a:ext cx="623353" cy="1279863"/>
                        </a:xfrm>
                        <a:prstGeom prst="heart">
                          <a:avLst/>
                        </a:prstGeom>
                        <a:grpFill/>
                        <a:ln>
                          <a:solidFill>
                            <a:srgbClr val="660033"/>
                          </a:solidFill>
                        </a:ln>
                      </p:spPr>
                      <p:style>
                        <a:lnRef idx="2">
                          <a:schemeClr val="accent1">
                            <a:shade val="15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hu-HU"/>
                        </a:p>
                      </p:txBody>
                    </p:sp>
                  </p:grpSp>
                  <p:grpSp>
                    <p:nvGrpSpPr>
                      <p:cNvPr id="474" name="Csoportba foglalás 473">
                        <a:extLst>
                          <a:ext uri="{FF2B5EF4-FFF2-40B4-BE49-F238E27FC236}">
                            <a16:creationId xmlns:a16="http://schemas.microsoft.com/office/drawing/2014/main" id="{195537F3-C493-38D2-154E-2AA56C83DA21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4419701" y="2125522"/>
                        <a:ext cx="2575660" cy="2572034"/>
                        <a:chOff x="4419701" y="2125522"/>
                        <a:chExt cx="2575660" cy="2572034"/>
                      </a:xfrm>
                      <a:grpFill/>
                    </p:grpSpPr>
                    <p:grpSp>
                      <p:nvGrpSpPr>
                        <p:cNvPr id="567" name="Csoportba foglalás 566">
                          <a:extLst>
                            <a:ext uri="{FF2B5EF4-FFF2-40B4-BE49-F238E27FC236}">
                              <a16:creationId xmlns:a16="http://schemas.microsoft.com/office/drawing/2014/main" id="{CAB9160D-F71B-5C2C-77B9-4FEAD835E50E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 rot="-5400000">
                          <a:off x="4313638" y="2326627"/>
                          <a:ext cx="1554333" cy="1342207"/>
                          <a:chOff x="5358766" y="2163660"/>
                          <a:chExt cx="1554333" cy="1342207"/>
                        </a:xfrm>
                        <a:grpFill/>
                      </p:grpSpPr>
                      <p:sp>
                        <p:nvSpPr>
                          <p:cNvPr id="580" name="Szív 579">
                            <a:extLst>
                              <a:ext uri="{FF2B5EF4-FFF2-40B4-BE49-F238E27FC236}">
                                <a16:creationId xmlns:a16="http://schemas.microsoft.com/office/drawing/2014/main" id="{C75D1598-4D6E-3735-E97F-D9394868002B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5358766" y="2163660"/>
                            <a:ext cx="623353" cy="1279863"/>
                          </a:xfrm>
                          <a:prstGeom prst="heart">
                            <a:avLst/>
                          </a:prstGeom>
                          <a:grpFill/>
                          <a:ln>
                            <a:solidFill>
                              <a:srgbClr val="660033"/>
                            </a:solidFill>
                          </a:ln>
                        </p:spPr>
                        <p:style>
                          <a:lnRef idx="2">
                            <a:schemeClr val="accent1">
                              <a:shade val="15000"/>
                            </a:schemeClr>
                          </a:lnRef>
                          <a:fillRef idx="1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lt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hu-HU"/>
                          </a:p>
                        </p:txBody>
                      </p:sp>
                      <p:sp>
                        <p:nvSpPr>
                          <p:cNvPr id="581" name="Szív 580">
                            <a:extLst>
                              <a:ext uri="{FF2B5EF4-FFF2-40B4-BE49-F238E27FC236}">
                                <a16:creationId xmlns:a16="http://schemas.microsoft.com/office/drawing/2014/main" id="{E2AA84C5-75AD-3BE8-16EC-DACFD0D2EC11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 rot="1800000">
                            <a:off x="5709873" y="2226004"/>
                            <a:ext cx="623353" cy="1279863"/>
                          </a:xfrm>
                          <a:prstGeom prst="heart">
                            <a:avLst/>
                          </a:prstGeom>
                          <a:grpFill/>
                          <a:ln>
                            <a:solidFill>
                              <a:srgbClr val="660033"/>
                            </a:solidFill>
                          </a:ln>
                        </p:spPr>
                        <p:style>
                          <a:lnRef idx="2">
                            <a:schemeClr val="accent1">
                              <a:shade val="15000"/>
                            </a:schemeClr>
                          </a:lnRef>
                          <a:fillRef idx="1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lt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hu-HU"/>
                          </a:p>
                        </p:txBody>
                      </p:sp>
                      <p:sp>
                        <p:nvSpPr>
                          <p:cNvPr id="582" name="Szív 581">
                            <a:extLst>
                              <a:ext uri="{FF2B5EF4-FFF2-40B4-BE49-F238E27FC236}">
                                <a16:creationId xmlns:a16="http://schemas.microsoft.com/office/drawing/2014/main" id="{EE695B74-3F5E-6BFB-45CC-AF5300AD4E3F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 rot="3600000">
                            <a:off x="5961491" y="2467185"/>
                            <a:ext cx="623353" cy="1279863"/>
                          </a:xfrm>
                          <a:prstGeom prst="heart">
                            <a:avLst/>
                          </a:prstGeom>
                          <a:grpFill/>
                          <a:ln>
                            <a:solidFill>
                              <a:srgbClr val="660033"/>
                            </a:solidFill>
                          </a:ln>
                        </p:spPr>
                        <p:style>
                          <a:lnRef idx="2">
                            <a:schemeClr val="accent1">
                              <a:shade val="15000"/>
                            </a:schemeClr>
                          </a:lnRef>
                          <a:fillRef idx="1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lt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hu-HU"/>
                          </a:p>
                        </p:txBody>
                      </p:sp>
                    </p:grpSp>
                    <p:grpSp>
                      <p:nvGrpSpPr>
                        <p:cNvPr id="568" name="Csoportba foglalás 567">
                          <a:extLst>
                            <a:ext uri="{FF2B5EF4-FFF2-40B4-BE49-F238E27FC236}">
                              <a16:creationId xmlns:a16="http://schemas.microsoft.com/office/drawing/2014/main" id="{453BD311-6B86-6F7F-49CC-D91D45EA60A6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 rot="10800000">
                          <a:off x="4498675" y="3361699"/>
                          <a:ext cx="1547983" cy="1335857"/>
                          <a:chOff x="5352416" y="2163660"/>
                          <a:chExt cx="1547983" cy="1335857"/>
                        </a:xfrm>
                        <a:grpFill/>
                      </p:grpSpPr>
                      <p:sp>
                        <p:nvSpPr>
                          <p:cNvPr id="577" name="Szív 576">
                            <a:extLst>
                              <a:ext uri="{FF2B5EF4-FFF2-40B4-BE49-F238E27FC236}">
                                <a16:creationId xmlns:a16="http://schemas.microsoft.com/office/drawing/2014/main" id="{A205E13C-0489-1BDA-39A3-43A6A29A8AD7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5352416" y="2163660"/>
                            <a:ext cx="623353" cy="1279863"/>
                          </a:xfrm>
                          <a:prstGeom prst="heart">
                            <a:avLst/>
                          </a:prstGeom>
                          <a:grpFill/>
                          <a:ln>
                            <a:solidFill>
                              <a:srgbClr val="660033"/>
                            </a:solidFill>
                          </a:ln>
                        </p:spPr>
                        <p:style>
                          <a:lnRef idx="2">
                            <a:schemeClr val="accent1">
                              <a:shade val="15000"/>
                            </a:schemeClr>
                          </a:lnRef>
                          <a:fillRef idx="1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lt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hu-HU"/>
                          </a:p>
                        </p:txBody>
                      </p:sp>
                      <p:sp>
                        <p:nvSpPr>
                          <p:cNvPr id="578" name="Szív 577">
                            <a:extLst>
                              <a:ext uri="{FF2B5EF4-FFF2-40B4-BE49-F238E27FC236}">
                                <a16:creationId xmlns:a16="http://schemas.microsoft.com/office/drawing/2014/main" id="{78F737E4-45EE-C2ED-9490-B2E0003259FE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 rot="1800000">
                            <a:off x="5697173" y="2219654"/>
                            <a:ext cx="623353" cy="1279863"/>
                          </a:xfrm>
                          <a:prstGeom prst="heart">
                            <a:avLst/>
                          </a:prstGeom>
                          <a:grpFill/>
                          <a:ln>
                            <a:solidFill>
                              <a:srgbClr val="660033"/>
                            </a:solidFill>
                          </a:ln>
                        </p:spPr>
                        <p:style>
                          <a:lnRef idx="2">
                            <a:schemeClr val="accent1">
                              <a:shade val="15000"/>
                            </a:schemeClr>
                          </a:lnRef>
                          <a:fillRef idx="1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lt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hu-HU"/>
                          </a:p>
                        </p:txBody>
                      </p:sp>
                      <p:sp>
                        <p:nvSpPr>
                          <p:cNvPr id="579" name="Szív 578">
                            <a:extLst>
                              <a:ext uri="{FF2B5EF4-FFF2-40B4-BE49-F238E27FC236}">
                                <a16:creationId xmlns:a16="http://schemas.microsoft.com/office/drawing/2014/main" id="{8ACCB32F-F2E4-0751-6BA1-D00AC8738B53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 rot="3600000">
                            <a:off x="5948791" y="2460835"/>
                            <a:ext cx="623353" cy="1279863"/>
                          </a:xfrm>
                          <a:prstGeom prst="heart">
                            <a:avLst/>
                          </a:prstGeom>
                          <a:grpFill/>
                          <a:ln>
                            <a:solidFill>
                              <a:srgbClr val="660033"/>
                            </a:solidFill>
                          </a:ln>
                        </p:spPr>
                        <p:style>
                          <a:lnRef idx="2">
                            <a:schemeClr val="accent1">
                              <a:shade val="15000"/>
                            </a:schemeClr>
                          </a:lnRef>
                          <a:fillRef idx="1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lt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hu-HU"/>
                          </a:p>
                        </p:txBody>
                      </p:sp>
                    </p:grpSp>
                    <p:grpSp>
                      <p:nvGrpSpPr>
                        <p:cNvPr id="569" name="Csoportba foglalás 568">
                          <a:extLst>
                            <a:ext uri="{FF2B5EF4-FFF2-40B4-BE49-F238E27FC236}">
                              <a16:creationId xmlns:a16="http://schemas.microsoft.com/office/drawing/2014/main" id="{0155A8AB-6CDE-8B1A-8F36-ECB968FFFB5F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 rot="5400000">
                          <a:off x="5562966" y="3200449"/>
                          <a:ext cx="1522583" cy="1342207"/>
                          <a:chOff x="5377816" y="2150960"/>
                          <a:chExt cx="1522583" cy="1342207"/>
                        </a:xfrm>
                        <a:grpFill/>
                      </p:grpSpPr>
                      <p:sp>
                        <p:nvSpPr>
                          <p:cNvPr id="574" name="Szív 573">
                            <a:extLst>
                              <a:ext uri="{FF2B5EF4-FFF2-40B4-BE49-F238E27FC236}">
                                <a16:creationId xmlns:a16="http://schemas.microsoft.com/office/drawing/2014/main" id="{565C8C56-3414-719F-A21A-C088238EB314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5377816" y="2150960"/>
                            <a:ext cx="623353" cy="1279863"/>
                          </a:xfrm>
                          <a:prstGeom prst="heart">
                            <a:avLst/>
                          </a:prstGeom>
                          <a:grpFill/>
                          <a:ln>
                            <a:solidFill>
                              <a:srgbClr val="660033"/>
                            </a:solidFill>
                          </a:ln>
                        </p:spPr>
                        <p:style>
                          <a:lnRef idx="2">
                            <a:schemeClr val="accent1">
                              <a:shade val="15000"/>
                            </a:schemeClr>
                          </a:lnRef>
                          <a:fillRef idx="1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lt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hu-HU"/>
                          </a:p>
                        </p:txBody>
                      </p:sp>
                      <p:sp>
                        <p:nvSpPr>
                          <p:cNvPr id="575" name="Szív 574">
                            <a:extLst>
                              <a:ext uri="{FF2B5EF4-FFF2-40B4-BE49-F238E27FC236}">
                                <a16:creationId xmlns:a16="http://schemas.microsoft.com/office/drawing/2014/main" id="{50AB0CB7-7E2D-8917-DF88-277AF14E9EFA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 rot="1800000">
                            <a:off x="5697173" y="2213304"/>
                            <a:ext cx="623353" cy="1279863"/>
                          </a:xfrm>
                          <a:prstGeom prst="heart">
                            <a:avLst/>
                          </a:prstGeom>
                          <a:grpFill/>
                          <a:ln>
                            <a:solidFill>
                              <a:srgbClr val="660033"/>
                            </a:solidFill>
                          </a:ln>
                        </p:spPr>
                        <p:style>
                          <a:lnRef idx="2">
                            <a:schemeClr val="accent1">
                              <a:shade val="15000"/>
                            </a:schemeClr>
                          </a:lnRef>
                          <a:fillRef idx="1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lt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hu-HU"/>
                          </a:p>
                        </p:txBody>
                      </p:sp>
                      <p:sp>
                        <p:nvSpPr>
                          <p:cNvPr id="576" name="Szív 575">
                            <a:extLst>
                              <a:ext uri="{FF2B5EF4-FFF2-40B4-BE49-F238E27FC236}">
                                <a16:creationId xmlns:a16="http://schemas.microsoft.com/office/drawing/2014/main" id="{3B9458BE-4BD2-CC8B-8F4F-1ABE9A2B491D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 rot="3600000">
                            <a:off x="5948791" y="2454485"/>
                            <a:ext cx="623353" cy="1279863"/>
                          </a:xfrm>
                          <a:prstGeom prst="heart">
                            <a:avLst/>
                          </a:prstGeom>
                          <a:grpFill/>
                          <a:ln>
                            <a:solidFill>
                              <a:srgbClr val="660033"/>
                            </a:solidFill>
                          </a:ln>
                        </p:spPr>
                        <p:style>
                          <a:lnRef idx="2">
                            <a:schemeClr val="accent1">
                              <a:shade val="15000"/>
                            </a:schemeClr>
                          </a:lnRef>
                          <a:fillRef idx="1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lt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hu-HU"/>
                          </a:p>
                        </p:txBody>
                      </p:sp>
                    </p:grpSp>
                    <p:grpSp>
                      <p:nvGrpSpPr>
                        <p:cNvPr id="570" name="Csoportba foglalás 569">
                          <a:extLst>
                            <a:ext uri="{FF2B5EF4-FFF2-40B4-BE49-F238E27FC236}">
                              <a16:creationId xmlns:a16="http://schemas.microsoft.com/office/drawing/2014/main" id="{4B4D3877-6CAB-F8B9-5856-BC11CA42A48C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5401493" y="2125522"/>
                          <a:ext cx="1547983" cy="1367607"/>
                          <a:chOff x="5365116" y="2150960"/>
                          <a:chExt cx="1547983" cy="1367607"/>
                        </a:xfrm>
                        <a:grpFill/>
                      </p:grpSpPr>
                      <p:sp>
                        <p:nvSpPr>
                          <p:cNvPr id="571" name="Szív 570">
                            <a:extLst>
                              <a:ext uri="{FF2B5EF4-FFF2-40B4-BE49-F238E27FC236}">
                                <a16:creationId xmlns:a16="http://schemas.microsoft.com/office/drawing/2014/main" id="{D9F6B483-A6E4-77F0-901F-1EB5FC43A51C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5365116" y="2150960"/>
                            <a:ext cx="623353" cy="1279863"/>
                          </a:xfrm>
                          <a:prstGeom prst="heart">
                            <a:avLst/>
                          </a:prstGeom>
                          <a:grpFill/>
                          <a:ln>
                            <a:solidFill>
                              <a:srgbClr val="660033"/>
                            </a:solidFill>
                          </a:ln>
                        </p:spPr>
                        <p:style>
                          <a:lnRef idx="2">
                            <a:schemeClr val="accent1">
                              <a:shade val="15000"/>
                            </a:schemeClr>
                          </a:lnRef>
                          <a:fillRef idx="1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lt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hu-HU"/>
                          </a:p>
                        </p:txBody>
                      </p:sp>
                      <p:sp>
                        <p:nvSpPr>
                          <p:cNvPr id="572" name="Szív 571">
                            <a:extLst>
                              <a:ext uri="{FF2B5EF4-FFF2-40B4-BE49-F238E27FC236}">
                                <a16:creationId xmlns:a16="http://schemas.microsoft.com/office/drawing/2014/main" id="{4E4094EA-FB17-2932-2FAD-3EEA447B8242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 rot="1800000">
                            <a:off x="5709873" y="2238704"/>
                            <a:ext cx="623353" cy="1279863"/>
                          </a:xfrm>
                          <a:prstGeom prst="heart">
                            <a:avLst/>
                          </a:prstGeom>
                          <a:grpFill/>
                          <a:ln>
                            <a:solidFill>
                              <a:srgbClr val="660033"/>
                            </a:solidFill>
                          </a:ln>
                        </p:spPr>
                        <p:style>
                          <a:lnRef idx="2">
                            <a:schemeClr val="accent1">
                              <a:shade val="15000"/>
                            </a:schemeClr>
                          </a:lnRef>
                          <a:fillRef idx="1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lt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hu-HU"/>
                          </a:p>
                        </p:txBody>
                      </p:sp>
                      <p:sp>
                        <p:nvSpPr>
                          <p:cNvPr id="573" name="Szív 572">
                            <a:extLst>
                              <a:ext uri="{FF2B5EF4-FFF2-40B4-BE49-F238E27FC236}">
                                <a16:creationId xmlns:a16="http://schemas.microsoft.com/office/drawing/2014/main" id="{1E23CE01-61E9-A564-7A3B-AE50090AC7CF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 rot="3600000">
                            <a:off x="5961491" y="2479885"/>
                            <a:ext cx="623353" cy="1279863"/>
                          </a:xfrm>
                          <a:prstGeom prst="heart">
                            <a:avLst/>
                          </a:prstGeom>
                          <a:grpFill/>
                          <a:ln>
                            <a:solidFill>
                              <a:srgbClr val="660033"/>
                            </a:solidFill>
                          </a:ln>
                        </p:spPr>
                        <p:style>
                          <a:lnRef idx="2">
                            <a:schemeClr val="accent1">
                              <a:shade val="15000"/>
                            </a:schemeClr>
                          </a:lnRef>
                          <a:fillRef idx="1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lt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hu-HU"/>
                          </a:p>
                        </p:txBody>
                      </p:sp>
                    </p:grpSp>
                  </p:grpSp>
                  <p:sp>
                    <p:nvSpPr>
                      <p:cNvPr id="475" name="Szabadkézi sokszög: alakzat 474">
                        <a:extLst>
                          <a:ext uri="{FF2B5EF4-FFF2-40B4-BE49-F238E27FC236}">
                            <a16:creationId xmlns:a16="http://schemas.microsoft.com/office/drawing/2014/main" id="{6F3932D3-73FB-B74D-E2AE-9390D7C4763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671576" y="7172239"/>
                        <a:ext cx="2661966" cy="3370881"/>
                      </a:xfrm>
                      <a:custGeom>
                        <a:avLst/>
                        <a:gdLst>
                          <a:gd name="connsiteX0" fmla="*/ 0 w 2525304"/>
                          <a:gd name="connsiteY0" fmla="*/ 1394012 h 3056964"/>
                          <a:gd name="connsiteX1" fmla="*/ 22412 w 2525304"/>
                          <a:gd name="connsiteY1" fmla="*/ 1385047 h 3056964"/>
                          <a:gd name="connsiteX2" fmla="*/ 31376 w 2525304"/>
                          <a:gd name="connsiteY2" fmla="*/ 1367117 h 3056964"/>
                          <a:gd name="connsiteX3" fmla="*/ 44823 w 2525304"/>
                          <a:gd name="connsiteY3" fmla="*/ 1358153 h 3056964"/>
                          <a:gd name="connsiteX4" fmla="*/ 58270 w 2525304"/>
                          <a:gd name="connsiteY4" fmla="*/ 1340223 h 3056964"/>
                          <a:gd name="connsiteX5" fmla="*/ 76200 w 2525304"/>
                          <a:gd name="connsiteY5" fmla="*/ 1331259 h 3056964"/>
                          <a:gd name="connsiteX6" fmla="*/ 98612 w 2525304"/>
                          <a:gd name="connsiteY6" fmla="*/ 1322294 h 3056964"/>
                          <a:gd name="connsiteX7" fmla="*/ 125506 w 2525304"/>
                          <a:gd name="connsiteY7" fmla="*/ 1313329 h 3056964"/>
                          <a:gd name="connsiteX8" fmla="*/ 152400 w 2525304"/>
                          <a:gd name="connsiteY8" fmla="*/ 1295400 h 3056964"/>
                          <a:gd name="connsiteX9" fmla="*/ 170329 w 2525304"/>
                          <a:gd name="connsiteY9" fmla="*/ 1286435 h 3056964"/>
                          <a:gd name="connsiteX10" fmla="*/ 188259 w 2525304"/>
                          <a:gd name="connsiteY10" fmla="*/ 1268506 h 3056964"/>
                          <a:gd name="connsiteX11" fmla="*/ 228600 w 2525304"/>
                          <a:gd name="connsiteY11" fmla="*/ 1250576 h 3056964"/>
                          <a:gd name="connsiteX12" fmla="*/ 255494 w 2525304"/>
                          <a:gd name="connsiteY12" fmla="*/ 1232647 h 3056964"/>
                          <a:gd name="connsiteX13" fmla="*/ 300318 w 2525304"/>
                          <a:gd name="connsiteY13" fmla="*/ 1210235 h 3056964"/>
                          <a:gd name="connsiteX14" fmla="*/ 313765 w 2525304"/>
                          <a:gd name="connsiteY14" fmla="*/ 1201270 h 3056964"/>
                          <a:gd name="connsiteX15" fmla="*/ 340659 w 2525304"/>
                          <a:gd name="connsiteY15" fmla="*/ 1196788 h 3056964"/>
                          <a:gd name="connsiteX16" fmla="*/ 363070 w 2525304"/>
                          <a:gd name="connsiteY16" fmla="*/ 1192306 h 3056964"/>
                          <a:gd name="connsiteX17" fmla="*/ 389965 w 2525304"/>
                          <a:gd name="connsiteY17" fmla="*/ 1187823 h 3056964"/>
                          <a:gd name="connsiteX18" fmla="*/ 425823 w 2525304"/>
                          <a:gd name="connsiteY18" fmla="*/ 1183341 h 3056964"/>
                          <a:gd name="connsiteX19" fmla="*/ 470647 w 2525304"/>
                          <a:gd name="connsiteY19" fmla="*/ 1174376 h 3056964"/>
                          <a:gd name="connsiteX20" fmla="*/ 515470 w 2525304"/>
                          <a:gd name="connsiteY20" fmla="*/ 1165412 h 3056964"/>
                          <a:gd name="connsiteX21" fmla="*/ 528918 w 2525304"/>
                          <a:gd name="connsiteY21" fmla="*/ 1156447 h 3056964"/>
                          <a:gd name="connsiteX22" fmla="*/ 600635 w 2525304"/>
                          <a:gd name="connsiteY22" fmla="*/ 1143000 h 3056964"/>
                          <a:gd name="connsiteX23" fmla="*/ 690282 w 2525304"/>
                          <a:gd name="connsiteY23" fmla="*/ 1134035 h 3056964"/>
                          <a:gd name="connsiteX24" fmla="*/ 793376 w 2525304"/>
                          <a:gd name="connsiteY24" fmla="*/ 1138517 h 3056964"/>
                          <a:gd name="connsiteX25" fmla="*/ 874059 w 2525304"/>
                          <a:gd name="connsiteY25" fmla="*/ 1151964 h 3056964"/>
                          <a:gd name="connsiteX26" fmla="*/ 914400 w 2525304"/>
                          <a:gd name="connsiteY26" fmla="*/ 1156447 h 3056964"/>
                          <a:gd name="connsiteX27" fmla="*/ 1030941 w 2525304"/>
                          <a:gd name="connsiteY27" fmla="*/ 1169894 h 3056964"/>
                          <a:gd name="connsiteX28" fmla="*/ 1151965 w 2525304"/>
                          <a:gd name="connsiteY28" fmla="*/ 1178859 h 3056964"/>
                          <a:gd name="connsiteX29" fmla="*/ 1281953 w 2525304"/>
                          <a:gd name="connsiteY29" fmla="*/ 1187823 h 3056964"/>
                          <a:gd name="connsiteX30" fmla="*/ 1465729 w 2525304"/>
                          <a:gd name="connsiteY30" fmla="*/ 1183341 h 3056964"/>
                          <a:gd name="connsiteX31" fmla="*/ 1510553 w 2525304"/>
                          <a:gd name="connsiteY31" fmla="*/ 1178859 h 3056964"/>
                          <a:gd name="connsiteX32" fmla="*/ 1582270 w 2525304"/>
                          <a:gd name="connsiteY32" fmla="*/ 1147482 h 3056964"/>
                          <a:gd name="connsiteX33" fmla="*/ 1604682 w 2525304"/>
                          <a:gd name="connsiteY33" fmla="*/ 1143000 h 3056964"/>
                          <a:gd name="connsiteX34" fmla="*/ 1622612 w 2525304"/>
                          <a:gd name="connsiteY34" fmla="*/ 1134035 h 3056964"/>
                          <a:gd name="connsiteX35" fmla="*/ 1645023 w 2525304"/>
                          <a:gd name="connsiteY35" fmla="*/ 1125070 h 3056964"/>
                          <a:gd name="connsiteX36" fmla="*/ 1662953 w 2525304"/>
                          <a:gd name="connsiteY36" fmla="*/ 1111623 h 3056964"/>
                          <a:gd name="connsiteX37" fmla="*/ 1698812 w 2525304"/>
                          <a:gd name="connsiteY37" fmla="*/ 1093694 h 3056964"/>
                          <a:gd name="connsiteX38" fmla="*/ 1739153 w 2525304"/>
                          <a:gd name="connsiteY38" fmla="*/ 1066800 h 3056964"/>
                          <a:gd name="connsiteX39" fmla="*/ 1752600 w 2525304"/>
                          <a:gd name="connsiteY39" fmla="*/ 1053353 h 3056964"/>
                          <a:gd name="connsiteX40" fmla="*/ 1775012 w 2525304"/>
                          <a:gd name="connsiteY40" fmla="*/ 1039906 h 3056964"/>
                          <a:gd name="connsiteX41" fmla="*/ 1797423 w 2525304"/>
                          <a:gd name="connsiteY41" fmla="*/ 1021976 h 3056964"/>
                          <a:gd name="connsiteX42" fmla="*/ 1810870 w 2525304"/>
                          <a:gd name="connsiteY42" fmla="*/ 990600 h 3056964"/>
                          <a:gd name="connsiteX43" fmla="*/ 1815353 w 2525304"/>
                          <a:gd name="connsiteY43" fmla="*/ 977153 h 3056964"/>
                          <a:gd name="connsiteX44" fmla="*/ 1801906 w 2525304"/>
                          <a:gd name="connsiteY44" fmla="*/ 824753 h 3056964"/>
                          <a:gd name="connsiteX45" fmla="*/ 1792941 w 2525304"/>
                          <a:gd name="connsiteY45" fmla="*/ 811306 h 3056964"/>
                          <a:gd name="connsiteX46" fmla="*/ 1757082 w 2525304"/>
                          <a:gd name="connsiteY46" fmla="*/ 779929 h 3056964"/>
                          <a:gd name="connsiteX47" fmla="*/ 1730188 w 2525304"/>
                          <a:gd name="connsiteY47" fmla="*/ 753035 h 3056964"/>
                          <a:gd name="connsiteX48" fmla="*/ 1703294 w 2525304"/>
                          <a:gd name="connsiteY48" fmla="*/ 735106 h 3056964"/>
                          <a:gd name="connsiteX49" fmla="*/ 1622612 w 2525304"/>
                          <a:gd name="connsiteY49" fmla="*/ 739588 h 3056964"/>
                          <a:gd name="connsiteX50" fmla="*/ 1595718 w 2525304"/>
                          <a:gd name="connsiteY50" fmla="*/ 748553 h 3056964"/>
                          <a:gd name="connsiteX51" fmla="*/ 1573306 w 2525304"/>
                          <a:gd name="connsiteY51" fmla="*/ 753035 h 3056964"/>
                          <a:gd name="connsiteX52" fmla="*/ 1326776 w 2525304"/>
                          <a:gd name="connsiteY52" fmla="*/ 748553 h 3056964"/>
                          <a:gd name="connsiteX53" fmla="*/ 1308847 w 2525304"/>
                          <a:gd name="connsiteY53" fmla="*/ 744070 h 3056964"/>
                          <a:gd name="connsiteX54" fmla="*/ 1277470 w 2525304"/>
                          <a:gd name="connsiteY54" fmla="*/ 739588 h 3056964"/>
                          <a:gd name="connsiteX55" fmla="*/ 1259541 w 2525304"/>
                          <a:gd name="connsiteY55" fmla="*/ 735106 h 3056964"/>
                          <a:gd name="connsiteX56" fmla="*/ 1232647 w 2525304"/>
                          <a:gd name="connsiteY56" fmla="*/ 730623 h 3056964"/>
                          <a:gd name="connsiteX57" fmla="*/ 1053353 w 2525304"/>
                          <a:gd name="connsiteY57" fmla="*/ 735106 h 3056964"/>
                          <a:gd name="connsiteX58" fmla="*/ 1035423 w 2525304"/>
                          <a:gd name="connsiteY58" fmla="*/ 739588 h 3056964"/>
                          <a:gd name="connsiteX59" fmla="*/ 1008529 w 2525304"/>
                          <a:gd name="connsiteY59" fmla="*/ 744070 h 3056964"/>
                          <a:gd name="connsiteX60" fmla="*/ 995082 w 2525304"/>
                          <a:gd name="connsiteY60" fmla="*/ 748553 h 3056964"/>
                          <a:gd name="connsiteX61" fmla="*/ 945776 w 2525304"/>
                          <a:gd name="connsiteY61" fmla="*/ 717176 h 3056964"/>
                          <a:gd name="connsiteX62" fmla="*/ 941294 w 2525304"/>
                          <a:gd name="connsiteY62" fmla="*/ 703729 h 3056964"/>
                          <a:gd name="connsiteX63" fmla="*/ 932329 w 2525304"/>
                          <a:gd name="connsiteY63" fmla="*/ 605117 h 3056964"/>
                          <a:gd name="connsiteX64" fmla="*/ 914400 w 2525304"/>
                          <a:gd name="connsiteY64" fmla="*/ 587188 h 3056964"/>
                          <a:gd name="connsiteX65" fmla="*/ 918882 w 2525304"/>
                          <a:gd name="connsiteY65" fmla="*/ 555812 h 3056964"/>
                          <a:gd name="connsiteX66" fmla="*/ 941294 w 2525304"/>
                          <a:gd name="connsiteY66" fmla="*/ 551329 h 3056964"/>
                          <a:gd name="connsiteX67" fmla="*/ 959223 w 2525304"/>
                          <a:gd name="connsiteY67" fmla="*/ 537882 h 3056964"/>
                          <a:gd name="connsiteX68" fmla="*/ 990600 w 2525304"/>
                          <a:gd name="connsiteY68" fmla="*/ 533400 h 3056964"/>
                          <a:gd name="connsiteX69" fmla="*/ 1129553 w 2525304"/>
                          <a:gd name="connsiteY69" fmla="*/ 524435 h 3056964"/>
                          <a:gd name="connsiteX70" fmla="*/ 1147482 w 2525304"/>
                          <a:gd name="connsiteY70" fmla="*/ 515470 h 3056964"/>
                          <a:gd name="connsiteX71" fmla="*/ 1178859 w 2525304"/>
                          <a:gd name="connsiteY71" fmla="*/ 493059 h 3056964"/>
                          <a:gd name="connsiteX72" fmla="*/ 1192306 w 2525304"/>
                          <a:gd name="connsiteY72" fmla="*/ 479612 h 3056964"/>
                          <a:gd name="connsiteX73" fmla="*/ 1214718 w 2525304"/>
                          <a:gd name="connsiteY73" fmla="*/ 470647 h 3056964"/>
                          <a:gd name="connsiteX74" fmla="*/ 1241612 w 2525304"/>
                          <a:gd name="connsiteY74" fmla="*/ 457200 h 3056964"/>
                          <a:gd name="connsiteX75" fmla="*/ 1277470 w 2525304"/>
                          <a:gd name="connsiteY75" fmla="*/ 439270 h 3056964"/>
                          <a:gd name="connsiteX76" fmla="*/ 1295400 w 2525304"/>
                          <a:gd name="connsiteY76" fmla="*/ 416859 h 3056964"/>
                          <a:gd name="connsiteX77" fmla="*/ 1317812 w 2525304"/>
                          <a:gd name="connsiteY77" fmla="*/ 394447 h 3056964"/>
                          <a:gd name="connsiteX78" fmla="*/ 1353670 w 2525304"/>
                          <a:gd name="connsiteY78" fmla="*/ 349623 h 3056964"/>
                          <a:gd name="connsiteX79" fmla="*/ 1371600 w 2525304"/>
                          <a:gd name="connsiteY79" fmla="*/ 322729 h 3056964"/>
                          <a:gd name="connsiteX80" fmla="*/ 1380565 w 2525304"/>
                          <a:gd name="connsiteY80" fmla="*/ 282388 h 3056964"/>
                          <a:gd name="connsiteX81" fmla="*/ 1385047 w 2525304"/>
                          <a:gd name="connsiteY81" fmla="*/ 268941 h 3056964"/>
                          <a:gd name="connsiteX82" fmla="*/ 1380565 w 2525304"/>
                          <a:gd name="connsiteY82" fmla="*/ 219635 h 3056964"/>
                          <a:gd name="connsiteX83" fmla="*/ 1367118 w 2525304"/>
                          <a:gd name="connsiteY83" fmla="*/ 210670 h 3056964"/>
                          <a:gd name="connsiteX84" fmla="*/ 1349188 w 2525304"/>
                          <a:gd name="connsiteY84" fmla="*/ 206188 h 3056964"/>
                          <a:gd name="connsiteX85" fmla="*/ 1326776 w 2525304"/>
                          <a:gd name="connsiteY85" fmla="*/ 197223 h 3056964"/>
                          <a:gd name="connsiteX86" fmla="*/ 1281953 w 2525304"/>
                          <a:gd name="connsiteY86" fmla="*/ 201706 h 3056964"/>
                          <a:gd name="connsiteX87" fmla="*/ 1250576 w 2525304"/>
                          <a:gd name="connsiteY87" fmla="*/ 215153 h 3056964"/>
                          <a:gd name="connsiteX88" fmla="*/ 1210235 w 2525304"/>
                          <a:gd name="connsiteY88" fmla="*/ 228600 h 3056964"/>
                          <a:gd name="connsiteX89" fmla="*/ 1183341 w 2525304"/>
                          <a:gd name="connsiteY89" fmla="*/ 242047 h 3056964"/>
                          <a:gd name="connsiteX90" fmla="*/ 1160929 w 2525304"/>
                          <a:gd name="connsiteY90" fmla="*/ 255494 h 3056964"/>
                          <a:gd name="connsiteX91" fmla="*/ 1134035 w 2525304"/>
                          <a:gd name="connsiteY91" fmla="*/ 264459 h 3056964"/>
                          <a:gd name="connsiteX92" fmla="*/ 1111623 w 2525304"/>
                          <a:gd name="connsiteY92" fmla="*/ 273423 h 3056964"/>
                          <a:gd name="connsiteX93" fmla="*/ 1084729 w 2525304"/>
                          <a:gd name="connsiteY93" fmla="*/ 282388 h 3056964"/>
                          <a:gd name="connsiteX94" fmla="*/ 986118 w 2525304"/>
                          <a:gd name="connsiteY94" fmla="*/ 277906 h 3056964"/>
                          <a:gd name="connsiteX95" fmla="*/ 927847 w 2525304"/>
                          <a:gd name="connsiteY95" fmla="*/ 264459 h 3056964"/>
                          <a:gd name="connsiteX96" fmla="*/ 896470 w 2525304"/>
                          <a:gd name="connsiteY96" fmla="*/ 242047 h 3056964"/>
                          <a:gd name="connsiteX97" fmla="*/ 883023 w 2525304"/>
                          <a:gd name="connsiteY97" fmla="*/ 233082 h 3056964"/>
                          <a:gd name="connsiteX98" fmla="*/ 865094 w 2525304"/>
                          <a:gd name="connsiteY98" fmla="*/ 183776 h 3056964"/>
                          <a:gd name="connsiteX99" fmla="*/ 869576 w 2525304"/>
                          <a:gd name="connsiteY99" fmla="*/ 89647 h 3056964"/>
                          <a:gd name="connsiteX100" fmla="*/ 874059 w 2525304"/>
                          <a:gd name="connsiteY100" fmla="*/ 71717 h 3056964"/>
                          <a:gd name="connsiteX101" fmla="*/ 883023 w 2525304"/>
                          <a:gd name="connsiteY101" fmla="*/ 58270 h 3056964"/>
                          <a:gd name="connsiteX102" fmla="*/ 909918 w 2525304"/>
                          <a:gd name="connsiteY102" fmla="*/ 49306 h 3056964"/>
                          <a:gd name="connsiteX103" fmla="*/ 914400 w 2525304"/>
                          <a:gd name="connsiteY103" fmla="*/ 71717 h 3056964"/>
                          <a:gd name="connsiteX104" fmla="*/ 909918 w 2525304"/>
                          <a:gd name="connsiteY104" fmla="*/ 94129 h 3056964"/>
                          <a:gd name="connsiteX105" fmla="*/ 900953 w 2525304"/>
                          <a:gd name="connsiteY105" fmla="*/ 152400 h 3056964"/>
                          <a:gd name="connsiteX106" fmla="*/ 905435 w 2525304"/>
                          <a:gd name="connsiteY106" fmla="*/ 201706 h 3056964"/>
                          <a:gd name="connsiteX107" fmla="*/ 932329 w 2525304"/>
                          <a:gd name="connsiteY107" fmla="*/ 237564 h 3056964"/>
                          <a:gd name="connsiteX108" fmla="*/ 954741 w 2525304"/>
                          <a:gd name="connsiteY108" fmla="*/ 246529 h 3056964"/>
                          <a:gd name="connsiteX109" fmla="*/ 972670 w 2525304"/>
                          <a:gd name="connsiteY109" fmla="*/ 255494 h 3056964"/>
                          <a:gd name="connsiteX110" fmla="*/ 1066800 w 2525304"/>
                          <a:gd name="connsiteY110" fmla="*/ 251012 h 3056964"/>
                          <a:gd name="connsiteX111" fmla="*/ 1111623 w 2525304"/>
                          <a:gd name="connsiteY111" fmla="*/ 237564 h 3056964"/>
                          <a:gd name="connsiteX112" fmla="*/ 1129553 w 2525304"/>
                          <a:gd name="connsiteY112" fmla="*/ 224117 h 3056964"/>
                          <a:gd name="connsiteX113" fmla="*/ 1156447 w 2525304"/>
                          <a:gd name="connsiteY113" fmla="*/ 197223 h 3056964"/>
                          <a:gd name="connsiteX114" fmla="*/ 1160929 w 2525304"/>
                          <a:gd name="connsiteY114" fmla="*/ 179294 h 3056964"/>
                          <a:gd name="connsiteX115" fmla="*/ 1178859 w 2525304"/>
                          <a:gd name="connsiteY115" fmla="*/ 17929 h 3056964"/>
                          <a:gd name="connsiteX116" fmla="*/ 1210235 w 2525304"/>
                          <a:gd name="connsiteY116" fmla="*/ 22412 h 3056964"/>
                          <a:gd name="connsiteX117" fmla="*/ 1214718 w 2525304"/>
                          <a:gd name="connsiteY117" fmla="*/ 53788 h 3056964"/>
                          <a:gd name="connsiteX118" fmla="*/ 1201270 w 2525304"/>
                          <a:gd name="connsiteY118" fmla="*/ 98612 h 3056964"/>
                          <a:gd name="connsiteX119" fmla="*/ 1210235 w 2525304"/>
                          <a:gd name="connsiteY119" fmla="*/ 147917 h 3056964"/>
                          <a:gd name="connsiteX120" fmla="*/ 1214718 w 2525304"/>
                          <a:gd name="connsiteY120" fmla="*/ 161364 h 3056964"/>
                          <a:gd name="connsiteX121" fmla="*/ 1228165 w 2525304"/>
                          <a:gd name="connsiteY121" fmla="*/ 170329 h 3056964"/>
                          <a:gd name="connsiteX122" fmla="*/ 1250576 w 2525304"/>
                          <a:gd name="connsiteY122" fmla="*/ 188259 h 3056964"/>
                          <a:gd name="connsiteX123" fmla="*/ 1317812 w 2525304"/>
                          <a:gd name="connsiteY123" fmla="*/ 183776 h 3056964"/>
                          <a:gd name="connsiteX124" fmla="*/ 1353670 w 2525304"/>
                          <a:gd name="connsiteY124" fmla="*/ 174812 h 3056964"/>
                          <a:gd name="connsiteX125" fmla="*/ 1506070 w 2525304"/>
                          <a:gd name="connsiteY125" fmla="*/ 143435 h 3056964"/>
                          <a:gd name="connsiteX126" fmla="*/ 1550894 w 2525304"/>
                          <a:gd name="connsiteY126" fmla="*/ 116541 h 3056964"/>
                          <a:gd name="connsiteX127" fmla="*/ 1564341 w 2525304"/>
                          <a:gd name="connsiteY127" fmla="*/ 103094 h 3056964"/>
                          <a:gd name="connsiteX128" fmla="*/ 1586753 w 2525304"/>
                          <a:gd name="connsiteY128" fmla="*/ 85164 h 3056964"/>
                          <a:gd name="connsiteX129" fmla="*/ 1595718 w 2525304"/>
                          <a:gd name="connsiteY129" fmla="*/ 67235 h 3056964"/>
                          <a:gd name="connsiteX130" fmla="*/ 1600200 w 2525304"/>
                          <a:gd name="connsiteY130" fmla="*/ 49306 h 3056964"/>
                          <a:gd name="connsiteX131" fmla="*/ 1609165 w 2525304"/>
                          <a:gd name="connsiteY131" fmla="*/ 0 h 3056964"/>
                          <a:gd name="connsiteX132" fmla="*/ 1622612 w 2525304"/>
                          <a:gd name="connsiteY132" fmla="*/ 8964 h 3056964"/>
                          <a:gd name="connsiteX133" fmla="*/ 1613647 w 2525304"/>
                          <a:gd name="connsiteY133" fmla="*/ 85164 h 3056964"/>
                          <a:gd name="connsiteX134" fmla="*/ 1627094 w 2525304"/>
                          <a:gd name="connsiteY134" fmla="*/ 103094 h 3056964"/>
                          <a:gd name="connsiteX135" fmla="*/ 1658470 w 2525304"/>
                          <a:gd name="connsiteY135" fmla="*/ 98612 h 3056964"/>
                          <a:gd name="connsiteX136" fmla="*/ 1685365 w 2525304"/>
                          <a:gd name="connsiteY136" fmla="*/ 76200 h 3056964"/>
                          <a:gd name="connsiteX137" fmla="*/ 1694329 w 2525304"/>
                          <a:gd name="connsiteY137" fmla="*/ 62753 h 3056964"/>
                          <a:gd name="connsiteX138" fmla="*/ 1734670 w 2525304"/>
                          <a:gd name="connsiteY138" fmla="*/ 40341 h 3056964"/>
                          <a:gd name="connsiteX139" fmla="*/ 1743635 w 2525304"/>
                          <a:gd name="connsiteY139" fmla="*/ 26894 h 3056964"/>
                          <a:gd name="connsiteX140" fmla="*/ 1757082 w 2525304"/>
                          <a:gd name="connsiteY140" fmla="*/ 22412 h 3056964"/>
                          <a:gd name="connsiteX141" fmla="*/ 1792941 w 2525304"/>
                          <a:gd name="connsiteY141" fmla="*/ 4482 h 3056964"/>
                          <a:gd name="connsiteX142" fmla="*/ 1797423 w 2525304"/>
                          <a:gd name="connsiteY142" fmla="*/ 22412 h 3056964"/>
                          <a:gd name="connsiteX143" fmla="*/ 1792941 w 2525304"/>
                          <a:gd name="connsiteY143" fmla="*/ 40341 h 3056964"/>
                          <a:gd name="connsiteX144" fmla="*/ 1788459 w 2525304"/>
                          <a:gd name="connsiteY144" fmla="*/ 53788 h 3056964"/>
                          <a:gd name="connsiteX145" fmla="*/ 1761565 w 2525304"/>
                          <a:gd name="connsiteY145" fmla="*/ 76200 h 3056964"/>
                          <a:gd name="connsiteX146" fmla="*/ 1783976 w 2525304"/>
                          <a:gd name="connsiteY146" fmla="*/ 85164 h 3056964"/>
                          <a:gd name="connsiteX147" fmla="*/ 1878106 w 2525304"/>
                          <a:gd name="connsiteY147" fmla="*/ 76200 h 3056964"/>
                          <a:gd name="connsiteX148" fmla="*/ 1891553 w 2525304"/>
                          <a:gd name="connsiteY148" fmla="*/ 67235 h 3056964"/>
                          <a:gd name="connsiteX149" fmla="*/ 1918447 w 2525304"/>
                          <a:gd name="connsiteY149" fmla="*/ 58270 h 3056964"/>
                          <a:gd name="connsiteX150" fmla="*/ 1940859 w 2525304"/>
                          <a:gd name="connsiteY150" fmla="*/ 44823 h 3056964"/>
                          <a:gd name="connsiteX151" fmla="*/ 1954306 w 2525304"/>
                          <a:gd name="connsiteY151" fmla="*/ 40341 h 3056964"/>
                          <a:gd name="connsiteX152" fmla="*/ 2003612 w 2525304"/>
                          <a:gd name="connsiteY152" fmla="*/ 13447 h 3056964"/>
                          <a:gd name="connsiteX153" fmla="*/ 2008094 w 2525304"/>
                          <a:gd name="connsiteY153" fmla="*/ 31376 h 3056964"/>
                          <a:gd name="connsiteX154" fmla="*/ 1999129 w 2525304"/>
                          <a:gd name="connsiteY154" fmla="*/ 44823 h 3056964"/>
                          <a:gd name="connsiteX155" fmla="*/ 1994647 w 2525304"/>
                          <a:gd name="connsiteY155" fmla="*/ 58270 h 3056964"/>
                          <a:gd name="connsiteX156" fmla="*/ 2039470 w 2525304"/>
                          <a:gd name="connsiteY156" fmla="*/ 76200 h 3056964"/>
                          <a:gd name="connsiteX157" fmla="*/ 2115670 w 2525304"/>
                          <a:gd name="connsiteY157" fmla="*/ 76200 h 3056964"/>
                          <a:gd name="connsiteX158" fmla="*/ 2160494 w 2525304"/>
                          <a:gd name="connsiteY158" fmla="*/ 62753 h 3056964"/>
                          <a:gd name="connsiteX159" fmla="*/ 2191870 w 2525304"/>
                          <a:gd name="connsiteY159" fmla="*/ 49306 h 3056964"/>
                          <a:gd name="connsiteX160" fmla="*/ 2205318 w 2525304"/>
                          <a:gd name="connsiteY160" fmla="*/ 44823 h 3056964"/>
                          <a:gd name="connsiteX161" fmla="*/ 2232212 w 2525304"/>
                          <a:gd name="connsiteY161" fmla="*/ 26894 h 3056964"/>
                          <a:gd name="connsiteX162" fmla="*/ 2263588 w 2525304"/>
                          <a:gd name="connsiteY162" fmla="*/ 8964 h 3056964"/>
                          <a:gd name="connsiteX163" fmla="*/ 2254623 w 2525304"/>
                          <a:gd name="connsiteY163" fmla="*/ 62753 h 3056964"/>
                          <a:gd name="connsiteX164" fmla="*/ 2245659 w 2525304"/>
                          <a:gd name="connsiteY164" fmla="*/ 76200 h 3056964"/>
                          <a:gd name="connsiteX165" fmla="*/ 2254623 w 2525304"/>
                          <a:gd name="connsiteY165" fmla="*/ 89647 h 3056964"/>
                          <a:gd name="connsiteX166" fmla="*/ 2353235 w 2525304"/>
                          <a:gd name="connsiteY166" fmla="*/ 85164 h 3056964"/>
                          <a:gd name="connsiteX167" fmla="*/ 2366682 w 2525304"/>
                          <a:gd name="connsiteY167" fmla="*/ 80682 h 3056964"/>
                          <a:gd name="connsiteX168" fmla="*/ 2389094 w 2525304"/>
                          <a:gd name="connsiteY168" fmla="*/ 76200 h 3056964"/>
                          <a:gd name="connsiteX169" fmla="*/ 2424953 w 2525304"/>
                          <a:gd name="connsiteY169" fmla="*/ 53788 h 3056964"/>
                          <a:gd name="connsiteX170" fmla="*/ 2451847 w 2525304"/>
                          <a:gd name="connsiteY170" fmla="*/ 44823 h 3056964"/>
                          <a:gd name="connsiteX171" fmla="*/ 2510118 w 2525304"/>
                          <a:gd name="connsiteY171" fmla="*/ 22412 h 3056964"/>
                          <a:gd name="connsiteX172" fmla="*/ 2505635 w 2525304"/>
                          <a:gd name="connsiteY172" fmla="*/ 58270 h 3056964"/>
                          <a:gd name="connsiteX173" fmla="*/ 2483223 w 2525304"/>
                          <a:gd name="connsiteY173" fmla="*/ 71717 h 3056964"/>
                          <a:gd name="connsiteX174" fmla="*/ 2465294 w 2525304"/>
                          <a:gd name="connsiteY174" fmla="*/ 85164 h 3056964"/>
                          <a:gd name="connsiteX175" fmla="*/ 2442882 w 2525304"/>
                          <a:gd name="connsiteY175" fmla="*/ 89647 h 3056964"/>
                          <a:gd name="connsiteX176" fmla="*/ 2398059 w 2525304"/>
                          <a:gd name="connsiteY176" fmla="*/ 103094 h 3056964"/>
                          <a:gd name="connsiteX177" fmla="*/ 2375647 w 2525304"/>
                          <a:gd name="connsiteY177" fmla="*/ 112059 h 3056964"/>
                          <a:gd name="connsiteX178" fmla="*/ 2357718 w 2525304"/>
                          <a:gd name="connsiteY178" fmla="*/ 116541 h 3056964"/>
                          <a:gd name="connsiteX179" fmla="*/ 2344270 w 2525304"/>
                          <a:gd name="connsiteY179" fmla="*/ 147917 h 3056964"/>
                          <a:gd name="connsiteX180" fmla="*/ 2353235 w 2525304"/>
                          <a:gd name="connsiteY180" fmla="*/ 188259 h 3056964"/>
                          <a:gd name="connsiteX181" fmla="*/ 2362200 w 2525304"/>
                          <a:gd name="connsiteY181" fmla="*/ 201706 h 3056964"/>
                          <a:gd name="connsiteX182" fmla="*/ 2344270 w 2525304"/>
                          <a:gd name="connsiteY182" fmla="*/ 273423 h 3056964"/>
                          <a:gd name="connsiteX183" fmla="*/ 2321859 w 2525304"/>
                          <a:gd name="connsiteY183" fmla="*/ 300317 h 3056964"/>
                          <a:gd name="connsiteX184" fmla="*/ 2308412 w 2525304"/>
                          <a:gd name="connsiteY184" fmla="*/ 322729 h 3056964"/>
                          <a:gd name="connsiteX185" fmla="*/ 2281518 w 2525304"/>
                          <a:gd name="connsiteY185" fmla="*/ 327212 h 3056964"/>
                          <a:gd name="connsiteX186" fmla="*/ 2259106 w 2525304"/>
                          <a:gd name="connsiteY186" fmla="*/ 322729 h 3056964"/>
                          <a:gd name="connsiteX187" fmla="*/ 2277035 w 2525304"/>
                          <a:gd name="connsiteY187" fmla="*/ 264459 h 3056964"/>
                          <a:gd name="connsiteX188" fmla="*/ 2290482 w 2525304"/>
                          <a:gd name="connsiteY188" fmla="*/ 228600 h 3056964"/>
                          <a:gd name="connsiteX189" fmla="*/ 2286000 w 2525304"/>
                          <a:gd name="connsiteY189" fmla="*/ 192741 h 3056964"/>
                          <a:gd name="connsiteX190" fmla="*/ 2245659 w 2525304"/>
                          <a:gd name="connsiteY190" fmla="*/ 134470 h 3056964"/>
                          <a:gd name="connsiteX191" fmla="*/ 2200835 w 2525304"/>
                          <a:gd name="connsiteY191" fmla="*/ 116541 h 3056964"/>
                          <a:gd name="connsiteX192" fmla="*/ 2169459 w 2525304"/>
                          <a:gd name="connsiteY192" fmla="*/ 112059 h 3056964"/>
                          <a:gd name="connsiteX193" fmla="*/ 2102223 w 2525304"/>
                          <a:gd name="connsiteY193" fmla="*/ 116541 h 3056964"/>
                          <a:gd name="connsiteX194" fmla="*/ 2084294 w 2525304"/>
                          <a:gd name="connsiteY194" fmla="*/ 125506 h 3056964"/>
                          <a:gd name="connsiteX195" fmla="*/ 2070847 w 2525304"/>
                          <a:gd name="connsiteY195" fmla="*/ 129988 h 3056964"/>
                          <a:gd name="connsiteX196" fmla="*/ 2061882 w 2525304"/>
                          <a:gd name="connsiteY196" fmla="*/ 147917 h 3056964"/>
                          <a:gd name="connsiteX197" fmla="*/ 2034988 w 2525304"/>
                          <a:gd name="connsiteY197" fmla="*/ 161364 h 3056964"/>
                          <a:gd name="connsiteX198" fmla="*/ 1783976 w 2525304"/>
                          <a:gd name="connsiteY198" fmla="*/ 165847 h 3056964"/>
                          <a:gd name="connsiteX199" fmla="*/ 1766047 w 2525304"/>
                          <a:gd name="connsiteY199" fmla="*/ 174812 h 3056964"/>
                          <a:gd name="connsiteX200" fmla="*/ 1703294 w 2525304"/>
                          <a:gd name="connsiteY200" fmla="*/ 192741 h 3056964"/>
                          <a:gd name="connsiteX201" fmla="*/ 1689847 w 2525304"/>
                          <a:gd name="connsiteY201" fmla="*/ 197223 h 3056964"/>
                          <a:gd name="connsiteX202" fmla="*/ 1676400 w 2525304"/>
                          <a:gd name="connsiteY202" fmla="*/ 206188 h 3056964"/>
                          <a:gd name="connsiteX203" fmla="*/ 1649506 w 2525304"/>
                          <a:gd name="connsiteY203" fmla="*/ 215153 h 3056964"/>
                          <a:gd name="connsiteX204" fmla="*/ 1636059 w 2525304"/>
                          <a:gd name="connsiteY204" fmla="*/ 224117 h 3056964"/>
                          <a:gd name="connsiteX205" fmla="*/ 1622612 w 2525304"/>
                          <a:gd name="connsiteY205" fmla="*/ 237564 h 3056964"/>
                          <a:gd name="connsiteX206" fmla="*/ 1609165 w 2525304"/>
                          <a:gd name="connsiteY206" fmla="*/ 242047 h 3056964"/>
                          <a:gd name="connsiteX207" fmla="*/ 1577788 w 2525304"/>
                          <a:gd name="connsiteY207" fmla="*/ 273423 h 3056964"/>
                          <a:gd name="connsiteX208" fmla="*/ 1568823 w 2525304"/>
                          <a:gd name="connsiteY208" fmla="*/ 286870 h 3056964"/>
                          <a:gd name="connsiteX209" fmla="*/ 1555376 w 2525304"/>
                          <a:gd name="connsiteY209" fmla="*/ 300317 h 3056964"/>
                          <a:gd name="connsiteX210" fmla="*/ 1524000 w 2525304"/>
                          <a:gd name="connsiteY210" fmla="*/ 340659 h 3056964"/>
                          <a:gd name="connsiteX211" fmla="*/ 1519518 w 2525304"/>
                          <a:gd name="connsiteY211" fmla="*/ 354106 h 3056964"/>
                          <a:gd name="connsiteX212" fmla="*/ 1528482 w 2525304"/>
                          <a:gd name="connsiteY212" fmla="*/ 394447 h 3056964"/>
                          <a:gd name="connsiteX213" fmla="*/ 1537447 w 2525304"/>
                          <a:gd name="connsiteY213" fmla="*/ 407894 h 3056964"/>
                          <a:gd name="connsiteX214" fmla="*/ 1555376 w 2525304"/>
                          <a:gd name="connsiteY214" fmla="*/ 430306 h 3056964"/>
                          <a:gd name="connsiteX215" fmla="*/ 1600200 w 2525304"/>
                          <a:gd name="connsiteY215" fmla="*/ 398929 h 3056964"/>
                          <a:gd name="connsiteX216" fmla="*/ 1631576 w 2525304"/>
                          <a:gd name="connsiteY216" fmla="*/ 376517 h 3056964"/>
                          <a:gd name="connsiteX217" fmla="*/ 1645023 w 2525304"/>
                          <a:gd name="connsiteY217" fmla="*/ 363070 h 3056964"/>
                          <a:gd name="connsiteX218" fmla="*/ 1685365 w 2525304"/>
                          <a:gd name="connsiteY218" fmla="*/ 331694 h 3056964"/>
                          <a:gd name="connsiteX219" fmla="*/ 1716741 w 2525304"/>
                          <a:gd name="connsiteY219" fmla="*/ 300317 h 3056964"/>
                          <a:gd name="connsiteX220" fmla="*/ 1748118 w 2525304"/>
                          <a:gd name="connsiteY220" fmla="*/ 282388 h 3056964"/>
                          <a:gd name="connsiteX221" fmla="*/ 1761565 w 2525304"/>
                          <a:gd name="connsiteY221" fmla="*/ 277906 h 3056964"/>
                          <a:gd name="connsiteX222" fmla="*/ 1779494 w 2525304"/>
                          <a:gd name="connsiteY222" fmla="*/ 268941 h 3056964"/>
                          <a:gd name="connsiteX223" fmla="*/ 1815353 w 2525304"/>
                          <a:gd name="connsiteY223" fmla="*/ 259976 h 3056964"/>
                          <a:gd name="connsiteX224" fmla="*/ 2030506 w 2525304"/>
                          <a:gd name="connsiteY224" fmla="*/ 264459 h 3056964"/>
                          <a:gd name="connsiteX225" fmla="*/ 2017059 w 2525304"/>
                          <a:gd name="connsiteY225" fmla="*/ 286870 h 3056964"/>
                          <a:gd name="connsiteX226" fmla="*/ 1981200 w 2525304"/>
                          <a:gd name="connsiteY226" fmla="*/ 322729 h 3056964"/>
                          <a:gd name="connsiteX227" fmla="*/ 1967753 w 2525304"/>
                          <a:gd name="connsiteY227" fmla="*/ 336176 h 3056964"/>
                          <a:gd name="connsiteX228" fmla="*/ 1936376 w 2525304"/>
                          <a:gd name="connsiteY228" fmla="*/ 376517 h 3056964"/>
                          <a:gd name="connsiteX229" fmla="*/ 1905000 w 2525304"/>
                          <a:gd name="connsiteY229" fmla="*/ 403412 h 3056964"/>
                          <a:gd name="connsiteX230" fmla="*/ 1860176 w 2525304"/>
                          <a:gd name="connsiteY230" fmla="*/ 421341 h 3056964"/>
                          <a:gd name="connsiteX231" fmla="*/ 1788459 w 2525304"/>
                          <a:gd name="connsiteY231" fmla="*/ 430306 h 3056964"/>
                          <a:gd name="connsiteX232" fmla="*/ 1846729 w 2525304"/>
                          <a:gd name="connsiteY232" fmla="*/ 488576 h 3056964"/>
                          <a:gd name="connsiteX233" fmla="*/ 1913965 w 2525304"/>
                          <a:gd name="connsiteY233" fmla="*/ 515470 h 3056964"/>
                          <a:gd name="connsiteX234" fmla="*/ 1922929 w 2525304"/>
                          <a:gd name="connsiteY234" fmla="*/ 528917 h 3056964"/>
                          <a:gd name="connsiteX235" fmla="*/ 1967753 w 2525304"/>
                          <a:gd name="connsiteY235" fmla="*/ 569259 h 3056964"/>
                          <a:gd name="connsiteX236" fmla="*/ 1981200 w 2525304"/>
                          <a:gd name="connsiteY236" fmla="*/ 582706 h 3056964"/>
                          <a:gd name="connsiteX237" fmla="*/ 1994647 w 2525304"/>
                          <a:gd name="connsiteY237" fmla="*/ 591670 h 3056964"/>
                          <a:gd name="connsiteX238" fmla="*/ 2021541 w 2525304"/>
                          <a:gd name="connsiteY238" fmla="*/ 614082 h 3056964"/>
                          <a:gd name="connsiteX239" fmla="*/ 2030506 w 2525304"/>
                          <a:gd name="connsiteY239" fmla="*/ 627529 h 3056964"/>
                          <a:gd name="connsiteX240" fmla="*/ 2057400 w 2525304"/>
                          <a:gd name="connsiteY240" fmla="*/ 654423 h 3056964"/>
                          <a:gd name="connsiteX241" fmla="*/ 2088776 w 2525304"/>
                          <a:gd name="connsiteY241" fmla="*/ 699247 h 3056964"/>
                          <a:gd name="connsiteX242" fmla="*/ 2115670 w 2525304"/>
                          <a:gd name="connsiteY242" fmla="*/ 744070 h 3056964"/>
                          <a:gd name="connsiteX243" fmla="*/ 2120153 w 2525304"/>
                          <a:gd name="connsiteY243" fmla="*/ 775447 h 3056964"/>
                          <a:gd name="connsiteX244" fmla="*/ 2138082 w 2525304"/>
                          <a:gd name="connsiteY244" fmla="*/ 829235 h 3056964"/>
                          <a:gd name="connsiteX245" fmla="*/ 2147047 w 2525304"/>
                          <a:gd name="connsiteY245" fmla="*/ 883023 h 3056964"/>
                          <a:gd name="connsiteX246" fmla="*/ 2151529 w 2525304"/>
                          <a:gd name="connsiteY246" fmla="*/ 896470 h 3056964"/>
                          <a:gd name="connsiteX247" fmla="*/ 2156012 w 2525304"/>
                          <a:gd name="connsiteY247" fmla="*/ 914400 h 3056964"/>
                          <a:gd name="connsiteX248" fmla="*/ 2173941 w 2525304"/>
                          <a:gd name="connsiteY248" fmla="*/ 981635 h 3056964"/>
                          <a:gd name="connsiteX249" fmla="*/ 2182906 w 2525304"/>
                          <a:gd name="connsiteY249" fmla="*/ 999564 h 3056964"/>
                          <a:gd name="connsiteX250" fmla="*/ 2187388 w 2525304"/>
                          <a:gd name="connsiteY250" fmla="*/ 1017494 h 3056964"/>
                          <a:gd name="connsiteX251" fmla="*/ 2214282 w 2525304"/>
                          <a:gd name="connsiteY251" fmla="*/ 1071282 h 3056964"/>
                          <a:gd name="connsiteX252" fmla="*/ 2218765 w 2525304"/>
                          <a:gd name="connsiteY252" fmla="*/ 1089212 h 3056964"/>
                          <a:gd name="connsiteX253" fmla="*/ 2223247 w 2525304"/>
                          <a:gd name="connsiteY253" fmla="*/ 1116106 h 3056964"/>
                          <a:gd name="connsiteX254" fmla="*/ 2236694 w 2525304"/>
                          <a:gd name="connsiteY254" fmla="*/ 1143000 h 3056964"/>
                          <a:gd name="connsiteX255" fmla="*/ 2241176 w 2525304"/>
                          <a:gd name="connsiteY255" fmla="*/ 1264023 h 3056964"/>
                          <a:gd name="connsiteX256" fmla="*/ 2245659 w 2525304"/>
                          <a:gd name="connsiteY256" fmla="*/ 1281953 h 3056964"/>
                          <a:gd name="connsiteX257" fmla="*/ 2236694 w 2525304"/>
                          <a:gd name="connsiteY257" fmla="*/ 1380564 h 3056964"/>
                          <a:gd name="connsiteX258" fmla="*/ 2227729 w 2525304"/>
                          <a:gd name="connsiteY258" fmla="*/ 1402976 h 3056964"/>
                          <a:gd name="connsiteX259" fmla="*/ 2223247 w 2525304"/>
                          <a:gd name="connsiteY259" fmla="*/ 1416423 h 3056964"/>
                          <a:gd name="connsiteX260" fmla="*/ 2200835 w 2525304"/>
                          <a:gd name="connsiteY260" fmla="*/ 1474694 h 3056964"/>
                          <a:gd name="connsiteX261" fmla="*/ 2191870 w 2525304"/>
                          <a:gd name="connsiteY261" fmla="*/ 1497106 h 3056964"/>
                          <a:gd name="connsiteX262" fmla="*/ 2187388 w 2525304"/>
                          <a:gd name="connsiteY262" fmla="*/ 1510553 h 3056964"/>
                          <a:gd name="connsiteX263" fmla="*/ 2169459 w 2525304"/>
                          <a:gd name="connsiteY263" fmla="*/ 1555376 h 3056964"/>
                          <a:gd name="connsiteX264" fmla="*/ 2164976 w 2525304"/>
                          <a:gd name="connsiteY264" fmla="*/ 1568823 h 3056964"/>
                          <a:gd name="connsiteX265" fmla="*/ 2156012 w 2525304"/>
                          <a:gd name="connsiteY265" fmla="*/ 1613647 h 3056964"/>
                          <a:gd name="connsiteX266" fmla="*/ 2173941 w 2525304"/>
                          <a:gd name="connsiteY266" fmla="*/ 1631576 h 3056964"/>
                          <a:gd name="connsiteX267" fmla="*/ 2196353 w 2525304"/>
                          <a:gd name="connsiteY267" fmla="*/ 1645023 h 3056964"/>
                          <a:gd name="connsiteX268" fmla="*/ 2241176 w 2525304"/>
                          <a:gd name="connsiteY268" fmla="*/ 1698812 h 3056964"/>
                          <a:gd name="connsiteX269" fmla="*/ 2263588 w 2525304"/>
                          <a:gd name="connsiteY269" fmla="*/ 1743635 h 3056964"/>
                          <a:gd name="connsiteX270" fmla="*/ 2286000 w 2525304"/>
                          <a:gd name="connsiteY270" fmla="*/ 1770529 h 3056964"/>
                          <a:gd name="connsiteX271" fmla="*/ 2299447 w 2525304"/>
                          <a:gd name="connsiteY271" fmla="*/ 1810870 h 3056964"/>
                          <a:gd name="connsiteX272" fmla="*/ 2321859 w 2525304"/>
                          <a:gd name="connsiteY272" fmla="*/ 1837764 h 3056964"/>
                          <a:gd name="connsiteX273" fmla="*/ 2344270 w 2525304"/>
                          <a:gd name="connsiteY273" fmla="*/ 1891553 h 3056964"/>
                          <a:gd name="connsiteX274" fmla="*/ 2348753 w 2525304"/>
                          <a:gd name="connsiteY274" fmla="*/ 1909482 h 3056964"/>
                          <a:gd name="connsiteX275" fmla="*/ 2366682 w 2525304"/>
                          <a:gd name="connsiteY275" fmla="*/ 1949823 h 3056964"/>
                          <a:gd name="connsiteX276" fmla="*/ 2375647 w 2525304"/>
                          <a:gd name="connsiteY276" fmla="*/ 1972235 h 3056964"/>
                          <a:gd name="connsiteX277" fmla="*/ 2380129 w 2525304"/>
                          <a:gd name="connsiteY277" fmla="*/ 1994647 h 3056964"/>
                          <a:gd name="connsiteX278" fmla="*/ 2389094 w 2525304"/>
                          <a:gd name="connsiteY278" fmla="*/ 2021541 h 3056964"/>
                          <a:gd name="connsiteX279" fmla="*/ 2393576 w 2525304"/>
                          <a:gd name="connsiteY279" fmla="*/ 2066364 h 3056964"/>
                          <a:gd name="connsiteX280" fmla="*/ 2398059 w 2525304"/>
                          <a:gd name="connsiteY280" fmla="*/ 2079812 h 3056964"/>
                          <a:gd name="connsiteX281" fmla="*/ 2402541 w 2525304"/>
                          <a:gd name="connsiteY281" fmla="*/ 2133600 h 3056964"/>
                          <a:gd name="connsiteX282" fmla="*/ 2407023 w 2525304"/>
                          <a:gd name="connsiteY282" fmla="*/ 2250141 h 3056964"/>
                          <a:gd name="connsiteX283" fmla="*/ 2389094 w 2525304"/>
                          <a:gd name="connsiteY283" fmla="*/ 2523564 h 3056964"/>
                          <a:gd name="connsiteX284" fmla="*/ 2380129 w 2525304"/>
                          <a:gd name="connsiteY284" fmla="*/ 2545976 h 3056964"/>
                          <a:gd name="connsiteX285" fmla="*/ 2357718 w 2525304"/>
                          <a:gd name="connsiteY285" fmla="*/ 2599764 h 3056964"/>
                          <a:gd name="connsiteX286" fmla="*/ 2348753 w 2525304"/>
                          <a:gd name="connsiteY286" fmla="*/ 2622176 h 3056964"/>
                          <a:gd name="connsiteX287" fmla="*/ 2339788 w 2525304"/>
                          <a:gd name="connsiteY287" fmla="*/ 2658035 h 3056964"/>
                          <a:gd name="connsiteX288" fmla="*/ 2326341 w 2525304"/>
                          <a:gd name="connsiteY288" fmla="*/ 2680447 h 3056964"/>
                          <a:gd name="connsiteX289" fmla="*/ 2317376 w 2525304"/>
                          <a:gd name="connsiteY289" fmla="*/ 2711823 h 3056964"/>
                          <a:gd name="connsiteX290" fmla="*/ 2303929 w 2525304"/>
                          <a:gd name="connsiteY290" fmla="*/ 2734235 h 3056964"/>
                          <a:gd name="connsiteX291" fmla="*/ 2290482 w 2525304"/>
                          <a:gd name="connsiteY291" fmla="*/ 2765612 h 3056964"/>
                          <a:gd name="connsiteX292" fmla="*/ 2272553 w 2525304"/>
                          <a:gd name="connsiteY292" fmla="*/ 2770094 h 3056964"/>
                          <a:gd name="connsiteX293" fmla="*/ 2259106 w 2525304"/>
                          <a:gd name="connsiteY293" fmla="*/ 2774576 h 3056964"/>
                          <a:gd name="connsiteX294" fmla="*/ 2241176 w 2525304"/>
                          <a:gd name="connsiteY294" fmla="*/ 2779059 h 3056964"/>
                          <a:gd name="connsiteX295" fmla="*/ 2209800 w 2525304"/>
                          <a:gd name="connsiteY295" fmla="*/ 2788023 h 3056964"/>
                          <a:gd name="connsiteX296" fmla="*/ 2205318 w 2525304"/>
                          <a:gd name="connsiteY296" fmla="*/ 2725270 h 3056964"/>
                          <a:gd name="connsiteX297" fmla="*/ 2218765 w 2525304"/>
                          <a:gd name="connsiteY297" fmla="*/ 2707341 h 3056964"/>
                          <a:gd name="connsiteX298" fmla="*/ 2245659 w 2525304"/>
                          <a:gd name="connsiteY298" fmla="*/ 2658035 h 3056964"/>
                          <a:gd name="connsiteX299" fmla="*/ 2268070 w 2525304"/>
                          <a:gd name="connsiteY299" fmla="*/ 2631141 h 3056964"/>
                          <a:gd name="connsiteX300" fmla="*/ 2268070 w 2525304"/>
                          <a:gd name="connsiteY300" fmla="*/ 2254623 h 3056964"/>
                          <a:gd name="connsiteX301" fmla="*/ 2259106 w 2525304"/>
                          <a:gd name="connsiteY301" fmla="*/ 2218764 h 3056964"/>
                          <a:gd name="connsiteX302" fmla="*/ 2250141 w 2525304"/>
                          <a:gd name="connsiteY302" fmla="*/ 2178423 h 3056964"/>
                          <a:gd name="connsiteX303" fmla="*/ 2245659 w 2525304"/>
                          <a:gd name="connsiteY303" fmla="*/ 2160494 h 3056964"/>
                          <a:gd name="connsiteX304" fmla="*/ 2205318 w 2525304"/>
                          <a:gd name="connsiteY304" fmla="*/ 2093259 h 3056964"/>
                          <a:gd name="connsiteX305" fmla="*/ 2142565 w 2525304"/>
                          <a:gd name="connsiteY305" fmla="*/ 1981200 h 3056964"/>
                          <a:gd name="connsiteX306" fmla="*/ 2075329 w 2525304"/>
                          <a:gd name="connsiteY306" fmla="*/ 1878106 h 3056964"/>
                          <a:gd name="connsiteX307" fmla="*/ 2057400 w 2525304"/>
                          <a:gd name="connsiteY307" fmla="*/ 1837764 h 3056964"/>
                          <a:gd name="connsiteX308" fmla="*/ 2048435 w 2525304"/>
                          <a:gd name="connsiteY308" fmla="*/ 1792941 h 3056964"/>
                          <a:gd name="connsiteX309" fmla="*/ 2034988 w 2525304"/>
                          <a:gd name="connsiteY309" fmla="*/ 1689847 h 3056964"/>
                          <a:gd name="connsiteX310" fmla="*/ 2026023 w 2525304"/>
                          <a:gd name="connsiteY310" fmla="*/ 1712259 h 3056964"/>
                          <a:gd name="connsiteX311" fmla="*/ 2021541 w 2525304"/>
                          <a:gd name="connsiteY311" fmla="*/ 1725706 h 3056964"/>
                          <a:gd name="connsiteX312" fmla="*/ 1999129 w 2525304"/>
                          <a:gd name="connsiteY312" fmla="*/ 1739153 h 3056964"/>
                          <a:gd name="connsiteX313" fmla="*/ 1990165 w 2525304"/>
                          <a:gd name="connsiteY313" fmla="*/ 1757082 h 3056964"/>
                          <a:gd name="connsiteX314" fmla="*/ 1967753 w 2525304"/>
                          <a:gd name="connsiteY314" fmla="*/ 1792941 h 3056964"/>
                          <a:gd name="connsiteX315" fmla="*/ 1981200 w 2525304"/>
                          <a:gd name="connsiteY315" fmla="*/ 1909482 h 3056964"/>
                          <a:gd name="connsiteX316" fmla="*/ 1994647 w 2525304"/>
                          <a:gd name="connsiteY316" fmla="*/ 1940859 h 3056964"/>
                          <a:gd name="connsiteX317" fmla="*/ 2003612 w 2525304"/>
                          <a:gd name="connsiteY317" fmla="*/ 1958788 h 3056964"/>
                          <a:gd name="connsiteX318" fmla="*/ 2026023 w 2525304"/>
                          <a:gd name="connsiteY318" fmla="*/ 1990164 h 3056964"/>
                          <a:gd name="connsiteX319" fmla="*/ 2043953 w 2525304"/>
                          <a:gd name="connsiteY319" fmla="*/ 2034988 h 3056964"/>
                          <a:gd name="connsiteX320" fmla="*/ 2061882 w 2525304"/>
                          <a:gd name="connsiteY320" fmla="*/ 2057400 h 3056964"/>
                          <a:gd name="connsiteX321" fmla="*/ 2088776 w 2525304"/>
                          <a:gd name="connsiteY321" fmla="*/ 2120153 h 3056964"/>
                          <a:gd name="connsiteX322" fmla="*/ 2102223 w 2525304"/>
                          <a:gd name="connsiteY322" fmla="*/ 2151529 h 3056964"/>
                          <a:gd name="connsiteX323" fmla="*/ 2106706 w 2525304"/>
                          <a:gd name="connsiteY323" fmla="*/ 2182906 h 3056964"/>
                          <a:gd name="connsiteX324" fmla="*/ 2124635 w 2525304"/>
                          <a:gd name="connsiteY324" fmla="*/ 2245659 h 3056964"/>
                          <a:gd name="connsiteX325" fmla="*/ 2138082 w 2525304"/>
                          <a:gd name="connsiteY325" fmla="*/ 2335306 h 3056964"/>
                          <a:gd name="connsiteX326" fmla="*/ 2147047 w 2525304"/>
                          <a:gd name="connsiteY326" fmla="*/ 2371164 h 3056964"/>
                          <a:gd name="connsiteX327" fmla="*/ 2151529 w 2525304"/>
                          <a:gd name="connsiteY327" fmla="*/ 2402541 h 3056964"/>
                          <a:gd name="connsiteX328" fmla="*/ 2160494 w 2525304"/>
                          <a:gd name="connsiteY328" fmla="*/ 2456329 h 3056964"/>
                          <a:gd name="connsiteX329" fmla="*/ 2156012 w 2525304"/>
                          <a:gd name="connsiteY329" fmla="*/ 2649070 h 3056964"/>
                          <a:gd name="connsiteX330" fmla="*/ 2138082 w 2525304"/>
                          <a:gd name="connsiteY330" fmla="*/ 2729753 h 3056964"/>
                          <a:gd name="connsiteX331" fmla="*/ 2133600 w 2525304"/>
                          <a:gd name="connsiteY331" fmla="*/ 2747682 h 3056964"/>
                          <a:gd name="connsiteX332" fmla="*/ 2120153 w 2525304"/>
                          <a:gd name="connsiteY332" fmla="*/ 2765612 h 3056964"/>
                          <a:gd name="connsiteX333" fmla="*/ 2111188 w 2525304"/>
                          <a:gd name="connsiteY333" fmla="*/ 2792506 h 3056964"/>
                          <a:gd name="connsiteX334" fmla="*/ 2088776 w 2525304"/>
                          <a:gd name="connsiteY334" fmla="*/ 2823882 h 3056964"/>
                          <a:gd name="connsiteX335" fmla="*/ 2075329 w 2525304"/>
                          <a:gd name="connsiteY335" fmla="*/ 2850776 h 3056964"/>
                          <a:gd name="connsiteX336" fmla="*/ 2061882 w 2525304"/>
                          <a:gd name="connsiteY336" fmla="*/ 2855259 h 3056964"/>
                          <a:gd name="connsiteX337" fmla="*/ 2021541 w 2525304"/>
                          <a:gd name="connsiteY337" fmla="*/ 2850776 h 3056964"/>
                          <a:gd name="connsiteX338" fmla="*/ 2012576 w 2525304"/>
                          <a:gd name="connsiteY338" fmla="*/ 2805953 h 3056964"/>
                          <a:gd name="connsiteX339" fmla="*/ 2048435 w 2525304"/>
                          <a:gd name="connsiteY339" fmla="*/ 2707341 h 3056964"/>
                          <a:gd name="connsiteX340" fmla="*/ 2048435 w 2525304"/>
                          <a:gd name="connsiteY340" fmla="*/ 2707341 h 3056964"/>
                          <a:gd name="connsiteX341" fmla="*/ 2061882 w 2525304"/>
                          <a:gd name="connsiteY341" fmla="*/ 2653553 h 3056964"/>
                          <a:gd name="connsiteX342" fmla="*/ 2070847 w 2525304"/>
                          <a:gd name="connsiteY342" fmla="*/ 2568388 h 3056964"/>
                          <a:gd name="connsiteX343" fmla="*/ 2066365 w 2525304"/>
                          <a:gd name="connsiteY343" fmla="*/ 2411506 h 3056964"/>
                          <a:gd name="connsiteX344" fmla="*/ 2043953 w 2525304"/>
                          <a:gd name="connsiteY344" fmla="*/ 2335306 h 3056964"/>
                          <a:gd name="connsiteX345" fmla="*/ 2030506 w 2525304"/>
                          <a:gd name="connsiteY345" fmla="*/ 2308412 h 3056964"/>
                          <a:gd name="connsiteX346" fmla="*/ 2017059 w 2525304"/>
                          <a:gd name="connsiteY346" fmla="*/ 2268070 h 3056964"/>
                          <a:gd name="connsiteX347" fmla="*/ 1981200 w 2525304"/>
                          <a:gd name="connsiteY347" fmla="*/ 2200835 h 3056964"/>
                          <a:gd name="connsiteX348" fmla="*/ 1972235 w 2525304"/>
                          <a:gd name="connsiteY348" fmla="*/ 2187388 h 3056964"/>
                          <a:gd name="connsiteX349" fmla="*/ 1958788 w 2525304"/>
                          <a:gd name="connsiteY349" fmla="*/ 2164976 h 3056964"/>
                          <a:gd name="connsiteX350" fmla="*/ 1905000 w 2525304"/>
                          <a:gd name="connsiteY350" fmla="*/ 2084294 h 3056964"/>
                          <a:gd name="connsiteX351" fmla="*/ 1882588 w 2525304"/>
                          <a:gd name="connsiteY351" fmla="*/ 2043953 h 3056964"/>
                          <a:gd name="connsiteX352" fmla="*/ 1869141 w 2525304"/>
                          <a:gd name="connsiteY352" fmla="*/ 2026023 h 3056964"/>
                          <a:gd name="connsiteX353" fmla="*/ 1806388 w 2525304"/>
                          <a:gd name="connsiteY353" fmla="*/ 1999129 h 3056964"/>
                          <a:gd name="connsiteX354" fmla="*/ 1779494 w 2525304"/>
                          <a:gd name="connsiteY354" fmla="*/ 1990164 h 3056964"/>
                          <a:gd name="connsiteX355" fmla="*/ 1752600 w 2525304"/>
                          <a:gd name="connsiteY355" fmla="*/ 1985682 h 3056964"/>
                          <a:gd name="connsiteX356" fmla="*/ 1680882 w 2525304"/>
                          <a:gd name="connsiteY356" fmla="*/ 1963270 h 3056964"/>
                          <a:gd name="connsiteX357" fmla="*/ 1662953 w 2525304"/>
                          <a:gd name="connsiteY357" fmla="*/ 1958788 h 3056964"/>
                          <a:gd name="connsiteX358" fmla="*/ 1640541 w 2525304"/>
                          <a:gd name="connsiteY358" fmla="*/ 1945341 h 3056964"/>
                          <a:gd name="connsiteX359" fmla="*/ 1604682 w 2525304"/>
                          <a:gd name="connsiteY359" fmla="*/ 1958788 h 3056964"/>
                          <a:gd name="connsiteX360" fmla="*/ 1537447 w 2525304"/>
                          <a:gd name="connsiteY360" fmla="*/ 1990164 h 3056964"/>
                          <a:gd name="connsiteX361" fmla="*/ 1510553 w 2525304"/>
                          <a:gd name="connsiteY361" fmla="*/ 1994647 h 3056964"/>
                          <a:gd name="connsiteX362" fmla="*/ 1488141 w 2525304"/>
                          <a:gd name="connsiteY362" fmla="*/ 1999129 h 3056964"/>
                          <a:gd name="connsiteX363" fmla="*/ 1443318 w 2525304"/>
                          <a:gd name="connsiteY363" fmla="*/ 2008094 h 3056964"/>
                          <a:gd name="connsiteX364" fmla="*/ 1367118 w 2525304"/>
                          <a:gd name="connsiteY364" fmla="*/ 1990164 h 3056964"/>
                          <a:gd name="connsiteX365" fmla="*/ 1317812 w 2525304"/>
                          <a:gd name="connsiteY365" fmla="*/ 1972235 h 3056964"/>
                          <a:gd name="connsiteX366" fmla="*/ 1066800 w 2525304"/>
                          <a:gd name="connsiteY366" fmla="*/ 1958788 h 3056964"/>
                          <a:gd name="connsiteX367" fmla="*/ 1030941 w 2525304"/>
                          <a:gd name="connsiteY367" fmla="*/ 1949823 h 3056964"/>
                          <a:gd name="connsiteX368" fmla="*/ 986118 w 2525304"/>
                          <a:gd name="connsiteY368" fmla="*/ 1927412 h 3056964"/>
                          <a:gd name="connsiteX369" fmla="*/ 968188 w 2525304"/>
                          <a:gd name="connsiteY369" fmla="*/ 1918447 h 3056964"/>
                          <a:gd name="connsiteX370" fmla="*/ 936812 w 2525304"/>
                          <a:gd name="connsiteY370" fmla="*/ 1900517 h 3056964"/>
                          <a:gd name="connsiteX371" fmla="*/ 905435 w 2525304"/>
                          <a:gd name="connsiteY371" fmla="*/ 1882588 h 3056964"/>
                          <a:gd name="connsiteX372" fmla="*/ 869576 w 2525304"/>
                          <a:gd name="connsiteY372" fmla="*/ 1896035 h 3056964"/>
                          <a:gd name="connsiteX373" fmla="*/ 856129 w 2525304"/>
                          <a:gd name="connsiteY373" fmla="*/ 1913964 h 3056964"/>
                          <a:gd name="connsiteX374" fmla="*/ 815788 w 2525304"/>
                          <a:gd name="connsiteY374" fmla="*/ 1954306 h 3056964"/>
                          <a:gd name="connsiteX375" fmla="*/ 788894 w 2525304"/>
                          <a:gd name="connsiteY375" fmla="*/ 1976717 h 3056964"/>
                          <a:gd name="connsiteX376" fmla="*/ 762000 w 2525304"/>
                          <a:gd name="connsiteY376" fmla="*/ 1999129 h 3056964"/>
                          <a:gd name="connsiteX377" fmla="*/ 753035 w 2525304"/>
                          <a:gd name="connsiteY377" fmla="*/ 2012576 h 3056964"/>
                          <a:gd name="connsiteX378" fmla="*/ 735106 w 2525304"/>
                          <a:gd name="connsiteY378" fmla="*/ 2026023 h 3056964"/>
                          <a:gd name="connsiteX379" fmla="*/ 712694 w 2525304"/>
                          <a:gd name="connsiteY379" fmla="*/ 2048435 h 3056964"/>
                          <a:gd name="connsiteX380" fmla="*/ 694765 w 2525304"/>
                          <a:gd name="connsiteY380" fmla="*/ 2061882 h 3056964"/>
                          <a:gd name="connsiteX381" fmla="*/ 681318 w 2525304"/>
                          <a:gd name="connsiteY381" fmla="*/ 2079812 h 3056964"/>
                          <a:gd name="connsiteX382" fmla="*/ 667870 w 2525304"/>
                          <a:gd name="connsiteY382" fmla="*/ 2088776 h 3056964"/>
                          <a:gd name="connsiteX383" fmla="*/ 623047 w 2525304"/>
                          <a:gd name="connsiteY383" fmla="*/ 2129117 h 3056964"/>
                          <a:gd name="connsiteX384" fmla="*/ 600635 w 2525304"/>
                          <a:gd name="connsiteY384" fmla="*/ 2160494 h 3056964"/>
                          <a:gd name="connsiteX385" fmla="*/ 587188 w 2525304"/>
                          <a:gd name="connsiteY385" fmla="*/ 2200835 h 3056964"/>
                          <a:gd name="connsiteX386" fmla="*/ 582706 w 2525304"/>
                          <a:gd name="connsiteY386" fmla="*/ 2232212 h 3056964"/>
                          <a:gd name="connsiteX387" fmla="*/ 596153 w 2525304"/>
                          <a:gd name="connsiteY387" fmla="*/ 2321859 h 3056964"/>
                          <a:gd name="connsiteX388" fmla="*/ 600635 w 2525304"/>
                          <a:gd name="connsiteY388" fmla="*/ 2339788 h 3056964"/>
                          <a:gd name="connsiteX389" fmla="*/ 609600 w 2525304"/>
                          <a:gd name="connsiteY389" fmla="*/ 2357717 h 3056964"/>
                          <a:gd name="connsiteX390" fmla="*/ 614082 w 2525304"/>
                          <a:gd name="connsiteY390" fmla="*/ 2375647 h 3056964"/>
                          <a:gd name="connsiteX391" fmla="*/ 623047 w 2525304"/>
                          <a:gd name="connsiteY391" fmla="*/ 2398059 h 3056964"/>
                          <a:gd name="connsiteX392" fmla="*/ 627529 w 2525304"/>
                          <a:gd name="connsiteY392" fmla="*/ 2420470 h 3056964"/>
                          <a:gd name="connsiteX393" fmla="*/ 640976 w 2525304"/>
                          <a:gd name="connsiteY393" fmla="*/ 2451847 h 3056964"/>
                          <a:gd name="connsiteX394" fmla="*/ 645459 w 2525304"/>
                          <a:gd name="connsiteY394" fmla="*/ 2465294 h 3056964"/>
                          <a:gd name="connsiteX395" fmla="*/ 658906 w 2525304"/>
                          <a:gd name="connsiteY395" fmla="*/ 2487706 h 3056964"/>
                          <a:gd name="connsiteX396" fmla="*/ 676835 w 2525304"/>
                          <a:gd name="connsiteY396" fmla="*/ 2550459 h 3056964"/>
                          <a:gd name="connsiteX397" fmla="*/ 690282 w 2525304"/>
                          <a:gd name="connsiteY397" fmla="*/ 2581835 h 3056964"/>
                          <a:gd name="connsiteX398" fmla="*/ 699247 w 2525304"/>
                          <a:gd name="connsiteY398" fmla="*/ 2626659 h 3056964"/>
                          <a:gd name="connsiteX399" fmla="*/ 703729 w 2525304"/>
                          <a:gd name="connsiteY399" fmla="*/ 2653553 h 3056964"/>
                          <a:gd name="connsiteX400" fmla="*/ 717176 w 2525304"/>
                          <a:gd name="connsiteY400" fmla="*/ 2680447 h 3056964"/>
                          <a:gd name="connsiteX401" fmla="*/ 735106 w 2525304"/>
                          <a:gd name="connsiteY401" fmla="*/ 2738717 h 3056964"/>
                          <a:gd name="connsiteX402" fmla="*/ 739588 w 2525304"/>
                          <a:gd name="connsiteY402" fmla="*/ 2765612 h 3056964"/>
                          <a:gd name="connsiteX403" fmla="*/ 762000 w 2525304"/>
                          <a:gd name="connsiteY403" fmla="*/ 2828364 h 3056964"/>
                          <a:gd name="connsiteX404" fmla="*/ 766482 w 2525304"/>
                          <a:gd name="connsiteY404" fmla="*/ 2918012 h 3056964"/>
                          <a:gd name="connsiteX405" fmla="*/ 770965 w 2525304"/>
                          <a:gd name="connsiteY405" fmla="*/ 2940423 h 3056964"/>
                          <a:gd name="connsiteX406" fmla="*/ 775447 w 2525304"/>
                          <a:gd name="connsiteY406" fmla="*/ 2971800 h 3056964"/>
                          <a:gd name="connsiteX407" fmla="*/ 748553 w 2525304"/>
                          <a:gd name="connsiteY407" fmla="*/ 3021106 h 3056964"/>
                          <a:gd name="connsiteX408" fmla="*/ 721659 w 2525304"/>
                          <a:gd name="connsiteY408" fmla="*/ 3030070 h 3056964"/>
                          <a:gd name="connsiteX409" fmla="*/ 708212 w 2525304"/>
                          <a:gd name="connsiteY409" fmla="*/ 3034553 h 3056964"/>
                          <a:gd name="connsiteX410" fmla="*/ 623047 w 2525304"/>
                          <a:gd name="connsiteY410" fmla="*/ 3016623 h 3056964"/>
                          <a:gd name="connsiteX411" fmla="*/ 609600 w 2525304"/>
                          <a:gd name="connsiteY411" fmla="*/ 2994212 h 3056964"/>
                          <a:gd name="connsiteX412" fmla="*/ 591670 w 2525304"/>
                          <a:gd name="connsiteY412" fmla="*/ 2953870 h 3056964"/>
                          <a:gd name="connsiteX413" fmla="*/ 560294 w 2525304"/>
                          <a:gd name="connsiteY413" fmla="*/ 2895600 h 3056964"/>
                          <a:gd name="connsiteX414" fmla="*/ 551329 w 2525304"/>
                          <a:gd name="connsiteY414" fmla="*/ 2882153 h 3056964"/>
                          <a:gd name="connsiteX415" fmla="*/ 528918 w 2525304"/>
                          <a:gd name="connsiteY415" fmla="*/ 2859741 h 3056964"/>
                          <a:gd name="connsiteX416" fmla="*/ 519953 w 2525304"/>
                          <a:gd name="connsiteY416" fmla="*/ 2814917 h 3056964"/>
                          <a:gd name="connsiteX417" fmla="*/ 524435 w 2525304"/>
                          <a:gd name="connsiteY417" fmla="*/ 2788023 h 3056964"/>
                          <a:gd name="connsiteX418" fmla="*/ 528918 w 2525304"/>
                          <a:gd name="connsiteY418" fmla="*/ 2774576 h 3056964"/>
                          <a:gd name="connsiteX419" fmla="*/ 542365 w 2525304"/>
                          <a:gd name="connsiteY419" fmla="*/ 2738717 h 3056964"/>
                          <a:gd name="connsiteX420" fmla="*/ 484094 w 2525304"/>
                          <a:gd name="connsiteY420" fmla="*/ 2572870 h 3056964"/>
                          <a:gd name="connsiteX421" fmla="*/ 443753 w 2525304"/>
                          <a:gd name="connsiteY421" fmla="*/ 2465294 h 3056964"/>
                          <a:gd name="connsiteX422" fmla="*/ 439270 w 2525304"/>
                          <a:gd name="connsiteY422" fmla="*/ 2438400 h 3056964"/>
                          <a:gd name="connsiteX423" fmla="*/ 430306 w 2525304"/>
                          <a:gd name="connsiteY423" fmla="*/ 2402541 h 3056964"/>
                          <a:gd name="connsiteX424" fmla="*/ 425823 w 2525304"/>
                          <a:gd name="connsiteY424" fmla="*/ 2366682 h 3056964"/>
                          <a:gd name="connsiteX425" fmla="*/ 398929 w 2525304"/>
                          <a:gd name="connsiteY425" fmla="*/ 2286000 h 3056964"/>
                          <a:gd name="connsiteX426" fmla="*/ 385482 w 2525304"/>
                          <a:gd name="connsiteY426" fmla="*/ 2254623 h 3056964"/>
                          <a:gd name="connsiteX427" fmla="*/ 381000 w 2525304"/>
                          <a:gd name="connsiteY427" fmla="*/ 2236694 h 3056964"/>
                          <a:gd name="connsiteX428" fmla="*/ 372035 w 2525304"/>
                          <a:gd name="connsiteY428" fmla="*/ 2169459 h 3056964"/>
                          <a:gd name="connsiteX429" fmla="*/ 367553 w 2525304"/>
                          <a:gd name="connsiteY429" fmla="*/ 2156012 h 3056964"/>
                          <a:gd name="connsiteX430" fmla="*/ 407894 w 2525304"/>
                          <a:gd name="connsiteY430" fmla="*/ 2138082 h 3056964"/>
                          <a:gd name="connsiteX431" fmla="*/ 515470 w 2525304"/>
                          <a:gd name="connsiteY431" fmla="*/ 2093259 h 3056964"/>
                          <a:gd name="connsiteX432" fmla="*/ 578223 w 2525304"/>
                          <a:gd name="connsiteY432" fmla="*/ 2039470 h 3056964"/>
                          <a:gd name="connsiteX433" fmla="*/ 587188 w 2525304"/>
                          <a:gd name="connsiteY433" fmla="*/ 2017059 h 3056964"/>
                          <a:gd name="connsiteX434" fmla="*/ 614082 w 2525304"/>
                          <a:gd name="connsiteY434" fmla="*/ 1940859 h 3056964"/>
                          <a:gd name="connsiteX435" fmla="*/ 649941 w 2525304"/>
                          <a:gd name="connsiteY435" fmla="*/ 1887070 h 3056964"/>
                          <a:gd name="connsiteX436" fmla="*/ 690282 w 2525304"/>
                          <a:gd name="connsiteY436" fmla="*/ 1860176 h 3056964"/>
                          <a:gd name="connsiteX437" fmla="*/ 703729 w 2525304"/>
                          <a:gd name="connsiteY437" fmla="*/ 1851212 h 3056964"/>
                          <a:gd name="connsiteX438" fmla="*/ 739588 w 2525304"/>
                          <a:gd name="connsiteY438" fmla="*/ 1833282 h 3056964"/>
                          <a:gd name="connsiteX439" fmla="*/ 708212 w 2525304"/>
                          <a:gd name="connsiteY439" fmla="*/ 1873623 h 3056964"/>
                          <a:gd name="connsiteX440" fmla="*/ 654423 w 2525304"/>
                          <a:gd name="connsiteY440" fmla="*/ 1927412 h 3056964"/>
                          <a:gd name="connsiteX441" fmla="*/ 636494 w 2525304"/>
                          <a:gd name="connsiteY441" fmla="*/ 1945341 h 3056964"/>
                          <a:gd name="connsiteX442" fmla="*/ 614082 w 2525304"/>
                          <a:gd name="connsiteY442" fmla="*/ 1972235 h 3056964"/>
                          <a:gd name="connsiteX443" fmla="*/ 605118 w 2525304"/>
                          <a:gd name="connsiteY443" fmla="*/ 1985682 h 3056964"/>
                          <a:gd name="connsiteX444" fmla="*/ 560294 w 2525304"/>
                          <a:gd name="connsiteY444" fmla="*/ 2021541 h 3056964"/>
                          <a:gd name="connsiteX445" fmla="*/ 524435 w 2525304"/>
                          <a:gd name="connsiteY445" fmla="*/ 2034988 h 3056964"/>
                          <a:gd name="connsiteX446" fmla="*/ 502023 w 2525304"/>
                          <a:gd name="connsiteY446" fmla="*/ 2048435 h 3056964"/>
                          <a:gd name="connsiteX447" fmla="*/ 461682 w 2525304"/>
                          <a:gd name="connsiteY447" fmla="*/ 2075329 h 3056964"/>
                          <a:gd name="connsiteX448" fmla="*/ 448235 w 2525304"/>
                          <a:gd name="connsiteY448" fmla="*/ 2084294 h 3056964"/>
                          <a:gd name="connsiteX449" fmla="*/ 430306 w 2525304"/>
                          <a:gd name="connsiteY449" fmla="*/ 2093259 h 3056964"/>
                          <a:gd name="connsiteX450" fmla="*/ 412376 w 2525304"/>
                          <a:gd name="connsiteY450" fmla="*/ 2106706 h 3056964"/>
                          <a:gd name="connsiteX451" fmla="*/ 389965 w 2525304"/>
                          <a:gd name="connsiteY451" fmla="*/ 2115670 h 3056964"/>
                          <a:gd name="connsiteX452" fmla="*/ 372035 w 2525304"/>
                          <a:gd name="connsiteY452" fmla="*/ 2129117 h 3056964"/>
                          <a:gd name="connsiteX453" fmla="*/ 318247 w 2525304"/>
                          <a:gd name="connsiteY453" fmla="*/ 2160494 h 3056964"/>
                          <a:gd name="connsiteX454" fmla="*/ 304800 w 2525304"/>
                          <a:gd name="connsiteY454" fmla="*/ 2178423 h 3056964"/>
                          <a:gd name="connsiteX455" fmla="*/ 282388 w 2525304"/>
                          <a:gd name="connsiteY455" fmla="*/ 2205317 h 3056964"/>
                          <a:gd name="connsiteX456" fmla="*/ 295835 w 2525304"/>
                          <a:gd name="connsiteY456" fmla="*/ 2501153 h 3056964"/>
                          <a:gd name="connsiteX457" fmla="*/ 300318 w 2525304"/>
                          <a:gd name="connsiteY457" fmla="*/ 2523564 h 3056964"/>
                          <a:gd name="connsiteX458" fmla="*/ 304800 w 2525304"/>
                          <a:gd name="connsiteY458" fmla="*/ 2554941 h 3056964"/>
                          <a:gd name="connsiteX459" fmla="*/ 309282 w 2525304"/>
                          <a:gd name="connsiteY459" fmla="*/ 2613212 h 3056964"/>
                          <a:gd name="connsiteX460" fmla="*/ 322729 w 2525304"/>
                          <a:gd name="connsiteY460" fmla="*/ 2671482 h 3056964"/>
                          <a:gd name="connsiteX461" fmla="*/ 327212 w 2525304"/>
                          <a:gd name="connsiteY461" fmla="*/ 2698376 h 3056964"/>
                          <a:gd name="connsiteX462" fmla="*/ 331694 w 2525304"/>
                          <a:gd name="connsiteY462" fmla="*/ 2729753 h 3056964"/>
                          <a:gd name="connsiteX463" fmla="*/ 345141 w 2525304"/>
                          <a:gd name="connsiteY463" fmla="*/ 2756647 h 3056964"/>
                          <a:gd name="connsiteX464" fmla="*/ 367553 w 2525304"/>
                          <a:gd name="connsiteY464" fmla="*/ 2810435 h 3056964"/>
                          <a:gd name="connsiteX465" fmla="*/ 381000 w 2525304"/>
                          <a:gd name="connsiteY465" fmla="*/ 2868706 h 3056964"/>
                          <a:gd name="connsiteX466" fmla="*/ 389965 w 2525304"/>
                          <a:gd name="connsiteY466" fmla="*/ 2882153 h 3056964"/>
                          <a:gd name="connsiteX467" fmla="*/ 394447 w 2525304"/>
                          <a:gd name="connsiteY467" fmla="*/ 2900082 h 3056964"/>
                          <a:gd name="connsiteX468" fmla="*/ 412376 w 2525304"/>
                          <a:gd name="connsiteY468" fmla="*/ 2931459 h 3056964"/>
                          <a:gd name="connsiteX469" fmla="*/ 416859 w 2525304"/>
                          <a:gd name="connsiteY469" fmla="*/ 2944906 h 3056964"/>
                          <a:gd name="connsiteX470" fmla="*/ 425823 w 2525304"/>
                          <a:gd name="connsiteY470" fmla="*/ 2958353 h 3056964"/>
                          <a:gd name="connsiteX471" fmla="*/ 439270 w 2525304"/>
                          <a:gd name="connsiteY471" fmla="*/ 2989729 h 3056964"/>
                          <a:gd name="connsiteX472" fmla="*/ 439270 w 2525304"/>
                          <a:gd name="connsiteY472" fmla="*/ 3039035 h 3056964"/>
                          <a:gd name="connsiteX473" fmla="*/ 430306 w 2525304"/>
                          <a:gd name="connsiteY473" fmla="*/ 3052482 h 3056964"/>
                          <a:gd name="connsiteX474" fmla="*/ 412376 w 2525304"/>
                          <a:gd name="connsiteY474" fmla="*/ 3056964 h 3056964"/>
                          <a:gd name="connsiteX475" fmla="*/ 295835 w 2525304"/>
                          <a:gd name="connsiteY475" fmla="*/ 3043517 h 3056964"/>
                          <a:gd name="connsiteX476" fmla="*/ 264459 w 2525304"/>
                          <a:gd name="connsiteY476" fmla="*/ 2962835 h 3056964"/>
                          <a:gd name="connsiteX477" fmla="*/ 259976 w 2525304"/>
                          <a:gd name="connsiteY477" fmla="*/ 2926976 h 3056964"/>
                          <a:gd name="connsiteX478" fmla="*/ 246529 w 2525304"/>
                          <a:gd name="connsiteY478" fmla="*/ 2864223 h 3056964"/>
                          <a:gd name="connsiteX479" fmla="*/ 237565 w 2525304"/>
                          <a:gd name="connsiteY479" fmla="*/ 2770094 h 3056964"/>
                          <a:gd name="connsiteX480" fmla="*/ 228600 w 2525304"/>
                          <a:gd name="connsiteY480" fmla="*/ 2743200 h 3056964"/>
                          <a:gd name="connsiteX481" fmla="*/ 219635 w 2525304"/>
                          <a:gd name="connsiteY481" fmla="*/ 2707341 h 3056964"/>
                          <a:gd name="connsiteX482" fmla="*/ 206188 w 2525304"/>
                          <a:gd name="connsiteY482" fmla="*/ 2667000 h 3056964"/>
                          <a:gd name="connsiteX483" fmla="*/ 201706 w 2525304"/>
                          <a:gd name="connsiteY483" fmla="*/ 2635623 h 3056964"/>
                          <a:gd name="connsiteX484" fmla="*/ 197223 w 2525304"/>
                          <a:gd name="connsiteY484" fmla="*/ 2613212 h 3056964"/>
                          <a:gd name="connsiteX485" fmla="*/ 192741 w 2525304"/>
                          <a:gd name="connsiteY485" fmla="*/ 2577353 h 3056964"/>
                          <a:gd name="connsiteX486" fmla="*/ 188259 w 2525304"/>
                          <a:gd name="connsiteY486" fmla="*/ 2537012 h 3056964"/>
                          <a:gd name="connsiteX487" fmla="*/ 179294 w 2525304"/>
                          <a:gd name="connsiteY487" fmla="*/ 2510117 h 3056964"/>
                          <a:gd name="connsiteX488" fmla="*/ 165847 w 2525304"/>
                          <a:gd name="connsiteY488" fmla="*/ 2460812 h 3056964"/>
                          <a:gd name="connsiteX489" fmla="*/ 161365 w 2525304"/>
                          <a:gd name="connsiteY489" fmla="*/ 2433917 h 3056964"/>
                          <a:gd name="connsiteX490" fmla="*/ 156882 w 2525304"/>
                          <a:gd name="connsiteY490" fmla="*/ 2245659 h 3056964"/>
                          <a:gd name="connsiteX491" fmla="*/ 152400 w 2525304"/>
                          <a:gd name="connsiteY491" fmla="*/ 2205317 h 3056964"/>
                          <a:gd name="connsiteX492" fmla="*/ 143435 w 2525304"/>
                          <a:gd name="connsiteY492" fmla="*/ 2070847 h 3056964"/>
                          <a:gd name="connsiteX493" fmla="*/ 129988 w 2525304"/>
                          <a:gd name="connsiteY493" fmla="*/ 2030506 h 3056964"/>
                          <a:gd name="connsiteX494" fmla="*/ 125506 w 2525304"/>
                          <a:gd name="connsiteY494" fmla="*/ 2017059 h 3056964"/>
                          <a:gd name="connsiteX495" fmla="*/ 138953 w 2525304"/>
                          <a:gd name="connsiteY495" fmla="*/ 1999129 h 3056964"/>
                          <a:gd name="connsiteX496" fmla="*/ 152400 w 2525304"/>
                          <a:gd name="connsiteY496" fmla="*/ 1990164 h 3056964"/>
                          <a:gd name="connsiteX497" fmla="*/ 170329 w 2525304"/>
                          <a:gd name="connsiteY497" fmla="*/ 1945341 h 3056964"/>
                          <a:gd name="connsiteX498" fmla="*/ 188259 w 2525304"/>
                          <a:gd name="connsiteY498" fmla="*/ 1909482 h 3056964"/>
                          <a:gd name="connsiteX499" fmla="*/ 206188 w 2525304"/>
                          <a:gd name="connsiteY499" fmla="*/ 1873623 h 3056964"/>
                          <a:gd name="connsiteX500" fmla="*/ 210670 w 2525304"/>
                          <a:gd name="connsiteY500" fmla="*/ 1860176 h 3056964"/>
                          <a:gd name="connsiteX501" fmla="*/ 219635 w 2525304"/>
                          <a:gd name="connsiteY501" fmla="*/ 1801906 h 3056964"/>
                          <a:gd name="connsiteX502" fmla="*/ 210670 w 2525304"/>
                          <a:gd name="connsiteY502" fmla="*/ 1645023 h 3056964"/>
                          <a:gd name="connsiteX503" fmla="*/ 192741 w 2525304"/>
                          <a:gd name="connsiteY503" fmla="*/ 1609164 h 3056964"/>
                          <a:gd name="connsiteX504" fmla="*/ 179294 w 2525304"/>
                          <a:gd name="connsiteY504" fmla="*/ 1577788 h 3056964"/>
                          <a:gd name="connsiteX505" fmla="*/ 165847 w 2525304"/>
                          <a:gd name="connsiteY505" fmla="*/ 1550894 h 3056964"/>
                          <a:gd name="connsiteX506" fmla="*/ 152400 w 2525304"/>
                          <a:gd name="connsiteY506" fmla="*/ 1519517 h 3056964"/>
                          <a:gd name="connsiteX507" fmla="*/ 143435 w 2525304"/>
                          <a:gd name="connsiteY507" fmla="*/ 1506070 h 3056964"/>
                          <a:gd name="connsiteX508" fmla="*/ 107576 w 2525304"/>
                          <a:gd name="connsiteY508" fmla="*/ 1470212 h 3056964"/>
                          <a:gd name="connsiteX509" fmla="*/ 94129 w 2525304"/>
                          <a:gd name="connsiteY509" fmla="*/ 1465729 h 3056964"/>
                          <a:gd name="connsiteX510" fmla="*/ 71718 w 2525304"/>
                          <a:gd name="connsiteY510" fmla="*/ 1456764 h 3056964"/>
                          <a:gd name="connsiteX511" fmla="*/ 58270 w 2525304"/>
                          <a:gd name="connsiteY511" fmla="*/ 1447800 h 3056964"/>
                          <a:gd name="connsiteX512" fmla="*/ 26894 w 2525304"/>
                          <a:gd name="connsiteY512" fmla="*/ 1416423 h 3056964"/>
                          <a:gd name="connsiteX513" fmla="*/ 0 w 2525304"/>
                          <a:gd name="connsiteY513" fmla="*/ 1394012 h 3056964"/>
                          <a:gd name="connsiteX0" fmla="*/ 0 w 2525304"/>
                          <a:gd name="connsiteY0" fmla="*/ 1394012 h 3056964"/>
                          <a:gd name="connsiteX1" fmla="*/ 22412 w 2525304"/>
                          <a:gd name="connsiteY1" fmla="*/ 1385047 h 3056964"/>
                          <a:gd name="connsiteX2" fmla="*/ 31376 w 2525304"/>
                          <a:gd name="connsiteY2" fmla="*/ 1367117 h 3056964"/>
                          <a:gd name="connsiteX3" fmla="*/ 44823 w 2525304"/>
                          <a:gd name="connsiteY3" fmla="*/ 1358153 h 3056964"/>
                          <a:gd name="connsiteX4" fmla="*/ 58270 w 2525304"/>
                          <a:gd name="connsiteY4" fmla="*/ 1340223 h 3056964"/>
                          <a:gd name="connsiteX5" fmla="*/ 76200 w 2525304"/>
                          <a:gd name="connsiteY5" fmla="*/ 1331259 h 3056964"/>
                          <a:gd name="connsiteX6" fmla="*/ 98612 w 2525304"/>
                          <a:gd name="connsiteY6" fmla="*/ 1322294 h 3056964"/>
                          <a:gd name="connsiteX7" fmla="*/ 125506 w 2525304"/>
                          <a:gd name="connsiteY7" fmla="*/ 1313329 h 3056964"/>
                          <a:gd name="connsiteX8" fmla="*/ 152400 w 2525304"/>
                          <a:gd name="connsiteY8" fmla="*/ 1295400 h 3056964"/>
                          <a:gd name="connsiteX9" fmla="*/ 170329 w 2525304"/>
                          <a:gd name="connsiteY9" fmla="*/ 1286435 h 3056964"/>
                          <a:gd name="connsiteX10" fmla="*/ 188259 w 2525304"/>
                          <a:gd name="connsiteY10" fmla="*/ 1268506 h 3056964"/>
                          <a:gd name="connsiteX11" fmla="*/ 228600 w 2525304"/>
                          <a:gd name="connsiteY11" fmla="*/ 1250576 h 3056964"/>
                          <a:gd name="connsiteX12" fmla="*/ 255494 w 2525304"/>
                          <a:gd name="connsiteY12" fmla="*/ 1232647 h 3056964"/>
                          <a:gd name="connsiteX13" fmla="*/ 300318 w 2525304"/>
                          <a:gd name="connsiteY13" fmla="*/ 1210235 h 3056964"/>
                          <a:gd name="connsiteX14" fmla="*/ 313765 w 2525304"/>
                          <a:gd name="connsiteY14" fmla="*/ 1201270 h 3056964"/>
                          <a:gd name="connsiteX15" fmla="*/ 340659 w 2525304"/>
                          <a:gd name="connsiteY15" fmla="*/ 1196788 h 3056964"/>
                          <a:gd name="connsiteX16" fmla="*/ 363070 w 2525304"/>
                          <a:gd name="connsiteY16" fmla="*/ 1192306 h 3056964"/>
                          <a:gd name="connsiteX17" fmla="*/ 389965 w 2525304"/>
                          <a:gd name="connsiteY17" fmla="*/ 1187823 h 3056964"/>
                          <a:gd name="connsiteX18" fmla="*/ 425823 w 2525304"/>
                          <a:gd name="connsiteY18" fmla="*/ 1183341 h 3056964"/>
                          <a:gd name="connsiteX19" fmla="*/ 470647 w 2525304"/>
                          <a:gd name="connsiteY19" fmla="*/ 1174376 h 3056964"/>
                          <a:gd name="connsiteX20" fmla="*/ 515470 w 2525304"/>
                          <a:gd name="connsiteY20" fmla="*/ 1165412 h 3056964"/>
                          <a:gd name="connsiteX21" fmla="*/ 528918 w 2525304"/>
                          <a:gd name="connsiteY21" fmla="*/ 1156447 h 3056964"/>
                          <a:gd name="connsiteX22" fmla="*/ 600635 w 2525304"/>
                          <a:gd name="connsiteY22" fmla="*/ 1143000 h 3056964"/>
                          <a:gd name="connsiteX23" fmla="*/ 690282 w 2525304"/>
                          <a:gd name="connsiteY23" fmla="*/ 1134035 h 3056964"/>
                          <a:gd name="connsiteX24" fmla="*/ 793376 w 2525304"/>
                          <a:gd name="connsiteY24" fmla="*/ 1138517 h 3056964"/>
                          <a:gd name="connsiteX25" fmla="*/ 874059 w 2525304"/>
                          <a:gd name="connsiteY25" fmla="*/ 1151964 h 3056964"/>
                          <a:gd name="connsiteX26" fmla="*/ 914400 w 2525304"/>
                          <a:gd name="connsiteY26" fmla="*/ 1156447 h 3056964"/>
                          <a:gd name="connsiteX27" fmla="*/ 1030941 w 2525304"/>
                          <a:gd name="connsiteY27" fmla="*/ 1169894 h 3056964"/>
                          <a:gd name="connsiteX28" fmla="*/ 1151965 w 2525304"/>
                          <a:gd name="connsiteY28" fmla="*/ 1178859 h 3056964"/>
                          <a:gd name="connsiteX29" fmla="*/ 1281953 w 2525304"/>
                          <a:gd name="connsiteY29" fmla="*/ 1187823 h 3056964"/>
                          <a:gd name="connsiteX30" fmla="*/ 1465729 w 2525304"/>
                          <a:gd name="connsiteY30" fmla="*/ 1183341 h 3056964"/>
                          <a:gd name="connsiteX31" fmla="*/ 1510553 w 2525304"/>
                          <a:gd name="connsiteY31" fmla="*/ 1178859 h 3056964"/>
                          <a:gd name="connsiteX32" fmla="*/ 1582270 w 2525304"/>
                          <a:gd name="connsiteY32" fmla="*/ 1147482 h 3056964"/>
                          <a:gd name="connsiteX33" fmla="*/ 1604682 w 2525304"/>
                          <a:gd name="connsiteY33" fmla="*/ 1143000 h 3056964"/>
                          <a:gd name="connsiteX34" fmla="*/ 1622612 w 2525304"/>
                          <a:gd name="connsiteY34" fmla="*/ 1134035 h 3056964"/>
                          <a:gd name="connsiteX35" fmla="*/ 1645023 w 2525304"/>
                          <a:gd name="connsiteY35" fmla="*/ 1125070 h 3056964"/>
                          <a:gd name="connsiteX36" fmla="*/ 1662953 w 2525304"/>
                          <a:gd name="connsiteY36" fmla="*/ 1111623 h 3056964"/>
                          <a:gd name="connsiteX37" fmla="*/ 1698812 w 2525304"/>
                          <a:gd name="connsiteY37" fmla="*/ 1093694 h 3056964"/>
                          <a:gd name="connsiteX38" fmla="*/ 1739153 w 2525304"/>
                          <a:gd name="connsiteY38" fmla="*/ 1066800 h 3056964"/>
                          <a:gd name="connsiteX39" fmla="*/ 1752600 w 2525304"/>
                          <a:gd name="connsiteY39" fmla="*/ 1053353 h 3056964"/>
                          <a:gd name="connsiteX40" fmla="*/ 1775012 w 2525304"/>
                          <a:gd name="connsiteY40" fmla="*/ 1039906 h 3056964"/>
                          <a:gd name="connsiteX41" fmla="*/ 1797423 w 2525304"/>
                          <a:gd name="connsiteY41" fmla="*/ 1021976 h 3056964"/>
                          <a:gd name="connsiteX42" fmla="*/ 1810870 w 2525304"/>
                          <a:gd name="connsiteY42" fmla="*/ 990600 h 3056964"/>
                          <a:gd name="connsiteX43" fmla="*/ 1815353 w 2525304"/>
                          <a:gd name="connsiteY43" fmla="*/ 977153 h 3056964"/>
                          <a:gd name="connsiteX44" fmla="*/ 1801906 w 2525304"/>
                          <a:gd name="connsiteY44" fmla="*/ 824753 h 3056964"/>
                          <a:gd name="connsiteX45" fmla="*/ 1792941 w 2525304"/>
                          <a:gd name="connsiteY45" fmla="*/ 811306 h 3056964"/>
                          <a:gd name="connsiteX46" fmla="*/ 1757082 w 2525304"/>
                          <a:gd name="connsiteY46" fmla="*/ 779929 h 3056964"/>
                          <a:gd name="connsiteX47" fmla="*/ 1730188 w 2525304"/>
                          <a:gd name="connsiteY47" fmla="*/ 753035 h 3056964"/>
                          <a:gd name="connsiteX48" fmla="*/ 1703294 w 2525304"/>
                          <a:gd name="connsiteY48" fmla="*/ 735106 h 3056964"/>
                          <a:gd name="connsiteX49" fmla="*/ 1622612 w 2525304"/>
                          <a:gd name="connsiteY49" fmla="*/ 739588 h 3056964"/>
                          <a:gd name="connsiteX50" fmla="*/ 1595718 w 2525304"/>
                          <a:gd name="connsiteY50" fmla="*/ 748553 h 3056964"/>
                          <a:gd name="connsiteX51" fmla="*/ 1573306 w 2525304"/>
                          <a:gd name="connsiteY51" fmla="*/ 753035 h 3056964"/>
                          <a:gd name="connsiteX52" fmla="*/ 1326776 w 2525304"/>
                          <a:gd name="connsiteY52" fmla="*/ 748553 h 3056964"/>
                          <a:gd name="connsiteX53" fmla="*/ 1308847 w 2525304"/>
                          <a:gd name="connsiteY53" fmla="*/ 744070 h 3056964"/>
                          <a:gd name="connsiteX54" fmla="*/ 1277470 w 2525304"/>
                          <a:gd name="connsiteY54" fmla="*/ 739588 h 3056964"/>
                          <a:gd name="connsiteX55" fmla="*/ 1259541 w 2525304"/>
                          <a:gd name="connsiteY55" fmla="*/ 735106 h 3056964"/>
                          <a:gd name="connsiteX56" fmla="*/ 1232647 w 2525304"/>
                          <a:gd name="connsiteY56" fmla="*/ 730623 h 3056964"/>
                          <a:gd name="connsiteX57" fmla="*/ 1053353 w 2525304"/>
                          <a:gd name="connsiteY57" fmla="*/ 735106 h 3056964"/>
                          <a:gd name="connsiteX58" fmla="*/ 1035423 w 2525304"/>
                          <a:gd name="connsiteY58" fmla="*/ 739588 h 3056964"/>
                          <a:gd name="connsiteX59" fmla="*/ 1008529 w 2525304"/>
                          <a:gd name="connsiteY59" fmla="*/ 744070 h 3056964"/>
                          <a:gd name="connsiteX60" fmla="*/ 995082 w 2525304"/>
                          <a:gd name="connsiteY60" fmla="*/ 748553 h 3056964"/>
                          <a:gd name="connsiteX61" fmla="*/ 945776 w 2525304"/>
                          <a:gd name="connsiteY61" fmla="*/ 717176 h 3056964"/>
                          <a:gd name="connsiteX62" fmla="*/ 941294 w 2525304"/>
                          <a:gd name="connsiteY62" fmla="*/ 703729 h 3056964"/>
                          <a:gd name="connsiteX63" fmla="*/ 932329 w 2525304"/>
                          <a:gd name="connsiteY63" fmla="*/ 605117 h 3056964"/>
                          <a:gd name="connsiteX64" fmla="*/ 914400 w 2525304"/>
                          <a:gd name="connsiteY64" fmla="*/ 587188 h 3056964"/>
                          <a:gd name="connsiteX65" fmla="*/ 918882 w 2525304"/>
                          <a:gd name="connsiteY65" fmla="*/ 555812 h 3056964"/>
                          <a:gd name="connsiteX66" fmla="*/ 941294 w 2525304"/>
                          <a:gd name="connsiteY66" fmla="*/ 551329 h 3056964"/>
                          <a:gd name="connsiteX67" fmla="*/ 959223 w 2525304"/>
                          <a:gd name="connsiteY67" fmla="*/ 537882 h 3056964"/>
                          <a:gd name="connsiteX68" fmla="*/ 990600 w 2525304"/>
                          <a:gd name="connsiteY68" fmla="*/ 533400 h 3056964"/>
                          <a:gd name="connsiteX69" fmla="*/ 1129553 w 2525304"/>
                          <a:gd name="connsiteY69" fmla="*/ 524435 h 3056964"/>
                          <a:gd name="connsiteX70" fmla="*/ 1147482 w 2525304"/>
                          <a:gd name="connsiteY70" fmla="*/ 515470 h 3056964"/>
                          <a:gd name="connsiteX71" fmla="*/ 1178859 w 2525304"/>
                          <a:gd name="connsiteY71" fmla="*/ 493059 h 3056964"/>
                          <a:gd name="connsiteX72" fmla="*/ 1192306 w 2525304"/>
                          <a:gd name="connsiteY72" fmla="*/ 479612 h 3056964"/>
                          <a:gd name="connsiteX73" fmla="*/ 1214718 w 2525304"/>
                          <a:gd name="connsiteY73" fmla="*/ 470647 h 3056964"/>
                          <a:gd name="connsiteX74" fmla="*/ 1241612 w 2525304"/>
                          <a:gd name="connsiteY74" fmla="*/ 457200 h 3056964"/>
                          <a:gd name="connsiteX75" fmla="*/ 1277470 w 2525304"/>
                          <a:gd name="connsiteY75" fmla="*/ 439270 h 3056964"/>
                          <a:gd name="connsiteX76" fmla="*/ 1295400 w 2525304"/>
                          <a:gd name="connsiteY76" fmla="*/ 416859 h 3056964"/>
                          <a:gd name="connsiteX77" fmla="*/ 1317812 w 2525304"/>
                          <a:gd name="connsiteY77" fmla="*/ 394447 h 3056964"/>
                          <a:gd name="connsiteX78" fmla="*/ 1353670 w 2525304"/>
                          <a:gd name="connsiteY78" fmla="*/ 349623 h 3056964"/>
                          <a:gd name="connsiteX79" fmla="*/ 1371600 w 2525304"/>
                          <a:gd name="connsiteY79" fmla="*/ 322729 h 3056964"/>
                          <a:gd name="connsiteX80" fmla="*/ 1380565 w 2525304"/>
                          <a:gd name="connsiteY80" fmla="*/ 282388 h 3056964"/>
                          <a:gd name="connsiteX81" fmla="*/ 1385047 w 2525304"/>
                          <a:gd name="connsiteY81" fmla="*/ 268941 h 3056964"/>
                          <a:gd name="connsiteX82" fmla="*/ 1380565 w 2525304"/>
                          <a:gd name="connsiteY82" fmla="*/ 219635 h 3056964"/>
                          <a:gd name="connsiteX83" fmla="*/ 1367118 w 2525304"/>
                          <a:gd name="connsiteY83" fmla="*/ 210670 h 3056964"/>
                          <a:gd name="connsiteX84" fmla="*/ 1349188 w 2525304"/>
                          <a:gd name="connsiteY84" fmla="*/ 206188 h 3056964"/>
                          <a:gd name="connsiteX85" fmla="*/ 1326776 w 2525304"/>
                          <a:gd name="connsiteY85" fmla="*/ 197223 h 3056964"/>
                          <a:gd name="connsiteX86" fmla="*/ 1281953 w 2525304"/>
                          <a:gd name="connsiteY86" fmla="*/ 201706 h 3056964"/>
                          <a:gd name="connsiteX87" fmla="*/ 1250576 w 2525304"/>
                          <a:gd name="connsiteY87" fmla="*/ 215153 h 3056964"/>
                          <a:gd name="connsiteX88" fmla="*/ 1210235 w 2525304"/>
                          <a:gd name="connsiteY88" fmla="*/ 228600 h 3056964"/>
                          <a:gd name="connsiteX89" fmla="*/ 1183341 w 2525304"/>
                          <a:gd name="connsiteY89" fmla="*/ 242047 h 3056964"/>
                          <a:gd name="connsiteX90" fmla="*/ 1160929 w 2525304"/>
                          <a:gd name="connsiteY90" fmla="*/ 255494 h 3056964"/>
                          <a:gd name="connsiteX91" fmla="*/ 1134035 w 2525304"/>
                          <a:gd name="connsiteY91" fmla="*/ 264459 h 3056964"/>
                          <a:gd name="connsiteX92" fmla="*/ 1111623 w 2525304"/>
                          <a:gd name="connsiteY92" fmla="*/ 273423 h 3056964"/>
                          <a:gd name="connsiteX93" fmla="*/ 1084729 w 2525304"/>
                          <a:gd name="connsiteY93" fmla="*/ 282388 h 3056964"/>
                          <a:gd name="connsiteX94" fmla="*/ 986118 w 2525304"/>
                          <a:gd name="connsiteY94" fmla="*/ 277906 h 3056964"/>
                          <a:gd name="connsiteX95" fmla="*/ 927847 w 2525304"/>
                          <a:gd name="connsiteY95" fmla="*/ 264459 h 3056964"/>
                          <a:gd name="connsiteX96" fmla="*/ 896470 w 2525304"/>
                          <a:gd name="connsiteY96" fmla="*/ 242047 h 3056964"/>
                          <a:gd name="connsiteX97" fmla="*/ 883023 w 2525304"/>
                          <a:gd name="connsiteY97" fmla="*/ 233082 h 3056964"/>
                          <a:gd name="connsiteX98" fmla="*/ 865094 w 2525304"/>
                          <a:gd name="connsiteY98" fmla="*/ 183776 h 3056964"/>
                          <a:gd name="connsiteX99" fmla="*/ 869576 w 2525304"/>
                          <a:gd name="connsiteY99" fmla="*/ 89647 h 3056964"/>
                          <a:gd name="connsiteX100" fmla="*/ 874059 w 2525304"/>
                          <a:gd name="connsiteY100" fmla="*/ 71717 h 3056964"/>
                          <a:gd name="connsiteX101" fmla="*/ 883023 w 2525304"/>
                          <a:gd name="connsiteY101" fmla="*/ 58270 h 3056964"/>
                          <a:gd name="connsiteX102" fmla="*/ 909918 w 2525304"/>
                          <a:gd name="connsiteY102" fmla="*/ 49306 h 3056964"/>
                          <a:gd name="connsiteX103" fmla="*/ 914400 w 2525304"/>
                          <a:gd name="connsiteY103" fmla="*/ 71717 h 3056964"/>
                          <a:gd name="connsiteX104" fmla="*/ 909918 w 2525304"/>
                          <a:gd name="connsiteY104" fmla="*/ 94129 h 3056964"/>
                          <a:gd name="connsiteX105" fmla="*/ 900953 w 2525304"/>
                          <a:gd name="connsiteY105" fmla="*/ 152400 h 3056964"/>
                          <a:gd name="connsiteX106" fmla="*/ 905435 w 2525304"/>
                          <a:gd name="connsiteY106" fmla="*/ 201706 h 3056964"/>
                          <a:gd name="connsiteX107" fmla="*/ 932329 w 2525304"/>
                          <a:gd name="connsiteY107" fmla="*/ 237564 h 3056964"/>
                          <a:gd name="connsiteX108" fmla="*/ 954741 w 2525304"/>
                          <a:gd name="connsiteY108" fmla="*/ 246529 h 3056964"/>
                          <a:gd name="connsiteX109" fmla="*/ 972670 w 2525304"/>
                          <a:gd name="connsiteY109" fmla="*/ 255494 h 3056964"/>
                          <a:gd name="connsiteX110" fmla="*/ 1066800 w 2525304"/>
                          <a:gd name="connsiteY110" fmla="*/ 251012 h 3056964"/>
                          <a:gd name="connsiteX111" fmla="*/ 1111623 w 2525304"/>
                          <a:gd name="connsiteY111" fmla="*/ 237564 h 3056964"/>
                          <a:gd name="connsiteX112" fmla="*/ 1129553 w 2525304"/>
                          <a:gd name="connsiteY112" fmla="*/ 224117 h 3056964"/>
                          <a:gd name="connsiteX113" fmla="*/ 1156447 w 2525304"/>
                          <a:gd name="connsiteY113" fmla="*/ 197223 h 3056964"/>
                          <a:gd name="connsiteX114" fmla="*/ 1160929 w 2525304"/>
                          <a:gd name="connsiteY114" fmla="*/ 179294 h 3056964"/>
                          <a:gd name="connsiteX115" fmla="*/ 1178859 w 2525304"/>
                          <a:gd name="connsiteY115" fmla="*/ 17929 h 3056964"/>
                          <a:gd name="connsiteX116" fmla="*/ 1210235 w 2525304"/>
                          <a:gd name="connsiteY116" fmla="*/ 22412 h 3056964"/>
                          <a:gd name="connsiteX117" fmla="*/ 1214718 w 2525304"/>
                          <a:gd name="connsiteY117" fmla="*/ 53788 h 3056964"/>
                          <a:gd name="connsiteX118" fmla="*/ 1201270 w 2525304"/>
                          <a:gd name="connsiteY118" fmla="*/ 98612 h 3056964"/>
                          <a:gd name="connsiteX119" fmla="*/ 1210235 w 2525304"/>
                          <a:gd name="connsiteY119" fmla="*/ 147917 h 3056964"/>
                          <a:gd name="connsiteX120" fmla="*/ 1214718 w 2525304"/>
                          <a:gd name="connsiteY120" fmla="*/ 161364 h 3056964"/>
                          <a:gd name="connsiteX121" fmla="*/ 1228165 w 2525304"/>
                          <a:gd name="connsiteY121" fmla="*/ 170329 h 3056964"/>
                          <a:gd name="connsiteX122" fmla="*/ 1250576 w 2525304"/>
                          <a:gd name="connsiteY122" fmla="*/ 188259 h 3056964"/>
                          <a:gd name="connsiteX123" fmla="*/ 1317812 w 2525304"/>
                          <a:gd name="connsiteY123" fmla="*/ 183776 h 3056964"/>
                          <a:gd name="connsiteX124" fmla="*/ 1353670 w 2525304"/>
                          <a:gd name="connsiteY124" fmla="*/ 174812 h 3056964"/>
                          <a:gd name="connsiteX125" fmla="*/ 1506070 w 2525304"/>
                          <a:gd name="connsiteY125" fmla="*/ 143435 h 3056964"/>
                          <a:gd name="connsiteX126" fmla="*/ 1550894 w 2525304"/>
                          <a:gd name="connsiteY126" fmla="*/ 116541 h 3056964"/>
                          <a:gd name="connsiteX127" fmla="*/ 1564341 w 2525304"/>
                          <a:gd name="connsiteY127" fmla="*/ 103094 h 3056964"/>
                          <a:gd name="connsiteX128" fmla="*/ 1586753 w 2525304"/>
                          <a:gd name="connsiteY128" fmla="*/ 85164 h 3056964"/>
                          <a:gd name="connsiteX129" fmla="*/ 1595718 w 2525304"/>
                          <a:gd name="connsiteY129" fmla="*/ 67235 h 3056964"/>
                          <a:gd name="connsiteX130" fmla="*/ 1600200 w 2525304"/>
                          <a:gd name="connsiteY130" fmla="*/ 49306 h 3056964"/>
                          <a:gd name="connsiteX131" fmla="*/ 1609165 w 2525304"/>
                          <a:gd name="connsiteY131" fmla="*/ 0 h 3056964"/>
                          <a:gd name="connsiteX132" fmla="*/ 1622612 w 2525304"/>
                          <a:gd name="connsiteY132" fmla="*/ 8964 h 3056964"/>
                          <a:gd name="connsiteX133" fmla="*/ 1613647 w 2525304"/>
                          <a:gd name="connsiteY133" fmla="*/ 85164 h 3056964"/>
                          <a:gd name="connsiteX134" fmla="*/ 1627094 w 2525304"/>
                          <a:gd name="connsiteY134" fmla="*/ 103094 h 3056964"/>
                          <a:gd name="connsiteX135" fmla="*/ 1658470 w 2525304"/>
                          <a:gd name="connsiteY135" fmla="*/ 98612 h 3056964"/>
                          <a:gd name="connsiteX136" fmla="*/ 1685365 w 2525304"/>
                          <a:gd name="connsiteY136" fmla="*/ 76200 h 3056964"/>
                          <a:gd name="connsiteX137" fmla="*/ 1694329 w 2525304"/>
                          <a:gd name="connsiteY137" fmla="*/ 62753 h 3056964"/>
                          <a:gd name="connsiteX138" fmla="*/ 1734670 w 2525304"/>
                          <a:gd name="connsiteY138" fmla="*/ 40341 h 3056964"/>
                          <a:gd name="connsiteX139" fmla="*/ 1743635 w 2525304"/>
                          <a:gd name="connsiteY139" fmla="*/ 26894 h 3056964"/>
                          <a:gd name="connsiteX140" fmla="*/ 1757082 w 2525304"/>
                          <a:gd name="connsiteY140" fmla="*/ 22412 h 3056964"/>
                          <a:gd name="connsiteX141" fmla="*/ 1792941 w 2525304"/>
                          <a:gd name="connsiteY141" fmla="*/ 4482 h 3056964"/>
                          <a:gd name="connsiteX142" fmla="*/ 1797423 w 2525304"/>
                          <a:gd name="connsiteY142" fmla="*/ 22412 h 3056964"/>
                          <a:gd name="connsiteX143" fmla="*/ 1792941 w 2525304"/>
                          <a:gd name="connsiteY143" fmla="*/ 40341 h 3056964"/>
                          <a:gd name="connsiteX144" fmla="*/ 1788459 w 2525304"/>
                          <a:gd name="connsiteY144" fmla="*/ 53788 h 3056964"/>
                          <a:gd name="connsiteX145" fmla="*/ 1761565 w 2525304"/>
                          <a:gd name="connsiteY145" fmla="*/ 76200 h 3056964"/>
                          <a:gd name="connsiteX146" fmla="*/ 1783976 w 2525304"/>
                          <a:gd name="connsiteY146" fmla="*/ 85164 h 3056964"/>
                          <a:gd name="connsiteX147" fmla="*/ 1878106 w 2525304"/>
                          <a:gd name="connsiteY147" fmla="*/ 76200 h 3056964"/>
                          <a:gd name="connsiteX148" fmla="*/ 1891553 w 2525304"/>
                          <a:gd name="connsiteY148" fmla="*/ 67235 h 3056964"/>
                          <a:gd name="connsiteX149" fmla="*/ 1918447 w 2525304"/>
                          <a:gd name="connsiteY149" fmla="*/ 58270 h 3056964"/>
                          <a:gd name="connsiteX150" fmla="*/ 1940859 w 2525304"/>
                          <a:gd name="connsiteY150" fmla="*/ 44823 h 3056964"/>
                          <a:gd name="connsiteX151" fmla="*/ 1954306 w 2525304"/>
                          <a:gd name="connsiteY151" fmla="*/ 40341 h 3056964"/>
                          <a:gd name="connsiteX152" fmla="*/ 2003612 w 2525304"/>
                          <a:gd name="connsiteY152" fmla="*/ 13447 h 3056964"/>
                          <a:gd name="connsiteX153" fmla="*/ 2008094 w 2525304"/>
                          <a:gd name="connsiteY153" fmla="*/ 31376 h 3056964"/>
                          <a:gd name="connsiteX154" fmla="*/ 1999129 w 2525304"/>
                          <a:gd name="connsiteY154" fmla="*/ 44823 h 3056964"/>
                          <a:gd name="connsiteX155" fmla="*/ 1994647 w 2525304"/>
                          <a:gd name="connsiteY155" fmla="*/ 58270 h 3056964"/>
                          <a:gd name="connsiteX156" fmla="*/ 2039470 w 2525304"/>
                          <a:gd name="connsiteY156" fmla="*/ 76200 h 3056964"/>
                          <a:gd name="connsiteX157" fmla="*/ 2115670 w 2525304"/>
                          <a:gd name="connsiteY157" fmla="*/ 76200 h 3056964"/>
                          <a:gd name="connsiteX158" fmla="*/ 2160494 w 2525304"/>
                          <a:gd name="connsiteY158" fmla="*/ 62753 h 3056964"/>
                          <a:gd name="connsiteX159" fmla="*/ 2191870 w 2525304"/>
                          <a:gd name="connsiteY159" fmla="*/ 49306 h 3056964"/>
                          <a:gd name="connsiteX160" fmla="*/ 2205318 w 2525304"/>
                          <a:gd name="connsiteY160" fmla="*/ 44823 h 3056964"/>
                          <a:gd name="connsiteX161" fmla="*/ 2232212 w 2525304"/>
                          <a:gd name="connsiteY161" fmla="*/ 26894 h 3056964"/>
                          <a:gd name="connsiteX162" fmla="*/ 2263588 w 2525304"/>
                          <a:gd name="connsiteY162" fmla="*/ 8964 h 3056964"/>
                          <a:gd name="connsiteX163" fmla="*/ 2254623 w 2525304"/>
                          <a:gd name="connsiteY163" fmla="*/ 62753 h 3056964"/>
                          <a:gd name="connsiteX164" fmla="*/ 2245659 w 2525304"/>
                          <a:gd name="connsiteY164" fmla="*/ 76200 h 3056964"/>
                          <a:gd name="connsiteX165" fmla="*/ 2254623 w 2525304"/>
                          <a:gd name="connsiteY165" fmla="*/ 89647 h 3056964"/>
                          <a:gd name="connsiteX166" fmla="*/ 2353235 w 2525304"/>
                          <a:gd name="connsiteY166" fmla="*/ 85164 h 3056964"/>
                          <a:gd name="connsiteX167" fmla="*/ 2366682 w 2525304"/>
                          <a:gd name="connsiteY167" fmla="*/ 80682 h 3056964"/>
                          <a:gd name="connsiteX168" fmla="*/ 2389094 w 2525304"/>
                          <a:gd name="connsiteY168" fmla="*/ 76200 h 3056964"/>
                          <a:gd name="connsiteX169" fmla="*/ 2424953 w 2525304"/>
                          <a:gd name="connsiteY169" fmla="*/ 53788 h 3056964"/>
                          <a:gd name="connsiteX170" fmla="*/ 2451847 w 2525304"/>
                          <a:gd name="connsiteY170" fmla="*/ 44823 h 3056964"/>
                          <a:gd name="connsiteX171" fmla="*/ 2510118 w 2525304"/>
                          <a:gd name="connsiteY171" fmla="*/ 22412 h 3056964"/>
                          <a:gd name="connsiteX172" fmla="*/ 2505635 w 2525304"/>
                          <a:gd name="connsiteY172" fmla="*/ 58270 h 3056964"/>
                          <a:gd name="connsiteX173" fmla="*/ 2483223 w 2525304"/>
                          <a:gd name="connsiteY173" fmla="*/ 71717 h 3056964"/>
                          <a:gd name="connsiteX174" fmla="*/ 2465294 w 2525304"/>
                          <a:gd name="connsiteY174" fmla="*/ 85164 h 3056964"/>
                          <a:gd name="connsiteX175" fmla="*/ 2442882 w 2525304"/>
                          <a:gd name="connsiteY175" fmla="*/ 89647 h 3056964"/>
                          <a:gd name="connsiteX176" fmla="*/ 2398059 w 2525304"/>
                          <a:gd name="connsiteY176" fmla="*/ 103094 h 3056964"/>
                          <a:gd name="connsiteX177" fmla="*/ 2375647 w 2525304"/>
                          <a:gd name="connsiteY177" fmla="*/ 112059 h 3056964"/>
                          <a:gd name="connsiteX178" fmla="*/ 2357718 w 2525304"/>
                          <a:gd name="connsiteY178" fmla="*/ 116541 h 3056964"/>
                          <a:gd name="connsiteX179" fmla="*/ 2344270 w 2525304"/>
                          <a:gd name="connsiteY179" fmla="*/ 147917 h 3056964"/>
                          <a:gd name="connsiteX180" fmla="*/ 2353235 w 2525304"/>
                          <a:gd name="connsiteY180" fmla="*/ 188259 h 3056964"/>
                          <a:gd name="connsiteX181" fmla="*/ 2362200 w 2525304"/>
                          <a:gd name="connsiteY181" fmla="*/ 201706 h 3056964"/>
                          <a:gd name="connsiteX182" fmla="*/ 2344270 w 2525304"/>
                          <a:gd name="connsiteY182" fmla="*/ 273423 h 3056964"/>
                          <a:gd name="connsiteX183" fmla="*/ 2321859 w 2525304"/>
                          <a:gd name="connsiteY183" fmla="*/ 300317 h 3056964"/>
                          <a:gd name="connsiteX184" fmla="*/ 2308412 w 2525304"/>
                          <a:gd name="connsiteY184" fmla="*/ 322729 h 3056964"/>
                          <a:gd name="connsiteX185" fmla="*/ 2281518 w 2525304"/>
                          <a:gd name="connsiteY185" fmla="*/ 327212 h 3056964"/>
                          <a:gd name="connsiteX186" fmla="*/ 2259106 w 2525304"/>
                          <a:gd name="connsiteY186" fmla="*/ 322729 h 3056964"/>
                          <a:gd name="connsiteX187" fmla="*/ 2277035 w 2525304"/>
                          <a:gd name="connsiteY187" fmla="*/ 264459 h 3056964"/>
                          <a:gd name="connsiteX188" fmla="*/ 2290482 w 2525304"/>
                          <a:gd name="connsiteY188" fmla="*/ 228600 h 3056964"/>
                          <a:gd name="connsiteX189" fmla="*/ 2286000 w 2525304"/>
                          <a:gd name="connsiteY189" fmla="*/ 192741 h 3056964"/>
                          <a:gd name="connsiteX190" fmla="*/ 2245659 w 2525304"/>
                          <a:gd name="connsiteY190" fmla="*/ 134470 h 3056964"/>
                          <a:gd name="connsiteX191" fmla="*/ 2200835 w 2525304"/>
                          <a:gd name="connsiteY191" fmla="*/ 116541 h 3056964"/>
                          <a:gd name="connsiteX192" fmla="*/ 2169459 w 2525304"/>
                          <a:gd name="connsiteY192" fmla="*/ 112059 h 3056964"/>
                          <a:gd name="connsiteX193" fmla="*/ 2102223 w 2525304"/>
                          <a:gd name="connsiteY193" fmla="*/ 116541 h 3056964"/>
                          <a:gd name="connsiteX194" fmla="*/ 2084294 w 2525304"/>
                          <a:gd name="connsiteY194" fmla="*/ 125506 h 3056964"/>
                          <a:gd name="connsiteX195" fmla="*/ 2070847 w 2525304"/>
                          <a:gd name="connsiteY195" fmla="*/ 129988 h 3056964"/>
                          <a:gd name="connsiteX196" fmla="*/ 2061882 w 2525304"/>
                          <a:gd name="connsiteY196" fmla="*/ 147917 h 3056964"/>
                          <a:gd name="connsiteX197" fmla="*/ 2034988 w 2525304"/>
                          <a:gd name="connsiteY197" fmla="*/ 161364 h 3056964"/>
                          <a:gd name="connsiteX198" fmla="*/ 1783976 w 2525304"/>
                          <a:gd name="connsiteY198" fmla="*/ 165847 h 3056964"/>
                          <a:gd name="connsiteX199" fmla="*/ 1766047 w 2525304"/>
                          <a:gd name="connsiteY199" fmla="*/ 174812 h 3056964"/>
                          <a:gd name="connsiteX200" fmla="*/ 1703294 w 2525304"/>
                          <a:gd name="connsiteY200" fmla="*/ 192741 h 3056964"/>
                          <a:gd name="connsiteX201" fmla="*/ 1689847 w 2525304"/>
                          <a:gd name="connsiteY201" fmla="*/ 197223 h 3056964"/>
                          <a:gd name="connsiteX202" fmla="*/ 1676400 w 2525304"/>
                          <a:gd name="connsiteY202" fmla="*/ 206188 h 3056964"/>
                          <a:gd name="connsiteX203" fmla="*/ 1649506 w 2525304"/>
                          <a:gd name="connsiteY203" fmla="*/ 215153 h 3056964"/>
                          <a:gd name="connsiteX204" fmla="*/ 1636059 w 2525304"/>
                          <a:gd name="connsiteY204" fmla="*/ 224117 h 3056964"/>
                          <a:gd name="connsiteX205" fmla="*/ 1622612 w 2525304"/>
                          <a:gd name="connsiteY205" fmla="*/ 237564 h 3056964"/>
                          <a:gd name="connsiteX206" fmla="*/ 1609165 w 2525304"/>
                          <a:gd name="connsiteY206" fmla="*/ 242047 h 3056964"/>
                          <a:gd name="connsiteX207" fmla="*/ 1577788 w 2525304"/>
                          <a:gd name="connsiteY207" fmla="*/ 273423 h 3056964"/>
                          <a:gd name="connsiteX208" fmla="*/ 1568823 w 2525304"/>
                          <a:gd name="connsiteY208" fmla="*/ 286870 h 3056964"/>
                          <a:gd name="connsiteX209" fmla="*/ 1555376 w 2525304"/>
                          <a:gd name="connsiteY209" fmla="*/ 300317 h 3056964"/>
                          <a:gd name="connsiteX210" fmla="*/ 1524000 w 2525304"/>
                          <a:gd name="connsiteY210" fmla="*/ 340659 h 3056964"/>
                          <a:gd name="connsiteX211" fmla="*/ 1519518 w 2525304"/>
                          <a:gd name="connsiteY211" fmla="*/ 354106 h 3056964"/>
                          <a:gd name="connsiteX212" fmla="*/ 1528482 w 2525304"/>
                          <a:gd name="connsiteY212" fmla="*/ 394447 h 3056964"/>
                          <a:gd name="connsiteX213" fmla="*/ 1537447 w 2525304"/>
                          <a:gd name="connsiteY213" fmla="*/ 407894 h 3056964"/>
                          <a:gd name="connsiteX214" fmla="*/ 1555376 w 2525304"/>
                          <a:gd name="connsiteY214" fmla="*/ 430306 h 3056964"/>
                          <a:gd name="connsiteX215" fmla="*/ 1600200 w 2525304"/>
                          <a:gd name="connsiteY215" fmla="*/ 398929 h 3056964"/>
                          <a:gd name="connsiteX216" fmla="*/ 1631576 w 2525304"/>
                          <a:gd name="connsiteY216" fmla="*/ 376517 h 3056964"/>
                          <a:gd name="connsiteX217" fmla="*/ 1645023 w 2525304"/>
                          <a:gd name="connsiteY217" fmla="*/ 363070 h 3056964"/>
                          <a:gd name="connsiteX218" fmla="*/ 1685365 w 2525304"/>
                          <a:gd name="connsiteY218" fmla="*/ 331694 h 3056964"/>
                          <a:gd name="connsiteX219" fmla="*/ 1716741 w 2525304"/>
                          <a:gd name="connsiteY219" fmla="*/ 300317 h 3056964"/>
                          <a:gd name="connsiteX220" fmla="*/ 1748118 w 2525304"/>
                          <a:gd name="connsiteY220" fmla="*/ 282388 h 3056964"/>
                          <a:gd name="connsiteX221" fmla="*/ 1761565 w 2525304"/>
                          <a:gd name="connsiteY221" fmla="*/ 277906 h 3056964"/>
                          <a:gd name="connsiteX222" fmla="*/ 1779494 w 2525304"/>
                          <a:gd name="connsiteY222" fmla="*/ 268941 h 3056964"/>
                          <a:gd name="connsiteX223" fmla="*/ 1815353 w 2525304"/>
                          <a:gd name="connsiteY223" fmla="*/ 259976 h 3056964"/>
                          <a:gd name="connsiteX224" fmla="*/ 2030506 w 2525304"/>
                          <a:gd name="connsiteY224" fmla="*/ 264459 h 3056964"/>
                          <a:gd name="connsiteX225" fmla="*/ 2017059 w 2525304"/>
                          <a:gd name="connsiteY225" fmla="*/ 286870 h 3056964"/>
                          <a:gd name="connsiteX226" fmla="*/ 1981200 w 2525304"/>
                          <a:gd name="connsiteY226" fmla="*/ 322729 h 3056964"/>
                          <a:gd name="connsiteX227" fmla="*/ 1967753 w 2525304"/>
                          <a:gd name="connsiteY227" fmla="*/ 336176 h 3056964"/>
                          <a:gd name="connsiteX228" fmla="*/ 1936376 w 2525304"/>
                          <a:gd name="connsiteY228" fmla="*/ 376517 h 3056964"/>
                          <a:gd name="connsiteX229" fmla="*/ 1905000 w 2525304"/>
                          <a:gd name="connsiteY229" fmla="*/ 403412 h 3056964"/>
                          <a:gd name="connsiteX230" fmla="*/ 1860176 w 2525304"/>
                          <a:gd name="connsiteY230" fmla="*/ 421341 h 3056964"/>
                          <a:gd name="connsiteX231" fmla="*/ 1788459 w 2525304"/>
                          <a:gd name="connsiteY231" fmla="*/ 430306 h 3056964"/>
                          <a:gd name="connsiteX232" fmla="*/ 1846729 w 2525304"/>
                          <a:gd name="connsiteY232" fmla="*/ 488576 h 3056964"/>
                          <a:gd name="connsiteX233" fmla="*/ 1913965 w 2525304"/>
                          <a:gd name="connsiteY233" fmla="*/ 515470 h 3056964"/>
                          <a:gd name="connsiteX234" fmla="*/ 1922929 w 2525304"/>
                          <a:gd name="connsiteY234" fmla="*/ 528917 h 3056964"/>
                          <a:gd name="connsiteX235" fmla="*/ 1967753 w 2525304"/>
                          <a:gd name="connsiteY235" fmla="*/ 569259 h 3056964"/>
                          <a:gd name="connsiteX236" fmla="*/ 1981200 w 2525304"/>
                          <a:gd name="connsiteY236" fmla="*/ 582706 h 3056964"/>
                          <a:gd name="connsiteX237" fmla="*/ 1994647 w 2525304"/>
                          <a:gd name="connsiteY237" fmla="*/ 591670 h 3056964"/>
                          <a:gd name="connsiteX238" fmla="*/ 2021541 w 2525304"/>
                          <a:gd name="connsiteY238" fmla="*/ 614082 h 3056964"/>
                          <a:gd name="connsiteX239" fmla="*/ 2030506 w 2525304"/>
                          <a:gd name="connsiteY239" fmla="*/ 627529 h 3056964"/>
                          <a:gd name="connsiteX240" fmla="*/ 2057400 w 2525304"/>
                          <a:gd name="connsiteY240" fmla="*/ 654423 h 3056964"/>
                          <a:gd name="connsiteX241" fmla="*/ 2088776 w 2525304"/>
                          <a:gd name="connsiteY241" fmla="*/ 699247 h 3056964"/>
                          <a:gd name="connsiteX242" fmla="*/ 2115670 w 2525304"/>
                          <a:gd name="connsiteY242" fmla="*/ 744070 h 3056964"/>
                          <a:gd name="connsiteX243" fmla="*/ 2120153 w 2525304"/>
                          <a:gd name="connsiteY243" fmla="*/ 775447 h 3056964"/>
                          <a:gd name="connsiteX244" fmla="*/ 2138082 w 2525304"/>
                          <a:gd name="connsiteY244" fmla="*/ 829235 h 3056964"/>
                          <a:gd name="connsiteX245" fmla="*/ 2147047 w 2525304"/>
                          <a:gd name="connsiteY245" fmla="*/ 883023 h 3056964"/>
                          <a:gd name="connsiteX246" fmla="*/ 2151529 w 2525304"/>
                          <a:gd name="connsiteY246" fmla="*/ 896470 h 3056964"/>
                          <a:gd name="connsiteX247" fmla="*/ 2156012 w 2525304"/>
                          <a:gd name="connsiteY247" fmla="*/ 914400 h 3056964"/>
                          <a:gd name="connsiteX248" fmla="*/ 2173941 w 2525304"/>
                          <a:gd name="connsiteY248" fmla="*/ 981635 h 3056964"/>
                          <a:gd name="connsiteX249" fmla="*/ 2182906 w 2525304"/>
                          <a:gd name="connsiteY249" fmla="*/ 999564 h 3056964"/>
                          <a:gd name="connsiteX250" fmla="*/ 2187388 w 2525304"/>
                          <a:gd name="connsiteY250" fmla="*/ 1017494 h 3056964"/>
                          <a:gd name="connsiteX251" fmla="*/ 2214282 w 2525304"/>
                          <a:gd name="connsiteY251" fmla="*/ 1071282 h 3056964"/>
                          <a:gd name="connsiteX252" fmla="*/ 2218765 w 2525304"/>
                          <a:gd name="connsiteY252" fmla="*/ 1089212 h 3056964"/>
                          <a:gd name="connsiteX253" fmla="*/ 2223247 w 2525304"/>
                          <a:gd name="connsiteY253" fmla="*/ 1116106 h 3056964"/>
                          <a:gd name="connsiteX254" fmla="*/ 2236694 w 2525304"/>
                          <a:gd name="connsiteY254" fmla="*/ 1143000 h 3056964"/>
                          <a:gd name="connsiteX255" fmla="*/ 2241176 w 2525304"/>
                          <a:gd name="connsiteY255" fmla="*/ 1264023 h 3056964"/>
                          <a:gd name="connsiteX256" fmla="*/ 2245659 w 2525304"/>
                          <a:gd name="connsiteY256" fmla="*/ 1281953 h 3056964"/>
                          <a:gd name="connsiteX257" fmla="*/ 2236694 w 2525304"/>
                          <a:gd name="connsiteY257" fmla="*/ 1380564 h 3056964"/>
                          <a:gd name="connsiteX258" fmla="*/ 2227729 w 2525304"/>
                          <a:gd name="connsiteY258" fmla="*/ 1402976 h 3056964"/>
                          <a:gd name="connsiteX259" fmla="*/ 2223247 w 2525304"/>
                          <a:gd name="connsiteY259" fmla="*/ 1416423 h 3056964"/>
                          <a:gd name="connsiteX260" fmla="*/ 2200835 w 2525304"/>
                          <a:gd name="connsiteY260" fmla="*/ 1474694 h 3056964"/>
                          <a:gd name="connsiteX261" fmla="*/ 2191870 w 2525304"/>
                          <a:gd name="connsiteY261" fmla="*/ 1497106 h 3056964"/>
                          <a:gd name="connsiteX262" fmla="*/ 2187388 w 2525304"/>
                          <a:gd name="connsiteY262" fmla="*/ 1510553 h 3056964"/>
                          <a:gd name="connsiteX263" fmla="*/ 2169459 w 2525304"/>
                          <a:gd name="connsiteY263" fmla="*/ 1555376 h 3056964"/>
                          <a:gd name="connsiteX264" fmla="*/ 2164976 w 2525304"/>
                          <a:gd name="connsiteY264" fmla="*/ 1568823 h 3056964"/>
                          <a:gd name="connsiteX265" fmla="*/ 2156012 w 2525304"/>
                          <a:gd name="connsiteY265" fmla="*/ 1613647 h 3056964"/>
                          <a:gd name="connsiteX266" fmla="*/ 2173941 w 2525304"/>
                          <a:gd name="connsiteY266" fmla="*/ 1631576 h 3056964"/>
                          <a:gd name="connsiteX267" fmla="*/ 2196353 w 2525304"/>
                          <a:gd name="connsiteY267" fmla="*/ 1645023 h 3056964"/>
                          <a:gd name="connsiteX268" fmla="*/ 2241176 w 2525304"/>
                          <a:gd name="connsiteY268" fmla="*/ 1698812 h 3056964"/>
                          <a:gd name="connsiteX269" fmla="*/ 2263588 w 2525304"/>
                          <a:gd name="connsiteY269" fmla="*/ 1743635 h 3056964"/>
                          <a:gd name="connsiteX270" fmla="*/ 2286000 w 2525304"/>
                          <a:gd name="connsiteY270" fmla="*/ 1770529 h 3056964"/>
                          <a:gd name="connsiteX271" fmla="*/ 2299447 w 2525304"/>
                          <a:gd name="connsiteY271" fmla="*/ 1810870 h 3056964"/>
                          <a:gd name="connsiteX272" fmla="*/ 2321859 w 2525304"/>
                          <a:gd name="connsiteY272" fmla="*/ 1837764 h 3056964"/>
                          <a:gd name="connsiteX273" fmla="*/ 2344270 w 2525304"/>
                          <a:gd name="connsiteY273" fmla="*/ 1891553 h 3056964"/>
                          <a:gd name="connsiteX274" fmla="*/ 2348753 w 2525304"/>
                          <a:gd name="connsiteY274" fmla="*/ 1909482 h 3056964"/>
                          <a:gd name="connsiteX275" fmla="*/ 2366682 w 2525304"/>
                          <a:gd name="connsiteY275" fmla="*/ 1949823 h 3056964"/>
                          <a:gd name="connsiteX276" fmla="*/ 2375647 w 2525304"/>
                          <a:gd name="connsiteY276" fmla="*/ 1972235 h 3056964"/>
                          <a:gd name="connsiteX277" fmla="*/ 2380129 w 2525304"/>
                          <a:gd name="connsiteY277" fmla="*/ 1994647 h 3056964"/>
                          <a:gd name="connsiteX278" fmla="*/ 2389094 w 2525304"/>
                          <a:gd name="connsiteY278" fmla="*/ 2021541 h 3056964"/>
                          <a:gd name="connsiteX279" fmla="*/ 2393576 w 2525304"/>
                          <a:gd name="connsiteY279" fmla="*/ 2066364 h 3056964"/>
                          <a:gd name="connsiteX280" fmla="*/ 2398059 w 2525304"/>
                          <a:gd name="connsiteY280" fmla="*/ 2079812 h 3056964"/>
                          <a:gd name="connsiteX281" fmla="*/ 2402541 w 2525304"/>
                          <a:gd name="connsiteY281" fmla="*/ 2133600 h 3056964"/>
                          <a:gd name="connsiteX282" fmla="*/ 2407023 w 2525304"/>
                          <a:gd name="connsiteY282" fmla="*/ 2250141 h 3056964"/>
                          <a:gd name="connsiteX283" fmla="*/ 2389094 w 2525304"/>
                          <a:gd name="connsiteY283" fmla="*/ 2523564 h 3056964"/>
                          <a:gd name="connsiteX284" fmla="*/ 2380129 w 2525304"/>
                          <a:gd name="connsiteY284" fmla="*/ 2545976 h 3056964"/>
                          <a:gd name="connsiteX285" fmla="*/ 2357718 w 2525304"/>
                          <a:gd name="connsiteY285" fmla="*/ 2599764 h 3056964"/>
                          <a:gd name="connsiteX286" fmla="*/ 2348753 w 2525304"/>
                          <a:gd name="connsiteY286" fmla="*/ 2622176 h 3056964"/>
                          <a:gd name="connsiteX287" fmla="*/ 2339788 w 2525304"/>
                          <a:gd name="connsiteY287" fmla="*/ 2658035 h 3056964"/>
                          <a:gd name="connsiteX288" fmla="*/ 2326341 w 2525304"/>
                          <a:gd name="connsiteY288" fmla="*/ 2680447 h 3056964"/>
                          <a:gd name="connsiteX289" fmla="*/ 2317376 w 2525304"/>
                          <a:gd name="connsiteY289" fmla="*/ 2711823 h 3056964"/>
                          <a:gd name="connsiteX290" fmla="*/ 2303929 w 2525304"/>
                          <a:gd name="connsiteY290" fmla="*/ 2734235 h 3056964"/>
                          <a:gd name="connsiteX291" fmla="*/ 2290482 w 2525304"/>
                          <a:gd name="connsiteY291" fmla="*/ 2765612 h 3056964"/>
                          <a:gd name="connsiteX292" fmla="*/ 2272553 w 2525304"/>
                          <a:gd name="connsiteY292" fmla="*/ 2770094 h 3056964"/>
                          <a:gd name="connsiteX293" fmla="*/ 2259106 w 2525304"/>
                          <a:gd name="connsiteY293" fmla="*/ 2774576 h 3056964"/>
                          <a:gd name="connsiteX294" fmla="*/ 2241176 w 2525304"/>
                          <a:gd name="connsiteY294" fmla="*/ 2779059 h 3056964"/>
                          <a:gd name="connsiteX295" fmla="*/ 2209800 w 2525304"/>
                          <a:gd name="connsiteY295" fmla="*/ 2788023 h 3056964"/>
                          <a:gd name="connsiteX296" fmla="*/ 2205318 w 2525304"/>
                          <a:gd name="connsiteY296" fmla="*/ 2725270 h 3056964"/>
                          <a:gd name="connsiteX297" fmla="*/ 2218765 w 2525304"/>
                          <a:gd name="connsiteY297" fmla="*/ 2707341 h 3056964"/>
                          <a:gd name="connsiteX298" fmla="*/ 2245659 w 2525304"/>
                          <a:gd name="connsiteY298" fmla="*/ 2658035 h 3056964"/>
                          <a:gd name="connsiteX299" fmla="*/ 2268070 w 2525304"/>
                          <a:gd name="connsiteY299" fmla="*/ 2631141 h 3056964"/>
                          <a:gd name="connsiteX300" fmla="*/ 2268070 w 2525304"/>
                          <a:gd name="connsiteY300" fmla="*/ 2254623 h 3056964"/>
                          <a:gd name="connsiteX301" fmla="*/ 2259106 w 2525304"/>
                          <a:gd name="connsiteY301" fmla="*/ 2218764 h 3056964"/>
                          <a:gd name="connsiteX302" fmla="*/ 2250141 w 2525304"/>
                          <a:gd name="connsiteY302" fmla="*/ 2178423 h 3056964"/>
                          <a:gd name="connsiteX303" fmla="*/ 2245659 w 2525304"/>
                          <a:gd name="connsiteY303" fmla="*/ 2160494 h 3056964"/>
                          <a:gd name="connsiteX304" fmla="*/ 2205318 w 2525304"/>
                          <a:gd name="connsiteY304" fmla="*/ 2093259 h 3056964"/>
                          <a:gd name="connsiteX305" fmla="*/ 2142565 w 2525304"/>
                          <a:gd name="connsiteY305" fmla="*/ 1981200 h 3056964"/>
                          <a:gd name="connsiteX306" fmla="*/ 2129117 w 2525304"/>
                          <a:gd name="connsiteY306" fmla="*/ 1873624 h 3056964"/>
                          <a:gd name="connsiteX307" fmla="*/ 2057400 w 2525304"/>
                          <a:gd name="connsiteY307" fmla="*/ 1837764 h 3056964"/>
                          <a:gd name="connsiteX308" fmla="*/ 2048435 w 2525304"/>
                          <a:gd name="connsiteY308" fmla="*/ 1792941 h 3056964"/>
                          <a:gd name="connsiteX309" fmla="*/ 2034988 w 2525304"/>
                          <a:gd name="connsiteY309" fmla="*/ 1689847 h 3056964"/>
                          <a:gd name="connsiteX310" fmla="*/ 2026023 w 2525304"/>
                          <a:gd name="connsiteY310" fmla="*/ 1712259 h 3056964"/>
                          <a:gd name="connsiteX311" fmla="*/ 2021541 w 2525304"/>
                          <a:gd name="connsiteY311" fmla="*/ 1725706 h 3056964"/>
                          <a:gd name="connsiteX312" fmla="*/ 1999129 w 2525304"/>
                          <a:gd name="connsiteY312" fmla="*/ 1739153 h 3056964"/>
                          <a:gd name="connsiteX313" fmla="*/ 1990165 w 2525304"/>
                          <a:gd name="connsiteY313" fmla="*/ 1757082 h 3056964"/>
                          <a:gd name="connsiteX314" fmla="*/ 1967753 w 2525304"/>
                          <a:gd name="connsiteY314" fmla="*/ 1792941 h 3056964"/>
                          <a:gd name="connsiteX315" fmla="*/ 1981200 w 2525304"/>
                          <a:gd name="connsiteY315" fmla="*/ 1909482 h 3056964"/>
                          <a:gd name="connsiteX316" fmla="*/ 1994647 w 2525304"/>
                          <a:gd name="connsiteY316" fmla="*/ 1940859 h 3056964"/>
                          <a:gd name="connsiteX317" fmla="*/ 2003612 w 2525304"/>
                          <a:gd name="connsiteY317" fmla="*/ 1958788 h 3056964"/>
                          <a:gd name="connsiteX318" fmla="*/ 2026023 w 2525304"/>
                          <a:gd name="connsiteY318" fmla="*/ 1990164 h 3056964"/>
                          <a:gd name="connsiteX319" fmla="*/ 2043953 w 2525304"/>
                          <a:gd name="connsiteY319" fmla="*/ 2034988 h 3056964"/>
                          <a:gd name="connsiteX320" fmla="*/ 2061882 w 2525304"/>
                          <a:gd name="connsiteY320" fmla="*/ 2057400 h 3056964"/>
                          <a:gd name="connsiteX321" fmla="*/ 2088776 w 2525304"/>
                          <a:gd name="connsiteY321" fmla="*/ 2120153 h 3056964"/>
                          <a:gd name="connsiteX322" fmla="*/ 2102223 w 2525304"/>
                          <a:gd name="connsiteY322" fmla="*/ 2151529 h 3056964"/>
                          <a:gd name="connsiteX323" fmla="*/ 2106706 w 2525304"/>
                          <a:gd name="connsiteY323" fmla="*/ 2182906 h 3056964"/>
                          <a:gd name="connsiteX324" fmla="*/ 2124635 w 2525304"/>
                          <a:gd name="connsiteY324" fmla="*/ 2245659 h 3056964"/>
                          <a:gd name="connsiteX325" fmla="*/ 2138082 w 2525304"/>
                          <a:gd name="connsiteY325" fmla="*/ 2335306 h 3056964"/>
                          <a:gd name="connsiteX326" fmla="*/ 2147047 w 2525304"/>
                          <a:gd name="connsiteY326" fmla="*/ 2371164 h 3056964"/>
                          <a:gd name="connsiteX327" fmla="*/ 2151529 w 2525304"/>
                          <a:gd name="connsiteY327" fmla="*/ 2402541 h 3056964"/>
                          <a:gd name="connsiteX328" fmla="*/ 2160494 w 2525304"/>
                          <a:gd name="connsiteY328" fmla="*/ 2456329 h 3056964"/>
                          <a:gd name="connsiteX329" fmla="*/ 2156012 w 2525304"/>
                          <a:gd name="connsiteY329" fmla="*/ 2649070 h 3056964"/>
                          <a:gd name="connsiteX330" fmla="*/ 2138082 w 2525304"/>
                          <a:gd name="connsiteY330" fmla="*/ 2729753 h 3056964"/>
                          <a:gd name="connsiteX331" fmla="*/ 2133600 w 2525304"/>
                          <a:gd name="connsiteY331" fmla="*/ 2747682 h 3056964"/>
                          <a:gd name="connsiteX332" fmla="*/ 2120153 w 2525304"/>
                          <a:gd name="connsiteY332" fmla="*/ 2765612 h 3056964"/>
                          <a:gd name="connsiteX333" fmla="*/ 2111188 w 2525304"/>
                          <a:gd name="connsiteY333" fmla="*/ 2792506 h 3056964"/>
                          <a:gd name="connsiteX334" fmla="*/ 2088776 w 2525304"/>
                          <a:gd name="connsiteY334" fmla="*/ 2823882 h 3056964"/>
                          <a:gd name="connsiteX335" fmla="*/ 2075329 w 2525304"/>
                          <a:gd name="connsiteY335" fmla="*/ 2850776 h 3056964"/>
                          <a:gd name="connsiteX336" fmla="*/ 2061882 w 2525304"/>
                          <a:gd name="connsiteY336" fmla="*/ 2855259 h 3056964"/>
                          <a:gd name="connsiteX337" fmla="*/ 2021541 w 2525304"/>
                          <a:gd name="connsiteY337" fmla="*/ 2850776 h 3056964"/>
                          <a:gd name="connsiteX338" fmla="*/ 2012576 w 2525304"/>
                          <a:gd name="connsiteY338" fmla="*/ 2805953 h 3056964"/>
                          <a:gd name="connsiteX339" fmla="*/ 2048435 w 2525304"/>
                          <a:gd name="connsiteY339" fmla="*/ 2707341 h 3056964"/>
                          <a:gd name="connsiteX340" fmla="*/ 2048435 w 2525304"/>
                          <a:gd name="connsiteY340" fmla="*/ 2707341 h 3056964"/>
                          <a:gd name="connsiteX341" fmla="*/ 2061882 w 2525304"/>
                          <a:gd name="connsiteY341" fmla="*/ 2653553 h 3056964"/>
                          <a:gd name="connsiteX342" fmla="*/ 2070847 w 2525304"/>
                          <a:gd name="connsiteY342" fmla="*/ 2568388 h 3056964"/>
                          <a:gd name="connsiteX343" fmla="*/ 2066365 w 2525304"/>
                          <a:gd name="connsiteY343" fmla="*/ 2411506 h 3056964"/>
                          <a:gd name="connsiteX344" fmla="*/ 2043953 w 2525304"/>
                          <a:gd name="connsiteY344" fmla="*/ 2335306 h 3056964"/>
                          <a:gd name="connsiteX345" fmla="*/ 2030506 w 2525304"/>
                          <a:gd name="connsiteY345" fmla="*/ 2308412 h 3056964"/>
                          <a:gd name="connsiteX346" fmla="*/ 2017059 w 2525304"/>
                          <a:gd name="connsiteY346" fmla="*/ 2268070 h 3056964"/>
                          <a:gd name="connsiteX347" fmla="*/ 1981200 w 2525304"/>
                          <a:gd name="connsiteY347" fmla="*/ 2200835 h 3056964"/>
                          <a:gd name="connsiteX348" fmla="*/ 1972235 w 2525304"/>
                          <a:gd name="connsiteY348" fmla="*/ 2187388 h 3056964"/>
                          <a:gd name="connsiteX349" fmla="*/ 1958788 w 2525304"/>
                          <a:gd name="connsiteY349" fmla="*/ 2164976 h 3056964"/>
                          <a:gd name="connsiteX350" fmla="*/ 1905000 w 2525304"/>
                          <a:gd name="connsiteY350" fmla="*/ 2084294 h 3056964"/>
                          <a:gd name="connsiteX351" fmla="*/ 1882588 w 2525304"/>
                          <a:gd name="connsiteY351" fmla="*/ 2043953 h 3056964"/>
                          <a:gd name="connsiteX352" fmla="*/ 1869141 w 2525304"/>
                          <a:gd name="connsiteY352" fmla="*/ 2026023 h 3056964"/>
                          <a:gd name="connsiteX353" fmla="*/ 1806388 w 2525304"/>
                          <a:gd name="connsiteY353" fmla="*/ 1999129 h 3056964"/>
                          <a:gd name="connsiteX354" fmla="*/ 1779494 w 2525304"/>
                          <a:gd name="connsiteY354" fmla="*/ 1990164 h 3056964"/>
                          <a:gd name="connsiteX355" fmla="*/ 1752600 w 2525304"/>
                          <a:gd name="connsiteY355" fmla="*/ 1985682 h 3056964"/>
                          <a:gd name="connsiteX356" fmla="*/ 1680882 w 2525304"/>
                          <a:gd name="connsiteY356" fmla="*/ 1963270 h 3056964"/>
                          <a:gd name="connsiteX357" fmla="*/ 1662953 w 2525304"/>
                          <a:gd name="connsiteY357" fmla="*/ 1958788 h 3056964"/>
                          <a:gd name="connsiteX358" fmla="*/ 1640541 w 2525304"/>
                          <a:gd name="connsiteY358" fmla="*/ 1945341 h 3056964"/>
                          <a:gd name="connsiteX359" fmla="*/ 1604682 w 2525304"/>
                          <a:gd name="connsiteY359" fmla="*/ 1958788 h 3056964"/>
                          <a:gd name="connsiteX360" fmla="*/ 1537447 w 2525304"/>
                          <a:gd name="connsiteY360" fmla="*/ 1990164 h 3056964"/>
                          <a:gd name="connsiteX361" fmla="*/ 1510553 w 2525304"/>
                          <a:gd name="connsiteY361" fmla="*/ 1994647 h 3056964"/>
                          <a:gd name="connsiteX362" fmla="*/ 1488141 w 2525304"/>
                          <a:gd name="connsiteY362" fmla="*/ 1999129 h 3056964"/>
                          <a:gd name="connsiteX363" fmla="*/ 1443318 w 2525304"/>
                          <a:gd name="connsiteY363" fmla="*/ 2008094 h 3056964"/>
                          <a:gd name="connsiteX364" fmla="*/ 1367118 w 2525304"/>
                          <a:gd name="connsiteY364" fmla="*/ 1990164 h 3056964"/>
                          <a:gd name="connsiteX365" fmla="*/ 1317812 w 2525304"/>
                          <a:gd name="connsiteY365" fmla="*/ 1972235 h 3056964"/>
                          <a:gd name="connsiteX366" fmla="*/ 1066800 w 2525304"/>
                          <a:gd name="connsiteY366" fmla="*/ 1958788 h 3056964"/>
                          <a:gd name="connsiteX367" fmla="*/ 1030941 w 2525304"/>
                          <a:gd name="connsiteY367" fmla="*/ 1949823 h 3056964"/>
                          <a:gd name="connsiteX368" fmla="*/ 986118 w 2525304"/>
                          <a:gd name="connsiteY368" fmla="*/ 1927412 h 3056964"/>
                          <a:gd name="connsiteX369" fmla="*/ 968188 w 2525304"/>
                          <a:gd name="connsiteY369" fmla="*/ 1918447 h 3056964"/>
                          <a:gd name="connsiteX370" fmla="*/ 936812 w 2525304"/>
                          <a:gd name="connsiteY370" fmla="*/ 1900517 h 3056964"/>
                          <a:gd name="connsiteX371" fmla="*/ 905435 w 2525304"/>
                          <a:gd name="connsiteY371" fmla="*/ 1882588 h 3056964"/>
                          <a:gd name="connsiteX372" fmla="*/ 869576 w 2525304"/>
                          <a:gd name="connsiteY372" fmla="*/ 1896035 h 3056964"/>
                          <a:gd name="connsiteX373" fmla="*/ 856129 w 2525304"/>
                          <a:gd name="connsiteY373" fmla="*/ 1913964 h 3056964"/>
                          <a:gd name="connsiteX374" fmla="*/ 815788 w 2525304"/>
                          <a:gd name="connsiteY374" fmla="*/ 1954306 h 3056964"/>
                          <a:gd name="connsiteX375" fmla="*/ 788894 w 2525304"/>
                          <a:gd name="connsiteY375" fmla="*/ 1976717 h 3056964"/>
                          <a:gd name="connsiteX376" fmla="*/ 762000 w 2525304"/>
                          <a:gd name="connsiteY376" fmla="*/ 1999129 h 3056964"/>
                          <a:gd name="connsiteX377" fmla="*/ 753035 w 2525304"/>
                          <a:gd name="connsiteY377" fmla="*/ 2012576 h 3056964"/>
                          <a:gd name="connsiteX378" fmla="*/ 735106 w 2525304"/>
                          <a:gd name="connsiteY378" fmla="*/ 2026023 h 3056964"/>
                          <a:gd name="connsiteX379" fmla="*/ 712694 w 2525304"/>
                          <a:gd name="connsiteY379" fmla="*/ 2048435 h 3056964"/>
                          <a:gd name="connsiteX380" fmla="*/ 694765 w 2525304"/>
                          <a:gd name="connsiteY380" fmla="*/ 2061882 h 3056964"/>
                          <a:gd name="connsiteX381" fmla="*/ 681318 w 2525304"/>
                          <a:gd name="connsiteY381" fmla="*/ 2079812 h 3056964"/>
                          <a:gd name="connsiteX382" fmla="*/ 667870 w 2525304"/>
                          <a:gd name="connsiteY382" fmla="*/ 2088776 h 3056964"/>
                          <a:gd name="connsiteX383" fmla="*/ 623047 w 2525304"/>
                          <a:gd name="connsiteY383" fmla="*/ 2129117 h 3056964"/>
                          <a:gd name="connsiteX384" fmla="*/ 600635 w 2525304"/>
                          <a:gd name="connsiteY384" fmla="*/ 2160494 h 3056964"/>
                          <a:gd name="connsiteX385" fmla="*/ 587188 w 2525304"/>
                          <a:gd name="connsiteY385" fmla="*/ 2200835 h 3056964"/>
                          <a:gd name="connsiteX386" fmla="*/ 582706 w 2525304"/>
                          <a:gd name="connsiteY386" fmla="*/ 2232212 h 3056964"/>
                          <a:gd name="connsiteX387" fmla="*/ 596153 w 2525304"/>
                          <a:gd name="connsiteY387" fmla="*/ 2321859 h 3056964"/>
                          <a:gd name="connsiteX388" fmla="*/ 600635 w 2525304"/>
                          <a:gd name="connsiteY388" fmla="*/ 2339788 h 3056964"/>
                          <a:gd name="connsiteX389" fmla="*/ 609600 w 2525304"/>
                          <a:gd name="connsiteY389" fmla="*/ 2357717 h 3056964"/>
                          <a:gd name="connsiteX390" fmla="*/ 614082 w 2525304"/>
                          <a:gd name="connsiteY390" fmla="*/ 2375647 h 3056964"/>
                          <a:gd name="connsiteX391" fmla="*/ 623047 w 2525304"/>
                          <a:gd name="connsiteY391" fmla="*/ 2398059 h 3056964"/>
                          <a:gd name="connsiteX392" fmla="*/ 627529 w 2525304"/>
                          <a:gd name="connsiteY392" fmla="*/ 2420470 h 3056964"/>
                          <a:gd name="connsiteX393" fmla="*/ 640976 w 2525304"/>
                          <a:gd name="connsiteY393" fmla="*/ 2451847 h 3056964"/>
                          <a:gd name="connsiteX394" fmla="*/ 645459 w 2525304"/>
                          <a:gd name="connsiteY394" fmla="*/ 2465294 h 3056964"/>
                          <a:gd name="connsiteX395" fmla="*/ 658906 w 2525304"/>
                          <a:gd name="connsiteY395" fmla="*/ 2487706 h 3056964"/>
                          <a:gd name="connsiteX396" fmla="*/ 676835 w 2525304"/>
                          <a:gd name="connsiteY396" fmla="*/ 2550459 h 3056964"/>
                          <a:gd name="connsiteX397" fmla="*/ 690282 w 2525304"/>
                          <a:gd name="connsiteY397" fmla="*/ 2581835 h 3056964"/>
                          <a:gd name="connsiteX398" fmla="*/ 699247 w 2525304"/>
                          <a:gd name="connsiteY398" fmla="*/ 2626659 h 3056964"/>
                          <a:gd name="connsiteX399" fmla="*/ 703729 w 2525304"/>
                          <a:gd name="connsiteY399" fmla="*/ 2653553 h 3056964"/>
                          <a:gd name="connsiteX400" fmla="*/ 717176 w 2525304"/>
                          <a:gd name="connsiteY400" fmla="*/ 2680447 h 3056964"/>
                          <a:gd name="connsiteX401" fmla="*/ 735106 w 2525304"/>
                          <a:gd name="connsiteY401" fmla="*/ 2738717 h 3056964"/>
                          <a:gd name="connsiteX402" fmla="*/ 739588 w 2525304"/>
                          <a:gd name="connsiteY402" fmla="*/ 2765612 h 3056964"/>
                          <a:gd name="connsiteX403" fmla="*/ 762000 w 2525304"/>
                          <a:gd name="connsiteY403" fmla="*/ 2828364 h 3056964"/>
                          <a:gd name="connsiteX404" fmla="*/ 766482 w 2525304"/>
                          <a:gd name="connsiteY404" fmla="*/ 2918012 h 3056964"/>
                          <a:gd name="connsiteX405" fmla="*/ 770965 w 2525304"/>
                          <a:gd name="connsiteY405" fmla="*/ 2940423 h 3056964"/>
                          <a:gd name="connsiteX406" fmla="*/ 775447 w 2525304"/>
                          <a:gd name="connsiteY406" fmla="*/ 2971800 h 3056964"/>
                          <a:gd name="connsiteX407" fmla="*/ 748553 w 2525304"/>
                          <a:gd name="connsiteY407" fmla="*/ 3021106 h 3056964"/>
                          <a:gd name="connsiteX408" fmla="*/ 721659 w 2525304"/>
                          <a:gd name="connsiteY408" fmla="*/ 3030070 h 3056964"/>
                          <a:gd name="connsiteX409" fmla="*/ 708212 w 2525304"/>
                          <a:gd name="connsiteY409" fmla="*/ 3034553 h 3056964"/>
                          <a:gd name="connsiteX410" fmla="*/ 623047 w 2525304"/>
                          <a:gd name="connsiteY410" fmla="*/ 3016623 h 3056964"/>
                          <a:gd name="connsiteX411" fmla="*/ 609600 w 2525304"/>
                          <a:gd name="connsiteY411" fmla="*/ 2994212 h 3056964"/>
                          <a:gd name="connsiteX412" fmla="*/ 591670 w 2525304"/>
                          <a:gd name="connsiteY412" fmla="*/ 2953870 h 3056964"/>
                          <a:gd name="connsiteX413" fmla="*/ 560294 w 2525304"/>
                          <a:gd name="connsiteY413" fmla="*/ 2895600 h 3056964"/>
                          <a:gd name="connsiteX414" fmla="*/ 551329 w 2525304"/>
                          <a:gd name="connsiteY414" fmla="*/ 2882153 h 3056964"/>
                          <a:gd name="connsiteX415" fmla="*/ 528918 w 2525304"/>
                          <a:gd name="connsiteY415" fmla="*/ 2859741 h 3056964"/>
                          <a:gd name="connsiteX416" fmla="*/ 519953 w 2525304"/>
                          <a:gd name="connsiteY416" fmla="*/ 2814917 h 3056964"/>
                          <a:gd name="connsiteX417" fmla="*/ 524435 w 2525304"/>
                          <a:gd name="connsiteY417" fmla="*/ 2788023 h 3056964"/>
                          <a:gd name="connsiteX418" fmla="*/ 528918 w 2525304"/>
                          <a:gd name="connsiteY418" fmla="*/ 2774576 h 3056964"/>
                          <a:gd name="connsiteX419" fmla="*/ 542365 w 2525304"/>
                          <a:gd name="connsiteY419" fmla="*/ 2738717 h 3056964"/>
                          <a:gd name="connsiteX420" fmla="*/ 484094 w 2525304"/>
                          <a:gd name="connsiteY420" fmla="*/ 2572870 h 3056964"/>
                          <a:gd name="connsiteX421" fmla="*/ 443753 w 2525304"/>
                          <a:gd name="connsiteY421" fmla="*/ 2465294 h 3056964"/>
                          <a:gd name="connsiteX422" fmla="*/ 439270 w 2525304"/>
                          <a:gd name="connsiteY422" fmla="*/ 2438400 h 3056964"/>
                          <a:gd name="connsiteX423" fmla="*/ 430306 w 2525304"/>
                          <a:gd name="connsiteY423" fmla="*/ 2402541 h 3056964"/>
                          <a:gd name="connsiteX424" fmla="*/ 425823 w 2525304"/>
                          <a:gd name="connsiteY424" fmla="*/ 2366682 h 3056964"/>
                          <a:gd name="connsiteX425" fmla="*/ 398929 w 2525304"/>
                          <a:gd name="connsiteY425" fmla="*/ 2286000 h 3056964"/>
                          <a:gd name="connsiteX426" fmla="*/ 385482 w 2525304"/>
                          <a:gd name="connsiteY426" fmla="*/ 2254623 h 3056964"/>
                          <a:gd name="connsiteX427" fmla="*/ 381000 w 2525304"/>
                          <a:gd name="connsiteY427" fmla="*/ 2236694 h 3056964"/>
                          <a:gd name="connsiteX428" fmla="*/ 372035 w 2525304"/>
                          <a:gd name="connsiteY428" fmla="*/ 2169459 h 3056964"/>
                          <a:gd name="connsiteX429" fmla="*/ 367553 w 2525304"/>
                          <a:gd name="connsiteY429" fmla="*/ 2156012 h 3056964"/>
                          <a:gd name="connsiteX430" fmla="*/ 407894 w 2525304"/>
                          <a:gd name="connsiteY430" fmla="*/ 2138082 h 3056964"/>
                          <a:gd name="connsiteX431" fmla="*/ 515470 w 2525304"/>
                          <a:gd name="connsiteY431" fmla="*/ 2093259 h 3056964"/>
                          <a:gd name="connsiteX432" fmla="*/ 578223 w 2525304"/>
                          <a:gd name="connsiteY432" fmla="*/ 2039470 h 3056964"/>
                          <a:gd name="connsiteX433" fmla="*/ 587188 w 2525304"/>
                          <a:gd name="connsiteY433" fmla="*/ 2017059 h 3056964"/>
                          <a:gd name="connsiteX434" fmla="*/ 614082 w 2525304"/>
                          <a:gd name="connsiteY434" fmla="*/ 1940859 h 3056964"/>
                          <a:gd name="connsiteX435" fmla="*/ 649941 w 2525304"/>
                          <a:gd name="connsiteY435" fmla="*/ 1887070 h 3056964"/>
                          <a:gd name="connsiteX436" fmla="*/ 690282 w 2525304"/>
                          <a:gd name="connsiteY436" fmla="*/ 1860176 h 3056964"/>
                          <a:gd name="connsiteX437" fmla="*/ 703729 w 2525304"/>
                          <a:gd name="connsiteY437" fmla="*/ 1851212 h 3056964"/>
                          <a:gd name="connsiteX438" fmla="*/ 739588 w 2525304"/>
                          <a:gd name="connsiteY438" fmla="*/ 1833282 h 3056964"/>
                          <a:gd name="connsiteX439" fmla="*/ 708212 w 2525304"/>
                          <a:gd name="connsiteY439" fmla="*/ 1873623 h 3056964"/>
                          <a:gd name="connsiteX440" fmla="*/ 654423 w 2525304"/>
                          <a:gd name="connsiteY440" fmla="*/ 1927412 h 3056964"/>
                          <a:gd name="connsiteX441" fmla="*/ 636494 w 2525304"/>
                          <a:gd name="connsiteY441" fmla="*/ 1945341 h 3056964"/>
                          <a:gd name="connsiteX442" fmla="*/ 614082 w 2525304"/>
                          <a:gd name="connsiteY442" fmla="*/ 1972235 h 3056964"/>
                          <a:gd name="connsiteX443" fmla="*/ 605118 w 2525304"/>
                          <a:gd name="connsiteY443" fmla="*/ 1985682 h 3056964"/>
                          <a:gd name="connsiteX444" fmla="*/ 560294 w 2525304"/>
                          <a:gd name="connsiteY444" fmla="*/ 2021541 h 3056964"/>
                          <a:gd name="connsiteX445" fmla="*/ 524435 w 2525304"/>
                          <a:gd name="connsiteY445" fmla="*/ 2034988 h 3056964"/>
                          <a:gd name="connsiteX446" fmla="*/ 502023 w 2525304"/>
                          <a:gd name="connsiteY446" fmla="*/ 2048435 h 3056964"/>
                          <a:gd name="connsiteX447" fmla="*/ 461682 w 2525304"/>
                          <a:gd name="connsiteY447" fmla="*/ 2075329 h 3056964"/>
                          <a:gd name="connsiteX448" fmla="*/ 448235 w 2525304"/>
                          <a:gd name="connsiteY448" fmla="*/ 2084294 h 3056964"/>
                          <a:gd name="connsiteX449" fmla="*/ 430306 w 2525304"/>
                          <a:gd name="connsiteY449" fmla="*/ 2093259 h 3056964"/>
                          <a:gd name="connsiteX450" fmla="*/ 412376 w 2525304"/>
                          <a:gd name="connsiteY450" fmla="*/ 2106706 h 3056964"/>
                          <a:gd name="connsiteX451" fmla="*/ 389965 w 2525304"/>
                          <a:gd name="connsiteY451" fmla="*/ 2115670 h 3056964"/>
                          <a:gd name="connsiteX452" fmla="*/ 372035 w 2525304"/>
                          <a:gd name="connsiteY452" fmla="*/ 2129117 h 3056964"/>
                          <a:gd name="connsiteX453" fmla="*/ 318247 w 2525304"/>
                          <a:gd name="connsiteY453" fmla="*/ 2160494 h 3056964"/>
                          <a:gd name="connsiteX454" fmla="*/ 304800 w 2525304"/>
                          <a:gd name="connsiteY454" fmla="*/ 2178423 h 3056964"/>
                          <a:gd name="connsiteX455" fmla="*/ 282388 w 2525304"/>
                          <a:gd name="connsiteY455" fmla="*/ 2205317 h 3056964"/>
                          <a:gd name="connsiteX456" fmla="*/ 295835 w 2525304"/>
                          <a:gd name="connsiteY456" fmla="*/ 2501153 h 3056964"/>
                          <a:gd name="connsiteX457" fmla="*/ 300318 w 2525304"/>
                          <a:gd name="connsiteY457" fmla="*/ 2523564 h 3056964"/>
                          <a:gd name="connsiteX458" fmla="*/ 304800 w 2525304"/>
                          <a:gd name="connsiteY458" fmla="*/ 2554941 h 3056964"/>
                          <a:gd name="connsiteX459" fmla="*/ 309282 w 2525304"/>
                          <a:gd name="connsiteY459" fmla="*/ 2613212 h 3056964"/>
                          <a:gd name="connsiteX460" fmla="*/ 322729 w 2525304"/>
                          <a:gd name="connsiteY460" fmla="*/ 2671482 h 3056964"/>
                          <a:gd name="connsiteX461" fmla="*/ 327212 w 2525304"/>
                          <a:gd name="connsiteY461" fmla="*/ 2698376 h 3056964"/>
                          <a:gd name="connsiteX462" fmla="*/ 331694 w 2525304"/>
                          <a:gd name="connsiteY462" fmla="*/ 2729753 h 3056964"/>
                          <a:gd name="connsiteX463" fmla="*/ 345141 w 2525304"/>
                          <a:gd name="connsiteY463" fmla="*/ 2756647 h 3056964"/>
                          <a:gd name="connsiteX464" fmla="*/ 367553 w 2525304"/>
                          <a:gd name="connsiteY464" fmla="*/ 2810435 h 3056964"/>
                          <a:gd name="connsiteX465" fmla="*/ 381000 w 2525304"/>
                          <a:gd name="connsiteY465" fmla="*/ 2868706 h 3056964"/>
                          <a:gd name="connsiteX466" fmla="*/ 389965 w 2525304"/>
                          <a:gd name="connsiteY466" fmla="*/ 2882153 h 3056964"/>
                          <a:gd name="connsiteX467" fmla="*/ 394447 w 2525304"/>
                          <a:gd name="connsiteY467" fmla="*/ 2900082 h 3056964"/>
                          <a:gd name="connsiteX468" fmla="*/ 412376 w 2525304"/>
                          <a:gd name="connsiteY468" fmla="*/ 2931459 h 3056964"/>
                          <a:gd name="connsiteX469" fmla="*/ 416859 w 2525304"/>
                          <a:gd name="connsiteY469" fmla="*/ 2944906 h 3056964"/>
                          <a:gd name="connsiteX470" fmla="*/ 425823 w 2525304"/>
                          <a:gd name="connsiteY470" fmla="*/ 2958353 h 3056964"/>
                          <a:gd name="connsiteX471" fmla="*/ 439270 w 2525304"/>
                          <a:gd name="connsiteY471" fmla="*/ 2989729 h 3056964"/>
                          <a:gd name="connsiteX472" fmla="*/ 439270 w 2525304"/>
                          <a:gd name="connsiteY472" fmla="*/ 3039035 h 3056964"/>
                          <a:gd name="connsiteX473" fmla="*/ 430306 w 2525304"/>
                          <a:gd name="connsiteY473" fmla="*/ 3052482 h 3056964"/>
                          <a:gd name="connsiteX474" fmla="*/ 412376 w 2525304"/>
                          <a:gd name="connsiteY474" fmla="*/ 3056964 h 3056964"/>
                          <a:gd name="connsiteX475" fmla="*/ 295835 w 2525304"/>
                          <a:gd name="connsiteY475" fmla="*/ 3043517 h 3056964"/>
                          <a:gd name="connsiteX476" fmla="*/ 264459 w 2525304"/>
                          <a:gd name="connsiteY476" fmla="*/ 2962835 h 3056964"/>
                          <a:gd name="connsiteX477" fmla="*/ 259976 w 2525304"/>
                          <a:gd name="connsiteY477" fmla="*/ 2926976 h 3056964"/>
                          <a:gd name="connsiteX478" fmla="*/ 246529 w 2525304"/>
                          <a:gd name="connsiteY478" fmla="*/ 2864223 h 3056964"/>
                          <a:gd name="connsiteX479" fmla="*/ 237565 w 2525304"/>
                          <a:gd name="connsiteY479" fmla="*/ 2770094 h 3056964"/>
                          <a:gd name="connsiteX480" fmla="*/ 228600 w 2525304"/>
                          <a:gd name="connsiteY480" fmla="*/ 2743200 h 3056964"/>
                          <a:gd name="connsiteX481" fmla="*/ 219635 w 2525304"/>
                          <a:gd name="connsiteY481" fmla="*/ 2707341 h 3056964"/>
                          <a:gd name="connsiteX482" fmla="*/ 206188 w 2525304"/>
                          <a:gd name="connsiteY482" fmla="*/ 2667000 h 3056964"/>
                          <a:gd name="connsiteX483" fmla="*/ 201706 w 2525304"/>
                          <a:gd name="connsiteY483" fmla="*/ 2635623 h 3056964"/>
                          <a:gd name="connsiteX484" fmla="*/ 197223 w 2525304"/>
                          <a:gd name="connsiteY484" fmla="*/ 2613212 h 3056964"/>
                          <a:gd name="connsiteX485" fmla="*/ 192741 w 2525304"/>
                          <a:gd name="connsiteY485" fmla="*/ 2577353 h 3056964"/>
                          <a:gd name="connsiteX486" fmla="*/ 188259 w 2525304"/>
                          <a:gd name="connsiteY486" fmla="*/ 2537012 h 3056964"/>
                          <a:gd name="connsiteX487" fmla="*/ 179294 w 2525304"/>
                          <a:gd name="connsiteY487" fmla="*/ 2510117 h 3056964"/>
                          <a:gd name="connsiteX488" fmla="*/ 165847 w 2525304"/>
                          <a:gd name="connsiteY488" fmla="*/ 2460812 h 3056964"/>
                          <a:gd name="connsiteX489" fmla="*/ 161365 w 2525304"/>
                          <a:gd name="connsiteY489" fmla="*/ 2433917 h 3056964"/>
                          <a:gd name="connsiteX490" fmla="*/ 156882 w 2525304"/>
                          <a:gd name="connsiteY490" fmla="*/ 2245659 h 3056964"/>
                          <a:gd name="connsiteX491" fmla="*/ 152400 w 2525304"/>
                          <a:gd name="connsiteY491" fmla="*/ 2205317 h 3056964"/>
                          <a:gd name="connsiteX492" fmla="*/ 143435 w 2525304"/>
                          <a:gd name="connsiteY492" fmla="*/ 2070847 h 3056964"/>
                          <a:gd name="connsiteX493" fmla="*/ 129988 w 2525304"/>
                          <a:gd name="connsiteY493" fmla="*/ 2030506 h 3056964"/>
                          <a:gd name="connsiteX494" fmla="*/ 125506 w 2525304"/>
                          <a:gd name="connsiteY494" fmla="*/ 2017059 h 3056964"/>
                          <a:gd name="connsiteX495" fmla="*/ 138953 w 2525304"/>
                          <a:gd name="connsiteY495" fmla="*/ 1999129 h 3056964"/>
                          <a:gd name="connsiteX496" fmla="*/ 152400 w 2525304"/>
                          <a:gd name="connsiteY496" fmla="*/ 1990164 h 3056964"/>
                          <a:gd name="connsiteX497" fmla="*/ 170329 w 2525304"/>
                          <a:gd name="connsiteY497" fmla="*/ 1945341 h 3056964"/>
                          <a:gd name="connsiteX498" fmla="*/ 188259 w 2525304"/>
                          <a:gd name="connsiteY498" fmla="*/ 1909482 h 3056964"/>
                          <a:gd name="connsiteX499" fmla="*/ 206188 w 2525304"/>
                          <a:gd name="connsiteY499" fmla="*/ 1873623 h 3056964"/>
                          <a:gd name="connsiteX500" fmla="*/ 210670 w 2525304"/>
                          <a:gd name="connsiteY500" fmla="*/ 1860176 h 3056964"/>
                          <a:gd name="connsiteX501" fmla="*/ 219635 w 2525304"/>
                          <a:gd name="connsiteY501" fmla="*/ 1801906 h 3056964"/>
                          <a:gd name="connsiteX502" fmla="*/ 210670 w 2525304"/>
                          <a:gd name="connsiteY502" fmla="*/ 1645023 h 3056964"/>
                          <a:gd name="connsiteX503" fmla="*/ 192741 w 2525304"/>
                          <a:gd name="connsiteY503" fmla="*/ 1609164 h 3056964"/>
                          <a:gd name="connsiteX504" fmla="*/ 179294 w 2525304"/>
                          <a:gd name="connsiteY504" fmla="*/ 1577788 h 3056964"/>
                          <a:gd name="connsiteX505" fmla="*/ 165847 w 2525304"/>
                          <a:gd name="connsiteY505" fmla="*/ 1550894 h 3056964"/>
                          <a:gd name="connsiteX506" fmla="*/ 152400 w 2525304"/>
                          <a:gd name="connsiteY506" fmla="*/ 1519517 h 3056964"/>
                          <a:gd name="connsiteX507" fmla="*/ 143435 w 2525304"/>
                          <a:gd name="connsiteY507" fmla="*/ 1506070 h 3056964"/>
                          <a:gd name="connsiteX508" fmla="*/ 107576 w 2525304"/>
                          <a:gd name="connsiteY508" fmla="*/ 1470212 h 3056964"/>
                          <a:gd name="connsiteX509" fmla="*/ 94129 w 2525304"/>
                          <a:gd name="connsiteY509" fmla="*/ 1465729 h 3056964"/>
                          <a:gd name="connsiteX510" fmla="*/ 71718 w 2525304"/>
                          <a:gd name="connsiteY510" fmla="*/ 1456764 h 3056964"/>
                          <a:gd name="connsiteX511" fmla="*/ 58270 w 2525304"/>
                          <a:gd name="connsiteY511" fmla="*/ 1447800 h 3056964"/>
                          <a:gd name="connsiteX512" fmla="*/ 26894 w 2525304"/>
                          <a:gd name="connsiteY512" fmla="*/ 1416423 h 3056964"/>
                          <a:gd name="connsiteX513" fmla="*/ 0 w 2525304"/>
                          <a:gd name="connsiteY513" fmla="*/ 1394012 h 3056964"/>
                          <a:gd name="connsiteX0" fmla="*/ 0 w 2525304"/>
                          <a:gd name="connsiteY0" fmla="*/ 1394012 h 3056964"/>
                          <a:gd name="connsiteX1" fmla="*/ 22412 w 2525304"/>
                          <a:gd name="connsiteY1" fmla="*/ 1385047 h 3056964"/>
                          <a:gd name="connsiteX2" fmla="*/ 31376 w 2525304"/>
                          <a:gd name="connsiteY2" fmla="*/ 1367117 h 3056964"/>
                          <a:gd name="connsiteX3" fmla="*/ 44823 w 2525304"/>
                          <a:gd name="connsiteY3" fmla="*/ 1358153 h 3056964"/>
                          <a:gd name="connsiteX4" fmla="*/ 58270 w 2525304"/>
                          <a:gd name="connsiteY4" fmla="*/ 1340223 h 3056964"/>
                          <a:gd name="connsiteX5" fmla="*/ 76200 w 2525304"/>
                          <a:gd name="connsiteY5" fmla="*/ 1331259 h 3056964"/>
                          <a:gd name="connsiteX6" fmla="*/ 98612 w 2525304"/>
                          <a:gd name="connsiteY6" fmla="*/ 1322294 h 3056964"/>
                          <a:gd name="connsiteX7" fmla="*/ 125506 w 2525304"/>
                          <a:gd name="connsiteY7" fmla="*/ 1313329 h 3056964"/>
                          <a:gd name="connsiteX8" fmla="*/ 152400 w 2525304"/>
                          <a:gd name="connsiteY8" fmla="*/ 1295400 h 3056964"/>
                          <a:gd name="connsiteX9" fmla="*/ 170329 w 2525304"/>
                          <a:gd name="connsiteY9" fmla="*/ 1286435 h 3056964"/>
                          <a:gd name="connsiteX10" fmla="*/ 188259 w 2525304"/>
                          <a:gd name="connsiteY10" fmla="*/ 1268506 h 3056964"/>
                          <a:gd name="connsiteX11" fmla="*/ 228600 w 2525304"/>
                          <a:gd name="connsiteY11" fmla="*/ 1250576 h 3056964"/>
                          <a:gd name="connsiteX12" fmla="*/ 255494 w 2525304"/>
                          <a:gd name="connsiteY12" fmla="*/ 1232647 h 3056964"/>
                          <a:gd name="connsiteX13" fmla="*/ 300318 w 2525304"/>
                          <a:gd name="connsiteY13" fmla="*/ 1210235 h 3056964"/>
                          <a:gd name="connsiteX14" fmla="*/ 313765 w 2525304"/>
                          <a:gd name="connsiteY14" fmla="*/ 1201270 h 3056964"/>
                          <a:gd name="connsiteX15" fmla="*/ 340659 w 2525304"/>
                          <a:gd name="connsiteY15" fmla="*/ 1196788 h 3056964"/>
                          <a:gd name="connsiteX16" fmla="*/ 363070 w 2525304"/>
                          <a:gd name="connsiteY16" fmla="*/ 1192306 h 3056964"/>
                          <a:gd name="connsiteX17" fmla="*/ 389965 w 2525304"/>
                          <a:gd name="connsiteY17" fmla="*/ 1187823 h 3056964"/>
                          <a:gd name="connsiteX18" fmla="*/ 425823 w 2525304"/>
                          <a:gd name="connsiteY18" fmla="*/ 1183341 h 3056964"/>
                          <a:gd name="connsiteX19" fmla="*/ 470647 w 2525304"/>
                          <a:gd name="connsiteY19" fmla="*/ 1174376 h 3056964"/>
                          <a:gd name="connsiteX20" fmla="*/ 515470 w 2525304"/>
                          <a:gd name="connsiteY20" fmla="*/ 1165412 h 3056964"/>
                          <a:gd name="connsiteX21" fmla="*/ 528918 w 2525304"/>
                          <a:gd name="connsiteY21" fmla="*/ 1156447 h 3056964"/>
                          <a:gd name="connsiteX22" fmla="*/ 600635 w 2525304"/>
                          <a:gd name="connsiteY22" fmla="*/ 1143000 h 3056964"/>
                          <a:gd name="connsiteX23" fmla="*/ 690282 w 2525304"/>
                          <a:gd name="connsiteY23" fmla="*/ 1134035 h 3056964"/>
                          <a:gd name="connsiteX24" fmla="*/ 793376 w 2525304"/>
                          <a:gd name="connsiteY24" fmla="*/ 1138517 h 3056964"/>
                          <a:gd name="connsiteX25" fmla="*/ 874059 w 2525304"/>
                          <a:gd name="connsiteY25" fmla="*/ 1151964 h 3056964"/>
                          <a:gd name="connsiteX26" fmla="*/ 914400 w 2525304"/>
                          <a:gd name="connsiteY26" fmla="*/ 1156447 h 3056964"/>
                          <a:gd name="connsiteX27" fmla="*/ 1030941 w 2525304"/>
                          <a:gd name="connsiteY27" fmla="*/ 1169894 h 3056964"/>
                          <a:gd name="connsiteX28" fmla="*/ 1151965 w 2525304"/>
                          <a:gd name="connsiteY28" fmla="*/ 1178859 h 3056964"/>
                          <a:gd name="connsiteX29" fmla="*/ 1281953 w 2525304"/>
                          <a:gd name="connsiteY29" fmla="*/ 1187823 h 3056964"/>
                          <a:gd name="connsiteX30" fmla="*/ 1465729 w 2525304"/>
                          <a:gd name="connsiteY30" fmla="*/ 1183341 h 3056964"/>
                          <a:gd name="connsiteX31" fmla="*/ 1510553 w 2525304"/>
                          <a:gd name="connsiteY31" fmla="*/ 1178859 h 3056964"/>
                          <a:gd name="connsiteX32" fmla="*/ 1582270 w 2525304"/>
                          <a:gd name="connsiteY32" fmla="*/ 1147482 h 3056964"/>
                          <a:gd name="connsiteX33" fmla="*/ 1604682 w 2525304"/>
                          <a:gd name="connsiteY33" fmla="*/ 1143000 h 3056964"/>
                          <a:gd name="connsiteX34" fmla="*/ 1622612 w 2525304"/>
                          <a:gd name="connsiteY34" fmla="*/ 1134035 h 3056964"/>
                          <a:gd name="connsiteX35" fmla="*/ 1645023 w 2525304"/>
                          <a:gd name="connsiteY35" fmla="*/ 1125070 h 3056964"/>
                          <a:gd name="connsiteX36" fmla="*/ 1662953 w 2525304"/>
                          <a:gd name="connsiteY36" fmla="*/ 1111623 h 3056964"/>
                          <a:gd name="connsiteX37" fmla="*/ 1698812 w 2525304"/>
                          <a:gd name="connsiteY37" fmla="*/ 1093694 h 3056964"/>
                          <a:gd name="connsiteX38" fmla="*/ 1739153 w 2525304"/>
                          <a:gd name="connsiteY38" fmla="*/ 1066800 h 3056964"/>
                          <a:gd name="connsiteX39" fmla="*/ 1752600 w 2525304"/>
                          <a:gd name="connsiteY39" fmla="*/ 1053353 h 3056964"/>
                          <a:gd name="connsiteX40" fmla="*/ 1775012 w 2525304"/>
                          <a:gd name="connsiteY40" fmla="*/ 1039906 h 3056964"/>
                          <a:gd name="connsiteX41" fmla="*/ 1797423 w 2525304"/>
                          <a:gd name="connsiteY41" fmla="*/ 1021976 h 3056964"/>
                          <a:gd name="connsiteX42" fmla="*/ 1810870 w 2525304"/>
                          <a:gd name="connsiteY42" fmla="*/ 990600 h 3056964"/>
                          <a:gd name="connsiteX43" fmla="*/ 1815353 w 2525304"/>
                          <a:gd name="connsiteY43" fmla="*/ 977153 h 3056964"/>
                          <a:gd name="connsiteX44" fmla="*/ 1801906 w 2525304"/>
                          <a:gd name="connsiteY44" fmla="*/ 824753 h 3056964"/>
                          <a:gd name="connsiteX45" fmla="*/ 1792941 w 2525304"/>
                          <a:gd name="connsiteY45" fmla="*/ 811306 h 3056964"/>
                          <a:gd name="connsiteX46" fmla="*/ 1757082 w 2525304"/>
                          <a:gd name="connsiteY46" fmla="*/ 779929 h 3056964"/>
                          <a:gd name="connsiteX47" fmla="*/ 1730188 w 2525304"/>
                          <a:gd name="connsiteY47" fmla="*/ 753035 h 3056964"/>
                          <a:gd name="connsiteX48" fmla="*/ 1703294 w 2525304"/>
                          <a:gd name="connsiteY48" fmla="*/ 735106 h 3056964"/>
                          <a:gd name="connsiteX49" fmla="*/ 1622612 w 2525304"/>
                          <a:gd name="connsiteY49" fmla="*/ 739588 h 3056964"/>
                          <a:gd name="connsiteX50" fmla="*/ 1595718 w 2525304"/>
                          <a:gd name="connsiteY50" fmla="*/ 748553 h 3056964"/>
                          <a:gd name="connsiteX51" fmla="*/ 1573306 w 2525304"/>
                          <a:gd name="connsiteY51" fmla="*/ 753035 h 3056964"/>
                          <a:gd name="connsiteX52" fmla="*/ 1326776 w 2525304"/>
                          <a:gd name="connsiteY52" fmla="*/ 748553 h 3056964"/>
                          <a:gd name="connsiteX53" fmla="*/ 1308847 w 2525304"/>
                          <a:gd name="connsiteY53" fmla="*/ 744070 h 3056964"/>
                          <a:gd name="connsiteX54" fmla="*/ 1277470 w 2525304"/>
                          <a:gd name="connsiteY54" fmla="*/ 739588 h 3056964"/>
                          <a:gd name="connsiteX55" fmla="*/ 1259541 w 2525304"/>
                          <a:gd name="connsiteY55" fmla="*/ 735106 h 3056964"/>
                          <a:gd name="connsiteX56" fmla="*/ 1232647 w 2525304"/>
                          <a:gd name="connsiteY56" fmla="*/ 730623 h 3056964"/>
                          <a:gd name="connsiteX57" fmla="*/ 1053353 w 2525304"/>
                          <a:gd name="connsiteY57" fmla="*/ 735106 h 3056964"/>
                          <a:gd name="connsiteX58" fmla="*/ 1035423 w 2525304"/>
                          <a:gd name="connsiteY58" fmla="*/ 739588 h 3056964"/>
                          <a:gd name="connsiteX59" fmla="*/ 1008529 w 2525304"/>
                          <a:gd name="connsiteY59" fmla="*/ 744070 h 3056964"/>
                          <a:gd name="connsiteX60" fmla="*/ 995082 w 2525304"/>
                          <a:gd name="connsiteY60" fmla="*/ 748553 h 3056964"/>
                          <a:gd name="connsiteX61" fmla="*/ 945776 w 2525304"/>
                          <a:gd name="connsiteY61" fmla="*/ 717176 h 3056964"/>
                          <a:gd name="connsiteX62" fmla="*/ 941294 w 2525304"/>
                          <a:gd name="connsiteY62" fmla="*/ 703729 h 3056964"/>
                          <a:gd name="connsiteX63" fmla="*/ 932329 w 2525304"/>
                          <a:gd name="connsiteY63" fmla="*/ 605117 h 3056964"/>
                          <a:gd name="connsiteX64" fmla="*/ 914400 w 2525304"/>
                          <a:gd name="connsiteY64" fmla="*/ 587188 h 3056964"/>
                          <a:gd name="connsiteX65" fmla="*/ 918882 w 2525304"/>
                          <a:gd name="connsiteY65" fmla="*/ 555812 h 3056964"/>
                          <a:gd name="connsiteX66" fmla="*/ 941294 w 2525304"/>
                          <a:gd name="connsiteY66" fmla="*/ 551329 h 3056964"/>
                          <a:gd name="connsiteX67" fmla="*/ 959223 w 2525304"/>
                          <a:gd name="connsiteY67" fmla="*/ 537882 h 3056964"/>
                          <a:gd name="connsiteX68" fmla="*/ 990600 w 2525304"/>
                          <a:gd name="connsiteY68" fmla="*/ 533400 h 3056964"/>
                          <a:gd name="connsiteX69" fmla="*/ 1129553 w 2525304"/>
                          <a:gd name="connsiteY69" fmla="*/ 524435 h 3056964"/>
                          <a:gd name="connsiteX70" fmla="*/ 1147482 w 2525304"/>
                          <a:gd name="connsiteY70" fmla="*/ 515470 h 3056964"/>
                          <a:gd name="connsiteX71" fmla="*/ 1178859 w 2525304"/>
                          <a:gd name="connsiteY71" fmla="*/ 493059 h 3056964"/>
                          <a:gd name="connsiteX72" fmla="*/ 1192306 w 2525304"/>
                          <a:gd name="connsiteY72" fmla="*/ 479612 h 3056964"/>
                          <a:gd name="connsiteX73" fmla="*/ 1214718 w 2525304"/>
                          <a:gd name="connsiteY73" fmla="*/ 470647 h 3056964"/>
                          <a:gd name="connsiteX74" fmla="*/ 1241612 w 2525304"/>
                          <a:gd name="connsiteY74" fmla="*/ 457200 h 3056964"/>
                          <a:gd name="connsiteX75" fmla="*/ 1277470 w 2525304"/>
                          <a:gd name="connsiteY75" fmla="*/ 439270 h 3056964"/>
                          <a:gd name="connsiteX76" fmla="*/ 1295400 w 2525304"/>
                          <a:gd name="connsiteY76" fmla="*/ 416859 h 3056964"/>
                          <a:gd name="connsiteX77" fmla="*/ 1317812 w 2525304"/>
                          <a:gd name="connsiteY77" fmla="*/ 394447 h 3056964"/>
                          <a:gd name="connsiteX78" fmla="*/ 1353670 w 2525304"/>
                          <a:gd name="connsiteY78" fmla="*/ 349623 h 3056964"/>
                          <a:gd name="connsiteX79" fmla="*/ 1371600 w 2525304"/>
                          <a:gd name="connsiteY79" fmla="*/ 322729 h 3056964"/>
                          <a:gd name="connsiteX80" fmla="*/ 1380565 w 2525304"/>
                          <a:gd name="connsiteY80" fmla="*/ 282388 h 3056964"/>
                          <a:gd name="connsiteX81" fmla="*/ 1385047 w 2525304"/>
                          <a:gd name="connsiteY81" fmla="*/ 268941 h 3056964"/>
                          <a:gd name="connsiteX82" fmla="*/ 1380565 w 2525304"/>
                          <a:gd name="connsiteY82" fmla="*/ 219635 h 3056964"/>
                          <a:gd name="connsiteX83" fmla="*/ 1367118 w 2525304"/>
                          <a:gd name="connsiteY83" fmla="*/ 210670 h 3056964"/>
                          <a:gd name="connsiteX84" fmla="*/ 1349188 w 2525304"/>
                          <a:gd name="connsiteY84" fmla="*/ 206188 h 3056964"/>
                          <a:gd name="connsiteX85" fmla="*/ 1326776 w 2525304"/>
                          <a:gd name="connsiteY85" fmla="*/ 197223 h 3056964"/>
                          <a:gd name="connsiteX86" fmla="*/ 1281953 w 2525304"/>
                          <a:gd name="connsiteY86" fmla="*/ 201706 h 3056964"/>
                          <a:gd name="connsiteX87" fmla="*/ 1250576 w 2525304"/>
                          <a:gd name="connsiteY87" fmla="*/ 215153 h 3056964"/>
                          <a:gd name="connsiteX88" fmla="*/ 1210235 w 2525304"/>
                          <a:gd name="connsiteY88" fmla="*/ 228600 h 3056964"/>
                          <a:gd name="connsiteX89" fmla="*/ 1183341 w 2525304"/>
                          <a:gd name="connsiteY89" fmla="*/ 242047 h 3056964"/>
                          <a:gd name="connsiteX90" fmla="*/ 1160929 w 2525304"/>
                          <a:gd name="connsiteY90" fmla="*/ 255494 h 3056964"/>
                          <a:gd name="connsiteX91" fmla="*/ 1134035 w 2525304"/>
                          <a:gd name="connsiteY91" fmla="*/ 264459 h 3056964"/>
                          <a:gd name="connsiteX92" fmla="*/ 1111623 w 2525304"/>
                          <a:gd name="connsiteY92" fmla="*/ 273423 h 3056964"/>
                          <a:gd name="connsiteX93" fmla="*/ 1084729 w 2525304"/>
                          <a:gd name="connsiteY93" fmla="*/ 282388 h 3056964"/>
                          <a:gd name="connsiteX94" fmla="*/ 986118 w 2525304"/>
                          <a:gd name="connsiteY94" fmla="*/ 277906 h 3056964"/>
                          <a:gd name="connsiteX95" fmla="*/ 927847 w 2525304"/>
                          <a:gd name="connsiteY95" fmla="*/ 264459 h 3056964"/>
                          <a:gd name="connsiteX96" fmla="*/ 896470 w 2525304"/>
                          <a:gd name="connsiteY96" fmla="*/ 242047 h 3056964"/>
                          <a:gd name="connsiteX97" fmla="*/ 883023 w 2525304"/>
                          <a:gd name="connsiteY97" fmla="*/ 233082 h 3056964"/>
                          <a:gd name="connsiteX98" fmla="*/ 865094 w 2525304"/>
                          <a:gd name="connsiteY98" fmla="*/ 183776 h 3056964"/>
                          <a:gd name="connsiteX99" fmla="*/ 869576 w 2525304"/>
                          <a:gd name="connsiteY99" fmla="*/ 89647 h 3056964"/>
                          <a:gd name="connsiteX100" fmla="*/ 874059 w 2525304"/>
                          <a:gd name="connsiteY100" fmla="*/ 71717 h 3056964"/>
                          <a:gd name="connsiteX101" fmla="*/ 883023 w 2525304"/>
                          <a:gd name="connsiteY101" fmla="*/ 58270 h 3056964"/>
                          <a:gd name="connsiteX102" fmla="*/ 909918 w 2525304"/>
                          <a:gd name="connsiteY102" fmla="*/ 49306 h 3056964"/>
                          <a:gd name="connsiteX103" fmla="*/ 914400 w 2525304"/>
                          <a:gd name="connsiteY103" fmla="*/ 71717 h 3056964"/>
                          <a:gd name="connsiteX104" fmla="*/ 909918 w 2525304"/>
                          <a:gd name="connsiteY104" fmla="*/ 94129 h 3056964"/>
                          <a:gd name="connsiteX105" fmla="*/ 900953 w 2525304"/>
                          <a:gd name="connsiteY105" fmla="*/ 152400 h 3056964"/>
                          <a:gd name="connsiteX106" fmla="*/ 905435 w 2525304"/>
                          <a:gd name="connsiteY106" fmla="*/ 201706 h 3056964"/>
                          <a:gd name="connsiteX107" fmla="*/ 932329 w 2525304"/>
                          <a:gd name="connsiteY107" fmla="*/ 237564 h 3056964"/>
                          <a:gd name="connsiteX108" fmla="*/ 954741 w 2525304"/>
                          <a:gd name="connsiteY108" fmla="*/ 246529 h 3056964"/>
                          <a:gd name="connsiteX109" fmla="*/ 972670 w 2525304"/>
                          <a:gd name="connsiteY109" fmla="*/ 255494 h 3056964"/>
                          <a:gd name="connsiteX110" fmla="*/ 1066800 w 2525304"/>
                          <a:gd name="connsiteY110" fmla="*/ 251012 h 3056964"/>
                          <a:gd name="connsiteX111" fmla="*/ 1111623 w 2525304"/>
                          <a:gd name="connsiteY111" fmla="*/ 237564 h 3056964"/>
                          <a:gd name="connsiteX112" fmla="*/ 1129553 w 2525304"/>
                          <a:gd name="connsiteY112" fmla="*/ 224117 h 3056964"/>
                          <a:gd name="connsiteX113" fmla="*/ 1156447 w 2525304"/>
                          <a:gd name="connsiteY113" fmla="*/ 197223 h 3056964"/>
                          <a:gd name="connsiteX114" fmla="*/ 1160929 w 2525304"/>
                          <a:gd name="connsiteY114" fmla="*/ 179294 h 3056964"/>
                          <a:gd name="connsiteX115" fmla="*/ 1178859 w 2525304"/>
                          <a:gd name="connsiteY115" fmla="*/ 17929 h 3056964"/>
                          <a:gd name="connsiteX116" fmla="*/ 1210235 w 2525304"/>
                          <a:gd name="connsiteY116" fmla="*/ 22412 h 3056964"/>
                          <a:gd name="connsiteX117" fmla="*/ 1214718 w 2525304"/>
                          <a:gd name="connsiteY117" fmla="*/ 53788 h 3056964"/>
                          <a:gd name="connsiteX118" fmla="*/ 1201270 w 2525304"/>
                          <a:gd name="connsiteY118" fmla="*/ 98612 h 3056964"/>
                          <a:gd name="connsiteX119" fmla="*/ 1210235 w 2525304"/>
                          <a:gd name="connsiteY119" fmla="*/ 147917 h 3056964"/>
                          <a:gd name="connsiteX120" fmla="*/ 1214718 w 2525304"/>
                          <a:gd name="connsiteY120" fmla="*/ 161364 h 3056964"/>
                          <a:gd name="connsiteX121" fmla="*/ 1228165 w 2525304"/>
                          <a:gd name="connsiteY121" fmla="*/ 170329 h 3056964"/>
                          <a:gd name="connsiteX122" fmla="*/ 1250576 w 2525304"/>
                          <a:gd name="connsiteY122" fmla="*/ 188259 h 3056964"/>
                          <a:gd name="connsiteX123" fmla="*/ 1317812 w 2525304"/>
                          <a:gd name="connsiteY123" fmla="*/ 183776 h 3056964"/>
                          <a:gd name="connsiteX124" fmla="*/ 1353670 w 2525304"/>
                          <a:gd name="connsiteY124" fmla="*/ 174812 h 3056964"/>
                          <a:gd name="connsiteX125" fmla="*/ 1506070 w 2525304"/>
                          <a:gd name="connsiteY125" fmla="*/ 143435 h 3056964"/>
                          <a:gd name="connsiteX126" fmla="*/ 1550894 w 2525304"/>
                          <a:gd name="connsiteY126" fmla="*/ 116541 h 3056964"/>
                          <a:gd name="connsiteX127" fmla="*/ 1564341 w 2525304"/>
                          <a:gd name="connsiteY127" fmla="*/ 103094 h 3056964"/>
                          <a:gd name="connsiteX128" fmla="*/ 1586753 w 2525304"/>
                          <a:gd name="connsiteY128" fmla="*/ 85164 h 3056964"/>
                          <a:gd name="connsiteX129" fmla="*/ 1595718 w 2525304"/>
                          <a:gd name="connsiteY129" fmla="*/ 67235 h 3056964"/>
                          <a:gd name="connsiteX130" fmla="*/ 1600200 w 2525304"/>
                          <a:gd name="connsiteY130" fmla="*/ 49306 h 3056964"/>
                          <a:gd name="connsiteX131" fmla="*/ 1609165 w 2525304"/>
                          <a:gd name="connsiteY131" fmla="*/ 0 h 3056964"/>
                          <a:gd name="connsiteX132" fmla="*/ 1622612 w 2525304"/>
                          <a:gd name="connsiteY132" fmla="*/ 8964 h 3056964"/>
                          <a:gd name="connsiteX133" fmla="*/ 1613647 w 2525304"/>
                          <a:gd name="connsiteY133" fmla="*/ 85164 h 3056964"/>
                          <a:gd name="connsiteX134" fmla="*/ 1627094 w 2525304"/>
                          <a:gd name="connsiteY134" fmla="*/ 103094 h 3056964"/>
                          <a:gd name="connsiteX135" fmla="*/ 1658470 w 2525304"/>
                          <a:gd name="connsiteY135" fmla="*/ 98612 h 3056964"/>
                          <a:gd name="connsiteX136" fmla="*/ 1685365 w 2525304"/>
                          <a:gd name="connsiteY136" fmla="*/ 76200 h 3056964"/>
                          <a:gd name="connsiteX137" fmla="*/ 1694329 w 2525304"/>
                          <a:gd name="connsiteY137" fmla="*/ 62753 h 3056964"/>
                          <a:gd name="connsiteX138" fmla="*/ 1734670 w 2525304"/>
                          <a:gd name="connsiteY138" fmla="*/ 40341 h 3056964"/>
                          <a:gd name="connsiteX139" fmla="*/ 1743635 w 2525304"/>
                          <a:gd name="connsiteY139" fmla="*/ 26894 h 3056964"/>
                          <a:gd name="connsiteX140" fmla="*/ 1757082 w 2525304"/>
                          <a:gd name="connsiteY140" fmla="*/ 22412 h 3056964"/>
                          <a:gd name="connsiteX141" fmla="*/ 1792941 w 2525304"/>
                          <a:gd name="connsiteY141" fmla="*/ 4482 h 3056964"/>
                          <a:gd name="connsiteX142" fmla="*/ 1797423 w 2525304"/>
                          <a:gd name="connsiteY142" fmla="*/ 22412 h 3056964"/>
                          <a:gd name="connsiteX143" fmla="*/ 1792941 w 2525304"/>
                          <a:gd name="connsiteY143" fmla="*/ 40341 h 3056964"/>
                          <a:gd name="connsiteX144" fmla="*/ 1788459 w 2525304"/>
                          <a:gd name="connsiteY144" fmla="*/ 53788 h 3056964"/>
                          <a:gd name="connsiteX145" fmla="*/ 1761565 w 2525304"/>
                          <a:gd name="connsiteY145" fmla="*/ 76200 h 3056964"/>
                          <a:gd name="connsiteX146" fmla="*/ 1783976 w 2525304"/>
                          <a:gd name="connsiteY146" fmla="*/ 85164 h 3056964"/>
                          <a:gd name="connsiteX147" fmla="*/ 1878106 w 2525304"/>
                          <a:gd name="connsiteY147" fmla="*/ 76200 h 3056964"/>
                          <a:gd name="connsiteX148" fmla="*/ 1891553 w 2525304"/>
                          <a:gd name="connsiteY148" fmla="*/ 67235 h 3056964"/>
                          <a:gd name="connsiteX149" fmla="*/ 1918447 w 2525304"/>
                          <a:gd name="connsiteY149" fmla="*/ 58270 h 3056964"/>
                          <a:gd name="connsiteX150" fmla="*/ 1940859 w 2525304"/>
                          <a:gd name="connsiteY150" fmla="*/ 44823 h 3056964"/>
                          <a:gd name="connsiteX151" fmla="*/ 1954306 w 2525304"/>
                          <a:gd name="connsiteY151" fmla="*/ 40341 h 3056964"/>
                          <a:gd name="connsiteX152" fmla="*/ 2003612 w 2525304"/>
                          <a:gd name="connsiteY152" fmla="*/ 13447 h 3056964"/>
                          <a:gd name="connsiteX153" fmla="*/ 2008094 w 2525304"/>
                          <a:gd name="connsiteY153" fmla="*/ 31376 h 3056964"/>
                          <a:gd name="connsiteX154" fmla="*/ 1999129 w 2525304"/>
                          <a:gd name="connsiteY154" fmla="*/ 44823 h 3056964"/>
                          <a:gd name="connsiteX155" fmla="*/ 1994647 w 2525304"/>
                          <a:gd name="connsiteY155" fmla="*/ 58270 h 3056964"/>
                          <a:gd name="connsiteX156" fmla="*/ 2039470 w 2525304"/>
                          <a:gd name="connsiteY156" fmla="*/ 76200 h 3056964"/>
                          <a:gd name="connsiteX157" fmla="*/ 2115670 w 2525304"/>
                          <a:gd name="connsiteY157" fmla="*/ 76200 h 3056964"/>
                          <a:gd name="connsiteX158" fmla="*/ 2160494 w 2525304"/>
                          <a:gd name="connsiteY158" fmla="*/ 62753 h 3056964"/>
                          <a:gd name="connsiteX159" fmla="*/ 2191870 w 2525304"/>
                          <a:gd name="connsiteY159" fmla="*/ 49306 h 3056964"/>
                          <a:gd name="connsiteX160" fmla="*/ 2205318 w 2525304"/>
                          <a:gd name="connsiteY160" fmla="*/ 44823 h 3056964"/>
                          <a:gd name="connsiteX161" fmla="*/ 2232212 w 2525304"/>
                          <a:gd name="connsiteY161" fmla="*/ 26894 h 3056964"/>
                          <a:gd name="connsiteX162" fmla="*/ 2263588 w 2525304"/>
                          <a:gd name="connsiteY162" fmla="*/ 8964 h 3056964"/>
                          <a:gd name="connsiteX163" fmla="*/ 2254623 w 2525304"/>
                          <a:gd name="connsiteY163" fmla="*/ 62753 h 3056964"/>
                          <a:gd name="connsiteX164" fmla="*/ 2245659 w 2525304"/>
                          <a:gd name="connsiteY164" fmla="*/ 76200 h 3056964"/>
                          <a:gd name="connsiteX165" fmla="*/ 2254623 w 2525304"/>
                          <a:gd name="connsiteY165" fmla="*/ 89647 h 3056964"/>
                          <a:gd name="connsiteX166" fmla="*/ 2353235 w 2525304"/>
                          <a:gd name="connsiteY166" fmla="*/ 85164 h 3056964"/>
                          <a:gd name="connsiteX167" fmla="*/ 2366682 w 2525304"/>
                          <a:gd name="connsiteY167" fmla="*/ 80682 h 3056964"/>
                          <a:gd name="connsiteX168" fmla="*/ 2389094 w 2525304"/>
                          <a:gd name="connsiteY168" fmla="*/ 76200 h 3056964"/>
                          <a:gd name="connsiteX169" fmla="*/ 2424953 w 2525304"/>
                          <a:gd name="connsiteY169" fmla="*/ 53788 h 3056964"/>
                          <a:gd name="connsiteX170" fmla="*/ 2451847 w 2525304"/>
                          <a:gd name="connsiteY170" fmla="*/ 44823 h 3056964"/>
                          <a:gd name="connsiteX171" fmla="*/ 2510118 w 2525304"/>
                          <a:gd name="connsiteY171" fmla="*/ 22412 h 3056964"/>
                          <a:gd name="connsiteX172" fmla="*/ 2505635 w 2525304"/>
                          <a:gd name="connsiteY172" fmla="*/ 58270 h 3056964"/>
                          <a:gd name="connsiteX173" fmla="*/ 2483223 w 2525304"/>
                          <a:gd name="connsiteY173" fmla="*/ 71717 h 3056964"/>
                          <a:gd name="connsiteX174" fmla="*/ 2465294 w 2525304"/>
                          <a:gd name="connsiteY174" fmla="*/ 85164 h 3056964"/>
                          <a:gd name="connsiteX175" fmla="*/ 2442882 w 2525304"/>
                          <a:gd name="connsiteY175" fmla="*/ 89647 h 3056964"/>
                          <a:gd name="connsiteX176" fmla="*/ 2398059 w 2525304"/>
                          <a:gd name="connsiteY176" fmla="*/ 103094 h 3056964"/>
                          <a:gd name="connsiteX177" fmla="*/ 2375647 w 2525304"/>
                          <a:gd name="connsiteY177" fmla="*/ 112059 h 3056964"/>
                          <a:gd name="connsiteX178" fmla="*/ 2357718 w 2525304"/>
                          <a:gd name="connsiteY178" fmla="*/ 116541 h 3056964"/>
                          <a:gd name="connsiteX179" fmla="*/ 2344270 w 2525304"/>
                          <a:gd name="connsiteY179" fmla="*/ 147917 h 3056964"/>
                          <a:gd name="connsiteX180" fmla="*/ 2353235 w 2525304"/>
                          <a:gd name="connsiteY180" fmla="*/ 188259 h 3056964"/>
                          <a:gd name="connsiteX181" fmla="*/ 2362200 w 2525304"/>
                          <a:gd name="connsiteY181" fmla="*/ 201706 h 3056964"/>
                          <a:gd name="connsiteX182" fmla="*/ 2344270 w 2525304"/>
                          <a:gd name="connsiteY182" fmla="*/ 273423 h 3056964"/>
                          <a:gd name="connsiteX183" fmla="*/ 2321859 w 2525304"/>
                          <a:gd name="connsiteY183" fmla="*/ 300317 h 3056964"/>
                          <a:gd name="connsiteX184" fmla="*/ 2308412 w 2525304"/>
                          <a:gd name="connsiteY184" fmla="*/ 322729 h 3056964"/>
                          <a:gd name="connsiteX185" fmla="*/ 2281518 w 2525304"/>
                          <a:gd name="connsiteY185" fmla="*/ 327212 h 3056964"/>
                          <a:gd name="connsiteX186" fmla="*/ 2259106 w 2525304"/>
                          <a:gd name="connsiteY186" fmla="*/ 322729 h 3056964"/>
                          <a:gd name="connsiteX187" fmla="*/ 2277035 w 2525304"/>
                          <a:gd name="connsiteY187" fmla="*/ 264459 h 3056964"/>
                          <a:gd name="connsiteX188" fmla="*/ 2290482 w 2525304"/>
                          <a:gd name="connsiteY188" fmla="*/ 228600 h 3056964"/>
                          <a:gd name="connsiteX189" fmla="*/ 2286000 w 2525304"/>
                          <a:gd name="connsiteY189" fmla="*/ 192741 h 3056964"/>
                          <a:gd name="connsiteX190" fmla="*/ 2245659 w 2525304"/>
                          <a:gd name="connsiteY190" fmla="*/ 134470 h 3056964"/>
                          <a:gd name="connsiteX191" fmla="*/ 2200835 w 2525304"/>
                          <a:gd name="connsiteY191" fmla="*/ 116541 h 3056964"/>
                          <a:gd name="connsiteX192" fmla="*/ 2169459 w 2525304"/>
                          <a:gd name="connsiteY192" fmla="*/ 112059 h 3056964"/>
                          <a:gd name="connsiteX193" fmla="*/ 2102223 w 2525304"/>
                          <a:gd name="connsiteY193" fmla="*/ 116541 h 3056964"/>
                          <a:gd name="connsiteX194" fmla="*/ 2084294 w 2525304"/>
                          <a:gd name="connsiteY194" fmla="*/ 125506 h 3056964"/>
                          <a:gd name="connsiteX195" fmla="*/ 2070847 w 2525304"/>
                          <a:gd name="connsiteY195" fmla="*/ 129988 h 3056964"/>
                          <a:gd name="connsiteX196" fmla="*/ 2061882 w 2525304"/>
                          <a:gd name="connsiteY196" fmla="*/ 147917 h 3056964"/>
                          <a:gd name="connsiteX197" fmla="*/ 2034988 w 2525304"/>
                          <a:gd name="connsiteY197" fmla="*/ 161364 h 3056964"/>
                          <a:gd name="connsiteX198" fmla="*/ 1783976 w 2525304"/>
                          <a:gd name="connsiteY198" fmla="*/ 165847 h 3056964"/>
                          <a:gd name="connsiteX199" fmla="*/ 1766047 w 2525304"/>
                          <a:gd name="connsiteY199" fmla="*/ 174812 h 3056964"/>
                          <a:gd name="connsiteX200" fmla="*/ 1703294 w 2525304"/>
                          <a:gd name="connsiteY200" fmla="*/ 192741 h 3056964"/>
                          <a:gd name="connsiteX201" fmla="*/ 1689847 w 2525304"/>
                          <a:gd name="connsiteY201" fmla="*/ 197223 h 3056964"/>
                          <a:gd name="connsiteX202" fmla="*/ 1676400 w 2525304"/>
                          <a:gd name="connsiteY202" fmla="*/ 206188 h 3056964"/>
                          <a:gd name="connsiteX203" fmla="*/ 1649506 w 2525304"/>
                          <a:gd name="connsiteY203" fmla="*/ 215153 h 3056964"/>
                          <a:gd name="connsiteX204" fmla="*/ 1636059 w 2525304"/>
                          <a:gd name="connsiteY204" fmla="*/ 224117 h 3056964"/>
                          <a:gd name="connsiteX205" fmla="*/ 1622612 w 2525304"/>
                          <a:gd name="connsiteY205" fmla="*/ 237564 h 3056964"/>
                          <a:gd name="connsiteX206" fmla="*/ 1609165 w 2525304"/>
                          <a:gd name="connsiteY206" fmla="*/ 242047 h 3056964"/>
                          <a:gd name="connsiteX207" fmla="*/ 1577788 w 2525304"/>
                          <a:gd name="connsiteY207" fmla="*/ 273423 h 3056964"/>
                          <a:gd name="connsiteX208" fmla="*/ 1568823 w 2525304"/>
                          <a:gd name="connsiteY208" fmla="*/ 286870 h 3056964"/>
                          <a:gd name="connsiteX209" fmla="*/ 1555376 w 2525304"/>
                          <a:gd name="connsiteY209" fmla="*/ 300317 h 3056964"/>
                          <a:gd name="connsiteX210" fmla="*/ 1524000 w 2525304"/>
                          <a:gd name="connsiteY210" fmla="*/ 340659 h 3056964"/>
                          <a:gd name="connsiteX211" fmla="*/ 1519518 w 2525304"/>
                          <a:gd name="connsiteY211" fmla="*/ 354106 h 3056964"/>
                          <a:gd name="connsiteX212" fmla="*/ 1528482 w 2525304"/>
                          <a:gd name="connsiteY212" fmla="*/ 394447 h 3056964"/>
                          <a:gd name="connsiteX213" fmla="*/ 1537447 w 2525304"/>
                          <a:gd name="connsiteY213" fmla="*/ 407894 h 3056964"/>
                          <a:gd name="connsiteX214" fmla="*/ 1555376 w 2525304"/>
                          <a:gd name="connsiteY214" fmla="*/ 430306 h 3056964"/>
                          <a:gd name="connsiteX215" fmla="*/ 1600200 w 2525304"/>
                          <a:gd name="connsiteY215" fmla="*/ 398929 h 3056964"/>
                          <a:gd name="connsiteX216" fmla="*/ 1631576 w 2525304"/>
                          <a:gd name="connsiteY216" fmla="*/ 376517 h 3056964"/>
                          <a:gd name="connsiteX217" fmla="*/ 1645023 w 2525304"/>
                          <a:gd name="connsiteY217" fmla="*/ 363070 h 3056964"/>
                          <a:gd name="connsiteX218" fmla="*/ 1685365 w 2525304"/>
                          <a:gd name="connsiteY218" fmla="*/ 331694 h 3056964"/>
                          <a:gd name="connsiteX219" fmla="*/ 1716741 w 2525304"/>
                          <a:gd name="connsiteY219" fmla="*/ 300317 h 3056964"/>
                          <a:gd name="connsiteX220" fmla="*/ 1748118 w 2525304"/>
                          <a:gd name="connsiteY220" fmla="*/ 282388 h 3056964"/>
                          <a:gd name="connsiteX221" fmla="*/ 1761565 w 2525304"/>
                          <a:gd name="connsiteY221" fmla="*/ 277906 h 3056964"/>
                          <a:gd name="connsiteX222" fmla="*/ 1779494 w 2525304"/>
                          <a:gd name="connsiteY222" fmla="*/ 268941 h 3056964"/>
                          <a:gd name="connsiteX223" fmla="*/ 1815353 w 2525304"/>
                          <a:gd name="connsiteY223" fmla="*/ 259976 h 3056964"/>
                          <a:gd name="connsiteX224" fmla="*/ 2030506 w 2525304"/>
                          <a:gd name="connsiteY224" fmla="*/ 264459 h 3056964"/>
                          <a:gd name="connsiteX225" fmla="*/ 2017059 w 2525304"/>
                          <a:gd name="connsiteY225" fmla="*/ 286870 h 3056964"/>
                          <a:gd name="connsiteX226" fmla="*/ 1981200 w 2525304"/>
                          <a:gd name="connsiteY226" fmla="*/ 322729 h 3056964"/>
                          <a:gd name="connsiteX227" fmla="*/ 1967753 w 2525304"/>
                          <a:gd name="connsiteY227" fmla="*/ 336176 h 3056964"/>
                          <a:gd name="connsiteX228" fmla="*/ 1936376 w 2525304"/>
                          <a:gd name="connsiteY228" fmla="*/ 376517 h 3056964"/>
                          <a:gd name="connsiteX229" fmla="*/ 1905000 w 2525304"/>
                          <a:gd name="connsiteY229" fmla="*/ 403412 h 3056964"/>
                          <a:gd name="connsiteX230" fmla="*/ 1860176 w 2525304"/>
                          <a:gd name="connsiteY230" fmla="*/ 421341 h 3056964"/>
                          <a:gd name="connsiteX231" fmla="*/ 1788459 w 2525304"/>
                          <a:gd name="connsiteY231" fmla="*/ 430306 h 3056964"/>
                          <a:gd name="connsiteX232" fmla="*/ 1846729 w 2525304"/>
                          <a:gd name="connsiteY232" fmla="*/ 488576 h 3056964"/>
                          <a:gd name="connsiteX233" fmla="*/ 1913965 w 2525304"/>
                          <a:gd name="connsiteY233" fmla="*/ 515470 h 3056964"/>
                          <a:gd name="connsiteX234" fmla="*/ 1922929 w 2525304"/>
                          <a:gd name="connsiteY234" fmla="*/ 528917 h 3056964"/>
                          <a:gd name="connsiteX235" fmla="*/ 1967753 w 2525304"/>
                          <a:gd name="connsiteY235" fmla="*/ 569259 h 3056964"/>
                          <a:gd name="connsiteX236" fmla="*/ 1981200 w 2525304"/>
                          <a:gd name="connsiteY236" fmla="*/ 582706 h 3056964"/>
                          <a:gd name="connsiteX237" fmla="*/ 1994647 w 2525304"/>
                          <a:gd name="connsiteY237" fmla="*/ 591670 h 3056964"/>
                          <a:gd name="connsiteX238" fmla="*/ 2021541 w 2525304"/>
                          <a:gd name="connsiteY238" fmla="*/ 614082 h 3056964"/>
                          <a:gd name="connsiteX239" fmla="*/ 2030506 w 2525304"/>
                          <a:gd name="connsiteY239" fmla="*/ 627529 h 3056964"/>
                          <a:gd name="connsiteX240" fmla="*/ 2057400 w 2525304"/>
                          <a:gd name="connsiteY240" fmla="*/ 654423 h 3056964"/>
                          <a:gd name="connsiteX241" fmla="*/ 2088776 w 2525304"/>
                          <a:gd name="connsiteY241" fmla="*/ 699247 h 3056964"/>
                          <a:gd name="connsiteX242" fmla="*/ 2115670 w 2525304"/>
                          <a:gd name="connsiteY242" fmla="*/ 744070 h 3056964"/>
                          <a:gd name="connsiteX243" fmla="*/ 2120153 w 2525304"/>
                          <a:gd name="connsiteY243" fmla="*/ 775447 h 3056964"/>
                          <a:gd name="connsiteX244" fmla="*/ 2138082 w 2525304"/>
                          <a:gd name="connsiteY244" fmla="*/ 829235 h 3056964"/>
                          <a:gd name="connsiteX245" fmla="*/ 2147047 w 2525304"/>
                          <a:gd name="connsiteY245" fmla="*/ 883023 h 3056964"/>
                          <a:gd name="connsiteX246" fmla="*/ 2151529 w 2525304"/>
                          <a:gd name="connsiteY246" fmla="*/ 896470 h 3056964"/>
                          <a:gd name="connsiteX247" fmla="*/ 2156012 w 2525304"/>
                          <a:gd name="connsiteY247" fmla="*/ 914400 h 3056964"/>
                          <a:gd name="connsiteX248" fmla="*/ 2173941 w 2525304"/>
                          <a:gd name="connsiteY248" fmla="*/ 981635 h 3056964"/>
                          <a:gd name="connsiteX249" fmla="*/ 2182906 w 2525304"/>
                          <a:gd name="connsiteY249" fmla="*/ 999564 h 3056964"/>
                          <a:gd name="connsiteX250" fmla="*/ 2187388 w 2525304"/>
                          <a:gd name="connsiteY250" fmla="*/ 1017494 h 3056964"/>
                          <a:gd name="connsiteX251" fmla="*/ 2214282 w 2525304"/>
                          <a:gd name="connsiteY251" fmla="*/ 1071282 h 3056964"/>
                          <a:gd name="connsiteX252" fmla="*/ 2218765 w 2525304"/>
                          <a:gd name="connsiteY252" fmla="*/ 1089212 h 3056964"/>
                          <a:gd name="connsiteX253" fmla="*/ 2223247 w 2525304"/>
                          <a:gd name="connsiteY253" fmla="*/ 1116106 h 3056964"/>
                          <a:gd name="connsiteX254" fmla="*/ 2236694 w 2525304"/>
                          <a:gd name="connsiteY254" fmla="*/ 1143000 h 3056964"/>
                          <a:gd name="connsiteX255" fmla="*/ 2241176 w 2525304"/>
                          <a:gd name="connsiteY255" fmla="*/ 1264023 h 3056964"/>
                          <a:gd name="connsiteX256" fmla="*/ 2245659 w 2525304"/>
                          <a:gd name="connsiteY256" fmla="*/ 1281953 h 3056964"/>
                          <a:gd name="connsiteX257" fmla="*/ 2236694 w 2525304"/>
                          <a:gd name="connsiteY257" fmla="*/ 1380564 h 3056964"/>
                          <a:gd name="connsiteX258" fmla="*/ 2227729 w 2525304"/>
                          <a:gd name="connsiteY258" fmla="*/ 1402976 h 3056964"/>
                          <a:gd name="connsiteX259" fmla="*/ 2223247 w 2525304"/>
                          <a:gd name="connsiteY259" fmla="*/ 1416423 h 3056964"/>
                          <a:gd name="connsiteX260" fmla="*/ 2200835 w 2525304"/>
                          <a:gd name="connsiteY260" fmla="*/ 1474694 h 3056964"/>
                          <a:gd name="connsiteX261" fmla="*/ 2191870 w 2525304"/>
                          <a:gd name="connsiteY261" fmla="*/ 1497106 h 3056964"/>
                          <a:gd name="connsiteX262" fmla="*/ 2187388 w 2525304"/>
                          <a:gd name="connsiteY262" fmla="*/ 1510553 h 3056964"/>
                          <a:gd name="connsiteX263" fmla="*/ 2169459 w 2525304"/>
                          <a:gd name="connsiteY263" fmla="*/ 1555376 h 3056964"/>
                          <a:gd name="connsiteX264" fmla="*/ 2164976 w 2525304"/>
                          <a:gd name="connsiteY264" fmla="*/ 1568823 h 3056964"/>
                          <a:gd name="connsiteX265" fmla="*/ 2156012 w 2525304"/>
                          <a:gd name="connsiteY265" fmla="*/ 1613647 h 3056964"/>
                          <a:gd name="connsiteX266" fmla="*/ 2173941 w 2525304"/>
                          <a:gd name="connsiteY266" fmla="*/ 1631576 h 3056964"/>
                          <a:gd name="connsiteX267" fmla="*/ 2196353 w 2525304"/>
                          <a:gd name="connsiteY267" fmla="*/ 1645023 h 3056964"/>
                          <a:gd name="connsiteX268" fmla="*/ 2241176 w 2525304"/>
                          <a:gd name="connsiteY268" fmla="*/ 1698812 h 3056964"/>
                          <a:gd name="connsiteX269" fmla="*/ 2263588 w 2525304"/>
                          <a:gd name="connsiteY269" fmla="*/ 1743635 h 3056964"/>
                          <a:gd name="connsiteX270" fmla="*/ 2286000 w 2525304"/>
                          <a:gd name="connsiteY270" fmla="*/ 1770529 h 3056964"/>
                          <a:gd name="connsiteX271" fmla="*/ 2299447 w 2525304"/>
                          <a:gd name="connsiteY271" fmla="*/ 1810870 h 3056964"/>
                          <a:gd name="connsiteX272" fmla="*/ 2321859 w 2525304"/>
                          <a:gd name="connsiteY272" fmla="*/ 1837764 h 3056964"/>
                          <a:gd name="connsiteX273" fmla="*/ 2344270 w 2525304"/>
                          <a:gd name="connsiteY273" fmla="*/ 1891553 h 3056964"/>
                          <a:gd name="connsiteX274" fmla="*/ 2348753 w 2525304"/>
                          <a:gd name="connsiteY274" fmla="*/ 1909482 h 3056964"/>
                          <a:gd name="connsiteX275" fmla="*/ 2366682 w 2525304"/>
                          <a:gd name="connsiteY275" fmla="*/ 1949823 h 3056964"/>
                          <a:gd name="connsiteX276" fmla="*/ 2375647 w 2525304"/>
                          <a:gd name="connsiteY276" fmla="*/ 1972235 h 3056964"/>
                          <a:gd name="connsiteX277" fmla="*/ 2380129 w 2525304"/>
                          <a:gd name="connsiteY277" fmla="*/ 1994647 h 3056964"/>
                          <a:gd name="connsiteX278" fmla="*/ 2389094 w 2525304"/>
                          <a:gd name="connsiteY278" fmla="*/ 2021541 h 3056964"/>
                          <a:gd name="connsiteX279" fmla="*/ 2393576 w 2525304"/>
                          <a:gd name="connsiteY279" fmla="*/ 2066364 h 3056964"/>
                          <a:gd name="connsiteX280" fmla="*/ 2398059 w 2525304"/>
                          <a:gd name="connsiteY280" fmla="*/ 2079812 h 3056964"/>
                          <a:gd name="connsiteX281" fmla="*/ 2402541 w 2525304"/>
                          <a:gd name="connsiteY281" fmla="*/ 2133600 h 3056964"/>
                          <a:gd name="connsiteX282" fmla="*/ 2407023 w 2525304"/>
                          <a:gd name="connsiteY282" fmla="*/ 2250141 h 3056964"/>
                          <a:gd name="connsiteX283" fmla="*/ 2389094 w 2525304"/>
                          <a:gd name="connsiteY283" fmla="*/ 2523564 h 3056964"/>
                          <a:gd name="connsiteX284" fmla="*/ 2380129 w 2525304"/>
                          <a:gd name="connsiteY284" fmla="*/ 2545976 h 3056964"/>
                          <a:gd name="connsiteX285" fmla="*/ 2357718 w 2525304"/>
                          <a:gd name="connsiteY285" fmla="*/ 2599764 h 3056964"/>
                          <a:gd name="connsiteX286" fmla="*/ 2348753 w 2525304"/>
                          <a:gd name="connsiteY286" fmla="*/ 2622176 h 3056964"/>
                          <a:gd name="connsiteX287" fmla="*/ 2339788 w 2525304"/>
                          <a:gd name="connsiteY287" fmla="*/ 2658035 h 3056964"/>
                          <a:gd name="connsiteX288" fmla="*/ 2326341 w 2525304"/>
                          <a:gd name="connsiteY288" fmla="*/ 2680447 h 3056964"/>
                          <a:gd name="connsiteX289" fmla="*/ 2317376 w 2525304"/>
                          <a:gd name="connsiteY289" fmla="*/ 2711823 h 3056964"/>
                          <a:gd name="connsiteX290" fmla="*/ 2303929 w 2525304"/>
                          <a:gd name="connsiteY290" fmla="*/ 2734235 h 3056964"/>
                          <a:gd name="connsiteX291" fmla="*/ 2290482 w 2525304"/>
                          <a:gd name="connsiteY291" fmla="*/ 2765612 h 3056964"/>
                          <a:gd name="connsiteX292" fmla="*/ 2272553 w 2525304"/>
                          <a:gd name="connsiteY292" fmla="*/ 2770094 h 3056964"/>
                          <a:gd name="connsiteX293" fmla="*/ 2259106 w 2525304"/>
                          <a:gd name="connsiteY293" fmla="*/ 2774576 h 3056964"/>
                          <a:gd name="connsiteX294" fmla="*/ 2241176 w 2525304"/>
                          <a:gd name="connsiteY294" fmla="*/ 2779059 h 3056964"/>
                          <a:gd name="connsiteX295" fmla="*/ 2209800 w 2525304"/>
                          <a:gd name="connsiteY295" fmla="*/ 2788023 h 3056964"/>
                          <a:gd name="connsiteX296" fmla="*/ 2205318 w 2525304"/>
                          <a:gd name="connsiteY296" fmla="*/ 2725270 h 3056964"/>
                          <a:gd name="connsiteX297" fmla="*/ 2218765 w 2525304"/>
                          <a:gd name="connsiteY297" fmla="*/ 2707341 h 3056964"/>
                          <a:gd name="connsiteX298" fmla="*/ 2245659 w 2525304"/>
                          <a:gd name="connsiteY298" fmla="*/ 2658035 h 3056964"/>
                          <a:gd name="connsiteX299" fmla="*/ 2268070 w 2525304"/>
                          <a:gd name="connsiteY299" fmla="*/ 2631141 h 3056964"/>
                          <a:gd name="connsiteX300" fmla="*/ 2268070 w 2525304"/>
                          <a:gd name="connsiteY300" fmla="*/ 2254623 h 3056964"/>
                          <a:gd name="connsiteX301" fmla="*/ 2259106 w 2525304"/>
                          <a:gd name="connsiteY301" fmla="*/ 2218764 h 3056964"/>
                          <a:gd name="connsiteX302" fmla="*/ 2250141 w 2525304"/>
                          <a:gd name="connsiteY302" fmla="*/ 2178423 h 3056964"/>
                          <a:gd name="connsiteX303" fmla="*/ 2245659 w 2525304"/>
                          <a:gd name="connsiteY303" fmla="*/ 2160494 h 3056964"/>
                          <a:gd name="connsiteX304" fmla="*/ 2205318 w 2525304"/>
                          <a:gd name="connsiteY304" fmla="*/ 2093259 h 3056964"/>
                          <a:gd name="connsiteX305" fmla="*/ 2142565 w 2525304"/>
                          <a:gd name="connsiteY305" fmla="*/ 1981200 h 3056964"/>
                          <a:gd name="connsiteX306" fmla="*/ 2129117 w 2525304"/>
                          <a:gd name="connsiteY306" fmla="*/ 1873624 h 3056964"/>
                          <a:gd name="connsiteX307" fmla="*/ 2057400 w 2525304"/>
                          <a:gd name="connsiteY307" fmla="*/ 1837764 h 3056964"/>
                          <a:gd name="connsiteX308" fmla="*/ 2048435 w 2525304"/>
                          <a:gd name="connsiteY308" fmla="*/ 1792941 h 3056964"/>
                          <a:gd name="connsiteX309" fmla="*/ 2034988 w 2525304"/>
                          <a:gd name="connsiteY309" fmla="*/ 1689847 h 3056964"/>
                          <a:gd name="connsiteX310" fmla="*/ 2026023 w 2525304"/>
                          <a:gd name="connsiteY310" fmla="*/ 1712259 h 3056964"/>
                          <a:gd name="connsiteX311" fmla="*/ 2021541 w 2525304"/>
                          <a:gd name="connsiteY311" fmla="*/ 1725706 h 3056964"/>
                          <a:gd name="connsiteX312" fmla="*/ 1999129 w 2525304"/>
                          <a:gd name="connsiteY312" fmla="*/ 1739153 h 3056964"/>
                          <a:gd name="connsiteX313" fmla="*/ 1990165 w 2525304"/>
                          <a:gd name="connsiteY313" fmla="*/ 1757082 h 3056964"/>
                          <a:gd name="connsiteX314" fmla="*/ 1967753 w 2525304"/>
                          <a:gd name="connsiteY314" fmla="*/ 1792941 h 3056964"/>
                          <a:gd name="connsiteX315" fmla="*/ 1981200 w 2525304"/>
                          <a:gd name="connsiteY315" fmla="*/ 1909482 h 3056964"/>
                          <a:gd name="connsiteX316" fmla="*/ 1994647 w 2525304"/>
                          <a:gd name="connsiteY316" fmla="*/ 1940859 h 3056964"/>
                          <a:gd name="connsiteX317" fmla="*/ 2003612 w 2525304"/>
                          <a:gd name="connsiteY317" fmla="*/ 1958788 h 3056964"/>
                          <a:gd name="connsiteX318" fmla="*/ 2026023 w 2525304"/>
                          <a:gd name="connsiteY318" fmla="*/ 1990164 h 3056964"/>
                          <a:gd name="connsiteX319" fmla="*/ 2043953 w 2525304"/>
                          <a:gd name="connsiteY319" fmla="*/ 2034988 h 3056964"/>
                          <a:gd name="connsiteX320" fmla="*/ 2061882 w 2525304"/>
                          <a:gd name="connsiteY320" fmla="*/ 2057400 h 3056964"/>
                          <a:gd name="connsiteX321" fmla="*/ 2088776 w 2525304"/>
                          <a:gd name="connsiteY321" fmla="*/ 2120153 h 3056964"/>
                          <a:gd name="connsiteX322" fmla="*/ 2102223 w 2525304"/>
                          <a:gd name="connsiteY322" fmla="*/ 2151529 h 3056964"/>
                          <a:gd name="connsiteX323" fmla="*/ 2106706 w 2525304"/>
                          <a:gd name="connsiteY323" fmla="*/ 2182906 h 3056964"/>
                          <a:gd name="connsiteX324" fmla="*/ 2124635 w 2525304"/>
                          <a:gd name="connsiteY324" fmla="*/ 2245659 h 3056964"/>
                          <a:gd name="connsiteX325" fmla="*/ 2138082 w 2525304"/>
                          <a:gd name="connsiteY325" fmla="*/ 2335306 h 3056964"/>
                          <a:gd name="connsiteX326" fmla="*/ 2147047 w 2525304"/>
                          <a:gd name="connsiteY326" fmla="*/ 2371164 h 3056964"/>
                          <a:gd name="connsiteX327" fmla="*/ 2151529 w 2525304"/>
                          <a:gd name="connsiteY327" fmla="*/ 2402541 h 3056964"/>
                          <a:gd name="connsiteX328" fmla="*/ 2160494 w 2525304"/>
                          <a:gd name="connsiteY328" fmla="*/ 2456329 h 3056964"/>
                          <a:gd name="connsiteX329" fmla="*/ 2156012 w 2525304"/>
                          <a:gd name="connsiteY329" fmla="*/ 2649070 h 3056964"/>
                          <a:gd name="connsiteX330" fmla="*/ 2138082 w 2525304"/>
                          <a:gd name="connsiteY330" fmla="*/ 2729753 h 3056964"/>
                          <a:gd name="connsiteX331" fmla="*/ 2133600 w 2525304"/>
                          <a:gd name="connsiteY331" fmla="*/ 2747682 h 3056964"/>
                          <a:gd name="connsiteX332" fmla="*/ 2120153 w 2525304"/>
                          <a:gd name="connsiteY332" fmla="*/ 2765612 h 3056964"/>
                          <a:gd name="connsiteX333" fmla="*/ 2111188 w 2525304"/>
                          <a:gd name="connsiteY333" fmla="*/ 2792506 h 3056964"/>
                          <a:gd name="connsiteX334" fmla="*/ 2088776 w 2525304"/>
                          <a:gd name="connsiteY334" fmla="*/ 2823882 h 3056964"/>
                          <a:gd name="connsiteX335" fmla="*/ 2075329 w 2525304"/>
                          <a:gd name="connsiteY335" fmla="*/ 2850776 h 3056964"/>
                          <a:gd name="connsiteX336" fmla="*/ 2061882 w 2525304"/>
                          <a:gd name="connsiteY336" fmla="*/ 2855259 h 3056964"/>
                          <a:gd name="connsiteX337" fmla="*/ 2021541 w 2525304"/>
                          <a:gd name="connsiteY337" fmla="*/ 2850776 h 3056964"/>
                          <a:gd name="connsiteX338" fmla="*/ 2012576 w 2525304"/>
                          <a:gd name="connsiteY338" fmla="*/ 2805953 h 3056964"/>
                          <a:gd name="connsiteX339" fmla="*/ 2048435 w 2525304"/>
                          <a:gd name="connsiteY339" fmla="*/ 2707341 h 3056964"/>
                          <a:gd name="connsiteX340" fmla="*/ 2048435 w 2525304"/>
                          <a:gd name="connsiteY340" fmla="*/ 2707341 h 3056964"/>
                          <a:gd name="connsiteX341" fmla="*/ 2061882 w 2525304"/>
                          <a:gd name="connsiteY341" fmla="*/ 2653553 h 3056964"/>
                          <a:gd name="connsiteX342" fmla="*/ 2070847 w 2525304"/>
                          <a:gd name="connsiteY342" fmla="*/ 2568388 h 3056964"/>
                          <a:gd name="connsiteX343" fmla="*/ 2066365 w 2525304"/>
                          <a:gd name="connsiteY343" fmla="*/ 2411506 h 3056964"/>
                          <a:gd name="connsiteX344" fmla="*/ 2043953 w 2525304"/>
                          <a:gd name="connsiteY344" fmla="*/ 2335306 h 3056964"/>
                          <a:gd name="connsiteX345" fmla="*/ 2030506 w 2525304"/>
                          <a:gd name="connsiteY345" fmla="*/ 2308412 h 3056964"/>
                          <a:gd name="connsiteX346" fmla="*/ 2017059 w 2525304"/>
                          <a:gd name="connsiteY346" fmla="*/ 2268070 h 3056964"/>
                          <a:gd name="connsiteX347" fmla="*/ 1981200 w 2525304"/>
                          <a:gd name="connsiteY347" fmla="*/ 2200835 h 3056964"/>
                          <a:gd name="connsiteX348" fmla="*/ 1972235 w 2525304"/>
                          <a:gd name="connsiteY348" fmla="*/ 2187388 h 3056964"/>
                          <a:gd name="connsiteX349" fmla="*/ 1958788 w 2525304"/>
                          <a:gd name="connsiteY349" fmla="*/ 2164976 h 3056964"/>
                          <a:gd name="connsiteX350" fmla="*/ 1905000 w 2525304"/>
                          <a:gd name="connsiteY350" fmla="*/ 2084294 h 3056964"/>
                          <a:gd name="connsiteX351" fmla="*/ 1882588 w 2525304"/>
                          <a:gd name="connsiteY351" fmla="*/ 2043953 h 3056964"/>
                          <a:gd name="connsiteX352" fmla="*/ 1869141 w 2525304"/>
                          <a:gd name="connsiteY352" fmla="*/ 2026023 h 3056964"/>
                          <a:gd name="connsiteX353" fmla="*/ 1806388 w 2525304"/>
                          <a:gd name="connsiteY353" fmla="*/ 1999129 h 3056964"/>
                          <a:gd name="connsiteX354" fmla="*/ 1779494 w 2525304"/>
                          <a:gd name="connsiteY354" fmla="*/ 1990164 h 3056964"/>
                          <a:gd name="connsiteX355" fmla="*/ 1752600 w 2525304"/>
                          <a:gd name="connsiteY355" fmla="*/ 1985682 h 3056964"/>
                          <a:gd name="connsiteX356" fmla="*/ 1680882 w 2525304"/>
                          <a:gd name="connsiteY356" fmla="*/ 1963270 h 3056964"/>
                          <a:gd name="connsiteX357" fmla="*/ 1662953 w 2525304"/>
                          <a:gd name="connsiteY357" fmla="*/ 1958788 h 3056964"/>
                          <a:gd name="connsiteX358" fmla="*/ 1640541 w 2525304"/>
                          <a:gd name="connsiteY358" fmla="*/ 1945341 h 3056964"/>
                          <a:gd name="connsiteX359" fmla="*/ 1604682 w 2525304"/>
                          <a:gd name="connsiteY359" fmla="*/ 1958788 h 3056964"/>
                          <a:gd name="connsiteX360" fmla="*/ 1537447 w 2525304"/>
                          <a:gd name="connsiteY360" fmla="*/ 1990164 h 3056964"/>
                          <a:gd name="connsiteX361" fmla="*/ 1510553 w 2525304"/>
                          <a:gd name="connsiteY361" fmla="*/ 1994647 h 3056964"/>
                          <a:gd name="connsiteX362" fmla="*/ 1488141 w 2525304"/>
                          <a:gd name="connsiteY362" fmla="*/ 1999129 h 3056964"/>
                          <a:gd name="connsiteX363" fmla="*/ 1443318 w 2525304"/>
                          <a:gd name="connsiteY363" fmla="*/ 2008094 h 3056964"/>
                          <a:gd name="connsiteX364" fmla="*/ 1367118 w 2525304"/>
                          <a:gd name="connsiteY364" fmla="*/ 1990164 h 3056964"/>
                          <a:gd name="connsiteX365" fmla="*/ 1317812 w 2525304"/>
                          <a:gd name="connsiteY365" fmla="*/ 1972235 h 3056964"/>
                          <a:gd name="connsiteX366" fmla="*/ 1066800 w 2525304"/>
                          <a:gd name="connsiteY366" fmla="*/ 1958788 h 3056964"/>
                          <a:gd name="connsiteX367" fmla="*/ 1030941 w 2525304"/>
                          <a:gd name="connsiteY367" fmla="*/ 1949823 h 3056964"/>
                          <a:gd name="connsiteX368" fmla="*/ 986118 w 2525304"/>
                          <a:gd name="connsiteY368" fmla="*/ 1927412 h 3056964"/>
                          <a:gd name="connsiteX369" fmla="*/ 968188 w 2525304"/>
                          <a:gd name="connsiteY369" fmla="*/ 1918447 h 3056964"/>
                          <a:gd name="connsiteX370" fmla="*/ 936812 w 2525304"/>
                          <a:gd name="connsiteY370" fmla="*/ 1900517 h 3056964"/>
                          <a:gd name="connsiteX371" fmla="*/ 905435 w 2525304"/>
                          <a:gd name="connsiteY371" fmla="*/ 1882588 h 3056964"/>
                          <a:gd name="connsiteX372" fmla="*/ 869576 w 2525304"/>
                          <a:gd name="connsiteY372" fmla="*/ 1896035 h 3056964"/>
                          <a:gd name="connsiteX373" fmla="*/ 856129 w 2525304"/>
                          <a:gd name="connsiteY373" fmla="*/ 1913964 h 3056964"/>
                          <a:gd name="connsiteX374" fmla="*/ 815788 w 2525304"/>
                          <a:gd name="connsiteY374" fmla="*/ 1954306 h 3056964"/>
                          <a:gd name="connsiteX375" fmla="*/ 788894 w 2525304"/>
                          <a:gd name="connsiteY375" fmla="*/ 1976717 h 3056964"/>
                          <a:gd name="connsiteX376" fmla="*/ 762000 w 2525304"/>
                          <a:gd name="connsiteY376" fmla="*/ 1999129 h 3056964"/>
                          <a:gd name="connsiteX377" fmla="*/ 753035 w 2525304"/>
                          <a:gd name="connsiteY377" fmla="*/ 2012576 h 3056964"/>
                          <a:gd name="connsiteX378" fmla="*/ 735106 w 2525304"/>
                          <a:gd name="connsiteY378" fmla="*/ 2026023 h 3056964"/>
                          <a:gd name="connsiteX379" fmla="*/ 712694 w 2525304"/>
                          <a:gd name="connsiteY379" fmla="*/ 2048435 h 3056964"/>
                          <a:gd name="connsiteX380" fmla="*/ 694765 w 2525304"/>
                          <a:gd name="connsiteY380" fmla="*/ 2061882 h 3056964"/>
                          <a:gd name="connsiteX381" fmla="*/ 681318 w 2525304"/>
                          <a:gd name="connsiteY381" fmla="*/ 2079812 h 3056964"/>
                          <a:gd name="connsiteX382" fmla="*/ 667870 w 2525304"/>
                          <a:gd name="connsiteY382" fmla="*/ 2088776 h 3056964"/>
                          <a:gd name="connsiteX383" fmla="*/ 623047 w 2525304"/>
                          <a:gd name="connsiteY383" fmla="*/ 2129117 h 3056964"/>
                          <a:gd name="connsiteX384" fmla="*/ 600635 w 2525304"/>
                          <a:gd name="connsiteY384" fmla="*/ 2160494 h 3056964"/>
                          <a:gd name="connsiteX385" fmla="*/ 587188 w 2525304"/>
                          <a:gd name="connsiteY385" fmla="*/ 2200835 h 3056964"/>
                          <a:gd name="connsiteX386" fmla="*/ 582706 w 2525304"/>
                          <a:gd name="connsiteY386" fmla="*/ 2232212 h 3056964"/>
                          <a:gd name="connsiteX387" fmla="*/ 596153 w 2525304"/>
                          <a:gd name="connsiteY387" fmla="*/ 2321859 h 3056964"/>
                          <a:gd name="connsiteX388" fmla="*/ 600635 w 2525304"/>
                          <a:gd name="connsiteY388" fmla="*/ 2339788 h 3056964"/>
                          <a:gd name="connsiteX389" fmla="*/ 609600 w 2525304"/>
                          <a:gd name="connsiteY389" fmla="*/ 2357717 h 3056964"/>
                          <a:gd name="connsiteX390" fmla="*/ 614082 w 2525304"/>
                          <a:gd name="connsiteY390" fmla="*/ 2375647 h 3056964"/>
                          <a:gd name="connsiteX391" fmla="*/ 623047 w 2525304"/>
                          <a:gd name="connsiteY391" fmla="*/ 2398059 h 3056964"/>
                          <a:gd name="connsiteX392" fmla="*/ 627529 w 2525304"/>
                          <a:gd name="connsiteY392" fmla="*/ 2420470 h 3056964"/>
                          <a:gd name="connsiteX393" fmla="*/ 640976 w 2525304"/>
                          <a:gd name="connsiteY393" fmla="*/ 2451847 h 3056964"/>
                          <a:gd name="connsiteX394" fmla="*/ 645459 w 2525304"/>
                          <a:gd name="connsiteY394" fmla="*/ 2465294 h 3056964"/>
                          <a:gd name="connsiteX395" fmla="*/ 658906 w 2525304"/>
                          <a:gd name="connsiteY395" fmla="*/ 2487706 h 3056964"/>
                          <a:gd name="connsiteX396" fmla="*/ 676835 w 2525304"/>
                          <a:gd name="connsiteY396" fmla="*/ 2550459 h 3056964"/>
                          <a:gd name="connsiteX397" fmla="*/ 690282 w 2525304"/>
                          <a:gd name="connsiteY397" fmla="*/ 2581835 h 3056964"/>
                          <a:gd name="connsiteX398" fmla="*/ 699247 w 2525304"/>
                          <a:gd name="connsiteY398" fmla="*/ 2626659 h 3056964"/>
                          <a:gd name="connsiteX399" fmla="*/ 703729 w 2525304"/>
                          <a:gd name="connsiteY399" fmla="*/ 2653553 h 3056964"/>
                          <a:gd name="connsiteX400" fmla="*/ 717176 w 2525304"/>
                          <a:gd name="connsiteY400" fmla="*/ 2680447 h 3056964"/>
                          <a:gd name="connsiteX401" fmla="*/ 735106 w 2525304"/>
                          <a:gd name="connsiteY401" fmla="*/ 2738717 h 3056964"/>
                          <a:gd name="connsiteX402" fmla="*/ 739588 w 2525304"/>
                          <a:gd name="connsiteY402" fmla="*/ 2765612 h 3056964"/>
                          <a:gd name="connsiteX403" fmla="*/ 762000 w 2525304"/>
                          <a:gd name="connsiteY403" fmla="*/ 2828364 h 3056964"/>
                          <a:gd name="connsiteX404" fmla="*/ 766482 w 2525304"/>
                          <a:gd name="connsiteY404" fmla="*/ 2918012 h 3056964"/>
                          <a:gd name="connsiteX405" fmla="*/ 770965 w 2525304"/>
                          <a:gd name="connsiteY405" fmla="*/ 2940423 h 3056964"/>
                          <a:gd name="connsiteX406" fmla="*/ 775447 w 2525304"/>
                          <a:gd name="connsiteY406" fmla="*/ 2971800 h 3056964"/>
                          <a:gd name="connsiteX407" fmla="*/ 748553 w 2525304"/>
                          <a:gd name="connsiteY407" fmla="*/ 3021106 h 3056964"/>
                          <a:gd name="connsiteX408" fmla="*/ 721659 w 2525304"/>
                          <a:gd name="connsiteY408" fmla="*/ 3030070 h 3056964"/>
                          <a:gd name="connsiteX409" fmla="*/ 708212 w 2525304"/>
                          <a:gd name="connsiteY409" fmla="*/ 3034553 h 3056964"/>
                          <a:gd name="connsiteX410" fmla="*/ 623047 w 2525304"/>
                          <a:gd name="connsiteY410" fmla="*/ 3016623 h 3056964"/>
                          <a:gd name="connsiteX411" fmla="*/ 609600 w 2525304"/>
                          <a:gd name="connsiteY411" fmla="*/ 2994212 h 3056964"/>
                          <a:gd name="connsiteX412" fmla="*/ 591670 w 2525304"/>
                          <a:gd name="connsiteY412" fmla="*/ 2953870 h 3056964"/>
                          <a:gd name="connsiteX413" fmla="*/ 560294 w 2525304"/>
                          <a:gd name="connsiteY413" fmla="*/ 2895600 h 3056964"/>
                          <a:gd name="connsiteX414" fmla="*/ 551329 w 2525304"/>
                          <a:gd name="connsiteY414" fmla="*/ 2882153 h 3056964"/>
                          <a:gd name="connsiteX415" fmla="*/ 528918 w 2525304"/>
                          <a:gd name="connsiteY415" fmla="*/ 2859741 h 3056964"/>
                          <a:gd name="connsiteX416" fmla="*/ 519953 w 2525304"/>
                          <a:gd name="connsiteY416" fmla="*/ 2814917 h 3056964"/>
                          <a:gd name="connsiteX417" fmla="*/ 524435 w 2525304"/>
                          <a:gd name="connsiteY417" fmla="*/ 2788023 h 3056964"/>
                          <a:gd name="connsiteX418" fmla="*/ 528918 w 2525304"/>
                          <a:gd name="connsiteY418" fmla="*/ 2774576 h 3056964"/>
                          <a:gd name="connsiteX419" fmla="*/ 542365 w 2525304"/>
                          <a:gd name="connsiteY419" fmla="*/ 2738717 h 3056964"/>
                          <a:gd name="connsiteX420" fmla="*/ 484094 w 2525304"/>
                          <a:gd name="connsiteY420" fmla="*/ 2572870 h 3056964"/>
                          <a:gd name="connsiteX421" fmla="*/ 443753 w 2525304"/>
                          <a:gd name="connsiteY421" fmla="*/ 2465294 h 3056964"/>
                          <a:gd name="connsiteX422" fmla="*/ 439270 w 2525304"/>
                          <a:gd name="connsiteY422" fmla="*/ 2438400 h 3056964"/>
                          <a:gd name="connsiteX423" fmla="*/ 430306 w 2525304"/>
                          <a:gd name="connsiteY423" fmla="*/ 2402541 h 3056964"/>
                          <a:gd name="connsiteX424" fmla="*/ 425823 w 2525304"/>
                          <a:gd name="connsiteY424" fmla="*/ 2366682 h 3056964"/>
                          <a:gd name="connsiteX425" fmla="*/ 398929 w 2525304"/>
                          <a:gd name="connsiteY425" fmla="*/ 2286000 h 3056964"/>
                          <a:gd name="connsiteX426" fmla="*/ 385482 w 2525304"/>
                          <a:gd name="connsiteY426" fmla="*/ 2254623 h 3056964"/>
                          <a:gd name="connsiteX427" fmla="*/ 381000 w 2525304"/>
                          <a:gd name="connsiteY427" fmla="*/ 2236694 h 3056964"/>
                          <a:gd name="connsiteX428" fmla="*/ 372035 w 2525304"/>
                          <a:gd name="connsiteY428" fmla="*/ 2169459 h 3056964"/>
                          <a:gd name="connsiteX429" fmla="*/ 367553 w 2525304"/>
                          <a:gd name="connsiteY429" fmla="*/ 2156012 h 3056964"/>
                          <a:gd name="connsiteX430" fmla="*/ 407894 w 2525304"/>
                          <a:gd name="connsiteY430" fmla="*/ 2138082 h 3056964"/>
                          <a:gd name="connsiteX431" fmla="*/ 515470 w 2525304"/>
                          <a:gd name="connsiteY431" fmla="*/ 2093259 h 3056964"/>
                          <a:gd name="connsiteX432" fmla="*/ 578223 w 2525304"/>
                          <a:gd name="connsiteY432" fmla="*/ 2039470 h 3056964"/>
                          <a:gd name="connsiteX433" fmla="*/ 587188 w 2525304"/>
                          <a:gd name="connsiteY433" fmla="*/ 2017059 h 3056964"/>
                          <a:gd name="connsiteX434" fmla="*/ 614082 w 2525304"/>
                          <a:gd name="connsiteY434" fmla="*/ 1940859 h 3056964"/>
                          <a:gd name="connsiteX435" fmla="*/ 649941 w 2525304"/>
                          <a:gd name="connsiteY435" fmla="*/ 1887070 h 3056964"/>
                          <a:gd name="connsiteX436" fmla="*/ 690282 w 2525304"/>
                          <a:gd name="connsiteY436" fmla="*/ 1860176 h 3056964"/>
                          <a:gd name="connsiteX437" fmla="*/ 703729 w 2525304"/>
                          <a:gd name="connsiteY437" fmla="*/ 1851212 h 3056964"/>
                          <a:gd name="connsiteX438" fmla="*/ 739588 w 2525304"/>
                          <a:gd name="connsiteY438" fmla="*/ 1833282 h 3056964"/>
                          <a:gd name="connsiteX439" fmla="*/ 708212 w 2525304"/>
                          <a:gd name="connsiteY439" fmla="*/ 1873623 h 3056964"/>
                          <a:gd name="connsiteX440" fmla="*/ 654423 w 2525304"/>
                          <a:gd name="connsiteY440" fmla="*/ 1927412 h 3056964"/>
                          <a:gd name="connsiteX441" fmla="*/ 636494 w 2525304"/>
                          <a:gd name="connsiteY441" fmla="*/ 1945341 h 3056964"/>
                          <a:gd name="connsiteX442" fmla="*/ 614082 w 2525304"/>
                          <a:gd name="connsiteY442" fmla="*/ 1972235 h 3056964"/>
                          <a:gd name="connsiteX443" fmla="*/ 605118 w 2525304"/>
                          <a:gd name="connsiteY443" fmla="*/ 1985682 h 3056964"/>
                          <a:gd name="connsiteX444" fmla="*/ 560294 w 2525304"/>
                          <a:gd name="connsiteY444" fmla="*/ 2021541 h 3056964"/>
                          <a:gd name="connsiteX445" fmla="*/ 524435 w 2525304"/>
                          <a:gd name="connsiteY445" fmla="*/ 2034988 h 3056964"/>
                          <a:gd name="connsiteX446" fmla="*/ 502023 w 2525304"/>
                          <a:gd name="connsiteY446" fmla="*/ 2048435 h 3056964"/>
                          <a:gd name="connsiteX447" fmla="*/ 461682 w 2525304"/>
                          <a:gd name="connsiteY447" fmla="*/ 2075329 h 3056964"/>
                          <a:gd name="connsiteX448" fmla="*/ 448235 w 2525304"/>
                          <a:gd name="connsiteY448" fmla="*/ 2084294 h 3056964"/>
                          <a:gd name="connsiteX449" fmla="*/ 430306 w 2525304"/>
                          <a:gd name="connsiteY449" fmla="*/ 2093259 h 3056964"/>
                          <a:gd name="connsiteX450" fmla="*/ 412376 w 2525304"/>
                          <a:gd name="connsiteY450" fmla="*/ 2106706 h 3056964"/>
                          <a:gd name="connsiteX451" fmla="*/ 389965 w 2525304"/>
                          <a:gd name="connsiteY451" fmla="*/ 2115670 h 3056964"/>
                          <a:gd name="connsiteX452" fmla="*/ 372035 w 2525304"/>
                          <a:gd name="connsiteY452" fmla="*/ 2129117 h 3056964"/>
                          <a:gd name="connsiteX453" fmla="*/ 318247 w 2525304"/>
                          <a:gd name="connsiteY453" fmla="*/ 2160494 h 3056964"/>
                          <a:gd name="connsiteX454" fmla="*/ 304800 w 2525304"/>
                          <a:gd name="connsiteY454" fmla="*/ 2178423 h 3056964"/>
                          <a:gd name="connsiteX455" fmla="*/ 282388 w 2525304"/>
                          <a:gd name="connsiteY455" fmla="*/ 2205317 h 3056964"/>
                          <a:gd name="connsiteX456" fmla="*/ 295835 w 2525304"/>
                          <a:gd name="connsiteY456" fmla="*/ 2501153 h 3056964"/>
                          <a:gd name="connsiteX457" fmla="*/ 300318 w 2525304"/>
                          <a:gd name="connsiteY457" fmla="*/ 2523564 h 3056964"/>
                          <a:gd name="connsiteX458" fmla="*/ 304800 w 2525304"/>
                          <a:gd name="connsiteY458" fmla="*/ 2554941 h 3056964"/>
                          <a:gd name="connsiteX459" fmla="*/ 309282 w 2525304"/>
                          <a:gd name="connsiteY459" fmla="*/ 2613212 h 3056964"/>
                          <a:gd name="connsiteX460" fmla="*/ 322729 w 2525304"/>
                          <a:gd name="connsiteY460" fmla="*/ 2671482 h 3056964"/>
                          <a:gd name="connsiteX461" fmla="*/ 327212 w 2525304"/>
                          <a:gd name="connsiteY461" fmla="*/ 2698376 h 3056964"/>
                          <a:gd name="connsiteX462" fmla="*/ 331694 w 2525304"/>
                          <a:gd name="connsiteY462" fmla="*/ 2729753 h 3056964"/>
                          <a:gd name="connsiteX463" fmla="*/ 345141 w 2525304"/>
                          <a:gd name="connsiteY463" fmla="*/ 2756647 h 3056964"/>
                          <a:gd name="connsiteX464" fmla="*/ 367553 w 2525304"/>
                          <a:gd name="connsiteY464" fmla="*/ 2810435 h 3056964"/>
                          <a:gd name="connsiteX465" fmla="*/ 381000 w 2525304"/>
                          <a:gd name="connsiteY465" fmla="*/ 2868706 h 3056964"/>
                          <a:gd name="connsiteX466" fmla="*/ 389965 w 2525304"/>
                          <a:gd name="connsiteY466" fmla="*/ 2882153 h 3056964"/>
                          <a:gd name="connsiteX467" fmla="*/ 394447 w 2525304"/>
                          <a:gd name="connsiteY467" fmla="*/ 2900082 h 3056964"/>
                          <a:gd name="connsiteX468" fmla="*/ 412376 w 2525304"/>
                          <a:gd name="connsiteY468" fmla="*/ 2931459 h 3056964"/>
                          <a:gd name="connsiteX469" fmla="*/ 416859 w 2525304"/>
                          <a:gd name="connsiteY469" fmla="*/ 2944906 h 3056964"/>
                          <a:gd name="connsiteX470" fmla="*/ 425823 w 2525304"/>
                          <a:gd name="connsiteY470" fmla="*/ 2958353 h 3056964"/>
                          <a:gd name="connsiteX471" fmla="*/ 439270 w 2525304"/>
                          <a:gd name="connsiteY471" fmla="*/ 2989729 h 3056964"/>
                          <a:gd name="connsiteX472" fmla="*/ 439270 w 2525304"/>
                          <a:gd name="connsiteY472" fmla="*/ 3039035 h 3056964"/>
                          <a:gd name="connsiteX473" fmla="*/ 430306 w 2525304"/>
                          <a:gd name="connsiteY473" fmla="*/ 3052482 h 3056964"/>
                          <a:gd name="connsiteX474" fmla="*/ 412376 w 2525304"/>
                          <a:gd name="connsiteY474" fmla="*/ 3056964 h 3056964"/>
                          <a:gd name="connsiteX475" fmla="*/ 295835 w 2525304"/>
                          <a:gd name="connsiteY475" fmla="*/ 3043517 h 3056964"/>
                          <a:gd name="connsiteX476" fmla="*/ 264459 w 2525304"/>
                          <a:gd name="connsiteY476" fmla="*/ 2962835 h 3056964"/>
                          <a:gd name="connsiteX477" fmla="*/ 259976 w 2525304"/>
                          <a:gd name="connsiteY477" fmla="*/ 2926976 h 3056964"/>
                          <a:gd name="connsiteX478" fmla="*/ 246529 w 2525304"/>
                          <a:gd name="connsiteY478" fmla="*/ 2864223 h 3056964"/>
                          <a:gd name="connsiteX479" fmla="*/ 237565 w 2525304"/>
                          <a:gd name="connsiteY479" fmla="*/ 2770094 h 3056964"/>
                          <a:gd name="connsiteX480" fmla="*/ 228600 w 2525304"/>
                          <a:gd name="connsiteY480" fmla="*/ 2743200 h 3056964"/>
                          <a:gd name="connsiteX481" fmla="*/ 219635 w 2525304"/>
                          <a:gd name="connsiteY481" fmla="*/ 2707341 h 3056964"/>
                          <a:gd name="connsiteX482" fmla="*/ 206188 w 2525304"/>
                          <a:gd name="connsiteY482" fmla="*/ 2667000 h 3056964"/>
                          <a:gd name="connsiteX483" fmla="*/ 201706 w 2525304"/>
                          <a:gd name="connsiteY483" fmla="*/ 2635623 h 3056964"/>
                          <a:gd name="connsiteX484" fmla="*/ 197223 w 2525304"/>
                          <a:gd name="connsiteY484" fmla="*/ 2613212 h 3056964"/>
                          <a:gd name="connsiteX485" fmla="*/ 192741 w 2525304"/>
                          <a:gd name="connsiteY485" fmla="*/ 2577353 h 3056964"/>
                          <a:gd name="connsiteX486" fmla="*/ 188259 w 2525304"/>
                          <a:gd name="connsiteY486" fmla="*/ 2537012 h 3056964"/>
                          <a:gd name="connsiteX487" fmla="*/ 179294 w 2525304"/>
                          <a:gd name="connsiteY487" fmla="*/ 2510117 h 3056964"/>
                          <a:gd name="connsiteX488" fmla="*/ 165847 w 2525304"/>
                          <a:gd name="connsiteY488" fmla="*/ 2460812 h 3056964"/>
                          <a:gd name="connsiteX489" fmla="*/ 161365 w 2525304"/>
                          <a:gd name="connsiteY489" fmla="*/ 2433917 h 3056964"/>
                          <a:gd name="connsiteX490" fmla="*/ 156882 w 2525304"/>
                          <a:gd name="connsiteY490" fmla="*/ 2245659 h 3056964"/>
                          <a:gd name="connsiteX491" fmla="*/ 152400 w 2525304"/>
                          <a:gd name="connsiteY491" fmla="*/ 2205317 h 3056964"/>
                          <a:gd name="connsiteX492" fmla="*/ 143435 w 2525304"/>
                          <a:gd name="connsiteY492" fmla="*/ 2070847 h 3056964"/>
                          <a:gd name="connsiteX493" fmla="*/ 129988 w 2525304"/>
                          <a:gd name="connsiteY493" fmla="*/ 2030506 h 3056964"/>
                          <a:gd name="connsiteX494" fmla="*/ 125506 w 2525304"/>
                          <a:gd name="connsiteY494" fmla="*/ 2017059 h 3056964"/>
                          <a:gd name="connsiteX495" fmla="*/ 138953 w 2525304"/>
                          <a:gd name="connsiteY495" fmla="*/ 1999129 h 3056964"/>
                          <a:gd name="connsiteX496" fmla="*/ 152400 w 2525304"/>
                          <a:gd name="connsiteY496" fmla="*/ 1990164 h 3056964"/>
                          <a:gd name="connsiteX497" fmla="*/ 170329 w 2525304"/>
                          <a:gd name="connsiteY497" fmla="*/ 1945341 h 3056964"/>
                          <a:gd name="connsiteX498" fmla="*/ 188259 w 2525304"/>
                          <a:gd name="connsiteY498" fmla="*/ 1909482 h 3056964"/>
                          <a:gd name="connsiteX499" fmla="*/ 206188 w 2525304"/>
                          <a:gd name="connsiteY499" fmla="*/ 1873623 h 3056964"/>
                          <a:gd name="connsiteX500" fmla="*/ 210670 w 2525304"/>
                          <a:gd name="connsiteY500" fmla="*/ 1860176 h 3056964"/>
                          <a:gd name="connsiteX501" fmla="*/ 219635 w 2525304"/>
                          <a:gd name="connsiteY501" fmla="*/ 1801906 h 3056964"/>
                          <a:gd name="connsiteX502" fmla="*/ 210670 w 2525304"/>
                          <a:gd name="connsiteY502" fmla="*/ 1645023 h 3056964"/>
                          <a:gd name="connsiteX503" fmla="*/ 192741 w 2525304"/>
                          <a:gd name="connsiteY503" fmla="*/ 1609164 h 3056964"/>
                          <a:gd name="connsiteX504" fmla="*/ 179294 w 2525304"/>
                          <a:gd name="connsiteY504" fmla="*/ 1577788 h 3056964"/>
                          <a:gd name="connsiteX505" fmla="*/ 165847 w 2525304"/>
                          <a:gd name="connsiteY505" fmla="*/ 1550894 h 3056964"/>
                          <a:gd name="connsiteX506" fmla="*/ 152400 w 2525304"/>
                          <a:gd name="connsiteY506" fmla="*/ 1519517 h 3056964"/>
                          <a:gd name="connsiteX507" fmla="*/ 143435 w 2525304"/>
                          <a:gd name="connsiteY507" fmla="*/ 1506070 h 3056964"/>
                          <a:gd name="connsiteX508" fmla="*/ 107576 w 2525304"/>
                          <a:gd name="connsiteY508" fmla="*/ 1470212 h 3056964"/>
                          <a:gd name="connsiteX509" fmla="*/ 94129 w 2525304"/>
                          <a:gd name="connsiteY509" fmla="*/ 1465729 h 3056964"/>
                          <a:gd name="connsiteX510" fmla="*/ 71718 w 2525304"/>
                          <a:gd name="connsiteY510" fmla="*/ 1456764 h 3056964"/>
                          <a:gd name="connsiteX511" fmla="*/ 58270 w 2525304"/>
                          <a:gd name="connsiteY511" fmla="*/ 1447800 h 3056964"/>
                          <a:gd name="connsiteX512" fmla="*/ 26894 w 2525304"/>
                          <a:gd name="connsiteY512" fmla="*/ 1416423 h 3056964"/>
                          <a:gd name="connsiteX513" fmla="*/ 0 w 2525304"/>
                          <a:gd name="connsiteY513" fmla="*/ 1394012 h 3056964"/>
                          <a:gd name="connsiteX0" fmla="*/ 0 w 2525304"/>
                          <a:gd name="connsiteY0" fmla="*/ 1394012 h 3056964"/>
                          <a:gd name="connsiteX1" fmla="*/ 22412 w 2525304"/>
                          <a:gd name="connsiteY1" fmla="*/ 1385047 h 3056964"/>
                          <a:gd name="connsiteX2" fmla="*/ 31376 w 2525304"/>
                          <a:gd name="connsiteY2" fmla="*/ 1367117 h 3056964"/>
                          <a:gd name="connsiteX3" fmla="*/ 44823 w 2525304"/>
                          <a:gd name="connsiteY3" fmla="*/ 1358153 h 3056964"/>
                          <a:gd name="connsiteX4" fmla="*/ 58270 w 2525304"/>
                          <a:gd name="connsiteY4" fmla="*/ 1340223 h 3056964"/>
                          <a:gd name="connsiteX5" fmla="*/ 76200 w 2525304"/>
                          <a:gd name="connsiteY5" fmla="*/ 1331259 h 3056964"/>
                          <a:gd name="connsiteX6" fmla="*/ 98612 w 2525304"/>
                          <a:gd name="connsiteY6" fmla="*/ 1322294 h 3056964"/>
                          <a:gd name="connsiteX7" fmla="*/ 125506 w 2525304"/>
                          <a:gd name="connsiteY7" fmla="*/ 1313329 h 3056964"/>
                          <a:gd name="connsiteX8" fmla="*/ 152400 w 2525304"/>
                          <a:gd name="connsiteY8" fmla="*/ 1295400 h 3056964"/>
                          <a:gd name="connsiteX9" fmla="*/ 170329 w 2525304"/>
                          <a:gd name="connsiteY9" fmla="*/ 1286435 h 3056964"/>
                          <a:gd name="connsiteX10" fmla="*/ 188259 w 2525304"/>
                          <a:gd name="connsiteY10" fmla="*/ 1268506 h 3056964"/>
                          <a:gd name="connsiteX11" fmla="*/ 228600 w 2525304"/>
                          <a:gd name="connsiteY11" fmla="*/ 1250576 h 3056964"/>
                          <a:gd name="connsiteX12" fmla="*/ 255494 w 2525304"/>
                          <a:gd name="connsiteY12" fmla="*/ 1232647 h 3056964"/>
                          <a:gd name="connsiteX13" fmla="*/ 300318 w 2525304"/>
                          <a:gd name="connsiteY13" fmla="*/ 1210235 h 3056964"/>
                          <a:gd name="connsiteX14" fmla="*/ 313765 w 2525304"/>
                          <a:gd name="connsiteY14" fmla="*/ 1201270 h 3056964"/>
                          <a:gd name="connsiteX15" fmla="*/ 340659 w 2525304"/>
                          <a:gd name="connsiteY15" fmla="*/ 1196788 h 3056964"/>
                          <a:gd name="connsiteX16" fmla="*/ 363070 w 2525304"/>
                          <a:gd name="connsiteY16" fmla="*/ 1192306 h 3056964"/>
                          <a:gd name="connsiteX17" fmla="*/ 389965 w 2525304"/>
                          <a:gd name="connsiteY17" fmla="*/ 1187823 h 3056964"/>
                          <a:gd name="connsiteX18" fmla="*/ 425823 w 2525304"/>
                          <a:gd name="connsiteY18" fmla="*/ 1183341 h 3056964"/>
                          <a:gd name="connsiteX19" fmla="*/ 470647 w 2525304"/>
                          <a:gd name="connsiteY19" fmla="*/ 1174376 h 3056964"/>
                          <a:gd name="connsiteX20" fmla="*/ 515470 w 2525304"/>
                          <a:gd name="connsiteY20" fmla="*/ 1165412 h 3056964"/>
                          <a:gd name="connsiteX21" fmla="*/ 528918 w 2525304"/>
                          <a:gd name="connsiteY21" fmla="*/ 1156447 h 3056964"/>
                          <a:gd name="connsiteX22" fmla="*/ 600635 w 2525304"/>
                          <a:gd name="connsiteY22" fmla="*/ 1143000 h 3056964"/>
                          <a:gd name="connsiteX23" fmla="*/ 690282 w 2525304"/>
                          <a:gd name="connsiteY23" fmla="*/ 1134035 h 3056964"/>
                          <a:gd name="connsiteX24" fmla="*/ 793376 w 2525304"/>
                          <a:gd name="connsiteY24" fmla="*/ 1138517 h 3056964"/>
                          <a:gd name="connsiteX25" fmla="*/ 874059 w 2525304"/>
                          <a:gd name="connsiteY25" fmla="*/ 1151964 h 3056964"/>
                          <a:gd name="connsiteX26" fmla="*/ 914400 w 2525304"/>
                          <a:gd name="connsiteY26" fmla="*/ 1156447 h 3056964"/>
                          <a:gd name="connsiteX27" fmla="*/ 1030941 w 2525304"/>
                          <a:gd name="connsiteY27" fmla="*/ 1169894 h 3056964"/>
                          <a:gd name="connsiteX28" fmla="*/ 1151965 w 2525304"/>
                          <a:gd name="connsiteY28" fmla="*/ 1178859 h 3056964"/>
                          <a:gd name="connsiteX29" fmla="*/ 1281953 w 2525304"/>
                          <a:gd name="connsiteY29" fmla="*/ 1187823 h 3056964"/>
                          <a:gd name="connsiteX30" fmla="*/ 1465729 w 2525304"/>
                          <a:gd name="connsiteY30" fmla="*/ 1183341 h 3056964"/>
                          <a:gd name="connsiteX31" fmla="*/ 1510553 w 2525304"/>
                          <a:gd name="connsiteY31" fmla="*/ 1178859 h 3056964"/>
                          <a:gd name="connsiteX32" fmla="*/ 1582270 w 2525304"/>
                          <a:gd name="connsiteY32" fmla="*/ 1147482 h 3056964"/>
                          <a:gd name="connsiteX33" fmla="*/ 1604682 w 2525304"/>
                          <a:gd name="connsiteY33" fmla="*/ 1143000 h 3056964"/>
                          <a:gd name="connsiteX34" fmla="*/ 1622612 w 2525304"/>
                          <a:gd name="connsiteY34" fmla="*/ 1134035 h 3056964"/>
                          <a:gd name="connsiteX35" fmla="*/ 1645023 w 2525304"/>
                          <a:gd name="connsiteY35" fmla="*/ 1125070 h 3056964"/>
                          <a:gd name="connsiteX36" fmla="*/ 1662953 w 2525304"/>
                          <a:gd name="connsiteY36" fmla="*/ 1111623 h 3056964"/>
                          <a:gd name="connsiteX37" fmla="*/ 1698812 w 2525304"/>
                          <a:gd name="connsiteY37" fmla="*/ 1093694 h 3056964"/>
                          <a:gd name="connsiteX38" fmla="*/ 1739153 w 2525304"/>
                          <a:gd name="connsiteY38" fmla="*/ 1066800 h 3056964"/>
                          <a:gd name="connsiteX39" fmla="*/ 1752600 w 2525304"/>
                          <a:gd name="connsiteY39" fmla="*/ 1053353 h 3056964"/>
                          <a:gd name="connsiteX40" fmla="*/ 1775012 w 2525304"/>
                          <a:gd name="connsiteY40" fmla="*/ 1039906 h 3056964"/>
                          <a:gd name="connsiteX41" fmla="*/ 1797423 w 2525304"/>
                          <a:gd name="connsiteY41" fmla="*/ 1021976 h 3056964"/>
                          <a:gd name="connsiteX42" fmla="*/ 1810870 w 2525304"/>
                          <a:gd name="connsiteY42" fmla="*/ 990600 h 3056964"/>
                          <a:gd name="connsiteX43" fmla="*/ 1815353 w 2525304"/>
                          <a:gd name="connsiteY43" fmla="*/ 977153 h 3056964"/>
                          <a:gd name="connsiteX44" fmla="*/ 1801906 w 2525304"/>
                          <a:gd name="connsiteY44" fmla="*/ 824753 h 3056964"/>
                          <a:gd name="connsiteX45" fmla="*/ 1792941 w 2525304"/>
                          <a:gd name="connsiteY45" fmla="*/ 811306 h 3056964"/>
                          <a:gd name="connsiteX46" fmla="*/ 1757082 w 2525304"/>
                          <a:gd name="connsiteY46" fmla="*/ 779929 h 3056964"/>
                          <a:gd name="connsiteX47" fmla="*/ 1730188 w 2525304"/>
                          <a:gd name="connsiteY47" fmla="*/ 753035 h 3056964"/>
                          <a:gd name="connsiteX48" fmla="*/ 1703294 w 2525304"/>
                          <a:gd name="connsiteY48" fmla="*/ 735106 h 3056964"/>
                          <a:gd name="connsiteX49" fmla="*/ 1622612 w 2525304"/>
                          <a:gd name="connsiteY49" fmla="*/ 739588 h 3056964"/>
                          <a:gd name="connsiteX50" fmla="*/ 1595718 w 2525304"/>
                          <a:gd name="connsiteY50" fmla="*/ 748553 h 3056964"/>
                          <a:gd name="connsiteX51" fmla="*/ 1573306 w 2525304"/>
                          <a:gd name="connsiteY51" fmla="*/ 753035 h 3056964"/>
                          <a:gd name="connsiteX52" fmla="*/ 1326776 w 2525304"/>
                          <a:gd name="connsiteY52" fmla="*/ 748553 h 3056964"/>
                          <a:gd name="connsiteX53" fmla="*/ 1308847 w 2525304"/>
                          <a:gd name="connsiteY53" fmla="*/ 744070 h 3056964"/>
                          <a:gd name="connsiteX54" fmla="*/ 1277470 w 2525304"/>
                          <a:gd name="connsiteY54" fmla="*/ 739588 h 3056964"/>
                          <a:gd name="connsiteX55" fmla="*/ 1259541 w 2525304"/>
                          <a:gd name="connsiteY55" fmla="*/ 735106 h 3056964"/>
                          <a:gd name="connsiteX56" fmla="*/ 1232647 w 2525304"/>
                          <a:gd name="connsiteY56" fmla="*/ 730623 h 3056964"/>
                          <a:gd name="connsiteX57" fmla="*/ 1053353 w 2525304"/>
                          <a:gd name="connsiteY57" fmla="*/ 735106 h 3056964"/>
                          <a:gd name="connsiteX58" fmla="*/ 1035423 w 2525304"/>
                          <a:gd name="connsiteY58" fmla="*/ 739588 h 3056964"/>
                          <a:gd name="connsiteX59" fmla="*/ 1008529 w 2525304"/>
                          <a:gd name="connsiteY59" fmla="*/ 744070 h 3056964"/>
                          <a:gd name="connsiteX60" fmla="*/ 995082 w 2525304"/>
                          <a:gd name="connsiteY60" fmla="*/ 748553 h 3056964"/>
                          <a:gd name="connsiteX61" fmla="*/ 945776 w 2525304"/>
                          <a:gd name="connsiteY61" fmla="*/ 717176 h 3056964"/>
                          <a:gd name="connsiteX62" fmla="*/ 941294 w 2525304"/>
                          <a:gd name="connsiteY62" fmla="*/ 703729 h 3056964"/>
                          <a:gd name="connsiteX63" fmla="*/ 932329 w 2525304"/>
                          <a:gd name="connsiteY63" fmla="*/ 605117 h 3056964"/>
                          <a:gd name="connsiteX64" fmla="*/ 914400 w 2525304"/>
                          <a:gd name="connsiteY64" fmla="*/ 587188 h 3056964"/>
                          <a:gd name="connsiteX65" fmla="*/ 918882 w 2525304"/>
                          <a:gd name="connsiteY65" fmla="*/ 555812 h 3056964"/>
                          <a:gd name="connsiteX66" fmla="*/ 941294 w 2525304"/>
                          <a:gd name="connsiteY66" fmla="*/ 551329 h 3056964"/>
                          <a:gd name="connsiteX67" fmla="*/ 959223 w 2525304"/>
                          <a:gd name="connsiteY67" fmla="*/ 537882 h 3056964"/>
                          <a:gd name="connsiteX68" fmla="*/ 990600 w 2525304"/>
                          <a:gd name="connsiteY68" fmla="*/ 533400 h 3056964"/>
                          <a:gd name="connsiteX69" fmla="*/ 1129553 w 2525304"/>
                          <a:gd name="connsiteY69" fmla="*/ 524435 h 3056964"/>
                          <a:gd name="connsiteX70" fmla="*/ 1147482 w 2525304"/>
                          <a:gd name="connsiteY70" fmla="*/ 515470 h 3056964"/>
                          <a:gd name="connsiteX71" fmla="*/ 1178859 w 2525304"/>
                          <a:gd name="connsiteY71" fmla="*/ 493059 h 3056964"/>
                          <a:gd name="connsiteX72" fmla="*/ 1192306 w 2525304"/>
                          <a:gd name="connsiteY72" fmla="*/ 479612 h 3056964"/>
                          <a:gd name="connsiteX73" fmla="*/ 1214718 w 2525304"/>
                          <a:gd name="connsiteY73" fmla="*/ 470647 h 3056964"/>
                          <a:gd name="connsiteX74" fmla="*/ 1241612 w 2525304"/>
                          <a:gd name="connsiteY74" fmla="*/ 457200 h 3056964"/>
                          <a:gd name="connsiteX75" fmla="*/ 1277470 w 2525304"/>
                          <a:gd name="connsiteY75" fmla="*/ 439270 h 3056964"/>
                          <a:gd name="connsiteX76" fmla="*/ 1295400 w 2525304"/>
                          <a:gd name="connsiteY76" fmla="*/ 416859 h 3056964"/>
                          <a:gd name="connsiteX77" fmla="*/ 1317812 w 2525304"/>
                          <a:gd name="connsiteY77" fmla="*/ 394447 h 3056964"/>
                          <a:gd name="connsiteX78" fmla="*/ 1353670 w 2525304"/>
                          <a:gd name="connsiteY78" fmla="*/ 349623 h 3056964"/>
                          <a:gd name="connsiteX79" fmla="*/ 1371600 w 2525304"/>
                          <a:gd name="connsiteY79" fmla="*/ 322729 h 3056964"/>
                          <a:gd name="connsiteX80" fmla="*/ 1380565 w 2525304"/>
                          <a:gd name="connsiteY80" fmla="*/ 282388 h 3056964"/>
                          <a:gd name="connsiteX81" fmla="*/ 1385047 w 2525304"/>
                          <a:gd name="connsiteY81" fmla="*/ 268941 h 3056964"/>
                          <a:gd name="connsiteX82" fmla="*/ 1380565 w 2525304"/>
                          <a:gd name="connsiteY82" fmla="*/ 219635 h 3056964"/>
                          <a:gd name="connsiteX83" fmla="*/ 1367118 w 2525304"/>
                          <a:gd name="connsiteY83" fmla="*/ 210670 h 3056964"/>
                          <a:gd name="connsiteX84" fmla="*/ 1349188 w 2525304"/>
                          <a:gd name="connsiteY84" fmla="*/ 206188 h 3056964"/>
                          <a:gd name="connsiteX85" fmla="*/ 1326776 w 2525304"/>
                          <a:gd name="connsiteY85" fmla="*/ 197223 h 3056964"/>
                          <a:gd name="connsiteX86" fmla="*/ 1281953 w 2525304"/>
                          <a:gd name="connsiteY86" fmla="*/ 201706 h 3056964"/>
                          <a:gd name="connsiteX87" fmla="*/ 1250576 w 2525304"/>
                          <a:gd name="connsiteY87" fmla="*/ 215153 h 3056964"/>
                          <a:gd name="connsiteX88" fmla="*/ 1210235 w 2525304"/>
                          <a:gd name="connsiteY88" fmla="*/ 228600 h 3056964"/>
                          <a:gd name="connsiteX89" fmla="*/ 1183341 w 2525304"/>
                          <a:gd name="connsiteY89" fmla="*/ 242047 h 3056964"/>
                          <a:gd name="connsiteX90" fmla="*/ 1160929 w 2525304"/>
                          <a:gd name="connsiteY90" fmla="*/ 255494 h 3056964"/>
                          <a:gd name="connsiteX91" fmla="*/ 1134035 w 2525304"/>
                          <a:gd name="connsiteY91" fmla="*/ 264459 h 3056964"/>
                          <a:gd name="connsiteX92" fmla="*/ 1111623 w 2525304"/>
                          <a:gd name="connsiteY92" fmla="*/ 273423 h 3056964"/>
                          <a:gd name="connsiteX93" fmla="*/ 1084729 w 2525304"/>
                          <a:gd name="connsiteY93" fmla="*/ 282388 h 3056964"/>
                          <a:gd name="connsiteX94" fmla="*/ 986118 w 2525304"/>
                          <a:gd name="connsiteY94" fmla="*/ 277906 h 3056964"/>
                          <a:gd name="connsiteX95" fmla="*/ 927847 w 2525304"/>
                          <a:gd name="connsiteY95" fmla="*/ 264459 h 3056964"/>
                          <a:gd name="connsiteX96" fmla="*/ 896470 w 2525304"/>
                          <a:gd name="connsiteY96" fmla="*/ 242047 h 3056964"/>
                          <a:gd name="connsiteX97" fmla="*/ 883023 w 2525304"/>
                          <a:gd name="connsiteY97" fmla="*/ 233082 h 3056964"/>
                          <a:gd name="connsiteX98" fmla="*/ 865094 w 2525304"/>
                          <a:gd name="connsiteY98" fmla="*/ 183776 h 3056964"/>
                          <a:gd name="connsiteX99" fmla="*/ 869576 w 2525304"/>
                          <a:gd name="connsiteY99" fmla="*/ 89647 h 3056964"/>
                          <a:gd name="connsiteX100" fmla="*/ 874059 w 2525304"/>
                          <a:gd name="connsiteY100" fmla="*/ 71717 h 3056964"/>
                          <a:gd name="connsiteX101" fmla="*/ 883023 w 2525304"/>
                          <a:gd name="connsiteY101" fmla="*/ 58270 h 3056964"/>
                          <a:gd name="connsiteX102" fmla="*/ 909918 w 2525304"/>
                          <a:gd name="connsiteY102" fmla="*/ 49306 h 3056964"/>
                          <a:gd name="connsiteX103" fmla="*/ 914400 w 2525304"/>
                          <a:gd name="connsiteY103" fmla="*/ 71717 h 3056964"/>
                          <a:gd name="connsiteX104" fmla="*/ 909918 w 2525304"/>
                          <a:gd name="connsiteY104" fmla="*/ 94129 h 3056964"/>
                          <a:gd name="connsiteX105" fmla="*/ 900953 w 2525304"/>
                          <a:gd name="connsiteY105" fmla="*/ 152400 h 3056964"/>
                          <a:gd name="connsiteX106" fmla="*/ 905435 w 2525304"/>
                          <a:gd name="connsiteY106" fmla="*/ 201706 h 3056964"/>
                          <a:gd name="connsiteX107" fmla="*/ 932329 w 2525304"/>
                          <a:gd name="connsiteY107" fmla="*/ 237564 h 3056964"/>
                          <a:gd name="connsiteX108" fmla="*/ 954741 w 2525304"/>
                          <a:gd name="connsiteY108" fmla="*/ 246529 h 3056964"/>
                          <a:gd name="connsiteX109" fmla="*/ 972670 w 2525304"/>
                          <a:gd name="connsiteY109" fmla="*/ 255494 h 3056964"/>
                          <a:gd name="connsiteX110" fmla="*/ 1066800 w 2525304"/>
                          <a:gd name="connsiteY110" fmla="*/ 251012 h 3056964"/>
                          <a:gd name="connsiteX111" fmla="*/ 1111623 w 2525304"/>
                          <a:gd name="connsiteY111" fmla="*/ 237564 h 3056964"/>
                          <a:gd name="connsiteX112" fmla="*/ 1129553 w 2525304"/>
                          <a:gd name="connsiteY112" fmla="*/ 224117 h 3056964"/>
                          <a:gd name="connsiteX113" fmla="*/ 1156447 w 2525304"/>
                          <a:gd name="connsiteY113" fmla="*/ 197223 h 3056964"/>
                          <a:gd name="connsiteX114" fmla="*/ 1160929 w 2525304"/>
                          <a:gd name="connsiteY114" fmla="*/ 179294 h 3056964"/>
                          <a:gd name="connsiteX115" fmla="*/ 1178859 w 2525304"/>
                          <a:gd name="connsiteY115" fmla="*/ 17929 h 3056964"/>
                          <a:gd name="connsiteX116" fmla="*/ 1210235 w 2525304"/>
                          <a:gd name="connsiteY116" fmla="*/ 22412 h 3056964"/>
                          <a:gd name="connsiteX117" fmla="*/ 1214718 w 2525304"/>
                          <a:gd name="connsiteY117" fmla="*/ 53788 h 3056964"/>
                          <a:gd name="connsiteX118" fmla="*/ 1201270 w 2525304"/>
                          <a:gd name="connsiteY118" fmla="*/ 98612 h 3056964"/>
                          <a:gd name="connsiteX119" fmla="*/ 1210235 w 2525304"/>
                          <a:gd name="connsiteY119" fmla="*/ 147917 h 3056964"/>
                          <a:gd name="connsiteX120" fmla="*/ 1214718 w 2525304"/>
                          <a:gd name="connsiteY120" fmla="*/ 161364 h 3056964"/>
                          <a:gd name="connsiteX121" fmla="*/ 1228165 w 2525304"/>
                          <a:gd name="connsiteY121" fmla="*/ 170329 h 3056964"/>
                          <a:gd name="connsiteX122" fmla="*/ 1250576 w 2525304"/>
                          <a:gd name="connsiteY122" fmla="*/ 188259 h 3056964"/>
                          <a:gd name="connsiteX123" fmla="*/ 1317812 w 2525304"/>
                          <a:gd name="connsiteY123" fmla="*/ 183776 h 3056964"/>
                          <a:gd name="connsiteX124" fmla="*/ 1353670 w 2525304"/>
                          <a:gd name="connsiteY124" fmla="*/ 174812 h 3056964"/>
                          <a:gd name="connsiteX125" fmla="*/ 1506070 w 2525304"/>
                          <a:gd name="connsiteY125" fmla="*/ 143435 h 3056964"/>
                          <a:gd name="connsiteX126" fmla="*/ 1550894 w 2525304"/>
                          <a:gd name="connsiteY126" fmla="*/ 116541 h 3056964"/>
                          <a:gd name="connsiteX127" fmla="*/ 1564341 w 2525304"/>
                          <a:gd name="connsiteY127" fmla="*/ 103094 h 3056964"/>
                          <a:gd name="connsiteX128" fmla="*/ 1586753 w 2525304"/>
                          <a:gd name="connsiteY128" fmla="*/ 85164 h 3056964"/>
                          <a:gd name="connsiteX129" fmla="*/ 1595718 w 2525304"/>
                          <a:gd name="connsiteY129" fmla="*/ 67235 h 3056964"/>
                          <a:gd name="connsiteX130" fmla="*/ 1600200 w 2525304"/>
                          <a:gd name="connsiteY130" fmla="*/ 49306 h 3056964"/>
                          <a:gd name="connsiteX131" fmla="*/ 1609165 w 2525304"/>
                          <a:gd name="connsiteY131" fmla="*/ 0 h 3056964"/>
                          <a:gd name="connsiteX132" fmla="*/ 1622612 w 2525304"/>
                          <a:gd name="connsiteY132" fmla="*/ 8964 h 3056964"/>
                          <a:gd name="connsiteX133" fmla="*/ 1613647 w 2525304"/>
                          <a:gd name="connsiteY133" fmla="*/ 85164 h 3056964"/>
                          <a:gd name="connsiteX134" fmla="*/ 1627094 w 2525304"/>
                          <a:gd name="connsiteY134" fmla="*/ 103094 h 3056964"/>
                          <a:gd name="connsiteX135" fmla="*/ 1658470 w 2525304"/>
                          <a:gd name="connsiteY135" fmla="*/ 98612 h 3056964"/>
                          <a:gd name="connsiteX136" fmla="*/ 1685365 w 2525304"/>
                          <a:gd name="connsiteY136" fmla="*/ 76200 h 3056964"/>
                          <a:gd name="connsiteX137" fmla="*/ 1694329 w 2525304"/>
                          <a:gd name="connsiteY137" fmla="*/ 62753 h 3056964"/>
                          <a:gd name="connsiteX138" fmla="*/ 1734670 w 2525304"/>
                          <a:gd name="connsiteY138" fmla="*/ 40341 h 3056964"/>
                          <a:gd name="connsiteX139" fmla="*/ 1743635 w 2525304"/>
                          <a:gd name="connsiteY139" fmla="*/ 26894 h 3056964"/>
                          <a:gd name="connsiteX140" fmla="*/ 1757082 w 2525304"/>
                          <a:gd name="connsiteY140" fmla="*/ 22412 h 3056964"/>
                          <a:gd name="connsiteX141" fmla="*/ 1792941 w 2525304"/>
                          <a:gd name="connsiteY141" fmla="*/ 4482 h 3056964"/>
                          <a:gd name="connsiteX142" fmla="*/ 1797423 w 2525304"/>
                          <a:gd name="connsiteY142" fmla="*/ 22412 h 3056964"/>
                          <a:gd name="connsiteX143" fmla="*/ 1792941 w 2525304"/>
                          <a:gd name="connsiteY143" fmla="*/ 40341 h 3056964"/>
                          <a:gd name="connsiteX144" fmla="*/ 1788459 w 2525304"/>
                          <a:gd name="connsiteY144" fmla="*/ 53788 h 3056964"/>
                          <a:gd name="connsiteX145" fmla="*/ 1761565 w 2525304"/>
                          <a:gd name="connsiteY145" fmla="*/ 76200 h 3056964"/>
                          <a:gd name="connsiteX146" fmla="*/ 1783976 w 2525304"/>
                          <a:gd name="connsiteY146" fmla="*/ 85164 h 3056964"/>
                          <a:gd name="connsiteX147" fmla="*/ 1878106 w 2525304"/>
                          <a:gd name="connsiteY147" fmla="*/ 76200 h 3056964"/>
                          <a:gd name="connsiteX148" fmla="*/ 1891553 w 2525304"/>
                          <a:gd name="connsiteY148" fmla="*/ 67235 h 3056964"/>
                          <a:gd name="connsiteX149" fmla="*/ 1918447 w 2525304"/>
                          <a:gd name="connsiteY149" fmla="*/ 58270 h 3056964"/>
                          <a:gd name="connsiteX150" fmla="*/ 1940859 w 2525304"/>
                          <a:gd name="connsiteY150" fmla="*/ 44823 h 3056964"/>
                          <a:gd name="connsiteX151" fmla="*/ 1954306 w 2525304"/>
                          <a:gd name="connsiteY151" fmla="*/ 40341 h 3056964"/>
                          <a:gd name="connsiteX152" fmla="*/ 2003612 w 2525304"/>
                          <a:gd name="connsiteY152" fmla="*/ 13447 h 3056964"/>
                          <a:gd name="connsiteX153" fmla="*/ 2008094 w 2525304"/>
                          <a:gd name="connsiteY153" fmla="*/ 31376 h 3056964"/>
                          <a:gd name="connsiteX154" fmla="*/ 1999129 w 2525304"/>
                          <a:gd name="connsiteY154" fmla="*/ 44823 h 3056964"/>
                          <a:gd name="connsiteX155" fmla="*/ 1994647 w 2525304"/>
                          <a:gd name="connsiteY155" fmla="*/ 58270 h 3056964"/>
                          <a:gd name="connsiteX156" fmla="*/ 2039470 w 2525304"/>
                          <a:gd name="connsiteY156" fmla="*/ 76200 h 3056964"/>
                          <a:gd name="connsiteX157" fmla="*/ 2115670 w 2525304"/>
                          <a:gd name="connsiteY157" fmla="*/ 76200 h 3056964"/>
                          <a:gd name="connsiteX158" fmla="*/ 2160494 w 2525304"/>
                          <a:gd name="connsiteY158" fmla="*/ 62753 h 3056964"/>
                          <a:gd name="connsiteX159" fmla="*/ 2191870 w 2525304"/>
                          <a:gd name="connsiteY159" fmla="*/ 49306 h 3056964"/>
                          <a:gd name="connsiteX160" fmla="*/ 2205318 w 2525304"/>
                          <a:gd name="connsiteY160" fmla="*/ 44823 h 3056964"/>
                          <a:gd name="connsiteX161" fmla="*/ 2232212 w 2525304"/>
                          <a:gd name="connsiteY161" fmla="*/ 26894 h 3056964"/>
                          <a:gd name="connsiteX162" fmla="*/ 2263588 w 2525304"/>
                          <a:gd name="connsiteY162" fmla="*/ 8964 h 3056964"/>
                          <a:gd name="connsiteX163" fmla="*/ 2254623 w 2525304"/>
                          <a:gd name="connsiteY163" fmla="*/ 62753 h 3056964"/>
                          <a:gd name="connsiteX164" fmla="*/ 2245659 w 2525304"/>
                          <a:gd name="connsiteY164" fmla="*/ 76200 h 3056964"/>
                          <a:gd name="connsiteX165" fmla="*/ 2254623 w 2525304"/>
                          <a:gd name="connsiteY165" fmla="*/ 89647 h 3056964"/>
                          <a:gd name="connsiteX166" fmla="*/ 2353235 w 2525304"/>
                          <a:gd name="connsiteY166" fmla="*/ 85164 h 3056964"/>
                          <a:gd name="connsiteX167" fmla="*/ 2366682 w 2525304"/>
                          <a:gd name="connsiteY167" fmla="*/ 80682 h 3056964"/>
                          <a:gd name="connsiteX168" fmla="*/ 2389094 w 2525304"/>
                          <a:gd name="connsiteY168" fmla="*/ 76200 h 3056964"/>
                          <a:gd name="connsiteX169" fmla="*/ 2424953 w 2525304"/>
                          <a:gd name="connsiteY169" fmla="*/ 53788 h 3056964"/>
                          <a:gd name="connsiteX170" fmla="*/ 2451847 w 2525304"/>
                          <a:gd name="connsiteY170" fmla="*/ 44823 h 3056964"/>
                          <a:gd name="connsiteX171" fmla="*/ 2510118 w 2525304"/>
                          <a:gd name="connsiteY171" fmla="*/ 22412 h 3056964"/>
                          <a:gd name="connsiteX172" fmla="*/ 2505635 w 2525304"/>
                          <a:gd name="connsiteY172" fmla="*/ 58270 h 3056964"/>
                          <a:gd name="connsiteX173" fmla="*/ 2483223 w 2525304"/>
                          <a:gd name="connsiteY173" fmla="*/ 71717 h 3056964"/>
                          <a:gd name="connsiteX174" fmla="*/ 2465294 w 2525304"/>
                          <a:gd name="connsiteY174" fmla="*/ 85164 h 3056964"/>
                          <a:gd name="connsiteX175" fmla="*/ 2442882 w 2525304"/>
                          <a:gd name="connsiteY175" fmla="*/ 89647 h 3056964"/>
                          <a:gd name="connsiteX176" fmla="*/ 2398059 w 2525304"/>
                          <a:gd name="connsiteY176" fmla="*/ 103094 h 3056964"/>
                          <a:gd name="connsiteX177" fmla="*/ 2375647 w 2525304"/>
                          <a:gd name="connsiteY177" fmla="*/ 112059 h 3056964"/>
                          <a:gd name="connsiteX178" fmla="*/ 2357718 w 2525304"/>
                          <a:gd name="connsiteY178" fmla="*/ 116541 h 3056964"/>
                          <a:gd name="connsiteX179" fmla="*/ 2344270 w 2525304"/>
                          <a:gd name="connsiteY179" fmla="*/ 147917 h 3056964"/>
                          <a:gd name="connsiteX180" fmla="*/ 2353235 w 2525304"/>
                          <a:gd name="connsiteY180" fmla="*/ 188259 h 3056964"/>
                          <a:gd name="connsiteX181" fmla="*/ 2362200 w 2525304"/>
                          <a:gd name="connsiteY181" fmla="*/ 201706 h 3056964"/>
                          <a:gd name="connsiteX182" fmla="*/ 2344270 w 2525304"/>
                          <a:gd name="connsiteY182" fmla="*/ 273423 h 3056964"/>
                          <a:gd name="connsiteX183" fmla="*/ 2321859 w 2525304"/>
                          <a:gd name="connsiteY183" fmla="*/ 300317 h 3056964"/>
                          <a:gd name="connsiteX184" fmla="*/ 2308412 w 2525304"/>
                          <a:gd name="connsiteY184" fmla="*/ 322729 h 3056964"/>
                          <a:gd name="connsiteX185" fmla="*/ 2281518 w 2525304"/>
                          <a:gd name="connsiteY185" fmla="*/ 327212 h 3056964"/>
                          <a:gd name="connsiteX186" fmla="*/ 2259106 w 2525304"/>
                          <a:gd name="connsiteY186" fmla="*/ 322729 h 3056964"/>
                          <a:gd name="connsiteX187" fmla="*/ 2277035 w 2525304"/>
                          <a:gd name="connsiteY187" fmla="*/ 264459 h 3056964"/>
                          <a:gd name="connsiteX188" fmla="*/ 2290482 w 2525304"/>
                          <a:gd name="connsiteY188" fmla="*/ 228600 h 3056964"/>
                          <a:gd name="connsiteX189" fmla="*/ 2286000 w 2525304"/>
                          <a:gd name="connsiteY189" fmla="*/ 192741 h 3056964"/>
                          <a:gd name="connsiteX190" fmla="*/ 2245659 w 2525304"/>
                          <a:gd name="connsiteY190" fmla="*/ 134470 h 3056964"/>
                          <a:gd name="connsiteX191" fmla="*/ 2200835 w 2525304"/>
                          <a:gd name="connsiteY191" fmla="*/ 116541 h 3056964"/>
                          <a:gd name="connsiteX192" fmla="*/ 2169459 w 2525304"/>
                          <a:gd name="connsiteY192" fmla="*/ 112059 h 3056964"/>
                          <a:gd name="connsiteX193" fmla="*/ 2102223 w 2525304"/>
                          <a:gd name="connsiteY193" fmla="*/ 116541 h 3056964"/>
                          <a:gd name="connsiteX194" fmla="*/ 2084294 w 2525304"/>
                          <a:gd name="connsiteY194" fmla="*/ 125506 h 3056964"/>
                          <a:gd name="connsiteX195" fmla="*/ 2070847 w 2525304"/>
                          <a:gd name="connsiteY195" fmla="*/ 129988 h 3056964"/>
                          <a:gd name="connsiteX196" fmla="*/ 2061882 w 2525304"/>
                          <a:gd name="connsiteY196" fmla="*/ 147917 h 3056964"/>
                          <a:gd name="connsiteX197" fmla="*/ 2034988 w 2525304"/>
                          <a:gd name="connsiteY197" fmla="*/ 161364 h 3056964"/>
                          <a:gd name="connsiteX198" fmla="*/ 1783976 w 2525304"/>
                          <a:gd name="connsiteY198" fmla="*/ 165847 h 3056964"/>
                          <a:gd name="connsiteX199" fmla="*/ 1766047 w 2525304"/>
                          <a:gd name="connsiteY199" fmla="*/ 174812 h 3056964"/>
                          <a:gd name="connsiteX200" fmla="*/ 1703294 w 2525304"/>
                          <a:gd name="connsiteY200" fmla="*/ 192741 h 3056964"/>
                          <a:gd name="connsiteX201" fmla="*/ 1689847 w 2525304"/>
                          <a:gd name="connsiteY201" fmla="*/ 197223 h 3056964"/>
                          <a:gd name="connsiteX202" fmla="*/ 1676400 w 2525304"/>
                          <a:gd name="connsiteY202" fmla="*/ 206188 h 3056964"/>
                          <a:gd name="connsiteX203" fmla="*/ 1649506 w 2525304"/>
                          <a:gd name="connsiteY203" fmla="*/ 215153 h 3056964"/>
                          <a:gd name="connsiteX204" fmla="*/ 1636059 w 2525304"/>
                          <a:gd name="connsiteY204" fmla="*/ 224117 h 3056964"/>
                          <a:gd name="connsiteX205" fmla="*/ 1622612 w 2525304"/>
                          <a:gd name="connsiteY205" fmla="*/ 237564 h 3056964"/>
                          <a:gd name="connsiteX206" fmla="*/ 1609165 w 2525304"/>
                          <a:gd name="connsiteY206" fmla="*/ 242047 h 3056964"/>
                          <a:gd name="connsiteX207" fmla="*/ 1577788 w 2525304"/>
                          <a:gd name="connsiteY207" fmla="*/ 273423 h 3056964"/>
                          <a:gd name="connsiteX208" fmla="*/ 1568823 w 2525304"/>
                          <a:gd name="connsiteY208" fmla="*/ 286870 h 3056964"/>
                          <a:gd name="connsiteX209" fmla="*/ 1555376 w 2525304"/>
                          <a:gd name="connsiteY209" fmla="*/ 300317 h 3056964"/>
                          <a:gd name="connsiteX210" fmla="*/ 1524000 w 2525304"/>
                          <a:gd name="connsiteY210" fmla="*/ 340659 h 3056964"/>
                          <a:gd name="connsiteX211" fmla="*/ 1519518 w 2525304"/>
                          <a:gd name="connsiteY211" fmla="*/ 354106 h 3056964"/>
                          <a:gd name="connsiteX212" fmla="*/ 1528482 w 2525304"/>
                          <a:gd name="connsiteY212" fmla="*/ 394447 h 3056964"/>
                          <a:gd name="connsiteX213" fmla="*/ 1537447 w 2525304"/>
                          <a:gd name="connsiteY213" fmla="*/ 407894 h 3056964"/>
                          <a:gd name="connsiteX214" fmla="*/ 1555376 w 2525304"/>
                          <a:gd name="connsiteY214" fmla="*/ 430306 h 3056964"/>
                          <a:gd name="connsiteX215" fmla="*/ 1600200 w 2525304"/>
                          <a:gd name="connsiteY215" fmla="*/ 398929 h 3056964"/>
                          <a:gd name="connsiteX216" fmla="*/ 1631576 w 2525304"/>
                          <a:gd name="connsiteY216" fmla="*/ 376517 h 3056964"/>
                          <a:gd name="connsiteX217" fmla="*/ 1645023 w 2525304"/>
                          <a:gd name="connsiteY217" fmla="*/ 363070 h 3056964"/>
                          <a:gd name="connsiteX218" fmla="*/ 1685365 w 2525304"/>
                          <a:gd name="connsiteY218" fmla="*/ 331694 h 3056964"/>
                          <a:gd name="connsiteX219" fmla="*/ 1716741 w 2525304"/>
                          <a:gd name="connsiteY219" fmla="*/ 300317 h 3056964"/>
                          <a:gd name="connsiteX220" fmla="*/ 1748118 w 2525304"/>
                          <a:gd name="connsiteY220" fmla="*/ 282388 h 3056964"/>
                          <a:gd name="connsiteX221" fmla="*/ 1761565 w 2525304"/>
                          <a:gd name="connsiteY221" fmla="*/ 277906 h 3056964"/>
                          <a:gd name="connsiteX222" fmla="*/ 1779494 w 2525304"/>
                          <a:gd name="connsiteY222" fmla="*/ 268941 h 3056964"/>
                          <a:gd name="connsiteX223" fmla="*/ 1815353 w 2525304"/>
                          <a:gd name="connsiteY223" fmla="*/ 259976 h 3056964"/>
                          <a:gd name="connsiteX224" fmla="*/ 2030506 w 2525304"/>
                          <a:gd name="connsiteY224" fmla="*/ 264459 h 3056964"/>
                          <a:gd name="connsiteX225" fmla="*/ 2017059 w 2525304"/>
                          <a:gd name="connsiteY225" fmla="*/ 286870 h 3056964"/>
                          <a:gd name="connsiteX226" fmla="*/ 1981200 w 2525304"/>
                          <a:gd name="connsiteY226" fmla="*/ 322729 h 3056964"/>
                          <a:gd name="connsiteX227" fmla="*/ 1967753 w 2525304"/>
                          <a:gd name="connsiteY227" fmla="*/ 336176 h 3056964"/>
                          <a:gd name="connsiteX228" fmla="*/ 1936376 w 2525304"/>
                          <a:gd name="connsiteY228" fmla="*/ 376517 h 3056964"/>
                          <a:gd name="connsiteX229" fmla="*/ 1905000 w 2525304"/>
                          <a:gd name="connsiteY229" fmla="*/ 403412 h 3056964"/>
                          <a:gd name="connsiteX230" fmla="*/ 1860176 w 2525304"/>
                          <a:gd name="connsiteY230" fmla="*/ 421341 h 3056964"/>
                          <a:gd name="connsiteX231" fmla="*/ 1788459 w 2525304"/>
                          <a:gd name="connsiteY231" fmla="*/ 430306 h 3056964"/>
                          <a:gd name="connsiteX232" fmla="*/ 1846729 w 2525304"/>
                          <a:gd name="connsiteY232" fmla="*/ 488576 h 3056964"/>
                          <a:gd name="connsiteX233" fmla="*/ 1913965 w 2525304"/>
                          <a:gd name="connsiteY233" fmla="*/ 515470 h 3056964"/>
                          <a:gd name="connsiteX234" fmla="*/ 1922929 w 2525304"/>
                          <a:gd name="connsiteY234" fmla="*/ 528917 h 3056964"/>
                          <a:gd name="connsiteX235" fmla="*/ 1967753 w 2525304"/>
                          <a:gd name="connsiteY235" fmla="*/ 569259 h 3056964"/>
                          <a:gd name="connsiteX236" fmla="*/ 1981200 w 2525304"/>
                          <a:gd name="connsiteY236" fmla="*/ 582706 h 3056964"/>
                          <a:gd name="connsiteX237" fmla="*/ 1994647 w 2525304"/>
                          <a:gd name="connsiteY237" fmla="*/ 591670 h 3056964"/>
                          <a:gd name="connsiteX238" fmla="*/ 2021541 w 2525304"/>
                          <a:gd name="connsiteY238" fmla="*/ 614082 h 3056964"/>
                          <a:gd name="connsiteX239" fmla="*/ 2030506 w 2525304"/>
                          <a:gd name="connsiteY239" fmla="*/ 627529 h 3056964"/>
                          <a:gd name="connsiteX240" fmla="*/ 2057400 w 2525304"/>
                          <a:gd name="connsiteY240" fmla="*/ 654423 h 3056964"/>
                          <a:gd name="connsiteX241" fmla="*/ 2088776 w 2525304"/>
                          <a:gd name="connsiteY241" fmla="*/ 699247 h 3056964"/>
                          <a:gd name="connsiteX242" fmla="*/ 2115670 w 2525304"/>
                          <a:gd name="connsiteY242" fmla="*/ 744070 h 3056964"/>
                          <a:gd name="connsiteX243" fmla="*/ 2120153 w 2525304"/>
                          <a:gd name="connsiteY243" fmla="*/ 775447 h 3056964"/>
                          <a:gd name="connsiteX244" fmla="*/ 2138082 w 2525304"/>
                          <a:gd name="connsiteY244" fmla="*/ 829235 h 3056964"/>
                          <a:gd name="connsiteX245" fmla="*/ 2147047 w 2525304"/>
                          <a:gd name="connsiteY245" fmla="*/ 883023 h 3056964"/>
                          <a:gd name="connsiteX246" fmla="*/ 2151529 w 2525304"/>
                          <a:gd name="connsiteY246" fmla="*/ 896470 h 3056964"/>
                          <a:gd name="connsiteX247" fmla="*/ 2156012 w 2525304"/>
                          <a:gd name="connsiteY247" fmla="*/ 914400 h 3056964"/>
                          <a:gd name="connsiteX248" fmla="*/ 2173941 w 2525304"/>
                          <a:gd name="connsiteY248" fmla="*/ 981635 h 3056964"/>
                          <a:gd name="connsiteX249" fmla="*/ 2182906 w 2525304"/>
                          <a:gd name="connsiteY249" fmla="*/ 999564 h 3056964"/>
                          <a:gd name="connsiteX250" fmla="*/ 2187388 w 2525304"/>
                          <a:gd name="connsiteY250" fmla="*/ 1017494 h 3056964"/>
                          <a:gd name="connsiteX251" fmla="*/ 2214282 w 2525304"/>
                          <a:gd name="connsiteY251" fmla="*/ 1071282 h 3056964"/>
                          <a:gd name="connsiteX252" fmla="*/ 2218765 w 2525304"/>
                          <a:gd name="connsiteY252" fmla="*/ 1089212 h 3056964"/>
                          <a:gd name="connsiteX253" fmla="*/ 2223247 w 2525304"/>
                          <a:gd name="connsiteY253" fmla="*/ 1116106 h 3056964"/>
                          <a:gd name="connsiteX254" fmla="*/ 2236694 w 2525304"/>
                          <a:gd name="connsiteY254" fmla="*/ 1143000 h 3056964"/>
                          <a:gd name="connsiteX255" fmla="*/ 2241176 w 2525304"/>
                          <a:gd name="connsiteY255" fmla="*/ 1264023 h 3056964"/>
                          <a:gd name="connsiteX256" fmla="*/ 2245659 w 2525304"/>
                          <a:gd name="connsiteY256" fmla="*/ 1281953 h 3056964"/>
                          <a:gd name="connsiteX257" fmla="*/ 2236694 w 2525304"/>
                          <a:gd name="connsiteY257" fmla="*/ 1380564 h 3056964"/>
                          <a:gd name="connsiteX258" fmla="*/ 2227729 w 2525304"/>
                          <a:gd name="connsiteY258" fmla="*/ 1402976 h 3056964"/>
                          <a:gd name="connsiteX259" fmla="*/ 2223247 w 2525304"/>
                          <a:gd name="connsiteY259" fmla="*/ 1416423 h 3056964"/>
                          <a:gd name="connsiteX260" fmla="*/ 2200835 w 2525304"/>
                          <a:gd name="connsiteY260" fmla="*/ 1474694 h 3056964"/>
                          <a:gd name="connsiteX261" fmla="*/ 2191870 w 2525304"/>
                          <a:gd name="connsiteY261" fmla="*/ 1497106 h 3056964"/>
                          <a:gd name="connsiteX262" fmla="*/ 2187388 w 2525304"/>
                          <a:gd name="connsiteY262" fmla="*/ 1510553 h 3056964"/>
                          <a:gd name="connsiteX263" fmla="*/ 2169459 w 2525304"/>
                          <a:gd name="connsiteY263" fmla="*/ 1555376 h 3056964"/>
                          <a:gd name="connsiteX264" fmla="*/ 2164976 w 2525304"/>
                          <a:gd name="connsiteY264" fmla="*/ 1568823 h 3056964"/>
                          <a:gd name="connsiteX265" fmla="*/ 2156012 w 2525304"/>
                          <a:gd name="connsiteY265" fmla="*/ 1613647 h 3056964"/>
                          <a:gd name="connsiteX266" fmla="*/ 2173941 w 2525304"/>
                          <a:gd name="connsiteY266" fmla="*/ 1631576 h 3056964"/>
                          <a:gd name="connsiteX267" fmla="*/ 2196353 w 2525304"/>
                          <a:gd name="connsiteY267" fmla="*/ 1645023 h 3056964"/>
                          <a:gd name="connsiteX268" fmla="*/ 2241176 w 2525304"/>
                          <a:gd name="connsiteY268" fmla="*/ 1698812 h 3056964"/>
                          <a:gd name="connsiteX269" fmla="*/ 2263588 w 2525304"/>
                          <a:gd name="connsiteY269" fmla="*/ 1743635 h 3056964"/>
                          <a:gd name="connsiteX270" fmla="*/ 2286000 w 2525304"/>
                          <a:gd name="connsiteY270" fmla="*/ 1770529 h 3056964"/>
                          <a:gd name="connsiteX271" fmla="*/ 2299447 w 2525304"/>
                          <a:gd name="connsiteY271" fmla="*/ 1810870 h 3056964"/>
                          <a:gd name="connsiteX272" fmla="*/ 2321859 w 2525304"/>
                          <a:gd name="connsiteY272" fmla="*/ 1837764 h 3056964"/>
                          <a:gd name="connsiteX273" fmla="*/ 2344270 w 2525304"/>
                          <a:gd name="connsiteY273" fmla="*/ 1891553 h 3056964"/>
                          <a:gd name="connsiteX274" fmla="*/ 2348753 w 2525304"/>
                          <a:gd name="connsiteY274" fmla="*/ 1909482 h 3056964"/>
                          <a:gd name="connsiteX275" fmla="*/ 2366682 w 2525304"/>
                          <a:gd name="connsiteY275" fmla="*/ 1949823 h 3056964"/>
                          <a:gd name="connsiteX276" fmla="*/ 2375647 w 2525304"/>
                          <a:gd name="connsiteY276" fmla="*/ 1972235 h 3056964"/>
                          <a:gd name="connsiteX277" fmla="*/ 2380129 w 2525304"/>
                          <a:gd name="connsiteY277" fmla="*/ 1994647 h 3056964"/>
                          <a:gd name="connsiteX278" fmla="*/ 2389094 w 2525304"/>
                          <a:gd name="connsiteY278" fmla="*/ 2021541 h 3056964"/>
                          <a:gd name="connsiteX279" fmla="*/ 2393576 w 2525304"/>
                          <a:gd name="connsiteY279" fmla="*/ 2066364 h 3056964"/>
                          <a:gd name="connsiteX280" fmla="*/ 2398059 w 2525304"/>
                          <a:gd name="connsiteY280" fmla="*/ 2079812 h 3056964"/>
                          <a:gd name="connsiteX281" fmla="*/ 2402541 w 2525304"/>
                          <a:gd name="connsiteY281" fmla="*/ 2133600 h 3056964"/>
                          <a:gd name="connsiteX282" fmla="*/ 2407023 w 2525304"/>
                          <a:gd name="connsiteY282" fmla="*/ 2250141 h 3056964"/>
                          <a:gd name="connsiteX283" fmla="*/ 2389094 w 2525304"/>
                          <a:gd name="connsiteY283" fmla="*/ 2523564 h 3056964"/>
                          <a:gd name="connsiteX284" fmla="*/ 2380129 w 2525304"/>
                          <a:gd name="connsiteY284" fmla="*/ 2545976 h 3056964"/>
                          <a:gd name="connsiteX285" fmla="*/ 2357718 w 2525304"/>
                          <a:gd name="connsiteY285" fmla="*/ 2599764 h 3056964"/>
                          <a:gd name="connsiteX286" fmla="*/ 2348753 w 2525304"/>
                          <a:gd name="connsiteY286" fmla="*/ 2622176 h 3056964"/>
                          <a:gd name="connsiteX287" fmla="*/ 2339788 w 2525304"/>
                          <a:gd name="connsiteY287" fmla="*/ 2658035 h 3056964"/>
                          <a:gd name="connsiteX288" fmla="*/ 2326341 w 2525304"/>
                          <a:gd name="connsiteY288" fmla="*/ 2680447 h 3056964"/>
                          <a:gd name="connsiteX289" fmla="*/ 2317376 w 2525304"/>
                          <a:gd name="connsiteY289" fmla="*/ 2711823 h 3056964"/>
                          <a:gd name="connsiteX290" fmla="*/ 2303929 w 2525304"/>
                          <a:gd name="connsiteY290" fmla="*/ 2734235 h 3056964"/>
                          <a:gd name="connsiteX291" fmla="*/ 2290482 w 2525304"/>
                          <a:gd name="connsiteY291" fmla="*/ 2765612 h 3056964"/>
                          <a:gd name="connsiteX292" fmla="*/ 2272553 w 2525304"/>
                          <a:gd name="connsiteY292" fmla="*/ 2770094 h 3056964"/>
                          <a:gd name="connsiteX293" fmla="*/ 2259106 w 2525304"/>
                          <a:gd name="connsiteY293" fmla="*/ 2774576 h 3056964"/>
                          <a:gd name="connsiteX294" fmla="*/ 2241176 w 2525304"/>
                          <a:gd name="connsiteY294" fmla="*/ 2779059 h 3056964"/>
                          <a:gd name="connsiteX295" fmla="*/ 2209800 w 2525304"/>
                          <a:gd name="connsiteY295" fmla="*/ 2788023 h 3056964"/>
                          <a:gd name="connsiteX296" fmla="*/ 2205318 w 2525304"/>
                          <a:gd name="connsiteY296" fmla="*/ 2725270 h 3056964"/>
                          <a:gd name="connsiteX297" fmla="*/ 2218765 w 2525304"/>
                          <a:gd name="connsiteY297" fmla="*/ 2707341 h 3056964"/>
                          <a:gd name="connsiteX298" fmla="*/ 2245659 w 2525304"/>
                          <a:gd name="connsiteY298" fmla="*/ 2658035 h 3056964"/>
                          <a:gd name="connsiteX299" fmla="*/ 2268070 w 2525304"/>
                          <a:gd name="connsiteY299" fmla="*/ 2631141 h 3056964"/>
                          <a:gd name="connsiteX300" fmla="*/ 2268070 w 2525304"/>
                          <a:gd name="connsiteY300" fmla="*/ 2254623 h 3056964"/>
                          <a:gd name="connsiteX301" fmla="*/ 2259106 w 2525304"/>
                          <a:gd name="connsiteY301" fmla="*/ 2218764 h 3056964"/>
                          <a:gd name="connsiteX302" fmla="*/ 2250141 w 2525304"/>
                          <a:gd name="connsiteY302" fmla="*/ 2178423 h 3056964"/>
                          <a:gd name="connsiteX303" fmla="*/ 2245659 w 2525304"/>
                          <a:gd name="connsiteY303" fmla="*/ 2160494 h 3056964"/>
                          <a:gd name="connsiteX304" fmla="*/ 2205318 w 2525304"/>
                          <a:gd name="connsiteY304" fmla="*/ 2093259 h 3056964"/>
                          <a:gd name="connsiteX305" fmla="*/ 2142565 w 2525304"/>
                          <a:gd name="connsiteY305" fmla="*/ 1981200 h 3056964"/>
                          <a:gd name="connsiteX306" fmla="*/ 2070846 w 2525304"/>
                          <a:gd name="connsiteY306" fmla="*/ 1743636 h 3056964"/>
                          <a:gd name="connsiteX307" fmla="*/ 2057400 w 2525304"/>
                          <a:gd name="connsiteY307" fmla="*/ 1837764 h 3056964"/>
                          <a:gd name="connsiteX308" fmla="*/ 2048435 w 2525304"/>
                          <a:gd name="connsiteY308" fmla="*/ 1792941 h 3056964"/>
                          <a:gd name="connsiteX309" fmla="*/ 2034988 w 2525304"/>
                          <a:gd name="connsiteY309" fmla="*/ 1689847 h 3056964"/>
                          <a:gd name="connsiteX310" fmla="*/ 2026023 w 2525304"/>
                          <a:gd name="connsiteY310" fmla="*/ 1712259 h 3056964"/>
                          <a:gd name="connsiteX311" fmla="*/ 2021541 w 2525304"/>
                          <a:gd name="connsiteY311" fmla="*/ 1725706 h 3056964"/>
                          <a:gd name="connsiteX312" fmla="*/ 1999129 w 2525304"/>
                          <a:gd name="connsiteY312" fmla="*/ 1739153 h 3056964"/>
                          <a:gd name="connsiteX313" fmla="*/ 1990165 w 2525304"/>
                          <a:gd name="connsiteY313" fmla="*/ 1757082 h 3056964"/>
                          <a:gd name="connsiteX314" fmla="*/ 1967753 w 2525304"/>
                          <a:gd name="connsiteY314" fmla="*/ 1792941 h 3056964"/>
                          <a:gd name="connsiteX315" fmla="*/ 1981200 w 2525304"/>
                          <a:gd name="connsiteY315" fmla="*/ 1909482 h 3056964"/>
                          <a:gd name="connsiteX316" fmla="*/ 1994647 w 2525304"/>
                          <a:gd name="connsiteY316" fmla="*/ 1940859 h 3056964"/>
                          <a:gd name="connsiteX317" fmla="*/ 2003612 w 2525304"/>
                          <a:gd name="connsiteY317" fmla="*/ 1958788 h 3056964"/>
                          <a:gd name="connsiteX318" fmla="*/ 2026023 w 2525304"/>
                          <a:gd name="connsiteY318" fmla="*/ 1990164 h 3056964"/>
                          <a:gd name="connsiteX319" fmla="*/ 2043953 w 2525304"/>
                          <a:gd name="connsiteY319" fmla="*/ 2034988 h 3056964"/>
                          <a:gd name="connsiteX320" fmla="*/ 2061882 w 2525304"/>
                          <a:gd name="connsiteY320" fmla="*/ 2057400 h 3056964"/>
                          <a:gd name="connsiteX321" fmla="*/ 2088776 w 2525304"/>
                          <a:gd name="connsiteY321" fmla="*/ 2120153 h 3056964"/>
                          <a:gd name="connsiteX322" fmla="*/ 2102223 w 2525304"/>
                          <a:gd name="connsiteY322" fmla="*/ 2151529 h 3056964"/>
                          <a:gd name="connsiteX323" fmla="*/ 2106706 w 2525304"/>
                          <a:gd name="connsiteY323" fmla="*/ 2182906 h 3056964"/>
                          <a:gd name="connsiteX324" fmla="*/ 2124635 w 2525304"/>
                          <a:gd name="connsiteY324" fmla="*/ 2245659 h 3056964"/>
                          <a:gd name="connsiteX325" fmla="*/ 2138082 w 2525304"/>
                          <a:gd name="connsiteY325" fmla="*/ 2335306 h 3056964"/>
                          <a:gd name="connsiteX326" fmla="*/ 2147047 w 2525304"/>
                          <a:gd name="connsiteY326" fmla="*/ 2371164 h 3056964"/>
                          <a:gd name="connsiteX327" fmla="*/ 2151529 w 2525304"/>
                          <a:gd name="connsiteY327" fmla="*/ 2402541 h 3056964"/>
                          <a:gd name="connsiteX328" fmla="*/ 2160494 w 2525304"/>
                          <a:gd name="connsiteY328" fmla="*/ 2456329 h 3056964"/>
                          <a:gd name="connsiteX329" fmla="*/ 2156012 w 2525304"/>
                          <a:gd name="connsiteY329" fmla="*/ 2649070 h 3056964"/>
                          <a:gd name="connsiteX330" fmla="*/ 2138082 w 2525304"/>
                          <a:gd name="connsiteY330" fmla="*/ 2729753 h 3056964"/>
                          <a:gd name="connsiteX331" fmla="*/ 2133600 w 2525304"/>
                          <a:gd name="connsiteY331" fmla="*/ 2747682 h 3056964"/>
                          <a:gd name="connsiteX332" fmla="*/ 2120153 w 2525304"/>
                          <a:gd name="connsiteY332" fmla="*/ 2765612 h 3056964"/>
                          <a:gd name="connsiteX333" fmla="*/ 2111188 w 2525304"/>
                          <a:gd name="connsiteY333" fmla="*/ 2792506 h 3056964"/>
                          <a:gd name="connsiteX334" fmla="*/ 2088776 w 2525304"/>
                          <a:gd name="connsiteY334" fmla="*/ 2823882 h 3056964"/>
                          <a:gd name="connsiteX335" fmla="*/ 2075329 w 2525304"/>
                          <a:gd name="connsiteY335" fmla="*/ 2850776 h 3056964"/>
                          <a:gd name="connsiteX336" fmla="*/ 2061882 w 2525304"/>
                          <a:gd name="connsiteY336" fmla="*/ 2855259 h 3056964"/>
                          <a:gd name="connsiteX337" fmla="*/ 2021541 w 2525304"/>
                          <a:gd name="connsiteY337" fmla="*/ 2850776 h 3056964"/>
                          <a:gd name="connsiteX338" fmla="*/ 2012576 w 2525304"/>
                          <a:gd name="connsiteY338" fmla="*/ 2805953 h 3056964"/>
                          <a:gd name="connsiteX339" fmla="*/ 2048435 w 2525304"/>
                          <a:gd name="connsiteY339" fmla="*/ 2707341 h 3056964"/>
                          <a:gd name="connsiteX340" fmla="*/ 2048435 w 2525304"/>
                          <a:gd name="connsiteY340" fmla="*/ 2707341 h 3056964"/>
                          <a:gd name="connsiteX341" fmla="*/ 2061882 w 2525304"/>
                          <a:gd name="connsiteY341" fmla="*/ 2653553 h 3056964"/>
                          <a:gd name="connsiteX342" fmla="*/ 2070847 w 2525304"/>
                          <a:gd name="connsiteY342" fmla="*/ 2568388 h 3056964"/>
                          <a:gd name="connsiteX343" fmla="*/ 2066365 w 2525304"/>
                          <a:gd name="connsiteY343" fmla="*/ 2411506 h 3056964"/>
                          <a:gd name="connsiteX344" fmla="*/ 2043953 w 2525304"/>
                          <a:gd name="connsiteY344" fmla="*/ 2335306 h 3056964"/>
                          <a:gd name="connsiteX345" fmla="*/ 2030506 w 2525304"/>
                          <a:gd name="connsiteY345" fmla="*/ 2308412 h 3056964"/>
                          <a:gd name="connsiteX346" fmla="*/ 2017059 w 2525304"/>
                          <a:gd name="connsiteY346" fmla="*/ 2268070 h 3056964"/>
                          <a:gd name="connsiteX347" fmla="*/ 1981200 w 2525304"/>
                          <a:gd name="connsiteY347" fmla="*/ 2200835 h 3056964"/>
                          <a:gd name="connsiteX348" fmla="*/ 1972235 w 2525304"/>
                          <a:gd name="connsiteY348" fmla="*/ 2187388 h 3056964"/>
                          <a:gd name="connsiteX349" fmla="*/ 1958788 w 2525304"/>
                          <a:gd name="connsiteY349" fmla="*/ 2164976 h 3056964"/>
                          <a:gd name="connsiteX350" fmla="*/ 1905000 w 2525304"/>
                          <a:gd name="connsiteY350" fmla="*/ 2084294 h 3056964"/>
                          <a:gd name="connsiteX351" fmla="*/ 1882588 w 2525304"/>
                          <a:gd name="connsiteY351" fmla="*/ 2043953 h 3056964"/>
                          <a:gd name="connsiteX352" fmla="*/ 1869141 w 2525304"/>
                          <a:gd name="connsiteY352" fmla="*/ 2026023 h 3056964"/>
                          <a:gd name="connsiteX353" fmla="*/ 1806388 w 2525304"/>
                          <a:gd name="connsiteY353" fmla="*/ 1999129 h 3056964"/>
                          <a:gd name="connsiteX354" fmla="*/ 1779494 w 2525304"/>
                          <a:gd name="connsiteY354" fmla="*/ 1990164 h 3056964"/>
                          <a:gd name="connsiteX355" fmla="*/ 1752600 w 2525304"/>
                          <a:gd name="connsiteY355" fmla="*/ 1985682 h 3056964"/>
                          <a:gd name="connsiteX356" fmla="*/ 1680882 w 2525304"/>
                          <a:gd name="connsiteY356" fmla="*/ 1963270 h 3056964"/>
                          <a:gd name="connsiteX357" fmla="*/ 1662953 w 2525304"/>
                          <a:gd name="connsiteY357" fmla="*/ 1958788 h 3056964"/>
                          <a:gd name="connsiteX358" fmla="*/ 1640541 w 2525304"/>
                          <a:gd name="connsiteY358" fmla="*/ 1945341 h 3056964"/>
                          <a:gd name="connsiteX359" fmla="*/ 1604682 w 2525304"/>
                          <a:gd name="connsiteY359" fmla="*/ 1958788 h 3056964"/>
                          <a:gd name="connsiteX360" fmla="*/ 1537447 w 2525304"/>
                          <a:gd name="connsiteY360" fmla="*/ 1990164 h 3056964"/>
                          <a:gd name="connsiteX361" fmla="*/ 1510553 w 2525304"/>
                          <a:gd name="connsiteY361" fmla="*/ 1994647 h 3056964"/>
                          <a:gd name="connsiteX362" fmla="*/ 1488141 w 2525304"/>
                          <a:gd name="connsiteY362" fmla="*/ 1999129 h 3056964"/>
                          <a:gd name="connsiteX363" fmla="*/ 1443318 w 2525304"/>
                          <a:gd name="connsiteY363" fmla="*/ 2008094 h 3056964"/>
                          <a:gd name="connsiteX364" fmla="*/ 1367118 w 2525304"/>
                          <a:gd name="connsiteY364" fmla="*/ 1990164 h 3056964"/>
                          <a:gd name="connsiteX365" fmla="*/ 1317812 w 2525304"/>
                          <a:gd name="connsiteY365" fmla="*/ 1972235 h 3056964"/>
                          <a:gd name="connsiteX366" fmla="*/ 1066800 w 2525304"/>
                          <a:gd name="connsiteY366" fmla="*/ 1958788 h 3056964"/>
                          <a:gd name="connsiteX367" fmla="*/ 1030941 w 2525304"/>
                          <a:gd name="connsiteY367" fmla="*/ 1949823 h 3056964"/>
                          <a:gd name="connsiteX368" fmla="*/ 986118 w 2525304"/>
                          <a:gd name="connsiteY368" fmla="*/ 1927412 h 3056964"/>
                          <a:gd name="connsiteX369" fmla="*/ 968188 w 2525304"/>
                          <a:gd name="connsiteY369" fmla="*/ 1918447 h 3056964"/>
                          <a:gd name="connsiteX370" fmla="*/ 936812 w 2525304"/>
                          <a:gd name="connsiteY370" fmla="*/ 1900517 h 3056964"/>
                          <a:gd name="connsiteX371" fmla="*/ 905435 w 2525304"/>
                          <a:gd name="connsiteY371" fmla="*/ 1882588 h 3056964"/>
                          <a:gd name="connsiteX372" fmla="*/ 869576 w 2525304"/>
                          <a:gd name="connsiteY372" fmla="*/ 1896035 h 3056964"/>
                          <a:gd name="connsiteX373" fmla="*/ 856129 w 2525304"/>
                          <a:gd name="connsiteY373" fmla="*/ 1913964 h 3056964"/>
                          <a:gd name="connsiteX374" fmla="*/ 815788 w 2525304"/>
                          <a:gd name="connsiteY374" fmla="*/ 1954306 h 3056964"/>
                          <a:gd name="connsiteX375" fmla="*/ 788894 w 2525304"/>
                          <a:gd name="connsiteY375" fmla="*/ 1976717 h 3056964"/>
                          <a:gd name="connsiteX376" fmla="*/ 762000 w 2525304"/>
                          <a:gd name="connsiteY376" fmla="*/ 1999129 h 3056964"/>
                          <a:gd name="connsiteX377" fmla="*/ 753035 w 2525304"/>
                          <a:gd name="connsiteY377" fmla="*/ 2012576 h 3056964"/>
                          <a:gd name="connsiteX378" fmla="*/ 735106 w 2525304"/>
                          <a:gd name="connsiteY378" fmla="*/ 2026023 h 3056964"/>
                          <a:gd name="connsiteX379" fmla="*/ 712694 w 2525304"/>
                          <a:gd name="connsiteY379" fmla="*/ 2048435 h 3056964"/>
                          <a:gd name="connsiteX380" fmla="*/ 694765 w 2525304"/>
                          <a:gd name="connsiteY380" fmla="*/ 2061882 h 3056964"/>
                          <a:gd name="connsiteX381" fmla="*/ 681318 w 2525304"/>
                          <a:gd name="connsiteY381" fmla="*/ 2079812 h 3056964"/>
                          <a:gd name="connsiteX382" fmla="*/ 667870 w 2525304"/>
                          <a:gd name="connsiteY382" fmla="*/ 2088776 h 3056964"/>
                          <a:gd name="connsiteX383" fmla="*/ 623047 w 2525304"/>
                          <a:gd name="connsiteY383" fmla="*/ 2129117 h 3056964"/>
                          <a:gd name="connsiteX384" fmla="*/ 600635 w 2525304"/>
                          <a:gd name="connsiteY384" fmla="*/ 2160494 h 3056964"/>
                          <a:gd name="connsiteX385" fmla="*/ 587188 w 2525304"/>
                          <a:gd name="connsiteY385" fmla="*/ 2200835 h 3056964"/>
                          <a:gd name="connsiteX386" fmla="*/ 582706 w 2525304"/>
                          <a:gd name="connsiteY386" fmla="*/ 2232212 h 3056964"/>
                          <a:gd name="connsiteX387" fmla="*/ 596153 w 2525304"/>
                          <a:gd name="connsiteY387" fmla="*/ 2321859 h 3056964"/>
                          <a:gd name="connsiteX388" fmla="*/ 600635 w 2525304"/>
                          <a:gd name="connsiteY388" fmla="*/ 2339788 h 3056964"/>
                          <a:gd name="connsiteX389" fmla="*/ 609600 w 2525304"/>
                          <a:gd name="connsiteY389" fmla="*/ 2357717 h 3056964"/>
                          <a:gd name="connsiteX390" fmla="*/ 614082 w 2525304"/>
                          <a:gd name="connsiteY390" fmla="*/ 2375647 h 3056964"/>
                          <a:gd name="connsiteX391" fmla="*/ 623047 w 2525304"/>
                          <a:gd name="connsiteY391" fmla="*/ 2398059 h 3056964"/>
                          <a:gd name="connsiteX392" fmla="*/ 627529 w 2525304"/>
                          <a:gd name="connsiteY392" fmla="*/ 2420470 h 3056964"/>
                          <a:gd name="connsiteX393" fmla="*/ 640976 w 2525304"/>
                          <a:gd name="connsiteY393" fmla="*/ 2451847 h 3056964"/>
                          <a:gd name="connsiteX394" fmla="*/ 645459 w 2525304"/>
                          <a:gd name="connsiteY394" fmla="*/ 2465294 h 3056964"/>
                          <a:gd name="connsiteX395" fmla="*/ 658906 w 2525304"/>
                          <a:gd name="connsiteY395" fmla="*/ 2487706 h 3056964"/>
                          <a:gd name="connsiteX396" fmla="*/ 676835 w 2525304"/>
                          <a:gd name="connsiteY396" fmla="*/ 2550459 h 3056964"/>
                          <a:gd name="connsiteX397" fmla="*/ 690282 w 2525304"/>
                          <a:gd name="connsiteY397" fmla="*/ 2581835 h 3056964"/>
                          <a:gd name="connsiteX398" fmla="*/ 699247 w 2525304"/>
                          <a:gd name="connsiteY398" fmla="*/ 2626659 h 3056964"/>
                          <a:gd name="connsiteX399" fmla="*/ 703729 w 2525304"/>
                          <a:gd name="connsiteY399" fmla="*/ 2653553 h 3056964"/>
                          <a:gd name="connsiteX400" fmla="*/ 717176 w 2525304"/>
                          <a:gd name="connsiteY400" fmla="*/ 2680447 h 3056964"/>
                          <a:gd name="connsiteX401" fmla="*/ 735106 w 2525304"/>
                          <a:gd name="connsiteY401" fmla="*/ 2738717 h 3056964"/>
                          <a:gd name="connsiteX402" fmla="*/ 739588 w 2525304"/>
                          <a:gd name="connsiteY402" fmla="*/ 2765612 h 3056964"/>
                          <a:gd name="connsiteX403" fmla="*/ 762000 w 2525304"/>
                          <a:gd name="connsiteY403" fmla="*/ 2828364 h 3056964"/>
                          <a:gd name="connsiteX404" fmla="*/ 766482 w 2525304"/>
                          <a:gd name="connsiteY404" fmla="*/ 2918012 h 3056964"/>
                          <a:gd name="connsiteX405" fmla="*/ 770965 w 2525304"/>
                          <a:gd name="connsiteY405" fmla="*/ 2940423 h 3056964"/>
                          <a:gd name="connsiteX406" fmla="*/ 775447 w 2525304"/>
                          <a:gd name="connsiteY406" fmla="*/ 2971800 h 3056964"/>
                          <a:gd name="connsiteX407" fmla="*/ 748553 w 2525304"/>
                          <a:gd name="connsiteY407" fmla="*/ 3021106 h 3056964"/>
                          <a:gd name="connsiteX408" fmla="*/ 721659 w 2525304"/>
                          <a:gd name="connsiteY408" fmla="*/ 3030070 h 3056964"/>
                          <a:gd name="connsiteX409" fmla="*/ 708212 w 2525304"/>
                          <a:gd name="connsiteY409" fmla="*/ 3034553 h 3056964"/>
                          <a:gd name="connsiteX410" fmla="*/ 623047 w 2525304"/>
                          <a:gd name="connsiteY410" fmla="*/ 3016623 h 3056964"/>
                          <a:gd name="connsiteX411" fmla="*/ 609600 w 2525304"/>
                          <a:gd name="connsiteY411" fmla="*/ 2994212 h 3056964"/>
                          <a:gd name="connsiteX412" fmla="*/ 591670 w 2525304"/>
                          <a:gd name="connsiteY412" fmla="*/ 2953870 h 3056964"/>
                          <a:gd name="connsiteX413" fmla="*/ 560294 w 2525304"/>
                          <a:gd name="connsiteY413" fmla="*/ 2895600 h 3056964"/>
                          <a:gd name="connsiteX414" fmla="*/ 551329 w 2525304"/>
                          <a:gd name="connsiteY414" fmla="*/ 2882153 h 3056964"/>
                          <a:gd name="connsiteX415" fmla="*/ 528918 w 2525304"/>
                          <a:gd name="connsiteY415" fmla="*/ 2859741 h 3056964"/>
                          <a:gd name="connsiteX416" fmla="*/ 519953 w 2525304"/>
                          <a:gd name="connsiteY416" fmla="*/ 2814917 h 3056964"/>
                          <a:gd name="connsiteX417" fmla="*/ 524435 w 2525304"/>
                          <a:gd name="connsiteY417" fmla="*/ 2788023 h 3056964"/>
                          <a:gd name="connsiteX418" fmla="*/ 528918 w 2525304"/>
                          <a:gd name="connsiteY418" fmla="*/ 2774576 h 3056964"/>
                          <a:gd name="connsiteX419" fmla="*/ 542365 w 2525304"/>
                          <a:gd name="connsiteY419" fmla="*/ 2738717 h 3056964"/>
                          <a:gd name="connsiteX420" fmla="*/ 484094 w 2525304"/>
                          <a:gd name="connsiteY420" fmla="*/ 2572870 h 3056964"/>
                          <a:gd name="connsiteX421" fmla="*/ 443753 w 2525304"/>
                          <a:gd name="connsiteY421" fmla="*/ 2465294 h 3056964"/>
                          <a:gd name="connsiteX422" fmla="*/ 439270 w 2525304"/>
                          <a:gd name="connsiteY422" fmla="*/ 2438400 h 3056964"/>
                          <a:gd name="connsiteX423" fmla="*/ 430306 w 2525304"/>
                          <a:gd name="connsiteY423" fmla="*/ 2402541 h 3056964"/>
                          <a:gd name="connsiteX424" fmla="*/ 425823 w 2525304"/>
                          <a:gd name="connsiteY424" fmla="*/ 2366682 h 3056964"/>
                          <a:gd name="connsiteX425" fmla="*/ 398929 w 2525304"/>
                          <a:gd name="connsiteY425" fmla="*/ 2286000 h 3056964"/>
                          <a:gd name="connsiteX426" fmla="*/ 385482 w 2525304"/>
                          <a:gd name="connsiteY426" fmla="*/ 2254623 h 3056964"/>
                          <a:gd name="connsiteX427" fmla="*/ 381000 w 2525304"/>
                          <a:gd name="connsiteY427" fmla="*/ 2236694 h 3056964"/>
                          <a:gd name="connsiteX428" fmla="*/ 372035 w 2525304"/>
                          <a:gd name="connsiteY428" fmla="*/ 2169459 h 3056964"/>
                          <a:gd name="connsiteX429" fmla="*/ 367553 w 2525304"/>
                          <a:gd name="connsiteY429" fmla="*/ 2156012 h 3056964"/>
                          <a:gd name="connsiteX430" fmla="*/ 407894 w 2525304"/>
                          <a:gd name="connsiteY430" fmla="*/ 2138082 h 3056964"/>
                          <a:gd name="connsiteX431" fmla="*/ 515470 w 2525304"/>
                          <a:gd name="connsiteY431" fmla="*/ 2093259 h 3056964"/>
                          <a:gd name="connsiteX432" fmla="*/ 578223 w 2525304"/>
                          <a:gd name="connsiteY432" fmla="*/ 2039470 h 3056964"/>
                          <a:gd name="connsiteX433" fmla="*/ 587188 w 2525304"/>
                          <a:gd name="connsiteY433" fmla="*/ 2017059 h 3056964"/>
                          <a:gd name="connsiteX434" fmla="*/ 614082 w 2525304"/>
                          <a:gd name="connsiteY434" fmla="*/ 1940859 h 3056964"/>
                          <a:gd name="connsiteX435" fmla="*/ 649941 w 2525304"/>
                          <a:gd name="connsiteY435" fmla="*/ 1887070 h 3056964"/>
                          <a:gd name="connsiteX436" fmla="*/ 690282 w 2525304"/>
                          <a:gd name="connsiteY436" fmla="*/ 1860176 h 3056964"/>
                          <a:gd name="connsiteX437" fmla="*/ 703729 w 2525304"/>
                          <a:gd name="connsiteY437" fmla="*/ 1851212 h 3056964"/>
                          <a:gd name="connsiteX438" fmla="*/ 739588 w 2525304"/>
                          <a:gd name="connsiteY438" fmla="*/ 1833282 h 3056964"/>
                          <a:gd name="connsiteX439" fmla="*/ 708212 w 2525304"/>
                          <a:gd name="connsiteY439" fmla="*/ 1873623 h 3056964"/>
                          <a:gd name="connsiteX440" fmla="*/ 654423 w 2525304"/>
                          <a:gd name="connsiteY440" fmla="*/ 1927412 h 3056964"/>
                          <a:gd name="connsiteX441" fmla="*/ 636494 w 2525304"/>
                          <a:gd name="connsiteY441" fmla="*/ 1945341 h 3056964"/>
                          <a:gd name="connsiteX442" fmla="*/ 614082 w 2525304"/>
                          <a:gd name="connsiteY442" fmla="*/ 1972235 h 3056964"/>
                          <a:gd name="connsiteX443" fmla="*/ 605118 w 2525304"/>
                          <a:gd name="connsiteY443" fmla="*/ 1985682 h 3056964"/>
                          <a:gd name="connsiteX444" fmla="*/ 560294 w 2525304"/>
                          <a:gd name="connsiteY444" fmla="*/ 2021541 h 3056964"/>
                          <a:gd name="connsiteX445" fmla="*/ 524435 w 2525304"/>
                          <a:gd name="connsiteY445" fmla="*/ 2034988 h 3056964"/>
                          <a:gd name="connsiteX446" fmla="*/ 502023 w 2525304"/>
                          <a:gd name="connsiteY446" fmla="*/ 2048435 h 3056964"/>
                          <a:gd name="connsiteX447" fmla="*/ 461682 w 2525304"/>
                          <a:gd name="connsiteY447" fmla="*/ 2075329 h 3056964"/>
                          <a:gd name="connsiteX448" fmla="*/ 448235 w 2525304"/>
                          <a:gd name="connsiteY448" fmla="*/ 2084294 h 3056964"/>
                          <a:gd name="connsiteX449" fmla="*/ 430306 w 2525304"/>
                          <a:gd name="connsiteY449" fmla="*/ 2093259 h 3056964"/>
                          <a:gd name="connsiteX450" fmla="*/ 412376 w 2525304"/>
                          <a:gd name="connsiteY450" fmla="*/ 2106706 h 3056964"/>
                          <a:gd name="connsiteX451" fmla="*/ 389965 w 2525304"/>
                          <a:gd name="connsiteY451" fmla="*/ 2115670 h 3056964"/>
                          <a:gd name="connsiteX452" fmla="*/ 372035 w 2525304"/>
                          <a:gd name="connsiteY452" fmla="*/ 2129117 h 3056964"/>
                          <a:gd name="connsiteX453" fmla="*/ 318247 w 2525304"/>
                          <a:gd name="connsiteY453" fmla="*/ 2160494 h 3056964"/>
                          <a:gd name="connsiteX454" fmla="*/ 304800 w 2525304"/>
                          <a:gd name="connsiteY454" fmla="*/ 2178423 h 3056964"/>
                          <a:gd name="connsiteX455" fmla="*/ 282388 w 2525304"/>
                          <a:gd name="connsiteY455" fmla="*/ 2205317 h 3056964"/>
                          <a:gd name="connsiteX456" fmla="*/ 295835 w 2525304"/>
                          <a:gd name="connsiteY456" fmla="*/ 2501153 h 3056964"/>
                          <a:gd name="connsiteX457" fmla="*/ 300318 w 2525304"/>
                          <a:gd name="connsiteY457" fmla="*/ 2523564 h 3056964"/>
                          <a:gd name="connsiteX458" fmla="*/ 304800 w 2525304"/>
                          <a:gd name="connsiteY458" fmla="*/ 2554941 h 3056964"/>
                          <a:gd name="connsiteX459" fmla="*/ 309282 w 2525304"/>
                          <a:gd name="connsiteY459" fmla="*/ 2613212 h 3056964"/>
                          <a:gd name="connsiteX460" fmla="*/ 322729 w 2525304"/>
                          <a:gd name="connsiteY460" fmla="*/ 2671482 h 3056964"/>
                          <a:gd name="connsiteX461" fmla="*/ 327212 w 2525304"/>
                          <a:gd name="connsiteY461" fmla="*/ 2698376 h 3056964"/>
                          <a:gd name="connsiteX462" fmla="*/ 331694 w 2525304"/>
                          <a:gd name="connsiteY462" fmla="*/ 2729753 h 3056964"/>
                          <a:gd name="connsiteX463" fmla="*/ 345141 w 2525304"/>
                          <a:gd name="connsiteY463" fmla="*/ 2756647 h 3056964"/>
                          <a:gd name="connsiteX464" fmla="*/ 367553 w 2525304"/>
                          <a:gd name="connsiteY464" fmla="*/ 2810435 h 3056964"/>
                          <a:gd name="connsiteX465" fmla="*/ 381000 w 2525304"/>
                          <a:gd name="connsiteY465" fmla="*/ 2868706 h 3056964"/>
                          <a:gd name="connsiteX466" fmla="*/ 389965 w 2525304"/>
                          <a:gd name="connsiteY466" fmla="*/ 2882153 h 3056964"/>
                          <a:gd name="connsiteX467" fmla="*/ 394447 w 2525304"/>
                          <a:gd name="connsiteY467" fmla="*/ 2900082 h 3056964"/>
                          <a:gd name="connsiteX468" fmla="*/ 412376 w 2525304"/>
                          <a:gd name="connsiteY468" fmla="*/ 2931459 h 3056964"/>
                          <a:gd name="connsiteX469" fmla="*/ 416859 w 2525304"/>
                          <a:gd name="connsiteY469" fmla="*/ 2944906 h 3056964"/>
                          <a:gd name="connsiteX470" fmla="*/ 425823 w 2525304"/>
                          <a:gd name="connsiteY470" fmla="*/ 2958353 h 3056964"/>
                          <a:gd name="connsiteX471" fmla="*/ 439270 w 2525304"/>
                          <a:gd name="connsiteY471" fmla="*/ 2989729 h 3056964"/>
                          <a:gd name="connsiteX472" fmla="*/ 439270 w 2525304"/>
                          <a:gd name="connsiteY472" fmla="*/ 3039035 h 3056964"/>
                          <a:gd name="connsiteX473" fmla="*/ 430306 w 2525304"/>
                          <a:gd name="connsiteY473" fmla="*/ 3052482 h 3056964"/>
                          <a:gd name="connsiteX474" fmla="*/ 412376 w 2525304"/>
                          <a:gd name="connsiteY474" fmla="*/ 3056964 h 3056964"/>
                          <a:gd name="connsiteX475" fmla="*/ 295835 w 2525304"/>
                          <a:gd name="connsiteY475" fmla="*/ 3043517 h 3056964"/>
                          <a:gd name="connsiteX476" fmla="*/ 264459 w 2525304"/>
                          <a:gd name="connsiteY476" fmla="*/ 2962835 h 3056964"/>
                          <a:gd name="connsiteX477" fmla="*/ 259976 w 2525304"/>
                          <a:gd name="connsiteY477" fmla="*/ 2926976 h 3056964"/>
                          <a:gd name="connsiteX478" fmla="*/ 246529 w 2525304"/>
                          <a:gd name="connsiteY478" fmla="*/ 2864223 h 3056964"/>
                          <a:gd name="connsiteX479" fmla="*/ 237565 w 2525304"/>
                          <a:gd name="connsiteY479" fmla="*/ 2770094 h 3056964"/>
                          <a:gd name="connsiteX480" fmla="*/ 228600 w 2525304"/>
                          <a:gd name="connsiteY480" fmla="*/ 2743200 h 3056964"/>
                          <a:gd name="connsiteX481" fmla="*/ 219635 w 2525304"/>
                          <a:gd name="connsiteY481" fmla="*/ 2707341 h 3056964"/>
                          <a:gd name="connsiteX482" fmla="*/ 206188 w 2525304"/>
                          <a:gd name="connsiteY482" fmla="*/ 2667000 h 3056964"/>
                          <a:gd name="connsiteX483" fmla="*/ 201706 w 2525304"/>
                          <a:gd name="connsiteY483" fmla="*/ 2635623 h 3056964"/>
                          <a:gd name="connsiteX484" fmla="*/ 197223 w 2525304"/>
                          <a:gd name="connsiteY484" fmla="*/ 2613212 h 3056964"/>
                          <a:gd name="connsiteX485" fmla="*/ 192741 w 2525304"/>
                          <a:gd name="connsiteY485" fmla="*/ 2577353 h 3056964"/>
                          <a:gd name="connsiteX486" fmla="*/ 188259 w 2525304"/>
                          <a:gd name="connsiteY486" fmla="*/ 2537012 h 3056964"/>
                          <a:gd name="connsiteX487" fmla="*/ 179294 w 2525304"/>
                          <a:gd name="connsiteY487" fmla="*/ 2510117 h 3056964"/>
                          <a:gd name="connsiteX488" fmla="*/ 165847 w 2525304"/>
                          <a:gd name="connsiteY488" fmla="*/ 2460812 h 3056964"/>
                          <a:gd name="connsiteX489" fmla="*/ 161365 w 2525304"/>
                          <a:gd name="connsiteY489" fmla="*/ 2433917 h 3056964"/>
                          <a:gd name="connsiteX490" fmla="*/ 156882 w 2525304"/>
                          <a:gd name="connsiteY490" fmla="*/ 2245659 h 3056964"/>
                          <a:gd name="connsiteX491" fmla="*/ 152400 w 2525304"/>
                          <a:gd name="connsiteY491" fmla="*/ 2205317 h 3056964"/>
                          <a:gd name="connsiteX492" fmla="*/ 143435 w 2525304"/>
                          <a:gd name="connsiteY492" fmla="*/ 2070847 h 3056964"/>
                          <a:gd name="connsiteX493" fmla="*/ 129988 w 2525304"/>
                          <a:gd name="connsiteY493" fmla="*/ 2030506 h 3056964"/>
                          <a:gd name="connsiteX494" fmla="*/ 125506 w 2525304"/>
                          <a:gd name="connsiteY494" fmla="*/ 2017059 h 3056964"/>
                          <a:gd name="connsiteX495" fmla="*/ 138953 w 2525304"/>
                          <a:gd name="connsiteY495" fmla="*/ 1999129 h 3056964"/>
                          <a:gd name="connsiteX496" fmla="*/ 152400 w 2525304"/>
                          <a:gd name="connsiteY496" fmla="*/ 1990164 h 3056964"/>
                          <a:gd name="connsiteX497" fmla="*/ 170329 w 2525304"/>
                          <a:gd name="connsiteY497" fmla="*/ 1945341 h 3056964"/>
                          <a:gd name="connsiteX498" fmla="*/ 188259 w 2525304"/>
                          <a:gd name="connsiteY498" fmla="*/ 1909482 h 3056964"/>
                          <a:gd name="connsiteX499" fmla="*/ 206188 w 2525304"/>
                          <a:gd name="connsiteY499" fmla="*/ 1873623 h 3056964"/>
                          <a:gd name="connsiteX500" fmla="*/ 210670 w 2525304"/>
                          <a:gd name="connsiteY500" fmla="*/ 1860176 h 3056964"/>
                          <a:gd name="connsiteX501" fmla="*/ 219635 w 2525304"/>
                          <a:gd name="connsiteY501" fmla="*/ 1801906 h 3056964"/>
                          <a:gd name="connsiteX502" fmla="*/ 210670 w 2525304"/>
                          <a:gd name="connsiteY502" fmla="*/ 1645023 h 3056964"/>
                          <a:gd name="connsiteX503" fmla="*/ 192741 w 2525304"/>
                          <a:gd name="connsiteY503" fmla="*/ 1609164 h 3056964"/>
                          <a:gd name="connsiteX504" fmla="*/ 179294 w 2525304"/>
                          <a:gd name="connsiteY504" fmla="*/ 1577788 h 3056964"/>
                          <a:gd name="connsiteX505" fmla="*/ 165847 w 2525304"/>
                          <a:gd name="connsiteY505" fmla="*/ 1550894 h 3056964"/>
                          <a:gd name="connsiteX506" fmla="*/ 152400 w 2525304"/>
                          <a:gd name="connsiteY506" fmla="*/ 1519517 h 3056964"/>
                          <a:gd name="connsiteX507" fmla="*/ 143435 w 2525304"/>
                          <a:gd name="connsiteY507" fmla="*/ 1506070 h 3056964"/>
                          <a:gd name="connsiteX508" fmla="*/ 107576 w 2525304"/>
                          <a:gd name="connsiteY508" fmla="*/ 1470212 h 3056964"/>
                          <a:gd name="connsiteX509" fmla="*/ 94129 w 2525304"/>
                          <a:gd name="connsiteY509" fmla="*/ 1465729 h 3056964"/>
                          <a:gd name="connsiteX510" fmla="*/ 71718 w 2525304"/>
                          <a:gd name="connsiteY510" fmla="*/ 1456764 h 3056964"/>
                          <a:gd name="connsiteX511" fmla="*/ 58270 w 2525304"/>
                          <a:gd name="connsiteY511" fmla="*/ 1447800 h 3056964"/>
                          <a:gd name="connsiteX512" fmla="*/ 26894 w 2525304"/>
                          <a:gd name="connsiteY512" fmla="*/ 1416423 h 3056964"/>
                          <a:gd name="connsiteX513" fmla="*/ 0 w 2525304"/>
                          <a:gd name="connsiteY513" fmla="*/ 1394012 h 3056964"/>
                          <a:gd name="connsiteX0" fmla="*/ 0 w 2525304"/>
                          <a:gd name="connsiteY0" fmla="*/ 1394012 h 3056964"/>
                          <a:gd name="connsiteX1" fmla="*/ 22412 w 2525304"/>
                          <a:gd name="connsiteY1" fmla="*/ 1385047 h 3056964"/>
                          <a:gd name="connsiteX2" fmla="*/ 31376 w 2525304"/>
                          <a:gd name="connsiteY2" fmla="*/ 1367117 h 3056964"/>
                          <a:gd name="connsiteX3" fmla="*/ 44823 w 2525304"/>
                          <a:gd name="connsiteY3" fmla="*/ 1358153 h 3056964"/>
                          <a:gd name="connsiteX4" fmla="*/ 58270 w 2525304"/>
                          <a:gd name="connsiteY4" fmla="*/ 1340223 h 3056964"/>
                          <a:gd name="connsiteX5" fmla="*/ 76200 w 2525304"/>
                          <a:gd name="connsiteY5" fmla="*/ 1331259 h 3056964"/>
                          <a:gd name="connsiteX6" fmla="*/ 98612 w 2525304"/>
                          <a:gd name="connsiteY6" fmla="*/ 1322294 h 3056964"/>
                          <a:gd name="connsiteX7" fmla="*/ 125506 w 2525304"/>
                          <a:gd name="connsiteY7" fmla="*/ 1313329 h 3056964"/>
                          <a:gd name="connsiteX8" fmla="*/ 152400 w 2525304"/>
                          <a:gd name="connsiteY8" fmla="*/ 1295400 h 3056964"/>
                          <a:gd name="connsiteX9" fmla="*/ 170329 w 2525304"/>
                          <a:gd name="connsiteY9" fmla="*/ 1286435 h 3056964"/>
                          <a:gd name="connsiteX10" fmla="*/ 188259 w 2525304"/>
                          <a:gd name="connsiteY10" fmla="*/ 1268506 h 3056964"/>
                          <a:gd name="connsiteX11" fmla="*/ 228600 w 2525304"/>
                          <a:gd name="connsiteY11" fmla="*/ 1250576 h 3056964"/>
                          <a:gd name="connsiteX12" fmla="*/ 255494 w 2525304"/>
                          <a:gd name="connsiteY12" fmla="*/ 1232647 h 3056964"/>
                          <a:gd name="connsiteX13" fmla="*/ 300318 w 2525304"/>
                          <a:gd name="connsiteY13" fmla="*/ 1210235 h 3056964"/>
                          <a:gd name="connsiteX14" fmla="*/ 313765 w 2525304"/>
                          <a:gd name="connsiteY14" fmla="*/ 1201270 h 3056964"/>
                          <a:gd name="connsiteX15" fmla="*/ 340659 w 2525304"/>
                          <a:gd name="connsiteY15" fmla="*/ 1196788 h 3056964"/>
                          <a:gd name="connsiteX16" fmla="*/ 363070 w 2525304"/>
                          <a:gd name="connsiteY16" fmla="*/ 1192306 h 3056964"/>
                          <a:gd name="connsiteX17" fmla="*/ 389965 w 2525304"/>
                          <a:gd name="connsiteY17" fmla="*/ 1187823 h 3056964"/>
                          <a:gd name="connsiteX18" fmla="*/ 425823 w 2525304"/>
                          <a:gd name="connsiteY18" fmla="*/ 1183341 h 3056964"/>
                          <a:gd name="connsiteX19" fmla="*/ 470647 w 2525304"/>
                          <a:gd name="connsiteY19" fmla="*/ 1174376 h 3056964"/>
                          <a:gd name="connsiteX20" fmla="*/ 515470 w 2525304"/>
                          <a:gd name="connsiteY20" fmla="*/ 1165412 h 3056964"/>
                          <a:gd name="connsiteX21" fmla="*/ 528918 w 2525304"/>
                          <a:gd name="connsiteY21" fmla="*/ 1156447 h 3056964"/>
                          <a:gd name="connsiteX22" fmla="*/ 600635 w 2525304"/>
                          <a:gd name="connsiteY22" fmla="*/ 1143000 h 3056964"/>
                          <a:gd name="connsiteX23" fmla="*/ 690282 w 2525304"/>
                          <a:gd name="connsiteY23" fmla="*/ 1134035 h 3056964"/>
                          <a:gd name="connsiteX24" fmla="*/ 793376 w 2525304"/>
                          <a:gd name="connsiteY24" fmla="*/ 1138517 h 3056964"/>
                          <a:gd name="connsiteX25" fmla="*/ 874059 w 2525304"/>
                          <a:gd name="connsiteY25" fmla="*/ 1151964 h 3056964"/>
                          <a:gd name="connsiteX26" fmla="*/ 914400 w 2525304"/>
                          <a:gd name="connsiteY26" fmla="*/ 1156447 h 3056964"/>
                          <a:gd name="connsiteX27" fmla="*/ 1030941 w 2525304"/>
                          <a:gd name="connsiteY27" fmla="*/ 1169894 h 3056964"/>
                          <a:gd name="connsiteX28" fmla="*/ 1151965 w 2525304"/>
                          <a:gd name="connsiteY28" fmla="*/ 1178859 h 3056964"/>
                          <a:gd name="connsiteX29" fmla="*/ 1281953 w 2525304"/>
                          <a:gd name="connsiteY29" fmla="*/ 1187823 h 3056964"/>
                          <a:gd name="connsiteX30" fmla="*/ 1465729 w 2525304"/>
                          <a:gd name="connsiteY30" fmla="*/ 1183341 h 3056964"/>
                          <a:gd name="connsiteX31" fmla="*/ 1510553 w 2525304"/>
                          <a:gd name="connsiteY31" fmla="*/ 1178859 h 3056964"/>
                          <a:gd name="connsiteX32" fmla="*/ 1582270 w 2525304"/>
                          <a:gd name="connsiteY32" fmla="*/ 1147482 h 3056964"/>
                          <a:gd name="connsiteX33" fmla="*/ 1604682 w 2525304"/>
                          <a:gd name="connsiteY33" fmla="*/ 1143000 h 3056964"/>
                          <a:gd name="connsiteX34" fmla="*/ 1622612 w 2525304"/>
                          <a:gd name="connsiteY34" fmla="*/ 1134035 h 3056964"/>
                          <a:gd name="connsiteX35" fmla="*/ 1645023 w 2525304"/>
                          <a:gd name="connsiteY35" fmla="*/ 1125070 h 3056964"/>
                          <a:gd name="connsiteX36" fmla="*/ 1662953 w 2525304"/>
                          <a:gd name="connsiteY36" fmla="*/ 1111623 h 3056964"/>
                          <a:gd name="connsiteX37" fmla="*/ 1698812 w 2525304"/>
                          <a:gd name="connsiteY37" fmla="*/ 1093694 h 3056964"/>
                          <a:gd name="connsiteX38" fmla="*/ 1739153 w 2525304"/>
                          <a:gd name="connsiteY38" fmla="*/ 1066800 h 3056964"/>
                          <a:gd name="connsiteX39" fmla="*/ 1752600 w 2525304"/>
                          <a:gd name="connsiteY39" fmla="*/ 1053353 h 3056964"/>
                          <a:gd name="connsiteX40" fmla="*/ 1775012 w 2525304"/>
                          <a:gd name="connsiteY40" fmla="*/ 1039906 h 3056964"/>
                          <a:gd name="connsiteX41" fmla="*/ 1797423 w 2525304"/>
                          <a:gd name="connsiteY41" fmla="*/ 1021976 h 3056964"/>
                          <a:gd name="connsiteX42" fmla="*/ 1810870 w 2525304"/>
                          <a:gd name="connsiteY42" fmla="*/ 990600 h 3056964"/>
                          <a:gd name="connsiteX43" fmla="*/ 1815353 w 2525304"/>
                          <a:gd name="connsiteY43" fmla="*/ 977153 h 3056964"/>
                          <a:gd name="connsiteX44" fmla="*/ 1801906 w 2525304"/>
                          <a:gd name="connsiteY44" fmla="*/ 824753 h 3056964"/>
                          <a:gd name="connsiteX45" fmla="*/ 1792941 w 2525304"/>
                          <a:gd name="connsiteY45" fmla="*/ 811306 h 3056964"/>
                          <a:gd name="connsiteX46" fmla="*/ 1757082 w 2525304"/>
                          <a:gd name="connsiteY46" fmla="*/ 779929 h 3056964"/>
                          <a:gd name="connsiteX47" fmla="*/ 1730188 w 2525304"/>
                          <a:gd name="connsiteY47" fmla="*/ 753035 h 3056964"/>
                          <a:gd name="connsiteX48" fmla="*/ 1703294 w 2525304"/>
                          <a:gd name="connsiteY48" fmla="*/ 735106 h 3056964"/>
                          <a:gd name="connsiteX49" fmla="*/ 1622612 w 2525304"/>
                          <a:gd name="connsiteY49" fmla="*/ 739588 h 3056964"/>
                          <a:gd name="connsiteX50" fmla="*/ 1595718 w 2525304"/>
                          <a:gd name="connsiteY50" fmla="*/ 748553 h 3056964"/>
                          <a:gd name="connsiteX51" fmla="*/ 1573306 w 2525304"/>
                          <a:gd name="connsiteY51" fmla="*/ 753035 h 3056964"/>
                          <a:gd name="connsiteX52" fmla="*/ 1326776 w 2525304"/>
                          <a:gd name="connsiteY52" fmla="*/ 748553 h 3056964"/>
                          <a:gd name="connsiteX53" fmla="*/ 1308847 w 2525304"/>
                          <a:gd name="connsiteY53" fmla="*/ 744070 h 3056964"/>
                          <a:gd name="connsiteX54" fmla="*/ 1277470 w 2525304"/>
                          <a:gd name="connsiteY54" fmla="*/ 739588 h 3056964"/>
                          <a:gd name="connsiteX55" fmla="*/ 1259541 w 2525304"/>
                          <a:gd name="connsiteY55" fmla="*/ 735106 h 3056964"/>
                          <a:gd name="connsiteX56" fmla="*/ 1232647 w 2525304"/>
                          <a:gd name="connsiteY56" fmla="*/ 730623 h 3056964"/>
                          <a:gd name="connsiteX57" fmla="*/ 1053353 w 2525304"/>
                          <a:gd name="connsiteY57" fmla="*/ 735106 h 3056964"/>
                          <a:gd name="connsiteX58" fmla="*/ 1035423 w 2525304"/>
                          <a:gd name="connsiteY58" fmla="*/ 739588 h 3056964"/>
                          <a:gd name="connsiteX59" fmla="*/ 1008529 w 2525304"/>
                          <a:gd name="connsiteY59" fmla="*/ 744070 h 3056964"/>
                          <a:gd name="connsiteX60" fmla="*/ 995082 w 2525304"/>
                          <a:gd name="connsiteY60" fmla="*/ 748553 h 3056964"/>
                          <a:gd name="connsiteX61" fmla="*/ 945776 w 2525304"/>
                          <a:gd name="connsiteY61" fmla="*/ 717176 h 3056964"/>
                          <a:gd name="connsiteX62" fmla="*/ 941294 w 2525304"/>
                          <a:gd name="connsiteY62" fmla="*/ 703729 h 3056964"/>
                          <a:gd name="connsiteX63" fmla="*/ 932329 w 2525304"/>
                          <a:gd name="connsiteY63" fmla="*/ 605117 h 3056964"/>
                          <a:gd name="connsiteX64" fmla="*/ 914400 w 2525304"/>
                          <a:gd name="connsiteY64" fmla="*/ 587188 h 3056964"/>
                          <a:gd name="connsiteX65" fmla="*/ 918882 w 2525304"/>
                          <a:gd name="connsiteY65" fmla="*/ 555812 h 3056964"/>
                          <a:gd name="connsiteX66" fmla="*/ 941294 w 2525304"/>
                          <a:gd name="connsiteY66" fmla="*/ 551329 h 3056964"/>
                          <a:gd name="connsiteX67" fmla="*/ 959223 w 2525304"/>
                          <a:gd name="connsiteY67" fmla="*/ 537882 h 3056964"/>
                          <a:gd name="connsiteX68" fmla="*/ 990600 w 2525304"/>
                          <a:gd name="connsiteY68" fmla="*/ 533400 h 3056964"/>
                          <a:gd name="connsiteX69" fmla="*/ 1129553 w 2525304"/>
                          <a:gd name="connsiteY69" fmla="*/ 524435 h 3056964"/>
                          <a:gd name="connsiteX70" fmla="*/ 1147482 w 2525304"/>
                          <a:gd name="connsiteY70" fmla="*/ 515470 h 3056964"/>
                          <a:gd name="connsiteX71" fmla="*/ 1178859 w 2525304"/>
                          <a:gd name="connsiteY71" fmla="*/ 493059 h 3056964"/>
                          <a:gd name="connsiteX72" fmla="*/ 1192306 w 2525304"/>
                          <a:gd name="connsiteY72" fmla="*/ 479612 h 3056964"/>
                          <a:gd name="connsiteX73" fmla="*/ 1214718 w 2525304"/>
                          <a:gd name="connsiteY73" fmla="*/ 470647 h 3056964"/>
                          <a:gd name="connsiteX74" fmla="*/ 1241612 w 2525304"/>
                          <a:gd name="connsiteY74" fmla="*/ 457200 h 3056964"/>
                          <a:gd name="connsiteX75" fmla="*/ 1277470 w 2525304"/>
                          <a:gd name="connsiteY75" fmla="*/ 439270 h 3056964"/>
                          <a:gd name="connsiteX76" fmla="*/ 1295400 w 2525304"/>
                          <a:gd name="connsiteY76" fmla="*/ 416859 h 3056964"/>
                          <a:gd name="connsiteX77" fmla="*/ 1317812 w 2525304"/>
                          <a:gd name="connsiteY77" fmla="*/ 394447 h 3056964"/>
                          <a:gd name="connsiteX78" fmla="*/ 1353670 w 2525304"/>
                          <a:gd name="connsiteY78" fmla="*/ 349623 h 3056964"/>
                          <a:gd name="connsiteX79" fmla="*/ 1371600 w 2525304"/>
                          <a:gd name="connsiteY79" fmla="*/ 322729 h 3056964"/>
                          <a:gd name="connsiteX80" fmla="*/ 1380565 w 2525304"/>
                          <a:gd name="connsiteY80" fmla="*/ 282388 h 3056964"/>
                          <a:gd name="connsiteX81" fmla="*/ 1385047 w 2525304"/>
                          <a:gd name="connsiteY81" fmla="*/ 268941 h 3056964"/>
                          <a:gd name="connsiteX82" fmla="*/ 1380565 w 2525304"/>
                          <a:gd name="connsiteY82" fmla="*/ 219635 h 3056964"/>
                          <a:gd name="connsiteX83" fmla="*/ 1367118 w 2525304"/>
                          <a:gd name="connsiteY83" fmla="*/ 210670 h 3056964"/>
                          <a:gd name="connsiteX84" fmla="*/ 1349188 w 2525304"/>
                          <a:gd name="connsiteY84" fmla="*/ 206188 h 3056964"/>
                          <a:gd name="connsiteX85" fmla="*/ 1326776 w 2525304"/>
                          <a:gd name="connsiteY85" fmla="*/ 197223 h 3056964"/>
                          <a:gd name="connsiteX86" fmla="*/ 1281953 w 2525304"/>
                          <a:gd name="connsiteY86" fmla="*/ 201706 h 3056964"/>
                          <a:gd name="connsiteX87" fmla="*/ 1250576 w 2525304"/>
                          <a:gd name="connsiteY87" fmla="*/ 215153 h 3056964"/>
                          <a:gd name="connsiteX88" fmla="*/ 1210235 w 2525304"/>
                          <a:gd name="connsiteY88" fmla="*/ 228600 h 3056964"/>
                          <a:gd name="connsiteX89" fmla="*/ 1183341 w 2525304"/>
                          <a:gd name="connsiteY89" fmla="*/ 242047 h 3056964"/>
                          <a:gd name="connsiteX90" fmla="*/ 1160929 w 2525304"/>
                          <a:gd name="connsiteY90" fmla="*/ 255494 h 3056964"/>
                          <a:gd name="connsiteX91" fmla="*/ 1134035 w 2525304"/>
                          <a:gd name="connsiteY91" fmla="*/ 264459 h 3056964"/>
                          <a:gd name="connsiteX92" fmla="*/ 1111623 w 2525304"/>
                          <a:gd name="connsiteY92" fmla="*/ 273423 h 3056964"/>
                          <a:gd name="connsiteX93" fmla="*/ 1084729 w 2525304"/>
                          <a:gd name="connsiteY93" fmla="*/ 282388 h 3056964"/>
                          <a:gd name="connsiteX94" fmla="*/ 986118 w 2525304"/>
                          <a:gd name="connsiteY94" fmla="*/ 277906 h 3056964"/>
                          <a:gd name="connsiteX95" fmla="*/ 927847 w 2525304"/>
                          <a:gd name="connsiteY95" fmla="*/ 264459 h 3056964"/>
                          <a:gd name="connsiteX96" fmla="*/ 896470 w 2525304"/>
                          <a:gd name="connsiteY96" fmla="*/ 242047 h 3056964"/>
                          <a:gd name="connsiteX97" fmla="*/ 883023 w 2525304"/>
                          <a:gd name="connsiteY97" fmla="*/ 233082 h 3056964"/>
                          <a:gd name="connsiteX98" fmla="*/ 865094 w 2525304"/>
                          <a:gd name="connsiteY98" fmla="*/ 183776 h 3056964"/>
                          <a:gd name="connsiteX99" fmla="*/ 869576 w 2525304"/>
                          <a:gd name="connsiteY99" fmla="*/ 89647 h 3056964"/>
                          <a:gd name="connsiteX100" fmla="*/ 874059 w 2525304"/>
                          <a:gd name="connsiteY100" fmla="*/ 71717 h 3056964"/>
                          <a:gd name="connsiteX101" fmla="*/ 883023 w 2525304"/>
                          <a:gd name="connsiteY101" fmla="*/ 58270 h 3056964"/>
                          <a:gd name="connsiteX102" fmla="*/ 909918 w 2525304"/>
                          <a:gd name="connsiteY102" fmla="*/ 49306 h 3056964"/>
                          <a:gd name="connsiteX103" fmla="*/ 914400 w 2525304"/>
                          <a:gd name="connsiteY103" fmla="*/ 71717 h 3056964"/>
                          <a:gd name="connsiteX104" fmla="*/ 909918 w 2525304"/>
                          <a:gd name="connsiteY104" fmla="*/ 94129 h 3056964"/>
                          <a:gd name="connsiteX105" fmla="*/ 900953 w 2525304"/>
                          <a:gd name="connsiteY105" fmla="*/ 152400 h 3056964"/>
                          <a:gd name="connsiteX106" fmla="*/ 905435 w 2525304"/>
                          <a:gd name="connsiteY106" fmla="*/ 201706 h 3056964"/>
                          <a:gd name="connsiteX107" fmla="*/ 932329 w 2525304"/>
                          <a:gd name="connsiteY107" fmla="*/ 237564 h 3056964"/>
                          <a:gd name="connsiteX108" fmla="*/ 954741 w 2525304"/>
                          <a:gd name="connsiteY108" fmla="*/ 246529 h 3056964"/>
                          <a:gd name="connsiteX109" fmla="*/ 972670 w 2525304"/>
                          <a:gd name="connsiteY109" fmla="*/ 255494 h 3056964"/>
                          <a:gd name="connsiteX110" fmla="*/ 1066800 w 2525304"/>
                          <a:gd name="connsiteY110" fmla="*/ 251012 h 3056964"/>
                          <a:gd name="connsiteX111" fmla="*/ 1111623 w 2525304"/>
                          <a:gd name="connsiteY111" fmla="*/ 237564 h 3056964"/>
                          <a:gd name="connsiteX112" fmla="*/ 1129553 w 2525304"/>
                          <a:gd name="connsiteY112" fmla="*/ 224117 h 3056964"/>
                          <a:gd name="connsiteX113" fmla="*/ 1156447 w 2525304"/>
                          <a:gd name="connsiteY113" fmla="*/ 197223 h 3056964"/>
                          <a:gd name="connsiteX114" fmla="*/ 1160929 w 2525304"/>
                          <a:gd name="connsiteY114" fmla="*/ 179294 h 3056964"/>
                          <a:gd name="connsiteX115" fmla="*/ 1178859 w 2525304"/>
                          <a:gd name="connsiteY115" fmla="*/ 17929 h 3056964"/>
                          <a:gd name="connsiteX116" fmla="*/ 1210235 w 2525304"/>
                          <a:gd name="connsiteY116" fmla="*/ 22412 h 3056964"/>
                          <a:gd name="connsiteX117" fmla="*/ 1214718 w 2525304"/>
                          <a:gd name="connsiteY117" fmla="*/ 53788 h 3056964"/>
                          <a:gd name="connsiteX118" fmla="*/ 1201270 w 2525304"/>
                          <a:gd name="connsiteY118" fmla="*/ 98612 h 3056964"/>
                          <a:gd name="connsiteX119" fmla="*/ 1210235 w 2525304"/>
                          <a:gd name="connsiteY119" fmla="*/ 147917 h 3056964"/>
                          <a:gd name="connsiteX120" fmla="*/ 1214718 w 2525304"/>
                          <a:gd name="connsiteY120" fmla="*/ 161364 h 3056964"/>
                          <a:gd name="connsiteX121" fmla="*/ 1228165 w 2525304"/>
                          <a:gd name="connsiteY121" fmla="*/ 170329 h 3056964"/>
                          <a:gd name="connsiteX122" fmla="*/ 1250576 w 2525304"/>
                          <a:gd name="connsiteY122" fmla="*/ 188259 h 3056964"/>
                          <a:gd name="connsiteX123" fmla="*/ 1317812 w 2525304"/>
                          <a:gd name="connsiteY123" fmla="*/ 183776 h 3056964"/>
                          <a:gd name="connsiteX124" fmla="*/ 1353670 w 2525304"/>
                          <a:gd name="connsiteY124" fmla="*/ 174812 h 3056964"/>
                          <a:gd name="connsiteX125" fmla="*/ 1506070 w 2525304"/>
                          <a:gd name="connsiteY125" fmla="*/ 143435 h 3056964"/>
                          <a:gd name="connsiteX126" fmla="*/ 1550894 w 2525304"/>
                          <a:gd name="connsiteY126" fmla="*/ 116541 h 3056964"/>
                          <a:gd name="connsiteX127" fmla="*/ 1564341 w 2525304"/>
                          <a:gd name="connsiteY127" fmla="*/ 103094 h 3056964"/>
                          <a:gd name="connsiteX128" fmla="*/ 1586753 w 2525304"/>
                          <a:gd name="connsiteY128" fmla="*/ 85164 h 3056964"/>
                          <a:gd name="connsiteX129" fmla="*/ 1595718 w 2525304"/>
                          <a:gd name="connsiteY129" fmla="*/ 67235 h 3056964"/>
                          <a:gd name="connsiteX130" fmla="*/ 1600200 w 2525304"/>
                          <a:gd name="connsiteY130" fmla="*/ 49306 h 3056964"/>
                          <a:gd name="connsiteX131" fmla="*/ 1609165 w 2525304"/>
                          <a:gd name="connsiteY131" fmla="*/ 0 h 3056964"/>
                          <a:gd name="connsiteX132" fmla="*/ 1622612 w 2525304"/>
                          <a:gd name="connsiteY132" fmla="*/ 8964 h 3056964"/>
                          <a:gd name="connsiteX133" fmla="*/ 1613647 w 2525304"/>
                          <a:gd name="connsiteY133" fmla="*/ 85164 h 3056964"/>
                          <a:gd name="connsiteX134" fmla="*/ 1627094 w 2525304"/>
                          <a:gd name="connsiteY134" fmla="*/ 103094 h 3056964"/>
                          <a:gd name="connsiteX135" fmla="*/ 1658470 w 2525304"/>
                          <a:gd name="connsiteY135" fmla="*/ 98612 h 3056964"/>
                          <a:gd name="connsiteX136" fmla="*/ 1685365 w 2525304"/>
                          <a:gd name="connsiteY136" fmla="*/ 76200 h 3056964"/>
                          <a:gd name="connsiteX137" fmla="*/ 1694329 w 2525304"/>
                          <a:gd name="connsiteY137" fmla="*/ 62753 h 3056964"/>
                          <a:gd name="connsiteX138" fmla="*/ 1734670 w 2525304"/>
                          <a:gd name="connsiteY138" fmla="*/ 40341 h 3056964"/>
                          <a:gd name="connsiteX139" fmla="*/ 1743635 w 2525304"/>
                          <a:gd name="connsiteY139" fmla="*/ 26894 h 3056964"/>
                          <a:gd name="connsiteX140" fmla="*/ 1757082 w 2525304"/>
                          <a:gd name="connsiteY140" fmla="*/ 22412 h 3056964"/>
                          <a:gd name="connsiteX141" fmla="*/ 1792941 w 2525304"/>
                          <a:gd name="connsiteY141" fmla="*/ 4482 h 3056964"/>
                          <a:gd name="connsiteX142" fmla="*/ 1797423 w 2525304"/>
                          <a:gd name="connsiteY142" fmla="*/ 22412 h 3056964"/>
                          <a:gd name="connsiteX143" fmla="*/ 1792941 w 2525304"/>
                          <a:gd name="connsiteY143" fmla="*/ 40341 h 3056964"/>
                          <a:gd name="connsiteX144" fmla="*/ 1788459 w 2525304"/>
                          <a:gd name="connsiteY144" fmla="*/ 53788 h 3056964"/>
                          <a:gd name="connsiteX145" fmla="*/ 1761565 w 2525304"/>
                          <a:gd name="connsiteY145" fmla="*/ 76200 h 3056964"/>
                          <a:gd name="connsiteX146" fmla="*/ 1783976 w 2525304"/>
                          <a:gd name="connsiteY146" fmla="*/ 85164 h 3056964"/>
                          <a:gd name="connsiteX147" fmla="*/ 1878106 w 2525304"/>
                          <a:gd name="connsiteY147" fmla="*/ 76200 h 3056964"/>
                          <a:gd name="connsiteX148" fmla="*/ 1891553 w 2525304"/>
                          <a:gd name="connsiteY148" fmla="*/ 67235 h 3056964"/>
                          <a:gd name="connsiteX149" fmla="*/ 1918447 w 2525304"/>
                          <a:gd name="connsiteY149" fmla="*/ 58270 h 3056964"/>
                          <a:gd name="connsiteX150" fmla="*/ 1940859 w 2525304"/>
                          <a:gd name="connsiteY150" fmla="*/ 44823 h 3056964"/>
                          <a:gd name="connsiteX151" fmla="*/ 1954306 w 2525304"/>
                          <a:gd name="connsiteY151" fmla="*/ 40341 h 3056964"/>
                          <a:gd name="connsiteX152" fmla="*/ 2003612 w 2525304"/>
                          <a:gd name="connsiteY152" fmla="*/ 13447 h 3056964"/>
                          <a:gd name="connsiteX153" fmla="*/ 2008094 w 2525304"/>
                          <a:gd name="connsiteY153" fmla="*/ 31376 h 3056964"/>
                          <a:gd name="connsiteX154" fmla="*/ 1999129 w 2525304"/>
                          <a:gd name="connsiteY154" fmla="*/ 44823 h 3056964"/>
                          <a:gd name="connsiteX155" fmla="*/ 1994647 w 2525304"/>
                          <a:gd name="connsiteY155" fmla="*/ 58270 h 3056964"/>
                          <a:gd name="connsiteX156" fmla="*/ 2039470 w 2525304"/>
                          <a:gd name="connsiteY156" fmla="*/ 76200 h 3056964"/>
                          <a:gd name="connsiteX157" fmla="*/ 2115670 w 2525304"/>
                          <a:gd name="connsiteY157" fmla="*/ 76200 h 3056964"/>
                          <a:gd name="connsiteX158" fmla="*/ 2160494 w 2525304"/>
                          <a:gd name="connsiteY158" fmla="*/ 62753 h 3056964"/>
                          <a:gd name="connsiteX159" fmla="*/ 2191870 w 2525304"/>
                          <a:gd name="connsiteY159" fmla="*/ 49306 h 3056964"/>
                          <a:gd name="connsiteX160" fmla="*/ 2205318 w 2525304"/>
                          <a:gd name="connsiteY160" fmla="*/ 44823 h 3056964"/>
                          <a:gd name="connsiteX161" fmla="*/ 2232212 w 2525304"/>
                          <a:gd name="connsiteY161" fmla="*/ 26894 h 3056964"/>
                          <a:gd name="connsiteX162" fmla="*/ 2263588 w 2525304"/>
                          <a:gd name="connsiteY162" fmla="*/ 8964 h 3056964"/>
                          <a:gd name="connsiteX163" fmla="*/ 2254623 w 2525304"/>
                          <a:gd name="connsiteY163" fmla="*/ 62753 h 3056964"/>
                          <a:gd name="connsiteX164" fmla="*/ 2245659 w 2525304"/>
                          <a:gd name="connsiteY164" fmla="*/ 76200 h 3056964"/>
                          <a:gd name="connsiteX165" fmla="*/ 2254623 w 2525304"/>
                          <a:gd name="connsiteY165" fmla="*/ 89647 h 3056964"/>
                          <a:gd name="connsiteX166" fmla="*/ 2353235 w 2525304"/>
                          <a:gd name="connsiteY166" fmla="*/ 85164 h 3056964"/>
                          <a:gd name="connsiteX167" fmla="*/ 2366682 w 2525304"/>
                          <a:gd name="connsiteY167" fmla="*/ 80682 h 3056964"/>
                          <a:gd name="connsiteX168" fmla="*/ 2389094 w 2525304"/>
                          <a:gd name="connsiteY168" fmla="*/ 76200 h 3056964"/>
                          <a:gd name="connsiteX169" fmla="*/ 2424953 w 2525304"/>
                          <a:gd name="connsiteY169" fmla="*/ 53788 h 3056964"/>
                          <a:gd name="connsiteX170" fmla="*/ 2451847 w 2525304"/>
                          <a:gd name="connsiteY170" fmla="*/ 44823 h 3056964"/>
                          <a:gd name="connsiteX171" fmla="*/ 2510118 w 2525304"/>
                          <a:gd name="connsiteY171" fmla="*/ 22412 h 3056964"/>
                          <a:gd name="connsiteX172" fmla="*/ 2505635 w 2525304"/>
                          <a:gd name="connsiteY172" fmla="*/ 58270 h 3056964"/>
                          <a:gd name="connsiteX173" fmla="*/ 2483223 w 2525304"/>
                          <a:gd name="connsiteY173" fmla="*/ 71717 h 3056964"/>
                          <a:gd name="connsiteX174" fmla="*/ 2465294 w 2525304"/>
                          <a:gd name="connsiteY174" fmla="*/ 85164 h 3056964"/>
                          <a:gd name="connsiteX175" fmla="*/ 2442882 w 2525304"/>
                          <a:gd name="connsiteY175" fmla="*/ 89647 h 3056964"/>
                          <a:gd name="connsiteX176" fmla="*/ 2398059 w 2525304"/>
                          <a:gd name="connsiteY176" fmla="*/ 103094 h 3056964"/>
                          <a:gd name="connsiteX177" fmla="*/ 2375647 w 2525304"/>
                          <a:gd name="connsiteY177" fmla="*/ 112059 h 3056964"/>
                          <a:gd name="connsiteX178" fmla="*/ 2357718 w 2525304"/>
                          <a:gd name="connsiteY178" fmla="*/ 116541 h 3056964"/>
                          <a:gd name="connsiteX179" fmla="*/ 2344270 w 2525304"/>
                          <a:gd name="connsiteY179" fmla="*/ 147917 h 3056964"/>
                          <a:gd name="connsiteX180" fmla="*/ 2353235 w 2525304"/>
                          <a:gd name="connsiteY180" fmla="*/ 188259 h 3056964"/>
                          <a:gd name="connsiteX181" fmla="*/ 2362200 w 2525304"/>
                          <a:gd name="connsiteY181" fmla="*/ 201706 h 3056964"/>
                          <a:gd name="connsiteX182" fmla="*/ 2344270 w 2525304"/>
                          <a:gd name="connsiteY182" fmla="*/ 273423 h 3056964"/>
                          <a:gd name="connsiteX183" fmla="*/ 2321859 w 2525304"/>
                          <a:gd name="connsiteY183" fmla="*/ 300317 h 3056964"/>
                          <a:gd name="connsiteX184" fmla="*/ 2308412 w 2525304"/>
                          <a:gd name="connsiteY184" fmla="*/ 322729 h 3056964"/>
                          <a:gd name="connsiteX185" fmla="*/ 2281518 w 2525304"/>
                          <a:gd name="connsiteY185" fmla="*/ 327212 h 3056964"/>
                          <a:gd name="connsiteX186" fmla="*/ 2259106 w 2525304"/>
                          <a:gd name="connsiteY186" fmla="*/ 322729 h 3056964"/>
                          <a:gd name="connsiteX187" fmla="*/ 2277035 w 2525304"/>
                          <a:gd name="connsiteY187" fmla="*/ 264459 h 3056964"/>
                          <a:gd name="connsiteX188" fmla="*/ 2290482 w 2525304"/>
                          <a:gd name="connsiteY188" fmla="*/ 228600 h 3056964"/>
                          <a:gd name="connsiteX189" fmla="*/ 2286000 w 2525304"/>
                          <a:gd name="connsiteY189" fmla="*/ 192741 h 3056964"/>
                          <a:gd name="connsiteX190" fmla="*/ 2245659 w 2525304"/>
                          <a:gd name="connsiteY190" fmla="*/ 134470 h 3056964"/>
                          <a:gd name="connsiteX191" fmla="*/ 2200835 w 2525304"/>
                          <a:gd name="connsiteY191" fmla="*/ 116541 h 3056964"/>
                          <a:gd name="connsiteX192" fmla="*/ 2169459 w 2525304"/>
                          <a:gd name="connsiteY192" fmla="*/ 112059 h 3056964"/>
                          <a:gd name="connsiteX193" fmla="*/ 2102223 w 2525304"/>
                          <a:gd name="connsiteY193" fmla="*/ 116541 h 3056964"/>
                          <a:gd name="connsiteX194" fmla="*/ 2084294 w 2525304"/>
                          <a:gd name="connsiteY194" fmla="*/ 125506 h 3056964"/>
                          <a:gd name="connsiteX195" fmla="*/ 2070847 w 2525304"/>
                          <a:gd name="connsiteY195" fmla="*/ 129988 h 3056964"/>
                          <a:gd name="connsiteX196" fmla="*/ 2061882 w 2525304"/>
                          <a:gd name="connsiteY196" fmla="*/ 147917 h 3056964"/>
                          <a:gd name="connsiteX197" fmla="*/ 2034988 w 2525304"/>
                          <a:gd name="connsiteY197" fmla="*/ 161364 h 3056964"/>
                          <a:gd name="connsiteX198" fmla="*/ 1783976 w 2525304"/>
                          <a:gd name="connsiteY198" fmla="*/ 165847 h 3056964"/>
                          <a:gd name="connsiteX199" fmla="*/ 1766047 w 2525304"/>
                          <a:gd name="connsiteY199" fmla="*/ 174812 h 3056964"/>
                          <a:gd name="connsiteX200" fmla="*/ 1703294 w 2525304"/>
                          <a:gd name="connsiteY200" fmla="*/ 192741 h 3056964"/>
                          <a:gd name="connsiteX201" fmla="*/ 1689847 w 2525304"/>
                          <a:gd name="connsiteY201" fmla="*/ 197223 h 3056964"/>
                          <a:gd name="connsiteX202" fmla="*/ 1676400 w 2525304"/>
                          <a:gd name="connsiteY202" fmla="*/ 206188 h 3056964"/>
                          <a:gd name="connsiteX203" fmla="*/ 1649506 w 2525304"/>
                          <a:gd name="connsiteY203" fmla="*/ 215153 h 3056964"/>
                          <a:gd name="connsiteX204" fmla="*/ 1636059 w 2525304"/>
                          <a:gd name="connsiteY204" fmla="*/ 224117 h 3056964"/>
                          <a:gd name="connsiteX205" fmla="*/ 1622612 w 2525304"/>
                          <a:gd name="connsiteY205" fmla="*/ 237564 h 3056964"/>
                          <a:gd name="connsiteX206" fmla="*/ 1609165 w 2525304"/>
                          <a:gd name="connsiteY206" fmla="*/ 242047 h 3056964"/>
                          <a:gd name="connsiteX207" fmla="*/ 1577788 w 2525304"/>
                          <a:gd name="connsiteY207" fmla="*/ 273423 h 3056964"/>
                          <a:gd name="connsiteX208" fmla="*/ 1568823 w 2525304"/>
                          <a:gd name="connsiteY208" fmla="*/ 286870 h 3056964"/>
                          <a:gd name="connsiteX209" fmla="*/ 1555376 w 2525304"/>
                          <a:gd name="connsiteY209" fmla="*/ 300317 h 3056964"/>
                          <a:gd name="connsiteX210" fmla="*/ 1524000 w 2525304"/>
                          <a:gd name="connsiteY210" fmla="*/ 340659 h 3056964"/>
                          <a:gd name="connsiteX211" fmla="*/ 1519518 w 2525304"/>
                          <a:gd name="connsiteY211" fmla="*/ 354106 h 3056964"/>
                          <a:gd name="connsiteX212" fmla="*/ 1528482 w 2525304"/>
                          <a:gd name="connsiteY212" fmla="*/ 394447 h 3056964"/>
                          <a:gd name="connsiteX213" fmla="*/ 1537447 w 2525304"/>
                          <a:gd name="connsiteY213" fmla="*/ 407894 h 3056964"/>
                          <a:gd name="connsiteX214" fmla="*/ 1555376 w 2525304"/>
                          <a:gd name="connsiteY214" fmla="*/ 430306 h 3056964"/>
                          <a:gd name="connsiteX215" fmla="*/ 1600200 w 2525304"/>
                          <a:gd name="connsiteY215" fmla="*/ 398929 h 3056964"/>
                          <a:gd name="connsiteX216" fmla="*/ 1631576 w 2525304"/>
                          <a:gd name="connsiteY216" fmla="*/ 376517 h 3056964"/>
                          <a:gd name="connsiteX217" fmla="*/ 1645023 w 2525304"/>
                          <a:gd name="connsiteY217" fmla="*/ 363070 h 3056964"/>
                          <a:gd name="connsiteX218" fmla="*/ 1685365 w 2525304"/>
                          <a:gd name="connsiteY218" fmla="*/ 331694 h 3056964"/>
                          <a:gd name="connsiteX219" fmla="*/ 1716741 w 2525304"/>
                          <a:gd name="connsiteY219" fmla="*/ 300317 h 3056964"/>
                          <a:gd name="connsiteX220" fmla="*/ 1748118 w 2525304"/>
                          <a:gd name="connsiteY220" fmla="*/ 282388 h 3056964"/>
                          <a:gd name="connsiteX221" fmla="*/ 1761565 w 2525304"/>
                          <a:gd name="connsiteY221" fmla="*/ 277906 h 3056964"/>
                          <a:gd name="connsiteX222" fmla="*/ 1779494 w 2525304"/>
                          <a:gd name="connsiteY222" fmla="*/ 268941 h 3056964"/>
                          <a:gd name="connsiteX223" fmla="*/ 1815353 w 2525304"/>
                          <a:gd name="connsiteY223" fmla="*/ 259976 h 3056964"/>
                          <a:gd name="connsiteX224" fmla="*/ 2030506 w 2525304"/>
                          <a:gd name="connsiteY224" fmla="*/ 264459 h 3056964"/>
                          <a:gd name="connsiteX225" fmla="*/ 2017059 w 2525304"/>
                          <a:gd name="connsiteY225" fmla="*/ 286870 h 3056964"/>
                          <a:gd name="connsiteX226" fmla="*/ 1981200 w 2525304"/>
                          <a:gd name="connsiteY226" fmla="*/ 322729 h 3056964"/>
                          <a:gd name="connsiteX227" fmla="*/ 1967753 w 2525304"/>
                          <a:gd name="connsiteY227" fmla="*/ 336176 h 3056964"/>
                          <a:gd name="connsiteX228" fmla="*/ 1936376 w 2525304"/>
                          <a:gd name="connsiteY228" fmla="*/ 376517 h 3056964"/>
                          <a:gd name="connsiteX229" fmla="*/ 1905000 w 2525304"/>
                          <a:gd name="connsiteY229" fmla="*/ 403412 h 3056964"/>
                          <a:gd name="connsiteX230" fmla="*/ 1860176 w 2525304"/>
                          <a:gd name="connsiteY230" fmla="*/ 421341 h 3056964"/>
                          <a:gd name="connsiteX231" fmla="*/ 1788459 w 2525304"/>
                          <a:gd name="connsiteY231" fmla="*/ 430306 h 3056964"/>
                          <a:gd name="connsiteX232" fmla="*/ 1846729 w 2525304"/>
                          <a:gd name="connsiteY232" fmla="*/ 488576 h 3056964"/>
                          <a:gd name="connsiteX233" fmla="*/ 1913965 w 2525304"/>
                          <a:gd name="connsiteY233" fmla="*/ 515470 h 3056964"/>
                          <a:gd name="connsiteX234" fmla="*/ 1922929 w 2525304"/>
                          <a:gd name="connsiteY234" fmla="*/ 528917 h 3056964"/>
                          <a:gd name="connsiteX235" fmla="*/ 1967753 w 2525304"/>
                          <a:gd name="connsiteY235" fmla="*/ 569259 h 3056964"/>
                          <a:gd name="connsiteX236" fmla="*/ 1981200 w 2525304"/>
                          <a:gd name="connsiteY236" fmla="*/ 582706 h 3056964"/>
                          <a:gd name="connsiteX237" fmla="*/ 1994647 w 2525304"/>
                          <a:gd name="connsiteY237" fmla="*/ 591670 h 3056964"/>
                          <a:gd name="connsiteX238" fmla="*/ 2021541 w 2525304"/>
                          <a:gd name="connsiteY238" fmla="*/ 614082 h 3056964"/>
                          <a:gd name="connsiteX239" fmla="*/ 2030506 w 2525304"/>
                          <a:gd name="connsiteY239" fmla="*/ 627529 h 3056964"/>
                          <a:gd name="connsiteX240" fmla="*/ 2057400 w 2525304"/>
                          <a:gd name="connsiteY240" fmla="*/ 654423 h 3056964"/>
                          <a:gd name="connsiteX241" fmla="*/ 2088776 w 2525304"/>
                          <a:gd name="connsiteY241" fmla="*/ 699247 h 3056964"/>
                          <a:gd name="connsiteX242" fmla="*/ 2115670 w 2525304"/>
                          <a:gd name="connsiteY242" fmla="*/ 744070 h 3056964"/>
                          <a:gd name="connsiteX243" fmla="*/ 2120153 w 2525304"/>
                          <a:gd name="connsiteY243" fmla="*/ 775447 h 3056964"/>
                          <a:gd name="connsiteX244" fmla="*/ 2138082 w 2525304"/>
                          <a:gd name="connsiteY244" fmla="*/ 829235 h 3056964"/>
                          <a:gd name="connsiteX245" fmla="*/ 2147047 w 2525304"/>
                          <a:gd name="connsiteY245" fmla="*/ 883023 h 3056964"/>
                          <a:gd name="connsiteX246" fmla="*/ 2151529 w 2525304"/>
                          <a:gd name="connsiteY246" fmla="*/ 896470 h 3056964"/>
                          <a:gd name="connsiteX247" fmla="*/ 2156012 w 2525304"/>
                          <a:gd name="connsiteY247" fmla="*/ 914400 h 3056964"/>
                          <a:gd name="connsiteX248" fmla="*/ 2173941 w 2525304"/>
                          <a:gd name="connsiteY248" fmla="*/ 981635 h 3056964"/>
                          <a:gd name="connsiteX249" fmla="*/ 2182906 w 2525304"/>
                          <a:gd name="connsiteY249" fmla="*/ 999564 h 3056964"/>
                          <a:gd name="connsiteX250" fmla="*/ 2187388 w 2525304"/>
                          <a:gd name="connsiteY250" fmla="*/ 1017494 h 3056964"/>
                          <a:gd name="connsiteX251" fmla="*/ 2214282 w 2525304"/>
                          <a:gd name="connsiteY251" fmla="*/ 1071282 h 3056964"/>
                          <a:gd name="connsiteX252" fmla="*/ 2218765 w 2525304"/>
                          <a:gd name="connsiteY252" fmla="*/ 1089212 h 3056964"/>
                          <a:gd name="connsiteX253" fmla="*/ 2223247 w 2525304"/>
                          <a:gd name="connsiteY253" fmla="*/ 1116106 h 3056964"/>
                          <a:gd name="connsiteX254" fmla="*/ 2236694 w 2525304"/>
                          <a:gd name="connsiteY254" fmla="*/ 1143000 h 3056964"/>
                          <a:gd name="connsiteX255" fmla="*/ 2241176 w 2525304"/>
                          <a:gd name="connsiteY255" fmla="*/ 1264023 h 3056964"/>
                          <a:gd name="connsiteX256" fmla="*/ 2245659 w 2525304"/>
                          <a:gd name="connsiteY256" fmla="*/ 1281953 h 3056964"/>
                          <a:gd name="connsiteX257" fmla="*/ 2236694 w 2525304"/>
                          <a:gd name="connsiteY257" fmla="*/ 1380564 h 3056964"/>
                          <a:gd name="connsiteX258" fmla="*/ 2227729 w 2525304"/>
                          <a:gd name="connsiteY258" fmla="*/ 1402976 h 3056964"/>
                          <a:gd name="connsiteX259" fmla="*/ 2223247 w 2525304"/>
                          <a:gd name="connsiteY259" fmla="*/ 1416423 h 3056964"/>
                          <a:gd name="connsiteX260" fmla="*/ 2200835 w 2525304"/>
                          <a:gd name="connsiteY260" fmla="*/ 1474694 h 3056964"/>
                          <a:gd name="connsiteX261" fmla="*/ 2191870 w 2525304"/>
                          <a:gd name="connsiteY261" fmla="*/ 1497106 h 3056964"/>
                          <a:gd name="connsiteX262" fmla="*/ 2187388 w 2525304"/>
                          <a:gd name="connsiteY262" fmla="*/ 1510553 h 3056964"/>
                          <a:gd name="connsiteX263" fmla="*/ 2169459 w 2525304"/>
                          <a:gd name="connsiteY263" fmla="*/ 1555376 h 3056964"/>
                          <a:gd name="connsiteX264" fmla="*/ 2164976 w 2525304"/>
                          <a:gd name="connsiteY264" fmla="*/ 1568823 h 3056964"/>
                          <a:gd name="connsiteX265" fmla="*/ 2156012 w 2525304"/>
                          <a:gd name="connsiteY265" fmla="*/ 1613647 h 3056964"/>
                          <a:gd name="connsiteX266" fmla="*/ 2173941 w 2525304"/>
                          <a:gd name="connsiteY266" fmla="*/ 1631576 h 3056964"/>
                          <a:gd name="connsiteX267" fmla="*/ 2196353 w 2525304"/>
                          <a:gd name="connsiteY267" fmla="*/ 1645023 h 3056964"/>
                          <a:gd name="connsiteX268" fmla="*/ 2241176 w 2525304"/>
                          <a:gd name="connsiteY268" fmla="*/ 1698812 h 3056964"/>
                          <a:gd name="connsiteX269" fmla="*/ 2263588 w 2525304"/>
                          <a:gd name="connsiteY269" fmla="*/ 1743635 h 3056964"/>
                          <a:gd name="connsiteX270" fmla="*/ 2286000 w 2525304"/>
                          <a:gd name="connsiteY270" fmla="*/ 1770529 h 3056964"/>
                          <a:gd name="connsiteX271" fmla="*/ 2299447 w 2525304"/>
                          <a:gd name="connsiteY271" fmla="*/ 1810870 h 3056964"/>
                          <a:gd name="connsiteX272" fmla="*/ 2321859 w 2525304"/>
                          <a:gd name="connsiteY272" fmla="*/ 1837764 h 3056964"/>
                          <a:gd name="connsiteX273" fmla="*/ 2344270 w 2525304"/>
                          <a:gd name="connsiteY273" fmla="*/ 1891553 h 3056964"/>
                          <a:gd name="connsiteX274" fmla="*/ 2348753 w 2525304"/>
                          <a:gd name="connsiteY274" fmla="*/ 1909482 h 3056964"/>
                          <a:gd name="connsiteX275" fmla="*/ 2366682 w 2525304"/>
                          <a:gd name="connsiteY275" fmla="*/ 1949823 h 3056964"/>
                          <a:gd name="connsiteX276" fmla="*/ 2375647 w 2525304"/>
                          <a:gd name="connsiteY276" fmla="*/ 1972235 h 3056964"/>
                          <a:gd name="connsiteX277" fmla="*/ 2380129 w 2525304"/>
                          <a:gd name="connsiteY277" fmla="*/ 1994647 h 3056964"/>
                          <a:gd name="connsiteX278" fmla="*/ 2389094 w 2525304"/>
                          <a:gd name="connsiteY278" fmla="*/ 2021541 h 3056964"/>
                          <a:gd name="connsiteX279" fmla="*/ 2393576 w 2525304"/>
                          <a:gd name="connsiteY279" fmla="*/ 2066364 h 3056964"/>
                          <a:gd name="connsiteX280" fmla="*/ 2398059 w 2525304"/>
                          <a:gd name="connsiteY280" fmla="*/ 2079812 h 3056964"/>
                          <a:gd name="connsiteX281" fmla="*/ 2402541 w 2525304"/>
                          <a:gd name="connsiteY281" fmla="*/ 2133600 h 3056964"/>
                          <a:gd name="connsiteX282" fmla="*/ 2407023 w 2525304"/>
                          <a:gd name="connsiteY282" fmla="*/ 2250141 h 3056964"/>
                          <a:gd name="connsiteX283" fmla="*/ 2389094 w 2525304"/>
                          <a:gd name="connsiteY283" fmla="*/ 2523564 h 3056964"/>
                          <a:gd name="connsiteX284" fmla="*/ 2380129 w 2525304"/>
                          <a:gd name="connsiteY284" fmla="*/ 2545976 h 3056964"/>
                          <a:gd name="connsiteX285" fmla="*/ 2357718 w 2525304"/>
                          <a:gd name="connsiteY285" fmla="*/ 2599764 h 3056964"/>
                          <a:gd name="connsiteX286" fmla="*/ 2348753 w 2525304"/>
                          <a:gd name="connsiteY286" fmla="*/ 2622176 h 3056964"/>
                          <a:gd name="connsiteX287" fmla="*/ 2339788 w 2525304"/>
                          <a:gd name="connsiteY287" fmla="*/ 2658035 h 3056964"/>
                          <a:gd name="connsiteX288" fmla="*/ 2326341 w 2525304"/>
                          <a:gd name="connsiteY288" fmla="*/ 2680447 h 3056964"/>
                          <a:gd name="connsiteX289" fmla="*/ 2317376 w 2525304"/>
                          <a:gd name="connsiteY289" fmla="*/ 2711823 h 3056964"/>
                          <a:gd name="connsiteX290" fmla="*/ 2303929 w 2525304"/>
                          <a:gd name="connsiteY290" fmla="*/ 2734235 h 3056964"/>
                          <a:gd name="connsiteX291" fmla="*/ 2290482 w 2525304"/>
                          <a:gd name="connsiteY291" fmla="*/ 2765612 h 3056964"/>
                          <a:gd name="connsiteX292" fmla="*/ 2272553 w 2525304"/>
                          <a:gd name="connsiteY292" fmla="*/ 2770094 h 3056964"/>
                          <a:gd name="connsiteX293" fmla="*/ 2259106 w 2525304"/>
                          <a:gd name="connsiteY293" fmla="*/ 2774576 h 3056964"/>
                          <a:gd name="connsiteX294" fmla="*/ 2241176 w 2525304"/>
                          <a:gd name="connsiteY294" fmla="*/ 2779059 h 3056964"/>
                          <a:gd name="connsiteX295" fmla="*/ 2209800 w 2525304"/>
                          <a:gd name="connsiteY295" fmla="*/ 2788023 h 3056964"/>
                          <a:gd name="connsiteX296" fmla="*/ 2205318 w 2525304"/>
                          <a:gd name="connsiteY296" fmla="*/ 2725270 h 3056964"/>
                          <a:gd name="connsiteX297" fmla="*/ 2218765 w 2525304"/>
                          <a:gd name="connsiteY297" fmla="*/ 2707341 h 3056964"/>
                          <a:gd name="connsiteX298" fmla="*/ 2245659 w 2525304"/>
                          <a:gd name="connsiteY298" fmla="*/ 2658035 h 3056964"/>
                          <a:gd name="connsiteX299" fmla="*/ 2268070 w 2525304"/>
                          <a:gd name="connsiteY299" fmla="*/ 2631141 h 3056964"/>
                          <a:gd name="connsiteX300" fmla="*/ 2268070 w 2525304"/>
                          <a:gd name="connsiteY300" fmla="*/ 2254623 h 3056964"/>
                          <a:gd name="connsiteX301" fmla="*/ 2259106 w 2525304"/>
                          <a:gd name="connsiteY301" fmla="*/ 2218764 h 3056964"/>
                          <a:gd name="connsiteX302" fmla="*/ 2250141 w 2525304"/>
                          <a:gd name="connsiteY302" fmla="*/ 2178423 h 3056964"/>
                          <a:gd name="connsiteX303" fmla="*/ 2245659 w 2525304"/>
                          <a:gd name="connsiteY303" fmla="*/ 2160494 h 3056964"/>
                          <a:gd name="connsiteX304" fmla="*/ 2205318 w 2525304"/>
                          <a:gd name="connsiteY304" fmla="*/ 2093259 h 3056964"/>
                          <a:gd name="connsiteX305" fmla="*/ 2169459 w 2525304"/>
                          <a:gd name="connsiteY305" fmla="*/ 1958788 h 3056964"/>
                          <a:gd name="connsiteX306" fmla="*/ 2070846 w 2525304"/>
                          <a:gd name="connsiteY306" fmla="*/ 1743636 h 3056964"/>
                          <a:gd name="connsiteX307" fmla="*/ 2057400 w 2525304"/>
                          <a:gd name="connsiteY307" fmla="*/ 1837764 h 3056964"/>
                          <a:gd name="connsiteX308" fmla="*/ 2048435 w 2525304"/>
                          <a:gd name="connsiteY308" fmla="*/ 1792941 h 3056964"/>
                          <a:gd name="connsiteX309" fmla="*/ 2034988 w 2525304"/>
                          <a:gd name="connsiteY309" fmla="*/ 1689847 h 3056964"/>
                          <a:gd name="connsiteX310" fmla="*/ 2026023 w 2525304"/>
                          <a:gd name="connsiteY310" fmla="*/ 1712259 h 3056964"/>
                          <a:gd name="connsiteX311" fmla="*/ 2021541 w 2525304"/>
                          <a:gd name="connsiteY311" fmla="*/ 1725706 h 3056964"/>
                          <a:gd name="connsiteX312" fmla="*/ 1999129 w 2525304"/>
                          <a:gd name="connsiteY312" fmla="*/ 1739153 h 3056964"/>
                          <a:gd name="connsiteX313" fmla="*/ 1990165 w 2525304"/>
                          <a:gd name="connsiteY313" fmla="*/ 1757082 h 3056964"/>
                          <a:gd name="connsiteX314" fmla="*/ 1967753 w 2525304"/>
                          <a:gd name="connsiteY314" fmla="*/ 1792941 h 3056964"/>
                          <a:gd name="connsiteX315" fmla="*/ 1981200 w 2525304"/>
                          <a:gd name="connsiteY315" fmla="*/ 1909482 h 3056964"/>
                          <a:gd name="connsiteX316" fmla="*/ 1994647 w 2525304"/>
                          <a:gd name="connsiteY316" fmla="*/ 1940859 h 3056964"/>
                          <a:gd name="connsiteX317" fmla="*/ 2003612 w 2525304"/>
                          <a:gd name="connsiteY317" fmla="*/ 1958788 h 3056964"/>
                          <a:gd name="connsiteX318" fmla="*/ 2026023 w 2525304"/>
                          <a:gd name="connsiteY318" fmla="*/ 1990164 h 3056964"/>
                          <a:gd name="connsiteX319" fmla="*/ 2043953 w 2525304"/>
                          <a:gd name="connsiteY319" fmla="*/ 2034988 h 3056964"/>
                          <a:gd name="connsiteX320" fmla="*/ 2061882 w 2525304"/>
                          <a:gd name="connsiteY320" fmla="*/ 2057400 h 3056964"/>
                          <a:gd name="connsiteX321" fmla="*/ 2088776 w 2525304"/>
                          <a:gd name="connsiteY321" fmla="*/ 2120153 h 3056964"/>
                          <a:gd name="connsiteX322" fmla="*/ 2102223 w 2525304"/>
                          <a:gd name="connsiteY322" fmla="*/ 2151529 h 3056964"/>
                          <a:gd name="connsiteX323" fmla="*/ 2106706 w 2525304"/>
                          <a:gd name="connsiteY323" fmla="*/ 2182906 h 3056964"/>
                          <a:gd name="connsiteX324" fmla="*/ 2124635 w 2525304"/>
                          <a:gd name="connsiteY324" fmla="*/ 2245659 h 3056964"/>
                          <a:gd name="connsiteX325" fmla="*/ 2138082 w 2525304"/>
                          <a:gd name="connsiteY325" fmla="*/ 2335306 h 3056964"/>
                          <a:gd name="connsiteX326" fmla="*/ 2147047 w 2525304"/>
                          <a:gd name="connsiteY326" fmla="*/ 2371164 h 3056964"/>
                          <a:gd name="connsiteX327" fmla="*/ 2151529 w 2525304"/>
                          <a:gd name="connsiteY327" fmla="*/ 2402541 h 3056964"/>
                          <a:gd name="connsiteX328" fmla="*/ 2160494 w 2525304"/>
                          <a:gd name="connsiteY328" fmla="*/ 2456329 h 3056964"/>
                          <a:gd name="connsiteX329" fmla="*/ 2156012 w 2525304"/>
                          <a:gd name="connsiteY329" fmla="*/ 2649070 h 3056964"/>
                          <a:gd name="connsiteX330" fmla="*/ 2138082 w 2525304"/>
                          <a:gd name="connsiteY330" fmla="*/ 2729753 h 3056964"/>
                          <a:gd name="connsiteX331" fmla="*/ 2133600 w 2525304"/>
                          <a:gd name="connsiteY331" fmla="*/ 2747682 h 3056964"/>
                          <a:gd name="connsiteX332" fmla="*/ 2120153 w 2525304"/>
                          <a:gd name="connsiteY332" fmla="*/ 2765612 h 3056964"/>
                          <a:gd name="connsiteX333" fmla="*/ 2111188 w 2525304"/>
                          <a:gd name="connsiteY333" fmla="*/ 2792506 h 3056964"/>
                          <a:gd name="connsiteX334" fmla="*/ 2088776 w 2525304"/>
                          <a:gd name="connsiteY334" fmla="*/ 2823882 h 3056964"/>
                          <a:gd name="connsiteX335" fmla="*/ 2075329 w 2525304"/>
                          <a:gd name="connsiteY335" fmla="*/ 2850776 h 3056964"/>
                          <a:gd name="connsiteX336" fmla="*/ 2061882 w 2525304"/>
                          <a:gd name="connsiteY336" fmla="*/ 2855259 h 3056964"/>
                          <a:gd name="connsiteX337" fmla="*/ 2021541 w 2525304"/>
                          <a:gd name="connsiteY337" fmla="*/ 2850776 h 3056964"/>
                          <a:gd name="connsiteX338" fmla="*/ 2012576 w 2525304"/>
                          <a:gd name="connsiteY338" fmla="*/ 2805953 h 3056964"/>
                          <a:gd name="connsiteX339" fmla="*/ 2048435 w 2525304"/>
                          <a:gd name="connsiteY339" fmla="*/ 2707341 h 3056964"/>
                          <a:gd name="connsiteX340" fmla="*/ 2048435 w 2525304"/>
                          <a:gd name="connsiteY340" fmla="*/ 2707341 h 3056964"/>
                          <a:gd name="connsiteX341" fmla="*/ 2061882 w 2525304"/>
                          <a:gd name="connsiteY341" fmla="*/ 2653553 h 3056964"/>
                          <a:gd name="connsiteX342" fmla="*/ 2070847 w 2525304"/>
                          <a:gd name="connsiteY342" fmla="*/ 2568388 h 3056964"/>
                          <a:gd name="connsiteX343" fmla="*/ 2066365 w 2525304"/>
                          <a:gd name="connsiteY343" fmla="*/ 2411506 h 3056964"/>
                          <a:gd name="connsiteX344" fmla="*/ 2043953 w 2525304"/>
                          <a:gd name="connsiteY344" fmla="*/ 2335306 h 3056964"/>
                          <a:gd name="connsiteX345" fmla="*/ 2030506 w 2525304"/>
                          <a:gd name="connsiteY345" fmla="*/ 2308412 h 3056964"/>
                          <a:gd name="connsiteX346" fmla="*/ 2017059 w 2525304"/>
                          <a:gd name="connsiteY346" fmla="*/ 2268070 h 3056964"/>
                          <a:gd name="connsiteX347" fmla="*/ 1981200 w 2525304"/>
                          <a:gd name="connsiteY347" fmla="*/ 2200835 h 3056964"/>
                          <a:gd name="connsiteX348" fmla="*/ 1972235 w 2525304"/>
                          <a:gd name="connsiteY348" fmla="*/ 2187388 h 3056964"/>
                          <a:gd name="connsiteX349" fmla="*/ 1958788 w 2525304"/>
                          <a:gd name="connsiteY349" fmla="*/ 2164976 h 3056964"/>
                          <a:gd name="connsiteX350" fmla="*/ 1905000 w 2525304"/>
                          <a:gd name="connsiteY350" fmla="*/ 2084294 h 3056964"/>
                          <a:gd name="connsiteX351" fmla="*/ 1882588 w 2525304"/>
                          <a:gd name="connsiteY351" fmla="*/ 2043953 h 3056964"/>
                          <a:gd name="connsiteX352" fmla="*/ 1869141 w 2525304"/>
                          <a:gd name="connsiteY352" fmla="*/ 2026023 h 3056964"/>
                          <a:gd name="connsiteX353" fmla="*/ 1806388 w 2525304"/>
                          <a:gd name="connsiteY353" fmla="*/ 1999129 h 3056964"/>
                          <a:gd name="connsiteX354" fmla="*/ 1779494 w 2525304"/>
                          <a:gd name="connsiteY354" fmla="*/ 1990164 h 3056964"/>
                          <a:gd name="connsiteX355" fmla="*/ 1752600 w 2525304"/>
                          <a:gd name="connsiteY355" fmla="*/ 1985682 h 3056964"/>
                          <a:gd name="connsiteX356" fmla="*/ 1680882 w 2525304"/>
                          <a:gd name="connsiteY356" fmla="*/ 1963270 h 3056964"/>
                          <a:gd name="connsiteX357" fmla="*/ 1662953 w 2525304"/>
                          <a:gd name="connsiteY357" fmla="*/ 1958788 h 3056964"/>
                          <a:gd name="connsiteX358" fmla="*/ 1640541 w 2525304"/>
                          <a:gd name="connsiteY358" fmla="*/ 1945341 h 3056964"/>
                          <a:gd name="connsiteX359" fmla="*/ 1604682 w 2525304"/>
                          <a:gd name="connsiteY359" fmla="*/ 1958788 h 3056964"/>
                          <a:gd name="connsiteX360" fmla="*/ 1537447 w 2525304"/>
                          <a:gd name="connsiteY360" fmla="*/ 1990164 h 3056964"/>
                          <a:gd name="connsiteX361" fmla="*/ 1510553 w 2525304"/>
                          <a:gd name="connsiteY361" fmla="*/ 1994647 h 3056964"/>
                          <a:gd name="connsiteX362" fmla="*/ 1488141 w 2525304"/>
                          <a:gd name="connsiteY362" fmla="*/ 1999129 h 3056964"/>
                          <a:gd name="connsiteX363" fmla="*/ 1443318 w 2525304"/>
                          <a:gd name="connsiteY363" fmla="*/ 2008094 h 3056964"/>
                          <a:gd name="connsiteX364" fmla="*/ 1367118 w 2525304"/>
                          <a:gd name="connsiteY364" fmla="*/ 1990164 h 3056964"/>
                          <a:gd name="connsiteX365" fmla="*/ 1317812 w 2525304"/>
                          <a:gd name="connsiteY365" fmla="*/ 1972235 h 3056964"/>
                          <a:gd name="connsiteX366" fmla="*/ 1066800 w 2525304"/>
                          <a:gd name="connsiteY366" fmla="*/ 1958788 h 3056964"/>
                          <a:gd name="connsiteX367" fmla="*/ 1030941 w 2525304"/>
                          <a:gd name="connsiteY367" fmla="*/ 1949823 h 3056964"/>
                          <a:gd name="connsiteX368" fmla="*/ 986118 w 2525304"/>
                          <a:gd name="connsiteY368" fmla="*/ 1927412 h 3056964"/>
                          <a:gd name="connsiteX369" fmla="*/ 968188 w 2525304"/>
                          <a:gd name="connsiteY369" fmla="*/ 1918447 h 3056964"/>
                          <a:gd name="connsiteX370" fmla="*/ 936812 w 2525304"/>
                          <a:gd name="connsiteY370" fmla="*/ 1900517 h 3056964"/>
                          <a:gd name="connsiteX371" fmla="*/ 905435 w 2525304"/>
                          <a:gd name="connsiteY371" fmla="*/ 1882588 h 3056964"/>
                          <a:gd name="connsiteX372" fmla="*/ 869576 w 2525304"/>
                          <a:gd name="connsiteY372" fmla="*/ 1896035 h 3056964"/>
                          <a:gd name="connsiteX373" fmla="*/ 856129 w 2525304"/>
                          <a:gd name="connsiteY373" fmla="*/ 1913964 h 3056964"/>
                          <a:gd name="connsiteX374" fmla="*/ 815788 w 2525304"/>
                          <a:gd name="connsiteY374" fmla="*/ 1954306 h 3056964"/>
                          <a:gd name="connsiteX375" fmla="*/ 788894 w 2525304"/>
                          <a:gd name="connsiteY375" fmla="*/ 1976717 h 3056964"/>
                          <a:gd name="connsiteX376" fmla="*/ 762000 w 2525304"/>
                          <a:gd name="connsiteY376" fmla="*/ 1999129 h 3056964"/>
                          <a:gd name="connsiteX377" fmla="*/ 753035 w 2525304"/>
                          <a:gd name="connsiteY377" fmla="*/ 2012576 h 3056964"/>
                          <a:gd name="connsiteX378" fmla="*/ 735106 w 2525304"/>
                          <a:gd name="connsiteY378" fmla="*/ 2026023 h 3056964"/>
                          <a:gd name="connsiteX379" fmla="*/ 712694 w 2525304"/>
                          <a:gd name="connsiteY379" fmla="*/ 2048435 h 3056964"/>
                          <a:gd name="connsiteX380" fmla="*/ 694765 w 2525304"/>
                          <a:gd name="connsiteY380" fmla="*/ 2061882 h 3056964"/>
                          <a:gd name="connsiteX381" fmla="*/ 681318 w 2525304"/>
                          <a:gd name="connsiteY381" fmla="*/ 2079812 h 3056964"/>
                          <a:gd name="connsiteX382" fmla="*/ 667870 w 2525304"/>
                          <a:gd name="connsiteY382" fmla="*/ 2088776 h 3056964"/>
                          <a:gd name="connsiteX383" fmla="*/ 623047 w 2525304"/>
                          <a:gd name="connsiteY383" fmla="*/ 2129117 h 3056964"/>
                          <a:gd name="connsiteX384" fmla="*/ 600635 w 2525304"/>
                          <a:gd name="connsiteY384" fmla="*/ 2160494 h 3056964"/>
                          <a:gd name="connsiteX385" fmla="*/ 587188 w 2525304"/>
                          <a:gd name="connsiteY385" fmla="*/ 2200835 h 3056964"/>
                          <a:gd name="connsiteX386" fmla="*/ 582706 w 2525304"/>
                          <a:gd name="connsiteY386" fmla="*/ 2232212 h 3056964"/>
                          <a:gd name="connsiteX387" fmla="*/ 596153 w 2525304"/>
                          <a:gd name="connsiteY387" fmla="*/ 2321859 h 3056964"/>
                          <a:gd name="connsiteX388" fmla="*/ 600635 w 2525304"/>
                          <a:gd name="connsiteY388" fmla="*/ 2339788 h 3056964"/>
                          <a:gd name="connsiteX389" fmla="*/ 609600 w 2525304"/>
                          <a:gd name="connsiteY389" fmla="*/ 2357717 h 3056964"/>
                          <a:gd name="connsiteX390" fmla="*/ 614082 w 2525304"/>
                          <a:gd name="connsiteY390" fmla="*/ 2375647 h 3056964"/>
                          <a:gd name="connsiteX391" fmla="*/ 623047 w 2525304"/>
                          <a:gd name="connsiteY391" fmla="*/ 2398059 h 3056964"/>
                          <a:gd name="connsiteX392" fmla="*/ 627529 w 2525304"/>
                          <a:gd name="connsiteY392" fmla="*/ 2420470 h 3056964"/>
                          <a:gd name="connsiteX393" fmla="*/ 640976 w 2525304"/>
                          <a:gd name="connsiteY393" fmla="*/ 2451847 h 3056964"/>
                          <a:gd name="connsiteX394" fmla="*/ 645459 w 2525304"/>
                          <a:gd name="connsiteY394" fmla="*/ 2465294 h 3056964"/>
                          <a:gd name="connsiteX395" fmla="*/ 658906 w 2525304"/>
                          <a:gd name="connsiteY395" fmla="*/ 2487706 h 3056964"/>
                          <a:gd name="connsiteX396" fmla="*/ 676835 w 2525304"/>
                          <a:gd name="connsiteY396" fmla="*/ 2550459 h 3056964"/>
                          <a:gd name="connsiteX397" fmla="*/ 690282 w 2525304"/>
                          <a:gd name="connsiteY397" fmla="*/ 2581835 h 3056964"/>
                          <a:gd name="connsiteX398" fmla="*/ 699247 w 2525304"/>
                          <a:gd name="connsiteY398" fmla="*/ 2626659 h 3056964"/>
                          <a:gd name="connsiteX399" fmla="*/ 703729 w 2525304"/>
                          <a:gd name="connsiteY399" fmla="*/ 2653553 h 3056964"/>
                          <a:gd name="connsiteX400" fmla="*/ 717176 w 2525304"/>
                          <a:gd name="connsiteY400" fmla="*/ 2680447 h 3056964"/>
                          <a:gd name="connsiteX401" fmla="*/ 735106 w 2525304"/>
                          <a:gd name="connsiteY401" fmla="*/ 2738717 h 3056964"/>
                          <a:gd name="connsiteX402" fmla="*/ 739588 w 2525304"/>
                          <a:gd name="connsiteY402" fmla="*/ 2765612 h 3056964"/>
                          <a:gd name="connsiteX403" fmla="*/ 762000 w 2525304"/>
                          <a:gd name="connsiteY403" fmla="*/ 2828364 h 3056964"/>
                          <a:gd name="connsiteX404" fmla="*/ 766482 w 2525304"/>
                          <a:gd name="connsiteY404" fmla="*/ 2918012 h 3056964"/>
                          <a:gd name="connsiteX405" fmla="*/ 770965 w 2525304"/>
                          <a:gd name="connsiteY405" fmla="*/ 2940423 h 3056964"/>
                          <a:gd name="connsiteX406" fmla="*/ 775447 w 2525304"/>
                          <a:gd name="connsiteY406" fmla="*/ 2971800 h 3056964"/>
                          <a:gd name="connsiteX407" fmla="*/ 748553 w 2525304"/>
                          <a:gd name="connsiteY407" fmla="*/ 3021106 h 3056964"/>
                          <a:gd name="connsiteX408" fmla="*/ 721659 w 2525304"/>
                          <a:gd name="connsiteY408" fmla="*/ 3030070 h 3056964"/>
                          <a:gd name="connsiteX409" fmla="*/ 708212 w 2525304"/>
                          <a:gd name="connsiteY409" fmla="*/ 3034553 h 3056964"/>
                          <a:gd name="connsiteX410" fmla="*/ 623047 w 2525304"/>
                          <a:gd name="connsiteY410" fmla="*/ 3016623 h 3056964"/>
                          <a:gd name="connsiteX411" fmla="*/ 609600 w 2525304"/>
                          <a:gd name="connsiteY411" fmla="*/ 2994212 h 3056964"/>
                          <a:gd name="connsiteX412" fmla="*/ 591670 w 2525304"/>
                          <a:gd name="connsiteY412" fmla="*/ 2953870 h 3056964"/>
                          <a:gd name="connsiteX413" fmla="*/ 560294 w 2525304"/>
                          <a:gd name="connsiteY413" fmla="*/ 2895600 h 3056964"/>
                          <a:gd name="connsiteX414" fmla="*/ 551329 w 2525304"/>
                          <a:gd name="connsiteY414" fmla="*/ 2882153 h 3056964"/>
                          <a:gd name="connsiteX415" fmla="*/ 528918 w 2525304"/>
                          <a:gd name="connsiteY415" fmla="*/ 2859741 h 3056964"/>
                          <a:gd name="connsiteX416" fmla="*/ 519953 w 2525304"/>
                          <a:gd name="connsiteY416" fmla="*/ 2814917 h 3056964"/>
                          <a:gd name="connsiteX417" fmla="*/ 524435 w 2525304"/>
                          <a:gd name="connsiteY417" fmla="*/ 2788023 h 3056964"/>
                          <a:gd name="connsiteX418" fmla="*/ 528918 w 2525304"/>
                          <a:gd name="connsiteY418" fmla="*/ 2774576 h 3056964"/>
                          <a:gd name="connsiteX419" fmla="*/ 542365 w 2525304"/>
                          <a:gd name="connsiteY419" fmla="*/ 2738717 h 3056964"/>
                          <a:gd name="connsiteX420" fmla="*/ 484094 w 2525304"/>
                          <a:gd name="connsiteY420" fmla="*/ 2572870 h 3056964"/>
                          <a:gd name="connsiteX421" fmla="*/ 443753 w 2525304"/>
                          <a:gd name="connsiteY421" fmla="*/ 2465294 h 3056964"/>
                          <a:gd name="connsiteX422" fmla="*/ 439270 w 2525304"/>
                          <a:gd name="connsiteY422" fmla="*/ 2438400 h 3056964"/>
                          <a:gd name="connsiteX423" fmla="*/ 430306 w 2525304"/>
                          <a:gd name="connsiteY423" fmla="*/ 2402541 h 3056964"/>
                          <a:gd name="connsiteX424" fmla="*/ 425823 w 2525304"/>
                          <a:gd name="connsiteY424" fmla="*/ 2366682 h 3056964"/>
                          <a:gd name="connsiteX425" fmla="*/ 398929 w 2525304"/>
                          <a:gd name="connsiteY425" fmla="*/ 2286000 h 3056964"/>
                          <a:gd name="connsiteX426" fmla="*/ 385482 w 2525304"/>
                          <a:gd name="connsiteY426" fmla="*/ 2254623 h 3056964"/>
                          <a:gd name="connsiteX427" fmla="*/ 381000 w 2525304"/>
                          <a:gd name="connsiteY427" fmla="*/ 2236694 h 3056964"/>
                          <a:gd name="connsiteX428" fmla="*/ 372035 w 2525304"/>
                          <a:gd name="connsiteY428" fmla="*/ 2169459 h 3056964"/>
                          <a:gd name="connsiteX429" fmla="*/ 367553 w 2525304"/>
                          <a:gd name="connsiteY429" fmla="*/ 2156012 h 3056964"/>
                          <a:gd name="connsiteX430" fmla="*/ 407894 w 2525304"/>
                          <a:gd name="connsiteY430" fmla="*/ 2138082 h 3056964"/>
                          <a:gd name="connsiteX431" fmla="*/ 515470 w 2525304"/>
                          <a:gd name="connsiteY431" fmla="*/ 2093259 h 3056964"/>
                          <a:gd name="connsiteX432" fmla="*/ 578223 w 2525304"/>
                          <a:gd name="connsiteY432" fmla="*/ 2039470 h 3056964"/>
                          <a:gd name="connsiteX433" fmla="*/ 587188 w 2525304"/>
                          <a:gd name="connsiteY433" fmla="*/ 2017059 h 3056964"/>
                          <a:gd name="connsiteX434" fmla="*/ 614082 w 2525304"/>
                          <a:gd name="connsiteY434" fmla="*/ 1940859 h 3056964"/>
                          <a:gd name="connsiteX435" fmla="*/ 649941 w 2525304"/>
                          <a:gd name="connsiteY435" fmla="*/ 1887070 h 3056964"/>
                          <a:gd name="connsiteX436" fmla="*/ 690282 w 2525304"/>
                          <a:gd name="connsiteY436" fmla="*/ 1860176 h 3056964"/>
                          <a:gd name="connsiteX437" fmla="*/ 703729 w 2525304"/>
                          <a:gd name="connsiteY437" fmla="*/ 1851212 h 3056964"/>
                          <a:gd name="connsiteX438" fmla="*/ 739588 w 2525304"/>
                          <a:gd name="connsiteY438" fmla="*/ 1833282 h 3056964"/>
                          <a:gd name="connsiteX439" fmla="*/ 708212 w 2525304"/>
                          <a:gd name="connsiteY439" fmla="*/ 1873623 h 3056964"/>
                          <a:gd name="connsiteX440" fmla="*/ 654423 w 2525304"/>
                          <a:gd name="connsiteY440" fmla="*/ 1927412 h 3056964"/>
                          <a:gd name="connsiteX441" fmla="*/ 636494 w 2525304"/>
                          <a:gd name="connsiteY441" fmla="*/ 1945341 h 3056964"/>
                          <a:gd name="connsiteX442" fmla="*/ 614082 w 2525304"/>
                          <a:gd name="connsiteY442" fmla="*/ 1972235 h 3056964"/>
                          <a:gd name="connsiteX443" fmla="*/ 605118 w 2525304"/>
                          <a:gd name="connsiteY443" fmla="*/ 1985682 h 3056964"/>
                          <a:gd name="connsiteX444" fmla="*/ 560294 w 2525304"/>
                          <a:gd name="connsiteY444" fmla="*/ 2021541 h 3056964"/>
                          <a:gd name="connsiteX445" fmla="*/ 524435 w 2525304"/>
                          <a:gd name="connsiteY445" fmla="*/ 2034988 h 3056964"/>
                          <a:gd name="connsiteX446" fmla="*/ 502023 w 2525304"/>
                          <a:gd name="connsiteY446" fmla="*/ 2048435 h 3056964"/>
                          <a:gd name="connsiteX447" fmla="*/ 461682 w 2525304"/>
                          <a:gd name="connsiteY447" fmla="*/ 2075329 h 3056964"/>
                          <a:gd name="connsiteX448" fmla="*/ 448235 w 2525304"/>
                          <a:gd name="connsiteY448" fmla="*/ 2084294 h 3056964"/>
                          <a:gd name="connsiteX449" fmla="*/ 430306 w 2525304"/>
                          <a:gd name="connsiteY449" fmla="*/ 2093259 h 3056964"/>
                          <a:gd name="connsiteX450" fmla="*/ 412376 w 2525304"/>
                          <a:gd name="connsiteY450" fmla="*/ 2106706 h 3056964"/>
                          <a:gd name="connsiteX451" fmla="*/ 389965 w 2525304"/>
                          <a:gd name="connsiteY451" fmla="*/ 2115670 h 3056964"/>
                          <a:gd name="connsiteX452" fmla="*/ 372035 w 2525304"/>
                          <a:gd name="connsiteY452" fmla="*/ 2129117 h 3056964"/>
                          <a:gd name="connsiteX453" fmla="*/ 318247 w 2525304"/>
                          <a:gd name="connsiteY453" fmla="*/ 2160494 h 3056964"/>
                          <a:gd name="connsiteX454" fmla="*/ 304800 w 2525304"/>
                          <a:gd name="connsiteY454" fmla="*/ 2178423 h 3056964"/>
                          <a:gd name="connsiteX455" fmla="*/ 282388 w 2525304"/>
                          <a:gd name="connsiteY455" fmla="*/ 2205317 h 3056964"/>
                          <a:gd name="connsiteX456" fmla="*/ 295835 w 2525304"/>
                          <a:gd name="connsiteY456" fmla="*/ 2501153 h 3056964"/>
                          <a:gd name="connsiteX457" fmla="*/ 300318 w 2525304"/>
                          <a:gd name="connsiteY457" fmla="*/ 2523564 h 3056964"/>
                          <a:gd name="connsiteX458" fmla="*/ 304800 w 2525304"/>
                          <a:gd name="connsiteY458" fmla="*/ 2554941 h 3056964"/>
                          <a:gd name="connsiteX459" fmla="*/ 309282 w 2525304"/>
                          <a:gd name="connsiteY459" fmla="*/ 2613212 h 3056964"/>
                          <a:gd name="connsiteX460" fmla="*/ 322729 w 2525304"/>
                          <a:gd name="connsiteY460" fmla="*/ 2671482 h 3056964"/>
                          <a:gd name="connsiteX461" fmla="*/ 327212 w 2525304"/>
                          <a:gd name="connsiteY461" fmla="*/ 2698376 h 3056964"/>
                          <a:gd name="connsiteX462" fmla="*/ 331694 w 2525304"/>
                          <a:gd name="connsiteY462" fmla="*/ 2729753 h 3056964"/>
                          <a:gd name="connsiteX463" fmla="*/ 345141 w 2525304"/>
                          <a:gd name="connsiteY463" fmla="*/ 2756647 h 3056964"/>
                          <a:gd name="connsiteX464" fmla="*/ 367553 w 2525304"/>
                          <a:gd name="connsiteY464" fmla="*/ 2810435 h 3056964"/>
                          <a:gd name="connsiteX465" fmla="*/ 381000 w 2525304"/>
                          <a:gd name="connsiteY465" fmla="*/ 2868706 h 3056964"/>
                          <a:gd name="connsiteX466" fmla="*/ 389965 w 2525304"/>
                          <a:gd name="connsiteY466" fmla="*/ 2882153 h 3056964"/>
                          <a:gd name="connsiteX467" fmla="*/ 394447 w 2525304"/>
                          <a:gd name="connsiteY467" fmla="*/ 2900082 h 3056964"/>
                          <a:gd name="connsiteX468" fmla="*/ 412376 w 2525304"/>
                          <a:gd name="connsiteY468" fmla="*/ 2931459 h 3056964"/>
                          <a:gd name="connsiteX469" fmla="*/ 416859 w 2525304"/>
                          <a:gd name="connsiteY469" fmla="*/ 2944906 h 3056964"/>
                          <a:gd name="connsiteX470" fmla="*/ 425823 w 2525304"/>
                          <a:gd name="connsiteY470" fmla="*/ 2958353 h 3056964"/>
                          <a:gd name="connsiteX471" fmla="*/ 439270 w 2525304"/>
                          <a:gd name="connsiteY471" fmla="*/ 2989729 h 3056964"/>
                          <a:gd name="connsiteX472" fmla="*/ 439270 w 2525304"/>
                          <a:gd name="connsiteY472" fmla="*/ 3039035 h 3056964"/>
                          <a:gd name="connsiteX473" fmla="*/ 430306 w 2525304"/>
                          <a:gd name="connsiteY473" fmla="*/ 3052482 h 3056964"/>
                          <a:gd name="connsiteX474" fmla="*/ 412376 w 2525304"/>
                          <a:gd name="connsiteY474" fmla="*/ 3056964 h 3056964"/>
                          <a:gd name="connsiteX475" fmla="*/ 295835 w 2525304"/>
                          <a:gd name="connsiteY475" fmla="*/ 3043517 h 3056964"/>
                          <a:gd name="connsiteX476" fmla="*/ 264459 w 2525304"/>
                          <a:gd name="connsiteY476" fmla="*/ 2962835 h 3056964"/>
                          <a:gd name="connsiteX477" fmla="*/ 259976 w 2525304"/>
                          <a:gd name="connsiteY477" fmla="*/ 2926976 h 3056964"/>
                          <a:gd name="connsiteX478" fmla="*/ 246529 w 2525304"/>
                          <a:gd name="connsiteY478" fmla="*/ 2864223 h 3056964"/>
                          <a:gd name="connsiteX479" fmla="*/ 237565 w 2525304"/>
                          <a:gd name="connsiteY479" fmla="*/ 2770094 h 3056964"/>
                          <a:gd name="connsiteX480" fmla="*/ 228600 w 2525304"/>
                          <a:gd name="connsiteY480" fmla="*/ 2743200 h 3056964"/>
                          <a:gd name="connsiteX481" fmla="*/ 219635 w 2525304"/>
                          <a:gd name="connsiteY481" fmla="*/ 2707341 h 3056964"/>
                          <a:gd name="connsiteX482" fmla="*/ 206188 w 2525304"/>
                          <a:gd name="connsiteY482" fmla="*/ 2667000 h 3056964"/>
                          <a:gd name="connsiteX483" fmla="*/ 201706 w 2525304"/>
                          <a:gd name="connsiteY483" fmla="*/ 2635623 h 3056964"/>
                          <a:gd name="connsiteX484" fmla="*/ 197223 w 2525304"/>
                          <a:gd name="connsiteY484" fmla="*/ 2613212 h 3056964"/>
                          <a:gd name="connsiteX485" fmla="*/ 192741 w 2525304"/>
                          <a:gd name="connsiteY485" fmla="*/ 2577353 h 3056964"/>
                          <a:gd name="connsiteX486" fmla="*/ 188259 w 2525304"/>
                          <a:gd name="connsiteY486" fmla="*/ 2537012 h 3056964"/>
                          <a:gd name="connsiteX487" fmla="*/ 179294 w 2525304"/>
                          <a:gd name="connsiteY487" fmla="*/ 2510117 h 3056964"/>
                          <a:gd name="connsiteX488" fmla="*/ 165847 w 2525304"/>
                          <a:gd name="connsiteY488" fmla="*/ 2460812 h 3056964"/>
                          <a:gd name="connsiteX489" fmla="*/ 161365 w 2525304"/>
                          <a:gd name="connsiteY489" fmla="*/ 2433917 h 3056964"/>
                          <a:gd name="connsiteX490" fmla="*/ 156882 w 2525304"/>
                          <a:gd name="connsiteY490" fmla="*/ 2245659 h 3056964"/>
                          <a:gd name="connsiteX491" fmla="*/ 152400 w 2525304"/>
                          <a:gd name="connsiteY491" fmla="*/ 2205317 h 3056964"/>
                          <a:gd name="connsiteX492" fmla="*/ 143435 w 2525304"/>
                          <a:gd name="connsiteY492" fmla="*/ 2070847 h 3056964"/>
                          <a:gd name="connsiteX493" fmla="*/ 129988 w 2525304"/>
                          <a:gd name="connsiteY493" fmla="*/ 2030506 h 3056964"/>
                          <a:gd name="connsiteX494" fmla="*/ 125506 w 2525304"/>
                          <a:gd name="connsiteY494" fmla="*/ 2017059 h 3056964"/>
                          <a:gd name="connsiteX495" fmla="*/ 138953 w 2525304"/>
                          <a:gd name="connsiteY495" fmla="*/ 1999129 h 3056964"/>
                          <a:gd name="connsiteX496" fmla="*/ 152400 w 2525304"/>
                          <a:gd name="connsiteY496" fmla="*/ 1990164 h 3056964"/>
                          <a:gd name="connsiteX497" fmla="*/ 170329 w 2525304"/>
                          <a:gd name="connsiteY497" fmla="*/ 1945341 h 3056964"/>
                          <a:gd name="connsiteX498" fmla="*/ 188259 w 2525304"/>
                          <a:gd name="connsiteY498" fmla="*/ 1909482 h 3056964"/>
                          <a:gd name="connsiteX499" fmla="*/ 206188 w 2525304"/>
                          <a:gd name="connsiteY499" fmla="*/ 1873623 h 3056964"/>
                          <a:gd name="connsiteX500" fmla="*/ 210670 w 2525304"/>
                          <a:gd name="connsiteY500" fmla="*/ 1860176 h 3056964"/>
                          <a:gd name="connsiteX501" fmla="*/ 219635 w 2525304"/>
                          <a:gd name="connsiteY501" fmla="*/ 1801906 h 3056964"/>
                          <a:gd name="connsiteX502" fmla="*/ 210670 w 2525304"/>
                          <a:gd name="connsiteY502" fmla="*/ 1645023 h 3056964"/>
                          <a:gd name="connsiteX503" fmla="*/ 192741 w 2525304"/>
                          <a:gd name="connsiteY503" fmla="*/ 1609164 h 3056964"/>
                          <a:gd name="connsiteX504" fmla="*/ 179294 w 2525304"/>
                          <a:gd name="connsiteY504" fmla="*/ 1577788 h 3056964"/>
                          <a:gd name="connsiteX505" fmla="*/ 165847 w 2525304"/>
                          <a:gd name="connsiteY505" fmla="*/ 1550894 h 3056964"/>
                          <a:gd name="connsiteX506" fmla="*/ 152400 w 2525304"/>
                          <a:gd name="connsiteY506" fmla="*/ 1519517 h 3056964"/>
                          <a:gd name="connsiteX507" fmla="*/ 143435 w 2525304"/>
                          <a:gd name="connsiteY507" fmla="*/ 1506070 h 3056964"/>
                          <a:gd name="connsiteX508" fmla="*/ 107576 w 2525304"/>
                          <a:gd name="connsiteY508" fmla="*/ 1470212 h 3056964"/>
                          <a:gd name="connsiteX509" fmla="*/ 94129 w 2525304"/>
                          <a:gd name="connsiteY509" fmla="*/ 1465729 h 3056964"/>
                          <a:gd name="connsiteX510" fmla="*/ 71718 w 2525304"/>
                          <a:gd name="connsiteY510" fmla="*/ 1456764 h 3056964"/>
                          <a:gd name="connsiteX511" fmla="*/ 58270 w 2525304"/>
                          <a:gd name="connsiteY511" fmla="*/ 1447800 h 3056964"/>
                          <a:gd name="connsiteX512" fmla="*/ 26894 w 2525304"/>
                          <a:gd name="connsiteY512" fmla="*/ 1416423 h 3056964"/>
                          <a:gd name="connsiteX513" fmla="*/ 0 w 2525304"/>
                          <a:gd name="connsiteY513" fmla="*/ 1394012 h 3056964"/>
                          <a:gd name="connsiteX0" fmla="*/ 0 w 2525304"/>
                          <a:gd name="connsiteY0" fmla="*/ 1394012 h 3056964"/>
                          <a:gd name="connsiteX1" fmla="*/ 22412 w 2525304"/>
                          <a:gd name="connsiteY1" fmla="*/ 1385047 h 3056964"/>
                          <a:gd name="connsiteX2" fmla="*/ 31376 w 2525304"/>
                          <a:gd name="connsiteY2" fmla="*/ 1367117 h 3056964"/>
                          <a:gd name="connsiteX3" fmla="*/ 44823 w 2525304"/>
                          <a:gd name="connsiteY3" fmla="*/ 1358153 h 3056964"/>
                          <a:gd name="connsiteX4" fmla="*/ 58270 w 2525304"/>
                          <a:gd name="connsiteY4" fmla="*/ 1340223 h 3056964"/>
                          <a:gd name="connsiteX5" fmla="*/ 76200 w 2525304"/>
                          <a:gd name="connsiteY5" fmla="*/ 1331259 h 3056964"/>
                          <a:gd name="connsiteX6" fmla="*/ 98612 w 2525304"/>
                          <a:gd name="connsiteY6" fmla="*/ 1322294 h 3056964"/>
                          <a:gd name="connsiteX7" fmla="*/ 125506 w 2525304"/>
                          <a:gd name="connsiteY7" fmla="*/ 1313329 h 3056964"/>
                          <a:gd name="connsiteX8" fmla="*/ 152400 w 2525304"/>
                          <a:gd name="connsiteY8" fmla="*/ 1295400 h 3056964"/>
                          <a:gd name="connsiteX9" fmla="*/ 170329 w 2525304"/>
                          <a:gd name="connsiteY9" fmla="*/ 1286435 h 3056964"/>
                          <a:gd name="connsiteX10" fmla="*/ 188259 w 2525304"/>
                          <a:gd name="connsiteY10" fmla="*/ 1268506 h 3056964"/>
                          <a:gd name="connsiteX11" fmla="*/ 228600 w 2525304"/>
                          <a:gd name="connsiteY11" fmla="*/ 1250576 h 3056964"/>
                          <a:gd name="connsiteX12" fmla="*/ 255494 w 2525304"/>
                          <a:gd name="connsiteY12" fmla="*/ 1232647 h 3056964"/>
                          <a:gd name="connsiteX13" fmla="*/ 300318 w 2525304"/>
                          <a:gd name="connsiteY13" fmla="*/ 1210235 h 3056964"/>
                          <a:gd name="connsiteX14" fmla="*/ 313765 w 2525304"/>
                          <a:gd name="connsiteY14" fmla="*/ 1201270 h 3056964"/>
                          <a:gd name="connsiteX15" fmla="*/ 340659 w 2525304"/>
                          <a:gd name="connsiteY15" fmla="*/ 1196788 h 3056964"/>
                          <a:gd name="connsiteX16" fmla="*/ 363070 w 2525304"/>
                          <a:gd name="connsiteY16" fmla="*/ 1192306 h 3056964"/>
                          <a:gd name="connsiteX17" fmla="*/ 389965 w 2525304"/>
                          <a:gd name="connsiteY17" fmla="*/ 1187823 h 3056964"/>
                          <a:gd name="connsiteX18" fmla="*/ 425823 w 2525304"/>
                          <a:gd name="connsiteY18" fmla="*/ 1183341 h 3056964"/>
                          <a:gd name="connsiteX19" fmla="*/ 470647 w 2525304"/>
                          <a:gd name="connsiteY19" fmla="*/ 1174376 h 3056964"/>
                          <a:gd name="connsiteX20" fmla="*/ 515470 w 2525304"/>
                          <a:gd name="connsiteY20" fmla="*/ 1165412 h 3056964"/>
                          <a:gd name="connsiteX21" fmla="*/ 528918 w 2525304"/>
                          <a:gd name="connsiteY21" fmla="*/ 1156447 h 3056964"/>
                          <a:gd name="connsiteX22" fmla="*/ 600635 w 2525304"/>
                          <a:gd name="connsiteY22" fmla="*/ 1143000 h 3056964"/>
                          <a:gd name="connsiteX23" fmla="*/ 690282 w 2525304"/>
                          <a:gd name="connsiteY23" fmla="*/ 1134035 h 3056964"/>
                          <a:gd name="connsiteX24" fmla="*/ 793376 w 2525304"/>
                          <a:gd name="connsiteY24" fmla="*/ 1138517 h 3056964"/>
                          <a:gd name="connsiteX25" fmla="*/ 874059 w 2525304"/>
                          <a:gd name="connsiteY25" fmla="*/ 1151964 h 3056964"/>
                          <a:gd name="connsiteX26" fmla="*/ 914400 w 2525304"/>
                          <a:gd name="connsiteY26" fmla="*/ 1156447 h 3056964"/>
                          <a:gd name="connsiteX27" fmla="*/ 1030941 w 2525304"/>
                          <a:gd name="connsiteY27" fmla="*/ 1169894 h 3056964"/>
                          <a:gd name="connsiteX28" fmla="*/ 1151965 w 2525304"/>
                          <a:gd name="connsiteY28" fmla="*/ 1178859 h 3056964"/>
                          <a:gd name="connsiteX29" fmla="*/ 1281953 w 2525304"/>
                          <a:gd name="connsiteY29" fmla="*/ 1187823 h 3056964"/>
                          <a:gd name="connsiteX30" fmla="*/ 1465729 w 2525304"/>
                          <a:gd name="connsiteY30" fmla="*/ 1183341 h 3056964"/>
                          <a:gd name="connsiteX31" fmla="*/ 1510553 w 2525304"/>
                          <a:gd name="connsiteY31" fmla="*/ 1178859 h 3056964"/>
                          <a:gd name="connsiteX32" fmla="*/ 1582270 w 2525304"/>
                          <a:gd name="connsiteY32" fmla="*/ 1147482 h 3056964"/>
                          <a:gd name="connsiteX33" fmla="*/ 1604682 w 2525304"/>
                          <a:gd name="connsiteY33" fmla="*/ 1143000 h 3056964"/>
                          <a:gd name="connsiteX34" fmla="*/ 1622612 w 2525304"/>
                          <a:gd name="connsiteY34" fmla="*/ 1134035 h 3056964"/>
                          <a:gd name="connsiteX35" fmla="*/ 1645023 w 2525304"/>
                          <a:gd name="connsiteY35" fmla="*/ 1125070 h 3056964"/>
                          <a:gd name="connsiteX36" fmla="*/ 1662953 w 2525304"/>
                          <a:gd name="connsiteY36" fmla="*/ 1111623 h 3056964"/>
                          <a:gd name="connsiteX37" fmla="*/ 1698812 w 2525304"/>
                          <a:gd name="connsiteY37" fmla="*/ 1093694 h 3056964"/>
                          <a:gd name="connsiteX38" fmla="*/ 1739153 w 2525304"/>
                          <a:gd name="connsiteY38" fmla="*/ 1066800 h 3056964"/>
                          <a:gd name="connsiteX39" fmla="*/ 1752600 w 2525304"/>
                          <a:gd name="connsiteY39" fmla="*/ 1053353 h 3056964"/>
                          <a:gd name="connsiteX40" fmla="*/ 1775012 w 2525304"/>
                          <a:gd name="connsiteY40" fmla="*/ 1039906 h 3056964"/>
                          <a:gd name="connsiteX41" fmla="*/ 1797423 w 2525304"/>
                          <a:gd name="connsiteY41" fmla="*/ 1021976 h 3056964"/>
                          <a:gd name="connsiteX42" fmla="*/ 1810870 w 2525304"/>
                          <a:gd name="connsiteY42" fmla="*/ 990600 h 3056964"/>
                          <a:gd name="connsiteX43" fmla="*/ 1815353 w 2525304"/>
                          <a:gd name="connsiteY43" fmla="*/ 977153 h 3056964"/>
                          <a:gd name="connsiteX44" fmla="*/ 1801906 w 2525304"/>
                          <a:gd name="connsiteY44" fmla="*/ 824753 h 3056964"/>
                          <a:gd name="connsiteX45" fmla="*/ 1792941 w 2525304"/>
                          <a:gd name="connsiteY45" fmla="*/ 811306 h 3056964"/>
                          <a:gd name="connsiteX46" fmla="*/ 1757082 w 2525304"/>
                          <a:gd name="connsiteY46" fmla="*/ 779929 h 3056964"/>
                          <a:gd name="connsiteX47" fmla="*/ 1730188 w 2525304"/>
                          <a:gd name="connsiteY47" fmla="*/ 753035 h 3056964"/>
                          <a:gd name="connsiteX48" fmla="*/ 1703294 w 2525304"/>
                          <a:gd name="connsiteY48" fmla="*/ 735106 h 3056964"/>
                          <a:gd name="connsiteX49" fmla="*/ 1622612 w 2525304"/>
                          <a:gd name="connsiteY49" fmla="*/ 739588 h 3056964"/>
                          <a:gd name="connsiteX50" fmla="*/ 1595718 w 2525304"/>
                          <a:gd name="connsiteY50" fmla="*/ 748553 h 3056964"/>
                          <a:gd name="connsiteX51" fmla="*/ 1573306 w 2525304"/>
                          <a:gd name="connsiteY51" fmla="*/ 753035 h 3056964"/>
                          <a:gd name="connsiteX52" fmla="*/ 1326776 w 2525304"/>
                          <a:gd name="connsiteY52" fmla="*/ 748553 h 3056964"/>
                          <a:gd name="connsiteX53" fmla="*/ 1308847 w 2525304"/>
                          <a:gd name="connsiteY53" fmla="*/ 744070 h 3056964"/>
                          <a:gd name="connsiteX54" fmla="*/ 1277470 w 2525304"/>
                          <a:gd name="connsiteY54" fmla="*/ 739588 h 3056964"/>
                          <a:gd name="connsiteX55" fmla="*/ 1259541 w 2525304"/>
                          <a:gd name="connsiteY55" fmla="*/ 735106 h 3056964"/>
                          <a:gd name="connsiteX56" fmla="*/ 1232647 w 2525304"/>
                          <a:gd name="connsiteY56" fmla="*/ 730623 h 3056964"/>
                          <a:gd name="connsiteX57" fmla="*/ 1053353 w 2525304"/>
                          <a:gd name="connsiteY57" fmla="*/ 735106 h 3056964"/>
                          <a:gd name="connsiteX58" fmla="*/ 1035423 w 2525304"/>
                          <a:gd name="connsiteY58" fmla="*/ 739588 h 3056964"/>
                          <a:gd name="connsiteX59" fmla="*/ 1008529 w 2525304"/>
                          <a:gd name="connsiteY59" fmla="*/ 744070 h 3056964"/>
                          <a:gd name="connsiteX60" fmla="*/ 995082 w 2525304"/>
                          <a:gd name="connsiteY60" fmla="*/ 748553 h 3056964"/>
                          <a:gd name="connsiteX61" fmla="*/ 945776 w 2525304"/>
                          <a:gd name="connsiteY61" fmla="*/ 717176 h 3056964"/>
                          <a:gd name="connsiteX62" fmla="*/ 941294 w 2525304"/>
                          <a:gd name="connsiteY62" fmla="*/ 703729 h 3056964"/>
                          <a:gd name="connsiteX63" fmla="*/ 932329 w 2525304"/>
                          <a:gd name="connsiteY63" fmla="*/ 605117 h 3056964"/>
                          <a:gd name="connsiteX64" fmla="*/ 914400 w 2525304"/>
                          <a:gd name="connsiteY64" fmla="*/ 587188 h 3056964"/>
                          <a:gd name="connsiteX65" fmla="*/ 918882 w 2525304"/>
                          <a:gd name="connsiteY65" fmla="*/ 555812 h 3056964"/>
                          <a:gd name="connsiteX66" fmla="*/ 941294 w 2525304"/>
                          <a:gd name="connsiteY66" fmla="*/ 551329 h 3056964"/>
                          <a:gd name="connsiteX67" fmla="*/ 959223 w 2525304"/>
                          <a:gd name="connsiteY67" fmla="*/ 537882 h 3056964"/>
                          <a:gd name="connsiteX68" fmla="*/ 990600 w 2525304"/>
                          <a:gd name="connsiteY68" fmla="*/ 533400 h 3056964"/>
                          <a:gd name="connsiteX69" fmla="*/ 1129553 w 2525304"/>
                          <a:gd name="connsiteY69" fmla="*/ 524435 h 3056964"/>
                          <a:gd name="connsiteX70" fmla="*/ 1147482 w 2525304"/>
                          <a:gd name="connsiteY70" fmla="*/ 515470 h 3056964"/>
                          <a:gd name="connsiteX71" fmla="*/ 1178859 w 2525304"/>
                          <a:gd name="connsiteY71" fmla="*/ 493059 h 3056964"/>
                          <a:gd name="connsiteX72" fmla="*/ 1192306 w 2525304"/>
                          <a:gd name="connsiteY72" fmla="*/ 479612 h 3056964"/>
                          <a:gd name="connsiteX73" fmla="*/ 1214718 w 2525304"/>
                          <a:gd name="connsiteY73" fmla="*/ 470647 h 3056964"/>
                          <a:gd name="connsiteX74" fmla="*/ 1241612 w 2525304"/>
                          <a:gd name="connsiteY74" fmla="*/ 457200 h 3056964"/>
                          <a:gd name="connsiteX75" fmla="*/ 1277470 w 2525304"/>
                          <a:gd name="connsiteY75" fmla="*/ 439270 h 3056964"/>
                          <a:gd name="connsiteX76" fmla="*/ 1295400 w 2525304"/>
                          <a:gd name="connsiteY76" fmla="*/ 416859 h 3056964"/>
                          <a:gd name="connsiteX77" fmla="*/ 1317812 w 2525304"/>
                          <a:gd name="connsiteY77" fmla="*/ 394447 h 3056964"/>
                          <a:gd name="connsiteX78" fmla="*/ 1353670 w 2525304"/>
                          <a:gd name="connsiteY78" fmla="*/ 349623 h 3056964"/>
                          <a:gd name="connsiteX79" fmla="*/ 1371600 w 2525304"/>
                          <a:gd name="connsiteY79" fmla="*/ 322729 h 3056964"/>
                          <a:gd name="connsiteX80" fmla="*/ 1380565 w 2525304"/>
                          <a:gd name="connsiteY80" fmla="*/ 282388 h 3056964"/>
                          <a:gd name="connsiteX81" fmla="*/ 1385047 w 2525304"/>
                          <a:gd name="connsiteY81" fmla="*/ 268941 h 3056964"/>
                          <a:gd name="connsiteX82" fmla="*/ 1380565 w 2525304"/>
                          <a:gd name="connsiteY82" fmla="*/ 219635 h 3056964"/>
                          <a:gd name="connsiteX83" fmla="*/ 1367118 w 2525304"/>
                          <a:gd name="connsiteY83" fmla="*/ 210670 h 3056964"/>
                          <a:gd name="connsiteX84" fmla="*/ 1349188 w 2525304"/>
                          <a:gd name="connsiteY84" fmla="*/ 206188 h 3056964"/>
                          <a:gd name="connsiteX85" fmla="*/ 1326776 w 2525304"/>
                          <a:gd name="connsiteY85" fmla="*/ 197223 h 3056964"/>
                          <a:gd name="connsiteX86" fmla="*/ 1281953 w 2525304"/>
                          <a:gd name="connsiteY86" fmla="*/ 201706 h 3056964"/>
                          <a:gd name="connsiteX87" fmla="*/ 1250576 w 2525304"/>
                          <a:gd name="connsiteY87" fmla="*/ 215153 h 3056964"/>
                          <a:gd name="connsiteX88" fmla="*/ 1210235 w 2525304"/>
                          <a:gd name="connsiteY88" fmla="*/ 228600 h 3056964"/>
                          <a:gd name="connsiteX89" fmla="*/ 1183341 w 2525304"/>
                          <a:gd name="connsiteY89" fmla="*/ 242047 h 3056964"/>
                          <a:gd name="connsiteX90" fmla="*/ 1160929 w 2525304"/>
                          <a:gd name="connsiteY90" fmla="*/ 255494 h 3056964"/>
                          <a:gd name="connsiteX91" fmla="*/ 1134035 w 2525304"/>
                          <a:gd name="connsiteY91" fmla="*/ 264459 h 3056964"/>
                          <a:gd name="connsiteX92" fmla="*/ 1111623 w 2525304"/>
                          <a:gd name="connsiteY92" fmla="*/ 273423 h 3056964"/>
                          <a:gd name="connsiteX93" fmla="*/ 1084729 w 2525304"/>
                          <a:gd name="connsiteY93" fmla="*/ 282388 h 3056964"/>
                          <a:gd name="connsiteX94" fmla="*/ 986118 w 2525304"/>
                          <a:gd name="connsiteY94" fmla="*/ 277906 h 3056964"/>
                          <a:gd name="connsiteX95" fmla="*/ 927847 w 2525304"/>
                          <a:gd name="connsiteY95" fmla="*/ 264459 h 3056964"/>
                          <a:gd name="connsiteX96" fmla="*/ 896470 w 2525304"/>
                          <a:gd name="connsiteY96" fmla="*/ 242047 h 3056964"/>
                          <a:gd name="connsiteX97" fmla="*/ 883023 w 2525304"/>
                          <a:gd name="connsiteY97" fmla="*/ 233082 h 3056964"/>
                          <a:gd name="connsiteX98" fmla="*/ 865094 w 2525304"/>
                          <a:gd name="connsiteY98" fmla="*/ 183776 h 3056964"/>
                          <a:gd name="connsiteX99" fmla="*/ 869576 w 2525304"/>
                          <a:gd name="connsiteY99" fmla="*/ 89647 h 3056964"/>
                          <a:gd name="connsiteX100" fmla="*/ 874059 w 2525304"/>
                          <a:gd name="connsiteY100" fmla="*/ 71717 h 3056964"/>
                          <a:gd name="connsiteX101" fmla="*/ 883023 w 2525304"/>
                          <a:gd name="connsiteY101" fmla="*/ 58270 h 3056964"/>
                          <a:gd name="connsiteX102" fmla="*/ 909918 w 2525304"/>
                          <a:gd name="connsiteY102" fmla="*/ 49306 h 3056964"/>
                          <a:gd name="connsiteX103" fmla="*/ 914400 w 2525304"/>
                          <a:gd name="connsiteY103" fmla="*/ 71717 h 3056964"/>
                          <a:gd name="connsiteX104" fmla="*/ 909918 w 2525304"/>
                          <a:gd name="connsiteY104" fmla="*/ 94129 h 3056964"/>
                          <a:gd name="connsiteX105" fmla="*/ 900953 w 2525304"/>
                          <a:gd name="connsiteY105" fmla="*/ 152400 h 3056964"/>
                          <a:gd name="connsiteX106" fmla="*/ 905435 w 2525304"/>
                          <a:gd name="connsiteY106" fmla="*/ 201706 h 3056964"/>
                          <a:gd name="connsiteX107" fmla="*/ 932329 w 2525304"/>
                          <a:gd name="connsiteY107" fmla="*/ 237564 h 3056964"/>
                          <a:gd name="connsiteX108" fmla="*/ 954741 w 2525304"/>
                          <a:gd name="connsiteY108" fmla="*/ 246529 h 3056964"/>
                          <a:gd name="connsiteX109" fmla="*/ 972670 w 2525304"/>
                          <a:gd name="connsiteY109" fmla="*/ 255494 h 3056964"/>
                          <a:gd name="connsiteX110" fmla="*/ 1066800 w 2525304"/>
                          <a:gd name="connsiteY110" fmla="*/ 251012 h 3056964"/>
                          <a:gd name="connsiteX111" fmla="*/ 1111623 w 2525304"/>
                          <a:gd name="connsiteY111" fmla="*/ 237564 h 3056964"/>
                          <a:gd name="connsiteX112" fmla="*/ 1129553 w 2525304"/>
                          <a:gd name="connsiteY112" fmla="*/ 224117 h 3056964"/>
                          <a:gd name="connsiteX113" fmla="*/ 1156447 w 2525304"/>
                          <a:gd name="connsiteY113" fmla="*/ 197223 h 3056964"/>
                          <a:gd name="connsiteX114" fmla="*/ 1160929 w 2525304"/>
                          <a:gd name="connsiteY114" fmla="*/ 179294 h 3056964"/>
                          <a:gd name="connsiteX115" fmla="*/ 1178859 w 2525304"/>
                          <a:gd name="connsiteY115" fmla="*/ 17929 h 3056964"/>
                          <a:gd name="connsiteX116" fmla="*/ 1210235 w 2525304"/>
                          <a:gd name="connsiteY116" fmla="*/ 22412 h 3056964"/>
                          <a:gd name="connsiteX117" fmla="*/ 1214718 w 2525304"/>
                          <a:gd name="connsiteY117" fmla="*/ 53788 h 3056964"/>
                          <a:gd name="connsiteX118" fmla="*/ 1201270 w 2525304"/>
                          <a:gd name="connsiteY118" fmla="*/ 98612 h 3056964"/>
                          <a:gd name="connsiteX119" fmla="*/ 1210235 w 2525304"/>
                          <a:gd name="connsiteY119" fmla="*/ 147917 h 3056964"/>
                          <a:gd name="connsiteX120" fmla="*/ 1214718 w 2525304"/>
                          <a:gd name="connsiteY120" fmla="*/ 161364 h 3056964"/>
                          <a:gd name="connsiteX121" fmla="*/ 1228165 w 2525304"/>
                          <a:gd name="connsiteY121" fmla="*/ 170329 h 3056964"/>
                          <a:gd name="connsiteX122" fmla="*/ 1250576 w 2525304"/>
                          <a:gd name="connsiteY122" fmla="*/ 188259 h 3056964"/>
                          <a:gd name="connsiteX123" fmla="*/ 1317812 w 2525304"/>
                          <a:gd name="connsiteY123" fmla="*/ 183776 h 3056964"/>
                          <a:gd name="connsiteX124" fmla="*/ 1353670 w 2525304"/>
                          <a:gd name="connsiteY124" fmla="*/ 174812 h 3056964"/>
                          <a:gd name="connsiteX125" fmla="*/ 1506070 w 2525304"/>
                          <a:gd name="connsiteY125" fmla="*/ 143435 h 3056964"/>
                          <a:gd name="connsiteX126" fmla="*/ 1550894 w 2525304"/>
                          <a:gd name="connsiteY126" fmla="*/ 116541 h 3056964"/>
                          <a:gd name="connsiteX127" fmla="*/ 1564341 w 2525304"/>
                          <a:gd name="connsiteY127" fmla="*/ 103094 h 3056964"/>
                          <a:gd name="connsiteX128" fmla="*/ 1586753 w 2525304"/>
                          <a:gd name="connsiteY128" fmla="*/ 85164 h 3056964"/>
                          <a:gd name="connsiteX129" fmla="*/ 1595718 w 2525304"/>
                          <a:gd name="connsiteY129" fmla="*/ 67235 h 3056964"/>
                          <a:gd name="connsiteX130" fmla="*/ 1600200 w 2525304"/>
                          <a:gd name="connsiteY130" fmla="*/ 49306 h 3056964"/>
                          <a:gd name="connsiteX131" fmla="*/ 1609165 w 2525304"/>
                          <a:gd name="connsiteY131" fmla="*/ 0 h 3056964"/>
                          <a:gd name="connsiteX132" fmla="*/ 1622612 w 2525304"/>
                          <a:gd name="connsiteY132" fmla="*/ 8964 h 3056964"/>
                          <a:gd name="connsiteX133" fmla="*/ 1613647 w 2525304"/>
                          <a:gd name="connsiteY133" fmla="*/ 85164 h 3056964"/>
                          <a:gd name="connsiteX134" fmla="*/ 1627094 w 2525304"/>
                          <a:gd name="connsiteY134" fmla="*/ 103094 h 3056964"/>
                          <a:gd name="connsiteX135" fmla="*/ 1658470 w 2525304"/>
                          <a:gd name="connsiteY135" fmla="*/ 98612 h 3056964"/>
                          <a:gd name="connsiteX136" fmla="*/ 1685365 w 2525304"/>
                          <a:gd name="connsiteY136" fmla="*/ 76200 h 3056964"/>
                          <a:gd name="connsiteX137" fmla="*/ 1694329 w 2525304"/>
                          <a:gd name="connsiteY137" fmla="*/ 62753 h 3056964"/>
                          <a:gd name="connsiteX138" fmla="*/ 1734670 w 2525304"/>
                          <a:gd name="connsiteY138" fmla="*/ 40341 h 3056964"/>
                          <a:gd name="connsiteX139" fmla="*/ 1743635 w 2525304"/>
                          <a:gd name="connsiteY139" fmla="*/ 26894 h 3056964"/>
                          <a:gd name="connsiteX140" fmla="*/ 1757082 w 2525304"/>
                          <a:gd name="connsiteY140" fmla="*/ 22412 h 3056964"/>
                          <a:gd name="connsiteX141" fmla="*/ 1792941 w 2525304"/>
                          <a:gd name="connsiteY141" fmla="*/ 4482 h 3056964"/>
                          <a:gd name="connsiteX142" fmla="*/ 1797423 w 2525304"/>
                          <a:gd name="connsiteY142" fmla="*/ 22412 h 3056964"/>
                          <a:gd name="connsiteX143" fmla="*/ 1792941 w 2525304"/>
                          <a:gd name="connsiteY143" fmla="*/ 40341 h 3056964"/>
                          <a:gd name="connsiteX144" fmla="*/ 1788459 w 2525304"/>
                          <a:gd name="connsiteY144" fmla="*/ 53788 h 3056964"/>
                          <a:gd name="connsiteX145" fmla="*/ 1761565 w 2525304"/>
                          <a:gd name="connsiteY145" fmla="*/ 76200 h 3056964"/>
                          <a:gd name="connsiteX146" fmla="*/ 1783976 w 2525304"/>
                          <a:gd name="connsiteY146" fmla="*/ 85164 h 3056964"/>
                          <a:gd name="connsiteX147" fmla="*/ 1878106 w 2525304"/>
                          <a:gd name="connsiteY147" fmla="*/ 76200 h 3056964"/>
                          <a:gd name="connsiteX148" fmla="*/ 1891553 w 2525304"/>
                          <a:gd name="connsiteY148" fmla="*/ 67235 h 3056964"/>
                          <a:gd name="connsiteX149" fmla="*/ 1918447 w 2525304"/>
                          <a:gd name="connsiteY149" fmla="*/ 58270 h 3056964"/>
                          <a:gd name="connsiteX150" fmla="*/ 1940859 w 2525304"/>
                          <a:gd name="connsiteY150" fmla="*/ 44823 h 3056964"/>
                          <a:gd name="connsiteX151" fmla="*/ 1954306 w 2525304"/>
                          <a:gd name="connsiteY151" fmla="*/ 40341 h 3056964"/>
                          <a:gd name="connsiteX152" fmla="*/ 2003612 w 2525304"/>
                          <a:gd name="connsiteY152" fmla="*/ 13447 h 3056964"/>
                          <a:gd name="connsiteX153" fmla="*/ 2008094 w 2525304"/>
                          <a:gd name="connsiteY153" fmla="*/ 31376 h 3056964"/>
                          <a:gd name="connsiteX154" fmla="*/ 1999129 w 2525304"/>
                          <a:gd name="connsiteY154" fmla="*/ 44823 h 3056964"/>
                          <a:gd name="connsiteX155" fmla="*/ 1994647 w 2525304"/>
                          <a:gd name="connsiteY155" fmla="*/ 58270 h 3056964"/>
                          <a:gd name="connsiteX156" fmla="*/ 2039470 w 2525304"/>
                          <a:gd name="connsiteY156" fmla="*/ 76200 h 3056964"/>
                          <a:gd name="connsiteX157" fmla="*/ 2115670 w 2525304"/>
                          <a:gd name="connsiteY157" fmla="*/ 76200 h 3056964"/>
                          <a:gd name="connsiteX158" fmla="*/ 2160494 w 2525304"/>
                          <a:gd name="connsiteY158" fmla="*/ 62753 h 3056964"/>
                          <a:gd name="connsiteX159" fmla="*/ 2191870 w 2525304"/>
                          <a:gd name="connsiteY159" fmla="*/ 49306 h 3056964"/>
                          <a:gd name="connsiteX160" fmla="*/ 2205318 w 2525304"/>
                          <a:gd name="connsiteY160" fmla="*/ 44823 h 3056964"/>
                          <a:gd name="connsiteX161" fmla="*/ 2232212 w 2525304"/>
                          <a:gd name="connsiteY161" fmla="*/ 26894 h 3056964"/>
                          <a:gd name="connsiteX162" fmla="*/ 2263588 w 2525304"/>
                          <a:gd name="connsiteY162" fmla="*/ 8964 h 3056964"/>
                          <a:gd name="connsiteX163" fmla="*/ 2254623 w 2525304"/>
                          <a:gd name="connsiteY163" fmla="*/ 62753 h 3056964"/>
                          <a:gd name="connsiteX164" fmla="*/ 2245659 w 2525304"/>
                          <a:gd name="connsiteY164" fmla="*/ 76200 h 3056964"/>
                          <a:gd name="connsiteX165" fmla="*/ 2254623 w 2525304"/>
                          <a:gd name="connsiteY165" fmla="*/ 89647 h 3056964"/>
                          <a:gd name="connsiteX166" fmla="*/ 2353235 w 2525304"/>
                          <a:gd name="connsiteY166" fmla="*/ 85164 h 3056964"/>
                          <a:gd name="connsiteX167" fmla="*/ 2366682 w 2525304"/>
                          <a:gd name="connsiteY167" fmla="*/ 80682 h 3056964"/>
                          <a:gd name="connsiteX168" fmla="*/ 2389094 w 2525304"/>
                          <a:gd name="connsiteY168" fmla="*/ 76200 h 3056964"/>
                          <a:gd name="connsiteX169" fmla="*/ 2424953 w 2525304"/>
                          <a:gd name="connsiteY169" fmla="*/ 53788 h 3056964"/>
                          <a:gd name="connsiteX170" fmla="*/ 2451847 w 2525304"/>
                          <a:gd name="connsiteY170" fmla="*/ 44823 h 3056964"/>
                          <a:gd name="connsiteX171" fmla="*/ 2510118 w 2525304"/>
                          <a:gd name="connsiteY171" fmla="*/ 22412 h 3056964"/>
                          <a:gd name="connsiteX172" fmla="*/ 2505635 w 2525304"/>
                          <a:gd name="connsiteY172" fmla="*/ 58270 h 3056964"/>
                          <a:gd name="connsiteX173" fmla="*/ 2483223 w 2525304"/>
                          <a:gd name="connsiteY173" fmla="*/ 71717 h 3056964"/>
                          <a:gd name="connsiteX174" fmla="*/ 2465294 w 2525304"/>
                          <a:gd name="connsiteY174" fmla="*/ 85164 h 3056964"/>
                          <a:gd name="connsiteX175" fmla="*/ 2442882 w 2525304"/>
                          <a:gd name="connsiteY175" fmla="*/ 89647 h 3056964"/>
                          <a:gd name="connsiteX176" fmla="*/ 2398059 w 2525304"/>
                          <a:gd name="connsiteY176" fmla="*/ 103094 h 3056964"/>
                          <a:gd name="connsiteX177" fmla="*/ 2375647 w 2525304"/>
                          <a:gd name="connsiteY177" fmla="*/ 112059 h 3056964"/>
                          <a:gd name="connsiteX178" fmla="*/ 2357718 w 2525304"/>
                          <a:gd name="connsiteY178" fmla="*/ 116541 h 3056964"/>
                          <a:gd name="connsiteX179" fmla="*/ 2344270 w 2525304"/>
                          <a:gd name="connsiteY179" fmla="*/ 147917 h 3056964"/>
                          <a:gd name="connsiteX180" fmla="*/ 2353235 w 2525304"/>
                          <a:gd name="connsiteY180" fmla="*/ 188259 h 3056964"/>
                          <a:gd name="connsiteX181" fmla="*/ 2362200 w 2525304"/>
                          <a:gd name="connsiteY181" fmla="*/ 201706 h 3056964"/>
                          <a:gd name="connsiteX182" fmla="*/ 2344270 w 2525304"/>
                          <a:gd name="connsiteY182" fmla="*/ 273423 h 3056964"/>
                          <a:gd name="connsiteX183" fmla="*/ 2321859 w 2525304"/>
                          <a:gd name="connsiteY183" fmla="*/ 300317 h 3056964"/>
                          <a:gd name="connsiteX184" fmla="*/ 2308412 w 2525304"/>
                          <a:gd name="connsiteY184" fmla="*/ 322729 h 3056964"/>
                          <a:gd name="connsiteX185" fmla="*/ 2281518 w 2525304"/>
                          <a:gd name="connsiteY185" fmla="*/ 327212 h 3056964"/>
                          <a:gd name="connsiteX186" fmla="*/ 2259106 w 2525304"/>
                          <a:gd name="connsiteY186" fmla="*/ 322729 h 3056964"/>
                          <a:gd name="connsiteX187" fmla="*/ 2277035 w 2525304"/>
                          <a:gd name="connsiteY187" fmla="*/ 264459 h 3056964"/>
                          <a:gd name="connsiteX188" fmla="*/ 2290482 w 2525304"/>
                          <a:gd name="connsiteY188" fmla="*/ 228600 h 3056964"/>
                          <a:gd name="connsiteX189" fmla="*/ 2286000 w 2525304"/>
                          <a:gd name="connsiteY189" fmla="*/ 192741 h 3056964"/>
                          <a:gd name="connsiteX190" fmla="*/ 2245659 w 2525304"/>
                          <a:gd name="connsiteY190" fmla="*/ 134470 h 3056964"/>
                          <a:gd name="connsiteX191" fmla="*/ 2200835 w 2525304"/>
                          <a:gd name="connsiteY191" fmla="*/ 116541 h 3056964"/>
                          <a:gd name="connsiteX192" fmla="*/ 2169459 w 2525304"/>
                          <a:gd name="connsiteY192" fmla="*/ 112059 h 3056964"/>
                          <a:gd name="connsiteX193" fmla="*/ 2102223 w 2525304"/>
                          <a:gd name="connsiteY193" fmla="*/ 116541 h 3056964"/>
                          <a:gd name="connsiteX194" fmla="*/ 2084294 w 2525304"/>
                          <a:gd name="connsiteY194" fmla="*/ 125506 h 3056964"/>
                          <a:gd name="connsiteX195" fmla="*/ 2070847 w 2525304"/>
                          <a:gd name="connsiteY195" fmla="*/ 129988 h 3056964"/>
                          <a:gd name="connsiteX196" fmla="*/ 2061882 w 2525304"/>
                          <a:gd name="connsiteY196" fmla="*/ 147917 h 3056964"/>
                          <a:gd name="connsiteX197" fmla="*/ 2034988 w 2525304"/>
                          <a:gd name="connsiteY197" fmla="*/ 161364 h 3056964"/>
                          <a:gd name="connsiteX198" fmla="*/ 1783976 w 2525304"/>
                          <a:gd name="connsiteY198" fmla="*/ 165847 h 3056964"/>
                          <a:gd name="connsiteX199" fmla="*/ 1766047 w 2525304"/>
                          <a:gd name="connsiteY199" fmla="*/ 174812 h 3056964"/>
                          <a:gd name="connsiteX200" fmla="*/ 1703294 w 2525304"/>
                          <a:gd name="connsiteY200" fmla="*/ 192741 h 3056964"/>
                          <a:gd name="connsiteX201" fmla="*/ 1689847 w 2525304"/>
                          <a:gd name="connsiteY201" fmla="*/ 197223 h 3056964"/>
                          <a:gd name="connsiteX202" fmla="*/ 1676400 w 2525304"/>
                          <a:gd name="connsiteY202" fmla="*/ 206188 h 3056964"/>
                          <a:gd name="connsiteX203" fmla="*/ 1649506 w 2525304"/>
                          <a:gd name="connsiteY203" fmla="*/ 215153 h 3056964"/>
                          <a:gd name="connsiteX204" fmla="*/ 1636059 w 2525304"/>
                          <a:gd name="connsiteY204" fmla="*/ 224117 h 3056964"/>
                          <a:gd name="connsiteX205" fmla="*/ 1622612 w 2525304"/>
                          <a:gd name="connsiteY205" fmla="*/ 237564 h 3056964"/>
                          <a:gd name="connsiteX206" fmla="*/ 1609165 w 2525304"/>
                          <a:gd name="connsiteY206" fmla="*/ 242047 h 3056964"/>
                          <a:gd name="connsiteX207" fmla="*/ 1577788 w 2525304"/>
                          <a:gd name="connsiteY207" fmla="*/ 273423 h 3056964"/>
                          <a:gd name="connsiteX208" fmla="*/ 1568823 w 2525304"/>
                          <a:gd name="connsiteY208" fmla="*/ 286870 h 3056964"/>
                          <a:gd name="connsiteX209" fmla="*/ 1555376 w 2525304"/>
                          <a:gd name="connsiteY209" fmla="*/ 300317 h 3056964"/>
                          <a:gd name="connsiteX210" fmla="*/ 1524000 w 2525304"/>
                          <a:gd name="connsiteY210" fmla="*/ 340659 h 3056964"/>
                          <a:gd name="connsiteX211" fmla="*/ 1519518 w 2525304"/>
                          <a:gd name="connsiteY211" fmla="*/ 354106 h 3056964"/>
                          <a:gd name="connsiteX212" fmla="*/ 1528482 w 2525304"/>
                          <a:gd name="connsiteY212" fmla="*/ 394447 h 3056964"/>
                          <a:gd name="connsiteX213" fmla="*/ 1537447 w 2525304"/>
                          <a:gd name="connsiteY213" fmla="*/ 407894 h 3056964"/>
                          <a:gd name="connsiteX214" fmla="*/ 1555376 w 2525304"/>
                          <a:gd name="connsiteY214" fmla="*/ 430306 h 3056964"/>
                          <a:gd name="connsiteX215" fmla="*/ 1600200 w 2525304"/>
                          <a:gd name="connsiteY215" fmla="*/ 398929 h 3056964"/>
                          <a:gd name="connsiteX216" fmla="*/ 1631576 w 2525304"/>
                          <a:gd name="connsiteY216" fmla="*/ 376517 h 3056964"/>
                          <a:gd name="connsiteX217" fmla="*/ 1645023 w 2525304"/>
                          <a:gd name="connsiteY217" fmla="*/ 363070 h 3056964"/>
                          <a:gd name="connsiteX218" fmla="*/ 1685365 w 2525304"/>
                          <a:gd name="connsiteY218" fmla="*/ 331694 h 3056964"/>
                          <a:gd name="connsiteX219" fmla="*/ 1716741 w 2525304"/>
                          <a:gd name="connsiteY219" fmla="*/ 300317 h 3056964"/>
                          <a:gd name="connsiteX220" fmla="*/ 1748118 w 2525304"/>
                          <a:gd name="connsiteY220" fmla="*/ 282388 h 3056964"/>
                          <a:gd name="connsiteX221" fmla="*/ 1761565 w 2525304"/>
                          <a:gd name="connsiteY221" fmla="*/ 277906 h 3056964"/>
                          <a:gd name="connsiteX222" fmla="*/ 1779494 w 2525304"/>
                          <a:gd name="connsiteY222" fmla="*/ 268941 h 3056964"/>
                          <a:gd name="connsiteX223" fmla="*/ 1815353 w 2525304"/>
                          <a:gd name="connsiteY223" fmla="*/ 259976 h 3056964"/>
                          <a:gd name="connsiteX224" fmla="*/ 2030506 w 2525304"/>
                          <a:gd name="connsiteY224" fmla="*/ 264459 h 3056964"/>
                          <a:gd name="connsiteX225" fmla="*/ 2017059 w 2525304"/>
                          <a:gd name="connsiteY225" fmla="*/ 286870 h 3056964"/>
                          <a:gd name="connsiteX226" fmla="*/ 1981200 w 2525304"/>
                          <a:gd name="connsiteY226" fmla="*/ 322729 h 3056964"/>
                          <a:gd name="connsiteX227" fmla="*/ 1967753 w 2525304"/>
                          <a:gd name="connsiteY227" fmla="*/ 336176 h 3056964"/>
                          <a:gd name="connsiteX228" fmla="*/ 1936376 w 2525304"/>
                          <a:gd name="connsiteY228" fmla="*/ 376517 h 3056964"/>
                          <a:gd name="connsiteX229" fmla="*/ 1905000 w 2525304"/>
                          <a:gd name="connsiteY229" fmla="*/ 403412 h 3056964"/>
                          <a:gd name="connsiteX230" fmla="*/ 1860176 w 2525304"/>
                          <a:gd name="connsiteY230" fmla="*/ 421341 h 3056964"/>
                          <a:gd name="connsiteX231" fmla="*/ 1788459 w 2525304"/>
                          <a:gd name="connsiteY231" fmla="*/ 430306 h 3056964"/>
                          <a:gd name="connsiteX232" fmla="*/ 1846729 w 2525304"/>
                          <a:gd name="connsiteY232" fmla="*/ 488576 h 3056964"/>
                          <a:gd name="connsiteX233" fmla="*/ 1913965 w 2525304"/>
                          <a:gd name="connsiteY233" fmla="*/ 515470 h 3056964"/>
                          <a:gd name="connsiteX234" fmla="*/ 1922929 w 2525304"/>
                          <a:gd name="connsiteY234" fmla="*/ 528917 h 3056964"/>
                          <a:gd name="connsiteX235" fmla="*/ 1967753 w 2525304"/>
                          <a:gd name="connsiteY235" fmla="*/ 569259 h 3056964"/>
                          <a:gd name="connsiteX236" fmla="*/ 1981200 w 2525304"/>
                          <a:gd name="connsiteY236" fmla="*/ 582706 h 3056964"/>
                          <a:gd name="connsiteX237" fmla="*/ 1994647 w 2525304"/>
                          <a:gd name="connsiteY237" fmla="*/ 591670 h 3056964"/>
                          <a:gd name="connsiteX238" fmla="*/ 2021541 w 2525304"/>
                          <a:gd name="connsiteY238" fmla="*/ 614082 h 3056964"/>
                          <a:gd name="connsiteX239" fmla="*/ 2030506 w 2525304"/>
                          <a:gd name="connsiteY239" fmla="*/ 627529 h 3056964"/>
                          <a:gd name="connsiteX240" fmla="*/ 2057400 w 2525304"/>
                          <a:gd name="connsiteY240" fmla="*/ 654423 h 3056964"/>
                          <a:gd name="connsiteX241" fmla="*/ 2088776 w 2525304"/>
                          <a:gd name="connsiteY241" fmla="*/ 699247 h 3056964"/>
                          <a:gd name="connsiteX242" fmla="*/ 2115670 w 2525304"/>
                          <a:gd name="connsiteY242" fmla="*/ 744070 h 3056964"/>
                          <a:gd name="connsiteX243" fmla="*/ 2120153 w 2525304"/>
                          <a:gd name="connsiteY243" fmla="*/ 775447 h 3056964"/>
                          <a:gd name="connsiteX244" fmla="*/ 2138082 w 2525304"/>
                          <a:gd name="connsiteY244" fmla="*/ 829235 h 3056964"/>
                          <a:gd name="connsiteX245" fmla="*/ 2147047 w 2525304"/>
                          <a:gd name="connsiteY245" fmla="*/ 883023 h 3056964"/>
                          <a:gd name="connsiteX246" fmla="*/ 2151529 w 2525304"/>
                          <a:gd name="connsiteY246" fmla="*/ 896470 h 3056964"/>
                          <a:gd name="connsiteX247" fmla="*/ 2156012 w 2525304"/>
                          <a:gd name="connsiteY247" fmla="*/ 914400 h 3056964"/>
                          <a:gd name="connsiteX248" fmla="*/ 2173941 w 2525304"/>
                          <a:gd name="connsiteY248" fmla="*/ 981635 h 3056964"/>
                          <a:gd name="connsiteX249" fmla="*/ 2182906 w 2525304"/>
                          <a:gd name="connsiteY249" fmla="*/ 999564 h 3056964"/>
                          <a:gd name="connsiteX250" fmla="*/ 2187388 w 2525304"/>
                          <a:gd name="connsiteY250" fmla="*/ 1017494 h 3056964"/>
                          <a:gd name="connsiteX251" fmla="*/ 2214282 w 2525304"/>
                          <a:gd name="connsiteY251" fmla="*/ 1071282 h 3056964"/>
                          <a:gd name="connsiteX252" fmla="*/ 2218765 w 2525304"/>
                          <a:gd name="connsiteY252" fmla="*/ 1089212 h 3056964"/>
                          <a:gd name="connsiteX253" fmla="*/ 2223247 w 2525304"/>
                          <a:gd name="connsiteY253" fmla="*/ 1116106 h 3056964"/>
                          <a:gd name="connsiteX254" fmla="*/ 2236694 w 2525304"/>
                          <a:gd name="connsiteY254" fmla="*/ 1143000 h 3056964"/>
                          <a:gd name="connsiteX255" fmla="*/ 2241176 w 2525304"/>
                          <a:gd name="connsiteY255" fmla="*/ 1264023 h 3056964"/>
                          <a:gd name="connsiteX256" fmla="*/ 2245659 w 2525304"/>
                          <a:gd name="connsiteY256" fmla="*/ 1281953 h 3056964"/>
                          <a:gd name="connsiteX257" fmla="*/ 2236694 w 2525304"/>
                          <a:gd name="connsiteY257" fmla="*/ 1380564 h 3056964"/>
                          <a:gd name="connsiteX258" fmla="*/ 2227729 w 2525304"/>
                          <a:gd name="connsiteY258" fmla="*/ 1402976 h 3056964"/>
                          <a:gd name="connsiteX259" fmla="*/ 2223247 w 2525304"/>
                          <a:gd name="connsiteY259" fmla="*/ 1416423 h 3056964"/>
                          <a:gd name="connsiteX260" fmla="*/ 2200835 w 2525304"/>
                          <a:gd name="connsiteY260" fmla="*/ 1474694 h 3056964"/>
                          <a:gd name="connsiteX261" fmla="*/ 2191870 w 2525304"/>
                          <a:gd name="connsiteY261" fmla="*/ 1497106 h 3056964"/>
                          <a:gd name="connsiteX262" fmla="*/ 2187388 w 2525304"/>
                          <a:gd name="connsiteY262" fmla="*/ 1510553 h 3056964"/>
                          <a:gd name="connsiteX263" fmla="*/ 2169459 w 2525304"/>
                          <a:gd name="connsiteY263" fmla="*/ 1555376 h 3056964"/>
                          <a:gd name="connsiteX264" fmla="*/ 2164976 w 2525304"/>
                          <a:gd name="connsiteY264" fmla="*/ 1568823 h 3056964"/>
                          <a:gd name="connsiteX265" fmla="*/ 2156012 w 2525304"/>
                          <a:gd name="connsiteY265" fmla="*/ 1613647 h 3056964"/>
                          <a:gd name="connsiteX266" fmla="*/ 2173941 w 2525304"/>
                          <a:gd name="connsiteY266" fmla="*/ 1631576 h 3056964"/>
                          <a:gd name="connsiteX267" fmla="*/ 2196353 w 2525304"/>
                          <a:gd name="connsiteY267" fmla="*/ 1645023 h 3056964"/>
                          <a:gd name="connsiteX268" fmla="*/ 2241176 w 2525304"/>
                          <a:gd name="connsiteY268" fmla="*/ 1698812 h 3056964"/>
                          <a:gd name="connsiteX269" fmla="*/ 2263588 w 2525304"/>
                          <a:gd name="connsiteY269" fmla="*/ 1743635 h 3056964"/>
                          <a:gd name="connsiteX270" fmla="*/ 2286000 w 2525304"/>
                          <a:gd name="connsiteY270" fmla="*/ 1770529 h 3056964"/>
                          <a:gd name="connsiteX271" fmla="*/ 2299447 w 2525304"/>
                          <a:gd name="connsiteY271" fmla="*/ 1810870 h 3056964"/>
                          <a:gd name="connsiteX272" fmla="*/ 2321859 w 2525304"/>
                          <a:gd name="connsiteY272" fmla="*/ 1837764 h 3056964"/>
                          <a:gd name="connsiteX273" fmla="*/ 2344270 w 2525304"/>
                          <a:gd name="connsiteY273" fmla="*/ 1891553 h 3056964"/>
                          <a:gd name="connsiteX274" fmla="*/ 2348753 w 2525304"/>
                          <a:gd name="connsiteY274" fmla="*/ 1909482 h 3056964"/>
                          <a:gd name="connsiteX275" fmla="*/ 2366682 w 2525304"/>
                          <a:gd name="connsiteY275" fmla="*/ 1949823 h 3056964"/>
                          <a:gd name="connsiteX276" fmla="*/ 2375647 w 2525304"/>
                          <a:gd name="connsiteY276" fmla="*/ 1972235 h 3056964"/>
                          <a:gd name="connsiteX277" fmla="*/ 2380129 w 2525304"/>
                          <a:gd name="connsiteY277" fmla="*/ 1994647 h 3056964"/>
                          <a:gd name="connsiteX278" fmla="*/ 2389094 w 2525304"/>
                          <a:gd name="connsiteY278" fmla="*/ 2021541 h 3056964"/>
                          <a:gd name="connsiteX279" fmla="*/ 2393576 w 2525304"/>
                          <a:gd name="connsiteY279" fmla="*/ 2066364 h 3056964"/>
                          <a:gd name="connsiteX280" fmla="*/ 2398059 w 2525304"/>
                          <a:gd name="connsiteY280" fmla="*/ 2079812 h 3056964"/>
                          <a:gd name="connsiteX281" fmla="*/ 2402541 w 2525304"/>
                          <a:gd name="connsiteY281" fmla="*/ 2133600 h 3056964"/>
                          <a:gd name="connsiteX282" fmla="*/ 2407023 w 2525304"/>
                          <a:gd name="connsiteY282" fmla="*/ 2250141 h 3056964"/>
                          <a:gd name="connsiteX283" fmla="*/ 2389094 w 2525304"/>
                          <a:gd name="connsiteY283" fmla="*/ 2523564 h 3056964"/>
                          <a:gd name="connsiteX284" fmla="*/ 2380129 w 2525304"/>
                          <a:gd name="connsiteY284" fmla="*/ 2545976 h 3056964"/>
                          <a:gd name="connsiteX285" fmla="*/ 2357718 w 2525304"/>
                          <a:gd name="connsiteY285" fmla="*/ 2599764 h 3056964"/>
                          <a:gd name="connsiteX286" fmla="*/ 2348753 w 2525304"/>
                          <a:gd name="connsiteY286" fmla="*/ 2622176 h 3056964"/>
                          <a:gd name="connsiteX287" fmla="*/ 2339788 w 2525304"/>
                          <a:gd name="connsiteY287" fmla="*/ 2658035 h 3056964"/>
                          <a:gd name="connsiteX288" fmla="*/ 2326341 w 2525304"/>
                          <a:gd name="connsiteY288" fmla="*/ 2680447 h 3056964"/>
                          <a:gd name="connsiteX289" fmla="*/ 2317376 w 2525304"/>
                          <a:gd name="connsiteY289" fmla="*/ 2711823 h 3056964"/>
                          <a:gd name="connsiteX290" fmla="*/ 2303929 w 2525304"/>
                          <a:gd name="connsiteY290" fmla="*/ 2734235 h 3056964"/>
                          <a:gd name="connsiteX291" fmla="*/ 2290482 w 2525304"/>
                          <a:gd name="connsiteY291" fmla="*/ 2765612 h 3056964"/>
                          <a:gd name="connsiteX292" fmla="*/ 2272553 w 2525304"/>
                          <a:gd name="connsiteY292" fmla="*/ 2770094 h 3056964"/>
                          <a:gd name="connsiteX293" fmla="*/ 2259106 w 2525304"/>
                          <a:gd name="connsiteY293" fmla="*/ 2774576 h 3056964"/>
                          <a:gd name="connsiteX294" fmla="*/ 2241176 w 2525304"/>
                          <a:gd name="connsiteY294" fmla="*/ 2779059 h 3056964"/>
                          <a:gd name="connsiteX295" fmla="*/ 2209800 w 2525304"/>
                          <a:gd name="connsiteY295" fmla="*/ 2788023 h 3056964"/>
                          <a:gd name="connsiteX296" fmla="*/ 2205318 w 2525304"/>
                          <a:gd name="connsiteY296" fmla="*/ 2725270 h 3056964"/>
                          <a:gd name="connsiteX297" fmla="*/ 2218765 w 2525304"/>
                          <a:gd name="connsiteY297" fmla="*/ 2707341 h 3056964"/>
                          <a:gd name="connsiteX298" fmla="*/ 2245659 w 2525304"/>
                          <a:gd name="connsiteY298" fmla="*/ 2658035 h 3056964"/>
                          <a:gd name="connsiteX299" fmla="*/ 2268070 w 2525304"/>
                          <a:gd name="connsiteY299" fmla="*/ 2631141 h 3056964"/>
                          <a:gd name="connsiteX300" fmla="*/ 2268070 w 2525304"/>
                          <a:gd name="connsiteY300" fmla="*/ 2254623 h 3056964"/>
                          <a:gd name="connsiteX301" fmla="*/ 2259106 w 2525304"/>
                          <a:gd name="connsiteY301" fmla="*/ 2218764 h 3056964"/>
                          <a:gd name="connsiteX302" fmla="*/ 2250141 w 2525304"/>
                          <a:gd name="connsiteY302" fmla="*/ 2178423 h 3056964"/>
                          <a:gd name="connsiteX303" fmla="*/ 2245659 w 2525304"/>
                          <a:gd name="connsiteY303" fmla="*/ 2160494 h 3056964"/>
                          <a:gd name="connsiteX304" fmla="*/ 2245659 w 2525304"/>
                          <a:gd name="connsiteY304" fmla="*/ 2075330 h 3056964"/>
                          <a:gd name="connsiteX305" fmla="*/ 2169459 w 2525304"/>
                          <a:gd name="connsiteY305" fmla="*/ 1958788 h 3056964"/>
                          <a:gd name="connsiteX306" fmla="*/ 2070846 w 2525304"/>
                          <a:gd name="connsiteY306" fmla="*/ 1743636 h 3056964"/>
                          <a:gd name="connsiteX307" fmla="*/ 2057400 w 2525304"/>
                          <a:gd name="connsiteY307" fmla="*/ 1837764 h 3056964"/>
                          <a:gd name="connsiteX308" fmla="*/ 2048435 w 2525304"/>
                          <a:gd name="connsiteY308" fmla="*/ 1792941 h 3056964"/>
                          <a:gd name="connsiteX309" fmla="*/ 2034988 w 2525304"/>
                          <a:gd name="connsiteY309" fmla="*/ 1689847 h 3056964"/>
                          <a:gd name="connsiteX310" fmla="*/ 2026023 w 2525304"/>
                          <a:gd name="connsiteY310" fmla="*/ 1712259 h 3056964"/>
                          <a:gd name="connsiteX311" fmla="*/ 2021541 w 2525304"/>
                          <a:gd name="connsiteY311" fmla="*/ 1725706 h 3056964"/>
                          <a:gd name="connsiteX312" fmla="*/ 1999129 w 2525304"/>
                          <a:gd name="connsiteY312" fmla="*/ 1739153 h 3056964"/>
                          <a:gd name="connsiteX313" fmla="*/ 1990165 w 2525304"/>
                          <a:gd name="connsiteY313" fmla="*/ 1757082 h 3056964"/>
                          <a:gd name="connsiteX314" fmla="*/ 1967753 w 2525304"/>
                          <a:gd name="connsiteY314" fmla="*/ 1792941 h 3056964"/>
                          <a:gd name="connsiteX315" fmla="*/ 1981200 w 2525304"/>
                          <a:gd name="connsiteY315" fmla="*/ 1909482 h 3056964"/>
                          <a:gd name="connsiteX316" fmla="*/ 1994647 w 2525304"/>
                          <a:gd name="connsiteY316" fmla="*/ 1940859 h 3056964"/>
                          <a:gd name="connsiteX317" fmla="*/ 2003612 w 2525304"/>
                          <a:gd name="connsiteY317" fmla="*/ 1958788 h 3056964"/>
                          <a:gd name="connsiteX318" fmla="*/ 2026023 w 2525304"/>
                          <a:gd name="connsiteY318" fmla="*/ 1990164 h 3056964"/>
                          <a:gd name="connsiteX319" fmla="*/ 2043953 w 2525304"/>
                          <a:gd name="connsiteY319" fmla="*/ 2034988 h 3056964"/>
                          <a:gd name="connsiteX320" fmla="*/ 2061882 w 2525304"/>
                          <a:gd name="connsiteY320" fmla="*/ 2057400 h 3056964"/>
                          <a:gd name="connsiteX321" fmla="*/ 2088776 w 2525304"/>
                          <a:gd name="connsiteY321" fmla="*/ 2120153 h 3056964"/>
                          <a:gd name="connsiteX322" fmla="*/ 2102223 w 2525304"/>
                          <a:gd name="connsiteY322" fmla="*/ 2151529 h 3056964"/>
                          <a:gd name="connsiteX323" fmla="*/ 2106706 w 2525304"/>
                          <a:gd name="connsiteY323" fmla="*/ 2182906 h 3056964"/>
                          <a:gd name="connsiteX324" fmla="*/ 2124635 w 2525304"/>
                          <a:gd name="connsiteY324" fmla="*/ 2245659 h 3056964"/>
                          <a:gd name="connsiteX325" fmla="*/ 2138082 w 2525304"/>
                          <a:gd name="connsiteY325" fmla="*/ 2335306 h 3056964"/>
                          <a:gd name="connsiteX326" fmla="*/ 2147047 w 2525304"/>
                          <a:gd name="connsiteY326" fmla="*/ 2371164 h 3056964"/>
                          <a:gd name="connsiteX327" fmla="*/ 2151529 w 2525304"/>
                          <a:gd name="connsiteY327" fmla="*/ 2402541 h 3056964"/>
                          <a:gd name="connsiteX328" fmla="*/ 2160494 w 2525304"/>
                          <a:gd name="connsiteY328" fmla="*/ 2456329 h 3056964"/>
                          <a:gd name="connsiteX329" fmla="*/ 2156012 w 2525304"/>
                          <a:gd name="connsiteY329" fmla="*/ 2649070 h 3056964"/>
                          <a:gd name="connsiteX330" fmla="*/ 2138082 w 2525304"/>
                          <a:gd name="connsiteY330" fmla="*/ 2729753 h 3056964"/>
                          <a:gd name="connsiteX331" fmla="*/ 2133600 w 2525304"/>
                          <a:gd name="connsiteY331" fmla="*/ 2747682 h 3056964"/>
                          <a:gd name="connsiteX332" fmla="*/ 2120153 w 2525304"/>
                          <a:gd name="connsiteY332" fmla="*/ 2765612 h 3056964"/>
                          <a:gd name="connsiteX333" fmla="*/ 2111188 w 2525304"/>
                          <a:gd name="connsiteY333" fmla="*/ 2792506 h 3056964"/>
                          <a:gd name="connsiteX334" fmla="*/ 2088776 w 2525304"/>
                          <a:gd name="connsiteY334" fmla="*/ 2823882 h 3056964"/>
                          <a:gd name="connsiteX335" fmla="*/ 2075329 w 2525304"/>
                          <a:gd name="connsiteY335" fmla="*/ 2850776 h 3056964"/>
                          <a:gd name="connsiteX336" fmla="*/ 2061882 w 2525304"/>
                          <a:gd name="connsiteY336" fmla="*/ 2855259 h 3056964"/>
                          <a:gd name="connsiteX337" fmla="*/ 2021541 w 2525304"/>
                          <a:gd name="connsiteY337" fmla="*/ 2850776 h 3056964"/>
                          <a:gd name="connsiteX338" fmla="*/ 2012576 w 2525304"/>
                          <a:gd name="connsiteY338" fmla="*/ 2805953 h 3056964"/>
                          <a:gd name="connsiteX339" fmla="*/ 2048435 w 2525304"/>
                          <a:gd name="connsiteY339" fmla="*/ 2707341 h 3056964"/>
                          <a:gd name="connsiteX340" fmla="*/ 2048435 w 2525304"/>
                          <a:gd name="connsiteY340" fmla="*/ 2707341 h 3056964"/>
                          <a:gd name="connsiteX341" fmla="*/ 2061882 w 2525304"/>
                          <a:gd name="connsiteY341" fmla="*/ 2653553 h 3056964"/>
                          <a:gd name="connsiteX342" fmla="*/ 2070847 w 2525304"/>
                          <a:gd name="connsiteY342" fmla="*/ 2568388 h 3056964"/>
                          <a:gd name="connsiteX343" fmla="*/ 2066365 w 2525304"/>
                          <a:gd name="connsiteY343" fmla="*/ 2411506 h 3056964"/>
                          <a:gd name="connsiteX344" fmla="*/ 2043953 w 2525304"/>
                          <a:gd name="connsiteY344" fmla="*/ 2335306 h 3056964"/>
                          <a:gd name="connsiteX345" fmla="*/ 2030506 w 2525304"/>
                          <a:gd name="connsiteY345" fmla="*/ 2308412 h 3056964"/>
                          <a:gd name="connsiteX346" fmla="*/ 2017059 w 2525304"/>
                          <a:gd name="connsiteY346" fmla="*/ 2268070 h 3056964"/>
                          <a:gd name="connsiteX347" fmla="*/ 1981200 w 2525304"/>
                          <a:gd name="connsiteY347" fmla="*/ 2200835 h 3056964"/>
                          <a:gd name="connsiteX348" fmla="*/ 1972235 w 2525304"/>
                          <a:gd name="connsiteY348" fmla="*/ 2187388 h 3056964"/>
                          <a:gd name="connsiteX349" fmla="*/ 1958788 w 2525304"/>
                          <a:gd name="connsiteY349" fmla="*/ 2164976 h 3056964"/>
                          <a:gd name="connsiteX350" fmla="*/ 1905000 w 2525304"/>
                          <a:gd name="connsiteY350" fmla="*/ 2084294 h 3056964"/>
                          <a:gd name="connsiteX351" fmla="*/ 1882588 w 2525304"/>
                          <a:gd name="connsiteY351" fmla="*/ 2043953 h 3056964"/>
                          <a:gd name="connsiteX352" fmla="*/ 1869141 w 2525304"/>
                          <a:gd name="connsiteY352" fmla="*/ 2026023 h 3056964"/>
                          <a:gd name="connsiteX353" fmla="*/ 1806388 w 2525304"/>
                          <a:gd name="connsiteY353" fmla="*/ 1999129 h 3056964"/>
                          <a:gd name="connsiteX354" fmla="*/ 1779494 w 2525304"/>
                          <a:gd name="connsiteY354" fmla="*/ 1990164 h 3056964"/>
                          <a:gd name="connsiteX355" fmla="*/ 1752600 w 2525304"/>
                          <a:gd name="connsiteY355" fmla="*/ 1985682 h 3056964"/>
                          <a:gd name="connsiteX356" fmla="*/ 1680882 w 2525304"/>
                          <a:gd name="connsiteY356" fmla="*/ 1963270 h 3056964"/>
                          <a:gd name="connsiteX357" fmla="*/ 1662953 w 2525304"/>
                          <a:gd name="connsiteY357" fmla="*/ 1958788 h 3056964"/>
                          <a:gd name="connsiteX358" fmla="*/ 1640541 w 2525304"/>
                          <a:gd name="connsiteY358" fmla="*/ 1945341 h 3056964"/>
                          <a:gd name="connsiteX359" fmla="*/ 1604682 w 2525304"/>
                          <a:gd name="connsiteY359" fmla="*/ 1958788 h 3056964"/>
                          <a:gd name="connsiteX360" fmla="*/ 1537447 w 2525304"/>
                          <a:gd name="connsiteY360" fmla="*/ 1990164 h 3056964"/>
                          <a:gd name="connsiteX361" fmla="*/ 1510553 w 2525304"/>
                          <a:gd name="connsiteY361" fmla="*/ 1994647 h 3056964"/>
                          <a:gd name="connsiteX362" fmla="*/ 1488141 w 2525304"/>
                          <a:gd name="connsiteY362" fmla="*/ 1999129 h 3056964"/>
                          <a:gd name="connsiteX363" fmla="*/ 1443318 w 2525304"/>
                          <a:gd name="connsiteY363" fmla="*/ 2008094 h 3056964"/>
                          <a:gd name="connsiteX364" fmla="*/ 1367118 w 2525304"/>
                          <a:gd name="connsiteY364" fmla="*/ 1990164 h 3056964"/>
                          <a:gd name="connsiteX365" fmla="*/ 1317812 w 2525304"/>
                          <a:gd name="connsiteY365" fmla="*/ 1972235 h 3056964"/>
                          <a:gd name="connsiteX366" fmla="*/ 1066800 w 2525304"/>
                          <a:gd name="connsiteY366" fmla="*/ 1958788 h 3056964"/>
                          <a:gd name="connsiteX367" fmla="*/ 1030941 w 2525304"/>
                          <a:gd name="connsiteY367" fmla="*/ 1949823 h 3056964"/>
                          <a:gd name="connsiteX368" fmla="*/ 986118 w 2525304"/>
                          <a:gd name="connsiteY368" fmla="*/ 1927412 h 3056964"/>
                          <a:gd name="connsiteX369" fmla="*/ 968188 w 2525304"/>
                          <a:gd name="connsiteY369" fmla="*/ 1918447 h 3056964"/>
                          <a:gd name="connsiteX370" fmla="*/ 936812 w 2525304"/>
                          <a:gd name="connsiteY370" fmla="*/ 1900517 h 3056964"/>
                          <a:gd name="connsiteX371" fmla="*/ 905435 w 2525304"/>
                          <a:gd name="connsiteY371" fmla="*/ 1882588 h 3056964"/>
                          <a:gd name="connsiteX372" fmla="*/ 869576 w 2525304"/>
                          <a:gd name="connsiteY372" fmla="*/ 1896035 h 3056964"/>
                          <a:gd name="connsiteX373" fmla="*/ 856129 w 2525304"/>
                          <a:gd name="connsiteY373" fmla="*/ 1913964 h 3056964"/>
                          <a:gd name="connsiteX374" fmla="*/ 815788 w 2525304"/>
                          <a:gd name="connsiteY374" fmla="*/ 1954306 h 3056964"/>
                          <a:gd name="connsiteX375" fmla="*/ 788894 w 2525304"/>
                          <a:gd name="connsiteY375" fmla="*/ 1976717 h 3056964"/>
                          <a:gd name="connsiteX376" fmla="*/ 762000 w 2525304"/>
                          <a:gd name="connsiteY376" fmla="*/ 1999129 h 3056964"/>
                          <a:gd name="connsiteX377" fmla="*/ 753035 w 2525304"/>
                          <a:gd name="connsiteY377" fmla="*/ 2012576 h 3056964"/>
                          <a:gd name="connsiteX378" fmla="*/ 735106 w 2525304"/>
                          <a:gd name="connsiteY378" fmla="*/ 2026023 h 3056964"/>
                          <a:gd name="connsiteX379" fmla="*/ 712694 w 2525304"/>
                          <a:gd name="connsiteY379" fmla="*/ 2048435 h 3056964"/>
                          <a:gd name="connsiteX380" fmla="*/ 694765 w 2525304"/>
                          <a:gd name="connsiteY380" fmla="*/ 2061882 h 3056964"/>
                          <a:gd name="connsiteX381" fmla="*/ 681318 w 2525304"/>
                          <a:gd name="connsiteY381" fmla="*/ 2079812 h 3056964"/>
                          <a:gd name="connsiteX382" fmla="*/ 667870 w 2525304"/>
                          <a:gd name="connsiteY382" fmla="*/ 2088776 h 3056964"/>
                          <a:gd name="connsiteX383" fmla="*/ 623047 w 2525304"/>
                          <a:gd name="connsiteY383" fmla="*/ 2129117 h 3056964"/>
                          <a:gd name="connsiteX384" fmla="*/ 600635 w 2525304"/>
                          <a:gd name="connsiteY384" fmla="*/ 2160494 h 3056964"/>
                          <a:gd name="connsiteX385" fmla="*/ 587188 w 2525304"/>
                          <a:gd name="connsiteY385" fmla="*/ 2200835 h 3056964"/>
                          <a:gd name="connsiteX386" fmla="*/ 582706 w 2525304"/>
                          <a:gd name="connsiteY386" fmla="*/ 2232212 h 3056964"/>
                          <a:gd name="connsiteX387" fmla="*/ 596153 w 2525304"/>
                          <a:gd name="connsiteY387" fmla="*/ 2321859 h 3056964"/>
                          <a:gd name="connsiteX388" fmla="*/ 600635 w 2525304"/>
                          <a:gd name="connsiteY388" fmla="*/ 2339788 h 3056964"/>
                          <a:gd name="connsiteX389" fmla="*/ 609600 w 2525304"/>
                          <a:gd name="connsiteY389" fmla="*/ 2357717 h 3056964"/>
                          <a:gd name="connsiteX390" fmla="*/ 614082 w 2525304"/>
                          <a:gd name="connsiteY390" fmla="*/ 2375647 h 3056964"/>
                          <a:gd name="connsiteX391" fmla="*/ 623047 w 2525304"/>
                          <a:gd name="connsiteY391" fmla="*/ 2398059 h 3056964"/>
                          <a:gd name="connsiteX392" fmla="*/ 627529 w 2525304"/>
                          <a:gd name="connsiteY392" fmla="*/ 2420470 h 3056964"/>
                          <a:gd name="connsiteX393" fmla="*/ 640976 w 2525304"/>
                          <a:gd name="connsiteY393" fmla="*/ 2451847 h 3056964"/>
                          <a:gd name="connsiteX394" fmla="*/ 645459 w 2525304"/>
                          <a:gd name="connsiteY394" fmla="*/ 2465294 h 3056964"/>
                          <a:gd name="connsiteX395" fmla="*/ 658906 w 2525304"/>
                          <a:gd name="connsiteY395" fmla="*/ 2487706 h 3056964"/>
                          <a:gd name="connsiteX396" fmla="*/ 676835 w 2525304"/>
                          <a:gd name="connsiteY396" fmla="*/ 2550459 h 3056964"/>
                          <a:gd name="connsiteX397" fmla="*/ 690282 w 2525304"/>
                          <a:gd name="connsiteY397" fmla="*/ 2581835 h 3056964"/>
                          <a:gd name="connsiteX398" fmla="*/ 699247 w 2525304"/>
                          <a:gd name="connsiteY398" fmla="*/ 2626659 h 3056964"/>
                          <a:gd name="connsiteX399" fmla="*/ 703729 w 2525304"/>
                          <a:gd name="connsiteY399" fmla="*/ 2653553 h 3056964"/>
                          <a:gd name="connsiteX400" fmla="*/ 717176 w 2525304"/>
                          <a:gd name="connsiteY400" fmla="*/ 2680447 h 3056964"/>
                          <a:gd name="connsiteX401" fmla="*/ 735106 w 2525304"/>
                          <a:gd name="connsiteY401" fmla="*/ 2738717 h 3056964"/>
                          <a:gd name="connsiteX402" fmla="*/ 739588 w 2525304"/>
                          <a:gd name="connsiteY402" fmla="*/ 2765612 h 3056964"/>
                          <a:gd name="connsiteX403" fmla="*/ 762000 w 2525304"/>
                          <a:gd name="connsiteY403" fmla="*/ 2828364 h 3056964"/>
                          <a:gd name="connsiteX404" fmla="*/ 766482 w 2525304"/>
                          <a:gd name="connsiteY404" fmla="*/ 2918012 h 3056964"/>
                          <a:gd name="connsiteX405" fmla="*/ 770965 w 2525304"/>
                          <a:gd name="connsiteY405" fmla="*/ 2940423 h 3056964"/>
                          <a:gd name="connsiteX406" fmla="*/ 775447 w 2525304"/>
                          <a:gd name="connsiteY406" fmla="*/ 2971800 h 3056964"/>
                          <a:gd name="connsiteX407" fmla="*/ 748553 w 2525304"/>
                          <a:gd name="connsiteY407" fmla="*/ 3021106 h 3056964"/>
                          <a:gd name="connsiteX408" fmla="*/ 721659 w 2525304"/>
                          <a:gd name="connsiteY408" fmla="*/ 3030070 h 3056964"/>
                          <a:gd name="connsiteX409" fmla="*/ 708212 w 2525304"/>
                          <a:gd name="connsiteY409" fmla="*/ 3034553 h 3056964"/>
                          <a:gd name="connsiteX410" fmla="*/ 623047 w 2525304"/>
                          <a:gd name="connsiteY410" fmla="*/ 3016623 h 3056964"/>
                          <a:gd name="connsiteX411" fmla="*/ 609600 w 2525304"/>
                          <a:gd name="connsiteY411" fmla="*/ 2994212 h 3056964"/>
                          <a:gd name="connsiteX412" fmla="*/ 591670 w 2525304"/>
                          <a:gd name="connsiteY412" fmla="*/ 2953870 h 3056964"/>
                          <a:gd name="connsiteX413" fmla="*/ 560294 w 2525304"/>
                          <a:gd name="connsiteY413" fmla="*/ 2895600 h 3056964"/>
                          <a:gd name="connsiteX414" fmla="*/ 551329 w 2525304"/>
                          <a:gd name="connsiteY414" fmla="*/ 2882153 h 3056964"/>
                          <a:gd name="connsiteX415" fmla="*/ 528918 w 2525304"/>
                          <a:gd name="connsiteY415" fmla="*/ 2859741 h 3056964"/>
                          <a:gd name="connsiteX416" fmla="*/ 519953 w 2525304"/>
                          <a:gd name="connsiteY416" fmla="*/ 2814917 h 3056964"/>
                          <a:gd name="connsiteX417" fmla="*/ 524435 w 2525304"/>
                          <a:gd name="connsiteY417" fmla="*/ 2788023 h 3056964"/>
                          <a:gd name="connsiteX418" fmla="*/ 528918 w 2525304"/>
                          <a:gd name="connsiteY418" fmla="*/ 2774576 h 3056964"/>
                          <a:gd name="connsiteX419" fmla="*/ 542365 w 2525304"/>
                          <a:gd name="connsiteY419" fmla="*/ 2738717 h 3056964"/>
                          <a:gd name="connsiteX420" fmla="*/ 484094 w 2525304"/>
                          <a:gd name="connsiteY420" fmla="*/ 2572870 h 3056964"/>
                          <a:gd name="connsiteX421" fmla="*/ 443753 w 2525304"/>
                          <a:gd name="connsiteY421" fmla="*/ 2465294 h 3056964"/>
                          <a:gd name="connsiteX422" fmla="*/ 439270 w 2525304"/>
                          <a:gd name="connsiteY422" fmla="*/ 2438400 h 3056964"/>
                          <a:gd name="connsiteX423" fmla="*/ 430306 w 2525304"/>
                          <a:gd name="connsiteY423" fmla="*/ 2402541 h 3056964"/>
                          <a:gd name="connsiteX424" fmla="*/ 425823 w 2525304"/>
                          <a:gd name="connsiteY424" fmla="*/ 2366682 h 3056964"/>
                          <a:gd name="connsiteX425" fmla="*/ 398929 w 2525304"/>
                          <a:gd name="connsiteY425" fmla="*/ 2286000 h 3056964"/>
                          <a:gd name="connsiteX426" fmla="*/ 385482 w 2525304"/>
                          <a:gd name="connsiteY426" fmla="*/ 2254623 h 3056964"/>
                          <a:gd name="connsiteX427" fmla="*/ 381000 w 2525304"/>
                          <a:gd name="connsiteY427" fmla="*/ 2236694 h 3056964"/>
                          <a:gd name="connsiteX428" fmla="*/ 372035 w 2525304"/>
                          <a:gd name="connsiteY428" fmla="*/ 2169459 h 3056964"/>
                          <a:gd name="connsiteX429" fmla="*/ 367553 w 2525304"/>
                          <a:gd name="connsiteY429" fmla="*/ 2156012 h 3056964"/>
                          <a:gd name="connsiteX430" fmla="*/ 407894 w 2525304"/>
                          <a:gd name="connsiteY430" fmla="*/ 2138082 h 3056964"/>
                          <a:gd name="connsiteX431" fmla="*/ 515470 w 2525304"/>
                          <a:gd name="connsiteY431" fmla="*/ 2093259 h 3056964"/>
                          <a:gd name="connsiteX432" fmla="*/ 578223 w 2525304"/>
                          <a:gd name="connsiteY432" fmla="*/ 2039470 h 3056964"/>
                          <a:gd name="connsiteX433" fmla="*/ 587188 w 2525304"/>
                          <a:gd name="connsiteY433" fmla="*/ 2017059 h 3056964"/>
                          <a:gd name="connsiteX434" fmla="*/ 614082 w 2525304"/>
                          <a:gd name="connsiteY434" fmla="*/ 1940859 h 3056964"/>
                          <a:gd name="connsiteX435" fmla="*/ 649941 w 2525304"/>
                          <a:gd name="connsiteY435" fmla="*/ 1887070 h 3056964"/>
                          <a:gd name="connsiteX436" fmla="*/ 690282 w 2525304"/>
                          <a:gd name="connsiteY436" fmla="*/ 1860176 h 3056964"/>
                          <a:gd name="connsiteX437" fmla="*/ 703729 w 2525304"/>
                          <a:gd name="connsiteY437" fmla="*/ 1851212 h 3056964"/>
                          <a:gd name="connsiteX438" fmla="*/ 739588 w 2525304"/>
                          <a:gd name="connsiteY438" fmla="*/ 1833282 h 3056964"/>
                          <a:gd name="connsiteX439" fmla="*/ 708212 w 2525304"/>
                          <a:gd name="connsiteY439" fmla="*/ 1873623 h 3056964"/>
                          <a:gd name="connsiteX440" fmla="*/ 654423 w 2525304"/>
                          <a:gd name="connsiteY440" fmla="*/ 1927412 h 3056964"/>
                          <a:gd name="connsiteX441" fmla="*/ 636494 w 2525304"/>
                          <a:gd name="connsiteY441" fmla="*/ 1945341 h 3056964"/>
                          <a:gd name="connsiteX442" fmla="*/ 614082 w 2525304"/>
                          <a:gd name="connsiteY442" fmla="*/ 1972235 h 3056964"/>
                          <a:gd name="connsiteX443" fmla="*/ 605118 w 2525304"/>
                          <a:gd name="connsiteY443" fmla="*/ 1985682 h 3056964"/>
                          <a:gd name="connsiteX444" fmla="*/ 560294 w 2525304"/>
                          <a:gd name="connsiteY444" fmla="*/ 2021541 h 3056964"/>
                          <a:gd name="connsiteX445" fmla="*/ 524435 w 2525304"/>
                          <a:gd name="connsiteY445" fmla="*/ 2034988 h 3056964"/>
                          <a:gd name="connsiteX446" fmla="*/ 502023 w 2525304"/>
                          <a:gd name="connsiteY446" fmla="*/ 2048435 h 3056964"/>
                          <a:gd name="connsiteX447" fmla="*/ 461682 w 2525304"/>
                          <a:gd name="connsiteY447" fmla="*/ 2075329 h 3056964"/>
                          <a:gd name="connsiteX448" fmla="*/ 448235 w 2525304"/>
                          <a:gd name="connsiteY448" fmla="*/ 2084294 h 3056964"/>
                          <a:gd name="connsiteX449" fmla="*/ 430306 w 2525304"/>
                          <a:gd name="connsiteY449" fmla="*/ 2093259 h 3056964"/>
                          <a:gd name="connsiteX450" fmla="*/ 412376 w 2525304"/>
                          <a:gd name="connsiteY450" fmla="*/ 2106706 h 3056964"/>
                          <a:gd name="connsiteX451" fmla="*/ 389965 w 2525304"/>
                          <a:gd name="connsiteY451" fmla="*/ 2115670 h 3056964"/>
                          <a:gd name="connsiteX452" fmla="*/ 372035 w 2525304"/>
                          <a:gd name="connsiteY452" fmla="*/ 2129117 h 3056964"/>
                          <a:gd name="connsiteX453" fmla="*/ 318247 w 2525304"/>
                          <a:gd name="connsiteY453" fmla="*/ 2160494 h 3056964"/>
                          <a:gd name="connsiteX454" fmla="*/ 304800 w 2525304"/>
                          <a:gd name="connsiteY454" fmla="*/ 2178423 h 3056964"/>
                          <a:gd name="connsiteX455" fmla="*/ 282388 w 2525304"/>
                          <a:gd name="connsiteY455" fmla="*/ 2205317 h 3056964"/>
                          <a:gd name="connsiteX456" fmla="*/ 295835 w 2525304"/>
                          <a:gd name="connsiteY456" fmla="*/ 2501153 h 3056964"/>
                          <a:gd name="connsiteX457" fmla="*/ 300318 w 2525304"/>
                          <a:gd name="connsiteY457" fmla="*/ 2523564 h 3056964"/>
                          <a:gd name="connsiteX458" fmla="*/ 304800 w 2525304"/>
                          <a:gd name="connsiteY458" fmla="*/ 2554941 h 3056964"/>
                          <a:gd name="connsiteX459" fmla="*/ 309282 w 2525304"/>
                          <a:gd name="connsiteY459" fmla="*/ 2613212 h 3056964"/>
                          <a:gd name="connsiteX460" fmla="*/ 322729 w 2525304"/>
                          <a:gd name="connsiteY460" fmla="*/ 2671482 h 3056964"/>
                          <a:gd name="connsiteX461" fmla="*/ 327212 w 2525304"/>
                          <a:gd name="connsiteY461" fmla="*/ 2698376 h 3056964"/>
                          <a:gd name="connsiteX462" fmla="*/ 331694 w 2525304"/>
                          <a:gd name="connsiteY462" fmla="*/ 2729753 h 3056964"/>
                          <a:gd name="connsiteX463" fmla="*/ 345141 w 2525304"/>
                          <a:gd name="connsiteY463" fmla="*/ 2756647 h 3056964"/>
                          <a:gd name="connsiteX464" fmla="*/ 367553 w 2525304"/>
                          <a:gd name="connsiteY464" fmla="*/ 2810435 h 3056964"/>
                          <a:gd name="connsiteX465" fmla="*/ 381000 w 2525304"/>
                          <a:gd name="connsiteY465" fmla="*/ 2868706 h 3056964"/>
                          <a:gd name="connsiteX466" fmla="*/ 389965 w 2525304"/>
                          <a:gd name="connsiteY466" fmla="*/ 2882153 h 3056964"/>
                          <a:gd name="connsiteX467" fmla="*/ 394447 w 2525304"/>
                          <a:gd name="connsiteY467" fmla="*/ 2900082 h 3056964"/>
                          <a:gd name="connsiteX468" fmla="*/ 412376 w 2525304"/>
                          <a:gd name="connsiteY468" fmla="*/ 2931459 h 3056964"/>
                          <a:gd name="connsiteX469" fmla="*/ 416859 w 2525304"/>
                          <a:gd name="connsiteY469" fmla="*/ 2944906 h 3056964"/>
                          <a:gd name="connsiteX470" fmla="*/ 425823 w 2525304"/>
                          <a:gd name="connsiteY470" fmla="*/ 2958353 h 3056964"/>
                          <a:gd name="connsiteX471" fmla="*/ 439270 w 2525304"/>
                          <a:gd name="connsiteY471" fmla="*/ 2989729 h 3056964"/>
                          <a:gd name="connsiteX472" fmla="*/ 439270 w 2525304"/>
                          <a:gd name="connsiteY472" fmla="*/ 3039035 h 3056964"/>
                          <a:gd name="connsiteX473" fmla="*/ 430306 w 2525304"/>
                          <a:gd name="connsiteY473" fmla="*/ 3052482 h 3056964"/>
                          <a:gd name="connsiteX474" fmla="*/ 412376 w 2525304"/>
                          <a:gd name="connsiteY474" fmla="*/ 3056964 h 3056964"/>
                          <a:gd name="connsiteX475" fmla="*/ 295835 w 2525304"/>
                          <a:gd name="connsiteY475" fmla="*/ 3043517 h 3056964"/>
                          <a:gd name="connsiteX476" fmla="*/ 264459 w 2525304"/>
                          <a:gd name="connsiteY476" fmla="*/ 2962835 h 3056964"/>
                          <a:gd name="connsiteX477" fmla="*/ 259976 w 2525304"/>
                          <a:gd name="connsiteY477" fmla="*/ 2926976 h 3056964"/>
                          <a:gd name="connsiteX478" fmla="*/ 246529 w 2525304"/>
                          <a:gd name="connsiteY478" fmla="*/ 2864223 h 3056964"/>
                          <a:gd name="connsiteX479" fmla="*/ 237565 w 2525304"/>
                          <a:gd name="connsiteY479" fmla="*/ 2770094 h 3056964"/>
                          <a:gd name="connsiteX480" fmla="*/ 228600 w 2525304"/>
                          <a:gd name="connsiteY480" fmla="*/ 2743200 h 3056964"/>
                          <a:gd name="connsiteX481" fmla="*/ 219635 w 2525304"/>
                          <a:gd name="connsiteY481" fmla="*/ 2707341 h 3056964"/>
                          <a:gd name="connsiteX482" fmla="*/ 206188 w 2525304"/>
                          <a:gd name="connsiteY482" fmla="*/ 2667000 h 3056964"/>
                          <a:gd name="connsiteX483" fmla="*/ 201706 w 2525304"/>
                          <a:gd name="connsiteY483" fmla="*/ 2635623 h 3056964"/>
                          <a:gd name="connsiteX484" fmla="*/ 197223 w 2525304"/>
                          <a:gd name="connsiteY484" fmla="*/ 2613212 h 3056964"/>
                          <a:gd name="connsiteX485" fmla="*/ 192741 w 2525304"/>
                          <a:gd name="connsiteY485" fmla="*/ 2577353 h 3056964"/>
                          <a:gd name="connsiteX486" fmla="*/ 188259 w 2525304"/>
                          <a:gd name="connsiteY486" fmla="*/ 2537012 h 3056964"/>
                          <a:gd name="connsiteX487" fmla="*/ 179294 w 2525304"/>
                          <a:gd name="connsiteY487" fmla="*/ 2510117 h 3056964"/>
                          <a:gd name="connsiteX488" fmla="*/ 165847 w 2525304"/>
                          <a:gd name="connsiteY488" fmla="*/ 2460812 h 3056964"/>
                          <a:gd name="connsiteX489" fmla="*/ 161365 w 2525304"/>
                          <a:gd name="connsiteY489" fmla="*/ 2433917 h 3056964"/>
                          <a:gd name="connsiteX490" fmla="*/ 156882 w 2525304"/>
                          <a:gd name="connsiteY490" fmla="*/ 2245659 h 3056964"/>
                          <a:gd name="connsiteX491" fmla="*/ 152400 w 2525304"/>
                          <a:gd name="connsiteY491" fmla="*/ 2205317 h 3056964"/>
                          <a:gd name="connsiteX492" fmla="*/ 143435 w 2525304"/>
                          <a:gd name="connsiteY492" fmla="*/ 2070847 h 3056964"/>
                          <a:gd name="connsiteX493" fmla="*/ 129988 w 2525304"/>
                          <a:gd name="connsiteY493" fmla="*/ 2030506 h 3056964"/>
                          <a:gd name="connsiteX494" fmla="*/ 125506 w 2525304"/>
                          <a:gd name="connsiteY494" fmla="*/ 2017059 h 3056964"/>
                          <a:gd name="connsiteX495" fmla="*/ 138953 w 2525304"/>
                          <a:gd name="connsiteY495" fmla="*/ 1999129 h 3056964"/>
                          <a:gd name="connsiteX496" fmla="*/ 152400 w 2525304"/>
                          <a:gd name="connsiteY496" fmla="*/ 1990164 h 3056964"/>
                          <a:gd name="connsiteX497" fmla="*/ 170329 w 2525304"/>
                          <a:gd name="connsiteY497" fmla="*/ 1945341 h 3056964"/>
                          <a:gd name="connsiteX498" fmla="*/ 188259 w 2525304"/>
                          <a:gd name="connsiteY498" fmla="*/ 1909482 h 3056964"/>
                          <a:gd name="connsiteX499" fmla="*/ 206188 w 2525304"/>
                          <a:gd name="connsiteY499" fmla="*/ 1873623 h 3056964"/>
                          <a:gd name="connsiteX500" fmla="*/ 210670 w 2525304"/>
                          <a:gd name="connsiteY500" fmla="*/ 1860176 h 3056964"/>
                          <a:gd name="connsiteX501" fmla="*/ 219635 w 2525304"/>
                          <a:gd name="connsiteY501" fmla="*/ 1801906 h 3056964"/>
                          <a:gd name="connsiteX502" fmla="*/ 210670 w 2525304"/>
                          <a:gd name="connsiteY502" fmla="*/ 1645023 h 3056964"/>
                          <a:gd name="connsiteX503" fmla="*/ 192741 w 2525304"/>
                          <a:gd name="connsiteY503" fmla="*/ 1609164 h 3056964"/>
                          <a:gd name="connsiteX504" fmla="*/ 179294 w 2525304"/>
                          <a:gd name="connsiteY504" fmla="*/ 1577788 h 3056964"/>
                          <a:gd name="connsiteX505" fmla="*/ 165847 w 2525304"/>
                          <a:gd name="connsiteY505" fmla="*/ 1550894 h 3056964"/>
                          <a:gd name="connsiteX506" fmla="*/ 152400 w 2525304"/>
                          <a:gd name="connsiteY506" fmla="*/ 1519517 h 3056964"/>
                          <a:gd name="connsiteX507" fmla="*/ 143435 w 2525304"/>
                          <a:gd name="connsiteY507" fmla="*/ 1506070 h 3056964"/>
                          <a:gd name="connsiteX508" fmla="*/ 107576 w 2525304"/>
                          <a:gd name="connsiteY508" fmla="*/ 1470212 h 3056964"/>
                          <a:gd name="connsiteX509" fmla="*/ 94129 w 2525304"/>
                          <a:gd name="connsiteY509" fmla="*/ 1465729 h 3056964"/>
                          <a:gd name="connsiteX510" fmla="*/ 71718 w 2525304"/>
                          <a:gd name="connsiteY510" fmla="*/ 1456764 h 3056964"/>
                          <a:gd name="connsiteX511" fmla="*/ 58270 w 2525304"/>
                          <a:gd name="connsiteY511" fmla="*/ 1447800 h 3056964"/>
                          <a:gd name="connsiteX512" fmla="*/ 26894 w 2525304"/>
                          <a:gd name="connsiteY512" fmla="*/ 1416423 h 3056964"/>
                          <a:gd name="connsiteX513" fmla="*/ 0 w 2525304"/>
                          <a:gd name="connsiteY513" fmla="*/ 1394012 h 3056964"/>
                          <a:gd name="connsiteX0" fmla="*/ 0 w 2525304"/>
                          <a:gd name="connsiteY0" fmla="*/ 1394012 h 3056964"/>
                          <a:gd name="connsiteX1" fmla="*/ 22412 w 2525304"/>
                          <a:gd name="connsiteY1" fmla="*/ 1385047 h 3056964"/>
                          <a:gd name="connsiteX2" fmla="*/ 31376 w 2525304"/>
                          <a:gd name="connsiteY2" fmla="*/ 1367117 h 3056964"/>
                          <a:gd name="connsiteX3" fmla="*/ 44823 w 2525304"/>
                          <a:gd name="connsiteY3" fmla="*/ 1358153 h 3056964"/>
                          <a:gd name="connsiteX4" fmla="*/ 58270 w 2525304"/>
                          <a:gd name="connsiteY4" fmla="*/ 1340223 h 3056964"/>
                          <a:gd name="connsiteX5" fmla="*/ 76200 w 2525304"/>
                          <a:gd name="connsiteY5" fmla="*/ 1331259 h 3056964"/>
                          <a:gd name="connsiteX6" fmla="*/ 98612 w 2525304"/>
                          <a:gd name="connsiteY6" fmla="*/ 1322294 h 3056964"/>
                          <a:gd name="connsiteX7" fmla="*/ 125506 w 2525304"/>
                          <a:gd name="connsiteY7" fmla="*/ 1313329 h 3056964"/>
                          <a:gd name="connsiteX8" fmla="*/ 152400 w 2525304"/>
                          <a:gd name="connsiteY8" fmla="*/ 1295400 h 3056964"/>
                          <a:gd name="connsiteX9" fmla="*/ 170329 w 2525304"/>
                          <a:gd name="connsiteY9" fmla="*/ 1286435 h 3056964"/>
                          <a:gd name="connsiteX10" fmla="*/ 188259 w 2525304"/>
                          <a:gd name="connsiteY10" fmla="*/ 1268506 h 3056964"/>
                          <a:gd name="connsiteX11" fmla="*/ 228600 w 2525304"/>
                          <a:gd name="connsiteY11" fmla="*/ 1250576 h 3056964"/>
                          <a:gd name="connsiteX12" fmla="*/ 255494 w 2525304"/>
                          <a:gd name="connsiteY12" fmla="*/ 1232647 h 3056964"/>
                          <a:gd name="connsiteX13" fmla="*/ 300318 w 2525304"/>
                          <a:gd name="connsiteY13" fmla="*/ 1210235 h 3056964"/>
                          <a:gd name="connsiteX14" fmla="*/ 313765 w 2525304"/>
                          <a:gd name="connsiteY14" fmla="*/ 1201270 h 3056964"/>
                          <a:gd name="connsiteX15" fmla="*/ 340659 w 2525304"/>
                          <a:gd name="connsiteY15" fmla="*/ 1196788 h 3056964"/>
                          <a:gd name="connsiteX16" fmla="*/ 363070 w 2525304"/>
                          <a:gd name="connsiteY16" fmla="*/ 1192306 h 3056964"/>
                          <a:gd name="connsiteX17" fmla="*/ 389965 w 2525304"/>
                          <a:gd name="connsiteY17" fmla="*/ 1187823 h 3056964"/>
                          <a:gd name="connsiteX18" fmla="*/ 425823 w 2525304"/>
                          <a:gd name="connsiteY18" fmla="*/ 1183341 h 3056964"/>
                          <a:gd name="connsiteX19" fmla="*/ 470647 w 2525304"/>
                          <a:gd name="connsiteY19" fmla="*/ 1174376 h 3056964"/>
                          <a:gd name="connsiteX20" fmla="*/ 515470 w 2525304"/>
                          <a:gd name="connsiteY20" fmla="*/ 1165412 h 3056964"/>
                          <a:gd name="connsiteX21" fmla="*/ 528918 w 2525304"/>
                          <a:gd name="connsiteY21" fmla="*/ 1156447 h 3056964"/>
                          <a:gd name="connsiteX22" fmla="*/ 600635 w 2525304"/>
                          <a:gd name="connsiteY22" fmla="*/ 1143000 h 3056964"/>
                          <a:gd name="connsiteX23" fmla="*/ 690282 w 2525304"/>
                          <a:gd name="connsiteY23" fmla="*/ 1134035 h 3056964"/>
                          <a:gd name="connsiteX24" fmla="*/ 793376 w 2525304"/>
                          <a:gd name="connsiteY24" fmla="*/ 1138517 h 3056964"/>
                          <a:gd name="connsiteX25" fmla="*/ 874059 w 2525304"/>
                          <a:gd name="connsiteY25" fmla="*/ 1151964 h 3056964"/>
                          <a:gd name="connsiteX26" fmla="*/ 914400 w 2525304"/>
                          <a:gd name="connsiteY26" fmla="*/ 1156447 h 3056964"/>
                          <a:gd name="connsiteX27" fmla="*/ 1030941 w 2525304"/>
                          <a:gd name="connsiteY27" fmla="*/ 1169894 h 3056964"/>
                          <a:gd name="connsiteX28" fmla="*/ 1151965 w 2525304"/>
                          <a:gd name="connsiteY28" fmla="*/ 1178859 h 3056964"/>
                          <a:gd name="connsiteX29" fmla="*/ 1281953 w 2525304"/>
                          <a:gd name="connsiteY29" fmla="*/ 1187823 h 3056964"/>
                          <a:gd name="connsiteX30" fmla="*/ 1465729 w 2525304"/>
                          <a:gd name="connsiteY30" fmla="*/ 1183341 h 3056964"/>
                          <a:gd name="connsiteX31" fmla="*/ 1510553 w 2525304"/>
                          <a:gd name="connsiteY31" fmla="*/ 1178859 h 3056964"/>
                          <a:gd name="connsiteX32" fmla="*/ 1582270 w 2525304"/>
                          <a:gd name="connsiteY32" fmla="*/ 1147482 h 3056964"/>
                          <a:gd name="connsiteX33" fmla="*/ 1604682 w 2525304"/>
                          <a:gd name="connsiteY33" fmla="*/ 1143000 h 3056964"/>
                          <a:gd name="connsiteX34" fmla="*/ 1622612 w 2525304"/>
                          <a:gd name="connsiteY34" fmla="*/ 1134035 h 3056964"/>
                          <a:gd name="connsiteX35" fmla="*/ 1645023 w 2525304"/>
                          <a:gd name="connsiteY35" fmla="*/ 1125070 h 3056964"/>
                          <a:gd name="connsiteX36" fmla="*/ 1662953 w 2525304"/>
                          <a:gd name="connsiteY36" fmla="*/ 1111623 h 3056964"/>
                          <a:gd name="connsiteX37" fmla="*/ 1698812 w 2525304"/>
                          <a:gd name="connsiteY37" fmla="*/ 1093694 h 3056964"/>
                          <a:gd name="connsiteX38" fmla="*/ 1739153 w 2525304"/>
                          <a:gd name="connsiteY38" fmla="*/ 1066800 h 3056964"/>
                          <a:gd name="connsiteX39" fmla="*/ 1752600 w 2525304"/>
                          <a:gd name="connsiteY39" fmla="*/ 1053353 h 3056964"/>
                          <a:gd name="connsiteX40" fmla="*/ 1775012 w 2525304"/>
                          <a:gd name="connsiteY40" fmla="*/ 1039906 h 3056964"/>
                          <a:gd name="connsiteX41" fmla="*/ 1797423 w 2525304"/>
                          <a:gd name="connsiteY41" fmla="*/ 1021976 h 3056964"/>
                          <a:gd name="connsiteX42" fmla="*/ 1810870 w 2525304"/>
                          <a:gd name="connsiteY42" fmla="*/ 990600 h 3056964"/>
                          <a:gd name="connsiteX43" fmla="*/ 1815353 w 2525304"/>
                          <a:gd name="connsiteY43" fmla="*/ 977153 h 3056964"/>
                          <a:gd name="connsiteX44" fmla="*/ 1801906 w 2525304"/>
                          <a:gd name="connsiteY44" fmla="*/ 824753 h 3056964"/>
                          <a:gd name="connsiteX45" fmla="*/ 1792941 w 2525304"/>
                          <a:gd name="connsiteY45" fmla="*/ 811306 h 3056964"/>
                          <a:gd name="connsiteX46" fmla="*/ 1757082 w 2525304"/>
                          <a:gd name="connsiteY46" fmla="*/ 779929 h 3056964"/>
                          <a:gd name="connsiteX47" fmla="*/ 1730188 w 2525304"/>
                          <a:gd name="connsiteY47" fmla="*/ 753035 h 3056964"/>
                          <a:gd name="connsiteX48" fmla="*/ 1703294 w 2525304"/>
                          <a:gd name="connsiteY48" fmla="*/ 735106 h 3056964"/>
                          <a:gd name="connsiteX49" fmla="*/ 1622612 w 2525304"/>
                          <a:gd name="connsiteY49" fmla="*/ 739588 h 3056964"/>
                          <a:gd name="connsiteX50" fmla="*/ 1595718 w 2525304"/>
                          <a:gd name="connsiteY50" fmla="*/ 748553 h 3056964"/>
                          <a:gd name="connsiteX51" fmla="*/ 1573306 w 2525304"/>
                          <a:gd name="connsiteY51" fmla="*/ 753035 h 3056964"/>
                          <a:gd name="connsiteX52" fmla="*/ 1326776 w 2525304"/>
                          <a:gd name="connsiteY52" fmla="*/ 748553 h 3056964"/>
                          <a:gd name="connsiteX53" fmla="*/ 1308847 w 2525304"/>
                          <a:gd name="connsiteY53" fmla="*/ 744070 h 3056964"/>
                          <a:gd name="connsiteX54" fmla="*/ 1277470 w 2525304"/>
                          <a:gd name="connsiteY54" fmla="*/ 739588 h 3056964"/>
                          <a:gd name="connsiteX55" fmla="*/ 1259541 w 2525304"/>
                          <a:gd name="connsiteY55" fmla="*/ 735106 h 3056964"/>
                          <a:gd name="connsiteX56" fmla="*/ 1232647 w 2525304"/>
                          <a:gd name="connsiteY56" fmla="*/ 730623 h 3056964"/>
                          <a:gd name="connsiteX57" fmla="*/ 1053353 w 2525304"/>
                          <a:gd name="connsiteY57" fmla="*/ 735106 h 3056964"/>
                          <a:gd name="connsiteX58" fmla="*/ 1035423 w 2525304"/>
                          <a:gd name="connsiteY58" fmla="*/ 739588 h 3056964"/>
                          <a:gd name="connsiteX59" fmla="*/ 1008529 w 2525304"/>
                          <a:gd name="connsiteY59" fmla="*/ 744070 h 3056964"/>
                          <a:gd name="connsiteX60" fmla="*/ 995082 w 2525304"/>
                          <a:gd name="connsiteY60" fmla="*/ 748553 h 3056964"/>
                          <a:gd name="connsiteX61" fmla="*/ 945776 w 2525304"/>
                          <a:gd name="connsiteY61" fmla="*/ 717176 h 3056964"/>
                          <a:gd name="connsiteX62" fmla="*/ 941294 w 2525304"/>
                          <a:gd name="connsiteY62" fmla="*/ 703729 h 3056964"/>
                          <a:gd name="connsiteX63" fmla="*/ 932329 w 2525304"/>
                          <a:gd name="connsiteY63" fmla="*/ 605117 h 3056964"/>
                          <a:gd name="connsiteX64" fmla="*/ 914400 w 2525304"/>
                          <a:gd name="connsiteY64" fmla="*/ 587188 h 3056964"/>
                          <a:gd name="connsiteX65" fmla="*/ 918882 w 2525304"/>
                          <a:gd name="connsiteY65" fmla="*/ 555812 h 3056964"/>
                          <a:gd name="connsiteX66" fmla="*/ 941294 w 2525304"/>
                          <a:gd name="connsiteY66" fmla="*/ 551329 h 3056964"/>
                          <a:gd name="connsiteX67" fmla="*/ 959223 w 2525304"/>
                          <a:gd name="connsiteY67" fmla="*/ 537882 h 3056964"/>
                          <a:gd name="connsiteX68" fmla="*/ 990600 w 2525304"/>
                          <a:gd name="connsiteY68" fmla="*/ 533400 h 3056964"/>
                          <a:gd name="connsiteX69" fmla="*/ 1129553 w 2525304"/>
                          <a:gd name="connsiteY69" fmla="*/ 524435 h 3056964"/>
                          <a:gd name="connsiteX70" fmla="*/ 1147482 w 2525304"/>
                          <a:gd name="connsiteY70" fmla="*/ 515470 h 3056964"/>
                          <a:gd name="connsiteX71" fmla="*/ 1178859 w 2525304"/>
                          <a:gd name="connsiteY71" fmla="*/ 493059 h 3056964"/>
                          <a:gd name="connsiteX72" fmla="*/ 1192306 w 2525304"/>
                          <a:gd name="connsiteY72" fmla="*/ 479612 h 3056964"/>
                          <a:gd name="connsiteX73" fmla="*/ 1214718 w 2525304"/>
                          <a:gd name="connsiteY73" fmla="*/ 470647 h 3056964"/>
                          <a:gd name="connsiteX74" fmla="*/ 1241612 w 2525304"/>
                          <a:gd name="connsiteY74" fmla="*/ 457200 h 3056964"/>
                          <a:gd name="connsiteX75" fmla="*/ 1277470 w 2525304"/>
                          <a:gd name="connsiteY75" fmla="*/ 439270 h 3056964"/>
                          <a:gd name="connsiteX76" fmla="*/ 1295400 w 2525304"/>
                          <a:gd name="connsiteY76" fmla="*/ 416859 h 3056964"/>
                          <a:gd name="connsiteX77" fmla="*/ 1317812 w 2525304"/>
                          <a:gd name="connsiteY77" fmla="*/ 394447 h 3056964"/>
                          <a:gd name="connsiteX78" fmla="*/ 1353670 w 2525304"/>
                          <a:gd name="connsiteY78" fmla="*/ 349623 h 3056964"/>
                          <a:gd name="connsiteX79" fmla="*/ 1371600 w 2525304"/>
                          <a:gd name="connsiteY79" fmla="*/ 322729 h 3056964"/>
                          <a:gd name="connsiteX80" fmla="*/ 1380565 w 2525304"/>
                          <a:gd name="connsiteY80" fmla="*/ 282388 h 3056964"/>
                          <a:gd name="connsiteX81" fmla="*/ 1385047 w 2525304"/>
                          <a:gd name="connsiteY81" fmla="*/ 268941 h 3056964"/>
                          <a:gd name="connsiteX82" fmla="*/ 1380565 w 2525304"/>
                          <a:gd name="connsiteY82" fmla="*/ 219635 h 3056964"/>
                          <a:gd name="connsiteX83" fmla="*/ 1367118 w 2525304"/>
                          <a:gd name="connsiteY83" fmla="*/ 210670 h 3056964"/>
                          <a:gd name="connsiteX84" fmla="*/ 1349188 w 2525304"/>
                          <a:gd name="connsiteY84" fmla="*/ 206188 h 3056964"/>
                          <a:gd name="connsiteX85" fmla="*/ 1326776 w 2525304"/>
                          <a:gd name="connsiteY85" fmla="*/ 197223 h 3056964"/>
                          <a:gd name="connsiteX86" fmla="*/ 1281953 w 2525304"/>
                          <a:gd name="connsiteY86" fmla="*/ 201706 h 3056964"/>
                          <a:gd name="connsiteX87" fmla="*/ 1250576 w 2525304"/>
                          <a:gd name="connsiteY87" fmla="*/ 215153 h 3056964"/>
                          <a:gd name="connsiteX88" fmla="*/ 1210235 w 2525304"/>
                          <a:gd name="connsiteY88" fmla="*/ 228600 h 3056964"/>
                          <a:gd name="connsiteX89" fmla="*/ 1183341 w 2525304"/>
                          <a:gd name="connsiteY89" fmla="*/ 242047 h 3056964"/>
                          <a:gd name="connsiteX90" fmla="*/ 1160929 w 2525304"/>
                          <a:gd name="connsiteY90" fmla="*/ 255494 h 3056964"/>
                          <a:gd name="connsiteX91" fmla="*/ 1134035 w 2525304"/>
                          <a:gd name="connsiteY91" fmla="*/ 264459 h 3056964"/>
                          <a:gd name="connsiteX92" fmla="*/ 1111623 w 2525304"/>
                          <a:gd name="connsiteY92" fmla="*/ 273423 h 3056964"/>
                          <a:gd name="connsiteX93" fmla="*/ 1084729 w 2525304"/>
                          <a:gd name="connsiteY93" fmla="*/ 282388 h 3056964"/>
                          <a:gd name="connsiteX94" fmla="*/ 986118 w 2525304"/>
                          <a:gd name="connsiteY94" fmla="*/ 277906 h 3056964"/>
                          <a:gd name="connsiteX95" fmla="*/ 927847 w 2525304"/>
                          <a:gd name="connsiteY95" fmla="*/ 264459 h 3056964"/>
                          <a:gd name="connsiteX96" fmla="*/ 896470 w 2525304"/>
                          <a:gd name="connsiteY96" fmla="*/ 242047 h 3056964"/>
                          <a:gd name="connsiteX97" fmla="*/ 883023 w 2525304"/>
                          <a:gd name="connsiteY97" fmla="*/ 233082 h 3056964"/>
                          <a:gd name="connsiteX98" fmla="*/ 865094 w 2525304"/>
                          <a:gd name="connsiteY98" fmla="*/ 183776 h 3056964"/>
                          <a:gd name="connsiteX99" fmla="*/ 869576 w 2525304"/>
                          <a:gd name="connsiteY99" fmla="*/ 89647 h 3056964"/>
                          <a:gd name="connsiteX100" fmla="*/ 874059 w 2525304"/>
                          <a:gd name="connsiteY100" fmla="*/ 71717 h 3056964"/>
                          <a:gd name="connsiteX101" fmla="*/ 883023 w 2525304"/>
                          <a:gd name="connsiteY101" fmla="*/ 58270 h 3056964"/>
                          <a:gd name="connsiteX102" fmla="*/ 909918 w 2525304"/>
                          <a:gd name="connsiteY102" fmla="*/ 49306 h 3056964"/>
                          <a:gd name="connsiteX103" fmla="*/ 914400 w 2525304"/>
                          <a:gd name="connsiteY103" fmla="*/ 71717 h 3056964"/>
                          <a:gd name="connsiteX104" fmla="*/ 909918 w 2525304"/>
                          <a:gd name="connsiteY104" fmla="*/ 94129 h 3056964"/>
                          <a:gd name="connsiteX105" fmla="*/ 900953 w 2525304"/>
                          <a:gd name="connsiteY105" fmla="*/ 152400 h 3056964"/>
                          <a:gd name="connsiteX106" fmla="*/ 905435 w 2525304"/>
                          <a:gd name="connsiteY106" fmla="*/ 201706 h 3056964"/>
                          <a:gd name="connsiteX107" fmla="*/ 932329 w 2525304"/>
                          <a:gd name="connsiteY107" fmla="*/ 237564 h 3056964"/>
                          <a:gd name="connsiteX108" fmla="*/ 954741 w 2525304"/>
                          <a:gd name="connsiteY108" fmla="*/ 246529 h 3056964"/>
                          <a:gd name="connsiteX109" fmla="*/ 972670 w 2525304"/>
                          <a:gd name="connsiteY109" fmla="*/ 255494 h 3056964"/>
                          <a:gd name="connsiteX110" fmla="*/ 1066800 w 2525304"/>
                          <a:gd name="connsiteY110" fmla="*/ 251012 h 3056964"/>
                          <a:gd name="connsiteX111" fmla="*/ 1111623 w 2525304"/>
                          <a:gd name="connsiteY111" fmla="*/ 237564 h 3056964"/>
                          <a:gd name="connsiteX112" fmla="*/ 1129553 w 2525304"/>
                          <a:gd name="connsiteY112" fmla="*/ 224117 h 3056964"/>
                          <a:gd name="connsiteX113" fmla="*/ 1156447 w 2525304"/>
                          <a:gd name="connsiteY113" fmla="*/ 197223 h 3056964"/>
                          <a:gd name="connsiteX114" fmla="*/ 1160929 w 2525304"/>
                          <a:gd name="connsiteY114" fmla="*/ 179294 h 3056964"/>
                          <a:gd name="connsiteX115" fmla="*/ 1178859 w 2525304"/>
                          <a:gd name="connsiteY115" fmla="*/ 17929 h 3056964"/>
                          <a:gd name="connsiteX116" fmla="*/ 1210235 w 2525304"/>
                          <a:gd name="connsiteY116" fmla="*/ 22412 h 3056964"/>
                          <a:gd name="connsiteX117" fmla="*/ 1214718 w 2525304"/>
                          <a:gd name="connsiteY117" fmla="*/ 53788 h 3056964"/>
                          <a:gd name="connsiteX118" fmla="*/ 1201270 w 2525304"/>
                          <a:gd name="connsiteY118" fmla="*/ 98612 h 3056964"/>
                          <a:gd name="connsiteX119" fmla="*/ 1210235 w 2525304"/>
                          <a:gd name="connsiteY119" fmla="*/ 147917 h 3056964"/>
                          <a:gd name="connsiteX120" fmla="*/ 1214718 w 2525304"/>
                          <a:gd name="connsiteY120" fmla="*/ 161364 h 3056964"/>
                          <a:gd name="connsiteX121" fmla="*/ 1228165 w 2525304"/>
                          <a:gd name="connsiteY121" fmla="*/ 170329 h 3056964"/>
                          <a:gd name="connsiteX122" fmla="*/ 1250576 w 2525304"/>
                          <a:gd name="connsiteY122" fmla="*/ 188259 h 3056964"/>
                          <a:gd name="connsiteX123" fmla="*/ 1317812 w 2525304"/>
                          <a:gd name="connsiteY123" fmla="*/ 183776 h 3056964"/>
                          <a:gd name="connsiteX124" fmla="*/ 1353670 w 2525304"/>
                          <a:gd name="connsiteY124" fmla="*/ 174812 h 3056964"/>
                          <a:gd name="connsiteX125" fmla="*/ 1506070 w 2525304"/>
                          <a:gd name="connsiteY125" fmla="*/ 143435 h 3056964"/>
                          <a:gd name="connsiteX126" fmla="*/ 1550894 w 2525304"/>
                          <a:gd name="connsiteY126" fmla="*/ 116541 h 3056964"/>
                          <a:gd name="connsiteX127" fmla="*/ 1564341 w 2525304"/>
                          <a:gd name="connsiteY127" fmla="*/ 103094 h 3056964"/>
                          <a:gd name="connsiteX128" fmla="*/ 1586753 w 2525304"/>
                          <a:gd name="connsiteY128" fmla="*/ 85164 h 3056964"/>
                          <a:gd name="connsiteX129" fmla="*/ 1595718 w 2525304"/>
                          <a:gd name="connsiteY129" fmla="*/ 67235 h 3056964"/>
                          <a:gd name="connsiteX130" fmla="*/ 1600200 w 2525304"/>
                          <a:gd name="connsiteY130" fmla="*/ 49306 h 3056964"/>
                          <a:gd name="connsiteX131" fmla="*/ 1609165 w 2525304"/>
                          <a:gd name="connsiteY131" fmla="*/ 0 h 3056964"/>
                          <a:gd name="connsiteX132" fmla="*/ 1622612 w 2525304"/>
                          <a:gd name="connsiteY132" fmla="*/ 8964 h 3056964"/>
                          <a:gd name="connsiteX133" fmla="*/ 1613647 w 2525304"/>
                          <a:gd name="connsiteY133" fmla="*/ 85164 h 3056964"/>
                          <a:gd name="connsiteX134" fmla="*/ 1627094 w 2525304"/>
                          <a:gd name="connsiteY134" fmla="*/ 103094 h 3056964"/>
                          <a:gd name="connsiteX135" fmla="*/ 1658470 w 2525304"/>
                          <a:gd name="connsiteY135" fmla="*/ 98612 h 3056964"/>
                          <a:gd name="connsiteX136" fmla="*/ 1685365 w 2525304"/>
                          <a:gd name="connsiteY136" fmla="*/ 76200 h 3056964"/>
                          <a:gd name="connsiteX137" fmla="*/ 1694329 w 2525304"/>
                          <a:gd name="connsiteY137" fmla="*/ 62753 h 3056964"/>
                          <a:gd name="connsiteX138" fmla="*/ 1734670 w 2525304"/>
                          <a:gd name="connsiteY138" fmla="*/ 40341 h 3056964"/>
                          <a:gd name="connsiteX139" fmla="*/ 1743635 w 2525304"/>
                          <a:gd name="connsiteY139" fmla="*/ 26894 h 3056964"/>
                          <a:gd name="connsiteX140" fmla="*/ 1757082 w 2525304"/>
                          <a:gd name="connsiteY140" fmla="*/ 22412 h 3056964"/>
                          <a:gd name="connsiteX141" fmla="*/ 1792941 w 2525304"/>
                          <a:gd name="connsiteY141" fmla="*/ 4482 h 3056964"/>
                          <a:gd name="connsiteX142" fmla="*/ 1797423 w 2525304"/>
                          <a:gd name="connsiteY142" fmla="*/ 22412 h 3056964"/>
                          <a:gd name="connsiteX143" fmla="*/ 1792941 w 2525304"/>
                          <a:gd name="connsiteY143" fmla="*/ 40341 h 3056964"/>
                          <a:gd name="connsiteX144" fmla="*/ 1788459 w 2525304"/>
                          <a:gd name="connsiteY144" fmla="*/ 53788 h 3056964"/>
                          <a:gd name="connsiteX145" fmla="*/ 1761565 w 2525304"/>
                          <a:gd name="connsiteY145" fmla="*/ 76200 h 3056964"/>
                          <a:gd name="connsiteX146" fmla="*/ 1783976 w 2525304"/>
                          <a:gd name="connsiteY146" fmla="*/ 85164 h 3056964"/>
                          <a:gd name="connsiteX147" fmla="*/ 1878106 w 2525304"/>
                          <a:gd name="connsiteY147" fmla="*/ 76200 h 3056964"/>
                          <a:gd name="connsiteX148" fmla="*/ 1891553 w 2525304"/>
                          <a:gd name="connsiteY148" fmla="*/ 67235 h 3056964"/>
                          <a:gd name="connsiteX149" fmla="*/ 1918447 w 2525304"/>
                          <a:gd name="connsiteY149" fmla="*/ 58270 h 3056964"/>
                          <a:gd name="connsiteX150" fmla="*/ 1940859 w 2525304"/>
                          <a:gd name="connsiteY150" fmla="*/ 44823 h 3056964"/>
                          <a:gd name="connsiteX151" fmla="*/ 1954306 w 2525304"/>
                          <a:gd name="connsiteY151" fmla="*/ 40341 h 3056964"/>
                          <a:gd name="connsiteX152" fmla="*/ 2003612 w 2525304"/>
                          <a:gd name="connsiteY152" fmla="*/ 13447 h 3056964"/>
                          <a:gd name="connsiteX153" fmla="*/ 2008094 w 2525304"/>
                          <a:gd name="connsiteY153" fmla="*/ 31376 h 3056964"/>
                          <a:gd name="connsiteX154" fmla="*/ 1999129 w 2525304"/>
                          <a:gd name="connsiteY154" fmla="*/ 44823 h 3056964"/>
                          <a:gd name="connsiteX155" fmla="*/ 1994647 w 2525304"/>
                          <a:gd name="connsiteY155" fmla="*/ 58270 h 3056964"/>
                          <a:gd name="connsiteX156" fmla="*/ 2039470 w 2525304"/>
                          <a:gd name="connsiteY156" fmla="*/ 76200 h 3056964"/>
                          <a:gd name="connsiteX157" fmla="*/ 2115670 w 2525304"/>
                          <a:gd name="connsiteY157" fmla="*/ 76200 h 3056964"/>
                          <a:gd name="connsiteX158" fmla="*/ 2160494 w 2525304"/>
                          <a:gd name="connsiteY158" fmla="*/ 62753 h 3056964"/>
                          <a:gd name="connsiteX159" fmla="*/ 2191870 w 2525304"/>
                          <a:gd name="connsiteY159" fmla="*/ 49306 h 3056964"/>
                          <a:gd name="connsiteX160" fmla="*/ 2205318 w 2525304"/>
                          <a:gd name="connsiteY160" fmla="*/ 44823 h 3056964"/>
                          <a:gd name="connsiteX161" fmla="*/ 2232212 w 2525304"/>
                          <a:gd name="connsiteY161" fmla="*/ 26894 h 3056964"/>
                          <a:gd name="connsiteX162" fmla="*/ 2263588 w 2525304"/>
                          <a:gd name="connsiteY162" fmla="*/ 8964 h 3056964"/>
                          <a:gd name="connsiteX163" fmla="*/ 2254623 w 2525304"/>
                          <a:gd name="connsiteY163" fmla="*/ 62753 h 3056964"/>
                          <a:gd name="connsiteX164" fmla="*/ 2245659 w 2525304"/>
                          <a:gd name="connsiteY164" fmla="*/ 76200 h 3056964"/>
                          <a:gd name="connsiteX165" fmla="*/ 2254623 w 2525304"/>
                          <a:gd name="connsiteY165" fmla="*/ 89647 h 3056964"/>
                          <a:gd name="connsiteX166" fmla="*/ 2353235 w 2525304"/>
                          <a:gd name="connsiteY166" fmla="*/ 85164 h 3056964"/>
                          <a:gd name="connsiteX167" fmla="*/ 2366682 w 2525304"/>
                          <a:gd name="connsiteY167" fmla="*/ 80682 h 3056964"/>
                          <a:gd name="connsiteX168" fmla="*/ 2389094 w 2525304"/>
                          <a:gd name="connsiteY168" fmla="*/ 76200 h 3056964"/>
                          <a:gd name="connsiteX169" fmla="*/ 2424953 w 2525304"/>
                          <a:gd name="connsiteY169" fmla="*/ 53788 h 3056964"/>
                          <a:gd name="connsiteX170" fmla="*/ 2451847 w 2525304"/>
                          <a:gd name="connsiteY170" fmla="*/ 44823 h 3056964"/>
                          <a:gd name="connsiteX171" fmla="*/ 2510118 w 2525304"/>
                          <a:gd name="connsiteY171" fmla="*/ 22412 h 3056964"/>
                          <a:gd name="connsiteX172" fmla="*/ 2505635 w 2525304"/>
                          <a:gd name="connsiteY172" fmla="*/ 58270 h 3056964"/>
                          <a:gd name="connsiteX173" fmla="*/ 2483223 w 2525304"/>
                          <a:gd name="connsiteY173" fmla="*/ 71717 h 3056964"/>
                          <a:gd name="connsiteX174" fmla="*/ 2465294 w 2525304"/>
                          <a:gd name="connsiteY174" fmla="*/ 85164 h 3056964"/>
                          <a:gd name="connsiteX175" fmla="*/ 2442882 w 2525304"/>
                          <a:gd name="connsiteY175" fmla="*/ 89647 h 3056964"/>
                          <a:gd name="connsiteX176" fmla="*/ 2398059 w 2525304"/>
                          <a:gd name="connsiteY176" fmla="*/ 103094 h 3056964"/>
                          <a:gd name="connsiteX177" fmla="*/ 2375647 w 2525304"/>
                          <a:gd name="connsiteY177" fmla="*/ 112059 h 3056964"/>
                          <a:gd name="connsiteX178" fmla="*/ 2357718 w 2525304"/>
                          <a:gd name="connsiteY178" fmla="*/ 116541 h 3056964"/>
                          <a:gd name="connsiteX179" fmla="*/ 2344270 w 2525304"/>
                          <a:gd name="connsiteY179" fmla="*/ 147917 h 3056964"/>
                          <a:gd name="connsiteX180" fmla="*/ 2353235 w 2525304"/>
                          <a:gd name="connsiteY180" fmla="*/ 188259 h 3056964"/>
                          <a:gd name="connsiteX181" fmla="*/ 2362200 w 2525304"/>
                          <a:gd name="connsiteY181" fmla="*/ 201706 h 3056964"/>
                          <a:gd name="connsiteX182" fmla="*/ 2344270 w 2525304"/>
                          <a:gd name="connsiteY182" fmla="*/ 273423 h 3056964"/>
                          <a:gd name="connsiteX183" fmla="*/ 2321859 w 2525304"/>
                          <a:gd name="connsiteY183" fmla="*/ 300317 h 3056964"/>
                          <a:gd name="connsiteX184" fmla="*/ 2308412 w 2525304"/>
                          <a:gd name="connsiteY184" fmla="*/ 322729 h 3056964"/>
                          <a:gd name="connsiteX185" fmla="*/ 2281518 w 2525304"/>
                          <a:gd name="connsiteY185" fmla="*/ 327212 h 3056964"/>
                          <a:gd name="connsiteX186" fmla="*/ 2259106 w 2525304"/>
                          <a:gd name="connsiteY186" fmla="*/ 322729 h 3056964"/>
                          <a:gd name="connsiteX187" fmla="*/ 2277035 w 2525304"/>
                          <a:gd name="connsiteY187" fmla="*/ 264459 h 3056964"/>
                          <a:gd name="connsiteX188" fmla="*/ 2290482 w 2525304"/>
                          <a:gd name="connsiteY188" fmla="*/ 228600 h 3056964"/>
                          <a:gd name="connsiteX189" fmla="*/ 2286000 w 2525304"/>
                          <a:gd name="connsiteY189" fmla="*/ 192741 h 3056964"/>
                          <a:gd name="connsiteX190" fmla="*/ 2245659 w 2525304"/>
                          <a:gd name="connsiteY190" fmla="*/ 134470 h 3056964"/>
                          <a:gd name="connsiteX191" fmla="*/ 2200835 w 2525304"/>
                          <a:gd name="connsiteY191" fmla="*/ 116541 h 3056964"/>
                          <a:gd name="connsiteX192" fmla="*/ 2169459 w 2525304"/>
                          <a:gd name="connsiteY192" fmla="*/ 112059 h 3056964"/>
                          <a:gd name="connsiteX193" fmla="*/ 2102223 w 2525304"/>
                          <a:gd name="connsiteY193" fmla="*/ 116541 h 3056964"/>
                          <a:gd name="connsiteX194" fmla="*/ 2084294 w 2525304"/>
                          <a:gd name="connsiteY194" fmla="*/ 125506 h 3056964"/>
                          <a:gd name="connsiteX195" fmla="*/ 2070847 w 2525304"/>
                          <a:gd name="connsiteY195" fmla="*/ 129988 h 3056964"/>
                          <a:gd name="connsiteX196" fmla="*/ 2061882 w 2525304"/>
                          <a:gd name="connsiteY196" fmla="*/ 147917 h 3056964"/>
                          <a:gd name="connsiteX197" fmla="*/ 2034988 w 2525304"/>
                          <a:gd name="connsiteY197" fmla="*/ 161364 h 3056964"/>
                          <a:gd name="connsiteX198" fmla="*/ 1783976 w 2525304"/>
                          <a:gd name="connsiteY198" fmla="*/ 165847 h 3056964"/>
                          <a:gd name="connsiteX199" fmla="*/ 1766047 w 2525304"/>
                          <a:gd name="connsiteY199" fmla="*/ 174812 h 3056964"/>
                          <a:gd name="connsiteX200" fmla="*/ 1703294 w 2525304"/>
                          <a:gd name="connsiteY200" fmla="*/ 192741 h 3056964"/>
                          <a:gd name="connsiteX201" fmla="*/ 1689847 w 2525304"/>
                          <a:gd name="connsiteY201" fmla="*/ 197223 h 3056964"/>
                          <a:gd name="connsiteX202" fmla="*/ 1676400 w 2525304"/>
                          <a:gd name="connsiteY202" fmla="*/ 206188 h 3056964"/>
                          <a:gd name="connsiteX203" fmla="*/ 1649506 w 2525304"/>
                          <a:gd name="connsiteY203" fmla="*/ 215153 h 3056964"/>
                          <a:gd name="connsiteX204" fmla="*/ 1636059 w 2525304"/>
                          <a:gd name="connsiteY204" fmla="*/ 224117 h 3056964"/>
                          <a:gd name="connsiteX205" fmla="*/ 1622612 w 2525304"/>
                          <a:gd name="connsiteY205" fmla="*/ 237564 h 3056964"/>
                          <a:gd name="connsiteX206" fmla="*/ 1609165 w 2525304"/>
                          <a:gd name="connsiteY206" fmla="*/ 242047 h 3056964"/>
                          <a:gd name="connsiteX207" fmla="*/ 1577788 w 2525304"/>
                          <a:gd name="connsiteY207" fmla="*/ 273423 h 3056964"/>
                          <a:gd name="connsiteX208" fmla="*/ 1568823 w 2525304"/>
                          <a:gd name="connsiteY208" fmla="*/ 286870 h 3056964"/>
                          <a:gd name="connsiteX209" fmla="*/ 1555376 w 2525304"/>
                          <a:gd name="connsiteY209" fmla="*/ 300317 h 3056964"/>
                          <a:gd name="connsiteX210" fmla="*/ 1524000 w 2525304"/>
                          <a:gd name="connsiteY210" fmla="*/ 340659 h 3056964"/>
                          <a:gd name="connsiteX211" fmla="*/ 1519518 w 2525304"/>
                          <a:gd name="connsiteY211" fmla="*/ 354106 h 3056964"/>
                          <a:gd name="connsiteX212" fmla="*/ 1528482 w 2525304"/>
                          <a:gd name="connsiteY212" fmla="*/ 394447 h 3056964"/>
                          <a:gd name="connsiteX213" fmla="*/ 1537447 w 2525304"/>
                          <a:gd name="connsiteY213" fmla="*/ 407894 h 3056964"/>
                          <a:gd name="connsiteX214" fmla="*/ 1555376 w 2525304"/>
                          <a:gd name="connsiteY214" fmla="*/ 430306 h 3056964"/>
                          <a:gd name="connsiteX215" fmla="*/ 1600200 w 2525304"/>
                          <a:gd name="connsiteY215" fmla="*/ 398929 h 3056964"/>
                          <a:gd name="connsiteX216" fmla="*/ 1631576 w 2525304"/>
                          <a:gd name="connsiteY216" fmla="*/ 376517 h 3056964"/>
                          <a:gd name="connsiteX217" fmla="*/ 1645023 w 2525304"/>
                          <a:gd name="connsiteY217" fmla="*/ 363070 h 3056964"/>
                          <a:gd name="connsiteX218" fmla="*/ 1685365 w 2525304"/>
                          <a:gd name="connsiteY218" fmla="*/ 331694 h 3056964"/>
                          <a:gd name="connsiteX219" fmla="*/ 1716741 w 2525304"/>
                          <a:gd name="connsiteY219" fmla="*/ 300317 h 3056964"/>
                          <a:gd name="connsiteX220" fmla="*/ 1748118 w 2525304"/>
                          <a:gd name="connsiteY220" fmla="*/ 282388 h 3056964"/>
                          <a:gd name="connsiteX221" fmla="*/ 1761565 w 2525304"/>
                          <a:gd name="connsiteY221" fmla="*/ 277906 h 3056964"/>
                          <a:gd name="connsiteX222" fmla="*/ 1779494 w 2525304"/>
                          <a:gd name="connsiteY222" fmla="*/ 268941 h 3056964"/>
                          <a:gd name="connsiteX223" fmla="*/ 1815353 w 2525304"/>
                          <a:gd name="connsiteY223" fmla="*/ 259976 h 3056964"/>
                          <a:gd name="connsiteX224" fmla="*/ 2030506 w 2525304"/>
                          <a:gd name="connsiteY224" fmla="*/ 264459 h 3056964"/>
                          <a:gd name="connsiteX225" fmla="*/ 2017059 w 2525304"/>
                          <a:gd name="connsiteY225" fmla="*/ 286870 h 3056964"/>
                          <a:gd name="connsiteX226" fmla="*/ 1981200 w 2525304"/>
                          <a:gd name="connsiteY226" fmla="*/ 322729 h 3056964"/>
                          <a:gd name="connsiteX227" fmla="*/ 1967753 w 2525304"/>
                          <a:gd name="connsiteY227" fmla="*/ 336176 h 3056964"/>
                          <a:gd name="connsiteX228" fmla="*/ 1936376 w 2525304"/>
                          <a:gd name="connsiteY228" fmla="*/ 376517 h 3056964"/>
                          <a:gd name="connsiteX229" fmla="*/ 1905000 w 2525304"/>
                          <a:gd name="connsiteY229" fmla="*/ 403412 h 3056964"/>
                          <a:gd name="connsiteX230" fmla="*/ 1860176 w 2525304"/>
                          <a:gd name="connsiteY230" fmla="*/ 421341 h 3056964"/>
                          <a:gd name="connsiteX231" fmla="*/ 1788459 w 2525304"/>
                          <a:gd name="connsiteY231" fmla="*/ 430306 h 3056964"/>
                          <a:gd name="connsiteX232" fmla="*/ 1846729 w 2525304"/>
                          <a:gd name="connsiteY232" fmla="*/ 488576 h 3056964"/>
                          <a:gd name="connsiteX233" fmla="*/ 1913965 w 2525304"/>
                          <a:gd name="connsiteY233" fmla="*/ 515470 h 3056964"/>
                          <a:gd name="connsiteX234" fmla="*/ 1922929 w 2525304"/>
                          <a:gd name="connsiteY234" fmla="*/ 528917 h 3056964"/>
                          <a:gd name="connsiteX235" fmla="*/ 1967753 w 2525304"/>
                          <a:gd name="connsiteY235" fmla="*/ 569259 h 3056964"/>
                          <a:gd name="connsiteX236" fmla="*/ 1981200 w 2525304"/>
                          <a:gd name="connsiteY236" fmla="*/ 582706 h 3056964"/>
                          <a:gd name="connsiteX237" fmla="*/ 1994647 w 2525304"/>
                          <a:gd name="connsiteY237" fmla="*/ 591670 h 3056964"/>
                          <a:gd name="connsiteX238" fmla="*/ 2021541 w 2525304"/>
                          <a:gd name="connsiteY238" fmla="*/ 614082 h 3056964"/>
                          <a:gd name="connsiteX239" fmla="*/ 2030506 w 2525304"/>
                          <a:gd name="connsiteY239" fmla="*/ 627529 h 3056964"/>
                          <a:gd name="connsiteX240" fmla="*/ 2057400 w 2525304"/>
                          <a:gd name="connsiteY240" fmla="*/ 654423 h 3056964"/>
                          <a:gd name="connsiteX241" fmla="*/ 2088776 w 2525304"/>
                          <a:gd name="connsiteY241" fmla="*/ 699247 h 3056964"/>
                          <a:gd name="connsiteX242" fmla="*/ 2115670 w 2525304"/>
                          <a:gd name="connsiteY242" fmla="*/ 744070 h 3056964"/>
                          <a:gd name="connsiteX243" fmla="*/ 2120153 w 2525304"/>
                          <a:gd name="connsiteY243" fmla="*/ 775447 h 3056964"/>
                          <a:gd name="connsiteX244" fmla="*/ 2138082 w 2525304"/>
                          <a:gd name="connsiteY244" fmla="*/ 829235 h 3056964"/>
                          <a:gd name="connsiteX245" fmla="*/ 2147047 w 2525304"/>
                          <a:gd name="connsiteY245" fmla="*/ 883023 h 3056964"/>
                          <a:gd name="connsiteX246" fmla="*/ 2151529 w 2525304"/>
                          <a:gd name="connsiteY246" fmla="*/ 896470 h 3056964"/>
                          <a:gd name="connsiteX247" fmla="*/ 2156012 w 2525304"/>
                          <a:gd name="connsiteY247" fmla="*/ 914400 h 3056964"/>
                          <a:gd name="connsiteX248" fmla="*/ 2173941 w 2525304"/>
                          <a:gd name="connsiteY248" fmla="*/ 981635 h 3056964"/>
                          <a:gd name="connsiteX249" fmla="*/ 2182906 w 2525304"/>
                          <a:gd name="connsiteY249" fmla="*/ 999564 h 3056964"/>
                          <a:gd name="connsiteX250" fmla="*/ 2187388 w 2525304"/>
                          <a:gd name="connsiteY250" fmla="*/ 1017494 h 3056964"/>
                          <a:gd name="connsiteX251" fmla="*/ 2214282 w 2525304"/>
                          <a:gd name="connsiteY251" fmla="*/ 1071282 h 3056964"/>
                          <a:gd name="connsiteX252" fmla="*/ 2218765 w 2525304"/>
                          <a:gd name="connsiteY252" fmla="*/ 1089212 h 3056964"/>
                          <a:gd name="connsiteX253" fmla="*/ 2223247 w 2525304"/>
                          <a:gd name="connsiteY253" fmla="*/ 1116106 h 3056964"/>
                          <a:gd name="connsiteX254" fmla="*/ 2236694 w 2525304"/>
                          <a:gd name="connsiteY254" fmla="*/ 1143000 h 3056964"/>
                          <a:gd name="connsiteX255" fmla="*/ 2241176 w 2525304"/>
                          <a:gd name="connsiteY255" fmla="*/ 1264023 h 3056964"/>
                          <a:gd name="connsiteX256" fmla="*/ 2245659 w 2525304"/>
                          <a:gd name="connsiteY256" fmla="*/ 1281953 h 3056964"/>
                          <a:gd name="connsiteX257" fmla="*/ 2236694 w 2525304"/>
                          <a:gd name="connsiteY257" fmla="*/ 1380564 h 3056964"/>
                          <a:gd name="connsiteX258" fmla="*/ 2227729 w 2525304"/>
                          <a:gd name="connsiteY258" fmla="*/ 1402976 h 3056964"/>
                          <a:gd name="connsiteX259" fmla="*/ 2223247 w 2525304"/>
                          <a:gd name="connsiteY259" fmla="*/ 1416423 h 3056964"/>
                          <a:gd name="connsiteX260" fmla="*/ 2200835 w 2525304"/>
                          <a:gd name="connsiteY260" fmla="*/ 1474694 h 3056964"/>
                          <a:gd name="connsiteX261" fmla="*/ 2191870 w 2525304"/>
                          <a:gd name="connsiteY261" fmla="*/ 1497106 h 3056964"/>
                          <a:gd name="connsiteX262" fmla="*/ 2187388 w 2525304"/>
                          <a:gd name="connsiteY262" fmla="*/ 1510553 h 3056964"/>
                          <a:gd name="connsiteX263" fmla="*/ 2169459 w 2525304"/>
                          <a:gd name="connsiteY263" fmla="*/ 1555376 h 3056964"/>
                          <a:gd name="connsiteX264" fmla="*/ 2164976 w 2525304"/>
                          <a:gd name="connsiteY264" fmla="*/ 1568823 h 3056964"/>
                          <a:gd name="connsiteX265" fmla="*/ 2156012 w 2525304"/>
                          <a:gd name="connsiteY265" fmla="*/ 1613647 h 3056964"/>
                          <a:gd name="connsiteX266" fmla="*/ 2173941 w 2525304"/>
                          <a:gd name="connsiteY266" fmla="*/ 1631576 h 3056964"/>
                          <a:gd name="connsiteX267" fmla="*/ 2196353 w 2525304"/>
                          <a:gd name="connsiteY267" fmla="*/ 1645023 h 3056964"/>
                          <a:gd name="connsiteX268" fmla="*/ 2241176 w 2525304"/>
                          <a:gd name="connsiteY268" fmla="*/ 1698812 h 3056964"/>
                          <a:gd name="connsiteX269" fmla="*/ 2263588 w 2525304"/>
                          <a:gd name="connsiteY269" fmla="*/ 1743635 h 3056964"/>
                          <a:gd name="connsiteX270" fmla="*/ 2286000 w 2525304"/>
                          <a:gd name="connsiteY270" fmla="*/ 1770529 h 3056964"/>
                          <a:gd name="connsiteX271" fmla="*/ 2299447 w 2525304"/>
                          <a:gd name="connsiteY271" fmla="*/ 1810870 h 3056964"/>
                          <a:gd name="connsiteX272" fmla="*/ 2321859 w 2525304"/>
                          <a:gd name="connsiteY272" fmla="*/ 1837764 h 3056964"/>
                          <a:gd name="connsiteX273" fmla="*/ 2344270 w 2525304"/>
                          <a:gd name="connsiteY273" fmla="*/ 1891553 h 3056964"/>
                          <a:gd name="connsiteX274" fmla="*/ 2348753 w 2525304"/>
                          <a:gd name="connsiteY274" fmla="*/ 1909482 h 3056964"/>
                          <a:gd name="connsiteX275" fmla="*/ 2366682 w 2525304"/>
                          <a:gd name="connsiteY275" fmla="*/ 1949823 h 3056964"/>
                          <a:gd name="connsiteX276" fmla="*/ 2375647 w 2525304"/>
                          <a:gd name="connsiteY276" fmla="*/ 1972235 h 3056964"/>
                          <a:gd name="connsiteX277" fmla="*/ 2380129 w 2525304"/>
                          <a:gd name="connsiteY277" fmla="*/ 1994647 h 3056964"/>
                          <a:gd name="connsiteX278" fmla="*/ 2389094 w 2525304"/>
                          <a:gd name="connsiteY278" fmla="*/ 2021541 h 3056964"/>
                          <a:gd name="connsiteX279" fmla="*/ 2393576 w 2525304"/>
                          <a:gd name="connsiteY279" fmla="*/ 2066364 h 3056964"/>
                          <a:gd name="connsiteX280" fmla="*/ 2398059 w 2525304"/>
                          <a:gd name="connsiteY280" fmla="*/ 2079812 h 3056964"/>
                          <a:gd name="connsiteX281" fmla="*/ 2402541 w 2525304"/>
                          <a:gd name="connsiteY281" fmla="*/ 2133600 h 3056964"/>
                          <a:gd name="connsiteX282" fmla="*/ 2407023 w 2525304"/>
                          <a:gd name="connsiteY282" fmla="*/ 2250141 h 3056964"/>
                          <a:gd name="connsiteX283" fmla="*/ 2389094 w 2525304"/>
                          <a:gd name="connsiteY283" fmla="*/ 2523564 h 3056964"/>
                          <a:gd name="connsiteX284" fmla="*/ 2380129 w 2525304"/>
                          <a:gd name="connsiteY284" fmla="*/ 2545976 h 3056964"/>
                          <a:gd name="connsiteX285" fmla="*/ 2357718 w 2525304"/>
                          <a:gd name="connsiteY285" fmla="*/ 2599764 h 3056964"/>
                          <a:gd name="connsiteX286" fmla="*/ 2348753 w 2525304"/>
                          <a:gd name="connsiteY286" fmla="*/ 2622176 h 3056964"/>
                          <a:gd name="connsiteX287" fmla="*/ 2339788 w 2525304"/>
                          <a:gd name="connsiteY287" fmla="*/ 2658035 h 3056964"/>
                          <a:gd name="connsiteX288" fmla="*/ 2326341 w 2525304"/>
                          <a:gd name="connsiteY288" fmla="*/ 2680447 h 3056964"/>
                          <a:gd name="connsiteX289" fmla="*/ 2317376 w 2525304"/>
                          <a:gd name="connsiteY289" fmla="*/ 2711823 h 3056964"/>
                          <a:gd name="connsiteX290" fmla="*/ 2303929 w 2525304"/>
                          <a:gd name="connsiteY290" fmla="*/ 2734235 h 3056964"/>
                          <a:gd name="connsiteX291" fmla="*/ 2290482 w 2525304"/>
                          <a:gd name="connsiteY291" fmla="*/ 2765612 h 3056964"/>
                          <a:gd name="connsiteX292" fmla="*/ 2272553 w 2525304"/>
                          <a:gd name="connsiteY292" fmla="*/ 2770094 h 3056964"/>
                          <a:gd name="connsiteX293" fmla="*/ 2259106 w 2525304"/>
                          <a:gd name="connsiteY293" fmla="*/ 2774576 h 3056964"/>
                          <a:gd name="connsiteX294" fmla="*/ 2241176 w 2525304"/>
                          <a:gd name="connsiteY294" fmla="*/ 2779059 h 3056964"/>
                          <a:gd name="connsiteX295" fmla="*/ 2209800 w 2525304"/>
                          <a:gd name="connsiteY295" fmla="*/ 2788023 h 3056964"/>
                          <a:gd name="connsiteX296" fmla="*/ 2205318 w 2525304"/>
                          <a:gd name="connsiteY296" fmla="*/ 2725270 h 3056964"/>
                          <a:gd name="connsiteX297" fmla="*/ 2218765 w 2525304"/>
                          <a:gd name="connsiteY297" fmla="*/ 2707341 h 3056964"/>
                          <a:gd name="connsiteX298" fmla="*/ 2245659 w 2525304"/>
                          <a:gd name="connsiteY298" fmla="*/ 2658035 h 3056964"/>
                          <a:gd name="connsiteX299" fmla="*/ 2268070 w 2525304"/>
                          <a:gd name="connsiteY299" fmla="*/ 2631141 h 3056964"/>
                          <a:gd name="connsiteX300" fmla="*/ 2268070 w 2525304"/>
                          <a:gd name="connsiteY300" fmla="*/ 2254623 h 3056964"/>
                          <a:gd name="connsiteX301" fmla="*/ 2259106 w 2525304"/>
                          <a:gd name="connsiteY301" fmla="*/ 2218764 h 3056964"/>
                          <a:gd name="connsiteX302" fmla="*/ 2250141 w 2525304"/>
                          <a:gd name="connsiteY302" fmla="*/ 2178423 h 3056964"/>
                          <a:gd name="connsiteX303" fmla="*/ 2245659 w 2525304"/>
                          <a:gd name="connsiteY303" fmla="*/ 2160494 h 3056964"/>
                          <a:gd name="connsiteX304" fmla="*/ 2245659 w 2525304"/>
                          <a:gd name="connsiteY304" fmla="*/ 2075330 h 3056964"/>
                          <a:gd name="connsiteX305" fmla="*/ 2173941 w 2525304"/>
                          <a:gd name="connsiteY305" fmla="*/ 1927411 h 3056964"/>
                          <a:gd name="connsiteX306" fmla="*/ 2070846 w 2525304"/>
                          <a:gd name="connsiteY306" fmla="*/ 1743636 h 3056964"/>
                          <a:gd name="connsiteX307" fmla="*/ 2057400 w 2525304"/>
                          <a:gd name="connsiteY307" fmla="*/ 1837764 h 3056964"/>
                          <a:gd name="connsiteX308" fmla="*/ 2048435 w 2525304"/>
                          <a:gd name="connsiteY308" fmla="*/ 1792941 h 3056964"/>
                          <a:gd name="connsiteX309" fmla="*/ 2034988 w 2525304"/>
                          <a:gd name="connsiteY309" fmla="*/ 1689847 h 3056964"/>
                          <a:gd name="connsiteX310" fmla="*/ 2026023 w 2525304"/>
                          <a:gd name="connsiteY310" fmla="*/ 1712259 h 3056964"/>
                          <a:gd name="connsiteX311" fmla="*/ 2021541 w 2525304"/>
                          <a:gd name="connsiteY311" fmla="*/ 1725706 h 3056964"/>
                          <a:gd name="connsiteX312" fmla="*/ 1999129 w 2525304"/>
                          <a:gd name="connsiteY312" fmla="*/ 1739153 h 3056964"/>
                          <a:gd name="connsiteX313" fmla="*/ 1990165 w 2525304"/>
                          <a:gd name="connsiteY313" fmla="*/ 1757082 h 3056964"/>
                          <a:gd name="connsiteX314" fmla="*/ 1967753 w 2525304"/>
                          <a:gd name="connsiteY314" fmla="*/ 1792941 h 3056964"/>
                          <a:gd name="connsiteX315" fmla="*/ 1981200 w 2525304"/>
                          <a:gd name="connsiteY315" fmla="*/ 1909482 h 3056964"/>
                          <a:gd name="connsiteX316" fmla="*/ 1994647 w 2525304"/>
                          <a:gd name="connsiteY316" fmla="*/ 1940859 h 3056964"/>
                          <a:gd name="connsiteX317" fmla="*/ 2003612 w 2525304"/>
                          <a:gd name="connsiteY317" fmla="*/ 1958788 h 3056964"/>
                          <a:gd name="connsiteX318" fmla="*/ 2026023 w 2525304"/>
                          <a:gd name="connsiteY318" fmla="*/ 1990164 h 3056964"/>
                          <a:gd name="connsiteX319" fmla="*/ 2043953 w 2525304"/>
                          <a:gd name="connsiteY319" fmla="*/ 2034988 h 3056964"/>
                          <a:gd name="connsiteX320" fmla="*/ 2061882 w 2525304"/>
                          <a:gd name="connsiteY320" fmla="*/ 2057400 h 3056964"/>
                          <a:gd name="connsiteX321" fmla="*/ 2088776 w 2525304"/>
                          <a:gd name="connsiteY321" fmla="*/ 2120153 h 3056964"/>
                          <a:gd name="connsiteX322" fmla="*/ 2102223 w 2525304"/>
                          <a:gd name="connsiteY322" fmla="*/ 2151529 h 3056964"/>
                          <a:gd name="connsiteX323" fmla="*/ 2106706 w 2525304"/>
                          <a:gd name="connsiteY323" fmla="*/ 2182906 h 3056964"/>
                          <a:gd name="connsiteX324" fmla="*/ 2124635 w 2525304"/>
                          <a:gd name="connsiteY324" fmla="*/ 2245659 h 3056964"/>
                          <a:gd name="connsiteX325" fmla="*/ 2138082 w 2525304"/>
                          <a:gd name="connsiteY325" fmla="*/ 2335306 h 3056964"/>
                          <a:gd name="connsiteX326" fmla="*/ 2147047 w 2525304"/>
                          <a:gd name="connsiteY326" fmla="*/ 2371164 h 3056964"/>
                          <a:gd name="connsiteX327" fmla="*/ 2151529 w 2525304"/>
                          <a:gd name="connsiteY327" fmla="*/ 2402541 h 3056964"/>
                          <a:gd name="connsiteX328" fmla="*/ 2160494 w 2525304"/>
                          <a:gd name="connsiteY328" fmla="*/ 2456329 h 3056964"/>
                          <a:gd name="connsiteX329" fmla="*/ 2156012 w 2525304"/>
                          <a:gd name="connsiteY329" fmla="*/ 2649070 h 3056964"/>
                          <a:gd name="connsiteX330" fmla="*/ 2138082 w 2525304"/>
                          <a:gd name="connsiteY330" fmla="*/ 2729753 h 3056964"/>
                          <a:gd name="connsiteX331" fmla="*/ 2133600 w 2525304"/>
                          <a:gd name="connsiteY331" fmla="*/ 2747682 h 3056964"/>
                          <a:gd name="connsiteX332" fmla="*/ 2120153 w 2525304"/>
                          <a:gd name="connsiteY332" fmla="*/ 2765612 h 3056964"/>
                          <a:gd name="connsiteX333" fmla="*/ 2111188 w 2525304"/>
                          <a:gd name="connsiteY333" fmla="*/ 2792506 h 3056964"/>
                          <a:gd name="connsiteX334" fmla="*/ 2088776 w 2525304"/>
                          <a:gd name="connsiteY334" fmla="*/ 2823882 h 3056964"/>
                          <a:gd name="connsiteX335" fmla="*/ 2075329 w 2525304"/>
                          <a:gd name="connsiteY335" fmla="*/ 2850776 h 3056964"/>
                          <a:gd name="connsiteX336" fmla="*/ 2061882 w 2525304"/>
                          <a:gd name="connsiteY336" fmla="*/ 2855259 h 3056964"/>
                          <a:gd name="connsiteX337" fmla="*/ 2021541 w 2525304"/>
                          <a:gd name="connsiteY337" fmla="*/ 2850776 h 3056964"/>
                          <a:gd name="connsiteX338" fmla="*/ 2012576 w 2525304"/>
                          <a:gd name="connsiteY338" fmla="*/ 2805953 h 3056964"/>
                          <a:gd name="connsiteX339" fmla="*/ 2048435 w 2525304"/>
                          <a:gd name="connsiteY339" fmla="*/ 2707341 h 3056964"/>
                          <a:gd name="connsiteX340" fmla="*/ 2048435 w 2525304"/>
                          <a:gd name="connsiteY340" fmla="*/ 2707341 h 3056964"/>
                          <a:gd name="connsiteX341" fmla="*/ 2061882 w 2525304"/>
                          <a:gd name="connsiteY341" fmla="*/ 2653553 h 3056964"/>
                          <a:gd name="connsiteX342" fmla="*/ 2070847 w 2525304"/>
                          <a:gd name="connsiteY342" fmla="*/ 2568388 h 3056964"/>
                          <a:gd name="connsiteX343" fmla="*/ 2066365 w 2525304"/>
                          <a:gd name="connsiteY343" fmla="*/ 2411506 h 3056964"/>
                          <a:gd name="connsiteX344" fmla="*/ 2043953 w 2525304"/>
                          <a:gd name="connsiteY344" fmla="*/ 2335306 h 3056964"/>
                          <a:gd name="connsiteX345" fmla="*/ 2030506 w 2525304"/>
                          <a:gd name="connsiteY345" fmla="*/ 2308412 h 3056964"/>
                          <a:gd name="connsiteX346" fmla="*/ 2017059 w 2525304"/>
                          <a:gd name="connsiteY346" fmla="*/ 2268070 h 3056964"/>
                          <a:gd name="connsiteX347" fmla="*/ 1981200 w 2525304"/>
                          <a:gd name="connsiteY347" fmla="*/ 2200835 h 3056964"/>
                          <a:gd name="connsiteX348" fmla="*/ 1972235 w 2525304"/>
                          <a:gd name="connsiteY348" fmla="*/ 2187388 h 3056964"/>
                          <a:gd name="connsiteX349" fmla="*/ 1958788 w 2525304"/>
                          <a:gd name="connsiteY349" fmla="*/ 2164976 h 3056964"/>
                          <a:gd name="connsiteX350" fmla="*/ 1905000 w 2525304"/>
                          <a:gd name="connsiteY350" fmla="*/ 2084294 h 3056964"/>
                          <a:gd name="connsiteX351" fmla="*/ 1882588 w 2525304"/>
                          <a:gd name="connsiteY351" fmla="*/ 2043953 h 3056964"/>
                          <a:gd name="connsiteX352" fmla="*/ 1869141 w 2525304"/>
                          <a:gd name="connsiteY352" fmla="*/ 2026023 h 3056964"/>
                          <a:gd name="connsiteX353" fmla="*/ 1806388 w 2525304"/>
                          <a:gd name="connsiteY353" fmla="*/ 1999129 h 3056964"/>
                          <a:gd name="connsiteX354" fmla="*/ 1779494 w 2525304"/>
                          <a:gd name="connsiteY354" fmla="*/ 1990164 h 3056964"/>
                          <a:gd name="connsiteX355" fmla="*/ 1752600 w 2525304"/>
                          <a:gd name="connsiteY355" fmla="*/ 1985682 h 3056964"/>
                          <a:gd name="connsiteX356" fmla="*/ 1680882 w 2525304"/>
                          <a:gd name="connsiteY356" fmla="*/ 1963270 h 3056964"/>
                          <a:gd name="connsiteX357" fmla="*/ 1662953 w 2525304"/>
                          <a:gd name="connsiteY357" fmla="*/ 1958788 h 3056964"/>
                          <a:gd name="connsiteX358" fmla="*/ 1640541 w 2525304"/>
                          <a:gd name="connsiteY358" fmla="*/ 1945341 h 3056964"/>
                          <a:gd name="connsiteX359" fmla="*/ 1604682 w 2525304"/>
                          <a:gd name="connsiteY359" fmla="*/ 1958788 h 3056964"/>
                          <a:gd name="connsiteX360" fmla="*/ 1537447 w 2525304"/>
                          <a:gd name="connsiteY360" fmla="*/ 1990164 h 3056964"/>
                          <a:gd name="connsiteX361" fmla="*/ 1510553 w 2525304"/>
                          <a:gd name="connsiteY361" fmla="*/ 1994647 h 3056964"/>
                          <a:gd name="connsiteX362" fmla="*/ 1488141 w 2525304"/>
                          <a:gd name="connsiteY362" fmla="*/ 1999129 h 3056964"/>
                          <a:gd name="connsiteX363" fmla="*/ 1443318 w 2525304"/>
                          <a:gd name="connsiteY363" fmla="*/ 2008094 h 3056964"/>
                          <a:gd name="connsiteX364" fmla="*/ 1367118 w 2525304"/>
                          <a:gd name="connsiteY364" fmla="*/ 1990164 h 3056964"/>
                          <a:gd name="connsiteX365" fmla="*/ 1317812 w 2525304"/>
                          <a:gd name="connsiteY365" fmla="*/ 1972235 h 3056964"/>
                          <a:gd name="connsiteX366" fmla="*/ 1066800 w 2525304"/>
                          <a:gd name="connsiteY366" fmla="*/ 1958788 h 3056964"/>
                          <a:gd name="connsiteX367" fmla="*/ 1030941 w 2525304"/>
                          <a:gd name="connsiteY367" fmla="*/ 1949823 h 3056964"/>
                          <a:gd name="connsiteX368" fmla="*/ 986118 w 2525304"/>
                          <a:gd name="connsiteY368" fmla="*/ 1927412 h 3056964"/>
                          <a:gd name="connsiteX369" fmla="*/ 968188 w 2525304"/>
                          <a:gd name="connsiteY369" fmla="*/ 1918447 h 3056964"/>
                          <a:gd name="connsiteX370" fmla="*/ 936812 w 2525304"/>
                          <a:gd name="connsiteY370" fmla="*/ 1900517 h 3056964"/>
                          <a:gd name="connsiteX371" fmla="*/ 905435 w 2525304"/>
                          <a:gd name="connsiteY371" fmla="*/ 1882588 h 3056964"/>
                          <a:gd name="connsiteX372" fmla="*/ 869576 w 2525304"/>
                          <a:gd name="connsiteY372" fmla="*/ 1896035 h 3056964"/>
                          <a:gd name="connsiteX373" fmla="*/ 856129 w 2525304"/>
                          <a:gd name="connsiteY373" fmla="*/ 1913964 h 3056964"/>
                          <a:gd name="connsiteX374" fmla="*/ 815788 w 2525304"/>
                          <a:gd name="connsiteY374" fmla="*/ 1954306 h 3056964"/>
                          <a:gd name="connsiteX375" fmla="*/ 788894 w 2525304"/>
                          <a:gd name="connsiteY375" fmla="*/ 1976717 h 3056964"/>
                          <a:gd name="connsiteX376" fmla="*/ 762000 w 2525304"/>
                          <a:gd name="connsiteY376" fmla="*/ 1999129 h 3056964"/>
                          <a:gd name="connsiteX377" fmla="*/ 753035 w 2525304"/>
                          <a:gd name="connsiteY377" fmla="*/ 2012576 h 3056964"/>
                          <a:gd name="connsiteX378" fmla="*/ 735106 w 2525304"/>
                          <a:gd name="connsiteY378" fmla="*/ 2026023 h 3056964"/>
                          <a:gd name="connsiteX379" fmla="*/ 712694 w 2525304"/>
                          <a:gd name="connsiteY379" fmla="*/ 2048435 h 3056964"/>
                          <a:gd name="connsiteX380" fmla="*/ 694765 w 2525304"/>
                          <a:gd name="connsiteY380" fmla="*/ 2061882 h 3056964"/>
                          <a:gd name="connsiteX381" fmla="*/ 681318 w 2525304"/>
                          <a:gd name="connsiteY381" fmla="*/ 2079812 h 3056964"/>
                          <a:gd name="connsiteX382" fmla="*/ 667870 w 2525304"/>
                          <a:gd name="connsiteY382" fmla="*/ 2088776 h 3056964"/>
                          <a:gd name="connsiteX383" fmla="*/ 623047 w 2525304"/>
                          <a:gd name="connsiteY383" fmla="*/ 2129117 h 3056964"/>
                          <a:gd name="connsiteX384" fmla="*/ 600635 w 2525304"/>
                          <a:gd name="connsiteY384" fmla="*/ 2160494 h 3056964"/>
                          <a:gd name="connsiteX385" fmla="*/ 587188 w 2525304"/>
                          <a:gd name="connsiteY385" fmla="*/ 2200835 h 3056964"/>
                          <a:gd name="connsiteX386" fmla="*/ 582706 w 2525304"/>
                          <a:gd name="connsiteY386" fmla="*/ 2232212 h 3056964"/>
                          <a:gd name="connsiteX387" fmla="*/ 596153 w 2525304"/>
                          <a:gd name="connsiteY387" fmla="*/ 2321859 h 3056964"/>
                          <a:gd name="connsiteX388" fmla="*/ 600635 w 2525304"/>
                          <a:gd name="connsiteY388" fmla="*/ 2339788 h 3056964"/>
                          <a:gd name="connsiteX389" fmla="*/ 609600 w 2525304"/>
                          <a:gd name="connsiteY389" fmla="*/ 2357717 h 3056964"/>
                          <a:gd name="connsiteX390" fmla="*/ 614082 w 2525304"/>
                          <a:gd name="connsiteY390" fmla="*/ 2375647 h 3056964"/>
                          <a:gd name="connsiteX391" fmla="*/ 623047 w 2525304"/>
                          <a:gd name="connsiteY391" fmla="*/ 2398059 h 3056964"/>
                          <a:gd name="connsiteX392" fmla="*/ 627529 w 2525304"/>
                          <a:gd name="connsiteY392" fmla="*/ 2420470 h 3056964"/>
                          <a:gd name="connsiteX393" fmla="*/ 640976 w 2525304"/>
                          <a:gd name="connsiteY393" fmla="*/ 2451847 h 3056964"/>
                          <a:gd name="connsiteX394" fmla="*/ 645459 w 2525304"/>
                          <a:gd name="connsiteY394" fmla="*/ 2465294 h 3056964"/>
                          <a:gd name="connsiteX395" fmla="*/ 658906 w 2525304"/>
                          <a:gd name="connsiteY395" fmla="*/ 2487706 h 3056964"/>
                          <a:gd name="connsiteX396" fmla="*/ 676835 w 2525304"/>
                          <a:gd name="connsiteY396" fmla="*/ 2550459 h 3056964"/>
                          <a:gd name="connsiteX397" fmla="*/ 690282 w 2525304"/>
                          <a:gd name="connsiteY397" fmla="*/ 2581835 h 3056964"/>
                          <a:gd name="connsiteX398" fmla="*/ 699247 w 2525304"/>
                          <a:gd name="connsiteY398" fmla="*/ 2626659 h 3056964"/>
                          <a:gd name="connsiteX399" fmla="*/ 703729 w 2525304"/>
                          <a:gd name="connsiteY399" fmla="*/ 2653553 h 3056964"/>
                          <a:gd name="connsiteX400" fmla="*/ 717176 w 2525304"/>
                          <a:gd name="connsiteY400" fmla="*/ 2680447 h 3056964"/>
                          <a:gd name="connsiteX401" fmla="*/ 735106 w 2525304"/>
                          <a:gd name="connsiteY401" fmla="*/ 2738717 h 3056964"/>
                          <a:gd name="connsiteX402" fmla="*/ 739588 w 2525304"/>
                          <a:gd name="connsiteY402" fmla="*/ 2765612 h 3056964"/>
                          <a:gd name="connsiteX403" fmla="*/ 762000 w 2525304"/>
                          <a:gd name="connsiteY403" fmla="*/ 2828364 h 3056964"/>
                          <a:gd name="connsiteX404" fmla="*/ 766482 w 2525304"/>
                          <a:gd name="connsiteY404" fmla="*/ 2918012 h 3056964"/>
                          <a:gd name="connsiteX405" fmla="*/ 770965 w 2525304"/>
                          <a:gd name="connsiteY405" fmla="*/ 2940423 h 3056964"/>
                          <a:gd name="connsiteX406" fmla="*/ 775447 w 2525304"/>
                          <a:gd name="connsiteY406" fmla="*/ 2971800 h 3056964"/>
                          <a:gd name="connsiteX407" fmla="*/ 748553 w 2525304"/>
                          <a:gd name="connsiteY407" fmla="*/ 3021106 h 3056964"/>
                          <a:gd name="connsiteX408" fmla="*/ 721659 w 2525304"/>
                          <a:gd name="connsiteY408" fmla="*/ 3030070 h 3056964"/>
                          <a:gd name="connsiteX409" fmla="*/ 708212 w 2525304"/>
                          <a:gd name="connsiteY409" fmla="*/ 3034553 h 3056964"/>
                          <a:gd name="connsiteX410" fmla="*/ 623047 w 2525304"/>
                          <a:gd name="connsiteY410" fmla="*/ 3016623 h 3056964"/>
                          <a:gd name="connsiteX411" fmla="*/ 609600 w 2525304"/>
                          <a:gd name="connsiteY411" fmla="*/ 2994212 h 3056964"/>
                          <a:gd name="connsiteX412" fmla="*/ 591670 w 2525304"/>
                          <a:gd name="connsiteY412" fmla="*/ 2953870 h 3056964"/>
                          <a:gd name="connsiteX413" fmla="*/ 560294 w 2525304"/>
                          <a:gd name="connsiteY413" fmla="*/ 2895600 h 3056964"/>
                          <a:gd name="connsiteX414" fmla="*/ 551329 w 2525304"/>
                          <a:gd name="connsiteY414" fmla="*/ 2882153 h 3056964"/>
                          <a:gd name="connsiteX415" fmla="*/ 528918 w 2525304"/>
                          <a:gd name="connsiteY415" fmla="*/ 2859741 h 3056964"/>
                          <a:gd name="connsiteX416" fmla="*/ 519953 w 2525304"/>
                          <a:gd name="connsiteY416" fmla="*/ 2814917 h 3056964"/>
                          <a:gd name="connsiteX417" fmla="*/ 524435 w 2525304"/>
                          <a:gd name="connsiteY417" fmla="*/ 2788023 h 3056964"/>
                          <a:gd name="connsiteX418" fmla="*/ 528918 w 2525304"/>
                          <a:gd name="connsiteY418" fmla="*/ 2774576 h 3056964"/>
                          <a:gd name="connsiteX419" fmla="*/ 542365 w 2525304"/>
                          <a:gd name="connsiteY419" fmla="*/ 2738717 h 3056964"/>
                          <a:gd name="connsiteX420" fmla="*/ 484094 w 2525304"/>
                          <a:gd name="connsiteY420" fmla="*/ 2572870 h 3056964"/>
                          <a:gd name="connsiteX421" fmla="*/ 443753 w 2525304"/>
                          <a:gd name="connsiteY421" fmla="*/ 2465294 h 3056964"/>
                          <a:gd name="connsiteX422" fmla="*/ 439270 w 2525304"/>
                          <a:gd name="connsiteY422" fmla="*/ 2438400 h 3056964"/>
                          <a:gd name="connsiteX423" fmla="*/ 430306 w 2525304"/>
                          <a:gd name="connsiteY423" fmla="*/ 2402541 h 3056964"/>
                          <a:gd name="connsiteX424" fmla="*/ 425823 w 2525304"/>
                          <a:gd name="connsiteY424" fmla="*/ 2366682 h 3056964"/>
                          <a:gd name="connsiteX425" fmla="*/ 398929 w 2525304"/>
                          <a:gd name="connsiteY425" fmla="*/ 2286000 h 3056964"/>
                          <a:gd name="connsiteX426" fmla="*/ 385482 w 2525304"/>
                          <a:gd name="connsiteY426" fmla="*/ 2254623 h 3056964"/>
                          <a:gd name="connsiteX427" fmla="*/ 381000 w 2525304"/>
                          <a:gd name="connsiteY427" fmla="*/ 2236694 h 3056964"/>
                          <a:gd name="connsiteX428" fmla="*/ 372035 w 2525304"/>
                          <a:gd name="connsiteY428" fmla="*/ 2169459 h 3056964"/>
                          <a:gd name="connsiteX429" fmla="*/ 367553 w 2525304"/>
                          <a:gd name="connsiteY429" fmla="*/ 2156012 h 3056964"/>
                          <a:gd name="connsiteX430" fmla="*/ 407894 w 2525304"/>
                          <a:gd name="connsiteY430" fmla="*/ 2138082 h 3056964"/>
                          <a:gd name="connsiteX431" fmla="*/ 515470 w 2525304"/>
                          <a:gd name="connsiteY431" fmla="*/ 2093259 h 3056964"/>
                          <a:gd name="connsiteX432" fmla="*/ 578223 w 2525304"/>
                          <a:gd name="connsiteY432" fmla="*/ 2039470 h 3056964"/>
                          <a:gd name="connsiteX433" fmla="*/ 587188 w 2525304"/>
                          <a:gd name="connsiteY433" fmla="*/ 2017059 h 3056964"/>
                          <a:gd name="connsiteX434" fmla="*/ 614082 w 2525304"/>
                          <a:gd name="connsiteY434" fmla="*/ 1940859 h 3056964"/>
                          <a:gd name="connsiteX435" fmla="*/ 649941 w 2525304"/>
                          <a:gd name="connsiteY435" fmla="*/ 1887070 h 3056964"/>
                          <a:gd name="connsiteX436" fmla="*/ 690282 w 2525304"/>
                          <a:gd name="connsiteY436" fmla="*/ 1860176 h 3056964"/>
                          <a:gd name="connsiteX437" fmla="*/ 703729 w 2525304"/>
                          <a:gd name="connsiteY437" fmla="*/ 1851212 h 3056964"/>
                          <a:gd name="connsiteX438" fmla="*/ 739588 w 2525304"/>
                          <a:gd name="connsiteY438" fmla="*/ 1833282 h 3056964"/>
                          <a:gd name="connsiteX439" fmla="*/ 708212 w 2525304"/>
                          <a:gd name="connsiteY439" fmla="*/ 1873623 h 3056964"/>
                          <a:gd name="connsiteX440" fmla="*/ 654423 w 2525304"/>
                          <a:gd name="connsiteY440" fmla="*/ 1927412 h 3056964"/>
                          <a:gd name="connsiteX441" fmla="*/ 636494 w 2525304"/>
                          <a:gd name="connsiteY441" fmla="*/ 1945341 h 3056964"/>
                          <a:gd name="connsiteX442" fmla="*/ 614082 w 2525304"/>
                          <a:gd name="connsiteY442" fmla="*/ 1972235 h 3056964"/>
                          <a:gd name="connsiteX443" fmla="*/ 605118 w 2525304"/>
                          <a:gd name="connsiteY443" fmla="*/ 1985682 h 3056964"/>
                          <a:gd name="connsiteX444" fmla="*/ 560294 w 2525304"/>
                          <a:gd name="connsiteY444" fmla="*/ 2021541 h 3056964"/>
                          <a:gd name="connsiteX445" fmla="*/ 524435 w 2525304"/>
                          <a:gd name="connsiteY445" fmla="*/ 2034988 h 3056964"/>
                          <a:gd name="connsiteX446" fmla="*/ 502023 w 2525304"/>
                          <a:gd name="connsiteY446" fmla="*/ 2048435 h 3056964"/>
                          <a:gd name="connsiteX447" fmla="*/ 461682 w 2525304"/>
                          <a:gd name="connsiteY447" fmla="*/ 2075329 h 3056964"/>
                          <a:gd name="connsiteX448" fmla="*/ 448235 w 2525304"/>
                          <a:gd name="connsiteY448" fmla="*/ 2084294 h 3056964"/>
                          <a:gd name="connsiteX449" fmla="*/ 430306 w 2525304"/>
                          <a:gd name="connsiteY449" fmla="*/ 2093259 h 3056964"/>
                          <a:gd name="connsiteX450" fmla="*/ 412376 w 2525304"/>
                          <a:gd name="connsiteY450" fmla="*/ 2106706 h 3056964"/>
                          <a:gd name="connsiteX451" fmla="*/ 389965 w 2525304"/>
                          <a:gd name="connsiteY451" fmla="*/ 2115670 h 3056964"/>
                          <a:gd name="connsiteX452" fmla="*/ 372035 w 2525304"/>
                          <a:gd name="connsiteY452" fmla="*/ 2129117 h 3056964"/>
                          <a:gd name="connsiteX453" fmla="*/ 318247 w 2525304"/>
                          <a:gd name="connsiteY453" fmla="*/ 2160494 h 3056964"/>
                          <a:gd name="connsiteX454" fmla="*/ 304800 w 2525304"/>
                          <a:gd name="connsiteY454" fmla="*/ 2178423 h 3056964"/>
                          <a:gd name="connsiteX455" fmla="*/ 282388 w 2525304"/>
                          <a:gd name="connsiteY455" fmla="*/ 2205317 h 3056964"/>
                          <a:gd name="connsiteX456" fmla="*/ 295835 w 2525304"/>
                          <a:gd name="connsiteY456" fmla="*/ 2501153 h 3056964"/>
                          <a:gd name="connsiteX457" fmla="*/ 300318 w 2525304"/>
                          <a:gd name="connsiteY457" fmla="*/ 2523564 h 3056964"/>
                          <a:gd name="connsiteX458" fmla="*/ 304800 w 2525304"/>
                          <a:gd name="connsiteY458" fmla="*/ 2554941 h 3056964"/>
                          <a:gd name="connsiteX459" fmla="*/ 309282 w 2525304"/>
                          <a:gd name="connsiteY459" fmla="*/ 2613212 h 3056964"/>
                          <a:gd name="connsiteX460" fmla="*/ 322729 w 2525304"/>
                          <a:gd name="connsiteY460" fmla="*/ 2671482 h 3056964"/>
                          <a:gd name="connsiteX461" fmla="*/ 327212 w 2525304"/>
                          <a:gd name="connsiteY461" fmla="*/ 2698376 h 3056964"/>
                          <a:gd name="connsiteX462" fmla="*/ 331694 w 2525304"/>
                          <a:gd name="connsiteY462" fmla="*/ 2729753 h 3056964"/>
                          <a:gd name="connsiteX463" fmla="*/ 345141 w 2525304"/>
                          <a:gd name="connsiteY463" fmla="*/ 2756647 h 3056964"/>
                          <a:gd name="connsiteX464" fmla="*/ 367553 w 2525304"/>
                          <a:gd name="connsiteY464" fmla="*/ 2810435 h 3056964"/>
                          <a:gd name="connsiteX465" fmla="*/ 381000 w 2525304"/>
                          <a:gd name="connsiteY465" fmla="*/ 2868706 h 3056964"/>
                          <a:gd name="connsiteX466" fmla="*/ 389965 w 2525304"/>
                          <a:gd name="connsiteY466" fmla="*/ 2882153 h 3056964"/>
                          <a:gd name="connsiteX467" fmla="*/ 394447 w 2525304"/>
                          <a:gd name="connsiteY467" fmla="*/ 2900082 h 3056964"/>
                          <a:gd name="connsiteX468" fmla="*/ 412376 w 2525304"/>
                          <a:gd name="connsiteY468" fmla="*/ 2931459 h 3056964"/>
                          <a:gd name="connsiteX469" fmla="*/ 416859 w 2525304"/>
                          <a:gd name="connsiteY469" fmla="*/ 2944906 h 3056964"/>
                          <a:gd name="connsiteX470" fmla="*/ 425823 w 2525304"/>
                          <a:gd name="connsiteY470" fmla="*/ 2958353 h 3056964"/>
                          <a:gd name="connsiteX471" fmla="*/ 439270 w 2525304"/>
                          <a:gd name="connsiteY471" fmla="*/ 2989729 h 3056964"/>
                          <a:gd name="connsiteX472" fmla="*/ 439270 w 2525304"/>
                          <a:gd name="connsiteY472" fmla="*/ 3039035 h 3056964"/>
                          <a:gd name="connsiteX473" fmla="*/ 430306 w 2525304"/>
                          <a:gd name="connsiteY473" fmla="*/ 3052482 h 3056964"/>
                          <a:gd name="connsiteX474" fmla="*/ 412376 w 2525304"/>
                          <a:gd name="connsiteY474" fmla="*/ 3056964 h 3056964"/>
                          <a:gd name="connsiteX475" fmla="*/ 295835 w 2525304"/>
                          <a:gd name="connsiteY475" fmla="*/ 3043517 h 3056964"/>
                          <a:gd name="connsiteX476" fmla="*/ 264459 w 2525304"/>
                          <a:gd name="connsiteY476" fmla="*/ 2962835 h 3056964"/>
                          <a:gd name="connsiteX477" fmla="*/ 259976 w 2525304"/>
                          <a:gd name="connsiteY477" fmla="*/ 2926976 h 3056964"/>
                          <a:gd name="connsiteX478" fmla="*/ 246529 w 2525304"/>
                          <a:gd name="connsiteY478" fmla="*/ 2864223 h 3056964"/>
                          <a:gd name="connsiteX479" fmla="*/ 237565 w 2525304"/>
                          <a:gd name="connsiteY479" fmla="*/ 2770094 h 3056964"/>
                          <a:gd name="connsiteX480" fmla="*/ 228600 w 2525304"/>
                          <a:gd name="connsiteY480" fmla="*/ 2743200 h 3056964"/>
                          <a:gd name="connsiteX481" fmla="*/ 219635 w 2525304"/>
                          <a:gd name="connsiteY481" fmla="*/ 2707341 h 3056964"/>
                          <a:gd name="connsiteX482" fmla="*/ 206188 w 2525304"/>
                          <a:gd name="connsiteY482" fmla="*/ 2667000 h 3056964"/>
                          <a:gd name="connsiteX483" fmla="*/ 201706 w 2525304"/>
                          <a:gd name="connsiteY483" fmla="*/ 2635623 h 3056964"/>
                          <a:gd name="connsiteX484" fmla="*/ 197223 w 2525304"/>
                          <a:gd name="connsiteY484" fmla="*/ 2613212 h 3056964"/>
                          <a:gd name="connsiteX485" fmla="*/ 192741 w 2525304"/>
                          <a:gd name="connsiteY485" fmla="*/ 2577353 h 3056964"/>
                          <a:gd name="connsiteX486" fmla="*/ 188259 w 2525304"/>
                          <a:gd name="connsiteY486" fmla="*/ 2537012 h 3056964"/>
                          <a:gd name="connsiteX487" fmla="*/ 179294 w 2525304"/>
                          <a:gd name="connsiteY487" fmla="*/ 2510117 h 3056964"/>
                          <a:gd name="connsiteX488" fmla="*/ 165847 w 2525304"/>
                          <a:gd name="connsiteY488" fmla="*/ 2460812 h 3056964"/>
                          <a:gd name="connsiteX489" fmla="*/ 161365 w 2525304"/>
                          <a:gd name="connsiteY489" fmla="*/ 2433917 h 3056964"/>
                          <a:gd name="connsiteX490" fmla="*/ 156882 w 2525304"/>
                          <a:gd name="connsiteY490" fmla="*/ 2245659 h 3056964"/>
                          <a:gd name="connsiteX491" fmla="*/ 152400 w 2525304"/>
                          <a:gd name="connsiteY491" fmla="*/ 2205317 h 3056964"/>
                          <a:gd name="connsiteX492" fmla="*/ 143435 w 2525304"/>
                          <a:gd name="connsiteY492" fmla="*/ 2070847 h 3056964"/>
                          <a:gd name="connsiteX493" fmla="*/ 129988 w 2525304"/>
                          <a:gd name="connsiteY493" fmla="*/ 2030506 h 3056964"/>
                          <a:gd name="connsiteX494" fmla="*/ 125506 w 2525304"/>
                          <a:gd name="connsiteY494" fmla="*/ 2017059 h 3056964"/>
                          <a:gd name="connsiteX495" fmla="*/ 138953 w 2525304"/>
                          <a:gd name="connsiteY495" fmla="*/ 1999129 h 3056964"/>
                          <a:gd name="connsiteX496" fmla="*/ 152400 w 2525304"/>
                          <a:gd name="connsiteY496" fmla="*/ 1990164 h 3056964"/>
                          <a:gd name="connsiteX497" fmla="*/ 170329 w 2525304"/>
                          <a:gd name="connsiteY497" fmla="*/ 1945341 h 3056964"/>
                          <a:gd name="connsiteX498" fmla="*/ 188259 w 2525304"/>
                          <a:gd name="connsiteY498" fmla="*/ 1909482 h 3056964"/>
                          <a:gd name="connsiteX499" fmla="*/ 206188 w 2525304"/>
                          <a:gd name="connsiteY499" fmla="*/ 1873623 h 3056964"/>
                          <a:gd name="connsiteX500" fmla="*/ 210670 w 2525304"/>
                          <a:gd name="connsiteY500" fmla="*/ 1860176 h 3056964"/>
                          <a:gd name="connsiteX501" fmla="*/ 219635 w 2525304"/>
                          <a:gd name="connsiteY501" fmla="*/ 1801906 h 3056964"/>
                          <a:gd name="connsiteX502" fmla="*/ 210670 w 2525304"/>
                          <a:gd name="connsiteY502" fmla="*/ 1645023 h 3056964"/>
                          <a:gd name="connsiteX503" fmla="*/ 192741 w 2525304"/>
                          <a:gd name="connsiteY503" fmla="*/ 1609164 h 3056964"/>
                          <a:gd name="connsiteX504" fmla="*/ 179294 w 2525304"/>
                          <a:gd name="connsiteY504" fmla="*/ 1577788 h 3056964"/>
                          <a:gd name="connsiteX505" fmla="*/ 165847 w 2525304"/>
                          <a:gd name="connsiteY505" fmla="*/ 1550894 h 3056964"/>
                          <a:gd name="connsiteX506" fmla="*/ 152400 w 2525304"/>
                          <a:gd name="connsiteY506" fmla="*/ 1519517 h 3056964"/>
                          <a:gd name="connsiteX507" fmla="*/ 143435 w 2525304"/>
                          <a:gd name="connsiteY507" fmla="*/ 1506070 h 3056964"/>
                          <a:gd name="connsiteX508" fmla="*/ 107576 w 2525304"/>
                          <a:gd name="connsiteY508" fmla="*/ 1470212 h 3056964"/>
                          <a:gd name="connsiteX509" fmla="*/ 94129 w 2525304"/>
                          <a:gd name="connsiteY509" fmla="*/ 1465729 h 3056964"/>
                          <a:gd name="connsiteX510" fmla="*/ 71718 w 2525304"/>
                          <a:gd name="connsiteY510" fmla="*/ 1456764 h 3056964"/>
                          <a:gd name="connsiteX511" fmla="*/ 58270 w 2525304"/>
                          <a:gd name="connsiteY511" fmla="*/ 1447800 h 3056964"/>
                          <a:gd name="connsiteX512" fmla="*/ 26894 w 2525304"/>
                          <a:gd name="connsiteY512" fmla="*/ 1416423 h 3056964"/>
                          <a:gd name="connsiteX513" fmla="*/ 0 w 2525304"/>
                          <a:gd name="connsiteY513" fmla="*/ 1394012 h 3056964"/>
                          <a:gd name="connsiteX0" fmla="*/ 0 w 2525304"/>
                          <a:gd name="connsiteY0" fmla="*/ 1394012 h 3056964"/>
                          <a:gd name="connsiteX1" fmla="*/ 22412 w 2525304"/>
                          <a:gd name="connsiteY1" fmla="*/ 1385047 h 3056964"/>
                          <a:gd name="connsiteX2" fmla="*/ 31376 w 2525304"/>
                          <a:gd name="connsiteY2" fmla="*/ 1367117 h 3056964"/>
                          <a:gd name="connsiteX3" fmla="*/ 44823 w 2525304"/>
                          <a:gd name="connsiteY3" fmla="*/ 1358153 h 3056964"/>
                          <a:gd name="connsiteX4" fmla="*/ 58270 w 2525304"/>
                          <a:gd name="connsiteY4" fmla="*/ 1340223 h 3056964"/>
                          <a:gd name="connsiteX5" fmla="*/ 76200 w 2525304"/>
                          <a:gd name="connsiteY5" fmla="*/ 1331259 h 3056964"/>
                          <a:gd name="connsiteX6" fmla="*/ 98612 w 2525304"/>
                          <a:gd name="connsiteY6" fmla="*/ 1322294 h 3056964"/>
                          <a:gd name="connsiteX7" fmla="*/ 125506 w 2525304"/>
                          <a:gd name="connsiteY7" fmla="*/ 1313329 h 3056964"/>
                          <a:gd name="connsiteX8" fmla="*/ 152400 w 2525304"/>
                          <a:gd name="connsiteY8" fmla="*/ 1295400 h 3056964"/>
                          <a:gd name="connsiteX9" fmla="*/ 170329 w 2525304"/>
                          <a:gd name="connsiteY9" fmla="*/ 1286435 h 3056964"/>
                          <a:gd name="connsiteX10" fmla="*/ 188259 w 2525304"/>
                          <a:gd name="connsiteY10" fmla="*/ 1268506 h 3056964"/>
                          <a:gd name="connsiteX11" fmla="*/ 228600 w 2525304"/>
                          <a:gd name="connsiteY11" fmla="*/ 1250576 h 3056964"/>
                          <a:gd name="connsiteX12" fmla="*/ 255494 w 2525304"/>
                          <a:gd name="connsiteY12" fmla="*/ 1232647 h 3056964"/>
                          <a:gd name="connsiteX13" fmla="*/ 300318 w 2525304"/>
                          <a:gd name="connsiteY13" fmla="*/ 1210235 h 3056964"/>
                          <a:gd name="connsiteX14" fmla="*/ 313765 w 2525304"/>
                          <a:gd name="connsiteY14" fmla="*/ 1201270 h 3056964"/>
                          <a:gd name="connsiteX15" fmla="*/ 340659 w 2525304"/>
                          <a:gd name="connsiteY15" fmla="*/ 1196788 h 3056964"/>
                          <a:gd name="connsiteX16" fmla="*/ 363070 w 2525304"/>
                          <a:gd name="connsiteY16" fmla="*/ 1192306 h 3056964"/>
                          <a:gd name="connsiteX17" fmla="*/ 389965 w 2525304"/>
                          <a:gd name="connsiteY17" fmla="*/ 1187823 h 3056964"/>
                          <a:gd name="connsiteX18" fmla="*/ 425823 w 2525304"/>
                          <a:gd name="connsiteY18" fmla="*/ 1183341 h 3056964"/>
                          <a:gd name="connsiteX19" fmla="*/ 470647 w 2525304"/>
                          <a:gd name="connsiteY19" fmla="*/ 1174376 h 3056964"/>
                          <a:gd name="connsiteX20" fmla="*/ 515470 w 2525304"/>
                          <a:gd name="connsiteY20" fmla="*/ 1165412 h 3056964"/>
                          <a:gd name="connsiteX21" fmla="*/ 528918 w 2525304"/>
                          <a:gd name="connsiteY21" fmla="*/ 1156447 h 3056964"/>
                          <a:gd name="connsiteX22" fmla="*/ 600635 w 2525304"/>
                          <a:gd name="connsiteY22" fmla="*/ 1143000 h 3056964"/>
                          <a:gd name="connsiteX23" fmla="*/ 690282 w 2525304"/>
                          <a:gd name="connsiteY23" fmla="*/ 1134035 h 3056964"/>
                          <a:gd name="connsiteX24" fmla="*/ 793376 w 2525304"/>
                          <a:gd name="connsiteY24" fmla="*/ 1138517 h 3056964"/>
                          <a:gd name="connsiteX25" fmla="*/ 874059 w 2525304"/>
                          <a:gd name="connsiteY25" fmla="*/ 1151964 h 3056964"/>
                          <a:gd name="connsiteX26" fmla="*/ 914400 w 2525304"/>
                          <a:gd name="connsiteY26" fmla="*/ 1156447 h 3056964"/>
                          <a:gd name="connsiteX27" fmla="*/ 1030941 w 2525304"/>
                          <a:gd name="connsiteY27" fmla="*/ 1169894 h 3056964"/>
                          <a:gd name="connsiteX28" fmla="*/ 1151965 w 2525304"/>
                          <a:gd name="connsiteY28" fmla="*/ 1178859 h 3056964"/>
                          <a:gd name="connsiteX29" fmla="*/ 1281953 w 2525304"/>
                          <a:gd name="connsiteY29" fmla="*/ 1187823 h 3056964"/>
                          <a:gd name="connsiteX30" fmla="*/ 1465729 w 2525304"/>
                          <a:gd name="connsiteY30" fmla="*/ 1183341 h 3056964"/>
                          <a:gd name="connsiteX31" fmla="*/ 1510553 w 2525304"/>
                          <a:gd name="connsiteY31" fmla="*/ 1178859 h 3056964"/>
                          <a:gd name="connsiteX32" fmla="*/ 1582270 w 2525304"/>
                          <a:gd name="connsiteY32" fmla="*/ 1147482 h 3056964"/>
                          <a:gd name="connsiteX33" fmla="*/ 1604682 w 2525304"/>
                          <a:gd name="connsiteY33" fmla="*/ 1143000 h 3056964"/>
                          <a:gd name="connsiteX34" fmla="*/ 1622612 w 2525304"/>
                          <a:gd name="connsiteY34" fmla="*/ 1134035 h 3056964"/>
                          <a:gd name="connsiteX35" fmla="*/ 1645023 w 2525304"/>
                          <a:gd name="connsiteY35" fmla="*/ 1125070 h 3056964"/>
                          <a:gd name="connsiteX36" fmla="*/ 1662953 w 2525304"/>
                          <a:gd name="connsiteY36" fmla="*/ 1111623 h 3056964"/>
                          <a:gd name="connsiteX37" fmla="*/ 1698812 w 2525304"/>
                          <a:gd name="connsiteY37" fmla="*/ 1093694 h 3056964"/>
                          <a:gd name="connsiteX38" fmla="*/ 1739153 w 2525304"/>
                          <a:gd name="connsiteY38" fmla="*/ 1066800 h 3056964"/>
                          <a:gd name="connsiteX39" fmla="*/ 1752600 w 2525304"/>
                          <a:gd name="connsiteY39" fmla="*/ 1053353 h 3056964"/>
                          <a:gd name="connsiteX40" fmla="*/ 1775012 w 2525304"/>
                          <a:gd name="connsiteY40" fmla="*/ 1039906 h 3056964"/>
                          <a:gd name="connsiteX41" fmla="*/ 1797423 w 2525304"/>
                          <a:gd name="connsiteY41" fmla="*/ 1021976 h 3056964"/>
                          <a:gd name="connsiteX42" fmla="*/ 1810870 w 2525304"/>
                          <a:gd name="connsiteY42" fmla="*/ 990600 h 3056964"/>
                          <a:gd name="connsiteX43" fmla="*/ 1815353 w 2525304"/>
                          <a:gd name="connsiteY43" fmla="*/ 977153 h 3056964"/>
                          <a:gd name="connsiteX44" fmla="*/ 1801906 w 2525304"/>
                          <a:gd name="connsiteY44" fmla="*/ 824753 h 3056964"/>
                          <a:gd name="connsiteX45" fmla="*/ 1792941 w 2525304"/>
                          <a:gd name="connsiteY45" fmla="*/ 811306 h 3056964"/>
                          <a:gd name="connsiteX46" fmla="*/ 1757082 w 2525304"/>
                          <a:gd name="connsiteY46" fmla="*/ 779929 h 3056964"/>
                          <a:gd name="connsiteX47" fmla="*/ 1730188 w 2525304"/>
                          <a:gd name="connsiteY47" fmla="*/ 753035 h 3056964"/>
                          <a:gd name="connsiteX48" fmla="*/ 1703294 w 2525304"/>
                          <a:gd name="connsiteY48" fmla="*/ 735106 h 3056964"/>
                          <a:gd name="connsiteX49" fmla="*/ 1622612 w 2525304"/>
                          <a:gd name="connsiteY49" fmla="*/ 739588 h 3056964"/>
                          <a:gd name="connsiteX50" fmla="*/ 1595718 w 2525304"/>
                          <a:gd name="connsiteY50" fmla="*/ 748553 h 3056964"/>
                          <a:gd name="connsiteX51" fmla="*/ 1573306 w 2525304"/>
                          <a:gd name="connsiteY51" fmla="*/ 753035 h 3056964"/>
                          <a:gd name="connsiteX52" fmla="*/ 1326776 w 2525304"/>
                          <a:gd name="connsiteY52" fmla="*/ 748553 h 3056964"/>
                          <a:gd name="connsiteX53" fmla="*/ 1308847 w 2525304"/>
                          <a:gd name="connsiteY53" fmla="*/ 744070 h 3056964"/>
                          <a:gd name="connsiteX54" fmla="*/ 1277470 w 2525304"/>
                          <a:gd name="connsiteY54" fmla="*/ 739588 h 3056964"/>
                          <a:gd name="connsiteX55" fmla="*/ 1259541 w 2525304"/>
                          <a:gd name="connsiteY55" fmla="*/ 735106 h 3056964"/>
                          <a:gd name="connsiteX56" fmla="*/ 1232647 w 2525304"/>
                          <a:gd name="connsiteY56" fmla="*/ 730623 h 3056964"/>
                          <a:gd name="connsiteX57" fmla="*/ 1053353 w 2525304"/>
                          <a:gd name="connsiteY57" fmla="*/ 735106 h 3056964"/>
                          <a:gd name="connsiteX58" fmla="*/ 1035423 w 2525304"/>
                          <a:gd name="connsiteY58" fmla="*/ 739588 h 3056964"/>
                          <a:gd name="connsiteX59" fmla="*/ 1008529 w 2525304"/>
                          <a:gd name="connsiteY59" fmla="*/ 744070 h 3056964"/>
                          <a:gd name="connsiteX60" fmla="*/ 995082 w 2525304"/>
                          <a:gd name="connsiteY60" fmla="*/ 748553 h 3056964"/>
                          <a:gd name="connsiteX61" fmla="*/ 945776 w 2525304"/>
                          <a:gd name="connsiteY61" fmla="*/ 717176 h 3056964"/>
                          <a:gd name="connsiteX62" fmla="*/ 941294 w 2525304"/>
                          <a:gd name="connsiteY62" fmla="*/ 703729 h 3056964"/>
                          <a:gd name="connsiteX63" fmla="*/ 932329 w 2525304"/>
                          <a:gd name="connsiteY63" fmla="*/ 605117 h 3056964"/>
                          <a:gd name="connsiteX64" fmla="*/ 914400 w 2525304"/>
                          <a:gd name="connsiteY64" fmla="*/ 587188 h 3056964"/>
                          <a:gd name="connsiteX65" fmla="*/ 918882 w 2525304"/>
                          <a:gd name="connsiteY65" fmla="*/ 555812 h 3056964"/>
                          <a:gd name="connsiteX66" fmla="*/ 941294 w 2525304"/>
                          <a:gd name="connsiteY66" fmla="*/ 551329 h 3056964"/>
                          <a:gd name="connsiteX67" fmla="*/ 959223 w 2525304"/>
                          <a:gd name="connsiteY67" fmla="*/ 537882 h 3056964"/>
                          <a:gd name="connsiteX68" fmla="*/ 990600 w 2525304"/>
                          <a:gd name="connsiteY68" fmla="*/ 533400 h 3056964"/>
                          <a:gd name="connsiteX69" fmla="*/ 1129553 w 2525304"/>
                          <a:gd name="connsiteY69" fmla="*/ 524435 h 3056964"/>
                          <a:gd name="connsiteX70" fmla="*/ 1147482 w 2525304"/>
                          <a:gd name="connsiteY70" fmla="*/ 515470 h 3056964"/>
                          <a:gd name="connsiteX71" fmla="*/ 1178859 w 2525304"/>
                          <a:gd name="connsiteY71" fmla="*/ 493059 h 3056964"/>
                          <a:gd name="connsiteX72" fmla="*/ 1192306 w 2525304"/>
                          <a:gd name="connsiteY72" fmla="*/ 479612 h 3056964"/>
                          <a:gd name="connsiteX73" fmla="*/ 1214718 w 2525304"/>
                          <a:gd name="connsiteY73" fmla="*/ 470647 h 3056964"/>
                          <a:gd name="connsiteX74" fmla="*/ 1241612 w 2525304"/>
                          <a:gd name="connsiteY74" fmla="*/ 457200 h 3056964"/>
                          <a:gd name="connsiteX75" fmla="*/ 1277470 w 2525304"/>
                          <a:gd name="connsiteY75" fmla="*/ 439270 h 3056964"/>
                          <a:gd name="connsiteX76" fmla="*/ 1295400 w 2525304"/>
                          <a:gd name="connsiteY76" fmla="*/ 416859 h 3056964"/>
                          <a:gd name="connsiteX77" fmla="*/ 1317812 w 2525304"/>
                          <a:gd name="connsiteY77" fmla="*/ 394447 h 3056964"/>
                          <a:gd name="connsiteX78" fmla="*/ 1353670 w 2525304"/>
                          <a:gd name="connsiteY78" fmla="*/ 349623 h 3056964"/>
                          <a:gd name="connsiteX79" fmla="*/ 1371600 w 2525304"/>
                          <a:gd name="connsiteY79" fmla="*/ 322729 h 3056964"/>
                          <a:gd name="connsiteX80" fmla="*/ 1380565 w 2525304"/>
                          <a:gd name="connsiteY80" fmla="*/ 282388 h 3056964"/>
                          <a:gd name="connsiteX81" fmla="*/ 1385047 w 2525304"/>
                          <a:gd name="connsiteY81" fmla="*/ 268941 h 3056964"/>
                          <a:gd name="connsiteX82" fmla="*/ 1380565 w 2525304"/>
                          <a:gd name="connsiteY82" fmla="*/ 219635 h 3056964"/>
                          <a:gd name="connsiteX83" fmla="*/ 1367118 w 2525304"/>
                          <a:gd name="connsiteY83" fmla="*/ 210670 h 3056964"/>
                          <a:gd name="connsiteX84" fmla="*/ 1349188 w 2525304"/>
                          <a:gd name="connsiteY84" fmla="*/ 206188 h 3056964"/>
                          <a:gd name="connsiteX85" fmla="*/ 1326776 w 2525304"/>
                          <a:gd name="connsiteY85" fmla="*/ 197223 h 3056964"/>
                          <a:gd name="connsiteX86" fmla="*/ 1281953 w 2525304"/>
                          <a:gd name="connsiteY86" fmla="*/ 201706 h 3056964"/>
                          <a:gd name="connsiteX87" fmla="*/ 1250576 w 2525304"/>
                          <a:gd name="connsiteY87" fmla="*/ 215153 h 3056964"/>
                          <a:gd name="connsiteX88" fmla="*/ 1210235 w 2525304"/>
                          <a:gd name="connsiteY88" fmla="*/ 228600 h 3056964"/>
                          <a:gd name="connsiteX89" fmla="*/ 1183341 w 2525304"/>
                          <a:gd name="connsiteY89" fmla="*/ 242047 h 3056964"/>
                          <a:gd name="connsiteX90" fmla="*/ 1160929 w 2525304"/>
                          <a:gd name="connsiteY90" fmla="*/ 255494 h 3056964"/>
                          <a:gd name="connsiteX91" fmla="*/ 1134035 w 2525304"/>
                          <a:gd name="connsiteY91" fmla="*/ 264459 h 3056964"/>
                          <a:gd name="connsiteX92" fmla="*/ 1111623 w 2525304"/>
                          <a:gd name="connsiteY92" fmla="*/ 273423 h 3056964"/>
                          <a:gd name="connsiteX93" fmla="*/ 1084729 w 2525304"/>
                          <a:gd name="connsiteY93" fmla="*/ 282388 h 3056964"/>
                          <a:gd name="connsiteX94" fmla="*/ 986118 w 2525304"/>
                          <a:gd name="connsiteY94" fmla="*/ 277906 h 3056964"/>
                          <a:gd name="connsiteX95" fmla="*/ 927847 w 2525304"/>
                          <a:gd name="connsiteY95" fmla="*/ 264459 h 3056964"/>
                          <a:gd name="connsiteX96" fmla="*/ 896470 w 2525304"/>
                          <a:gd name="connsiteY96" fmla="*/ 242047 h 3056964"/>
                          <a:gd name="connsiteX97" fmla="*/ 883023 w 2525304"/>
                          <a:gd name="connsiteY97" fmla="*/ 233082 h 3056964"/>
                          <a:gd name="connsiteX98" fmla="*/ 865094 w 2525304"/>
                          <a:gd name="connsiteY98" fmla="*/ 183776 h 3056964"/>
                          <a:gd name="connsiteX99" fmla="*/ 869576 w 2525304"/>
                          <a:gd name="connsiteY99" fmla="*/ 89647 h 3056964"/>
                          <a:gd name="connsiteX100" fmla="*/ 874059 w 2525304"/>
                          <a:gd name="connsiteY100" fmla="*/ 71717 h 3056964"/>
                          <a:gd name="connsiteX101" fmla="*/ 883023 w 2525304"/>
                          <a:gd name="connsiteY101" fmla="*/ 58270 h 3056964"/>
                          <a:gd name="connsiteX102" fmla="*/ 909918 w 2525304"/>
                          <a:gd name="connsiteY102" fmla="*/ 49306 h 3056964"/>
                          <a:gd name="connsiteX103" fmla="*/ 914400 w 2525304"/>
                          <a:gd name="connsiteY103" fmla="*/ 71717 h 3056964"/>
                          <a:gd name="connsiteX104" fmla="*/ 909918 w 2525304"/>
                          <a:gd name="connsiteY104" fmla="*/ 94129 h 3056964"/>
                          <a:gd name="connsiteX105" fmla="*/ 900953 w 2525304"/>
                          <a:gd name="connsiteY105" fmla="*/ 152400 h 3056964"/>
                          <a:gd name="connsiteX106" fmla="*/ 905435 w 2525304"/>
                          <a:gd name="connsiteY106" fmla="*/ 201706 h 3056964"/>
                          <a:gd name="connsiteX107" fmla="*/ 932329 w 2525304"/>
                          <a:gd name="connsiteY107" fmla="*/ 237564 h 3056964"/>
                          <a:gd name="connsiteX108" fmla="*/ 954741 w 2525304"/>
                          <a:gd name="connsiteY108" fmla="*/ 246529 h 3056964"/>
                          <a:gd name="connsiteX109" fmla="*/ 972670 w 2525304"/>
                          <a:gd name="connsiteY109" fmla="*/ 255494 h 3056964"/>
                          <a:gd name="connsiteX110" fmla="*/ 1066800 w 2525304"/>
                          <a:gd name="connsiteY110" fmla="*/ 251012 h 3056964"/>
                          <a:gd name="connsiteX111" fmla="*/ 1111623 w 2525304"/>
                          <a:gd name="connsiteY111" fmla="*/ 237564 h 3056964"/>
                          <a:gd name="connsiteX112" fmla="*/ 1129553 w 2525304"/>
                          <a:gd name="connsiteY112" fmla="*/ 224117 h 3056964"/>
                          <a:gd name="connsiteX113" fmla="*/ 1156447 w 2525304"/>
                          <a:gd name="connsiteY113" fmla="*/ 197223 h 3056964"/>
                          <a:gd name="connsiteX114" fmla="*/ 1160929 w 2525304"/>
                          <a:gd name="connsiteY114" fmla="*/ 179294 h 3056964"/>
                          <a:gd name="connsiteX115" fmla="*/ 1178859 w 2525304"/>
                          <a:gd name="connsiteY115" fmla="*/ 17929 h 3056964"/>
                          <a:gd name="connsiteX116" fmla="*/ 1210235 w 2525304"/>
                          <a:gd name="connsiteY116" fmla="*/ 22412 h 3056964"/>
                          <a:gd name="connsiteX117" fmla="*/ 1214718 w 2525304"/>
                          <a:gd name="connsiteY117" fmla="*/ 53788 h 3056964"/>
                          <a:gd name="connsiteX118" fmla="*/ 1201270 w 2525304"/>
                          <a:gd name="connsiteY118" fmla="*/ 98612 h 3056964"/>
                          <a:gd name="connsiteX119" fmla="*/ 1210235 w 2525304"/>
                          <a:gd name="connsiteY119" fmla="*/ 147917 h 3056964"/>
                          <a:gd name="connsiteX120" fmla="*/ 1214718 w 2525304"/>
                          <a:gd name="connsiteY120" fmla="*/ 161364 h 3056964"/>
                          <a:gd name="connsiteX121" fmla="*/ 1228165 w 2525304"/>
                          <a:gd name="connsiteY121" fmla="*/ 170329 h 3056964"/>
                          <a:gd name="connsiteX122" fmla="*/ 1250576 w 2525304"/>
                          <a:gd name="connsiteY122" fmla="*/ 188259 h 3056964"/>
                          <a:gd name="connsiteX123" fmla="*/ 1317812 w 2525304"/>
                          <a:gd name="connsiteY123" fmla="*/ 183776 h 3056964"/>
                          <a:gd name="connsiteX124" fmla="*/ 1353670 w 2525304"/>
                          <a:gd name="connsiteY124" fmla="*/ 174812 h 3056964"/>
                          <a:gd name="connsiteX125" fmla="*/ 1506070 w 2525304"/>
                          <a:gd name="connsiteY125" fmla="*/ 143435 h 3056964"/>
                          <a:gd name="connsiteX126" fmla="*/ 1550894 w 2525304"/>
                          <a:gd name="connsiteY126" fmla="*/ 116541 h 3056964"/>
                          <a:gd name="connsiteX127" fmla="*/ 1564341 w 2525304"/>
                          <a:gd name="connsiteY127" fmla="*/ 103094 h 3056964"/>
                          <a:gd name="connsiteX128" fmla="*/ 1586753 w 2525304"/>
                          <a:gd name="connsiteY128" fmla="*/ 85164 h 3056964"/>
                          <a:gd name="connsiteX129" fmla="*/ 1595718 w 2525304"/>
                          <a:gd name="connsiteY129" fmla="*/ 67235 h 3056964"/>
                          <a:gd name="connsiteX130" fmla="*/ 1600200 w 2525304"/>
                          <a:gd name="connsiteY130" fmla="*/ 49306 h 3056964"/>
                          <a:gd name="connsiteX131" fmla="*/ 1609165 w 2525304"/>
                          <a:gd name="connsiteY131" fmla="*/ 0 h 3056964"/>
                          <a:gd name="connsiteX132" fmla="*/ 1622612 w 2525304"/>
                          <a:gd name="connsiteY132" fmla="*/ 8964 h 3056964"/>
                          <a:gd name="connsiteX133" fmla="*/ 1613647 w 2525304"/>
                          <a:gd name="connsiteY133" fmla="*/ 85164 h 3056964"/>
                          <a:gd name="connsiteX134" fmla="*/ 1627094 w 2525304"/>
                          <a:gd name="connsiteY134" fmla="*/ 103094 h 3056964"/>
                          <a:gd name="connsiteX135" fmla="*/ 1658470 w 2525304"/>
                          <a:gd name="connsiteY135" fmla="*/ 98612 h 3056964"/>
                          <a:gd name="connsiteX136" fmla="*/ 1685365 w 2525304"/>
                          <a:gd name="connsiteY136" fmla="*/ 76200 h 3056964"/>
                          <a:gd name="connsiteX137" fmla="*/ 1694329 w 2525304"/>
                          <a:gd name="connsiteY137" fmla="*/ 62753 h 3056964"/>
                          <a:gd name="connsiteX138" fmla="*/ 1734670 w 2525304"/>
                          <a:gd name="connsiteY138" fmla="*/ 40341 h 3056964"/>
                          <a:gd name="connsiteX139" fmla="*/ 1743635 w 2525304"/>
                          <a:gd name="connsiteY139" fmla="*/ 26894 h 3056964"/>
                          <a:gd name="connsiteX140" fmla="*/ 1757082 w 2525304"/>
                          <a:gd name="connsiteY140" fmla="*/ 22412 h 3056964"/>
                          <a:gd name="connsiteX141" fmla="*/ 1792941 w 2525304"/>
                          <a:gd name="connsiteY141" fmla="*/ 4482 h 3056964"/>
                          <a:gd name="connsiteX142" fmla="*/ 1797423 w 2525304"/>
                          <a:gd name="connsiteY142" fmla="*/ 22412 h 3056964"/>
                          <a:gd name="connsiteX143" fmla="*/ 1792941 w 2525304"/>
                          <a:gd name="connsiteY143" fmla="*/ 40341 h 3056964"/>
                          <a:gd name="connsiteX144" fmla="*/ 1788459 w 2525304"/>
                          <a:gd name="connsiteY144" fmla="*/ 53788 h 3056964"/>
                          <a:gd name="connsiteX145" fmla="*/ 1761565 w 2525304"/>
                          <a:gd name="connsiteY145" fmla="*/ 76200 h 3056964"/>
                          <a:gd name="connsiteX146" fmla="*/ 1783976 w 2525304"/>
                          <a:gd name="connsiteY146" fmla="*/ 85164 h 3056964"/>
                          <a:gd name="connsiteX147" fmla="*/ 1878106 w 2525304"/>
                          <a:gd name="connsiteY147" fmla="*/ 76200 h 3056964"/>
                          <a:gd name="connsiteX148" fmla="*/ 1891553 w 2525304"/>
                          <a:gd name="connsiteY148" fmla="*/ 67235 h 3056964"/>
                          <a:gd name="connsiteX149" fmla="*/ 1918447 w 2525304"/>
                          <a:gd name="connsiteY149" fmla="*/ 58270 h 3056964"/>
                          <a:gd name="connsiteX150" fmla="*/ 1940859 w 2525304"/>
                          <a:gd name="connsiteY150" fmla="*/ 44823 h 3056964"/>
                          <a:gd name="connsiteX151" fmla="*/ 1954306 w 2525304"/>
                          <a:gd name="connsiteY151" fmla="*/ 40341 h 3056964"/>
                          <a:gd name="connsiteX152" fmla="*/ 2003612 w 2525304"/>
                          <a:gd name="connsiteY152" fmla="*/ 13447 h 3056964"/>
                          <a:gd name="connsiteX153" fmla="*/ 2008094 w 2525304"/>
                          <a:gd name="connsiteY153" fmla="*/ 31376 h 3056964"/>
                          <a:gd name="connsiteX154" fmla="*/ 1999129 w 2525304"/>
                          <a:gd name="connsiteY154" fmla="*/ 44823 h 3056964"/>
                          <a:gd name="connsiteX155" fmla="*/ 1994647 w 2525304"/>
                          <a:gd name="connsiteY155" fmla="*/ 58270 h 3056964"/>
                          <a:gd name="connsiteX156" fmla="*/ 2039470 w 2525304"/>
                          <a:gd name="connsiteY156" fmla="*/ 76200 h 3056964"/>
                          <a:gd name="connsiteX157" fmla="*/ 2115670 w 2525304"/>
                          <a:gd name="connsiteY157" fmla="*/ 76200 h 3056964"/>
                          <a:gd name="connsiteX158" fmla="*/ 2160494 w 2525304"/>
                          <a:gd name="connsiteY158" fmla="*/ 62753 h 3056964"/>
                          <a:gd name="connsiteX159" fmla="*/ 2191870 w 2525304"/>
                          <a:gd name="connsiteY159" fmla="*/ 49306 h 3056964"/>
                          <a:gd name="connsiteX160" fmla="*/ 2205318 w 2525304"/>
                          <a:gd name="connsiteY160" fmla="*/ 44823 h 3056964"/>
                          <a:gd name="connsiteX161" fmla="*/ 2232212 w 2525304"/>
                          <a:gd name="connsiteY161" fmla="*/ 26894 h 3056964"/>
                          <a:gd name="connsiteX162" fmla="*/ 2263588 w 2525304"/>
                          <a:gd name="connsiteY162" fmla="*/ 8964 h 3056964"/>
                          <a:gd name="connsiteX163" fmla="*/ 2254623 w 2525304"/>
                          <a:gd name="connsiteY163" fmla="*/ 62753 h 3056964"/>
                          <a:gd name="connsiteX164" fmla="*/ 2245659 w 2525304"/>
                          <a:gd name="connsiteY164" fmla="*/ 76200 h 3056964"/>
                          <a:gd name="connsiteX165" fmla="*/ 2254623 w 2525304"/>
                          <a:gd name="connsiteY165" fmla="*/ 89647 h 3056964"/>
                          <a:gd name="connsiteX166" fmla="*/ 2353235 w 2525304"/>
                          <a:gd name="connsiteY166" fmla="*/ 85164 h 3056964"/>
                          <a:gd name="connsiteX167" fmla="*/ 2366682 w 2525304"/>
                          <a:gd name="connsiteY167" fmla="*/ 80682 h 3056964"/>
                          <a:gd name="connsiteX168" fmla="*/ 2389094 w 2525304"/>
                          <a:gd name="connsiteY168" fmla="*/ 76200 h 3056964"/>
                          <a:gd name="connsiteX169" fmla="*/ 2424953 w 2525304"/>
                          <a:gd name="connsiteY169" fmla="*/ 53788 h 3056964"/>
                          <a:gd name="connsiteX170" fmla="*/ 2451847 w 2525304"/>
                          <a:gd name="connsiteY170" fmla="*/ 44823 h 3056964"/>
                          <a:gd name="connsiteX171" fmla="*/ 2510118 w 2525304"/>
                          <a:gd name="connsiteY171" fmla="*/ 22412 h 3056964"/>
                          <a:gd name="connsiteX172" fmla="*/ 2505635 w 2525304"/>
                          <a:gd name="connsiteY172" fmla="*/ 58270 h 3056964"/>
                          <a:gd name="connsiteX173" fmla="*/ 2483223 w 2525304"/>
                          <a:gd name="connsiteY173" fmla="*/ 71717 h 3056964"/>
                          <a:gd name="connsiteX174" fmla="*/ 2465294 w 2525304"/>
                          <a:gd name="connsiteY174" fmla="*/ 85164 h 3056964"/>
                          <a:gd name="connsiteX175" fmla="*/ 2442882 w 2525304"/>
                          <a:gd name="connsiteY175" fmla="*/ 89647 h 3056964"/>
                          <a:gd name="connsiteX176" fmla="*/ 2398059 w 2525304"/>
                          <a:gd name="connsiteY176" fmla="*/ 103094 h 3056964"/>
                          <a:gd name="connsiteX177" fmla="*/ 2375647 w 2525304"/>
                          <a:gd name="connsiteY177" fmla="*/ 112059 h 3056964"/>
                          <a:gd name="connsiteX178" fmla="*/ 2357718 w 2525304"/>
                          <a:gd name="connsiteY178" fmla="*/ 116541 h 3056964"/>
                          <a:gd name="connsiteX179" fmla="*/ 2344270 w 2525304"/>
                          <a:gd name="connsiteY179" fmla="*/ 147917 h 3056964"/>
                          <a:gd name="connsiteX180" fmla="*/ 2353235 w 2525304"/>
                          <a:gd name="connsiteY180" fmla="*/ 188259 h 3056964"/>
                          <a:gd name="connsiteX181" fmla="*/ 2362200 w 2525304"/>
                          <a:gd name="connsiteY181" fmla="*/ 201706 h 3056964"/>
                          <a:gd name="connsiteX182" fmla="*/ 2344270 w 2525304"/>
                          <a:gd name="connsiteY182" fmla="*/ 273423 h 3056964"/>
                          <a:gd name="connsiteX183" fmla="*/ 2321859 w 2525304"/>
                          <a:gd name="connsiteY183" fmla="*/ 300317 h 3056964"/>
                          <a:gd name="connsiteX184" fmla="*/ 2308412 w 2525304"/>
                          <a:gd name="connsiteY184" fmla="*/ 322729 h 3056964"/>
                          <a:gd name="connsiteX185" fmla="*/ 2281518 w 2525304"/>
                          <a:gd name="connsiteY185" fmla="*/ 327212 h 3056964"/>
                          <a:gd name="connsiteX186" fmla="*/ 2259106 w 2525304"/>
                          <a:gd name="connsiteY186" fmla="*/ 322729 h 3056964"/>
                          <a:gd name="connsiteX187" fmla="*/ 2277035 w 2525304"/>
                          <a:gd name="connsiteY187" fmla="*/ 264459 h 3056964"/>
                          <a:gd name="connsiteX188" fmla="*/ 2290482 w 2525304"/>
                          <a:gd name="connsiteY188" fmla="*/ 228600 h 3056964"/>
                          <a:gd name="connsiteX189" fmla="*/ 2286000 w 2525304"/>
                          <a:gd name="connsiteY189" fmla="*/ 192741 h 3056964"/>
                          <a:gd name="connsiteX190" fmla="*/ 2245659 w 2525304"/>
                          <a:gd name="connsiteY190" fmla="*/ 134470 h 3056964"/>
                          <a:gd name="connsiteX191" fmla="*/ 2200835 w 2525304"/>
                          <a:gd name="connsiteY191" fmla="*/ 116541 h 3056964"/>
                          <a:gd name="connsiteX192" fmla="*/ 2169459 w 2525304"/>
                          <a:gd name="connsiteY192" fmla="*/ 112059 h 3056964"/>
                          <a:gd name="connsiteX193" fmla="*/ 2102223 w 2525304"/>
                          <a:gd name="connsiteY193" fmla="*/ 116541 h 3056964"/>
                          <a:gd name="connsiteX194" fmla="*/ 2084294 w 2525304"/>
                          <a:gd name="connsiteY194" fmla="*/ 125506 h 3056964"/>
                          <a:gd name="connsiteX195" fmla="*/ 2070847 w 2525304"/>
                          <a:gd name="connsiteY195" fmla="*/ 129988 h 3056964"/>
                          <a:gd name="connsiteX196" fmla="*/ 2061882 w 2525304"/>
                          <a:gd name="connsiteY196" fmla="*/ 147917 h 3056964"/>
                          <a:gd name="connsiteX197" fmla="*/ 2034988 w 2525304"/>
                          <a:gd name="connsiteY197" fmla="*/ 161364 h 3056964"/>
                          <a:gd name="connsiteX198" fmla="*/ 1783976 w 2525304"/>
                          <a:gd name="connsiteY198" fmla="*/ 165847 h 3056964"/>
                          <a:gd name="connsiteX199" fmla="*/ 1766047 w 2525304"/>
                          <a:gd name="connsiteY199" fmla="*/ 174812 h 3056964"/>
                          <a:gd name="connsiteX200" fmla="*/ 1703294 w 2525304"/>
                          <a:gd name="connsiteY200" fmla="*/ 192741 h 3056964"/>
                          <a:gd name="connsiteX201" fmla="*/ 1689847 w 2525304"/>
                          <a:gd name="connsiteY201" fmla="*/ 197223 h 3056964"/>
                          <a:gd name="connsiteX202" fmla="*/ 1676400 w 2525304"/>
                          <a:gd name="connsiteY202" fmla="*/ 206188 h 3056964"/>
                          <a:gd name="connsiteX203" fmla="*/ 1649506 w 2525304"/>
                          <a:gd name="connsiteY203" fmla="*/ 215153 h 3056964"/>
                          <a:gd name="connsiteX204" fmla="*/ 1636059 w 2525304"/>
                          <a:gd name="connsiteY204" fmla="*/ 224117 h 3056964"/>
                          <a:gd name="connsiteX205" fmla="*/ 1622612 w 2525304"/>
                          <a:gd name="connsiteY205" fmla="*/ 237564 h 3056964"/>
                          <a:gd name="connsiteX206" fmla="*/ 1609165 w 2525304"/>
                          <a:gd name="connsiteY206" fmla="*/ 242047 h 3056964"/>
                          <a:gd name="connsiteX207" fmla="*/ 1577788 w 2525304"/>
                          <a:gd name="connsiteY207" fmla="*/ 273423 h 3056964"/>
                          <a:gd name="connsiteX208" fmla="*/ 1568823 w 2525304"/>
                          <a:gd name="connsiteY208" fmla="*/ 286870 h 3056964"/>
                          <a:gd name="connsiteX209" fmla="*/ 1555376 w 2525304"/>
                          <a:gd name="connsiteY209" fmla="*/ 300317 h 3056964"/>
                          <a:gd name="connsiteX210" fmla="*/ 1524000 w 2525304"/>
                          <a:gd name="connsiteY210" fmla="*/ 340659 h 3056964"/>
                          <a:gd name="connsiteX211" fmla="*/ 1519518 w 2525304"/>
                          <a:gd name="connsiteY211" fmla="*/ 354106 h 3056964"/>
                          <a:gd name="connsiteX212" fmla="*/ 1528482 w 2525304"/>
                          <a:gd name="connsiteY212" fmla="*/ 394447 h 3056964"/>
                          <a:gd name="connsiteX213" fmla="*/ 1537447 w 2525304"/>
                          <a:gd name="connsiteY213" fmla="*/ 407894 h 3056964"/>
                          <a:gd name="connsiteX214" fmla="*/ 1568823 w 2525304"/>
                          <a:gd name="connsiteY214" fmla="*/ 398929 h 3056964"/>
                          <a:gd name="connsiteX215" fmla="*/ 1600200 w 2525304"/>
                          <a:gd name="connsiteY215" fmla="*/ 398929 h 3056964"/>
                          <a:gd name="connsiteX216" fmla="*/ 1631576 w 2525304"/>
                          <a:gd name="connsiteY216" fmla="*/ 376517 h 3056964"/>
                          <a:gd name="connsiteX217" fmla="*/ 1645023 w 2525304"/>
                          <a:gd name="connsiteY217" fmla="*/ 363070 h 3056964"/>
                          <a:gd name="connsiteX218" fmla="*/ 1685365 w 2525304"/>
                          <a:gd name="connsiteY218" fmla="*/ 331694 h 3056964"/>
                          <a:gd name="connsiteX219" fmla="*/ 1716741 w 2525304"/>
                          <a:gd name="connsiteY219" fmla="*/ 300317 h 3056964"/>
                          <a:gd name="connsiteX220" fmla="*/ 1748118 w 2525304"/>
                          <a:gd name="connsiteY220" fmla="*/ 282388 h 3056964"/>
                          <a:gd name="connsiteX221" fmla="*/ 1761565 w 2525304"/>
                          <a:gd name="connsiteY221" fmla="*/ 277906 h 3056964"/>
                          <a:gd name="connsiteX222" fmla="*/ 1779494 w 2525304"/>
                          <a:gd name="connsiteY222" fmla="*/ 268941 h 3056964"/>
                          <a:gd name="connsiteX223" fmla="*/ 1815353 w 2525304"/>
                          <a:gd name="connsiteY223" fmla="*/ 259976 h 3056964"/>
                          <a:gd name="connsiteX224" fmla="*/ 2030506 w 2525304"/>
                          <a:gd name="connsiteY224" fmla="*/ 264459 h 3056964"/>
                          <a:gd name="connsiteX225" fmla="*/ 2017059 w 2525304"/>
                          <a:gd name="connsiteY225" fmla="*/ 286870 h 3056964"/>
                          <a:gd name="connsiteX226" fmla="*/ 1981200 w 2525304"/>
                          <a:gd name="connsiteY226" fmla="*/ 322729 h 3056964"/>
                          <a:gd name="connsiteX227" fmla="*/ 1967753 w 2525304"/>
                          <a:gd name="connsiteY227" fmla="*/ 336176 h 3056964"/>
                          <a:gd name="connsiteX228" fmla="*/ 1936376 w 2525304"/>
                          <a:gd name="connsiteY228" fmla="*/ 376517 h 3056964"/>
                          <a:gd name="connsiteX229" fmla="*/ 1905000 w 2525304"/>
                          <a:gd name="connsiteY229" fmla="*/ 403412 h 3056964"/>
                          <a:gd name="connsiteX230" fmla="*/ 1860176 w 2525304"/>
                          <a:gd name="connsiteY230" fmla="*/ 421341 h 3056964"/>
                          <a:gd name="connsiteX231" fmla="*/ 1788459 w 2525304"/>
                          <a:gd name="connsiteY231" fmla="*/ 430306 h 3056964"/>
                          <a:gd name="connsiteX232" fmla="*/ 1846729 w 2525304"/>
                          <a:gd name="connsiteY232" fmla="*/ 488576 h 3056964"/>
                          <a:gd name="connsiteX233" fmla="*/ 1913965 w 2525304"/>
                          <a:gd name="connsiteY233" fmla="*/ 515470 h 3056964"/>
                          <a:gd name="connsiteX234" fmla="*/ 1922929 w 2525304"/>
                          <a:gd name="connsiteY234" fmla="*/ 528917 h 3056964"/>
                          <a:gd name="connsiteX235" fmla="*/ 1967753 w 2525304"/>
                          <a:gd name="connsiteY235" fmla="*/ 569259 h 3056964"/>
                          <a:gd name="connsiteX236" fmla="*/ 1981200 w 2525304"/>
                          <a:gd name="connsiteY236" fmla="*/ 582706 h 3056964"/>
                          <a:gd name="connsiteX237" fmla="*/ 1994647 w 2525304"/>
                          <a:gd name="connsiteY237" fmla="*/ 591670 h 3056964"/>
                          <a:gd name="connsiteX238" fmla="*/ 2021541 w 2525304"/>
                          <a:gd name="connsiteY238" fmla="*/ 614082 h 3056964"/>
                          <a:gd name="connsiteX239" fmla="*/ 2030506 w 2525304"/>
                          <a:gd name="connsiteY239" fmla="*/ 627529 h 3056964"/>
                          <a:gd name="connsiteX240" fmla="*/ 2057400 w 2525304"/>
                          <a:gd name="connsiteY240" fmla="*/ 654423 h 3056964"/>
                          <a:gd name="connsiteX241" fmla="*/ 2088776 w 2525304"/>
                          <a:gd name="connsiteY241" fmla="*/ 699247 h 3056964"/>
                          <a:gd name="connsiteX242" fmla="*/ 2115670 w 2525304"/>
                          <a:gd name="connsiteY242" fmla="*/ 744070 h 3056964"/>
                          <a:gd name="connsiteX243" fmla="*/ 2120153 w 2525304"/>
                          <a:gd name="connsiteY243" fmla="*/ 775447 h 3056964"/>
                          <a:gd name="connsiteX244" fmla="*/ 2138082 w 2525304"/>
                          <a:gd name="connsiteY244" fmla="*/ 829235 h 3056964"/>
                          <a:gd name="connsiteX245" fmla="*/ 2147047 w 2525304"/>
                          <a:gd name="connsiteY245" fmla="*/ 883023 h 3056964"/>
                          <a:gd name="connsiteX246" fmla="*/ 2151529 w 2525304"/>
                          <a:gd name="connsiteY246" fmla="*/ 896470 h 3056964"/>
                          <a:gd name="connsiteX247" fmla="*/ 2156012 w 2525304"/>
                          <a:gd name="connsiteY247" fmla="*/ 914400 h 3056964"/>
                          <a:gd name="connsiteX248" fmla="*/ 2173941 w 2525304"/>
                          <a:gd name="connsiteY248" fmla="*/ 981635 h 3056964"/>
                          <a:gd name="connsiteX249" fmla="*/ 2182906 w 2525304"/>
                          <a:gd name="connsiteY249" fmla="*/ 999564 h 3056964"/>
                          <a:gd name="connsiteX250" fmla="*/ 2187388 w 2525304"/>
                          <a:gd name="connsiteY250" fmla="*/ 1017494 h 3056964"/>
                          <a:gd name="connsiteX251" fmla="*/ 2214282 w 2525304"/>
                          <a:gd name="connsiteY251" fmla="*/ 1071282 h 3056964"/>
                          <a:gd name="connsiteX252" fmla="*/ 2218765 w 2525304"/>
                          <a:gd name="connsiteY252" fmla="*/ 1089212 h 3056964"/>
                          <a:gd name="connsiteX253" fmla="*/ 2223247 w 2525304"/>
                          <a:gd name="connsiteY253" fmla="*/ 1116106 h 3056964"/>
                          <a:gd name="connsiteX254" fmla="*/ 2236694 w 2525304"/>
                          <a:gd name="connsiteY254" fmla="*/ 1143000 h 3056964"/>
                          <a:gd name="connsiteX255" fmla="*/ 2241176 w 2525304"/>
                          <a:gd name="connsiteY255" fmla="*/ 1264023 h 3056964"/>
                          <a:gd name="connsiteX256" fmla="*/ 2245659 w 2525304"/>
                          <a:gd name="connsiteY256" fmla="*/ 1281953 h 3056964"/>
                          <a:gd name="connsiteX257" fmla="*/ 2236694 w 2525304"/>
                          <a:gd name="connsiteY257" fmla="*/ 1380564 h 3056964"/>
                          <a:gd name="connsiteX258" fmla="*/ 2227729 w 2525304"/>
                          <a:gd name="connsiteY258" fmla="*/ 1402976 h 3056964"/>
                          <a:gd name="connsiteX259" fmla="*/ 2223247 w 2525304"/>
                          <a:gd name="connsiteY259" fmla="*/ 1416423 h 3056964"/>
                          <a:gd name="connsiteX260" fmla="*/ 2200835 w 2525304"/>
                          <a:gd name="connsiteY260" fmla="*/ 1474694 h 3056964"/>
                          <a:gd name="connsiteX261" fmla="*/ 2191870 w 2525304"/>
                          <a:gd name="connsiteY261" fmla="*/ 1497106 h 3056964"/>
                          <a:gd name="connsiteX262" fmla="*/ 2187388 w 2525304"/>
                          <a:gd name="connsiteY262" fmla="*/ 1510553 h 3056964"/>
                          <a:gd name="connsiteX263" fmla="*/ 2169459 w 2525304"/>
                          <a:gd name="connsiteY263" fmla="*/ 1555376 h 3056964"/>
                          <a:gd name="connsiteX264" fmla="*/ 2164976 w 2525304"/>
                          <a:gd name="connsiteY264" fmla="*/ 1568823 h 3056964"/>
                          <a:gd name="connsiteX265" fmla="*/ 2156012 w 2525304"/>
                          <a:gd name="connsiteY265" fmla="*/ 1613647 h 3056964"/>
                          <a:gd name="connsiteX266" fmla="*/ 2173941 w 2525304"/>
                          <a:gd name="connsiteY266" fmla="*/ 1631576 h 3056964"/>
                          <a:gd name="connsiteX267" fmla="*/ 2196353 w 2525304"/>
                          <a:gd name="connsiteY267" fmla="*/ 1645023 h 3056964"/>
                          <a:gd name="connsiteX268" fmla="*/ 2241176 w 2525304"/>
                          <a:gd name="connsiteY268" fmla="*/ 1698812 h 3056964"/>
                          <a:gd name="connsiteX269" fmla="*/ 2263588 w 2525304"/>
                          <a:gd name="connsiteY269" fmla="*/ 1743635 h 3056964"/>
                          <a:gd name="connsiteX270" fmla="*/ 2286000 w 2525304"/>
                          <a:gd name="connsiteY270" fmla="*/ 1770529 h 3056964"/>
                          <a:gd name="connsiteX271" fmla="*/ 2299447 w 2525304"/>
                          <a:gd name="connsiteY271" fmla="*/ 1810870 h 3056964"/>
                          <a:gd name="connsiteX272" fmla="*/ 2321859 w 2525304"/>
                          <a:gd name="connsiteY272" fmla="*/ 1837764 h 3056964"/>
                          <a:gd name="connsiteX273" fmla="*/ 2344270 w 2525304"/>
                          <a:gd name="connsiteY273" fmla="*/ 1891553 h 3056964"/>
                          <a:gd name="connsiteX274" fmla="*/ 2348753 w 2525304"/>
                          <a:gd name="connsiteY274" fmla="*/ 1909482 h 3056964"/>
                          <a:gd name="connsiteX275" fmla="*/ 2366682 w 2525304"/>
                          <a:gd name="connsiteY275" fmla="*/ 1949823 h 3056964"/>
                          <a:gd name="connsiteX276" fmla="*/ 2375647 w 2525304"/>
                          <a:gd name="connsiteY276" fmla="*/ 1972235 h 3056964"/>
                          <a:gd name="connsiteX277" fmla="*/ 2380129 w 2525304"/>
                          <a:gd name="connsiteY277" fmla="*/ 1994647 h 3056964"/>
                          <a:gd name="connsiteX278" fmla="*/ 2389094 w 2525304"/>
                          <a:gd name="connsiteY278" fmla="*/ 2021541 h 3056964"/>
                          <a:gd name="connsiteX279" fmla="*/ 2393576 w 2525304"/>
                          <a:gd name="connsiteY279" fmla="*/ 2066364 h 3056964"/>
                          <a:gd name="connsiteX280" fmla="*/ 2398059 w 2525304"/>
                          <a:gd name="connsiteY280" fmla="*/ 2079812 h 3056964"/>
                          <a:gd name="connsiteX281" fmla="*/ 2402541 w 2525304"/>
                          <a:gd name="connsiteY281" fmla="*/ 2133600 h 3056964"/>
                          <a:gd name="connsiteX282" fmla="*/ 2407023 w 2525304"/>
                          <a:gd name="connsiteY282" fmla="*/ 2250141 h 3056964"/>
                          <a:gd name="connsiteX283" fmla="*/ 2389094 w 2525304"/>
                          <a:gd name="connsiteY283" fmla="*/ 2523564 h 3056964"/>
                          <a:gd name="connsiteX284" fmla="*/ 2380129 w 2525304"/>
                          <a:gd name="connsiteY284" fmla="*/ 2545976 h 3056964"/>
                          <a:gd name="connsiteX285" fmla="*/ 2357718 w 2525304"/>
                          <a:gd name="connsiteY285" fmla="*/ 2599764 h 3056964"/>
                          <a:gd name="connsiteX286" fmla="*/ 2348753 w 2525304"/>
                          <a:gd name="connsiteY286" fmla="*/ 2622176 h 3056964"/>
                          <a:gd name="connsiteX287" fmla="*/ 2339788 w 2525304"/>
                          <a:gd name="connsiteY287" fmla="*/ 2658035 h 3056964"/>
                          <a:gd name="connsiteX288" fmla="*/ 2326341 w 2525304"/>
                          <a:gd name="connsiteY288" fmla="*/ 2680447 h 3056964"/>
                          <a:gd name="connsiteX289" fmla="*/ 2317376 w 2525304"/>
                          <a:gd name="connsiteY289" fmla="*/ 2711823 h 3056964"/>
                          <a:gd name="connsiteX290" fmla="*/ 2303929 w 2525304"/>
                          <a:gd name="connsiteY290" fmla="*/ 2734235 h 3056964"/>
                          <a:gd name="connsiteX291" fmla="*/ 2290482 w 2525304"/>
                          <a:gd name="connsiteY291" fmla="*/ 2765612 h 3056964"/>
                          <a:gd name="connsiteX292" fmla="*/ 2272553 w 2525304"/>
                          <a:gd name="connsiteY292" fmla="*/ 2770094 h 3056964"/>
                          <a:gd name="connsiteX293" fmla="*/ 2259106 w 2525304"/>
                          <a:gd name="connsiteY293" fmla="*/ 2774576 h 3056964"/>
                          <a:gd name="connsiteX294" fmla="*/ 2241176 w 2525304"/>
                          <a:gd name="connsiteY294" fmla="*/ 2779059 h 3056964"/>
                          <a:gd name="connsiteX295" fmla="*/ 2209800 w 2525304"/>
                          <a:gd name="connsiteY295" fmla="*/ 2788023 h 3056964"/>
                          <a:gd name="connsiteX296" fmla="*/ 2205318 w 2525304"/>
                          <a:gd name="connsiteY296" fmla="*/ 2725270 h 3056964"/>
                          <a:gd name="connsiteX297" fmla="*/ 2218765 w 2525304"/>
                          <a:gd name="connsiteY297" fmla="*/ 2707341 h 3056964"/>
                          <a:gd name="connsiteX298" fmla="*/ 2245659 w 2525304"/>
                          <a:gd name="connsiteY298" fmla="*/ 2658035 h 3056964"/>
                          <a:gd name="connsiteX299" fmla="*/ 2268070 w 2525304"/>
                          <a:gd name="connsiteY299" fmla="*/ 2631141 h 3056964"/>
                          <a:gd name="connsiteX300" fmla="*/ 2268070 w 2525304"/>
                          <a:gd name="connsiteY300" fmla="*/ 2254623 h 3056964"/>
                          <a:gd name="connsiteX301" fmla="*/ 2259106 w 2525304"/>
                          <a:gd name="connsiteY301" fmla="*/ 2218764 h 3056964"/>
                          <a:gd name="connsiteX302" fmla="*/ 2250141 w 2525304"/>
                          <a:gd name="connsiteY302" fmla="*/ 2178423 h 3056964"/>
                          <a:gd name="connsiteX303" fmla="*/ 2245659 w 2525304"/>
                          <a:gd name="connsiteY303" fmla="*/ 2160494 h 3056964"/>
                          <a:gd name="connsiteX304" fmla="*/ 2245659 w 2525304"/>
                          <a:gd name="connsiteY304" fmla="*/ 2075330 h 3056964"/>
                          <a:gd name="connsiteX305" fmla="*/ 2173941 w 2525304"/>
                          <a:gd name="connsiteY305" fmla="*/ 1927411 h 3056964"/>
                          <a:gd name="connsiteX306" fmla="*/ 2070846 w 2525304"/>
                          <a:gd name="connsiteY306" fmla="*/ 1743636 h 3056964"/>
                          <a:gd name="connsiteX307" fmla="*/ 2057400 w 2525304"/>
                          <a:gd name="connsiteY307" fmla="*/ 1837764 h 3056964"/>
                          <a:gd name="connsiteX308" fmla="*/ 2048435 w 2525304"/>
                          <a:gd name="connsiteY308" fmla="*/ 1792941 h 3056964"/>
                          <a:gd name="connsiteX309" fmla="*/ 2034988 w 2525304"/>
                          <a:gd name="connsiteY309" fmla="*/ 1689847 h 3056964"/>
                          <a:gd name="connsiteX310" fmla="*/ 2026023 w 2525304"/>
                          <a:gd name="connsiteY310" fmla="*/ 1712259 h 3056964"/>
                          <a:gd name="connsiteX311" fmla="*/ 2021541 w 2525304"/>
                          <a:gd name="connsiteY311" fmla="*/ 1725706 h 3056964"/>
                          <a:gd name="connsiteX312" fmla="*/ 1999129 w 2525304"/>
                          <a:gd name="connsiteY312" fmla="*/ 1739153 h 3056964"/>
                          <a:gd name="connsiteX313" fmla="*/ 1990165 w 2525304"/>
                          <a:gd name="connsiteY313" fmla="*/ 1757082 h 3056964"/>
                          <a:gd name="connsiteX314" fmla="*/ 1967753 w 2525304"/>
                          <a:gd name="connsiteY314" fmla="*/ 1792941 h 3056964"/>
                          <a:gd name="connsiteX315" fmla="*/ 1981200 w 2525304"/>
                          <a:gd name="connsiteY315" fmla="*/ 1909482 h 3056964"/>
                          <a:gd name="connsiteX316" fmla="*/ 1994647 w 2525304"/>
                          <a:gd name="connsiteY316" fmla="*/ 1940859 h 3056964"/>
                          <a:gd name="connsiteX317" fmla="*/ 2003612 w 2525304"/>
                          <a:gd name="connsiteY317" fmla="*/ 1958788 h 3056964"/>
                          <a:gd name="connsiteX318" fmla="*/ 2026023 w 2525304"/>
                          <a:gd name="connsiteY318" fmla="*/ 1990164 h 3056964"/>
                          <a:gd name="connsiteX319" fmla="*/ 2043953 w 2525304"/>
                          <a:gd name="connsiteY319" fmla="*/ 2034988 h 3056964"/>
                          <a:gd name="connsiteX320" fmla="*/ 2061882 w 2525304"/>
                          <a:gd name="connsiteY320" fmla="*/ 2057400 h 3056964"/>
                          <a:gd name="connsiteX321" fmla="*/ 2088776 w 2525304"/>
                          <a:gd name="connsiteY321" fmla="*/ 2120153 h 3056964"/>
                          <a:gd name="connsiteX322" fmla="*/ 2102223 w 2525304"/>
                          <a:gd name="connsiteY322" fmla="*/ 2151529 h 3056964"/>
                          <a:gd name="connsiteX323" fmla="*/ 2106706 w 2525304"/>
                          <a:gd name="connsiteY323" fmla="*/ 2182906 h 3056964"/>
                          <a:gd name="connsiteX324" fmla="*/ 2124635 w 2525304"/>
                          <a:gd name="connsiteY324" fmla="*/ 2245659 h 3056964"/>
                          <a:gd name="connsiteX325" fmla="*/ 2138082 w 2525304"/>
                          <a:gd name="connsiteY325" fmla="*/ 2335306 h 3056964"/>
                          <a:gd name="connsiteX326" fmla="*/ 2147047 w 2525304"/>
                          <a:gd name="connsiteY326" fmla="*/ 2371164 h 3056964"/>
                          <a:gd name="connsiteX327" fmla="*/ 2151529 w 2525304"/>
                          <a:gd name="connsiteY327" fmla="*/ 2402541 h 3056964"/>
                          <a:gd name="connsiteX328" fmla="*/ 2160494 w 2525304"/>
                          <a:gd name="connsiteY328" fmla="*/ 2456329 h 3056964"/>
                          <a:gd name="connsiteX329" fmla="*/ 2156012 w 2525304"/>
                          <a:gd name="connsiteY329" fmla="*/ 2649070 h 3056964"/>
                          <a:gd name="connsiteX330" fmla="*/ 2138082 w 2525304"/>
                          <a:gd name="connsiteY330" fmla="*/ 2729753 h 3056964"/>
                          <a:gd name="connsiteX331" fmla="*/ 2133600 w 2525304"/>
                          <a:gd name="connsiteY331" fmla="*/ 2747682 h 3056964"/>
                          <a:gd name="connsiteX332" fmla="*/ 2120153 w 2525304"/>
                          <a:gd name="connsiteY332" fmla="*/ 2765612 h 3056964"/>
                          <a:gd name="connsiteX333" fmla="*/ 2111188 w 2525304"/>
                          <a:gd name="connsiteY333" fmla="*/ 2792506 h 3056964"/>
                          <a:gd name="connsiteX334" fmla="*/ 2088776 w 2525304"/>
                          <a:gd name="connsiteY334" fmla="*/ 2823882 h 3056964"/>
                          <a:gd name="connsiteX335" fmla="*/ 2075329 w 2525304"/>
                          <a:gd name="connsiteY335" fmla="*/ 2850776 h 3056964"/>
                          <a:gd name="connsiteX336" fmla="*/ 2061882 w 2525304"/>
                          <a:gd name="connsiteY336" fmla="*/ 2855259 h 3056964"/>
                          <a:gd name="connsiteX337" fmla="*/ 2021541 w 2525304"/>
                          <a:gd name="connsiteY337" fmla="*/ 2850776 h 3056964"/>
                          <a:gd name="connsiteX338" fmla="*/ 2012576 w 2525304"/>
                          <a:gd name="connsiteY338" fmla="*/ 2805953 h 3056964"/>
                          <a:gd name="connsiteX339" fmla="*/ 2048435 w 2525304"/>
                          <a:gd name="connsiteY339" fmla="*/ 2707341 h 3056964"/>
                          <a:gd name="connsiteX340" fmla="*/ 2048435 w 2525304"/>
                          <a:gd name="connsiteY340" fmla="*/ 2707341 h 3056964"/>
                          <a:gd name="connsiteX341" fmla="*/ 2061882 w 2525304"/>
                          <a:gd name="connsiteY341" fmla="*/ 2653553 h 3056964"/>
                          <a:gd name="connsiteX342" fmla="*/ 2070847 w 2525304"/>
                          <a:gd name="connsiteY342" fmla="*/ 2568388 h 3056964"/>
                          <a:gd name="connsiteX343" fmla="*/ 2066365 w 2525304"/>
                          <a:gd name="connsiteY343" fmla="*/ 2411506 h 3056964"/>
                          <a:gd name="connsiteX344" fmla="*/ 2043953 w 2525304"/>
                          <a:gd name="connsiteY344" fmla="*/ 2335306 h 3056964"/>
                          <a:gd name="connsiteX345" fmla="*/ 2030506 w 2525304"/>
                          <a:gd name="connsiteY345" fmla="*/ 2308412 h 3056964"/>
                          <a:gd name="connsiteX346" fmla="*/ 2017059 w 2525304"/>
                          <a:gd name="connsiteY346" fmla="*/ 2268070 h 3056964"/>
                          <a:gd name="connsiteX347" fmla="*/ 1981200 w 2525304"/>
                          <a:gd name="connsiteY347" fmla="*/ 2200835 h 3056964"/>
                          <a:gd name="connsiteX348" fmla="*/ 1972235 w 2525304"/>
                          <a:gd name="connsiteY348" fmla="*/ 2187388 h 3056964"/>
                          <a:gd name="connsiteX349" fmla="*/ 1958788 w 2525304"/>
                          <a:gd name="connsiteY349" fmla="*/ 2164976 h 3056964"/>
                          <a:gd name="connsiteX350" fmla="*/ 1905000 w 2525304"/>
                          <a:gd name="connsiteY350" fmla="*/ 2084294 h 3056964"/>
                          <a:gd name="connsiteX351" fmla="*/ 1882588 w 2525304"/>
                          <a:gd name="connsiteY351" fmla="*/ 2043953 h 3056964"/>
                          <a:gd name="connsiteX352" fmla="*/ 1869141 w 2525304"/>
                          <a:gd name="connsiteY352" fmla="*/ 2026023 h 3056964"/>
                          <a:gd name="connsiteX353" fmla="*/ 1806388 w 2525304"/>
                          <a:gd name="connsiteY353" fmla="*/ 1999129 h 3056964"/>
                          <a:gd name="connsiteX354" fmla="*/ 1779494 w 2525304"/>
                          <a:gd name="connsiteY354" fmla="*/ 1990164 h 3056964"/>
                          <a:gd name="connsiteX355" fmla="*/ 1752600 w 2525304"/>
                          <a:gd name="connsiteY355" fmla="*/ 1985682 h 3056964"/>
                          <a:gd name="connsiteX356" fmla="*/ 1680882 w 2525304"/>
                          <a:gd name="connsiteY356" fmla="*/ 1963270 h 3056964"/>
                          <a:gd name="connsiteX357" fmla="*/ 1662953 w 2525304"/>
                          <a:gd name="connsiteY357" fmla="*/ 1958788 h 3056964"/>
                          <a:gd name="connsiteX358" fmla="*/ 1640541 w 2525304"/>
                          <a:gd name="connsiteY358" fmla="*/ 1945341 h 3056964"/>
                          <a:gd name="connsiteX359" fmla="*/ 1604682 w 2525304"/>
                          <a:gd name="connsiteY359" fmla="*/ 1958788 h 3056964"/>
                          <a:gd name="connsiteX360" fmla="*/ 1537447 w 2525304"/>
                          <a:gd name="connsiteY360" fmla="*/ 1990164 h 3056964"/>
                          <a:gd name="connsiteX361" fmla="*/ 1510553 w 2525304"/>
                          <a:gd name="connsiteY361" fmla="*/ 1994647 h 3056964"/>
                          <a:gd name="connsiteX362" fmla="*/ 1488141 w 2525304"/>
                          <a:gd name="connsiteY362" fmla="*/ 1999129 h 3056964"/>
                          <a:gd name="connsiteX363" fmla="*/ 1443318 w 2525304"/>
                          <a:gd name="connsiteY363" fmla="*/ 2008094 h 3056964"/>
                          <a:gd name="connsiteX364" fmla="*/ 1367118 w 2525304"/>
                          <a:gd name="connsiteY364" fmla="*/ 1990164 h 3056964"/>
                          <a:gd name="connsiteX365" fmla="*/ 1317812 w 2525304"/>
                          <a:gd name="connsiteY365" fmla="*/ 1972235 h 3056964"/>
                          <a:gd name="connsiteX366" fmla="*/ 1066800 w 2525304"/>
                          <a:gd name="connsiteY366" fmla="*/ 1958788 h 3056964"/>
                          <a:gd name="connsiteX367" fmla="*/ 1030941 w 2525304"/>
                          <a:gd name="connsiteY367" fmla="*/ 1949823 h 3056964"/>
                          <a:gd name="connsiteX368" fmla="*/ 986118 w 2525304"/>
                          <a:gd name="connsiteY368" fmla="*/ 1927412 h 3056964"/>
                          <a:gd name="connsiteX369" fmla="*/ 968188 w 2525304"/>
                          <a:gd name="connsiteY369" fmla="*/ 1918447 h 3056964"/>
                          <a:gd name="connsiteX370" fmla="*/ 936812 w 2525304"/>
                          <a:gd name="connsiteY370" fmla="*/ 1900517 h 3056964"/>
                          <a:gd name="connsiteX371" fmla="*/ 905435 w 2525304"/>
                          <a:gd name="connsiteY371" fmla="*/ 1882588 h 3056964"/>
                          <a:gd name="connsiteX372" fmla="*/ 869576 w 2525304"/>
                          <a:gd name="connsiteY372" fmla="*/ 1896035 h 3056964"/>
                          <a:gd name="connsiteX373" fmla="*/ 856129 w 2525304"/>
                          <a:gd name="connsiteY373" fmla="*/ 1913964 h 3056964"/>
                          <a:gd name="connsiteX374" fmla="*/ 815788 w 2525304"/>
                          <a:gd name="connsiteY374" fmla="*/ 1954306 h 3056964"/>
                          <a:gd name="connsiteX375" fmla="*/ 788894 w 2525304"/>
                          <a:gd name="connsiteY375" fmla="*/ 1976717 h 3056964"/>
                          <a:gd name="connsiteX376" fmla="*/ 762000 w 2525304"/>
                          <a:gd name="connsiteY376" fmla="*/ 1999129 h 3056964"/>
                          <a:gd name="connsiteX377" fmla="*/ 753035 w 2525304"/>
                          <a:gd name="connsiteY377" fmla="*/ 2012576 h 3056964"/>
                          <a:gd name="connsiteX378" fmla="*/ 735106 w 2525304"/>
                          <a:gd name="connsiteY378" fmla="*/ 2026023 h 3056964"/>
                          <a:gd name="connsiteX379" fmla="*/ 712694 w 2525304"/>
                          <a:gd name="connsiteY379" fmla="*/ 2048435 h 3056964"/>
                          <a:gd name="connsiteX380" fmla="*/ 694765 w 2525304"/>
                          <a:gd name="connsiteY380" fmla="*/ 2061882 h 3056964"/>
                          <a:gd name="connsiteX381" fmla="*/ 681318 w 2525304"/>
                          <a:gd name="connsiteY381" fmla="*/ 2079812 h 3056964"/>
                          <a:gd name="connsiteX382" fmla="*/ 667870 w 2525304"/>
                          <a:gd name="connsiteY382" fmla="*/ 2088776 h 3056964"/>
                          <a:gd name="connsiteX383" fmla="*/ 623047 w 2525304"/>
                          <a:gd name="connsiteY383" fmla="*/ 2129117 h 3056964"/>
                          <a:gd name="connsiteX384" fmla="*/ 600635 w 2525304"/>
                          <a:gd name="connsiteY384" fmla="*/ 2160494 h 3056964"/>
                          <a:gd name="connsiteX385" fmla="*/ 587188 w 2525304"/>
                          <a:gd name="connsiteY385" fmla="*/ 2200835 h 3056964"/>
                          <a:gd name="connsiteX386" fmla="*/ 582706 w 2525304"/>
                          <a:gd name="connsiteY386" fmla="*/ 2232212 h 3056964"/>
                          <a:gd name="connsiteX387" fmla="*/ 596153 w 2525304"/>
                          <a:gd name="connsiteY387" fmla="*/ 2321859 h 3056964"/>
                          <a:gd name="connsiteX388" fmla="*/ 600635 w 2525304"/>
                          <a:gd name="connsiteY388" fmla="*/ 2339788 h 3056964"/>
                          <a:gd name="connsiteX389" fmla="*/ 609600 w 2525304"/>
                          <a:gd name="connsiteY389" fmla="*/ 2357717 h 3056964"/>
                          <a:gd name="connsiteX390" fmla="*/ 614082 w 2525304"/>
                          <a:gd name="connsiteY390" fmla="*/ 2375647 h 3056964"/>
                          <a:gd name="connsiteX391" fmla="*/ 623047 w 2525304"/>
                          <a:gd name="connsiteY391" fmla="*/ 2398059 h 3056964"/>
                          <a:gd name="connsiteX392" fmla="*/ 627529 w 2525304"/>
                          <a:gd name="connsiteY392" fmla="*/ 2420470 h 3056964"/>
                          <a:gd name="connsiteX393" fmla="*/ 640976 w 2525304"/>
                          <a:gd name="connsiteY393" fmla="*/ 2451847 h 3056964"/>
                          <a:gd name="connsiteX394" fmla="*/ 645459 w 2525304"/>
                          <a:gd name="connsiteY394" fmla="*/ 2465294 h 3056964"/>
                          <a:gd name="connsiteX395" fmla="*/ 658906 w 2525304"/>
                          <a:gd name="connsiteY395" fmla="*/ 2487706 h 3056964"/>
                          <a:gd name="connsiteX396" fmla="*/ 676835 w 2525304"/>
                          <a:gd name="connsiteY396" fmla="*/ 2550459 h 3056964"/>
                          <a:gd name="connsiteX397" fmla="*/ 690282 w 2525304"/>
                          <a:gd name="connsiteY397" fmla="*/ 2581835 h 3056964"/>
                          <a:gd name="connsiteX398" fmla="*/ 699247 w 2525304"/>
                          <a:gd name="connsiteY398" fmla="*/ 2626659 h 3056964"/>
                          <a:gd name="connsiteX399" fmla="*/ 703729 w 2525304"/>
                          <a:gd name="connsiteY399" fmla="*/ 2653553 h 3056964"/>
                          <a:gd name="connsiteX400" fmla="*/ 717176 w 2525304"/>
                          <a:gd name="connsiteY400" fmla="*/ 2680447 h 3056964"/>
                          <a:gd name="connsiteX401" fmla="*/ 735106 w 2525304"/>
                          <a:gd name="connsiteY401" fmla="*/ 2738717 h 3056964"/>
                          <a:gd name="connsiteX402" fmla="*/ 739588 w 2525304"/>
                          <a:gd name="connsiteY402" fmla="*/ 2765612 h 3056964"/>
                          <a:gd name="connsiteX403" fmla="*/ 762000 w 2525304"/>
                          <a:gd name="connsiteY403" fmla="*/ 2828364 h 3056964"/>
                          <a:gd name="connsiteX404" fmla="*/ 766482 w 2525304"/>
                          <a:gd name="connsiteY404" fmla="*/ 2918012 h 3056964"/>
                          <a:gd name="connsiteX405" fmla="*/ 770965 w 2525304"/>
                          <a:gd name="connsiteY405" fmla="*/ 2940423 h 3056964"/>
                          <a:gd name="connsiteX406" fmla="*/ 775447 w 2525304"/>
                          <a:gd name="connsiteY406" fmla="*/ 2971800 h 3056964"/>
                          <a:gd name="connsiteX407" fmla="*/ 748553 w 2525304"/>
                          <a:gd name="connsiteY407" fmla="*/ 3021106 h 3056964"/>
                          <a:gd name="connsiteX408" fmla="*/ 721659 w 2525304"/>
                          <a:gd name="connsiteY408" fmla="*/ 3030070 h 3056964"/>
                          <a:gd name="connsiteX409" fmla="*/ 708212 w 2525304"/>
                          <a:gd name="connsiteY409" fmla="*/ 3034553 h 3056964"/>
                          <a:gd name="connsiteX410" fmla="*/ 623047 w 2525304"/>
                          <a:gd name="connsiteY410" fmla="*/ 3016623 h 3056964"/>
                          <a:gd name="connsiteX411" fmla="*/ 609600 w 2525304"/>
                          <a:gd name="connsiteY411" fmla="*/ 2994212 h 3056964"/>
                          <a:gd name="connsiteX412" fmla="*/ 591670 w 2525304"/>
                          <a:gd name="connsiteY412" fmla="*/ 2953870 h 3056964"/>
                          <a:gd name="connsiteX413" fmla="*/ 560294 w 2525304"/>
                          <a:gd name="connsiteY413" fmla="*/ 2895600 h 3056964"/>
                          <a:gd name="connsiteX414" fmla="*/ 551329 w 2525304"/>
                          <a:gd name="connsiteY414" fmla="*/ 2882153 h 3056964"/>
                          <a:gd name="connsiteX415" fmla="*/ 528918 w 2525304"/>
                          <a:gd name="connsiteY415" fmla="*/ 2859741 h 3056964"/>
                          <a:gd name="connsiteX416" fmla="*/ 519953 w 2525304"/>
                          <a:gd name="connsiteY416" fmla="*/ 2814917 h 3056964"/>
                          <a:gd name="connsiteX417" fmla="*/ 524435 w 2525304"/>
                          <a:gd name="connsiteY417" fmla="*/ 2788023 h 3056964"/>
                          <a:gd name="connsiteX418" fmla="*/ 528918 w 2525304"/>
                          <a:gd name="connsiteY418" fmla="*/ 2774576 h 3056964"/>
                          <a:gd name="connsiteX419" fmla="*/ 542365 w 2525304"/>
                          <a:gd name="connsiteY419" fmla="*/ 2738717 h 3056964"/>
                          <a:gd name="connsiteX420" fmla="*/ 484094 w 2525304"/>
                          <a:gd name="connsiteY420" fmla="*/ 2572870 h 3056964"/>
                          <a:gd name="connsiteX421" fmla="*/ 443753 w 2525304"/>
                          <a:gd name="connsiteY421" fmla="*/ 2465294 h 3056964"/>
                          <a:gd name="connsiteX422" fmla="*/ 439270 w 2525304"/>
                          <a:gd name="connsiteY422" fmla="*/ 2438400 h 3056964"/>
                          <a:gd name="connsiteX423" fmla="*/ 430306 w 2525304"/>
                          <a:gd name="connsiteY423" fmla="*/ 2402541 h 3056964"/>
                          <a:gd name="connsiteX424" fmla="*/ 425823 w 2525304"/>
                          <a:gd name="connsiteY424" fmla="*/ 2366682 h 3056964"/>
                          <a:gd name="connsiteX425" fmla="*/ 398929 w 2525304"/>
                          <a:gd name="connsiteY425" fmla="*/ 2286000 h 3056964"/>
                          <a:gd name="connsiteX426" fmla="*/ 385482 w 2525304"/>
                          <a:gd name="connsiteY426" fmla="*/ 2254623 h 3056964"/>
                          <a:gd name="connsiteX427" fmla="*/ 381000 w 2525304"/>
                          <a:gd name="connsiteY427" fmla="*/ 2236694 h 3056964"/>
                          <a:gd name="connsiteX428" fmla="*/ 372035 w 2525304"/>
                          <a:gd name="connsiteY428" fmla="*/ 2169459 h 3056964"/>
                          <a:gd name="connsiteX429" fmla="*/ 367553 w 2525304"/>
                          <a:gd name="connsiteY429" fmla="*/ 2156012 h 3056964"/>
                          <a:gd name="connsiteX430" fmla="*/ 407894 w 2525304"/>
                          <a:gd name="connsiteY430" fmla="*/ 2138082 h 3056964"/>
                          <a:gd name="connsiteX431" fmla="*/ 515470 w 2525304"/>
                          <a:gd name="connsiteY431" fmla="*/ 2093259 h 3056964"/>
                          <a:gd name="connsiteX432" fmla="*/ 578223 w 2525304"/>
                          <a:gd name="connsiteY432" fmla="*/ 2039470 h 3056964"/>
                          <a:gd name="connsiteX433" fmla="*/ 587188 w 2525304"/>
                          <a:gd name="connsiteY433" fmla="*/ 2017059 h 3056964"/>
                          <a:gd name="connsiteX434" fmla="*/ 614082 w 2525304"/>
                          <a:gd name="connsiteY434" fmla="*/ 1940859 h 3056964"/>
                          <a:gd name="connsiteX435" fmla="*/ 649941 w 2525304"/>
                          <a:gd name="connsiteY435" fmla="*/ 1887070 h 3056964"/>
                          <a:gd name="connsiteX436" fmla="*/ 690282 w 2525304"/>
                          <a:gd name="connsiteY436" fmla="*/ 1860176 h 3056964"/>
                          <a:gd name="connsiteX437" fmla="*/ 703729 w 2525304"/>
                          <a:gd name="connsiteY437" fmla="*/ 1851212 h 3056964"/>
                          <a:gd name="connsiteX438" fmla="*/ 739588 w 2525304"/>
                          <a:gd name="connsiteY438" fmla="*/ 1833282 h 3056964"/>
                          <a:gd name="connsiteX439" fmla="*/ 708212 w 2525304"/>
                          <a:gd name="connsiteY439" fmla="*/ 1873623 h 3056964"/>
                          <a:gd name="connsiteX440" fmla="*/ 654423 w 2525304"/>
                          <a:gd name="connsiteY440" fmla="*/ 1927412 h 3056964"/>
                          <a:gd name="connsiteX441" fmla="*/ 636494 w 2525304"/>
                          <a:gd name="connsiteY441" fmla="*/ 1945341 h 3056964"/>
                          <a:gd name="connsiteX442" fmla="*/ 614082 w 2525304"/>
                          <a:gd name="connsiteY442" fmla="*/ 1972235 h 3056964"/>
                          <a:gd name="connsiteX443" fmla="*/ 605118 w 2525304"/>
                          <a:gd name="connsiteY443" fmla="*/ 1985682 h 3056964"/>
                          <a:gd name="connsiteX444" fmla="*/ 560294 w 2525304"/>
                          <a:gd name="connsiteY444" fmla="*/ 2021541 h 3056964"/>
                          <a:gd name="connsiteX445" fmla="*/ 524435 w 2525304"/>
                          <a:gd name="connsiteY445" fmla="*/ 2034988 h 3056964"/>
                          <a:gd name="connsiteX446" fmla="*/ 502023 w 2525304"/>
                          <a:gd name="connsiteY446" fmla="*/ 2048435 h 3056964"/>
                          <a:gd name="connsiteX447" fmla="*/ 461682 w 2525304"/>
                          <a:gd name="connsiteY447" fmla="*/ 2075329 h 3056964"/>
                          <a:gd name="connsiteX448" fmla="*/ 448235 w 2525304"/>
                          <a:gd name="connsiteY448" fmla="*/ 2084294 h 3056964"/>
                          <a:gd name="connsiteX449" fmla="*/ 430306 w 2525304"/>
                          <a:gd name="connsiteY449" fmla="*/ 2093259 h 3056964"/>
                          <a:gd name="connsiteX450" fmla="*/ 412376 w 2525304"/>
                          <a:gd name="connsiteY450" fmla="*/ 2106706 h 3056964"/>
                          <a:gd name="connsiteX451" fmla="*/ 389965 w 2525304"/>
                          <a:gd name="connsiteY451" fmla="*/ 2115670 h 3056964"/>
                          <a:gd name="connsiteX452" fmla="*/ 372035 w 2525304"/>
                          <a:gd name="connsiteY452" fmla="*/ 2129117 h 3056964"/>
                          <a:gd name="connsiteX453" fmla="*/ 318247 w 2525304"/>
                          <a:gd name="connsiteY453" fmla="*/ 2160494 h 3056964"/>
                          <a:gd name="connsiteX454" fmla="*/ 304800 w 2525304"/>
                          <a:gd name="connsiteY454" fmla="*/ 2178423 h 3056964"/>
                          <a:gd name="connsiteX455" fmla="*/ 282388 w 2525304"/>
                          <a:gd name="connsiteY455" fmla="*/ 2205317 h 3056964"/>
                          <a:gd name="connsiteX456" fmla="*/ 295835 w 2525304"/>
                          <a:gd name="connsiteY456" fmla="*/ 2501153 h 3056964"/>
                          <a:gd name="connsiteX457" fmla="*/ 300318 w 2525304"/>
                          <a:gd name="connsiteY457" fmla="*/ 2523564 h 3056964"/>
                          <a:gd name="connsiteX458" fmla="*/ 304800 w 2525304"/>
                          <a:gd name="connsiteY458" fmla="*/ 2554941 h 3056964"/>
                          <a:gd name="connsiteX459" fmla="*/ 309282 w 2525304"/>
                          <a:gd name="connsiteY459" fmla="*/ 2613212 h 3056964"/>
                          <a:gd name="connsiteX460" fmla="*/ 322729 w 2525304"/>
                          <a:gd name="connsiteY460" fmla="*/ 2671482 h 3056964"/>
                          <a:gd name="connsiteX461" fmla="*/ 327212 w 2525304"/>
                          <a:gd name="connsiteY461" fmla="*/ 2698376 h 3056964"/>
                          <a:gd name="connsiteX462" fmla="*/ 331694 w 2525304"/>
                          <a:gd name="connsiteY462" fmla="*/ 2729753 h 3056964"/>
                          <a:gd name="connsiteX463" fmla="*/ 345141 w 2525304"/>
                          <a:gd name="connsiteY463" fmla="*/ 2756647 h 3056964"/>
                          <a:gd name="connsiteX464" fmla="*/ 367553 w 2525304"/>
                          <a:gd name="connsiteY464" fmla="*/ 2810435 h 3056964"/>
                          <a:gd name="connsiteX465" fmla="*/ 381000 w 2525304"/>
                          <a:gd name="connsiteY465" fmla="*/ 2868706 h 3056964"/>
                          <a:gd name="connsiteX466" fmla="*/ 389965 w 2525304"/>
                          <a:gd name="connsiteY466" fmla="*/ 2882153 h 3056964"/>
                          <a:gd name="connsiteX467" fmla="*/ 394447 w 2525304"/>
                          <a:gd name="connsiteY467" fmla="*/ 2900082 h 3056964"/>
                          <a:gd name="connsiteX468" fmla="*/ 412376 w 2525304"/>
                          <a:gd name="connsiteY468" fmla="*/ 2931459 h 3056964"/>
                          <a:gd name="connsiteX469" fmla="*/ 416859 w 2525304"/>
                          <a:gd name="connsiteY469" fmla="*/ 2944906 h 3056964"/>
                          <a:gd name="connsiteX470" fmla="*/ 425823 w 2525304"/>
                          <a:gd name="connsiteY470" fmla="*/ 2958353 h 3056964"/>
                          <a:gd name="connsiteX471" fmla="*/ 439270 w 2525304"/>
                          <a:gd name="connsiteY471" fmla="*/ 2989729 h 3056964"/>
                          <a:gd name="connsiteX472" fmla="*/ 439270 w 2525304"/>
                          <a:gd name="connsiteY472" fmla="*/ 3039035 h 3056964"/>
                          <a:gd name="connsiteX473" fmla="*/ 430306 w 2525304"/>
                          <a:gd name="connsiteY473" fmla="*/ 3052482 h 3056964"/>
                          <a:gd name="connsiteX474" fmla="*/ 412376 w 2525304"/>
                          <a:gd name="connsiteY474" fmla="*/ 3056964 h 3056964"/>
                          <a:gd name="connsiteX475" fmla="*/ 295835 w 2525304"/>
                          <a:gd name="connsiteY475" fmla="*/ 3043517 h 3056964"/>
                          <a:gd name="connsiteX476" fmla="*/ 264459 w 2525304"/>
                          <a:gd name="connsiteY476" fmla="*/ 2962835 h 3056964"/>
                          <a:gd name="connsiteX477" fmla="*/ 259976 w 2525304"/>
                          <a:gd name="connsiteY477" fmla="*/ 2926976 h 3056964"/>
                          <a:gd name="connsiteX478" fmla="*/ 246529 w 2525304"/>
                          <a:gd name="connsiteY478" fmla="*/ 2864223 h 3056964"/>
                          <a:gd name="connsiteX479" fmla="*/ 237565 w 2525304"/>
                          <a:gd name="connsiteY479" fmla="*/ 2770094 h 3056964"/>
                          <a:gd name="connsiteX480" fmla="*/ 228600 w 2525304"/>
                          <a:gd name="connsiteY480" fmla="*/ 2743200 h 3056964"/>
                          <a:gd name="connsiteX481" fmla="*/ 219635 w 2525304"/>
                          <a:gd name="connsiteY481" fmla="*/ 2707341 h 3056964"/>
                          <a:gd name="connsiteX482" fmla="*/ 206188 w 2525304"/>
                          <a:gd name="connsiteY482" fmla="*/ 2667000 h 3056964"/>
                          <a:gd name="connsiteX483" fmla="*/ 201706 w 2525304"/>
                          <a:gd name="connsiteY483" fmla="*/ 2635623 h 3056964"/>
                          <a:gd name="connsiteX484" fmla="*/ 197223 w 2525304"/>
                          <a:gd name="connsiteY484" fmla="*/ 2613212 h 3056964"/>
                          <a:gd name="connsiteX485" fmla="*/ 192741 w 2525304"/>
                          <a:gd name="connsiteY485" fmla="*/ 2577353 h 3056964"/>
                          <a:gd name="connsiteX486" fmla="*/ 188259 w 2525304"/>
                          <a:gd name="connsiteY486" fmla="*/ 2537012 h 3056964"/>
                          <a:gd name="connsiteX487" fmla="*/ 179294 w 2525304"/>
                          <a:gd name="connsiteY487" fmla="*/ 2510117 h 3056964"/>
                          <a:gd name="connsiteX488" fmla="*/ 165847 w 2525304"/>
                          <a:gd name="connsiteY488" fmla="*/ 2460812 h 3056964"/>
                          <a:gd name="connsiteX489" fmla="*/ 161365 w 2525304"/>
                          <a:gd name="connsiteY489" fmla="*/ 2433917 h 3056964"/>
                          <a:gd name="connsiteX490" fmla="*/ 156882 w 2525304"/>
                          <a:gd name="connsiteY490" fmla="*/ 2245659 h 3056964"/>
                          <a:gd name="connsiteX491" fmla="*/ 152400 w 2525304"/>
                          <a:gd name="connsiteY491" fmla="*/ 2205317 h 3056964"/>
                          <a:gd name="connsiteX492" fmla="*/ 143435 w 2525304"/>
                          <a:gd name="connsiteY492" fmla="*/ 2070847 h 3056964"/>
                          <a:gd name="connsiteX493" fmla="*/ 129988 w 2525304"/>
                          <a:gd name="connsiteY493" fmla="*/ 2030506 h 3056964"/>
                          <a:gd name="connsiteX494" fmla="*/ 125506 w 2525304"/>
                          <a:gd name="connsiteY494" fmla="*/ 2017059 h 3056964"/>
                          <a:gd name="connsiteX495" fmla="*/ 138953 w 2525304"/>
                          <a:gd name="connsiteY495" fmla="*/ 1999129 h 3056964"/>
                          <a:gd name="connsiteX496" fmla="*/ 152400 w 2525304"/>
                          <a:gd name="connsiteY496" fmla="*/ 1990164 h 3056964"/>
                          <a:gd name="connsiteX497" fmla="*/ 170329 w 2525304"/>
                          <a:gd name="connsiteY497" fmla="*/ 1945341 h 3056964"/>
                          <a:gd name="connsiteX498" fmla="*/ 188259 w 2525304"/>
                          <a:gd name="connsiteY498" fmla="*/ 1909482 h 3056964"/>
                          <a:gd name="connsiteX499" fmla="*/ 206188 w 2525304"/>
                          <a:gd name="connsiteY499" fmla="*/ 1873623 h 3056964"/>
                          <a:gd name="connsiteX500" fmla="*/ 210670 w 2525304"/>
                          <a:gd name="connsiteY500" fmla="*/ 1860176 h 3056964"/>
                          <a:gd name="connsiteX501" fmla="*/ 219635 w 2525304"/>
                          <a:gd name="connsiteY501" fmla="*/ 1801906 h 3056964"/>
                          <a:gd name="connsiteX502" fmla="*/ 210670 w 2525304"/>
                          <a:gd name="connsiteY502" fmla="*/ 1645023 h 3056964"/>
                          <a:gd name="connsiteX503" fmla="*/ 192741 w 2525304"/>
                          <a:gd name="connsiteY503" fmla="*/ 1609164 h 3056964"/>
                          <a:gd name="connsiteX504" fmla="*/ 179294 w 2525304"/>
                          <a:gd name="connsiteY504" fmla="*/ 1577788 h 3056964"/>
                          <a:gd name="connsiteX505" fmla="*/ 165847 w 2525304"/>
                          <a:gd name="connsiteY505" fmla="*/ 1550894 h 3056964"/>
                          <a:gd name="connsiteX506" fmla="*/ 152400 w 2525304"/>
                          <a:gd name="connsiteY506" fmla="*/ 1519517 h 3056964"/>
                          <a:gd name="connsiteX507" fmla="*/ 143435 w 2525304"/>
                          <a:gd name="connsiteY507" fmla="*/ 1506070 h 3056964"/>
                          <a:gd name="connsiteX508" fmla="*/ 107576 w 2525304"/>
                          <a:gd name="connsiteY508" fmla="*/ 1470212 h 3056964"/>
                          <a:gd name="connsiteX509" fmla="*/ 94129 w 2525304"/>
                          <a:gd name="connsiteY509" fmla="*/ 1465729 h 3056964"/>
                          <a:gd name="connsiteX510" fmla="*/ 71718 w 2525304"/>
                          <a:gd name="connsiteY510" fmla="*/ 1456764 h 3056964"/>
                          <a:gd name="connsiteX511" fmla="*/ 58270 w 2525304"/>
                          <a:gd name="connsiteY511" fmla="*/ 1447800 h 3056964"/>
                          <a:gd name="connsiteX512" fmla="*/ 26894 w 2525304"/>
                          <a:gd name="connsiteY512" fmla="*/ 1416423 h 3056964"/>
                          <a:gd name="connsiteX513" fmla="*/ 0 w 2525304"/>
                          <a:gd name="connsiteY513" fmla="*/ 1394012 h 3056964"/>
                          <a:gd name="connsiteX0" fmla="*/ 0 w 2525304"/>
                          <a:gd name="connsiteY0" fmla="*/ 1707778 h 3370730"/>
                          <a:gd name="connsiteX1" fmla="*/ 22412 w 2525304"/>
                          <a:gd name="connsiteY1" fmla="*/ 1698813 h 3370730"/>
                          <a:gd name="connsiteX2" fmla="*/ 31376 w 2525304"/>
                          <a:gd name="connsiteY2" fmla="*/ 1680883 h 3370730"/>
                          <a:gd name="connsiteX3" fmla="*/ 44823 w 2525304"/>
                          <a:gd name="connsiteY3" fmla="*/ 1671919 h 3370730"/>
                          <a:gd name="connsiteX4" fmla="*/ 58270 w 2525304"/>
                          <a:gd name="connsiteY4" fmla="*/ 1653989 h 3370730"/>
                          <a:gd name="connsiteX5" fmla="*/ 76200 w 2525304"/>
                          <a:gd name="connsiteY5" fmla="*/ 1645025 h 3370730"/>
                          <a:gd name="connsiteX6" fmla="*/ 98612 w 2525304"/>
                          <a:gd name="connsiteY6" fmla="*/ 1636060 h 3370730"/>
                          <a:gd name="connsiteX7" fmla="*/ 125506 w 2525304"/>
                          <a:gd name="connsiteY7" fmla="*/ 1627095 h 3370730"/>
                          <a:gd name="connsiteX8" fmla="*/ 152400 w 2525304"/>
                          <a:gd name="connsiteY8" fmla="*/ 1609166 h 3370730"/>
                          <a:gd name="connsiteX9" fmla="*/ 170329 w 2525304"/>
                          <a:gd name="connsiteY9" fmla="*/ 1600201 h 3370730"/>
                          <a:gd name="connsiteX10" fmla="*/ 188259 w 2525304"/>
                          <a:gd name="connsiteY10" fmla="*/ 1582272 h 3370730"/>
                          <a:gd name="connsiteX11" fmla="*/ 228600 w 2525304"/>
                          <a:gd name="connsiteY11" fmla="*/ 1564342 h 3370730"/>
                          <a:gd name="connsiteX12" fmla="*/ 255494 w 2525304"/>
                          <a:gd name="connsiteY12" fmla="*/ 1546413 h 3370730"/>
                          <a:gd name="connsiteX13" fmla="*/ 300318 w 2525304"/>
                          <a:gd name="connsiteY13" fmla="*/ 1524001 h 3370730"/>
                          <a:gd name="connsiteX14" fmla="*/ 313765 w 2525304"/>
                          <a:gd name="connsiteY14" fmla="*/ 1515036 h 3370730"/>
                          <a:gd name="connsiteX15" fmla="*/ 340659 w 2525304"/>
                          <a:gd name="connsiteY15" fmla="*/ 1510554 h 3370730"/>
                          <a:gd name="connsiteX16" fmla="*/ 363070 w 2525304"/>
                          <a:gd name="connsiteY16" fmla="*/ 1506072 h 3370730"/>
                          <a:gd name="connsiteX17" fmla="*/ 389965 w 2525304"/>
                          <a:gd name="connsiteY17" fmla="*/ 1501589 h 3370730"/>
                          <a:gd name="connsiteX18" fmla="*/ 425823 w 2525304"/>
                          <a:gd name="connsiteY18" fmla="*/ 1497107 h 3370730"/>
                          <a:gd name="connsiteX19" fmla="*/ 470647 w 2525304"/>
                          <a:gd name="connsiteY19" fmla="*/ 1488142 h 3370730"/>
                          <a:gd name="connsiteX20" fmla="*/ 515470 w 2525304"/>
                          <a:gd name="connsiteY20" fmla="*/ 1479178 h 3370730"/>
                          <a:gd name="connsiteX21" fmla="*/ 528918 w 2525304"/>
                          <a:gd name="connsiteY21" fmla="*/ 1470213 h 3370730"/>
                          <a:gd name="connsiteX22" fmla="*/ 600635 w 2525304"/>
                          <a:gd name="connsiteY22" fmla="*/ 1456766 h 3370730"/>
                          <a:gd name="connsiteX23" fmla="*/ 690282 w 2525304"/>
                          <a:gd name="connsiteY23" fmla="*/ 1447801 h 3370730"/>
                          <a:gd name="connsiteX24" fmla="*/ 793376 w 2525304"/>
                          <a:gd name="connsiteY24" fmla="*/ 1452283 h 3370730"/>
                          <a:gd name="connsiteX25" fmla="*/ 874059 w 2525304"/>
                          <a:gd name="connsiteY25" fmla="*/ 1465730 h 3370730"/>
                          <a:gd name="connsiteX26" fmla="*/ 914400 w 2525304"/>
                          <a:gd name="connsiteY26" fmla="*/ 1470213 h 3370730"/>
                          <a:gd name="connsiteX27" fmla="*/ 1030941 w 2525304"/>
                          <a:gd name="connsiteY27" fmla="*/ 1483660 h 3370730"/>
                          <a:gd name="connsiteX28" fmla="*/ 1151965 w 2525304"/>
                          <a:gd name="connsiteY28" fmla="*/ 1492625 h 3370730"/>
                          <a:gd name="connsiteX29" fmla="*/ 1281953 w 2525304"/>
                          <a:gd name="connsiteY29" fmla="*/ 1501589 h 3370730"/>
                          <a:gd name="connsiteX30" fmla="*/ 1465729 w 2525304"/>
                          <a:gd name="connsiteY30" fmla="*/ 1497107 h 3370730"/>
                          <a:gd name="connsiteX31" fmla="*/ 1510553 w 2525304"/>
                          <a:gd name="connsiteY31" fmla="*/ 1492625 h 3370730"/>
                          <a:gd name="connsiteX32" fmla="*/ 1582270 w 2525304"/>
                          <a:gd name="connsiteY32" fmla="*/ 1461248 h 3370730"/>
                          <a:gd name="connsiteX33" fmla="*/ 1604682 w 2525304"/>
                          <a:gd name="connsiteY33" fmla="*/ 1456766 h 3370730"/>
                          <a:gd name="connsiteX34" fmla="*/ 1622612 w 2525304"/>
                          <a:gd name="connsiteY34" fmla="*/ 1447801 h 3370730"/>
                          <a:gd name="connsiteX35" fmla="*/ 1645023 w 2525304"/>
                          <a:gd name="connsiteY35" fmla="*/ 1438836 h 3370730"/>
                          <a:gd name="connsiteX36" fmla="*/ 1662953 w 2525304"/>
                          <a:gd name="connsiteY36" fmla="*/ 1425389 h 3370730"/>
                          <a:gd name="connsiteX37" fmla="*/ 1698812 w 2525304"/>
                          <a:gd name="connsiteY37" fmla="*/ 1407460 h 3370730"/>
                          <a:gd name="connsiteX38" fmla="*/ 1739153 w 2525304"/>
                          <a:gd name="connsiteY38" fmla="*/ 1380566 h 3370730"/>
                          <a:gd name="connsiteX39" fmla="*/ 1752600 w 2525304"/>
                          <a:gd name="connsiteY39" fmla="*/ 1367119 h 3370730"/>
                          <a:gd name="connsiteX40" fmla="*/ 1775012 w 2525304"/>
                          <a:gd name="connsiteY40" fmla="*/ 1353672 h 3370730"/>
                          <a:gd name="connsiteX41" fmla="*/ 1797423 w 2525304"/>
                          <a:gd name="connsiteY41" fmla="*/ 1335742 h 3370730"/>
                          <a:gd name="connsiteX42" fmla="*/ 1810870 w 2525304"/>
                          <a:gd name="connsiteY42" fmla="*/ 1304366 h 3370730"/>
                          <a:gd name="connsiteX43" fmla="*/ 1815353 w 2525304"/>
                          <a:gd name="connsiteY43" fmla="*/ 1290919 h 3370730"/>
                          <a:gd name="connsiteX44" fmla="*/ 1801906 w 2525304"/>
                          <a:gd name="connsiteY44" fmla="*/ 1138519 h 3370730"/>
                          <a:gd name="connsiteX45" fmla="*/ 1792941 w 2525304"/>
                          <a:gd name="connsiteY45" fmla="*/ 1125072 h 3370730"/>
                          <a:gd name="connsiteX46" fmla="*/ 1757082 w 2525304"/>
                          <a:gd name="connsiteY46" fmla="*/ 1093695 h 3370730"/>
                          <a:gd name="connsiteX47" fmla="*/ 1730188 w 2525304"/>
                          <a:gd name="connsiteY47" fmla="*/ 1066801 h 3370730"/>
                          <a:gd name="connsiteX48" fmla="*/ 1703294 w 2525304"/>
                          <a:gd name="connsiteY48" fmla="*/ 1048872 h 3370730"/>
                          <a:gd name="connsiteX49" fmla="*/ 1622612 w 2525304"/>
                          <a:gd name="connsiteY49" fmla="*/ 1053354 h 3370730"/>
                          <a:gd name="connsiteX50" fmla="*/ 1595718 w 2525304"/>
                          <a:gd name="connsiteY50" fmla="*/ 1062319 h 3370730"/>
                          <a:gd name="connsiteX51" fmla="*/ 1573306 w 2525304"/>
                          <a:gd name="connsiteY51" fmla="*/ 1066801 h 3370730"/>
                          <a:gd name="connsiteX52" fmla="*/ 1326776 w 2525304"/>
                          <a:gd name="connsiteY52" fmla="*/ 1062319 h 3370730"/>
                          <a:gd name="connsiteX53" fmla="*/ 1308847 w 2525304"/>
                          <a:gd name="connsiteY53" fmla="*/ 1057836 h 3370730"/>
                          <a:gd name="connsiteX54" fmla="*/ 1277470 w 2525304"/>
                          <a:gd name="connsiteY54" fmla="*/ 1053354 h 3370730"/>
                          <a:gd name="connsiteX55" fmla="*/ 1259541 w 2525304"/>
                          <a:gd name="connsiteY55" fmla="*/ 1048872 h 3370730"/>
                          <a:gd name="connsiteX56" fmla="*/ 1232647 w 2525304"/>
                          <a:gd name="connsiteY56" fmla="*/ 1044389 h 3370730"/>
                          <a:gd name="connsiteX57" fmla="*/ 1053353 w 2525304"/>
                          <a:gd name="connsiteY57" fmla="*/ 1048872 h 3370730"/>
                          <a:gd name="connsiteX58" fmla="*/ 1035423 w 2525304"/>
                          <a:gd name="connsiteY58" fmla="*/ 1053354 h 3370730"/>
                          <a:gd name="connsiteX59" fmla="*/ 1008529 w 2525304"/>
                          <a:gd name="connsiteY59" fmla="*/ 1057836 h 3370730"/>
                          <a:gd name="connsiteX60" fmla="*/ 995082 w 2525304"/>
                          <a:gd name="connsiteY60" fmla="*/ 1062319 h 3370730"/>
                          <a:gd name="connsiteX61" fmla="*/ 945776 w 2525304"/>
                          <a:gd name="connsiteY61" fmla="*/ 1030942 h 3370730"/>
                          <a:gd name="connsiteX62" fmla="*/ 941294 w 2525304"/>
                          <a:gd name="connsiteY62" fmla="*/ 1017495 h 3370730"/>
                          <a:gd name="connsiteX63" fmla="*/ 932329 w 2525304"/>
                          <a:gd name="connsiteY63" fmla="*/ 918883 h 3370730"/>
                          <a:gd name="connsiteX64" fmla="*/ 914400 w 2525304"/>
                          <a:gd name="connsiteY64" fmla="*/ 900954 h 3370730"/>
                          <a:gd name="connsiteX65" fmla="*/ 918882 w 2525304"/>
                          <a:gd name="connsiteY65" fmla="*/ 869578 h 3370730"/>
                          <a:gd name="connsiteX66" fmla="*/ 941294 w 2525304"/>
                          <a:gd name="connsiteY66" fmla="*/ 865095 h 3370730"/>
                          <a:gd name="connsiteX67" fmla="*/ 959223 w 2525304"/>
                          <a:gd name="connsiteY67" fmla="*/ 851648 h 3370730"/>
                          <a:gd name="connsiteX68" fmla="*/ 990600 w 2525304"/>
                          <a:gd name="connsiteY68" fmla="*/ 847166 h 3370730"/>
                          <a:gd name="connsiteX69" fmla="*/ 1129553 w 2525304"/>
                          <a:gd name="connsiteY69" fmla="*/ 838201 h 3370730"/>
                          <a:gd name="connsiteX70" fmla="*/ 1147482 w 2525304"/>
                          <a:gd name="connsiteY70" fmla="*/ 829236 h 3370730"/>
                          <a:gd name="connsiteX71" fmla="*/ 1178859 w 2525304"/>
                          <a:gd name="connsiteY71" fmla="*/ 806825 h 3370730"/>
                          <a:gd name="connsiteX72" fmla="*/ 1192306 w 2525304"/>
                          <a:gd name="connsiteY72" fmla="*/ 793378 h 3370730"/>
                          <a:gd name="connsiteX73" fmla="*/ 1214718 w 2525304"/>
                          <a:gd name="connsiteY73" fmla="*/ 784413 h 3370730"/>
                          <a:gd name="connsiteX74" fmla="*/ 1241612 w 2525304"/>
                          <a:gd name="connsiteY74" fmla="*/ 770966 h 3370730"/>
                          <a:gd name="connsiteX75" fmla="*/ 1277470 w 2525304"/>
                          <a:gd name="connsiteY75" fmla="*/ 753036 h 3370730"/>
                          <a:gd name="connsiteX76" fmla="*/ 1295400 w 2525304"/>
                          <a:gd name="connsiteY76" fmla="*/ 730625 h 3370730"/>
                          <a:gd name="connsiteX77" fmla="*/ 1317812 w 2525304"/>
                          <a:gd name="connsiteY77" fmla="*/ 708213 h 3370730"/>
                          <a:gd name="connsiteX78" fmla="*/ 1353670 w 2525304"/>
                          <a:gd name="connsiteY78" fmla="*/ 663389 h 3370730"/>
                          <a:gd name="connsiteX79" fmla="*/ 1371600 w 2525304"/>
                          <a:gd name="connsiteY79" fmla="*/ 636495 h 3370730"/>
                          <a:gd name="connsiteX80" fmla="*/ 1380565 w 2525304"/>
                          <a:gd name="connsiteY80" fmla="*/ 596154 h 3370730"/>
                          <a:gd name="connsiteX81" fmla="*/ 1385047 w 2525304"/>
                          <a:gd name="connsiteY81" fmla="*/ 582707 h 3370730"/>
                          <a:gd name="connsiteX82" fmla="*/ 1380565 w 2525304"/>
                          <a:gd name="connsiteY82" fmla="*/ 533401 h 3370730"/>
                          <a:gd name="connsiteX83" fmla="*/ 1367118 w 2525304"/>
                          <a:gd name="connsiteY83" fmla="*/ 524436 h 3370730"/>
                          <a:gd name="connsiteX84" fmla="*/ 1349188 w 2525304"/>
                          <a:gd name="connsiteY84" fmla="*/ 519954 h 3370730"/>
                          <a:gd name="connsiteX85" fmla="*/ 1326776 w 2525304"/>
                          <a:gd name="connsiteY85" fmla="*/ 510989 h 3370730"/>
                          <a:gd name="connsiteX86" fmla="*/ 1281953 w 2525304"/>
                          <a:gd name="connsiteY86" fmla="*/ 515472 h 3370730"/>
                          <a:gd name="connsiteX87" fmla="*/ 1250576 w 2525304"/>
                          <a:gd name="connsiteY87" fmla="*/ 528919 h 3370730"/>
                          <a:gd name="connsiteX88" fmla="*/ 1210235 w 2525304"/>
                          <a:gd name="connsiteY88" fmla="*/ 542366 h 3370730"/>
                          <a:gd name="connsiteX89" fmla="*/ 1183341 w 2525304"/>
                          <a:gd name="connsiteY89" fmla="*/ 555813 h 3370730"/>
                          <a:gd name="connsiteX90" fmla="*/ 1160929 w 2525304"/>
                          <a:gd name="connsiteY90" fmla="*/ 569260 h 3370730"/>
                          <a:gd name="connsiteX91" fmla="*/ 1134035 w 2525304"/>
                          <a:gd name="connsiteY91" fmla="*/ 578225 h 3370730"/>
                          <a:gd name="connsiteX92" fmla="*/ 1111623 w 2525304"/>
                          <a:gd name="connsiteY92" fmla="*/ 587189 h 3370730"/>
                          <a:gd name="connsiteX93" fmla="*/ 1084729 w 2525304"/>
                          <a:gd name="connsiteY93" fmla="*/ 596154 h 3370730"/>
                          <a:gd name="connsiteX94" fmla="*/ 986118 w 2525304"/>
                          <a:gd name="connsiteY94" fmla="*/ 591672 h 3370730"/>
                          <a:gd name="connsiteX95" fmla="*/ 927847 w 2525304"/>
                          <a:gd name="connsiteY95" fmla="*/ 578225 h 3370730"/>
                          <a:gd name="connsiteX96" fmla="*/ 896470 w 2525304"/>
                          <a:gd name="connsiteY96" fmla="*/ 555813 h 3370730"/>
                          <a:gd name="connsiteX97" fmla="*/ 883023 w 2525304"/>
                          <a:gd name="connsiteY97" fmla="*/ 546848 h 3370730"/>
                          <a:gd name="connsiteX98" fmla="*/ 865094 w 2525304"/>
                          <a:gd name="connsiteY98" fmla="*/ 497542 h 3370730"/>
                          <a:gd name="connsiteX99" fmla="*/ 869576 w 2525304"/>
                          <a:gd name="connsiteY99" fmla="*/ 403413 h 3370730"/>
                          <a:gd name="connsiteX100" fmla="*/ 874059 w 2525304"/>
                          <a:gd name="connsiteY100" fmla="*/ 385483 h 3370730"/>
                          <a:gd name="connsiteX101" fmla="*/ 883023 w 2525304"/>
                          <a:gd name="connsiteY101" fmla="*/ 372036 h 3370730"/>
                          <a:gd name="connsiteX102" fmla="*/ 909918 w 2525304"/>
                          <a:gd name="connsiteY102" fmla="*/ 363072 h 3370730"/>
                          <a:gd name="connsiteX103" fmla="*/ 914400 w 2525304"/>
                          <a:gd name="connsiteY103" fmla="*/ 385483 h 3370730"/>
                          <a:gd name="connsiteX104" fmla="*/ 909918 w 2525304"/>
                          <a:gd name="connsiteY104" fmla="*/ 407895 h 3370730"/>
                          <a:gd name="connsiteX105" fmla="*/ 900953 w 2525304"/>
                          <a:gd name="connsiteY105" fmla="*/ 466166 h 3370730"/>
                          <a:gd name="connsiteX106" fmla="*/ 905435 w 2525304"/>
                          <a:gd name="connsiteY106" fmla="*/ 515472 h 3370730"/>
                          <a:gd name="connsiteX107" fmla="*/ 932329 w 2525304"/>
                          <a:gd name="connsiteY107" fmla="*/ 551330 h 3370730"/>
                          <a:gd name="connsiteX108" fmla="*/ 954741 w 2525304"/>
                          <a:gd name="connsiteY108" fmla="*/ 560295 h 3370730"/>
                          <a:gd name="connsiteX109" fmla="*/ 972670 w 2525304"/>
                          <a:gd name="connsiteY109" fmla="*/ 569260 h 3370730"/>
                          <a:gd name="connsiteX110" fmla="*/ 1066800 w 2525304"/>
                          <a:gd name="connsiteY110" fmla="*/ 564778 h 3370730"/>
                          <a:gd name="connsiteX111" fmla="*/ 1111623 w 2525304"/>
                          <a:gd name="connsiteY111" fmla="*/ 551330 h 3370730"/>
                          <a:gd name="connsiteX112" fmla="*/ 1129553 w 2525304"/>
                          <a:gd name="connsiteY112" fmla="*/ 537883 h 3370730"/>
                          <a:gd name="connsiteX113" fmla="*/ 1156447 w 2525304"/>
                          <a:gd name="connsiteY113" fmla="*/ 510989 h 3370730"/>
                          <a:gd name="connsiteX114" fmla="*/ 1160929 w 2525304"/>
                          <a:gd name="connsiteY114" fmla="*/ 493060 h 3370730"/>
                          <a:gd name="connsiteX115" fmla="*/ 1178859 w 2525304"/>
                          <a:gd name="connsiteY115" fmla="*/ 331695 h 3370730"/>
                          <a:gd name="connsiteX116" fmla="*/ 1210235 w 2525304"/>
                          <a:gd name="connsiteY116" fmla="*/ 336178 h 3370730"/>
                          <a:gd name="connsiteX117" fmla="*/ 1214718 w 2525304"/>
                          <a:gd name="connsiteY117" fmla="*/ 367554 h 3370730"/>
                          <a:gd name="connsiteX118" fmla="*/ 1201270 w 2525304"/>
                          <a:gd name="connsiteY118" fmla="*/ 412378 h 3370730"/>
                          <a:gd name="connsiteX119" fmla="*/ 1210235 w 2525304"/>
                          <a:gd name="connsiteY119" fmla="*/ 461683 h 3370730"/>
                          <a:gd name="connsiteX120" fmla="*/ 1214718 w 2525304"/>
                          <a:gd name="connsiteY120" fmla="*/ 475130 h 3370730"/>
                          <a:gd name="connsiteX121" fmla="*/ 1228165 w 2525304"/>
                          <a:gd name="connsiteY121" fmla="*/ 484095 h 3370730"/>
                          <a:gd name="connsiteX122" fmla="*/ 1250576 w 2525304"/>
                          <a:gd name="connsiteY122" fmla="*/ 502025 h 3370730"/>
                          <a:gd name="connsiteX123" fmla="*/ 1317812 w 2525304"/>
                          <a:gd name="connsiteY123" fmla="*/ 497542 h 3370730"/>
                          <a:gd name="connsiteX124" fmla="*/ 1353670 w 2525304"/>
                          <a:gd name="connsiteY124" fmla="*/ 488578 h 3370730"/>
                          <a:gd name="connsiteX125" fmla="*/ 1506070 w 2525304"/>
                          <a:gd name="connsiteY125" fmla="*/ 457201 h 3370730"/>
                          <a:gd name="connsiteX126" fmla="*/ 1550894 w 2525304"/>
                          <a:gd name="connsiteY126" fmla="*/ 430307 h 3370730"/>
                          <a:gd name="connsiteX127" fmla="*/ 1564341 w 2525304"/>
                          <a:gd name="connsiteY127" fmla="*/ 416860 h 3370730"/>
                          <a:gd name="connsiteX128" fmla="*/ 1586753 w 2525304"/>
                          <a:gd name="connsiteY128" fmla="*/ 398930 h 3370730"/>
                          <a:gd name="connsiteX129" fmla="*/ 1595718 w 2525304"/>
                          <a:gd name="connsiteY129" fmla="*/ 381001 h 3370730"/>
                          <a:gd name="connsiteX130" fmla="*/ 1600200 w 2525304"/>
                          <a:gd name="connsiteY130" fmla="*/ 363072 h 3370730"/>
                          <a:gd name="connsiteX131" fmla="*/ 1609165 w 2525304"/>
                          <a:gd name="connsiteY131" fmla="*/ 313766 h 3370730"/>
                          <a:gd name="connsiteX132" fmla="*/ 1622612 w 2525304"/>
                          <a:gd name="connsiteY132" fmla="*/ 322730 h 3370730"/>
                          <a:gd name="connsiteX133" fmla="*/ 1613647 w 2525304"/>
                          <a:gd name="connsiteY133" fmla="*/ 398930 h 3370730"/>
                          <a:gd name="connsiteX134" fmla="*/ 1627094 w 2525304"/>
                          <a:gd name="connsiteY134" fmla="*/ 416860 h 3370730"/>
                          <a:gd name="connsiteX135" fmla="*/ 1658470 w 2525304"/>
                          <a:gd name="connsiteY135" fmla="*/ 412378 h 3370730"/>
                          <a:gd name="connsiteX136" fmla="*/ 1685365 w 2525304"/>
                          <a:gd name="connsiteY136" fmla="*/ 389966 h 3370730"/>
                          <a:gd name="connsiteX137" fmla="*/ 1694329 w 2525304"/>
                          <a:gd name="connsiteY137" fmla="*/ 376519 h 3370730"/>
                          <a:gd name="connsiteX138" fmla="*/ 1734670 w 2525304"/>
                          <a:gd name="connsiteY138" fmla="*/ 354107 h 3370730"/>
                          <a:gd name="connsiteX139" fmla="*/ 1743635 w 2525304"/>
                          <a:gd name="connsiteY139" fmla="*/ 340660 h 3370730"/>
                          <a:gd name="connsiteX140" fmla="*/ 1757082 w 2525304"/>
                          <a:gd name="connsiteY140" fmla="*/ 336178 h 3370730"/>
                          <a:gd name="connsiteX141" fmla="*/ 1792941 w 2525304"/>
                          <a:gd name="connsiteY141" fmla="*/ 318248 h 3370730"/>
                          <a:gd name="connsiteX142" fmla="*/ 1797423 w 2525304"/>
                          <a:gd name="connsiteY142" fmla="*/ 336178 h 3370730"/>
                          <a:gd name="connsiteX143" fmla="*/ 1792941 w 2525304"/>
                          <a:gd name="connsiteY143" fmla="*/ 354107 h 3370730"/>
                          <a:gd name="connsiteX144" fmla="*/ 1788459 w 2525304"/>
                          <a:gd name="connsiteY144" fmla="*/ 367554 h 3370730"/>
                          <a:gd name="connsiteX145" fmla="*/ 1761565 w 2525304"/>
                          <a:gd name="connsiteY145" fmla="*/ 389966 h 3370730"/>
                          <a:gd name="connsiteX146" fmla="*/ 1783976 w 2525304"/>
                          <a:gd name="connsiteY146" fmla="*/ 398930 h 3370730"/>
                          <a:gd name="connsiteX147" fmla="*/ 1878106 w 2525304"/>
                          <a:gd name="connsiteY147" fmla="*/ 389966 h 3370730"/>
                          <a:gd name="connsiteX148" fmla="*/ 1891553 w 2525304"/>
                          <a:gd name="connsiteY148" fmla="*/ 381001 h 3370730"/>
                          <a:gd name="connsiteX149" fmla="*/ 1918447 w 2525304"/>
                          <a:gd name="connsiteY149" fmla="*/ 372036 h 3370730"/>
                          <a:gd name="connsiteX150" fmla="*/ 1940859 w 2525304"/>
                          <a:gd name="connsiteY150" fmla="*/ 358589 h 3370730"/>
                          <a:gd name="connsiteX151" fmla="*/ 1954306 w 2525304"/>
                          <a:gd name="connsiteY151" fmla="*/ 354107 h 3370730"/>
                          <a:gd name="connsiteX152" fmla="*/ 2003612 w 2525304"/>
                          <a:gd name="connsiteY152" fmla="*/ 327213 h 3370730"/>
                          <a:gd name="connsiteX153" fmla="*/ 2008094 w 2525304"/>
                          <a:gd name="connsiteY153" fmla="*/ 345142 h 3370730"/>
                          <a:gd name="connsiteX154" fmla="*/ 1999129 w 2525304"/>
                          <a:gd name="connsiteY154" fmla="*/ 358589 h 3370730"/>
                          <a:gd name="connsiteX155" fmla="*/ 1994647 w 2525304"/>
                          <a:gd name="connsiteY155" fmla="*/ 372036 h 3370730"/>
                          <a:gd name="connsiteX156" fmla="*/ 2039470 w 2525304"/>
                          <a:gd name="connsiteY156" fmla="*/ 389966 h 3370730"/>
                          <a:gd name="connsiteX157" fmla="*/ 2115670 w 2525304"/>
                          <a:gd name="connsiteY157" fmla="*/ 389966 h 3370730"/>
                          <a:gd name="connsiteX158" fmla="*/ 2160494 w 2525304"/>
                          <a:gd name="connsiteY158" fmla="*/ 376519 h 3370730"/>
                          <a:gd name="connsiteX159" fmla="*/ 2191870 w 2525304"/>
                          <a:gd name="connsiteY159" fmla="*/ 363072 h 3370730"/>
                          <a:gd name="connsiteX160" fmla="*/ 2205318 w 2525304"/>
                          <a:gd name="connsiteY160" fmla="*/ 358589 h 3370730"/>
                          <a:gd name="connsiteX161" fmla="*/ 2232212 w 2525304"/>
                          <a:gd name="connsiteY161" fmla="*/ 340660 h 3370730"/>
                          <a:gd name="connsiteX162" fmla="*/ 2339788 w 2525304"/>
                          <a:gd name="connsiteY162" fmla="*/ 0 h 3370730"/>
                          <a:gd name="connsiteX163" fmla="*/ 2254623 w 2525304"/>
                          <a:gd name="connsiteY163" fmla="*/ 376519 h 3370730"/>
                          <a:gd name="connsiteX164" fmla="*/ 2245659 w 2525304"/>
                          <a:gd name="connsiteY164" fmla="*/ 389966 h 3370730"/>
                          <a:gd name="connsiteX165" fmla="*/ 2254623 w 2525304"/>
                          <a:gd name="connsiteY165" fmla="*/ 403413 h 3370730"/>
                          <a:gd name="connsiteX166" fmla="*/ 2353235 w 2525304"/>
                          <a:gd name="connsiteY166" fmla="*/ 398930 h 3370730"/>
                          <a:gd name="connsiteX167" fmla="*/ 2366682 w 2525304"/>
                          <a:gd name="connsiteY167" fmla="*/ 394448 h 3370730"/>
                          <a:gd name="connsiteX168" fmla="*/ 2389094 w 2525304"/>
                          <a:gd name="connsiteY168" fmla="*/ 389966 h 3370730"/>
                          <a:gd name="connsiteX169" fmla="*/ 2424953 w 2525304"/>
                          <a:gd name="connsiteY169" fmla="*/ 367554 h 3370730"/>
                          <a:gd name="connsiteX170" fmla="*/ 2451847 w 2525304"/>
                          <a:gd name="connsiteY170" fmla="*/ 358589 h 3370730"/>
                          <a:gd name="connsiteX171" fmla="*/ 2510118 w 2525304"/>
                          <a:gd name="connsiteY171" fmla="*/ 336178 h 3370730"/>
                          <a:gd name="connsiteX172" fmla="*/ 2505635 w 2525304"/>
                          <a:gd name="connsiteY172" fmla="*/ 372036 h 3370730"/>
                          <a:gd name="connsiteX173" fmla="*/ 2483223 w 2525304"/>
                          <a:gd name="connsiteY173" fmla="*/ 385483 h 3370730"/>
                          <a:gd name="connsiteX174" fmla="*/ 2465294 w 2525304"/>
                          <a:gd name="connsiteY174" fmla="*/ 398930 h 3370730"/>
                          <a:gd name="connsiteX175" fmla="*/ 2442882 w 2525304"/>
                          <a:gd name="connsiteY175" fmla="*/ 403413 h 3370730"/>
                          <a:gd name="connsiteX176" fmla="*/ 2398059 w 2525304"/>
                          <a:gd name="connsiteY176" fmla="*/ 416860 h 3370730"/>
                          <a:gd name="connsiteX177" fmla="*/ 2375647 w 2525304"/>
                          <a:gd name="connsiteY177" fmla="*/ 425825 h 3370730"/>
                          <a:gd name="connsiteX178" fmla="*/ 2357718 w 2525304"/>
                          <a:gd name="connsiteY178" fmla="*/ 430307 h 3370730"/>
                          <a:gd name="connsiteX179" fmla="*/ 2344270 w 2525304"/>
                          <a:gd name="connsiteY179" fmla="*/ 461683 h 3370730"/>
                          <a:gd name="connsiteX180" fmla="*/ 2353235 w 2525304"/>
                          <a:gd name="connsiteY180" fmla="*/ 502025 h 3370730"/>
                          <a:gd name="connsiteX181" fmla="*/ 2362200 w 2525304"/>
                          <a:gd name="connsiteY181" fmla="*/ 515472 h 3370730"/>
                          <a:gd name="connsiteX182" fmla="*/ 2344270 w 2525304"/>
                          <a:gd name="connsiteY182" fmla="*/ 587189 h 3370730"/>
                          <a:gd name="connsiteX183" fmla="*/ 2321859 w 2525304"/>
                          <a:gd name="connsiteY183" fmla="*/ 614083 h 3370730"/>
                          <a:gd name="connsiteX184" fmla="*/ 2308412 w 2525304"/>
                          <a:gd name="connsiteY184" fmla="*/ 636495 h 3370730"/>
                          <a:gd name="connsiteX185" fmla="*/ 2281518 w 2525304"/>
                          <a:gd name="connsiteY185" fmla="*/ 640978 h 3370730"/>
                          <a:gd name="connsiteX186" fmla="*/ 2259106 w 2525304"/>
                          <a:gd name="connsiteY186" fmla="*/ 636495 h 3370730"/>
                          <a:gd name="connsiteX187" fmla="*/ 2277035 w 2525304"/>
                          <a:gd name="connsiteY187" fmla="*/ 578225 h 3370730"/>
                          <a:gd name="connsiteX188" fmla="*/ 2290482 w 2525304"/>
                          <a:gd name="connsiteY188" fmla="*/ 542366 h 3370730"/>
                          <a:gd name="connsiteX189" fmla="*/ 2286000 w 2525304"/>
                          <a:gd name="connsiteY189" fmla="*/ 506507 h 3370730"/>
                          <a:gd name="connsiteX190" fmla="*/ 2245659 w 2525304"/>
                          <a:gd name="connsiteY190" fmla="*/ 448236 h 3370730"/>
                          <a:gd name="connsiteX191" fmla="*/ 2200835 w 2525304"/>
                          <a:gd name="connsiteY191" fmla="*/ 430307 h 3370730"/>
                          <a:gd name="connsiteX192" fmla="*/ 2169459 w 2525304"/>
                          <a:gd name="connsiteY192" fmla="*/ 425825 h 3370730"/>
                          <a:gd name="connsiteX193" fmla="*/ 2102223 w 2525304"/>
                          <a:gd name="connsiteY193" fmla="*/ 430307 h 3370730"/>
                          <a:gd name="connsiteX194" fmla="*/ 2084294 w 2525304"/>
                          <a:gd name="connsiteY194" fmla="*/ 439272 h 3370730"/>
                          <a:gd name="connsiteX195" fmla="*/ 2070847 w 2525304"/>
                          <a:gd name="connsiteY195" fmla="*/ 443754 h 3370730"/>
                          <a:gd name="connsiteX196" fmla="*/ 2061882 w 2525304"/>
                          <a:gd name="connsiteY196" fmla="*/ 461683 h 3370730"/>
                          <a:gd name="connsiteX197" fmla="*/ 2034988 w 2525304"/>
                          <a:gd name="connsiteY197" fmla="*/ 475130 h 3370730"/>
                          <a:gd name="connsiteX198" fmla="*/ 1783976 w 2525304"/>
                          <a:gd name="connsiteY198" fmla="*/ 479613 h 3370730"/>
                          <a:gd name="connsiteX199" fmla="*/ 1766047 w 2525304"/>
                          <a:gd name="connsiteY199" fmla="*/ 488578 h 3370730"/>
                          <a:gd name="connsiteX200" fmla="*/ 1703294 w 2525304"/>
                          <a:gd name="connsiteY200" fmla="*/ 506507 h 3370730"/>
                          <a:gd name="connsiteX201" fmla="*/ 1689847 w 2525304"/>
                          <a:gd name="connsiteY201" fmla="*/ 510989 h 3370730"/>
                          <a:gd name="connsiteX202" fmla="*/ 1676400 w 2525304"/>
                          <a:gd name="connsiteY202" fmla="*/ 519954 h 3370730"/>
                          <a:gd name="connsiteX203" fmla="*/ 1649506 w 2525304"/>
                          <a:gd name="connsiteY203" fmla="*/ 528919 h 3370730"/>
                          <a:gd name="connsiteX204" fmla="*/ 1636059 w 2525304"/>
                          <a:gd name="connsiteY204" fmla="*/ 537883 h 3370730"/>
                          <a:gd name="connsiteX205" fmla="*/ 1622612 w 2525304"/>
                          <a:gd name="connsiteY205" fmla="*/ 551330 h 3370730"/>
                          <a:gd name="connsiteX206" fmla="*/ 1609165 w 2525304"/>
                          <a:gd name="connsiteY206" fmla="*/ 555813 h 3370730"/>
                          <a:gd name="connsiteX207" fmla="*/ 1577788 w 2525304"/>
                          <a:gd name="connsiteY207" fmla="*/ 587189 h 3370730"/>
                          <a:gd name="connsiteX208" fmla="*/ 1568823 w 2525304"/>
                          <a:gd name="connsiteY208" fmla="*/ 600636 h 3370730"/>
                          <a:gd name="connsiteX209" fmla="*/ 1555376 w 2525304"/>
                          <a:gd name="connsiteY209" fmla="*/ 614083 h 3370730"/>
                          <a:gd name="connsiteX210" fmla="*/ 1524000 w 2525304"/>
                          <a:gd name="connsiteY210" fmla="*/ 654425 h 3370730"/>
                          <a:gd name="connsiteX211" fmla="*/ 1519518 w 2525304"/>
                          <a:gd name="connsiteY211" fmla="*/ 667872 h 3370730"/>
                          <a:gd name="connsiteX212" fmla="*/ 1528482 w 2525304"/>
                          <a:gd name="connsiteY212" fmla="*/ 708213 h 3370730"/>
                          <a:gd name="connsiteX213" fmla="*/ 1537447 w 2525304"/>
                          <a:gd name="connsiteY213" fmla="*/ 721660 h 3370730"/>
                          <a:gd name="connsiteX214" fmla="*/ 1568823 w 2525304"/>
                          <a:gd name="connsiteY214" fmla="*/ 712695 h 3370730"/>
                          <a:gd name="connsiteX215" fmla="*/ 1600200 w 2525304"/>
                          <a:gd name="connsiteY215" fmla="*/ 712695 h 3370730"/>
                          <a:gd name="connsiteX216" fmla="*/ 1631576 w 2525304"/>
                          <a:gd name="connsiteY216" fmla="*/ 690283 h 3370730"/>
                          <a:gd name="connsiteX217" fmla="*/ 1645023 w 2525304"/>
                          <a:gd name="connsiteY217" fmla="*/ 676836 h 3370730"/>
                          <a:gd name="connsiteX218" fmla="*/ 1685365 w 2525304"/>
                          <a:gd name="connsiteY218" fmla="*/ 645460 h 3370730"/>
                          <a:gd name="connsiteX219" fmla="*/ 1716741 w 2525304"/>
                          <a:gd name="connsiteY219" fmla="*/ 614083 h 3370730"/>
                          <a:gd name="connsiteX220" fmla="*/ 1748118 w 2525304"/>
                          <a:gd name="connsiteY220" fmla="*/ 596154 h 3370730"/>
                          <a:gd name="connsiteX221" fmla="*/ 1761565 w 2525304"/>
                          <a:gd name="connsiteY221" fmla="*/ 591672 h 3370730"/>
                          <a:gd name="connsiteX222" fmla="*/ 1779494 w 2525304"/>
                          <a:gd name="connsiteY222" fmla="*/ 582707 h 3370730"/>
                          <a:gd name="connsiteX223" fmla="*/ 1815353 w 2525304"/>
                          <a:gd name="connsiteY223" fmla="*/ 573742 h 3370730"/>
                          <a:gd name="connsiteX224" fmla="*/ 2030506 w 2525304"/>
                          <a:gd name="connsiteY224" fmla="*/ 578225 h 3370730"/>
                          <a:gd name="connsiteX225" fmla="*/ 2017059 w 2525304"/>
                          <a:gd name="connsiteY225" fmla="*/ 600636 h 3370730"/>
                          <a:gd name="connsiteX226" fmla="*/ 1981200 w 2525304"/>
                          <a:gd name="connsiteY226" fmla="*/ 636495 h 3370730"/>
                          <a:gd name="connsiteX227" fmla="*/ 1967753 w 2525304"/>
                          <a:gd name="connsiteY227" fmla="*/ 649942 h 3370730"/>
                          <a:gd name="connsiteX228" fmla="*/ 1936376 w 2525304"/>
                          <a:gd name="connsiteY228" fmla="*/ 690283 h 3370730"/>
                          <a:gd name="connsiteX229" fmla="*/ 1905000 w 2525304"/>
                          <a:gd name="connsiteY229" fmla="*/ 717178 h 3370730"/>
                          <a:gd name="connsiteX230" fmla="*/ 1860176 w 2525304"/>
                          <a:gd name="connsiteY230" fmla="*/ 735107 h 3370730"/>
                          <a:gd name="connsiteX231" fmla="*/ 1788459 w 2525304"/>
                          <a:gd name="connsiteY231" fmla="*/ 744072 h 3370730"/>
                          <a:gd name="connsiteX232" fmla="*/ 1846729 w 2525304"/>
                          <a:gd name="connsiteY232" fmla="*/ 802342 h 3370730"/>
                          <a:gd name="connsiteX233" fmla="*/ 1913965 w 2525304"/>
                          <a:gd name="connsiteY233" fmla="*/ 829236 h 3370730"/>
                          <a:gd name="connsiteX234" fmla="*/ 1922929 w 2525304"/>
                          <a:gd name="connsiteY234" fmla="*/ 842683 h 3370730"/>
                          <a:gd name="connsiteX235" fmla="*/ 1967753 w 2525304"/>
                          <a:gd name="connsiteY235" fmla="*/ 883025 h 3370730"/>
                          <a:gd name="connsiteX236" fmla="*/ 1981200 w 2525304"/>
                          <a:gd name="connsiteY236" fmla="*/ 896472 h 3370730"/>
                          <a:gd name="connsiteX237" fmla="*/ 1994647 w 2525304"/>
                          <a:gd name="connsiteY237" fmla="*/ 905436 h 3370730"/>
                          <a:gd name="connsiteX238" fmla="*/ 2021541 w 2525304"/>
                          <a:gd name="connsiteY238" fmla="*/ 927848 h 3370730"/>
                          <a:gd name="connsiteX239" fmla="*/ 2030506 w 2525304"/>
                          <a:gd name="connsiteY239" fmla="*/ 941295 h 3370730"/>
                          <a:gd name="connsiteX240" fmla="*/ 2057400 w 2525304"/>
                          <a:gd name="connsiteY240" fmla="*/ 968189 h 3370730"/>
                          <a:gd name="connsiteX241" fmla="*/ 2088776 w 2525304"/>
                          <a:gd name="connsiteY241" fmla="*/ 1013013 h 3370730"/>
                          <a:gd name="connsiteX242" fmla="*/ 2115670 w 2525304"/>
                          <a:gd name="connsiteY242" fmla="*/ 1057836 h 3370730"/>
                          <a:gd name="connsiteX243" fmla="*/ 2120153 w 2525304"/>
                          <a:gd name="connsiteY243" fmla="*/ 1089213 h 3370730"/>
                          <a:gd name="connsiteX244" fmla="*/ 2138082 w 2525304"/>
                          <a:gd name="connsiteY244" fmla="*/ 1143001 h 3370730"/>
                          <a:gd name="connsiteX245" fmla="*/ 2147047 w 2525304"/>
                          <a:gd name="connsiteY245" fmla="*/ 1196789 h 3370730"/>
                          <a:gd name="connsiteX246" fmla="*/ 2151529 w 2525304"/>
                          <a:gd name="connsiteY246" fmla="*/ 1210236 h 3370730"/>
                          <a:gd name="connsiteX247" fmla="*/ 2156012 w 2525304"/>
                          <a:gd name="connsiteY247" fmla="*/ 1228166 h 3370730"/>
                          <a:gd name="connsiteX248" fmla="*/ 2173941 w 2525304"/>
                          <a:gd name="connsiteY248" fmla="*/ 1295401 h 3370730"/>
                          <a:gd name="connsiteX249" fmla="*/ 2182906 w 2525304"/>
                          <a:gd name="connsiteY249" fmla="*/ 1313330 h 3370730"/>
                          <a:gd name="connsiteX250" fmla="*/ 2187388 w 2525304"/>
                          <a:gd name="connsiteY250" fmla="*/ 1331260 h 3370730"/>
                          <a:gd name="connsiteX251" fmla="*/ 2214282 w 2525304"/>
                          <a:gd name="connsiteY251" fmla="*/ 1385048 h 3370730"/>
                          <a:gd name="connsiteX252" fmla="*/ 2218765 w 2525304"/>
                          <a:gd name="connsiteY252" fmla="*/ 1402978 h 3370730"/>
                          <a:gd name="connsiteX253" fmla="*/ 2223247 w 2525304"/>
                          <a:gd name="connsiteY253" fmla="*/ 1429872 h 3370730"/>
                          <a:gd name="connsiteX254" fmla="*/ 2236694 w 2525304"/>
                          <a:gd name="connsiteY254" fmla="*/ 1456766 h 3370730"/>
                          <a:gd name="connsiteX255" fmla="*/ 2241176 w 2525304"/>
                          <a:gd name="connsiteY255" fmla="*/ 1577789 h 3370730"/>
                          <a:gd name="connsiteX256" fmla="*/ 2245659 w 2525304"/>
                          <a:gd name="connsiteY256" fmla="*/ 1595719 h 3370730"/>
                          <a:gd name="connsiteX257" fmla="*/ 2236694 w 2525304"/>
                          <a:gd name="connsiteY257" fmla="*/ 1694330 h 3370730"/>
                          <a:gd name="connsiteX258" fmla="*/ 2227729 w 2525304"/>
                          <a:gd name="connsiteY258" fmla="*/ 1716742 h 3370730"/>
                          <a:gd name="connsiteX259" fmla="*/ 2223247 w 2525304"/>
                          <a:gd name="connsiteY259" fmla="*/ 1730189 h 3370730"/>
                          <a:gd name="connsiteX260" fmla="*/ 2200835 w 2525304"/>
                          <a:gd name="connsiteY260" fmla="*/ 1788460 h 3370730"/>
                          <a:gd name="connsiteX261" fmla="*/ 2191870 w 2525304"/>
                          <a:gd name="connsiteY261" fmla="*/ 1810872 h 3370730"/>
                          <a:gd name="connsiteX262" fmla="*/ 2187388 w 2525304"/>
                          <a:gd name="connsiteY262" fmla="*/ 1824319 h 3370730"/>
                          <a:gd name="connsiteX263" fmla="*/ 2169459 w 2525304"/>
                          <a:gd name="connsiteY263" fmla="*/ 1869142 h 3370730"/>
                          <a:gd name="connsiteX264" fmla="*/ 2164976 w 2525304"/>
                          <a:gd name="connsiteY264" fmla="*/ 1882589 h 3370730"/>
                          <a:gd name="connsiteX265" fmla="*/ 2156012 w 2525304"/>
                          <a:gd name="connsiteY265" fmla="*/ 1927413 h 3370730"/>
                          <a:gd name="connsiteX266" fmla="*/ 2173941 w 2525304"/>
                          <a:gd name="connsiteY266" fmla="*/ 1945342 h 3370730"/>
                          <a:gd name="connsiteX267" fmla="*/ 2196353 w 2525304"/>
                          <a:gd name="connsiteY267" fmla="*/ 1958789 h 3370730"/>
                          <a:gd name="connsiteX268" fmla="*/ 2241176 w 2525304"/>
                          <a:gd name="connsiteY268" fmla="*/ 2012578 h 3370730"/>
                          <a:gd name="connsiteX269" fmla="*/ 2263588 w 2525304"/>
                          <a:gd name="connsiteY269" fmla="*/ 2057401 h 3370730"/>
                          <a:gd name="connsiteX270" fmla="*/ 2286000 w 2525304"/>
                          <a:gd name="connsiteY270" fmla="*/ 2084295 h 3370730"/>
                          <a:gd name="connsiteX271" fmla="*/ 2299447 w 2525304"/>
                          <a:gd name="connsiteY271" fmla="*/ 2124636 h 3370730"/>
                          <a:gd name="connsiteX272" fmla="*/ 2321859 w 2525304"/>
                          <a:gd name="connsiteY272" fmla="*/ 2151530 h 3370730"/>
                          <a:gd name="connsiteX273" fmla="*/ 2344270 w 2525304"/>
                          <a:gd name="connsiteY273" fmla="*/ 2205319 h 3370730"/>
                          <a:gd name="connsiteX274" fmla="*/ 2348753 w 2525304"/>
                          <a:gd name="connsiteY274" fmla="*/ 2223248 h 3370730"/>
                          <a:gd name="connsiteX275" fmla="*/ 2366682 w 2525304"/>
                          <a:gd name="connsiteY275" fmla="*/ 2263589 h 3370730"/>
                          <a:gd name="connsiteX276" fmla="*/ 2375647 w 2525304"/>
                          <a:gd name="connsiteY276" fmla="*/ 2286001 h 3370730"/>
                          <a:gd name="connsiteX277" fmla="*/ 2380129 w 2525304"/>
                          <a:gd name="connsiteY277" fmla="*/ 2308413 h 3370730"/>
                          <a:gd name="connsiteX278" fmla="*/ 2389094 w 2525304"/>
                          <a:gd name="connsiteY278" fmla="*/ 2335307 h 3370730"/>
                          <a:gd name="connsiteX279" fmla="*/ 2393576 w 2525304"/>
                          <a:gd name="connsiteY279" fmla="*/ 2380130 h 3370730"/>
                          <a:gd name="connsiteX280" fmla="*/ 2398059 w 2525304"/>
                          <a:gd name="connsiteY280" fmla="*/ 2393578 h 3370730"/>
                          <a:gd name="connsiteX281" fmla="*/ 2402541 w 2525304"/>
                          <a:gd name="connsiteY281" fmla="*/ 2447366 h 3370730"/>
                          <a:gd name="connsiteX282" fmla="*/ 2407023 w 2525304"/>
                          <a:gd name="connsiteY282" fmla="*/ 2563907 h 3370730"/>
                          <a:gd name="connsiteX283" fmla="*/ 2389094 w 2525304"/>
                          <a:gd name="connsiteY283" fmla="*/ 2837330 h 3370730"/>
                          <a:gd name="connsiteX284" fmla="*/ 2380129 w 2525304"/>
                          <a:gd name="connsiteY284" fmla="*/ 2859742 h 3370730"/>
                          <a:gd name="connsiteX285" fmla="*/ 2357718 w 2525304"/>
                          <a:gd name="connsiteY285" fmla="*/ 2913530 h 3370730"/>
                          <a:gd name="connsiteX286" fmla="*/ 2348753 w 2525304"/>
                          <a:gd name="connsiteY286" fmla="*/ 2935942 h 3370730"/>
                          <a:gd name="connsiteX287" fmla="*/ 2339788 w 2525304"/>
                          <a:gd name="connsiteY287" fmla="*/ 2971801 h 3370730"/>
                          <a:gd name="connsiteX288" fmla="*/ 2326341 w 2525304"/>
                          <a:gd name="connsiteY288" fmla="*/ 2994213 h 3370730"/>
                          <a:gd name="connsiteX289" fmla="*/ 2317376 w 2525304"/>
                          <a:gd name="connsiteY289" fmla="*/ 3025589 h 3370730"/>
                          <a:gd name="connsiteX290" fmla="*/ 2303929 w 2525304"/>
                          <a:gd name="connsiteY290" fmla="*/ 3048001 h 3370730"/>
                          <a:gd name="connsiteX291" fmla="*/ 2290482 w 2525304"/>
                          <a:gd name="connsiteY291" fmla="*/ 3079378 h 3370730"/>
                          <a:gd name="connsiteX292" fmla="*/ 2272553 w 2525304"/>
                          <a:gd name="connsiteY292" fmla="*/ 3083860 h 3370730"/>
                          <a:gd name="connsiteX293" fmla="*/ 2259106 w 2525304"/>
                          <a:gd name="connsiteY293" fmla="*/ 3088342 h 3370730"/>
                          <a:gd name="connsiteX294" fmla="*/ 2241176 w 2525304"/>
                          <a:gd name="connsiteY294" fmla="*/ 3092825 h 3370730"/>
                          <a:gd name="connsiteX295" fmla="*/ 2209800 w 2525304"/>
                          <a:gd name="connsiteY295" fmla="*/ 3101789 h 3370730"/>
                          <a:gd name="connsiteX296" fmla="*/ 2205318 w 2525304"/>
                          <a:gd name="connsiteY296" fmla="*/ 3039036 h 3370730"/>
                          <a:gd name="connsiteX297" fmla="*/ 2218765 w 2525304"/>
                          <a:gd name="connsiteY297" fmla="*/ 3021107 h 3370730"/>
                          <a:gd name="connsiteX298" fmla="*/ 2245659 w 2525304"/>
                          <a:gd name="connsiteY298" fmla="*/ 2971801 h 3370730"/>
                          <a:gd name="connsiteX299" fmla="*/ 2268070 w 2525304"/>
                          <a:gd name="connsiteY299" fmla="*/ 2944907 h 3370730"/>
                          <a:gd name="connsiteX300" fmla="*/ 2268070 w 2525304"/>
                          <a:gd name="connsiteY300" fmla="*/ 2568389 h 3370730"/>
                          <a:gd name="connsiteX301" fmla="*/ 2259106 w 2525304"/>
                          <a:gd name="connsiteY301" fmla="*/ 2532530 h 3370730"/>
                          <a:gd name="connsiteX302" fmla="*/ 2250141 w 2525304"/>
                          <a:gd name="connsiteY302" fmla="*/ 2492189 h 3370730"/>
                          <a:gd name="connsiteX303" fmla="*/ 2245659 w 2525304"/>
                          <a:gd name="connsiteY303" fmla="*/ 2474260 h 3370730"/>
                          <a:gd name="connsiteX304" fmla="*/ 2245659 w 2525304"/>
                          <a:gd name="connsiteY304" fmla="*/ 2389096 h 3370730"/>
                          <a:gd name="connsiteX305" fmla="*/ 2173941 w 2525304"/>
                          <a:gd name="connsiteY305" fmla="*/ 2241177 h 3370730"/>
                          <a:gd name="connsiteX306" fmla="*/ 2070846 w 2525304"/>
                          <a:gd name="connsiteY306" fmla="*/ 2057402 h 3370730"/>
                          <a:gd name="connsiteX307" fmla="*/ 2057400 w 2525304"/>
                          <a:gd name="connsiteY307" fmla="*/ 2151530 h 3370730"/>
                          <a:gd name="connsiteX308" fmla="*/ 2048435 w 2525304"/>
                          <a:gd name="connsiteY308" fmla="*/ 2106707 h 3370730"/>
                          <a:gd name="connsiteX309" fmla="*/ 2034988 w 2525304"/>
                          <a:gd name="connsiteY309" fmla="*/ 2003613 h 3370730"/>
                          <a:gd name="connsiteX310" fmla="*/ 2026023 w 2525304"/>
                          <a:gd name="connsiteY310" fmla="*/ 2026025 h 3370730"/>
                          <a:gd name="connsiteX311" fmla="*/ 2021541 w 2525304"/>
                          <a:gd name="connsiteY311" fmla="*/ 2039472 h 3370730"/>
                          <a:gd name="connsiteX312" fmla="*/ 1999129 w 2525304"/>
                          <a:gd name="connsiteY312" fmla="*/ 2052919 h 3370730"/>
                          <a:gd name="connsiteX313" fmla="*/ 1990165 w 2525304"/>
                          <a:gd name="connsiteY313" fmla="*/ 2070848 h 3370730"/>
                          <a:gd name="connsiteX314" fmla="*/ 1967753 w 2525304"/>
                          <a:gd name="connsiteY314" fmla="*/ 2106707 h 3370730"/>
                          <a:gd name="connsiteX315" fmla="*/ 1981200 w 2525304"/>
                          <a:gd name="connsiteY315" fmla="*/ 2223248 h 3370730"/>
                          <a:gd name="connsiteX316" fmla="*/ 1994647 w 2525304"/>
                          <a:gd name="connsiteY316" fmla="*/ 2254625 h 3370730"/>
                          <a:gd name="connsiteX317" fmla="*/ 2003612 w 2525304"/>
                          <a:gd name="connsiteY317" fmla="*/ 2272554 h 3370730"/>
                          <a:gd name="connsiteX318" fmla="*/ 2026023 w 2525304"/>
                          <a:gd name="connsiteY318" fmla="*/ 2303930 h 3370730"/>
                          <a:gd name="connsiteX319" fmla="*/ 2043953 w 2525304"/>
                          <a:gd name="connsiteY319" fmla="*/ 2348754 h 3370730"/>
                          <a:gd name="connsiteX320" fmla="*/ 2061882 w 2525304"/>
                          <a:gd name="connsiteY320" fmla="*/ 2371166 h 3370730"/>
                          <a:gd name="connsiteX321" fmla="*/ 2088776 w 2525304"/>
                          <a:gd name="connsiteY321" fmla="*/ 2433919 h 3370730"/>
                          <a:gd name="connsiteX322" fmla="*/ 2102223 w 2525304"/>
                          <a:gd name="connsiteY322" fmla="*/ 2465295 h 3370730"/>
                          <a:gd name="connsiteX323" fmla="*/ 2106706 w 2525304"/>
                          <a:gd name="connsiteY323" fmla="*/ 2496672 h 3370730"/>
                          <a:gd name="connsiteX324" fmla="*/ 2124635 w 2525304"/>
                          <a:gd name="connsiteY324" fmla="*/ 2559425 h 3370730"/>
                          <a:gd name="connsiteX325" fmla="*/ 2138082 w 2525304"/>
                          <a:gd name="connsiteY325" fmla="*/ 2649072 h 3370730"/>
                          <a:gd name="connsiteX326" fmla="*/ 2147047 w 2525304"/>
                          <a:gd name="connsiteY326" fmla="*/ 2684930 h 3370730"/>
                          <a:gd name="connsiteX327" fmla="*/ 2151529 w 2525304"/>
                          <a:gd name="connsiteY327" fmla="*/ 2716307 h 3370730"/>
                          <a:gd name="connsiteX328" fmla="*/ 2160494 w 2525304"/>
                          <a:gd name="connsiteY328" fmla="*/ 2770095 h 3370730"/>
                          <a:gd name="connsiteX329" fmla="*/ 2156012 w 2525304"/>
                          <a:gd name="connsiteY329" fmla="*/ 2962836 h 3370730"/>
                          <a:gd name="connsiteX330" fmla="*/ 2138082 w 2525304"/>
                          <a:gd name="connsiteY330" fmla="*/ 3043519 h 3370730"/>
                          <a:gd name="connsiteX331" fmla="*/ 2133600 w 2525304"/>
                          <a:gd name="connsiteY331" fmla="*/ 3061448 h 3370730"/>
                          <a:gd name="connsiteX332" fmla="*/ 2120153 w 2525304"/>
                          <a:gd name="connsiteY332" fmla="*/ 3079378 h 3370730"/>
                          <a:gd name="connsiteX333" fmla="*/ 2111188 w 2525304"/>
                          <a:gd name="connsiteY333" fmla="*/ 3106272 h 3370730"/>
                          <a:gd name="connsiteX334" fmla="*/ 2088776 w 2525304"/>
                          <a:gd name="connsiteY334" fmla="*/ 3137648 h 3370730"/>
                          <a:gd name="connsiteX335" fmla="*/ 2075329 w 2525304"/>
                          <a:gd name="connsiteY335" fmla="*/ 3164542 h 3370730"/>
                          <a:gd name="connsiteX336" fmla="*/ 2061882 w 2525304"/>
                          <a:gd name="connsiteY336" fmla="*/ 3169025 h 3370730"/>
                          <a:gd name="connsiteX337" fmla="*/ 2021541 w 2525304"/>
                          <a:gd name="connsiteY337" fmla="*/ 3164542 h 3370730"/>
                          <a:gd name="connsiteX338" fmla="*/ 2012576 w 2525304"/>
                          <a:gd name="connsiteY338" fmla="*/ 3119719 h 3370730"/>
                          <a:gd name="connsiteX339" fmla="*/ 2048435 w 2525304"/>
                          <a:gd name="connsiteY339" fmla="*/ 3021107 h 3370730"/>
                          <a:gd name="connsiteX340" fmla="*/ 2048435 w 2525304"/>
                          <a:gd name="connsiteY340" fmla="*/ 3021107 h 3370730"/>
                          <a:gd name="connsiteX341" fmla="*/ 2061882 w 2525304"/>
                          <a:gd name="connsiteY341" fmla="*/ 2967319 h 3370730"/>
                          <a:gd name="connsiteX342" fmla="*/ 2070847 w 2525304"/>
                          <a:gd name="connsiteY342" fmla="*/ 2882154 h 3370730"/>
                          <a:gd name="connsiteX343" fmla="*/ 2066365 w 2525304"/>
                          <a:gd name="connsiteY343" fmla="*/ 2725272 h 3370730"/>
                          <a:gd name="connsiteX344" fmla="*/ 2043953 w 2525304"/>
                          <a:gd name="connsiteY344" fmla="*/ 2649072 h 3370730"/>
                          <a:gd name="connsiteX345" fmla="*/ 2030506 w 2525304"/>
                          <a:gd name="connsiteY345" fmla="*/ 2622178 h 3370730"/>
                          <a:gd name="connsiteX346" fmla="*/ 2017059 w 2525304"/>
                          <a:gd name="connsiteY346" fmla="*/ 2581836 h 3370730"/>
                          <a:gd name="connsiteX347" fmla="*/ 1981200 w 2525304"/>
                          <a:gd name="connsiteY347" fmla="*/ 2514601 h 3370730"/>
                          <a:gd name="connsiteX348" fmla="*/ 1972235 w 2525304"/>
                          <a:gd name="connsiteY348" fmla="*/ 2501154 h 3370730"/>
                          <a:gd name="connsiteX349" fmla="*/ 1958788 w 2525304"/>
                          <a:gd name="connsiteY349" fmla="*/ 2478742 h 3370730"/>
                          <a:gd name="connsiteX350" fmla="*/ 1905000 w 2525304"/>
                          <a:gd name="connsiteY350" fmla="*/ 2398060 h 3370730"/>
                          <a:gd name="connsiteX351" fmla="*/ 1882588 w 2525304"/>
                          <a:gd name="connsiteY351" fmla="*/ 2357719 h 3370730"/>
                          <a:gd name="connsiteX352" fmla="*/ 1869141 w 2525304"/>
                          <a:gd name="connsiteY352" fmla="*/ 2339789 h 3370730"/>
                          <a:gd name="connsiteX353" fmla="*/ 1806388 w 2525304"/>
                          <a:gd name="connsiteY353" fmla="*/ 2312895 h 3370730"/>
                          <a:gd name="connsiteX354" fmla="*/ 1779494 w 2525304"/>
                          <a:gd name="connsiteY354" fmla="*/ 2303930 h 3370730"/>
                          <a:gd name="connsiteX355" fmla="*/ 1752600 w 2525304"/>
                          <a:gd name="connsiteY355" fmla="*/ 2299448 h 3370730"/>
                          <a:gd name="connsiteX356" fmla="*/ 1680882 w 2525304"/>
                          <a:gd name="connsiteY356" fmla="*/ 2277036 h 3370730"/>
                          <a:gd name="connsiteX357" fmla="*/ 1662953 w 2525304"/>
                          <a:gd name="connsiteY357" fmla="*/ 2272554 h 3370730"/>
                          <a:gd name="connsiteX358" fmla="*/ 1640541 w 2525304"/>
                          <a:gd name="connsiteY358" fmla="*/ 2259107 h 3370730"/>
                          <a:gd name="connsiteX359" fmla="*/ 1604682 w 2525304"/>
                          <a:gd name="connsiteY359" fmla="*/ 2272554 h 3370730"/>
                          <a:gd name="connsiteX360" fmla="*/ 1537447 w 2525304"/>
                          <a:gd name="connsiteY360" fmla="*/ 2303930 h 3370730"/>
                          <a:gd name="connsiteX361" fmla="*/ 1510553 w 2525304"/>
                          <a:gd name="connsiteY361" fmla="*/ 2308413 h 3370730"/>
                          <a:gd name="connsiteX362" fmla="*/ 1488141 w 2525304"/>
                          <a:gd name="connsiteY362" fmla="*/ 2312895 h 3370730"/>
                          <a:gd name="connsiteX363" fmla="*/ 1443318 w 2525304"/>
                          <a:gd name="connsiteY363" fmla="*/ 2321860 h 3370730"/>
                          <a:gd name="connsiteX364" fmla="*/ 1367118 w 2525304"/>
                          <a:gd name="connsiteY364" fmla="*/ 2303930 h 3370730"/>
                          <a:gd name="connsiteX365" fmla="*/ 1317812 w 2525304"/>
                          <a:gd name="connsiteY365" fmla="*/ 2286001 h 3370730"/>
                          <a:gd name="connsiteX366" fmla="*/ 1066800 w 2525304"/>
                          <a:gd name="connsiteY366" fmla="*/ 2272554 h 3370730"/>
                          <a:gd name="connsiteX367" fmla="*/ 1030941 w 2525304"/>
                          <a:gd name="connsiteY367" fmla="*/ 2263589 h 3370730"/>
                          <a:gd name="connsiteX368" fmla="*/ 986118 w 2525304"/>
                          <a:gd name="connsiteY368" fmla="*/ 2241178 h 3370730"/>
                          <a:gd name="connsiteX369" fmla="*/ 968188 w 2525304"/>
                          <a:gd name="connsiteY369" fmla="*/ 2232213 h 3370730"/>
                          <a:gd name="connsiteX370" fmla="*/ 936812 w 2525304"/>
                          <a:gd name="connsiteY370" fmla="*/ 2214283 h 3370730"/>
                          <a:gd name="connsiteX371" fmla="*/ 905435 w 2525304"/>
                          <a:gd name="connsiteY371" fmla="*/ 2196354 h 3370730"/>
                          <a:gd name="connsiteX372" fmla="*/ 869576 w 2525304"/>
                          <a:gd name="connsiteY372" fmla="*/ 2209801 h 3370730"/>
                          <a:gd name="connsiteX373" fmla="*/ 856129 w 2525304"/>
                          <a:gd name="connsiteY373" fmla="*/ 2227730 h 3370730"/>
                          <a:gd name="connsiteX374" fmla="*/ 815788 w 2525304"/>
                          <a:gd name="connsiteY374" fmla="*/ 2268072 h 3370730"/>
                          <a:gd name="connsiteX375" fmla="*/ 788894 w 2525304"/>
                          <a:gd name="connsiteY375" fmla="*/ 2290483 h 3370730"/>
                          <a:gd name="connsiteX376" fmla="*/ 762000 w 2525304"/>
                          <a:gd name="connsiteY376" fmla="*/ 2312895 h 3370730"/>
                          <a:gd name="connsiteX377" fmla="*/ 753035 w 2525304"/>
                          <a:gd name="connsiteY377" fmla="*/ 2326342 h 3370730"/>
                          <a:gd name="connsiteX378" fmla="*/ 735106 w 2525304"/>
                          <a:gd name="connsiteY378" fmla="*/ 2339789 h 3370730"/>
                          <a:gd name="connsiteX379" fmla="*/ 712694 w 2525304"/>
                          <a:gd name="connsiteY379" fmla="*/ 2362201 h 3370730"/>
                          <a:gd name="connsiteX380" fmla="*/ 694765 w 2525304"/>
                          <a:gd name="connsiteY380" fmla="*/ 2375648 h 3370730"/>
                          <a:gd name="connsiteX381" fmla="*/ 681318 w 2525304"/>
                          <a:gd name="connsiteY381" fmla="*/ 2393578 h 3370730"/>
                          <a:gd name="connsiteX382" fmla="*/ 667870 w 2525304"/>
                          <a:gd name="connsiteY382" fmla="*/ 2402542 h 3370730"/>
                          <a:gd name="connsiteX383" fmla="*/ 623047 w 2525304"/>
                          <a:gd name="connsiteY383" fmla="*/ 2442883 h 3370730"/>
                          <a:gd name="connsiteX384" fmla="*/ 600635 w 2525304"/>
                          <a:gd name="connsiteY384" fmla="*/ 2474260 h 3370730"/>
                          <a:gd name="connsiteX385" fmla="*/ 587188 w 2525304"/>
                          <a:gd name="connsiteY385" fmla="*/ 2514601 h 3370730"/>
                          <a:gd name="connsiteX386" fmla="*/ 582706 w 2525304"/>
                          <a:gd name="connsiteY386" fmla="*/ 2545978 h 3370730"/>
                          <a:gd name="connsiteX387" fmla="*/ 596153 w 2525304"/>
                          <a:gd name="connsiteY387" fmla="*/ 2635625 h 3370730"/>
                          <a:gd name="connsiteX388" fmla="*/ 600635 w 2525304"/>
                          <a:gd name="connsiteY388" fmla="*/ 2653554 h 3370730"/>
                          <a:gd name="connsiteX389" fmla="*/ 609600 w 2525304"/>
                          <a:gd name="connsiteY389" fmla="*/ 2671483 h 3370730"/>
                          <a:gd name="connsiteX390" fmla="*/ 614082 w 2525304"/>
                          <a:gd name="connsiteY390" fmla="*/ 2689413 h 3370730"/>
                          <a:gd name="connsiteX391" fmla="*/ 623047 w 2525304"/>
                          <a:gd name="connsiteY391" fmla="*/ 2711825 h 3370730"/>
                          <a:gd name="connsiteX392" fmla="*/ 627529 w 2525304"/>
                          <a:gd name="connsiteY392" fmla="*/ 2734236 h 3370730"/>
                          <a:gd name="connsiteX393" fmla="*/ 640976 w 2525304"/>
                          <a:gd name="connsiteY393" fmla="*/ 2765613 h 3370730"/>
                          <a:gd name="connsiteX394" fmla="*/ 645459 w 2525304"/>
                          <a:gd name="connsiteY394" fmla="*/ 2779060 h 3370730"/>
                          <a:gd name="connsiteX395" fmla="*/ 658906 w 2525304"/>
                          <a:gd name="connsiteY395" fmla="*/ 2801472 h 3370730"/>
                          <a:gd name="connsiteX396" fmla="*/ 676835 w 2525304"/>
                          <a:gd name="connsiteY396" fmla="*/ 2864225 h 3370730"/>
                          <a:gd name="connsiteX397" fmla="*/ 690282 w 2525304"/>
                          <a:gd name="connsiteY397" fmla="*/ 2895601 h 3370730"/>
                          <a:gd name="connsiteX398" fmla="*/ 699247 w 2525304"/>
                          <a:gd name="connsiteY398" fmla="*/ 2940425 h 3370730"/>
                          <a:gd name="connsiteX399" fmla="*/ 703729 w 2525304"/>
                          <a:gd name="connsiteY399" fmla="*/ 2967319 h 3370730"/>
                          <a:gd name="connsiteX400" fmla="*/ 717176 w 2525304"/>
                          <a:gd name="connsiteY400" fmla="*/ 2994213 h 3370730"/>
                          <a:gd name="connsiteX401" fmla="*/ 735106 w 2525304"/>
                          <a:gd name="connsiteY401" fmla="*/ 3052483 h 3370730"/>
                          <a:gd name="connsiteX402" fmla="*/ 739588 w 2525304"/>
                          <a:gd name="connsiteY402" fmla="*/ 3079378 h 3370730"/>
                          <a:gd name="connsiteX403" fmla="*/ 762000 w 2525304"/>
                          <a:gd name="connsiteY403" fmla="*/ 3142130 h 3370730"/>
                          <a:gd name="connsiteX404" fmla="*/ 766482 w 2525304"/>
                          <a:gd name="connsiteY404" fmla="*/ 3231778 h 3370730"/>
                          <a:gd name="connsiteX405" fmla="*/ 770965 w 2525304"/>
                          <a:gd name="connsiteY405" fmla="*/ 3254189 h 3370730"/>
                          <a:gd name="connsiteX406" fmla="*/ 775447 w 2525304"/>
                          <a:gd name="connsiteY406" fmla="*/ 3285566 h 3370730"/>
                          <a:gd name="connsiteX407" fmla="*/ 748553 w 2525304"/>
                          <a:gd name="connsiteY407" fmla="*/ 3334872 h 3370730"/>
                          <a:gd name="connsiteX408" fmla="*/ 721659 w 2525304"/>
                          <a:gd name="connsiteY408" fmla="*/ 3343836 h 3370730"/>
                          <a:gd name="connsiteX409" fmla="*/ 708212 w 2525304"/>
                          <a:gd name="connsiteY409" fmla="*/ 3348319 h 3370730"/>
                          <a:gd name="connsiteX410" fmla="*/ 623047 w 2525304"/>
                          <a:gd name="connsiteY410" fmla="*/ 3330389 h 3370730"/>
                          <a:gd name="connsiteX411" fmla="*/ 609600 w 2525304"/>
                          <a:gd name="connsiteY411" fmla="*/ 3307978 h 3370730"/>
                          <a:gd name="connsiteX412" fmla="*/ 591670 w 2525304"/>
                          <a:gd name="connsiteY412" fmla="*/ 3267636 h 3370730"/>
                          <a:gd name="connsiteX413" fmla="*/ 560294 w 2525304"/>
                          <a:gd name="connsiteY413" fmla="*/ 3209366 h 3370730"/>
                          <a:gd name="connsiteX414" fmla="*/ 551329 w 2525304"/>
                          <a:gd name="connsiteY414" fmla="*/ 3195919 h 3370730"/>
                          <a:gd name="connsiteX415" fmla="*/ 528918 w 2525304"/>
                          <a:gd name="connsiteY415" fmla="*/ 3173507 h 3370730"/>
                          <a:gd name="connsiteX416" fmla="*/ 519953 w 2525304"/>
                          <a:gd name="connsiteY416" fmla="*/ 3128683 h 3370730"/>
                          <a:gd name="connsiteX417" fmla="*/ 524435 w 2525304"/>
                          <a:gd name="connsiteY417" fmla="*/ 3101789 h 3370730"/>
                          <a:gd name="connsiteX418" fmla="*/ 528918 w 2525304"/>
                          <a:gd name="connsiteY418" fmla="*/ 3088342 h 3370730"/>
                          <a:gd name="connsiteX419" fmla="*/ 542365 w 2525304"/>
                          <a:gd name="connsiteY419" fmla="*/ 3052483 h 3370730"/>
                          <a:gd name="connsiteX420" fmla="*/ 484094 w 2525304"/>
                          <a:gd name="connsiteY420" fmla="*/ 2886636 h 3370730"/>
                          <a:gd name="connsiteX421" fmla="*/ 443753 w 2525304"/>
                          <a:gd name="connsiteY421" fmla="*/ 2779060 h 3370730"/>
                          <a:gd name="connsiteX422" fmla="*/ 439270 w 2525304"/>
                          <a:gd name="connsiteY422" fmla="*/ 2752166 h 3370730"/>
                          <a:gd name="connsiteX423" fmla="*/ 430306 w 2525304"/>
                          <a:gd name="connsiteY423" fmla="*/ 2716307 h 3370730"/>
                          <a:gd name="connsiteX424" fmla="*/ 425823 w 2525304"/>
                          <a:gd name="connsiteY424" fmla="*/ 2680448 h 3370730"/>
                          <a:gd name="connsiteX425" fmla="*/ 398929 w 2525304"/>
                          <a:gd name="connsiteY425" fmla="*/ 2599766 h 3370730"/>
                          <a:gd name="connsiteX426" fmla="*/ 385482 w 2525304"/>
                          <a:gd name="connsiteY426" fmla="*/ 2568389 h 3370730"/>
                          <a:gd name="connsiteX427" fmla="*/ 381000 w 2525304"/>
                          <a:gd name="connsiteY427" fmla="*/ 2550460 h 3370730"/>
                          <a:gd name="connsiteX428" fmla="*/ 372035 w 2525304"/>
                          <a:gd name="connsiteY428" fmla="*/ 2483225 h 3370730"/>
                          <a:gd name="connsiteX429" fmla="*/ 367553 w 2525304"/>
                          <a:gd name="connsiteY429" fmla="*/ 2469778 h 3370730"/>
                          <a:gd name="connsiteX430" fmla="*/ 407894 w 2525304"/>
                          <a:gd name="connsiteY430" fmla="*/ 2451848 h 3370730"/>
                          <a:gd name="connsiteX431" fmla="*/ 515470 w 2525304"/>
                          <a:gd name="connsiteY431" fmla="*/ 2407025 h 3370730"/>
                          <a:gd name="connsiteX432" fmla="*/ 578223 w 2525304"/>
                          <a:gd name="connsiteY432" fmla="*/ 2353236 h 3370730"/>
                          <a:gd name="connsiteX433" fmla="*/ 587188 w 2525304"/>
                          <a:gd name="connsiteY433" fmla="*/ 2330825 h 3370730"/>
                          <a:gd name="connsiteX434" fmla="*/ 614082 w 2525304"/>
                          <a:gd name="connsiteY434" fmla="*/ 2254625 h 3370730"/>
                          <a:gd name="connsiteX435" fmla="*/ 649941 w 2525304"/>
                          <a:gd name="connsiteY435" fmla="*/ 2200836 h 3370730"/>
                          <a:gd name="connsiteX436" fmla="*/ 690282 w 2525304"/>
                          <a:gd name="connsiteY436" fmla="*/ 2173942 h 3370730"/>
                          <a:gd name="connsiteX437" fmla="*/ 703729 w 2525304"/>
                          <a:gd name="connsiteY437" fmla="*/ 2164978 h 3370730"/>
                          <a:gd name="connsiteX438" fmla="*/ 739588 w 2525304"/>
                          <a:gd name="connsiteY438" fmla="*/ 2147048 h 3370730"/>
                          <a:gd name="connsiteX439" fmla="*/ 708212 w 2525304"/>
                          <a:gd name="connsiteY439" fmla="*/ 2187389 h 3370730"/>
                          <a:gd name="connsiteX440" fmla="*/ 654423 w 2525304"/>
                          <a:gd name="connsiteY440" fmla="*/ 2241178 h 3370730"/>
                          <a:gd name="connsiteX441" fmla="*/ 636494 w 2525304"/>
                          <a:gd name="connsiteY441" fmla="*/ 2259107 h 3370730"/>
                          <a:gd name="connsiteX442" fmla="*/ 614082 w 2525304"/>
                          <a:gd name="connsiteY442" fmla="*/ 2286001 h 3370730"/>
                          <a:gd name="connsiteX443" fmla="*/ 605118 w 2525304"/>
                          <a:gd name="connsiteY443" fmla="*/ 2299448 h 3370730"/>
                          <a:gd name="connsiteX444" fmla="*/ 560294 w 2525304"/>
                          <a:gd name="connsiteY444" fmla="*/ 2335307 h 3370730"/>
                          <a:gd name="connsiteX445" fmla="*/ 524435 w 2525304"/>
                          <a:gd name="connsiteY445" fmla="*/ 2348754 h 3370730"/>
                          <a:gd name="connsiteX446" fmla="*/ 502023 w 2525304"/>
                          <a:gd name="connsiteY446" fmla="*/ 2362201 h 3370730"/>
                          <a:gd name="connsiteX447" fmla="*/ 461682 w 2525304"/>
                          <a:gd name="connsiteY447" fmla="*/ 2389095 h 3370730"/>
                          <a:gd name="connsiteX448" fmla="*/ 448235 w 2525304"/>
                          <a:gd name="connsiteY448" fmla="*/ 2398060 h 3370730"/>
                          <a:gd name="connsiteX449" fmla="*/ 430306 w 2525304"/>
                          <a:gd name="connsiteY449" fmla="*/ 2407025 h 3370730"/>
                          <a:gd name="connsiteX450" fmla="*/ 412376 w 2525304"/>
                          <a:gd name="connsiteY450" fmla="*/ 2420472 h 3370730"/>
                          <a:gd name="connsiteX451" fmla="*/ 389965 w 2525304"/>
                          <a:gd name="connsiteY451" fmla="*/ 2429436 h 3370730"/>
                          <a:gd name="connsiteX452" fmla="*/ 372035 w 2525304"/>
                          <a:gd name="connsiteY452" fmla="*/ 2442883 h 3370730"/>
                          <a:gd name="connsiteX453" fmla="*/ 318247 w 2525304"/>
                          <a:gd name="connsiteY453" fmla="*/ 2474260 h 3370730"/>
                          <a:gd name="connsiteX454" fmla="*/ 304800 w 2525304"/>
                          <a:gd name="connsiteY454" fmla="*/ 2492189 h 3370730"/>
                          <a:gd name="connsiteX455" fmla="*/ 282388 w 2525304"/>
                          <a:gd name="connsiteY455" fmla="*/ 2519083 h 3370730"/>
                          <a:gd name="connsiteX456" fmla="*/ 295835 w 2525304"/>
                          <a:gd name="connsiteY456" fmla="*/ 2814919 h 3370730"/>
                          <a:gd name="connsiteX457" fmla="*/ 300318 w 2525304"/>
                          <a:gd name="connsiteY457" fmla="*/ 2837330 h 3370730"/>
                          <a:gd name="connsiteX458" fmla="*/ 304800 w 2525304"/>
                          <a:gd name="connsiteY458" fmla="*/ 2868707 h 3370730"/>
                          <a:gd name="connsiteX459" fmla="*/ 309282 w 2525304"/>
                          <a:gd name="connsiteY459" fmla="*/ 2926978 h 3370730"/>
                          <a:gd name="connsiteX460" fmla="*/ 322729 w 2525304"/>
                          <a:gd name="connsiteY460" fmla="*/ 2985248 h 3370730"/>
                          <a:gd name="connsiteX461" fmla="*/ 327212 w 2525304"/>
                          <a:gd name="connsiteY461" fmla="*/ 3012142 h 3370730"/>
                          <a:gd name="connsiteX462" fmla="*/ 331694 w 2525304"/>
                          <a:gd name="connsiteY462" fmla="*/ 3043519 h 3370730"/>
                          <a:gd name="connsiteX463" fmla="*/ 345141 w 2525304"/>
                          <a:gd name="connsiteY463" fmla="*/ 3070413 h 3370730"/>
                          <a:gd name="connsiteX464" fmla="*/ 367553 w 2525304"/>
                          <a:gd name="connsiteY464" fmla="*/ 3124201 h 3370730"/>
                          <a:gd name="connsiteX465" fmla="*/ 381000 w 2525304"/>
                          <a:gd name="connsiteY465" fmla="*/ 3182472 h 3370730"/>
                          <a:gd name="connsiteX466" fmla="*/ 389965 w 2525304"/>
                          <a:gd name="connsiteY466" fmla="*/ 3195919 h 3370730"/>
                          <a:gd name="connsiteX467" fmla="*/ 394447 w 2525304"/>
                          <a:gd name="connsiteY467" fmla="*/ 3213848 h 3370730"/>
                          <a:gd name="connsiteX468" fmla="*/ 412376 w 2525304"/>
                          <a:gd name="connsiteY468" fmla="*/ 3245225 h 3370730"/>
                          <a:gd name="connsiteX469" fmla="*/ 416859 w 2525304"/>
                          <a:gd name="connsiteY469" fmla="*/ 3258672 h 3370730"/>
                          <a:gd name="connsiteX470" fmla="*/ 425823 w 2525304"/>
                          <a:gd name="connsiteY470" fmla="*/ 3272119 h 3370730"/>
                          <a:gd name="connsiteX471" fmla="*/ 439270 w 2525304"/>
                          <a:gd name="connsiteY471" fmla="*/ 3303495 h 3370730"/>
                          <a:gd name="connsiteX472" fmla="*/ 439270 w 2525304"/>
                          <a:gd name="connsiteY472" fmla="*/ 3352801 h 3370730"/>
                          <a:gd name="connsiteX473" fmla="*/ 430306 w 2525304"/>
                          <a:gd name="connsiteY473" fmla="*/ 3366248 h 3370730"/>
                          <a:gd name="connsiteX474" fmla="*/ 412376 w 2525304"/>
                          <a:gd name="connsiteY474" fmla="*/ 3370730 h 3370730"/>
                          <a:gd name="connsiteX475" fmla="*/ 295835 w 2525304"/>
                          <a:gd name="connsiteY475" fmla="*/ 3357283 h 3370730"/>
                          <a:gd name="connsiteX476" fmla="*/ 264459 w 2525304"/>
                          <a:gd name="connsiteY476" fmla="*/ 3276601 h 3370730"/>
                          <a:gd name="connsiteX477" fmla="*/ 259976 w 2525304"/>
                          <a:gd name="connsiteY477" fmla="*/ 3240742 h 3370730"/>
                          <a:gd name="connsiteX478" fmla="*/ 246529 w 2525304"/>
                          <a:gd name="connsiteY478" fmla="*/ 3177989 h 3370730"/>
                          <a:gd name="connsiteX479" fmla="*/ 237565 w 2525304"/>
                          <a:gd name="connsiteY479" fmla="*/ 3083860 h 3370730"/>
                          <a:gd name="connsiteX480" fmla="*/ 228600 w 2525304"/>
                          <a:gd name="connsiteY480" fmla="*/ 3056966 h 3370730"/>
                          <a:gd name="connsiteX481" fmla="*/ 219635 w 2525304"/>
                          <a:gd name="connsiteY481" fmla="*/ 3021107 h 3370730"/>
                          <a:gd name="connsiteX482" fmla="*/ 206188 w 2525304"/>
                          <a:gd name="connsiteY482" fmla="*/ 2980766 h 3370730"/>
                          <a:gd name="connsiteX483" fmla="*/ 201706 w 2525304"/>
                          <a:gd name="connsiteY483" fmla="*/ 2949389 h 3370730"/>
                          <a:gd name="connsiteX484" fmla="*/ 197223 w 2525304"/>
                          <a:gd name="connsiteY484" fmla="*/ 2926978 h 3370730"/>
                          <a:gd name="connsiteX485" fmla="*/ 192741 w 2525304"/>
                          <a:gd name="connsiteY485" fmla="*/ 2891119 h 3370730"/>
                          <a:gd name="connsiteX486" fmla="*/ 188259 w 2525304"/>
                          <a:gd name="connsiteY486" fmla="*/ 2850778 h 3370730"/>
                          <a:gd name="connsiteX487" fmla="*/ 179294 w 2525304"/>
                          <a:gd name="connsiteY487" fmla="*/ 2823883 h 3370730"/>
                          <a:gd name="connsiteX488" fmla="*/ 165847 w 2525304"/>
                          <a:gd name="connsiteY488" fmla="*/ 2774578 h 3370730"/>
                          <a:gd name="connsiteX489" fmla="*/ 161365 w 2525304"/>
                          <a:gd name="connsiteY489" fmla="*/ 2747683 h 3370730"/>
                          <a:gd name="connsiteX490" fmla="*/ 156882 w 2525304"/>
                          <a:gd name="connsiteY490" fmla="*/ 2559425 h 3370730"/>
                          <a:gd name="connsiteX491" fmla="*/ 152400 w 2525304"/>
                          <a:gd name="connsiteY491" fmla="*/ 2519083 h 3370730"/>
                          <a:gd name="connsiteX492" fmla="*/ 143435 w 2525304"/>
                          <a:gd name="connsiteY492" fmla="*/ 2384613 h 3370730"/>
                          <a:gd name="connsiteX493" fmla="*/ 129988 w 2525304"/>
                          <a:gd name="connsiteY493" fmla="*/ 2344272 h 3370730"/>
                          <a:gd name="connsiteX494" fmla="*/ 125506 w 2525304"/>
                          <a:gd name="connsiteY494" fmla="*/ 2330825 h 3370730"/>
                          <a:gd name="connsiteX495" fmla="*/ 138953 w 2525304"/>
                          <a:gd name="connsiteY495" fmla="*/ 2312895 h 3370730"/>
                          <a:gd name="connsiteX496" fmla="*/ 152400 w 2525304"/>
                          <a:gd name="connsiteY496" fmla="*/ 2303930 h 3370730"/>
                          <a:gd name="connsiteX497" fmla="*/ 170329 w 2525304"/>
                          <a:gd name="connsiteY497" fmla="*/ 2259107 h 3370730"/>
                          <a:gd name="connsiteX498" fmla="*/ 188259 w 2525304"/>
                          <a:gd name="connsiteY498" fmla="*/ 2223248 h 3370730"/>
                          <a:gd name="connsiteX499" fmla="*/ 206188 w 2525304"/>
                          <a:gd name="connsiteY499" fmla="*/ 2187389 h 3370730"/>
                          <a:gd name="connsiteX500" fmla="*/ 210670 w 2525304"/>
                          <a:gd name="connsiteY500" fmla="*/ 2173942 h 3370730"/>
                          <a:gd name="connsiteX501" fmla="*/ 219635 w 2525304"/>
                          <a:gd name="connsiteY501" fmla="*/ 2115672 h 3370730"/>
                          <a:gd name="connsiteX502" fmla="*/ 210670 w 2525304"/>
                          <a:gd name="connsiteY502" fmla="*/ 1958789 h 3370730"/>
                          <a:gd name="connsiteX503" fmla="*/ 192741 w 2525304"/>
                          <a:gd name="connsiteY503" fmla="*/ 1922930 h 3370730"/>
                          <a:gd name="connsiteX504" fmla="*/ 179294 w 2525304"/>
                          <a:gd name="connsiteY504" fmla="*/ 1891554 h 3370730"/>
                          <a:gd name="connsiteX505" fmla="*/ 165847 w 2525304"/>
                          <a:gd name="connsiteY505" fmla="*/ 1864660 h 3370730"/>
                          <a:gd name="connsiteX506" fmla="*/ 152400 w 2525304"/>
                          <a:gd name="connsiteY506" fmla="*/ 1833283 h 3370730"/>
                          <a:gd name="connsiteX507" fmla="*/ 143435 w 2525304"/>
                          <a:gd name="connsiteY507" fmla="*/ 1819836 h 3370730"/>
                          <a:gd name="connsiteX508" fmla="*/ 107576 w 2525304"/>
                          <a:gd name="connsiteY508" fmla="*/ 1783978 h 3370730"/>
                          <a:gd name="connsiteX509" fmla="*/ 94129 w 2525304"/>
                          <a:gd name="connsiteY509" fmla="*/ 1779495 h 3370730"/>
                          <a:gd name="connsiteX510" fmla="*/ 71718 w 2525304"/>
                          <a:gd name="connsiteY510" fmla="*/ 1770530 h 3370730"/>
                          <a:gd name="connsiteX511" fmla="*/ 58270 w 2525304"/>
                          <a:gd name="connsiteY511" fmla="*/ 1761566 h 3370730"/>
                          <a:gd name="connsiteX512" fmla="*/ 26894 w 2525304"/>
                          <a:gd name="connsiteY512" fmla="*/ 1730189 h 3370730"/>
                          <a:gd name="connsiteX513" fmla="*/ 0 w 2525304"/>
                          <a:gd name="connsiteY513" fmla="*/ 1707778 h 3370730"/>
                          <a:gd name="connsiteX0" fmla="*/ 0 w 2525304"/>
                          <a:gd name="connsiteY0" fmla="*/ 1709632 h 3372584"/>
                          <a:gd name="connsiteX1" fmla="*/ 22412 w 2525304"/>
                          <a:gd name="connsiteY1" fmla="*/ 1700667 h 3372584"/>
                          <a:gd name="connsiteX2" fmla="*/ 31376 w 2525304"/>
                          <a:gd name="connsiteY2" fmla="*/ 1682737 h 3372584"/>
                          <a:gd name="connsiteX3" fmla="*/ 44823 w 2525304"/>
                          <a:gd name="connsiteY3" fmla="*/ 1673773 h 3372584"/>
                          <a:gd name="connsiteX4" fmla="*/ 58270 w 2525304"/>
                          <a:gd name="connsiteY4" fmla="*/ 1655843 h 3372584"/>
                          <a:gd name="connsiteX5" fmla="*/ 76200 w 2525304"/>
                          <a:gd name="connsiteY5" fmla="*/ 1646879 h 3372584"/>
                          <a:gd name="connsiteX6" fmla="*/ 98612 w 2525304"/>
                          <a:gd name="connsiteY6" fmla="*/ 1637914 h 3372584"/>
                          <a:gd name="connsiteX7" fmla="*/ 125506 w 2525304"/>
                          <a:gd name="connsiteY7" fmla="*/ 1628949 h 3372584"/>
                          <a:gd name="connsiteX8" fmla="*/ 152400 w 2525304"/>
                          <a:gd name="connsiteY8" fmla="*/ 1611020 h 3372584"/>
                          <a:gd name="connsiteX9" fmla="*/ 170329 w 2525304"/>
                          <a:gd name="connsiteY9" fmla="*/ 1602055 h 3372584"/>
                          <a:gd name="connsiteX10" fmla="*/ 188259 w 2525304"/>
                          <a:gd name="connsiteY10" fmla="*/ 1584126 h 3372584"/>
                          <a:gd name="connsiteX11" fmla="*/ 228600 w 2525304"/>
                          <a:gd name="connsiteY11" fmla="*/ 1566196 h 3372584"/>
                          <a:gd name="connsiteX12" fmla="*/ 255494 w 2525304"/>
                          <a:gd name="connsiteY12" fmla="*/ 1548267 h 3372584"/>
                          <a:gd name="connsiteX13" fmla="*/ 300318 w 2525304"/>
                          <a:gd name="connsiteY13" fmla="*/ 1525855 h 3372584"/>
                          <a:gd name="connsiteX14" fmla="*/ 313765 w 2525304"/>
                          <a:gd name="connsiteY14" fmla="*/ 1516890 h 3372584"/>
                          <a:gd name="connsiteX15" fmla="*/ 340659 w 2525304"/>
                          <a:gd name="connsiteY15" fmla="*/ 1512408 h 3372584"/>
                          <a:gd name="connsiteX16" fmla="*/ 363070 w 2525304"/>
                          <a:gd name="connsiteY16" fmla="*/ 1507926 h 3372584"/>
                          <a:gd name="connsiteX17" fmla="*/ 389965 w 2525304"/>
                          <a:gd name="connsiteY17" fmla="*/ 1503443 h 3372584"/>
                          <a:gd name="connsiteX18" fmla="*/ 425823 w 2525304"/>
                          <a:gd name="connsiteY18" fmla="*/ 1498961 h 3372584"/>
                          <a:gd name="connsiteX19" fmla="*/ 470647 w 2525304"/>
                          <a:gd name="connsiteY19" fmla="*/ 1489996 h 3372584"/>
                          <a:gd name="connsiteX20" fmla="*/ 515470 w 2525304"/>
                          <a:gd name="connsiteY20" fmla="*/ 1481032 h 3372584"/>
                          <a:gd name="connsiteX21" fmla="*/ 528918 w 2525304"/>
                          <a:gd name="connsiteY21" fmla="*/ 1472067 h 3372584"/>
                          <a:gd name="connsiteX22" fmla="*/ 600635 w 2525304"/>
                          <a:gd name="connsiteY22" fmla="*/ 1458620 h 3372584"/>
                          <a:gd name="connsiteX23" fmla="*/ 690282 w 2525304"/>
                          <a:gd name="connsiteY23" fmla="*/ 1449655 h 3372584"/>
                          <a:gd name="connsiteX24" fmla="*/ 793376 w 2525304"/>
                          <a:gd name="connsiteY24" fmla="*/ 1454137 h 3372584"/>
                          <a:gd name="connsiteX25" fmla="*/ 874059 w 2525304"/>
                          <a:gd name="connsiteY25" fmla="*/ 1467584 h 3372584"/>
                          <a:gd name="connsiteX26" fmla="*/ 914400 w 2525304"/>
                          <a:gd name="connsiteY26" fmla="*/ 1472067 h 3372584"/>
                          <a:gd name="connsiteX27" fmla="*/ 1030941 w 2525304"/>
                          <a:gd name="connsiteY27" fmla="*/ 1485514 h 3372584"/>
                          <a:gd name="connsiteX28" fmla="*/ 1151965 w 2525304"/>
                          <a:gd name="connsiteY28" fmla="*/ 1494479 h 3372584"/>
                          <a:gd name="connsiteX29" fmla="*/ 1281953 w 2525304"/>
                          <a:gd name="connsiteY29" fmla="*/ 1503443 h 3372584"/>
                          <a:gd name="connsiteX30" fmla="*/ 1465729 w 2525304"/>
                          <a:gd name="connsiteY30" fmla="*/ 1498961 h 3372584"/>
                          <a:gd name="connsiteX31" fmla="*/ 1510553 w 2525304"/>
                          <a:gd name="connsiteY31" fmla="*/ 1494479 h 3372584"/>
                          <a:gd name="connsiteX32" fmla="*/ 1582270 w 2525304"/>
                          <a:gd name="connsiteY32" fmla="*/ 1463102 h 3372584"/>
                          <a:gd name="connsiteX33" fmla="*/ 1604682 w 2525304"/>
                          <a:gd name="connsiteY33" fmla="*/ 1458620 h 3372584"/>
                          <a:gd name="connsiteX34" fmla="*/ 1622612 w 2525304"/>
                          <a:gd name="connsiteY34" fmla="*/ 1449655 h 3372584"/>
                          <a:gd name="connsiteX35" fmla="*/ 1645023 w 2525304"/>
                          <a:gd name="connsiteY35" fmla="*/ 1440690 h 3372584"/>
                          <a:gd name="connsiteX36" fmla="*/ 1662953 w 2525304"/>
                          <a:gd name="connsiteY36" fmla="*/ 1427243 h 3372584"/>
                          <a:gd name="connsiteX37" fmla="*/ 1698812 w 2525304"/>
                          <a:gd name="connsiteY37" fmla="*/ 1409314 h 3372584"/>
                          <a:gd name="connsiteX38" fmla="*/ 1739153 w 2525304"/>
                          <a:gd name="connsiteY38" fmla="*/ 1382420 h 3372584"/>
                          <a:gd name="connsiteX39" fmla="*/ 1752600 w 2525304"/>
                          <a:gd name="connsiteY39" fmla="*/ 1368973 h 3372584"/>
                          <a:gd name="connsiteX40" fmla="*/ 1775012 w 2525304"/>
                          <a:gd name="connsiteY40" fmla="*/ 1355526 h 3372584"/>
                          <a:gd name="connsiteX41" fmla="*/ 1797423 w 2525304"/>
                          <a:gd name="connsiteY41" fmla="*/ 1337596 h 3372584"/>
                          <a:gd name="connsiteX42" fmla="*/ 1810870 w 2525304"/>
                          <a:gd name="connsiteY42" fmla="*/ 1306220 h 3372584"/>
                          <a:gd name="connsiteX43" fmla="*/ 1815353 w 2525304"/>
                          <a:gd name="connsiteY43" fmla="*/ 1292773 h 3372584"/>
                          <a:gd name="connsiteX44" fmla="*/ 1801906 w 2525304"/>
                          <a:gd name="connsiteY44" fmla="*/ 1140373 h 3372584"/>
                          <a:gd name="connsiteX45" fmla="*/ 1792941 w 2525304"/>
                          <a:gd name="connsiteY45" fmla="*/ 1126926 h 3372584"/>
                          <a:gd name="connsiteX46" fmla="*/ 1757082 w 2525304"/>
                          <a:gd name="connsiteY46" fmla="*/ 1095549 h 3372584"/>
                          <a:gd name="connsiteX47" fmla="*/ 1730188 w 2525304"/>
                          <a:gd name="connsiteY47" fmla="*/ 1068655 h 3372584"/>
                          <a:gd name="connsiteX48" fmla="*/ 1703294 w 2525304"/>
                          <a:gd name="connsiteY48" fmla="*/ 1050726 h 3372584"/>
                          <a:gd name="connsiteX49" fmla="*/ 1622612 w 2525304"/>
                          <a:gd name="connsiteY49" fmla="*/ 1055208 h 3372584"/>
                          <a:gd name="connsiteX50" fmla="*/ 1595718 w 2525304"/>
                          <a:gd name="connsiteY50" fmla="*/ 1064173 h 3372584"/>
                          <a:gd name="connsiteX51" fmla="*/ 1573306 w 2525304"/>
                          <a:gd name="connsiteY51" fmla="*/ 1068655 h 3372584"/>
                          <a:gd name="connsiteX52" fmla="*/ 1326776 w 2525304"/>
                          <a:gd name="connsiteY52" fmla="*/ 1064173 h 3372584"/>
                          <a:gd name="connsiteX53" fmla="*/ 1308847 w 2525304"/>
                          <a:gd name="connsiteY53" fmla="*/ 1059690 h 3372584"/>
                          <a:gd name="connsiteX54" fmla="*/ 1277470 w 2525304"/>
                          <a:gd name="connsiteY54" fmla="*/ 1055208 h 3372584"/>
                          <a:gd name="connsiteX55" fmla="*/ 1259541 w 2525304"/>
                          <a:gd name="connsiteY55" fmla="*/ 1050726 h 3372584"/>
                          <a:gd name="connsiteX56" fmla="*/ 1232647 w 2525304"/>
                          <a:gd name="connsiteY56" fmla="*/ 1046243 h 3372584"/>
                          <a:gd name="connsiteX57" fmla="*/ 1053353 w 2525304"/>
                          <a:gd name="connsiteY57" fmla="*/ 1050726 h 3372584"/>
                          <a:gd name="connsiteX58" fmla="*/ 1035423 w 2525304"/>
                          <a:gd name="connsiteY58" fmla="*/ 1055208 h 3372584"/>
                          <a:gd name="connsiteX59" fmla="*/ 1008529 w 2525304"/>
                          <a:gd name="connsiteY59" fmla="*/ 1059690 h 3372584"/>
                          <a:gd name="connsiteX60" fmla="*/ 995082 w 2525304"/>
                          <a:gd name="connsiteY60" fmla="*/ 1064173 h 3372584"/>
                          <a:gd name="connsiteX61" fmla="*/ 945776 w 2525304"/>
                          <a:gd name="connsiteY61" fmla="*/ 1032796 h 3372584"/>
                          <a:gd name="connsiteX62" fmla="*/ 941294 w 2525304"/>
                          <a:gd name="connsiteY62" fmla="*/ 1019349 h 3372584"/>
                          <a:gd name="connsiteX63" fmla="*/ 932329 w 2525304"/>
                          <a:gd name="connsiteY63" fmla="*/ 920737 h 3372584"/>
                          <a:gd name="connsiteX64" fmla="*/ 914400 w 2525304"/>
                          <a:gd name="connsiteY64" fmla="*/ 902808 h 3372584"/>
                          <a:gd name="connsiteX65" fmla="*/ 918882 w 2525304"/>
                          <a:gd name="connsiteY65" fmla="*/ 871432 h 3372584"/>
                          <a:gd name="connsiteX66" fmla="*/ 941294 w 2525304"/>
                          <a:gd name="connsiteY66" fmla="*/ 866949 h 3372584"/>
                          <a:gd name="connsiteX67" fmla="*/ 959223 w 2525304"/>
                          <a:gd name="connsiteY67" fmla="*/ 853502 h 3372584"/>
                          <a:gd name="connsiteX68" fmla="*/ 990600 w 2525304"/>
                          <a:gd name="connsiteY68" fmla="*/ 849020 h 3372584"/>
                          <a:gd name="connsiteX69" fmla="*/ 1129553 w 2525304"/>
                          <a:gd name="connsiteY69" fmla="*/ 840055 h 3372584"/>
                          <a:gd name="connsiteX70" fmla="*/ 1147482 w 2525304"/>
                          <a:gd name="connsiteY70" fmla="*/ 831090 h 3372584"/>
                          <a:gd name="connsiteX71" fmla="*/ 1178859 w 2525304"/>
                          <a:gd name="connsiteY71" fmla="*/ 808679 h 3372584"/>
                          <a:gd name="connsiteX72" fmla="*/ 1192306 w 2525304"/>
                          <a:gd name="connsiteY72" fmla="*/ 795232 h 3372584"/>
                          <a:gd name="connsiteX73" fmla="*/ 1214718 w 2525304"/>
                          <a:gd name="connsiteY73" fmla="*/ 786267 h 3372584"/>
                          <a:gd name="connsiteX74" fmla="*/ 1241612 w 2525304"/>
                          <a:gd name="connsiteY74" fmla="*/ 772820 h 3372584"/>
                          <a:gd name="connsiteX75" fmla="*/ 1277470 w 2525304"/>
                          <a:gd name="connsiteY75" fmla="*/ 754890 h 3372584"/>
                          <a:gd name="connsiteX76" fmla="*/ 1295400 w 2525304"/>
                          <a:gd name="connsiteY76" fmla="*/ 732479 h 3372584"/>
                          <a:gd name="connsiteX77" fmla="*/ 1317812 w 2525304"/>
                          <a:gd name="connsiteY77" fmla="*/ 710067 h 3372584"/>
                          <a:gd name="connsiteX78" fmla="*/ 1353670 w 2525304"/>
                          <a:gd name="connsiteY78" fmla="*/ 665243 h 3372584"/>
                          <a:gd name="connsiteX79" fmla="*/ 1371600 w 2525304"/>
                          <a:gd name="connsiteY79" fmla="*/ 638349 h 3372584"/>
                          <a:gd name="connsiteX80" fmla="*/ 1380565 w 2525304"/>
                          <a:gd name="connsiteY80" fmla="*/ 598008 h 3372584"/>
                          <a:gd name="connsiteX81" fmla="*/ 1385047 w 2525304"/>
                          <a:gd name="connsiteY81" fmla="*/ 584561 h 3372584"/>
                          <a:gd name="connsiteX82" fmla="*/ 1380565 w 2525304"/>
                          <a:gd name="connsiteY82" fmla="*/ 535255 h 3372584"/>
                          <a:gd name="connsiteX83" fmla="*/ 1367118 w 2525304"/>
                          <a:gd name="connsiteY83" fmla="*/ 526290 h 3372584"/>
                          <a:gd name="connsiteX84" fmla="*/ 1349188 w 2525304"/>
                          <a:gd name="connsiteY84" fmla="*/ 521808 h 3372584"/>
                          <a:gd name="connsiteX85" fmla="*/ 1326776 w 2525304"/>
                          <a:gd name="connsiteY85" fmla="*/ 512843 h 3372584"/>
                          <a:gd name="connsiteX86" fmla="*/ 1281953 w 2525304"/>
                          <a:gd name="connsiteY86" fmla="*/ 517326 h 3372584"/>
                          <a:gd name="connsiteX87" fmla="*/ 1250576 w 2525304"/>
                          <a:gd name="connsiteY87" fmla="*/ 530773 h 3372584"/>
                          <a:gd name="connsiteX88" fmla="*/ 1210235 w 2525304"/>
                          <a:gd name="connsiteY88" fmla="*/ 544220 h 3372584"/>
                          <a:gd name="connsiteX89" fmla="*/ 1183341 w 2525304"/>
                          <a:gd name="connsiteY89" fmla="*/ 557667 h 3372584"/>
                          <a:gd name="connsiteX90" fmla="*/ 1160929 w 2525304"/>
                          <a:gd name="connsiteY90" fmla="*/ 571114 h 3372584"/>
                          <a:gd name="connsiteX91" fmla="*/ 1134035 w 2525304"/>
                          <a:gd name="connsiteY91" fmla="*/ 580079 h 3372584"/>
                          <a:gd name="connsiteX92" fmla="*/ 1111623 w 2525304"/>
                          <a:gd name="connsiteY92" fmla="*/ 589043 h 3372584"/>
                          <a:gd name="connsiteX93" fmla="*/ 1084729 w 2525304"/>
                          <a:gd name="connsiteY93" fmla="*/ 598008 h 3372584"/>
                          <a:gd name="connsiteX94" fmla="*/ 986118 w 2525304"/>
                          <a:gd name="connsiteY94" fmla="*/ 593526 h 3372584"/>
                          <a:gd name="connsiteX95" fmla="*/ 927847 w 2525304"/>
                          <a:gd name="connsiteY95" fmla="*/ 580079 h 3372584"/>
                          <a:gd name="connsiteX96" fmla="*/ 896470 w 2525304"/>
                          <a:gd name="connsiteY96" fmla="*/ 557667 h 3372584"/>
                          <a:gd name="connsiteX97" fmla="*/ 883023 w 2525304"/>
                          <a:gd name="connsiteY97" fmla="*/ 548702 h 3372584"/>
                          <a:gd name="connsiteX98" fmla="*/ 865094 w 2525304"/>
                          <a:gd name="connsiteY98" fmla="*/ 499396 h 3372584"/>
                          <a:gd name="connsiteX99" fmla="*/ 869576 w 2525304"/>
                          <a:gd name="connsiteY99" fmla="*/ 405267 h 3372584"/>
                          <a:gd name="connsiteX100" fmla="*/ 874059 w 2525304"/>
                          <a:gd name="connsiteY100" fmla="*/ 387337 h 3372584"/>
                          <a:gd name="connsiteX101" fmla="*/ 883023 w 2525304"/>
                          <a:gd name="connsiteY101" fmla="*/ 373890 h 3372584"/>
                          <a:gd name="connsiteX102" fmla="*/ 909918 w 2525304"/>
                          <a:gd name="connsiteY102" fmla="*/ 364926 h 3372584"/>
                          <a:gd name="connsiteX103" fmla="*/ 914400 w 2525304"/>
                          <a:gd name="connsiteY103" fmla="*/ 387337 h 3372584"/>
                          <a:gd name="connsiteX104" fmla="*/ 909918 w 2525304"/>
                          <a:gd name="connsiteY104" fmla="*/ 409749 h 3372584"/>
                          <a:gd name="connsiteX105" fmla="*/ 900953 w 2525304"/>
                          <a:gd name="connsiteY105" fmla="*/ 468020 h 3372584"/>
                          <a:gd name="connsiteX106" fmla="*/ 905435 w 2525304"/>
                          <a:gd name="connsiteY106" fmla="*/ 517326 h 3372584"/>
                          <a:gd name="connsiteX107" fmla="*/ 932329 w 2525304"/>
                          <a:gd name="connsiteY107" fmla="*/ 553184 h 3372584"/>
                          <a:gd name="connsiteX108" fmla="*/ 954741 w 2525304"/>
                          <a:gd name="connsiteY108" fmla="*/ 562149 h 3372584"/>
                          <a:gd name="connsiteX109" fmla="*/ 972670 w 2525304"/>
                          <a:gd name="connsiteY109" fmla="*/ 571114 h 3372584"/>
                          <a:gd name="connsiteX110" fmla="*/ 1066800 w 2525304"/>
                          <a:gd name="connsiteY110" fmla="*/ 566632 h 3372584"/>
                          <a:gd name="connsiteX111" fmla="*/ 1111623 w 2525304"/>
                          <a:gd name="connsiteY111" fmla="*/ 553184 h 3372584"/>
                          <a:gd name="connsiteX112" fmla="*/ 1129553 w 2525304"/>
                          <a:gd name="connsiteY112" fmla="*/ 539737 h 3372584"/>
                          <a:gd name="connsiteX113" fmla="*/ 1156447 w 2525304"/>
                          <a:gd name="connsiteY113" fmla="*/ 512843 h 3372584"/>
                          <a:gd name="connsiteX114" fmla="*/ 1160929 w 2525304"/>
                          <a:gd name="connsiteY114" fmla="*/ 494914 h 3372584"/>
                          <a:gd name="connsiteX115" fmla="*/ 1178859 w 2525304"/>
                          <a:gd name="connsiteY115" fmla="*/ 333549 h 3372584"/>
                          <a:gd name="connsiteX116" fmla="*/ 1210235 w 2525304"/>
                          <a:gd name="connsiteY116" fmla="*/ 338032 h 3372584"/>
                          <a:gd name="connsiteX117" fmla="*/ 1214718 w 2525304"/>
                          <a:gd name="connsiteY117" fmla="*/ 369408 h 3372584"/>
                          <a:gd name="connsiteX118" fmla="*/ 1201270 w 2525304"/>
                          <a:gd name="connsiteY118" fmla="*/ 414232 h 3372584"/>
                          <a:gd name="connsiteX119" fmla="*/ 1210235 w 2525304"/>
                          <a:gd name="connsiteY119" fmla="*/ 463537 h 3372584"/>
                          <a:gd name="connsiteX120" fmla="*/ 1214718 w 2525304"/>
                          <a:gd name="connsiteY120" fmla="*/ 476984 h 3372584"/>
                          <a:gd name="connsiteX121" fmla="*/ 1228165 w 2525304"/>
                          <a:gd name="connsiteY121" fmla="*/ 485949 h 3372584"/>
                          <a:gd name="connsiteX122" fmla="*/ 1250576 w 2525304"/>
                          <a:gd name="connsiteY122" fmla="*/ 503879 h 3372584"/>
                          <a:gd name="connsiteX123" fmla="*/ 1317812 w 2525304"/>
                          <a:gd name="connsiteY123" fmla="*/ 499396 h 3372584"/>
                          <a:gd name="connsiteX124" fmla="*/ 1353670 w 2525304"/>
                          <a:gd name="connsiteY124" fmla="*/ 490432 h 3372584"/>
                          <a:gd name="connsiteX125" fmla="*/ 1506070 w 2525304"/>
                          <a:gd name="connsiteY125" fmla="*/ 459055 h 3372584"/>
                          <a:gd name="connsiteX126" fmla="*/ 1550894 w 2525304"/>
                          <a:gd name="connsiteY126" fmla="*/ 432161 h 3372584"/>
                          <a:gd name="connsiteX127" fmla="*/ 1564341 w 2525304"/>
                          <a:gd name="connsiteY127" fmla="*/ 418714 h 3372584"/>
                          <a:gd name="connsiteX128" fmla="*/ 1586753 w 2525304"/>
                          <a:gd name="connsiteY128" fmla="*/ 400784 h 3372584"/>
                          <a:gd name="connsiteX129" fmla="*/ 1595718 w 2525304"/>
                          <a:gd name="connsiteY129" fmla="*/ 382855 h 3372584"/>
                          <a:gd name="connsiteX130" fmla="*/ 1600200 w 2525304"/>
                          <a:gd name="connsiteY130" fmla="*/ 364926 h 3372584"/>
                          <a:gd name="connsiteX131" fmla="*/ 1609165 w 2525304"/>
                          <a:gd name="connsiteY131" fmla="*/ 315620 h 3372584"/>
                          <a:gd name="connsiteX132" fmla="*/ 1622612 w 2525304"/>
                          <a:gd name="connsiteY132" fmla="*/ 324584 h 3372584"/>
                          <a:gd name="connsiteX133" fmla="*/ 1613647 w 2525304"/>
                          <a:gd name="connsiteY133" fmla="*/ 400784 h 3372584"/>
                          <a:gd name="connsiteX134" fmla="*/ 1627094 w 2525304"/>
                          <a:gd name="connsiteY134" fmla="*/ 418714 h 3372584"/>
                          <a:gd name="connsiteX135" fmla="*/ 1658470 w 2525304"/>
                          <a:gd name="connsiteY135" fmla="*/ 414232 h 3372584"/>
                          <a:gd name="connsiteX136" fmla="*/ 1685365 w 2525304"/>
                          <a:gd name="connsiteY136" fmla="*/ 391820 h 3372584"/>
                          <a:gd name="connsiteX137" fmla="*/ 1694329 w 2525304"/>
                          <a:gd name="connsiteY137" fmla="*/ 378373 h 3372584"/>
                          <a:gd name="connsiteX138" fmla="*/ 1734670 w 2525304"/>
                          <a:gd name="connsiteY138" fmla="*/ 355961 h 3372584"/>
                          <a:gd name="connsiteX139" fmla="*/ 1743635 w 2525304"/>
                          <a:gd name="connsiteY139" fmla="*/ 342514 h 3372584"/>
                          <a:gd name="connsiteX140" fmla="*/ 1757082 w 2525304"/>
                          <a:gd name="connsiteY140" fmla="*/ 338032 h 3372584"/>
                          <a:gd name="connsiteX141" fmla="*/ 1792941 w 2525304"/>
                          <a:gd name="connsiteY141" fmla="*/ 320102 h 3372584"/>
                          <a:gd name="connsiteX142" fmla="*/ 1797423 w 2525304"/>
                          <a:gd name="connsiteY142" fmla="*/ 338032 h 3372584"/>
                          <a:gd name="connsiteX143" fmla="*/ 1792941 w 2525304"/>
                          <a:gd name="connsiteY143" fmla="*/ 355961 h 3372584"/>
                          <a:gd name="connsiteX144" fmla="*/ 1788459 w 2525304"/>
                          <a:gd name="connsiteY144" fmla="*/ 369408 h 3372584"/>
                          <a:gd name="connsiteX145" fmla="*/ 1761565 w 2525304"/>
                          <a:gd name="connsiteY145" fmla="*/ 391820 h 3372584"/>
                          <a:gd name="connsiteX146" fmla="*/ 1783976 w 2525304"/>
                          <a:gd name="connsiteY146" fmla="*/ 400784 h 3372584"/>
                          <a:gd name="connsiteX147" fmla="*/ 1878106 w 2525304"/>
                          <a:gd name="connsiteY147" fmla="*/ 391820 h 3372584"/>
                          <a:gd name="connsiteX148" fmla="*/ 1891553 w 2525304"/>
                          <a:gd name="connsiteY148" fmla="*/ 382855 h 3372584"/>
                          <a:gd name="connsiteX149" fmla="*/ 1918447 w 2525304"/>
                          <a:gd name="connsiteY149" fmla="*/ 373890 h 3372584"/>
                          <a:gd name="connsiteX150" fmla="*/ 1940859 w 2525304"/>
                          <a:gd name="connsiteY150" fmla="*/ 360443 h 3372584"/>
                          <a:gd name="connsiteX151" fmla="*/ 1954306 w 2525304"/>
                          <a:gd name="connsiteY151" fmla="*/ 355961 h 3372584"/>
                          <a:gd name="connsiteX152" fmla="*/ 2003612 w 2525304"/>
                          <a:gd name="connsiteY152" fmla="*/ 329067 h 3372584"/>
                          <a:gd name="connsiteX153" fmla="*/ 2008094 w 2525304"/>
                          <a:gd name="connsiteY153" fmla="*/ 346996 h 3372584"/>
                          <a:gd name="connsiteX154" fmla="*/ 1999129 w 2525304"/>
                          <a:gd name="connsiteY154" fmla="*/ 360443 h 3372584"/>
                          <a:gd name="connsiteX155" fmla="*/ 1994647 w 2525304"/>
                          <a:gd name="connsiteY155" fmla="*/ 373890 h 3372584"/>
                          <a:gd name="connsiteX156" fmla="*/ 2039470 w 2525304"/>
                          <a:gd name="connsiteY156" fmla="*/ 391820 h 3372584"/>
                          <a:gd name="connsiteX157" fmla="*/ 2115670 w 2525304"/>
                          <a:gd name="connsiteY157" fmla="*/ 391820 h 3372584"/>
                          <a:gd name="connsiteX158" fmla="*/ 2160494 w 2525304"/>
                          <a:gd name="connsiteY158" fmla="*/ 378373 h 3372584"/>
                          <a:gd name="connsiteX159" fmla="*/ 2191870 w 2525304"/>
                          <a:gd name="connsiteY159" fmla="*/ 364926 h 3372584"/>
                          <a:gd name="connsiteX160" fmla="*/ 2205318 w 2525304"/>
                          <a:gd name="connsiteY160" fmla="*/ 360443 h 3372584"/>
                          <a:gd name="connsiteX161" fmla="*/ 2232212 w 2525304"/>
                          <a:gd name="connsiteY161" fmla="*/ 342514 h 3372584"/>
                          <a:gd name="connsiteX162" fmla="*/ 2339788 w 2525304"/>
                          <a:gd name="connsiteY162" fmla="*/ 1854 h 3372584"/>
                          <a:gd name="connsiteX163" fmla="*/ 2357718 w 2525304"/>
                          <a:gd name="connsiteY163" fmla="*/ 217008 h 3372584"/>
                          <a:gd name="connsiteX164" fmla="*/ 2254623 w 2525304"/>
                          <a:gd name="connsiteY164" fmla="*/ 378373 h 3372584"/>
                          <a:gd name="connsiteX165" fmla="*/ 2245659 w 2525304"/>
                          <a:gd name="connsiteY165" fmla="*/ 391820 h 3372584"/>
                          <a:gd name="connsiteX166" fmla="*/ 2254623 w 2525304"/>
                          <a:gd name="connsiteY166" fmla="*/ 405267 h 3372584"/>
                          <a:gd name="connsiteX167" fmla="*/ 2353235 w 2525304"/>
                          <a:gd name="connsiteY167" fmla="*/ 400784 h 3372584"/>
                          <a:gd name="connsiteX168" fmla="*/ 2366682 w 2525304"/>
                          <a:gd name="connsiteY168" fmla="*/ 396302 h 3372584"/>
                          <a:gd name="connsiteX169" fmla="*/ 2389094 w 2525304"/>
                          <a:gd name="connsiteY169" fmla="*/ 391820 h 3372584"/>
                          <a:gd name="connsiteX170" fmla="*/ 2424953 w 2525304"/>
                          <a:gd name="connsiteY170" fmla="*/ 369408 h 3372584"/>
                          <a:gd name="connsiteX171" fmla="*/ 2451847 w 2525304"/>
                          <a:gd name="connsiteY171" fmla="*/ 360443 h 3372584"/>
                          <a:gd name="connsiteX172" fmla="*/ 2510118 w 2525304"/>
                          <a:gd name="connsiteY172" fmla="*/ 338032 h 3372584"/>
                          <a:gd name="connsiteX173" fmla="*/ 2505635 w 2525304"/>
                          <a:gd name="connsiteY173" fmla="*/ 373890 h 3372584"/>
                          <a:gd name="connsiteX174" fmla="*/ 2483223 w 2525304"/>
                          <a:gd name="connsiteY174" fmla="*/ 387337 h 3372584"/>
                          <a:gd name="connsiteX175" fmla="*/ 2465294 w 2525304"/>
                          <a:gd name="connsiteY175" fmla="*/ 400784 h 3372584"/>
                          <a:gd name="connsiteX176" fmla="*/ 2442882 w 2525304"/>
                          <a:gd name="connsiteY176" fmla="*/ 405267 h 3372584"/>
                          <a:gd name="connsiteX177" fmla="*/ 2398059 w 2525304"/>
                          <a:gd name="connsiteY177" fmla="*/ 418714 h 3372584"/>
                          <a:gd name="connsiteX178" fmla="*/ 2375647 w 2525304"/>
                          <a:gd name="connsiteY178" fmla="*/ 427679 h 3372584"/>
                          <a:gd name="connsiteX179" fmla="*/ 2357718 w 2525304"/>
                          <a:gd name="connsiteY179" fmla="*/ 432161 h 3372584"/>
                          <a:gd name="connsiteX180" fmla="*/ 2344270 w 2525304"/>
                          <a:gd name="connsiteY180" fmla="*/ 463537 h 3372584"/>
                          <a:gd name="connsiteX181" fmla="*/ 2353235 w 2525304"/>
                          <a:gd name="connsiteY181" fmla="*/ 503879 h 3372584"/>
                          <a:gd name="connsiteX182" fmla="*/ 2362200 w 2525304"/>
                          <a:gd name="connsiteY182" fmla="*/ 517326 h 3372584"/>
                          <a:gd name="connsiteX183" fmla="*/ 2344270 w 2525304"/>
                          <a:gd name="connsiteY183" fmla="*/ 589043 h 3372584"/>
                          <a:gd name="connsiteX184" fmla="*/ 2321859 w 2525304"/>
                          <a:gd name="connsiteY184" fmla="*/ 615937 h 3372584"/>
                          <a:gd name="connsiteX185" fmla="*/ 2308412 w 2525304"/>
                          <a:gd name="connsiteY185" fmla="*/ 638349 h 3372584"/>
                          <a:gd name="connsiteX186" fmla="*/ 2281518 w 2525304"/>
                          <a:gd name="connsiteY186" fmla="*/ 642832 h 3372584"/>
                          <a:gd name="connsiteX187" fmla="*/ 2259106 w 2525304"/>
                          <a:gd name="connsiteY187" fmla="*/ 638349 h 3372584"/>
                          <a:gd name="connsiteX188" fmla="*/ 2277035 w 2525304"/>
                          <a:gd name="connsiteY188" fmla="*/ 580079 h 3372584"/>
                          <a:gd name="connsiteX189" fmla="*/ 2290482 w 2525304"/>
                          <a:gd name="connsiteY189" fmla="*/ 544220 h 3372584"/>
                          <a:gd name="connsiteX190" fmla="*/ 2286000 w 2525304"/>
                          <a:gd name="connsiteY190" fmla="*/ 508361 h 3372584"/>
                          <a:gd name="connsiteX191" fmla="*/ 2245659 w 2525304"/>
                          <a:gd name="connsiteY191" fmla="*/ 450090 h 3372584"/>
                          <a:gd name="connsiteX192" fmla="*/ 2200835 w 2525304"/>
                          <a:gd name="connsiteY192" fmla="*/ 432161 h 3372584"/>
                          <a:gd name="connsiteX193" fmla="*/ 2169459 w 2525304"/>
                          <a:gd name="connsiteY193" fmla="*/ 427679 h 3372584"/>
                          <a:gd name="connsiteX194" fmla="*/ 2102223 w 2525304"/>
                          <a:gd name="connsiteY194" fmla="*/ 432161 h 3372584"/>
                          <a:gd name="connsiteX195" fmla="*/ 2084294 w 2525304"/>
                          <a:gd name="connsiteY195" fmla="*/ 441126 h 3372584"/>
                          <a:gd name="connsiteX196" fmla="*/ 2070847 w 2525304"/>
                          <a:gd name="connsiteY196" fmla="*/ 445608 h 3372584"/>
                          <a:gd name="connsiteX197" fmla="*/ 2061882 w 2525304"/>
                          <a:gd name="connsiteY197" fmla="*/ 463537 h 3372584"/>
                          <a:gd name="connsiteX198" fmla="*/ 2034988 w 2525304"/>
                          <a:gd name="connsiteY198" fmla="*/ 476984 h 3372584"/>
                          <a:gd name="connsiteX199" fmla="*/ 1783976 w 2525304"/>
                          <a:gd name="connsiteY199" fmla="*/ 481467 h 3372584"/>
                          <a:gd name="connsiteX200" fmla="*/ 1766047 w 2525304"/>
                          <a:gd name="connsiteY200" fmla="*/ 490432 h 3372584"/>
                          <a:gd name="connsiteX201" fmla="*/ 1703294 w 2525304"/>
                          <a:gd name="connsiteY201" fmla="*/ 508361 h 3372584"/>
                          <a:gd name="connsiteX202" fmla="*/ 1689847 w 2525304"/>
                          <a:gd name="connsiteY202" fmla="*/ 512843 h 3372584"/>
                          <a:gd name="connsiteX203" fmla="*/ 1676400 w 2525304"/>
                          <a:gd name="connsiteY203" fmla="*/ 521808 h 3372584"/>
                          <a:gd name="connsiteX204" fmla="*/ 1649506 w 2525304"/>
                          <a:gd name="connsiteY204" fmla="*/ 530773 h 3372584"/>
                          <a:gd name="connsiteX205" fmla="*/ 1636059 w 2525304"/>
                          <a:gd name="connsiteY205" fmla="*/ 539737 h 3372584"/>
                          <a:gd name="connsiteX206" fmla="*/ 1622612 w 2525304"/>
                          <a:gd name="connsiteY206" fmla="*/ 553184 h 3372584"/>
                          <a:gd name="connsiteX207" fmla="*/ 1609165 w 2525304"/>
                          <a:gd name="connsiteY207" fmla="*/ 557667 h 3372584"/>
                          <a:gd name="connsiteX208" fmla="*/ 1577788 w 2525304"/>
                          <a:gd name="connsiteY208" fmla="*/ 589043 h 3372584"/>
                          <a:gd name="connsiteX209" fmla="*/ 1568823 w 2525304"/>
                          <a:gd name="connsiteY209" fmla="*/ 602490 h 3372584"/>
                          <a:gd name="connsiteX210" fmla="*/ 1555376 w 2525304"/>
                          <a:gd name="connsiteY210" fmla="*/ 615937 h 3372584"/>
                          <a:gd name="connsiteX211" fmla="*/ 1524000 w 2525304"/>
                          <a:gd name="connsiteY211" fmla="*/ 656279 h 3372584"/>
                          <a:gd name="connsiteX212" fmla="*/ 1519518 w 2525304"/>
                          <a:gd name="connsiteY212" fmla="*/ 669726 h 3372584"/>
                          <a:gd name="connsiteX213" fmla="*/ 1528482 w 2525304"/>
                          <a:gd name="connsiteY213" fmla="*/ 710067 h 3372584"/>
                          <a:gd name="connsiteX214" fmla="*/ 1537447 w 2525304"/>
                          <a:gd name="connsiteY214" fmla="*/ 723514 h 3372584"/>
                          <a:gd name="connsiteX215" fmla="*/ 1568823 w 2525304"/>
                          <a:gd name="connsiteY215" fmla="*/ 714549 h 3372584"/>
                          <a:gd name="connsiteX216" fmla="*/ 1600200 w 2525304"/>
                          <a:gd name="connsiteY216" fmla="*/ 714549 h 3372584"/>
                          <a:gd name="connsiteX217" fmla="*/ 1631576 w 2525304"/>
                          <a:gd name="connsiteY217" fmla="*/ 692137 h 3372584"/>
                          <a:gd name="connsiteX218" fmla="*/ 1645023 w 2525304"/>
                          <a:gd name="connsiteY218" fmla="*/ 678690 h 3372584"/>
                          <a:gd name="connsiteX219" fmla="*/ 1685365 w 2525304"/>
                          <a:gd name="connsiteY219" fmla="*/ 647314 h 3372584"/>
                          <a:gd name="connsiteX220" fmla="*/ 1716741 w 2525304"/>
                          <a:gd name="connsiteY220" fmla="*/ 615937 h 3372584"/>
                          <a:gd name="connsiteX221" fmla="*/ 1748118 w 2525304"/>
                          <a:gd name="connsiteY221" fmla="*/ 598008 h 3372584"/>
                          <a:gd name="connsiteX222" fmla="*/ 1761565 w 2525304"/>
                          <a:gd name="connsiteY222" fmla="*/ 593526 h 3372584"/>
                          <a:gd name="connsiteX223" fmla="*/ 1779494 w 2525304"/>
                          <a:gd name="connsiteY223" fmla="*/ 584561 h 3372584"/>
                          <a:gd name="connsiteX224" fmla="*/ 1815353 w 2525304"/>
                          <a:gd name="connsiteY224" fmla="*/ 575596 h 3372584"/>
                          <a:gd name="connsiteX225" fmla="*/ 2030506 w 2525304"/>
                          <a:gd name="connsiteY225" fmla="*/ 580079 h 3372584"/>
                          <a:gd name="connsiteX226" fmla="*/ 2017059 w 2525304"/>
                          <a:gd name="connsiteY226" fmla="*/ 602490 h 3372584"/>
                          <a:gd name="connsiteX227" fmla="*/ 1981200 w 2525304"/>
                          <a:gd name="connsiteY227" fmla="*/ 638349 h 3372584"/>
                          <a:gd name="connsiteX228" fmla="*/ 1967753 w 2525304"/>
                          <a:gd name="connsiteY228" fmla="*/ 651796 h 3372584"/>
                          <a:gd name="connsiteX229" fmla="*/ 1936376 w 2525304"/>
                          <a:gd name="connsiteY229" fmla="*/ 692137 h 3372584"/>
                          <a:gd name="connsiteX230" fmla="*/ 1905000 w 2525304"/>
                          <a:gd name="connsiteY230" fmla="*/ 719032 h 3372584"/>
                          <a:gd name="connsiteX231" fmla="*/ 1860176 w 2525304"/>
                          <a:gd name="connsiteY231" fmla="*/ 736961 h 3372584"/>
                          <a:gd name="connsiteX232" fmla="*/ 1788459 w 2525304"/>
                          <a:gd name="connsiteY232" fmla="*/ 745926 h 3372584"/>
                          <a:gd name="connsiteX233" fmla="*/ 1846729 w 2525304"/>
                          <a:gd name="connsiteY233" fmla="*/ 804196 h 3372584"/>
                          <a:gd name="connsiteX234" fmla="*/ 1913965 w 2525304"/>
                          <a:gd name="connsiteY234" fmla="*/ 831090 h 3372584"/>
                          <a:gd name="connsiteX235" fmla="*/ 1922929 w 2525304"/>
                          <a:gd name="connsiteY235" fmla="*/ 844537 h 3372584"/>
                          <a:gd name="connsiteX236" fmla="*/ 1967753 w 2525304"/>
                          <a:gd name="connsiteY236" fmla="*/ 884879 h 3372584"/>
                          <a:gd name="connsiteX237" fmla="*/ 1981200 w 2525304"/>
                          <a:gd name="connsiteY237" fmla="*/ 898326 h 3372584"/>
                          <a:gd name="connsiteX238" fmla="*/ 1994647 w 2525304"/>
                          <a:gd name="connsiteY238" fmla="*/ 907290 h 3372584"/>
                          <a:gd name="connsiteX239" fmla="*/ 2021541 w 2525304"/>
                          <a:gd name="connsiteY239" fmla="*/ 929702 h 3372584"/>
                          <a:gd name="connsiteX240" fmla="*/ 2030506 w 2525304"/>
                          <a:gd name="connsiteY240" fmla="*/ 943149 h 3372584"/>
                          <a:gd name="connsiteX241" fmla="*/ 2057400 w 2525304"/>
                          <a:gd name="connsiteY241" fmla="*/ 970043 h 3372584"/>
                          <a:gd name="connsiteX242" fmla="*/ 2088776 w 2525304"/>
                          <a:gd name="connsiteY242" fmla="*/ 1014867 h 3372584"/>
                          <a:gd name="connsiteX243" fmla="*/ 2115670 w 2525304"/>
                          <a:gd name="connsiteY243" fmla="*/ 1059690 h 3372584"/>
                          <a:gd name="connsiteX244" fmla="*/ 2120153 w 2525304"/>
                          <a:gd name="connsiteY244" fmla="*/ 1091067 h 3372584"/>
                          <a:gd name="connsiteX245" fmla="*/ 2138082 w 2525304"/>
                          <a:gd name="connsiteY245" fmla="*/ 1144855 h 3372584"/>
                          <a:gd name="connsiteX246" fmla="*/ 2147047 w 2525304"/>
                          <a:gd name="connsiteY246" fmla="*/ 1198643 h 3372584"/>
                          <a:gd name="connsiteX247" fmla="*/ 2151529 w 2525304"/>
                          <a:gd name="connsiteY247" fmla="*/ 1212090 h 3372584"/>
                          <a:gd name="connsiteX248" fmla="*/ 2156012 w 2525304"/>
                          <a:gd name="connsiteY248" fmla="*/ 1230020 h 3372584"/>
                          <a:gd name="connsiteX249" fmla="*/ 2173941 w 2525304"/>
                          <a:gd name="connsiteY249" fmla="*/ 1297255 h 3372584"/>
                          <a:gd name="connsiteX250" fmla="*/ 2182906 w 2525304"/>
                          <a:gd name="connsiteY250" fmla="*/ 1315184 h 3372584"/>
                          <a:gd name="connsiteX251" fmla="*/ 2187388 w 2525304"/>
                          <a:gd name="connsiteY251" fmla="*/ 1333114 h 3372584"/>
                          <a:gd name="connsiteX252" fmla="*/ 2214282 w 2525304"/>
                          <a:gd name="connsiteY252" fmla="*/ 1386902 h 3372584"/>
                          <a:gd name="connsiteX253" fmla="*/ 2218765 w 2525304"/>
                          <a:gd name="connsiteY253" fmla="*/ 1404832 h 3372584"/>
                          <a:gd name="connsiteX254" fmla="*/ 2223247 w 2525304"/>
                          <a:gd name="connsiteY254" fmla="*/ 1431726 h 3372584"/>
                          <a:gd name="connsiteX255" fmla="*/ 2236694 w 2525304"/>
                          <a:gd name="connsiteY255" fmla="*/ 1458620 h 3372584"/>
                          <a:gd name="connsiteX256" fmla="*/ 2241176 w 2525304"/>
                          <a:gd name="connsiteY256" fmla="*/ 1579643 h 3372584"/>
                          <a:gd name="connsiteX257" fmla="*/ 2245659 w 2525304"/>
                          <a:gd name="connsiteY257" fmla="*/ 1597573 h 3372584"/>
                          <a:gd name="connsiteX258" fmla="*/ 2236694 w 2525304"/>
                          <a:gd name="connsiteY258" fmla="*/ 1696184 h 3372584"/>
                          <a:gd name="connsiteX259" fmla="*/ 2227729 w 2525304"/>
                          <a:gd name="connsiteY259" fmla="*/ 1718596 h 3372584"/>
                          <a:gd name="connsiteX260" fmla="*/ 2223247 w 2525304"/>
                          <a:gd name="connsiteY260" fmla="*/ 1732043 h 3372584"/>
                          <a:gd name="connsiteX261" fmla="*/ 2200835 w 2525304"/>
                          <a:gd name="connsiteY261" fmla="*/ 1790314 h 3372584"/>
                          <a:gd name="connsiteX262" fmla="*/ 2191870 w 2525304"/>
                          <a:gd name="connsiteY262" fmla="*/ 1812726 h 3372584"/>
                          <a:gd name="connsiteX263" fmla="*/ 2187388 w 2525304"/>
                          <a:gd name="connsiteY263" fmla="*/ 1826173 h 3372584"/>
                          <a:gd name="connsiteX264" fmla="*/ 2169459 w 2525304"/>
                          <a:gd name="connsiteY264" fmla="*/ 1870996 h 3372584"/>
                          <a:gd name="connsiteX265" fmla="*/ 2164976 w 2525304"/>
                          <a:gd name="connsiteY265" fmla="*/ 1884443 h 3372584"/>
                          <a:gd name="connsiteX266" fmla="*/ 2156012 w 2525304"/>
                          <a:gd name="connsiteY266" fmla="*/ 1929267 h 3372584"/>
                          <a:gd name="connsiteX267" fmla="*/ 2173941 w 2525304"/>
                          <a:gd name="connsiteY267" fmla="*/ 1947196 h 3372584"/>
                          <a:gd name="connsiteX268" fmla="*/ 2196353 w 2525304"/>
                          <a:gd name="connsiteY268" fmla="*/ 1960643 h 3372584"/>
                          <a:gd name="connsiteX269" fmla="*/ 2241176 w 2525304"/>
                          <a:gd name="connsiteY269" fmla="*/ 2014432 h 3372584"/>
                          <a:gd name="connsiteX270" fmla="*/ 2263588 w 2525304"/>
                          <a:gd name="connsiteY270" fmla="*/ 2059255 h 3372584"/>
                          <a:gd name="connsiteX271" fmla="*/ 2286000 w 2525304"/>
                          <a:gd name="connsiteY271" fmla="*/ 2086149 h 3372584"/>
                          <a:gd name="connsiteX272" fmla="*/ 2299447 w 2525304"/>
                          <a:gd name="connsiteY272" fmla="*/ 2126490 h 3372584"/>
                          <a:gd name="connsiteX273" fmla="*/ 2321859 w 2525304"/>
                          <a:gd name="connsiteY273" fmla="*/ 2153384 h 3372584"/>
                          <a:gd name="connsiteX274" fmla="*/ 2344270 w 2525304"/>
                          <a:gd name="connsiteY274" fmla="*/ 2207173 h 3372584"/>
                          <a:gd name="connsiteX275" fmla="*/ 2348753 w 2525304"/>
                          <a:gd name="connsiteY275" fmla="*/ 2225102 h 3372584"/>
                          <a:gd name="connsiteX276" fmla="*/ 2366682 w 2525304"/>
                          <a:gd name="connsiteY276" fmla="*/ 2265443 h 3372584"/>
                          <a:gd name="connsiteX277" fmla="*/ 2375647 w 2525304"/>
                          <a:gd name="connsiteY277" fmla="*/ 2287855 h 3372584"/>
                          <a:gd name="connsiteX278" fmla="*/ 2380129 w 2525304"/>
                          <a:gd name="connsiteY278" fmla="*/ 2310267 h 3372584"/>
                          <a:gd name="connsiteX279" fmla="*/ 2389094 w 2525304"/>
                          <a:gd name="connsiteY279" fmla="*/ 2337161 h 3372584"/>
                          <a:gd name="connsiteX280" fmla="*/ 2393576 w 2525304"/>
                          <a:gd name="connsiteY280" fmla="*/ 2381984 h 3372584"/>
                          <a:gd name="connsiteX281" fmla="*/ 2398059 w 2525304"/>
                          <a:gd name="connsiteY281" fmla="*/ 2395432 h 3372584"/>
                          <a:gd name="connsiteX282" fmla="*/ 2402541 w 2525304"/>
                          <a:gd name="connsiteY282" fmla="*/ 2449220 h 3372584"/>
                          <a:gd name="connsiteX283" fmla="*/ 2407023 w 2525304"/>
                          <a:gd name="connsiteY283" fmla="*/ 2565761 h 3372584"/>
                          <a:gd name="connsiteX284" fmla="*/ 2389094 w 2525304"/>
                          <a:gd name="connsiteY284" fmla="*/ 2839184 h 3372584"/>
                          <a:gd name="connsiteX285" fmla="*/ 2380129 w 2525304"/>
                          <a:gd name="connsiteY285" fmla="*/ 2861596 h 3372584"/>
                          <a:gd name="connsiteX286" fmla="*/ 2357718 w 2525304"/>
                          <a:gd name="connsiteY286" fmla="*/ 2915384 h 3372584"/>
                          <a:gd name="connsiteX287" fmla="*/ 2348753 w 2525304"/>
                          <a:gd name="connsiteY287" fmla="*/ 2937796 h 3372584"/>
                          <a:gd name="connsiteX288" fmla="*/ 2339788 w 2525304"/>
                          <a:gd name="connsiteY288" fmla="*/ 2973655 h 3372584"/>
                          <a:gd name="connsiteX289" fmla="*/ 2326341 w 2525304"/>
                          <a:gd name="connsiteY289" fmla="*/ 2996067 h 3372584"/>
                          <a:gd name="connsiteX290" fmla="*/ 2317376 w 2525304"/>
                          <a:gd name="connsiteY290" fmla="*/ 3027443 h 3372584"/>
                          <a:gd name="connsiteX291" fmla="*/ 2303929 w 2525304"/>
                          <a:gd name="connsiteY291" fmla="*/ 3049855 h 3372584"/>
                          <a:gd name="connsiteX292" fmla="*/ 2290482 w 2525304"/>
                          <a:gd name="connsiteY292" fmla="*/ 3081232 h 3372584"/>
                          <a:gd name="connsiteX293" fmla="*/ 2272553 w 2525304"/>
                          <a:gd name="connsiteY293" fmla="*/ 3085714 h 3372584"/>
                          <a:gd name="connsiteX294" fmla="*/ 2259106 w 2525304"/>
                          <a:gd name="connsiteY294" fmla="*/ 3090196 h 3372584"/>
                          <a:gd name="connsiteX295" fmla="*/ 2241176 w 2525304"/>
                          <a:gd name="connsiteY295" fmla="*/ 3094679 h 3372584"/>
                          <a:gd name="connsiteX296" fmla="*/ 2209800 w 2525304"/>
                          <a:gd name="connsiteY296" fmla="*/ 3103643 h 3372584"/>
                          <a:gd name="connsiteX297" fmla="*/ 2205318 w 2525304"/>
                          <a:gd name="connsiteY297" fmla="*/ 3040890 h 3372584"/>
                          <a:gd name="connsiteX298" fmla="*/ 2218765 w 2525304"/>
                          <a:gd name="connsiteY298" fmla="*/ 3022961 h 3372584"/>
                          <a:gd name="connsiteX299" fmla="*/ 2245659 w 2525304"/>
                          <a:gd name="connsiteY299" fmla="*/ 2973655 h 3372584"/>
                          <a:gd name="connsiteX300" fmla="*/ 2268070 w 2525304"/>
                          <a:gd name="connsiteY300" fmla="*/ 2946761 h 3372584"/>
                          <a:gd name="connsiteX301" fmla="*/ 2268070 w 2525304"/>
                          <a:gd name="connsiteY301" fmla="*/ 2570243 h 3372584"/>
                          <a:gd name="connsiteX302" fmla="*/ 2259106 w 2525304"/>
                          <a:gd name="connsiteY302" fmla="*/ 2534384 h 3372584"/>
                          <a:gd name="connsiteX303" fmla="*/ 2250141 w 2525304"/>
                          <a:gd name="connsiteY303" fmla="*/ 2494043 h 3372584"/>
                          <a:gd name="connsiteX304" fmla="*/ 2245659 w 2525304"/>
                          <a:gd name="connsiteY304" fmla="*/ 2476114 h 3372584"/>
                          <a:gd name="connsiteX305" fmla="*/ 2245659 w 2525304"/>
                          <a:gd name="connsiteY305" fmla="*/ 2390950 h 3372584"/>
                          <a:gd name="connsiteX306" fmla="*/ 2173941 w 2525304"/>
                          <a:gd name="connsiteY306" fmla="*/ 2243031 h 3372584"/>
                          <a:gd name="connsiteX307" fmla="*/ 2070846 w 2525304"/>
                          <a:gd name="connsiteY307" fmla="*/ 2059256 h 3372584"/>
                          <a:gd name="connsiteX308" fmla="*/ 2057400 w 2525304"/>
                          <a:gd name="connsiteY308" fmla="*/ 2153384 h 3372584"/>
                          <a:gd name="connsiteX309" fmla="*/ 2048435 w 2525304"/>
                          <a:gd name="connsiteY309" fmla="*/ 2108561 h 3372584"/>
                          <a:gd name="connsiteX310" fmla="*/ 2034988 w 2525304"/>
                          <a:gd name="connsiteY310" fmla="*/ 2005467 h 3372584"/>
                          <a:gd name="connsiteX311" fmla="*/ 2026023 w 2525304"/>
                          <a:gd name="connsiteY311" fmla="*/ 2027879 h 3372584"/>
                          <a:gd name="connsiteX312" fmla="*/ 2021541 w 2525304"/>
                          <a:gd name="connsiteY312" fmla="*/ 2041326 h 3372584"/>
                          <a:gd name="connsiteX313" fmla="*/ 1999129 w 2525304"/>
                          <a:gd name="connsiteY313" fmla="*/ 2054773 h 3372584"/>
                          <a:gd name="connsiteX314" fmla="*/ 1990165 w 2525304"/>
                          <a:gd name="connsiteY314" fmla="*/ 2072702 h 3372584"/>
                          <a:gd name="connsiteX315" fmla="*/ 1967753 w 2525304"/>
                          <a:gd name="connsiteY315" fmla="*/ 2108561 h 3372584"/>
                          <a:gd name="connsiteX316" fmla="*/ 1981200 w 2525304"/>
                          <a:gd name="connsiteY316" fmla="*/ 2225102 h 3372584"/>
                          <a:gd name="connsiteX317" fmla="*/ 1994647 w 2525304"/>
                          <a:gd name="connsiteY317" fmla="*/ 2256479 h 3372584"/>
                          <a:gd name="connsiteX318" fmla="*/ 2003612 w 2525304"/>
                          <a:gd name="connsiteY318" fmla="*/ 2274408 h 3372584"/>
                          <a:gd name="connsiteX319" fmla="*/ 2026023 w 2525304"/>
                          <a:gd name="connsiteY319" fmla="*/ 2305784 h 3372584"/>
                          <a:gd name="connsiteX320" fmla="*/ 2043953 w 2525304"/>
                          <a:gd name="connsiteY320" fmla="*/ 2350608 h 3372584"/>
                          <a:gd name="connsiteX321" fmla="*/ 2061882 w 2525304"/>
                          <a:gd name="connsiteY321" fmla="*/ 2373020 h 3372584"/>
                          <a:gd name="connsiteX322" fmla="*/ 2088776 w 2525304"/>
                          <a:gd name="connsiteY322" fmla="*/ 2435773 h 3372584"/>
                          <a:gd name="connsiteX323" fmla="*/ 2102223 w 2525304"/>
                          <a:gd name="connsiteY323" fmla="*/ 2467149 h 3372584"/>
                          <a:gd name="connsiteX324" fmla="*/ 2106706 w 2525304"/>
                          <a:gd name="connsiteY324" fmla="*/ 2498526 h 3372584"/>
                          <a:gd name="connsiteX325" fmla="*/ 2124635 w 2525304"/>
                          <a:gd name="connsiteY325" fmla="*/ 2561279 h 3372584"/>
                          <a:gd name="connsiteX326" fmla="*/ 2138082 w 2525304"/>
                          <a:gd name="connsiteY326" fmla="*/ 2650926 h 3372584"/>
                          <a:gd name="connsiteX327" fmla="*/ 2147047 w 2525304"/>
                          <a:gd name="connsiteY327" fmla="*/ 2686784 h 3372584"/>
                          <a:gd name="connsiteX328" fmla="*/ 2151529 w 2525304"/>
                          <a:gd name="connsiteY328" fmla="*/ 2718161 h 3372584"/>
                          <a:gd name="connsiteX329" fmla="*/ 2160494 w 2525304"/>
                          <a:gd name="connsiteY329" fmla="*/ 2771949 h 3372584"/>
                          <a:gd name="connsiteX330" fmla="*/ 2156012 w 2525304"/>
                          <a:gd name="connsiteY330" fmla="*/ 2964690 h 3372584"/>
                          <a:gd name="connsiteX331" fmla="*/ 2138082 w 2525304"/>
                          <a:gd name="connsiteY331" fmla="*/ 3045373 h 3372584"/>
                          <a:gd name="connsiteX332" fmla="*/ 2133600 w 2525304"/>
                          <a:gd name="connsiteY332" fmla="*/ 3063302 h 3372584"/>
                          <a:gd name="connsiteX333" fmla="*/ 2120153 w 2525304"/>
                          <a:gd name="connsiteY333" fmla="*/ 3081232 h 3372584"/>
                          <a:gd name="connsiteX334" fmla="*/ 2111188 w 2525304"/>
                          <a:gd name="connsiteY334" fmla="*/ 3108126 h 3372584"/>
                          <a:gd name="connsiteX335" fmla="*/ 2088776 w 2525304"/>
                          <a:gd name="connsiteY335" fmla="*/ 3139502 h 3372584"/>
                          <a:gd name="connsiteX336" fmla="*/ 2075329 w 2525304"/>
                          <a:gd name="connsiteY336" fmla="*/ 3166396 h 3372584"/>
                          <a:gd name="connsiteX337" fmla="*/ 2061882 w 2525304"/>
                          <a:gd name="connsiteY337" fmla="*/ 3170879 h 3372584"/>
                          <a:gd name="connsiteX338" fmla="*/ 2021541 w 2525304"/>
                          <a:gd name="connsiteY338" fmla="*/ 3166396 h 3372584"/>
                          <a:gd name="connsiteX339" fmla="*/ 2012576 w 2525304"/>
                          <a:gd name="connsiteY339" fmla="*/ 3121573 h 3372584"/>
                          <a:gd name="connsiteX340" fmla="*/ 2048435 w 2525304"/>
                          <a:gd name="connsiteY340" fmla="*/ 3022961 h 3372584"/>
                          <a:gd name="connsiteX341" fmla="*/ 2048435 w 2525304"/>
                          <a:gd name="connsiteY341" fmla="*/ 3022961 h 3372584"/>
                          <a:gd name="connsiteX342" fmla="*/ 2061882 w 2525304"/>
                          <a:gd name="connsiteY342" fmla="*/ 2969173 h 3372584"/>
                          <a:gd name="connsiteX343" fmla="*/ 2070847 w 2525304"/>
                          <a:gd name="connsiteY343" fmla="*/ 2884008 h 3372584"/>
                          <a:gd name="connsiteX344" fmla="*/ 2066365 w 2525304"/>
                          <a:gd name="connsiteY344" fmla="*/ 2727126 h 3372584"/>
                          <a:gd name="connsiteX345" fmla="*/ 2043953 w 2525304"/>
                          <a:gd name="connsiteY345" fmla="*/ 2650926 h 3372584"/>
                          <a:gd name="connsiteX346" fmla="*/ 2030506 w 2525304"/>
                          <a:gd name="connsiteY346" fmla="*/ 2624032 h 3372584"/>
                          <a:gd name="connsiteX347" fmla="*/ 2017059 w 2525304"/>
                          <a:gd name="connsiteY347" fmla="*/ 2583690 h 3372584"/>
                          <a:gd name="connsiteX348" fmla="*/ 1981200 w 2525304"/>
                          <a:gd name="connsiteY348" fmla="*/ 2516455 h 3372584"/>
                          <a:gd name="connsiteX349" fmla="*/ 1972235 w 2525304"/>
                          <a:gd name="connsiteY349" fmla="*/ 2503008 h 3372584"/>
                          <a:gd name="connsiteX350" fmla="*/ 1958788 w 2525304"/>
                          <a:gd name="connsiteY350" fmla="*/ 2480596 h 3372584"/>
                          <a:gd name="connsiteX351" fmla="*/ 1905000 w 2525304"/>
                          <a:gd name="connsiteY351" fmla="*/ 2399914 h 3372584"/>
                          <a:gd name="connsiteX352" fmla="*/ 1882588 w 2525304"/>
                          <a:gd name="connsiteY352" fmla="*/ 2359573 h 3372584"/>
                          <a:gd name="connsiteX353" fmla="*/ 1869141 w 2525304"/>
                          <a:gd name="connsiteY353" fmla="*/ 2341643 h 3372584"/>
                          <a:gd name="connsiteX354" fmla="*/ 1806388 w 2525304"/>
                          <a:gd name="connsiteY354" fmla="*/ 2314749 h 3372584"/>
                          <a:gd name="connsiteX355" fmla="*/ 1779494 w 2525304"/>
                          <a:gd name="connsiteY355" fmla="*/ 2305784 h 3372584"/>
                          <a:gd name="connsiteX356" fmla="*/ 1752600 w 2525304"/>
                          <a:gd name="connsiteY356" fmla="*/ 2301302 h 3372584"/>
                          <a:gd name="connsiteX357" fmla="*/ 1680882 w 2525304"/>
                          <a:gd name="connsiteY357" fmla="*/ 2278890 h 3372584"/>
                          <a:gd name="connsiteX358" fmla="*/ 1662953 w 2525304"/>
                          <a:gd name="connsiteY358" fmla="*/ 2274408 h 3372584"/>
                          <a:gd name="connsiteX359" fmla="*/ 1640541 w 2525304"/>
                          <a:gd name="connsiteY359" fmla="*/ 2260961 h 3372584"/>
                          <a:gd name="connsiteX360" fmla="*/ 1604682 w 2525304"/>
                          <a:gd name="connsiteY360" fmla="*/ 2274408 h 3372584"/>
                          <a:gd name="connsiteX361" fmla="*/ 1537447 w 2525304"/>
                          <a:gd name="connsiteY361" fmla="*/ 2305784 h 3372584"/>
                          <a:gd name="connsiteX362" fmla="*/ 1510553 w 2525304"/>
                          <a:gd name="connsiteY362" fmla="*/ 2310267 h 3372584"/>
                          <a:gd name="connsiteX363" fmla="*/ 1488141 w 2525304"/>
                          <a:gd name="connsiteY363" fmla="*/ 2314749 h 3372584"/>
                          <a:gd name="connsiteX364" fmla="*/ 1443318 w 2525304"/>
                          <a:gd name="connsiteY364" fmla="*/ 2323714 h 3372584"/>
                          <a:gd name="connsiteX365" fmla="*/ 1367118 w 2525304"/>
                          <a:gd name="connsiteY365" fmla="*/ 2305784 h 3372584"/>
                          <a:gd name="connsiteX366" fmla="*/ 1317812 w 2525304"/>
                          <a:gd name="connsiteY366" fmla="*/ 2287855 h 3372584"/>
                          <a:gd name="connsiteX367" fmla="*/ 1066800 w 2525304"/>
                          <a:gd name="connsiteY367" fmla="*/ 2274408 h 3372584"/>
                          <a:gd name="connsiteX368" fmla="*/ 1030941 w 2525304"/>
                          <a:gd name="connsiteY368" fmla="*/ 2265443 h 3372584"/>
                          <a:gd name="connsiteX369" fmla="*/ 986118 w 2525304"/>
                          <a:gd name="connsiteY369" fmla="*/ 2243032 h 3372584"/>
                          <a:gd name="connsiteX370" fmla="*/ 968188 w 2525304"/>
                          <a:gd name="connsiteY370" fmla="*/ 2234067 h 3372584"/>
                          <a:gd name="connsiteX371" fmla="*/ 936812 w 2525304"/>
                          <a:gd name="connsiteY371" fmla="*/ 2216137 h 3372584"/>
                          <a:gd name="connsiteX372" fmla="*/ 905435 w 2525304"/>
                          <a:gd name="connsiteY372" fmla="*/ 2198208 h 3372584"/>
                          <a:gd name="connsiteX373" fmla="*/ 869576 w 2525304"/>
                          <a:gd name="connsiteY373" fmla="*/ 2211655 h 3372584"/>
                          <a:gd name="connsiteX374" fmla="*/ 856129 w 2525304"/>
                          <a:gd name="connsiteY374" fmla="*/ 2229584 h 3372584"/>
                          <a:gd name="connsiteX375" fmla="*/ 815788 w 2525304"/>
                          <a:gd name="connsiteY375" fmla="*/ 2269926 h 3372584"/>
                          <a:gd name="connsiteX376" fmla="*/ 788894 w 2525304"/>
                          <a:gd name="connsiteY376" fmla="*/ 2292337 h 3372584"/>
                          <a:gd name="connsiteX377" fmla="*/ 762000 w 2525304"/>
                          <a:gd name="connsiteY377" fmla="*/ 2314749 h 3372584"/>
                          <a:gd name="connsiteX378" fmla="*/ 753035 w 2525304"/>
                          <a:gd name="connsiteY378" fmla="*/ 2328196 h 3372584"/>
                          <a:gd name="connsiteX379" fmla="*/ 735106 w 2525304"/>
                          <a:gd name="connsiteY379" fmla="*/ 2341643 h 3372584"/>
                          <a:gd name="connsiteX380" fmla="*/ 712694 w 2525304"/>
                          <a:gd name="connsiteY380" fmla="*/ 2364055 h 3372584"/>
                          <a:gd name="connsiteX381" fmla="*/ 694765 w 2525304"/>
                          <a:gd name="connsiteY381" fmla="*/ 2377502 h 3372584"/>
                          <a:gd name="connsiteX382" fmla="*/ 681318 w 2525304"/>
                          <a:gd name="connsiteY382" fmla="*/ 2395432 h 3372584"/>
                          <a:gd name="connsiteX383" fmla="*/ 667870 w 2525304"/>
                          <a:gd name="connsiteY383" fmla="*/ 2404396 h 3372584"/>
                          <a:gd name="connsiteX384" fmla="*/ 623047 w 2525304"/>
                          <a:gd name="connsiteY384" fmla="*/ 2444737 h 3372584"/>
                          <a:gd name="connsiteX385" fmla="*/ 600635 w 2525304"/>
                          <a:gd name="connsiteY385" fmla="*/ 2476114 h 3372584"/>
                          <a:gd name="connsiteX386" fmla="*/ 587188 w 2525304"/>
                          <a:gd name="connsiteY386" fmla="*/ 2516455 h 3372584"/>
                          <a:gd name="connsiteX387" fmla="*/ 582706 w 2525304"/>
                          <a:gd name="connsiteY387" fmla="*/ 2547832 h 3372584"/>
                          <a:gd name="connsiteX388" fmla="*/ 596153 w 2525304"/>
                          <a:gd name="connsiteY388" fmla="*/ 2637479 h 3372584"/>
                          <a:gd name="connsiteX389" fmla="*/ 600635 w 2525304"/>
                          <a:gd name="connsiteY389" fmla="*/ 2655408 h 3372584"/>
                          <a:gd name="connsiteX390" fmla="*/ 609600 w 2525304"/>
                          <a:gd name="connsiteY390" fmla="*/ 2673337 h 3372584"/>
                          <a:gd name="connsiteX391" fmla="*/ 614082 w 2525304"/>
                          <a:gd name="connsiteY391" fmla="*/ 2691267 h 3372584"/>
                          <a:gd name="connsiteX392" fmla="*/ 623047 w 2525304"/>
                          <a:gd name="connsiteY392" fmla="*/ 2713679 h 3372584"/>
                          <a:gd name="connsiteX393" fmla="*/ 627529 w 2525304"/>
                          <a:gd name="connsiteY393" fmla="*/ 2736090 h 3372584"/>
                          <a:gd name="connsiteX394" fmla="*/ 640976 w 2525304"/>
                          <a:gd name="connsiteY394" fmla="*/ 2767467 h 3372584"/>
                          <a:gd name="connsiteX395" fmla="*/ 645459 w 2525304"/>
                          <a:gd name="connsiteY395" fmla="*/ 2780914 h 3372584"/>
                          <a:gd name="connsiteX396" fmla="*/ 658906 w 2525304"/>
                          <a:gd name="connsiteY396" fmla="*/ 2803326 h 3372584"/>
                          <a:gd name="connsiteX397" fmla="*/ 676835 w 2525304"/>
                          <a:gd name="connsiteY397" fmla="*/ 2866079 h 3372584"/>
                          <a:gd name="connsiteX398" fmla="*/ 690282 w 2525304"/>
                          <a:gd name="connsiteY398" fmla="*/ 2897455 h 3372584"/>
                          <a:gd name="connsiteX399" fmla="*/ 699247 w 2525304"/>
                          <a:gd name="connsiteY399" fmla="*/ 2942279 h 3372584"/>
                          <a:gd name="connsiteX400" fmla="*/ 703729 w 2525304"/>
                          <a:gd name="connsiteY400" fmla="*/ 2969173 h 3372584"/>
                          <a:gd name="connsiteX401" fmla="*/ 717176 w 2525304"/>
                          <a:gd name="connsiteY401" fmla="*/ 2996067 h 3372584"/>
                          <a:gd name="connsiteX402" fmla="*/ 735106 w 2525304"/>
                          <a:gd name="connsiteY402" fmla="*/ 3054337 h 3372584"/>
                          <a:gd name="connsiteX403" fmla="*/ 739588 w 2525304"/>
                          <a:gd name="connsiteY403" fmla="*/ 3081232 h 3372584"/>
                          <a:gd name="connsiteX404" fmla="*/ 762000 w 2525304"/>
                          <a:gd name="connsiteY404" fmla="*/ 3143984 h 3372584"/>
                          <a:gd name="connsiteX405" fmla="*/ 766482 w 2525304"/>
                          <a:gd name="connsiteY405" fmla="*/ 3233632 h 3372584"/>
                          <a:gd name="connsiteX406" fmla="*/ 770965 w 2525304"/>
                          <a:gd name="connsiteY406" fmla="*/ 3256043 h 3372584"/>
                          <a:gd name="connsiteX407" fmla="*/ 775447 w 2525304"/>
                          <a:gd name="connsiteY407" fmla="*/ 3287420 h 3372584"/>
                          <a:gd name="connsiteX408" fmla="*/ 748553 w 2525304"/>
                          <a:gd name="connsiteY408" fmla="*/ 3336726 h 3372584"/>
                          <a:gd name="connsiteX409" fmla="*/ 721659 w 2525304"/>
                          <a:gd name="connsiteY409" fmla="*/ 3345690 h 3372584"/>
                          <a:gd name="connsiteX410" fmla="*/ 708212 w 2525304"/>
                          <a:gd name="connsiteY410" fmla="*/ 3350173 h 3372584"/>
                          <a:gd name="connsiteX411" fmla="*/ 623047 w 2525304"/>
                          <a:gd name="connsiteY411" fmla="*/ 3332243 h 3372584"/>
                          <a:gd name="connsiteX412" fmla="*/ 609600 w 2525304"/>
                          <a:gd name="connsiteY412" fmla="*/ 3309832 h 3372584"/>
                          <a:gd name="connsiteX413" fmla="*/ 591670 w 2525304"/>
                          <a:gd name="connsiteY413" fmla="*/ 3269490 h 3372584"/>
                          <a:gd name="connsiteX414" fmla="*/ 560294 w 2525304"/>
                          <a:gd name="connsiteY414" fmla="*/ 3211220 h 3372584"/>
                          <a:gd name="connsiteX415" fmla="*/ 551329 w 2525304"/>
                          <a:gd name="connsiteY415" fmla="*/ 3197773 h 3372584"/>
                          <a:gd name="connsiteX416" fmla="*/ 528918 w 2525304"/>
                          <a:gd name="connsiteY416" fmla="*/ 3175361 h 3372584"/>
                          <a:gd name="connsiteX417" fmla="*/ 519953 w 2525304"/>
                          <a:gd name="connsiteY417" fmla="*/ 3130537 h 3372584"/>
                          <a:gd name="connsiteX418" fmla="*/ 524435 w 2525304"/>
                          <a:gd name="connsiteY418" fmla="*/ 3103643 h 3372584"/>
                          <a:gd name="connsiteX419" fmla="*/ 528918 w 2525304"/>
                          <a:gd name="connsiteY419" fmla="*/ 3090196 h 3372584"/>
                          <a:gd name="connsiteX420" fmla="*/ 542365 w 2525304"/>
                          <a:gd name="connsiteY420" fmla="*/ 3054337 h 3372584"/>
                          <a:gd name="connsiteX421" fmla="*/ 484094 w 2525304"/>
                          <a:gd name="connsiteY421" fmla="*/ 2888490 h 3372584"/>
                          <a:gd name="connsiteX422" fmla="*/ 443753 w 2525304"/>
                          <a:gd name="connsiteY422" fmla="*/ 2780914 h 3372584"/>
                          <a:gd name="connsiteX423" fmla="*/ 439270 w 2525304"/>
                          <a:gd name="connsiteY423" fmla="*/ 2754020 h 3372584"/>
                          <a:gd name="connsiteX424" fmla="*/ 430306 w 2525304"/>
                          <a:gd name="connsiteY424" fmla="*/ 2718161 h 3372584"/>
                          <a:gd name="connsiteX425" fmla="*/ 425823 w 2525304"/>
                          <a:gd name="connsiteY425" fmla="*/ 2682302 h 3372584"/>
                          <a:gd name="connsiteX426" fmla="*/ 398929 w 2525304"/>
                          <a:gd name="connsiteY426" fmla="*/ 2601620 h 3372584"/>
                          <a:gd name="connsiteX427" fmla="*/ 385482 w 2525304"/>
                          <a:gd name="connsiteY427" fmla="*/ 2570243 h 3372584"/>
                          <a:gd name="connsiteX428" fmla="*/ 381000 w 2525304"/>
                          <a:gd name="connsiteY428" fmla="*/ 2552314 h 3372584"/>
                          <a:gd name="connsiteX429" fmla="*/ 372035 w 2525304"/>
                          <a:gd name="connsiteY429" fmla="*/ 2485079 h 3372584"/>
                          <a:gd name="connsiteX430" fmla="*/ 367553 w 2525304"/>
                          <a:gd name="connsiteY430" fmla="*/ 2471632 h 3372584"/>
                          <a:gd name="connsiteX431" fmla="*/ 407894 w 2525304"/>
                          <a:gd name="connsiteY431" fmla="*/ 2453702 h 3372584"/>
                          <a:gd name="connsiteX432" fmla="*/ 515470 w 2525304"/>
                          <a:gd name="connsiteY432" fmla="*/ 2408879 h 3372584"/>
                          <a:gd name="connsiteX433" fmla="*/ 578223 w 2525304"/>
                          <a:gd name="connsiteY433" fmla="*/ 2355090 h 3372584"/>
                          <a:gd name="connsiteX434" fmla="*/ 587188 w 2525304"/>
                          <a:gd name="connsiteY434" fmla="*/ 2332679 h 3372584"/>
                          <a:gd name="connsiteX435" fmla="*/ 614082 w 2525304"/>
                          <a:gd name="connsiteY435" fmla="*/ 2256479 h 3372584"/>
                          <a:gd name="connsiteX436" fmla="*/ 649941 w 2525304"/>
                          <a:gd name="connsiteY436" fmla="*/ 2202690 h 3372584"/>
                          <a:gd name="connsiteX437" fmla="*/ 690282 w 2525304"/>
                          <a:gd name="connsiteY437" fmla="*/ 2175796 h 3372584"/>
                          <a:gd name="connsiteX438" fmla="*/ 703729 w 2525304"/>
                          <a:gd name="connsiteY438" fmla="*/ 2166832 h 3372584"/>
                          <a:gd name="connsiteX439" fmla="*/ 739588 w 2525304"/>
                          <a:gd name="connsiteY439" fmla="*/ 2148902 h 3372584"/>
                          <a:gd name="connsiteX440" fmla="*/ 708212 w 2525304"/>
                          <a:gd name="connsiteY440" fmla="*/ 2189243 h 3372584"/>
                          <a:gd name="connsiteX441" fmla="*/ 654423 w 2525304"/>
                          <a:gd name="connsiteY441" fmla="*/ 2243032 h 3372584"/>
                          <a:gd name="connsiteX442" fmla="*/ 636494 w 2525304"/>
                          <a:gd name="connsiteY442" fmla="*/ 2260961 h 3372584"/>
                          <a:gd name="connsiteX443" fmla="*/ 614082 w 2525304"/>
                          <a:gd name="connsiteY443" fmla="*/ 2287855 h 3372584"/>
                          <a:gd name="connsiteX444" fmla="*/ 605118 w 2525304"/>
                          <a:gd name="connsiteY444" fmla="*/ 2301302 h 3372584"/>
                          <a:gd name="connsiteX445" fmla="*/ 560294 w 2525304"/>
                          <a:gd name="connsiteY445" fmla="*/ 2337161 h 3372584"/>
                          <a:gd name="connsiteX446" fmla="*/ 524435 w 2525304"/>
                          <a:gd name="connsiteY446" fmla="*/ 2350608 h 3372584"/>
                          <a:gd name="connsiteX447" fmla="*/ 502023 w 2525304"/>
                          <a:gd name="connsiteY447" fmla="*/ 2364055 h 3372584"/>
                          <a:gd name="connsiteX448" fmla="*/ 461682 w 2525304"/>
                          <a:gd name="connsiteY448" fmla="*/ 2390949 h 3372584"/>
                          <a:gd name="connsiteX449" fmla="*/ 448235 w 2525304"/>
                          <a:gd name="connsiteY449" fmla="*/ 2399914 h 3372584"/>
                          <a:gd name="connsiteX450" fmla="*/ 430306 w 2525304"/>
                          <a:gd name="connsiteY450" fmla="*/ 2408879 h 3372584"/>
                          <a:gd name="connsiteX451" fmla="*/ 412376 w 2525304"/>
                          <a:gd name="connsiteY451" fmla="*/ 2422326 h 3372584"/>
                          <a:gd name="connsiteX452" fmla="*/ 389965 w 2525304"/>
                          <a:gd name="connsiteY452" fmla="*/ 2431290 h 3372584"/>
                          <a:gd name="connsiteX453" fmla="*/ 372035 w 2525304"/>
                          <a:gd name="connsiteY453" fmla="*/ 2444737 h 3372584"/>
                          <a:gd name="connsiteX454" fmla="*/ 318247 w 2525304"/>
                          <a:gd name="connsiteY454" fmla="*/ 2476114 h 3372584"/>
                          <a:gd name="connsiteX455" fmla="*/ 304800 w 2525304"/>
                          <a:gd name="connsiteY455" fmla="*/ 2494043 h 3372584"/>
                          <a:gd name="connsiteX456" fmla="*/ 282388 w 2525304"/>
                          <a:gd name="connsiteY456" fmla="*/ 2520937 h 3372584"/>
                          <a:gd name="connsiteX457" fmla="*/ 295835 w 2525304"/>
                          <a:gd name="connsiteY457" fmla="*/ 2816773 h 3372584"/>
                          <a:gd name="connsiteX458" fmla="*/ 300318 w 2525304"/>
                          <a:gd name="connsiteY458" fmla="*/ 2839184 h 3372584"/>
                          <a:gd name="connsiteX459" fmla="*/ 304800 w 2525304"/>
                          <a:gd name="connsiteY459" fmla="*/ 2870561 h 3372584"/>
                          <a:gd name="connsiteX460" fmla="*/ 309282 w 2525304"/>
                          <a:gd name="connsiteY460" fmla="*/ 2928832 h 3372584"/>
                          <a:gd name="connsiteX461" fmla="*/ 322729 w 2525304"/>
                          <a:gd name="connsiteY461" fmla="*/ 2987102 h 3372584"/>
                          <a:gd name="connsiteX462" fmla="*/ 327212 w 2525304"/>
                          <a:gd name="connsiteY462" fmla="*/ 3013996 h 3372584"/>
                          <a:gd name="connsiteX463" fmla="*/ 331694 w 2525304"/>
                          <a:gd name="connsiteY463" fmla="*/ 3045373 h 3372584"/>
                          <a:gd name="connsiteX464" fmla="*/ 345141 w 2525304"/>
                          <a:gd name="connsiteY464" fmla="*/ 3072267 h 3372584"/>
                          <a:gd name="connsiteX465" fmla="*/ 367553 w 2525304"/>
                          <a:gd name="connsiteY465" fmla="*/ 3126055 h 3372584"/>
                          <a:gd name="connsiteX466" fmla="*/ 381000 w 2525304"/>
                          <a:gd name="connsiteY466" fmla="*/ 3184326 h 3372584"/>
                          <a:gd name="connsiteX467" fmla="*/ 389965 w 2525304"/>
                          <a:gd name="connsiteY467" fmla="*/ 3197773 h 3372584"/>
                          <a:gd name="connsiteX468" fmla="*/ 394447 w 2525304"/>
                          <a:gd name="connsiteY468" fmla="*/ 3215702 h 3372584"/>
                          <a:gd name="connsiteX469" fmla="*/ 412376 w 2525304"/>
                          <a:gd name="connsiteY469" fmla="*/ 3247079 h 3372584"/>
                          <a:gd name="connsiteX470" fmla="*/ 416859 w 2525304"/>
                          <a:gd name="connsiteY470" fmla="*/ 3260526 h 3372584"/>
                          <a:gd name="connsiteX471" fmla="*/ 425823 w 2525304"/>
                          <a:gd name="connsiteY471" fmla="*/ 3273973 h 3372584"/>
                          <a:gd name="connsiteX472" fmla="*/ 439270 w 2525304"/>
                          <a:gd name="connsiteY472" fmla="*/ 3305349 h 3372584"/>
                          <a:gd name="connsiteX473" fmla="*/ 439270 w 2525304"/>
                          <a:gd name="connsiteY473" fmla="*/ 3354655 h 3372584"/>
                          <a:gd name="connsiteX474" fmla="*/ 430306 w 2525304"/>
                          <a:gd name="connsiteY474" fmla="*/ 3368102 h 3372584"/>
                          <a:gd name="connsiteX475" fmla="*/ 412376 w 2525304"/>
                          <a:gd name="connsiteY475" fmla="*/ 3372584 h 3372584"/>
                          <a:gd name="connsiteX476" fmla="*/ 295835 w 2525304"/>
                          <a:gd name="connsiteY476" fmla="*/ 3359137 h 3372584"/>
                          <a:gd name="connsiteX477" fmla="*/ 264459 w 2525304"/>
                          <a:gd name="connsiteY477" fmla="*/ 3278455 h 3372584"/>
                          <a:gd name="connsiteX478" fmla="*/ 259976 w 2525304"/>
                          <a:gd name="connsiteY478" fmla="*/ 3242596 h 3372584"/>
                          <a:gd name="connsiteX479" fmla="*/ 246529 w 2525304"/>
                          <a:gd name="connsiteY479" fmla="*/ 3179843 h 3372584"/>
                          <a:gd name="connsiteX480" fmla="*/ 237565 w 2525304"/>
                          <a:gd name="connsiteY480" fmla="*/ 3085714 h 3372584"/>
                          <a:gd name="connsiteX481" fmla="*/ 228600 w 2525304"/>
                          <a:gd name="connsiteY481" fmla="*/ 3058820 h 3372584"/>
                          <a:gd name="connsiteX482" fmla="*/ 219635 w 2525304"/>
                          <a:gd name="connsiteY482" fmla="*/ 3022961 h 3372584"/>
                          <a:gd name="connsiteX483" fmla="*/ 206188 w 2525304"/>
                          <a:gd name="connsiteY483" fmla="*/ 2982620 h 3372584"/>
                          <a:gd name="connsiteX484" fmla="*/ 201706 w 2525304"/>
                          <a:gd name="connsiteY484" fmla="*/ 2951243 h 3372584"/>
                          <a:gd name="connsiteX485" fmla="*/ 197223 w 2525304"/>
                          <a:gd name="connsiteY485" fmla="*/ 2928832 h 3372584"/>
                          <a:gd name="connsiteX486" fmla="*/ 192741 w 2525304"/>
                          <a:gd name="connsiteY486" fmla="*/ 2892973 h 3372584"/>
                          <a:gd name="connsiteX487" fmla="*/ 188259 w 2525304"/>
                          <a:gd name="connsiteY487" fmla="*/ 2852632 h 3372584"/>
                          <a:gd name="connsiteX488" fmla="*/ 179294 w 2525304"/>
                          <a:gd name="connsiteY488" fmla="*/ 2825737 h 3372584"/>
                          <a:gd name="connsiteX489" fmla="*/ 165847 w 2525304"/>
                          <a:gd name="connsiteY489" fmla="*/ 2776432 h 3372584"/>
                          <a:gd name="connsiteX490" fmla="*/ 161365 w 2525304"/>
                          <a:gd name="connsiteY490" fmla="*/ 2749537 h 3372584"/>
                          <a:gd name="connsiteX491" fmla="*/ 156882 w 2525304"/>
                          <a:gd name="connsiteY491" fmla="*/ 2561279 h 3372584"/>
                          <a:gd name="connsiteX492" fmla="*/ 152400 w 2525304"/>
                          <a:gd name="connsiteY492" fmla="*/ 2520937 h 3372584"/>
                          <a:gd name="connsiteX493" fmla="*/ 143435 w 2525304"/>
                          <a:gd name="connsiteY493" fmla="*/ 2386467 h 3372584"/>
                          <a:gd name="connsiteX494" fmla="*/ 129988 w 2525304"/>
                          <a:gd name="connsiteY494" fmla="*/ 2346126 h 3372584"/>
                          <a:gd name="connsiteX495" fmla="*/ 125506 w 2525304"/>
                          <a:gd name="connsiteY495" fmla="*/ 2332679 h 3372584"/>
                          <a:gd name="connsiteX496" fmla="*/ 138953 w 2525304"/>
                          <a:gd name="connsiteY496" fmla="*/ 2314749 h 3372584"/>
                          <a:gd name="connsiteX497" fmla="*/ 152400 w 2525304"/>
                          <a:gd name="connsiteY497" fmla="*/ 2305784 h 3372584"/>
                          <a:gd name="connsiteX498" fmla="*/ 170329 w 2525304"/>
                          <a:gd name="connsiteY498" fmla="*/ 2260961 h 3372584"/>
                          <a:gd name="connsiteX499" fmla="*/ 188259 w 2525304"/>
                          <a:gd name="connsiteY499" fmla="*/ 2225102 h 3372584"/>
                          <a:gd name="connsiteX500" fmla="*/ 206188 w 2525304"/>
                          <a:gd name="connsiteY500" fmla="*/ 2189243 h 3372584"/>
                          <a:gd name="connsiteX501" fmla="*/ 210670 w 2525304"/>
                          <a:gd name="connsiteY501" fmla="*/ 2175796 h 3372584"/>
                          <a:gd name="connsiteX502" fmla="*/ 219635 w 2525304"/>
                          <a:gd name="connsiteY502" fmla="*/ 2117526 h 3372584"/>
                          <a:gd name="connsiteX503" fmla="*/ 210670 w 2525304"/>
                          <a:gd name="connsiteY503" fmla="*/ 1960643 h 3372584"/>
                          <a:gd name="connsiteX504" fmla="*/ 192741 w 2525304"/>
                          <a:gd name="connsiteY504" fmla="*/ 1924784 h 3372584"/>
                          <a:gd name="connsiteX505" fmla="*/ 179294 w 2525304"/>
                          <a:gd name="connsiteY505" fmla="*/ 1893408 h 3372584"/>
                          <a:gd name="connsiteX506" fmla="*/ 165847 w 2525304"/>
                          <a:gd name="connsiteY506" fmla="*/ 1866514 h 3372584"/>
                          <a:gd name="connsiteX507" fmla="*/ 152400 w 2525304"/>
                          <a:gd name="connsiteY507" fmla="*/ 1835137 h 3372584"/>
                          <a:gd name="connsiteX508" fmla="*/ 143435 w 2525304"/>
                          <a:gd name="connsiteY508" fmla="*/ 1821690 h 3372584"/>
                          <a:gd name="connsiteX509" fmla="*/ 107576 w 2525304"/>
                          <a:gd name="connsiteY509" fmla="*/ 1785832 h 3372584"/>
                          <a:gd name="connsiteX510" fmla="*/ 94129 w 2525304"/>
                          <a:gd name="connsiteY510" fmla="*/ 1781349 h 3372584"/>
                          <a:gd name="connsiteX511" fmla="*/ 71718 w 2525304"/>
                          <a:gd name="connsiteY511" fmla="*/ 1772384 h 3372584"/>
                          <a:gd name="connsiteX512" fmla="*/ 58270 w 2525304"/>
                          <a:gd name="connsiteY512" fmla="*/ 1763420 h 3372584"/>
                          <a:gd name="connsiteX513" fmla="*/ 26894 w 2525304"/>
                          <a:gd name="connsiteY513" fmla="*/ 1732043 h 3372584"/>
                          <a:gd name="connsiteX514" fmla="*/ 0 w 2525304"/>
                          <a:gd name="connsiteY514" fmla="*/ 1709632 h 3372584"/>
                          <a:gd name="connsiteX0" fmla="*/ 0 w 2525304"/>
                          <a:gd name="connsiteY0" fmla="*/ 1707929 h 3370881"/>
                          <a:gd name="connsiteX1" fmla="*/ 22412 w 2525304"/>
                          <a:gd name="connsiteY1" fmla="*/ 1698964 h 3370881"/>
                          <a:gd name="connsiteX2" fmla="*/ 31376 w 2525304"/>
                          <a:gd name="connsiteY2" fmla="*/ 1681034 h 3370881"/>
                          <a:gd name="connsiteX3" fmla="*/ 44823 w 2525304"/>
                          <a:gd name="connsiteY3" fmla="*/ 1672070 h 3370881"/>
                          <a:gd name="connsiteX4" fmla="*/ 58270 w 2525304"/>
                          <a:gd name="connsiteY4" fmla="*/ 1654140 h 3370881"/>
                          <a:gd name="connsiteX5" fmla="*/ 76200 w 2525304"/>
                          <a:gd name="connsiteY5" fmla="*/ 1645176 h 3370881"/>
                          <a:gd name="connsiteX6" fmla="*/ 98612 w 2525304"/>
                          <a:gd name="connsiteY6" fmla="*/ 1636211 h 3370881"/>
                          <a:gd name="connsiteX7" fmla="*/ 125506 w 2525304"/>
                          <a:gd name="connsiteY7" fmla="*/ 1627246 h 3370881"/>
                          <a:gd name="connsiteX8" fmla="*/ 152400 w 2525304"/>
                          <a:gd name="connsiteY8" fmla="*/ 1609317 h 3370881"/>
                          <a:gd name="connsiteX9" fmla="*/ 170329 w 2525304"/>
                          <a:gd name="connsiteY9" fmla="*/ 1600352 h 3370881"/>
                          <a:gd name="connsiteX10" fmla="*/ 188259 w 2525304"/>
                          <a:gd name="connsiteY10" fmla="*/ 1582423 h 3370881"/>
                          <a:gd name="connsiteX11" fmla="*/ 228600 w 2525304"/>
                          <a:gd name="connsiteY11" fmla="*/ 1564493 h 3370881"/>
                          <a:gd name="connsiteX12" fmla="*/ 255494 w 2525304"/>
                          <a:gd name="connsiteY12" fmla="*/ 1546564 h 3370881"/>
                          <a:gd name="connsiteX13" fmla="*/ 300318 w 2525304"/>
                          <a:gd name="connsiteY13" fmla="*/ 1524152 h 3370881"/>
                          <a:gd name="connsiteX14" fmla="*/ 313765 w 2525304"/>
                          <a:gd name="connsiteY14" fmla="*/ 1515187 h 3370881"/>
                          <a:gd name="connsiteX15" fmla="*/ 340659 w 2525304"/>
                          <a:gd name="connsiteY15" fmla="*/ 1510705 h 3370881"/>
                          <a:gd name="connsiteX16" fmla="*/ 363070 w 2525304"/>
                          <a:gd name="connsiteY16" fmla="*/ 1506223 h 3370881"/>
                          <a:gd name="connsiteX17" fmla="*/ 389965 w 2525304"/>
                          <a:gd name="connsiteY17" fmla="*/ 1501740 h 3370881"/>
                          <a:gd name="connsiteX18" fmla="*/ 425823 w 2525304"/>
                          <a:gd name="connsiteY18" fmla="*/ 1497258 h 3370881"/>
                          <a:gd name="connsiteX19" fmla="*/ 470647 w 2525304"/>
                          <a:gd name="connsiteY19" fmla="*/ 1488293 h 3370881"/>
                          <a:gd name="connsiteX20" fmla="*/ 515470 w 2525304"/>
                          <a:gd name="connsiteY20" fmla="*/ 1479329 h 3370881"/>
                          <a:gd name="connsiteX21" fmla="*/ 528918 w 2525304"/>
                          <a:gd name="connsiteY21" fmla="*/ 1470364 h 3370881"/>
                          <a:gd name="connsiteX22" fmla="*/ 600635 w 2525304"/>
                          <a:gd name="connsiteY22" fmla="*/ 1456917 h 3370881"/>
                          <a:gd name="connsiteX23" fmla="*/ 690282 w 2525304"/>
                          <a:gd name="connsiteY23" fmla="*/ 1447952 h 3370881"/>
                          <a:gd name="connsiteX24" fmla="*/ 793376 w 2525304"/>
                          <a:gd name="connsiteY24" fmla="*/ 1452434 h 3370881"/>
                          <a:gd name="connsiteX25" fmla="*/ 874059 w 2525304"/>
                          <a:gd name="connsiteY25" fmla="*/ 1465881 h 3370881"/>
                          <a:gd name="connsiteX26" fmla="*/ 914400 w 2525304"/>
                          <a:gd name="connsiteY26" fmla="*/ 1470364 h 3370881"/>
                          <a:gd name="connsiteX27" fmla="*/ 1030941 w 2525304"/>
                          <a:gd name="connsiteY27" fmla="*/ 1483811 h 3370881"/>
                          <a:gd name="connsiteX28" fmla="*/ 1151965 w 2525304"/>
                          <a:gd name="connsiteY28" fmla="*/ 1492776 h 3370881"/>
                          <a:gd name="connsiteX29" fmla="*/ 1281953 w 2525304"/>
                          <a:gd name="connsiteY29" fmla="*/ 1501740 h 3370881"/>
                          <a:gd name="connsiteX30" fmla="*/ 1465729 w 2525304"/>
                          <a:gd name="connsiteY30" fmla="*/ 1497258 h 3370881"/>
                          <a:gd name="connsiteX31" fmla="*/ 1510553 w 2525304"/>
                          <a:gd name="connsiteY31" fmla="*/ 1492776 h 3370881"/>
                          <a:gd name="connsiteX32" fmla="*/ 1582270 w 2525304"/>
                          <a:gd name="connsiteY32" fmla="*/ 1461399 h 3370881"/>
                          <a:gd name="connsiteX33" fmla="*/ 1604682 w 2525304"/>
                          <a:gd name="connsiteY33" fmla="*/ 1456917 h 3370881"/>
                          <a:gd name="connsiteX34" fmla="*/ 1622612 w 2525304"/>
                          <a:gd name="connsiteY34" fmla="*/ 1447952 h 3370881"/>
                          <a:gd name="connsiteX35" fmla="*/ 1645023 w 2525304"/>
                          <a:gd name="connsiteY35" fmla="*/ 1438987 h 3370881"/>
                          <a:gd name="connsiteX36" fmla="*/ 1662953 w 2525304"/>
                          <a:gd name="connsiteY36" fmla="*/ 1425540 h 3370881"/>
                          <a:gd name="connsiteX37" fmla="*/ 1698812 w 2525304"/>
                          <a:gd name="connsiteY37" fmla="*/ 1407611 h 3370881"/>
                          <a:gd name="connsiteX38" fmla="*/ 1739153 w 2525304"/>
                          <a:gd name="connsiteY38" fmla="*/ 1380717 h 3370881"/>
                          <a:gd name="connsiteX39" fmla="*/ 1752600 w 2525304"/>
                          <a:gd name="connsiteY39" fmla="*/ 1367270 h 3370881"/>
                          <a:gd name="connsiteX40" fmla="*/ 1775012 w 2525304"/>
                          <a:gd name="connsiteY40" fmla="*/ 1353823 h 3370881"/>
                          <a:gd name="connsiteX41" fmla="*/ 1797423 w 2525304"/>
                          <a:gd name="connsiteY41" fmla="*/ 1335893 h 3370881"/>
                          <a:gd name="connsiteX42" fmla="*/ 1810870 w 2525304"/>
                          <a:gd name="connsiteY42" fmla="*/ 1304517 h 3370881"/>
                          <a:gd name="connsiteX43" fmla="*/ 1815353 w 2525304"/>
                          <a:gd name="connsiteY43" fmla="*/ 1291070 h 3370881"/>
                          <a:gd name="connsiteX44" fmla="*/ 1801906 w 2525304"/>
                          <a:gd name="connsiteY44" fmla="*/ 1138670 h 3370881"/>
                          <a:gd name="connsiteX45" fmla="*/ 1792941 w 2525304"/>
                          <a:gd name="connsiteY45" fmla="*/ 1125223 h 3370881"/>
                          <a:gd name="connsiteX46" fmla="*/ 1757082 w 2525304"/>
                          <a:gd name="connsiteY46" fmla="*/ 1093846 h 3370881"/>
                          <a:gd name="connsiteX47" fmla="*/ 1730188 w 2525304"/>
                          <a:gd name="connsiteY47" fmla="*/ 1066952 h 3370881"/>
                          <a:gd name="connsiteX48" fmla="*/ 1703294 w 2525304"/>
                          <a:gd name="connsiteY48" fmla="*/ 1049023 h 3370881"/>
                          <a:gd name="connsiteX49" fmla="*/ 1622612 w 2525304"/>
                          <a:gd name="connsiteY49" fmla="*/ 1053505 h 3370881"/>
                          <a:gd name="connsiteX50" fmla="*/ 1595718 w 2525304"/>
                          <a:gd name="connsiteY50" fmla="*/ 1062470 h 3370881"/>
                          <a:gd name="connsiteX51" fmla="*/ 1573306 w 2525304"/>
                          <a:gd name="connsiteY51" fmla="*/ 1066952 h 3370881"/>
                          <a:gd name="connsiteX52" fmla="*/ 1326776 w 2525304"/>
                          <a:gd name="connsiteY52" fmla="*/ 1062470 h 3370881"/>
                          <a:gd name="connsiteX53" fmla="*/ 1308847 w 2525304"/>
                          <a:gd name="connsiteY53" fmla="*/ 1057987 h 3370881"/>
                          <a:gd name="connsiteX54" fmla="*/ 1277470 w 2525304"/>
                          <a:gd name="connsiteY54" fmla="*/ 1053505 h 3370881"/>
                          <a:gd name="connsiteX55" fmla="*/ 1259541 w 2525304"/>
                          <a:gd name="connsiteY55" fmla="*/ 1049023 h 3370881"/>
                          <a:gd name="connsiteX56" fmla="*/ 1232647 w 2525304"/>
                          <a:gd name="connsiteY56" fmla="*/ 1044540 h 3370881"/>
                          <a:gd name="connsiteX57" fmla="*/ 1053353 w 2525304"/>
                          <a:gd name="connsiteY57" fmla="*/ 1049023 h 3370881"/>
                          <a:gd name="connsiteX58" fmla="*/ 1035423 w 2525304"/>
                          <a:gd name="connsiteY58" fmla="*/ 1053505 h 3370881"/>
                          <a:gd name="connsiteX59" fmla="*/ 1008529 w 2525304"/>
                          <a:gd name="connsiteY59" fmla="*/ 1057987 h 3370881"/>
                          <a:gd name="connsiteX60" fmla="*/ 995082 w 2525304"/>
                          <a:gd name="connsiteY60" fmla="*/ 1062470 h 3370881"/>
                          <a:gd name="connsiteX61" fmla="*/ 945776 w 2525304"/>
                          <a:gd name="connsiteY61" fmla="*/ 1031093 h 3370881"/>
                          <a:gd name="connsiteX62" fmla="*/ 941294 w 2525304"/>
                          <a:gd name="connsiteY62" fmla="*/ 1017646 h 3370881"/>
                          <a:gd name="connsiteX63" fmla="*/ 932329 w 2525304"/>
                          <a:gd name="connsiteY63" fmla="*/ 919034 h 3370881"/>
                          <a:gd name="connsiteX64" fmla="*/ 914400 w 2525304"/>
                          <a:gd name="connsiteY64" fmla="*/ 901105 h 3370881"/>
                          <a:gd name="connsiteX65" fmla="*/ 918882 w 2525304"/>
                          <a:gd name="connsiteY65" fmla="*/ 869729 h 3370881"/>
                          <a:gd name="connsiteX66" fmla="*/ 941294 w 2525304"/>
                          <a:gd name="connsiteY66" fmla="*/ 865246 h 3370881"/>
                          <a:gd name="connsiteX67" fmla="*/ 959223 w 2525304"/>
                          <a:gd name="connsiteY67" fmla="*/ 851799 h 3370881"/>
                          <a:gd name="connsiteX68" fmla="*/ 990600 w 2525304"/>
                          <a:gd name="connsiteY68" fmla="*/ 847317 h 3370881"/>
                          <a:gd name="connsiteX69" fmla="*/ 1129553 w 2525304"/>
                          <a:gd name="connsiteY69" fmla="*/ 838352 h 3370881"/>
                          <a:gd name="connsiteX70" fmla="*/ 1147482 w 2525304"/>
                          <a:gd name="connsiteY70" fmla="*/ 829387 h 3370881"/>
                          <a:gd name="connsiteX71" fmla="*/ 1178859 w 2525304"/>
                          <a:gd name="connsiteY71" fmla="*/ 806976 h 3370881"/>
                          <a:gd name="connsiteX72" fmla="*/ 1192306 w 2525304"/>
                          <a:gd name="connsiteY72" fmla="*/ 793529 h 3370881"/>
                          <a:gd name="connsiteX73" fmla="*/ 1214718 w 2525304"/>
                          <a:gd name="connsiteY73" fmla="*/ 784564 h 3370881"/>
                          <a:gd name="connsiteX74" fmla="*/ 1241612 w 2525304"/>
                          <a:gd name="connsiteY74" fmla="*/ 771117 h 3370881"/>
                          <a:gd name="connsiteX75" fmla="*/ 1277470 w 2525304"/>
                          <a:gd name="connsiteY75" fmla="*/ 753187 h 3370881"/>
                          <a:gd name="connsiteX76" fmla="*/ 1295400 w 2525304"/>
                          <a:gd name="connsiteY76" fmla="*/ 730776 h 3370881"/>
                          <a:gd name="connsiteX77" fmla="*/ 1317812 w 2525304"/>
                          <a:gd name="connsiteY77" fmla="*/ 708364 h 3370881"/>
                          <a:gd name="connsiteX78" fmla="*/ 1353670 w 2525304"/>
                          <a:gd name="connsiteY78" fmla="*/ 663540 h 3370881"/>
                          <a:gd name="connsiteX79" fmla="*/ 1371600 w 2525304"/>
                          <a:gd name="connsiteY79" fmla="*/ 636646 h 3370881"/>
                          <a:gd name="connsiteX80" fmla="*/ 1380565 w 2525304"/>
                          <a:gd name="connsiteY80" fmla="*/ 596305 h 3370881"/>
                          <a:gd name="connsiteX81" fmla="*/ 1385047 w 2525304"/>
                          <a:gd name="connsiteY81" fmla="*/ 582858 h 3370881"/>
                          <a:gd name="connsiteX82" fmla="*/ 1380565 w 2525304"/>
                          <a:gd name="connsiteY82" fmla="*/ 533552 h 3370881"/>
                          <a:gd name="connsiteX83" fmla="*/ 1367118 w 2525304"/>
                          <a:gd name="connsiteY83" fmla="*/ 524587 h 3370881"/>
                          <a:gd name="connsiteX84" fmla="*/ 1349188 w 2525304"/>
                          <a:gd name="connsiteY84" fmla="*/ 520105 h 3370881"/>
                          <a:gd name="connsiteX85" fmla="*/ 1326776 w 2525304"/>
                          <a:gd name="connsiteY85" fmla="*/ 511140 h 3370881"/>
                          <a:gd name="connsiteX86" fmla="*/ 1281953 w 2525304"/>
                          <a:gd name="connsiteY86" fmla="*/ 515623 h 3370881"/>
                          <a:gd name="connsiteX87" fmla="*/ 1250576 w 2525304"/>
                          <a:gd name="connsiteY87" fmla="*/ 529070 h 3370881"/>
                          <a:gd name="connsiteX88" fmla="*/ 1210235 w 2525304"/>
                          <a:gd name="connsiteY88" fmla="*/ 542517 h 3370881"/>
                          <a:gd name="connsiteX89" fmla="*/ 1183341 w 2525304"/>
                          <a:gd name="connsiteY89" fmla="*/ 555964 h 3370881"/>
                          <a:gd name="connsiteX90" fmla="*/ 1160929 w 2525304"/>
                          <a:gd name="connsiteY90" fmla="*/ 569411 h 3370881"/>
                          <a:gd name="connsiteX91" fmla="*/ 1134035 w 2525304"/>
                          <a:gd name="connsiteY91" fmla="*/ 578376 h 3370881"/>
                          <a:gd name="connsiteX92" fmla="*/ 1111623 w 2525304"/>
                          <a:gd name="connsiteY92" fmla="*/ 587340 h 3370881"/>
                          <a:gd name="connsiteX93" fmla="*/ 1084729 w 2525304"/>
                          <a:gd name="connsiteY93" fmla="*/ 596305 h 3370881"/>
                          <a:gd name="connsiteX94" fmla="*/ 986118 w 2525304"/>
                          <a:gd name="connsiteY94" fmla="*/ 591823 h 3370881"/>
                          <a:gd name="connsiteX95" fmla="*/ 927847 w 2525304"/>
                          <a:gd name="connsiteY95" fmla="*/ 578376 h 3370881"/>
                          <a:gd name="connsiteX96" fmla="*/ 896470 w 2525304"/>
                          <a:gd name="connsiteY96" fmla="*/ 555964 h 3370881"/>
                          <a:gd name="connsiteX97" fmla="*/ 883023 w 2525304"/>
                          <a:gd name="connsiteY97" fmla="*/ 546999 h 3370881"/>
                          <a:gd name="connsiteX98" fmla="*/ 865094 w 2525304"/>
                          <a:gd name="connsiteY98" fmla="*/ 497693 h 3370881"/>
                          <a:gd name="connsiteX99" fmla="*/ 869576 w 2525304"/>
                          <a:gd name="connsiteY99" fmla="*/ 403564 h 3370881"/>
                          <a:gd name="connsiteX100" fmla="*/ 874059 w 2525304"/>
                          <a:gd name="connsiteY100" fmla="*/ 385634 h 3370881"/>
                          <a:gd name="connsiteX101" fmla="*/ 883023 w 2525304"/>
                          <a:gd name="connsiteY101" fmla="*/ 372187 h 3370881"/>
                          <a:gd name="connsiteX102" fmla="*/ 909918 w 2525304"/>
                          <a:gd name="connsiteY102" fmla="*/ 363223 h 3370881"/>
                          <a:gd name="connsiteX103" fmla="*/ 914400 w 2525304"/>
                          <a:gd name="connsiteY103" fmla="*/ 385634 h 3370881"/>
                          <a:gd name="connsiteX104" fmla="*/ 909918 w 2525304"/>
                          <a:gd name="connsiteY104" fmla="*/ 408046 h 3370881"/>
                          <a:gd name="connsiteX105" fmla="*/ 900953 w 2525304"/>
                          <a:gd name="connsiteY105" fmla="*/ 466317 h 3370881"/>
                          <a:gd name="connsiteX106" fmla="*/ 905435 w 2525304"/>
                          <a:gd name="connsiteY106" fmla="*/ 515623 h 3370881"/>
                          <a:gd name="connsiteX107" fmla="*/ 932329 w 2525304"/>
                          <a:gd name="connsiteY107" fmla="*/ 551481 h 3370881"/>
                          <a:gd name="connsiteX108" fmla="*/ 954741 w 2525304"/>
                          <a:gd name="connsiteY108" fmla="*/ 560446 h 3370881"/>
                          <a:gd name="connsiteX109" fmla="*/ 972670 w 2525304"/>
                          <a:gd name="connsiteY109" fmla="*/ 569411 h 3370881"/>
                          <a:gd name="connsiteX110" fmla="*/ 1066800 w 2525304"/>
                          <a:gd name="connsiteY110" fmla="*/ 564929 h 3370881"/>
                          <a:gd name="connsiteX111" fmla="*/ 1111623 w 2525304"/>
                          <a:gd name="connsiteY111" fmla="*/ 551481 h 3370881"/>
                          <a:gd name="connsiteX112" fmla="*/ 1129553 w 2525304"/>
                          <a:gd name="connsiteY112" fmla="*/ 538034 h 3370881"/>
                          <a:gd name="connsiteX113" fmla="*/ 1156447 w 2525304"/>
                          <a:gd name="connsiteY113" fmla="*/ 511140 h 3370881"/>
                          <a:gd name="connsiteX114" fmla="*/ 1160929 w 2525304"/>
                          <a:gd name="connsiteY114" fmla="*/ 493211 h 3370881"/>
                          <a:gd name="connsiteX115" fmla="*/ 1178859 w 2525304"/>
                          <a:gd name="connsiteY115" fmla="*/ 331846 h 3370881"/>
                          <a:gd name="connsiteX116" fmla="*/ 1210235 w 2525304"/>
                          <a:gd name="connsiteY116" fmla="*/ 336329 h 3370881"/>
                          <a:gd name="connsiteX117" fmla="*/ 1214718 w 2525304"/>
                          <a:gd name="connsiteY117" fmla="*/ 367705 h 3370881"/>
                          <a:gd name="connsiteX118" fmla="*/ 1201270 w 2525304"/>
                          <a:gd name="connsiteY118" fmla="*/ 412529 h 3370881"/>
                          <a:gd name="connsiteX119" fmla="*/ 1210235 w 2525304"/>
                          <a:gd name="connsiteY119" fmla="*/ 461834 h 3370881"/>
                          <a:gd name="connsiteX120" fmla="*/ 1214718 w 2525304"/>
                          <a:gd name="connsiteY120" fmla="*/ 475281 h 3370881"/>
                          <a:gd name="connsiteX121" fmla="*/ 1228165 w 2525304"/>
                          <a:gd name="connsiteY121" fmla="*/ 484246 h 3370881"/>
                          <a:gd name="connsiteX122" fmla="*/ 1250576 w 2525304"/>
                          <a:gd name="connsiteY122" fmla="*/ 502176 h 3370881"/>
                          <a:gd name="connsiteX123" fmla="*/ 1317812 w 2525304"/>
                          <a:gd name="connsiteY123" fmla="*/ 497693 h 3370881"/>
                          <a:gd name="connsiteX124" fmla="*/ 1353670 w 2525304"/>
                          <a:gd name="connsiteY124" fmla="*/ 488729 h 3370881"/>
                          <a:gd name="connsiteX125" fmla="*/ 1506070 w 2525304"/>
                          <a:gd name="connsiteY125" fmla="*/ 457352 h 3370881"/>
                          <a:gd name="connsiteX126" fmla="*/ 1550894 w 2525304"/>
                          <a:gd name="connsiteY126" fmla="*/ 430458 h 3370881"/>
                          <a:gd name="connsiteX127" fmla="*/ 1564341 w 2525304"/>
                          <a:gd name="connsiteY127" fmla="*/ 417011 h 3370881"/>
                          <a:gd name="connsiteX128" fmla="*/ 1586753 w 2525304"/>
                          <a:gd name="connsiteY128" fmla="*/ 399081 h 3370881"/>
                          <a:gd name="connsiteX129" fmla="*/ 1595718 w 2525304"/>
                          <a:gd name="connsiteY129" fmla="*/ 381152 h 3370881"/>
                          <a:gd name="connsiteX130" fmla="*/ 1600200 w 2525304"/>
                          <a:gd name="connsiteY130" fmla="*/ 363223 h 3370881"/>
                          <a:gd name="connsiteX131" fmla="*/ 1609165 w 2525304"/>
                          <a:gd name="connsiteY131" fmla="*/ 313917 h 3370881"/>
                          <a:gd name="connsiteX132" fmla="*/ 1622612 w 2525304"/>
                          <a:gd name="connsiteY132" fmla="*/ 322881 h 3370881"/>
                          <a:gd name="connsiteX133" fmla="*/ 1613647 w 2525304"/>
                          <a:gd name="connsiteY133" fmla="*/ 399081 h 3370881"/>
                          <a:gd name="connsiteX134" fmla="*/ 1627094 w 2525304"/>
                          <a:gd name="connsiteY134" fmla="*/ 417011 h 3370881"/>
                          <a:gd name="connsiteX135" fmla="*/ 1658470 w 2525304"/>
                          <a:gd name="connsiteY135" fmla="*/ 412529 h 3370881"/>
                          <a:gd name="connsiteX136" fmla="*/ 1685365 w 2525304"/>
                          <a:gd name="connsiteY136" fmla="*/ 390117 h 3370881"/>
                          <a:gd name="connsiteX137" fmla="*/ 1694329 w 2525304"/>
                          <a:gd name="connsiteY137" fmla="*/ 376670 h 3370881"/>
                          <a:gd name="connsiteX138" fmla="*/ 1734670 w 2525304"/>
                          <a:gd name="connsiteY138" fmla="*/ 354258 h 3370881"/>
                          <a:gd name="connsiteX139" fmla="*/ 1743635 w 2525304"/>
                          <a:gd name="connsiteY139" fmla="*/ 340811 h 3370881"/>
                          <a:gd name="connsiteX140" fmla="*/ 1757082 w 2525304"/>
                          <a:gd name="connsiteY140" fmla="*/ 336329 h 3370881"/>
                          <a:gd name="connsiteX141" fmla="*/ 1792941 w 2525304"/>
                          <a:gd name="connsiteY141" fmla="*/ 318399 h 3370881"/>
                          <a:gd name="connsiteX142" fmla="*/ 1797423 w 2525304"/>
                          <a:gd name="connsiteY142" fmla="*/ 336329 h 3370881"/>
                          <a:gd name="connsiteX143" fmla="*/ 1792941 w 2525304"/>
                          <a:gd name="connsiteY143" fmla="*/ 354258 h 3370881"/>
                          <a:gd name="connsiteX144" fmla="*/ 1788459 w 2525304"/>
                          <a:gd name="connsiteY144" fmla="*/ 367705 h 3370881"/>
                          <a:gd name="connsiteX145" fmla="*/ 1761565 w 2525304"/>
                          <a:gd name="connsiteY145" fmla="*/ 390117 h 3370881"/>
                          <a:gd name="connsiteX146" fmla="*/ 1783976 w 2525304"/>
                          <a:gd name="connsiteY146" fmla="*/ 399081 h 3370881"/>
                          <a:gd name="connsiteX147" fmla="*/ 1878106 w 2525304"/>
                          <a:gd name="connsiteY147" fmla="*/ 390117 h 3370881"/>
                          <a:gd name="connsiteX148" fmla="*/ 1891553 w 2525304"/>
                          <a:gd name="connsiteY148" fmla="*/ 381152 h 3370881"/>
                          <a:gd name="connsiteX149" fmla="*/ 1918447 w 2525304"/>
                          <a:gd name="connsiteY149" fmla="*/ 372187 h 3370881"/>
                          <a:gd name="connsiteX150" fmla="*/ 1940859 w 2525304"/>
                          <a:gd name="connsiteY150" fmla="*/ 358740 h 3370881"/>
                          <a:gd name="connsiteX151" fmla="*/ 1954306 w 2525304"/>
                          <a:gd name="connsiteY151" fmla="*/ 354258 h 3370881"/>
                          <a:gd name="connsiteX152" fmla="*/ 2003612 w 2525304"/>
                          <a:gd name="connsiteY152" fmla="*/ 327364 h 3370881"/>
                          <a:gd name="connsiteX153" fmla="*/ 2008094 w 2525304"/>
                          <a:gd name="connsiteY153" fmla="*/ 345293 h 3370881"/>
                          <a:gd name="connsiteX154" fmla="*/ 1999129 w 2525304"/>
                          <a:gd name="connsiteY154" fmla="*/ 358740 h 3370881"/>
                          <a:gd name="connsiteX155" fmla="*/ 1994647 w 2525304"/>
                          <a:gd name="connsiteY155" fmla="*/ 372187 h 3370881"/>
                          <a:gd name="connsiteX156" fmla="*/ 2039470 w 2525304"/>
                          <a:gd name="connsiteY156" fmla="*/ 390117 h 3370881"/>
                          <a:gd name="connsiteX157" fmla="*/ 2115670 w 2525304"/>
                          <a:gd name="connsiteY157" fmla="*/ 390117 h 3370881"/>
                          <a:gd name="connsiteX158" fmla="*/ 2160494 w 2525304"/>
                          <a:gd name="connsiteY158" fmla="*/ 376670 h 3370881"/>
                          <a:gd name="connsiteX159" fmla="*/ 2191870 w 2525304"/>
                          <a:gd name="connsiteY159" fmla="*/ 363223 h 3370881"/>
                          <a:gd name="connsiteX160" fmla="*/ 2205318 w 2525304"/>
                          <a:gd name="connsiteY160" fmla="*/ 358740 h 3370881"/>
                          <a:gd name="connsiteX161" fmla="*/ 2232212 w 2525304"/>
                          <a:gd name="connsiteY161" fmla="*/ 340811 h 3370881"/>
                          <a:gd name="connsiteX162" fmla="*/ 2312894 w 2525304"/>
                          <a:gd name="connsiteY162" fmla="*/ 183929 h 3370881"/>
                          <a:gd name="connsiteX163" fmla="*/ 2339788 w 2525304"/>
                          <a:gd name="connsiteY163" fmla="*/ 151 h 3370881"/>
                          <a:gd name="connsiteX164" fmla="*/ 2357718 w 2525304"/>
                          <a:gd name="connsiteY164" fmla="*/ 215305 h 3370881"/>
                          <a:gd name="connsiteX165" fmla="*/ 2254623 w 2525304"/>
                          <a:gd name="connsiteY165" fmla="*/ 376670 h 3370881"/>
                          <a:gd name="connsiteX166" fmla="*/ 2245659 w 2525304"/>
                          <a:gd name="connsiteY166" fmla="*/ 390117 h 3370881"/>
                          <a:gd name="connsiteX167" fmla="*/ 2254623 w 2525304"/>
                          <a:gd name="connsiteY167" fmla="*/ 403564 h 3370881"/>
                          <a:gd name="connsiteX168" fmla="*/ 2353235 w 2525304"/>
                          <a:gd name="connsiteY168" fmla="*/ 399081 h 3370881"/>
                          <a:gd name="connsiteX169" fmla="*/ 2366682 w 2525304"/>
                          <a:gd name="connsiteY169" fmla="*/ 394599 h 3370881"/>
                          <a:gd name="connsiteX170" fmla="*/ 2389094 w 2525304"/>
                          <a:gd name="connsiteY170" fmla="*/ 390117 h 3370881"/>
                          <a:gd name="connsiteX171" fmla="*/ 2424953 w 2525304"/>
                          <a:gd name="connsiteY171" fmla="*/ 367705 h 3370881"/>
                          <a:gd name="connsiteX172" fmla="*/ 2451847 w 2525304"/>
                          <a:gd name="connsiteY172" fmla="*/ 358740 h 3370881"/>
                          <a:gd name="connsiteX173" fmla="*/ 2510118 w 2525304"/>
                          <a:gd name="connsiteY173" fmla="*/ 336329 h 3370881"/>
                          <a:gd name="connsiteX174" fmla="*/ 2505635 w 2525304"/>
                          <a:gd name="connsiteY174" fmla="*/ 372187 h 3370881"/>
                          <a:gd name="connsiteX175" fmla="*/ 2483223 w 2525304"/>
                          <a:gd name="connsiteY175" fmla="*/ 385634 h 3370881"/>
                          <a:gd name="connsiteX176" fmla="*/ 2465294 w 2525304"/>
                          <a:gd name="connsiteY176" fmla="*/ 399081 h 3370881"/>
                          <a:gd name="connsiteX177" fmla="*/ 2442882 w 2525304"/>
                          <a:gd name="connsiteY177" fmla="*/ 403564 h 3370881"/>
                          <a:gd name="connsiteX178" fmla="*/ 2398059 w 2525304"/>
                          <a:gd name="connsiteY178" fmla="*/ 417011 h 3370881"/>
                          <a:gd name="connsiteX179" fmla="*/ 2375647 w 2525304"/>
                          <a:gd name="connsiteY179" fmla="*/ 425976 h 3370881"/>
                          <a:gd name="connsiteX180" fmla="*/ 2357718 w 2525304"/>
                          <a:gd name="connsiteY180" fmla="*/ 430458 h 3370881"/>
                          <a:gd name="connsiteX181" fmla="*/ 2344270 w 2525304"/>
                          <a:gd name="connsiteY181" fmla="*/ 461834 h 3370881"/>
                          <a:gd name="connsiteX182" fmla="*/ 2353235 w 2525304"/>
                          <a:gd name="connsiteY182" fmla="*/ 502176 h 3370881"/>
                          <a:gd name="connsiteX183" fmla="*/ 2362200 w 2525304"/>
                          <a:gd name="connsiteY183" fmla="*/ 515623 h 3370881"/>
                          <a:gd name="connsiteX184" fmla="*/ 2344270 w 2525304"/>
                          <a:gd name="connsiteY184" fmla="*/ 587340 h 3370881"/>
                          <a:gd name="connsiteX185" fmla="*/ 2321859 w 2525304"/>
                          <a:gd name="connsiteY185" fmla="*/ 614234 h 3370881"/>
                          <a:gd name="connsiteX186" fmla="*/ 2308412 w 2525304"/>
                          <a:gd name="connsiteY186" fmla="*/ 636646 h 3370881"/>
                          <a:gd name="connsiteX187" fmla="*/ 2281518 w 2525304"/>
                          <a:gd name="connsiteY187" fmla="*/ 641129 h 3370881"/>
                          <a:gd name="connsiteX188" fmla="*/ 2259106 w 2525304"/>
                          <a:gd name="connsiteY188" fmla="*/ 636646 h 3370881"/>
                          <a:gd name="connsiteX189" fmla="*/ 2277035 w 2525304"/>
                          <a:gd name="connsiteY189" fmla="*/ 578376 h 3370881"/>
                          <a:gd name="connsiteX190" fmla="*/ 2290482 w 2525304"/>
                          <a:gd name="connsiteY190" fmla="*/ 542517 h 3370881"/>
                          <a:gd name="connsiteX191" fmla="*/ 2286000 w 2525304"/>
                          <a:gd name="connsiteY191" fmla="*/ 506658 h 3370881"/>
                          <a:gd name="connsiteX192" fmla="*/ 2245659 w 2525304"/>
                          <a:gd name="connsiteY192" fmla="*/ 448387 h 3370881"/>
                          <a:gd name="connsiteX193" fmla="*/ 2200835 w 2525304"/>
                          <a:gd name="connsiteY193" fmla="*/ 430458 h 3370881"/>
                          <a:gd name="connsiteX194" fmla="*/ 2169459 w 2525304"/>
                          <a:gd name="connsiteY194" fmla="*/ 425976 h 3370881"/>
                          <a:gd name="connsiteX195" fmla="*/ 2102223 w 2525304"/>
                          <a:gd name="connsiteY195" fmla="*/ 430458 h 3370881"/>
                          <a:gd name="connsiteX196" fmla="*/ 2084294 w 2525304"/>
                          <a:gd name="connsiteY196" fmla="*/ 439423 h 3370881"/>
                          <a:gd name="connsiteX197" fmla="*/ 2070847 w 2525304"/>
                          <a:gd name="connsiteY197" fmla="*/ 443905 h 3370881"/>
                          <a:gd name="connsiteX198" fmla="*/ 2061882 w 2525304"/>
                          <a:gd name="connsiteY198" fmla="*/ 461834 h 3370881"/>
                          <a:gd name="connsiteX199" fmla="*/ 2034988 w 2525304"/>
                          <a:gd name="connsiteY199" fmla="*/ 475281 h 3370881"/>
                          <a:gd name="connsiteX200" fmla="*/ 1783976 w 2525304"/>
                          <a:gd name="connsiteY200" fmla="*/ 479764 h 3370881"/>
                          <a:gd name="connsiteX201" fmla="*/ 1766047 w 2525304"/>
                          <a:gd name="connsiteY201" fmla="*/ 488729 h 3370881"/>
                          <a:gd name="connsiteX202" fmla="*/ 1703294 w 2525304"/>
                          <a:gd name="connsiteY202" fmla="*/ 506658 h 3370881"/>
                          <a:gd name="connsiteX203" fmla="*/ 1689847 w 2525304"/>
                          <a:gd name="connsiteY203" fmla="*/ 511140 h 3370881"/>
                          <a:gd name="connsiteX204" fmla="*/ 1676400 w 2525304"/>
                          <a:gd name="connsiteY204" fmla="*/ 520105 h 3370881"/>
                          <a:gd name="connsiteX205" fmla="*/ 1649506 w 2525304"/>
                          <a:gd name="connsiteY205" fmla="*/ 529070 h 3370881"/>
                          <a:gd name="connsiteX206" fmla="*/ 1636059 w 2525304"/>
                          <a:gd name="connsiteY206" fmla="*/ 538034 h 3370881"/>
                          <a:gd name="connsiteX207" fmla="*/ 1622612 w 2525304"/>
                          <a:gd name="connsiteY207" fmla="*/ 551481 h 3370881"/>
                          <a:gd name="connsiteX208" fmla="*/ 1609165 w 2525304"/>
                          <a:gd name="connsiteY208" fmla="*/ 555964 h 3370881"/>
                          <a:gd name="connsiteX209" fmla="*/ 1577788 w 2525304"/>
                          <a:gd name="connsiteY209" fmla="*/ 587340 h 3370881"/>
                          <a:gd name="connsiteX210" fmla="*/ 1568823 w 2525304"/>
                          <a:gd name="connsiteY210" fmla="*/ 600787 h 3370881"/>
                          <a:gd name="connsiteX211" fmla="*/ 1555376 w 2525304"/>
                          <a:gd name="connsiteY211" fmla="*/ 614234 h 3370881"/>
                          <a:gd name="connsiteX212" fmla="*/ 1524000 w 2525304"/>
                          <a:gd name="connsiteY212" fmla="*/ 654576 h 3370881"/>
                          <a:gd name="connsiteX213" fmla="*/ 1519518 w 2525304"/>
                          <a:gd name="connsiteY213" fmla="*/ 668023 h 3370881"/>
                          <a:gd name="connsiteX214" fmla="*/ 1528482 w 2525304"/>
                          <a:gd name="connsiteY214" fmla="*/ 708364 h 3370881"/>
                          <a:gd name="connsiteX215" fmla="*/ 1537447 w 2525304"/>
                          <a:gd name="connsiteY215" fmla="*/ 721811 h 3370881"/>
                          <a:gd name="connsiteX216" fmla="*/ 1568823 w 2525304"/>
                          <a:gd name="connsiteY216" fmla="*/ 712846 h 3370881"/>
                          <a:gd name="connsiteX217" fmla="*/ 1600200 w 2525304"/>
                          <a:gd name="connsiteY217" fmla="*/ 712846 h 3370881"/>
                          <a:gd name="connsiteX218" fmla="*/ 1631576 w 2525304"/>
                          <a:gd name="connsiteY218" fmla="*/ 690434 h 3370881"/>
                          <a:gd name="connsiteX219" fmla="*/ 1645023 w 2525304"/>
                          <a:gd name="connsiteY219" fmla="*/ 676987 h 3370881"/>
                          <a:gd name="connsiteX220" fmla="*/ 1685365 w 2525304"/>
                          <a:gd name="connsiteY220" fmla="*/ 645611 h 3370881"/>
                          <a:gd name="connsiteX221" fmla="*/ 1716741 w 2525304"/>
                          <a:gd name="connsiteY221" fmla="*/ 614234 h 3370881"/>
                          <a:gd name="connsiteX222" fmla="*/ 1748118 w 2525304"/>
                          <a:gd name="connsiteY222" fmla="*/ 596305 h 3370881"/>
                          <a:gd name="connsiteX223" fmla="*/ 1761565 w 2525304"/>
                          <a:gd name="connsiteY223" fmla="*/ 591823 h 3370881"/>
                          <a:gd name="connsiteX224" fmla="*/ 1779494 w 2525304"/>
                          <a:gd name="connsiteY224" fmla="*/ 582858 h 3370881"/>
                          <a:gd name="connsiteX225" fmla="*/ 1815353 w 2525304"/>
                          <a:gd name="connsiteY225" fmla="*/ 573893 h 3370881"/>
                          <a:gd name="connsiteX226" fmla="*/ 2030506 w 2525304"/>
                          <a:gd name="connsiteY226" fmla="*/ 578376 h 3370881"/>
                          <a:gd name="connsiteX227" fmla="*/ 2017059 w 2525304"/>
                          <a:gd name="connsiteY227" fmla="*/ 600787 h 3370881"/>
                          <a:gd name="connsiteX228" fmla="*/ 1981200 w 2525304"/>
                          <a:gd name="connsiteY228" fmla="*/ 636646 h 3370881"/>
                          <a:gd name="connsiteX229" fmla="*/ 1967753 w 2525304"/>
                          <a:gd name="connsiteY229" fmla="*/ 650093 h 3370881"/>
                          <a:gd name="connsiteX230" fmla="*/ 1936376 w 2525304"/>
                          <a:gd name="connsiteY230" fmla="*/ 690434 h 3370881"/>
                          <a:gd name="connsiteX231" fmla="*/ 1905000 w 2525304"/>
                          <a:gd name="connsiteY231" fmla="*/ 717329 h 3370881"/>
                          <a:gd name="connsiteX232" fmla="*/ 1860176 w 2525304"/>
                          <a:gd name="connsiteY232" fmla="*/ 735258 h 3370881"/>
                          <a:gd name="connsiteX233" fmla="*/ 1788459 w 2525304"/>
                          <a:gd name="connsiteY233" fmla="*/ 744223 h 3370881"/>
                          <a:gd name="connsiteX234" fmla="*/ 1846729 w 2525304"/>
                          <a:gd name="connsiteY234" fmla="*/ 802493 h 3370881"/>
                          <a:gd name="connsiteX235" fmla="*/ 1913965 w 2525304"/>
                          <a:gd name="connsiteY235" fmla="*/ 829387 h 3370881"/>
                          <a:gd name="connsiteX236" fmla="*/ 1922929 w 2525304"/>
                          <a:gd name="connsiteY236" fmla="*/ 842834 h 3370881"/>
                          <a:gd name="connsiteX237" fmla="*/ 1967753 w 2525304"/>
                          <a:gd name="connsiteY237" fmla="*/ 883176 h 3370881"/>
                          <a:gd name="connsiteX238" fmla="*/ 1981200 w 2525304"/>
                          <a:gd name="connsiteY238" fmla="*/ 896623 h 3370881"/>
                          <a:gd name="connsiteX239" fmla="*/ 1994647 w 2525304"/>
                          <a:gd name="connsiteY239" fmla="*/ 905587 h 3370881"/>
                          <a:gd name="connsiteX240" fmla="*/ 2021541 w 2525304"/>
                          <a:gd name="connsiteY240" fmla="*/ 927999 h 3370881"/>
                          <a:gd name="connsiteX241" fmla="*/ 2030506 w 2525304"/>
                          <a:gd name="connsiteY241" fmla="*/ 941446 h 3370881"/>
                          <a:gd name="connsiteX242" fmla="*/ 2057400 w 2525304"/>
                          <a:gd name="connsiteY242" fmla="*/ 968340 h 3370881"/>
                          <a:gd name="connsiteX243" fmla="*/ 2088776 w 2525304"/>
                          <a:gd name="connsiteY243" fmla="*/ 1013164 h 3370881"/>
                          <a:gd name="connsiteX244" fmla="*/ 2115670 w 2525304"/>
                          <a:gd name="connsiteY244" fmla="*/ 1057987 h 3370881"/>
                          <a:gd name="connsiteX245" fmla="*/ 2120153 w 2525304"/>
                          <a:gd name="connsiteY245" fmla="*/ 1089364 h 3370881"/>
                          <a:gd name="connsiteX246" fmla="*/ 2138082 w 2525304"/>
                          <a:gd name="connsiteY246" fmla="*/ 1143152 h 3370881"/>
                          <a:gd name="connsiteX247" fmla="*/ 2147047 w 2525304"/>
                          <a:gd name="connsiteY247" fmla="*/ 1196940 h 3370881"/>
                          <a:gd name="connsiteX248" fmla="*/ 2151529 w 2525304"/>
                          <a:gd name="connsiteY248" fmla="*/ 1210387 h 3370881"/>
                          <a:gd name="connsiteX249" fmla="*/ 2156012 w 2525304"/>
                          <a:gd name="connsiteY249" fmla="*/ 1228317 h 3370881"/>
                          <a:gd name="connsiteX250" fmla="*/ 2173941 w 2525304"/>
                          <a:gd name="connsiteY250" fmla="*/ 1295552 h 3370881"/>
                          <a:gd name="connsiteX251" fmla="*/ 2182906 w 2525304"/>
                          <a:gd name="connsiteY251" fmla="*/ 1313481 h 3370881"/>
                          <a:gd name="connsiteX252" fmla="*/ 2187388 w 2525304"/>
                          <a:gd name="connsiteY252" fmla="*/ 1331411 h 3370881"/>
                          <a:gd name="connsiteX253" fmla="*/ 2214282 w 2525304"/>
                          <a:gd name="connsiteY253" fmla="*/ 1385199 h 3370881"/>
                          <a:gd name="connsiteX254" fmla="*/ 2218765 w 2525304"/>
                          <a:gd name="connsiteY254" fmla="*/ 1403129 h 3370881"/>
                          <a:gd name="connsiteX255" fmla="*/ 2223247 w 2525304"/>
                          <a:gd name="connsiteY255" fmla="*/ 1430023 h 3370881"/>
                          <a:gd name="connsiteX256" fmla="*/ 2236694 w 2525304"/>
                          <a:gd name="connsiteY256" fmla="*/ 1456917 h 3370881"/>
                          <a:gd name="connsiteX257" fmla="*/ 2241176 w 2525304"/>
                          <a:gd name="connsiteY257" fmla="*/ 1577940 h 3370881"/>
                          <a:gd name="connsiteX258" fmla="*/ 2245659 w 2525304"/>
                          <a:gd name="connsiteY258" fmla="*/ 1595870 h 3370881"/>
                          <a:gd name="connsiteX259" fmla="*/ 2236694 w 2525304"/>
                          <a:gd name="connsiteY259" fmla="*/ 1694481 h 3370881"/>
                          <a:gd name="connsiteX260" fmla="*/ 2227729 w 2525304"/>
                          <a:gd name="connsiteY260" fmla="*/ 1716893 h 3370881"/>
                          <a:gd name="connsiteX261" fmla="*/ 2223247 w 2525304"/>
                          <a:gd name="connsiteY261" fmla="*/ 1730340 h 3370881"/>
                          <a:gd name="connsiteX262" fmla="*/ 2200835 w 2525304"/>
                          <a:gd name="connsiteY262" fmla="*/ 1788611 h 3370881"/>
                          <a:gd name="connsiteX263" fmla="*/ 2191870 w 2525304"/>
                          <a:gd name="connsiteY263" fmla="*/ 1811023 h 3370881"/>
                          <a:gd name="connsiteX264" fmla="*/ 2187388 w 2525304"/>
                          <a:gd name="connsiteY264" fmla="*/ 1824470 h 3370881"/>
                          <a:gd name="connsiteX265" fmla="*/ 2169459 w 2525304"/>
                          <a:gd name="connsiteY265" fmla="*/ 1869293 h 3370881"/>
                          <a:gd name="connsiteX266" fmla="*/ 2164976 w 2525304"/>
                          <a:gd name="connsiteY266" fmla="*/ 1882740 h 3370881"/>
                          <a:gd name="connsiteX267" fmla="*/ 2156012 w 2525304"/>
                          <a:gd name="connsiteY267" fmla="*/ 1927564 h 3370881"/>
                          <a:gd name="connsiteX268" fmla="*/ 2173941 w 2525304"/>
                          <a:gd name="connsiteY268" fmla="*/ 1945493 h 3370881"/>
                          <a:gd name="connsiteX269" fmla="*/ 2196353 w 2525304"/>
                          <a:gd name="connsiteY269" fmla="*/ 1958940 h 3370881"/>
                          <a:gd name="connsiteX270" fmla="*/ 2241176 w 2525304"/>
                          <a:gd name="connsiteY270" fmla="*/ 2012729 h 3370881"/>
                          <a:gd name="connsiteX271" fmla="*/ 2263588 w 2525304"/>
                          <a:gd name="connsiteY271" fmla="*/ 2057552 h 3370881"/>
                          <a:gd name="connsiteX272" fmla="*/ 2286000 w 2525304"/>
                          <a:gd name="connsiteY272" fmla="*/ 2084446 h 3370881"/>
                          <a:gd name="connsiteX273" fmla="*/ 2299447 w 2525304"/>
                          <a:gd name="connsiteY273" fmla="*/ 2124787 h 3370881"/>
                          <a:gd name="connsiteX274" fmla="*/ 2321859 w 2525304"/>
                          <a:gd name="connsiteY274" fmla="*/ 2151681 h 3370881"/>
                          <a:gd name="connsiteX275" fmla="*/ 2344270 w 2525304"/>
                          <a:gd name="connsiteY275" fmla="*/ 2205470 h 3370881"/>
                          <a:gd name="connsiteX276" fmla="*/ 2348753 w 2525304"/>
                          <a:gd name="connsiteY276" fmla="*/ 2223399 h 3370881"/>
                          <a:gd name="connsiteX277" fmla="*/ 2366682 w 2525304"/>
                          <a:gd name="connsiteY277" fmla="*/ 2263740 h 3370881"/>
                          <a:gd name="connsiteX278" fmla="*/ 2375647 w 2525304"/>
                          <a:gd name="connsiteY278" fmla="*/ 2286152 h 3370881"/>
                          <a:gd name="connsiteX279" fmla="*/ 2380129 w 2525304"/>
                          <a:gd name="connsiteY279" fmla="*/ 2308564 h 3370881"/>
                          <a:gd name="connsiteX280" fmla="*/ 2389094 w 2525304"/>
                          <a:gd name="connsiteY280" fmla="*/ 2335458 h 3370881"/>
                          <a:gd name="connsiteX281" fmla="*/ 2393576 w 2525304"/>
                          <a:gd name="connsiteY281" fmla="*/ 2380281 h 3370881"/>
                          <a:gd name="connsiteX282" fmla="*/ 2398059 w 2525304"/>
                          <a:gd name="connsiteY282" fmla="*/ 2393729 h 3370881"/>
                          <a:gd name="connsiteX283" fmla="*/ 2402541 w 2525304"/>
                          <a:gd name="connsiteY283" fmla="*/ 2447517 h 3370881"/>
                          <a:gd name="connsiteX284" fmla="*/ 2407023 w 2525304"/>
                          <a:gd name="connsiteY284" fmla="*/ 2564058 h 3370881"/>
                          <a:gd name="connsiteX285" fmla="*/ 2389094 w 2525304"/>
                          <a:gd name="connsiteY285" fmla="*/ 2837481 h 3370881"/>
                          <a:gd name="connsiteX286" fmla="*/ 2380129 w 2525304"/>
                          <a:gd name="connsiteY286" fmla="*/ 2859893 h 3370881"/>
                          <a:gd name="connsiteX287" fmla="*/ 2357718 w 2525304"/>
                          <a:gd name="connsiteY287" fmla="*/ 2913681 h 3370881"/>
                          <a:gd name="connsiteX288" fmla="*/ 2348753 w 2525304"/>
                          <a:gd name="connsiteY288" fmla="*/ 2936093 h 3370881"/>
                          <a:gd name="connsiteX289" fmla="*/ 2339788 w 2525304"/>
                          <a:gd name="connsiteY289" fmla="*/ 2971952 h 3370881"/>
                          <a:gd name="connsiteX290" fmla="*/ 2326341 w 2525304"/>
                          <a:gd name="connsiteY290" fmla="*/ 2994364 h 3370881"/>
                          <a:gd name="connsiteX291" fmla="*/ 2317376 w 2525304"/>
                          <a:gd name="connsiteY291" fmla="*/ 3025740 h 3370881"/>
                          <a:gd name="connsiteX292" fmla="*/ 2303929 w 2525304"/>
                          <a:gd name="connsiteY292" fmla="*/ 3048152 h 3370881"/>
                          <a:gd name="connsiteX293" fmla="*/ 2290482 w 2525304"/>
                          <a:gd name="connsiteY293" fmla="*/ 3079529 h 3370881"/>
                          <a:gd name="connsiteX294" fmla="*/ 2272553 w 2525304"/>
                          <a:gd name="connsiteY294" fmla="*/ 3084011 h 3370881"/>
                          <a:gd name="connsiteX295" fmla="*/ 2259106 w 2525304"/>
                          <a:gd name="connsiteY295" fmla="*/ 3088493 h 3370881"/>
                          <a:gd name="connsiteX296" fmla="*/ 2241176 w 2525304"/>
                          <a:gd name="connsiteY296" fmla="*/ 3092976 h 3370881"/>
                          <a:gd name="connsiteX297" fmla="*/ 2209800 w 2525304"/>
                          <a:gd name="connsiteY297" fmla="*/ 3101940 h 3370881"/>
                          <a:gd name="connsiteX298" fmla="*/ 2205318 w 2525304"/>
                          <a:gd name="connsiteY298" fmla="*/ 3039187 h 3370881"/>
                          <a:gd name="connsiteX299" fmla="*/ 2218765 w 2525304"/>
                          <a:gd name="connsiteY299" fmla="*/ 3021258 h 3370881"/>
                          <a:gd name="connsiteX300" fmla="*/ 2245659 w 2525304"/>
                          <a:gd name="connsiteY300" fmla="*/ 2971952 h 3370881"/>
                          <a:gd name="connsiteX301" fmla="*/ 2268070 w 2525304"/>
                          <a:gd name="connsiteY301" fmla="*/ 2945058 h 3370881"/>
                          <a:gd name="connsiteX302" fmla="*/ 2268070 w 2525304"/>
                          <a:gd name="connsiteY302" fmla="*/ 2568540 h 3370881"/>
                          <a:gd name="connsiteX303" fmla="*/ 2259106 w 2525304"/>
                          <a:gd name="connsiteY303" fmla="*/ 2532681 h 3370881"/>
                          <a:gd name="connsiteX304" fmla="*/ 2250141 w 2525304"/>
                          <a:gd name="connsiteY304" fmla="*/ 2492340 h 3370881"/>
                          <a:gd name="connsiteX305" fmla="*/ 2245659 w 2525304"/>
                          <a:gd name="connsiteY305" fmla="*/ 2474411 h 3370881"/>
                          <a:gd name="connsiteX306" fmla="*/ 2245659 w 2525304"/>
                          <a:gd name="connsiteY306" fmla="*/ 2389247 h 3370881"/>
                          <a:gd name="connsiteX307" fmla="*/ 2173941 w 2525304"/>
                          <a:gd name="connsiteY307" fmla="*/ 2241328 h 3370881"/>
                          <a:gd name="connsiteX308" fmla="*/ 2070846 w 2525304"/>
                          <a:gd name="connsiteY308" fmla="*/ 2057553 h 3370881"/>
                          <a:gd name="connsiteX309" fmla="*/ 2057400 w 2525304"/>
                          <a:gd name="connsiteY309" fmla="*/ 2151681 h 3370881"/>
                          <a:gd name="connsiteX310" fmla="*/ 2048435 w 2525304"/>
                          <a:gd name="connsiteY310" fmla="*/ 2106858 h 3370881"/>
                          <a:gd name="connsiteX311" fmla="*/ 2034988 w 2525304"/>
                          <a:gd name="connsiteY311" fmla="*/ 2003764 h 3370881"/>
                          <a:gd name="connsiteX312" fmla="*/ 2026023 w 2525304"/>
                          <a:gd name="connsiteY312" fmla="*/ 2026176 h 3370881"/>
                          <a:gd name="connsiteX313" fmla="*/ 2021541 w 2525304"/>
                          <a:gd name="connsiteY313" fmla="*/ 2039623 h 3370881"/>
                          <a:gd name="connsiteX314" fmla="*/ 1999129 w 2525304"/>
                          <a:gd name="connsiteY314" fmla="*/ 2053070 h 3370881"/>
                          <a:gd name="connsiteX315" fmla="*/ 1990165 w 2525304"/>
                          <a:gd name="connsiteY315" fmla="*/ 2070999 h 3370881"/>
                          <a:gd name="connsiteX316" fmla="*/ 1967753 w 2525304"/>
                          <a:gd name="connsiteY316" fmla="*/ 2106858 h 3370881"/>
                          <a:gd name="connsiteX317" fmla="*/ 1981200 w 2525304"/>
                          <a:gd name="connsiteY317" fmla="*/ 2223399 h 3370881"/>
                          <a:gd name="connsiteX318" fmla="*/ 1994647 w 2525304"/>
                          <a:gd name="connsiteY318" fmla="*/ 2254776 h 3370881"/>
                          <a:gd name="connsiteX319" fmla="*/ 2003612 w 2525304"/>
                          <a:gd name="connsiteY319" fmla="*/ 2272705 h 3370881"/>
                          <a:gd name="connsiteX320" fmla="*/ 2026023 w 2525304"/>
                          <a:gd name="connsiteY320" fmla="*/ 2304081 h 3370881"/>
                          <a:gd name="connsiteX321" fmla="*/ 2043953 w 2525304"/>
                          <a:gd name="connsiteY321" fmla="*/ 2348905 h 3370881"/>
                          <a:gd name="connsiteX322" fmla="*/ 2061882 w 2525304"/>
                          <a:gd name="connsiteY322" fmla="*/ 2371317 h 3370881"/>
                          <a:gd name="connsiteX323" fmla="*/ 2088776 w 2525304"/>
                          <a:gd name="connsiteY323" fmla="*/ 2434070 h 3370881"/>
                          <a:gd name="connsiteX324" fmla="*/ 2102223 w 2525304"/>
                          <a:gd name="connsiteY324" fmla="*/ 2465446 h 3370881"/>
                          <a:gd name="connsiteX325" fmla="*/ 2106706 w 2525304"/>
                          <a:gd name="connsiteY325" fmla="*/ 2496823 h 3370881"/>
                          <a:gd name="connsiteX326" fmla="*/ 2124635 w 2525304"/>
                          <a:gd name="connsiteY326" fmla="*/ 2559576 h 3370881"/>
                          <a:gd name="connsiteX327" fmla="*/ 2138082 w 2525304"/>
                          <a:gd name="connsiteY327" fmla="*/ 2649223 h 3370881"/>
                          <a:gd name="connsiteX328" fmla="*/ 2147047 w 2525304"/>
                          <a:gd name="connsiteY328" fmla="*/ 2685081 h 3370881"/>
                          <a:gd name="connsiteX329" fmla="*/ 2151529 w 2525304"/>
                          <a:gd name="connsiteY329" fmla="*/ 2716458 h 3370881"/>
                          <a:gd name="connsiteX330" fmla="*/ 2160494 w 2525304"/>
                          <a:gd name="connsiteY330" fmla="*/ 2770246 h 3370881"/>
                          <a:gd name="connsiteX331" fmla="*/ 2156012 w 2525304"/>
                          <a:gd name="connsiteY331" fmla="*/ 2962987 h 3370881"/>
                          <a:gd name="connsiteX332" fmla="*/ 2138082 w 2525304"/>
                          <a:gd name="connsiteY332" fmla="*/ 3043670 h 3370881"/>
                          <a:gd name="connsiteX333" fmla="*/ 2133600 w 2525304"/>
                          <a:gd name="connsiteY333" fmla="*/ 3061599 h 3370881"/>
                          <a:gd name="connsiteX334" fmla="*/ 2120153 w 2525304"/>
                          <a:gd name="connsiteY334" fmla="*/ 3079529 h 3370881"/>
                          <a:gd name="connsiteX335" fmla="*/ 2111188 w 2525304"/>
                          <a:gd name="connsiteY335" fmla="*/ 3106423 h 3370881"/>
                          <a:gd name="connsiteX336" fmla="*/ 2088776 w 2525304"/>
                          <a:gd name="connsiteY336" fmla="*/ 3137799 h 3370881"/>
                          <a:gd name="connsiteX337" fmla="*/ 2075329 w 2525304"/>
                          <a:gd name="connsiteY337" fmla="*/ 3164693 h 3370881"/>
                          <a:gd name="connsiteX338" fmla="*/ 2061882 w 2525304"/>
                          <a:gd name="connsiteY338" fmla="*/ 3169176 h 3370881"/>
                          <a:gd name="connsiteX339" fmla="*/ 2021541 w 2525304"/>
                          <a:gd name="connsiteY339" fmla="*/ 3164693 h 3370881"/>
                          <a:gd name="connsiteX340" fmla="*/ 2012576 w 2525304"/>
                          <a:gd name="connsiteY340" fmla="*/ 3119870 h 3370881"/>
                          <a:gd name="connsiteX341" fmla="*/ 2048435 w 2525304"/>
                          <a:gd name="connsiteY341" fmla="*/ 3021258 h 3370881"/>
                          <a:gd name="connsiteX342" fmla="*/ 2048435 w 2525304"/>
                          <a:gd name="connsiteY342" fmla="*/ 3021258 h 3370881"/>
                          <a:gd name="connsiteX343" fmla="*/ 2061882 w 2525304"/>
                          <a:gd name="connsiteY343" fmla="*/ 2967470 h 3370881"/>
                          <a:gd name="connsiteX344" fmla="*/ 2070847 w 2525304"/>
                          <a:gd name="connsiteY344" fmla="*/ 2882305 h 3370881"/>
                          <a:gd name="connsiteX345" fmla="*/ 2066365 w 2525304"/>
                          <a:gd name="connsiteY345" fmla="*/ 2725423 h 3370881"/>
                          <a:gd name="connsiteX346" fmla="*/ 2043953 w 2525304"/>
                          <a:gd name="connsiteY346" fmla="*/ 2649223 h 3370881"/>
                          <a:gd name="connsiteX347" fmla="*/ 2030506 w 2525304"/>
                          <a:gd name="connsiteY347" fmla="*/ 2622329 h 3370881"/>
                          <a:gd name="connsiteX348" fmla="*/ 2017059 w 2525304"/>
                          <a:gd name="connsiteY348" fmla="*/ 2581987 h 3370881"/>
                          <a:gd name="connsiteX349" fmla="*/ 1981200 w 2525304"/>
                          <a:gd name="connsiteY349" fmla="*/ 2514752 h 3370881"/>
                          <a:gd name="connsiteX350" fmla="*/ 1972235 w 2525304"/>
                          <a:gd name="connsiteY350" fmla="*/ 2501305 h 3370881"/>
                          <a:gd name="connsiteX351" fmla="*/ 1958788 w 2525304"/>
                          <a:gd name="connsiteY351" fmla="*/ 2478893 h 3370881"/>
                          <a:gd name="connsiteX352" fmla="*/ 1905000 w 2525304"/>
                          <a:gd name="connsiteY352" fmla="*/ 2398211 h 3370881"/>
                          <a:gd name="connsiteX353" fmla="*/ 1882588 w 2525304"/>
                          <a:gd name="connsiteY353" fmla="*/ 2357870 h 3370881"/>
                          <a:gd name="connsiteX354" fmla="*/ 1869141 w 2525304"/>
                          <a:gd name="connsiteY354" fmla="*/ 2339940 h 3370881"/>
                          <a:gd name="connsiteX355" fmla="*/ 1806388 w 2525304"/>
                          <a:gd name="connsiteY355" fmla="*/ 2313046 h 3370881"/>
                          <a:gd name="connsiteX356" fmla="*/ 1779494 w 2525304"/>
                          <a:gd name="connsiteY356" fmla="*/ 2304081 h 3370881"/>
                          <a:gd name="connsiteX357" fmla="*/ 1752600 w 2525304"/>
                          <a:gd name="connsiteY357" fmla="*/ 2299599 h 3370881"/>
                          <a:gd name="connsiteX358" fmla="*/ 1680882 w 2525304"/>
                          <a:gd name="connsiteY358" fmla="*/ 2277187 h 3370881"/>
                          <a:gd name="connsiteX359" fmla="*/ 1662953 w 2525304"/>
                          <a:gd name="connsiteY359" fmla="*/ 2272705 h 3370881"/>
                          <a:gd name="connsiteX360" fmla="*/ 1640541 w 2525304"/>
                          <a:gd name="connsiteY360" fmla="*/ 2259258 h 3370881"/>
                          <a:gd name="connsiteX361" fmla="*/ 1604682 w 2525304"/>
                          <a:gd name="connsiteY361" fmla="*/ 2272705 h 3370881"/>
                          <a:gd name="connsiteX362" fmla="*/ 1537447 w 2525304"/>
                          <a:gd name="connsiteY362" fmla="*/ 2304081 h 3370881"/>
                          <a:gd name="connsiteX363" fmla="*/ 1510553 w 2525304"/>
                          <a:gd name="connsiteY363" fmla="*/ 2308564 h 3370881"/>
                          <a:gd name="connsiteX364" fmla="*/ 1488141 w 2525304"/>
                          <a:gd name="connsiteY364" fmla="*/ 2313046 h 3370881"/>
                          <a:gd name="connsiteX365" fmla="*/ 1443318 w 2525304"/>
                          <a:gd name="connsiteY365" fmla="*/ 2322011 h 3370881"/>
                          <a:gd name="connsiteX366" fmla="*/ 1367118 w 2525304"/>
                          <a:gd name="connsiteY366" fmla="*/ 2304081 h 3370881"/>
                          <a:gd name="connsiteX367" fmla="*/ 1317812 w 2525304"/>
                          <a:gd name="connsiteY367" fmla="*/ 2286152 h 3370881"/>
                          <a:gd name="connsiteX368" fmla="*/ 1066800 w 2525304"/>
                          <a:gd name="connsiteY368" fmla="*/ 2272705 h 3370881"/>
                          <a:gd name="connsiteX369" fmla="*/ 1030941 w 2525304"/>
                          <a:gd name="connsiteY369" fmla="*/ 2263740 h 3370881"/>
                          <a:gd name="connsiteX370" fmla="*/ 986118 w 2525304"/>
                          <a:gd name="connsiteY370" fmla="*/ 2241329 h 3370881"/>
                          <a:gd name="connsiteX371" fmla="*/ 968188 w 2525304"/>
                          <a:gd name="connsiteY371" fmla="*/ 2232364 h 3370881"/>
                          <a:gd name="connsiteX372" fmla="*/ 936812 w 2525304"/>
                          <a:gd name="connsiteY372" fmla="*/ 2214434 h 3370881"/>
                          <a:gd name="connsiteX373" fmla="*/ 905435 w 2525304"/>
                          <a:gd name="connsiteY373" fmla="*/ 2196505 h 3370881"/>
                          <a:gd name="connsiteX374" fmla="*/ 869576 w 2525304"/>
                          <a:gd name="connsiteY374" fmla="*/ 2209952 h 3370881"/>
                          <a:gd name="connsiteX375" fmla="*/ 856129 w 2525304"/>
                          <a:gd name="connsiteY375" fmla="*/ 2227881 h 3370881"/>
                          <a:gd name="connsiteX376" fmla="*/ 815788 w 2525304"/>
                          <a:gd name="connsiteY376" fmla="*/ 2268223 h 3370881"/>
                          <a:gd name="connsiteX377" fmla="*/ 788894 w 2525304"/>
                          <a:gd name="connsiteY377" fmla="*/ 2290634 h 3370881"/>
                          <a:gd name="connsiteX378" fmla="*/ 762000 w 2525304"/>
                          <a:gd name="connsiteY378" fmla="*/ 2313046 h 3370881"/>
                          <a:gd name="connsiteX379" fmla="*/ 753035 w 2525304"/>
                          <a:gd name="connsiteY379" fmla="*/ 2326493 h 3370881"/>
                          <a:gd name="connsiteX380" fmla="*/ 735106 w 2525304"/>
                          <a:gd name="connsiteY380" fmla="*/ 2339940 h 3370881"/>
                          <a:gd name="connsiteX381" fmla="*/ 712694 w 2525304"/>
                          <a:gd name="connsiteY381" fmla="*/ 2362352 h 3370881"/>
                          <a:gd name="connsiteX382" fmla="*/ 694765 w 2525304"/>
                          <a:gd name="connsiteY382" fmla="*/ 2375799 h 3370881"/>
                          <a:gd name="connsiteX383" fmla="*/ 681318 w 2525304"/>
                          <a:gd name="connsiteY383" fmla="*/ 2393729 h 3370881"/>
                          <a:gd name="connsiteX384" fmla="*/ 667870 w 2525304"/>
                          <a:gd name="connsiteY384" fmla="*/ 2402693 h 3370881"/>
                          <a:gd name="connsiteX385" fmla="*/ 623047 w 2525304"/>
                          <a:gd name="connsiteY385" fmla="*/ 2443034 h 3370881"/>
                          <a:gd name="connsiteX386" fmla="*/ 600635 w 2525304"/>
                          <a:gd name="connsiteY386" fmla="*/ 2474411 h 3370881"/>
                          <a:gd name="connsiteX387" fmla="*/ 587188 w 2525304"/>
                          <a:gd name="connsiteY387" fmla="*/ 2514752 h 3370881"/>
                          <a:gd name="connsiteX388" fmla="*/ 582706 w 2525304"/>
                          <a:gd name="connsiteY388" fmla="*/ 2546129 h 3370881"/>
                          <a:gd name="connsiteX389" fmla="*/ 596153 w 2525304"/>
                          <a:gd name="connsiteY389" fmla="*/ 2635776 h 3370881"/>
                          <a:gd name="connsiteX390" fmla="*/ 600635 w 2525304"/>
                          <a:gd name="connsiteY390" fmla="*/ 2653705 h 3370881"/>
                          <a:gd name="connsiteX391" fmla="*/ 609600 w 2525304"/>
                          <a:gd name="connsiteY391" fmla="*/ 2671634 h 3370881"/>
                          <a:gd name="connsiteX392" fmla="*/ 614082 w 2525304"/>
                          <a:gd name="connsiteY392" fmla="*/ 2689564 h 3370881"/>
                          <a:gd name="connsiteX393" fmla="*/ 623047 w 2525304"/>
                          <a:gd name="connsiteY393" fmla="*/ 2711976 h 3370881"/>
                          <a:gd name="connsiteX394" fmla="*/ 627529 w 2525304"/>
                          <a:gd name="connsiteY394" fmla="*/ 2734387 h 3370881"/>
                          <a:gd name="connsiteX395" fmla="*/ 640976 w 2525304"/>
                          <a:gd name="connsiteY395" fmla="*/ 2765764 h 3370881"/>
                          <a:gd name="connsiteX396" fmla="*/ 645459 w 2525304"/>
                          <a:gd name="connsiteY396" fmla="*/ 2779211 h 3370881"/>
                          <a:gd name="connsiteX397" fmla="*/ 658906 w 2525304"/>
                          <a:gd name="connsiteY397" fmla="*/ 2801623 h 3370881"/>
                          <a:gd name="connsiteX398" fmla="*/ 676835 w 2525304"/>
                          <a:gd name="connsiteY398" fmla="*/ 2864376 h 3370881"/>
                          <a:gd name="connsiteX399" fmla="*/ 690282 w 2525304"/>
                          <a:gd name="connsiteY399" fmla="*/ 2895752 h 3370881"/>
                          <a:gd name="connsiteX400" fmla="*/ 699247 w 2525304"/>
                          <a:gd name="connsiteY400" fmla="*/ 2940576 h 3370881"/>
                          <a:gd name="connsiteX401" fmla="*/ 703729 w 2525304"/>
                          <a:gd name="connsiteY401" fmla="*/ 2967470 h 3370881"/>
                          <a:gd name="connsiteX402" fmla="*/ 717176 w 2525304"/>
                          <a:gd name="connsiteY402" fmla="*/ 2994364 h 3370881"/>
                          <a:gd name="connsiteX403" fmla="*/ 735106 w 2525304"/>
                          <a:gd name="connsiteY403" fmla="*/ 3052634 h 3370881"/>
                          <a:gd name="connsiteX404" fmla="*/ 739588 w 2525304"/>
                          <a:gd name="connsiteY404" fmla="*/ 3079529 h 3370881"/>
                          <a:gd name="connsiteX405" fmla="*/ 762000 w 2525304"/>
                          <a:gd name="connsiteY405" fmla="*/ 3142281 h 3370881"/>
                          <a:gd name="connsiteX406" fmla="*/ 766482 w 2525304"/>
                          <a:gd name="connsiteY406" fmla="*/ 3231929 h 3370881"/>
                          <a:gd name="connsiteX407" fmla="*/ 770965 w 2525304"/>
                          <a:gd name="connsiteY407" fmla="*/ 3254340 h 3370881"/>
                          <a:gd name="connsiteX408" fmla="*/ 775447 w 2525304"/>
                          <a:gd name="connsiteY408" fmla="*/ 3285717 h 3370881"/>
                          <a:gd name="connsiteX409" fmla="*/ 748553 w 2525304"/>
                          <a:gd name="connsiteY409" fmla="*/ 3335023 h 3370881"/>
                          <a:gd name="connsiteX410" fmla="*/ 721659 w 2525304"/>
                          <a:gd name="connsiteY410" fmla="*/ 3343987 h 3370881"/>
                          <a:gd name="connsiteX411" fmla="*/ 708212 w 2525304"/>
                          <a:gd name="connsiteY411" fmla="*/ 3348470 h 3370881"/>
                          <a:gd name="connsiteX412" fmla="*/ 623047 w 2525304"/>
                          <a:gd name="connsiteY412" fmla="*/ 3330540 h 3370881"/>
                          <a:gd name="connsiteX413" fmla="*/ 609600 w 2525304"/>
                          <a:gd name="connsiteY413" fmla="*/ 3308129 h 3370881"/>
                          <a:gd name="connsiteX414" fmla="*/ 591670 w 2525304"/>
                          <a:gd name="connsiteY414" fmla="*/ 3267787 h 3370881"/>
                          <a:gd name="connsiteX415" fmla="*/ 560294 w 2525304"/>
                          <a:gd name="connsiteY415" fmla="*/ 3209517 h 3370881"/>
                          <a:gd name="connsiteX416" fmla="*/ 551329 w 2525304"/>
                          <a:gd name="connsiteY416" fmla="*/ 3196070 h 3370881"/>
                          <a:gd name="connsiteX417" fmla="*/ 528918 w 2525304"/>
                          <a:gd name="connsiteY417" fmla="*/ 3173658 h 3370881"/>
                          <a:gd name="connsiteX418" fmla="*/ 519953 w 2525304"/>
                          <a:gd name="connsiteY418" fmla="*/ 3128834 h 3370881"/>
                          <a:gd name="connsiteX419" fmla="*/ 524435 w 2525304"/>
                          <a:gd name="connsiteY419" fmla="*/ 3101940 h 3370881"/>
                          <a:gd name="connsiteX420" fmla="*/ 528918 w 2525304"/>
                          <a:gd name="connsiteY420" fmla="*/ 3088493 h 3370881"/>
                          <a:gd name="connsiteX421" fmla="*/ 542365 w 2525304"/>
                          <a:gd name="connsiteY421" fmla="*/ 3052634 h 3370881"/>
                          <a:gd name="connsiteX422" fmla="*/ 484094 w 2525304"/>
                          <a:gd name="connsiteY422" fmla="*/ 2886787 h 3370881"/>
                          <a:gd name="connsiteX423" fmla="*/ 443753 w 2525304"/>
                          <a:gd name="connsiteY423" fmla="*/ 2779211 h 3370881"/>
                          <a:gd name="connsiteX424" fmla="*/ 439270 w 2525304"/>
                          <a:gd name="connsiteY424" fmla="*/ 2752317 h 3370881"/>
                          <a:gd name="connsiteX425" fmla="*/ 430306 w 2525304"/>
                          <a:gd name="connsiteY425" fmla="*/ 2716458 h 3370881"/>
                          <a:gd name="connsiteX426" fmla="*/ 425823 w 2525304"/>
                          <a:gd name="connsiteY426" fmla="*/ 2680599 h 3370881"/>
                          <a:gd name="connsiteX427" fmla="*/ 398929 w 2525304"/>
                          <a:gd name="connsiteY427" fmla="*/ 2599917 h 3370881"/>
                          <a:gd name="connsiteX428" fmla="*/ 385482 w 2525304"/>
                          <a:gd name="connsiteY428" fmla="*/ 2568540 h 3370881"/>
                          <a:gd name="connsiteX429" fmla="*/ 381000 w 2525304"/>
                          <a:gd name="connsiteY429" fmla="*/ 2550611 h 3370881"/>
                          <a:gd name="connsiteX430" fmla="*/ 372035 w 2525304"/>
                          <a:gd name="connsiteY430" fmla="*/ 2483376 h 3370881"/>
                          <a:gd name="connsiteX431" fmla="*/ 367553 w 2525304"/>
                          <a:gd name="connsiteY431" fmla="*/ 2469929 h 3370881"/>
                          <a:gd name="connsiteX432" fmla="*/ 407894 w 2525304"/>
                          <a:gd name="connsiteY432" fmla="*/ 2451999 h 3370881"/>
                          <a:gd name="connsiteX433" fmla="*/ 515470 w 2525304"/>
                          <a:gd name="connsiteY433" fmla="*/ 2407176 h 3370881"/>
                          <a:gd name="connsiteX434" fmla="*/ 578223 w 2525304"/>
                          <a:gd name="connsiteY434" fmla="*/ 2353387 h 3370881"/>
                          <a:gd name="connsiteX435" fmla="*/ 587188 w 2525304"/>
                          <a:gd name="connsiteY435" fmla="*/ 2330976 h 3370881"/>
                          <a:gd name="connsiteX436" fmla="*/ 614082 w 2525304"/>
                          <a:gd name="connsiteY436" fmla="*/ 2254776 h 3370881"/>
                          <a:gd name="connsiteX437" fmla="*/ 649941 w 2525304"/>
                          <a:gd name="connsiteY437" fmla="*/ 2200987 h 3370881"/>
                          <a:gd name="connsiteX438" fmla="*/ 690282 w 2525304"/>
                          <a:gd name="connsiteY438" fmla="*/ 2174093 h 3370881"/>
                          <a:gd name="connsiteX439" fmla="*/ 703729 w 2525304"/>
                          <a:gd name="connsiteY439" fmla="*/ 2165129 h 3370881"/>
                          <a:gd name="connsiteX440" fmla="*/ 739588 w 2525304"/>
                          <a:gd name="connsiteY440" fmla="*/ 2147199 h 3370881"/>
                          <a:gd name="connsiteX441" fmla="*/ 708212 w 2525304"/>
                          <a:gd name="connsiteY441" fmla="*/ 2187540 h 3370881"/>
                          <a:gd name="connsiteX442" fmla="*/ 654423 w 2525304"/>
                          <a:gd name="connsiteY442" fmla="*/ 2241329 h 3370881"/>
                          <a:gd name="connsiteX443" fmla="*/ 636494 w 2525304"/>
                          <a:gd name="connsiteY443" fmla="*/ 2259258 h 3370881"/>
                          <a:gd name="connsiteX444" fmla="*/ 614082 w 2525304"/>
                          <a:gd name="connsiteY444" fmla="*/ 2286152 h 3370881"/>
                          <a:gd name="connsiteX445" fmla="*/ 605118 w 2525304"/>
                          <a:gd name="connsiteY445" fmla="*/ 2299599 h 3370881"/>
                          <a:gd name="connsiteX446" fmla="*/ 560294 w 2525304"/>
                          <a:gd name="connsiteY446" fmla="*/ 2335458 h 3370881"/>
                          <a:gd name="connsiteX447" fmla="*/ 524435 w 2525304"/>
                          <a:gd name="connsiteY447" fmla="*/ 2348905 h 3370881"/>
                          <a:gd name="connsiteX448" fmla="*/ 502023 w 2525304"/>
                          <a:gd name="connsiteY448" fmla="*/ 2362352 h 3370881"/>
                          <a:gd name="connsiteX449" fmla="*/ 461682 w 2525304"/>
                          <a:gd name="connsiteY449" fmla="*/ 2389246 h 3370881"/>
                          <a:gd name="connsiteX450" fmla="*/ 448235 w 2525304"/>
                          <a:gd name="connsiteY450" fmla="*/ 2398211 h 3370881"/>
                          <a:gd name="connsiteX451" fmla="*/ 430306 w 2525304"/>
                          <a:gd name="connsiteY451" fmla="*/ 2407176 h 3370881"/>
                          <a:gd name="connsiteX452" fmla="*/ 412376 w 2525304"/>
                          <a:gd name="connsiteY452" fmla="*/ 2420623 h 3370881"/>
                          <a:gd name="connsiteX453" fmla="*/ 389965 w 2525304"/>
                          <a:gd name="connsiteY453" fmla="*/ 2429587 h 3370881"/>
                          <a:gd name="connsiteX454" fmla="*/ 372035 w 2525304"/>
                          <a:gd name="connsiteY454" fmla="*/ 2443034 h 3370881"/>
                          <a:gd name="connsiteX455" fmla="*/ 318247 w 2525304"/>
                          <a:gd name="connsiteY455" fmla="*/ 2474411 h 3370881"/>
                          <a:gd name="connsiteX456" fmla="*/ 304800 w 2525304"/>
                          <a:gd name="connsiteY456" fmla="*/ 2492340 h 3370881"/>
                          <a:gd name="connsiteX457" fmla="*/ 282388 w 2525304"/>
                          <a:gd name="connsiteY457" fmla="*/ 2519234 h 3370881"/>
                          <a:gd name="connsiteX458" fmla="*/ 295835 w 2525304"/>
                          <a:gd name="connsiteY458" fmla="*/ 2815070 h 3370881"/>
                          <a:gd name="connsiteX459" fmla="*/ 300318 w 2525304"/>
                          <a:gd name="connsiteY459" fmla="*/ 2837481 h 3370881"/>
                          <a:gd name="connsiteX460" fmla="*/ 304800 w 2525304"/>
                          <a:gd name="connsiteY460" fmla="*/ 2868858 h 3370881"/>
                          <a:gd name="connsiteX461" fmla="*/ 309282 w 2525304"/>
                          <a:gd name="connsiteY461" fmla="*/ 2927129 h 3370881"/>
                          <a:gd name="connsiteX462" fmla="*/ 322729 w 2525304"/>
                          <a:gd name="connsiteY462" fmla="*/ 2985399 h 3370881"/>
                          <a:gd name="connsiteX463" fmla="*/ 327212 w 2525304"/>
                          <a:gd name="connsiteY463" fmla="*/ 3012293 h 3370881"/>
                          <a:gd name="connsiteX464" fmla="*/ 331694 w 2525304"/>
                          <a:gd name="connsiteY464" fmla="*/ 3043670 h 3370881"/>
                          <a:gd name="connsiteX465" fmla="*/ 345141 w 2525304"/>
                          <a:gd name="connsiteY465" fmla="*/ 3070564 h 3370881"/>
                          <a:gd name="connsiteX466" fmla="*/ 367553 w 2525304"/>
                          <a:gd name="connsiteY466" fmla="*/ 3124352 h 3370881"/>
                          <a:gd name="connsiteX467" fmla="*/ 381000 w 2525304"/>
                          <a:gd name="connsiteY467" fmla="*/ 3182623 h 3370881"/>
                          <a:gd name="connsiteX468" fmla="*/ 389965 w 2525304"/>
                          <a:gd name="connsiteY468" fmla="*/ 3196070 h 3370881"/>
                          <a:gd name="connsiteX469" fmla="*/ 394447 w 2525304"/>
                          <a:gd name="connsiteY469" fmla="*/ 3213999 h 3370881"/>
                          <a:gd name="connsiteX470" fmla="*/ 412376 w 2525304"/>
                          <a:gd name="connsiteY470" fmla="*/ 3245376 h 3370881"/>
                          <a:gd name="connsiteX471" fmla="*/ 416859 w 2525304"/>
                          <a:gd name="connsiteY471" fmla="*/ 3258823 h 3370881"/>
                          <a:gd name="connsiteX472" fmla="*/ 425823 w 2525304"/>
                          <a:gd name="connsiteY472" fmla="*/ 3272270 h 3370881"/>
                          <a:gd name="connsiteX473" fmla="*/ 439270 w 2525304"/>
                          <a:gd name="connsiteY473" fmla="*/ 3303646 h 3370881"/>
                          <a:gd name="connsiteX474" fmla="*/ 439270 w 2525304"/>
                          <a:gd name="connsiteY474" fmla="*/ 3352952 h 3370881"/>
                          <a:gd name="connsiteX475" fmla="*/ 430306 w 2525304"/>
                          <a:gd name="connsiteY475" fmla="*/ 3366399 h 3370881"/>
                          <a:gd name="connsiteX476" fmla="*/ 412376 w 2525304"/>
                          <a:gd name="connsiteY476" fmla="*/ 3370881 h 3370881"/>
                          <a:gd name="connsiteX477" fmla="*/ 295835 w 2525304"/>
                          <a:gd name="connsiteY477" fmla="*/ 3357434 h 3370881"/>
                          <a:gd name="connsiteX478" fmla="*/ 264459 w 2525304"/>
                          <a:gd name="connsiteY478" fmla="*/ 3276752 h 3370881"/>
                          <a:gd name="connsiteX479" fmla="*/ 259976 w 2525304"/>
                          <a:gd name="connsiteY479" fmla="*/ 3240893 h 3370881"/>
                          <a:gd name="connsiteX480" fmla="*/ 246529 w 2525304"/>
                          <a:gd name="connsiteY480" fmla="*/ 3178140 h 3370881"/>
                          <a:gd name="connsiteX481" fmla="*/ 237565 w 2525304"/>
                          <a:gd name="connsiteY481" fmla="*/ 3084011 h 3370881"/>
                          <a:gd name="connsiteX482" fmla="*/ 228600 w 2525304"/>
                          <a:gd name="connsiteY482" fmla="*/ 3057117 h 3370881"/>
                          <a:gd name="connsiteX483" fmla="*/ 219635 w 2525304"/>
                          <a:gd name="connsiteY483" fmla="*/ 3021258 h 3370881"/>
                          <a:gd name="connsiteX484" fmla="*/ 206188 w 2525304"/>
                          <a:gd name="connsiteY484" fmla="*/ 2980917 h 3370881"/>
                          <a:gd name="connsiteX485" fmla="*/ 201706 w 2525304"/>
                          <a:gd name="connsiteY485" fmla="*/ 2949540 h 3370881"/>
                          <a:gd name="connsiteX486" fmla="*/ 197223 w 2525304"/>
                          <a:gd name="connsiteY486" fmla="*/ 2927129 h 3370881"/>
                          <a:gd name="connsiteX487" fmla="*/ 192741 w 2525304"/>
                          <a:gd name="connsiteY487" fmla="*/ 2891270 h 3370881"/>
                          <a:gd name="connsiteX488" fmla="*/ 188259 w 2525304"/>
                          <a:gd name="connsiteY488" fmla="*/ 2850929 h 3370881"/>
                          <a:gd name="connsiteX489" fmla="*/ 179294 w 2525304"/>
                          <a:gd name="connsiteY489" fmla="*/ 2824034 h 3370881"/>
                          <a:gd name="connsiteX490" fmla="*/ 165847 w 2525304"/>
                          <a:gd name="connsiteY490" fmla="*/ 2774729 h 3370881"/>
                          <a:gd name="connsiteX491" fmla="*/ 161365 w 2525304"/>
                          <a:gd name="connsiteY491" fmla="*/ 2747834 h 3370881"/>
                          <a:gd name="connsiteX492" fmla="*/ 156882 w 2525304"/>
                          <a:gd name="connsiteY492" fmla="*/ 2559576 h 3370881"/>
                          <a:gd name="connsiteX493" fmla="*/ 152400 w 2525304"/>
                          <a:gd name="connsiteY493" fmla="*/ 2519234 h 3370881"/>
                          <a:gd name="connsiteX494" fmla="*/ 143435 w 2525304"/>
                          <a:gd name="connsiteY494" fmla="*/ 2384764 h 3370881"/>
                          <a:gd name="connsiteX495" fmla="*/ 129988 w 2525304"/>
                          <a:gd name="connsiteY495" fmla="*/ 2344423 h 3370881"/>
                          <a:gd name="connsiteX496" fmla="*/ 125506 w 2525304"/>
                          <a:gd name="connsiteY496" fmla="*/ 2330976 h 3370881"/>
                          <a:gd name="connsiteX497" fmla="*/ 138953 w 2525304"/>
                          <a:gd name="connsiteY497" fmla="*/ 2313046 h 3370881"/>
                          <a:gd name="connsiteX498" fmla="*/ 152400 w 2525304"/>
                          <a:gd name="connsiteY498" fmla="*/ 2304081 h 3370881"/>
                          <a:gd name="connsiteX499" fmla="*/ 170329 w 2525304"/>
                          <a:gd name="connsiteY499" fmla="*/ 2259258 h 3370881"/>
                          <a:gd name="connsiteX500" fmla="*/ 188259 w 2525304"/>
                          <a:gd name="connsiteY500" fmla="*/ 2223399 h 3370881"/>
                          <a:gd name="connsiteX501" fmla="*/ 206188 w 2525304"/>
                          <a:gd name="connsiteY501" fmla="*/ 2187540 h 3370881"/>
                          <a:gd name="connsiteX502" fmla="*/ 210670 w 2525304"/>
                          <a:gd name="connsiteY502" fmla="*/ 2174093 h 3370881"/>
                          <a:gd name="connsiteX503" fmla="*/ 219635 w 2525304"/>
                          <a:gd name="connsiteY503" fmla="*/ 2115823 h 3370881"/>
                          <a:gd name="connsiteX504" fmla="*/ 210670 w 2525304"/>
                          <a:gd name="connsiteY504" fmla="*/ 1958940 h 3370881"/>
                          <a:gd name="connsiteX505" fmla="*/ 192741 w 2525304"/>
                          <a:gd name="connsiteY505" fmla="*/ 1923081 h 3370881"/>
                          <a:gd name="connsiteX506" fmla="*/ 179294 w 2525304"/>
                          <a:gd name="connsiteY506" fmla="*/ 1891705 h 3370881"/>
                          <a:gd name="connsiteX507" fmla="*/ 165847 w 2525304"/>
                          <a:gd name="connsiteY507" fmla="*/ 1864811 h 3370881"/>
                          <a:gd name="connsiteX508" fmla="*/ 152400 w 2525304"/>
                          <a:gd name="connsiteY508" fmla="*/ 1833434 h 3370881"/>
                          <a:gd name="connsiteX509" fmla="*/ 143435 w 2525304"/>
                          <a:gd name="connsiteY509" fmla="*/ 1819987 h 3370881"/>
                          <a:gd name="connsiteX510" fmla="*/ 107576 w 2525304"/>
                          <a:gd name="connsiteY510" fmla="*/ 1784129 h 3370881"/>
                          <a:gd name="connsiteX511" fmla="*/ 94129 w 2525304"/>
                          <a:gd name="connsiteY511" fmla="*/ 1779646 h 3370881"/>
                          <a:gd name="connsiteX512" fmla="*/ 71718 w 2525304"/>
                          <a:gd name="connsiteY512" fmla="*/ 1770681 h 3370881"/>
                          <a:gd name="connsiteX513" fmla="*/ 58270 w 2525304"/>
                          <a:gd name="connsiteY513" fmla="*/ 1761717 h 3370881"/>
                          <a:gd name="connsiteX514" fmla="*/ 26894 w 2525304"/>
                          <a:gd name="connsiteY514" fmla="*/ 1730340 h 3370881"/>
                          <a:gd name="connsiteX515" fmla="*/ 0 w 2525304"/>
                          <a:gd name="connsiteY515" fmla="*/ 1707929 h 3370881"/>
                          <a:gd name="connsiteX0" fmla="*/ 0 w 2546209"/>
                          <a:gd name="connsiteY0" fmla="*/ 1707929 h 3370881"/>
                          <a:gd name="connsiteX1" fmla="*/ 22412 w 2546209"/>
                          <a:gd name="connsiteY1" fmla="*/ 1698964 h 3370881"/>
                          <a:gd name="connsiteX2" fmla="*/ 31376 w 2546209"/>
                          <a:gd name="connsiteY2" fmla="*/ 1681034 h 3370881"/>
                          <a:gd name="connsiteX3" fmla="*/ 44823 w 2546209"/>
                          <a:gd name="connsiteY3" fmla="*/ 1672070 h 3370881"/>
                          <a:gd name="connsiteX4" fmla="*/ 58270 w 2546209"/>
                          <a:gd name="connsiteY4" fmla="*/ 1654140 h 3370881"/>
                          <a:gd name="connsiteX5" fmla="*/ 76200 w 2546209"/>
                          <a:gd name="connsiteY5" fmla="*/ 1645176 h 3370881"/>
                          <a:gd name="connsiteX6" fmla="*/ 98612 w 2546209"/>
                          <a:gd name="connsiteY6" fmla="*/ 1636211 h 3370881"/>
                          <a:gd name="connsiteX7" fmla="*/ 125506 w 2546209"/>
                          <a:gd name="connsiteY7" fmla="*/ 1627246 h 3370881"/>
                          <a:gd name="connsiteX8" fmla="*/ 152400 w 2546209"/>
                          <a:gd name="connsiteY8" fmla="*/ 1609317 h 3370881"/>
                          <a:gd name="connsiteX9" fmla="*/ 170329 w 2546209"/>
                          <a:gd name="connsiteY9" fmla="*/ 1600352 h 3370881"/>
                          <a:gd name="connsiteX10" fmla="*/ 188259 w 2546209"/>
                          <a:gd name="connsiteY10" fmla="*/ 1582423 h 3370881"/>
                          <a:gd name="connsiteX11" fmla="*/ 228600 w 2546209"/>
                          <a:gd name="connsiteY11" fmla="*/ 1564493 h 3370881"/>
                          <a:gd name="connsiteX12" fmla="*/ 255494 w 2546209"/>
                          <a:gd name="connsiteY12" fmla="*/ 1546564 h 3370881"/>
                          <a:gd name="connsiteX13" fmla="*/ 300318 w 2546209"/>
                          <a:gd name="connsiteY13" fmla="*/ 1524152 h 3370881"/>
                          <a:gd name="connsiteX14" fmla="*/ 313765 w 2546209"/>
                          <a:gd name="connsiteY14" fmla="*/ 1515187 h 3370881"/>
                          <a:gd name="connsiteX15" fmla="*/ 340659 w 2546209"/>
                          <a:gd name="connsiteY15" fmla="*/ 1510705 h 3370881"/>
                          <a:gd name="connsiteX16" fmla="*/ 363070 w 2546209"/>
                          <a:gd name="connsiteY16" fmla="*/ 1506223 h 3370881"/>
                          <a:gd name="connsiteX17" fmla="*/ 389965 w 2546209"/>
                          <a:gd name="connsiteY17" fmla="*/ 1501740 h 3370881"/>
                          <a:gd name="connsiteX18" fmla="*/ 425823 w 2546209"/>
                          <a:gd name="connsiteY18" fmla="*/ 1497258 h 3370881"/>
                          <a:gd name="connsiteX19" fmla="*/ 470647 w 2546209"/>
                          <a:gd name="connsiteY19" fmla="*/ 1488293 h 3370881"/>
                          <a:gd name="connsiteX20" fmla="*/ 515470 w 2546209"/>
                          <a:gd name="connsiteY20" fmla="*/ 1479329 h 3370881"/>
                          <a:gd name="connsiteX21" fmla="*/ 528918 w 2546209"/>
                          <a:gd name="connsiteY21" fmla="*/ 1470364 h 3370881"/>
                          <a:gd name="connsiteX22" fmla="*/ 600635 w 2546209"/>
                          <a:gd name="connsiteY22" fmla="*/ 1456917 h 3370881"/>
                          <a:gd name="connsiteX23" fmla="*/ 690282 w 2546209"/>
                          <a:gd name="connsiteY23" fmla="*/ 1447952 h 3370881"/>
                          <a:gd name="connsiteX24" fmla="*/ 793376 w 2546209"/>
                          <a:gd name="connsiteY24" fmla="*/ 1452434 h 3370881"/>
                          <a:gd name="connsiteX25" fmla="*/ 874059 w 2546209"/>
                          <a:gd name="connsiteY25" fmla="*/ 1465881 h 3370881"/>
                          <a:gd name="connsiteX26" fmla="*/ 914400 w 2546209"/>
                          <a:gd name="connsiteY26" fmla="*/ 1470364 h 3370881"/>
                          <a:gd name="connsiteX27" fmla="*/ 1030941 w 2546209"/>
                          <a:gd name="connsiteY27" fmla="*/ 1483811 h 3370881"/>
                          <a:gd name="connsiteX28" fmla="*/ 1151965 w 2546209"/>
                          <a:gd name="connsiteY28" fmla="*/ 1492776 h 3370881"/>
                          <a:gd name="connsiteX29" fmla="*/ 1281953 w 2546209"/>
                          <a:gd name="connsiteY29" fmla="*/ 1501740 h 3370881"/>
                          <a:gd name="connsiteX30" fmla="*/ 1465729 w 2546209"/>
                          <a:gd name="connsiteY30" fmla="*/ 1497258 h 3370881"/>
                          <a:gd name="connsiteX31" fmla="*/ 1510553 w 2546209"/>
                          <a:gd name="connsiteY31" fmla="*/ 1492776 h 3370881"/>
                          <a:gd name="connsiteX32" fmla="*/ 1582270 w 2546209"/>
                          <a:gd name="connsiteY32" fmla="*/ 1461399 h 3370881"/>
                          <a:gd name="connsiteX33" fmla="*/ 1604682 w 2546209"/>
                          <a:gd name="connsiteY33" fmla="*/ 1456917 h 3370881"/>
                          <a:gd name="connsiteX34" fmla="*/ 1622612 w 2546209"/>
                          <a:gd name="connsiteY34" fmla="*/ 1447952 h 3370881"/>
                          <a:gd name="connsiteX35" fmla="*/ 1645023 w 2546209"/>
                          <a:gd name="connsiteY35" fmla="*/ 1438987 h 3370881"/>
                          <a:gd name="connsiteX36" fmla="*/ 1662953 w 2546209"/>
                          <a:gd name="connsiteY36" fmla="*/ 1425540 h 3370881"/>
                          <a:gd name="connsiteX37" fmla="*/ 1698812 w 2546209"/>
                          <a:gd name="connsiteY37" fmla="*/ 1407611 h 3370881"/>
                          <a:gd name="connsiteX38" fmla="*/ 1739153 w 2546209"/>
                          <a:gd name="connsiteY38" fmla="*/ 1380717 h 3370881"/>
                          <a:gd name="connsiteX39" fmla="*/ 1752600 w 2546209"/>
                          <a:gd name="connsiteY39" fmla="*/ 1367270 h 3370881"/>
                          <a:gd name="connsiteX40" fmla="*/ 1775012 w 2546209"/>
                          <a:gd name="connsiteY40" fmla="*/ 1353823 h 3370881"/>
                          <a:gd name="connsiteX41" fmla="*/ 1797423 w 2546209"/>
                          <a:gd name="connsiteY41" fmla="*/ 1335893 h 3370881"/>
                          <a:gd name="connsiteX42" fmla="*/ 1810870 w 2546209"/>
                          <a:gd name="connsiteY42" fmla="*/ 1304517 h 3370881"/>
                          <a:gd name="connsiteX43" fmla="*/ 1815353 w 2546209"/>
                          <a:gd name="connsiteY43" fmla="*/ 1291070 h 3370881"/>
                          <a:gd name="connsiteX44" fmla="*/ 1801906 w 2546209"/>
                          <a:gd name="connsiteY44" fmla="*/ 1138670 h 3370881"/>
                          <a:gd name="connsiteX45" fmla="*/ 1792941 w 2546209"/>
                          <a:gd name="connsiteY45" fmla="*/ 1125223 h 3370881"/>
                          <a:gd name="connsiteX46" fmla="*/ 1757082 w 2546209"/>
                          <a:gd name="connsiteY46" fmla="*/ 1093846 h 3370881"/>
                          <a:gd name="connsiteX47" fmla="*/ 1730188 w 2546209"/>
                          <a:gd name="connsiteY47" fmla="*/ 1066952 h 3370881"/>
                          <a:gd name="connsiteX48" fmla="*/ 1703294 w 2546209"/>
                          <a:gd name="connsiteY48" fmla="*/ 1049023 h 3370881"/>
                          <a:gd name="connsiteX49" fmla="*/ 1622612 w 2546209"/>
                          <a:gd name="connsiteY49" fmla="*/ 1053505 h 3370881"/>
                          <a:gd name="connsiteX50" fmla="*/ 1595718 w 2546209"/>
                          <a:gd name="connsiteY50" fmla="*/ 1062470 h 3370881"/>
                          <a:gd name="connsiteX51" fmla="*/ 1573306 w 2546209"/>
                          <a:gd name="connsiteY51" fmla="*/ 1066952 h 3370881"/>
                          <a:gd name="connsiteX52" fmla="*/ 1326776 w 2546209"/>
                          <a:gd name="connsiteY52" fmla="*/ 1062470 h 3370881"/>
                          <a:gd name="connsiteX53" fmla="*/ 1308847 w 2546209"/>
                          <a:gd name="connsiteY53" fmla="*/ 1057987 h 3370881"/>
                          <a:gd name="connsiteX54" fmla="*/ 1277470 w 2546209"/>
                          <a:gd name="connsiteY54" fmla="*/ 1053505 h 3370881"/>
                          <a:gd name="connsiteX55" fmla="*/ 1259541 w 2546209"/>
                          <a:gd name="connsiteY55" fmla="*/ 1049023 h 3370881"/>
                          <a:gd name="connsiteX56" fmla="*/ 1232647 w 2546209"/>
                          <a:gd name="connsiteY56" fmla="*/ 1044540 h 3370881"/>
                          <a:gd name="connsiteX57" fmla="*/ 1053353 w 2546209"/>
                          <a:gd name="connsiteY57" fmla="*/ 1049023 h 3370881"/>
                          <a:gd name="connsiteX58" fmla="*/ 1035423 w 2546209"/>
                          <a:gd name="connsiteY58" fmla="*/ 1053505 h 3370881"/>
                          <a:gd name="connsiteX59" fmla="*/ 1008529 w 2546209"/>
                          <a:gd name="connsiteY59" fmla="*/ 1057987 h 3370881"/>
                          <a:gd name="connsiteX60" fmla="*/ 995082 w 2546209"/>
                          <a:gd name="connsiteY60" fmla="*/ 1062470 h 3370881"/>
                          <a:gd name="connsiteX61" fmla="*/ 945776 w 2546209"/>
                          <a:gd name="connsiteY61" fmla="*/ 1031093 h 3370881"/>
                          <a:gd name="connsiteX62" fmla="*/ 941294 w 2546209"/>
                          <a:gd name="connsiteY62" fmla="*/ 1017646 h 3370881"/>
                          <a:gd name="connsiteX63" fmla="*/ 932329 w 2546209"/>
                          <a:gd name="connsiteY63" fmla="*/ 919034 h 3370881"/>
                          <a:gd name="connsiteX64" fmla="*/ 914400 w 2546209"/>
                          <a:gd name="connsiteY64" fmla="*/ 901105 h 3370881"/>
                          <a:gd name="connsiteX65" fmla="*/ 918882 w 2546209"/>
                          <a:gd name="connsiteY65" fmla="*/ 869729 h 3370881"/>
                          <a:gd name="connsiteX66" fmla="*/ 941294 w 2546209"/>
                          <a:gd name="connsiteY66" fmla="*/ 865246 h 3370881"/>
                          <a:gd name="connsiteX67" fmla="*/ 959223 w 2546209"/>
                          <a:gd name="connsiteY67" fmla="*/ 851799 h 3370881"/>
                          <a:gd name="connsiteX68" fmla="*/ 990600 w 2546209"/>
                          <a:gd name="connsiteY68" fmla="*/ 847317 h 3370881"/>
                          <a:gd name="connsiteX69" fmla="*/ 1129553 w 2546209"/>
                          <a:gd name="connsiteY69" fmla="*/ 838352 h 3370881"/>
                          <a:gd name="connsiteX70" fmla="*/ 1147482 w 2546209"/>
                          <a:gd name="connsiteY70" fmla="*/ 829387 h 3370881"/>
                          <a:gd name="connsiteX71" fmla="*/ 1178859 w 2546209"/>
                          <a:gd name="connsiteY71" fmla="*/ 806976 h 3370881"/>
                          <a:gd name="connsiteX72" fmla="*/ 1192306 w 2546209"/>
                          <a:gd name="connsiteY72" fmla="*/ 793529 h 3370881"/>
                          <a:gd name="connsiteX73" fmla="*/ 1214718 w 2546209"/>
                          <a:gd name="connsiteY73" fmla="*/ 784564 h 3370881"/>
                          <a:gd name="connsiteX74" fmla="*/ 1241612 w 2546209"/>
                          <a:gd name="connsiteY74" fmla="*/ 771117 h 3370881"/>
                          <a:gd name="connsiteX75" fmla="*/ 1277470 w 2546209"/>
                          <a:gd name="connsiteY75" fmla="*/ 753187 h 3370881"/>
                          <a:gd name="connsiteX76" fmla="*/ 1295400 w 2546209"/>
                          <a:gd name="connsiteY76" fmla="*/ 730776 h 3370881"/>
                          <a:gd name="connsiteX77" fmla="*/ 1317812 w 2546209"/>
                          <a:gd name="connsiteY77" fmla="*/ 708364 h 3370881"/>
                          <a:gd name="connsiteX78" fmla="*/ 1353670 w 2546209"/>
                          <a:gd name="connsiteY78" fmla="*/ 663540 h 3370881"/>
                          <a:gd name="connsiteX79" fmla="*/ 1371600 w 2546209"/>
                          <a:gd name="connsiteY79" fmla="*/ 636646 h 3370881"/>
                          <a:gd name="connsiteX80" fmla="*/ 1380565 w 2546209"/>
                          <a:gd name="connsiteY80" fmla="*/ 596305 h 3370881"/>
                          <a:gd name="connsiteX81" fmla="*/ 1385047 w 2546209"/>
                          <a:gd name="connsiteY81" fmla="*/ 582858 h 3370881"/>
                          <a:gd name="connsiteX82" fmla="*/ 1380565 w 2546209"/>
                          <a:gd name="connsiteY82" fmla="*/ 533552 h 3370881"/>
                          <a:gd name="connsiteX83" fmla="*/ 1367118 w 2546209"/>
                          <a:gd name="connsiteY83" fmla="*/ 524587 h 3370881"/>
                          <a:gd name="connsiteX84" fmla="*/ 1349188 w 2546209"/>
                          <a:gd name="connsiteY84" fmla="*/ 520105 h 3370881"/>
                          <a:gd name="connsiteX85" fmla="*/ 1326776 w 2546209"/>
                          <a:gd name="connsiteY85" fmla="*/ 511140 h 3370881"/>
                          <a:gd name="connsiteX86" fmla="*/ 1281953 w 2546209"/>
                          <a:gd name="connsiteY86" fmla="*/ 515623 h 3370881"/>
                          <a:gd name="connsiteX87" fmla="*/ 1250576 w 2546209"/>
                          <a:gd name="connsiteY87" fmla="*/ 529070 h 3370881"/>
                          <a:gd name="connsiteX88" fmla="*/ 1210235 w 2546209"/>
                          <a:gd name="connsiteY88" fmla="*/ 542517 h 3370881"/>
                          <a:gd name="connsiteX89" fmla="*/ 1183341 w 2546209"/>
                          <a:gd name="connsiteY89" fmla="*/ 555964 h 3370881"/>
                          <a:gd name="connsiteX90" fmla="*/ 1160929 w 2546209"/>
                          <a:gd name="connsiteY90" fmla="*/ 569411 h 3370881"/>
                          <a:gd name="connsiteX91" fmla="*/ 1134035 w 2546209"/>
                          <a:gd name="connsiteY91" fmla="*/ 578376 h 3370881"/>
                          <a:gd name="connsiteX92" fmla="*/ 1111623 w 2546209"/>
                          <a:gd name="connsiteY92" fmla="*/ 587340 h 3370881"/>
                          <a:gd name="connsiteX93" fmla="*/ 1084729 w 2546209"/>
                          <a:gd name="connsiteY93" fmla="*/ 596305 h 3370881"/>
                          <a:gd name="connsiteX94" fmla="*/ 986118 w 2546209"/>
                          <a:gd name="connsiteY94" fmla="*/ 591823 h 3370881"/>
                          <a:gd name="connsiteX95" fmla="*/ 927847 w 2546209"/>
                          <a:gd name="connsiteY95" fmla="*/ 578376 h 3370881"/>
                          <a:gd name="connsiteX96" fmla="*/ 896470 w 2546209"/>
                          <a:gd name="connsiteY96" fmla="*/ 555964 h 3370881"/>
                          <a:gd name="connsiteX97" fmla="*/ 883023 w 2546209"/>
                          <a:gd name="connsiteY97" fmla="*/ 546999 h 3370881"/>
                          <a:gd name="connsiteX98" fmla="*/ 865094 w 2546209"/>
                          <a:gd name="connsiteY98" fmla="*/ 497693 h 3370881"/>
                          <a:gd name="connsiteX99" fmla="*/ 869576 w 2546209"/>
                          <a:gd name="connsiteY99" fmla="*/ 403564 h 3370881"/>
                          <a:gd name="connsiteX100" fmla="*/ 874059 w 2546209"/>
                          <a:gd name="connsiteY100" fmla="*/ 385634 h 3370881"/>
                          <a:gd name="connsiteX101" fmla="*/ 883023 w 2546209"/>
                          <a:gd name="connsiteY101" fmla="*/ 372187 h 3370881"/>
                          <a:gd name="connsiteX102" fmla="*/ 909918 w 2546209"/>
                          <a:gd name="connsiteY102" fmla="*/ 363223 h 3370881"/>
                          <a:gd name="connsiteX103" fmla="*/ 914400 w 2546209"/>
                          <a:gd name="connsiteY103" fmla="*/ 385634 h 3370881"/>
                          <a:gd name="connsiteX104" fmla="*/ 909918 w 2546209"/>
                          <a:gd name="connsiteY104" fmla="*/ 408046 h 3370881"/>
                          <a:gd name="connsiteX105" fmla="*/ 900953 w 2546209"/>
                          <a:gd name="connsiteY105" fmla="*/ 466317 h 3370881"/>
                          <a:gd name="connsiteX106" fmla="*/ 905435 w 2546209"/>
                          <a:gd name="connsiteY106" fmla="*/ 515623 h 3370881"/>
                          <a:gd name="connsiteX107" fmla="*/ 932329 w 2546209"/>
                          <a:gd name="connsiteY107" fmla="*/ 551481 h 3370881"/>
                          <a:gd name="connsiteX108" fmla="*/ 954741 w 2546209"/>
                          <a:gd name="connsiteY108" fmla="*/ 560446 h 3370881"/>
                          <a:gd name="connsiteX109" fmla="*/ 972670 w 2546209"/>
                          <a:gd name="connsiteY109" fmla="*/ 569411 h 3370881"/>
                          <a:gd name="connsiteX110" fmla="*/ 1066800 w 2546209"/>
                          <a:gd name="connsiteY110" fmla="*/ 564929 h 3370881"/>
                          <a:gd name="connsiteX111" fmla="*/ 1111623 w 2546209"/>
                          <a:gd name="connsiteY111" fmla="*/ 551481 h 3370881"/>
                          <a:gd name="connsiteX112" fmla="*/ 1129553 w 2546209"/>
                          <a:gd name="connsiteY112" fmla="*/ 538034 h 3370881"/>
                          <a:gd name="connsiteX113" fmla="*/ 1156447 w 2546209"/>
                          <a:gd name="connsiteY113" fmla="*/ 511140 h 3370881"/>
                          <a:gd name="connsiteX114" fmla="*/ 1160929 w 2546209"/>
                          <a:gd name="connsiteY114" fmla="*/ 493211 h 3370881"/>
                          <a:gd name="connsiteX115" fmla="*/ 1178859 w 2546209"/>
                          <a:gd name="connsiteY115" fmla="*/ 331846 h 3370881"/>
                          <a:gd name="connsiteX116" fmla="*/ 1210235 w 2546209"/>
                          <a:gd name="connsiteY116" fmla="*/ 336329 h 3370881"/>
                          <a:gd name="connsiteX117" fmla="*/ 1214718 w 2546209"/>
                          <a:gd name="connsiteY117" fmla="*/ 367705 h 3370881"/>
                          <a:gd name="connsiteX118" fmla="*/ 1201270 w 2546209"/>
                          <a:gd name="connsiteY118" fmla="*/ 412529 h 3370881"/>
                          <a:gd name="connsiteX119" fmla="*/ 1210235 w 2546209"/>
                          <a:gd name="connsiteY119" fmla="*/ 461834 h 3370881"/>
                          <a:gd name="connsiteX120" fmla="*/ 1214718 w 2546209"/>
                          <a:gd name="connsiteY120" fmla="*/ 475281 h 3370881"/>
                          <a:gd name="connsiteX121" fmla="*/ 1228165 w 2546209"/>
                          <a:gd name="connsiteY121" fmla="*/ 484246 h 3370881"/>
                          <a:gd name="connsiteX122" fmla="*/ 1250576 w 2546209"/>
                          <a:gd name="connsiteY122" fmla="*/ 502176 h 3370881"/>
                          <a:gd name="connsiteX123" fmla="*/ 1317812 w 2546209"/>
                          <a:gd name="connsiteY123" fmla="*/ 497693 h 3370881"/>
                          <a:gd name="connsiteX124" fmla="*/ 1353670 w 2546209"/>
                          <a:gd name="connsiteY124" fmla="*/ 488729 h 3370881"/>
                          <a:gd name="connsiteX125" fmla="*/ 1506070 w 2546209"/>
                          <a:gd name="connsiteY125" fmla="*/ 457352 h 3370881"/>
                          <a:gd name="connsiteX126" fmla="*/ 1550894 w 2546209"/>
                          <a:gd name="connsiteY126" fmla="*/ 430458 h 3370881"/>
                          <a:gd name="connsiteX127" fmla="*/ 1564341 w 2546209"/>
                          <a:gd name="connsiteY127" fmla="*/ 417011 h 3370881"/>
                          <a:gd name="connsiteX128" fmla="*/ 1586753 w 2546209"/>
                          <a:gd name="connsiteY128" fmla="*/ 399081 h 3370881"/>
                          <a:gd name="connsiteX129" fmla="*/ 1595718 w 2546209"/>
                          <a:gd name="connsiteY129" fmla="*/ 381152 h 3370881"/>
                          <a:gd name="connsiteX130" fmla="*/ 1600200 w 2546209"/>
                          <a:gd name="connsiteY130" fmla="*/ 363223 h 3370881"/>
                          <a:gd name="connsiteX131" fmla="*/ 1609165 w 2546209"/>
                          <a:gd name="connsiteY131" fmla="*/ 313917 h 3370881"/>
                          <a:gd name="connsiteX132" fmla="*/ 1622612 w 2546209"/>
                          <a:gd name="connsiteY132" fmla="*/ 322881 h 3370881"/>
                          <a:gd name="connsiteX133" fmla="*/ 1613647 w 2546209"/>
                          <a:gd name="connsiteY133" fmla="*/ 399081 h 3370881"/>
                          <a:gd name="connsiteX134" fmla="*/ 1627094 w 2546209"/>
                          <a:gd name="connsiteY134" fmla="*/ 417011 h 3370881"/>
                          <a:gd name="connsiteX135" fmla="*/ 1658470 w 2546209"/>
                          <a:gd name="connsiteY135" fmla="*/ 412529 h 3370881"/>
                          <a:gd name="connsiteX136" fmla="*/ 1685365 w 2546209"/>
                          <a:gd name="connsiteY136" fmla="*/ 390117 h 3370881"/>
                          <a:gd name="connsiteX137" fmla="*/ 1694329 w 2546209"/>
                          <a:gd name="connsiteY137" fmla="*/ 376670 h 3370881"/>
                          <a:gd name="connsiteX138" fmla="*/ 1734670 w 2546209"/>
                          <a:gd name="connsiteY138" fmla="*/ 354258 h 3370881"/>
                          <a:gd name="connsiteX139" fmla="*/ 1743635 w 2546209"/>
                          <a:gd name="connsiteY139" fmla="*/ 340811 h 3370881"/>
                          <a:gd name="connsiteX140" fmla="*/ 1757082 w 2546209"/>
                          <a:gd name="connsiteY140" fmla="*/ 336329 h 3370881"/>
                          <a:gd name="connsiteX141" fmla="*/ 1792941 w 2546209"/>
                          <a:gd name="connsiteY141" fmla="*/ 318399 h 3370881"/>
                          <a:gd name="connsiteX142" fmla="*/ 1797423 w 2546209"/>
                          <a:gd name="connsiteY142" fmla="*/ 336329 h 3370881"/>
                          <a:gd name="connsiteX143" fmla="*/ 1792941 w 2546209"/>
                          <a:gd name="connsiteY143" fmla="*/ 354258 h 3370881"/>
                          <a:gd name="connsiteX144" fmla="*/ 1788459 w 2546209"/>
                          <a:gd name="connsiteY144" fmla="*/ 367705 h 3370881"/>
                          <a:gd name="connsiteX145" fmla="*/ 1761565 w 2546209"/>
                          <a:gd name="connsiteY145" fmla="*/ 390117 h 3370881"/>
                          <a:gd name="connsiteX146" fmla="*/ 1783976 w 2546209"/>
                          <a:gd name="connsiteY146" fmla="*/ 399081 h 3370881"/>
                          <a:gd name="connsiteX147" fmla="*/ 1878106 w 2546209"/>
                          <a:gd name="connsiteY147" fmla="*/ 390117 h 3370881"/>
                          <a:gd name="connsiteX148" fmla="*/ 1891553 w 2546209"/>
                          <a:gd name="connsiteY148" fmla="*/ 381152 h 3370881"/>
                          <a:gd name="connsiteX149" fmla="*/ 1918447 w 2546209"/>
                          <a:gd name="connsiteY149" fmla="*/ 372187 h 3370881"/>
                          <a:gd name="connsiteX150" fmla="*/ 1940859 w 2546209"/>
                          <a:gd name="connsiteY150" fmla="*/ 358740 h 3370881"/>
                          <a:gd name="connsiteX151" fmla="*/ 1954306 w 2546209"/>
                          <a:gd name="connsiteY151" fmla="*/ 354258 h 3370881"/>
                          <a:gd name="connsiteX152" fmla="*/ 2003612 w 2546209"/>
                          <a:gd name="connsiteY152" fmla="*/ 327364 h 3370881"/>
                          <a:gd name="connsiteX153" fmla="*/ 2008094 w 2546209"/>
                          <a:gd name="connsiteY153" fmla="*/ 345293 h 3370881"/>
                          <a:gd name="connsiteX154" fmla="*/ 1999129 w 2546209"/>
                          <a:gd name="connsiteY154" fmla="*/ 358740 h 3370881"/>
                          <a:gd name="connsiteX155" fmla="*/ 1994647 w 2546209"/>
                          <a:gd name="connsiteY155" fmla="*/ 372187 h 3370881"/>
                          <a:gd name="connsiteX156" fmla="*/ 2039470 w 2546209"/>
                          <a:gd name="connsiteY156" fmla="*/ 390117 h 3370881"/>
                          <a:gd name="connsiteX157" fmla="*/ 2115670 w 2546209"/>
                          <a:gd name="connsiteY157" fmla="*/ 390117 h 3370881"/>
                          <a:gd name="connsiteX158" fmla="*/ 2160494 w 2546209"/>
                          <a:gd name="connsiteY158" fmla="*/ 376670 h 3370881"/>
                          <a:gd name="connsiteX159" fmla="*/ 2191870 w 2546209"/>
                          <a:gd name="connsiteY159" fmla="*/ 363223 h 3370881"/>
                          <a:gd name="connsiteX160" fmla="*/ 2205318 w 2546209"/>
                          <a:gd name="connsiteY160" fmla="*/ 358740 h 3370881"/>
                          <a:gd name="connsiteX161" fmla="*/ 2232212 w 2546209"/>
                          <a:gd name="connsiteY161" fmla="*/ 340811 h 3370881"/>
                          <a:gd name="connsiteX162" fmla="*/ 2312894 w 2546209"/>
                          <a:gd name="connsiteY162" fmla="*/ 183929 h 3370881"/>
                          <a:gd name="connsiteX163" fmla="*/ 2339788 w 2546209"/>
                          <a:gd name="connsiteY163" fmla="*/ 151 h 3370881"/>
                          <a:gd name="connsiteX164" fmla="*/ 2357718 w 2546209"/>
                          <a:gd name="connsiteY164" fmla="*/ 215305 h 3370881"/>
                          <a:gd name="connsiteX165" fmla="*/ 2254623 w 2546209"/>
                          <a:gd name="connsiteY165" fmla="*/ 376670 h 3370881"/>
                          <a:gd name="connsiteX166" fmla="*/ 2245659 w 2546209"/>
                          <a:gd name="connsiteY166" fmla="*/ 390117 h 3370881"/>
                          <a:gd name="connsiteX167" fmla="*/ 2254623 w 2546209"/>
                          <a:gd name="connsiteY167" fmla="*/ 403564 h 3370881"/>
                          <a:gd name="connsiteX168" fmla="*/ 2353235 w 2546209"/>
                          <a:gd name="connsiteY168" fmla="*/ 399081 h 3370881"/>
                          <a:gd name="connsiteX169" fmla="*/ 2366682 w 2546209"/>
                          <a:gd name="connsiteY169" fmla="*/ 394599 h 3370881"/>
                          <a:gd name="connsiteX170" fmla="*/ 2389094 w 2546209"/>
                          <a:gd name="connsiteY170" fmla="*/ 390117 h 3370881"/>
                          <a:gd name="connsiteX171" fmla="*/ 2424953 w 2546209"/>
                          <a:gd name="connsiteY171" fmla="*/ 367705 h 3370881"/>
                          <a:gd name="connsiteX172" fmla="*/ 2451847 w 2546209"/>
                          <a:gd name="connsiteY172" fmla="*/ 358740 h 3370881"/>
                          <a:gd name="connsiteX173" fmla="*/ 2541495 w 2546209"/>
                          <a:gd name="connsiteY173" fmla="*/ 62906 h 3370881"/>
                          <a:gd name="connsiteX174" fmla="*/ 2505635 w 2546209"/>
                          <a:gd name="connsiteY174" fmla="*/ 372187 h 3370881"/>
                          <a:gd name="connsiteX175" fmla="*/ 2483223 w 2546209"/>
                          <a:gd name="connsiteY175" fmla="*/ 385634 h 3370881"/>
                          <a:gd name="connsiteX176" fmla="*/ 2465294 w 2546209"/>
                          <a:gd name="connsiteY176" fmla="*/ 399081 h 3370881"/>
                          <a:gd name="connsiteX177" fmla="*/ 2442882 w 2546209"/>
                          <a:gd name="connsiteY177" fmla="*/ 403564 h 3370881"/>
                          <a:gd name="connsiteX178" fmla="*/ 2398059 w 2546209"/>
                          <a:gd name="connsiteY178" fmla="*/ 417011 h 3370881"/>
                          <a:gd name="connsiteX179" fmla="*/ 2375647 w 2546209"/>
                          <a:gd name="connsiteY179" fmla="*/ 425976 h 3370881"/>
                          <a:gd name="connsiteX180" fmla="*/ 2357718 w 2546209"/>
                          <a:gd name="connsiteY180" fmla="*/ 430458 h 3370881"/>
                          <a:gd name="connsiteX181" fmla="*/ 2344270 w 2546209"/>
                          <a:gd name="connsiteY181" fmla="*/ 461834 h 3370881"/>
                          <a:gd name="connsiteX182" fmla="*/ 2353235 w 2546209"/>
                          <a:gd name="connsiteY182" fmla="*/ 502176 h 3370881"/>
                          <a:gd name="connsiteX183" fmla="*/ 2362200 w 2546209"/>
                          <a:gd name="connsiteY183" fmla="*/ 515623 h 3370881"/>
                          <a:gd name="connsiteX184" fmla="*/ 2344270 w 2546209"/>
                          <a:gd name="connsiteY184" fmla="*/ 587340 h 3370881"/>
                          <a:gd name="connsiteX185" fmla="*/ 2321859 w 2546209"/>
                          <a:gd name="connsiteY185" fmla="*/ 614234 h 3370881"/>
                          <a:gd name="connsiteX186" fmla="*/ 2308412 w 2546209"/>
                          <a:gd name="connsiteY186" fmla="*/ 636646 h 3370881"/>
                          <a:gd name="connsiteX187" fmla="*/ 2281518 w 2546209"/>
                          <a:gd name="connsiteY187" fmla="*/ 641129 h 3370881"/>
                          <a:gd name="connsiteX188" fmla="*/ 2259106 w 2546209"/>
                          <a:gd name="connsiteY188" fmla="*/ 636646 h 3370881"/>
                          <a:gd name="connsiteX189" fmla="*/ 2277035 w 2546209"/>
                          <a:gd name="connsiteY189" fmla="*/ 578376 h 3370881"/>
                          <a:gd name="connsiteX190" fmla="*/ 2290482 w 2546209"/>
                          <a:gd name="connsiteY190" fmla="*/ 542517 h 3370881"/>
                          <a:gd name="connsiteX191" fmla="*/ 2286000 w 2546209"/>
                          <a:gd name="connsiteY191" fmla="*/ 506658 h 3370881"/>
                          <a:gd name="connsiteX192" fmla="*/ 2245659 w 2546209"/>
                          <a:gd name="connsiteY192" fmla="*/ 448387 h 3370881"/>
                          <a:gd name="connsiteX193" fmla="*/ 2200835 w 2546209"/>
                          <a:gd name="connsiteY193" fmla="*/ 430458 h 3370881"/>
                          <a:gd name="connsiteX194" fmla="*/ 2169459 w 2546209"/>
                          <a:gd name="connsiteY194" fmla="*/ 425976 h 3370881"/>
                          <a:gd name="connsiteX195" fmla="*/ 2102223 w 2546209"/>
                          <a:gd name="connsiteY195" fmla="*/ 430458 h 3370881"/>
                          <a:gd name="connsiteX196" fmla="*/ 2084294 w 2546209"/>
                          <a:gd name="connsiteY196" fmla="*/ 439423 h 3370881"/>
                          <a:gd name="connsiteX197" fmla="*/ 2070847 w 2546209"/>
                          <a:gd name="connsiteY197" fmla="*/ 443905 h 3370881"/>
                          <a:gd name="connsiteX198" fmla="*/ 2061882 w 2546209"/>
                          <a:gd name="connsiteY198" fmla="*/ 461834 h 3370881"/>
                          <a:gd name="connsiteX199" fmla="*/ 2034988 w 2546209"/>
                          <a:gd name="connsiteY199" fmla="*/ 475281 h 3370881"/>
                          <a:gd name="connsiteX200" fmla="*/ 1783976 w 2546209"/>
                          <a:gd name="connsiteY200" fmla="*/ 479764 h 3370881"/>
                          <a:gd name="connsiteX201" fmla="*/ 1766047 w 2546209"/>
                          <a:gd name="connsiteY201" fmla="*/ 488729 h 3370881"/>
                          <a:gd name="connsiteX202" fmla="*/ 1703294 w 2546209"/>
                          <a:gd name="connsiteY202" fmla="*/ 506658 h 3370881"/>
                          <a:gd name="connsiteX203" fmla="*/ 1689847 w 2546209"/>
                          <a:gd name="connsiteY203" fmla="*/ 511140 h 3370881"/>
                          <a:gd name="connsiteX204" fmla="*/ 1676400 w 2546209"/>
                          <a:gd name="connsiteY204" fmla="*/ 520105 h 3370881"/>
                          <a:gd name="connsiteX205" fmla="*/ 1649506 w 2546209"/>
                          <a:gd name="connsiteY205" fmla="*/ 529070 h 3370881"/>
                          <a:gd name="connsiteX206" fmla="*/ 1636059 w 2546209"/>
                          <a:gd name="connsiteY206" fmla="*/ 538034 h 3370881"/>
                          <a:gd name="connsiteX207" fmla="*/ 1622612 w 2546209"/>
                          <a:gd name="connsiteY207" fmla="*/ 551481 h 3370881"/>
                          <a:gd name="connsiteX208" fmla="*/ 1609165 w 2546209"/>
                          <a:gd name="connsiteY208" fmla="*/ 555964 h 3370881"/>
                          <a:gd name="connsiteX209" fmla="*/ 1577788 w 2546209"/>
                          <a:gd name="connsiteY209" fmla="*/ 587340 h 3370881"/>
                          <a:gd name="connsiteX210" fmla="*/ 1568823 w 2546209"/>
                          <a:gd name="connsiteY210" fmla="*/ 600787 h 3370881"/>
                          <a:gd name="connsiteX211" fmla="*/ 1555376 w 2546209"/>
                          <a:gd name="connsiteY211" fmla="*/ 614234 h 3370881"/>
                          <a:gd name="connsiteX212" fmla="*/ 1524000 w 2546209"/>
                          <a:gd name="connsiteY212" fmla="*/ 654576 h 3370881"/>
                          <a:gd name="connsiteX213" fmla="*/ 1519518 w 2546209"/>
                          <a:gd name="connsiteY213" fmla="*/ 668023 h 3370881"/>
                          <a:gd name="connsiteX214" fmla="*/ 1528482 w 2546209"/>
                          <a:gd name="connsiteY214" fmla="*/ 708364 h 3370881"/>
                          <a:gd name="connsiteX215" fmla="*/ 1537447 w 2546209"/>
                          <a:gd name="connsiteY215" fmla="*/ 721811 h 3370881"/>
                          <a:gd name="connsiteX216" fmla="*/ 1568823 w 2546209"/>
                          <a:gd name="connsiteY216" fmla="*/ 712846 h 3370881"/>
                          <a:gd name="connsiteX217" fmla="*/ 1600200 w 2546209"/>
                          <a:gd name="connsiteY217" fmla="*/ 712846 h 3370881"/>
                          <a:gd name="connsiteX218" fmla="*/ 1631576 w 2546209"/>
                          <a:gd name="connsiteY218" fmla="*/ 690434 h 3370881"/>
                          <a:gd name="connsiteX219" fmla="*/ 1645023 w 2546209"/>
                          <a:gd name="connsiteY219" fmla="*/ 676987 h 3370881"/>
                          <a:gd name="connsiteX220" fmla="*/ 1685365 w 2546209"/>
                          <a:gd name="connsiteY220" fmla="*/ 645611 h 3370881"/>
                          <a:gd name="connsiteX221" fmla="*/ 1716741 w 2546209"/>
                          <a:gd name="connsiteY221" fmla="*/ 614234 h 3370881"/>
                          <a:gd name="connsiteX222" fmla="*/ 1748118 w 2546209"/>
                          <a:gd name="connsiteY222" fmla="*/ 596305 h 3370881"/>
                          <a:gd name="connsiteX223" fmla="*/ 1761565 w 2546209"/>
                          <a:gd name="connsiteY223" fmla="*/ 591823 h 3370881"/>
                          <a:gd name="connsiteX224" fmla="*/ 1779494 w 2546209"/>
                          <a:gd name="connsiteY224" fmla="*/ 582858 h 3370881"/>
                          <a:gd name="connsiteX225" fmla="*/ 1815353 w 2546209"/>
                          <a:gd name="connsiteY225" fmla="*/ 573893 h 3370881"/>
                          <a:gd name="connsiteX226" fmla="*/ 2030506 w 2546209"/>
                          <a:gd name="connsiteY226" fmla="*/ 578376 h 3370881"/>
                          <a:gd name="connsiteX227" fmla="*/ 2017059 w 2546209"/>
                          <a:gd name="connsiteY227" fmla="*/ 600787 h 3370881"/>
                          <a:gd name="connsiteX228" fmla="*/ 1981200 w 2546209"/>
                          <a:gd name="connsiteY228" fmla="*/ 636646 h 3370881"/>
                          <a:gd name="connsiteX229" fmla="*/ 1967753 w 2546209"/>
                          <a:gd name="connsiteY229" fmla="*/ 650093 h 3370881"/>
                          <a:gd name="connsiteX230" fmla="*/ 1936376 w 2546209"/>
                          <a:gd name="connsiteY230" fmla="*/ 690434 h 3370881"/>
                          <a:gd name="connsiteX231" fmla="*/ 1905000 w 2546209"/>
                          <a:gd name="connsiteY231" fmla="*/ 717329 h 3370881"/>
                          <a:gd name="connsiteX232" fmla="*/ 1860176 w 2546209"/>
                          <a:gd name="connsiteY232" fmla="*/ 735258 h 3370881"/>
                          <a:gd name="connsiteX233" fmla="*/ 1788459 w 2546209"/>
                          <a:gd name="connsiteY233" fmla="*/ 744223 h 3370881"/>
                          <a:gd name="connsiteX234" fmla="*/ 1846729 w 2546209"/>
                          <a:gd name="connsiteY234" fmla="*/ 802493 h 3370881"/>
                          <a:gd name="connsiteX235" fmla="*/ 1913965 w 2546209"/>
                          <a:gd name="connsiteY235" fmla="*/ 829387 h 3370881"/>
                          <a:gd name="connsiteX236" fmla="*/ 1922929 w 2546209"/>
                          <a:gd name="connsiteY236" fmla="*/ 842834 h 3370881"/>
                          <a:gd name="connsiteX237" fmla="*/ 1967753 w 2546209"/>
                          <a:gd name="connsiteY237" fmla="*/ 883176 h 3370881"/>
                          <a:gd name="connsiteX238" fmla="*/ 1981200 w 2546209"/>
                          <a:gd name="connsiteY238" fmla="*/ 896623 h 3370881"/>
                          <a:gd name="connsiteX239" fmla="*/ 1994647 w 2546209"/>
                          <a:gd name="connsiteY239" fmla="*/ 905587 h 3370881"/>
                          <a:gd name="connsiteX240" fmla="*/ 2021541 w 2546209"/>
                          <a:gd name="connsiteY240" fmla="*/ 927999 h 3370881"/>
                          <a:gd name="connsiteX241" fmla="*/ 2030506 w 2546209"/>
                          <a:gd name="connsiteY241" fmla="*/ 941446 h 3370881"/>
                          <a:gd name="connsiteX242" fmla="*/ 2057400 w 2546209"/>
                          <a:gd name="connsiteY242" fmla="*/ 968340 h 3370881"/>
                          <a:gd name="connsiteX243" fmla="*/ 2088776 w 2546209"/>
                          <a:gd name="connsiteY243" fmla="*/ 1013164 h 3370881"/>
                          <a:gd name="connsiteX244" fmla="*/ 2115670 w 2546209"/>
                          <a:gd name="connsiteY244" fmla="*/ 1057987 h 3370881"/>
                          <a:gd name="connsiteX245" fmla="*/ 2120153 w 2546209"/>
                          <a:gd name="connsiteY245" fmla="*/ 1089364 h 3370881"/>
                          <a:gd name="connsiteX246" fmla="*/ 2138082 w 2546209"/>
                          <a:gd name="connsiteY246" fmla="*/ 1143152 h 3370881"/>
                          <a:gd name="connsiteX247" fmla="*/ 2147047 w 2546209"/>
                          <a:gd name="connsiteY247" fmla="*/ 1196940 h 3370881"/>
                          <a:gd name="connsiteX248" fmla="*/ 2151529 w 2546209"/>
                          <a:gd name="connsiteY248" fmla="*/ 1210387 h 3370881"/>
                          <a:gd name="connsiteX249" fmla="*/ 2156012 w 2546209"/>
                          <a:gd name="connsiteY249" fmla="*/ 1228317 h 3370881"/>
                          <a:gd name="connsiteX250" fmla="*/ 2173941 w 2546209"/>
                          <a:gd name="connsiteY250" fmla="*/ 1295552 h 3370881"/>
                          <a:gd name="connsiteX251" fmla="*/ 2182906 w 2546209"/>
                          <a:gd name="connsiteY251" fmla="*/ 1313481 h 3370881"/>
                          <a:gd name="connsiteX252" fmla="*/ 2187388 w 2546209"/>
                          <a:gd name="connsiteY252" fmla="*/ 1331411 h 3370881"/>
                          <a:gd name="connsiteX253" fmla="*/ 2214282 w 2546209"/>
                          <a:gd name="connsiteY253" fmla="*/ 1385199 h 3370881"/>
                          <a:gd name="connsiteX254" fmla="*/ 2218765 w 2546209"/>
                          <a:gd name="connsiteY254" fmla="*/ 1403129 h 3370881"/>
                          <a:gd name="connsiteX255" fmla="*/ 2223247 w 2546209"/>
                          <a:gd name="connsiteY255" fmla="*/ 1430023 h 3370881"/>
                          <a:gd name="connsiteX256" fmla="*/ 2236694 w 2546209"/>
                          <a:gd name="connsiteY256" fmla="*/ 1456917 h 3370881"/>
                          <a:gd name="connsiteX257" fmla="*/ 2241176 w 2546209"/>
                          <a:gd name="connsiteY257" fmla="*/ 1577940 h 3370881"/>
                          <a:gd name="connsiteX258" fmla="*/ 2245659 w 2546209"/>
                          <a:gd name="connsiteY258" fmla="*/ 1595870 h 3370881"/>
                          <a:gd name="connsiteX259" fmla="*/ 2236694 w 2546209"/>
                          <a:gd name="connsiteY259" fmla="*/ 1694481 h 3370881"/>
                          <a:gd name="connsiteX260" fmla="*/ 2227729 w 2546209"/>
                          <a:gd name="connsiteY260" fmla="*/ 1716893 h 3370881"/>
                          <a:gd name="connsiteX261" fmla="*/ 2223247 w 2546209"/>
                          <a:gd name="connsiteY261" fmla="*/ 1730340 h 3370881"/>
                          <a:gd name="connsiteX262" fmla="*/ 2200835 w 2546209"/>
                          <a:gd name="connsiteY262" fmla="*/ 1788611 h 3370881"/>
                          <a:gd name="connsiteX263" fmla="*/ 2191870 w 2546209"/>
                          <a:gd name="connsiteY263" fmla="*/ 1811023 h 3370881"/>
                          <a:gd name="connsiteX264" fmla="*/ 2187388 w 2546209"/>
                          <a:gd name="connsiteY264" fmla="*/ 1824470 h 3370881"/>
                          <a:gd name="connsiteX265" fmla="*/ 2169459 w 2546209"/>
                          <a:gd name="connsiteY265" fmla="*/ 1869293 h 3370881"/>
                          <a:gd name="connsiteX266" fmla="*/ 2164976 w 2546209"/>
                          <a:gd name="connsiteY266" fmla="*/ 1882740 h 3370881"/>
                          <a:gd name="connsiteX267" fmla="*/ 2156012 w 2546209"/>
                          <a:gd name="connsiteY267" fmla="*/ 1927564 h 3370881"/>
                          <a:gd name="connsiteX268" fmla="*/ 2173941 w 2546209"/>
                          <a:gd name="connsiteY268" fmla="*/ 1945493 h 3370881"/>
                          <a:gd name="connsiteX269" fmla="*/ 2196353 w 2546209"/>
                          <a:gd name="connsiteY269" fmla="*/ 1958940 h 3370881"/>
                          <a:gd name="connsiteX270" fmla="*/ 2241176 w 2546209"/>
                          <a:gd name="connsiteY270" fmla="*/ 2012729 h 3370881"/>
                          <a:gd name="connsiteX271" fmla="*/ 2263588 w 2546209"/>
                          <a:gd name="connsiteY271" fmla="*/ 2057552 h 3370881"/>
                          <a:gd name="connsiteX272" fmla="*/ 2286000 w 2546209"/>
                          <a:gd name="connsiteY272" fmla="*/ 2084446 h 3370881"/>
                          <a:gd name="connsiteX273" fmla="*/ 2299447 w 2546209"/>
                          <a:gd name="connsiteY273" fmla="*/ 2124787 h 3370881"/>
                          <a:gd name="connsiteX274" fmla="*/ 2321859 w 2546209"/>
                          <a:gd name="connsiteY274" fmla="*/ 2151681 h 3370881"/>
                          <a:gd name="connsiteX275" fmla="*/ 2344270 w 2546209"/>
                          <a:gd name="connsiteY275" fmla="*/ 2205470 h 3370881"/>
                          <a:gd name="connsiteX276" fmla="*/ 2348753 w 2546209"/>
                          <a:gd name="connsiteY276" fmla="*/ 2223399 h 3370881"/>
                          <a:gd name="connsiteX277" fmla="*/ 2366682 w 2546209"/>
                          <a:gd name="connsiteY277" fmla="*/ 2263740 h 3370881"/>
                          <a:gd name="connsiteX278" fmla="*/ 2375647 w 2546209"/>
                          <a:gd name="connsiteY278" fmla="*/ 2286152 h 3370881"/>
                          <a:gd name="connsiteX279" fmla="*/ 2380129 w 2546209"/>
                          <a:gd name="connsiteY279" fmla="*/ 2308564 h 3370881"/>
                          <a:gd name="connsiteX280" fmla="*/ 2389094 w 2546209"/>
                          <a:gd name="connsiteY280" fmla="*/ 2335458 h 3370881"/>
                          <a:gd name="connsiteX281" fmla="*/ 2393576 w 2546209"/>
                          <a:gd name="connsiteY281" fmla="*/ 2380281 h 3370881"/>
                          <a:gd name="connsiteX282" fmla="*/ 2398059 w 2546209"/>
                          <a:gd name="connsiteY282" fmla="*/ 2393729 h 3370881"/>
                          <a:gd name="connsiteX283" fmla="*/ 2402541 w 2546209"/>
                          <a:gd name="connsiteY283" fmla="*/ 2447517 h 3370881"/>
                          <a:gd name="connsiteX284" fmla="*/ 2407023 w 2546209"/>
                          <a:gd name="connsiteY284" fmla="*/ 2564058 h 3370881"/>
                          <a:gd name="connsiteX285" fmla="*/ 2389094 w 2546209"/>
                          <a:gd name="connsiteY285" fmla="*/ 2837481 h 3370881"/>
                          <a:gd name="connsiteX286" fmla="*/ 2380129 w 2546209"/>
                          <a:gd name="connsiteY286" fmla="*/ 2859893 h 3370881"/>
                          <a:gd name="connsiteX287" fmla="*/ 2357718 w 2546209"/>
                          <a:gd name="connsiteY287" fmla="*/ 2913681 h 3370881"/>
                          <a:gd name="connsiteX288" fmla="*/ 2348753 w 2546209"/>
                          <a:gd name="connsiteY288" fmla="*/ 2936093 h 3370881"/>
                          <a:gd name="connsiteX289" fmla="*/ 2339788 w 2546209"/>
                          <a:gd name="connsiteY289" fmla="*/ 2971952 h 3370881"/>
                          <a:gd name="connsiteX290" fmla="*/ 2326341 w 2546209"/>
                          <a:gd name="connsiteY290" fmla="*/ 2994364 h 3370881"/>
                          <a:gd name="connsiteX291" fmla="*/ 2317376 w 2546209"/>
                          <a:gd name="connsiteY291" fmla="*/ 3025740 h 3370881"/>
                          <a:gd name="connsiteX292" fmla="*/ 2303929 w 2546209"/>
                          <a:gd name="connsiteY292" fmla="*/ 3048152 h 3370881"/>
                          <a:gd name="connsiteX293" fmla="*/ 2290482 w 2546209"/>
                          <a:gd name="connsiteY293" fmla="*/ 3079529 h 3370881"/>
                          <a:gd name="connsiteX294" fmla="*/ 2272553 w 2546209"/>
                          <a:gd name="connsiteY294" fmla="*/ 3084011 h 3370881"/>
                          <a:gd name="connsiteX295" fmla="*/ 2259106 w 2546209"/>
                          <a:gd name="connsiteY295" fmla="*/ 3088493 h 3370881"/>
                          <a:gd name="connsiteX296" fmla="*/ 2241176 w 2546209"/>
                          <a:gd name="connsiteY296" fmla="*/ 3092976 h 3370881"/>
                          <a:gd name="connsiteX297" fmla="*/ 2209800 w 2546209"/>
                          <a:gd name="connsiteY297" fmla="*/ 3101940 h 3370881"/>
                          <a:gd name="connsiteX298" fmla="*/ 2205318 w 2546209"/>
                          <a:gd name="connsiteY298" fmla="*/ 3039187 h 3370881"/>
                          <a:gd name="connsiteX299" fmla="*/ 2218765 w 2546209"/>
                          <a:gd name="connsiteY299" fmla="*/ 3021258 h 3370881"/>
                          <a:gd name="connsiteX300" fmla="*/ 2245659 w 2546209"/>
                          <a:gd name="connsiteY300" fmla="*/ 2971952 h 3370881"/>
                          <a:gd name="connsiteX301" fmla="*/ 2268070 w 2546209"/>
                          <a:gd name="connsiteY301" fmla="*/ 2945058 h 3370881"/>
                          <a:gd name="connsiteX302" fmla="*/ 2268070 w 2546209"/>
                          <a:gd name="connsiteY302" fmla="*/ 2568540 h 3370881"/>
                          <a:gd name="connsiteX303" fmla="*/ 2259106 w 2546209"/>
                          <a:gd name="connsiteY303" fmla="*/ 2532681 h 3370881"/>
                          <a:gd name="connsiteX304" fmla="*/ 2250141 w 2546209"/>
                          <a:gd name="connsiteY304" fmla="*/ 2492340 h 3370881"/>
                          <a:gd name="connsiteX305" fmla="*/ 2245659 w 2546209"/>
                          <a:gd name="connsiteY305" fmla="*/ 2474411 h 3370881"/>
                          <a:gd name="connsiteX306" fmla="*/ 2245659 w 2546209"/>
                          <a:gd name="connsiteY306" fmla="*/ 2389247 h 3370881"/>
                          <a:gd name="connsiteX307" fmla="*/ 2173941 w 2546209"/>
                          <a:gd name="connsiteY307" fmla="*/ 2241328 h 3370881"/>
                          <a:gd name="connsiteX308" fmla="*/ 2070846 w 2546209"/>
                          <a:gd name="connsiteY308" fmla="*/ 2057553 h 3370881"/>
                          <a:gd name="connsiteX309" fmla="*/ 2057400 w 2546209"/>
                          <a:gd name="connsiteY309" fmla="*/ 2151681 h 3370881"/>
                          <a:gd name="connsiteX310" fmla="*/ 2048435 w 2546209"/>
                          <a:gd name="connsiteY310" fmla="*/ 2106858 h 3370881"/>
                          <a:gd name="connsiteX311" fmla="*/ 2034988 w 2546209"/>
                          <a:gd name="connsiteY311" fmla="*/ 2003764 h 3370881"/>
                          <a:gd name="connsiteX312" fmla="*/ 2026023 w 2546209"/>
                          <a:gd name="connsiteY312" fmla="*/ 2026176 h 3370881"/>
                          <a:gd name="connsiteX313" fmla="*/ 2021541 w 2546209"/>
                          <a:gd name="connsiteY313" fmla="*/ 2039623 h 3370881"/>
                          <a:gd name="connsiteX314" fmla="*/ 1999129 w 2546209"/>
                          <a:gd name="connsiteY314" fmla="*/ 2053070 h 3370881"/>
                          <a:gd name="connsiteX315" fmla="*/ 1990165 w 2546209"/>
                          <a:gd name="connsiteY315" fmla="*/ 2070999 h 3370881"/>
                          <a:gd name="connsiteX316" fmla="*/ 1967753 w 2546209"/>
                          <a:gd name="connsiteY316" fmla="*/ 2106858 h 3370881"/>
                          <a:gd name="connsiteX317" fmla="*/ 1981200 w 2546209"/>
                          <a:gd name="connsiteY317" fmla="*/ 2223399 h 3370881"/>
                          <a:gd name="connsiteX318" fmla="*/ 1994647 w 2546209"/>
                          <a:gd name="connsiteY318" fmla="*/ 2254776 h 3370881"/>
                          <a:gd name="connsiteX319" fmla="*/ 2003612 w 2546209"/>
                          <a:gd name="connsiteY319" fmla="*/ 2272705 h 3370881"/>
                          <a:gd name="connsiteX320" fmla="*/ 2026023 w 2546209"/>
                          <a:gd name="connsiteY320" fmla="*/ 2304081 h 3370881"/>
                          <a:gd name="connsiteX321" fmla="*/ 2043953 w 2546209"/>
                          <a:gd name="connsiteY321" fmla="*/ 2348905 h 3370881"/>
                          <a:gd name="connsiteX322" fmla="*/ 2061882 w 2546209"/>
                          <a:gd name="connsiteY322" fmla="*/ 2371317 h 3370881"/>
                          <a:gd name="connsiteX323" fmla="*/ 2088776 w 2546209"/>
                          <a:gd name="connsiteY323" fmla="*/ 2434070 h 3370881"/>
                          <a:gd name="connsiteX324" fmla="*/ 2102223 w 2546209"/>
                          <a:gd name="connsiteY324" fmla="*/ 2465446 h 3370881"/>
                          <a:gd name="connsiteX325" fmla="*/ 2106706 w 2546209"/>
                          <a:gd name="connsiteY325" fmla="*/ 2496823 h 3370881"/>
                          <a:gd name="connsiteX326" fmla="*/ 2124635 w 2546209"/>
                          <a:gd name="connsiteY326" fmla="*/ 2559576 h 3370881"/>
                          <a:gd name="connsiteX327" fmla="*/ 2138082 w 2546209"/>
                          <a:gd name="connsiteY327" fmla="*/ 2649223 h 3370881"/>
                          <a:gd name="connsiteX328" fmla="*/ 2147047 w 2546209"/>
                          <a:gd name="connsiteY328" fmla="*/ 2685081 h 3370881"/>
                          <a:gd name="connsiteX329" fmla="*/ 2151529 w 2546209"/>
                          <a:gd name="connsiteY329" fmla="*/ 2716458 h 3370881"/>
                          <a:gd name="connsiteX330" fmla="*/ 2160494 w 2546209"/>
                          <a:gd name="connsiteY330" fmla="*/ 2770246 h 3370881"/>
                          <a:gd name="connsiteX331" fmla="*/ 2156012 w 2546209"/>
                          <a:gd name="connsiteY331" fmla="*/ 2962987 h 3370881"/>
                          <a:gd name="connsiteX332" fmla="*/ 2138082 w 2546209"/>
                          <a:gd name="connsiteY332" fmla="*/ 3043670 h 3370881"/>
                          <a:gd name="connsiteX333" fmla="*/ 2133600 w 2546209"/>
                          <a:gd name="connsiteY333" fmla="*/ 3061599 h 3370881"/>
                          <a:gd name="connsiteX334" fmla="*/ 2120153 w 2546209"/>
                          <a:gd name="connsiteY334" fmla="*/ 3079529 h 3370881"/>
                          <a:gd name="connsiteX335" fmla="*/ 2111188 w 2546209"/>
                          <a:gd name="connsiteY335" fmla="*/ 3106423 h 3370881"/>
                          <a:gd name="connsiteX336" fmla="*/ 2088776 w 2546209"/>
                          <a:gd name="connsiteY336" fmla="*/ 3137799 h 3370881"/>
                          <a:gd name="connsiteX337" fmla="*/ 2075329 w 2546209"/>
                          <a:gd name="connsiteY337" fmla="*/ 3164693 h 3370881"/>
                          <a:gd name="connsiteX338" fmla="*/ 2061882 w 2546209"/>
                          <a:gd name="connsiteY338" fmla="*/ 3169176 h 3370881"/>
                          <a:gd name="connsiteX339" fmla="*/ 2021541 w 2546209"/>
                          <a:gd name="connsiteY339" fmla="*/ 3164693 h 3370881"/>
                          <a:gd name="connsiteX340" fmla="*/ 2012576 w 2546209"/>
                          <a:gd name="connsiteY340" fmla="*/ 3119870 h 3370881"/>
                          <a:gd name="connsiteX341" fmla="*/ 2048435 w 2546209"/>
                          <a:gd name="connsiteY341" fmla="*/ 3021258 h 3370881"/>
                          <a:gd name="connsiteX342" fmla="*/ 2048435 w 2546209"/>
                          <a:gd name="connsiteY342" fmla="*/ 3021258 h 3370881"/>
                          <a:gd name="connsiteX343" fmla="*/ 2061882 w 2546209"/>
                          <a:gd name="connsiteY343" fmla="*/ 2967470 h 3370881"/>
                          <a:gd name="connsiteX344" fmla="*/ 2070847 w 2546209"/>
                          <a:gd name="connsiteY344" fmla="*/ 2882305 h 3370881"/>
                          <a:gd name="connsiteX345" fmla="*/ 2066365 w 2546209"/>
                          <a:gd name="connsiteY345" fmla="*/ 2725423 h 3370881"/>
                          <a:gd name="connsiteX346" fmla="*/ 2043953 w 2546209"/>
                          <a:gd name="connsiteY346" fmla="*/ 2649223 h 3370881"/>
                          <a:gd name="connsiteX347" fmla="*/ 2030506 w 2546209"/>
                          <a:gd name="connsiteY347" fmla="*/ 2622329 h 3370881"/>
                          <a:gd name="connsiteX348" fmla="*/ 2017059 w 2546209"/>
                          <a:gd name="connsiteY348" fmla="*/ 2581987 h 3370881"/>
                          <a:gd name="connsiteX349" fmla="*/ 1981200 w 2546209"/>
                          <a:gd name="connsiteY349" fmla="*/ 2514752 h 3370881"/>
                          <a:gd name="connsiteX350" fmla="*/ 1972235 w 2546209"/>
                          <a:gd name="connsiteY350" fmla="*/ 2501305 h 3370881"/>
                          <a:gd name="connsiteX351" fmla="*/ 1958788 w 2546209"/>
                          <a:gd name="connsiteY351" fmla="*/ 2478893 h 3370881"/>
                          <a:gd name="connsiteX352" fmla="*/ 1905000 w 2546209"/>
                          <a:gd name="connsiteY352" fmla="*/ 2398211 h 3370881"/>
                          <a:gd name="connsiteX353" fmla="*/ 1882588 w 2546209"/>
                          <a:gd name="connsiteY353" fmla="*/ 2357870 h 3370881"/>
                          <a:gd name="connsiteX354" fmla="*/ 1869141 w 2546209"/>
                          <a:gd name="connsiteY354" fmla="*/ 2339940 h 3370881"/>
                          <a:gd name="connsiteX355" fmla="*/ 1806388 w 2546209"/>
                          <a:gd name="connsiteY355" fmla="*/ 2313046 h 3370881"/>
                          <a:gd name="connsiteX356" fmla="*/ 1779494 w 2546209"/>
                          <a:gd name="connsiteY356" fmla="*/ 2304081 h 3370881"/>
                          <a:gd name="connsiteX357" fmla="*/ 1752600 w 2546209"/>
                          <a:gd name="connsiteY357" fmla="*/ 2299599 h 3370881"/>
                          <a:gd name="connsiteX358" fmla="*/ 1680882 w 2546209"/>
                          <a:gd name="connsiteY358" fmla="*/ 2277187 h 3370881"/>
                          <a:gd name="connsiteX359" fmla="*/ 1662953 w 2546209"/>
                          <a:gd name="connsiteY359" fmla="*/ 2272705 h 3370881"/>
                          <a:gd name="connsiteX360" fmla="*/ 1640541 w 2546209"/>
                          <a:gd name="connsiteY360" fmla="*/ 2259258 h 3370881"/>
                          <a:gd name="connsiteX361" fmla="*/ 1604682 w 2546209"/>
                          <a:gd name="connsiteY361" fmla="*/ 2272705 h 3370881"/>
                          <a:gd name="connsiteX362" fmla="*/ 1537447 w 2546209"/>
                          <a:gd name="connsiteY362" fmla="*/ 2304081 h 3370881"/>
                          <a:gd name="connsiteX363" fmla="*/ 1510553 w 2546209"/>
                          <a:gd name="connsiteY363" fmla="*/ 2308564 h 3370881"/>
                          <a:gd name="connsiteX364" fmla="*/ 1488141 w 2546209"/>
                          <a:gd name="connsiteY364" fmla="*/ 2313046 h 3370881"/>
                          <a:gd name="connsiteX365" fmla="*/ 1443318 w 2546209"/>
                          <a:gd name="connsiteY365" fmla="*/ 2322011 h 3370881"/>
                          <a:gd name="connsiteX366" fmla="*/ 1367118 w 2546209"/>
                          <a:gd name="connsiteY366" fmla="*/ 2304081 h 3370881"/>
                          <a:gd name="connsiteX367" fmla="*/ 1317812 w 2546209"/>
                          <a:gd name="connsiteY367" fmla="*/ 2286152 h 3370881"/>
                          <a:gd name="connsiteX368" fmla="*/ 1066800 w 2546209"/>
                          <a:gd name="connsiteY368" fmla="*/ 2272705 h 3370881"/>
                          <a:gd name="connsiteX369" fmla="*/ 1030941 w 2546209"/>
                          <a:gd name="connsiteY369" fmla="*/ 2263740 h 3370881"/>
                          <a:gd name="connsiteX370" fmla="*/ 986118 w 2546209"/>
                          <a:gd name="connsiteY370" fmla="*/ 2241329 h 3370881"/>
                          <a:gd name="connsiteX371" fmla="*/ 968188 w 2546209"/>
                          <a:gd name="connsiteY371" fmla="*/ 2232364 h 3370881"/>
                          <a:gd name="connsiteX372" fmla="*/ 936812 w 2546209"/>
                          <a:gd name="connsiteY372" fmla="*/ 2214434 h 3370881"/>
                          <a:gd name="connsiteX373" fmla="*/ 905435 w 2546209"/>
                          <a:gd name="connsiteY373" fmla="*/ 2196505 h 3370881"/>
                          <a:gd name="connsiteX374" fmla="*/ 869576 w 2546209"/>
                          <a:gd name="connsiteY374" fmla="*/ 2209952 h 3370881"/>
                          <a:gd name="connsiteX375" fmla="*/ 856129 w 2546209"/>
                          <a:gd name="connsiteY375" fmla="*/ 2227881 h 3370881"/>
                          <a:gd name="connsiteX376" fmla="*/ 815788 w 2546209"/>
                          <a:gd name="connsiteY376" fmla="*/ 2268223 h 3370881"/>
                          <a:gd name="connsiteX377" fmla="*/ 788894 w 2546209"/>
                          <a:gd name="connsiteY377" fmla="*/ 2290634 h 3370881"/>
                          <a:gd name="connsiteX378" fmla="*/ 762000 w 2546209"/>
                          <a:gd name="connsiteY378" fmla="*/ 2313046 h 3370881"/>
                          <a:gd name="connsiteX379" fmla="*/ 753035 w 2546209"/>
                          <a:gd name="connsiteY379" fmla="*/ 2326493 h 3370881"/>
                          <a:gd name="connsiteX380" fmla="*/ 735106 w 2546209"/>
                          <a:gd name="connsiteY380" fmla="*/ 2339940 h 3370881"/>
                          <a:gd name="connsiteX381" fmla="*/ 712694 w 2546209"/>
                          <a:gd name="connsiteY381" fmla="*/ 2362352 h 3370881"/>
                          <a:gd name="connsiteX382" fmla="*/ 694765 w 2546209"/>
                          <a:gd name="connsiteY382" fmla="*/ 2375799 h 3370881"/>
                          <a:gd name="connsiteX383" fmla="*/ 681318 w 2546209"/>
                          <a:gd name="connsiteY383" fmla="*/ 2393729 h 3370881"/>
                          <a:gd name="connsiteX384" fmla="*/ 667870 w 2546209"/>
                          <a:gd name="connsiteY384" fmla="*/ 2402693 h 3370881"/>
                          <a:gd name="connsiteX385" fmla="*/ 623047 w 2546209"/>
                          <a:gd name="connsiteY385" fmla="*/ 2443034 h 3370881"/>
                          <a:gd name="connsiteX386" fmla="*/ 600635 w 2546209"/>
                          <a:gd name="connsiteY386" fmla="*/ 2474411 h 3370881"/>
                          <a:gd name="connsiteX387" fmla="*/ 587188 w 2546209"/>
                          <a:gd name="connsiteY387" fmla="*/ 2514752 h 3370881"/>
                          <a:gd name="connsiteX388" fmla="*/ 582706 w 2546209"/>
                          <a:gd name="connsiteY388" fmla="*/ 2546129 h 3370881"/>
                          <a:gd name="connsiteX389" fmla="*/ 596153 w 2546209"/>
                          <a:gd name="connsiteY389" fmla="*/ 2635776 h 3370881"/>
                          <a:gd name="connsiteX390" fmla="*/ 600635 w 2546209"/>
                          <a:gd name="connsiteY390" fmla="*/ 2653705 h 3370881"/>
                          <a:gd name="connsiteX391" fmla="*/ 609600 w 2546209"/>
                          <a:gd name="connsiteY391" fmla="*/ 2671634 h 3370881"/>
                          <a:gd name="connsiteX392" fmla="*/ 614082 w 2546209"/>
                          <a:gd name="connsiteY392" fmla="*/ 2689564 h 3370881"/>
                          <a:gd name="connsiteX393" fmla="*/ 623047 w 2546209"/>
                          <a:gd name="connsiteY393" fmla="*/ 2711976 h 3370881"/>
                          <a:gd name="connsiteX394" fmla="*/ 627529 w 2546209"/>
                          <a:gd name="connsiteY394" fmla="*/ 2734387 h 3370881"/>
                          <a:gd name="connsiteX395" fmla="*/ 640976 w 2546209"/>
                          <a:gd name="connsiteY395" fmla="*/ 2765764 h 3370881"/>
                          <a:gd name="connsiteX396" fmla="*/ 645459 w 2546209"/>
                          <a:gd name="connsiteY396" fmla="*/ 2779211 h 3370881"/>
                          <a:gd name="connsiteX397" fmla="*/ 658906 w 2546209"/>
                          <a:gd name="connsiteY397" fmla="*/ 2801623 h 3370881"/>
                          <a:gd name="connsiteX398" fmla="*/ 676835 w 2546209"/>
                          <a:gd name="connsiteY398" fmla="*/ 2864376 h 3370881"/>
                          <a:gd name="connsiteX399" fmla="*/ 690282 w 2546209"/>
                          <a:gd name="connsiteY399" fmla="*/ 2895752 h 3370881"/>
                          <a:gd name="connsiteX400" fmla="*/ 699247 w 2546209"/>
                          <a:gd name="connsiteY400" fmla="*/ 2940576 h 3370881"/>
                          <a:gd name="connsiteX401" fmla="*/ 703729 w 2546209"/>
                          <a:gd name="connsiteY401" fmla="*/ 2967470 h 3370881"/>
                          <a:gd name="connsiteX402" fmla="*/ 717176 w 2546209"/>
                          <a:gd name="connsiteY402" fmla="*/ 2994364 h 3370881"/>
                          <a:gd name="connsiteX403" fmla="*/ 735106 w 2546209"/>
                          <a:gd name="connsiteY403" fmla="*/ 3052634 h 3370881"/>
                          <a:gd name="connsiteX404" fmla="*/ 739588 w 2546209"/>
                          <a:gd name="connsiteY404" fmla="*/ 3079529 h 3370881"/>
                          <a:gd name="connsiteX405" fmla="*/ 762000 w 2546209"/>
                          <a:gd name="connsiteY405" fmla="*/ 3142281 h 3370881"/>
                          <a:gd name="connsiteX406" fmla="*/ 766482 w 2546209"/>
                          <a:gd name="connsiteY406" fmla="*/ 3231929 h 3370881"/>
                          <a:gd name="connsiteX407" fmla="*/ 770965 w 2546209"/>
                          <a:gd name="connsiteY407" fmla="*/ 3254340 h 3370881"/>
                          <a:gd name="connsiteX408" fmla="*/ 775447 w 2546209"/>
                          <a:gd name="connsiteY408" fmla="*/ 3285717 h 3370881"/>
                          <a:gd name="connsiteX409" fmla="*/ 748553 w 2546209"/>
                          <a:gd name="connsiteY409" fmla="*/ 3335023 h 3370881"/>
                          <a:gd name="connsiteX410" fmla="*/ 721659 w 2546209"/>
                          <a:gd name="connsiteY410" fmla="*/ 3343987 h 3370881"/>
                          <a:gd name="connsiteX411" fmla="*/ 708212 w 2546209"/>
                          <a:gd name="connsiteY411" fmla="*/ 3348470 h 3370881"/>
                          <a:gd name="connsiteX412" fmla="*/ 623047 w 2546209"/>
                          <a:gd name="connsiteY412" fmla="*/ 3330540 h 3370881"/>
                          <a:gd name="connsiteX413" fmla="*/ 609600 w 2546209"/>
                          <a:gd name="connsiteY413" fmla="*/ 3308129 h 3370881"/>
                          <a:gd name="connsiteX414" fmla="*/ 591670 w 2546209"/>
                          <a:gd name="connsiteY414" fmla="*/ 3267787 h 3370881"/>
                          <a:gd name="connsiteX415" fmla="*/ 560294 w 2546209"/>
                          <a:gd name="connsiteY415" fmla="*/ 3209517 h 3370881"/>
                          <a:gd name="connsiteX416" fmla="*/ 551329 w 2546209"/>
                          <a:gd name="connsiteY416" fmla="*/ 3196070 h 3370881"/>
                          <a:gd name="connsiteX417" fmla="*/ 528918 w 2546209"/>
                          <a:gd name="connsiteY417" fmla="*/ 3173658 h 3370881"/>
                          <a:gd name="connsiteX418" fmla="*/ 519953 w 2546209"/>
                          <a:gd name="connsiteY418" fmla="*/ 3128834 h 3370881"/>
                          <a:gd name="connsiteX419" fmla="*/ 524435 w 2546209"/>
                          <a:gd name="connsiteY419" fmla="*/ 3101940 h 3370881"/>
                          <a:gd name="connsiteX420" fmla="*/ 528918 w 2546209"/>
                          <a:gd name="connsiteY420" fmla="*/ 3088493 h 3370881"/>
                          <a:gd name="connsiteX421" fmla="*/ 542365 w 2546209"/>
                          <a:gd name="connsiteY421" fmla="*/ 3052634 h 3370881"/>
                          <a:gd name="connsiteX422" fmla="*/ 484094 w 2546209"/>
                          <a:gd name="connsiteY422" fmla="*/ 2886787 h 3370881"/>
                          <a:gd name="connsiteX423" fmla="*/ 443753 w 2546209"/>
                          <a:gd name="connsiteY423" fmla="*/ 2779211 h 3370881"/>
                          <a:gd name="connsiteX424" fmla="*/ 439270 w 2546209"/>
                          <a:gd name="connsiteY424" fmla="*/ 2752317 h 3370881"/>
                          <a:gd name="connsiteX425" fmla="*/ 430306 w 2546209"/>
                          <a:gd name="connsiteY425" fmla="*/ 2716458 h 3370881"/>
                          <a:gd name="connsiteX426" fmla="*/ 425823 w 2546209"/>
                          <a:gd name="connsiteY426" fmla="*/ 2680599 h 3370881"/>
                          <a:gd name="connsiteX427" fmla="*/ 398929 w 2546209"/>
                          <a:gd name="connsiteY427" fmla="*/ 2599917 h 3370881"/>
                          <a:gd name="connsiteX428" fmla="*/ 385482 w 2546209"/>
                          <a:gd name="connsiteY428" fmla="*/ 2568540 h 3370881"/>
                          <a:gd name="connsiteX429" fmla="*/ 381000 w 2546209"/>
                          <a:gd name="connsiteY429" fmla="*/ 2550611 h 3370881"/>
                          <a:gd name="connsiteX430" fmla="*/ 372035 w 2546209"/>
                          <a:gd name="connsiteY430" fmla="*/ 2483376 h 3370881"/>
                          <a:gd name="connsiteX431" fmla="*/ 367553 w 2546209"/>
                          <a:gd name="connsiteY431" fmla="*/ 2469929 h 3370881"/>
                          <a:gd name="connsiteX432" fmla="*/ 407894 w 2546209"/>
                          <a:gd name="connsiteY432" fmla="*/ 2451999 h 3370881"/>
                          <a:gd name="connsiteX433" fmla="*/ 515470 w 2546209"/>
                          <a:gd name="connsiteY433" fmla="*/ 2407176 h 3370881"/>
                          <a:gd name="connsiteX434" fmla="*/ 578223 w 2546209"/>
                          <a:gd name="connsiteY434" fmla="*/ 2353387 h 3370881"/>
                          <a:gd name="connsiteX435" fmla="*/ 587188 w 2546209"/>
                          <a:gd name="connsiteY435" fmla="*/ 2330976 h 3370881"/>
                          <a:gd name="connsiteX436" fmla="*/ 614082 w 2546209"/>
                          <a:gd name="connsiteY436" fmla="*/ 2254776 h 3370881"/>
                          <a:gd name="connsiteX437" fmla="*/ 649941 w 2546209"/>
                          <a:gd name="connsiteY437" fmla="*/ 2200987 h 3370881"/>
                          <a:gd name="connsiteX438" fmla="*/ 690282 w 2546209"/>
                          <a:gd name="connsiteY438" fmla="*/ 2174093 h 3370881"/>
                          <a:gd name="connsiteX439" fmla="*/ 703729 w 2546209"/>
                          <a:gd name="connsiteY439" fmla="*/ 2165129 h 3370881"/>
                          <a:gd name="connsiteX440" fmla="*/ 739588 w 2546209"/>
                          <a:gd name="connsiteY440" fmla="*/ 2147199 h 3370881"/>
                          <a:gd name="connsiteX441" fmla="*/ 708212 w 2546209"/>
                          <a:gd name="connsiteY441" fmla="*/ 2187540 h 3370881"/>
                          <a:gd name="connsiteX442" fmla="*/ 654423 w 2546209"/>
                          <a:gd name="connsiteY442" fmla="*/ 2241329 h 3370881"/>
                          <a:gd name="connsiteX443" fmla="*/ 636494 w 2546209"/>
                          <a:gd name="connsiteY443" fmla="*/ 2259258 h 3370881"/>
                          <a:gd name="connsiteX444" fmla="*/ 614082 w 2546209"/>
                          <a:gd name="connsiteY444" fmla="*/ 2286152 h 3370881"/>
                          <a:gd name="connsiteX445" fmla="*/ 605118 w 2546209"/>
                          <a:gd name="connsiteY445" fmla="*/ 2299599 h 3370881"/>
                          <a:gd name="connsiteX446" fmla="*/ 560294 w 2546209"/>
                          <a:gd name="connsiteY446" fmla="*/ 2335458 h 3370881"/>
                          <a:gd name="connsiteX447" fmla="*/ 524435 w 2546209"/>
                          <a:gd name="connsiteY447" fmla="*/ 2348905 h 3370881"/>
                          <a:gd name="connsiteX448" fmla="*/ 502023 w 2546209"/>
                          <a:gd name="connsiteY448" fmla="*/ 2362352 h 3370881"/>
                          <a:gd name="connsiteX449" fmla="*/ 461682 w 2546209"/>
                          <a:gd name="connsiteY449" fmla="*/ 2389246 h 3370881"/>
                          <a:gd name="connsiteX450" fmla="*/ 448235 w 2546209"/>
                          <a:gd name="connsiteY450" fmla="*/ 2398211 h 3370881"/>
                          <a:gd name="connsiteX451" fmla="*/ 430306 w 2546209"/>
                          <a:gd name="connsiteY451" fmla="*/ 2407176 h 3370881"/>
                          <a:gd name="connsiteX452" fmla="*/ 412376 w 2546209"/>
                          <a:gd name="connsiteY452" fmla="*/ 2420623 h 3370881"/>
                          <a:gd name="connsiteX453" fmla="*/ 389965 w 2546209"/>
                          <a:gd name="connsiteY453" fmla="*/ 2429587 h 3370881"/>
                          <a:gd name="connsiteX454" fmla="*/ 372035 w 2546209"/>
                          <a:gd name="connsiteY454" fmla="*/ 2443034 h 3370881"/>
                          <a:gd name="connsiteX455" fmla="*/ 318247 w 2546209"/>
                          <a:gd name="connsiteY455" fmla="*/ 2474411 h 3370881"/>
                          <a:gd name="connsiteX456" fmla="*/ 304800 w 2546209"/>
                          <a:gd name="connsiteY456" fmla="*/ 2492340 h 3370881"/>
                          <a:gd name="connsiteX457" fmla="*/ 282388 w 2546209"/>
                          <a:gd name="connsiteY457" fmla="*/ 2519234 h 3370881"/>
                          <a:gd name="connsiteX458" fmla="*/ 295835 w 2546209"/>
                          <a:gd name="connsiteY458" fmla="*/ 2815070 h 3370881"/>
                          <a:gd name="connsiteX459" fmla="*/ 300318 w 2546209"/>
                          <a:gd name="connsiteY459" fmla="*/ 2837481 h 3370881"/>
                          <a:gd name="connsiteX460" fmla="*/ 304800 w 2546209"/>
                          <a:gd name="connsiteY460" fmla="*/ 2868858 h 3370881"/>
                          <a:gd name="connsiteX461" fmla="*/ 309282 w 2546209"/>
                          <a:gd name="connsiteY461" fmla="*/ 2927129 h 3370881"/>
                          <a:gd name="connsiteX462" fmla="*/ 322729 w 2546209"/>
                          <a:gd name="connsiteY462" fmla="*/ 2985399 h 3370881"/>
                          <a:gd name="connsiteX463" fmla="*/ 327212 w 2546209"/>
                          <a:gd name="connsiteY463" fmla="*/ 3012293 h 3370881"/>
                          <a:gd name="connsiteX464" fmla="*/ 331694 w 2546209"/>
                          <a:gd name="connsiteY464" fmla="*/ 3043670 h 3370881"/>
                          <a:gd name="connsiteX465" fmla="*/ 345141 w 2546209"/>
                          <a:gd name="connsiteY465" fmla="*/ 3070564 h 3370881"/>
                          <a:gd name="connsiteX466" fmla="*/ 367553 w 2546209"/>
                          <a:gd name="connsiteY466" fmla="*/ 3124352 h 3370881"/>
                          <a:gd name="connsiteX467" fmla="*/ 381000 w 2546209"/>
                          <a:gd name="connsiteY467" fmla="*/ 3182623 h 3370881"/>
                          <a:gd name="connsiteX468" fmla="*/ 389965 w 2546209"/>
                          <a:gd name="connsiteY468" fmla="*/ 3196070 h 3370881"/>
                          <a:gd name="connsiteX469" fmla="*/ 394447 w 2546209"/>
                          <a:gd name="connsiteY469" fmla="*/ 3213999 h 3370881"/>
                          <a:gd name="connsiteX470" fmla="*/ 412376 w 2546209"/>
                          <a:gd name="connsiteY470" fmla="*/ 3245376 h 3370881"/>
                          <a:gd name="connsiteX471" fmla="*/ 416859 w 2546209"/>
                          <a:gd name="connsiteY471" fmla="*/ 3258823 h 3370881"/>
                          <a:gd name="connsiteX472" fmla="*/ 425823 w 2546209"/>
                          <a:gd name="connsiteY472" fmla="*/ 3272270 h 3370881"/>
                          <a:gd name="connsiteX473" fmla="*/ 439270 w 2546209"/>
                          <a:gd name="connsiteY473" fmla="*/ 3303646 h 3370881"/>
                          <a:gd name="connsiteX474" fmla="*/ 439270 w 2546209"/>
                          <a:gd name="connsiteY474" fmla="*/ 3352952 h 3370881"/>
                          <a:gd name="connsiteX475" fmla="*/ 430306 w 2546209"/>
                          <a:gd name="connsiteY475" fmla="*/ 3366399 h 3370881"/>
                          <a:gd name="connsiteX476" fmla="*/ 412376 w 2546209"/>
                          <a:gd name="connsiteY476" fmla="*/ 3370881 h 3370881"/>
                          <a:gd name="connsiteX477" fmla="*/ 295835 w 2546209"/>
                          <a:gd name="connsiteY477" fmla="*/ 3357434 h 3370881"/>
                          <a:gd name="connsiteX478" fmla="*/ 264459 w 2546209"/>
                          <a:gd name="connsiteY478" fmla="*/ 3276752 h 3370881"/>
                          <a:gd name="connsiteX479" fmla="*/ 259976 w 2546209"/>
                          <a:gd name="connsiteY479" fmla="*/ 3240893 h 3370881"/>
                          <a:gd name="connsiteX480" fmla="*/ 246529 w 2546209"/>
                          <a:gd name="connsiteY480" fmla="*/ 3178140 h 3370881"/>
                          <a:gd name="connsiteX481" fmla="*/ 237565 w 2546209"/>
                          <a:gd name="connsiteY481" fmla="*/ 3084011 h 3370881"/>
                          <a:gd name="connsiteX482" fmla="*/ 228600 w 2546209"/>
                          <a:gd name="connsiteY482" fmla="*/ 3057117 h 3370881"/>
                          <a:gd name="connsiteX483" fmla="*/ 219635 w 2546209"/>
                          <a:gd name="connsiteY483" fmla="*/ 3021258 h 3370881"/>
                          <a:gd name="connsiteX484" fmla="*/ 206188 w 2546209"/>
                          <a:gd name="connsiteY484" fmla="*/ 2980917 h 3370881"/>
                          <a:gd name="connsiteX485" fmla="*/ 201706 w 2546209"/>
                          <a:gd name="connsiteY485" fmla="*/ 2949540 h 3370881"/>
                          <a:gd name="connsiteX486" fmla="*/ 197223 w 2546209"/>
                          <a:gd name="connsiteY486" fmla="*/ 2927129 h 3370881"/>
                          <a:gd name="connsiteX487" fmla="*/ 192741 w 2546209"/>
                          <a:gd name="connsiteY487" fmla="*/ 2891270 h 3370881"/>
                          <a:gd name="connsiteX488" fmla="*/ 188259 w 2546209"/>
                          <a:gd name="connsiteY488" fmla="*/ 2850929 h 3370881"/>
                          <a:gd name="connsiteX489" fmla="*/ 179294 w 2546209"/>
                          <a:gd name="connsiteY489" fmla="*/ 2824034 h 3370881"/>
                          <a:gd name="connsiteX490" fmla="*/ 165847 w 2546209"/>
                          <a:gd name="connsiteY490" fmla="*/ 2774729 h 3370881"/>
                          <a:gd name="connsiteX491" fmla="*/ 161365 w 2546209"/>
                          <a:gd name="connsiteY491" fmla="*/ 2747834 h 3370881"/>
                          <a:gd name="connsiteX492" fmla="*/ 156882 w 2546209"/>
                          <a:gd name="connsiteY492" fmla="*/ 2559576 h 3370881"/>
                          <a:gd name="connsiteX493" fmla="*/ 152400 w 2546209"/>
                          <a:gd name="connsiteY493" fmla="*/ 2519234 h 3370881"/>
                          <a:gd name="connsiteX494" fmla="*/ 143435 w 2546209"/>
                          <a:gd name="connsiteY494" fmla="*/ 2384764 h 3370881"/>
                          <a:gd name="connsiteX495" fmla="*/ 129988 w 2546209"/>
                          <a:gd name="connsiteY495" fmla="*/ 2344423 h 3370881"/>
                          <a:gd name="connsiteX496" fmla="*/ 125506 w 2546209"/>
                          <a:gd name="connsiteY496" fmla="*/ 2330976 h 3370881"/>
                          <a:gd name="connsiteX497" fmla="*/ 138953 w 2546209"/>
                          <a:gd name="connsiteY497" fmla="*/ 2313046 h 3370881"/>
                          <a:gd name="connsiteX498" fmla="*/ 152400 w 2546209"/>
                          <a:gd name="connsiteY498" fmla="*/ 2304081 h 3370881"/>
                          <a:gd name="connsiteX499" fmla="*/ 170329 w 2546209"/>
                          <a:gd name="connsiteY499" fmla="*/ 2259258 h 3370881"/>
                          <a:gd name="connsiteX500" fmla="*/ 188259 w 2546209"/>
                          <a:gd name="connsiteY500" fmla="*/ 2223399 h 3370881"/>
                          <a:gd name="connsiteX501" fmla="*/ 206188 w 2546209"/>
                          <a:gd name="connsiteY501" fmla="*/ 2187540 h 3370881"/>
                          <a:gd name="connsiteX502" fmla="*/ 210670 w 2546209"/>
                          <a:gd name="connsiteY502" fmla="*/ 2174093 h 3370881"/>
                          <a:gd name="connsiteX503" fmla="*/ 219635 w 2546209"/>
                          <a:gd name="connsiteY503" fmla="*/ 2115823 h 3370881"/>
                          <a:gd name="connsiteX504" fmla="*/ 210670 w 2546209"/>
                          <a:gd name="connsiteY504" fmla="*/ 1958940 h 3370881"/>
                          <a:gd name="connsiteX505" fmla="*/ 192741 w 2546209"/>
                          <a:gd name="connsiteY505" fmla="*/ 1923081 h 3370881"/>
                          <a:gd name="connsiteX506" fmla="*/ 179294 w 2546209"/>
                          <a:gd name="connsiteY506" fmla="*/ 1891705 h 3370881"/>
                          <a:gd name="connsiteX507" fmla="*/ 165847 w 2546209"/>
                          <a:gd name="connsiteY507" fmla="*/ 1864811 h 3370881"/>
                          <a:gd name="connsiteX508" fmla="*/ 152400 w 2546209"/>
                          <a:gd name="connsiteY508" fmla="*/ 1833434 h 3370881"/>
                          <a:gd name="connsiteX509" fmla="*/ 143435 w 2546209"/>
                          <a:gd name="connsiteY509" fmla="*/ 1819987 h 3370881"/>
                          <a:gd name="connsiteX510" fmla="*/ 107576 w 2546209"/>
                          <a:gd name="connsiteY510" fmla="*/ 1784129 h 3370881"/>
                          <a:gd name="connsiteX511" fmla="*/ 94129 w 2546209"/>
                          <a:gd name="connsiteY511" fmla="*/ 1779646 h 3370881"/>
                          <a:gd name="connsiteX512" fmla="*/ 71718 w 2546209"/>
                          <a:gd name="connsiteY512" fmla="*/ 1770681 h 3370881"/>
                          <a:gd name="connsiteX513" fmla="*/ 58270 w 2546209"/>
                          <a:gd name="connsiteY513" fmla="*/ 1761717 h 3370881"/>
                          <a:gd name="connsiteX514" fmla="*/ 26894 w 2546209"/>
                          <a:gd name="connsiteY514" fmla="*/ 1730340 h 3370881"/>
                          <a:gd name="connsiteX515" fmla="*/ 0 w 2546209"/>
                          <a:gd name="connsiteY515" fmla="*/ 1707929 h 3370881"/>
                          <a:gd name="connsiteX0" fmla="*/ 0 w 2546209"/>
                          <a:gd name="connsiteY0" fmla="*/ 1707929 h 3370881"/>
                          <a:gd name="connsiteX1" fmla="*/ 22412 w 2546209"/>
                          <a:gd name="connsiteY1" fmla="*/ 1698964 h 3370881"/>
                          <a:gd name="connsiteX2" fmla="*/ 31376 w 2546209"/>
                          <a:gd name="connsiteY2" fmla="*/ 1681034 h 3370881"/>
                          <a:gd name="connsiteX3" fmla="*/ 44823 w 2546209"/>
                          <a:gd name="connsiteY3" fmla="*/ 1672070 h 3370881"/>
                          <a:gd name="connsiteX4" fmla="*/ 58270 w 2546209"/>
                          <a:gd name="connsiteY4" fmla="*/ 1654140 h 3370881"/>
                          <a:gd name="connsiteX5" fmla="*/ 76200 w 2546209"/>
                          <a:gd name="connsiteY5" fmla="*/ 1645176 h 3370881"/>
                          <a:gd name="connsiteX6" fmla="*/ 98612 w 2546209"/>
                          <a:gd name="connsiteY6" fmla="*/ 1636211 h 3370881"/>
                          <a:gd name="connsiteX7" fmla="*/ 125506 w 2546209"/>
                          <a:gd name="connsiteY7" fmla="*/ 1627246 h 3370881"/>
                          <a:gd name="connsiteX8" fmla="*/ 152400 w 2546209"/>
                          <a:gd name="connsiteY8" fmla="*/ 1609317 h 3370881"/>
                          <a:gd name="connsiteX9" fmla="*/ 170329 w 2546209"/>
                          <a:gd name="connsiteY9" fmla="*/ 1600352 h 3370881"/>
                          <a:gd name="connsiteX10" fmla="*/ 188259 w 2546209"/>
                          <a:gd name="connsiteY10" fmla="*/ 1582423 h 3370881"/>
                          <a:gd name="connsiteX11" fmla="*/ 228600 w 2546209"/>
                          <a:gd name="connsiteY11" fmla="*/ 1564493 h 3370881"/>
                          <a:gd name="connsiteX12" fmla="*/ 255494 w 2546209"/>
                          <a:gd name="connsiteY12" fmla="*/ 1546564 h 3370881"/>
                          <a:gd name="connsiteX13" fmla="*/ 300318 w 2546209"/>
                          <a:gd name="connsiteY13" fmla="*/ 1524152 h 3370881"/>
                          <a:gd name="connsiteX14" fmla="*/ 313765 w 2546209"/>
                          <a:gd name="connsiteY14" fmla="*/ 1515187 h 3370881"/>
                          <a:gd name="connsiteX15" fmla="*/ 340659 w 2546209"/>
                          <a:gd name="connsiteY15" fmla="*/ 1510705 h 3370881"/>
                          <a:gd name="connsiteX16" fmla="*/ 363070 w 2546209"/>
                          <a:gd name="connsiteY16" fmla="*/ 1506223 h 3370881"/>
                          <a:gd name="connsiteX17" fmla="*/ 389965 w 2546209"/>
                          <a:gd name="connsiteY17" fmla="*/ 1501740 h 3370881"/>
                          <a:gd name="connsiteX18" fmla="*/ 425823 w 2546209"/>
                          <a:gd name="connsiteY18" fmla="*/ 1497258 h 3370881"/>
                          <a:gd name="connsiteX19" fmla="*/ 470647 w 2546209"/>
                          <a:gd name="connsiteY19" fmla="*/ 1488293 h 3370881"/>
                          <a:gd name="connsiteX20" fmla="*/ 515470 w 2546209"/>
                          <a:gd name="connsiteY20" fmla="*/ 1479329 h 3370881"/>
                          <a:gd name="connsiteX21" fmla="*/ 528918 w 2546209"/>
                          <a:gd name="connsiteY21" fmla="*/ 1470364 h 3370881"/>
                          <a:gd name="connsiteX22" fmla="*/ 600635 w 2546209"/>
                          <a:gd name="connsiteY22" fmla="*/ 1456917 h 3370881"/>
                          <a:gd name="connsiteX23" fmla="*/ 690282 w 2546209"/>
                          <a:gd name="connsiteY23" fmla="*/ 1447952 h 3370881"/>
                          <a:gd name="connsiteX24" fmla="*/ 793376 w 2546209"/>
                          <a:gd name="connsiteY24" fmla="*/ 1452434 h 3370881"/>
                          <a:gd name="connsiteX25" fmla="*/ 874059 w 2546209"/>
                          <a:gd name="connsiteY25" fmla="*/ 1465881 h 3370881"/>
                          <a:gd name="connsiteX26" fmla="*/ 914400 w 2546209"/>
                          <a:gd name="connsiteY26" fmla="*/ 1470364 h 3370881"/>
                          <a:gd name="connsiteX27" fmla="*/ 1030941 w 2546209"/>
                          <a:gd name="connsiteY27" fmla="*/ 1483811 h 3370881"/>
                          <a:gd name="connsiteX28" fmla="*/ 1151965 w 2546209"/>
                          <a:gd name="connsiteY28" fmla="*/ 1492776 h 3370881"/>
                          <a:gd name="connsiteX29" fmla="*/ 1281953 w 2546209"/>
                          <a:gd name="connsiteY29" fmla="*/ 1501740 h 3370881"/>
                          <a:gd name="connsiteX30" fmla="*/ 1465729 w 2546209"/>
                          <a:gd name="connsiteY30" fmla="*/ 1497258 h 3370881"/>
                          <a:gd name="connsiteX31" fmla="*/ 1510553 w 2546209"/>
                          <a:gd name="connsiteY31" fmla="*/ 1492776 h 3370881"/>
                          <a:gd name="connsiteX32" fmla="*/ 1582270 w 2546209"/>
                          <a:gd name="connsiteY32" fmla="*/ 1461399 h 3370881"/>
                          <a:gd name="connsiteX33" fmla="*/ 1604682 w 2546209"/>
                          <a:gd name="connsiteY33" fmla="*/ 1456917 h 3370881"/>
                          <a:gd name="connsiteX34" fmla="*/ 1622612 w 2546209"/>
                          <a:gd name="connsiteY34" fmla="*/ 1447952 h 3370881"/>
                          <a:gd name="connsiteX35" fmla="*/ 1645023 w 2546209"/>
                          <a:gd name="connsiteY35" fmla="*/ 1438987 h 3370881"/>
                          <a:gd name="connsiteX36" fmla="*/ 1662953 w 2546209"/>
                          <a:gd name="connsiteY36" fmla="*/ 1425540 h 3370881"/>
                          <a:gd name="connsiteX37" fmla="*/ 1698812 w 2546209"/>
                          <a:gd name="connsiteY37" fmla="*/ 1407611 h 3370881"/>
                          <a:gd name="connsiteX38" fmla="*/ 1739153 w 2546209"/>
                          <a:gd name="connsiteY38" fmla="*/ 1380717 h 3370881"/>
                          <a:gd name="connsiteX39" fmla="*/ 1752600 w 2546209"/>
                          <a:gd name="connsiteY39" fmla="*/ 1367270 h 3370881"/>
                          <a:gd name="connsiteX40" fmla="*/ 1775012 w 2546209"/>
                          <a:gd name="connsiteY40" fmla="*/ 1353823 h 3370881"/>
                          <a:gd name="connsiteX41" fmla="*/ 1797423 w 2546209"/>
                          <a:gd name="connsiteY41" fmla="*/ 1335893 h 3370881"/>
                          <a:gd name="connsiteX42" fmla="*/ 1810870 w 2546209"/>
                          <a:gd name="connsiteY42" fmla="*/ 1304517 h 3370881"/>
                          <a:gd name="connsiteX43" fmla="*/ 1815353 w 2546209"/>
                          <a:gd name="connsiteY43" fmla="*/ 1291070 h 3370881"/>
                          <a:gd name="connsiteX44" fmla="*/ 1801906 w 2546209"/>
                          <a:gd name="connsiteY44" fmla="*/ 1138670 h 3370881"/>
                          <a:gd name="connsiteX45" fmla="*/ 1792941 w 2546209"/>
                          <a:gd name="connsiteY45" fmla="*/ 1125223 h 3370881"/>
                          <a:gd name="connsiteX46" fmla="*/ 1757082 w 2546209"/>
                          <a:gd name="connsiteY46" fmla="*/ 1093846 h 3370881"/>
                          <a:gd name="connsiteX47" fmla="*/ 1730188 w 2546209"/>
                          <a:gd name="connsiteY47" fmla="*/ 1066952 h 3370881"/>
                          <a:gd name="connsiteX48" fmla="*/ 1703294 w 2546209"/>
                          <a:gd name="connsiteY48" fmla="*/ 1049023 h 3370881"/>
                          <a:gd name="connsiteX49" fmla="*/ 1622612 w 2546209"/>
                          <a:gd name="connsiteY49" fmla="*/ 1053505 h 3370881"/>
                          <a:gd name="connsiteX50" fmla="*/ 1595718 w 2546209"/>
                          <a:gd name="connsiteY50" fmla="*/ 1062470 h 3370881"/>
                          <a:gd name="connsiteX51" fmla="*/ 1573306 w 2546209"/>
                          <a:gd name="connsiteY51" fmla="*/ 1066952 h 3370881"/>
                          <a:gd name="connsiteX52" fmla="*/ 1326776 w 2546209"/>
                          <a:gd name="connsiteY52" fmla="*/ 1062470 h 3370881"/>
                          <a:gd name="connsiteX53" fmla="*/ 1308847 w 2546209"/>
                          <a:gd name="connsiteY53" fmla="*/ 1057987 h 3370881"/>
                          <a:gd name="connsiteX54" fmla="*/ 1277470 w 2546209"/>
                          <a:gd name="connsiteY54" fmla="*/ 1053505 h 3370881"/>
                          <a:gd name="connsiteX55" fmla="*/ 1259541 w 2546209"/>
                          <a:gd name="connsiteY55" fmla="*/ 1049023 h 3370881"/>
                          <a:gd name="connsiteX56" fmla="*/ 1232647 w 2546209"/>
                          <a:gd name="connsiteY56" fmla="*/ 1044540 h 3370881"/>
                          <a:gd name="connsiteX57" fmla="*/ 1053353 w 2546209"/>
                          <a:gd name="connsiteY57" fmla="*/ 1049023 h 3370881"/>
                          <a:gd name="connsiteX58" fmla="*/ 1035423 w 2546209"/>
                          <a:gd name="connsiteY58" fmla="*/ 1053505 h 3370881"/>
                          <a:gd name="connsiteX59" fmla="*/ 1008529 w 2546209"/>
                          <a:gd name="connsiteY59" fmla="*/ 1057987 h 3370881"/>
                          <a:gd name="connsiteX60" fmla="*/ 995082 w 2546209"/>
                          <a:gd name="connsiteY60" fmla="*/ 1062470 h 3370881"/>
                          <a:gd name="connsiteX61" fmla="*/ 945776 w 2546209"/>
                          <a:gd name="connsiteY61" fmla="*/ 1031093 h 3370881"/>
                          <a:gd name="connsiteX62" fmla="*/ 941294 w 2546209"/>
                          <a:gd name="connsiteY62" fmla="*/ 1017646 h 3370881"/>
                          <a:gd name="connsiteX63" fmla="*/ 932329 w 2546209"/>
                          <a:gd name="connsiteY63" fmla="*/ 919034 h 3370881"/>
                          <a:gd name="connsiteX64" fmla="*/ 914400 w 2546209"/>
                          <a:gd name="connsiteY64" fmla="*/ 901105 h 3370881"/>
                          <a:gd name="connsiteX65" fmla="*/ 918882 w 2546209"/>
                          <a:gd name="connsiteY65" fmla="*/ 869729 h 3370881"/>
                          <a:gd name="connsiteX66" fmla="*/ 941294 w 2546209"/>
                          <a:gd name="connsiteY66" fmla="*/ 865246 h 3370881"/>
                          <a:gd name="connsiteX67" fmla="*/ 959223 w 2546209"/>
                          <a:gd name="connsiteY67" fmla="*/ 851799 h 3370881"/>
                          <a:gd name="connsiteX68" fmla="*/ 990600 w 2546209"/>
                          <a:gd name="connsiteY68" fmla="*/ 847317 h 3370881"/>
                          <a:gd name="connsiteX69" fmla="*/ 1129553 w 2546209"/>
                          <a:gd name="connsiteY69" fmla="*/ 838352 h 3370881"/>
                          <a:gd name="connsiteX70" fmla="*/ 1147482 w 2546209"/>
                          <a:gd name="connsiteY70" fmla="*/ 829387 h 3370881"/>
                          <a:gd name="connsiteX71" fmla="*/ 1178859 w 2546209"/>
                          <a:gd name="connsiteY71" fmla="*/ 806976 h 3370881"/>
                          <a:gd name="connsiteX72" fmla="*/ 1192306 w 2546209"/>
                          <a:gd name="connsiteY72" fmla="*/ 793529 h 3370881"/>
                          <a:gd name="connsiteX73" fmla="*/ 1214718 w 2546209"/>
                          <a:gd name="connsiteY73" fmla="*/ 784564 h 3370881"/>
                          <a:gd name="connsiteX74" fmla="*/ 1241612 w 2546209"/>
                          <a:gd name="connsiteY74" fmla="*/ 771117 h 3370881"/>
                          <a:gd name="connsiteX75" fmla="*/ 1277470 w 2546209"/>
                          <a:gd name="connsiteY75" fmla="*/ 753187 h 3370881"/>
                          <a:gd name="connsiteX76" fmla="*/ 1295400 w 2546209"/>
                          <a:gd name="connsiteY76" fmla="*/ 730776 h 3370881"/>
                          <a:gd name="connsiteX77" fmla="*/ 1317812 w 2546209"/>
                          <a:gd name="connsiteY77" fmla="*/ 708364 h 3370881"/>
                          <a:gd name="connsiteX78" fmla="*/ 1353670 w 2546209"/>
                          <a:gd name="connsiteY78" fmla="*/ 663540 h 3370881"/>
                          <a:gd name="connsiteX79" fmla="*/ 1371600 w 2546209"/>
                          <a:gd name="connsiteY79" fmla="*/ 636646 h 3370881"/>
                          <a:gd name="connsiteX80" fmla="*/ 1380565 w 2546209"/>
                          <a:gd name="connsiteY80" fmla="*/ 596305 h 3370881"/>
                          <a:gd name="connsiteX81" fmla="*/ 1385047 w 2546209"/>
                          <a:gd name="connsiteY81" fmla="*/ 582858 h 3370881"/>
                          <a:gd name="connsiteX82" fmla="*/ 1380565 w 2546209"/>
                          <a:gd name="connsiteY82" fmla="*/ 533552 h 3370881"/>
                          <a:gd name="connsiteX83" fmla="*/ 1367118 w 2546209"/>
                          <a:gd name="connsiteY83" fmla="*/ 524587 h 3370881"/>
                          <a:gd name="connsiteX84" fmla="*/ 1349188 w 2546209"/>
                          <a:gd name="connsiteY84" fmla="*/ 520105 h 3370881"/>
                          <a:gd name="connsiteX85" fmla="*/ 1326776 w 2546209"/>
                          <a:gd name="connsiteY85" fmla="*/ 511140 h 3370881"/>
                          <a:gd name="connsiteX86" fmla="*/ 1281953 w 2546209"/>
                          <a:gd name="connsiteY86" fmla="*/ 515623 h 3370881"/>
                          <a:gd name="connsiteX87" fmla="*/ 1250576 w 2546209"/>
                          <a:gd name="connsiteY87" fmla="*/ 529070 h 3370881"/>
                          <a:gd name="connsiteX88" fmla="*/ 1210235 w 2546209"/>
                          <a:gd name="connsiteY88" fmla="*/ 542517 h 3370881"/>
                          <a:gd name="connsiteX89" fmla="*/ 1183341 w 2546209"/>
                          <a:gd name="connsiteY89" fmla="*/ 555964 h 3370881"/>
                          <a:gd name="connsiteX90" fmla="*/ 1160929 w 2546209"/>
                          <a:gd name="connsiteY90" fmla="*/ 569411 h 3370881"/>
                          <a:gd name="connsiteX91" fmla="*/ 1134035 w 2546209"/>
                          <a:gd name="connsiteY91" fmla="*/ 578376 h 3370881"/>
                          <a:gd name="connsiteX92" fmla="*/ 1111623 w 2546209"/>
                          <a:gd name="connsiteY92" fmla="*/ 587340 h 3370881"/>
                          <a:gd name="connsiteX93" fmla="*/ 1084729 w 2546209"/>
                          <a:gd name="connsiteY93" fmla="*/ 596305 h 3370881"/>
                          <a:gd name="connsiteX94" fmla="*/ 986118 w 2546209"/>
                          <a:gd name="connsiteY94" fmla="*/ 591823 h 3370881"/>
                          <a:gd name="connsiteX95" fmla="*/ 927847 w 2546209"/>
                          <a:gd name="connsiteY95" fmla="*/ 578376 h 3370881"/>
                          <a:gd name="connsiteX96" fmla="*/ 896470 w 2546209"/>
                          <a:gd name="connsiteY96" fmla="*/ 555964 h 3370881"/>
                          <a:gd name="connsiteX97" fmla="*/ 883023 w 2546209"/>
                          <a:gd name="connsiteY97" fmla="*/ 546999 h 3370881"/>
                          <a:gd name="connsiteX98" fmla="*/ 865094 w 2546209"/>
                          <a:gd name="connsiteY98" fmla="*/ 497693 h 3370881"/>
                          <a:gd name="connsiteX99" fmla="*/ 869576 w 2546209"/>
                          <a:gd name="connsiteY99" fmla="*/ 403564 h 3370881"/>
                          <a:gd name="connsiteX100" fmla="*/ 874059 w 2546209"/>
                          <a:gd name="connsiteY100" fmla="*/ 385634 h 3370881"/>
                          <a:gd name="connsiteX101" fmla="*/ 883023 w 2546209"/>
                          <a:gd name="connsiteY101" fmla="*/ 372187 h 3370881"/>
                          <a:gd name="connsiteX102" fmla="*/ 909918 w 2546209"/>
                          <a:gd name="connsiteY102" fmla="*/ 363223 h 3370881"/>
                          <a:gd name="connsiteX103" fmla="*/ 914400 w 2546209"/>
                          <a:gd name="connsiteY103" fmla="*/ 385634 h 3370881"/>
                          <a:gd name="connsiteX104" fmla="*/ 909918 w 2546209"/>
                          <a:gd name="connsiteY104" fmla="*/ 408046 h 3370881"/>
                          <a:gd name="connsiteX105" fmla="*/ 900953 w 2546209"/>
                          <a:gd name="connsiteY105" fmla="*/ 466317 h 3370881"/>
                          <a:gd name="connsiteX106" fmla="*/ 905435 w 2546209"/>
                          <a:gd name="connsiteY106" fmla="*/ 515623 h 3370881"/>
                          <a:gd name="connsiteX107" fmla="*/ 932329 w 2546209"/>
                          <a:gd name="connsiteY107" fmla="*/ 551481 h 3370881"/>
                          <a:gd name="connsiteX108" fmla="*/ 954741 w 2546209"/>
                          <a:gd name="connsiteY108" fmla="*/ 560446 h 3370881"/>
                          <a:gd name="connsiteX109" fmla="*/ 972670 w 2546209"/>
                          <a:gd name="connsiteY109" fmla="*/ 569411 h 3370881"/>
                          <a:gd name="connsiteX110" fmla="*/ 1066800 w 2546209"/>
                          <a:gd name="connsiteY110" fmla="*/ 564929 h 3370881"/>
                          <a:gd name="connsiteX111" fmla="*/ 1111623 w 2546209"/>
                          <a:gd name="connsiteY111" fmla="*/ 551481 h 3370881"/>
                          <a:gd name="connsiteX112" fmla="*/ 1129553 w 2546209"/>
                          <a:gd name="connsiteY112" fmla="*/ 538034 h 3370881"/>
                          <a:gd name="connsiteX113" fmla="*/ 1156447 w 2546209"/>
                          <a:gd name="connsiteY113" fmla="*/ 511140 h 3370881"/>
                          <a:gd name="connsiteX114" fmla="*/ 1160929 w 2546209"/>
                          <a:gd name="connsiteY114" fmla="*/ 493211 h 3370881"/>
                          <a:gd name="connsiteX115" fmla="*/ 1178859 w 2546209"/>
                          <a:gd name="connsiteY115" fmla="*/ 331846 h 3370881"/>
                          <a:gd name="connsiteX116" fmla="*/ 1210235 w 2546209"/>
                          <a:gd name="connsiteY116" fmla="*/ 336329 h 3370881"/>
                          <a:gd name="connsiteX117" fmla="*/ 1214718 w 2546209"/>
                          <a:gd name="connsiteY117" fmla="*/ 367705 h 3370881"/>
                          <a:gd name="connsiteX118" fmla="*/ 1201270 w 2546209"/>
                          <a:gd name="connsiteY118" fmla="*/ 412529 h 3370881"/>
                          <a:gd name="connsiteX119" fmla="*/ 1210235 w 2546209"/>
                          <a:gd name="connsiteY119" fmla="*/ 461834 h 3370881"/>
                          <a:gd name="connsiteX120" fmla="*/ 1214718 w 2546209"/>
                          <a:gd name="connsiteY120" fmla="*/ 475281 h 3370881"/>
                          <a:gd name="connsiteX121" fmla="*/ 1228165 w 2546209"/>
                          <a:gd name="connsiteY121" fmla="*/ 484246 h 3370881"/>
                          <a:gd name="connsiteX122" fmla="*/ 1250576 w 2546209"/>
                          <a:gd name="connsiteY122" fmla="*/ 502176 h 3370881"/>
                          <a:gd name="connsiteX123" fmla="*/ 1317812 w 2546209"/>
                          <a:gd name="connsiteY123" fmla="*/ 497693 h 3370881"/>
                          <a:gd name="connsiteX124" fmla="*/ 1353670 w 2546209"/>
                          <a:gd name="connsiteY124" fmla="*/ 488729 h 3370881"/>
                          <a:gd name="connsiteX125" fmla="*/ 1506070 w 2546209"/>
                          <a:gd name="connsiteY125" fmla="*/ 457352 h 3370881"/>
                          <a:gd name="connsiteX126" fmla="*/ 1550894 w 2546209"/>
                          <a:gd name="connsiteY126" fmla="*/ 430458 h 3370881"/>
                          <a:gd name="connsiteX127" fmla="*/ 1564341 w 2546209"/>
                          <a:gd name="connsiteY127" fmla="*/ 417011 h 3370881"/>
                          <a:gd name="connsiteX128" fmla="*/ 1586753 w 2546209"/>
                          <a:gd name="connsiteY128" fmla="*/ 399081 h 3370881"/>
                          <a:gd name="connsiteX129" fmla="*/ 1595718 w 2546209"/>
                          <a:gd name="connsiteY129" fmla="*/ 381152 h 3370881"/>
                          <a:gd name="connsiteX130" fmla="*/ 1600200 w 2546209"/>
                          <a:gd name="connsiteY130" fmla="*/ 363223 h 3370881"/>
                          <a:gd name="connsiteX131" fmla="*/ 1609165 w 2546209"/>
                          <a:gd name="connsiteY131" fmla="*/ 313917 h 3370881"/>
                          <a:gd name="connsiteX132" fmla="*/ 1537447 w 2546209"/>
                          <a:gd name="connsiteY132" fmla="*/ 188411 h 3370881"/>
                          <a:gd name="connsiteX133" fmla="*/ 1613647 w 2546209"/>
                          <a:gd name="connsiteY133" fmla="*/ 399081 h 3370881"/>
                          <a:gd name="connsiteX134" fmla="*/ 1627094 w 2546209"/>
                          <a:gd name="connsiteY134" fmla="*/ 417011 h 3370881"/>
                          <a:gd name="connsiteX135" fmla="*/ 1658470 w 2546209"/>
                          <a:gd name="connsiteY135" fmla="*/ 412529 h 3370881"/>
                          <a:gd name="connsiteX136" fmla="*/ 1685365 w 2546209"/>
                          <a:gd name="connsiteY136" fmla="*/ 390117 h 3370881"/>
                          <a:gd name="connsiteX137" fmla="*/ 1694329 w 2546209"/>
                          <a:gd name="connsiteY137" fmla="*/ 376670 h 3370881"/>
                          <a:gd name="connsiteX138" fmla="*/ 1734670 w 2546209"/>
                          <a:gd name="connsiteY138" fmla="*/ 354258 h 3370881"/>
                          <a:gd name="connsiteX139" fmla="*/ 1743635 w 2546209"/>
                          <a:gd name="connsiteY139" fmla="*/ 340811 h 3370881"/>
                          <a:gd name="connsiteX140" fmla="*/ 1757082 w 2546209"/>
                          <a:gd name="connsiteY140" fmla="*/ 336329 h 3370881"/>
                          <a:gd name="connsiteX141" fmla="*/ 1792941 w 2546209"/>
                          <a:gd name="connsiteY141" fmla="*/ 318399 h 3370881"/>
                          <a:gd name="connsiteX142" fmla="*/ 1797423 w 2546209"/>
                          <a:gd name="connsiteY142" fmla="*/ 336329 h 3370881"/>
                          <a:gd name="connsiteX143" fmla="*/ 1792941 w 2546209"/>
                          <a:gd name="connsiteY143" fmla="*/ 354258 h 3370881"/>
                          <a:gd name="connsiteX144" fmla="*/ 1788459 w 2546209"/>
                          <a:gd name="connsiteY144" fmla="*/ 367705 h 3370881"/>
                          <a:gd name="connsiteX145" fmla="*/ 1761565 w 2546209"/>
                          <a:gd name="connsiteY145" fmla="*/ 390117 h 3370881"/>
                          <a:gd name="connsiteX146" fmla="*/ 1783976 w 2546209"/>
                          <a:gd name="connsiteY146" fmla="*/ 399081 h 3370881"/>
                          <a:gd name="connsiteX147" fmla="*/ 1878106 w 2546209"/>
                          <a:gd name="connsiteY147" fmla="*/ 390117 h 3370881"/>
                          <a:gd name="connsiteX148" fmla="*/ 1891553 w 2546209"/>
                          <a:gd name="connsiteY148" fmla="*/ 381152 h 3370881"/>
                          <a:gd name="connsiteX149" fmla="*/ 1918447 w 2546209"/>
                          <a:gd name="connsiteY149" fmla="*/ 372187 h 3370881"/>
                          <a:gd name="connsiteX150" fmla="*/ 1940859 w 2546209"/>
                          <a:gd name="connsiteY150" fmla="*/ 358740 h 3370881"/>
                          <a:gd name="connsiteX151" fmla="*/ 1954306 w 2546209"/>
                          <a:gd name="connsiteY151" fmla="*/ 354258 h 3370881"/>
                          <a:gd name="connsiteX152" fmla="*/ 2003612 w 2546209"/>
                          <a:gd name="connsiteY152" fmla="*/ 327364 h 3370881"/>
                          <a:gd name="connsiteX153" fmla="*/ 2008094 w 2546209"/>
                          <a:gd name="connsiteY153" fmla="*/ 345293 h 3370881"/>
                          <a:gd name="connsiteX154" fmla="*/ 1999129 w 2546209"/>
                          <a:gd name="connsiteY154" fmla="*/ 358740 h 3370881"/>
                          <a:gd name="connsiteX155" fmla="*/ 1994647 w 2546209"/>
                          <a:gd name="connsiteY155" fmla="*/ 372187 h 3370881"/>
                          <a:gd name="connsiteX156" fmla="*/ 2039470 w 2546209"/>
                          <a:gd name="connsiteY156" fmla="*/ 390117 h 3370881"/>
                          <a:gd name="connsiteX157" fmla="*/ 2115670 w 2546209"/>
                          <a:gd name="connsiteY157" fmla="*/ 390117 h 3370881"/>
                          <a:gd name="connsiteX158" fmla="*/ 2160494 w 2546209"/>
                          <a:gd name="connsiteY158" fmla="*/ 376670 h 3370881"/>
                          <a:gd name="connsiteX159" fmla="*/ 2191870 w 2546209"/>
                          <a:gd name="connsiteY159" fmla="*/ 363223 h 3370881"/>
                          <a:gd name="connsiteX160" fmla="*/ 2205318 w 2546209"/>
                          <a:gd name="connsiteY160" fmla="*/ 358740 h 3370881"/>
                          <a:gd name="connsiteX161" fmla="*/ 2232212 w 2546209"/>
                          <a:gd name="connsiteY161" fmla="*/ 340811 h 3370881"/>
                          <a:gd name="connsiteX162" fmla="*/ 2312894 w 2546209"/>
                          <a:gd name="connsiteY162" fmla="*/ 183929 h 3370881"/>
                          <a:gd name="connsiteX163" fmla="*/ 2339788 w 2546209"/>
                          <a:gd name="connsiteY163" fmla="*/ 151 h 3370881"/>
                          <a:gd name="connsiteX164" fmla="*/ 2357718 w 2546209"/>
                          <a:gd name="connsiteY164" fmla="*/ 215305 h 3370881"/>
                          <a:gd name="connsiteX165" fmla="*/ 2254623 w 2546209"/>
                          <a:gd name="connsiteY165" fmla="*/ 376670 h 3370881"/>
                          <a:gd name="connsiteX166" fmla="*/ 2245659 w 2546209"/>
                          <a:gd name="connsiteY166" fmla="*/ 390117 h 3370881"/>
                          <a:gd name="connsiteX167" fmla="*/ 2254623 w 2546209"/>
                          <a:gd name="connsiteY167" fmla="*/ 403564 h 3370881"/>
                          <a:gd name="connsiteX168" fmla="*/ 2353235 w 2546209"/>
                          <a:gd name="connsiteY168" fmla="*/ 399081 h 3370881"/>
                          <a:gd name="connsiteX169" fmla="*/ 2366682 w 2546209"/>
                          <a:gd name="connsiteY169" fmla="*/ 394599 h 3370881"/>
                          <a:gd name="connsiteX170" fmla="*/ 2389094 w 2546209"/>
                          <a:gd name="connsiteY170" fmla="*/ 390117 h 3370881"/>
                          <a:gd name="connsiteX171" fmla="*/ 2424953 w 2546209"/>
                          <a:gd name="connsiteY171" fmla="*/ 367705 h 3370881"/>
                          <a:gd name="connsiteX172" fmla="*/ 2451847 w 2546209"/>
                          <a:gd name="connsiteY172" fmla="*/ 358740 h 3370881"/>
                          <a:gd name="connsiteX173" fmla="*/ 2541495 w 2546209"/>
                          <a:gd name="connsiteY173" fmla="*/ 62906 h 3370881"/>
                          <a:gd name="connsiteX174" fmla="*/ 2505635 w 2546209"/>
                          <a:gd name="connsiteY174" fmla="*/ 372187 h 3370881"/>
                          <a:gd name="connsiteX175" fmla="*/ 2483223 w 2546209"/>
                          <a:gd name="connsiteY175" fmla="*/ 385634 h 3370881"/>
                          <a:gd name="connsiteX176" fmla="*/ 2465294 w 2546209"/>
                          <a:gd name="connsiteY176" fmla="*/ 399081 h 3370881"/>
                          <a:gd name="connsiteX177" fmla="*/ 2442882 w 2546209"/>
                          <a:gd name="connsiteY177" fmla="*/ 403564 h 3370881"/>
                          <a:gd name="connsiteX178" fmla="*/ 2398059 w 2546209"/>
                          <a:gd name="connsiteY178" fmla="*/ 417011 h 3370881"/>
                          <a:gd name="connsiteX179" fmla="*/ 2375647 w 2546209"/>
                          <a:gd name="connsiteY179" fmla="*/ 425976 h 3370881"/>
                          <a:gd name="connsiteX180" fmla="*/ 2357718 w 2546209"/>
                          <a:gd name="connsiteY180" fmla="*/ 430458 h 3370881"/>
                          <a:gd name="connsiteX181" fmla="*/ 2344270 w 2546209"/>
                          <a:gd name="connsiteY181" fmla="*/ 461834 h 3370881"/>
                          <a:gd name="connsiteX182" fmla="*/ 2353235 w 2546209"/>
                          <a:gd name="connsiteY182" fmla="*/ 502176 h 3370881"/>
                          <a:gd name="connsiteX183" fmla="*/ 2362200 w 2546209"/>
                          <a:gd name="connsiteY183" fmla="*/ 515623 h 3370881"/>
                          <a:gd name="connsiteX184" fmla="*/ 2344270 w 2546209"/>
                          <a:gd name="connsiteY184" fmla="*/ 587340 h 3370881"/>
                          <a:gd name="connsiteX185" fmla="*/ 2321859 w 2546209"/>
                          <a:gd name="connsiteY185" fmla="*/ 614234 h 3370881"/>
                          <a:gd name="connsiteX186" fmla="*/ 2308412 w 2546209"/>
                          <a:gd name="connsiteY186" fmla="*/ 636646 h 3370881"/>
                          <a:gd name="connsiteX187" fmla="*/ 2281518 w 2546209"/>
                          <a:gd name="connsiteY187" fmla="*/ 641129 h 3370881"/>
                          <a:gd name="connsiteX188" fmla="*/ 2259106 w 2546209"/>
                          <a:gd name="connsiteY188" fmla="*/ 636646 h 3370881"/>
                          <a:gd name="connsiteX189" fmla="*/ 2277035 w 2546209"/>
                          <a:gd name="connsiteY189" fmla="*/ 578376 h 3370881"/>
                          <a:gd name="connsiteX190" fmla="*/ 2290482 w 2546209"/>
                          <a:gd name="connsiteY190" fmla="*/ 542517 h 3370881"/>
                          <a:gd name="connsiteX191" fmla="*/ 2286000 w 2546209"/>
                          <a:gd name="connsiteY191" fmla="*/ 506658 h 3370881"/>
                          <a:gd name="connsiteX192" fmla="*/ 2245659 w 2546209"/>
                          <a:gd name="connsiteY192" fmla="*/ 448387 h 3370881"/>
                          <a:gd name="connsiteX193" fmla="*/ 2200835 w 2546209"/>
                          <a:gd name="connsiteY193" fmla="*/ 430458 h 3370881"/>
                          <a:gd name="connsiteX194" fmla="*/ 2169459 w 2546209"/>
                          <a:gd name="connsiteY194" fmla="*/ 425976 h 3370881"/>
                          <a:gd name="connsiteX195" fmla="*/ 2102223 w 2546209"/>
                          <a:gd name="connsiteY195" fmla="*/ 430458 h 3370881"/>
                          <a:gd name="connsiteX196" fmla="*/ 2084294 w 2546209"/>
                          <a:gd name="connsiteY196" fmla="*/ 439423 h 3370881"/>
                          <a:gd name="connsiteX197" fmla="*/ 2070847 w 2546209"/>
                          <a:gd name="connsiteY197" fmla="*/ 443905 h 3370881"/>
                          <a:gd name="connsiteX198" fmla="*/ 2061882 w 2546209"/>
                          <a:gd name="connsiteY198" fmla="*/ 461834 h 3370881"/>
                          <a:gd name="connsiteX199" fmla="*/ 2034988 w 2546209"/>
                          <a:gd name="connsiteY199" fmla="*/ 475281 h 3370881"/>
                          <a:gd name="connsiteX200" fmla="*/ 1783976 w 2546209"/>
                          <a:gd name="connsiteY200" fmla="*/ 479764 h 3370881"/>
                          <a:gd name="connsiteX201" fmla="*/ 1766047 w 2546209"/>
                          <a:gd name="connsiteY201" fmla="*/ 488729 h 3370881"/>
                          <a:gd name="connsiteX202" fmla="*/ 1703294 w 2546209"/>
                          <a:gd name="connsiteY202" fmla="*/ 506658 h 3370881"/>
                          <a:gd name="connsiteX203" fmla="*/ 1689847 w 2546209"/>
                          <a:gd name="connsiteY203" fmla="*/ 511140 h 3370881"/>
                          <a:gd name="connsiteX204" fmla="*/ 1676400 w 2546209"/>
                          <a:gd name="connsiteY204" fmla="*/ 520105 h 3370881"/>
                          <a:gd name="connsiteX205" fmla="*/ 1649506 w 2546209"/>
                          <a:gd name="connsiteY205" fmla="*/ 529070 h 3370881"/>
                          <a:gd name="connsiteX206" fmla="*/ 1636059 w 2546209"/>
                          <a:gd name="connsiteY206" fmla="*/ 538034 h 3370881"/>
                          <a:gd name="connsiteX207" fmla="*/ 1622612 w 2546209"/>
                          <a:gd name="connsiteY207" fmla="*/ 551481 h 3370881"/>
                          <a:gd name="connsiteX208" fmla="*/ 1609165 w 2546209"/>
                          <a:gd name="connsiteY208" fmla="*/ 555964 h 3370881"/>
                          <a:gd name="connsiteX209" fmla="*/ 1577788 w 2546209"/>
                          <a:gd name="connsiteY209" fmla="*/ 587340 h 3370881"/>
                          <a:gd name="connsiteX210" fmla="*/ 1568823 w 2546209"/>
                          <a:gd name="connsiteY210" fmla="*/ 600787 h 3370881"/>
                          <a:gd name="connsiteX211" fmla="*/ 1555376 w 2546209"/>
                          <a:gd name="connsiteY211" fmla="*/ 614234 h 3370881"/>
                          <a:gd name="connsiteX212" fmla="*/ 1524000 w 2546209"/>
                          <a:gd name="connsiteY212" fmla="*/ 654576 h 3370881"/>
                          <a:gd name="connsiteX213" fmla="*/ 1519518 w 2546209"/>
                          <a:gd name="connsiteY213" fmla="*/ 668023 h 3370881"/>
                          <a:gd name="connsiteX214" fmla="*/ 1528482 w 2546209"/>
                          <a:gd name="connsiteY214" fmla="*/ 708364 h 3370881"/>
                          <a:gd name="connsiteX215" fmla="*/ 1537447 w 2546209"/>
                          <a:gd name="connsiteY215" fmla="*/ 721811 h 3370881"/>
                          <a:gd name="connsiteX216" fmla="*/ 1568823 w 2546209"/>
                          <a:gd name="connsiteY216" fmla="*/ 712846 h 3370881"/>
                          <a:gd name="connsiteX217" fmla="*/ 1600200 w 2546209"/>
                          <a:gd name="connsiteY217" fmla="*/ 712846 h 3370881"/>
                          <a:gd name="connsiteX218" fmla="*/ 1631576 w 2546209"/>
                          <a:gd name="connsiteY218" fmla="*/ 690434 h 3370881"/>
                          <a:gd name="connsiteX219" fmla="*/ 1645023 w 2546209"/>
                          <a:gd name="connsiteY219" fmla="*/ 676987 h 3370881"/>
                          <a:gd name="connsiteX220" fmla="*/ 1685365 w 2546209"/>
                          <a:gd name="connsiteY220" fmla="*/ 645611 h 3370881"/>
                          <a:gd name="connsiteX221" fmla="*/ 1716741 w 2546209"/>
                          <a:gd name="connsiteY221" fmla="*/ 614234 h 3370881"/>
                          <a:gd name="connsiteX222" fmla="*/ 1748118 w 2546209"/>
                          <a:gd name="connsiteY222" fmla="*/ 596305 h 3370881"/>
                          <a:gd name="connsiteX223" fmla="*/ 1761565 w 2546209"/>
                          <a:gd name="connsiteY223" fmla="*/ 591823 h 3370881"/>
                          <a:gd name="connsiteX224" fmla="*/ 1779494 w 2546209"/>
                          <a:gd name="connsiteY224" fmla="*/ 582858 h 3370881"/>
                          <a:gd name="connsiteX225" fmla="*/ 1815353 w 2546209"/>
                          <a:gd name="connsiteY225" fmla="*/ 573893 h 3370881"/>
                          <a:gd name="connsiteX226" fmla="*/ 2030506 w 2546209"/>
                          <a:gd name="connsiteY226" fmla="*/ 578376 h 3370881"/>
                          <a:gd name="connsiteX227" fmla="*/ 2017059 w 2546209"/>
                          <a:gd name="connsiteY227" fmla="*/ 600787 h 3370881"/>
                          <a:gd name="connsiteX228" fmla="*/ 1981200 w 2546209"/>
                          <a:gd name="connsiteY228" fmla="*/ 636646 h 3370881"/>
                          <a:gd name="connsiteX229" fmla="*/ 1967753 w 2546209"/>
                          <a:gd name="connsiteY229" fmla="*/ 650093 h 3370881"/>
                          <a:gd name="connsiteX230" fmla="*/ 1936376 w 2546209"/>
                          <a:gd name="connsiteY230" fmla="*/ 690434 h 3370881"/>
                          <a:gd name="connsiteX231" fmla="*/ 1905000 w 2546209"/>
                          <a:gd name="connsiteY231" fmla="*/ 717329 h 3370881"/>
                          <a:gd name="connsiteX232" fmla="*/ 1860176 w 2546209"/>
                          <a:gd name="connsiteY232" fmla="*/ 735258 h 3370881"/>
                          <a:gd name="connsiteX233" fmla="*/ 1788459 w 2546209"/>
                          <a:gd name="connsiteY233" fmla="*/ 744223 h 3370881"/>
                          <a:gd name="connsiteX234" fmla="*/ 1846729 w 2546209"/>
                          <a:gd name="connsiteY234" fmla="*/ 802493 h 3370881"/>
                          <a:gd name="connsiteX235" fmla="*/ 1913965 w 2546209"/>
                          <a:gd name="connsiteY235" fmla="*/ 829387 h 3370881"/>
                          <a:gd name="connsiteX236" fmla="*/ 1922929 w 2546209"/>
                          <a:gd name="connsiteY236" fmla="*/ 842834 h 3370881"/>
                          <a:gd name="connsiteX237" fmla="*/ 1967753 w 2546209"/>
                          <a:gd name="connsiteY237" fmla="*/ 883176 h 3370881"/>
                          <a:gd name="connsiteX238" fmla="*/ 1981200 w 2546209"/>
                          <a:gd name="connsiteY238" fmla="*/ 896623 h 3370881"/>
                          <a:gd name="connsiteX239" fmla="*/ 1994647 w 2546209"/>
                          <a:gd name="connsiteY239" fmla="*/ 905587 h 3370881"/>
                          <a:gd name="connsiteX240" fmla="*/ 2021541 w 2546209"/>
                          <a:gd name="connsiteY240" fmla="*/ 927999 h 3370881"/>
                          <a:gd name="connsiteX241" fmla="*/ 2030506 w 2546209"/>
                          <a:gd name="connsiteY241" fmla="*/ 941446 h 3370881"/>
                          <a:gd name="connsiteX242" fmla="*/ 2057400 w 2546209"/>
                          <a:gd name="connsiteY242" fmla="*/ 968340 h 3370881"/>
                          <a:gd name="connsiteX243" fmla="*/ 2088776 w 2546209"/>
                          <a:gd name="connsiteY243" fmla="*/ 1013164 h 3370881"/>
                          <a:gd name="connsiteX244" fmla="*/ 2115670 w 2546209"/>
                          <a:gd name="connsiteY244" fmla="*/ 1057987 h 3370881"/>
                          <a:gd name="connsiteX245" fmla="*/ 2120153 w 2546209"/>
                          <a:gd name="connsiteY245" fmla="*/ 1089364 h 3370881"/>
                          <a:gd name="connsiteX246" fmla="*/ 2138082 w 2546209"/>
                          <a:gd name="connsiteY246" fmla="*/ 1143152 h 3370881"/>
                          <a:gd name="connsiteX247" fmla="*/ 2147047 w 2546209"/>
                          <a:gd name="connsiteY247" fmla="*/ 1196940 h 3370881"/>
                          <a:gd name="connsiteX248" fmla="*/ 2151529 w 2546209"/>
                          <a:gd name="connsiteY248" fmla="*/ 1210387 h 3370881"/>
                          <a:gd name="connsiteX249" fmla="*/ 2156012 w 2546209"/>
                          <a:gd name="connsiteY249" fmla="*/ 1228317 h 3370881"/>
                          <a:gd name="connsiteX250" fmla="*/ 2173941 w 2546209"/>
                          <a:gd name="connsiteY250" fmla="*/ 1295552 h 3370881"/>
                          <a:gd name="connsiteX251" fmla="*/ 2182906 w 2546209"/>
                          <a:gd name="connsiteY251" fmla="*/ 1313481 h 3370881"/>
                          <a:gd name="connsiteX252" fmla="*/ 2187388 w 2546209"/>
                          <a:gd name="connsiteY252" fmla="*/ 1331411 h 3370881"/>
                          <a:gd name="connsiteX253" fmla="*/ 2214282 w 2546209"/>
                          <a:gd name="connsiteY253" fmla="*/ 1385199 h 3370881"/>
                          <a:gd name="connsiteX254" fmla="*/ 2218765 w 2546209"/>
                          <a:gd name="connsiteY254" fmla="*/ 1403129 h 3370881"/>
                          <a:gd name="connsiteX255" fmla="*/ 2223247 w 2546209"/>
                          <a:gd name="connsiteY255" fmla="*/ 1430023 h 3370881"/>
                          <a:gd name="connsiteX256" fmla="*/ 2236694 w 2546209"/>
                          <a:gd name="connsiteY256" fmla="*/ 1456917 h 3370881"/>
                          <a:gd name="connsiteX257" fmla="*/ 2241176 w 2546209"/>
                          <a:gd name="connsiteY257" fmla="*/ 1577940 h 3370881"/>
                          <a:gd name="connsiteX258" fmla="*/ 2245659 w 2546209"/>
                          <a:gd name="connsiteY258" fmla="*/ 1595870 h 3370881"/>
                          <a:gd name="connsiteX259" fmla="*/ 2236694 w 2546209"/>
                          <a:gd name="connsiteY259" fmla="*/ 1694481 h 3370881"/>
                          <a:gd name="connsiteX260" fmla="*/ 2227729 w 2546209"/>
                          <a:gd name="connsiteY260" fmla="*/ 1716893 h 3370881"/>
                          <a:gd name="connsiteX261" fmla="*/ 2223247 w 2546209"/>
                          <a:gd name="connsiteY261" fmla="*/ 1730340 h 3370881"/>
                          <a:gd name="connsiteX262" fmla="*/ 2200835 w 2546209"/>
                          <a:gd name="connsiteY262" fmla="*/ 1788611 h 3370881"/>
                          <a:gd name="connsiteX263" fmla="*/ 2191870 w 2546209"/>
                          <a:gd name="connsiteY263" fmla="*/ 1811023 h 3370881"/>
                          <a:gd name="connsiteX264" fmla="*/ 2187388 w 2546209"/>
                          <a:gd name="connsiteY264" fmla="*/ 1824470 h 3370881"/>
                          <a:gd name="connsiteX265" fmla="*/ 2169459 w 2546209"/>
                          <a:gd name="connsiteY265" fmla="*/ 1869293 h 3370881"/>
                          <a:gd name="connsiteX266" fmla="*/ 2164976 w 2546209"/>
                          <a:gd name="connsiteY266" fmla="*/ 1882740 h 3370881"/>
                          <a:gd name="connsiteX267" fmla="*/ 2156012 w 2546209"/>
                          <a:gd name="connsiteY267" fmla="*/ 1927564 h 3370881"/>
                          <a:gd name="connsiteX268" fmla="*/ 2173941 w 2546209"/>
                          <a:gd name="connsiteY268" fmla="*/ 1945493 h 3370881"/>
                          <a:gd name="connsiteX269" fmla="*/ 2196353 w 2546209"/>
                          <a:gd name="connsiteY269" fmla="*/ 1958940 h 3370881"/>
                          <a:gd name="connsiteX270" fmla="*/ 2241176 w 2546209"/>
                          <a:gd name="connsiteY270" fmla="*/ 2012729 h 3370881"/>
                          <a:gd name="connsiteX271" fmla="*/ 2263588 w 2546209"/>
                          <a:gd name="connsiteY271" fmla="*/ 2057552 h 3370881"/>
                          <a:gd name="connsiteX272" fmla="*/ 2286000 w 2546209"/>
                          <a:gd name="connsiteY272" fmla="*/ 2084446 h 3370881"/>
                          <a:gd name="connsiteX273" fmla="*/ 2299447 w 2546209"/>
                          <a:gd name="connsiteY273" fmla="*/ 2124787 h 3370881"/>
                          <a:gd name="connsiteX274" fmla="*/ 2321859 w 2546209"/>
                          <a:gd name="connsiteY274" fmla="*/ 2151681 h 3370881"/>
                          <a:gd name="connsiteX275" fmla="*/ 2344270 w 2546209"/>
                          <a:gd name="connsiteY275" fmla="*/ 2205470 h 3370881"/>
                          <a:gd name="connsiteX276" fmla="*/ 2348753 w 2546209"/>
                          <a:gd name="connsiteY276" fmla="*/ 2223399 h 3370881"/>
                          <a:gd name="connsiteX277" fmla="*/ 2366682 w 2546209"/>
                          <a:gd name="connsiteY277" fmla="*/ 2263740 h 3370881"/>
                          <a:gd name="connsiteX278" fmla="*/ 2375647 w 2546209"/>
                          <a:gd name="connsiteY278" fmla="*/ 2286152 h 3370881"/>
                          <a:gd name="connsiteX279" fmla="*/ 2380129 w 2546209"/>
                          <a:gd name="connsiteY279" fmla="*/ 2308564 h 3370881"/>
                          <a:gd name="connsiteX280" fmla="*/ 2389094 w 2546209"/>
                          <a:gd name="connsiteY280" fmla="*/ 2335458 h 3370881"/>
                          <a:gd name="connsiteX281" fmla="*/ 2393576 w 2546209"/>
                          <a:gd name="connsiteY281" fmla="*/ 2380281 h 3370881"/>
                          <a:gd name="connsiteX282" fmla="*/ 2398059 w 2546209"/>
                          <a:gd name="connsiteY282" fmla="*/ 2393729 h 3370881"/>
                          <a:gd name="connsiteX283" fmla="*/ 2402541 w 2546209"/>
                          <a:gd name="connsiteY283" fmla="*/ 2447517 h 3370881"/>
                          <a:gd name="connsiteX284" fmla="*/ 2407023 w 2546209"/>
                          <a:gd name="connsiteY284" fmla="*/ 2564058 h 3370881"/>
                          <a:gd name="connsiteX285" fmla="*/ 2389094 w 2546209"/>
                          <a:gd name="connsiteY285" fmla="*/ 2837481 h 3370881"/>
                          <a:gd name="connsiteX286" fmla="*/ 2380129 w 2546209"/>
                          <a:gd name="connsiteY286" fmla="*/ 2859893 h 3370881"/>
                          <a:gd name="connsiteX287" fmla="*/ 2357718 w 2546209"/>
                          <a:gd name="connsiteY287" fmla="*/ 2913681 h 3370881"/>
                          <a:gd name="connsiteX288" fmla="*/ 2348753 w 2546209"/>
                          <a:gd name="connsiteY288" fmla="*/ 2936093 h 3370881"/>
                          <a:gd name="connsiteX289" fmla="*/ 2339788 w 2546209"/>
                          <a:gd name="connsiteY289" fmla="*/ 2971952 h 3370881"/>
                          <a:gd name="connsiteX290" fmla="*/ 2326341 w 2546209"/>
                          <a:gd name="connsiteY290" fmla="*/ 2994364 h 3370881"/>
                          <a:gd name="connsiteX291" fmla="*/ 2317376 w 2546209"/>
                          <a:gd name="connsiteY291" fmla="*/ 3025740 h 3370881"/>
                          <a:gd name="connsiteX292" fmla="*/ 2303929 w 2546209"/>
                          <a:gd name="connsiteY292" fmla="*/ 3048152 h 3370881"/>
                          <a:gd name="connsiteX293" fmla="*/ 2290482 w 2546209"/>
                          <a:gd name="connsiteY293" fmla="*/ 3079529 h 3370881"/>
                          <a:gd name="connsiteX294" fmla="*/ 2272553 w 2546209"/>
                          <a:gd name="connsiteY294" fmla="*/ 3084011 h 3370881"/>
                          <a:gd name="connsiteX295" fmla="*/ 2259106 w 2546209"/>
                          <a:gd name="connsiteY295" fmla="*/ 3088493 h 3370881"/>
                          <a:gd name="connsiteX296" fmla="*/ 2241176 w 2546209"/>
                          <a:gd name="connsiteY296" fmla="*/ 3092976 h 3370881"/>
                          <a:gd name="connsiteX297" fmla="*/ 2209800 w 2546209"/>
                          <a:gd name="connsiteY297" fmla="*/ 3101940 h 3370881"/>
                          <a:gd name="connsiteX298" fmla="*/ 2205318 w 2546209"/>
                          <a:gd name="connsiteY298" fmla="*/ 3039187 h 3370881"/>
                          <a:gd name="connsiteX299" fmla="*/ 2218765 w 2546209"/>
                          <a:gd name="connsiteY299" fmla="*/ 3021258 h 3370881"/>
                          <a:gd name="connsiteX300" fmla="*/ 2245659 w 2546209"/>
                          <a:gd name="connsiteY300" fmla="*/ 2971952 h 3370881"/>
                          <a:gd name="connsiteX301" fmla="*/ 2268070 w 2546209"/>
                          <a:gd name="connsiteY301" fmla="*/ 2945058 h 3370881"/>
                          <a:gd name="connsiteX302" fmla="*/ 2268070 w 2546209"/>
                          <a:gd name="connsiteY302" fmla="*/ 2568540 h 3370881"/>
                          <a:gd name="connsiteX303" fmla="*/ 2259106 w 2546209"/>
                          <a:gd name="connsiteY303" fmla="*/ 2532681 h 3370881"/>
                          <a:gd name="connsiteX304" fmla="*/ 2250141 w 2546209"/>
                          <a:gd name="connsiteY304" fmla="*/ 2492340 h 3370881"/>
                          <a:gd name="connsiteX305" fmla="*/ 2245659 w 2546209"/>
                          <a:gd name="connsiteY305" fmla="*/ 2474411 h 3370881"/>
                          <a:gd name="connsiteX306" fmla="*/ 2245659 w 2546209"/>
                          <a:gd name="connsiteY306" fmla="*/ 2389247 h 3370881"/>
                          <a:gd name="connsiteX307" fmla="*/ 2173941 w 2546209"/>
                          <a:gd name="connsiteY307" fmla="*/ 2241328 h 3370881"/>
                          <a:gd name="connsiteX308" fmla="*/ 2070846 w 2546209"/>
                          <a:gd name="connsiteY308" fmla="*/ 2057553 h 3370881"/>
                          <a:gd name="connsiteX309" fmla="*/ 2057400 w 2546209"/>
                          <a:gd name="connsiteY309" fmla="*/ 2151681 h 3370881"/>
                          <a:gd name="connsiteX310" fmla="*/ 2048435 w 2546209"/>
                          <a:gd name="connsiteY310" fmla="*/ 2106858 h 3370881"/>
                          <a:gd name="connsiteX311" fmla="*/ 2034988 w 2546209"/>
                          <a:gd name="connsiteY311" fmla="*/ 2003764 h 3370881"/>
                          <a:gd name="connsiteX312" fmla="*/ 2026023 w 2546209"/>
                          <a:gd name="connsiteY312" fmla="*/ 2026176 h 3370881"/>
                          <a:gd name="connsiteX313" fmla="*/ 2021541 w 2546209"/>
                          <a:gd name="connsiteY313" fmla="*/ 2039623 h 3370881"/>
                          <a:gd name="connsiteX314" fmla="*/ 1999129 w 2546209"/>
                          <a:gd name="connsiteY314" fmla="*/ 2053070 h 3370881"/>
                          <a:gd name="connsiteX315" fmla="*/ 1990165 w 2546209"/>
                          <a:gd name="connsiteY315" fmla="*/ 2070999 h 3370881"/>
                          <a:gd name="connsiteX316" fmla="*/ 1967753 w 2546209"/>
                          <a:gd name="connsiteY316" fmla="*/ 2106858 h 3370881"/>
                          <a:gd name="connsiteX317" fmla="*/ 1981200 w 2546209"/>
                          <a:gd name="connsiteY317" fmla="*/ 2223399 h 3370881"/>
                          <a:gd name="connsiteX318" fmla="*/ 1994647 w 2546209"/>
                          <a:gd name="connsiteY318" fmla="*/ 2254776 h 3370881"/>
                          <a:gd name="connsiteX319" fmla="*/ 2003612 w 2546209"/>
                          <a:gd name="connsiteY319" fmla="*/ 2272705 h 3370881"/>
                          <a:gd name="connsiteX320" fmla="*/ 2026023 w 2546209"/>
                          <a:gd name="connsiteY320" fmla="*/ 2304081 h 3370881"/>
                          <a:gd name="connsiteX321" fmla="*/ 2043953 w 2546209"/>
                          <a:gd name="connsiteY321" fmla="*/ 2348905 h 3370881"/>
                          <a:gd name="connsiteX322" fmla="*/ 2061882 w 2546209"/>
                          <a:gd name="connsiteY322" fmla="*/ 2371317 h 3370881"/>
                          <a:gd name="connsiteX323" fmla="*/ 2088776 w 2546209"/>
                          <a:gd name="connsiteY323" fmla="*/ 2434070 h 3370881"/>
                          <a:gd name="connsiteX324" fmla="*/ 2102223 w 2546209"/>
                          <a:gd name="connsiteY324" fmla="*/ 2465446 h 3370881"/>
                          <a:gd name="connsiteX325" fmla="*/ 2106706 w 2546209"/>
                          <a:gd name="connsiteY325" fmla="*/ 2496823 h 3370881"/>
                          <a:gd name="connsiteX326" fmla="*/ 2124635 w 2546209"/>
                          <a:gd name="connsiteY326" fmla="*/ 2559576 h 3370881"/>
                          <a:gd name="connsiteX327" fmla="*/ 2138082 w 2546209"/>
                          <a:gd name="connsiteY327" fmla="*/ 2649223 h 3370881"/>
                          <a:gd name="connsiteX328" fmla="*/ 2147047 w 2546209"/>
                          <a:gd name="connsiteY328" fmla="*/ 2685081 h 3370881"/>
                          <a:gd name="connsiteX329" fmla="*/ 2151529 w 2546209"/>
                          <a:gd name="connsiteY329" fmla="*/ 2716458 h 3370881"/>
                          <a:gd name="connsiteX330" fmla="*/ 2160494 w 2546209"/>
                          <a:gd name="connsiteY330" fmla="*/ 2770246 h 3370881"/>
                          <a:gd name="connsiteX331" fmla="*/ 2156012 w 2546209"/>
                          <a:gd name="connsiteY331" fmla="*/ 2962987 h 3370881"/>
                          <a:gd name="connsiteX332" fmla="*/ 2138082 w 2546209"/>
                          <a:gd name="connsiteY332" fmla="*/ 3043670 h 3370881"/>
                          <a:gd name="connsiteX333" fmla="*/ 2133600 w 2546209"/>
                          <a:gd name="connsiteY333" fmla="*/ 3061599 h 3370881"/>
                          <a:gd name="connsiteX334" fmla="*/ 2120153 w 2546209"/>
                          <a:gd name="connsiteY334" fmla="*/ 3079529 h 3370881"/>
                          <a:gd name="connsiteX335" fmla="*/ 2111188 w 2546209"/>
                          <a:gd name="connsiteY335" fmla="*/ 3106423 h 3370881"/>
                          <a:gd name="connsiteX336" fmla="*/ 2088776 w 2546209"/>
                          <a:gd name="connsiteY336" fmla="*/ 3137799 h 3370881"/>
                          <a:gd name="connsiteX337" fmla="*/ 2075329 w 2546209"/>
                          <a:gd name="connsiteY337" fmla="*/ 3164693 h 3370881"/>
                          <a:gd name="connsiteX338" fmla="*/ 2061882 w 2546209"/>
                          <a:gd name="connsiteY338" fmla="*/ 3169176 h 3370881"/>
                          <a:gd name="connsiteX339" fmla="*/ 2021541 w 2546209"/>
                          <a:gd name="connsiteY339" fmla="*/ 3164693 h 3370881"/>
                          <a:gd name="connsiteX340" fmla="*/ 2012576 w 2546209"/>
                          <a:gd name="connsiteY340" fmla="*/ 3119870 h 3370881"/>
                          <a:gd name="connsiteX341" fmla="*/ 2048435 w 2546209"/>
                          <a:gd name="connsiteY341" fmla="*/ 3021258 h 3370881"/>
                          <a:gd name="connsiteX342" fmla="*/ 2048435 w 2546209"/>
                          <a:gd name="connsiteY342" fmla="*/ 3021258 h 3370881"/>
                          <a:gd name="connsiteX343" fmla="*/ 2061882 w 2546209"/>
                          <a:gd name="connsiteY343" fmla="*/ 2967470 h 3370881"/>
                          <a:gd name="connsiteX344" fmla="*/ 2070847 w 2546209"/>
                          <a:gd name="connsiteY344" fmla="*/ 2882305 h 3370881"/>
                          <a:gd name="connsiteX345" fmla="*/ 2066365 w 2546209"/>
                          <a:gd name="connsiteY345" fmla="*/ 2725423 h 3370881"/>
                          <a:gd name="connsiteX346" fmla="*/ 2043953 w 2546209"/>
                          <a:gd name="connsiteY346" fmla="*/ 2649223 h 3370881"/>
                          <a:gd name="connsiteX347" fmla="*/ 2030506 w 2546209"/>
                          <a:gd name="connsiteY347" fmla="*/ 2622329 h 3370881"/>
                          <a:gd name="connsiteX348" fmla="*/ 2017059 w 2546209"/>
                          <a:gd name="connsiteY348" fmla="*/ 2581987 h 3370881"/>
                          <a:gd name="connsiteX349" fmla="*/ 1981200 w 2546209"/>
                          <a:gd name="connsiteY349" fmla="*/ 2514752 h 3370881"/>
                          <a:gd name="connsiteX350" fmla="*/ 1972235 w 2546209"/>
                          <a:gd name="connsiteY350" fmla="*/ 2501305 h 3370881"/>
                          <a:gd name="connsiteX351" fmla="*/ 1958788 w 2546209"/>
                          <a:gd name="connsiteY351" fmla="*/ 2478893 h 3370881"/>
                          <a:gd name="connsiteX352" fmla="*/ 1905000 w 2546209"/>
                          <a:gd name="connsiteY352" fmla="*/ 2398211 h 3370881"/>
                          <a:gd name="connsiteX353" fmla="*/ 1882588 w 2546209"/>
                          <a:gd name="connsiteY353" fmla="*/ 2357870 h 3370881"/>
                          <a:gd name="connsiteX354" fmla="*/ 1869141 w 2546209"/>
                          <a:gd name="connsiteY354" fmla="*/ 2339940 h 3370881"/>
                          <a:gd name="connsiteX355" fmla="*/ 1806388 w 2546209"/>
                          <a:gd name="connsiteY355" fmla="*/ 2313046 h 3370881"/>
                          <a:gd name="connsiteX356" fmla="*/ 1779494 w 2546209"/>
                          <a:gd name="connsiteY356" fmla="*/ 2304081 h 3370881"/>
                          <a:gd name="connsiteX357" fmla="*/ 1752600 w 2546209"/>
                          <a:gd name="connsiteY357" fmla="*/ 2299599 h 3370881"/>
                          <a:gd name="connsiteX358" fmla="*/ 1680882 w 2546209"/>
                          <a:gd name="connsiteY358" fmla="*/ 2277187 h 3370881"/>
                          <a:gd name="connsiteX359" fmla="*/ 1662953 w 2546209"/>
                          <a:gd name="connsiteY359" fmla="*/ 2272705 h 3370881"/>
                          <a:gd name="connsiteX360" fmla="*/ 1640541 w 2546209"/>
                          <a:gd name="connsiteY360" fmla="*/ 2259258 h 3370881"/>
                          <a:gd name="connsiteX361" fmla="*/ 1604682 w 2546209"/>
                          <a:gd name="connsiteY361" fmla="*/ 2272705 h 3370881"/>
                          <a:gd name="connsiteX362" fmla="*/ 1537447 w 2546209"/>
                          <a:gd name="connsiteY362" fmla="*/ 2304081 h 3370881"/>
                          <a:gd name="connsiteX363" fmla="*/ 1510553 w 2546209"/>
                          <a:gd name="connsiteY363" fmla="*/ 2308564 h 3370881"/>
                          <a:gd name="connsiteX364" fmla="*/ 1488141 w 2546209"/>
                          <a:gd name="connsiteY364" fmla="*/ 2313046 h 3370881"/>
                          <a:gd name="connsiteX365" fmla="*/ 1443318 w 2546209"/>
                          <a:gd name="connsiteY365" fmla="*/ 2322011 h 3370881"/>
                          <a:gd name="connsiteX366" fmla="*/ 1367118 w 2546209"/>
                          <a:gd name="connsiteY366" fmla="*/ 2304081 h 3370881"/>
                          <a:gd name="connsiteX367" fmla="*/ 1317812 w 2546209"/>
                          <a:gd name="connsiteY367" fmla="*/ 2286152 h 3370881"/>
                          <a:gd name="connsiteX368" fmla="*/ 1066800 w 2546209"/>
                          <a:gd name="connsiteY368" fmla="*/ 2272705 h 3370881"/>
                          <a:gd name="connsiteX369" fmla="*/ 1030941 w 2546209"/>
                          <a:gd name="connsiteY369" fmla="*/ 2263740 h 3370881"/>
                          <a:gd name="connsiteX370" fmla="*/ 986118 w 2546209"/>
                          <a:gd name="connsiteY370" fmla="*/ 2241329 h 3370881"/>
                          <a:gd name="connsiteX371" fmla="*/ 968188 w 2546209"/>
                          <a:gd name="connsiteY371" fmla="*/ 2232364 h 3370881"/>
                          <a:gd name="connsiteX372" fmla="*/ 936812 w 2546209"/>
                          <a:gd name="connsiteY372" fmla="*/ 2214434 h 3370881"/>
                          <a:gd name="connsiteX373" fmla="*/ 905435 w 2546209"/>
                          <a:gd name="connsiteY373" fmla="*/ 2196505 h 3370881"/>
                          <a:gd name="connsiteX374" fmla="*/ 869576 w 2546209"/>
                          <a:gd name="connsiteY374" fmla="*/ 2209952 h 3370881"/>
                          <a:gd name="connsiteX375" fmla="*/ 856129 w 2546209"/>
                          <a:gd name="connsiteY375" fmla="*/ 2227881 h 3370881"/>
                          <a:gd name="connsiteX376" fmla="*/ 815788 w 2546209"/>
                          <a:gd name="connsiteY376" fmla="*/ 2268223 h 3370881"/>
                          <a:gd name="connsiteX377" fmla="*/ 788894 w 2546209"/>
                          <a:gd name="connsiteY377" fmla="*/ 2290634 h 3370881"/>
                          <a:gd name="connsiteX378" fmla="*/ 762000 w 2546209"/>
                          <a:gd name="connsiteY378" fmla="*/ 2313046 h 3370881"/>
                          <a:gd name="connsiteX379" fmla="*/ 753035 w 2546209"/>
                          <a:gd name="connsiteY379" fmla="*/ 2326493 h 3370881"/>
                          <a:gd name="connsiteX380" fmla="*/ 735106 w 2546209"/>
                          <a:gd name="connsiteY380" fmla="*/ 2339940 h 3370881"/>
                          <a:gd name="connsiteX381" fmla="*/ 712694 w 2546209"/>
                          <a:gd name="connsiteY381" fmla="*/ 2362352 h 3370881"/>
                          <a:gd name="connsiteX382" fmla="*/ 694765 w 2546209"/>
                          <a:gd name="connsiteY382" fmla="*/ 2375799 h 3370881"/>
                          <a:gd name="connsiteX383" fmla="*/ 681318 w 2546209"/>
                          <a:gd name="connsiteY383" fmla="*/ 2393729 h 3370881"/>
                          <a:gd name="connsiteX384" fmla="*/ 667870 w 2546209"/>
                          <a:gd name="connsiteY384" fmla="*/ 2402693 h 3370881"/>
                          <a:gd name="connsiteX385" fmla="*/ 623047 w 2546209"/>
                          <a:gd name="connsiteY385" fmla="*/ 2443034 h 3370881"/>
                          <a:gd name="connsiteX386" fmla="*/ 600635 w 2546209"/>
                          <a:gd name="connsiteY386" fmla="*/ 2474411 h 3370881"/>
                          <a:gd name="connsiteX387" fmla="*/ 587188 w 2546209"/>
                          <a:gd name="connsiteY387" fmla="*/ 2514752 h 3370881"/>
                          <a:gd name="connsiteX388" fmla="*/ 582706 w 2546209"/>
                          <a:gd name="connsiteY388" fmla="*/ 2546129 h 3370881"/>
                          <a:gd name="connsiteX389" fmla="*/ 596153 w 2546209"/>
                          <a:gd name="connsiteY389" fmla="*/ 2635776 h 3370881"/>
                          <a:gd name="connsiteX390" fmla="*/ 600635 w 2546209"/>
                          <a:gd name="connsiteY390" fmla="*/ 2653705 h 3370881"/>
                          <a:gd name="connsiteX391" fmla="*/ 609600 w 2546209"/>
                          <a:gd name="connsiteY391" fmla="*/ 2671634 h 3370881"/>
                          <a:gd name="connsiteX392" fmla="*/ 614082 w 2546209"/>
                          <a:gd name="connsiteY392" fmla="*/ 2689564 h 3370881"/>
                          <a:gd name="connsiteX393" fmla="*/ 623047 w 2546209"/>
                          <a:gd name="connsiteY393" fmla="*/ 2711976 h 3370881"/>
                          <a:gd name="connsiteX394" fmla="*/ 627529 w 2546209"/>
                          <a:gd name="connsiteY394" fmla="*/ 2734387 h 3370881"/>
                          <a:gd name="connsiteX395" fmla="*/ 640976 w 2546209"/>
                          <a:gd name="connsiteY395" fmla="*/ 2765764 h 3370881"/>
                          <a:gd name="connsiteX396" fmla="*/ 645459 w 2546209"/>
                          <a:gd name="connsiteY396" fmla="*/ 2779211 h 3370881"/>
                          <a:gd name="connsiteX397" fmla="*/ 658906 w 2546209"/>
                          <a:gd name="connsiteY397" fmla="*/ 2801623 h 3370881"/>
                          <a:gd name="connsiteX398" fmla="*/ 676835 w 2546209"/>
                          <a:gd name="connsiteY398" fmla="*/ 2864376 h 3370881"/>
                          <a:gd name="connsiteX399" fmla="*/ 690282 w 2546209"/>
                          <a:gd name="connsiteY399" fmla="*/ 2895752 h 3370881"/>
                          <a:gd name="connsiteX400" fmla="*/ 699247 w 2546209"/>
                          <a:gd name="connsiteY400" fmla="*/ 2940576 h 3370881"/>
                          <a:gd name="connsiteX401" fmla="*/ 703729 w 2546209"/>
                          <a:gd name="connsiteY401" fmla="*/ 2967470 h 3370881"/>
                          <a:gd name="connsiteX402" fmla="*/ 717176 w 2546209"/>
                          <a:gd name="connsiteY402" fmla="*/ 2994364 h 3370881"/>
                          <a:gd name="connsiteX403" fmla="*/ 735106 w 2546209"/>
                          <a:gd name="connsiteY403" fmla="*/ 3052634 h 3370881"/>
                          <a:gd name="connsiteX404" fmla="*/ 739588 w 2546209"/>
                          <a:gd name="connsiteY404" fmla="*/ 3079529 h 3370881"/>
                          <a:gd name="connsiteX405" fmla="*/ 762000 w 2546209"/>
                          <a:gd name="connsiteY405" fmla="*/ 3142281 h 3370881"/>
                          <a:gd name="connsiteX406" fmla="*/ 766482 w 2546209"/>
                          <a:gd name="connsiteY406" fmla="*/ 3231929 h 3370881"/>
                          <a:gd name="connsiteX407" fmla="*/ 770965 w 2546209"/>
                          <a:gd name="connsiteY407" fmla="*/ 3254340 h 3370881"/>
                          <a:gd name="connsiteX408" fmla="*/ 775447 w 2546209"/>
                          <a:gd name="connsiteY408" fmla="*/ 3285717 h 3370881"/>
                          <a:gd name="connsiteX409" fmla="*/ 748553 w 2546209"/>
                          <a:gd name="connsiteY409" fmla="*/ 3335023 h 3370881"/>
                          <a:gd name="connsiteX410" fmla="*/ 721659 w 2546209"/>
                          <a:gd name="connsiteY410" fmla="*/ 3343987 h 3370881"/>
                          <a:gd name="connsiteX411" fmla="*/ 708212 w 2546209"/>
                          <a:gd name="connsiteY411" fmla="*/ 3348470 h 3370881"/>
                          <a:gd name="connsiteX412" fmla="*/ 623047 w 2546209"/>
                          <a:gd name="connsiteY412" fmla="*/ 3330540 h 3370881"/>
                          <a:gd name="connsiteX413" fmla="*/ 609600 w 2546209"/>
                          <a:gd name="connsiteY413" fmla="*/ 3308129 h 3370881"/>
                          <a:gd name="connsiteX414" fmla="*/ 591670 w 2546209"/>
                          <a:gd name="connsiteY414" fmla="*/ 3267787 h 3370881"/>
                          <a:gd name="connsiteX415" fmla="*/ 560294 w 2546209"/>
                          <a:gd name="connsiteY415" fmla="*/ 3209517 h 3370881"/>
                          <a:gd name="connsiteX416" fmla="*/ 551329 w 2546209"/>
                          <a:gd name="connsiteY416" fmla="*/ 3196070 h 3370881"/>
                          <a:gd name="connsiteX417" fmla="*/ 528918 w 2546209"/>
                          <a:gd name="connsiteY417" fmla="*/ 3173658 h 3370881"/>
                          <a:gd name="connsiteX418" fmla="*/ 519953 w 2546209"/>
                          <a:gd name="connsiteY418" fmla="*/ 3128834 h 3370881"/>
                          <a:gd name="connsiteX419" fmla="*/ 524435 w 2546209"/>
                          <a:gd name="connsiteY419" fmla="*/ 3101940 h 3370881"/>
                          <a:gd name="connsiteX420" fmla="*/ 528918 w 2546209"/>
                          <a:gd name="connsiteY420" fmla="*/ 3088493 h 3370881"/>
                          <a:gd name="connsiteX421" fmla="*/ 542365 w 2546209"/>
                          <a:gd name="connsiteY421" fmla="*/ 3052634 h 3370881"/>
                          <a:gd name="connsiteX422" fmla="*/ 484094 w 2546209"/>
                          <a:gd name="connsiteY422" fmla="*/ 2886787 h 3370881"/>
                          <a:gd name="connsiteX423" fmla="*/ 443753 w 2546209"/>
                          <a:gd name="connsiteY423" fmla="*/ 2779211 h 3370881"/>
                          <a:gd name="connsiteX424" fmla="*/ 439270 w 2546209"/>
                          <a:gd name="connsiteY424" fmla="*/ 2752317 h 3370881"/>
                          <a:gd name="connsiteX425" fmla="*/ 430306 w 2546209"/>
                          <a:gd name="connsiteY425" fmla="*/ 2716458 h 3370881"/>
                          <a:gd name="connsiteX426" fmla="*/ 425823 w 2546209"/>
                          <a:gd name="connsiteY426" fmla="*/ 2680599 h 3370881"/>
                          <a:gd name="connsiteX427" fmla="*/ 398929 w 2546209"/>
                          <a:gd name="connsiteY427" fmla="*/ 2599917 h 3370881"/>
                          <a:gd name="connsiteX428" fmla="*/ 385482 w 2546209"/>
                          <a:gd name="connsiteY428" fmla="*/ 2568540 h 3370881"/>
                          <a:gd name="connsiteX429" fmla="*/ 381000 w 2546209"/>
                          <a:gd name="connsiteY429" fmla="*/ 2550611 h 3370881"/>
                          <a:gd name="connsiteX430" fmla="*/ 372035 w 2546209"/>
                          <a:gd name="connsiteY430" fmla="*/ 2483376 h 3370881"/>
                          <a:gd name="connsiteX431" fmla="*/ 367553 w 2546209"/>
                          <a:gd name="connsiteY431" fmla="*/ 2469929 h 3370881"/>
                          <a:gd name="connsiteX432" fmla="*/ 407894 w 2546209"/>
                          <a:gd name="connsiteY432" fmla="*/ 2451999 h 3370881"/>
                          <a:gd name="connsiteX433" fmla="*/ 515470 w 2546209"/>
                          <a:gd name="connsiteY433" fmla="*/ 2407176 h 3370881"/>
                          <a:gd name="connsiteX434" fmla="*/ 578223 w 2546209"/>
                          <a:gd name="connsiteY434" fmla="*/ 2353387 h 3370881"/>
                          <a:gd name="connsiteX435" fmla="*/ 587188 w 2546209"/>
                          <a:gd name="connsiteY435" fmla="*/ 2330976 h 3370881"/>
                          <a:gd name="connsiteX436" fmla="*/ 614082 w 2546209"/>
                          <a:gd name="connsiteY436" fmla="*/ 2254776 h 3370881"/>
                          <a:gd name="connsiteX437" fmla="*/ 649941 w 2546209"/>
                          <a:gd name="connsiteY437" fmla="*/ 2200987 h 3370881"/>
                          <a:gd name="connsiteX438" fmla="*/ 690282 w 2546209"/>
                          <a:gd name="connsiteY438" fmla="*/ 2174093 h 3370881"/>
                          <a:gd name="connsiteX439" fmla="*/ 703729 w 2546209"/>
                          <a:gd name="connsiteY439" fmla="*/ 2165129 h 3370881"/>
                          <a:gd name="connsiteX440" fmla="*/ 739588 w 2546209"/>
                          <a:gd name="connsiteY440" fmla="*/ 2147199 h 3370881"/>
                          <a:gd name="connsiteX441" fmla="*/ 708212 w 2546209"/>
                          <a:gd name="connsiteY441" fmla="*/ 2187540 h 3370881"/>
                          <a:gd name="connsiteX442" fmla="*/ 654423 w 2546209"/>
                          <a:gd name="connsiteY442" fmla="*/ 2241329 h 3370881"/>
                          <a:gd name="connsiteX443" fmla="*/ 636494 w 2546209"/>
                          <a:gd name="connsiteY443" fmla="*/ 2259258 h 3370881"/>
                          <a:gd name="connsiteX444" fmla="*/ 614082 w 2546209"/>
                          <a:gd name="connsiteY444" fmla="*/ 2286152 h 3370881"/>
                          <a:gd name="connsiteX445" fmla="*/ 605118 w 2546209"/>
                          <a:gd name="connsiteY445" fmla="*/ 2299599 h 3370881"/>
                          <a:gd name="connsiteX446" fmla="*/ 560294 w 2546209"/>
                          <a:gd name="connsiteY446" fmla="*/ 2335458 h 3370881"/>
                          <a:gd name="connsiteX447" fmla="*/ 524435 w 2546209"/>
                          <a:gd name="connsiteY447" fmla="*/ 2348905 h 3370881"/>
                          <a:gd name="connsiteX448" fmla="*/ 502023 w 2546209"/>
                          <a:gd name="connsiteY448" fmla="*/ 2362352 h 3370881"/>
                          <a:gd name="connsiteX449" fmla="*/ 461682 w 2546209"/>
                          <a:gd name="connsiteY449" fmla="*/ 2389246 h 3370881"/>
                          <a:gd name="connsiteX450" fmla="*/ 448235 w 2546209"/>
                          <a:gd name="connsiteY450" fmla="*/ 2398211 h 3370881"/>
                          <a:gd name="connsiteX451" fmla="*/ 430306 w 2546209"/>
                          <a:gd name="connsiteY451" fmla="*/ 2407176 h 3370881"/>
                          <a:gd name="connsiteX452" fmla="*/ 412376 w 2546209"/>
                          <a:gd name="connsiteY452" fmla="*/ 2420623 h 3370881"/>
                          <a:gd name="connsiteX453" fmla="*/ 389965 w 2546209"/>
                          <a:gd name="connsiteY453" fmla="*/ 2429587 h 3370881"/>
                          <a:gd name="connsiteX454" fmla="*/ 372035 w 2546209"/>
                          <a:gd name="connsiteY454" fmla="*/ 2443034 h 3370881"/>
                          <a:gd name="connsiteX455" fmla="*/ 318247 w 2546209"/>
                          <a:gd name="connsiteY455" fmla="*/ 2474411 h 3370881"/>
                          <a:gd name="connsiteX456" fmla="*/ 304800 w 2546209"/>
                          <a:gd name="connsiteY456" fmla="*/ 2492340 h 3370881"/>
                          <a:gd name="connsiteX457" fmla="*/ 282388 w 2546209"/>
                          <a:gd name="connsiteY457" fmla="*/ 2519234 h 3370881"/>
                          <a:gd name="connsiteX458" fmla="*/ 295835 w 2546209"/>
                          <a:gd name="connsiteY458" fmla="*/ 2815070 h 3370881"/>
                          <a:gd name="connsiteX459" fmla="*/ 300318 w 2546209"/>
                          <a:gd name="connsiteY459" fmla="*/ 2837481 h 3370881"/>
                          <a:gd name="connsiteX460" fmla="*/ 304800 w 2546209"/>
                          <a:gd name="connsiteY460" fmla="*/ 2868858 h 3370881"/>
                          <a:gd name="connsiteX461" fmla="*/ 309282 w 2546209"/>
                          <a:gd name="connsiteY461" fmla="*/ 2927129 h 3370881"/>
                          <a:gd name="connsiteX462" fmla="*/ 322729 w 2546209"/>
                          <a:gd name="connsiteY462" fmla="*/ 2985399 h 3370881"/>
                          <a:gd name="connsiteX463" fmla="*/ 327212 w 2546209"/>
                          <a:gd name="connsiteY463" fmla="*/ 3012293 h 3370881"/>
                          <a:gd name="connsiteX464" fmla="*/ 331694 w 2546209"/>
                          <a:gd name="connsiteY464" fmla="*/ 3043670 h 3370881"/>
                          <a:gd name="connsiteX465" fmla="*/ 345141 w 2546209"/>
                          <a:gd name="connsiteY465" fmla="*/ 3070564 h 3370881"/>
                          <a:gd name="connsiteX466" fmla="*/ 367553 w 2546209"/>
                          <a:gd name="connsiteY466" fmla="*/ 3124352 h 3370881"/>
                          <a:gd name="connsiteX467" fmla="*/ 381000 w 2546209"/>
                          <a:gd name="connsiteY467" fmla="*/ 3182623 h 3370881"/>
                          <a:gd name="connsiteX468" fmla="*/ 389965 w 2546209"/>
                          <a:gd name="connsiteY468" fmla="*/ 3196070 h 3370881"/>
                          <a:gd name="connsiteX469" fmla="*/ 394447 w 2546209"/>
                          <a:gd name="connsiteY469" fmla="*/ 3213999 h 3370881"/>
                          <a:gd name="connsiteX470" fmla="*/ 412376 w 2546209"/>
                          <a:gd name="connsiteY470" fmla="*/ 3245376 h 3370881"/>
                          <a:gd name="connsiteX471" fmla="*/ 416859 w 2546209"/>
                          <a:gd name="connsiteY471" fmla="*/ 3258823 h 3370881"/>
                          <a:gd name="connsiteX472" fmla="*/ 425823 w 2546209"/>
                          <a:gd name="connsiteY472" fmla="*/ 3272270 h 3370881"/>
                          <a:gd name="connsiteX473" fmla="*/ 439270 w 2546209"/>
                          <a:gd name="connsiteY473" fmla="*/ 3303646 h 3370881"/>
                          <a:gd name="connsiteX474" fmla="*/ 439270 w 2546209"/>
                          <a:gd name="connsiteY474" fmla="*/ 3352952 h 3370881"/>
                          <a:gd name="connsiteX475" fmla="*/ 430306 w 2546209"/>
                          <a:gd name="connsiteY475" fmla="*/ 3366399 h 3370881"/>
                          <a:gd name="connsiteX476" fmla="*/ 412376 w 2546209"/>
                          <a:gd name="connsiteY476" fmla="*/ 3370881 h 3370881"/>
                          <a:gd name="connsiteX477" fmla="*/ 295835 w 2546209"/>
                          <a:gd name="connsiteY477" fmla="*/ 3357434 h 3370881"/>
                          <a:gd name="connsiteX478" fmla="*/ 264459 w 2546209"/>
                          <a:gd name="connsiteY478" fmla="*/ 3276752 h 3370881"/>
                          <a:gd name="connsiteX479" fmla="*/ 259976 w 2546209"/>
                          <a:gd name="connsiteY479" fmla="*/ 3240893 h 3370881"/>
                          <a:gd name="connsiteX480" fmla="*/ 246529 w 2546209"/>
                          <a:gd name="connsiteY480" fmla="*/ 3178140 h 3370881"/>
                          <a:gd name="connsiteX481" fmla="*/ 237565 w 2546209"/>
                          <a:gd name="connsiteY481" fmla="*/ 3084011 h 3370881"/>
                          <a:gd name="connsiteX482" fmla="*/ 228600 w 2546209"/>
                          <a:gd name="connsiteY482" fmla="*/ 3057117 h 3370881"/>
                          <a:gd name="connsiteX483" fmla="*/ 219635 w 2546209"/>
                          <a:gd name="connsiteY483" fmla="*/ 3021258 h 3370881"/>
                          <a:gd name="connsiteX484" fmla="*/ 206188 w 2546209"/>
                          <a:gd name="connsiteY484" fmla="*/ 2980917 h 3370881"/>
                          <a:gd name="connsiteX485" fmla="*/ 201706 w 2546209"/>
                          <a:gd name="connsiteY485" fmla="*/ 2949540 h 3370881"/>
                          <a:gd name="connsiteX486" fmla="*/ 197223 w 2546209"/>
                          <a:gd name="connsiteY486" fmla="*/ 2927129 h 3370881"/>
                          <a:gd name="connsiteX487" fmla="*/ 192741 w 2546209"/>
                          <a:gd name="connsiteY487" fmla="*/ 2891270 h 3370881"/>
                          <a:gd name="connsiteX488" fmla="*/ 188259 w 2546209"/>
                          <a:gd name="connsiteY488" fmla="*/ 2850929 h 3370881"/>
                          <a:gd name="connsiteX489" fmla="*/ 179294 w 2546209"/>
                          <a:gd name="connsiteY489" fmla="*/ 2824034 h 3370881"/>
                          <a:gd name="connsiteX490" fmla="*/ 165847 w 2546209"/>
                          <a:gd name="connsiteY490" fmla="*/ 2774729 h 3370881"/>
                          <a:gd name="connsiteX491" fmla="*/ 161365 w 2546209"/>
                          <a:gd name="connsiteY491" fmla="*/ 2747834 h 3370881"/>
                          <a:gd name="connsiteX492" fmla="*/ 156882 w 2546209"/>
                          <a:gd name="connsiteY492" fmla="*/ 2559576 h 3370881"/>
                          <a:gd name="connsiteX493" fmla="*/ 152400 w 2546209"/>
                          <a:gd name="connsiteY493" fmla="*/ 2519234 h 3370881"/>
                          <a:gd name="connsiteX494" fmla="*/ 143435 w 2546209"/>
                          <a:gd name="connsiteY494" fmla="*/ 2384764 h 3370881"/>
                          <a:gd name="connsiteX495" fmla="*/ 129988 w 2546209"/>
                          <a:gd name="connsiteY495" fmla="*/ 2344423 h 3370881"/>
                          <a:gd name="connsiteX496" fmla="*/ 125506 w 2546209"/>
                          <a:gd name="connsiteY496" fmla="*/ 2330976 h 3370881"/>
                          <a:gd name="connsiteX497" fmla="*/ 138953 w 2546209"/>
                          <a:gd name="connsiteY497" fmla="*/ 2313046 h 3370881"/>
                          <a:gd name="connsiteX498" fmla="*/ 152400 w 2546209"/>
                          <a:gd name="connsiteY498" fmla="*/ 2304081 h 3370881"/>
                          <a:gd name="connsiteX499" fmla="*/ 170329 w 2546209"/>
                          <a:gd name="connsiteY499" fmla="*/ 2259258 h 3370881"/>
                          <a:gd name="connsiteX500" fmla="*/ 188259 w 2546209"/>
                          <a:gd name="connsiteY500" fmla="*/ 2223399 h 3370881"/>
                          <a:gd name="connsiteX501" fmla="*/ 206188 w 2546209"/>
                          <a:gd name="connsiteY501" fmla="*/ 2187540 h 3370881"/>
                          <a:gd name="connsiteX502" fmla="*/ 210670 w 2546209"/>
                          <a:gd name="connsiteY502" fmla="*/ 2174093 h 3370881"/>
                          <a:gd name="connsiteX503" fmla="*/ 219635 w 2546209"/>
                          <a:gd name="connsiteY503" fmla="*/ 2115823 h 3370881"/>
                          <a:gd name="connsiteX504" fmla="*/ 210670 w 2546209"/>
                          <a:gd name="connsiteY504" fmla="*/ 1958940 h 3370881"/>
                          <a:gd name="connsiteX505" fmla="*/ 192741 w 2546209"/>
                          <a:gd name="connsiteY505" fmla="*/ 1923081 h 3370881"/>
                          <a:gd name="connsiteX506" fmla="*/ 179294 w 2546209"/>
                          <a:gd name="connsiteY506" fmla="*/ 1891705 h 3370881"/>
                          <a:gd name="connsiteX507" fmla="*/ 165847 w 2546209"/>
                          <a:gd name="connsiteY507" fmla="*/ 1864811 h 3370881"/>
                          <a:gd name="connsiteX508" fmla="*/ 152400 w 2546209"/>
                          <a:gd name="connsiteY508" fmla="*/ 1833434 h 3370881"/>
                          <a:gd name="connsiteX509" fmla="*/ 143435 w 2546209"/>
                          <a:gd name="connsiteY509" fmla="*/ 1819987 h 3370881"/>
                          <a:gd name="connsiteX510" fmla="*/ 107576 w 2546209"/>
                          <a:gd name="connsiteY510" fmla="*/ 1784129 h 3370881"/>
                          <a:gd name="connsiteX511" fmla="*/ 94129 w 2546209"/>
                          <a:gd name="connsiteY511" fmla="*/ 1779646 h 3370881"/>
                          <a:gd name="connsiteX512" fmla="*/ 71718 w 2546209"/>
                          <a:gd name="connsiteY512" fmla="*/ 1770681 h 3370881"/>
                          <a:gd name="connsiteX513" fmla="*/ 58270 w 2546209"/>
                          <a:gd name="connsiteY513" fmla="*/ 1761717 h 3370881"/>
                          <a:gd name="connsiteX514" fmla="*/ 26894 w 2546209"/>
                          <a:gd name="connsiteY514" fmla="*/ 1730340 h 3370881"/>
                          <a:gd name="connsiteX515" fmla="*/ 0 w 2546209"/>
                          <a:gd name="connsiteY515" fmla="*/ 1707929 h 3370881"/>
                          <a:gd name="connsiteX0" fmla="*/ 0 w 2546209"/>
                          <a:gd name="connsiteY0" fmla="*/ 1707929 h 3370881"/>
                          <a:gd name="connsiteX1" fmla="*/ 22412 w 2546209"/>
                          <a:gd name="connsiteY1" fmla="*/ 1698964 h 3370881"/>
                          <a:gd name="connsiteX2" fmla="*/ 31376 w 2546209"/>
                          <a:gd name="connsiteY2" fmla="*/ 1681034 h 3370881"/>
                          <a:gd name="connsiteX3" fmla="*/ 44823 w 2546209"/>
                          <a:gd name="connsiteY3" fmla="*/ 1672070 h 3370881"/>
                          <a:gd name="connsiteX4" fmla="*/ 58270 w 2546209"/>
                          <a:gd name="connsiteY4" fmla="*/ 1654140 h 3370881"/>
                          <a:gd name="connsiteX5" fmla="*/ 76200 w 2546209"/>
                          <a:gd name="connsiteY5" fmla="*/ 1645176 h 3370881"/>
                          <a:gd name="connsiteX6" fmla="*/ 98612 w 2546209"/>
                          <a:gd name="connsiteY6" fmla="*/ 1636211 h 3370881"/>
                          <a:gd name="connsiteX7" fmla="*/ 125506 w 2546209"/>
                          <a:gd name="connsiteY7" fmla="*/ 1627246 h 3370881"/>
                          <a:gd name="connsiteX8" fmla="*/ 152400 w 2546209"/>
                          <a:gd name="connsiteY8" fmla="*/ 1609317 h 3370881"/>
                          <a:gd name="connsiteX9" fmla="*/ 170329 w 2546209"/>
                          <a:gd name="connsiteY9" fmla="*/ 1600352 h 3370881"/>
                          <a:gd name="connsiteX10" fmla="*/ 188259 w 2546209"/>
                          <a:gd name="connsiteY10" fmla="*/ 1582423 h 3370881"/>
                          <a:gd name="connsiteX11" fmla="*/ 228600 w 2546209"/>
                          <a:gd name="connsiteY11" fmla="*/ 1564493 h 3370881"/>
                          <a:gd name="connsiteX12" fmla="*/ 255494 w 2546209"/>
                          <a:gd name="connsiteY12" fmla="*/ 1546564 h 3370881"/>
                          <a:gd name="connsiteX13" fmla="*/ 300318 w 2546209"/>
                          <a:gd name="connsiteY13" fmla="*/ 1524152 h 3370881"/>
                          <a:gd name="connsiteX14" fmla="*/ 313765 w 2546209"/>
                          <a:gd name="connsiteY14" fmla="*/ 1515187 h 3370881"/>
                          <a:gd name="connsiteX15" fmla="*/ 340659 w 2546209"/>
                          <a:gd name="connsiteY15" fmla="*/ 1510705 h 3370881"/>
                          <a:gd name="connsiteX16" fmla="*/ 363070 w 2546209"/>
                          <a:gd name="connsiteY16" fmla="*/ 1506223 h 3370881"/>
                          <a:gd name="connsiteX17" fmla="*/ 389965 w 2546209"/>
                          <a:gd name="connsiteY17" fmla="*/ 1501740 h 3370881"/>
                          <a:gd name="connsiteX18" fmla="*/ 425823 w 2546209"/>
                          <a:gd name="connsiteY18" fmla="*/ 1497258 h 3370881"/>
                          <a:gd name="connsiteX19" fmla="*/ 470647 w 2546209"/>
                          <a:gd name="connsiteY19" fmla="*/ 1488293 h 3370881"/>
                          <a:gd name="connsiteX20" fmla="*/ 515470 w 2546209"/>
                          <a:gd name="connsiteY20" fmla="*/ 1479329 h 3370881"/>
                          <a:gd name="connsiteX21" fmla="*/ 528918 w 2546209"/>
                          <a:gd name="connsiteY21" fmla="*/ 1470364 h 3370881"/>
                          <a:gd name="connsiteX22" fmla="*/ 600635 w 2546209"/>
                          <a:gd name="connsiteY22" fmla="*/ 1456917 h 3370881"/>
                          <a:gd name="connsiteX23" fmla="*/ 690282 w 2546209"/>
                          <a:gd name="connsiteY23" fmla="*/ 1447952 h 3370881"/>
                          <a:gd name="connsiteX24" fmla="*/ 793376 w 2546209"/>
                          <a:gd name="connsiteY24" fmla="*/ 1452434 h 3370881"/>
                          <a:gd name="connsiteX25" fmla="*/ 874059 w 2546209"/>
                          <a:gd name="connsiteY25" fmla="*/ 1465881 h 3370881"/>
                          <a:gd name="connsiteX26" fmla="*/ 914400 w 2546209"/>
                          <a:gd name="connsiteY26" fmla="*/ 1470364 h 3370881"/>
                          <a:gd name="connsiteX27" fmla="*/ 1030941 w 2546209"/>
                          <a:gd name="connsiteY27" fmla="*/ 1483811 h 3370881"/>
                          <a:gd name="connsiteX28" fmla="*/ 1151965 w 2546209"/>
                          <a:gd name="connsiteY28" fmla="*/ 1492776 h 3370881"/>
                          <a:gd name="connsiteX29" fmla="*/ 1281953 w 2546209"/>
                          <a:gd name="connsiteY29" fmla="*/ 1501740 h 3370881"/>
                          <a:gd name="connsiteX30" fmla="*/ 1465729 w 2546209"/>
                          <a:gd name="connsiteY30" fmla="*/ 1497258 h 3370881"/>
                          <a:gd name="connsiteX31" fmla="*/ 1510553 w 2546209"/>
                          <a:gd name="connsiteY31" fmla="*/ 1492776 h 3370881"/>
                          <a:gd name="connsiteX32" fmla="*/ 1582270 w 2546209"/>
                          <a:gd name="connsiteY32" fmla="*/ 1461399 h 3370881"/>
                          <a:gd name="connsiteX33" fmla="*/ 1604682 w 2546209"/>
                          <a:gd name="connsiteY33" fmla="*/ 1456917 h 3370881"/>
                          <a:gd name="connsiteX34" fmla="*/ 1622612 w 2546209"/>
                          <a:gd name="connsiteY34" fmla="*/ 1447952 h 3370881"/>
                          <a:gd name="connsiteX35" fmla="*/ 1645023 w 2546209"/>
                          <a:gd name="connsiteY35" fmla="*/ 1438987 h 3370881"/>
                          <a:gd name="connsiteX36" fmla="*/ 1662953 w 2546209"/>
                          <a:gd name="connsiteY36" fmla="*/ 1425540 h 3370881"/>
                          <a:gd name="connsiteX37" fmla="*/ 1698812 w 2546209"/>
                          <a:gd name="connsiteY37" fmla="*/ 1407611 h 3370881"/>
                          <a:gd name="connsiteX38" fmla="*/ 1739153 w 2546209"/>
                          <a:gd name="connsiteY38" fmla="*/ 1380717 h 3370881"/>
                          <a:gd name="connsiteX39" fmla="*/ 1752600 w 2546209"/>
                          <a:gd name="connsiteY39" fmla="*/ 1367270 h 3370881"/>
                          <a:gd name="connsiteX40" fmla="*/ 1775012 w 2546209"/>
                          <a:gd name="connsiteY40" fmla="*/ 1353823 h 3370881"/>
                          <a:gd name="connsiteX41" fmla="*/ 1797423 w 2546209"/>
                          <a:gd name="connsiteY41" fmla="*/ 1335893 h 3370881"/>
                          <a:gd name="connsiteX42" fmla="*/ 1810870 w 2546209"/>
                          <a:gd name="connsiteY42" fmla="*/ 1304517 h 3370881"/>
                          <a:gd name="connsiteX43" fmla="*/ 1815353 w 2546209"/>
                          <a:gd name="connsiteY43" fmla="*/ 1291070 h 3370881"/>
                          <a:gd name="connsiteX44" fmla="*/ 1801906 w 2546209"/>
                          <a:gd name="connsiteY44" fmla="*/ 1138670 h 3370881"/>
                          <a:gd name="connsiteX45" fmla="*/ 1792941 w 2546209"/>
                          <a:gd name="connsiteY45" fmla="*/ 1125223 h 3370881"/>
                          <a:gd name="connsiteX46" fmla="*/ 1757082 w 2546209"/>
                          <a:gd name="connsiteY46" fmla="*/ 1093846 h 3370881"/>
                          <a:gd name="connsiteX47" fmla="*/ 1730188 w 2546209"/>
                          <a:gd name="connsiteY47" fmla="*/ 1066952 h 3370881"/>
                          <a:gd name="connsiteX48" fmla="*/ 1703294 w 2546209"/>
                          <a:gd name="connsiteY48" fmla="*/ 1049023 h 3370881"/>
                          <a:gd name="connsiteX49" fmla="*/ 1622612 w 2546209"/>
                          <a:gd name="connsiteY49" fmla="*/ 1053505 h 3370881"/>
                          <a:gd name="connsiteX50" fmla="*/ 1595718 w 2546209"/>
                          <a:gd name="connsiteY50" fmla="*/ 1062470 h 3370881"/>
                          <a:gd name="connsiteX51" fmla="*/ 1573306 w 2546209"/>
                          <a:gd name="connsiteY51" fmla="*/ 1066952 h 3370881"/>
                          <a:gd name="connsiteX52" fmla="*/ 1453385 w 2546209"/>
                          <a:gd name="connsiteY52" fmla="*/ 1082761 h 3370881"/>
                          <a:gd name="connsiteX53" fmla="*/ 1326776 w 2546209"/>
                          <a:gd name="connsiteY53" fmla="*/ 1062470 h 3370881"/>
                          <a:gd name="connsiteX54" fmla="*/ 1308847 w 2546209"/>
                          <a:gd name="connsiteY54" fmla="*/ 1057987 h 3370881"/>
                          <a:gd name="connsiteX55" fmla="*/ 1277470 w 2546209"/>
                          <a:gd name="connsiteY55" fmla="*/ 1053505 h 3370881"/>
                          <a:gd name="connsiteX56" fmla="*/ 1259541 w 2546209"/>
                          <a:gd name="connsiteY56" fmla="*/ 1049023 h 3370881"/>
                          <a:gd name="connsiteX57" fmla="*/ 1232647 w 2546209"/>
                          <a:gd name="connsiteY57" fmla="*/ 1044540 h 3370881"/>
                          <a:gd name="connsiteX58" fmla="*/ 1053353 w 2546209"/>
                          <a:gd name="connsiteY58" fmla="*/ 1049023 h 3370881"/>
                          <a:gd name="connsiteX59" fmla="*/ 1035423 w 2546209"/>
                          <a:gd name="connsiteY59" fmla="*/ 1053505 h 3370881"/>
                          <a:gd name="connsiteX60" fmla="*/ 1008529 w 2546209"/>
                          <a:gd name="connsiteY60" fmla="*/ 1057987 h 3370881"/>
                          <a:gd name="connsiteX61" fmla="*/ 995082 w 2546209"/>
                          <a:gd name="connsiteY61" fmla="*/ 1062470 h 3370881"/>
                          <a:gd name="connsiteX62" fmla="*/ 945776 w 2546209"/>
                          <a:gd name="connsiteY62" fmla="*/ 1031093 h 3370881"/>
                          <a:gd name="connsiteX63" fmla="*/ 941294 w 2546209"/>
                          <a:gd name="connsiteY63" fmla="*/ 1017646 h 3370881"/>
                          <a:gd name="connsiteX64" fmla="*/ 932329 w 2546209"/>
                          <a:gd name="connsiteY64" fmla="*/ 919034 h 3370881"/>
                          <a:gd name="connsiteX65" fmla="*/ 914400 w 2546209"/>
                          <a:gd name="connsiteY65" fmla="*/ 901105 h 3370881"/>
                          <a:gd name="connsiteX66" fmla="*/ 918882 w 2546209"/>
                          <a:gd name="connsiteY66" fmla="*/ 869729 h 3370881"/>
                          <a:gd name="connsiteX67" fmla="*/ 941294 w 2546209"/>
                          <a:gd name="connsiteY67" fmla="*/ 865246 h 3370881"/>
                          <a:gd name="connsiteX68" fmla="*/ 959223 w 2546209"/>
                          <a:gd name="connsiteY68" fmla="*/ 851799 h 3370881"/>
                          <a:gd name="connsiteX69" fmla="*/ 990600 w 2546209"/>
                          <a:gd name="connsiteY69" fmla="*/ 847317 h 3370881"/>
                          <a:gd name="connsiteX70" fmla="*/ 1129553 w 2546209"/>
                          <a:gd name="connsiteY70" fmla="*/ 838352 h 3370881"/>
                          <a:gd name="connsiteX71" fmla="*/ 1147482 w 2546209"/>
                          <a:gd name="connsiteY71" fmla="*/ 829387 h 3370881"/>
                          <a:gd name="connsiteX72" fmla="*/ 1178859 w 2546209"/>
                          <a:gd name="connsiteY72" fmla="*/ 806976 h 3370881"/>
                          <a:gd name="connsiteX73" fmla="*/ 1192306 w 2546209"/>
                          <a:gd name="connsiteY73" fmla="*/ 793529 h 3370881"/>
                          <a:gd name="connsiteX74" fmla="*/ 1214718 w 2546209"/>
                          <a:gd name="connsiteY74" fmla="*/ 784564 h 3370881"/>
                          <a:gd name="connsiteX75" fmla="*/ 1241612 w 2546209"/>
                          <a:gd name="connsiteY75" fmla="*/ 771117 h 3370881"/>
                          <a:gd name="connsiteX76" fmla="*/ 1277470 w 2546209"/>
                          <a:gd name="connsiteY76" fmla="*/ 753187 h 3370881"/>
                          <a:gd name="connsiteX77" fmla="*/ 1295400 w 2546209"/>
                          <a:gd name="connsiteY77" fmla="*/ 730776 h 3370881"/>
                          <a:gd name="connsiteX78" fmla="*/ 1317812 w 2546209"/>
                          <a:gd name="connsiteY78" fmla="*/ 708364 h 3370881"/>
                          <a:gd name="connsiteX79" fmla="*/ 1353670 w 2546209"/>
                          <a:gd name="connsiteY79" fmla="*/ 663540 h 3370881"/>
                          <a:gd name="connsiteX80" fmla="*/ 1371600 w 2546209"/>
                          <a:gd name="connsiteY80" fmla="*/ 636646 h 3370881"/>
                          <a:gd name="connsiteX81" fmla="*/ 1380565 w 2546209"/>
                          <a:gd name="connsiteY81" fmla="*/ 596305 h 3370881"/>
                          <a:gd name="connsiteX82" fmla="*/ 1385047 w 2546209"/>
                          <a:gd name="connsiteY82" fmla="*/ 582858 h 3370881"/>
                          <a:gd name="connsiteX83" fmla="*/ 1380565 w 2546209"/>
                          <a:gd name="connsiteY83" fmla="*/ 533552 h 3370881"/>
                          <a:gd name="connsiteX84" fmla="*/ 1367118 w 2546209"/>
                          <a:gd name="connsiteY84" fmla="*/ 524587 h 3370881"/>
                          <a:gd name="connsiteX85" fmla="*/ 1349188 w 2546209"/>
                          <a:gd name="connsiteY85" fmla="*/ 520105 h 3370881"/>
                          <a:gd name="connsiteX86" fmla="*/ 1326776 w 2546209"/>
                          <a:gd name="connsiteY86" fmla="*/ 511140 h 3370881"/>
                          <a:gd name="connsiteX87" fmla="*/ 1281953 w 2546209"/>
                          <a:gd name="connsiteY87" fmla="*/ 515623 h 3370881"/>
                          <a:gd name="connsiteX88" fmla="*/ 1250576 w 2546209"/>
                          <a:gd name="connsiteY88" fmla="*/ 529070 h 3370881"/>
                          <a:gd name="connsiteX89" fmla="*/ 1210235 w 2546209"/>
                          <a:gd name="connsiteY89" fmla="*/ 542517 h 3370881"/>
                          <a:gd name="connsiteX90" fmla="*/ 1183341 w 2546209"/>
                          <a:gd name="connsiteY90" fmla="*/ 555964 h 3370881"/>
                          <a:gd name="connsiteX91" fmla="*/ 1160929 w 2546209"/>
                          <a:gd name="connsiteY91" fmla="*/ 569411 h 3370881"/>
                          <a:gd name="connsiteX92" fmla="*/ 1134035 w 2546209"/>
                          <a:gd name="connsiteY92" fmla="*/ 578376 h 3370881"/>
                          <a:gd name="connsiteX93" fmla="*/ 1111623 w 2546209"/>
                          <a:gd name="connsiteY93" fmla="*/ 587340 h 3370881"/>
                          <a:gd name="connsiteX94" fmla="*/ 1084729 w 2546209"/>
                          <a:gd name="connsiteY94" fmla="*/ 596305 h 3370881"/>
                          <a:gd name="connsiteX95" fmla="*/ 986118 w 2546209"/>
                          <a:gd name="connsiteY95" fmla="*/ 591823 h 3370881"/>
                          <a:gd name="connsiteX96" fmla="*/ 927847 w 2546209"/>
                          <a:gd name="connsiteY96" fmla="*/ 578376 h 3370881"/>
                          <a:gd name="connsiteX97" fmla="*/ 896470 w 2546209"/>
                          <a:gd name="connsiteY97" fmla="*/ 555964 h 3370881"/>
                          <a:gd name="connsiteX98" fmla="*/ 883023 w 2546209"/>
                          <a:gd name="connsiteY98" fmla="*/ 546999 h 3370881"/>
                          <a:gd name="connsiteX99" fmla="*/ 865094 w 2546209"/>
                          <a:gd name="connsiteY99" fmla="*/ 497693 h 3370881"/>
                          <a:gd name="connsiteX100" fmla="*/ 869576 w 2546209"/>
                          <a:gd name="connsiteY100" fmla="*/ 403564 h 3370881"/>
                          <a:gd name="connsiteX101" fmla="*/ 874059 w 2546209"/>
                          <a:gd name="connsiteY101" fmla="*/ 385634 h 3370881"/>
                          <a:gd name="connsiteX102" fmla="*/ 883023 w 2546209"/>
                          <a:gd name="connsiteY102" fmla="*/ 372187 h 3370881"/>
                          <a:gd name="connsiteX103" fmla="*/ 909918 w 2546209"/>
                          <a:gd name="connsiteY103" fmla="*/ 363223 h 3370881"/>
                          <a:gd name="connsiteX104" fmla="*/ 914400 w 2546209"/>
                          <a:gd name="connsiteY104" fmla="*/ 385634 h 3370881"/>
                          <a:gd name="connsiteX105" fmla="*/ 909918 w 2546209"/>
                          <a:gd name="connsiteY105" fmla="*/ 408046 h 3370881"/>
                          <a:gd name="connsiteX106" fmla="*/ 900953 w 2546209"/>
                          <a:gd name="connsiteY106" fmla="*/ 466317 h 3370881"/>
                          <a:gd name="connsiteX107" fmla="*/ 905435 w 2546209"/>
                          <a:gd name="connsiteY107" fmla="*/ 515623 h 3370881"/>
                          <a:gd name="connsiteX108" fmla="*/ 932329 w 2546209"/>
                          <a:gd name="connsiteY108" fmla="*/ 551481 h 3370881"/>
                          <a:gd name="connsiteX109" fmla="*/ 954741 w 2546209"/>
                          <a:gd name="connsiteY109" fmla="*/ 560446 h 3370881"/>
                          <a:gd name="connsiteX110" fmla="*/ 972670 w 2546209"/>
                          <a:gd name="connsiteY110" fmla="*/ 569411 h 3370881"/>
                          <a:gd name="connsiteX111" fmla="*/ 1066800 w 2546209"/>
                          <a:gd name="connsiteY111" fmla="*/ 564929 h 3370881"/>
                          <a:gd name="connsiteX112" fmla="*/ 1111623 w 2546209"/>
                          <a:gd name="connsiteY112" fmla="*/ 551481 h 3370881"/>
                          <a:gd name="connsiteX113" fmla="*/ 1129553 w 2546209"/>
                          <a:gd name="connsiteY113" fmla="*/ 538034 h 3370881"/>
                          <a:gd name="connsiteX114" fmla="*/ 1156447 w 2546209"/>
                          <a:gd name="connsiteY114" fmla="*/ 511140 h 3370881"/>
                          <a:gd name="connsiteX115" fmla="*/ 1160929 w 2546209"/>
                          <a:gd name="connsiteY115" fmla="*/ 493211 h 3370881"/>
                          <a:gd name="connsiteX116" fmla="*/ 1178859 w 2546209"/>
                          <a:gd name="connsiteY116" fmla="*/ 331846 h 3370881"/>
                          <a:gd name="connsiteX117" fmla="*/ 1210235 w 2546209"/>
                          <a:gd name="connsiteY117" fmla="*/ 336329 h 3370881"/>
                          <a:gd name="connsiteX118" fmla="*/ 1214718 w 2546209"/>
                          <a:gd name="connsiteY118" fmla="*/ 367705 h 3370881"/>
                          <a:gd name="connsiteX119" fmla="*/ 1201270 w 2546209"/>
                          <a:gd name="connsiteY119" fmla="*/ 412529 h 3370881"/>
                          <a:gd name="connsiteX120" fmla="*/ 1210235 w 2546209"/>
                          <a:gd name="connsiteY120" fmla="*/ 461834 h 3370881"/>
                          <a:gd name="connsiteX121" fmla="*/ 1214718 w 2546209"/>
                          <a:gd name="connsiteY121" fmla="*/ 475281 h 3370881"/>
                          <a:gd name="connsiteX122" fmla="*/ 1228165 w 2546209"/>
                          <a:gd name="connsiteY122" fmla="*/ 484246 h 3370881"/>
                          <a:gd name="connsiteX123" fmla="*/ 1250576 w 2546209"/>
                          <a:gd name="connsiteY123" fmla="*/ 502176 h 3370881"/>
                          <a:gd name="connsiteX124" fmla="*/ 1317812 w 2546209"/>
                          <a:gd name="connsiteY124" fmla="*/ 497693 h 3370881"/>
                          <a:gd name="connsiteX125" fmla="*/ 1353670 w 2546209"/>
                          <a:gd name="connsiteY125" fmla="*/ 488729 h 3370881"/>
                          <a:gd name="connsiteX126" fmla="*/ 1506070 w 2546209"/>
                          <a:gd name="connsiteY126" fmla="*/ 457352 h 3370881"/>
                          <a:gd name="connsiteX127" fmla="*/ 1550894 w 2546209"/>
                          <a:gd name="connsiteY127" fmla="*/ 430458 h 3370881"/>
                          <a:gd name="connsiteX128" fmla="*/ 1564341 w 2546209"/>
                          <a:gd name="connsiteY128" fmla="*/ 417011 h 3370881"/>
                          <a:gd name="connsiteX129" fmla="*/ 1586753 w 2546209"/>
                          <a:gd name="connsiteY129" fmla="*/ 399081 h 3370881"/>
                          <a:gd name="connsiteX130" fmla="*/ 1595718 w 2546209"/>
                          <a:gd name="connsiteY130" fmla="*/ 381152 h 3370881"/>
                          <a:gd name="connsiteX131" fmla="*/ 1600200 w 2546209"/>
                          <a:gd name="connsiteY131" fmla="*/ 363223 h 3370881"/>
                          <a:gd name="connsiteX132" fmla="*/ 1609165 w 2546209"/>
                          <a:gd name="connsiteY132" fmla="*/ 313917 h 3370881"/>
                          <a:gd name="connsiteX133" fmla="*/ 1537447 w 2546209"/>
                          <a:gd name="connsiteY133" fmla="*/ 188411 h 3370881"/>
                          <a:gd name="connsiteX134" fmla="*/ 1613647 w 2546209"/>
                          <a:gd name="connsiteY134" fmla="*/ 399081 h 3370881"/>
                          <a:gd name="connsiteX135" fmla="*/ 1627094 w 2546209"/>
                          <a:gd name="connsiteY135" fmla="*/ 417011 h 3370881"/>
                          <a:gd name="connsiteX136" fmla="*/ 1658470 w 2546209"/>
                          <a:gd name="connsiteY136" fmla="*/ 412529 h 3370881"/>
                          <a:gd name="connsiteX137" fmla="*/ 1685365 w 2546209"/>
                          <a:gd name="connsiteY137" fmla="*/ 390117 h 3370881"/>
                          <a:gd name="connsiteX138" fmla="*/ 1694329 w 2546209"/>
                          <a:gd name="connsiteY138" fmla="*/ 376670 h 3370881"/>
                          <a:gd name="connsiteX139" fmla="*/ 1734670 w 2546209"/>
                          <a:gd name="connsiteY139" fmla="*/ 354258 h 3370881"/>
                          <a:gd name="connsiteX140" fmla="*/ 1743635 w 2546209"/>
                          <a:gd name="connsiteY140" fmla="*/ 340811 h 3370881"/>
                          <a:gd name="connsiteX141" fmla="*/ 1757082 w 2546209"/>
                          <a:gd name="connsiteY141" fmla="*/ 336329 h 3370881"/>
                          <a:gd name="connsiteX142" fmla="*/ 1792941 w 2546209"/>
                          <a:gd name="connsiteY142" fmla="*/ 318399 h 3370881"/>
                          <a:gd name="connsiteX143" fmla="*/ 1797423 w 2546209"/>
                          <a:gd name="connsiteY143" fmla="*/ 336329 h 3370881"/>
                          <a:gd name="connsiteX144" fmla="*/ 1792941 w 2546209"/>
                          <a:gd name="connsiteY144" fmla="*/ 354258 h 3370881"/>
                          <a:gd name="connsiteX145" fmla="*/ 1788459 w 2546209"/>
                          <a:gd name="connsiteY145" fmla="*/ 367705 h 3370881"/>
                          <a:gd name="connsiteX146" fmla="*/ 1761565 w 2546209"/>
                          <a:gd name="connsiteY146" fmla="*/ 390117 h 3370881"/>
                          <a:gd name="connsiteX147" fmla="*/ 1783976 w 2546209"/>
                          <a:gd name="connsiteY147" fmla="*/ 399081 h 3370881"/>
                          <a:gd name="connsiteX148" fmla="*/ 1878106 w 2546209"/>
                          <a:gd name="connsiteY148" fmla="*/ 390117 h 3370881"/>
                          <a:gd name="connsiteX149" fmla="*/ 1891553 w 2546209"/>
                          <a:gd name="connsiteY149" fmla="*/ 381152 h 3370881"/>
                          <a:gd name="connsiteX150" fmla="*/ 1918447 w 2546209"/>
                          <a:gd name="connsiteY150" fmla="*/ 372187 h 3370881"/>
                          <a:gd name="connsiteX151" fmla="*/ 1940859 w 2546209"/>
                          <a:gd name="connsiteY151" fmla="*/ 358740 h 3370881"/>
                          <a:gd name="connsiteX152" fmla="*/ 1954306 w 2546209"/>
                          <a:gd name="connsiteY152" fmla="*/ 354258 h 3370881"/>
                          <a:gd name="connsiteX153" fmla="*/ 2003612 w 2546209"/>
                          <a:gd name="connsiteY153" fmla="*/ 327364 h 3370881"/>
                          <a:gd name="connsiteX154" fmla="*/ 2008094 w 2546209"/>
                          <a:gd name="connsiteY154" fmla="*/ 345293 h 3370881"/>
                          <a:gd name="connsiteX155" fmla="*/ 1999129 w 2546209"/>
                          <a:gd name="connsiteY155" fmla="*/ 358740 h 3370881"/>
                          <a:gd name="connsiteX156" fmla="*/ 1994647 w 2546209"/>
                          <a:gd name="connsiteY156" fmla="*/ 372187 h 3370881"/>
                          <a:gd name="connsiteX157" fmla="*/ 2039470 w 2546209"/>
                          <a:gd name="connsiteY157" fmla="*/ 390117 h 3370881"/>
                          <a:gd name="connsiteX158" fmla="*/ 2115670 w 2546209"/>
                          <a:gd name="connsiteY158" fmla="*/ 390117 h 3370881"/>
                          <a:gd name="connsiteX159" fmla="*/ 2160494 w 2546209"/>
                          <a:gd name="connsiteY159" fmla="*/ 376670 h 3370881"/>
                          <a:gd name="connsiteX160" fmla="*/ 2191870 w 2546209"/>
                          <a:gd name="connsiteY160" fmla="*/ 363223 h 3370881"/>
                          <a:gd name="connsiteX161" fmla="*/ 2205318 w 2546209"/>
                          <a:gd name="connsiteY161" fmla="*/ 358740 h 3370881"/>
                          <a:gd name="connsiteX162" fmla="*/ 2232212 w 2546209"/>
                          <a:gd name="connsiteY162" fmla="*/ 340811 h 3370881"/>
                          <a:gd name="connsiteX163" fmla="*/ 2312894 w 2546209"/>
                          <a:gd name="connsiteY163" fmla="*/ 183929 h 3370881"/>
                          <a:gd name="connsiteX164" fmla="*/ 2339788 w 2546209"/>
                          <a:gd name="connsiteY164" fmla="*/ 151 h 3370881"/>
                          <a:gd name="connsiteX165" fmla="*/ 2357718 w 2546209"/>
                          <a:gd name="connsiteY165" fmla="*/ 215305 h 3370881"/>
                          <a:gd name="connsiteX166" fmla="*/ 2254623 w 2546209"/>
                          <a:gd name="connsiteY166" fmla="*/ 376670 h 3370881"/>
                          <a:gd name="connsiteX167" fmla="*/ 2245659 w 2546209"/>
                          <a:gd name="connsiteY167" fmla="*/ 390117 h 3370881"/>
                          <a:gd name="connsiteX168" fmla="*/ 2254623 w 2546209"/>
                          <a:gd name="connsiteY168" fmla="*/ 403564 h 3370881"/>
                          <a:gd name="connsiteX169" fmla="*/ 2353235 w 2546209"/>
                          <a:gd name="connsiteY169" fmla="*/ 399081 h 3370881"/>
                          <a:gd name="connsiteX170" fmla="*/ 2366682 w 2546209"/>
                          <a:gd name="connsiteY170" fmla="*/ 394599 h 3370881"/>
                          <a:gd name="connsiteX171" fmla="*/ 2389094 w 2546209"/>
                          <a:gd name="connsiteY171" fmla="*/ 390117 h 3370881"/>
                          <a:gd name="connsiteX172" fmla="*/ 2424953 w 2546209"/>
                          <a:gd name="connsiteY172" fmla="*/ 367705 h 3370881"/>
                          <a:gd name="connsiteX173" fmla="*/ 2451847 w 2546209"/>
                          <a:gd name="connsiteY173" fmla="*/ 358740 h 3370881"/>
                          <a:gd name="connsiteX174" fmla="*/ 2541495 w 2546209"/>
                          <a:gd name="connsiteY174" fmla="*/ 62906 h 3370881"/>
                          <a:gd name="connsiteX175" fmla="*/ 2505635 w 2546209"/>
                          <a:gd name="connsiteY175" fmla="*/ 372187 h 3370881"/>
                          <a:gd name="connsiteX176" fmla="*/ 2483223 w 2546209"/>
                          <a:gd name="connsiteY176" fmla="*/ 385634 h 3370881"/>
                          <a:gd name="connsiteX177" fmla="*/ 2465294 w 2546209"/>
                          <a:gd name="connsiteY177" fmla="*/ 399081 h 3370881"/>
                          <a:gd name="connsiteX178" fmla="*/ 2442882 w 2546209"/>
                          <a:gd name="connsiteY178" fmla="*/ 403564 h 3370881"/>
                          <a:gd name="connsiteX179" fmla="*/ 2398059 w 2546209"/>
                          <a:gd name="connsiteY179" fmla="*/ 417011 h 3370881"/>
                          <a:gd name="connsiteX180" fmla="*/ 2375647 w 2546209"/>
                          <a:gd name="connsiteY180" fmla="*/ 425976 h 3370881"/>
                          <a:gd name="connsiteX181" fmla="*/ 2357718 w 2546209"/>
                          <a:gd name="connsiteY181" fmla="*/ 430458 h 3370881"/>
                          <a:gd name="connsiteX182" fmla="*/ 2344270 w 2546209"/>
                          <a:gd name="connsiteY182" fmla="*/ 461834 h 3370881"/>
                          <a:gd name="connsiteX183" fmla="*/ 2353235 w 2546209"/>
                          <a:gd name="connsiteY183" fmla="*/ 502176 h 3370881"/>
                          <a:gd name="connsiteX184" fmla="*/ 2362200 w 2546209"/>
                          <a:gd name="connsiteY184" fmla="*/ 515623 h 3370881"/>
                          <a:gd name="connsiteX185" fmla="*/ 2344270 w 2546209"/>
                          <a:gd name="connsiteY185" fmla="*/ 587340 h 3370881"/>
                          <a:gd name="connsiteX186" fmla="*/ 2321859 w 2546209"/>
                          <a:gd name="connsiteY186" fmla="*/ 614234 h 3370881"/>
                          <a:gd name="connsiteX187" fmla="*/ 2308412 w 2546209"/>
                          <a:gd name="connsiteY187" fmla="*/ 636646 h 3370881"/>
                          <a:gd name="connsiteX188" fmla="*/ 2281518 w 2546209"/>
                          <a:gd name="connsiteY188" fmla="*/ 641129 h 3370881"/>
                          <a:gd name="connsiteX189" fmla="*/ 2259106 w 2546209"/>
                          <a:gd name="connsiteY189" fmla="*/ 636646 h 3370881"/>
                          <a:gd name="connsiteX190" fmla="*/ 2277035 w 2546209"/>
                          <a:gd name="connsiteY190" fmla="*/ 578376 h 3370881"/>
                          <a:gd name="connsiteX191" fmla="*/ 2290482 w 2546209"/>
                          <a:gd name="connsiteY191" fmla="*/ 542517 h 3370881"/>
                          <a:gd name="connsiteX192" fmla="*/ 2286000 w 2546209"/>
                          <a:gd name="connsiteY192" fmla="*/ 506658 h 3370881"/>
                          <a:gd name="connsiteX193" fmla="*/ 2245659 w 2546209"/>
                          <a:gd name="connsiteY193" fmla="*/ 448387 h 3370881"/>
                          <a:gd name="connsiteX194" fmla="*/ 2200835 w 2546209"/>
                          <a:gd name="connsiteY194" fmla="*/ 430458 h 3370881"/>
                          <a:gd name="connsiteX195" fmla="*/ 2169459 w 2546209"/>
                          <a:gd name="connsiteY195" fmla="*/ 425976 h 3370881"/>
                          <a:gd name="connsiteX196" fmla="*/ 2102223 w 2546209"/>
                          <a:gd name="connsiteY196" fmla="*/ 430458 h 3370881"/>
                          <a:gd name="connsiteX197" fmla="*/ 2084294 w 2546209"/>
                          <a:gd name="connsiteY197" fmla="*/ 439423 h 3370881"/>
                          <a:gd name="connsiteX198" fmla="*/ 2070847 w 2546209"/>
                          <a:gd name="connsiteY198" fmla="*/ 443905 h 3370881"/>
                          <a:gd name="connsiteX199" fmla="*/ 2061882 w 2546209"/>
                          <a:gd name="connsiteY199" fmla="*/ 461834 h 3370881"/>
                          <a:gd name="connsiteX200" fmla="*/ 2034988 w 2546209"/>
                          <a:gd name="connsiteY200" fmla="*/ 475281 h 3370881"/>
                          <a:gd name="connsiteX201" fmla="*/ 1783976 w 2546209"/>
                          <a:gd name="connsiteY201" fmla="*/ 479764 h 3370881"/>
                          <a:gd name="connsiteX202" fmla="*/ 1766047 w 2546209"/>
                          <a:gd name="connsiteY202" fmla="*/ 488729 h 3370881"/>
                          <a:gd name="connsiteX203" fmla="*/ 1703294 w 2546209"/>
                          <a:gd name="connsiteY203" fmla="*/ 506658 h 3370881"/>
                          <a:gd name="connsiteX204" fmla="*/ 1689847 w 2546209"/>
                          <a:gd name="connsiteY204" fmla="*/ 511140 h 3370881"/>
                          <a:gd name="connsiteX205" fmla="*/ 1676400 w 2546209"/>
                          <a:gd name="connsiteY205" fmla="*/ 520105 h 3370881"/>
                          <a:gd name="connsiteX206" fmla="*/ 1649506 w 2546209"/>
                          <a:gd name="connsiteY206" fmla="*/ 529070 h 3370881"/>
                          <a:gd name="connsiteX207" fmla="*/ 1636059 w 2546209"/>
                          <a:gd name="connsiteY207" fmla="*/ 538034 h 3370881"/>
                          <a:gd name="connsiteX208" fmla="*/ 1622612 w 2546209"/>
                          <a:gd name="connsiteY208" fmla="*/ 551481 h 3370881"/>
                          <a:gd name="connsiteX209" fmla="*/ 1609165 w 2546209"/>
                          <a:gd name="connsiteY209" fmla="*/ 555964 h 3370881"/>
                          <a:gd name="connsiteX210" fmla="*/ 1577788 w 2546209"/>
                          <a:gd name="connsiteY210" fmla="*/ 587340 h 3370881"/>
                          <a:gd name="connsiteX211" fmla="*/ 1568823 w 2546209"/>
                          <a:gd name="connsiteY211" fmla="*/ 600787 h 3370881"/>
                          <a:gd name="connsiteX212" fmla="*/ 1555376 w 2546209"/>
                          <a:gd name="connsiteY212" fmla="*/ 614234 h 3370881"/>
                          <a:gd name="connsiteX213" fmla="*/ 1524000 w 2546209"/>
                          <a:gd name="connsiteY213" fmla="*/ 654576 h 3370881"/>
                          <a:gd name="connsiteX214" fmla="*/ 1519518 w 2546209"/>
                          <a:gd name="connsiteY214" fmla="*/ 668023 h 3370881"/>
                          <a:gd name="connsiteX215" fmla="*/ 1528482 w 2546209"/>
                          <a:gd name="connsiteY215" fmla="*/ 708364 h 3370881"/>
                          <a:gd name="connsiteX216" fmla="*/ 1537447 w 2546209"/>
                          <a:gd name="connsiteY216" fmla="*/ 721811 h 3370881"/>
                          <a:gd name="connsiteX217" fmla="*/ 1568823 w 2546209"/>
                          <a:gd name="connsiteY217" fmla="*/ 712846 h 3370881"/>
                          <a:gd name="connsiteX218" fmla="*/ 1600200 w 2546209"/>
                          <a:gd name="connsiteY218" fmla="*/ 712846 h 3370881"/>
                          <a:gd name="connsiteX219" fmla="*/ 1631576 w 2546209"/>
                          <a:gd name="connsiteY219" fmla="*/ 690434 h 3370881"/>
                          <a:gd name="connsiteX220" fmla="*/ 1645023 w 2546209"/>
                          <a:gd name="connsiteY220" fmla="*/ 676987 h 3370881"/>
                          <a:gd name="connsiteX221" fmla="*/ 1685365 w 2546209"/>
                          <a:gd name="connsiteY221" fmla="*/ 645611 h 3370881"/>
                          <a:gd name="connsiteX222" fmla="*/ 1716741 w 2546209"/>
                          <a:gd name="connsiteY222" fmla="*/ 614234 h 3370881"/>
                          <a:gd name="connsiteX223" fmla="*/ 1748118 w 2546209"/>
                          <a:gd name="connsiteY223" fmla="*/ 596305 h 3370881"/>
                          <a:gd name="connsiteX224" fmla="*/ 1761565 w 2546209"/>
                          <a:gd name="connsiteY224" fmla="*/ 591823 h 3370881"/>
                          <a:gd name="connsiteX225" fmla="*/ 1779494 w 2546209"/>
                          <a:gd name="connsiteY225" fmla="*/ 582858 h 3370881"/>
                          <a:gd name="connsiteX226" fmla="*/ 1815353 w 2546209"/>
                          <a:gd name="connsiteY226" fmla="*/ 573893 h 3370881"/>
                          <a:gd name="connsiteX227" fmla="*/ 2030506 w 2546209"/>
                          <a:gd name="connsiteY227" fmla="*/ 578376 h 3370881"/>
                          <a:gd name="connsiteX228" fmla="*/ 2017059 w 2546209"/>
                          <a:gd name="connsiteY228" fmla="*/ 600787 h 3370881"/>
                          <a:gd name="connsiteX229" fmla="*/ 1981200 w 2546209"/>
                          <a:gd name="connsiteY229" fmla="*/ 636646 h 3370881"/>
                          <a:gd name="connsiteX230" fmla="*/ 1967753 w 2546209"/>
                          <a:gd name="connsiteY230" fmla="*/ 650093 h 3370881"/>
                          <a:gd name="connsiteX231" fmla="*/ 1936376 w 2546209"/>
                          <a:gd name="connsiteY231" fmla="*/ 690434 h 3370881"/>
                          <a:gd name="connsiteX232" fmla="*/ 1905000 w 2546209"/>
                          <a:gd name="connsiteY232" fmla="*/ 717329 h 3370881"/>
                          <a:gd name="connsiteX233" fmla="*/ 1860176 w 2546209"/>
                          <a:gd name="connsiteY233" fmla="*/ 735258 h 3370881"/>
                          <a:gd name="connsiteX234" fmla="*/ 1788459 w 2546209"/>
                          <a:gd name="connsiteY234" fmla="*/ 744223 h 3370881"/>
                          <a:gd name="connsiteX235" fmla="*/ 1846729 w 2546209"/>
                          <a:gd name="connsiteY235" fmla="*/ 802493 h 3370881"/>
                          <a:gd name="connsiteX236" fmla="*/ 1913965 w 2546209"/>
                          <a:gd name="connsiteY236" fmla="*/ 829387 h 3370881"/>
                          <a:gd name="connsiteX237" fmla="*/ 1922929 w 2546209"/>
                          <a:gd name="connsiteY237" fmla="*/ 842834 h 3370881"/>
                          <a:gd name="connsiteX238" fmla="*/ 1967753 w 2546209"/>
                          <a:gd name="connsiteY238" fmla="*/ 883176 h 3370881"/>
                          <a:gd name="connsiteX239" fmla="*/ 1981200 w 2546209"/>
                          <a:gd name="connsiteY239" fmla="*/ 896623 h 3370881"/>
                          <a:gd name="connsiteX240" fmla="*/ 1994647 w 2546209"/>
                          <a:gd name="connsiteY240" fmla="*/ 905587 h 3370881"/>
                          <a:gd name="connsiteX241" fmla="*/ 2021541 w 2546209"/>
                          <a:gd name="connsiteY241" fmla="*/ 927999 h 3370881"/>
                          <a:gd name="connsiteX242" fmla="*/ 2030506 w 2546209"/>
                          <a:gd name="connsiteY242" fmla="*/ 941446 h 3370881"/>
                          <a:gd name="connsiteX243" fmla="*/ 2057400 w 2546209"/>
                          <a:gd name="connsiteY243" fmla="*/ 968340 h 3370881"/>
                          <a:gd name="connsiteX244" fmla="*/ 2088776 w 2546209"/>
                          <a:gd name="connsiteY244" fmla="*/ 1013164 h 3370881"/>
                          <a:gd name="connsiteX245" fmla="*/ 2115670 w 2546209"/>
                          <a:gd name="connsiteY245" fmla="*/ 1057987 h 3370881"/>
                          <a:gd name="connsiteX246" fmla="*/ 2120153 w 2546209"/>
                          <a:gd name="connsiteY246" fmla="*/ 1089364 h 3370881"/>
                          <a:gd name="connsiteX247" fmla="*/ 2138082 w 2546209"/>
                          <a:gd name="connsiteY247" fmla="*/ 1143152 h 3370881"/>
                          <a:gd name="connsiteX248" fmla="*/ 2147047 w 2546209"/>
                          <a:gd name="connsiteY248" fmla="*/ 1196940 h 3370881"/>
                          <a:gd name="connsiteX249" fmla="*/ 2151529 w 2546209"/>
                          <a:gd name="connsiteY249" fmla="*/ 1210387 h 3370881"/>
                          <a:gd name="connsiteX250" fmla="*/ 2156012 w 2546209"/>
                          <a:gd name="connsiteY250" fmla="*/ 1228317 h 3370881"/>
                          <a:gd name="connsiteX251" fmla="*/ 2173941 w 2546209"/>
                          <a:gd name="connsiteY251" fmla="*/ 1295552 h 3370881"/>
                          <a:gd name="connsiteX252" fmla="*/ 2182906 w 2546209"/>
                          <a:gd name="connsiteY252" fmla="*/ 1313481 h 3370881"/>
                          <a:gd name="connsiteX253" fmla="*/ 2187388 w 2546209"/>
                          <a:gd name="connsiteY253" fmla="*/ 1331411 h 3370881"/>
                          <a:gd name="connsiteX254" fmla="*/ 2214282 w 2546209"/>
                          <a:gd name="connsiteY254" fmla="*/ 1385199 h 3370881"/>
                          <a:gd name="connsiteX255" fmla="*/ 2218765 w 2546209"/>
                          <a:gd name="connsiteY255" fmla="*/ 1403129 h 3370881"/>
                          <a:gd name="connsiteX256" fmla="*/ 2223247 w 2546209"/>
                          <a:gd name="connsiteY256" fmla="*/ 1430023 h 3370881"/>
                          <a:gd name="connsiteX257" fmla="*/ 2236694 w 2546209"/>
                          <a:gd name="connsiteY257" fmla="*/ 1456917 h 3370881"/>
                          <a:gd name="connsiteX258" fmla="*/ 2241176 w 2546209"/>
                          <a:gd name="connsiteY258" fmla="*/ 1577940 h 3370881"/>
                          <a:gd name="connsiteX259" fmla="*/ 2245659 w 2546209"/>
                          <a:gd name="connsiteY259" fmla="*/ 1595870 h 3370881"/>
                          <a:gd name="connsiteX260" fmla="*/ 2236694 w 2546209"/>
                          <a:gd name="connsiteY260" fmla="*/ 1694481 h 3370881"/>
                          <a:gd name="connsiteX261" fmla="*/ 2227729 w 2546209"/>
                          <a:gd name="connsiteY261" fmla="*/ 1716893 h 3370881"/>
                          <a:gd name="connsiteX262" fmla="*/ 2223247 w 2546209"/>
                          <a:gd name="connsiteY262" fmla="*/ 1730340 h 3370881"/>
                          <a:gd name="connsiteX263" fmla="*/ 2200835 w 2546209"/>
                          <a:gd name="connsiteY263" fmla="*/ 1788611 h 3370881"/>
                          <a:gd name="connsiteX264" fmla="*/ 2191870 w 2546209"/>
                          <a:gd name="connsiteY264" fmla="*/ 1811023 h 3370881"/>
                          <a:gd name="connsiteX265" fmla="*/ 2187388 w 2546209"/>
                          <a:gd name="connsiteY265" fmla="*/ 1824470 h 3370881"/>
                          <a:gd name="connsiteX266" fmla="*/ 2169459 w 2546209"/>
                          <a:gd name="connsiteY266" fmla="*/ 1869293 h 3370881"/>
                          <a:gd name="connsiteX267" fmla="*/ 2164976 w 2546209"/>
                          <a:gd name="connsiteY267" fmla="*/ 1882740 h 3370881"/>
                          <a:gd name="connsiteX268" fmla="*/ 2156012 w 2546209"/>
                          <a:gd name="connsiteY268" fmla="*/ 1927564 h 3370881"/>
                          <a:gd name="connsiteX269" fmla="*/ 2173941 w 2546209"/>
                          <a:gd name="connsiteY269" fmla="*/ 1945493 h 3370881"/>
                          <a:gd name="connsiteX270" fmla="*/ 2196353 w 2546209"/>
                          <a:gd name="connsiteY270" fmla="*/ 1958940 h 3370881"/>
                          <a:gd name="connsiteX271" fmla="*/ 2241176 w 2546209"/>
                          <a:gd name="connsiteY271" fmla="*/ 2012729 h 3370881"/>
                          <a:gd name="connsiteX272" fmla="*/ 2263588 w 2546209"/>
                          <a:gd name="connsiteY272" fmla="*/ 2057552 h 3370881"/>
                          <a:gd name="connsiteX273" fmla="*/ 2286000 w 2546209"/>
                          <a:gd name="connsiteY273" fmla="*/ 2084446 h 3370881"/>
                          <a:gd name="connsiteX274" fmla="*/ 2299447 w 2546209"/>
                          <a:gd name="connsiteY274" fmla="*/ 2124787 h 3370881"/>
                          <a:gd name="connsiteX275" fmla="*/ 2321859 w 2546209"/>
                          <a:gd name="connsiteY275" fmla="*/ 2151681 h 3370881"/>
                          <a:gd name="connsiteX276" fmla="*/ 2344270 w 2546209"/>
                          <a:gd name="connsiteY276" fmla="*/ 2205470 h 3370881"/>
                          <a:gd name="connsiteX277" fmla="*/ 2348753 w 2546209"/>
                          <a:gd name="connsiteY277" fmla="*/ 2223399 h 3370881"/>
                          <a:gd name="connsiteX278" fmla="*/ 2366682 w 2546209"/>
                          <a:gd name="connsiteY278" fmla="*/ 2263740 h 3370881"/>
                          <a:gd name="connsiteX279" fmla="*/ 2375647 w 2546209"/>
                          <a:gd name="connsiteY279" fmla="*/ 2286152 h 3370881"/>
                          <a:gd name="connsiteX280" fmla="*/ 2380129 w 2546209"/>
                          <a:gd name="connsiteY280" fmla="*/ 2308564 h 3370881"/>
                          <a:gd name="connsiteX281" fmla="*/ 2389094 w 2546209"/>
                          <a:gd name="connsiteY281" fmla="*/ 2335458 h 3370881"/>
                          <a:gd name="connsiteX282" fmla="*/ 2393576 w 2546209"/>
                          <a:gd name="connsiteY282" fmla="*/ 2380281 h 3370881"/>
                          <a:gd name="connsiteX283" fmla="*/ 2398059 w 2546209"/>
                          <a:gd name="connsiteY283" fmla="*/ 2393729 h 3370881"/>
                          <a:gd name="connsiteX284" fmla="*/ 2402541 w 2546209"/>
                          <a:gd name="connsiteY284" fmla="*/ 2447517 h 3370881"/>
                          <a:gd name="connsiteX285" fmla="*/ 2407023 w 2546209"/>
                          <a:gd name="connsiteY285" fmla="*/ 2564058 h 3370881"/>
                          <a:gd name="connsiteX286" fmla="*/ 2389094 w 2546209"/>
                          <a:gd name="connsiteY286" fmla="*/ 2837481 h 3370881"/>
                          <a:gd name="connsiteX287" fmla="*/ 2380129 w 2546209"/>
                          <a:gd name="connsiteY287" fmla="*/ 2859893 h 3370881"/>
                          <a:gd name="connsiteX288" fmla="*/ 2357718 w 2546209"/>
                          <a:gd name="connsiteY288" fmla="*/ 2913681 h 3370881"/>
                          <a:gd name="connsiteX289" fmla="*/ 2348753 w 2546209"/>
                          <a:gd name="connsiteY289" fmla="*/ 2936093 h 3370881"/>
                          <a:gd name="connsiteX290" fmla="*/ 2339788 w 2546209"/>
                          <a:gd name="connsiteY290" fmla="*/ 2971952 h 3370881"/>
                          <a:gd name="connsiteX291" fmla="*/ 2326341 w 2546209"/>
                          <a:gd name="connsiteY291" fmla="*/ 2994364 h 3370881"/>
                          <a:gd name="connsiteX292" fmla="*/ 2317376 w 2546209"/>
                          <a:gd name="connsiteY292" fmla="*/ 3025740 h 3370881"/>
                          <a:gd name="connsiteX293" fmla="*/ 2303929 w 2546209"/>
                          <a:gd name="connsiteY293" fmla="*/ 3048152 h 3370881"/>
                          <a:gd name="connsiteX294" fmla="*/ 2290482 w 2546209"/>
                          <a:gd name="connsiteY294" fmla="*/ 3079529 h 3370881"/>
                          <a:gd name="connsiteX295" fmla="*/ 2272553 w 2546209"/>
                          <a:gd name="connsiteY295" fmla="*/ 3084011 h 3370881"/>
                          <a:gd name="connsiteX296" fmla="*/ 2259106 w 2546209"/>
                          <a:gd name="connsiteY296" fmla="*/ 3088493 h 3370881"/>
                          <a:gd name="connsiteX297" fmla="*/ 2241176 w 2546209"/>
                          <a:gd name="connsiteY297" fmla="*/ 3092976 h 3370881"/>
                          <a:gd name="connsiteX298" fmla="*/ 2209800 w 2546209"/>
                          <a:gd name="connsiteY298" fmla="*/ 3101940 h 3370881"/>
                          <a:gd name="connsiteX299" fmla="*/ 2205318 w 2546209"/>
                          <a:gd name="connsiteY299" fmla="*/ 3039187 h 3370881"/>
                          <a:gd name="connsiteX300" fmla="*/ 2218765 w 2546209"/>
                          <a:gd name="connsiteY300" fmla="*/ 3021258 h 3370881"/>
                          <a:gd name="connsiteX301" fmla="*/ 2245659 w 2546209"/>
                          <a:gd name="connsiteY301" fmla="*/ 2971952 h 3370881"/>
                          <a:gd name="connsiteX302" fmla="*/ 2268070 w 2546209"/>
                          <a:gd name="connsiteY302" fmla="*/ 2945058 h 3370881"/>
                          <a:gd name="connsiteX303" fmla="*/ 2268070 w 2546209"/>
                          <a:gd name="connsiteY303" fmla="*/ 2568540 h 3370881"/>
                          <a:gd name="connsiteX304" fmla="*/ 2259106 w 2546209"/>
                          <a:gd name="connsiteY304" fmla="*/ 2532681 h 3370881"/>
                          <a:gd name="connsiteX305" fmla="*/ 2250141 w 2546209"/>
                          <a:gd name="connsiteY305" fmla="*/ 2492340 h 3370881"/>
                          <a:gd name="connsiteX306" fmla="*/ 2245659 w 2546209"/>
                          <a:gd name="connsiteY306" fmla="*/ 2474411 h 3370881"/>
                          <a:gd name="connsiteX307" fmla="*/ 2245659 w 2546209"/>
                          <a:gd name="connsiteY307" fmla="*/ 2389247 h 3370881"/>
                          <a:gd name="connsiteX308" fmla="*/ 2173941 w 2546209"/>
                          <a:gd name="connsiteY308" fmla="*/ 2241328 h 3370881"/>
                          <a:gd name="connsiteX309" fmla="*/ 2070846 w 2546209"/>
                          <a:gd name="connsiteY309" fmla="*/ 2057553 h 3370881"/>
                          <a:gd name="connsiteX310" fmla="*/ 2057400 w 2546209"/>
                          <a:gd name="connsiteY310" fmla="*/ 2151681 h 3370881"/>
                          <a:gd name="connsiteX311" fmla="*/ 2048435 w 2546209"/>
                          <a:gd name="connsiteY311" fmla="*/ 2106858 h 3370881"/>
                          <a:gd name="connsiteX312" fmla="*/ 2034988 w 2546209"/>
                          <a:gd name="connsiteY312" fmla="*/ 2003764 h 3370881"/>
                          <a:gd name="connsiteX313" fmla="*/ 2026023 w 2546209"/>
                          <a:gd name="connsiteY313" fmla="*/ 2026176 h 3370881"/>
                          <a:gd name="connsiteX314" fmla="*/ 2021541 w 2546209"/>
                          <a:gd name="connsiteY314" fmla="*/ 2039623 h 3370881"/>
                          <a:gd name="connsiteX315" fmla="*/ 1999129 w 2546209"/>
                          <a:gd name="connsiteY315" fmla="*/ 2053070 h 3370881"/>
                          <a:gd name="connsiteX316" fmla="*/ 1990165 w 2546209"/>
                          <a:gd name="connsiteY316" fmla="*/ 2070999 h 3370881"/>
                          <a:gd name="connsiteX317" fmla="*/ 1967753 w 2546209"/>
                          <a:gd name="connsiteY317" fmla="*/ 2106858 h 3370881"/>
                          <a:gd name="connsiteX318" fmla="*/ 1981200 w 2546209"/>
                          <a:gd name="connsiteY318" fmla="*/ 2223399 h 3370881"/>
                          <a:gd name="connsiteX319" fmla="*/ 1994647 w 2546209"/>
                          <a:gd name="connsiteY319" fmla="*/ 2254776 h 3370881"/>
                          <a:gd name="connsiteX320" fmla="*/ 2003612 w 2546209"/>
                          <a:gd name="connsiteY320" fmla="*/ 2272705 h 3370881"/>
                          <a:gd name="connsiteX321" fmla="*/ 2026023 w 2546209"/>
                          <a:gd name="connsiteY321" fmla="*/ 2304081 h 3370881"/>
                          <a:gd name="connsiteX322" fmla="*/ 2043953 w 2546209"/>
                          <a:gd name="connsiteY322" fmla="*/ 2348905 h 3370881"/>
                          <a:gd name="connsiteX323" fmla="*/ 2061882 w 2546209"/>
                          <a:gd name="connsiteY323" fmla="*/ 2371317 h 3370881"/>
                          <a:gd name="connsiteX324" fmla="*/ 2088776 w 2546209"/>
                          <a:gd name="connsiteY324" fmla="*/ 2434070 h 3370881"/>
                          <a:gd name="connsiteX325" fmla="*/ 2102223 w 2546209"/>
                          <a:gd name="connsiteY325" fmla="*/ 2465446 h 3370881"/>
                          <a:gd name="connsiteX326" fmla="*/ 2106706 w 2546209"/>
                          <a:gd name="connsiteY326" fmla="*/ 2496823 h 3370881"/>
                          <a:gd name="connsiteX327" fmla="*/ 2124635 w 2546209"/>
                          <a:gd name="connsiteY327" fmla="*/ 2559576 h 3370881"/>
                          <a:gd name="connsiteX328" fmla="*/ 2138082 w 2546209"/>
                          <a:gd name="connsiteY328" fmla="*/ 2649223 h 3370881"/>
                          <a:gd name="connsiteX329" fmla="*/ 2147047 w 2546209"/>
                          <a:gd name="connsiteY329" fmla="*/ 2685081 h 3370881"/>
                          <a:gd name="connsiteX330" fmla="*/ 2151529 w 2546209"/>
                          <a:gd name="connsiteY330" fmla="*/ 2716458 h 3370881"/>
                          <a:gd name="connsiteX331" fmla="*/ 2160494 w 2546209"/>
                          <a:gd name="connsiteY331" fmla="*/ 2770246 h 3370881"/>
                          <a:gd name="connsiteX332" fmla="*/ 2156012 w 2546209"/>
                          <a:gd name="connsiteY332" fmla="*/ 2962987 h 3370881"/>
                          <a:gd name="connsiteX333" fmla="*/ 2138082 w 2546209"/>
                          <a:gd name="connsiteY333" fmla="*/ 3043670 h 3370881"/>
                          <a:gd name="connsiteX334" fmla="*/ 2133600 w 2546209"/>
                          <a:gd name="connsiteY334" fmla="*/ 3061599 h 3370881"/>
                          <a:gd name="connsiteX335" fmla="*/ 2120153 w 2546209"/>
                          <a:gd name="connsiteY335" fmla="*/ 3079529 h 3370881"/>
                          <a:gd name="connsiteX336" fmla="*/ 2111188 w 2546209"/>
                          <a:gd name="connsiteY336" fmla="*/ 3106423 h 3370881"/>
                          <a:gd name="connsiteX337" fmla="*/ 2088776 w 2546209"/>
                          <a:gd name="connsiteY337" fmla="*/ 3137799 h 3370881"/>
                          <a:gd name="connsiteX338" fmla="*/ 2075329 w 2546209"/>
                          <a:gd name="connsiteY338" fmla="*/ 3164693 h 3370881"/>
                          <a:gd name="connsiteX339" fmla="*/ 2061882 w 2546209"/>
                          <a:gd name="connsiteY339" fmla="*/ 3169176 h 3370881"/>
                          <a:gd name="connsiteX340" fmla="*/ 2021541 w 2546209"/>
                          <a:gd name="connsiteY340" fmla="*/ 3164693 h 3370881"/>
                          <a:gd name="connsiteX341" fmla="*/ 2012576 w 2546209"/>
                          <a:gd name="connsiteY341" fmla="*/ 3119870 h 3370881"/>
                          <a:gd name="connsiteX342" fmla="*/ 2048435 w 2546209"/>
                          <a:gd name="connsiteY342" fmla="*/ 3021258 h 3370881"/>
                          <a:gd name="connsiteX343" fmla="*/ 2048435 w 2546209"/>
                          <a:gd name="connsiteY343" fmla="*/ 3021258 h 3370881"/>
                          <a:gd name="connsiteX344" fmla="*/ 2061882 w 2546209"/>
                          <a:gd name="connsiteY344" fmla="*/ 2967470 h 3370881"/>
                          <a:gd name="connsiteX345" fmla="*/ 2070847 w 2546209"/>
                          <a:gd name="connsiteY345" fmla="*/ 2882305 h 3370881"/>
                          <a:gd name="connsiteX346" fmla="*/ 2066365 w 2546209"/>
                          <a:gd name="connsiteY346" fmla="*/ 2725423 h 3370881"/>
                          <a:gd name="connsiteX347" fmla="*/ 2043953 w 2546209"/>
                          <a:gd name="connsiteY347" fmla="*/ 2649223 h 3370881"/>
                          <a:gd name="connsiteX348" fmla="*/ 2030506 w 2546209"/>
                          <a:gd name="connsiteY348" fmla="*/ 2622329 h 3370881"/>
                          <a:gd name="connsiteX349" fmla="*/ 2017059 w 2546209"/>
                          <a:gd name="connsiteY349" fmla="*/ 2581987 h 3370881"/>
                          <a:gd name="connsiteX350" fmla="*/ 1981200 w 2546209"/>
                          <a:gd name="connsiteY350" fmla="*/ 2514752 h 3370881"/>
                          <a:gd name="connsiteX351" fmla="*/ 1972235 w 2546209"/>
                          <a:gd name="connsiteY351" fmla="*/ 2501305 h 3370881"/>
                          <a:gd name="connsiteX352" fmla="*/ 1958788 w 2546209"/>
                          <a:gd name="connsiteY352" fmla="*/ 2478893 h 3370881"/>
                          <a:gd name="connsiteX353" fmla="*/ 1905000 w 2546209"/>
                          <a:gd name="connsiteY353" fmla="*/ 2398211 h 3370881"/>
                          <a:gd name="connsiteX354" fmla="*/ 1882588 w 2546209"/>
                          <a:gd name="connsiteY354" fmla="*/ 2357870 h 3370881"/>
                          <a:gd name="connsiteX355" fmla="*/ 1869141 w 2546209"/>
                          <a:gd name="connsiteY355" fmla="*/ 2339940 h 3370881"/>
                          <a:gd name="connsiteX356" fmla="*/ 1806388 w 2546209"/>
                          <a:gd name="connsiteY356" fmla="*/ 2313046 h 3370881"/>
                          <a:gd name="connsiteX357" fmla="*/ 1779494 w 2546209"/>
                          <a:gd name="connsiteY357" fmla="*/ 2304081 h 3370881"/>
                          <a:gd name="connsiteX358" fmla="*/ 1752600 w 2546209"/>
                          <a:gd name="connsiteY358" fmla="*/ 2299599 h 3370881"/>
                          <a:gd name="connsiteX359" fmla="*/ 1680882 w 2546209"/>
                          <a:gd name="connsiteY359" fmla="*/ 2277187 h 3370881"/>
                          <a:gd name="connsiteX360" fmla="*/ 1662953 w 2546209"/>
                          <a:gd name="connsiteY360" fmla="*/ 2272705 h 3370881"/>
                          <a:gd name="connsiteX361" fmla="*/ 1640541 w 2546209"/>
                          <a:gd name="connsiteY361" fmla="*/ 2259258 h 3370881"/>
                          <a:gd name="connsiteX362" fmla="*/ 1604682 w 2546209"/>
                          <a:gd name="connsiteY362" fmla="*/ 2272705 h 3370881"/>
                          <a:gd name="connsiteX363" fmla="*/ 1537447 w 2546209"/>
                          <a:gd name="connsiteY363" fmla="*/ 2304081 h 3370881"/>
                          <a:gd name="connsiteX364" fmla="*/ 1510553 w 2546209"/>
                          <a:gd name="connsiteY364" fmla="*/ 2308564 h 3370881"/>
                          <a:gd name="connsiteX365" fmla="*/ 1488141 w 2546209"/>
                          <a:gd name="connsiteY365" fmla="*/ 2313046 h 3370881"/>
                          <a:gd name="connsiteX366" fmla="*/ 1443318 w 2546209"/>
                          <a:gd name="connsiteY366" fmla="*/ 2322011 h 3370881"/>
                          <a:gd name="connsiteX367" fmla="*/ 1367118 w 2546209"/>
                          <a:gd name="connsiteY367" fmla="*/ 2304081 h 3370881"/>
                          <a:gd name="connsiteX368" fmla="*/ 1317812 w 2546209"/>
                          <a:gd name="connsiteY368" fmla="*/ 2286152 h 3370881"/>
                          <a:gd name="connsiteX369" fmla="*/ 1066800 w 2546209"/>
                          <a:gd name="connsiteY369" fmla="*/ 2272705 h 3370881"/>
                          <a:gd name="connsiteX370" fmla="*/ 1030941 w 2546209"/>
                          <a:gd name="connsiteY370" fmla="*/ 2263740 h 3370881"/>
                          <a:gd name="connsiteX371" fmla="*/ 986118 w 2546209"/>
                          <a:gd name="connsiteY371" fmla="*/ 2241329 h 3370881"/>
                          <a:gd name="connsiteX372" fmla="*/ 968188 w 2546209"/>
                          <a:gd name="connsiteY372" fmla="*/ 2232364 h 3370881"/>
                          <a:gd name="connsiteX373" fmla="*/ 936812 w 2546209"/>
                          <a:gd name="connsiteY373" fmla="*/ 2214434 h 3370881"/>
                          <a:gd name="connsiteX374" fmla="*/ 905435 w 2546209"/>
                          <a:gd name="connsiteY374" fmla="*/ 2196505 h 3370881"/>
                          <a:gd name="connsiteX375" fmla="*/ 869576 w 2546209"/>
                          <a:gd name="connsiteY375" fmla="*/ 2209952 h 3370881"/>
                          <a:gd name="connsiteX376" fmla="*/ 856129 w 2546209"/>
                          <a:gd name="connsiteY376" fmla="*/ 2227881 h 3370881"/>
                          <a:gd name="connsiteX377" fmla="*/ 815788 w 2546209"/>
                          <a:gd name="connsiteY377" fmla="*/ 2268223 h 3370881"/>
                          <a:gd name="connsiteX378" fmla="*/ 788894 w 2546209"/>
                          <a:gd name="connsiteY378" fmla="*/ 2290634 h 3370881"/>
                          <a:gd name="connsiteX379" fmla="*/ 762000 w 2546209"/>
                          <a:gd name="connsiteY379" fmla="*/ 2313046 h 3370881"/>
                          <a:gd name="connsiteX380" fmla="*/ 753035 w 2546209"/>
                          <a:gd name="connsiteY380" fmla="*/ 2326493 h 3370881"/>
                          <a:gd name="connsiteX381" fmla="*/ 735106 w 2546209"/>
                          <a:gd name="connsiteY381" fmla="*/ 2339940 h 3370881"/>
                          <a:gd name="connsiteX382" fmla="*/ 712694 w 2546209"/>
                          <a:gd name="connsiteY382" fmla="*/ 2362352 h 3370881"/>
                          <a:gd name="connsiteX383" fmla="*/ 694765 w 2546209"/>
                          <a:gd name="connsiteY383" fmla="*/ 2375799 h 3370881"/>
                          <a:gd name="connsiteX384" fmla="*/ 681318 w 2546209"/>
                          <a:gd name="connsiteY384" fmla="*/ 2393729 h 3370881"/>
                          <a:gd name="connsiteX385" fmla="*/ 667870 w 2546209"/>
                          <a:gd name="connsiteY385" fmla="*/ 2402693 h 3370881"/>
                          <a:gd name="connsiteX386" fmla="*/ 623047 w 2546209"/>
                          <a:gd name="connsiteY386" fmla="*/ 2443034 h 3370881"/>
                          <a:gd name="connsiteX387" fmla="*/ 600635 w 2546209"/>
                          <a:gd name="connsiteY387" fmla="*/ 2474411 h 3370881"/>
                          <a:gd name="connsiteX388" fmla="*/ 587188 w 2546209"/>
                          <a:gd name="connsiteY388" fmla="*/ 2514752 h 3370881"/>
                          <a:gd name="connsiteX389" fmla="*/ 582706 w 2546209"/>
                          <a:gd name="connsiteY389" fmla="*/ 2546129 h 3370881"/>
                          <a:gd name="connsiteX390" fmla="*/ 596153 w 2546209"/>
                          <a:gd name="connsiteY390" fmla="*/ 2635776 h 3370881"/>
                          <a:gd name="connsiteX391" fmla="*/ 600635 w 2546209"/>
                          <a:gd name="connsiteY391" fmla="*/ 2653705 h 3370881"/>
                          <a:gd name="connsiteX392" fmla="*/ 609600 w 2546209"/>
                          <a:gd name="connsiteY392" fmla="*/ 2671634 h 3370881"/>
                          <a:gd name="connsiteX393" fmla="*/ 614082 w 2546209"/>
                          <a:gd name="connsiteY393" fmla="*/ 2689564 h 3370881"/>
                          <a:gd name="connsiteX394" fmla="*/ 623047 w 2546209"/>
                          <a:gd name="connsiteY394" fmla="*/ 2711976 h 3370881"/>
                          <a:gd name="connsiteX395" fmla="*/ 627529 w 2546209"/>
                          <a:gd name="connsiteY395" fmla="*/ 2734387 h 3370881"/>
                          <a:gd name="connsiteX396" fmla="*/ 640976 w 2546209"/>
                          <a:gd name="connsiteY396" fmla="*/ 2765764 h 3370881"/>
                          <a:gd name="connsiteX397" fmla="*/ 645459 w 2546209"/>
                          <a:gd name="connsiteY397" fmla="*/ 2779211 h 3370881"/>
                          <a:gd name="connsiteX398" fmla="*/ 658906 w 2546209"/>
                          <a:gd name="connsiteY398" fmla="*/ 2801623 h 3370881"/>
                          <a:gd name="connsiteX399" fmla="*/ 676835 w 2546209"/>
                          <a:gd name="connsiteY399" fmla="*/ 2864376 h 3370881"/>
                          <a:gd name="connsiteX400" fmla="*/ 690282 w 2546209"/>
                          <a:gd name="connsiteY400" fmla="*/ 2895752 h 3370881"/>
                          <a:gd name="connsiteX401" fmla="*/ 699247 w 2546209"/>
                          <a:gd name="connsiteY401" fmla="*/ 2940576 h 3370881"/>
                          <a:gd name="connsiteX402" fmla="*/ 703729 w 2546209"/>
                          <a:gd name="connsiteY402" fmla="*/ 2967470 h 3370881"/>
                          <a:gd name="connsiteX403" fmla="*/ 717176 w 2546209"/>
                          <a:gd name="connsiteY403" fmla="*/ 2994364 h 3370881"/>
                          <a:gd name="connsiteX404" fmla="*/ 735106 w 2546209"/>
                          <a:gd name="connsiteY404" fmla="*/ 3052634 h 3370881"/>
                          <a:gd name="connsiteX405" fmla="*/ 739588 w 2546209"/>
                          <a:gd name="connsiteY405" fmla="*/ 3079529 h 3370881"/>
                          <a:gd name="connsiteX406" fmla="*/ 762000 w 2546209"/>
                          <a:gd name="connsiteY406" fmla="*/ 3142281 h 3370881"/>
                          <a:gd name="connsiteX407" fmla="*/ 766482 w 2546209"/>
                          <a:gd name="connsiteY407" fmla="*/ 3231929 h 3370881"/>
                          <a:gd name="connsiteX408" fmla="*/ 770965 w 2546209"/>
                          <a:gd name="connsiteY408" fmla="*/ 3254340 h 3370881"/>
                          <a:gd name="connsiteX409" fmla="*/ 775447 w 2546209"/>
                          <a:gd name="connsiteY409" fmla="*/ 3285717 h 3370881"/>
                          <a:gd name="connsiteX410" fmla="*/ 748553 w 2546209"/>
                          <a:gd name="connsiteY410" fmla="*/ 3335023 h 3370881"/>
                          <a:gd name="connsiteX411" fmla="*/ 721659 w 2546209"/>
                          <a:gd name="connsiteY411" fmla="*/ 3343987 h 3370881"/>
                          <a:gd name="connsiteX412" fmla="*/ 708212 w 2546209"/>
                          <a:gd name="connsiteY412" fmla="*/ 3348470 h 3370881"/>
                          <a:gd name="connsiteX413" fmla="*/ 623047 w 2546209"/>
                          <a:gd name="connsiteY413" fmla="*/ 3330540 h 3370881"/>
                          <a:gd name="connsiteX414" fmla="*/ 609600 w 2546209"/>
                          <a:gd name="connsiteY414" fmla="*/ 3308129 h 3370881"/>
                          <a:gd name="connsiteX415" fmla="*/ 591670 w 2546209"/>
                          <a:gd name="connsiteY415" fmla="*/ 3267787 h 3370881"/>
                          <a:gd name="connsiteX416" fmla="*/ 560294 w 2546209"/>
                          <a:gd name="connsiteY416" fmla="*/ 3209517 h 3370881"/>
                          <a:gd name="connsiteX417" fmla="*/ 551329 w 2546209"/>
                          <a:gd name="connsiteY417" fmla="*/ 3196070 h 3370881"/>
                          <a:gd name="connsiteX418" fmla="*/ 528918 w 2546209"/>
                          <a:gd name="connsiteY418" fmla="*/ 3173658 h 3370881"/>
                          <a:gd name="connsiteX419" fmla="*/ 519953 w 2546209"/>
                          <a:gd name="connsiteY419" fmla="*/ 3128834 h 3370881"/>
                          <a:gd name="connsiteX420" fmla="*/ 524435 w 2546209"/>
                          <a:gd name="connsiteY420" fmla="*/ 3101940 h 3370881"/>
                          <a:gd name="connsiteX421" fmla="*/ 528918 w 2546209"/>
                          <a:gd name="connsiteY421" fmla="*/ 3088493 h 3370881"/>
                          <a:gd name="connsiteX422" fmla="*/ 542365 w 2546209"/>
                          <a:gd name="connsiteY422" fmla="*/ 3052634 h 3370881"/>
                          <a:gd name="connsiteX423" fmla="*/ 484094 w 2546209"/>
                          <a:gd name="connsiteY423" fmla="*/ 2886787 h 3370881"/>
                          <a:gd name="connsiteX424" fmla="*/ 443753 w 2546209"/>
                          <a:gd name="connsiteY424" fmla="*/ 2779211 h 3370881"/>
                          <a:gd name="connsiteX425" fmla="*/ 439270 w 2546209"/>
                          <a:gd name="connsiteY425" fmla="*/ 2752317 h 3370881"/>
                          <a:gd name="connsiteX426" fmla="*/ 430306 w 2546209"/>
                          <a:gd name="connsiteY426" fmla="*/ 2716458 h 3370881"/>
                          <a:gd name="connsiteX427" fmla="*/ 425823 w 2546209"/>
                          <a:gd name="connsiteY427" fmla="*/ 2680599 h 3370881"/>
                          <a:gd name="connsiteX428" fmla="*/ 398929 w 2546209"/>
                          <a:gd name="connsiteY428" fmla="*/ 2599917 h 3370881"/>
                          <a:gd name="connsiteX429" fmla="*/ 385482 w 2546209"/>
                          <a:gd name="connsiteY429" fmla="*/ 2568540 h 3370881"/>
                          <a:gd name="connsiteX430" fmla="*/ 381000 w 2546209"/>
                          <a:gd name="connsiteY430" fmla="*/ 2550611 h 3370881"/>
                          <a:gd name="connsiteX431" fmla="*/ 372035 w 2546209"/>
                          <a:gd name="connsiteY431" fmla="*/ 2483376 h 3370881"/>
                          <a:gd name="connsiteX432" fmla="*/ 367553 w 2546209"/>
                          <a:gd name="connsiteY432" fmla="*/ 2469929 h 3370881"/>
                          <a:gd name="connsiteX433" fmla="*/ 407894 w 2546209"/>
                          <a:gd name="connsiteY433" fmla="*/ 2451999 h 3370881"/>
                          <a:gd name="connsiteX434" fmla="*/ 515470 w 2546209"/>
                          <a:gd name="connsiteY434" fmla="*/ 2407176 h 3370881"/>
                          <a:gd name="connsiteX435" fmla="*/ 578223 w 2546209"/>
                          <a:gd name="connsiteY435" fmla="*/ 2353387 h 3370881"/>
                          <a:gd name="connsiteX436" fmla="*/ 587188 w 2546209"/>
                          <a:gd name="connsiteY436" fmla="*/ 2330976 h 3370881"/>
                          <a:gd name="connsiteX437" fmla="*/ 614082 w 2546209"/>
                          <a:gd name="connsiteY437" fmla="*/ 2254776 h 3370881"/>
                          <a:gd name="connsiteX438" fmla="*/ 649941 w 2546209"/>
                          <a:gd name="connsiteY438" fmla="*/ 2200987 h 3370881"/>
                          <a:gd name="connsiteX439" fmla="*/ 690282 w 2546209"/>
                          <a:gd name="connsiteY439" fmla="*/ 2174093 h 3370881"/>
                          <a:gd name="connsiteX440" fmla="*/ 703729 w 2546209"/>
                          <a:gd name="connsiteY440" fmla="*/ 2165129 h 3370881"/>
                          <a:gd name="connsiteX441" fmla="*/ 739588 w 2546209"/>
                          <a:gd name="connsiteY441" fmla="*/ 2147199 h 3370881"/>
                          <a:gd name="connsiteX442" fmla="*/ 708212 w 2546209"/>
                          <a:gd name="connsiteY442" fmla="*/ 2187540 h 3370881"/>
                          <a:gd name="connsiteX443" fmla="*/ 654423 w 2546209"/>
                          <a:gd name="connsiteY443" fmla="*/ 2241329 h 3370881"/>
                          <a:gd name="connsiteX444" fmla="*/ 636494 w 2546209"/>
                          <a:gd name="connsiteY444" fmla="*/ 2259258 h 3370881"/>
                          <a:gd name="connsiteX445" fmla="*/ 614082 w 2546209"/>
                          <a:gd name="connsiteY445" fmla="*/ 2286152 h 3370881"/>
                          <a:gd name="connsiteX446" fmla="*/ 605118 w 2546209"/>
                          <a:gd name="connsiteY446" fmla="*/ 2299599 h 3370881"/>
                          <a:gd name="connsiteX447" fmla="*/ 560294 w 2546209"/>
                          <a:gd name="connsiteY447" fmla="*/ 2335458 h 3370881"/>
                          <a:gd name="connsiteX448" fmla="*/ 524435 w 2546209"/>
                          <a:gd name="connsiteY448" fmla="*/ 2348905 h 3370881"/>
                          <a:gd name="connsiteX449" fmla="*/ 502023 w 2546209"/>
                          <a:gd name="connsiteY449" fmla="*/ 2362352 h 3370881"/>
                          <a:gd name="connsiteX450" fmla="*/ 461682 w 2546209"/>
                          <a:gd name="connsiteY450" fmla="*/ 2389246 h 3370881"/>
                          <a:gd name="connsiteX451" fmla="*/ 448235 w 2546209"/>
                          <a:gd name="connsiteY451" fmla="*/ 2398211 h 3370881"/>
                          <a:gd name="connsiteX452" fmla="*/ 430306 w 2546209"/>
                          <a:gd name="connsiteY452" fmla="*/ 2407176 h 3370881"/>
                          <a:gd name="connsiteX453" fmla="*/ 412376 w 2546209"/>
                          <a:gd name="connsiteY453" fmla="*/ 2420623 h 3370881"/>
                          <a:gd name="connsiteX454" fmla="*/ 389965 w 2546209"/>
                          <a:gd name="connsiteY454" fmla="*/ 2429587 h 3370881"/>
                          <a:gd name="connsiteX455" fmla="*/ 372035 w 2546209"/>
                          <a:gd name="connsiteY455" fmla="*/ 2443034 h 3370881"/>
                          <a:gd name="connsiteX456" fmla="*/ 318247 w 2546209"/>
                          <a:gd name="connsiteY456" fmla="*/ 2474411 h 3370881"/>
                          <a:gd name="connsiteX457" fmla="*/ 304800 w 2546209"/>
                          <a:gd name="connsiteY457" fmla="*/ 2492340 h 3370881"/>
                          <a:gd name="connsiteX458" fmla="*/ 282388 w 2546209"/>
                          <a:gd name="connsiteY458" fmla="*/ 2519234 h 3370881"/>
                          <a:gd name="connsiteX459" fmla="*/ 295835 w 2546209"/>
                          <a:gd name="connsiteY459" fmla="*/ 2815070 h 3370881"/>
                          <a:gd name="connsiteX460" fmla="*/ 300318 w 2546209"/>
                          <a:gd name="connsiteY460" fmla="*/ 2837481 h 3370881"/>
                          <a:gd name="connsiteX461" fmla="*/ 304800 w 2546209"/>
                          <a:gd name="connsiteY461" fmla="*/ 2868858 h 3370881"/>
                          <a:gd name="connsiteX462" fmla="*/ 309282 w 2546209"/>
                          <a:gd name="connsiteY462" fmla="*/ 2927129 h 3370881"/>
                          <a:gd name="connsiteX463" fmla="*/ 322729 w 2546209"/>
                          <a:gd name="connsiteY463" fmla="*/ 2985399 h 3370881"/>
                          <a:gd name="connsiteX464" fmla="*/ 327212 w 2546209"/>
                          <a:gd name="connsiteY464" fmla="*/ 3012293 h 3370881"/>
                          <a:gd name="connsiteX465" fmla="*/ 331694 w 2546209"/>
                          <a:gd name="connsiteY465" fmla="*/ 3043670 h 3370881"/>
                          <a:gd name="connsiteX466" fmla="*/ 345141 w 2546209"/>
                          <a:gd name="connsiteY466" fmla="*/ 3070564 h 3370881"/>
                          <a:gd name="connsiteX467" fmla="*/ 367553 w 2546209"/>
                          <a:gd name="connsiteY467" fmla="*/ 3124352 h 3370881"/>
                          <a:gd name="connsiteX468" fmla="*/ 381000 w 2546209"/>
                          <a:gd name="connsiteY468" fmla="*/ 3182623 h 3370881"/>
                          <a:gd name="connsiteX469" fmla="*/ 389965 w 2546209"/>
                          <a:gd name="connsiteY469" fmla="*/ 3196070 h 3370881"/>
                          <a:gd name="connsiteX470" fmla="*/ 394447 w 2546209"/>
                          <a:gd name="connsiteY470" fmla="*/ 3213999 h 3370881"/>
                          <a:gd name="connsiteX471" fmla="*/ 412376 w 2546209"/>
                          <a:gd name="connsiteY471" fmla="*/ 3245376 h 3370881"/>
                          <a:gd name="connsiteX472" fmla="*/ 416859 w 2546209"/>
                          <a:gd name="connsiteY472" fmla="*/ 3258823 h 3370881"/>
                          <a:gd name="connsiteX473" fmla="*/ 425823 w 2546209"/>
                          <a:gd name="connsiteY473" fmla="*/ 3272270 h 3370881"/>
                          <a:gd name="connsiteX474" fmla="*/ 439270 w 2546209"/>
                          <a:gd name="connsiteY474" fmla="*/ 3303646 h 3370881"/>
                          <a:gd name="connsiteX475" fmla="*/ 439270 w 2546209"/>
                          <a:gd name="connsiteY475" fmla="*/ 3352952 h 3370881"/>
                          <a:gd name="connsiteX476" fmla="*/ 430306 w 2546209"/>
                          <a:gd name="connsiteY476" fmla="*/ 3366399 h 3370881"/>
                          <a:gd name="connsiteX477" fmla="*/ 412376 w 2546209"/>
                          <a:gd name="connsiteY477" fmla="*/ 3370881 h 3370881"/>
                          <a:gd name="connsiteX478" fmla="*/ 295835 w 2546209"/>
                          <a:gd name="connsiteY478" fmla="*/ 3357434 h 3370881"/>
                          <a:gd name="connsiteX479" fmla="*/ 264459 w 2546209"/>
                          <a:gd name="connsiteY479" fmla="*/ 3276752 h 3370881"/>
                          <a:gd name="connsiteX480" fmla="*/ 259976 w 2546209"/>
                          <a:gd name="connsiteY480" fmla="*/ 3240893 h 3370881"/>
                          <a:gd name="connsiteX481" fmla="*/ 246529 w 2546209"/>
                          <a:gd name="connsiteY481" fmla="*/ 3178140 h 3370881"/>
                          <a:gd name="connsiteX482" fmla="*/ 237565 w 2546209"/>
                          <a:gd name="connsiteY482" fmla="*/ 3084011 h 3370881"/>
                          <a:gd name="connsiteX483" fmla="*/ 228600 w 2546209"/>
                          <a:gd name="connsiteY483" fmla="*/ 3057117 h 3370881"/>
                          <a:gd name="connsiteX484" fmla="*/ 219635 w 2546209"/>
                          <a:gd name="connsiteY484" fmla="*/ 3021258 h 3370881"/>
                          <a:gd name="connsiteX485" fmla="*/ 206188 w 2546209"/>
                          <a:gd name="connsiteY485" fmla="*/ 2980917 h 3370881"/>
                          <a:gd name="connsiteX486" fmla="*/ 201706 w 2546209"/>
                          <a:gd name="connsiteY486" fmla="*/ 2949540 h 3370881"/>
                          <a:gd name="connsiteX487" fmla="*/ 197223 w 2546209"/>
                          <a:gd name="connsiteY487" fmla="*/ 2927129 h 3370881"/>
                          <a:gd name="connsiteX488" fmla="*/ 192741 w 2546209"/>
                          <a:gd name="connsiteY488" fmla="*/ 2891270 h 3370881"/>
                          <a:gd name="connsiteX489" fmla="*/ 188259 w 2546209"/>
                          <a:gd name="connsiteY489" fmla="*/ 2850929 h 3370881"/>
                          <a:gd name="connsiteX490" fmla="*/ 179294 w 2546209"/>
                          <a:gd name="connsiteY490" fmla="*/ 2824034 h 3370881"/>
                          <a:gd name="connsiteX491" fmla="*/ 165847 w 2546209"/>
                          <a:gd name="connsiteY491" fmla="*/ 2774729 h 3370881"/>
                          <a:gd name="connsiteX492" fmla="*/ 161365 w 2546209"/>
                          <a:gd name="connsiteY492" fmla="*/ 2747834 h 3370881"/>
                          <a:gd name="connsiteX493" fmla="*/ 156882 w 2546209"/>
                          <a:gd name="connsiteY493" fmla="*/ 2559576 h 3370881"/>
                          <a:gd name="connsiteX494" fmla="*/ 152400 w 2546209"/>
                          <a:gd name="connsiteY494" fmla="*/ 2519234 h 3370881"/>
                          <a:gd name="connsiteX495" fmla="*/ 143435 w 2546209"/>
                          <a:gd name="connsiteY495" fmla="*/ 2384764 h 3370881"/>
                          <a:gd name="connsiteX496" fmla="*/ 129988 w 2546209"/>
                          <a:gd name="connsiteY496" fmla="*/ 2344423 h 3370881"/>
                          <a:gd name="connsiteX497" fmla="*/ 125506 w 2546209"/>
                          <a:gd name="connsiteY497" fmla="*/ 2330976 h 3370881"/>
                          <a:gd name="connsiteX498" fmla="*/ 138953 w 2546209"/>
                          <a:gd name="connsiteY498" fmla="*/ 2313046 h 3370881"/>
                          <a:gd name="connsiteX499" fmla="*/ 152400 w 2546209"/>
                          <a:gd name="connsiteY499" fmla="*/ 2304081 h 3370881"/>
                          <a:gd name="connsiteX500" fmla="*/ 170329 w 2546209"/>
                          <a:gd name="connsiteY500" fmla="*/ 2259258 h 3370881"/>
                          <a:gd name="connsiteX501" fmla="*/ 188259 w 2546209"/>
                          <a:gd name="connsiteY501" fmla="*/ 2223399 h 3370881"/>
                          <a:gd name="connsiteX502" fmla="*/ 206188 w 2546209"/>
                          <a:gd name="connsiteY502" fmla="*/ 2187540 h 3370881"/>
                          <a:gd name="connsiteX503" fmla="*/ 210670 w 2546209"/>
                          <a:gd name="connsiteY503" fmla="*/ 2174093 h 3370881"/>
                          <a:gd name="connsiteX504" fmla="*/ 219635 w 2546209"/>
                          <a:gd name="connsiteY504" fmla="*/ 2115823 h 3370881"/>
                          <a:gd name="connsiteX505" fmla="*/ 210670 w 2546209"/>
                          <a:gd name="connsiteY505" fmla="*/ 1958940 h 3370881"/>
                          <a:gd name="connsiteX506" fmla="*/ 192741 w 2546209"/>
                          <a:gd name="connsiteY506" fmla="*/ 1923081 h 3370881"/>
                          <a:gd name="connsiteX507" fmla="*/ 179294 w 2546209"/>
                          <a:gd name="connsiteY507" fmla="*/ 1891705 h 3370881"/>
                          <a:gd name="connsiteX508" fmla="*/ 165847 w 2546209"/>
                          <a:gd name="connsiteY508" fmla="*/ 1864811 h 3370881"/>
                          <a:gd name="connsiteX509" fmla="*/ 152400 w 2546209"/>
                          <a:gd name="connsiteY509" fmla="*/ 1833434 h 3370881"/>
                          <a:gd name="connsiteX510" fmla="*/ 143435 w 2546209"/>
                          <a:gd name="connsiteY510" fmla="*/ 1819987 h 3370881"/>
                          <a:gd name="connsiteX511" fmla="*/ 107576 w 2546209"/>
                          <a:gd name="connsiteY511" fmla="*/ 1784129 h 3370881"/>
                          <a:gd name="connsiteX512" fmla="*/ 94129 w 2546209"/>
                          <a:gd name="connsiteY512" fmla="*/ 1779646 h 3370881"/>
                          <a:gd name="connsiteX513" fmla="*/ 71718 w 2546209"/>
                          <a:gd name="connsiteY513" fmla="*/ 1770681 h 3370881"/>
                          <a:gd name="connsiteX514" fmla="*/ 58270 w 2546209"/>
                          <a:gd name="connsiteY514" fmla="*/ 1761717 h 3370881"/>
                          <a:gd name="connsiteX515" fmla="*/ 26894 w 2546209"/>
                          <a:gd name="connsiteY515" fmla="*/ 1730340 h 3370881"/>
                          <a:gd name="connsiteX516" fmla="*/ 0 w 2546209"/>
                          <a:gd name="connsiteY516" fmla="*/ 1707929 h 3370881"/>
                          <a:gd name="connsiteX0" fmla="*/ 0 w 2546209"/>
                          <a:gd name="connsiteY0" fmla="*/ 1707929 h 3370881"/>
                          <a:gd name="connsiteX1" fmla="*/ 22412 w 2546209"/>
                          <a:gd name="connsiteY1" fmla="*/ 1698964 h 3370881"/>
                          <a:gd name="connsiteX2" fmla="*/ 31376 w 2546209"/>
                          <a:gd name="connsiteY2" fmla="*/ 1681034 h 3370881"/>
                          <a:gd name="connsiteX3" fmla="*/ 44823 w 2546209"/>
                          <a:gd name="connsiteY3" fmla="*/ 1672070 h 3370881"/>
                          <a:gd name="connsiteX4" fmla="*/ 58270 w 2546209"/>
                          <a:gd name="connsiteY4" fmla="*/ 1654140 h 3370881"/>
                          <a:gd name="connsiteX5" fmla="*/ 76200 w 2546209"/>
                          <a:gd name="connsiteY5" fmla="*/ 1645176 h 3370881"/>
                          <a:gd name="connsiteX6" fmla="*/ 98612 w 2546209"/>
                          <a:gd name="connsiteY6" fmla="*/ 1636211 h 3370881"/>
                          <a:gd name="connsiteX7" fmla="*/ 125506 w 2546209"/>
                          <a:gd name="connsiteY7" fmla="*/ 1627246 h 3370881"/>
                          <a:gd name="connsiteX8" fmla="*/ 152400 w 2546209"/>
                          <a:gd name="connsiteY8" fmla="*/ 1609317 h 3370881"/>
                          <a:gd name="connsiteX9" fmla="*/ 170329 w 2546209"/>
                          <a:gd name="connsiteY9" fmla="*/ 1600352 h 3370881"/>
                          <a:gd name="connsiteX10" fmla="*/ 188259 w 2546209"/>
                          <a:gd name="connsiteY10" fmla="*/ 1582423 h 3370881"/>
                          <a:gd name="connsiteX11" fmla="*/ 228600 w 2546209"/>
                          <a:gd name="connsiteY11" fmla="*/ 1564493 h 3370881"/>
                          <a:gd name="connsiteX12" fmla="*/ 255494 w 2546209"/>
                          <a:gd name="connsiteY12" fmla="*/ 1546564 h 3370881"/>
                          <a:gd name="connsiteX13" fmla="*/ 300318 w 2546209"/>
                          <a:gd name="connsiteY13" fmla="*/ 1524152 h 3370881"/>
                          <a:gd name="connsiteX14" fmla="*/ 313765 w 2546209"/>
                          <a:gd name="connsiteY14" fmla="*/ 1515187 h 3370881"/>
                          <a:gd name="connsiteX15" fmla="*/ 340659 w 2546209"/>
                          <a:gd name="connsiteY15" fmla="*/ 1510705 h 3370881"/>
                          <a:gd name="connsiteX16" fmla="*/ 363070 w 2546209"/>
                          <a:gd name="connsiteY16" fmla="*/ 1506223 h 3370881"/>
                          <a:gd name="connsiteX17" fmla="*/ 389965 w 2546209"/>
                          <a:gd name="connsiteY17" fmla="*/ 1501740 h 3370881"/>
                          <a:gd name="connsiteX18" fmla="*/ 425823 w 2546209"/>
                          <a:gd name="connsiteY18" fmla="*/ 1497258 h 3370881"/>
                          <a:gd name="connsiteX19" fmla="*/ 470647 w 2546209"/>
                          <a:gd name="connsiteY19" fmla="*/ 1488293 h 3370881"/>
                          <a:gd name="connsiteX20" fmla="*/ 515470 w 2546209"/>
                          <a:gd name="connsiteY20" fmla="*/ 1479329 h 3370881"/>
                          <a:gd name="connsiteX21" fmla="*/ 528918 w 2546209"/>
                          <a:gd name="connsiteY21" fmla="*/ 1470364 h 3370881"/>
                          <a:gd name="connsiteX22" fmla="*/ 600635 w 2546209"/>
                          <a:gd name="connsiteY22" fmla="*/ 1456917 h 3370881"/>
                          <a:gd name="connsiteX23" fmla="*/ 690282 w 2546209"/>
                          <a:gd name="connsiteY23" fmla="*/ 1447952 h 3370881"/>
                          <a:gd name="connsiteX24" fmla="*/ 793376 w 2546209"/>
                          <a:gd name="connsiteY24" fmla="*/ 1452434 h 3370881"/>
                          <a:gd name="connsiteX25" fmla="*/ 874059 w 2546209"/>
                          <a:gd name="connsiteY25" fmla="*/ 1465881 h 3370881"/>
                          <a:gd name="connsiteX26" fmla="*/ 914400 w 2546209"/>
                          <a:gd name="connsiteY26" fmla="*/ 1470364 h 3370881"/>
                          <a:gd name="connsiteX27" fmla="*/ 1030941 w 2546209"/>
                          <a:gd name="connsiteY27" fmla="*/ 1483811 h 3370881"/>
                          <a:gd name="connsiteX28" fmla="*/ 1151965 w 2546209"/>
                          <a:gd name="connsiteY28" fmla="*/ 1492776 h 3370881"/>
                          <a:gd name="connsiteX29" fmla="*/ 1281953 w 2546209"/>
                          <a:gd name="connsiteY29" fmla="*/ 1501740 h 3370881"/>
                          <a:gd name="connsiteX30" fmla="*/ 1465729 w 2546209"/>
                          <a:gd name="connsiteY30" fmla="*/ 1497258 h 3370881"/>
                          <a:gd name="connsiteX31" fmla="*/ 1510553 w 2546209"/>
                          <a:gd name="connsiteY31" fmla="*/ 1492776 h 3370881"/>
                          <a:gd name="connsiteX32" fmla="*/ 1582270 w 2546209"/>
                          <a:gd name="connsiteY32" fmla="*/ 1461399 h 3370881"/>
                          <a:gd name="connsiteX33" fmla="*/ 1604682 w 2546209"/>
                          <a:gd name="connsiteY33" fmla="*/ 1456917 h 3370881"/>
                          <a:gd name="connsiteX34" fmla="*/ 1622612 w 2546209"/>
                          <a:gd name="connsiteY34" fmla="*/ 1447952 h 3370881"/>
                          <a:gd name="connsiteX35" fmla="*/ 1645023 w 2546209"/>
                          <a:gd name="connsiteY35" fmla="*/ 1438987 h 3370881"/>
                          <a:gd name="connsiteX36" fmla="*/ 1662953 w 2546209"/>
                          <a:gd name="connsiteY36" fmla="*/ 1425540 h 3370881"/>
                          <a:gd name="connsiteX37" fmla="*/ 1698812 w 2546209"/>
                          <a:gd name="connsiteY37" fmla="*/ 1407611 h 3370881"/>
                          <a:gd name="connsiteX38" fmla="*/ 1739153 w 2546209"/>
                          <a:gd name="connsiteY38" fmla="*/ 1380717 h 3370881"/>
                          <a:gd name="connsiteX39" fmla="*/ 1752600 w 2546209"/>
                          <a:gd name="connsiteY39" fmla="*/ 1367270 h 3370881"/>
                          <a:gd name="connsiteX40" fmla="*/ 1775012 w 2546209"/>
                          <a:gd name="connsiteY40" fmla="*/ 1353823 h 3370881"/>
                          <a:gd name="connsiteX41" fmla="*/ 1797423 w 2546209"/>
                          <a:gd name="connsiteY41" fmla="*/ 1335893 h 3370881"/>
                          <a:gd name="connsiteX42" fmla="*/ 1810870 w 2546209"/>
                          <a:gd name="connsiteY42" fmla="*/ 1304517 h 3370881"/>
                          <a:gd name="connsiteX43" fmla="*/ 1815353 w 2546209"/>
                          <a:gd name="connsiteY43" fmla="*/ 1291070 h 3370881"/>
                          <a:gd name="connsiteX44" fmla="*/ 1801906 w 2546209"/>
                          <a:gd name="connsiteY44" fmla="*/ 1138670 h 3370881"/>
                          <a:gd name="connsiteX45" fmla="*/ 1792941 w 2546209"/>
                          <a:gd name="connsiteY45" fmla="*/ 1125223 h 3370881"/>
                          <a:gd name="connsiteX46" fmla="*/ 1757082 w 2546209"/>
                          <a:gd name="connsiteY46" fmla="*/ 1093846 h 3370881"/>
                          <a:gd name="connsiteX47" fmla="*/ 1730188 w 2546209"/>
                          <a:gd name="connsiteY47" fmla="*/ 1066952 h 3370881"/>
                          <a:gd name="connsiteX48" fmla="*/ 1703294 w 2546209"/>
                          <a:gd name="connsiteY48" fmla="*/ 1049023 h 3370881"/>
                          <a:gd name="connsiteX49" fmla="*/ 1622612 w 2546209"/>
                          <a:gd name="connsiteY49" fmla="*/ 1053505 h 3370881"/>
                          <a:gd name="connsiteX50" fmla="*/ 1595718 w 2546209"/>
                          <a:gd name="connsiteY50" fmla="*/ 1062470 h 3370881"/>
                          <a:gd name="connsiteX51" fmla="*/ 1573306 w 2546209"/>
                          <a:gd name="connsiteY51" fmla="*/ 1066952 h 3370881"/>
                          <a:gd name="connsiteX52" fmla="*/ 1453385 w 2546209"/>
                          <a:gd name="connsiteY52" fmla="*/ 1082761 h 3370881"/>
                          <a:gd name="connsiteX53" fmla="*/ 1326776 w 2546209"/>
                          <a:gd name="connsiteY53" fmla="*/ 1062470 h 3370881"/>
                          <a:gd name="connsiteX54" fmla="*/ 1308847 w 2546209"/>
                          <a:gd name="connsiteY54" fmla="*/ 1057987 h 3370881"/>
                          <a:gd name="connsiteX55" fmla="*/ 1277470 w 2546209"/>
                          <a:gd name="connsiteY55" fmla="*/ 1053505 h 3370881"/>
                          <a:gd name="connsiteX56" fmla="*/ 1259541 w 2546209"/>
                          <a:gd name="connsiteY56" fmla="*/ 1049023 h 3370881"/>
                          <a:gd name="connsiteX57" fmla="*/ 1232647 w 2546209"/>
                          <a:gd name="connsiteY57" fmla="*/ 1044540 h 3370881"/>
                          <a:gd name="connsiteX58" fmla="*/ 1053353 w 2546209"/>
                          <a:gd name="connsiteY58" fmla="*/ 1049023 h 3370881"/>
                          <a:gd name="connsiteX59" fmla="*/ 1035423 w 2546209"/>
                          <a:gd name="connsiteY59" fmla="*/ 1053505 h 3370881"/>
                          <a:gd name="connsiteX60" fmla="*/ 1008529 w 2546209"/>
                          <a:gd name="connsiteY60" fmla="*/ 1057987 h 3370881"/>
                          <a:gd name="connsiteX61" fmla="*/ 995082 w 2546209"/>
                          <a:gd name="connsiteY61" fmla="*/ 1062470 h 3370881"/>
                          <a:gd name="connsiteX62" fmla="*/ 945776 w 2546209"/>
                          <a:gd name="connsiteY62" fmla="*/ 1031093 h 3370881"/>
                          <a:gd name="connsiteX63" fmla="*/ 941294 w 2546209"/>
                          <a:gd name="connsiteY63" fmla="*/ 1017646 h 3370881"/>
                          <a:gd name="connsiteX64" fmla="*/ 932329 w 2546209"/>
                          <a:gd name="connsiteY64" fmla="*/ 919034 h 3370881"/>
                          <a:gd name="connsiteX65" fmla="*/ 914400 w 2546209"/>
                          <a:gd name="connsiteY65" fmla="*/ 901105 h 3370881"/>
                          <a:gd name="connsiteX66" fmla="*/ 918882 w 2546209"/>
                          <a:gd name="connsiteY66" fmla="*/ 869729 h 3370881"/>
                          <a:gd name="connsiteX67" fmla="*/ 941294 w 2546209"/>
                          <a:gd name="connsiteY67" fmla="*/ 865246 h 3370881"/>
                          <a:gd name="connsiteX68" fmla="*/ 959223 w 2546209"/>
                          <a:gd name="connsiteY68" fmla="*/ 851799 h 3370881"/>
                          <a:gd name="connsiteX69" fmla="*/ 990600 w 2546209"/>
                          <a:gd name="connsiteY69" fmla="*/ 847317 h 3370881"/>
                          <a:gd name="connsiteX70" fmla="*/ 1129553 w 2546209"/>
                          <a:gd name="connsiteY70" fmla="*/ 838352 h 3370881"/>
                          <a:gd name="connsiteX71" fmla="*/ 1147482 w 2546209"/>
                          <a:gd name="connsiteY71" fmla="*/ 829387 h 3370881"/>
                          <a:gd name="connsiteX72" fmla="*/ 1178859 w 2546209"/>
                          <a:gd name="connsiteY72" fmla="*/ 806976 h 3370881"/>
                          <a:gd name="connsiteX73" fmla="*/ 1192306 w 2546209"/>
                          <a:gd name="connsiteY73" fmla="*/ 793529 h 3370881"/>
                          <a:gd name="connsiteX74" fmla="*/ 1214718 w 2546209"/>
                          <a:gd name="connsiteY74" fmla="*/ 784564 h 3370881"/>
                          <a:gd name="connsiteX75" fmla="*/ 1241612 w 2546209"/>
                          <a:gd name="connsiteY75" fmla="*/ 771117 h 3370881"/>
                          <a:gd name="connsiteX76" fmla="*/ 1277470 w 2546209"/>
                          <a:gd name="connsiteY76" fmla="*/ 753187 h 3370881"/>
                          <a:gd name="connsiteX77" fmla="*/ 1295400 w 2546209"/>
                          <a:gd name="connsiteY77" fmla="*/ 730776 h 3370881"/>
                          <a:gd name="connsiteX78" fmla="*/ 1317812 w 2546209"/>
                          <a:gd name="connsiteY78" fmla="*/ 708364 h 3370881"/>
                          <a:gd name="connsiteX79" fmla="*/ 1353670 w 2546209"/>
                          <a:gd name="connsiteY79" fmla="*/ 663540 h 3370881"/>
                          <a:gd name="connsiteX80" fmla="*/ 1371600 w 2546209"/>
                          <a:gd name="connsiteY80" fmla="*/ 636646 h 3370881"/>
                          <a:gd name="connsiteX81" fmla="*/ 1380565 w 2546209"/>
                          <a:gd name="connsiteY81" fmla="*/ 596305 h 3370881"/>
                          <a:gd name="connsiteX82" fmla="*/ 1385047 w 2546209"/>
                          <a:gd name="connsiteY82" fmla="*/ 582858 h 3370881"/>
                          <a:gd name="connsiteX83" fmla="*/ 1380565 w 2546209"/>
                          <a:gd name="connsiteY83" fmla="*/ 533552 h 3370881"/>
                          <a:gd name="connsiteX84" fmla="*/ 1367118 w 2546209"/>
                          <a:gd name="connsiteY84" fmla="*/ 524587 h 3370881"/>
                          <a:gd name="connsiteX85" fmla="*/ 1349188 w 2546209"/>
                          <a:gd name="connsiteY85" fmla="*/ 520105 h 3370881"/>
                          <a:gd name="connsiteX86" fmla="*/ 1326776 w 2546209"/>
                          <a:gd name="connsiteY86" fmla="*/ 511140 h 3370881"/>
                          <a:gd name="connsiteX87" fmla="*/ 1281953 w 2546209"/>
                          <a:gd name="connsiteY87" fmla="*/ 515623 h 3370881"/>
                          <a:gd name="connsiteX88" fmla="*/ 1250576 w 2546209"/>
                          <a:gd name="connsiteY88" fmla="*/ 529070 h 3370881"/>
                          <a:gd name="connsiteX89" fmla="*/ 1210235 w 2546209"/>
                          <a:gd name="connsiteY89" fmla="*/ 542517 h 3370881"/>
                          <a:gd name="connsiteX90" fmla="*/ 1183341 w 2546209"/>
                          <a:gd name="connsiteY90" fmla="*/ 555964 h 3370881"/>
                          <a:gd name="connsiteX91" fmla="*/ 1160929 w 2546209"/>
                          <a:gd name="connsiteY91" fmla="*/ 569411 h 3370881"/>
                          <a:gd name="connsiteX92" fmla="*/ 1134035 w 2546209"/>
                          <a:gd name="connsiteY92" fmla="*/ 578376 h 3370881"/>
                          <a:gd name="connsiteX93" fmla="*/ 1111623 w 2546209"/>
                          <a:gd name="connsiteY93" fmla="*/ 587340 h 3370881"/>
                          <a:gd name="connsiteX94" fmla="*/ 1084729 w 2546209"/>
                          <a:gd name="connsiteY94" fmla="*/ 596305 h 3370881"/>
                          <a:gd name="connsiteX95" fmla="*/ 986118 w 2546209"/>
                          <a:gd name="connsiteY95" fmla="*/ 591823 h 3370881"/>
                          <a:gd name="connsiteX96" fmla="*/ 927847 w 2546209"/>
                          <a:gd name="connsiteY96" fmla="*/ 578376 h 3370881"/>
                          <a:gd name="connsiteX97" fmla="*/ 896470 w 2546209"/>
                          <a:gd name="connsiteY97" fmla="*/ 555964 h 3370881"/>
                          <a:gd name="connsiteX98" fmla="*/ 883023 w 2546209"/>
                          <a:gd name="connsiteY98" fmla="*/ 546999 h 3370881"/>
                          <a:gd name="connsiteX99" fmla="*/ 865094 w 2546209"/>
                          <a:gd name="connsiteY99" fmla="*/ 497693 h 3370881"/>
                          <a:gd name="connsiteX100" fmla="*/ 869576 w 2546209"/>
                          <a:gd name="connsiteY100" fmla="*/ 403564 h 3370881"/>
                          <a:gd name="connsiteX101" fmla="*/ 874059 w 2546209"/>
                          <a:gd name="connsiteY101" fmla="*/ 385634 h 3370881"/>
                          <a:gd name="connsiteX102" fmla="*/ 883023 w 2546209"/>
                          <a:gd name="connsiteY102" fmla="*/ 372187 h 3370881"/>
                          <a:gd name="connsiteX103" fmla="*/ 909918 w 2546209"/>
                          <a:gd name="connsiteY103" fmla="*/ 363223 h 3370881"/>
                          <a:gd name="connsiteX104" fmla="*/ 914400 w 2546209"/>
                          <a:gd name="connsiteY104" fmla="*/ 385634 h 3370881"/>
                          <a:gd name="connsiteX105" fmla="*/ 909918 w 2546209"/>
                          <a:gd name="connsiteY105" fmla="*/ 408046 h 3370881"/>
                          <a:gd name="connsiteX106" fmla="*/ 900953 w 2546209"/>
                          <a:gd name="connsiteY106" fmla="*/ 466317 h 3370881"/>
                          <a:gd name="connsiteX107" fmla="*/ 905435 w 2546209"/>
                          <a:gd name="connsiteY107" fmla="*/ 515623 h 3370881"/>
                          <a:gd name="connsiteX108" fmla="*/ 932329 w 2546209"/>
                          <a:gd name="connsiteY108" fmla="*/ 551481 h 3370881"/>
                          <a:gd name="connsiteX109" fmla="*/ 954741 w 2546209"/>
                          <a:gd name="connsiteY109" fmla="*/ 560446 h 3370881"/>
                          <a:gd name="connsiteX110" fmla="*/ 972670 w 2546209"/>
                          <a:gd name="connsiteY110" fmla="*/ 569411 h 3370881"/>
                          <a:gd name="connsiteX111" fmla="*/ 1066800 w 2546209"/>
                          <a:gd name="connsiteY111" fmla="*/ 564929 h 3370881"/>
                          <a:gd name="connsiteX112" fmla="*/ 1111623 w 2546209"/>
                          <a:gd name="connsiteY112" fmla="*/ 551481 h 3370881"/>
                          <a:gd name="connsiteX113" fmla="*/ 1129553 w 2546209"/>
                          <a:gd name="connsiteY113" fmla="*/ 538034 h 3370881"/>
                          <a:gd name="connsiteX114" fmla="*/ 1156447 w 2546209"/>
                          <a:gd name="connsiteY114" fmla="*/ 511140 h 3370881"/>
                          <a:gd name="connsiteX115" fmla="*/ 1160929 w 2546209"/>
                          <a:gd name="connsiteY115" fmla="*/ 493211 h 3370881"/>
                          <a:gd name="connsiteX116" fmla="*/ 1178859 w 2546209"/>
                          <a:gd name="connsiteY116" fmla="*/ 331846 h 3370881"/>
                          <a:gd name="connsiteX117" fmla="*/ 1215315 w 2546209"/>
                          <a:gd name="connsiteY117" fmla="*/ 270289 h 3370881"/>
                          <a:gd name="connsiteX118" fmla="*/ 1214718 w 2546209"/>
                          <a:gd name="connsiteY118" fmla="*/ 367705 h 3370881"/>
                          <a:gd name="connsiteX119" fmla="*/ 1201270 w 2546209"/>
                          <a:gd name="connsiteY119" fmla="*/ 412529 h 3370881"/>
                          <a:gd name="connsiteX120" fmla="*/ 1210235 w 2546209"/>
                          <a:gd name="connsiteY120" fmla="*/ 461834 h 3370881"/>
                          <a:gd name="connsiteX121" fmla="*/ 1214718 w 2546209"/>
                          <a:gd name="connsiteY121" fmla="*/ 475281 h 3370881"/>
                          <a:gd name="connsiteX122" fmla="*/ 1228165 w 2546209"/>
                          <a:gd name="connsiteY122" fmla="*/ 484246 h 3370881"/>
                          <a:gd name="connsiteX123" fmla="*/ 1250576 w 2546209"/>
                          <a:gd name="connsiteY123" fmla="*/ 502176 h 3370881"/>
                          <a:gd name="connsiteX124" fmla="*/ 1317812 w 2546209"/>
                          <a:gd name="connsiteY124" fmla="*/ 497693 h 3370881"/>
                          <a:gd name="connsiteX125" fmla="*/ 1353670 w 2546209"/>
                          <a:gd name="connsiteY125" fmla="*/ 488729 h 3370881"/>
                          <a:gd name="connsiteX126" fmla="*/ 1506070 w 2546209"/>
                          <a:gd name="connsiteY126" fmla="*/ 457352 h 3370881"/>
                          <a:gd name="connsiteX127" fmla="*/ 1550894 w 2546209"/>
                          <a:gd name="connsiteY127" fmla="*/ 430458 h 3370881"/>
                          <a:gd name="connsiteX128" fmla="*/ 1564341 w 2546209"/>
                          <a:gd name="connsiteY128" fmla="*/ 417011 h 3370881"/>
                          <a:gd name="connsiteX129" fmla="*/ 1586753 w 2546209"/>
                          <a:gd name="connsiteY129" fmla="*/ 399081 h 3370881"/>
                          <a:gd name="connsiteX130" fmla="*/ 1595718 w 2546209"/>
                          <a:gd name="connsiteY130" fmla="*/ 381152 h 3370881"/>
                          <a:gd name="connsiteX131" fmla="*/ 1600200 w 2546209"/>
                          <a:gd name="connsiteY131" fmla="*/ 363223 h 3370881"/>
                          <a:gd name="connsiteX132" fmla="*/ 1609165 w 2546209"/>
                          <a:gd name="connsiteY132" fmla="*/ 313917 h 3370881"/>
                          <a:gd name="connsiteX133" fmla="*/ 1537447 w 2546209"/>
                          <a:gd name="connsiteY133" fmla="*/ 188411 h 3370881"/>
                          <a:gd name="connsiteX134" fmla="*/ 1613647 w 2546209"/>
                          <a:gd name="connsiteY134" fmla="*/ 399081 h 3370881"/>
                          <a:gd name="connsiteX135" fmla="*/ 1627094 w 2546209"/>
                          <a:gd name="connsiteY135" fmla="*/ 417011 h 3370881"/>
                          <a:gd name="connsiteX136" fmla="*/ 1658470 w 2546209"/>
                          <a:gd name="connsiteY136" fmla="*/ 412529 h 3370881"/>
                          <a:gd name="connsiteX137" fmla="*/ 1685365 w 2546209"/>
                          <a:gd name="connsiteY137" fmla="*/ 390117 h 3370881"/>
                          <a:gd name="connsiteX138" fmla="*/ 1694329 w 2546209"/>
                          <a:gd name="connsiteY138" fmla="*/ 376670 h 3370881"/>
                          <a:gd name="connsiteX139" fmla="*/ 1734670 w 2546209"/>
                          <a:gd name="connsiteY139" fmla="*/ 354258 h 3370881"/>
                          <a:gd name="connsiteX140" fmla="*/ 1743635 w 2546209"/>
                          <a:gd name="connsiteY140" fmla="*/ 340811 h 3370881"/>
                          <a:gd name="connsiteX141" fmla="*/ 1757082 w 2546209"/>
                          <a:gd name="connsiteY141" fmla="*/ 336329 h 3370881"/>
                          <a:gd name="connsiteX142" fmla="*/ 1792941 w 2546209"/>
                          <a:gd name="connsiteY142" fmla="*/ 318399 h 3370881"/>
                          <a:gd name="connsiteX143" fmla="*/ 1797423 w 2546209"/>
                          <a:gd name="connsiteY143" fmla="*/ 336329 h 3370881"/>
                          <a:gd name="connsiteX144" fmla="*/ 1792941 w 2546209"/>
                          <a:gd name="connsiteY144" fmla="*/ 354258 h 3370881"/>
                          <a:gd name="connsiteX145" fmla="*/ 1788459 w 2546209"/>
                          <a:gd name="connsiteY145" fmla="*/ 367705 h 3370881"/>
                          <a:gd name="connsiteX146" fmla="*/ 1761565 w 2546209"/>
                          <a:gd name="connsiteY146" fmla="*/ 390117 h 3370881"/>
                          <a:gd name="connsiteX147" fmla="*/ 1783976 w 2546209"/>
                          <a:gd name="connsiteY147" fmla="*/ 399081 h 3370881"/>
                          <a:gd name="connsiteX148" fmla="*/ 1878106 w 2546209"/>
                          <a:gd name="connsiteY148" fmla="*/ 390117 h 3370881"/>
                          <a:gd name="connsiteX149" fmla="*/ 1891553 w 2546209"/>
                          <a:gd name="connsiteY149" fmla="*/ 381152 h 3370881"/>
                          <a:gd name="connsiteX150" fmla="*/ 1918447 w 2546209"/>
                          <a:gd name="connsiteY150" fmla="*/ 372187 h 3370881"/>
                          <a:gd name="connsiteX151" fmla="*/ 1940859 w 2546209"/>
                          <a:gd name="connsiteY151" fmla="*/ 358740 h 3370881"/>
                          <a:gd name="connsiteX152" fmla="*/ 1954306 w 2546209"/>
                          <a:gd name="connsiteY152" fmla="*/ 354258 h 3370881"/>
                          <a:gd name="connsiteX153" fmla="*/ 2003612 w 2546209"/>
                          <a:gd name="connsiteY153" fmla="*/ 327364 h 3370881"/>
                          <a:gd name="connsiteX154" fmla="*/ 2008094 w 2546209"/>
                          <a:gd name="connsiteY154" fmla="*/ 345293 h 3370881"/>
                          <a:gd name="connsiteX155" fmla="*/ 1999129 w 2546209"/>
                          <a:gd name="connsiteY155" fmla="*/ 358740 h 3370881"/>
                          <a:gd name="connsiteX156" fmla="*/ 1994647 w 2546209"/>
                          <a:gd name="connsiteY156" fmla="*/ 372187 h 3370881"/>
                          <a:gd name="connsiteX157" fmla="*/ 2039470 w 2546209"/>
                          <a:gd name="connsiteY157" fmla="*/ 390117 h 3370881"/>
                          <a:gd name="connsiteX158" fmla="*/ 2115670 w 2546209"/>
                          <a:gd name="connsiteY158" fmla="*/ 390117 h 3370881"/>
                          <a:gd name="connsiteX159" fmla="*/ 2160494 w 2546209"/>
                          <a:gd name="connsiteY159" fmla="*/ 376670 h 3370881"/>
                          <a:gd name="connsiteX160" fmla="*/ 2191870 w 2546209"/>
                          <a:gd name="connsiteY160" fmla="*/ 363223 h 3370881"/>
                          <a:gd name="connsiteX161" fmla="*/ 2205318 w 2546209"/>
                          <a:gd name="connsiteY161" fmla="*/ 358740 h 3370881"/>
                          <a:gd name="connsiteX162" fmla="*/ 2232212 w 2546209"/>
                          <a:gd name="connsiteY162" fmla="*/ 340811 h 3370881"/>
                          <a:gd name="connsiteX163" fmla="*/ 2312894 w 2546209"/>
                          <a:gd name="connsiteY163" fmla="*/ 183929 h 3370881"/>
                          <a:gd name="connsiteX164" fmla="*/ 2339788 w 2546209"/>
                          <a:gd name="connsiteY164" fmla="*/ 151 h 3370881"/>
                          <a:gd name="connsiteX165" fmla="*/ 2357718 w 2546209"/>
                          <a:gd name="connsiteY165" fmla="*/ 215305 h 3370881"/>
                          <a:gd name="connsiteX166" fmla="*/ 2254623 w 2546209"/>
                          <a:gd name="connsiteY166" fmla="*/ 376670 h 3370881"/>
                          <a:gd name="connsiteX167" fmla="*/ 2245659 w 2546209"/>
                          <a:gd name="connsiteY167" fmla="*/ 390117 h 3370881"/>
                          <a:gd name="connsiteX168" fmla="*/ 2254623 w 2546209"/>
                          <a:gd name="connsiteY168" fmla="*/ 403564 h 3370881"/>
                          <a:gd name="connsiteX169" fmla="*/ 2353235 w 2546209"/>
                          <a:gd name="connsiteY169" fmla="*/ 399081 h 3370881"/>
                          <a:gd name="connsiteX170" fmla="*/ 2366682 w 2546209"/>
                          <a:gd name="connsiteY170" fmla="*/ 394599 h 3370881"/>
                          <a:gd name="connsiteX171" fmla="*/ 2389094 w 2546209"/>
                          <a:gd name="connsiteY171" fmla="*/ 390117 h 3370881"/>
                          <a:gd name="connsiteX172" fmla="*/ 2424953 w 2546209"/>
                          <a:gd name="connsiteY172" fmla="*/ 367705 h 3370881"/>
                          <a:gd name="connsiteX173" fmla="*/ 2451847 w 2546209"/>
                          <a:gd name="connsiteY173" fmla="*/ 358740 h 3370881"/>
                          <a:gd name="connsiteX174" fmla="*/ 2541495 w 2546209"/>
                          <a:gd name="connsiteY174" fmla="*/ 62906 h 3370881"/>
                          <a:gd name="connsiteX175" fmla="*/ 2505635 w 2546209"/>
                          <a:gd name="connsiteY175" fmla="*/ 372187 h 3370881"/>
                          <a:gd name="connsiteX176" fmla="*/ 2483223 w 2546209"/>
                          <a:gd name="connsiteY176" fmla="*/ 385634 h 3370881"/>
                          <a:gd name="connsiteX177" fmla="*/ 2465294 w 2546209"/>
                          <a:gd name="connsiteY177" fmla="*/ 399081 h 3370881"/>
                          <a:gd name="connsiteX178" fmla="*/ 2442882 w 2546209"/>
                          <a:gd name="connsiteY178" fmla="*/ 403564 h 3370881"/>
                          <a:gd name="connsiteX179" fmla="*/ 2398059 w 2546209"/>
                          <a:gd name="connsiteY179" fmla="*/ 417011 h 3370881"/>
                          <a:gd name="connsiteX180" fmla="*/ 2375647 w 2546209"/>
                          <a:gd name="connsiteY180" fmla="*/ 425976 h 3370881"/>
                          <a:gd name="connsiteX181" fmla="*/ 2357718 w 2546209"/>
                          <a:gd name="connsiteY181" fmla="*/ 430458 h 3370881"/>
                          <a:gd name="connsiteX182" fmla="*/ 2344270 w 2546209"/>
                          <a:gd name="connsiteY182" fmla="*/ 461834 h 3370881"/>
                          <a:gd name="connsiteX183" fmla="*/ 2353235 w 2546209"/>
                          <a:gd name="connsiteY183" fmla="*/ 502176 h 3370881"/>
                          <a:gd name="connsiteX184" fmla="*/ 2362200 w 2546209"/>
                          <a:gd name="connsiteY184" fmla="*/ 515623 h 3370881"/>
                          <a:gd name="connsiteX185" fmla="*/ 2344270 w 2546209"/>
                          <a:gd name="connsiteY185" fmla="*/ 587340 h 3370881"/>
                          <a:gd name="connsiteX186" fmla="*/ 2321859 w 2546209"/>
                          <a:gd name="connsiteY186" fmla="*/ 614234 h 3370881"/>
                          <a:gd name="connsiteX187" fmla="*/ 2308412 w 2546209"/>
                          <a:gd name="connsiteY187" fmla="*/ 636646 h 3370881"/>
                          <a:gd name="connsiteX188" fmla="*/ 2281518 w 2546209"/>
                          <a:gd name="connsiteY188" fmla="*/ 641129 h 3370881"/>
                          <a:gd name="connsiteX189" fmla="*/ 2259106 w 2546209"/>
                          <a:gd name="connsiteY189" fmla="*/ 636646 h 3370881"/>
                          <a:gd name="connsiteX190" fmla="*/ 2277035 w 2546209"/>
                          <a:gd name="connsiteY190" fmla="*/ 578376 h 3370881"/>
                          <a:gd name="connsiteX191" fmla="*/ 2290482 w 2546209"/>
                          <a:gd name="connsiteY191" fmla="*/ 542517 h 3370881"/>
                          <a:gd name="connsiteX192" fmla="*/ 2286000 w 2546209"/>
                          <a:gd name="connsiteY192" fmla="*/ 506658 h 3370881"/>
                          <a:gd name="connsiteX193" fmla="*/ 2245659 w 2546209"/>
                          <a:gd name="connsiteY193" fmla="*/ 448387 h 3370881"/>
                          <a:gd name="connsiteX194" fmla="*/ 2200835 w 2546209"/>
                          <a:gd name="connsiteY194" fmla="*/ 430458 h 3370881"/>
                          <a:gd name="connsiteX195" fmla="*/ 2169459 w 2546209"/>
                          <a:gd name="connsiteY195" fmla="*/ 425976 h 3370881"/>
                          <a:gd name="connsiteX196" fmla="*/ 2102223 w 2546209"/>
                          <a:gd name="connsiteY196" fmla="*/ 430458 h 3370881"/>
                          <a:gd name="connsiteX197" fmla="*/ 2084294 w 2546209"/>
                          <a:gd name="connsiteY197" fmla="*/ 439423 h 3370881"/>
                          <a:gd name="connsiteX198" fmla="*/ 2070847 w 2546209"/>
                          <a:gd name="connsiteY198" fmla="*/ 443905 h 3370881"/>
                          <a:gd name="connsiteX199" fmla="*/ 2061882 w 2546209"/>
                          <a:gd name="connsiteY199" fmla="*/ 461834 h 3370881"/>
                          <a:gd name="connsiteX200" fmla="*/ 2034988 w 2546209"/>
                          <a:gd name="connsiteY200" fmla="*/ 475281 h 3370881"/>
                          <a:gd name="connsiteX201" fmla="*/ 1783976 w 2546209"/>
                          <a:gd name="connsiteY201" fmla="*/ 479764 h 3370881"/>
                          <a:gd name="connsiteX202" fmla="*/ 1766047 w 2546209"/>
                          <a:gd name="connsiteY202" fmla="*/ 488729 h 3370881"/>
                          <a:gd name="connsiteX203" fmla="*/ 1703294 w 2546209"/>
                          <a:gd name="connsiteY203" fmla="*/ 506658 h 3370881"/>
                          <a:gd name="connsiteX204" fmla="*/ 1689847 w 2546209"/>
                          <a:gd name="connsiteY204" fmla="*/ 511140 h 3370881"/>
                          <a:gd name="connsiteX205" fmla="*/ 1676400 w 2546209"/>
                          <a:gd name="connsiteY205" fmla="*/ 520105 h 3370881"/>
                          <a:gd name="connsiteX206" fmla="*/ 1649506 w 2546209"/>
                          <a:gd name="connsiteY206" fmla="*/ 529070 h 3370881"/>
                          <a:gd name="connsiteX207" fmla="*/ 1636059 w 2546209"/>
                          <a:gd name="connsiteY207" fmla="*/ 538034 h 3370881"/>
                          <a:gd name="connsiteX208" fmla="*/ 1622612 w 2546209"/>
                          <a:gd name="connsiteY208" fmla="*/ 551481 h 3370881"/>
                          <a:gd name="connsiteX209" fmla="*/ 1609165 w 2546209"/>
                          <a:gd name="connsiteY209" fmla="*/ 555964 h 3370881"/>
                          <a:gd name="connsiteX210" fmla="*/ 1577788 w 2546209"/>
                          <a:gd name="connsiteY210" fmla="*/ 587340 h 3370881"/>
                          <a:gd name="connsiteX211" fmla="*/ 1568823 w 2546209"/>
                          <a:gd name="connsiteY211" fmla="*/ 600787 h 3370881"/>
                          <a:gd name="connsiteX212" fmla="*/ 1555376 w 2546209"/>
                          <a:gd name="connsiteY212" fmla="*/ 614234 h 3370881"/>
                          <a:gd name="connsiteX213" fmla="*/ 1524000 w 2546209"/>
                          <a:gd name="connsiteY213" fmla="*/ 654576 h 3370881"/>
                          <a:gd name="connsiteX214" fmla="*/ 1519518 w 2546209"/>
                          <a:gd name="connsiteY214" fmla="*/ 668023 h 3370881"/>
                          <a:gd name="connsiteX215" fmla="*/ 1528482 w 2546209"/>
                          <a:gd name="connsiteY215" fmla="*/ 708364 h 3370881"/>
                          <a:gd name="connsiteX216" fmla="*/ 1537447 w 2546209"/>
                          <a:gd name="connsiteY216" fmla="*/ 721811 h 3370881"/>
                          <a:gd name="connsiteX217" fmla="*/ 1568823 w 2546209"/>
                          <a:gd name="connsiteY217" fmla="*/ 712846 h 3370881"/>
                          <a:gd name="connsiteX218" fmla="*/ 1600200 w 2546209"/>
                          <a:gd name="connsiteY218" fmla="*/ 712846 h 3370881"/>
                          <a:gd name="connsiteX219" fmla="*/ 1631576 w 2546209"/>
                          <a:gd name="connsiteY219" fmla="*/ 690434 h 3370881"/>
                          <a:gd name="connsiteX220" fmla="*/ 1645023 w 2546209"/>
                          <a:gd name="connsiteY220" fmla="*/ 676987 h 3370881"/>
                          <a:gd name="connsiteX221" fmla="*/ 1685365 w 2546209"/>
                          <a:gd name="connsiteY221" fmla="*/ 645611 h 3370881"/>
                          <a:gd name="connsiteX222" fmla="*/ 1716741 w 2546209"/>
                          <a:gd name="connsiteY222" fmla="*/ 614234 h 3370881"/>
                          <a:gd name="connsiteX223" fmla="*/ 1748118 w 2546209"/>
                          <a:gd name="connsiteY223" fmla="*/ 596305 h 3370881"/>
                          <a:gd name="connsiteX224" fmla="*/ 1761565 w 2546209"/>
                          <a:gd name="connsiteY224" fmla="*/ 591823 h 3370881"/>
                          <a:gd name="connsiteX225" fmla="*/ 1779494 w 2546209"/>
                          <a:gd name="connsiteY225" fmla="*/ 582858 h 3370881"/>
                          <a:gd name="connsiteX226" fmla="*/ 1815353 w 2546209"/>
                          <a:gd name="connsiteY226" fmla="*/ 573893 h 3370881"/>
                          <a:gd name="connsiteX227" fmla="*/ 2030506 w 2546209"/>
                          <a:gd name="connsiteY227" fmla="*/ 578376 h 3370881"/>
                          <a:gd name="connsiteX228" fmla="*/ 2017059 w 2546209"/>
                          <a:gd name="connsiteY228" fmla="*/ 600787 h 3370881"/>
                          <a:gd name="connsiteX229" fmla="*/ 1981200 w 2546209"/>
                          <a:gd name="connsiteY229" fmla="*/ 636646 h 3370881"/>
                          <a:gd name="connsiteX230" fmla="*/ 1967753 w 2546209"/>
                          <a:gd name="connsiteY230" fmla="*/ 650093 h 3370881"/>
                          <a:gd name="connsiteX231" fmla="*/ 1936376 w 2546209"/>
                          <a:gd name="connsiteY231" fmla="*/ 690434 h 3370881"/>
                          <a:gd name="connsiteX232" fmla="*/ 1905000 w 2546209"/>
                          <a:gd name="connsiteY232" fmla="*/ 717329 h 3370881"/>
                          <a:gd name="connsiteX233" fmla="*/ 1860176 w 2546209"/>
                          <a:gd name="connsiteY233" fmla="*/ 735258 h 3370881"/>
                          <a:gd name="connsiteX234" fmla="*/ 1788459 w 2546209"/>
                          <a:gd name="connsiteY234" fmla="*/ 744223 h 3370881"/>
                          <a:gd name="connsiteX235" fmla="*/ 1846729 w 2546209"/>
                          <a:gd name="connsiteY235" fmla="*/ 802493 h 3370881"/>
                          <a:gd name="connsiteX236" fmla="*/ 1913965 w 2546209"/>
                          <a:gd name="connsiteY236" fmla="*/ 829387 h 3370881"/>
                          <a:gd name="connsiteX237" fmla="*/ 1922929 w 2546209"/>
                          <a:gd name="connsiteY237" fmla="*/ 842834 h 3370881"/>
                          <a:gd name="connsiteX238" fmla="*/ 1967753 w 2546209"/>
                          <a:gd name="connsiteY238" fmla="*/ 883176 h 3370881"/>
                          <a:gd name="connsiteX239" fmla="*/ 1981200 w 2546209"/>
                          <a:gd name="connsiteY239" fmla="*/ 896623 h 3370881"/>
                          <a:gd name="connsiteX240" fmla="*/ 1994647 w 2546209"/>
                          <a:gd name="connsiteY240" fmla="*/ 905587 h 3370881"/>
                          <a:gd name="connsiteX241" fmla="*/ 2021541 w 2546209"/>
                          <a:gd name="connsiteY241" fmla="*/ 927999 h 3370881"/>
                          <a:gd name="connsiteX242" fmla="*/ 2030506 w 2546209"/>
                          <a:gd name="connsiteY242" fmla="*/ 941446 h 3370881"/>
                          <a:gd name="connsiteX243" fmla="*/ 2057400 w 2546209"/>
                          <a:gd name="connsiteY243" fmla="*/ 968340 h 3370881"/>
                          <a:gd name="connsiteX244" fmla="*/ 2088776 w 2546209"/>
                          <a:gd name="connsiteY244" fmla="*/ 1013164 h 3370881"/>
                          <a:gd name="connsiteX245" fmla="*/ 2115670 w 2546209"/>
                          <a:gd name="connsiteY245" fmla="*/ 1057987 h 3370881"/>
                          <a:gd name="connsiteX246" fmla="*/ 2120153 w 2546209"/>
                          <a:gd name="connsiteY246" fmla="*/ 1089364 h 3370881"/>
                          <a:gd name="connsiteX247" fmla="*/ 2138082 w 2546209"/>
                          <a:gd name="connsiteY247" fmla="*/ 1143152 h 3370881"/>
                          <a:gd name="connsiteX248" fmla="*/ 2147047 w 2546209"/>
                          <a:gd name="connsiteY248" fmla="*/ 1196940 h 3370881"/>
                          <a:gd name="connsiteX249" fmla="*/ 2151529 w 2546209"/>
                          <a:gd name="connsiteY249" fmla="*/ 1210387 h 3370881"/>
                          <a:gd name="connsiteX250" fmla="*/ 2156012 w 2546209"/>
                          <a:gd name="connsiteY250" fmla="*/ 1228317 h 3370881"/>
                          <a:gd name="connsiteX251" fmla="*/ 2173941 w 2546209"/>
                          <a:gd name="connsiteY251" fmla="*/ 1295552 h 3370881"/>
                          <a:gd name="connsiteX252" fmla="*/ 2182906 w 2546209"/>
                          <a:gd name="connsiteY252" fmla="*/ 1313481 h 3370881"/>
                          <a:gd name="connsiteX253" fmla="*/ 2187388 w 2546209"/>
                          <a:gd name="connsiteY253" fmla="*/ 1331411 h 3370881"/>
                          <a:gd name="connsiteX254" fmla="*/ 2214282 w 2546209"/>
                          <a:gd name="connsiteY254" fmla="*/ 1385199 h 3370881"/>
                          <a:gd name="connsiteX255" fmla="*/ 2218765 w 2546209"/>
                          <a:gd name="connsiteY255" fmla="*/ 1403129 h 3370881"/>
                          <a:gd name="connsiteX256" fmla="*/ 2223247 w 2546209"/>
                          <a:gd name="connsiteY256" fmla="*/ 1430023 h 3370881"/>
                          <a:gd name="connsiteX257" fmla="*/ 2236694 w 2546209"/>
                          <a:gd name="connsiteY257" fmla="*/ 1456917 h 3370881"/>
                          <a:gd name="connsiteX258" fmla="*/ 2241176 w 2546209"/>
                          <a:gd name="connsiteY258" fmla="*/ 1577940 h 3370881"/>
                          <a:gd name="connsiteX259" fmla="*/ 2245659 w 2546209"/>
                          <a:gd name="connsiteY259" fmla="*/ 1595870 h 3370881"/>
                          <a:gd name="connsiteX260" fmla="*/ 2236694 w 2546209"/>
                          <a:gd name="connsiteY260" fmla="*/ 1694481 h 3370881"/>
                          <a:gd name="connsiteX261" fmla="*/ 2227729 w 2546209"/>
                          <a:gd name="connsiteY261" fmla="*/ 1716893 h 3370881"/>
                          <a:gd name="connsiteX262" fmla="*/ 2223247 w 2546209"/>
                          <a:gd name="connsiteY262" fmla="*/ 1730340 h 3370881"/>
                          <a:gd name="connsiteX263" fmla="*/ 2200835 w 2546209"/>
                          <a:gd name="connsiteY263" fmla="*/ 1788611 h 3370881"/>
                          <a:gd name="connsiteX264" fmla="*/ 2191870 w 2546209"/>
                          <a:gd name="connsiteY264" fmla="*/ 1811023 h 3370881"/>
                          <a:gd name="connsiteX265" fmla="*/ 2187388 w 2546209"/>
                          <a:gd name="connsiteY265" fmla="*/ 1824470 h 3370881"/>
                          <a:gd name="connsiteX266" fmla="*/ 2169459 w 2546209"/>
                          <a:gd name="connsiteY266" fmla="*/ 1869293 h 3370881"/>
                          <a:gd name="connsiteX267" fmla="*/ 2164976 w 2546209"/>
                          <a:gd name="connsiteY267" fmla="*/ 1882740 h 3370881"/>
                          <a:gd name="connsiteX268" fmla="*/ 2156012 w 2546209"/>
                          <a:gd name="connsiteY268" fmla="*/ 1927564 h 3370881"/>
                          <a:gd name="connsiteX269" fmla="*/ 2173941 w 2546209"/>
                          <a:gd name="connsiteY269" fmla="*/ 1945493 h 3370881"/>
                          <a:gd name="connsiteX270" fmla="*/ 2196353 w 2546209"/>
                          <a:gd name="connsiteY270" fmla="*/ 1958940 h 3370881"/>
                          <a:gd name="connsiteX271" fmla="*/ 2241176 w 2546209"/>
                          <a:gd name="connsiteY271" fmla="*/ 2012729 h 3370881"/>
                          <a:gd name="connsiteX272" fmla="*/ 2263588 w 2546209"/>
                          <a:gd name="connsiteY272" fmla="*/ 2057552 h 3370881"/>
                          <a:gd name="connsiteX273" fmla="*/ 2286000 w 2546209"/>
                          <a:gd name="connsiteY273" fmla="*/ 2084446 h 3370881"/>
                          <a:gd name="connsiteX274" fmla="*/ 2299447 w 2546209"/>
                          <a:gd name="connsiteY274" fmla="*/ 2124787 h 3370881"/>
                          <a:gd name="connsiteX275" fmla="*/ 2321859 w 2546209"/>
                          <a:gd name="connsiteY275" fmla="*/ 2151681 h 3370881"/>
                          <a:gd name="connsiteX276" fmla="*/ 2344270 w 2546209"/>
                          <a:gd name="connsiteY276" fmla="*/ 2205470 h 3370881"/>
                          <a:gd name="connsiteX277" fmla="*/ 2348753 w 2546209"/>
                          <a:gd name="connsiteY277" fmla="*/ 2223399 h 3370881"/>
                          <a:gd name="connsiteX278" fmla="*/ 2366682 w 2546209"/>
                          <a:gd name="connsiteY278" fmla="*/ 2263740 h 3370881"/>
                          <a:gd name="connsiteX279" fmla="*/ 2375647 w 2546209"/>
                          <a:gd name="connsiteY279" fmla="*/ 2286152 h 3370881"/>
                          <a:gd name="connsiteX280" fmla="*/ 2380129 w 2546209"/>
                          <a:gd name="connsiteY280" fmla="*/ 2308564 h 3370881"/>
                          <a:gd name="connsiteX281" fmla="*/ 2389094 w 2546209"/>
                          <a:gd name="connsiteY281" fmla="*/ 2335458 h 3370881"/>
                          <a:gd name="connsiteX282" fmla="*/ 2393576 w 2546209"/>
                          <a:gd name="connsiteY282" fmla="*/ 2380281 h 3370881"/>
                          <a:gd name="connsiteX283" fmla="*/ 2398059 w 2546209"/>
                          <a:gd name="connsiteY283" fmla="*/ 2393729 h 3370881"/>
                          <a:gd name="connsiteX284" fmla="*/ 2402541 w 2546209"/>
                          <a:gd name="connsiteY284" fmla="*/ 2447517 h 3370881"/>
                          <a:gd name="connsiteX285" fmla="*/ 2407023 w 2546209"/>
                          <a:gd name="connsiteY285" fmla="*/ 2564058 h 3370881"/>
                          <a:gd name="connsiteX286" fmla="*/ 2389094 w 2546209"/>
                          <a:gd name="connsiteY286" fmla="*/ 2837481 h 3370881"/>
                          <a:gd name="connsiteX287" fmla="*/ 2380129 w 2546209"/>
                          <a:gd name="connsiteY287" fmla="*/ 2859893 h 3370881"/>
                          <a:gd name="connsiteX288" fmla="*/ 2357718 w 2546209"/>
                          <a:gd name="connsiteY288" fmla="*/ 2913681 h 3370881"/>
                          <a:gd name="connsiteX289" fmla="*/ 2348753 w 2546209"/>
                          <a:gd name="connsiteY289" fmla="*/ 2936093 h 3370881"/>
                          <a:gd name="connsiteX290" fmla="*/ 2339788 w 2546209"/>
                          <a:gd name="connsiteY290" fmla="*/ 2971952 h 3370881"/>
                          <a:gd name="connsiteX291" fmla="*/ 2326341 w 2546209"/>
                          <a:gd name="connsiteY291" fmla="*/ 2994364 h 3370881"/>
                          <a:gd name="connsiteX292" fmla="*/ 2317376 w 2546209"/>
                          <a:gd name="connsiteY292" fmla="*/ 3025740 h 3370881"/>
                          <a:gd name="connsiteX293" fmla="*/ 2303929 w 2546209"/>
                          <a:gd name="connsiteY293" fmla="*/ 3048152 h 3370881"/>
                          <a:gd name="connsiteX294" fmla="*/ 2290482 w 2546209"/>
                          <a:gd name="connsiteY294" fmla="*/ 3079529 h 3370881"/>
                          <a:gd name="connsiteX295" fmla="*/ 2272553 w 2546209"/>
                          <a:gd name="connsiteY295" fmla="*/ 3084011 h 3370881"/>
                          <a:gd name="connsiteX296" fmla="*/ 2259106 w 2546209"/>
                          <a:gd name="connsiteY296" fmla="*/ 3088493 h 3370881"/>
                          <a:gd name="connsiteX297" fmla="*/ 2241176 w 2546209"/>
                          <a:gd name="connsiteY297" fmla="*/ 3092976 h 3370881"/>
                          <a:gd name="connsiteX298" fmla="*/ 2209800 w 2546209"/>
                          <a:gd name="connsiteY298" fmla="*/ 3101940 h 3370881"/>
                          <a:gd name="connsiteX299" fmla="*/ 2205318 w 2546209"/>
                          <a:gd name="connsiteY299" fmla="*/ 3039187 h 3370881"/>
                          <a:gd name="connsiteX300" fmla="*/ 2218765 w 2546209"/>
                          <a:gd name="connsiteY300" fmla="*/ 3021258 h 3370881"/>
                          <a:gd name="connsiteX301" fmla="*/ 2245659 w 2546209"/>
                          <a:gd name="connsiteY301" fmla="*/ 2971952 h 3370881"/>
                          <a:gd name="connsiteX302" fmla="*/ 2268070 w 2546209"/>
                          <a:gd name="connsiteY302" fmla="*/ 2945058 h 3370881"/>
                          <a:gd name="connsiteX303" fmla="*/ 2268070 w 2546209"/>
                          <a:gd name="connsiteY303" fmla="*/ 2568540 h 3370881"/>
                          <a:gd name="connsiteX304" fmla="*/ 2259106 w 2546209"/>
                          <a:gd name="connsiteY304" fmla="*/ 2532681 h 3370881"/>
                          <a:gd name="connsiteX305" fmla="*/ 2250141 w 2546209"/>
                          <a:gd name="connsiteY305" fmla="*/ 2492340 h 3370881"/>
                          <a:gd name="connsiteX306" fmla="*/ 2245659 w 2546209"/>
                          <a:gd name="connsiteY306" fmla="*/ 2474411 h 3370881"/>
                          <a:gd name="connsiteX307" fmla="*/ 2245659 w 2546209"/>
                          <a:gd name="connsiteY307" fmla="*/ 2389247 h 3370881"/>
                          <a:gd name="connsiteX308" fmla="*/ 2173941 w 2546209"/>
                          <a:gd name="connsiteY308" fmla="*/ 2241328 h 3370881"/>
                          <a:gd name="connsiteX309" fmla="*/ 2070846 w 2546209"/>
                          <a:gd name="connsiteY309" fmla="*/ 2057553 h 3370881"/>
                          <a:gd name="connsiteX310" fmla="*/ 2057400 w 2546209"/>
                          <a:gd name="connsiteY310" fmla="*/ 2151681 h 3370881"/>
                          <a:gd name="connsiteX311" fmla="*/ 2048435 w 2546209"/>
                          <a:gd name="connsiteY311" fmla="*/ 2106858 h 3370881"/>
                          <a:gd name="connsiteX312" fmla="*/ 2034988 w 2546209"/>
                          <a:gd name="connsiteY312" fmla="*/ 2003764 h 3370881"/>
                          <a:gd name="connsiteX313" fmla="*/ 2026023 w 2546209"/>
                          <a:gd name="connsiteY313" fmla="*/ 2026176 h 3370881"/>
                          <a:gd name="connsiteX314" fmla="*/ 2021541 w 2546209"/>
                          <a:gd name="connsiteY314" fmla="*/ 2039623 h 3370881"/>
                          <a:gd name="connsiteX315" fmla="*/ 1999129 w 2546209"/>
                          <a:gd name="connsiteY315" fmla="*/ 2053070 h 3370881"/>
                          <a:gd name="connsiteX316" fmla="*/ 1990165 w 2546209"/>
                          <a:gd name="connsiteY316" fmla="*/ 2070999 h 3370881"/>
                          <a:gd name="connsiteX317" fmla="*/ 1967753 w 2546209"/>
                          <a:gd name="connsiteY317" fmla="*/ 2106858 h 3370881"/>
                          <a:gd name="connsiteX318" fmla="*/ 1981200 w 2546209"/>
                          <a:gd name="connsiteY318" fmla="*/ 2223399 h 3370881"/>
                          <a:gd name="connsiteX319" fmla="*/ 1994647 w 2546209"/>
                          <a:gd name="connsiteY319" fmla="*/ 2254776 h 3370881"/>
                          <a:gd name="connsiteX320" fmla="*/ 2003612 w 2546209"/>
                          <a:gd name="connsiteY320" fmla="*/ 2272705 h 3370881"/>
                          <a:gd name="connsiteX321" fmla="*/ 2026023 w 2546209"/>
                          <a:gd name="connsiteY321" fmla="*/ 2304081 h 3370881"/>
                          <a:gd name="connsiteX322" fmla="*/ 2043953 w 2546209"/>
                          <a:gd name="connsiteY322" fmla="*/ 2348905 h 3370881"/>
                          <a:gd name="connsiteX323" fmla="*/ 2061882 w 2546209"/>
                          <a:gd name="connsiteY323" fmla="*/ 2371317 h 3370881"/>
                          <a:gd name="connsiteX324" fmla="*/ 2088776 w 2546209"/>
                          <a:gd name="connsiteY324" fmla="*/ 2434070 h 3370881"/>
                          <a:gd name="connsiteX325" fmla="*/ 2102223 w 2546209"/>
                          <a:gd name="connsiteY325" fmla="*/ 2465446 h 3370881"/>
                          <a:gd name="connsiteX326" fmla="*/ 2106706 w 2546209"/>
                          <a:gd name="connsiteY326" fmla="*/ 2496823 h 3370881"/>
                          <a:gd name="connsiteX327" fmla="*/ 2124635 w 2546209"/>
                          <a:gd name="connsiteY327" fmla="*/ 2559576 h 3370881"/>
                          <a:gd name="connsiteX328" fmla="*/ 2138082 w 2546209"/>
                          <a:gd name="connsiteY328" fmla="*/ 2649223 h 3370881"/>
                          <a:gd name="connsiteX329" fmla="*/ 2147047 w 2546209"/>
                          <a:gd name="connsiteY329" fmla="*/ 2685081 h 3370881"/>
                          <a:gd name="connsiteX330" fmla="*/ 2151529 w 2546209"/>
                          <a:gd name="connsiteY330" fmla="*/ 2716458 h 3370881"/>
                          <a:gd name="connsiteX331" fmla="*/ 2160494 w 2546209"/>
                          <a:gd name="connsiteY331" fmla="*/ 2770246 h 3370881"/>
                          <a:gd name="connsiteX332" fmla="*/ 2156012 w 2546209"/>
                          <a:gd name="connsiteY332" fmla="*/ 2962987 h 3370881"/>
                          <a:gd name="connsiteX333" fmla="*/ 2138082 w 2546209"/>
                          <a:gd name="connsiteY333" fmla="*/ 3043670 h 3370881"/>
                          <a:gd name="connsiteX334" fmla="*/ 2133600 w 2546209"/>
                          <a:gd name="connsiteY334" fmla="*/ 3061599 h 3370881"/>
                          <a:gd name="connsiteX335" fmla="*/ 2120153 w 2546209"/>
                          <a:gd name="connsiteY335" fmla="*/ 3079529 h 3370881"/>
                          <a:gd name="connsiteX336" fmla="*/ 2111188 w 2546209"/>
                          <a:gd name="connsiteY336" fmla="*/ 3106423 h 3370881"/>
                          <a:gd name="connsiteX337" fmla="*/ 2088776 w 2546209"/>
                          <a:gd name="connsiteY337" fmla="*/ 3137799 h 3370881"/>
                          <a:gd name="connsiteX338" fmla="*/ 2075329 w 2546209"/>
                          <a:gd name="connsiteY338" fmla="*/ 3164693 h 3370881"/>
                          <a:gd name="connsiteX339" fmla="*/ 2061882 w 2546209"/>
                          <a:gd name="connsiteY339" fmla="*/ 3169176 h 3370881"/>
                          <a:gd name="connsiteX340" fmla="*/ 2021541 w 2546209"/>
                          <a:gd name="connsiteY340" fmla="*/ 3164693 h 3370881"/>
                          <a:gd name="connsiteX341" fmla="*/ 2012576 w 2546209"/>
                          <a:gd name="connsiteY341" fmla="*/ 3119870 h 3370881"/>
                          <a:gd name="connsiteX342" fmla="*/ 2048435 w 2546209"/>
                          <a:gd name="connsiteY342" fmla="*/ 3021258 h 3370881"/>
                          <a:gd name="connsiteX343" fmla="*/ 2048435 w 2546209"/>
                          <a:gd name="connsiteY343" fmla="*/ 3021258 h 3370881"/>
                          <a:gd name="connsiteX344" fmla="*/ 2061882 w 2546209"/>
                          <a:gd name="connsiteY344" fmla="*/ 2967470 h 3370881"/>
                          <a:gd name="connsiteX345" fmla="*/ 2070847 w 2546209"/>
                          <a:gd name="connsiteY345" fmla="*/ 2882305 h 3370881"/>
                          <a:gd name="connsiteX346" fmla="*/ 2066365 w 2546209"/>
                          <a:gd name="connsiteY346" fmla="*/ 2725423 h 3370881"/>
                          <a:gd name="connsiteX347" fmla="*/ 2043953 w 2546209"/>
                          <a:gd name="connsiteY347" fmla="*/ 2649223 h 3370881"/>
                          <a:gd name="connsiteX348" fmla="*/ 2030506 w 2546209"/>
                          <a:gd name="connsiteY348" fmla="*/ 2622329 h 3370881"/>
                          <a:gd name="connsiteX349" fmla="*/ 2017059 w 2546209"/>
                          <a:gd name="connsiteY349" fmla="*/ 2581987 h 3370881"/>
                          <a:gd name="connsiteX350" fmla="*/ 1981200 w 2546209"/>
                          <a:gd name="connsiteY350" fmla="*/ 2514752 h 3370881"/>
                          <a:gd name="connsiteX351" fmla="*/ 1972235 w 2546209"/>
                          <a:gd name="connsiteY351" fmla="*/ 2501305 h 3370881"/>
                          <a:gd name="connsiteX352" fmla="*/ 1958788 w 2546209"/>
                          <a:gd name="connsiteY352" fmla="*/ 2478893 h 3370881"/>
                          <a:gd name="connsiteX353" fmla="*/ 1905000 w 2546209"/>
                          <a:gd name="connsiteY353" fmla="*/ 2398211 h 3370881"/>
                          <a:gd name="connsiteX354" fmla="*/ 1882588 w 2546209"/>
                          <a:gd name="connsiteY354" fmla="*/ 2357870 h 3370881"/>
                          <a:gd name="connsiteX355" fmla="*/ 1869141 w 2546209"/>
                          <a:gd name="connsiteY355" fmla="*/ 2339940 h 3370881"/>
                          <a:gd name="connsiteX356" fmla="*/ 1806388 w 2546209"/>
                          <a:gd name="connsiteY356" fmla="*/ 2313046 h 3370881"/>
                          <a:gd name="connsiteX357" fmla="*/ 1779494 w 2546209"/>
                          <a:gd name="connsiteY357" fmla="*/ 2304081 h 3370881"/>
                          <a:gd name="connsiteX358" fmla="*/ 1752600 w 2546209"/>
                          <a:gd name="connsiteY358" fmla="*/ 2299599 h 3370881"/>
                          <a:gd name="connsiteX359" fmla="*/ 1680882 w 2546209"/>
                          <a:gd name="connsiteY359" fmla="*/ 2277187 h 3370881"/>
                          <a:gd name="connsiteX360" fmla="*/ 1662953 w 2546209"/>
                          <a:gd name="connsiteY360" fmla="*/ 2272705 h 3370881"/>
                          <a:gd name="connsiteX361" fmla="*/ 1640541 w 2546209"/>
                          <a:gd name="connsiteY361" fmla="*/ 2259258 h 3370881"/>
                          <a:gd name="connsiteX362" fmla="*/ 1604682 w 2546209"/>
                          <a:gd name="connsiteY362" fmla="*/ 2272705 h 3370881"/>
                          <a:gd name="connsiteX363" fmla="*/ 1537447 w 2546209"/>
                          <a:gd name="connsiteY363" fmla="*/ 2304081 h 3370881"/>
                          <a:gd name="connsiteX364" fmla="*/ 1510553 w 2546209"/>
                          <a:gd name="connsiteY364" fmla="*/ 2308564 h 3370881"/>
                          <a:gd name="connsiteX365" fmla="*/ 1488141 w 2546209"/>
                          <a:gd name="connsiteY365" fmla="*/ 2313046 h 3370881"/>
                          <a:gd name="connsiteX366" fmla="*/ 1443318 w 2546209"/>
                          <a:gd name="connsiteY366" fmla="*/ 2322011 h 3370881"/>
                          <a:gd name="connsiteX367" fmla="*/ 1367118 w 2546209"/>
                          <a:gd name="connsiteY367" fmla="*/ 2304081 h 3370881"/>
                          <a:gd name="connsiteX368" fmla="*/ 1317812 w 2546209"/>
                          <a:gd name="connsiteY368" fmla="*/ 2286152 h 3370881"/>
                          <a:gd name="connsiteX369" fmla="*/ 1066800 w 2546209"/>
                          <a:gd name="connsiteY369" fmla="*/ 2272705 h 3370881"/>
                          <a:gd name="connsiteX370" fmla="*/ 1030941 w 2546209"/>
                          <a:gd name="connsiteY370" fmla="*/ 2263740 h 3370881"/>
                          <a:gd name="connsiteX371" fmla="*/ 986118 w 2546209"/>
                          <a:gd name="connsiteY371" fmla="*/ 2241329 h 3370881"/>
                          <a:gd name="connsiteX372" fmla="*/ 968188 w 2546209"/>
                          <a:gd name="connsiteY372" fmla="*/ 2232364 h 3370881"/>
                          <a:gd name="connsiteX373" fmla="*/ 936812 w 2546209"/>
                          <a:gd name="connsiteY373" fmla="*/ 2214434 h 3370881"/>
                          <a:gd name="connsiteX374" fmla="*/ 905435 w 2546209"/>
                          <a:gd name="connsiteY374" fmla="*/ 2196505 h 3370881"/>
                          <a:gd name="connsiteX375" fmla="*/ 869576 w 2546209"/>
                          <a:gd name="connsiteY375" fmla="*/ 2209952 h 3370881"/>
                          <a:gd name="connsiteX376" fmla="*/ 856129 w 2546209"/>
                          <a:gd name="connsiteY376" fmla="*/ 2227881 h 3370881"/>
                          <a:gd name="connsiteX377" fmla="*/ 815788 w 2546209"/>
                          <a:gd name="connsiteY377" fmla="*/ 2268223 h 3370881"/>
                          <a:gd name="connsiteX378" fmla="*/ 788894 w 2546209"/>
                          <a:gd name="connsiteY378" fmla="*/ 2290634 h 3370881"/>
                          <a:gd name="connsiteX379" fmla="*/ 762000 w 2546209"/>
                          <a:gd name="connsiteY379" fmla="*/ 2313046 h 3370881"/>
                          <a:gd name="connsiteX380" fmla="*/ 753035 w 2546209"/>
                          <a:gd name="connsiteY380" fmla="*/ 2326493 h 3370881"/>
                          <a:gd name="connsiteX381" fmla="*/ 735106 w 2546209"/>
                          <a:gd name="connsiteY381" fmla="*/ 2339940 h 3370881"/>
                          <a:gd name="connsiteX382" fmla="*/ 712694 w 2546209"/>
                          <a:gd name="connsiteY382" fmla="*/ 2362352 h 3370881"/>
                          <a:gd name="connsiteX383" fmla="*/ 694765 w 2546209"/>
                          <a:gd name="connsiteY383" fmla="*/ 2375799 h 3370881"/>
                          <a:gd name="connsiteX384" fmla="*/ 681318 w 2546209"/>
                          <a:gd name="connsiteY384" fmla="*/ 2393729 h 3370881"/>
                          <a:gd name="connsiteX385" fmla="*/ 667870 w 2546209"/>
                          <a:gd name="connsiteY385" fmla="*/ 2402693 h 3370881"/>
                          <a:gd name="connsiteX386" fmla="*/ 623047 w 2546209"/>
                          <a:gd name="connsiteY386" fmla="*/ 2443034 h 3370881"/>
                          <a:gd name="connsiteX387" fmla="*/ 600635 w 2546209"/>
                          <a:gd name="connsiteY387" fmla="*/ 2474411 h 3370881"/>
                          <a:gd name="connsiteX388" fmla="*/ 587188 w 2546209"/>
                          <a:gd name="connsiteY388" fmla="*/ 2514752 h 3370881"/>
                          <a:gd name="connsiteX389" fmla="*/ 582706 w 2546209"/>
                          <a:gd name="connsiteY389" fmla="*/ 2546129 h 3370881"/>
                          <a:gd name="connsiteX390" fmla="*/ 596153 w 2546209"/>
                          <a:gd name="connsiteY390" fmla="*/ 2635776 h 3370881"/>
                          <a:gd name="connsiteX391" fmla="*/ 600635 w 2546209"/>
                          <a:gd name="connsiteY391" fmla="*/ 2653705 h 3370881"/>
                          <a:gd name="connsiteX392" fmla="*/ 609600 w 2546209"/>
                          <a:gd name="connsiteY392" fmla="*/ 2671634 h 3370881"/>
                          <a:gd name="connsiteX393" fmla="*/ 614082 w 2546209"/>
                          <a:gd name="connsiteY393" fmla="*/ 2689564 h 3370881"/>
                          <a:gd name="connsiteX394" fmla="*/ 623047 w 2546209"/>
                          <a:gd name="connsiteY394" fmla="*/ 2711976 h 3370881"/>
                          <a:gd name="connsiteX395" fmla="*/ 627529 w 2546209"/>
                          <a:gd name="connsiteY395" fmla="*/ 2734387 h 3370881"/>
                          <a:gd name="connsiteX396" fmla="*/ 640976 w 2546209"/>
                          <a:gd name="connsiteY396" fmla="*/ 2765764 h 3370881"/>
                          <a:gd name="connsiteX397" fmla="*/ 645459 w 2546209"/>
                          <a:gd name="connsiteY397" fmla="*/ 2779211 h 3370881"/>
                          <a:gd name="connsiteX398" fmla="*/ 658906 w 2546209"/>
                          <a:gd name="connsiteY398" fmla="*/ 2801623 h 3370881"/>
                          <a:gd name="connsiteX399" fmla="*/ 676835 w 2546209"/>
                          <a:gd name="connsiteY399" fmla="*/ 2864376 h 3370881"/>
                          <a:gd name="connsiteX400" fmla="*/ 690282 w 2546209"/>
                          <a:gd name="connsiteY400" fmla="*/ 2895752 h 3370881"/>
                          <a:gd name="connsiteX401" fmla="*/ 699247 w 2546209"/>
                          <a:gd name="connsiteY401" fmla="*/ 2940576 h 3370881"/>
                          <a:gd name="connsiteX402" fmla="*/ 703729 w 2546209"/>
                          <a:gd name="connsiteY402" fmla="*/ 2967470 h 3370881"/>
                          <a:gd name="connsiteX403" fmla="*/ 717176 w 2546209"/>
                          <a:gd name="connsiteY403" fmla="*/ 2994364 h 3370881"/>
                          <a:gd name="connsiteX404" fmla="*/ 735106 w 2546209"/>
                          <a:gd name="connsiteY404" fmla="*/ 3052634 h 3370881"/>
                          <a:gd name="connsiteX405" fmla="*/ 739588 w 2546209"/>
                          <a:gd name="connsiteY405" fmla="*/ 3079529 h 3370881"/>
                          <a:gd name="connsiteX406" fmla="*/ 762000 w 2546209"/>
                          <a:gd name="connsiteY406" fmla="*/ 3142281 h 3370881"/>
                          <a:gd name="connsiteX407" fmla="*/ 766482 w 2546209"/>
                          <a:gd name="connsiteY407" fmla="*/ 3231929 h 3370881"/>
                          <a:gd name="connsiteX408" fmla="*/ 770965 w 2546209"/>
                          <a:gd name="connsiteY408" fmla="*/ 3254340 h 3370881"/>
                          <a:gd name="connsiteX409" fmla="*/ 775447 w 2546209"/>
                          <a:gd name="connsiteY409" fmla="*/ 3285717 h 3370881"/>
                          <a:gd name="connsiteX410" fmla="*/ 748553 w 2546209"/>
                          <a:gd name="connsiteY410" fmla="*/ 3335023 h 3370881"/>
                          <a:gd name="connsiteX411" fmla="*/ 721659 w 2546209"/>
                          <a:gd name="connsiteY411" fmla="*/ 3343987 h 3370881"/>
                          <a:gd name="connsiteX412" fmla="*/ 708212 w 2546209"/>
                          <a:gd name="connsiteY412" fmla="*/ 3348470 h 3370881"/>
                          <a:gd name="connsiteX413" fmla="*/ 623047 w 2546209"/>
                          <a:gd name="connsiteY413" fmla="*/ 3330540 h 3370881"/>
                          <a:gd name="connsiteX414" fmla="*/ 609600 w 2546209"/>
                          <a:gd name="connsiteY414" fmla="*/ 3308129 h 3370881"/>
                          <a:gd name="connsiteX415" fmla="*/ 591670 w 2546209"/>
                          <a:gd name="connsiteY415" fmla="*/ 3267787 h 3370881"/>
                          <a:gd name="connsiteX416" fmla="*/ 560294 w 2546209"/>
                          <a:gd name="connsiteY416" fmla="*/ 3209517 h 3370881"/>
                          <a:gd name="connsiteX417" fmla="*/ 551329 w 2546209"/>
                          <a:gd name="connsiteY417" fmla="*/ 3196070 h 3370881"/>
                          <a:gd name="connsiteX418" fmla="*/ 528918 w 2546209"/>
                          <a:gd name="connsiteY418" fmla="*/ 3173658 h 3370881"/>
                          <a:gd name="connsiteX419" fmla="*/ 519953 w 2546209"/>
                          <a:gd name="connsiteY419" fmla="*/ 3128834 h 3370881"/>
                          <a:gd name="connsiteX420" fmla="*/ 524435 w 2546209"/>
                          <a:gd name="connsiteY420" fmla="*/ 3101940 h 3370881"/>
                          <a:gd name="connsiteX421" fmla="*/ 528918 w 2546209"/>
                          <a:gd name="connsiteY421" fmla="*/ 3088493 h 3370881"/>
                          <a:gd name="connsiteX422" fmla="*/ 542365 w 2546209"/>
                          <a:gd name="connsiteY422" fmla="*/ 3052634 h 3370881"/>
                          <a:gd name="connsiteX423" fmla="*/ 484094 w 2546209"/>
                          <a:gd name="connsiteY423" fmla="*/ 2886787 h 3370881"/>
                          <a:gd name="connsiteX424" fmla="*/ 443753 w 2546209"/>
                          <a:gd name="connsiteY424" fmla="*/ 2779211 h 3370881"/>
                          <a:gd name="connsiteX425" fmla="*/ 439270 w 2546209"/>
                          <a:gd name="connsiteY425" fmla="*/ 2752317 h 3370881"/>
                          <a:gd name="connsiteX426" fmla="*/ 430306 w 2546209"/>
                          <a:gd name="connsiteY426" fmla="*/ 2716458 h 3370881"/>
                          <a:gd name="connsiteX427" fmla="*/ 425823 w 2546209"/>
                          <a:gd name="connsiteY427" fmla="*/ 2680599 h 3370881"/>
                          <a:gd name="connsiteX428" fmla="*/ 398929 w 2546209"/>
                          <a:gd name="connsiteY428" fmla="*/ 2599917 h 3370881"/>
                          <a:gd name="connsiteX429" fmla="*/ 385482 w 2546209"/>
                          <a:gd name="connsiteY429" fmla="*/ 2568540 h 3370881"/>
                          <a:gd name="connsiteX430" fmla="*/ 381000 w 2546209"/>
                          <a:gd name="connsiteY430" fmla="*/ 2550611 h 3370881"/>
                          <a:gd name="connsiteX431" fmla="*/ 372035 w 2546209"/>
                          <a:gd name="connsiteY431" fmla="*/ 2483376 h 3370881"/>
                          <a:gd name="connsiteX432" fmla="*/ 367553 w 2546209"/>
                          <a:gd name="connsiteY432" fmla="*/ 2469929 h 3370881"/>
                          <a:gd name="connsiteX433" fmla="*/ 407894 w 2546209"/>
                          <a:gd name="connsiteY433" fmla="*/ 2451999 h 3370881"/>
                          <a:gd name="connsiteX434" fmla="*/ 515470 w 2546209"/>
                          <a:gd name="connsiteY434" fmla="*/ 2407176 h 3370881"/>
                          <a:gd name="connsiteX435" fmla="*/ 578223 w 2546209"/>
                          <a:gd name="connsiteY435" fmla="*/ 2353387 h 3370881"/>
                          <a:gd name="connsiteX436" fmla="*/ 587188 w 2546209"/>
                          <a:gd name="connsiteY436" fmla="*/ 2330976 h 3370881"/>
                          <a:gd name="connsiteX437" fmla="*/ 614082 w 2546209"/>
                          <a:gd name="connsiteY437" fmla="*/ 2254776 h 3370881"/>
                          <a:gd name="connsiteX438" fmla="*/ 649941 w 2546209"/>
                          <a:gd name="connsiteY438" fmla="*/ 2200987 h 3370881"/>
                          <a:gd name="connsiteX439" fmla="*/ 690282 w 2546209"/>
                          <a:gd name="connsiteY439" fmla="*/ 2174093 h 3370881"/>
                          <a:gd name="connsiteX440" fmla="*/ 703729 w 2546209"/>
                          <a:gd name="connsiteY440" fmla="*/ 2165129 h 3370881"/>
                          <a:gd name="connsiteX441" fmla="*/ 739588 w 2546209"/>
                          <a:gd name="connsiteY441" fmla="*/ 2147199 h 3370881"/>
                          <a:gd name="connsiteX442" fmla="*/ 708212 w 2546209"/>
                          <a:gd name="connsiteY442" fmla="*/ 2187540 h 3370881"/>
                          <a:gd name="connsiteX443" fmla="*/ 654423 w 2546209"/>
                          <a:gd name="connsiteY443" fmla="*/ 2241329 h 3370881"/>
                          <a:gd name="connsiteX444" fmla="*/ 636494 w 2546209"/>
                          <a:gd name="connsiteY444" fmla="*/ 2259258 h 3370881"/>
                          <a:gd name="connsiteX445" fmla="*/ 614082 w 2546209"/>
                          <a:gd name="connsiteY445" fmla="*/ 2286152 h 3370881"/>
                          <a:gd name="connsiteX446" fmla="*/ 605118 w 2546209"/>
                          <a:gd name="connsiteY446" fmla="*/ 2299599 h 3370881"/>
                          <a:gd name="connsiteX447" fmla="*/ 560294 w 2546209"/>
                          <a:gd name="connsiteY447" fmla="*/ 2335458 h 3370881"/>
                          <a:gd name="connsiteX448" fmla="*/ 524435 w 2546209"/>
                          <a:gd name="connsiteY448" fmla="*/ 2348905 h 3370881"/>
                          <a:gd name="connsiteX449" fmla="*/ 502023 w 2546209"/>
                          <a:gd name="connsiteY449" fmla="*/ 2362352 h 3370881"/>
                          <a:gd name="connsiteX450" fmla="*/ 461682 w 2546209"/>
                          <a:gd name="connsiteY450" fmla="*/ 2389246 h 3370881"/>
                          <a:gd name="connsiteX451" fmla="*/ 448235 w 2546209"/>
                          <a:gd name="connsiteY451" fmla="*/ 2398211 h 3370881"/>
                          <a:gd name="connsiteX452" fmla="*/ 430306 w 2546209"/>
                          <a:gd name="connsiteY452" fmla="*/ 2407176 h 3370881"/>
                          <a:gd name="connsiteX453" fmla="*/ 412376 w 2546209"/>
                          <a:gd name="connsiteY453" fmla="*/ 2420623 h 3370881"/>
                          <a:gd name="connsiteX454" fmla="*/ 389965 w 2546209"/>
                          <a:gd name="connsiteY454" fmla="*/ 2429587 h 3370881"/>
                          <a:gd name="connsiteX455" fmla="*/ 372035 w 2546209"/>
                          <a:gd name="connsiteY455" fmla="*/ 2443034 h 3370881"/>
                          <a:gd name="connsiteX456" fmla="*/ 318247 w 2546209"/>
                          <a:gd name="connsiteY456" fmla="*/ 2474411 h 3370881"/>
                          <a:gd name="connsiteX457" fmla="*/ 304800 w 2546209"/>
                          <a:gd name="connsiteY457" fmla="*/ 2492340 h 3370881"/>
                          <a:gd name="connsiteX458" fmla="*/ 282388 w 2546209"/>
                          <a:gd name="connsiteY458" fmla="*/ 2519234 h 3370881"/>
                          <a:gd name="connsiteX459" fmla="*/ 295835 w 2546209"/>
                          <a:gd name="connsiteY459" fmla="*/ 2815070 h 3370881"/>
                          <a:gd name="connsiteX460" fmla="*/ 300318 w 2546209"/>
                          <a:gd name="connsiteY460" fmla="*/ 2837481 h 3370881"/>
                          <a:gd name="connsiteX461" fmla="*/ 304800 w 2546209"/>
                          <a:gd name="connsiteY461" fmla="*/ 2868858 h 3370881"/>
                          <a:gd name="connsiteX462" fmla="*/ 309282 w 2546209"/>
                          <a:gd name="connsiteY462" fmla="*/ 2927129 h 3370881"/>
                          <a:gd name="connsiteX463" fmla="*/ 322729 w 2546209"/>
                          <a:gd name="connsiteY463" fmla="*/ 2985399 h 3370881"/>
                          <a:gd name="connsiteX464" fmla="*/ 327212 w 2546209"/>
                          <a:gd name="connsiteY464" fmla="*/ 3012293 h 3370881"/>
                          <a:gd name="connsiteX465" fmla="*/ 331694 w 2546209"/>
                          <a:gd name="connsiteY465" fmla="*/ 3043670 h 3370881"/>
                          <a:gd name="connsiteX466" fmla="*/ 345141 w 2546209"/>
                          <a:gd name="connsiteY466" fmla="*/ 3070564 h 3370881"/>
                          <a:gd name="connsiteX467" fmla="*/ 367553 w 2546209"/>
                          <a:gd name="connsiteY467" fmla="*/ 3124352 h 3370881"/>
                          <a:gd name="connsiteX468" fmla="*/ 381000 w 2546209"/>
                          <a:gd name="connsiteY468" fmla="*/ 3182623 h 3370881"/>
                          <a:gd name="connsiteX469" fmla="*/ 389965 w 2546209"/>
                          <a:gd name="connsiteY469" fmla="*/ 3196070 h 3370881"/>
                          <a:gd name="connsiteX470" fmla="*/ 394447 w 2546209"/>
                          <a:gd name="connsiteY470" fmla="*/ 3213999 h 3370881"/>
                          <a:gd name="connsiteX471" fmla="*/ 412376 w 2546209"/>
                          <a:gd name="connsiteY471" fmla="*/ 3245376 h 3370881"/>
                          <a:gd name="connsiteX472" fmla="*/ 416859 w 2546209"/>
                          <a:gd name="connsiteY472" fmla="*/ 3258823 h 3370881"/>
                          <a:gd name="connsiteX473" fmla="*/ 425823 w 2546209"/>
                          <a:gd name="connsiteY473" fmla="*/ 3272270 h 3370881"/>
                          <a:gd name="connsiteX474" fmla="*/ 439270 w 2546209"/>
                          <a:gd name="connsiteY474" fmla="*/ 3303646 h 3370881"/>
                          <a:gd name="connsiteX475" fmla="*/ 439270 w 2546209"/>
                          <a:gd name="connsiteY475" fmla="*/ 3352952 h 3370881"/>
                          <a:gd name="connsiteX476" fmla="*/ 430306 w 2546209"/>
                          <a:gd name="connsiteY476" fmla="*/ 3366399 h 3370881"/>
                          <a:gd name="connsiteX477" fmla="*/ 412376 w 2546209"/>
                          <a:gd name="connsiteY477" fmla="*/ 3370881 h 3370881"/>
                          <a:gd name="connsiteX478" fmla="*/ 295835 w 2546209"/>
                          <a:gd name="connsiteY478" fmla="*/ 3357434 h 3370881"/>
                          <a:gd name="connsiteX479" fmla="*/ 264459 w 2546209"/>
                          <a:gd name="connsiteY479" fmla="*/ 3276752 h 3370881"/>
                          <a:gd name="connsiteX480" fmla="*/ 259976 w 2546209"/>
                          <a:gd name="connsiteY480" fmla="*/ 3240893 h 3370881"/>
                          <a:gd name="connsiteX481" fmla="*/ 246529 w 2546209"/>
                          <a:gd name="connsiteY481" fmla="*/ 3178140 h 3370881"/>
                          <a:gd name="connsiteX482" fmla="*/ 237565 w 2546209"/>
                          <a:gd name="connsiteY482" fmla="*/ 3084011 h 3370881"/>
                          <a:gd name="connsiteX483" fmla="*/ 228600 w 2546209"/>
                          <a:gd name="connsiteY483" fmla="*/ 3057117 h 3370881"/>
                          <a:gd name="connsiteX484" fmla="*/ 219635 w 2546209"/>
                          <a:gd name="connsiteY484" fmla="*/ 3021258 h 3370881"/>
                          <a:gd name="connsiteX485" fmla="*/ 206188 w 2546209"/>
                          <a:gd name="connsiteY485" fmla="*/ 2980917 h 3370881"/>
                          <a:gd name="connsiteX486" fmla="*/ 201706 w 2546209"/>
                          <a:gd name="connsiteY486" fmla="*/ 2949540 h 3370881"/>
                          <a:gd name="connsiteX487" fmla="*/ 197223 w 2546209"/>
                          <a:gd name="connsiteY487" fmla="*/ 2927129 h 3370881"/>
                          <a:gd name="connsiteX488" fmla="*/ 192741 w 2546209"/>
                          <a:gd name="connsiteY488" fmla="*/ 2891270 h 3370881"/>
                          <a:gd name="connsiteX489" fmla="*/ 188259 w 2546209"/>
                          <a:gd name="connsiteY489" fmla="*/ 2850929 h 3370881"/>
                          <a:gd name="connsiteX490" fmla="*/ 179294 w 2546209"/>
                          <a:gd name="connsiteY490" fmla="*/ 2824034 h 3370881"/>
                          <a:gd name="connsiteX491" fmla="*/ 165847 w 2546209"/>
                          <a:gd name="connsiteY491" fmla="*/ 2774729 h 3370881"/>
                          <a:gd name="connsiteX492" fmla="*/ 161365 w 2546209"/>
                          <a:gd name="connsiteY492" fmla="*/ 2747834 h 3370881"/>
                          <a:gd name="connsiteX493" fmla="*/ 156882 w 2546209"/>
                          <a:gd name="connsiteY493" fmla="*/ 2559576 h 3370881"/>
                          <a:gd name="connsiteX494" fmla="*/ 152400 w 2546209"/>
                          <a:gd name="connsiteY494" fmla="*/ 2519234 h 3370881"/>
                          <a:gd name="connsiteX495" fmla="*/ 143435 w 2546209"/>
                          <a:gd name="connsiteY495" fmla="*/ 2384764 h 3370881"/>
                          <a:gd name="connsiteX496" fmla="*/ 129988 w 2546209"/>
                          <a:gd name="connsiteY496" fmla="*/ 2344423 h 3370881"/>
                          <a:gd name="connsiteX497" fmla="*/ 125506 w 2546209"/>
                          <a:gd name="connsiteY497" fmla="*/ 2330976 h 3370881"/>
                          <a:gd name="connsiteX498" fmla="*/ 138953 w 2546209"/>
                          <a:gd name="connsiteY498" fmla="*/ 2313046 h 3370881"/>
                          <a:gd name="connsiteX499" fmla="*/ 152400 w 2546209"/>
                          <a:gd name="connsiteY499" fmla="*/ 2304081 h 3370881"/>
                          <a:gd name="connsiteX500" fmla="*/ 170329 w 2546209"/>
                          <a:gd name="connsiteY500" fmla="*/ 2259258 h 3370881"/>
                          <a:gd name="connsiteX501" fmla="*/ 188259 w 2546209"/>
                          <a:gd name="connsiteY501" fmla="*/ 2223399 h 3370881"/>
                          <a:gd name="connsiteX502" fmla="*/ 206188 w 2546209"/>
                          <a:gd name="connsiteY502" fmla="*/ 2187540 h 3370881"/>
                          <a:gd name="connsiteX503" fmla="*/ 210670 w 2546209"/>
                          <a:gd name="connsiteY503" fmla="*/ 2174093 h 3370881"/>
                          <a:gd name="connsiteX504" fmla="*/ 219635 w 2546209"/>
                          <a:gd name="connsiteY504" fmla="*/ 2115823 h 3370881"/>
                          <a:gd name="connsiteX505" fmla="*/ 210670 w 2546209"/>
                          <a:gd name="connsiteY505" fmla="*/ 1958940 h 3370881"/>
                          <a:gd name="connsiteX506" fmla="*/ 192741 w 2546209"/>
                          <a:gd name="connsiteY506" fmla="*/ 1923081 h 3370881"/>
                          <a:gd name="connsiteX507" fmla="*/ 179294 w 2546209"/>
                          <a:gd name="connsiteY507" fmla="*/ 1891705 h 3370881"/>
                          <a:gd name="connsiteX508" fmla="*/ 165847 w 2546209"/>
                          <a:gd name="connsiteY508" fmla="*/ 1864811 h 3370881"/>
                          <a:gd name="connsiteX509" fmla="*/ 152400 w 2546209"/>
                          <a:gd name="connsiteY509" fmla="*/ 1833434 h 3370881"/>
                          <a:gd name="connsiteX510" fmla="*/ 143435 w 2546209"/>
                          <a:gd name="connsiteY510" fmla="*/ 1819987 h 3370881"/>
                          <a:gd name="connsiteX511" fmla="*/ 107576 w 2546209"/>
                          <a:gd name="connsiteY511" fmla="*/ 1784129 h 3370881"/>
                          <a:gd name="connsiteX512" fmla="*/ 94129 w 2546209"/>
                          <a:gd name="connsiteY512" fmla="*/ 1779646 h 3370881"/>
                          <a:gd name="connsiteX513" fmla="*/ 71718 w 2546209"/>
                          <a:gd name="connsiteY513" fmla="*/ 1770681 h 3370881"/>
                          <a:gd name="connsiteX514" fmla="*/ 58270 w 2546209"/>
                          <a:gd name="connsiteY514" fmla="*/ 1761717 h 3370881"/>
                          <a:gd name="connsiteX515" fmla="*/ 26894 w 2546209"/>
                          <a:gd name="connsiteY515" fmla="*/ 1730340 h 3370881"/>
                          <a:gd name="connsiteX516" fmla="*/ 0 w 2546209"/>
                          <a:gd name="connsiteY516" fmla="*/ 1707929 h 3370881"/>
                          <a:gd name="connsiteX0" fmla="*/ 0 w 2546209"/>
                          <a:gd name="connsiteY0" fmla="*/ 1707929 h 3370881"/>
                          <a:gd name="connsiteX1" fmla="*/ 22412 w 2546209"/>
                          <a:gd name="connsiteY1" fmla="*/ 1698964 h 3370881"/>
                          <a:gd name="connsiteX2" fmla="*/ 31376 w 2546209"/>
                          <a:gd name="connsiteY2" fmla="*/ 1681034 h 3370881"/>
                          <a:gd name="connsiteX3" fmla="*/ 44823 w 2546209"/>
                          <a:gd name="connsiteY3" fmla="*/ 1672070 h 3370881"/>
                          <a:gd name="connsiteX4" fmla="*/ 58270 w 2546209"/>
                          <a:gd name="connsiteY4" fmla="*/ 1654140 h 3370881"/>
                          <a:gd name="connsiteX5" fmla="*/ 76200 w 2546209"/>
                          <a:gd name="connsiteY5" fmla="*/ 1645176 h 3370881"/>
                          <a:gd name="connsiteX6" fmla="*/ 98612 w 2546209"/>
                          <a:gd name="connsiteY6" fmla="*/ 1636211 h 3370881"/>
                          <a:gd name="connsiteX7" fmla="*/ 125506 w 2546209"/>
                          <a:gd name="connsiteY7" fmla="*/ 1627246 h 3370881"/>
                          <a:gd name="connsiteX8" fmla="*/ 152400 w 2546209"/>
                          <a:gd name="connsiteY8" fmla="*/ 1609317 h 3370881"/>
                          <a:gd name="connsiteX9" fmla="*/ 170329 w 2546209"/>
                          <a:gd name="connsiteY9" fmla="*/ 1600352 h 3370881"/>
                          <a:gd name="connsiteX10" fmla="*/ 188259 w 2546209"/>
                          <a:gd name="connsiteY10" fmla="*/ 1582423 h 3370881"/>
                          <a:gd name="connsiteX11" fmla="*/ 228600 w 2546209"/>
                          <a:gd name="connsiteY11" fmla="*/ 1564493 h 3370881"/>
                          <a:gd name="connsiteX12" fmla="*/ 255494 w 2546209"/>
                          <a:gd name="connsiteY12" fmla="*/ 1546564 h 3370881"/>
                          <a:gd name="connsiteX13" fmla="*/ 300318 w 2546209"/>
                          <a:gd name="connsiteY13" fmla="*/ 1524152 h 3370881"/>
                          <a:gd name="connsiteX14" fmla="*/ 313765 w 2546209"/>
                          <a:gd name="connsiteY14" fmla="*/ 1515187 h 3370881"/>
                          <a:gd name="connsiteX15" fmla="*/ 340659 w 2546209"/>
                          <a:gd name="connsiteY15" fmla="*/ 1510705 h 3370881"/>
                          <a:gd name="connsiteX16" fmla="*/ 363070 w 2546209"/>
                          <a:gd name="connsiteY16" fmla="*/ 1506223 h 3370881"/>
                          <a:gd name="connsiteX17" fmla="*/ 389965 w 2546209"/>
                          <a:gd name="connsiteY17" fmla="*/ 1501740 h 3370881"/>
                          <a:gd name="connsiteX18" fmla="*/ 425823 w 2546209"/>
                          <a:gd name="connsiteY18" fmla="*/ 1497258 h 3370881"/>
                          <a:gd name="connsiteX19" fmla="*/ 470647 w 2546209"/>
                          <a:gd name="connsiteY19" fmla="*/ 1488293 h 3370881"/>
                          <a:gd name="connsiteX20" fmla="*/ 515470 w 2546209"/>
                          <a:gd name="connsiteY20" fmla="*/ 1479329 h 3370881"/>
                          <a:gd name="connsiteX21" fmla="*/ 528918 w 2546209"/>
                          <a:gd name="connsiteY21" fmla="*/ 1470364 h 3370881"/>
                          <a:gd name="connsiteX22" fmla="*/ 600635 w 2546209"/>
                          <a:gd name="connsiteY22" fmla="*/ 1456917 h 3370881"/>
                          <a:gd name="connsiteX23" fmla="*/ 690282 w 2546209"/>
                          <a:gd name="connsiteY23" fmla="*/ 1447952 h 3370881"/>
                          <a:gd name="connsiteX24" fmla="*/ 793376 w 2546209"/>
                          <a:gd name="connsiteY24" fmla="*/ 1452434 h 3370881"/>
                          <a:gd name="connsiteX25" fmla="*/ 874059 w 2546209"/>
                          <a:gd name="connsiteY25" fmla="*/ 1465881 h 3370881"/>
                          <a:gd name="connsiteX26" fmla="*/ 914400 w 2546209"/>
                          <a:gd name="connsiteY26" fmla="*/ 1470364 h 3370881"/>
                          <a:gd name="connsiteX27" fmla="*/ 1030941 w 2546209"/>
                          <a:gd name="connsiteY27" fmla="*/ 1483811 h 3370881"/>
                          <a:gd name="connsiteX28" fmla="*/ 1151965 w 2546209"/>
                          <a:gd name="connsiteY28" fmla="*/ 1492776 h 3370881"/>
                          <a:gd name="connsiteX29" fmla="*/ 1281953 w 2546209"/>
                          <a:gd name="connsiteY29" fmla="*/ 1501740 h 3370881"/>
                          <a:gd name="connsiteX30" fmla="*/ 1465729 w 2546209"/>
                          <a:gd name="connsiteY30" fmla="*/ 1497258 h 3370881"/>
                          <a:gd name="connsiteX31" fmla="*/ 1510553 w 2546209"/>
                          <a:gd name="connsiteY31" fmla="*/ 1492776 h 3370881"/>
                          <a:gd name="connsiteX32" fmla="*/ 1582270 w 2546209"/>
                          <a:gd name="connsiteY32" fmla="*/ 1461399 h 3370881"/>
                          <a:gd name="connsiteX33" fmla="*/ 1604682 w 2546209"/>
                          <a:gd name="connsiteY33" fmla="*/ 1456917 h 3370881"/>
                          <a:gd name="connsiteX34" fmla="*/ 1622612 w 2546209"/>
                          <a:gd name="connsiteY34" fmla="*/ 1447952 h 3370881"/>
                          <a:gd name="connsiteX35" fmla="*/ 1645023 w 2546209"/>
                          <a:gd name="connsiteY35" fmla="*/ 1438987 h 3370881"/>
                          <a:gd name="connsiteX36" fmla="*/ 1662953 w 2546209"/>
                          <a:gd name="connsiteY36" fmla="*/ 1425540 h 3370881"/>
                          <a:gd name="connsiteX37" fmla="*/ 1698812 w 2546209"/>
                          <a:gd name="connsiteY37" fmla="*/ 1407611 h 3370881"/>
                          <a:gd name="connsiteX38" fmla="*/ 1739153 w 2546209"/>
                          <a:gd name="connsiteY38" fmla="*/ 1380717 h 3370881"/>
                          <a:gd name="connsiteX39" fmla="*/ 1752600 w 2546209"/>
                          <a:gd name="connsiteY39" fmla="*/ 1367270 h 3370881"/>
                          <a:gd name="connsiteX40" fmla="*/ 1775012 w 2546209"/>
                          <a:gd name="connsiteY40" fmla="*/ 1353823 h 3370881"/>
                          <a:gd name="connsiteX41" fmla="*/ 1797423 w 2546209"/>
                          <a:gd name="connsiteY41" fmla="*/ 1335893 h 3370881"/>
                          <a:gd name="connsiteX42" fmla="*/ 1810870 w 2546209"/>
                          <a:gd name="connsiteY42" fmla="*/ 1304517 h 3370881"/>
                          <a:gd name="connsiteX43" fmla="*/ 1815353 w 2546209"/>
                          <a:gd name="connsiteY43" fmla="*/ 1291070 h 3370881"/>
                          <a:gd name="connsiteX44" fmla="*/ 1801906 w 2546209"/>
                          <a:gd name="connsiteY44" fmla="*/ 1138670 h 3370881"/>
                          <a:gd name="connsiteX45" fmla="*/ 1792941 w 2546209"/>
                          <a:gd name="connsiteY45" fmla="*/ 1125223 h 3370881"/>
                          <a:gd name="connsiteX46" fmla="*/ 1757082 w 2546209"/>
                          <a:gd name="connsiteY46" fmla="*/ 1093846 h 3370881"/>
                          <a:gd name="connsiteX47" fmla="*/ 1730188 w 2546209"/>
                          <a:gd name="connsiteY47" fmla="*/ 1066952 h 3370881"/>
                          <a:gd name="connsiteX48" fmla="*/ 1703294 w 2546209"/>
                          <a:gd name="connsiteY48" fmla="*/ 1049023 h 3370881"/>
                          <a:gd name="connsiteX49" fmla="*/ 1622612 w 2546209"/>
                          <a:gd name="connsiteY49" fmla="*/ 1053505 h 3370881"/>
                          <a:gd name="connsiteX50" fmla="*/ 1595718 w 2546209"/>
                          <a:gd name="connsiteY50" fmla="*/ 1062470 h 3370881"/>
                          <a:gd name="connsiteX51" fmla="*/ 1573306 w 2546209"/>
                          <a:gd name="connsiteY51" fmla="*/ 1066952 h 3370881"/>
                          <a:gd name="connsiteX52" fmla="*/ 1453385 w 2546209"/>
                          <a:gd name="connsiteY52" fmla="*/ 1082761 h 3370881"/>
                          <a:gd name="connsiteX53" fmla="*/ 1326776 w 2546209"/>
                          <a:gd name="connsiteY53" fmla="*/ 1062470 h 3370881"/>
                          <a:gd name="connsiteX54" fmla="*/ 1308847 w 2546209"/>
                          <a:gd name="connsiteY54" fmla="*/ 1057987 h 3370881"/>
                          <a:gd name="connsiteX55" fmla="*/ 1277470 w 2546209"/>
                          <a:gd name="connsiteY55" fmla="*/ 1053505 h 3370881"/>
                          <a:gd name="connsiteX56" fmla="*/ 1259541 w 2546209"/>
                          <a:gd name="connsiteY56" fmla="*/ 1049023 h 3370881"/>
                          <a:gd name="connsiteX57" fmla="*/ 1232647 w 2546209"/>
                          <a:gd name="connsiteY57" fmla="*/ 1044540 h 3370881"/>
                          <a:gd name="connsiteX58" fmla="*/ 1053353 w 2546209"/>
                          <a:gd name="connsiteY58" fmla="*/ 1049023 h 3370881"/>
                          <a:gd name="connsiteX59" fmla="*/ 1035423 w 2546209"/>
                          <a:gd name="connsiteY59" fmla="*/ 1053505 h 3370881"/>
                          <a:gd name="connsiteX60" fmla="*/ 1008529 w 2546209"/>
                          <a:gd name="connsiteY60" fmla="*/ 1057987 h 3370881"/>
                          <a:gd name="connsiteX61" fmla="*/ 995082 w 2546209"/>
                          <a:gd name="connsiteY61" fmla="*/ 1062470 h 3370881"/>
                          <a:gd name="connsiteX62" fmla="*/ 945776 w 2546209"/>
                          <a:gd name="connsiteY62" fmla="*/ 1031093 h 3370881"/>
                          <a:gd name="connsiteX63" fmla="*/ 941294 w 2546209"/>
                          <a:gd name="connsiteY63" fmla="*/ 1017646 h 3370881"/>
                          <a:gd name="connsiteX64" fmla="*/ 932329 w 2546209"/>
                          <a:gd name="connsiteY64" fmla="*/ 919034 h 3370881"/>
                          <a:gd name="connsiteX65" fmla="*/ 914400 w 2546209"/>
                          <a:gd name="connsiteY65" fmla="*/ 901105 h 3370881"/>
                          <a:gd name="connsiteX66" fmla="*/ 918882 w 2546209"/>
                          <a:gd name="connsiteY66" fmla="*/ 869729 h 3370881"/>
                          <a:gd name="connsiteX67" fmla="*/ 941294 w 2546209"/>
                          <a:gd name="connsiteY67" fmla="*/ 865246 h 3370881"/>
                          <a:gd name="connsiteX68" fmla="*/ 959223 w 2546209"/>
                          <a:gd name="connsiteY68" fmla="*/ 851799 h 3370881"/>
                          <a:gd name="connsiteX69" fmla="*/ 990600 w 2546209"/>
                          <a:gd name="connsiteY69" fmla="*/ 847317 h 3370881"/>
                          <a:gd name="connsiteX70" fmla="*/ 1129553 w 2546209"/>
                          <a:gd name="connsiteY70" fmla="*/ 838352 h 3370881"/>
                          <a:gd name="connsiteX71" fmla="*/ 1147482 w 2546209"/>
                          <a:gd name="connsiteY71" fmla="*/ 829387 h 3370881"/>
                          <a:gd name="connsiteX72" fmla="*/ 1178859 w 2546209"/>
                          <a:gd name="connsiteY72" fmla="*/ 806976 h 3370881"/>
                          <a:gd name="connsiteX73" fmla="*/ 1192306 w 2546209"/>
                          <a:gd name="connsiteY73" fmla="*/ 793529 h 3370881"/>
                          <a:gd name="connsiteX74" fmla="*/ 1214718 w 2546209"/>
                          <a:gd name="connsiteY74" fmla="*/ 784564 h 3370881"/>
                          <a:gd name="connsiteX75" fmla="*/ 1241612 w 2546209"/>
                          <a:gd name="connsiteY75" fmla="*/ 771117 h 3370881"/>
                          <a:gd name="connsiteX76" fmla="*/ 1277470 w 2546209"/>
                          <a:gd name="connsiteY76" fmla="*/ 753187 h 3370881"/>
                          <a:gd name="connsiteX77" fmla="*/ 1295400 w 2546209"/>
                          <a:gd name="connsiteY77" fmla="*/ 730776 h 3370881"/>
                          <a:gd name="connsiteX78" fmla="*/ 1317812 w 2546209"/>
                          <a:gd name="connsiteY78" fmla="*/ 708364 h 3370881"/>
                          <a:gd name="connsiteX79" fmla="*/ 1353670 w 2546209"/>
                          <a:gd name="connsiteY79" fmla="*/ 663540 h 3370881"/>
                          <a:gd name="connsiteX80" fmla="*/ 1371600 w 2546209"/>
                          <a:gd name="connsiteY80" fmla="*/ 636646 h 3370881"/>
                          <a:gd name="connsiteX81" fmla="*/ 1380565 w 2546209"/>
                          <a:gd name="connsiteY81" fmla="*/ 596305 h 3370881"/>
                          <a:gd name="connsiteX82" fmla="*/ 1385047 w 2546209"/>
                          <a:gd name="connsiteY82" fmla="*/ 582858 h 3370881"/>
                          <a:gd name="connsiteX83" fmla="*/ 1380565 w 2546209"/>
                          <a:gd name="connsiteY83" fmla="*/ 533552 h 3370881"/>
                          <a:gd name="connsiteX84" fmla="*/ 1367118 w 2546209"/>
                          <a:gd name="connsiteY84" fmla="*/ 524587 h 3370881"/>
                          <a:gd name="connsiteX85" fmla="*/ 1349188 w 2546209"/>
                          <a:gd name="connsiteY85" fmla="*/ 520105 h 3370881"/>
                          <a:gd name="connsiteX86" fmla="*/ 1326776 w 2546209"/>
                          <a:gd name="connsiteY86" fmla="*/ 511140 h 3370881"/>
                          <a:gd name="connsiteX87" fmla="*/ 1281953 w 2546209"/>
                          <a:gd name="connsiteY87" fmla="*/ 515623 h 3370881"/>
                          <a:gd name="connsiteX88" fmla="*/ 1250576 w 2546209"/>
                          <a:gd name="connsiteY88" fmla="*/ 529070 h 3370881"/>
                          <a:gd name="connsiteX89" fmla="*/ 1210235 w 2546209"/>
                          <a:gd name="connsiteY89" fmla="*/ 542517 h 3370881"/>
                          <a:gd name="connsiteX90" fmla="*/ 1183341 w 2546209"/>
                          <a:gd name="connsiteY90" fmla="*/ 555964 h 3370881"/>
                          <a:gd name="connsiteX91" fmla="*/ 1160929 w 2546209"/>
                          <a:gd name="connsiteY91" fmla="*/ 569411 h 3370881"/>
                          <a:gd name="connsiteX92" fmla="*/ 1134035 w 2546209"/>
                          <a:gd name="connsiteY92" fmla="*/ 578376 h 3370881"/>
                          <a:gd name="connsiteX93" fmla="*/ 1111623 w 2546209"/>
                          <a:gd name="connsiteY93" fmla="*/ 587340 h 3370881"/>
                          <a:gd name="connsiteX94" fmla="*/ 1084729 w 2546209"/>
                          <a:gd name="connsiteY94" fmla="*/ 596305 h 3370881"/>
                          <a:gd name="connsiteX95" fmla="*/ 986118 w 2546209"/>
                          <a:gd name="connsiteY95" fmla="*/ 591823 h 3370881"/>
                          <a:gd name="connsiteX96" fmla="*/ 927847 w 2546209"/>
                          <a:gd name="connsiteY96" fmla="*/ 578376 h 3370881"/>
                          <a:gd name="connsiteX97" fmla="*/ 896470 w 2546209"/>
                          <a:gd name="connsiteY97" fmla="*/ 555964 h 3370881"/>
                          <a:gd name="connsiteX98" fmla="*/ 883023 w 2546209"/>
                          <a:gd name="connsiteY98" fmla="*/ 546999 h 3370881"/>
                          <a:gd name="connsiteX99" fmla="*/ 865094 w 2546209"/>
                          <a:gd name="connsiteY99" fmla="*/ 497693 h 3370881"/>
                          <a:gd name="connsiteX100" fmla="*/ 869576 w 2546209"/>
                          <a:gd name="connsiteY100" fmla="*/ 403564 h 3370881"/>
                          <a:gd name="connsiteX101" fmla="*/ 874059 w 2546209"/>
                          <a:gd name="connsiteY101" fmla="*/ 385634 h 3370881"/>
                          <a:gd name="connsiteX102" fmla="*/ 883023 w 2546209"/>
                          <a:gd name="connsiteY102" fmla="*/ 372187 h 3370881"/>
                          <a:gd name="connsiteX103" fmla="*/ 909918 w 2546209"/>
                          <a:gd name="connsiteY103" fmla="*/ 363223 h 3370881"/>
                          <a:gd name="connsiteX104" fmla="*/ 914400 w 2546209"/>
                          <a:gd name="connsiteY104" fmla="*/ 385634 h 3370881"/>
                          <a:gd name="connsiteX105" fmla="*/ 909918 w 2546209"/>
                          <a:gd name="connsiteY105" fmla="*/ 408046 h 3370881"/>
                          <a:gd name="connsiteX106" fmla="*/ 900953 w 2546209"/>
                          <a:gd name="connsiteY106" fmla="*/ 466317 h 3370881"/>
                          <a:gd name="connsiteX107" fmla="*/ 905435 w 2546209"/>
                          <a:gd name="connsiteY107" fmla="*/ 515623 h 3370881"/>
                          <a:gd name="connsiteX108" fmla="*/ 932329 w 2546209"/>
                          <a:gd name="connsiteY108" fmla="*/ 551481 h 3370881"/>
                          <a:gd name="connsiteX109" fmla="*/ 954741 w 2546209"/>
                          <a:gd name="connsiteY109" fmla="*/ 560446 h 3370881"/>
                          <a:gd name="connsiteX110" fmla="*/ 972670 w 2546209"/>
                          <a:gd name="connsiteY110" fmla="*/ 569411 h 3370881"/>
                          <a:gd name="connsiteX111" fmla="*/ 1066800 w 2546209"/>
                          <a:gd name="connsiteY111" fmla="*/ 564929 h 3370881"/>
                          <a:gd name="connsiteX112" fmla="*/ 1111623 w 2546209"/>
                          <a:gd name="connsiteY112" fmla="*/ 551481 h 3370881"/>
                          <a:gd name="connsiteX113" fmla="*/ 1129553 w 2546209"/>
                          <a:gd name="connsiteY113" fmla="*/ 538034 h 3370881"/>
                          <a:gd name="connsiteX114" fmla="*/ 1156447 w 2546209"/>
                          <a:gd name="connsiteY114" fmla="*/ 511140 h 3370881"/>
                          <a:gd name="connsiteX115" fmla="*/ 1160929 w 2546209"/>
                          <a:gd name="connsiteY115" fmla="*/ 493211 h 3370881"/>
                          <a:gd name="connsiteX116" fmla="*/ 1178859 w 2546209"/>
                          <a:gd name="connsiteY116" fmla="*/ 331846 h 3370881"/>
                          <a:gd name="connsiteX117" fmla="*/ 1215315 w 2546209"/>
                          <a:gd name="connsiteY117" fmla="*/ 270289 h 3370881"/>
                          <a:gd name="connsiteX118" fmla="*/ 1214718 w 2546209"/>
                          <a:gd name="connsiteY118" fmla="*/ 367705 h 3370881"/>
                          <a:gd name="connsiteX119" fmla="*/ 1201270 w 2546209"/>
                          <a:gd name="connsiteY119" fmla="*/ 412529 h 3370881"/>
                          <a:gd name="connsiteX120" fmla="*/ 1210235 w 2546209"/>
                          <a:gd name="connsiteY120" fmla="*/ 461834 h 3370881"/>
                          <a:gd name="connsiteX121" fmla="*/ 1214718 w 2546209"/>
                          <a:gd name="connsiteY121" fmla="*/ 475281 h 3370881"/>
                          <a:gd name="connsiteX122" fmla="*/ 1228165 w 2546209"/>
                          <a:gd name="connsiteY122" fmla="*/ 484246 h 3370881"/>
                          <a:gd name="connsiteX123" fmla="*/ 1250576 w 2546209"/>
                          <a:gd name="connsiteY123" fmla="*/ 502176 h 3370881"/>
                          <a:gd name="connsiteX124" fmla="*/ 1317812 w 2546209"/>
                          <a:gd name="connsiteY124" fmla="*/ 497693 h 3370881"/>
                          <a:gd name="connsiteX125" fmla="*/ 1353670 w 2546209"/>
                          <a:gd name="connsiteY125" fmla="*/ 488729 h 3370881"/>
                          <a:gd name="connsiteX126" fmla="*/ 1506070 w 2546209"/>
                          <a:gd name="connsiteY126" fmla="*/ 457352 h 3370881"/>
                          <a:gd name="connsiteX127" fmla="*/ 1550894 w 2546209"/>
                          <a:gd name="connsiteY127" fmla="*/ 430458 h 3370881"/>
                          <a:gd name="connsiteX128" fmla="*/ 1564341 w 2546209"/>
                          <a:gd name="connsiteY128" fmla="*/ 417011 h 3370881"/>
                          <a:gd name="connsiteX129" fmla="*/ 1586753 w 2546209"/>
                          <a:gd name="connsiteY129" fmla="*/ 399081 h 3370881"/>
                          <a:gd name="connsiteX130" fmla="*/ 1595718 w 2546209"/>
                          <a:gd name="connsiteY130" fmla="*/ 381152 h 3370881"/>
                          <a:gd name="connsiteX131" fmla="*/ 1600200 w 2546209"/>
                          <a:gd name="connsiteY131" fmla="*/ 363223 h 3370881"/>
                          <a:gd name="connsiteX132" fmla="*/ 1609165 w 2546209"/>
                          <a:gd name="connsiteY132" fmla="*/ 313917 h 3370881"/>
                          <a:gd name="connsiteX133" fmla="*/ 1537447 w 2546209"/>
                          <a:gd name="connsiteY133" fmla="*/ 188411 h 3370881"/>
                          <a:gd name="connsiteX134" fmla="*/ 1613647 w 2546209"/>
                          <a:gd name="connsiteY134" fmla="*/ 399081 h 3370881"/>
                          <a:gd name="connsiteX135" fmla="*/ 1627094 w 2546209"/>
                          <a:gd name="connsiteY135" fmla="*/ 417011 h 3370881"/>
                          <a:gd name="connsiteX136" fmla="*/ 1658470 w 2546209"/>
                          <a:gd name="connsiteY136" fmla="*/ 412529 h 3370881"/>
                          <a:gd name="connsiteX137" fmla="*/ 1685365 w 2546209"/>
                          <a:gd name="connsiteY137" fmla="*/ 390117 h 3370881"/>
                          <a:gd name="connsiteX138" fmla="*/ 1694329 w 2546209"/>
                          <a:gd name="connsiteY138" fmla="*/ 376670 h 3370881"/>
                          <a:gd name="connsiteX139" fmla="*/ 1734670 w 2546209"/>
                          <a:gd name="connsiteY139" fmla="*/ 354258 h 3370881"/>
                          <a:gd name="connsiteX140" fmla="*/ 1743635 w 2546209"/>
                          <a:gd name="connsiteY140" fmla="*/ 340811 h 3370881"/>
                          <a:gd name="connsiteX141" fmla="*/ 1757082 w 2546209"/>
                          <a:gd name="connsiteY141" fmla="*/ 336329 h 3370881"/>
                          <a:gd name="connsiteX142" fmla="*/ 1792941 w 2546209"/>
                          <a:gd name="connsiteY142" fmla="*/ 318399 h 3370881"/>
                          <a:gd name="connsiteX143" fmla="*/ 1772023 w 2546209"/>
                          <a:gd name="connsiteY143" fmla="*/ 77249 h 3370881"/>
                          <a:gd name="connsiteX144" fmla="*/ 1792941 w 2546209"/>
                          <a:gd name="connsiteY144" fmla="*/ 354258 h 3370881"/>
                          <a:gd name="connsiteX145" fmla="*/ 1788459 w 2546209"/>
                          <a:gd name="connsiteY145" fmla="*/ 367705 h 3370881"/>
                          <a:gd name="connsiteX146" fmla="*/ 1761565 w 2546209"/>
                          <a:gd name="connsiteY146" fmla="*/ 390117 h 3370881"/>
                          <a:gd name="connsiteX147" fmla="*/ 1783976 w 2546209"/>
                          <a:gd name="connsiteY147" fmla="*/ 399081 h 3370881"/>
                          <a:gd name="connsiteX148" fmla="*/ 1878106 w 2546209"/>
                          <a:gd name="connsiteY148" fmla="*/ 390117 h 3370881"/>
                          <a:gd name="connsiteX149" fmla="*/ 1891553 w 2546209"/>
                          <a:gd name="connsiteY149" fmla="*/ 381152 h 3370881"/>
                          <a:gd name="connsiteX150" fmla="*/ 1918447 w 2546209"/>
                          <a:gd name="connsiteY150" fmla="*/ 372187 h 3370881"/>
                          <a:gd name="connsiteX151" fmla="*/ 1940859 w 2546209"/>
                          <a:gd name="connsiteY151" fmla="*/ 358740 h 3370881"/>
                          <a:gd name="connsiteX152" fmla="*/ 1954306 w 2546209"/>
                          <a:gd name="connsiteY152" fmla="*/ 354258 h 3370881"/>
                          <a:gd name="connsiteX153" fmla="*/ 2003612 w 2546209"/>
                          <a:gd name="connsiteY153" fmla="*/ 327364 h 3370881"/>
                          <a:gd name="connsiteX154" fmla="*/ 2008094 w 2546209"/>
                          <a:gd name="connsiteY154" fmla="*/ 345293 h 3370881"/>
                          <a:gd name="connsiteX155" fmla="*/ 1999129 w 2546209"/>
                          <a:gd name="connsiteY155" fmla="*/ 358740 h 3370881"/>
                          <a:gd name="connsiteX156" fmla="*/ 1994647 w 2546209"/>
                          <a:gd name="connsiteY156" fmla="*/ 372187 h 3370881"/>
                          <a:gd name="connsiteX157" fmla="*/ 2039470 w 2546209"/>
                          <a:gd name="connsiteY157" fmla="*/ 390117 h 3370881"/>
                          <a:gd name="connsiteX158" fmla="*/ 2115670 w 2546209"/>
                          <a:gd name="connsiteY158" fmla="*/ 390117 h 3370881"/>
                          <a:gd name="connsiteX159" fmla="*/ 2160494 w 2546209"/>
                          <a:gd name="connsiteY159" fmla="*/ 376670 h 3370881"/>
                          <a:gd name="connsiteX160" fmla="*/ 2191870 w 2546209"/>
                          <a:gd name="connsiteY160" fmla="*/ 363223 h 3370881"/>
                          <a:gd name="connsiteX161" fmla="*/ 2205318 w 2546209"/>
                          <a:gd name="connsiteY161" fmla="*/ 358740 h 3370881"/>
                          <a:gd name="connsiteX162" fmla="*/ 2232212 w 2546209"/>
                          <a:gd name="connsiteY162" fmla="*/ 340811 h 3370881"/>
                          <a:gd name="connsiteX163" fmla="*/ 2312894 w 2546209"/>
                          <a:gd name="connsiteY163" fmla="*/ 183929 h 3370881"/>
                          <a:gd name="connsiteX164" fmla="*/ 2339788 w 2546209"/>
                          <a:gd name="connsiteY164" fmla="*/ 151 h 3370881"/>
                          <a:gd name="connsiteX165" fmla="*/ 2357718 w 2546209"/>
                          <a:gd name="connsiteY165" fmla="*/ 215305 h 3370881"/>
                          <a:gd name="connsiteX166" fmla="*/ 2254623 w 2546209"/>
                          <a:gd name="connsiteY166" fmla="*/ 376670 h 3370881"/>
                          <a:gd name="connsiteX167" fmla="*/ 2245659 w 2546209"/>
                          <a:gd name="connsiteY167" fmla="*/ 390117 h 3370881"/>
                          <a:gd name="connsiteX168" fmla="*/ 2254623 w 2546209"/>
                          <a:gd name="connsiteY168" fmla="*/ 403564 h 3370881"/>
                          <a:gd name="connsiteX169" fmla="*/ 2353235 w 2546209"/>
                          <a:gd name="connsiteY169" fmla="*/ 399081 h 3370881"/>
                          <a:gd name="connsiteX170" fmla="*/ 2366682 w 2546209"/>
                          <a:gd name="connsiteY170" fmla="*/ 394599 h 3370881"/>
                          <a:gd name="connsiteX171" fmla="*/ 2389094 w 2546209"/>
                          <a:gd name="connsiteY171" fmla="*/ 390117 h 3370881"/>
                          <a:gd name="connsiteX172" fmla="*/ 2424953 w 2546209"/>
                          <a:gd name="connsiteY172" fmla="*/ 367705 h 3370881"/>
                          <a:gd name="connsiteX173" fmla="*/ 2451847 w 2546209"/>
                          <a:gd name="connsiteY173" fmla="*/ 358740 h 3370881"/>
                          <a:gd name="connsiteX174" fmla="*/ 2541495 w 2546209"/>
                          <a:gd name="connsiteY174" fmla="*/ 62906 h 3370881"/>
                          <a:gd name="connsiteX175" fmla="*/ 2505635 w 2546209"/>
                          <a:gd name="connsiteY175" fmla="*/ 372187 h 3370881"/>
                          <a:gd name="connsiteX176" fmla="*/ 2483223 w 2546209"/>
                          <a:gd name="connsiteY176" fmla="*/ 385634 h 3370881"/>
                          <a:gd name="connsiteX177" fmla="*/ 2465294 w 2546209"/>
                          <a:gd name="connsiteY177" fmla="*/ 399081 h 3370881"/>
                          <a:gd name="connsiteX178" fmla="*/ 2442882 w 2546209"/>
                          <a:gd name="connsiteY178" fmla="*/ 403564 h 3370881"/>
                          <a:gd name="connsiteX179" fmla="*/ 2398059 w 2546209"/>
                          <a:gd name="connsiteY179" fmla="*/ 417011 h 3370881"/>
                          <a:gd name="connsiteX180" fmla="*/ 2375647 w 2546209"/>
                          <a:gd name="connsiteY180" fmla="*/ 425976 h 3370881"/>
                          <a:gd name="connsiteX181" fmla="*/ 2357718 w 2546209"/>
                          <a:gd name="connsiteY181" fmla="*/ 430458 h 3370881"/>
                          <a:gd name="connsiteX182" fmla="*/ 2344270 w 2546209"/>
                          <a:gd name="connsiteY182" fmla="*/ 461834 h 3370881"/>
                          <a:gd name="connsiteX183" fmla="*/ 2353235 w 2546209"/>
                          <a:gd name="connsiteY183" fmla="*/ 502176 h 3370881"/>
                          <a:gd name="connsiteX184" fmla="*/ 2362200 w 2546209"/>
                          <a:gd name="connsiteY184" fmla="*/ 515623 h 3370881"/>
                          <a:gd name="connsiteX185" fmla="*/ 2344270 w 2546209"/>
                          <a:gd name="connsiteY185" fmla="*/ 587340 h 3370881"/>
                          <a:gd name="connsiteX186" fmla="*/ 2321859 w 2546209"/>
                          <a:gd name="connsiteY186" fmla="*/ 614234 h 3370881"/>
                          <a:gd name="connsiteX187" fmla="*/ 2308412 w 2546209"/>
                          <a:gd name="connsiteY187" fmla="*/ 636646 h 3370881"/>
                          <a:gd name="connsiteX188" fmla="*/ 2281518 w 2546209"/>
                          <a:gd name="connsiteY188" fmla="*/ 641129 h 3370881"/>
                          <a:gd name="connsiteX189" fmla="*/ 2259106 w 2546209"/>
                          <a:gd name="connsiteY189" fmla="*/ 636646 h 3370881"/>
                          <a:gd name="connsiteX190" fmla="*/ 2277035 w 2546209"/>
                          <a:gd name="connsiteY190" fmla="*/ 578376 h 3370881"/>
                          <a:gd name="connsiteX191" fmla="*/ 2290482 w 2546209"/>
                          <a:gd name="connsiteY191" fmla="*/ 542517 h 3370881"/>
                          <a:gd name="connsiteX192" fmla="*/ 2286000 w 2546209"/>
                          <a:gd name="connsiteY192" fmla="*/ 506658 h 3370881"/>
                          <a:gd name="connsiteX193" fmla="*/ 2245659 w 2546209"/>
                          <a:gd name="connsiteY193" fmla="*/ 448387 h 3370881"/>
                          <a:gd name="connsiteX194" fmla="*/ 2200835 w 2546209"/>
                          <a:gd name="connsiteY194" fmla="*/ 430458 h 3370881"/>
                          <a:gd name="connsiteX195" fmla="*/ 2169459 w 2546209"/>
                          <a:gd name="connsiteY195" fmla="*/ 425976 h 3370881"/>
                          <a:gd name="connsiteX196" fmla="*/ 2102223 w 2546209"/>
                          <a:gd name="connsiteY196" fmla="*/ 430458 h 3370881"/>
                          <a:gd name="connsiteX197" fmla="*/ 2084294 w 2546209"/>
                          <a:gd name="connsiteY197" fmla="*/ 439423 h 3370881"/>
                          <a:gd name="connsiteX198" fmla="*/ 2070847 w 2546209"/>
                          <a:gd name="connsiteY198" fmla="*/ 443905 h 3370881"/>
                          <a:gd name="connsiteX199" fmla="*/ 2061882 w 2546209"/>
                          <a:gd name="connsiteY199" fmla="*/ 461834 h 3370881"/>
                          <a:gd name="connsiteX200" fmla="*/ 2034988 w 2546209"/>
                          <a:gd name="connsiteY200" fmla="*/ 475281 h 3370881"/>
                          <a:gd name="connsiteX201" fmla="*/ 1783976 w 2546209"/>
                          <a:gd name="connsiteY201" fmla="*/ 479764 h 3370881"/>
                          <a:gd name="connsiteX202" fmla="*/ 1766047 w 2546209"/>
                          <a:gd name="connsiteY202" fmla="*/ 488729 h 3370881"/>
                          <a:gd name="connsiteX203" fmla="*/ 1703294 w 2546209"/>
                          <a:gd name="connsiteY203" fmla="*/ 506658 h 3370881"/>
                          <a:gd name="connsiteX204" fmla="*/ 1689847 w 2546209"/>
                          <a:gd name="connsiteY204" fmla="*/ 511140 h 3370881"/>
                          <a:gd name="connsiteX205" fmla="*/ 1676400 w 2546209"/>
                          <a:gd name="connsiteY205" fmla="*/ 520105 h 3370881"/>
                          <a:gd name="connsiteX206" fmla="*/ 1649506 w 2546209"/>
                          <a:gd name="connsiteY206" fmla="*/ 529070 h 3370881"/>
                          <a:gd name="connsiteX207" fmla="*/ 1636059 w 2546209"/>
                          <a:gd name="connsiteY207" fmla="*/ 538034 h 3370881"/>
                          <a:gd name="connsiteX208" fmla="*/ 1622612 w 2546209"/>
                          <a:gd name="connsiteY208" fmla="*/ 551481 h 3370881"/>
                          <a:gd name="connsiteX209" fmla="*/ 1609165 w 2546209"/>
                          <a:gd name="connsiteY209" fmla="*/ 555964 h 3370881"/>
                          <a:gd name="connsiteX210" fmla="*/ 1577788 w 2546209"/>
                          <a:gd name="connsiteY210" fmla="*/ 587340 h 3370881"/>
                          <a:gd name="connsiteX211" fmla="*/ 1568823 w 2546209"/>
                          <a:gd name="connsiteY211" fmla="*/ 600787 h 3370881"/>
                          <a:gd name="connsiteX212" fmla="*/ 1555376 w 2546209"/>
                          <a:gd name="connsiteY212" fmla="*/ 614234 h 3370881"/>
                          <a:gd name="connsiteX213" fmla="*/ 1524000 w 2546209"/>
                          <a:gd name="connsiteY213" fmla="*/ 654576 h 3370881"/>
                          <a:gd name="connsiteX214" fmla="*/ 1519518 w 2546209"/>
                          <a:gd name="connsiteY214" fmla="*/ 668023 h 3370881"/>
                          <a:gd name="connsiteX215" fmla="*/ 1528482 w 2546209"/>
                          <a:gd name="connsiteY215" fmla="*/ 708364 h 3370881"/>
                          <a:gd name="connsiteX216" fmla="*/ 1537447 w 2546209"/>
                          <a:gd name="connsiteY216" fmla="*/ 721811 h 3370881"/>
                          <a:gd name="connsiteX217" fmla="*/ 1568823 w 2546209"/>
                          <a:gd name="connsiteY217" fmla="*/ 712846 h 3370881"/>
                          <a:gd name="connsiteX218" fmla="*/ 1600200 w 2546209"/>
                          <a:gd name="connsiteY218" fmla="*/ 712846 h 3370881"/>
                          <a:gd name="connsiteX219" fmla="*/ 1631576 w 2546209"/>
                          <a:gd name="connsiteY219" fmla="*/ 690434 h 3370881"/>
                          <a:gd name="connsiteX220" fmla="*/ 1645023 w 2546209"/>
                          <a:gd name="connsiteY220" fmla="*/ 676987 h 3370881"/>
                          <a:gd name="connsiteX221" fmla="*/ 1685365 w 2546209"/>
                          <a:gd name="connsiteY221" fmla="*/ 645611 h 3370881"/>
                          <a:gd name="connsiteX222" fmla="*/ 1716741 w 2546209"/>
                          <a:gd name="connsiteY222" fmla="*/ 614234 h 3370881"/>
                          <a:gd name="connsiteX223" fmla="*/ 1748118 w 2546209"/>
                          <a:gd name="connsiteY223" fmla="*/ 596305 h 3370881"/>
                          <a:gd name="connsiteX224" fmla="*/ 1761565 w 2546209"/>
                          <a:gd name="connsiteY224" fmla="*/ 591823 h 3370881"/>
                          <a:gd name="connsiteX225" fmla="*/ 1779494 w 2546209"/>
                          <a:gd name="connsiteY225" fmla="*/ 582858 h 3370881"/>
                          <a:gd name="connsiteX226" fmla="*/ 1815353 w 2546209"/>
                          <a:gd name="connsiteY226" fmla="*/ 573893 h 3370881"/>
                          <a:gd name="connsiteX227" fmla="*/ 2030506 w 2546209"/>
                          <a:gd name="connsiteY227" fmla="*/ 578376 h 3370881"/>
                          <a:gd name="connsiteX228" fmla="*/ 2017059 w 2546209"/>
                          <a:gd name="connsiteY228" fmla="*/ 600787 h 3370881"/>
                          <a:gd name="connsiteX229" fmla="*/ 1981200 w 2546209"/>
                          <a:gd name="connsiteY229" fmla="*/ 636646 h 3370881"/>
                          <a:gd name="connsiteX230" fmla="*/ 1967753 w 2546209"/>
                          <a:gd name="connsiteY230" fmla="*/ 650093 h 3370881"/>
                          <a:gd name="connsiteX231" fmla="*/ 1936376 w 2546209"/>
                          <a:gd name="connsiteY231" fmla="*/ 690434 h 3370881"/>
                          <a:gd name="connsiteX232" fmla="*/ 1905000 w 2546209"/>
                          <a:gd name="connsiteY232" fmla="*/ 717329 h 3370881"/>
                          <a:gd name="connsiteX233" fmla="*/ 1860176 w 2546209"/>
                          <a:gd name="connsiteY233" fmla="*/ 735258 h 3370881"/>
                          <a:gd name="connsiteX234" fmla="*/ 1788459 w 2546209"/>
                          <a:gd name="connsiteY234" fmla="*/ 744223 h 3370881"/>
                          <a:gd name="connsiteX235" fmla="*/ 1846729 w 2546209"/>
                          <a:gd name="connsiteY235" fmla="*/ 802493 h 3370881"/>
                          <a:gd name="connsiteX236" fmla="*/ 1913965 w 2546209"/>
                          <a:gd name="connsiteY236" fmla="*/ 829387 h 3370881"/>
                          <a:gd name="connsiteX237" fmla="*/ 1922929 w 2546209"/>
                          <a:gd name="connsiteY237" fmla="*/ 842834 h 3370881"/>
                          <a:gd name="connsiteX238" fmla="*/ 1967753 w 2546209"/>
                          <a:gd name="connsiteY238" fmla="*/ 883176 h 3370881"/>
                          <a:gd name="connsiteX239" fmla="*/ 1981200 w 2546209"/>
                          <a:gd name="connsiteY239" fmla="*/ 896623 h 3370881"/>
                          <a:gd name="connsiteX240" fmla="*/ 1994647 w 2546209"/>
                          <a:gd name="connsiteY240" fmla="*/ 905587 h 3370881"/>
                          <a:gd name="connsiteX241" fmla="*/ 2021541 w 2546209"/>
                          <a:gd name="connsiteY241" fmla="*/ 927999 h 3370881"/>
                          <a:gd name="connsiteX242" fmla="*/ 2030506 w 2546209"/>
                          <a:gd name="connsiteY242" fmla="*/ 941446 h 3370881"/>
                          <a:gd name="connsiteX243" fmla="*/ 2057400 w 2546209"/>
                          <a:gd name="connsiteY243" fmla="*/ 968340 h 3370881"/>
                          <a:gd name="connsiteX244" fmla="*/ 2088776 w 2546209"/>
                          <a:gd name="connsiteY244" fmla="*/ 1013164 h 3370881"/>
                          <a:gd name="connsiteX245" fmla="*/ 2115670 w 2546209"/>
                          <a:gd name="connsiteY245" fmla="*/ 1057987 h 3370881"/>
                          <a:gd name="connsiteX246" fmla="*/ 2120153 w 2546209"/>
                          <a:gd name="connsiteY246" fmla="*/ 1089364 h 3370881"/>
                          <a:gd name="connsiteX247" fmla="*/ 2138082 w 2546209"/>
                          <a:gd name="connsiteY247" fmla="*/ 1143152 h 3370881"/>
                          <a:gd name="connsiteX248" fmla="*/ 2147047 w 2546209"/>
                          <a:gd name="connsiteY248" fmla="*/ 1196940 h 3370881"/>
                          <a:gd name="connsiteX249" fmla="*/ 2151529 w 2546209"/>
                          <a:gd name="connsiteY249" fmla="*/ 1210387 h 3370881"/>
                          <a:gd name="connsiteX250" fmla="*/ 2156012 w 2546209"/>
                          <a:gd name="connsiteY250" fmla="*/ 1228317 h 3370881"/>
                          <a:gd name="connsiteX251" fmla="*/ 2173941 w 2546209"/>
                          <a:gd name="connsiteY251" fmla="*/ 1295552 h 3370881"/>
                          <a:gd name="connsiteX252" fmla="*/ 2182906 w 2546209"/>
                          <a:gd name="connsiteY252" fmla="*/ 1313481 h 3370881"/>
                          <a:gd name="connsiteX253" fmla="*/ 2187388 w 2546209"/>
                          <a:gd name="connsiteY253" fmla="*/ 1331411 h 3370881"/>
                          <a:gd name="connsiteX254" fmla="*/ 2214282 w 2546209"/>
                          <a:gd name="connsiteY254" fmla="*/ 1385199 h 3370881"/>
                          <a:gd name="connsiteX255" fmla="*/ 2218765 w 2546209"/>
                          <a:gd name="connsiteY255" fmla="*/ 1403129 h 3370881"/>
                          <a:gd name="connsiteX256" fmla="*/ 2223247 w 2546209"/>
                          <a:gd name="connsiteY256" fmla="*/ 1430023 h 3370881"/>
                          <a:gd name="connsiteX257" fmla="*/ 2236694 w 2546209"/>
                          <a:gd name="connsiteY257" fmla="*/ 1456917 h 3370881"/>
                          <a:gd name="connsiteX258" fmla="*/ 2241176 w 2546209"/>
                          <a:gd name="connsiteY258" fmla="*/ 1577940 h 3370881"/>
                          <a:gd name="connsiteX259" fmla="*/ 2245659 w 2546209"/>
                          <a:gd name="connsiteY259" fmla="*/ 1595870 h 3370881"/>
                          <a:gd name="connsiteX260" fmla="*/ 2236694 w 2546209"/>
                          <a:gd name="connsiteY260" fmla="*/ 1694481 h 3370881"/>
                          <a:gd name="connsiteX261" fmla="*/ 2227729 w 2546209"/>
                          <a:gd name="connsiteY261" fmla="*/ 1716893 h 3370881"/>
                          <a:gd name="connsiteX262" fmla="*/ 2223247 w 2546209"/>
                          <a:gd name="connsiteY262" fmla="*/ 1730340 h 3370881"/>
                          <a:gd name="connsiteX263" fmla="*/ 2200835 w 2546209"/>
                          <a:gd name="connsiteY263" fmla="*/ 1788611 h 3370881"/>
                          <a:gd name="connsiteX264" fmla="*/ 2191870 w 2546209"/>
                          <a:gd name="connsiteY264" fmla="*/ 1811023 h 3370881"/>
                          <a:gd name="connsiteX265" fmla="*/ 2187388 w 2546209"/>
                          <a:gd name="connsiteY265" fmla="*/ 1824470 h 3370881"/>
                          <a:gd name="connsiteX266" fmla="*/ 2169459 w 2546209"/>
                          <a:gd name="connsiteY266" fmla="*/ 1869293 h 3370881"/>
                          <a:gd name="connsiteX267" fmla="*/ 2164976 w 2546209"/>
                          <a:gd name="connsiteY267" fmla="*/ 1882740 h 3370881"/>
                          <a:gd name="connsiteX268" fmla="*/ 2156012 w 2546209"/>
                          <a:gd name="connsiteY268" fmla="*/ 1927564 h 3370881"/>
                          <a:gd name="connsiteX269" fmla="*/ 2173941 w 2546209"/>
                          <a:gd name="connsiteY269" fmla="*/ 1945493 h 3370881"/>
                          <a:gd name="connsiteX270" fmla="*/ 2196353 w 2546209"/>
                          <a:gd name="connsiteY270" fmla="*/ 1958940 h 3370881"/>
                          <a:gd name="connsiteX271" fmla="*/ 2241176 w 2546209"/>
                          <a:gd name="connsiteY271" fmla="*/ 2012729 h 3370881"/>
                          <a:gd name="connsiteX272" fmla="*/ 2263588 w 2546209"/>
                          <a:gd name="connsiteY272" fmla="*/ 2057552 h 3370881"/>
                          <a:gd name="connsiteX273" fmla="*/ 2286000 w 2546209"/>
                          <a:gd name="connsiteY273" fmla="*/ 2084446 h 3370881"/>
                          <a:gd name="connsiteX274" fmla="*/ 2299447 w 2546209"/>
                          <a:gd name="connsiteY274" fmla="*/ 2124787 h 3370881"/>
                          <a:gd name="connsiteX275" fmla="*/ 2321859 w 2546209"/>
                          <a:gd name="connsiteY275" fmla="*/ 2151681 h 3370881"/>
                          <a:gd name="connsiteX276" fmla="*/ 2344270 w 2546209"/>
                          <a:gd name="connsiteY276" fmla="*/ 2205470 h 3370881"/>
                          <a:gd name="connsiteX277" fmla="*/ 2348753 w 2546209"/>
                          <a:gd name="connsiteY277" fmla="*/ 2223399 h 3370881"/>
                          <a:gd name="connsiteX278" fmla="*/ 2366682 w 2546209"/>
                          <a:gd name="connsiteY278" fmla="*/ 2263740 h 3370881"/>
                          <a:gd name="connsiteX279" fmla="*/ 2375647 w 2546209"/>
                          <a:gd name="connsiteY279" fmla="*/ 2286152 h 3370881"/>
                          <a:gd name="connsiteX280" fmla="*/ 2380129 w 2546209"/>
                          <a:gd name="connsiteY280" fmla="*/ 2308564 h 3370881"/>
                          <a:gd name="connsiteX281" fmla="*/ 2389094 w 2546209"/>
                          <a:gd name="connsiteY281" fmla="*/ 2335458 h 3370881"/>
                          <a:gd name="connsiteX282" fmla="*/ 2393576 w 2546209"/>
                          <a:gd name="connsiteY282" fmla="*/ 2380281 h 3370881"/>
                          <a:gd name="connsiteX283" fmla="*/ 2398059 w 2546209"/>
                          <a:gd name="connsiteY283" fmla="*/ 2393729 h 3370881"/>
                          <a:gd name="connsiteX284" fmla="*/ 2402541 w 2546209"/>
                          <a:gd name="connsiteY284" fmla="*/ 2447517 h 3370881"/>
                          <a:gd name="connsiteX285" fmla="*/ 2407023 w 2546209"/>
                          <a:gd name="connsiteY285" fmla="*/ 2564058 h 3370881"/>
                          <a:gd name="connsiteX286" fmla="*/ 2389094 w 2546209"/>
                          <a:gd name="connsiteY286" fmla="*/ 2837481 h 3370881"/>
                          <a:gd name="connsiteX287" fmla="*/ 2380129 w 2546209"/>
                          <a:gd name="connsiteY287" fmla="*/ 2859893 h 3370881"/>
                          <a:gd name="connsiteX288" fmla="*/ 2357718 w 2546209"/>
                          <a:gd name="connsiteY288" fmla="*/ 2913681 h 3370881"/>
                          <a:gd name="connsiteX289" fmla="*/ 2348753 w 2546209"/>
                          <a:gd name="connsiteY289" fmla="*/ 2936093 h 3370881"/>
                          <a:gd name="connsiteX290" fmla="*/ 2339788 w 2546209"/>
                          <a:gd name="connsiteY290" fmla="*/ 2971952 h 3370881"/>
                          <a:gd name="connsiteX291" fmla="*/ 2326341 w 2546209"/>
                          <a:gd name="connsiteY291" fmla="*/ 2994364 h 3370881"/>
                          <a:gd name="connsiteX292" fmla="*/ 2317376 w 2546209"/>
                          <a:gd name="connsiteY292" fmla="*/ 3025740 h 3370881"/>
                          <a:gd name="connsiteX293" fmla="*/ 2303929 w 2546209"/>
                          <a:gd name="connsiteY293" fmla="*/ 3048152 h 3370881"/>
                          <a:gd name="connsiteX294" fmla="*/ 2290482 w 2546209"/>
                          <a:gd name="connsiteY294" fmla="*/ 3079529 h 3370881"/>
                          <a:gd name="connsiteX295" fmla="*/ 2272553 w 2546209"/>
                          <a:gd name="connsiteY295" fmla="*/ 3084011 h 3370881"/>
                          <a:gd name="connsiteX296" fmla="*/ 2259106 w 2546209"/>
                          <a:gd name="connsiteY296" fmla="*/ 3088493 h 3370881"/>
                          <a:gd name="connsiteX297" fmla="*/ 2241176 w 2546209"/>
                          <a:gd name="connsiteY297" fmla="*/ 3092976 h 3370881"/>
                          <a:gd name="connsiteX298" fmla="*/ 2209800 w 2546209"/>
                          <a:gd name="connsiteY298" fmla="*/ 3101940 h 3370881"/>
                          <a:gd name="connsiteX299" fmla="*/ 2205318 w 2546209"/>
                          <a:gd name="connsiteY299" fmla="*/ 3039187 h 3370881"/>
                          <a:gd name="connsiteX300" fmla="*/ 2218765 w 2546209"/>
                          <a:gd name="connsiteY300" fmla="*/ 3021258 h 3370881"/>
                          <a:gd name="connsiteX301" fmla="*/ 2245659 w 2546209"/>
                          <a:gd name="connsiteY301" fmla="*/ 2971952 h 3370881"/>
                          <a:gd name="connsiteX302" fmla="*/ 2268070 w 2546209"/>
                          <a:gd name="connsiteY302" fmla="*/ 2945058 h 3370881"/>
                          <a:gd name="connsiteX303" fmla="*/ 2268070 w 2546209"/>
                          <a:gd name="connsiteY303" fmla="*/ 2568540 h 3370881"/>
                          <a:gd name="connsiteX304" fmla="*/ 2259106 w 2546209"/>
                          <a:gd name="connsiteY304" fmla="*/ 2532681 h 3370881"/>
                          <a:gd name="connsiteX305" fmla="*/ 2250141 w 2546209"/>
                          <a:gd name="connsiteY305" fmla="*/ 2492340 h 3370881"/>
                          <a:gd name="connsiteX306" fmla="*/ 2245659 w 2546209"/>
                          <a:gd name="connsiteY306" fmla="*/ 2474411 h 3370881"/>
                          <a:gd name="connsiteX307" fmla="*/ 2245659 w 2546209"/>
                          <a:gd name="connsiteY307" fmla="*/ 2389247 h 3370881"/>
                          <a:gd name="connsiteX308" fmla="*/ 2173941 w 2546209"/>
                          <a:gd name="connsiteY308" fmla="*/ 2241328 h 3370881"/>
                          <a:gd name="connsiteX309" fmla="*/ 2070846 w 2546209"/>
                          <a:gd name="connsiteY309" fmla="*/ 2057553 h 3370881"/>
                          <a:gd name="connsiteX310" fmla="*/ 2057400 w 2546209"/>
                          <a:gd name="connsiteY310" fmla="*/ 2151681 h 3370881"/>
                          <a:gd name="connsiteX311" fmla="*/ 2048435 w 2546209"/>
                          <a:gd name="connsiteY311" fmla="*/ 2106858 h 3370881"/>
                          <a:gd name="connsiteX312" fmla="*/ 2034988 w 2546209"/>
                          <a:gd name="connsiteY312" fmla="*/ 2003764 h 3370881"/>
                          <a:gd name="connsiteX313" fmla="*/ 2026023 w 2546209"/>
                          <a:gd name="connsiteY313" fmla="*/ 2026176 h 3370881"/>
                          <a:gd name="connsiteX314" fmla="*/ 2021541 w 2546209"/>
                          <a:gd name="connsiteY314" fmla="*/ 2039623 h 3370881"/>
                          <a:gd name="connsiteX315" fmla="*/ 1999129 w 2546209"/>
                          <a:gd name="connsiteY315" fmla="*/ 2053070 h 3370881"/>
                          <a:gd name="connsiteX316" fmla="*/ 1990165 w 2546209"/>
                          <a:gd name="connsiteY316" fmla="*/ 2070999 h 3370881"/>
                          <a:gd name="connsiteX317" fmla="*/ 1967753 w 2546209"/>
                          <a:gd name="connsiteY317" fmla="*/ 2106858 h 3370881"/>
                          <a:gd name="connsiteX318" fmla="*/ 1981200 w 2546209"/>
                          <a:gd name="connsiteY318" fmla="*/ 2223399 h 3370881"/>
                          <a:gd name="connsiteX319" fmla="*/ 1994647 w 2546209"/>
                          <a:gd name="connsiteY319" fmla="*/ 2254776 h 3370881"/>
                          <a:gd name="connsiteX320" fmla="*/ 2003612 w 2546209"/>
                          <a:gd name="connsiteY320" fmla="*/ 2272705 h 3370881"/>
                          <a:gd name="connsiteX321" fmla="*/ 2026023 w 2546209"/>
                          <a:gd name="connsiteY321" fmla="*/ 2304081 h 3370881"/>
                          <a:gd name="connsiteX322" fmla="*/ 2043953 w 2546209"/>
                          <a:gd name="connsiteY322" fmla="*/ 2348905 h 3370881"/>
                          <a:gd name="connsiteX323" fmla="*/ 2061882 w 2546209"/>
                          <a:gd name="connsiteY323" fmla="*/ 2371317 h 3370881"/>
                          <a:gd name="connsiteX324" fmla="*/ 2088776 w 2546209"/>
                          <a:gd name="connsiteY324" fmla="*/ 2434070 h 3370881"/>
                          <a:gd name="connsiteX325" fmla="*/ 2102223 w 2546209"/>
                          <a:gd name="connsiteY325" fmla="*/ 2465446 h 3370881"/>
                          <a:gd name="connsiteX326" fmla="*/ 2106706 w 2546209"/>
                          <a:gd name="connsiteY326" fmla="*/ 2496823 h 3370881"/>
                          <a:gd name="connsiteX327" fmla="*/ 2124635 w 2546209"/>
                          <a:gd name="connsiteY327" fmla="*/ 2559576 h 3370881"/>
                          <a:gd name="connsiteX328" fmla="*/ 2138082 w 2546209"/>
                          <a:gd name="connsiteY328" fmla="*/ 2649223 h 3370881"/>
                          <a:gd name="connsiteX329" fmla="*/ 2147047 w 2546209"/>
                          <a:gd name="connsiteY329" fmla="*/ 2685081 h 3370881"/>
                          <a:gd name="connsiteX330" fmla="*/ 2151529 w 2546209"/>
                          <a:gd name="connsiteY330" fmla="*/ 2716458 h 3370881"/>
                          <a:gd name="connsiteX331" fmla="*/ 2160494 w 2546209"/>
                          <a:gd name="connsiteY331" fmla="*/ 2770246 h 3370881"/>
                          <a:gd name="connsiteX332" fmla="*/ 2156012 w 2546209"/>
                          <a:gd name="connsiteY332" fmla="*/ 2962987 h 3370881"/>
                          <a:gd name="connsiteX333" fmla="*/ 2138082 w 2546209"/>
                          <a:gd name="connsiteY333" fmla="*/ 3043670 h 3370881"/>
                          <a:gd name="connsiteX334" fmla="*/ 2133600 w 2546209"/>
                          <a:gd name="connsiteY334" fmla="*/ 3061599 h 3370881"/>
                          <a:gd name="connsiteX335" fmla="*/ 2120153 w 2546209"/>
                          <a:gd name="connsiteY335" fmla="*/ 3079529 h 3370881"/>
                          <a:gd name="connsiteX336" fmla="*/ 2111188 w 2546209"/>
                          <a:gd name="connsiteY336" fmla="*/ 3106423 h 3370881"/>
                          <a:gd name="connsiteX337" fmla="*/ 2088776 w 2546209"/>
                          <a:gd name="connsiteY337" fmla="*/ 3137799 h 3370881"/>
                          <a:gd name="connsiteX338" fmla="*/ 2075329 w 2546209"/>
                          <a:gd name="connsiteY338" fmla="*/ 3164693 h 3370881"/>
                          <a:gd name="connsiteX339" fmla="*/ 2061882 w 2546209"/>
                          <a:gd name="connsiteY339" fmla="*/ 3169176 h 3370881"/>
                          <a:gd name="connsiteX340" fmla="*/ 2021541 w 2546209"/>
                          <a:gd name="connsiteY340" fmla="*/ 3164693 h 3370881"/>
                          <a:gd name="connsiteX341" fmla="*/ 2012576 w 2546209"/>
                          <a:gd name="connsiteY341" fmla="*/ 3119870 h 3370881"/>
                          <a:gd name="connsiteX342" fmla="*/ 2048435 w 2546209"/>
                          <a:gd name="connsiteY342" fmla="*/ 3021258 h 3370881"/>
                          <a:gd name="connsiteX343" fmla="*/ 2048435 w 2546209"/>
                          <a:gd name="connsiteY343" fmla="*/ 3021258 h 3370881"/>
                          <a:gd name="connsiteX344" fmla="*/ 2061882 w 2546209"/>
                          <a:gd name="connsiteY344" fmla="*/ 2967470 h 3370881"/>
                          <a:gd name="connsiteX345" fmla="*/ 2070847 w 2546209"/>
                          <a:gd name="connsiteY345" fmla="*/ 2882305 h 3370881"/>
                          <a:gd name="connsiteX346" fmla="*/ 2066365 w 2546209"/>
                          <a:gd name="connsiteY346" fmla="*/ 2725423 h 3370881"/>
                          <a:gd name="connsiteX347" fmla="*/ 2043953 w 2546209"/>
                          <a:gd name="connsiteY347" fmla="*/ 2649223 h 3370881"/>
                          <a:gd name="connsiteX348" fmla="*/ 2030506 w 2546209"/>
                          <a:gd name="connsiteY348" fmla="*/ 2622329 h 3370881"/>
                          <a:gd name="connsiteX349" fmla="*/ 2017059 w 2546209"/>
                          <a:gd name="connsiteY349" fmla="*/ 2581987 h 3370881"/>
                          <a:gd name="connsiteX350" fmla="*/ 1981200 w 2546209"/>
                          <a:gd name="connsiteY350" fmla="*/ 2514752 h 3370881"/>
                          <a:gd name="connsiteX351" fmla="*/ 1972235 w 2546209"/>
                          <a:gd name="connsiteY351" fmla="*/ 2501305 h 3370881"/>
                          <a:gd name="connsiteX352" fmla="*/ 1958788 w 2546209"/>
                          <a:gd name="connsiteY352" fmla="*/ 2478893 h 3370881"/>
                          <a:gd name="connsiteX353" fmla="*/ 1905000 w 2546209"/>
                          <a:gd name="connsiteY353" fmla="*/ 2398211 h 3370881"/>
                          <a:gd name="connsiteX354" fmla="*/ 1882588 w 2546209"/>
                          <a:gd name="connsiteY354" fmla="*/ 2357870 h 3370881"/>
                          <a:gd name="connsiteX355" fmla="*/ 1869141 w 2546209"/>
                          <a:gd name="connsiteY355" fmla="*/ 2339940 h 3370881"/>
                          <a:gd name="connsiteX356" fmla="*/ 1806388 w 2546209"/>
                          <a:gd name="connsiteY356" fmla="*/ 2313046 h 3370881"/>
                          <a:gd name="connsiteX357" fmla="*/ 1779494 w 2546209"/>
                          <a:gd name="connsiteY357" fmla="*/ 2304081 h 3370881"/>
                          <a:gd name="connsiteX358" fmla="*/ 1752600 w 2546209"/>
                          <a:gd name="connsiteY358" fmla="*/ 2299599 h 3370881"/>
                          <a:gd name="connsiteX359" fmla="*/ 1680882 w 2546209"/>
                          <a:gd name="connsiteY359" fmla="*/ 2277187 h 3370881"/>
                          <a:gd name="connsiteX360" fmla="*/ 1662953 w 2546209"/>
                          <a:gd name="connsiteY360" fmla="*/ 2272705 h 3370881"/>
                          <a:gd name="connsiteX361" fmla="*/ 1640541 w 2546209"/>
                          <a:gd name="connsiteY361" fmla="*/ 2259258 h 3370881"/>
                          <a:gd name="connsiteX362" fmla="*/ 1604682 w 2546209"/>
                          <a:gd name="connsiteY362" fmla="*/ 2272705 h 3370881"/>
                          <a:gd name="connsiteX363" fmla="*/ 1537447 w 2546209"/>
                          <a:gd name="connsiteY363" fmla="*/ 2304081 h 3370881"/>
                          <a:gd name="connsiteX364" fmla="*/ 1510553 w 2546209"/>
                          <a:gd name="connsiteY364" fmla="*/ 2308564 h 3370881"/>
                          <a:gd name="connsiteX365" fmla="*/ 1488141 w 2546209"/>
                          <a:gd name="connsiteY365" fmla="*/ 2313046 h 3370881"/>
                          <a:gd name="connsiteX366" fmla="*/ 1443318 w 2546209"/>
                          <a:gd name="connsiteY366" fmla="*/ 2322011 h 3370881"/>
                          <a:gd name="connsiteX367" fmla="*/ 1367118 w 2546209"/>
                          <a:gd name="connsiteY367" fmla="*/ 2304081 h 3370881"/>
                          <a:gd name="connsiteX368" fmla="*/ 1317812 w 2546209"/>
                          <a:gd name="connsiteY368" fmla="*/ 2286152 h 3370881"/>
                          <a:gd name="connsiteX369" fmla="*/ 1066800 w 2546209"/>
                          <a:gd name="connsiteY369" fmla="*/ 2272705 h 3370881"/>
                          <a:gd name="connsiteX370" fmla="*/ 1030941 w 2546209"/>
                          <a:gd name="connsiteY370" fmla="*/ 2263740 h 3370881"/>
                          <a:gd name="connsiteX371" fmla="*/ 986118 w 2546209"/>
                          <a:gd name="connsiteY371" fmla="*/ 2241329 h 3370881"/>
                          <a:gd name="connsiteX372" fmla="*/ 968188 w 2546209"/>
                          <a:gd name="connsiteY372" fmla="*/ 2232364 h 3370881"/>
                          <a:gd name="connsiteX373" fmla="*/ 936812 w 2546209"/>
                          <a:gd name="connsiteY373" fmla="*/ 2214434 h 3370881"/>
                          <a:gd name="connsiteX374" fmla="*/ 905435 w 2546209"/>
                          <a:gd name="connsiteY374" fmla="*/ 2196505 h 3370881"/>
                          <a:gd name="connsiteX375" fmla="*/ 869576 w 2546209"/>
                          <a:gd name="connsiteY375" fmla="*/ 2209952 h 3370881"/>
                          <a:gd name="connsiteX376" fmla="*/ 856129 w 2546209"/>
                          <a:gd name="connsiteY376" fmla="*/ 2227881 h 3370881"/>
                          <a:gd name="connsiteX377" fmla="*/ 815788 w 2546209"/>
                          <a:gd name="connsiteY377" fmla="*/ 2268223 h 3370881"/>
                          <a:gd name="connsiteX378" fmla="*/ 788894 w 2546209"/>
                          <a:gd name="connsiteY378" fmla="*/ 2290634 h 3370881"/>
                          <a:gd name="connsiteX379" fmla="*/ 762000 w 2546209"/>
                          <a:gd name="connsiteY379" fmla="*/ 2313046 h 3370881"/>
                          <a:gd name="connsiteX380" fmla="*/ 753035 w 2546209"/>
                          <a:gd name="connsiteY380" fmla="*/ 2326493 h 3370881"/>
                          <a:gd name="connsiteX381" fmla="*/ 735106 w 2546209"/>
                          <a:gd name="connsiteY381" fmla="*/ 2339940 h 3370881"/>
                          <a:gd name="connsiteX382" fmla="*/ 712694 w 2546209"/>
                          <a:gd name="connsiteY382" fmla="*/ 2362352 h 3370881"/>
                          <a:gd name="connsiteX383" fmla="*/ 694765 w 2546209"/>
                          <a:gd name="connsiteY383" fmla="*/ 2375799 h 3370881"/>
                          <a:gd name="connsiteX384" fmla="*/ 681318 w 2546209"/>
                          <a:gd name="connsiteY384" fmla="*/ 2393729 h 3370881"/>
                          <a:gd name="connsiteX385" fmla="*/ 667870 w 2546209"/>
                          <a:gd name="connsiteY385" fmla="*/ 2402693 h 3370881"/>
                          <a:gd name="connsiteX386" fmla="*/ 623047 w 2546209"/>
                          <a:gd name="connsiteY386" fmla="*/ 2443034 h 3370881"/>
                          <a:gd name="connsiteX387" fmla="*/ 600635 w 2546209"/>
                          <a:gd name="connsiteY387" fmla="*/ 2474411 h 3370881"/>
                          <a:gd name="connsiteX388" fmla="*/ 587188 w 2546209"/>
                          <a:gd name="connsiteY388" fmla="*/ 2514752 h 3370881"/>
                          <a:gd name="connsiteX389" fmla="*/ 582706 w 2546209"/>
                          <a:gd name="connsiteY389" fmla="*/ 2546129 h 3370881"/>
                          <a:gd name="connsiteX390" fmla="*/ 596153 w 2546209"/>
                          <a:gd name="connsiteY390" fmla="*/ 2635776 h 3370881"/>
                          <a:gd name="connsiteX391" fmla="*/ 600635 w 2546209"/>
                          <a:gd name="connsiteY391" fmla="*/ 2653705 h 3370881"/>
                          <a:gd name="connsiteX392" fmla="*/ 609600 w 2546209"/>
                          <a:gd name="connsiteY392" fmla="*/ 2671634 h 3370881"/>
                          <a:gd name="connsiteX393" fmla="*/ 614082 w 2546209"/>
                          <a:gd name="connsiteY393" fmla="*/ 2689564 h 3370881"/>
                          <a:gd name="connsiteX394" fmla="*/ 623047 w 2546209"/>
                          <a:gd name="connsiteY394" fmla="*/ 2711976 h 3370881"/>
                          <a:gd name="connsiteX395" fmla="*/ 627529 w 2546209"/>
                          <a:gd name="connsiteY395" fmla="*/ 2734387 h 3370881"/>
                          <a:gd name="connsiteX396" fmla="*/ 640976 w 2546209"/>
                          <a:gd name="connsiteY396" fmla="*/ 2765764 h 3370881"/>
                          <a:gd name="connsiteX397" fmla="*/ 645459 w 2546209"/>
                          <a:gd name="connsiteY397" fmla="*/ 2779211 h 3370881"/>
                          <a:gd name="connsiteX398" fmla="*/ 658906 w 2546209"/>
                          <a:gd name="connsiteY398" fmla="*/ 2801623 h 3370881"/>
                          <a:gd name="connsiteX399" fmla="*/ 676835 w 2546209"/>
                          <a:gd name="connsiteY399" fmla="*/ 2864376 h 3370881"/>
                          <a:gd name="connsiteX400" fmla="*/ 690282 w 2546209"/>
                          <a:gd name="connsiteY400" fmla="*/ 2895752 h 3370881"/>
                          <a:gd name="connsiteX401" fmla="*/ 699247 w 2546209"/>
                          <a:gd name="connsiteY401" fmla="*/ 2940576 h 3370881"/>
                          <a:gd name="connsiteX402" fmla="*/ 703729 w 2546209"/>
                          <a:gd name="connsiteY402" fmla="*/ 2967470 h 3370881"/>
                          <a:gd name="connsiteX403" fmla="*/ 717176 w 2546209"/>
                          <a:gd name="connsiteY403" fmla="*/ 2994364 h 3370881"/>
                          <a:gd name="connsiteX404" fmla="*/ 735106 w 2546209"/>
                          <a:gd name="connsiteY404" fmla="*/ 3052634 h 3370881"/>
                          <a:gd name="connsiteX405" fmla="*/ 739588 w 2546209"/>
                          <a:gd name="connsiteY405" fmla="*/ 3079529 h 3370881"/>
                          <a:gd name="connsiteX406" fmla="*/ 762000 w 2546209"/>
                          <a:gd name="connsiteY406" fmla="*/ 3142281 h 3370881"/>
                          <a:gd name="connsiteX407" fmla="*/ 766482 w 2546209"/>
                          <a:gd name="connsiteY407" fmla="*/ 3231929 h 3370881"/>
                          <a:gd name="connsiteX408" fmla="*/ 770965 w 2546209"/>
                          <a:gd name="connsiteY408" fmla="*/ 3254340 h 3370881"/>
                          <a:gd name="connsiteX409" fmla="*/ 775447 w 2546209"/>
                          <a:gd name="connsiteY409" fmla="*/ 3285717 h 3370881"/>
                          <a:gd name="connsiteX410" fmla="*/ 748553 w 2546209"/>
                          <a:gd name="connsiteY410" fmla="*/ 3335023 h 3370881"/>
                          <a:gd name="connsiteX411" fmla="*/ 721659 w 2546209"/>
                          <a:gd name="connsiteY411" fmla="*/ 3343987 h 3370881"/>
                          <a:gd name="connsiteX412" fmla="*/ 708212 w 2546209"/>
                          <a:gd name="connsiteY412" fmla="*/ 3348470 h 3370881"/>
                          <a:gd name="connsiteX413" fmla="*/ 623047 w 2546209"/>
                          <a:gd name="connsiteY413" fmla="*/ 3330540 h 3370881"/>
                          <a:gd name="connsiteX414" fmla="*/ 609600 w 2546209"/>
                          <a:gd name="connsiteY414" fmla="*/ 3308129 h 3370881"/>
                          <a:gd name="connsiteX415" fmla="*/ 591670 w 2546209"/>
                          <a:gd name="connsiteY415" fmla="*/ 3267787 h 3370881"/>
                          <a:gd name="connsiteX416" fmla="*/ 560294 w 2546209"/>
                          <a:gd name="connsiteY416" fmla="*/ 3209517 h 3370881"/>
                          <a:gd name="connsiteX417" fmla="*/ 551329 w 2546209"/>
                          <a:gd name="connsiteY417" fmla="*/ 3196070 h 3370881"/>
                          <a:gd name="connsiteX418" fmla="*/ 528918 w 2546209"/>
                          <a:gd name="connsiteY418" fmla="*/ 3173658 h 3370881"/>
                          <a:gd name="connsiteX419" fmla="*/ 519953 w 2546209"/>
                          <a:gd name="connsiteY419" fmla="*/ 3128834 h 3370881"/>
                          <a:gd name="connsiteX420" fmla="*/ 524435 w 2546209"/>
                          <a:gd name="connsiteY420" fmla="*/ 3101940 h 3370881"/>
                          <a:gd name="connsiteX421" fmla="*/ 528918 w 2546209"/>
                          <a:gd name="connsiteY421" fmla="*/ 3088493 h 3370881"/>
                          <a:gd name="connsiteX422" fmla="*/ 542365 w 2546209"/>
                          <a:gd name="connsiteY422" fmla="*/ 3052634 h 3370881"/>
                          <a:gd name="connsiteX423" fmla="*/ 484094 w 2546209"/>
                          <a:gd name="connsiteY423" fmla="*/ 2886787 h 3370881"/>
                          <a:gd name="connsiteX424" fmla="*/ 443753 w 2546209"/>
                          <a:gd name="connsiteY424" fmla="*/ 2779211 h 3370881"/>
                          <a:gd name="connsiteX425" fmla="*/ 439270 w 2546209"/>
                          <a:gd name="connsiteY425" fmla="*/ 2752317 h 3370881"/>
                          <a:gd name="connsiteX426" fmla="*/ 430306 w 2546209"/>
                          <a:gd name="connsiteY426" fmla="*/ 2716458 h 3370881"/>
                          <a:gd name="connsiteX427" fmla="*/ 425823 w 2546209"/>
                          <a:gd name="connsiteY427" fmla="*/ 2680599 h 3370881"/>
                          <a:gd name="connsiteX428" fmla="*/ 398929 w 2546209"/>
                          <a:gd name="connsiteY428" fmla="*/ 2599917 h 3370881"/>
                          <a:gd name="connsiteX429" fmla="*/ 385482 w 2546209"/>
                          <a:gd name="connsiteY429" fmla="*/ 2568540 h 3370881"/>
                          <a:gd name="connsiteX430" fmla="*/ 381000 w 2546209"/>
                          <a:gd name="connsiteY430" fmla="*/ 2550611 h 3370881"/>
                          <a:gd name="connsiteX431" fmla="*/ 372035 w 2546209"/>
                          <a:gd name="connsiteY431" fmla="*/ 2483376 h 3370881"/>
                          <a:gd name="connsiteX432" fmla="*/ 367553 w 2546209"/>
                          <a:gd name="connsiteY432" fmla="*/ 2469929 h 3370881"/>
                          <a:gd name="connsiteX433" fmla="*/ 407894 w 2546209"/>
                          <a:gd name="connsiteY433" fmla="*/ 2451999 h 3370881"/>
                          <a:gd name="connsiteX434" fmla="*/ 515470 w 2546209"/>
                          <a:gd name="connsiteY434" fmla="*/ 2407176 h 3370881"/>
                          <a:gd name="connsiteX435" fmla="*/ 578223 w 2546209"/>
                          <a:gd name="connsiteY435" fmla="*/ 2353387 h 3370881"/>
                          <a:gd name="connsiteX436" fmla="*/ 587188 w 2546209"/>
                          <a:gd name="connsiteY436" fmla="*/ 2330976 h 3370881"/>
                          <a:gd name="connsiteX437" fmla="*/ 614082 w 2546209"/>
                          <a:gd name="connsiteY437" fmla="*/ 2254776 h 3370881"/>
                          <a:gd name="connsiteX438" fmla="*/ 649941 w 2546209"/>
                          <a:gd name="connsiteY438" fmla="*/ 2200987 h 3370881"/>
                          <a:gd name="connsiteX439" fmla="*/ 690282 w 2546209"/>
                          <a:gd name="connsiteY439" fmla="*/ 2174093 h 3370881"/>
                          <a:gd name="connsiteX440" fmla="*/ 703729 w 2546209"/>
                          <a:gd name="connsiteY440" fmla="*/ 2165129 h 3370881"/>
                          <a:gd name="connsiteX441" fmla="*/ 739588 w 2546209"/>
                          <a:gd name="connsiteY441" fmla="*/ 2147199 h 3370881"/>
                          <a:gd name="connsiteX442" fmla="*/ 708212 w 2546209"/>
                          <a:gd name="connsiteY442" fmla="*/ 2187540 h 3370881"/>
                          <a:gd name="connsiteX443" fmla="*/ 654423 w 2546209"/>
                          <a:gd name="connsiteY443" fmla="*/ 2241329 h 3370881"/>
                          <a:gd name="connsiteX444" fmla="*/ 636494 w 2546209"/>
                          <a:gd name="connsiteY444" fmla="*/ 2259258 h 3370881"/>
                          <a:gd name="connsiteX445" fmla="*/ 614082 w 2546209"/>
                          <a:gd name="connsiteY445" fmla="*/ 2286152 h 3370881"/>
                          <a:gd name="connsiteX446" fmla="*/ 605118 w 2546209"/>
                          <a:gd name="connsiteY446" fmla="*/ 2299599 h 3370881"/>
                          <a:gd name="connsiteX447" fmla="*/ 560294 w 2546209"/>
                          <a:gd name="connsiteY447" fmla="*/ 2335458 h 3370881"/>
                          <a:gd name="connsiteX448" fmla="*/ 524435 w 2546209"/>
                          <a:gd name="connsiteY448" fmla="*/ 2348905 h 3370881"/>
                          <a:gd name="connsiteX449" fmla="*/ 502023 w 2546209"/>
                          <a:gd name="connsiteY449" fmla="*/ 2362352 h 3370881"/>
                          <a:gd name="connsiteX450" fmla="*/ 461682 w 2546209"/>
                          <a:gd name="connsiteY450" fmla="*/ 2389246 h 3370881"/>
                          <a:gd name="connsiteX451" fmla="*/ 448235 w 2546209"/>
                          <a:gd name="connsiteY451" fmla="*/ 2398211 h 3370881"/>
                          <a:gd name="connsiteX452" fmla="*/ 430306 w 2546209"/>
                          <a:gd name="connsiteY452" fmla="*/ 2407176 h 3370881"/>
                          <a:gd name="connsiteX453" fmla="*/ 412376 w 2546209"/>
                          <a:gd name="connsiteY453" fmla="*/ 2420623 h 3370881"/>
                          <a:gd name="connsiteX454" fmla="*/ 389965 w 2546209"/>
                          <a:gd name="connsiteY454" fmla="*/ 2429587 h 3370881"/>
                          <a:gd name="connsiteX455" fmla="*/ 372035 w 2546209"/>
                          <a:gd name="connsiteY455" fmla="*/ 2443034 h 3370881"/>
                          <a:gd name="connsiteX456" fmla="*/ 318247 w 2546209"/>
                          <a:gd name="connsiteY456" fmla="*/ 2474411 h 3370881"/>
                          <a:gd name="connsiteX457" fmla="*/ 304800 w 2546209"/>
                          <a:gd name="connsiteY457" fmla="*/ 2492340 h 3370881"/>
                          <a:gd name="connsiteX458" fmla="*/ 282388 w 2546209"/>
                          <a:gd name="connsiteY458" fmla="*/ 2519234 h 3370881"/>
                          <a:gd name="connsiteX459" fmla="*/ 295835 w 2546209"/>
                          <a:gd name="connsiteY459" fmla="*/ 2815070 h 3370881"/>
                          <a:gd name="connsiteX460" fmla="*/ 300318 w 2546209"/>
                          <a:gd name="connsiteY460" fmla="*/ 2837481 h 3370881"/>
                          <a:gd name="connsiteX461" fmla="*/ 304800 w 2546209"/>
                          <a:gd name="connsiteY461" fmla="*/ 2868858 h 3370881"/>
                          <a:gd name="connsiteX462" fmla="*/ 309282 w 2546209"/>
                          <a:gd name="connsiteY462" fmla="*/ 2927129 h 3370881"/>
                          <a:gd name="connsiteX463" fmla="*/ 322729 w 2546209"/>
                          <a:gd name="connsiteY463" fmla="*/ 2985399 h 3370881"/>
                          <a:gd name="connsiteX464" fmla="*/ 327212 w 2546209"/>
                          <a:gd name="connsiteY464" fmla="*/ 3012293 h 3370881"/>
                          <a:gd name="connsiteX465" fmla="*/ 331694 w 2546209"/>
                          <a:gd name="connsiteY465" fmla="*/ 3043670 h 3370881"/>
                          <a:gd name="connsiteX466" fmla="*/ 345141 w 2546209"/>
                          <a:gd name="connsiteY466" fmla="*/ 3070564 h 3370881"/>
                          <a:gd name="connsiteX467" fmla="*/ 367553 w 2546209"/>
                          <a:gd name="connsiteY467" fmla="*/ 3124352 h 3370881"/>
                          <a:gd name="connsiteX468" fmla="*/ 381000 w 2546209"/>
                          <a:gd name="connsiteY468" fmla="*/ 3182623 h 3370881"/>
                          <a:gd name="connsiteX469" fmla="*/ 389965 w 2546209"/>
                          <a:gd name="connsiteY469" fmla="*/ 3196070 h 3370881"/>
                          <a:gd name="connsiteX470" fmla="*/ 394447 w 2546209"/>
                          <a:gd name="connsiteY470" fmla="*/ 3213999 h 3370881"/>
                          <a:gd name="connsiteX471" fmla="*/ 412376 w 2546209"/>
                          <a:gd name="connsiteY471" fmla="*/ 3245376 h 3370881"/>
                          <a:gd name="connsiteX472" fmla="*/ 416859 w 2546209"/>
                          <a:gd name="connsiteY472" fmla="*/ 3258823 h 3370881"/>
                          <a:gd name="connsiteX473" fmla="*/ 425823 w 2546209"/>
                          <a:gd name="connsiteY473" fmla="*/ 3272270 h 3370881"/>
                          <a:gd name="connsiteX474" fmla="*/ 439270 w 2546209"/>
                          <a:gd name="connsiteY474" fmla="*/ 3303646 h 3370881"/>
                          <a:gd name="connsiteX475" fmla="*/ 439270 w 2546209"/>
                          <a:gd name="connsiteY475" fmla="*/ 3352952 h 3370881"/>
                          <a:gd name="connsiteX476" fmla="*/ 430306 w 2546209"/>
                          <a:gd name="connsiteY476" fmla="*/ 3366399 h 3370881"/>
                          <a:gd name="connsiteX477" fmla="*/ 412376 w 2546209"/>
                          <a:gd name="connsiteY477" fmla="*/ 3370881 h 3370881"/>
                          <a:gd name="connsiteX478" fmla="*/ 295835 w 2546209"/>
                          <a:gd name="connsiteY478" fmla="*/ 3357434 h 3370881"/>
                          <a:gd name="connsiteX479" fmla="*/ 264459 w 2546209"/>
                          <a:gd name="connsiteY479" fmla="*/ 3276752 h 3370881"/>
                          <a:gd name="connsiteX480" fmla="*/ 259976 w 2546209"/>
                          <a:gd name="connsiteY480" fmla="*/ 3240893 h 3370881"/>
                          <a:gd name="connsiteX481" fmla="*/ 246529 w 2546209"/>
                          <a:gd name="connsiteY481" fmla="*/ 3178140 h 3370881"/>
                          <a:gd name="connsiteX482" fmla="*/ 237565 w 2546209"/>
                          <a:gd name="connsiteY482" fmla="*/ 3084011 h 3370881"/>
                          <a:gd name="connsiteX483" fmla="*/ 228600 w 2546209"/>
                          <a:gd name="connsiteY483" fmla="*/ 3057117 h 3370881"/>
                          <a:gd name="connsiteX484" fmla="*/ 219635 w 2546209"/>
                          <a:gd name="connsiteY484" fmla="*/ 3021258 h 3370881"/>
                          <a:gd name="connsiteX485" fmla="*/ 206188 w 2546209"/>
                          <a:gd name="connsiteY485" fmla="*/ 2980917 h 3370881"/>
                          <a:gd name="connsiteX486" fmla="*/ 201706 w 2546209"/>
                          <a:gd name="connsiteY486" fmla="*/ 2949540 h 3370881"/>
                          <a:gd name="connsiteX487" fmla="*/ 197223 w 2546209"/>
                          <a:gd name="connsiteY487" fmla="*/ 2927129 h 3370881"/>
                          <a:gd name="connsiteX488" fmla="*/ 192741 w 2546209"/>
                          <a:gd name="connsiteY488" fmla="*/ 2891270 h 3370881"/>
                          <a:gd name="connsiteX489" fmla="*/ 188259 w 2546209"/>
                          <a:gd name="connsiteY489" fmla="*/ 2850929 h 3370881"/>
                          <a:gd name="connsiteX490" fmla="*/ 179294 w 2546209"/>
                          <a:gd name="connsiteY490" fmla="*/ 2824034 h 3370881"/>
                          <a:gd name="connsiteX491" fmla="*/ 165847 w 2546209"/>
                          <a:gd name="connsiteY491" fmla="*/ 2774729 h 3370881"/>
                          <a:gd name="connsiteX492" fmla="*/ 161365 w 2546209"/>
                          <a:gd name="connsiteY492" fmla="*/ 2747834 h 3370881"/>
                          <a:gd name="connsiteX493" fmla="*/ 156882 w 2546209"/>
                          <a:gd name="connsiteY493" fmla="*/ 2559576 h 3370881"/>
                          <a:gd name="connsiteX494" fmla="*/ 152400 w 2546209"/>
                          <a:gd name="connsiteY494" fmla="*/ 2519234 h 3370881"/>
                          <a:gd name="connsiteX495" fmla="*/ 143435 w 2546209"/>
                          <a:gd name="connsiteY495" fmla="*/ 2384764 h 3370881"/>
                          <a:gd name="connsiteX496" fmla="*/ 129988 w 2546209"/>
                          <a:gd name="connsiteY496" fmla="*/ 2344423 h 3370881"/>
                          <a:gd name="connsiteX497" fmla="*/ 125506 w 2546209"/>
                          <a:gd name="connsiteY497" fmla="*/ 2330976 h 3370881"/>
                          <a:gd name="connsiteX498" fmla="*/ 138953 w 2546209"/>
                          <a:gd name="connsiteY498" fmla="*/ 2313046 h 3370881"/>
                          <a:gd name="connsiteX499" fmla="*/ 152400 w 2546209"/>
                          <a:gd name="connsiteY499" fmla="*/ 2304081 h 3370881"/>
                          <a:gd name="connsiteX500" fmla="*/ 170329 w 2546209"/>
                          <a:gd name="connsiteY500" fmla="*/ 2259258 h 3370881"/>
                          <a:gd name="connsiteX501" fmla="*/ 188259 w 2546209"/>
                          <a:gd name="connsiteY501" fmla="*/ 2223399 h 3370881"/>
                          <a:gd name="connsiteX502" fmla="*/ 206188 w 2546209"/>
                          <a:gd name="connsiteY502" fmla="*/ 2187540 h 3370881"/>
                          <a:gd name="connsiteX503" fmla="*/ 210670 w 2546209"/>
                          <a:gd name="connsiteY503" fmla="*/ 2174093 h 3370881"/>
                          <a:gd name="connsiteX504" fmla="*/ 219635 w 2546209"/>
                          <a:gd name="connsiteY504" fmla="*/ 2115823 h 3370881"/>
                          <a:gd name="connsiteX505" fmla="*/ 210670 w 2546209"/>
                          <a:gd name="connsiteY505" fmla="*/ 1958940 h 3370881"/>
                          <a:gd name="connsiteX506" fmla="*/ 192741 w 2546209"/>
                          <a:gd name="connsiteY506" fmla="*/ 1923081 h 3370881"/>
                          <a:gd name="connsiteX507" fmla="*/ 179294 w 2546209"/>
                          <a:gd name="connsiteY507" fmla="*/ 1891705 h 3370881"/>
                          <a:gd name="connsiteX508" fmla="*/ 165847 w 2546209"/>
                          <a:gd name="connsiteY508" fmla="*/ 1864811 h 3370881"/>
                          <a:gd name="connsiteX509" fmla="*/ 152400 w 2546209"/>
                          <a:gd name="connsiteY509" fmla="*/ 1833434 h 3370881"/>
                          <a:gd name="connsiteX510" fmla="*/ 143435 w 2546209"/>
                          <a:gd name="connsiteY510" fmla="*/ 1819987 h 3370881"/>
                          <a:gd name="connsiteX511" fmla="*/ 107576 w 2546209"/>
                          <a:gd name="connsiteY511" fmla="*/ 1784129 h 3370881"/>
                          <a:gd name="connsiteX512" fmla="*/ 94129 w 2546209"/>
                          <a:gd name="connsiteY512" fmla="*/ 1779646 h 3370881"/>
                          <a:gd name="connsiteX513" fmla="*/ 71718 w 2546209"/>
                          <a:gd name="connsiteY513" fmla="*/ 1770681 h 3370881"/>
                          <a:gd name="connsiteX514" fmla="*/ 58270 w 2546209"/>
                          <a:gd name="connsiteY514" fmla="*/ 1761717 h 3370881"/>
                          <a:gd name="connsiteX515" fmla="*/ 26894 w 2546209"/>
                          <a:gd name="connsiteY515" fmla="*/ 1730340 h 3370881"/>
                          <a:gd name="connsiteX516" fmla="*/ 0 w 2546209"/>
                          <a:gd name="connsiteY516" fmla="*/ 1707929 h 3370881"/>
                          <a:gd name="connsiteX0" fmla="*/ 0 w 2546209"/>
                          <a:gd name="connsiteY0" fmla="*/ 1707929 h 3370881"/>
                          <a:gd name="connsiteX1" fmla="*/ 22412 w 2546209"/>
                          <a:gd name="connsiteY1" fmla="*/ 1698964 h 3370881"/>
                          <a:gd name="connsiteX2" fmla="*/ 31376 w 2546209"/>
                          <a:gd name="connsiteY2" fmla="*/ 1681034 h 3370881"/>
                          <a:gd name="connsiteX3" fmla="*/ 44823 w 2546209"/>
                          <a:gd name="connsiteY3" fmla="*/ 1672070 h 3370881"/>
                          <a:gd name="connsiteX4" fmla="*/ 58270 w 2546209"/>
                          <a:gd name="connsiteY4" fmla="*/ 1654140 h 3370881"/>
                          <a:gd name="connsiteX5" fmla="*/ 76200 w 2546209"/>
                          <a:gd name="connsiteY5" fmla="*/ 1645176 h 3370881"/>
                          <a:gd name="connsiteX6" fmla="*/ 98612 w 2546209"/>
                          <a:gd name="connsiteY6" fmla="*/ 1636211 h 3370881"/>
                          <a:gd name="connsiteX7" fmla="*/ 125506 w 2546209"/>
                          <a:gd name="connsiteY7" fmla="*/ 1627246 h 3370881"/>
                          <a:gd name="connsiteX8" fmla="*/ 152400 w 2546209"/>
                          <a:gd name="connsiteY8" fmla="*/ 1609317 h 3370881"/>
                          <a:gd name="connsiteX9" fmla="*/ 170329 w 2546209"/>
                          <a:gd name="connsiteY9" fmla="*/ 1600352 h 3370881"/>
                          <a:gd name="connsiteX10" fmla="*/ 188259 w 2546209"/>
                          <a:gd name="connsiteY10" fmla="*/ 1582423 h 3370881"/>
                          <a:gd name="connsiteX11" fmla="*/ 228600 w 2546209"/>
                          <a:gd name="connsiteY11" fmla="*/ 1564493 h 3370881"/>
                          <a:gd name="connsiteX12" fmla="*/ 255494 w 2546209"/>
                          <a:gd name="connsiteY12" fmla="*/ 1546564 h 3370881"/>
                          <a:gd name="connsiteX13" fmla="*/ 300318 w 2546209"/>
                          <a:gd name="connsiteY13" fmla="*/ 1524152 h 3370881"/>
                          <a:gd name="connsiteX14" fmla="*/ 313765 w 2546209"/>
                          <a:gd name="connsiteY14" fmla="*/ 1515187 h 3370881"/>
                          <a:gd name="connsiteX15" fmla="*/ 340659 w 2546209"/>
                          <a:gd name="connsiteY15" fmla="*/ 1510705 h 3370881"/>
                          <a:gd name="connsiteX16" fmla="*/ 363070 w 2546209"/>
                          <a:gd name="connsiteY16" fmla="*/ 1506223 h 3370881"/>
                          <a:gd name="connsiteX17" fmla="*/ 389965 w 2546209"/>
                          <a:gd name="connsiteY17" fmla="*/ 1501740 h 3370881"/>
                          <a:gd name="connsiteX18" fmla="*/ 425823 w 2546209"/>
                          <a:gd name="connsiteY18" fmla="*/ 1497258 h 3370881"/>
                          <a:gd name="connsiteX19" fmla="*/ 470647 w 2546209"/>
                          <a:gd name="connsiteY19" fmla="*/ 1488293 h 3370881"/>
                          <a:gd name="connsiteX20" fmla="*/ 515470 w 2546209"/>
                          <a:gd name="connsiteY20" fmla="*/ 1479329 h 3370881"/>
                          <a:gd name="connsiteX21" fmla="*/ 528918 w 2546209"/>
                          <a:gd name="connsiteY21" fmla="*/ 1470364 h 3370881"/>
                          <a:gd name="connsiteX22" fmla="*/ 600635 w 2546209"/>
                          <a:gd name="connsiteY22" fmla="*/ 1456917 h 3370881"/>
                          <a:gd name="connsiteX23" fmla="*/ 690282 w 2546209"/>
                          <a:gd name="connsiteY23" fmla="*/ 1447952 h 3370881"/>
                          <a:gd name="connsiteX24" fmla="*/ 793376 w 2546209"/>
                          <a:gd name="connsiteY24" fmla="*/ 1452434 h 3370881"/>
                          <a:gd name="connsiteX25" fmla="*/ 874059 w 2546209"/>
                          <a:gd name="connsiteY25" fmla="*/ 1465881 h 3370881"/>
                          <a:gd name="connsiteX26" fmla="*/ 914400 w 2546209"/>
                          <a:gd name="connsiteY26" fmla="*/ 1470364 h 3370881"/>
                          <a:gd name="connsiteX27" fmla="*/ 1030941 w 2546209"/>
                          <a:gd name="connsiteY27" fmla="*/ 1483811 h 3370881"/>
                          <a:gd name="connsiteX28" fmla="*/ 1151965 w 2546209"/>
                          <a:gd name="connsiteY28" fmla="*/ 1492776 h 3370881"/>
                          <a:gd name="connsiteX29" fmla="*/ 1281953 w 2546209"/>
                          <a:gd name="connsiteY29" fmla="*/ 1501740 h 3370881"/>
                          <a:gd name="connsiteX30" fmla="*/ 1465729 w 2546209"/>
                          <a:gd name="connsiteY30" fmla="*/ 1497258 h 3370881"/>
                          <a:gd name="connsiteX31" fmla="*/ 1510553 w 2546209"/>
                          <a:gd name="connsiteY31" fmla="*/ 1492776 h 3370881"/>
                          <a:gd name="connsiteX32" fmla="*/ 1582270 w 2546209"/>
                          <a:gd name="connsiteY32" fmla="*/ 1461399 h 3370881"/>
                          <a:gd name="connsiteX33" fmla="*/ 1604682 w 2546209"/>
                          <a:gd name="connsiteY33" fmla="*/ 1456917 h 3370881"/>
                          <a:gd name="connsiteX34" fmla="*/ 1622612 w 2546209"/>
                          <a:gd name="connsiteY34" fmla="*/ 1447952 h 3370881"/>
                          <a:gd name="connsiteX35" fmla="*/ 1645023 w 2546209"/>
                          <a:gd name="connsiteY35" fmla="*/ 1438987 h 3370881"/>
                          <a:gd name="connsiteX36" fmla="*/ 1662953 w 2546209"/>
                          <a:gd name="connsiteY36" fmla="*/ 1425540 h 3370881"/>
                          <a:gd name="connsiteX37" fmla="*/ 1698812 w 2546209"/>
                          <a:gd name="connsiteY37" fmla="*/ 1407611 h 3370881"/>
                          <a:gd name="connsiteX38" fmla="*/ 1739153 w 2546209"/>
                          <a:gd name="connsiteY38" fmla="*/ 1380717 h 3370881"/>
                          <a:gd name="connsiteX39" fmla="*/ 1752600 w 2546209"/>
                          <a:gd name="connsiteY39" fmla="*/ 1367270 h 3370881"/>
                          <a:gd name="connsiteX40" fmla="*/ 1775012 w 2546209"/>
                          <a:gd name="connsiteY40" fmla="*/ 1353823 h 3370881"/>
                          <a:gd name="connsiteX41" fmla="*/ 1797423 w 2546209"/>
                          <a:gd name="connsiteY41" fmla="*/ 1335893 h 3370881"/>
                          <a:gd name="connsiteX42" fmla="*/ 1810870 w 2546209"/>
                          <a:gd name="connsiteY42" fmla="*/ 1304517 h 3370881"/>
                          <a:gd name="connsiteX43" fmla="*/ 1815353 w 2546209"/>
                          <a:gd name="connsiteY43" fmla="*/ 1291070 h 3370881"/>
                          <a:gd name="connsiteX44" fmla="*/ 1801906 w 2546209"/>
                          <a:gd name="connsiteY44" fmla="*/ 1138670 h 3370881"/>
                          <a:gd name="connsiteX45" fmla="*/ 1792941 w 2546209"/>
                          <a:gd name="connsiteY45" fmla="*/ 1125223 h 3370881"/>
                          <a:gd name="connsiteX46" fmla="*/ 1757082 w 2546209"/>
                          <a:gd name="connsiteY46" fmla="*/ 1093846 h 3370881"/>
                          <a:gd name="connsiteX47" fmla="*/ 1730188 w 2546209"/>
                          <a:gd name="connsiteY47" fmla="*/ 1066952 h 3370881"/>
                          <a:gd name="connsiteX48" fmla="*/ 1703294 w 2546209"/>
                          <a:gd name="connsiteY48" fmla="*/ 1049023 h 3370881"/>
                          <a:gd name="connsiteX49" fmla="*/ 1622612 w 2546209"/>
                          <a:gd name="connsiteY49" fmla="*/ 1053505 h 3370881"/>
                          <a:gd name="connsiteX50" fmla="*/ 1595718 w 2546209"/>
                          <a:gd name="connsiteY50" fmla="*/ 1062470 h 3370881"/>
                          <a:gd name="connsiteX51" fmla="*/ 1573306 w 2546209"/>
                          <a:gd name="connsiteY51" fmla="*/ 1066952 h 3370881"/>
                          <a:gd name="connsiteX52" fmla="*/ 1453385 w 2546209"/>
                          <a:gd name="connsiteY52" fmla="*/ 1082761 h 3370881"/>
                          <a:gd name="connsiteX53" fmla="*/ 1326776 w 2546209"/>
                          <a:gd name="connsiteY53" fmla="*/ 1062470 h 3370881"/>
                          <a:gd name="connsiteX54" fmla="*/ 1308847 w 2546209"/>
                          <a:gd name="connsiteY54" fmla="*/ 1057987 h 3370881"/>
                          <a:gd name="connsiteX55" fmla="*/ 1277470 w 2546209"/>
                          <a:gd name="connsiteY55" fmla="*/ 1053505 h 3370881"/>
                          <a:gd name="connsiteX56" fmla="*/ 1259541 w 2546209"/>
                          <a:gd name="connsiteY56" fmla="*/ 1049023 h 3370881"/>
                          <a:gd name="connsiteX57" fmla="*/ 1232647 w 2546209"/>
                          <a:gd name="connsiteY57" fmla="*/ 1044540 h 3370881"/>
                          <a:gd name="connsiteX58" fmla="*/ 1053353 w 2546209"/>
                          <a:gd name="connsiteY58" fmla="*/ 1049023 h 3370881"/>
                          <a:gd name="connsiteX59" fmla="*/ 1035423 w 2546209"/>
                          <a:gd name="connsiteY59" fmla="*/ 1053505 h 3370881"/>
                          <a:gd name="connsiteX60" fmla="*/ 1008529 w 2546209"/>
                          <a:gd name="connsiteY60" fmla="*/ 1057987 h 3370881"/>
                          <a:gd name="connsiteX61" fmla="*/ 995082 w 2546209"/>
                          <a:gd name="connsiteY61" fmla="*/ 1062470 h 3370881"/>
                          <a:gd name="connsiteX62" fmla="*/ 945776 w 2546209"/>
                          <a:gd name="connsiteY62" fmla="*/ 1031093 h 3370881"/>
                          <a:gd name="connsiteX63" fmla="*/ 941294 w 2546209"/>
                          <a:gd name="connsiteY63" fmla="*/ 1017646 h 3370881"/>
                          <a:gd name="connsiteX64" fmla="*/ 932329 w 2546209"/>
                          <a:gd name="connsiteY64" fmla="*/ 919034 h 3370881"/>
                          <a:gd name="connsiteX65" fmla="*/ 914400 w 2546209"/>
                          <a:gd name="connsiteY65" fmla="*/ 901105 h 3370881"/>
                          <a:gd name="connsiteX66" fmla="*/ 918882 w 2546209"/>
                          <a:gd name="connsiteY66" fmla="*/ 869729 h 3370881"/>
                          <a:gd name="connsiteX67" fmla="*/ 941294 w 2546209"/>
                          <a:gd name="connsiteY67" fmla="*/ 865246 h 3370881"/>
                          <a:gd name="connsiteX68" fmla="*/ 959223 w 2546209"/>
                          <a:gd name="connsiteY68" fmla="*/ 851799 h 3370881"/>
                          <a:gd name="connsiteX69" fmla="*/ 990600 w 2546209"/>
                          <a:gd name="connsiteY69" fmla="*/ 847317 h 3370881"/>
                          <a:gd name="connsiteX70" fmla="*/ 1129553 w 2546209"/>
                          <a:gd name="connsiteY70" fmla="*/ 838352 h 3370881"/>
                          <a:gd name="connsiteX71" fmla="*/ 1147482 w 2546209"/>
                          <a:gd name="connsiteY71" fmla="*/ 829387 h 3370881"/>
                          <a:gd name="connsiteX72" fmla="*/ 1178859 w 2546209"/>
                          <a:gd name="connsiteY72" fmla="*/ 806976 h 3370881"/>
                          <a:gd name="connsiteX73" fmla="*/ 1192306 w 2546209"/>
                          <a:gd name="connsiteY73" fmla="*/ 793529 h 3370881"/>
                          <a:gd name="connsiteX74" fmla="*/ 1214718 w 2546209"/>
                          <a:gd name="connsiteY74" fmla="*/ 784564 h 3370881"/>
                          <a:gd name="connsiteX75" fmla="*/ 1241612 w 2546209"/>
                          <a:gd name="connsiteY75" fmla="*/ 771117 h 3370881"/>
                          <a:gd name="connsiteX76" fmla="*/ 1277470 w 2546209"/>
                          <a:gd name="connsiteY76" fmla="*/ 753187 h 3370881"/>
                          <a:gd name="connsiteX77" fmla="*/ 1295400 w 2546209"/>
                          <a:gd name="connsiteY77" fmla="*/ 730776 h 3370881"/>
                          <a:gd name="connsiteX78" fmla="*/ 1317812 w 2546209"/>
                          <a:gd name="connsiteY78" fmla="*/ 708364 h 3370881"/>
                          <a:gd name="connsiteX79" fmla="*/ 1353670 w 2546209"/>
                          <a:gd name="connsiteY79" fmla="*/ 663540 h 3370881"/>
                          <a:gd name="connsiteX80" fmla="*/ 1371600 w 2546209"/>
                          <a:gd name="connsiteY80" fmla="*/ 636646 h 3370881"/>
                          <a:gd name="connsiteX81" fmla="*/ 1380565 w 2546209"/>
                          <a:gd name="connsiteY81" fmla="*/ 596305 h 3370881"/>
                          <a:gd name="connsiteX82" fmla="*/ 1385047 w 2546209"/>
                          <a:gd name="connsiteY82" fmla="*/ 582858 h 3370881"/>
                          <a:gd name="connsiteX83" fmla="*/ 1380565 w 2546209"/>
                          <a:gd name="connsiteY83" fmla="*/ 533552 h 3370881"/>
                          <a:gd name="connsiteX84" fmla="*/ 1367118 w 2546209"/>
                          <a:gd name="connsiteY84" fmla="*/ 524587 h 3370881"/>
                          <a:gd name="connsiteX85" fmla="*/ 1349188 w 2546209"/>
                          <a:gd name="connsiteY85" fmla="*/ 520105 h 3370881"/>
                          <a:gd name="connsiteX86" fmla="*/ 1326776 w 2546209"/>
                          <a:gd name="connsiteY86" fmla="*/ 511140 h 3370881"/>
                          <a:gd name="connsiteX87" fmla="*/ 1281953 w 2546209"/>
                          <a:gd name="connsiteY87" fmla="*/ 515623 h 3370881"/>
                          <a:gd name="connsiteX88" fmla="*/ 1250576 w 2546209"/>
                          <a:gd name="connsiteY88" fmla="*/ 529070 h 3370881"/>
                          <a:gd name="connsiteX89" fmla="*/ 1210235 w 2546209"/>
                          <a:gd name="connsiteY89" fmla="*/ 542517 h 3370881"/>
                          <a:gd name="connsiteX90" fmla="*/ 1183341 w 2546209"/>
                          <a:gd name="connsiteY90" fmla="*/ 555964 h 3370881"/>
                          <a:gd name="connsiteX91" fmla="*/ 1160929 w 2546209"/>
                          <a:gd name="connsiteY91" fmla="*/ 569411 h 3370881"/>
                          <a:gd name="connsiteX92" fmla="*/ 1134035 w 2546209"/>
                          <a:gd name="connsiteY92" fmla="*/ 578376 h 3370881"/>
                          <a:gd name="connsiteX93" fmla="*/ 1111623 w 2546209"/>
                          <a:gd name="connsiteY93" fmla="*/ 587340 h 3370881"/>
                          <a:gd name="connsiteX94" fmla="*/ 1084729 w 2546209"/>
                          <a:gd name="connsiteY94" fmla="*/ 596305 h 3370881"/>
                          <a:gd name="connsiteX95" fmla="*/ 986118 w 2546209"/>
                          <a:gd name="connsiteY95" fmla="*/ 591823 h 3370881"/>
                          <a:gd name="connsiteX96" fmla="*/ 927847 w 2546209"/>
                          <a:gd name="connsiteY96" fmla="*/ 578376 h 3370881"/>
                          <a:gd name="connsiteX97" fmla="*/ 896470 w 2546209"/>
                          <a:gd name="connsiteY97" fmla="*/ 555964 h 3370881"/>
                          <a:gd name="connsiteX98" fmla="*/ 883023 w 2546209"/>
                          <a:gd name="connsiteY98" fmla="*/ 546999 h 3370881"/>
                          <a:gd name="connsiteX99" fmla="*/ 865094 w 2546209"/>
                          <a:gd name="connsiteY99" fmla="*/ 497693 h 3370881"/>
                          <a:gd name="connsiteX100" fmla="*/ 869576 w 2546209"/>
                          <a:gd name="connsiteY100" fmla="*/ 403564 h 3370881"/>
                          <a:gd name="connsiteX101" fmla="*/ 874059 w 2546209"/>
                          <a:gd name="connsiteY101" fmla="*/ 385634 h 3370881"/>
                          <a:gd name="connsiteX102" fmla="*/ 883023 w 2546209"/>
                          <a:gd name="connsiteY102" fmla="*/ 372187 h 3370881"/>
                          <a:gd name="connsiteX103" fmla="*/ 909918 w 2546209"/>
                          <a:gd name="connsiteY103" fmla="*/ 363223 h 3370881"/>
                          <a:gd name="connsiteX104" fmla="*/ 914400 w 2546209"/>
                          <a:gd name="connsiteY104" fmla="*/ 385634 h 3370881"/>
                          <a:gd name="connsiteX105" fmla="*/ 909918 w 2546209"/>
                          <a:gd name="connsiteY105" fmla="*/ 408046 h 3370881"/>
                          <a:gd name="connsiteX106" fmla="*/ 900953 w 2546209"/>
                          <a:gd name="connsiteY106" fmla="*/ 466317 h 3370881"/>
                          <a:gd name="connsiteX107" fmla="*/ 905435 w 2546209"/>
                          <a:gd name="connsiteY107" fmla="*/ 515623 h 3370881"/>
                          <a:gd name="connsiteX108" fmla="*/ 932329 w 2546209"/>
                          <a:gd name="connsiteY108" fmla="*/ 551481 h 3370881"/>
                          <a:gd name="connsiteX109" fmla="*/ 954741 w 2546209"/>
                          <a:gd name="connsiteY109" fmla="*/ 560446 h 3370881"/>
                          <a:gd name="connsiteX110" fmla="*/ 972670 w 2546209"/>
                          <a:gd name="connsiteY110" fmla="*/ 569411 h 3370881"/>
                          <a:gd name="connsiteX111" fmla="*/ 1066800 w 2546209"/>
                          <a:gd name="connsiteY111" fmla="*/ 564929 h 3370881"/>
                          <a:gd name="connsiteX112" fmla="*/ 1111623 w 2546209"/>
                          <a:gd name="connsiteY112" fmla="*/ 551481 h 3370881"/>
                          <a:gd name="connsiteX113" fmla="*/ 1129553 w 2546209"/>
                          <a:gd name="connsiteY113" fmla="*/ 538034 h 3370881"/>
                          <a:gd name="connsiteX114" fmla="*/ 1156447 w 2546209"/>
                          <a:gd name="connsiteY114" fmla="*/ 511140 h 3370881"/>
                          <a:gd name="connsiteX115" fmla="*/ 1160929 w 2546209"/>
                          <a:gd name="connsiteY115" fmla="*/ 493211 h 3370881"/>
                          <a:gd name="connsiteX116" fmla="*/ 1178859 w 2546209"/>
                          <a:gd name="connsiteY116" fmla="*/ 331846 h 3370881"/>
                          <a:gd name="connsiteX117" fmla="*/ 1215315 w 2546209"/>
                          <a:gd name="connsiteY117" fmla="*/ 270289 h 3370881"/>
                          <a:gd name="connsiteX118" fmla="*/ 1214718 w 2546209"/>
                          <a:gd name="connsiteY118" fmla="*/ 367705 h 3370881"/>
                          <a:gd name="connsiteX119" fmla="*/ 1201270 w 2546209"/>
                          <a:gd name="connsiteY119" fmla="*/ 412529 h 3370881"/>
                          <a:gd name="connsiteX120" fmla="*/ 1210235 w 2546209"/>
                          <a:gd name="connsiteY120" fmla="*/ 461834 h 3370881"/>
                          <a:gd name="connsiteX121" fmla="*/ 1214718 w 2546209"/>
                          <a:gd name="connsiteY121" fmla="*/ 475281 h 3370881"/>
                          <a:gd name="connsiteX122" fmla="*/ 1228165 w 2546209"/>
                          <a:gd name="connsiteY122" fmla="*/ 484246 h 3370881"/>
                          <a:gd name="connsiteX123" fmla="*/ 1250576 w 2546209"/>
                          <a:gd name="connsiteY123" fmla="*/ 502176 h 3370881"/>
                          <a:gd name="connsiteX124" fmla="*/ 1317812 w 2546209"/>
                          <a:gd name="connsiteY124" fmla="*/ 497693 h 3370881"/>
                          <a:gd name="connsiteX125" fmla="*/ 1353670 w 2546209"/>
                          <a:gd name="connsiteY125" fmla="*/ 488729 h 3370881"/>
                          <a:gd name="connsiteX126" fmla="*/ 1506070 w 2546209"/>
                          <a:gd name="connsiteY126" fmla="*/ 457352 h 3370881"/>
                          <a:gd name="connsiteX127" fmla="*/ 1550894 w 2546209"/>
                          <a:gd name="connsiteY127" fmla="*/ 430458 h 3370881"/>
                          <a:gd name="connsiteX128" fmla="*/ 1564341 w 2546209"/>
                          <a:gd name="connsiteY128" fmla="*/ 417011 h 3370881"/>
                          <a:gd name="connsiteX129" fmla="*/ 1586753 w 2546209"/>
                          <a:gd name="connsiteY129" fmla="*/ 399081 h 3370881"/>
                          <a:gd name="connsiteX130" fmla="*/ 1595718 w 2546209"/>
                          <a:gd name="connsiteY130" fmla="*/ 381152 h 3370881"/>
                          <a:gd name="connsiteX131" fmla="*/ 1600200 w 2546209"/>
                          <a:gd name="connsiteY131" fmla="*/ 363223 h 3370881"/>
                          <a:gd name="connsiteX132" fmla="*/ 1609165 w 2546209"/>
                          <a:gd name="connsiteY132" fmla="*/ 313917 h 3370881"/>
                          <a:gd name="connsiteX133" fmla="*/ 1537447 w 2546209"/>
                          <a:gd name="connsiteY133" fmla="*/ 188411 h 3370881"/>
                          <a:gd name="connsiteX134" fmla="*/ 1613647 w 2546209"/>
                          <a:gd name="connsiteY134" fmla="*/ 399081 h 3370881"/>
                          <a:gd name="connsiteX135" fmla="*/ 1627094 w 2546209"/>
                          <a:gd name="connsiteY135" fmla="*/ 417011 h 3370881"/>
                          <a:gd name="connsiteX136" fmla="*/ 1658470 w 2546209"/>
                          <a:gd name="connsiteY136" fmla="*/ 412529 h 3370881"/>
                          <a:gd name="connsiteX137" fmla="*/ 1685365 w 2546209"/>
                          <a:gd name="connsiteY137" fmla="*/ 390117 h 3370881"/>
                          <a:gd name="connsiteX138" fmla="*/ 1694329 w 2546209"/>
                          <a:gd name="connsiteY138" fmla="*/ 376670 h 3370881"/>
                          <a:gd name="connsiteX139" fmla="*/ 1734670 w 2546209"/>
                          <a:gd name="connsiteY139" fmla="*/ 354258 h 3370881"/>
                          <a:gd name="connsiteX140" fmla="*/ 1743635 w 2546209"/>
                          <a:gd name="connsiteY140" fmla="*/ 340811 h 3370881"/>
                          <a:gd name="connsiteX141" fmla="*/ 1757082 w 2546209"/>
                          <a:gd name="connsiteY141" fmla="*/ 336329 h 3370881"/>
                          <a:gd name="connsiteX142" fmla="*/ 1899621 w 2546209"/>
                          <a:gd name="connsiteY142" fmla="*/ 211719 h 3370881"/>
                          <a:gd name="connsiteX143" fmla="*/ 1772023 w 2546209"/>
                          <a:gd name="connsiteY143" fmla="*/ 77249 h 3370881"/>
                          <a:gd name="connsiteX144" fmla="*/ 1792941 w 2546209"/>
                          <a:gd name="connsiteY144" fmla="*/ 354258 h 3370881"/>
                          <a:gd name="connsiteX145" fmla="*/ 1788459 w 2546209"/>
                          <a:gd name="connsiteY145" fmla="*/ 367705 h 3370881"/>
                          <a:gd name="connsiteX146" fmla="*/ 1761565 w 2546209"/>
                          <a:gd name="connsiteY146" fmla="*/ 390117 h 3370881"/>
                          <a:gd name="connsiteX147" fmla="*/ 1783976 w 2546209"/>
                          <a:gd name="connsiteY147" fmla="*/ 399081 h 3370881"/>
                          <a:gd name="connsiteX148" fmla="*/ 1878106 w 2546209"/>
                          <a:gd name="connsiteY148" fmla="*/ 390117 h 3370881"/>
                          <a:gd name="connsiteX149" fmla="*/ 1891553 w 2546209"/>
                          <a:gd name="connsiteY149" fmla="*/ 381152 h 3370881"/>
                          <a:gd name="connsiteX150" fmla="*/ 1918447 w 2546209"/>
                          <a:gd name="connsiteY150" fmla="*/ 372187 h 3370881"/>
                          <a:gd name="connsiteX151" fmla="*/ 1940859 w 2546209"/>
                          <a:gd name="connsiteY151" fmla="*/ 358740 h 3370881"/>
                          <a:gd name="connsiteX152" fmla="*/ 1954306 w 2546209"/>
                          <a:gd name="connsiteY152" fmla="*/ 354258 h 3370881"/>
                          <a:gd name="connsiteX153" fmla="*/ 2003612 w 2546209"/>
                          <a:gd name="connsiteY153" fmla="*/ 327364 h 3370881"/>
                          <a:gd name="connsiteX154" fmla="*/ 2008094 w 2546209"/>
                          <a:gd name="connsiteY154" fmla="*/ 345293 h 3370881"/>
                          <a:gd name="connsiteX155" fmla="*/ 1999129 w 2546209"/>
                          <a:gd name="connsiteY155" fmla="*/ 358740 h 3370881"/>
                          <a:gd name="connsiteX156" fmla="*/ 1994647 w 2546209"/>
                          <a:gd name="connsiteY156" fmla="*/ 372187 h 3370881"/>
                          <a:gd name="connsiteX157" fmla="*/ 2039470 w 2546209"/>
                          <a:gd name="connsiteY157" fmla="*/ 390117 h 3370881"/>
                          <a:gd name="connsiteX158" fmla="*/ 2115670 w 2546209"/>
                          <a:gd name="connsiteY158" fmla="*/ 390117 h 3370881"/>
                          <a:gd name="connsiteX159" fmla="*/ 2160494 w 2546209"/>
                          <a:gd name="connsiteY159" fmla="*/ 376670 h 3370881"/>
                          <a:gd name="connsiteX160" fmla="*/ 2191870 w 2546209"/>
                          <a:gd name="connsiteY160" fmla="*/ 363223 h 3370881"/>
                          <a:gd name="connsiteX161" fmla="*/ 2205318 w 2546209"/>
                          <a:gd name="connsiteY161" fmla="*/ 358740 h 3370881"/>
                          <a:gd name="connsiteX162" fmla="*/ 2232212 w 2546209"/>
                          <a:gd name="connsiteY162" fmla="*/ 340811 h 3370881"/>
                          <a:gd name="connsiteX163" fmla="*/ 2312894 w 2546209"/>
                          <a:gd name="connsiteY163" fmla="*/ 183929 h 3370881"/>
                          <a:gd name="connsiteX164" fmla="*/ 2339788 w 2546209"/>
                          <a:gd name="connsiteY164" fmla="*/ 151 h 3370881"/>
                          <a:gd name="connsiteX165" fmla="*/ 2357718 w 2546209"/>
                          <a:gd name="connsiteY165" fmla="*/ 215305 h 3370881"/>
                          <a:gd name="connsiteX166" fmla="*/ 2254623 w 2546209"/>
                          <a:gd name="connsiteY166" fmla="*/ 376670 h 3370881"/>
                          <a:gd name="connsiteX167" fmla="*/ 2245659 w 2546209"/>
                          <a:gd name="connsiteY167" fmla="*/ 390117 h 3370881"/>
                          <a:gd name="connsiteX168" fmla="*/ 2254623 w 2546209"/>
                          <a:gd name="connsiteY168" fmla="*/ 403564 h 3370881"/>
                          <a:gd name="connsiteX169" fmla="*/ 2353235 w 2546209"/>
                          <a:gd name="connsiteY169" fmla="*/ 399081 h 3370881"/>
                          <a:gd name="connsiteX170" fmla="*/ 2366682 w 2546209"/>
                          <a:gd name="connsiteY170" fmla="*/ 394599 h 3370881"/>
                          <a:gd name="connsiteX171" fmla="*/ 2389094 w 2546209"/>
                          <a:gd name="connsiteY171" fmla="*/ 390117 h 3370881"/>
                          <a:gd name="connsiteX172" fmla="*/ 2424953 w 2546209"/>
                          <a:gd name="connsiteY172" fmla="*/ 367705 h 3370881"/>
                          <a:gd name="connsiteX173" fmla="*/ 2451847 w 2546209"/>
                          <a:gd name="connsiteY173" fmla="*/ 358740 h 3370881"/>
                          <a:gd name="connsiteX174" fmla="*/ 2541495 w 2546209"/>
                          <a:gd name="connsiteY174" fmla="*/ 62906 h 3370881"/>
                          <a:gd name="connsiteX175" fmla="*/ 2505635 w 2546209"/>
                          <a:gd name="connsiteY175" fmla="*/ 372187 h 3370881"/>
                          <a:gd name="connsiteX176" fmla="*/ 2483223 w 2546209"/>
                          <a:gd name="connsiteY176" fmla="*/ 385634 h 3370881"/>
                          <a:gd name="connsiteX177" fmla="*/ 2465294 w 2546209"/>
                          <a:gd name="connsiteY177" fmla="*/ 399081 h 3370881"/>
                          <a:gd name="connsiteX178" fmla="*/ 2442882 w 2546209"/>
                          <a:gd name="connsiteY178" fmla="*/ 403564 h 3370881"/>
                          <a:gd name="connsiteX179" fmla="*/ 2398059 w 2546209"/>
                          <a:gd name="connsiteY179" fmla="*/ 417011 h 3370881"/>
                          <a:gd name="connsiteX180" fmla="*/ 2375647 w 2546209"/>
                          <a:gd name="connsiteY180" fmla="*/ 425976 h 3370881"/>
                          <a:gd name="connsiteX181" fmla="*/ 2357718 w 2546209"/>
                          <a:gd name="connsiteY181" fmla="*/ 430458 h 3370881"/>
                          <a:gd name="connsiteX182" fmla="*/ 2344270 w 2546209"/>
                          <a:gd name="connsiteY182" fmla="*/ 461834 h 3370881"/>
                          <a:gd name="connsiteX183" fmla="*/ 2353235 w 2546209"/>
                          <a:gd name="connsiteY183" fmla="*/ 502176 h 3370881"/>
                          <a:gd name="connsiteX184" fmla="*/ 2362200 w 2546209"/>
                          <a:gd name="connsiteY184" fmla="*/ 515623 h 3370881"/>
                          <a:gd name="connsiteX185" fmla="*/ 2344270 w 2546209"/>
                          <a:gd name="connsiteY185" fmla="*/ 587340 h 3370881"/>
                          <a:gd name="connsiteX186" fmla="*/ 2321859 w 2546209"/>
                          <a:gd name="connsiteY186" fmla="*/ 614234 h 3370881"/>
                          <a:gd name="connsiteX187" fmla="*/ 2308412 w 2546209"/>
                          <a:gd name="connsiteY187" fmla="*/ 636646 h 3370881"/>
                          <a:gd name="connsiteX188" fmla="*/ 2281518 w 2546209"/>
                          <a:gd name="connsiteY188" fmla="*/ 641129 h 3370881"/>
                          <a:gd name="connsiteX189" fmla="*/ 2259106 w 2546209"/>
                          <a:gd name="connsiteY189" fmla="*/ 636646 h 3370881"/>
                          <a:gd name="connsiteX190" fmla="*/ 2277035 w 2546209"/>
                          <a:gd name="connsiteY190" fmla="*/ 578376 h 3370881"/>
                          <a:gd name="connsiteX191" fmla="*/ 2290482 w 2546209"/>
                          <a:gd name="connsiteY191" fmla="*/ 542517 h 3370881"/>
                          <a:gd name="connsiteX192" fmla="*/ 2286000 w 2546209"/>
                          <a:gd name="connsiteY192" fmla="*/ 506658 h 3370881"/>
                          <a:gd name="connsiteX193" fmla="*/ 2245659 w 2546209"/>
                          <a:gd name="connsiteY193" fmla="*/ 448387 h 3370881"/>
                          <a:gd name="connsiteX194" fmla="*/ 2200835 w 2546209"/>
                          <a:gd name="connsiteY194" fmla="*/ 430458 h 3370881"/>
                          <a:gd name="connsiteX195" fmla="*/ 2169459 w 2546209"/>
                          <a:gd name="connsiteY195" fmla="*/ 425976 h 3370881"/>
                          <a:gd name="connsiteX196" fmla="*/ 2102223 w 2546209"/>
                          <a:gd name="connsiteY196" fmla="*/ 430458 h 3370881"/>
                          <a:gd name="connsiteX197" fmla="*/ 2084294 w 2546209"/>
                          <a:gd name="connsiteY197" fmla="*/ 439423 h 3370881"/>
                          <a:gd name="connsiteX198" fmla="*/ 2070847 w 2546209"/>
                          <a:gd name="connsiteY198" fmla="*/ 443905 h 3370881"/>
                          <a:gd name="connsiteX199" fmla="*/ 2061882 w 2546209"/>
                          <a:gd name="connsiteY199" fmla="*/ 461834 h 3370881"/>
                          <a:gd name="connsiteX200" fmla="*/ 2034988 w 2546209"/>
                          <a:gd name="connsiteY200" fmla="*/ 475281 h 3370881"/>
                          <a:gd name="connsiteX201" fmla="*/ 1783976 w 2546209"/>
                          <a:gd name="connsiteY201" fmla="*/ 479764 h 3370881"/>
                          <a:gd name="connsiteX202" fmla="*/ 1766047 w 2546209"/>
                          <a:gd name="connsiteY202" fmla="*/ 488729 h 3370881"/>
                          <a:gd name="connsiteX203" fmla="*/ 1703294 w 2546209"/>
                          <a:gd name="connsiteY203" fmla="*/ 506658 h 3370881"/>
                          <a:gd name="connsiteX204" fmla="*/ 1689847 w 2546209"/>
                          <a:gd name="connsiteY204" fmla="*/ 511140 h 3370881"/>
                          <a:gd name="connsiteX205" fmla="*/ 1676400 w 2546209"/>
                          <a:gd name="connsiteY205" fmla="*/ 520105 h 3370881"/>
                          <a:gd name="connsiteX206" fmla="*/ 1649506 w 2546209"/>
                          <a:gd name="connsiteY206" fmla="*/ 529070 h 3370881"/>
                          <a:gd name="connsiteX207" fmla="*/ 1636059 w 2546209"/>
                          <a:gd name="connsiteY207" fmla="*/ 538034 h 3370881"/>
                          <a:gd name="connsiteX208" fmla="*/ 1622612 w 2546209"/>
                          <a:gd name="connsiteY208" fmla="*/ 551481 h 3370881"/>
                          <a:gd name="connsiteX209" fmla="*/ 1609165 w 2546209"/>
                          <a:gd name="connsiteY209" fmla="*/ 555964 h 3370881"/>
                          <a:gd name="connsiteX210" fmla="*/ 1577788 w 2546209"/>
                          <a:gd name="connsiteY210" fmla="*/ 587340 h 3370881"/>
                          <a:gd name="connsiteX211" fmla="*/ 1568823 w 2546209"/>
                          <a:gd name="connsiteY211" fmla="*/ 600787 h 3370881"/>
                          <a:gd name="connsiteX212" fmla="*/ 1555376 w 2546209"/>
                          <a:gd name="connsiteY212" fmla="*/ 614234 h 3370881"/>
                          <a:gd name="connsiteX213" fmla="*/ 1524000 w 2546209"/>
                          <a:gd name="connsiteY213" fmla="*/ 654576 h 3370881"/>
                          <a:gd name="connsiteX214" fmla="*/ 1519518 w 2546209"/>
                          <a:gd name="connsiteY214" fmla="*/ 668023 h 3370881"/>
                          <a:gd name="connsiteX215" fmla="*/ 1528482 w 2546209"/>
                          <a:gd name="connsiteY215" fmla="*/ 708364 h 3370881"/>
                          <a:gd name="connsiteX216" fmla="*/ 1537447 w 2546209"/>
                          <a:gd name="connsiteY216" fmla="*/ 721811 h 3370881"/>
                          <a:gd name="connsiteX217" fmla="*/ 1568823 w 2546209"/>
                          <a:gd name="connsiteY217" fmla="*/ 712846 h 3370881"/>
                          <a:gd name="connsiteX218" fmla="*/ 1600200 w 2546209"/>
                          <a:gd name="connsiteY218" fmla="*/ 712846 h 3370881"/>
                          <a:gd name="connsiteX219" fmla="*/ 1631576 w 2546209"/>
                          <a:gd name="connsiteY219" fmla="*/ 690434 h 3370881"/>
                          <a:gd name="connsiteX220" fmla="*/ 1645023 w 2546209"/>
                          <a:gd name="connsiteY220" fmla="*/ 676987 h 3370881"/>
                          <a:gd name="connsiteX221" fmla="*/ 1685365 w 2546209"/>
                          <a:gd name="connsiteY221" fmla="*/ 645611 h 3370881"/>
                          <a:gd name="connsiteX222" fmla="*/ 1716741 w 2546209"/>
                          <a:gd name="connsiteY222" fmla="*/ 614234 h 3370881"/>
                          <a:gd name="connsiteX223" fmla="*/ 1748118 w 2546209"/>
                          <a:gd name="connsiteY223" fmla="*/ 596305 h 3370881"/>
                          <a:gd name="connsiteX224" fmla="*/ 1761565 w 2546209"/>
                          <a:gd name="connsiteY224" fmla="*/ 591823 h 3370881"/>
                          <a:gd name="connsiteX225" fmla="*/ 1779494 w 2546209"/>
                          <a:gd name="connsiteY225" fmla="*/ 582858 h 3370881"/>
                          <a:gd name="connsiteX226" fmla="*/ 1815353 w 2546209"/>
                          <a:gd name="connsiteY226" fmla="*/ 573893 h 3370881"/>
                          <a:gd name="connsiteX227" fmla="*/ 2030506 w 2546209"/>
                          <a:gd name="connsiteY227" fmla="*/ 578376 h 3370881"/>
                          <a:gd name="connsiteX228" fmla="*/ 2017059 w 2546209"/>
                          <a:gd name="connsiteY228" fmla="*/ 600787 h 3370881"/>
                          <a:gd name="connsiteX229" fmla="*/ 1981200 w 2546209"/>
                          <a:gd name="connsiteY229" fmla="*/ 636646 h 3370881"/>
                          <a:gd name="connsiteX230" fmla="*/ 1967753 w 2546209"/>
                          <a:gd name="connsiteY230" fmla="*/ 650093 h 3370881"/>
                          <a:gd name="connsiteX231" fmla="*/ 1936376 w 2546209"/>
                          <a:gd name="connsiteY231" fmla="*/ 690434 h 3370881"/>
                          <a:gd name="connsiteX232" fmla="*/ 1905000 w 2546209"/>
                          <a:gd name="connsiteY232" fmla="*/ 717329 h 3370881"/>
                          <a:gd name="connsiteX233" fmla="*/ 1860176 w 2546209"/>
                          <a:gd name="connsiteY233" fmla="*/ 735258 h 3370881"/>
                          <a:gd name="connsiteX234" fmla="*/ 1788459 w 2546209"/>
                          <a:gd name="connsiteY234" fmla="*/ 744223 h 3370881"/>
                          <a:gd name="connsiteX235" fmla="*/ 1846729 w 2546209"/>
                          <a:gd name="connsiteY235" fmla="*/ 802493 h 3370881"/>
                          <a:gd name="connsiteX236" fmla="*/ 1913965 w 2546209"/>
                          <a:gd name="connsiteY236" fmla="*/ 829387 h 3370881"/>
                          <a:gd name="connsiteX237" fmla="*/ 1922929 w 2546209"/>
                          <a:gd name="connsiteY237" fmla="*/ 842834 h 3370881"/>
                          <a:gd name="connsiteX238" fmla="*/ 1967753 w 2546209"/>
                          <a:gd name="connsiteY238" fmla="*/ 883176 h 3370881"/>
                          <a:gd name="connsiteX239" fmla="*/ 1981200 w 2546209"/>
                          <a:gd name="connsiteY239" fmla="*/ 896623 h 3370881"/>
                          <a:gd name="connsiteX240" fmla="*/ 1994647 w 2546209"/>
                          <a:gd name="connsiteY240" fmla="*/ 905587 h 3370881"/>
                          <a:gd name="connsiteX241" fmla="*/ 2021541 w 2546209"/>
                          <a:gd name="connsiteY241" fmla="*/ 927999 h 3370881"/>
                          <a:gd name="connsiteX242" fmla="*/ 2030506 w 2546209"/>
                          <a:gd name="connsiteY242" fmla="*/ 941446 h 3370881"/>
                          <a:gd name="connsiteX243" fmla="*/ 2057400 w 2546209"/>
                          <a:gd name="connsiteY243" fmla="*/ 968340 h 3370881"/>
                          <a:gd name="connsiteX244" fmla="*/ 2088776 w 2546209"/>
                          <a:gd name="connsiteY244" fmla="*/ 1013164 h 3370881"/>
                          <a:gd name="connsiteX245" fmla="*/ 2115670 w 2546209"/>
                          <a:gd name="connsiteY245" fmla="*/ 1057987 h 3370881"/>
                          <a:gd name="connsiteX246" fmla="*/ 2120153 w 2546209"/>
                          <a:gd name="connsiteY246" fmla="*/ 1089364 h 3370881"/>
                          <a:gd name="connsiteX247" fmla="*/ 2138082 w 2546209"/>
                          <a:gd name="connsiteY247" fmla="*/ 1143152 h 3370881"/>
                          <a:gd name="connsiteX248" fmla="*/ 2147047 w 2546209"/>
                          <a:gd name="connsiteY248" fmla="*/ 1196940 h 3370881"/>
                          <a:gd name="connsiteX249" fmla="*/ 2151529 w 2546209"/>
                          <a:gd name="connsiteY249" fmla="*/ 1210387 h 3370881"/>
                          <a:gd name="connsiteX250" fmla="*/ 2156012 w 2546209"/>
                          <a:gd name="connsiteY250" fmla="*/ 1228317 h 3370881"/>
                          <a:gd name="connsiteX251" fmla="*/ 2173941 w 2546209"/>
                          <a:gd name="connsiteY251" fmla="*/ 1295552 h 3370881"/>
                          <a:gd name="connsiteX252" fmla="*/ 2182906 w 2546209"/>
                          <a:gd name="connsiteY252" fmla="*/ 1313481 h 3370881"/>
                          <a:gd name="connsiteX253" fmla="*/ 2187388 w 2546209"/>
                          <a:gd name="connsiteY253" fmla="*/ 1331411 h 3370881"/>
                          <a:gd name="connsiteX254" fmla="*/ 2214282 w 2546209"/>
                          <a:gd name="connsiteY254" fmla="*/ 1385199 h 3370881"/>
                          <a:gd name="connsiteX255" fmla="*/ 2218765 w 2546209"/>
                          <a:gd name="connsiteY255" fmla="*/ 1403129 h 3370881"/>
                          <a:gd name="connsiteX256" fmla="*/ 2223247 w 2546209"/>
                          <a:gd name="connsiteY256" fmla="*/ 1430023 h 3370881"/>
                          <a:gd name="connsiteX257" fmla="*/ 2236694 w 2546209"/>
                          <a:gd name="connsiteY257" fmla="*/ 1456917 h 3370881"/>
                          <a:gd name="connsiteX258" fmla="*/ 2241176 w 2546209"/>
                          <a:gd name="connsiteY258" fmla="*/ 1577940 h 3370881"/>
                          <a:gd name="connsiteX259" fmla="*/ 2245659 w 2546209"/>
                          <a:gd name="connsiteY259" fmla="*/ 1595870 h 3370881"/>
                          <a:gd name="connsiteX260" fmla="*/ 2236694 w 2546209"/>
                          <a:gd name="connsiteY260" fmla="*/ 1694481 h 3370881"/>
                          <a:gd name="connsiteX261" fmla="*/ 2227729 w 2546209"/>
                          <a:gd name="connsiteY261" fmla="*/ 1716893 h 3370881"/>
                          <a:gd name="connsiteX262" fmla="*/ 2223247 w 2546209"/>
                          <a:gd name="connsiteY262" fmla="*/ 1730340 h 3370881"/>
                          <a:gd name="connsiteX263" fmla="*/ 2200835 w 2546209"/>
                          <a:gd name="connsiteY263" fmla="*/ 1788611 h 3370881"/>
                          <a:gd name="connsiteX264" fmla="*/ 2191870 w 2546209"/>
                          <a:gd name="connsiteY264" fmla="*/ 1811023 h 3370881"/>
                          <a:gd name="connsiteX265" fmla="*/ 2187388 w 2546209"/>
                          <a:gd name="connsiteY265" fmla="*/ 1824470 h 3370881"/>
                          <a:gd name="connsiteX266" fmla="*/ 2169459 w 2546209"/>
                          <a:gd name="connsiteY266" fmla="*/ 1869293 h 3370881"/>
                          <a:gd name="connsiteX267" fmla="*/ 2164976 w 2546209"/>
                          <a:gd name="connsiteY267" fmla="*/ 1882740 h 3370881"/>
                          <a:gd name="connsiteX268" fmla="*/ 2156012 w 2546209"/>
                          <a:gd name="connsiteY268" fmla="*/ 1927564 h 3370881"/>
                          <a:gd name="connsiteX269" fmla="*/ 2173941 w 2546209"/>
                          <a:gd name="connsiteY269" fmla="*/ 1945493 h 3370881"/>
                          <a:gd name="connsiteX270" fmla="*/ 2196353 w 2546209"/>
                          <a:gd name="connsiteY270" fmla="*/ 1958940 h 3370881"/>
                          <a:gd name="connsiteX271" fmla="*/ 2241176 w 2546209"/>
                          <a:gd name="connsiteY271" fmla="*/ 2012729 h 3370881"/>
                          <a:gd name="connsiteX272" fmla="*/ 2263588 w 2546209"/>
                          <a:gd name="connsiteY272" fmla="*/ 2057552 h 3370881"/>
                          <a:gd name="connsiteX273" fmla="*/ 2286000 w 2546209"/>
                          <a:gd name="connsiteY273" fmla="*/ 2084446 h 3370881"/>
                          <a:gd name="connsiteX274" fmla="*/ 2299447 w 2546209"/>
                          <a:gd name="connsiteY274" fmla="*/ 2124787 h 3370881"/>
                          <a:gd name="connsiteX275" fmla="*/ 2321859 w 2546209"/>
                          <a:gd name="connsiteY275" fmla="*/ 2151681 h 3370881"/>
                          <a:gd name="connsiteX276" fmla="*/ 2344270 w 2546209"/>
                          <a:gd name="connsiteY276" fmla="*/ 2205470 h 3370881"/>
                          <a:gd name="connsiteX277" fmla="*/ 2348753 w 2546209"/>
                          <a:gd name="connsiteY277" fmla="*/ 2223399 h 3370881"/>
                          <a:gd name="connsiteX278" fmla="*/ 2366682 w 2546209"/>
                          <a:gd name="connsiteY278" fmla="*/ 2263740 h 3370881"/>
                          <a:gd name="connsiteX279" fmla="*/ 2375647 w 2546209"/>
                          <a:gd name="connsiteY279" fmla="*/ 2286152 h 3370881"/>
                          <a:gd name="connsiteX280" fmla="*/ 2380129 w 2546209"/>
                          <a:gd name="connsiteY280" fmla="*/ 2308564 h 3370881"/>
                          <a:gd name="connsiteX281" fmla="*/ 2389094 w 2546209"/>
                          <a:gd name="connsiteY281" fmla="*/ 2335458 h 3370881"/>
                          <a:gd name="connsiteX282" fmla="*/ 2393576 w 2546209"/>
                          <a:gd name="connsiteY282" fmla="*/ 2380281 h 3370881"/>
                          <a:gd name="connsiteX283" fmla="*/ 2398059 w 2546209"/>
                          <a:gd name="connsiteY283" fmla="*/ 2393729 h 3370881"/>
                          <a:gd name="connsiteX284" fmla="*/ 2402541 w 2546209"/>
                          <a:gd name="connsiteY284" fmla="*/ 2447517 h 3370881"/>
                          <a:gd name="connsiteX285" fmla="*/ 2407023 w 2546209"/>
                          <a:gd name="connsiteY285" fmla="*/ 2564058 h 3370881"/>
                          <a:gd name="connsiteX286" fmla="*/ 2389094 w 2546209"/>
                          <a:gd name="connsiteY286" fmla="*/ 2837481 h 3370881"/>
                          <a:gd name="connsiteX287" fmla="*/ 2380129 w 2546209"/>
                          <a:gd name="connsiteY287" fmla="*/ 2859893 h 3370881"/>
                          <a:gd name="connsiteX288" fmla="*/ 2357718 w 2546209"/>
                          <a:gd name="connsiteY288" fmla="*/ 2913681 h 3370881"/>
                          <a:gd name="connsiteX289" fmla="*/ 2348753 w 2546209"/>
                          <a:gd name="connsiteY289" fmla="*/ 2936093 h 3370881"/>
                          <a:gd name="connsiteX290" fmla="*/ 2339788 w 2546209"/>
                          <a:gd name="connsiteY290" fmla="*/ 2971952 h 3370881"/>
                          <a:gd name="connsiteX291" fmla="*/ 2326341 w 2546209"/>
                          <a:gd name="connsiteY291" fmla="*/ 2994364 h 3370881"/>
                          <a:gd name="connsiteX292" fmla="*/ 2317376 w 2546209"/>
                          <a:gd name="connsiteY292" fmla="*/ 3025740 h 3370881"/>
                          <a:gd name="connsiteX293" fmla="*/ 2303929 w 2546209"/>
                          <a:gd name="connsiteY293" fmla="*/ 3048152 h 3370881"/>
                          <a:gd name="connsiteX294" fmla="*/ 2290482 w 2546209"/>
                          <a:gd name="connsiteY294" fmla="*/ 3079529 h 3370881"/>
                          <a:gd name="connsiteX295" fmla="*/ 2272553 w 2546209"/>
                          <a:gd name="connsiteY295" fmla="*/ 3084011 h 3370881"/>
                          <a:gd name="connsiteX296" fmla="*/ 2259106 w 2546209"/>
                          <a:gd name="connsiteY296" fmla="*/ 3088493 h 3370881"/>
                          <a:gd name="connsiteX297" fmla="*/ 2241176 w 2546209"/>
                          <a:gd name="connsiteY297" fmla="*/ 3092976 h 3370881"/>
                          <a:gd name="connsiteX298" fmla="*/ 2209800 w 2546209"/>
                          <a:gd name="connsiteY298" fmla="*/ 3101940 h 3370881"/>
                          <a:gd name="connsiteX299" fmla="*/ 2205318 w 2546209"/>
                          <a:gd name="connsiteY299" fmla="*/ 3039187 h 3370881"/>
                          <a:gd name="connsiteX300" fmla="*/ 2218765 w 2546209"/>
                          <a:gd name="connsiteY300" fmla="*/ 3021258 h 3370881"/>
                          <a:gd name="connsiteX301" fmla="*/ 2245659 w 2546209"/>
                          <a:gd name="connsiteY301" fmla="*/ 2971952 h 3370881"/>
                          <a:gd name="connsiteX302" fmla="*/ 2268070 w 2546209"/>
                          <a:gd name="connsiteY302" fmla="*/ 2945058 h 3370881"/>
                          <a:gd name="connsiteX303" fmla="*/ 2268070 w 2546209"/>
                          <a:gd name="connsiteY303" fmla="*/ 2568540 h 3370881"/>
                          <a:gd name="connsiteX304" fmla="*/ 2259106 w 2546209"/>
                          <a:gd name="connsiteY304" fmla="*/ 2532681 h 3370881"/>
                          <a:gd name="connsiteX305" fmla="*/ 2250141 w 2546209"/>
                          <a:gd name="connsiteY305" fmla="*/ 2492340 h 3370881"/>
                          <a:gd name="connsiteX306" fmla="*/ 2245659 w 2546209"/>
                          <a:gd name="connsiteY306" fmla="*/ 2474411 h 3370881"/>
                          <a:gd name="connsiteX307" fmla="*/ 2245659 w 2546209"/>
                          <a:gd name="connsiteY307" fmla="*/ 2389247 h 3370881"/>
                          <a:gd name="connsiteX308" fmla="*/ 2173941 w 2546209"/>
                          <a:gd name="connsiteY308" fmla="*/ 2241328 h 3370881"/>
                          <a:gd name="connsiteX309" fmla="*/ 2070846 w 2546209"/>
                          <a:gd name="connsiteY309" fmla="*/ 2057553 h 3370881"/>
                          <a:gd name="connsiteX310" fmla="*/ 2057400 w 2546209"/>
                          <a:gd name="connsiteY310" fmla="*/ 2151681 h 3370881"/>
                          <a:gd name="connsiteX311" fmla="*/ 2048435 w 2546209"/>
                          <a:gd name="connsiteY311" fmla="*/ 2106858 h 3370881"/>
                          <a:gd name="connsiteX312" fmla="*/ 2034988 w 2546209"/>
                          <a:gd name="connsiteY312" fmla="*/ 2003764 h 3370881"/>
                          <a:gd name="connsiteX313" fmla="*/ 2026023 w 2546209"/>
                          <a:gd name="connsiteY313" fmla="*/ 2026176 h 3370881"/>
                          <a:gd name="connsiteX314" fmla="*/ 2021541 w 2546209"/>
                          <a:gd name="connsiteY314" fmla="*/ 2039623 h 3370881"/>
                          <a:gd name="connsiteX315" fmla="*/ 1999129 w 2546209"/>
                          <a:gd name="connsiteY315" fmla="*/ 2053070 h 3370881"/>
                          <a:gd name="connsiteX316" fmla="*/ 1990165 w 2546209"/>
                          <a:gd name="connsiteY316" fmla="*/ 2070999 h 3370881"/>
                          <a:gd name="connsiteX317" fmla="*/ 1967753 w 2546209"/>
                          <a:gd name="connsiteY317" fmla="*/ 2106858 h 3370881"/>
                          <a:gd name="connsiteX318" fmla="*/ 1981200 w 2546209"/>
                          <a:gd name="connsiteY318" fmla="*/ 2223399 h 3370881"/>
                          <a:gd name="connsiteX319" fmla="*/ 1994647 w 2546209"/>
                          <a:gd name="connsiteY319" fmla="*/ 2254776 h 3370881"/>
                          <a:gd name="connsiteX320" fmla="*/ 2003612 w 2546209"/>
                          <a:gd name="connsiteY320" fmla="*/ 2272705 h 3370881"/>
                          <a:gd name="connsiteX321" fmla="*/ 2026023 w 2546209"/>
                          <a:gd name="connsiteY321" fmla="*/ 2304081 h 3370881"/>
                          <a:gd name="connsiteX322" fmla="*/ 2043953 w 2546209"/>
                          <a:gd name="connsiteY322" fmla="*/ 2348905 h 3370881"/>
                          <a:gd name="connsiteX323" fmla="*/ 2061882 w 2546209"/>
                          <a:gd name="connsiteY323" fmla="*/ 2371317 h 3370881"/>
                          <a:gd name="connsiteX324" fmla="*/ 2088776 w 2546209"/>
                          <a:gd name="connsiteY324" fmla="*/ 2434070 h 3370881"/>
                          <a:gd name="connsiteX325" fmla="*/ 2102223 w 2546209"/>
                          <a:gd name="connsiteY325" fmla="*/ 2465446 h 3370881"/>
                          <a:gd name="connsiteX326" fmla="*/ 2106706 w 2546209"/>
                          <a:gd name="connsiteY326" fmla="*/ 2496823 h 3370881"/>
                          <a:gd name="connsiteX327" fmla="*/ 2124635 w 2546209"/>
                          <a:gd name="connsiteY327" fmla="*/ 2559576 h 3370881"/>
                          <a:gd name="connsiteX328" fmla="*/ 2138082 w 2546209"/>
                          <a:gd name="connsiteY328" fmla="*/ 2649223 h 3370881"/>
                          <a:gd name="connsiteX329" fmla="*/ 2147047 w 2546209"/>
                          <a:gd name="connsiteY329" fmla="*/ 2685081 h 3370881"/>
                          <a:gd name="connsiteX330" fmla="*/ 2151529 w 2546209"/>
                          <a:gd name="connsiteY330" fmla="*/ 2716458 h 3370881"/>
                          <a:gd name="connsiteX331" fmla="*/ 2160494 w 2546209"/>
                          <a:gd name="connsiteY331" fmla="*/ 2770246 h 3370881"/>
                          <a:gd name="connsiteX332" fmla="*/ 2156012 w 2546209"/>
                          <a:gd name="connsiteY332" fmla="*/ 2962987 h 3370881"/>
                          <a:gd name="connsiteX333" fmla="*/ 2138082 w 2546209"/>
                          <a:gd name="connsiteY333" fmla="*/ 3043670 h 3370881"/>
                          <a:gd name="connsiteX334" fmla="*/ 2133600 w 2546209"/>
                          <a:gd name="connsiteY334" fmla="*/ 3061599 h 3370881"/>
                          <a:gd name="connsiteX335" fmla="*/ 2120153 w 2546209"/>
                          <a:gd name="connsiteY335" fmla="*/ 3079529 h 3370881"/>
                          <a:gd name="connsiteX336" fmla="*/ 2111188 w 2546209"/>
                          <a:gd name="connsiteY336" fmla="*/ 3106423 h 3370881"/>
                          <a:gd name="connsiteX337" fmla="*/ 2088776 w 2546209"/>
                          <a:gd name="connsiteY337" fmla="*/ 3137799 h 3370881"/>
                          <a:gd name="connsiteX338" fmla="*/ 2075329 w 2546209"/>
                          <a:gd name="connsiteY338" fmla="*/ 3164693 h 3370881"/>
                          <a:gd name="connsiteX339" fmla="*/ 2061882 w 2546209"/>
                          <a:gd name="connsiteY339" fmla="*/ 3169176 h 3370881"/>
                          <a:gd name="connsiteX340" fmla="*/ 2021541 w 2546209"/>
                          <a:gd name="connsiteY340" fmla="*/ 3164693 h 3370881"/>
                          <a:gd name="connsiteX341" fmla="*/ 2012576 w 2546209"/>
                          <a:gd name="connsiteY341" fmla="*/ 3119870 h 3370881"/>
                          <a:gd name="connsiteX342" fmla="*/ 2048435 w 2546209"/>
                          <a:gd name="connsiteY342" fmla="*/ 3021258 h 3370881"/>
                          <a:gd name="connsiteX343" fmla="*/ 2048435 w 2546209"/>
                          <a:gd name="connsiteY343" fmla="*/ 3021258 h 3370881"/>
                          <a:gd name="connsiteX344" fmla="*/ 2061882 w 2546209"/>
                          <a:gd name="connsiteY344" fmla="*/ 2967470 h 3370881"/>
                          <a:gd name="connsiteX345" fmla="*/ 2070847 w 2546209"/>
                          <a:gd name="connsiteY345" fmla="*/ 2882305 h 3370881"/>
                          <a:gd name="connsiteX346" fmla="*/ 2066365 w 2546209"/>
                          <a:gd name="connsiteY346" fmla="*/ 2725423 h 3370881"/>
                          <a:gd name="connsiteX347" fmla="*/ 2043953 w 2546209"/>
                          <a:gd name="connsiteY347" fmla="*/ 2649223 h 3370881"/>
                          <a:gd name="connsiteX348" fmla="*/ 2030506 w 2546209"/>
                          <a:gd name="connsiteY348" fmla="*/ 2622329 h 3370881"/>
                          <a:gd name="connsiteX349" fmla="*/ 2017059 w 2546209"/>
                          <a:gd name="connsiteY349" fmla="*/ 2581987 h 3370881"/>
                          <a:gd name="connsiteX350" fmla="*/ 1981200 w 2546209"/>
                          <a:gd name="connsiteY350" fmla="*/ 2514752 h 3370881"/>
                          <a:gd name="connsiteX351" fmla="*/ 1972235 w 2546209"/>
                          <a:gd name="connsiteY351" fmla="*/ 2501305 h 3370881"/>
                          <a:gd name="connsiteX352" fmla="*/ 1958788 w 2546209"/>
                          <a:gd name="connsiteY352" fmla="*/ 2478893 h 3370881"/>
                          <a:gd name="connsiteX353" fmla="*/ 1905000 w 2546209"/>
                          <a:gd name="connsiteY353" fmla="*/ 2398211 h 3370881"/>
                          <a:gd name="connsiteX354" fmla="*/ 1882588 w 2546209"/>
                          <a:gd name="connsiteY354" fmla="*/ 2357870 h 3370881"/>
                          <a:gd name="connsiteX355" fmla="*/ 1869141 w 2546209"/>
                          <a:gd name="connsiteY355" fmla="*/ 2339940 h 3370881"/>
                          <a:gd name="connsiteX356" fmla="*/ 1806388 w 2546209"/>
                          <a:gd name="connsiteY356" fmla="*/ 2313046 h 3370881"/>
                          <a:gd name="connsiteX357" fmla="*/ 1779494 w 2546209"/>
                          <a:gd name="connsiteY357" fmla="*/ 2304081 h 3370881"/>
                          <a:gd name="connsiteX358" fmla="*/ 1752600 w 2546209"/>
                          <a:gd name="connsiteY358" fmla="*/ 2299599 h 3370881"/>
                          <a:gd name="connsiteX359" fmla="*/ 1680882 w 2546209"/>
                          <a:gd name="connsiteY359" fmla="*/ 2277187 h 3370881"/>
                          <a:gd name="connsiteX360" fmla="*/ 1662953 w 2546209"/>
                          <a:gd name="connsiteY360" fmla="*/ 2272705 h 3370881"/>
                          <a:gd name="connsiteX361" fmla="*/ 1640541 w 2546209"/>
                          <a:gd name="connsiteY361" fmla="*/ 2259258 h 3370881"/>
                          <a:gd name="connsiteX362" fmla="*/ 1604682 w 2546209"/>
                          <a:gd name="connsiteY362" fmla="*/ 2272705 h 3370881"/>
                          <a:gd name="connsiteX363" fmla="*/ 1537447 w 2546209"/>
                          <a:gd name="connsiteY363" fmla="*/ 2304081 h 3370881"/>
                          <a:gd name="connsiteX364" fmla="*/ 1510553 w 2546209"/>
                          <a:gd name="connsiteY364" fmla="*/ 2308564 h 3370881"/>
                          <a:gd name="connsiteX365" fmla="*/ 1488141 w 2546209"/>
                          <a:gd name="connsiteY365" fmla="*/ 2313046 h 3370881"/>
                          <a:gd name="connsiteX366" fmla="*/ 1443318 w 2546209"/>
                          <a:gd name="connsiteY366" fmla="*/ 2322011 h 3370881"/>
                          <a:gd name="connsiteX367" fmla="*/ 1367118 w 2546209"/>
                          <a:gd name="connsiteY367" fmla="*/ 2304081 h 3370881"/>
                          <a:gd name="connsiteX368" fmla="*/ 1317812 w 2546209"/>
                          <a:gd name="connsiteY368" fmla="*/ 2286152 h 3370881"/>
                          <a:gd name="connsiteX369" fmla="*/ 1066800 w 2546209"/>
                          <a:gd name="connsiteY369" fmla="*/ 2272705 h 3370881"/>
                          <a:gd name="connsiteX370" fmla="*/ 1030941 w 2546209"/>
                          <a:gd name="connsiteY370" fmla="*/ 2263740 h 3370881"/>
                          <a:gd name="connsiteX371" fmla="*/ 986118 w 2546209"/>
                          <a:gd name="connsiteY371" fmla="*/ 2241329 h 3370881"/>
                          <a:gd name="connsiteX372" fmla="*/ 968188 w 2546209"/>
                          <a:gd name="connsiteY372" fmla="*/ 2232364 h 3370881"/>
                          <a:gd name="connsiteX373" fmla="*/ 936812 w 2546209"/>
                          <a:gd name="connsiteY373" fmla="*/ 2214434 h 3370881"/>
                          <a:gd name="connsiteX374" fmla="*/ 905435 w 2546209"/>
                          <a:gd name="connsiteY374" fmla="*/ 2196505 h 3370881"/>
                          <a:gd name="connsiteX375" fmla="*/ 869576 w 2546209"/>
                          <a:gd name="connsiteY375" fmla="*/ 2209952 h 3370881"/>
                          <a:gd name="connsiteX376" fmla="*/ 856129 w 2546209"/>
                          <a:gd name="connsiteY376" fmla="*/ 2227881 h 3370881"/>
                          <a:gd name="connsiteX377" fmla="*/ 815788 w 2546209"/>
                          <a:gd name="connsiteY377" fmla="*/ 2268223 h 3370881"/>
                          <a:gd name="connsiteX378" fmla="*/ 788894 w 2546209"/>
                          <a:gd name="connsiteY378" fmla="*/ 2290634 h 3370881"/>
                          <a:gd name="connsiteX379" fmla="*/ 762000 w 2546209"/>
                          <a:gd name="connsiteY379" fmla="*/ 2313046 h 3370881"/>
                          <a:gd name="connsiteX380" fmla="*/ 753035 w 2546209"/>
                          <a:gd name="connsiteY380" fmla="*/ 2326493 h 3370881"/>
                          <a:gd name="connsiteX381" fmla="*/ 735106 w 2546209"/>
                          <a:gd name="connsiteY381" fmla="*/ 2339940 h 3370881"/>
                          <a:gd name="connsiteX382" fmla="*/ 712694 w 2546209"/>
                          <a:gd name="connsiteY382" fmla="*/ 2362352 h 3370881"/>
                          <a:gd name="connsiteX383" fmla="*/ 694765 w 2546209"/>
                          <a:gd name="connsiteY383" fmla="*/ 2375799 h 3370881"/>
                          <a:gd name="connsiteX384" fmla="*/ 681318 w 2546209"/>
                          <a:gd name="connsiteY384" fmla="*/ 2393729 h 3370881"/>
                          <a:gd name="connsiteX385" fmla="*/ 667870 w 2546209"/>
                          <a:gd name="connsiteY385" fmla="*/ 2402693 h 3370881"/>
                          <a:gd name="connsiteX386" fmla="*/ 623047 w 2546209"/>
                          <a:gd name="connsiteY386" fmla="*/ 2443034 h 3370881"/>
                          <a:gd name="connsiteX387" fmla="*/ 600635 w 2546209"/>
                          <a:gd name="connsiteY387" fmla="*/ 2474411 h 3370881"/>
                          <a:gd name="connsiteX388" fmla="*/ 587188 w 2546209"/>
                          <a:gd name="connsiteY388" fmla="*/ 2514752 h 3370881"/>
                          <a:gd name="connsiteX389" fmla="*/ 582706 w 2546209"/>
                          <a:gd name="connsiteY389" fmla="*/ 2546129 h 3370881"/>
                          <a:gd name="connsiteX390" fmla="*/ 596153 w 2546209"/>
                          <a:gd name="connsiteY390" fmla="*/ 2635776 h 3370881"/>
                          <a:gd name="connsiteX391" fmla="*/ 600635 w 2546209"/>
                          <a:gd name="connsiteY391" fmla="*/ 2653705 h 3370881"/>
                          <a:gd name="connsiteX392" fmla="*/ 609600 w 2546209"/>
                          <a:gd name="connsiteY392" fmla="*/ 2671634 h 3370881"/>
                          <a:gd name="connsiteX393" fmla="*/ 614082 w 2546209"/>
                          <a:gd name="connsiteY393" fmla="*/ 2689564 h 3370881"/>
                          <a:gd name="connsiteX394" fmla="*/ 623047 w 2546209"/>
                          <a:gd name="connsiteY394" fmla="*/ 2711976 h 3370881"/>
                          <a:gd name="connsiteX395" fmla="*/ 627529 w 2546209"/>
                          <a:gd name="connsiteY395" fmla="*/ 2734387 h 3370881"/>
                          <a:gd name="connsiteX396" fmla="*/ 640976 w 2546209"/>
                          <a:gd name="connsiteY396" fmla="*/ 2765764 h 3370881"/>
                          <a:gd name="connsiteX397" fmla="*/ 645459 w 2546209"/>
                          <a:gd name="connsiteY397" fmla="*/ 2779211 h 3370881"/>
                          <a:gd name="connsiteX398" fmla="*/ 658906 w 2546209"/>
                          <a:gd name="connsiteY398" fmla="*/ 2801623 h 3370881"/>
                          <a:gd name="connsiteX399" fmla="*/ 676835 w 2546209"/>
                          <a:gd name="connsiteY399" fmla="*/ 2864376 h 3370881"/>
                          <a:gd name="connsiteX400" fmla="*/ 690282 w 2546209"/>
                          <a:gd name="connsiteY400" fmla="*/ 2895752 h 3370881"/>
                          <a:gd name="connsiteX401" fmla="*/ 699247 w 2546209"/>
                          <a:gd name="connsiteY401" fmla="*/ 2940576 h 3370881"/>
                          <a:gd name="connsiteX402" fmla="*/ 703729 w 2546209"/>
                          <a:gd name="connsiteY402" fmla="*/ 2967470 h 3370881"/>
                          <a:gd name="connsiteX403" fmla="*/ 717176 w 2546209"/>
                          <a:gd name="connsiteY403" fmla="*/ 2994364 h 3370881"/>
                          <a:gd name="connsiteX404" fmla="*/ 735106 w 2546209"/>
                          <a:gd name="connsiteY404" fmla="*/ 3052634 h 3370881"/>
                          <a:gd name="connsiteX405" fmla="*/ 739588 w 2546209"/>
                          <a:gd name="connsiteY405" fmla="*/ 3079529 h 3370881"/>
                          <a:gd name="connsiteX406" fmla="*/ 762000 w 2546209"/>
                          <a:gd name="connsiteY406" fmla="*/ 3142281 h 3370881"/>
                          <a:gd name="connsiteX407" fmla="*/ 766482 w 2546209"/>
                          <a:gd name="connsiteY407" fmla="*/ 3231929 h 3370881"/>
                          <a:gd name="connsiteX408" fmla="*/ 770965 w 2546209"/>
                          <a:gd name="connsiteY408" fmla="*/ 3254340 h 3370881"/>
                          <a:gd name="connsiteX409" fmla="*/ 775447 w 2546209"/>
                          <a:gd name="connsiteY409" fmla="*/ 3285717 h 3370881"/>
                          <a:gd name="connsiteX410" fmla="*/ 748553 w 2546209"/>
                          <a:gd name="connsiteY410" fmla="*/ 3335023 h 3370881"/>
                          <a:gd name="connsiteX411" fmla="*/ 721659 w 2546209"/>
                          <a:gd name="connsiteY411" fmla="*/ 3343987 h 3370881"/>
                          <a:gd name="connsiteX412" fmla="*/ 708212 w 2546209"/>
                          <a:gd name="connsiteY412" fmla="*/ 3348470 h 3370881"/>
                          <a:gd name="connsiteX413" fmla="*/ 623047 w 2546209"/>
                          <a:gd name="connsiteY413" fmla="*/ 3330540 h 3370881"/>
                          <a:gd name="connsiteX414" fmla="*/ 609600 w 2546209"/>
                          <a:gd name="connsiteY414" fmla="*/ 3308129 h 3370881"/>
                          <a:gd name="connsiteX415" fmla="*/ 591670 w 2546209"/>
                          <a:gd name="connsiteY415" fmla="*/ 3267787 h 3370881"/>
                          <a:gd name="connsiteX416" fmla="*/ 560294 w 2546209"/>
                          <a:gd name="connsiteY416" fmla="*/ 3209517 h 3370881"/>
                          <a:gd name="connsiteX417" fmla="*/ 551329 w 2546209"/>
                          <a:gd name="connsiteY417" fmla="*/ 3196070 h 3370881"/>
                          <a:gd name="connsiteX418" fmla="*/ 528918 w 2546209"/>
                          <a:gd name="connsiteY418" fmla="*/ 3173658 h 3370881"/>
                          <a:gd name="connsiteX419" fmla="*/ 519953 w 2546209"/>
                          <a:gd name="connsiteY419" fmla="*/ 3128834 h 3370881"/>
                          <a:gd name="connsiteX420" fmla="*/ 524435 w 2546209"/>
                          <a:gd name="connsiteY420" fmla="*/ 3101940 h 3370881"/>
                          <a:gd name="connsiteX421" fmla="*/ 528918 w 2546209"/>
                          <a:gd name="connsiteY421" fmla="*/ 3088493 h 3370881"/>
                          <a:gd name="connsiteX422" fmla="*/ 542365 w 2546209"/>
                          <a:gd name="connsiteY422" fmla="*/ 3052634 h 3370881"/>
                          <a:gd name="connsiteX423" fmla="*/ 484094 w 2546209"/>
                          <a:gd name="connsiteY423" fmla="*/ 2886787 h 3370881"/>
                          <a:gd name="connsiteX424" fmla="*/ 443753 w 2546209"/>
                          <a:gd name="connsiteY424" fmla="*/ 2779211 h 3370881"/>
                          <a:gd name="connsiteX425" fmla="*/ 439270 w 2546209"/>
                          <a:gd name="connsiteY425" fmla="*/ 2752317 h 3370881"/>
                          <a:gd name="connsiteX426" fmla="*/ 430306 w 2546209"/>
                          <a:gd name="connsiteY426" fmla="*/ 2716458 h 3370881"/>
                          <a:gd name="connsiteX427" fmla="*/ 425823 w 2546209"/>
                          <a:gd name="connsiteY427" fmla="*/ 2680599 h 3370881"/>
                          <a:gd name="connsiteX428" fmla="*/ 398929 w 2546209"/>
                          <a:gd name="connsiteY428" fmla="*/ 2599917 h 3370881"/>
                          <a:gd name="connsiteX429" fmla="*/ 385482 w 2546209"/>
                          <a:gd name="connsiteY429" fmla="*/ 2568540 h 3370881"/>
                          <a:gd name="connsiteX430" fmla="*/ 381000 w 2546209"/>
                          <a:gd name="connsiteY430" fmla="*/ 2550611 h 3370881"/>
                          <a:gd name="connsiteX431" fmla="*/ 372035 w 2546209"/>
                          <a:gd name="connsiteY431" fmla="*/ 2483376 h 3370881"/>
                          <a:gd name="connsiteX432" fmla="*/ 367553 w 2546209"/>
                          <a:gd name="connsiteY432" fmla="*/ 2469929 h 3370881"/>
                          <a:gd name="connsiteX433" fmla="*/ 407894 w 2546209"/>
                          <a:gd name="connsiteY433" fmla="*/ 2451999 h 3370881"/>
                          <a:gd name="connsiteX434" fmla="*/ 515470 w 2546209"/>
                          <a:gd name="connsiteY434" fmla="*/ 2407176 h 3370881"/>
                          <a:gd name="connsiteX435" fmla="*/ 578223 w 2546209"/>
                          <a:gd name="connsiteY435" fmla="*/ 2353387 h 3370881"/>
                          <a:gd name="connsiteX436" fmla="*/ 587188 w 2546209"/>
                          <a:gd name="connsiteY436" fmla="*/ 2330976 h 3370881"/>
                          <a:gd name="connsiteX437" fmla="*/ 614082 w 2546209"/>
                          <a:gd name="connsiteY437" fmla="*/ 2254776 h 3370881"/>
                          <a:gd name="connsiteX438" fmla="*/ 649941 w 2546209"/>
                          <a:gd name="connsiteY438" fmla="*/ 2200987 h 3370881"/>
                          <a:gd name="connsiteX439" fmla="*/ 690282 w 2546209"/>
                          <a:gd name="connsiteY439" fmla="*/ 2174093 h 3370881"/>
                          <a:gd name="connsiteX440" fmla="*/ 703729 w 2546209"/>
                          <a:gd name="connsiteY440" fmla="*/ 2165129 h 3370881"/>
                          <a:gd name="connsiteX441" fmla="*/ 739588 w 2546209"/>
                          <a:gd name="connsiteY441" fmla="*/ 2147199 h 3370881"/>
                          <a:gd name="connsiteX442" fmla="*/ 708212 w 2546209"/>
                          <a:gd name="connsiteY442" fmla="*/ 2187540 h 3370881"/>
                          <a:gd name="connsiteX443" fmla="*/ 654423 w 2546209"/>
                          <a:gd name="connsiteY443" fmla="*/ 2241329 h 3370881"/>
                          <a:gd name="connsiteX444" fmla="*/ 636494 w 2546209"/>
                          <a:gd name="connsiteY444" fmla="*/ 2259258 h 3370881"/>
                          <a:gd name="connsiteX445" fmla="*/ 614082 w 2546209"/>
                          <a:gd name="connsiteY445" fmla="*/ 2286152 h 3370881"/>
                          <a:gd name="connsiteX446" fmla="*/ 605118 w 2546209"/>
                          <a:gd name="connsiteY446" fmla="*/ 2299599 h 3370881"/>
                          <a:gd name="connsiteX447" fmla="*/ 560294 w 2546209"/>
                          <a:gd name="connsiteY447" fmla="*/ 2335458 h 3370881"/>
                          <a:gd name="connsiteX448" fmla="*/ 524435 w 2546209"/>
                          <a:gd name="connsiteY448" fmla="*/ 2348905 h 3370881"/>
                          <a:gd name="connsiteX449" fmla="*/ 502023 w 2546209"/>
                          <a:gd name="connsiteY449" fmla="*/ 2362352 h 3370881"/>
                          <a:gd name="connsiteX450" fmla="*/ 461682 w 2546209"/>
                          <a:gd name="connsiteY450" fmla="*/ 2389246 h 3370881"/>
                          <a:gd name="connsiteX451" fmla="*/ 448235 w 2546209"/>
                          <a:gd name="connsiteY451" fmla="*/ 2398211 h 3370881"/>
                          <a:gd name="connsiteX452" fmla="*/ 430306 w 2546209"/>
                          <a:gd name="connsiteY452" fmla="*/ 2407176 h 3370881"/>
                          <a:gd name="connsiteX453" fmla="*/ 412376 w 2546209"/>
                          <a:gd name="connsiteY453" fmla="*/ 2420623 h 3370881"/>
                          <a:gd name="connsiteX454" fmla="*/ 389965 w 2546209"/>
                          <a:gd name="connsiteY454" fmla="*/ 2429587 h 3370881"/>
                          <a:gd name="connsiteX455" fmla="*/ 372035 w 2546209"/>
                          <a:gd name="connsiteY455" fmla="*/ 2443034 h 3370881"/>
                          <a:gd name="connsiteX456" fmla="*/ 318247 w 2546209"/>
                          <a:gd name="connsiteY456" fmla="*/ 2474411 h 3370881"/>
                          <a:gd name="connsiteX457" fmla="*/ 304800 w 2546209"/>
                          <a:gd name="connsiteY457" fmla="*/ 2492340 h 3370881"/>
                          <a:gd name="connsiteX458" fmla="*/ 282388 w 2546209"/>
                          <a:gd name="connsiteY458" fmla="*/ 2519234 h 3370881"/>
                          <a:gd name="connsiteX459" fmla="*/ 295835 w 2546209"/>
                          <a:gd name="connsiteY459" fmla="*/ 2815070 h 3370881"/>
                          <a:gd name="connsiteX460" fmla="*/ 300318 w 2546209"/>
                          <a:gd name="connsiteY460" fmla="*/ 2837481 h 3370881"/>
                          <a:gd name="connsiteX461" fmla="*/ 304800 w 2546209"/>
                          <a:gd name="connsiteY461" fmla="*/ 2868858 h 3370881"/>
                          <a:gd name="connsiteX462" fmla="*/ 309282 w 2546209"/>
                          <a:gd name="connsiteY462" fmla="*/ 2927129 h 3370881"/>
                          <a:gd name="connsiteX463" fmla="*/ 322729 w 2546209"/>
                          <a:gd name="connsiteY463" fmla="*/ 2985399 h 3370881"/>
                          <a:gd name="connsiteX464" fmla="*/ 327212 w 2546209"/>
                          <a:gd name="connsiteY464" fmla="*/ 3012293 h 3370881"/>
                          <a:gd name="connsiteX465" fmla="*/ 331694 w 2546209"/>
                          <a:gd name="connsiteY465" fmla="*/ 3043670 h 3370881"/>
                          <a:gd name="connsiteX466" fmla="*/ 345141 w 2546209"/>
                          <a:gd name="connsiteY466" fmla="*/ 3070564 h 3370881"/>
                          <a:gd name="connsiteX467" fmla="*/ 367553 w 2546209"/>
                          <a:gd name="connsiteY467" fmla="*/ 3124352 h 3370881"/>
                          <a:gd name="connsiteX468" fmla="*/ 381000 w 2546209"/>
                          <a:gd name="connsiteY468" fmla="*/ 3182623 h 3370881"/>
                          <a:gd name="connsiteX469" fmla="*/ 389965 w 2546209"/>
                          <a:gd name="connsiteY469" fmla="*/ 3196070 h 3370881"/>
                          <a:gd name="connsiteX470" fmla="*/ 394447 w 2546209"/>
                          <a:gd name="connsiteY470" fmla="*/ 3213999 h 3370881"/>
                          <a:gd name="connsiteX471" fmla="*/ 412376 w 2546209"/>
                          <a:gd name="connsiteY471" fmla="*/ 3245376 h 3370881"/>
                          <a:gd name="connsiteX472" fmla="*/ 416859 w 2546209"/>
                          <a:gd name="connsiteY472" fmla="*/ 3258823 h 3370881"/>
                          <a:gd name="connsiteX473" fmla="*/ 425823 w 2546209"/>
                          <a:gd name="connsiteY473" fmla="*/ 3272270 h 3370881"/>
                          <a:gd name="connsiteX474" fmla="*/ 439270 w 2546209"/>
                          <a:gd name="connsiteY474" fmla="*/ 3303646 h 3370881"/>
                          <a:gd name="connsiteX475" fmla="*/ 439270 w 2546209"/>
                          <a:gd name="connsiteY475" fmla="*/ 3352952 h 3370881"/>
                          <a:gd name="connsiteX476" fmla="*/ 430306 w 2546209"/>
                          <a:gd name="connsiteY476" fmla="*/ 3366399 h 3370881"/>
                          <a:gd name="connsiteX477" fmla="*/ 412376 w 2546209"/>
                          <a:gd name="connsiteY477" fmla="*/ 3370881 h 3370881"/>
                          <a:gd name="connsiteX478" fmla="*/ 295835 w 2546209"/>
                          <a:gd name="connsiteY478" fmla="*/ 3357434 h 3370881"/>
                          <a:gd name="connsiteX479" fmla="*/ 264459 w 2546209"/>
                          <a:gd name="connsiteY479" fmla="*/ 3276752 h 3370881"/>
                          <a:gd name="connsiteX480" fmla="*/ 259976 w 2546209"/>
                          <a:gd name="connsiteY480" fmla="*/ 3240893 h 3370881"/>
                          <a:gd name="connsiteX481" fmla="*/ 246529 w 2546209"/>
                          <a:gd name="connsiteY481" fmla="*/ 3178140 h 3370881"/>
                          <a:gd name="connsiteX482" fmla="*/ 237565 w 2546209"/>
                          <a:gd name="connsiteY482" fmla="*/ 3084011 h 3370881"/>
                          <a:gd name="connsiteX483" fmla="*/ 228600 w 2546209"/>
                          <a:gd name="connsiteY483" fmla="*/ 3057117 h 3370881"/>
                          <a:gd name="connsiteX484" fmla="*/ 219635 w 2546209"/>
                          <a:gd name="connsiteY484" fmla="*/ 3021258 h 3370881"/>
                          <a:gd name="connsiteX485" fmla="*/ 206188 w 2546209"/>
                          <a:gd name="connsiteY485" fmla="*/ 2980917 h 3370881"/>
                          <a:gd name="connsiteX486" fmla="*/ 201706 w 2546209"/>
                          <a:gd name="connsiteY486" fmla="*/ 2949540 h 3370881"/>
                          <a:gd name="connsiteX487" fmla="*/ 197223 w 2546209"/>
                          <a:gd name="connsiteY487" fmla="*/ 2927129 h 3370881"/>
                          <a:gd name="connsiteX488" fmla="*/ 192741 w 2546209"/>
                          <a:gd name="connsiteY488" fmla="*/ 2891270 h 3370881"/>
                          <a:gd name="connsiteX489" fmla="*/ 188259 w 2546209"/>
                          <a:gd name="connsiteY489" fmla="*/ 2850929 h 3370881"/>
                          <a:gd name="connsiteX490" fmla="*/ 179294 w 2546209"/>
                          <a:gd name="connsiteY490" fmla="*/ 2824034 h 3370881"/>
                          <a:gd name="connsiteX491" fmla="*/ 165847 w 2546209"/>
                          <a:gd name="connsiteY491" fmla="*/ 2774729 h 3370881"/>
                          <a:gd name="connsiteX492" fmla="*/ 161365 w 2546209"/>
                          <a:gd name="connsiteY492" fmla="*/ 2747834 h 3370881"/>
                          <a:gd name="connsiteX493" fmla="*/ 156882 w 2546209"/>
                          <a:gd name="connsiteY493" fmla="*/ 2559576 h 3370881"/>
                          <a:gd name="connsiteX494" fmla="*/ 152400 w 2546209"/>
                          <a:gd name="connsiteY494" fmla="*/ 2519234 h 3370881"/>
                          <a:gd name="connsiteX495" fmla="*/ 143435 w 2546209"/>
                          <a:gd name="connsiteY495" fmla="*/ 2384764 h 3370881"/>
                          <a:gd name="connsiteX496" fmla="*/ 129988 w 2546209"/>
                          <a:gd name="connsiteY496" fmla="*/ 2344423 h 3370881"/>
                          <a:gd name="connsiteX497" fmla="*/ 125506 w 2546209"/>
                          <a:gd name="connsiteY497" fmla="*/ 2330976 h 3370881"/>
                          <a:gd name="connsiteX498" fmla="*/ 138953 w 2546209"/>
                          <a:gd name="connsiteY498" fmla="*/ 2313046 h 3370881"/>
                          <a:gd name="connsiteX499" fmla="*/ 152400 w 2546209"/>
                          <a:gd name="connsiteY499" fmla="*/ 2304081 h 3370881"/>
                          <a:gd name="connsiteX500" fmla="*/ 170329 w 2546209"/>
                          <a:gd name="connsiteY500" fmla="*/ 2259258 h 3370881"/>
                          <a:gd name="connsiteX501" fmla="*/ 188259 w 2546209"/>
                          <a:gd name="connsiteY501" fmla="*/ 2223399 h 3370881"/>
                          <a:gd name="connsiteX502" fmla="*/ 206188 w 2546209"/>
                          <a:gd name="connsiteY502" fmla="*/ 2187540 h 3370881"/>
                          <a:gd name="connsiteX503" fmla="*/ 210670 w 2546209"/>
                          <a:gd name="connsiteY503" fmla="*/ 2174093 h 3370881"/>
                          <a:gd name="connsiteX504" fmla="*/ 219635 w 2546209"/>
                          <a:gd name="connsiteY504" fmla="*/ 2115823 h 3370881"/>
                          <a:gd name="connsiteX505" fmla="*/ 210670 w 2546209"/>
                          <a:gd name="connsiteY505" fmla="*/ 1958940 h 3370881"/>
                          <a:gd name="connsiteX506" fmla="*/ 192741 w 2546209"/>
                          <a:gd name="connsiteY506" fmla="*/ 1923081 h 3370881"/>
                          <a:gd name="connsiteX507" fmla="*/ 179294 w 2546209"/>
                          <a:gd name="connsiteY507" fmla="*/ 1891705 h 3370881"/>
                          <a:gd name="connsiteX508" fmla="*/ 165847 w 2546209"/>
                          <a:gd name="connsiteY508" fmla="*/ 1864811 h 3370881"/>
                          <a:gd name="connsiteX509" fmla="*/ 152400 w 2546209"/>
                          <a:gd name="connsiteY509" fmla="*/ 1833434 h 3370881"/>
                          <a:gd name="connsiteX510" fmla="*/ 143435 w 2546209"/>
                          <a:gd name="connsiteY510" fmla="*/ 1819987 h 3370881"/>
                          <a:gd name="connsiteX511" fmla="*/ 107576 w 2546209"/>
                          <a:gd name="connsiteY511" fmla="*/ 1784129 h 3370881"/>
                          <a:gd name="connsiteX512" fmla="*/ 94129 w 2546209"/>
                          <a:gd name="connsiteY512" fmla="*/ 1779646 h 3370881"/>
                          <a:gd name="connsiteX513" fmla="*/ 71718 w 2546209"/>
                          <a:gd name="connsiteY513" fmla="*/ 1770681 h 3370881"/>
                          <a:gd name="connsiteX514" fmla="*/ 58270 w 2546209"/>
                          <a:gd name="connsiteY514" fmla="*/ 1761717 h 3370881"/>
                          <a:gd name="connsiteX515" fmla="*/ 26894 w 2546209"/>
                          <a:gd name="connsiteY515" fmla="*/ 1730340 h 3370881"/>
                          <a:gd name="connsiteX516" fmla="*/ 0 w 2546209"/>
                          <a:gd name="connsiteY516" fmla="*/ 1707929 h 3370881"/>
                          <a:gd name="connsiteX0" fmla="*/ 0 w 2546209"/>
                          <a:gd name="connsiteY0" fmla="*/ 1707929 h 3370881"/>
                          <a:gd name="connsiteX1" fmla="*/ 22412 w 2546209"/>
                          <a:gd name="connsiteY1" fmla="*/ 1698964 h 3370881"/>
                          <a:gd name="connsiteX2" fmla="*/ 31376 w 2546209"/>
                          <a:gd name="connsiteY2" fmla="*/ 1681034 h 3370881"/>
                          <a:gd name="connsiteX3" fmla="*/ 44823 w 2546209"/>
                          <a:gd name="connsiteY3" fmla="*/ 1672070 h 3370881"/>
                          <a:gd name="connsiteX4" fmla="*/ 58270 w 2546209"/>
                          <a:gd name="connsiteY4" fmla="*/ 1654140 h 3370881"/>
                          <a:gd name="connsiteX5" fmla="*/ 76200 w 2546209"/>
                          <a:gd name="connsiteY5" fmla="*/ 1645176 h 3370881"/>
                          <a:gd name="connsiteX6" fmla="*/ 98612 w 2546209"/>
                          <a:gd name="connsiteY6" fmla="*/ 1636211 h 3370881"/>
                          <a:gd name="connsiteX7" fmla="*/ 125506 w 2546209"/>
                          <a:gd name="connsiteY7" fmla="*/ 1627246 h 3370881"/>
                          <a:gd name="connsiteX8" fmla="*/ 152400 w 2546209"/>
                          <a:gd name="connsiteY8" fmla="*/ 1609317 h 3370881"/>
                          <a:gd name="connsiteX9" fmla="*/ 170329 w 2546209"/>
                          <a:gd name="connsiteY9" fmla="*/ 1600352 h 3370881"/>
                          <a:gd name="connsiteX10" fmla="*/ 188259 w 2546209"/>
                          <a:gd name="connsiteY10" fmla="*/ 1582423 h 3370881"/>
                          <a:gd name="connsiteX11" fmla="*/ 228600 w 2546209"/>
                          <a:gd name="connsiteY11" fmla="*/ 1564493 h 3370881"/>
                          <a:gd name="connsiteX12" fmla="*/ 255494 w 2546209"/>
                          <a:gd name="connsiteY12" fmla="*/ 1546564 h 3370881"/>
                          <a:gd name="connsiteX13" fmla="*/ 300318 w 2546209"/>
                          <a:gd name="connsiteY13" fmla="*/ 1524152 h 3370881"/>
                          <a:gd name="connsiteX14" fmla="*/ 313765 w 2546209"/>
                          <a:gd name="connsiteY14" fmla="*/ 1515187 h 3370881"/>
                          <a:gd name="connsiteX15" fmla="*/ 340659 w 2546209"/>
                          <a:gd name="connsiteY15" fmla="*/ 1510705 h 3370881"/>
                          <a:gd name="connsiteX16" fmla="*/ 363070 w 2546209"/>
                          <a:gd name="connsiteY16" fmla="*/ 1506223 h 3370881"/>
                          <a:gd name="connsiteX17" fmla="*/ 389965 w 2546209"/>
                          <a:gd name="connsiteY17" fmla="*/ 1501740 h 3370881"/>
                          <a:gd name="connsiteX18" fmla="*/ 425823 w 2546209"/>
                          <a:gd name="connsiteY18" fmla="*/ 1497258 h 3370881"/>
                          <a:gd name="connsiteX19" fmla="*/ 470647 w 2546209"/>
                          <a:gd name="connsiteY19" fmla="*/ 1488293 h 3370881"/>
                          <a:gd name="connsiteX20" fmla="*/ 515470 w 2546209"/>
                          <a:gd name="connsiteY20" fmla="*/ 1479329 h 3370881"/>
                          <a:gd name="connsiteX21" fmla="*/ 528918 w 2546209"/>
                          <a:gd name="connsiteY21" fmla="*/ 1470364 h 3370881"/>
                          <a:gd name="connsiteX22" fmla="*/ 600635 w 2546209"/>
                          <a:gd name="connsiteY22" fmla="*/ 1456917 h 3370881"/>
                          <a:gd name="connsiteX23" fmla="*/ 690282 w 2546209"/>
                          <a:gd name="connsiteY23" fmla="*/ 1447952 h 3370881"/>
                          <a:gd name="connsiteX24" fmla="*/ 793376 w 2546209"/>
                          <a:gd name="connsiteY24" fmla="*/ 1452434 h 3370881"/>
                          <a:gd name="connsiteX25" fmla="*/ 874059 w 2546209"/>
                          <a:gd name="connsiteY25" fmla="*/ 1465881 h 3370881"/>
                          <a:gd name="connsiteX26" fmla="*/ 914400 w 2546209"/>
                          <a:gd name="connsiteY26" fmla="*/ 1470364 h 3370881"/>
                          <a:gd name="connsiteX27" fmla="*/ 1030941 w 2546209"/>
                          <a:gd name="connsiteY27" fmla="*/ 1483811 h 3370881"/>
                          <a:gd name="connsiteX28" fmla="*/ 1151965 w 2546209"/>
                          <a:gd name="connsiteY28" fmla="*/ 1492776 h 3370881"/>
                          <a:gd name="connsiteX29" fmla="*/ 1281953 w 2546209"/>
                          <a:gd name="connsiteY29" fmla="*/ 1501740 h 3370881"/>
                          <a:gd name="connsiteX30" fmla="*/ 1465729 w 2546209"/>
                          <a:gd name="connsiteY30" fmla="*/ 1497258 h 3370881"/>
                          <a:gd name="connsiteX31" fmla="*/ 1510553 w 2546209"/>
                          <a:gd name="connsiteY31" fmla="*/ 1492776 h 3370881"/>
                          <a:gd name="connsiteX32" fmla="*/ 1582270 w 2546209"/>
                          <a:gd name="connsiteY32" fmla="*/ 1461399 h 3370881"/>
                          <a:gd name="connsiteX33" fmla="*/ 1604682 w 2546209"/>
                          <a:gd name="connsiteY33" fmla="*/ 1456917 h 3370881"/>
                          <a:gd name="connsiteX34" fmla="*/ 1622612 w 2546209"/>
                          <a:gd name="connsiteY34" fmla="*/ 1447952 h 3370881"/>
                          <a:gd name="connsiteX35" fmla="*/ 1645023 w 2546209"/>
                          <a:gd name="connsiteY35" fmla="*/ 1438987 h 3370881"/>
                          <a:gd name="connsiteX36" fmla="*/ 1662953 w 2546209"/>
                          <a:gd name="connsiteY36" fmla="*/ 1425540 h 3370881"/>
                          <a:gd name="connsiteX37" fmla="*/ 1698812 w 2546209"/>
                          <a:gd name="connsiteY37" fmla="*/ 1407611 h 3370881"/>
                          <a:gd name="connsiteX38" fmla="*/ 1739153 w 2546209"/>
                          <a:gd name="connsiteY38" fmla="*/ 1380717 h 3370881"/>
                          <a:gd name="connsiteX39" fmla="*/ 1752600 w 2546209"/>
                          <a:gd name="connsiteY39" fmla="*/ 1367270 h 3370881"/>
                          <a:gd name="connsiteX40" fmla="*/ 1775012 w 2546209"/>
                          <a:gd name="connsiteY40" fmla="*/ 1353823 h 3370881"/>
                          <a:gd name="connsiteX41" fmla="*/ 1797423 w 2546209"/>
                          <a:gd name="connsiteY41" fmla="*/ 1335893 h 3370881"/>
                          <a:gd name="connsiteX42" fmla="*/ 1810870 w 2546209"/>
                          <a:gd name="connsiteY42" fmla="*/ 1304517 h 3370881"/>
                          <a:gd name="connsiteX43" fmla="*/ 1815353 w 2546209"/>
                          <a:gd name="connsiteY43" fmla="*/ 1291070 h 3370881"/>
                          <a:gd name="connsiteX44" fmla="*/ 1801906 w 2546209"/>
                          <a:gd name="connsiteY44" fmla="*/ 1138670 h 3370881"/>
                          <a:gd name="connsiteX45" fmla="*/ 1792941 w 2546209"/>
                          <a:gd name="connsiteY45" fmla="*/ 1125223 h 3370881"/>
                          <a:gd name="connsiteX46" fmla="*/ 1757082 w 2546209"/>
                          <a:gd name="connsiteY46" fmla="*/ 1093846 h 3370881"/>
                          <a:gd name="connsiteX47" fmla="*/ 1730188 w 2546209"/>
                          <a:gd name="connsiteY47" fmla="*/ 1066952 h 3370881"/>
                          <a:gd name="connsiteX48" fmla="*/ 1703294 w 2546209"/>
                          <a:gd name="connsiteY48" fmla="*/ 1049023 h 3370881"/>
                          <a:gd name="connsiteX49" fmla="*/ 1622612 w 2546209"/>
                          <a:gd name="connsiteY49" fmla="*/ 1053505 h 3370881"/>
                          <a:gd name="connsiteX50" fmla="*/ 1595718 w 2546209"/>
                          <a:gd name="connsiteY50" fmla="*/ 1062470 h 3370881"/>
                          <a:gd name="connsiteX51" fmla="*/ 1573306 w 2546209"/>
                          <a:gd name="connsiteY51" fmla="*/ 1066952 h 3370881"/>
                          <a:gd name="connsiteX52" fmla="*/ 1453385 w 2546209"/>
                          <a:gd name="connsiteY52" fmla="*/ 1082761 h 3370881"/>
                          <a:gd name="connsiteX53" fmla="*/ 1326776 w 2546209"/>
                          <a:gd name="connsiteY53" fmla="*/ 1062470 h 3370881"/>
                          <a:gd name="connsiteX54" fmla="*/ 1308847 w 2546209"/>
                          <a:gd name="connsiteY54" fmla="*/ 1057987 h 3370881"/>
                          <a:gd name="connsiteX55" fmla="*/ 1277470 w 2546209"/>
                          <a:gd name="connsiteY55" fmla="*/ 1053505 h 3370881"/>
                          <a:gd name="connsiteX56" fmla="*/ 1259541 w 2546209"/>
                          <a:gd name="connsiteY56" fmla="*/ 1049023 h 3370881"/>
                          <a:gd name="connsiteX57" fmla="*/ 1232647 w 2546209"/>
                          <a:gd name="connsiteY57" fmla="*/ 1044540 h 3370881"/>
                          <a:gd name="connsiteX58" fmla="*/ 1053353 w 2546209"/>
                          <a:gd name="connsiteY58" fmla="*/ 1049023 h 3370881"/>
                          <a:gd name="connsiteX59" fmla="*/ 1035423 w 2546209"/>
                          <a:gd name="connsiteY59" fmla="*/ 1053505 h 3370881"/>
                          <a:gd name="connsiteX60" fmla="*/ 1008529 w 2546209"/>
                          <a:gd name="connsiteY60" fmla="*/ 1057987 h 3370881"/>
                          <a:gd name="connsiteX61" fmla="*/ 995082 w 2546209"/>
                          <a:gd name="connsiteY61" fmla="*/ 1062470 h 3370881"/>
                          <a:gd name="connsiteX62" fmla="*/ 945776 w 2546209"/>
                          <a:gd name="connsiteY62" fmla="*/ 1031093 h 3370881"/>
                          <a:gd name="connsiteX63" fmla="*/ 941294 w 2546209"/>
                          <a:gd name="connsiteY63" fmla="*/ 1017646 h 3370881"/>
                          <a:gd name="connsiteX64" fmla="*/ 932329 w 2546209"/>
                          <a:gd name="connsiteY64" fmla="*/ 919034 h 3370881"/>
                          <a:gd name="connsiteX65" fmla="*/ 914400 w 2546209"/>
                          <a:gd name="connsiteY65" fmla="*/ 901105 h 3370881"/>
                          <a:gd name="connsiteX66" fmla="*/ 918882 w 2546209"/>
                          <a:gd name="connsiteY66" fmla="*/ 869729 h 3370881"/>
                          <a:gd name="connsiteX67" fmla="*/ 941294 w 2546209"/>
                          <a:gd name="connsiteY67" fmla="*/ 865246 h 3370881"/>
                          <a:gd name="connsiteX68" fmla="*/ 959223 w 2546209"/>
                          <a:gd name="connsiteY68" fmla="*/ 851799 h 3370881"/>
                          <a:gd name="connsiteX69" fmla="*/ 990600 w 2546209"/>
                          <a:gd name="connsiteY69" fmla="*/ 847317 h 3370881"/>
                          <a:gd name="connsiteX70" fmla="*/ 1129553 w 2546209"/>
                          <a:gd name="connsiteY70" fmla="*/ 838352 h 3370881"/>
                          <a:gd name="connsiteX71" fmla="*/ 1147482 w 2546209"/>
                          <a:gd name="connsiteY71" fmla="*/ 829387 h 3370881"/>
                          <a:gd name="connsiteX72" fmla="*/ 1178859 w 2546209"/>
                          <a:gd name="connsiteY72" fmla="*/ 806976 h 3370881"/>
                          <a:gd name="connsiteX73" fmla="*/ 1192306 w 2546209"/>
                          <a:gd name="connsiteY73" fmla="*/ 793529 h 3370881"/>
                          <a:gd name="connsiteX74" fmla="*/ 1214718 w 2546209"/>
                          <a:gd name="connsiteY74" fmla="*/ 784564 h 3370881"/>
                          <a:gd name="connsiteX75" fmla="*/ 1241612 w 2546209"/>
                          <a:gd name="connsiteY75" fmla="*/ 771117 h 3370881"/>
                          <a:gd name="connsiteX76" fmla="*/ 1277470 w 2546209"/>
                          <a:gd name="connsiteY76" fmla="*/ 753187 h 3370881"/>
                          <a:gd name="connsiteX77" fmla="*/ 1295400 w 2546209"/>
                          <a:gd name="connsiteY77" fmla="*/ 730776 h 3370881"/>
                          <a:gd name="connsiteX78" fmla="*/ 1317812 w 2546209"/>
                          <a:gd name="connsiteY78" fmla="*/ 708364 h 3370881"/>
                          <a:gd name="connsiteX79" fmla="*/ 1353670 w 2546209"/>
                          <a:gd name="connsiteY79" fmla="*/ 663540 h 3370881"/>
                          <a:gd name="connsiteX80" fmla="*/ 1371600 w 2546209"/>
                          <a:gd name="connsiteY80" fmla="*/ 636646 h 3370881"/>
                          <a:gd name="connsiteX81" fmla="*/ 1380565 w 2546209"/>
                          <a:gd name="connsiteY81" fmla="*/ 596305 h 3370881"/>
                          <a:gd name="connsiteX82" fmla="*/ 1385047 w 2546209"/>
                          <a:gd name="connsiteY82" fmla="*/ 582858 h 3370881"/>
                          <a:gd name="connsiteX83" fmla="*/ 1380565 w 2546209"/>
                          <a:gd name="connsiteY83" fmla="*/ 533552 h 3370881"/>
                          <a:gd name="connsiteX84" fmla="*/ 1367118 w 2546209"/>
                          <a:gd name="connsiteY84" fmla="*/ 524587 h 3370881"/>
                          <a:gd name="connsiteX85" fmla="*/ 1349188 w 2546209"/>
                          <a:gd name="connsiteY85" fmla="*/ 520105 h 3370881"/>
                          <a:gd name="connsiteX86" fmla="*/ 1326776 w 2546209"/>
                          <a:gd name="connsiteY86" fmla="*/ 511140 h 3370881"/>
                          <a:gd name="connsiteX87" fmla="*/ 1281953 w 2546209"/>
                          <a:gd name="connsiteY87" fmla="*/ 515623 h 3370881"/>
                          <a:gd name="connsiteX88" fmla="*/ 1250576 w 2546209"/>
                          <a:gd name="connsiteY88" fmla="*/ 529070 h 3370881"/>
                          <a:gd name="connsiteX89" fmla="*/ 1210235 w 2546209"/>
                          <a:gd name="connsiteY89" fmla="*/ 542517 h 3370881"/>
                          <a:gd name="connsiteX90" fmla="*/ 1183341 w 2546209"/>
                          <a:gd name="connsiteY90" fmla="*/ 555964 h 3370881"/>
                          <a:gd name="connsiteX91" fmla="*/ 1160929 w 2546209"/>
                          <a:gd name="connsiteY91" fmla="*/ 569411 h 3370881"/>
                          <a:gd name="connsiteX92" fmla="*/ 1134035 w 2546209"/>
                          <a:gd name="connsiteY92" fmla="*/ 578376 h 3370881"/>
                          <a:gd name="connsiteX93" fmla="*/ 1111623 w 2546209"/>
                          <a:gd name="connsiteY93" fmla="*/ 587340 h 3370881"/>
                          <a:gd name="connsiteX94" fmla="*/ 1084729 w 2546209"/>
                          <a:gd name="connsiteY94" fmla="*/ 596305 h 3370881"/>
                          <a:gd name="connsiteX95" fmla="*/ 986118 w 2546209"/>
                          <a:gd name="connsiteY95" fmla="*/ 591823 h 3370881"/>
                          <a:gd name="connsiteX96" fmla="*/ 927847 w 2546209"/>
                          <a:gd name="connsiteY96" fmla="*/ 578376 h 3370881"/>
                          <a:gd name="connsiteX97" fmla="*/ 896470 w 2546209"/>
                          <a:gd name="connsiteY97" fmla="*/ 555964 h 3370881"/>
                          <a:gd name="connsiteX98" fmla="*/ 883023 w 2546209"/>
                          <a:gd name="connsiteY98" fmla="*/ 546999 h 3370881"/>
                          <a:gd name="connsiteX99" fmla="*/ 865094 w 2546209"/>
                          <a:gd name="connsiteY99" fmla="*/ 497693 h 3370881"/>
                          <a:gd name="connsiteX100" fmla="*/ 869576 w 2546209"/>
                          <a:gd name="connsiteY100" fmla="*/ 403564 h 3370881"/>
                          <a:gd name="connsiteX101" fmla="*/ 874059 w 2546209"/>
                          <a:gd name="connsiteY101" fmla="*/ 385634 h 3370881"/>
                          <a:gd name="connsiteX102" fmla="*/ 883023 w 2546209"/>
                          <a:gd name="connsiteY102" fmla="*/ 372187 h 3370881"/>
                          <a:gd name="connsiteX103" fmla="*/ 909918 w 2546209"/>
                          <a:gd name="connsiteY103" fmla="*/ 363223 h 3370881"/>
                          <a:gd name="connsiteX104" fmla="*/ 914400 w 2546209"/>
                          <a:gd name="connsiteY104" fmla="*/ 385634 h 3370881"/>
                          <a:gd name="connsiteX105" fmla="*/ 909918 w 2546209"/>
                          <a:gd name="connsiteY105" fmla="*/ 408046 h 3370881"/>
                          <a:gd name="connsiteX106" fmla="*/ 900953 w 2546209"/>
                          <a:gd name="connsiteY106" fmla="*/ 466317 h 3370881"/>
                          <a:gd name="connsiteX107" fmla="*/ 905435 w 2546209"/>
                          <a:gd name="connsiteY107" fmla="*/ 515623 h 3370881"/>
                          <a:gd name="connsiteX108" fmla="*/ 932329 w 2546209"/>
                          <a:gd name="connsiteY108" fmla="*/ 551481 h 3370881"/>
                          <a:gd name="connsiteX109" fmla="*/ 954741 w 2546209"/>
                          <a:gd name="connsiteY109" fmla="*/ 560446 h 3370881"/>
                          <a:gd name="connsiteX110" fmla="*/ 972670 w 2546209"/>
                          <a:gd name="connsiteY110" fmla="*/ 569411 h 3370881"/>
                          <a:gd name="connsiteX111" fmla="*/ 1066800 w 2546209"/>
                          <a:gd name="connsiteY111" fmla="*/ 564929 h 3370881"/>
                          <a:gd name="connsiteX112" fmla="*/ 1111623 w 2546209"/>
                          <a:gd name="connsiteY112" fmla="*/ 551481 h 3370881"/>
                          <a:gd name="connsiteX113" fmla="*/ 1129553 w 2546209"/>
                          <a:gd name="connsiteY113" fmla="*/ 538034 h 3370881"/>
                          <a:gd name="connsiteX114" fmla="*/ 1156447 w 2546209"/>
                          <a:gd name="connsiteY114" fmla="*/ 511140 h 3370881"/>
                          <a:gd name="connsiteX115" fmla="*/ 1160929 w 2546209"/>
                          <a:gd name="connsiteY115" fmla="*/ 493211 h 3370881"/>
                          <a:gd name="connsiteX116" fmla="*/ 1178859 w 2546209"/>
                          <a:gd name="connsiteY116" fmla="*/ 331846 h 3370881"/>
                          <a:gd name="connsiteX117" fmla="*/ 1215315 w 2546209"/>
                          <a:gd name="connsiteY117" fmla="*/ 270289 h 3370881"/>
                          <a:gd name="connsiteX118" fmla="*/ 1214718 w 2546209"/>
                          <a:gd name="connsiteY118" fmla="*/ 367705 h 3370881"/>
                          <a:gd name="connsiteX119" fmla="*/ 1201270 w 2546209"/>
                          <a:gd name="connsiteY119" fmla="*/ 412529 h 3370881"/>
                          <a:gd name="connsiteX120" fmla="*/ 1210235 w 2546209"/>
                          <a:gd name="connsiteY120" fmla="*/ 461834 h 3370881"/>
                          <a:gd name="connsiteX121" fmla="*/ 1214718 w 2546209"/>
                          <a:gd name="connsiteY121" fmla="*/ 475281 h 3370881"/>
                          <a:gd name="connsiteX122" fmla="*/ 1228165 w 2546209"/>
                          <a:gd name="connsiteY122" fmla="*/ 484246 h 3370881"/>
                          <a:gd name="connsiteX123" fmla="*/ 1250576 w 2546209"/>
                          <a:gd name="connsiteY123" fmla="*/ 502176 h 3370881"/>
                          <a:gd name="connsiteX124" fmla="*/ 1317812 w 2546209"/>
                          <a:gd name="connsiteY124" fmla="*/ 497693 h 3370881"/>
                          <a:gd name="connsiteX125" fmla="*/ 1353670 w 2546209"/>
                          <a:gd name="connsiteY125" fmla="*/ 488729 h 3370881"/>
                          <a:gd name="connsiteX126" fmla="*/ 1506070 w 2546209"/>
                          <a:gd name="connsiteY126" fmla="*/ 457352 h 3370881"/>
                          <a:gd name="connsiteX127" fmla="*/ 1550894 w 2546209"/>
                          <a:gd name="connsiteY127" fmla="*/ 430458 h 3370881"/>
                          <a:gd name="connsiteX128" fmla="*/ 1564341 w 2546209"/>
                          <a:gd name="connsiteY128" fmla="*/ 417011 h 3370881"/>
                          <a:gd name="connsiteX129" fmla="*/ 1586753 w 2546209"/>
                          <a:gd name="connsiteY129" fmla="*/ 399081 h 3370881"/>
                          <a:gd name="connsiteX130" fmla="*/ 1595718 w 2546209"/>
                          <a:gd name="connsiteY130" fmla="*/ 381152 h 3370881"/>
                          <a:gd name="connsiteX131" fmla="*/ 1600200 w 2546209"/>
                          <a:gd name="connsiteY131" fmla="*/ 363223 h 3370881"/>
                          <a:gd name="connsiteX132" fmla="*/ 1609165 w 2546209"/>
                          <a:gd name="connsiteY132" fmla="*/ 313917 h 3370881"/>
                          <a:gd name="connsiteX133" fmla="*/ 1537447 w 2546209"/>
                          <a:gd name="connsiteY133" fmla="*/ 188411 h 3370881"/>
                          <a:gd name="connsiteX134" fmla="*/ 1613647 w 2546209"/>
                          <a:gd name="connsiteY134" fmla="*/ 399081 h 3370881"/>
                          <a:gd name="connsiteX135" fmla="*/ 1627094 w 2546209"/>
                          <a:gd name="connsiteY135" fmla="*/ 417011 h 3370881"/>
                          <a:gd name="connsiteX136" fmla="*/ 1658470 w 2546209"/>
                          <a:gd name="connsiteY136" fmla="*/ 412529 h 3370881"/>
                          <a:gd name="connsiteX137" fmla="*/ 1685365 w 2546209"/>
                          <a:gd name="connsiteY137" fmla="*/ 390117 h 3370881"/>
                          <a:gd name="connsiteX138" fmla="*/ 1694329 w 2546209"/>
                          <a:gd name="connsiteY138" fmla="*/ 376670 h 3370881"/>
                          <a:gd name="connsiteX139" fmla="*/ 1734670 w 2546209"/>
                          <a:gd name="connsiteY139" fmla="*/ 354258 h 3370881"/>
                          <a:gd name="connsiteX140" fmla="*/ 1743635 w 2546209"/>
                          <a:gd name="connsiteY140" fmla="*/ 340811 h 3370881"/>
                          <a:gd name="connsiteX141" fmla="*/ 1757082 w 2546209"/>
                          <a:gd name="connsiteY141" fmla="*/ 336329 h 3370881"/>
                          <a:gd name="connsiteX142" fmla="*/ 1899621 w 2546209"/>
                          <a:gd name="connsiteY142" fmla="*/ 211719 h 3370881"/>
                          <a:gd name="connsiteX143" fmla="*/ 1772023 w 2546209"/>
                          <a:gd name="connsiteY143" fmla="*/ 77249 h 3370881"/>
                          <a:gd name="connsiteX144" fmla="*/ 1824225 w 2546209"/>
                          <a:gd name="connsiteY144" fmla="*/ 214081 h 3370881"/>
                          <a:gd name="connsiteX145" fmla="*/ 1792941 w 2546209"/>
                          <a:gd name="connsiteY145" fmla="*/ 354258 h 3370881"/>
                          <a:gd name="connsiteX146" fmla="*/ 1788459 w 2546209"/>
                          <a:gd name="connsiteY146" fmla="*/ 367705 h 3370881"/>
                          <a:gd name="connsiteX147" fmla="*/ 1761565 w 2546209"/>
                          <a:gd name="connsiteY147" fmla="*/ 390117 h 3370881"/>
                          <a:gd name="connsiteX148" fmla="*/ 1783976 w 2546209"/>
                          <a:gd name="connsiteY148" fmla="*/ 399081 h 3370881"/>
                          <a:gd name="connsiteX149" fmla="*/ 1878106 w 2546209"/>
                          <a:gd name="connsiteY149" fmla="*/ 390117 h 3370881"/>
                          <a:gd name="connsiteX150" fmla="*/ 1891553 w 2546209"/>
                          <a:gd name="connsiteY150" fmla="*/ 381152 h 3370881"/>
                          <a:gd name="connsiteX151" fmla="*/ 1918447 w 2546209"/>
                          <a:gd name="connsiteY151" fmla="*/ 372187 h 3370881"/>
                          <a:gd name="connsiteX152" fmla="*/ 1940859 w 2546209"/>
                          <a:gd name="connsiteY152" fmla="*/ 358740 h 3370881"/>
                          <a:gd name="connsiteX153" fmla="*/ 1954306 w 2546209"/>
                          <a:gd name="connsiteY153" fmla="*/ 354258 h 3370881"/>
                          <a:gd name="connsiteX154" fmla="*/ 2003612 w 2546209"/>
                          <a:gd name="connsiteY154" fmla="*/ 327364 h 3370881"/>
                          <a:gd name="connsiteX155" fmla="*/ 2008094 w 2546209"/>
                          <a:gd name="connsiteY155" fmla="*/ 345293 h 3370881"/>
                          <a:gd name="connsiteX156" fmla="*/ 1999129 w 2546209"/>
                          <a:gd name="connsiteY156" fmla="*/ 358740 h 3370881"/>
                          <a:gd name="connsiteX157" fmla="*/ 1994647 w 2546209"/>
                          <a:gd name="connsiteY157" fmla="*/ 372187 h 3370881"/>
                          <a:gd name="connsiteX158" fmla="*/ 2039470 w 2546209"/>
                          <a:gd name="connsiteY158" fmla="*/ 390117 h 3370881"/>
                          <a:gd name="connsiteX159" fmla="*/ 2115670 w 2546209"/>
                          <a:gd name="connsiteY159" fmla="*/ 390117 h 3370881"/>
                          <a:gd name="connsiteX160" fmla="*/ 2160494 w 2546209"/>
                          <a:gd name="connsiteY160" fmla="*/ 376670 h 3370881"/>
                          <a:gd name="connsiteX161" fmla="*/ 2191870 w 2546209"/>
                          <a:gd name="connsiteY161" fmla="*/ 363223 h 3370881"/>
                          <a:gd name="connsiteX162" fmla="*/ 2205318 w 2546209"/>
                          <a:gd name="connsiteY162" fmla="*/ 358740 h 3370881"/>
                          <a:gd name="connsiteX163" fmla="*/ 2232212 w 2546209"/>
                          <a:gd name="connsiteY163" fmla="*/ 340811 h 3370881"/>
                          <a:gd name="connsiteX164" fmla="*/ 2312894 w 2546209"/>
                          <a:gd name="connsiteY164" fmla="*/ 183929 h 3370881"/>
                          <a:gd name="connsiteX165" fmla="*/ 2339788 w 2546209"/>
                          <a:gd name="connsiteY165" fmla="*/ 151 h 3370881"/>
                          <a:gd name="connsiteX166" fmla="*/ 2357718 w 2546209"/>
                          <a:gd name="connsiteY166" fmla="*/ 215305 h 3370881"/>
                          <a:gd name="connsiteX167" fmla="*/ 2254623 w 2546209"/>
                          <a:gd name="connsiteY167" fmla="*/ 376670 h 3370881"/>
                          <a:gd name="connsiteX168" fmla="*/ 2245659 w 2546209"/>
                          <a:gd name="connsiteY168" fmla="*/ 390117 h 3370881"/>
                          <a:gd name="connsiteX169" fmla="*/ 2254623 w 2546209"/>
                          <a:gd name="connsiteY169" fmla="*/ 403564 h 3370881"/>
                          <a:gd name="connsiteX170" fmla="*/ 2353235 w 2546209"/>
                          <a:gd name="connsiteY170" fmla="*/ 399081 h 3370881"/>
                          <a:gd name="connsiteX171" fmla="*/ 2366682 w 2546209"/>
                          <a:gd name="connsiteY171" fmla="*/ 394599 h 3370881"/>
                          <a:gd name="connsiteX172" fmla="*/ 2389094 w 2546209"/>
                          <a:gd name="connsiteY172" fmla="*/ 390117 h 3370881"/>
                          <a:gd name="connsiteX173" fmla="*/ 2424953 w 2546209"/>
                          <a:gd name="connsiteY173" fmla="*/ 367705 h 3370881"/>
                          <a:gd name="connsiteX174" fmla="*/ 2451847 w 2546209"/>
                          <a:gd name="connsiteY174" fmla="*/ 358740 h 3370881"/>
                          <a:gd name="connsiteX175" fmla="*/ 2541495 w 2546209"/>
                          <a:gd name="connsiteY175" fmla="*/ 62906 h 3370881"/>
                          <a:gd name="connsiteX176" fmla="*/ 2505635 w 2546209"/>
                          <a:gd name="connsiteY176" fmla="*/ 372187 h 3370881"/>
                          <a:gd name="connsiteX177" fmla="*/ 2483223 w 2546209"/>
                          <a:gd name="connsiteY177" fmla="*/ 385634 h 3370881"/>
                          <a:gd name="connsiteX178" fmla="*/ 2465294 w 2546209"/>
                          <a:gd name="connsiteY178" fmla="*/ 399081 h 3370881"/>
                          <a:gd name="connsiteX179" fmla="*/ 2442882 w 2546209"/>
                          <a:gd name="connsiteY179" fmla="*/ 403564 h 3370881"/>
                          <a:gd name="connsiteX180" fmla="*/ 2398059 w 2546209"/>
                          <a:gd name="connsiteY180" fmla="*/ 417011 h 3370881"/>
                          <a:gd name="connsiteX181" fmla="*/ 2375647 w 2546209"/>
                          <a:gd name="connsiteY181" fmla="*/ 425976 h 3370881"/>
                          <a:gd name="connsiteX182" fmla="*/ 2357718 w 2546209"/>
                          <a:gd name="connsiteY182" fmla="*/ 430458 h 3370881"/>
                          <a:gd name="connsiteX183" fmla="*/ 2344270 w 2546209"/>
                          <a:gd name="connsiteY183" fmla="*/ 461834 h 3370881"/>
                          <a:gd name="connsiteX184" fmla="*/ 2353235 w 2546209"/>
                          <a:gd name="connsiteY184" fmla="*/ 502176 h 3370881"/>
                          <a:gd name="connsiteX185" fmla="*/ 2362200 w 2546209"/>
                          <a:gd name="connsiteY185" fmla="*/ 515623 h 3370881"/>
                          <a:gd name="connsiteX186" fmla="*/ 2344270 w 2546209"/>
                          <a:gd name="connsiteY186" fmla="*/ 587340 h 3370881"/>
                          <a:gd name="connsiteX187" fmla="*/ 2321859 w 2546209"/>
                          <a:gd name="connsiteY187" fmla="*/ 614234 h 3370881"/>
                          <a:gd name="connsiteX188" fmla="*/ 2308412 w 2546209"/>
                          <a:gd name="connsiteY188" fmla="*/ 636646 h 3370881"/>
                          <a:gd name="connsiteX189" fmla="*/ 2281518 w 2546209"/>
                          <a:gd name="connsiteY189" fmla="*/ 641129 h 3370881"/>
                          <a:gd name="connsiteX190" fmla="*/ 2259106 w 2546209"/>
                          <a:gd name="connsiteY190" fmla="*/ 636646 h 3370881"/>
                          <a:gd name="connsiteX191" fmla="*/ 2277035 w 2546209"/>
                          <a:gd name="connsiteY191" fmla="*/ 578376 h 3370881"/>
                          <a:gd name="connsiteX192" fmla="*/ 2290482 w 2546209"/>
                          <a:gd name="connsiteY192" fmla="*/ 542517 h 3370881"/>
                          <a:gd name="connsiteX193" fmla="*/ 2286000 w 2546209"/>
                          <a:gd name="connsiteY193" fmla="*/ 506658 h 3370881"/>
                          <a:gd name="connsiteX194" fmla="*/ 2245659 w 2546209"/>
                          <a:gd name="connsiteY194" fmla="*/ 448387 h 3370881"/>
                          <a:gd name="connsiteX195" fmla="*/ 2200835 w 2546209"/>
                          <a:gd name="connsiteY195" fmla="*/ 430458 h 3370881"/>
                          <a:gd name="connsiteX196" fmla="*/ 2169459 w 2546209"/>
                          <a:gd name="connsiteY196" fmla="*/ 425976 h 3370881"/>
                          <a:gd name="connsiteX197" fmla="*/ 2102223 w 2546209"/>
                          <a:gd name="connsiteY197" fmla="*/ 430458 h 3370881"/>
                          <a:gd name="connsiteX198" fmla="*/ 2084294 w 2546209"/>
                          <a:gd name="connsiteY198" fmla="*/ 439423 h 3370881"/>
                          <a:gd name="connsiteX199" fmla="*/ 2070847 w 2546209"/>
                          <a:gd name="connsiteY199" fmla="*/ 443905 h 3370881"/>
                          <a:gd name="connsiteX200" fmla="*/ 2061882 w 2546209"/>
                          <a:gd name="connsiteY200" fmla="*/ 461834 h 3370881"/>
                          <a:gd name="connsiteX201" fmla="*/ 2034988 w 2546209"/>
                          <a:gd name="connsiteY201" fmla="*/ 475281 h 3370881"/>
                          <a:gd name="connsiteX202" fmla="*/ 1783976 w 2546209"/>
                          <a:gd name="connsiteY202" fmla="*/ 479764 h 3370881"/>
                          <a:gd name="connsiteX203" fmla="*/ 1766047 w 2546209"/>
                          <a:gd name="connsiteY203" fmla="*/ 488729 h 3370881"/>
                          <a:gd name="connsiteX204" fmla="*/ 1703294 w 2546209"/>
                          <a:gd name="connsiteY204" fmla="*/ 506658 h 3370881"/>
                          <a:gd name="connsiteX205" fmla="*/ 1689847 w 2546209"/>
                          <a:gd name="connsiteY205" fmla="*/ 511140 h 3370881"/>
                          <a:gd name="connsiteX206" fmla="*/ 1676400 w 2546209"/>
                          <a:gd name="connsiteY206" fmla="*/ 520105 h 3370881"/>
                          <a:gd name="connsiteX207" fmla="*/ 1649506 w 2546209"/>
                          <a:gd name="connsiteY207" fmla="*/ 529070 h 3370881"/>
                          <a:gd name="connsiteX208" fmla="*/ 1636059 w 2546209"/>
                          <a:gd name="connsiteY208" fmla="*/ 538034 h 3370881"/>
                          <a:gd name="connsiteX209" fmla="*/ 1622612 w 2546209"/>
                          <a:gd name="connsiteY209" fmla="*/ 551481 h 3370881"/>
                          <a:gd name="connsiteX210" fmla="*/ 1609165 w 2546209"/>
                          <a:gd name="connsiteY210" fmla="*/ 555964 h 3370881"/>
                          <a:gd name="connsiteX211" fmla="*/ 1577788 w 2546209"/>
                          <a:gd name="connsiteY211" fmla="*/ 587340 h 3370881"/>
                          <a:gd name="connsiteX212" fmla="*/ 1568823 w 2546209"/>
                          <a:gd name="connsiteY212" fmla="*/ 600787 h 3370881"/>
                          <a:gd name="connsiteX213" fmla="*/ 1555376 w 2546209"/>
                          <a:gd name="connsiteY213" fmla="*/ 614234 h 3370881"/>
                          <a:gd name="connsiteX214" fmla="*/ 1524000 w 2546209"/>
                          <a:gd name="connsiteY214" fmla="*/ 654576 h 3370881"/>
                          <a:gd name="connsiteX215" fmla="*/ 1519518 w 2546209"/>
                          <a:gd name="connsiteY215" fmla="*/ 668023 h 3370881"/>
                          <a:gd name="connsiteX216" fmla="*/ 1528482 w 2546209"/>
                          <a:gd name="connsiteY216" fmla="*/ 708364 h 3370881"/>
                          <a:gd name="connsiteX217" fmla="*/ 1537447 w 2546209"/>
                          <a:gd name="connsiteY217" fmla="*/ 721811 h 3370881"/>
                          <a:gd name="connsiteX218" fmla="*/ 1568823 w 2546209"/>
                          <a:gd name="connsiteY218" fmla="*/ 712846 h 3370881"/>
                          <a:gd name="connsiteX219" fmla="*/ 1600200 w 2546209"/>
                          <a:gd name="connsiteY219" fmla="*/ 712846 h 3370881"/>
                          <a:gd name="connsiteX220" fmla="*/ 1631576 w 2546209"/>
                          <a:gd name="connsiteY220" fmla="*/ 690434 h 3370881"/>
                          <a:gd name="connsiteX221" fmla="*/ 1645023 w 2546209"/>
                          <a:gd name="connsiteY221" fmla="*/ 676987 h 3370881"/>
                          <a:gd name="connsiteX222" fmla="*/ 1685365 w 2546209"/>
                          <a:gd name="connsiteY222" fmla="*/ 645611 h 3370881"/>
                          <a:gd name="connsiteX223" fmla="*/ 1716741 w 2546209"/>
                          <a:gd name="connsiteY223" fmla="*/ 614234 h 3370881"/>
                          <a:gd name="connsiteX224" fmla="*/ 1748118 w 2546209"/>
                          <a:gd name="connsiteY224" fmla="*/ 596305 h 3370881"/>
                          <a:gd name="connsiteX225" fmla="*/ 1761565 w 2546209"/>
                          <a:gd name="connsiteY225" fmla="*/ 591823 h 3370881"/>
                          <a:gd name="connsiteX226" fmla="*/ 1779494 w 2546209"/>
                          <a:gd name="connsiteY226" fmla="*/ 582858 h 3370881"/>
                          <a:gd name="connsiteX227" fmla="*/ 1815353 w 2546209"/>
                          <a:gd name="connsiteY227" fmla="*/ 573893 h 3370881"/>
                          <a:gd name="connsiteX228" fmla="*/ 2030506 w 2546209"/>
                          <a:gd name="connsiteY228" fmla="*/ 578376 h 3370881"/>
                          <a:gd name="connsiteX229" fmla="*/ 2017059 w 2546209"/>
                          <a:gd name="connsiteY229" fmla="*/ 600787 h 3370881"/>
                          <a:gd name="connsiteX230" fmla="*/ 1981200 w 2546209"/>
                          <a:gd name="connsiteY230" fmla="*/ 636646 h 3370881"/>
                          <a:gd name="connsiteX231" fmla="*/ 1967753 w 2546209"/>
                          <a:gd name="connsiteY231" fmla="*/ 650093 h 3370881"/>
                          <a:gd name="connsiteX232" fmla="*/ 1936376 w 2546209"/>
                          <a:gd name="connsiteY232" fmla="*/ 690434 h 3370881"/>
                          <a:gd name="connsiteX233" fmla="*/ 1905000 w 2546209"/>
                          <a:gd name="connsiteY233" fmla="*/ 717329 h 3370881"/>
                          <a:gd name="connsiteX234" fmla="*/ 1860176 w 2546209"/>
                          <a:gd name="connsiteY234" fmla="*/ 735258 h 3370881"/>
                          <a:gd name="connsiteX235" fmla="*/ 1788459 w 2546209"/>
                          <a:gd name="connsiteY235" fmla="*/ 744223 h 3370881"/>
                          <a:gd name="connsiteX236" fmla="*/ 1846729 w 2546209"/>
                          <a:gd name="connsiteY236" fmla="*/ 802493 h 3370881"/>
                          <a:gd name="connsiteX237" fmla="*/ 1913965 w 2546209"/>
                          <a:gd name="connsiteY237" fmla="*/ 829387 h 3370881"/>
                          <a:gd name="connsiteX238" fmla="*/ 1922929 w 2546209"/>
                          <a:gd name="connsiteY238" fmla="*/ 842834 h 3370881"/>
                          <a:gd name="connsiteX239" fmla="*/ 1967753 w 2546209"/>
                          <a:gd name="connsiteY239" fmla="*/ 883176 h 3370881"/>
                          <a:gd name="connsiteX240" fmla="*/ 1981200 w 2546209"/>
                          <a:gd name="connsiteY240" fmla="*/ 896623 h 3370881"/>
                          <a:gd name="connsiteX241" fmla="*/ 1994647 w 2546209"/>
                          <a:gd name="connsiteY241" fmla="*/ 905587 h 3370881"/>
                          <a:gd name="connsiteX242" fmla="*/ 2021541 w 2546209"/>
                          <a:gd name="connsiteY242" fmla="*/ 927999 h 3370881"/>
                          <a:gd name="connsiteX243" fmla="*/ 2030506 w 2546209"/>
                          <a:gd name="connsiteY243" fmla="*/ 941446 h 3370881"/>
                          <a:gd name="connsiteX244" fmla="*/ 2057400 w 2546209"/>
                          <a:gd name="connsiteY244" fmla="*/ 968340 h 3370881"/>
                          <a:gd name="connsiteX245" fmla="*/ 2088776 w 2546209"/>
                          <a:gd name="connsiteY245" fmla="*/ 1013164 h 3370881"/>
                          <a:gd name="connsiteX246" fmla="*/ 2115670 w 2546209"/>
                          <a:gd name="connsiteY246" fmla="*/ 1057987 h 3370881"/>
                          <a:gd name="connsiteX247" fmla="*/ 2120153 w 2546209"/>
                          <a:gd name="connsiteY247" fmla="*/ 1089364 h 3370881"/>
                          <a:gd name="connsiteX248" fmla="*/ 2138082 w 2546209"/>
                          <a:gd name="connsiteY248" fmla="*/ 1143152 h 3370881"/>
                          <a:gd name="connsiteX249" fmla="*/ 2147047 w 2546209"/>
                          <a:gd name="connsiteY249" fmla="*/ 1196940 h 3370881"/>
                          <a:gd name="connsiteX250" fmla="*/ 2151529 w 2546209"/>
                          <a:gd name="connsiteY250" fmla="*/ 1210387 h 3370881"/>
                          <a:gd name="connsiteX251" fmla="*/ 2156012 w 2546209"/>
                          <a:gd name="connsiteY251" fmla="*/ 1228317 h 3370881"/>
                          <a:gd name="connsiteX252" fmla="*/ 2173941 w 2546209"/>
                          <a:gd name="connsiteY252" fmla="*/ 1295552 h 3370881"/>
                          <a:gd name="connsiteX253" fmla="*/ 2182906 w 2546209"/>
                          <a:gd name="connsiteY253" fmla="*/ 1313481 h 3370881"/>
                          <a:gd name="connsiteX254" fmla="*/ 2187388 w 2546209"/>
                          <a:gd name="connsiteY254" fmla="*/ 1331411 h 3370881"/>
                          <a:gd name="connsiteX255" fmla="*/ 2214282 w 2546209"/>
                          <a:gd name="connsiteY255" fmla="*/ 1385199 h 3370881"/>
                          <a:gd name="connsiteX256" fmla="*/ 2218765 w 2546209"/>
                          <a:gd name="connsiteY256" fmla="*/ 1403129 h 3370881"/>
                          <a:gd name="connsiteX257" fmla="*/ 2223247 w 2546209"/>
                          <a:gd name="connsiteY257" fmla="*/ 1430023 h 3370881"/>
                          <a:gd name="connsiteX258" fmla="*/ 2236694 w 2546209"/>
                          <a:gd name="connsiteY258" fmla="*/ 1456917 h 3370881"/>
                          <a:gd name="connsiteX259" fmla="*/ 2241176 w 2546209"/>
                          <a:gd name="connsiteY259" fmla="*/ 1577940 h 3370881"/>
                          <a:gd name="connsiteX260" fmla="*/ 2245659 w 2546209"/>
                          <a:gd name="connsiteY260" fmla="*/ 1595870 h 3370881"/>
                          <a:gd name="connsiteX261" fmla="*/ 2236694 w 2546209"/>
                          <a:gd name="connsiteY261" fmla="*/ 1694481 h 3370881"/>
                          <a:gd name="connsiteX262" fmla="*/ 2227729 w 2546209"/>
                          <a:gd name="connsiteY262" fmla="*/ 1716893 h 3370881"/>
                          <a:gd name="connsiteX263" fmla="*/ 2223247 w 2546209"/>
                          <a:gd name="connsiteY263" fmla="*/ 1730340 h 3370881"/>
                          <a:gd name="connsiteX264" fmla="*/ 2200835 w 2546209"/>
                          <a:gd name="connsiteY264" fmla="*/ 1788611 h 3370881"/>
                          <a:gd name="connsiteX265" fmla="*/ 2191870 w 2546209"/>
                          <a:gd name="connsiteY265" fmla="*/ 1811023 h 3370881"/>
                          <a:gd name="connsiteX266" fmla="*/ 2187388 w 2546209"/>
                          <a:gd name="connsiteY266" fmla="*/ 1824470 h 3370881"/>
                          <a:gd name="connsiteX267" fmla="*/ 2169459 w 2546209"/>
                          <a:gd name="connsiteY267" fmla="*/ 1869293 h 3370881"/>
                          <a:gd name="connsiteX268" fmla="*/ 2164976 w 2546209"/>
                          <a:gd name="connsiteY268" fmla="*/ 1882740 h 3370881"/>
                          <a:gd name="connsiteX269" fmla="*/ 2156012 w 2546209"/>
                          <a:gd name="connsiteY269" fmla="*/ 1927564 h 3370881"/>
                          <a:gd name="connsiteX270" fmla="*/ 2173941 w 2546209"/>
                          <a:gd name="connsiteY270" fmla="*/ 1945493 h 3370881"/>
                          <a:gd name="connsiteX271" fmla="*/ 2196353 w 2546209"/>
                          <a:gd name="connsiteY271" fmla="*/ 1958940 h 3370881"/>
                          <a:gd name="connsiteX272" fmla="*/ 2241176 w 2546209"/>
                          <a:gd name="connsiteY272" fmla="*/ 2012729 h 3370881"/>
                          <a:gd name="connsiteX273" fmla="*/ 2263588 w 2546209"/>
                          <a:gd name="connsiteY273" fmla="*/ 2057552 h 3370881"/>
                          <a:gd name="connsiteX274" fmla="*/ 2286000 w 2546209"/>
                          <a:gd name="connsiteY274" fmla="*/ 2084446 h 3370881"/>
                          <a:gd name="connsiteX275" fmla="*/ 2299447 w 2546209"/>
                          <a:gd name="connsiteY275" fmla="*/ 2124787 h 3370881"/>
                          <a:gd name="connsiteX276" fmla="*/ 2321859 w 2546209"/>
                          <a:gd name="connsiteY276" fmla="*/ 2151681 h 3370881"/>
                          <a:gd name="connsiteX277" fmla="*/ 2344270 w 2546209"/>
                          <a:gd name="connsiteY277" fmla="*/ 2205470 h 3370881"/>
                          <a:gd name="connsiteX278" fmla="*/ 2348753 w 2546209"/>
                          <a:gd name="connsiteY278" fmla="*/ 2223399 h 3370881"/>
                          <a:gd name="connsiteX279" fmla="*/ 2366682 w 2546209"/>
                          <a:gd name="connsiteY279" fmla="*/ 2263740 h 3370881"/>
                          <a:gd name="connsiteX280" fmla="*/ 2375647 w 2546209"/>
                          <a:gd name="connsiteY280" fmla="*/ 2286152 h 3370881"/>
                          <a:gd name="connsiteX281" fmla="*/ 2380129 w 2546209"/>
                          <a:gd name="connsiteY281" fmla="*/ 2308564 h 3370881"/>
                          <a:gd name="connsiteX282" fmla="*/ 2389094 w 2546209"/>
                          <a:gd name="connsiteY282" fmla="*/ 2335458 h 3370881"/>
                          <a:gd name="connsiteX283" fmla="*/ 2393576 w 2546209"/>
                          <a:gd name="connsiteY283" fmla="*/ 2380281 h 3370881"/>
                          <a:gd name="connsiteX284" fmla="*/ 2398059 w 2546209"/>
                          <a:gd name="connsiteY284" fmla="*/ 2393729 h 3370881"/>
                          <a:gd name="connsiteX285" fmla="*/ 2402541 w 2546209"/>
                          <a:gd name="connsiteY285" fmla="*/ 2447517 h 3370881"/>
                          <a:gd name="connsiteX286" fmla="*/ 2407023 w 2546209"/>
                          <a:gd name="connsiteY286" fmla="*/ 2564058 h 3370881"/>
                          <a:gd name="connsiteX287" fmla="*/ 2389094 w 2546209"/>
                          <a:gd name="connsiteY287" fmla="*/ 2837481 h 3370881"/>
                          <a:gd name="connsiteX288" fmla="*/ 2380129 w 2546209"/>
                          <a:gd name="connsiteY288" fmla="*/ 2859893 h 3370881"/>
                          <a:gd name="connsiteX289" fmla="*/ 2357718 w 2546209"/>
                          <a:gd name="connsiteY289" fmla="*/ 2913681 h 3370881"/>
                          <a:gd name="connsiteX290" fmla="*/ 2348753 w 2546209"/>
                          <a:gd name="connsiteY290" fmla="*/ 2936093 h 3370881"/>
                          <a:gd name="connsiteX291" fmla="*/ 2339788 w 2546209"/>
                          <a:gd name="connsiteY291" fmla="*/ 2971952 h 3370881"/>
                          <a:gd name="connsiteX292" fmla="*/ 2326341 w 2546209"/>
                          <a:gd name="connsiteY292" fmla="*/ 2994364 h 3370881"/>
                          <a:gd name="connsiteX293" fmla="*/ 2317376 w 2546209"/>
                          <a:gd name="connsiteY293" fmla="*/ 3025740 h 3370881"/>
                          <a:gd name="connsiteX294" fmla="*/ 2303929 w 2546209"/>
                          <a:gd name="connsiteY294" fmla="*/ 3048152 h 3370881"/>
                          <a:gd name="connsiteX295" fmla="*/ 2290482 w 2546209"/>
                          <a:gd name="connsiteY295" fmla="*/ 3079529 h 3370881"/>
                          <a:gd name="connsiteX296" fmla="*/ 2272553 w 2546209"/>
                          <a:gd name="connsiteY296" fmla="*/ 3084011 h 3370881"/>
                          <a:gd name="connsiteX297" fmla="*/ 2259106 w 2546209"/>
                          <a:gd name="connsiteY297" fmla="*/ 3088493 h 3370881"/>
                          <a:gd name="connsiteX298" fmla="*/ 2241176 w 2546209"/>
                          <a:gd name="connsiteY298" fmla="*/ 3092976 h 3370881"/>
                          <a:gd name="connsiteX299" fmla="*/ 2209800 w 2546209"/>
                          <a:gd name="connsiteY299" fmla="*/ 3101940 h 3370881"/>
                          <a:gd name="connsiteX300" fmla="*/ 2205318 w 2546209"/>
                          <a:gd name="connsiteY300" fmla="*/ 3039187 h 3370881"/>
                          <a:gd name="connsiteX301" fmla="*/ 2218765 w 2546209"/>
                          <a:gd name="connsiteY301" fmla="*/ 3021258 h 3370881"/>
                          <a:gd name="connsiteX302" fmla="*/ 2245659 w 2546209"/>
                          <a:gd name="connsiteY302" fmla="*/ 2971952 h 3370881"/>
                          <a:gd name="connsiteX303" fmla="*/ 2268070 w 2546209"/>
                          <a:gd name="connsiteY303" fmla="*/ 2945058 h 3370881"/>
                          <a:gd name="connsiteX304" fmla="*/ 2268070 w 2546209"/>
                          <a:gd name="connsiteY304" fmla="*/ 2568540 h 3370881"/>
                          <a:gd name="connsiteX305" fmla="*/ 2259106 w 2546209"/>
                          <a:gd name="connsiteY305" fmla="*/ 2532681 h 3370881"/>
                          <a:gd name="connsiteX306" fmla="*/ 2250141 w 2546209"/>
                          <a:gd name="connsiteY306" fmla="*/ 2492340 h 3370881"/>
                          <a:gd name="connsiteX307" fmla="*/ 2245659 w 2546209"/>
                          <a:gd name="connsiteY307" fmla="*/ 2474411 h 3370881"/>
                          <a:gd name="connsiteX308" fmla="*/ 2245659 w 2546209"/>
                          <a:gd name="connsiteY308" fmla="*/ 2389247 h 3370881"/>
                          <a:gd name="connsiteX309" fmla="*/ 2173941 w 2546209"/>
                          <a:gd name="connsiteY309" fmla="*/ 2241328 h 3370881"/>
                          <a:gd name="connsiteX310" fmla="*/ 2070846 w 2546209"/>
                          <a:gd name="connsiteY310" fmla="*/ 2057553 h 3370881"/>
                          <a:gd name="connsiteX311" fmla="*/ 2057400 w 2546209"/>
                          <a:gd name="connsiteY311" fmla="*/ 2151681 h 3370881"/>
                          <a:gd name="connsiteX312" fmla="*/ 2048435 w 2546209"/>
                          <a:gd name="connsiteY312" fmla="*/ 2106858 h 3370881"/>
                          <a:gd name="connsiteX313" fmla="*/ 2034988 w 2546209"/>
                          <a:gd name="connsiteY313" fmla="*/ 2003764 h 3370881"/>
                          <a:gd name="connsiteX314" fmla="*/ 2026023 w 2546209"/>
                          <a:gd name="connsiteY314" fmla="*/ 2026176 h 3370881"/>
                          <a:gd name="connsiteX315" fmla="*/ 2021541 w 2546209"/>
                          <a:gd name="connsiteY315" fmla="*/ 2039623 h 3370881"/>
                          <a:gd name="connsiteX316" fmla="*/ 1999129 w 2546209"/>
                          <a:gd name="connsiteY316" fmla="*/ 2053070 h 3370881"/>
                          <a:gd name="connsiteX317" fmla="*/ 1990165 w 2546209"/>
                          <a:gd name="connsiteY317" fmla="*/ 2070999 h 3370881"/>
                          <a:gd name="connsiteX318" fmla="*/ 1967753 w 2546209"/>
                          <a:gd name="connsiteY318" fmla="*/ 2106858 h 3370881"/>
                          <a:gd name="connsiteX319" fmla="*/ 1981200 w 2546209"/>
                          <a:gd name="connsiteY319" fmla="*/ 2223399 h 3370881"/>
                          <a:gd name="connsiteX320" fmla="*/ 1994647 w 2546209"/>
                          <a:gd name="connsiteY320" fmla="*/ 2254776 h 3370881"/>
                          <a:gd name="connsiteX321" fmla="*/ 2003612 w 2546209"/>
                          <a:gd name="connsiteY321" fmla="*/ 2272705 h 3370881"/>
                          <a:gd name="connsiteX322" fmla="*/ 2026023 w 2546209"/>
                          <a:gd name="connsiteY322" fmla="*/ 2304081 h 3370881"/>
                          <a:gd name="connsiteX323" fmla="*/ 2043953 w 2546209"/>
                          <a:gd name="connsiteY323" fmla="*/ 2348905 h 3370881"/>
                          <a:gd name="connsiteX324" fmla="*/ 2061882 w 2546209"/>
                          <a:gd name="connsiteY324" fmla="*/ 2371317 h 3370881"/>
                          <a:gd name="connsiteX325" fmla="*/ 2088776 w 2546209"/>
                          <a:gd name="connsiteY325" fmla="*/ 2434070 h 3370881"/>
                          <a:gd name="connsiteX326" fmla="*/ 2102223 w 2546209"/>
                          <a:gd name="connsiteY326" fmla="*/ 2465446 h 3370881"/>
                          <a:gd name="connsiteX327" fmla="*/ 2106706 w 2546209"/>
                          <a:gd name="connsiteY327" fmla="*/ 2496823 h 3370881"/>
                          <a:gd name="connsiteX328" fmla="*/ 2124635 w 2546209"/>
                          <a:gd name="connsiteY328" fmla="*/ 2559576 h 3370881"/>
                          <a:gd name="connsiteX329" fmla="*/ 2138082 w 2546209"/>
                          <a:gd name="connsiteY329" fmla="*/ 2649223 h 3370881"/>
                          <a:gd name="connsiteX330" fmla="*/ 2147047 w 2546209"/>
                          <a:gd name="connsiteY330" fmla="*/ 2685081 h 3370881"/>
                          <a:gd name="connsiteX331" fmla="*/ 2151529 w 2546209"/>
                          <a:gd name="connsiteY331" fmla="*/ 2716458 h 3370881"/>
                          <a:gd name="connsiteX332" fmla="*/ 2160494 w 2546209"/>
                          <a:gd name="connsiteY332" fmla="*/ 2770246 h 3370881"/>
                          <a:gd name="connsiteX333" fmla="*/ 2156012 w 2546209"/>
                          <a:gd name="connsiteY333" fmla="*/ 2962987 h 3370881"/>
                          <a:gd name="connsiteX334" fmla="*/ 2138082 w 2546209"/>
                          <a:gd name="connsiteY334" fmla="*/ 3043670 h 3370881"/>
                          <a:gd name="connsiteX335" fmla="*/ 2133600 w 2546209"/>
                          <a:gd name="connsiteY335" fmla="*/ 3061599 h 3370881"/>
                          <a:gd name="connsiteX336" fmla="*/ 2120153 w 2546209"/>
                          <a:gd name="connsiteY336" fmla="*/ 3079529 h 3370881"/>
                          <a:gd name="connsiteX337" fmla="*/ 2111188 w 2546209"/>
                          <a:gd name="connsiteY337" fmla="*/ 3106423 h 3370881"/>
                          <a:gd name="connsiteX338" fmla="*/ 2088776 w 2546209"/>
                          <a:gd name="connsiteY338" fmla="*/ 3137799 h 3370881"/>
                          <a:gd name="connsiteX339" fmla="*/ 2075329 w 2546209"/>
                          <a:gd name="connsiteY339" fmla="*/ 3164693 h 3370881"/>
                          <a:gd name="connsiteX340" fmla="*/ 2061882 w 2546209"/>
                          <a:gd name="connsiteY340" fmla="*/ 3169176 h 3370881"/>
                          <a:gd name="connsiteX341" fmla="*/ 2021541 w 2546209"/>
                          <a:gd name="connsiteY341" fmla="*/ 3164693 h 3370881"/>
                          <a:gd name="connsiteX342" fmla="*/ 2012576 w 2546209"/>
                          <a:gd name="connsiteY342" fmla="*/ 3119870 h 3370881"/>
                          <a:gd name="connsiteX343" fmla="*/ 2048435 w 2546209"/>
                          <a:gd name="connsiteY343" fmla="*/ 3021258 h 3370881"/>
                          <a:gd name="connsiteX344" fmla="*/ 2048435 w 2546209"/>
                          <a:gd name="connsiteY344" fmla="*/ 3021258 h 3370881"/>
                          <a:gd name="connsiteX345" fmla="*/ 2061882 w 2546209"/>
                          <a:gd name="connsiteY345" fmla="*/ 2967470 h 3370881"/>
                          <a:gd name="connsiteX346" fmla="*/ 2070847 w 2546209"/>
                          <a:gd name="connsiteY346" fmla="*/ 2882305 h 3370881"/>
                          <a:gd name="connsiteX347" fmla="*/ 2066365 w 2546209"/>
                          <a:gd name="connsiteY347" fmla="*/ 2725423 h 3370881"/>
                          <a:gd name="connsiteX348" fmla="*/ 2043953 w 2546209"/>
                          <a:gd name="connsiteY348" fmla="*/ 2649223 h 3370881"/>
                          <a:gd name="connsiteX349" fmla="*/ 2030506 w 2546209"/>
                          <a:gd name="connsiteY349" fmla="*/ 2622329 h 3370881"/>
                          <a:gd name="connsiteX350" fmla="*/ 2017059 w 2546209"/>
                          <a:gd name="connsiteY350" fmla="*/ 2581987 h 3370881"/>
                          <a:gd name="connsiteX351" fmla="*/ 1981200 w 2546209"/>
                          <a:gd name="connsiteY351" fmla="*/ 2514752 h 3370881"/>
                          <a:gd name="connsiteX352" fmla="*/ 1972235 w 2546209"/>
                          <a:gd name="connsiteY352" fmla="*/ 2501305 h 3370881"/>
                          <a:gd name="connsiteX353" fmla="*/ 1958788 w 2546209"/>
                          <a:gd name="connsiteY353" fmla="*/ 2478893 h 3370881"/>
                          <a:gd name="connsiteX354" fmla="*/ 1905000 w 2546209"/>
                          <a:gd name="connsiteY354" fmla="*/ 2398211 h 3370881"/>
                          <a:gd name="connsiteX355" fmla="*/ 1882588 w 2546209"/>
                          <a:gd name="connsiteY355" fmla="*/ 2357870 h 3370881"/>
                          <a:gd name="connsiteX356" fmla="*/ 1869141 w 2546209"/>
                          <a:gd name="connsiteY356" fmla="*/ 2339940 h 3370881"/>
                          <a:gd name="connsiteX357" fmla="*/ 1806388 w 2546209"/>
                          <a:gd name="connsiteY357" fmla="*/ 2313046 h 3370881"/>
                          <a:gd name="connsiteX358" fmla="*/ 1779494 w 2546209"/>
                          <a:gd name="connsiteY358" fmla="*/ 2304081 h 3370881"/>
                          <a:gd name="connsiteX359" fmla="*/ 1752600 w 2546209"/>
                          <a:gd name="connsiteY359" fmla="*/ 2299599 h 3370881"/>
                          <a:gd name="connsiteX360" fmla="*/ 1680882 w 2546209"/>
                          <a:gd name="connsiteY360" fmla="*/ 2277187 h 3370881"/>
                          <a:gd name="connsiteX361" fmla="*/ 1662953 w 2546209"/>
                          <a:gd name="connsiteY361" fmla="*/ 2272705 h 3370881"/>
                          <a:gd name="connsiteX362" fmla="*/ 1640541 w 2546209"/>
                          <a:gd name="connsiteY362" fmla="*/ 2259258 h 3370881"/>
                          <a:gd name="connsiteX363" fmla="*/ 1604682 w 2546209"/>
                          <a:gd name="connsiteY363" fmla="*/ 2272705 h 3370881"/>
                          <a:gd name="connsiteX364" fmla="*/ 1537447 w 2546209"/>
                          <a:gd name="connsiteY364" fmla="*/ 2304081 h 3370881"/>
                          <a:gd name="connsiteX365" fmla="*/ 1510553 w 2546209"/>
                          <a:gd name="connsiteY365" fmla="*/ 2308564 h 3370881"/>
                          <a:gd name="connsiteX366" fmla="*/ 1488141 w 2546209"/>
                          <a:gd name="connsiteY366" fmla="*/ 2313046 h 3370881"/>
                          <a:gd name="connsiteX367" fmla="*/ 1443318 w 2546209"/>
                          <a:gd name="connsiteY367" fmla="*/ 2322011 h 3370881"/>
                          <a:gd name="connsiteX368" fmla="*/ 1367118 w 2546209"/>
                          <a:gd name="connsiteY368" fmla="*/ 2304081 h 3370881"/>
                          <a:gd name="connsiteX369" fmla="*/ 1317812 w 2546209"/>
                          <a:gd name="connsiteY369" fmla="*/ 2286152 h 3370881"/>
                          <a:gd name="connsiteX370" fmla="*/ 1066800 w 2546209"/>
                          <a:gd name="connsiteY370" fmla="*/ 2272705 h 3370881"/>
                          <a:gd name="connsiteX371" fmla="*/ 1030941 w 2546209"/>
                          <a:gd name="connsiteY371" fmla="*/ 2263740 h 3370881"/>
                          <a:gd name="connsiteX372" fmla="*/ 986118 w 2546209"/>
                          <a:gd name="connsiteY372" fmla="*/ 2241329 h 3370881"/>
                          <a:gd name="connsiteX373" fmla="*/ 968188 w 2546209"/>
                          <a:gd name="connsiteY373" fmla="*/ 2232364 h 3370881"/>
                          <a:gd name="connsiteX374" fmla="*/ 936812 w 2546209"/>
                          <a:gd name="connsiteY374" fmla="*/ 2214434 h 3370881"/>
                          <a:gd name="connsiteX375" fmla="*/ 905435 w 2546209"/>
                          <a:gd name="connsiteY375" fmla="*/ 2196505 h 3370881"/>
                          <a:gd name="connsiteX376" fmla="*/ 869576 w 2546209"/>
                          <a:gd name="connsiteY376" fmla="*/ 2209952 h 3370881"/>
                          <a:gd name="connsiteX377" fmla="*/ 856129 w 2546209"/>
                          <a:gd name="connsiteY377" fmla="*/ 2227881 h 3370881"/>
                          <a:gd name="connsiteX378" fmla="*/ 815788 w 2546209"/>
                          <a:gd name="connsiteY378" fmla="*/ 2268223 h 3370881"/>
                          <a:gd name="connsiteX379" fmla="*/ 788894 w 2546209"/>
                          <a:gd name="connsiteY379" fmla="*/ 2290634 h 3370881"/>
                          <a:gd name="connsiteX380" fmla="*/ 762000 w 2546209"/>
                          <a:gd name="connsiteY380" fmla="*/ 2313046 h 3370881"/>
                          <a:gd name="connsiteX381" fmla="*/ 753035 w 2546209"/>
                          <a:gd name="connsiteY381" fmla="*/ 2326493 h 3370881"/>
                          <a:gd name="connsiteX382" fmla="*/ 735106 w 2546209"/>
                          <a:gd name="connsiteY382" fmla="*/ 2339940 h 3370881"/>
                          <a:gd name="connsiteX383" fmla="*/ 712694 w 2546209"/>
                          <a:gd name="connsiteY383" fmla="*/ 2362352 h 3370881"/>
                          <a:gd name="connsiteX384" fmla="*/ 694765 w 2546209"/>
                          <a:gd name="connsiteY384" fmla="*/ 2375799 h 3370881"/>
                          <a:gd name="connsiteX385" fmla="*/ 681318 w 2546209"/>
                          <a:gd name="connsiteY385" fmla="*/ 2393729 h 3370881"/>
                          <a:gd name="connsiteX386" fmla="*/ 667870 w 2546209"/>
                          <a:gd name="connsiteY386" fmla="*/ 2402693 h 3370881"/>
                          <a:gd name="connsiteX387" fmla="*/ 623047 w 2546209"/>
                          <a:gd name="connsiteY387" fmla="*/ 2443034 h 3370881"/>
                          <a:gd name="connsiteX388" fmla="*/ 600635 w 2546209"/>
                          <a:gd name="connsiteY388" fmla="*/ 2474411 h 3370881"/>
                          <a:gd name="connsiteX389" fmla="*/ 587188 w 2546209"/>
                          <a:gd name="connsiteY389" fmla="*/ 2514752 h 3370881"/>
                          <a:gd name="connsiteX390" fmla="*/ 582706 w 2546209"/>
                          <a:gd name="connsiteY390" fmla="*/ 2546129 h 3370881"/>
                          <a:gd name="connsiteX391" fmla="*/ 596153 w 2546209"/>
                          <a:gd name="connsiteY391" fmla="*/ 2635776 h 3370881"/>
                          <a:gd name="connsiteX392" fmla="*/ 600635 w 2546209"/>
                          <a:gd name="connsiteY392" fmla="*/ 2653705 h 3370881"/>
                          <a:gd name="connsiteX393" fmla="*/ 609600 w 2546209"/>
                          <a:gd name="connsiteY393" fmla="*/ 2671634 h 3370881"/>
                          <a:gd name="connsiteX394" fmla="*/ 614082 w 2546209"/>
                          <a:gd name="connsiteY394" fmla="*/ 2689564 h 3370881"/>
                          <a:gd name="connsiteX395" fmla="*/ 623047 w 2546209"/>
                          <a:gd name="connsiteY395" fmla="*/ 2711976 h 3370881"/>
                          <a:gd name="connsiteX396" fmla="*/ 627529 w 2546209"/>
                          <a:gd name="connsiteY396" fmla="*/ 2734387 h 3370881"/>
                          <a:gd name="connsiteX397" fmla="*/ 640976 w 2546209"/>
                          <a:gd name="connsiteY397" fmla="*/ 2765764 h 3370881"/>
                          <a:gd name="connsiteX398" fmla="*/ 645459 w 2546209"/>
                          <a:gd name="connsiteY398" fmla="*/ 2779211 h 3370881"/>
                          <a:gd name="connsiteX399" fmla="*/ 658906 w 2546209"/>
                          <a:gd name="connsiteY399" fmla="*/ 2801623 h 3370881"/>
                          <a:gd name="connsiteX400" fmla="*/ 676835 w 2546209"/>
                          <a:gd name="connsiteY400" fmla="*/ 2864376 h 3370881"/>
                          <a:gd name="connsiteX401" fmla="*/ 690282 w 2546209"/>
                          <a:gd name="connsiteY401" fmla="*/ 2895752 h 3370881"/>
                          <a:gd name="connsiteX402" fmla="*/ 699247 w 2546209"/>
                          <a:gd name="connsiteY402" fmla="*/ 2940576 h 3370881"/>
                          <a:gd name="connsiteX403" fmla="*/ 703729 w 2546209"/>
                          <a:gd name="connsiteY403" fmla="*/ 2967470 h 3370881"/>
                          <a:gd name="connsiteX404" fmla="*/ 717176 w 2546209"/>
                          <a:gd name="connsiteY404" fmla="*/ 2994364 h 3370881"/>
                          <a:gd name="connsiteX405" fmla="*/ 735106 w 2546209"/>
                          <a:gd name="connsiteY405" fmla="*/ 3052634 h 3370881"/>
                          <a:gd name="connsiteX406" fmla="*/ 739588 w 2546209"/>
                          <a:gd name="connsiteY406" fmla="*/ 3079529 h 3370881"/>
                          <a:gd name="connsiteX407" fmla="*/ 762000 w 2546209"/>
                          <a:gd name="connsiteY407" fmla="*/ 3142281 h 3370881"/>
                          <a:gd name="connsiteX408" fmla="*/ 766482 w 2546209"/>
                          <a:gd name="connsiteY408" fmla="*/ 3231929 h 3370881"/>
                          <a:gd name="connsiteX409" fmla="*/ 770965 w 2546209"/>
                          <a:gd name="connsiteY409" fmla="*/ 3254340 h 3370881"/>
                          <a:gd name="connsiteX410" fmla="*/ 775447 w 2546209"/>
                          <a:gd name="connsiteY410" fmla="*/ 3285717 h 3370881"/>
                          <a:gd name="connsiteX411" fmla="*/ 748553 w 2546209"/>
                          <a:gd name="connsiteY411" fmla="*/ 3335023 h 3370881"/>
                          <a:gd name="connsiteX412" fmla="*/ 721659 w 2546209"/>
                          <a:gd name="connsiteY412" fmla="*/ 3343987 h 3370881"/>
                          <a:gd name="connsiteX413" fmla="*/ 708212 w 2546209"/>
                          <a:gd name="connsiteY413" fmla="*/ 3348470 h 3370881"/>
                          <a:gd name="connsiteX414" fmla="*/ 623047 w 2546209"/>
                          <a:gd name="connsiteY414" fmla="*/ 3330540 h 3370881"/>
                          <a:gd name="connsiteX415" fmla="*/ 609600 w 2546209"/>
                          <a:gd name="connsiteY415" fmla="*/ 3308129 h 3370881"/>
                          <a:gd name="connsiteX416" fmla="*/ 591670 w 2546209"/>
                          <a:gd name="connsiteY416" fmla="*/ 3267787 h 3370881"/>
                          <a:gd name="connsiteX417" fmla="*/ 560294 w 2546209"/>
                          <a:gd name="connsiteY417" fmla="*/ 3209517 h 3370881"/>
                          <a:gd name="connsiteX418" fmla="*/ 551329 w 2546209"/>
                          <a:gd name="connsiteY418" fmla="*/ 3196070 h 3370881"/>
                          <a:gd name="connsiteX419" fmla="*/ 528918 w 2546209"/>
                          <a:gd name="connsiteY419" fmla="*/ 3173658 h 3370881"/>
                          <a:gd name="connsiteX420" fmla="*/ 519953 w 2546209"/>
                          <a:gd name="connsiteY420" fmla="*/ 3128834 h 3370881"/>
                          <a:gd name="connsiteX421" fmla="*/ 524435 w 2546209"/>
                          <a:gd name="connsiteY421" fmla="*/ 3101940 h 3370881"/>
                          <a:gd name="connsiteX422" fmla="*/ 528918 w 2546209"/>
                          <a:gd name="connsiteY422" fmla="*/ 3088493 h 3370881"/>
                          <a:gd name="connsiteX423" fmla="*/ 542365 w 2546209"/>
                          <a:gd name="connsiteY423" fmla="*/ 3052634 h 3370881"/>
                          <a:gd name="connsiteX424" fmla="*/ 484094 w 2546209"/>
                          <a:gd name="connsiteY424" fmla="*/ 2886787 h 3370881"/>
                          <a:gd name="connsiteX425" fmla="*/ 443753 w 2546209"/>
                          <a:gd name="connsiteY425" fmla="*/ 2779211 h 3370881"/>
                          <a:gd name="connsiteX426" fmla="*/ 439270 w 2546209"/>
                          <a:gd name="connsiteY426" fmla="*/ 2752317 h 3370881"/>
                          <a:gd name="connsiteX427" fmla="*/ 430306 w 2546209"/>
                          <a:gd name="connsiteY427" fmla="*/ 2716458 h 3370881"/>
                          <a:gd name="connsiteX428" fmla="*/ 425823 w 2546209"/>
                          <a:gd name="connsiteY428" fmla="*/ 2680599 h 3370881"/>
                          <a:gd name="connsiteX429" fmla="*/ 398929 w 2546209"/>
                          <a:gd name="connsiteY429" fmla="*/ 2599917 h 3370881"/>
                          <a:gd name="connsiteX430" fmla="*/ 385482 w 2546209"/>
                          <a:gd name="connsiteY430" fmla="*/ 2568540 h 3370881"/>
                          <a:gd name="connsiteX431" fmla="*/ 381000 w 2546209"/>
                          <a:gd name="connsiteY431" fmla="*/ 2550611 h 3370881"/>
                          <a:gd name="connsiteX432" fmla="*/ 372035 w 2546209"/>
                          <a:gd name="connsiteY432" fmla="*/ 2483376 h 3370881"/>
                          <a:gd name="connsiteX433" fmla="*/ 367553 w 2546209"/>
                          <a:gd name="connsiteY433" fmla="*/ 2469929 h 3370881"/>
                          <a:gd name="connsiteX434" fmla="*/ 407894 w 2546209"/>
                          <a:gd name="connsiteY434" fmla="*/ 2451999 h 3370881"/>
                          <a:gd name="connsiteX435" fmla="*/ 515470 w 2546209"/>
                          <a:gd name="connsiteY435" fmla="*/ 2407176 h 3370881"/>
                          <a:gd name="connsiteX436" fmla="*/ 578223 w 2546209"/>
                          <a:gd name="connsiteY436" fmla="*/ 2353387 h 3370881"/>
                          <a:gd name="connsiteX437" fmla="*/ 587188 w 2546209"/>
                          <a:gd name="connsiteY437" fmla="*/ 2330976 h 3370881"/>
                          <a:gd name="connsiteX438" fmla="*/ 614082 w 2546209"/>
                          <a:gd name="connsiteY438" fmla="*/ 2254776 h 3370881"/>
                          <a:gd name="connsiteX439" fmla="*/ 649941 w 2546209"/>
                          <a:gd name="connsiteY439" fmla="*/ 2200987 h 3370881"/>
                          <a:gd name="connsiteX440" fmla="*/ 690282 w 2546209"/>
                          <a:gd name="connsiteY440" fmla="*/ 2174093 h 3370881"/>
                          <a:gd name="connsiteX441" fmla="*/ 703729 w 2546209"/>
                          <a:gd name="connsiteY441" fmla="*/ 2165129 h 3370881"/>
                          <a:gd name="connsiteX442" fmla="*/ 739588 w 2546209"/>
                          <a:gd name="connsiteY442" fmla="*/ 2147199 h 3370881"/>
                          <a:gd name="connsiteX443" fmla="*/ 708212 w 2546209"/>
                          <a:gd name="connsiteY443" fmla="*/ 2187540 h 3370881"/>
                          <a:gd name="connsiteX444" fmla="*/ 654423 w 2546209"/>
                          <a:gd name="connsiteY444" fmla="*/ 2241329 h 3370881"/>
                          <a:gd name="connsiteX445" fmla="*/ 636494 w 2546209"/>
                          <a:gd name="connsiteY445" fmla="*/ 2259258 h 3370881"/>
                          <a:gd name="connsiteX446" fmla="*/ 614082 w 2546209"/>
                          <a:gd name="connsiteY446" fmla="*/ 2286152 h 3370881"/>
                          <a:gd name="connsiteX447" fmla="*/ 605118 w 2546209"/>
                          <a:gd name="connsiteY447" fmla="*/ 2299599 h 3370881"/>
                          <a:gd name="connsiteX448" fmla="*/ 560294 w 2546209"/>
                          <a:gd name="connsiteY448" fmla="*/ 2335458 h 3370881"/>
                          <a:gd name="connsiteX449" fmla="*/ 524435 w 2546209"/>
                          <a:gd name="connsiteY449" fmla="*/ 2348905 h 3370881"/>
                          <a:gd name="connsiteX450" fmla="*/ 502023 w 2546209"/>
                          <a:gd name="connsiteY450" fmla="*/ 2362352 h 3370881"/>
                          <a:gd name="connsiteX451" fmla="*/ 461682 w 2546209"/>
                          <a:gd name="connsiteY451" fmla="*/ 2389246 h 3370881"/>
                          <a:gd name="connsiteX452" fmla="*/ 448235 w 2546209"/>
                          <a:gd name="connsiteY452" fmla="*/ 2398211 h 3370881"/>
                          <a:gd name="connsiteX453" fmla="*/ 430306 w 2546209"/>
                          <a:gd name="connsiteY453" fmla="*/ 2407176 h 3370881"/>
                          <a:gd name="connsiteX454" fmla="*/ 412376 w 2546209"/>
                          <a:gd name="connsiteY454" fmla="*/ 2420623 h 3370881"/>
                          <a:gd name="connsiteX455" fmla="*/ 389965 w 2546209"/>
                          <a:gd name="connsiteY455" fmla="*/ 2429587 h 3370881"/>
                          <a:gd name="connsiteX456" fmla="*/ 372035 w 2546209"/>
                          <a:gd name="connsiteY456" fmla="*/ 2443034 h 3370881"/>
                          <a:gd name="connsiteX457" fmla="*/ 318247 w 2546209"/>
                          <a:gd name="connsiteY457" fmla="*/ 2474411 h 3370881"/>
                          <a:gd name="connsiteX458" fmla="*/ 304800 w 2546209"/>
                          <a:gd name="connsiteY458" fmla="*/ 2492340 h 3370881"/>
                          <a:gd name="connsiteX459" fmla="*/ 282388 w 2546209"/>
                          <a:gd name="connsiteY459" fmla="*/ 2519234 h 3370881"/>
                          <a:gd name="connsiteX460" fmla="*/ 295835 w 2546209"/>
                          <a:gd name="connsiteY460" fmla="*/ 2815070 h 3370881"/>
                          <a:gd name="connsiteX461" fmla="*/ 300318 w 2546209"/>
                          <a:gd name="connsiteY461" fmla="*/ 2837481 h 3370881"/>
                          <a:gd name="connsiteX462" fmla="*/ 304800 w 2546209"/>
                          <a:gd name="connsiteY462" fmla="*/ 2868858 h 3370881"/>
                          <a:gd name="connsiteX463" fmla="*/ 309282 w 2546209"/>
                          <a:gd name="connsiteY463" fmla="*/ 2927129 h 3370881"/>
                          <a:gd name="connsiteX464" fmla="*/ 322729 w 2546209"/>
                          <a:gd name="connsiteY464" fmla="*/ 2985399 h 3370881"/>
                          <a:gd name="connsiteX465" fmla="*/ 327212 w 2546209"/>
                          <a:gd name="connsiteY465" fmla="*/ 3012293 h 3370881"/>
                          <a:gd name="connsiteX466" fmla="*/ 331694 w 2546209"/>
                          <a:gd name="connsiteY466" fmla="*/ 3043670 h 3370881"/>
                          <a:gd name="connsiteX467" fmla="*/ 345141 w 2546209"/>
                          <a:gd name="connsiteY467" fmla="*/ 3070564 h 3370881"/>
                          <a:gd name="connsiteX468" fmla="*/ 367553 w 2546209"/>
                          <a:gd name="connsiteY468" fmla="*/ 3124352 h 3370881"/>
                          <a:gd name="connsiteX469" fmla="*/ 381000 w 2546209"/>
                          <a:gd name="connsiteY469" fmla="*/ 3182623 h 3370881"/>
                          <a:gd name="connsiteX470" fmla="*/ 389965 w 2546209"/>
                          <a:gd name="connsiteY470" fmla="*/ 3196070 h 3370881"/>
                          <a:gd name="connsiteX471" fmla="*/ 394447 w 2546209"/>
                          <a:gd name="connsiteY471" fmla="*/ 3213999 h 3370881"/>
                          <a:gd name="connsiteX472" fmla="*/ 412376 w 2546209"/>
                          <a:gd name="connsiteY472" fmla="*/ 3245376 h 3370881"/>
                          <a:gd name="connsiteX473" fmla="*/ 416859 w 2546209"/>
                          <a:gd name="connsiteY473" fmla="*/ 3258823 h 3370881"/>
                          <a:gd name="connsiteX474" fmla="*/ 425823 w 2546209"/>
                          <a:gd name="connsiteY474" fmla="*/ 3272270 h 3370881"/>
                          <a:gd name="connsiteX475" fmla="*/ 439270 w 2546209"/>
                          <a:gd name="connsiteY475" fmla="*/ 3303646 h 3370881"/>
                          <a:gd name="connsiteX476" fmla="*/ 439270 w 2546209"/>
                          <a:gd name="connsiteY476" fmla="*/ 3352952 h 3370881"/>
                          <a:gd name="connsiteX477" fmla="*/ 430306 w 2546209"/>
                          <a:gd name="connsiteY477" fmla="*/ 3366399 h 3370881"/>
                          <a:gd name="connsiteX478" fmla="*/ 412376 w 2546209"/>
                          <a:gd name="connsiteY478" fmla="*/ 3370881 h 3370881"/>
                          <a:gd name="connsiteX479" fmla="*/ 295835 w 2546209"/>
                          <a:gd name="connsiteY479" fmla="*/ 3357434 h 3370881"/>
                          <a:gd name="connsiteX480" fmla="*/ 264459 w 2546209"/>
                          <a:gd name="connsiteY480" fmla="*/ 3276752 h 3370881"/>
                          <a:gd name="connsiteX481" fmla="*/ 259976 w 2546209"/>
                          <a:gd name="connsiteY481" fmla="*/ 3240893 h 3370881"/>
                          <a:gd name="connsiteX482" fmla="*/ 246529 w 2546209"/>
                          <a:gd name="connsiteY482" fmla="*/ 3178140 h 3370881"/>
                          <a:gd name="connsiteX483" fmla="*/ 237565 w 2546209"/>
                          <a:gd name="connsiteY483" fmla="*/ 3084011 h 3370881"/>
                          <a:gd name="connsiteX484" fmla="*/ 228600 w 2546209"/>
                          <a:gd name="connsiteY484" fmla="*/ 3057117 h 3370881"/>
                          <a:gd name="connsiteX485" fmla="*/ 219635 w 2546209"/>
                          <a:gd name="connsiteY485" fmla="*/ 3021258 h 3370881"/>
                          <a:gd name="connsiteX486" fmla="*/ 206188 w 2546209"/>
                          <a:gd name="connsiteY486" fmla="*/ 2980917 h 3370881"/>
                          <a:gd name="connsiteX487" fmla="*/ 201706 w 2546209"/>
                          <a:gd name="connsiteY487" fmla="*/ 2949540 h 3370881"/>
                          <a:gd name="connsiteX488" fmla="*/ 197223 w 2546209"/>
                          <a:gd name="connsiteY488" fmla="*/ 2927129 h 3370881"/>
                          <a:gd name="connsiteX489" fmla="*/ 192741 w 2546209"/>
                          <a:gd name="connsiteY489" fmla="*/ 2891270 h 3370881"/>
                          <a:gd name="connsiteX490" fmla="*/ 188259 w 2546209"/>
                          <a:gd name="connsiteY490" fmla="*/ 2850929 h 3370881"/>
                          <a:gd name="connsiteX491" fmla="*/ 179294 w 2546209"/>
                          <a:gd name="connsiteY491" fmla="*/ 2824034 h 3370881"/>
                          <a:gd name="connsiteX492" fmla="*/ 165847 w 2546209"/>
                          <a:gd name="connsiteY492" fmla="*/ 2774729 h 3370881"/>
                          <a:gd name="connsiteX493" fmla="*/ 161365 w 2546209"/>
                          <a:gd name="connsiteY493" fmla="*/ 2747834 h 3370881"/>
                          <a:gd name="connsiteX494" fmla="*/ 156882 w 2546209"/>
                          <a:gd name="connsiteY494" fmla="*/ 2559576 h 3370881"/>
                          <a:gd name="connsiteX495" fmla="*/ 152400 w 2546209"/>
                          <a:gd name="connsiteY495" fmla="*/ 2519234 h 3370881"/>
                          <a:gd name="connsiteX496" fmla="*/ 143435 w 2546209"/>
                          <a:gd name="connsiteY496" fmla="*/ 2384764 h 3370881"/>
                          <a:gd name="connsiteX497" fmla="*/ 129988 w 2546209"/>
                          <a:gd name="connsiteY497" fmla="*/ 2344423 h 3370881"/>
                          <a:gd name="connsiteX498" fmla="*/ 125506 w 2546209"/>
                          <a:gd name="connsiteY498" fmla="*/ 2330976 h 3370881"/>
                          <a:gd name="connsiteX499" fmla="*/ 138953 w 2546209"/>
                          <a:gd name="connsiteY499" fmla="*/ 2313046 h 3370881"/>
                          <a:gd name="connsiteX500" fmla="*/ 152400 w 2546209"/>
                          <a:gd name="connsiteY500" fmla="*/ 2304081 h 3370881"/>
                          <a:gd name="connsiteX501" fmla="*/ 170329 w 2546209"/>
                          <a:gd name="connsiteY501" fmla="*/ 2259258 h 3370881"/>
                          <a:gd name="connsiteX502" fmla="*/ 188259 w 2546209"/>
                          <a:gd name="connsiteY502" fmla="*/ 2223399 h 3370881"/>
                          <a:gd name="connsiteX503" fmla="*/ 206188 w 2546209"/>
                          <a:gd name="connsiteY503" fmla="*/ 2187540 h 3370881"/>
                          <a:gd name="connsiteX504" fmla="*/ 210670 w 2546209"/>
                          <a:gd name="connsiteY504" fmla="*/ 2174093 h 3370881"/>
                          <a:gd name="connsiteX505" fmla="*/ 219635 w 2546209"/>
                          <a:gd name="connsiteY505" fmla="*/ 2115823 h 3370881"/>
                          <a:gd name="connsiteX506" fmla="*/ 210670 w 2546209"/>
                          <a:gd name="connsiteY506" fmla="*/ 1958940 h 3370881"/>
                          <a:gd name="connsiteX507" fmla="*/ 192741 w 2546209"/>
                          <a:gd name="connsiteY507" fmla="*/ 1923081 h 3370881"/>
                          <a:gd name="connsiteX508" fmla="*/ 179294 w 2546209"/>
                          <a:gd name="connsiteY508" fmla="*/ 1891705 h 3370881"/>
                          <a:gd name="connsiteX509" fmla="*/ 165847 w 2546209"/>
                          <a:gd name="connsiteY509" fmla="*/ 1864811 h 3370881"/>
                          <a:gd name="connsiteX510" fmla="*/ 152400 w 2546209"/>
                          <a:gd name="connsiteY510" fmla="*/ 1833434 h 3370881"/>
                          <a:gd name="connsiteX511" fmla="*/ 143435 w 2546209"/>
                          <a:gd name="connsiteY511" fmla="*/ 1819987 h 3370881"/>
                          <a:gd name="connsiteX512" fmla="*/ 107576 w 2546209"/>
                          <a:gd name="connsiteY512" fmla="*/ 1784129 h 3370881"/>
                          <a:gd name="connsiteX513" fmla="*/ 94129 w 2546209"/>
                          <a:gd name="connsiteY513" fmla="*/ 1779646 h 3370881"/>
                          <a:gd name="connsiteX514" fmla="*/ 71718 w 2546209"/>
                          <a:gd name="connsiteY514" fmla="*/ 1770681 h 3370881"/>
                          <a:gd name="connsiteX515" fmla="*/ 58270 w 2546209"/>
                          <a:gd name="connsiteY515" fmla="*/ 1761717 h 3370881"/>
                          <a:gd name="connsiteX516" fmla="*/ 26894 w 2546209"/>
                          <a:gd name="connsiteY516" fmla="*/ 1730340 h 3370881"/>
                          <a:gd name="connsiteX517" fmla="*/ 0 w 2546209"/>
                          <a:gd name="connsiteY517" fmla="*/ 1707929 h 3370881"/>
                          <a:gd name="connsiteX0" fmla="*/ 0 w 2546209"/>
                          <a:gd name="connsiteY0" fmla="*/ 1707929 h 3370881"/>
                          <a:gd name="connsiteX1" fmla="*/ 22412 w 2546209"/>
                          <a:gd name="connsiteY1" fmla="*/ 1698964 h 3370881"/>
                          <a:gd name="connsiteX2" fmla="*/ 31376 w 2546209"/>
                          <a:gd name="connsiteY2" fmla="*/ 1681034 h 3370881"/>
                          <a:gd name="connsiteX3" fmla="*/ 44823 w 2546209"/>
                          <a:gd name="connsiteY3" fmla="*/ 1672070 h 3370881"/>
                          <a:gd name="connsiteX4" fmla="*/ 58270 w 2546209"/>
                          <a:gd name="connsiteY4" fmla="*/ 1654140 h 3370881"/>
                          <a:gd name="connsiteX5" fmla="*/ 76200 w 2546209"/>
                          <a:gd name="connsiteY5" fmla="*/ 1645176 h 3370881"/>
                          <a:gd name="connsiteX6" fmla="*/ 98612 w 2546209"/>
                          <a:gd name="connsiteY6" fmla="*/ 1636211 h 3370881"/>
                          <a:gd name="connsiteX7" fmla="*/ 125506 w 2546209"/>
                          <a:gd name="connsiteY7" fmla="*/ 1627246 h 3370881"/>
                          <a:gd name="connsiteX8" fmla="*/ 152400 w 2546209"/>
                          <a:gd name="connsiteY8" fmla="*/ 1609317 h 3370881"/>
                          <a:gd name="connsiteX9" fmla="*/ 170329 w 2546209"/>
                          <a:gd name="connsiteY9" fmla="*/ 1600352 h 3370881"/>
                          <a:gd name="connsiteX10" fmla="*/ 188259 w 2546209"/>
                          <a:gd name="connsiteY10" fmla="*/ 1582423 h 3370881"/>
                          <a:gd name="connsiteX11" fmla="*/ 228600 w 2546209"/>
                          <a:gd name="connsiteY11" fmla="*/ 1564493 h 3370881"/>
                          <a:gd name="connsiteX12" fmla="*/ 255494 w 2546209"/>
                          <a:gd name="connsiteY12" fmla="*/ 1546564 h 3370881"/>
                          <a:gd name="connsiteX13" fmla="*/ 300318 w 2546209"/>
                          <a:gd name="connsiteY13" fmla="*/ 1524152 h 3370881"/>
                          <a:gd name="connsiteX14" fmla="*/ 313765 w 2546209"/>
                          <a:gd name="connsiteY14" fmla="*/ 1515187 h 3370881"/>
                          <a:gd name="connsiteX15" fmla="*/ 340659 w 2546209"/>
                          <a:gd name="connsiteY15" fmla="*/ 1510705 h 3370881"/>
                          <a:gd name="connsiteX16" fmla="*/ 363070 w 2546209"/>
                          <a:gd name="connsiteY16" fmla="*/ 1506223 h 3370881"/>
                          <a:gd name="connsiteX17" fmla="*/ 389965 w 2546209"/>
                          <a:gd name="connsiteY17" fmla="*/ 1501740 h 3370881"/>
                          <a:gd name="connsiteX18" fmla="*/ 425823 w 2546209"/>
                          <a:gd name="connsiteY18" fmla="*/ 1497258 h 3370881"/>
                          <a:gd name="connsiteX19" fmla="*/ 470647 w 2546209"/>
                          <a:gd name="connsiteY19" fmla="*/ 1488293 h 3370881"/>
                          <a:gd name="connsiteX20" fmla="*/ 515470 w 2546209"/>
                          <a:gd name="connsiteY20" fmla="*/ 1479329 h 3370881"/>
                          <a:gd name="connsiteX21" fmla="*/ 528918 w 2546209"/>
                          <a:gd name="connsiteY21" fmla="*/ 1470364 h 3370881"/>
                          <a:gd name="connsiteX22" fmla="*/ 600635 w 2546209"/>
                          <a:gd name="connsiteY22" fmla="*/ 1456917 h 3370881"/>
                          <a:gd name="connsiteX23" fmla="*/ 690282 w 2546209"/>
                          <a:gd name="connsiteY23" fmla="*/ 1447952 h 3370881"/>
                          <a:gd name="connsiteX24" fmla="*/ 793376 w 2546209"/>
                          <a:gd name="connsiteY24" fmla="*/ 1452434 h 3370881"/>
                          <a:gd name="connsiteX25" fmla="*/ 874059 w 2546209"/>
                          <a:gd name="connsiteY25" fmla="*/ 1465881 h 3370881"/>
                          <a:gd name="connsiteX26" fmla="*/ 914400 w 2546209"/>
                          <a:gd name="connsiteY26" fmla="*/ 1470364 h 3370881"/>
                          <a:gd name="connsiteX27" fmla="*/ 1030941 w 2546209"/>
                          <a:gd name="connsiteY27" fmla="*/ 1483811 h 3370881"/>
                          <a:gd name="connsiteX28" fmla="*/ 1151965 w 2546209"/>
                          <a:gd name="connsiteY28" fmla="*/ 1492776 h 3370881"/>
                          <a:gd name="connsiteX29" fmla="*/ 1281953 w 2546209"/>
                          <a:gd name="connsiteY29" fmla="*/ 1501740 h 3370881"/>
                          <a:gd name="connsiteX30" fmla="*/ 1465729 w 2546209"/>
                          <a:gd name="connsiteY30" fmla="*/ 1497258 h 3370881"/>
                          <a:gd name="connsiteX31" fmla="*/ 1510553 w 2546209"/>
                          <a:gd name="connsiteY31" fmla="*/ 1492776 h 3370881"/>
                          <a:gd name="connsiteX32" fmla="*/ 1582270 w 2546209"/>
                          <a:gd name="connsiteY32" fmla="*/ 1461399 h 3370881"/>
                          <a:gd name="connsiteX33" fmla="*/ 1604682 w 2546209"/>
                          <a:gd name="connsiteY33" fmla="*/ 1456917 h 3370881"/>
                          <a:gd name="connsiteX34" fmla="*/ 1622612 w 2546209"/>
                          <a:gd name="connsiteY34" fmla="*/ 1447952 h 3370881"/>
                          <a:gd name="connsiteX35" fmla="*/ 1645023 w 2546209"/>
                          <a:gd name="connsiteY35" fmla="*/ 1438987 h 3370881"/>
                          <a:gd name="connsiteX36" fmla="*/ 1662953 w 2546209"/>
                          <a:gd name="connsiteY36" fmla="*/ 1425540 h 3370881"/>
                          <a:gd name="connsiteX37" fmla="*/ 1698812 w 2546209"/>
                          <a:gd name="connsiteY37" fmla="*/ 1407611 h 3370881"/>
                          <a:gd name="connsiteX38" fmla="*/ 1739153 w 2546209"/>
                          <a:gd name="connsiteY38" fmla="*/ 1380717 h 3370881"/>
                          <a:gd name="connsiteX39" fmla="*/ 1752600 w 2546209"/>
                          <a:gd name="connsiteY39" fmla="*/ 1367270 h 3370881"/>
                          <a:gd name="connsiteX40" fmla="*/ 1775012 w 2546209"/>
                          <a:gd name="connsiteY40" fmla="*/ 1353823 h 3370881"/>
                          <a:gd name="connsiteX41" fmla="*/ 1797423 w 2546209"/>
                          <a:gd name="connsiteY41" fmla="*/ 1335893 h 3370881"/>
                          <a:gd name="connsiteX42" fmla="*/ 1810870 w 2546209"/>
                          <a:gd name="connsiteY42" fmla="*/ 1304517 h 3370881"/>
                          <a:gd name="connsiteX43" fmla="*/ 1815353 w 2546209"/>
                          <a:gd name="connsiteY43" fmla="*/ 1291070 h 3370881"/>
                          <a:gd name="connsiteX44" fmla="*/ 1801906 w 2546209"/>
                          <a:gd name="connsiteY44" fmla="*/ 1138670 h 3370881"/>
                          <a:gd name="connsiteX45" fmla="*/ 1792941 w 2546209"/>
                          <a:gd name="connsiteY45" fmla="*/ 1125223 h 3370881"/>
                          <a:gd name="connsiteX46" fmla="*/ 1757082 w 2546209"/>
                          <a:gd name="connsiteY46" fmla="*/ 1093846 h 3370881"/>
                          <a:gd name="connsiteX47" fmla="*/ 1730188 w 2546209"/>
                          <a:gd name="connsiteY47" fmla="*/ 1066952 h 3370881"/>
                          <a:gd name="connsiteX48" fmla="*/ 1703294 w 2546209"/>
                          <a:gd name="connsiteY48" fmla="*/ 1049023 h 3370881"/>
                          <a:gd name="connsiteX49" fmla="*/ 1622612 w 2546209"/>
                          <a:gd name="connsiteY49" fmla="*/ 1053505 h 3370881"/>
                          <a:gd name="connsiteX50" fmla="*/ 1595718 w 2546209"/>
                          <a:gd name="connsiteY50" fmla="*/ 1062470 h 3370881"/>
                          <a:gd name="connsiteX51" fmla="*/ 1573306 w 2546209"/>
                          <a:gd name="connsiteY51" fmla="*/ 1066952 h 3370881"/>
                          <a:gd name="connsiteX52" fmla="*/ 1453385 w 2546209"/>
                          <a:gd name="connsiteY52" fmla="*/ 1082761 h 3370881"/>
                          <a:gd name="connsiteX53" fmla="*/ 1326776 w 2546209"/>
                          <a:gd name="connsiteY53" fmla="*/ 1062470 h 3370881"/>
                          <a:gd name="connsiteX54" fmla="*/ 1308847 w 2546209"/>
                          <a:gd name="connsiteY54" fmla="*/ 1057987 h 3370881"/>
                          <a:gd name="connsiteX55" fmla="*/ 1277470 w 2546209"/>
                          <a:gd name="connsiteY55" fmla="*/ 1053505 h 3370881"/>
                          <a:gd name="connsiteX56" fmla="*/ 1259541 w 2546209"/>
                          <a:gd name="connsiteY56" fmla="*/ 1049023 h 3370881"/>
                          <a:gd name="connsiteX57" fmla="*/ 1232647 w 2546209"/>
                          <a:gd name="connsiteY57" fmla="*/ 1044540 h 3370881"/>
                          <a:gd name="connsiteX58" fmla="*/ 1053353 w 2546209"/>
                          <a:gd name="connsiteY58" fmla="*/ 1049023 h 3370881"/>
                          <a:gd name="connsiteX59" fmla="*/ 1035423 w 2546209"/>
                          <a:gd name="connsiteY59" fmla="*/ 1053505 h 3370881"/>
                          <a:gd name="connsiteX60" fmla="*/ 1008529 w 2546209"/>
                          <a:gd name="connsiteY60" fmla="*/ 1057987 h 3370881"/>
                          <a:gd name="connsiteX61" fmla="*/ 995082 w 2546209"/>
                          <a:gd name="connsiteY61" fmla="*/ 1062470 h 3370881"/>
                          <a:gd name="connsiteX62" fmla="*/ 945776 w 2546209"/>
                          <a:gd name="connsiteY62" fmla="*/ 1031093 h 3370881"/>
                          <a:gd name="connsiteX63" fmla="*/ 941294 w 2546209"/>
                          <a:gd name="connsiteY63" fmla="*/ 1017646 h 3370881"/>
                          <a:gd name="connsiteX64" fmla="*/ 932329 w 2546209"/>
                          <a:gd name="connsiteY64" fmla="*/ 919034 h 3370881"/>
                          <a:gd name="connsiteX65" fmla="*/ 914400 w 2546209"/>
                          <a:gd name="connsiteY65" fmla="*/ 901105 h 3370881"/>
                          <a:gd name="connsiteX66" fmla="*/ 918882 w 2546209"/>
                          <a:gd name="connsiteY66" fmla="*/ 869729 h 3370881"/>
                          <a:gd name="connsiteX67" fmla="*/ 941294 w 2546209"/>
                          <a:gd name="connsiteY67" fmla="*/ 865246 h 3370881"/>
                          <a:gd name="connsiteX68" fmla="*/ 959223 w 2546209"/>
                          <a:gd name="connsiteY68" fmla="*/ 851799 h 3370881"/>
                          <a:gd name="connsiteX69" fmla="*/ 990600 w 2546209"/>
                          <a:gd name="connsiteY69" fmla="*/ 847317 h 3370881"/>
                          <a:gd name="connsiteX70" fmla="*/ 1129553 w 2546209"/>
                          <a:gd name="connsiteY70" fmla="*/ 838352 h 3370881"/>
                          <a:gd name="connsiteX71" fmla="*/ 1147482 w 2546209"/>
                          <a:gd name="connsiteY71" fmla="*/ 829387 h 3370881"/>
                          <a:gd name="connsiteX72" fmla="*/ 1178859 w 2546209"/>
                          <a:gd name="connsiteY72" fmla="*/ 806976 h 3370881"/>
                          <a:gd name="connsiteX73" fmla="*/ 1192306 w 2546209"/>
                          <a:gd name="connsiteY73" fmla="*/ 793529 h 3370881"/>
                          <a:gd name="connsiteX74" fmla="*/ 1214718 w 2546209"/>
                          <a:gd name="connsiteY74" fmla="*/ 784564 h 3370881"/>
                          <a:gd name="connsiteX75" fmla="*/ 1241612 w 2546209"/>
                          <a:gd name="connsiteY75" fmla="*/ 771117 h 3370881"/>
                          <a:gd name="connsiteX76" fmla="*/ 1277470 w 2546209"/>
                          <a:gd name="connsiteY76" fmla="*/ 753187 h 3370881"/>
                          <a:gd name="connsiteX77" fmla="*/ 1295400 w 2546209"/>
                          <a:gd name="connsiteY77" fmla="*/ 730776 h 3370881"/>
                          <a:gd name="connsiteX78" fmla="*/ 1317812 w 2546209"/>
                          <a:gd name="connsiteY78" fmla="*/ 708364 h 3370881"/>
                          <a:gd name="connsiteX79" fmla="*/ 1353670 w 2546209"/>
                          <a:gd name="connsiteY79" fmla="*/ 663540 h 3370881"/>
                          <a:gd name="connsiteX80" fmla="*/ 1371600 w 2546209"/>
                          <a:gd name="connsiteY80" fmla="*/ 636646 h 3370881"/>
                          <a:gd name="connsiteX81" fmla="*/ 1380565 w 2546209"/>
                          <a:gd name="connsiteY81" fmla="*/ 596305 h 3370881"/>
                          <a:gd name="connsiteX82" fmla="*/ 1385047 w 2546209"/>
                          <a:gd name="connsiteY82" fmla="*/ 582858 h 3370881"/>
                          <a:gd name="connsiteX83" fmla="*/ 1380565 w 2546209"/>
                          <a:gd name="connsiteY83" fmla="*/ 533552 h 3370881"/>
                          <a:gd name="connsiteX84" fmla="*/ 1367118 w 2546209"/>
                          <a:gd name="connsiteY84" fmla="*/ 524587 h 3370881"/>
                          <a:gd name="connsiteX85" fmla="*/ 1349188 w 2546209"/>
                          <a:gd name="connsiteY85" fmla="*/ 520105 h 3370881"/>
                          <a:gd name="connsiteX86" fmla="*/ 1326776 w 2546209"/>
                          <a:gd name="connsiteY86" fmla="*/ 511140 h 3370881"/>
                          <a:gd name="connsiteX87" fmla="*/ 1281953 w 2546209"/>
                          <a:gd name="connsiteY87" fmla="*/ 515623 h 3370881"/>
                          <a:gd name="connsiteX88" fmla="*/ 1250576 w 2546209"/>
                          <a:gd name="connsiteY88" fmla="*/ 529070 h 3370881"/>
                          <a:gd name="connsiteX89" fmla="*/ 1210235 w 2546209"/>
                          <a:gd name="connsiteY89" fmla="*/ 542517 h 3370881"/>
                          <a:gd name="connsiteX90" fmla="*/ 1183341 w 2546209"/>
                          <a:gd name="connsiteY90" fmla="*/ 555964 h 3370881"/>
                          <a:gd name="connsiteX91" fmla="*/ 1160929 w 2546209"/>
                          <a:gd name="connsiteY91" fmla="*/ 569411 h 3370881"/>
                          <a:gd name="connsiteX92" fmla="*/ 1134035 w 2546209"/>
                          <a:gd name="connsiteY92" fmla="*/ 578376 h 3370881"/>
                          <a:gd name="connsiteX93" fmla="*/ 1111623 w 2546209"/>
                          <a:gd name="connsiteY93" fmla="*/ 587340 h 3370881"/>
                          <a:gd name="connsiteX94" fmla="*/ 1084729 w 2546209"/>
                          <a:gd name="connsiteY94" fmla="*/ 596305 h 3370881"/>
                          <a:gd name="connsiteX95" fmla="*/ 986118 w 2546209"/>
                          <a:gd name="connsiteY95" fmla="*/ 591823 h 3370881"/>
                          <a:gd name="connsiteX96" fmla="*/ 927847 w 2546209"/>
                          <a:gd name="connsiteY96" fmla="*/ 578376 h 3370881"/>
                          <a:gd name="connsiteX97" fmla="*/ 896470 w 2546209"/>
                          <a:gd name="connsiteY97" fmla="*/ 555964 h 3370881"/>
                          <a:gd name="connsiteX98" fmla="*/ 883023 w 2546209"/>
                          <a:gd name="connsiteY98" fmla="*/ 546999 h 3370881"/>
                          <a:gd name="connsiteX99" fmla="*/ 865094 w 2546209"/>
                          <a:gd name="connsiteY99" fmla="*/ 497693 h 3370881"/>
                          <a:gd name="connsiteX100" fmla="*/ 869576 w 2546209"/>
                          <a:gd name="connsiteY100" fmla="*/ 403564 h 3370881"/>
                          <a:gd name="connsiteX101" fmla="*/ 874059 w 2546209"/>
                          <a:gd name="connsiteY101" fmla="*/ 385634 h 3370881"/>
                          <a:gd name="connsiteX102" fmla="*/ 883023 w 2546209"/>
                          <a:gd name="connsiteY102" fmla="*/ 372187 h 3370881"/>
                          <a:gd name="connsiteX103" fmla="*/ 909918 w 2546209"/>
                          <a:gd name="connsiteY103" fmla="*/ 363223 h 3370881"/>
                          <a:gd name="connsiteX104" fmla="*/ 914400 w 2546209"/>
                          <a:gd name="connsiteY104" fmla="*/ 385634 h 3370881"/>
                          <a:gd name="connsiteX105" fmla="*/ 909918 w 2546209"/>
                          <a:gd name="connsiteY105" fmla="*/ 408046 h 3370881"/>
                          <a:gd name="connsiteX106" fmla="*/ 900953 w 2546209"/>
                          <a:gd name="connsiteY106" fmla="*/ 466317 h 3370881"/>
                          <a:gd name="connsiteX107" fmla="*/ 905435 w 2546209"/>
                          <a:gd name="connsiteY107" fmla="*/ 515623 h 3370881"/>
                          <a:gd name="connsiteX108" fmla="*/ 932329 w 2546209"/>
                          <a:gd name="connsiteY108" fmla="*/ 551481 h 3370881"/>
                          <a:gd name="connsiteX109" fmla="*/ 954741 w 2546209"/>
                          <a:gd name="connsiteY109" fmla="*/ 560446 h 3370881"/>
                          <a:gd name="connsiteX110" fmla="*/ 972670 w 2546209"/>
                          <a:gd name="connsiteY110" fmla="*/ 569411 h 3370881"/>
                          <a:gd name="connsiteX111" fmla="*/ 1066800 w 2546209"/>
                          <a:gd name="connsiteY111" fmla="*/ 564929 h 3370881"/>
                          <a:gd name="connsiteX112" fmla="*/ 1111623 w 2546209"/>
                          <a:gd name="connsiteY112" fmla="*/ 551481 h 3370881"/>
                          <a:gd name="connsiteX113" fmla="*/ 1129553 w 2546209"/>
                          <a:gd name="connsiteY113" fmla="*/ 538034 h 3370881"/>
                          <a:gd name="connsiteX114" fmla="*/ 1156447 w 2546209"/>
                          <a:gd name="connsiteY114" fmla="*/ 511140 h 3370881"/>
                          <a:gd name="connsiteX115" fmla="*/ 1160929 w 2546209"/>
                          <a:gd name="connsiteY115" fmla="*/ 493211 h 3370881"/>
                          <a:gd name="connsiteX116" fmla="*/ 1178859 w 2546209"/>
                          <a:gd name="connsiteY116" fmla="*/ 331846 h 3370881"/>
                          <a:gd name="connsiteX117" fmla="*/ 1215315 w 2546209"/>
                          <a:gd name="connsiteY117" fmla="*/ 270289 h 3370881"/>
                          <a:gd name="connsiteX118" fmla="*/ 1214718 w 2546209"/>
                          <a:gd name="connsiteY118" fmla="*/ 367705 h 3370881"/>
                          <a:gd name="connsiteX119" fmla="*/ 1201270 w 2546209"/>
                          <a:gd name="connsiteY119" fmla="*/ 412529 h 3370881"/>
                          <a:gd name="connsiteX120" fmla="*/ 1210235 w 2546209"/>
                          <a:gd name="connsiteY120" fmla="*/ 461834 h 3370881"/>
                          <a:gd name="connsiteX121" fmla="*/ 1214718 w 2546209"/>
                          <a:gd name="connsiteY121" fmla="*/ 475281 h 3370881"/>
                          <a:gd name="connsiteX122" fmla="*/ 1228165 w 2546209"/>
                          <a:gd name="connsiteY122" fmla="*/ 484246 h 3370881"/>
                          <a:gd name="connsiteX123" fmla="*/ 1250576 w 2546209"/>
                          <a:gd name="connsiteY123" fmla="*/ 502176 h 3370881"/>
                          <a:gd name="connsiteX124" fmla="*/ 1317812 w 2546209"/>
                          <a:gd name="connsiteY124" fmla="*/ 497693 h 3370881"/>
                          <a:gd name="connsiteX125" fmla="*/ 1353670 w 2546209"/>
                          <a:gd name="connsiteY125" fmla="*/ 488729 h 3370881"/>
                          <a:gd name="connsiteX126" fmla="*/ 1506070 w 2546209"/>
                          <a:gd name="connsiteY126" fmla="*/ 457352 h 3370881"/>
                          <a:gd name="connsiteX127" fmla="*/ 1550894 w 2546209"/>
                          <a:gd name="connsiteY127" fmla="*/ 430458 h 3370881"/>
                          <a:gd name="connsiteX128" fmla="*/ 1564341 w 2546209"/>
                          <a:gd name="connsiteY128" fmla="*/ 417011 h 3370881"/>
                          <a:gd name="connsiteX129" fmla="*/ 1586753 w 2546209"/>
                          <a:gd name="connsiteY129" fmla="*/ 399081 h 3370881"/>
                          <a:gd name="connsiteX130" fmla="*/ 1595718 w 2546209"/>
                          <a:gd name="connsiteY130" fmla="*/ 381152 h 3370881"/>
                          <a:gd name="connsiteX131" fmla="*/ 1600200 w 2546209"/>
                          <a:gd name="connsiteY131" fmla="*/ 363223 h 3370881"/>
                          <a:gd name="connsiteX132" fmla="*/ 1609165 w 2546209"/>
                          <a:gd name="connsiteY132" fmla="*/ 313917 h 3370881"/>
                          <a:gd name="connsiteX133" fmla="*/ 1537447 w 2546209"/>
                          <a:gd name="connsiteY133" fmla="*/ 188411 h 3370881"/>
                          <a:gd name="connsiteX134" fmla="*/ 1613647 w 2546209"/>
                          <a:gd name="connsiteY134" fmla="*/ 399081 h 3370881"/>
                          <a:gd name="connsiteX135" fmla="*/ 1627094 w 2546209"/>
                          <a:gd name="connsiteY135" fmla="*/ 417011 h 3370881"/>
                          <a:gd name="connsiteX136" fmla="*/ 1658470 w 2546209"/>
                          <a:gd name="connsiteY136" fmla="*/ 412529 h 3370881"/>
                          <a:gd name="connsiteX137" fmla="*/ 1685365 w 2546209"/>
                          <a:gd name="connsiteY137" fmla="*/ 390117 h 3370881"/>
                          <a:gd name="connsiteX138" fmla="*/ 1694329 w 2546209"/>
                          <a:gd name="connsiteY138" fmla="*/ 376670 h 3370881"/>
                          <a:gd name="connsiteX139" fmla="*/ 1734670 w 2546209"/>
                          <a:gd name="connsiteY139" fmla="*/ 354258 h 3370881"/>
                          <a:gd name="connsiteX140" fmla="*/ 1743635 w 2546209"/>
                          <a:gd name="connsiteY140" fmla="*/ 340811 h 3370881"/>
                          <a:gd name="connsiteX141" fmla="*/ 1757082 w 2546209"/>
                          <a:gd name="connsiteY141" fmla="*/ 336329 h 3370881"/>
                          <a:gd name="connsiteX142" fmla="*/ 1899621 w 2546209"/>
                          <a:gd name="connsiteY142" fmla="*/ 211719 h 3370881"/>
                          <a:gd name="connsiteX143" fmla="*/ 1772023 w 2546209"/>
                          <a:gd name="connsiteY143" fmla="*/ 77249 h 3370881"/>
                          <a:gd name="connsiteX144" fmla="*/ 1824225 w 2546209"/>
                          <a:gd name="connsiteY144" fmla="*/ 214081 h 3370881"/>
                          <a:gd name="connsiteX145" fmla="*/ 1843741 w 2546209"/>
                          <a:gd name="connsiteY145" fmla="*/ 328858 h 3370881"/>
                          <a:gd name="connsiteX146" fmla="*/ 1788459 w 2546209"/>
                          <a:gd name="connsiteY146" fmla="*/ 367705 h 3370881"/>
                          <a:gd name="connsiteX147" fmla="*/ 1761565 w 2546209"/>
                          <a:gd name="connsiteY147" fmla="*/ 390117 h 3370881"/>
                          <a:gd name="connsiteX148" fmla="*/ 1783976 w 2546209"/>
                          <a:gd name="connsiteY148" fmla="*/ 399081 h 3370881"/>
                          <a:gd name="connsiteX149" fmla="*/ 1878106 w 2546209"/>
                          <a:gd name="connsiteY149" fmla="*/ 390117 h 3370881"/>
                          <a:gd name="connsiteX150" fmla="*/ 1891553 w 2546209"/>
                          <a:gd name="connsiteY150" fmla="*/ 381152 h 3370881"/>
                          <a:gd name="connsiteX151" fmla="*/ 1918447 w 2546209"/>
                          <a:gd name="connsiteY151" fmla="*/ 372187 h 3370881"/>
                          <a:gd name="connsiteX152" fmla="*/ 1940859 w 2546209"/>
                          <a:gd name="connsiteY152" fmla="*/ 358740 h 3370881"/>
                          <a:gd name="connsiteX153" fmla="*/ 1954306 w 2546209"/>
                          <a:gd name="connsiteY153" fmla="*/ 354258 h 3370881"/>
                          <a:gd name="connsiteX154" fmla="*/ 2003612 w 2546209"/>
                          <a:gd name="connsiteY154" fmla="*/ 327364 h 3370881"/>
                          <a:gd name="connsiteX155" fmla="*/ 2008094 w 2546209"/>
                          <a:gd name="connsiteY155" fmla="*/ 345293 h 3370881"/>
                          <a:gd name="connsiteX156" fmla="*/ 1999129 w 2546209"/>
                          <a:gd name="connsiteY156" fmla="*/ 358740 h 3370881"/>
                          <a:gd name="connsiteX157" fmla="*/ 1994647 w 2546209"/>
                          <a:gd name="connsiteY157" fmla="*/ 372187 h 3370881"/>
                          <a:gd name="connsiteX158" fmla="*/ 2039470 w 2546209"/>
                          <a:gd name="connsiteY158" fmla="*/ 390117 h 3370881"/>
                          <a:gd name="connsiteX159" fmla="*/ 2115670 w 2546209"/>
                          <a:gd name="connsiteY159" fmla="*/ 390117 h 3370881"/>
                          <a:gd name="connsiteX160" fmla="*/ 2160494 w 2546209"/>
                          <a:gd name="connsiteY160" fmla="*/ 376670 h 3370881"/>
                          <a:gd name="connsiteX161" fmla="*/ 2191870 w 2546209"/>
                          <a:gd name="connsiteY161" fmla="*/ 363223 h 3370881"/>
                          <a:gd name="connsiteX162" fmla="*/ 2205318 w 2546209"/>
                          <a:gd name="connsiteY162" fmla="*/ 358740 h 3370881"/>
                          <a:gd name="connsiteX163" fmla="*/ 2232212 w 2546209"/>
                          <a:gd name="connsiteY163" fmla="*/ 340811 h 3370881"/>
                          <a:gd name="connsiteX164" fmla="*/ 2312894 w 2546209"/>
                          <a:gd name="connsiteY164" fmla="*/ 183929 h 3370881"/>
                          <a:gd name="connsiteX165" fmla="*/ 2339788 w 2546209"/>
                          <a:gd name="connsiteY165" fmla="*/ 151 h 3370881"/>
                          <a:gd name="connsiteX166" fmla="*/ 2357718 w 2546209"/>
                          <a:gd name="connsiteY166" fmla="*/ 215305 h 3370881"/>
                          <a:gd name="connsiteX167" fmla="*/ 2254623 w 2546209"/>
                          <a:gd name="connsiteY167" fmla="*/ 376670 h 3370881"/>
                          <a:gd name="connsiteX168" fmla="*/ 2245659 w 2546209"/>
                          <a:gd name="connsiteY168" fmla="*/ 390117 h 3370881"/>
                          <a:gd name="connsiteX169" fmla="*/ 2254623 w 2546209"/>
                          <a:gd name="connsiteY169" fmla="*/ 403564 h 3370881"/>
                          <a:gd name="connsiteX170" fmla="*/ 2353235 w 2546209"/>
                          <a:gd name="connsiteY170" fmla="*/ 399081 h 3370881"/>
                          <a:gd name="connsiteX171" fmla="*/ 2366682 w 2546209"/>
                          <a:gd name="connsiteY171" fmla="*/ 394599 h 3370881"/>
                          <a:gd name="connsiteX172" fmla="*/ 2389094 w 2546209"/>
                          <a:gd name="connsiteY172" fmla="*/ 390117 h 3370881"/>
                          <a:gd name="connsiteX173" fmla="*/ 2424953 w 2546209"/>
                          <a:gd name="connsiteY173" fmla="*/ 367705 h 3370881"/>
                          <a:gd name="connsiteX174" fmla="*/ 2451847 w 2546209"/>
                          <a:gd name="connsiteY174" fmla="*/ 358740 h 3370881"/>
                          <a:gd name="connsiteX175" fmla="*/ 2541495 w 2546209"/>
                          <a:gd name="connsiteY175" fmla="*/ 62906 h 3370881"/>
                          <a:gd name="connsiteX176" fmla="*/ 2505635 w 2546209"/>
                          <a:gd name="connsiteY176" fmla="*/ 372187 h 3370881"/>
                          <a:gd name="connsiteX177" fmla="*/ 2483223 w 2546209"/>
                          <a:gd name="connsiteY177" fmla="*/ 385634 h 3370881"/>
                          <a:gd name="connsiteX178" fmla="*/ 2465294 w 2546209"/>
                          <a:gd name="connsiteY178" fmla="*/ 399081 h 3370881"/>
                          <a:gd name="connsiteX179" fmla="*/ 2442882 w 2546209"/>
                          <a:gd name="connsiteY179" fmla="*/ 403564 h 3370881"/>
                          <a:gd name="connsiteX180" fmla="*/ 2398059 w 2546209"/>
                          <a:gd name="connsiteY180" fmla="*/ 417011 h 3370881"/>
                          <a:gd name="connsiteX181" fmla="*/ 2375647 w 2546209"/>
                          <a:gd name="connsiteY181" fmla="*/ 425976 h 3370881"/>
                          <a:gd name="connsiteX182" fmla="*/ 2357718 w 2546209"/>
                          <a:gd name="connsiteY182" fmla="*/ 430458 h 3370881"/>
                          <a:gd name="connsiteX183" fmla="*/ 2344270 w 2546209"/>
                          <a:gd name="connsiteY183" fmla="*/ 461834 h 3370881"/>
                          <a:gd name="connsiteX184" fmla="*/ 2353235 w 2546209"/>
                          <a:gd name="connsiteY184" fmla="*/ 502176 h 3370881"/>
                          <a:gd name="connsiteX185" fmla="*/ 2362200 w 2546209"/>
                          <a:gd name="connsiteY185" fmla="*/ 515623 h 3370881"/>
                          <a:gd name="connsiteX186" fmla="*/ 2344270 w 2546209"/>
                          <a:gd name="connsiteY186" fmla="*/ 587340 h 3370881"/>
                          <a:gd name="connsiteX187" fmla="*/ 2321859 w 2546209"/>
                          <a:gd name="connsiteY187" fmla="*/ 614234 h 3370881"/>
                          <a:gd name="connsiteX188" fmla="*/ 2308412 w 2546209"/>
                          <a:gd name="connsiteY188" fmla="*/ 636646 h 3370881"/>
                          <a:gd name="connsiteX189" fmla="*/ 2281518 w 2546209"/>
                          <a:gd name="connsiteY189" fmla="*/ 641129 h 3370881"/>
                          <a:gd name="connsiteX190" fmla="*/ 2259106 w 2546209"/>
                          <a:gd name="connsiteY190" fmla="*/ 636646 h 3370881"/>
                          <a:gd name="connsiteX191" fmla="*/ 2277035 w 2546209"/>
                          <a:gd name="connsiteY191" fmla="*/ 578376 h 3370881"/>
                          <a:gd name="connsiteX192" fmla="*/ 2290482 w 2546209"/>
                          <a:gd name="connsiteY192" fmla="*/ 542517 h 3370881"/>
                          <a:gd name="connsiteX193" fmla="*/ 2286000 w 2546209"/>
                          <a:gd name="connsiteY193" fmla="*/ 506658 h 3370881"/>
                          <a:gd name="connsiteX194" fmla="*/ 2245659 w 2546209"/>
                          <a:gd name="connsiteY194" fmla="*/ 448387 h 3370881"/>
                          <a:gd name="connsiteX195" fmla="*/ 2200835 w 2546209"/>
                          <a:gd name="connsiteY195" fmla="*/ 430458 h 3370881"/>
                          <a:gd name="connsiteX196" fmla="*/ 2169459 w 2546209"/>
                          <a:gd name="connsiteY196" fmla="*/ 425976 h 3370881"/>
                          <a:gd name="connsiteX197" fmla="*/ 2102223 w 2546209"/>
                          <a:gd name="connsiteY197" fmla="*/ 430458 h 3370881"/>
                          <a:gd name="connsiteX198" fmla="*/ 2084294 w 2546209"/>
                          <a:gd name="connsiteY198" fmla="*/ 439423 h 3370881"/>
                          <a:gd name="connsiteX199" fmla="*/ 2070847 w 2546209"/>
                          <a:gd name="connsiteY199" fmla="*/ 443905 h 3370881"/>
                          <a:gd name="connsiteX200" fmla="*/ 2061882 w 2546209"/>
                          <a:gd name="connsiteY200" fmla="*/ 461834 h 3370881"/>
                          <a:gd name="connsiteX201" fmla="*/ 2034988 w 2546209"/>
                          <a:gd name="connsiteY201" fmla="*/ 475281 h 3370881"/>
                          <a:gd name="connsiteX202" fmla="*/ 1783976 w 2546209"/>
                          <a:gd name="connsiteY202" fmla="*/ 479764 h 3370881"/>
                          <a:gd name="connsiteX203" fmla="*/ 1766047 w 2546209"/>
                          <a:gd name="connsiteY203" fmla="*/ 488729 h 3370881"/>
                          <a:gd name="connsiteX204" fmla="*/ 1703294 w 2546209"/>
                          <a:gd name="connsiteY204" fmla="*/ 506658 h 3370881"/>
                          <a:gd name="connsiteX205" fmla="*/ 1689847 w 2546209"/>
                          <a:gd name="connsiteY205" fmla="*/ 511140 h 3370881"/>
                          <a:gd name="connsiteX206" fmla="*/ 1676400 w 2546209"/>
                          <a:gd name="connsiteY206" fmla="*/ 520105 h 3370881"/>
                          <a:gd name="connsiteX207" fmla="*/ 1649506 w 2546209"/>
                          <a:gd name="connsiteY207" fmla="*/ 529070 h 3370881"/>
                          <a:gd name="connsiteX208" fmla="*/ 1636059 w 2546209"/>
                          <a:gd name="connsiteY208" fmla="*/ 538034 h 3370881"/>
                          <a:gd name="connsiteX209" fmla="*/ 1622612 w 2546209"/>
                          <a:gd name="connsiteY209" fmla="*/ 551481 h 3370881"/>
                          <a:gd name="connsiteX210" fmla="*/ 1609165 w 2546209"/>
                          <a:gd name="connsiteY210" fmla="*/ 555964 h 3370881"/>
                          <a:gd name="connsiteX211" fmla="*/ 1577788 w 2546209"/>
                          <a:gd name="connsiteY211" fmla="*/ 587340 h 3370881"/>
                          <a:gd name="connsiteX212" fmla="*/ 1568823 w 2546209"/>
                          <a:gd name="connsiteY212" fmla="*/ 600787 h 3370881"/>
                          <a:gd name="connsiteX213" fmla="*/ 1555376 w 2546209"/>
                          <a:gd name="connsiteY213" fmla="*/ 614234 h 3370881"/>
                          <a:gd name="connsiteX214" fmla="*/ 1524000 w 2546209"/>
                          <a:gd name="connsiteY214" fmla="*/ 654576 h 3370881"/>
                          <a:gd name="connsiteX215" fmla="*/ 1519518 w 2546209"/>
                          <a:gd name="connsiteY215" fmla="*/ 668023 h 3370881"/>
                          <a:gd name="connsiteX216" fmla="*/ 1528482 w 2546209"/>
                          <a:gd name="connsiteY216" fmla="*/ 708364 h 3370881"/>
                          <a:gd name="connsiteX217" fmla="*/ 1537447 w 2546209"/>
                          <a:gd name="connsiteY217" fmla="*/ 721811 h 3370881"/>
                          <a:gd name="connsiteX218" fmla="*/ 1568823 w 2546209"/>
                          <a:gd name="connsiteY218" fmla="*/ 712846 h 3370881"/>
                          <a:gd name="connsiteX219" fmla="*/ 1600200 w 2546209"/>
                          <a:gd name="connsiteY219" fmla="*/ 712846 h 3370881"/>
                          <a:gd name="connsiteX220" fmla="*/ 1631576 w 2546209"/>
                          <a:gd name="connsiteY220" fmla="*/ 690434 h 3370881"/>
                          <a:gd name="connsiteX221" fmla="*/ 1645023 w 2546209"/>
                          <a:gd name="connsiteY221" fmla="*/ 676987 h 3370881"/>
                          <a:gd name="connsiteX222" fmla="*/ 1685365 w 2546209"/>
                          <a:gd name="connsiteY222" fmla="*/ 645611 h 3370881"/>
                          <a:gd name="connsiteX223" fmla="*/ 1716741 w 2546209"/>
                          <a:gd name="connsiteY223" fmla="*/ 614234 h 3370881"/>
                          <a:gd name="connsiteX224" fmla="*/ 1748118 w 2546209"/>
                          <a:gd name="connsiteY224" fmla="*/ 596305 h 3370881"/>
                          <a:gd name="connsiteX225" fmla="*/ 1761565 w 2546209"/>
                          <a:gd name="connsiteY225" fmla="*/ 591823 h 3370881"/>
                          <a:gd name="connsiteX226" fmla="*/ 1779494 w 2546209"/>
                          <a:gd name="connsiteY226" fmla="*/ 582858 h 3370881"/>
                          <a:gd name="connsiteX227" fmla="*/ 1815353 w 2546209"/>
                          <a:gd name="connsiteY227" fmla="*/ 573893 h 3370881"/>
                          <a:gd name="connsiteX228" fmla="*/ 2030506 w 2546209"/>
                          <a:gd name="connsiteY228" fmla="*/ 578376 h 3370881"/>
                          <a:gd name="connsiteX229" fmla="*/ 2017059 w 2546209"/>
                          <a:gd name="connsiteY229" fmla="*/ 600787 h 3370881"/>
                          <a:gd name="connsiteX230" fmla="*/ 1981200 w 2546209"/>
                          <a:gd name="connsiteY230" fmla="*/ 636646 h 3370881"/>
                          <a:gd name="connsiteX231" fmla="*/ 1967753 w 2546209"/>
                          <a:gd name="connsiteY231" fmla="*/ 650093 h 3370881"/>
                          <a:gd name="connsiteX232" fmla="*/ 1936376 w 2546209"/>
                          <a:gd name="connsiteY232" fmla="*/ 690434 h 3370881"/>
                          <a:gd name="connsiteX233" fmla="*/ 1905000 w 2546209"/>
                          <a:gd name="connsiteY233" fmla="*/ 717329 h 3370881"/>
                          <a:gd name="connsiteX234" fmla="*/ 1860176 w 2546209"/>
                          <a:gd name="connsiteY234" fmla="*/ 735258 h 3370881"/>
                          <a:gd name="connsiteX235" fmla="*/ 1788459 w 2546209"/>
                          <a:gd name="connsiteY235" fmla="*/ 744223 h 3370881"/>
                          <a:gd name="connsiteX236" fmla="*/ 1846729 w 2546209"/>
                          <a:gd name="connsiteY236" fmla="*/ 802493 h 3370881"/>
                          <a:gd name="connsiteX237" fmla="*/ 1913965 w 2546209"/>
                          <a:gd name="connsiteY237" fmla="*/ 829387 h 3370881"/>
                          <a:gd name="connsiteX238" fmla="*/ 1922929 w 2546209"/>
                          <a:gd name="connsiteY238" fmla="*/ 842834 h 3370881"/>
                          <a:gd name="connsiteX239" fmla="*/ 1967753 w 2546209"/>
                          <a:gd name="connsiteY239" fmla="*/ 883176 h 3370881"/>
                          <a:gd name="connsiteX240" fmla="*/ 1981200 w 2546209"/>
                          <a:gd name="connsiteY240" fmla="*/ 896623 h 3370881"/>
                          <a:gd name="connsiteX241" fmla="*/ 1994647 w 2546209"/>
                          <a:gd name="connsiteY241" fmla="*/ 905587 h 3370881"/>
                          <a:gd name="connsiteX242" fmla="*/ 2021541 w 2546209"/>
                          <a:gd name="connsiteY242" fmla="*/ 927999 h 3370881"/>
                          <a:gd name="connsiteX243" fmla="*/ 2030506 w 2546209"/>
                          <a:gd name="connsiteY243" fmla="*/ 941446 h 3370881"/>
                          <a:gd name="connsiteX244" fmla="*/ 2057400 w 2546209"/>
                          <a:gd name="connsiteY244" fmla="*/ 968340 h 3370881"/>
                          <a:gd name="connsiteX245" fmla="*/ 2088776 w 2546209"/>
                          <a:gd name="connsiteY245" fmla="*/ 1013164 h 3370881"/>
                          <a:gd name="connsiteX246" fmla="*/ 2115670 w 2546209"/>
                          <a:gd name="connsiteY246" fmla="*/ 1057987 h 3370881"/>
                          <a:gd name="connsiteX247" fmla="*/ 2120153 w 2546209"/>
                          <a:gd name="connsiteY247" fmla="*/ 1089364 h 3370881"/>
                          <a:gd name="connsiteX248" fmla="*/ 2138082 w 2546209"/>
                          <a:gd name="connsiteY248" fmla="*/ 1143152 h 3370881"/>
                          <a:gd name="connsiteX249" fmla="*/ 2147047 w 2546209"/>
                          <a:gd name="connsiteY249" fmla="*/ 1196940 h 3370881"/>
                          <a:gd name="connsiteX250" fmla="*/ 2151529 w 2546209"/>
                          <a:gd name="connsiteY250" fmla="*/ 1210387 h 3370881"/>
                          <a:gd name="connsiteX251" fmla="*/ 2156012 w 2546209"/>
                          <a:gd name="connsiteY251" fmla="*/ 1228317 h 3370881"/>
                          <a:gd name="connsiteX252" fmla="*/ 2173941 w 2546209"/>
                          <a:gd name="connsiteY252" fmla="*/ 1295552 h 3370881"/>
                          <a:gd name="connsiteX253" fmla="*/ 2182906 w 2546209"/>
                          <a:gd name="connsiteY253" fmla="*/ 1313481 h 3370881"/>
                          <a:gd name="connsiteX254" fmla="*/ 2187388 w 2546209"/>
                          <a:gd name="connsiteY254" fmla="*/ 1331411 h 3370881"/>
                          <a:gd name="connsiteX255" fmla="*/ 2214282 w 2546209"/>
                          <a:gd name="connsiteY255" fmla="*/ 1385199 h 3370881"/>
                          <a:gd name="connsiteX256" fmla="*/ 2218765 w 2546209"/>
                          <a:gd name="connsiteY256" fmla="*/ 1403129 h 3370881"/>
                          <a:gd name="connsiteX257" fmla="*/ 2223247 w 2546209"/>
                          <a:gd name="connsiteY257" fmla="*/ 1430023 h 3370881"/>
                          <a:gd name="connsiteX258" fmla="*/ 2236694 w 2546209"/>
                          <a:gd name="connsiteY258" fmla="*/ 1456917 h 3370881"/>
                          <a:gd name="connsiteX259" fmla="*/ 2241176 w 2546209"/>
                          <a:gd name="connsiteY259" fmla="*/ 1577940 h 3370881"/>
                          <a:gd name="connsiteX260" fmla="*/ 2245659 w 2546209"/>
                          <a:gd name="connsiteY260" fmla="*/ 1595870 h 3370881"/>
                          <a:gd name="connsiteX261" fmla="*/ 2236694 w 2546209"/>
                          <a:gd name="connsiteY261" fmla="*/ 1694481 h 3370881"/>
                          <a:gd name="connsiteX262" fmla="*/ 2227729 w 2546209"/>
                          <a:gd name="connsiteY262" fmla="*/ 1716893 h 3370881"/>
                          <a:gd name="connsiteX263" fmla="*/ 2223247 w 2546209"/>
                          <a:gd name="connsiteY263" fmla="*/ 1730340 h 3370881"/>
                          <a:gd name="connsiteX264" fmla="*/ 2200835 w 2546209"/>
                          <a:gd name="connsiteY264" fmla="*/ 1788611 h 3370881"/>
                          <a:gd name="connsiteX265" fmla="*/ 2191870 w 2546209"/>
                          <a:gd name="connsiteY265" fmla="*/ 1811023 h 3370881"/>
                          <a:gd name="connsiteX266" fmla="*/ 2187388 w 2546209"/>
                          <a:gd name="connsiteY266" fmla="*/ 1824470 h 3370881"/>
                          <a:gd name="connsiteX267" fmla="*/ 2169459 w 2546209"/>
                          <a:gd name="connsiteY267" fmla="*/ 1869293 h 3370881"/>
                          <a:gd name="connsiteX268" fmla="*/ 2164976 w 2546209"/>
                          <a:gd name="connsiteY268" fmla="*/ 1882740 h 3370881"/>
                          <a:gd name="connsiteX269" fmla="*/ 2156012 w 2546209"/>
                          <a:gd name="connsiteY269" fmla="*/ 1927564 h 3370881"/>
                          <a:gd name="connsiteX270" fmla="*/ 2173941 w 2546209"/>
                          <a:gd name="connsiteY270" fmla="*/ 1945493 h 3370881"/>
                          <a:gd name="connsiteX271" fmla="*/ 2196353 w 2546209"/>
                          <a:gd name="connsiteY271" fmla="*/ 1958940 h 3370881"/>
                          <a:gd name="connsiteX272" fmla="*/ 2241176 w 2546209"/>
                          <a:gd name="connsiteY272" fmla="*/ 2012729 h 3370881"/>
                          <a:gd name="connsiteX273" fmla="*/ 2263588 w 2546209"/>
                          <a:gd name="connsiteY273" fmla="*/ 2057552 h 3370881"/>
                          <a:gd name="connsiteX274" fmla="*/ 2286000 w 2546209"/>
                          <a:gd name="connsiteY274" fmla="*/ 2084446 h 3370881"/>
                          <a:gd name="connsiteX275" fmla="*/ 2299447 w 2546209"/>
                          <a:gd name="connsiteY275" fmla="*/ 2124787 h 3370881"/>
                          <a:gd name="connsiteX276" fmla="*/ 2321859 w 2546209"/>
                          <a:gd name="connsiteY276" fmla="*/ 2151681 h 3370881"/>
                          <a:gd name="connsiteX277" fmla="*/ 2344270 w 2546209"/>
                          <a:gd name="connsiteY277" fmla="*/ 2205470 h 3370881"/>
                          <a:gd name="connsiteX278" fmla="*/ 2348753 w 2546209"/>
                          <a:gd name="connsiteY278" fmla="*/ 2223399 h 3370881"/>
                          <a:gd name="connsiteX279" fmla="*/ 2366682 w 2546209"/>
                          <a:gd name="connsiteY279" fmla="*/ 2263740 h 3370881"/>
                          <a:gd name="connsiteX280" fmla="*/ 2375647 w 2546209"/>
                          <a:gd name="connsiteY280" fmla="*/ 2286152 h 3370881"/>
                          <a:gd name="connsiteX281" fmla="*/ 2380129 w 2546209"/>
                          <a:gd name="connsiteY281" fmla="*/ 2308564 h 3370881"/>
                          <a:gd name="connsiteX282" fmla="*/ 2389094 w 2546209"/>
                          <a:gd name="connsiteY282" fmla="*/ 2335458 h 3370881"/>
                          <a:gd name="connsiteX283" fmla="*/ 2393576 w 2546209"/>
                          <a:gd name="connsiteY283" fmla="*/ 2380281 h 3370881"/>
                          <a:gd name="connsiteX284" fmla="*/ 2398059 w 2546209"/>
                          <a:gd name="connsiteY284" fmla="*/ 2393729 h 3370881"/>
                          <a:gd name="connsiteX285" fmla="*/ 2402541 w 2546209"/>
                          <a:gd name="connsiteY285" fmla="*/ 2447517 h 3370881"/>
                          <a:gd name="connsiteX286" fmla="*/ 2407023 w 2546209"/>
                          <a:gd name="connsiteY286" fmla="*/ 2564058 h 3370881"/>
                          <a:gd name="connsiteX287" fmla="*/ 2389094 w 2546209"/>
                          <a:gd name="connsiteY287" fmla="*/ 2837481 h 3370881"/>
                          <a:gd name="connsiteX288" fmla="*/ 2380129 w 2546209"/>
                          <a:gd name="connsiteY288" fmla="*/ 2859893 h 3370881"/>
                          <a:gd name="connsiteX289" fmla="*/ 2357718 w 2546209"/>
                          <a:gd name="connsiteY289" fmla="*/ 2913681 h 3370881"/>
                          <a:gd name="connsiteX290" fmla="*/ 2348753 w 2546209"/>
                          <a:gd name="connsiteY290" fmla="*/ 2936093 h 3370881"/>
                          <a:gd name="connsiteX291" fmla="*/ 2339788 w 2546209"/>
                          <a:gd name="connsiteY291" fmla="*/ 2971952 h 3370881"/>
                          <a:gd name="connsiteX292" fmla="*/ 2326341 w 2546209"/>
                          <a:gd name="connsiteY292" fmla="*/ 2994364 h 3370881"/>
                          <a:gd name="connsiteX293" fmla="*/ 2317376 w 2546209"/>
                          <a:gd name="connsiteY293" fmla="*/ 3025740 h 3370881"/>
                          <a:gd name="connsiteX294" fmla="*/ 2303929 w 2546209"/>
                          <a:gd name="connsiteY294" fmla="*/ 3048152 h 3370881"/>
                          <a:gd name="connsiteX295" fmla="*/ 2290482 w 2546209"/>
                          <a:gd name="connsiteY295" fmla="*/ 3079529 h 3370881"/>
                          <a:gd name="connsiteX296" fmla="*/ 2272553 w 2546209"/>
                          <a:gd name="connsiteY296" fmla="*/ 3084011 h 3370881"/>
                          <a:gd name="connsiteX297" fmla="*/ 2259106 w 2546209"/>
                          <a:gd name="connsiteY297" fmla="*/ 3088493 h 3370881"/>
                          <a:gd name="connsiteX298" fmla="*/ 2241176 w 2546209"/>
                          <a:gd name="connsiteY298" fmla="*/ 3092976 h 3370881"/>
                          <a:gd name="connsiteX299" fmla="*/ 2209800 w 2546209"/>
                          <a:gd name="connsiteY299" fmla="*/ 3101940 h 3370881"/>
                          <a:gd name="connsiteX300" fmla="*/ 2205318 w 2546209"/>
                          <a:gd name="connsiteY300" fmla="*/ 3039187 h 3370881"/>
                          <a:gd name="connsiteX301" fmla="*/ 2218765 w 2546209"/>
                          <a:gd name="connsiteY301" fmla="*/ 3021258 h 3370881"/>
                          <a:gd name="connsiteX302" fmla="*/ 2245659 w 2546209"/>
                          <a:gd name="connsiteY302" fmla="*/ 2971952 h 3370881"/>
                          <a:gd name="connsiteX303" fmla="*/ 2268070 w 2546209"/>
                          <a:gd name="connsiteY303" fmla="*/ 2945058 h 3370881"/>
                          <a:gd name="connsiteX304" fmla="*/ 2268070 w 2546209"/>
                          <a:gd name="connsiteY304" fmla="*/ 2568540 h 3370881"/>
                          <a:gd name="connsiteX305" fmla="*/ 2259106 w 2546209"/>
                          <a:gd name="connsiteY305" fmla="*/ 2532681 h 3370881"/>
                          <a:gd name="connsiteX306" fmla="*/ 2250141 w 2546209"/>
                          <a:gd name="connsiteY306" fmla="*/ 2492340 h 3370881"/>
                          <a:gd name="connsiteX307" fmla="*/ 2245659 w 2546209"/>
                          <a:gd name="connsiteY307" fmla="*/ 2474411 h 3370881"/>
                          <a:gd name="connsiteX308" fmla="*/ 2245659 w 2546209"/>
                          <a:gd name="connsiteY308" fmla="*/ 2389247 h 3370881"/>
                          <a:gd name="connsiteX309" fmla="*/ 2173941 w 2546209"/>
                          <a:gd name="connsiteY309" fmla="*/ 2241328 h 3370881"/>
                          <a:gd name="connsiteX310" fmla="*/ 2070846 w 2546209"/>
                          <a:gd name="connsiteY310" fmla="*/ 2057553 h 3370881"/>
                          <a:gd name="connsiteX311" fmla="*/ 2057400 w 2546209"/>
                          <a:gd name="connsiteY311" fmla="*/ 2151681 h 3370881"/>
                          <a:gd name="connsiteX312" fmla="*/ 2048435 w 2546209"/>
                          <a:gd name="connsiteY312" fmla="*/ 2106858 h 3370881"/>
                          <a:gd name="connsiteX313" fmla="*/ 2034988 w 2546209"/>
                          <a:gd name="connsiteY313" fmla="*/ 2003764 h 3370881"/>
                          <a:gd name="connsiteX314" fmla="*/ 2026023 w 2546209"/>
                          <a:gd name="connsiteY314" fmla="*/ 2026176 h 3370881"/>
                          <a:gd name="connsiteX315" fmla="*/ 2021541 w 2546209"/>
                          <a:gd name="connsiteY315" fmla="*/ 2039623 h 3370881"/>
                          <a:gd name="connsiteX316" fmla="*/ 1999129 w 2546209"/>
                          <a:gd name="connsiteY316" fmla="*/ 2053070 h 3370881"/>
                          <a:gd name="connsiteX317" fmla="*/ 1990165 w 2546209"/>
                          <a:gd name="connsiteY317" fmla="*/ 2070999 h 3370881"/>
                          <a:gd name="connsiteX318" fmla="*/ 1967753 w 2546209"/>
                          <a:gd name="connsiteY318" fmla="*/ 2106858 h 3370881"/>
                          <a:gd name="connsiteX319" fmla="*/ 1981200 w 2546209"/>
                          <a:gd name="connsiteY319" fmla="*/ 2223399 h 3370881"/>
                          <a:gd name="connsiteX320" fmla="*/ 1994647 w 2546209"/>
                          <a:gd name="connsiteY320" fmla="*/ 2254776 h 3370881"/>
                          <a:gd name="connsiteX321" fmla="*/ 2003612 w 2546209"/>
                          <a:gd name="connsiteY321" fmla="*/ 2272705 h 3370881"/>
                          <a:gd name="connsiteX322" fmla="*/ 2026023 w 2546209"/>
                          <a:gd name="connsiteY322" fmla="*/ 2304081 h 3370881"/>
                          <a:gd name="connsiteX323" fmla="*/ 2043953 w 2546209"/>
                          <a:gd name="connsiteY323" fmla="*/ 2348905 h 3370881"/>
                          <a:gd name="connsiteX324" fmla="*/ 2061882 w 2546209"/>
                          <a:gd name="connsiteY324" fmla="*/ 2371317 h 3370881"/>
                          <a:gd name="connsiteX325" fmla="*/ 2088776 w 2546209"/>
                          <a:gd name="connsiteY325" fmla="*/ 2434070 h 3370881"/>
                          <a:gd name="connsiteX326" fmla="*/ 2102223 w 2546209"/>
                          <a:gd name="connsiteY326" fmla="*/ 2465446 h 3370881"/>
                          <a:gd name="connsiteX327" fmla="*/ 2106706 w 2546209"/>
                          <a:gd name="connsiteY327" fmla="*/ 2496823 h 3370881"/>
                          <a:gd name="connsiteX328" fmla="*/ 2124635 w 2546209"/>
                          <a:gd name="connsiteY328" fmla="*/ 2559576 h 3370881"/>
                          <a:gd name="connsiteX329" fmla="*/ 2138082 w 2546209"/>
                          <a:gd name="connsiteY329" fmla="*/ 2649223 h 3370881"/>
                          <a:gd name="connsiteX330" fmla="*/ 2147047 w 2546209"/>
                          <a:gd name="connsiteY330" fmla="*/ 2685081 h 3370881"/>
                          <a:gd name="connsiteX331" fmla="*/ 2151529 w 2546209"/>
                          <a:gd name="connsiteY331" fmla="*/ 2716458 h 3370881"/>
                          <a:gd name="connsiteX332" fmla="*/ 2160494 w 2546209"/>
                          <a:gd name="connsiteY332" fmla="*/ 2770246 h 3370881"/>
                          <a:gd name="connsiteX333" fmla="*/ 2156012 w 2546209"/>
                          <a:gd name="connsiteY333" fmla="*/ 2962987 h 3370881"/>
                          <a:gd name="connsiteX334" fmla="*/ 2138082 w 2546209"/>
                          <a:gd name="connsiteY334" fmla="*/ 3043670 h 3370881"/>
                          <a:gd name="connsiteX335" fmla="*/ 2133600 w 2546209"/>
                          <a:gd name="connsiteY335" fmla="*/ 3061599 h 3370881"/>
                          <a:gd name="connsiteX336" fmla="*/ 2120153 w 2546209"/>
                          <a:gd name="connsiteY336" fmla="*/ 3079529 h 3370881"/>
                          <a:gd name="connsiteX337" fmla="*/ 2111188 w 2546209"/>
                          <a:gd name="connsiteY337" fmla="*/ 3106423 h 3370881"/>
                          <a:gd name="connsiteX338" fmla="*/ 2088776 w 2546209"/>
                          <a:gd name="connsiteY338" fmla="*/ 3137799 h 3370881"/>
                          <a:gd name="connsiteX339" fmla="*/ 2075329 w 2546209"/>
                          <a:gd name="connsiteY339" fmla="*/ 3164693 h 3370881"/>
                          <a:gd name="connsiteX340" fmla="*/ 2061882 w 2546209"/>
                          <a:gd name="connsiteY340" fmla="*/ 3169176 h 3370881"/>
                          <a:gd name="connsiteX341" fmla="*/ 2021541 w 2546209"/>
                          <a:gd name="connsiteY341" fmla="*/ 3164693 h 3370881"/>
                          <a:gd name="connsiteX342" fmla="*/ 2012576 w 2546209"/>
                          <a:gd name="connsiteY342" fmla="*/ 3119870 h 3370881"/>
                          <a:gd name="connsiteX343" fmla="*/ 2048435 w 2546209"/>
                          <a:gd name="connsiteY343" fmla="*/ 3021258 h 3370881"/>
                          <a:gd name="connsiteX344" fmla="*/ 2048435 w 2546209"/>
                          <a:gd name="connsiteY344" fmla="*/ 3021258 h 3370881"/>
                          <a:gd name="connsiteX345" fmla="*/ 2061882 w 2546209"/>
                          <a:gd name="connsiteY345" fmla="*/ 2967470 h 3370881"/>
                          <a:gd name="connsiteX346" fmla="*/ 2070847 w 2546209"/>
                          <a:gd name="connsiteY346" fmla="*/ 2882305 h 3370881"/>
                          <a:gd name="connsiteX347" fmla="*/ 2066365 w 2546209"/>
                          <a:gd name="connsiteY347" fmla="*/ 2725423 h 3370881"/>
                          <a:gd name="connsiteX348" fmla="*/ 2043953 w 2546209"/>
                          <a:gd name="connsiteY348" fmla="*/ 2649223 h 3370881"/>
                          <a:gd name="connsiteX349" fmla="*/ 2030506 w 2546209"/>
                          <a:gd name="connsiteY349" fmla="*/ 2622329 h 3370881"/>
                          <a:gd name="connsiteX350" fmla="*/ 2017059 w 2546209"/>
                          <a:gd name="connsiteY350" fmla="*/ 2581987 h 3370881"/>
                          <a:gd name="connsiteX351" fmla="*/ 1981200 w 2546209"/>
                          <a:gd name="connsiteY351" fmla="*/ 2514752 h 3370881"/>
                          <a:gd name="connsiteX352" fmla="*/ 1972235 w 2546209"/>
                          <a:gd name="connsiteY352" fmla="*/ 2501305 h 3370881"/>
                          <a:gd name="connsiteX353" fmla="*/ 1958788 w 2546209"/>
                          <a:gd name="connsiteY353" fmla="*/ 2478893 h 3370881"/>
                          <a:gd name="connsiteX354" fmla="*/ 1905000 w 2546209"/>
                          <a:gd name="connsiteY354" fmla="*/ 2398211 h 3370881"/>
                          <a:gd name="connsiteX355" fmla="*/ 1882588 w 2546209"/>
                          <a:gd name="connsiteY355" fmla="*/ 2357870 h 3370881"/>
                          <a:gd name="connsiteX356" fmla="*/ 1869141 w 2546209"/>
                          <a:gd name="connsiteY356" fmla="*/ 2339940 h 3370881"/>
                          <a:gd name="connsiteX357" fmla="*/ 1806388 w 2546209"/>
                          <a:gd name="connsiteY357" fmla="*/ 2313046 h 3370881"/>
                          <a:gd name="connsiteX358" fmla="*/ 1779494 w 2546209"/>
                          <a:gd name="connsiteY358" fmla="*/ 2304081 h 3370881"/>
                          <a:gd name="connsiteX359" fmla="*/ 1752600 w 2546209"/>
                          <a:gd name="connsiteY359" fmla="*/ 2299599 h 3370881"/>
                          <a:gd name="connsiteX360" fmla="*/ 1680882 w 2546209"/>
                          <a:gd name="connsiteY360" fmla="*/ 2277187 h 3370881"/>
                          <a:gd name="connsiteX361" fmla="*/ 1662953 w 2546209"/>
                          <a:gd name="connsiteY361" fmla="*/ 2272705 h 3370881"/>
                          <a:gd name="connsiteX362" fmla="*/ 1640541 w 2546209"/>
                          <a:gd name="connsiteY362" fmla="*/ 2259258 h 3370881"/>
                          <a:gd name="connsiteX363" fmla="*/ 1604682 w 2546209"/>
                          <a:gd name="connsiteY363" fmla="*/ 2272705 h 3370881"/>
                          <a:gd name="connsiteX364" fmla="*/ 1537447 w 2546209"/>
                          <a:gd name="connsiteY364" fmla="*/ 2304081 h 3370881"/>
                          <a:gd name="connsiteX365" fmla="*/ 1510553 w 2546209"/>
                          <a:gd name="connsiteY365" fmla="*/ 2308564 h 3370881"/>
                          <a:gd name="connsiteX366" fmla="*/ 1488141 w 2546209"/>
                          <a:gd name="connsiteY366" fmla="*/ 2313046 h 3370881"/>
                          <a:gd name="connsiteX367" fmla="*/ 1443318 w 2546209"/>
                          <a:gd name="connsiteY367" fmla="*/ 2322011 h 3370881"/>
                          <a:gd name="connsiteX368" fmla="*/ 1367118 w 2546209"/>
                          <a:gd name="connsiteY368" fmla="*/ 2304081 h 3370881"/>
                          <a:gd name="connsiteX369" fmla="*/ 1317812 w 2546209"/>
                          <a:gd name="connsiteY369" fmla="*/ 2286152 h 3370881"/>
                          <a:gd name="connsiteX370" fmla="*/ 1066800 w 2546209"/>
                          <a:gd name="connsiteY370" fmla="*/ 2272705 h 3370881"/>
                          <a:gd name="connsiteX371" fmla="*/ 1030941 w 2546209"/>
                          <a:gd name="connsiteY371" fmla="*/ 2263740 h 3370881"/>
                          <a:gd name="connsiteX372" fmla="*/ 986118 w 2546209"/>
                          <a:gd name="connsiteY372" fmla="*/ 2241329 h 3370881"/>
                          <a:gd name="connsiteX373" fmla="*/ 968188 w 2546209"/>
                          <a:gd name="connsiteY373" fmla="*/ 2232364 h 3370881"/>
                          <a:gd name="connsiteX374" fmla="*/ 936812 w 2546209"/>
                          <a:gd name="connsiteY374" fmla="*/ 2214434 h 3370881"/>
                          <a:gd name="connsiteX375" fmla="*/ 905435 w 2546209"/>
                          <a:gd name="connsiteY375" fmla="*/ 2196505 h 3370881"/>
                          <a:gd name="connsiteX376" fmla="*/ 869576 w 2546209"/>
                          <a:gd name="connsiteY376" fmla="*/ 2209952 h 3370881"/>
                          <a:gd name="connsiteX377" fmla="*/ 856129 w 2546209"/>
                          <a:gd name="connsiteY377" fmla="*/ 2227881 h 3370881"/>
                          <a:gd name="connsiteX378" fmla="*/ 815788 w 2546209"/>
                          <a:gd name="connsiteY378" fmla="*/ 2268223 h 3370881"/>
                          <a:gd name="connsiteX379" fmla="*/ 788894 w 2546209"/>
                          <a:gd name="connsiteY379" fmla="*/ 2290634 h 3370881"/>
                          <a:gd name="connsiteX380" fmla="*/ 762000 w 2546209"/>
                          <a:gd name="connsiteY380" fmla="*/ 2313046 h 3370881"/>
                          <a:gd name="connsiteX381" fmla="*/ 753035 w 2546209"/>
                          <a:gd name="connsiteY381" fmla="*/ 2326493 h 3370881"/>
                          <a:gd name="connsiteX382" fmla="*/ 735106 w 2546209"/>
                          <a:gd name="connsiteY382" fmla="*/ 2339940 h 3370881"/>
                          <a:gd name="connsiteX383" fmla="*/ 712694 w 2546209"/>
                          <a:gd name="connsiteY383" fmla="*/ 2362352 h 3370881"/>
                          <a:gd name="connsiteX384" fmla="*/ 694765 w 2546209"/>
                          <a:gd name="connsiteY384" fmla="*/ 2375799 h 3370881"/>
                          <a:gd name="connsiteX385" fmla="*/ 681318 w 2546209"/>
                          <a:gd name="connsiteY385" fmla="*/ 2393729 h 3370881"/>
                          <a:gd name="connsiteX386" fmla="*/ 667870 w 2546209"/>
                          <a:gd name="connsiteY386" fmla="*/ 2402693 h 3370881"/>
                          <a:gd name="connsiteX387" fmla="*/ 623047 w 2546209"/>
                          <a:gd name="connsiteY387" fmla="*/ 2443034 h 3370881"/>
                          <a:gd name="connsiteX388" fmla="*/ 600635 w 2546209"/>
                          <a:gd name="connsiteY388" fmla="*/ 2474411 h 3370881"/>
                          <a:gd name="connsiteX389" fmla="*/ 587188 w 2546209"/>
                          <a:gd name="connsiteY389" fmla="*/ 2514752 h 3370881"/>
                          <a:gd name="connsiteX390" fmla="*/ 582706 w 2546209"/>
                          <a:gd name="connsiteY390" fmla="*/ 2546129 h 3370881"/>
                          <a:gd name="connsiteX391" fmla="*/ 596153 w 2546209"/>
                          <a:gd name="connsiteY391" fmla="*/ 2635776 h 3370881"/>
                          <a:gd name="connsiteX392" fmla="*/ 600635 w 2546209"/>
                          <a:gd name="connsiteY392" fmla="*/ 2653705 h 3370881"/>
                          <a:gd name="connsiteX393" fmla="*/ 609600 w 2546209"/>
                          <a:gd name="connsiteY393" fmla="*/ 2671634 h 3370881"/>
                          <a:gd name="connsiteX394" fmla="*/ 614082 w 2546209"/>
                          <a:gd name="connsiteY394" fmla="*/ 2689564 h 3370881"/>
                          <a:gd name="connsiteX395" fmla="*/ 623047 w 2546209"/>
                          <a:gd name="connsiteY395" fmla="*/ 2711976 h 3370881"/>
                          <a:gd name="connsiteX396" fmla="*/ 627529 w 2546209"/>
                          <a:gd name="connsiteY396" fmla="*/ 2734387 h 3370881"/>
                          <a:gd name="connsiteX397" fmla="*/ 640976 w 2546209"/>
                          <a:gd name="connsiteY397" fmla="*/ 2765764 h 3370881"/>
                          <a:gd name="connsiteX398" fmla="*/ 645459 w 2546209"/>
                          <a:gd name="connsiteY398" fmla="*/ 2779211 h 3370881"/>
                          <a:gd name="connsiteX399" fmla="*/ 658906 w 2546209"/>
                          <a:gd name="connsiteY399" fmla="*/ 2801623 h 3370881"/>
                          <a:gd name="connsiteX400" fmla="*/ 676835 w 2546209"/>
                          <a:gd name="connsiteY400" fmla="*/ 2864376 h 3370881"/>
                          <a:gd name="connsiteX401" fmla="*/ 690282 w 2546209"/>
                          <a:gd name="connsiteY401" fmla="*/ 2895752 h 3370881"/>
                          <a:gd name="connsiteX402" fmla="*/ 699247 w 2546209"/>
                          <a:gd name="connsiteY402" fmla="*/ 2940576 h 3370881"/>
                          <a:gd name="connsiteX403" fmla="*/ 703729 w 2546209"/>
                          <a:gd name="connsiteY403" fmla="*/ 2967470 h 3370881"/>
                          <a:gd name="connsiteX404" fmla="*/ 717176 w 2546209"/>
                          <a:gd name="connsiteY404" fmla="*/ 2994364 h 3370881"/>
                          <a:gd name="connsiteX405" fmla="*/ 735106 w 2546209"/>
                          <a:gd name="connsiteY405" fmla="*/ 3052634 h 3370881"/>
                          <a:gd name="connsiteX406" fmla="*/ 739588 w 2546209"/>
                          <a:gd name="connsiteY406" fmla="*/ 3079529 h 3370881"/>
                          <a:gd name="connsiteX407" fmla="*/ 762000 w 2546209"/>
                          <a:gd name="connsiteY407" fmla="*/ 3142281 h 3370881"/>
                          <a:gd name="connsiteX408" fmla="*/ 766482 w 2546209"/>
                          <a:gd name="connsiteY408" fmla="*/ 3231929 h 3370881"/>
                          <a:gd name="connsiteX409" fmla="*/ 770965 w 2546209"/>
                          <a:gd name="connsiteY409" fmla="*/ 3254340 h 3370881"/>
                          <a:gd name="connsiteX410" fmla="*/ 775447 w 2546209"/>
                          <a:gd name="connsiteY410" fmla="*/ 3285717 h 3370881"/>
                          <a:gd name="connsiteX411" fmla="*/ 748553 w 2546209"/>
                          <a:gd name="connsiteY411" fmla="*/ 3335023 h 3370881"/>
                          <a:gd name="connsiteX412" fmla="*/ 721659 w 2546209"/>
                          <a:gd name="connsiteY412" fmla="*/ 3343987 h 3370881"/>
                          <a:gd name="connsiteX413" fmla="*/ 708212 w 2546209"/>
                          <a:gd name="connsiteY413" fmla="*/ 3348470 h 3370881"/>
                          <a:gd name="connsiteX414" fmla="*/ 623047 w 2546209"/>
                          <a:gd name="connsiteY414" fmla="*/ 3330540 h 3370881"/>
                          <a:gd name="connsiteX415" fmla="*/ 609600 w 2546209"/>
                          <a:gd name="connsiteY415" fmla="*/ 3308129 h 3370881"/>
                          <a:gd name="connsiteX416" fmla="*/ 591670 w 2546209"/>
                          <a:gd name="connsiteY416" fmla="*/ 3267787 h 3370881"/>
                          <a:gd name="connsiteX417" fmla="*/ 560294 w 2546209"/>
                          <a:gd name="connsiteY417" fmla="*/ 3209517 h 3370881"/>
                          <a:gd name="connsiteX418" fmla="*/ 551329 w 2546209"/>
                          <a:gd name="connsiteY418" fmla="*/ 3196070 h 3370881"/>
                          <a:gd name="connsiteX419" fmla="*/ 528918 w 2546209"/>
                          <a:gd name="connsiteY419" fmla="*/ 3173658 h 3370881"/>
                          <a:gd name="connsiteX420" fmla="*/ 519953 w 2546209"/>
                          <a:gd name="connsiteY420" fmla="*/ 3128834 h 3370881"/>
                          <a:gd name="connsiteX421" fmla="*/ 524435 w 2546209"/>
                          <a:gd name="connsiteY421" fmla="*/ 3101940 h 3370881"/>
                          <a:gd name="connsiteX422" fmla="*/ 528918 w 2546209"/>
                          <a:gd name="connsiteY422" fmla="*/ 3088493 h 3370881"/>
                          <a:gd name="connsiteX423" fmla="*/ 542365 w 2546209"/>
                          <a:gd name="connsiteY423" fmla="*/ 3052634 h 3370881"/>
                          <a:gd name="connsiteX424" fmla="*/ 484094 w 2546209"/>
                          <a:gd name="connsiteY424" fmla="*/ 2886787 h 3370881"/>
                          <a:gd name="connsiteX425" fmla="*/ 443753 w 2546209"/>
                          <a:gd name="connsiteY425" fmla="*/ 2779211 h 3370881"/>
                          <a:gd name="connsiteX426" fmla="*/ 439270 w 2546209"/>
                          <a:gd name="connsiteY426" fmla="*/ 2752317 h 3370881"/>
                          <a:gd name="connsiteX427" fmla="*/ 430306 w 2546209"/>
                          <a:gd name="connsiteY427" fmla="*/ 2716458 h 3370881"/>
                          <a:gd name="connsiteX428" fmla="*/ 425823 w 2546209"/>
                          <a:gd name="connsiteY428" fmla="*/ 2680599 h 3370881"/>
                          <a:gd name="connsiteX429" fmla="*/ 398929 w 2546209"/>
                          <a:gd name="connsiteY429" fmla="*/ 2599917 h 3370881"/>
                          <a:gd name="connsiteX430" fmla="*/ 385482 w 2546209"/>
                          <a:gd name="connsiteY430" fmla="*/ 2568540 h 3370881"/>
                          <a:gd name="connsiteX431" fmla="*/ 381000 w 2546209"/>
                          <a:gd name="connsiteY431" fmla="*/ 2550611 h 3370881"/>
                          <a:gd name="connsiteX432" fmla="*/ 372035 w 2546209"/>
                          <a:gd name="connsiteY432" fmla="*/ 2483376 h 3370881"/>
                          <a:gd name="connsiteX433" fmla="*/ 367553 w 2546209"/>
                          <a:gd name="connsiteY433" fmla="*/ 2469929 h 3370881"/>
                          <a:gd name="connsiteX434" fmla="*/ 407894 w 2546209"/>
                          <a:gd name="connsiteY434" fmla="*/ 2451999 h 3370881"/>
                          <a:gd name="connsiteX435" fmla="*/ 515470 w 2546209"/>
                          <a:gd name="connsiteY435" fmla="*/ 2407176 h 3370881"/>
                          <a:gd name="connsiteX436" fmla="*/ 578223 w 2546209"/>
                          <a:gd name="connsiteY436" fmla="*/ 2353387 h 3370881"/>
                          <a:gd name="connsiteX437" fmla="*/ 587188 w 2546209"/>
                          <a:gd name="connsiteY437" fmla="*/ 2330976 h 3370881"/>
                          <a:gd name="connsiteX438" fmla="*/ 614082 w 2546209"/>
                          <a:gd name="connsiteY438" fmla="*/ 2254776 h 3370881"/>
                          <a:gd name="connsiteX439" fmla="*/ 649941 w 2546209"/>
                          <a:gd name="connsiteY439" fmla="*/ 2200987 h 3370881"/>
                          <a:gd name="connsiteX440" fmla="*/ 690282 w 2546209"/>
                          <a:gd name="connsiteY440" fmla="*/ 2174093 h 3370881"/>
                          <a:gd name="connsiteX441" fmla="*/ 703729 w 2546209"/>
                          <a:gd name="connsiteY441" fmla="*/ 2165129 h 3370881"/>
                          <a:gd name="connsiteX442" fmla="*/ 739588 w 2546209"/>
                          <a:gd name="connsiteY442" fmla="*/ 2147199 h 3370881"/>
                          <a:gd name="connsiteX443" fmla="*/ 708212 w 2546209"/>
                          <a:gd name="connsiteY443" fmla="*/ 2187540 h 3370881"/>
                          <a:gd name="connsiteX444" fmla="*/ 654423 w 2546209"/>
                          <a:gd name="connsiteY444" fmla="*/ 2241329 h 3370881"/>
                          <a:gd name="connsiteX445" fmla="*/ 636494 w 2546209"/>
                          <a:gd name="connsiteY445" fmla="*/ 2259258 h 3370881"/>
                          <a:gd name="connsiteX446" fmla="*/ 614082 w 2546209"/>
                          <a:gd name="connsiteY446" fmla="*/ 2286152 h 3370881"/>
                          <a:gd name="connsiteX447" fmla="*/ 605118 w 2546209"/>
                          <a:gd name="connsiteY447" fmla="*/ 2299599 h 3370881"/>
                          <a:gd name="connsiteX448" fmla="*/ 560294 w 2546209"/>
                          <a:gd name="connsiteY448" fmla="*/ 2335458 h 3370881"/>
                          <a:gd name="connsiteX449" fmla="*/ 524435 w 2546209"/>
                          <a:gd name="connsiteY449" fmla="*/ 2348905 h 3370881"/>
                          <a:gd name="connsiteX450" fmla="*/ 502023 w 2546209"/>
                          <a:gd name="connsiteY450" fmla="*/ 2362352 h 3370881"/>
                          <a:gd name="connsiteX451" fmla="*/ 461682 w 2546209"/>
                          <a:gd name="connsiteY451" fmla="*/ 2389246 h 3370881"/>
                          <a:gd name="connsiteX452" fmla="*/ 448235 w 2546209"/>
                          <a:gd name="connsiteY452" fmla="*/ 2398211 h 3370881"/>
                          <a:gd name="connsiteX453" fmla="*/ 430306 w 2546209"/>
                          <a:gd name="connsiteY453" fmla="*/ 2407176 h 3370881"/>
                          <a:gd name="connsiteX454" fmla="*/ 412376 w 2546209"/>
                          <a:gd name="connsiteY454" fmla="*/ 2420623 h 3370881"/>
                          <a:gd name="connsiteX455" fmla="*/ 389965 w 2546209"/>
                          <a:gd name="connsiteY455" fmla="*/ 2429587 h 3370881"/>
                          <a:gd name="connsiteX456" fmla="*/ 372035 w 2546209"/>
                          <a:gd name="connsiteY456" fmla="*/ 2443034 h 3370881"/>
                          <a:gd name="connsiteX457" fmla="*/ 318247 w 2546209"/>
                          <a:gd name="connsiteY457" fmla="*/ 2474411 h 3370881"/>
                          <a:gd name="connsiteX458" fmla="*/ 304800 w 2546209"/>
                          <a:gd name="connsiteY458" fmla="*/ 2492340 h 3370881"/>
                          <a:gd name="connsiteX459" fmla="*/ 282388 w 2546209"/>
                          <a:gd name="connsiteY459" fmla="*/ 2519234 h 3370881"/>
                          <a:gd name="connsiteX460" fmla="*/ 295835 w 2546209"/>
                          <a:gd name="connsiteY460" fmla="*/ 2815070 h 3370881"/>
                          <a:gd name="connsiteX461" fmla="*/ 300318 w 2546209"/>
                          <a:gd name="connsiteY461" fmla="*/ 2837481 h 3370881"/>
                          <a:gd name="connsiteX462" fmla="*/ 304800 w 2546209"/>
                          <a:gd name="connsiteY462" fmla="*/ 2868858 h 3370881"/>
                          <a:gd name="connsiteX463" fmla="*/ 309282 w 2546209"/>
                          <a:gd name="connsiteY463" fmla="*/ 2927129 h 3370881"/>
                          <a:gd name="connsiteX464" fmla="*/ 322729 w 2546209"/>
                          <a:gd name="connsiteY464" fmla="*/ 2985399 h 3370881"/>
                          <a:gd name="connsiteX465" fmla="*/ 327212 w 2546209"/>
                          <a:gd name="connsiteY465" fmla="*/ 3012293 h 3370881"/>
                          <a:gd name="connsiteX466" fmla="*/ 331694 w 2546209"/>
                          <a:gd name="connsiteY466" fmla="*/ 3043670 h 3370881"/>
                          <a:gd name="connsiteX467" fmla="*/ 345141 w 2546209"/>
                          <a:gd name="connsiteY467" fmla="*/ 3070564 h 3370881"/>
                          <a:gd name="connsiteX468" fmla="*/ 367553 w 2546209"/>
                          <a:gd name="connsiteY468" fmla="*/ 3124352 h 3370881"/>
                          <a:gd name="connsiteX469" fmla="*/ 381000 w 2546209"/>
                          <a:gd name="connsiteY469" fmla="*/ 3182623 h 3370881"/>
                          <a:gd name="connsiteX470" fmla="*/ 389965 w 2546209"/>
                          <a:gd name="connsiteY470" fmla="*/ 3196070 h 3370881"/>
                          <a:gd name="connsiteX471" fmla="*/ 394447 w 2546209"/>
                          <a:gd name="connsiteY471" fmla="*/ 3213999 h 3370881"/>
                          <a:gd name="connsiteX472" fmla="*/ 412376 w 2546209"/>
                          <a:gd name="connsiteY472" fmla="*/ 3245376 h 3370881"/>
                          <a:gd name="connsiteX473" fmla="*/ 416859 w 2546209"/>
                          <a:gd name="connsiteY473" fmla="*/ 3258823 h 3370881"/>
                          <a:gd name="connsiteX474" fmla="*/ 425823 w 2546209"/>
                          <a:gd name="connsiteY474" fmla="*/ 3272270 h 3370881"/>
                          <a:gd name="connsiteX475" fmla="*/ 439270 w 2546209"/>
                          <a:gd name="connsiteY475" fmla="*/ 3303646 h 3370881"/>
                          <a:gd name="connsiteX476" fmla="*/ 439270 w 2546209"/>
                          <a:gd name="connsiteY476" fmla="*/ 3352952 h 3370881"/>
                          <a:gd name="connsiteX477" fmla="*/ 430306 w 2546209"/>
                          <a:gd name="connsiteY477" fmla="*/ 3366399 h 3370881"/>
                          <a:gd name="connsiteX478" fmla="*/ 412376 w 2546209"/>
                          <a:gd name="connsiteY478" fmla="*/ 3370881 h 3370881"/>
                          <a:gd name="connsiteX479" fmla="*/ 295835 w 2546209"/>
                          <a:gd name="connsiteY479" fmla="*/ 3357434 h 3370881"/>
                          <a:gd name="connsiteX480" fmla="*/ 264459 w 2546209"/>
                          <a:gd name="connsiteY480" fmla="*/ 3276752 h 3370881"/>
                          <a:gd name="connsiteX481" fmla="*/ 259976 w 2546209"/>
                          <a:gd name="connsiteY481" fmla="*/ 3240893 h 3370881"/>
                          <a:gd name="connsiteX482" fmla="*/ 246529 w 2546209"/>
                          <a:gd name="connsiteY482" fmla="*/ 3178140 h 3370881"/>
                          <a:gd name="connsiteX483" fmla="*/ 237565 w 2546209"/>
                          <a:gd name="connsiteY483" fmla="*/ 3084011 h 3370881"/>
                          <a:gd name="connsiteX484" fmla="*/ 228600 w 2546209"/>
                          <a:gd name="connsiteY484" fmla="*/ 3057117 h 3370881"/>
                          <a:gd name="connsiteX485" fmla="*/ 219635 w 2546209"/>
                          <a:gd name="connsiteY485" fmla="*/ 3021258 h 3370881"/>
                          <a:gd name="connsiteX486" fmla="*/ 206188 w 2546209"/>
                          <a:gd name="connsiteY486" fmla="*/ 2980917 h 3370881"/>
                          <a:gd name="connsiteX487" fmla="*/ 201706 w 2546209"/>
                          <a:gd name="connsiteY487" fmla="*/ 2949540 h 3370881"/>
                          <a:gd name="connsiteX488" fmla="*/ 197223 w 2546209"/>
                          <a:gd name="connsiteY488" fmla="*/ 2927129 h 3370881"/>
                          <a:gd name="connsiteX489" fmla="*/ 192741 w 2546209"/>
                          <a:gd name="connsiteY489" fmla="*/ 2891270 h 3370881"/>
                          <a:gd name="connsiteX490" fmla="*/ 188259 w 2546209"/>
                          <a:gd name="connsiteY490" fmla="*/ 2850929 h 3370881"/>
                          <a:gd name="connsiteX491" fmla="*/ 179294 w 2546209"/>
                          <a:gd name="connsiteY491" fmla="*/ 2824034 h 3370881"/>
                          <a:gd name="connsiteX492" fmla="*/ 165847 w 2546209"/>
                          <a:gd name="connsiteY492" fmla="*/ 2774729 h 3370881"/>
                          <a:gd name="connsiteX493" fmla="*/ 161365 w 2546209"/>
                          <a:gd name="connsiteY493" fmla="*/ 2747834 h 3370881"/>
                          <a:gd name="connsiteX494" fmla="*/ 156882 w 2546209"/>
                          <a:gd name="connsiteY494" fmla="*/ 2559576 h 3370881"/>
                          <a:gd name="connsiteX495" fmla="*/ 152400 w 2546209"/>
                          <a:gd name="connsiteY495" fmla="*/ 2519234 h 3370881"/>
                          <a:gd name="connsiteX496" fmla="*/ 143435 w 2546209"/>
                          <a:gd name="connsiteY496" fmla="*/ 2384764 h 3370881"/>
                          <a:gd name="connsiteX497" fmla="*/ 129988 w 2546209"/>
                          <a:gd name="connsiteY497" fmla="*/ 2344423 h 3370881"/>
                          <a:gd name="connsiteX498" fmla="*/ 125506 w 2546209"/>
                          <a:gd name="connsiteY498" fmla="*/ 2330976 h 3370881"/>
                          <a:gd name="connsiteX499" fmla="*/ 138953 w 2546209"/>
                          <a:gd name="connsiteY499" fmla="*/ 2313046 h 3370881"/>
                          <a:gd name="connsiteX500" fmla="*/ 152400 w 2546209"/>
                          <a:gd name="connsiteY500" fmla="*/ 2304081 h 3370881"/>
                          <a:gd name="connsiteX501" fmla="*/ 170329 w 2546209"/>
                          <a:gd name="connsiteY501" fmla="*/ 2259258 h 3370881"/>
                          <a:gd name="connsiteX502" fmla="*/ 188259 w 2546209"/>
                          <a:gd name="connsiteY502" fmla="*/ 2223399 h 3370881"/>
                          <a:gd name="connsiteX503" fmla="*/ 206188 w 2546209"/>
                          <a:gd name="connsiteY503" fmla="*/ 2187540 h 3370881"/>
                          <a:gd name="connsiteX504" fmla="*/ 210670 w 2546209"/>
                          <a:gd name="connsiteY504" fmla="*/ 2174093 h 3370881"/>
                          <a:gd name="connsiteX505" fmla="*/ 219635 w 2546209"/>
                          <a:gd name="connsiteY505" fmla="*/ 2115823 h 3370881"/>
                          <a:gd name="connsiteX506" fmla="*/ 210670 w 2546209"/>
                          <a:gd name="connsiteY506" fmla="*/ 1958940 h 3370881"/>
                          <a:gd name="connsiteX507" fmla="*/ 192741 w 2546209"/>
                          <a:gd name="connsiteY507" fmla="*/ 1923081 h 3370881"/>
                          <a:gd name="connsiteX508" fmla="*/ 179294 w 2546209"/>
                          <a:gd name="connsiteY508" fmla="*/ 1891705 h 3370881"/>
                          <a:gd name="connsiteX509" fmla="*/ 165847 w 2546209"/>
                          <a:gd name="connsiteY509" fmla="*/ 1864811 h 3370881"/>
                          <a:gd name="connsiteX510" fmla="*/ 152400 w 2546209"/>
                          <a:gd name="connsiteY510" fmla="*/ 1833434 h 3370881"/>
                          <a:gd name="connsiteX511" fmla="*/ 143435 w 2546209"/>
                          <a:gd name="connsiteY511" fmla="*/ 1819987 h 3370881"/>
                          <a:gd name="connsiteX512" fmla="*/ 107576 w 2546209"/>
                          <a:gd name="connsiteY512" fmla="*/ 1784129 h 3370881"/>
                          <a:gd name="connsiteX513" fmla="*/ 94129 w 2546209"/>
                          <a:gd name="connsiteY513" fmla="*/ 1779646 h 3370881"/>
                          <a:gd name="connsiteX514" fmla="*/ 71718 w 2546209"/>
                          <a:gd name="connsiteY514" fmla="*/ 1770681 h 3370881"/>
                          <a:gd name="connsiteX515" fmla="*/ 58270 w 2546209"/>
                          <a:gd name="connsiteY515" fmla="*/ 1761717 h 3370881"/>
                          <a:gd name="connsiteX516" fmla="*/ 26894 w 2546209"/>
                          <a:gd name="connsiteY516" fmla="*/ 1730340 h 3370881"/>
                          <a:gd name="connsiteX517" fmla="*/ 0 w 2546209"/>
                          <a:gd name="connsiteY517" fmla="*/ 1707929 h 3370881"/>
                          <a:gd name="connsiteX0" fmla="*/ 0 w 2546209"/>
                          <a:gd name="connsiteY0" fmla="*/ 1707929 h 3370881"/>
                          <a:gd name="connsiteX1" fmla="*/ 22412 w 2546209"/>
                          <a:gd name="connsiteY1" fmla="*/ 1698964 h 3370881"/>
                          <a:gd name="connsiteX2" fmla="*/ 31376 w 2546209"/>
                          <a:gd name="connsiteY2" fmla="*/ 1681034 h 3370881"/>
                          <a:gd name="connsiteX3" fmla="*/ 44823 w 2546209"/>
                          <a:gd name="connsiteY3" fmla="*/ 1672070 h 3370881"/>
                          <a:gd name="connsiteX4" fmla="*/ 58270 w 2546209"/>
                          <a:gd name="connsiteY4" fmla="*/ 1654140 h 3370881"/>
                          <a:gd name="connsiteX5" fmla="*/ 76200 w 2546209"/>
                          <a:gd name="connsiteY5" fmla="*/ 1645176 h 3370881"/>
                          <a:gd name="connsiteX6" fmla="*/ 98612 w 2546209"/>
                          <a:gd name="connsiteY6" fmla="*/ 1636211 h 3370881"/>
                          <a:gd name="connsiteX7" fmla="*/ 125506 w 2546209"/>
                          <a:gd name="connsiteY7" fmla="*/ 1627246 h 3370881"/>
                          <a:gd name="connsiteX8" fmla="*/ 152400 w 2546209"/>
                          <a:gd name="connsiteY8" fmla="*/ 1609317 h 3370881"/>
                          <a:gd name="connsiteX9" fmla="*/ 170329 w 2546209"/>
                          <a:gd name="connsiteY9" fmla="*/ 1600352 h 3370881"/>
                          <a:gd name="connsiteX10" fmla="*/ 188259 w 2546209"/>
                          <a:gd name="connsiteY10" fmla="*/ 1582423 h 3370881"/>
                          <a:gd name="connsiteX11" fmla="*/ 228600 w 2546209"/>
                          <a:gd name="connsiteY11" fmla="*/ 1564493 h 3370881"/>
                          <a:gd name="connsiteX12" fmla="*/ 255494 w 2546209"/>
                          <a:gd name="connsiteY12" fmla="*/ 1546564 h 3370881"/>
                          <a:gd name="connsiteX13" fmla="*/ 300318 w 2546209"/>
                          <a:gd name="connsiteY13" fmla="*/ 1524152 h 3370881"/>
                          <a:gd name="connsiteX14" fmla="*/ 313765 w 2546209"/>
                          <a:gd name="connsiteY14" fmla="*/ 1515187 h 3370881"/>
                          <a:gd name="connsiteX15" fmla="*/ 340659 w 2546209"/>
                          <a:gd name="connsiteY15" fmla="*/ 1510705 h 3370881"/>
                          <a:gd name="connsiteX16" fmla="*/ 363070 w 2546209"/>
                          <a:gd name="connsiteY16" fmla="*/ 1506223 h 3370881"/>
                          <a:gd name="connsiteX17" fmla="*/ 389965 w 2546209"/>
                          <a:gd name="connsiteY17" fmla="*/ 1501740 h 3370881"/>
                          <a:gd name="connsiteX18" fmla="*/ 425823 w 2546209"/>
                          <a:gd name="connsiteY18" fmla="*/ 1497258 h 3370881"/>
                          <a:gd name="connsiteX19" fmla="*/ 470647 w 2546209"/>
                          <a:gd name="connsiteY19" fmla="*/ 1488293 h 3370881"/>
                          <a:gd name="connsiteX20" fmla="*/ 515470 w 2546209"/>
                          <a:gd name="connsiteY20" fmla="*/ 1479329 h 3370881"/>
                          <a:gd name="connsiteX21" fmla="*/ 528918 w 2546209"/>
                          <a:gd name="connsiteY21" fmla="*/ 1470364 h 3370881"/>
                          <a:gd name="connsiteX22" fmla="*/ 600635 w 2546209"/>
                          <a:gd name="connsiteY22" fmla="*/ 1456917 h 3370881"/>
                          <a:gd name="connsiteX23" fmla="*/ 690282 w 2546209"/>
                          <a:gd name="connsiteY23" fmla="*/ 1447952 h 3370881"/>
                          <a:gd name="connsiteX24" fmla="*/ 793376 w 2546209"/>
                          <a:gd name="connsiteY24" fmla="*/ 1452434 h 3370881"/>
                          <a:gd name="connsiteX25" fmla="*/ 874059 w 2546209"/>
                          <a:gd name="connsiteY25" fmla="*/ 1465881 h 3370881"/>
                          <a:gd name="connsiteX26" fmla="*/ 914400 w 2546209"/>
                          <a:gd name="connsiteY26" fmla="*/ 1470364 h 3370881"/>
                          <a:gd name="connsiteX27" fmla="*/ 1030941 w 2546209"/>
                          <a:gd name="connsiteY27" fmla="*/ 1483811 h 3370881"/>
                          <a:gd name="connsiteX28" fmla="*/ 1151965 w 2546209"/>
                          <a:gd name="connsiteY28" fmla="*/ 1492776 h 3370881"/>
                          <a:gd name="connsiteX29" fmla="*/ 1281953 w 2546209"/>
                          <a:gd name="connsiteY29" fmla="*/ 1501740 h 3370881"/>
                          <a:gd name="connsiteX30" fmla="*/ 1465729 w 2546209"/>
                          <a:gd name="connsiteY30" fmla="*/ 1497258 h 3370881"/>
                          <a:gd name="connsiteX31" fmla="*/ 1510553 w 2546209"/>
                          <a:gd name="connsiteY31" fmla="*/ 1492776 h 3370881"/>
                          <a:gd name="connsiteX32" fmla="*/ 1582270 w 2546209"/>
                          <a:gd name="connsiteY32" fmla="*/ 1461399 h 3370881"/>
                          <a:gd name="connsiteX33" fmla="*/ 1604682 w 2546209"/>
                          <a:gd name="connsiteY33" fmla="*/ 1456917 h 3370881"/>
                          <a:gd name="connsiteX34" fmla="*/ 1622612 w 2546209"/>
                          <a:gd name="connsiteY34" fmla="*/ 1447952 h 3370881"/>
                          <a:gd name="connsiteX35" fmla="*/ 1645023 w 2546209"/>
                          <a:gd name="connsiteY35" fmla="*/ 1438987 h 3370881"/>
                          <a:gd name="connsiteX36" fmla="*/ 1662953 w 2546209"/>
                          <a:gd name="connsiteY36" fmla="*/ 1425540 h 3370881"/>
                          <a:gd name="connsiteX37" fmla="*/ 1698812 w 2546209"/>
                          <a:gd name="connsiteY37" fmla="*/ 1407611 h 3370881"/>
                          <a:gd name="connsiteX38" fmla="*/ 1739153 w 2546209"/>
                          <a:gd name="connsiteY38" fmla="*/ 1380717 h 3370881"/>
                          <a:gd name="connsiteX39" fmla="*/ 1752600 w 2546209"/>
                          <a:gd name="connsiteY39" fmla="*/ 1367270 h 3370881"/>
                          <a:gd name="connsiteX40" fmla="*/ 1775012 w 2546209"/>
                          <a:gd name="connsiteY40" fmla="*/ 1353823 h 3370881"/>
                          <a:gd name="connsiteX41" fmla="*/ 1797423 w 2546209"/>
                          <a:gd name="connsiteY41" fmla="*/ 1335893 h 3370881"/>
                          <a:gd name="connsiteX42" fmla="*/ 1810870 w 2546209"/>
                          <a:gd name="connsiteY42" fmla="*/ 1304517 h 3370881"/>
                          <a:gd name="connsiteX43" fmla="*/ 1815353 w 2546209"/>
                          <a:gd name="connsiteY43" fmla="*/ 1291070 h 3370881"/>
                          <a:gd name="connsiteX44" fmla="*/ 1801906 w 2546209"/>
                          <a:gd name="connsiteY44" fmla="*/ 1138670 h 3370881"/>
                          <a:gd name="connsiteX45" fmla="*/ 1792941 w 2546209"/>
                          <a:gd name="connsiteY45" fmla="*/ 1125223 h 3370881"/>
                          <a:gd name="connsiteX46" fmla="*/ 1757082 w 2546209"/>
                          <a:gd name="connsiteY46" fmla="*/ 1093846 h 3370881"/>
                          <a:gd name="connsiteX47" fmla="*/ 1730188 w 2546209"/>
                          <a:gd name="connsiteY47" fmla="*/ 1066952 h 3370881"/>
                          <a:gd name="connsiteX48" fmla="*/ 1703294 w 2546209"/>
                          <a:gd name="connsiteY48" fmla="*/ 1049023 h 3370881"/>
                          <a:gd name="connsiteX49" fmla="*/ 1622612 w 2546209"/>
                          <a:gd name="connsiteY49" fmla="*/ 1053505 h 3370881"/>
                          <a:gd name="connsiteX50" fmla="*/ 1595718 w 2546209"/>
                          <a:gd name="connsiteY50" fmla="*/ 1062470 h 3370881"/>
                          <a:gd name="connsiteX51" fmla="*/ 1573306 w 2546209"/>
                          <a:gd name="connsiteY51" fmla="*/ 1066952 h 3370881"/>
                          <a:gd name="connsiteX52" fmla="*/ 1453385 w 2546209"/>
                          <a:gd name="connsiteY52" fmla="*/ 1082761 h 3370881"/>
                          <a:gd name="connsiteX53" fmla="*/ 1326776 w 2546209"/>
                          <a:gd name="connsiteY53" fmla="*/ 1062470 h 3370881"/>
                          <a:gd name="connsiteX54" fmla="*/ 1308847 w 2546209"/>
                          <a:gd name="connsiteY54" fmla="*/ 1057987 h 3370881"/>
                          <a:gd name="connsiteX55" fmla="*/ 1277470 w 2546209"/>
                          <a:gd name="connsiteY55" fmla="*/ 1053505 h 3370881"/>
                          <a:gd name="connsiteX56" fmla="*/ 1259541 w 2546209"/>
                          <a:gd name="connsiteY56" fmla="*/ 1049023 h 3370881"/>
                          <a:gd name="connsiteX57" fmla="*/ 1232647 w 2546209"/>
                          <a:gd name="connsiteY57" fmla="*/ 1044540 h 3370881"/>
                          <a:gd name="connsiteX58" fmla="*/ 1053353 w 2546209"/>
                          <a:gd name="connsiteY58" fmla="*/ 1049023 h 3370881"/>
                          <a:gd name="connsiteX59" fmla="*/ 1035423 w 2546209"/>
                          <a:gd name="connsiteY59" fmla="*/ 1053505 h 3370881"/>
                          <a:gd name="connsiteX60" fmla="*/ 1008529 w 2546209"/>
                          <a:gd name="connsiteY60" fmla="*/ 1057987 h 3370881"/>
                          <a:gd name="connsiteX61" fmla="*/ 995082 w 2546209"/>
                          <a:gd name="connsiteY61" fmla="*/ 1062470 h 3370881"/>
                          <a:gd name="connsiteX62" fmla="*/ 945776 w 2546209"/>
                          <a:gd name="connsiteY62" fmla="*/ 1031093 h 3370881"/>
                          <a:gd name="connsiteX63" fmla="*/ 941294 w 2546209"/>
                          <a:gd name="connsiteY63" fmla="*/ 1017646 h 3370881"/>
                          <a:gd name="connsiteX64" fmla="*/ 932329 w 2546209"/>
                          <a:gd name="connsiteY64" fmla="*/ 919034 h 3370881"/>
                          <a:gd name="connsiteX65" fmla="*/ 914400 w 2546209"/>
                          <a:gd name="connsiteY65" fmla="*/ 901105 h 3370881"/>
                          <a:gd name="connsiteX66" fmla="*/ 918882 w 2546209"/>
                          <a:gd name="connsiteY66" fmla="*/ 869729 h 3370881"/>
                          <a:gd name="connsiteX67" fmla="*/ 941294 w 2546209"/>
                          <a:gd name="connsiteY67" fmla="*/ 865246 h 3370881"/>
                          <a:gd name="connsiteX68" fmla="*/ 959223 w 2546209"/>
                          <a:gd name="connsiteY68" fmla="*/ 851799 h 3370881"/>
                          <a:gd name="connsiteX69" fmla="*/ 990600 w 2546209"/>
                          <a:gd name="connsiteY69" fmla="*/ 847317 h 3370881"/>
                          <a:gd name="connsiteX70" fmla="*/ 1129553 w 2546209"/>
                          <a:gd name="connsiteY70" fmla="*/ 838352 h 3370881"/>
                          <a:gd name="connsiteX71" fmla="*/ 1147482 w 2546209"/>
                          <a:gd name="connsiteY71" fmla="*/ 829387 h 3370881"/>
                          <a:gd name="connsiteX72" fmla="*/ 1178859 w 2546209"/>
                          <a:gd name="connsiteY72" fmla="*/ 806976 h 3370881"/>
                          <a:gd name="connsiteX73" fmla="*/ 1192306 w 2546209"/>
                          <a:gd name="connsiteY73" fmla="*/ 793529 h 3370881"/>
                          <a:gd name="connsiteX74" fmla="*/ 1214718 w 2546209"/>
                          <a:gd name="connsiteY74" fmla="*/ 784564 h 3370881"/>
                          <a:gd name="connsiteX75" fmla="*/ 1241612 w 2546209"/>
                          <a:gd name="connsiteY75" fmla="*/ 771117 h 3370881"/>
                          <a:gd name="connsiteX76" fmla="*/ 1277470 w 2546209"/>
                          <a:gd name="connsiteY76" fmla="*/ 753187 h 3370881"/>
                          <a:gd name="connsiteX77" fmla="*/ 1295400 w 2546209"/>
                          <a:gd name="connsiteY77" fmla="*/ 730776 h 3370881"/>
                          <a:gd name="connsiteX78" fmla="*/ 1317812 w 2546209"/>
                          <a:gd name="connsiteY78" fmla="*/ 708364 h 3370881"/>
                          <a:gd name="connsiteX79" fmla="*/ 1353670 w 2546209"/>
                          <a:gd name="connsiteY79" fmla="*/ 663540 h 3370881"/>
                          <a:gd name="connsiteX80" fmla="*/ 1371600 w 2546209"/>
                          <a:gd name="connsiteY80" fmla="*/ 636646 h 3370881"/>
                          <a:gd name="connsiteX81" fmla="*/ 1380565 w 2546209"/>
                          <a:gd name="connsiteY81" fmla="*/ 596305 h 3370881"/>
                          <a:gd name="connsiteX82" fmla="*/ 1385047 w 2546209"/>
                          <a:gd name="connsiteY82" fmla="*/ 582858 h 3370881"/>
                          <a:gd name="connsiteX83" fmla="*/ 1380565 w 2546209"/>
                          <a:gd name="connsiteY83" fmla="*/ 533552 h 3370881"/>
                          <a:gd name="connsiteX84" fmla="*/ 1367118 w 2546209"/>
                          <a:gd name="connsiteY84" fmla="*/ 524587 h 3370881"/>
                          <a:gd name="connsiteX85" fmla="*/ 1349188 w 2546209"/>
                          <a:gd name="connsiteY85" fmla="*/ 520105 h 3370881"/>
                          <a:gd name="connsiteX86" fmla="*/ 1326776 w 2546209"/>
                          <a:gd name="connsiteY86" fmla="*/ 511140 h 3370881"/>
                          <a:gd name="connsiteX87" fmla="*/ 1281953 w 2546209"/>
                          <a:gd name="connsiteY87" fmla="*/ 515623 h 3370881"/>
                          <a:gd name="connsiteX88" fmla="*/ 1250576 w 2546209"/>
                          <a:gd name="connsiteY88" fmla="*/ 529070 h 3370881"/>
                          <a:gd name="connsiteX89" fmla="*/ 1210235 w 2546209"/>
                          <a:gd name="connsiteY89" fmla="*/ 542517 h 3370881"/>
                          <a:gd name="connsiteX90" fmla="*/ 1183341 w 2546209"/>
                          <a:gd name="connsiteY90" fmla="*/ 555964 h 3370881"/>
                          <a:gd name="connsiteX91" fmla="*/ 1160929 w 2546209"/>
                          <a:gd name="connsiteY91" fmla="*/ 569411 h 3370881"/>
                          <a:gd name="connsiteX92" fmla="*/ 1134035 w 2546209"/>
                          <a:gd name="connsiteY92" fmla="*/ 578376 h 3370881"/>
                          <a:gd name="connsiteX93" fmla="*/ 1111623 w 2546209"/>
                          <a:gd name="connsiteY93" fmla="*/ 587340 h 3370881"/>
                          <a:gd name="connsiteX94" fmla="*/ 1084729 w 2546209"/>
                          <a:gd name="connsiteY94" fmla="*/ 596305 h 3370881"/>
                          <a:gd name="connsiteX95" fmla="*/ 986118 w 2546209"/>
                          <a:gd name="connsiteY95" fmla="*/ 591823 h 3370881"/>
                          <a:gd name="connsiteX96" fmla="*/ 927847 w 2546209"/>
                          <a:gd name="connsiteY96" fmla="*/ 578376 h 3370881"/>
                          <a:gd name="connsiteX97" fmla="*/ 896470 w 2546209"/>
                          <a:gd name="connsiteY97" fmla="*/ 555964 h 3370881"/>
                          <a:gd name="connsiteX98" fmla="*/ 883023 w 2546209"/>
                          <a:gd name="connsiteY98" fmla="*/ 546999 h 3370881"/>
                          <a:gd name="connsiteX99" fmla="*/ 865094 w 2546209"/>
                          <a:gd name="connsiteY99" fmla="*/ 497693 h 3370881"/>
                          <a:gd name="connsiteX100" fmla="*/ 869576 w 2546209"/>
                          <a:gd name="connsiteY100" fmla="*/ 403564 h 3370881"/>
                          <a:gd name="connsiteX101" fmla="*/ 874059 w 2546209"/>
                          <a:gd name="connsiteY101" fmla="*/ 385634 h 3370881"/>
                          <a:gd name="connsiteX102" fmla="*/ 883023 w 2546209"/>
                          <a:gd name="connsiteY102" fmla="*/ 372187 h 3370881"/>
                          <a:gd name="connsiteX103" fmla="*/ 909918 w 2546209"/>
                          <a:gd name="connsiteY103" fmla="*/ 363223 h 3370881"/>
                          <a:gd name="connsiteX104" fmla="*/ 914400 w 2546209"/>
                          <a:gd name="connsiteY104" fmla="*/ 385634 h 3370881"/>
                          <a:gd name="connsiteX105" fmla="*/ 909918 w 2546209"/>
                          <a:gd name="connsiteY105" fmla="*/ 408046 h 3370881"/>
                          <a:gd name="connsiteX106" fmla="*/ 900953 w 2546209"/>
                          <a:gd name="connsiteY106" fmla="*/ 466317 h 3370881"/>
                          <a:gd name="connsiteX107" fmla="*/ 905435 w 2546209"/>
                          <a:gd name="connsiteY107" fmla="*/ 515623 h 3370881"/>
                          <a:gd name="connsiteX108" fmla="*/ 932329 w 2546209"/>
                          <a:gd name="connsiteY108" fmla="*/ 551481 h 3370881"/>
                          <a:gd name="connsiteX109" fmla="*/ 954741 w 2546209"/>
                          <a:gd name="connsiteY109" fmla="*/ 560446 h 3370881"/>
                          <a:gd name="connsiteX110" fmla="*/ 972670 w 2546209"/>
                          <a:gd name="connsiteY110" fmla="*/ 569411 h 3370881"/>
                          <a:gd name="connsiteX111" fmla="*/ 1066800 w 2546209"/>
                          <a:gd name="connsiteY111" fmla="*/ 564929 h 3370881"/>
                          <a:gd name="connsiteX112" fmla="*/ 1111623 w 2546209"/>
                          <a:gd name="connsiteY112" fmla="*/ 551481 h 3370881"/>
                          <a:gd name="connsiteX113" fmla="*/ 1129553 w 2546209"/>
                          <a:gd name="connsiteY113" fmla="*/ 538034 h 3370881"/>
                          <a:gd name="connsiteX114" fmla="*/ 1156447 w 2546209"/>
                          <a:gd name="connsiteY114" fmla="*/ 511140 h 3370881"/>
                          <a:gd name="connsiteX115" fmla="*/ 1160929 w 2546209"/>
                          <a:gd name="connsiteY115" fmla="*/ 493211 h 3370881"/>
                          <a:gd name="connsiteX116" fmla="*/ 1178859 w 2546209"/>
                          <a:gd name="connsiteY116" fmla="*/ 331846 h 3370881"/>
                          <a:gd name="connsiteX117" fmla="*/ 1215315 w 2546209"/>
                          <a:gd name="connsiteY117" fmla="*/ 270289 h 3370881"/>
                          <a:gd name="connsiteX118" fmla="*/ 1214718 w 2546209"/>
                          <a:gd name="connsiteY118" fmla="*/ 367705 h 3370881"/>
                          <a:gd name="connsiteX119" fmla="*/ 1201270 w 2546209"/>
                          <a:gd name="connsiteY119" fmla="*/ 412529 h 3370881"/>
                          <a:gd name="connsiteX120" fmla="*/ 1210235 w 2546209"/>
                          <a:gd name="connsiteY120" fmla="*/ 461834 h 3370881"/>
                          <a:gd name="connsiteX121" fmla="*/ 1214718 w 2546209"/>
                          <a:gd name="connsiteY121" fmla="*/ 475281 h 3370881"/>
                          <a:gd name="connsiteX122" fmla="*/ 1228165 w 2546209"/>
                          <a:gd name="connsiteY122" fmla="*/ 484246 h 3370881"/>
                          <a:gd name="connsiteX123" fmla="*/ 1250576 w 2546209"/>
                          <a:gd name="connsiteY123" fmla="*/ 502176 h 3370881"/>
                          <a:gd name="connsiteX124" fmla="*/ 1317812 w 2546209"/>
                          <a:gd name="connsiteY124" fmla="*/ 497693 h 3370881"/>
                          <a:gd name="connsiteX125" fmla="*/ 1353670 w 2546209"/>
                          <a:gd name="connsiteY125" fmla="*/ 488729 h 3370881"/>
                          <a:gd name="connsiteX126" fmla="*/ 1506070 w 2546209"/>
                          <a:gd name="connsiteY126" fmla="*/ 457352 h 3370881"/>
                          <a:gd name="connsiteX127" fmla="*/ 1550894 w 2546209"/>
                          <a:gd name="connsiteY127" fmla="*/ 430458 h 3370881"/>
                          <a:gd name="connsiteX128" fmla="*/ 1564341 w 2546209"/>
                          <a:gd name="connsiteY128" fmla="*/ 417011 h 3370881"/>
                          <a:gd name="connsiteX129" fmla="*/ 1586753 w 2546209"/>
                          <a:gd name="connsiteY129" fmla="*/ 399081 h 3370881"/>
                          <a:gd name="connsiteX130" fmla="*/ 1595718 w 2546209"/>
                          <a:gd name="connsiteY130" fmla="*/ 381152 h 3370881"/>
                          <a:gd name="connsiteX131" fmla="*/ 1600200 w 2546209"/>
                          <a:gd name="connsiteY131" fmla="*/ 363223 h 3370881"/>
                          <a:gd name="connsiteX132" fmla="*/ 1609165 w 2546209"/>
                          <a:gd name="connsiteY132" fmla="*/ 313917 h 3370881"/>
                          <a:gd name="connsiteX133" fmla="*/ 1537447 w 2546209"/>
                          <a:gd name="connsiteY133" fmla="*/ 188411 h 3370881"/>
                          <a:gd name="connsiteX134" fmla="*/ 1613647 w 2546209"/>
                          <a:gd name="connsiteY134" fmla="*/ 399081 h 3370881"/>
                          <a:gd name="connsiteX135" fmla="*/ 1627094 w 2546209"/>
                          <a:gd name="connsiteY135" fmla="*/ 417011 h 3370881"/>
                          <a:gd name="connsiteX136" fmla="*/ 1658470 w 2546209"/>
                          <a:gd name="connsiteY136" fmla="*/ 412529 h 3370881"/>
                          <a:gd name="connsiteX137" fmla="*/ 1685365 w 2546209"/>
                          <a:gd name="connsiteY137" fmla="*/ 390117 h 3370881"/>
                          <a:gd name="connsiteX138" fmla="*/ 1694329 w 2546209"/>
                          <a:gd name="connsiteY138" fmla="*/ 376670 h 3370881"/>
                          <a:gd name="connsiteX139" fmla="*/ 1734670 w 2546209"/>
                          <a:gd name="connsiteY139" fmla="*/ 354258 h 3370881"/>
                          <a:gd name="connsiteX140" fmla="*/ 1743635 w 2546209"/>
                          <a:gd name="connsiteY140" fmla="*/ 340811 h 3370881"/>
                          <a:gd name="connsiteX141" fmla="*/ 1757082 w 2546209"/>
                          <a:gd name="connsiteY141" fmla="*/ 336329 h 3370881"/>
                          <a:gd name="connsiteX142" fmla="*/ 1899621 w 2546209"/>
                          <a:gd name="connsiteY142" fmla="*/ 211719 h 3370881"/>
                          <a:gd name="connsiteX143" fmla="*/ 1772023 w 2546209"/>
                          <a:gd name="connsiteY143" fmla="*/ 77249 h 3370881"/>
                          <a:gd name="connsiteX144" fmla="*/ 1824225 w 2546209"/>
                          <a:gd name="connsiteY144" fmla="*/ 214081 h 3370881"/>
                          <a:gd name="connsiteX145" fmla="*/ 1843741 w 2546209"/>
                          <a:gd name="connsiteY145" fmla="*/ 328858 h 3370881"/>
                          <a:gd name="connsiteX146" fmla="*/ 1788459 w 2546209"/>
                          <a:gd name="connsiteY146" fmla="*/ 367705 h 3370881"/>
                          <a:gd name="connsiteX147" fmla="*/ 1761565 w 2546209"/>
                          <a:gd name="connsiteY147" fmla="*/ 390117 h 3370881"/>
                          <a:gd name="connsiteX148" fmla="*/ 1783976 w 2546209"/>
                          <a:gd name="connsiteY148" fmla="*/ 399081 h 3370881"/>
                          <a:gd name="connsiteX149" fmla="*/ 1878106 w 2546209"/>
                          <a:gd name="connsiteY149" fmla="*/ 390117 h 3370881"/>
                          <a:gd name="connsiteX150" fmla="*/ 1891553 w 2546209"/>
                          <a:gd name="connsiteY150" fmla="*/ 381152 h 3370881"/>
                          <a:gd name="connsiteX151" fmla="*/ 1918447 w 2546209"/>
                          <a:gd name="connsiteY151" fmla="*/ 372187 h 3370881"/>
                          <a:gd name="connsiteX152" fmla="*/ 1940859 w 2546209"/>
                          <a:gd name="connsiteY152" fmla="*/ 358740 h 3370881"/>
                          <a:gd name="connsiteX153" fmla="*/ 1954306 w 2546209"/>
                          <a:gd name="connsiteY153" fmla="*/ 354258 h 3370881"/>
                          <a:gd name="connsiteX154" fmla="*/ 2003612 w 2546209"/>
                          <a:gd name="connsiteY154" fmla="*/ 327364 h 3370881"/>
                          <a:gd name="connsiteX155" fmla="*/ 2069054 w 2546209"/>
                          <a:gd name="connsiteY155" fmla="*/ 40493 h 3370881"/>
                          <a:gd name="connsiteX156" fmla="*/ 1999129 w 2546209"/>
                          <a:gd name="connsiteY156" fmla="*/ 358740 h 3370881"/>
                          <a:gd name="connsiteX157" fmla="*/ 1994647 w 2546209"/>
                          <a:gd name="connsiteY157" fmla="*/ 372187 h 3370881"/>
                          <a:gd name="connsiteX158" fmla="*/ 2039470 w 2546209"/>
                          <a:gd name="connsiteY158" fmla="*/ 390117 h 3370881"/>
                          <a:gd name="connsiteX159" fmla="*/ 2115670 w 2546209"/>
                          <a:gd name="connsiteY159" fmla="*/ 390117 h 3370881"/>
                          <a:gd name="connsiteX160" fmla="*/ 2160494 w 2546209"/>
                          <a:gd name="connsiteY160" fmla="*/ 376670 h 3370881"/>
                          <a:gd name="connsiteX161" fmla="*/ 2191870 w 2546209"/>
                          <a:gd name="connsiteY161" fmla="*/ 363223 h 3370881"/>
                          <a:gd name="connsiteX162" fmla="*/ 2205318 w 2546209"/>
                          <a:gd name="connsiteY162" fmla="*/ 358740 h 3370881"/>
                          <a:gd name="connsiteX163" fmla="*/ 2232212 w 2546209"/>
                          <a:gd name="connsiteY163" fmla="*/ 340811 h 3370881"/>
                          <a:gd name="connsiteX164" fmla="*/ 2312894 w 2546209"/>
                          <a:gd name="connsiteY164" fmla="*/ 183929 h 3370881"/>
                          <a:gd name="connsiteX165" fmla="*/ 2339788 w 2546209"/>
                          <a:gd name="connsiteY165" fmla="*/ 151 h 3370881"/>
                          <a:gd name="connsiteX166" fmla="*/ 2357718 w 2546209"/>
                          <a:gd name="connsiteY166" fmla="*/ 215305 h 3370881"/>
                          <a:gd name="connsiteX167" fmla="*/ 2254623 w 2546209"/>
                          <a:gd name="connsiteY167" fmla="*/ 376670 h 3370881"/>
                          <a:gd name="connsiteX168" fmla="*/ 2245659 w 2546209"/>
                          <a:gd name="connsiteY168" fmla="*/ 390117 h 3370881"/>
                          <a:gd name="connsiteX169" fmla="*/ 2254623 w 2546209"/>
                          <a:gd name="connsiteY169" fmla="*/ 403564 h 3370881"/>
                          <a:gd name="connsiteX170" fmla="*/ 2353235 w 2546209"/>
                          <a:gd name="connsiteY170" fmla="*/ 399081 h 3370881"/>
                          <a:gd name="connsiteX171" fmla="*/ 2366682 w 2546209"/>
                          <a:gd name="connsiteY171" fmla="*/ 394599 h 3370881"/>
                          <a:gd name="connsiteX172" fmla="*/ 2389094 w 2546209"/>
                          <a:gd name="connsiteY172" fmla="*/ 390117 h 3370881"/>
                          <a:gd name="connsiteX173" fmla="*/ 2424953 w 2546209"/>
                          <a:gd name="connsiteY173" fmla="*/ 367705 h 3370881"/>
                          <a:gd name="connsiteX174" fmla="*/ 2451847 w 2546209"/>
                          <a:gd name="connsiteY174" fmla="*/ 358740 h 3370881"/>
                          <a:gd name="connsiteX175" fmla="*/ 2541495 w 2546209"/>
                          <a:gd name="connsiteY175" fmla="*/ 62906 h 3370881"/>
                          <a:gd name="connsiteX176" fmla="*/ 2505635 w 2546209"/>
                          <a:gd name="connsiteY176" fmla="*/ 372187 h 3370881"/>
                          <a:gd name="connsiteX177" fmla="*/ 2483223 w 2546209"/>
                          <a:gd name="connsiteY177" fmla="*/ 385634 h 3370881"/>
                          <a:gd name="connsiteX178" fmla="*/ 2465294 w 2546209"/>
                          <a:gd name="connsiteY178" fmla="*/ 399081 h 3370881"/>
                          <a:gd name="connsiteX179" fmla="*/ 2442882 w 2546209"/>
                          <a:gd name="connsiteY179" fmla="*/ 403564 h 3370881"/>
                          <a:gd name="connsiteX180" fmla="*/ 2398059 w 2546209"/>
                          <a:gd name="connsiteY180" fmla="*/ 417011 h 3370881"/>
                          <a:gd name="connsiteX181" fmla="*/ 2375647 w 2546209"/>
                          <a:gd name="connsiteY181" fmla="*/ 425976 h 3370881"/>
                          <a:gd name="connsiteX182" fmla="*/ 2357718 w 2546209"/>
                          <a:gd name="connsiteY182" fmla="*/ 430458 h 3370881"/>
                          <a:gd name="connsiteX183" fmla="*/ 2344270 w 2546209"/>
                          <a:gd name="connsiteY183" fmla="*/ 461834 h 3370881"/>
                          <a:gd name="connsiteX184" fmla="*/ 2353235 w 2546209"/>
                          <a:gd name="connsiteY184" fmla="*/ 502176 h 3370881"/>
                          <a:gd name="connsiteX185" fmla="*/ 2362200 w 2546209"/>
                          <a:gd name="connsiteY185" fmla="*/ 515623 h 3370881"/>
                          <a:gd name="connsiteX186" fmla="*/ 2344270 w 2546209"/>
                          <a:gd name="connsiteY186" fmla="*/ 587340 h 3370881"/>
                          <a:gd name="connsiteX187" fmla="*/ 2321859 w 2546209"/>
                          <a:gd name="connsiteY187" fmla="*/ 614234 h 3370881"/>
                          <a:gd name="connsiteX188" fmla="*/ 2308412 w 2546209"/>
                          <a:gd name="connsiteY188" fmla="*/ 636646 h 3370881"/>
                          <a:gd name="connsiteX189" fmla="*/ 2281518 w 2546209"/>
                          <a:gd name="connsiteY189" fmla="*/ 641129 h 3370881"/>
                          <a:gd name="connsiteX190" fmla="*/ 2259106 w 2546209"/>
                          <a:gd name="connsiteY190" fmla="*/ 636646 h 3370881"/>
                          <a:gd name="connsiteX191" fmla="*/ 2277035 w 2546209"/>
                          <a:gd name="connsiteY191" fmla="*/ 578376 h 3370881"/>
                          <a:gd name="connsiteX192" fmla="*/ 2290482 w 2546209"/>
                          <a:gd name="connsiteY192" fmla="*/ 542517 h 3370881"/>
                          <a:gd name="connsiteX193" fmla="*/ 2286000 w 2546209"/>
                          <a:gd name="connsiteY193" fmla="*/ 506658 h 3370881"/>
                          <a:gd name="connsiteX194" fmla="*/ 2245659 w 2546209"/>
                          <a:gd name="connsiteY194" fmla="*/ 448387 h 3370881"/>
                          <a:gd name="connsiteX195" fmla="*/ 2200835 w 2546209"/>
                          <a:gd name="connsiteY195" fmla="*/ 430458 h 3370881"/>
                          <a:gd name="connsiteX196" fmla="*/ 2169459 w 2546209"/>
                          <a:gd name="connsiteY196" fmla="*/ 425976 h 3370881"/>
                          <a:gd name="connsiteX197" fmla="*/ 2102223 w 2546209"/>
                          <a:gd name="connsiteY197" fmla="*/ 430458 h 3370881"/>
                          <a:gd name="connsiteX198" fmla="*/ 2084294 w 2546209"/>
                          <a:gd name="connsiteY198" fmla="*/ 439423 h 3370881"/>
                          <a:gd name="connsiteX199" fmla="*/ 2070847 w 2546209"/>
                          <a:gd name="connsiteY199" fmla="*/ 443905 h 3370881"/>
                          <a:gd name="connsiteX200" fmla="*/ 2061882 w 2546209"/>
                          <a:gd name="connsiteY200" fmla="*/ 461834 h 3370881"/>
                          <a:gd name="connsiteX201" fmla="*/ 2034988 w 2546209"/>
                          <a:gd name="connsiteY201" fmla="*/ 475281 h 3370881"/>
                          <a:gd name="connsiteX202" fmla="*/ 1783976 w 2546209"/>
                          <a:gd name="connsiteY202" fmla="*/ 479764 h 3370881"/>
                          <a:gd name="connsiteX203" fmla="*/ 1766047 w 2546209"/>
                          <a:gd name="connsiteY203" fmla="*/ 488729 h 3370881"/>
                          <a:gd name="connsiteX204" fmla="*/ 1703294 w 2546209"/>
                          <a:gd name="connsiteY204" fmla="*/ 506658 h 3370881"/>
                          <a:gd name="connsiteX205" fmla="*/ 1689847 w 2546209"/>
                          <a:gd name="connsiteY205" fmla="*/ 511140 h 3370881"/>
                          <a:gd name="connsiteX206" fmla="*/ 1676400 w 2546209"/>
                          <a:gd name="connsiteY206" fmla="*/ 520105 h 3370881"/>
                          <a:gd name="connsiteX207" fmla="*/ 1649506 w 2546209"/>
                          <a:gd name="connsiteY207" fmla="*/ 529070 h 3370881"/>
                          <a:gd name="connsiteX208" fmla="*/ 1636059 w 2546209"/>
                          <a:gd name="connsiteY208" fmla="*/ 538034 h 3370881"/>
                          <a:gd name="connsiteX209" fmla="*/ 1622612 w 2546209"/>
                          <a:gd name="connsiteY209" fmla="*/ 551481 h 3370881"/>
                          <a:gd name="connsiteX210" fmla="*/ 1609165 w 2546209"/>
                          <a:gd name="connsiteY210" fmla="*/ 555964 h 3370881"/>
                          <a:gd name="connsiteX211" fmla="*/ 1577788 w 2546209"/>
                          <a:gd name="connsiteY211" fmla="*/ 587340 h 3370881"/>
                          <a:gd name="connsiteX212" fmla="*/ 1568823 w 2546209"/>
                          <a:gd name="connsiteY212" fmla="*/ 600787 h 3370881"/>
                          <a:gd name="connsiteX213" fmla="*/ 1555376 w 2546209"/>
                          <a:gd name="connsiteY213" fmla="*/ 614234 h 3370881"/>
                          <a:gd name="connsiteX214" fmla="*/ 1524000 w 2546209"/>
                          <a:gd name="connsiteY214" fmla="*/ 654576 h 3370881"/>
                          <a:gd name="connsiteX215" fmla="*/ 1519518 w 2546209"/>
                          <a:gd name="connsiteY215" fmla="*/ 668023 h 3370881"/>
                          <a:gd name="connsiteX216" fmla="*/ 1528482 w 2546209"/>
                          <a:gd name="connsiteY216" fmla="*/ 708364 h 3370881"/>
                          <a:gd name="connsiteX217" fmla="*/ 1537447 w 2546209"/>
                          <a:gd name="connsiteY217" fmla="*/ 721811 h 3370881"/>
                          <a:gd name="connsiteX218" fmla="*/ 1568823 w 2546209"/>
                          <a:gd name="connsiteY218" fmla="*/ 712846 h 3370881"/>
                          <a:gd name="connsiteX219" fmla="*/ 1600200 w 2546209"/>
                          <a:gd name="connsiteY219" fmla="*/ 712846 h 3370881"/>
                          <a:gd name="connsiteX220" fmla="*/ 1631576 w 2546209"/>
                          <a:gd name="connsiteY220" fmla="*/ 690434 h 3370881"/>
                          <a:gd name="connsiteX221" fmla="*/ 1645023 w 2546209"/>
                          <a:gd name="connsiteY221" fmla="*/ 676987 h 3370881"/>
                          <a:gd name="connsiteX222" fmla="*/ 1685365 w 2546209"/>
                          <a:gd name="connsiteY222" fmla="*/ 645611 h 3370881"/>
                          <a:gd name="connsiteX223" fmla="*/ 1716741 w 2546209"/>
                          <a:gd name="connsiteY223" fmla="*/ 614234 h 3370881"/>
                          <a:gd name="connsiteX224" fmla="*/ 1748118 w 2546209"/>
                          <a:gd name="connsiteY224" fmla="*/ 596305 h 3370881"/>
                          <a:gd name="connsiteX225" fmla="*/ 1761565 w 2546209"/>
                          <a:gd name="connsiteY225" fmla="*/ 591823 h 3370881"/>
                          <a:gd name="connsiteX226" fmla="*/ 1779494 w 2546209"/>
                          <a:gd name="connsiteY226" fmla="*/ 582858 h 3370881"/>
                          <a:gd name="connsiteX227" fmla="*/ 1815353 w 2546209"/>
                          <a:gd name="connsiteY227" fmla="*/ 573893 h 3370881"/>
                          <a:gd name="connsiteX228" fmla="*/ 2030506 w 2546209"/>
                          <a:gd name="connsiteY228" fmla="*/ 578376 h 3370881"/>
                          <a:gd name="connsiteX229" fmla="*/ 2017059 w 2546209"/>
                          <a:gd name="connsiteY229" fmla="*/ 600787 h 3370881"/>
                          <a:gd name="connsiteX230" fmla="*/ 1981200 w 2546209"/>
                          <a:gd name="connsiteY230" fmla="*/ 636646 h 3370881"/>
                          <a:gd name="connsiteX231" fmla="*/ 1967753 w 2546209"/>
                          <a:gd name="connsiteY231" fmla="*/ 650093 h 3370881"/>
                          <a:gd name="connsiteX232" fmla="*/ 1936376 w 2546209"/>
                          <a:gd name="connsiteY232" fmla="*/ 690434 h 3370881"/>
                          <a:gd name="connsiteX233" fmla="*/ 1905000 w 2546209"/>
                          <a:gd name="connsiteY233" fmla="*/ 717329 h 3370881"/>
                          <a:gd name="connsiteX234" fmla="*/ 1860176 w 2546209"/>
                          <a:gd name="connsiteY234" fmla="*/ 735258 h 3370881"/>
                          <a:gd name="connsiteX235" fmla="*/ 1788459 w 2546209"/>
                          <a:gd name="connsiteY235" fmla="*/ 744223 h 3370881"/>
                          <a:gd name="connsiteX236" fmla="*/ 1846729 w 2546209"/>
                          <a:gd name="connsiteY236" fmla="*/ 802493 h 3370881"/>
                          <a:gd name="connsiteX237" fmla="*/ 1913965 w 2546209"/>
                          <a:gd name="connsiteY237" fmla="*/ 829387 h 3370881"/>
                          <a:gd name="connsiteX238" fmla="*/ 1922929 w 2546209"/>
                          <a:gd name="connsiteY238" fmla="*/ 842834 h 3370881"/>
                          <a:gd name="connsiteX239" fmla="*/ 1967753 w 2546209"/>
                          <a:gd name="connsiteY239" fmla="*/ 883176 h 3370881"/>
                          <a:gd name="connsiteX240" fmla="*/ 1981200 w 2546209"/>
                          <a:gd name="connsiteY240" fmla="*/ 896623 h 3370881"/>
                          <a:gd name="connsiteX241" fmla="*/ 1994647 w 2546209"/>
                          <a:gd name="connsiteY241" fmla="*/ 905587 h 3370881"/>
                          <a:gd name="connsiteX242" fmla="*/ 2021541 w 2546209"/>
                          <a:gd name="connsiteY242" fmla="*/ 927999 h 3370881"/>
                          <a:gd name="connsiteX243" fmla="*/ 2030506 w 2546209"/>
                          <a:gd name="connsiteY243" fmla="*/ 941446 h 3370881"/>
                          <a:gd name="connsiteX244" fmla="*/ 2057400 w 2546209"/>
                          <a:gd name="connsiteY244" fmla="*/ 968340 h 3370881"/>
                          <a:gd name="connsiteX245" fmla="*/ 2088776 w 2546209"/>
                          <a:gd name="connsiteY245" fmla="*/ 1013164 h 3370881"/>
                          <a:gd name="connsiteX246" fmla="*/ 2115670 w 2546209"/>
                          <a:gd name="connsiteY246" fmla="*/ 1057987 h 3370881"/>
                          <a:gd name="connsiteX247" fmla="*/ 2120153 w 2546209"/>
                          <a:gd name="connsiteY247" fmla="*/ 1089364 h 3370881"/>
                          <a:gd name="connsiteX248" fmla="*/ 2138082 w 2546209"/>
                          <a:gd name="connsiteY248" fmla="*/ 1143152 h 3370881"/>
                          <a:gd name="connsiteX249" fmla="*/ 2147047 w 2546209"/>
                          <a:gd name="connsiteY249" fmla="*/ 1196940 h 3370881"/>
                          <a:gd name="connsiteX250" fmla="*/ 2151529 w 2546209"/>
                          <a:gd name="connsiteY250" fmla="*/ 1210387 h 3370881"/>
                          <a:gd name="connsiteX251" fmla="*/ 2156012 w 2546209"/>
                          <a:gd name="connsiteY251" fmla="*/ 1228317 h 3370881"/>
                          <a:gd name="connsiteX252" fmla="*/ 2173941 w 2546209"/>
                          <a:gd name="connsiteY252" fmla="*/ 1295552 h 3370881"/>
                          <a:gd name="connsiteX253" fmla="*/ 2182906 w 2546209"/>
                          <a:gd name="connsiteY253" fmla="*/ 1313481 h 3370881"/>
                          <a:gd name="connsiteX254" fmla="*/ 2187388 w 2546209"/>
                          <a:gd name="connsiteY254" fmla="*/ 1331411 h 3370881"/>
                          <a:gd name="connsiteX255" fmla="*/ 2214282 w 2546209"/>
                          <a:gd name="connsiteY255" fmla="*/ 1385199 h 3370881"/>
                          <a:gd name="connsiteX256" fmla="*/ 2218765 w 2546209"/>
                          <a:gd name="connsiteY256" fmla="*/ 1403129 h 3370881"/>
                          <a:gd name="connsiteX257" fmla="*/ 2223247 w 2546209"/>
                          <a:gd name="connsiteY257" fmla="*/ 1430023 h 3370881"/>
                          <a:gd name="connsiteX258" fmla="*/ 2236694 w 2546209"/>
                          <a:gd name="connsiteY258" fmla="*/ 1456917 h 3370881"/>
                          <a:gd name="connsiteX259" fmla="*/ 2241176 w 2546209"/>
                          <a:gd name="connsiteY259" fmla="*/ 1577940 h 3370881"/>
                          <a:gd name="connsiteX260" fmla="*/ 2245659 w 2546209"/>
                          <a:gd name="connsiteY260" fmla="*/ 1595870 h 3370881"/>
                          <a:gd name="connsiteX261" fmla="*/ 2236694 w 2546209"/>
                          <a:gd name="connsiteY261" fmla="*/ 1694481 h 3370881"/>
                          <a:gd name="connsiteX262" fmla="*/ 2227729 w 2546209"/>
                          <a:gd name="connsiteY262" fmla="*/ 1716893 h 3370881"/>
                          <a:gd name="connsiteX263" fmla="*/ 2223247 w 2546209"/>
                          <a:gd name="connsiteY263" fmla="*/ 1730340 h 3370881"/>
                          <a:gd name="connsiteX264" fmla="*/ 2200835 w 2546209"/>
                          <a:gd name="connsiteY264" fmla="*/ 1788611 h 3370881"/>
                          <a:gd name="connsiteX265" fmla="*/ 2191870 w 2546209"/>
                          <a:gd name="connsiteY265" fmla="*/ 1811023 h 3370881"/>
                          <a:gd name="connsiteX266" fmla="*/ 2187388 w 2546209"/>
                          <a:gd name="connsiteY266" fmla="*/ 1824470 h 3370881"/>
                          <a:gd name="connsiteX267" fmla="*/ 2169459 w 2546209"/>
                          <a:gd name="connsiteY267" fmla="*/ 1869293 h 3370881"/>
                          <a:gd name="connsiteX268" fmla="*/ 2164976 w 2546209"/>
                          <a:gd name="connsiteY268" fmla="*/ 1882740 h 3370881"/>
                          <a:gd name="connsiteX269" fmla="*/ 2156012 w 2546209"/>
                          <a:gd name="connsiteY269" fmla="*/ 1927564 h 3370881"/>
                          <a:gd name="connsiteX270" fmla="*/ 2173941 w 2546209"/>
                          <a:gd name="connsiteY270" fmla="*/ 1945493 h 3370881"/>
                          <a:gd name="connsiteX271" fmla="*/ 2196353 w 2546209"/>
                          <a:gd name="connsiteY271" fmla="*/ 1958940 h 3370881"/>
                          <a:gd name="connsiteX272" fmla="*/ 2241176 w 2546209"/>
                          <a:gd name="connsiteY272" fmla="*/ 2012729 h 3370881"/>
                          <a:gd name="connsiteX273" fmla="*/ 2263588 w 2546209"/>
                          <a:gd name="connsiteY273" fmla="*/ 2057552 h 3370881"/>
                          <a:gd name="connsiteX274" fmla="*/ 2286000 w 2546209"/>
                          <a:gd name="connsiteY274" fmla="*/ 2084446 h 3370881"/>
                          <a:gd name="connsiteX275" fmla="*/ 2299447 w 2546209"/>
                          <a:gd name="connsiteY275" fmla="*/ 2124787 h 3370881"/>
                          <a:gd name="connsiteX276" fmla="*/ 2321859 w 2546209"/>
                          <a:gd name="connsiteY276" fmla="*/ 2151681 h 3370881"/>
                          <a:gd name="connsiteX277" fmla="*/ 2344270 w 2546209"/>
                          <a:gd name="connsiteY277" fmla="*/ 2205470 h 3370881"/>
                          <a:gd name="connsiteX278" fmla="*/ 2348753 w 2546209"/>
                          <a:gd name="connsiteY278" fmla="*/ 2223399 h 3370881"/>
                          <a:gd name="connsiteX279" fmla="*/ 2366682 w 2546209"/>
                          <a:gd name="connsiteY279" fmla="*/ 2263740 h 3370881"/>
                          <a:gd name="connsiteX280" fmla="*/ 2375647 w 2546209"/>
                          <a:gd name="connsiteY280" fmla="*/ 2286152 h 3370881"/>
                          <a:gd name="connsiteX281" fmla="*/ 2380129 w 2546209"/>
                          <a:gd name="connsiteY281" fmla="*/ 2308564 h 3370881"/>
                          <a:gd name="connsiteX282" fmla="*/ 2389094 w 2546209"/>
                          <a:gd name="connsiteY282" fmla="*/ 2335458 h 3370881"/>
                          <a:gd name="connsiteX283" fmla="*/ 2393576 w 2546209"/>
                          <a:gd name="connsiteY283" fmla="*/ 2380281 h 3370881"/>
                          <a:gd name="connsiteX284" fmla="*/ 2398059 w 2546209"/>
                          <a:gd name="connsiteY284" fmla="*/ 2393729 h 3370881"/>
                          <a:gd name="connsiteX285" fmla="*/ 2402541 w 2546209"/>
                          <a:gd name="connsiteY285" fmla="*/ 2447517 h 3370881"/>
                          <a:gd name="connsiteX286" fmla="*/ 2407023 w 2546209"/>
                          <a:gd name="connsiteY286" fmla="*/ 2564058 h 3370881"/>
                          <a:gd name="connsiteX287" fmla="*/ 2389094 w 2546209"/>
                          <a:gd name="connsiteY287" fmla="*/ 2837481 h 3370881"/>
                          <a:gd name="connsiteX288" fmla="*/ 2380129 w 2546209"/>
                          <a:gd name="connsiteY288" fmla="*/ 2859893 h 3370881"/>
                          <a:gd name="connsiteX289" fmla="*/ 2357718 w 2546209"/>
                          <a:gd name="connsiteY289" fmla="*/ 2913681 h 3370881"/>
                          <a:gd name="connsiteX290" fmla="*/ 2348753 w 2546209"/>
                          <a:gd name="connsiteY290" fmla="*/ 2936093 h 3370881"/>
                          <a:gd name="connsiteX291" fmla="*/ 2339788 w 2546209"/>
                          <a:gd name="connsiteY291" fmla="*/ 2971952 h 3370881"/>
                          <a:gd name="connsiteX292" fmla="*/ 2326341 w 2546209"/>
                          <a:gd name="connsiteY292" fmla="*/ 2994364 h 3370881"/>
                          <a:gd name="connsiteX293" fmla="*/ 2317376 w 2546209"/>
                          <a:gd name="connsiteY293" fmla="*/ 3025740 h 3370881"/>
                          <a:gd name="connsiteX294" fmla="*/ 2303929 w 2546209"/>
                          <a:gd name="connsiteY294" fmla="*/ 3048152 h 3370881"/>
                          <a:gd name="connsiteX295" fmla="*/ 2290482 w 2546209"/>
                          <a:gd name="connsiteY295" fmla="*/ 3079529 h 3370881"/>
                          <a:gd name="connsiteX296" fmla="*/ 2272553 w 2546209"/>
                          <a:gd name="connsiteY296" fmla="*/ 3084011 h 3370881"/>
                          <a:gd name="connsiteX297" fmla="*/ 2259106 w 2546209"/>
                          <a:gd name="connsiteY297" fmla="*/ 3088493 h 3370881"/>
                          <a:gd name="connsiteX298" fmla="*/ 2241176 w 2546209"/>
                          <a:gd name="connsiteY298" fmla="*/ 3092976 h 3370881"/>
                          <a:gd name="connsiteX299" fmla="*/ 2209800 w 2546209"/>
                          <a:gd name="connsiteY299" fmla="*/ 3101940 h 3370881"/>
                          <a:gd name="connsiteX300" fmla="*/ 2205318 w 2546209"/>
                          <a:gd name="connsiteY300" fmla="*/ 3039187 h 3370881"/>
                          <a:gd name="connsiteX301" fmla="*/ 2218765 w 2546209"/>
                          <a:gd name="connsiteY301" fmla="*/ 3021258 h 3370881"/>
                          <a:gd name="connsiteX302" fmla="*/ 2245659 w 2546209"/>
                          <a:gd name="connsiteY302" fmla="*/ 2971952 h 3370881"/>
                          <a:gd name="connsiteX303" fmla="*/ 2268070 w 2546209"/>
                          <a:gd name="connsiteY303" fmla="*/ 2945058 h 3370881"/>
                          <a:gd name="connsiteX304" fmla="*/ 2268070 w 2546209"/>
                          <a:gd name="connsiteY304" fmla="*/ 2568540 h 3370881"/>
                          <a:gd name="connsiteX305" fmla="*/ 2259106 w 2546209"/>
                          <a:gd name="connsiteY305" fmla="*/ 2532681 h 3370881"/>
                          <a:gd name="connsiteX306" fmla="*/ 2250141 w 2546209"/>
                          <a:gd name="connsiteY306" fmla="*/ 2492340 h 3370881"/>
                          <a:gd name="connsiteX307" fmla="*/ 2245659 w 2546209"/>
                          <a:gd name="connsiteY307" fmla="*/ 2474411 h 3370881"/>
                          <a:gd name="connsiteX308" fmla="*/ 2245659 w 2546209"/>
                          <a:gd name="connsiteY308" fmla="*/ 2389247 h 3370881"/>
                          <a:gd name="connsiteX309" fmla="*/ 2173941 w 2546209"/>
                          <a:gd name="connsiteY309" fmla="*/ 2241328 h 3370881"/>
                          <a:gd name="connsiteX310" fmla="*/ 2070846 w 2546209"/>
                          <a:gd name="connsiteY310" fmla="*/ 2057553 h 3370881"/>
                          <a:gd name="connsiteX311" fmla="*/ 2057400 w 2546209"/>
                          <a:gd name="connsiteY311" fmla="*/ 2151681 h 3370881"/>
                          <a:gd name="connsiteX312" fmla="*/ 2048435 w 2546209"/>
                          <a:gd name="connsiteY312" fmla="*/ 2106858 h 3370881"/>
                          <a:gd name="connsiteX313" fmla="*/ 2034988 w 2546209"/>
                          <a:gd name="connsiteY313" fmla="*/ 2003764 h 3370881"/>
                          <a:gd name="connsiteX314" fmla="*/ 2026023 w 2546209"/>
                          <a:gd name="connsiteY314" fmla="*/ 2026176 h 3370881"/>
                          <a:gd name="connsiteX315" fmla="*/ 2021541 w 2546209"/>
                          <a:gd name="connsiteY315" fmla="*/ 2039623 h 3370881"/>
                          <a:gd name="connsiteX316" fmla="*/ 1999129 w 2546209"/>
                          <a:gd name="connsiteY316" fmla="*/ 2053070 h 3370881"/>
                          <a:gd name="connsiteX317" fmla="*/ 1990165 w 2546209"/>
                          <a:gd name="connsiteY317" fmla="*/ 2070999 h 3370881"/>
                          <a:gd name="connsiteX318" fmla="*/ 1967753 w 2546209"/>
                          <a:gd name="connsiteY318" fmla="*/ 2106858 h 3370881"/>
                          <a:gd name="connsiteX319" fmla="*/ 1981200 w 2546209"/>
                          <a:gd name="connsiteY319" fmla="*/ 2223399 h 3370881"/>
                          <a:gd name="connsiteX320" fmla="*/ 1994647 w 2546209"/>
                          <a:gd name="connsiteY320" fmla="*/ 2254776 h 3370881"/>
                          <a:gd name="connsiteX321" fmla="*/ 2003612 w 2546209"/>
                          <a:gd name="connsiteY321" fmla="*/ 2272705 h 3370881"/>
                          <a:gd name="connsiteX322" fmla="*/ 2026023 w 2546209"/>
                          <a:gd name="connsiteY322" fmla="*/ 2304081 h 3370881"/>
                          <a:gd name="connsiteX323" fmla="*/ 2043953 w 2546209"/>
                          <a:gd name="connsiteY323" fmla="*/ 2348905 h 3370881"/>
                          <a:gd name="connsiteX324" fmla="*/ 2061882 w 2546209"/>
                          <a:gd name="connsiteY324" fmla="*/ 2371317 h 3370881"/>
                          <a:gd name="connsiteX325" fmla="*/ 2088776 w 2546209"/>
                          <a:gd name="connsiteY325" fmla="*/ 2434070 h 3370881"/>
                          <a:gd name="connsiteX326" fmla="*/ 2102223 w 2546209"/>
                          <a:gd name="connsiteY326" fmla="*/ 2465446 h 3370881"/>
                          <a:gd name="connsiteX327" fmla="*/ 2106706 w 2546209"/>
                          <a:gd name="connsiteY327" fmla="*/ 2496823 h 3370881"/>
                          <a:gd name="connsiteX328" fmla="*/ 2124635 w 2546209"/>
                          <a:gd name="connsiteY328" fmla="*/ 2559576 h 3370881"/>
                          <a:gd name="connsiteX329" fmla="*/ 2138082 w 2546209"/>
                          <a:gd name="connsiteY329" fmla="*/ 2649223 h 3370881"/>
                          <a:gd name="connsiteX330" fmla="*/ 2147047 w 2546209"/>
                          <a:gd name="connsiteY330" fmla="*/ 2685081 h 3370881"/>
                          <a:gd name="connsiteX331" fmla="*/ 2151529 w 2546209"/>
                          <a:gd name="connsiteY331" fmla="*/ 2716458 h 3370881"/>
                          <a:gd name="connsiteX332" fmla="*/ 2160494 w 2546209"/>
                          <a:gd name="connsiteY332" fmla="*/ 2770246 h 3370881"/>
                          <a:gd name="connsiteX333" fmla="*/ 2156012 w 2546209"/>
                          <a:gd name="connsiteY333" fmla="*/ 2962987 h 3370881"/>
                          <a:gd name="connsiteX334" fmla="*/ 2138082 w 2546209"/>
                          <a:gd name="connsiteY334" fmla="*/ 3043670 h 3370881"/>
                          <a:gd name="connsiteX335" fmla="*/ 2133600 w 2546209"/>
                          <a:gd name="connsiteY335" fmla="*/ 3061599 h 3370881"/>
                          <a:gd name="connsiteX336" fmla="*/ 2120153 w 2546209"/>
                          <a:gd name="connsiteY336" fmla="*/ 3079529 h 3370881"/>
                          <a:gd name="connsiteX337" fmla="*/ 2111188 w 2546209"/>
                          <a:gd name="connsiteY337" fmla="*/ 3106423 h 3370881"/>
                          <a:gd name="connsiteX338" fmla="*/ 2088776 w 2546209"/>
                          <a:gd name="connsiteY338" fmla="*/ 3137799 h 3370881"/>
                          <a:gd name="connsiteX339" fmla="*/ 2075329 w 2546209"/>
                          <a:gd name="connsiteY339" fmla="*/ 3164693 h 3370881"/>
                          <a:gd name="connsiteX340" fmla="*/ 2061882 w 2546209"/>
                          <a:gd name="connsiteY340" fmla="*/ 3169176 h 3370881"/>
                          <a:gd name="connsiteX341" fmla="*/ 2021541 w 2546209"/>
                          <a:gd name="connsiteY341" fmla="*/ 3164693 h 3370881"/>
                          <a:gd name="connsiteX342" fmla="*/ 2012576 w 2546209"/>
                          <a:gd name="connsiteY342" fmla="*/ 3119870 h 3370881"/>
                          <a:gd name="connsiteX343" fmla="*/ 2048435 w 2546209"/>
                          <a:gd name="connsiteY343" fmla="*/ 3021258 h 3370881"/>
                          <a:gd name="connsiteX344" fmla="*/ 2048435 w 2546209"/>
                          <a:gd name="connsiteY344" fmla="*/ 3021258 h 3370881"/>
                          <a:gd name="connsiteX345" fmla="*/ 2061882 w 2546209"/>
                          <a:gd name="connsiteY345" fmla="*/ 2967470 h 3370881"/>
                          <a:gd name="connsiteX346" fmla="*/ 2070847 w 2546209"/>
                          <a:gd name="connsiteY346" fmla="*/ 2882305 h 3370881"/>
                          <a:gd name="connsiteX347" fmla="*/ 2066365 w 2546209"/>
                          <a:gd name="connsiteY347" fmla="*/ 2725423 h 3370881"/>
                          <a:gd name="connsiteX348" fmla="*/ 2043953 w 2546209"/>
                          <a:gd name="connsiteY348" fmla="*/ 2649223 h 3370881"/>
                          <a:gd name="connsiteX349" fmla="*/ 2030506 w 2546209"/>
                          <a:gd name="connsiteY349" fmla="*/ 2622329 h 3370881"/>
                          <a:gd name="connsiteX350" fmla="*/ 2017059 w 2546209"/>
                          <a:gd name="connsiteY350" fmla="*/ 2581987 h 3370881"/>
                          <a:gd name="connsiteX351" fmla="*/ 1981200 w 2546209"/>
                          <a:gd name="connsiteY351" fmla="*/ 2514752 h 3370881"/>
                          <a:gd name="connsiteX352" fmla="*/ 1972235 w 2546209"/>
                          <a:gd name="connsiteY352" fmla="*/ 2501305 h 3370881"/>
                          <a:gd name="connsiteX353" fmla="*/ 1958788 w 2546209"/>
                          <a:gd name="connsiteY353" fmla="*/ 2478893 h 3370881"/>
                          <a:gd name="connsiteX354" fmla="*/ 1905000 w 2546209"/>
                          <a:gd name="connsiteY354" fmla="*/ 2398211 h 3370881"/>
                          <a:gd name="connsiteX355" fmla="*/ 1882588 w 2546209"/>
                          <a:gd name="connsiteY355" fmla="*/ 2357870 h 3370881"/>
                          <a:gd name="connsiteX356" fmla="*/ 1869141 w 2546209"/>
                          <a:gd name="connsiteY356" fmla="*/ 2339940 h 3370881"/>
                          <a:gd name="connsiteX357" fmla="*/ 1806388 w 2546209"/>
                          <a:gd name="connsiteY357" fmla="*/ 2313046 h 3370881"/>
                          <a:gd name="connsiteX358" fmla="*/ 1779494 w 2546209"/>
                          <a:gd name="connsiteY358" fmla="*/ 2304081 h 3370881"/>
                          <a:gd name="connsiteX359" fmla="*/ 1752600 w 2546209"/>
                          <a:gd name="connsiteY359" fmla="*/ 2299599 h 3370881"/>
                          <a:gd name="connsiteX360" fmla="*/ 1680882 w 2546209"/>
                          <a:gd name="connsiteY360" fmla="*/ 2277187 h 3370881"/>
                          <a:gd name="connsiteX361" fmla="*/ 1662953 w 2546209"/>
                          <a:gd name="connsiteY361" fmla="*/ 2272705 h 3370881"/>
                          <a:gd name="connsiteX362" fmla="*/ 1640541 w 2546209"/>
                          <a:gd name="connsiteY362" fmla="*/ 2259258 h 3370881"/>
                          <a:gd name="connsiteX363" fmla="*/ 1604682 w 2546209"/>
                          <a:gd name="connsiteY363" fmla="*/ 2272705 h 3370881"/>
                          <a:gd name="connsiteX364" fmla="*/ 1537447 w 2546209"/>
                          <a:gd name="connsiteY364" fmla="*/ 2304081 h 3370881"/>
                          <a:gd name="connsiteX365" fmla="*/ 1510553 w 2546209"/>
                          <a:gd name="connsiteY365" fmla="*/ 2308564 h 3370881"/>
                          <a:gd name="connsiteX366" fmla="*/ 1488141 w 2546209"/>
                          <a:gd name="connsiteY366" fmla="*/ 2313046 h 3370881"/>
                          <a:gd name="connsiteX367" fmla="*/ 1443318 w 2546209"/>
                          <a:gd name="connsiteY367" fmla="*/ 2322011 h 3370881"/>
                          <a:gd name="connsiteX368" fmla="*/ 1367118 w 2546209"/>
                          <a:gd name="connsiteY368" fmla="*/ 2304081 h 3370881"/>
                          <a:gd name="connsiteX369" fmla="*/ 1317812 w 2546209"/>
                          <a:gd name="connsiteY369" fmla="*/ 2286152 h 3370881"/>
                          <a:gd name="connsiteX370" fmla="*/ 1066800 w 2546209"/>
                          <a:gd name="connsiteY370" fmla="*/ 2272705 h 3370881"/>
                          <a:gd name="connsiteX371" fmla="*/ 1030941 w 2546209"/>
                          <a:gd name="connsiteY371" fmla="*/ 2263740 h 3370881"/>
                          <a:gd name="connsiteX372" fmla="*/ 986118 w 2546209"/>
                          <a:gd name="connsiteY372" fmla="*/ 2241329 h 3370881"/>
                          <a:gd name="connsiteX373" fmla="*/ 968188 w 2546209"/>
                          <a:gd name="connsiteY373" fmla="*/ 2232364 h 3370881"/>
                          <a:gd name="connsiteX374" fmla="*/ 936812 w 2546209"/>
                          <a:gd name="connsiteY374" fmla="*/ 2214434 h 3370881"/>
                          <a:gd name="connsiteX375" fmla="*/ 905435 w 2546209"/>
                          <a:gd name="connsiteY375" fmla="*/ 2196505 h 3370881"/>
                          <a:gd name="connsiteX376" fmla="*/ 869576 w 2546209"/>
                          <a:gd name="connsiteY376" fmla="*/ 2209952 h 3370881"/>
                          <a:gd name="connsiteX377" fmla="*/ 856129 w 2546209"/>
                          <a:gd name="connsiteY377" fmla="*/ 2227881 h 3370881"/>
                          <a:gd name="connsiteX378" fmla="*/ 815788 w 2546209"/>
                          <a:gd name="connsiteY378" fmla="*/ 2268223 h 3370881"/>
                          <a:gd name="connsiteX379" fmla="*/ 788894 w 2546209"/>
                          <a:gd name="connsiteY379" fmla="*/ 2290634 h 3370881"/>
                          <a:gd name="connsiteX380" fmla="*/ 762000 w 2546209"/>
                          <a:gd name="connsiteY380" fmla="*/ 2313046 h 3370881"/>
                          <a:gd name="connsiteX381" fmla="*/ 753035 w 2546209"/>
                          <a:gd name="connsiteY381" fmla="*/ 2326493 h 3370881"/>
                          <a:gd name="connsiteX382" fmla="*/ 735106 w 2546209"/>
                          <a:gd name="connsiteY382" fmla="*/ 2339940 h 3370881"/>
                          <a:gd name="connsiteX383" fmla="*/ 712694 w 2546209"/>
                          <a:gd name="connsiteY383" fmla="*/ 2362352 h 3370881"/>
                          <a:gd name="connsiteX384" fmla="*/ 694765 w 2546209"/>
                          <a:gd name="connsiteY384" fmla="*/ 2375799 h 3370881"/>
                          <a:gd name="connsiteX385" fmla="*/ 681318 w 2546209"/>
                          <a:gd name="connsiteY385" fmla="*/ 2393729 h 3370881"/>
                          <a:gd name="connsiteX386" fmla="*/ 667870 w 2546209"/>
                          <a:gd name="connsiteY386" fmla="*/ 2402693 h 3370881"/>
                          <a:gd name="connsiteX387" fmla="*/ 623047 w 2546209"/>
                          <a:gd name="connsiteY387" fmla="*/ 2443034 h 3370881"/>
                          <a:gd name="connsiteX388" fmla="*/ 600635 w 2546209"/>
                          <a:gd name="connsiteY388" fmla="*/ 2474411 h 3370881"/>
                          <a:gd name="connsiteX389" fmla="*/ 587188 w 2546209"/>
                          <a:gd name="connsiteY389" fmla="*/ 2514752 h 3370881"/>
                          <a:gd name="connsiteX390" fmla="*/ 582706 w 2546209"/>
                          <a:gd name="connsiteY390" fmla="*/ 2546129 h 3370881"/>
                          <a:gd name="connsiteX391" fmla="*/ 596153 w 2546209"/>
                          <a:gd name="connsiteY391" fmla="*/ 2635776 h 3370881"/>
                          <a:gd name="connsiteX392" fmla="*/ 600635 w 2546209"/>
                          <a:gd name="connsiteY392" fmla="*/ 2653705 h 3370881"/>
                          <a:gd name="connsiteX393" fmla="*/ 609600 w 2546209"/>
                          <a:gd name="connsiteY393" fmla="*/ 2671634 h 3370881"/>
                          <a:gd name="connsiteX394" fmla="*/ 614082 w 2546209"/>
                          <a:gd name="connsiteY394" fmla="*/ 2689564 h 3370881"/>
                          <a:gd name="connsiteX395" fmla="*/ 623047 w 2546209"/>
                          <a:gd name="connsiteY395" fmla="*/ 2711976 h 3370881"/>
                          <a:gd name="connsiteX396" fmla="*/ 627529 w 2546209"/>
                          <a:gd name="connsiteY396" fmla="*/ 2734387 h 3370881"/>
                          <a:gd name="connsiteX397" fmla="*/ 640976 w 2546209"/>
                          <a:gd name="connsiteY397" fmla="*/ 2765764 h 3370881"/>
                          <a:gd name="connsiteX398" fmla="*/ 645459 w 2546209"/>
                          <a:gd name="connsiteY398" fmla="*/ 2779211 h 3370881"/>
                          <a:gd name="connsiteX399" fmla="*/ 658906 w 2546209"/>
                          <a:gd name="connsiteY399" fmla="*/ 2801623 h 3370881"/>
                          <a:gd name="connsiteX400" fmla="*/ 676835 w 2546209"/>
                          <a:gd name="connsiteY400" fmla="*/ 2864376 h 3370881"/>
                          <a:gd name="connsiteX401" fmla="*/ 690282 w 2546209"/>
                          <a:gd name="connsiteY401" fmla="*/ 2895752 h 3370881"/>
                          <a:gd name="connsiteX402" fmla="*/ 699247 w 2546209"/>
                          <a:gd name="connsiteY402" fmla="*/ 2940576 h 3370881"/>
                          <a:gd name="connsiteX403" fmla="*/ 703729 w 2546209"/>
                          <a:gd name="connsiteY403" fmla="*/ 2967470 h 3370881"/>
                          <a:gd name="connsiteX404" fmla="*/ 717176 w 2546209"/>
                          <a:gd name="connsiteY404" fmla="*/ 2994364 h 3370881"/>
                          <a:gd name="connsiteX405" fmla="*/ 735106 w 2546209"/>
                          <a:gd name="connsiteY405" fmla="*/ 3052634 h 3370881"/>
                          <a:gd name="connsiteX406" fmla="*/ 739588 w 2546209"/>
                          <a:gd name="connsiteY406" fmla="*/ 3079529 h 3370881"/>
                          <a:gd name="connsiteX407" fmla="*/ 762000 w 2546209"/>
                          <a:gd name="connsiteY407" fmla="*/ 3142281 h 3370881"/>
                          <a:gd name="connsiteX408" fmla="*/ 766482 w 2546209"/>
                          <a:gd name="connsiteY408" fmla="*/ 3231929 h 3370881"/>
                          <a:gd name="connsiteX409" fmla="*/ 770965 w 2546209"/>
                          <a:gd name="connsiteY409" fmla="*/ 3254340 h 3370881"/>
                          <a:gd name="connsiteX410" fmla="*/ 775447 w 2546209"/>
                          <a:gd name="connsiteY410" fmla="*/ 3285717 h 3370881"/>
                          <a:gd name="connsiteX411" fmla="*/ 748553 w 2546209"/>
                          <a:gd name="connsiteY411" fmla="*/ 3335023 h 3370881"/>
                          <a:gd name="connsiteX412" fmla="*/ 721659 w 2546209"/>
                          <a:gd name="connsiteY412" fmla="*/ 3343987 h 3370881"/>
                          <a:gd name="connsiteX413" fmla="*/ 708212 w 2546209"/>
                          <a:gd name="connsiteY413" fmla="*/ 3348470 h 3370881"/>
                          <a:gd name="connsiteX414" fmla="*/ 623047 w 2546209"/>
                          <a:gd name="connsiteY414" fmla="*/ 3330540 h 3370881"/>
                          <a:gd name="connsiteX415" fmla="*/ 609600 w 2546209"/>
                          <a:gd name="connsiteY415" fmla="*/ 3308129 h 3370881"/>
                          <a:gd name="connsiteX416" fmla="*/ 591670 w 2546209"/>
                          <a:gd name="connsiteY416" fmla="*/ 3267787 h 3370881"/>
                          <a:gd name="connsiteX417" fmla="*/ 560294 w 2546209"/>
                          <a:gd name="connsiteY417" fmla="*/ 3209517 h 3370881"/>
                          <a:gd name="connsiteX418" fmla="*/ 551329 w 2546209"/>
                          <a:gd name="connsiteY418" fmla="*/ 3196070 h 3370881"/>
                          <a:gd name="connsiteX419" fmla="*/ 528918 w 2546209"/>
                          <a:gd name="connsiteY419" fmla="*/ 3173658 h 3370881"/>
                          <a:gd name="connsiteX420" fmla="*/ 519953 w 2546209"/>
                          <a:gd name="connsiteY420" fmla="*/ 3128834 h 3370881"/>
                          <a:gd name="connsiteX421" fmla="*/ 524435 w 2546209"/>
                          <a:gd name="connsiteY421" fmla="*/ 3101940 h 3370881"/>
                          <a:gd name="connsiteX422" fmla="*/ 528918 w 2546209"/>
                          <a:gd name="connsiteY422" fmla="*/ 3088493 h 3370881"/>
                          <a:gd name="connsiteX423" fmla="*/ 542365 w 2546209"/>
                          <a:gd name="connsiteY423" fmla="*/ 3052634 h 3370881"/>
                          <a:gd name="connsiteX424" fmla="*/ 484094 w 2546209"/>
                          <a:gd name="connsiteY424" fmla="*/ 2886787 h 3370881"/>
                          <a:gd name="connsiteX425" fmla="*/ 443753 w 2546209"/>
                          <a:gd name="connsiteY425" fmla="*/ 2779211 h 3370881"/>
                          <a:gd name="connsiteX426" fmla="*/ 439270 w 2546209"/>
                          <a:gd name="connsiteY426" fmla="*/ 2752317 h 3370881"/>
                          <a:gd name="connsiteX427" fmla="*/ 430306 w 2546209"/>
                          <a:gd name="connsiteY427" fmla="*/ 2716458 h 3370881"/>
                          <a:gd name="connsiteX428" fmla="*/ 425823 w 2546209"/>
                          <a:gd name="connsiteY428" fmla="*/ 2680599 h 3370881"/>
                          <a:gd name="connsiteX429" fmla="*/ 398929 w 2546209"/>
                          <a:gd name="connsiteY429" fmla="*/ 2599917 h 3370881"/>
                          <a:gd name="connsiteX430" fmla="*/ 385482 w 2546209"/>
                          <a:gd name="connsiteY430" fmla="*/ 2568540 h 3370881"/>
                          <a:gd name="connsiteX431" fmla="*/ 381000 w 2546209"/>
                          <a:gd name="connsiteY431" fmla="*/ 2550611 h 3370881"/>
                          <a:gd name="connsiteX432" fmla="*/ 372035 w 2546209"/>
                          <a:gd name="connsiteY432" fmla="*/ 2483376 h 3370881"/>
                          <a:gd name="connsiteX433" fmla="*/ 367553 w 2546209"/>
                          <a:gd name="connsiteY433" fmla="*/ 2469929 h 3370881"/>
                          <a:gd name="connsiteX434" fmla="*/ 407894 w 2546209"/>
                          <a:gd name="connsiteY434" fmla="*/ 2451999 h 3370881"/>
                          <a:gd name="connsiteX435" fmla="*/ 515470 w 2546209"/>
                          <a:gd name="connsiteY435" fmla="*/ 2407176 h 3370881"/>
                          <a:gd name="connsiteX436" fmla="*/ 578223 w 2546209"/>
                          <a:gd name="connsiteY436" fmla="*/ 2353387 h 3370881"/>
                          <a:gd name="connsiteX437" fmla="*/ 587188 w 2546209"/>
                          <a:gd name="connsiteY437" fmla="*/ 2330976 h 3370881"/>
                          <a:gd name="connsiteX438" fmla="*/ 614082 w 2546209"/>
                          <a:gd name="connsiteY438" fmla="*/ 2254776 h 3370881"/>
                          <a:gd name="connsiteX439" fmla="*/ 649941 w 2546209"/>
                          <a:gd name="connsiteY439" fmla="*/ 2200987 h 3370881"/>
                          <a:gd name="connsiteX440" fmla="*/ 690282 w 2546209"/>
                          <a:gd name="connsiteY440" fmla="*/ 2174093 h 3370881"/>
                          <a:gd name="connsiteX441" fmla="*/ 703729 w 2546209"/>
                          <a:gd name="connsiteY441" fmla="*/ 2165129 h 3370881"/>
                          <a:gd name="connsiteX442" fmla="*/ 739588 w 2546209"/>
                          <a:gd name="connsiteY442" fmla="*/ 2147199 h 3370881"/>
                          <a:gd name="connsiteX443" fmla="*/ 708212 w 2546209"/>
                          <a:gd name="connsiteY443" fmla="*/ 2187540 h 3370881"/>
                          <a:gd name="connsiteX444" fmla="*/ 654423 w 2546209"/>
                          <a:gd name="connsiteY444" fmla="*/ 2241329 h 3370881"/>
                          <a:gd name="connsiteX445" fmla="*/ 636494 w 2546209"/>
                          <a:gd name="connsiteY445" fmla="*/ 2259258 h 3370881"/>
                          <a:gd name="connsiteX446" fmla="*/ 614082 w 2546209"/>
                          <a:gd name="connsiteY446" fmla="*/ 2286152 h 3370881"/>
                          <a:gd name="connsiteX447" fmla="*/ 605118 w 2546209"/>
                          <a:gd name="connsiteY447" fmla="*/ 2299599 h 3370881"/>
                          <a:gd name="connsiteX448" fmla="*/ 560294 w 2546209"/>
                          <a:gd name="connsiteY448" fmla="*/ 2335458 h 3370881"/>
                          <a:gd name="connsiteX449" fmla="*/ 524435 w 2546209"/>
                          <a:gd name="connsiteY449" fmla="*/ 2348905 h 3370881"/>
                          <a:gd name="connsiteX450" fmla="*/ 502023 w 2546209"/>
                          <a:gd name="connsiteY450" fmla="*/ 2362352 h 3370881"/>
                          <a:gd name="connsiteX451" fmla="*/ 461682 w 2546209"/>
                          <a:gd name="connsiteY451" fmla="*/ 2389246 h 3370881"/>
                          <a:gd name="connsiteX452" fmla="*/ 448235 w 2546209"/>
                          <a:gd name="connsiteY452" fmla="*/ 2398211 h 3370881"/>
                          <a:gd name="connsiteX453" fmla="*/ 430306 w 2546209"/>
                          <a:gd name="connsiteY453" fmla="*/ 2407176 h 3370881"/>
                          <a:gd name="connsiteX454" fmla="*/ 412376 w 2546209"/>
                          <a:gd name="connsiteY454" fmla="*/ 2420623 h 3370881"/>
                          <a:gd name="connsiteX455" fmla="*/ 389965 w 2546209"/>
                          <a:gd name="connsiteY455" fmla="*/ 2429587 h 3370881"/>
                          <a:gd name="connsiteX456" fmla="*/ 372035 w 2546209"/>
                          <a:gd name="connsiteY456" fmla="*/ 2443034 h 3370881"/>
                          <a:gd name="connsiteX457" fmla="*/ 318247 w 2546209"/>
                          <a:gd name="connsiteY457" fmla="*/ 2474411 h 3370881"/>
                          <a:gd name="connsiteX458" fmla="*/ 304800 w 2546209"/>
                          <a:gd name="connsiteY458" fmla="*/ 2492340 h 3370881"/>
                          <a:gd name="connsiteX459" fmla="*/ 282388 w 2546209"/>
                          <a:gd name="connsiteY459" fmla="*/ 2519234 h 3370881"/>
                          <a:gd name="connsiteX460" fmla="*/ 295835 w 2546209"/>
                          <a:gd name="connsiteY460" fmla="*/ 2815070 h 3370881"/>
                          <a:gd name="connsiteX461" fmla="*/ 300318 w 2546209"/>
                          <a:gd name="connsiteY461" fmla="*/ 2837481 h 3370881"/>
                          <a:gd name="connsiteX462" fmla="*/ 304800 w 2546209"/>
                          <a:gd name="connsiteY462" fmla="*/ 2868858 h 3370881"/>
                          <a:gd name="connsiteX463" fmla="*/ 309282 w 2546209"/>
                          <a:gd name="connsiteY463" fmla="*/ 2927129 h 3370881"/>
                          <a:gd name="connsiteX464" fmla="*/ 322729 w 2546209"/>
                          <a:gd name="connsiteY464" fmla="*/ 2985399 h 3370881"/>
                          <a:gd name="connsiteX465" fmla="*/ 327212 w 2546209"/>
                          <a:gd name="connsiteY465" fmla="*/ 3012293 h 3370881"/>
                          <a:gd name="connsiteX466" fmla="*/ 331694 w 2546209"/>
                          <a:gd name="connsiteY466" fmla="*/ 3043670 h 3370881"/>
                          <a:gd name="connsiteX467" fmla="*/ 345141 w 2546209"/>
                          <a:gd name="connsiteY467" fmla="*/ 3070564 h 3370881"/>
                          <a:gd name="connsiteX468" fmla="*/ 367553 w 2546209"/>
                          <a:gd name="connsiteY468" fmla="*/ 3124352 h 3370881"/>
                          <a:gd name="connsiteX469" fmla="*/ 381000 w 2546209"/>
                          <a:gd name="connsiteY469" fmla="*/ 3182623 h 3370881"/>
                          <a:gd name="connsiteX470" fmla="*/ 389965 w 2546209"/>
                          <a:gd name="connsiteY470" fmla="*/ 3196070 h 3370881"/>
                          <a:gd name="connsiteX471" fmla="*/ 394447 w 2546209"/>
                          <a:gd name="connsiteY471" fmla="*/ 3213999 h 3370881"/>
                          <a:gd name="connsiteX472" fmla="*/ 412376 w 2546209"/>
                          <a:gd name="connsiteY472" fmla="*/ 3245376 h 3370881"/>
                          <a:gd name="connsiteX473" fmla="*/ 416859 w 2546209"/>
                          <a:gd name="connsiteY473" fmla="*/ 3258823 h 3370881"/>
                          <a:gd name="connsiteX474" fmla="*/ 425823 w 2546209"/>
                          <a:gd name="connsiteY474" fmla="*/ 3272270 h 3370881"/>
                          <a:gd name="connsiteX475" fmla="*/ 439270 w 2546209"/>
                          <a:gd name="connsiteY475" fmla="*/ 3303646 h 3370881"/>
                          <a:gd name="connsiteX476" fmla="*/ 439270 w 2546209"/>
                          <a:gd name="connsiteY476" fmla="*/ 3352952 h 3370881"/>
                          <a:gd name="connsiteX477" fmla="*/ 430306 w 2546209"/>
                          <a:gd name="connsiteY477" fmla="*/ 3366399 h 3370881"/>
                          <a:gd name="connsiteX478" fmla="*/ 412376 w 2546209"/>
                          <a:gd name="connsiteY478" fmla="*/ 3370881 h 3370881"/>
                          <a:gd name="connsiteX479" fmla="*/ 295835 w 2546209"/>
                          <a:gd name="connsiteY479" fmla="*/ 3357434 h 3370881"/>
                          <a:gd name="connsiteX480" fmla="*/ 264459 w 2546209"/>
                          <a:gd name="connsiteY480" fmla="*/ 3276752 h 3370881"/>
                          <a:gd name="connsiteX481" fmla="*/ 259976 w 2546209"/>
                          <a:gd name="connsiteY481" fmla="*/ 3240893 h 3370881"/>
                          <a:gd name="connsiteX482" fmla="*/ 246529 w 2546209"/>
                          <a:gd name="connsiteY482" fmla="*/ 3178140 h 3370881"/>
                          <a:gd name="connsiteX483" fmla="*/ 237565 w 2546209"/>
                          <a:gd name="connsiteY483" fmla="*/ 3084011 h 3370881"/>
                          <a:gd name="connsiteX484" fmla="*/ 228600 w 2546209"/>
                          <a:gd name="connsiteY484" fmla="*/ 3057117 h 3370881"/>
                          <a:gd name="connsiteX485" fmla="*/ 219635 w 2546209"/>
                          <a:gd name="connsiteY485" fmla="*/ 3021258 h 3370881"/>
                          <a:gd name="connsiteX486" fmla="*/ 206188 w 2546209"/>
                          <a:gd name="connsiteY486" fmla="*/ 2980917 h 3370881"/>
                          <a:gd name="connsiteX487" fmla="*/ 201706 w 2546209"/>
                          <a:gd name="connsiteY487" fmla="*/ 2949540 h 3370881"/>
                          <a:gd name="connsiteX488" fmla="*/ 197223 w 2546209"/>
                          <a:gd name="connsiteY488" fmla="*/ 2927129 h 3370881"/>
                          <a:gd name="connsiteX489" fmla="*/ 192741 w 2546209"/>
                          <a:gd name="connsiteY489" fmla="*/ 2891270 h 3370881"/>
                          <a:gd name="connsiteX490" fmla="*/ 188259 w 2546209"/>
                          <a:gd name="connsiteY490" fmla="*/ 2850929 h 3370881"/>
                          <a:gd name="connsiteX491" fmla="*/ 179294 w 2546209"/>
                          <a:gd name="connsiteY491" fmla="*/ 2824034 h 3370881"/>
                          <a:gd name="connsiteX492" fmla="*/ 165847 w 2546209"/>
                          <a:gd name="connsiteY492" fmla="*/ 2774729 h 3370881"/>
                          <a:gd name="connsiteX493" fmla="*/ 161365 w 2546209"/>
                          <a:gd name="connsiteY493" fmla="*/ 2747834 h 3370881"/>
                          <a:gd name="connsiteX494" fmla="*/ 156882 w 2546209"/>
                          <a:gd name="connsiteY494" fmla="*/ 2559576 h 3370881"/>
                          <a:gd name="connsiteX495" fmla="*/ 152400 w 2546209"/>
                          <a:gd name="connsiteY495" fmla="*/ 2519234 h 3370881"/>
                          <a:gd name="connsiteX496" fmla="*/ 143435 w 2546209"/>
                          <a:gd name="connsiteY496" fmla="*/ 2384764 h 3370881"/>
                          <a:gd name="connsiteX497" fmla="*/ 129988 w 2546209"/>
                          <a:gd name="connsiteY497" fmla="*/ 2344423 h 3370881"/>
                          <a:gd name="connsiteX498" fmla="*/ 125506 w 2546209"/>
                          <a:gd name="connsiteY498" fmla="*/ 2330976 h 3370881"/>
                          <a:gd name="connsiteX499" fmla="*/ 138953 w 2546209"/>
                          <a:gd name="connsiteY499" fmla="*/ 2313046 h 3370881"/>
                          <a:gd name="connsiteX500" fmla="*/ 152400 w 2546209"/>
                          <a:gd name="connsiteY500" fmla="*/ 2304081 h 3370881"/>
                          <a:gd name="connsiteX501" fmla="*/ 170329 w 2546209"/>
                          <a:gd name="connsiteY501" fmla="*/ 2259258 h 3370881"/>
                          <a:gd name="connsiteX502" fmla="*/ 188259 w 2546209"/>
                          <a:gd name="connsiteY502" fmla="*/ 2223399 h 3370881"/>
                          <a:gd name="connsiteX503" fmla="*/ 206188 w 2546209"/>
                          <a:gd name="connsiteY503" fmla="*/ 2187540 h 3370881"/>
                          <a:gd name="connsiteX504" fmla="*/ 210670 w 2546209"/>
                          <a:gd name="connsiteY504" fmla="*/ 2174093 h 3370881"/>
                          <a:gd name="connsiteX505" fmla="*/ 219635 w 2546209"/>
                          <a:gd name="connsiteY505" fmla="*/ 2115823 h 3370881"/>
                          <a:gd name="connsiteX506" fmla="*/ 210670 w 2546209"/>
                          <a:gd name="connsiteY506" fmla="*/ 1958940 h 3370881"/>
                          <a:gd name="connsiteX507" fmla="*/ 192741 w 2546209"/>
                          <a:gd name="connsiteY507" fmla="*/ 1923081 h 3370881"/>
                          <a:gd name="connsiteX508" fmla="*/ 179294 w 2546209"/>
                          <a:gd name="connsiteY508" fmla="*/ 1891705 h 3370881"/>
                          <a:gd name="connsiteX509" fmla="*/ 165847 w 2546209"/>
                          <a:gd name="connsiteY509" fmla="*/ 1864811 h 3370881"/>
                          <a:gd name="connsiteX510" fmla="*/ 152400 w 2546209"/>
                          <a:gd name="connsiteY510" fmla="*/ 1833434 h 3370881"/>
                          <a:gd name="connsiteX511" fmla="*/ 143435 w 2546209"/>
                          <a:gd name="connsiteY511" fmla="*/ 1819987 h 3370881"/>
                          <a:gd name="connsiteX512" fmla="*/ 107576 w 2546209"/>
                          <a:gd name="connsiteY512" fmla="*/ 1784129 h 3370881"/>
                          <a:gd name="connsiteX513" fmla="*/ 94129 w 2546209"/>
                          <a:gd name="connsiteY513" fmla="*/ 1779646 h 3370881"/>
                          <a:gd name="connsiteX514" fmla="*/ 71718 w 2546209"/>
                          <a:gd name="connsiteY514" fmla="*/ 1770681 h 3370881"/>
                          <a:gd name="connsiteX515" fmla="*/ 58270 w 2546209"/>
                          <a:gd name="connsiteY515" fmla="*/ 1761717 h 3370881"/>
                          <a:gd name="connsiteX516" fmla="*/ 26894 w 2546209"/>
                          <a:gd name="connsiteY516" fmla="*/ 1730340 h 3370881"/>
                          <a:gd name="connsiteX517" fmla="*/ 0 w 2546209"/>
                          <a:gd name="connsiteY517" fmla="*/ 1707929 h 3370881"/>
                          <a:gd name="connsiteX0" fmla="*/ 0 w 2546209"/>
                          <a:gd name="connsiteY0" fmla="*/ 1707929 h 3370881"/>
                          <a:gd name="connsiteX1" fmla="*/ 22412 w 2546209"/>
                          <a:gd name="connsiteY1" fmla="*/ 1698964 h 3370881"/>
                          <a:gd name="connsiteX2" fmla="*/ 31376 w 2546209"/>
                          <a:gd name="connsiteY2" fmla="*/ 1681034 h 3370881"/>
                          <a:gd name="connsiteX3" fmla="*/ 44823 w 2546209"/>
                          <a:gd name="connsiteY3" fmla="*/ 1672070 h 3370881"/>
                          <a:gd name="connsiteX4" fmla="*/ 58270 w 2546209"/>
                          <a:gd name="connsiteY4" fmla="*/ 1654140 h 3370881"/>
                          <a:gd name="connsiteX5" fmla="*/ 76200 w 2546209"/>
                          <a:gd name="connsiteY5" fmla="*/ 1645176 h 3370881"/>
                          <a:gd name="connsiteX6" fmla="*/ 98612 w 2546209"/>
                          <a:gd name="connsiteY6" fmla="*/ 1636211 h 3370881"/>
                          <a:gd name="connsiteX7" fmla="*/ 125506 w 2546209"/>
                          <a:gd name="connsiteY7" fmla="*/ 1627246 h 3370881"/>
                          <a:gd name="connsiteX8" fmla="*/ 152400 w 2546209"/>
                          <a:gd name="connsiteY8" fmla="*/ 1609317 h 3370881"/>
                          <a:gd name="connsiteX9" fmla="*/ 170329 w 2546209"/>
                          <a:gd name="connsiteY9" fmla="*/ 1600352 h 3370881"/>
                          <a:gd name="connsiteX10" fmla="*/ 188259 w 2546209"/>
                          <a:gd name="connsiteY10" fmla="*/ 1582423 h 3370881"/>
                          <a:gd name="connsiteX11" fmla="*/ 228600 w 2546209"/>
                          <a:gd name="connsiteY11" fmla="*/ 1564493 h 3370881"/>
                          <a:gd name="connsiteX12" fmla="*/ 255494 w 2546209"/>
                          <a:gd name="connsiteY12" fmla="*/ 1546564 h 3370881"/>
                          <a:gd name="connsiteX13" fmla="*/ 300318 w 2546209"/>
                          <a:gd name="connsiteY13" fmla="*/ 1524152 h 3370881"/>
                          <a:gd name="connsiteX14" fmla="*/ 313765 w 2546209"/>
                          <a:gd name="connsiteY14" fmla="*/ 1515187 h 3370881"/>
                          <a:gd name="connsiteX15" fmla="*/ 340659 w 2546209"/>
                          <a:gd name="connsiteY15" fmla="*/ 1510705 h 3370881"/>
                          <a:gd name="connsiteX16" fmla="*/ 363070 w 2546209"/>
                          <a:gd name="connsiteY16" fmla="*/ 1506223 h 3370881"/>
                          <a:gd name="connsiteX17" fmla="*/ 389965 w 2546209"/>
                          <a:gd name="connsiteY17" fmla="*/ 1501740 h 3370881"/>
                          <a:gd name="connsiteX18" fmla="*/ 425823 w 2546209"/>
                          <a:gd name="connsiteY18" fmla="*/ 1497258 h 3370881"/>
                          <a:gd name="connsiteX19" fmla="*/ 470647 w 2546209"/>
                          <a:gd name="connsiteY19" fmla="*/ 1488293 h 3370881"/>
                          <a:gd name="connsiteX20" fmla="*/ 515470 w 2546209"/>
                          <a:gd name="connsiteY20" fmla="*/ 1479329 h 3370881"/>
                          <a:gd name="connsiteX21" fmla="*/ 528918 w 2546209"/>
                          <a:gd name="connsiteY21" fmla="*/ 1470364 h 3370881"/>
                          <a:gd name="connsiteX22" fmla="*/ 600635 w 2546209"/>
                          <a:gd name="connsiteY22" fmla="*/ 1456917 h 3370881"/>
                          <a:gd name="connsiteX23" fmla="*/ 690282 w 2546209"/>
                          <a:gd name="connsiteY23" fmla="*/ 1447952 h 3370881"/>
                          <a:gd name="connsiteX24" fmla="*/ 793376 w 2546209"/>
                          <a:gd name="connsiteY24" fmla="*/ 1452434 h 3370881"/>
                          <a:gd name="connsiteX25" fmla="*/ 874059 w 2546209"/>
                          <a:gd name="connsiteY25" fmla="*/ 1465881 h 3370881"/>
                          <a:gd name="connsiteX26" fmla="*/ 914400 w 2546209"/>
                          <a:gd name="connsiteY26" fmla="*/ 1470364 h 3370881"/>
                          <a:gd name="connsiteX27" fmla="*/ 1030941 w 2546209"/>
                          <a:gd name="connsiteY27" fmla="*/ 1483811 h 3370881"/>
                          <a:gd name="connsiteX28" fmla="*/ 1151965 w 2546209"/>
                          <a:gd name="connsiteY28" fmla="*/ 1492776 h 3370881"/>
                          <a:gd name="connsiteX29" fmla="*/ 1281953 w 2546209"/>
                          <a:gd name="connsiteY29" fmla="*/ 1501740 h 3370881"/>
                          <a:gd name="connsiteX30" fmla="*/ 1465729 w 2546209"/>
                          <a:gd name="connsiteY30" fmla="*/ 1497258 h 3370881"/>
                          <a:gd name="connsiteX31" fmla="*/ 1510553 w 2546209"/>
                          <a:gd name="connsiteY31" fmla="*/ 1492776 h 3370881"/>
                          <a:gd name="connsiteX32" fmla="*/ 1582270 w 2546209"/>
                          <a:gd name="connsiteY32" fmla="*/ 1461399 h 3370881"/>
                          <a:gd name="connsiteX33" fmla="*/ 1604682 w 2546209"/>
                          <a:gd name="connsiteY33" fmla="*/ 1456917 h 3370881"/>
                          <a:gd name="connsiteX34" fmla="*/ 1622612 w 2546209"/>
                          <a:gd name="connsiteY34" fmla="*/ 1447952 h 3370881"/>
                          <a:gd name="connsiteX35" fmla="*/ 1645023 w 2546209"/>
                          <a:gd name="connsiteY35" fmla="*/ 1438987 h 3370881"/>
                          <a:gd name="connsiteX36" fmla="*/ 1662953 w 2546209"/>
                          <a:gd name="connsiteY36" fmla="*/ 1425540 h 3370881"/>
                          <a:gd name="connsiteX37" fmla="*/ 1698812 w 2546209"/>
                          <a:gd name="connsiteY37" fmla="*/ 1407611 h 3370881"/>
                          <a:gd name="connsiteX38" fmla="*/ 1739153 w 2546209"/>
                          <a:gd name="connsiteY38" fmla="*/ 1380717 h 3370881"/>
                          <a:gd name="connsiteX39" fmla="*/ 1752600 w 2546209"/>
                          <a:gd name="connsiteY39" fmla="*/ 1367270 h 3370881"/>
                          <a:gd name="connsiteX40" fmla="*/ 1775012 w 2546209"/>
                          <a:gd name="connsiteY40" fmla="*/ 1353823 h 3370881"/>
                          <a:gd name="connsiteX41" fmla="*/ 1797423 w 2546209"/>
                          <a:gd name="connsiteY41" fmla="*/ 1335893 h 3370881"/>
                          <a:gd name="connsiteX42" fmla="*/ 1810870 w 2546209"/>
                          <a:gd name="connsiteY42" fmla="*/ 1304517 h 3370881"/>
                          <a:gd name="connsiteX43" fmla="*/ 1815353 w 2546209"/>
                          <a:gd name="connsiteY43" fmla="*/ 1291070 h 3370881"/>
                          <a:gd name="connsiteX44" fmla="*/ 1801906 w 2546209"/>
                          <a:gd name="connsiteY44" fmla="*/ 1138670 h 3370881"/>
                          <a:gd name="connsiteX45" fmla="*/ 1792941 w 2546209"/>
                          <a:gd name="connsiteY45" fmla="*/ 1125223 h 3370881"/>
                          <a:gd name="connsiteX46" fmla="*/ 1757082 w 2546209"/>
                          <a:gd name="connsiteY46" fmla="*/ 1093846 h 3370881"/>
                          <a:gd name="connsiteX47" fmla="*/ 1730188 w 2546209"/>
                          <a:gd name="connsiteY47" fmla="*/ 1066952 h 3370881"/>
                          <a:gd name="connsiteX48" fmla="*/ 1703294 w 2546209"/>
                          <a:gd name="connsiteY48" fmla="*/ 1049023 h 3370881"/>
                          <a:gd name="connsiteX49" fmla="*/ 1622612 w 2546209"/>
                          <a:gd name="connsiteY49" fmla="*/ 1053505 h 3370881"/>
                          <a:gd name="connsiteX50" fmla="*/ 1595718 w 2546209"/>
                          <a:gd name="connsiteY50" fmla="*/ 1062470 h 3370881"/>
                          <a:gd name="connsiteX51" fmla="*/ 1573306 w 2546209"/>
                          <a:gd name="connsiteY51" fmla="*/ 1066952 h 3370881"/>
                          <a:gd name="connsiteX52" fmla="*/ 1453385 w 2546209"/>
                          <a:gd name="connsiteY52" fmla="*/ 1082761 h 3370881"/>
                          <a:gd name="connsiteX53" fmla="*/ 1326776 w 2546209"/>
                          <a:gd name="connsiteY53" fmla="*/ 1062470 h 3370881"/>
                          <a:gd name="connsiteX54" fmla="*/ 1308847 w 2546209"/>
                          <a:gd name="connsiteY54" fmla="*/ 1057987 h 3370881"/>
                          <a:gd name="connsiteX55" fmla="*/ 1277470 w 2546209"/>
                          <a:gd name="connsiteY55" fmla="*/ 1053505 h 3370881"/>
                          <a:gd name="connsiteX56" fmla="*/ 1259541 w 2546209"/>
                          <a:gd name="connsiteY56" fmla="*/ 1049023 h 3370881"/>
                          <a:gd name="connsiteX57" fmla="*/ 1232647 w 2546209"/>
                          <a:gd name="connsiteY57" fmla="*/ 1044540 h 3370881"/>
                          <a:gd name="connsiteX58" fmla="*/ 1053353 w 2546209"/>
                          <a:gd name="connsiteY58" fmla="*/ 1049023 h 3370881"/>
                          <a:gd name="connsiteX59" fmla="*/ 1035423 w 2546209"/>
                          <a:gd name="connsiteY59" fmla="*/ 1053505 h 3370881"/>
                          <a:gd name="connsiteX60" fmla="*/ 1008529 w 2546209"/>
                          <a:gd name="connsiteY60" fmla="*/ 1057987 h 3370881"/>
                          <a:gd name="connsiteX61" fmla="*/ 995082 w 2546209"/>
                          <a:gd name="connsiteY61" fmla="*/ 1062470 h 3370881"/>
                          <a:gd name="connsiteX62" fmla="*/ 945776 w 2546209"/>
                          <a:gd name="connsiteY62" fmla="*/ 1031093 h 3370881"/>
                          <a:gd name="connsiteX63" fmla="*/ 941294 w 2546209"/>
                          <a:gd name="connsiteY63" fmla="*/ 1017646 h 3370881"/>
                          <a:gd name="connsiteX64" fmla="*/ 932329 w 2546209"/>
                          <a:gd name="connsiteY64" fmla="*/ 919034 h 3370881"/>
                          <a:gd name="connsiteX65" fmla="*/ 914400 w 2546209"/>
                          <a:gd name="connsiteY65" fmla="*/ 901105 h 3370881"/>
                          <a:gd name="connsiteX66" fmla="*/ 918882 w 2546209"/>
                          <a:gd name="connsiteY66" fmla="*/ 869729 h 3370881"/>
                          <a:gd name="connsiteX67" fmla="*/ 941294 w 2546209"/>
                          <a:gd name="connsiteY67" fmla="*/ 865246 h 3370881"/>
                          <a:gd name="connsiteX68" fmla="*/ 959223 w 2546209"/>
                          <a:gd name="connsiteY68" fmla="*/ 851799 h 3370881"/>
                          <a:gd name="connsiteX69" fmla="*/ 990600 w 2546209"/>
                          <a:gd name="connsiteY69" fmla="*/ 847317 h 3370881"/>
                          <a:gd name="connsiteX70" fmla="*/ 1129553 w 2546209"/>
                          <a:gd name="connsiteY70" fmla="*/ 838352 h 3370881"/>
                          <a:gd name="connsiteX71" fmla="*/ 1147482 w 2546209"/>
                          <a:gd name="connsiteY71" fmla="*/ 829387 h 3370881"/>
                          <a:gd name="connsiteX72" fmla="*/ 1178859 w 2546209"/>
                          <a:gd name="connsiteY72" fmla="*/ 806976 h 3370881"/>
                          <a:gd name="connsiteX73" fmla="*/ 1192306 w 2546209"/>
                          <a:gd name="connsiteY73" fmla="*/ 793529 h 3370881"/>
                          <a:gd name="connsiteX74" fmla="*/ 1214718 w 2546209"/>
                          <a:gd name="connsiteY74" fmla="*/ 784564 h 3370881"/>
                          <a:gd name="connsiteX75" fmla="*/ 1241612 w 2546209"/>
                          <a:gd name="connsiteY75" fmla="*/ 771117 h 3370881"/>
                          <a:gd name="connsiteX76" fmla="*/ 1277470 w 2546209"/>
                          <a:gd name="connsiteY76" fmla="*/ 753187 h 3370881"/>
                          <a:gd name="connsiteX77" fmla="*/ 1295400 w 2546209"/>
                          <a:gd name="connsiteY77" fmla="*/ 730776 h 3370881"/>
                          <a:gd name="connsiteX78" fmla="*/ 1317812 w 2546209"/>
                          <a:gd name="connsiteY78" fmla="*/ 708364 h 3370881"/>
                          <a:gd name="connsiteX79" fmla="*/ 1353670 w 2546209"/>
                          <a:gd name="connsiteY79" fmla="*/ 663540 h 3370881"/>
                          <a:gd name="connsiteX80" fmla="*/ 1371600 w 2546209"/>
                          <a:gd name="connsiteY80" fmla="*/ 636646 h 3370881"/>
                          <a:gd name="connsiteX81" fmla="*/ 1380565 w 2546209"/>
                          <a:gd name="connsiteY81" fmla="*/ 596305 h 3370881"/>
                          <a:gd name="connsiteX82" fmla="*/ 1385047 w 2546209"/>
                          <a:gd name="connsiteY82" fmla="*/ 582858 h 3370881"/>
                          <a:gd name="connsiteX83" fmla="*/ 1380565 w 2546209"/>
                          <a:gd name="connsiteY83" fmla="*/ 533552 h 3370881"/>
                          <a:gd name="connsiteX84" fmla="*/ 1367118 w 2546209"/>
                          <a:gd name="connsiteY84" fmla="*/ 524587 h 3370881"/>
                          <a:gd name="connsiteX85" fmla="*/ 1349188 w 2546209"/>
                          <a:gd name="connsiteY85" fmla="*/ 520105 h 3370881"/>
                          <a:gd name="connsiteX86" fmla="*/ 1326776 w 2546209"/>
                          <a:gd name="connsiteY86" fmla="*/ 511140 h 3370881"/>
                          <a:gd name="connsiteX87" fmla="*/ 1281953 w 2546209"/>
                          <a:gd name="connsiteY87" fmla="*/ 515623 h 3370881"/>
                          <a:gd name="connsiteX88" fmla="*/ 1250576 w 2546209"/>
                          <a:gd name="connsiteY88" fmla="*/ 529070 h 3370881"/>
                          <a:gd name="connsiteX89" fmla="*/ 1210235 w 2546209"/>
                          <a:gd name="connsiteY89" fmla="*/ 542517 h 3370881"/>
                          <a:gd name="connsiteX90" fmla="*/ 1183341 w 2546209"/>
                          <a:gd name="connsiteY90" fmla="*/ 555964 h 3370881"/>
                          <a:gd name="connsiteX91" fmla="*/ 1160929 w 2546209"/>
                          <a:gd name="connsiteY91" fmla="*/ 569411 h 3370881"/>
                          <a:gd name="connsiteX92" fmla="*/ 1134035 w 2546209"/>
                          <a:gd name="connsiteY92" fmla="*/ 578376 h 3370881"/>
                          <a:gd name="connsiteX93" fmla="*/ 1111623 w 2546209"/>
                          <a:gd name="connsiteY93" fmla="*/ 587340 h 3370881"/>
                          <a:gd name="connsiteX94" fmla="*/ 1084729 w 2546209"/>
                          <a:gd name="connsiteY94" fmla="*/ 596305 h 3370881"/>
                          <a:gd name="connsiteX95" fmla="*/ 986118 w 2546209"/>
                          <a:gd name="connsiteY95" fmla="*/ 591823 h 3370881"/>
                          <a:gd name="connsiteX96" fmla="*/ 927847 w 2546209"/>
                          <a:gd name="connsiteY96" fmla="*/ 578376 h 3370881"/>
                          <a:gd name="connsiteX97" fmla="*/ 896470 w 2546209"/>
                          <a:gd name="connsiteY97" fmla="*/ 555964 h 3370881"/>
                          <a:gd name="connsiteX98" fmla="*/ 883023 w 2546209"/>
                          <a:gd name="connsiteY98" fmla="*/ 546999 h 3370881"/>
                          <a:gd name="connsiteX99" fmla="*/ 865094 w 2546209"/>
                          <a:gd name="connsiteY99" fmla="*/ 497693 h 3370881"/>
                          <a:gd name="connsiteX100" fmla="*/ 869576 w 2546209"/>
                          <a:gd name="connsiteY100" fmla="*/ 403564 h 3370881"/>
                          <a:gd name="connsiteX101" fmla="*/ 874059 w 2546209"/>
                          <a:gd name="connsiteY101" fmla="*/ 385634 h 3370881"/>
                          <a:gd name="connsiteX102" fmla="*/ 883023 w 2546209"/>
                          <a:gd name="connsiteY102" fmla="*/ 372187 h 3370881"/>
                          <a:gd name="connsiteX103" fmla="*/ 909918 w 2546209"/>
                          <a:gd name="connsiteY103" fmla="*/ 363223 h 3370881"/>
                          <a:gd name="connsiteX104" fmla="*/ 914400 w 2546209"/>
                          <a:gd name="connsiteY104" fmla="*/ 385634 h 3370881"/>
                          <a:gd name="connsiteX105" fmla="*/ 909918 w 2546209"/>
                          <a:gd name="connsiteY105" fmla="*/ 408046 h 3370881"/>
                          <a:gd name="connsiteX106" fmla="*/ 900953 w 2546209"/>
                          <a:gd name="connsiteY106" fmla="*/ 466317 h 3370881"/>
                          <a:gd name="connsiteX107" fmla="*/ 905435 w 2546209"/>
                          <a:gd name="connsiteY107" fmla="*/ 515623 h 3370881"/>
                          <a:gd name="connsiteX108" fmla="*/ 932329 w 2546209"/>
                          <a:gd name="connsiteY108" fmla="*/ 551481 h 3370881"/>
                          <a:gd name="connsiteX109" fmla="*/ 954741 w 2546209"/>
                          <a:gd name="connsiteY109" fmla="*/ 560446 h 3370881"/>
                          <a:gd name="connsiteX110" fmla="*/ 972670 w 2546209"/>
                          <a:gd name="connsiteY110" fmla="*/ 569411 h 3370881"/>
                          <a:gd name="connsiteX111" fmla="*/ 1066800 w 2546209"/>
                          <a:gd name="connsiteY111" fmla="*/ 564929 h 3370881"/>
                          <a:gd name="connsiteX112" fmla="*/ 1111623 w 2546209"/>
                          <a:gd name="connsiteY112" fmla="*/ 551481 h 3370881"/>
                          <a:gd name="connsiteX113" fmla="*/ 1129553 w 2546209"/>
                          <a:gd name="connsiteY113" fmla="*/ 538034 h 3370881"/>
                          <a:gd name="connsiteX114" fmla="*/ 1156447 w 2546209"/>
                          <a:gd name="connsiteY114" fmla="*/ 511140 h 3370881"/>
                          <a:gd name="connsiteX115" fmla="*/ 1160929 w 2546209"/>
                          <a:gd name="connsiteY115" fmla="*/ 493211 h 3370881"/>
                          <a:gd name="connsiteX116" fmla="*/ 1178859 w 2546209"/>
                          <a:gd name="connsiteY116" fmla="*/ 331846 h 3370881"/>
                          <a:gd name="connsiteX117" fmla="*/ 1215315 w 2546209"/>
                          <a:gd name="connsiteY117" fmla="*/ 270289 h 3370881"/>
                          <a:gd name="connsiteX118" fmla="*/ 1214718 w 2546209"/>
                          <a:gd name="connsiteY118" fmla="*/ 367705 h 3370881"/>
                          <a:gd name="connsiteX119" fmla="*/ 1201270 w 2546209"/>
                          <a:gd name="connsiteY119" fmla="*/ 412529 h 3370881"/>
                          <a:gd name="connsiteX120" fmla="*/ 1210235 w 2546209"/>
                          <a:gd name="connsiteY120" fmla="*/ 461834 h 3370881"/>
                          <a:gd name="connsiteX121" fmla="*/ 1214718 w 2546209"/>
                          <a:gd name="connsiteY121" fmla="*/ 475281 h 3370881"/>
                          <a:gd name="connsiteX122" fmla="*/ 1228165 w 2546209"/>
                          <a:gd name="connsiteY122" fmla="*/ 484246 h 3370881"/>
                          <a:gd name="connsiteX123" fmla="*/ 1250576 w 2546209"/>
                          <a:gd name="connsiteY123" fmla="*/ 502176 h 3370881"/>
                          <a:gd name="connsiteX124" fmla="*/ 1317812 w 2546209"/>
                          <a:gd name="connsiteY124" fmla="*/ 497693 h 3370881"/>
                          <a:gd name="connsiteX125" fmla="*/ 1353670 w 2546209"/>
                          <a:gd name="connsiteY125" fmla="*/ 488729 h 3370881"/>
                          <a:gd name="connsiteX126" fmla="*/ 1506070 w 2546209"/>
                          <a:gd name="connsiteY126" fmla="*/ 457352 h 3370881"/>
                          <a:gd name="connsiteX127" fmla="*/ 1550894 w 2546209"/>
                          <a:gd name="connsiteY127" fmla="*/ 430458 h 3370881"/>
                          <a:gd name="connsiteX128" fmla="*/ 1564341 w 2546209"/>
                          <a:gd name="connsiteY128" fmla="*/ 417011 h 3370881"/>
                          <a:gd name="connsiteX129" fmla="*/ 1586753 w 2546209"/>
                          <a:gd name="connsiteY129" fmla="*/ 399081 h 3370881"/>
                          <a:gd name="connsiteX130" fmla="*/ 1595718 w 2546209"/>
                          <a:gd name="connsiteY130" fmla="*/ 381152 h 3370881"/>
                          <a:gd name="connsiteX131" fmla="*/ 1600200 w 2546209"/>
                          <a:gd name="connsiteY131" fmla="*/ 363223 h 3370881"/>
                          <a:gd name="connsiteX132" fmla="*/ 1609165 w 2546209"/>
                          <a:gd name="connsiteY132" fmla="*/ 313917 h 3370881"/>
                          <a:gd name="connsiteX133" fmla="*/ 1537447 w 2546209"/>
                          <a:gd name="connsiteY133" fmla="*/ 188411 h 3370881"/>
                          <a:gd name="connsiteX134" fmla="*/ 1613647 w 2546209"/>
                          <a:gd name="connsiteY134" fmla="*/ 399081 h 3370881"/>
                          <a:gd name="connsiteX135" fmla="*/ 1627094 w 2546209"/>
                          <a:gd name="connsiteY135" fmla="*/ 417011 h 3370881"/>
                          <a:gd name="connsiteX136" fmla="*/ 1658470 w 2546209"/>
                          <a:gd name="connsiteY136" fmla="*/ 412529 h 3370881"/>
                          <a:gd name="connsiteX137" fmla="*/ 1685365 w 2546209"/>
                          <a:gd name="connsiteY137" fmla="*/ 390117 h 3370881"/>
                          <a:gd name="connsiteX138" fmla="*/ 1694329 w 2546209"/>
                          <a:gd name="connsiteY138" fmla="*/ 376670 h 3370881"/>
                          <a:gd name="connsiteX139" fmla="*/ 1734670 w 2546209"/>
                          <a:gd name="connsiteY139" fmla="*/ 354258 h 3370881"/>
                          <a:gd name="connsiteX140" fmla="*/ 1743635 w 2546209"/>
                          <a:gd name="connsiteY140" fmla="*/ 340811 h 3370881"/>
                          <a:gd name="connsiteX141" fmla="*/ 1757082 w 2546209"/>
                          <a:gd name="connsiteY141" fmla="*/ 336329 h 3370881"/>
                          <a:gd name="connsiteX142" fmla="*/ 1899621 w 2546209"/>
                          <a:gd name="connsiteY142" fmla="*/ 211719 h 3370881"/>
                          <a:gd name="connsiteX143" fmla="*/ 1772023 w 2546209"/>
                          <a:gd name="connsiteY143" fmla="*/ 77249 h 3370881"/>
                          <a:gd name="connsiteX144" fmla="*/ 1824225 w 2546209"/>
                          <a:gd name="connsiteY144" fmla="*/ 214081 h 3370881"/>
                          <a:gd name="connsiteX145" fmla="*/ 1843741 w 2546209"/>
                          <a:gd name="connsiteY145" fmla="*/ 328858 h 3370881"/>
                          <a:gd name="connsiteX146" fmla="*/ 1788459 w 2546209"/>
                          <a:gd name="connsiteY146" fmla="*/ 367705 h 3370881"/>
                          <a:gd name="connsiteX147" fmla="*/ 1761565 w 2546209"/>
                          <a:gd name="connsiteY147" fmla="*/ 390117 h 3370881"/>
                          <a:gd name="connsiteX148" fmla="*/ 1783976 w 2546209"/>
                          <a:gd name="connsiteY148" fmla="*/ 399081 h 3370881"/>
                          <a:gd name="connsiteX149" fmla="*/ 1878106 w 2546209"/>
                          <a:gd name="connsiteY149" fmla="*/ 390117 h 3370881"/>
                          <a:gd name="connsiteX150" fmla="*/ 1891553 w 2546209"/>
                          <a:gd name="connsiteY150" fmla="*/ 381152 h 3370881"/>
                          <a:gd name="connsiteX151" fmla="*/ 1918447 w 2546209"/>
                          <a:gd name="connsiteY151" fmla="*/ 372187 h 3370881"/>
                          <a:gd name="connsiteX152" fmla="*/ 1940859 w 2546209"/>
                          <a:gd name="connsiteY152" fmla="*/ 358740 h 3370881"/>
                          <a:gd name="connsiteX153" fmla="*/ 1954306 w 2546209"/>
                          <a:gd name="connsiteY153" fmla="*/ 354258 h 3370881"/>
                          <a:gd name="connsiteX154" fmla="*/ 2166172 w 2546209"/>
                          <a:gd name="connsiteY154" fmla="*/ 215604 h 3370881"/>
                          <a:gd name="connsiteX155" fmla="*/ 2069054 w 2546209"/>
                          <a:gd name="connsiteY155" fmla="*/ 40493 h 3370881"/>
                          <a:gd name="connsiteX156" fmla="*/ 1999129 w 2546209"/>
                          <a:gd name="connsiteY156" fmla="*/ 358740 h 3370881"/>
                          <a:gd name="connsiteX157" fmla="*/ 1994647 w 2546209"/>
                          <a:gd name="connsiteY157" fmla="*/ 372187 h 3370881"/>
                          <a:gd name="connsiteX158" fmla="*/ 2039470 w 2546209"/>
                          <a:gd name="connsiteY158" fmla="*/ 390117 h 3370881"/>
                          <a:gd name="connsiteX159" fmla="*/ 2115670 w 2546209"/>
                          <a:gd name="connsiteY159" fmla="*/ 390117 h 3370881"/>
                          <a:gd name="connsiteX160" fmla="*/ 2160494 w 2546209"/>
                          <a:gd name="connsiteY160" fmla="*/ 376670 h 3370881"/>
                          <a:gd name="connsiteX161" fmla="*/ 2191870 w 2546209"/>
                          <a:gd name="connsiteY161" fmla="*/ 363223 h 3370881"/>
                          <a:gd name="connsiteX162" fmla="*/ 2205318 w 2546209"/>
                          <a:gd name="connsiteY162" fmla="*/ 358740 h 3370881"/>
                          <a:gd name="connsiteX163" fmla="*/ 2232212 w 2546209"/>
                          <a:gd name="connsiteY163" fmla="*/ 340811 h 3370881"/>
                          <a:gd name="connsiteX164" fmla="*/ 2312894 w 2546209"/>
                          <a:gd name="connsiteY164" fmla="*/ 183929 h 3370881"/>
                          <a:gd name="connsiteX165" fmla="*/ 2339788 w 2546209"/>
                          <a:gd name="connsiteY165" fmla="*/ 151 h 3370881"/>
                          <a:gd name="connsiteX166" fmla="*/ 2357718 w 2546209"/>
                          <a:gd name="connsiteY166" fmla="*/ 215305 h 3370881"/>
                          <a:gd name="connsiteX167" fmla="*/ 2254623 w 2546209"/>
                          <a:gd name="connsiteY167" fmla="*/ 376670 h 3370881"/>
                          <a:gd name="connsiteX168" fmla="*/ 2245659 w 2546209"/>
                          <a:gd name="connsiteY168" fmla="*/ 390117 h 3370881"/>
                          <a:gd name="connsiteX169" fmla="*/ 2254623 w 2546209"/>
                          <a:gd name="connsiteY169" fmla="*/ 403564 h 3370881"/>
                          <a:gd name="connsiteX170" fmla="*/ 2353235 w 2546209"/>
                          <a:gd name="connsiteY170" fmla="*/ 399081 h 3370881"/>
                          <a:gd name="connsiteX171" fmla="*/ 2366682 w 2546209"/>
                          <a:gd name="connsiteY171" fmla="*/ 394599 h 3370881"/>
                          <a:gd name="connsiteX172" fmla="*/ 2389094 w 2546209"/>
                          <a:gd name="connsiteY172" fmla="*/ 390117 h 3370881"/>
                          <a:gd name="connsiteX173" fmla="*/ 2424953 w 2546209"/>
                          <a:gd name="connsiteY173" fmla="*/ 367705 h 3370881"/>
                          <a:gd name="connsiteX174" fmla="*/ 2451847 w 2546209"/>
                          <a:gd name="connsiteY174" fmla="*/ 358740 h 3370881"/>
                          <a:gd name="connsiteX175" fmla="*/ 2541495 w 2546209"/>
                          <a:gd name="connsiteY175" fmla="*/ 62906 h 3370881"/>
                          <a:gd name="connsiteX176" fmla="*/ 2505635 w 2546209"/>
                          <a:gd name="connsiteY176" fmla="*/ 372187 h 3370881"/>
                          <a:gd name="connsiteX177" fmla="*/ 2483223 w 2546209"/>
                          <a:gd name="connsiteY177" fmla="*/ 385634 h 3370881"/>
                          <a:gd name="connsiteX178" fmla="*/ 2465294 w 2546209"/>
                          <a:gd name="connsiteY178" fmla="*/ 399081 h 3370881"/>
                          <a:gd name="connsiteX179" fmla="*/ 2442882 w 2546209"/>
                          <a:gd name="connsiteY179" fmla="*/ 403564 h 3370881"/>
                          <a:gd name="connsiteX180" fmla="*/ 2398059 w 2546209"/>
                          <a:gd name="connsiteY180" fmla="*/ 417011 h 3370881"/>
                          <a:gd name="connsiteX181" fmla="*/ 2375647 w 2546209"/>
                          <a:gd name="connsiteY181" fmla="*/ 425976 h 3370881"/>
                          <a:gd name="connsiteX182" fmla="*/ 2357718 w 2546209"/>
                          <a:gd name="connsiteY182" fmla="*/ 430458 h 3370881"/>
                          <a:gd name="connsiteX183" fmla="*/ 2344270 w 2546209"/>
                          <a:gd name="connsiteY183" fmla="*/ 461834 h 3370881"/>
                          <a:gd name="connsiteX184" fmla="*/ 2353235 w 2546209"/>
                          <a:gd name="connsiteY184" fmla="*/ 502176 h 3370881"/>
                          <a:gd name="connsiteX185" fmla="*/ 2362200 w 2546209"/>
                          <a:gd name="connsiteY185" fmla="*/ 515623 h 3370881"/>
                          <a:gd name="connsiteX186" fmla="*/ 2344270 w 2546209"/>
                          <a:gd name="connsiteY186" fmla="*/ 587340 h 3370881"/>
                          <a:gd name="connsiteX187" fmla="*/ 2321859 w 2546209"/>
                          <a:gd name="connsiteY187" fmla="*/ 614234 h 3370881"/>
                          <a:gd name="connsiteX188" fmla="*/ 2308412 w 2546209"/>
                          <a:gd name="connsiteY188" fmla="*/ 636646 h 3370881"/>
                          <a:gd name="connsiteX189" fmla="*/ 2281518 w 2546209"/>
                          <a:gd name="connsiteY189" fmla="*/ 641129 h 3370881"/>
                          <a:gd name="connsiteX190" fmla="*/ 2259106 w 2546209"/>
                          <a:gd name="connsiteY190" fmla="*/ 636646 h 3370881"/>
                          <a:gd name="connsiteX191" fmla="*/ 2277035 w 2546209"/>
                          <a:gd name="connsiteY191" fmla="*/ 578376 h 3370881"/>
                          <a:gd name="connsiteX192" fmla="*/ 2290482 w 2546209"/>
                          <a:gd name="connsiteY192" fmla="*/ 542517 h 3370881"/>
                          <a:gd name="connsiteX193" fmla="*/ 2286000 w 2546209"/>
                          <a:gd name="connsiteY193" fmla="*/ 506658 h 3370881"/>
                          <a:gd name="connsiteX194" fmla="*/ 2245659 w 2546209"/>
                          <a:gd name="connsiteY194" fmla="*/ 448387 h 3370881"/>
                          <a:gd name="connsiteX195" fmla="*/ 2200835 w 2546209"/>
                          <a:gd name="connsiteY195" fmla="*/ 430458 h 3370881"/>
                          <a:gd name="connsiteX196" fmla="*/ 2169459 w 2546209"/>
                          <a:gd name="connsiteY196" fmla="*/ 425976 h 3370881"/>
                          <a:gd name="connsiteX197" fmla="*/ 2102223 w 2546209"/>
                          <a:gd name="connsiteY197" fmla="*/ 430458 h 3370881"/>
                          <a:gd name="connsiteX198" fmla="*/ 2084294 w 2546209"/>
                          <a:gd name="connsiteY198" fmla="*/ 439423 h 3370881"/>
                          <a:gd name="connsiteX199" fmla="*/ 2070847 w 2546209"/>
                          <a:gd name="connsiteY199" fmla="*/ 443905 h 3370881"/>
                          <a:gd name="connsiteX200" fmla="*/ 2061882 w 2546209"/>
                          <a:gd name="connsiteY200" fmla="*/ 461834 h 3370881"/>
                          <a:gd name="connsiteX201" fmla="*/ 2034988 w 2546209"/>
                          <a:gd name="connsiteY201" fmla="*/ 475281 h 3370881"/>
                          <a:gd name="connsiteX202" fmla="*/ 1783976 w 2546209"/>
                          <a:gd name="connsiteY202" fmla="*/ 479764 h 3370881"/>
                          <a:gd name="connsiteX203" fmla="*/ 1766047 w 2546209"/>
                          <a:gd name="connsiteY203" fmla="*/ 488729 h 3370881"/>
                          <a:gd name="connsiteX204" fmla="*/ 1703294 w 2546209"/>
                          <a:gd name="connsiteY204" fmla="*/ 506658 h 3370881"/>
                          <a:gd name="connsiteX205" fmla="*/ 1689847 w 2546209"/>
                          <a:gd name="connsiteY205" fmla="*/ 511140 h 3370881"/>
                          <a:gd name="connsiteX206" fmla="*/ 1676400 w 2546209"/>
                          <a:gd name="connsiteY206" fmla="*/ 520105 h 3370881"/>
                          <a:gd name="connsiteX207" fmla="*/ 1649506 w 2546209"/>
                          <a:gd name="connsiteY207" fmla="*/ 529070 h 3370881"/>
                          <a:gd name="connsiteX208" fmla="*/ 1636059 w 2546209"/>
                          <a:gd name="connsiteY208" fmla="*/ 538034 h 3370881"/>
                          <a:gd name="connsiteX209" fmla="*/ 1622612 w 2546209"/>
                          <a:gd name="connsiteY209" fmla="*/ 551481 h 3370881"/>
                          <a:gd name="connsiteX210" fmla="*/ 1609165 w 2546209"/>
                          <a:gd name="connsiteY210" fmla="*/ 555964 h 3370881"/>
                          <a:gd name="connsiteX211" fmla="*/ 1577788 w 2546209"/>
                          <a:gd name="connsiteY211" fmla="*/ 587340 h 3370881"/>
                          <a:gd name="connsiteX212" fmla="*/ 1568823 w 2546209"/>
                          <a:gd name="connsiteY212" fmla="*/ 600787 h 3370881"/>
                          <a:gd name="connsiteX213" fmla="*/ 1555376 w 2546209"/>
                          <a:gd name="connsiteY213" fmla="*/ 614234 h 3370881"/>
                          <a:gd name="connsiteX214" fmla="*/ 1524000 w 2546209"/>
                          <a:gd name="connsiteY214" fmla="*/ 654576 h 3370881"/>
                          <a:gd name="connsiteX215" fmla="*/ 1519518 w 2546209"/>
                          <a:gd name="connsiteY215" fmla="*/ 668023 h 3370881"/>
                          <a:gd name="connsiteX216" fmla="*/ 1528482 w 2546209"/>
                          <a:gd name="connsiteY216" fmla="*/ 708364 h 3370881"/>
                          <a:gd name="connsiteX217" fmla="*/ 1537447 w 2546209"/>
                          <a:gd name="connsiteY217" fmla="*/ 721811 h 3370881"/>
                          <a:gd name="connsiteX218" fmla="*/ 1568823 w 2546209"/>
                          <a:gd name="connsiteY218" fmla="*/ 712846 h 3370881"/>
                          <a:gd name="connsiteX219" fmla="*/ 1600200 w 2546209"/>
                          <a:gd name="connsiteY219" fmla="*/ 712846 h 3370881"/>
                          <a:gd name="connsiteX220" fmla="*/ 1631576 w 2546209"/>
                          <a:gd name="connsiteY220" fmla="*/ 690434 h 3370881"/>
                          <a:gd name="connsiteX221" fmla="*/ 1645023 w 2546209"/>
                          <a:gd name="connsiteY221" fmla="*/ 676987 h 3370881"/>
                          <a:gd name="connsiteX222" fmla="*/ 1685365 w 2546209"/>
                          <a:gd name="connsiteY222" fmla="*/ 645611 h 3370881"/>
                          <a:gd name="connsiteX223" fmla="*/ 1716741 w 2546209"/>
                          <a:gd name="connsiteY223" fmla="*/ 614234 h 3370881"/>
                          <a:gd name="connsiteX224" fmla="*/ 1748118 w 2546209"/>
                          <a:gd name="connsiteY224" fmla="*/ 596305 h 3370881"/>
                          <a:gd name="connsiteX225" fmla="*/ 1761565 w 2546209"/>
                          <a:gd name="connsiteY225" fmla="*/ 591823 h 3370881"/>
                          <a:gd name="connsiteX226" fmla="*/ 1779494 w 2546209"/>
                          <a:gd name="connsiteY226" fmla="*/ 582858 h 3370881"/>
                          <a:gd name="connsiteX227" fmla="*/ 1815353 w 2546209"/>
                          <a:gd name="connsiteY227" fmla="*/ 573893 h 3370881"/>
                          <a:gd name="connsiteX228" fmla="*/ 2030506 w 2546209"/>
                          <a:gd name="connsiteY228" fmla="*/ 578376 h 3370881"/>
                          <a:gd name="connsiteX229" fmla="*/ 2017059 w 2546209"/>
                          <a:gd name="connsiteY229" fmla="*/ 600787 h 3370881"/>
                          <a:gd name="connsiteX230" fmla="*/ 1981200 w 2546209"/>
                          <a:gd name="connsiteY230" fmla="*/ 636646 h 3370881"/>
                          <a:gd name="connsiteX231" fmla="*/ 1967753 w 2546209"/>
                          <a:gd name="connsiteY231" fmla="*/ 650093 h 3370881"/>
                          <a:gd name="connsiteX232" fmla="*/ 1936376 w 2546209"/>
                          <a:gd name="connsiteY232" fmla="*/ 690434 h 3370881"/>
                          <a:gd name="connsiteX233" fmla="*/ 1905000 w 2546209"/>
                          <a:gd name="connsiteY233" fmla="*/ 717329 h 3370881"/>
                          <a:gd name="connsiteX234" fmla="*/ 1860176 w 2546209"/>
                          <a:gd name="connsiteY234" fmla="*/ 735258 h 3370881"/>
                          <a:gd name="connsiteX235" fmla="*/ 1788459 w 2546209"/>
                          <a:gd name="connsiteY235" fmla="*/ 744223 h 3370881"/>
                          <a:gd name="connsiteX236" fmla="*/ 1846729 w 2546209"/>
                          <a:gd name="connsiteY236" fmla="*/ 802493 h 3370881"/>
                          <a:gd name="connsiteX237" fmla="*/ 1913965 w 2546209"/>
                          <a:gd name="connsiteY237" fmla="*/ 829387 h 3370881"/>
                          <a:gd name="connsiteX238" fmla="*/ 1922929 w 2546209"/>
                          <a:gd name="connsiteY238" fmla="*/ 842834 h 3370881"/>
                          <a:gd name="connsiteX239" fmla="*/ 1967753 w 2546209"/>
                          <a:gd name="connsiteY239" fmla="*/ 883176 h 3370881"/>
                          <a:gd name="connsiteX240" fmla="*/ 1981200 w 2546209"/>
                          <a:gd name="connsiteY240" fmla="*/ 896623 h 3370881"/>
                          <a:gd name="connsiteX241" fmla="*/ 1994647 w 2546209"/>
                          <a:gd name="connsiteY241" fmla="*/ 905587 h 3370881"/>
                          <a:gd name="connsiteX242" fmla="*/ 2021541 w 2546209"/>
                          <a:gd name="connsiteY242" fmla="*/ 927999 h 3370881"/>
                          <a:gd name="connsiteX243" fmla="*/ 2030506 w 2546209"/>
                          <a:gd name="connsiteY243" fmla="*/ 941446 h 3370881"/>
                          <a:gd name="connsiteX244" fmla="*/ 2057400 w 2546209"/>
                          <a:gd name="connsiteY244" fmla="*/ 968340 h 3370881"/>
                          <a:gd name="connsiteX245" fmla="*/ 2088776 w 2546209"/>
                          <a:gd name="connsiteY245" fmla="*/ 1013164 h 3370881"/>
                          <a:gd name="connsiteX246" fmla="*/ 2115670 w 2546209"/>
                          <a:gd name="connsiteY246" fmla="*/ 1057987 h 3370881"/>
                          <a:gd name="connsiteX247" fmla="*/ 2120153 w 2546209"/>
                          <a:gd name="connsiteY247" fmla="*/ 1089364 h 3370881"/>
                          <a:gd name="connsiteX248" fmla="*/ 2138082 w 2546209"/>
                          <a:gd name="connsiteY248" fmla="*/ 1143152 h 3370881"/>
                          <a:gd name="connsiteX249" fmla="*/ 2147047 w 2546209"/>
                          <a:gd name="connsiteY249" fmla="*/ 1196940 h 3370881"/>
                          <a:gd name="connsiteX250" fmla="*/ 2151529 w 2546209"/>
                          <a:gd name="connsiteY250" fmla="*/ 1210387 h 3370881"/>
                          <a:gd name="connsiteX251" fmla="*/ 2156012 w 2546209"/>
                          <a:gd name="connsiteY251" fmla="*/ 1228317 h 3370881"/>
                          <a:gd name="connsiteX252" fmla="*/ 2173941 w 2546209"/>
                          <a:gd name="connsiteY252" fmla="*/ 1295552 h 3370881"/>
                          <a:gd name="connsiteX253" fmla="*/ 2182906 w 2546209"/>
                          <a:gd name="connsiteY253" fmla="*/ 1313481 h 3370881"/>
                          <a:gd name="connsiteX254" fmla="*/ 2187388 w 2546209"/>
                          <a:gd name="connsiteY254" fmla="*/ 1331411 h 3370881"/>
                          <a:gd name="connsiteX255" fmla="*/ 2214282 w 2546209"/>
                          <a:gd name="connsiteY255" fmla="*/ 1385199 h 3370881"/>
                          <a:gd name="connsiteX256" fmla="*/ 2218765 w 2546209"/>
                          <a:gd name="connsiteY256" fmla="*/ 1403129 h 3370881"/>
                          <a:gd name="connsiteX257" fmla="*/ 2223247 w 2546209"/>
                          <a:gd name="connsiteY257" fmla="*/ 1430023 h 3370881"/>
                          <a:gd name="connsiteX258" fmla="*/ 2236694 w 2546209"/>
                          <a:gd name="connsiteY258" fmla="*/ 1456917 h 3370881"/>
                          <a:gd name="connsiteX259" fmla="*/ 2241176 w 2546209"/>
                          <a:gd name="connsiteY259" fmla="*/ 1577940 h 3370881"/>
                          <a:gd name="connsiteX260" fmla="*/ 2245659 w 2546209"/>
                          <a:gd name="connsiteY260" fmla="*/ 1595870 h 3370881"/>
                          <a:gd name="connsiteX261" fmla="*/ 2236694 w 2546209"/>
                          <a:gd name="connsiteY261" fmla="*/ 1694481 h 3370881"/>
                          <a:gd name="connsiteX262" fmla="*/ 2227729 w 2546209"/>
                          <a:gd name="connsiteY262" fmla="*/ 1716893 h 3370881"/>
                          <a:gd name="connsiteX263" fmla="*/ 2223247 w 2546209"/>
                          <a:gd name="connsiteY263" fmla="*/ 1730340 h 3370881"/>
                          <a:gd name="connsiteX264" fmla="*/ 2200835 w 2546209"/>
                          <a:gd name="connsiteY264" fmla="*/ 1788611 h 3370881"/>
                          <a:gd name="connsiteX265" fmla="*/ 2191870 w 2546209"/>
                          <a:gd name="connsiteY265" fmla="*/ 1811023 h 3370881"/>
                          <a:gd name="connsiteX266" fmla="*/ 2187388 w 2546209"/>
                          <a:gd name="connsiteY266" fmla="*/ 1824470 h 3370881"/>
                          <a:gd name="connsiteX267" fmla="*/ 2169459 w 2546209"/>
                          <a:gd name="connsiteY267" fmla="*/ 1869293 h 3370881"/>
                          <a:gd name="connsiteX268" fmla="*/ 2164976 w 2546209"/>
                          <a:gd name="connsiteY268" fmla="*/ 1882740 h 3370881"/>
                          <a:gd name="connsiteX269" fmla="*/ 2156012 w 2546209"/>
                          <a:gd name="connsiteY269" fmla="*/ 1927564 h 3370881"/>
                          <a:gd name="connsiteX270" fmla="*/ 2173941 w 2546209"/>
                          <a:gd name="connsiteY270" fmla="*/ 1945493 h 3370881"/>
                          <a:gd name="connsiteX271" fmla="*/ 2196353 w 2546209"/>
                          <a:gd name="connsiteY271" fmla="*/ 1958940 h 3370881"/>
                          <a:gd name="connsiteX272" fmla="*/ 2241176 w 2546209"/>
                          <a:gd name="connsiteY272" fmla="*/ 2012729 h 3370881"/>
                          <a:gd name="connsiteX273" fmla="*/ 2263588 w 2546209"/>
                          <a:gd name="connsiteY273" fmla="*/ 2057552 h 3370881"/>
                          <a:gd name="connsiteX274" fmla="*/ 2286000 w 2546209"/>
                          <a:gd name="connsiteY274" fmla="*/ 2084446 h 3370881"/>
                          <a:gd name="connsiteX275" fmla="*/ 2299447 w 2546209"/>
                          <a:gd name="connsiteY275" fmla="*/ 2124787 h 3370881"/>
                          <a:gd name="connsiteX276" fmla="*/ 2321859 w 2546209"/>
                          <a:gd name="connsiteY276" fmla="*/ 2151681 h 3370881"/>
                          <a:gd name="connsiteX277" fmla="*/ 2344270 w 2546209"/>
                          <a:gd name="connsiteY277" fmla="*/ 2205470 h 3370881"/>
                          <a:gd name="connsiteX278" fmla="*/ 2348753 w 2546209"/>
                          <a:gd name="connsiteY278" fmla="*/ 2223399 h 3370881"/>
                          <a:gd name="connsiteX279" fmla="*/ 2366682 w 2546209"/>
                          <a:gd name="connsiteY279" fmla="*/ 2263740 h 3370881"/>
                          <a:gd name="connsiteX280" fmla="*/ 2375647 w 2546209"/>
                          <a:gd name="connsiteY280" fmla="*/ 2286152 h 3370881"/>
                          <a:gd name="connsiteX281" fmla="*/ 2380129 w 2546209"/>
                          <a:gd name="connsiteY281" fmla="*/ 2308564 h 3370881"/>
                          <a:gd name="connsiteX282" fmla="*/ 2389094 w 2546209"/>
                          <a:gd name="connsiteY282" fmla="*/ 2335458 h 3370881"/>
                          <a:gd name="connsiteX283" fmla="*/ 2393576 w 2546209"/>
                          <a:gd name="connsiteY283" fmla="*/ 2380281 h 3370881"/>
                          <a:gd name="connsiteX284" fmla="*/ 2398059 w 2546209"/>
                          <a:gd name="connsiteY284" fmla="*/ 2393729 h 3370881"/>
                          <a:gd name="connsiteX285" fmla="*/ 2402541 w 2546209"/>
                          <a:gd name="connsiteY285" fmla="*/ 2447517 h 3370881"/>
                          <a:gd name="connsiteX286" fmla="*/ 2407023 w 2546209"/>
                          <a:gd name="connsiteY286" fmla="*/ 2564058 h 3370881"/>
                          <a:gd name="connsiteX287" fmla="*/ 2389094 w 2546209"/>
                          <a:gd name="connsiteY287" fmla="*/ 2837481 h 3370881"/>
                          <a:gd name="connsiteX288" fmla="*/ 2380129 w 2546209"/>
                          <a:gd name="connsiteY288" fmla="*/ 2859893 h 3370881"/>
                          <a:gd name="connsiteX289" fmla="*/ 2357718 w 2546209"/>
                          <a:gd name="connsiteY289" fmla="*/ 2913681 h 3370881"/>
                          <a:gd name="connsiteX290" fmla="*/ 2348753 w 2546209"/>
                          <a:gd name="connsiteY290" fmla="*/ 2936093 h 3370881"/>
                          <a:gd name="connsiteX291" fmla="*/ 2339788 w 2546209"/>
                          <a:gd name="connsiteY291" fmla="*/ 2971952 h 3370881"/>
                          <a:gd name="connsiteX292" fmla="*/ 2326341 w 2546209"/>
                          <a:gd name="connsiteY292" fmla="*/ 2994364 h 3370881"/>
                          <a:gd name="connsiteX293" fmla="*/ 2317376 w 2546209"/>
                          <a:gd name="connsiteY293" fmla="*/ 3025740 h 3370881"/>
                          <a:gd name="connsiteX294" fmla="*/ 2303929 w 2546209"/>
                          <a:gd name="connsiteY294" fmla="*/ 3048152 h 3370881"/>
                          <a:gd name="connsiteX295" fmla="*/ 2290482 w 2546209"/>
                          <a:gd name="connsiteY295" fmla="*/ 3079529 h 3370881"/>
                          <a:gd name="connsiteX296" fmla="*/ 2272553 w 2546209"/>
                          <a:gd name="connsiteY296" fmla="*/ 3084011 h 3370881"/>
                          <a:gd name="connsiteX297" fmla="*/ 2259106 w 2546209"/>
                          <a:gd name="connsiteY297" fmla="*/ 3088493 h 3370881"/>
                          <a:gd name="connsiteX298" fmla="*/ 2241176 w 2546209"/>
                          <a:gd name="connsiteY298" fmla="*/ 3092976 h 3370881"/>
                          <a:gd name="connsiteX299" fmla="*/ 2209800 w 2546209"/>
                          <a:gd name="connsiteY299" fmla="*/ 3101940 h 3370881"/>
                          <a:gd name="connsiteX300" fmla="*/ 2205318 w 2546209"/>
                          <a:gd name="connsiteY300" fmla="*/ 3039187 h 3370881"/>
                          <a:gd name="connsiteX301" fmla="*/ 2218765 w 2546209"/>
                          <a:gd name="connsiteY301" fmla="*/ 3021258 h 3370881"/>
                          <a:gd name="connsiteX302" fmla="*/ 2245659 w 2546209"/>
                          <a:gd name="connsiteY302" fmla="*/ 2971952 h 3370881"/>
                          <a:gd name="connsiteX303" fmla="*/ 2268070 w 2546209"/>
                          <a:gd name="connsiteY303" fmla="*/ 2945058 h 3370881"/>
                          <a:gd name="connsiteX304" fmla="*/ 2268070 w 2546209"/>
                          <a:gd name="connsiteY304" fmla="*/ 2568540 h 3370881"/>
                          <a:gd name="connsiteX305" fmla="*/ 2259106 w 2546209"/>
                          <a:gd name="connsiteY305" fmla="*/ 2532681 h 3370881"/>
                          <a:gd name="connsiteX306" fmla="*/ 2250141 w 2546209"/>
                          <a:gd name="connsiteY306" fmla="*/ 2492340 h 3370881"/>
                          <a:gd name="connsiteX307" fmla="*/ 2245659 w 2546209"/>
                          <a:gd name="connsiteY307" fmla="*/ 2474411 h 3370881"/>
                          <a:gd name="connsiteX308" fmla="*/ 2245659 w 2546209"/>
                          <a:gd name="connsiteY308" fmla="*/ 2389247 h 3370881"/>
                          <a:gd name="connsiteX309" fmla="*/ 2173941 w 2546209"/>
                          <a:gd name="connsiteY309" fmla="*/ 2241328 h 3370881"/>
                          <a:gd name="connsiteX310" fmla="*/ 2070846 w 2546209"/>
                          <a:gd name="connsiteY310" fmla="*/ 2057553 h 3370881"/>
                          <a:gd name="connsiteX311" fmla="*/ 2057400 w 2546209"/>
                          <a:gd name="connsiteY311" fmla="*/ 2151681 h 3370881"/>
                          <a:gd name="connsiteX312" fmla="*/ 2048435 w 2546209"/>
                          <a:gd name="connsiteY312" fmla="*/ 2106858 h 3370881"/>
                          <a:gd name="connsiteX313" fmla="*/ 2034988 w 2546209"/>
                          <a:gd name="connsiteY313" fmla="*/ 2003764 h 3370881"/>
                          <a:gd name="connsiteX314" fmla="*/ 2026023 w 2546209"/>
                          <a:gd name="connsiteY314" fmla="*/ 2026176 h 3370881"/>
                          <a:gd name="connsiteX315" fmla="*/ 2021541 w 2546209"/>
                          <a:gd name="connsiteY315" fmla="*/ 2039623 h 3370881"/>
                          <a:gd name="connsiteX316" fmla="*/ 1999129 w 2546209"/>
                          <a:gd name="connsiteY316" fmla="*/ 2053070 h 3370881"/>
                          <a:gd name="connsiteX317" fmla="*/ 1990165 w 2546209"/>
                          <a:gd name="connsiteY317" fmla="*/ 2070999 h 3370881"/>
                          <a:gd name="connsiteX318" fmla="*/ 1967753 w 2546209"/>
                          <a:gd name="connsiteY318" fmla="*/ 2106858 h 3370881"/>
                          <a:gd name="connsiteX319" fmla="*/ 1981200 w 2546209"/>
                          <a:gd name="connsiteY319" fmla="*/ 2223399 h 3370881"/>
                          <a:gd name="connsiteX320" fmla="*/ 1994647 w 2546209"/>
                          <a:gd name="connsiteY320" fmla="*/ 2254776 h 3370881"/>
                          <a:gd name="connsiteX321" fmla="*/ 2003612 w 2546209"/>
                          <a:gd name="connsiteY321" fmla="*/ 2272705 h 3370881"/>
                          <a:gd name="connsiteX322" fmla="*/ 2026023 w 2546209"/>
                          <a:gd name="connsiteY322" fmla="*/ 2304081 h 3370881"/>
                          <a:gd name="connsiteX323" fmla="*/ 2043953 w 2546209"/>
                          <a:gd name="connsiteY323" fmla="*/ 2348905 h 3370881"/>
                          <a:gd name="connsiteX324" fmla="*/ 2061882 w 2546209"/>
                          <a:gd name="connsiteY324" fmla="*/ 2371317 h 3370881"/>
                          <a:gd name="connsiteX325" fmla="*/ 2088776 w 2546209"/>
                          <a:gd name="connsiteY325" fmla="*/ 2434070 h 3370881"/>
                          <a:gd name="connsiteX326" fmla="*/ 2102223 w 2546209"/>
                          <a:gd name="connsiteY326" fmla="*/ 2465446 h 3370881"/>
                          <a:gd name="connsiteX327" fmla="*/ 2106706 w 2546209"/>
                          <a:gd name="connsiteY327" fmla="*/ 2496823 h 3370881"/>
                          <a:gd name="connsiteX328" fmla="*/ 2124635 w 2546209"/>
                          <a:gd name="connsiteY328" fmla="*/ 2559576 h 3370881"/>
                          <a:gd name="connsiteX329" fmla="*/ 2138082 w 2546209"/>
                          <a:gd name="connsiteY329" fmla="*/ 2649223 h 3370881"/>
                          <a:gd name="connsiteX330" fmla="*/ 2147047 w 2546209"/>
                          <a:gd name="connsiteY330" fmla="*/ 2685081 h 3370881"/>
                          <a:gd name="connsiteX331" fmla="*/ 2151529 w 2546209"/>
                          <a:gd name="connsiteY331" fmla="*/ 2716458 h 3370881"/>
                          <a:gd name="connsiteX332" fmla="*/ 2160494 w 2546209"/>
                          <a:gd name="connsiteY332" fmla="*/ 2770246 h 3370881"/>
                          <a:gd name="connsiteX333" fmla="*/ 2156012 w 2546209"/>
                          <a:gd name="connsiteY333" fmla="*/ 2962987 h 3370881"/>
                          <a:gd name="connsiteX334" fmla="*/ 2138082 w 2546209"/>
                          <a:gd name="connsiteY334" fmla="*/ 3043670 h 3370881"/>
                          <a:gd name="connsiteX335" fmla="*/ 2133600 w 2546209"/>
                          <a:gd name="connsiteY335" fmla="*/ 3061599 h 3370881"/>
                          <a:gd name="connsiteX336" fmla="*/ 2120153 w 2546209"/>
                          <a:gd name="connsiteY336" fmla="*/ 3079529 h 3370881"/>
                          <a:gd name="connsiteX337" fmla="*/ 2111188 w 2546209"/>
                          <a:gd name="connsiteY337" fmla="*/ 3106423 h 3370881"/>
                          <a:gd name="connsiteX338" fmla="*/ 2088776 w 2546209"/>
                          <a:gd name="connsiteY338" fmla="*/ 3137799 h 3370881"/>
                          <a:gd name="connsiteX339" fmla="*/ 2075329 w 2546209"/>
                          <a:gd name="connsiteY339" fmla="*/ 3164693 h 3370881"/>
                          <a:gd name="connsiteX340" fmla="*/ 2061882 w 2546209"/>
                          <a:gd name="connsiteY340" fmla="*/ 3169176 h 3370881"/>
                          <a:gd name="connsiteX341" fmla="*/ 2021541 w 2546209"/>
                          <a:gd name="connsiteY341" fmla="*/ 3164693 h 3370881"/>
                          <a:gd name="connsiteX342" fmla="*/ 2012576 w 2546209"/>
                          <a:gd name="connsiteY342" fmla="*/ 3119870 h 3370881"/>
                          <a:gd name="connsiteX343" fmla="*/ 2048435 w 2546209"/>
                          <a:gd name="connsiteY343" fmla="*/ 3021258 h 3370881"/>
                          <a:gd name="connsiteX344" fmla="*/ 2048435 w 2546209"/>
                          <a:gd name="connsiteY344" fmla="*/ 3021258 h 3370881"/>
                          <a:gd name="connsiteX345" fmla="*/ 2061882 w 2546209"/>
                          <a:gd name="connsiteY345" fmla="*/ 2967470 h 3370881"/>
                          <a:gd name="connsiteX346" fmla="*/ 2070847 w 2546209"/>
                          <a:gd name="connsiteY346" fmla="*/ 2882305 h 3370881"/>
                          <a:gd name="connsiteX347" fmla="*/ 2066365 w 2546209"/>
                          <a:gd name="connsiteY347" fmla="*/ 2725423 h 3370881"/>
                          <a:gd name="connsiteX348" fmla="*/ 2043953 w 2546209"/>
                          <a:gd name="connsiteY348" fmla="*/ 2649223 h 3370881"/>
                          <a:gd name="connsiteX349" fmla="*/ 2030506 w 2546209"/>
                          <a:gd name="connsiteY349" fmla="*/ 2622329 h 3370881"/>
                          <a:gd name="connsiteX350" fmla="*/ 2017059 w 2546209"/>
                          <a:gd name="connsiteY350" fmla="*/ 2581987 h 3370881"/>
                          <a:gd name="connsiteX351" fmla="*/ 1981200 w 2546209"/>
                          <a:gd name="connsiteY351" fmla="*/ 2514752 h 3370881"/>
                          <a:gd name="connsiteX352" fmla="*/ 1972235 w 2546209"/>
                          <a:gd name="connsiteY352" fmla="*/ 2501305 h 3370881"/>
                          <a:gd name="connsiteX353" fmla="*/ 1958788 w 2546209"/>
                          <a:gd name="connsiteY353" fmla="*/ 2478893 h 3370881"/>
                          <a:gd name="connsiteX354" fmla="*/ 1905000 w 2546209"/>
                          <a:gd name="connsiteY354" fmla="*/ 2398211 h 3370881"/>
                          <a:gd name="connsiteX355" fmla="*/ 1882588 w 2546209"/>
                          <a:gd name="connsiteY355" fmla="*/ 2357870 h 3370881"/>
                          <a:gd name="connsiteX356" fmla="*/ 1869141 w 2546209"/>
                          <a:gd name="connsiteY356" fmla="*/ 2339940 h 3370881"/>
                          <a:gd name="connsiteX357" fmla="*/ 1806388 w 2546209"/>
                          <a:gd name="connsiteY357" fmla="*/ 2313046 h 3370881"/>
                          <a:gd name="connsiteX358" fmla="*/ 1779494 w 2546209"/>
                          <a:gd name="connsiteY358" fmla="*/ 2304081 h 3370881"/>
                          <a:gd name="connsiteX359" fmla="*/ 1752600 w 2546209"/>
                          <a:gd name="connsiteY359" fmla="*/ 2299599 h 3370881"/>
                          <a:gd name="connsiteX360" fmla="*/ 1680882 w 2546209"/>
                          <a:gd name="connsiteY360" fmla="*/ 2277187 h 3370881"/>
                          <a:gd name="connsiteX361" fmla="*/ 1662953 w 2546209"/>
                          <a:gd name="connsiteY361" fmla="*/ 2272705 h 3370881"/>
                          <a:gd name="connsiteX362" fmla="*/ 1640541 w 2546209"/>
                          <a:gd name="connsiteY362" fmla="*/ 2259258 h 3370881"/>
                          <a:gd name="connsiteX363" fmla="*/ 1604682 w 2546209"/>
                          <a:gd name="connsiteY363" fmla="*/ 2272705 h 3370881"/>
                          <a:gd name="connsiteX364" fmla="*/ 1537447 w 2546209"/>
                          <a:gd name="connsiteY364" fmla="*/ 2304081 h 3370881"/>
                          <a:gd name="connsiteX365" fmla="*/ 1510553 w 2546209"/>
                          <a:gd name="connsiteY365" fmla="*/ 2308564 h 3370881"/>
                          <a:gd name="connsiteX366" fmla="*/ 1488141 w 2546209"/>
                          <a:gd name="connsiteY366" fmla="*/ 2313046 h 3370881"/>
                          <a:gd name="connsiteX367" fmla="*/ 1443318 w 2546209"/>
                          <a:gd name="connsiteY367" fmla="*/ 2322011 h 3370881"/>
                          <a:gd name="connsiteX368" fmla="*/ 1367118 w 2546209"/>
                          <a:gd name="connsiteY368" fmla="*/ 2304081 h 3370881"/>
                          <a:gd name="connsiteX369" fmla="*/ 1317812 w 2546209"/>
                          <a:gd name="connsiteY369" fmla="*/ 2286152 h 3370881"/>
                          <a:gd name="connsiteX370" fmla="*/ 1066800 w 2546209"/>
                          <a:gd name="connsiteY370" fmla="*/ 2272705 h 3370881"/>
                          <a:gd name="connsiteX371" fmla="*/ 1030941 w 2546209"/>
                          <a:gd name="connsiteY371" fmla="*/ 2263740 h 3370881"/>
                          <a:gd name="connsiteX372" fmla="*/ 986118 w 2546209"/>
                          <a:gd name="connsiteY372" fmla="*/ 2241329 h 3370881"/>
                          <a:gd name="connsiteX373" fmla="*/ 968188 w 2546209"/>
                          <a:gd name="connsiteY373" fmla="*/ 2232364 h 3370881"/>
                          <a:gd name="connsiteX374" fmla="*/ 936812 w 2546209"/>
                          <a:gd name="connsiteY374" fmla="*/ 2214434 h 3370881"/>
                          <a:gd name="connsiteX375" fmla="*/ 905435 w 2546209"/>
                          <a:gd name="connsiteY375" fmla="*/ 2196505 h 3370881"/>
                          <a:gd name="connsiteX376" fmla="*/ 869576 w 2546209"/>
                          <a:gd name="connsiteY376" fmla="*/ 2209952 h 3370881"/>
                          <a:gd name="connsiteX377" fmla="*/ 856129 w 2546209"/>
                          <a:gd name="connsiteY377" fmla="*/ 2227881 h 3370881"/>
                          <a:gd name="connsiteX378" fmla="*/ 815788 w 2546209"/>
                          <a:gd name="connsiteY378" fmla="*/ 2268223 h 3370881"/>
                          <a:gd name="connsiteX379" fmla="*/ 788894 w 2546209"/>
                          <a:gd name="connsiteY379" fmla="*/ 2290634 h 3370881"/>
                          <a:gd name="connsiteX380" fmla="*/ 762000 w 2546209"/>
                          <a:gd name="connsiteY380" fmla="*/ 2313046 h 3370881"/>
                          <a:gd name="connsiteX381" fmla="*/ 753035 w 2546209"/>
                          <a:gd name="connsiteY381" fmla="*/ 2326493 h 3370881"/>
                          <a:gd name="connsiteX382" fmla="*/ 735106 w 2546209"/>
                          <a:gd name="connsiteY382" fmla="*/ 2339940 h 3370881"/>
                          <a:gd name="connsiteX383" fmla="*/ 712694 w 2546209"/>
                          <a:gd name="connsiteY383" fmla="*/ 2362352 h 3370881"/>
                          <a:gd name="connsiteX384" fmla="*/ 694765 w 2546209"/>
                          <a:gd name="connsiteY384" fmla="*/ 2375799 h 3370881"/>
                          <a:gd name="connsiteX385" fmla="*/ 681318 w 2546209"/>
                          <a:gd name="connsiteY385" fmla="*/ 2393729 h 3370881"/>
                          <a:gd name="connsiteX386" fmla="*/ 667870 w 2546209"/>
                          <a:gd name="connsiteY386" fmla="*/ 2402693 h 3370881"/>
                          <a:gd name="connsiteX387" fmla="*/ 623047 w 2546209"/>
                          <a:gd name="connsiteY387" fmla="*/ 2443034 h 3370881"/>
                          <a:gd name="connsiteX388" fmla="*/ 600635 w 2546209"/>
                          <a:gd name="connsiteY388" fmla="*/ 2474411 h 3370881"/>
                          <a:gd name="connsiteX389" fmla="*/ 587188 w 2546209"/>
                          <a:gd name="connsiteY389" fmla="*/ 2514752 h 3370881"/>
                          <a:gd name="connsiteX390" fmla="*/ 582706 w 2546209"/>
                          <a:gd name="connsiteY390" fmla="*/ 2546129 h 3370881"/>
                          <a:gd name="connsiteX391" fmla="*/ 596153 w 2546209"/>
                          <a:gd name="connsiteY391" fmla="*/ 2635776 h 3370881"/>
                          <a:gd name="connsiteX392" fmla="*/ 600635 w 2546209"/>
                          <a:gd name="connsiteY392" fmla="*/ 2653705 h 3370881"/>
                          <a:gd name="connsiteX393" fmla="*/ 609600 w 2546209"/>
                          <a:gd name="connsiteY393" fmla="*/ 2671634 h 3370881"/>
                          <a:gd name="connsiteX394" fmla="*/ 614082 w 2546209"/>
                          <a:gd name="connsiteY394" fmla="*/ 2689564 h 3370881"/>
                          <a:gd name="connsiteX395" fmla="*/ 623047 w 2546209"/>
                          <a:gd name="connsiteY395" fmla="*/ 2711976 h 3370881"/>
                          <a:gd name="connsiteX396" fmla="*/ 627529 w 2546209"/>
                          <a:gd name="connsiteY396" fmla="*/ 2734387 h 3370881"/>
                          <a:gd name="connsiteX397" fmla="*/ 640976 w 2546209"/>
                          <a:gd name="connsiteY397" fmla="*/ 2765764 h 3370881"/>
                          <a:gd name="connsiteX398" fmla="*/ 645459 w 2546209"/>
                          <a:gd name="connsiteY398" fmla="*/ 2779211 h 3370881"/>
                          <a:gd name="connsiteX399" fmla="*/ 658906 w 2546209"/>
                          <a:gd name="connsiteY399" fmla="*/ 2801623 h 3370881"/>
                          <a:gd name="connsiteX400" fmla="*/ 676835 w 2546209"/>
                          <a:gd name="connsiteY400" fmla="*/ 2864376 h 3370881"/>
                          <a:gd name="connsiteX401" fmla="*/ 690282 w 2546209"/>
                          <a:gd name="connsiteY401" fmla="*/ 2895752 h 3370881"/>
                          <a:gd name="connsiteX402" fmla="*/ 699247 w 2546209"/>
                          <a:gd name="connsiteY402" fmla="*/ 2940576 h 3370881"/>
                          <a:gd name="connsiteX403" fmla="*/ 703729 w 2546209"/>
                          <a:gd name="connsiteY403" fmla="*/ 2967470 h 3370881"/>
                          <a:gd name="connsiteX404" fmla="*/ 717176 w 2546209"/>
                          <a:gd name="connsiteY404" fmla="*/ 2994364 h 3370881"/>
                          <a:gd name="connsiteX405" fmla="*/ 735106 w 2546209"/>
                          <a:gd name="connsiteY405" fmla="*/ 3052634 h 3370881"/>
                          <a:gd name="connsiteX406" fmla="*/ 739588 w 2546209"/>
                          <a:gd name="connsiteY406" fmla="*/ 3079529 h 3370881"/>
                          <a:gd name="connsiteX407" fmla="*/ 762000 w 2546209"/>
                          <a:gd name="connsiteY407" fmla="*/ 3142281 h 3370881"/>
                          <a:gd name="connsiteX408" fmla="*/ 766482 w 2546209"/>
                          <a:gd name="connsiteY408" fmla="*/ 3231929 h 3370881"/>
                          <a:gd name="connsiteX409" fmla="*/ 770965 w 2546209"/>
                          <a:gd name="connsiteY409" fmla="*/ 3254340 h 3370881"/>
                          <a:gd name="connsiteX410" fmla="*/ 775447 w 2546209"/>
                          <a:gd name="connsiteY410" fmla="*/ 3285717 h 3370881"/>
                          <a:gd name="connsiteX411" fmla="*/ 748553 w 2546209"/>
                          <a:gd name="connsiteY411" fmla="*/ 3335023 h 3370881"/>
                          <a:gd name="connsiteX412" fmla="*/ 721659 w 2546209"/>
                          <a:gd name="connsiteY412" fmla="*/ 3343987 h 3370881"/>
                          <a:gd name="connsiteX413" fmla="*/ 708212 w 2546209"/>
                          <a:gd name="connsiteY413" fmla="*/ 3348470 h 3370881"/>
                          <a:gd name="connsiteX414" fmla="*/ 623047 w 2546209"/>
                          <a:gd name="connsiteY414" fmla="*/ 3330540 h 3370881"/>
                          <a:gd name="connsiteX415" fmla="*/ 609600 w 2546209"/>
                          <a:gd name="connsiteY415" fmla="*/ 3308129 h 3370881"/>
                          <a:gd name="connsiteX416" fmla="*/ 591670 w 2546209"/>
                          <a:gd name="connsiteY416" fmla="*/ 3267787 h 3370881"/>
                          <a:gd name="connsiteX417" fmla="*/ 560294 w 2546209"/>
                          <a:gd name="connsiteY417" fmla="*/ 3209517 h 3370881"/>
                          <a:gd name="connsiteX418" fmla="*/ 551329 w 2546209"/>
                          <a:gd name="connsiteY418" fmla="*/ 3196070 h 3370881"/>
                          <a:gd name="connsiteX419" fmla="*/ 528918 w 2546209"/>
                          <a:gd name="connsiteY419" fmla="*/ 3173658 h 3370881"/>
                          <a:gd name="connsiteX420" fmla="*/ 519953 w 2546209"/>
                          <a:gd name="connsiteY420" fmla="*/ 3128834 h 3370881"/>
                          <a:gd name="connsiteX421" fmla="*/ 524435 w 2546209"/>
                          <a:gd name="connsiteY421" fmla="*/ 3101940 h 3370881"/>
                          <a:gd name="connsiteX422" fmla="*/ 528918 w 2546209"/>
                          <a:gd name="connsiteY422" fmla="*/ 3088493 h 3370881"/>
                          <a:gd name="connsiteX423" fmla="*/ 542365 w 2546209"/>
                          <a:gd name="connsiteY423" fmla="*/ 3052634 h 3370881"/>
                          <a:gd name="connsiteX424" fmla="*/ 484094 w 2546209"/>
                          <a:gd name="connsiteY424" fmla="*/ 2886787 h 3370881"/>
                          <a:gd name="connsiteX425" fmla="*/ 443753 w 2546209"/>
                          <a:gd name="connsiteY425" fmla="*/ 2779211 h 3370881"/>
                          <a:gd name="connsiteX426" fmla="*/ 439270 w 2546209"/>
                          <a:gd name="connsiteY426" fmla="*/ 2752317 h 3370881"/>
                          <a:gd name="connsiteX427" fmla="*/ 430306 w 2546209"/>
                          <a:gd name="connsiteY427" fmla="*/ 2716458 h 3370881"/>
                          <a:gd name="connsiteX428" fmla="*/ 425823 w 2546209"/>
                          <a:gd name="connsiteY428" fmla="*/ 2680599 h 3370881"/>
                          <a:gd name="connsiteX429" fmla="*/ 398929 w 2546209"/>
                          <a:gd name="connsiteY429" fmla="*/ 2599917 h 3370881"/>
                          <a:gd name="connsiteX430" fmla="*/ 385482 w 2546209"/>
                          <a:gd name="connsiteY430" fmla="*/ 2568540 h 3370881"/>
                          <a:gd name="connsiteX431" fmla="*/ 381000 w 2546209"/>
                          <a:gd name="connsiteY431" fmla="*/ 2550611 h 3370881"/>
                          <a:gd name="connsiteX432" fmla="*/ 372035 w 2546209"/>
                          <a:gd name="connsiteY432" fmla="*/ 2483376 h 3370881"/>
                          <a:gd name="connsiteX433" fmla="*/ 367553 w 2546209"/>
                          <a:gd name="connsiteY433" fmla="*/ 2469929 h 3370881"/>
                          <a:gd name="connsiteX434" fmla="*/ 407894 w 2546209"/>
                          <a:gd name="connsiteY434" fmla="*/ 2451999 h 3370881"/>
                          <a:gd name="connsiteX435" fmla="*/ 515470 w 2546209"/>
                          <a:gd name="connsiteY435" fmla="*/ 2407176 h 3370881"/>
                          <a:gd name="connsiteX436" fmla="*/ 578223 w 2546209"/>
                          <a:gd name="connsiteY436" fmla="*/ 2353387 h 3370881"/>
                          <a:gd name="connsiteX437" fmla="*/ 587188 w 2546209"/>
                          <a:gd name="connsiteY437" fmla="*/ 2330976 h 3370881"/>
                          <a:gd name="connsiteX438" fmla="*/ 614082 w 2546209"/>
                          <a:gd name="connsiteY438" fmla="*/ 2254776 h 3370881"/>
                          <a:gd name="connsiteX439" fmla="*/ 649941 w 2546209"/>
                          <a:gd name="connsiteY439" fmla="*/ 2200987 h 3370881"/>
                          <a:gd name="connsiteX440" fmla="*/ 690282 w 2546209"/>
                          <a:gd name="connsiteY440" fmla="*/ 2174093 h 3370881"/>
                          <a:gd name="connsiteX441" fmla="*/ 703729 w 2546209"/>
                          <a:gd name="connsiteY441" fmla="*/ 2165129 h 3370881"/>
                          <a:gd name="connsiteX442" fmla="*/ 739588 w 2546209"/>
                          <a:gd name="connsiteY442" fmla="*/ 2147199 h 3370881"/>
                          <a:gd name="connsiteX443" fmla="*/ 708212 w 2546209"/>
                          <a:gd name="connsiteY443" fmla="*/ 2187540 h 3370881"/>
                          <a:gd name="connsiteX444" fmla="*/ 654423 w 2546209"/>
                          <a:gd name="connsiteY444" fmla="*/ 2241329 h 3370881"/>
                          <a:gd name="connsiteX445" fmla="*/ 636494 w 2546209"/>
                          <a:gd name="connsiteY445" fmla="*/ 2259258 h 3370881"/>
                          <a:gd name="connsiteX446" fmla="*/ 614082 w 2546209"/>
                          <a:gd name="connsiteY446" fmla="*/ 2286152 h 3370881"/>
                          <a:gd name="connsiteX447" fmla="*/ 605118 w 2546209"/>
                          <a:gd name="connsiteY447" fmla="*/ 2299599 h 3370881"/>
                          <a:gd name="connsiteX448" fmla="*/ 560294 w 2546209"/>
                          <a:gd name="connsiteY448" fmla="*/ 2335458 h 3370881"/>
                          <a:gd name="connsiteX449" fmla="*/ 524435 w 2546209"/>
                          <a:gd name="connsiteY449" fmla="*/ 2348905 h 3370881"/>
                          <a:gd name="connsiteX450" fmla="*/ 502023 w 2546209"/>
                          <a:gd name="connsiteY450" fmla="*/ 2362352 h 3370881"/>
                          <a:gd name="connsiteX451" fmla="*/ 461682 w 2546209"/>
                          <a:gd name="connsiteY451" fmla="*/ 2389246 h 3370881"/>
                          <a:gd name="connsiteX452" fmla="*/ 448235 w 2546209"/>
                          <a:gd name="connsiteY452" fmla="*/ 2398211 h 3370881"/>
                          <a:gd name="connsiteX453" fmla="*/ 430306 w 2546209"/>
                          <a:gd name="connsiteY453" fmla="*/ 2407176 h 3370881"/>
                          <a:gd name="connsiteX454" fmla="*/ 412376 w 2546209"/>
                          <a:gd name="connsiteY454" fmla="*/ 2420623 h 3370881"/>
                          <a:gd name="connsiteX455" fmla="*/ 389965 w 2546209"/>
                          <a:gd name="connsiteY455" fmla="*/ 2429587 h 3370881"/>
                          <a:gd name="connsiteX456" fmla="*/ 372035 w 2546209"/>
                          <a:gd name="connsiteY456" fmla="*/ 2443034 h 3370881"/>
                          <a:gd name="connsiteX457" fmla="*/ 318247 w 2546209"/>
                          <a:gd name="connsiteY457" fmla="*/ 2474411 h 3370881"/>
                          <a:gd name="connsiteX458" fmla="*/ 304800 w 2546209"/>
                          <a:gd name="connsiteY458" fmla="*/ 2492340 h 3370881"/>
                          <a:gd name="connsiteX459" fmla="*/ 282388 w 2546209"/>
                          <a:gd name="connsiteY459" fmla="*/ 2519234 h 3370881"/>
                          <a:gd name="connsiteX460" fmla="*/ 295835 w 2546209"/>
                          <a:gd name="connsiteY460" fmla="*/ 2815070 h 3370881"/>
                          <a:gd name="connsiteX461" fmla="*/ 300318 w 2546209"/>
                          <a:gd name="connsiteY461" fmla="*/ 2837481 h 3370881"/>
                          <a:gd name="connsiteX462" fmla="*/ 304800 w 2546209"/>
                          <a:gd name="connsiteY462" fmla="*/ 2868858 h 3370881"/>
                          <a:gd name="connsiteX463" fmla="*/ 309282 w 2546209"/>
                          <a:gd name="connsiteY463" fmla="*/ 2927129 h 3370881"/>
                          <a:gd name="connsiteX464" fmla="*/ 322729 w 2546209"/>
                          <a:gd name="connsiteY464" fmla="*/ 2985399 h 3370881"/>
                          <a:gd name="connsiteX465" fmla="*/ 327212 w 2546209"/>
                          <a:gd name="connsiteY465" fmla="*/ 3012293 h 3370881"/>
                          <a:gd name="connsiteX466" fmla="*/ 331694 w 2546209"/>
                          <a:gd name="connsiteY466" fmla="*/ 3043670 h 3370881"/>
                          <a:gd name="connsiteX467" fmla="*/ 345141 w 2546209"/>
                          <a:gd name="connsiteY467" fmla="*/ 3070564 h 3370881"/>
                          <a:gd name="connsiteX468" fmla="*/ 367553 w 2546209"/>
                          <a:gd name="connsiteY468" fmla="*/ 3124352 h 3370881"/>
                          <a:gd name="connsiteX469" fmla="*/ 381000 w 2546209"/>
                          <a:gd name="connsiteY469" fmla="*/ 3182623 h 3370881"/>
                          <a:gd name="connsiteX470" fmla="*/ 389965 w 2546209"/>
                          <a:gd name="connsiteY470" fmla="*/ 3196070 h 3370881"/>
                          <a:gd name="connsiteX471" fmla="*/ 394447 w 2546209"/>
                          <a:gd name="connsiteY471" fmla="*/ 3213999 h 3370881"/>
                          <a:gd name="connsiteX472" fmla="*/ 412376 w 2546209"/>
                          <a:gd name="connsiteY472" fmla="*/ 3245376 h 3370881"/>
                          <a:gd name="connsiteX473" fmla="*/ 416859 w 2546209"/>
                          <a:gd name="connsiteY473" fmla="*/ 3258823 h 3370881"/>
                          <a:gd name="connsiteX474" fmla="*/ 425823 w 2546209"/>
                          <a:gd name="connsiteY474" fmla="*/ 3272270 h 3370881"/>
                          <a:gd name="connsiteX475" fmla="*/ 439270 w 2546209"/>
                          <a:gd name="connsiteY475" fmla="*/ 3303646 h 3370881"/>
                          <a:gd name="connsiteX476" fmla="*/ 439270 w 2546209"/>
                          <a:gd name="connsiteY476" fmla="*/ 3352952 h 3370881"/>
                          <a:gd name="connsiteX477" fmla="*/ 430306 w 2546209"/>
                          <a:gd name="connsiteY477" fmla="*/ 3366399 h 3370881"/>
                          <a:gd name="connsiteX478" fmla="*/ 412376 w 2546209"/>
                          <a:gd name="connsiteY478" fmla="*/ 3370881 h 3370881"/>
                          <a:gd name="connsiteX479" fmla="*/ 295835 w 2546209"/>
                          <a:gd name="connsiteY479" fmla="*/ 3357434 h 3370881"/>
                          <a:gd name="connsiteX480" fmla="*/ 264459 w 2546209"/>
                          <a:gd name="connsiteY480" fmla="*/ 3276752 h 3370881"/>
                          <a:gd name="connsiteX481" fmla="*/ 259976 w 2546209"/>
                          <a:gd name="connsiteY481" fmla="*/ 3240893 h 3370881"/>
                          <a:gd name="connsiteX482" fmla="*/ 246529 w 2546209"/>
                          <a:gd name="connsiteY482" fmla="*/ 3178140 h 3370881"/>
                          <a:gd name="connsiteX483" fmla="*/ 237565 w 2546209"/>
                          <a:gd name="connsiteY483" fmla="*/ 3084011 h 3370881"/>
                          <a:gd name="connsiteX484" fmla="*/ 228600 w 2546209"/>
                          <a:gd name="connsiteY484" fmla="*/ 3057117 h 3370881"/>
                          <a:gd name="connsiteX485" fmla="*/ 219635 w 2546209"/>
                          <a:gd name="connsiteY485" fmla="*/ 3021258 h 3370881"/>
                          <a:gd name="connsiteX486" fmla="*/ 206188 w 2546209"/>
                          <a:gd name="connsiteY486" fmla="*/ 2980917 h 3370881"/>
                          <a:gd name="connsiteX487" fmla="*/ 201706 w 2546209"/>
                          <a:gd name="connsiteY487" fmla="*/ 2949540 h 3370881"/>
                          <a:gd name="connsiteX488" fmla="*/ 197223 w 2546209"/>
                          <a:gd name="connsiteY488" fmla="*/ 2927129 h 3370881"/>
                          <a:gd name="connsiteX489" fmla="*/ 192741 w 2546209"/>
                          <a:gd name="connsiteY489" fmla="*/ 2891270 h 3370881"/>
                          <a:gd name="connsiteX490" fmla="*/ 188259 w 2546209"/>
                          <a:gd name="connsiteY490" fmla="*/ 2850929 h 3370881"/>
                          <a:gd name="connsiteX491" fmla="*/ 179294 w 2546209"/>
                          <a:gd name="connsiteY491" fmla="*/ 2824034 h 3370881"/>
                          <a:gd name="connsiteX492" fmla="*/ 165847 w 2546209"/>
                          <a:gd name="connsiteY492" fmla="*/ 2774729 h 3370881"/>
                          <a:gd name="connsiteX493" fmla="*/ 161365 w 2546209"/>
                          <a:gd name="connsiteY493" fmla="*/ 2747834 h 3370881"/>
                          <a:gd name="connsiteX494" fmla="*/ 156882 w 2546209"/>
                          <a:gd name="connsiteY494" fmla="*/ 2559576 h 3370881"/>
                          <a:gd name="connsiteX495" fmla="*/ 152400 w 2546209"/>
                          <a:gd name="connsiteY495" fmla="*/ 2519234 h 3370881"/>
                          <a:gd name="connsiteX496" fmla="*/ 143435 w 2546209"/>
                          <a:gd name="connsiteY496" fmla="*/ 2384764 h 3370881"/>
                          <a:gd name="connsiteX497" fmla="*/ 129988 w 2546209"/>
                          <a:gd name="connsiteY497" fmla="*/ 2344423 h 3370881"/>
                          <a:gd name="connsiteX498" fmla="*/ 125506 w 2546209"/>
                          <a:gd name="connsiteY498" fmla="*/ 2330976 h 3370881"/>
                          <a:gd name="connsiteX499" fmla="*/ 138953 w 2546209"/>
                          <a:gd name="connsiteY499" fmla="*/ 2313046 h 3370881"/>
                          <a:gd name="connsiteX500" fmla="*/ 152400 w 2546209"/>
                          <a:gd name="connsiteY500" fmla="*/ 2304081 h 3370881"/>
                          <a:gd name="connsiteX501" fmla="*/ 170329 w 2546209"/>
                          <a:gd name="connsiteY501" fmla="*/ 2259258 h 3370881"/>
                          <a:gd name="connsiteX502" fmla="*/ 188259 w 2546209"/>
                          <a:gd name="connsiteY502" fmla="*/ 2223399 h 3370881"/>
                          <a:gd name="connsiteX503" fmla="*/ 206188 w 2546209"/>
                          <a:gd name="connsiteY503" fmla="*/ 2187540 h 3370881"/>
                          <a:gd name="connsiteX504" fmla="*/ 210670 w 2546209"/>
                          <a:gd name="connsiteY504" fmla="*/ 2174093 h 3370881"/>
                          <a:gd name="connsiteX505" fmla="*/ 219635 w 2546209"/>
                          <a:gd name="connsiteY505" fmla="*/ 2115823 h 3370881"/>
                          <a:gd name="connsiteX506" fmla="*/ 210670 w 2546209"/>
                          <a:gd name="connsiteY506" fmla="*/ 1958940 h 3370881"/>
                          <a:gd name="connsiteX507" fmla="*/ 192741 w 2546209"/>
                          <a:gd name="connsiteY507" fmla="*/ 1923081 h 3370881"/>
                          <a:gd name="connsiteX508" fmla="*/ 179294 w 2546209"/>
                          <a:gd name="connsiteY508" fmla="*/ 1891705 h 3370881"/>
                          <a:gd name="connsiteX509" fmla="*/ 165847 w 2546209"/>
                          <a:gd name="connsiteY509" fmla="*/ 1864811 h 3370881"/>
                          <a:gd name="connsiteX510" fmla="*/ 152400 w 2546209"/>
                          <a:gd name="connsiteY510" fmla="*/ 1833434 h 3370881"/>
                          <a:gd name="connsiteX511" fmla="*/ 143435 w 2546209"/>
                          <a:gd name="connsiteY511" fmla="*/ 1819987 h 3370881"/>
                          <a:gd name="connsiteX512" fmla="*/ 107576 w 2546209"/>
                          <a:gd name="connsiteY512" fmla="*/ 1784129 h 3370881"/>
                          <a:gd name="connsiteX513" fmla="*/ 94129 w 2546209"/>
                          <a:gd name="connsiteY513" fmla="*/ 1779646 h 3370881"/>
                          <a:gd name="connsiteX514" fmla="*/ 71718 w 2546209"/>
                          <a:gd name="connsiteY514" fmla="*/ 1770681 h 3370881"/>
                          <a:gd name="connsiteX515" fmla="*/ 58270 w 2546209"/>
                          <a:gd name="connsiteY515" fmla="*/ 1761717 h 3370881"/>
                          <a:gd name="connsiteX516" fmla="*/ 26894 w 2546209"/>
                          <a:gd name="connsiteY516" fmla="*/ 1730340 h 3370881"/>
                          <a:gd name="connsiteX517" fmla="*/ 0 w 2546209"/>
                          <a:gd name="connsiteY517" fmla="*/ 1707929 h 3370881"/>
                          <a:gd name="connsiteX0" fmla="*/ 0 w 2546209"/>
                          <a:gd name="connsiteY0" fmla="*/ 1707929 h 3370881"/>
                          <a:gd name="connsiteX1" fmla="*/ 22412 w 2546209"/>
                          <a:gd name="connsiteY1" fmla="*/ 1698964 h 3370881"/>
                          <a:gd name="connsiteX2" fmla="*/ 31376 w 2546209"/>
                          <a:gd name="connsiteY2" fmla="*/ 1681034 h 3370881"/>
                          <a:gd name="connsiteX3" fmla="*/ 44823 w 2546209"/>
                          <a:gd name="connsiteY3" fmla="*/ 1672070 h 3370881"/>
                          <a:gd name="connsiteX4" fmla="*/ 58270 w 2546209"/>
                          <a:gd name="connsiteY4" fmla="*/ 1654140 h 3370881"/>
                          <a:gd name="connsiteX5" fmla="*/ 76200 w 2546209"/>
                          <a:gd name="connsiteY5" fmla="*/ 1645176 h 3370881"/>
                          <a:gd name="connsiteX6" fmla="*/ 98612 w 2546209"/>
                          <a:gd name="connsiteY6" fmla="*/ 1636211 h 3370881"/>
                          <a:gd name="connsiteX7" fmla="*/ 125506 w 2546209"/>
                          <a:gd name="connsiteY7" fmla="*/ 1627246 h 3370881"/>
                          <a:gd name="connsiteX8" fmla="*/ 152400 w 2546209"/>
                          <a:gd name="connsiteY8" fmla="*/ 1609317 h 3370881"/>
                          <a:gd name="connsiteX9" fmla="*/ 170329 w 2546209"/>
                          <a:gd name="connsiteY9" fmla="*/ 1600352 h 3370881"/>
                          <a:gd name="connsiteX10" fmla="*/ 188259 w 2546209"/>
                          <a:gd name="connsiteY10" fmla="*/ 1582423 h 3370881"/>
                          <a:gd name="connsiteX11" fmla="*/ 228600 w 2546209"/>
                          <a:gd name="connsiteY11" fmla="*/ 1564493 h 3370881"/>
                          <a:gd name="connsiteX12" fmla="*/ 255494 w 2546209"/>
                          <a:gd name="connsiteY12" fmla="*/ 1546564 h 3370881"/>
                          <a:gd name="connsiteX13" fmla="*/ 300318 w 2546209"/>
                          <a:gd name="connsiteY13" fmla="*/ 1524152 h 3370881"/>
                          <a:gd name="connsiteX14" fmla="*/ 313765 w 2546209"/>
                          <a:gd name="connsiteY14" fmla="*/ 1515187 h 3370881"/>
                          <a:gd name="connsiteX15" fmla="*/ 340659 w 2546209"/>
                          <a:gd name="connsiteY15" fmla="*/ 1510705 h 3370881"/>
                          <a:gd name="connsiteX16" fmla="*/ 363070 w 2546209"/>
                          <a:gd name="connsiteY16" fmla="*/ 1506223 h 3370881"/>
                          <a:gd name="connsiteX17" fmla="*/ 389965 w 2546209"/>
                          <a:gd name="connsiteY17" fmla="*/ 1501740 h 3370881"/>
                          <a:gd name="connsiteX18" fmla="*/ 425823 w 2546209"/>
                          <a:gd name="connsiteY18" fmla="*/ 1497258 h 3370881"/>
                          <a:gd name="connsiteX19" fmla="*/ 470647 w 2546209"/>
                          <a:gd name="connsiteY19" fmla="*/ 1488293 h 3370881"/>
                          <a:gd name="connsiteX20" fmla="*/ 515470 w 2546209"/>
                          <a:gd name="connsiteY20" fmla="*/ 1479329 h 3370881"/>
                          <a:gd name="connsiteX21" fmla="*/ 528918 w 2546209"/>
                          <a:gd name="connsiteY21" fmla="*/ 1470364 h 3370881"/>
                          <a:gd name="connsiteX22" fmla="*/ 600635 w 2546209"/>
                          <a:gd name="connsiteY22" fmla="*/ 1456917 h 3370881"/>
                          <a:gd name="connsiteX23" fmla="*/ 690282 w 2546209"/>
                          <a:gd name="connsiteY23" fmla="*/ 1447952 h 3370881"/>
                          <a:gd name="connsiteX24" fmla="*/ 793376 w 2546209"/>
                          <a:gd name="connsiteY24" fmla="*/ 1452434 h 3370881"/>
                          <a:gd name="connsiteX25" fmla="*/ 874059 w 2546209"/>
                          <a:gd name="connsiteY25" fmla="*/ 1465881 h 3370881"/>
                          <a:gd name="connsiteX26" fmla="*/ 914400 w 2546209"/>
                          <a:gd name="connsiteY26" fmla="*/ 1470364 h 3370881"/>
                          <a:gd name="connsiteX27" fmla="*/ 1030941 w 2546209"/>
                          <a:gd name="connsiteY27" fmla="*/ 1483811 h 3370881"/>
                          <a:gd name="connsiteX28" fmla="*/ 1151965 w 2546209"/>
                          <a:gd name="connsiteY28" fmla="*/ 1492776 h 3370881"/>
                          <a:gd name="connsiteX29" fmla="*/ 1281953 w 2546209"/>
                          <a:gd name="connsiteY29" fmla="*/ 1501740 h 3370881"/>
                          <a:gd name="connsiteX30" fmla="*/ 1465729 w 2546209"/>
                          <a:gd name="connsiteY30" fmla="*/ 1497258 h 3370881"/>
                          <a:gd name="connsiteX31" fmla="*/ 1510553 w 2546209"/>
                          <a:gd name="connsiteY31" fmla="*/ 1492776 h 3370881"/>
                          <a:gd name="connsiteX32" fmla="*/ 1582270 w 2546209"/>
                          <a:gd name="connsiteY32" fmla="*/ 1461399 h 3370881"/>
                          <a:gd name="connsiteX33" fmla="*/ 1604682 w 2546209"/>
                          <a:gd name="connsiteY33" fmla="*/ 1456917 h 3370881"/>
                          <a:gd name="connsiteX34" fmla="*/ 1622612 w 2546209"/>
                          <a:gd name="connsiteY34" fmla="*/ 1447952 h 3370881"/>
                          <a:gd name="connsiteX35" fmla="*/ 1645023 w 2546209"/>
                          <a:gd name="connsiteY35" fmla="*/ 1438987 h 3370881"/>
                          <a:gd name="connsiteX36" fmla="*/ 1662953 w 2546209"/>
                          <a:gd name="connsiteY36" fmla="*/ 1425540 h 3370881"/>
                          <a:gd name="connsiteX37" fmla="*/ 1698812 w 2546209"/>
                          <a:gd name="connsiteY37" fmla="*/ 1407611 h 3370881"/>
                          <a:gd name="connsiteX38" fmla="*/ 1739153 w 2546209"/>
                          <a:gd name="connsiteY38" fmla="*/ 1380717 h 3370881"/>
                          <a:gd name="connsiteX39" fmla="*/ 1752600 w 2546209"/>
                          <a:gd name="connsiteY39" fmla="*/ 1367270 h 3370881"/>
                          <a:gd name="connsiteX40" fmla="*/ 1775012 w 2546209"/>
                          <a:gd name="connsiteY40" fmla="*/ 1353823 h 3370881"/>
                          <a:gd name="connsiteX41" fmla="*/ 1797423 w 2546209"/>
                          <a:gd name="connsiteY41" fmla="*/ 1335893 h 3370881"/>
                          <a:gd name="connsiteX42" fmla="*/ 1810870 w 2546209"/>
                          <a:gd name="connsiteY42" fmla="*/ 1304517 h 3370881"/>
                          <a:gd name="connsiteX43" fmla="*/ 1815353 w 2546209"/>
                          <a:gd name="connsiteY43" fmla="*/ 1291070 h 3370881"/>
                          <a:gd name="connsiteX44" fmla="*/ 1801906 w 2546209"/>
                          <a:gd name="connsiteY44" fmla="*/ 1138670 h 3370881"/>
                          <a:gd name="connsiteX45" fmla="*/ 1792941 w 2546209"/>
                          <a:gd name="connsiteY45" fmla="*/ 1125223 h 3370881"/>
                          <a:gd name="connsiteX46" fmla="*/ 1757082 w 2546209"/>
                          <a:gd name="connsiteY46" fmla="*/ 1093846 h 3370881"/>
                          <a:gd name="connsiteX47" fmla="*/ 1730188 w 2546209"/>
                          <a:gd name="connsiteY47" fmla="*/ 1066952 h 3370881"/>
                          <a:gd name="connsiteX48" fmla="*/ 1703294 w 2546209"/>
                          <a:gd name="connsiteY48" fmla="*/ 1049023 h 3370881"/>
                          <a:gd name="connsiteX49" fmla="*/ 1622612 w 2546209"/>
                          <a:gd name="connsiteY49" fmla="*/ 1053505 h 3370881"/>
                          <a:gd name="connsiteX50" fmla="*/ 1595718 w 2546209"/>
                          <a:gd name="connsiteY50" fmla="*/ 1062470 h 3370881"/>
                          <a:gd name="connsiteX51" fmla="*/ 1573306 w 2546209"/>
                          <a:gd name="connsiteY51" fmla="*/ 1066952 h 3370881"/>
                          <a:gd name="connsiteX52" fmla="*/ 1453385 w 2546209"/>
                          <a:gd name="connsiteY52" fmla="*/ 1082761 h 3370881"/>
                          <a:gd name="connsiteX53" fmla="*/ 1326776 w 2546209"/>
                          <a:gd name="connsiteY53" fmla="*/ 1062470 h 3370881"/>
                          <a:gd name="connsiteX54" fmla="*/ 1308847 w 2546209"/>
                          <a:gd name="connsiteY54" fmla="*/ 1057987 h 3370881"/>
                          <a:gd name="connsiteX55" fmla="*/ 1277470 w 2546209"/>
                          <a:gd name="connsiteY55" fmla="*/ 1053505 h 3370881"/>
                          <a:gd name="connsiteX56" fmla="*/ 1259541 w 2546209"/>
                          <a:gd name="connsiteY56" fmla="*/ 1049023 h 3370881"/>
                          <a:gd name="connsiteX57" fmla="*/ 1232647 w 2546209"/>
                          <a:gd name="connsiteY57" fmla="*/ 1044540 h 3370881"/>
                          <a:gd name="connsiteX58" fmla="*/ 1053353 w 2546209"/>
                          <a:gd name="connsiteY58" fmla="*/ 1049023 h 3370881"/>
                          <a:gd name="connsiteX59" fmla="*/ 1035423 w 2546209"/>
                          <a:gd name="connsiteY59" fmla="*/ 1053505 h 3370881"/>
                          <a:gd name="connsiteX60" fmla="*/ 1008529 w 2546209"/>
                          <a:gd name="connsiteY60" fmla="*/ 1057987 h 3370881"/>
                          <a:gd name="connsiteX61" fmla="*/ 995082 w 2546209"/>
                          <a:gd name="connsiteY61" fmla="*/ 1062470 h 3370881"/>
                          <a:gd name="connsiteX62" fmla="*/ 945776 w 2546209"/>
                          <a:gd name="connsiteY62" fmla="*/ 1031093 h 3370881"/>
                          <a:gd name="connsiteX63" fmla="*/ 941294 w 2546209"/>
                          <a:gd name="connsiteY63" fmla="*/ 1017646 h 3370881"/>
                          <a:gd name="connsiteX64" fmla="*/ 932329 w 2546209"/>
                          <a:gd name="connsiteY64" fmla="*/ 919034 h 3370881"/>
                          <a:gd name="connsiteX65" fmla="*/ 914400 w 2546209"/>
                          <a:gd name="connsiteY65" fmla="*/ 901105 h 3370881"/>
                          <a:gd name="connsiteX66" fmla="*/ 918882 w 2546209"/>
                          <a:gd name="connsiteY66" fmla="*/ 869729 h 3370881"/>
                          <a:gd name="connsiteX67" fmla="*/ 941294 w 2546209"/>
                          <a:gd name="connsiteY67" fmla="*/ 865246 h 3370881"/>
                          <a:gd name="connsiteX68" fmla="*/ 959223 w 2546209"/>
                          <a:gd name="connsiteY68" fmla="*/ 851799 h 3370881"/>
                          <a:gd name="connsiteX69" fmla="*/ 990600 w 2546209"/>
                          <a:gd name="connsiteY69" fmla="*/ 847317 h 3370881"/>
                          <a:gd name="connsiteX70" fmla="*/ 1129553 w 2546209"/>
                          <a:gd name="connsiteY70" fmla="*/ 838352 h 3370881"/>
                          <a:gd name="connsiteX71" fmla="*/ 1147482 w 2546209"/>
                          <a:gd name="connsiteY71" fmla="*/ 829387 h 3370881"/>
                          <a:gd name="connsiteX72" fmla="*/ 1178859 w 2546209"/>
                          <a:gd name="connsiteY72" fmla="*/ 806976 h 3370881"/>
                          <a:gd name="connsiteX73" fmla="*/ 1192306 w 2546209"/>
                          <a:gd name="connsiteY73" fmla="*/ 793529 h 3370881"/>
                          <a:gd name="connsiteX74" fmla="*/ 1214718 w 2546209"/>
                          <a:gd name="connsiteY74" fmla="*/ 784564 h 3370881"/>
                          <a:gd name="connsiteX75" fmla="*/ 1241612 w 2546209"/>
                          <a:gd name="connsiteY75" fmla="*/ 771117 h 3370881"/>
                          <a:gd name="connsiteX76" fmla="*/ 1277470 w 2546209"/>
                          <a:gd name="connsiteY76" fmla="*/ 753187 h 3370881"/>
                          <a:gd name="connsiteX77" fmla="*/ 1295400 w 2546209"/>
                          <a:gd name="connsiteY77" fmla="*/ 730776 h 3370881"/>
                          <a:gd name="connsiteX78" fmla="*/ 1317812 w 2546209"/>
                          <a:gd name="connsiteY78" fmla="*/ 708364 h 3370881"/>
                          <a:gd name="connsiteX79" fmla="*/ 1353670 w 2546209"/>
                          <a:gd name="connsiteY79" fmla="*/ 663540 h 3370881"/>
                          <a:gd name="connsiteX80" fmla="*/ 1371600 w 2546209"/>
                          <a:gd name="connsiteY80" fmla="*/ 636646 h 3370881"/>
                          <a:gd name="connsiteX81" fmla="*/ 1380565 w 2546209"/>
                          <a:gd name="connsiteY81" fmla="*/ 596305 h 3370881"/>
                          <a:gd name="connsiteX82" fmla="*/ 1385047 w 2546209"/>
                          <a:gd name="connsiteY82" fmla="*/ 582858 h 3370881"/>
                          <a:gd name="connsiteX83" fmla="*/ 1380565 w 2546209"/>
                          <a:gd name="connsiteY83" fmla="*/ 533552 h 3370881"/>
                          <a:gd name="connsiteX84" fmla="*/ 1367118 w 2546209"/>
                          <a:gd name="connsiteY84" fmla="*/ 524587 h 3370881"/>
                          <a:gd name="connsiteX85" fmla="*/ 1349188 w 2546209"/>
                          <a:gd name="connsiteY85" fmla="*/ 520105 h 3370881"/>
                          <a:gd name="connsiteX86" fmla="*/ 1326776 w 2546209"/>
                          <a:gd name="connsiteY86" fmla="*/ 511140 h 3370881"/>
                          <a:gd name="connsiteX87" fmla="*/ 1281953 w 2546209"/>
                          <a:gd name="connsiteY87" fmla="*/ 515623 h 3370881"/>
                          <a:gd name="connsiteX88" fmla="*/ 1250576 w 2546209"/>
                          <a:gd name="connsiteY88" fmla="*/ 529070 h 3370881"/>
                          <a:gd name="connsiteX89" fmla="*/ 1210235 w 2546209"/>
                          <a:gd name="connsiteY89" fmla="*/ 542517 h 3370881"/>
                          <a:gd name="connsiteX90" fmla="*/ 1183341 w 2546209"/>
                          <a:gd name="connsiteY90" fmla="*/ 555964 h 3370881"/>
                          <a:gd name="connsiteX91" fmla="*/ 1160929 w 2546209"/>
                          <a:gd name="connsiteY91" fmla="*/ 569411 h 3370881"/>
                          <a:gd name="connsiteX92" fmla="*/ 1134035 w 2546209"/>
                          <a:gd name="connsiteY92" fmla="*/ 578376 h 3370881"/>
                          <a:gd name="connsiteX93" fmla="*/ 1111623 w 2546209"/>
                          <a:gd name="connsiteY93" fmla="*/ 587340 h 3370881"/>
                          <a:gd name="connsiteX94" fmla="*/ 1084729 w 2546209"/>
                          <a:gd name="connsiteY94" fmla="*/ 596305 h 3370881"/>
                          <a:gd name="connsiteX95" fmla="*/ 986118 w 2546209"/>
                          <a:gd name="connsiteY95" fmla="*/ 591823 h 3370881"/>
                          <a:gd name="connsiteX96" fmla="*/ 927847 w 2546209"/>
                          <a:gd name="connsiteY96" fmla="*/ 578376 h 3370881"/>
                          <a:gd name="connsiteX97" fmla="*/ 896470 w 2546209"/>
                          <a:gd name="connsiteY97" fmla="*/ 555964 h 3370881"/>
                          <a:gd name="connsiteX98" fmla="*/ 883023 w 2546209"/>
                          <a:gd name="connsiteY98" fmla="*/ 546999 h 3370881"/>
                          <a:gd name="connsiteX99" fmla="*/ 865094 w 2546209"/>
                          <a:gd name="connsiteY99" fmla="*/ 497693 h 3370881"/>
                          <a:gd name="connsiteX100" fmla="*/ 869576 w 2546209"/>
                          <a:gd name="connsiteY100" fmla="*/ 403564 h 3370881"/>
                          <a:gd name="connsiteX101" fmla="*/ 874059 w 2546209"/>
                          <a:gd name="connsiteY101" fmla="*/ 385634 h 3370881"/>
                          <a:gd name="connsiteX102" fmla="*/ 883023 w 2546209"/>
                          <a:gd name="connsiteY102" fmla="*/ 372187 h 3370881"/>
                          <a:gd name="connsiteX103" fmla="*/ 909918 w 2546209"/>
                          <a:gd name="connsiteY103" fmla="*/ 363223 h 3370881"/>
                          <a:gd name="connsiteX104" fmla="*/ 914400 w 2546209"/>
                          <a:gd name="connsiteY104" fmla="*/ 385634 h 3370881"/>
                          <a:gd name="connsiteX105" fmla="*/ 909918 w 2546209"/>
                          <a:gd name="connsiteY105" fmla="*/ 408046 h 3370881"/>
                          <a:gd name="connsiteX106" fmla="*/ 900953 w 2546209"/>
                          <a:gd name="connsiteY106" fmla="*/ 466317 h 3370881"/>
                          <a:gd name="connsiteX107" fmla="*/ 905435 w 2546209"/>
                          <a:gd name="connsiteY107" fmla="*/ 515623 h 3370881"/>
                          <a:gd name="connsiteX108" fmla="*/ 932329 w 2546209"/>
                          <a:gd name="connsiteY108" fmla="*/ 551481 h 3370881"/>
                          <a:gd name="connsiteX109" fmla="*/ 954741 w 2546209"/>
                          <a:gd name="connsiteY109" fmla="*/ 560446 h 3370881"/>
                          <a:gd name="connsiteX110" fmla="*/ 972670 w 2546209"/>
                          <a:gd name="connsiteY110" fmla="*/ 569411 h 3370881"/>
                          <a:gd name="connsiteX111" fmla="*/ 1066800 w 2546209"/>
                          <a:gd name="connsiteY111" fmla="*/ 564929 h 3370881"/>
                          <a:gd name="connsiteX112" fmla="*/ 1111623 w 2546209"/>
                          <a:gd name="connsiteY112" fmla="*/ 551481 h 3370881"/>
                          <a:gd name="connsiteX113" fmla="*/ 1129553 w 2546209"/>
                          <a:gd name="connsiteY113" fmla="*/ 538034 h 3370881"/>
                          <a:gd name="connsiteX114" fmla="*/ 1156447 w 2546209"/>
                          <a:gd name="connsiteY114" fmla="*/ 511140 h 3370881"/>
                          <a:gd name="connsiteX115" fmla="*/ 1160929 w 2546209"/>
                          <a:gd name="connsiteY115" fmla="*/ 493211 h 3370881"/>
                          <a:gd name="connsiteX116" fmla="*/ 1178859 w 2546209"/>
                          <a:gd name="connsiteY116" fmla="*/ 331846 h 3370881"/>
                          <a:gd name="connsiteX117" fmla="*/ 1215315 w 2546209"/>
                          <a:gd name="connsiteY117" fmla="*/ 270289 h 3370881"/>
                          <a:gd name="connsiteX118" fmla="*/ 1214718 w 2546209"/>
                          <a:gd name="connsiteY118" fmla="*/ 367705 h 3370881"/>
                          <a:gd name="connsiteX119" fmla="*/ 1201270 w 2546209"/>
                          <a:gd name="connsiteY119" fmla="*/ 412529 h 3370881"/>
                          <a:gd name="connsiteX120" fmla="*/ 1210235 w 2546209"/>
                          <a:gd name="connsiteY120" fmla="*/ 461834 h 3370881"/>
                          <a:gd name="connsiteX121" fmla="*/ 1214718 w 2546209"/>
                          <a:gd name="connsiteY121" fmla="*/ 475281 h 3370881"/>
                          <a:gd name="connsiteX122" fmla="*/ 1228165 w 2546209"/>
                          <a:gd name="connsiteY122" fmla="*/ 484246 h 3370881"/>
                          <a:gd name="connsiteX123" fmla="*/ 1250576 w 2546209"/>
                          <a:gd name="connsiteY123" fmla="*/ 502176 h 3370881"/>
                          <a:gd name="connsiteX124" fmla="*/ 1317812 w 2546209"/>
                          <a:gd name="connsiteY124" fmla="*/ 497693 h 3370881"/>
                          <a:gd name="connsiteX125" fmla="*/ 1353670 w 2546209"/>
                          <a:gd name="connsiteY125" fmla="*/ 488729 h 3370881"/>
                          <a:gd name="connsiteX126" fmla="*/ 1506070 w 2546209"/>
                          <a:gd name="connsiteY126" fmla="*/ 457352 h 3370881"/>
                          <a:gd name="connsiteX127" fmla="*/ 1550894 w 2546209"/>
                          <a:gd name="connsiteY127" fmla="*/ 430458 h 3370881"/>
                          <a:gd name="connsiteX128" fmla="*/ 1564341 w 2546209"/>
                          <a:gd name="connsiteY128" fmla="*/ 417011 h 3370881"/>
                          <a:gd name="connsiteX129" fmla="*/ 1586753 w 2546209"/>
                          <a:gd name="connsiteY129" fmla="*/ 399081 h 3370881"/>
                          <a:gd name="connsiteX130" fmla="*/ 1595718 w 2546209"/>
                          <a:gd name="connsiteY130" fmla="*/ 381152 h 3370881"/>
                          <a:gd name="connsiteX131" fmla="*/ 1600200 w 2546209"/>
                          <a:gd name="connsiteY131" fmla="*/ 363223 h 3370881"/>
                          <a:gd name="connsiteX132" fmla="*/ 1609165 w 2546209"/>
                          <a:gd name="connsiteY132" fmla="*/ 313917 h 3370881"/>
                          <a:gd name="connsiteX133" fmla="*/ 1537447 w 2546209"/>
                          <a:gd name="connsiteY133" fmla="*/ 188411 h 3370881"/>
                          <a:gd name="connsiteX134" fmla="*/ 1613647 w 2546209"/>
                          <a:gd name="connsiteY134" fmla="*/ 399081 h 3370881"/>
                          <a:gd name="connsiteX135" fmla="*/ 1627094 w 2546209"/>
                          <a:gd name="connsiteY135" fmla="*/ 417011 h 3370881"/>
                          <a:gd name="connsiteX136" fmla="*/ 1658470 w 2546209"/>
                          <a:gd name="connsiteY136" fmla="*/ 412529 h 3370881"/>
                          <a:gd name="connsiteX137" fmla="*/ 1685365 w 2546209"/>
                          <a:gd name="connsiteY137" fmla="*/ 390117 h 3370881"/>
                          <a:gd name="connsiteX138" fmla="*/ 1694329 w 2546209"/>
                          <a:gd name="connsiteY138" fmla="*/ 376670 h 3370881"/>
                          <a:gd name="connsiteX139" fmla="*/ 1734670 w 2546209"/>
                          <a:gd name="connsiteY139" fmla="*/ 354258 h 3370881"/>
                          <a:gd name="connsiteX140" fmla="*/ 1743635 w 2546209"/>
                          <a:gd name="connsiteY140" fmla="*/ 340811 h 3370881"/>
                          <a:gd name="connsiteX141" fmla="*/ 1757082 w 2546209"/>
                          <a:gd name="connsiteY141" fmla="*/ 336329 h 3370881"/>
                          <a:gd name="connsiteX142" fmla="*/ 1899621 w 2546209"/>
                          <a:gd name="connsiteY142" fmla="*/ 211719 h 3370881"/>
                          <a:gd name="connsiteX143" fmla="*/ 1772023 w 2546209"/>
                          <a:gd name="connsiteY143" fmla="*/ 77249 h 3370881"/>
                          <a:gd name="connsiteX144" fmla="*/ 1824225 w 2546209"/>
                          <a:gd name="connsiteY144" fmla="*/ 214081 h 3370881"/>
                          <a:gd name="connsiteX145" fmla="*/ 1843741 w 2546209"/>
                          <a:gd name="connsiteY145" fmla="*/ 328858 h 3370881"/>
                          <a:gd name="connsiteX146" fmla="*/ 1788459 w 2546209"/>
                          <a:gd name="connsiteY146" fmla="*/ 367705 h 3370881"/>
                          <a:gd name="connsiteX147" fmla="*/ 1761565 w 2546209"/>
                          <a:gd name="connsiteY147" fmla="*/ 390117 h 3370881"/>
                          <a:gd name="connsiteX148" fmla="*/ 1783976 w 2546209"/>
                          <a:gd name="connsiteY148" fmla="*/ 399081 h 3370881"/>
                          <a:gd name="connsiteX149" fmla="*/ 1878106 w 2546209"/>
                          <a:gd name="connsiteY149" fmla="*/ 390117 h 3370881"/>
                          <a:gd name="connsiteX150" fmla="*/ 1891553 w 2546209"/>
                          <a:gd name="connsiteY150" fmla="*/ 381152 h 3370881"/>
                          <a:gd name="connsiteX151" fmla="*/ 1918447 w 2546209"/>
                          <a:gd name="connsiteY151" fmla="*/ 372187 h 3370881"/>
                          <a:gd name="connsiteX152" fmla="*/ 1940859 w 2546209"/>
                          <a:gd name="connsiteY152" fmla="*/ 358740 h 3370881"/>
                          <a:gd name="connsiteX153" fmla="*/ 1954306 w 2546209"/>
                          <a:gd name="connsiteY153" fmla="*/ 354258 h 3370881"/>
                          <a:gd name="connsiteX154" fmla="*/ 2166172 w 2546209"/>
                          <a:gd name="connsiteY154" fmla="*/ 215604 h 3370881"/>
                          <a:gd name="connsiteX155" fmla="*/ 2069054 w 2546209"/>
                          <a:gd name="connsiteY155" fmla="*/ 40493 h 3370881"/>
                          <a:gd name="connsiteX156" fmla="*/ 2078225 w 2546209"/>
                          <a:gd name="connsiteY156" fmla="*/ 188681 h 3370881"/>
                          <a:gd name="connsiteX157" fmla="*/ 1999129 w 2546209"/>
                          <a:gd name="connsiteY157" fmla="*/ 358740 h 3370881"/>
                          <a:gd name="connsiteX158" fmla="*/ 1994647 w 2546209"/>
                          <a:gd name="connsiteY158" fmla="*/ 372187 h 3370881"/>
                          <a:gd name="connsiteX159" fmla="*/ 2039470 w 2546209"/>
                          <a:gd name="connsiteY159" fmla="*/ 390117 h 3370881"/>
                          <a:gd name="connsiteX160" fmla="*/ 2115670 w 2546209"/>
                          <a:gd name="connsiteY160" fmla="*/ 390117 h 3370881"/>
                          <a:gd name="connsiteX161" fmla="*/ 2160494 w 2546209"/>
                          <a:gd name="connsiteY161" fmla="*/ 376670 h 3370881"/>
                          <a:gd name="connsiteX162" fmla="*/ 2191870 w 2546209"/>
                          <a:gd name="connsiteY162" fmla="*/ 363223 h 3370881"/>
                          <a:gd name="connsiteX163" fmla="*/ 2205318 w 2546209"/>
                          <a:gd name="connsiteY163" fmla="*/ 358740 h 3370881"/>
                          <a:gd name="connsiteX164" fmla="*/ 2232212 w 2546209"/>
                          <a:gd name="connsiteY164" fmla="*/ 340811 h 3370881"/>
                          <a:gd name="connsiteX165" fmla="*/ 2312894 w 2546209"/>
                          <a:gd name="connsiteY165" fmla="*/ 183929 h 3370881"/>
                          <a:gd name="connsiteX166" fmla="*/ 2339788 w 2546209"/>
                          <a:gd name="connsiteY166" fmla="*/ 151 h 3370881"/>
                          <a:gd name="connsiteX167" fmla="*/ 2357718 w 2546209"/>
                          <a:gd name="connsiteY167" fmla="*/ 215305 h 3370881"/>
                          <a:gd name="connsiteX168" fmla="*/ 2254623 w 2546209"/>
                          <a:gd name="connsiteY168" fmla="*/ 376670 h 3370881"/>
                          <a:gd name="connsiteX169" fmla="*/ 2245659 w 2546209"/>
                          <a:gd name="connsiteY169" fmla="*/ 390117 h 3370881"/>
                          <a:gd name="connsiteX170" fmla="*/ 2254623 w 2546209"/>
                          <a:gd name="connsiteY170" fmla="*/ 403564 h 3370881"/>
                          <a:gd name="connsiteX171" fmla="*/ 2353235 w 2546209"/>
                          <a:gd name="connsiteY171" fmla="*/ 399081 h 3370881"/>
                          <a:gd name="connsiteX172" fmla="*/ 2366682 w 2546209"/>
                          <a:gd name="connsiteY172" fmla="*/ 394599 h 3370881"/>
                          <a:gd name="connsiteX173" fmla="*/ 2389094 w 2546209"/>
                          <a:gd name="connsiteY173" fmla="*/ 390117 h 3370881"/>
                          <a:gd name="connsiteX174" fmla="*/ 2424953 w 2546209"/>
                          <a:gd name="connsiteY174" fmla="*/ 367705 h 3370881"/>
                          <a:gd name="connsiteX175" fmla="*/ 2451847 w 2546209"/>
                          <a:gd name="connsiteY175" fmla="*/ 358740 h 3370881"/>
                          <a:gd name="connsiteX176" fmla="*/ 2541495 w 2546209"/>
                          <a:gd name="connsiteY176" fmla="*/ 62906 h 3370881"/>
                          <a:gd name="connsiteX177" fmla="*/ 2505635 w 2546209"/>
                          <a:gd name="connsiteY177" fmla="*/ 372187 h 3370881"/>
                          <a:gd name="connsiteX178" fmla="*/ 2483223 w 2546209"/>
                          <a:gd name="connsiteY178" fmla="*/ 385634 h 3370881"/>
                          <a:gd name="connsiteX179" fmla="*/ 2465294 w 2546209"/>
                          <a:gd name="connsiteY179" fmla="*/ 399081 h 3370881"/>
                          <a:gd name="connsiteX180" fmla="*/ 2442882 w 2546209"/>
                          <a:gd name="connsiteY180" fmla="*/ 403564 h 3370881"/>
                          <a:gd name="connsiteX181" fmla="*/ 2398059 w 2546209"/>
                          <a:gd name="connsiteY181" fmla="*/ 417011 h 3370881"/>
                          <a:gd name="connsiteX182" fmla="*/ 2375647 w 2546209"/>
                          <a:gd name="connsiteY182" fmla="*/ 425976 h 3370881"/>
                          <a:gd name="connsiteX183" fmla="*/ 2357718 w 2546209"/>
                          <a:gd name="connsiteY183" fmla="*/ 430458 h 3370881"/>
                          <a:gd name="connsiteX184" fmla="*/ 2344270 w 2546209"/>
                          <a:gd name="connsiteY184" fmla="*/ 461834 h 3370881"/>
                          <a:gd name="connsiteX185" fmla="*/ 2353235 w 2546209"/>
                          <a:gd name="connsiteY185" fmla="*/ 502176 h 3370881"/>
                          <a:gd name="connsiteX186" fmla="*/ 2362200 w 2546209"/>
                          <a:gd name="connsiteY186" fmla="*/ 515623 h 3370881"/>
                          <a:gd name="connsiteX187" fmla="*/ 2344270 w 2546209"/>
                          <a:gd name="connsiteY187" fmla="*/ 587340 h 3370881"/>
                          <a:gd name="connsiteX188" fmla="*/ 2321859 w 2546209"/>
                          <a:gd name="connsiteY188" fmla="*/ 614234 h 3370881"/>
                          <a:gd name="connsiteX189" fmla="*/ 2308412 w 2546209"/>
                          <a:gd name="connsiteY189" fmla="*/ 636646 h 3370881"/>
                          <a:gd name="connsiteX190" fmla="*/ 2281518 w 2546209"/>
                          <a:gd name="connsiteY190" fmla="*/ 641129 h 3370881"/>
                          <a:gd name="connsiteX191" fmla="*/ 2259106 w 2546209"/>
                          <a:gd name="connsiteY191" fmla="*/ 636646 h 3370881"/>
                          <a:gd name="connsiteX192" fmla="*/ 2277035 w 2546209"/>
                          <a:gd name="connsiteY192" fmla="*/ 578376 h 3370881"/>
                          <a:gd name="connsiteX193" fmla="*/ 2290482 w 2546209"/>
                          <a:gd name="connsiteY193" fmla="*/ 542517 h 3370881"/>
                          <a:gd name="connsiteX194" fmla="*/ 2286000 w 2546209"/>
                          <a:gd name="connsiteY194" fmla="*/ 506658 h 3370881"/>
                          <a:gd name="connsiteX195" fmla="*/ 2245659 w 2546209"/>
                          <a:gd name="connsiteY195" fmla="*/ 448387 h 3370881"/>
                          <a:gd name="connsiteX196" fmla="*/ 2200835 w 2546209"/>
                          <a:gd name="connsiteY196" fmla="*/ 430458 h 3370881"/>
                          <a:gd name="connsiteX197" fmla="*/ 2169459 w 2546209"/>
                          <a:gd name="connsiteY197" fmla="*/ 425976 h 3370881"/>
                          <a:gd name="connsiteX198" fmla="*/ 2102223 w 2546209"/>
                          <a:gd name="connsiteY198" fmla="*/ 430458 h 3370881"/>
                          <a:gd name="connsiteX199" fmla="*/ 2084294 w 2546209"/>
                          <a:gd name="connsiteY199" fmla="*/ 439423 h 3370881"/>
                          <a:gd name="connsiteX200" fmla="*/ 2070847 w 2546209"/>
                          <a:gd name="connsiteY200" fmla="*/ 443905 h 3370881"/>
                          <a:gd name="connsiteX201" fmla="*/ 2061882 w 2546209"/>
                          <a:gd name="connsiteY201" fmla="*/ 461834 h 3370881"/>
                          <a:gd name="connsiteX202" fmla="*/ 2034988 w 2546209"/>
                          <a:gd name="connsiteY202" fmla="*/ 475281 h 3370881"/>
                          <a:gd name="connsiteX203" fmla="*/ 1783976 w 2546209"/>
                          <a:gd name="connsiteY203" fmla="*/ 479764 h 3370881"/>
                          <a:gd name="connsiteX204" fmla="*/ 1766047 w 2546209"/>
                          <a:gd name="connsiteY204" fmla="*/ 488729 h 3370881"/>
                          <a:gd name="connsiteX205" fmla="*/ 1703294 w 2546209"/>
                          <a:gd name="connsiteY205" fmla="*/ 506658 h 3370881"/>
                          <a:gd name="connsiteX206" fmla="*/ 1689847 w 2546209"/>
                          <a:gd name="connsiteY206" fmla="*/ 511140 h 3370881"/>
                          <a:gd name="connsiteX207" fmla="*/ 1676400 w 2546209"/>
                          <a:gd name="connsiteY207" fmla="*/ 520105 h 3370881"/>
                          <a:gd name="connsiteX208" fmla="*/ 1649506 w 2546209"/>
                          <a:gd name="connsiteY208" fmla="*/ 529070 h 3370881"/>
                          <a:gd name="connsiteX209" fmla="*/ 1636059 w 2546209"/>
                          <a:gd name="connsiteY209" fmla="*/ 538034 h 3370881"/>
                          <a:gd name="connsiteX210" fmla="*/ 1622612 w 2546209"/>
                          <a:gd name="connsiteY210" fmla="*/ 551481 h 3370881"/>
                          <a:gd name="connsiteX211" fmla="*/ 1609165 w 2546209"/>
                          <a:gd name="connsiteY211" fmla="*/ 555964 h 3370881"/>
                          <a:gd name="connsiteX212" fmla="*/ 1577788 w 2546209"/>
                          <a:gd name="connsiteY212" fmla="*/ 587340 h 3370881"/>
                          <a:gd name="connsiteX213" fmla="*/ 1568823 w 2546209"/>
                          <a:gd name="connsiteY213" fmla="*/ 600787 h 3370881"/>
                          <a:gd name="connsiteX214" fmla="*/ 1555376 w 2546209"/>
                          <a:gd name="connsiteY214" fmla="*/ 614234 h 3370881"/>
                          <a:gd name="connsiteX215" fmla="*/ 1524000 w 2546209"/>
                          <a:gd name="connsiteY215" fmla="*/ 654576 h 3370881"/>
                          <a:gd name="connsiteX216" fmla="*/ 1519518 w 2546209"/>
                          <a:gd name="connsiteY216" fmla="*/ 668023 h 3370881"/>
                          <a:gd name="connsiteX217" fmla="*/ 1528482 w 2546209"/>
                          <a:gd name="connsiteY217" fmla="*/ 708364 h 3370881"/>
                          <a:gd name="connsiteX218" fmla="*/ 1537447 w 2546209"/>
                          <a:gd name="connsiteY218" fmla="*/ 721811 h 3370881"/>
                          <a:gd name="connsiteX219" fmla="*/ 1568823 w 2546209"/>
                          <a:gd name="connsiteY219" fmla="*/ 712846 h 3370881"/>
                          <a:gd name="connsiteX220" fmla="*/ 1600200 w 2546209"/>
                          <a:gd name="connsiteY220" fmla="*/ 712846 h 3370881"/>
                          <a:gd name="connsiteX221" fmla="*/ 1631576 w 2546209"/>
                          <a:gd name="connsiteY221" fmla="*/ 690434 h 3370881"/>
                          <a:gd name="connsiteX222" fmla="*/ 1645023 w 2546209"/>
                          <a:gd name="connsiteY222" fmla="*/ 676987 h 3370881"/>
                          <a:gd name="connsiteX223" fmla="*/ 1685365 w 2546209"/>
                          <a:gd name="connsiteY223" fmla="*/ 645611 h 3370881"/>
                          <a:gd name="connsiteX224" fmla="*/ 1716741 w 2546209"/>
                          <a:gd name="connsiteY224" fmla="*/ 614234 h 3370881"/>
                          <a:gd name="connsiteX225" fmla="*/ 1748118 w 2546209"/>
                          <a:gd name="connsiteY225" fmla="*/ 596305 h 3370881"/>
                          <a:gd name="connsiteX226" fmla="*/ 1761565 w 2546209"/>
                          <a:gd name="connsiteY226" fmla="*/ 591823 h 3370881"/>
                          <a:gd name="connsiteX227" fmla="*/ 1779494 w 2546209"/>
                          <a:gd name="connsiteY227" fmla="*/ 582858 h 3370881"/>
                          <a:gd name="connsiteX228" fmla="*/ 1815353 w 2546209"/>
                          <a:gd name="connsiteY228" fmla="*/ 573893 h 3370881"/>
                          <a:gd name="connsiteX229" fmla="*/ 2030506 w 2546209"/>
                          <a:gd name="connsiteY229" fmla="*/ 578376 h 3370881"/>
                          <a:gd name="connsiteX230" fmla="*/ 2017059 w 2546209"/>
                          <a:gd name="connsiteY230" fmla="*/ 600787 h 3370881"/>
                          <a:gd name="connsiteX231" fmla="*/ 1981200 w 2546209"/>
                          <a:gd name="connsiteY231" fmla="*/ 636646 h 3370881"/>
                          <a:gd name="connsiteX232" fmla="*/ 1967753 w 2546209"/>
                          <a:gd name="connsiteY232" fmla="*/ 650093 h 3370881"/>
                          <a:gd name="connsiteX233" fmla="*/ 1936376 w 2546209"/>
                          <a:gd name="connsiteY233" fmla="*/ 690434 h 3370881"/>
                          <a:gd name="connsiteX234" fmla="*/ 1905000 w 2546209"/>
                          <a:gd name="connsiteY234" fmla="*/ 717329 h 3370881"/>
                          <a:gd name="connsiteX235" fmla="*/ 1860176 w 2546209"/>
                          <a:gd name="connsiteY235" fmla="*/ 735258 h 3370881"/>
                          <a:gd name="connsiteX236" fmla="*/ 1788459 w 2546209"/>
                          <a:gd name="connsiteY236" fmla="*/ 744223 h 3370881"/>
                          <a:gd name="connsiteX237" fmla="*/ 1846729 w 2546209"/>
                          <a:gd name="connsiteY237" fmla="*/ 802493 h 3370881"/>
                          <a:gd name="connsiteX238" fmla="*/ 1913965 w 2546209"/>
                          <a:gd name="connsiteY238" fmla="*/ 829387 h 3370881"/>
                          <a:gd name="connsiteX239" fmla="*/ 1922929 w 2546209"/>
                          <a:gd name="connsiteY239" fmla="*/ 842834 h 3370881"/>
                          <a:gd name="connsiteX240" fmla="*/ 1967753 w 2546209"/>
                          <a:gd name="connsiteY240" fmla="*/ 883176 h 3370881"/>
                          <a:gd name="connsiteX241" fmla="*/ 1981200 w 2546209"/>
                          <a:gd name="connsiteY241" fmla="*/ 896623 h 3370881"/>
                          <a:gd name="connsiteX242" fmla="*/ 1994647 w 2546209"/>
                          <a:gd name="connsiteY242" fmla="*/ 905587 h 3370881"/>
                          <a:gd name="connsiteX243" fmla="*/ 2021541 w 2546209"/>
                          <a:gd name="connsiteY243" fmla="*/ 927999 h 3370881"/>
                          <a:gd name="connsiteX244" fmla="*/ 2030506 w 2546209"/>
                          <a:gd name="connsiteY244" fmla="*/ 941446 h 3370881"/>
                          <a:gd name="connsiteX245" fmla="*/ 2057400 w 2546209"/>
                          <a:gd name="connsiteY245" fmla="*/ 968340 h 3370881"/>
                          <a:gd name="connsiteX246" fmla="*/ 2088776 w 2546209"/>
                          <a:gd name="connsiteY246" fmla="*/ 1013164 h 3370881"/>
                          <a:gd name="connsiteX247" fmla="*/ 2115670 w 2546209"/>
                          <a:gd name="connsiteY247" fmla="*/ 1057987 h 3370881"/>
                          <a:gd name="connsiteX248" fmla="*/ 2120153 w 2546209"/>
                          <a:gd name="connsiteY248" fmla="*/ 1089364 h 3370881"/>
                          <a:gd name="connsiteX249" fmla="*/ 2138082 w 2546209"/>
                          <a:gd name="connsiteY249" fmla="*/ 1143152 h 3370881"/>
                          <a:gd name="connsiteX250" fmla="*/ 2147047 w 2546209"/>
                          <a:gd name="connsiteY250" fmla="*/ 1196940 h 3370881"/>
                          <a:gd name="connsiteX251" fmla="*/ 2151529 w 2546209"/>
                          <a:gd name="connsiteY251" fmla="*/ 1210387 h 3370881"/>
                          <a:gd name="connsiteX252" fmla="*/ 2156012 w 2546209"/>
                          <a:gd name="connsiteY252" fmla="*/ 1228317 h 3370881"/>
                          <a:gd name="connsiteX253" fmla="*/ 2173941 w 2546209"/>
                          <a:gd name="connsiteY253" fmla="*/ 1295552 h 3370881"/>
                          <a:gd name="connsiteX254" fmla="*/ 2182906 w 2546209"/>
                          <a:gd name="connsiteY254" fmla="*/ 1313481 h 3370881"/>
                          <a:gd name="connsiteX255" fmla="*/ 2187388 w 2546209"/>
                          <a:gd name="connsiteY255" fmla="*/ 1331411 h 3370881"/>
                          <a:gd name="connsiteX256" fmla="*/ 2214282 w 2546209"/>
                          <a:gd name="connsiteY256" fmla="*/ 1385199 h 3370881"/>
                          <a:gd name="connsiteX257" fmla="*/ 2218765 w 2546209"/>
                          <a:gd name="connsiteY257" fmla="*/ 1403129 h 3370881"/>
                          <a:gd name="connsiteX258" fmla="*/ 2223247 w 2546209"/>
                          <a:gd name="connsiteY258" fmla="*/ 1430023 h 3370881"/>
                          <a:gd name="connsiteX259" fmla="*/ 2236694 w 2546209"/>
                          <a:gd name="connsiteY259" fmla="*/ 1456917 h 3370881"/>
                          <a:gd name="connsiteX260" fmla="*/ 2241176 w 2546209"/>
                          <a:gd name="connsiteY260" fmla="*/ 1577940 h 3370881"/>
                          <a:gd name="connsiteX261" fmla="*/ 2245659 w 2546209"/>
                          <a:gd name="connsiteY261" fmla="*/ 1595870 h 3370881"/>
                          <a:gd name="connsiteX262" fmla="*/ 2236694 w 2546209"/>
                          <a:gd name="connsiteY262" fmla="*/ 1694481 h 3370881"/>
                          <a:gd name="connsiteX263" fmla="*/ 2227729 w 2546209"/>
                          <a:gd name="connsiteY263" fmla="*/ 1716893 h 3370881"/>
                          <a:gd name="connsiteX264" fmla="*/ 2223247 w 2546209"/>
                          <a:gd name="connsiteY264" fmla="*/ 1730340 h 3370881"/>
                          <a:gd name="connsiteX265" fmla="*/ 2200835 w 2546209"/>
                          <a:gd name="connsiteY265" fmla="*/ 1788611 h 3370881"/>
                          <a:gd name="connsiteX266" fmla="*/ 2191870 w 2546209"/>
                          <a:gd name="connsiteY266" fmla="*/ 1811023 h 3370881"/>
                          <a:gd name="connsiteX267" fmla="*/ 2187388 w 2546209"/>
                          <a:gd name="connsiteY267" fmla="*/ 1824470 h 3370881"/>
                          <a:gd name="connsiteX268" fmla="*/ 2169459 w 2546209"/>
                          <a:gd name="connsiteY268" fmla="*/ 1869293 h 3370881"/>
                          <a:gd name="connsiteX269" fmla="*/ 2164976 w 2546209"/>
                          <a:gd name="connsiteY269" fmla="*/ 1882740 h 3370881"/>
                          <a:gd name="connsiteX270" fmla="*/ 2156012 w 2546209"/>
                          <a:gd name="connsiteY270" fmla="*/ 1927564 h 3370881"/>
                          <a:gd name="connsiteX271" fmla="*/ 2173941 w 2546209"/>
                          <a:gd name="connsiteY271" fmla="*/ 1945493 h 3370881"/>
                          <a:gd name="connsiteX272" fmla="*/ 2196353 w 2546209"/>
                          <a:gd name="connsiteY272" fmla="*/ 1958940 h 3370881"/>
                          <a:gd name="connsiteX273" fmla="*/ 2241176 w 2546209"/>
                          <a:gd name="connsiteY273" fmla="*/ 2012729 h 3370881"/>
                          <a:gd name="connsiteX274" fmla="*/ 2263588 w 2546209"/>
                          <a:gd name="connsiteY274" fmla="*/ 2057552 h 3370881"/>
                          <a:gd name="connsiteX275" fmla="*/ 2286000 w 2546209"/>
                          <a:gd name="connsiteY275" fmla="*/ 2084446 h 3370881"/>
                          <a:gd name="connsiteX276" fmla="*/ 2299447 w 2546209"/>
                          <a:gd name="connsiteY276" fmla="*/ 2124787 h 3370881"/>
                          <a:gd name="connsiteX277" fmla="*/ 2321859 w 2546209"/>
                          <a:gd name="connsiteY277" fmla="*/ 2151681 h 3370881"/>
                          <a:gd name="connsiteX278" fmla="*/ 2344270 w 2546209"/>
                          <a:gd name="connsiteY278" fmla="*/ 2205470 h 3370881"/>
                          <a:gd name="connsiteX279" fmla="*/ 2348753 w 2546209"/>
                          <a:gd name="connsiteY279" fmla="*/ 2223399 h 3370881"/>
                          <a:gd name="connsiteX280" fmla="*/ 2366682 w 2546209"/>
                          <a:gd name="connsiteY280" fmla="*/ 2263740 h 3370881"/>
                          <a:gd name="connsiteX281" fmla="*/ 2375647 w 2546209"/>
                          <a:gd name="connsiteY281" fmla="*/ 2286152 h 3370881"/>
                          <a:gd name="connsiteX282" fmla="*/ 2380129 w 2546209"/>
                          <a:gd name="connsiteY282" fmla="*/ 2308564 h 3370881"/>
                          <a:gd name="connsiteX283" fmla="*/ 2389094 w 2546209"/>
                          <a:gd name="connsiteY283" fmla="*/ 2335458 h 3370881"/>
                          <a:gd name="connsiteX284" fmla="*/ 2393576 w 2546209"/>
                          <a:gd name="connsiteY284" fmla="*/ 2380281 h 3370881"/>
                          <a:gd name="connsiteX285" fmla="*/ 2398059 w 2546209"/>
                          <a:gd name="connsiteY285" fmla="*/ 2393729 h 3370881"/>
                          <a:gd name="connsiteX286" fmla="*/ 2402541 w 2546209"/>
                          <a:gd name="connsiteY286" fmla="*/ 2447517 h 3370881"/>
                          <a:gd name="connsiteX287" fmla="*/ 2407023 w 2546209"/>
                          <a:gd name="connsiteY287" fmla="*/ 2564058 h 3370881"/>
                          <a:gd name="connsiteX288" fmla="*/ 2389094 w 2546209"/>
                          <a:gd name="connsiteY288" fmla="*/ 2837481 h 3370881"/>
                          <a:gd name="connsiteX289" fmla="*/ 2380129 w 2546209"/>
                          <a:gd name="connsiteY289" fmla="*/ 2859893 h 3370881"/>
                          <a:gd name="connsiteX290" fmla="*/ 2357718 w 2546209"/>
                          <a:gd name="connsiteY290" fmla="*/ 2913681 h 3370881"/>
                          <a:gd name="connsiteX291" fmla="*/ 2348753 w 2546209"/>
                          <a:gd name="connsiteY291" fmla="*/ 2936093 h 3370881"/>
                          <a:gd name="connsiteX292" fmla="*/ 2339788 w 2546209"/>
                          <a:gd name="connsiteY292" fmla="*/ 2971952 h 3370881"/>
                          <a:gd name="connsiteX293" fmla="*/ 2326341 w 2546209"/>
                          <a:gd name="connsiteY293" fmla="*/ 2994364 h 3370881"/>
                          <a:gd name="connsiteX294" fmla="*/ 2317376 w 2546209"/>
                          <a:gd name="connsiteY294" fmla="*/ 3025740 h 3370881"/>
                          <a:gd name="connsiteX295" fmla="*/ 2303929 w 2546209"/>
                          <a:gd name="connsiteY295" fmla="*/ 3048152 h 3370881"/>
                          <a:gd name="connsiteX296" fmla="*/ 2290482 w 2546209"/>
                          <a:gd name="connsiteY296" fmla="*/ 3079529 h 3370881"/>
                          <a:gd name="connsiteX297" fmla="*/ 2272553 w 2546209"/>
                          <a:gd name="connsiteY297" fmla="*/ 3084011 h 3370881"/>
                          <a:gd name="connsiteX298" fmla="*/ 2259106 w 2546209"/>
                          <a:gd name="connsiteY298" fmla="*/ 3088493 h 3370881"/>
                          <a:gd name="connsiteX299" fmla="*/ 2241176 w 2546209"/>
                          <a:gd name="connsiteY299" fmla="*/ 3092976 h 3370881"/>
                          <a:gd name="connsiteX300" fmla="*/ 2209800 w 2546209"/>
                          <a:gd name="connsiteY300" fmla="*/ 3101940 h 3370881"/>
                          <a:gd name="connsiteX301" fmla="*/ 2205318 w 2546209"/>
                          <a:gd name="connsiteY301" fmla="*/ 3039187 h 3370881"/>
                          <a:gd name="connsiteX302" fmla="*/ 2218765 w 2546209"/>
                          <a:gd name="connsiteY302" fmla="*/ 3021258 h 3370881"/>
                          <a:gd name="connsiteX303" fmla="*/ 2245659 w 2546209"/>
                          <a:gd name="connsiteY303" fmla="*/ 2971952 h 3370881"/>
                          <a:gd name="connsiteX304" fmla="*/ 2268070 w 2546209"/>
                          <a:gd name="connsiteY304" fmla="*/ 2945058 h 3370881"/>
                          <a:gd name="connsiteX305" fmla="*/ 2268070 w 2546209"/>
                          <a:gd name="connsiteY305" fmla="*/ 2568540 h 3370881"/>
                          <a:gd name="connsiteX306" fmla="*/ 2259106 w 2546209"/>
                          <a:gd name="connsiteY306" fmla="*/ 2532681 h 3370881"/>
                          <a:gd name="connsiteX307" fmla="*/ 2250141 w 2546209"/>
                          <a:gd name="connsiteY307" fmla="*/ 2492340 h 3370881"/>
                          <a:gd name="connsiteX308" fmla="*/ 2245659 w 2546209"/>
                          <a:gd name="connsiteY308" fmla="*/ 2474411 h 3370881"/>
                          <a:gd name="connsiteX309" fmla="*/ 2245659 w 2546209"/>
                          <a:gd name="connsiteY309" fmla="*/ 2389247 h 3370881"/>
                          <a:gd name="connsiteX310" fmla="*/ 2173941 w 2546209"/>
                          <a:gd name="connsiteY310" fmla="*/ 2241328 h 3370881"/>
                          <a:gd name="connsiteX311" fmla="*/ 2070846 w 2546209"/>
                          <a:gd name="connsiteY311" fmla="*/ 2057553 h 3370881"/>
                          <a:gd name="connsiteX312" fmla="*/ 2057400 w 2546209"/>
                          <a:gd name="connsiteY312" fmla="*/ 2151681 h 3370881"/>
                          <a:gd name="connsiteX313" fmla="*/ 2048435 w 2546209"/>
                          <a:gd name="connsiteY313" fmla="*/ 2106858 h 3370881"/>
                          <a:gd name="connsiteX314" fmla="*/ 2034988 w 2546209"/>
                          <a:gd name="connsiteY314" fmla="*/ 2003764 h 3370881"/>
                          <a:gd name="connsiteX315" fmla="*/ 2026023 w 2546209"/>
                          <a:gd name="connsiteY315" fmla="*/ 2026176 h 3370881"/>
                          <a:gd name="connsiteX316" fmla="*/ 2021541 w 2546209"/>
                          <a:gd name="connsiteY316" fmla="*/ 2039623 h 3370881"/>
                          <a:gd name="connsiteX317" fmla="*/ 1999129 w 2546209"/>
                          <a:gd name="connsiteY317" fmla="*/ 2053070 h 3370881"/>
                          <a:gd name="connsiteX318" fmla="*/ 1990165 w 2546209"/>
                          <a:gd name="connsiteY318" fmla="*/ 2070999 h 3370881"/>
                          <a:gd name="connsiteX319" fmla="*/ 1967753 w 2546209"/>
                          <a:gd name="connsiteY319" fmla="*/ 2106858 h 3370881"/>
                          <a:gd name="connsiteX320" fmla="*/ 1981200 w 2546209"/>
                          <a:gd name="connsiteY320" fmla="*/ 2223399 h 3370881"/>
                          <a:gd name="connsiteX321" fmla="*/ 1994647 w 2546209"/>
                          <a:gd name="connsiteY321" fmla="*/ 2254776 h 3370881"/>
                          <a:gd name="connsiteX322" fmla="*/ 2003612 w 2546209"/>
                          <a:gd name="connsiteY322" fmla="*/ 2272705 h 3370881"/>
                          <a:gd name="connsiteX323" fmla="*/ 2026023 w 2546209"/>
                          <a:gd name="connsiteY323" fmla="*/ 2304081 h 3370881"/>
                          <a:gd name="connsiteX324" fmla="*/ 2043953 w 2546209"/>
                          <a:gd name="connsiteY324" fmla="*/ 2348905 h 3370881"/>
                          <a:gd name="connsiteX325" fmla="*/ 2061882 w 2546209"/>
                          <a:gd name="connsiteY325" fmla="*/ 2371317 h 3370881"/>
                          <a:gd name="connsiteX326" fmla="*/ 2088776 w 2546209"/>
                          <a:gd name="connsiteY326" fmla="*/ 2434070 h 3370881"/>
                          <a:gd name="connsiteX327" fmla="*/ 2102223 w 2546209"/>
                          <a:gd name="connsiteY327" fmla="*/ 2465446 h 3370881"/>
                          <a:gd name="connsiteX328" fmla="*/ 2106706 w 2546209"/>
                          <a:gd name="connsiteY328" fmla="*/ 2496823 h 3370881"/>
                          <a:gd name="connsiteX329" fmla="*/ 2124635 w 2546209"/>
                          <a:gd name="connsiteY329" fmla="*/ 2559576 h 3370881"/>
                          <a:gd name="connsiteX330" fmla="*/ 2138082 w 2546209"/>
                          <a:gd name="connsiteY330" fmla="*/ 2649223 h 3370881"/>
                          <a:gd name="connsiteX331" fmla="*/ 2147047 w 2546209"/>
                          <a:gd name="connsiteY331" fmla="*/ 2685081 h 3370881"/>
                          <a:gd name="connsiteX332" fmla="*/ 2151529 w 2546209"/>
                          <a:gd name="connsiteY332" fmla="*/ 2716458 h 3370881"/>
                          <a:gd name="connsiteX333" fmla="*/ 2160494 w 2546209"/>
                          <a:gd name="connsiteY333" fmla="*/ 2770246 h 3370881"/>
                          <a:gd name="connsiteX334" fmla="*/ 2156012 w 2546209"/>
                          <a:gd name="connsiteY334" fmla="*/ 2962987 h 3370881"/>
                          <a:gd name="connsiteX335" fmla="*/ 2138082 w 2546209"/>
                          <a:gd name="connsiteY335" fmla="*/ 3043670 h 3370881"/>
                          <a:gd name="connsiteX336" fmla="*/ 2133600 w 2546209"/>
                          <a:gd name="connsiteY336" fmla="*/ 3061599 h 3370881"/>
                          <a:gd name="connsiteX337" fmla="*/ 2120153 w 2546209"/>
                          <a:gd name="connsiteY337" fmla="*/ 3079529 h 3370881"/>
                          <a:gd name="connsiteX338" fmla="*/ 2111188 w 2546209"/>
                          <a:gd name="connsiteY338" fmla="*/ 3106423 h 3370881"/>
                          <a:gd name="connsiteX339" fmla="*/ 2088776 w 2546209"/>
                          <a:gd name="connsiteY339" fmla="*/ 3137799 h 3370881"/>
                          <a:gd name="connsiteX340" fmla="*/ 2075329 w 2546209"/>
                          <a:gd name="connsiteY340" fmla="*/ 3164693 h 3370881"/>
                          <a:gd name="connsiteX341" fmla="*/ 2061882 w 2546209"/>
                          <a:gd name="connsiteY341" fmla="*/ 3169176 h 3370881"/>
                          <a:gd name="connsiteX342" fmla="*/ 2021541 w 2546209"/>
                          <a:gd name="connsiteY342" fmla="*/ 3164693 h 3370881"/>
                          <a:gd name="connsiteX343" fmla="*/ 2012576 w 2546209"/>
                          <a:gd name="connsiteY343" fmla="*/ 3119870 h 3370881"/>
                          <a:gd name="connsiteX344" fmla="*/ 2048435 w 2546209"/>
                          <a:gd name="connsiteY344" fmla="*/ 3021258 h 3370881"/>
                          <a:gd name="connsiteX345" fmla="*/ 2048435 w 2546209"/>
                          <a:gd name="connsiteY345" fmla="*/ 3021258 h 3370881"/>
                          <a:gd name="connsiteX346" fmla="*/ 2061882 w 2546209"/>
                          <a:gd name="connsiteY346" fmla="*/ 2967470 h 3370881"/>
                          <a:gd name="connsiteX347" fmla="*/ 2070847 w 2546209"/>
                          <a:gd name="connsiteY347" fmla="*/ 2882305 h 3370881"/>
                          <a:gd name="connsiteX348" fmla="*/ 2066365 w 2546209"/>
                          <a:gd name="connsiteY348" fmla="*/ 2725423 h 3370881"/>
                          <a:gd name="connsiteX349" fmla="*/ 2043953 w 2546209"/>
                          <a:gd name="connsiteY349" fmla="*/ 2649223 h 3370881"/>
                          <a:gd name="connsiteX350" fmla="*/ 2030506 w 2546209"/>
                          <a:gd name="connsiteY350" fmla="*/ 2622329 h 3370881"/>
                          <a:gd name="connsiteX351" fmla="*/ 2017059 w 2546209"/>
                          <a:gd name="connsiteY351" fmla="*/ 2581987 h 3370881"/>
                          <a:gd name="connsiteX352" fmla="*/ 1981200 w 2546209"/>
                          <a:gd name="connsiteY352" fmla="*/ 2514752 h 3370881"/>
                          <a:gd name="connsiteX353" fmla="*/ 1972235 w 2546209"/>
                          <a:gd name="connsiteY353" fmla="*/ 2501305 h 3370881"/>
                          <a:gd name="connsiteX354" fmla="*/ 1958788 w 2546209"/>
                          <a:gd name="connsiteY354" fmla="*/ 2478893 h 3370881"/>
                          <a:gd name="connsiteX355" fmla="*/ 1905000 w 2546209"/>
                          <a:gd name="connsiteY355" fmla="*/ 2398211 h 3370881"/>
                          <a:gd name="connsiteX356" fmla="*/ 1882588 w 2546209"/>
                          <a:gd name="connsiteY356" fmla="*/ 2357870 h 3370881"/>
                          <a:gd name="connsiteX357" fmla="*/ 1869141 w 2546209"/>
                          <a:gd name="connsiteY357" fmla="*/ 2339940 h 3370881"/>
                          <a:gd name="connsiteX358" fmla="*/ 1806388 w 2546209"/>
                          <a:gd name="connsiteY358" fmla="*/ 2313046 h 3370881"/>
                          <a:gd name="connsiteX359" fmla="*/ 1779494 w 2546209"/>
                          <a:gd name="connsiteY359" fmla="*/ 2304081 h 3370881"/>
                          <a:gd name="connsiteX360" fmla="*/ 1752600 w 2546209"/>
                          <a:gd name="connsiteY360" fmla="*/ 2299599 h 3370881"/>
                          <a:gd name="connsiteX361" fmla="*/ 1680882 w 2546209"/>
                          <a:gd name="connsiteY361" fmla="*/ 2277187 h 3370881"/>
                          <a:gd name="connsiteX362" fmla="*/ 1662953 w 2546209"/>
                          <a:gd name="connsiteY362" fmla="*/ 2272705 h 3370881"/>
                          <a:gd name="connsiteX363" fmla="*/ 1640541 w 2546209"/>
                          <a:gd name="connsiteY363" fmla="*/ 2259258 h 3370881"/>
                          <a:gd name="connsiteX364" fmla="*/ 1604682 w 2546209"/>
                          <a:gd name="connsiteY364" fmla="*/ 2272705 h 3370881"/>
                          <a:gd name="connsiteX365" fmla="*/ 1537447 w 2546209"/>
                          <a:gd name="connsiteY365" fmla="*/ 2304081 h 3370881"/>
                          <a:gd name="connsiteX366" fmla="*/ 1510553 w 2546209"/>
                          <a:gd name="connsiteY366" fmla="*/ 2308564 h 3370881"/>
                          <a:gd name="connsiteX367" fmla="*/ 1488141 w 2546209"/>
                          <a:gd name="connsiteY367" fmla="*/ 2313046 h 3370881"/>
                          <a:gd name="connsiteX368" fmla="*/ 1443318 w 2546209"/>
                          <a:gd name="connsiteY368" fmla="*/ 2322011 h 3370881"/>
                          <a:gd name="connsiteX369" fmla="*/ 1367118 w 2546209"/>
                          <a:gd name="connsiteY369" fmla="*/ 2304081 h 3370881"/>
                          <a:gd name="connsiteX370" fmla="*/ 1317812 w 2546209"/>
                          <a:gd name="connsiteY370" fmla="*/ 2286152 h 3370881"/>
                          <a:gd name="connsiteX371" fmla="*/ 1066800 w 2546209"/>
                          <a:gd name="connsiteY371" fmla="*/ 2272705 h 3370881"/>
                          <a:gd name="connsiteX372" fmla="*/ 1030941 w 2546209"/>
                          <a:gd name="connsiteY372" fmla="*/ 2263740 h 3370881"/>
                          <a:gd name="connsiteX373" fmla="*/ 986118 w 2546209"/>
                          <a:gd name="connsiteY373" fmla="*/ 2241329 h 3370881"/>
                          <a:gd name="connsiteX374" fmla="*/ 968188 w 2546209"/>
                          <a:gd name="connsiteY374" fmla="*/ 2232364 h 3370881"/>
                          <a:gd name="connsiteX375" fmla="*/ 936812 w 2546209"/>
                          <a:gd name="connsiteY375" fmla="*/ 2214434 h 3370881"/>
                          <a:gd name="connsiteX376" fmla="*/ 905435 w 2546209"/>
                          <a:gd name="connsiteY376" fmla="*/ 2196505 h 3370881"/>
                          <a:gd name="connsiteX377" fmla="*/ 869576 w 2546209"/>
                          <a:gd name="connsiteY377" fmla="*/ 2209952 h 3370881"/>
                          <a:gd name="connsiteX378" fmla="*/ 856129 w 2546209"/>
                          <a:gd name="connsiteY378" fmla="*/ 2227881 h 3370881"/>
                          <a:gd name="connsiteX379" fmla="*/ 815788 w 2546209"/>
                          <a:gd name="connsiteY379" fmla="*/ 2268223 h 3370881"/>
                          <a:gd name="connsiteX380" fmla="*/ 788894 w 2546209"/>
                          <a:gd name="connsiteY380" fmla="*/ 2290634 h 3370881"/>
                          <a:gd name="connsiteX381" fmla="*/ 762000 w 2546209"/>
                          <a:gd name="connsiteY381" fmla="*/ 2313046 h 3370881"/>
                          <a:gd name="connsiteX382" fmla="*/ 753035 w 2546209"/>
                          <a:gd name="connsiteY382" fmla="*/ 2326493 h 3370881"/>
                          <a:gd name="connsiteX383" fmla="*/ 735106 w 2546209"/>
                          <a:gd name="connsiteY383" fmla="*/ 2339940 h 3370881"/>
                          <a:gd name="connsiteX384" fmla="*/ 712694 w 2546209"/>
                          <a:gd name="connsiteY384" fmla="*/ 2362352 h 3370881"/>
                          <a:gd name="connsiteX385" fmla="*/ 694765 w 2546209"/>
                          <a:gd name="connsiteY385" fmla="*/ 2375799 h 3370881"/>
                          <a:gd name="connsiteX386" fmla="*/ 681318 w 2546209"/>
                          <a:gd name="connsiteY386" fmla="*/ 2393729 h 3370881"/>
                          <a:gd name="connsiteX387" fmla="*/ 667870 w 2546209"/>
                          <a:gd name="connsiteY387" fmla="*/ 2402693 h 3370881"/>
                          <a:gd name="connsiteX388" fmla="*/ 623047 w 2546209"/>
                          <a:gd name="connsiteY388" fmla="*/ 2443034 h 3370881"/>
                          <a:gd name="connsiteX389" fmla="*/ 600635 w 2546209"/>
                          <a:gd name="connsiteY389" fmla="*/ 2474411 h 3370881"/>
                          <a:gd name="connsiteX390" fmla="*/ 587188 w 2546209"/>
                          <a:gd name="connsiteY390" fmla="*/ 2514752 h 3370881"/>
                          <a:gd name="connsiteX391" fmla="*/ 582706 w 2546209"/>
                          <a:gd name="connsiteY391" fmla="*/ 2546129 h 3370881"/>
                          <a:gd name="connsiteX392" fmla="*/ 596153 w 2546209"/>
                          <a:gd name="connsiteY392" fmla="*/ 2635776 h 3370881"/>
                          <a:gd name="connsiteX393" fmla="*/ 600635 w 2546209"/>
                          <a:gd name="connsiteY393" fmla="*/ 2653705 h 3370881"/>
                          <a:gd name="connsiteX394" fmla="*/ 609600 w 2546209"/>
                          <a:gd name="connsiteY394" fmla="*/ 2671634 h 3370881"/>
                          <a:gd name="connsiteX395" fmla="*/ 614082 w 2546209"/>
                          <a:gd name="connsiteY395" fmla="*/ 2689564 h 3370881"/>
                          <a:gd name="connsiteX396" fmla="*/ 623047 w 2546209"/>
                          <a:gd name="connsiteY396" fmla="*/ 2711976 h 3370881"/>
                          <a:gd name="connsiteX397" fmla="*/ 627529 w 2546209"/>
                          <a:gd name="connsiteY397" fmla="*/ 2734387 h 3370881"/>
                          <a:gd name="connsiteX398" fmla="*/ 640976 w 2546209"/>
                          <a:gd name="connsiteY398" fmla="*/ 2765764 h 3370881"/>
                          <a:gd name="connsiteX399" fmla="*/ 645459 w 2546209"/>
                          <a:gd name="connsiteY399" fmla="*/ 2779211 h 3370881"/>
                          <a:gd name="connsiteX400" fmla="*/ 658906 w 2546209"/>
                          <a:gd name="connsiteY400" fmla="*/ 2801623 h 3370881"/>
                          <a:gd name="connsiteX401" fmla="*/ 676835 w 2546209"/>
                          <a:gd name="connsiteY401" fmla="*/ 2864376 h 3370881"/>
                          <a:gd name="connsiteX402" fmla="*/ 690282 w 2546209"/>
                          <a:gd name="connsiteY402" fmla="*/ 2895752 h 3370881"/>
                          <a:gd name="connsiteX403" fmla="*/ 699247 w 2546209"/>
                          <a:gd name="connsiteY403" fmla="*/ 2940576 h 3370881"/>
                          <a:gd name="connsiteX404" fmla="*/ 703729 w 2546209"/>
                          <a:gd name="connsiteY404" fmla="*/ 2967470 h 3370881"/>
                          <a:gd name="connsiteX405" fmla="*/ 717176 w 2546209"/>
                          <a:gd name="connsiteY405" fmla="*/ 2994364 h 3370881"/>
                          <a:gd name="connsiteX406" fmla="*/ 735106 w 2546209"/>
                          <a:gd name="connsiteY406" fmla="*/ 3052634 h 3370881"/>
                          <a:gd name="connsiteX407" fmla="*/ 739588 w 2546209"/>
                          <a:gd name="connsiteY407" fmla="*/ 3079529 h 3370881"/>
                          <a:gd name="connsiteX408" fmla="*/ 762000 w 2546209"/>
                          <a:gd name="connsiteY408" fmla="*/ 3142281 h 3370881"/>
                          <a:gd name="connsiteX409" fmla="*/ 766482 w 2546209"/>
                          <a:gd name="connsiteY409" fmla="*/ 3231929 h 3370881"/>
                          <a:gd name="connsiteX410" fmla="*/ 770965 w 2546209"/>
                          <a:gd name="connsiteY410" fmla="*/ 3254340 h 3370881"/>
                          <a:gd name="connsiteX411" fmla="*/ 775447 w 2546209"/>
                          <a:gd name="connsiteY411" fmla="*/ 3285717 h 3370881"/>
                          <a:gd name="connsiteX412" fmla="*/ 748553 w 2546209"/>
                          <a:gd name="connsiteY412" fmla="*/ 3335023 h 3370881"/>
                          <a:gd name="connsiteX413" fmla="*/ 721659 w 2546209"/>
                          <a:gd name="connsiteY413" fmla="*/ 3343987 h 3370881"/>
                          <a:gd name="connsiteX414" fmla="*/ 708212 w 2546209"/>
                          <a:gd name="connsiteY414" fmla="*/ 3348470 h 3370881"/>
                          <a:gd name="connsiteX415" fmla="*/ 623047 w 2546209"/>
                          <a:gd name="connsiteY415" fmla="*/ 3330540 h 3370881"/>
                          <a:gd name="connsiteX416" fmla="*/ 609600 w 2546209"/>
                          <a:gd name="connsiteY416" fmla="*/ 3308129 h 3370881"/>
                          <a:gd name="connsiteX417" fmla="*/ 591670 w 2546209"/>
                          <a:gd name="connsiteY417" fmla="*/ 3267787 h 3370881"/>
                          <a:gd name="connsiteX418" fmla="*/ 560294 w 2546209"/>
                          <a:gd name="connsiteY418" fmla="*/ 3209517 h 3370881"/>
                          <a:gd name="connsiteX419" fmla="*/ 551329 w 2546209"/>
                          <a:gd name="connsiteY419" fmla="*/ 3196070 h 3370881"/>
                          <a:gd name="connsiteX420" fmla="*/ 528918 w 2546209"/>
                          <a:gd name="connsiteY420" fmla="*/ 3173658 h 3370881"/>
                          <a:gd name="connsiteX421" fmla="*/ 519953 w 2546209"/>
                          <a:gd name="connsiteY421" fmla="*/ 3128834 h 3370881"/>
                          <a:gd name="connsiteX422" fmla="*/ 524435 w 2546209"/>
                          <a:gd name="connsiteY422" fmla="*/ 3101940 h 3370881"/>
                          <a:gd name="connsiteX423" fmla="*/ 528918 w 2546209"/>
                          <a:gd name="connsiteY423" fmla="*/ 3088493 h 3370881"/>
                          <a:gd name="connsiteX424" fmla="*/ 542365 w 2546209"/>
                          <a:gd name="connsiteY424" fmla="*/ 3052634 h 3370881"/>
                          <a:gd name="connsiteX425" fmla="*/ 484094 w 2546209"/>
                          <a:gd name="connsiteY425" fmla="*/ 2886787 h 3370881"/>
                          <a:gd name="connsiteX426" fmla="*/ 443753 w 2546209"/>
                          <a:gd name="connsiteY426" fmla="*/ 2779211 h 3370881"/>
                          <a:gd name="connsiteX427" fmla="*/ 439270 w 2546209"/>
                          <a:gd name="connsiteY427" fmla="*/ 2752317 h 3370881"/>
                          <a:gd name="connsiteX428" fmla="*/ 430306 w 2546209"/>
                          <a:gd name="connsiteY428" fmla="*/ 2716458 h 3370881"/>
                          <a:gd name="connsiteX429" fmla="*/ 425823 w 2546209"/>
                          <a:gd name="connsiteY429" fmla="*/ 2680599 h 3370881"/>
                          <a:gd name="connsiteX430" fmla="*/ 398929 w 2546209"/>
                          <a:gd name="connsiteY430" fmla="*/ 2599917 h 3370881"/>
                          <a:gd name="connsiteX431" fmla="*/ 385482 w 2546209"/>
                          <a:gd name="connsiteY431" fmla="*/ 2568540 h 3370881"/>
                          <a:gd name="connsiteX432" fmla="*/ 381000 w 2546209"/>
                          <a:gd name="connsiteY432" fmla="*/ 2550611 h 3370881"/>
                          <a:gd name="connsiteX433" fmla="*/ 372035 w 2546209"/>
                          <a:gd name="connsiteY433" fmla="*/ 2483376 h 3370881"/>
                          <a:gd name="connsiteX434" fmla="*/ 367553 w 2546209"/>
                          <a:gd name="connsiteY434" fmla="*/ 2469929 h 3370881"/>
                          <a:gd name="connsiteX435" fmla="*/ 407894 w 2546209"/>
                          <a:gd name="connsiteY435" fmla="*/ 2451999 h 3370881"/>
                          <a:gd name="connsiteX436" fmla="*/ 515470 w 2546209"/>
                          <a:gd name="connsiteY436" fmla="*/ 2407176 h 3370881"/>
                          <a:gd name="connsiteX437" fmla="*/ 578223 w 2546209"/>
                          <a:gd name="connsiteY437" fmla="*/ 2353387 h 3370881"/>
                          <a:gd name="connsiteX438" fmla="*/ 587188 w 2546209"/>
                          <a:gd name="connsiteY438" fmla="*/ 2330976 h 3370881"/>
                          <a:gd name="connsiteX439" fmla="*/ 614082 w 2546209"/>
                          <a:gd name="connsiteY439" fmla="*/ 2254776 h 3370881"/>
                          <a:gd name="connsiteX440" fmla="*/ 649941 w 2546209"/>
                          <a:gd name="connsiteY440" fmla="*/ 2200987 h 3370881"/>
                          <a:gd name="connsiteX441" fmla="*/ 690282 w 2546209"/>
                          <a:gd name="connsiteY441" fmla="*/ 2174093 h 3370881"/>
                          <a:gd name="connsiteX442" fmla="*/ 703729 w 2546209"/>
                          <a:gd name="connsiteY442" fmla="*/ 2165129 h 3370881"/>
                          <a:gd name="connsiteX443" fmla="*/ 739588 w 2546209"/>
                          <a:gd name="connsiteY443" fmla="*/ 2147199 h 3370881"/>
                          <a:gd name="connsiteX444" fmla="*/ 708212 w 2546209"/>
                          <a:gd name="connsiteY444" fmla="*/ 2187540 h 3370881"/>
                          <a:gd name="connsiteX445" fmla="*/ 654423 w 2546209"/>
                          <a:gd name="connsiteY445" fmla="*/ 2241329 h 3370881"/>
                          <a:gd name="connsiteX446" fmla="*/ 636494 w 2546209"/>
                          <a:gd name="connsiteY446" fmla="*/ 2259258 h 3370881"/>
                          <a:gd name="connsiteX447" fmla="*/ 614082 w 2546209"/>
                          <a:gd name="connsiteY447" fmla="*/ 2286152 h 3370881"/>
                          <a:gd name="connsiteX448" fmla="*/ 605118 w 2546209"/>
                          <a:gd name="connsiteY448" fmla="*/ 2299599 h 3370881"/>
                          <a:gd name="connsiteX449" fmla="*/ 560294 w 2546209"/>
                          <a:gd name="connsiteY449" fmla="*/ 2335458 h 3370881"/>
                          <a:gd name="connsiteX450" fmla="*/ 524435 w 2546209"/>
                          <a:gd name="connsiteY450" fmla="*/ 2348905 h 3370881"/>
                          <a:gd name="connsiteX451" fmla="*/ 502023 w 2546209"/>
                          <a:gd name="connsiteY451" fmla="*/ 2362352 h 3370881"/>
                          <a:gd name="connsiteX452" fmla="*/ 461682 w 2546209"/>
                          <a:gd name="connsiteY452" fmla="*/ 2389246 h 3370881"/>
                          <a:gd name="connsiteX453" fmla="*/ 448235 w 2546209"/>
                          <a:gd name="connsiteY453" fmla="*/ 2398211 h 3370881"/>
                          <a:gd name="connsiteX454" fmla="*/ 430306 w 2546209"/>
                          <a:gd name="connsiteY454" fmla="*/ 2407176 h 3370881"/>
                          <a:gd name="connsiteX455" fmla="*/ 412376 w 2546209"/>
                          <a:gd name="connsiteY455" fmla="*/ 2420623 h 3370881"/>
                          <a:gd name="connsiteX456" fmla="*/ 389965 w 2546209"/>
                          <a:gd name="connsiteY456" fmla="*/ 2429587 h 3370881"/>
                          <a:gd name="connsiteX457" fmla="*/ 372035 w 2546209"/>
                          <a:gd name="connsiteY457" fmla="*/ 2443034 h 3370881"/>
                          <a:gd name="connsiteX458" fmla="*/ 318247 w 2546209"/>
                          <a:gd name="connsiteY458" fmla="*/ 2474411 h 3370881"/>
                          <a:gd name="connsiteX459" fmla="*/ 304800 w 2546209"/>
                          <a:gd name="connsiteY459" fmla="*/ 2492340 h 3370881"/>
                          <a:gd name="connsiteX460" fmla="*/ 282388 w 2546209"/>
                          <a:gd name="connsiteY460" fmla="*/ 2519234 h 3370881"/>
                          <a:gd name="connsiteX461" fmla="*/ 295835 w 2546209"/>
                          <a:gd name="connsiteY461" fmla="*/ 2815070 h 3370881"/>
                          <a:gd name="connsiteX462" fmla="*/ 300318 w 2546209"/>
                          <a:gd name="connsiteY462" fmla="*/ 2837481 h 3370881"/>
                          <a:gd name="connsiteX463" fmla="*/ 304800 w 2546209"/>
                          <a:gd name="connsiteY463" fmla="*/ 2868858 h 3370881"/>
                          <a:gd name="connsiteX464" fmla="*/ 309282 w 2546209"/>
                          <a:gd name="connsiteY464" fmla="*/ 2927129 h 3370881"/>
                          <a:gd name="connsiteX465" fmla="*/ 322729 w 2546209"/>
                          <a:gd name="connsiteY465" fmla="*/ 2985399 h 3370881"/>
                          <a:gd name="connsiteX466" fmla="*/ 327212 w 2546209"/>
                          <a:gd name="connsiteY466" fmla="*/ 3012293 h 3370881"/>
                          <a:gd name="connsiteX467" fmla="*/ 331694 w 2546209"/>
                          <a:gd name="connsiteY467" fmla="*/ 3043670 h 3370881"/>
                          <a:gd name="connsiteX468" fmla="*/ 345141 w 2546209"/>
                          <a:gd name="connsiteY468" fmla="*/ 3070564 h 3370881"/>
                          <a:gd name="connsiteX469" fmla="*/ 367553 w 2546209"/>
                          <a:gd name="connsiteY469" fmla="*/ 3124352 h 3370881"/>
                          <a:gd name="connsiteX470" fmla="*/ 381000 w 2546209"/>
                          <a:gd name="connsiteY470" fmla="*/ 3182623 h 3370881"/>
                          <a:gd name="connsiteX471" fmla="*/ 389965 w 2546209"/>
                          <a:gd name="connsiteY471" fmla="*/ 3196070 h 3370881"/>
                          <a:gd name="connsiteX472" fmla="*/ 394447 w 2546209"/>
                          <a:gd name="connsiteY472" fmla="*/ 3213999 h 3370881"/>
                          <a:gd name="connsiteX473" fmla="*/ 412376 w 2546209"/>
                          <a:gd name="connsiteY473" fmla="*/ 3245376 h 3370881"/>
                          <a:gd name="connsiteX474" fmla="*/ 416859 w 2546209"/>
                          <a:gd name="connsiteY474" fmla="*/ 3258823 h 3370881"/>
                          <a:gd name="connsiteX475" fmla="*/ 425823 w 2546209"/>
                          <a:gd name="connsiteY475" fmla="*/ 3272270 h 3370881"/>
                          <a:gd name="connsiteX476" fmla="*/ 439270 w 2546209"/>
                          <a:gd name="connsiteY476" fmla="*/ 3303646 h 3370881"/>
                          <a:gd name="connsiteX477" fmla="*/ 439270 w 2546209"/>
                          <a:gd name="connsiteY477" fmla="*/ 3352952 h 3370881"/>
                          <a:gd name="connsiteX478" fmla="*/ 430306 w 2546209"/>
                          <a:gd name="connsiteY478" fmla="*/ 3366399 h 3370881"/>
                          <a:gd name="connsiteX479" fmla="*/ 412376 w 2546209"/>
                          <a:gd name="connsiteY479" fmla="*/ 3370881 h 3370881"/>
                          <a:gd name="connsiteX480" fmla="*/ 295835 w 2546209"/>
                          <a:gd name="connsiteY480" fmla="*/ 3357434 h 3370881"/>
                          <a:gd name="connsiteX481" fmla="*/ 264459 w 2546209"/>
                          <a:gd name="connsiteY481" fmla="*/ 3276752 h 3370881"/>
                          <a:gd name="connsiteX482" fmla="*/ 259976 w 2546209"/>
                          <a:gd name="connsiteY482" fmla="*/ 3240893 h 3370881"/>
                          <a:gd name="connsiteX483" fmla="*/ 246529 w 2546209"/>
                          <a:gd name="connsiteY483" fmla="*/ 3178140 h 3370881"/>
                          <a:gd name="connsiteX484" fmla="*/ 237565 w 2546209"/>
                          <a:gd name="connsiteY484" fmla="*/ 3084011 h 3370881"/>
                          <a:gd name="connsiteX485" fmla="*/ 228600 w 2546209"/>
                          <a:gd name="connsiteY485" fmla="*/ 3057117 h 3370881"/>
                          <a:gd name="connsiteX486" fmla="*/ 219635 w 2546209"/>
                          <a:gd name="connsiteY486" fmla="*/ 3021258 h 3370881"/>
                          <a:gd name="connsiteX487" fmla="*/ 206188 w 2546209"/>
                          <a:gd name="connsiteY487" fmla="*/ 2980917 h 3370881"/>
                          <a:gd name="connsiteX488" fmla="*/ 201706 w 2546209"/>
                          <a:gd name="connsiteY488" fmla="*/ 2949540 h 3370881"/>
                          <a:gd name="connsiteX489" fmla="*/ 197223 w 2546209"/>
                          <a:gd name="connsiteY489" fmla="*/ 2927129 h 3370881"/>
                          <a:gd name="connsiteX490" fmla="*/ 192741 w 2546209"/>
                          <a:gd name="connsiteY490" fmla="*/ 2891270 h 3370881"/>
                          <a:gd name="connsiteX491" fmla="*/ 188259 w 2546209"/>
                          <a:gd name="connsiteY491" fmla="*/ 2850929 h 3370881"/>
                          <a:gd name="connsiteX492" fmla="*/ 179294 w 2546209"/>
                          <a:gd name="connsiteY492" fmla="*/ 2824034 h 3370881"/>
                          <a:gd name="connsiteX493" fmla="*/ 165847 w 2546209"/>
                          <a:gd name="connsiteY493" fmla="*/ 2774729 h 3370881"/>
                          <a:gd name="connsiteX494" fmla="*/ 161365 w 2546209"/>
                          <a:gd name="connsiteY494" fmla="*/ 2747834 h 3370881"/>
                          <a:gd name="connsiteX495" fmla="*/ 156882 w 2546209"/>
                          <a:gd name="connsiteY495" fmla="*/ 2559576 h 3370881"/>
                          <a:gd name="connsiteX496" fmla="*/ 152400 w 2546209"/>
                          <a:gd name="connsiteY496" fmla="*/ 2519234 h 3370881"/>
                          <a:gd name="connsiteX497" fmla="*/ 143435 w 2546209"/>
                          <a:gd name="connsiteY497" fmla="*/ 2384764 h 3370881"/>
                          <a:gd name="connsiteX498" fmla="*/ 129988 w 2546209"/>
                          <a:gd name="connsiteY498" fmla="*/ 2344423 h 3370881"/>
                          <a:gd name="connsiteX499" fmla="*/ 125506 w 2546209"/>
                          <a:gd name="connsiteY499" fmla="*/ 2330976 h 3370881"/>
                          <a:gd name="connsiteX500" fmla="*/ 138953 w 2546209"/>
                          <a:gd name="connsiteY500" fmla="*/ 2313046 h 3370881"/>
                          <a:gd name="connsiteX501" fmla="*/ 152400 w 2546209"/>
                          <a:gd name="connsiteY501" fmla="*/ 2304081 h 3370881"/>
                          <a:gd name="connsiteX502" fmla="*/ 170329 w 2546209"/>
                          <a:gd name="connsiteY502" fmla="*/ 2259258 h 3370881"/>
                          <a:gd name="connsiteX503" fmla="*/ 188259 w 2546209"/>
                          <a:gd name="connsiteY503" fmla="*/ 2223399 h 3370881"/>
                          <a:gd name="connsiteX504" fmla="*/ 206188 w 2546209"/>
                          <a:gd name="connsiteY504" fmla="*/ 2187540 h 3370881"/>
                          <a:gd name="connsiteX505" fmla="*/ 210670 w 2546209"/>
                          <a:gd name="connsiteY505" fmla="*/ 2174093 h 3370881"/>
                          <a:gd name="connsiteX506" fmla="*/ 219635 w 2546209"/>
                          <a:gd name="connsiteY506" fmla="*/ 2115823 h 3370881"/>
                          <a:gd name="connsiteX507" fmla="*/ 210670 w 2546209"/>
                          <a:gd name="connsiteY507" fmla="*/ 1958940 h 3370881"/>
                          <a:gd name="connsiteX508" fmla="*/ 192741 w 2546209"/>
                          <a:gd name="connsiteY508" fmla="*/ 1923081 h 3370881"/>
                          <a:gd name="connsiteX509" fmla="*/ 179294 w 2546209"/>
                          <a:gd name="connsiteY509" fmla="*/ 1891705 h 3370881"/>
                          <a:gd name="connsiteX510" fmla="*/ 165847 w 2546209"/>
                          <a:gd name="connsiteY510" fmla="*/ 1864811 h 3370881"/>
                          <a:gd name="connsiteX511" fmla="*/ 152400 w 2546209"/>
                          <a:gd name="connsiteY511" fmla="*/ 1833434 h 3370881"/>
                          <a:gd name="connsiteX512" fmla="*/ 143435 w 2546209"/>
                          <a:gd name="connsiteY512" fmla="*/ 1819987 h 3370881"/>
                          <a:gd name="connsiteX513" fmla="*/ 107576 w 2546209"/>
                          <a:gd name="connsiteY513" fmla="*/ 1784129 h 3370881"/>
                          <a:gd name="connsiteX514" fmla="*/ 94129 w 2546209"/>
                          <a:gd name="connsiteY514" fmla="*/ 1779646 h 3370881"/>
                          <a:gd name="connsiteX515" fmla="*/ 71718 w 2546209"/>
                          <a:gd name="connsiteY515" fmla="*/ 1770681 h 3370881"/>
                          <a:gd name="connsiteX516" fmla="*/ 58270 w 2546209"/>
                          <a:gd name="connsiteY516" fmla="*/ 1761717 h 3370881"/>
                          <a:gd name="connsiteX517" fmla="*/ 26894 w 2546209"/>
                          <a:gd name="connsiteY517" fmla="*/ 1730340 h 3370881"/>
                          <a:gd name="connsiteX518" fmla="*/ 0 w 2546209"/>
                          <a:gd name="connsiteY518" fmla="*/ 1707929 h 3370881"/>
                          <a:gd name="connsiteX0" fmla="*/ 0 w 2651146"/>
                          <a:gd name="connsiteY0" fmla="*/ 1707929 h 3370881"/>
                          <a:gd name="connsiteX1" fmla="*/ 22412 w 2651146"/>
                          <a:gd name="connsiteY1" fmla="*/ 1698964 h 3370881"/>
                          <a:gd name="connsiteX2" fmla="*/ 31376 w 2651146"/>
                          <a:gd name="connsiteY2" fmla="*/ 1681034 h 3370881"/>
                          <a:gd name="connsiteX3" fmla="*/ 44823 w 2651146"/>
                          <a:gd name="connsiteY3" fmla="*/ 1672070 h 3370881"/>
                          <a:gd name="connsiteX4" fmla="*/ 58270 w 2651146"/>
                          <a:gd name="connsiteY4" fmla="*/ 1654140 h 3370881"/>
                          <a:gd name="connsiteX5" fmla="*/ 76200 w 2651146"/>
                          <a:gd name="connsiteY5" fmla="*/ 1645176 h 3370881"/>
                          <a:gd name="connsiteX6" fmla="*/ 98612 w 2651146"/>
                          <a:gd name="connsiteY6" fmla="*/ 1636211 h 3370881"/>
                          <a:gd name="connsiteX7" fmla="*/ 125506 w 2651146"/>
                          <a:gd name="connsiteY7" fmla="*/ 1627246 h 3370881"/>
                          <a:gd name="connsiteX8" fmla="*/ 152400 w 2651146"/>
                          <a:gd name="connsiteY8" fmla="*/ 1609317 h 3370881"/>
                          <a:gd name="connsiteX9" fmla="*/ 170329 w 2651146"/>
                          <a:gd name="connsiteY9" fmla="*/ 1600352 h 3370881"/>
                          <a:gd name="connsiteX10" fmla="*/ 188259 w 2651146"/>
                          <a:gd name="connsiteY10" fmla="*/ 1582423 h 3370881"/>
                          <a:gd name="connsiteX11" fmla="*/ 228600 w 2651146"/>
                          <a:gd name="connsiteY11" fmla="*/ 1564493 h 3370881"/>
                          <a:gd name="connsiteX12" fmla="*/ 255494 w 2651146"/>
                          <a:gd name="connsiteY12" fmla="*/ 1546564 h 3370881"/>
                          <a:gd name="connsiteX13" fmla="*/ 300318 w 2651146"/>
                          <a:gd name="connsiteY13" fmla="*/ 1524152 h 3370881"/>
                          <a:gd name="connsiteX14" fmla="*/ 313765 w 2651146"/>
                          <a:gd name="connsiteY14" fmla="*/ 1515187 h 3370881"/>
                          <a:gd name="connsiteX15" fmla="*/ 340659 w 2651146"/>
                          <a:gd name="connsiteY15" fmla="*/ 1510705 h 3370881"/>
                          <a:gd name="connsiteX16" fmla="*/ 363070 w 2651146"/>
                          <a:gd name="connsiteY16" fmla="*/ 1506223 h 3370881"/>
                          <a:gd name="connsiteX17" fmla="*/ 389965 w 2651146"/>
                          <a:gd name="connsiteY17" fmla="*/ 1501740 h 3370881"/>
                          <a:gd name="connsiteX18" fmla="*/ 425823 w 2651146"/>
                          <a:gd name="connsiteY18" fmla="*/ 1497258 h 3370881"/>
                          <a:gd name="connsiteX19" fmla="*/ 470647 w 2651146"/>
                          <a:gd name="connsiteY19" fmla="*/ 1488293 h 3370881"/>
                          <a:gd name="connsiteX20" fmla="*/ 515470 w 2651146"/>
                          <a:gd name="connsiteY20" fmla="*/ 1479329 h 3370881"/>
                          <a:gd name="connsiteX21" fmla="*/ 528918 w 2651146"/>
                          <a:gd name="connsiteY21" fmla="*/ 1470364 h 3370881"/>
                          <a:gd name="connsiteX22" fmla="*/ 600635 w 2651146"/>
                          <a:gd name="connsiteY22" fmla="*/ 1456917 h 3370881"/>
                          <a:gd name="connsiteX23" fmla="*/ 690282 w 2651146"/>
                          <a:gd name="connsiteY23" fmla="*/ 1447952 h 3370881"/>
                          <a:gd name="connsiteX24" fmla="*/ 793376 w 2651146"/>
                          <a:gd name="connsiteY24" fmla="*/ 1452434 h 3370881"/>
                          <a:gd name="connsiteX25" fmla="*/ 874059 w 2651146"/>
                          <a:gd name="connsiteY25" fmla="*/ 1465881 h 3370881"/>
                          <a:gd name="connsiteX26" fmla="*/ 914400 w 2651146"/>
                          <a:gd name="connsiteY26" fmla="*/ 1470364 h 3370881"/>
                          <a:gd name="connsiteX27" fmla="*/ 1030941 w 2651146"/>
                          <a:gd name="connsiteY27" fmla="*/ 1483811 h 3370881"/>
                          <a:gd name="connsiteX28" fmla="*/ 1151965 w 2651146"/>
                          <a:gd name="connsiteY28" fmla="*/ 1492776 h 3370881"/>
                          <a:gd name="connsiteX29" fmla="*/ 1281953 w 2651146"/>
                          <a:gd name="connsiteY29" fmla="*/ 1501740 h 3370881"/>
                          <a:gd name="connsiteX30" fmla="*/ 1465729 w 2651146"/>
                          <a:gd name="connsiteY30" fmla="*/ 1497258 h 3370881"/>
                          <a:gd name="connsiteX31" fmla="*/ 1510553 w 2651146"/>
                          <a:gd name="connsiteY31" fmla="*/ 1492776 h 3370881"/>
                          <a:gd name="connsiteX32" fmla="*/ 1582270 w 2651146"/>
                          <a:gd name="connsiteY32" fmla="*/ 1461399 h 3370881"/>
                          <a:gd name="connsiteX33" fmla="*/ 1604682 w 2651146"/>
                          <a:gd name="connsiteY33" fmla="*/ 1456917 h 3370881"/>
                          <a:gd name="connsiteX34" fmla="*/ 1622612 w 2651146"/>
                          <a:gd name="connsiteY34" fmla="*/ 1447952 h 3370881"/>
                          <a:gd name="connsiteX35" fmla="*/ 1645023 w 2651146"/>
                          <a:gd name="connsiteY35" fmla="*/ 1438987 h 3370881"/>
                          <a:gd name="connsiteX36" fmla="*/ 1662953 w 2651146"/>
                          <a:gd name="connsiteY36" fmla="*/ 1425540 h 3370881"/>
                          <a:gd name="connsiteX37" fmla="*/ 1698812 w 2651146"/>
                          <a:gd name="connsiteY37" fmla="*/ 1407611 h 3370881"/>
                          <a:gd name="connsiteX38" fmla="*/ 1739153 w 2651146"/>
                          <a:gd name="connsiteY38" fmla="*/ 1380717 h 3370881"/>
                          <a:gd name="connsiteX39" fmla="*/ 1752600 w 2651146"/>
                          <a:gd name="connsiteY39" fmla="*/ 1367270 h 3370881"/>
                          <a:gd name="connsiteX40" fmla="*/ 1775012 w 2651146"/>
                          <a:gd name="connsiteY40" fmla="*/ 1353823 h 3370881"/>
                          <a:gd name="connsiteX41" fmla="*/ 1797423 w 2651146"/>
                          <a:gd name="connsiteY41" fmla="*/ 1335893 h 3370881"/>
                          <a:gd name="connsiteX42" fmla="*/ 1810870 w 2651146"/>
                          <a:gd name="connsiteY42" fmla="*/ 1304517 h 3370881"/>
                          <a:gd name="connsiteX43" fmla="*/ 1815353 w 2651146"/>
                          <a:gd name="connsiteY43" fmla="*/ 1291070 h 3370881"/>
                          <a:gd name="connsiteX44" fmla="*/ 1801906 w 2651146"/>
                          <a:gd name="connsiteY44" fmla="*/ 1138670 h 3370881"/>
                          <a:gd name="connsiteX45" fmla="*/ 1792941 w 2651146"/>
                          <a:gd name="connsiteY45" fmla="*/ 1125223 h 3370881"/>
                          <a:gd name="connsiteX46" fmla="*/ 1757082 w 2651146"/>
                          <a:gd name="connsiteY46" fmla="*/ 1093846 h 3370881"/>
                          <a:gd name="connsiteX47" fmla="*/ 1730188 w 2651146"/>
                          <a:gd name="connsiteY47" fmla="*/ 1066952 h 3370881"/>
                          <a:gd name="connsiteX48" fmla="*/ 1703294 w 2651146"/>
                          <a:gd name="connsiteY48" fmla="*/ 1049023 h 3370881"/>
                          <a:gd name="connsiteX49" fmla="*/ 1622612 w 2651146"/>
                          <a:gd name="connsiteY49" fmla="*/ 1053505 h 3370881"/>
                          <a:gd name="connsiteX50" fmla="*/ 1595718 w 2651146"/>
                          <a:gd name="connsiteY50" fmla="*/ 1062470 h 3370881"/>
                          <a:gd name="connsiteX51" fmla="*/ 1573306 w 2651146"/>
                          <a:gd name="connsiteY51" fmla="*/ 1066952 h 3370881"/>
                          <a:gd name="connsiteX52" fmla="*/ 1453385 w 2651146"/>
                          <a:gd name="connsiteY52" fmla="*/ 1082761 h 3370881"/>
                          <a:gd name="connsiteX53" fmla="*/ 1326776 w 2651146"/>
                          <a:gd name="connsiteY53" fmla="*/ 1062470 h 3370881"/>
                          <a:gd name="connsiteX54" fmla="*/ 1308847 w 2651146"/>
                          <a:gd name="connsiteY54" fmla="*/ 1057987 h 3370881"/>
                          <a:gd name="connsiteX55" fmla="*/ 1277470 w 2651146"/>
                          <a:gd name="connsiteY55" fmla="*/ 1053505 h 3370881"/>
                          <a:gd name="connsiteX56" fmla="*/ 1259541 w 2651146"/>
                          <a:gd name="connsiteY56" fmla="*/ 1049023 h 3370881"/>
                          <a:gd name="connsiteX57" fmla="*/ 1232647 w 2651146"/>
                          <a:gd name="connsiteY57" fmla="*/ 1044540 h 3370881"/>
                          <a:gd name="connsiteX58" fmla="*/ 1053353 w 2651146"/>
                          <a:gd name="connsiteY58" fmla="*/ 1049023 h 3370881"/>
                          <a:gd name="connsiteX59" fmla="*/ 1035423 w 2651146"/>
                          <a:gd name="connsiteY59" fmla="*/ 1053505 h 3370881"/>
                          <a:gd name="connsiteX60" fmla="*/ 1008529 w 2651146"/>
                          <a:gd name="connsiteY60" fmla="*/ 1057987 h 3370881"/>
                          <a:gd name="connsiteX61" fmla="*/ 995082 w 2651146"/>
                          <a:gd name="connsiteY61" fmla="*/ 1062470 h 3370881"/>
                          <a:gd name="connsiteX62" fmla="*/ 945776 w 2651146"/>
                          <a:gd name="connsiteY62" fmla="*/ 1031093 h 3370881"/>
                          <a:gd name="connsiteX63" fmla="*/ 941294 w 2651146"/>
                          <a:gd name="connsiteY63" fmla="*/ 1017646 h 3370881"/>
                          <a:gd name="connsiteX64" fmla="*/ 932329 w 2651146"/>
                          <a:gd name="connsiteY64" fmla="*/ 919034 h 3370881"/>
                          <a:gd name="connsiteX65" fmla="*/ 914400 w 2651146"/>
                          <a:gd name="connsiteY65" fmla="*/ 901105 h 3370881"/>
                          <a:gd name="connsiteX66" fmla="*/ 918882 w 2651146"/>
                          <a:gd name="connsiteY66" fmla="*/ 869729 h 3370881"/>
                          <a:gd name="connsiteX67" fmla="*/ 941294 w 2651146"/>
                          <a:gd name="connsiteY67" fmla="*/ 865246 h 3370881"/>
                          <a:gd name="connsiteX68" fmla="*/ 959223 w 2651146"/>
                          <a:gd name="connsiteY68" fmla="*/ 851799 h 3370881"/>
                          <a:gd name="connsiteX69" fmla="*/ 990600 w 2651146"/>
                          <a:gd name="connsiteY69" fmla="*/ 847317 h 3370881"/>
                          <a:gd name="connsiteX70" fmla="*/ 1129553 w 2651146"/>
                          <a:gd name="connsiteY70" fmla="*/ 838352 h 3370881"/>
                          <a:gd name="connsiteX71" fmla="*/ 1147482 w 2651146"/>
                          <a:gd name="connsiteY71" fmla="*/ 829387 h 3370881"/>
                          <a:gd name="connsiteX72" fmla="*/ 1178859 w 2651146"/>
                          <a:gd name="connsiteY72" fmla="*/ 806976 h 3370881"/>
                          <a:gd name="connsiteX73" fmla="*/ 1192306 w 2651146"/>
                          <a:gd name="connsiteY73" fmla="*/ 793529 h 3370881"/>
                          <a:gd name="connsiteX74" fmla="*/ 1214718 w 2651146"/>
                          <a:gd name="connsiteY74" fmla="*/ 784564 h 3370881"/>
                          <a:gd name="connsiteX75" fmla="*/ 1241612 w 2651146"/>
                          <a:gd name="connsiteY75" fmla="*/ 771117 h 3370881"/>
                          <a:gd name="connsiteX76" fmla="*/ 1277470 w 2651146"/>
                          <a:gd name="connsiteY76" fmla="*/ 753187 h 3370881"/>
                          <a:gd name="connsiteX77" fmla="*/ 1295400 w 2651146"/>
                          <a:gd name="connsiteY77" fmla="*/ 730776 h 3370881"/>
                          <a:gd name="connsiteX78" fmla="*/ 1317812 w 2651146"/>
                          <a:gd name="connsiteY78" fmla="*/ 708364 h 3370881"/>
                          <a:gd name="connsiteX79" fmla="*/ 1353670 w 2651146"/>
                          <a:gd name="connsiteY79" fmla="*/ 663540 h 3370881"/>
                          <a:gd name="connsiteX80" fmla="*/ 1371600 w 2651146"/>
                          <a:gd name="connsiteY80" fmla="*/ 636646 h 3370881"/>
                          <a:gd name="connsiteX81" fmla="*/ 1380565 w 2651146"/>
                          <a:gd name="connsiteY81" fmla="*/ 596305 h 3370881"/>
                          <a:gd name="connsiteX82" fmla="*/ 1385047 w 2651146"/>
                          <a:gd name="connsiteY82" fmla="*/ 582858 h 3370881"/>
                          <a:gd name="connsiteX83" fmla="*/ 1380565 w 2651146"/>
                          <a:gd name="connsiteY83" fmla="*/ 533552 h 3370881"/>
                          <a:gd name="connsiteX84" fmla="*/ 1367118 w 2651146"/>
                          <a:gd name="connsiteY84" fmla="*/ 524587 h 3370881"/>
                          <a:gd name="connsiteX85" fmla="*/ 1349188 w 2651146"/>
                          <a:gd name="connsiteY85" fmla="*/ 520105 h 3370881"/>
                          <a:gd name="connsiteX86" fmla="*/ 1326776 w 2651146"/>
                          <a:gd name="connsiteY86" fmla="*/ 511140 h 3370881"/>
                          <a:gd name="connsiteX87" fmla="*/ 1281953 w 2651146"/>
                          <a:gd name="connsiteY87" fmla="*/ 515623 h 3370881"/>
                          <a:gd name="connsiteX88" fmla="*/ 1250576 w 2651146"/>
                          <a:gd name="connsiteY88" fmla="*/ 529070 h 3370881"/>
                          <a:gd name="connsiteX89" fmla="*/ 1210235 w 2651146"/>
                          <a:gd name="connsiteY89" fmla="*/ 542517 h 3370881"/>
                          <a:gd name="connsiteX90" fmla="*/ 1183341 w 2651146"/>
                          <a:gd name="connsiteY90" fmla="*/ 555964 h 3370881"/>
                          <a:gd name="connsiteX91" fmla="*/ 1160929 w 2651146"/>
                          <a:gd name="connsiteY91" fmla="*/ 569411 h 3370881"/>
                          <a:gd name="connsiteX92" fmla="*/ 1134035 w 2651146"/>
                          <a:gd name="connsiteY92" fmla="*/ 578376 h 3370881"/>
                          <a:gd name="connsiteX93" fmla="*/ 1111623 w 2651146"/>
                          <a:gd name="connsiteY93" fmla="*/ 587340 h 3370881"/>
                          <a:gd name="connsiteX94" fmla="*/ 1084729 w 2651146"/>
                          <a:gd name="connsiteY94" fmla="*/ 596305 h 3370881"/>
                          <a:gd name="connsiteX95" fmla="*/ 986118 w 2651146"/>
                          <a:gd name="connsiteY95" fmla="*/ 591823 h 3370881"/>
                          <a:gd name="connsiteX96" fmla="*/ 927847 w 2651146"/>
                          <a:gd name="connsiteY96" fmla="*/ 578376 h 3370881"/>
                          <a:gd name="connsiteX97" fmla="*/ 896470 w 2651146"/>
                          <a:gd name="connsiteY97" fmla="*/ 555964 h 3370881"/>
                          <a:gd name="connsiteX98" fmla="*/ 883023 w 2651146"/>
                          <a:gd name="connsiteY98" fmla="*/ 546999 h 3370881"/>
                          <a:gd name="connsiteX99" fmla="*/ 865094 w 2651146"/>
                          <a:gd name="connsiteY99" fmla="*/ 497693 h 3370881"/>
                          <a:gd name="connsiteX100" fmla="*/ 869576 w 2651146"/>
                          <a:gd name="connsiteY100" fmla="*/ 403564 h 3370881"/>
                          <a:gd name="connsiteX101" fmla="*/ 874059 w 2651146"/>
                          <a:gd name="connsiteY101" fmla="*/ 385634 h 3370881"/>
                          <a:gd name="connsiteX102" fmla="*/ 883023 w 2651146"/>
                          <a:gd name="connsiteY102" fmla="*/ 372187 h 3370881"/>
                          <a:gd name="connsiteX103" fmla="*/ 909918 w 2651146"/>
                          <a:gd name="connsiteY103" fmla="*/ 363223 h 3370881"/>
                          <a:gd name="connsiteX104" fmla="*/ 914400 w 2651146"/>
                          <a:gd name="connsiteY104" fmla="*/ 385634 h 3370881"/>
                          <a:gd name="connsiteX105" fmla="*/ 909918 w 2651146"/>
                          <a:gd name="connsiteY105" fmla="*/ 408046 h 3370881"/>
                          <a:gd name="connsiteX106" fmla="*/ 900953 w 2651146"/>
                          <a:gd name="connsiteY106" fmla="*/ 466317 h 3370881"/>
                          <a:gd name="connsiteX107" fmla="*/ 905435 w 2651146"/>
                          <a:gd name="connsiteY107" fmla="*/ 515623 h 3370881"/>
                          <a:gd name="connsiteX108" fmla="*/ 932329 w 2651146"/>
                          <a:gd name="connsiteY108" fmla="*/ 551481 h 3370881"/>
                          <a:gd name="connsiteX109" fmla="*/ 954741 w 2651146"/>
                          <a:gd name="connsiteY109" fmla="*/ 560446 h 3370881"/>
                          <a:gd name="connsiteX110" fmla="*/ 972670 w 2651146"/>
                          <a:gd name="connsiteY110" fmla="*/ 569411 h 3370881"/>
                          <a:gd name="connsiteX111" fmla="*/ 1066800 w 2651146"/>
                          <a:gd name="connsiteY111" fmla="*/ 564929 h 3370881"/>
                          <a:gd name="connsiteX112" fmla="*/ 1111623 w 2651146"/>
                          <a:gd name="connsiteY112" fmla="*/ 551481 h 3370881"/>
                          <a:gd name="connsiteX113" fmla="*/ 1129553 w 2651146"/>
                          <a:gd name="connsiteY113" fmla="*/ 538034 h 3370881"/>
                          <a:gd name="connsiteX114" fmla="*/ 1156447 w 2651146"/>
                          <a:gd name="connsiteY114" fmla="*/ 511140 h 3370881"/>
                          <a:gd name="connsiteX115" fmla="*/ 1160929 w 2651146"/>
                          <a:gd name="connsiteY115" fmla="*/ 493211 h 3370881"/>
                          <a:gd name="connsiteX116" fmla="*/ 1178859 w 2651146"/>
                          <a:gd name="connsiteY116" fmla="*/ 331846 h 3370881"/>
                          <a:gd name="connsiteX117" fmla="*/ 1215315 w 2651146"/>
                          <a:gd name="connsiteY117" fmla="*/ 270289 h 3370881"/>
                          <a:gd name="connsiteX118" fmla="*/ 1214718 w 2651146"/>
                          <a:gd name="connsiteY118" fmla="*/ 367705 h 3370881"/>
                          <a:gd name="connsiteX119" fmla="*/ 1201270 w 2651146"/>
                          <a:gd name="connsiteY119" fmla="*/ 412529 h 3370881"/>
                          <a:gd name="connsiteX120" fmla="*/ 1210235 w 2651146"/>
                          <a:gd name="connsiteY120" fmla="*/ 461834 h 3370881"/>
                          <a:gd name="connsiteX121" fmla="*/ 1214718 w 2651146"/>
                          <a:gd name="connsiteY121" fmla="*/ 475281 h 3370881"/>
                          <a:gd name="connsiteX122" fmla="*/ 1228165 w 2651146"/>
                          <a:gd name="connsiteY122" fmla="*/ 484246 h 3370881"/>
                          <a:gd name="connsiteX123" fmla="*/ 1250576 w 2651146"/>
                          <a:gd name="connsiteY123" fmla="*/ 502176 h 3370881"/>
                          <a:gd name="connsiteX124" fmla="*/ 1317812 w 2651146"/>
                          <a:gd name="connsiteY124" fmla="*/ 497693 h 3370881"/>
                          <a:gd name="connsiteX125" fmla="*/ 1353670 w 2651146"/>
                          <a:gd name="connsiteY125" fmla="*/ 488729 h 3370881"/>
                          <a:gd name="connsiteX126" fmla="*/ 1506070 w 2651146"/>
                          <a:gd name="connsiteY126" fmla="*/ 457352 h 3370881"/>
                          <a:gd name="connsiteX127" fmla="*/ 1550894 w 2651146"/>
                          <a:gd name="connsiteY127" fmla="*/ 430458 h 3370881"/>
                          <a:gd name="connsiteX128" fmla="*/ 1564341 w 2651146"/>
                          <a:gd name="connsiteY128" fmla="*/ 417011 h 3370881"/>
                          <a:gd name="connsiteX129" fmla="*/ 1586753 w 2651146"/>
                          <a:gd name="connsiteY129" fmla="*/ 399081 h 3370881"/>
                          <a:gd name="connsiteX130" fmla="*/ 1595718 w 2651146"/>
                          <a:gd name="connsiteY130" fmla="*/ 381152 h 3370881"/>
                          <a:gd name="connsiteX131" fmla="*/ 1600200 w 2651146"/>
                          <a:gd name="connsiteY131" fmla="*/ 363223 h 3370881"/>
                          <a:gd name="connsiteX132" fmla="*/ 1609165 w 2651146"/>
                          <a:gd name="connsiteY132" fmla="*/ 313917 h 3370881"/>
                          <a:gd name="connsiteX133" fmla="*/ 1537447 w 2651146"/>
                          <a:gd name="connsiteY133" fmla="*/ 188411 h 3370881"/>
                          <a:gd name="connsiteX134" fmla="*/ 1613647 w 2651146"/>
                          <a:gd name="connsiteY134" fmla="*/ 399081 h 3370881"/>
                          <a:gd name="connsiteX135" fmla="*/ 1627094 w 2651146"/>
                          <a:gd name="connsiteY135" fmla="*/ 417011 h 3370881"/>
                          <a:gd name="connsiteX136" fmla="*/ 1658470 w 2651146"/>
                          <a:gd name="connsiteY136" fmla="*/ 412529 h 3370881"/>
                          <a:gd name="connsiteX137" fmla="*/ 1685365 w 2651146"/>
                          <a:gd name="connsiteY137" fmla="*/ 390117 h 3370881"/>
                          <a:gd name="connsiteX138" fmla="*/ 1694329 w 2651146"/>
                          <a:gd name="connsiteY138" fmla="*/ 376670 h 3370881"/>
                          <a:gd name="connsiteX139" fmla="*/ 1734670 w 2651146"/>
                          <a:gd name="connsiteY139" fmla="*/ 354258 h 3370881"/>
                          <a:gd name="connsiteX140" fmla="*/ 1743635 w 2651146"/>
                          <a:gd name="connsiteY140" fmla="*/ 340811 h 3370881"/>
                          <a:gd name="connsiteX141" fmla="*/ 1757082 w 2651146"/>
                          <a:gd name="connsiteY141" fmla="*/ 336329 h 3370881"/>
                          <a:gd name="connsiteX142" fmla="*/ 1899621 w 2651146"/>
                          <a:gd name="connsiteY142" fmla="*/ 211719 h 3370881"/>
                          <a:gd name="connsiteX143" fmla="*/ 1772023 w 2651146"/>
                          <a:gd name="connsiteY143" fmla="*/ 77249 h 3370881"/>
                          <a:gd name="connsiteX144" fmla="*/ 1824225 w 2651146"/>
                          <a:gd name="connsiteY144" fmla="*/ 214081 h 3370881"/>
                          <a:gd name="connsiteX145" fmla="*/ 1843741 w 2651146"/>
                          <a:gd name="connsiteY145" fmla="*/ 328858 h 3370881"/>
                          <a:gd name="connsiteX146" fmla="*/ 1788459 w 2651146"/>
                          <a:gd name="connsiteY146" fmla="*/ 367705 h 3370881"/>
                          <a:gd name="connsiteX147" fmla="*/ 1761565 w 2651146"/>
                          <a:gd name="connsiteY147" fmla="*/ 390117 h 3370881"/>
                          <a:gd name="connsiteX148" fmla="*/ 1783976 w 2651146"/>
                          <a:gd name="connsiteY148" fmla="*/ 399081 h 3370881"/>
                          <a:gd name="connsiteX149" fmla="*/ 1878106 w 2651146"/>
                          <a:gd name="connsiteY149" fmla="*/ 390117 h 3370881"/>
                          <a:gd name="connsiteX150" fmla="*/ 1891553 w 2651146"/>
                          <a:gd name="connsiteY150" fmla="*/ 381152 h 3370881"/>
                          <a:gd name="connsiteX151" fmla="*/ 1918447 w 2651146"/>
                          <a:gd name="connsiteY151" fmla="*/ 372187 h 3370881"/>
                          <a:gd name="connsiteX152" fmla="*/ 1940859 w 2651146"/>
                          <a:gd name="connsiteY152" fmla="*/ 358740 h 3370881"/>
                          <a:gd name="connsiteX153" fmla="*/ 1954306 w 2651146"/>
                          <a:gd name="connsiteY153" fmla="*/ 354258 h 3370881"/>
                          <a:gd name="connsiteX154" fmla="*/ 2166172 w 2651146"/>
                          <a:gd name="connsiteY154" fmla="*/ 215604 h 3370881"/>
                          <a:gd name="connsiteX155" fmla="*/ 2069054 w 2651146"/>
                          <a:gd name="connsiteY155" fmla="*/ 40493 h 3370881"/>
                          <a:gd name="connsiteX156" fmla="*/ 2078225 w 2651146"/>
                          <a:gd name="connsiteY156" fmla="*/ 188681 h 3370881"/>
                          <a:gd name="connsiteX157" fmla="*/ 1999129 w 2651146"/>
                          <a:gd name="connsiteY157" fmla="*/ 358740 h 3370881"/>
                          <a:gd name="connsiteX158" fmla="*/ 1994647 w 2651146"/>
                          <a:gd name="connsiteY158" fmla="*/ 372187 h 3370881"/>
                          <a:gd name="connsiteX159" fmla="*/ 2039470 w 2651146"/>
                          <a:gd name="connsiteY159" fmla="*/ 390117 h 3370881"/>
                          <a:gd name="connsiteX160" fmla="*/ 2115670 w 2651146"/>
                          <a:gd name="connsiteY160" fmla="*/ 390117 h 3370881"/>
                          <a:gd name="connsiteX161" fmla="*/ 2160494 w 2651146"/>
                          <a:gd name="connsiteY161" fmla="*/ 376670 h 3370881"/>
                          <a:gd name="connsiteX162" fmla="*/ 2191870 w 2651146"/>
                          <a:gd name="connsiteY162" fmla="*/ 363223 h 3370881"/>
                          <a:gd name="connsiteX163" fmla="*/ 2205318 w 2651146"/>
                          <a:gd name="connsiteY163" fmla="*/ 358740 h 3370881"/>
                          <a:gd name="connsiteX164" fmla="*/ 2232212 w 2651146"/>
                          <a:gd name="connsiteY164" fmla="*/ 340811 h 3370881"/>
                          <a:gd name="connsiteX165" fmla="*/ 2312894 w 2651146"/>
                          <a:gd name="connsiteY165" fmla="*/ 183929 h 3370881"/>
                          <a:gd name="connsiteX166" fmla="*/ 2339788 w 2651146"/>
                          <a:gd name="connsiteY166" fmla="*/ 151 h 3370881"/>
                          <a:gd name="connsiteX167" fmla="*/ 2357718 w 2651146"/>
                          <a:gd name="connsiteY167" fmla="*/ 215305 h 3370881"/>
                          <a:gd name="connsiteX168" fmla="*/ 2254623 w 2651146"/>
                          <a:gd name="connsiteY168" fmla="*/ 376670 h 3370881"/>
                          <a:gd name="connsiteX169" fmla="*/ 2245659 w 2651146"/>
                          <a:gd name="connsiteY169" fmla="*/ 390117 h 3370881"/>
                          <a:gd name="connsiteX170" fmla="*/ 2254623 w 2651146"/>
                          <a:gd name="connsiteY170" fmla="*/ 403564 h 3370881"/>
                          <a:gd name="connsiteX171" fmla="*/ 2353235 w 2651146"/>
                          <a:gd name="connsiteY171" fmla="*/ 399081 h 3370881"/>
                          <a:gd name="connsiteX172" fmla="*/ 2366682 w 2651146"/>
                          <a:gd name="connsiteY172" fmla="*/ 394599 h 3370881"/>
                          <a:gd name="connsiteX173" fmla="*/ 2389094 w 2651146"/>
                          <a:gd name="connsiteY173" fmla="*/ 390117 h 3370881"/>
                          <a:gd name="connsiteX174" fmla="*/ 2424953 w 2651146"/>
                          <a:gd name="connsiteY174" fmla="*/ 367705 h 3370881"/>
                          <a:gd name="connsiteX175" fmla="*/ 2451847 w 2651146"/>
                          <a:gd name="connsiteY175" fmla="*/ 358740 h 3370881"/>
                          <a:gd name="connsiteX176" fmla="*/ 2541495 w 2651146"/>
                          <a:gd name="connsiteY176" fmla="*/ 62906 h 3370881"/>
                          <a:gd name="connsiteX177" fmla="*/ 2505635 w 2651146"/>
                          <a:gd name="connsiteY177" fmla="*/ 372187 h 3370881"/>
                          <a:gd name="connsiteX178" fmla="*/ 2650863 w 2651146"/>
                          <a:gd name="connsiteY178" fmla="*/ 344994 h 3370881"/>
                          <a:gd name="connsiteX179" fmla="*/ 2465294 w 2651146"/>
                          <a:gd name="connsiteY179" fmla="*/ 399081 h 3370881"/>
                          <a:gd name="connsiteX180" fmla="*/ 2442882 w 2651146"/>
                          <a:gd name="connsiteY180" fmla="*/ 403564 h 3370881"/>
                          <a:gd name="connsiteX181" fmla="*/ 2398059 w 2651146"/>
                          <a:gd name="connsiteY181" fmla="*/ 417011 h 3370881"/>
                          <a:gd name="connsiteX182" fmla="*/ 2375647 w 2651146"/>
                          <a:gd name="connsiteY182" fmla="*/ 425976 h 3370881"/>
                          <a:gd name="connsiteX183" fmla="*/ 2357718 w 2651146"/>
                          <a:gd name="connsiteY183" fmla="*/ 430458 h 3370881"/>
                          <a:gd name="connsiteX184" fmla="*/ 2344270 w 2651146"/>
                          <a:gd name="connsiteY184" fmla="*/ 461834 h 3370881"/>
                          <a:gd name="connsiteX185" fmla="*/ 2353235 w 2651146"/>
                          <a:gd name="connsiteY185" fmla="*/ 502176 h 3370881"/>
                          <a:gd name="connsiteX186" fmla="*/ 2362200 w 2651146"/>
                          <a:gd name="connsiteY186" fmla="*/ 515623 h 3370881"/>
                          <a:gd name="connsiteX187" fmla="*/ 2344270 w 2651146"/>
                          <a:gd name="connsiteY187" fmla="*/ 587340 h 3370881"/>
                          <a:gd name="connsiteX188" fmla="*/ 2321859 w 2651146"/>
                          <a:gd name="connsiteY188" fmla="*/ 614234 h 3370881"/>
                          <a:gd name="connsiteX189" fmla="*/ 2308412 w 2651146"/>
                          <a:gd name="connsiteY189" fmla="*/ 636646 h 3370881"/>
                          <a:gd name="connsiteX190" fmla="*/ 2281518 w 2651146"/>
                          <a:gd name="connsiteY190" fmla="*/ 641129 h 3370881"/>
                          <a:gd name="connsiteX191" fmla="*/ 2259106 w 2651146"/>
                          <a:gd name="connsiteY191" fmla="*/ 636646 h 3370881"/>
                          <a:gd name="connsiteX192" fmla="*/ 2277035 w 2651146"/>
                          <a:gd name="connsiteY192" fmla="*/ 578376 h 3370881"/>
                          <a:gd name="connsiteX193" fmla="*/ 2290482 w 2651146"/>
                          <a:gd name="connsiteY193" fmla="*/ 542517 h 3370881"/>
                          <a:gd name="connsiteX194" fmla="*/ 2286000 w 2651146"/>
                          <a:gd name="connsiteY194" fmla="*/ 506658 h 3370881"/>
                          <a:gd name="connsiteX195" fmla="*/ 2245659 w 2651146"/>
                          <a:gd name="connsiteY195" fmla="*/ 448387 h 3370881"/>
                          <a:gd name="connsiteX196" fmla="*/ 2200835 w 2651146"/>
                          <a:gd name="connsiteY196" fmla="*/ 430458 h 3370881"/>
                          <a:gd name="connsiteX197" fmla="*/ 2169459 w 2651146"/>
                          <a:gd name="connsiteY197" fmla="*/ 425976 h 3370881"/>
                          <a:gd name="connsiteX198" fmla="*/ 2102223 w 2651146"/>
                          <a:gd name="connsiteY198" fmla="*/ 430458 h 3370881"/>
                          <a:gd name="connsiteX199" fmla="*/ 2084294 w 2651146"/>
                          <a:gd name="connsiteY199" fmla="*/ 439423 h 3370881"/>
                          <a:gd name="connsiteX200" fmla="*/ 2070847 w 2651146"/>
                          <a:gd name="connsiteY200" fmla="*/ 443905 h 3370881"/>
                          <a:gd name="connsiteX201" fmla="*/ 2061882 w 2651146"/>
                          <a:gd name="connsiteY201" fmla="*/ 461834 h 3370881"/>
                          <a:gd name="connsiteX202" fmla="*/ 2034988 w 2651146"/>
                          <a:gd name="connsiteY202" fmla="*/ 475281 h 3370881"/>
                          <a:gd name="connsiteX203" fmla="*/ 1783976 w 2651146"/>
                          <a:gd name="connsiteY203" fmla="*/ 479764 h 3370881"/>
                          <a:gd name="connsiteX204" fmla="*/ 1766047 w 2651146"/>
                          <a:gd name="connsiteY204" fmla="*/ 488729 h 3370881"/>
                          <a:gd name="connsiteX205" fmla="*/ 1703294 w 2651146"/>
                          <a:gd name="connsiteY205" fmla="*/ 506658 h 3370881"/>
                          <a:gd name="connsiteX206" fmla="*/ 1689847 w 2651146"/>
                          <a:gd name="connsiteY206" fmla="*/ 511140 h 3370881"/>
                          <a:gd name="connsiteX207" fmla="*/ 1676400 w 2651146"/>
                          <a:gd name="connsiteY207" fmla="*/ 520105 h 3370881"/>
                          <a:gd name="connsiteX208" fmla="*/ 1649506 w 2651146"/>
                          <a:gd name="connsiteY208" fmla="*/ 529070 h 3370881"/>
                          <a:gd name="connsiteX209" fmla="*/ 1636059 w 2651146"/>
                          <a:gd name="connsiteY209" fmla="*/ 538034 h 3370881"/>
                          <a:gd name="connsiteX210" fmla="*/ 1622612 w 2651146"/>
                          <a:gd name="connsiteY210" fmla="*/ 551481 h 3370881"/>
                          <a:gd name="connsiteX211" fmla="*/ 1609165 w 2651146"/>
                          <a:gd name="connsiteY211" fmla="*/ 555964 h 3370881"/>
                          <a:gd name="connsiteX212" fmla="*/ 1577788 w 2651146"/>
                          <a:gd name="connsiteY212" fmla="*/ 587340 h 3370881"/>
                          <a:gd name="connsiteX213" fmla="*/ 1568823 w 2651146"/>
                          <a:gd name="connsiteY213" fmla="*/ 600787 h 3370881"/>
                          <a:gd name="connsiteX214" fmla="*/ 1555376 w 2651146"/>
                          <a:gd name="connsiteY214" fmla="*/ 614234 h 3370881"/>
                          <a:gd name="connsiteX215" fmla="*/ 1524000 w 2651146"/>
                          <a:gd name="connsiteY215" fmla="*/ 654576 h 3370881"/>
                          <a:gd name="connsiteX216" fmla="*/ 1519518 w 2651146"/>
                          <a:gd name="connsiteY216" fmla="*/ 668023 h 3370881"/>
                          <a:gd name="connsiteX217" fmla="*/ 1528482 w 2651146"/>
                          <a:gd name="connsiteY217" fmla="*/ 708364 h 3370881"/>
                          <a:gd name="connsiteX218" fmla="*/ 1537447 w 2651146"/>
                          <a:gd name="connsiteY218" fmla="*/ 721811 h 3370881"/>
                          <a:gd name="connsiteX219" fmla="*/ 1568823 w 2651146"/>
                          <a:gd name="connsiteY219" fmla="*/ 712846 h 3370881"/>
                          <a:gd name="connsiteX220" fmla="*/ 1600200 w 2651146"/>
                          <a:gd name="connsiteY220" fmla="*/ 712846 h 3370881"/>
                          <a:gd name="connsiteX221" fmla="*/ 1631576 w 2651146"/>
                          <a:gd name="connsiteY221" fmla="*/ 690434 h 3370881"/>
                          <a:gd name="connsiteX222" fmla="*/ 1645023 w 2651146"/>
                          <a:gd name="connsiteY222" fmla="*/ 676987 h 3370881"/>
                          <a:gd name="connsiteX223" fmla="*/ 1685365 w 2651146"/>
                          <a:gd name="connsiteY223" fmla="*/ 645611 h 3370881"/>
                          <a:gd name="connsiteX224" fmla="*/ 1716741 w 2651146"/>
                          <a:gd name="connsiteY224" fmla="*/ 614234 h 3370881"/>
                          <a:gd name="connsiteX225" fmla="*/ 1748118 w 2651146"/>
                          <a:gd name="connsiteY225" fmla="*/ 596305 h 3370881"/>
                          <a:gd name="connsiteX226" fmla="*/ 1761565 w 2651146"/>
                          <a:gd name="connsiteY226" fmla="*/ 591823 h 3370881"/>
                          <a:gd name="connsiteX227" fmla="*/ 1779494 w 2651146"/>
                          <a:gd name="connsiteY227" fmla="*/ 582858 h 3370881"/>
                          <a:gd name="connsiteX228" fmla="*/ 1815353 w 2651146"/>
                          <a:gd name="connsiteY228" fmla="*/ 573893 h 3370881"/>
                          <a:gd name="connsiteX229" fmla="*/ 2030506 w 2651146"/>
                          <a:gd name="connsiteY229" fmla="*/ 578376 h 3370881"/>
                          <a:gd name="connsiteX230" fmla="*/ 2017059 w 2651146"/>
                          <a:gd name="connsiteY230" fmla="*/ 600787 h 3370881"/>
                          <a:gd name="connsiteX231" fmla="*/ 1981200 w 2651146"/>
                          <a:gd name="connsiteY231" fmla="*/ 636646 h 3370881"/>
                          <a:gd name="connsiteX232" fmla="*/ 1967753 w 2651146"/>
                          <a:gd name="connsiteY232" fmla="*/ 650093 h 3370881"/>
                          <a:gd name="connsiteX233" fmla="*/ 1936376 w 2651146"/>
                          <a:gd name="connsiteY233" fmla="*/ 690434 h 3370881"/>
                          <a:gd name="connsiteX234" fmla="*/ 1905000 w 2651146"/>
                          <a:gd name="connsiteY234" fmla="*/ 717329 h 3370881"/>
                          <a:gd name="connsiteX235" fmla="*/ 1860176 w 2651146"/>
                          <a:gd name="connsiteY235" fmla="*/ 735258 h 3370881"/>
                          <a:gd name="connsiteX236" fmla="*/ 1788459 w 2651146"/>
                          <a:gd name="connsiteY236" fmla="*/ 744223 h 3370881"/>
                          <a:gd name="connsiteX237" fmla="*/ 1846729 w 2651146"/>
                          <a:gd name="connsiteY237" fmla="*/ 802493 h 3370881"/>
                          <a:gd name="connsiteX238" fmla="*/ 1913965 w 2651146"/>
                          <a:gd name="connsiteY238" fmla="*/ 829387 h 3370881"/>
                          <a:gd name="connsiteX239" fmla="*/ 1922929 w 2651146"/>
                          <a:gd name="connsiteY239" fmla="*/ 842834 h 3370881"/>
                          <a:gd name="connsiteX240" fmla="*/ 1967753 w 2651146"/>
                          <a:gd name="connsiteY240" fmla="*/ 883176 h 3370881"/>
                          <a:gd name="connsiteX241" fmla="*/ 1981200 w 2651146"/>
                          <a:gd name="connsiteY241" fmla="*/ 896623 h 3370881"/>
                          <a:gd name="connsiteX242" fmla="*/ 1994647 w 2651146"/>
                          <a:gd name="connsiteY242" fmla="*/ 905587 h 3370881"/>
                          <a:gd name="connsiteX243" fmla="*/ 2021541 w 2651146"/>
                          <a:gd name="connsiteY243" fmla="*/ 927999 h 3370881"/>
                          <a:gd name="connsiteX244" fmla="*/ 2030506 w 2651146"/>
                          <a:gd name="connsiteY244" fmla="*/ 941446 h 3370881"/>
                          <a:gd name="connsiteX245" fmla="*/ 2057400 w 2651146"/>
                          <a:gd name="connsiteY245" fmla="*/ 968340 h 3370881"/>
                          <a:gd name="connsiteX246" fmla="*/ 2088776 w 2651146"/>
                          <a:gd name="connsiteY246" fmla="*/ 1013164 h 3370881"/>
                          <a:gd name="connsiteX247" fmla="*/ 2115670 w 2651146"/>
                          <a:gd name="connsiteY247" fmla="*/ 1057987 h 3370881"/>
                          <a:gd name="connsiteX248" fmla="*/ 2120153 w 2651146"/>
                          <a:gd name="connsiteY248" fmla="*/ 1089364 h 3370881"/>
                          <a:gd name="connsiteX249" fmla="*/ 2138082 w 2651146"/>
                          <a:gd name="connsiteY249" fmla="*/ 1143152 h 3370881"/>
                          <a:gd name="connsiteX250" fmla="*/ 2147047 w 2651146"/>
                          <a:gd name="connsiteY250" fmla="*/ 1196940 h 3370881"/>
                          <a:gd name="connsiteX251" fmla="*/ 2151529 w 2651146"/>
                          <a:gd name="connsiteY251" fmla="*/ 1210387 h 3370881"/>
                          <a:gd name="connsiteX252" fmla="*/ 2156012 w 2651146"/>
                          <a:gd name="connsiteY252" fmla="*/ 1228317 h 3370881"/>
                          <a:gd name="connsiteX253" fmla="*/ 2173941 w 2651146"/>
                          <a:gd name="connsiteY253" fmla="*/ 1295552 h 3370881"/>
                          <a:gd name="connsiteX254" fmla="*/ 2182906 w 2651146"/>
                          <a:gd name="connsiteY254" fmla="*/ 1313481 h 3370881"/>
                          <a:gd name="connsiteX255" fmla="*/ 2187388 w 2651146"/>
                          <a:gd name="connsiteY255" fmla="*/ 1331411 h 3370881"/>
                          <a:gd name="connsiteX256" fmla="*/ 2214282 w 2651146"/>
                          <a:gd name="connsiteY256" fmla="*/ 1385199 h 3370881"/>
                          <a:gd name="connsiteX257" fmla="*/ 2218765 w 2651146"/>
                          <a:gd name="connsiteY257" fmla="*/ 1403129 h 3370881"/>
                          <a:gd name="connsiteX258" fmla="*/ 2223247 w 2651146"/>
                          <a:gd name="connsiteY258" fmla="*/ 1430023 h 3370881"/>
                          <a:gd name="connsiteX259" fmla="*/ 2236694 w 2651146"/>
                          <a:gd name="connsiteY259" fmla="*/ 1456917 h 3370881"/>
                          <a:gd name="connsiteX260" fmla="*/ 2241176 w 2651146"/>
                          <a:gd name="connsiteY260" fmla="*/ 1577940 h 3370881"/>
                          <a:gd name="connsiteX261" fmla="*/ 2245659 w 2651146"/>
                          <a:gd name="connsiteY261" fmla="*/ 1595870 h 3370881"/>
                          <a:gd name="connsiteX262" fmla="*/ 2236694 w 2651146"/>
                          <a:gd name="connsiteY262" fmla="*/ 1694481 h 3370881"/>
                          <a:gd name="connsiteX263" fmla="*/ 2227729 w 2651146"/>
                          <a:gd name="connsiteY263" fmla="*/ 1716893 h 3370881"/>
                          <a:gd name="connsiteX264" fmla="*/ 2223247 w 2651146"/>
                          <a:gd name="connsiteY264" fmla="*/ 1730340 h 3370881"/>
                          <a:gd name="connsiteX265" fmla="*/ 2200835 w 2651146"/>
                          <a:gd name="connsiteY265" fmla="*/ 1788611 h 3370881"/>
                          <a:gd name="connsiteX266" fmla="*/ 2191870 w 2651146"/>
                          <a:gd name="connsiteY266" fmla="*/ 1811023 h 3370881"/>
                          <a:gd name="connsiteX267" fmla="*/ 2187388 w 2651146"/>
                          <a:gd name="connsiteY267" fmla="*/ 1824470 h 3370881"/>
                          <a:gd name="connsiteX268" fmla="*/ 2169459 w 2651146"/>
                          <a:gd name="connsiteY268" fmla="*/ 1869293 h 3370881"/>
                          <a:gd name="connsiteX269" fmla="*/ 2164976 w 2651146"/>
                          <a:gd name="connsiteY269" fmla="*/ 1882740 h 3370881"/>
                          <a:gd name="connsiteX270" fmla="*/ 2156012 w 2651146"/>
                          <a:gd name="connsiteY270" fmla="*/ 1927564 h 3370881"/>
                          <a:gd name="connsiteX271" fmla="*/ 2173941 w 2651146"/>
                          <a:gd name="connsiteY271" fmla="*/ 1945493 h 3370881"/>
                          <a:gd name="connsiteX272" fmla="*/ 2196353 w 2651146"/>
                          <a:gd name="connsiteY272" fmla="*/ 1958940 h 3370881"/>
                          <a:gd name="connsiteX273" fmla="*/ 2241176 w 2651146"/>
                          <a:gd name="connsiteY273" fmla="*/ 2012729 h 3370881"/>
                          <a:gd name="connsiteX274" fmla="*/ 2263588 w 2651146"/>
                          <a:gd name="connsiteY274" fmla="*/ 2057552 h 3370881"/>
                          <a:gd name="connsiteX275" fmla="*/ 2286000 w 2651146"/>
                          <a:gd name="connsiteY275" fmla="*/ 2084446 h 3370881"/>
                          <a:gd name="connsiteX276" fmla="*/ 2299447 w 2651146"/>
                          <a:gd name="connsiteY276" fmla="*/ 2124787 h 3370881"/>
                          <a:gd name="connsiteX277" fmla="*/ 2321859 w 2651146"/>
                          <a:gd name="connsiteY277" fmla="*/ 2151681 h 3370881"/>
                          <a:gd name="connsiteX278" fmla="*/ 2344270 w 2651146"/>
                          <a:gd name="connsiteY278" fmla="*/ 2205470 h 3370881"/>
                          <a:gd name="connsiteX279" fmla="*/ 2348753 w 2651146"/>
                          <a:gd name="connsiteY279" fmla="*/ 2223399 h 3370881"/>
                          <a:gd name="connsiteX280" fmla="*/ 2366682 w 2651146"/>
                          <a:gd name="connsiteY280" fmla="*/ 2263740 h 3370881"/>
                          <a:gd name="connsiteX281" fmla="*/ 2375647 w 2651146"/>
                          <a:gd name="connsiteY281" fmla="*/ 2286152 h 3370881"/>
                          <a:gd name="connsiteX282" fmla="*/ 2380129 w 2651146"/>
                          <a:gd name="connsiteY282" fmla="*/ 2308564 h 3370881"/>
                          <a:gd name="connsiteX283" fmla="*/ 2389094 w 2651146"/>
                          <a:gd name="connsiteY283" fmla="*/ 2335458 h 3370881"/>
                          <a:gd name="connsiteX284" fmla="*/ 2393576 w 2651146"/>
                          <a:gd name="connsiteY284" fmla="*/ 2380281 h 3370881"/>
                          <a:gd name="connsiteX285" fmla="*/ 2398059 w 2651146"/>
                          <a:gd name="connsiteY285" fmla="*/ 2393729 h 3370881"/>
                          <a:gd name="connsiteX286" fmla="*/ 2402541 w 2651146"/>
                          <a:gd name="connsiteY286" fmla="*/ 2447517 h 3370881"/>
                          <a:gd name="connsiteX287" fmla="*/ 2407023 w 2651146"/>
                          <a:gd name="connsiteY287" fmla="*/ 2564058 h 3370881"/>
                          <a:gd name="connsiteX288" fmla="*/ 2389094 w 2651146"/>
                          <a:gd name="connsiteY288" fmla="*/ 2837481 h 3370881"/>
                          <a:gd name="connsiteX289" fmla="*/ 2380129 w 2651146"/>
                          <a:gd name="connsiteY289" fmla="*/ 2859893 h 3370881"/>
                          <a:gd name="connsiteX290" fmla="*/ 2357718 w 2651146"/>
                          <a:gd name="connsiteY290" fmla="*/ 2913681 h 3370881"/>
                          <a:gd name="connsiteX291" fmla="*/ 2348753 w 2651146"/>
                          <a:gd name="connsiteY291" fmla="*/ 2936093 h 3370881"/>
                          <a:gd name="connsiteX292" fmla="*/ 2339788 w 2651146"/>
                          <a:gd name="connsiteY292" fmla="*/ 2971952 h 3370881"/>
                          <a:gd name="connsiteX293" fmla="*/ 2326341 w 2651146"/>
                          <a:gd name="connsiteY293" fmla="*/ 2994364 h 3370881"/>
                          <a:gd name="connsiteX294" fmla="*/ 2317376 w 2651146"/>
                          <a:gd name="connsiteY294" fmla="*/ 3025740 h 3370881"/>
                          <a:gd name="connsiteX295" fmla="*/ 2303929 w 2651146"/>
                          <a:gd name="connsiteY295" fmla="*/ 3048152 h 3370881"/>
                          <a:gd name="connsiteX296" fmla="*/ 2290482 w 2651146"/>
                          <a:gd name="connsiteY296" fmla="*/ 3079529 h 3370881"/>
                          <a:gd name="connsiteX297" fmla="*/ 2272553 w 2651146"/>
                          <a:gd name="connsiteY297" fmla="*/ 3084011 h 3370881"/>
                          <a:gd name="connsiteX298" fmla="*/ 2259106 w 2651146"/>
                          <a:gd name="connsiteY298" fmla="*/ 3088493 h 3370881"/>
                          <a:gd name="connsiteX299" fmla="*/ 2241176 w 2651146"/>
                          <a:gd name="connsiteY299" fmla="*/ 3092976 h 3370881"/>
                          <a:gd name="connsiteX300" fmla="*/ 2209800 w 2651146"/>
                          <a:gd name="connsiteY300" fmla="*/ 3101940 h 3370881"/>
                          <a:gd name="connsiteX301" fmla="*/ 2205318 w 2651146"/>
                          <a:gd name="connsiteY301" fmla="*/ 3039187 h 3370881"/>
                          <a:gd name="connsiteX302" fmla="*/ 2218765 w 2651146"/>
                          <a:gd name="connsiteY302" fmla="*/ 3021258 h 3370881"/>
                          <a:gd name="connsiteX303" fmla="*/ 2245659 w 2651146"/>
                          <a:gd name="connsiteY303" fmla="*/ 2971952 h 3370881"/>
                          <a:gd name="connsiteX304" fmla="*/ 2268070 w 2651146"/>
                          <a:gd name="connsiteY304" fmla="*/ 2945058 h 3370881"/>
                          <a:gd name="connsiteX305" fmla="*/ 2268070 w 2651146"/>
                          <a:gd name="connsiteY305" fmla="*/ 2568540 h 3370881"/>
                          <a:gd name="connsiteX306" fmla="*/ 2259106 w 2651146"/>
                          <a:gd name="connsiteY306" fmla="*/ 2532681 h 3370881"/>
                          <a:gd name="connsiteX307" fmla="*/ 2250141 w 2651146"/>
                          <a:gd name="connsiteY307" fmla="*/ 2492340 h 3370881"/>
                          <a:gd name="connsiteX308" fmla="*/ 2245659 w 2651146"/>
                          <a:gd name="connsiteY308" fmla="*/ 2474411 h 3370881"/>
                          <a:gd name="connsiteX309" fmla="*/ 2245659 w 2651146"/>
                          <a:gd name="connsiteY309" fmla="*/ 2389247 h 3370881"/>
                          <a:gd name="connsiteX310" fmla="*/ 2173941 w 2651146"/>
                          <a:gd name="connsiteY310" fmla="*/ 2241328 h 3370881"/>
                          <a:gd name="connsiteX311" fmla="*/ 2070846 w 2651146"/>
                          <a:gd name="connsiteY311" fmla="*/ 2057553 h 3370881"/>
                          <a:gd name="connsiteX312" fmla="*/ 2057400 w 2651146"/>
                          <a:gd name="connsiteY312" fmla="*/ 2151681 h 3370881"/>
                          <a:gd name="connsiteX313" fmla="*/ 2048435 w 2651146"/>
                          <a:gd name="connsiteY313" fmla="*/ 2106858 h 3370881"/>
                          <a:gd name="connsiteX314" fmla="*/ 2034988 w 2651146"/>
                          <a:gd name="connsiteY314" fmla="*/ 2003764 h 3370881"/>
                          <a:gd name="connsiteX315" fmla="*/ 2026023 w 2651146"/>
                          <a:gd name="connsiteY315" fmla="*/ 2026176 h 3370881"/>
                          <a:gd name="connsiteX316" fmla="*/ 2021541 w 2651146"/>
                          <a:gd name="connsiteY316" fmla="*/ 2039623 h 3370881"/>
                          <a:gd name="connsiteX317" fmla="*/ 1999129 w 2651146"/>
                          <a:gd name="connsiteY317" fmla="*/ 2053070 h 3370881"/>
                          <a:gd name="connsiteX318" fmla="*/ 1990165 w 2651146"/>
                          <a:gd name="connsiteY318" fmla="*/ 2070999 h 3370881"/>
                          <a:gd name="connsiteX319" fmla="*/ 1967753 w 2651146"/>
                          <a:gd name="connsiteY319" fmla="*/ 2106858 h 3370881"/>
                          <a:gd name="connsiteX320" fmla="*/ 1981200 w 2651146"/>
                          <a:gd name="connsiteY320" fmla="*/ 2223399 h 3370881"/>
                          <a:gd name="connsiteX321" fmla="*/ 1994647 w 2651146"/>
                          <a:gd name="connsiteY321" fmla="*/ 2254776 h 3370881"/>
                          <a:gd name="connsiteX322" fmla="*/ 2003612 w 2651146"/>
                          <a:gd name="connsiteY322" fmla="*/ 2272705 h 3370881"/>
                          <a:gd name="connsiteX323" fmla="*/ 2026023 w 2651146"/>
                          <a:gd name="connsiteY323" fmla="*/ 2304081 h 3370881"/>
                          <a:gd name="connsiteX324" fmla="*/ 2043953 w 2651146"/>
                          <a:gd name="connsiteY324" fmla="*/ 2348905 h 3370881"/>
                          <a:gd name="connsiteX325" fmla="*/ 2061882 w 2651146"/>
                          <a:gd name="connsiteY325" fmla="*/ 2371317 h 3370881"/>
                          <a:gd name="connsiteX326" fmla="*/ 2088776 w 2651146"/>
                          <a:gd name="connsiteY326" fmla="*/ 2434070 h 3370881"/>
                          <a:gd name="connsiteX327" fmla="*/ 2102223 w 2651146"/>
                          <a:gd name="connsiteY327" fmla="*/ 2465446 h 3370881"/>
                          <a:gd name="connsiteX328" fmla="*/ 2106706 w 2651146"/>
                          <a:gd name="connsiteY328" fmla="*/ 2496823 h 3370881"/>
                          <a:gd name="connsiteX329" fmla="*/ 2124635 w 2651146"/>
                          <a:gd name="connsiteY329" fmla="*/ 2559576 h 3370881"/>
                          <a:gd name="connsiteX330" fmla="*/ 2138082 w 2651146"/>
                          <a:gd name="connsiteY330" fmla="*/ 2649223 h 3370881"/>
                          <a:gd name="connsiteX331" fmla="*/ 2147047 w 2651146"/>
                          <a:gd name="connsiteY331" fmla="*/ 2685081 h 3370881"/>
                          <a:gd name="connsiteX332" fmla="*/ 2151529 w 2651146"/>
                          <a:gd name="connsiteY332" fmla="*/ 2716458 h 3370881"/>
                          <a:gd name="connsiteX333" fmla="*/ 2160494 w 2651146"/>
                          <a:gd name="connsiteY333" fmla="*/ 2770246 h 3370881"/>
                          <a:gd name="connsiteX334" fmla="*/ 2156012 w 2651146"/>
                          <a:gd name="connsiteY334" fmla="*/ 2962987 h 3370881"/>
                          <a:gd name="connsiteX335" fmla="*/ 2138082 w 2651146"/>
                          <a:gd name="connsiteY335" fmla="*/ 3043670 h 3370881"/>
                          <a:gd name="connsiteX336" fmla="*/ 2133600 w 2651146"/>
                          <a:gd name="connsiteY336" fmla="*/ 3061599 h 3370881"/>
                          <a:gd name="connsiteX337" fmla="*/ 2120153 w 2651146"/>
                          <a:gd name="connsiteY337" fmla="*/ 3079529 h 3370881"/>
                          <a:gd name="connsiteX338" fmla="*/ 2111188 w 2651146"/>
                          <a:gd name="connsiteY338" fmla="*/ 3106423 h 3370881"/>
                          <a:gd name="connsiteX339" fmla="*/ 2088776 w 2651146"/>
                          <a:gd name="connsiteY339" fmla="*/ 3137799 h 3370881"/>
                          <a:gd name="connsiteX340" fmla="*/ 2075329 w 2651146"/>
                          <a:gd name="connsiteY340" fmla="*/ 3164693 h 3370881"/>
                          <a:gd name="connsiteX341" fmla="*/ 2061882 w 2651146"/>
                          <a:gd name="connsiteY341" fmla="*/ 3169176 h 3370881"/>
                          <a:gd name="connsiteX342" fmla="*/ 2021541 w 2651146"/>
                          <a:gd name="connsiteY342" fmla="*/ 3164693 h 3370881"/>
                          <a:gd name="connsiteX343" fmla="*/ 2012576 w 2651146"/>
                          <a:gd name="connsiteY343" fmla="*/ 3119870 h 3370881"/>
                          <a:gd name="connsiteX344" fmla="*/ 2048435 w 2651146"/>
                          <a:gd name="connsiteY344" fmla="*/ 3021258 h 3370881"/>
                          <a:gd name="connsiteX345" fmla="*/ 2048435 w 2651146"/>
                          <a:gd name="connsiteY345" fmla="*/ 3021258 h 3370881"/>
                          <a:gd name="connsiteX346" fmla="*/ 2061882 w 2651146"/>
                          <a:gd name="connsiteY346" fmla="*/ 2967470 h 3370881"/>
                          <a:gd name="connsiteX347" fmla="*/ 2070847 w 2651146"/>
                          <a:gd name="connsiteY347" fmla="*/ 2882305 h 3370881"/>
                          <a:gd name="connsiteX348" fmla="*/ 2066365 w 2651146"/>
                          <a:gd name="connsiteY348" fmla="*/ 2725423 h 3370881"/>
                          <a:gd name="connsiteX349" fmla="*/ 2043953 w 2651146"/>
                          <a:gd name="connsiteY349" fmla="*/ 2649223 h 3370881"/>
                          <a:gd name="connsiteX350" fmla="*/ 2030506 w 2651146"/>
                          <a:gd name="connsiteY350" fmla="*/ 2622329 h 3370881"/>
                          <a:gd name="connsiteX351" fmla="*/ 2017059 w 2651146"/>
                          <a:gd name="connsiteY351" fmla="*/ 2581987 h 3370881"/>
                          <a:gd name="connsiteX352" fmla="*/ 1981200 w 2651146"/>
                          <a:gd name="connsiteY352" fmla="*/ 2514752 h 3370881"/>
                          <a:gd name="connsiteX353" fmla="*/ 1972235 w 2651146"/>
                          <a:gd name="connsiteY353" fmla="*/ 2501305 h 3370881"/>
                          <a:gd name="connsiteX354" fmla="*/ 1958788 w 2651146"/>
                          <a:gd name="connsiteY354" fmla="*/ 2478893 h 3370881"/>
                          <a:gd name="connsiteX355" fmla="*/ 1905000 w 2651146"/>
                          <a:gd name="connsiteY355" fmla="*/ 2398211 h 3370881"/>
                          <a:gd name="connsiteX356" fmla="*/ 1882588 w 2651146"/>
                          <a:gd name="connsiteY356" fmla="*/ 2357870 h 3370881"/>
                          <a:gd name="connsiteX357" fmla="*/ 1869141 w 2651146"/>
                          <a:gd name="connsiteY357" fmla="*/ 2339940 h 3370881"/>
                          <a:gd name="connsiteX358" fmla="*/ 1806388 w 2651146"/>
                          <a:gd name="connsiteY358" fmla="*/ 2313046 h 3370881"/>
                          <a:gd name="connsiteX359" fmla="*/ 1779494 w 2651146"/>
                          <a:gd name="connsiteY359" fmla="*/ 2304081 h 3370881"/>
                          <a:gd name="connsiteX360" fmla="*/ 1752600 w 2651146"/>
                          <a:gd name="connsiteY360" fmla="*/ 2299599 h 3370881"/>
                          <a:gd name="connsiteX361" fmla="*/ 1680882 w 2651146"/>
                          <a:gd name="connsiteY361" fmla="*/ 2277187 h 3370881"/>
                          <a:gd name="connsiteX362" fmla="*/ 1662953 w 2651146"/>
                          <a:gd name="connsiteY362" fmla="*/ 2272705 h 3370881"/>
                          <a:gd name="connsiteX363" fmla="*/ 1640541 w 2651146"/>
                          <a:gd name="connsiteY363" fmla="*/ 2259258 h 3370881"/>
                          <a:gd name="connsiteX364" fmla="*/ 1604682 w 2651146"/>
                          <a:gd name="connsiteY364" fmla="*/ 2272705 h 3370881"/>
                          <a:gd name="connsiteX365" fmla="*/ 1537447 w 2651146"/>
                          <a:gd name="connsiteY365" fmla="*/ 2304081 h 3370881"/>
                          <a:gd name="connsiteX366" fmla="*/ 1510553 w 2651146"/>
                          <a:gd name="connsiteY366" fmla="*/ 2308564 h 3370881"/>
                          <a:gd name="connsiteX367" fmla="*/ 1488141 w 2651146"/>
                          <a:gd name="connsiteY367" fmla="*/ 2313046 h 3370881"/>
                          <a:gd name="connsiteX368" fmla="*/ 1443318 w 2651146"/>
                          <a:gd name="connsiteY368" fmla="*/ 2322011 h 3370881"/>
                          <a:gd name="connsiteX369" fmla="*/ 1367118 w 2651146"/>
                          <a:gd name="connsiteY369" fmla="*/ 2304081 h 3370881"/>
                          <a:gd name="connsiteX370" fmla="*/ 1317812 w 2651146"/>
                          <a:gd name="connsiteY370" fmla="*/ 2286152 h 3370881"/>
                          <a:gd name="connsiteX371" fmla="*/ 1066800 w 2651146"/>
                          <a:gd name="connsiteY371" fmla="*/ 2272705 h 3370881"/>
                          <a:gd name="connsiteX372" fmla="*/ 1030941 w 2651146"/>
                          <a:gd name="connsiteY372" fmla="*/ 2263740 h 3370881"/>
                          <a:gd name="connsiteX373" fmla="*/ 986118 w 2651146"/>
                          <a:gd name="connsiteY373" fmla="*/ 2241329 h 3370881"/>
                          <a:gd name="connsiteX374" fmla="*/ 968188 w 2651146"/>
                          <a:gd name="connsiteY374" fmla="*/ 2232364 h 3370881"/>
                          <a:gd name="connsiteX375" fmla="*/ 936812 w 2651146"/>
                          <a:gd name="connsiteY375" fmla="*/ 2214434 h 3370881"/>
                          <a:gd name="connsiteX376" fmla="*/ 905435 w 2651146"/>
                          <a:gd name="connsiteY376" fmla="*/ 2196505 h 3370881"/>
                          <a:gd name="connsiteX377" fmla="*/ 869576 w 2651146"/>
                          <a:gd name="connsiteY377" fmla="*/ 2209952 h 3370881"/>
                          <a:gd name="connsiteX378" fmla="*/ 856129 w 2651146"/>
                          <a:gd name="connsiteY378" fmla="*/ 2227881 h 3370881"/>
                          <a:gd name="connsiteX379" fmla="*/ 815788 w 2651146"/>
                          <a:gd name="connsiteY379" fmla="*/ 2268223 h 3370881"/>
                          <a:gd name="connsiteX380" fmla="*/ 788894 w 2651146"/>
                          <a:gd name="connsiteY380" fmla="*/ 2290634 h 3370881"/>
                          <a:gd name="connsiteX381" fmla="*/ 762000 w 2651146"/>
                          <a:gd name="connsiteY381" fmla="*/ 2313046 h 3370881"/>
                          <a:gd name="connsiteX382" fmla="*/ 753035 w 2651146"/>
                          <a:gd name="connsiteY382" fmla="*/ 2326493 h 3370881"/>
                          <a:gd name="connsiteX383" fmla="*/ 735106 w 2651146"/>
                          <a:gd name="connsiteY383" fmla="*/ 2339940 h 3370881"/>
                          <a:gd name="connsiteX384" fmla="*/ 712694 w 2651146"/>
                          <a:gd name="connsiteY384" fmla="*/ 2362352 h 3370881"/>
                          <a:gd name="connsiteX385" fmla="*/ 694765 w 2651146"/>
                          <a:gd name="connsiteY385" fmla="*/ 2375799 h 3370881"/>
                          <a:gd name="connsiteX386" fmla="*/ 681318 w 2651146"/>
                          <a:gd name="connsiteY386" fmla="*/ 2393729 h 3370881"/>
                          <a:gd name="connsiteX387" fmla="*/ 667870 w 2651146"/>
                          <a:gd name="connsiteY387" fmla="*/ 2402693 h 3370881"/>
                          <a:gd name="connsiteX388" fmla="*/ 623047 w 2651146"/>
                          <a:gd name="connsiteY388" fmla="*/ 2443034 h 3370881"/>
                          <a:gd name="connsiteX389" fmla="*/ 600635 w 2651146"/>
                          <a:gd name="connsiteY389" fmla="*/ 2474411 h 3370881"/>
                          <a:gd name="connsiteX390" fmla="*/ 587188 w 2651146"/>
                          <a:gd name="connsiteY390" fmla="*/ 2514752 h 3370881"/>
                          <a:gd name="connsiteX391" fmla="*/ 582706 w 2651146"/>
                          <a:gd name="connsiteY391" fmla="*/ 2546129 h 3370881"/>
                          <a:gd name="connsiteX392" fmla="*/ 596153 w 2651146"/>
                          <a:gd name="connsiteY392" fmla="*/ 2635776 h 3370881"/>
                          <a:gd name="connsiteX393" fmla="*/ 600635 w 2651146"/>
                          <a:gd name="connsiteY393" fmla="*/ 2653705 h 3370881"/>
                          <a:gd name="connsiteX394" fmla="*/ 609600 w 2651146"/>
                          <a:gd name="connsiteY394" fmla="*/ 2671634 h 3370881"/>
                          <a:gd name="connsiteX395" fmla="*/ 614082 w 2651146"/>
                          <a:gd name="connsiteY395" fmla="*/ 2689564 h 3370881"/>
                          <a:gd name="connsiteX396" fmla="*/ 623047 w 2651146"/>
                          <a:gd name="connsiteY396" fmla="*/ 2711976 h 3370881"/>
                          <a:gd name="connsiteX397" fmla="*/ 627529 w 2651146"/>
                          <a:gd name="connsiteY397" fmla="*/ 2734387 h 3370881"/>
                          <a:gd name="connsiteX398" fmla="*/ 640976 w 2651146"/>
                          <a:gd name="connsiteY398" fmla="*/ 2765764 h 3370881"/>
                          <a:gd name="connsiteX399" fmla="*/ 645459 w 2651146"/>
                          <a:gd name="connsiteY399" fmla="*/ 2779211 h 3370881"/>
                          <a:gd name="connsiteX400" fmla="*/ 658906 w 2651146"/>
                          <a:gd name="connsiteY400" fmla="*/ 2801623 h 3370881"/>
                          <a:gd name="connsiteX401" fmla="*/ 676835 w 2651146"/>
                          <a:gd name="connsiteY401" fmla="*/ 2864376 h 3370881"/>
                          <a:gd name="connsiteX402" fmla="*/ 690282 w 2651146"/>
                          <a:gd name="connsiteY402" fmla="*/ 2895752 h 3370881"/>
                          <a:gd name="connsiteX403" fmla="*/ 699247 w 2651146"/>
                          <a:gd name="connsiteY403" fmla="*/ 2940576 h 3370881"/>
                          <a:gd name="connsiteX404" fmla="*/ 703729 w 2651146"/>
                          <a:gd name="connsiteY404" fmla="*/ 2967470 h 3370881"/>
                          <a:gd name="connsiteX405" fmla="*/ 717176 w 2651146"/>
                          <a:gd name="connsiteY405" fmla="*/ 2994364 h 3370881"/>
                          <a:gd name="connsiteX406" fmla="*/ 735106 w 2651146"/>
                          <a:gd name="connsiteY406" fmla="*/ 3052634 h 3370881"/>
                          <a:gd name="connsiteX407" fmla="*/ 739588 w 2651146"/>
                          <a:gd name="connsiteY407" fmla="*/ 3079529 h 3370881"/>
                          <a:gd name="connsiteX408" fmla="*/ 762000 w 2651146"/>
                          <a:gd name="connsiteY408" fmla="*/ 3142281 h 3370881"/>
                          <a:gd name="connsiteX409" fmla="*/ 766482 w 2651146"/>
                          <a:gd name="connsiteY409" fmla="*/ 3231929 h 3370881"/>
                          <a:gd name="connsiteX410" fmla="*/ 770965 w 2651146"/>
                          <a:gd name="connsiteY410" fmla="*/ 3254340 h 3370881"/>
                          <a:gd name="connsiteX411" fmla="*/ 775447 w 2651146"/>
                          <a:gd name="connsiteY411" fmla="*/ 3285717 h 3370881"/>
                          <a:gd name="connsiteX412" fmla="*/ 748553 w 2651146"/>
                          <a:gd name="connsiteY412" fmla="*/ 3335023 h 3370881"/>
                          <a:gd name="connsiteX413" fmla="*/ 721659 w 2651146"/>
                          <a:gd name="connsiteY413" fmla="*/ 3343987 h 3370881"/>
                          <a:gd name="connsiteX414" fmla="*/ 708212 w 2651146"/>
                          <a:gd name="connsiteY414" fmla="*/ 3348470 h 3370881"/>
                          <a:gd name="connsiteX415" fmla="*/ 623047 w 2651146"/>
                          <a:gd name="connsiteY415" fmla="*/ 3330540 h 3370881"/>
                          <a:gd name="connsiteX416" fmla="*/ 609600 w 2651146"/>
                          <a:gd name="connsiteY416" fmla="*/ 3308129 h 3370881"/>
                          <a:gd name="connsiteX417" fmla="*/ 591670 w 2651146"/>
                          <a:gd name="connsiteY417" fmla="*/ 3267787 h 3370881"/>
                          <a:gd name="connsiteX418" fmla="*/ 560294 w 2651146"/>
                          <a:gd name="connsiteY418" fmla="*/ 3209517 h 3370881"/>
                          <a:gd name="connsiteX419" fmla="*/ 551329 w 2651146"/>
                          <a:gd name="connsiteY419" fmla="*/ 3196070 h 3370881"/>
                          <a:gd name="connsiteX420" fmla="*/ 528918 w 2651146"/>
                          <a:gd name="connsiteY420" fmla="*/ 3173658 h 3370881"/>
                          <a:gd name="connsiteX421" fmla="*/ 519953 w 2651146"/>
                          <a:gd name="connsiteY421" fmla="*/ 3128834 h 3370881"/>
                          <a:gd name="connsiteX422" fmla="*/ 524435 w 2651146"/>
                          <a:gd name="connsiteY422" fmla="*/ 3101940 h 3370881"/>
                          <a:gd name="connsiteX423" fmla="*/ 528918 w 2651146"/>
                          <a:gd name="connsiteY423" fmla="*/ 3088493 h 3370881"/>
                          <a:gd name="connsiteX424" fmla="*/ 542365 w 2651146"/>
                          <a:gd name="connsiteY424" fmla="*/ 3052634 h 3370881"/>
                          <a:gd name="connsiteX425" fmla="*/ 484094 w 2651146"/>
                          <a:gd name="connsiteY425" fmla="*/ 2886787 h 3370881"/>
                          <a:gd name="connsiteX426" fmla="*/ 443753 w 2651146"/>
                          <a:gd name="connsiteY426" fmla="*/ 2779211 h 3370881"/>
                          <a:gd name="connsiteX427" fmla="*/ 439270 w 2651146"/>
                          <a:gd name="connsiteY427" fmla="*/ 2752317 h 3370881"/>
                          <a:gd name="connsiteX428" fmla="*/ 430306 w 2651146"/>
                          <a:gd name="connsiteY428" fmla="*/ 2716458 h 3370881"/>
                          <a:gd name="connsiteX429" fmla="*/ 425823 w 2651146"/>
                          <a:gd name="connsiteY429" fmla="*/ 2680599 h 3370881"/>
                          <a:gd name="connsiteX430" fmla="*/ 398929 w 2651146"/>
                          <a:gd name="connsiteY430" fmla="*/ 2599917 h 3370881"/>
                          <a:gd name="connsiteX431" fmla="*/ 385482 w 2651146"/>
                          <a:gd name="connsiteY431" fmla="*/ 2568540 h 3370881"/>
                          <a:gd name="connsiteX432" fmla="*/ 381000 w 2651146"/>
                          <a:gd name="connsiteY432" fmla="*/ 2550611 h 3370881"/>
                          <a:gd name="connsiteX433" fmla="*/ 372035 w 2651146"/>
                          <a:gd name="connsiteY433" fmla="*/ 2483376 h 3370881"/>
                          <a:gd name="connsiteX434" fmla="*/ 367553 w 2651146"/>
                          <a:gd name="connsiteY434" fmla="*/ 2469929 h 3370881"/>
                          <a:gd name="connsiteX435" fmla="*/ 407894 w 2651146"/>
                          <a:gd name="connsiteY435" fmla="*/ 2451999 h 3370881"/>
                          <a:gd name="connsiteX436" fmla="*/ 515470 w 2651146"/>
                          <a:gd name="connsiteY436" fmla="*/ 2407176 h 3370881"/>
                          <a:gd name="connsiteX437" fmla="*/ 578223 w 2651146"/>
                          <a:gd name="connsiteY437" fmla="*/ 2353387 h 3370881"/>
                          <a:gd name="connsiteX438" fmla="*/ 587188 w 2651146"/>
                          <a:gd name="connsiteY438" fmla="*/ 2330976 h 3370881"/>
                          <a:gd name="connsiteX439" fmla="*/ 614082 w 2651146"/>
                          <a:gd name="connsiteY439" fmla="*/ 2254776 h 3370881"/>
                          <a:gd name="connsiteX440" fmla="*/ 649941 w 2651146"/>
                          <a:gd name="connsiteY440" fmla="*/ 2200987 h 3370881"/>
                          <a:gd name="connsiteX441" fmla="*/ 690282 w 2651146"/>
                          <a:gd name="connsiteY441" fmla="*/ 2174093 h 3370881"/>
                          <a:gd name="connsiteX442" fmla="*/ 703729 w 2651146"/>
                          <a:gd name="connsiteY442" fmla="*/ 2165129 h 3370881"/>
                          <a:gd name="connsiteX443" fmla="*/ 739588 w 2651146"/>
                          <a:gd name="connsiteY443" fmla="*/ 2147199 h 3370881"/>
                          <a:gd name="connsiteX444" fmla="*/ 708212 w 2651146"/>
                          <a:gd name="connsiteY444" fmla="*/ 2187540 h 3370881"/>
                          <a:gd name="connsiteX445" fmla="*/ 654423 w 2651146"/>
                          <a:gd name="connsiteY445" fmla="*/ 2241329 h 3370881"/>
                          <a:gd name="connsiteX446" fmla="*/ 636494 w 2651146"/>
                          <a:gd name="connsiteY446" fmla="*/ 2259258 h 3370881"/>
                          <a:gd name="connsiteX447" fmla="*/ 614082 w 2651146"/>
                          <a:gd name="connsiteY447" fmla="*/ 2286152 h 3370881"/>
                          <a:gd name="connsiteX448" fmla="*/ 605118 w 2651146"/>
                          <a:gd name="connsiteY448" fmla="*/ 2299599 h 3370881"/>
                          <a:gd name="connsiteX449" fmla="*/ 560294 w 2651146"/>
                          <a:gd name="connsiteY449" fmla="*/ 2335458 h 3370881"/>
                          <a:gd name="connsiteX450" fmla="*/ 524435 w 2651146"/>
                          <a:gd name="connsiteY450" fmla="*/ 2348905 h 3370881"/>
                          <a:gd name="connsiteX451" fmla="*/ 502023 w 2651146"/>
                          <a:gd name="connsiteY451" fmla="*/ 2362352 h 3370881"/>
                          <a:gd name="connsiteX452" fmla="*/ 461682 w 2651146"/>
                          <a:gd name="connsiteY452" fmla="*/ 2389246 h 3370881"/>
                          <a:gd name="connsiteX453" fmla="*/ 448235 w 2651146"/>
                          <a:gd name="connsiteY453" fmla="*/ 2398211 h 3370881"/>
                          <a:gd name="connsiteX454" fmla="*/ 430306 w 2651146"/>
                          <a:gd name="connsiteY454" fmla="*/ 2407176 h 3370881"/>
                          <a:gd name="connsiteX455" fmla="*/ 412376 w 2651146"/>
                          <a:gd name="connsiteY455" fmla="*/ 2420623 h 3370881"/>
                          <a:gd name="connsiteX456" fmla="*/ 389965 w 2651146"/>
                          <a:gd name="connsiteY456" fmla="*/ 2429587 h 3370881"/>
                          <a:gd name="connsiteX457" fmla="*/ 372035 w 2651146"/>
                          <a:gd name="connsiteY457" fmla="*/ 2443034 h 3370881"/>
                          <a:gd name="connsiteX458" fmla="*/ 318247 w 2651146"/>
                          <a:gd name="connsiteY458" fmla="*/ 2474411 h 3370881"/>
                          <a:gd name="connsiteX459" fmla="*/ 304800 w 2651146"/>
                          <a:gd name="connsiteY459" fmla="*/ 2492340 h 3370881"/>
                          <a:gd name="connsiteX460" fmla="*/ 282388 w 2651146"/>
                          <a:gd name="connsiteY460" fmla="*/ 2519234 h 3370881"/>
                          <a:gd name="connsiteX461" fmla="*/ 295835 w 2651146"/>
                          <a:gd name="connsiteY461" fmla="*/ 2815070 h 3370881"/>
                          <a:gd name="connsiteX462" fmla="*/ 300318 w 2651146"/>
                          <a:gd name="connsiteY462" fmla="*/ 2837481 h 3370881"/>
                          <a:gd name="connsiteX463" fmla="*/ 304800 w 2651146"/>
                          <a:gd name="connsiteY463" fmla="*/ 2868858 h 3370881"/>
                          <a:gd name="connsiteX464" fmla="*/ 309282 w 2651146"/>
                          <a:gd name="connsiteY464" fmla="*/ 2927129 h 3370881"/>
                          <a:gd name="connsiteX465" fmla="*/ 322729 w 2651146"/>
                          <a:gd name="connsiteY465" fmla="*/ 2985399 h 3370881"/>
                          <a:gd name="connsiteX466" fmla="*/ 327212 w 2651146"/>
                          <a:gd name="connsiteY466" fmla="*/ 3012293 h 3370881"/>
                          <a:gd name="connsiteX467" fmla="*/ 331694 w 2651146"/>
                          <a:gd name="connsiteY467" fmla="*/ 3043670 h 3370881"/>
                          <a:gd name="connsiteX468" fmla="*/ 345141 w 2651146"/>
                          <a:gd name="connsiteY468" fmla="*/ 3070564 h 3370881"/>
                          <a:gd name="connsiteX469" fmla="*/ 367553 w 2651146"/>
                          <a:gd name="connsiteY469" fmla="*/ 3124352 h 3370881"/>
                          <a:gd name="connsiteX470" fmla="*/ 381000 w 2651146"/>
                          <a:gd name="connsiteY470" fmla="*/ 3182623 h 3370881"/>
                          <a:gd name="connsiteX471" fmla="*/ 389965 w 2651146"/>
                          <a:gd name="connsiteY471" fmla="*/ 3196070 h 3370881"/>
                          <a:gd name="connsiteX472" fmla="*/ 394447 w 2651146"/>
                          <a:gd name="connsiteY472" fmla="*/ 3213999 h 3370881"/>
                          <a:gd name="connsiteX473" fmla="*/ 412376 w 2651146"/>
                          <a:gd name="connsiteY473" fmla="*/ 3245376 h 3370881"/>
                          <a:gd name="connsiteX474" fmla="*/ 416859 w 2651146"/>
                          <a:gd name="connsiteY474" fmla="*/ 3258823 h 3370881"/>
                          <a:gd name="connsiteX475" fmla="*/ 425823 w 2651146"/>
                          <a:gd name="connsiteY475" fmla="*/ 3272270 h 3370881"/>
                          <a:gd name="connsiteX476" fmla="*/ 439270 w 2651146"/>
                          <a:gd name="connsiteY476" fmla="*/ 3303646 h 3370881"/>
                          <a:gd name="connsiteX477" fmla="*/ 439270 w 2651146"/>
                          <a:gd name="connsiteY477" fmla="*/ 3352952 h 3370881"/>
                          <a:gd name="connsiteX478" fmla="*/ 430306 w 2651146"/>
                          <a:gd name="connsiteY478" fmla="*/ 3366399 h 3370881"/>
                          <a:gd name="connsiteX479" fmla="*/ 412376 w 2651146"/>
                          <a:gd name="connsiteY479" fmla="*/ 3370881 h 3370881"/>
                          <a:gd name="connsiteX480" fmla="*/ 295835 w 2651146"/>
                          <a:gd name="connsiteY480" fmla="*/ 3357434 h 3370881"/>
                          <a:gd name="connsiteX481" fmla="*/ 264459 w 2651146"/>
                          <a:gd name="connsiteY481" fmla="*/ 3276752 h 3370881"/>
                          <a:gd name="connsiteX482" fmla="*/ 259976 w 2651146"/>
                          <a:gd name="connsiteY482" fmla="*/ 3240893 h 3370881"/>
                          <a:gd name="connsiteX483" fmla="*/ 246529 w 2651146"/>
                          <a:gd name="connsiteY483" fmla="*/ 3178140 h 3370881"/>
                          <a:gd name="connsiteX484" fmla="*/ 237565 w 2651146"/>
                          <a:gd name="connsiteY484" fmla="*/ 3084011 h 3370881"/>
                          <a:gd name="connsiteX485" fmla="*/ 228600 w 2651146"/>
                          <a:gd name="connsiteY485" fmla="*/ 3057117 h 3370881"/>
                          <a:gd name="connsiteX486" fmla="*/ 219635 w 2651146"/>
                          <a:gd name="connsiteY486" fmla="*/ 3021258 h 3370881"/>
                          <a:gd name="connsiteX487" fmla="*/ 206188 w 2651146"/>
                          <a:gd name="connsiteY487" fmla="*/ 2980917 h 3370881"/>
                          <a:gd name="connsiteX488" fmla="*/ 201706 w 2651146"/>
                          <a:gd name="connsiteY488" fmla="*/ 2949540 h 3370881"/>
                          <a:gd name="connsiteX489" fmla="*/ 197223 w 2651146"/>
                          <a:gd name="connsiteY489" fmla="*/ 2927129 h 3370881"/>
                          <a:gd name="connsiteX490" fmla="*/ 192741 w 2651146"/>
                          <a:gd name="connsiteY490" fmla="*/ 2891270 h 3370881"/>
                          <a:gd name="connsiteX491" fmla="*/ 188259 w 2651146"/>
                          <a:gd name="connsiteY491" fmla="*/ 2850929 h 3370881"/>
                          <a:gd name="connsiteX492" fmla="*/ 179294 w 2651146"/>
                          <a:gd name="connsiteY492" fmla="*/ 2824034 h 3370881"/>
                          <a:gd name="connsiteX493" fmla="*/ 165847 w 2651146"/>
                          <a:gd name="connsiteY493" fmla="*/ 2774729 h 3370881"/>
                          <a:gd name="connsiteX494" fmla="*/ 161365 w 2651146"/>
                          <a:gd name="connsiteY494" fmla="*/ 2747834 h 3370881"/>
                          <a:gd name="connsiteX495" fmla="*/ 156882 w 2651146"/>
                          <a:gd name="connsiteY495" fmla="*/ 2559576 h 3370881"/>
                          <a:gd name="connsiteX496" fmla="*/ 152400 w 2651146"/>
                          <a:gd name="connsiteY496" fmla="*/ 2519234 h 3370881"/>
                          <a:gd name="connsiteX497" fmla="*/ 143435 w 2651146"/>
                          <a:gd name="connsiteY497" fmla="*/ 2384764 h 3370881"/>
                          <a:gd name="connsiteX498" fmla="*/ 129988 w 2651146"/>
                          <a:gd name="connsiteY498" fmla="*/ 2344423 h 3370881"/>
                          <a:gd name="connsiteX499" fmla="*/ 125506 w 2651146"/>
                          <a:gd name="connsiteY499" fmla="*/ 2330976 h 3370881"/>
                          <a:gd name="connsiteX500" fmla="*/ 138953 w 2651146"/>
                          <a:gd name="connsiteY500" fmla="*/ 2313046 h 3370881"/>
                          <a:gd name="connsiteX501" fmla="*/ 152400 w 2651146"/>
                          <a:gd name="connsiteY501" fmla="*/ 2304081 h 3370881"/>
                          <a:gd name="connsiteX502" fmla="*/ 170329 w 2651146"/>
                          <a:gd name="connsiteY502" fmla="*/ 2259258 h 3370881"/>
                          <a:gd name="connsiteX503" fmla="*/ 188259 w 2651146"/>
                          <a:gd name="connsiteY503" fmla="*/ 2223399 h 3370881"/>
                          <a:gd name="connsiteX504" fmla="*/ 206188 w 2651146"/>
                          <a:gd name="connsiteY504" fmla="*/ 2187540 h 3370881"/>
                          <a:gd name="connsiteX505" fmla="*/ 210670 w 2651146"/>
                          <a:gd name="connsiteY505" fmla="*/ 2174093 h 3370881"/>
                          <a:gd name="connsiteX506" fmla="*/ 219635 w 2651146"/>
                          <a:gd name="connsiteY506" fmla="*/ 2115823 h 3370881"/>
                          <a:gd name="connsiteX507" fmla="*/ 210670 w 2651146"/>
                          <a:gd name="connsiteY507" fmla="*/ 1958940 h 3370881"/>
                          <a:gd name="connsiteX508" fmla="*/ 192741 w 2651146"/>
                          <a:gd name="connsiteY508" fmla="*/ 1923081 h 3370881"/>
                          <a:gd name="connsiteX509" fmla="*/ 179294 w 2651146"/>
                          <a:gd name="connsiteY509" fmla="*/ 1891705 h 3370881"/>
                          <a:gd name="connsiteX510" fmla="*/ 165847 w 2651146"/>
                          <a:gd name="connsiteY510" fmla="*/ 1864811 h 3370881"/>
                          <a:gd name="connsiteX511" fmla="*/ 152400 w 2651146"/>
                          <a:gd name="connsiteY511" fmla="*/ 1833434 h 3370881"/>
                          <a:gd name="connsiteX512" fmla="*/ 143435 w 2651146"/>
                          <a:gd name="connsiteY512" fmla="*/ 1819987 h 3370881"/>
                          <a:gd name="connsiteX513" fmla="*/ 107576 w 2651146"/>
                          <a:gd name="connsiteY513" fmla="*/ 1784129 h 3370881"/>
                          <a:gd name="connsiteX514" fmla="*/ 94129 w 2651146"/>
                          <a:gd name="connsiteY514" fmla="*/ 1779646 h 3370881"/>
                          <a:gd name="connsiteX515" fmla="*/ 71718 w 2651146"/>
                          <a:gd name="connsiteY515" fmla="*/ 1770681 h 3370881"/>
                          <a:gd name="connsiteX516" fmla="*/ 58270 w 2651146"/>
                          <a:gd name="connsiteY516" fmla="*/ 1761717 h 3370881"/>
                          <a:gd name="connsiteX517" fmla="*/ 26894 w 2651146"/>
                          <a:gd name="connsiteY517" fmla="*/ 1730340 h 3370881"/>
                          <a:gd name="connsiteX518" fmla="*/ 0 w 2651146"/>
                          <a:gd name="connsiteY518" fmla="*/ 1707929 h 3370881"/>
                          <a:gd name="connsiteX0" fmla="*/ 0 w 2651134"/>
                          <a:gd name="connsiteY0" fmla="*/ 1707929 h 3370881"/>
                          <a:gd name="connsiteX1" fmla="*/ 22412 w 2651134"/>
                          <a:gd name="connsiteY1" fmla="*/ 1698964 h 3370881"/>
                          <a:gd name="connsiteX2" fmla="*/ 31376 w 2651134"/>
                          <a:gd name="connsiteY2" fmla="*/ 1681034 h 3370881"/>
                          <a:gd name="connsiteX3" fmla="*/ 44823 w 2651134"/>
                          <a:gd name="connsiteY3" fmla="*/ 1672070 h 3370881"/>
                          <a:gd name="connsiteX4" fmla="*/ 58270 w 2651134"/>
                          <a:gd name="connsiteY4" fmla="*/ 1654140 h 3370881"/>
                          <a:gd name="connsiteX5" fmla="*/ 76200 w 2651134"/>
                          <a:gd name="connsiteY5" fmla="*/ 1645176 h 3370881"/>
                          <a:gd name="connsiteX6" fmla="*/ 98612 w 2651134"/>
                          <a:gd name="connsiteY6" fmla="*/ 1636211 h 3370881"/>
                          <a:gd name="connsiteX7" fmla="*/ 125506 w 2651134"/>
                          <a:gd name="connsiteY7" fmla="*/ 1627246 h 3370881"/>
                          <a:gd name="connsiteX8" fmla="*/ 152400 w 2651134"/>
                          <a:gd name="connsiteY8" fmla="*/ 1609317 h 3370881"/>
                          <a:gd name="connsiteX9" fmla="*/ 170329 w 2651134"/>
                          <a:gd name="connsiteY9" fmla="*/ 1600352 h 3370881"/>
                          <a:gd name="connsiteX10" fmla="*/ 188259 w 2651134"/>
                          <a:gd name="connsiteY10" fmla="*/ 1582423 h 3370881"/>
                          <a:gd name="connsiteX11" fmla="*/ 228600 w 2651134"/>
                          <a:gd name="connsiteY11" fmla="*/ 1564493 h 3370881"/>
                          <a:gd name="connsiteX12" fmla="*/ 255494 w 2651134"/>
                          <a:gd name="connsiteY12" fmla="*/ 1546564 h 3370881"/>
                          <a:gd name="connsiteX13" fmla="*/ 300318 w 2651134"/>
                          <a:gd name="connsiteY13" fmla="*/ 1524152 h 3370881"/>
                          <a:gd name="connsiteX14" fmla="*/ 313765 w 2651134"/>
                          <a:gd name="connsiteY14" fmla="*/ 1515187 h 3370881"/>
                          <a:gd name="connsiteX15" fmla="*/ 340659 w 2651134"/>
                          <a:gd name="connsiteY15" fmla="*/ 1510705 h 3370881"/>
                          <a:gd name="connsiteX16" fmla="*/ 363070 w 2651134"/>
                          <a:gd name="connsiteY16" fmla="*/ 1506223 h 3370881"/>
                          <a:gd name="connsiteX17" fmla="*/ 389965 w 2651134"/>
                          <a:gd name="connsiteY17" fmla="*/ 1501740 h 3370881"/>
                          <a:gd name="connsiteX18" fmla="*/ 425823 w 2651134"/>
                          <a:gd name="connsiteY18" fmla="*/ 1497258 h 3370881"/>
                          <a:gd name="connsiteX19" fmla="*/ 470647 w 2651134"/>
                          <a:gd name="connsiteY19" fmla="*/ 1488293 h 3370881"/>
                          <a:gd name="connsiteX20" fmla="*/ 515470 w 2651134"/>
                          <a:gd name="connsiteY20" fmla="*/ 1479329 h 3370881"/>
                          <a:gd name="connsiteX21" fmla="*/ 528918 w 2651134"/>
                          <a:gd name="connsiteY21" fmla="*/ 1470364 h 3370881"/>
                          <a:gd name="connsiteX22" fmla="*/ 600635 w 2651134"/>
                          <a:gd name="connsiteY22" fmla="*/ 1456917 h 3370881"/>
                          <a:gd name="connsiteX23" fmla="*/ 690282 w 2651134"/>
                          <a:gd name="connsiteY23" fmla="*/ 1447952 h 3370881"/>
                          <a:gd name="connsiteX24" fmla="*/ 793376 w 2651134"/>
                          <a:gd name="connsiteY24" fmla="*/ 1452434 h 3370881"/>
                          <a:gd name="connsiteX25" fmla="*/ 874059 w 2651134"/>
                          <a:gd name="connsiteY25" fmla="*/ 1465881 h 3370881"/>
                          <a:gd name="connsiteX26" fmla="*/ 914400 w 2651134"/>
                          <a:gd name="connsiteY26" fmla="*/ 1470364 h 3370881"/>
                          <a:gd name="connsiteX27" fmla="*/ 1030941 w 2651134"/>
                          <a:gd name="connsiteY27" fmla="*/ 1483811 h 3370881"/>
                          <a:gd name="connsiteX28" fmla="*/ 1151965 w 2651134"/>
                          <a:gd name="connsiteY28" fmla="*/ 1492776 h 3370881"/>
                          <a:gd name="connsiteX29" fmla="*/ 1281953 w 2651134"/>
                          <a:gd name="connsiteY29" fmla="*/ 1501740 h 3370881"/>
                          <a:gd name="connsiteX30" fmla="*/ 1465729 w 2651134"/>
                          <a:gd name="connsiteY30" fmla="*/ 1497258 h 3370881"/>
                          <a:gd name="connsiteX31" fmla="*/ 1510553 w 2651134"/>
                          <a:gd name="connsiteY31" fmla="*/ 1492776 h 3370881"/>
                          <a:gd name="connsiteX32" fmla="*/ 1582270 w 2651134"/>
                          <a:gd name="connsiteY32" fmla="*/ 1461399 h 3370881"/>
                          <a:gd name="connsiteX33" fmla="*/ 1604682 w 2651134"/>
                          <a:gd name="connsiteY33" fmla="*/ 1456917 h 3370881"/>
                          <a:gd name="connsiteX34" fmla="*/ 1622612 w 2651134"/>
                          <a:gd name="connsiteY34" fmla="*/ 1447952 h 3370881"/>
                          <a:gd name="connsiteX35" fmla="*/ 1645023 w 2651134"/>
                          <a:gd name="connsiteY35" fmla="*/ 1438987 h 3370881"/>
                          <a:gd name="connsiteX36" fmla="*/ 1662953 w 2651134"/>
                          <a:gd name="connsiteY36" fmla="*/ 1425540 h 3370881"/>
                          <a:gd name="connsiteX37" fmla="*/ 1698812 w 2651134"/>
                          <a:gd name="connsiteY37" fmla="*/ 1407611 h 3370881"/>
                          <a:gd name="connsiteX38" fmla="*/ 1739153 w 2651134"/>
                          <a:gd name="connsiteY38" fmla="*/ 1380717 h 3370881"/>
                          <a:gd name="connsiteX39" fmla="*/ 1752600 w 2651134"/>
                          <a:gd name="connsiteY39" fmla="*/ 1367270 h 3370881"/>
                          <a:gd name="connsiteX40" fmla="*/ 1775012 w 2651134"/>
                          <a:gd name="connsiteY40" fmla="*/ 1353823 h 3370881"/>
                          <a:gd name="connsiteX41" fmla="*/ 1797423 w 2651134"/>
                          <a:gd name="connsiteY41" fmla="*/ 1335893 h 3370881"/>
                          <a:gd name="connsiteX42" fmla="*/ 1810870 w 2651134"/>
                          <a:gd name="connsiteY42" fmla="*/ 1304517 h 3370881"/>
                          <a:gd name="connsiteX43" fmla="*/ 1815353 w 2651134"/>
                          <a:gd name="connsiteY43" fmla="*/ 1291070 h 3370881"/>
                          <a:gd name="connsiteX44" fmla="*/ 1801906 w 2651134"/>
                          <a:gd name="connsiteY44" fmla="*/ 1138670 h 3370881"/>
                          <a:gd name="connsiteX45" fmla="*/ 1792941 w 2651134"/>
                          <a:gd name="connsiteY45" fmla="*/ 1125223 h 3370881"/>
                          <a:gd name="connsiteX46" fmla="*/ 1757082 w 2651134"/>
                          <a:gd name="connsiteY46" fmla="*/ 1093846 h 3370881"/>
                          <a:gd name="connsiteX47" fmla="*/ 1730188 w 2651134"/>
                          <a:gd name="connsiteY47" fmla="*/ 1066952 h 3370881"/>
                          <a:gd name="connsiteX48" fmla="*/ 1703294 w 2651134"/>
                          <a:gd name="connsiteY48" fmla="*/ 1049023 h 3370881"/>
                          <a:gd name="connsiteX49" fmla="*/ 1622612 w 2651134"/>
                          <a:gd name="connsiteY49" fmla="*/ 1053505 h 3370881"/>
                          <a:gd name="connsiteX50" fmla="*/ 1595718 w 2651134"/>
                          <a:gd name="connsiteY50" fmla="*/ 1062470 h 3370881"/>
                          <a:gd name="connsiteX51" fmla="*/ 1573306 w 2651134"/>
                          <a:gd name="connsiteY51" fmla="*/ 1066952 h 3370881"/>
                          <a:gd name="connsiteX52" fmla="*/ 1453385 w 2651134"/>
                          <a:gd name="connsiteY52" fmla="*/ 1082761 h 3370881"/>
                          <a:gd name="connsiteX53" fmla="*/ 1326776 w 2651134"/>
                          <a:gd name="connsiteY53" fmla="*/ 1062470 h 3370881"/>
                          <a:gd name="connsiteX54" fmla="*/ 1308847 w 2651134"/>
                          <a:gd name="connsiteY54" fmla="*/ 1057987 h 3370881"/>
                          <a:gd name="connsiteX55" fmla="*/ 1277470 w 2651134"/>
                          <a:gd name="connsiteY55" fmla="*/ 1053505 h 3370881"/>
                          <a:gd name="connsiteX56" fmla="*/ 1259541 w 2651134"/>
                          <a:gd name="connsiteY56" fmla="*/ 1049023 h 3370881"/>
                          <a:gd name="connsiteX57" fmla="*/ 1232647 w 2651134"/>
                          <a:gd name="connsiteY57" fmla="*/ 1044540 h 3370881"/>
                          <a:gd name="connsiteX58" fmla="*/ 1053353 w 2651134"/>
                          <a:gd name="connsiteY58" fmla="*/ 1049023 h 3370881"/>
                          <a:gd name="connsiteX59" fmla="*/ 1035423 w 2651134"/>
                          <a:gd name="connsiteY59" fmla="*/ 1053505 h 3370881"/>
                          <a:gd name="connsiteX60" fmla="*/ 1008529 w 2651134"/>
                          <a:gd name="connsiteY60" fmla="*/ 1057987 h 3370881"/>
                          <a:gd name="connsiteX61" fmla="*/ 995082 w 2651134"/>
                          <a:gd name="connsiteY61" fmla="*/ 1062470 h 3370881"/>
                          <a:gd name="connsiteX62" fmla="*/ 945776 w 2651134"/>
                          <a:gd name="connsiteY62" fmla="*/ 1031093 h 3370881"/>
                          <a:gd name="connsiteX63" fmla="*/ 941294 w 2651134"/>
                          <a:gd name="connsiteY63" fmla="*/ 1017646 h 3370881"/>
                          <a:gd name="connsiteX64" fmla="*/ 932329 w 2651134"/>
                          <a:gd name="connsiteY64" fmla="*/ 919034 h 3370881"/>
                          <a:gd name="connsiteX65" fmla="*/ 914400 w 2651134"/>
                          <a:gd name="connsiteY65" fmla="*/ 901105 h 3370881"/>
                          <a:gd name="connsiteX66" fmla="*/ 918882 w 2651134"/>
                          <a:gd name="connsiteY66" fmla="*/ 869729 h 3370881"/>
                          <a:gd name="connsiteX67" fmla="*/ 941294 w 2651134"/>
                          <a:gd name="connsiteY67" fmla="*/ 865246 h 3370881"/>
                          <a:gd name="connsiteX68" fmla="*/ 959223 w 2651134"/>
                          <a:gd name="connsiteY68" fmla="*/ 851799 h 3370881"/>
                          <a:gd name="connsiteX69" fmla="*/ 990600 w 2651134"/>
                          <a:gd name="connsiteY69" fmla="*/ 847317 h 3370881"/>
                          <a:gd name="connsiteX70" fmla="*/ 1129553 w 2651134"/>
                          <a:gd name="connsiteY70" fmla="*/ 838352 h 3370881"/>
                          <a:gd name="connsiteX71" fmla="*/ 1147482 w 2651134"/>
                          <a:gd name="connsiteY71" fmla="*/ 829387 h 3370881"/>
                          <a:gd name="connsiteX72" fmla="*/ 1178859 w 2651134"/>
                          <a:gd name="connsiteY72" fmla="*/ 806976 h 3370881"/>
                          <a:gd name="connsiteX73" fmla="*/ 1192306 w 2651134"/>
                          <a:gd name="connsiteY73" fmla="*/ 793529 h 3370881"/>
                          <a:gd name="connsiteX74" fmla="*/ 1214718 w 2651134"/>
                          <a:gd name="connsiteY74" fmla="*/ 784564 h 3370881"/>
                          <a:gd name="connsiteX75" fmla="*/ 1241612 w 2651134"/>
                          <a:gd name="connsiteY75" fmla="*/ 771117 h 3370881"/>
                          <a:gd name="connsiteX76" fmla="*/ 1277470 w 2651134"/>
                          <a:gd name="connsiteY76" fmla="*/ 753187 h 3370881"/>
                          <a:gd name="connsiteX77" fmla="*/ 1295400 w 2651134"/>
                          <a:gd name="connsiteY77" fmla="*/ 730776 h 3370881"/>
                          <a:gd name="connsiteX78" fmla="*/ 1317812 w 2651134"/>
                          <a:gd name="connsiteY78" fmla="*/ 708364 h 3370881"/>
                          <a:gd name="connsiteX79" fmla="*/ 1353670 w 2651134"/>
                          <a:gd name="connsiteY79" fmla="*/ 663540 h 3370881"/>
                          <a:gd name="connsiteX80" fmla="*/ 1371600 w 2651134"/>
                          <a:gd name="connsiteY80" fmla="*/ 636646 h 3370881"/>
                          <a:gd name="connsiteX81" fmla="*/ 1380565 w 2651134"/>
                          <a:gd name="connsiteY81" fmla="*/ 596305 h 3370881"/>
                          <a:gd name="connsiteX82" fmla="*/ 1385047 w 2651134"/>
                          <a:gd name="connsiteY82" fmla="*/ 582858 h 3370881"/>
                          <a:gd name="connsiteX83" fmla="*/ 1380565 w 2651134"/>
                          <a:gd name="connsiteY83" fmla="*/ 533552 h 3370881"/>
                          <a:gd name="connsiteX84" fmla="*/ 1367118 w 2651134"/>
                          <a:gd name="connsiteY84" fmla="*/ 524587 h 3370881"/>
                          <a:gd name="connsiteX85" fmla="*/ 1349188 w 2651134"/>
                          <a:gd name="connsiteY85" fmla="*/ 520105 h 3370881"/>
                          <a:gd name="connsiteX86" fmla="*/ 1326776 w 2651134"/>
                          <a:gd name="connsiteY86" fmla="*/ 511140 h 3370881"/>
                          <a:gd name="connsiteX87" fmla="*/ 1281953 w 2651134"/>
                          <a:gd name="connsiteY87" fmla="*/ 515623 h 3370881"/>
                          <a:gd name="connsiteX88" fmla="*/ 1250576 w 2651134"/>
                          <a:gd name="connsiteY88" fmla="*/ 529070 h 3370881"/>
                          <a:gd name="connsiteX89" fmla="*/ 1210235 w 2651134"/>
                          <a:gd name="connsiteY89" fmla="*/ 542517 h 3370881"/>
                          <a:gd name="connsiteX90" fmla="*/ 1183341 w 2651134"/>
                          <a:gd name="connsiteY90" fmla="*/ 555964 h 3370881"/>
                          <a:gd name="connsiteX91" fmla="*/ 1160929 w 2651134"/>
                          <a:gd name="connsiteY91" fmla="*/ 569411 h 3370881"/>
                          <a:gd name="connsiteX92" fmla="*/ 1134035 w 2651134"/>
                          <a:gd name="connsiteY92" fmla="*/ 578376 h 3370881"/>
                          <a:gd name="connsiteX93" fmla="*/ 1111623 w 2651134"/>
                          <a:gd name="connsiteY93" fmla="*/ 587340 h 3370881"/>
                          <a:gd name="connsiteX94" fmla="*/ 1084729 w 2651134"/>
                          <a:gd name="connsiteY94" fmla="*/ 596305 h 3370881"/>
                          <a:gd name="connsiteX95" fmla="*/ 986118 w 2651134"/>
                          <a:gd name="connsiteY95" fmla="*/ 591823 h 3370881"/>
                          <a:gd name="connsiteX96" fmla="*/ 927847 w 2651134"/>
                          <a:gd name="connsiteY96" fmla="*/ 578376 h 3370881"/>
                          <a:gd name="connsiteX97" fmla="*/ 896470 w 2651134"/>
                          <a:gd name="connsiteY97" fmla="*/ 555964 h 3370881"/>
                          <a:gd name="connsiteX98" fmla="*/ 883023 w 2651134"/>
                          <a:gd name="connsiteY98" fmla="*/ 546999 h 3370881"/>
                          <a:gd name="connsiteX99" fmla="*/ 865094 w 2651134"/>
                          <a:gd name="connsiteY99" fmla="*/ 497693 h 3370881"/>
                          <a:gd name="connsiteX100" fmla="*/ 869576 w 2651134"/>
                          <a:gd name="connsiteY100" fmla="*/ 403564 h 3370881"/>
                          <a:gd name="connsiteX101" fmla="*/ 874059 w 2651134"/>
                          <a:gd name="connsiteY101" fmla="*/ 385634 h 3370881"/>
                          <a:gd name="connsiteX102" fmla="*/ 883023 w 2651134"/>
                          <a:gd name="connsiteY102" fmla="*/ 372187 h 3370881"/>
                          <a:gd name="connsiteX103" fmla="*/ 909918 w 2651134"/>
                          <a:gd name="connsiteY103" fmla="*/ 363223 h 3370881"/>
                          <a:gd name="connsiteX104" fmla="*/ 914400 w 2651134"/>
                          <a:gd name="connsiteY104" fmla="*/ 385634 h 3370881"/>
                          <a:gd name="connsiteX105" fmla="*/ 909918 w 2651134"/>
                          <a:gd name="connsiteY105" fmla="*/ 408046 h 3370881"/>
                          <a:gd name="connsiteX106" fmla="*/ 900953 w 2651134"/>
                          <a:gd name="connsiteY106" fmla="*/ 466317 h 3370881"/>
                          <a:gd name="connsiteX107" fmla="*/ 905435 w 2651134"/>
                          <a:gd name="connsiteY107" fmla="*/ 515623 h 3370881"/>
                          <a:gd name="connsiteX108" fmla="*/ 932329 w 2651134"/>
                          <a:gd name="connsiteY108" fmla="*/ 551481 h 3370881"/>
                          <a:gd name="connsiteX109" fmla="*/ 954741 w 2651134"/>
                          <a:gd name="connsiteY109" fmla="*/ 560446 h 3370881"/>
                          <a:gd name="connsiteX110" fmla="*/ 972670 w 2651134"/>
                          <a:gd name="connsiteY110" fmla="*/ 569411 h 3370881"/>
                          <a:gd name="connsiteX111" fmla="*/ 1066800 w 2651134"/>
                          <a:gd name="connsiteY111" fmla="*/ 564929 h 3370881"/>
                          <a:gd name="connsiteX112" fmla="*/ 1111623 w 2651134"/>
                          <a:gd name="connsiteY112" fmla="*/ 551481 h 3370881"/>
                          <a:gd name="connsiteX113" fmla="*/ 1129553 w 2651134"/>
                          <a:gd name="connsiteY113" fmla="*/ 538034 h 3370881"/>
                          <a:gd name="connsiteX114" fmla="*/ 1156447 w 2651134"/>
                          <a:gd name="connsiteY114" fmla="*/ 511140 h 3370881"/>
                          <a:gd name="connsiteX115" fmla="*/ 1160929 w 2651134"/>
                          <a:gd name="connsiteY115" fmla="*/ 493211 h 3370881"/>
                          <a:gd name="connsiteX116" fmla="*/ 1178859 w 2651134"/>
                          <a:gd name="connsiteY116" fmla="*/ 331846 h 3370881"/>
                          <a:gd name="connsiteX117" fmla="*/ 1215315 w 2651134"/>
                          <a:gd name="connsiteY117" fmla="*/ 270289 h 3370881"/>
                          <a:gd name="connsiteX118" fmla="*/ 1214718 w 2651134"/>
                          <a:gd name="connsiteY118" fmla="*/ 367705 h 3370881"/>
                          <a:gd name="connsiteX119" fmla="*/ 1201270 w 2651134"/>
                          <a:gd name="connsiteY119" fmla="*/ 412529 h 3370881"/>
                          <a:gd name="connsiteX120" fmla="*/ 1210235 w 2651134"/>
                          <a:gd name="connsiteY120" fmla="*/ 461834 h 3370881"/>
                          <a:gd name="connsiteX121" fmla="*/ 1214718 w 2651134"/>
                          <a:gd name="connsiteY121" fmla="*/ 475281 h 3370881"/>
                          <a:gd name="connsiteX122" fmla="*/ 1228165 w 2651134"/>
                          <a:gd name="connsiteY122" fmla="*/ 484246 h 3370881"/>
                          <a:gd name="connsiteX123" fmla="*/ 1250576 w 2651134"/>
                          <a:gd name="connsiteY123" fmla="*/ 502176 h 3370881"/>
                          <a:gd name="connsiteX124" fmla="*/ 1317812 w 2651134"/>
                          <a:gd name="connsiteY124" fmla="*/ 497693 h 3370881"/>
                          <a:gd name="connsiteX125" fmla="*/ 1353670 w 2651134"/>
                          <a:gd name="connsiteY125" fmla="*/ 488729 h 3370881"/>
                          <a:gd name="connsiteX126" fmla="*/ 1506070 w 2651134"/>
                          <a:gd name="connsiteY126" fmla="*/ 457352 h 3370881"/>
                          <a:gd name="connsiteX127" fmla="*/ 1550894 w 2651134"/>
                          <a:gd name="connsiteY127" fmla="*/ 430458 h 3370881"/>
                          <a:gd name="connsiteX128" fmla="*/ 1564341 w 2651134"/>
                          <a:gd name="connsiteY128" fmla="*/ 417011 h 3370881"/>
                          <a:gd name="connsiteX129" fmla="*/ 1586753 w 2651134"/>
                          <a:gd name="connsiteY129" fmla="*/ 399081 h 3370881"/>
                          <a:gd name="connsiteX130" fmla="*/ 1595718 w 2651134"/>
                          <a:gd name="connsiteY130" fmla="*/ 381152 h 3370881"/>
                          <a:gd name="connsiteX131" fmla="*/ 1600200 w 2651134"/>
                          <a:gd name="connsiteY131" fmla="*/ 363223 h 3370881"/>
                          <a:gd name="connsiteX132" fmla="*/ 1609165 w 2651134"/>
                          <a:gd name="connsiteY132" fmla="*/ 313917 h 3370881"/>
                          <a:gd name="connsiteX133" fmla="*/ 1537447 w 2651134"/>
                          <a:gd name="connsiteY133" fmla="*/ 188411 h 3370881"/>
                          <a:gd name="connsiteX134" fmla="*/ 1613647 w 2651134"/>
                          <a:gd name="connsiteY134" fmla="*/ 399081 h 3370881"/>
                          <a:gd name="connsiteX135" fmla="*/ 1627094 w 2651134"/>
                          <a:gd name="connsiteY135" fmla="*/ 417011 h 3370881"/>
                          <a:gd name="connsiteX136" fmla="*/ 1658470 w 2651134"/>
                          <a:gd name="connsiteY136" fmla="*/ 412529 h 3370881"/>
                          <a:gd name="connsiteX137" fmla="*/ 1685365 w 2651134"/>
                          <a:gd name="connsiteY137" fmla="*/ 390117 h 3370881"/>
                          <a:gd name="connsiteX138" fmla="*/ 1694329 w 2651134"/>
                          <a:gd name="connsiteY138" fmla="*/ 376670 h 3370881"/>
                          <a:gd name="connsiteX139" fmla="*/ 1734670 w 2651134"/>
                          <a:gd name="connsiteY139" fmla="*/ 354258 h 3370881"/>
                          <a:gd name="connsiteX140" fmla="*/ 1743635 w 2651134"/>
                          <a:gd name="connsiteY140" fmla="*/ 340811 h 3370881"/>
                          <a:gd name="connsiteX141" fmla="*/ 1757082 w 2651134"/>
                          <a:gd name="connsiteY141" fmla="*/ 336329 h 3370881"/>
                          <a:gd name="connsiteX142" fmla="*/ 1899621 w 2651134"/>
                          <a:gd name="connsiteY142" fmla="*/ 211719 h 3370881"/>
                          <a:gd name="connsiteX143" fmla="*/ 1772023 w 2651134"/>
                          <a:gd name="connsiteY143" fmla="*/ 77249 h 3370881"/>
                          <a:gd name="connsiteX144" fmla="*/ 1824225 w 2651134"/>
                          <a:gd name="connsiteY144" fmla="*/ 214081 h 3370881"/>
                          <a:gd name="connsiteX145" fmla="*/ 1843741 w 2651134"/>
                          <a:gd name="connsiteY145" fmla="*/ 328858 h 3370881"/>
                          <a:gd name="connsiteX146" fmla="*/ 1788459 w 2651134"/>
                          <a:gd name="connsiteY146" fmla="*/ 367705 h 3370881"/>
                          <a:gd name="connsiteX147" fmla="*/ 1761565 w 2651134"/>
                          <a:gd name="connsiteY147" fmla="*/ 390117 h 3370881"/>
                          <a:gd name="connsiteX148" fmla="*/ 1783976 w 2651134"/>
                          <a:gd name="connsiteY148" fmla="*/ 399081 h 3370881"/>
                          <a:gd name="connsiteX149" fmla="*/ 1878106 w 2651134"/>
                          <a:gd name="connsiteY149" fmla="*/ 390117 h 3370881"/>
                          <a:gd name="connsiteX150" fmla="*/ 1891553 w 2651134"/>
                          <a:gd name="connsiteY150" fmla="*/ 381152 h 3370881"/>
                          <a:gd name="connsiteX151" fmla="*/ 1918447 w 2651134"/>
                          <a:gd name="connsiteY151" fmla="*/ 372187 h 3370881"/>
                          <a:gd name="connsiteX152" fmla="*/ 1940859 w 2651134"/>
                          <a:gd name="connsiteY152" fmla="*/ 358740 h 3370881"/>
                          <a:gd name="connsiteX153" fmla="*/ 1954306 w 2651134"/>
                          <a:gd name="connsiteY153" fmla="*/ 354258 h 3370881"/>
                          <a:gd name="connsiteX154" fmla="*/ 2166172 w 2651134"/>
                          <a:gd name="connsiteY154" fmla="*/ 215604 h 3370881"/>
                          <a:gd name="connsiteX155" fmla="*/ 2069054 w 2651134"/>
                          <a:gd name="connsiteY155" fmla="*/ 40493 h 3370881"/>
                          <a:gd name="connsiteX156" fmla="*/ 2078225 w 2651134"/>
                          <a:gd name="connsiteY156" fmla="*/ 188681 h 3370881"/>
                          <a:gd name="connsiteX157" fmla="*/ 1999129 w 2651134"/>
                          <a:gd name="connsiteY157" fmla="*/ 358740 h 3370881"/>
                          <a:gd name="connsiteX158" fmla="*/ 1994647 w 2651134"/>
                          <a:gd name="connsiteY158" fmla="*/ 372187 h 3370881"/>
                          <a:gd name="connsiteX159" fmla="*/ 2039470 w 2651134"/>
                          <a:gd name="connsiteY159" fmla="*/ 390117 h 3370881"/>
                          <a:gd name="connsiteX160" fmla="*/ 2115670 w 2651134"/>
                          <a:gd name="connsiteY160" fmla="*/ 390117 h 3370881"/>
                          <a:gd name="connsiteX161" fmla="*/ 2160494 w 2651134"/>
                          <a:gd name="connsiteY161" fmla="*/ 376670 h 3370881"/>
                          <a:gd name="connsiteX162" fmla="*/ 2191870 w 2651134"/>
                          <a:gd name="connsiteY162" fmla="*/ 363223 h 3370881"/>
                          <a:gd name="connsiteX163" fmla="*/ 2205318 w 2651134"/>
                          <a:gd name="connsiteY163" fmla="*/ 358740 h 3370881"/>
                          <a:gd name="connsiteX164" fmla="*/ 2232212 w 2651134"/>
                          <a:gd name="connsiteY164" fmla="*/ 340811 h 3370881"/>
                          <a:gd name="connsiteX165" fmla="*/ 2312894 w 2651134"/>
                          <a:gd name="connsiteY165" fmla="*/ 183929 h 3370881"/>
                          <a:gd name="connsiteX166" fmla="*/ 2339788 w 2651134"/>
                          <a:gd name="connsiteY166" fmla="*/ 151 h 3370881"/>
                          <a:gd name="connsiteX167" fmla="*/ 2357718 w 2651134"/>
                          <a:gd name="connsiteY167" fmla="*/ 215305 h 3370881"/>
                          <a:gd name="connsiteX168" fmla="*/ 2254623 w 2651134"/>
                          <a:gd name="connsiteY168" fmla="*/ 376670 h 3370881"/>
                          <a:gd name="connsiteX169" fmla="*/ 2245659 w 2651134"/>
                          <a:gd name="connsiteY169" fmla="*/ 390117 h 3370881"/>
                          <a:gd name="connsiteX170" fmla="*/ 2254623 w 2651134"/>
                          <a:gd name="connsiteY170" fmla="*/ 403564 h 3370881"/>
                          <a:gd name="connsiteX171" fmla="*/ 2353235 w 2651134"/>
                          <a:gd name="connsiteY171" fmla="*/ 399081 h 3370881"/>
                          <a:gd name="connsiteX172" fmla="*/ 2366682 w 2651134"/>
                          <a:gd name="connsiteY172" fmla="*/ 394599 h 3370881"/>
                          <a:gd name="connsiteX173" fmla="*/ 2389094 w 2651134"/>
                          <a:gd name="connsiteY173" fmla="*/ 390117 h 3370881"/>
                          <a:gd name="connsiteX174" fmla="*/ 2424953 w 2651134"/>
                          <a:gd name="connsiteY174" fmla="*/ 367705 h 3370881"/>
                          <a:gd name="connsiteX175" fmla="*/ 2451847 w 2651134"/>
                          <a:gd name="connsiteY175" fmla="*/ 358740 h 3370881"/>
                          <a:gd name="connsiteX176" fmla="*/ 2541495 w 2651134"/>
                          <a:gd name="connsiteY176" fmla="*/ 62906 h 3370881"/>
                          <a:gd name="connsiteX177" fmla="*/ 2576064 w 2651134"/>
                          <a:gd name="connsiteY177" fmla="*/ 209001 h 3370881"/>
                          <a:gd name="connsiteX178" fmla="*/ 2505635 w 2651134"/>
                          <a:gd name="connsiteY178" fmla="*/ 372187 h 3370881"/>
                          <a:gd name="connsiteX179" fmla="*/ 2650863 w 2651134"/>
                          <a:gd name="connsiteY179" fmla="*/ 344994 h 3370881"/>
                          <a:gd name="connsiteX180" fmla="*/ 2465294 w 2651134"/>
                          <a:gd name="connsiteY180" fmla="*/ 399081 h 3370881"/>
                          <a:gd name="connsiteX181" fmla="*/ 2442882 w 2651134"/>
                          <a:gd name="connsiteY181" fmla="*/ 403564 h 3370881"/>
                          <a:gd name="connsiteX182" fmla="*/ 2398059 w 2651134"/>
                          <a:gd name="connsiteY182" fmla="*/ 417011 h 3370881"/>
                          <a:gd name="connsiteX183" fmla="*/ 2375647 w 2651134"/>
                          <a:gd name="connsiteY183" fmla="*/ 425976 h 3370881"/>
                          <a:gd name="connsiteX184" fmla="*/ 2357718 w 2651134"/>
                          <a:gd name="connsiteY184" fmla="*/ 430458 h 3370881"/>
                          <a:gd name="connsiteX185" fmla="*/ 2344270 w 2651134"/>
                          <a:gd name="connsiteY185" fmla="*/ 461834 h 3370881"/>
                          <a:gd name="connsiteX186" fmla="*/ 2353235 w 2651134"/>
                          <a:gd name="connsiteY186" fmla="*/ 502176 h 3370881"/>
                          <a:gd name="connsiteX187" fmla="*/ 2362200 w 2651134"/>
                          <a:gd name="connsiteY187" fmla="*/ 515623 h 3370881"/>
                          <a:gd name="connsiteX188" fmla="*/ 2344270 w 2651134"/>
                          <a:gd name="connsiteY188" fmla="*/ 587340 h 3370881"/>
                          <a:gd name="connsiteX189" fmla="*/ 2321859 w 2651134"/>
                          <a:gd name="connsiteY189" fmla="*/ 614234 h 3370881"/>
                          <a:gd name="connsiteX190" fmla="*/ 2308412 w 2651134"/>
                          <a:gd name="connsiteY190" fmla="*/ 636646 h 3370881"/>
                          <a:gd name="connsiteX191" fmla="*/ 2281518 w 2651134"/>
                          <a:gd name="connsiteY191" fmla="*/ 641129 h 3370881"/>
                          <a:gd name="connsiteX192" fmla="*/ 2259106 w 2651134"/>
                          <a:gd name="connsiteY192" fmla="*/ 636646 h 3370881"/>
                          <a:gd name="connsiteX193" fmla="*/ 2277035 w 2651134"/>
                          <a:gd name="connsiteY193" fmla="*/ 578376 h 3370881"/>
                          <a:gd name="connsiteX194" fmla="*/ 2290482 w 2651134"/>
                          <a:gd name="connsiteY194" fmla="*/ 542517 h 3370881"/>
                          <a:gd name="connsiteX195" fmla="*/ 2286000 w 2651134"/>
                          <a:gd name="connsiteY195" fmla="*/ 506658 h 3370881"/>
                          <a:gd name="connsiteX196" fmla="*/ 2245659 w 2651134"/>
                          <a:gd name="connsiteY196" fmla="*/ 448387 h 3370881"/>
                          <a:gd name="connsiteX197" fmla="*/ 2200835 w 2651134"/>
                          <a:gd name="connsiteY197" fmla="*/ 430458 h 3370881"/>
                          <a:gd name="connsiteX198" fmla="*/ 2169459 w 2651134"/>
                          <a:gd name="connsiteY198" fmla="*/ 425976 h 3370881"/>
                          <a:gd name="connsiteX199" fmla="*/ 2102223 w 2651134"/>
                          <a:gd name="connsiteY199" fmla="*/ 430458 h 3370881"/>
                          <a:gd name="connsiteX200" fmla="*/ 2084294 w 2651134"/>
                          <a:gd name="connsiteY200" fmla="*/ 439423 h 3370881"/>
                          <a:gd name="connsiteX201" fmla="*/ 2070847 w 2651134"/>
                          <a:gd name="connsiteY201" fmla="*/ 443905 h 3370881"/>
                          <a:gd name="connsiteX202" fmla="*/ 2061882 w 2651134"/>
                          <a:gd name="connsiteY202" fmla="*/ 461834 h 3370881"/>
                          <a:gd name="connsiteX203" fmla="*/ 2034988 w 2651134"/>
                          <a:gd name="connsiteY203" fmla="*/ 475281 h 3370881"/>
                          <a:gd name="connsiteX204" fmla="*/ 1783976 w 2651134"/>
                          <a:gd name="connsiteY204" fmla="*/ 479764 h 3370881"/>
                          <a:gd name="connsiteX205" fmla="*/ 1766047 w 2651134"/>
                          <a:gd name="connsiteY205" fmla="*/ 488729 h 3370881"/>
                          <a:gd name="connsiteX206" fmla="*/ 1703294 w 2651134"/>
                          <a:gd name="connsiteY206" fmla="*/ 506658 h 3370881"/>
                          <a:gd name="connsiteX207" fmla="*/ 1689847 w 2651134"/>
                          <a:gd name="connsiteY207" fmla="*/ 511140 h 3370881"/>
                          <a:gd name="connsiteX208" fmla="*/ 1676400 w 2651134"/>
                          <a:gd name="connsiteY208" fmla="*/ 520105 h 3370881"/>
                          <a:gd name="connsiteX209" fmla="*/ 1649506 w 2651134"/>
                          <a:gd name="connsiteY209" fmla="*/ 529070 h 3370881"/>
                          <a:gd name="connsiteX210" fmla="*/ 1636059 w 2651134"/>
                          <a:gd name="connsiteY210" fmla="*/ 538034 h 3370881"/>
                          <a:gd name="connsiteX211" fmla="*/ 1622612 w 2651134"/>
                          <a:gd name="connsiteY211" fmla="*/ 551481 h 3370881"/>
                          <a:gd name="connsiteX212" fmla="*/ 1609165 w 2651134"/>
                          <a:gd name="connsiteY212" fmla="*/ 555964 h 3370881"/>
                          <a:gd name="connsiteX213" fmla="*/ 1577788 w 2651134"/>
                          <a:gd name="connsiteY213" fmla="*/ 587340 h 3370881"/>
                          <a:gd name="connsiteX214" fmla="*/ 1568823 w 2651134"/>
                          <a:gd name="connsiteY214" fmla="*/ 600787 h 3370881"/>
                          <a:gd name="connsiteX215" fmla="*/ 1555376 w 2651134"/>
                          <a:gd name="connsiteY215" fmla="*/ 614234 h 3370881"/>
                          <a:gd name="connsiteX216" fmla="*/ 1524000 w 2651134"/>
                          <a:gd name="connsiteY216" fmla="*/ 654576 h 3370881"/>
                          <a:gd name="connsiteX217" fmla="*/ 1519518 w 2651134"/>
                          <a:gd name="connsiteY217" fmla="*/ 668023 h 3370881"/>
                          <a:gd name="connsiteX218" fmla="*/ 1528482 w 2651134"/>
                          <a:gd name="connsiteY218" fmla="*/ 708364 h 3370881"/>
                          <a:gd name="connsiteX219" fmla="*/ 1537447 w 2651134"/>
                          <a:gd name="connsiteY219" fmla="*/ 721811 h 3370881"/>
                          <a:gd name="connsiteX220" fmla="*/ 1568823 w 2651134"/>
                          <a:gd name="connsiteY220" fmla="*/ 712846 h 3370881"/>
                          <a:gd name="connsiteX221" fmla="*/ 1600200 w 2651134"/>
                          <a:gd name="connsiteY221" fmla="*/ 712846 h 3370881"/>
                          <a:gd name="connsiteX222" fmla="*/ 1631576 w 2651134"/>
                          <a:gd name="connsiteY222" fmla="*/ 690434 h 3370881"/>
                          <a:gd name="connsiteX223" fmla="*/ 1645023 w 2651134"/>
                          <a:gd name="connsiteY223" fmla="*/ 676987 h 3370881"/>
                          <a:gd name="connsiteX224" fmla="*/ 1685365 w 2651134"/>
                          <a:gd name="connsiteY224" fmla="*/ 645611 h 3370881"/>
                          <a:gd name="connsiteX225" fmla="*/ 1716741 w 2651134"/>
                          <a:gd name="connsiteY225" fmla="*/ 614234 h 3370881"/>
                          <a:gd name="connsiteX226" fmla="*/ 1748118 w 2651134"/>
                          <a:gd name="connsiteY226" fmla="*/ 596305 h 3370881"/>
                          <a:gd name="connsiteX227" fmla="*/ 1761565 w 2651134"/>
                          <a:gd name="connsiteY227" fmla="*/ 591823 h 3370881"/>
                          <a:gd name="connsiteX228" fmla="*/ 1779494 w 2651134"/>
                          <a:gd name="connsiteY228" fmla="*/ 582858 h 3370881"/>
                          <a:gd name="connsiteX229" fmla="*/ 1815353 w 2651134"/>
                          <a:gd name="connsiteY229" fmla="*/ 573893 h 3370881"/>
                          <a:gd name="connsiteX230" fmla="*/ 2030506 w 2651134"/>
                          <a:gd name="connsiteY230" fmla="*/ 578376 h 3370881"/>
                          <a:gd name="connsiteX231" fmla="*/ 2017059 w 2651134"/>
                          <a:gd name="connsiteY231" fmla="*/ 600787 h 3370881"/>
                          <a:gd name="connsiteX232" fmla="*/ 1981200 w 2651134"/>
                          <a:gd name="connsiteY232" fmla="*/ 636646 h 3370881"/>
                          <a:gd name="connsiteX233" fmla="*/ 1967753 w 2651134"/>
                          <a:gd name="connsiteY233" fmla="*/ 650093 h 3370881"/>
                          <a:gd name="connsiteX234" fmla="*/ 1936376 w 2651134"/>
                          <a:gd name="connsiteY234" fmla="*/ 690434 h 3370881"/>
                          <a:gd name="connsiteX235" fmla="*/ 1905000 w 2651134"/>
                          <a:gd name="connsiteY235" fmla="*/ 717329 h 3370881"/>
                          <a:gd name="connsiteX236" fmla="*/ 1860176 w 2651134"/>
                          <a:gd name="connsiteY236" fmla="*/ 735258 h 3370881"/>
                          <a:gd name="connsiteX237" fmla="*/ 1788459 w 2651134"/>
                          <a:gd name="connsiteY237" fmla="*/ 744223 h 3370881"/>
                          <a:gd name="connsiteX238" fmla="*/ 1846729 w 2651134"/>
                          <a:gd name="connsiteY238" fmla="*/ 802493 h 3370881"/>
                          <a:gd name="connsiteX239" fmla="*/ 1913965 w 2651134"/>
                          <a:gd name="connsiteY239" fmla="*/ 829387 h 3370881"/>
                          <a:gd name="connsiteX240" fmla="*/ 1922929 w 2651134"/>
                          <a:gd name="connsiteY240" fmla="*/ 842834 h 3370881"/>
                          <a:gd name="connsiteX241" fmla="*/ 1967753 w 2651134"/>
                          <a:gd name="connsiteY241" fmla="*/ 883176 h 3370881"/>
                          <a:gd name="connsiteX242" fmla="*/ 1981200 w 2651134"/>
                          <a:gd name="connsiteY242" fmla="*/ 896623 h 3370881"/>
                          <a:gd name="connsiteX243" fmla="*/ 1994647 w 2651134"/>
                          <a:gd name="connsiteY243" fmla="*/ 905587 h 3370881"/>
                          <a:gd name="connsiteX244" fmla="*/ 2021541 w 2651134"/>
                          <a:gd name="connsiteY244" fmla="*/ 927999 h 3370881"/>
                          <a:gd name="connsiteX245" fmla="*/ 2030506 w 2651134"/>
                          <a:gd name="connsiteY245" fmla="*/ 941446 h 3370881"/>
                          <a:gd name="connsiteX246" fmla="*/ 2057400 w 2651134"/>
                          <a:gd name="connsiteY246" fmla="*/ 968340 h 3370881"/>
                          <a:gd name="connsiteX247" fmla="*/ 2088776 w 2651134"/>
                          <a:gd name="connsiteY247" fmla="*/ 1013164 h 3370881"/>
                          <a:gd name="connsiteX248" fmla="*/ 2115670 w 2651134"/>
                          <a:gd name="connsiteY248" fmla="*/ 1057987 h 3370881"/>
                          <a:gd name="connsiteX249" fmla="*/ 2120153 w 2651134"/>
                          <a:gd name="connsiteY249" fmla="*/ 1089364 h 3370881"/>
                          <a:gd name="connsiteX250" fmla="*/ 2138082 w 2651134"/>
                          <a:gd name="connsiteY250" fmla="*/ 1143152 h 3370881"/>
                          <a:gd name="connsiteX251" fmla="*/ 2147047 w 2651134"/>
                          <a:gd name="connsiteY251" fmla="*/ 1196940 h 3370881"/>
                          <a:gd name="connsiteX252" fmla="*/ 2151529 w 2651134"/>
                          <a:gd name="connsiteY252" fmla="*/ 1210387 h 3370881"/>
                          <a:gd name="connsiteX253" fmla="*/ 2156012 w 2651134"/>
                          <a:gd name="connsiteY253" fmla="*/ 1228317 h 3370881"/>
                          <a:gd name="connsiteX254" fmla="*/ 2173941 w 2651134"/>
                          <a:gd name="connsiteY254" fmla="*/ 1295552 h 3370881"/>
                          <a:gd name="connsiteX255" fmla="*/ 2182906 w 2651134"/>
                          <a:gd name="connsiteY255" fmla="*/ 1313481 h 3370881"/>
                          <a:gd name="connsiteX256" fmla="*/ 2187388 w 2651134"/>
                          <a:gd name="connsiteY256" fmla="*/ 1331411 h 3370881"/>
                          <a:gd name="connsiteX257" fmla="*/ 2214282 w 2651134"/>
                          <a:gd name="connsiteY257" fmla="*/ 1385199 h 3370881"/>
                          <a:gd name="connsiteX258" fmla="*/ 2218765 w 2651134"/>
                          <a:gd name="connsiteY258" fmla="*/ 1403129 h 3370881"/>
                          <a:gd name="connsiteX259" fmla="*/ 2223247 w 2651134"/>
                          <a:gd name="connsiteY259" fmla="*/ 1430023 h 3370881"/>
                          <a:gd name="connsiteX260" fmla="*/ 2236694 w 2651134"/>
                          <a:gd name="connsiteY260" fmla="*/ 1456917 h 3370881"/>
                          <a:gd name="connsiteX261" fmla="*/ 2241176 w 2651134"/>
                          <a:gd name="connsiteY261" fmla="*/ 1577940 h 3370881"/>
                          <a:gd name="connsiteX262" fmla="*/ 2245659 w 2651134"/>
                          <a:gd name="connsiteY262" fmla="*/ 1595870 h 3370881"/>
                          <a:gd name="connsiteX263" fmla="*/ 2236694 w 2651134"/>
                          <a:gd name="connsiteY263" fmla="*/ 1694481 h 3370881"/>
                          <a:gd name="connsiteX264" fmla="*/ 2227729 w 2651134"/>
                          <a:gd name="connsiteY264" fmla="*/ 1716893 h 3370881"/>
                          <a:gd name="connsiteX265" fmla="*/ 2223247 w 2651134"/>
                          <a:gd name="connsiteY265" fmla="*/ 1730340 h 3370881"/>
                          <a:gd name="connsiteX266" fmla="*/ 2200835 w 2651134"/>
                          <a:gd name="connsiteY266" fmla="*/ 1788611 h 3370881"/>
                          <a:gd name="connsiteX267" fmla="*/ 2191870 w 2651134"/>
                          <a:gd name="connsiteY267" fmla="*/ 1811023 h 3370881"/>
                          <a:gd name="connsiteX268" fmla="*/ 2187388 w 2651134"/>
                          <a:gd name="connsiteY268" fmla="*/ 1824470 h 3370881"/>
                          <a:gd name="connsiteX269" fmla="*/ 2169459 w 2651134"/>
                          <a:gd name="connsiteY269" fmla="*/ 1869293 h 3370881"/>
                          <a:gd name="connsiteX270" fmla="*/ 2164976 w 2651134"/>
                          <a:gd name="connsiteY270" fmla="*/ 1882740 h 3370881"/>
                          <a:gd name="connsiteX271" fmla="*/ 2156012 w 2651134"/>
                          <a:gd name="connsiteY271" fmla="*/ 1927564 h 3370881"/>
                          <a:gd name="connsiteX272" fmla="*/ 2173941 w 2651134"/>
                          <a:gd name="connsiteY272" fmla="*/ 1945493 h 3370881"/>
                          <a:gd name="connsiteX273" fmla="*/ 2196353 w 2651134"/>
                          <a:gd name="connsiteY273" fmla="*/ 1958940 h 3370881"/>
                          <a:gd name="connsiteX274" fmla="*/ 2241176 w 2651134"/>
                          <a:gd name="connsiteY274" fmla="*/ 2012729 h 3370881"/>
                          <a:gd name="connsiteX275" fmla="*/ 2263588 w 2651134"/>
                          <a:gd name="connsiteY275" fmla="*/ 2057552 h 3370881"/>
                          <a:gd name="connsiteX276" fmla="*/ 2286000 w 2651134"/>
                          <a:gd name="connsiteY276" fmla="*/ 2084446 h 3370881"/>
                          <a:gd name="connsiteX277" fmla="*/ 2299447 w 2651134"/>
                          <a:gd name="connsiteY277" fmla="*/ 2124787 h 3370881"/>
                          <a:gd name="connsiteX278" fmla="*/ 2321859 w 2651134"/>
                          <a:gd name="connsiteY278" fmla="*/ 2151681 h 3370881"/>
                          <a:gd name="connsiteX279" fmla="*/ 2344270 w 2651134"/>
                          <a:gd name="connsiteY279" fmla="*/ 2205470 h 3370881"/>
                          <a:gd name="connsiteX280" fmla="*/ 2348753 w 2651134"/>
                          <a:gd name="connsiteY280" fmla="*/ 2223399 h 3370881"/>
                          <a:gd name="connsiteX281" fmla="*/ 2366682 w 2651134"/>
                          <a:gd name="connsiteY281" fmla="*/ 2263740 h 3370881"/>
                          <a:gd name="connsiteX282" fmla="*/ 2375647 w 2651134"/>
                          <a:gd name="connsiteY282" fmla="*/ 2286152 h 3370881"/>
                          <a:gd name="connsiteX283" fmla="*/ 2380129 w 2651134"/>
                          <a:gd name="connsiteY283" fmla="*/ 2308564 h 3370881"/>
                          <a:gd name="connsiteX284" fmla="*/ 2389094 w 2651134"/>
                          <a:gd name="connsiteY284" fmla="*/ 2335458 h 3370881"/>
                          <a:gd name="connsiteX285" fmla="*/ 2393576 w 2651134"/>
                          <a:gd name="connsiteY285" fmla="*/ 2380281 h 3370881"/>
                          <a:gd name="connsiteX286" fmla="*/ 2398059 w 2651134"/>
                          <a:gd name="connsiteY286" fmla="*/ 2393729 h 3370881"/>
                          <a:gd name="connsiteX287" fmla="*/ 2402541 w 2651134"/>
                          <a:gd name="connsiteY287" fmla="*/ 2447517 h 3370881"/>
                          <a:gd name="connsiteX288" fmla="*/ 2407023 w 2651134"/>
                          <a:gd name="connsiteY288" fmla="*/ 2564058 h 3370881"/>
                          <a:gd name="connsiteX289" fmla="*/ 2389094 w 2651134"/>
                          <a:gd name="connsiteY289" fmla="*/ 2837481 h 3370881"/>
                          <a:gd name="connsiteX290" fmla="*/ 2380129 w 2651134"/>
                          <a:gd name="connsiteY290" fmla="*/ 2859893 h 3370881"/>
                          <a:gd name="connsiteX291" fmla="*/ 2357718 w 2651134"/>
                          <a:gd name="connsiteY291" fmla="*/ 2913681 h 3370881"/>
                          <a:gd name="connsiteX292" fmla="*/ 2348753 w 2651134"/>
                          <a:gd name="connsiteY292" fmla="*/ 2936093 h 3370881"/>
                          <a:gd name="connsiteX293" fmla="*/ 2339788 w 2651134"/>
                          <a:gd name="connsiteY293" fmla="*/ 2971952 h 3370881"/>
                          <a:gd name="connsiteX294" fmla="*/ 2326341 w 2651134"/>
                          <a:gd name="connsiteY294" fmla="*/ 2994364 h 3370881"/>
                          <a:gd name="connsiteX295" fmla="*/ 2317376 w 2651134"/>
                          <a:gd name="connsiteY295" fmla="*/ 3025740 h 3370881"/>
                          <a:gd name="connsiteX296" fmla="*/ 2303929 w 2651134"/>
                          <a:gd name="connsiteY296" fmla="*/ 3048152 h 3370881"/>
                          <a:gd name="connsiteX297" fmla="*/ 2290482 w 2651134"/>
                          <a:gd name="connsiteY297" fmla="*/ 3079529 h 3370881"/>
                          <a:gd name="connsiteX298" fmla="*/ 2272553 w 2651134"/>
                          <a:gd name="connsiteY298" fmla="*/ 3084011 h 3370881"/>
                          <a:gd name="connsiteX299" fmla="*/ 2259106 w 2651134"/>
                          <a:gd name="connsiteY299" fmla="*/ 3088493 h 3370881"/>
                          <a:gd name="connsiteX300" fmla="*/ 2241176 w 2651134"/>
                          <a:gd name="connsiteY300" fmla="*/ 3092976 h 3370881"/>
                          <a:gd name="connsiteX301" fmla="*/ 2209800 w 2651134"/>
                          <a:gd name="connsiteY301" fmla="*/ 3101940 h 3370881"/>
                          <a:gd name="connsiteX302" fmla="*/ 2205318 w 2651134"/>
                          <a:gd name="connsiteY302" fmla="*/ 3039187 h 3370881"/>
                          <a:gd name="connsiteX303" fmla="*/ 2218765 w 2651134"/>
                          <a:gd name="connsiteY303" fmla="*/ 3021258 h 3370881"/>
                          <a:gd name="connsiteX304" fmla="*/ 2245659 w 2651134"/>
                          <a:gd name="connsiteY304" fmla="*/ 2971952 h 3370881"/>
                          <a:gd name="connsiteX305" fmla="*/ 2268070 w 2651134"/>
                          <a:gd name="connsiteY305" fmla="*/ 2945058 h 3370881"/>
                          <a:gd name="connsiteX306" fmla="*/ 2268070 w 2651134"/>
                          <a:gd name="connsiteY306" fmla="*/ 2568540 h 3370881"/>
                          <a:gd name="connsiteX307" fmla="*/ 2259106 w 2651134"/>
                          <a:gd name="connsiteY307" fmla="*/ 2532681 h 3370881"/>
                          <a:gd name="connsiteX308" fmla="*/ 2250141 w 2651134"/>
                          <a:gd name="connsiteY308" fmla="*/ 2492340 h 3370881"/>
                          <a:gd name="connsiteX309" fmla="*/ 2245659 w 2651134"/>
                          <a:gd name="connsiteY309" fmla="*/ 2474411 h 3370881"/>
                          <a:gd name="connsiteX310" fmla="*/ 2245659 w 2651134"/>
                          <a:gd name="connsiteY310" fmla="*/ 2389247 h 3370881"/>
                          <a:gd name="connsiteX311" fmla="*/ 2173941 w 2651134"/>
                          <a:gd name="connsiteY311" fmla="*/ 2241328 h 3370881"/>
                          <a:gd name="connsiteX312" fmla="*/ 2070846 w 2651134"/>
                          <a:gd name="connsiteY312" fmla="*/ 2057553 h 3370881"/>
                          <a:gd name="connsiteX313" fmla="*/ 2057400 w 2651134"/>
                          <a:gd name="connsiteY313" fmla="*/ 2151681 h 3370881"/>
                          <a:gd name="connsiteX314" fmla="*/ 2048435 w 2651134"/>
                          <a:gd name="connsiteY314" fmla="*/ 2106858 h 3370881"/>
                          <a:gd name="connsiteX315" fmla="*/ 2034988 w 2651134"/>
                          <a:gd name="connsiteY315" fmla="*/ 2003764 h 3370881"/>
                          <a:gd name="connsiteX316" fmla="*/ 2026023 w 2651134"/>
                          <a:gd name="connsiteY316" fmla="*/ 2026176 h 3370881"/>
                          <a:gd name="connsiteX317" fmla="*/ 2021541 w 2651134"/>
                          <a:gd name="connsiteY317" fmla="*/ 2039623 h 3370881"/>
                          <a:gd name="connsiteX318" fmla="*/ 1999129 w 2651134"/>
                          <a:gd name="connsiteY318" fmla="*/ 2053070 h 3370881"/>
                          <a:gd name="connsiteX319" fmla="*/ 1990165 w 2651134"/>
                          <a:gd name="connsiteY319" fmla="*/ 2070999 h 3370881"/>
                          <a:gd name="connsiteX320" fmla="*/ 1967753 w 2651134"/>
                          <a:gd name="connsiteY320" fmla="*/ 2106858 h 3370881"/>
                          <a:gd name="connsiteX321" fmla="*/ 1981200 w 2651134"/>
                          <a:gd name="connsiteY321" fmla="*/ 2223399 h 3370881"/>
                          <a:gd name="connsiteX322" fmla="*/ 1994647 w 2651134"/>
                          <a:gd name="connsiteY322" fmla="*/ 2254776 h 3370881"/>
                          <a:gd name="connsiteX323" fmla="*/ 2003612 w 2651134"/>
                          <a:gd name="connsiteY323" fmla="*/ 2272705 h 3370881"/>
                          <a:gd name="connsiteX324" fmla="*/ 2026023 w 2651134"/>
                          <a:gd name="connsiteY324" fmla="*/ 2304081 h 3370881"/>
                          <a:gd name="connsiteX325" fmla="*/ 2043953 w 2651134"/>
                          <a:gd name="connsiteY325" fmla="*/ 2348905 h 3370881"/>
                          <a:gd name="connsiteX326" fmla="*/ 2061882 w 2651134"/>
                          <a:gd name="connsiteY326" fmla="*/ 2371317 h 3370881"/>
                          <a:gd name="connsiteX327" fmla="*/ 2088776 w 2651134"/>
                          <a:gd name="connsiteY327" fmla="*/ 2434070 h 3370881"/>
                          <a:gd name="connsiteX328" fmla="*/ 2102223 w 2651134"/>
                          <a:gd name="connsiteY328" fmla="*/ 2465446 h 3370881"/>
                          <a:gd name="connsiteX329" fmla="*/ 2106706 w 2651134"/>
                          <a:gd name="connsiteY329" fmla="*/ 2496823 h 3370881"/>
                          <a:gd name="connsiteX330" fmla="*/ 2124635 w 2651134"/>
                          <a:gd name="connsiteY330" fmla="*/ 2559576 h 3370881"/>
                          <a:gd name="connsiteX331" fmla="*/ 2138082 w 2651134"/>
                          <a:gd name="connsiteY331" fmla="*/ 2649223 h 3370881"/>
                          <a:gd name="connsiteX332" fmla="*/ 2147047 w 2651134"/>
                          <a:gd name="connsiteY332" fmla="*/ 2685081 h 3370881"/>
                          <a:gd name="connsiteX333" fmla="*/ 2151529 w 2651134"/>
                          <a:gd name="connsiteY333" fmla="*/ 2716458 h 3370881"/>
                          <a:gd name="connsiteX334" fmla="*/ 2160494 w 2651134"/>
                          <a:gd name="connsiteY334" fmla="*/ 2770246 h 3370881"/>
                          <a:gd name="connsiteX335" fmla="*/ 2156012 w 2651134"/>
                          <a:gd name="connsiteY335" fmla="*/ 2962987 h 3370881"/>
                          <a:gd name="connsiteX336" fmla="*/ 2138082 w 2651134"/>
                          <a:gd name="connsiteY336" fmla="*/ 3043670 h 3370881"/>
                          <a:gd name="connsiteX337" fmla="*/ 2133600 w 2651134"/>
                          <a:gd name="connsiteY337" fmla="*/ 3061599 h 3370881"/>
                          <a:gd name="connsiteX338" fmla="*/ 2120153 w 2651134"/>
                          <a:gd name="connsiteY338" fmla="*/ 3079529 h 3370881"/>
                          <a:gd name="connsiteX339" fmla="*/ 2111188 w 2651134"/>
                          <a:gd name="connsiteY339" fmla="*/ 3106423 h 3370881"/>
                          <a:gd name="connsiteX340" fmla="*/ 2088776 w 2651134"/>
                          <a:gd name="connsiteY340" fmla="*/ 3137799 h 3370881"/>
                          <a:gd name="connsiteX341" fmla="*/ 2075329 w 2651134"/>
                          <a:gd name="connsiteY341" fmla="*/ 3164693 h 3370881"/>
                          <a:gd name="connsiteX342" fmla="*/ 2061882 w 2651134"/>
                          <a:gd name="connsiteY342" fmla="*/ 3169176 h 3370881"/>
                          <a:gd name="connsiteX343" fmla="*/ 2021541 w 2651134"/>
                          <a:gd name="connsiteY343" fmla="*/ 3164693 h 3370881"/>
                          <a:gd name="connsiteX344" fmla="*/ 2012576 w 2651134"/>
                          <a:gd name="connsiteY344" fmla="*/ 3119870 h 3370881"/>
                          <a:gd name="connsiteX345" fmla="*/ 2048435 w 2651134"/>
                          <a:gd name="connsiteY345" fmla="*/ 3021258 h 3370881"/>
                          <a:gd name="connsiteX346" fmla="*/ 2048435 w 2651134"/>
                          <a:gd name="connsiteY346" fmla="*/ 3021258 h 3370881"/>
                          <a:gd name="connsiteX347" fmla="*/ 2061882 w 2651134"/>
                          <a:gd name="connsiteY347" fmla="*/ 2967470 h 3370881"/>
                          <a:gd name="connsiteX348" fmla="*/ 2070847 w 2651134"/>
                          <a:gd name="connsiteY348" fmla="*/ 2882305 h 3370881"/>
                          <a:gd name="connsiteX349" fmla="*/ 2066365 w 2651134"/>
                          <a:gd name="connsiteY349" fmla="*/ 2725423 h 3370881"/>
                          <a:gd name="connsiteX350" fmla="*/ 2043953 w 2651134"/>
                          <a:gd name="connsiteY350" fmla="*/ 2649223 h 3370881"/>
                          <a:gd name="connsiteX351" fmla="*/ 2030506 w 2651134"/>
                          <a:gd name="connsiteY351" fmla="*/ 2622329 h 3370881"/>
                          <a:gd name="connsiteX352" fmla="*/ 2017059 w 2651134"/>
                          <a:gd name="connsiteY352" fmla="*/ 2581987 h 3370881"/>
                          <a:gd name="connsiteX353" fmla="*/ 1981200 w 2651134"/>
                          <a:gd name="connsiteY353" fmla="*/ 2514752 h 3370881"/>
                          <a:gd name="connsiteX354" fmla="*/ 1972235 w 2651134"/>
                          <a:gd name="connsiteY354" fmla="*/ 2501305 h 3370881"/>
                          <a:gd name="connsiteX355" fmla="*/ 1958788 w 2651134"/>
                          <a:gd name="connsiteY355" fmla="*/ 2478893 h 3370881"/>
                          <a:gd name="connsiteX356" fmla="*/ 1905000 w 2651134"/>
                          <a:gd name="connsiteY356" fmla="*/ 2398211 h 3370881"/>
                          <a:gd name="connsiteX357" fmla="*/ 1882588 w 2651134"/>
                          <a:gd name="connsiteY357" fmla="*/ 2357870 h 3370881"/>
                          <a:gd name="connsiteX358" fmla="*/ 1869141 w 2651134"/>
                          <a:gd name="connsiteY358" fmla="*/ 2339940 h 3370881"/>
                          <a:gd name="connsiteX359" fmla="*/ 1806388 w 2651134"/>
                          <a:gd name="connsiteY359" fmla="*/ 2313046 h 3370881"/>
                          <a:gd name="connsiteX360" fmla="*/ 1779494 w 2651134"/>
                          <a:gd name="connsiteY360" fmla="*/ 2304081 h 3370881"/>
                          <a:gd name="connsiteX361" fmla="*/ 1752600 w 2651134"/>
                          <a:gd name="connsiteY361" fmla="*/ 2299599 h 3370881"/>
                          <a:gd name="connsiteX362" fmla="*/ 1680882 w 2651134"/>
                          <a:gd name="connsiteY362" fmla="*/ 2277187 h 3370881"/>
                          <a:gd name="connsiteX363" fmla="*/ 1662953 w 2651134"/>
                          <a:gd name="connsiteY363" fmla="*/ 2272705 h 3370881"/>
                          <a:gd name="connsiteX364" fmla="*/ 1640541 w 2651134"/>
                          <a:gd name="connsiteY364" fmla="*/ 2259258 h 3370881"/>
                          <a:gd name="connsiteX365" fmla="*/ 1604682 w 2651134"/>
                          <a:gd name="connsiteY365" fmla="*/ 2272705 h 3370881"/>
                          <a:gd name="connsiteX366" fmla="*/ 1537447 w 2651134"/>
                          <a:gd name="connsiteY366" fmla="*/ 2304081 h 3370881"/>
                          <a:gd name="connsiteX367" fmla="*/ 1510553 w 2651134"/>
                          <a:gd name="connsiteY367" fmla="*/ 2308564 h 3370881"/>
                          <a:gd name="connsiteX368" fmla="*/ 1488141 w 2651134"/>
                          <a:gd name="connsiteY368" fmla="*/ 2313046 h 3370881"/>
                          <a:gd name="connsiteX369" fmla="*/ 1443318 w 2651134"/>
                          <a:gd name="connsiteY369" fmla="*/ 2322011 h 3370881"/>
                          <a:gd name="connsiteX370" fmla="*/ 1367118 w 2651134"/>
                          <a:gd name="connsiteY370" fmla="*/ 2304081 h 3370881"/>
                          <a:gd name="connsiteX371" fmla="*/ 1317812 w 2651134"/>
                          <a:gd name="connsiteY371" fmla="*/ 2286152 h 3370881"/>
                          <a:gd name="connsiteX372" fmla="*/ 1066800 w 2651134"/>
                          <a:gd name="connsiteY372" fmla="*/ 2272705 h 3370881"/>
                          <a:gd name="connsiteX373" fmla="*/ 1030941 w 2651134"/>
                          <a:gd name="connsiteY373" fmla="*/ 2263740 h 3370881"/>
                          <a:gd name="connsiteX374" fmla="*/ 986118 w 2651134"/>
                          <a:gd name="connsiteY374" fmla="*/ 2241329 h 3370881"/>
                          <a:gd name="connsiteX375" fmla="*/ 968188 w 2651134"/>
                          <a:gd name="connsiteY375" fmla="*/ 2232364 h 3370881"/>
                          <a:gd name="connsiteX376" fmla="*/ 936812 w 2651134"/>
                          <a:gd name="connsiteY376" fmla="*/ 2214434 h 3370881"/>
                          <a:gd name="connsiteX377" fmla="*/ 905435 w 2651134"/>
                          <a:gd name="connsiteY377" fmla="*/ 2196505 h 3370881"/>
                          <a:gd name="connsiteX378" fmla="*/ 869576 w 2651134"/>
                          <a:gd name="connsiteY378" fmla="*/ 2209952 h 3370881"/>
                          <a:gd name="connsiteX379" fmla="*/ 856129 w 2651134"/>
                          <a:gd name="connsiteY379" fmla="*/ 2227881 h 3370881"/>
                          <a:gd name="connsiteX380" fmla="*/ 815788 w 2651134"/>
                          <a:gd name="connsiteY380" fmla="*/ 2268223 h 3370881"/>
                          <a:gd name="connsiteX381" fmla="*/ 788894 w 2651134"/>
                          <a:gd name="connsiteY381" fmla="*/ 2290634 h 3370881"/>
                          <a:gd name="connsiteX382" fmla="*/ 762000 w 2651134"/>
                          <a:gd name="connsiteY382" fmla="*/ 2313046 h 3370881"/>
                          <a:gd name="connsiteX383" fmla="*/ 753035 w 2651134"/>
                          <a:gd name="connsiteY383" fmla="*/ 2326493 h 3370881"/>
                          <a:gd name="connsiteX384" fmla="*/ 735106 w 2651134"/>
                          <a:gd name="connsiteY384" fmla="*/ 2339940 h 3370881"/>
                          <a:gd name="connsiteX385" fmla="*/ 712694 w 2651134"/>
                          <a:gd name="connsiteY385" fmla="*/ 2362352 h 3370881"/>
                          <a:gd name="connsiteX386" fmla="*/ 694765 w 2651134"/>
                          <a:gd name="connsiteY386" fmla="*/ 2375799 h 3370881"/>
                          <a:gd name="connsiteX387" fmla="*/ 681318 w 2651134"/>
                          <a:gd name="connsiteY387" fmla="*/ 2393729 h 3370881"/>
                          <a:gd name="connsiteX388" fmla="*/ 667870 w 2651134"/>
                          <a:gd name="connsiteY388" fmla="*/ 2402693 h 3370881"/>
                          <a:gd name="connsiteX389" fmla="*/ 623047 w 2651134"/>
                          <a:gd name="connsiteY389" fmla="*/ 2443034 h 3370881"/>
                          <a:gd name="connsiteX390" fmla="*/ 600635 w 2651134"/>
                          <a:gd name="connsiteY390" fmla="*/ 2474411 h 3370881"/>
                          <a:gd name="connsiteX391" fmla="*/ 587188 w 2651134"/>
                          <a:gd name="connsiteY391" fmla="*/ 2514752 h 3370881"/>
                          <a:gd name="connsiteX392" fmla="*/ 582706 w 2651134"/>
                          <a:gd name="connsiteY392" fmla="*/ 2546129 h 3370881"/>
                          <a:gd name="connsiteX393" fmla="*/ 596153 w 2651134"/>
                          <a:gd name="connsiteY393" fmla="*/ 2635776 h 3370881"/>
                          <a:gd name="connsiteX394" fmla="*/ 600635 w 2651134"/>
                          <a:gd name="connsiteY394" fmla="*/ 2653705 h 3370881"/>
                          <a:gd name="connsiteX395" fmla="*/ 609600 w 2651134"/>
                          <a:gd name="connsiteY395" fmla="*/ 2671634 h 3370881"/>
                          <a:gd name="connsiteX396" fmla="*/ 614082 w 2651134"/>
                          <a:gd name="connsiteY396" fmla="*/ 2689564 h 3370881"/>
                          <a:gd name="connsiteX397" fmla="*/ 623047 w 2651134"/>
                          <a:gd name="connsiteY397" fmla="*/ 2711976 h 3370881"/>
                          <a:gd name="connsiteX398" fmla="*/ 627529 w 2651134"/>
                          <a:gd name="connsiteY398" fmla="*/ 2734387 h 3370881"/>
                          <a:gd name="connsiteX399" fmla="*/ 640976 w 2651134"/>
                          <a:gd name="connsiteY399" fmla="*/ 2765764 h 3370881"/>
                          <a:gd name="connsiteX400" fmla="*/ 645459 w 2651134"/>
                          <a:gd name="connsiteY400" fmla="*/ 2779211 h 3370881"/>
                          <a:gd name="connsiteX401" fmla="*/ 658906 w 2651134"/>
                          <a:gd name="connsiteY401" fmla="*/ 2801623 h 3370881"/>
                          <a:gd name="connsiteX402" fmla="*/ 676835 w 2651134"/>
                          <a:gd name="connsiteY402" fmla="*/ 2864376 h 3370881"/>
                          <a:gd name="connsiteX403" fmla="*/ 690282 w 2651134"/>
                          <a:gd name="connsiteY403" fmla="*/ 2895752 h 3370881"/>
                          <a:gd name="connsiteX404" fmla="*/ 699247 w 2651134"/>
                          <a:gd name="connsiteY404" fmla="*/ 2940576 h 3370881"/>
                          <a:gd name="connsiteX405" fmla="*/ 703729 w 2651134"/>
                          <a:gd name="connsiteY405" fmla="*/ 2967470 h 3370881"/>
                          <a:gd name="connsiteX406" fmla="*/ 717176 w 2651134"/>
                          <a:gd name="connsiteY406" fmla="*/ 2994364 h 3370881"/>
                          <a:gd name="connsiteX407" fmla="*/ 735106 w 2651134"/>
                          <a:gd name="connsiteY407" fmla="*/ 3052634 h 3370881"/>
                          <a:gd name="connsiteX408" fmla="*/ 739588 w 2651134"/>
                          <a:gd name="connsiteY408" fmla="*/ 3079529 h 3370881"/>
                          <a:gd name="connsiteX409" fmla="*/ 762000 w 2651134"/>
                          <a:gd name="connsiteY409" fmla="*/ 3142281 h 3370881"/>
                          <a:gd name="connsiteX410" fmla="*/ 766482 w 2651134"/>
                          <a:gd name="connsiteY410" fmla="*/ 3231929 h 3370881"/>
                          <a:gd name="connsiteX411" fmla="*/ 770965 w 2651134"/>
                          <a:gd name="connsiteY411" fmla="*/ 3254340 h 3370881"/>
                          <a:gd name="connsiteX412" fmla="*/ 775447 w 2651134"/>
                          <a:gd name="connsiteY412" fmla="*/ 3285717 h 3370881"/>
                          <a:gd name="connsiteX413" fmla="*/ 748553 w 2651134"/>
                          <a:gd name="connsiteY413" fmla="*/ 3335023 h 3370881"/>
                          <a:gd name="connsiteX414" fmla="*/ 721659 w 2651134"/>
                          <a:gd name="connsiteY414" fmla="*/ 3343987 h 3370881"/>
                          <a:gd name="connsiteX415" fmla="*/ 708212 w 2651134"/>
                          <a:gd name="connsiteY415" fmla="*/ 3348470 h 3370881"/>
                          <a:gd name="connsiteX416" fmla="*/ 623047 w 2651134"/>
                          <a:gd name="connsiteY416" fmla="*/ 3330540 h 3370881"/>
                          <a:gd name="connsiteX417" fmla="*/ 609600 w 2651134"/>
                          <a:gd name="connsiteY417" fmla="*/ 3308129 h 3370881"/>
                          <a:gd name="connsiteX418" fmla="*/ 591670 w 2651134"/>
                          <a:gd name="connsiteY418" fmla="*/ 3267787 h 3370881"/>
                          <a:gd name="connsiteX419" fmla="*/ 560294 w 2651134"/>
                          <a:gd name="connsiteY419" fmla="*/ 3209517 h 3370881"/>
                          <a:gd name="connsiteX420" fmla="*/ 551329 w 2651134"/>
                          <a:gd name="connsiteY420" fmla="*/ 3196070 h 3370881"/>
                          <a:gd name="connsiteX421" fmla="*/ 528918 w 2651134"/>
                          <a:gd name="connsiteY421" fmla="*/ 3173658 h 3370881"/>
                          <a:gd name="connsiteX422" fmla="*/ 519953 w 2651134"/>
                          <a:gd name="connsiteY422" fmla="*/ 3128834 h 3370881"/>
                          <a:gd name="connsiteX423" fmla="*/ 524435 w 2651134"/>
                          <a:gd name="connsiteY423" fmla="*/ 3101940 h 3370881"/>
                          <a:gd name="connsiteX424" fmla="*/ 528918 w 2651134"/>
                          <a:gd name="connsiteY424" fmla="*/ 3088493 h 3370881"/>
                          <a:gd name="connsiteX425" fmla="*/ 542365 w 2651134"/>
                          <a:gd name="connsiteY425" fmla="*/ 3052634 h 3370881"/>
                          <a:gd name="connsiteX426" fmla="*/ 484094 w 2651134"/>
                          <a:gd name="connsiteY426" fmla="*/ 2886787 h 3370881"/>
                          <a:gd name="connsiteX427" fmla="*/ 443753 w 2651134"/>
                          <a:gd name="connsiteY427" fmla="*/ 2779211 h 3370881"/>
                          <a:gd name="connsiteX428" fmla="*/ 439270 w 2651134"/>
                          <a:gd name="connsiteY428" fmla="*/ 2752317 h 3370881"/>
                          <a:gd name="connsiteX429" fmla="*/ 430306 w 2651134"/>
                          <a:gd name="connsiteY429" fmla="*/ 2716458 h 3370881"/>
                          <a:gd name="connsiteX430" fmla="*/ 425823 w 2651134"/>
                          <a:gd name="connsiteY430" fmla="*/ 2680599 h 3370881"/>
                          <a:gd name="connsiteX431" fmla="*/ 398929 w 2651134"/>
                          <a:gd name="connsiteY431" fmla="*/ 2599917 h 3370881"/>
                          <a:gd name="connsiteX432" fmla="*/ 385482 w 2651134"/>
                          <a:gd name="connsiteY432" fmla="*/ 2568540 h 3370881"/>
                          <a:gd name="connsiteX433" fmla="*/ 381000 w 2651134"/>
                          <a:gd name="connsiteY433" fmla="*/ 2550611 h 3370881"/>
                          <a:gd name="connsiteX434" fmla="*/ 372035 w 2651134"/>
                          <a:gd name="connsiteY434" fmla="*/ 2483376 h 3370881"/>
                          <a:gd name="connsiteX435" fmla="*/ 367553 w 2651134"/>
                          <a:gd name="connsiteY435" fmla="*/ 2469929 h 3370881"/>
                          <a:gd name="connsiteX436" fmla="*/ 407894 w 2651134"/>
                          <a:gd name="connsiteY436" fmla="*/ 2451999 h 3370881"/>
                          <a:gd name="connsiteX437" fmla="*/ 515470 w 2651134"/>
                          <a:gd name="connsiteY437" fmla="*/ 2407176 h 3370881"/>
                          <a:gd name="connsiteX438" fmla="*/ 578223 w 2651134"/>
                          <a:gd name="connsiteY438" fmla="*/ 2353387 h 3370881"/>
                          <a:gd name="connsiteX439" fmla="*/ 587188 w 2651134"/>
                          <a:gd name="connsiteY439" fmla="*/ 2330976 h 3370881"/>
                          <a:gd name="connsiteX440" fmla="*/ 614082 w 2651134"/>
                          <a:gd name="connsiteY440" fmla="*/ 2254776 h 3370881"/>
                          <a:gd name="connsiteX441" fmla="*/ 649941 w 2651134"/>
                          <a:gd name="connsiteY441" fmla="*/ 2200987 h 3370881"/>
                          <a:gd name="connsiteX442" fmla="*/ 690282 w 2651134"/>
                          <a:gd name="connsiteY442" fmla="*/ 2174093 h 3370881"/>
                          <a:gd name="connsiteX443" fmla="*/ 703729 w 2651134"/>
                          <a:gd name="connsiteY443" fmla="*/ 2165129 h 3370881"/>
                          <a:gd name="connsiteX444" fmla="*/ 739588 w 2651134"/>
                          <a:gd name="connsiteY444" fmla="*/ 2147199 h 3370881"/>
                          <a:gd name="connsiteX445" fmla="*/ 708212 w 2651134"/>
                          <a:gd name="connsiteY445" fmla="*/ 2187540 h 3370881"/>
                          <a:gd name="connsiteX446" fmla="*/ 654423 w 2651134"/>
                          <a:gd name="connsiteY446" fmla="*/ 2241329 h 3370881"/>
                          <a:gd name="connsiteX447" fmla="*/ 636494 w 2651134"/>
                          <a:gd name="connsiteY447" fmla="*/ 2259258 h 3370881"/>
                          <a:gd name="connsiteX448" fmla="*/ 614082 w 2651134"/>
                          <a:gd name="connsiteY448" fmla="*/ 2286152 h 3370881"/>
                          <a:gd name="connsiteX449" fmla="*/ 605118 w 2651134"/>
                          <a:gd name="connsiteY449" fmla="*/ 2299599 h 3370881"/>
                          <a:gd name="connsiteX450" fmla="*/ 560294 w 2651134"/>
                          <a:gd name="connsiteY450" fmla="*/ 2335458 h 3370881"/>
                          <a:gd name="connsiteX451" fmla="*/ 524435 w 2651134"/>
                          <a:gd name="connsiteY451" fmla="*/ 2348905 h 3370881"/>
                          <a:gd name="connsiteX452" fmla="*/ 502023 w 2651134"/>
                          <a:gd name="connsiteY452" fmla="*/ 2362352 h 3370881"/>
                          <a:gd name="connsiteX453" fmla="*/ 461682 w 2651134"/>
                          <a:gd name="connsiteY453" fmla="*/ 2389246 h 3370881"/>
                          <a:gd name="connsiteX454" fmla="*/ 448235 w 2651134"/>
                          <a:gd name="connsiteY454" fmla="*/ 2398211 h 3370881"/>
                          <a:gd name="connsiteX455" fmla="*/ 430306 w 2651134"/>
                          <a:gd name="connsiteY455" fmla="*/ 2407176 h 3370881"/>
                          <a:gd name="connsiteX456" fmla="*/ 412376 w 2651134"/>
                          <a:gd name="connsiteY456" fmla="*/ 2420623 h 3370881"/>
                          <a:gd name="connsiteX457" fmla="*/ 389965 w 2651134"/>
                          <a:gd name="connsiteY457" fmla="*/ 2429587 h 3370881"/>
                          <a:gd name="connsiteX458" fmla="*/ 372035 w 2651134"/>
                          <a:gd name="connsiteY458" fmla="*/ 2443034 h 3370881"/>
                          <a:gd name="connsiteX459" fmla="*/ 318247 w 2651134"/>
                          <a:gd name="connsiteY459" fmla="*/ 2474411 h 3370881"/>
                          <a:gd name="connsiteX460" fmla="*/ 304800 w 2651134"/>
                          <a:gd name="connsiteY460" fmla="*/ 2492340 h 3370881"/>
                          <a:gd name="connsiteX461" fmla="*/ 282388 w 2651134"/>
                          <a:gd name="connsiteY461" fmla="*/ 2519234 h 3370881"/>
                          <a:gd name="connsiteX462" fmla="*/ 295835 w 2651134"/>
                          <a:gd name="connsiteY462" fmla="*/ 2815070 h 3370881"/>
                          <a:gd name="connsiteX463" fmla="*/ 300318 w 2651134"/>
                          <a:gd name="connsiteY463" fmla="*/ 2837481 h 3370881"/>
                          <a:gd name="connsiteX464" fmla="*/ 304800 w 2651134"/>
                          <a:gd name="connsiteY464" fmla="*/ 2868858 h 3370881"/>
                          <a:gd name="connsiteX465" fmla="*/ 309282 w 2651134"/>
                          <a:gd name="connsiteY465" fmla="*/ 2927129 h 3370881"/>
                          <a:gd name="connsiteX466" fmla="*/ 322729 w 2651134"/>
                          <a:gd name="connsiteY466" fmla="*/ 2985399 h 3370881"/>
                          <a:gd name="connsiteX467" fmla="*/ 327212 w 2651134"/>
                          <a:gd name="connsiteY467" fmla="*/ 3012293 h 3370881"/>
                          <a:gd name="connsiteX468" fmla="*/ 331694 w 2651134"/>
                          <a:gd name="connsiteY468" fmla="*/ 3043670 h 3370881"/>
                          <a:gd name="connsiteX469" fmla="*/ 345141 w 2651134"/>
                          <a:gd name="connsiteY469" fmla="*/ 3070564 h 3370881"/>
                          <a:gd name="connsiteX470" fmla="*/ 367553 w 2651134"/>
                          <a:gd name="connsiteY470" fmla="*/ 3124352 h 3370881"/>
                          <a:gd name="connsiteX471" fmla="*/ 381000 w 2651134"/>
                          <a:gd name="connsiteY471" fmla="*/ 3182623 h 3370881"/>
                          <a:gd name="connsiteX472" fmla="*/ 389965 w 2651134"/>
                          <a:gd name="connsiteY472" fmla="*/ 3196070 h 3370881"/>
                          <a:gd name="connsiteX473" fmla="*/ 394447 w 2651134"/>
                          <a:gd name="connsiteY473" fmla="*/ 3213999 h 3370881"/>
                          <a:gd name="connsiteX474" fmla="*/ 412376 w 2651134"/>
                          <a:gd name="connsiteY474" fmla="*/ 3245376 h 3370881"/>
                          <a:gd name="connsiteX475" fmla="*/ 416859 w 2651134"/>
                          <a:gd name="connsiteY475" fmla="*/ 3258823 h 3370881"/>
                          <a:gd name="connsiteX476" fmla="*/ 425823 w 2651134"/>
                          <a:gd name="connsiteY476" fmla="*/ 3272270 h 3370881"/>
                          <a:gd name="connsiteX477" fmla="*/ 439270 w 2651134"/>
                          <a:gd name="connsiteY477" fmla="*/ 3303646 h 3370881"/>
                          <a:gd name="connsiteX478" fmla="*/ 439270 w 2651134"/>
                          <a:gd name="connsiteY478" fmla="*/ 3352952 h 3370881"/>
                          <a:gd name="connsiteX479" fmla="*/ 430306 w 2651134"/>
                          <a:gd name="connsiteY479" fmla="*/ 3366399 h 3370881"/>
                          <a:gd name="connsiteX480" fmla="*/ 412376 w 2651134"/>
                          <a:gd name="connsiteY480" fmla="*/ 3370881 h 3370881"/>
                          <a:gd name="connsiteX481" fmla="*/ 295835 w 2651134"/>
                          <a:gd name="connsiteY481" fmla="*/ 3357434 h 3370881"/>
                          <a:gd name="connsiteX482" fmla="*/ 264459 w 2651134"/>
                          <a:gd name="connsiteY482" fmla="*/ 3276752 h 3370881"/>
                          <a:gd name="connsiteX483" fmla="*/ 259976 w 2651134"/>
                          <a:gd name="connsiteY483" fmla="*/ 3240893 h 3370881"/>
                          <a:gd name="connsiteX484" fmla="*/ 246529 w 2651134"/>
                          <a:gd name="connsiteY484" fmla="*/ 3178140 h 3370881"/>
                          <a:gd name="connsiteX485" fmla="*/ 237565 w 2651134"/>
                          <a:gd name="connsiteY485" fmla="*/ 3084011 h 3370881"/>
                          <a:gd name="connsiteX486" fmla="*/ 228600 w 2651134"/>
                          <a:gd name="connsiteY486" fmla="*/ 3057117 h 3370881"/>
                          <a:gd name="connsiteX487" fmla="*/ 219635 w 2651134"/>
                          <a:gd name="connsiteY487" fmla="*/ 3021258 h 3370881"/>
                          <a:gd name="connsiteX488" fmla="*/ 206188 w 2651134"/>
                          <a:gd name="connsiteY488" fmla="*/ 2980917 h 3370881"/>
                          <a:gd name="connsiteX489" fmla="*/ 201706 w 2651134"/>
                          <a:gd name="connsiteY489" fmla="*/ 2949540 h 3370881"/>
                          <a:gd name="connsiteX490" fmla="*/ 197223 w 2651134"/>
                          <a:gd name="connsiteY490" fmla="*/ 2927129 h 3370881"/>
                          <a:gd name="connsiteX491" fmla="*/ 192741 w 2651134"/>
                          <a:gd name="connsiteY491" fmla="*/ 2891270 h 3370881"/>
                          <a:gd name="connsiteX492" fmla="*/ 188259 w 2651134"/>
                          <a:gd name="connsiteY492" fmla="*/ 2850929 h 3370881"/>
                          <a:gd name="connsiteX493" fmla="*/ 179294 w 2651134"/>
                          <a:gd name="connsiteY493" fmla="*/ 2824034 h 3370881"/>
                          <a:gd name="connsiteX494" fmla="*/ 165847 w 2651134"/>
                          <a:gd name="connsiteY494" fmla="*/ 2774729 h 3370881"/>
                          <a:gd name="connsiteX495" fmla="*/ 161365 w 2651134"/>
                          <a:gd name="connsiteY495" fmla="*/ 2747834 h 3370881"/>
                          <a:gd name="connsiteX496" fmla="*/ 156882 w 2651134"/>
                          <a:gd name="connsiteY496" fmla="*/ 2559576 h 3370881"/>
                          <a:gd name="connsiteX497" fmla="*/ 152400 w 2651134"/>
                          <a:gd name="connsiteY497" fmla="*/ 2519234 h 3370881"/>
                          <a:gd name="connsiteX498" fmla="*/ 143435 w 2651134"/>
                          <a:gd name="connsiteY498" fmla="*/ 2384764 h 3370881"/>
                          <a:gd name="connsiteX499" fmla="*/ 129988 w 2651134"/>
                          <a:gd name="connsiteY499" fmla="*/ 2344423 h 3370881"/>
                          <a:gd name="connsiteX500" fmla="*/ 125506 w 2651134"/>
                          <a:gd name="connsiteY500" fmla="*/ 2330976 h 3370881"/>
                          <a:gd name="connsiteX501" fmla="*/ 138953 w 2651134"/>
                          <a:gd name="connsiteY501" fmla="*/ 2313046 h 3370881"/>
                          <a:gd name="connsiteX502" fmla="*/ 152400 w 2651134"/>
                          <a:gd name="connsiteY502" fmla="*/ 2304081 h 3370881"/>
                          <a:gd name="connsiteX503" fmla="*/ 170329 w 2651134"/>
                          <a:gd name="connsiteY503" fmla="*/ 2259258 h 3370881"/>
                          <a:gd name="connsiteX504" fmla="*/ 188259 w 2651134"/>
                          <a:gd name="connsiteY504" fmla="*/ 2223399 h 3370881"/>
                          <a:gd name="connsiteX505" fmla="*/ 206188 w 2651134"/>
                          <a:gd name="connsiteY505" fmla="*/ 2187540 h 3370881"/>
                          <a:gd name="connsiteX506" fmla="*/ 210670 w 2651134"/>
                          <a:gd name="connsiteY506" fmla="*/ 2174093 h 3370881"/>
                          <a:gd name="connsiteX507" fmla="*/ 219635 w 2651134"/>
                          <a:gd name="connsiteY507" fmla="*/ 2115823 h 3370881"/>
                          <a:gd name="connsiteX508" fmla="*/ 210670 w 2651134"/>
                          <a:gd name="connsiteY508" fmla="*/ 1958940 h 3370881"/>
                          <a:gd name="connsiteX509" fmla="*/ 192741 w 2651134"/>
                          <a:gd name="connsiteY509" fmla="*/ 1923081 h 3370881"/>
                          <a:gd name="connsiteX510" fmla="*/ 179294 w 2651134"/>
                          <a:gd name="connsiteY510" fmla="*/ 1891705 h 3370881"/>
                          <a:gd name="connsiteX511" fmla="*/ 165847 w 2651134"/>
                          <a:gd name="connsiteY511" fmla="*/ 1864811 h 3370881"/>
                          <a:gd name="connsiteX512" fmla="*/ 152400 w 2651134"/>
                          <a:gd name="connsiteY512" fmla="*/ 1833434 h 3370881"/>
                          <a:gd name="connsiteX513" fmla="*/ 143435 w 2651134"/>
                          <a:gd name="connsiteY513" fmla="*/ 1819987 h 3370881"/>
                          <a:gd name="connsiteX514" fmla="*/ 107576 w 2651134"/>
                          <a:gd name="connsiteY514" fmla="*/ 1784129 h 3370881"/>
                          <a:gd name="connsiteX515" fmla="*/ 94129 w 2651134"/>
                          <a:gd name="connsiteY515" fmla="*/ 1779646 h 3370881"/>
                          <a:gd name="connsiteX516" fmla="*/ 71718 w 2651134"/>
                          <a:gd name="connsiteY516" fmla="*/ 1770681 h 3370881"/>
                          <a:gd name="connsiteX517" fmla="*/ 58270 w 2651134"/>
                          <a:gd name="connsiteY517" fmla="*/ 1761717 h 3370881"/>
                          <a:gd name="connsiteX518" fmla="*/ 26894 w 2651134"/>
                          <a:gd name="connsiteY518" fmla="*/ 1730340 h 3370881"/>
                          <a:gd name="connsiteX519" fmla="*/ 0 w 2651134"/>
                          <a:gd name="connsiteY519" fmla="*/ 1707929 h 3370881"/>
                          <a:gd name="connsiteX0" fmla="*/ 0 w 2651130"/>
                          <a:gd name="connsiteY0" fmla="*/ 1707929 h 3370881"/>
                          <a:gd name="connsiteX1" fmla="*/ 22412 w 2651130"/>
                          <a:gd name="connsiteY1" fmla="*/ 1698964 h 3370881"/>
                          <a:gd name="connsiteX2" fmla="*/ 31376 w 2651130"/>
                          <a:gd name="connsiteY2" fmla="*/ 1681034 h 3370881"/>
                          <a:gd name="connsiteX3" fmla="*/ 44823 w 2651130"/>
                          <a:gd name="connsiteY3" fmla="*/ 1672070 h 3370881"/>
                          <a:gd name="connsiteX4" fmla="*/ 58270 w 2651130"/>
                          <a:gd name="connsiteY4" fmla="*/ 1654140 h 3370881"/>
                          <a:gd name="connsiteX5" fmla="*/ 76200 w 2651130"/>
                          <a:gd name="connsiteY5" fmla="*/ 1645176 h 3370881"/>
                          <a:gd name="connsiteX6" fmla="*/ 98612 w 2651130"/>
                          <a:gd name="connsiteY6" fmla="*/ 1636211 h 3370881"/>
                          <a:gd name="connsiteX7" fmla="*/ 125506 w 2651130"/>
                          <a:gd name="connsiteY7" fmla="*/ 1627246 h 3370881"/>
                          <a:gd name="connsiteX8" fmla="*/ 152400 w 2651130"/>
                          <a:gd name="connsiteY8" fmla="*/ 1609317 h 3370881"/>
                          <a:gd name="connsiteX9" fmla="*/ 170329 w 2651130"/>
                          <a:gd name="connsiteY9" fmla="*/ 1600352 h 3370881"/>
                          <a:gd name="connsiteX10" fmla="*/ 188259 w 2651130"/>
                          <a:gd name="connsiteY10" fmla="*/ 1582423 h 3370881"/>
                          <a:gd name="connsiteX11" fmla="*/ 228600 w 2651130"/>
                          <a:gd name="connsiteY11" fmla="*/ 1564493 h 3370881"/>
                          <a:gd name="connsiteX12" fmla="*/ 255494 w 2651130"/>
                          <a:gd name="connsiteY12" fmla="*/ 1546564 h 3370881"/>
                          <a:gd name="connsiteX13" fmla="*/ 300318 w 2651130"/>
                          <a:gd name="connsiteY13" fmla="*/ 1524152 h 3370881"/>
                          <a:gd name="connsiteX14" fmla="*/ 313765 w 2651130"/>
                          <a:gd name="connsiteY14" fmla="*/ 1515187 h 3370881"/>
                          <a:gd name="connsiteX15" fmla="*/ 340659 w 2651130"/>
                          <a:gd name="connsiteY15" fmla="*/ 1510705 h 3370881"/>
                          <a:gd name="connsiteX16" fmla="*/ 363070 w 2651130"/>
                          <a:gd name="connsiteY16" fmla="*/ 1506223 h 3370881"/>
                          <a:gd name="connsiteX17" fmla="*/ 389965 w 2651130"/>
                          <a:gd name="connsiteY17" fmla="*/ 1501740 h 3370881"/>
                          <a:gd name="connsiteX18" fmla="*/ 425823 w 2651130"/>
                          <a:gd name="connsiteY18" fmla="*/ 1497258 h 3370881"/>
                          <a:gd name="connsiteX19" fmla="*/ 470647 w 2651130"/>
                          <a:gd name="connsiteY19" fmla="*/ 1488293 h 3370881"/>
                          <a:gd name="connsiteX20" fmla="*/ 515470 w 2651130"/>
                          <a:gd name="connsiteY20" fmla="*/ 1479329 h 3370881"/>
                          <a:gd name="connsiteX21" fmla="*/ 528918 w 2651130"/>
                          <a:gd name="connsiteY21" fmla="*/ 1470364 h 3370881"/>
                          <a:gd name="connsiteX22" fmla="*/ 600635 w 2651130"/>
                          <a:gd name="connsiteY22" fmla="*/ 1456917 h 3370881"/>
                          <a:gd name="connsiteX23" fmla="*/ 690282 w 2651130"/>
                          <a:gd name="connsiteY23" fmla="*/ 1447952 h 3370881"/>
                          <a:gd name="connsiteX24" fmla="*/ 793376 w 2651130"/>
                          <a:gd name="connsiteY24" fmla="*/ 1452434 h 3370881"/>
                          <a:gd name="connsiteX25" fmla="*/ 874059 w 2651130"/>
                          <a:gd name="connsiteY25" fmla="*/ 1465881 h 3370881"/>
                          <a:gd name="connsiteX26" fmla="*/ 914400 w 2651130"/>
                          <a:gd name="connsiteY26" fmla="*/ 1470364 h 3370881"/>
                          <a:gd name="connsiteX27" fmla="*/ 1030941 w 2651130"/>
                          <a:gd name="connsiteY27" fmla="*/ 1483811 h 3370881"/>
                          <a:gd name="connsiteX28" fmla="*/ 1151965 w 2651130"/>
                          <a:gd name="connsiteY28" fmla="*/ 1492776 h 3370881"/>
                          <a:gd name="connsiteX29" fmla="*/ 1281953 w 2651130"/>
                          <a:gd name="connsiteY29" fmla="*/ 1501740 h 3370881"/>
                          <a:gd name="connsiteX30" fmla="*/ 1465729 w 2651130"/>
                          <a:gd name="connsiteY30" fmla="*/ 1497258 h 3370881"/>
                          <a:gd name="connsiteX31" fmla="*/ 1510553 w 2651130"/>
                          <a:gd name="connsiteY31" fmla="*/ 1492776 h 3370881"/>
                          <a:gd name="connsiteX32" fmla="*/ 1582270 w 2651130"/>
                          <a:gd name="connsiteY32" fmla="*/ 1461399 h 3370881"/>
                          <a:gd name="connsiteX33" fmla="*/ 1604682 w 2651130"/>
                          <a:gd name="connsiteY33" fmla="*/ 1456917 h 3370881"/>
                          <a:gd name="connsiteX34" fmla="*/ 1622612 w 2651130"/>
                          <a:gd name="connsiteY34" fmla="*/ 1447952 h 3370881"/>
                          <a:gd name="connsiteX35" fmla="*/ 1645023 w 2651130"/>
                          <a:gd name="connsiteY35" fmla="*/ 1438987 h 3370881"/>
                          <a:gd name="connsiteX36" fmla="*/ 1662953 w 2651130"/>
                          <a:gd name="connsiteY36" fmla="*/ 1425540 h 3370881"/>
                          <a:gd name="connsiteX37" fmla="*/ 1698812 w 2651130"/>
                          <a:gd name="connsiteY37" fmla="*/ 1407611 h 3370881"/>
                          <a:gd name="connsiteX38" fmla="*/ 1739153 w 2651130"/>
                          <a:gd name="connsiteY38" fmla="*/ 1380717 h 3370881"/>
                          <a:gd name="connsiteX39" fmla="*/ 1752600 w 2651130"/>
                          <a:gd name="connsiteY39" fmla="*/ 1367270 h 3370881"/>
                          <a:gd name="connsiteX40" fmla="*/ 1775012 w 2651130"/>
                          <a:gd name="connsiteY40" fmla="*/ 1353823 h 3370881"/>
                          <a:gd name="connsiteX41" fmla="*/ 1797423 w 2651130"/>
                          <a:gd name="connsiteY41" fmla="*/ 1335893 h 3370881"/>
                          <a:gd name="connsiteX42" fmla="*/ 1810870 w 2651130"/>
                          <a:gd name="connsiteY42" fmla="*/ 1304517 h 3370881"/>
                          <a:gd name="connsiteX43" fmla="*/ 1815353 w 2651130"/>
                          <a:gd name="connsiteY43" fmla="*/ 1291070 h 3370881"/>
                          <a:gd name="connsiteX44" fmla="*/ 1801906 w 2651130"/>
                          <a:gd name="connsiteY44" fmla="*/ 1138670 h 3370881"/>
                          <a:gd name="connsiteX45" fmla="*/ 1792941 w 2651130"/>
                          <a:gd name="connsiteY45" fmla="*/ 1125223 h 3370881"/>
                          <a:gd name="connsiteX46" fmla="*/ 1757082 w 2651130"/>
                          <a:gd name="connsiteY46" fmla="*/ 1093846 h 3370881"/>
                          <a:gd name="connsiteX47" fmla="*/ 1730188 w 2651130"/>
                          <a:gd name="connsiteY47" fmla="*/ 1066952 h 3370881"/>
                          <a:gd name="connsiteX48" fmla="*/ 1703294 w 2651130"/>
                          <a:gd name="connsiteY48" fmla="*/ 1049023 h 3370881"/>
                          <a:gd name="connsiteX49" fmla="*/ 1622612 w 2651130"/>
                          <a:gd name="connsiteY49" fmla="*/ 1053505 h 3370881"/>
                          <a:gd name="connsiteX50" fmla="*/ 1595718 w 2651130"/>
                          <a:gd name="connsiteY50" fmla="*/ 1062470 h 3370881"/>
                          <a:gd name="connsiteX51" fmla="*/ 1573306 w 2651130"/>
                          <a:gd name="connsiteY51" fmla="*/ 1066952 h 3370881"/>
                          <a:gd name="connsiteX52" fmla="*/ 1453385 w 2651130"/>
                          <a:gd name="connsiteY52" fmla="*/ 1082761 h 3370881"/>
                          <a:gd name="connsiteX53" fmla="*/ 1326776 w 2651130"/>
                          <a:gd name="connsiteY53" fmla="*/ 1062470 h 3370881"/>
                          <a:gd name="connsiteX54" fmla="*/ 1308847 w 2651130"/>
                          <a:gd name="connsiteY54" fmla="*/ 1057987 h 3370881"/>
                          <a:gd name="connsiteX55" fmla="*/ 1277470 w 2651130"/>
                          <a:gd name="connsiteY55" fmla="*/ 1053505 h 3370881"/>
                          <a:gd name="connsiteX56" fmla="*/ 1259541 w 2651130"/>
                          <a:gd name="connsiteY56" fmla="*/ 1049023 h 3370881"/>
                          <a:gd name="connsiteX57" fmla="*/ 1232647 w 2651130"/>
                          <a:gd name="connsiteY57" fmla="*/ 1044540 h 3370881"/>
                          <a:gd name="connsiteX58" fmla="*/ 1053353 w 2651130"/>
                          <a:gd name="connsiteY58" fmla="*/ 1049023 h 3370881"/>
                          <a:gd name="connsiteX59" fmla="*/ 1035423 w 2651130"/>
                          <a:gd name="connsiteY59" fmla="*/ 1053505 h 3370881"/>
                          <a:gd name="connsiteX60" fmla="*/ 1008529 w 2651130"/>
                          <a:gd name="connsiteY60" fmla="*/ 1057987 h 3370881"/>
                          <a:gd name="connsiteX61" fmla="*/ 995082 w 2651130"/>
                          <a:gd name="connsiteY61" fmla="*/ 1062470 h 3370881"/>
                          <a:gd name="connsiteX62" fmla="*/ 945776 w 2651130"/>
                          <a:gd name="connsiteY62" fmla="*/ 1031093 h 3370881"/>
                          <a:gd name="connsiteX63" fmla="*/ 941294 w 2651130"/>
                          <a:gd name="connsiteY63" fmla="*/ 1017646 h 3370881"/>
                          <a:gd name="connsiteX64" fmla="*/ 932329 w 2651130"/>
                          <a:gd name="connsiteY64" fmla="*/ 919034 h 3370881"/>
                          <a:gd name="connsiteX65" fmla="*/ 914400 w 2651130"/>
                          <a:gd name="connsiteY65" fmla="*/ 901105 h 3370881"/>
                          <a:gd name="connsiteX66" fmla="*/ 918882 w 2651130"/>
                          <a:gd name="connsiteY66" fmla="*/ 869729 h 3370881"/>
                          <a:gd name="connsiteX67" fmla="*/ 941294 w 2651130"/>
                          <a:gd name="connsiteY67" fmla="*/ 865246 h 3370881"/>
                          <a:gd name="connsiteX68" fmla="*/ 959223 w 2651130"/>
                          <a:gd name="connsiteY68" fmla="*/ 851799 h 3370881"/>
                          <a:gd name="connsiteX69" fmla="*/ 990600 w 2651130"/>
                          <a:gd name="connsiteY69" fmla="*/ 847317 h 3370881"/>
                          <a:gd name="connsiteX70" fmla="*/ 1129553 w 2651130"/>
                          <a:gd name="connsiteY70" fmla="*/ 838352 h 3370881"/>
                          <a:gd name="connsiteX71" fmla="*/ 1147482 w 2651130"/>
                          <a:gd name="connsiteY71" fmla="*/ 829387 h 3370881"/>
                          <a:gd name="connsiteX72" fmla="*/ 1178859 w 2651130"/>
                          <a:gd name="connsiteY72" fmla="*/ 806976 h 3370881"/>
                          <a:gd name="connsiteX73" fmla="*/ 1192306 w 2651130"/>
                          <a:gd name="connsiteY73" fmla="*/ 793529 h 3370881"/>
                          <a:gd name="connsiteX74" fmla="*/ 1214718 w 2651130"/>
                          <a:gd name="connsiteY74" fmla="*/ 784564 h 3370881"/>
                          <a:gd name="connsiteX75" fmla="*/ 1241612 w 2651130"/>
                          <a:gd name="connsiteY75" fmla="*/ 771117 h 3370881"/>
                          <a:gd name="connsiteX76" fmla="*/ 1277470 w 2651130"/>
                          <a:gd name="connsiteY76" fmla="*/ 753187 h 3370881"/>
                          <a:gd name="connsiteX77" fmla="*/ 1295400 w 2651130"/>
                          <a:gd name="connsiteY77" fmla="*/ 730776 h 3370881"/>
                          <a:gd name="connsiteX78" fmla="*/ 1317812 w 2651130"/>
                          <a:gd name="connsiteY78" fmla="*/ 708364 h 3370881"/>
                          <a:gd name="connsiteX79" fmla="*/ 1353670 w 2651130"/>
                          <a:gd name="connsiteY79" fmla="*/ 663540 h 3370881"/>
                          <a:gd name="connsiteX80" fmla="*/ 1371600 w 2651130"/>
                          <a:gd name="connsiteY80" fmla="*/ 636646 h 3370881"/>
                          <a:gd name="connsiteX81" fmla="*/ 1380565 w 2651130"/>
                          <a:gd name="connsiteY81" fmla="*/ 596305 h 3370881"/>
                          <a:gd name="connsiteX82" fmla="*/ 1385047 w 2651130"/>
                          <a:gd name="connsiteY82" fmla="*/ 582858 h 3370881"/>
                          <a:gd name="connsiteX83" fmla="*/ 1380565 w 2651130"/>
                          <a:gd name="connsiteY83" fmla="*/ 533552 h 3370881"/>
                          <a:gd name="connsiteX84" fmla="*/ 1367118 w 2651130"/>
                          <a:gd name="connsiteY84" fmla="*/ 524587 h 3370881"/>
                          <a:gd name="connsiteX85" fmla="*/ 1349188 w 2651130"/>
                          <a:gd name="connsiteY85" fmla="*/ 520105 h 3370881"/>
                          <a:gd name="connsiteX86" fmla="*/ 1326776 w 2651130"/>
                          <a:gd name="connsiteY86" fmla="*/ 511140 h 3370881"/>
                          <a:gd name="connsiteX87" fmla="*/ 1281953 w 2651130"/>
                          <a:gd name="connsiteY87" fmla="*/ 515623 h 3370881"/>
                          <a:gd name="connsiteX88" fmla="*/ 1250576 w 2651130"/>
                          <a:gd name="connsiteY88" fmla="*/ 529070 h 3370881"/>
                          <a:gd name="connsiteX89" fmla="*/ 1210235 w 2651130"/>
                          <a:gd name="connsiteY89" fmla="*/ 542517 h 3370881"/>
                          <a:gd name="connsiteX90" fmla="*/ 1183341 w 2651130"/>
                          <a:gd name="connsiteY90" fmla="*/ 555964 h 3370881"/>
                          <a:gd name="connsiteX91" fmla="*/ 1160929 w 2651130"/>
                          <a:gd name="connsiteY91" fmla="*/ 569411 h 3370881"/>
                          <a:gd name="connsiteX92" fmla="*/ 1134035 w 2651130"/>
                          <a:gd name="connsiteY92" fmla="*/ 578376 h 3370881"/>
                          <a:gd name="connsiteX93" fmla="*/ 1111623 w 2651130"/>
                          <a:gd name="connsiteY93" fmla="*/ 587340 h 3370881"/>
                          <a:gd name="connsiteX94" fmla="*/ 1084729 w 2651130"/>
                          <a:gd name="connsiteY94" fmla="*/ 596305 h 3370881"/>
                          <a:gd name="connsiteX95" fmla="*/ 986118 w 2651130"/>
                          <a:gd name="connsiteY95" fmla="*/ 591823 h 3370881"/>
                          <a:gd name="connsiteX96" fmla="*/ 927847 w 2651130"/>
                          <a:gd name="connsiteY96" fmla="*/ 578376 h 3370881"/>
                          <a:gd name="connsiteX97" fmla="*/ 896470 w 2651130"/>
                          <a:gd name="connsiteY97" fmla="*/ 555964 h 3370881"/>
                          <a:gd name="connsiteX98" fmla="*/ 883023 w 2651130"/>
                          <a:gd name="connsiteY98" fmla="*/ 546999 h 3370881"/>
                          <a:gd name="connsiteX99" fmla="*/ 865094 w 2651130"/>
                          <a:gd name="connsiteY99" fmla="*/ 497693 h 3370881"/>
                          <a:gd name="connsiteX100" fmla="*/ 869576 w 2651130"/>
                          <a:gd name="connsiteY100" fmla="*/ 403564 h 3370881"/>
                          <a:gd name="connsiteX101" fmla="*/ 874059 w 2651130"/>
                          <a:gd name="connsiteY101" fmla="*/ 385634 h 3370881"/>
                          <a:gd name="connsiteX102" fmla="*/ 883023 w 2651130"/>
                          <a:gd name="connsiteY102" fmla="*/ 372187 h 3370881"/>
                          <a:gd name="connsiteX103" fmla="*/ 909918 w 2651130"/>
                          <a:gd name="connsiteY103" fmla="*/ 363223 h 3370881"/>
                          <a:gd name="connsiteX104" fmla="*/ 914400 w 2651130"/>
                          <a:gd name="connsiteY104" fmla="*/ 385634 h 3370881"/>
                          <a:gd name="connsiteX105" fmla="*/ 909918 w 2651130"/>
                          <a:gd name="connsiteY105" fmla="*/ 408046 h 3370881"/>
                          <a:gd name="connsiteX106" fmla="*/ 900953 w 2651130"/>
                          <a:gd name="connsiteY106" fmla="*/ 466317 h 3370881"/>
                          <a:gd name="connsiteX107" fmla="*/ 905435 w 2651130"/>
                          <a:gd name="connsiteY107" fmla="*/ 515623 h 3370881"/>
                          <a:gd name="connsiteX108" fmla="*/ 932329 w 2651130"/>
                          <a:gd name="connsiteY108" fmla="*/ 551481 h 3370881"/>
                          <a:gd name="connsiteX109" fmla="*/ 954741 w 2651130"/>
                          <a:gd name="connsiteY109" fmla="*/ 560446 h 3370881"/>
                          <a:gd name="connsiteX110" fmla="*/ 972670 w 2651130"/>
                          <a:gd name="connsiteY110" fmla="*/ 569411 h 3370881"/>
                          <a:gd name="connsiteX111" fmla="*/ 1066800 w 2651130"/>
                          <a:gd name="connsiteY111" fmla="*/ 564929 h 3370881"/>
                          <a:gd name="connsiteX112" fmla="*/ 1111623 w 2651130"/>
                          <a:gd name="connsiteY112" fmla="*/ 551481 h 3370881"/>
                          <a:gd name="connsiteX113" fmla="*/ 1129553 w 2651130"/>
                          <a:gd name="connsiteY113" fmla="*/ 538034 h 3370881"/>
                          <a:gd name="connsiteX114" fmla="*/ 1156447 w 2651130"/>
                          <a:gd name="connsiteY114" fmla="*/ 511140 h 3370881"/>
                          <a:gd name="connsiteX115" fmla="*/ 1160929 w 2651130"/>
                          <a:gd name="connsiteY115" fmla="*/ 493211 h 3370881"/>
                          <a:gd name="connsiteX116" fmla="*/ 1178859 w 2651130"/>
                          <a:gd name="connsiteY116" fmla="*/ 331846 h 3370881"/>
                          <a:gd name="connsiteX117" fmla="*/ 1215315 w 2651130"/>
                          <a:gd name="connsiteY117" fmla="*/ 270289 h 3370881"/>
                          <a:gd name="connsiteX118" fmla="*/ 1214718 w 2651130"/>
                          <a:gd name="connsiteY118" fmla="*/ 367705 h 3370881"/>
                          <a:gd name="connsiteX119" fmla="*/ 1201270 w 2651130"/>
                          <a:gd name="connsiteY119" fmla="*/ 412529 h 3370881"/>
                          <a:gd name="connsiteX120" fmla="*/ 1210235 w 2651130"/>
                          <a:gd name="connsiteY120" fmla="*/ 461834 h 3370881"/>
                          <a:gd name="connsiteX121" fmla="*/ 1214718 w 2651130"/>
                          <a:gd name="connsiteY121" fmla="*/ 475281 h 3370881"/>
                          <a:gd name="connsiteX122" fmla="*/ 1228165 w 2651130"/>
                          <a:gd name="connsiteY122" fmla="*/ 484246 h 3370881"/>
                          <a:gd name="connsiteX123" fmla="*/ 1250576 w 2651130"/>
                          <a:gd name="connsiteY123" fmla="*/ 502176 h 3370881"/>
                          <a:gd name="connsiteX124" fmla="*/ 1317812 w 2651130"/>
                          <a:gd name="connsiteY124" fmla="*/ 497693 h 3370881"/>
                          <a:gd name="connsiteX125" fmla="*/ 1353670 w 2651130"/>
                          <a:gd name="connsiteY125" fmla="*/ 488729 h 3370881"/>
                          <a:gd name="connsiteX126" fmla="*/ 1506070 w 2651130"/>
                          <a:gd name="connsiteY126" fmla="*/ 457352 h 3370881"/>
                          <a:gd name="connsiteX127" fmla="*/ 1550894 w 2651130"/>
                          <a:gd name="connsiteY127" fmla="*/ 430458 h 3370881"/>
                          <a:gd name="connsiteX128" fmla="*/ 1564341 w 2651130"/>
                          <a:gd name="connsiteY128" fmla="*/ 417011 h 3370881"/>
                          <a:gd name="connsiteX129" fmla="*/ 1586753 w 2651130"/>
                          <a:gd name="connsiteY129" fmla="*/ 399081 h 3370881"/>
                          <a:gd name="connsiteX130" fmla="*/ 1595718 w 2651130"/>
                          <a:gd name="connsiteY130" fmla="*/ 381152 h 3370881"/>
                          <a:gd name="connsiteX131" fmla="*/ 1600200 w 2651130"/>
                          <a:gd name="connsiteY131" fmla="*/ 363223 h 3370881"/>
                          <a:gd name="connsiteX132" fmla="*/ 1609165 w 2651130"/>
                          <a:gd name="connsiteY132" fmla="*/ 313917 h 3370881"/>
                          <a:gd name="connsiteX133" fmla="*/ 1537447 w 2651130"/>
                          <a:gd name="connsiteY133" fmla="*/ 188411 h 3370881"/>
                          <a:gd name="connsiteX134" fmla="*/ 1613647 w 2651130"/>
                          <a:gd name="connsiteY134" fmla="*/ 399081 h 3370881"/>
                          <a:gd name="connsiteX135" fmla="*/ 1627094 w 2651130"/>
                          <a:gd name="connsiteY135" fmla="*/ 417011 h 3370881"/>
                          <a:gd name="connsiteX136" fmla="*/ 1658470 w 2651130"/>
                          <a:gd name="connsiteY136" fmla="*/ 412529 h 3370881"/>
                          <a:gd name="connsiteX137" fmla="*/ 1685365 w 2651130"/>
                          <a:gd name="connsiteY137" fmla="*/ 390117 h 3370881"/>
                          <a:gd name="connsiteX138" fmla="*/ 1694329 w 2651130"/>
                          <a:gd name="connsiteY138" fmla="*/ 376670 h 3370881"/>
                          <a:gd name="connsiteX139" fmla="*/ 1734670 w 2651130"/>
                          <a:gd name="connsiteY139" fmla="*/ 354258 h 3370881"/>
                          <a:gd name="connsiteX140" fmla="*/ 1743635 w 2651130"/>
                          <a:gd name="connsiteY140" fmla="*/ 340811 h 3370881"/>
                          <a:gd name="connsiteX141" fmla="*/ 1757082 w 2651130"/>
                          <a:gd name="connsiteY141" fmla="*/ 336329 h 3370881"/>
                          <a:gd name="connsiteX142" fmla="*/ 1899621 w 2651130"/>
                          <a:gd name="connsiteY142" fmla="*/ 211719 h 3370881"/>
                          <a:gd name="connsiteX143" fmla="*/ 1772023 w 2651130"/>
                          <a:gd name="connsiteY143" fmla="*/ 77249 h 3370881"/>
                          <a:gd name="connsiteX144" fmla="*/ 1824225 w 2651130"/>
                          <a:gd name="connsiteY144" fmla="*/ 214081 h 3370881"/>
                          <a:gd name="connsiteX145" fmla="*/ 1843741 w 2651130"/>
                          <a:gd name="connsiteY145" fmla="*/ 328858 h 3370881"/>
                          <a:gd name="connsiteX146" fmla="*/ 1788459 w 2651130"/>
                          <a:gd name="connsiteY146" fmla="*/ 367705 h 3370881"/>
                          <a:gd name="connsiteX147" fmla="*/ 1761565 w 2651130"/>
                          <a:gd name="connsiteY147" fmla="*/ 390117 h 3370881"/>
                          <a:gd name="connsiteX148" fmla="*/ 1783976 w 2651130"/>
                          <a:gd name="connsiteY148" fmla="*/ 399081 h 3370881"/>
                          <a:gd name="connsiteX149" fmla="*/ 1878106 w 2651130"/>
                          <a:gd name="connsiteY149" fmla="*/ 390117 h 3370881"/>
                          <a:gd name="connsiteX150" fmla="*/ 1891553 w 2651130"/>
                          <a:gd name="connsiteY150" fmla="*/ 381152 h 3370881"/>
                          <a:gd name="connsiteX151" fmla="*/ 1918447 w 2651130"/>
                          <a:gd name="connsiteY151" fmla="*/ 372187 h 3370881"/>
                          <a:gd name="connsiteX152" fmla="*/ 1940859 w 2651130"/>
                          <a:gd name="connsiteY152" fmla="*/ 358740 h 3370881"/>
                          <a:gd name="connsiteX153" fmla="*/ 1954306 w 2651130"/>
                          <a:gd name="connsiteY153" fmla="*/ 354258 h 3370881"/>
                          <a:gd name="connsiteX154" fmla="*/ 2166172 w 2651130"/>
                          <a:gd name="connsiteY154" fmla="*/ 215604 h 3370881"/>
                          <a:gd name="connsiteX155" fmla="*/ 2069054 w 2651130"/>
                          <a:gd name="connsiteY155" fmla="*/ 40493 h 3370881"/>
                          <a:gd name="connsiteX156" fmla="*/ 2078225 w 2651130"/>
                          <a:gd name="connsiteY156" fmla="*/ 188681 h 3370881"/>
                          <a:gd name="connsiteX157" fmla="*/ 1999129 w 2651130"/>
                          <a:gd name="connsiteY157" fmla="*/ 358740 h 3370881"/>
                          <a:gd name="connsiteX158" fmla="*/ 1994647 w 2651130"/>
                          <a:gd name="connsiteY158" fmla="*/ 372187 h 3370881"/>
                          <a:gd name="connsiteX159" fmla="*/ 2039470 w 2651130"/>
                          <a:gd name="connsiteY159" fmla="*/ 390117 h 3370881"/>
                          <a:gd name="connsiteX160" fmla="*/ 2115670 w 2651130"/>
                          <a:gd name="connsiteY160" fmla="*/ 390117 h 3370881"/>
                          <a:gd name="connsiteX161" fmla="*/ 2160494 w 2651130"/>
                          <a:gd name="connsiteY161" fmla="*/ 376670 h 3370881"/>
                          <a:gd name="connsiteX162" fmla="*/ 2191870 w 2651130"/>
                          <a:gd name="connsiteY162" fmla="*/ 363223 h 3370881"/>
                          <a:gd name="connsiteX163" fmla="*/ 2205318 w 2651130"/>
                          <a:gd name="connsiteY163" fmla="*/ 358740 h 3370881"/>
                          <a:gd name="connsiteX164" fmla="*/ 2232212 w 2651130"/>
                          <a:gd name="connsiteY164" fmla="*/ 340811 h 3370881"/>
                          <a:gd name="connsiteX165" fmla="*/ 2312894 w 2651130"/>
                          <a:gd name="connsiteY165" fmla="*/ 183929 h 3370881"/>
                          <a:gd name="connsiteX166" fmla="*/ 2339788 w 2651130"/>
                          <a:gd name="connsiteY166" fmla="*/ 151 h 3370881"/>
                          <a:gd name="connsiteX167" fmla="*/ 2357718 w 2651130"/>
                          <a:gd name="connsiteY167" fmla="*/ 215305 h 3370881"/>
                          <a:gd name="connsiteX168" fmla="*/ 2254623 w 2651130"/>
                          <a:gd name="connsiteY168" fmla="*/ 376670 h 3370881"/>
                          <a:gd name="connsiteX169" fmla="*/ 2245659 w 2651130"/>
                          <a:gd name="connsiteY169" fmla="*/ 390117 h 3370881"/>
                          <a:gd name="connsiteX170" fmla="*/ 2254623 w 2651130"/>
                          <a:gd name="connsiteY170" fmla="*/ 403564 h 3370881"/>
                          <a:gd name="connsiteX171" fmla="*/ 2353235 w 2651130"/>
                          <a:gd name="connsiteY171" fmla="*/ 399081 h 3370881"/>
                          <a:gd name="connsiteX172" fmla="*/ 2366682 w 2651130"/>
                          <a:gd name="connsiteY172" fmla="*/ 394599 h 3370881"/>
                          <a:gd name="connsiteX173" fmla="*/ 2389094 w 2651130"/>
                          <a:gd name="connsiteY173" fmla="*/ 390117 h 3370881"/>
                          <a:gd name="connsiteX174" fmla="*/ 2424953 w 2651130"/>
                          <a:gd name="connsiteY174" fmla="*/ 367705 h 3370881"/>
                          <a:gd name="connsiteX175" fmla="*/ 2451847 w 2651130"/>
                          <a:gd name="connsiteY175" fmla="*/ 358740 h 3370881"/>
                          <a:gd name="connsiteX176" fmla="*/ 2541495 w 2651130"/>
                          <a:gd name="connsiteY176" fmla="*/ 62906 h 3370881"/>
                          <a:gd name="connsiteX177" fmla="*/ 2591304 w 2651130"/>
                          <a:gd name="connsiteY177" fmla="*/ 214081 h 3370881"/>
                          <a:gd name="connsiteX178" fmla="*/ 2505635 w 2651130"/>
                          <a:gd name="connsiteY178" fmla="*/ 372187 h 3370881"/>
                          <a:gd name="connsiteX179" fmla="*/ 2650863 w 2651130"/>
                          <a:gd name="connsiteY179" fmla="*/ 344994 h 3370881"/>
                          <a:gd name="connsiteX180" fmla="*/ 2465294 w 2651130"/>
                          <a:gd name="connsiteY180" fmla="*/ 399081 h 3370881"/>
                          <a:gd name="connsiteX181" fmla="*/ 2442882 w 2651130"/>
                          <a:gd name="connsiteY181" fmla="*/ 403564 h 3370881"/>
                          <a:gd name="connsiteX182" fmla="*/ 2398059 w 2651130"/>
                          <a:gd name="connsiteY182" fmla="*/ 417011 h 3370881"/>
                          <a:gd name="connsiteX183" fmla="*/ 2375647 w 2651130"/>
                          <a:gd name="connsiteY183" fmla="*/ 425976 h 3370881"/>
                          <a:gd name="connsiteX184" fmla="*/ 2357718 w 2651130"/>
                          <a:gd name="connsiteY184" fmla="*/ 430458 h 3370881"/>
                          <a:gd name="connsiteX185" fmla="*/ 2344270 w 2651130"/>
                          <a:gd name="connsiteY185" fmla="*/ 461834 h 3370881"/>
                          <a:gd name="connsiteX186" fmla="*/ 2353235 w 2651130"/>
                          <a:gd name="connsiteY186" fmla="*/ 502176 h 3370881"/>
                          <a:gd name="connsiteX187" fmla="*/ 2362200 w 2651130"/>
                          <a:gd name="connsiteY187" fmla="*/ 515623 h 3370881"/>
                          <a:gd name="connsiteX188" fmla="*/ 2344270 w 2651130"/>
                          <a:gd name="connsiteY188" fmla="*/ 587340 h 3370881"/>
                          <a:gd name="connsiteX189" fmla="*/ 2321859 w 2651130"/>
                          <a:gd name="connsiteY189" fmla="*/ 614234 h 3370881"/>
                          <a:gd name="connsiteX190" fmla="*/ 2308412 w 2651130"/>
                          <a:gd name="connsiteY190" fmla="*/ 636646 h 3370881"/>
                          <a:gd name="connsiteX191" fmla="*/ 2281518 w 2651130"/>
                          <a:gd name="connsiteY191" fmla="*/ 641129 h 3370881"/>
                          <a:gd name="connsiteX192" fmla="*/ 2259106 w 2651130"/>
                          <a:gd name="connsiteY192" fmla="*/ 636646 h 3370881"/>
                          <a:gd name="connsiteX193" fmla="*/ 2277035 w 2651130"/>
                          <a:gd name="connsiteY193" fmla="*/ 578376 h 3370881"/>
                          <a:gd name="connsiteX194" fmla="*/ 2290482 w 2651130"/>
                          <a:gd name="connsiteY194" fmla="*/ 542517 h 3370881"/>
                          <a:gd name="connsiteX195" fmla="*/ 2286000 w 2651130"/>
                          <a:gd name="connsiteY195" fmla="*/ 506658 h 3370881"/>
                          <a:gd name="connsiteX196" fmla="*/ 2245659 w 2651130"/>
                          <a:gd name="connsiteY196" fmla="*/ 448387 h 3370881"/>
                          <a:gd name="connsiteX197" fmla="*/ 2200835 w 2651130"/>
                          <a:gd name="connsiteY197" fmla="*/ 430458 h 3370881"/>
                          <a:gd name="connsiteX198" fmla="*/ 2169459 w 2651130"/>
                          <a:gd name="connsiteY198" fmla="*/ 425976 h 3370881"/>
                          <a:gd name="connsiteX199" fmla="*/ 2102223 w 2651130"/>
                          <a:gd name="connsiteY199" fmla="*/ 430458 h 3370881"/>
                          <a:gd name="connsiteX200" fmla="*/ 2084294 w 2651130"/>
                          <a:gd name="connsiteY200" fmla="*/ 439423 h 3370881"/>
                          <a:gd name="connsiteX201" fmla="*/ 2070847 w 2651130"/>
                          <a:gd name="connsiteY201" fmla="*/ 443905 h 3370881"/>
                          <a:gd name="connsiteX202" fmla="*/ 2061882 w 2651130"/>
                          <a:gd name="connsiteY202" fmla="*/ 461834 h 3370881"/>
                          <a:gd name="connsiteX203" fmla="*/ 2034988 w 2651130"/>
                          <a:gd name="connsiteY203" fmla="*/ 475281 h 3370881"/>
                          <a:gd name="connsiteX204" fmla="*/ 1783976 w 2651130"/>
                          <a:gd name="connsiteY204" fmla="*/ 479764 h 3370881"/>
                          <a:gd name="connsiteX205" fmla="*/ 1766047 w 2651130"/>
                          <a:gd name="connsiteY205" fmla="*/ 488729 h 3370881"/>
                          <a:gd name="connsiteX206" fmla="*/ 1703294 w 2651130"/>
                          <a:gd name="connsiteY206" fmla="*/ 506658 h 3370881"/>
                          <a:gd name="connsiteX207" fmla="*/ 1689847 w 2651130"/>
                          <a:gd name="connsiteY207" fmla="*/ 511140 h 3370881"/>
                          <a:gd name="connsiteX208" fmla="*/ 1676400 w 2651130"/>
                          <a:gd name="connsiteY208" fmla="*/ 520105 h 3370881"/>
                          <a:gd name="connsiteX209" fmla="*/ 1649506 w 2651130"/>
                          <a:gd name="connsiteY209" fmla="*/ 529070 h 3370881"/>
                          <a:gd name="connsiteX210" fmla="*/ 1636059 w 2651130"/>
                          <a:gd name="connsiteY210" fmla="*/ 538034 h 3370881"/>
                          <a:gd name="connsiteX211" fmla="*/ 1622612 w 2651130"/>
                          <a:gd name="connsiteY211" fmla="*/ 551481 h 3370881"/>
                          <a:gd name="connsiteX212" fmla="*/ 1609165 w 2651130"/>
                          <a:gd name="connsiteY212" fmla="*/ 555964 h 3370881"/>
                          <a:gd name="connsiteX213" fmla="*/ 1577788 w 2651130"/>
                          <a:gd name="connsiteY213" fmla="*/ 587340 h 3370881"/>
                          <a:gd name="connsiteX214" fmla="*/ 1568823 w 2651130"/>
                          <a:gd name="connsiteY214" fmla="*/ 600787 h 3370881"/>
                          <a:gd name="connsiteX215" fmla="*/ 1555376 w 2651130"/>
                          <a:gd name="connsiteY215" fmla="*/ 614234 h 3370881"/>
                          <a:gd name="connsiteX216" fmla="*/ 1524000 w 2651130"/>
                          <a:gd name="connsiteY216" fmla="*/ 654576 h 3370881"/>
                          <a:gd name="connsiteX217" fmla="*/ 1519518 w 2651130"/>
                          <a:gd name="connsiteY217" fmla="*/ 668023 h 3370881"/>
                          <a:gd name="connsiteX218" fmla="*/ 1528482 w 2651130"/>
                          <a:gd name="connsiteY218" fmla="*/ 708364 h 3370881"/>
                          <a:gd name="connsiteX219" fmla="*/ 1537447 w 2651130"/>
                          <a:gd name="connsiteY219" fmla="*/ 721811 h 3370881"/>
                          <a:gd name="connsiteX220" fmla="*/ 1568823 w 2651130"/>
                          <a:gd name="connsiteY220" fmla="*/ 712846 h 3370881"/>
                          <a:gd name="connsiteX221" fmla="*/ 1600200 w 2651130"/>
                          <a:gd name="connsiteY221" fmla="*/ 712846 h 3370881"/>
                          <a:gd name="connsiteX222" fmla="*/ 1631576 w 2651130"/>
                          <a:gd name="connsiteY222" fmla="*/ 690434 h 3370881"/>
                          <a:gd name="connsiteX223" fmla="*/ 1645023 w 2651130"/>
                          <a:gd name="connsiteY223" fmla="*/ 676987 h 3370881"/>
                          <a:gd name="connsiteX224" fmla="*/ 1685365 w 2651130"/>
                          <a:gd name="connsiteY224" fmla="*/ 645611 h 3370881"/>
                          <a:gd name="connsiteX225" fmla="*/ 1716741 w 2651130"/>
                          <a:gd name="connsiteY225" fmla="*/ 614234 h 3370881"/>
                          <a:gd name="connsiteX226" fmla="*/ 1748118 w 2651130"/>
                          <a:gd name="connsiteY226" fmla="*/ 596305 h 3370881"/>
                          <a:gd name="connsiteX227" fmla="*/ 1761565 w 2651130"/>
                          <a:gd name="connsiteY227" fmla="*/ 591823 h 3370881"/>
                          <a:gd name="connsiteX228" fmla="*/ 1779494 w 2651130"/>
                          <a:gd name="connsiteY228" fmla="*/ 582858 h 3370881"/>
                          <a:gd name="connsiteX229" fmla="*/ 1815353 w 2651130"/>
                          <a:gd name="connsiteY229" fmla="*/ 573893 h 3370881"/>
                          <a:gd name="connsiteX230" fmla="*/ 2030506 w 2651130"/>
                          <a:gd name="connsiteY230" fmla="*/ 578376 h 3370881"/>
                          <a:gd name="connsiteX231" fmla="*/ 2017059 w 2651130"/>
                          <a:gd name="connsiteY231" fmla="*/ 600787 h 3370881"/>
                          <a:gd name="connsiteX232" fmla="*/ 1981200 w 2651130"/>
                          <a:gd name="connsiteY232" fmla="*/ 636646 h 3370881"/>
                          <a:gd name="connsiteX233" fmla="*/ 1967753 w 2651130"/>
                          <a:gd name="connsiteY233" fmla="*/ 650093 h 3370881"/>
                          <a:gd name="connsiteX234" fmla="*/ 1936376 w 2651130"/>
                          <a:gd name="connsiteY234" fmla="*/ 690434 h 3370881"/>
                          <a:gd name="connsiteX235" fmla="*/ 1905000 w 2651130"/>
                          <a:gd name="connsiteY235" fmla="*/ 717329 h 3370881"/>
                          <a:gd name="connsiteX236" fmla="*/ 1860176 w 2651130"/>
                          <a:gd name="connsiteY236" fmla="*/ 735258 h 3370881"/>
                          <a:gd name="connsiteX237" fmla="*/ 1788459 w 2651130"/>
                          <a:gd name="connsiteY237" fmla="*/ 744223 h 3370881"/>
                          <a:gd name="connsiteX238" fmla="*/ 1846729 w 2651130"/>
                          <a:gd name="connsiteY238" fmla="*/ 802493 h 3370881"/>
                          <a:gd name="connsiteX239" fmla="*/ 1913965 w 2651130"/>
                          <a:gd name="connsiteY239" fmla="*/ 829387 h 3370881"/>
                          <a:gd name="connsiteX240" fmla="*/ 1922929 w 2651130"/>
                          <a:gd name="connsiteY240" fmla="*/ 842834 h 3370881"/>
                          <a:gd name="connsiteX241" fmla="*/ 1967753 w 2651130"/>
                          <a:gd name="connsiteY241" fmla="*/ 883176 h 3370881"/>
                          <a:gd name="connsiteX242" fmla="*/ 1981200 w 2651130"/>
                          <a:gd name="connsiteY242" fmla="*/ 896623 h 3370881"/>
                          <a:gd name="connsiteX243" fmla="*/ 1994647 w 2651130"/>
                          <a:gd name="connsiteY243" fmla="*/ 905587 h 3370881"/>
                          <a:gd name="connsiteX244" fmla="*/ 2021541 w 2651130"/>
                          <a:gd name="connsiteY244" fmla="*/ 927999 h 3370881"/>
                          <a:gd name="connsiteX245" fmla="*/ 2030506 w 2651130"/>
                          <a:gd name="connsiteY245" fmla="*/ 941446 h 3370881"/>
                          <a:gd name="connsiteX246" fmla="*/ 2057400 w 2651130"/>
                          <a:gd name="connsiteY246" fmla="*/ 968340 h 3370881"/>
                          <a:gd name="connsiteX247" fmla="*/ 2088776 w 2651130"/>
                          <a:gd name="connsiteY247" fmla="*/ 1013164 h 3370881"/>
                          <a:gd name="connsiteX248" fmla="*/ 2115670 w 2651130"/>
                          <a:gd name="connsiteY248" fmla="*/ 1057987 h 3370881"/>
                          <a:gd name="connsiteX249" fmla="*/ 2120153 w 2651130"/>
                          <a:gd name="connsiteY249" fmla="*/ 1089364 h 3370881"/>
                          <a:gd name="connsiteX250" fmla="*/ 2138082 w 2651130"/>
                          <a:gd name="connsiteY250" fmla="*/ 1143152 h 3370881"/>
                          <a:gd name="connsiteX251" fmla="*/ 2147047 w 2651130"/>
                          <a:gd name="connsiteY251" fmla="*/ 1196940 h 3370881"/>
                          <a:gd name="connsiteX252" fmla="*/ 2151529 w 2651130"/>
                          <a:gd name="connsiteY252" fmla="*/ 1210387 h 3370881"/>
                          <a:gd name="connsiteX253" fmla="*/ 2156012 w 2651130"/>
                          <a:gd name="connsiteY253" fmla="*/ 1228317 h 3370881"/>
                          <a:gd name="connsiteX254" fmla="*/ 2173941 w 2651130"/>
                          <a:gd name="connsiteY254" fmla="*/ 1295552 h 3370881"/>
                          <a:gd name="connsiteX255" fmla="*/ 2182906 w 2651130"/>
                          <a:gd name="connsiteY255" fmla="*/ 1313481 h 3370881"/>
                          <a:gd name="connsiteX256" fmla="*/ 2187388 w 2651130"/>
                          <a:gd name="connsiteY256" fmla="*/ 1331411 h 3370881"/>
                          <a:gd name="connsiteX257" fmla="*/ 2214282 w 2651130"/>
                          <a:gd name="connsiteY257" fmla="*/ 1385199 h 3370881"/>
                          <a:gd name="connsiteX258" fmla="*/ 2218765 w 2651130"/>
                          <a:gd name="connsiteY258" fmla="*/ 1403129 h 3370881"/>
                          <a:gd name="connsiteX259" fmla="*/ 2223247 w 2651130"/>
                          <a:gd name="connsiteY259" fmla="*/ 1430023 h 3370881"/>
                          <a:gd name="connsiteX260" fmla="*/ 2236694 w 2651130"/>
                          <a:gd name="connsiteY260" fmla="*/ 1456917 h 3370881"/>
                          <a:gd name="connsiteX261" fmla="*/ 2241176 w 2651130"/>
                          <a:gd name="connsiteY261" fmla="*/ 1577940 h 3370881"/>
                          <a:gd name="connsiteX262" fmla="*/ 2245659 w 2651130"/>
                          <a:gd name="connsiteY262" fmla="*/ 1595870 h 3370881"/>
                          <a:gd name="connsiteX263" fmla="*/ 2236694 w 2651130"/>
                          <a:gd name="connsiteY263" fmla="*/ 1694481 h 3370881"/>
                          <a:gd name="connsiteX264" fmla="*/ 2227729 w 2651130"/>
                          <a:gd name="connsiteY264" fmla="*/ 1716893 h 3370881"/>
                          <a:gd name="connsiteX265" fmla="*/ 2223247 w 2651130"/>
                          <a:gd name="connsiteY265" fmla="*/ 1730340 h 3370881"/>
                          <a:gd name="connsiteX266" fmla="*/ 2200835 w 2651130"/>
                          <a:gd name="connsiteY266" fmla="*/ 1788611 h 3370881"/>
                          <a:gd name="connsiteX267" fmla="*/ 2191870 w 2651130"/>
                          <a:gd name="connsiteY267" fmla="*/ 1811023 h 3370881"/>
                          <a:gd name="connsiteX268" fmla="*/ 2187388 w 2651130"/>
                          <a:gd name="connsiteY268" fmla="*/ 1824470 h 3370881"/>
                          <a:gd name="connsiteX269" fmla="*/ 2169459 w 2651130"/>
                          <a:gd name="connsiteY269" fmla="*/ 1869293 h 3370881"/>
                          <a:gd name="connsiteX270" fmla="*/ 2164976 w 2651130"/>
                          <a:gd name="connsiteY270" fmla="*/ 1882740 h 3370881"/>
                          <a:gd name="connsiteX271" fmla="*/ 2156012 w 2651130"/>
                          <a:gd name="connsiteY271" fmla="*/ 1927564 h 3370881"/>
                          <a:gd name="connsiteX272" fmla="*/ 2173941 w 2651130"/>
                          <a:gd name="connsiteY272" fmla="*/ 1945493 h 3370881"/>
                          <a:gd name="connsiteX273" fmla="*/ 2196353 w 2651130"/>
                          <a:gd name="connsiteY273" fmla="*/ 1958940 h 3370881"/>
                          <a:gd name="connsiteX274" fmla="*/ 2241176 w 2651130"/>
                          <a:gd name="connsiteY274" fmla="*/ 2012729 h 3370881"/>
                          <a:gd name="connsiteX275" fmla="*/ 2263588 w 2651130"/>
                          <a:gd name="connsiteY275" fmla="*/ 2057552 h 3370881"/>
                          <a:gd name="connsiteX276" fmla="*/ 2286000 w 2651130"/>
                          <a:gd name="connsiteY276" fmla="*/ 2084446 h 3370881"/>
                          <a:gd name="connsiteX277" fmla="*/ 2299447 w 2651130"/>
                          <a:gd name="connsiteY277" fmla="*/ 2124787 h 3370881"/>
                          <a:gd name="connsiteX278" fmla="*/ 2321859 w 2651130"/>
                          <a:gd name="connsiteY278" fmla="*/ 2151681 h 3370881"/>
                          <a:gd name="connsiteX279" fmla="*/ 2344270 w 2651130"/>
                          <a:gd name="connsiteY279" fmla="*/ 2205470 h 3370881"/>
                          <a:gd name="connsiteX280" fmla="*/ 2348753 w 2651130"/>
                          <a:gd name="connsiteY280" fmla="*/ 2223399 h 3370881"/>
                          <a:gd name="connsiteX281" fmla="*/ 2366682 w 2651130"/>
                          <a:gd name="connsiteY281" fmla="*/ 2263740 h 3370881"/>
                          <a:gd name="connsiteX282" fmla="*/ 2375647 w 2651130"/>
                          <a:gd name="connsiteY282" fmla="*/ 2286152 h 3370881"/>
                          <a:gd name="connsiteX283" fmla="*/ 2380129 w 2651130"/>
                          <a:gd name="connsiteY283" fmla="*/ 2308564 h 3370881"/>
                          <a:gd name="connsiteX284" fmla="*/ 2389094 w 2651130"/>
                          <a:gd name="connsiteY284" fmla="*/ 2335458 h 3370881"/>
                          <a:gd name="connsiteX285" fmla="*/ 2393576 w 2651130"/>
                          <a:gd name="connsiteY285" fmla="*/ 2380281 h 3370881"/>
                          <a:gd name="connsiteX286" fmla="*/ 2398059 w 2651130"/>
                          <a:gd name="connsiteY286" fmla="*/ 2393729 h 3370881"/>
                          <a:gd name="connsiteX287" fmla="*/ 2402541 w 2651130"/>
                          <a:gd name="connsiteY287" fmla="*/ 2447517 h 3370881"/>
                          <a:gd name="connsiteX288" fmla="*/ 2407023 w 2651130"/>
                          <a:gd name="connsiteY288" fmla="*/ 2564058 h 3370881"/>
                          <a:gd name="connsiteX289" fmla="*/ 2389094 w 2651130"/>
                          <a:gd name="connsiteY289" fmla="*/ 2837481 h 3370881"/>
                          <a:gd name="connsiteX290" fmla="*/ 2380129 w 2651130"/>
                          <a:gd name="connsiteY290" fmla="*/ 2859893 h 3370881"/>
                          <a:gd name="connsiteX291" fmla="*/ 2357718 w 2651130"/>
                          <a:gd name="connsiteY291" fmla="*/ 2913681 h 3370881"/>
                          <a:gd name="connsiteX292" fmla="*/ 2348753 w 2651130"/>
                          <a:gd name="connsiteY292" fmla="*/ 2936093 h 3370881"/>
                          <a:gd name="connsiteX293" fmla="*/ 2339788 w 2651130"/>
                          <a:gd name="connsiteY293" fmla="*/ 2971952 h 3370881"/>
                          <a:gd name="connsiteX294" fmla="*/ 2326341 w 2651130"/>
                          <a:gd name="connsiteY294" fmla="*/ 2994364 h 3370881"/>
                          <a:gd name="connsiteX295" fmla="*/ 2317376 w 2651130"/>
                          <a:gd name="connsiteY295" fmla="*/ 3025740 h 3370881"/>
                          <a:gd name="connsiteX296" fmla="*/ 2303929 w 2651130"/>
                          <a:gd name="connsiteY296" fmla="*/ 3048152 h 3370881"/>
                          <a:gd name="connsiteX297" fmla="*/ 2290482 w 2651130"/>
                          <a:gd name="connsiteY297" fmla="*/ 3079529 h 3370881"/>
                          <a:gd name="connsiteX298" fmla="*/ 2272553 w 2651130"/>
                          <a:gd name="connsiteY298" fmla="*/ 3084011 h 3370881"/>
                          <a:gd name="connsiteX299" fmla="*/ 2259106 w 2651130"/>
                          <a:gd name="connsiteY299" fmla="*/ 3088493 h 3370881"/>
                          <a:gd name="connsiteX300" fmla="*/ 2241176 w 2651130"/>
                          <a:gd name="connsiteY300" fmla="*/ 3092976 h 3370881"/>
                          <a:gd name="connsiteX301" fmla="*/ 2209800 w 2651130"/>
                          <a:gd name="connsiteY301" fmla="*/ 3101940 h 3370881"/>
                          <a:gd name="connsiteX302" fmla="*/ 2205318 w 2651130"/>
                          <a:gd name="connsiteY302" fmla="*/ 3039187 h 3370881"/>
                          <a:gd name="connsiteX303" fmla="*/ 2218765 w 2651130"/>
                          <a:gd name="connsiteY303" fmla="*/ 3021258 h 3370881"/>
                          <a:gd name="connsiteX304" fmla="*/ 2245659 w 2651130"/>
                          <a:gd name="connsiteY304" fmla="*/ 2971952 h 3370881"/>
                          <a:gd name="connsiteX305" fmla="*/ 2268070 w 2651130"/>
                          <a:gd name="connsiteY305" fmla="*/ 2945058 h 3370881"/>
                          <a:gd name="connsiteX306" fmla="*/ 2268070 w 2651130"/>
                          <a:gd name="connsiteY306" fmla="*/ 2568540 h 3370881"/>
                          <a:gd name="connsiteX307" fmla="*/ 2259106 w 2651130"/>
                          <a:gd name="connsiteY307" fmla="*/ 2532681 h 3370881"/>
                          <a:gd name="connsiteX308" fmla="*/ 2250141 w 2651130"/>
                          <a:gd name="connsiteY308" fmla="*/ 2492340 h 3370881"/>
                          <a:gd name="connsiteX309" fmla="*/ 2245659 w 2651130"/>
                          <a:gd name="connsiteY309" fmla="*/ 2474411 h 3370881"/>
                          <a:gd name="connsiteX310" fmla="*/ 2245659 w 2651130"/>
                          <a:gd name="connsiteY310" fmla="*/ 2389247 h 3370881"/>
                          <a:gd name="connsiteX311" fmla="*/ 2173941 w 2651130"/>
                          <a:gd name="connsiteY311" fmla="*/ 2241328 h 3370881"/>
                          <a:gd name="connsiteX312" fmla="*/ 2070846 w 2651130"/>
                          <a:gd name="connsiteY312" fmla="*/ 2057553 h 3370881"/>
                          <a:gd name="connsiteX313" fmla="*/ 2057400 w 2651130"/>
                          <a:gd name="connsiteY313" fmla="*/ 2151681 h 3370881"/>
                          <a:gd name="connsiteX314" fmla="*/ 2048435 w 2651130"/>
                          <a:gd name="connsiteY314" fmla="*/ 2106858 h 3370881"/>
                          <a:gd name="connsiteX315" fmla="*/ 2034988 w 2651130"/>
                          <a:gd name="connsiteY315" fmla="*/ 2003764 h 3370881"/>
                          <a:gd name="connsiteX316" fmla="*/ 2026023 w 2651130"/>
                          <a:gd name="connsiteY316" fmla="*/ 2026176 h 3370881"/>
                          <a:gd name="connsiteX317" fmla="*/ 2021541 w 2651130"/>
                          <a:gd name="connsiteY317" fmla="*/ 2039623 h 3370881"/>
                          <a:gd name="connsiteX318" fmla="*/ 1999129 w 2651130"/>
                          <a:gd name="connsiteY318" fmla="*/ 2053070 h 3370881"/>
                          <a:gd name="connsiteX319" fmla="*/ 1990165 w 2651130"/>
                          <a:gd name="connsiteY319" fmla="*/ 2070999 h 3370881"/>
                          <a:gd name="connsiteX320" fmla="*/ 1967753 w 2651130"/>
                          <a:gd name="connsiteY320" fmla="*/ 2106858 h 3370881"/>
                          <a:gd name="connsiteX321" fmla="*/ 1981200 w 2651130"/>
                          <a:gd name="connsiteY321" fmla="*/ 2223399 h 3370881"/>
                          <a:gd name="connsiteX322" fmla="*/ 1994647 w 2651130"/>
                          <a:gd name="connsiteY322" fmla="*/ 2254776 h 3370881"/>
                          <a:gd name="connsiteX323" fmla="*/ 2003612 w 2651130"/>
                          <a:gd name="connsiteY323" fmla="*/ 2272705 h 3370881"/>
                          <a:gd name="connsiteX324" fmla="*/ 2026023 w 2651130"/>
                          <a:gd name="connsiteY324" fmla="*/ 2304081 h 3370881"/>
                          <a:gd name="connsiteX325" fmla="*/ 2043953 w 2651130"/>
                          <a:gd name="connsiteY325" fmla="*/ 2348905 h 3370881"/>
                          <a:gd name="connsiteX326" fmla="*/ 2061882 w 2651130"/>
                          <a:gd name="connsiteY326" fmla="*/ 2371317 h 3370881"/>
                          <a:gd name="connsiteX327" fmla="*/ 2088776 w 2651130"/>
                          <a:gd name="connsiteY327" fmla="*/ 2434070 h 3370881"/>
                          <a:gd name="connsiteX328" fmla="*/ 2102223 w 2651130"/>
                          <a:gd name="connsiteY328" fmla="*/ 2465446 h 3370881"/>
                          <a:gd name="connsiteX329" fmla="*/ 2106706 w 2651130"/>
                          <a:gd name="connsiteY329" fmla="*/ 2496823 h 3370881"/>
                          <a:gd name="connsiteX330" fmla="*/ 2124635 w 2651130"/>
                          <a:gd name="connsiteY330" fmla="*/ 2559576 h 3370881"/>
                          <a:gd name="connsiteX331" fmla="*/ 2138082 w 2651130"/>
                          <a:gd name="connsiteY331" fmla="*/ 2649223 h 3370881"/>
                          <a:gd name="connsiteX332" fmla="*/ 2147047 w 2651130"/>
                          <a:gd name="connsiteY332" fmla="*/ 2685081 h 3370881"/>
                          <a:gd name="connsiteX333" fmla="*/ 2151529 w 2651130"/>
                          <a:gd name="connsiteY333" fmla="*/ 2716458 h 3370881"/>
                          <a:gd name="connsiteX334" fmla="*/ 2160494 w 2651130"/>
                          <a:gd name="connsiteY334" fmla="*/ 2770246 h 3370881"/>
                          <a:gd name="connsiteX335" fmla="*/ 2156012 w 2651130"/>
                          <a:gd name="connsiteY335" fmla="*/ 2962987 h 3370881"/>
                          <a:gd name="connsiteX336" fmla="*/ 2138082 w 2651130"/>
                          <a:gd name="connsiteY336" fmla="*/ 3043670 h 3370881"/>
                          <a:gd name="connsiteX337" fmla="*/ 2133600 w 2651130"/>
                          <a:gd name="connsiteY337" fmla="*/ 3061599 h 3370881"/>
                          <a:gd name="connsiteX338" fmla="*/ 2120153 w 2651130"/>
                          <a:gd name="connsiteY338" fmla="*/ 3079529 h 3370881"/>
                          <a:gd name="connsiteX339" fmla="*/ 2111188 w 2651130"/>
                          <a:gd name="connsiteY339" fmla="*/ 3106423 h 3370881"/>
                          <a:gd name="connsiteX340" fmla="*/ 2088776 w 2651130"/>
                          <a:gd name="connsiteY340" fmla="*/ 3137799 h 3370881"/>
                          <a:gd name="connsiteX341" fmla="*/ 2075329 w 2651130"/>
                          <a:gd name="connsiteY341" fmla="*/ 3164693 h 3370881"/>
                          <a:gd name="connsiteX342" fmla="*/ 2061882 w 2651130"/>
                          <a:gd name="connsiteY342" fmla="*/ 3169176 h 3370881"/>
                          <a:gd name="connsiteX343" fmla="*/ 2021541 w 2651130"/>
                          <a:gd name="connsiteY343" fmla="*/ 3164693 h 3370881"/>
                          <a:gd name="connsiteX344" fmla="*/ 2012576 w 2651130"/>
                          <a:gd name="connsiteY344" fmla="*/ 3119870 h 3370881"/>
                          <a:gd name="connsiteX345" fmla="*/ 2048435 w 2651130"/>
                          <a:gd name="connsiteY345" fmla="*/ 3021258 h 3370881"/>
                          <a:gd name="connsiteX346" fmla="*/ 2048435 w 2651130"/>
                          <a:gd name="connsiteY346" fmla="*/ 3021258 h 3370881"/>
                          <a:gd name="connsiteX347" fmla="*/ 2061882 w 2651130"/>
                          <a:gd name="connsiteY347" fmla="*/ 2967470 h 3370881"/>
                          <a:gd name="connsiteX348" fmla="*/ 2070847 w 2651130"/>
                          <a:gd name="connsiteY348" fmla="*/ 2882305 h 3370881"/>
                          <a:gd name="connsiteX349" fmla="*/ 2066365 w 2651130"/>
                          <a:gd name="connsiteY349" fmla="*/ 2725423 h 3370881"/>
                          <a:gd name="connsiteX350" fmla="*/ 2043953 w 2651130"/>
                          <a:gd name="connsiteY350" fmla="*/ 2649223 h 3370881"/>
                          <a:gd name="connsiteX351" fmla="*/ 2030506 w 2651130"/>
                          <a:gd name="connsiteY351" fmla="*/ 2622329 h 3370881"/>
                          <a:gd name="connsiteX352" fmla="*/ 2017059 w 2651130"/>
                          <a:gd name="connsiteY352" fmla="*/ 2581987 h 3370881"/>
                          <a:gd name="connsiteX353" fmla="*/ 1981200 w 2651130"/>
                          <a:gd name="connsiteY353" fmla="*/ 2514752 h 3370881"/>
                          <a:gd name="connsiteX354" fmla="*/ 1972235 w 2651130"/>
                          <a:gd name="connsiteY354" fmla="*/ 2501305 h 3370881"/>
                          <a:gd name="connsiteX355" fmla="*/ 1958788 w 2651130"/>
                          <a:gd name="connsiteY355" fmla="*/ 2478893 h 3370881"/>
                          <a:gd name="connsiteX356" fmla="*/ 1905000 w 2651130"/>
                          <a:gd name="connsiteY356" fmla="*/ 2398211 h 3370881"/>
                          <a:gd name="connsiteX357" fmla="*/ 1882588 w 2651130"/>
                          <a:gd name="connsiteY357" fmla="*/ 2357870 h 3370881"/>
                          <a:gd name="connsiteX358" fmla="*/ 1869141 w 2651130"/>
                          <a:gd name="connsiteY358" fmla="*/ 2339940 h 3370881"/>
                          <a:gd name="connsiteX359" fmla="*/ 1806388 w 2651130"/>
                          <a:gd name="connsiteY359" fmla="*/ 2313046 h 3370881"/>
                          <a:gd name="connsiteX360" fmla="*/ 1779494 w 2651130"/>
                          <a:gd name="connsiteY360" fmla="*/ 2304081 h 3370881"/>
                          <a:gd name="connsiteX361" fmla="*/ 1752600 w 2651130"/>
                          <a:gd name="connsiteY361" fmla="*/ 2299599 h 3370881"/>
                          <a:gd name="connsiteX362" fmla="*/ 1680882 w 2651130"/>
                          <a:gd name="connsiteY362" fmla="*/ 2277187 h 3370881"/>
                          <a:gd name="connsiteX363" fmla="*/ 1662953 w 2651130"/>
                          <a:gd name="connsiteY363" fmla="*/ 2272705 h 3370881"/>
                          <a:gd name="connsiteX364" fmla="*/ 1640541 w 2651130"/>
                          <a:gd name="connsiteY364" fmla="*/ 2259258 h 3370881"/>
                          <a:gd name="connsiteX365" fmla="*/ 1604682 w 2651130"/>
                          <a:gd name="connsiteY365" fmla="*/ 2272705 h 3370881"/>
                          <a:gd name="connsiteX366" fmla="*/ 1537447 w 2651130"/>
                          <a:gd name="connsiteY366" fmla="*/ 2304081 h 3370881"/>
                          <a:gd name="connsiteX367" fmla="*/ 1510553 w 2651130"/>
                          <a:gd name="connsiteY367" fmla="*/ 2308564 h 3370881"/>
                          <a:gd name="connsiteX368" fmla="*/ 1488141 w 2651130"/>
                          <a:gd name="connsiteY368" fmla="*/ 2313046 h 3370881"/>
                          <a:gd name="connsiteX369" fmla="*/ 1443318 w 2651130"/>
                          <a:gd name="connsiteY369" fmla="*/ 2322011 h 3370881"/>
                          <a:gd name="connsiteX370" fmla="*/ 1367118 w 2651130"/>
                          <a:gd name="connsiteY370" fmla="*/ 2304081 h 3370881"/>
                          <a:gd name="connsiteX371" fmla="*/ 1317812 w 2651130"/>
                          <a:gd name="connsiteY371" fmla="*/ 2286152 h 3370881"/>
                          <a:gd name="connsiteX372" fmla="*/ 1066800 w 2651130"/>
                          <a:gd name="connsiteY372" fmla="*/ 2272705 h 3370881"/>
                          <a:gd name="connsiteX373" fmla="*/ 1030941 w 2651130"/>
                          <a:gd name="connsiteY373" fmla="*/ 2263740 h 3370881"/>
                          <a:gd name="connsiteX374" fmla="*/ 986118 w 2651130"/>
                          <a:gd name="connsiteY374" fmla="*/ 2241329 h 3370881"/>
                          <a:gd name="connsiteX375" fmla="*/ 968188 w 2651130"/>
                          <a:gd name="connsiteY375" fmla="*/ 2232364 h 3370881"/>
                          <a:gd name="connsiteX376" fmla="*/ 936812 w 2651130"/>
                          <a:gd name="connsiteY376" fmla="*/ 2214434 h 3370881"/>
                          <a:gd name="connsiteX377" fmla="*/ 905435 w 2651130"/>
                          <a:gd name="connsiteY377" fmla="*/ 2196505 h 3370881"/>
                          <a:gd name="connsiteX378" fmla="*/ 869576 w 2651130"/>
                          <a:gd name="connsiteY378" fmla="*/ 2209952 h 3370881"/>
                          <a:gd name="connsiteX379" fmla="*/ 856129 w 2651130"/>
                          <a:gd name="connsiteY379" fmla="*/ 2227881 h 3370881"/>
                          <a:gd name="connsiteX380" fmla="*/ 815788 w 2651130"/>
                          <a:gd name="connsiteY380" fmla="*/ 2268223 h 3370881"/>
                          <a:gd name="connsiteX381" fmla="*/ 788894 w 2651130"/>
                          <a:gd name="connsiteY381" fmla="*/ 2290634 h 3370881"/>
                          <a:gd name="connsiteX382" fmla="*/ 762000 w 2651130"/>
                          <a:gd name="connsiteY382" fmla="*/ 2313046 h 3370881"/>
                          <a:gd name="connsiteX383" fmla="*/ 753035 w 2651130"/>
                          <a:gd name="connsiteY383" fmla="*/ 2326493 h 3370881"/>
                          <a:gd name="connsiteX384" fmla="*/ 735106 w 2651130"/>
                          <a:gd name="connsiteY384" fmla="*/ 2339940 h 3370881"/>
                          <a:gd name="connsiteX385" fmla="*/ 712694 w 2651130"/>
                          <a:gd name="connsiteY385" fmla="*/ 2362352 h 3370881"/>
                          <a:gd name="connsiteX386" fmla="*/ 694765 w 2651130"/>
                          <a:gd name="connsiteY386" fmla="*/ 2375799 h 3370881"/>
                          <a:gd name="connsiteX387" fmla="*/ 681318 w 2651130"/>
                          <a:gd name="connsiteY387" fmla="*/ 2393729 h 3370881"/>
                          <a:gd name="connsiteX388" fmla="*/ 667870 w 2651130"/>
                          <a:gd name="connsiteY388" fmla="*/ 2402693 h 3370881"/>
                          <a:gd name="connsiteX389" fmla="*/ 623047 w 2651130"/>
                          <a:gd name="connsiteY389" fmla="*/ 2443034 h 3370881"/>
                          <a:gd name="connsiteX390" fmla="*/ 600635 w 2651130"/>
                          <a:gd name="connsiteY390" fmla="*/ 2474411 h 3370881"/>
                          <a:gd name="connsiteX391" fmla="*/ 587188 w 2651130"/>
                          <a:gd name="connsiteY391" fmla="*/ 2514752 h 3370881"/>
                          <a:gd name="connsiteX392" fmla="*/ 582706 w 2651130"/>
                          <a:gd name="connsiteY392" fmla="*/ 2546129 h 3370881"/>
                          <a:gd name="connsiteX393" fmla="*/ 596153 w 2651130"/>
                          <a:gd name="connsiteY393" fmla="*/ 2635776 h 3370881"/>
                          <a:gd name="connsiteX394" fmla="*/ 600635 w 2651130"/>
                          <a:gd name="connsiteY394" fmla="*/ 2653705 h 3370881"/>
                          <a:gd name="connsiteX395" fmla="*/ 609600 w 2651130"/>
                          <a:gd name="connsiteY395" fmla="*/ 2671634 h 3370881"/>
                          <a:gd name="connsiteX396" fmla="*/ 614082 w 2651130"/>
                          <a:gd name="connsiteY396" fmla="*/ 2689564 h 3370881"/>
                          <a:gd name="connsiteX397" fmla="*/ 623047 w 2651130"/>
                          <a:gd name="connsiteY397" fmla="*/ 2711976 h 3370881"/>
                          <a:gd name="connsiteX398" fmla="*/ 627529 w 2651130"/>
                          <a:gd name="connsiteY398" fmla="*/ 2734387 h 3370881"/>
                          <a:gd name="connsiteX399" fmla="*/ 640976 w 2651130"/>
                          <a:gd name="connsiteY399" fmla="*/ 2765764 h 3370881"/>
                          <a:gd name="connsiteX400" fmla="*/ 645459 w 2651130"/>
                          <a:gd name="connsiteY400" fmla="*/ 2779211 h 3370881"/>
                          <a:gd name="connsiteX401" fmla="*/ 658906 w 2651130"/>
                          <a:gd name="connsiteY401" fmla="*/ 2801623 h 3370881"/>
                          <a:gd name="connsiteX402" fmla="*/ 676835 w 2651130"/>
                          <a:gd name="connsiteY402" fmla="*/ 2864376 h 3370881"/>
                          <a:gd name="connsiteX403" fmla="*/ 690282 w 2651130"/>
                          <a:gd name="connsiteY403" fmla="*/ 2895752 h 3370881"/>
                          <a:gd name="connsiteX404" fmla="*/ 699247 w 2651130"/>
                          <a:gd name="connsiteY404" fmla="*/ 2940576 h 3370881"/>
                          <a:gd name="connsiteX405" fmla="*/ 703729 w 2651130"/>
                          <a:gd name="connsiteY405" fmla="*/ 2967470 h 3370881"/>
                          <a:gd name="connsiteX406" fmla="*/ 717176 w 2651130"/>
                          <a:gd name="connsiteY406" fmla="*/ 2994364 h 3370881"/>
                          <a:gd name="connsiteX407" fmla="*/ 735106 w 2651130"/>
                          <a:gd name="connsiteY407" fmla="*/ 3052634 h 3370881"/>
                          <a:gd name="connsiteX408" fmla="*/ 739588 w 2651130"/>
                          <a:gd name="connsiteY408" fmla="*/ 3079529 h 3370881"/>
                          <a:gd name="connsiteX409" fmla="*/ 762000 w 2651130"/>
                          <a:gd name="connsiteY409" fmla="*/ 3142281 h 3370881"/>
                          <a:gd name="connsiteX410" fmla="*/ 766482 w 2651130"/>
                          <a:gd name="connsiteY410" fmla="*/ 3231929 h 3370881"/>
                          <a:gd name="connsiteX411" fmla="*/ 770965 w 2651130"/>
                          <a:gd name="connsiteY411" fmla="*/ 3254340 h 3370881"/>
                          <a:gd name="connsiteX412" fmla="*/ 775447 w 2651130"/>
                          <a:gd name="connsiteY412" fmla="*/ 3285717 h 3370881"/>
                          <a:gd name="connsiteX413" fmla="*/ 748553 w 2651130"/>
                          <a:gd name="connsiteY413" fmla="*/ 3335023 h 3370881"/>
                          <a:gd name="connsiteX414" fmla="*/ 721659 w 2651130"/>
                          <a:gd name="connsiteY414" fmla="*/ 3343987 h 3370881"/>
                          <a:gd name="connsiteX415" fmla="*/ 708212 w 2651130"/>
                          <a:gd name="connsiteY415" fmla="*/ 3348470 h 3370881"/>
                          <a:gd name="connsiteX416" fmla="*/ 623047 w 2651130"/>
                          <a:gd name="connsiteY416" fmla="*/ 3330540 h 3370881"/>
                          <a:gd name="connsiteX417" fmla="*/ 609600 w 2651130"/>
                          <a:gd name="connsiteY417" fmla="*/ 3308129 h 3370881"/>
                          <a:gd name="connsiteX418" fmla="*/ 591670 w 2651130"/>
                          <a:gd name="connsiteY418" fmla="*/ 3267787 h 3370881"/>
                          <a:gd name="connsiteX419" fmla="*/ 560294 w 2651130"/>
                          <a:gd name="connsiteY419" fmla="*/ 3209517 h 3370881"/>
                          <a:gd name="connsiteX420" fmla="*/ 551329 w 2651130"/>
                          <a:gd name="connsiteY420" fmla="*/ 3196070 h 3370881"/>
                          <a:gd name="connsiteX421" fmla="*/ 528918 w 2651130"/>
                          <a:gd name="connsiteY421" fmla="*/ 3173658 h 3370881"/>
                          <a:gd name="connsiteX422" fmla="*/ 519953 w 2651130"/>
                          <a:gd name="connsiteY422" fmla="*/ 3128834 h 3370881"/>
                          <a:gd name="connsiteX423" fmla="*/ 524435 w 2651130"/>
                          <a:gd name="connsiteY423" fmla="*/ 3101940 h 3370881"/>
                          <a:gd name="connsiteX424" fmla="*/ 528918 w 2651130"/>
                          <a:gd name="connsiteY424" fmla="*/ 3088493 h 3370881"/>
                          <a:gd name="connsiteX425" fmla="*/ 542365 w 2651130"/>
                          <a:gd name="connsiteY425" fmla="*/ 3052634 h 3370881"/>
                          <a:gd name="connsiteX426" fmla="*/ 484094 w 2651130"/>
                          <a:gd name="connsiteY426" fmla="*/ 2886787 h 3370881"/>
                          <a:gd name="connsiteX427" fmla="*/ 443753 w 2651130"/>
                          <a:gd name="connsiteY427" fmla="*/ 2779211 h 3370881"/>
                          <a:gd name="connsiteX428" fmla="*/ 439270 w 2651130"/>
                          <a:gd name="connsiteY428" fmla="*/ 2752317 h 3370881"/>
                          <a:gd name="connsiteX429" fmla="*/ 430306 w 2651130"/>
                          <a:gd name="connsiteY429" fmla="*/ 2716458 h 3370881"/>
                          <a:gd name="connsiteX430" fmla="*/ 425823 w 2651130"/>
                          <a:gd name="connsiteY430" fmla="*/ 2680599 h 3370881"/>
                          <a:gd name="connsiteX431" fmla="*/ 398929 w 2651130"/>
                          <a:gd name="connsiteY431" fmla="*/ 2599917 h 3370881"/>
                          <a:gd name="connsiteX432" fmla="*/ 385482 w 2651130"/>
                          <a:gd name="connsiteY432" fmla="*/ 2568540 h 3370881"/>
                          <a:gd name="connsiteX433" fmla="*/ 381000 w 2651130"/>
                          <a:gd name="connsiteY433" fmla="*/ 2550611 h 3370881"/>
                          <a:gd name="connsiteX434" fmla="*/ 372035 w 2651130"/>
                          <a:gd name="connsiteY434" fmla="*/ 2483376 h 3370881"/>
                          <a:gd name="connsiteX435" fmla="*/ 367553 w 2651130"/>
                          <a:gd name="connsiteY435" fmla="*/ 2469929 h 3370881"/>
                          <a:gd name="connsiteX436" fmla="*/ 407894 w 2651130"/>
                          <a:gd name="connsiteY436" fmla="*/ 2451999 h 3370881"/>
                          <a:gd name="connsiteX437" fmla="*/ 515470 w 2651130"/>
                          <a:gd name="connsiteY437" fmla="*/ 2407176 h 3370881"/>
                          <a:gd name="connsiteX438" fmla="*/ 578223 w 2651130"/>
                          <a:gd name="connsiteY438" fmla="*/ 2353387 h 3370881"/>
                          <a:gd name="connsiteX439" fmla="*/ 587188 w 2651130"/>
                          <a:gd name="connsiteY439" fmla="*/ 2330976 h 3370881"/>
                          <a:gd name="connsiteX440" fmla="*/ 614082 w 2651130"/>
                          <a:gd name="connsiteY440" fmla="*/ 2254776 h 3370881"/>
                          <a:gd name="connsiteX441" fmla="*/ 649941 w 2651130"/>
                          <a:gd name="connsiteY441" fmla="*/ 2200987 h 3370881"/>
                          <a:gd name="connsiteX442" fmla="*/ 690282 w 2651130"/>
                          <a:gd name="connsiteY442" fmla="*/ 2174093 h 3370881"/>
                          <a:gd name="connsiteX443" fmla="*/ 703729 w 2651130"/>
                          <a:gd name="connsiteY443" fmla="*/ 2165129 h 3370881"/>
                          <a:gd name="connsiteX444" fmla="*/ 739588 w 2651130"/>
                          <a:gd name="connsiteY444" fmla="*/ 2147199 h 3370881"/>
                          <a:gd name="connsiteX445" fmla="*/ 708212 w 2651130"/>
                          <a:gd name="connsiteY445" fmla="*/ 2187540 h 3370881"/>
                          <a:gd name="connsiteX446" fmla="*/ 654423 w 2651130"/>
                          <a:gd name="connsiteY446" fmla="*/ 2241329 h 3370881"/>
                          <a:gd name="connsiteX447" fmla="*/ 636494 w 2651130"/>
                          <a:gd name="connsiteY447" fmla="*/ 2259258 h 3370881"/>
                          <a:gd name="connsiteX448" fmla="*/ 614082 w 2651130"/>
                          <a:gd name="connsiteY448" fmla="*/ 2286152 h 3370881"/>
                          <a:gd name="connsiteX449" fmla="*/ 605118 w 2651130"/>
                          <a:gd name="connsiteY449" fmla="*/ 2299599 h 3370881"/>
                          <a:gd name="connsiteX450" fmla="*/ 560294 w 2651130"/>
                          <a:gd name="connsiteY450" fmla="*/ 2335458 h 3370881"/>
                          <a:gd name="connsiteX451" fmla="*/ 524435 w 2651130"/>
                          <a:gd name="connsiteY451" fmla="*/ 2348905 h 3370881"/>
                          <a:gd name="connsiteX452" fmla="*/ 502023 w 2651130"/>
                          <a:gd name="connsiteY452" fmla="*/ 2362352 h 3370881"/>
                          <a:gd name="connsiteX453" fmla="*/ 461682 w 2651130"/>
                          <a:gd name="connsiteY453" fmla="*/ 2389246 h 3370881"/>
                          <a:gd name="connsiteX454" fmla="*/ 448235 w 2651130"/>
                          <a:gd name="connsiteY454" fmla="*/ 2398211 h 3370881"/>
                          <a:gd name="connsiteX455" fmla="*/ 430306 w 2651130"/>
                          <a:gd name="connsiteY455" fmla="*/ 2407176 h 3370881"/>
                          <a:gd name="connsiteX456" fmla="*/ 412376 w 2651130"/>
                          <a:gd name="connsiteY456" fmla="*/ 2420623 h 3370881"/>
                          <a:gd name="connsiteX457" fmla="*/ 389965 w 2651130"/>
                          <a:gd name="connsiteY457" fmla="*/ 2429587 h 3370881"/>
                          <a:gd name="connsiteX458" fmla="*/ 372035 w 2651130"/>
                          <a:gd name="connsiteY458" fmla="*/ 2443034 h 3370881"/>
                          <a:gd name="connsiteX459" fmla="*/ 318247 w 2651130"/>
                          <a:gd name="connsiteY459" fmla="*/ 2474411 h 3370881"/>
                          <a:gd name="connsiteX460" fmla="*/ 304800 w 2651130"/>
                          <a:gd name="connsiteY460" fmla="*/ 2492340 h 3370881"/>
                          <a:gd name="connsiteX461" fmla="*/ 282388 w 2651130"/>
                          <a:gd name="connsiteY461" fmla="*/ 2519234 h 3370881"/>
                          <a:gd name="connsiteX462" fmla="*/ 295835 w 2651130"/>
                          <a:gd name="connsiteY462" fmla="*/ 2815070 h 3370881"/>
                          <a:gd name="connsiteX463" fmla="*/ 300318 w 2651130"/>
                          <a:gd name="connsiteY463" fmla="*/ 2837481 h 3370881"/>
                          <a:gd name="connsiteX464" fmla="*/ 304800 w 2651130"/>
                          <a:gd name="connsiteY464" fmla="*/ 2868858 h 3370881"/>
                          <a:gd name="connsiteX465" fmla="*/ 309282 w 2651130"/>
                          <a:gd name="connsiteY465" fmla="*/ 2927129 h 3370881"/>
                          <a:gd name="connsiteX466" fmla="*/ 322729 w 2651130"/>
                          <a:gd name="connsiteY466" fmla="*/ 2985399 h 3370881"/>
                          <a:gd name="connsiteX467" fmla="*/ 327212 w 2651130"/>
                          <a:gd name="connsiteY467" fmla="*/ 3012293 h 3370881"/>
                          <a:gd name="connsiteX468" fmla="*/ 331694 w 2651130"/>
                          <a:gd name="connsiteY468" fmla="*/ 3043670 h 3370881"/>
                          <a:gd name="connsiteX469" fmla="*/ 345141 w 2651130"/>
                          <a:gd name="connsiteY469" fmla="*/ 3070564 h 3370881"/>
                          <a:gd name="connsiteX470" fmla="*/ 367553 w 2651130"/>
                          <a:gd name="connsiteY470" fmla="*/ 3124352 h 3370881"/>
                          <a:gd name="connsiteX471" fmla="*/ 381000 w 2651130"/>
                          <a:gd name="connsiteY471" fmla="*/ 3182623 h 3370881"/>
                          <a:gd name="connsiteX472" fmla="*/ 389965 w 2651130"/>
                          <a:gd name="connsiteY472" fmla="*/ 3196070 h 3370881"/>
                          <a:gd name="connsiteX473" fmla="*/ 394447 w 2651130"/>
                          <a:gd name="connsiteY473" fmla="*/ 3213999 h 3370881"/>
                          <a:gd name="connsiteX474" fmla="*/ 412376 w 2651130"/>
                          <a:gd name="connsiteY474" fmla="*/ 3245376 h 3370881"/>
                          <a:gd name="connsiteX475" fmla="*/ 416859 w 2651130"/>
                          <a:gd name="connsiteY475" fmla="*/ 3258823 h 3370881"/>
                          <a:gd name="connsiteX476" fmla="*/ 425823 w 2651130"/>
                          <a:gd name="connsiteY476" fmla="*/ 3272270 h 3370881"/>
                          <a:gd name="connsiteX477" fmla="*/ 439270 w 2651130"/>
                          <a:gd name="connsiteY477" fmla="*/ 3303646 h 3370881"/>
                          <a:gd name="connsiteX478" fmla="*/ 439270 w 2651130"/>
                          <a:gd name="connsiteY478" fmla="*/ 3352952 h 3370881"/>
                          <a:gd name="connsiteX479" fmla="*/ 430306 w 2651130"/>
                          <a:gd name="connsiteY479" fmla="*/ 3366399 h 3370881"/>
                          <a:gd name="connsiteX480" fmla="*/ 412376 w 2651130"/>
                          <a:gd name="connsiteY480" fmla="*/ 3370881 h 3370881"/>
                          <a:gd name="connsiteX481" fmla="*/ 295835 w 2651130"/>
                          <a:gd name="connsiteY481" fmla="*/ 3357434 h 3370881"/>
                          <a:gd name="connsiteX482" fmla="*/ 264459 w 2651130"/>
                          <a:gd name="connsiteY482" fmla="*/ 3276752 h 3370881"/>
                          <a:gd name="connsiteX483" fmla="*/ 259976 w 2651130"/>
                          <a:gd name="connsiteY483" fmla="*/ 3240893 h 3370881"/>
                          <a:gd name="connsiteX484" fmla="*/ 246529 w 2651130"/>
                          <a:gd name="connsiteY484" fmla="*/ 3178140 h 3370881"/>
                          <a:gd name="connsiteX485" fmla="*/ 237565 w 2651130"/>
                          <a:gd name="connsiteY485" fmla="*/ 3084011 h 3370881"/>
                          <a:gd name="connsiteX486" fmla="*/ 228600 w 2651130"/>
                          <a:gd name="connsiteY486" fmla="*/ 3057117 h 3370881"/>
                          <a:gd name="connsiteX487" fmla="*/ 219635 w 2651130"/>
                          <a:gd name="connsiteY487" fmla="*/ 3021258 h 3370881"/>
                          <a:gd name="connsiteX488" fmla="*/ 206188 w 2651130"/>
                          <a:gd name="connsiteY488" fmla="*/ 2980917 h 3370881"/>
                          <a:gd name="connsiteX489" fmla="*/ 201706 w 2651130"/>
                          <a:gd name="connsiteY489" fmla="*/ 2949540 h 3370881"/>
                          <a:gd name="connsiteX490" fmla="*/ 197223 w 2651130"/>
                          <a:gd name="connsiteY490" fmla="*/ 2927129 h 3370881"/>
                          <a:gd name="connsiteX491" fmla="*/ 192741 w 2651130"/>
                          <a:gd name="connsiteY491" fmla="*/ 2891270 h 3370881"/>
                          <a:gd name="connsiteX492" fmla="*/ 188259 w 2651130"/>
                          <a:gd name="connsiteY492" fmla="*/ 2850929 h 3370881"/>
                          <a:gd name="connsiteX493" fmla="*/ 179294 w 2651130"/>
                          <a:gd name="connsiteY493" fmla="*/ 2824034 h 3370881"/>
                          <a:gd name="connsiteX494" fmla="*/ 165847 w 2651130"/>
                          <a:gd name="connsiteY494" fmla="*/ 2774729 h 3370881"/>
                          <a:gd name="connsiteX495" fmla="*/ 161365 w 2651130"/>
                          <a:gd name="connsiteY495" fmla="*/ 2747834 h 3370881"/>
                          <a:gd name="connsiteX496" fmla="*/ 156882 w 2651130"/>
                          <a:gd name="connsiteY496" fmla="*/ 2559576 h 3370881"/>
                          <a:gd name="connsiteX497" fmla="*/ 152400 w 2651130"/>
                          <a:gd name="connsiteY497" fmla="*/ 2519234 h 3370881"/>
                          <a:gd name="connsiteX498" fmla="*/ 143435 w 2651130"/>
                          <a:gd name="connsiteY498" fmla="*/ 2384764 h 3370881"/>
                          <a:gd name="connsiteX499" fmla="*/ 129988 w 2651130"/>
                          <a:gd name="connsiteY499" fmla="*/ 2344423 h 3370881"/>
                          <a:gd name="connsiteX500" fmla="*/ 125506 w 2651130"/>
                          <a:gd name="connsiteY500" fmla="*/ 2330976 h 3370881"/>
                          <a:gd name="connsiteX501" fmla="*/ 138953 w 2651130"/>
                          <a:gd name="connsiteY501" fmla="*/ 2313046 h 3370881"/>
                          <a:gd name="connsiteX502" fmla="*/ 152400 w 2651130"/>
                          <a:gd name="connsiteY502" fmla="*/ 2304081 h 3370881"/>
                          <a:gd name="connsiteX503" fmla="*/ 170329 w 2651130"/>
                          <a:gd name="connsiteY503" fmla="*/ 2259258 h 3370881"/>
                          <a:gd name="connsiteX504" fmla="*/ 188259 w 2651130"/>
                          <a:gd name="connsiteY504" fmla="*/ 2223399 h 3370881"/>
                          <a:gd name="connsiteX505" fmla="*/ 206188 w 2651130"/>
                          <a:gd name="connsiteY505" fmla="*/ 2187540 h 3370881"/>
                          <a:gd name="connsiteX506" fmla="*/ 210670 w 2651130"/>
                          <a:gd name="connsiteY506" fmla="*/ 2174093 h 3370881"/>
                          <a:gd name="connsiteX507" fmla="*/ 219635 w 2651130"/>
                          <a:gd name="connsiteY507" fmla="*/ 2115823 h 3370881"/>
                          <a:gd name="connsiteX508" fmla="*/ 210670 w 2651130"/>
                          <a:gd name="connsiteY508" fmla="*/ 1958940 h 3370881"/>
                          <a:gd name="connsiteX509" fmla="*/ 192741 w 2651130"/>
                          <a:gd name="connsiteY509" fmla="*/ 1923081 h 3370881"/>
                          <a:gd name="connsiteX510" fmla="*/ 179294 w 2651130"/>
                          <a:gd name="connsiteY510" fmla="*/ 1891705 h 3370881"/>
                          <a:gd name="connsiteX511" fmla="*/ 165847 w 2651130"/>
                          <a:gd name="connsiteY511" fmla="*/ 1864811 h 3370881"/>
                          <a:gd name="connsiteX512" fmla="*/ 152400 w 2651130"/>
                          <a:gd name="connsiteY512" fmla="*/ 1833434 h 3370881"/>
                          <a:gd name="connsiteX513" fmla="*/ 143435 w 2651130"/>
                          <a:gd name="connsiteY513" fmla="*/ 1819987 h 3370881"/>
                          <a:gd name="connsiteX514" fmla="*/ 107576 w 2651130"/>
                          <a:gd name="connsiteY514" fmla="*/ 1784129 h 3370881"/>
                          <a:gd name="connsiteX515" fmla="*/ 94129 w 2651130"/>
                          <a:gd name="connsiteY515" fmla="*/ 1779646 h 3370881"/>
                          <a:gd name="connsiteX516" fmla="*/ 71718 w 2651130"/>
                          <a:gd name="connsiteY516" fmla="*/ 1770681 h 3370881"/>
                          <a:gd name="connsiteX517" fmla="*/ 58270 w 2651130"/>
                          <a:gd name="connsiteY517" fmla="*/ 1761717 h 3370881"/>
                          <a:gd name="connsiteX518" fmla="*/ 26894 w 2651130"/>
                          <a:gd name="connsiteY518" fmla="*/ 1730340 h 3370881"/>
                          <a:gd name="connsiteX519" fmla="*/ 0 w 2651130"/>
                          <a:gd name="connsiteY519" fmla="*/ 1707929 h 3370881"/>
                          <a:gd name="connsiteX0" fmla="*/ 0 w 2657256"/>
                          <a:gd name="connsiteY0" fmla="*/ 1707929 h 3370881"/>
                          <a:gd name="connsiteX1" fmla="*/ 22412 w 2657256"/>
                          <a:gd name="connsiteY1" fmla="*/ 1698964 h 3370881"/>
                          <a:gd name="connsiteX2" fmla="*/ 31376 w 2657256"/>
                          <a:gd name="connsiteY2" fmla="*/ 1681034 h 3370881"/>
                          <a:gd name="connsiteX3" fmla="*/ 44823 w 2657256"/>
                          <a:gd name="connsiteY3" fmla="*/ 1672070 h 3370881"/>
                          <a:gd name="connsiteX4" fmla="*/ 58270 w 2657256"/>
                          <a:gd name="connsiteY4" fmla="*/ 1654140 h 3370881"/>
                          <a:gd name="connsiteX5" fmla="*/ 76200 w 2657256"/>
                          <a:gd name="connsiteY5" fmla="*/ 1645176 h 3370881"/>
                          <a:gd name="connsiteX6" fmla="*/ 98612 w 2657256"/>
                          <a:gd name="connsiteY6" fmla="*/ 1636211 h 3370881"/>
                          <a:gd name="connsiteX7" fmla="*/ 125506 w 2657256"/>
                          <a:gd name="connsiteY7" fmla="*/ 1627246 h 3370881"/>
                          <a:gd name="connsiteX8" fmla="*/ 152400 w 2657256"/>
                          <a:gd name="connsiteY8" fmla="*/ 1609317 h 3370881"/>
                          <a:gd name="connsiteX9" fmla="*/ 170329 w 2657256"/>
                          <a:gd name="connsiteY9" fmla="*/ 1600352 h 3370881"/>
                          <a:gd name="connsiteX10" fmla="*/ 188259 w 2657256"/>
                          <a:gd name="connsiteY10" fmla="*/ 1582423 h 3370881"/>
                          <a:gd name="connsiteX11" fmla="*/ 228600 w 2657256"/>
                          <a:gd name="connsiteY11" fmla="*/ 1564493 h 3370881"/>
                          <a:gd name="connsiteX12" fmla="*/ 255494 w 2657256"/>
                          <a:gd name="connsiteY12" fmla="*/ 1546564 h 3370881"/>
                          <a:gd name="connsiteX13" fmla="*/ 300318 w 2657256"/>
                          <a:gd name="connsiteY13" fmla="*/ 1524152 h 3370881"/>
                          <a:gd name="connsiteX14" fmla="*/ 313765 w 2657256"/>
                          <a:gd name="connsiteY14" fmla="*/ 1515187 h 3370881"/>
                          <a:gd name="connsiteX15" fmla="*/ 340659 w 2657256"/>
                          <a:gd name="connsiteY15" fmla="*/ 1510705 h 3370881"/>
                          <a:gd name="connsiteX16" fmla="*/ 363070 w 2657256"/>
                          <a:gd name="connsiteY16" fmla="*/ 1506223 h 3370881"/>
                          <a:gd name="connsiteX17" fmla="*/ 389965 w 2657256"/>
                          <a:gd name="connsiteY17" fmla="*/ 1501740 h 3370881"/>
                          <a:gd name="connsiteX18" fmla="*/ 425823 w 2657256"/>
                          <a:gd name="connsiteY18" fmla="*/ 1497258 h 3370881"/>
                          <a:gd name="connsiteX19" fmla="*/ 470647 w 2657256"/>
                          <a:gd name="connsiteY19" fmla="*/ 1488293 h 3370881"/>
                          <a:gd name="connsiteX20" fmla="*/ 515470 w 2657256"/>
                          <a:gd name="connsiteY20" fmla="*/ 1479329 h 3370881"/>
                          <a:gd name="connsiteX21" fmla="*/ 528918 w 2657256"/>
                          <a:gd name="connsiteY21" fmla="*/ 1470364 h 3370881"/>
                          <a:gd name="connsiteX22" fmla="*/ 600635 w 2657256"/>
                          <a:gd name="connsiteY22" fmla="*/ 1456917 h 3370881"/>
                          <a:gd name="connsiteX23" fmla="*/ 690282 w 2657256"/>
                          <a:gd name="connsiteY23" fmla="*/ 1447952 h 3370881"/>
                          <a:gd name="connsiteX24" fmla="*/ 793376 w 2657256"/>
                          <a:gd name="connsiteY24" fmla="*/ 1452434 h 3370881"/>
                          <a:gd name="connsiteX25" fmla="*/ 874059 w 2657256"/>
                          <a:gd name="connsiteY25" fmla="*/ 1465881 h 3370881"/>
                          <a:gd name="connsiteX26" fmla="*/ 914400 w 2657256"/>
                          <a:gd name="connsiteY26" fmla="*/ 1470364 h 3370881"/>
                          <a:gd name="connsiteX27" fmla="*/ 1030941 w 2657256"/>
                          <a:gd name="connsiteY27" fmla="*/ 1483811 h 3370881"/>
                          <a:gd name="connsiteX28" fmla="*/ 1151965 w 2657256"/>
                          <a:gd name="connsiteY28" fmla="*/ 1492776 h 3370881"/>
                          <a:gd name="connsiteX29" fmla="*/ 1281953 w 2657256"/>
                          <a:gd name="connsiteY29" fmla="*/ 1501740 h 3370881"/>
                          <a:gd name="connsiteX30" fmla="*/ 1465729 w 2657256"/>
                          <a:gd name="connsiteY30" fmla="*/ 1497258 h 3370881"/>
                          <a:gd name="connsiteX31" fmla="*/ 1510553 w 2657256"/>
                          <a:gd name="connsiteY31" fmla="*/ 1492776 h 3370881"/>
                          <a:gd name="connsiteX32" fmla="*/ 1582270 w 2657256"/>
                          <a:gd name="connsiteY32" fmla="*/ 1461399 h 3370881"/>
                          <a:gd name="connsiteX33" fmla="*/ 1604682 w 2657256"/>
                          <a:gd name="connsiteY33" fmla="*/ 1456917 h 3370881"/>
                          <a:gd name="connsiteX34" fmla="*/ 1622612 w 2657256"/>
                          <a:gd name="connsiteY34" fmla="*/ 1447952 h 3370881"/>
                          <a:gd name="connsiteX35" fmla="*/ 1645023 w 2657256"/>
                          <a:gd name="connsiteY35" fmla="*/ 1438987 h 3370881"/>
                          <a:gd name="connsiteX36" fmla="*/ 1662953 w 2657256"/>
                          <a:gd name="connsiteY36" fmla="*/ 1425540 h 3370881"/>
                          <a:gd name="connsiteX37" fmla="*/ 1698812 w 2657256"/>
                          <a:gd name="connsiteY37" fmla="*/ 1407611 h 3370881"/>
                          <a:gd name="connsiteX38" fmla="*/ 1739153 w 2657256"/>
                          <a:gd name="connsiteY38" fmla="*/ 1380717 h 3370881"/>
                          <a:gd name="connsiteX39" fmla="*/ 1752600 w 2657256"/>
                          <a:gd name="connsiteY39" fmla="*/ 1367270 h 3370881"/>
                          <a:gd name="connsiteX40" fmla="*/ 1775012 w 2657256"/>
                          <a:gd name="connsiteY40" fmla="*/ 1353823 h 3370881"/>
                          <a:gd name="connsiteX41" fmla="*/ 1797423 w 2657256"/>
                          <a:gd name="connsiteY41" fmla="*/ 1335893 h 3370881"/>
                          <a:gd name="connsiteX42" fmla="*/ 1810870 w 2657256"/>
                          <a:gd name="connsiteY42" fmla="*/ 1304517 h 3370881"/>
                          <a:gd name="connsiteX43" fmla="*/ 1815353 w 2657256"/>
                          <a:gd name="connsiteY43" fmla="*/ 1291070 h 3370881"/>
                          <a:gd name="connsiteX44" fmla="*/ 1801906 w 2657256"/>
                          <a:gd name="connsiteY44" fmla="*/ 1138670 h 3370881"/>
                          <a:gd name="connsiteX45" fmla="*/ 1792941 w 2657256"/>
                          <a:gd name="connsiteY45" fmla="*/ 1125223 h 3370881"/>
                          <a:gd name="connsiteX46" fmla="*/ 1757082 w 2657256"/>
                          <a:gd name="connsiteY46" fmla="*/ 1093846 h 3370881"/>
                          <a:gd name="connsiteX47" fmla="*/ 1730188 w 2657256"/>
                          <a:gd name="connsiteY47" fmla="*/ 1066952 h 3370881"/>
                          <a:gd name="connsiteX48" fmla="*/ 1703294 w 2657256"/>
                          <a:gd name="connsiteY48" fmla="*/ 1049023 h 3370881"/>
                          <a:gd name="connsiteX49" fmla="*/ 1622612 w 2657256"/>
                          <a:gd name="connsiteY49" fmla="*/ 1053505 h 3370881"/>
                          <a:gd name="connsiteX50" fmla="*/ 1595718 w 2657256"/>
                          <a:gd name="connsiteY50" fmla="*/ 1062470 h 3370881"/>
                          <a:gd name="connsiteX51" fmla="*/ 1573306 w 2657256"/>
                          <a:gd name="connsiteY51" fmla="*/ 1066952 h 3370881"/>
                          <a:gd name="connsiteX52" fmla="*/ 1453385 w 2657256"/>
                          <a:gd name="connsiteY52" fmla="*/ 1082761 h 3370881"/>
                          <a:gd name="connsiteX53" fmla="*/ 1326776 w 2657256"/>
                          <a:gd name="connsiteY53" fmla="*/ 1062470 h 3370881"/>
                          <a:gd name="connsiteX54" fmla="*/ 1308847 w 2657256"/>
                          <a:gd name="connsiteY54" fmla="*/ 1057987 h 3370881"/>
                          <a:gd name="connsiteX55" fmla="*/ 1277470 w 2657256"/>
                          <a:gd name="connsiteY55" fmla="*/ 1053505 h 3370881"/>
                          <a:gd name="connsiteX56" fmla="*/ 1259541 w 2657256"/>
                          <a:gd name="connsiteY56" fmla="*/ 1049023 h 3370881"/>
                          <a:gd name="connsiteX57" fmla="*/ 1232647 w 2657256"/>
                          <a:gd name="connsiteY57" fmla="*/ 1044540 h 3370881"/>
                          <a:gd name="connsiteX58" fmla="*/ 1053353 w 2657256"/>
                          <a:gd name="connsiteY58" fmla="*/ 1049023 h 3370881"/>
                          <a:gd name="connsiteX59" fmla="*/ 1035423 w 2657256"/>
                          <a:gd name="connsiteY59" fmla="*/ 1053505 h 3370881"/>
                          <a:gd name="connsiteX60" fmla="*/ 1008529 w 2657256"/>
                          <a:gd name="connsiteY60" fmla="*/ 1057987 h 3370881"/>
                          <a:gd name="connsiteX61" fmla="*/ 995082 w 2657256"/>
                          <a:gd name="connsiteY61" fmla="*/ 1062470 h 3370881"/>
                          <a:gd name="connsiteX62" fmla="*/ 945776 w 2657256"/>
                          <a:gd name="connsiteY62" fmla="*/ 1031093 h 3370881"/>
                          <a:gd name="connsiteX63" fmla="*/ 941294 w 2657256"/>
                          <a:gd name="connsiteY63" fmla="*/ 1017646 h 3370881"/>
                          <a:gd name="connsiteX64" fmla="*/ 932329 w 2657256"/>
                          <a:gd name="connsiteY64" fmla="*/ 919034 h 3370881"/>
                          <a:gd name="connsiteX65" fmla="*/ 914400 w 2657256"/>
                          <a:gd name="connsiteY65" fmla="*/ 901105 h 3370881"/>
                          <a:gd name="connsiteX66" fmla="*/ 918882 w 2657256"/>
                          <a:gd name="connsiteY66" fmla="*/ 869729 h 3370881"/>
                          <a:gd name="connsiteX67" fmla="*/ 941294 w 2657256"/>
                          <a:gd name="connsiteY67" fmla="*/ 865246 h 3370881"/>
                          <a:gd name="connsiteX68" fmla="*/ 959223 w 2657256"/>
                          <a:gd name="connsiteY68" fmla="*/ 851799 h 3370881"/>
                          <a:gd name="connsiteX69" fmla="*/ 990600 w 2657256"/>
                          <a:gd name="connsiteY69" fmla="*/ 847317 h 3370881"/>
                          <a:gd name="connsiteX70" fmla="*/ 1129553 w 2657256"/>
                          <a:gd name="connsiteY70" fmla="*/ 838352 h 3370881"/>
                          <a:gd name="connsiteX71" fmla="*/ 1147482 w 2657256"/>
                          <a:gd name="connsiteY71" fmla="*/ 829387 h 3370881"/>
                          <a:gd name="connsiteX72" fmla="*/ 1178859 w 2657256"/>
                          <a:gd name="connsiteY72" fmla="*/ 806976 h 3370881"/>
                          <a:gd name="connsiteX73" fmla="*/ 1192306 w 2657256"/>
                          <a:gd name="connsiteY73" fmla="*/ 793529 h 3370881"/>
                          <a:gd name="connsiteX74" fmla="*/ 1214718 w 2657256"/>
                          <a:gd name="connsiteY74" fmla="*/ 784564 h 3370881"/>
                          <a:gd name="connsiteX75" fmla="*/ 1241612 w 2657256"/>
                          <a:gd name="connsiteY75" fmla="*/ 771117 h 3370881"/>
                          <a:gd name="connsiteX76" fmla="*/ 1277470 w 2657256"/>
                          <a:gd name="connsiteY76" fmla="*/ 753187 h 3370881"/>
                          <a:gd name="connsiteX77" fmla="*/ 1295400 w 2657256"/>
                          <a:gd name="connsiteY77" fmla="*/ 730776 h 3370881"/>
                          <a:gd name="connsiteX78" fmla="*/ 1317812 w 2657256"/>
                          <a:gd name="connsiteY78" fmla="*/ 708364 h 3370881"/>
                          <a:gd name="connsiteX79" fmla="*/ 1353670 w 2657256"/>
                          <a:gd name="connsiteY79" fmla="*/ 663540 h 3370881"/>
                          <a:gd name="connsiteX80" fmla="*/ 1371600 w 2657256"/>
                          <a:gd name="connsiteY80" fmla="*/ 636646 h 3370881"/>
                          <a:gd name="connsiteX81" fmla="*/ 1380565 w 2657256"/>
                          <a:gd name="connsiteY81" fmla="*/ 596305 h 3370881"/>
                          <a:gd name="connsiteX82" fmla="*/ 1385047 w 2657256"/>
                          <a:gd name="connsiteY82" fmla="*/ 582858 h 3370881"/>
                          <a:gd name="connsiteX83" fmla="*/ 1380565 w 2657256"/>
                          <a:gd name="connsiteY83" fmla="*/ 533552 h 3370881"/>
                          <a:gd name="connsiteX84" fmla="*/ 1367118 w 2657256"/>
                          <a:gd name="connsiteY84" fmla="*/ 524587 h 3370881"/>
                          <a:gd name="connsiteX85" fmla="*/ 1349188 w 2657256"/>
                          <a:gd name="connsiteY85" fmla="*/ 520105 h 3370881"/>
                          <a:gd name="connsiteX86" fmla="*/ 1326776 w 2657256"/>
                          <a:gd name="connsiteY86" fmla="*/ 511140 h 3370881"/>
                          <a:gd name="connsiteX87" fmla="*/ 1281953 w 2657256"/>
                          <a:gd name="connsiteY87" fmla="*/ 515623 h 3370881"/>
                          <a:gd name="connsiteX88" fmla="*/ 1250576 w 2657256"/>
                          <a:gd name="connsiteY88" fmla="*/ 529070 h 3370881"/>
                          <a:gd name="connsiteX89" fmla="*/ 1210235 w 2657256"/>
                          <a:gd name="connsiteY89" fmla="*/ 542517 h 3370881"/>
                          <a:gd name="connsiteX90" fmla="*/ 1183341 w 2657256"/>
                          <a:gd name="connsiteY90" fmla="*/ 555964 h 3370881"/>
                          <a:gd name="connsiteX91" fmla="*/ 1160929 w 2657256"/>
                          <a:gd name="connsiteY91" fmla="*/ 569411 h 3370881"/>
                          <a:gd name="connsiteX92" fmla="*/ 1134035 w 2657256"/>
                          <a:gd name="connsiteY92" fmla="*/ 578376 h 3370881"/>
                          <a:gd name="connsiteX93" fmla="*/ 1111623 w 2657256"/>
                          <a:gd name="connsiteY93" fmla="*/ 587340 h 3370881"/>
                          <a:gd name="connsiteX94" fmla="*/ 1084729 w 2657256"/>
                          <a:gd name="connsiteY94" fmla="*/ 596305 h 3370881"/>
                          <a:gd name="connsiteX95" fmla="*/ 986118 w 2657256"/>
                          <a:gd name="connsiteY95" fmla="*/ 591823 h 3370881"/>
                          <a:gd name="connsiteX96" fmla="*/ 927847 w 2657256"/>
                          <a:gd name="connsiteY96" fmla="*/ 578376 h 3370881"/>
                          <a:gd name="connsiteX97" fmla="*/ 896470 w 2657256"/>
                          <a:gd name="connsiteY97" fmla="*/ 555964 h 3370881"/>
                          <a:gd name="connsiteX98" fmla="*/ 883023 w 2657256"/>
                          <a:gd name="connsiteY98" fmla="*/ 546999 h 3370881"/>
                          <a:gd name="connsiteX99" fmla="*/ 865094 w 2657256"/>
                          <a:gd name="connsiteY99" fmla="*/ 497693 h 3370881"/>
                          <a:gd name="connsiteX100" fmla="*/ 869576 w 2657256"/>
                          <a:gd name="connsiteY100" fmla="*/ 403564 h 3370881"/>
                          <a:gd name="connsiteX101" fmla="*/ 874059 w 2657256"/>
                          <a:gd name="connsiteY101" fmla="*/ 385634 h 3370881"/>
                          <a:gd name="connsiteX102" fmla="*/ 883023 w 2657256"/>
                          <a:gd name="connsiteY102" fmla="*/ 372187 h 3370881"/>
                          <a:gd name="connsiteX103" fmla="*/ 909918 w 2657256"/>
                          <a:gd name="connsiteY103" fmla="*/ 363223 h 3370881"/>
                          <a:gd name="connsiteX104" fmla="*/ 914400 w 2657256"/>
                          <a:gd name="connsiteY104" fmla="*/ 385634 h 3370881"/>
                          <a:gd name="connsiteX105" fmla="*/ 909918 w 2657256"/>
                          <a:gd name="connsiteY105" fmla="*/ 408046 h 3370881"/>
                          <a:gd name="connsiteX106" fmla="*/ 900953 w 2657256"/>
                          <a:gd name="connsiteY106" fmla="*/ 466317 h 3370881"/>
                          <a:gd name="connsiteX107" fmla="*/ 905435 w 2657256"/>
                          <a:gd name="connsiteY107" fmla="*/ 515623 h 3370881"/>
                          <a:gd name="connsiteX108" fmla="*/ 932329 w 2657256"/>
                          <a:gd name="connsiteY108" fmla="*/ 551481 h 3370881"/>
                          <a:gd name="connsiteX109" fmla="*/ 954741 w 2657256"/>
                          <a:gd name="connsiteY109" fmla="*/ 560446 h 3370881"/>
                          <a:gd name="connsiteX110" fmla="*/ 972670 w 2657256"/>
                          <a:gd name="connsiteY110" fmla="*/ 569411 h 3370881"/>
                          <a:gd name="connsiteX111" fmla="*/ 1066800 w 2657256"/>
                          <a:gd name="connsiteY111" fmla="*/ 564929 h 3370881"/>
                          <a:gd name="connsiteX112" fmla="*/ 1111623 w 2657256"/>
                          <a:gd name="connsiteY112" fmla="*/ 551481 h 3370881"/>
                          <a:gd name="connsiteX113" fmla="*/ 1129553 w 2657256"/>
                          <a:gd name="connsiteY113" fmla="*/ 538034 h 3370881"/>
                          <a:gd name="connsiteX114" fmla="*/ 1156447 w 2657256"/>
                          <a:gd name="connsiteY114" fmla="*/ 511140 h 3370881"/>
                          <a:gd name="connsiteX115" fmla="*/ 1160929 w 2657256"/>
                          <a:gd name="connsiteY115" fmla="*/ 493211 h 3370881"/>
                          <a:gd name="connsiteX116" fmla="*/ 1178859 w 2657256"/>
                          <a:gd name="connsiteY116" fmla="*/ 331846 h 3370881"/>
                          <a:gd name="connsiteX117" fmla="*/ 1215315 w 2657256"/>
                          <a:gd name="connsiteY117" fmla="*/ 270289 h 3370881"/>
                          <a:gd name="connsiteX118" fmla="*/ 1214718 w 2657256"/>
                          <a:gd name="connsiteY118" fmla="*/ 367705 h 3370881"/>
                          <a:gd name="connsiteX119" fmla="*/ 1201270 w 2657256"/>
                          <a:gd name="connsiteY119" fmla="*/ 412529 h 3370881"/>
                          <a:gd name="connsiteX120" fmla="*/ 1210235 w 2657256"/>
                          <a:gd name="connsiteY120" fmla="*/ 461834 h 3370881"/>
                          <a:gd name="connsiteX121" fmla="*/ 1214718 w 2657256"/>
                          <a:gd name="connsiteY121" fmla="*/ 475281 h 3370881"/>
                          <a:gd name="connsiteX122" fmla="*/ 1228165 w 2657256"/>
                          <a:gd name="connsiteY122" fmla="*/ 484246 h 3370881"/>
                          <a:gd name="connsiteX123" fmla="*/ 1250576 w 2657256"/>
                          <a:gd name="connsiteY123" fmla="*/ 502176 h 3370881"/>
                          <a:gd name="connsiteX124" fmla="*/ 1317812 w 2657256"/>
                          <a:gd name="connsiteY124" fmla="*/ 497693 h 3370881"/>
                          <a:gd name="connsiteX125" fmla="*/ 1353670 w 2657256"/>
                          <a:gd name="connsiteY125" fmla="*/ 488729 h 3370881"/>
                          <a:gd name="connsiteX126" fmla="*/ 1506070 w 2657256"/>
                          <a:gd name="connsiteY126" fmla="*/ 457352 h 3370881"/>
                          <a:gd name="connsiteX127" fmla="*/ 1550894 w 2657256"/>
                          <a:gd name="connsiteY127" fmla="*/ 430458 h 3370881"/>
                          <a:gd name="connsiteX128" fmla="*/ 1564341 w 2657256"/>
                          <a:gd name="connsiteY128" fmla="*/ 417011 h 3370881"/>
                          <a:gd name="connsiteX129" fmla="*/ 1586753 w 2657256"/>
                          <a:gd name="connsiteY129" fmla="*/ 399081 h 3370881"/>
                          <a:gd name="connsiteX130" fmla="*/ 1595718 w 2657256"/>
                          <a:gd name="connsiteY130" fmla="*/ 381152 h 3370881"/>
                          <a:gd name="connsiteX131" fmla="*/ 1600200 w 2657256"/>
                          <a:gd name="connsiteY131" fmla="*/ 363223 h 3370881"/>
                          <a:gd name="connsiteX132" fmla="*/ 1609165 w 2657256"/>
                          <a:gd name="connsiteY132" fmla="*/ 313917 h 3370881"/>
                          <a:gd name="connsiteX133" fmla="*/ 1537447 w 2657256"/>
                          <a:gd name="connsiteY133" fmla="*/ 188411 h 3370881"/>
                          <a:gd name="connsiteX134" fmla="*/ 1613647 w 2657256"/>
                          <a:gd name="connsiteY134" fmla="*/ 399081 h 3370881"/>
                          <a:gd name="connsiteX135" fmla="*/ 1627094 w 2657256"/>
                          <a:gd name="connsiteY135" fmla="*/ 417011 h 3370881"/>
                          <a:gd name="connsiteX136" fmla="*/ 1658470 w 2657256"/>
                          <a:gd name="connsiteY136" fmla="*/ 412529 h 3370881"/>
                          <a:gd name="connsiteX137" fmla="*/ 1685365 w 2657256"/>
                          <a:gd name="connsiteY137" fmla="*/ 390117 h 3370881"/>
                          <a:gd name="connsiteX138" fmla="*/ 1694329 w 2657256"/>
                          <a:gd name="connsiteY138" fmla="*/ 376670 h 3370881"/>
                          <a:gd name="connsiteX139" fmla="*/ 1734670 w 2657256"/>
                          <a:gd name="connsiteY139" fmla="*/ 354258 h 3370881"/>
                          <a:gd name="connsiteX140" fmla="*/ 1743635 w 2657256"/>
                          <a:gd name="connsiteY140" fmla="*/ 340811 h 3370881"/>
                          <a:gd name="connsiteX141" fmla="*/ 1757082 w 2657256"/>
                          <a:gd name="connsiteY141" fmla="*/ 336329 h 3370881"/>
                          <a:gd name="connsiteX142" fmla="*/ 1899621 w 2657256"/>
                          <a:gd name="connsiteY142" fmla="*/ 211719 h 3370881"/>
                          <a:gd name="connsiteX143" fmla="*/ 1772023 w 2657256"/>
                          <a:gd name="connsiteY143" fmla="*/ 77249 h 3370881"/>
                          <a:gd name="connsiteX144" fmla="*/ 1824225 w 2657256"/>
                          <a:gd name="connsiteY144" fmla="*/ 214081 h 3370881"/>
                          <a:gd name="connsiteX145" fmla="*/ 1843741 w 2657256"/>
                          <a:gd name="connsiteY145" fmla="*/ 328858 h 3370881"/>
                          <a:gd name="connsiteX146" fmla="*/ 1788459 w 2657256"/>
                          <a:gd name="connsiteY146" fmla="*/ 367705 h 3370881"/>
                          <a:gd name="connsiteX147" fmla="*/ 1761565 w 2657256"/>
                          <a:gd name="connsiteY147" fmla="*/ 390117 h 3370881"/>
                          <a:gd name="connsiteX148" fmla="*/ 1783976 w 2657256"/>
                          <a:gd name="connsiteY148" fmla="*/ 399081 h 3370881"/>
                          <a:gd name="connsiteX149" fmla="*/ 1878106 w 2657256"/>
                          <a:gd name="connsiteY149" fmla="*/ 390117 h 3370881"/>
                          <a:gd name="connsiteX150" fmla="*/ 1891553 w 2657256"/>
                          <a:gd name="connsiteY150" fmla="*/ 381152 h 3370881"/>
                          <a:gd name="connsiteX151" fmla="*/ 1918447 w 2657256"/>
                          <a:gd name="connsiteY151" fmla="*/ 372187 h 3370881"/>
                          <a:gd name="connsiteX152" fmla="*/ 1940859 w 2657256"/>
                          <a:gd name="connsiteY152" fmla="*/ 358740 h 3370881"/>
                          <a:gd name="connsiteX153" fmla="*/ 1954306 w 2657256"/>
                          <a:gd name="connsiteY153" fmla="*/ 354258 h 3370881"/>
                          <a:gd name="connsiteX154" fmla="*/ 2166172 w 2657256"/>
                          <a:gd name="connsiteY154" fmla="*/ 215604 h 3370881"/>
                          <a:gd name="connsiteX155" fmla="*/ 2069054 w 2657256"/>
                          <a:gd name="connsiteY155" fmla="*/ 40493 h 3370881"/>
                          <a:gd name="connsiteX156" fmla="*/ 2078225 w 2657256"/>
                          <a:gd name="connsiteY156" fmla="*/ 188681 h 3370881"/>
                          <a:gd name="connsiteX157" fmla="*/ 1999129 w 2657256"/>
                          <a:gd name="connsiteY157" fmla="*/ 358740 h 3370881"/>
                          <a:gd name="connsiteX158" fmla="*/ 1994647 w 2657256"/>
                          <a:gd name="connsiteY158" fmla="*/ 372187 h 3370881"/>
                          <a:gd name="connsiteX159" fmla="*/ 2039470 w 2657256"/>
                          <a:gd name="connsiteY159" fmla="*/ 390117 h 3370881"/>
                          <a:gd name="connsiteX160" fmla="*/ 2115670 w 2657256"/>
                          <a:gd name="connsiteY160" fmla="*/ 390117 h 3370881"/>
                          <a:gd name="connsiteX161" fmla="*/ 2160494 w 2657256"/>
                          <a:gd name="connsiteY161" fmla="*/ 376670 h 3370881"/>
                          <a:gd name="connsiteX162" fmla="*/ 2191870 w 2657256"/>
                          <a:gd name="connsiteY162" fmla="*/ 363223 h 3370881"/>
                          <a:gd name="connsiteX163" fmla="*/ 2205318 w 2657256"/>
                          <a:gd name="connsiteY163" fmla="*/ 358740 h 3370881"/>
                          <a:gd name="connsiteX164" fmla="*/ 2232212 w 2657256"/>
                          <a:gd name="connsiteY164" fmla="*/ 340811 h 3370881"/>
                          <a:gd name="connsiteX165" fmla="*/ 2312894 w 2657256"/>
                          <a:gd name="connsiteY165" fmla="*/ 183929 h 3370881"/>
                          <a:gd name="connsiteX166" fmla="*/ 2339788 w 2657256"/>
                          <a:gd name="connsiteY166" fmla="*/ 151 h 3370881"/>
                          <a:gd name="connsiteX167" fmla="*/ 2357718 w 2657256"/>
                          <a:gd name="connsiteY167" fmla="*/ 215305 h 3370881"/>
                          <a:gd name="connsiteX168" fmla="*/ 2254623 w 2657256"/>
                          <a:gd name="connsiteY168" fmla="*/ 376670 h 3370881"/>
                          <a:gd name="connsiteX169" fmla="*/ 2245659 w 2657256"/>
                          <a:gd name="connsiteY169" fmla="*/ 390117 h 3370881"/>
                          <a:gd name="connsiteX170" fmla="*/ 2254623 w 2657256"/>
                          <a:gd name="connsiteY170" fmla="*/ 403564 h 3370881"/>
                          <a:gd name="connsiteX171" fmla="*/ 2353235 w 2657256"/>
                          <a:gd name="connsiteY171" fmla="*/ 399081 h 3370881"/>
                          <a:gd name="connsiteX172" fmla="*/ 2366682 w 2657256"/>
                          <a:gd name="connsiteY172" fmla="*/ 394599 h 3370881"/>
                          <a:gd name="connsiteX173" fmla="*/ 2389094 w 2657256"/>
                          <a:gd name="connsiteY173" fmla="*/ 390117 h 3370881"/>
                          <a:gd name="connsiteX174" fmla="*/ 2424953 w 2657256"/>
                          <a:gd name="connsiteY174" fmla="*/ 367705 h 3370881"/>
                          <a:gd name="connsiteX175" fmla="*/ 2451847 w 2657256"/>
                          <a:gd name="connsiteY175" fmla="*/ 358740 h 3370881"/>
                          <a:gd name="connsiteX176" fmla="*/ 2541495 w 2657256"/>
                          <a:gd name="connsiteY176" fmla="*/ 62906 h 3370881"/>
                          <a:gd name="connsiteX177" fmla="*/ 2591304 w 2657256"/>
                          <a:gd name="connsiteY177" fmla="*/ 214081 h 3370881"/>
                          <a:gd name="connsiteX178" fmla="*/ 2612315 w 2657256"/>
                          <a:gd name="connsiteY178" fmla="*/ 290907 h 3370881"/>
                          <a:gd name="connsiteX179" fmla="*/ 2650863 w 2657256"/>
                          <a:gd name="connsiteY179" fmla="*/ 344994 h 3370881"/>
                          <a:gd name="connsiteX180" fmla="*/ 2465294 w 2657256"/>
                          <a:gd name="connsiteY180" fmla="*/ 399081 h 3370881"/>
                          <a:gd name="connsiteX181" fmla="*/ 2442882 w 2657256"/>
                          <a:gd name="connsiteY181" fmla="*/ 403564 h 3370881"/>
                          <a:gd name="connsiteX182" fmla="*/ 2398059 w 2657256"/>
                          <a:gd name="connsiteY182" fmla="*/ 417011 h 3370881"/>
                          <a:gd name="connsiteX183" fmla="*/ 2375647 w 2657256"/>
                          <a:gd name="connsiteY183" fmla="*/ 425976 h 3370881"/>
                          <a:gd name="connsiteX184" fmla="*/ 2357718 w 2657256"/>
                          <a:gd name="connsiteY184" fmla="*/ 430458 h 3370881"/>
                          <a:gd name="connsiteX185" fmla="*/ 2344270 w 2657256"/>
                          <a:gd name="connsiteY185" fmla="*/ 461834 h 3370881"/>
                          <a:gd name="connsiteX186" fmla="*/ 2353235 w 2657256"/>
                          <a:gd name="connsiteY186" fmla="*/ 502176 h 3370881"/>
                          <a:gd name="connsiteX187" fmla="*/ 2362200 w 2657256"/>
                          <a:gd name="connsiteY187" fmla="*/ 515623 h 3370881"/>
                          <a:gd name="connsiteX188" fmla="*/ 2344270 w 2657256"/>
                          <a:gd name="connsiteY188" fmla="*/ 587340 h 3370881"/>
                          <a:gd name="connsiteX189" fmla="*/ 2321859 w 2657256"/>
                          <a:gd name="connsiteY189" fmla="*/ 614234 h 3370881"/>
                          <a:gd name="connsiteX190" fmla="*/ 2308412 w 2657256"/>
                          <a:gd name="connsiteY190" fmla="*/ 636646 h 3370881"/>
                          <a:gd name="connsiteX191" fmla="*/ 2281518 w 2657256"/>
                          <a:gd name="connsiteY191" fmla="*/ 641129 h 3370881"/>
                          <a:gd name="connsiteX192" fmla="*/ 2259106 w 2657256"/>
                          <a:gd name="connsiteY192" fmla="*/ 636646 h 3370881"/>
                          <a:gd name="connsiteX193" fmla="*/ 2277035 w 2657256"/>
                          <a:gd name="connsiteY193" fmla="*/ 578376 h 3370881"/>
                          <a:gd name="connsiteX194" fmla="*/ 2290482 w 2657256"/>
                          <a:gd name="connsiteY194" fmla="*/ 542517 h 3370881"/>
                          <a:gd name="connsiteX195" fmla="*/ 2286000 w 2657256"/>
                          <a:gd name="connsiteY195" fmla="*/ 506658 h 3370881"/>
                          <a:gd name="connsiteX196" fmla="*/ 2245659 w 2657256"/>
                          <a:gd name="connsiteY196" fmla="*/ 448387 h 3370881"/>
                          <a:gd name="connsiteX197" fmla="*/ 2200835 w 2657256"/>
                          <a:gd name="connsiteY197" fmla="*/ 430458 h 3370881"/>
                          <a:gd name="connsiteX198" fmla="*/ 2169459 w 2657256"/>
                          <a:gd name="connsiteY198" fmla="*/ 425976 h 3370881"/>
                          <a:gd name="connsiteX199" fmla="*/ 2102223 w 2657256"/>
                          <a:gd name="connsiteY199" fmla="*/ 430458 h 3370881"/>
                          <a:gd name="connsiteX200" fmla="*/ 2084294 w 2657256"/>
                          <a:gd name="connsiteY200" fmla="*/ 439423 h 3370881"/>
                          <a:gd name="connsiteX201" fmla="*/ 2070847 w 2657256"/>
                          <a:gd name="connsiteY201" fmla="*/ 443905 h 3370881"/>
                          <a:gd name="connsiteX202" fmla="*/ 2061882 w 2657256"/>
                          <a:gd name="connsiteY202" fmla="*/ 461834 h 3370881"/>
                          <a:gd name="connsiteX203" fmla="*/ 2034988 w 2657256"/>
                          <a:gd name="connsiteY203" fmla="*/ 475281 h 3370881"/>
                          <a:gd name="connsiteX204" fmla="*/ 1783976 w 2657256"/>
                          <a:gd name="connsiteY204" fmla="*/ 479764 h 3370881"/>
                          <a:gd name="connsiteX205" fmla="*/ 1766047 w 2657256"/>
                          <a:gd name="connsiteY205" fmla="*/ 488729 h 3370881"/>
                          <a:gd name="connsiteX206" fmla="*/ 1703294 w 2657256"/>
                          <a:gd name="connsiteY206" fmla="*/ 506658 h 3370881"/>
                          <a:gd name="connsiteX207" fmla="*/ 1689847 w 2657256"/>
                          <a:gd name="connsiteY207" fmla="*/ 511140 h 3370881"/>
                          <a:gd name="connsiteX208" fmla="*/ 1676400 w 2657256"/>
                          <a:gd name="connsiteY208" fmla="*/ 520105 h 3370881"/>
                          <a:gd name="connsiteX209" fmla="*/ 1649506 w 2657256"/>
                          <a:gd name="connsiteY209" fmla="*/ 529070 h 3370881"/>
                          <a:gd name="connsiteX210" fmla="*/ 1636059 w 2657256"/>
                          <a:gd name="connsiteY210" fmla="*/ 538034 h 3370881"/>
                          <a:gd name="connsiteX211" fmla="*/ 1622612 w 2657256"/>
                          <a:gd name="connsiteY211" fmla="*/ 551481 h 3370881"/>
                          <a:gd name="connsiteX212" fmla="*/ 1609165 w 2657256"/>
                          <a:gd name="connsiteY212" fmla="*/ 555964 h 3370881"/>
                          <a:gd name="connsiteX213" fmla="*/ 1577788 w 2657256"/>
                          <a:gd name="connsiteY213" fmla="*/ 587340 h 3370881"/>
                          <a:gd name="connsiteX214" fmla="*/ 1568823 w 2657256"/>
                          <a:gd name="connsiteY214" fmla="*/ 600787 h 3370881"/>
                          <a:gd name="connsiteX215" fmla="*/ 1555376 w 2657256"/>
                          <a:gd name="connsiteY215" fmla="*/ 614234 h 3370881"/>
                          <a:gd name="connsiteX216" fmla="*/ 1524000 w 2657256"/>
                          <a:gd name="connsiteY216" fmla="*/ 654576 h 3370881"/>
                          <a:gd name="connsiteX217" fmla="*/ 1519518 w 2657256"/>
                          <a:gd name="connsiteY217" fmla="*/ 668023 h 3370881"/>
                          <a:gd name="connsiteX218" fmla="*/ 1528482 w 2657256"/>
                          <a:gd name="connsiteY218" fmla="*/ 708364 h 3370881"/>
                          <a:gd name="connsiteX219" fmla="*/ 1537447 w 2657256"/>
                          <a:gd name="connsiteY219" fmla="*/ 721811 h 3370881"/>
                          <a:gd name="connsiteX220" fmla="*/ 1568823 w 2657256"/>
                          <a:gd name="connsiteY220" fmla="*/ 712846 h 3370881"/>
                          <a:gd name="connsiteX221" fmla="*/ 1600200 w 2657256"/>
                          <a:gd name="connsiteY221" fmla="*/ 712846 h 3370881"/>
                          <a:gd name="connsiteX222" fmla="*/ 1631576 w 2657256"/>
                          <a:gd name="connsiteY222" fmla="*/ 690434 h 3370881"/>
                          <a:gd name="connsiteX223" fmla="*/ 1645023 w 2657256"/>
                          <a:gd name="connsiteY223" fmla="*/ 676987 h 3370881"/>
                          <a:gd name="connsiteX224" fmla="*/ 1685365 w 2657256"/>
                          <a:gd name="connsiteY224" fmla="*/ 645611 h 3370881"/>
                          <a:gd name="connsiteX225" fmla="*/ 1716741 w 2657256"/>
                          <a:gd name="connsiteY225" fmla="*/ 614234 h 3370881"/>
                          <a:gd name="connsiteX226" fmla="*/ 1748118 w 2657256"/>
                          <a:gd name="connsiteY226" fmla="*/ 596305 h 3370881"/>
                          <a:gd name="connsiteX227" fmla="*/ 1761565 w 2657256"/>
                          <a:gd name="connsiteY227" fmla="*/ 591823 h 3370881"/>
                          <a:gd name="connsiteX228" fmla="*/ 1779494 w 2657256"/>
                          <a:gd name="connsiteY228" fmla="*/ 582858 h 3370881"/>
                          <a:gd name="connsiteX229" fmla="*/ 1815353 w 2657256"/>
                          <a:gd name="connsiteY229" fmla="*/ 573893 h 3370881"/>
                          <a:gd name="connsiteX230" fmla="*/ 2030506 w 2657256"/>
                          <a:gd name="connsiteY230" fmla="*/ 578376 h 3370881"/>
                          <a:gd name="connsiteX231" fmla="*/ 2017059 w 2657256"/>
                          <a:gd name="connsiteY231" fmla="*/ 600787 h 3370881"/>
                          <a:gd name="connsiteX232" fmla="*/ 1981200 w 2657256"/>
                          <a:gd name="connsiteY232" fmla="*/ 636646 h 3370881"/>
                          <a:gd name="connsiteX233" fmla="*/ 1967753 w 2657256"/>
                          <a:gd name="connsiteY233" fmla="*/ 650093 h 3370881"/>
                          <a:gd name="connsiteX234" fmla="*/ 1936376 w 2657256"/>
                          <a:gd name="connsiteY234" fmla="*/ 690434 h 3370881"/>
                          <a:gd name="connsiteX235" fmla="*/ 1905000 w 2657256"/>
                          <a:gd name="connsiteY235" fmla="*/ 717329 h 3370881"/>
                          <a:gd name="connsiteX236" fmla="*/ 1860176 w 2657256"/>
                          <a:gd name="connsiteY236" fmla="*/ 735258 h 3370881"/>
                          <a:gd name="connsiteX237" fmla="*/ 1788459 w 2657256"/>
                          <a:gd name="connsiteY237" fmla="*/ 744223 h 3370881"/>
                          <a:gd name="connsiteX238" fmla="*/ 1846729 w 2657256"/>
                          <a:gd name="connsiteY238" fmla="*/ 802493 h 3370881"/>
                          <a:gd name="connsiteX239" fmla="*/ 1913965 w 2657256"/>
                          <a:gd name="connsiteY239" fmla="*/ 829387 h 3370881"/>
                          <a:gd name="connsiteX240" fmla="*/ 1922929 w 2657256"/>
                          <a:gd name="connsiteY240" fmla="*/ 842834 h 3370881"/>
                          <a:gd name="connsiteX241" fmla="*/ 1967753 w 2657256"/>
                          <a:gd name="connsiteY241" fmla="*/ 883176 h 3370881"/>
                          <a:gd name="connsiteX242" fmla="*/ 1981200 w 2657256"/>
                          <a:gd name="connsiteY242" fmla="*/ 896623 h 3370881"/>
                          <a:gd name="connsiteX243" fmla="*/ 1994647 w 2657256"/>
                          <a:gd name="connsiteY243" fmla="*/ 905587 h 3370881"/>
                          <a:gd name="connsiteX244" fmla="*/ 2021541 w 2657256"/>
                          <a:gd name="connsiteY244" fmla="*/ 927999 h 3370881"/>
                          <a:gd name="connsiteX245" fmla="*/ 2030506 w 2657256"/>
                          <a:gd name="connsiteY245" fmla="*/ 941446 h 3370881"/>
                          <a:gd name="connsiteX246" fmla="*/ 2057400 w 2657256"/>
                          <a:gd name="connsiteY246" fmla="*/ 968340 h 3370881"/>
                          <a:gd name="connsiteX247" fmla="*/ 2088776 w 2657256"/>
                          <a:gd name="connsiteY247" fmla="*/ 1013164 h 3370881"/>
                          <a:gd name="connsiteX248" fmla="*/ 2115670 w 2657256"/>
                          <a:gd name="connsiteY248" fmla="*/ 1057987 h 3370881"/>
                          <a:gd name="connsiteX249" fmla="*/ 2120153 w 2657256"/>
                          <a:gd name="connsiteY249" fmla="*/ 1089364 h 3370881"/>
                          <a:gd name="connsiteX250" fmla="*/ 2138082 w 2657256"/>
                          <a:gd name="connsiteY250" fmla="*/ 1143152 h 3370881"/>
                          <a:gd name="connsiteX251" fmla="*/ 2147047 w 2657256"/>
                          <a:gd name="connsiteY251" fmla="*/ 1196940 h 3370881"/>
                          <a:gd name="connsiteX252" fmla="*/ 2151529 w 2657256"/>
                          <a:gd name="connsiteY252" fmla="*/ 1210387 h 3370881"/>
                          <a:gd name="connsiteX253" fmla="*/ 2156012 w 2657256"/>
                          <a:gd name="connsiteY253" fmla="*/ 1228317 h 3370881"/>
                          <a:gd name="connsiteX254" fmla="*/ 2173941 w 2657256"/>
                          <a:gd name="connsiteY254" fmla="*/ 1295552 h 3370881"/>
                          <a:gd name="connsiteX255" fmla="*/ 2182906 w 2657256"/>
                          <a:gd name="connsiteY255" fmla="*/ 1313481 h 3370881"/>
                          <a:gd name="connsiteX256" fmla="*/ 2187388 w 2657256"/>
                          <a:gd name="connsiteY256" fmla="*/ 1331411 h 3370881"/>
                          <a:gd name="connsiteX257" fmla="*/ 2214282 w 2657256"/>
                          <a:gd name="connsiteY257" fmla="*/ 1385199 h 3370881"/>
                          <a:gd name="connsiteX258" fmla="*/ 2218765 w 2657256"/>
                          <a:gd name="connsiteY258" fmla="*/ 1403129 h 3370881"/>
                          <a:gd name="connsiteX259" fmla="*/ 2223247 w 2657256"/>
                          <a:gd name="connsiteY259" fmla="*/ 1430023 h 3370881"/>
                          <a:gd name="connsiteX260" fmla="*/ 2236694 w 2657256"/>
                          <a:gd name="connsiteY260" fmla="*/ 1456917 h 3370881"/>
                          <a:gd name="connsiteX261" fmla="*/ 2241176 w 2657256"/>
                          <a:gd name="connsiteY261" fmla="*/ 1577940 h 3370881"/>
                          <a:gd name="connsiteX262" fmla="*/ 2245659 w 2657256"/>
                          <a:gd name="connsiteY262" fmla="*/ 1595870 h 3370881"/>
                          <a:gd name="connsiteX263" fmla="*/ 2236694 w 2657256"/>
                          <a:gd name="connsiteY263" fmla="*/ 1694481 h 3370881"/>
                          <a:gd name="connsiteX264" fmla="*/ 2227729 w 2657256"/>
                          <a:gd name="connsiteY264" fmla="*/ 1716893 h 3370881"/>
                          <a:gd name="connsiteX265" fmla="*/ 2223247 w 2657256"/>
                          <a:gd name="connsiteY265" fmla="*/ 1730340 h 3370881"/>
                          <a:gd name="connsiteX266" fmla="*/ 2200835 w 2657256"/>
                          <a:gd name="connsiteY266" fmla="*/ 1788611 h 3370881"/>
                          <a:gd name="connsiteX267" fmla="*/ 2191870 w 2657256"/>
                          <a:gd name="connsiteY267" fmla="*/ 1811023 h 3370881"/>
                          <a:gd name="connsiteX268" fmla="*/ 2187388 w 2657256"/>
                          <a:gd name="connsiteY268" fmla="*/ 1824470 h 3370881"/>
                          <a:gd name="connsiteX269" fmla="*/ 2169459 w 2657256"/>
                          <a:gd name="connsiteY269" fmla="*/ 1869293 h 3370881"/>
                          <a:gd name="connsiteX270" fmla="*/ 2164976 w 2657256"/>
                          <a:gd name="connsiteY270" fmla="*/ 1882740 h 3370881"/>
                          <a:gd name="connsiteX271" fmla="*/ 2156012 w 2657256"/>
                          <a:gd name="connsiteY271" fmla="*/ 1927564 h 3370881"/>
                          <a:gd name="connsiteX272" fmla="*/ 2173941 w 2657256"/>
                          <a:gd name="connsiteY272" fmla="*/ 1945493 h 3370881"/>
                          <a:gd name="connsiteX273" fmla="*/ 2196353 w 2657256"/>
                          <a:gd name="connsiteY273" fmla="*/ 1958940 h 3370881"/>
                          <a:gd name="connsiteX274" fmla="*/ 2241176 w 2657256"/>
                          <a:gd name="connsiteY274" fmla="*/ 2012729 h 3370881"/>
                          <a:gd name="connsiteX275" fmla="*/ 2263588 w 2657256"/>
                          <a:gd name="connsiteY275" fmla="*/ 2057552 h 3370881"/>
                          <a:gd name="connsiteX276" fmla="*/ 2286000 w 2657256"/>
                          <a:gd name="connsiteY276" fmla="*/ 2084446 h 3370881"/>
                          <a:gd name="connsiteX277" fmla="*/ 2299447 w 2657256"/>
                          <a:gd name="connsiteY277" fmla="*/ 2124787 h 3370881"/>
                          <a:gd name="connsiteX278" fmla="*/ 2321859 w 2657256"/>
                          <a:gd name="connsiteY278" fmla="*/ 2151681 h 3370881"/>
                          <a:gd name="connsiteX279" fmla="*/ 2344270 w 2657256"/>
                          <a:gd name="connsiteY279" fmla="*/ 2205470 h 3370881"/>
                          <a:gd name="connsiteX280" fmla="*/ 2348753 w 2657256"/>
                          <a:gd name="connsiteY280" fmla="*/ 2223399 h 3370881"/>
                          <a:gd name="connsiteX281" fmla="*/ 2366682 w 2657256"/>
                          <a:gd name="connsiteY281" fmla="*/ 2263740 h 3370881"/>
                          <a:gd name="connsiteX282" fmla="*/ 2375647 w 2657256"/>
                          <a:gd name="connsiteY282" fmla="*/ 2286152 h 3370881"/>
                          <a:gd name="connsiteX283" fmla="*/ 2380129 w 2657256"/>
                          <a:gd name="connsiteY283" fmla="*/ 2308564 h 3370881"/>
                          <a:gd name="connsiteX284" fmla="*/ 2389094 w 2657256"/>
                          <a:gd name="connsiteY284" fmla="*/ 2335458 h 3370881"/>
                          <a:gd name="connsiteX285" fmla="*/ 2393576 w 2657256"/>
                          <a:gd name="connsiteY285" fmla="*/ 2380281 h 3370881"/>
                          <a:gd name="connsiteX286" fmla="*/ 2398059 w 2657256"/>
                          <a:gd name="connsiteY286" fmla="*/ 2393729 h 3370881"/>
                          <a:gd name="connsiteX287" fmla="*/ 2402541 w 2657256"/>
                          <a:gd name="connsiteY287" fmla="*/ 2447517 h 3370881"/>
                          <a:gd name="connsiteX288" fmla="*/ 2407023 w 2657256"/>
                          <a:gd name="connsiteY288" fmla="*/ 2564058 h 3370881"/>
                          <a:gd name="connsiteX289" fmla="*/ 2389094 w 2657256"/>
                          <a:gd name="connsiteY289" fmla="*/ 2837481 h 3370881"/>
                          <a:gd name="connsiteX290" fmla="*/ 2380129 w 2657256"/>
                          <a:gd name="connsiteY290" fmla="*/ 2859893 h 3370881"/>
                          <a:gd name="connsiteX291" fmla="*/ 2357718 w 2657256"/>
                          <a:gd name="connsiteY291" fmla="*/ 2913681 h 3370881"/>
                          <a:gd name="connsiteX292" fmla="*/ 2348753 w 2657256"/>
                          <a:gd name="connsiteY292" fmla="*/ 2936093 h 3370881"/>
                          <a:gd name="connsiteX293" fmla="*/ 2339788 w 2657256"/>
                          <a:gd name="connsiteY293" fmla="*/ 2971952 h 3370881"/>
                          <a:gd name="connsiteX294" fmla="*/ 2326341 w 2657256"/>
                          <a:gd name="connsiteY294" fmla="*/ 2994364 h 3370881"/>
                          <a:gd name="connsiteX295" fmla="*/ 2317376 w 2657256"/>
                          <a:gd name="connsiteY295" fmla="*/ 3025740 h 3370881"/>
                          <a:gd name="connsiteX296" fmla="*/ 2303929 w 2657256"/>
                          <a:gd name="connsiteY296" fmla="*/ 3048152 h 3370881"/>
                          <a:gd name="connsiteX297" fmla="*/ 2290482 w 2657256"/>
                          <a:gd name="connsiteY297" fmla="*/ 3079529 h 3370881"/>
                          <a:gd name="connsiteX298" fmla="*/ 2272553 w 2657256"/>
                          <a:gd name="connsiteY298" fmla="*/ 3084011 h 3370881"/>
                          <a:gd name="connsiteX299" fmla="*/ 2259106 w 2657256"/>
                          <a:gd name="connsiteY299" fmla="*/ 3088493 h 3370881"/>
                          <a:gd name="connsiteX300" fmla="*/ 2241176 w 2657256"/>
                          <a:gd name="connsiteY300" fmla="*/ 3092976 h 3370881"/>
                          <a:gd name="connsiteX301" fmla="*/ 2209800 w 2657256"/>
                          <a:gd name="connsiteY301" fmla="*/ 3101940 h 3370881"/>
                          <a:gd name="connsiteX302" fmla="*/ 2205318 w 2657256"/>
                          <a:gd name="connsiteY302" fmla="*/ 3039187 h 3370881"/>
                          <a:gd name="connsiteX303" fmla="*/ 2218765 w 2657256"/>
                          <a:gd name="connsiteY303" fmla="*/ 3021258 h 3370881"/>
                          <a:gd name="connsiteX304" fmla="*/ 2245659 w 2657256"/>
                          <a:gd name="connsiteY304" fmla="*/ 2971952 h 3370881"/>
                          <a:gd name="connsiteX305" fmla="*/ 2268070 w 2657256"/>
                          <a:gd name="connsiteY305" fmla="*/ 2945058 h 3370881"/>
                          <a:gd name="connsiteX306" fmla="*/ 2268070 w 2657256"/>
                          <a:gd name="connsiteY306" fmla="*/ 2568540 h 3370881"/>
                          <a:gd name="connsiteX307" fmla="*/ 2259106 w 2657256"/>
                          <a:gd name="connsiteY307" fmla="*/ 2532681 h 3370881"/>
                          <a:gd name="connsiteX308" fmla="*/ 2250141 w 2657256"/>
                          <a:gd name="connsiteY308" fmla="*/ 2492340 h 3370881"/>
                          <a:gd name="connsiteX309" fmla="*/ 2245659 w 2657256"/>
                          <a:gd name="connsiteY309" fmla="*/ 2474411 h 3370881"/>
                          <a:gd name="connsiteX310" fmla="*/ 2245659 w 2657256"/>
                          <a:gd name="connsiteY310" fmla="*/ 2389247 h 3370881"/>
                          <a:gd name="connsiteX311" fmla="*/ 2173941 w 2657256"/>
                          <a:gd name="connsiteY311" fmla="*/ 2241328 h 3370881"/>
                          <a:gd name="connsiteX312" fmla="*/ 2070846 w 2657256"/>
                          <a:gd name="connsiteY312" fmla="*/ 2057553 h 3370881"/>
                          <a:gd name="connsiteX313" fmla="*/ 2057400 w 2657256"/>
                          <a:gd name="connsiteY313" fmla="*/ 2151681 h 3370881"/>
                          <a:gd name="connsiteX314" fmla="*/ 2048435 w 2657256"/>
                          <a:gd name="connsiteY314" fmla="*/ 2106858 h 3370881"/>
                          <a:gd name="connsiteX315" fmla="*/ 2034988 w 2657256"/>
                          <a:gd name="connsiteY315" fmla="*/ 2003764 h 3370881"/>
                          <a:gd name="connsiteX316" fmla="*/ 2026023 w 2657256"/>
                          <a:gd name="connsiteY316" fmla="*/ 2026176 h 3370881"/>
                          <a:gd name="connsiteX317" fmla="*/ 2021541 w 2657256"/>
                          <a:gd name="connsiteY317" fmla="*/ 2039623 h 3370881"/>
                          <a:gd name="connsiteX318" fmla="*/ 1999129 w 2657256"/>
                          <a:gd name="connsiteY318" fmla="*/ 2053070 h 3370881"/>
                          <a:gd name="connsiteX319" fmla="*/ 1990165 w 2657256"/>
                          <a:gd name="connsiteY319" fmla="*/ 2070999 h 3370881"/>
                          <a:gd name="connsiteX320" fmla="*/ 1967753 w 2657256"/>
                          <a:gd name="connsiteY320" fmla="*/ 2106858 h 3370881"/>
                          <a:gd name="connsiteX321" fmla="*/ 1981200 w 2657256"/>
                          <a:gd name="connsiteY321" fmla="*/ 2223399 h 3370881"/>
                          <a:gd name="connsiteX322" fmla="*/ 1994647 w 2657256"/>
                          <a:gd name="connsiteY322" fmla="*/ 2254776 h 3370881"/>
                          <a:gd name="connsiteX323" fmla="*/ 2003612 w 2657256"/>
                          <a:gd name="connsiteY323" fmla="*/ 2272705 h 3370881"/>
                          <a:gd name="connsiteX324" fmla="*/ 2026023 w 2657256"/>
                          <a:gd name="connsiteY324" fmla="*/ 2304081 h 3370881"/>
                          <a:gd name="connsiteX325" fmla="*/ 2043953 w 2657256"/>
                          <a:gd name="connsiteY325" fmla="*/ 2348905 h 3370881"/>
                          <a:gd name="connsiteX326" fmla="*/ 2061882 w 2657256"/>
                          <a:gd name="connsiteY326" fmla="*/ 2371317 h 3370881"/>
                          <a:gd name="connsiteX327" fmla="*/ 2088776 w 2657256"/>
                          <a:gd name="connsiteY327" fmla="*/ 2434070 h 3370881"/>
                          <a:gd name="connsiteX328" fmla="*/ 2102223 w 2657256"/>
                          <a:gd name="connsiteY328" fmla="*/ 2465446 h 3370881"/>
                          <a:gd name="connsiteX329" fmla="*/ 2106706 w 2657256"/>
                          <a:gd name="connsiteY329" fmla="*/ 2496823 h 3370881"/>
                          <a:gd name="connsiteX330" fmla="*/ 2124635 w 2657256"/>
                          <a:gd name="connsiteY330" fmla="*/ 2559576 h 3370881"/>
                          <a:gd name="connsiteX331" fmla="*/ 2138082 w 2657256"/>
                          <a:gd name="connsiteY331" fmla="*/ 2649223 h 3370881"/>
                          <a:gd name="connsiteX332" fmla="*/ 2147047 w 2657256"/>
                          <a:gd name="connsiteY332" fmla="*/ 2685081 h 3370881"/>
                          <a:gd name="connsiteX333" fmla="*/ 2151529 w 2657256"/>
                          <a:gd name="connsiteY333" fmla="*/ 2716458 h 3370881"/>
                          <a:gd name="connsiteX334" fmla="*/ 2160494 w 2657256"/>
                          <a:gd name="connsiteY334" fmla="*/ 2770246 h 3370881"/>
                          <a:gd name="connsiteX335" fmla="*/ 2156012 w 2657256"/>
                          <a:gd name="connsiteY335" fmla="*/ 2962987 h 3370881"/>
                          <a:gd name="connsiteX336" fmla="*/ 2138082 w 2657256"/>
                          <a:gd name="connsiteY336" fmla="*/ 3043670 h 3370881"/>
                          <a:gd name="connsiteX337" fmla="*/ 2133600 w 2657256"/>
                          <a:gd name="connsiteY337" fmla="*/ 3061599 h 3370881"/>
                          <a:gd name="connsiteX338" fmla="*/ 2120153 w 2657256"/>
                          <a:gd name="connsiteY338" fmla="*/ 3079529 h 3370881"/>
                          <a:gd name="connsiteX339" fmla="*/ 2111188 w 2657256"/>
                          <a:gd name="connsiteY339" fmla="*/ 3106423 h 3370881"/>
                          <a:gd name="connsiteX340" fmla="*/ 2088776 w 2657256"/>
                          <a:gd name="connsiteY340" fmla="*/ 3137799 h 3370881"/>
                          <a:gd name="connsiteX341" fmla="*/ 2075329 w 2657256"/>
                          <a:gd name="connsiteY341" fmla="*/ 3164693 h 3370881"/>
                          <a:gd name="connsiteX342" fmla="*/ 2061882 w 2657256"/>
                          <a:gd name="connsiteY342" fmla="*/ 3169176 h 3370881"/>
                          <a:gd name="connsiteX343" fmla="*/ 2021541 w 2657256"/>
                          <a:gd name="connsiteY343" fmla="*/ 3164693 h 3370881"/>
                          <a:gd name="connsiteX344" fmla="*/ 2012576 w 2657256"/>
                          <a:gd name="connsiteY344" fmla="*/ 3119870 h 3370881"/>
                          <a:gd name="connsiteX345" fmla="*/ 2048435 w 2657256"/>
                          <a:gd name="connsiteY345" fmla="*/ 3021258 h 3370881"/>
                          <a:gd name="connsiteX346" fmla="*/ 2048435 w 2657256"/>
                          <a:gd name="connsiteY346" fmla="*/ 3021258 h 3370881"/>
                          <a:gd name="connsiteX347" fmla="*/ 2061882 w 2657256"/>
                          <a:gd name="connsiteY347" fmla="*/ 2967470 h 3370881"/>
                          <a:gd name="connsiteX348" fmla="*/ 2070847 w 2657256"/>
                          <a:gd name="connsiteY348" fmla="*/ 2882305 h 3370881"/>
                          <a:gd name="connsiteX349" fmla="*/ 2066365 w 2657256"/>
                          <a:gd name="connsiteY349" fmla="*/ 2725423 h 3370881"/>
                          <a:gd name="connsiteX350" fmla="*/ 2043953 w 2657256"/>
                          <a:gd name="connsiteY350" fmla="*/ 2649223 h 3370881"/>
                          <a:gd name="connsiteX351" fmla="*/ 2030506 w 2657256"/>
                          <a:gd name="connsiteY351" fmla="*/ 2622329 h 3370881"/>
                          <a:gd name="connsiteX352" fmla="*/ 2017059 w 2657256"/>
                          <a:gd name="connsiteY352" fmla="*/ 2581987 h 3370881"/>
                          <a:gd name="connsiteX353" fmla="*/ 1981200 w 2657256"/>
                          <a:gd name="connsiteY353" fmla="*/ 2514752 h 3370881"/>
                          <a:gd name="connsiteX354" fmla="*/ 1972235 w 2657256"/>
                          <a:gd name="connsiteY354" fmla="*/ 2501305 h 3370881"/>
                          <a:gd name="connsiteX355" fmla="*/ 1958788 w 2657256"/>
                          <a:gd name="connsiteY355" fmla="*/ 2478893 h 3370881"/>
                          <a:gd name="connsiteX356" fmla="*/ 1905000 w 2657256"/>
                          <a:gd name="connsiteY356" fmla="*/ 2398211 h 3370881"/>
                          <a:gd name="connsiteX357" fmla="*/ 1882588 w 2657256"/>
                          <a:gd name="connsiteY357" fmla="*/ 2357870 h 3370881"/>
                          <a:gd name="connsiteX358" fmla="*/ 1869141 w 2657256"/>
                          <a:gd name="connsiteY358" fmla="*/ 2339940 h 3370881"/>
                          <a:gd name="connsiteX359" fmla="*/ 1806388 w 2657256"/>
                          <a:gd name="connsiteY359" fmla="*/ 2313046 h 3370881"/>
                          <a:gd name="connsiteX360" fmla="*/ 1779494 w 2657256"/>
                          <a:gd name="connsiteY360" fmla="*/ 2304081 h 3370881"/>
                          <a:gd name="connsiteX361" fmla="*/ 1752600 w 2657256"/>
                          <a:gd name="connsiteY361" fmla="*/ 2299599 h 3370881"/>
                          <a:gd name="connsiteX362" fmla="*/ 1680882 w 2657256"/>
                          <a:gd name="connsiteY362" fmla="*/ 2277187 h 3370881"/>
                          <a:gd name="connsiteX363" fmla="*/ 1662953 w 2657256"/>
                          <a:gd name="connsiteY363" fmla="*/ 2272705 h 3370881"/>
                          <a:gd name="connsiteX364" fmla="*/ 1640541 w 2657256"/>
                          <a:gd name="connsiteY364" fmla="*/ 2259258 h 3370881"/>
                          <a:gd name="connsiteX365" fmla="*/ 1604682 w 2657256"/>
                          <a:gd name="connsiteY365" fmla="*/ 2272705 h 3370881"/>
                          <a:gd name="connsiteX366" fmla="*/ 1537447 w 2657256"/>
                          <a:gd name="connsiteY366" fmla="*/ 2304081 h 3370881"/>
                          <a:gd name="connsiteX367" fmla="*/ 1510553 w 2657256"/>
                          <a:gd name="connsiteY367" fmla="*/ 2308564 h 3370881"/>
                          <a:gd name="connsiteX368" fmla="*/ 1488141 w 2657256"/>
                          <a:gd name="connsiteY368" fmla="*/ 2313046 h 3370881"/>
                          <a:gd name="connsiteX369" fmla="*/ 1443318 w 2657256"/>
                          <a:gd name="connsiteY369" fmla="*/ 2322011 h 3370881"/>
                          <a:gd name="connsiteX370" fmla="*/ 1367118 w 2657256"/>
                          <a:gd name="connsiteY370" fmla="*/ 2304081 h 3370881"/>
                          <a:gd name="connsiteX371" fmla="*/ 1317812 w 2657256"/>
                          <a:gd name="connsiteY371" fmla="*/ 2286152 h 3370881"/>
                          <a:gd name="connsiteX372" fmla="*/ 1066800 w 2657256"/>
                          <a:gd name="connsiteY372" fmla="*/ 2272705 h 3370881"/>
                          <a:gd name="connsiteX373" fmla="*/ 1030941 w 2657256"/>
                          <a:gd name="connsiteY373" fmla="*/ 2263740 h 3370881"/>
                          <a:gd name="connsiteX374" fmla="*/ 986118 w 2657256"/>
                          <a:gd name="connsiteY374" fmla="*/ 2241329 h 3370881"/>
                          <a:gd name="connsiteX375" fmla="*/ 968188 w 2657256"/>
                          <a:gd name="connsiteY375" fmla="*/ 2232364 h 3370881"/>
                          <a:gd name="connsiteX376" fmla="*/ 936812 w 2657256"/>
                          <a:gd name="connsiteY376" fmla="*/ 2214434 h 3370881"/>
                          <a:gd name="connsiteX377" fmla="*/ 905435 w 2657256"/>
                          <a:gd name="connsiteY377" fmla="*/ 2196505 h 3370881"/>
                          <a:gd name="connsiteX378" fmla="*/ 869576 w 2657256"/>
                          <a:gd name="connsiteY378" fmla="*/ 2209952 h 3370881"/>
                          <a:gd name="connsiteX379" fmla="*/ 856129 w 2657256"/>
                          <a:gd name="connsiteY379" fmla="*/ 2227881 h 3370881"/>
                          <a:gd name="connsiteX380" fmla="*/ 815788 w 2657256"/>
                          <a:gd name="connsiteY380" fmla="*/ 2268223 h 3370881"/>
                          <a:gd name="connsiteX381" fmla="*/ 788894 w 2657256"/>
                          <a:gd name="connsiteY381" fmla="*/ 2290634 h 3370881"/>
                          <a:gd name="connsiteX382" fmla="*/ 762000 w 2657256"/>
                          <a:gd name="connsiteY382" fmla="*/ 2313046 h 3370881"/>
                          <a:gd name="connsiteX383" fmla="*/ 753035 w 2657256"/>
                          <a:gd name="connsiteY383" fmla="*/ 2326493 h 3370881"/>
                          <a:gd name="connsiteX384" fmla="*/ 735106 w 2657256"/>
                          <a:gd name="connsiteY384" fmla="*/ 2339940 h 3370881"/>
                          <a:gd name="connsiteX385" fmla="*/ 712694 w 2657256"/>
                          <a:gd name="connsiteY385" fmla="*/ 2362352 h 3370881"/>
                          <a:gd name="connsiteX386" fmla="*/ 694765 w 2657256"/>
                          <a:gd name="connsiteY386" fmla="*/ 2375799 h 3370881"/>
                          <a:gd name="connsiteX387" fmla="*/ 681318 w 2657256"/>
                          <a:gd name="connsiteY387" fmla="*/ 2393729 h 3370881"/>
                          <a:gd name="connsiteX388" fmla="*/ 667870 w 2657256"/>
                          <a:gd name="connsiteY388" fmla="*/ 2402693 h 3370881"/>
                          <a:gd name="connsiteX389" fmla="*/ 623047 w 2657256"/>
                          <a:gd name="connsiteY389" fmla="*/ 2443034 h 3370881"/>
                          <a:gd name="connsiteX390" fmla="*/ 600635 w 2657256"/>
                          <a:gd name="connsiteY390" fmla="*/ 2474411 h 3370881"/>
                          <a:gd name="connsiteX391" fmla="*/ 587188 w 2657256"/>
                          <a:gd name="connsiteY391" fmla="*/ 2514752 h 3370881"/>
                          <a:gd name="connsiteX392" fmla="*/ 582706 w 2657256"/>
                          <a:gd name="connsiteY392" fmla="*/ 2546129 h 3370881"/>
                          <a:gd name="connsiteX393" fmla="*/ 596153 w 2657256"/>
                          <a:gd name="connsiteY393" fmla="*/ 2635776 h 3370881"/>
                          <a:gd name="connsiteX394" fmla="*/ 600635 w 2657256"/>
                          <a:gd name="connsiteY394" fmla="*/ 2653705 h 3370881"/>
                          <a:gd name="connsiteX395" fmla="*/ 609600 w 2657256"/>
                          <a:gd name="connsiteY395" fmla="*/ 2671634 h 3370881"/>
                          <a:gd name="connsiteX396" fmla="*/ 614082 w 2657256"/>
                          <a:gd name="connsiteY396" fmla="*/ 2689564 h 3370881"/>
                          <a:gd name="connsiteX397" fmla="*/ 623047 w 2657256"/>
                          <a:gd name="connsiteY397" fmla="*/ 2711976 h 3370881"/>
                          <a:gd name="connsiteX398" fmla="*/ 627529 w 2657256"/>
                          <a:gd name="connsiteY398" fmla="*/ 2734387 h 3370881"/>
                          <a:gd name="connsiteX399" fmla="*/ 640976 w 2657256"/>
                          <a:gd name="connsiteY399" fmla="*/ 2765764 h 3370881"/>
                          <a:gd name="connsiteX400" fmla="*/ 645459 w 2657256"/>
                          <a:gd name="connsiteY400" fmla="*/ 2779211 h 3370881"/>
                          <a:gd name="connsiteX401" fmla="*/ 658906 w 2657256"/>
                          <a:gd name="connsiteY401" fmla="*/ 2801623 h 3370881"/>
                          <a:gd name="connsiteX402" fmla="*/ 676835 w 2657256"/>
                          <a:gd name="connsiteY402" fmla="*/ 2864376 h 3370881"/>
                          <a:gd name="connsiteX403" fmla="*/ 690282 w 2657256"/>
                          <a:gd name="connsiteY403" fmla="*/ 2895752 h 3370881"/>
                          <a:gd name="connsiteX404" fmla="*/ 699247 w 2657256"/>
                          <a:gd name="connsiteY404" fmla="*/ 2940576 h 3370881"/>
                          <a:gd name="connsiteX405" fmla="*/ 703729 w 2657256"/>
                          <a:gd name="connsiteY405" fmla="*/ 2967470 h 3370881"/>
                          <a:gd name="connsiteX406" fmla="*/ 717176 w 2657256"/>
                          <a:gd name="connsiteY406" fmla="*/ 2994364 h 3370881"/>
                          <a:gd name="connsiteX407" fmla="*/ 735106 w 2657256"/>
                          <a:gd name="connsiteY407" fmla="*/ 3052634 h 3370881"/>
                          <a:gd name="connsiteX408" fmla="*/ 739588 w 2657256"/>
                          <a:gd name="connsiteY408" fmla="*/ 3079529 h 3370881"/>
                          <a:gd name="connsiteX409" fmla="*/ 762000 w 2657256"/>
                          <a:gd name="connsiteY409" fmla="*/ 3142281 h 3370881"/>
                          <a:gd name="connsiteX410" fmla="*/ 766482 w 2657256"/>
                          <a:gd name="connsiteY410" fmla="*/ 3231929 h 3370881"/>
                          <a:gd name="connsiteX411" fmla="*/ 770965 w 2657256"/>
                          <a:gd name="connsiteY411" fmla="*/ 3254340 h 3370881"/>
                          <a:gd name="connsiteX412" fmla="*/ 775447 w 2657256"/>
                          <a:gd name="connsiteY412" fmla="*/ 3285717 h 3370881"/>
                          <a:gd name="connsiteX413" fmla="*/ 748553 w 2657256"/>
                          <a:gd name="connsiteY413" fmla="*/ 3335023 h 3370881"/>
                          <a:gd name="connsiteX414" fmla="*/ 721659 w 2657256"/>
                          <a:gd name="connsiteY414" fmla="*/ 3343987 h 3370881"/>
                          <a:gd name="connsiteX415" fmla="*/ 708212 w 2657256"/>
                          <a:gd name="connsiteY415" fmla="*/ 3348470 h 3370881"/>
                          <a:gd name="connsiteX416" fmla="*/ 623047 w 2657256"/>
                          <a:gd name="connsiteY416" fmla="*/ 3330540 h 3370881"/>
                          <a:gd name="connsiteX417" fmla="*/ 609600 w 2657256"/>
                          <a:gd name="connsiteY417" fmla="*/ 3308129 h 3370881"/>
                          <a:gd name="connsiteX418" fmla="*/ 591670 w 2657256"/>
                          <a:gd name="connsiteY418" fmla="*/ 3267787 h 3370881"/>
                          <a:gd name="connsiteX419" fmla="*/ 560294 w 2657256"/>
                          <a:gd name="connsiteY419" fmla="*/ 3209517 h 3370881"/>
                          <a:gd name="connsiteX420" fmla="*/ 551329 w 2657256"/>
                          <a:gd name="connsiteY420" fmla="*/ 3196070 h 3370881"/>
                          <a:gd name="connsiteX421" fmla="*/ 528918 w 2657256"/>
                          <a:gd name="connsiteY421" fmla="*/ 3173658 h 3370881"/>
                          <a:gd name="connsiteX422" fmla="*/ 519953 w 2657256"/>
                          <a:gd name="connsiteY422" fmla="*/ 3128834 h 3370881"/>
                          <a:gd name="connsiteX423" fmla="*/ 524435 w 2657256"/>
                          <a:gd name="connsiteY423" fmla="*/ 3101940 h 3370881"/>
                          <a:gd name="connsiteX424" fmla="*/ 528918 w 2657256"/>
                          <a:gd name="connsiteY424" fmla="*/ 3088493 h 3370881"/>
                          <a:gd name="connsiteX425" fmla="*/ 542365 w 2657256"/>
                          <a:gd name="connsiteY425" fmla="*/ 3052634 h 3370881"/>
                          <a:gd name="connsiteX426" fmla="*/ 484094 w 2657256"/>
                          <a:gd name="connsiteY426" fmla="*/ 2886787 h 3370881"/>
                          <a:gd name="connsiteX427" fmla="*/ 443753 w 2657256"/>
                          <a:gd name="connsiteY427" fmla="*/ 2779211 h 3370881"/>
                          <a:gd name="connsiteX428" fmla="*/ 439270 w 2657256"/>
                          <a:gd name="connsiteY428" fmla="*/ 2752317 h 3370881"/>
                          <a:gd name="connsiteX429" fmla="*/ 430306 w 2657256"/>
                          <a:gd name="connsiteY429" fmla="*/ 2716458 h 3370881"/>
                          <a:gd name="connsiteX430" fmla="*/ 425823 w 2657256"/>
                          <a:gd name="connsiteY430" fmla="*/ 2680599 h 3370881"/>
                          <a:gd name="connsiteX431" fmla="*/ 398929 w 2657256"/>
                          <a:gd name="connsiteY431" fmla="*/ 2599917 h 3370881"/>
                          <a:gd name="connsiteX432" fmla="*/ 385482 w 2657256"/>
                          <a:gd name="connsiteY432" fmla="*/ 2568540 h 3370881"/>
                          <a:gd name="connsiteX433" fmla="*/ 381000 w 2657256"/>
                          <a:gd name="connsiteY433" fmla="*/ 2550611 h 3370881"/>
                          <a:gd name="connsiteX434" fmla="*/ 372035 w 2657256"/>
                          <a:gd name="connsiteY434" fmla="*/ 2483376 h 3370881"/>
                          <a:gd name="connsiteX435" fmla="*/ 367553 w 2657256"/>
                          <a:gd name="connsiteY435" fmla="*/ 2469929 h 3370881"/>
                          <a:gd name="connsiteX436" fmla="*/ 407894 w 2657256"/>
                          <a:gd name="connsiteY436" fmla="*/ 2451999 h 3370881"/>
                          <a:gd name="connsiteX437" fmla="*/ 515470 w 2657256"/>
                          <a:gd name="connsiteY437" fmla="*/ 2407176 h 3370881"/>
                          <a:gd name="connsiteX438" fmla="*/ 578223 w 2657256"/>
                          <a:gd name="connsiteY438" fmla="*/ 2353387 h 3370881"/>
                          <a:gd name="connsiteX439" fmla="*/ 587188 w 2657256"/>
                          <a:gd name="connsiteY439" fmla="*/ 2330976 h 3370881"/>
                          <a:gd name="connsiteX440" fmla="*/ 614082 w 2657256"/>
                          <a:gd name="connsiteY440" fmla="*/ 2254776 h 3370881"/>
                          <a:gd name="connsiteX441" fmla="*/ 649941 w 2657256"/>
                          <a:gd name="connsiteY441" fmla="*/ 2200987 h 3370881"/>
                          <a:gd name="connsiteX442" fmla="*/ 690282 w 2657256"/>
                          <a:gd name="connsiteY442" fmla="*/ 2174093 h 3370881"/>
                          <a:gd name="connsiteX443" fmla="*/ 703729 w 2657256"/>
                          <a:gd name="connsiteY443" fmla="*/ 2165129 h 3370881"/>
                          <a:gd name="connsiteX444" fmla="*/ 739588 w 2657256"/>
                          <a:gd name="connsiteY444" fmla="*/ 2147199 h 3370881"/>
                          <a:gd name="connsiteX445" fmla="*/ 708212 w 2657256"/>
                          <a:gd name="connsiteY445" fmla="*/ 2187540 h 3370881"/>
                          <a:gd name="connsiteX446" fmla="*/ 654423 w 2657256"/>
                          <a:gd name="connsiteY446" fmla="*/ 2241329 h 3370881"/>
                          <a:gd name="connsiteX447" fmla="*/ 636494 w 2657256"/>
                          <a:gd name="connsiteY447" fmla="*/ 2259258 h 3370881"/>
                          <a:gd name="connsiteX448" fmla="*/ 614082 w 2657256"/>
                          <a:gd name="connsiteY448" fmla="*/ 2286152 h 3370881"/>
                          <a:gd name="connsiteX449" fmla="*/ 605118 w 2657256"/>
                          <a:gd name="connsiteY449" fmla="*/ 2299599 h 3370881"/>
                          <a:gd name="connsiteX450" fmla="*/ 560294 w 2657256"/>
                          <a:gd name="connsiteY450" fmla="*/ 2335458 h 3370881"/>
                          <a:gd name="connsiteX451" fmla="*/ 524435 w 2657256"/>
                          <a:gd name="connsiteY451" fmla="*/ 2348905 h 3370881"/>
                          <a:gd name="connsiteX452" fmla="*/ 502023 w 2657256"/>
                          <a:gd name="connsiteY452" fmla="*/ 2362352 h 3370881"/>
                          <a:gd name="connsiteX453" fmla="*/ 461682 w 2657256"/>
                          <a:gd name="connsiteY453" fmla="*/ 2389246 h 3370881"/>
                          <a:gd name="connsiteX454" fmla="*/ 448235 w 2657256"/>
                          <a:gd name="connsiteY454" fmla="*/ 2398211 h 3370881"/>
                          <a:gd name="connsiteX455" fmla="*/ 430306 w 2657256"/>
                          <a:gd name="connsiteY455" fmla="*/ 2407176 h 3370881"/>
                          <a:gd name="connsiteX456" fmla="*/ 412376 w 2657256"/>
                          <a:gd name="connsiteY456" fmla="*/ 2420623 h 3370881"/>
                          <a:gd name="connsiteX457" fmla="*/ 389965 w 2657256"/>
                          <a:gd name="connsiteY457" fmla="*/ 2429587 h 3370881"/>
                          <a:gd name="connsiteX458" fmla="*/ 372035 w 2657256"/>
                          <a:gd name="connsiteY458" fmla="*/ 2443034 h 3370881"/>
                          <a:gd name="connsiteX459" fmla="*/ 318247 w 2657256"/>
                          <a:gd name="connsiteY459" fmla="*/ 2474411 h 3370881"/>
                          <a:gd name="connsiteX460" fmla="*/ 304800 w 2657256"/>
                          <a:gd name="connsiteY460" fmla="*/ 2492340 h 3370881"/>
                          <a:gd name="connsiteX461" fmla="*/ 282388 w 2657256"/>
                          <a:gd name="connsiteY461" fmla="*/ 2519234 h 3370881"/>
                          <a:gd name="connsiteX462" fmla="*/ 295835 w 2657256"/>
                          <a:gd name="connsiteY462" fmla="*/ 2815070 h 3370881"/>
                          <a:gd name="connsiteX463" fmla="*/ 300318 w 2657256"/>
                          <a:gd name="connsiteY463" fmla="*/ 2837481 h 3370881"/>
                          <a:gd name="connsiteX464" fmla="*/ 304800 w 2657256"/>
                          <a:gd name="connsiteY464" fmla="*/ 2868858 h 3370881"/>
                          <a:gd name="connsiteX465" fmla="*/ 309282 w 2657256"/>
                          <a:gd name="connsiteY465" fmla="*/ 2927129 h 3370881"/>
                          <a:gd name="connsiteX466" fmla="*/ 322729 w 2657256"/>
                          <a:gd name="connsiteY466" fmla="*/ 2985399 h 3370881"/>
                          <a:gd name="connsiteX467" fmla="*/ 327212 w 2657256"/>
                          <a:gd name="connsiteY467" fmla="*/ 3012293 h 3370881"/>
                          <a:gd name="connsiteX468" fmla="*/ 331694 w 2657256"/>
                          <a:gd name="connsiteY468" fmla="*/ 3043670 h 3370881"/>
                          <a:gd name="connsiteX469" fmla="*/ 345141 w 2657256"/>
                          <a:gd name="connsiteY469" fmla="*/ 3070564 h 3370881"/>
                          <a:gd name="connsiteX470" fmla="*/ 367553 w 2657256"/>
                          <a:gd name="connsiteY470" fmla="*/ 3124352 h 3370881"/>
                          <a:gd name="connsiteX471" fmla="*/ 381000 w 2657256"/>
                          <a:gd name="connsiteY471" fmla="*/ 3182623 h 3370881"/>
                          <a:gd name="connsiteX472" fmla="*/ 389965 w 2657256"/>
                          <a:gd name="connsiteY472" fmla="*/ 3196070 h 3370881"/>
                          <a:gd name="connsiteX473" fmla="*/ 394447 w 2657256"/>
                          <a:gd name="connsiteY473" fmla="*/ 3213999 h 3370881"/>
                          <a:gd name="connsiteX474" fmla="*/ 412376 w 2657256"/>
                          <a:gd name="connsiteY474" fmla="*/ 3245376 h 3370881"/>
                          <a:gd name="connsiteX475" fmla="*/ 416859 w 2657256"/>
                          <a:gd name="connsiteY475" fmla="*/ 3258823 h 3370881"/>
                          <a:gd name="connsiteX476" fmla="*/ 425823 w 2657256"/>
                          <a:gd name="connsiteY476" fmla="*/ 3272270 h 3370881"/>
                          <a:gd name="connsiteX477" fmla="*/ 439270 w 2657256"/>
                          <a:gd name="connsiteY477" fmla="*/ 3303646 h 3370881"/>
                          <a:gd name="connsiteX478" fmla="*/ 439270 w 2657256"/>
                          <a:gd name="connsiteY478" fmla="*/ 3352952 h 3370881"/>
                          <a:gd name="connsiteX479" fmla="*/ 430306 w 2657256"/>
                          <a:gd name="connsiteY479" fmla="*/ 3366399 h 3370881"/>
                          <a:gd name="connsiteX480" fmla="*/ 412376 w 2657256"/>
                          <a:gd name="connsiteY480" fmla="*/ 3370881 h 3370881"/>
                          <a:gd name="connsiteX481" fmla="*/ 295835 w 2657256"/>
                          <a:gd name="connsiteY481" fmla="*/ 3357434 h 3370881"/>
                          <a:gd name="connsiteX482" fmla="*/ 264459 w 2657256"/>
                          <a:gd name="connsiteY482" fmla="*/ 3276752 h 3370881"/>
                          <a:gd name="connsiteX483" fmla="*/ 259976 w 2657256"/>
                          <a:gd name="connsiteY483" fmla="*/ 3240893 h 3370881"/>
                          <a:gd name="connsiteX484" fmla="*/ 246529 w 2657256"/>
                          <a:gd name="connsiteY484" fmla="*/ 3178140 h 3370881"/>
                          <a:gd name="connsiteX485" fmla="*/ 237565 w 2657256"/>
                          <a:gd name="connsiteY485" fmla="*/ 3084011 h 3370881"/>
                          <a:gd name="connsiteX486" fmla="*/ 228600 w 2657256"/>
                          <a:gd name="connsiteY486" fmla="*/ 3057117 h 3370881"/>
                          <a:gd name="connsiteX487" fmla="*/ 219635 w 2657256"/>
                          <a:gd name="connsiteY487" fmla="*/ 3021258 h 3370881"/>
                          <a:gd name="connsiteX488" fmla="*/ 206188 w 2657256"/>
                          <a:gd name="connsiteY488" fmla="*/ 2980917 h 3370881"/>
                          <a:gd name="connsiteX489" fmla="*/ 201706 w 2657256"/>
                          <a:gd name="connsiteY489" fmla="*/ 2949540 h 3370881"/>
                          <a:gd name="connsiteX490" fmla="*/ 197223 w 2657256"/>
                          <a:gd name="connsiteY490" fmla="*/ 2927129 h 3370881"/>
                          <a:gd name="connsiteX491" fmla="*/ 192741 w 2657256"/>
                          <a:gd name="connsiteY491" fmla="*/ 2891270 h 3370881"/>
                          <a:gd name="connsiteX492" fmla="*/ 188259 w 2657256"/>
                          <a:gd name="connsiteY492" fmla="*/ 2850929 h 3370881"/>
                          <a:gd name="connsiteX493" fmla="*/ 179294 w 2657256"/>
                          <a:gd name="connsiteY493" fmla="*/ 2824034 h 3370881"/>
                          <a:gd name="connsiteX494" fmla="*/ 165847 w 2657256"/>
                          <a:gd name="connsiteY494" fmla="*/ 2774729 h 3370881"/>
                          <a:gd name="connsiteX495" fmla="*/ 161365 w 2657256"/>
                          <a:gd name="connsiteY495" fmla="*/ 2747834 h 3370881"/>
                          <a:gd name="connsiteX496" fmla="*/ 156882 w 2657256"/>
                          <a:gd name="connsiteY496" fmla="*/ 2559576 h 3370881"/>
                          <a:gd name="connsiteX497" fmla="*/ 152400 w 2657256"/>
                          <a:gd name="connsiteY497" fmla="*/ 2519234 h 3370881"/>
                          <a:gd name="connsiteX498" fmla="*/ 143435 w 2657256"/>
                          <a:gd name="connsiteY498" fmla="*/ 2384764 h 3370881"/>
                          <a:gd name="connsiteX499" fmla="*/ 129988 w 2657256"/>
                          <a:gd name="connsiteY499" fmla="*/ 2344423 h 3370881"/>
                          <a:gd name="connsiteX500" fmla="*/ 125506 w 2657256"/>
                          <a:gd name="connsiteY500" fmla="*/ 2330976 h 3370881"/>
                          <a:gd name="connsiteX501" fmla="*/ 138953 w 2657256"/>
                          <a:gd name="connsiteY501" fmla="*/ 2313046 h 3370881"/>
                          <a:gd name="connsiteX502" fmla="*/ 152400 w 2657256"/>
                          <a:gd name="connsiteY502" fmla="*/ 2304081 h 3370881"/>
                          <a:gd name="connsiteX503" fmla="*/ 170329 w 2657256"/>
                          <a:gd name="connsiteY503" fmla="*/ 2259258 h 3370881"/>
                          <a:gd name="connsiteX504" fmla="*/ 188259 w 2657256"/>
                          <a:gd name="connsiteY504" fmla="*/ 2223399 h 3370881"/>
                          <a:gd name="connsiteX505" fmla="*/ 206188 w 2657256"/>
                          <a:gd name="connsiteY505" fmla="*/ 2187540 h 3370881"/>
                          <a:gd name="connsiteX506" fmla="*/ 210670 w 2657256"/>
                          <a:gd name="connsiteY506" fmla="*/ 2174093 h 3370881"/>
                          <a:gd name="connsiteX507" fmla="*/ 219635 w 2657256"/>
                          <a:gd name="connsiteY507" fmla="*/ 2115823 h 3370881"/>
                          <a:gd name="connsiteX508" fmla="*/ 210670 w 2657256"/>
                          <a:gd name="connsiteY508" fmla="*/ 1958940 h 3370881"/>
                          <a:gd name="connsiteX509" fmla="*/ 192741 w 2657256"/>
                          <a:gd name="connsiteY509" fmla="*/ 1923081 h 3370881"/>
                          <a:gd name="connsiteX510" fmla="*/ 179294 w 2657256"/>
                          <a:gd name="connsiteY510" fmla="*/ 1891705 h 3370881"/>
                          <a:gd name="connsiteX511" fmla="*/ 165847 w 2657256"/>
                          <a:gd name="connsiteY511" fmla="*/ 1864811 h 3370881"/>
                          <a:gd name="connsiteX512" fmla="*/ 152400 w 2657256"/>
                          <a:gd name="connsiteY512" fmla="*/ 1833434 h 3370881"/>
                          <a:gd name="connsiteX513" fmla="*/ 143435 w 2657256"/>
                          <a:gd name="connsiteY513" fmla="*/ 1819987 h 3370881"/>
                          <a:gd name="connsiteX514" fmla="*/ 107576 w 2657256"/>
                          <a:gd name="connsiteY514" fmla="*/ 1784129 h 3370881"/>
                          <a:gd name="connsiteX515" fmla="*/ 94129 w 2657256"/>
                          <a:gd name="connsiteY515" fmla="*/ 1779646 h 3370881"/>
                          <a:gd name="connsiteX516" fmla="*/ 71718 w 2657256"/>
                          <a:gd name="connsiteY516" fmla="*/ 1770681 h 3370881"/>
                          <a:gd name="connsiteX517" fmla="*/ 58270 w 2657256"/>
                          <a:gd name="connsiteY517" fmla="*/ 1761717 h 3370881"/>
                          <a:gd name="connsiteX518" fmla="*/ 26894 w 2657256"/>
                          <a:gd name="connsiteY518" fmla="*/ 1730340 h 3370881"/>
                          <a:gd name="connsiteX519" fmla="*/ 0 w 2657256"/>
                          <a:gd name="connsiteY519" fmla="*/ 1707929 h 3370881"/>
                          <a:gd name="connsiteX0" fmla="*/ 0 w 2657256"/>
                          <a:gd name="connsiteY0" fmla="*/ 1707929 h 3370881"/>
                          <a:gd name="connsiteX1" fmla="*/ 22412 w 2657256"/>
                          <a:gd name="connsiteY1" fmla="*/ 1698964 h 3370881"/>
                          <a:gd name="connsiteX2" fmla="*/ 31376 w 2657256"/>
                          <a:gd name="connsiteY2" fmla="*/ 1681034 h 3370881"/>
                          <a:gd name="connsiteX3" fmla="*/ 44823 w 2657256"/>
                          <a:gd name="connsiteY3" fmla="*/ 1672070 h 3370881"/>
                          <a:gd name="connsiteX4" fmla="*/ 58270 w 2657256"/>
                          <a:gd name="connsiteY4" fmla="*/ 1654140 h 3370881"/>
                          <a:gd name="connsiteX5" fmla="*/ 76200 w 2657256"/>
                          <a:gd name="connsiteY5" fmla="*/ 1645176 h 3370881"/>
                          <a:gd name="connsiteX6" fmla="*/ 98612 w 2657256"/>
                          <a:gd name="connsiteY6" fmla="*/ 1636211 h 3370881"/>
                          <a:gd name="connsiteX7" fmla="*/ 125506 w 2657256"/>
                          <a:gd name="connsiteY7" fmla="*/ 1627246 h 3370881"/>
                          <a:gd name="connsiteX8" fmla="*/ 152400 w 2657256"/>
                          <a:gd name="connsiteY8" fmla="*/ 1609317 h 3370881"/>
                          <a:gd name="connsiteX9" fmla="*/ 170329 w 2657256"/>
                          <a:gd name="connsiteY9" fmla="*/ 1600352 h 3370881"/>
                          <a:gd name="connsiteX10" fmla="*/ 188259 w 2657256"/>
                          <a:gd name="connsiteY10" fmla="*/ 1582423 h 3370881"/>
                          <a:gd name="connsiteX11" fmla="*/ 228600 w 2657256"/>
                          <a:gd name="connsiteY11" fmla="*/ 1564493 h 3370881"/>
                          <a:gd name="connsiteX12" fmla="*/ 255494 w 2657256"/>
                          <a:gd name="connsiteY12" fmla="*/ 1546564 h 3370881"/>
                          <a:gd name="connsiteX13" fmla="*/ 300318 w 2657256"/>
                          <a:gd name="connsiteY13" fmla="*/ 1524152 h 3370881"/>
                          <a:gd name="connsiteX14" fmla="*/ 313765 w 2657256"/>
                          <a:gd name="connsiteY14" fmla="*/ 1515187 h 3370881"/>
                          <a:gd name="connsiteX15" fmla="*/ 340659 w 2657256"/>
                          <a:gd name="connsiteY15" fmla="*/ 1510705 h 3370881"/>
                          <a:gd name="connsiteX16" fmla="*/ 363070 w 2657256"/>
                          <a:gd name="connsiteY16" fmla="*/ 1506223 h 3370881"/>
                          <a:gd name="connsiteX17" fmla="*/ 389965 w 2657256"/>
                          <a:gd name="connsiteY17" fmla="*/ 1501740 h 3370881"/>
                          <a:gd name="connsiteX18" fmla="*/ 425823 w 2657256"/>
                          <a:gd name="connsiteY18" fmla="*/ 1497258 h 3370881"/>
                          <a:gd name="connsiteX19" fmla="*/ 470647 w 2657256"/>
                          <a:gd name="connsiteY19" fmla="*/ 1488293 h 3370881"/>
                          <a:gd name="connsiteX20" fmla="*/ 515470 w 2657256"/>
                          <a:gd name="connsiteY20" fmla="*/ 1479329 h 3370881"/>
                          <a:gd name="connsiteX21" fmla="*/ 528918 w 2657256"/>
                          <a:gd name="connsiteY21" fmla="*/ 1470364 h 3370881"/>
                          <a:gd name="connsiteX22" fmla="*/ 600635 w 2657256"/>
                          <a:gd name="connsiteY22" fmla="*/ 1456917 h 3370881"/>
                          <a:gd name="connsiteX23" fmla="*/ 690282 w 2657256"/>
                          <a:gd name="connsiteY23" fmla="*/ 1447952 h 3370881"/>
                          <a:gd name="connsiteX24" fmla="*/ 793376 w 2657256"/>
                          <a:gd name="connsiteY24" fmla="*/ 1452434 h 3370881"/>
                          <a:gd name="connsiteX25" fmla="*/ 874059 w 2657256"/>
                          <a:gd name="connsiteY25" fmla="*/ 1465881 h 3370881"/>
                          <a:gd name="connsiteX26" fmla="*/ 914400 w 2657256"/>
                          <a:gd name="connsiteY26" fmla="*/ 1470364 h 3370881"/>
                          <a:gd name="connsiteX27" fmla="*/ 1030941 w 2657256"/>
                          <a:gd name="connsiteY27" fmla="*/ 1483811 h 3370881"/>
                          <a:gd name="connsiteX28" fmla="*/ 1151965 w 2657256"/>
                          <a:gd name="connsiteY28" fmla="*/ 1492776 h 3370881"/>
                          <a:gd name="connsiteX29" fmla="*/ 1281953 w 2657256"/>
                          <a:gd name="connsiteY29" fmla="*/ 1501740 h 3370881"/>
                          <a:gd name="connsiteX30" fmla="*/ 1465729 w 2657256"/>
                          <a:gd name="connsiteY30" fmla="*/ 1497258 h 3370881"/>
                          <a:gd name="connsiteX31" fmla="*/ 1510553 w 2657256"/>
                          <a:gd name="connsiteY31" fmla="*/ 1492776 h 3370881"/>
                          <a:gd name="connsiteX32" fmla="*/ 1582270 w 2657256"/>
                          <a:gd name="connsiteY32" fmla="*/ 1461399 h 3370881"/>
                          <a:gd name="connsiteX33" fmla="*/ 1604682 w 2657256"/>
                          <a:gd name="connsiteY33" fmla="*/ 1456917 h 3370881"/>
                          <a:gd name="connsiteX34" fmla="*/ 1622612 w 2657256"/>
                          <a:gd name="connsiteY34" fmla="*/ 1447952 h 3370881"/>
                          <a:gd name="connsiteX35" fmla="*/ 1645023 w 2657256"/>
                          <a:gd name="connsiteY35" fmla="*/ 1438987 h 3370881"/>
                          <a:gd name="connsiteX36" fmla="*/ 1662953 w 2657256"/>
                          <a:gd name="connsiteY36" fmla="*/ 1425540 h 3370881"/>
                          <a:gd name="connsiteX37" fmla="*/ 1698812 w 2657256"/>
                          <a:gd name="connsiteY37" fmla="*/ 1407611 h 3370881"/>
                          <a:gd name="connsiteX38" fmla="*/ 1739153 w 2657256"/>
                          <a:gd name="connsiteY38" fmla="*/ 1380717 h 3370881"/>
                          <a:gd name="connsiteX39" fmla="*/ 1752600 w 2657256"/>
                          <a:gd name="connsiteY39" fmla="*/ 1367270 h 3370881"/>
                          <a:gd name="connsiteX40" fmla="*/ 1775012 w 2657256"/>
                          <a:gd name="connsiteY40" fmla="*/ 1353823 h 3370881"/>
                          <a:gd name="connsiteX41" fmla="*/ 1797423 w 2657256"/>
                          <a:gd name="connsiteY41" fmla="*/ 1335893 h 3370881"/>
                          <a:gd name="connsiteX42" fmla="*/ 1810870 w 2657256"/>
                          <a:gd name="connsiteY42" fmla="*/ 1304517 h 3370881"/>
                          <a:gd name="connsiteX43" fmla="*/ 1815353 w 2657256"/>
                          <a:gd name="connsiteY43" fmla="*/ 1291070 h 3370881"/>
                          <a:gd name="connsiteX44" fmla="*/ 1801906 w 2657256"/>
                          <a:gd name="connsiteY44" fmla="*/ 1138670 h 3370881"/>
                          <a:gd name="connsiteX45" fmla="*/ 1792941 w 2657256"/>
                          <a:gd name="connsiteY45" fmla="*/ 1125223 h 3370881"/>
                          <a:gd name="connsiteX46" fmla="*/ 1757082 w 2657256"/>
                          <a:gd name="connsiteY46" fmla="*/ 1093846 h 3370881"/>
                          <a:gd name="connsiteX47" fmla="*/ 1730188 w 2657256"/>
                          <a:gd name="connsiteY47" fmla="*/ 1066952 h 3370881"/>
                          <a:gd name="connsiteX48" fmla="*/ 1703294 w 2657256"/>
                          <a:gd name="connsiteY48" fmla="*/ 1049023 h 3370881"/>
                          <a:gd name="connsiteX49" fmla="*/ 1622612 w 2657256"/>
                          <a:gd name="connsiteY49" fmla="*/ 1053505 h 3370881"/>
                          <a:gd name="connsiteX50" fmla="*/ 1595718 w 2657256"/>
                          <a:gd name="connsiteY50" fmla="*/ 1062470 h 3370881"/>
                          <a:gd name="connsiteX51" fmla="*/ 1573306 w 2657256"/>
                          <a:gd name="connsiteY51" fmla="*/ 1066952 h 3370881"/>
                          <a:gd name="connsiteX52" fmla="*/ 1453385 w 2657256"/>
                          <a:gd name="connsiteY52" fmla="*/ 1082761 h 3370881"/>
                          <a:gd name="connsiteX53" fmla="*/ 1326776 w 2657256"/>
                          <a:gd name="connsiteY53" fmla="*/ 1062470 h 3370881"/>
                          <a:gd name="connsiteX54" fmla="*/ 1308847 w 2657256"/>
                          <a:gd name="connsiteY54" fmla="*/ 1057987 h 3370881"/>
                          <a:gd name="connsiteX55" fmla="*/ 1277470 w 2657256"/>
                          <a:gd name="connsiteY55" fmla="*/ 1053505 h 3370881"/>
                          <a:gd name="connsiteX56" fmla="*/ 1259541 w 2657256"/>
                          <a:gd name="connsiteY56" fmla="*/ 1049023 h 3370881"/>
                          <a:gd name="connsiteX57" fmla="*/ 1232647 w 2657256"/>
                          <a:gd name="connsiteY57" fmla="*/ 1044540 h 3370881"/>
                          <a:gd name="connsiteX58" fmla="*/ 1053353 w 2657256"/>
                          <a:gd name="connsiteY58" fmla="*/ 1049023 h 3370881"/>
                          <a:gd name="connsiteX59" fmla="*/ 1035423 w 2657256"/>
                          <a:gd name="connsiteY59" fmla="*/ 1053505 h 3370881"/>
                          <a:gd name="connsiteX60" fmla="*/ 1008529 w 2657256"/>
                          <a:gd name="connsiteY60" fmla="*/ 1057987 h 3370881"/>
                          <a:gd name="connsiteX61" fmla="*/ 995082 w 2657256"/>
                          <a:gd name="connsiteY61" fmla="*/ 1062470 h 3370881"/>
                          <a:gd name="connsiteX62" fmla="*/ 945776 w 2657256"/>
                          <a:gd name="connsiteY62" fmla="*/ 1031093 h 3370881"/>
                          <a:gd name="connsiteX63" fmla="*/ 941294 w 2657256"/>
                          <a:gd name="connsiteY63" fmla="*/ 1017646 h 3370881"/>
                          <a:gd name="connsiteX64" fmla="*/ 932329 w 2657256"/>
                          <a:gd name="connsiteY64" fmla="*/ 919034 h 3370881"/>
                          <a:gd name="connsiteX65" fmla="*/ 914400 w 2657256"/>
                          <a:gd name="connsiteY65" fmla="*/ 901105 h 3370881"/>
                          <a:gd name="connsiteX66" fmla="*/ 918882 w 2657256"/>
                          <a:gd name="connsiteY66" fmla="*/ 869729 h 3370881"/>
                          <a:gd name="connsiteX67" fmla="*/ 941294 w 2657256"/>
                          <a:gd name="connsiteY67" fmla="*/ 865246 h 3370881"/>
                          <a:gd name="connsiteX68" fmla="*/ 959223 w 2657256"/>
                          <a:gd name="connsiteY68" fmla="*/ 851799 h 3370881"/>
                          <a:gd name="connsiteX69" fmla="*/ 990600 w 2657256"/>
                          <a:gd name="connsiteY69" fmla="*/ 847317 h 3370881"/>
                          <a:gd name="connsiteX70" fmla="*/ 1129553 w 2657256"/>
                          <a:gd name="connsiteY70" fmla="*/ 838352 h 3370881"/>
                          <a:gd name="connsiteX71" fmla="*/ 1147482 w 2657256"/>
                          <a:gd name="connsiteY71" fmla="*/ 829387 h 3370881"/>
                          <a:gd name="connsiteX72" fmla="*/ 1178859 w 2657256"/>
                          <a:gd name="connsiteY72" fmla="*/ 806976 h 3370881"/>
                          <a:gd name="connsiteX73" fmla="*/ 1192306 w 2657256"/>
                          <a:gd name="connsiteY73" fmla="*/ 793529 h 3370881"/>
                          <a:gd name="connsiteX74" fmla="*/ 1214718 w 2657256"/>
                          <a:gd name="connsiteY74" fmla="*/ 784564 h 3370881"/>
                          <a:gd name="connsiteX75" fmla="*/ 1241612 w 2657256"/>
                          <a:gd name="connsiteY75" fmla="*/ 771117 h 3370881"/>
                          <a:gd name="connsiteX76" fmla="*/ 1277470 w 2657256"/>
                          <a:gd name="connsiteY76" fmla="*/ 753187 h 3370881"/>
                          <a:gd name="connsiteX77" fmla="*/ 1295400 w 2657256"/>
                          <a:gd name="connsiteY77" fmla="*/ 730776 h 3370881"/>
                          <a:gd name="connsiteX78" fmla="*/ 1317812 w 2657256"/>
                          <a:gd name="connsiteY78" fmla="*/ 708364 h 3370881"/>
                          <a:gd name="connsiteX79" fmla="*/ 1353670 w 2657256"/>
                          <a:gd name="connsiteY79" fmla="*/ 663540 h 3370881"/>
                          <a:gd name="connsiteX80" fmla="*/ 1371600 w 2657256"/>
                          <a:gd name="connsiteY80" fmla="*/ 636646 h 3370881"/>
                          <a:gd name="connsiteX81" fmla="*/ 1380565 w 2657256"/>
                          <a:gd name="connsiteY81" fmla="*/ 596305 h 3370881"/>
                          <a:gd name="connsiteX82" fmla="*/ 1385047 w 2657256"/>
                          <a:gd name="connsiteY82" fmla="*/ 582858 h 3370881"/>
                          <a:gd name="connsiteX83" fmla="*/ 1380565 w 2657256"/>
                          <a:gd name="connsiteY83" fmla="*/ 533552 h 3370881"/>
                          <a:gd name="connsiteX84" fmla="*/ 1367118 w 2657256"/>
                          <a:gd name="connsiteY84" fmla="*/ 524587 h 3370881"/>
                          <a:gd name="connsiteX85" fmla="*/ 1349188 w 2657256"/>
                          <a:gd name="connsiteY85" fmla="*/ 520105 h 3370881"/>
                          <a:gd name="connsiteX86" fmla="*/ 1326776 w 2657256"/>
                          <a:gd name="connsiteY86" fmla="*/ 511140 h 3370881"/>
                          <a:gd name="connsiteX87" fmla="*/ 1281953 w 2657256"/>
                          <a:gd name="connsiteY87" fmla="*/ 515623 h 3370881"/>
                          <a:gd name="connsiteX88" fmla="*/ 1250576 w 2657256"/>
                          <a:gd name="connsiteY88" fmla="*/ 529070 h 3370881"/>
                          <a:gd name="connsiteX89" fmla="*/ 1210235 w 2657256"/>
                          <a:gd name="connsiteY89" fmla="*/ 542517 h 3370881"/>
                          <a:gd name="connsiteX90" fmla="*/ 1183341 w 2657256"/>
                          <a:gd name="connsiteY90" fmla="*/ 555964 h 3370881"/>
                          <a:gd name="connsiteX91" fmla="*/ 1160929 w 2657256"/>
                          <a:gd name="connsiteY91" fmla="*/ 569411 h 3370881"/>
                          <a:gd name="connsiteX92" fmla="*/ 1134035 w 2657256"/>
                          <a:gd name="connsiteY92" fmla="*/ 578376 h 3370881"/>
                          <a:gd name="connsiteX93" fmla="*/ 1111623 w 2657256"/>
                          <a:gd name="connsiteY93" fmla="*/ 587340 h 3370881"/>
                          <a:gd name="connsiteX94" fmla="*/ 1084729 w 2657256"/>
                          <a:gd name="connsiteY94" fmla="*/ 596305 h 3370881"/>
                          <a:gd name="connsiteX95" fmla="*/ 986118 w 2657256"/>
                          <a:gd name="connsiteY95" fmla="*/ 591823 h 3370881"/>
                          <a:gd name="connsiteX96" fmla="*/ 927847 w 2657256"/>
                          <a:gd name="connsiteY96" fmla="*/ 578376 h 3370881"/>
                          <a:gd name="connsiteX97" fmla="*/ 896470 w 2657256"/>
                          <a:gd name="connsiteY97" fmla="*/ 555964 h 3370881"/>
                          <a:gd name="connsiteX98" fmla="*/ 883023 w 2657256"/>
                          <a:gd name="connsiteY98" fmla="*/ 546999 h 3370881"/>
                          <a:gd name="connsiteX99" fmla="*/ 865094 w 2657256"/>
                          <a:gd name="connsiteY99" fmla="*/ 497693 h 3370881"/>
                          <a:gd name="connsiteX100" fmla="*/ 869576 w 2657256"/>
                          <a:gd name="connsiteY100" fmla="*/ 403564 h 3370881"/>
                          <a:gd name="connsiteX101" fmla="*/ 874059 w 2657256"/>
                          <a:gd name="connsiteY101" fmla="*/ 385634 h 3370881"/>
                          <a:gd name="connsiteX102" fmla="*/ 883023 w 2657256"/>
                          <a:gd name="connsiteY102" fmla="*/ 372187 h 3370881"/>
                          <a:gd name="connsiteX103" fmla="*/ 909918 w 2657256"/>
                          <a:gd name="connsiteY103" fmla="*/ 363223 h 3370881"/>
                          <a:gd name="connsiteX104" fmla="*/ 914400 w 2657256"/>
                          <a:gd name="connsiteY104" fmla="*/ 385634 h 3370881"/>
                          <a:gd name="connsiteX105" fmla="*/ 909918 w 2657256"/>
                          <a:gd name="connsiteY105" fmla="*/ 408046 h 3370881"/>
                          <a:gd name="connsiteX106" fmla="*/ 900953 w 2657256"/>
                          <a:gd name="connsiteY106" fmla="*/ 466317 h 3370881"/>
                          <a:gd name="connsiteX107" fmla="*/ 905435 w 2657256"/>
                          <a:gd name="connsiteY107" fmla="*/ 515623 h 3370881"/>
                          <a:gd name="connsiteX108" fmla="*/ 932329 w 2657256"/>
                          <a:gd name="connsiteY108" fmla="*/ 551481 h 3370881"/>
                          <a:gd name="connsiteX109" fmla="*/ 954741 w 2657256"/>
                          <a:gd name="connsiteY109" fmla="*/ 560446 h 3370881"/>
                          <a:gd name="connsiteX110" fmla="*/ 972670 w 2657256"/>
                          <a:gd name="connsiteY110" fmla="*/ 569411 h 3370881"/>
                          <a:gd name="connsiteX111" fmla="*/ 1066800 w 2657256"/>
                          <a:gd name="connsiteY111" fmla="*/ 564929 h 3370881"/>
                          <a:gd name="connsiteX112" fmla="*/ 1111623 w 2657256"/>
                          <a:gd name="connsiteY112" fmla="*/ 551481 h 3370881"/>
                          <a:gd name="connsiteX113" fmla="*/ 1129553 w 2657256"/>
                          <a:gd name="connsiteY113" fmla="*/ 538034 h 3370881"/>
                          <a:gd name="connsiteX114" fmla="*/ 1156447 w 2657256"/>
                          <a:gd name="connsiteY114" fmla="*/ 511140 h 3370881"/>
                          <a:gd name="connsiteX115" fmla="*/ 1160929 w 2657256"/>
                          <a:gd name="connsiteY115" fmla="*/ 493211 h 3370881"/>
                          <a:gd name="connsiteX116" fmla="*/ 1178859 w 2657256"/>
                          <a:gd name="connsiteY116" fmla="*/ 331846 h 3370881"/>
                          <a:gd name="connsiteX117" fmla="*/ 1215315 w 2657256"/>
                          <a:gd name="connsiteY117" fmla="*/ 270289 h 3370881"/>
                          <a:gd name="connsiteX118" fmla="*/ 1214718 w 2657256"/>
                          <a:gd name="connsiteY118" fmla="*/ 367705 h 3370881"/>
                          <a:gd name="connsiteX119" fmla="*/ 1201270 w 2657256"/>
                          <a:gd name="connsiteY119" fmla="*/ 412529 h 3370881"/>
                          <a:gd name="connsiteX120" fmla="*/ 1210235 w 2657256"/>
                          <a:gd name="connsiteY120" fmla="*/ 461834 h 3370881"/>
                          <a:gd name="connsiteX121" fmla="*/ 1214718 w 2657256"/>
                          <a:gd name="connsiteY121" fmla="*/ 475281 h 3370881"/>
                          <a:gd name="connsiteX122" fmla="*/ 1228165 w 2657256"/>
                          <a:gd name="connsiteY122" fmla="*/ 484246 h 3370881"/>
                          <a:gd name="connsiteX123" fmla="*/ 1250576 w 2657256"/>
                          <a:gd name="connsiteY123" fmla="*/ 502176 h 3370881"/>
                          <a:gd name="connsiteX124" fmla="*/ 1317812 w 2657256"/>
                          <a:gd name="connsiteY124" fmla="*/ 497693 h 3370881"/>
                          <a:gd name="connsiteX125" fmla="*/ 1353670 w 2657256"/>
                          <a:gd name="connsiteY125" fmla="*/ 488729 h 3370881"/>
                          <a:gd name="connsiteX126" fmla="*/ 1506070 w 2657256"/>
                          <a:gd name="connsiteY126" fmla="*/ 457352 h 3370881"/>
                          <a:gd name="connsiteX127" fmla="*/ 1550894 w 2657256"/>
                          <a:gd name="connsiteY127" fmla="*/ 430458 h 3370881"/>
                          <a:gd name="connsiteX128" fmla="*/ 1564341 w 2657256"/>
                          <a:gd name="connsiteY128" fmla="*/ 417011 h 3370881"/>
                          <a:gd name="connsiteX129" fmla="*/ 1586753 w 2657256"/>
                          <a:gd name="connsiteY129" fmla="*/ 399081 h 3370881"/>
                          <a:gd name="connsiteX130" fmla="*/ 1595718 w 2657256"/>
                          <a:gd name="connsiteY130" fmla="*/ 381152 h 3370881"/>
                          <a:gd name="connsiteX131" fmla="*/ 1600200 w 2657256"/>
                          <a:gd name="connsiteY131" fmla="*/ 363223 h 3370881"/>
                          <a:gd name="connsiteX132" fmla="*/ 1609165 w 2657256"/>
                          <a:gd name="connsiteY132" fmla="*/ 313917 h 3370881"/>
                          <a:gd name="connsiteX133" fmla="*/ 1537447 w 2657256"/>
                          <a:gd name="connsiteY133" fmla="*/ 188411 h 3370881"/>
                          <a:gd name="connsiteX134" fmla="*/ 1613647 w 2657256"/>
                          <a:gd name="connsiteY134" fmla="*/ 399081 h 3370881"/>
                          <a:gd name="connsiteX135" fmla="*/ 1627094 w 2657256"/>
                          <a:gd name="connsiteY135" fmla="*/ 417011 h 3370881"/>
                          <a:gd name="connsiteX136" fmla="*/ 1658470 w 2657256"/>
                          <a:gd name="connsiteY136" fmla="*/ 412529 h 3370881"/>
                          <a:gd name="connsiteX137" fmla="*/ 1685365 w 2657256"/>
                          <a:gd name="connsiteY137" fmla="*/ 390117 h 3370881"/>
                          <a:gd name="connsiteX138" fmla="*/ 1694329 w 2657256"/>
                          <a:gd name="connsiteY138" fmla="*/ 376670 h 3370881"/>
                          <a:gd name="connsiteX139" fmla="*/ 1734670 w 2657256"/>
                          <a:gd name="connsiteY139" fmla="*/ 354258 h 3370881"/>
                          <a:gd name="connsiteX140" fmla="*/ 1743635 w 2657256"/>
                          <a:gd name="connsiteY140" fmla="*/ 340811 h 3370881"/>
                          <a:gd name="connsiteX141" fmla="*/ 1757082 w 2657256"/>
                          <a:gd name="connsiteY141" fmla="*/ 336329 h 3370881"/>
                          <a:gd name="connsiteX142" fmla="*/ 1899621 w 2657256"/>
                          <a:gd name="connsiteY142" fmla="*/ 211719 h 3370881"/>
                          <a:gd name="connsiteX143" fmla="*/ 1772023 w 2657256"/>
                          <a:gd name="connsiteY143" fmla="*/ 77249 h 3370881"/>
                          <a:gd name="connsiteX144" fmla="*/ 1824225 w 2657256"/>
                          <a:gd name="connsiteY144" fmla="*/ 214081 h 3370881"/>
                          <a:gd name="connsiteX145" fmla="*/ 1843741 w 2657256"/>
                          <a:gd name="connsiteY145" fmla="*/ 328858 h 3370881"/>
                          <a:gd name="connsiteX146" fmla="*/ 1788459 w 2657256"/>
                          <a:gd name="connsiteY146" fmla="*/ 367705 h 3370881"/>
                          <a:gd name="connsiteX147" fmla="*/ 1761565 w 2657256"/>
                          <a:gd name="connsiteY147" fmla="*/ 390117 h 3370881"/>
                          <a:gd name="connsiteX148" fmla="*/ 1783976 w 2657256"/>
                          <a:gd name="connsiteY148" fmla="*/ 399081 h 3370881"/>
                          <a:gd name="connsiteX149" fmla="*/ 1878106 w 2657256"/>
                          <a:gd name="connsiteY149" fmla="*/ 390117 h 3370881"/>
                          <a:gd name="connsiteX150" fmla="*/ 1891553 w 2657256"/>
                          <a:gd name="connsiteY150" fmla="*/ 381152 h 3370881"/>
                          <a:gd name="connsiteX151" fmla="*/ 1918447 w 2657256"/>
                          <a:gd name="connsiteY151" fmla="*/ 372187 h 3370881"/>
                          <a:gd name="connsiteX152" fmla="*/ 1940859 w 2657256"/>
                          <a:gd name="connsiteY152" fmla="*/ 358740 h 3370881"/>
                          <a:gd name="connsiteX153" fmla="*/ 1954306 w 2657256"/>
                          <a:gd name="connsiteY153" fmla="*/ 354258 h 3370881"/>
                          <a:gd name="connsiteX154" fmla="*/ 2166172 w 2657256"/>
                          <a:gd name="connsiteY154" fmla="*/ 215604 h 3370881"/>
                          <a:gd name="connsiteX155" fmla="*/ 2069054 w 2657256"/>
                          <a:gd name="connsiteY155" fmla="*/ 40493 h 3370881"/>
                          <a:gd name="connsiteX156" fmla="*/ 2078225 w 2657256"/>
                          <a:gd name="connsiteY156" fmla="*/ 188681 h 3370881"/>
                          <a:gd name="connsiteX157" fmla="*/ 1999129 w 2657256"/>
                          <a:gd name="connsiteY157" fmla="*/ 358740 h 3370881"/>
                          <a:gd name="connsiteX158" fmla="*/ 1994647 w 2657256"/>
                          <a:gd name="connsiteY158" fmla="*/ 372187 h 3370881"/>
                          <a:gd name="connsiteX159" fmla="*/ 2039470 w 2657256"/>
                          <a:gd name="connsiteY159" fmla="*/ 390117 h 3370881"/>
                          <a:gd name="connsiteX160" fmla="*/ 2115670 w 2657256"/>
                          <a:gd name="connsiteY160" fmla="*/ 390117 h 3370881"/>
                          <a:gd name="connsiteX161" fmla="*/ 2160494 w 2657256"/>
                          <a:gd name="connsiteY161" fmla="*/ 376670 h 3370881"/>
                          <a:gd name="connsiteX162" fmla="*/ 2191870 w 2657256"/>
                          <a:gd name="connsiteY162" fmla="*/ 363223 h 3370881"/>
                          <a:gd name="connsiteX163" fmla="*/ 2205318 w 2657256"/>
                          <a:gd name="connsiteY163" fmla="*/ 358740 h 3370881"/>
                          <a:gd name="connsiteX164" fmla="*/ 2232212 w 2657256"/>
                          <a:gd name="connsiteY164" fmla="*/ 340811 h 3370881"/>
                          <a:gd name="connsiteX165" fmla="*/ 2312894 w 2657256"/>
                          <a:gd name="connsiteY165" fmla="*/ 183929 h 3370881"/>
                          <a:gd name="connsiteX166" fmla="*/ 2339788 w 2657256"/>
                          <a:gd name="connsiteY166" fmla="*/ 151 h 3370881"/>
                          <a:gd name="connsiteX167" fmla="*/ 2357718 w 2657256"/>
                          <a:gd name="connsiteY167" fmla="*/ 215305 h 3370881"/>
                          <a:gd name="connsiteX168" fmla="*/ 2254623 w 2657256"/>
                          <a:gd name="connsiteY168" fmla="*/ 376670 h 3370881"/>
                          <a:gd name="connsiteX169" fmla="*/ 2245659 w 2657256"/>
                          <a:gd name="connsiteY169" fmla="*/ 390117 h 3370881"/>
                          <a:gd name="connsiteX170" fmla="*/ 2254623 w 2657256"/>
                          <a:gd name="connsiteY170" fmla="*/ 403564 h 3370881"/>
                          <a:gd name="connsiteX171" fmla="*/ 2353235 w 2657256"/>
                          <a:gd name="connsiteY171" fmla="*/ 399081 h 3370881"/>
                          <a:gd name="connsiteX172" fmla="*/ 2366682 w 2657256"/>
                          <a:gd name="connsiteY172" fmla="*/ 394599 h 3370881"/>
                          <a:gd name="connsiteX173" fmla="*/ 2389094 w 2657256"/>
                          <a:gd name="connsiteY173" fmla="*/ 390117 h 3370881"/>
                          <a:gd name="connsiteX174" fmla="*/ 2424953 w 2657256"/>
                          <a:gd name="connsiteY174" fmla="*/ 367705 h 3370881"/>
                          <a:gd name="connsiteX175" fmla="*/ 2528047 w 2657256"/>
                          <a:gd name="connsiteY175" fmla="*/ 292700 h 3370881"/>
                          <a:gd name="connsiteX176" fmla="*/ 2541495 w 2657256"/>
                          <a:gd name="connsiteY176" fmla="*/ 62906 h 3370881"/>
                          <a:gd name="connsiteX177" fmla="*/ 2591304 w 2657256"/>
                          <a:gd name="connsiteY177" fmla="*/ 214081 h 3370881"/>
                          <a:gd name="connsiteX178" fmla="*/ 2612315 w 2657256"/>
                          <a:gd name="connsiteY178" fmla="*/ 290907 h 3370881"/>
                          <a:gd name="connsiteX179" fmla="*/ 2650863 w 2657256"/>
                          <a:gd name="connsiteY179" fmla="*/ 344994 h 3370881"/>
                          <a:gd name="connsiteX180" fmla="*/ 2465294 w 2657256"/>
                          <a:gd name="connsiteY180" fmla="*/ 399081 h 3370881"/>
                          <a:gd name="connsiteX181" fmla="*/ 2442882 w 2657256"/>
                          <a:gd name="connsiteY181" fmla="*/ 403564 h 3370881"/>
                          <a:gd name="connsiteX182" fmla="*/ 2398059 w 2657256"/>
                          <a:gd name="connsiteY182" fmla="*/ 417011 h 3370881"/>
                          <a:gd name="connsiteX183" fmla="*/ 2375647 w 2657256"/>
                          <a:gd name="connsiteY183" fmla="*/ 425976 h 3370881"/>
                          <a:gd name="connsiteX184" fmla="*/ 2357718 w 2657256"/>
                          <a:gd name="connsiteY184" fmla="*/ 430458 h 3370881"/>
                          <a:gd name="connsiteX185" fmla="*/ 2344270 w 2657256"/>
                          <a:gd name="connsiteY185" fmla="*/ 461834 h 3370881"/>
                          <a:gd name="connsiteX186" fmla="*/ 2353235 w 2657256"/>
                          <a:gd name="connsiteY186" fmla="*/ 502176 h 3370881"/>
                          <a:gd name="connsiteX187" fmla="*/ 2362200 w 2657256"/>
                          <a:gd name="connsiteY187" fmla="*/ 515623 h 3370881"/>
                          <a:gd name="connsiteX188" fmla="*/ 2344270 w 2657256"/>
                          <a:gd name="connsiteY188" fmla="*/ 587340 h 3370881"/>
                          <a:gd name="connsiteX189" fmla="*/ 2321859 w 2657256"/>
                          <a:gd name="connsiteY189" fmla="*/ 614234 h 3370881"/>
                          <a:gd name="connsiteX190" fmla="*/ 2308412 w 2657256"/>
                          <a:gd name="connsiteY190" fmla="*/ 636646 h 3370881"/>
                          <a:gd name="connsiteX191" fmla="*/ 2281518 w 2657256"/>
                          <a:gd name="connsiteY191" fmla="*/ 641129 h 3370881"/>
                          <a:gd name="connsiteX192" fmla="*/ 2259106 w 2657256"/>
                          <a:gd name="connsiteY192" fmla="*/ 636646 h 3370881"/>
                          <a:gd name="connsiteX193" fmla="*/ 2277035 w 2657256"/>
                          <a:gd name="connsiteY193" fmla="*/ 578376 h 3370881"/>
                          <a:gd name="connsiteX194" fmla="*/ 2290482 w 2657256"/>
                          <a:gd name="connsiteY194" fmla="*/ 542517 h 3370881"/>
                          <a:gd name="connsiteX195" fmla="*/ 2286000 w 2657256"/>
                          <a:gd name="connsiteY195" fmla="*/ 506658 h 3370881"/>
                          <a:gd name="connsiteX196" fmla="*/ 2245659 w 2657256"/>
                          <a:gd name="connsiteY196" fmla="*/ 448387 h 3370881"/>
                          <a:gd name="connsiteX197" fmla="*/ 2200835 w 2657256"/>
                          <a:gd name="connsiteY197" fmla="*/ 430458 h 3370881"/>
                          <a:gd name="connsiteX198" fmla="*/ 2169459 w 2657256"/>
                          <a:gd name="connsiteY198" fmla="*/ 425976 h 3370881"/>
                          <a:gd name="connsiteX199" fmla="*/ 2102223 w 2657256"/>
                          <a:gd name="connsiteY199" fmla="*/ 430458 h 3370881"/>
                          <a:gd name="connsiteX200" fmla="*/ 2084294 w 2657256"/>
                          <a:gd name="connsiteY200" fmla="*/ 439423 h 3370881"/>
                          <a:gd name="connsiteX201" fmla="*/ 2070847 w 2657256"/>
                          <a:gd name="connsiteY201" fmla="*/ 443905 h 3370881"/>
                          <a:gd name="connsiteX202" fmla="*/ 2061882 w 2657256"/>
                          <a:gd name="connsiteY202" fmla="*/ 461834 h 3370881"/>
                          <a:gd name="connsiteX203" fmla="*/ 2034988 w 2657256"/>
                          <a:gd name="connsiteY203" fmla="*/ 475281 h 3370881"/>
                          <a:gd name="connsiteX204" fmla="*/ 1783976 w 2657256"/>
                          <a:gd name="connsiteY204" fmla="*/ 479764 h 3370881"/>
                          <a:gd name="connsiteX205" fmla="*/ 1766047 w 2657256"/>
                          <a:gd name="connsiteY205" fmla="*/ 488729 h 3370881"/>
                          <a:gd name="connsiteX206" fmla="*/ 1703294 w 2657256"/>
                          <a:gd name="connsiteY206" fmla="*/ 506658 h 3370881"/>
                          <a:gd name="connsiteX207" fmla="*/ 1689847 w 2657256"/>
                          <a:gd name="connsiteY207" fmla="*/ 511140 h 3370881"/>
                          <a:gd name="connsiteX208" fmla="*/ 1676400 w 2657256"/>
                          <a:gd name="connsiteY208" fmla="*/ 520105 h 3370881"/>
                          <a:gd name="connsiteX209" fmla="*/ 1649506 w 2657256"/>
                          <a:gd name="connsiteY209" fmla="*/ 529070 h 3370881"/>
                          <a:gd name="connsiteX210" fmla="*/ 1636059 w 2657256"/>
                          <a:gd name="connsiteY210" fmla="*/ 538034 h 3370881"/>
                          <a:gd name="connsiteX211" fmla="*/ 1622612 w 2657256"/>
                          <a:gd name="connsiteY211" fmla="*/ 551481 h 3370881"/>
                          <a:gd name="connsiteX212" fmla="*/ 1609165 w 2657256"/>
                          <a:gd name="connsiteY212" fmla="*/ 555964 h 3370881"/>
                          <a:gd name="connsiteX213" fmla="*/ 1577788 w 2657256"/>
                          <a:gd name="connsiteY213" fmla="*/ 587340 h 3370881"/>
                          <a:gd name="connsiteX214" fmla="*/ 1568823 w 2657256"/>
                          <a:gd name="connsiteY214" fmla="*/ 600787 h 3370881"/>
                          <a:gd name="connsiteX215" fmla="*/ 1555376 w 2657256"/>
                          <a:gd name="connsiteY215" fmla="*/ 614234 h 3370881"/>
                          <a:gd name="connsiteX216" fmla="*/ 1524000 w 2657256"/>
                          <a:gd name="connsiteY216" fmla="*/ 654576 h 3370881"/>
                          <a:gd name="connsiteX217" fmla="*/ 1519518 w 2657256"/>
                          <a:gd name="connsiteY217" fmla="*/ 668023 h 3370881"/>
                          <a:gd name="connsiteX218" fmla="*/ 1528482 w 2657256"/>
                          <a:gd name="connsiteY218" fmla="*/ 708364 h 3370881"/>
                          <a:gd name="connsiteX219" fmla="*/ 1537447 w 2657256"/>
                          <a:gd name="connsiteY219" fmla="*/ 721811 h 3370881"/>
                          <a:gd name="connsiteX220" fmla="*/ 1568823 w 2657256"/>
                          <a:gd name="connsiteY220" fmla="*/ 712846 h 3370881"/>
                          <a:gd name="connsiteX221" fmla="*/ 1600200 w 2657256"/>
                          <a:gd name="connsiteY221" fmla="*/ 712846 h 3370881"/>
                          <a:gd name="connsiteX222" fmla="*/ 1631576 w 2657256"/>
                          <a:gd name="connsiteY222" fmla="*/ 690434 h 3370881"/>
                          <a:gd name="connsiteX223" fmla="*/ 1645023 w 2657256"/>
                          <a:gd name="connsiteY223" fmla="*/ 676987 h 3370881"/>
                          <a:gd name="connsiteX224" fmla="*/ 1685365 w 2657256"/>
                          <a:gd name="connsiteY224" fmla="*/ 645611 h 3370881"/>
                          <a:gd name="connsiteX225" fmla="*/ 1716741 w 2657256"/>
                          <a:gd name="connsiteY225" fmla="*/ 614234 h 3370881"/>
                          <a:gd name="connsiteX226" fmla="*/ 1748118 w 2657256"/>
                          <a:gd name="connsiteY226" fmla="*/ 596305 h 3370881"/>
                          <a:gd name="connsiteX227" fmla="*/ 1761565 w 2657256"/>
                          <a:gd name="connsiteY227" fmla="*/ 591823 h 3370881"/>
                          <a:gd name="connsiteX228" fmla="*/ 1779494 w 2657256"/>
                          <a:gd name="connsiteY228" fmla="*/ 582858 h 3370881"/>
                          <a:gd name="connsiteX229" fmla="*/ 1815353 w 2657256"/>
                          <a:gd name="connsiteY229" fmla="*/ 573893 h 3370881"/>
                          <a:gd name="connsiteX230" fmla="*/ 2030506 w 2657256"/>
                          <a:gd name="connsiteY230" fmla="*/ 578376 h 3370881"/>
                          <a:gd name="connsiteX231" fmla="*/ 2017059 w 2657256"/>
                          <a:gd name="connsiteY231" fmla="*/ 600787 h 3370881"/>
                          <a:gd name="connsiteX232" fmla="*/ 1981200 w 2657256"/>
                          <a:gd name="connsiteY232" fmla="*/ 636646 h 3370881"/>
                          <a:gd name="connsiteX233" fmla="*/ 1967753 w 2657256"/>
                          <a:gd name="connsiteY233" fmla="*/ 650093 h 3370881"/>
                          <a:gd name="connsiteX234" fmla="*/ 1936376 w 2657256"/>
                          <a:gd name="connsiteY234" fmla="*/ 690434 h 3370881"/>
                          <a:gd name="connsiteX235" fmla="*/ 1905000 w 2657256"/>
                          <a:gd name="connsiteY235" fmla="*/ 717329 h 3370881"/>
                          <a:gd name="connsiteX236" fmla="*/ 1860176 w 2657256"/>
                          <a:gd name="connsiteY236" fmla="*/ 735258 h 3370881"/>
                          <a:gd name="connsiteX237" fmla="*/ 1788459 w 2657256"/>
                          <a:gd name="connsiteY237" fmla="*/ 744223 h 3370881"/>
                          <a:gd name="connsiteX238" fmla="*/ 1846729 w 2657256"/>
                          <a:gd name="connsiteY238" fmla="*/ 802493 h 3370881"/>
                          <a:gd name="connsiteX239" fmla="*/ 1913965 w 2657256"/>
                          <a:gd name="connsiteY239" fmla="*/ 829387 h 3370881"/>
                          <a:gd name="connsiteX240" fmla="*/ 1922929 w 2657256"/>
                          <a:gd name="connsiteY240" fmla="*/ 842834 h 3370881"/>
                          <a:gd name="connsiteX241" fmla="*/ 1967753 w 2657256"/>
                          <a:gd name="connsiteY241" fmla="*/ 883176 h 3370881"/>
                          <a:gd name="connsiteX242" fmla="*/ 1981200 w 2657256"/>
                          <a:gd name="connsiteY242" fmla="*/ 896623 h 3370881"/>
                          <a:gd name="connsiteX243" fmla="*/ 1994647 w 2657256"/>
                          <a:gd name="connsiteY243" fmla="*/ 905587 h 3370881"/>
                          <a:gd name="connsiteX244" fmla="*/ 2021541 w 2657256"/>
                          <a:gd name="connsiteY244" fmla="*/ 927999 h 3370881"/>
                          <a:gd name="connsiteX245" fmla="*/ 2030506 w 2657256"/>
                          <a:gd name="connsiteY245" fmla="*/ 941446 h 3370881"/>
                          <a:gd name="connsiteX246" fmla="*/ 2057400 w 2657256"/>
                          <a:gd name="connsiteY246" fmla="*/ 968340 h 3370881"/>
                          <a:gd name="connsiteX247" fmla="*/ 2088776 w 2657256"/>
                          <a:gd name="connsiteY247" fmla="*/ 1013164 h 3370881"/>
                          <a:gd name="connsiteX248" fmla="*/ 2115670 w 2657256"/>
                          <a:gd name="connsiteY248" fmla="*/ 1057987 h 3370881"/>
                          <a:gd name="connsiteX249" fmla="*/ 2120153 w 2657256"/>
                          <a:gd name="connsiteY249" fmla="*/ 1089364 h 3370881"/>
                          <a:gd name="connsiteX250" fmla="*/ 2138082 w 2657256"/>
                          <a:gd name="connsiteY250" fmla="*/ 1143152 h 3370881"/>
                          <a:gd name="connsiteX251" fmla="*/ 2147047 w 2657256"/>
                          <a:gd name="connsiteY251" fmla="*/ 1196940 h 3370881"/>
                          <a:gd name="connsiteX252" fmla="*/ 2151529 w 2657256"/>
                          <a:gd name="connsiteY252" fmla="*/ 1210387 h 3370881"/>
                          <a:gd name="connsiteX253" fmla="*/ 2156012 w 2657256"/>
                          <a:gd name="connsiteY253" fmla="*/ 1228317 h 3370881"/>
                          <a:gd name="connsiteX254" fmla="*/ 2173941 w 2657256"/>
                          <a:gd name="connsiteY254" fmla="*/ 1295552 h 3370881"/>
                          <a:gd name="connsiteX255" fmla="*/ 2182906 w 2657256"/>
                          <a:gd name="connsiteY255" fmla="*/ 1313481 h 3370881"/>
                          <a:gd name="connsiteX256" fmla="*/ 2187388 w 2657256"/>
                          <a:gd name="connsiteY256" fmla="*/ 1331411 h 3370881"/>
                          <a:gd name="connsiteX257" fmla="*/ 2214282 w 2657256"/>
                          <a:gd name="connsiteY257" fmla="*/ 1385199 h 3370881"/>
                          <a:gd name="connsiteX258" fmla="*/ 2218765 w 2657256"/>
                          <a:gd name="connsiteY258" fmla="*/ 1403129 h 3370881"/>
                          <a:gd name="connsiteX259" fmla="*/ 2223247 w 2657256"/>
                          <a:gd name="connsiteY259" fmla="*/ 1430023 h 3370881"/>
                          <a:gd name="connsiteX260" fmla="*/ 2236694 w 2657256"/>
                          <a:gd name="connsiteY260" fmla="*/ 1456917 h 3370881"/>
                          <a:gd name="connsiteX261" fmla="*/ 2241176 w 2657256"/>
                          <a:gd name="connsiteY261" fmla="*/ 1577940 h 3370881"/>
                          <a:gd name="connsiteX262" fmla="*/ 2245659 w 2657256"/>
                          <a:gd name="connsiteY262" fmla="*/ 1595870 h 3370881"/>
                          <a:gd name="connsiteX263" fmla="*/ 2236694 w 2657256"/>
                          <a:gd name="connsiteY263" fmla="*/ 1694481 h 3370881"/>
                          <a:gd name="connsiteX264" fmla="*/ 2227729 w 2657256"/>
                          <a:gd name="connsiteY264" fmla="*/ 1716893 h 3370881"/>
                          <a:gd name="connsiteX265" fmla="*/ 2223247 w 2657256"/>
                          <a:gd name="connsiteY265" fmla="*/ 1730340 h 3370881"/>
                          <a:gd name="connsiteX266" fmla="*/ 2200835 w 2657256"/>
                          <a:gd name="connsiteY266" fmla="*/ 1788611 h 3370881"/>
                          <a:gd name="connsiteX267" fmla="*/ 2191870 w 2657256"/>
                          <a:gd name="connsiteY267" fmla="*/ 1811023 h 3370881"/>
                          <a:gd name="connsiteX268" fmla="*/ 2187388 w 2657256"/>
                          <a:gd name="connsiteY268" fmla="*/ 1824470 h 3370881"/>
                          <a:gd name="connsiteX269" fmla="*/ 2169459 w 2657256"/>
                          <a:gd name="connsiteY269" fmla="*/ 1869293 h 3370881"/>
                          <a:gd name="connsiteX270" fmla="*/ 2164976 w 2657256"/>
                          <a:gd name="connsiteY270" fmla="*/ 1882740 h 3370881"/>
                          <a:gd name="connsiteX271" fmla="*/ 2156012 w 2657256"/>
                          <a:gd name="connsiteY271" fmla="*/ 1927564 h 3370881"/>
                          <a:gd name="connsiteX272" fmla="*/ 2173941 w 2657256"/>
                          <a:gd name="connsiteY272" fmla="*/ 1945493 h 3370881"/>
                          <a:gd name="connsiteX273" fmla="*/ 2196353 w 2657256"/>
                          <a:gd name="connsiteY273" fmla="*/ 1958940 h 3370881"/>
                          <a:gd name="connsiteX274" fmla="*/ 2241176 w 2657256"/>
                          <a:gd name="connsiteY274" fmla="*/ 2012729 h 3370881"/>
                          <a:gd name="connsiteX275" fmla="*/ 2263588 w 2657256"/>
                          <a:gd name="connsiteY275" fmla="*/ 2057552 h 3370881"/>
                          <a:gd name="connsiteX276" fmla="*/ 2286000 w 2657256"/>
                          <a:gd name="connsiteY276" fmla="*/ 2084446 h 3370881"/>
                          <a:gd name="connsiteX277" fmla="*/ 2299447 w 2657256"/>
                          <a:gd name="connsiteY277" fmla="*/ 2124787 h 3370881"/>
                          <a:gd name="connsiteX278" fmla="*/ 2321859 w 2657256"/>
                          <a:gd name="connsiteY278" fmla="*/ 2151681 h 3370881"/>
                          <a:gd name="connsiteX279" fmla="*/ 2344270 w 2657256"/>
                          <a:gd name="connsiteY279" fmla="*/ 2205470 h 3370881"/>
                          <a:gd name="connsiteX280" fmla="*/ 2348753 w 2657256"/>
                          <a:gd name="connsiteY280" fmla="*/ 2223399 h 3370881"/>
                          <a:gd name="connsiteX281" fmla="*/ 2366682 w 2657256"/>
                          <a:gd name="connsiteY281" fmla="*/ 2263740 h 3370881"/>
                          <a:gd name="connsiteX282" fmla="*/ 2375647 w 2657256"/>
                          <a:gd name="connsiteY282" fmla="*/ 2286152 h 3370881"/>
                          <a:gd name="connsiteX283" fmla="*/ 2380129 w 2657256"/>
                          <a:gd name="connsiteY283" fmla="*/ 2308564 h 3370881"/>
                          <a:gd name="connsiteX284" fmla="*/ 2389094 w 2657256"/>
                          <a:gd name="connsiteY284" fmla="*/ 2335458 h 3370881"/>
                          <a:gd name="connsiteX285" fmla="*/ 2393576 w 2657256"/>
                          <a:gd name="connsiteY285" fmla="*/ 2380281 h 3370881"/>
                          <a:gd name="connsiteX286" fmla="*/ 2398059 w 2657256"/>
                          <a:gd name="connsiteY286" fmla="*/ 2393729 h 3370881"/>
                          <a:gd name="connsiteX287" fmla="*/ 2402541 w 2657256"/>
                          <a:gd name="connsiteY287" fmla="*/ 2447517 h 3370881"/>
                          <a:gd name="connsiteX288" fmla="*/ 2407023 w 2657256"/>
                          <a:gd name="connsiteY288" fmla="*/ 2564058 h 3370881"/>
                          <a:gd name="connsiteX289" fmla="*/ 2389094 w 2657256"/>
                          <a:gd name="connsiteY289" fmla="*/ 2837481 h 3370881"/>
                          <a:gd name="connsiteX290" fmla="*/ 2380129 w 2657256"/>
                          <a:gd name="connsiteY290" fmla="*/ 2859893 h 3370881"/>
                          <a:gd name="connsiteX291" fmla="*/ 2357718 w 2657256"/>
                          <a:gd name="connsiteY291" fmla="*/ 2913681 h 3370881"/>
                          <a:gd name="connsiteX292" fmla="*/ 2348753 w 2657256"/>
                          <a:gd name="connsiteY292" fmla="*/ 2936093 h 3370881"/>
                          <a:gd name="connsiteX293" fmla="*/ 2339788 w 2657256"/>
                          <a:gd name="connsiteY293" fmla="*/ 2971952 h 3370881"/>
                          <a:gd name="connsiteX294" fmla="*/ 2326341 w 2657256"/>
                          <a:gd name="connsiteY294" fmla="*/ 2994364 h 3370881"/>
                          <a:gd name="connsiteX295" fmla="*/ 2317376 w 2657256"/>
                          <a:gd name="connsiteY295" fmla="*/ 3025740 h 3370881"/>
                          <a:gd name="connsiteX296" fmla="*/ 2303929 w 2657256"/>
                          <a:gd name="connsiteY296" fmla="*/ 3048152 h 3370881"/>
                          <a:gd name="connsiteX297" fmla="*/ 2290482 w 2657256"/>
                          <a:gd name="connsiteY297" fmla="*/ 3079529 h 3370881"/>
                          <a:gd name="connsiteX298" fmla="*/ 2272553 w 2657256"/>
                          <a:gd name="connsiteY298" fmla="*/ 3084011 h 3370881"/>
                          <a:gd name="connsiteX299" fmla="*/ 2259106 w 2657256"/>
                          <a:gd name="connsiteY299" fmla="*/ 3088493 h 3370881"/>
                          <a:gd name="connsiteX300" fmla="*/ 2241176 w 2657256"/>
                          <a:gd name="connsiteY300" fmla="*/ 3092976 h 3370881"/>
                          <a:gd name="connsiteX301" fmla="*/ 2209800 w 2657256"/>
                          <a:gd name="connsiteY301" fmla="*/ 3101940 h 3370881"/>
                          <a:gd name="connsiteX302" fmla="*/ 2205318 w 2657256"/>
                          <a:gd name="connsiteY302" fmla="*/ 3039187 h 3370881"/>
                          <a:gd name="connsiteX303" fmla="*/ 2218765 w 2657256"/>
                          <a:gd name="connsiteY303" fmla="*/ 3021258 h 3370881"/>
                          <a:gd name="connsiteX304" fmla="*/ 2245659 w 2657256"/>
                          <a:gd name="connsiteY304" fmla="*/ 2971952 h 3370881"/>
                          <a:gd name="connsiteX305" fmla="*/ 2268070 w 2657256"/>
                          <a:gd name="connsiteY305" fmla="*/ 2945058 h 3370881"/>
                          <a:gd name="connsiteX306" fmla="*/ 2268070 w 2657256"/>
                          <a:gd name="connsiteY306" fmla="*/ 2568540 h 3370881"/>
                          <a:gd name="connsiteX307" fmla="*/ 2259106 w 2657256"/>
                          <a:gd name="connsiteY307" fmla="*/ 2532681 h 3370881"/>
                          <a:gd name="connsiteX308" fmla="*/ 2250141 w 2657256"/>
                          <a:gd name="connsiteY308" fmla="*/ 2492340 h 3370881"/>
                          <a:gd name="connsiteX309" fmla="*/ 2245659 w 2657256"/>
                          <a:gd name="connsiteY309" fmla="*/ 2474411 h 3370881"/>
                          <a:gd name="connsiteX310" fmla="*/ 2245659 w 2657256"/>
                          <a:gd name="connsiteY310" fmla="*/ 2389247 h 3370881"/>
                          <a:gd name="connsiteX311" fmla="*/ 2173941 w 2657256"/>
                          <a:gd name="connsiteY311" fmla="*/ 2241328 h 3370881"/>
                          <a:gd name="connsiteX312" fmla="*/ 2070846 w 2657256"/>
                          <a:gd name="connsiteY312" fmla="*/ 2057553 h 3370881"/>
                          <a:gd name="connsiteX313" fmla="*/ 2057400 w 2657256"/>
                          <a:gd name="connsiteY313" fmla="*/ 2151681 h 3370881"/>
                          <a:gd name="connsiteX314" fmla="*/ 2048435 w 2657256"/>
                          <a:gd name="connsiteY314" fmla="*/ 2106858 h 3370881"/>
                          <a:gd name="connsiteX315" fmla="*/ 2034988 w 2657256"/>
                          <a:gd name="connsiteY315" fmla="*/ 2003764 h 3370881"/>
                          <a:gd name="connsiteX316" fmla="*/ 2026023 w 2657256"/>
                          <a:gd name="connsiteY316" fmla="*/ 2026176 h 3370881"/>
                          <a:gd name="connsiteX317" fmla="*/ 2021541 w 2657256"/>
                          <a:gd name="connsiteY317" fmla="*/ 2039623 h 3370881"/>
                          <a:gd name="connsiteX318" fmla="*/ 1999129 w 2657256"/>
                          <a:gd name="connsiteY318" fmla="*/ 2053070 h 3370881"/>
                          <a:gd name="connsiteX319" fmla="*/ 1990165 w 2657256"/>
                          <a:gd name="connsiteY319" fmla="*/ 2070999 h 3370881"/>
                          <a:gd name="connsiteX320" fmla="*/ 1967753 w 2657256"/>
                          <a:gd name="connsiteY320" fmla="*/ 2106858 h 3370881"/>
                          <a:gd name="connsiteX321" fmla="*/ 1981200 w 2657256"/>
                          <a:gd name="connsiteY321" fmla="*/ 2223399 h 3370881"/>
                          <a:gd name="connsiteX322" fmla="*/ 1994647 w 2657256"/>
                          <a:gd name="connsiteY322" fmla="*/ 2254776 h 3370881"/>
                          <a:gd name="connsiteX323" fmla="*/ 2003612 w 2657256"/>
                          <a:gd name="connsiteY323" fmla="*/ 2272705 h 3370881"/>
                          <a:gd name="connsiteX324" fmla="*/ 2026023 w 2657256"/>
                          <a:gd name="connsiteY324" fmla="*/ 2304081 h 3370881"/>
                          <a:gd name="connsiteX325" fmla="*/ 2043953 w 2657256"/>
                          <a:gd name="connsiteY325" fmla="*/ 2348905 h 3370881"/>
                          <a:gd name="connsiteX326" fmla="*/ 2061882 w 2657256"/>
                          <a:gd name="connsiteY326" fmla="*/ 2371317 h 3370881"/>
                          <a:gd name="connsiteX327" fmla="*/ 2088776 w 2657256"/>
                          <a:gd name="connsiteY327" fmla="*/ 2434070 h 3370881"/>
                          <a:gd name="connsiteX328" fmla="*/ 2102223 w 2657256"/>
                          <a:gd name="connsiteY328" fmla="*/ 2465446 h 3370881"/>
                          <a:gd name="connsiteX329" fmla="*/ 2106706 w 2657256"/>
                          <a:gd name="connsiteY329" fmla="*/ 2496823 h 3370881"/>
                          <a:gd name="connsiteX330" fmla="*/ 2124635 w 2657256"/>
                          <a:gd name="connsiteY330" fmla="*/ 2559576 h 3370881"/>
                          <a:gd name="connsiteX331" fmla="*/ 2138082 w 2657256"/>
                          <a:gd name="connsiteY331" fmla="*/ 2649223 h 3370881"/>
                          <a:gd name="connsiteX332" fmla="*/ 2147047 w 2657256"/>
                          <a:gd name="connsiteY332" fmla="*/ 2685081 h 3370881"/>
                          <a:gd name="connsiteX333" fmla="*/ 2151529 w 2657256"/>
                          <a:gd name="connsiteY333" fmla="*/ 2716458 h 3370881"/>
                          <a:gd name="connsiteX334" fmla="*/ 2160494 w 2657256"/>
                          <a:gd name="connsiteY334" fmla="*/ 2770246 h 3370881"/>
                          <a:gd name="connsiteX335" fmla="*/ 2156012 w 2657256"/>
                          <a:gd name="connsiteY335" fmla="*/ 2962987 h 3370881"/>
                          <a:gd name="connsiteX336" fmla="*/ 2138082 w 2657256"/>
                          <a:gd name="connsiteY336" fmla="*/ 3043670 h 3370881"/>
                          <a:gd name="connsiteX337" fmla="*/ 2133600 w 2657256"/>
                          <a:gd name="connsiteY337" fmla="*/ 3061599 h 3370881"/>
                          <a:gd name="connsiteX338" fmla="*/ 2120153 w 2657256"/>
                          <a:gd name="connsiteY338" fmla="*/ 3079529 h 3370881"/>
                          <a:gd name="connsiteX339" fmla="*/ 2111188 w 2657256"/>
                          <a:gd name="connsiteY339" fmla="*/ 3106423 h 3370881"/>
                          <a:gd name="connsiteX340" fmla="*/ 2088776 w 2657256"/>
                          <a:gd name="connsiteY340" fmla="*/ 3137799 h 3370881"/>
                          <a:gd name="connsiteX341" fmla="*/ 2075329 w 2657256"/>
                          <a:gd name="connsiteY341" fmla="*/ 3164693 h 3370881"/>
                          <a:gd name="connsiteX342" fmla="*/ 2061882 w 2657256"/>
                          <a:gd name="connsiteY342" fmla="*/ 3169176 h 3370881"/>
                          <a:gd name="connsiteX343" fmla="*/ 2021541 w 2657256"/>
                          <a:gd name="connsiteY343" fmla="*/ 3164693 h 3370881"/>
                          <a:gd name="connsiteX344" fmla="*/ 2012576 w 2657256"/>
                          <a:gd name="connsiteY344" fmla="*/ 3119870 h 3370881"/>
                          <a:gd name="connsiteX345" fmla="*/ 2048435 w 2657256"/>
                          <a:gd name="connsiteY345" fmla="*/ 3021258 h 3370881"/>
                          <a:gd name="connsiteX346" fmla="*/ 2048435 w 2657256"/>
                          <a:gd name="connsiteY346" fmla="*/ 3021258 h 3370881"/>
                          <a:gd name="connsiteX347" fmla="*/ 2061882 w 2657256"/>
                          <a:gd name="connsiteY347" fmla="*/ 2967470 h 3370881"/>
                          <a:gd name="connsiteX348" fmla="*/ 2070847 w 2657256"/>
                          <a:gd name="connsiteY348" fmla="*/ 2882305 h 3370881"/>
                          <a:gd name="connsiteX349" fmla="*/ 2066365 w 2657256"/>
                          <a:gd name="connsiteY349" fmla="*/ 2725423 h 3370881"/>
                          <a:gd name="connsiteX350" fmla="*/ 2043953 w 2657256"/>
                          <a:gd name="connsiteY350" fmla="*/ 2649223 h 3370881"/>
                          <a:gd name="connsiteX351" fmla="*/ 2030506 w 2657256"/>
                          <a:gd name="connsiteY351" fmla="*/ 2622329 h 3370881"/>
                          <a:gd name="connsiteX352" fmla="*/ 2017059 w 2657256"/>
                          <a:gd name="connsiteY352" fmla="*/ 2581987 h 3370881"/>
                          <a:gd name="connsiteX353" fmla="*/ 1981200 w 2657256"/>
                          <a:gd name="connsiteY353" fmla="*/ 2514752 h 3370881"/>
                          <a:gd name="connsiteX354" fmla="*/ 1972235 w 2657256"/>
                          <a:gd name="connsiteY354" fmla="*/ 2501305 h 3370881"/>
                          <a:gd name="connsiteX355" fmla="*/ 1958788 w 2657256"/>
                          <a:gd name="connsiteY355" fmla="*/ 2478893 h 3370881"/>
                          <a:gd name="connsiteX356" fmla="*/ 1905000 w 2657256"/>
                          <a:gd name="connsiteY356" fmla="*/ 2398211 h 3370881"/>
                          <a:gd name="connsiteX357" fmla="*/ 1882588 w 2657256"/>
                          <a:gd name="connsiteY357" fmla="*/ 2357870 h 3370881"/>
                          <a:gd name="connsiteX358" fmla="*/ 1869141 w 2657256"/>
                          <a:gd name="connsiteY358" fmla="*/ 2339940 h 3370881"/>
                          <a:gd name="connsiteX359" fmla="*/ 1806388 w 2657256"/>
                          <a:gd name="connsiteY359" fmla="*/ 2313046 h 3370881"/>
                          <a:gd name="connsiteX360" fmla="*/ 1779494 w 2657256"/>
                          <a:gd name="connsiteY360" fmla="*/ 2304081 h 3370881"/>
                          <a:gd name="connsiteX361" fmla="*/ 1752600 w 2657256"/>
                          <a:gd name="connsiteY361" fmla="*/ 2299599 h 3370881"/>
                          <a:gd name="connsiteX362" fmla="*/ 1680882 w 2657256"/>
                          <a:gd name="connsiteY362" fmla="*/ 2277187 h 3370881"/>
                          <a:gd name="connsiteX363" fmla="*/ 1662953 w 2657256"/>
                          <a:gd name="connsiteY363" fmla="*/ 2272705 h 3370881"/>
                          <a:gd name="connsiteX364" fmla="*/ 1640541 w 2657256"/>
                          <a:gd name="connsiteY364" fmla="*/ 2259258 h 3370881"/>
                          <a:gd name="connsiteX365" fmla="*/ 1604682 w 2657256"/>
                          <a:gd name="connsiteY365" fmla="*/ 2272705 h 3370881"/>
                          <a:gd name="connsiteX366" fmla="*/ 1537447 w 2657256"/>
                          <a:gd name="connsiteY366" fmla="*/ 2304081 h 3370881"/>
                          <a:gd name="connsiteX367" fmla="*/ 1510553 w 2657256"/>
                          <a:gd name="connsiteY367" fmla="*/ 2308564 h 3370881"/>
                          <a:gd name="connsiteX368" fmla="*/ 1488141 w 2657256"/>
                          <a:gd name="connsiteY368" fmla="*/ 2313046 h 3370881"/>
                          <a:gd name="connsiteX369" fmla="*/ 1443318 w 2657256"/>
                          <a:gd name="connsiteY369" fmla="*/ 2322011 h 3370881"/>
                          <a:gd name="connsiteX370" fmla="*/ 1367118 w 2657256"/>
                          <a:gd name="connsiteY370" fmla="*/ 2304081 h 3370881"/>
                          <a:gd name="connsiteX371" fmla="*/ 1317812 w 2657256"/>
                          <a:gd name="connsiteY371" fmla="*/ 2286152 h 3370881"/>
                          <a:gd name="connsiteX372" fmla="*/ 1066800 w 2657256"/>
                          <a:gd name="connsiteY372" fmla="*/ 2272705 h 3370881"/>
                          <a:gd name="connsiteX373" fmla="*/ 1030941 w 2657256"/>
                          <a:gd name="connsiteY373" fmla="*/ 2263740 h 3370881"/>
                          <a:gd name="connsiteX374" fmla="*/ 986118 w 2657256"/>
                          <a:gd name="connsiteY374" fmla="*/ 2241329 h 3370881"/>
                          <a:gd name="connsiteX375" fmla="*/ 968188 w 2657256"/>
                          <a:gd name="connsiteY375" fmla="*/ 2232364 h 3370881"/>
                          <a:gd name="connsiteX376" fmla="*/ 936812 w 2657256"/>
                          <a:gd name="connsiteY376" fmla="*/ 2214434 h 3370881"/>
                          <a:gd name="connsiteX377" fmla="*/ 905435 w 2657256"/>
                          <a:gd name="connsiteY377" fmla="*/ 2196505 h 3370881"/>
                          <a:gd name="connsiteX378" fmla="*/ 869576 w 2657256"/>
                          <a:gd name="connsiteY378" fmla="*/ 2209952 h 3370881"/>
                          <a:gd name="connsiteX379" fmla="*/ 856129 w 2657256"/>
                          <a:gd name="connsiteY379" fmla="*/ 2227881 h 3370881"/>
                          <a:gd name="connsiteX380" fmla="*/ 815788 w 2657256"/>
                          <a:gd name="connsiteY380" fmla="*/ 2268223 h 3370881"/>
                          <a:gd name="connsiteX381" fmla="*/ 788894 w 2657256"/>
                          <a:gd name="connsiteY381" fmla="*/ 2290634 h 3370881"/>
                          <a:gd name="connsiteX382" fmla="*/ 762000 w 2657256"/>
                          <a:gd name="connsiteY382" fmla="*/ 2313046 h 3370881"/>
                          <a:gd name="connsiteX383" fmla="*/ 753035 w 2657256"/>
                          <a:gd name="connsiteY383" fmla="*/ 2326493 h 3370881"/>
                          <a:gd name="connsiteX384" fmla="*/ 735106 w 2657256"/>
                          <a:gd name="connsiteY384" fmla="*/ 2339940 h 3370881"/>
                          <a:gd name="connsiteX385" fmla="*/ 712694 w 2657256"/>
                          <a:gd name="connsiteY385" fmla="*/ 2362352 h 3370881"/>
                          <a:gd name="connsiteX386" fmla="*/ 694765 w 2657256"/>
                          <a:gd name="connsiteY386" fmla="*/ 2375799 h 3370881"/>
                          <a:gd name="connsiteX387" fmla="*/ 681318 w 2657256"/>
                          <a:gd name="connsiteY387" fmla="*/ 2393729 h 3370881"/>
                          <a:gd name="connsiteX388" fmla="*/ 667870 w 2657256"/>
                          <a:gd name="connsiteY388" fmla="*/ 2402693 h 3370881"/>
                          <a:gd name="connsiteX389" fmla="*/ 623047 w 2657256"/>
                          <a:gd name="connsiteY389" fmla="*/ 2443034 h 3370881"/>
                          <a:gd name="connsiteX390" fmla="*/ 600635 w 2657256"/>
                          <a:gd name="connsiteY390" fmla="*/ 2474411 h 3370881"/>
                          <a:gd name="connsiteX391" fmla="*/ 587188 w 2657256"/>
                          <a:gd name="connsiteY391" fmla="*/ 2514752 h 3370881"/>
                          <a:gd name="connsiteX392" fmla="*/ 582706 w 2657256"/>
                          <a:gd name="connsiteY392" fmla="*/ 2546129 h 3370881"/>
                          <a:gd name="connsiteX393" fmla="*/ 596153 w 2657256"/>
                          <a:gd name="connsiteY393" fmla="*/ 2635776 h 3370881"/>
                          <a:gd name="connsiteX394" fmla="*/ 600635 w 2657256"/>
                          <a:gd name="connsiteY394" fmla="*/ 2653705 h 3370881"/>
                          <a:gd name="connsiteX395" fmla="*/ 609600 w 2657256"/>
                          <a:gd name="connsiteY395" fmla="*/ 2671634 h 3370881"/>
                          <a:gd name="connsiteX396" fmla="*/ 614082 w 2657256"/>
                          <a:gd name="connsiteY396" fmla="*/ 2689564 h 3370881"/>
                          <a:gd name="connsiteX397" fmla="*/ 623047 w 2657256"/>
                          <a:gd name="connsiteY397" fmla="*/ 2711976 h 3370881"/>
                          <a:gd name="connsiteX398" fmla="*/ 627529 w 2657256"/>
                          <a:gd name="connsiteY398" fmla="*/ 2734387 h 3370881"/>
                          <a:gd name="connsiteX399" fmla="*/ 640976 w 2657256"/>
                          <a:gd name="connsiteY399" fmla="*/ 2765764 h 3370881"/>
                          <a:gd name="connsiteX400" fmla="*/ 645459 w 2657256"/>
                          <a:gd name="connsiteY400" fmla="*/ 2779211 h 3370881"/>
                          <a:gd name="connsiteX401" fmla="*/ 658906 w 2657256"/>
                          <a:gd name="connsiteY401" fmla="*/ 2801623 h 3370881"/>
                          <a:gd name="connsiteX402" fmla="*/ 676835 w 2657256"/>
                          <a:gd name="connsiteY402" fmla="*/ 2864376 h 3370881"/>
                          <a:gd name="connsiteX403" fmla="*/ 690282 w 2657256"/>
                          <a:gd name="connsiteY403" fmla="*/ 2895752 h 3370881"/>
                          <a:gd name="connsiteX404" fmla="*/ 699247 w 2657256"/>
                          <a:gd name="connsiteY404" fmla="*/ 2940576 h 3370881"/>
                          <a:gd name="connsiteX405" fmla="*/ 703729 w 2657256"/>
                          <a:gd name="connsiteY405" fmla="*/ 2967470 h 3370881"/>
                          <a:gd name="connsiteX406" fmla="*/ 717176 w 2657256"/>
                          <a:gd name="connsiteY406" fmla="*/ 2994364 h 3370881"/>
                          <a:gd name="connsiteX407" fmla="*/ 735106 w 2657256"/>
                          <a:gd name="connsiteY407" fmla="*/ 3052634 h 3370881"/>
                          <a:gd name="connsiteX408" fmla="*/ 739588 w 2657256"/>
                          <a:gd name="connsiteY408" fmla="*/ 3079529 h 3370881"/>
                          <a:gd name="connsiteX409" fmla="*/ 762000 w 2657256"/>
                          <a:gd name="connsiteY409" fmla="*/ 3142281 h 3370881"/>
                          <a:gd name="connsiteX410" fmla="*/ 766482 w 2657256"/>
                          <a:gd name="connsiteY410" fmla="*/ 3231929 h 3370881"/>
                          <a:gd name="connsiteX411" fmla="*/ 770965 w 2657256"/>
                          <a:gd name="connsiteY411" fmla="*/ 3254340 h 3370881"/>
                          <a:gd name="connsiteX412" fmla="*/ 775447 w 2657256"/>
                          <a:gd name="connsiteY412" fmla="*/ 3285717 h 3370881"/>
                          <a:gd name="connsiteX413" fmla="*/ 748553 w 2657256"/>
                          <a:gd name="connsiteY413" fmla="*/ 3335023 h 3370881"/>
                          <a:gd name="connsiteX414" fmla="*/ 721659 w 2657256"/>
                          <a:gd name="connsiteY414" fmla="*/ 3343987 h 3370881"/>
                          <a:gd name="connsiteX415" fmla="*/ 708212 w 2657256"/>
                          <a:gd name="connsiteY415" fmla="*/ 3348470 h 3370881"/>
                          <a:gd name="connsiteX416" fmla="*/ 623047 w 2657256"/>
                          <a:gd name="connsiteY416" fmla="*/ 3330540 h 3370881"/>
                          <a:gd name="connsiteX417" fmla="*/ 609600 w 2657256"/>
                          <a:gd name="connsiteY417" fmla="*/ 3308129 h 3370881"/>
                          <a:gd name="connsiteX418" fmla="*/ 591670 w 2657256"/>
                          <a:gd name="connsiteY418" fmla="*/ 3267787 h 3370881"/>
                          <a:gd name="connsiteX419" fmla="*/ 560294 w 2657256"/>
                          <a:gd name="connsiteY419" fmla="*/ 3209517 h 3370881"/>
                          <a:gd name="connsiteX420" fmla="*/ 551329 w 2657256"/>
                          <a:gd name="connsiteY420" fmla="*/ 3196070 h 3370881"/>
                          <a:gd name="connsiteX421" fmla="*/ 528918 w 2657256"/>
                          <a:gd name="connsiteY421" fmla="*/ 3173658 h 3370881"/>
                          <a:gd name="connsiteX422" fmla="*/ 519953 w 2657256"/>
                          <a:gd name="connsiteY422" fmla="*/ 3128834 h 3370881"/>
                          <a:gd name="connsiteX423" fmla="*/ 524435 w 2657256"/>
                          <a:gd name="connsiteY423" fmla="*/ 3101940 h 3370881"/>
                          <a:gd name="connsiteX424" fmla="*/ 528918 w 2657256"/>
                          <a:gd name="connsiteY424" fmla="*/ 3088493 h 3370881"/>
                          <a:gd name="connsiteX425" fmla="*/ 542365 w 2657256"/>
                          <a:gd name="connsiteY425" fmla="*/ 3052634 h 3370881"/>
                          <a:gd name="connsiteX426" fmla="*/ 484094 w 2657256"/>
                          <a:gd name="connsiteY426" fmla="*/ 2886787 h 3370881"/>
                          <a:gd name="connsiteX427" fmla="*/ 443753 w 2657256"/>
                          <a:gd name="connsiteY427" fmla="*/ 2779211 h 3370881"/>
                          <a:gd name="connsiteX428" fmla="*/ 439270 w 2657256"/>
                          <a:gd name="connsiteY428" fmla="*/ 2752317 h 3370881"/>
                          <a:gd name="connsiteX429" fmla="*/ 430306 w 2657256"/>
                          <a:gd name="connsiteY429" fmla="*/ 2716458 h 3370881"/>
                          <a:gd name="connsiteX430" fmla="*/ 425823 w 2657256"/>
                          <a:gd name="connsiteY430" fmla="*/ 2680599 h 3370881"/>
                          <a:gd name="connsiteX431" fmla="*/ 398929 w 2657256"/>
                          <a:gd name="connsiteY431" fmla="*/ 2599917 h 3370881"/>
                          <a:gd name="connsiteX432" fmla="*/ 385482 w 2657256"/>
                          <a:gd name="connsiteY432" fmla="*/ 2568540 h 3370881"/>
                          <a:gd name="connsiteX433" fmla="*/ 381000 w 2657256"/>
                          <a:gd name="connsiteY433" fmla="*/ 2550611 h 3370881"/>
                          <a:gd name="connsiteX434" fmla="*/ 372035 w 2657256"/>
                          <a:gd name="connsiteY434" fmla="*/ 2483376 h 3370881"/>
                          <a:gd name="connsiteX435" fmla="*/ 367553 w 2657256"/>
                          <a:gd name="connsiteY435" fmla="*/ 2469929 h 3370881"/>
                          <a:gd name="connsiteX436" fmla="*/ 407894 w 2657256"/>
                          <a:gd name="connsiteY436" fmla="*/ 2451999 h 3370881"/>
                          <a:gd name="connsiteX437" fmla="*/ 515470 w 2657256"/>
                          <a:gd name="connsiteY437" fmla="*/ 2407176 h 3370881"/>
                          <a:gd name="connsiteX438" fmla="*/ 578223 w 2657256"/>
                          <a:gd name="connsiteY438" fmla="*/ 2353387 h 3370881"/>
                          <a:gd name="connsiteX439" fmla="*/ 587188 w 2657256"/>
                          <a:gd name="connsiteY439" fmla="*/ 2330976 h 3370881"/>
                          <a:gd name="connsiteX440" fmla="*/ 614082 w 2657256"/>
                          <a:gd name="connsiteY440" fmla="*/ 2254776 h 3370881"/>
                          <a:gd name="connsiteX441" fmla="*/ 649941 w 2657256"/>
                          <a:gd name="connsiteY441" fmla="*/ 2200987 h 3370881"/>
                          <a:gd name="connsiteX442" fmla="*/ 690282 w 2657256"/>
                          <a:gd name="connsiteY442" fmla="*/ 2174093 h 3370881"/>
                          <a:gd name="connsiteX443" fmla="*/ 703729 w 2657256"/>
                          <a:gd name="connsiteY443" fmla="*/ 2165129 h 3370881"/>
                          <a:gd name="connsiteX444" fmla="*/ 739588 w 2657256"/>
                          <a:gd name="connsiteY444" fmla="*/ 2147199 h 3370881"/>
                          <a:gd name="connsiteX445" fmla="*/ 708212 w 2657256"/>
                          <a:gd name="connsiteY445" fmla="*/ 2187540 h 3370881"/>
                          <a:gd name="connsiteX446" fmla="*/ 654423 w 2657256"/>
                          <a:gd name="connsiteY446" fmla="*/ 2241329 h 3370881"/>
                          <a:gd name="connsiteX447" fmla="*/ 636494 w 2657256"/>
                          <a:gd name="connsiteY447" fmla="*/ 2259258 h 3370881"/>
                          <a:gd name="connsiteX448" fmla="*/ 614082 w 2657256"/>
                          <a:gd name="connsiteY448" fmla="*/ 2286152 h 3370881"/>
                          <a:gd name="connsiteX449" fmla="*/ 605118 w 2657256"/>
                          <a:gd name="connsiteY449" fmla="*/ 2299599 h 3370881"/>
                          <a:gd name="connsiteX450" fmla="*/ 560294 w 2657256"/>
                          <a:gd name="connsiteY450" fmla="*/ 2335458 h 3370881"/>
                          <a:gd name="connsiteX451" fmla="*/ 524435 w 2657256"/>
                          <a:gd name="connsiteY451" fmla="*/ 2348905 h 3370881"/>
                          <a:gd name="connsiteX452" fmla="*/ 502023 w 2657256"/>
                          <a:gd name="connsiteY452" fmla="*/ 2362352 h 3370881"/>
                          <a:gd name="connsiteX453" fmla="*/ 461682 w 2657256"/>
                          <a:gd name="connsiteY453" fmla="*/ 2389246 h 3370881"/>
                          <a:gd name="connsiteX454" fmla="*/ 448235 w 2657256"/>
                          <a:gd name="connsiteY454" fmla="*/ 2398211 h 3370881"/>
                          <a:gd name="connsiteX455" fmla="*/ 430306 w 2657256"/>
                          <a:gd name="connsiteY455" fmla="*/ 2407176 h 3370881"/>
                          <a:gd name="connsiteX456" fmla="*/ 412376 w 2657256"/>
                          <a:gd name="connsiteY456" fmla="*/ 2420623 h 3370881"/>
                          <a:gd name="connsiteX457" fmla="*/ 389965 w 2657256"/>
                          <a:gd name="connsiteY457" fmla="*/ 2429587 h 3370881"/>
                          <a:gd name="connsiteX458" fmla="*/ 372035 w 2657256"/>
                          <a:gd name="connsiteY458" fmla="*/ 2443034 h 3370881"/>
                          <a:gd name="connsiteX459" fmla="*/ 318247 w 2657256"/>
                          <a:gd name="connsiteY459" fmla="*/ 2474411 h 3370881"/>
                          <a:gd name="connsiteX460" fmla="*/ 304800 w 2657256"/>
                          <a:gd name="connsiteY460" fmla="*/ 2492340 h 3370881"/>
                          <a:gd name="connsiteX461" fmla="*/ 282388 w 2657256"/>
                          <a:gd name="connsiteY461" fmla="*/ 2519234 h 3370881"/>
                          <a:gd name="connsiteX462" fmla="*/ 295835 w 2657256"/>
                          <a:gd name="connsiteY462" fmla="*/ 2815070 h 3370881"/>
                          <a:gd name="connsiteX463" fmla="*/ 300318 w 2657256"/>
                          <a:gd name="connsiteY463" fmla="*/ 2837481 h 3370881"/>
                          <a:gd name="connsiteX464" fmla="*/ 304800 w 2657256"/>
                          <a:gd name="connsiteY464" fmla="*/ 2868858 h 3370881"/>
                          <a:gd name="connsiteX465" fmla="*/ 309282 w 2657256"/>
                          <a:gd name="connsiteY465" fmla="*/ 2927129 h 3370881"/>
                          <a:gd name="connsiteX466" fmla="*/ 322729 w 2657256"/>
                          <a:gd name="connsiteY466" fmla="*/ 2985399 h 3370881"/>
                          <a:gd name="connsiteX467" fmla="*/ 327212 w 2657256"/>
                          <a:gd name="connsiteY467" fmla="*/ 3012293 h 3370881"/>
                          <a:gd name="connsiteX468" fmla="*/ 331694 w 2657256"/>
                          <a:gd name="connsiteY468" fmla="*/ 3043670 h 3370881"/>
                          <a:gd name="connsiteX469" fmla="*/ 345141 w 2657256"/>
                          <a:gd name="connsiteY469" fmla="*/ 3070564 h 3370881"/>
                          <a:gd name="connsiteX470" fmla="*/ 367553 w 2657256"/>
                          <a:gd name="connsiteY470" fmla="*/ 3124352 h 3370881"/>
                          <a:gd name="connsiteX471" fmla="*/ 381000 w 2657256"/>
                          <a:gd name="connsiteY471" fmla="*/ 3182623 h 3370881"/>
                          <a:gd name="connsiteX472" fmla="*/ 389965 w 2657256"/>
                          <a:gd name="connsiteY472" fmla="*/ 3196070 h 3370881"/>
                          <a:gd name="connsiteX473" fmla="*/ 394447 w 2657256"/>
                          <a:gd name="connsiteY473" fmla="*/ 3213999 h 3370881"/>
                          <a:gd name="connsiteX474" fmla="*/ 412376 w 2657256"/>
                          <a:gd name="connsiteY474" fmla="*/ 3245376 h 3370881"/>
                          <a:gd name="connsiteX475" fmla="*/ 416859 w 2657256"/>
                          <a:gd name="connsiteY475" fmla="*/ 3258823 h 3370881"/>
                          <a:gd name="connsiteX476" fmla="*/ 425823 w 2657256"/>
                          <a:gd name="connsiteY476" fmla="*/ 3272270 h 3370881"/>
                          <a:gd name="connsiteX477" fmla="*/ 439270 w 2657256"/>
                          <a:gd name="connsiteY477" fmla="*/ 3303646 h 3370881"/>
                          <a:gd name="connsiteX478" fmla="*/ 439270 w 2657256"/>
                          <a:gd name="connsiteY478" fmla="*/ 3352952 h 3370881"/>
                          <a:gd name="connsiteX479" fmla="*/ 430306 w 2657256"/>
                          <a:gd name="connsiteY479" fmla="*/ 3366399 h 3370881"/>
                          <a:gd name="connsiteX480" fmla="*/ 412376 w 2657256"/>
                          <a:gd name="connsiteY480" fmla="*/ 3370881 h 3370881"/>
                          <a:gd name="connsiteX481" fmla="*/ 295835 w 2657256"/>
                          <a:gd name="connsiteY481" fmla="*/ 3357434 h 3370881"/>
                          <a:gd name="connsiteX482" fmla="*/ 264459 w 2657256"/>
                          <a:gd name="connsiteY482" fmla="*/ 3276752 h 3370881"/>
                          <a:gd name="connsiteX483" fmla="*/ 259976 w 2657256"/>
                          <a:gd name="connsiteY483" fmla="*/ 3240893 h 3370881"/>
                          <a:gd name="connsiteX484" fmla="*/ 246529 w 2657256"/>
                          <a:gd name="connsiteY484" fmla="*/ 3178140 h 3370881"/>
                          <a:gd name="connsiteX485" fmla="*/ 237565 w 2657256"/>
                          <a:gd name="connsiteY485" fmla="*/ 3084011 h 3370881"/>
                          <a:gd name="connsiteX486" fmla="*/ 228600 w 2657256"/>
                          <a:gd name="connsiteY486" fmla="*/ 3057117 h 3370881"/>
                          <a:gd name="connsiteX487" fmla="*/ 219635 w 2657256"/>
                          <a:gd name="connsiteY487" fmla="*/ 3021258 h 3370881"/>
                          <a:gd name="connsiteX488" fmla="*/ 206188 w 2657256"/>
                          <a:gd name="connsiteY488" fmla="*/ 2980917 h 3370881"/>
                          <a:gd name="connsiteX489" fmla="*/ 201706 w 2657256"/>
                          <a:gd name="connsiteY489" fmla="*/ 2949540 h 3370881"/>
                          <a:gd name="connsiteX490" fmla="*/ 197223 w 2657256"/>
                          <a:gd name="connsiteY490" fmla="*/ 2927129 h 3370881"/>
                          <a:gd name="connsiteX491" fmla="*/ 192741 w 2657256"/>
                          <a:gd name="connsiteY491" fmla="*/ 2891270 h 3370881"/>
                          <a:gd name="connsiteX492" fmla="*/ 188259 w 2657256"/>
                          <a:gd name="connsiteY492" fmla="*/ 2850929 h 3370881"/>
                          <a:gd name="connsiteX493" fmla="*/ 179294 w 2657256"/>
                          <a:gd name="connsiteY493" fmla="*/ 2824034 h 3370881"/>
                          <a:gd name="connsiteX494" fmla="*/ 165847 w 2657256"/>
                          <a:gd name="connsiteY494" fmla="*/ 2774729 h 3370881"/>
                          <a:gd name="connsiteX495" fmla="*/ 161365 w 2657256"/>
                          <a:gd name="connsiteY495" fmla="*/ 2747834 h 3370881"/>
                          <a:gd name="connsiteX496" fmla="*/ 156882 w 2657256"/>
                          <a:gd name="connsiteY496" fmla="*/ 2559576 h 3370881"/>
                          <a:gd name="connsiteX497" fmla="*/ 152400 w 2657256"/>
                          <a:gd name="connsiteY497" fmla="*/ 2519234 h 3370881"/>
                          <a:gd name="connsiteX498" fmla="*/ 143435 w 2657256"/>
                          <a:gd name="connsiteY498" fmla="*/ 2384764 h 3370881"/>
                          <a:gd name="connsiteX499" fmla="*/ 129988 w 2657256"/>
                          <a:gd name="connsiteY499" fmla="*/ 2344423 h 3370881"/>
                          <a:gd name="connsiteX500" fmla="*/ 125506 w 2657256"/>
                          <a:gd name="connsiteY500" fmla="*/ 2330976 h 3370881"/>
                          <a:gd name="connsiteX501" fmla="*/ 138953 w 2657256"/>
                          <a:gd name="connsiteY501" fmla="*/ 2313046 h 3370881"/>
                          <a:gd name="connsiteX502" fmla="*/ 152400 w 2657256"/>
                          <a:gd name="connsiteY502" fmla="*/ 2304081 h 3370881"/>
                          <a:gd name="connsiteX503" fmla="*/ 170329 w 2657256"/>
                          <a:gd name="connsiteY503" fmla="*/ 2259258 h 3370881"/>
                          <a:gd name="connsiteX504" fmla="*/ 188259 w 2657256"/>
                          <a:gd name="connsiteY504" fmla="*/ 2223399 h 3370881"/>
                          <a:gd name="connsiteX505" fmla="*/ 206188 w 2657256"/>
                          <a:gd name="connsiteY505" fmla="*/ 2187540 h 3370881"/>
                          <a:gd name="connsiteX506" fmla="*/ 210670 w 2657256"/>
                          <a:gd name="connsiteY506" fmla="*/ 2174093 h 3370881"/>
                          <a:gd name="connsiteX507" fmla="*/ 219635 w 2657256"/>
                          <a:gd name="connsiteY507" fmla="*/ 2115823 h 3370881"/>
                          <a:gd name="connsiteX508" fmla="*/ 210670 w 2657256"/>
                          <a:gd name="connsiteY508" fmla="*/ 1958940 h 3370881"/>
                          <a:gd name="connsiteX509" fmla="*/ 192741 w 2657256"/>
                          <a:gd name="connsiteY509" fmla="*/ 1923081 h 3370881"/>
                          <a:gd name="connsiteX510" fmla="*/ 179294 w 2657256"/>
                          <a:gd name="connsiteY510" fmla="*/ 1891705 h 3370881"/>
                          <a:gd name="connsiteX511" fmla="*/ 165847 w 2657256"/>
                          <a:gd name="connsiteY511" fmla="*/ 1864811 h 3370881"/>
                          <a:gd name="connsiteX512" fmla="*/ 152400 w 2657256"/>
                          <a:gd name="connsiteY512" fmla="*/ 1833434 h 3370881"/>
                          <a:gd name="connsiteX513" fmla="*/ 143435 w 2657256"/>
                          <a:gd name="connsiteY513" fmla="*/ 1819987 h 3370881"/>
                          <a:gd name="connsiteX514" fmla="*/ 107576 w 2657256"/>
                          <a:gd name="connsiteY514" fmla="*/ 1784129 h 3370881"/>
                          <a:gd name="connsiteX515" fmla="*/ 94129 w 2657256"/>
                          <a:gd name="connsiteY515" fmla="*/ 1779646 h 3370881"/>
                          <a:gd name="connsiteX516" fmla="*/ 71718 w 2657256"/>
                          <a:gd name="connsiteY516" fmla="*/ 1770681 h 3370881"/>
                          <a:gd name="connsiteX517" fmla="*/ 58270 w 2657256"/>
                          <a:gd name="connsiteY517" fmla="*/ 1761717 h 3370881"/>
                          <a:gd name="connsiteX518" fmla="*/ 26894 w 2657256"/>
                          <a:gd name="connsiteY518" fmla="*/ 1730340 h 3370881"/>
                          <a:gd name="connsiteX519" fmla="*/ 0 w 2657256"/>
                          <a:gd name="connsiteY519" fmla="*/ 1707929 h 3370881"/>
                          <a:gd name="connsiteX0" fmla="*/ 0 w 2657256"/>
                          <a:gd name="connsiteY0" fmla="*/ 1707929 h 3370881"/>
                          <a:gd name="connsiteX1" fmla="*/ 22412 w 2657256"/>
                          <a:gd name="connsiteY1" fmla="*/ 1698964 h 3370881"/>
                          <a:gd name="connsiteX2" fmla="*/ 31376 w 2657256"/>
                          <a:gd name="connsiteY2" fmla="*/ 1681034 h 3370881"/>
                          <a:gd name="connsiteX3" fmla="*/ 44823 w 2657256"/>
                          <a:gd name="connsiteY3" fmla="*/ 1672070 h 3370881"/>
                          <a:gd name="connsiteX4" fmla="*/ 58270 w 2657256"/>
                          <a:gd name="connsiteY4" fmla="*/ 1654140 h 3370881"/>
                          <a:gd name="connsiteX5" fmla="*/ 76200 w 2657256"/>
                          <a:gd name="connsiteY5" fmla="*/ 1645176 h 3370881"/>
                          <a:gd name="connsiteX6" fmla="*/ 98612 w 2657256"/>
                          <a:gd name="connsiteY6" fmla="*/ 1636211 h 3370881"/>
                          <a:gd name="connsiteX7" fmla="*/ 125506 w 2657256"/>
                          <a:gd name="connsiteY7" fmla="*/ 1627246 h 3370881"/>
                          <a:gd name="connsiteX8" fmla="*/ 152400 w 2657256"/>
                          <a:gd name="connsiteY8" fmla="*/ 1609317 h 3370881"/>
                          <a:gd name="connsiteX9" fmla="*/ 170329 w 2657256"/>
                          <a:gd name="connsiteY9" fmla="*/ 1600352 h 3370881"/>
                          <a:gd name="connsiteX10" fmla="*/ 188259 w 2657256"/>
                          <a:gd name="connsiteY10" fmla="*/ 1582423 h 3370881"/>
                          <a:gd name="connsiteX11" fmla="*/ 228600 w 2657256"/>
                          <a:gd name="connsiteY11" fmla="*/ 1564493 h 3370881"/>
                          <a:gd name="connsiteX12" fmla="*/ 255494 w 2657256"/>
                          <a:gd name="connsiteY12" fmla="*/ 1546564 h 3370881"/>
                          <a:gd name="connsiteX13" fmla="*/ 300318 w 2657256"/>
                          <a:gd name="connsiteY13" fmla="*/ 1524152 h 3370881"/>
                          <a:gd name="connsiteX14" fmla="*/ 313765 w 2657256"/>
                          <a:gd name="connsiteY14" fmla="*/ 1515187 h 3370881"/>
                          <a:gd name="connsiteX15" fmla="*/ 340659 w 2657256"/>
                          <a:gd name="connsiteY15" fmla="*/ 1510705 h 3370881"/>
                          <a:gd name="connsiteX16" fmla="*/ 363070 w 2657256"/>
                          <a:gd name="connsiteY16" fmla="*/ 1506223 h 3370881"/>
                          <a:gd name="connsiteX17" fmla="*/ 389965 w 2657256"/>
                          <a:gd name="connsiteY17" fmla="*/ 1501740 h 3370881"/>
                          <a:gd name="connsiteX18" fmla="*/ 425823 w 2657256"/>
                          <a:gd name="connsiteY18" fmla="*/ 1497258 h 3370881"/>
                          <a:gd name="connsiteX19" fmla="*/ 470647 w 2657256"/>
                          <a:gd name="connsiteY19" fmla="*/ 1488293 h 3370881"/>
                          <a:gd name="connsiteX20" fmla="*/ 515470 w 2657256"/>
                          <a:gd name="connsiteY20" fmla="*/ 1479329 h 3370881"/>
                          <a:gd name="connsiteX21" fmla="*/ 528918 w 2657256"/>
                          <a:gd name="connsiteY21" fmla="*/ 1470364 h 3370881"/>
                          <a:gd name="connsiteX22" fmla="*/ 600635 w 2657256"/>
                          <a:gd name="connsiteY22" fmla="*/ 1456917 h 3370881"/>
                          <a:gd name="connsiteX23" fmla="*/ 690282 w 2657256"/>
                          <a:gd name="connsiteY23" fmla="*/ 1447952 h 3370881"/>
                          <a:gd name="connsiteX24" fmla="*/ 793376 w 2657256"/>
                          <a:gd name="connsiteY24" fmla="*/ 1452434 h 3370881"/>
                          <a:gd name="connsiteX25" fmla="*/ 874059 w 2657256"/>
                          <a:gd name="connsiteY25" fmla="*/ 1465881 h 3370881"/>
                          <a:gd name="connsiteX26" fmla="*/ 914400 w 2657256"/>
                          <a:gd name="connsiteY26" fmla="*/ 1470364 h 3370881"/>
                          <a:gd name="connsiteX27" fmla="*/ 1030941 w 2657256"/>
                          <a:gd name="connsiteY27" fmla="*/ 1483811 h 3370881"/>
                          <a:gd name="connsiteX28" fmla="*/ 1151965 w 2657256"/>
                          <a:gd name="connsiteY28" fmla="*/ 1492776 h 3370881"/>
                          <a:gd name="connsiteX29" fmla="*/ 1281953 w 2657256"/>
                          <a:gd name="connsiteY29" fmla="*/ 1501740 h 3370881"/>
                          <a:gd name="connsiteX30" fmla="*/ 1465729 w 2657256"/>
                          <a:gd name="connsiteY30" fmla="*/ 1497258 h 3370881"/>
                          <a:gd name="connsiteX31" fmla="*/ 1510553 w 2657256"/>
                          <a:gd name="connsiteY31" fmla="*/ 1492776 h 3370881"/>
                          <a:gd name="connsiteX32" fmla="*/ 1582270 w 2657256"/>
                          <a:gd name="connsiteY32" fmla="*/ 1461399 h 3370881"/>
                          <a:gd name="connsiteX33" fmla="*/ 1604682 w 2657256"/>
                          <a:gd name="connsiteY33" fmla="*/ 1456917 h 3370881"/>
                          <a:gd name="connsiteX34" fmla="*/ 1622612 w 2657256"/>
                          <a:gd name="connsiteY34" fmla="*/ 1447952 h 3370881"/>
                          <a:gd name="connsiteX35" fmla="*/ 1645023 w 2657256"/>
                          <a:gd name="connsiteY35" fmla="*/ 1438987 h 3370881"/>
                          <a:gd name="connsiteX36" fmla="*/ 1662953 w 2657256"/>
                          <a:gd name="connsiteY36" fmla="*/ 1425540 h 3370881"/>
                          <a:gd name="connsiteX37" fmla="*/ 1698812 w 2657256"/>
                          <a:gd name="connsiteY37" fmla="*/ 1407611 h 3370881"/>
                          <a:gd name="connsiteX38" fmla="*/ 1739153 w 2657256"/>
                          <a:gd name="connsiteY38" fmla="*/ 1380717 h 3370881"/>
                          <a:gd name="connsiteX39" fmla="*/ 1752600 w 2657256"/>
                          <a:gd name="connsiteY39" fmla="*/ 1367270 h 3370881"/>
                          <a:gd name="connsiteX40" fmla="*/ 1775012 w 2657256"/>
                          <a:gd name="connsiteY40" fmla="*/ 1353823 h 3370881"/>
                          <a:gd name="connsiteX41" fmla="*/ 1797423 w 2657256"/>
                          <a:gd name="connsiteY41" fmla="*/ 1335893 h 3370881"/>
                          <a:gd name="connsiteX42" fmla="*/ 1810870 w 2657256"/>
                          <a:gd name="connsiteY42" fmla="*/ 1304517 h 3370881"/>
                          <a:gd name="connsiteX43" fmla="*/ 1815353 w 2657256"/>
                          <a:gd name="connsiteY43" fmla="*/ 1291070 h 3370881"/>
                          <a:gd name="connsiteX44" fmla="*/ 1801906 w 2657256"/>
                          <a:gd name="connsiteY44" fmla="*/ 1138670 h 3370881"/>
                          <a:gd name="connsiteX45" fmla="*/ 1792941 w 2657256"/>
                          <a:gd name="connsiteY45" fmla="*/ 1125223 h 3370881"/>
                          <a:gd name="connsiteX46" fmla="*/ 1757082 w 2657256"/>
                          <a:gd name="connsiteY46" fmla="*/ 1093846 h 3370881"/>
                          <a:gd name="connsiteX47" fmla="*/ 1730188 w 2657256"/>
                          <a:gd name="connsiteY47" fmla="*/ 1066952 h 3370881"/>
                          <a:gd name="connsiteX48" fmla="*/ 1703294 w 2657256"/>
                          <a:gd name="connsiteY48" fmla="*/ 1049023 h 3370881"/>
                          <a:gd name="connsiteX49" fmla="*/ 1622612 w 2657256"/>
                          <a:gd name="connsiteY49" fmla="*/ 1053505 h 3370881"/>
                          <a:gd name="connsiteX50" fmla="*/ 1595718 w 2657256"/>
                          <a:gd name="connsiteY50" fmla="*/ 1062470 h 3370881"/>
                          <a:gd name="connsiteX51" fmla="*/ 1573306 w 2657256"/>
                          <a:gd name="connsiteY51" fmla="*/ 1066952 h 3370881"/>
                          <a:gd name="connsiteX52" fmla="*/ 1453385 w 2657256"/>
                          <a:gd name="connsiteY52" fmla="*/ 1082761 h 3370881"/>
                          <a:gd name="connsiteX53" fmla="*/ 1326776 w 2657256"/>
                          <a:gd name="connsiteY53" fmla="*/ 1062470 h 3370881"/>
                          <a:gd name="connsiteX54" fmla="*/ 1308847 w 2657256"/>
                          <a:gd name="connsiteY54" fmla="*/ 1057987 h 3370881"/>
                          <a:gd name="connsiteX55" fmla="*/ 1277470 w 2657256"/>
                          <a:gd name="connsiteY55" fmla="*/ 1053505 h 3370881"/>
                          <a:gd name="connsiteX56" fmla="*/ 1259541 w 2657256"/>
                          <a:gd name="connsiteY56" fmla="*/ 1049023 h 3370881"/>
                          <a:gd name="connsiteX57" fmla="*/ 1232647 w 2657256"/>
                          <a:gd name="connsiteY57" fmla="*/ 1044540 h 3370881"/>
                          <a:gd name="connsiteX58" fmla="*/ 1053353 w 2657256"/>
                          <a:gd name="connsiteY58" fmla="*/ 1049023 h 3370881"/>
                          <a:gd name="connsiteX59" fmla="*/ 1035423 w 2657256"/>
                          <a:gd name="connsiteY59" fmla="*/ 1053505 h 3370881"/>
                          <a:gd name="connsiteX60" fmla="*/ 1008529 w 2657256"/>
                          <a:gd name="connsiteY60" fmla="*/ 1057987 h 3370881"/>
                          <a:gd name="connsiteX61" fmla="*/ 995082 w 2657256"/>
                          <a:gd name="connsiteY61" fmla="*/ 1062470 h 3370881"/>
                          <a:gd name="connsiteX62" fmla="*/ 945776 w 2657256"/>
                          <a:gd name="connsiteY62" fmla="*/ 1031093 h 3370881"/>
                          <a:gd name="connsiteX63" fmla="*/ 941294 w 2657256"/>
                          <a:gd name="connsiteY63" fmla="*/ 1017646 h 3370881"/>
                          <a:gd name="connsiteX64" fmla="*/ 932329 w 2657256"/>
                          <a:gd name="connsiteY64" fmla="*/ 919034 h 3370881"/>
                          <a:gd name="connsiteX65" fmla="*/ 914400 w 2657256"/>
                          <a:gd name="connsiteY65" fmla="*/ 901105 h 3370881"/>
                          <a:gd name="connsiteX66" fmla="*/ 918882 w 2657256"/>
                          <a:gd name="connsiteY66" fmla="*/ 869729 h 3370881"/>
                          <a:gd name="connsiteX67" fmla="*/ 941294 w 2657256"/>
                          <a:gd name="connsiteY67" fmla="*/ 865246 h 3370881"/>
                          <a:gd name="connsiteX68" fmla="*/ 959223 w 2657256"/>
                          <a:gd name="connsiteY68" fmla="*/ 851799 h 3370881"/>
                          <a:gd name="connsiteX69" fmla="*/ 990600 w 2657256"/>
                          <a:gd name="connsiteY69" fmla="*/ 847317 h 3370881"/>
                          <a:gd name="connsiteX70" fmla="*/ 1129553 w 2657256"/>
                          <a:gd name="connsiteY70" fmla="*/ 838352 h 3370881"/>
                          <a:gd name="connsiteX71" fmla="*/ 1147482 w 2657256"/>
                          <a:gd name="connsiteY71" fmla="*/ 829387 h 3370881"/>
                          <a:gd name="connsiteX72" fmla="*/ 1178859 w 2657256"/>
                          <a:gd name="connsiteY72" fmla="*/ 806976 h 3370881"/>
                          <a:gd name="connsiteX73" fmla="*/ 1192306 w 2657256"/>
                          <a:gd name="connsiteY73" fmla="*/ 793529 h 3370881"/>
                          <a:gd name="connsiteX74" fmla="*/ 1214718 w 2657256"/>
                          <a:gd name="connsiteY74" fmla="*/ 784564 h 3370881"/>
                          <a:gd name="connsiteX75" fmla="*/ 1241612 w 2657256"/>
                          <a:gd name="connsiteY75" fmla="*/ 771117 h 3370881"/>
                          <a:gd name="connsiteX76" fmla="*/ 1277470 w 2657256"/>
                          <a:gd name="connsiteY76" fmla="*/ 753187 h 3370881"/>
                          <a:gd name="connsiteX77" fmla="*/ 1295400 w 2657256"/>
                          <a:gd name="connsiteY77" fmla="*/ 730776 h 3370881"/>
                          <a:gd name="connsiteX78" fmla="*/ 1317812 w 2657256"/>
                          <a:gd name="connsiteY78" fmla="*/ 708364 h 3370881"/>
                          <a:gd name="connsiteX79" fmla="*/ 1353670 w 2657256"/>
                          <a:gd name="connsiteY79" fmla="*/ 663540 h 3370881"/>
                          <a:gd name="connsiteX80" fmla="*/ 1371600 w 2657256"/>
                          <a:gd name="connsiteY80" fmla="*/ 636646 h 3370881"/>
                          <a:gd name="connsiteX81" fmla="*/ 1380565 w 2657256"/>
                          <a:gd name="connsiteY81" fmla="*/ 596305 h 3370881"/>
                          <a:gd name="connsiteX82" fmla="*/ 1385047 w 2657256"/>
                          <a:gd name="connsiteY82" fmla="*/ 582858 h 3370881"/>
                          <a:gd name="connsiteX83" fmla="*/ 1380565 w 2657256"/>
                          <a:gd name="connsiteY83" fmla="*/ 533552 h 3370881"/>
                          <a:gd name="connsiteX84" fmla="*/ 1367118 w 2657256"/>
                          <a:gd name="connsiteY84" fmla="*/ 524587 h 3370881"/>
                          <a:gd name="connsiteX85" fmla="*/ 1349188 w 2657256"/>
                          <a:gd name="connsiteY85" fmla="*/ 520105 h 3370881"/>
                          <a:gd name="connsiteX86" fmla="*/ 1326776 w 2657256"/>
                          <a:gd name="connsiteY86" fmla="*/ 511140 h 3370881"/>
                          <a:gd name="connsiteX87" fmla="*/ 1281953 w 2657256"/>
                          <a:gd name="connsiteY87" fmla="*/ 515623 h 3370881"/>
                          <a:gd name="connsiteX88" fmla="*/ 1250576 w 2657256"/>
                          <a:gd name="connsiteY88" fmla="*/ 529070 h 3370881"/>
                          <a:gd name="connsiteX89" fmla="*/ 1210235 w 2657256"/>
                          <a:gd name="connsiteY89" fmla="*/ 542517 h 3370881"/>
                          <a:gd name="connsiteX90" fmla="*/ 1183341 w 2657256"/>
                          <a:gd name="connsiteY90" fmla="*/ 555964 h 3370881"/>
                          <a:gd name="connsiteX91" fmla="*/ 1160929 w 2657256"/>
                          <a:gd name="connsiteY91" fmla="*/ 569411 h 3370881"/>
                          <a:gd name="connsiteX92" fmla="*/ 1134035 w 2657256"/>
                          <a:gd name="connsiteY92" fmla="*/ 578376 h 3370881"/>
                          <a:gd name="connsiteX93" fmla="*/ 1111623 w 2657256"/>
                          <a:gd name="connsiteY93" fmla="*/ 587340 h 3370881"/>
                          <a:gd name="connsiteX94" fmla="*/ 1084729 w 2657256"/>
                          <a:gd name="connsiteY94" fmla="*/ 596305 h 3370881"/>
                          <a:gd name="connsiteX95" fmla="*/ 986118 w 2657256"/>
                          <a:gd name="connsiteY95" fmla="*/ 591823 h 3370881"/>
                          <a:gd name="connsiteX96" fmla="*/ 927847 w 2657256"/>
                          <a:gd name="connsiteY96" fmla="*/ 578376 h 3370881"/>
                          <a:gd name="connsiteX97" fmla="*/ 896470 w 2657256"/>
                          <a:gd name="connsiteY97" fmla="*/ 555964 h 3370881"/>
                          <a:gd name="connsiteX98" fmla="*/ 883023 w 2657256"/>
                          <a:gd name="connsiteY98" fmla="*/ 546999 h 3370881"/>
                          <a:gd name="connsiteX99" fmla="*/ 865094 w 2657256"/>
                          <a:gd name="connsiteY99" fmla="*/ 497693 h 3370881"/>
                          <a:gd name="connsiteX100" fmla="*/ 869576 w 2657256"/>
                          <a:gd name="connsiteY100" fmla="*/ 403564 h 3370881"/>
                          <a:gd name="connsiteX101" fmla="*/ 874059 w 2657256"/>
                          <a:gd name="connsiteY101" fmla="*/ 385634 h 3370881"/>
                          <a:gd name="connsiteX102" fmla="*/ 883023 w 2657256"/>
                          <a:gd name="connsiteY102" fmla="*/ 372187 h 3370881"/>
                          <a:gd name="connsiteX103" fmla="*/ 909918 w 2657256"/>
                          <a:gd name="connsiteY103" fmla="*/ 363223 h 3370881"/>
                          <a:gd name="connsiteX104" fmla="*/ 914400 w 2657256"/>
                          <a:gd name="connsiteY104" fmla="*/ 385634 h 3370881"/>
                          <a:gd name="connsiteX105" fmla="*/ 909918 w 2657256"/>
                          <a:gd name="connsiteY105" fmla="*/ 408046 h 3370881"/>
                          <a:gd name="connsiteX106" fmla="*/ 900953 w 2657256"/>
                          <a:gd name="connsiteY106" fmla="*/ 466317 h 3370881"/>
                          <a:gd name="connsiteX107" fmla="*/ 905435 w 2657256"/>
                          <a:gd name="connsiteY107" fmla="*/ 515623 h 3370881"/>
                          <a:gd name="connsiteX108" fmla="*/ 932329 w 2657256"/>
                          <a:gd name="connsiteY108" fmla="*/ 551481 h 3370881"/>
                          <a:gd name="connsiteX109" fmla="*/ 954741 w 2657256"/>
                          <a:gd name="connsiteY109" fmla="*/ 560446 h 3370881"/>
                          <a:gd name="connsiteX110" fmla="*/ 972670 w 2657256"/>
                          <a:gd name="connsiteY110" fmla="*/ 569411 h 3370881"/>
                          <a:gd name="connsiteX111" fmla="*/ 1066800 w 2657256"/>
                          <a:gd name="connsiteY111" fmla="*/ 564929 h 3370881"/>
                          <a:gd name="connsiteX112" fmla="*/ 1111623 w 2657256"/>
                          <a:gd name="connsiteY112" fmla="*/ 551481 h 3370881"/>
                          <a:gd name="connsiteX113" fmla="*/ 1129553 w 2657256"/>
                          <a:gd name="connsiteY113" fmla="*/ 538034 h 3370881"/>
                          <a:gd name="connsiteX114" fmla="*/ 1156447 w 2657256"/>
                          <a:gd name="connsiteY114" fmla="*/ 511140 h 3370881"/>
                          <a:gd name="connsiteX115" fmla="*/ 1160929 w 2657256"/>
                          <a:gd name="connsiteY115" fmla="*/ 493211 h 3370881"/>
                          <a:gd name="connsiteX116" fmla="*/ 1178859 w 2657256"/>
                          <a:gd name="connsiteY116" fmla="*/ 331846 h 3370881"/>
                          <a:gd name="connsiteX117" fmla="*/ 1215315 w 2657256"/>
                          <a:gd name="connsiteY117" fmla="*/ 270289 h 3370881"/>
                          <a:gd name="connsiteX118" fmla="*/ 1214718 w 2657256"/>
                          <a:gd name="connsiteY118" fmla="*/ 367705 h 3370881"/>
                          <a:gd name="connsiteX119" fmla="*/ 1201270 w 2657256"/>
                          <a:gd name="connsiteY119" fmla="*/ 412529 h 3370881"/>
                          <a:gd name="connsiteX120" fmla="*/ 1210235 w 2657256"/>
                          <a:gd name="connsiteY120" fmla="*/ 461834 h 3370881"/>
                          <a:gd name="connsiteX121" fmla="*/ 1214718 w 2657256"/>
                          <a:gd name="connsiteY121" fmla="*/ 475281 h 3370881"/>
                          <a:gd name="connsiteX122" fmla="*/ 1228165 w 2657256"/>
                          <a:gd name="connsiteY122" fmla="*/ 484246 h 3370881"/>
                          <a:gd name="connsiteX123" fmla="*/ 1250576 w 2657256"/>
                          <a:gd name="connsiteY123" fmla="*/ 502176 h 3370881"/>
                          <a:gd name="connsiteX124" fmla="*/ 1317812 w 2657256"/>
                          <a:gd name="connsiteY124" fmla="*/ 497693 h 3370881"/>
                          <a:gd name="connsiteX125" fmla="*/ 1353670 w 2657256"/>
                          <a:gd name="connsiteY125" fmla="*/ 488729 h 3370881"/>
                          <a:gd name="connsiteX126" fmla="*/ 1506070 w 2657256"/>
                          <a:gd name="connsiteY126" fmla="*/ 457352 h 3370881"/>
                          <a:gd name="connsiteX127" fmla="*/ 1550894 w 2657256"/>
                          <a:gd name="connsiteY127" fmla="*/ 430458 h 3370881"/>
                          <a:gd name="connsiteX128" fmla="*/ 1564341 w 2657256"/>
                          <a:gd name="connsiteY128" fmla="*/ 417011 h 3370881"/>
                          <a:gd name="connsiteX129" fmla="*/ 1586753 w 2657256"/>
                          <a:gd name="connsiteY129" fmla="*/ 399081 h 3370881"/>
                          <a:gd name="connsiteX130" fmla="*/ 1595718 w 2657256"/>
                          <a:gd name="connsiteY130" fmla="*/ 381152 h 3370881"/>
                          <a:gd name="connsiteX131" fmla="*/ 1600200 w 2657256"/>
                          <a:gd name="connsiteY131" fmla="*/ 363223 h 3370881"/>
                          <a:gd name="connsiteX132" fmla="*/ 1609165 w 2657256"/>
                          <a:gd name="connsiteY132" fmla="*/ 313917 h 3370881"/>
                          <a:gd name="connsiteX133" fmla="*/ 1537447 w 2657256"/>
                          <a:gd name="connsiteY133" fmla="*/ 188411 h 3370881"/>
                          <a:gd name="connsiteX134" fmla="*/ 1613647 w 2657256"/>
                          <a:gd name="connsiteY134" fmla="*/ 399081 h 3370881"/>
                          <a:gd name="connsiteX135" fmla="*/ 1627094 w 2657256"/>
                          <a:gd name="connsiteY135" fmla="*/ 417011 h 3370881"/>
                          <a:gd name="connsiteX136" fmla="*/ 1658470 w 2657256"/>
                          <a:gd name="connsiteY136" fmla="*/ 412529 h 3370881"/>
                          <a:gd name="connsiteX137" fmla="*/ 1685365 w 2657256"/>
                          <a:gd name="connsiteY137" fmla="*/ 390117 h 3370881"/>
                          <a:gd name="connsiteX138" fmla="*/ 1694329 w 2657256"/>
                          <a:gd name="connsiteY138" fmla="*/ 376670 h 3370881"/>
                          <a:gd name="connsiteX139" fmla="*/ 1734670 w 2657256"/>
                          <a:gd name="connsiteY139" fmla="*/ 354258 h 3370881"/>
                          <a:gd name="connsiteX140" fmla="*/ 1743635 w 2657256"/>
                          <a:gd name="connsiteY140" fmla="*/ 340811 h 3370881"/>
                          <a:gd name="connsiteX141" fmla="*/ 1757082 w 2657256"/>
                          <a:gd name="connsiteY141" fmla="*/ 336329 h 3370881"/>
                          <a:gd name="connsiteX142" fmla="*/ 1899621 w 2657256"/>
                          <a:gd name="connsiteY142" fmla="*/ 211719 h 3370881"/>
                          <a:gd name="connsiteX143" fmla="*/ 1772023 w 2657256"/>
                          <a:gd name="connsiteY143" fmla="*/ 77249 h 3370881"/>
                          <a:gd name="connsiteX144" fmla="*/ 1824225 w 2657256"/>
                          <a:gd name="connsiteY144" fmla="*/ 214081 h 3370881"/>
                          <a:gd name="connsiteX145" fmla="*/ 1874221 w 2657256"/>
                          <a:gd name="connsiteY145" fmla="*/ 318698 h 3370881"/>
                          <a:gd name="connsiteX146" fmla="*/ 1788459 w 2657256"/>
                          <a:gd name="connsiteY146" fmla="*/ 367705 h 3370881"/>
                          <a:gd name="connsiteX147" fmla="*/ 1761565 w 2657256"/>
                          <a:gd name="connsiteY147" fmla="*/ 390117 h 3370881"/>
                          <a:gd name="connsiteX148" fmla="*/ 1783976 w 2657256"/>
                          <a:gd name="connsiteY148" fmla="*/ 399081 h 3370881"/>
                          <a:gd name="connsiteX149" fmla="*/ 1878106 w 2657256"/>
                          <a:gd name="connsiteY149" fmla="*/ 390117 h 3370881"/>
                          <a:gd name="connsiteX150" fmla="*/ 1891553 w 2657256"/>
                          <a:gd name="connsiteY150" fmla="*/ 381152 h 3370881"/>
                          <a:gd name="connsiteX151" fmla="*/ 1918447 w 2657256"/>
                          <a:gd name="connsiteY151" fmla="*/ 372187 h 3370881"/>
                          <a:gd name="connsiteX152" fmla="*/ 1940859 w 2657256"/>
                          <a:gd name="connsiteY152" fmla="*/ 358740 h 3370881"/>
                          <a:gd name="connsiteX153" fmla="*/ 1954306 w 2657256"/>
                          <a:gd name="connsiteY153" fmla="*/ 354258 h 3370881"/>
                          <a:gd name="connsiteX154" fmla="*/ 2166172 w 2657256"/>
                          <a:gd name="connsiteY154" fmla="*/ 215604 h 3370881"/>
                          <a:gd name="connsiteX155" fmla="*/ 2069054 w 2657256"/>
                          <a:gd name="connsiteY155" fmla="*/ 40493 h 3370881"/>
                          <a:gd name="connsiteX156" fmla="*/ 2078225 w 2657256"/>
                          <a:gd name="connsiteY156" fmla="*/ 188681 h 3370881"/>
                          <a:gd name="connsiteX157" fmla="*/ 1999129 w 2657256"/>
                          <a:gd name="connsiteY157" fmla="*/ 358740 h 3370881"/>
                          <a:gd name="connsiteX158" fmla="*/ 1994647 w 2657256"/>
                          <a:gd name="connsiteY158" fmla="*/ 372187 h 3370881"/>
                          <a:gd name="connsiteX159" fmla="*/ 2039470 w 2657256"/>
                          <a:gd name="connsiteY159" fmla="*/ 390117 h 3370881"/>
                          <a:gd name="connsiteX160" fmla="*/ 2115670 w 2657256"/>
                          <a:gd name="connsiteY160" fmla="*/ 390117 h 3370881"/>
                          <a:gd name="connsiteX161" fmla="*/ 2160494 w 2657256"/>
                          <a:gd name="connsiteY161" fmla="*/ 376670 h 3370881"/>
                          <a:gd name="connsiteX162" fmla="*/ 2191870 w 2657256"/>
                          <a:gd name="connsiteY162" fmla="*/ 363223 h 3370881"/>
                          <a:gd name="connsiteX163" fmla="*/ 2205318 w 2657256"/>
                          <a:gd name="connsiteY163" fmla="*/ 358740 h 3370881"/>
                          <a:gd name="connsiteX164" fmla="*/ 2232212 w 2657256"/>
                          <a:gd name="connsiteY164" fmla="*/ 340811 h 3370881"/>
                          <a:gd name="connsiteX165" fmla="*/ 2312894 w 2657256"/>
                          <a:gd name="connsiteY165" fmla="*/ 183929 h 3370881"/>
                          <a:gd name="connsiteX166" fmla="*/ 2339788 w 2657256"/>
                          <a:gd name="connsiteY166" fmla="*/ 151 h 3370881"/>
                          <a:gd name="connsiteX167" fmla="*/ 2357718 w 2657256"/>
                          <a:gd name="connsiteY167" fmla="*/ 215305 h 3370881"/>
                          <a:gd name="connsiteX168" fmla="*/ 2254623 w 2657256"/>
                          <a:gd name="connsiteY168" fmla="*/ 376670 h 3370881"/>
                          <a:gd name="connsiteX169" fmla="*/ 2245659 w 2657256"/>
                          <a:gd name="connsiteY169" fmla="*/ 390117 h 3370881"/>
                          <a:gd name="connsiteX170" fmla="*/ 2254623 w 2657256"/>
                          <a:gd name="connsiteY170" fmla="*/ 403564 h 3370881"/>
                          <a:gd name="connsiteX171" fmla="*/ 2353235 w 2657256"/>
                          <a:gd name="connsiteY171" fmla="*/ 399081 h 3370881"/>
                          <a:gd name="connsiteX172" fmla="*/ 2366682 w 2657256"/>
                          <a:gd name="connsiteY172" fmla="*/ 394599 h 3370881"/>
                          <a:gd name="connsiteX173" fmla="*/ 2389094 w 2657256"/>
                          <a:gd name="connsiteY173" fmla="*/ 390117 h 3370881"/>
                          <a:gd name="connsiteX174" fmla="*/ 2424953 w 2657256"/>
                          <a:gd name="connsiteY174" fmla="*/ 367705 h 3370881"/>
                          <a:gd name="connsiteX175" fmla="*/ 2528047 w 2657256"/>
                          <a:gd name="connsiteY175" fmla="*/ 292700 h 3370881"/>
                          <a:gd name="connsiteX176" fmla="*/ 2541495 w 2657256"/>
                          <a:gd name="connsiteY176" fmla="*/ 62906 h 3370881"/>
                          <a:gd name="connsiteX177" fmla="*/ 2591304 w 2657256"/>
                          <a:gd name="connsiteY177" fmla="*/ 214081 h 3370881"/>
                          <a:gd name="connsiteX178" fmla="*/ 2612315 w 2657256"/>
                          <a:gd name="connsiteY178" fmla="*/ 290907 h 3370881"/>
                          <a:gd name="connsiteX179" fmla="*/ 2650863 w 2657256"/>
                          <a:gd name="connsiteY179" fmla="*/ 344994 h 3370881"/>
                          <a:gd name="connsiteX180" fmla="*/ 2465294 w 2657256"/>
                          <a:gd name="connsiteY180" fmla="*/ 399081 h 3370881"/>
                          <a:gd name="connsiteX181" fmla="*/ 2442882 w 2657256"/>
                          <a:gd name="connsiteY181" fmla="*/ 403564 h 3370881"/>
                          <a:gd name="connsiteX182" fmla="*/ 2398059 w 2657256"/>
                          <a:gd name="connsiteY182" fmla="*/ 417011 h 3370881"/>
                          <a:gd name="connsiteX183" fmla="*/ 2375647 w 2657256"/>
                          <a:gd name="connsiteY183" fmla="*/ 425976 h 3370881"/>
                          <a:gd name="connsiteX184" fmla="*/ 2357718 w 2657256"/>
                          <a:gd name="connsiteY184" fmla="*/ 430458 h 3370881"/>
                          <a:gd name="connsiteX185" fmla="*/ 2344270 w 2657256"/>
                          <a:gd name="connsiteY185" fmla="*/ 461834 h 3370881"/>
                          <a:gd name="connsiteX186" fmla="*/ 2353235 w 2657256"/>
                          <a:gd name="connsiteY186" fmla="*/ 502176 h 3370881"/>
                          <a:gd name="connsiteX187" fmla="*/ 2362200 w 2657256"/>
                          <a:gd name="connsiteY187" fmla="*/ 515623 h 3370881"/>
                          <a:gd name="connsiteX188" fmla="*/ 2344270 w 2657256"/>
                          <a:gd name="connsiteY188" fmla="*/ 587340 h 3370881"/>
                          <a:gd name="connsiteX189" fmla="*/ 2321859 w 2657256"/>
                          <a:gd name="connsiteY189" fmla="*/ 614234 h 3370881"/>
                          <a:gd name="connsiteX190" fmla="*/ 2308412 w 2657256"/>
                          <a:gd name="connsiteY190" fmla="*/ 636646 h 3370881"/>
                          <a:gd name="connsiteX191" fmla="*/ 2281518 w 2657256"/>
                          <a:gd name="connsiteY191" fmla="*/ 641129 h 3370881"/>
                          <a:gd name="connsiteX192" fmla="*/ 2259106 w 2657256"/>
                          <a:gd name="connsiteY192" fmla="*/ 636646 h 3370881"/>
                          <a:gd name="connsiteX193" fmla="*/ 2277035 w 2657256"/>
                          <a:gd name="connsiteY193" fmla="*/ 578376 h 3370881"/>
                          <a:gd name="connsiteX194" fmla="*/ 2290482 w 2657256"/>
                          <a:gd name="connsiteY194" fmla="*/ 542517 h 3370881"/>
                          <a:gd name="connsiteX195" fmla="*/ 2286000 w 2657256"/>
                          <a:gd name="connsiteY195" fmla="*/ 506658 h 3370881"/>
                          <a:gd name="connsiteX196" fmla="*/ 2245659 w 2657256"/>
                          <a:gd name="connsiteY196" fmla="*/ 448387 h 3370881"/>
                          <a:gd name="connsiteX197" fmla="*/ 2200835 w 2657256"/>
                          <a:gd name="connsiteY197" fmla="*/ 430458 h 3370881"/>
                          <a:gd name="connsiteX198" fmla="*/ 2169459 w 2657256"/>
                          <a:gd name="connsiteY198" fmla="*/ 425976 h 3370881"/>
                          <a:gd name="connsiteX199" fmla="*/ 2102223 w 2657256"/>
                          <a:gd name="connsiteY199" fmla="*/ 430458 h 3370881"/>
                          <a:gd name="connsiteX200" fmla="*/ 2084294 w 2657256"/>
                          <a:gd name="connsiteY200" fmla="*/ 439423 h 3370881"/>
                          <a:gd name="connsiteX201" fmla="*/ 2070847 w 2657256"/>
                          <a:gd name="connsiteY201" fmla="*/ 443905 h 3370881"/>
                          <a:gd name="connsiteX202" fmla="*/ 2061882 w 2657256"/>
                          <a:gd name="connsiteY202" fmla="*/ 461834 h 3370881"/>
                          <a:gd name="connsiteX203" fmla="*/ 2034988 w 2657256"/>
                          <a:gd name="connsiteY203" fmla="*/ 475281 h 3370881"/>
                          <a:gd name="connsiteX204" fmla="*/ 1783976 w 2657256"/>
                          <a:gd name="connsiteY204" fmla="*/ 479764 h 3370881"/>
                          <a:gd name="connsiteX205" fmla="*/ 1766047 w 2657256"/>
                          <a:gd name="connsiteY205" fmla="*/ 488729 h 3370881"/>
                          <a:gd name="connsiteX206" fmla="*/ 1703294 w 2657256"/>
                          <a:gd name="connsiteY206" fmla="*/ 506658 h 3370881"/>
                          <a:gd name="connsiteX207" fmla="*/ 1689847 w 2657256"/>
                          <a:gd name="connsiteY207" fmla="*/ 511140 h 3370881"/>
                          <a:gd name="connsiteX208" fmla="*/ 1676400 w 2657256"/>
                          <a:gd name="connsiteY208" fmla="*/ 520105 h 3370881"/>
                          <a:gd name="connsiteX209" fmla="*/ 1649506 w 2657256"/>
                          <a:gd name="connsiteY209" fmla="*/ 529070 h 3370881"/>
                          <a:gd name="connsiteX210" fmla="*/ 1636059 w 2657256"/>
                          <a:gd name="connsiteY210" fmla="*/ 538034 h 3370881"/>
                          <a:gd name="connsiteX211" fmla="*/ 1622612 w 2657256"/>
                          <a:gd name="connsiteY211" fmla="*/ 551481 h 3370881"/>
                          <a:gd name="connsiteX212" fmla="*/ 1609165 w 2657256"/>
                          <a:gd name="connsiteY212" fmla="*/ 555964 h 3370881"/>
                          <a:gd name="connsiteX213" fmla="*/ 1577788 w 2657256"/>
                          <a:gd name="connsiteY213" fmla="*/ 587340 h 3370881"/>
                          <a:gd name="connsiteX214" fmla="*/ 1568823 w 2657256"/>
                          <a:gd name="connsiteY214" fmla="*/ 600787 h 3370881"/>
                          <a:gd name="connsiteX215" fmla="*/ 1555376 w 2657256"/>
                          <a:gd name="connsiteY215" fmla="*/ 614234 h 3370881"/>
                          <a:gd name="connsiteX216" fmla="*/ 1524000 w 2657256"/>
                          <a:gd name="connsiteY216" fmla="*/ 654576 h 3370881"/>
                          <a:gd name="connsiteX217" fmla="*/ 1519518 w 2657256"/>
                          <a:gd name="connsiteY217" fmla="*/ 668023 h 3370881"/>
                          <a:gd name="connsiteX218" fmla="*/ 1528482 w 2657256"/>
                          <a:gd name="connsiteY218" fmla="*/ 708364 h 3370881"/>
                          <a:gd name="connsiteX219" fmla="*/ 1537447 w 2657256"/>
                          <a:gd name="connsiteY219" fmla="*/ 721811 h 3370881"/>
                          <a:gd name="connsiteX220" fmla="*/ 1568823 w 2657256"/>
                          <a:gd name="connsiteY220" fmla="*/ 712846 h 3370881"/>
                          <a:gd name="connsiteX221" fmla="*/ 1600200 w 2657256"/>
                          <a:gd name="connsiteY221" fmla="*/ 712846 h 3370881"/>
                          <a:gd name="connsiteX222" fmla="*/ 1631576 w 2657256"/>
                          <a:gd name="connsiteY222" fmla="*/ 690434 h 3370881"/>
                          <a:gd name="connsiteX223" fmla="*/ 1645023 w 2657256"/>
                          <a:gd name="connsiteY223" fmla="*/ 676987 h 3370881"/>
                          <a:gd name="connsiteX224" fmla="*/ 1685365 w 2657256"/>
                          <a:gd name="connsiteY224" fmla="*/ 645611 h 3370881"/>
                          <a:gd name="connsiteX225" fmla="*/ 1716741 w 2657256"/>
                          <a:gd name="connsiteY225" fmla="*/ 614234 h 3370881"/>
                          <a:gd name="connsiteX226" fmla="*/ 1748118 w 2657256"/>
                          <a:gd name="connsiteY226" fmla="*/ 596305 h 3370881"/>
                          <a:gd name="connsiteX227" fmla="*/ 1761565 w 2657256"/>
                          <a:gd name="connsiteY227" fmla="*/ 591823 h 3370881"/>
                          <a:gd name="connsiteX228" fmla="*/ 1779494 w 2657256"/>
                          <a:gd name="connsiteY228" fmla="*/ 582858 h 3370881"/>
                          <a:gd name="connsiteX229" fmla="*/ 1815353 w 2657256"/>
                          <a:gd name="connsiteY229" fmla="*/ 573893 h 3370881"/>
                          <a:gd name="connsiteX230" fmla="*/ 2030506 w 2657256"/>
                          <a:gd name="connsiteY230" fmla="*/ 578376 h 3370881"/>
                          <a:gd name="connsiteX231" fmla="*/ 2017059 w 2657256"/>
                          <a:gd name="connsiteY231" fmla="*/ 600787 h 3370881"/>
                          <a:gd name="connsiteX232" fmla="*/ 1981200 w 2657256"/>
                          <a:gd name="connsiteY232" fmla="*/ 636646 h 3370881"/>
                          <a:gd name="connsiteX233" fmla="*/ 1967753 w 2657256"/>
                          <a:gd name="connsiteY233" fmla="*/ 650093 h 3370881"/>
                          <a:gd name="connsiteX234" fmla="*/ 1936376 w 2657256"/>
                          <a:gd name="connsiteY234" fmla="*/ 690434 h 3370881"/>
                          <a:gd name="connsiteX235" fmla="*/ 1905000 w 2657256"/>
                          <a:gd name="connsiteY235" fmla="*/ 717329 h 3370881"/>
                          <a:gd name="connsiteX236" fmla="*/ 1860176 w 2657256"/>
                          <a:gd name="connsiteY236" fmla="*/ 735258 h 3370881"/>
                          <a:gd name="connsiteX237" fmla="*/ 1788459 w 2657256"/>
                          <a:gd name="connsiteY237" fmla="*/ 744223 h 3370881"/>
                          <a:gd name="connsiteX238" fmla="*/ 1846729 w 2657256"/>
                          <a:gd name="connsiteY238" fmla="*/ 802493 h 3370881"/>
                          <a:gd name="connsiteX239" fmla="*/ 1913965 w 2657256"/>
                          <a:gd name="connsiteY239" fmla="*/ 829387 h 3370881"/>
                          <a:gd name="connsiteX240" fmla="*/ 1922929 w 2657256"/>
                          <a:gd name="connsiteY240" fmla="*/ 842834 h 3370881"/>
                          <a:gd name="connsiteX241" fmla="*/ 1967753 w 2657256"/>
                          <a:gd name="connsiteY241" fmla="*/ 883176 h 3370881"/>
                          <a:gd name="connsiteX242" fmla="*/ 1981200 w 2657256"/>
                          <a:gd name="connsiteY242" fmla="*/ 896623 h 3370881"/>
                          <a:gd name="connsiteX243" fmla="*/ 1994647 w 2657256"/>
                          <a:gd name="connsiteY243" fmla="*/ 905587 h 3370881"/>
                          <a:gd name="connsiteX244" fmla="*/ 2021541 w 2657256"/>
                          <a:gd name="connsiteY244" fmla="*/ 927999 h 3370881"/>
                          <a:gd name="connsiteX245" fmla="*/ 2030506 w 2657256"/>
                          <a:gd name="connsiteY245" fmla="*/ 941446 h 3370881"/>
                          <a:gd name="connsiteX246" fmla="*/ 2057400 w 2657256"/>
                          <a:gd name="connsiteY246" fmla="*/ 968340 h 3370881"/>
                          <a:gd name="connsiteX247" fmla="*/ 2088776 w 2657256"/>
                          <a:gd name="connsiteY247" fmla="*/ 1013164 h 3370881"/>
                          <a:gd name="connsiteX248" fmla="*/ 2115670 w 2657256"/>
                          <a:gd name="connsiteY248" fmla="*/ 1057987 h 3370881"/>
                          <a:gd name="connsiteX249" fmla="*/ 2120153 w 2657256"/>
                          <a:gd name="connsiteY249" fmla="*/ 1089364 h 3370881"/>
                          <a:gd name="connsiteX250" fmla="*/ 2138082 w 2657256"/>
                          <a:gd name="connsiteY250" fmla="*/ 1143152 h 3370881"/>
                          <a:gd name="connsiteX251" fmla="*/ 2147047 w 2657256"/>
                          <a:gd name="connsiteY251" fmla="*/ 1196940 h 3370881"/>
                          <a:gd name="connsiteX252" fmla="*/ 2151529 w 2657256"/>
                          <a:gd name="connsiteY252" fmla="*/ 1210387 h 3370881"/>
                          <a:gd name="connsiteX253" fmla="*/ 2156012 w 2657256"/>
                          <a:gd name="connsiteY253" fmla="*/ 1228317 h 3370881"/>
                          <a:gd name="connsiteX254" fmla="*/ 2173941 w 2657256"/>
                          <a:gd name="connsiteY254" fmla="*/ 1295552 h 3370881"/>
                          <a:gd name="connsiteX255" fmla="*/ 2182906 w 2657256"/>
                          <a:gd name="connsiteY255" fmla="*/ 1313481 h 3370881"/>
                          <a:gd name="connsiteX256" fmla="*/ 2187388 w 2657256"/>
                          <a:gd name="connsiteY256" fmla="*/ 1331411 h 3370881"/>
                          <a:gd name="connsiteX257" fmla="*/ 2214282 w 2657256"/>
                          <a:gd name="connsiteY257" fmla="*/ 1385199 h 3370881"/>
                          <a:gd name="connsiteX258" fmla="*/ 2218765 w 2657256"/>
                          <a:gd name="connsiteY258" fmla="*/ 1403129 h 3370881"/>
                          <a:gd name="connsiteX259" fmla="*/ 2223247 w 2657256"/>
                          <a:gd name="connsiteY259" fmla="*/ 1430023 h 3370881"/>
                          <a:gd name="connsiteX260" fmla="*/ 2236694 w 2657256"/>
                          <a:gd name="connsiteY260" fmla="*/ 1456917 h 3370881"/>
                          <a:gd name="connsiteX261" fmla="*/ 2241176 w 2657256"/>
                          <a:gd name="connsiteY261" fmla="*/ 1577940 h 3370881"/>
                          <a:gd name="connsiteX262" fmla="*/ 2245659 w 2657256"/>
                          <a:gd name="connsiteY262" fmla="*/ 1595870 h 3370881"/>
                          <a:gd name="connsiteX263" fmla="*/ 2236694 w 2657256"/>
                          <a:gd name="connsiteY263" fmla="*/ 1694481 h 3370881"/>
                          <a:gd name="connsiteX264" fmla="*/ 2227729 w 2657256"/>
                          <a:gd name="connsiteY264" fmla="*/ 1716893 h 3370881"/>
                          <a:gd name="connsiteX265" fmla="*/ 2223247 w 2657256"/>
                          <a:gd name="connsiteY265" fmla="*/ 1730340 h 3370881"/>
                          <a:gd name="connsiteX266" fmla="*/ 2200835 w 2657256"/>
                          <a:gd name="connsiteY266" fmla="*/ 1788611 h 3370881"/>
                          <a:gd name="connsiteX267" fmla="*/ 2191870 w 2657256"/>
                          <a:gd name="connsiteY267" fmla="*/ 1811023 h 3370881"/>
                          <a:gd name="connsiteX268" fmla="*/ 2187388 w 2657256"/>
                          <a:gd name="connsiteY268" fmla="*/ 1824470 h 3370881"/>
                          <a:gd name="connsiteX269" fmla="*/ 2169459 w 2657256"/>
                          <a:gd name="connsiteY269" fmla="*/ 1869293 h 3370881"/>
                          <a:gd name="connsiteX270" fmla="*/ 2164976 w 2657256"/>
                          <a:gd name="connsiteY270" fmla="*/ 1882740 h 3370881"/>
                          <a:gd name="connsiteX271" fmla="*/ 2156012 w 2657256"/>
                          <a:gd name="connsiteY271" fmla="*/ 1927564 h 3370881"/>
                          <a:gd name="connsiteX272" fmla="*/ 2173941 w 2657256"/>
                          <a:gd name="connsiteY272" fmla="*/ 1945493 h 3370881"/>
                          <a:gd name="connsiteX273" fmla="*/ 2196353 w 2657256"/>
                          <a:gd name="connsiteY273" fmla="*/ 1958940 h 3370881"/>
                          <a:gd name="connsiteX274" fmla="*/ 2241176 w 2657256"/>
                          <a:gd name="connsiteY274" fmla="*/ 2012729 h 3370881"/>
                          <a:gd name="connsiteX275" fmla="*/ 2263588 w 2657256"/>
                          <a:gd name="connsiteY275" fmla="*/ 2057552 h 3370881"/>
                          <a:gd name="connsiteX276" fmla="*/ 2286000 w 2657256"/>
                          <a:gd name="connsiteY276" fmla="*/ 2084446 h 3370881"/>
                          <a:gd name="connsiteX277" fmla="*/ 2299447 w 2657256"/>
                          <a:gd name="connsiteY277" fmla="*/ 2124787 h 3370881"/>
                          <a:gd name="connsiteX278" fmla="*/ 2321859 w 2657256"/>
                          <a:gd name="connsiteY278" fmla="*/ 2151681 h 3370881"/>
                          <a:gd name="connsiteX279" fmla="*/ 2344270 w 2657256"/>
                          <a:gd name="connsiteY279" fmla="*/ 2205470 h 3370881"/>
                          <a:gd name="connsiteX280" fmla="*/ 2348753 w 2657256"/>
                          <a:gd name="connsiteY280" fmla="*/ 2223399 h 3370881"/>
                          <a:gd name="connsiteX281" fmla="*/ 2366682 w 2657256"/>
                          <a:gd name="connsiteY281" fmla="*/ 2263740 h 3370881"/>
                          <a:gd name="connsiteX282" fmla="*/ 2375647 w 2657256"/>
                          <a:gd name="connsiteY282" fmla="*/ 2286152 h 3370881"/>
                          <a:gd name="connsiteX283" fmla="*/ 2380129 w 2657256"/>
                          <a:gd name="connsiteY283" fmla="*/ 2308564 h 3370881"/>
                          <a:gd name="connsiteX284" fmla="*/ 2389094 w 2657256"/>
                          <a:gd name="connsiteY284" fmla="*/ 2335458 h 3370881"/>
                          <a:gd name="connsiteX285" fmla="*/ 2393576 w 2657256"/>
                          <a:gd name="connsiteY285" fmla="*/ 2380281 h 3370881"/>
                          <a:gd name="connsiteX286" fmla="*/ 2398059 w 2657256"/>
                          <a:gd name="connsiteY286" fmla="*/ 2393729 h 3370881"/>
                          <a:gd name="connsiteX287" fmla="*/ 2402541 w 2657256"/>
                          <a:gd name="connsiteY287" fmla="*/ 2447517 h 3370881"/>
                          <a:gd name="connsiteX288" fmla="*/ 2407023 w 2657256"/>
                          <a:gd name="connsiteY288" fmla="*/ 2564058 h 3370881"/>
                          <a:gd name="connsiteX289" fmla="*/ 2389094 w 2657256"/>
                          <a:gd name="connsiteY289" fmla="*/ 2837481 h 3370881"/>
                          <a:gd name="connsiteX290" fmla="*/ 2380129 w 2657256"/>
                          <a:gd name="connsiteY290" fmla="*/ 2859893 h 3370881"/>
                          <a:gd name="connsiteX291" fmla="*/ 2357718 w 2657256"/>
                          <a:gd name="connsiteY291" fmla="*/ 2913681 h 3370881"/>
                          <a:gd name="connsiteX292" fmla="*/ 2348753 w 2657256"/>
                          <a:gd name="connsiteY292" fmla="*/ 2936093 h 3370881"/>
                          <a:gd name="connsiteX293" fmla="*/ 2339788 w 2657256"/>
                          <a:gd name="connsiteY293" fmla="*/ 2971952 h 3370881"/>
                          <a:gd name="connsiteX294" fmla="*/ 2326341 w 2657256"/>
                          <a:gd name="connsiteY294" fmla="*/ 2994364 h 3370881"/>
                          <a:gd name="connsiteX295" fmla="*/ 2317376 w 2657256"/>
                          <a:gd name="connsiteY295" fmla="*/ 3025740 h 3370881"/>
                          <a:gd name="connsiteX296" fmla="*/ 2303929 w 2657256"/>
                          <a:gd name="connsiteY296" fmla="*/ 3048152 h 3370881"/>
                          <a:gd name="connsiteX297" fmla="*/ 2290482 w 2657256"/>
                          <a:gd name="connsiteY297" fmla="*/ 3079529 h 3370881"/>
                          <a:gd name="connsiteX298" fmla="*/ 2272553 w 2657256"/>
                          <a:gd name="connsiteY298" fmla="*/ 3084011 h 3370881"/>
                          <a:gd name="connsiteX299" fmla="*/ 2259106 w 2657256"/>
                          <a:gd name="connsiteY299" fmla="*/ 3088493 h 3370881"/>
                          <a:gd name="connsiteX300" fmla="*/ 2241176 w 2657256"/>
                          <a:gd name="connsiteY300" fmla="*/ 3092976 h 3370881"/>
                          <a:gd name="connsiteX301" fmla="*/ 2209800 w 2657256"/>
                          <a:gd name="connsiteY301" fmla="*/ 3101940 h 3370881"/>
                          <a:gd name="connsiteX302" fmla="*/ 2205318 w 2657256"/>
                          <a:gd name="connsiteY302" fmla="*/ 3039187 h 3370881"/>
                          <a:gd name="connsiteX303" fmla="*/ 2218765 w 2657256"/>
                          <a:gd name="connsiteY303" fmla="*/ 3021258 h 3370881"/>
                          <a:gd name="connsiteX304" fmla="*/ 2245659 w 2657256"/>
                          <a:gd name="connsiteY304" fmla="*/ 2971952 h 3370881"/>
                          <a:gd name="connsiteX305" fmla="*/ 2268070 w 2657256"/>
                          <a:gd name="connsiteY305" fmla="*/ 2945058 h 3370881"/>
                          <a:gd name="connsiteX306" fmla="*/ 2268070 w 2657256"/>
                          <a:gd name="connsiteY306" fmla="*/ 2568540 h 3370881"/>
                          <a:gd name="connsiteX307" fmla="*/ 2259106 w 2657256"/>
                          <a:gd name="connsiteY307" fmla="*/ 2532681 h 3370881"/>
                          <a:gd name="connsiteX308" fmla="*/ 2250141 w 2657256"/>
                          <a:gd name="connsiteY308" fmla="*/ 2492340 h 3370881"/>
                          <a:gd name="connsiteX309" fmla="*/ 2245659 w 2657256"/>
                          <a:gd name="connsiteY309" fmla="*/ 2474411 h 3370881"/>
                          <a:gd name="connsiteX310" fmla="*/ 2245659 w 2657256"/>
                          <a:gd name="connsiteY310" fmla="*/ 2389247 h 3370881"/>
                          <a:gd name="connsiteX311" fmla="*/ 2173941 w 2657256"/>
                          <a:gd name="connsiteY311" fmla="*/ 2241328 h 3370881"/>
                          <a:gd name="connsiteX312" fmla="*/ 2070846 w 2657256"/>
                          <a:gd name="connsiteY312" fmla="*/ 2057553 h 3370881"/>
                          <a:gd name="connsiteX313" fmla="*/ 2057400 w 2657256"/>
                          <a:gd name="connsiteY313" fmla="*/ 2151681 h 3370881"/>
                          <a:gd name="connsiteX314" fmla="*/ 2048435 w 2657256"/>
                          <a:gd name="connsiteY314" fmla="*/ 2106858 h 3370881"/>
                          <a:gd name="connsiteX315" fmla="*/ 2034988 w 2657256"/>
                          <a:gd name="connsiteY315" fmla="*/ 2003764 h 3370881"/>
                          <a:gd name="connsiteX316" fmla="*/ 2026023 w 2657256"/>
                          <a:gd name="connsiteY316" fmla="*/ 2026176 h 3370881"/>
                          <a:gd name="connsiteX317" fmla="*/ 2021541 w 2657256"/>
                          <a:gd name="connsiteY317" fmla="*/ 2039623 h 3370881"/>
                          <a:gd name="connsiteX318" fmla="*/ 1999129 w 2657256"/>
                          <a:gd name="connsiteY318" fmla="*/ 2053070 h 3370881"/>
                          <a:gd name="connsiteX319" fmla="*/ 1990165 w 2657256"/>
                          <a:gd name="connsiteY319" fmla="*/ 2070999 h 3370881"/>
                          <a:gd name="connsiteX320" fmla="*/ 1967753 w 2657256"/>
                          <a:gd name="connsiteY320" fmla="*/ 2106858 h 3370881"/>
                          <a:gd name="connsiteX321" fmla="*/ 1981200 w 2657256"/>
                          <a:gd name="connsiteY321" fmla="*/ 2223399 h 3370881"/>
                          <a:gd name="connsiteX322" fmla="*/ 1994647 w 2657256"/>
                          <a:gd name="connsiteY322" fmla="*/ 2254776 h 3370881"/>
                          <a:gd name="connsiteX323" fmla="*/ 2003612 w 2657256"/>
                          <a:gd name="connsiteY323" fmla="*/ 2272705 h 3370881"/>
                          <a:gd name="connsiteX324" fmla="*/ 2026023 w 2657256"/>
                          <a:gd name="connsiteY324" fmla="*/ 2304081 h 3370881"/>
                          <a:gd name="connsiteX325" fmla="*/ 2043953 w 2657256"/>
                          <a:gd name="connsiteY325" fmla="*/ 2348905 h 3370881"/>
                          <a:gd name="connsiteX326" fmla="*/ 2061882 w 2657256"/>
                          <a:gd name="connsiteY326" fmla="*/ 2371317 h 3370881"/>
                          <a:gd name="connsiteX327" fmla="*/ 2088776 w 2657256"/>
                          <a:gd name="connsiteY327" fmla="*/ 2434070 h 3370881"/>
                          <a:gd name="connsiteX328" fmla="*/ 2102223 w 2657256"/>
                          <a:gd name="connsiteY328" fmla="*/ 2465446 h 3370881"/>
                          <a:gd name="connsiteX329" fmla="*/ 2106706 w 2657256"/>
                          <a:gd name="connsiteY329" fmla="*/ 2496823 h 3370881"/>
                          <a:gd name="connsiteX330" fmla="*/ 2124635 w 2657256"/>
                          <a:gd name="connsiteY330" fmla="*/ 2559576 h 3370881"/>
                          <a:gd name="connsiteX331" fmla="*/ 2138082 w 2657256"/>
                          <a:gd name="connsiteY331" fmla="*/ 2649223 h 3370881"/>
                          <a:gd name="connsiteX332" fmla="*/ 2147047 w 2657256"/>
                          <a:gd name="connsiteY332" fmla="*/ 2685081 h 3370881"/>
                          <a:gd name="connsiteX333" fmla="*/ 2151529 w 2657256"/>
                          <a:gd name="connsiteY333" fmla="*/ 2716458 h 3370881"/>
                          <a:gd name="connsiteX334" fmla="*/ 2160494 w 2657256"/>
                          <a:gd name="connsiteY334" fmla="*/ 2770246 h 3370881"/>
                          <a:gd name="connsiteX335" fmla="*/ 2156012 w 2657256"/>
                          <a:gd name="connsiteY335" fmla="*/ 2962987 h 3370881"/>
                          <a:gd name="connsiteX336" fmla="*/ 2138082 w 2657256"/>
                          <a:gd name="connsiteY336" fmla="*/ 3043670 h 3370881"/>
                          <a:gd name="connsiteX337" fmla="*/ 2133600 w 2657256"/>
                          <a:gd name="connsiteY337" fmla="*/ 3061599 h 3370881"/>
                          <a:gd name="connsiteX338" fmla="*/ 2120153 w 2657256"/>
                          <a:gd name="connsiteY338" fmla="*/ 3079529 h 3370881"/>
                          <a:gd name="connsiteX339" fmla="*/ 2111188 w 2657256"/>
                          <a:gd name="connsiteY339" fmla="*/ 3106423 h 3370881"/>
                          <a:gd name="connsiteX340" fmla="*/ 2088776 w 2657256"/>
                          <a:gd name="connsiteY340" fmla="*/ 3137799 h 3370881"/>
                          <a:gd name="connsiteX341" fmla="*/ 2075329 w 2657256"/>
                          <a:gd name="connsiteY341" fmla="*/ 3164693 h 3370881"/>
                          <a:gd name="connsiteX342" fmla="*/ 2061882 w 2657256"/>
                          <a:gd name="connsiteY342" fmla="*/ 3169176 h 3370881"/>
                          <a:gd name="connsiteX343" fmla="*/ 2021541 w 2657256"/>
                          <a:gd name="connsiteY343" fmla="*/ 3164693 h 3370881"/>
                          <a:gd name="connsiteX344" fmla="*/ 2012576 w 2657256"/>
                          <a:gd name="connsiteY344" fmla="*/ 3119870 h 3370881"/>
                          <a:gd name="connsiteX345" fmla="*/ 2048435 w 2657256"/>
                          <a:gd name="connsiteY345" fmla="*/ 3021258 h 3370881"/>
                          <a:gd name="connsiteX346" fmla="*/ 2048435 w 2657256"/>
                          <a:gd name="connsiteY346" fmla="*/ 3021258 h 3370881"/>
                          <a:gd name="connsiteX347" fmla="*/ 2061882 w 2657256"/>
                          <a:gd name="connsiteY347" fmla="*/ 2967470 h 3370881"/>
                          <a:gd name="connsiteX348" fmla="*/ 2070847 w 2657256"/>
                          <a:gd name="connsiteY348" fmla="*/ 2882305 h 3370881"/>
                          <a:gd name="connsiteX349" fmla="*/ 2066365 w 2657256"/>
                          <a:gd name="connsiteY349" fmla="*/ 2725423 h 3370881"/>
                          <a:gd name="connsiteX350" fmla="*/ 2043953 w 2657256"/>
                          <a:gd name="connsiteY350" fmla="*/ 2649223 h 3370881"/>
                          <a:gd name="connsiteX351" fmla="*/ 2030506 w 2657256"/>
                          <a:gd name="connsiteY351" fmla="*/ 2622329 h 3370881"/>
                          <a:gd name="connsiteX352" fmla="*/ 2017059 w 2657256"/>
                          <a:gd name="connsiteY352" fmla="*/ 2581987 h 3370881"/>
                          <a:gd name="connsiteX353" fmla="*/ 1981200 w 2657256"/>
                          <a:gd name="connsiteY353" fmla="*/ 2514752 h 3370881"/>
                          <a:gd name="connsiteX354" fmla="*/ 1972235 w 2657256"/>
                          <a:gd name="connsiteY354" fmla="*/ 2501305 h 3370881"/>
                          <a:gd name="connsiteX355" fmla="*/ 1958788 w 2657256"/>
                          <a:gd name="connsiteY355" fmla="*/ 2478893 h 3370881"/>
                          <a:gd name="connsiteX356" fmla="*/ 1905000 w 2657256"/>
                          <a:gd name="connsiteY356" fmla="*/ 2398211 h 3370881"/>
                          <a:gd name="connsiteX357" fmla="*/ 1882588 w 2657256"/>
                          <a:gd name="connsiteY357" fmla="*/ 2357870 h 3370881"/>
                          <a:gd name="connsiteX358" fmla="*/ 1869141 w 2657256"/>
                          <a:gd name="connsiteY358" fmla="*/ 2339940 h 3370881"/>
                          <a:gd name="connsiteX359" fmla="*/ 1806388 w 2657256"/>
                          <a:gd name="connsiteY359" fmla="*/ 2313046 h 3370881"/>
                          <a:gd name="connsiteX360" fmla="*/ 1779494 w 2657256"/>
                          <a:gd name="connsiteY360" fmla="*/ 2304081 h 3370881"/>
                          <a:gd name="connsiteX361" fmla="*/ 1752600 w 2657256"/>
                          <a:gd name="connsiteY361" fmla="*/ 2299599 h 3370881"/>
                          <a:gd name="connsiteX362" fmla="*/ 1680882 w 2657256"/>
                          <a:gd name="connsiteY362" fmla="*/ 2277187 h 3370881"/>
                          <a:gd name="connsiteX363" fmla="*/ 1662953 w 2657256"/>
                          <a:gd name="connsiteY363" fmla="*/ 2272705 h 3370881"/>
                          <a:gd name="connsiteX364" fmla="*/ 1640541 w 2657256"/>
                          <a:gd name="connsiteY364" fmla="*/ 2259258 h 3370881"/>
                          <a:gd name="connsiteX365" fmla="*/ 1604682 w 2657256"/>
                          <a:gd name="connsiteY365" fmla="*/ 2272705 h 3370881"/>
                          <a:gd name="connsiteX366" fmla="*/ 1537447 w 2657256"/>
                          <a:gd name="connsiteY366" fmla="*/ 2304081 h 3370881"/>
                          <a:gd name="connsiteX367" fmla="*/ 1510553 w 2657256"/>
                          <a:gd name="connsiteY367" fmla="*/ 2308564 h 3370881"/>
                          <a:gd name="connsiteX368" fmla="*/ 1488141 w 2657256"/>
                          <a:gd name="connsiteY368" fmla="*/ 2313046 h 3370881"/>
                          <a:gd name="connsiteX369" fmla="*/ 1443318 w 2657256"/>
                          <a:gd name="connsiteY369" fmla="*/ 2322011 h 3370881"/>
                          <a:gd name="connsiteX370" fmla="*/ 1367118 w 2657256"/>
                          <a:gd name="connsiteY370" fmla="*/ 2304081 h 3370881"/>
                          <a:gd name="connsiteX371" fmla="*/ 1317812 w 2657256"/>
                          <a:gd name="connsiteY371" fmla="*/ 2286152 h 3370881"/>
                          <a:gd name="connsiteX372" fmla="*/ 1066800 w 2657256"/>
                          <a:gd name="connsiteY372" fmla="*/ 2272705 h 3370881"/>
                          <a:gd name="connsiteX373" fmla="*/ 1030941 w 2657256"/>
                          <a:gd name="connsiteY373" fmla="*/ 2263740 h 3370881"/>
                          <a:gd name="connsiteX374" fmla="*/ 986118 w 2657256"/>
                          <a:gd name="connsiteY374" fmla="*/ 2241329 h 3370881"/>
                          <a:gd name="connsiteX375" fmla="*/ 968188 w 2657256"/>
                          <a:gd name="connsiteY375" fmla="*/ 2232364 h 3370881"/>
                          <a:gd name="connsiteX376" fmla="*/ 936812 w 2657256"/>
                          <a:gd name="connsiteY376" fmla="*/ 2214434 h 3370881"/>
                          <a:gd name="connsiteX377" fmla="*/ 905435 w 2657256"/>
                          <a:gd name="connsiteY377" fmla="*/ 2196505 h 3370881"/>
                          <a:gd name="connsiteX378" fmla="*/ 869576 w 2657256"/>
                          <a:gd name="connsiteY378" fmla="*/ 2209952 h 3370881"/>
                          <a:gd name="connsiteX379" fmla="*/ 856129 w 2657256"/>
                          <a:gd name="connsiteY379" fmla="*/ 2227881 h 3370881"/>
                          <a:gd name="connsiteX380" fmla="*/ 815788 w 2657256"/>
                          <a:gd name="connsiteY380" fmla="*/ 2268223 h 3370881"/>
                          <a:gd name="connsiteX381" fmla="*/ 788894 w 2657256"/>
                          <a:gd name="connsiteY381" fmla="*/ 2290634 h 3370881"/>
                          <a:gd name="connsiteX382" fmla="*/ 762000 w 2657256"/>
                          <a:gd name="connsiteY382" fmla="*/ 2313046 h 3370881"/>
                          <a:gd name="connsiteX383" fmla="*/ 753035 w 2657256"/>
                          <a:gd name="connsiteY383" fmla="*/ 2326493 h 3370881"/>
                          <a:gd name="connsiteX384" fmla="*/ 735106 w 2657256"/>
                          <a:gd name="connsiteY384" fmla="*/ 2339940 h 3370881"/>
                          <a:gd name="connsiteX385" fmla="*/ 712694 w 2657256"/>
                          <a:gd name="connsiteY385" fmla="*/ 2362352 h 3370881"/>
                          <a:gd name="connsiteX386" fmla="*/ 694765 w 2657256"/>
                          <a:gd name="connsiteY386" fmla="*/ 2375799 h 3370881"/>
                          <a:gd name="connsiteX387" fmla="*/ 681318 w 2657256"/>
                          <a:gd name="connsiteY387" fmla="*/ 2393729 h 3370881"/>
                          <a:gd name="connsiteX388" fmla="*/ 667870 w 2657256"/>
                          <a:gd name="connsiteY388" fmla="*/ 2402693 h 3370881"/>
                          <a:gd name="connsiteX389" fmla="*/ 623047 w 2657256"/>
                          <a:gd name="connsiteY389" fmla="*/ 2443034 h 3370881"/>
                          <a:gd name="connsiteX390" fmla="*/ 600635 w 2657256"/>
                          <a:gd name="connsiteY390" fmla="*/ 2474411 h 3370881"/>
                          <a:gd name="connsiteX391" fmla="*/ 587188 w 2657256"/>
                          <a:gd name="connsiteY391" fmla="*/ 2514752 h 3370881"/>
                          <a:gd name="connsiteX392" fmla="*/ 582706 w 2657256"/>
                          <a:gd name="connsiteY392" fmla="*/ 2546129 h 3370881"/>
                          <a:gd name="connsiteX393" fmla="*/ 596153 w 2657256"/>
                          <a:gd name="connsiteY393" fmla="*/ 2635776 h 3370881"/>
                          <a:gd name="connsiteX394" fmla="*/ 600635 w 2657256"/>
                          <a:gd name="connsiteY394" fmla="*/ 2653705 h 3370881"/>
                          <a:gd name="connsiteX395" fmla="*/ 609600 w 2657256"/>
                          <a:gd name="connsiteY395" fmla="*/ 2671634 h 3370881"/>
                          <a:gd name="connsiteX396" fmla="*/ 614082 w 2657256"/>
                          <a:gd name="connsiteY396" fmla="*/ 2689564 h 3370881"/>
                          <a:gd name="connsiteX397" fmla="*/ 623047 w 2657256"/>
                          <a:gd name="connsiteY397" fmla="*/ 2711976 h 3370881"/>
                          <a:gd name="connsiteX398" fmla="*/ 627529 w 2657256"/>
                          <a:gd name="connsiteY398" fmla="*/ 2734387 h 3370881"/>
                          <a:gd name="connsiteX399" fmla="*/ 640976 w 2657256"/>
                          <a:gd name="connsiteY399" fmla="*/ 2765764 h 3370881"/>
                          <a:gd name="connsiteX400" fmla="*/ 645459 w 2657256"/>
                          <a:gd name="connsiteY400" fmla="*/ 2779211 h 3370881"/>
                          <a:gd name="connsiteX401" fmla="*/ 658906 w 2657256"/>
                          <a:gd name="connsiteY401" fmla="*/ 2801623 h 3370881"/>
                          <a:gd name="connsiteX402" fmla="*/ 676835 w 2657256"/>
                          <a:gd name="connsiteY402" fmla="*/ 2864376 h 3370881"/>
                          <a:gd name="connsiteX403" fmla="*/ 690282 w 2657256"/>
                          <a:gd name="connsiteY403" fmla="*/ 2895752 h 3370881"/>
                          <a:gd name="connsiteX404" fmla="*/ 699247 w 2657256"/>
                          <a:gd name="connsiteY404" fmla="*/ 2940576 h 3370881"/>
                          <a:gd name="connsiteX405" fmla="*/ 703729 w 2657256"/>
                          <a:gd name="connsiteY405" fmla="*/ 2967470 h 3370881"/>
                          <a:gd name="connsiteX406" fmla="*/ 717176 w 2657256"/>
                          <a:gd name="connsiteY406" fmla="*/ 2994364 h 3370881"/>
                          <a:gd name="connsiteX407" fmla="*/ 735106 w 2657256"/>
                          <a:gd name="connsiteY407" fmla="*/ 3052634 h 3370881"/>
                          <a:gd name="connsiteX408" fmla="*/ 739588 w 2657256"/>
                          <a:gd name="connsiteY408" fmla="*/ 3079529 h 3370881"/>
                          <a:gd name="connsiteX409" fmla="*/ 762000 w 2657256"/>
                          <a:gd name="connsiteY409" fmla="*/ 3142281 h 3370881"/>
                          <a:gd name="connsiteX410" fmla="*/ 766482 w 2657256"/>
                          <a:gd name="connsiteY410" fmla="*/ 3231929 h 3370881"/>
                          <a:gd name="connsiteX411" fmla="*/ 770965 w 2657256"/>
                          <a:gd name="connsiteY411" fmla="*/ 3254340 h 3370881"/>
                          <a:gd name="connsiteX412" fmla="*/ 775447 w 2657256"/>
                          <a:gd name="connsiteY412" fmla="*/ 3285717 h 3370881"/>
                          <a:gd name="connsiteX413" fmla="*/ 748553 w 2657256"/>
                          <a:gd name="connsiteY413" fmla="*/ 3335023 h 3370881"/>
                          <a:gd name="connsiteX414" fmla="*/ 721659 w 2657256"/>
                          <a:gd name="connsiteY414" fmla="*/ 3343987 h 3370881"/>
                          <a:gd name="connsiteX415" fmla="*/ 708212 w 2657256"/>
                          <a:gd name="connsiteY415" fmla="*/ 3348470 h 3370881"/>
                          <a:gd name="connsiteX416" fmla="*/ 623047 w 2657256"/>
                          <a:gd name="connsiteY416" fmla="*/ 3330540 h 3370881"/>
                          <a:gd name="connsiteX417" fmla="*/ 609600 w 2657256"/>
                          <a:gd name="connsiteY417" fmla="*/ 3308129 h 3370881"/>
                          <a:gd name="connsiteX418" fmla="*/ 591670 w 2657256"/>
                          <a:gd name="connsiteY418" fmla="*/ 3267787 h 3370881"/>
                          <a:gd name="connsiteX419" fmla="*/ 560294 w 2657256"/>
                          <a:gd name="connsiteY419" fmla="*/ 3209517 h 3370881"/>
                          <a:gd name="connsiteX420" fmla="*/ 551329 w 2657256"/>
                          <a:gd name="connsiteY420" fmla="*/ 3196070 h 3370881"/>
                          <a:gd name="connsiteX421" fmla="*/ 528918 w 2657256"/>
                          <a:gd name="connsiteY421" fmla="*/ 3173658 h 3370881"/>
                          <a:gd name="connsiteX422" fmla="*/ 519953 w 2657256"/>
                          <a:gd name="connsiteY422" fmla="*/ 3128834 h 3370881"/>
                          <a:gd name="connsiteX423" fmla="*/ 524435 w 2657256"/>
                          <a:gd name="connsiteY423" fmla="*/ 3101940 h 3370881"/>
                          <a:gd name="connsiteX424" fmla="*/ 528918 w 2657256"/>
                          <a:gd name="connsiteY424" fmla="*/ 3088493 h 3370881"/>
                          <a:gd name="connsiteX425" fmla="*/ 542365 w 2657256"/>
                          <a:gd name="connsiteY425" fmla="*/ 3052634 h 3370881"/>
                          <a:gd name="connsiteX426" fmla="*/ 484094 w 2657256"/>
                          <a:gd name="connsiteY426" fmla="*/ 2886787 h 3370881"/>
                          <a:gd name="connsiteX427" fmla="*/ 443753 w 2657256"/>
                          <a:gd name="connsiteY427" fmla="*/ 2779211 h 3370881"/>
                          <a:gd name="connsiteX428" fmla="*/ 439270 w 2657256"/>
                          <a:gd name="connsiteY428" fmla="*/ 2752317 h 3370881"/>
                          <a:gd name="connsiteX429" fmla="*/ 430306 w 2657256"/>
                          <a:gd name="connsiteY429" fmla="*/ 2716458 h 3370881"/>
                          <a:gd name="connsiteX430" fmla="*/ 425823 w 2657256"/>
                          <a:gd name="connsiteY430" fmla="*/ 2680599 h 3370881"/>
                          <a:gd name="connsiteX431" fmla="*/ 398929 w 2657256"/>
                          <a:gd name="connsiteY431" fmla="*/ 2599917 h 3370881"/>
                          <a:gd name="connsiteX432" fmla="*/ 385482 w 2657256"/>
                          <a:gd name="connsiteY432" fmla="*/ 2568540 h 3370881"/>
                          <a:gd name="connsiteX433" fmla="*/ 381000 w 2657256"/>
                          <a:gd name="connsiteY433" fmla="*/ 2550611 h 3370881"/>
                          <a:gd name="connsiteX434" fmla="*/ 372035 w 2657256"/>
                          <a:gd name="connsiteY434" fmla="*/ 2483376 h 3370881"/>
                          <a:gd name="connsiteX435" fmla="*/ 367553 w 2657256"/>
                          <a:gd name="connsiteY435" fmla="*/ 2469929 h 3370881"/>
                          <a:gd name="connsiteX436" fmla="*/ 407894 w 2657256"/>
                          <a:gd name="connsiteY436" fmla="*/ 2451999 h 3370881"/>
                          <a:gd name="connsiteX437" fmla="*/ 515470 w 2657256"/>
                          <a:gd name="connsiteY437" fmla="*/ 2407176 h 3370881"/>
                          <a:gd name="connsiteX438" fmla="*/ 578223 w 2657256"/>
                          <a:gd name="connsiteY438" fmla="*/ 2353387 h 3370881"/>
                          <a:gd name="connsiteX439" fmla="*/ 587188 w 2657256"/>
                          <a:gd name="connsiteY439" fmla="*/ 2330976 h 3370881"/>
                          <a:gd name="connsiteX440" fmla="*/ 614082 w 2657256"/>
                          <a:gd name="connsiteY440" fmla="*/ 2254776 h 3370881"/>
                          <a:gd name="connsiteX441" fmla="*/ 649941 w 2657256"/>
                          <a:gd name="connsiteY441" fmla="*/ 2200987 h 3370881"/>
                          <a:gd name="connsiteX442" fmla="*/ 690282 w 2657256"/>
                          <a:gd name="connsiteY442" fmla="*/ 2174093 h 3370881"/>
                          <a:gd name="connsiteX443" fmla="*/ 703729 w 2657256"/>
                          <a:gd name="connsiteY443" fmla="*/ 2165129 h 3370881"/>
                          <a:gd name="connsiteX444" fmla="*/ 739588 w 2657256"/>
                          <a:gd name="connsiteY444" fmla="*/ 2147199 h 3370881"/>
                          <a:gd name="connsiteX445" fmla="*/ 708212 w 2657256"/>
                          <a:gd name="connsiteY445" fmla="*/ 2187540 h 3370881"/>
                          <a:gd name="connsiteX446" fmla="*/ 654423 w 2657256"/>
                          <a:gd name="connsiteY446" fmla="*/ 2241329 h 3370881"/>
                          <a:gd name="connsiteX447" fmla="*/ 636494 w 2657256"/>
                          <a:gd name="connsiteY447" fmla="*/ 2259258 h 3370881"/>
                          <a:gd name="connsiteX448" fmla="*/ 614082 w 2657256"/>
                          <a:gd name="connsiteY448" fmla="*/ 2286152 h 3370881"/>
                          <a:gd name="connsiteX449" fmla="*/ 605118 w 2657256"/>
                          <a:gd name="connsiteY449" fmla="*/ 2299599 h 3370881"/>
                          <a:gd name="connsiteX450" fmla="*/ 560294 w 2657256"/>
                          <a:gd name="connsiteY450" fmla="*/ 2335458 h 3370881"/>
                          <a:gd name="connsiteX451" fmla="*/ 524435 w 2657256"/>
                          <a:gd name="connsiteY451" fmla="*/ 2348905 h 3370881"/>
                          <a:gd name="connsiteX452" fmla="*/ 502023 w 2657256"/>
                          <a:gd name="connsiteY452" fmla="*/ 2362352 h 3370881"/>
                          <a:gd name="connsiteX453" fmla="*/ 461682 w 2657256"/>
                          <a:gd name="connsiteY453" fmla="*/ 2389246 h 3370881"/>
                          <a:gd name="connsiteX454" fmla="*/ 448235 w 2657256"/>
                          <a:gd name="connsiteY454" fmla="*/ 2398211 h 3370881"/>
                          <a:gd name="connsiteX455" fmla="*/ 430306 w 2657256"/>
                          <a:gd name="connsiteY455" fmla="*/ 2407176 h 3370881"/>
                          <a:gd name="connsiteX456" fmla="*/ 412376 w 2657256"/>
                          <a:gd name="connsiteY456" fmla="*/ 2420623 h 3370881"/>
                          <a:gd name="connsiteX457" fmla="*/ 389965 w 2657256"/>
                          <a:gd name="connsiteY457" fmla="*/ 2429587 h 3370881"/>
                          <a:gd name="connsiteX458" fmla="*/ 372035 w 2657256"/>
                          <a:gd name="connsiteY458" fmla="*/ 2443034 h 3370881"/>
                          <a:gd name="connsiteX459" fmla="*/ 318247 w 2657256"/>
                          <a:gd name="connsiteY459" fmla="*/ 2474411 h 3370881"/>
                          <a:gd name="connsiteX460" fmla="*/ 304800 w 2657256"/>
                          <a:gd name="connsiteY460" fmla="*/ 2492340 h 3370881"/>
                          <a:gd name="connsiteX461" fmla="*/ 282388 w 2657256"/>
                          <a:gd name="connsiteY461" fmla="*/ 2519234 h 3370881"/>
                          <a:gd name="connsiteX462" fmla="*/ 295835 w 2657256"/>
                          <a:gd name="connsiteY462" fmla="*/ 2815070 h 3370881"/>
                          <a:gd name="connsiteX463" fmla="*/ 300318 w 2657256"/>
                          <a:gd name="connsiteY463" fmla="*/ 2837481 h 3370881"/>
                          <a:gd name="connsiteX464" fmla="*/ 304800 w 2657256"/>
                          <a:gd name="connsiteY464" fmla="*/ 2868858 h 3370881"/>
                          <a:gd name="connsiteX465" fmla="*/ 309282 w 2657256"/>
                          <a:gd name="connsiteY465" fmla="*/ 2927129 h 3370881"/>
                          <a:gd name="connsiteX466" fmla="*/ 322729 w 2657256"/>
                          <a:gd name="connsiteY466" fmla="*/ 2985399 h 3370881"/>
                          <a:gd name="connsiteX467" fmla="*/ 327212 w 2657256"/>
                          <a:gd name="connsiteY467" fmla="*/ 3012293 h 3370881"/>
                          <a:gd name="connsiteX468" fmla="*/ 331694 w 2657256"/>
                          <a:gd name="connsiteY468" fmla="*/ 3043670 h 3370881"/>
                          <a:gd name="connsiteX469" fmla="*/ 345141 w 2657256"/>
                          <a:gd name="connsiteY469" fmla="*/ 3070564 h 3370881"/>
                          <a:gd name="connsiteX470" fmla="*/ 367553 w 2657256"/>
                          <a:gd name="connsiteY470" fmla="*/ 3124352 h 3370881"/>
                          <a:gd name="connsiteX471" fmla="*/ 381000 w 2657256"/>
                          <a:gd name="connsiteY471" fmla="*/ 3182623 h 3370881"/>
                          <a:gd name="connsiteX472" fmla="*/ 389965 w 2657256"/>
                          <a:gd name="connsiteY472" fmla="*/ 3196070 h 3370881"/>
                          <a:gd name="connsiteX473" fmla="*/ 394447 w 2657256"/>
                          <a:gd name="connsiteY473" fmla="*/ 3213999 h 3370881"/>
                          <a:gd name="connsiteX474" fmla="*/ 412376 w 2657256"/>
                          <a:gd name="connsiteY474" fmla="*/ 3245376 h 3370881"/>
                          <a:gd name="connsiteX475" fmla="*/ 416859 w 2657256"/>
                          <a:gd name="connsiteY475" fmla="*/ 3258823 h 3370881"/>
                          <a:gd name="connsiteX476" fmla="*/ 425823 w 2657256"/>
                          <a:gd name="connsiteY476" fmla="*/ 3272270 h 3370881"/>
                          <a:gd name="connsiteX477" fmla="*/ 439270 w 2657256"/>
                          <a:gd name="connsiteY477" fmla="*/ 3303646 h 3370881"/>
                          <a:gd name="connsiteX478" fmla="*/ 439270 w 2657256"/>
                          <a:gd name="connsiteY478" fmla="*/ 3352952 h 3370881"/>
                          <a:gd name="connsiteX479" fmla="*/ 430306 w 2657256"/>
                          <a:gd name="connsiteY479" fmla="*/ 3366399 h 3370881"/>
                          <a:gd name="connsiteX480" fmla="*/ 412376 w 2657256"/>
                          <a:gd name="connsiteY480" fmla="*/ 3370881 h 3370881"/>
                          <a:gd name="connsiteX481" fmla="*/ 295835 w 2657256"/>
                          <a:gd name="connsiteY481" fmla="*/ 3357434 h 3370881"/>
                          <a:gd name="connsiteX482" fmla="*/ 264459 w 2657256"/>
                          <a:gd name="connsiteY482" fmla="*/ 3276752 h 3370881"/>
                          <a:gd name="connsiteX483" fmla="*/ 259976 w 2657256"/>
                          <a:gd name="connsiteY483" fmla="*/ 3240893 h 3370881"/>
                          <a:gd name="connsiteX484" fmla="*/ 246529 w 2657256"/>
                          <a:gd name="connsiteY484" fmla="*/ 3178140 h 3370881"/>
                          <a:gd name="connsiteX485" fmla="*/ 237565 w 2657256"/>
                          <a:gd name="connsiteY485" fmla="*/ 3084011 h 3370881"/>
                          <a:gd name="connsiteX486" fmla="*/ 228600 w 2657256"/>
                          <a:gd name="connsiteY486" fmla="*/ 3057117 h 3370881"/>
                          <a:gd name="connsiteX487" fmla="*/ 219635 w 2657256"/>
                          <a:gd name="connsiteY487" fmla="*/ 3021258 h 3370881"/>
                          <a:gd name="connsiteX488" fmla="*/ 206188 w 2657256"/>
                          <a:gd name="connsiteY488" fmla="*/ 2980917 h 3370881"/>
                          <a:gd name="connsiteX489" fmla="*/ 201706 w 2657256"/>
                          <a:gd name="connsiteY489" fmla="*/ 2949540 h 3370881"/>
                          <a:gd name="connsiteX490" fmla="*/ 197223 w 2657256"/>
                          <a:gd name="connsiteY490" fmla="*/ 2927129 h 3370881"/>
                          <a:gd name="connsiteX491" fmla="*/ 192741 w 2657256"/>
                          <a:gd name="connsiteY491" fmla="*/ 2891270 h 3370881"/>
                          <a:gd name="connsiteX492" fmla="*/ 188259 w 2657256"/>
                          <a:gd name="connsiteY492" fmla="*/ 2850929 h 3370881"/>
                          <a:gd name="connsiteX493" fmla="*/ 179294 w 2657256"/>
                          <a:gd name="connsiteY493" fmla="*/ 2824034 h 3370881"/>
                          <a:gd name="connsiteX494" fmla="*/ 165847 w 2657256"/>
                          <a:gd name="connsiteY494" fmla="*/ 2774729 h 3370881"/>
                          <a:gd name="connsiteX495" fmla="*/ 161365 w 2657256"/>
                          <a:gd name="connsiteY495" fmla="*/ 2747834 h 3370881"/>
                          <a:gd name="connsiteX496" fmla="*/ 156882 w 2657256"/>
                          <a:gd name="connsiteY496" fmla="*/ 2559576 h 3370881"/>
                          <a:gd name="connsiteX497" fmla="*/ 152400 w 2657256"/>
                          <a:gd name="connsiteY497" fmla="*/ 2519234 h 3370881"/>
                          <a:gd name="connsiteX498" fmla="*/ 143435 w 2657256"/>
                          <a:gd name="connsiteY498" fmla="*/ 2384764 h 3370881"/>
                          <a:gd name="connsiteX499" fmla="*/ 129988 w 2657256"/>
                          <a:gd name="connsiteY499" fmla="*/ 2344423 h 3370881"/>
                          <a:gd name="connsiteX500" fmla="*/ 125506 w 2657256"/>
                          <a:gd name="connsiteY500" fmla="*/ 2330976 h 3370881"/>
                          <a:gd name="connsiteX501" fmla="*/ 138953 w 2657256"/>
                          <a:gd name="connsiteY501" fmla="*/ 2313046 h 3370881"/>
                          <a:gd name="connsiteX502" fmla="*/ 152400 w 2657256"/>
                          <a:gd name="connsiteY502" fmla="*/ 2304081 h 3370881"/>
                          <a:gd name="connsiteX503" fmla="*/ 170329 w 2657256"/>
                          <a:gd name="connsiteY503" fmla="*/ 2259258 h 3370881"/>
                          <a:gd name="connsiteX504" fmla="*/ 188259 w 2657256"/>
                          <a:gd name="connsiteY504" fmla="*/ 2223399 h 3370881"/>
                          <a:gd name="connsiteX505" fmla="*/ 206188 w 2657256"/>
                          <a:gd name="connsiteY505" fmla="*/ 2187540 h 3370881"/>
                          <a:gd name="connsiteX506" fmla="*/ 210670 w 2657256"/>
                          <a:gd name="connsiteY506" fmla="*/ 2174093 h 3370881"/>
                          <a:gd name="connsiteX507" fmla="*/ 219635 w 2657256"/>
                          <a:gd name="connsiteY507" fmla="*/ 2115823 h 3370881"/>
                          <a:gd name="connsiteX508" fmla="*/ 210670 w 2657256"/>
                          <a:gd name="connsiteY508" fmla="*/ 1958940 h 3370881"/>
                          <a:gd name="connsiteX509" fmla="*/ 192741 w 2657256"/>
                          <a:gd name="connsiteY509" fmla="*/ 1923081 h 3370881"/>
                          <a:gd name="connsiteX510" fmla="*/ 179294 w 2657256"/>
                          <a:gd name="connsiteY510" fmla="*/ 1891705 h 3370881"/>
                          <a:gd name="connsiteX511" fmla="*/ 165847 w 2657256"/>
                          <a:gd name="connsiteY511" fmla="*/ 1864811 h 3370881"/>
                          <a:gd name="connsiteX512" fmla="*/ 152400 w 2657256"/>
                          <a:gd name="connsiteY512" fmla="*/ 1833434 h 3370881"/>
                          <a:gd name="connsiteX513" fmla="*/ 143435 w 2657256"/>
                          <a:gd name="connsiteY513" fmla="*/ 1819987 h 3370881"/>
                          <a:gd name="connsiteX514" fmla="*/ 107576 w 2657256"/>
                          <a:gd name="connsiteY514" fmla="*/ 1784129 h 3370881"/>
                          <a:gd name="connsiteX515" fmla="*/ 94129 w 2657256"/>
                          <a:gd name="connsiteY515" fmla="*/ 1779646 h 3370881"/>
                          <a:gd name="connsiteX516" fmla="*/ 71718 w 2657256"/>
                          <a:gd name="connsiteY516" fmla="*/ 1770681 h 3370881"/>
                          <a:gd name="connsiteX517" fmla="*/ 58270 w 2657256"/>
                          <a:gd name="connsiteY517" fmla="*/ 1761717 h 3370881"/>
                          <a:gd name="connsiteX518" fmla="*/ 26894 w 2657256"/>
                          <a:gd name="connsiteY518" fmla="*/ 1730340 h 3370881"/>
                          <a:gd name="connsiteX519" fmla="*/ 0 w 2657256"/>
                          <a:gd name="connsiteY519" fmla="*/ 1707929 h 3370881"/>
                          <a:gd name="connsiteX0" fmla="*/ 0 w 2657256"/>
                          <a:gd name="connsiteY0" fmla="*/ 1707929 h 3370881"/>
                          <a:gd name="connsiteX1" fmla="*/ 22412 w 2657256"/>
                          <a:gd name="connsiteY1" fmla="*/ 1698964 h 3370881"/>
                          <a:gd name="connsiteX2" fmla="*/ 31376 w 2657256"/>
                          <a:gd name="connsiteY2" fmla="*/ 1681034 h 3370881"/>
                          <a:gd name="connsiteX3" fmla="*/ 44823 w 2657256"/>
                          <a:gd name="connsiteY3" fmla="*/ 1672070 h 3370881"/>
                          <a:gd name="connsiteX4" fmla="*/ 58270 w 2657256"/>
                          <a:gd name="connsiteY4" fmla="*/ 1654140 h 3370881"/>
                          <a:gd name="connsiteX5" fmla="*/ 76200 w 2657256"/>
                          <a:gd name="connsiteY5" fmla="*/ 1645176 h 3370881"/>
                          <a:gd name="connsiteX6" fmla="*/ 98612 w 2657256"/>
                          <a:gd name="connsiteY6" fmla="*/ 1636211 h 3370881"/>
                          <a:gd name="connsiteX7" fmla="*/ 125506 w 2657256"/>
                          <a:gd name="connsiteY7" fmla="*/ 1627246 h 3370881"/>
                          <a:gd name="connsiteX8" fmla="*/ 152400 w 2657256"/>
                          <a:gd name="connsiteY8" fmla="*/ 1609317 h 3370881"/>
                          <a:gd name="connsiteX9" fmla="*/ 170329 w 2657256"/>
                          <a:gd name="connsiteY9" fmla="*/ 1600352 h 3370881"/>
                          <a:gd name="connsiteX10" fmla="*/ 188259 w 2657256"/>
                          <a:gd name="connsiteY10" fmla="*/ 1582423 h 3370881"/>
                          <a:gd name="connsiteX11" fmla="*/ 228600 w 2657256"/>
                          <a:gd name="connsiteY11" fmla="*/ 1564493 h 3370881"/>
                          <a:gd name="connsiteX12" fmla="*/ 255494 w 2657256"/>
                          <a:gd name="connsiteY12" fmla="*/ 1546564 h 3370881"/>
                          <a:gd name="connsiteX13" fmla="*/ 300318 w 2657256"/>
                          <a:gd name="connsiteY13" fmla="*/ 1524152 h 3370881"/>
                          <a:gd name="connsiteX14" fmla="*/ 313765 w 2657256"/>
                          <a:gd name="connsiteY14" fmla="*/ 1515187 h 3370881"/>
                          <a:gd name="connsiteX15" fmla="*/ 340659 w 2657256"/>
                          <a:gd name="connsiteY15" fmla="*/ 1510705 h 3370881"/>
                          <a:gd name="connsiteX16" fmla="*/ 363070 w 2657256"/>
                          <a:gd name="connsiteY16" fmla="*/ 1506223 h 3370881"/>
                          <a:gd name="connsiteX17" fmla="*/ 389965 w 2657256"/>
                          <a:gd name="connsiteY17" fmla="*/ 1501740 h 3370881"/>
                          <a:gd name="connsiteX18" fmla="*/ 425823 w 2657256"/>
                          <a:gd name="connsiteY18" fmla="*/ 1497258 h 3370881"/>
                          <a:gd name="connsiteX19" fmla="*/ 470647 w 2657256"/>
                          <a:gd name="connsiteY19" fmla="*/ 1488293 h 3370881"/>
                          <a:gd name="connsiteX20" fmla="*/ 515470 w 2657256"/>
                          <a:gd name="connsiteY20" fmla="*/ 1479329 h 3370881"/>
                          <a:gd name="connsiteX21" fmla="*/ 528918 w 2657256"/>
                          <a:gd name="connsiteY21" fmla="*/ 1470364 h 3370881"/>
                          <a:gd name="connsiteX22" fmla="*/ 600635 w 2657256"/>
                          <a:gd name="connsiteY22" fmla="*/ 1456917 h 3370881"/>
                          <a:gd name="connsiteX23" fmla="*/ 690282 w 2657256"/>
                          <a:gd name="connsiteY23" fmla="*/ 1447952 h 3370881"/>
                          <a:gd name="connsiteX24" fmla="*/ 793376 w 2657256"/>
                          <a:gd name="connsiteY24" fmla="*/ 1452434 h 3370881"/>
                          <a:gd name="connsiteX25" fmla="*/ 874059 w 2657256"/>
                          <a:gd name="connsiteY25" fmla="*/ 1465881 h 3370881"/>
                          <a:gd name="connsiteX26" fmla="*/ 914400 w 2657256"/>
                          <a:gd name="connsiteY26" fmla="*/ 1470364 h 3370881"/>
                          <a:gd name="connsiteX27" fmla="*/ 1030941 w 2657256"/>
                          <a:gd name="connsiteY27" fmla="*/ 1483811 h 3370881"/>
                          <a:gd name="connsiteX28" fmla="*/ 1151965 w 2657256"/>
                          <a:gd name="connsiteY28" fmla="*/ 1492776 h 3370881"/>
                          <a:gd name="connsiteX29" fmla="*/ 1281953 w 2657256"/>
                          <a:gd name="connsiteY29" fmla="*/ 1501740 h 3370881"/>
                          <a:gd name="connsiteX30" fmla="*/ 1465729 w 2657256"/>
                          <a:gd name="connsiteY30" fmla="*/ 1497258 h 3370881"/>
                          <a:gd name="connsiteX31" fmla="*/ 1510553 w 2657256"/>
                          <a:gd name="connsiteY31" fmla="*/ 1492776 h 3370881"/>
                          <a:gd name="connsiteX32" fmla="*/ 1582270 w 2657256"/>
                          <a:gd name="connsiteY32" fmla="*/ 1461399 h 3370881"/>
                          <a:gd name="connsiteX33" fmla="*/ 1604682 w 2657256"/>
                          <a:gd name="connsiteY33" fmla="*/ 1456917 h 3370881"/>
                          <a:gd name="connsiteX34" fmla="*/ 1622612 w 2657256"/>
                          <a:gd name="connsiteY34" fmla="*/ 1447952 h 3370881"/>
                          <a:gd name="connsiteX35" fmla="*/ 1645023 w 2657256"/>
                          <a:gd name="connsiteY35" fmla="*/ 1438987 h 3370881"/>
                          <a:gd name="connsiteX36" fmla="*/ 1662953 w 2657256"/>
                          <a:gd name="connsiteY36" fmla="*/ 1425540 h 3370881"/>
                          <a:gd name="connsiteX37" fmla="*/ 1698812 w 2657256"/>
                          <a:gd name="connsiteY37" fmla="*/ 1407611 h 3370881"/>
                          <a:gd name="connsiteX38" fmla="*/ 1739153 w 2657256"/>
                          <a:gd name="connsiteY38" fmla="*/ 1380717 h 3370881"/>
                          <a:gd name="connsiteX39" fmla="*/ 1752600 w 2657256"/>
                          <a:gd name="connsiteY39" fmla="*/ 1367270 h 3370881"/>
                          <a:gd name="connsiteX40" fmla="*/ 1775012 w 2657256"/>
                          <a:gd name="connsiteY40" fmla="*/ 1353823 h 3370881"/>
                          <a:gd name="connsiteX41" fmla="*/ 1797423 w 2657256"/>
                          <a:gd name="connsiteY41" fmla="*/ 1335893 h 3370881"/>
                          <a:gd name="connsiteX42" fmla="*/ 1810870 w 2657256"/>
                          <a:gd name="connsiteY42" fmla="*/ 1304517 h 3370881"/>
                          <a:gd name="connsiteX43" fmla="*/ 1815353 w 2657256"/>
                          <a:gd name="connsiteY43" fmla="*/ 1291070 h 3370881"/>
                          <a:gd name="connsiteX44" fmla="*/ 1801906 w 2657256"/>
                          <a:gd name="connsiteY44" fmla="*/ 1138670 h 3370881"/>
                          <a:gd name="connsiteX45" fmla="*/ 1792941 w 2657256"/>
                          <a:gd name="connsiteY45" fmla="*/ 1125223 h 3370881"/>
                          <a:gd name="connsiteX46" fmla="*/ 1757082 w 2657256"/>
                          <a:gd name="connsiteY46" fmla="*/ 1093846 h 3370881"/>
                          <a:gd name="connsiteX47" fmla="*/ 1730188 w 2657256"/>
                          <a:gd name="connsiteY47" fmla="*/ 1066952 h 3370881"/>
                          <a:gd name="connsiteX48" fmla="*/ 1703294 w 2657256"/>
                          <a:gd name="connsiteY48" fmla="*/ 1049023 h 3370881"/>
                          <a:gd name="connsiteX49" fmla="*/ 1622612 w 2657256"/>
                          <a:gd name="connsiteY49" fmla="*/ 1053505 h 3370881"/>
                          <a:gd name="connsiteX50" fmla="*/ 1595718 w 2657256"/>
                          <a:gd name="connsiteY50" fmla="*/ 1062470 h 3370881"/>
                          <a:gd name="connsiteX51" fmla="*/ 1573306 w 2657256"/>
                          <a:gd name="connsiteY51" fmla="*/ 1066952 h 3370881"/>
                          <a:gd name="connsiteX52" fmla="*/ 1453385 w 2657256"/>
                          <a:gd name="connsiteY52" fmla="*/ 1082761 h 3370881"/>
                          <a:gd name="connsiteX53" fmla="*/ 1326776 w 2657256"/>
                          <a:gd name="connsiteY53" fmla="*/ 1062470 h 3370881"/>
                          <a:gd name="connsiteX54" fmla="*/ 1308847 w 2657256"/>
                          <a:gd name="connsiteY54" fmla="*/ 1057987 h 3370881"/>
                          <a:gd name="connsiteX55" fmla="*/ 1277470 w 2657256"/>
                          <a:gd name="connsiteY55" fmla="*/ 1053505 h 3370881"/>
                          <a:gd name="connsiteX56" fmla="*/ 1259541 w 2657256"/>
                          <a:gd name="connsiteY56" fmla="*/ 1049023 h 3370881"/>
                          <a:gd name="connsiteX57" fmla="*/ 1232647 w 2657256"/>
                          <a:gd name="connsiteY57" fmla="*/ 1044540 h 3370881"/>
                          <a:gd name="connsiteX58" fmla="*/ 1053353 w 2657256"/>
                          <a:gd name="connsiteY58" fmla="*/ 1049023 h 3370881"/>
                          <a:gd name="connsiteX59" fmla="*/ 1035423 w 2657256"/>
                          <a:gd name="connsiteY59" fmla="*/ 1053505 h 3370881"/>
                          <a:gd name="connsiteX60" fmla="*/ 1008529 w 2657256"/>
                          <a:gd name="connsiteY60" fmla="*/ 1057987 h 3370881"/>
                          <a:gd name="connsiteX61" fmla="*/ 995082 w 2657256"/>
                          <a:gd name="connsiteY61" fmla="*/ 1062470 h 3370881"/>
                          <a:gd name="connsiteX62" fmla="*/ 945776 w 2657256"/>
                          <a:gd name="connsiteY62" fmla="*/ 1031093 h 3370881"/>
                          <a:gd name="connsiteX63" fmla="*/ 941294 w 2657256"/>
                          <a:gd name="connsiteY63" fmla="*/ 1017646 h 3370881"/>
                          <a:gd name="connsiteX64" fmla="*/ 932329 w 2657256"/>
                          <a:gd name="connsiteY64" fmla="*/ 919034 h 3370881"/>
                          <a:gd name="connsiteX65" fmla="*/ 914400 w 2657256"/>
                          <a:gd name="connsiteY65" fmla="*/ 901105 h 3370881"/>
                          <a:gd name="connsiteX66" fmla="*/ 918882 w 2657256"/>
                          <a:gd name="connsiteY66" fmla="*/ 869729 h 3370881"/>
                          <a:gd name="connsiteX67" fmla="*/ 941294 w 2657256"/>
                          <a:gd name="connsiteY67" fmla="*/ 865246 h 3370881"/>
                          <a:gd name="connsiteX68" fmla="*/ 959223 w 2657256"/>
                          <a:gd name="connsiteY68" fmla="*/ 851799 h 3370881"/>
                          <a:gd name="connsiteX69" fmla="*/ 990600 w 2657256"/>
                          <a:gd name="connsiteY69" fmla="*/ 847317 h 3370881"/>
                          <a:gd name="connsiteX70" fmla="*/ 1129553 w 2657256"/>
                          <a:gd name="connsiteY70" fmla="*/ 838352 h 3370881"/>
                          <a:gd name="connsiteX71" fmla="*/ 1147482 w 2657256"/>
                          <a:gd name="connsiteY71" fmla="*/ 829387 h 3370881"/>
                          <a:gd name="connsiteX72" fmla="*/ 1178859 w 2657256"/>
                          <a:gd name="connsiteY72" fmla="*/ 806976 h 3370881"/>
                          <a:gd name="connsiteX73" fmla="*/ 1192306 w 2657256"/>
                          <a:gd name="connsiteY73" fmla="*/ 793529 h 3370881"/>
                          <a:gd name="connsiteX74" fmla="*/ 1214718 w 2657256"/>
                          <a:gd name="connsiteY74" fmla="*/ 784564 h 3370881"/>
                          <a:gd name="connsiteX75" fmla="*/ 1241612 w 2657256"/>
                          <a:gd name="connsiteY75" fmla="*/ 771117 h 3370881"/>
                          <a:gd name="connsiteX76" fmla="*/ 1277470 w 2657256"/>
                          <a:gd name="connsiteY76" fmla="*/ 753187 h 3370881"/>
                          <a:gd name="connsiteX77" fmla="*/ 1295400 w 2657256"/>
                          <a:gd name="connsiteY77" fmla="*/ 730776 h 3370881"/>
                          <a:gd name="connsiteX78" fmla="*/ 1317812 w 2657256"/>
                          <a:gd name="connsiteY78" fmla="*/ 708364 h 3370881"/>
                          <a:gd name="connsiteX79" fmla="*/ 1353670 w 2657256"/>
                          <a:gd name="connsiteY79" fmla="*/ 663540 h 3370881"/>
                          <a:gd name="connsiteX80" fmla="*/ 1371600 w 2657256"/>
                          <a:gd name="connsiteY80" fmla="*/ 636646 h 3370881"/>
                          <a:gd name="connsiteX81" fmla="*/ 1380565 w 2657256"/>
                          <a:gd name="connsiteY81" fmla="*/ 596305 h 3370881"/>
                          <a:gd name="connsiteX82" fmla="*/ 1385047 w 2657256"/>
                          <a:gd name="connsiteY82" fmla="*/ 582858 h 3370881"/>
                          <a:gd name="connsiteX83" fmla="*/ 1380565 w 2657256"/>
                          <a:gd name="connsiteY83" fmla="*/ 533552 h 3370881"/>
                          <a:gd name="connsiteX84" fmla="*/ 1367118 w 2657256"/>
                          <a:gd name="connsiteY84" fmla="*/ 524587 h 3370881"/>
                          <a:gd name="connsiteX85" fmla="*/ 1349188 w 2657256"/>
                          <a:gd name="connsiteY85" fmla="*/ 520105 h 3370881"/>
                          <a:gd name="connsiteX86" fmla="*/ 1326776 w 2657256"/>
                          <a:gd name="connsiteY86" fmla="*/ 511140 h 3370881"/>
                          <a:gd name="connsiteX87" fmla="*/ 1281953 w 2657256"/>
                          <a:gd name="connsiteY87" fmla="*/ 515623 h 3370881"/>
                          <a:gd name="connsiteX88" fmla="*/ 1250576 w 2657256"/>
                          <a:gd name="connsiteY88" fmla="*/ 529070 h 3370881"/>
                          <a:gd name="connsiteX89" fmla="*/ 1210235 w 2657256"/>
                          <a:gd name="connsiteY89" fmla="*/ 542517 h 3370881"/>
                          <a:gd name="connsiteX90" fmla="*/ 1183341 w 2657256"/>
                          <a:gd name="connsiteY90" fmla="*/ 555964 h 3370881"/>
                          <a:gd name="connsiteX91" fmla="*/ 1160929 w 2657256"/>
                          <a:gd name="connsiteY91" fmla="*/ 569411 h 3370881"/>
                          <a:gd name="connsiteX92" fmla="*/ 1134035 w 2657256"/>
                          <a:gd name="connsiteY92" fmla="*/ 578376 h 3370881"/>
                          <a:gd name="connsiteX93" fmla="*/ 1111623 w 2657256"/>
                          <a:gd name="connsiteY93" fmla="*/ 587340 h 3370881"/>
                          <a:gd name="connsiteX94" fmla="*/ 1084729 w 2657256"/>
                          <a:gd name="connsiteY94" fmla="*/ 596305 h 3370881"/>
                          <a:gd name="connsiteX95" fmla="*/ 986118 w 2657256"/>
                          <a:gd name="connsiteY95" fmla="*/ 591823 h 3370881"/>
                          <a:gd name="connsiteX96" fmla="*/ 927847 w 2657256"/>
                          <a:gd name="connsiteY96" fmla="*/ 578376 h 3370881"/>
                          <a:gd name="connsiteX97" fmla="*/ 896470 w 2657256"/>
                          <a:gd name="connsiteY97" fmla="*/ 555964 h 3370881"/>
                          <a:gd name="connsiteX98" fmla="*/ 883023 w 2657256"/>
                          <a:gd name="connsiteY98" fmla="*/ 546999 h 3370881"/>
                          <a:gd name="connsiteX99" fmla="*/ 865094 w 2657256"/>
                          <a:gd name="connsiteY99" fmla="*/ 497693 h 3370881"/>
                          <a:gd name="connsiteX100" fmla="*/ 869576 w 2657256"/>
                          <a:gd name="connsiteY100" fmla="*/ 403564 h 3370881"/>
                          <a:gd name="connsiteX101" fmla="*/ 874059 w 2657256"/>
                          <a:gd name="connsiteY101" fmla="*/ 385634 h 3370881"/>
                          <a:gd name="connsiteX102" fmla="*/ 883023 w 2657256"/>
                          <a:gd name="connsiteY102" fmla="*/ 372187 h 3370881"/>
                          <a:gd name="connsiteX103" fmla="*/ 909918 w 2657256"/>
                          <a:gd name="connsiteY103" fmla="*/ 363223 h 3370881"/>
                          <a:gd name="connsiteX104" fmla="*/ 914400 w 2657256"/>
                          <a:gd name="connsiteY104" fmla="*/ 385634 h 3370881"/>
                          <a:gd name="connsiteX105" fmla="*/ 909918 w 2657256"/>
                          <a:gd name="connsiteY105" fmla="*/ 408046 h 3370881"/>
                          <a:gd name="connsiteX106" fmla="*/ 900953 w 2657256"/>
                          <a:gd name="connsiteY106" fmla="*/ 466317 h 3370881"/>
                          <a:gd name="connsiteX107" fmla="*/ 905435 w 2657256"/>
                          <a:gd name="connsiteY107" fmla="*/ 515623 h 3370881"/>
                          <a:gd name="connsiteX108" fmla="*/ 932329 w 2657256"/>
                          <a:gd name="connsiteY108" fmla="*/ 551481 h 3370881"/>
                          <a:gd name="connsiteX109" fmla="*/ 954741 w 2657256"/>
                          <a:gd name="connsiteY109" fmla="*/ 560446 h 3370881"/>
                          <a:gd name="connsiteX110" fmla="*/ 972670 w 2657256"/>
                          <a:gd name="connsiteY110" fmla="*/ 569411 h 3370881"/>
                          <a:gd name="connsiteX111" fmla="*/ 1066800 w 2657256"/>
                          <a:gd name="connsiteY111" fmla="*/ 564929 h 3370881"/>
                          <a:gd name="connsiteX112" fmla="*/ 1111623 w 2657256"/>
                          <a:gd name="connsiteY112" fmla="*/ 551481 h 3370881"/>
                          <a:gd name="connsiteX113" fmla="*/ 1129553 w 2657256"/>
                          <a:gd name="connsiteY113" fmla="*/ 538034 h 3370881"/>
                          <a:gd name="connsiteX114" fmla="*/ 1156447 w 2657256"/>
                          <a:gd name="connsiteY114" fmla="*/ 511140 h 3370881"/>
                          <a:gd name="connsiteX115" fmla="*/ 1160929 w 2657256"/>
                          <a:gd name="connsiteY115" fmla="*/ 493211 h 3370881"/>
                          <a:gd name="connsiteX116" fmla="*/ 1178859 w 2657256"/>
                          <a:gd name="connsiteY116" fmla="*/ 331846 h 3370881"/>
                          <a:gd name="connsiteX117" fmla="*/ 1215315 w 2657256"/>
                          <a:gd name="connsiteY117" fmla="*/ 270289 h 3370881"/>
                          <a:gd name="connsiteX118" fmla="*/ 1214718 w 2657256"/>
                          <a:gd name="connsiteY118" fmla="*/ 367705 h 3370881"/>
                          <a:gd name="connsiteX119" fmla="*/ 1201270 w 2657256"/>
                          <a:gd name="connsiteY119" fmla="*/ 412529 h 3370881"/>
                          <a:gd name="connsiteX120" fmla="*/ 1210235 w 2657256"/>
                          <a:gd name="connsiteY120" fmla="*/ 461834 h 3370881"/>
                          <a:gd name="connsiteX121" fmla="*/ 1214718 w 2657256"/>
                          <a:gd name="connsiteY121" fmla="*/ 475281 h 3370881"/>
                          <a:gd name="connsiteX122" fmla="*/ 1228165 w 2657256"/>
                          <a:gd name="connsiteY122" fmla="*/ 484246 h 3370881"/>
                          <a:gd name="connsiteX123" fmla="*/ 1250576 w 2657256"/>
                          <a:gd name="connsiteY123" fmla="*/ 502176 h 3370881"/>
                          <a:gd name="connsiteX124" fmla="*/ 1317812 w 2657256"/>
                          <a:gd name="connsiteY124" fmla="*/ 497693 h 3370881"/>
                          <a:gd name="connsiteX125" fmla="*/ 1353670 w 2657256"/>
                          <a:gd name="connsiteY125" fmla="*/ 488729 h 3370881"/>
                          <a:gd name="connsiteX126" fmla="*/ 1506070 w 2657256"/>
                          <a:gd name="connsiteY126" fmla="*/ 457352 h 3370881"/>
                          <a:gd name="connsiteX127" fmla="*/ 1550894 w 2657256"/>
                          <a:gd name="connsiteY127" fmla="*/ 430458 h 3370881"/>
                          <a:gd name="connsiteX128" fmla="*/ 1564341 w 2657256"/>
                          <a:gd name="connsiteY128" fmla="*/ 417011 h 3370881"/>
                          <a:gd name="connsiteX129" fmla="*/ 1586753 w 2657256"/>
                          <a:gd name="connsiteY129" fmla="*/ 399081 h 3370881"/>
                          <a:gd name="connsiteX130" fmla="*/ 1595718 w 2657256"/>
                          <a:gd name="connsiteY130" fmla="*/ 381152 h 3370881"/>
                          <a:gd name="connsiteX131" fmla="*/ 1600200 w 2657256"/>
                          <a:gd name="connsiteY131" fmla="*/ 363223 h 3370881"/>
                          <a:gd name="connsiteX132" fmla="*/ 1609165 w 2657256"/>
                          <a:gd name="connsiteY132" fmla="*/ 313917 h 3370881"/>
                          <a:gd name="connsiteX133" fmla="*/ 1537447 w 2657256"/>
                          <a:gd name="connsiteY133" fmla="*/ 188411 h 3370881"/>
                          <a:gd name="connsiteX134" fmla="*/ 1613647 w 2657256"/>
                          <a:gd name="connsiteY134" fmla="*/ 399081 h 3370881"/>
                          <a:gd name="connsiteX135" fmla="*/ 1627094 w 2657256"/>
                          <a:gd name="connsiteY135" fmla="*/ 417011 h 3370881"/>
                          <a:gd name="connsiteX136" fmla="*/ 1658470 w 2657256"/>
                          <a:gd name="connsiteY136" fmla="*/ 412529 h 3370881"/>
                          <a:gd name="connsiteX137" fmla="*/ 1685365 w 2657256"/>
                          <a:gd name="connsiteY137" fmla="*/ 390117 h 3370881"/>
                          <a:gd name="connsiteX138" fmla="*/ 1694329 w 2657256"/>
                          <a:gd name="connsiteY138" fmla="*/ 376670 h 3370881"/>
                          <a:gd name="connsiteX139" fmla="*/ 1734670 w 2657256"/>
                          <a:gd name="connsiteY139" fmla="*/ 354258 h 3370881"/>
                          <a:gd name="connsiteX140" fmla="*/ 1743635 w 2657256"/>
                          <a:gd name="connsiteY140" fmla="*/ 340811 h 3370881"/>
                          <a:gd name="connsiteX141" fmla="*/ 1757082 w 2657256"/>
                          <a:gd name="connsiteY141" fmla="*/ 336329 h 3370881"/>
                          <a:gd name="connsiteX142" fmla="*/ 1899621 w 2657256"/>
                          <a:gd name="connsiteY142" fmla="*/ 211719 h 3370881"/>
                          <a:gd name="connsiteX143" fmla="*/ 1772023 w 2657256"/>
                          <a:gd name="connsiteY143" fmla="*/ 77249 h 3370881"/>
                          <a:gd name="connsiteX144" fmla="*/ 1900425 w 2657256"/>
                          <a:gd name="connsiteY144" fmla="*/ 214081 h 3370881"/>
                          <a:gd name="connsiteX145" fmla="*/ 1874221 w 2657256"/>
                          <a:gd name="connsiteY145" fmla="*/ 318698 h 3370881"/>
                          <a:gd name="connsiteX146" fmla="*/ 1788459 w 2657256"/>
                          <a:gd name="connsiteY146" fmla="*/ 367705 h 3370881"/>
                          <a:gd name="connsiteX147" fmla="*/ 1761565 w 2657256"/>
                          <a:gd name="connsiteY147" fmla="*/ 390117 h 3370881"/>
                          <a:gd name="connsiteX148" fmla="*/ 1783976 w 2657256"/>
                          <a:gd name="connsiteY148" fmla="*/ 399081 h 3370881"/>
                          <a:gd name="connsiteX149" fmla="*/ 1878106 w 2657256"/>
                          <a:gd name="connsiteY149" fmla="*/ 390117 h 3370881"/>
                          <a:gd name="connsiteX150" fmla="*/ 1891553 w 2657256"/>
                          <a:gd name="connsiteY150" fmla="*/ 381152 h 3370881"/>
                          <a:gd name="connsiteX151" fmla="*/ 1918447 w 2657256"/>
                          <a:gd name="connsiteY151" fmla="*/ 372187 h 3370881"/>
                          <a:gd name="connsiteX152" fmla="*/ 1940859 w 2657256"/>
                          <a:gd name="connsiteY152" fmla="*/ 358740 h 3370881"/>
                          <a:gd name="connsiteX153" fmla="*/ 1954306 w 2657256"/>
                          <a:gd name="connsiteY153" fmla="*/ 354258 h 3370881"/>
                          <a:gd name="connsiteX154" fmla="*/ 2166172 w 2657256"/>
                          <a:gd name="connsiteY154" fmla="*/ 215604 h 3370881"/>
                          <a:gd name="connsiteX155" fmla="*/ 2069054 w 2657256"/>
                          <a:gd name="connsiteY155" fmla="*/ 40493 h 3370881"/>
                          <a:gd name="connsiteX156" fmla="*/ 2078225 w 2657256"/>
                          <a:gd name="connsiteY156" fmla="*/ 188681 h 3370881"/>
                          <a:gd name="connsiteX157" fmla="*/ 1999129 w 2657256"/>
                          <a:gd name="connsiteY157" fmla="*/ 358740 h 3370881"/>
                          <a:gd name="connsiteX158" fmla="*/ 1994647 w 2657256"/>
                          <a:gd name="connsiteY158" fmla="*/ 372187 h 3370881"/>
                          <a:gd name="connsiteX159" fmla="*/ 2039470 w 2657256"/>
                          <a:gd name="connsiteY159" fmla="*/ 390117 h 3370881"/>
                          <a:gd name="connsiteX160" fmla="*/ 2115670 w 2657256"/>
                          <a:gd name="connsiteY160" fmla="*/ 390117 h 3370881"/>
                          <a:gd name="connsiteX161" fmla="*/ 2160494 w 2657256"/>
                          <a:gd name="connsiteY161" fmla="*/ 376670 h 3370881"/>
                          <a:gd name="connsiteX162" fmla="*/ 2191870 w 2657256"/>
                          <a:gd name="connsiteY162" fmla="*/ 363223 h 3370881"/>
                          <a:gd name="connsiteX163" fmla="*/ 2205318 w 2657256"/>
                          <a:gd name="connsiteY163" fmla="*/ 358740 h 3370881"/>
                          <a:gd name="connsiteX164" fmla="*/ 2232212 w 2657256"/>
                          <a:gd name="connsiteY164" fmla="*/ 340811 h 3370881"/>
                          <a:gd name="connsiteX165" fmla="*/ 2312894 w 2657256"/>
                          <a:gd name="connsiteY165" fmla="*/ 183929 h 3370881"/>
                          <a:gd name="connsiteX166" fmla="*/ 2339788 w 2657256"/>
                          <a:gd name="connsiteY166" fmla="*/ 151 h 3370881"/>
                          <a:gd name="connsiteX167" fmla="*/ 2357718 w 2657256"/>
                          <a:gd name="connsiteY167" fmla="*/ 215305 h 3370881"/>
                          <a:gd name="connsiteX168" fmla="*/ 2254623 w 2657256"/>
                          <a:gd name="connsiteY168" fmla="*/ 376670 h 3370881"/>
                          <a:gd name="connsiteX169" fmla="*/ 2245659 w 2657256"/>
                          <a:gd name="connsiteY169" fmla="*/ 390117 h 3370881"/>
                          <a:gd name="connsiteX170" fmla="*/ 2254623 w 2657256"/>
                          <a:gd name="connsiteY170" fmla="*/ 403564 h 3370881"/>
                          <a:gd name="connsiteX171" fmla="*/ 2353235 w 2657256"/>
                          <a:gd name="connsiteY171" fmla="*/ 399081 h 3370881"/>
                          <a:gd name="connsiteX172" fmla="*/ 2366682 w 2657256"/>
                          <a:gd name="connsiteY172" fmla="*/ 394599 h 3370881"/>
                          <a:gd name="connsiteX173" fmla="*/ 2389094 w 2657256"/>
                          <a:gd name="connsiteY173" fmla="*/ 390117 h 3370881"/>
                          <a:gd name="connsiteX174" fmla="*/ 2424953 w 2657256"/>
                          <a:gd name="connsiteY174" fmla="*/ 367705 h 3370881"/>
                          <a:gd name="connsiteX175" fmla="*/ 2528047 w 2657256"/>
                          <a:gd name="connsiteY175" fmla="*/ 292700 h 3370881"/>
                          <a:gd name="connsiteX176" fmla="*/ 2541495 w 2657256"/>
                          <a:gd name="connsiteY176" fmla="*/ 62906 h 3370881"/>
                          <a:gd name="connsiteX177" fmla="*/ 2591304 w 2657256"/>
                          <a:gd name="connsiteY177" fmla="*/ 214081 h 3370881"/>
                          <a:gd name="connsiteX178" fmla="*/ 2612315 w 2657256"/>
                          <a:gd name="connsiteY178" fmla="*/ 290907 h 3370881"/>
                          <a:gd name="connsiteX179" fmla="*/ 2650863 w 2657256"/>
                          <a:gd name="connsiteY179" fmla="*/ 344994 h 3370881"/>
                          <a:gd name="connsiteX180" fmla="*/ 2465294 w 2657256"/>
                          <a:gd name="connsiteY180" fmla="*/ 399081 h 3370881"/>
                          <a:gd name="connsiteX181" fmla="*/ 2442882 w 2657256"/>
                          <a:gd name="connsiteY181" fmla="*/ 403564 h 3370881"/>
                          <a:gd name="connsiteX182" fmla="*/ 2398059 w 2657256"/>
                          <a:gd name="connsiteY182" fmla="*/ 417011 h 3370881"/>
                          <a:gd name="connsiteX183" fmla="*/ 2375647 w 2657256"/>
                          <a:gd name="connsiteY183" fmla="*/ 425976 h 3370881"/>
                          <a:gd name="connsiteX184" fmla="*/ 2357718 w 2657256"/>
                          <a:gd name="connsiteY184" fmla="*/ 430458 h 3370881"/>
                          <a:gd name="connsiteX185" fmla="*/ 2344270 w 2657256"/>
                          <a:gd name="connsiteY185" fmla="*/ 461834 h 3370881"/>
                          <a:gd name="connsiteX186" fmla="*/ 2353235 w 2657256"/>
                          <a:gd name="connsiteY186" fmla="*/ 502176 h 3370881"/>
                          <a:gd name="connsiteX187" fmla="*/ 2362200 w 2657256"/>
                          <a:gd name="connsiteY187" fmla="*/ 515623 h 3370881"/>
                          <a:gd name="connsiteX188" fmla="*/ 2344270 w 2657256"/>
                          <a:gd name="connsiteY188" fmla="*/ 587340 h 3370881"/>
                          <a:gd name="connsiteX189" fmla="*/ 2321859 w 2657256"/>
                          <a:gd name="connsiteY189" fmla="*/ 614234 h 3370881"/>
                          <a:gd name="connsiteX190" fmla="*/ 2308412 w 2657256"/>
                          <a:gd name="connsiteY190" fmla="*/ 636646 h 3370881"/>
                          <a:gd name="connsiteX191" fmla="*/ 2281518 w 2657256"/>
                          <a:gd name="connsiteY191" fmla="*/ 641129 h 3370881"/>
                          <a:gd name="connsiteX192" fmla="*/ 2259106 w 2657256"/>
                          <a:gd name="connsiteY192" fmla="*/ 636646 h 3370881"/>
                          <a:gd name="connsiteX193" fmla="*/ 2277035 w 2657256"/>
                          <a:gd name="connsiteY193" fmla="*/ 578376 h 3370881"/>
                          <a:gd name="connsiteX194" fmla="*/ 2290482 w 2657256"/>
                          <a:gd name="connsiteY194" fmla="*/ 542517 h 3370881"/>
                          <a:gd name="connsiteX195" fmla="*/ 2286000 w 2657256"/>
                          <a:gd name="connsiteY195" fmla="*/ 506658 h 3370881"/>
                          <a:gd name="connsiteX196" fmla="*/ 2245659 w 2657256"/>
                          <a:gd name="connsiteY196" fmla="*/ 448387 h 3370881"/>
                          <a:gd name="connsiteX197" fmla="*/ 2200835 w 2657256"/>
                          <a:gd name="connsiteY197" fmla="*/ 430458 h 3370881"/>
                          <a:gd name="connsiteX198" fmla="*/ 2169459 w 2657256"/>
                          <a:gd name="connsiteY198" fmla="*/ 425976 h 3370881"/>
                          <a:gd name="connsiteX199" fmla="*/ 2102223 w 2657256"/>
                          <a:gd name="connsiteY199" fmla="*/ 430458 h 3370881"/>
                          <a:gd name="connsiteX200" fmla="*/ 2084294 w 2657256"/>
                          <a:gd name="connsiteY200" fmla="*/ 439423 h 3370881"/>
                          <a:gd name="connsiteX201" fmla="*/ 2070847 w 2657256"/>
                          <a:gd name="connsiteY201" fmla="*/ 443905 h 3370881"/>
                          <a:gd name="connsiteX202" fmla="*/ 2061882 w 2657256"/>
                          <a:gd name="connsiteY202" fmla="*/ 461834 h 3370881"/>
                          <a:gd name="connsiteX203" fmla="*/ 2034988 w 2657256"/>
                          <a:gd name="connsiteY203" fmla="*/ 475281 h 3370881"/>
                          <a:gd name="connsiteX204" fmla="*/ 1783976 w 2657256"/>
                          <a:gd name="connsiteY204" fmla="*/ 479764 h 3370881"/>
                          <a:gd name="connsiteX205" fmla="*/ 1766047 w 2657256"/>
                          <a:gd name="connsiteY205" fmla="*/ 488729 h 3370881"/>
                          <a:gd name="connsiteX206" fmla="*/ 1703294 w 2657256"/>
                          <a:gd name="connsiteY206" fmla="*/ 506658 h 3370881"/>
                          <a:gd name="connsiteX207" fmla="*/ 1689847 w 2657256"/>
                          <a:gd name="connsiteY207" fmla="*/ 511140 h 3370881"/>
                          <a:gd name="connsiteX208" fmla="*/ 1676400 w 2657256"/>
                          <a:gd name="connsiteY208" fmla="*/ 520105 h 3370881"/>
                          <a:gd name="connsiteX209" fmla="*/ 1649506 w 2657256"/>
                          <a:gd name="connsiteY209" fmla="*/ 529070 h 3370881"/>
                          <a:gd name="connsiteX210" fmla="*/ 1636059 w 2657256"/>
                          <a:gd name="connsiteY210" fmla="*/ 538034 h 3370881"/>
                          <a:gd name="connsiteX211" fmla="*/ 1622612 w 2657256"/>
                          <a:gd name="connsiteY211" fmla="*/ 551481 h 3370881"/>
                          <a:gd name="connsiteX212" fmla="*/ 1609165 w 2657256"/>
                          <a:gd name="connsiteY212" fmla="*/ 555964 h 3370881"/>
                          <a:gd name="connsiteX213" fmla="*/ 1577788 w 2657256"/>
                          <a:gd name="connsiteY213" fmla="*/ 587340 h 3370881"/>
                          <a:gd name="connsiteX214" fmla="*/ 1568823 w 2657256"/>
                          <a:gd name="connsiteY214" fmla="*/ 600787 h 3370881"/>
                          <a:gd name="connsiteX215" fmla="*/ 1555376 w 2657256"/>
                          <a:gd name="connsiteY215" fmla="*/ 614234 h 3370881"/>
                          <a:gd name="connsiteX216" fmla="*/ 1524000 w 2657256"/>
                          <a:gd name="connsiteY216" fmla="*/ 654576 h 3370881"/>
                          <a:gd name="connsiteX217" fmla="*/ 1519518 w 2657256"/>
                          <a:gd name="connsiteY217" fmla="*/ 668023 h 3370881"/>
                          <a:gd name="connsiteX218" fmla="*/ 1528482 w 2657256"/>
                          <a:gd name="connsiteY218" fmla="*/ 708364 h 3370881"/>
                          <a:gd name="connsiteX219" fmla="*/ 1537447 w 2657256"/>
                          <a:gd name="connsiteY219" fmla="*/ 721811 h 3370881"/>
                          <a:gd name="connsiteX220" fmla="*/ 1568823 w 2657256"/>
                          <a:gd name="connsiteY220" fmla="*/ 712846 h 3370881"/>
                          <a:gd name="connsiteX221" fmla="*/ 1600200 w 2657256"/>
                          <a:gd name="connsiteY221" fmla="*/ 712846 h 3370881"/>
                          <a:gd name="connsiteX222" fmla="*/ 1631576 w 2657256"/>
                          <a:gd name="connsiteY222" fmla="*/ 690434 h 3370881"/>
                          <a:gd name="connsiteX223" fmla="*/ 1645023 w 2657256"/>
                          <a:gd name="connsiteY223" fmla="*/ 676987 h 3370881"/>
                          <a:gd name="connsiteX224" fmla="*/ 1685365 w 2657256"/>
                          <a:gd name="connsiteY224" fmla="*/ 645611 h 3370881"/>
                          <a:gd name="connsiteX225" fmla="*/ 1716741 w 2657256"/>
                          <a:gd name="connsiteY225" fmla="*/ 614234 h 3370881"/>
                          <a:gd name="connsiteX226" fmla="*/ 1748118 w 2657256"/>
                          <a:gd name="connsiteY226" fmla="*/ 596305 h 3370881"/>
                          <a:gd name="connsiteX227" fmla="*/ 1761565 w 2657256"/>
                          <a:gd name="connsiteY227" fmla="*/ 591823 h 3370881"/>
                          <a:gd name="connsiteX228" fmla="*/ 1779494 w 2657256"/>
                          <a:gd name="connsiteY228" fmla="*/ 582858 h 3370881"/>
                          <a:gd name="connsiteX229" fmla="*/ 1815353 w 2657256"/>
                          <a:gd name="connsiteY229" fmla="*/ 573893 h 3370881"/>
                          <a:gd name="connsiteX230" fmla="*/ 2030506 w 2657256"/>
                          <a:gd name="connsiteY230" fmla="*/ 578376 h 3370881"/>
                          <a:gd name="connsiteX231" fmla="*/ 2017059 w 2657256"/>
                          <a:gd name="connsiteY231" fmla="*/ 600787 h 3370881"/>
                          <a:gd name="connsiteX232" fmla="*/ 1981200 w 2657256"/>
                          <a:gd name="connsiteY232" fmla="*/ 636646 h 3370881"/>
                          <a:gd name="connsiteX233" fmla="*/ 1967753 w 2657256"/>
                          <a:gd name="connsiteY233" fmla="*/ 650093 h 3370881"/>
                          <a:gd name="connsiteX234" fmla="*/ 1936376 w 2657256"/>
                          <a:gd name="connsiteY234" fmla="*/ 690434 h 3370881"/>
                          <a:gd name="connsiteX235" fmla="*/ 1905000 w 2657256"/>
                          <a:gd name="connsiteY235" fmla="*/ 717329 h 3370881"/>
                          <a:gd name="connsiteX236" fmla="*/ 1860176 w 2657256"/>
                          <a:gd name="connsiteY236" fmla="*/ 735258 h 3370881"/>
                          <a:gd name="connsiteX237" fmla="*/ 1788459 w 2657256"/>
                          <a:gd name="connsiteY237" fmla="*/ 744223 h 3370881"/>
                          <a:gd name="connsiteX238" fmla="*/ 1846729 w 2657256"/>
                          <a:gd name="connsiteY238" fmla="*/ 802493 h 3370881"/>
                          <a:gd name="connsiteX239" fmla="*/ 1913965 w 2657256"/>
                          <a:gd name="connsiteY239" fmla="*/ 829387 h 3370881"/>
                          <a:gd name="connsiteX240" fmla="*/ 1922929 w 2657256"/>
                          <a:gd name="connsiteY240" fmla="*/ 842834 h 3370881"/>
                          <a:gd name="connsiteX241" fmla="*/ 1967753 w 2657256"/>
                          <a:gd name="connsiteY241" fmla="*/ 883176 h 3370881"/>
                          <a:gd name="connsiteX242" fmla="*/ 1981200 w 2657256"/>
                          <a:gd name="connsiteY242" fmla="*/ 896623 h 3370881"/>
                          <a:gd name="connsiteX243" fmla="*/ 1994647 w 2657256"/>
                          <a:gd name="connsiteY243" fmla="*/ 905587 h 3370881"/>
                          <a:gd name="connsiteX244" fmla="*/ 2021541 w 2657256"/>
                          <a:gd name="connsiteY244" fmla="*/ 927999 h 3370881"/>
                          <a:gd name="connsiteX245" fmla="*/ 2030506 w 2657256"/>
                          <a:gd name="connsiteY245" fmla="*/ 941446 h 3370881"/>
                          <a:gd name="connsiteX246" fmla="*/ 2057400 w 2657256"/>
                          <a:gd name="connsiteY246" fmla="*/ 968340 h 3370881"/>
                          <a:gd name="connsiteX247" fmla="*/ 2088776 w 2657256"/>
                          <a:gd name="connsiteY247" fmla="*/ 1013164 h 3370881"/>
                          <a:gd name="connsiteX248" fmla="*/ 2115670 w 2657256"/>
                          <a:gd name="connsiteY248" fmla="*/ 1057987 h 3370881"/>
                          <a:gd name="connsiteX249" fmla="*/ 2120153 w 2657256"/>
                          <a:gd name="connsiteY249" fmla="*/ 1089364 h 3370881"/>
                          <a:gd name="connsiteX250" fmla="*/ 2138082 w 2657256"/>
                          <a:gd name="connsiteY250" fmla="*/ 1143152 h 3370881"/>
                          <a:gd name="connsiteX251" fmla="*/ 2147047 w 2657256"/>
                          <a:gd name="connsiteY251" fmla="*/ 1196940 h 3370881"/>
                          <a:gd name="connsiteX252" fmla="*/ 2151529 w 2657256"/>
                          <a:gd name="connsiteY252" fmla="*/ 1210387 h 3370881"/>
                          <a:gd name="connsiteX253" fmla="*/ 2156012 w 2657256"/>
                          <a:gd name="connsiteY253" fmla="*/ 1228317 h 3370881"/>
                          <a:gd name="connsiteX254" fmla="*/ 2173941 w 2657256"/>
                          <a:gd name="connsiteY254" fmla="*/ 1295552 h 3370881"/>
                          <a:gd name="connsiteX255" fmla="*/ 2182906 w 2657256"/>
                          <a:gd name="connsiteY255" fmla="*/ 1313481 h 3370881"/>
                          <a:gd name="connsiteX256" fmla="*/ 2187388 w 2657256"/>
                          <a:gd name="connsiteY256" fmla="*/ 1331411 h 3370881"/>
                          <a:gd name="connsiteX257" fmla="*/ 2214282 w 2657256"/>
                          <a:gd name="connsiteY257" fmla="*/ 1385199 h 3370881"/>
                          <a:gd name="connsiteX258" fmla="*/ 2218765 w 2657256"/>
                          <a:gd name="connsiteY258" fmla="*/ 1403129 h 3370881"/>
                          <a:gd name="connsiteX259" fmla="*/ 2223247 w 2657256"/>
                          <a:gd name="connsiteY259" fmla="*/ 1430023 h 3370881"/>
                          <a:gd name="connsiteX260" fmla="*/ 2236694 w 2657256"/>
                          <a:gd name="connsiteY260" fmla="*/ 1456917 h 3370881"/>
                          <a:gd name="connsiteX261" fmla="*/ 2241176 w 2657256"/>
                          <a:gd name="connsiteY261" fmla="*/ 1577940 h 3370881"/>
                          <a:gd name="connsiteX262" fmla="*/ 2245659 w 2657256"/>
                          <a:gd name="connsiteY262" fmla="*/ 1595870 h 3370881"/>
                          <a:gd name="connsiteX263" fmla="*/ 2236694 w 2657256"/>
                          <a:gd name="connsiteY263" fmla="*/ 1694481 h 3370881"/>
                          <a:gd name="connsiteX264" fmla="*/ 2227729 w 2657256"/>
                          <a:gd name="connsiteY264" fmla="*/ 1716893 h 3370881"/>
                          <a:gd name="connsiteX265" fmla="*/ 2223247 w 2657256"/>
                          <a:gd name="connsiteY265" fmla="*/ 1730340 h 3370881"/>
                          <a:gd name="connsiteX266" fmla="*/ 2200835 w 2657256"/>
                          <a:gd name="connsiteY266" fmla="*/ 1788611 h 3370881"/>
                          <a:gd name="connsiteX267" fmla="*/ 2191870 w 2657256"/>
                          <a:gd name="connsiteY267" fmla="*/ 1811023 h 3370881"/>
                          <a:gd name="connsiteX268" fmla="*/ 2187388 w 2657256"/>
                          <a:gd name="connsiteY268" fmla="*/ 1824470 h 3370881"/>
                          <a:gd name="connsiteX269" fmla="*/ 2169459 w 2657256"/>
                          <a:gd name="connsiteY269" fmla="*/ 1869293 h 3370881"/>
                          <a:gd name="connsiteX270" fmla="*/ 2164976 w 2657256"/>
                          <a:gd name="connsiteY270" fmla="*/ 1882740 h 3370881"/>
                          <a:gd name="connsiteX271" fmla="*/ 2156012 w 2657256"/>
                          <a:gd name="connsiteY271" fmla="*/ 1927564 h 3370881"/>
                          <a:gd name="connsiteX272" fmla="*/ 2173941 w 2657256"/>
                          <a:gd name="connsiteY272" fmla="*/ 1945493 h 3370881"/>
                          <a:gd name="connsiteX273" fmla="*/ 2196353 w 2657256"/>
                          <a:gd name="connsiteY273" fmla="*/ 1958940 h 3370881"/>
                          <a:gd name="connsiteX274" fmla="*/ 2241176 w 2657256"/>
                          <a:gd name="connsiteY274" fmla="*/ 2012729 h 3370881"/>
                          <a:gd name="connsiteX275" fmla="*/ 2263588 w 2657256"/>
                          <a:gd name="connsiteY275" fmla="*/ 2057552 h 3370881"/>
                          <a:gd name="connsiteX276" fmla="*/ 2286000 w 2657256"/>
                          <a:gd name="connsiteY276" fmla="*/ 2084446 h 3370881"/>
                          <a:gd name="connsiteX277" fmla="*/ 2299447 w 2657256"/>
                          <a:gd name="connsiteY277" fmla="*/ 2124787 h 3370881"/>
                          <a:gd name="connsiteX278" fmla="*/ 2321859 w 2657256"/>
                          <a:gd name="connsiteY278" fmla="*/ 2151681 h 3370881"/>
                          <a:gd name="connsiteX279" fmla="*/ 2344270 w 2657256"/>
                          <a:gd name="connsiteY279" fmla="*/ 2205470 h 3370881"/>
                          <a:gd name="connsiteX280" fmla="*/ 2348753 w 2657256"/>
                          <a:gd name="connsiteY280" fmla="*/ 2223399 h 3370881"/>
                          <a:gd name="connsiteX281" fmla="*/ 2366682 w 2657256"/>
                          <a:gd name="connsiteY281" fmla="*/ 2263740 h 3370881"/>
                          <a:gd name="connsiteX282" fmla="*/ 2375647 w 2657256"/>
                          <a:gd name="connsiteY282" fmla="*/ 2286152 h 3370881"/>
                          <a:gd name="connsiteX283" fmla="*/ 2380129 w 2657256"/>
                          <a:gd name="connsiteY283" fmla="*/ 2308564 h 3370881"/>
                          <a:gd name="connsiteX284" fmla="*/ 2389094 w 2657256"/>
                          <a:gd name="connsiteY284" fmla="*/ 2335458 h 3370881"/>
                          <a:gd name="connsiteX285" fmla="*/ 2393576 w 2657256"/>
                          <a:gd name="connsiteY285" fmla="*/ 2380281 h 3370881"/>
                          <a:gd name="connsiteX286" fmla="*/ 2398059 w 2657256"/>
                          <a:gd name="connsiteY286" fmla="*/ 2393729 h 3370881"/>
                          <a:gd name="connsiteX287" fmla="*/ 2402541 w 2657256"/>
                          <a:gd name="connsiteY287" fmla="*/ 2447517 h 3370881"/>
                          <a:gd name="connsiteX288" fmla="*/ 2407023 w 2657256"/>
                          <a:gd name="connsiteY288" fmla="*/ 2564058 h 3370881"/>
                          <a:gd name="connsiteX289" fmla="*/ 2389094 w 2657256"/>
                          <a:gd name="connsiteY289" fmla="*/ 2837481 h 3370881"/>
                          <a:gd name="connsiteX290" fmla="*/ 2380129 w 2657256"/>
                          <a:gd name="connsiteY290" fmla="*/ 2859893 h 3370881"/>
                          <a:gd name="connsiteX291" fmla="*/ 2357718 w 2657256"/>
                          <a:gd name="connsiteY291" fmla="*/ 2913681 h 3370881"/>
                          <a:gd name="connsiteX292" fmla="*/ 2348753 w 2657256"/>
                          <a:gd name="connsiteY292" fmla="*/ 2936093 h 3370881"/>
                          <a:gd name="connsiteX293" fmla="*/ 2339788 w 2657256"/>
                          <a:gd name="connsiteY293" fmla="*/ 2971952 h 3370881"/>
                          <a:gd name="connsiteX294" fmla="*/ 2326341 w 2657256"/>
                          <a:gd name="connsiteY294" fmla="*/ 2994364 h 3370881"/>
                          <a:gd name="connsiteX295" fmla="*/ 2317376 w 2657256"/>
                          <a:gd name="connsiteY295" fmla="*/ 3025740 h 3370881"/>
                          <a:gd name="connsiteX296" fmla="*/ 2303929 w 2657256"/>
                          <a:gd name="connsiteY296" fmla="*/ 3048152 h 3370881"/>
                          <a:gd name="connsiteX297" fmla="*/ 2290482 w 2657256"/>
                          <a:gd name="connsiteY297" fmla="*/ 3079529 h 3370881"/>
                          <a:gd name="connsiteX298" fmla="*/ 2272553 w 2657256"/>
                          <a:gd name="connsiteY298" fmla="*/ 3084011 h 3370881"/>
                          <a:gd name="connsiteX299" fmla="*/ 2259106 w 2657256"/>
                          <a:gd name="connsiteY299" fmla="*/ 3088493 h 3370881"/>
                          <a:gd name="connsiteX300" fmla="*/ 2241176 w 2657256"/>
                          <a:gd name="connsiteY300" fmla="*/ 3092976 h 3370881"/>
                          <a:gd name="connsiteX301" fmla="*/ 2209800 w 2657256"/>
                          <a:gd name="connsiteY301" fmla="*/ 3101940 h 3370881"/>
                          <a:gd name="connsiteX302" fmla="*/ 2205318 w 2657256"/>
                          <a:gd name="connsiteY302" fmla="*/ 3039187 h 3370881"/>
                          <a:gd name="connsiteX303" fmla="*/ 2218765 w 2657256"/>
                          <a:gd name="connsiteY303" fmla="*/ 3021258 h 3370881"/>
                          <a:gd name="connsiteX304" fmla="*/ 2245659 w 2657256"/>
                          <a:gd name="connsiteY304" fmla="*/ 2971952 h 3370881"/>
                          <a:gd name="connsiteX305" fmla="*/ 2268070 w 2657256"/>
                          <a:gd name="connsiteY305" fmla="*/ 2945058 h 3370881"/>
                          <a:gd name="connsiteX306" fmla="*/ 2268070 w 2657256"/>
                          <a:gd name="connsiteY306" fmla="*/ 2568540 h 3370881"/>
                          <a:gd name="connsiteX307" fmla="*/ 2259106 w 2657256"/>
                          <a:gd name="connsiteY307" fmla="*/ 2532681 h 3370881"/>
                          <a:gd name="connsiteX308" fmla="*/ 2250141 w 2657256"/>
                          <a:gd name="connsiteY308" fmla="*/ 2492340 h 3370881"/>
                          <a:gd name="connsiteX309" fmla="*/ 2245659 w 2657256"/>
                          <a:gd name="connsiteY309" fmla="*/ 2474411 h 3370881"/>
                          <a:gd name="connsiteX310" fmla="*/ 2245659 w 2657256"/>
                          <a:gd name="connsiteY310" fmla="*/ 2389247 h 3370881"/>
                          <a:gd name="connsiteX311" fmla="*/ 2173941 w 2657256"/>
                          <a:gd name="connsiteY311" fmla="*/ 2241328 h 3370881"/>
                          <a:gd name="connsiteX312" fmla="*/ 2070846 w 2657256"/>
                          <a:gd name="connsiteY312" fmla="*/ 2057553 h 3370881"/>
                          <a:gd name="connsiteX313" fmla="*/ 2057400 w 2657256"/>
                          <a:gd name="connsiteY313" fmla="*/ 2151681 h 3370881"/>
                          <a:gd name="connsiteX314" fmla="*/ 2048435 w 2657256"/>
                          <a:gd name="connsiteY314" fmla="*/ 2106858 h 3370881"/>
                          <a:gd name="connsiteX315" fmla="*/ 2034988 w 2657256"/>
                          <a:gd name="connsiteY315" fmla="*/ 2003764 h 3370881"/>
                          <a:gd name="connsiteX316" fmla="*/ 2026023 w 2657256"/>
                          <a:gd name="connsiteY316" fmla="*/ 2026176 h 3370881"/>
                          <a:gd name="connsiteX317" fmla="*/ 2021541 w 2657256"/>
                          <a:gd name="connsiteY317" fmla="*/ 2039623 h 3370881"/>
                          <a:gd name="connsiteX318" fmla="*/ 1999129 w 2657256"/>
                          <a:gd name="connsiteY318" fmla="*/ 2053070 h 3370881"/>
                          <a:gd name="connsiteX319" fmla="*/ 1990165 w 2657256"/>
                          <a:gd name="connsiteY319" fmla="*/ 2070999 h 3370881"/>
                          <a:gd name="connsiteX320" fmla="*/ 1967753 w 2657256"/>
                          <a:gd name="connsiteY320" fmla="*/ 2106858 h 3370881"/>
                          <a:gd name="connsiteX321" fmla="*/ 1981200 w 2657256"/>
                          <a:gd name="connsiteY321" fmla="*/ 2223399 h 3370881"/>
                          <a:gd name="connsiteX322" fmla="*/ 1994647 w 2657256"/>
                          <a:gd name="connsiteY322" fmla="*/ 2254776 h 3370881"/>
                          <a:gd name="connsiteX323" fmla="*/ 2003612 w 2657256"/>
                          <a:gd name="connsiteY323" fmla="*/ 2272705 h 3370881"/>
                          <a:gd name="connsiteX324" fmla="*/ 2026023 w 2657256"/>
                          <a:gd name="connsiteY324" fmla="*/ 2304081 h 3370881"/>
                          <a:gd name="connsiteX325" fmla="*/ 2043953 w 2657256"/>
                          <a:gd name="connsiteY325" fmla="*/ 2348905 h 3370881"/>
                          <a:gd name="connsiteX326" fmla="*/ 2061882 w 2657256"/>
                          <a:gd name="connsiteY326" fmla="*/ 2371317 h 3370881"/>
                          <a:gd name="connsiteX327" fmla="*/ 2088776 w 2657256"/>
                          <a:gd name="connsiteY327" fmla="*/ 2434070 h 3370881"/>
                          <a:gd name="connsiteX328" fmla="*/ 2102223 w 2657256"/>
                          <a:gd name="connsiteY328" fmla="*/ 2465446 h 3370881"/>
                          <a:gd name="connsiteX329" fmla="*/ 2106706 w 2657256"/>
                          <a:gd name="connsiteY329" fmla="*/ 2496823 h 3370881"/>
                          <a:gd name="connsiteX330" fmla="*/ 2124635 w 2657256"/>
                          <a:gd name="connsiteY330" fmla="*/ 2559576 h 3370881"/>
                          <a:gd name="connsiteX331" fmla="*/ 2138082 w 2657256"/>
                          <a:gd name="connsiteY331" fmla="*/ 2649223 h 3370881"/>
                          <a:gd name="connsiteX332" fmla="*/ 2147047 w 2657256"/>
                          <a:gd name="connsiteY332" fmla="*/ 2685081 h 3370881"/>
                          <a:gd name="connsiteX333" fmla="*/ 2151529 w 2657256"/>
                          <a:gd name="connsiteY333" fmla="*/ 2716458 h 3370881"/>
                          <a:gd name="connsiteX334" fmla="*/ 2160494 w 2657256"/>
                          <a:gd name="connsiteY334" fmla="*/ 2770246 h 3370881"/>
                          <a:gd name="connsiteX335" fmla="*/ 2156012 w 2657256"/>
                          <a:gd name="connsiteY335" fmla="*/ 2962987 h 3370881"/>
                          <a:gd name="connsiteX336" fmla="*/ 2138082 w 2657256"/>
                          <a:gd name="connsiteY336" fmla="*/ 3043670 h 3370881"/>
                          <a:gd name="connsiteX337" fmla="*/ 2133600 w 2657256"/>
                          <a:gd name="connsiteY337" fmla="*/ 3061599 h 3370881"/>
                          <a:gd name="connsiteX338" fmla="*/ 2120153 w 2657256"/>
                          <a:gd name="connsiteY338" fmla="*/ 3079529 h 3370881"/>
                          <a:gd name="connsiteX339" fmla="*/ 2111188 w 2657256"/>
                          <a:gd name="connsiteY339" fmla="*/ 3106423 h 3370881"/>
                          <a:gd name="connsiteX340" fmla="*/ 2088776 w 2657256"/>
                          <a:gd name="connsiteY340" fmla="*/ 3137799 h 3370881"/>
                          <a:gd name="connsiteX341" fmla="*/ 2075329 w 2657256"/>
                          <a:gd name="connsiteY341" fmla="*/ 3164693 h 3370881"/>
                          <a:gd name="connsiteX342" fmla="*/ 2061882 w 2657256"/>
                          <a:gd name="connsiteY342" fmla="*/ 3169176 h 3370881"/>
                          <a:gd name="connsiteX343" fmla="*/ 2021541 w 2657256"/>
                          <a:gd name="connsiteY343" fmla="*/ 3164693 h 3370881"/>
                          <a:gd name="connsiteX344" fmla="*/ 2012576 w 2657256"/>
                          <a:gd name="connsiteY344" fmla="*/ 3119870 h 3370881"/>
                          <a:gd name="connsiteX345" fmla="*/ 2048435 w 2657256"/>
                          <a:gd name="connsiteY345" fmla="*/ 3021258 h 3370881"/>
                          <a:gd name="connsiteX346" fmla="*/ 2048435 w 2657256"/>
                          <a:gd name="connsiteY346" fmla="*/ 3021258 h 3370881"/>
                          <a:gd name="connsiteX347" fmla="*/ 2061882 w 2657256"/>
                          <a:gd name="connsiteY347" fmla="*/ 2967470 h 3370881"/>
                          <a:gd name="connsiteX348" fmla="*/ 2070847 w 2657256"/>
                          <a:gd name="connsiteY348" fmla="*/ 2882305 h 3370881"/>
                          <a:gd name="connsiteX349" fmla="*/ 2066365 w 2657256"/>
                          <a:gd name="connsiteY349" fmla="*/ 2725423 h 3370881"/>
                          <a:gd name="connsiteX350" fmla="*/ 2043953 w 2657256"/>
                          <a:gd name="connsiteY350" fmla="*/ 2649223 h 3370881"/>
                          <a:gd name="connsiteX351" fmla="*/ 2030506 w 2657256"/>
                          <a:gd name="connsiteY351" fmla="*/ 2622329 h 3370881"/>
                          <a:gd name="connsiteX352" fmla="*/ 2017059 w 2657256"/>
                          <a:gd name="connsiteY352" fmla="*/ 2581987 h 3370881"/>
                          <a:gd name="connsiteX353" fmla="*/ 1981200 w 2657256"/>
                          <a:gd name="connsiteY353" fmla="*/ 2514752 h 3370881"/>
                          <a:gd name="connsiteX354" fmla="*/ 1972235 w 2657256"/>
                          <a:gd name="connsiteY354" fmla="*/ 2501305 h 3370881"/>
                          <a:gd name="connsiteX355" fmla="*/ 1958788 w 2657256"/>
                          <a:gd name="connsiteY355" fmla="*/ 2478893 h 3370881"/>
                          <a:gd name="connsiteX356" fmla="*/ 1905000 w 2657256"/>
                          <a:gd name="connsiteY356" fmla="*/ 2398211 h 3370881"/>
                          <a:gd name="connsiteX357" fmla="*/ 1882588 w 2657256"/>
                          <a:gd name="connsiteY357" fmla="*/ 2357870 h 3370881"/>
                          <a:gd name="connsiteX358" fmla="*/ 1869141 w 2657256"/>
                          <a:gd name="connsiteY358" fmla="*/ 2339940 h 3370881"/>
                          <a:gd name="connsiteX359" fmla="*/ 1806388 w 2657256"/>
                          <a:gd name="connsiteY359" fmla="*/ 2313046 h 3370881"/>
                          <a:gd name="connsiteX360" fmla="*/ 1779494 w 2657256"/>
                          <a:gd name="connsiteY360" fmla="*/ 2304081 h 3370881"/>
                          <a:gd name="connsiteX361" fmla="*/ 1752600 w 2657256"/>
                          <a:gd name="connsiteY361" fmla="*/ 2299599 h 3370881"/>
                          <a:gd name="connsiteX362" fmla="*/ 1680882 w 2657256"/>
                          <a:gd name="connsiteY362" fmla="*/ 2277187 h 3370881"/>
                          <a:gd name="connsiteX363" fmla="*/ 1662953 w 2657256"/>
                          <a:gd name="connsiteY363" fmla="*/ 2272705 h 3370881"/>
                          <a:gd name="connsiteX364" fmla="*/ 1640541 w 2657256"/>
                          <a:gd name="connsiteY364" fmla="*/ 2259258 h 3370881"/>
                          <a:gd name="connsiteX365" fmla="*/ 1604682 w 2657256"/>
                          <a:gd name="connsiteY365" fmla="*/ 2272705 h 3370881"/>
                          <a:gd name="connsiteX366" fmla="*/ 1537447 w 2657256"/>
                          <a:gd name="connsiteY366" fmla="*/ 2304081 h 3370881"/>
                          <a:gd name="connsiteX367" fmla="*/ 1510553 w 2657256"/>
                          <a:gd name="connsiteY367" fmla="*/ 2308564 h 3370881"/>
                          <a:gd name="connsiteX368" fmla="*/ 1488141 w 2657256"/>
                          <a:gd name="connsiteY368" fmla="*/ 2313046 h 3370881"/>
                          <a:gd name="connsiteX369" fmla="*/ 1443318 w 2657256"/>
                          <a:gd name="connsiteY369" fmla="*/ 2322011 h 3370881"/>
                          <a:gd name="connsiteX370" fmla="*/ 1367118 w 2657256"/>
                          <a:gd name="connsiteY370" fmla="*/ 2304081 h 3370881"/>
                          <a:gd name="connsiteX371" fmla="*/ 1317812 w 2657256"/>
                          <a:gd name="connsiteY371" fmla="*/ 2286152 h 3370881"/>
                          <a:gd name="connsiteX372" fmla="*/ 1066800 w 2657256"/>
                          <a:gd name="connsiteY372" fmla="*/ 2272705 h 3370881"/>
                          <a:gd name="connsiteX373" fmla="*/ 1030941 w 2657256"/>
                          <a:gd name="connsiteY373" fmla="*/ 2263740 h 3370881"/>
                          <a:gd name="connsiteX374" fmla="*/ 986118 w 2657256"/>
                          <a:gd name="connsiteY374" fmla="*/ 2241329 h 3370881"/>
                          <a:gd name="connsiteX375" fmla="*/ 968188 w 2657256"/>
                          <a:gd name="connsiteY375" fmla="*/ 2232364 h 3370881"/>
                          <a:gd name="connsiteX376" fmla="*/ 936812 w 2657256"/>
                          <a:gd name="connsiteY376" fmla="*/ 2214434 h 3370881"/>
                          <a:gd name="connsiteX377" fmla="*/ 905435 w 2657256"/>
                          <a:gd name="connsiteY377" fmla="*/ 2196505 h 3370881"/>
                          <a:gd name="connsiteX378" fmla="*/ 869576 w 2657256"/>
                          <a:gd name="connsiteY378" fmla="*/ 2209952 h 3370881"/>
                          <a:gd name="connsiteX379" fmla="*/ 856129 w 2657256"/>
                          <a:gd name="connsiteY379" fmla="*/ 2227881 h 3370881"/>
                          <a:gd name="connsiteX380" fmla="*/ 815788 w 2657256"/>
                          <a:gd name="connsiteY380" fmla="*/ 2268223 h 3370881"/>
                          <a:gd name="connsiteX381" fmla="*/ 788894 w 2657256"/>
                          <a:gd name="connsiteY381" fmla="*/ 2290634 h 3370881"/>
                          <a:gd name="connsiteX382" fmla="*/ 762000 w 2657256"/>
                          <a:gd name="connsiteY382" fmla="*/ 2313046 h 3370881"/>
                          <a:gd name="connsiteX383" fmla="*/ 753035 w 2657256"/>
                          <a:gd name="connsiteY383" fmla="*/ 2326493 h 3370881"/>
                          <a:gd name="connsiteX384" fmla="*/ 735106 w 2657256"/>
                          <a:gd name="connsiteY384" fmla="*/ 2339940 h 3370881"/>
                          <a:gd name="connsiteX385" fmla="*/ 712694 w 2657256"/>
                          <a:gd name="connsiteY385" fmla="*/ 2362352 h 3370881"/>
                          <a:gd name="connsiteX386" fmla="*/ 694765 w 2657256"/>
                          <a:gd name="connsiteY386" fmla="*/ 2375799 h 3370881"/>
                          <a:gd name="connsiteX387" fmla="*/ 681318 w 2657256"/>
                          <a:gd name="connsiteY387" fmla="*/ 2393729 h 3370881"/>
                          <a:gd name="connsiteX388" fmla="*/ 667870 w 2657256"/>
                          <a:gd name="connsiteY388" fmla="*/ 2402693 h 3370881"/>
                          <a:gd name="connsiteX389" fmla="*/ 623047 w 2657256"/>
                          <a:gd name="connsiteY389" fmla="*/ 2443034 h 3370881"/>
                          <a:gd name="connsiteX390" fmla="*/ 600635 w 2657256"/>
                          <a:gd name="connsiteY390" fmla="*/ 2474411 h 3370881"/>
                          <a:gd name="connsiteX391" fmla="*/ 587188 w 2657256"/>
                          <a:gd name="connsiteY391" fmla="*/ 2514752 h 3370881"/>
                          <a:gd name="connsiteX392" fmla="*/ 582706 w 2657256"/>
                          <a:gd name="connsiteY392" fmla="*/ 2546129 h 3370881"/>
                          <a:gd name="connsiteX393" fmla="*/ 596153 w 2657256"/>
                          <a:gd name="connsiteY393" fmla="*/ 2635776 h 3370881"/>
                          <a:gd name="connsiteX394" fmla="*/ 600635 w 2657256"/>
                          <a:gd name="connsiteY394" fmla="*/ 2653705 h 3370881"/>
                          <a:gd name="connsiteX395" fmla="*/ 609600 w 2657256"/>
                          <a:gd name="connsiteY395" fmla="*/ 2671634 h 3370881"/>
                          <a:gd name="connsiteX396" fmla="*/ 614082 w 2657256"/>
                          <a:gd name="connsiteY396" fmla="*/ 2689564 h 3370881"/>
                          <a:gd name="connsiteX397" fmla="*/ 623047 w 2657256"/>
                          <a:gd name="connsiteY397" fmla="*/ 2711976 h 3370881"/>
                          <a:gd name="connsiteX398" fmla="*/ 627529 w 2657256"/>
                          <a:gd name="connsiteY398" fmla="*/ 2734387 h 3370881"/>
                          <a:gd name="connsiteX399" fmla="*/ 640976 w 2657256"/>
                          <a:gd name="connsiteY399" fmla="*/ 2765764 h 3370881"/>
                          <a:gd name="connsiteX400" fmla="*/ 645459 w 2657256"/>
                          <a:gd name="connsiteY400" fmla="*/ 2779211 h 3370881"/>
                          <a:gd name="connsiteX401" fmla="*/ 658906 w 2657256"/>
                          <a:gd name="connsiteY401" fmla="*/ 2801623 h 3370881"/>
                          <a:gd name="connsiteX402" fmla="*/ 676835 w 2657256"/>
                          <a:gd name="connsiteY402" fmla="*/ 2864376 h 3370881"/>
                          <a:gd name="connsiteX403" fmla="*/ 690282 w 2657256"/>
                          <a:gd name="connsiteY403" fmla="*/ 2895752 h 3370881"/>
                          <a:gd name="connsiteX404" fmla="*/ 699247 w 2657256"/>
                          <a:gd name="connsiteY404" fmla="*/ 2940576 h 3370881"/>
                          <a:gd name="connsiteX405" fmla="*/ 703729 w 2657256"/>
                          <a:gd name="connsiteY405" fmla="*/ 2967470 h 3370881"/>
                          <a:gd name="connsiteX406" fmla="*/ 717176 w 2657256"/>
                          <a:gd name="connsiteY406" fmla="*/ 2994364 h 3370881"/>
                          <a:gd name="connsiteX407" fmla="*/ 735106 w 2657256"/>
                          <a:gd name="connsiteY407" fmla="*/ 3052634 h 3370881"/>
                          <a:gd name="connsiteX408" fmla="*/ 739588 w 2657256"/>
                          <a:gd name="connsiteY408" fmla="*/ 3079529 h 3370881"/>
                          <a:gd name="connsiteX409" fmla="*/ 762000 w 2657256"/>
                          <a:gd name="connsiteY409" fmla="*/ 3142281 h 3370881"/>
                          <a:gd name="connsiteX410" fmla="*/ 766482 w 2657256"/>
                          <a:gd name="connsiteY410" fmla="*/ 3231929 h 3370881"/>
                          <a:gd name="connsiteX411" fmla="*/ 770965 w 2657256"/>
                          <a:gd name="connsiteY411" fmla="*/ 3254340 h 3370881"/>
                          <a:gd name="connsiteX412" fmla="*/ 775447 w 2657256"/>
                          <a:gd name="connsiteY412" fmla="*/ 3285717 h 3370881"/>
                          <a:gd name="connsiteX413" fmla="*/ 748553 w 2657256"/>
                          <a:gd name="connsiteY413" fmla="*/ 3335023 h 3370881"/>
                          <a:gd name="connsiteX414" fmla="*/ 721659 w 2657256"/>
                          <a:gd name="connsiteY414" fmla="*/ 3343987 h 3370881"/>
                          <a:gd name="connsiteX415" fmla="*/ 708212 w 2657256"/>
                          <a:gd name="connsiteY415" fmla="*/ 3348470 h 3370881"/>
                          <a:gd name="connsiteX416" fmla="*/ 623047 w 2657256"/>
                          <a:gd name="connsiteY416" fmla="*/ 3330540 h 3370881"/>
                          <a:gd name="connsiteX417" fmla="*/ 609600 w 2657256"/>
                          <a:gd name="connsiteY417" fmla="*/ 3308129 h 3370881"/>
                          <a:gd name="connsiteX418" fmla="*/ 591670 w 2657256"/>
                          <a:gd name="connsiteY418" fmla="*/ 3267787 h 3370881"/>
                          <a:gd name="connsiteX419" fmla="*/ 560294 w 2657256"/>
                          <a:gd name="connsiteY419" fmla="*/ 3209517 h 3370881"/>
                          <a:gd name="connsiteX420" fmla="*/ 551329 w 2657256"/>
                          <a:gd name="connsiteY420" fmla="*/ 3196070 h 3370881"/>
                          <a:gd name="connsiteX421" fmla="*/ 528918 w 2657256"/>
                          <a:gd name="connsiteY421" fmla="*/ 3173658 h 3370881"/>
                          <a:gd name="connsiteX422" fmla="*/ 519953 w 2657256"/>
                          <a:gd name="connsiteY422" fmla="*/ 3128834 h 3370881"/>
                          <a:gd name="connsiteX423" fmla="*/ 524435 w 2657256"/>
                          <a:gd name="connsiteY423" fmla="*/ 3101940 h 3370881"/>
                          <a:gd name="connsiteX424" fmla="*/ 528918 w 2657256"/>
                          <a:gd name="connsiteY424" fmla="*/ 3088493 h 3370881"/>
                          <a:gd name="connsiteX425" fmla="*/ 542365 w 2657256"/>
                          <a:gd name="connsiteY425" fmla="*/ 3052634 h 3370881"/>
                          <a:gd name="connsiteX426" fmla="*/ 484094 w 2657256"/>
                          <a:gd name="connsiteY426" fmla="*/ 2886787 h 3370881"/>
                          <a:gd name="connsiteX427" fmla="*/ 443753 w 2657256"/>
                          <a:gd name="connsiteY427" fmla="*/ 2779211 h 3370881"/>
                          <a:gd name="connsiteX428" fmla="*/ 439270 w 2657256"/>
                          <a:gd name="connsiteY428" fmla="*/ 2752317 h 3370881"/>
                          <a:gd name="connsiteX429" fmla="*/ 430306 w 2657256"/>
                          <a:gd name="connsiteY429" fmla="*/ 2716458 h 3370881"/>
                          <a:gd name="connsiteX430" fmla="*/ 425823 w 2657256"/>
                          <a:gd name="connsiteY430" fmla="*/ 2680599 h 3370881"/>
                          <a:gd name="connsiteX431" fmla="*/ 398929 w 2657256"/>
                          <a:gd name="connsiteY431" fmla="*/ 2599917 h 3370881"/>
                          <a:gd name="connsiteX432" fmla="*/ 385482 w 2657256"/>
                          <a:gd name="connsiteY432" fmla="*/ 2568540 h 3370881"/>
                          <a:gd name="connsiteX433" fmla="*/ 381000 w 2657256"/>
                          <a:gd name="connsiteY433" fmla="*/ 2550611 h 3370881"/>
                          <a:gd name="connsiteX434" fmla="*/ 372035 w 2657256"/>
                          <a:gd name="connsiteY434" fmla="*/ 2483376 h 3370881"/>
                          <a:gd name="connsiteX435" fmla="*/ 367553 w 2657256"/>
                          <a:gd name="connsiteY435" fmla="*/ 2469929 h 3370881"/>
                          <a:gd name="connsiteX436" fmla="*/ 407894 w 2657256"/>
                          <a:gd name="connsiteY436" fmla="*/ 2451999 h 3370881"/>
                          <a:gd name="connsiteX437" fmla="*/ 515470 w 2657256"/>
                          <a:gd name="connsiteY437" fmla="*/ 2407176 h 3370881"/>
                          <a:gd name="connsiteX438" fmla="*/ 578223 w 2657256"/>
                          <a:gd name="connsiteY438" fmla="*/ 2353387 h 3370881"/>
                          <a:gd name="connsiteX439" fmla="*/ 587188 w 2657256"/>
                          <a:gd name="connsiteY439" fmla="*/ 2330976 h 3370881"/>
                          <a:gd name="connsiteX440" fmla="*/ 614082 w 2657256"/>
                          <a:gd name="connsiteY440" fmla="*/ 2254776 h 3370881"/>
                          <a:gd name="connsiteX441" fmla="*/ 649941 w 2657256"/>
                          <a:gd name="connsiteY441" fmla="*/ 2200987 h 3370881"/>
                          <a:gd name="connsiteX442" fmla="*/ 690282 w 2657256"/>
                          <a:gd name="connsiteY442" fmla="*/ 2174093 h 3370881"/>
                          <a:gd name="connsiteX443" fmla="*/ 703729 w 2657256"/>
                          <a:gd name="connsiteY443" fmla="*/ 2165129 h 3370881"/>
                          <a:gd name="connsiteX444" fmla="*/ 739588 w 2657256"/>
                          <a:gd name="connsiteY444" fmla="*/ 2147199 h 3370881"/>
                          <a:gd name="connsiteX445" fmla="*/ 708212 w 2657256"/>
                          <a:gd name="connsiteY445" fmla="*/ 2187540 h 3370881"/>
                          <a:gd name="connsiteX446" fmla="*/ 654423 w 2657256"/>
                          <a:gd name="connsiteY446" fmla="*/ 2241329 h 3370881"/>
                          <a:gd name="connsiteX447" fmla="*/ 636494 w 2657256"/>
                          <a:gd name="connsiteY447" fmla="*/ 2259258 h 3370881"/>
                          <a:gd name="connsiteX448" fmla="*/ 614082 w 2657256"/>
                          <a:gd name="connsiteY448" fmla="*/ 2286152 h 3370881"/>
                          <a:gd name="connsiteX449" fmla="*/ 605118 w 2657256"/>
                          <a:gd name="connsiteY449" fmla="*/ 2299599 h 3370881"/>
                          <a:gd name="connsiteX450" fmla="*/ 560294 w 2657256"/>
                          <a:gd name="connsiteY450" fmla="*/ 2335458 h 3370881"/>
                          <a:gd name="connsiteX451" fmla="*/ 524435 w 2657256"/>
                          <a:gd name="connsiteY451" fmla="*/ 2348905 h 3370881"/>
                          <a:gd name="connsiteX452" fmla="*/ 502023 w 2657256"/>
                          <a:gd name="connsiteY452" fmla="*/ 2362352 h 3370881"/>
                          <a:gd name="connsiteX453" fmla="*/ 461682 w 2657256"/>
                          <a:gd name="connsiteY453" fmla="*/ 2389246 h 3370881"/>
                          <a:gd name="connsiteX454" fmla="*/ 448235 w 2657256"/>
                          <a:gd name="connsiteY454" fmla="*/ 2398211 h 3370881"/>
                          <a:gd name="connsiteX455" fmla="*/ 430306 w 2657256"/>
                          <a:gd name="connsiteY455" fmla="*/ 2407176 h 3370881"/>
                          <a:gd name="connsiteX456" fmla="*/ 412376 w 2657256"/>
                          <a:gd name="connsiteY456" fmla="*/ 2420623 h 3370881"/>
                          <a:gd name="connsiteX457" fmla="*/ 389965 w 2657256"/>
                          <a:gd name="connsiteY457" fmla="*/ 2429587 h 3370881"/>
                          <a:gd name="connsiteX458" fmla="*/ 372035 w 2657256"/>
                          <a:gd name="connsiteY458" fmla="*/ 2443034 h 3370881"/>
                          <a:gd name="connsiteX459" fmla="*/ 318247 w 2657256"/>
                          <a:gd name="connsiteY459" fmla="*/ 2474411 h 3370881"/>
                          <a:gd name="connsiteX460" fmla="*/ 304800 w 2657256"/>
                          <a:gd name="connsiteY460" fmla="*/ 2492340 h 3370881"/>
                          <a:gd name="connsiteX461" fmla="*/ 282388 w 2657256"/>
                          <a:gd name="connsiteY461" fmla="*/ 2519234 h 3370881"/>
                          <a:gd name="connsiteX462" fmla="*/ 295835 w 2657256"/>
                          <a:gd name="connsiteY462" fmla="*/ 2815070 h 3370881"/>
                          <a:gd name="connsiteX463" fmla="*/ 300318 w 2657256"/>
                          <a:gd name="connsiteY463" fmla="*/ 2837481 h 3370881"/>
                          <a:gd name="connsiteX464" fmla="*/ 304800 w 2657256"/>
                          <a:gd name="connsiteY464" fmla="*/ 2868858 h 3370881"/>
                          <a:gd name="connsiteX465" fmla="*/ 309282 w 2657256"/>
                          <a:gd name="connsiteY465" fmla="*/ 2927129 h 3370881"/>
                          <a:gd name="connsiteX466" fmla="*/ 322729 w 2657256"/>
                          <a:gd name="connsiteY466" fmla="*/ 2985399 h 3370881"/>
                          <a:gd name="connsiteX467" fmla="*/ 327212 w 2657256"/>
                          <a:gd name="connsiteY467" fmla="*/ 3012293 h 3370881"/>
                          <a:gd name="connsiteX468" fmla="*/ 331694 w 2657256"/>
                          <a:gd name="connsiteY468" fmla="*/ 3043670 h 3370881"/>
                          <a:gd name="connsiteX469" fmla="*/ 345141 w 2657256"/>
                          <a:gd name="connsiteY469" fmla="*/ 3070564 h 3370881"/>
                          <a:gd name="connsiteX470" fmla="*/ 367553 w 2657256"/>
                          <a:gd name="connsiteY470" fmla="*/ 3124352 h 3370881"/>
                          <a:gd name="connsiteX471" fmla="*/ 381000 w 2657256"/>
                          <a:gd name="connsiteY471" fmla="*/ 3182623 h 3370881"/>
                          <a:gd name="connsiteX472" fmla="*/ 389965 w 2657256"/>
                          <a:gd name="connsiteY472" fmla="*/ 3196070 h 3370881"/>
                          <a:gd name="connsiteX473" fmla="*/ 394447 w 2657256"/>
                          <a:gd name="connsiteY473" fmla="*/ 3213999 h 3370881"/>
                          <a:gd name="connsiteX474" fmla="*/ 412376 w 2657256"/>
                          <a:gd name="connsiteY474" fmla="*/ 3245376 h 3370881"/>
                          <a:gd name="connsiteX475" fmla="*/ 416859 w 2657256"/>
                          <a:gd name="connsiteY475" fmla="*/ 3258823 h 3370881"/>
                          <a:gd name="connsiteX476" fmla="*/ 425823 w 2657256"/>
                          <a:gd name="connsiteY476" fmla="*/ 3272270 h 3370881"/>
                          <a:gd name="connsiteX477" fmla="*/ 439270 w 2657256"/>
                          <a:gd name="connsiteY477" fmla="*/ 3303646 h 3370881"/>
                          <a:gd name="connsiteX478" fmla="*/ 439270 w 2657256"/>
                          <a:gd name="connsiteY478" fmla="*/ 3352952 h 3370881"/>
                          <a:gd name="connsiteX479" fmla="*/ 430306 w 2657256"/>
                          <a:gd name="connsiteY479" fmla="*/ 3366399 h 3370881"/>
                          <a:gd name="connsiteX480" fmla="*/ 412376 w 2657256"/>
                          <a:gd name="connsiteY480" fmla="*/ 3370881 h 3370881"/>
                          <a:gd name="connsiteX481" fmla="*/ 295835 w 2657256"/>
                          <a:gd name="connsiteY481" fmla="*/ 3357434 h 3370881"/>
                          <a:gd name="connsiteX482" fmla="*/ 264459 w 2657256"/>
                          <a:gd name="connsiteY482" fmla="*/ 3276752 h 3370881"/>
                          <a:gd name="connsiteX483" fmla="*/ 259976 w 2657256"/>
                          <a:gd name="connsiteY483" fmla="*/ 3240893 h 3370881"/>
                          <a:gd name="connsiteX484" fmla="*/ 246529 w 2657256"/>
                          <a:gd name="connsiteY484" fmla="*/ 3178140 h 3370881"/>
                          <a:gd name="connsiteX485" fmla="*/ 237565 w 2657256"/>
                          <a:gd name="connsiteY485" fmla="*/ 3084011 h 3370881"/>
                          <a:gd name="connsiteX486" fmla="*/ 228600 w 2657256"/>
                          <a:gd name="connsiteY486" fmla="*/ 3057117 h 3370881"/>
                          <a:gd name="connsiteX487" fmla="*/ 219635 w 2657256"/>
                          <a:gd name="connsiteY487" fmla="*/ 3021258 h 3370881"/>
                          <a:gd name="connsiteX488" fmla="*/ 206188 w 2657256"/>
                          <a:gd name="connsiteY488" fmla="*/ 2980917 h 3370881"/>
                          <a:gd name="connsiteX489" fmla="*/ 201706 w 2657256"/>
                          <a:gd name="connsiteY489" fmla="*/ 2949540 h 3370881"/>
                          <a:gd name="connsiteX490" fmla="*/ 197223 w 2657256"/>
                          <a:gd name="connsiteY490" fmla="*/ 2927129 h 3370881"/>
                          <a:gd name="connsiteX491" fmla="*/ 192741 w 2657256"/>
                          <a:gd name="connsiteY491" fmla="*/ 2891270 h 3370881"/>
                          <a:gd name="connsiteX492" fmla="*/ 188259 w 2657256"/>
                          <a:gd name="connsiteY492" fmla="*/ 2850929 h 3370881"/>
                          <a:gd name="connsiteX493" fmla="*/ 179294 w 2657256"/>
                          <a:gd name="connsiteY493" fmla="*/ 2824034 h 3370881"/>
                          <a:gd name="connsiteX494" fmla="*/ 165847 w 2657256"/>
                          <a:gd name="connsiteY494" fmla="*/ 2774729 h 3370881"/>
                          <a:gd name="connsiteX495" fmla="*/ 161365 w 2657256"/>
                          <a:gd name="connsiteY495" fmla="*/ 2747834 h 3370881"/>
                          <a:gd name="connsiteX496" fmla="*/ 156882 w 2657256"/>
                          <a:gd name="connsiteY496" fmla="*/ 2559576 h 3370881"/>
                          <a:gd name="connsiteX497" fmla="*/ 152400 w 2657256"/>
                          <a:gd name="connsiteY497" fmla="*/ 2519234 h 3370881"/>
                          <a:gd name="connsiteX498" fmla="*/ 143435 w 2657256"/>
                          <a:gd name="connsiteY498" fmla="*/ 2384764 h 3370881"/>
                          <a:gd name="connsiteX499" fmla="*/ 129988 w 2657256"/>
                          <a:gd name="connsiteY499" fmla="*/ 2344423 h 3370881"/>
                          <a:gd name="connsiteX500" fmla="*/ 125506 w 2657256"/>
                          <a:gd name="connsiteY500" fmla="*/ 2330976 h 3370881"/>
                          <a:gd name="connsiteX501" fmla="*/ 138953 w 2657256"/>
                          <a:gd name="connsiteY501" fmla="*/ 2313046 h 3370881"/>
                          <a:gd name="connsiteX502" fmla="*/ 152400 w 2657256"/>
                          <a:gd name="connsiteY502" fmla="*/ 2304081 h 3370881"/>
                          <a:gd name="connsiteX503" fmla="*/ 170329 w 2657256"/>
                          <a:gd name="connsiteY503" fmla="*/ 2259258 h 3370881"/>
                          <a:gd name="connsiteX504" fmla="*/ 188259 w 2657256"/>
                          <a:gd name="connsiteY504" fmla="*/ 2223399 h 3370881"/>
                          <a:gd name="connsiteX505" fmla="*/ 206188 w 2657256"/>
                          <a:gd name="connsiteY505" fmla="*/ 2187540 h 3370881"/>
                          <a:gd name="connsiteX506" fmla="*/ 210670 w 2657256"/>
                          <a:gd name="connsiteY506" fmla="*/ 2174093 h 3370881"/>
                          <a:gd name="connsiteX507" fmla="*/ 219635 w 2657256"/>
                          <a:gd name="connsiteY507" fmla="*/ 2115823 h 3370881"/>
                          <a:gd name="connsiteX508" fmla="*/ 210670 w 2657256"/>
                          <a:gd name="connsiteY508" fmla="*/ 1958940 h 3370881"/>
                          <a:gd name="connsiteX509" fmla="*/ 192741 w 2657256"/>
                          <a:gd name="connsiteY509" fmla="*/ 1923081 h 3370881"/>
                          <a:gd name="connsiteX510" fmla="*/ 179294 w 2657256"/>
                          <a:gd name="connsiteY510" fmla="*/ 1891705 h 3370881"/>
                          <a:gd name="connsiteX511" fmla="*/ 165847 w 2657256"/>
                          <a:gd name="connsiteY511" fmla="*/ 1864811 h 3370881"/>
                          <a:gd name="connsiteX512" fmla="*/ 152400 w 2657256"/>
                          <a:gd name="connsiteY512" fmla="*/ 1833434 h 3370881"/>
                          <a:gd name="connsiteX513" fmla="*/ 143435 w 2657256"/>
                          <a:gd name="connsiteY513" fmla="*/ 1819987 h 3370881"/>
                          <a:gd name="connsiteX514" fmla="*/ 107576 w 2657256"/>
                          <a:gd name="connsiteY514" fmla="*/ 1784129 h 3370881"/>
                          <a:gd name="connsiteX515" fmla="*/ 94129 w 2657256"/>
                          <a:gd name="connsiteY515" fmla="*/ 1779646 h 3370881"/>
                          <a:gd name="connsiteX516" fmla="*/ 71718 w 2657256"/>
                          <a:gd name="connsiteY516" fmla="*/ 1770681 h 3370881"/>
                          <a:gd name="connsiteX517" fmla="*/ 58270 w 2657256"/>
                          <a:gd name="connsiteY517" fmla="*/ 1761717 h 3370881"/>
                          <a:gd name="connsiteX518" fmla="*/ 26894 w 2657256"/>
                          <a:gd name="connsiteY518" fmla="*/ 1730340 h 3370881"/>
                          <a:gd name="connsiteX519" fmla="*/ 0 w 2657256"/>
                          <a:gd name="connsiteY519" fmla="*/ 1707929 h 3370881"/>
                          <a:gd name="connsiteX0" fmla="*/ 0 w 2657256"/>
                          <a:gd name="connsiteY0" fmla="*/ 1707929 h 3370881"/>
                          <a:gd name="connsiteX1" fmla="*/ 22412 w 2657256"/>
                          <a:gd name="connsiteY1" fmla="*/ 1698964 h 3370881"/>
                          <a:gd name="connsiteX2" fmla="*/ 31376 w 2657256"/>
                          <a:gd name="connsiteY2" fmla="*/ 1681034 h 3370881"/>
                          <a:gd name="connsiteX3" fmla="*/ 44823 w 2657256"/>
                          <a:gd name="connsiteY3" fmla="*/ 1672070 h 3370881"/>
                          <a:gd name="connsiteX4" fmla="*/ 58270 w 2657256"/>
                          <a:gd name="connsiteY4" fmla="*/ 1654140 h 3370881"/>
                          <a:gd name="connsiteX5" fmla="*/ 76200 w 2657256"/>
                          <a:gd name="connsiteY5" fmla="*/ 1645176 h 3370881"/>
                          <a:gd name="connsiteX6" fmla="*/ 98612 w 2657256"/>
                          <a:gd name="connsiteY6" fmla="*/ 1636211 h 3370881"/>
                          <a:gd name="connsiteX7" fmla="*/ 125506 w 2657256"/>
                          <a:gd name="connsiteY7" fmla="*/ 1627246 h 3370881"/>
                          <a:gd name="connsiteX8" fmla="*/ 152400 w 2657256"/>
                          <a:gd name="connsiteY8" fmla="*/ 1609317 h 3370881"/>
                          <a:gd name="connsiteX9" fmla="*/ 170329 w 2657256"/>
                          <a:gd name="connsiteY9" fmla="*/ 1600352 h 3370881"/>
                          <a:gd name="connsiteX10" fmla="*/ 188259 w 2657256"/>
                          <a:gd name="connsiteY10" fmla="*/ 1582423 h 3370881"/>
                          <a:gd name="connsiteX11" fmla="*/ 228600 w 2657256"/>
                          <a:gd name="connsiteY11" fmla="*/ 1564493 h 3370881"/>
                          <a:gd name="connsiteX12" fmla="*/ 255494 w 2657256"/>
                          <a:gd name="connsiteY12" fmla="*/ 1546564 h 3370881"/>
                          <a:gd name="connsiteX13" fmla="*/ 300318 w 2657256"/>
                          <a:gd name="connsiteY13" fmla="*/ 1524152 h 3370881"/>
                          <a:gd name="connsiteX14" fmla="*/ 313765 w 2657256"/>
                          <a:gd name="connsiteY14" fmla="*/ 1515187 h 3370881"/>
                          <a:gd name="connsiteX15" fmla="*/ 340659 w 2657256"/>
                          <a:gd name="connsiteY15" fmla="*/ 1510705 h 3370881"/>
                          <a:gd name="connsiteX16" fmla="*/ 363070 w 2657256"/>
                          <a:gd name="connsiteY16" fmla="*/ 1506223 h 3370881"/>
                          <a:gd name="connsiteX17" fmla="*/ 389965 w 2657256"/>
                          <a:gd name="connsiteY17" fmla="*/ 1501740 h 3370881"/>
                          <a:gd name="connsiteX18" fmla="*/ 425823 w 2657256"/>
                          <a:gd name="connsiteY18" fmla="*/ 1497258 h 3370881"/>
                          <a:gd name="connsiteX19" fmla="*/ 470647 w 2657256"/>
                          <a:gd name="connsiteY19" fmla="*/ 1488293 h 3370881"/>
                          <a:gd name="connsiteX20" fmla="*/ 515470 w 2657256"/>
                          <a:gd name="connsiteY20" fmla="*/ 1479329 h 3370881"/>
                          <a:gd name="connsiteX21" fmla="*/ 528918 w 2657256"/>
                          <a:gd name="connsiteY21" fmla="*/ 1470364 h 3370881"/>
                          <a:gd name="connsiteX22" fmla="*/ 600635 w 2657256"/>
                          <a:gd name="connsiteY22" fmla="*/ 1456917 h 3370881"/>
                          <a:gd name="connsiteX23" fmla="*/ 690282 w 2657256"/>
                          <a:gd name="connsiteY23" fmla="*/ 1447952 h 3370881"/>
                          <a:gd name="connsiteX24" fmla="*/ 793376 w 2657256"/>
                          <a:gd name="connsiteY24" fmla="*/ 1452434 h 3370881"/>
                          <a:gd name="connsiteX25" fmla="*/ 874059 w 2657256"/>
                          <a:gd name="connsiteY25" fmla="*/ 1465881 h 3370881"/>
                          <a:gd name="connsiteX26" fmla="*/ 914400 w 2657256"/>
                          <a:gd name="connsiteY26" fmla="*/ 1470364 h 3370881"/>
                          <a:gd name="connsiteX27" fmla="*/ 1030941 w 2657256"/>
                          <a:gd name="connsiteY27" fmla="*/ 1483811 h 3370881"/>
                          <a:gd name="connsiteX28" fmla="*/ 1151965 w 2657256"/>
                          <a:gd name="connsiteY28" fmla="*/ 1492776 h 3370881"/>
                          <a:gd name="connsiteX29" fmla="*/ 1281953 w 2657256"/>
                          <a:gd name="connsiteY29" fmla="*/ 1501740 h 3370881"/>
                          <a:gd name="connsiteX30" fmla="*/ 1465729 w 2657256"/>
                          <a:gd name="connsiteY30" fmla="*/ 1497258 h 3370881"/>
                          <a:gd name="connsiteX31" fmla="*/ 1510553 w 2657256"/>
                          <a:gd name="connsiteY31" fmla="*/ 1492776 h 3370881"/>
                          <a:gd name="connsiteX32" fmla="*/ 1582270 w 2657256"/>
                          <a:gd name="connsiteY32" fmla="*/ 1461399 h 3370881"/>
                          <a:gd name="connsiteX33" fmla="*/ 1604682 w 2657256"/>
                          <a:gd name="connsiteY33" fmla="*/ 1456917 h 3370881"/>
                          <a:gd name="connsiteX34" fmla="*/ 1622612 w 2657256"/>
                          <a:gd name="connsiteY34" fmla="*/ 1447952 h 3370881"/>
                          <a:gd name="connsiteX35" fmla="*/ 1645023 w 2657256"/>
                          <a:gd name="connsiteY35" fmla="*/ 1438987 h 3370881"/>
                          <a:gd name="connsiteX36" fmla="*/ 1662953 w 2657256"/>
                          <a:gd name="connsiteY36" fmla="*/ 1425540 h 3370881"/>
                          <a:gd name="connsiteX37" fmla="*/ 1698812 w 2657256"/>
                          <a:gd name="connsiteY37" fmla="*/ 1407611 h 3370881"/>
                          <a:gd name="connsiteX38" fmla="*/ 1739153 w 2657256"/>
                          <a:gd name="connsiteY38" fmla="*/ 1380717 h 3370881"/>
                          <a:gd name="connsiteX39" fmla="*/ 1752600 w 2657256"/>
                          <a:gd name="connsiteY39" fmla="*/ 1367270 h 3370881"/>
                          <a:gd name="connsiteX40" fmla="*/ 1775012 w 2657256"/>
                          <a:gd name="connsiteY40" fmla="*/ 1353823 h 3370881"/>
                          <a:gd name="connsiteX41" fmla="*/ 1797423 w 2657256"/>
                          <a:gd name="connsiteY41" fmla="*/ 1335893 h 3370881"/>
                          <a:gd name="connsiteX42" fmla="*/ 1810870 w 2657256"/>
                          <a:gd name="connsiteY42" fmla="*/ 1304517 h 3370881"/>
                          <a:gd name="connsiteX43" fmla="*/ 1815353 w 2657256"/>
                          <a:gd name="connsiteY43" fmla="*/ 1291070 h 3370881"/>
                          <a:gd name="connsiteX44" fmla="*/ 1801906 w 2657256"/>
                          <a:gd name="connsiteY44" fmla="*/ 1138670 h 3370881"/>
                          <a:gd name="connsiteX45" fmla="*/ 1792941 w 2657256"/>
                          <a:gd name="connsiteY45" fmla="*/ 1125223 h 3370881"/>
                          <a:gd name="connsiteX46" fmla="*/ 1757082 w 2657256"/>
                          <a:gd name="connsiteY46" fmla="*/ 1093846 h 3370881"/>
                          <a:gd name="connsiteX47" fmla="*/ 1730188 w 2657256"/>
                          <a:gd name="connsiteY47" fmla="*/ 1066952 h 3370881"/>
                          <a:gd name="connsiteX48" fmla="*/ 1703294 w 2657256"/>
                          <a:gd name="connsiteY48" fmla="*/ 1049023 h 3370881"/>
                          <a:gd name="connsiteX49" fmla="*/ 1622612 w 2657256"/>
                          <a:gd name="connsiteY49" fmla="*/ 1053505 h 3370881"/>
                          <a:gd name="connsiteX50" fmla="*/ 1595718 w 2657256"/>
                          <a:gd name="connsiteY50" fmla="*/ 1062470 h 3370881"/>
                          <a:gd name="connsiteX51" fmla="*/ 1573306 w 2657256"/>
                          <a:gd name="connsiteY51" fmla="*/ 1066952 h 3370881"/>
                          <a:gd name="connsiteX52" fmla="*/ 1453385 w 2657256"/>
                          <a:gd name="connsiteY52" fmla="*/ 1082761 h 3370881"/>
                          <a:gd name="connsiteX53" fmla="*/ 1326776 w 2657256"/>
                          <a:gd name="connsiteY53" fmla="*/ 1062470 h 3370881"/>
                          <a:gd name="connsiteX54" fmla="*/ 1308847 w 2657256"/>
                          <a:gd name="connsiteY54" fmla="*/ 1057987 h 3370881"/>
                          <a:gd name="connsiteX55" fmla="*/ 1277470 w 2657256"/>
                          <a:gd name="connsiteY55" fmla="*/ 1053505 h 3370881"/>
                          <a:gd name="connsiteX56" fmla="*/ 1259541 w 2657256"/>
                          <a:gd name="connsiteY56" fmla="*/ 1049023 h 3370881"/>
                          <a:gd name="connsiteX57" fmla="*/ 1232647 w 2657256"/>
                          <a:gd name="connsiteY57" fmla="*/ 1044540 h 3370881"/>
                          <a:gd name="connsiteX58" fmla="*/ 1053353 w 2657256"/>
                          <a:gd name="connsiteY58" fmla="*/ 1049023 h 3370881"/>
                          <a:gd name="connsiteX59" fmla="*/ 1035423 w 2657256"/>
                          <a:gd name="connsiteY59" fmla="*/ 1053505 h 3370881"/>
                          <a:gd name="connsiteX60" fmla="*/ 1008529 w 2657256"/>
                          <a:gd name="connsiteY60" fmla="*/ 1057987 h 3370881"/>
                          <a:gd name="connsiteX61" fmla="*/ 995082 w 2657256"/>
                          <a:gd name="connsiteY61" fmla="*/ 1062470 h 3370881"/>
                          <a:gd name="connsiteX62" fmla="*/ 945776 w 2657256"/>
                          <a:gd name="connsiteY62" fmla="*/ 1031093 h 3370881"/>
                          <a:gd name="connsiteX63" fmla="*/ 941294 w 2657256"/>
                          <a:gd name="connsiteY63" fmla="*/ 1017646 h 3370881"/>
                          <a:gd name="connsiteX64" fmla="*/ 932329 w 2657256"/>
                          <a:gd name="connsiteY64" fmla="*/ 919034 h 3370881"/>
                          <a:gd name="connsiteX65" fmla="*/ 914400 w 2657256"/>
                          <a:gd name="connsiteY65" fmla="*/ 901105 h 3370881"/>
                          <a:gd name="connsiteX66" fmla="*/ 918882 w 2657256"/>
                          <a:gd name="connsiteY66" fmla="*/ 869729 h 3370881"/>
                          <a:gd name="connsiteX67" fmla="*/ 941294 w 2657256"/>
                          <a:gd name="connsiteY67" fmla="*/ 865246 h 3370881"/>
                          <a:gd name="connsiteX68" fmla="*/ 959223 w 2657256"/>
                          <a:gd name="connsiteY68" fmla="*/ 851799 h 3370881"/>
                          <a:gd name="connsiteX69" fmla="*/ 990600 w 2657256"/>
                          <a:gd name="connsiteY69" fmla="*/ 847317 h 3370881"/>
                          <a:gd name="connsiteX70" fmla="*/ 1129553 w 2657256"/>
                          <a:gd name="connsiteY70" fmla="*/ 838352 h 3370881"/>
                          <a:gd name="connsiteX71" fmla="*/ 1147482 w 2657256"/>
                          <a:gd name="connsiteY71" fmla="*/ 829387 h 3370881"/>
                          <a:gd name="connsiteX72" fmla="*/ 1178859 w 2657256"/>
                          <a:gd name="connsiteY72" fmla="*/ 806976 h 3370881"/>
                          <a:gd name="connsiteX73" fmla="*/ 1192306 w 2657256"/>
                          <a:gd name="connsiteY73" fmla="*/ 793529 h 3370881"/>
                          <a:gd name="connsiteX74" fmla="*/ 1214718 w 2657256"/>
                          <a:gd name="connsiteY74" fmla="*/ 784564 h 3370881"/>
                          <a:gd name="connsiteX75" fmla="*/ 1241612 w 2657256"/>
                          <a:gd name="connsiteY75" fmla="*/ 771117 h 3370881"/>
                          <a:gd name="connsiteX76" fmla="*/ 1277470 w 2657256"/>
                          <a:gd name="connsiteY76" fmla="*/ 753187 h 3370881"/>
                          <a:gd name="connsiteX77" fmla="*/ 1295400 w 2657256"/>
                          <a:gd name="connsiteY77" fmla="*/ 730776 h 3370881"/>
                          <a:gd name="connsiteX78" fmla="*/ 1317812 w 2657256"/>
                          <a:gd name="connsiteY78" fmla="*/ 708364 h 3370881"/>
                          <a:gd name="connsiteX79" fmla="*/ 1353670 w 2657256"/>
                          <a:gd name="connsiteY79" fmla="*/ 663540 h 3370881"/>
                          <a:gd name="connsiteX80" fmla="*/ 1371600 w 2657256"/>
                          <a:gd name="connsiteY80" fmla="*/ 636646 h 3370881"/>
                          <a:gd name="connsiteX81" fmla="*/ 1380565 w 2657256"/>
                          <a:gd name="connsiteY81" fmla="*/ 596305 h 3370881"/>
                          <a:gd name="connsiteX82" fmla="*/ 1385047 w 2657256"/>
                          <a:gd name="connsiteY82" fmla="*/ 582858 h 3370881"/>
                          <a:gd name="connsiteX83" fmla="*/ 1380565 w 2657256"/>
                          <a:gd name="connsiteY83" fmla="*/ 533552 h 3370881"/>
                          <a:gd name="connsiteX84" fmla="*/ 1367118 w 2657256"/>
                          <a:gd name="connsiteY84" fmla="*/ 524587 h 3370881"/>
                          <a:gd name="connsiteX85" fmla="*/ 1349188 w 2657256"/>
                          <a:gd name="connsiteY85" fmla="*/ 520105 h 3370881"/>
                          <a:gd name="connsiteX86" fmla="*/ 1326776 w 2657256"/>
                          <a:gd name="connsiteY86" fmla="*/ 511140 h 3370881"/>
                          <a:gd name="connsiteX87" fmla="*/ 1281953 w 2657256"/>
                          <a:gd name="connsiteY87" fmla="*/ 515623 h 3370881"/>
                          <a:gd name="connsiteX88" fmla="*/ 1250576 w 2657256"/>
                          <a:gd name="connsiteY88" fmla="*/ 529070 h 3370881"/>
                          <a:gd name="connsiteX89" fmla="*/ 1210235 w 2657256"/>
                          <a:gd name="connsiteY89" fmla="*/ 542517 h 3370881"/>
                          <a:gd name="connsiteX90" fmla="*/ 1183341 w 2657256"/>
                          <a:gd name="connsiteY90" fmla="*/ 555964 h 3370881"/>
                          <a:gd name="connsiteX91" fmla="*/ 1160929 w 2657256"/>
                          <a:gd name="connsiteY91" fmla="*/ 569411 h 3370881"/>
                          <a:gd name="connsiteX92" fmla="*/ 1134035 w 2657256"/>
                          <a:gd name="connsiteY92" fmla="*/ 578376 h 3370881"/>
                          <a:gd name="connsiteX93" fmla="*/ 1111623 w 2657256"/>
                          <a:gd name="connsiteY93" fmla="*/ 587340 h 3370881"/>
                          <a:gd name="connsiteX94" fmla="*/ 1084729 w 2657256"/>
                          <a:gd name="connsiteY94" fmla="*/ 596305 h 3370881"/>
                          <a:gd name="connsiteX95" fmla="*/ 986118 w 2657256"/>
                          <a:gd name="connsiteY95" fmla="*/ 591823 h 3370881"/>
                          <a:gd name="connsiteX96" fmla="*/ 927847 w 2657256"/>
                          <a:gd name="connsiteY96" fmla="*/ 578376 h 3370881"/>
                          <a:gd name="connsiteX97" fmla="*/ 896470 w 2657256"/>
                          <a:gd name="connsiteY97" fmla="*/ 555964 h 3370881"/>
                          <a:gd name="connsiteX98" fmla="*/ 883023 w 2657256"/>
                          <a:gd name="connsiteY98" fmla="*/ 546999 h 3370881"/>
                          <a:gd name="connsiteX99" fmla="*/ 865094 w 2657256"/>
                          <a:gd name="connsiteY99" fmla="*/ 497693 h 3370881"/>
                          <a:gd name="connsiteX100" fmla="*/ 869576 w 2657256"/>
                          <a:gd name="connsiteY100" fmla="*/ 403564 h 3370881"/>
                          <a:gd name="connsiteX101" fmla="*/ 874059 w 2657256"/>
                          <a:gd name="connsiteY101" fmla="*/ 385634 h 3370881"/>
                          <a:gd name="connsiteX102" fmla="*/ 883023 w 2657256"/>
                          <a:gd name="connsiteY102" fmla="*/ 372187 h 3370881"/>
                          <a:gd name="connsiteX103" fmla="*/ 909918 w 2657256"/>
                          <a:gd name="connsiteY103" fmla="*/ 363223 h 3370881"/>
                          <a:gd name="connsiteX104" fmla="*/ 914400 w 2657256"/>
                          <a:gd name="connsiteY104" fmla="*/ 385634 h 3370881"/>
                          <a:gd name="connsiteX105" fmla="*/ 909918 w 2657256"/>
                          <a:gd name="connsiteY105" fmla="*/ 408046 h 3370881"/>
                          <a:gd name="connsiteX106" fmla="*/ 900953 w 2657256"/>
                          <a:gd name="connsiteY106" fmla="*/ 466317 h 3370881"/>
                          <a:gd name="connsiteX107" fmla="*/ 905435 w 2657256"/>
                          <a:gd name="connsiteY107" fmla="*/ 515623 h 3370881"/>
                          <a:gd name="connsiteX108" fmla="*/ 932329 w 2657256"/>
                          <a:gd name="connsiteY108" fmla="*/ 551481 h 3370881"/>
                          <a:gd name="connsiteX109" fmla="*/ 954741 w 2657256"/>
                          <a:gd name="connsiteY109" fmla="*/ 560446 h 3370881"/>
                          <a:gd name="connsiteX110" fmla="*/ 972670 w 2657256"/>
                          <a:gd name="connsiteY110" fmla="*/ 569411 h 3370881"/>
                          <a:gd name="connsiteX111" fmla="*/ 1066800 w 2657256"/>
                          <a:gd name="connsiteY111" fmla="*/ 564929 h 3370881"/>
                          <a:gd name="connsiteX112" fmla="*/ 1111623 w 2657256"/>
                          <a:gd name="connsiteY112" fmla="*/ 551481 h 3370881"/>
                          <a:gd name="connsiteX113" fmla="*/ 1129553 w 2657256"/>
                          <a:gd name="connsiteY113" fmla="*/ 538034 h 3370881"/>
                          <a:gd name="connsiteX114" fmla="*/ 1156447 w 2657256"/>
                          <a:gd name="connsiteY114" fmla="*/ 511140 h 3370881"/>
                          <a:gd name="connsiteX115" fmla="*/ 1160929 w 2657256"/>
                          <a:gd name="connsiteY115" fmla="*/ 493211 h 3370881"/>
                          <a:gd name="connsiteX116" fmla="*/ 1178859 w 2657256"/>
                          <a:gd name="connsiteY116" fmla="*/ 331846 h 3370881"/>
                          <a:gd name="connsiteX117" fmla="*/ 1215315 w 2657256"/>
                          <a:gd name="connsiteY117" fmla="*/ 270289 h 3370881"/>
                          <a:gd name="connsiteX118" fmla="*/ 1214718 w 2657256"/>
                          <a:gd name="connsiteY118" fmla="*/ 367705 h 3370881"/>
                          <a:gd name="connsiteX119" fmla="*/ 1201270 w 2657256"/>
                          <a:gd name="connsiteY119" fmla="*/ 412529 h 3370881"/>
                          <a:gd name="connsiteX120" fmla="*/ 1210235 w 2657256"/>
                          <a:gd name="connsiteY120" fmla="*/ 461834 h 3370881"/>
                          <a:gd name="connsiteX121" fmla="*/ 1214718 w 2657256"/>
                          <a:gd name="connsiteY121" fmla="*/ 475281 h 3370881"/>
                          <a:gd name="connsiteX122" fmla="*/ 1228165 w 2657256"/>
                          <a:gd name="connsiteY122" fmla="*/ 484246 h 3370881"/>
                          <a:gd name="connsiteX123" fmla="*/ 1250576 w 2657256"/>
                          <a:gd name="connsiteY123" fmla="*/ 502176 h 3370881"/>
                          <a:gd name="connsiteX124" fmla="*/ 1317812 w 2657256"/>
                          <a:gd name="connsiteY124" fmla="*/ 497693 h 3370881"/>
                          <a:gd name="connsiteX125" fmla="*/ 1353670 w 2657256"/>
                          <a:gd name="connsiteY125" fmla="*/ 488729 h 3370881"/>
                          <a:gd name="connsiteX126" fmla="*/ 1506070 w 2657256"/>
                          <a:gd name="connsiteY126" fmla="*/ 457352 h 3370881"/>
                          <a:gd name="connsiteX127" fmla="*/ 1550894 w 2657256"/>
                          <a:gd name="connsiteY127" fmla="*/ 430458 h 3370881"/>
                          <a:gd name="connsiteX128" fmla="*/ 1564341 w 2657256"/>
                          <a:gd name="connsiteY128" fmla="*/ 417011 h 3370881"/>
                          <a:gd name="connsiteX129" fmla="*/ 1586753 w 2657256"/>
                          <a:gd name="connsiteY129" fmla="*/ 399081 h 3370881"/>
                          <a:gd name="connsiteX130" fmla="*/ 1595718 w 2657256"/>
                          <a:gd name="connsiteY130" fmla="*/ 381152 h 3370881"/>
                          <a:gd name="connsiteX131" fmla="*/ 1600200 w 2657256"/>
                          <a:gd name="connsiteY131" fmla="*/ 363223 h 3370881"/>
                          <a:gd name="connsiteX132" fmla="*/ 1609165 w 2657256"/>
                          <a:gd name="connsiteY132" fmla="*/ 313917 h 3370881"/>
                          <a:gd name="connsiteX133" fmla="*/ 1537447 w 2657256"/>
                          <a:gd name="connsiteY133" fmla="*/ 188411 h 3370881"/>
                          <a:gd name="connsiteX134" fmla="*/ 1613647 w 2657256"/>
                          <a:gd name="connsiteY134" fmla="*/ 399081 h 3370881"/>
                          <a:gd name="connsiteX135" fmla="*/ 1627094 w 2657256"/>
                          <a:gd name="connsiteY135" fmla="*/ 417011 h 3370881"/>
                          <a:gd name="connsiteX136" fmla="*/ 1658470 w 2657256"/>
                          <a:gd name="connsiteY136" fmla="*/ 412529 h 3370881"/>
                          <a:gd name="connsiteX137" fmla="*/ 1685365 w 2657256"/>
                          <a:gd name="connsiteY137" fmla="*/ 390117 h 3370881"/>
                          <a:gd name="connsiteX138" fmla="*/ 1694329 w 2657256"/>
                          <a:gd name="connsiteY138" fmla="*/ 376670 h 3370881"/>
                          <a:gd name="connsiteX139" fmla="*/ 1734670 w 2657256"/>
                          <a:gd name="connsiteY139" fmla="*/ 354258 h 3370881"/>
                          <a:gd name="connsiteX140" fmla="*/ 1743635 w 2657256"/>
                          <a:gd name="connsiteY140" fmla="*/ 340811 h 3370881"/>
                          <a:gd name="connsiteX141" fmla="*/ 1757082 w 2657256"/>
                          <a:gd name="connsiteY141" fmla="*/ 336329 h 3370881"/>
                          <a:gd name="connsiteX142" fmla="*/ 1808984 w 2657256"/>
                          <a:gd name="connsiteY142" fmla="*/ 249641 h 3370881"/>
                          <a:gd name="connsiteX143" fmla="*/ 1899621 w 2657256"/>
                          <a:gd name="connsiteY143" fmla="*/ 211719 h 3370881"/>
                          <a:gd name="connsiteX144" fmla="*/ 1772023 w 2657256"/>
                          <a:gd name="connsiteY144" fmla="*/ 77249 h 3370881"/>
                          <a:gd name="connsiteX145" fmla="*/ 1900425 w 2657256"/>
                          <a:gd name="connsiteY145" fmla="*/ 214081 h 3370881"/>
                          <a:gd name="connsiteX146" fmla="*/ 1874221 w 2657256"/>
                          <a:gd name="connsiteY146" fmla="*/ 318698 h 3370881"/>
                          <a:gd name="connsiteX147" fmla="*/ 1788459 w 2657256"/>
                          <a:gd name="connsiteY147" fmla="*/ 367705 h 3370881"/>
                          <a:gd name="connsiteX148" fmla="*/ 1761565 w 2657256"/>
                          <a:gd name="connsiteY148" fmla="*/ 390117 h 3370881"/>
                          <a:gd name="connsiteX149" fmla="*/ 1783976 w 2657256"/>
                          <a:gd name="connsiteY149" fmla="*/ 399081 h 3370881"/>
                          <a:gd name="connsiteX150" fmla="*/ 1878106 w 2657256"/>
                          <a:gd name="connsiteY150" fmla="*/ 390117 h 3370881"/>
                          <a:gd name="connsiteX151" fmla="*/ 1891553 w 2657256"/>
                          <a:gd name="connsiteY151" fmla="*/ 381152 h 3370881"/>
                          <a:gd name="connsiteX152" fmla="*/ 1918447 w 2657256"/>
                          <a:gd name="connsiteY152" fmla="*/ 372187 h 3370881"/>
                          <a:gd name="connsiteX153" fmla="*/ 1940859 w 2657256"/>
                          <a:gd name="connsiteY153" fmla="*/ 358740 h 3370881"/>
                          <a:gd name="connsiteX154" fmla="*/ 1954306 w 2657256"/>
                          <a:gd name="connsiteY154" fmla="*/ 354258 h 3370881"/>
                          <a:gd name="connsiteX155" fmla="*/ 2166172 w 2657256"/>
                          <a:gd name="connsiteY155" fmla="*/ 215604 h 3370881"/>
                          <a:gd name="connsiteX156" fmla="*/ 2069054 w 2657256"/>
                          <a:gd name="connsiteY156" fmla="*/ 40493 h 3370881"/>
                          <a:gd name="connsiteX157" fmla="*/ 2078225 w 2657256"/>
                          <a:gd name="connsiteY157" fmla="*/ 188681 h 3370881"/>
                          <a:gd name="connsiteX158" fmla="*/ 1999129 w 2657256"/>
                          <a:gd name="connsiteY158" fmla="*/ 358740 h 3370881"/>
                          <a:gd name="connsiteX159" fmla="*/ 1994647 w 2657256"/>
                          <a:gd name="connsiteY159" fmla="*/ 372187 h 3370881"/>
                          <a:gd name="connsiteX160" fmla="*/ 2039470 w 2657256"/>
                          <a:gd name="connsiteY160" fmla="*/ 390117 h 3370881"/>
                          <a:gd name="connsiteX161" fmla="*/ 2115670 w 2657256"/>
                          <a:gd name="connsiteY161" fmla="*/ 390117 h 3370881"/>
                          <a:gd name="connsiteX162" fmla="*/ 2160494 w 2657256"/>
                          <a:gd name="connsiteY162" fmla="*/ 376670 h 3370881"/>
                          <a:gd name="connsiteX163" fmla="*/ 2191870 w 2657256"/>
                          <a:gd name="connsiteY163" fmla="*/ 363223 h 3370881"/>
                          <a:gd name="connsiteX164" fmla="*/ 2205318 w 2657256"/>
                          <a:gd name="connsiteY164" fmla="*/ 358740 h 3370881"/>
                          <a:gd name="connsiteX165" fmla="*/ 2232212 w 2657256"/>
                          <a:gd name="connsiteY165" fmla="*/ 340811 h 3370881"/>
                          <a:gd name="connsiteX166" fmla="*/ 2312894 w 2657256"/>
                          <a:gd name="connsiteY166" fmla="*/ 183929 h 3370881"/>
                          <a:gd name="connsiteX167" fmla="*/ 2339788 w 2657256"/>
                          <a:gd name="connsiteY167" fmla="*/ 151 h 3370881"/>
                          <a:gd name="connsiteX168" fmla="*/ 2357718 w 2657256"/>
                          <a:gd name="connsiteY168" fmla="*/ 215305 h 3370881"/>
                          <a:gd name="connsiteX169" fmla="*/ 2254623 w 2657256"/>
                          <a:gd name="connsiteY169" fmla="*/ 376670 h 3370881"/>
                          <a:gd name="connsiteX170" fmla="*/ 2245659 w 2657256"/>
                          <a:gd name="connsiteY170" fmla="*/ 390117 h 3370881"/>
                          <a:gd name="connsiteX171" fmla="*/ 2254623 w 2657256"/>
                          <a:gd name="connsiteY171" fmla="*/ 403564 h 3370881"/>
                          <a:gd name="connsiteX172" fmla="*/ 2353235 w 2657256"/>
                          <a:gd name="connsiteY172" fmla="*/ 399081 h 3370881"/>
                          <a:gd name="connsiteX173" fmla="*/ 2366682 w 2657256"/>
                          <a:gd name="connsiteY173" fmla="*/ 394599 h 3370881"/>
                          <a:gd name="connsiteX174" fmla="*/ 2389094 w 2657256"/>
                          <a:gd name="connsiteY174" fmla="*/ 390117 h 3370881"/>
                          <a:gd name="connsiteX175" fmla="*/ 2424953 w 2657256"/>
                          <a:gd name="connsiteY175" fmla="*/ 367705 h 3370881"/>
                          <a:gd name="connsiteX176" fmla="*/ 2528047 w 2657256"/>
                          <a:gd name="connsiteY176" fmla="*/ 292700 h 3370881"/>
                          <a:gd name="connsiteX177" fmla="*/ 2541495 w 2657256"/>
                          <a:gd name="connsiteY177" fmla="*/ 62906 h 3370881"/>
                          <a:gd name="connsiteX178" fmla="*/ 2591304 w 2657256"/>
                          <a:gd name="connsiteY178" fmla="*/ 214081 h 3370881"/>
                          <a:gd name="connsiteX179" fmla="*/ 2612315 w 2657256"/>
                          <a:gd name="connsiteY179" fmla="*/ 290907 h 3370881"/>
                          <a:gd name="connsiteX180" fmla="*/ 2650863 w 2657256"/>
                          <a:gd name="connsiteY180" fmla="*/ 344994 h 3370881"/>
                          <a:gd name="connsiteX181" fmla="*/ 2465294 w 2657256"/>
                          <a:gd name="connsiteY181" fmla="*/ 399081 h 3370881"/>
                          <a:gd name="connsiteX182" fmla="*/ 2442882 w 2657256"/>
                          <a:gd name="connsiteY182" fmla="*/ 403564 h 3370881"/>
                          <a:gd name="connsiteX183" fmla="*/ 2398059 w 2657256"/>
                          <a:gd name="connsiteY183" fmla="*/ 417011 h 3370881"/>
                          <a:gd name="connsiteX184" fmla="*/ 2375647 w 2657256"/>
                          <a:gd name="connsiteY184" fmla="*/ 425976 h 3370881"/>
                          <a:gd name="connsiteX185" fmla="*/ 2357718 w 2657256"/>
                          <a:gd name="connsiteY185" fmla="*/ 430458 h 3370881"/>
                          <a:gd name="connsiteX186" fmla="*/ 2344270 w 2657256"/>
                          <a:gd name="connsiteY186" fmla="*/ 461834 h 3370881"/>
                          <a:gd name="connsiteX187" fmla="*/ 2353235 w 2657256"/>
                          <a:gd name="connsiteY187" fmla="*/ 502176 h 3370881"/>
                          <a:gd name="connsiteX188" fmla="*/ 2362200 w 2657256"/>
                          <a:gd name="connsiteY188" fmla="*/ 515623 h 3370881"/>
                          <a:gd name="connsiteX189" fmla="*/ 2344270 w 2657256"/>
                          <a:gd name="connsiteY189" fmla="*/ 587340 h 3370881"/>
                          <a:gd name="connsiteX190" fmla="*/ 2321859 w 2657256"/>
                          <a:gd name="connsiteY190" fmla="*/ 614234 h 3370881"/>
                          <a:gd name="connsiteX191" fmla="*/ 2308412 w 2657256"/>
                          <a:gd name="connsiteY191" fmla="*/ 636646 h 3370881"/>
                          <a:gd name="connsiteX192" fmla="*/ 2281518 w 2657256"/>
                          <a:gd name="connsiteY192" fmla="*/ 641129 h 3370881"/>
                          <a:gd name="connsiteX193" fmla="*/ 2259106 w 2657256"/>
                          <a:gd name="connsiteY193" fmla="*/ 636646 h 3370881"/>
                          <a:gd name="connsiteX194" fmla="*/ 2277035 w 2657256"/>
                          <a:gd name="connsiteY194" fmla="*/ 578376 h 3370881"/>
                          <a:gd name="connsiteX195" fmla="*/ 2290482 w 2657256"/>
                          <a:gd name="connsiteY195" fmla="*/ 542517 h 3370881"/>
                          <a:gd name="connsiteX196" fmla="*/ 2286000 w 2657256"/>
                          <a:gd name="connsiteY196" fmla="*/ 506658 h 3370881"/>
                          <a:gd name="connsiteX197" fmla="*/ 2245659 w 2657256"/>
                          <a:gd name="connsiteY197" fmla="*/ 448387 h 3370881"/>
                          <a:gd name="connsiteX198" fmla="*/ 2200835 w 2657256"/>
                          <a:gd name="connsiteY198" fmla="*/ 430458 h 3370881"/>
                          <a:gd name="connsiteX199" fmla="*/ 2169459 w 2657256"/>
                          <a:gd name="connsiteY199" fmla="*/ 425976 h 3370881"/>
                          <a:gd name="connsiteX200" fmla="*/ 2102223 w 2657256"/>
                          <a:gd name="connsiteY200" fmla="*/ 430458 h 3370881"/>
                          <a:gd name="connsiteX201" fmla="*/ 2084294 w 2657256"/>
                          <a:gd name="connsiteY201" fmla="*/ 439423 h 3370881"/>
                          <a:gd name="connsiteX202" fmla="*/ 2070847 w 2657256"/>
                          <a:gd name="connsiteY202" fmla="*/ 443905 h 3370881"/>
                          <a:gd name="connsiteX203" fmla="*/ 2061882 w 2657256"/>
                          <a:gd name="connsiteY203" fmla="*/ 461834 h 3370881"/>
                          <a:gd name="connsiteX204" fmla="*/ 2034988 w 2657256"/>
                          <a:gd name="connsiteY204" fmla="*/ 475281 h 3370881"/>
                          <a:gd name="connsiteX205" fmla="*/ 1783976 w 2657256"/>
                          <a:gd name="connsiteY205" fmla="*/ 479764 h 3370881"/>
                          <a:gd name="connsiteX206" fmla="*/ 1766047 w 2657256"/>
                          <a:gd name="connsiteY206" fmla="*/ 488729 h 3370881"/>
                          <a:gd name="connsiteX207" fmla="*/ 1703294 w 2657256"/>
                          <a:gd name="connsiteY207" fmla="*/ 506658 h 3370881"/>
                          <a:gd name="connsiteX208" fmla="*/ 1689847 w 2657256"/>
                          <a:gd name="connsiteY208" fmla="*/ 511140 h 3370881"/>
                          <a:gd name="connsiteX209" fmla="*/ 1676400 w 2657256"/>
                          <a:gd name="connsiteY209" fmla="*/ 520105 h 3370881"/>
                          <a:gd name="connsiteX210" fmla="*/ 1649506 w 2657256"/>
                          <a:gd name="connsiteY210" fmla="*/ 529070 h 3370881"/>
                          <a:gd name="connsiteX211" fmla="*/ 1636059 w 2657256"/>
                          <a:gd name="connsiteY211" fmla="*/ 538034 h 3370881"/>
                          <a:gd name="connsiteX212" fmla="*/ 1622612 w 2657256"/>
                          <a:gd name="connsiteY212" fmla="*/ 551481 h 3370881"/>
                          <a:gd name="connsiteX213" fmla="*/ 1609165 w 2657256"/>
                          <a:gd name="connsiteY213" fmla="*/ 555964 h 3370881"/>
                          <a:gd name="connsiteX214" fmla="*/ 1577788 w 2657256"/>
                          <a:gd name="connsiteY214" fmla="*/ 587340 h 3370881"/>
                          <a:gd name="connsiteX215" fmla="*/ 1568823 w 2657256"/>
                          <a:gd name="connsiteY215" fmla="*/ 600787 h 3370881"/>
                          <a:gd name="connsiteX216" fmla="*/ 1555376 w 2657256"/>
                          <a:gd name="connsiteY216" fmla="*/ 614234 h 3370881"/>
                          <a:gd name="connsiteX217" fmla="*/ 1524000 w 2657256"/>
                          <a:gd name="connsiteY217" fmla="*/ 654576 h 3370881"/>
                          <a:gd name="connsiteX218" fmla="*/ 1519518 w 2657256"/>
                          <a:gd name="connsiteY218" fmla="*/ 668023 h 3370881"/>
                          <a:gd name="connsiteX219" fmla="*/ 1528482 w 2657256"/>
                          <a:gd name="connsiteY219" fmla="*/ 708364 h 3370881"/>
                          <a:gd name="connsiteX220" fmla="*/ 1537447 w 2657256"/>
                          <a:gd name="connsiteY220" fmla="*/ 721811 h 3370881"/>
                          <a:gd name="connsiteX221" fmla="*/ 1568823 w 2657256"/>
                          <a:gd name="connsiteY221" fmla="*/ 712846 h 3370881"/>
                          <a:gd name="connsiteX222" fmla="*/ 1600200 w 2657256"/>
                          <a:gd name="connsiteY222" fmla="*/ 712846 h 3370881"/>
                          <a:gd name="connsiteX223" fmla="*/ 1631576 w 2657256"/>
                          <a:gd name="connsiteY223" fmla="*/ 690434 h 3370881"/>
                          <a:gd name="connsiteX224" fmla="*/ 1645023 w 2657256"/>
                          <a:gd name="connsiteY224" fmla="*/ 676987 h 3370881"/>
                          <a:gd name="connsiteX225" fmla="*/ 1685365 w 2657256"/>
                          <a:gd name="connsiteY225" fmla="*/ 645611 h 3370881"/>
                          <a:gd name="connsiteX226" fmla="*/ 1716741 w 2657256"/>
                          <a:gd name="connsiteY226" fmla="*/ 614234 h 3370881"/>
                          <a:gd name="connsiteX227" fmla="*/ 1748118 w 2657256"/>
                          <a:gd name="connsiteY227" fmla="*/ 596305 h 3370881"/>
                          <a:gd name="connsiteX228" fmla="*/ 1761565 w 2657256"/>
                          <a:gd name="connsiteY228" fmla="*/ 591823 h 3370881"/>
                          <a:gd name="connsiteX229" fmla="*/ 1779494 w 2657256"/>
                          <a:gd name="connsiteY229" fmla="*/ 582858 h 3370881"/>
                          <a:gd name="connsiteX230" fmla="*/ 1815353 w 2657256"/>
                          <a:gd name="connsiteY230" fmla="*/ 573893 h 3370881"/>
                          <a:gd name="connsiteX231" fmla="*/ 2030506 w 2657256"/>
                          <a:gd name="connsiteY231" fmla="*/ 578376 h 3370881"/>
                          <a:gd name="connsiteX232" fmla="*/ 2017059 w 2657256"/>
                          <a:gd name="connsiteY232" fmla="*/ 600787 h 3370881"/>
                          <a:gd name="connsiteX233" fmla="*/ 1981200 w 2657256"/>
                          <a:gd name="connsiteY233" fmla="*/ 636646 h 3370881"/>
                          <a:gd name="connsiteX234" fmla="*/ 1967753 w 2657256"/>
                          <a:gd name="connsiteY234" fmla="*/ 650093 h 3370881"/>
                          <a:gd name="connsiteX235" fmla="*/ 1936376 w 2657256"/>
                          <a:gd name="connsiteY235" fmla="*/ 690434 h 3370881"/>
                          <a:gd name="connsiteX236" fmla="*/ 1905000 w 2657256"/>
                          <a:gd name="connsiteY236" fmla="*/ 717329 h 3370881"/>
                          <a:gd name="connsiteX237" fmla="*/ 1860176 w 2657256"/>
                          <a:gd name="connsiteY237" fmla="*/ 735258 h 3370881"/>
                          <a:gd name="connsiteX238" fmla="*/ 1788459 w 2657256"/>
                          <a:gd name="connsiteY238" fmla="*/ 744223 h 3370881"/>
                          <a:gd name="connsiteX239" fmla="*/ 1846729 w 2657256"/>
                          <a:gd name="connsiteY239" fmla="*/ 802493 h 3370881"/>
                          <a:gd name="connsiteX240" fmla="*/ 1913965 w 2657256"/>
                          <a:gd name="connsiteY240" fmla="*/ 829387 h 3370881"/>
                          <a:gd name="connsiteX241" fmla="*/ 1922929 w 2657256"/>
                          <a:gd name="connsiteY241" fmla="*/ 842834 h 3370881"/>
                          <a:gd name="connsiteX242" fmla="*/ 1967753 w 2657256"/>
                          <a:gd name="connsiteY242" fmla="*/ 883176 h 3370881"/>
                          <a:gd name="connsiteX243" fmla="*/ 1981200 w 2657256"/>
                          <a:gd name="connsiteY243" fmla="*/ 896623 h 3370881"/>
                          <a:gd name="connsiteX244" fmla="*/ 1994647 w 2657256"/>
                          <a:gd name="connsiteY244" fmla="*/ 905587 h 3370881"/>
                          <a:gd name="connsiteX245" fmla="*/ 2021541 w 2657256"/>
                          <a:gd name="connsiteY245" fmla="*/ 927999 h 3370881"/>
                          <a:gd name="connsiteX246" fmla="*/ 2030506 w 2657256"/>
                          <a:gd name="connsiteY246" fmla="*/ 941446 h 3370881"/>
                          <a:gd name="connsiteX247" fmla="*/ 2057400 w 2657256"/>
                          <a:gd name="connsiteY247" fmla="*/ 968340 h 3370881"/>
                          <a:gd name="connsiteX248" fmla="*/ 2088776 w 2657256"/>
                          <a:gd name="connsiteY248" fmla="*/ 1013164 h 3370881"/>
                          <a:gd name="connsiteX249" fmla="*/ 2115670 w 2657256"/>
                          <a:gd name="connsiteY249" fmla="*/ 1057987 h 3370881"/>
                          <a:gd name="connsiteX250" fmla="*/ 2120153 w 2657256"/>
                          <a:gd name="connsiteY250" fmla="*/ 1089364 h 3370881"/>
                          <a:gd name="connsiteX251" fmla="*/ 2138082 w 2657256"/>
                          <a:gd name="connsiteY251" fmla="*/ 1143152 h 3370881"/>
                          <a:gd name="connsiteX252" fmla="*/ 2147047 w 2657256"/>
                          <a:gd name="connsiteY252" fmla="*/ 1196940 h 3370881"/>
                          <a:gd name="connsiteX253" fmla="*/ 2151529 w 2657256"/>
                          <a:gd name="connsiteY253" fmla="*/ 1210387 h 3370881"/>
                          <a:gd name="connsiteX254" fmla="*/ 2156012 w 2657256"/>
                          <a:gd name="connsiteY254" fmla="*/ 1228317 h 3370881"/>
                          <a:gd name="connsiteX255" fmla="*/ 2173941 w 2657256"/>
                          <a:gd name="connsiteY255" fmla="*/ 1295552 h 3370881"/>
                          <a:gd name="connsiteX256" fmla="*/ 2182906 w 2657256"/>
                          <a:gd name="connsiteY256" fmla="*/ 1313481 h 3370881"/>
                          <a:gd name="connsiteX257" fmla="*/ 2187388 w 2657256"/>
                          <a:gd name="connsiteY257" fmla="*/ 1331411 h 3370881"/>
                          <a:gd name="connsiteX258" fmla="*/ 2214282 w 2657256"/>
                          <a:gd name="connsiteY258" fmla="*/ 1385199 h 3370881"/>
                          <a:gd name="connsiteX259" fmla="*/ 2218765 w 2657256"/>
                          <a:gd name="connsiteY259" fmla="*/ 1403129 h 3370881"/>
                          <a:gd name="connsiteX260" fmla="*/ 2223247 w 2657256"/>
                          <a:gd name="connsiteY260" fmla="*/ 1430023 h 3370881"/>
                          <a:gd name="connsiteX261" fmla="*/ 2236694 w 2657256"/>
                          <a:gd name="connsiteY261" fmla="*/ 1456917 h 3370881"/>
                          <a:gd name="connsiteX262" fmla="*/ 2241176 w 2657256"/>
                          <a:gd name="connsiteY262" fmla="*/ 1577940 h 3370881"/>
                          <a:gd name="connsiteX263" fmla="*/ 2245659 w 2657256"/>
                          <a:gd name="connsiteY263" fmla="*/ 1595870 h 3370881"/>
                          <a:gd name="connsiteX264" fmla="*/ 2236694 w 2657256"/>
                          <a:gd name="connsiteY264" fmla="*/ 1694481 h 3370881"/>
                          <a:gd name="connsiteX265" fmla="*/ 2227729 w 2657256"/>
                          <a:gd name="connsiteY265" fmla="*/ 1716893 h 3370881"/>
                          <a:gd name="connsiteX266" fmla="*/ 2223247 w 2657256"/>
                          <a:gd name="connsiteY266" fmla="*/ 1730340 h 3370881"/>
                          <a:gd name="connsiteX267" fmla="*/ 2200835 w 2657256"/>
                          <a:gd name="connsiteY267" fmla="*/ 1788611 h 3370881"/>
                          <a:gd name="connsiteX268" fmla="*/ 2191870 w 2657256"/>
                          <a:gd name="connsiteY268" fmla="*/ 1811023 h 3370881"/>
                          <a:gd name="connsiteX269" fmla="*/ 2187388 w 2657256"/>
                          <a:gd name="connsiteY269" fmla="*/ 1824470 h 3370881"/>
                          <a:gd name="connsiteX270" fmla="*/ 2169459 w 2657256"/>
                          <a:gd name="connsiteY270" fmla="*/ 1869293 h 3370881"/>
                          <a:gd name="connsiteX271" fmla="*/ 2164976 w 2657256"/>
                          <a:gd name="connsiteY271" fmla="*/ 1882740 h 3370881"/>
                          <a:gd name="connsiteX272" fmla="*/ 2156012 w 2657256"/>
                          <a:gd name="connsiteY272" fmla="*/ 1927564 h 3370881"/>
                          <a:gd name="connsiteX273" fmla="*/ 2173941 w 2657256"/>
                          <a:gd name="connsiteY273" fmla="*/ 1945493 h 3370881"/>
                          <a:gd name="connsiteX274" fmla="*/ 2196353 w 2657256"/>
                          <a:gd name="connsiteY274" fmla="*/ 1958940 h 3370881"/>
                          <a:gd name="connsiteX275" fmla="*/ 2241176 w 2657256"/>
                          <a:gd name="connsiteY275" fmla="*/ 2012729 h 3370881"/>
                          <a:gd name="connsiteX276" fmla="*/ 2263588 w 2657256"/>
                          <a:gd name="connsiteY276" fmla="*/ 2057552 h 3370881"/>
                          <a:gd name="connsiteX277" fmla="*/ 2286000 w 2657256"/>
                          <a:gd name="connsiteY277" fmla="*/ 2084446 h 3370881"/>
                          <a:gd name="connsiteX278" fmla="*/ 2299447 w 2657256"/>
                          <a:gd name="connsiteY278" fmla="*/ 2124787 h 3370881"/>
                          <a:gd name="connsiteX279" fmla="*/ 2321859 w 2657256"/>
                          <a:gd name="connsiteY279" fmla="*/ 2151681 h 3370881"/>
                          <a:gd name="connsiteX280" fmla="*/ 2344270 w 2657256"/>
                          <a:gd name="connsiteY280" fmla="*/ 2205470 h 3370881"/>
                          <a:gd name="connsiteX281" fmla="*/ 2348753 w 2657256"/>
                          <a:gd name="connsiteY281" fmla="*/ 2223399 h 3370881"/>
                          <a:gd name="connsiteX282" fmla="*/ 2366682 w 2657256"/>
                          <a:gd name="connsiteY282" fmla="*/ 2263740 h 3370881"/>
                          <a:gd name="connsiteX283" fmla="*/ 2375647 w 2657256"/>
                          <a:gd name="connsiteY283" fmla="*/ 2286152 h 3370881"/>
                          <a:gd name="connsiteX284" fmla="*/ 2380129 w 2657256"/>
                          <a:gd name="connsiteY284" fmla="*/ 2308564 h 3370881"/>
                          <a:gd name="connsiteX285" fmla="*/ 2389094 w 2657256"/>
                          <a:gd name="connsiteY285" fmla="*/ 2335458 h 3370881"/>
                          <a:gd name="connsiteX286" fmla="*/ 2393576 w 2657256"/>
                          <a:gd name="connsiteY286" fmla="*/ 2380281 h 3370881"/>
                          <a:gd name="connsiteX287" fmla="*/ 2398059 w 2657256"/>
                          <a:gd name="connsiteY287" fmla="*/ 2393729 h 3370881"/>
                          <a:gd name="connsiteX288" fmla="*/ 2402541 w 2657256"/>
                          <a:gd name="connsiteY288" fmla="*/ 2447517 h 3370881"/>
                          <a:gd name="connsiteX289" fmla="*/ 2407023 w 2657256"/>
                          <a:gd name="connsiteY289" fmla="*/ 2564058 h 3370881"/>
                          <a:gd name="connsiteX290" fmla="*/ 2389094 w 2657256"/>
                          <a:gd name="connsiteY290" fmla="*/ 2837481 h 3370881"/>
                          <a:gd name="connsiteX291" fmla="*/ 2380129 w 2657256"/>
                          <a:gd name="connsiteY291" fmla="*/ 2859893 h 3370881"/>
                          <a:gd name="connsiteX292" fmla="*/ 2357718 w 2657256"/>
                          <a:gd name="connsiteY292" fmla="*/ 2913681 h 3370881"/>
                          <a:gd name="connsiteX293" fmla="*/ 2348753 w 2657256"/>
                          <a:gd name="connsiteY293" fmla="*/ 2936093 h 3370881"/>
                          <a:gd name="connsiteX294" fmla="*/ 2339788 w 2657256"/>
                          <a:gd name="connsiteY294" fmla="*/ 2971952 h 3370881"/>
                          <a:gd name="connsiteX295" fmla="*/ 2326341 w 2657256"/>
                          <a:gd name="connsiteY295" fmla="*/ 2994364 h 3370881"/>
                          <a:gd name="connsiteX296" fmla="*/ 2317376 w 2657256"/>
                          <a:gd name="connsiteY296" fmla="*/ 3025740 h 3370881"/>
                          <a:gd name="connsiteX297" fmla="*/ 2303929 w 2657256"/>
                          <a:gd name="connsiteY297" fmla="*/ 3048152 h 3370881"/>
                          <a:gd name="connsiteX298" fmla="*/ 2290482 w 2657256"/>
                          <a:gd name="connsiteY298" fmla="*/ 3079529 h 3370881"/>
                          <a:gd name="connsiteX299" fmla="*/ 2272553 w 2657256"/>
                          <a:gd name="connsiteY299" fmla="*/ 3084011 h 3370881"/>
                          <a:gd name="connsiteX300" fmla="*/ 2259106 w 2657256"/>
                          <a:gd name="connsiteY300" fmla="*/ 3088493 h 3370881"/>
                          <a:gd name="connsiteX301" fmla="*/ 2241176 w 2657256"/>
                          <a:gd name="connsiteY301" fmla="*/ 3092976 h 3370881"/>
                          <a:gd name="connsiteX302" fmla="*/ 2209800 w 2657256"/>
                          <a:gd name="connsiteY302" fmla="*/ 3101940 h 3370881"/>
                          <a:gd name="connsiteX303" fmla="*/ 2205318 w 2657256"/>
                          <a:gd name="connsiteY303" fmla="*/ 3039187 h 3370881"/>
                          <a:gd name="connsiteX304" fmla="*/ 2218765 w 2657256"/>
                          <a:gd name="connsiteY304" fmla="*/ 3021258 h 3370881"/>
                          <a:gd name="connsiteX305" fmla="*/ 2245659 w 2657256"/>
                          <a:gd name="connsiteY305" fmla="*/ 2971952 h 3370881"/>
                          <a:gd name="connsiteX306" fmla="*/ 2268070 w 2657256"/>
                          <a:gd name="connsiteY306" fmla="*/ 2945058 h 3370881"/>
                          <a:gd name="connsiteX307" fmla="*/ 2268070 w 2657256"/>
                          <a:gd name="connsiteY307" fmla="*/ 2568540 h 3370881"/>
                          <a:gd name="connsiteX308" fmla="*/ 2259106 w 2657256"/>
                          <a:gd name="connsiteY308" fmla="*/ 2532681 h 3370881"/>
                          <a:gd name="connsiteX309" fmla="*/ 2250141 w 2657256"/>
                          <a:gd name="connsiteY309" fmla="*/ 2492340 h 3370881"/>
                          <a:gd name="connsiteX310" fmla="*/ 2245659 w 2657256"/>
                          <a:gd name="connsiteY310" fmla="*/ 2474411 h 3370881"/>
                          <a:gd name="connsiteX311" fmla="*/ 2245659 w 2657256"/>
                          <a:gd name="connsiteY311" fmla="*/ 2389247 h 3370881"/>
                          <a:gd name="connsiteX312" fmla="*/ 2173941 w 2657256"/>
                          <a:gd name="connsiteY312" fmla="*/ 2241328 h 3370881"/>
                          <a:gd name="connsiteX313" fmla="*/ 2070846 w 2657256"/>
                          <a:gd name="connsiteY313" fmla="*/ 2057553 h 3370881"/>
                          <a:gd name="connsiteX314" fmla="*/ 2057400 w 2657256"/>
                          <a:gd name="connsiteY314" fmla="*/ 2151681 h 3370881"/>
                          <a:gd name="connsiteX315" fmla="*/ 2048435 w 2657256"/>
                          <a:gd name="connsiteY315" fmla="*/ 2106858 h 3370881"/>
                          <a:gd name="connsiteX316" fmla="*/ 2034988 w 2657256"/>
                          <a:gd name="connsiteY316" fmla="*/ 2003764 h 3370881"/>
                          <a:gd name="connsiteX317" fmla="*/ 2026023 w 2657256"/>
                          <a:gd name="connsiteY317" fmla="*/ 2026176 h 3370881"/>
                          <a:gd name="connsiteX318" fmla="*/ 2021541 w 2657256"/>
                          <a:gd name="connsiteY318" fmla="*/ 2039623 h 3370881"/>
                          <a:gd name="connsiteX319" fmla="*/ 1999129 w 2657256"/>
                          <a:gd name="connsiteY319" fmla="*/ 2053070 h 3370881"/>
                          <a:gd name="connsiteX320" fmla="*/ 1990165 w 2657256"/>
                          <a:gd name="connsiteY320" fmla="*/ 2070999 h 3370881"/>
                          <a:gd name="connsiteX321" fmla="*/ 1967753 w 2657256"/>
                          <a:gd name="connsiteY321" fmla="*/ 2106858 h 3370881"/>
                          <a:gd name="connsiteX322" fmla="*/ 1981200 w 2657256"/>
                          <a:gd name="connsiteY322" fmla="*/ 2223399 h 3370881"/>
                          <a:gd name="connsiteX323" fmla="*/ 1994647 w 2657256"/>
                          <a:gd name="connsiteY323" fmla="*/ 2254776 h 3370881"/>
                          <a:gd name="connsiteX324" fmla="*/ 2003612 w 2657256"/>
                          <a:gd name="connsiteY324" fmla="*/ 2272705 h 3370881"/>
                          <a:gd name="connsiteX325" fmla="*/ 2026023 w 2657256"/>
                          <a:gd name="connsiteY325" fmla="*/ 2304081 h 3370881"/>
                          <a:gd name="connsiteX326" fmla="*/ 2043953 w 2657256"/>
                          <a:gd name="connsiteY326" fmla="*/ 2348905 h 3370881"/>
                          <a:gd name="connsiteX327" fmla="*/ 2061882 w 2657256"/>
                          <a:gd name="connsiteY327" fmla="*/ 2371317 h 3370881"/>
                          <a:gd name="connsiteX328" fmla="*/ 2088776 w 2657256"/>
                          <a:gd name="connsiteY328" fmla="*/ 2434070 h 3370881"/>
                          <a:gd name="connsiteX329" fmla="*/ 2102223 w 2657256"/>
                          <a:gd name="connsiteY329" fmla="*/ 2465446 h 3370881"/>
                          <a:gd name="connsiteX330" fmla="*/ 2106706 w 2657256"/>
                          <a:gd name="connsiteY330" fmla="*/ 2496823 h 3370881"/>
                          <a:gd name="connsiteX331" fmla="*/ 2124635 w 2657256"/>
                          <a:gd name="connsiteY331" fmla="*/ 2559576 h 3370881"/>
                          <a:gd name="connsiteX332" fmla="*/ 2138082 w 2657256"/>
                          <a:gd name="connsiteY332" fmla="*/ 2649223 h 3370881"/>
                          <a:gd name="connsiteX333" fmla="*/ 2147047 w 2657256"/>
                          <a:gd name="connsiteY333" fmla="*/ 2685081 h 3370881"/>
                          <a:gd name="connsiteX334" fmla="*/ 2151529 w 2657256"/>
                          <a:gd name="connsiteY334" fmla="*/ 2716458 h 3370881"/>
                          <a:gd name="connsiteX335" fmla="*/ 2160494 w 2657256"/>
                          <a:gd name="connsiteY335" fmla="*/ 2770246 h 3370881"/>
                          <a:gd name="connsiteX336" fmla="*/ 2156012 w 2657256"/>
                          <a:gd name="connsiteY336" fmla="*/ 2962987 h 3370881"/>
                          <a:gd name="connsiteX337" fmla="*/ 2138082 w 2657256"/>
                          <a:gd name="connsiteY337" fmla="*/ 3043670 h 3370881"/>
                          <a:gd name="connsiteX338" fmla="*/ 2133600 w 2657256"/>
                          <a:gd name="connsiteY338" fmla="*/ 3061599 h 3370881"/>
                          <a:gd name="connsiteX339" fmla="*/ 2120153 w 2657256"/>
                          <a:gd name="connsiteY339" fmla="*/ 3079529 h 3370881"/>
                          <a:gd name="connsiteX340" fmla="*/ 2111188 w 2657256"/>
                          <a:gd name="connsiteY340" fmla="*/ 3106423 h 3370881"/>
                          <a:gd name="connsiteX341" fmla="*/ 2088776 w 2657256"/>
                          <a:gd name="connsiteY341" fmla="*/ 3137799 h 3370881"/>
                          <a:gd name="connsiteX342" fmla="*/ 2075329 w 2657256"/>
                          <a:gd name="connsiteY342" fmla="*/ 3164693 h 3370881"/>
                          <a:gd name="connsiteX343" fmla="*/ 2061882 w 2657256"/>
                          <a:gd name="connsiteY343" fmla="*/ 3169176 h 3370881"/>
                          <a:gd name="connsiteX344" fmla="*/ 2021541 w 2657256"/>
                          <a:gd name="connsiteY344" fmla="*/ 3164693 h 3370881"/>
                          <a:gd name="connsiteX345" fmla="*/ 2012576 w 2657256"/>
                          <a:gd name="connsiteY345" fmla="*/ 3119870 h 3370881"/>
                          <a:gd name="connsiteX346" fmla="*/ 2048435 w 2657256"/>
                          <a:gd name="connsiteY346" fmla="*/ 3021258 h 3370881"/>
                          <a:gd name="connsiteX347" fmla="*/ 2048435 w 2657256"/>
                          <a:gd name="connsiteY347" fmla="*/ 3021258 h 3370881"/>
                          <a:gd name="connsiteX348" fmla="*/ 2061882 w 2657256"/>
                          <a:gd name="connsiteY348" fmla="*/ 2967470 h 3370881"/>
                          <a:gd name="connsiteX349" fmla="*/ 2070847 w 2657256"/>
                          <a:gd name="connsiteY349" fmla="*/ 2882305 h 3370881"/>
                          <a:gd name="connsiteX350" fmla="*/ 2066365 w 2657256"/>
                          <a:gd name="connsiteY350" fmla="*/ 2725423 h 3370881"/>
                          <a:gd name="connsiteX351" fmla="*/ 2043953 w 2657256"/>
                          <a:gd name="connsiteY351" fmla="*/ 2649223 h 3370881"/>
                          <a:gd name="connsiteX352" fmla="*/ 2030506 w 2657256"/>
                          <a:gd name="connsiteY352" fmla="*/ 2622329 h 3370881"/>
                          <a:gd name="connsiteX353" fmla="*/ 2017059 w 2657256"/>
                          <a:gd name="connsiteY353" fmla="*/ 2581987 h 3370881"/>
                          <a:gd name="connsiteX354" fmla="*/ 1981200 w 2657256"/>
                          <a:gd name="connsiteY354" fmla="*/ 2514752 h 3370881"/>
                          <a:gd name="connsiteX355" fmla="*/ 1972235 w 2657256"/>
                          <a:gd name="connsiteY355" fmla="*/ 2501305 h 3370881"/>
                          <a:gd name="connsiteX356" fmla="*/ 1958788 w 2657256"/>
                          <a:gd name="connsiteY356" fmla="*/ 2478893 h 3370881"/>
                          <a:gd name="connsiteX357" fmla="*/ 1905000 w 2657256"/>
                          <a:gd name="connsiteY357" fmla="*/ 2398211 h 3370881"/>
                          <a:gd name="connsiteX358" fmla="*/ 1882588 w 2657256"/>
                          <a:gd name="connsiteY358" fmla="*/ 2357870 h 3370881"/>
                          <a:gd name="connsiteX359" fmla="*/ 1869141 w 2657256"/>
                          <a:gd name="connsiteY359" fmla="*/ 2339940 h 3370881"/>
                          <a:gd name="connsiteX360" fmla="*/ 1806388 w 2657256"/>
                          <a:gd name="connsiteY360" fmla="*/ 2313046 h 3370881"/>
                          <a:gd name="connsiteX361" fmla="*/ 1779494 w 2657256"/>
                          <a:gd name="connsiteY361" fmla="*/ 2304081 h 3370881"/>
                          <a:gd name="connsiteX362" fmla="*/ 1752600 w 2657256"/>
                          <a:gd name="connsiteY362" fmla="*/ 2299599 h 3370881"/>
                          <a:gd name="connsiteX363" fmla="*/ 1680882 w 2657256"/>
                          <a:gd name="connsiteY363" fmla="*/ 2277187 h 3370881"/>
                          <a:gd name="connsiteX364" fmla="*/ 1662953 w 2657256"/>
                          <a:gd name="connsiteY364" fmla="*/ 2272705 h 3370881"/>
                          <a:gd name="connsiteX365" fmla="*/ 1640541 w 2657256"/>
                          <a:gd name="connsiteY365" fmla="*/ 2259258 h 3370881"/>
                          <a:gd name="connsiteX366" fmla="*/ 1604682 w 2657256"/>
                          <a:gd name="connsiteY366" fmla="*/ 2272705 h 3370881"/>
                          <a:gd name="connsiteX367" fmla="*/ 1537447 w 2657256"/>
                          <a:gd name="connsiteY367" fmla="*/ 2304081 h 3370881"/>
                          <a:gd name="connsiteX368" fmla="*/ 1510553 w 2657256"/>
                          <a:gd name="connsiteY368" fmla="*/ 2308564 h 3370881"/>
                          <a:gd name="connsiteX369" fmla="*/ 1488141 w 2657256"/>
                          <a:gd name="connsiteY369" fmla="*/ 2313046 h 3370881"/>
                          <a:gd name="connsiteX370" fmla="*/ 1443318 w 2657256"/>
                          <a:gd name="connsiteY370" fmla="*/ 2322011 h 3370881"/>
                          <a:gd name="connsiteX371" fmla="*/ 1367118 w 2657256"/>
                          <a:gd name="connsiteY371" fmla="*/ 2304081 h 3370881"/>
                          <a:gd name="connsiteX372" fmla="*/ 1317812 w 2657256"/>
                          <a:gd name="connsiteY372" fmla="*/ 2286152 h 3370881"/>
                          <a:gd name="connsiteX373" fmla="*/ 1066800 w 2657256"/>
                          <a:gd name="connsiteY373" fmla="*/ 2272705 h 3370881"/>
                          <a:gd name="connsiteX374" fmla="*/ 1030941 w 2657256"/>
                          <a:gd name="connsiteY374" fmla="*/ 2263740 h 3370881"/>
                          <a:gd name="connsiteX375" fmla="*/ 986118 w 2657256"/>
                          <a:gd name="connsiteY375" fmla="*/ 2241329 h 3370881"/>
                          <a:gd name="connsiteX376" fmla="*/ 968188 w 2657256"/>
                          <a:gd name="connsiteY376" fmla="*/ 2232364 h 3370881"/>
                          <a:gd name="connsiteX377" fmla="*/ 936812 w 2657256"/>
                          <a:gd name="connsiteY377" fmla="*/ 2214434 h 3370881"/>
                          <a:gd name="connsiteX378" fmla="*/ 905435 w 2657256"/>
                          <a:gd name="connsiteY378" fmla="*/ 2196505 h 3370881"/>
                          <a:gd name="connsiteX379" fmla="*/ 869576 w 2657256"/>
                          <a:gd name="connsiteY379" fmla="*/ 2209952 h 3370881"/>
                          <a:gd name="connsiteX380" fmla="*/ 856129 w 2657256"/>
                          <a:gd name="connsiteY380" fmla="*/ 2227881 h 3370881"/>
                          <a:gd name="connsiteX381" fmla="*/ 815788 w 2657256"/>
                          <a:gd name="connsiteY381" fmla="*/ 2268223 h 3370881"/>
                          <a:gd name="connsiteX382" fmla="*/ 788894 w 2657256"/>
                          <a:gd name="connsiteY382" fmla="*/ 2290634 h 3370881"/>
                          <a:gd name="connsiteX383" fmla="*/ 762000 w 2657256"/>
                          <a:gd name="connsiteY383" fmla="*/ 2313046 h 3370881"/>
                          <a:gd name="connsiteX384" fmla="*/ 753035 w 2657256"/>
                          <a:gd name="connsiteY384" fmla="*/ 2326493 h 3370881"/>
                          <a:gd name="connsiteX385" fmla="*/ 735106 w 2657256"/>
                          <a:gd name="connsiteY385" fmla="*/ 2339940 h 3370881"/>
                          <a:gd name="connsiteX386" fmla="*/ 712694 w 2657256"/>
                          <a:gd name="connsiteY386" fmla="*/ 2362352 h 3370881"/>
                          <a:gd name="connsiteX387" fmla="*/ 694765 w 2657256"/>
                          <a:gd name="connsiteY387" fmla="*/ 2375799 h 3370881"/>
                          <a:gd name="connsiteX388" fmla="*/ 681318 w 2657256"/>
                          <a:gd name="connsiteY388" fmla="*/ 2393729 h 3370881"/>
                          <a:gd name="connsiteX389" fmla="*/ 667870 w 2657256"/>
                          <a:gd name="connsiteY389" fmla="*/ 2402693 h 3370881"/>
                          <a:gd name="connsiteX390" fmla="*/ 623047 w 2657256"/>
                          <a:gd name="connsiteY390" fmla="*/ 2443034 h 3370881"/>
                          <a:gd name="connsiteX391" fmla="*/ 600635 w 2657256"/>
                          <a:gd name="connsiteY391" fmla="*/ 2474411 h 3370881"/>
                          <a:gd name="connsiteX392" fmla="*/ 587188 w 2657256"/>
                          <a:gd name="connsiteY392" fmla="*/ 2514752 h 3370881"/>
                          <a:gd name="connsiteX393" fmla="*/ 582706 w 2657256"/>
                          <a:gd name="connsiteY393" fmla="*/ 2546129 h 3370881"/>
                          <a:gd name="connsiteX394" fmla="*/ 596153 w 2657256"/>
                          <a:gd name="connsiteY394" fmla="*/ 2635776 h 3370881"/>
                          <a:gd name="connsiteX395" fmla="*/ 600635 w 2657256"/>
                          <a:gd name="connsiteY395" fmla="*/ 2653705 h 3370881"/>
                          <a:gd name="connsiteX396" fmla="*/ 609600 w 2657256"/>
                          <a:gd name="connsiteY396" fmla="*/ 2671634 h 3370881"/>
                          <a:gd name="connsiteX397" fmla="*/ 614082 w 2657256"/>
                          <a:gd name="connsiteY397" fmla="*/ 2689564 h 3370881"/>
                          <a:gd name="connsiteX398" fmla="*/ 623047 w 2657256"/>
                          <a:gd name="connsiteY398" fmla="*/ 2711976 h 3370881"/>
                          <a:gd name="connsiteX399" fmla="*/ 627529 w 2657256"/>
                          <a:gd name="connsiteY399" fmla="*/ 2734387 h 3370881"/>
                          <a:gd name="connsiteX400" fmla="*/ 640976 w 2657256"/>
                          <a:gd name="connsiteY400" fmla="*/ 2765764 h 3370881"/>
                          <a:gd name="connsiteX401" fmla="*/ 645459 w 2657256"/>
                          <a:gd name="connsiteY401" fmla="*/ 2779211 h 3370881"/>
                          <a:gd name="connsiteX402" fmla="*/ 658906 w 2657256"/>
                          <a:gd name="connsiteY402" fmla="*/ 2801623 h 3370881"/>
                          <a:gd name="connsiteX403" fmla="*/ 676835 w 2657256"/>
                          <a:gd name="connsiteY403" fmla="*/ 2864376 h 3370881"/>
                          <a:gd name="connsiteX404" fmla="*/ 690282 w 2657256"/>
                          <a:gd name="connsiteY404" fmla="*/ 2895752 h 3370881"/>
                          <a:gd name="connsiteX405" fmla="*/ 699247 w 2657256"/>
                          <a:gd name="connsiteY405" fmla="*/ 2940576 h 3370881"/>
                          <a:gd name="connsiteX406" fmla="*/ 703729 w 2657256"/>
                          <a:gd name="connsiteY406" fmla="*/ 2967470 h 3370881"/>
                          <a:gd name="connsiteX407" fmla="*/ 717176 w 2657256"/>
                          <a:gd name="connsiteY407" fmla="*/ 2994364 h 3370881"/>
                          <a:gd name="connsiteX408" fmla="*/ 735106 w 2657256"/>
                          <a:gd name="connsiteY408" fmla="*/ 3052634 h 3370881"/>
                          <a:gd name="connsiteX409" fmla="*/ 739588 w 2657256"/>
                          <a:gd name="connsiteY409" fmla="*/ 3079529 h 3370881"/>
                          <a:gd name="connsiteX410" fmla="*/ 762000 w 2657256"/>
                          <a:gd name="connsiteY410" fmla="*/ 3142281 h 3370881"/>
                          <a:gd name="connsiteX411" fmla="*/ 766482 w 2657256"/>
                          <a:gd name="connsiteY411" fmla="*/ 3231929 h 3370881"/>
                          <a:gd name="connsiteX412" fmla="*/ 770965 w 2657256"/>
                          <a:gd name="connsiteY412" fmla="*/ 3254340 h 3370881"/>
                          <a:gd name="connsiteX413" fmla="*/ 775447 w 2657256"/>
                          <a:gd name="connsiteY413" fmla="*/ 3285717 h 3370881"/>
                          <a:gd name="connsiteX414" fmla="*/ 748553 w 2657256"/>
                          <a:gd name="connsiteY414" fmla="*/ 3335023 h 3370881"/>
                          <a:gd name="connsiteX415" fmla="*/ 721659 w 2657256"/>
                          <a:gd name="connsiteY415" fmla="*/ 3343987 h 3370881"/>
                          <a:gd name="connsiteX416" fmla="*/ 708212 w 2657256"/>
                          <a:gd name="connsiteY416" fmla="*/ 3348470 h 3370881"/>
                          <a:gd name="connsiteX417" fmla="*/ 623047 w 2657256"/>
                          <a:gd name="connsiteY417" fmla="*/ 3330540 h 3370881"/>
                          <a:gd name="connsiteX418" fmla="*/ 609600 w 2657256"/>
                          <a:gd name="connsiteY418" fmla="*/ 3308129 h 3370881"/>
                          <a:gd name="connsiteX419" fmla="*/ 591670 w 2657256"/>
                          <a:gd name="connsiteY419" fmla="*/ 3267787 h 3370881"/>
                          <a:gd name="connsiteX420" fmla="*/ 560294 w 2657256"/>
                          <a:gd name="connsiteY420" fmla="*/ 3209517 h 3370881"/>
                          <a:gd name="connsiteX421" fmla="*/ 551329 w 2657256"/>
                          <a:gd name="connsiteY421" fmla="*/ 3196070 h 3370881"/>
                          <a:gd name="connsiteX422" fmla="*/ 528918 w 2657256"/>
                          <a:gd name="connsiteY422" fmla="*/ 3173658 h 3370881"/>
                          <a:gd name="connsiteX423" fmla="*/ 519953 w 2657256"/>
                          <a:gd name="connsiteY423" fmla="*/ 3128834 h 3370881"/>
                          <a:gd name="connsiteX424" fmla="*/ 524435 w 2657256"/>
                          <a:gd name="connsiteY424" fmla="*/ 3101940 h 3370881"/>
                          <a:gd name="connsiteX425" fmla="*/ 528918 w 2657256"/>
                          <a:gd name="connsiteY425" fmla="*/ 3088493 h 3370881"/>
                          <a:gd name="connsiteX426" fmla="*/ 542365 w 2657256"/>
                          <a:gd name="connsiteY426" fmla="*/ 3052634 h 3370881"/>
                          <a:gd name="connsiteX427" fmla="*/ 484094 w 2657256"/>
                          <a:gd name="connsiteY427" fmla="*/ 2886787 h 3370881"/>
                          <a:gd name="connsiteX428" fmla="*/ 443753 w 2657256"/>
                          <a:gd name="connsiteY428" fmla="*/ 2779211 h 3370881"/>
                          <a:gd name="connsiteX429" fmla="*/ 439270 w 2657256"/>
                          <a:gd name="connsiteY429" fmla="*/ 2752317 h 3370881"/>
                          <a:gd name="connsiteX430" fmla="*/ 430306 w 2657256"/>
                          <a:gd name="connsiteY430" fmla="*/ 2716458 h 3370881"/>
                          <a:gd name="connsiteX431" fmla="*/ 425823 w 2657256"/>
                          <a:gd name="connsiteY431" fmla="*/ 2680599 h 3370881"/>
                          <a:gd name="connsiteX432" fmla="*/ 398929 w 2657256"/>
                          <a:gd name="connsiteY432" fmla="*/ 2599917 h 3370881"/>
                          <a:gd name="connsiteX433" fmla="*/ 385482 w 2657256"/>
                          <a:gd name="connsiteY433" fmla="*/ 2568540 h 3370881"/>
                          <a:gd name="connsiteX434" fmla="*/ 381000 w 2657256"/>
                          <a:gd name="connsiteY434" fmla="*/ 2550611 h 3370881"/>
                          <a:gd name="connsiteX435" fmla="*/ 372035 w 2657256"/>
                          <a:gd name="connsiteY435" fmla="*/ 2483376 h 3370881"/>
                          <a:gd name="connsiteX436" fmla="*/ 367553 w 2657256"/>
                          <a:gd name="connsiteY436" fmla="*/ 2469929 h 3370881"/>
                          <a:gd name="connsiteX437" fmla="*/ 407894 w 2657256"/>
                          <a:gd name="connsiteY437" fmla="*/ 2451999 h 3370881"/>
                          <a:gd name="connsiteX438" fmla="*/ 515470 w 2657256"/>
                          <a:gd name="connsiteY438" fmla="*/ 2407176 h 3370881"/>
                          <a:gd name="connsiteX439" fmla="*/ 578223 w 2657256"/>
                          <a:gd name="connsiteY439" fmla="*/ 2353387 h 3370881"/>
                          <a:gd name="connsiteX440" fmla="*/ 587188 w 2657256"/>
                          <a:gd name="connsiteY440" fmla="*/ 2330976 h 3370881"/>
                          <a:gd name="connsiteX441" fmla="*/ 614082 w 2657256"/>
                          <a:gd name="connsiteY441" fmla="*/ 2254776 h 3370881"/>
                          <a:gd name="connsiteX442" fmla="*/ 649941 w 2657256"/>
                          <a:gd name="connsiteY442" fmla="*/ 2200987 h 3370881"/>
                          <a:gd name="connsiteX443" fmla="*/ 690282 w 2657256"/>
                          <a:gd name="connsiteY443" fmla="*/ 2174093 h 3370881"/>
                          <a:gd name="connsiteX444" fmla="*/ 703729 w 2657256"/>
                          <a:gd name="connsiteY444" fmla="*/ 2165129 h 3370881"/>
                          <a:gd name="connsiteX445" fmla="*/ 739588 w 2657256"/>
                          <a:gd name="connsiteY445" fmla="*/ 2147199 h 3370881"/>
                          <a:gd name="connsiteX446" fmla="*/ 708212 w 2657256"/>
                          <a:gd name="connsiteY446" fmla="*/ 2187540 h 3370881"/>
                          <a:gd name="connsiteX447" fmla="*/ 654423 w 2657256"/>
                          <a:gd name="connsiteY447" fmla="*/ 2241329 h 3370881"/>
                          <a:gd name="connsiteX448" fmla="*/ 636494 w 2657256"/>
                          <a:gd name="connsiteY448" fmla="*/ 2259258 h 3370881"/>
                          <a:gd name="connsiteX449" fmla="*/ 614082 w 2657256"/>
                          <a:gd name="connsiteY449" fmla="*/ 2286152 h 3370881"/>
                          <a:gd name="connsiteX450" fmla="*/ 605118 w 2657256"/>
                          <a:gd name="connsiteY450" fmla="*/ 2299599 h 3370881"/>
                          <a:gd name="connsiteX451" fmla="*/ 560294 w 2657256"/>
                          <a:gd name="connsiteY451" fmla="*/ 2335458 h 3370881"/>
                          <a:gd name="connsiteX452" fmla="*/ 524435 w 2657256"/>
                          <a:gd name="connsiteY452" fmla="*/ 2348905 h 3370881"/>
                          <a:gd name="connsiteX453" fmla="*/ 502023 w 2657256"/>
                          <a:gd name="connsiteY453" fmla="*/ 2362352 h 3370881"/>
                          <a:gd name="connsiteX454" fmla="*/ 461682 w 2657256"/>
                          <a:gd name="connsiteY454" fmla="*/ 2389246 h 3370881"/>
                          <a:gd name="connsiteX455" fmla="*/ 448235 w 2657256"/>
                          <a:gd name="connsiteY455" fmla="*/ 2398211 h 3370881"/>
                          <a:gd name="connsiteX456" fmla="*/ 430306 w 2657256"/>
                          <a:gd name="connsiteY456" fmla="*/ 2407176 h 3370881"/>
                          <a:gd name="connsiteX457" fmla="*/ 412376 w 2657256"/>
                          <a:gd name="connsiteY457" fmla="*/ 2420623 h 3370881"/>
                          <a:gd name="connsiteX458" fmla="*/ 389965 w 2657256"/>
                          <a:gd name="connsiteY458" fmla="*/ 2429587 h 3370881"/>
                          <a:gd name="connsiteX459" fmla="*/ 372035 w 2657256"/>
                          <a:gd name="connsiteY459" fmla="*/ 2443034 h 3370881"/>
                          <a:gd name="connsiteX460" fmla="*/ 318247 w 2657256"/>
                          <a:gd name="connsiteY460" fmla="*/ 2474411 h 3370881"/>
                          <a:gd name="connsiteX461" fmla="*/ 304800 w 2657256"/>
                          <a:gd name="connsiteY461" fmla="*/ 2492340 h 3370881"/>
                          <a:gd name="connsiteX462" fmla="*/ 282388 w 2657256"/>
                          <a:gd name="connsiteY462" fmla="*/ 2519234 h 3370881"/>
                          <a:gd name="connsiteX463" fmla="*/ 295835 w 2657256"/>
                          <a:gd name="connsiteY463" fmla="*/ 2815070 h 3370881"/>
                          <a:gd name="connsiteX464" fmla="*/ 300318 w 2657256"/>
                          <a:gd name="connsiteY464" fmla="*/ 2837481 h 3370881"/>
                          <a:gd name="connsiteX465" fmla="*/ 304800 w 2657256"/>
                          <a:gd name="connsiteY465" fmla="*/ 2868858 h 3370881"/>
                          <a:gd name="connsiteX466" fmla="*/ 309282 w 2657256"/>
                          <a:gd name="connsiteY466" fmla="*/ 2927129 h 3370881"/>
                          <a:gd name="connsiteX467" fmla="*/ 322729 w 2657256"/>
                          <a:gd name="connsiteY467" fmla="*/ 2985399 h 3370881"/>
                          <a:gd name="connsiteX468" fmla="*/ 327212 w 2657256"/>
                          <a:gd name="connsiteY468" fmla="*/ 3012293 h 3370881"/>
                          <a:gd name="connsiteX469" fmla="*/ 331694 w 2657256"/>
                          <a:gd name="connsiteY469" fmla="*/ 3043670 h 3370881"/>
                          <a:gd name="connsiteX470" fmla="*/ 345141 w 2657256"/>
                          <a:gd name="connsiteY470" fmla="*/ 3070564 h 3370881"/>
                          <a:gd name="connsiteX471" fmla="*/ 367553 w 2657256"/>
                          <a:gd name="connsiteY471" fmla="*/ 3124352 h 3370881"/>
                          <a:gd name="connsiteX472" fmla="*/ 381000 w 2657256"/>
                          <a:gd name="connsiteY472" fmla="*/ 3182623 h 3370881"/>
                          <a:gd name="connsiteX473" fmla="*/ 389965 w 2657256"/>
                          <a:gd name="connsiteY473" fmla="*/ 3196070 h 3370881"/>
                          <a:gd name="connsiteX474" fmla="*/ 394447 w 2657256"/>
                          <a:gd name="connsiteY474" fmla="*/ 3213999 h 3370881"/>
                          <a:gd name="connsiteX475" fmla="*/ 412376 w 2657256"/>
                          <a:gd name="connsiteY475" fmla="*/ 3245376 h 3370881"/>
                          <a:gd name="connsiteX476" fmla="*/ 416859 w 2657256"/>
                          <a:gd name="connsiteY476" fmla="*/ 3258823 h 3370881"/>
                          <a:gd name="connsiteX477" fmla="*/ 425823 w 2657256"/>
                          <a:gd name="connsiteY477" fmla="*/ 3272270 h 3370881"/>
                          <a:gd name="connsiteX478" fmla="*/ 439270 w 2657256"/>
                          <a:gd name="connsiteY478" fmla="*/ 3303646 h 3370881"/>
                          <a:gd name="connsiteX479" fmla="*/ 439270 w 2657256"/>
                          <a:gd name="connsiteY479" fmla="*/ 3352952 h 3370881"/>
                          <a:gd name="connsiteX480" fmla="*/ 430306 w 2657256"/>
                          <a:gd name="connsiteY480" fmla="*/ 3366399 h 3370881"/>
                          <a:gd name="connsiteX481" fmla="*/ 412376 w 2657256"/>
                          <a:gd name="connsiteY481" fmla="*/ 3370881 h 3370881"/>
                          <a:gd name="connsiteX482" fmla="*/ 295835 w 2657256"/>
                          <a:gd name="connsiteY482" fmla="*/ 3357434 h 3370881"/>
                          <a:gd name="connsiteX483" fmla="*/ 264459 w 2657256"/>
                          <a:gd name="connsiteY483" fmla="*/ 3276752 h 3370881"/>
                          <a:gd name="connsiteX484" fmla="*/ 259976 w 2657256"/>
                          <a:gd name="connsiteY484" fmla="*/ 3240893 h 3370881"/>
                          <a:gd name="connsiteX485" fmla="*/ 246529 w 2657256"/>
                          <a:gd name="connsiteY485" fmla="*/ 3178140 h 3370881"/>
                          <a:gd name="connsiteX486" fmla="*/ 237565 w 2657256"/>
                          <a:gd name="connsiteY486" fmla="*/ 3084011 h 3370881"/>
                          <a:gd name="connsiteX487" fmla="*/ 228600 w 2657256"/>
                          <a:gd name="connsiteY487" fmla="*/ 3057117 h 3370881"/>
                          <a:gd name="connsiteX488" fmla="*/ 219635 w 2657256"/>
                          <a:gd name="connsiteY488" fmla="*/ 3021258 h 3370881"/>
                          <a:gd name="connsiteX489" fmla="*/ 206188 w 2657256"/>
                          <a:gd name="connsiteY489" fmla="*/ 2980917 h 3370881"/>
                          <a:gd name="connsiteX490" fmla="*/ 201706 w 2657256"/>
                          <a:gd name="connsiteY490" fmla="*/ 2949540 h 3370881"/>
                          <a:gd name="connsiteX491" fmla="*/ 197223 w 2657256"/>
                          <a:gd name="connsiteY491" fmla="*/ 2927129 h 3370881"/>
                          <a:gd name="connsiteX492" fmla="*/ 192741 w 2657256"/>
                          <a:gd name="connsiteY492" fmla="*/ 2891270 h 3370881"/>
                          <a:gd name="connsiteX493" fmla="*/ 188259 w 2657256"/>
                          <a:gd name="connsiteY493" fmla="*/ 2850929 h 3370881"/>
                          <a:gd name="connsiteX494" fmla="*/ 179294 w 2657256"/>
                          <a:gd name="connsiteY494" fmla="*/ 2824034 h 3370881"/>
                          <a:gd name="connsiteX495" fmla="*/ 165847 w 2657256"/>
                          <a:gd name="connsiteY495" fmla="*/ 2774729 h 3370881"/>
                          <a:gd name="connsiteX496" fmla="*/ 161365 w 2657256"/>
                          <a:gd name="connsiteY496" fmla="*/ 2747834 h 3370881"/>
                          <a:gd name="connsiteX497" fmla="*/ 156882 w 2657256"/>
                          <a:gd name="connsiteY497" fmla="*/ 2559576 h 3370881"/>
                          <a:gd name="connsiteX498" fmla="*/ 152400 w 2657256"/>
                          <a:gd name="connsiteY498" fmla="*/ 2519234 h 3370881"/>
                          <a:gd name="connsiteX499" fmla="*/ 143435 w 2657256"/>
                          <a:gd name="connsiteY499" fmla="*/ 2384764 h 3370881"/>
                          <a:gd name="connsiteX500" fmla="*/ 129988 w 2657256"/>
                          <a:gd name="connsiteY500" fmla="*/ 2344423 h 3370881"/>
                          <a:gd name="connsiteX501" fmla="*/ 125506 w 2657256"/>
                          <a:gd name="connsiteY501" fmla="*/ 2330976 h 3370881"/>
                          <a:gd name="connsiteX502" fmla="*/ 138953 w 2657256"/>
                          <a:gd name="connsiteY502" fmla="*/ 2313046 h 3370881"/>
                          <a:gd name="connsiteX503" fmla="*/ 152400 w 2657256"/>
                          <a:gd name="connsiteY503" fmla="*/ 2304081 h 3370881"/>
                          <a:gd name="connsiteX504" fmla="*/ 170329 w 2657256"/>
                          <a:gd name="connsiteY504" fmla="*/ 2259258 h 3370881"/>
                          <a:gd name="connsiteX505" fmla="*/ 188259 w 2657256"/>
                          <a:gd name="connsiteY505" fmla="*/ 2223399 h 3370881"/>
                          <a:gd name="connsiteX506" fmla="*/ 206188 w 2657256"/>
                          <a:gd name="connsiteY506" fmla="*/ 2187540 h 3370881"/>
                          <a:gd name="connsiteX507" fmla="*/ 210670 w 2657256"/>
                          <a:gd name="connsiteY507" fmla="*/ 2174093 h 3370881"/>
                          <a:gd name="connsiteX508" fmla="*/ 219635 w 2657256"/>
                          <a:gd name="connsiteY508" fmla="*/ 2115823 h 3370881"/>
                          <a:gd name="connsiteX509" fmla="*/ 210670 w 2657256"/>
                          <a:gd name="connsiteY509" fmla="*/ 1958940 h 3370881"/>
                          <a:gd name="connsiteX510" fmla="*/ 192741 w 2657256"/>
                          <a:gd name="connsiteY510" fmla="*/ 1923081 h 3370881"/>
                          <a:gd name="connsiteX511" fmla="*/ 179294 w 2657256"/>
                          <a:gd name="connsiteY511" fmla="*/ 1891705 h 3370881"/>
                          <a:gd name="connsiteX512" fmla="*/ 165847 w 2657256"/>
                          <a:gd name="connsiteY512" fmla="*/ 1864811 h 3370881"/>
                          <a:gd name="connsiteX513" fmla="*/ 152400 w 2657256"/>
                          <a:gd name="connsiteY513" fmla="*/ 1833434 h 3370881"/>
                          <a:gd name="connsiteX514" fmla="*/ 143435 w 2657256"/>
                          <a:gd name="connsiteY514" fmla="*/ 1819987 h 3370881"/>
                          <a:gd name="connsiteX515" fmla="*/ 107576 w 2657256"/>
                          <a:gd name="connsiteY515" fmla="*/ 1784129 h 3370881"/>
                          <a:gd name="connsiteX516" fmla="*/ 94129 w 2657256"/>
                          <a:gd name="connsiteY516" fmla="*/ 1779646 h 3370881"/>
                          <a:gd name="connsiteX517" fmla="*/ 71718 w 2657256"/>
                          <a:gd name="connsiteY517" fmla="*/ 1770681 h 3370881"/>
                          <a:gd name="connsiteX518" fmla="*/ 58270 w 2657256"/>
                          <a:gd name="connsiteY518" fmla="*/ 1761717 h 3370881"/>
                          <a:gd name="connsiteX519" fmla="*/ 26894 w 2657256"/>
                          <a:gd name="connsiteY519" fmla="*/ 1730340 h 3370881"/>
                          <a:gd name="connsiteX520" fmla="*/ 0 w 2657256"/>
                          <a:gd name="connsiteY520" fmla="*/ 1707929 h 3370881"/>
                          <a:gd name="connsiteX0" fmla="*/ 0 w 2657256"/>
                          <a:gd name="connsiteY0" fmla="*/ 1707929 h 3370881"/>
                          <a:gd name="connsiteX1" fmla="*/ 22412 w 2657256"/>
                          <a:gd name="connsiteY1" fmla="*/ 1698964 h 3370881"/>
                          <a:gd name="connsiteX2" fmla="*/ 31376 w 2657256"/>
                          <a:gd name="connsiteY2" fmla="*/ 1681034 h 3370881"/>
                          <a:gd name="connsiteX3" fmla="*/ 44823 w 2657256"/>
                          <a:gd name="connsiteY3" fmla="*/ 1672070 h 3370881"/>
                          <a:gd name="connsiteX4" fmla="*/ 58270 w 2657256"/>
                          <a:gd name="connsiteY4" fmla="*/ 1654140 h 3370881"/>
                          <a:gd name="connsiteX5" fmla="*/ 76200 w 2657256"/>
                          <a:gd name="connsiteY5" fmla="*/ 1645176 h 3370881"/>
                          <a:gd name="connsiteX6" fmla="*/ 98612 w 2657256"/>
                          <a:gd name="connsiteY6" fmla="*/ 1636211 h 3370881"/>
                          <a:gd name="connsiteX7" fmla="*/ 125506 w 2657256"/>
                          <a:gd name="connsiteY7" fmla="*/ 1627246 h 3370881"/>
                          <a:gd name="connsiteX8" fmla="*/ 152400 w 2657256"/>
                          <a:gd name="connsiteY8" fmla="*/ 1609317 h 3370881"/>
                          <a:gd name="connsiteX9" fmla="*/ 170329 w 2657256"/>
                          <a:gd name="connsiteY9" fmla="*/ 1600352 h 3370881"/>
                          <a:gd name="connsiteX10" fmla="*/ 188259 w 2657256"/>
                          <a:gd name="connsiteY10" fmla="*/ 1582423 h 3370881"/>
                          <a:gd name="connsiteX11" fmla="*/ 228600 w 2657256"/>
                          <a:gd name="connsiteY11" fmla="*/ 1564493 h 3370881"/>
                          <a:gd name="connsiteX12" fmla="*/ 255494 w 2657256"/>
                          <a:gd name="connsiteY12" fmla="*/ 1546564 h 3370881"/>
                          <a:gd name="connsiteX13" fmla="*/ 300318 w 2657256"/>
                          <a:gd name="connsiteY13" fmla="*/ 1524152 h 3370881"/>
                          <a:gd name="connsiteX14" fmla="*/ 313765 w 2657256"/>
                          <a:gd name="connsiteY14" fmla="*/ 1515187 h 3370881"/>
                          <a:gd name="connsiteX15" fmla="*/ 340659 w 2657256"/>
                          <a:gd name="connsiteY15" fmla="*/ 1510705 h 3370881"/>
                          <a:gd name="connsiteX16" fmla="*/ 363070 w 2657256"/>
                          <a:gd name="connsiteY16" fmla="*/ 1506223 h 3370881"/>
                          <a:gd name="connsiteX17" fmla="*/ 389965 w 2657256"/>
                          <a:gd name="connsiteY17" fmla="*/ 1501740 h 3370881"/>
                          <a:gd name="connsiteX18" fmla="*/ 425823 w 2657256"/>
                          <a:gd name="connsiteY18" fmla="*/ 1497258 h 3370881"/>
                          <a:gd name="connsiteX19" fmla="*/ 470647 w 2657256"/>
                          <a:gd name="connsiteY19" fmla="*/ 1488293 h 3370881"/>
                          <a:gd name="connsiteX20" fmla="*/ 515470 w 2657256"/>
                          <a:gd name="connsiteY20" fmla="*/ 1479329 h 3370881"/>
                          <a:gd name="connsiteX21" fmla="*/ 528918 w 2657256"/>
                          <a:gd name="connsiteY21" fmla="*/ 1470364 h 3370881"/>
                          <a:gd name="connsiteX22" fmla="*/ 600635 w 2657256"/>
                          <a:gd name="connsiteY22" fmla="*/ 1456917 h 3370881"/>
                          <a:gd name="connsiteX23" fmla="*/ 690282 w 2657256"/>
                          <a:gd name="connsiteY23" fmla="*/ 1447952 h 3370881"/>
                          <a:gd name="connsiteX24" fmla="*/ 793376 w 2657256"/>
                          <a:gd name="connsiteY24" fmla="*/ 1452434 h 3370881"/>
                          <a:gd name="connsiteX25" fmla="*/ 874059 w 2657256"/>
                          <a:gd name="connsiteY25" fmla="*/ 1465881 h 3370881"/>
                          <a:gd name="connsiteX26" fmla="*/ 914400 w 2657256"/>
                          <a:gd name="connsiteY26" fmla="*/ 1470364 h 3370881"/>
                          <a:gd name="connsiteX27" fmla="*/ 1030941 w 2657256"/>
                          <a:gd name="connsiteY27" fmla="*/ 1483811 h 3370881"/>
                          <a:gd name="connsiteX28" fmla="*/ 1151965 w 2657256"/>
                          <a:gd name="connsiteY28" fmla="*/ 1492776 h 3370881"/>
                          <a:gd name="connsiteX29" fmla="*/ 1281953 w 2657256"/>
                          <a:gd name="connsiteY29" fmla="*/ 1501740 h 3370881"/>
                          <a:gd name="connsiteX30" fmla="*/ 1465729 w 2657256"/>
                          <a:gd name="connsiteY30" fmla="*/ 1497258 h 3370881"/>
                          <a:gd name="connsiteX31" fmla="*/ 1510553 w 2657256"/>
                          <a:gd name="connsiteY31" fmla="*/ 1492776 h 3370881"/>
                          <a:gd name="connsiteX32" fmla="*/ 1582270 w 2657256"/>
                          <a:gd name="connsiteY32" fmla="*/ 1461399 h 3370881"/>
                          <a:gd name="connsiteX33" fmla="*/ 1604682 w 2657256"/>
                          <a:gd name="connsiteY33" fmla="*/ 1456917 h 3370881"/>
                          <a:gd name="connsiteX34" fmla="*/ 1622612 w 2657256"/>
                          <a:gd name="connsiteY34" fmla="*/ 1447952 h 3370881"/>
                          <a:gd name="connsiteX35" fmla="*/ 1645023 w 2657256"/>
                          <a:gd name="connsiteY35" fmla="*/ 1438987 h 3370881"/>
                          <a:gd name="connsiteX36" fmla="*/ 1662953 w 2657256"/>
                          <a:gd name="connsiteY36" fmla="*/ 1425540 h 3370881"/>
                          <a:gd name="connsiteX37" fmla="*/ 1698812 w 2657256"/>
                          <a:gd name="connsiteY37" fmla="*/ 1407611 h 3370881"/>
                          <a:gd name="connsiteX38" fmla="*/ 1739153 w 2657256"/>
                          <a:gd name="connsiteY38" fmla="*/ 1380717 h 3370881"/>
                          <a:gd name="connsiteX39" fmla="*/ 1752600 w 2657256"/>
                          <a:gd name="connsiteY39" fmla="*/ 1367270 h 3370881"/>
                          <a:gd name="connsiteX40" fmla="*/ 1775012 w 2657256"/>
                          <a:gd name="connsiteY40" fmla="*/ 1353823 h 3370881"/>
                          <a:gd name="connsiteX41" fmla="*/ 1797423 w 2657256"/>
                          <a:gd name="connsiteY41" fmla="*/ 1335893 h 3370881"/>
                          <a:gd name="connsiteX42" fmla="*/ 1810870 w 2657256"/>
                          <a:gd name="connsiteY42" fmla="*/ 1304517 h 3370881"/>
                          <a:gd name="connsiteX43" fmla="*/ 1815353 w 2657256"/>
                          <a:gd name="connsiteY43" fmla="*/ 1291070 h 3370881"/>
                          <a:gd name="connsiteX44" fmla="*/ 1801906 w 2657256"/>
                          <a:gd name="connsiteY44" fmla="*/ 1138670 h 3370881"/>
                          <a:gd name="connsiteX45" fmla="*/ 1792941 w 2657256"/>
                          <a:gd name="connsiteY45" fmla="*/ 1125223 h 3370881"/>
                          <a:gd name="connsiteX46" fmla="*/ 1757082 w 2657256"/>
                          <a:gd name="connsiteY46" fmla="*/ 1093846 h 3370881"/>
                          <a:gd name="connsiteX47" fmla="*/ 1730188 w 2657256"/>
                          <a:gd name="connsiteY47" fmla="*/ 1066952 h 3370881"/>
                          <a:gd name="connsiteX48" fmla="*/ 1703294 w 2657256"/>
                          <a:gd name="connsiteY48" fmla="*/ 1049023 h 3370881"/>
                          <a:gd name="connsiteX49" fmla="*/ 1622612 w 2657256"/>
                          <a:gd name="connsiteY49" fmla="*/ 1053505 h 3370881"/>
                          <a:gd name="connsiteX50" fmla="*/ 1595718 w 2657256"/>
                          <a:gd name="connsiteY50" fmla="*/ 1062470 h 3370881"/>
                          <a:gd name="connsiteX51" fmla="*/ 1573306 w 2657256"/>
                          <a:gd name="connsiteY51" fmla="*/ 1066952 h 3370881"/>
                          <a:gd name="connsiteX52" fmla="*/ 1453385 w 2657256"/>
                          <a:gd name="connsiteY52" fmla="*/ 1082761 h 3370881"/>
                          <a:gd name="connsiteX53" fmla="*/ 1326776 w 2657256"/>
                          <a:gd name="connsiteY53" fmla="*/ 1062470 h 3370881"/>
                          <a:gd name="connsiteX54" fmla="*/ 1308847 w 2657256"/>
                          <a:gd name="connsiteY54" fmla="*/ 1057987 h 3370881"/>
                          <a:gd name="connsiteX55" fmla="*/ 1277470 w 2657256"/>
                          <a:gd name="connsiteY55" fmla="*/ 1053505 h 3370881"/>
                          <a:gd name="connsiteX56" fmla="*/ 1259541 w 2657256"/>
                          <a:gd name="connsiteY56" fmla="*/ 1049023 h 3370881"/>
                          <a:gd name="connsiteX57" fmla="*/ 1232647 w 2657256"/>
                          <a:gd name="connsiteY57" fmla="*/ 1044540 h 3370881"/>
                          <a:gd name="connsiteX58" fmla="*/ 1053353 w 2657256"/>
                          <a:gd name="connsiteY58" fmla="*/ 1049023 h 3370881"/>
                          <a:gd name="connsiteX59" fmla="*/ 1035423 w 2657256"/>
                          <a:gd name="connsiteY59" fmla="*/ 1053505 h 3370881"/>
                          <a:gd name="connsiteX60" fmla="*/ 1008529 w 2657256"/>
                          <a:gd name="connsiteY60" fmla="*/ 1057987 h 3370881"/>
                          <a:gd name="connsiteX61" fmla="*/ 995082 w 2657256"/>
                          <a:gd name="connsiteY61" fmla="*/ 1062470 h 3370881"/>
                          <a:gd name="connsiteX62" fmla="*/ 945776 w 2657256"/>
                          <a:gd name="connsiteY62" fmla="*/ 1031093 h 3370881"/>
                          <a:gd name="connsiteX63" fmla="*/ 941294 w 2657256"/>
                          <a:gd name="connsiteY63" fmla="*/ 1017646 h 3370881"/>
                          <a:gd name="connsiteX64" fmla="*/ 932329 w 2657256"/>
                          <a:gd name="connsiteY64" fmla="*/ 919034 h 3370881"/>
                          <a:gd name="connsiteX65" fmla="*/ 914400 w 2657256"/>
                          <a:gd name="connsiteY65" fmla="*/ 901105 h 3370881"/>
                          <a:gd name="connsiteX66" fmla="*/ 918882 w 2657256"/>
                          <a:gd name="connsiteY66" fmla="*/ 869729 h 3370881"/>
                          <a:gd name="connsiteX67" fmla="*/ 941294 w 2657256"/>
                          <a:gd name="connsiteY67" fmla="*/ 865246 h 3370881"/>
                          <a:gd name="connsiteX68" fmla="*/ 959223 w 2657256"/>
                          <a:gd name="connsiteY68" fmla="*/ 851799 h 3370881"/>
                          <a:gd name="connsiteX69" fmla="*/ 990600 w 2657256"/>
                          <a:gd name="connsiteY69" fmla="*/ 847317 h 3370881"/>
                          <a:gd name="connsiteX70" fmla="*/ 1129553 w 2657256"/>
                          <a:gd name="connsiteY70" fmla="*/ 838352 h 3370881"/>
                          <a:gd name="connsiteX71" fmla="*/ 1147482 w 2657256"/>
                          <a:gd name="connsiteY71" fmla="*/ 829387 h 3370881"/>
                          <a:gd name="connsiteX72" fmla="*/ 1178859 w 2657256"/>
                          <a:gd name="connsiteY72" fmla="*/ 806976 h 3370881"/>
                          <a:gd name="connsiteX73" fmla="*/ 1192306 w 2657256"/>
                          <a:gd name="connsiteY73" fmla="*/ 793529 h 3370881"/>
                          <a:gd name="connsiteX74" fmla="*/ 1214718 w 2657256"/>
                          <a:gd name="connsiteY74" fmla="*/ 784564 h 3370881"/>
                          <a:gd name="connsiteX75" fmla="*/ 1241612 w 2657256"/>
                          <a:gd name="connsiteY75" fmla="*/ 771117 h 3370881"/>
                          <a:gd name="connsiteX76" fmla="*/ 1277470 w 2657256"/>
                          <a:gd name="connsiteY76" fmla="*/ 753187 h 3370881"/>
                          <a:gd name="connsiteX77" fmla="*/ 1295400 w 2657256"/>
                          <a:gd name="connsiteY77" fmla="*/ 730776 h 3370881"/>
                          <a:gd name="connsiteX78" fmla="*/ 1317812 w 2657256"/>
                          <a:gd name="connsiteY78" fmla="*/ 708364 h 3370881"/>
                          <a:gd name="connsiteX79" fmla="*/ 1353670 w 2657256"/>
                          <a:gd name="connsiteY79" fmla="*/ 663540 h 3370881"/>
                          <a:gd name="connsiteX80" fmla="*/ 1371600 w 2657256"/>
                          <a:gd name="connsiteY80" fmla="*/ 636646 h 3370881"/>
                          <a:gd name="connsiteX81" fmla="*/ 1380565 w 2657256"/>
                          <a:gd name="connsiteY81" fmla="*/ 596305 h 3370881"/>
                          <a:gd name="connsiteX82" fmla="*/ 1385047 w 2657256"/>
                          <a:gd name="connsiteY82" fmla="*/ 582858 h 3370881"/>
                          <a:gd name="connsiteX83" fmla="*/ 1380565 w 2657256"/>
                          <a:gd name="connsiteY83" fmla="*/ 533552 h 3370881"/>
                          <a:gd name="connsiteX84" fmla="*/ 1367118 w 2657256"/>
                          <a:gd name="connsiteY84" fmla="*/ 524587 h 3370881"/>
                          <a:gd name="connsiteX85" fmla="*/ 1349188 w 2657256"/>
                          <a:gd name="connsiteY85" fmla="*/ 520105 h 3370881"/>
                          <a:gd name="connsiteX86" fmla="*/ 1326776 w 2657256"/>
                          <a:gd name="connsiteY86" fmla="*/ 511140 h 3370881"/>
                          <a:gd name="connsiteX87" fmla="*/ 1281953 w 2657256"/>
                          <a:gd name="connsiteY87" fmla="*/ 515623 h 3370881"/>
                          <a:gd name="connsiteX88" fmla="*/ 1250576 w 2657256"/>
                          <a:gd name="connsiteY88" fmla="*/ 529070 h 3370881"/>
                          <a:gd name="connsiteX89" fmla="*/ 1210235 w 2657256"/>
                          <a:gd name="connsiteY89" fmla="*/ 542517 h 3370881"/>
                          <a:gd name="connsiteX90" fmla="*/ 1183341 w 2657256"/>
                          <a:gd name="connsiteY90" fmla="*/ 555964 h 3370881"/>
                          <a:gd name="connsiteX91" fmla="*/ 1160929 w 2657256"/>
                          <a:gd name="connsiteY91" fmla="*/ 569411 h 3370881"/>
                          <a:gd name="connsiteX92" fmla="*/ 1134035 w 2657256"/>
                          <a:gd name="connsiteY92" fmla="*/ 578376 h 3370881"/>
                          <a:gd name="connsiteX93" fmla="*/ 1111623 w 2657256"/>
                          <a:gd name="connsiteY93" fmla="*/ 587340 h 3370881"/>
                          <a:gd name="connsiteX94" fmla="*/ 1084729 w 2657256"/>
                          <a:gd name="connsiteY94" fmla="*/ 596305 h 3370881"/>
                          <a:gd name="connsiteX95" fmla="*/ 986118 w 2657256"/>
                          <a:gd name="connsiteY95" fmla="*/ 591823 h 3370881"/>
                          <a:gd name="connsiteX96" fmla="*/ 927847 w 2657256"/>
                          <a:gd name="connsiteY96" fmla="*/ 578376 h 3370881"/>
                          <a:gd name="connsiteX97" fmla="*/ 896470 w 2657256"/>
                          <a:gd name="connsiteY97" fmla="*/ 555964 h 3370881"/>
                          <a:gd name="connsiteX98" fmla="*/ 883023 w 2657256"/>
                          <a:gd name="connsiteY98" fmla="*/ 546999 h 3370881"/>
                          <a:gd name="connsiteX99" fmla="*/ 865094 w 2657256"/>
                          <a:gd name="connsiteY99" fmla="*/ 497693 h 3370881"/>
                          <a:gd name="connsiteX100" fmla="*/ 869576 w 2657256"/>
                          <a:gd name="connsiteY100" fmla="*/ 403564 h 3370881"/>
                          <a:gd name="connsiteX101" fmla="*/ 874059 w 2657256"/>
                          <a:gd name="connsiteY101" fmla="*/ 385634 h 3370881"/>
                          <a:gd name="connsiteX102" fmla="*/ 883023 w 2657256"/>
                          <a:gd name="connsiteY102" fmla="*/ 372187 h 3370881"/>
                          <a:gd name="connsiteX103" fmla="*/ 909918 w 2657256"/>
                          <a:gd name="connsiteY103" fmla="*/ 363223 h 3370881"/>
                          <a:gd name="connsiteX104" fmla="*/ 914400 w 2657256"/>
                          <a:gd name="connsiteY104" fmla="*/ 385634 h 3370881"/>
                          <a:gd name="connsiteX105" fmla="*/ 909918 w 2657256"/>
                          <a:gd name="connsiteY105" fmla="*/ 408046 h 3370881"/>
                          <a:gd name="connsiteX106" fmla="*/ 900953 w 2657256"/>
                          <a:gd name="connsiteY106" fmla="*/ 466317 h 3370881"/>
                          <a:gd name="connsiteX107" fmla="*/ 905435 w 2657256"/>
                          <a:gd name="connsiteY107" fmla="*/ 515623 h 3370881"/>
                          <a:gd name="connsiteX108" fmla="*/ 932329 w 2657256"/>
                          <a:gd name="connsiteY108" fmla="*/ 551481 h 3370881"/>
                          <a:gd name="connsiteX109" fmla="*/ 954741 w 2657256"/>
                          <a:gd name="connsiteY109" fmla="*/ 560446 h 3370881"/>
                          <a:gd name="connsiteX110" fmla="*/ 972670 w 2657256"/>
                          <a:gd name="connsiteY110" fmla="*/ 569411 h 3370881"/>
                          <a:gd name="connsiteX111" fmla="*/ 1066800 w 2657256"/>
                          <a:gd name="connsiteY111" fmla="*/ 564929 h 3370881"/>
                          <a:gd name="connsiteX112" fmla="*/ 1111623 w 2657256"/>
                          <a:gd name="connsiteY112" fmla="*/ 551481 h 3370881"/>
                          <a:gd name="connsiteX113" fmla="*/ 1129553 w 2657256"/>
                          <a:gd name="connsiteY113" fmla="*/ 538034 h 3370881"/>
                          <a:gd name="connsiteX114" fmla="*/ 1156447 w 2657256"/>
                          <a:gd name="connsiteY114" fmla="*/ 511140 h 3370881"/>
                          <a:gd name="connsiteX115" fmla="*/ 1160929 w 2657256"/>
                          <a:gd name="connsiteY115" fmla="*/ 493211 h 3370881"/>
                          <a:gd name="connsiteX116" fmla="*/ 1178859 w 2657256"/>
                          <a:gd name="connsiteY116" fmla="*/ 331846 h 3370881"/>
                          <a:gd name="connsiteX117" fmla="*/ 1215315 w 2657256"/>
                          <a:gd name="connsiteY117" fmla="*/ 270289 h 3370881"/>
                          <a:gd name="connsiteX118" fmla="*/ 1214718 w 2657256"/>
                          <a:gd name="connsiteY118" fmla="*/ 367705 h 3370881"/>
                          <a:gd name="connsiteX119" fmla="*/ 1201270 w 2657256"/>
                          <a:gd name="connsiteY119" fmla="*/ 412529 h 3370881"/>
                          <a:gd name="connsiteX120" fmla="*/ 1210235 w 2657256"/>
                          <a:gd name="connsiteY120" fmla="*/ 461834 h 3370881"/>
                          <a:gd name="connsiteX121" fmla="*/ 1214718 w 2657256"/>
                          <a:gd name="connsiteY121" fmla="*/ 475281 h 3370881"/>
                          <a:gd name="connsiteX122" fmla="*/ 1228165 w 2657256"/>
                          <a:gd name="connsiteY122" fmla="*/ 484246 h 3370881"/>
                          <a:gd name="connsiteX123" fmla="*/ 1250576 w 2657256"/>
                          <a:gd name="connsiteY123" fmla="*/ 502176 h 3370881"/>
                          <a:gd name="connsiteX124" fmla="*/ 1317812 w 2657256"/>
                          <a:gd name="connsiteY124" fmla="*/ 497693 h 3370881"/>
                          <a:gd name="connsiteX125" fmla="*/ 1353670 w 2657256"/>
                          <a:gd name="connsiteY125" fmla="*/ 488729 h 3370881"/>
                          <a:gd name="connsiteX126" fmla="*/ 1506070 w 2657256"/>
                          <a:gd name="connsiteY126" fmla="*/ 457352 h 3370881"/>
                          <a:gd name="connsiteX127" fmla="*/ 1550894 w 2657256"/>
                          <a:gd name="connsiteY127" fmla="*/ 430458 h 3370881"/>
                          <a:gd name="connsiteX128" fmla="*/ 1564341 w 2657256"/>
                          <a:gd name="connsiteY128" fmla="*/ 417011 h 3370881"/>
                          <a:gd name="connsiteX129" fmla="*/ 1586753 w 2657256"/>
                          <a:gd name="connsiteY129" fmla="*/ 399081 h 3370881"/>
                          <a:gd name="connsiteX130" fmla="*/ 1595718 w 2657256"/>
                          <a:gd name="connsiteY130" fmla="*/ 381152 h 3370881"/>
                          <a:gd name="connsiteX131" fmla="*/ 1600200 w 2657256"/>
                          <a:gd name="connsiteY131" fmla="*/ 363223 h 3370881"/>
                          <a:gd name="connsiteX132" fmla="*/ 1609165 w 2657256"/>
                          <a:gd name="connsiteY132" fmla="*/ 313917 h 3370881"/>
                          <a:gd name="connsiteX133" fmla="*/ 1537447 w 2657256"/>
                          <a:gd name="connsiteY133" fmla="*/ 188411 h 3370881"/>
                          <a:gd name="connsiteX134" fmla="*/ 1613647 w 2657256"/>
                          <a:gd name="connsiteY134" fmla="*/ 399081 h 3370881"/>
                          <a:gd name="connsiteX135" fmla="*/ 1627094 w 2657256"/>
                          <a:gd name="connsiteY135" fmla="*/ 417011 h 3370881"/>
                          <a:gd name="connsiteX136" fmla="*/ 1658470 w 2657256"/>
                          <a:gd name="connsiteY136" fmla="*/ 412529 h 3370881"/>
                          <a:gd name="connsiteX137" fmla="*/ 1685365 w 2657256"/>
                          <a:gd name="connsiteY137" fmla="*/ 390117 h 3370881"/>
                          <a:gd name="connsiteX138" fmla="*/ 1694329 w 2657256"/>
                          <a:gd name="connsiteY138" fmla="*/ 376670 h 3370881"/>
                          <a:gd name="connsiteX139" fmla="*/ 1734670 w 2657256"/>
                          <a:gd name="connsiteY139" fmla="*/ 354258 h 3370881"/>
                          <a:gd name="connsiteX140" fmla="*/ 1743635 w 2657256"/>
                          <a:gd name="connsiteY140" fmla="*/ 340811 h 3370881"/>
                          <a:gd name="connsiteX141" fmla="*/ 1757082 w 2657256"/>
                          <a:gd name="connsiteY141" fmla="*/ 336329 h 3370881"/>
                          <a:gd name="connsiteX142" fmla="*/ 1808984 w 2657256"/>
                          <a:gd name="connsiteY142" fmla="*/ 249641 h 3370881"/>
                          <a:gd name="connsiteX143" fmla="*/ 1899621 w 2657256"/>
                          <a:gd name="connsiteY143" fmla="*/ 211719 h 3370881"/>
                          <a:gd name="connsiteX144" fmla="*/ 1808984 w 2657256"/>
                          <a:gd name="connsiteY144" fmla="*/ 178521 h 3370881"/>
                          <a:gd name="connsiteX145" fmla="*/ 1772023 w 2657256"/>
                          <a:gd name="connsiteY145" fmla="*/ 77249 h 3370881"/>
                          <a:gd name="connsiteX146" fmla="*/ 1900425 w 2657256"/>
                          <a:gd name="connsiteY146" fmla="*/ 214081 h 3370881"/>
                          <a:gd name="connsiteX147" fmla="*/ 1874221 w 2657256"/>
                          <a:gd name="connsiteY147" fmla="*/ 318698 h 3370881"/>
                          <a:gd name="connsiteX148" fmla="*/ 1788459 w 2657256"/>
                          <a:gd name="connsiteY148" fmla="*/ 367705 h 3370881"/>
                          <a:gd name="connsiteX149" fmla="*/ 1761565 w 2657256"/>
                          <a:gd name="connsiteY149" fmla="*/ 390117 h 3370881"/>
                          <a:gd name="connsiteX150" fmla="*/ 1783976 w 2657256"/>
                          <a:gd name="connsiteY150" fmla="*/ 399081 h 3370881"/>
                          <a:gd name="connsiteX151" fmla="*/ 1878106 w 2657256"/>
                          <a:gd name="connsiteY151" fmla="*/ 390117 h 3370881"/>
                          <a:gd name="connsiteX152" fmla="*/ 1891553 w 2657256"/>
                          <a:gd name="connsiteY152" fmla="*/ 381152 h 3370881"/>
                          <a:gd name="connsiteX153" fmla="*/ 1918447 w 2657256"/>
                          <a:gd name="connsiteY153" fmla="*/ 372187 h 3370881"/>
                          <a:gd name="connsiteX154" fmla="*/ 1940859 w 2657256"/>
                          <a:gd name="connsiteY154" fmla="*/ 358740 h 3370881"/>
                          <a:gd name="connsiteX155" fmla="*/ 1954306 w 2657256"/>
                          <a:gd name="connsiteY155" fmla="*/ 354258 h 3370881"/>
                          <a:gd name="connsiteX156" fmla="*/ 2166172 w 2657256"/>
                          <a:gd name="connsiteY156" fmla="*/ 215604 h 3370881"/>
                          <a:gd name="connsiteX157" fmla="*/ 2069054 w 2657256"/>
                          <a:gd name="connsiteY157" fmla="*/ 40493 h 3370881"/>
                          <a:gd name="connsiteX158" fmla="*/ 2078225 w 2657256"/>
                          <a:gd name="connsiteY158" fmla="*/ 188681 h 3370881"/>
                          <a:gd name="connsiteX159" fmla="*/ 1999129 w 2657256"/>
                          <a:gd name="connsiteY159" fmla="*/ 358740 h 3370881"/>
                          <a:gd name="connsiteX160" fmla="*/ 1994647 w 2657256"/>
                          <a:gd name="connsiteY160" fmla="*/ 372187 h 3370881"/>
                          <a:gd name="connsiteX161" fmla="*/ 2039470 w 2657256"/>
                          <a:gd name="connsiteY161" fmla="*/ 390117 h 3370881"/>
                          <a:gd name="connsiteX162" fmla="*/ 2115670 w 2657256"/>
                          <a:gd name="connsiteY162" fmla="*/ 390117 h 3370881"/>
                          <a:gd name="connsiteX163" fmla="*/ 2160494 w 2657256"/>
                          <a:gd name="connsiteY163" fmla="*/ 376670 h 3370881"/>
                          <a:gd name="connsiteX164" fmla="*/ 2191870 w 2657256"/>
                          <a:gd name="connsiteY164" fmla="*/ 363223 h 3370881"/>
                          <a:gd name="connsiteX165" fmla="*/ 2205318 w 2657256"/>
                          <a:gd name="connsiteY165" fmla="*/ 358740 h 3370881"/>
                          <a:gd name="connsiteX166" fmla="*/ 2232212 w 2657256"/>
                          <a:gd name="connsiteY166" fmla="*/ 340811 h 3370881"/>
                          <a:gd name="connsiteX167" fmla="*/ 2312894 w 2657256"/>
                          <a:gd name="connsiteY167" fmla="*/ 183929 h 3370881"/>
                          <a:gd name="connsiteX168" fmla="*/ 2339788 w 2657256"/>
                          <a:gd name="connsiteY168" fmla="*/ 151 h 3370881"/>
                          <a:gd name="connsiteX169" fmla="*/ 2357718 w 2657256"/>
                          <a:gd name="connsiteY169" fmla="*/ 215305 h 3370881"/>
                          <a:gd name="connsiteX170" fmla="*/ 2254623 w 2657256"/>
                          <a:gd name="connsiteY170" fmla="*/ 376670 h 3370881"/>
                          <a:gd name="connsiteX171" fmla="*/ 2245659 w 2657256"/>
                          <a:gd name="connsiteY171" fmla="*/ 390117 h 3370881"/>
                          <a:gd name="connsiteX172" fmla="*/ 2254623 w 2657256"/>
                          <a:gd name="connsiteY172" fmla="*/ 403564 h 3370881"/>
                          <a:gd name="connsiteX173" fmla="*/ 2353235 w 2657256"/>
                          <a:gd name="connsiteY173" fmla="*/ 399081 h 3370881"/>
                          <a:gd name="connsiteX174" fmla="*/ 2366682 w 2657256"/>
                          <a:gd name="connsiteY174" fmla="*/ 394599 h 3370881"/>
                          <a:gd name="connsiteX175" fmla="*/ 2389094 w 2657256"/>
                          <a:gd name="connsiteY175" fmla="*/ 390117 h 3370881"/>
                          <a:gd name="connsiteX176" fmla="*/ 2424953 w 2657256"/>
                          <a:gd name="connsiteY176" fmla="*/ 367705 h 3370881"/>
                          <a:gd name="connsiteX177" fmla="*/ 2528047 w 2657256"/>
                          <a:gd name="connsiteY177" fmla="*/ 292700 h 3370881"/>
                          <a:gd name="connsiteX178" fmla="*/ 2541495 w 2657256"/>
                          <a:gd name="connsiteY178" fmla="*/ 62906 h 3370881"/>
                          <a:gd name="connsiteX179" fmla="*/ 2591304 w 2657256"/>
                          <a:gd name="connsiteY179" fmla="*/ 214081 h 3370881"/>
                          <a:gd name="connsiteX180" fmla="*/ 2612315 w 2657256"/>
                          <a:gd name="connsiteY180" fmla="*/ 290907 h 3370881"/>
                          <a:gd name="connsiteX181" fmla="*/ 2650863 w 2657256"/>
                          <a:gd name="connsiteY181" fmla="*/ 344994 h 3370881"/>
                          <a:gd name="connsiteX182" fmla="*/ 2465294 w 2657256"/>
                          <a:gd name="connsiteY182" fmla="*/ 399081 h 3370881"/>
                          <a:gd name="connsiteX183" fmla="*/ 2442882 w 2657256"/>
                          <a:gd name="connsiteY183" fmla="*/ 403564 h 3370881"/>
                          <a:gd name="connsiteX184" fmla="*/ 2398059 w 2657256"/>
                          <a:gd name="connsiteY184" fmla="*/ 417011 h 3370881"/>
                          <a:gd name="connsiteX185" fmla="*/ 2375647 w 2657256"/>
                          <a:gd name="connsiteY185" fmla="*/ 425976 h 3370881"/>
                          <a:gd name="connsiteX186" fmla="*/ 2357718 w 2657256"/>
                          <a:gd name="connsiteY186" fmla="*/ 430458 h 3370881"/>
                          <a:gd name="connsiteX187" fmla="*/ 2344270 w 2657256"/>
                          <a:gd name="connsiteY187" fmla="*/ 461834 h 3370881"/>
                          <a:gd name="connsiteX188" fmla="*/ 2353235 w 2657256"/>
                          <a:gd name="connsiteY188" fmla="*/ 502176 h 3370881"/>
                          <a:gd name="connsiteX189" fmla="*/ 2362200 w 2657256"/>
                          <a:gd name="connsiteY189" fmla="*/ 515623 h 3370881"/>
                          <a:gd name="connsiteX190" fmla="*/ 2344270 w 2657256"/>
                          <a:gd name="connsiteY190" fmla="*/ 587340 h 3370881"/>
                          <a:gd name="connsiteX191" fmla="*/ 2321859 w 2657256"/>
                          <a:gd name="connsiteY191" fmla="*/ 614234 h 3370881"/>
                          <a:gd name="connsiteX192" fmla="*/ 2308412 w 2657256"/>
                          <a:gd name="connsiteY192" fmla="*/ 636646 h 3370881"/>
                          <a:gd name="connsiteX193" fmla="*/ 2281518 w 2657256"/>
                          <a:gd name="connsiteY193" fmla="*/ 641129 h 3370881"/>
                          <a:gd name="connsiteX194" fmla="*/ 2259106 w 2657256"/>
                          <a:gd name="connsiteY194" fmla="*/ 636646 h 3370881"/>
                          <a:gd name="connsiteX195" fmla="*/ 2277035 w 2657256"/>
                          <a:gd name="connsiteY195" fmla="*/ 578376 h 3370881"/>
                          <a:gd name="connsiteX196" fmla="*/ 2290482 w 2657256"/>
                          <a:gd name="connsiteY196" fmla="*/ 542517 h 3370881"/>
                          <a:gd name="connsiteX197" fmla="*/ 2286000 w 2657256"/>
                          <a:gd name="connsiteY197" fmla="*/ 506658 h 3370881"/>
                          <a:gd name="connsiteX198" fmla="*/ 2245659 w 2657256"/>
                          <a:gd name="connsiteY198" fmla="*/ 448387 h 3370881"/>
                          <a:gd name="connsiteX199" fmla="*/ 2200835 w 2657256"/>
                          <a:gd name="connsiteY199" fmla="*/ 430458 h 3370881"/>
                          <a:gd name="connsiteX200" fmla="*/ 2169459 w 2657256"/>
                          <a:gd name="connsiteY200" fmla="*/ 425976 h 3370881"/>
                          <a:gd name="connsiteX201" fmla="*/ 2102223 w 2657256"/>
                          <a:gd name="connsiteY201" fmla="*/ 430458 h 3370881"/>
                          <a:gd name="connsiteX202" fmla="*/ 2084294 w 2657256"/>
                          <a:gd name="connsiteY202" fmla="*/ 439423 h 3370881"/>
                          <a:gd name="connsiteX203" fmla="*/ 2070847 w 2657256"/>
                          <a:gd name="connsiteY203" fmla="*/ 443905 h 3370881"/>
                          <a:gd name="connsiteX204" fmla="*/ 2061882 w 2657256"/>
                          <a:gd name="connsiteY204" fmla="*/ 461834 h 3370881"/>
                          <a:gd name="connsiteX205" fmla="*/ 2034988 w 2657256"/>
                          <a:gd name="connsiteY205" fmla="*/ 475281 h 3370881"/>
                          <a:gd name="connsiteX206" fmla="*/ 1783976 w 2657256"/>
                          <a:gd name="connsiteY206" fmla="*/ 479764 h 3370881"/>
                          <a:gd name="connsiteX207" fmla="*/ 1766047 w 2657256"/>
                          <a:gd name="connsiteY207" fmla="*/ 488729 h 3370881"/>
                          <a:gd name="connsiteX208" fmla="*/ 1703294 w 2657256"/>
                          <a:gd name="connsiteY208" fmla="*/ 506658 h 3370881"/>
                          <a:gd name="connsiteX209" fmla="*/ 1689847 w 2657256"/>
                          <a:gd name="connsiteY209" fmla="*/ 511140 h 3370881"/>
                          <a:gd name="connsiteX210" fmla="*/ 1676400 w 2657256"/>
                          <a:gd name="connsiteY210" fmla="*/ 520105 h 3370881"/>
                          <a:gd name="connsiteX211" fmla="*/ 1649506 w 2657256"/>
                          <a:gd name="connsiteY211" fmla="*/ 529070 h 3370881"/>
                          <a:gd name="connsiteX212" fmla="*/ 1636059 w 2657256"/>
                          <a:gd name="connsiteY212" fmla="*/ 538034 h 3370881"/>
                          <a:gd name="connsiteX213" fmla="*/ 1622612 w 2657256"/>
                          <a:gd name="connsiteY213" fmla="*/ 551481 h 3370881"/>
                          <a:gd name="connsiteX214" fmla="*/ 1609165 w 2657256"/>
                          <a:gd name="connsiteY214" fmla="*/ 555964 h 3370881"/>
                          <a:gd name="connsiteX215" fmla="*/ 1577788 w 2657256"/>
                          <a:gd name="connsiteY215" fmla="*/ 587340 h 3370881"/>
                          <a:gd name="connsiteX216" fmla="*/ 1568823 w 2657256"/>
                          <a:gd name="connsiteY216" fmla="*/ 600787 h 3370881"/>
                          <a:gd name="connsiteX217" fmla="*/ 1555376 w 2657256"/>
                          <a:gd name="connsiteY217" fmla="*/ 614234 h 3370881"/>
                          <a:gd name="connsiteX218" fmla="*/ 1524000 w 2657256"/>
                          <a:gd name="connsiteY218" fmla="*/ 654576 h 3370881"/>
                          <a:gd name="connsiteX219" fmla="*/ 1519518 w 2657256"/>
                          <a:gd name="connsiteY219" fmla="*/ 668023 h 3370881"/>
                          <a:gd name="connsiteX220" fmla="*/ 1528482 w 2657256"/>
                          <a:gd name="connsiteY220" fmla="*/ 708364 h 3370881"/>
                          <a:gd name="connsiteX221" fmla="*/ 1537447 w 2657256"/>
                          <a:gd name="connsiteY221" fmla="*/ 721811 h 3370881"/>
                          <a:gd name="connsiteX222" fmla="*/ 1568823 w 2657256"/>
                          <a:gd name="connsiteY222" fmla="*/ 712846 h 3370881"/>
                          <a:gd name="connsiteX223" fmla="*/ 1600200 w 2657256"/>
                          <a:gd name="connsiteY223" fmla="*/ 712846 h 3370881"/>
                          <a:gd name="connsiteX224" fmla="*/ 1631576 w 2657256"/>
                          <a:gd name="connsiteY224" fmla="*/ 690434 h 3370881"/>
                          <a:gd name="connsiteX225" fmla="*/ 1645023 w 2657256"/>
                          <a:gd name="connsiteY225" fmla="*/ 676987 h 3370881"/>
                          <a:gd name="connsiteX226" fmla="*/ 1685365 w 2657256"/>
                          <a:gd name="connsiteY226" fmla="*/ 645611 h 3370881"/>
                          <a:gd name="connsiteX227" fmla="*/ 1716741 w 2657256"/>
                          <a:gd name="connsiteY227" fmla="*/ 614234 h 3370881"/>
                          <a:gd name="connsiteX228" fmla="*/ 1748118 w 2657256"/>
                          <a:gd name="connsiteY228" fmla="*/ 596305 h 3370881"/>
                          <a:gd name="connsiteX229" fmla="*/ 1761565 w 2657256"/>
                          <a:gd name="connsiteY229" fmla="*/ 591823 h 3370881"/>
                          <a:gd name="connsiteX230" fmla="*/ 1779494 w 2657256"/>
                          <a:gd name="connsiteY230" fmla="*/ 582858 h 3370881"/>
                          <a:gd name="connsiteX231" fmla="*/ 1815353 w 2657256"/>
                          <a:gd name="connsiteY231" fmla="*/ 573893 h 3370881"/>
                          <a:gd name="connsiteX232" fmla="*/ 2030506 w 2657256"/>
                          <a:gd name="connsiteY232" fmla="*/ 578376 h 3370881"/>
                          <a:gd name="connsiteX233" fmla="*/ 2017059 w 2657256"/>
                          <a:gd name="connsiteY233" fmla="*/ 600787 h 3370881"/>
                          <a:gd name="connsiteX234" fmla="*/ 1981200 w 2657256"/>
                          <a:gd name="connsiteY234" fmla="*/ 636646 h 3370881"/>
                          <a:gd name="connsiteX235" fmla="*/ 1967753 w 2657256"/>
                          <a:gd name="connsiteY235" fmla="*/ 650093 h 3370881"/>
                          <a:gd name="connsiteX236" fmla="*/ 1936376 w 2657256"/>
                          <a:gd name="connsiteY236" fmla="*/ 690434 h 3370881"/>
                          <a:gd name="connsiteX237" fmla="*/ 1905000 w 2657256"/>
                          <a:gd name="connsiteY237" fmla="*/ 717329 h 3370881"/>
                          <a:gd name="connsiteX238" fmla="*/ 1860176 w 2657256"/>
                          <a:gd name="connsiteY238" fmla="*/ 735258 h 3370881"/>
                          <a:gd name="connsiteX239" fmla="*/ 1788459 w 2657256"/>
                          <a:gd name="connsiteY239" fmla="*/ 744223 h 3370881"/>
                          <a:gd name="connsiteX240" fmla="*/ 1846729 w 2657256"/>
                          <a:gd name="connsiteY240" fmla="*/ 802493 h 3370881"/>
                          <a:gd name="connsiteX241" fmla="*/ 1913965 w 2657256"/>
                          <a:gd name="connsiteY241" fmla="*/ 829387 h 3370881"/>
                          <a:gd name="connsiteX242" fmla="*/ 1922929 w 2657256"/>
                          <a:gd name="connsiteY242" fmla="*/ 842834 h 3370881"/>
                          <a:gd name="connsiteX243" fmla="*/ 1967753 w 2657256"/>
                          <a:gd name="connsiteY243" fmla="*/ 883176 h 3370881"/>
                          <a:gd name="connsiteX244" fmla="*/ 1981200 w 2657256"/>
                          <a:gd name="connsiteY244" fmla="*/ 896623 h 3370881"/>
                          <a:gd name="connsiteX245" fmla="*/ 1994647 w 2657256"/>
                          <a:gd name="connsiteY245" fmla="*/ 905587 h 3370881"/>
                          <a:gd name="connsiteX246" fmla="*/ 2021541 w 2657256"/>
                          <a:gd name="connsiteY246" fmla="*/ 927999 h 3370881"/>
                          <a:gd name="connsiteX247" fmla="*/ 2030506 w 2657256"/>
                          <a:gd name="connsiteY247" fmla="*/ 941446 h 3370881"/>
                          <a:gd name="connsiteX248" fmla="*/ 2057400 w 2657256"/>
                          <a:gd name="connsiteY248" fmla="*/ 968340 h 3370881"/>
                          <a:gd name="connsiteX249" fmla="*/ 2088776 w 2657256"/>
                          <a:gd name="connsiteY249" fmla="*/ 1013164 h 3370881"/>
                          <a:gd name="connsiteX250" fmla="*/ 2115670 w 2657256"/>
                          <a:gd name="connsiteY250" fmla="*/ 1057987 h 3370881"/>
                          <a:gd name="connsiteX251" fmla="*/ 2120153 w 2657256"/>
                          <a:gd name="connsiteY251" fmla="*/ 1089364 h 3370881"/>
                          <a:gd name="connsiteX252" fmla="*/ 2138082 w 2657256"/>
                          <a:gd name="connsiteY252" fmla="*/ 1143152 h 3370881"/>
                          <a:gd name="connsiteX253" fmla="*/ 2147047 w 2657256"/>
                          <a:gd name="connsiteY253" fmla="*/ 1196940 h 3370881"/>
                          <a:gd name="connsiteX254" fmla="*/ 2151529 w 2657256"/>
                          <a:gd name="connsiteY254" fmla="*/ 1210387 h 3370881"/>
                          <a:gd name="connsiteX255" fmla="*/ 2156012 w 2657256"/>
                          <a:gd name="connsiteY255" fmla="*/ 1228317 h 3370881"/>
                          <a:gd name="connsiteX256" fmla="*/ 2173941 w 2657256"/>
                          <a:gd name="connsiteY256" fmla="*/ 1295552 h 3370881"/>
                          <a:gd name="connsiteX257" fmla="*/ 2182906 w 2657256"/>
                          <a:gd name="connsiteY257" fmla="*/ 1313481 h 3370881"/>
                          <a:gd name="connsiteX258" fmla="*/ 2187388 w 2657256"/>
                          <a:gd name="connsiteY258" fmla="*/ 1331411 h 3370881"/>
                          <a:gd name="connsiteX259" fmla="*/ 2214282 w 2657256"/>
                          <a:gd name="connsiteY259" fmla="*/ 1385199 h 3370881"/>
                          <a:gd name="connsiteX260" fmla="*/ 2218765 w 2657256"/>
                          <a:gd name="connsiteY260" fmla="*/ 1403129 h 3370881"/>
                          <a:gd name="connsiteX261" fmla="*/ 2223247 w 2657256"/>
                          <a:gd name="connsiteY261" fmla="*/ 1430023 h 3370881"/>
                          <a:gd name="connsiteX262" fmla="*/ 2236694 w 2657256"/>
                          <a:gd name="connsiteY262" fmla="*/ 1456917 h 3370881"/>
                          <a:gd name="connsiteX263" fmla="*/ 2241176 w 2657256"/>
                          <a:gd name="connsiteY263" fmla="*/ 1577940 h 3370881"/>
                          <a:gd name="connsiteX264" fmla="*/ 2245659 w 2657256"/>
                          <a:gd name="connsiteY264" fmla="*/ 1595870 h 3370881"/>
                          <a:gd name="connsiteX265" fmla="*/ 2236694 w 2657256"/>
                          <a:gd name="connsiteY265" fmla="*/ 1694481 h 3370881"/>
                          <a:gd name="connsiteX266" fmla="*/ 2227729 w 2657256"/>
                          <a:gd name="connsiteY266" fmla="*/ 1716893 h 3370881"/>
                          <a:gd name="connsiteX267" fmla="*/ 2223247 w 2657256"/>
                          <a:gd name="connsiteY267" fmla="*/ 1730340 h 3370881"/>
                          <a:gd name="connsiteX268" fmla="*/ 2200835 w 2657256"/>
                          <a:gd name="connsiteY268" fmla="*/ 1788611 h 3370881"/>
                          <a:gd name="connsiteX269" fmla="*/ 2191870 w 2657256"/>
                          <a:gd name="connsiteY269" fmla="*/ 1811023 h 3370881"/>
                          <a:gd name="connsiteX270" fmla="*/ 2187388 w 2657256"/>
                          <a:gd name="connsiteY270" fmla="*/ 1824470 h 3370881"/>
                          <a:gd name="connsiteX271" fmla="*/ 2169459 w 2657256"/>
                          <a:gd name="connsiteY271" fmla="*/ 1869293 h 3370881"/>
                          <a:gd name="connsiteX272" fmla="*/ 2164976 w 2657256"/>
                          <a:gd name="connsiteY272" fmla="*/ 1882740 h 3370881"/>
                          <a:gd name="connsiteX273" fmla="*/ 2156012 w 2657256"/>
                          <a:gd name="connsiteY273" fmla="*/ 1927564 h 3370881"/>
                          <a:gd name="connsiteX274" fmla="*/ 2173941 w 2657256"/>
                          <a:gd name="connsiteY274" fmla="*/ 1945493 h 3370881"/>
                          <a:gd name="connsiteX275" fmla="*/ 2196353 w 2657256"/>
                          <a:gd name="connsiteY275" fmla="*/ 1958940 h 3370881"/>
                          <a:gd name="connsiteX276" fmla="*/ 2241176 w 2657256"/>
                          <a:gd name="connsiteY276" fmla="*/ 2012729 h 3370881"/>
                          <a:gd name="connsiteX277" fmla="*/ 2263588 w 2657256"/>
                          <a:gd name="connsiteY277" fmla="*/ 2057552 h 3370881"/>
                          <a:gd name="connsiteX278" fmla="*/ 2286000 w 2657256"/>
                          <a:gd name="connsiteY278" fmla="*/ 2084446 h 3370881"/>
                          <a:gd name="connsiteX279" fmla="*/ 2299447 w 2657256"/>
                          <a:gd name="connsiteY279" fmla="*/ 2124787 h 3370881"/>
                          <a:gd name="connsiteX280" fmla="*/ 2321859 w 2657256"/>
                          <a:gd name="connsiteY280" fmla="*/ 2151681 h 3370881"/>
                          <a:gd name="connsiteX281" fmla="*/ 2344270 w 2657256"/>
                          <a:gd name="connsiteY281" fmla="*/ 2205470 h 3370881"/>
                          <a:gd name="connsiteX282" fmla="*/ 2348753 w 2657256"/>
                          <a:gd name="connsiteY282" fmla="*/ 2223399 h 3370881"/>
                          <a:gd name="connsiteX283" fmla="*/ 2366682 w 2657256"/>
                          <a:gd name="connsiteY283" fmla="*/ 2263740 h 3370881"/>
                          <a:gd name="connsiteX284" fmla="*/ 2375647 w 2657256"/>
                          <a:gd name="connsiteY284" fmla="*/ 2286152 h 3370881"/>
                          <a:gd name="connsiteX285" fmla="*/ 2380129 w 2657256"/>
                          <a:gd name="connsiteY285" fmla="*/ 2308564 h 3370881"/>
                          <a:gd name="connsiteX286" fmla="*/ 2389094 w 2657256"/>
                          <a:gd name="connsiteY286" fmla="*/ 2335458 h 3370881"/>
                          <a:gd name="connsiteX287" fmla="*/ 2393576 w 2657256"/>
                          <a:gd name="connsiteY287" fmla="*/ 2380281 h 3370881"/>
                          <a:gd name="connsiteX288" fmla="*/ 2398059 w 2657256"/>
                          <a:gd name="connsiteY288" fmla="*/ 2393729 h 3370881"/>
                          <a:gd name="connsiteX289" fmla="*/ 2402541 w 2657256"/>
                          <a:gd name="connsiteY289" fmla="*/ 2447517 h 3370881"/>
                          <a:gd name="connsiteX290" fmla="*/ 2407023 w 2657256"/>
                          <a:gd name="connsiteY290" fmla="*/ 2564058 h 3370881"/>
                          <a:gd name="connsiteX291" fmla="*/ 2389094 w 2657256"/>
                          <a:gd name="connsiteY291" fmla="*/ 2837481 h 3370881"/>
                          <a:gd name="connsiteX292" fmla="*/ 2380129 w 2657256"/>
                          <a:gd name="connsiteY292" fmla="*/ 2859893 h 3370881"/>
                          <a:gd name="connsiteX293" fmla="*/ 2357718 w 2657256"/>
                          <a:gd name="connsiteY293" fmla="*/ 2913681 h 3370881"/>
                          <a:gd name="connsiteX294" fmla="*/ 2348753 w 2657256"/>
                          <a:gd name="connsiteY294" fmla="*/ 2936093 h 3370881"/>
                          <a:gd name="connsiteX295" fmla="*/ 2339788 w 2657256"/>
                          <a:gd name="connsiteY295" fmla="*/ 2971952 h 3370881"/>
                          <a:gd name="connsiteX296" fmla="*/ 2326341 w 2657256"/>
                          <a:gd name="connsiteY296" fmla="*/ 2994364 h 3370881"/>
                          <a:gd name="connsiteX297" fmla="*/ 2317376 w 2657256"/>
                          <a:gd name="connsiteY297" fmla="*/ 3025740 h 3370881"/>
                          <a:gd name="connsiteX298" fmla="*/ 2303929 w 2657256"/>
                          <a:gd name="connsiteY298" fmla="*/ 3048152 h 3370881"/>
                          <a:gd name="connsiteX299" fmla="*/ 2290482 w 2657256"/>
                          <a:gd name="connsiteY299" fmla="*/ 3079529 h 3370881"/>
                          <a:gd name="connsiteX300" fmla="*/ 2272553 w 2657256"/>
                          <a:gd name="connsiteY300" fmla="*/ 3084011 h 3370881"/>
                          <a:gd name="connsiteX301" fmla="*/ 2259106 w 2657256"/>
                          <a:gd name="connsiteY301" fmla="*/ 3088493 h 3370881"/>
                          <a:gd name="connsiteX302" fmla="*/ 2241176 w 2657256"/>
                          <a:gd name="connsiteY302" fmla="*/ 3092976 h 3370881"/>
                          <a:gd name="connsiteX303" fmla="*/ 2209800 w 2657256"/>
                          <a:gd name="connsiteY303" fmla="*/ 3101940 h 3370881"/>
                          <a:gd name="connsiteX304" fmla="*/ 2205318 w 2657256"/>
                          <a:gd name="connsiteY304" fmla="*/ 3039187 h 3370881"/>
                          <a:gd name="connsiteX305" fmla="*/ 2218765 w 2657256"/>
                          <a:gd name="connsiteY305" fmla="*/ 3021258 h 3370881"/>
                          <a:gd name="connsiteX306" fmla="*/ 2245659 w 2657256"/>
                          <a:gd name="connsiteY306" fmla="*/ 2971952 h 3370881"/>
                          <a:gd name="connsiteX307" fmla="*/ 2268070 w 2657256"/>
                          <a:gd name="connsiteY307" fmla="*/ 2945058 h 3370881"/>
                          <a:gd name="connsiteX308" fmla="*/ 2268070 w 2657256"/>
                          <a:gd name="connsiteY308" fmla="*/ 2568540 h 3370881"/>
                          <a:gd name="connsiteX309" fmla="*/ 2259106 w 2657256"/>
                          <a:gd name="connsiteY309" fmla="*/ 2532681 h 3370881"/>
                          <a:gd name="connsiteX310" fmla="*/ 2250141 w 2657256"/>
                          <a:gd name="connsiteY310" fmla="*/ 2492340 h 3370881"/>
                          <a:gd name="connsiteX311" fmla="*/ 2245659 w 2657256"/>
                          <a:gd name="connsiteY311" fmla="*/ 2474411 h 3370881"/>
                          <a:gd name="connsiteX312" fmla="*/ 2245659 w 2657256"/>
                          <a:gd name="connsiteY312" fmla="*/ 2389247 h 3370881"/>
                          <a:gd name="connsiteX313" fmla="*/ 2173941 w 2657256"/>
                          <a:gd name="connsiteY313" fmla="*/ 2241328 h 3370881"/>
                          <a:gd name="connsiteX314" fmla="*/ 2070846 w 2657256"/>
                          <a:gd name="connsiteY314" fmla="*/ 2057553 h 3370881"/>
                          <a:gd name="connsiteX315" fmla="*/ 2057400 w 2657256"/>
                          <a:gd name="connsiteY315" fmla="*/ 2151681 h 3370881"/>
                          <a:gd name="connsiteX316" fmla="*/ 2048435 w 2657256"/>
                          <a:gd name="connsiteY316" fmla="*/ 2106858 h 3370881"/>
                          <a:gd name="connsiteX317" fmla="*/ 2034988 w 2657256"/>
                          <a:gd name="connsiteY317" fmla="*/ 2003764 h 3370881"/>
                          <a:gd name="connsiteX318" fmla="*/ 2026023 w 2657256"/>
                          <a:gd name="connsiteY318" fmla="*/ 2026176 h 3370881"/>
                          <a:gd name="connsiteX319" fmla="*/ 2021541 w 2657256"/>
                          <a:gd name="connsiteY319" fmla="*/ 2039623 h 3370881"/>
                          <a:gd name="connsiteX320" fmla="*/ 1999129 w 2657256"/>
                          <a:gd name="connsiteY320" fmla="*/ 2053070 h 3370881"/>
                          <a:gd name="connsiteX321" fmla="*/ 1990165 w 2657256"/>
                          <a:gd name="connsiteY321" fmla="*/ 2070999 h 3370881"/>
                          <a:gd name="connsiteX322" fmla="*/ 1967753 w 2657256"/>
                          <a:gd name="connsiteY322" fmla="*/ 2106858 h 3370881"/>
                          <a:gd name="connsiteX323" fmla="*/ 1981200 w 2657256"/>
                          <a:gd name="connsiteY323" fmla="*/ 2223399 h 3370881"/>
                          <a:gd name="connsiteX324" fmla="*/ 1994647 w 2657256"/>
                          <a:gd name="connsiteY324" fmla="*/ 2254776 h 3370881"/>
                          <a:gd name="connsiteX325" fmla="*/ 2003612 w 2657256"/>
                          <a:gd name="connsiteY325" fmla="*/ 2272705 h 3370881"/>
                          <a:gd name="connsiteX326" fmla="*/ 2026023 w 2657256"/>
                          <a:gd name="connsiteY326" fmla="*/ 2304081 h 3370881"/>
                          <a:gd name="connsiteX327" fmla="*/ 2043953 w 2657256"/>
                          <a:gd name="connsiteY327" fmla="*/ 2348905 h 3370881"/>
                          <a:gd name="connsiteX328" fmla="*/ 2061882 w 2657256"/>
                          <a:gd name="connsiteY328" fmla="*/ 2371317 h 3370881"/>
                          <a:gd name="connsiteX329" fmla="*/ 2088776 w 2657256"/>
                          <a:gd name="connsiteY329" fmla="*/ 2434070 h 3370881"/>
                          <a:gd name="connsiteX330" fmla="*/ 2102223 w 2657256"/>
                          <a:gd name="connsiteY330" fmla="*/ 2465446 h 3370881"/>
                          <a:gd name="connsiteX331" fmla="*/ 2106706 w 2657256"/>
                          <a:gd name="connsiteY331" fmla="*/ 2496823 h 3370881"/>
                          <a:gd name="connsiteX332" fmla="*/ 2124635 w 2657256"/>
                          <a:gd name="connsiteY332" fmla="*/ 2559576 h 3370881"/>
                          <a:gd name="connsiteX333" fmla="*/ 2138082 w 2657256"/>
                          <a:gd name="connsiteY333" fmla="*/ 2649223 h 3370881"/>
                          <a:gd name="connsiteX334" fmla="*/ 2147047 w 2657256"/>
                          <a:gd name="connsiteY334" fmla="*/ 2685081 h 3370881"/>
                          <a:gd name="connsiteX335" fmla="*/ 2151529 w 2657256"/>
                          <a:gd name="connsiteY335" fmla="*/ 2716458 h 3370881"/>
                          <a:gd name="connsiteX336" fmla="*/ 2160494 w 2657256"/>
                          <a:gd name="connsiteY336" fmla="*/ 2770246 h 3370881"/>
                          <a:gd name="connsiteX337" fmla="*/ 2156012 w 2657256"/>
                          <a:gd name="connsiteY337" fmla="*/ 2962987 h 3370881"/>
                          <a:gd name="connsiteX338" fmla="*/ 2138082 w 2657256"/>
                          <a:gd name="connsiteY338" fmla="*/ 3043670 h 3370881"/>
                          <a:gd name="connsiteX339" fmla="*/ 2133600 w 2657256"/>
                          <a:gd name="connsiteY339" fmla="*/ 3061599 h 3370881"/>
                          <a:gd name="connsiteX340" fmla="*/ 2120153 w 2657256"/>
                          <a:gd name="connsiteY340" fmla="*/ 3079529 h 3370881"/>
                          <a:gd name="connsiteX341" fmla="*/ 2111188 w 2657256"/>
                          <a:gd name="connsiteY341" fmla="*/ 3106423 h 3370881"/>
                          <a:gd name="connsiteX342" fmla="*/ 2088776 w 2657256"/>
                          <a:gd name="connsiteY342" fmla="*/ 3137799 h 3370881"/>
                          <a:gd name="connsiteX343" fmla="*/ 2075329 w 2657256"/>
                          <a:gd name="connsiteY343" fmla="*/ 3164693 h 3370881"/>
                          <a:gd name="connsiteX344" fmla="*/ 2061882 w 2657256"/>
                          <a:gd name="connsiteY344" fmla="*/ 3169176 h 3370881"/>
                          <a:gd name="connsiteX345" fmla="*/ 2021541 w 2657256"/>
                          <a:gd name="connsiteY345" fmla="*/ 3164693 h 3370881"/>
                          <a:gd name="connsiteX346" fmla="*/ 2012576 w 2657256"/>
                          <a:gd name="connsiteY346" fmla="*/ 3119870 h 3370881"/>
                          <a:gd name="connsiteX347" fmla="*/ 2048435 w 2657256"/>
                          <a:gd name="connsiteY347" fmla="*/ 3021258 h 3370881"/>
                          <a:gd name="connsiteX348" fmla="*/ 2048435 w 2657256"/>
                          <a:gd name="connsiteY348" fmla="*/ 3021258 h 3370881"/>
                          <a:gd name="connsiteX349" fmla="*/ 2061882 w 2657256"/>
                          <a:gd name="connsiteY349" fmla="*/ 2967470 h 3370881"/>
                          <a:gd name="connsiteX350" fmla="*/ 2070847 w 2657256"/>
                          <a:gd name="connsiteY350" fmla="*/ 2882305 h 3370881"/>
                          <a:gd name="connsiteX351" fmla="*/ 2066365 w 2657256"/>
                          <a:gd name="connsiteY351" fmla="*/ 2725423 h 3370881"/>
                          <a:gd name="connsiteX352" fmla="*/ 2043953 w 2657256"/>
                          <a:gd name="connsiteY352" fmla="*/ 2649223 h 3370881"/>
                          <a:gd name="connsiteX353" fmla="*/ 2030506 w 2657256"/>
                          <a:gd name="connsiteY353" fmla="*/ 2622329 h 3370881"/>
                          <a:gd name="connsiteX354" fmla="*/ 2017059 w 2657256"/>
                          <a:gd name="connsiteY354" fmla="*/ 2581987 h 3370881"/>
                          <a:gd name="connsiteX355" fmla="*/ 1981200 w 2657256"/>
                          <a:gd name="connsiteY355" fmla="*/ 2514752 h 3370881"/>
                          <a:gd name="connsiteX356" fmla="*/ 1972235 w 2657256"/>
                          <a:gd name="connsiteY356" fmla="*/ 2501305 h 3370881"/>
                          <a:gd name="connsiteX357" fmla="*/ 1958788 w 2657256"/>
                          <a:gd name="connsiteY357" fmla="*/ 2478893 h 3370881"/>
                          <a:gd name="connsiteX358" fmla="*/ 1905000 w 2657256"/>
                          <a:gd name="connsiteY358" fmla="*/ 2398211 h 3370881"/>
                          <a:gd name="connsiteX359" fmla="*/ 1882588 w 2657256"/>
                          <a:gd name="connsiteY359" fmla="*/ 2357870 h 3370881"/>
                          <a:gd name="connsiteX360" fmla="*/ 1869141 w 2657256"/>
                          <a:gd name="connsiteY360" fmla="*/ 2339940 h 3370881"/>
                          <a:gd name="connsiteX361" fmla="*/ 1806388 w 2657256"/>
                          <a:gd name="connsiteY361" fmla="*/ 2313046 h 3370881"/>
                          <a:gd name="connsiteX362" fmla="*/ 1779494 w 2657256"/>
                          <a:gd name="connsiteY362" fmla="*/ 2304081 h 3370881"/>
                          <a:gd name="connsiteX363" fmla="*/ 1752600 w 2657256"/>
                          <a:gd name="connsiteY363" fmla="*/ 2299599 h 3370881"/>
                          <a:gd name="connsiteX364" fmla="*/ 1680882 w 2657256"/>
                          <a:gd name="connsiteY364" fmla="*/ 2277187 h 3370881"/>
                          <a:gd name="connsiteX365" fmla="*/ 1662953 w 2657256"/>
                          <a:gd name="connsiteY365" fmla="*/ 2272705 h 3370881"/>
                          <a:gd name="connsiteX366" fmla="*/ 1640541 w 2657256"/>
                          <a:gd name="connsiteY366" fmla="*/ 2259258 h 3370881"/>
                          <a:gd name="connsiteX367" fmla="*/ 1604682 w 2657256"/>
                          <a:gd name="connsiteY367" fmla="*/ 2272705 h 3370881"/>
                          <a:gd name="connsiteX368" fmla="*/ 1537447 w 2657256"/>
                          <a:gd name="connsiteY368" fmla="*/ 2304081 h 3370881"/>
                          <a:gd name="connsiteX369" fmla="*/ 1510553 w 2657256"/>
                          <a:gd name="connsiteY369" fmla="*/ 2308564 h 3370881"/>
                          <a:gd name="connsiteX370" fmla="*/ 1488141 w 2657256"/>
                          <a:gd name="connsiteY370" fmla="*/ 2313046 h 3370881"/>
                          <a:gd name="connsiteX371" fmla="*/ 1443318 w 2657256"/>
                          <a:gd name="connsiteY371" fmla="*/ 2322011 h 3370881"/>
                          <a:gd name="connsiteX372" fmla="*/ 1367118 w 2657256"/>
                          <a:gd name="connsiteY372" fmla="*/ 2304081 h 3370881"/>
                          <a:gd name="connsiteX373" fmla="*/ 1317812 w 2657256"/>
                          <a:gd name="connsiteY373" fmla="*/ 2286152 h 3370881"/>
                          <a:gd name="connsiteX374" fmla="*/ 1066800 w 2657256"/>
                          <a:gd name="connsiteY374" fmla="*/ 2272705 h 3370881"/>
                          <a:gd name="connsiteX375" fmla="*/ 1030941 w 2657256"/>
                          <a:gd name="connsiteY375" fmla="*/ 2263740 h 3370881"/>
                          <a:gd name="connsiteX376" fmla="*/ 986118 w 2657256"/>
                          <a:gd name="connsiteY376" fmla="*/ 2241329 h 3370881"/>
                          <a:gd name="connsiteX377" fmla="*/ 968188 w 2657256"/>
                          <a:gd name="connsiteY377" fmla="*/ 2232364 h 3370881"/>
                          <a:gd name="connsiteX378" fmla="*/ 936812 w 2657256"/>
                          <a:gd name="connsiteY378" fmla="*/ 2214434 h 3370881"/>
                          <a:gd name="connsiteX379" fmla="*/ 905435 w 2657256"/>
                          <a:gd name="connsiteY379" fmla="*/ 2196505 h 3370881"/>
                          <a:gd name="connsiteX380" fmla="*/ 869576 w 2657256"/>
                          <a:gd name="connsiteY380" fmla="*/ 2209952 h 3370881"/>
                          <a:gd name="connsiteX381" fmla="*/ 856129 w 2657256"/>
                          <a:gd name="connsiteY381" fmla="*/ 2227881 h 3370881"/>
                          <a:gd name="connsiteX382" fmla="*/ 815788 w 2657256"/>
                          <a:gd name="connsiteY382" fmla="*/ 2268223 h 3370881"/>
                          <a:gd name="connsiteX383" fmla="*/ 788894 w 2657256"/>
                          <a:gd name="connsiteY383" fmla="*/ 2290634 h 3370881"/>
                          <a:gd name="connsiteX384" fmla="*/ 762000 w 2657256"/>
                          <a:gd name="connsiteY384" fmla="*/ 2313046 h 3370881"/>
                          <a:gd name="connsiteX385" fmla="*/ 753035 w 2657256"/>
                          <a:gd name="connsiteY385" fmla="*/ 2326493 h 3370881"/>
                          <a:gd name="connsiteX386" fmla="*/ 735106 w 2657256"/>
                          <a:gd name="connsiteY386" fmla="*/ 2339940 h 3370881"/>
                          <a:gd name="connsiteX387" fmla="*/ 712694 w 2657256"/>
                          <a:gd name="connsiteY387" fmla="*/ 2362352 h 3370881"/>
                          <a:gd name="connsiteX388" fmla="*/ 694765 w 2657256"/>
                          <a:gd name="connsiteY388" fmla="*/ 2375799 h 3370881"/>
                          <a:gd name="connsiteX389" fmla="*/ 681318 w 2657256"/>
                          <a:gd name="connsiteY389" fmla="*/ 2393729 h 3370881"/>
                          <a:gd name="connsiteX390" fmla="*/ 667870 w 2657256"/>
                          <a:gd name="connsiteY390" fmla="*/ 2402693 h 3370881"/>
                          <a:gd name="connsiteX391" fmla="*/ 623047 w 2657256"/>
                          <a:gd name="connsiteY391" fmla="*/ 2443034 h 3370881"/>
                          <a:gd name="connsiteX392" fmla="*/ 600635 w 2657256"/>
                          <a:gd name="connsiteY392" fmla="*/ 2474411 h 3370881"/>
                          <a:gd name="connsiteX393" fmla="*/ 587188 w 2657256"/>
                          <a:gd name="connsiteY393" fmla="*/ 2514752 h 3370881"/>
                          <a:gd name="connsiteX394" fmla="*/ 582706 w 2657256"/>
                          <a:gd name="connsiteY394" fmla="*/ 2546129 h 3370881"/>
                          <a:gd name="connsiteX395" fmla="*/ 596153 w 2657256"/>
                          <a:gd name="connsiteY395" fmla="*/ 2635776 h 3370881"/>
                          <a:gd name="connsiteX396" fmla="*/ 600635 w 2657256"/>
                          <a:gd name="connsiteY396" fmla="*/ 2653705 h 3370881"/>
                          <a:gd name="connsiteX397" fmla="*/ 609600 w 2657256"/>
                          <a:gd name="connsiteY397" fmla="*/ 2671634 h 3370881"/>
                          <a:gd name="connsiteX398" fmla="*/ 614082 w 2657256"/>
                          <a:gd name="connsiteY398" fmla="*/ 2689564 h 3370881"/>
                          <a:gd name="connsiteX399" fmla="*/ 623047 w 2657256"/>
                          <a:gd name="connsiteY399" fmla="*/ 2711976 h 3370881"/>
                          <a:gd name="connsiteX400" fmla="*/ 627529 w 2657256"/>
                          <a:gd name="connsiteY400" fmla="*/ 2734387 h 3370881"/>
                          <a:gd name="connsiteX401" fmla="*/ 640976 w 2657256"/>
                          <a:gd name="connsiteY401" fmla="*/ 2765764 h 3370881"/>
                          <a:gd name="connsiteX402" fmla="*/ 645459 w 2657256"/>
                          <a:gd name="connsiteY402" fmla="*/ 2779211 h 3370881"/>
                          <a:gd name="connsiteX403" fmla="*/ 658906 w 2657256"/>
                          <a:gd name="connsiteY403" fmla="*/ 2801623 h 3370881"/>
                          <a:gd name="connsiteX404" fmla="*/ 676835 w 2657256"/>
                          <a:gd name="connsiteY404" fmla="*/ 2864376 h 3370881"/>
                          <a:gd name="connsiteX405" fmla="*/ 690282 w 2657256"/>
                          <a:gd name="connsiteY405" fmla="*/ 2895752 h 3370881"/>
                          <a:gd name="connsiteX406" fmla="*/ 699247 w 2657256"/>
                          <a:gd name="connsiteY406" fmla="*/ 2940576 h 3370881"/>
                          <a:gd name="connsiteX407" fmla="*/ 703729 w 2657256"/>
                          <a:gd name="connsiteY407" fmla="*/ 2967470 h 3370881"/>
                          <a:gd name="connsiteX408" fmla="*/ 717176 w 2657256"/>
                          <a:gd name="connsiteY408" fmla="*/ 2994364 h 3370881"/>
                          <a:gd name="connsiteX409" fmla="*/ 735106 w 2657256"/>
                          <a:gd name="connsiteY409" fmla="*/ 3052634 h 3370881"/>
                          <a:gd name="connsiteX410" fmla="*/ 739588 w 2657256"/>
                          <a:gd name="connsiteY410" fmla="*/ 3079529 h 3370881"/>
                          <a:gd name="connsiteX411" fmla="*/ 762000 w 2657256"/>
                          <a:gd name="connsiteY411" fmla="*/ 3142281 h 3370881"/>
                          <a:gd name="connsiteX412" fmla="*/ 766482 w 2657256"/>
                          <a:gd name="connsiteY412" fmla="*/ 3231929 h 3370881"/>
                          <a:gd name="connsiteX413" fmla="*/ 770965 w 2657256"/>
                          <a:gd name="connsiteY413" fmla="*/ 3254340 h 3370881"/>
                          <a:gd name="connsiteX414" fmla="*/ 775447 w 2657256"/>
                          <a:gd name="connsiteY414" fmla="*/ 3285717 h 3370881"/>
                          <a:gd name="connsiteX415" fmla="*/ 748553 w 2657256"/>
                          <a:gd name="connsiteY415" fmla="*/ 3335023 h 3370881"/>
                          <a:gd name="connsiteX416" fmla="*/ 721659 w 2657256"/>
                          <a:gd name="connsiteY416" fmla="*/ 3343987 h 3370881"/>
                          <a:gd name="connsiteX417" fmla="*/ 708212 w 2657256"/>
                          <a:gd name="connsiteY417" fmla="*/ 3348470 h 3370881"/>
                          <a:gd name="connsiteX418" fmla="*/ 623047 w 2657256"/>
                          <a:gd name="connsiteY418" fmla="*/ 3330540 h 3370881"/>
                          <a:gd name="connsiteX419" fmla="*/ 609600 w 2657256"/>
                          <a:gd name="connsiteY419" fmla="*/ 3308129 h 3370881"/>
                          <a:gd name="connsiteX420" fmla="*/ 591670 w 2657256"/>
                          <a:gd name="connsiteY420" fmla="*/ 3267787 h 3370881"/>
                          <a:gd name="connsiteX421" fmla="*/ 560294 w 2657256"/>
                          <a:gd name="connsiteY421" fmla="*/ 3209517 h 3370881"/>
                          <a:gd name="connsiteX422" fmla="*/ 551329 w 2657256"/>
                          <a:gd name="connsiteY422" fmla="*/ 3196070 h 3370881"/>
                          <a:gd name="connsiteX423" fmla="*/ 528918 w 2657256"/>
                          <a:gd name="connsiteY423" fmla="*/ 3173658 h 3370881"/>
                          <a:gd name="connsiteX424" fmla="*/ 519953 w 2657256"/>
                          <a:gd name="connsiteY424" fmla="*/ 3128834 h 3370881"/>
                          <a:gd name="connsiteX425" fmla="*/ 524435 w 2657256"/>
                          <a:gd name="connsiteY425" fmla="*/ 3101940 h 3370881"/>
                          <a:gd name="connsiteX426" fmla="*/ 528918 w 2657256"/>
                          <a:gd name="connsiteY426" fmla="*/ 3088493 h 3370881"/>
                          <a:gd name="connsiteX427" fmla="*/ 542365 w 2657256"/>
                          <a:gd name="connsiteY427" fmla="*/ 3052634 h 3370881"/>
                          <a:gd name="connsiteX428" fmla="*/ 484094 w 2657256"/>
                          <a:gd name="connsiteY428" fmla="*/ 2886787 h 3370881"/>
                          <a:gd name="connsiteX429" fmla="*/ 443753 w 2657256"/>
                          <a:gd name="connsiteY429" fmla="*/ 2779211 h 3370881"/>
                          <a:gd name="connsiteX430" fmla="*/ 439270 w 2657256"/>
                          <a:gd name="connsiteY430" fmla="*/ 2752317 h 3370881"/>
                          <a:gd name="connsiteX431" fmla="*/ 430306 w 2657256"/>
                          <a:gd name="connsiteY431" fmla="*/ 2716458 h 3370881"/>
                          <a:gd name="connsiteX432" fmla="*/ 425823 w 2657256"/>
                          <a:gd name="connsiteY432" fmla="*/ 2680599 h 3370881"/>
                          <a:gd name="connsiteX433" fmla="*/ 398929 w 2657256"/>
                          <a:gd name="connsiteY433" fmla="*/ 2599917 h 3370881"/>
                          <a:gd name="connsiteX434" fmla="*/ 385482 w 2657256"/>
                          <a:gd name="connsiteY434" fmla="*/ 2568540 h 3370881"/>
                          <a:gd name="connsiteX435" fmla="*/ 381000 w 2657256"/>
                          <a:gd name="connsiteY435" fmla="*/ 2550611 h 3370881"/>
                          <a:gd name="connsiteX436" fmla="*/ 372035 w 2657256"/>
                          <a:gd name="connsiteY436" fmla="*/ 2483376 h 3370881"/>
                          <a:gd name="connsiteX437" fmla="*/ 367553 w 2657256"/>
                          <a:gd name="connsiteY437" fmla="*/ 2469929 h 3370881"/>
                          <a:gd name="connsiteX438" fmla="*/ 407894 w 2657256"/>
                          <a:gd name="connsiteY438" fmla="*/ 2451999 h 3370881"/>
                          <a:gd name="connsiteX439" fmla="*/ 515470 w 2657256"/>
                          <a:gd name="connsiteY439" fmla="*/ 2407176 h 3370881"/>
                          <a:gd name="connsiteX440" fmla="*/ 578223 w 2657256"/>
                          <a:gd name="connsiteY440" fmla="*/ 2353387 h 3370881"/>
                          <a:gd name="connsiteX441" fmla="*/ 587188 w 2657256"/>
                          <a:gd name="connsiteY441" fmla="*/ 2330976 h 3370881"/>
                          <a:gd name="connsiteX442" fmla="*/ 614082 w 2657256"/>
                          <a:gd name="connsiteY442" fmla="*/ 2254776 h 3370881"/>
                          <a:gd name="connsiteX443" fmla="*/ 649941 w 2657256"/>
                          <a:gd name="connsiteY443" fmla="*/ 2200987 h 3370881"/>
                          <a:gd name="connsiteX444" fmla="*/ 690282 w 2657256"/>
                          <a:gd name="connsiteY444" fmla="*/ 2174093 h 3370881"/>
                          <a:gd name="connsiteX445" fmla="*/ 703729 w 2657256"/>
                          <a:gd name="connsiteY445" fmla="*/ 2165129 h 3370881"/>
                          <a:gd name="connsiteX446" fmla="*/ 739588 w 2657256"/>
                          <a:gd name="connsiteY446" fmla="*/ 2147199 h 3370881"/>
                          <a:gd name="connsiteX447" fmla="*/ 708212 w 2657256"/>
                          <a:gd name="connsiteY447" fmla="*/ 2187540 h 3370881"/>
                          <a:gd name="connsiteX448" fmla="*/ 654423 w 2657256"/>
                          <a:gd name="connsiteY448" fmla="*/ 2241329 h 3370881"/>
                          <a:gd name="connsiteX449" fmla="*/ 636494 w 2657256"/>
                          <a:gd name="connsiteY449" fmla="*/ 2259258 h 3370881"/>
                          <a:gd name="connsiteX450" fmla="*/ 614082 w 2657256"/>
                          <a:gd name="connsiteY450" fmla="*/ 2286152 h 3370881"/>
                          <a:gd name="connsiteX451" fmla="*/ 605118 w 2657256"/>
                          <a:gd name="connsiteY451" fmla="*/ 2299599 h 3370881"/>
                          <a:gd name="connsiteX452" fmla="*/ 560294 w 2657256"/>
                          <a:gd name="connsiteY452" fmla="*/ 2335458 h 3370881"/>
                          <a:gd name="connsiteX453" fmla="*/ 524435 w 2657256"/>
                          <a:gd name="connsiteY453" fmla="*/ 2348905 h 3370881"/>
                          <a:gd name="connsiteX454" fmla="*/ 502023 w 2657256"/>
                          <a:gd name="connsiteY454" fmla="*/ 2362352 h 3370881"/>
                          <a:gd name="connsiteX455" fmla="*/ 461682 w 2657256"/>
                          <a:gd name="connsiteY455" fmla="*/ 2389246 h 3370881"/>
                          <a:gd name="connsiteX456" fmla="*/ 448235 w 2657256"/>
                          <a:gd name="connsiteY456" fmla="*/ 2398211 h 3370881"/>
                          <a:gd name="connsiteX457" fmla="*/ 430306 w 2657256"/>
                          <a:gd name="connsiteY457" fmla="*/ 2407176 h 3370881"/>
                          <a:gd name="connsiteX458" fmla="*/ 412376 w 2657256"/>
                          <a:gd name="connsiteY458" fmla="*/ 2420623 h 3370881"/>
                          <a:gd name="connsiteX459" fmla="*/ 389965 w 2657256"/>
                          <a:gd name="connsiteY459" fmla="*/ 2429587 h 3370881"/>
                          <a:gd name="connsiteX460" fmla="*/ 372035 w 2657256"/>
                          <a:gd name="connsiteY460" fmla="*/ 2443034 h 3370881"/>
                          <a:gd name="connsiteX461" fmla="*/ 318247 w 2657256"/>
                          <a:gd name="connsiteY461" fmla="*/ 2474411 h 3370881"/>
                          <a:gd name="connsiteX462" fmla="*/ 304800 w 2657256"/>
                          <a:gd name="connsiteY462" fmla="*/ 2492340 h 3370881"/>
                          <a:gd name="connsiteX463" fmla="*/ 282388 w 2657256"/>
                          <a:gd name="connsiteY463" fmla="*/ 2519234 h 3370881"/>
                          <a:gd name="connsiteX464" fmla="*/ 295835 w 2657256"/>
                          <a:gd name="connsiteY464" fmla="*/ 2815070 h 3370881"/>
                          <a:gd name="connsiteX465" fmla="*/ 300318 w 2657256"/>
                          <a:gd name="connsiteY465" fmla="*/ 2837481 h 3370881"/>
                          <a:gd name="connsiteX466" fmla="*/ 304800 w 2657256"/>
                          <a:gd name="connsiteY466" fmla="*/ 2868858 h 3370881"/>
                          <a:gd name="connsiteX467" fmla="*/ 309282 w 2657256"/>
                          <a:gd name="connsiteY467" fmla="*/ 2927129 h 3370881"/>
                          <a:gd name="connsiteX468" fmla="*/ 322729 w 2657256"/>
                          <a:gd name="connsiteY468" fmla="*/ 2985399 h 3370881"/>
                          <a:gd name="connsiteX469" fmla="*/ 327212 w 2657256"/>
                          <a:gd name="connsiteY469" fmla="*/ 3012293 h 3370881"/>
                          <a:gd name="connsiteX470" fmla="*/ 331694 w 2657256"/>
                          <a:gd name="connsiteY470" fmla="*/ 3043670 h 3370881"/>
                          <a:gd name="connsiteX471" fmla="*/ 345141 w 2657256"/>
                          <a:gd name="connsiteY471" fmla="*/ 3070564 h 3370881"/>
                          <a:gd name="connsiteX472" fmla="*/ 367553 w 2657256"/>
                          <a:gd name="connsiteY472" fmla="*/ 3124352 h 3370881"/>
                          <a:gd name="connsiteX473" fmla="*/ 381000 w 2657256"/>
                          <a:gd name="connsiteY473" fmla="*/ 3182623 h 3370881"/>
                          <a:gd name="connsiteX474" fmla="*/ 389965 w 2657256"/>
                          <a:gd name="connsiteY474" fmla="*/ 3196070 h 3370881"/>
                          <a:gd name="connsiteX475" fmla="*/ 394447 w 2657256"/>
                          <a:gd name="connsiteY475" fmla="*/ 3213999 h 3370881"/>
                          <a:gd name="connsiteX476" fmla="*/ 412376 w 2657256"/>
                          <a:gd name="connsiteY476" fmla="*/ 3245376 h 3370881"/>
                          <a:gd name="connsiteX477" fmla="*/ 416859 w 2657256"/>
                          <a:gd name="connsiteY477" fmla="*/ 3258823 h 3370881"/>
                          <a:gd name="connsiteX478" fmla="*/ 425823 w 2657256"/>
                          <a:gd name="connsiteY478" fmla="*/ 3272270 h 3370881"/>
                          <a:gd name="connsiteX479" fmla="*/ 439270 w 2657256"/>
                          <a:gd name="connsiteY479" fmla="*/ 3303646 h 3370881"/>
                          <a:gd name="connsiteX480" fmla="*/ 439270 w 2657256"/>
                          <a:gd name="connsiteY480" fmla="*/ 3352952 h 3370881"/>
                          <a:gd name="connsiteX481" fmla="*/ 430306 w 2657256"/>
                          <a:gd name="connsiteY481" fmla="*/ 3366399 h 3370881"/>
                          <a:gd name="connsiteX482" fmla="*/ 412376 w 2657256"/>
                          <a:gd name="connsiteY482" fmla="*/ 3370881 h 3370881"/>
                          <a:gd name="connsiteX483" fmla="*/ 295835 w 2657256"/>
                          <a:gd name="connsiteY483" fmla="*/ 3357434 h 3370881"/>
                          <a:gd name="connsiteX484" fmla="*/ 264459 w 2657256"/>
                          <a:gd name="connsiteY484" fmla="*/ 3276752 h 3370881"/>
                          <a:gd name="connsiteX485" fmla="*/ 259976 w 2657256"/>
                          <a:gd name="connsiteY485" fmla="*/ 3240893 h 3370881"/>
                          <a:gd name="connsiteX486" fmla="*/ 246529 w 2657256"/>
                          <a:gd name="connsiteY486" fmla="*/ 3178140 h 3370881"/>
                          <a:gd name="connsiteX487" fmla="*/ 237565 w 2657256"/>
                          <a:gd name="connsiteY487" fmla="*/ 3084011 h 3370881"/>
                          <a:gd name="connsiteX488" fmla="*/ 228600 w 2657256"/>
                          <a:gd name="connsiteY488" fmla="*/ 3057117 h 3370881"/>
                          <a:gd name="connsiteX489" fmla="*/ 219635 w 2657256"/>
                          <a:gd name="connsiteY489" fmla="*/ 3021258 h 3370881"/>
                          <a:gd name="connsiteX490" fmla="*/ 206188 w 2657256"/>
                          <a:gd name="connsiteY490" fmla="*/ 2980917 h 3370881"/>
                          <a:gd name="connsiteX491" fmla="*/ 201706 w 2657256"/>
                          <a:gd name="connsiteY491" fmla="*/ 2949540 h 3370881"/>
                          <a:gd name="connsiteX492" fmla="*/ 197223 w 2657256"/>
                          <a:gd name="connsiteY492" fmla="*/ 2927129 h 3370881"/>
                          <a:gd name="connsiteX493" fmla="*/ 192741 w 2657256"/>
                          <a:gd name="connsiteY493" fmla="*/ 2891270 h 3370881"/>
                          <a:gd name="connsiteX494" fmla="*/ 188259 w 2657256"/>
                          <a:gd name="connsiteY494" fmla="*/ 2850929 h 3370881"/>
                          <a:gd name="connsiteX495" fmla="*/ 179294 w 2657256"/>
                          <a:gd name="connsiteY495" fmla="*/ 2824034 h 3370881"/>
                          <a:gd name="connsiteX496" fmla="*/ 165847 w 2657256"/>
                          <a:gd name="connsiteY496" fmla="*/ 2774729 h 3370881"/>
                          <a:gd name="connsiteX497" fmla="*/ 161365 w 2657256"/>
                          <a:gd name="connsiteY497" fmla="*/ 2747834 h 3370881"/>
                          <a:gd name="connsiteX498" fmla="*/ 156882 w 2657256"/>
                          <a:gd name="connsiteY498" fmla="*/ 2559576 h 3370881"/>
                          <a:gd name="connsiteX499" fmla="*/ 152400 w 2657256"/>
                          <a:gd name="connsiteY499" fmla="*/ 2519234 h 3370881"/>
                          <a:gd name="connsiteX500" fmla="*/ 143435 w 2657256"/>
                          <a:gd name="connsiteY500" fmla="*/ 2384764 h 3370881"/>
                          <a:gd name="connsiteX501" fmla="*/ 129988 w 2657256"/>
                          <a:gd name="connsiteY501" fmla="*/ 2344423 h 3370881"/>
                          <a:gd name="connsiteX502" fmla="*/ 125506 w 2657256"/>
                          <a:gd name="connsiteY502" fmla="*/ 2330976 h 3370881"/>
                          <a:gd name="connsiteX503" fmla="*/ 138953 w 2657256"/>
                          <a:gd name="connsiteY503" fmla="*/ 2313046 h 3370881"/>
                          <a:gd name="connsiteX504" fmla="*/ 152400 w 2657256"/>
                          <a:gd name="connsiteY504" fmla="*/ 2304081 h 3370881"/>
                          <a:gd name="connsiteX505" fmla="*/ 170329 w 2657256"/>
                          <a:gd name="connsiteY505" fmla="*/ 2259258 h 3370881"/>
                          <a:gd name="connsiteX506" fmla="*/ 188259 w 2657256"/>
                          <a:gd name="connsiteY506" fmla="*/ 2223399 h 3370881"/>
                          <a:gd name="connsiteX507" fmla="*/ 206188 w 2657256"/>
                          <a:gd name="connsiteY507" fmla="*/ 2187540 h 3370881"/>
                          <a:gd name="connsiteX508" fmla="*/ 210670 w 2657256"/>
                          <a:gd name="connsiteY508" fmla="*/ 2174093 h 3370881"/>
                          <a:gd name="connsiteX509" fmla="*/ 219635 w 2657256"/>
                          <a:gd name="connsiteY509" fmla="*/ 2115823 h 3370881"/>
                          <a:gd name="connsiteX510" fmla="*/ 210670 w 2657256"/>
                          <a:gd name="connsiteY510" fmla="*/ 1958940 h 3370881"/>
                          <a:gd name="connsiteX511" fmla="*/ 192741 w 2657256"/>
                          <a:gd name="connsiteY511" fmla="*/ 1923081 h 3370881"/>
                          <a:gd name="connsiteX512" fmla="*/ 179294 w 2657256"/>
                          <a:gd name="connsiteY512" fmla="*/ 1891705 h 3370881"/>
                          <a:gd name="connsiteX513" fmla="*/ 165847 w 2657256"/>
                          <a:gd name="connsiteY513" fmla="*/ 1864811 h 3370881"/>
                          <a:gd name="connsiteX514" fmla="*/ 152400 w 2657256"/>
                          <a:gd name="connsiteY514" fmla="*/ 1833434 h 3370881"/>
                          <a:gd name="connsiteX515" fmla="*/ 143435 w 2657256"/>
                          <a:gd name="connsiteY515" fmla="*/ 1819987 h 3370881"/>
                          <a:gd name="connsiteX516" fmla="*/ 107576 w 2657256"/>
                          <a:gd name="connsiteY516" fmla="*/ 1784129 h 3370881"/>
                          <a:gd name="connsiteX517" fmla="*/ 94129 w 2657256"/>
                          <a:gd name="connsiteY517" fmla="*/ 1779646 h 3370881"/>
                          <a:gd name="connsiteX518" fmla="*/ 71718 w 2657256"/>
                          <a:gd name="connsiteY518" fmla="*/ 1770681 h 3370881"/>
                          <a:gd name="connsiteX519" fmla="*/ 58270 w 2657256"/>
                          <a:gd name="connsiteY519" fmla="*/ 1761717 h 3370881"/>
                          <a:gd name="connsiteX520" fmla="*/ 26894 w 2657256"/>
                          <a:gd name="connsiteY520" fmla="*/ 1730340 h 3370881"/>
                          <a:gd name="connsiteX521" fmla="*/ 0 w 2657256"/>
                          <a:gd name="connsiteY521" fmla="*/ 1707929 h 3370881"/>
                          <a:gd name="connsiteX0" fmla="*/ 0 w 2657256"/>
                          <a:gd name="connsiteY0" fmla="*/ 1707929 h 3370881"/>
                          <a:gd name="connsiteX1" fmla="*/ 22412 w 2657256"/>
                          <a:gd name="connsiteY1" fmla="*/ 1698964 h 3370881"/>
                          <a:gd name="connsiteX2" fmla="*/ 31376 w 2657256"/>
                          <a:gd name="connsiteY2" fmla="*/ 1681034 h 3370881"/>
                          <a:gd name="connsiteX3" fmla="*/ 44823 w 2657256"/>
                          <a:gd name="connsiteY3" fmla="*/ 1672070 h 3370881"/>
                          <a:gd name="connsiteX4" fmla="*/ 58270 w 2657256"/>
                          <a:gd name="connsiteY4" fmla="*/ 1654140 h 3370881"/>
                          <a:gd name="connsiteX5" fmla="*/ 76200 w 2657256"/>
                          <a:gd name="connsiteY5" fmla="*/ 1645176 h 3370881"/>
                          <a:gd name="connsiteX6" fmla="*/ 98612 w 2657256"/>
                          <a:gd name="connsiteY6" fmla="*/ 1636211 h 3370881"/>
                          <a:gd name="connsiteX7" fmla="*/ 125506 w 2657256"/>
                          <a:gd name="connsiteY7" fmla="*/ 1627246 h 3370881"/>
                          <a:gd name="connsiteX8" fmla="*/ 152400 w 2657256"/>
                          <a:gd name="connsiteY8" fmla="*/ 1609317 h 3370881"/>
                          <a:gd name="connsiteX9" fmla="*/ 170329 w 2657256"/>
                          <a:gd name="connsiteY9" fmla="*/ 1600352 h 3370881"/>
                          <a:gd name="connsiteX10" fmla="*/ 188259 w 2657256"/>
                          <a:gd name="connsiteY10" fmla="*/ 1582423 h 3370881"/>
                          <a:gd name="connsiteX11" fmla="*/ 228600 w 2657256"/>
                          <a:gd name="connsiteY11" fmla="*/ 1564493 h 3370881"/>
                          <a:gd name="connsiteX12" fmla="*/ 255494 w 2657256"/>
                          <a:gd name="connsiteY12" fmla="*/ 1546564 h 3370881"/>
                          <a:gd name="connsiteX13" fmla="*/ 300318 w 2657256"/>
                          <a:gd name="connsiteY13" fmla="*/ 1524152 h 3370881"/>
                          <a:gd name="connsiteX14" fmla="*/ 313765 w 2657256"/>
                          <a:gd name="connsiteY14" fmla="*/ 1515187 h 3370881"/>
                          <a:gd name="connsiteX15" fmla="*/ 340659 w 2657256"/>
                          <a:gd name="connsiteY15" fmla="*/ 1510705 h 3370881"/>
                          <a:gd name="connsiteX16" fmla="*/ 363070 w 2657256"/>
                          <a:gd name="connsiteY16" fmla="*/ 1506223 h 3370881"/>
                          <a:gd name="connsiteX17" fmla="*/ 389965 w 2657256"/>
                          <a:gd name="connsiteY17" fmla="*/ 1501740 h 3370881"/>
                          <a:gd name="connsiteX18" fmla="*/ 425823 w 2657256"/>
                          <a:gd name="connsiteY18" fmla="*/ 1497258 h 3370881"/>
                          <a:gd name="connsiteX19" fmla="*/ 470647 w 2657256"/>
                          <a:gd name="connsiteY19" fmla="*/ 1488293 h 3370881"/>
                          <a:gd name="connsiteX20" fmla="*/ 515470 w 2657256"/>
                          <a:gd name="connsiteY20" fmla="*/ 1479329 h 3370881"/>
                          <a:gd name="connsiteX21" fmla="*/ 528918 w 2657256"/>
                          <a:gd name="connsiteY21" fmla="*/ 1470364 h 3370881"/>
                          <a:gd name="connsiteX22" fmla="*/ 600635 w 2657256"/>
                          <a:gd name="connsiteY22" fmla="*/ 1456917 h 3370881"/>
                          <a:gd name="connsiteX23" fmla="*/ 690282 w 2657256"/>
                          <a:gd name="connsiteY23" fmla="*/ 1447952 h 3370881"/>
                          <a:gd name="connsiteX24" fmla="*/ 793376 w 2657256"/>
                          <a:gd name="connsiteY24" fmla="*/ 1452434 h 3370881"/>
                          <a:gd name="connsiteX25" fmla="*/ 874059 w 2657256"/>
                          <a:gd name="connsiteY25" fmla="*/ 1465881 h 3370881"/>
                          <a:gd name="connsiteX26" fmla="*/ 914400 w 2657256"/>
                          <a:gd name="connsiteY26" fmla="*/ 1470364 h 3370881"/>
                          <a:gd name="connsiteX27" fmla="*/ 1030941 w 2657256"/>
                          <a:gd name="connsiteY27" fmla="*/ 1483811 h 3370881"/>
                          <a:gd name="connsiteX28" fmla="*/ 1151965 w 2657256"/>
                          <a:gd name="connsiteY28" fmla="*/ 1492776 h 3370881"/>
                          <a:gd name="connsiteX29" fmla="*/ 1281953 w 2657256"/>
                          <a:gd name="connsiteY29" fmla="*/ 1501740 h 3370881"/>
                          <a:gd name="connsiteX30" fmla="*/ 1465729 w 2657256"/>
                          <a:gd name="connsiteY30" fmla="*/ 1497258 h 3370881"/>
                          <a:gd name="connsiteX31" fmla="*/ 1510553 w 2657256"/>
                          <a:gd name="connsiteY31" fmla="*/ 1492776 h 3370881"/>
                          <a:gd name="connsiteX32" fmla="*/ 1582270 w 2657256"/>
                          <a:gd name="connsiteY32" fmla="*/ 1461399 h 3370881"/>
                          <a:gd name="connsiteX33" fmla="*/ 1604682 w 2657256"/>
                          <a:gd name="connsiteY33" fmla="*/ 1456917 h 3370881"/>
                          <a:gd name="connsiteX34" fmla="*/ 1622612 w 2657256"/>
                          <a:gd name="connsiteY34" fmla="*/ 1447952 h 3370881"/>
                          <a:gd name="connsiteX35" fmla="*/ 1645023 w 2657256"/>
                          <a:gd name="connsiteY35" fmla="*/ 1438987 h 3370881"/>
                          <a:gd name="connsiteX36" fmla="*/ 1662953 w 2657256"/>
                          <a:gd name="connsiteY36" fmla="*/ 1425540 h 3370881"/>
                          <a:gd name="connsiteX37" fmla="*/ 1698812 w 2657256"/>
                          <a:gd name="connsiteY37" fmla="*/ 1407611 h 3370881"/>
                          <a:gd name="connsiteX38" fmla="*/ 1739153 w 2657256"/>
                          <a:gd name="connsiteY38" fmla="*/ 1380717 h 3370881"/>
                          <a:gd name="connsiteX39" fmla="*/ 1752600 w 2657256"/>
                          <a:gd name="connsiteY39" fmla="*/ 1367270 h 3370881"/>
                          <a:gd name="connsiteX40" fmla="*/ 1775012 w 2657256"/>
                          <a:gd name="connsiteY40" fmla="*/ 1353823 h 3370881"/>
                          <a:gd name="connsiteX41" fmla="*/ 1797423 w 2657256"/>
                          <a:gd name="connsiteY41" fmla="*/ 1335893 h 3370881"/>
                          <a:gd name="connsiteX42" fmla="*/ 1810870 w 2657256"/>
                          <a:gd name="connsiteY42" fmla="*/ 1304517 h 3370881"/>
                          <a:gd name="connsiteX43" fmla="*/ 1815353 w 2657256"/>
                          <a:gd name="connsiteY43" fmla="*/ 1291070 h 3370881"/>
                          <a:gd name="connsiteX44" fmla="*/ 1801906 w 2657256"/>
                          <a:gd name="connsiteY44" fmla="*/ 1138670 h 3370881"/>
                          <a:gd name="connsiteX45" fmla="*/ 1792941 w 2657256"/>
                          <a:gd name="connsiteY45" fmla="*/ 1125223 h 3370881"/>
                          <a:gd name="connsiteX46" fmla="*/ 1757082 w 2657256"/>
                          <a:gd name="connsiteY46" fmla="*/ 1093846 h 3370881"/>
                          <a:gd name="connsiteX47" fmla="*/ 1730188 w 2657256"/>
                          <a:gd name="connsiteY47" fmla="*/ 1066952 h 3370881"/>
                          <a:gd name="connsiteX48" fmla="*/ 1703294 w 2657256"/>
                          <a:gd name="connsiteY48" fmla="*/ 1049023 h 3370881"/>
                          <a:gd name="connsiteX49" fmla="*/ 1622612 w 2657256"/>
                          <a:gd name="connsiteY49" fmla="*/ 1053505 h 3370881"/>
                          <a:gd name="connsiteX50" fmla="*/ 1595718 w 2657256"/>
                          <a:gd name="connsiteY50" fmla="*/ 1062470 h 3370881"/>
                          <a:gd name="connsiteX51" fmla="*/ 1573306 w 2657256"/>
                          <a:gd name="connsiteY51" fmla="*/ 1066952 h 3370881"/>
                          <a:gd name="connsiteX52" fmla="*/ 1453385 w 2657256"/>
                          <a:gd name="connsiteY52" fmla="*/ 1082761 h 3370881"/>
                          <a:gd name="connsiteX53" fmla="*/ 1326776 w 2657256"/>
                          <a:gd name="connsiteY53" fmla="*/ 1062470 h 3370881"/>
                          <a:gd name="connsiteX54" fmla="*/ 1308847 w 2657256"/>
                          <a:gd name="connsiteY54" fmla="*/ 1057987 h 3370881"/>
                          <a:gd name="connsiteX55" fmla="*/ 1277470 w 2657256"/>
                          <a:gd name="connsiteY55" fmla="*/ 1053505 h 3370881"/>
                          <a:gd name="connsiteX56" fmla="*/ 1259541 w 2657256"/>
                          <a:gd name="connsiteY56" fmla="*/ 1049023 h 3370881"/>
                          <a:gd name="connsiteX57" fmla="*/ 1232647 w 2657256"/>
                          <a:gd name="connsiteY57" fmla="*/ 1044540 h 3370881"/>
                          <a:gd name="connsiteX58" fmla="*/ 1053353 w 2657256"/>
                          <a:gd name="connsiteY58" fmla="*/ 1049023 h 3370881"/>
                          <a:gd name="connsiteX59" fmla="*/ 1035423 w 2657256"/>
                          <a:gd name="connsiteY59" fmla="*/ 1053505 h 3370881"/>
                          <a:gd name="connsiteX60" fmla="*/ 1008529 w 2657256"/>
                          <a:gd name="connsiteY60" fmla="*/ 1057987 h 3370881"/>
                          <a:gd name="connsiteX61" fmla="*/ 995082 w 2657256"/>
                          <a:gd name="connsiteY61" fmla="*/ 1062470 h 3370881"/>
                          <a:gd name="connsiteX62" fmla="*/ 945776 w 2657256"/>
                          <a:gd name="connsiteY62" fmla="*/ 1031093 h 3370881"/>
                          <a:gd name="connsiteX63" fmla="*/ 941294 w 2657256"/>
                          <a:gd name="connsiteY63" fmla="*/ 1017646 h 3370881"/>
                          <a:gd name="connsiteX64" fmla="*/ 932329 w 2657256"/>
                          <a:gd name="connsiteY64" fmla="*/ 919034 h 3370881"/>
                          <a:gd name="connsiteX65" fmla="*/ 914400 w 2657256"/>
                          <a:gd name="connsiteY65" fmla="*/ 901105 h 3370881"/>
                          <a:gd name="connsiteX66" fmla="*/ 918882 w 2657256"/>
                          <a:gd name="connsiteY66" fmla="*/ 869729 h 3370881"/>
                          <a:gd name="connsiteX67" fmla="*/ 941294 w 2657256"/>
                          <a:gd name="connsiteY67" fmla="*/ 865246 h 3370881"/>
                          <a:gd name="connsiteX68" fmla="*/ 959223 w 2657256"/>
                          <a:gd name="connsiteY68" fmla="*/ 851799 h 3370881"/>
                          <a:gd name="connsiteX69" fmla="*/ 990600 w 2657256"/>
                          <a:gd name="connsiteY69" fmla="*/ 847317 h 3370881"/>
                          <a:gd name="connsiteX70" fmla="*/ 1129553 w 2657256"/>
                          <a:gd name="connsiteY70" fmla="*/ 838352 h 3370881"/>
                          <a:gd name="connsiteX71" fmla="*/ 1147482 w 2657256"/>
                          <a:gd name="connsiteY71" fmla="*/ 829387 h 3370881"/>
                          <a:gd name="connsiteX72" fmla="*/ 1178859 w 2657256"/>
                          <a:gd name="connsiteY72" fmla="*/ 806976 h 3370881"/>
                          <a:gd name="connsiteX73" fmla="*/ 1192306 w 2657256"/>
                          <a:gd name="connsiteY73" fmla="*/ 793529 h 3370881"/>
                          <a:gd name="connsiteX74" fmla="*/ 1214718 w 2657256"/>
                          <a:gd name="connsiteY74" fmla="*/ 784564 h 3370881"/>
                          <a:gd name="connsiteX75" fmla="*/ 1241612 w 2657256"/>
                          <a:gd name="connsiteY75" fmla="*/ 771117 h 3370881"/>
                          <a:gd name="connsiteX76" fmla="*/ 1277470 w 2657256"/>
                          <a:gd name="connsiteY76" fmla="*/ 753187 h 3370881"/>
                          <a:gd name="connsiteX77" fmla="*/ 1295400 w 2657256"/>
                          <a:gd name="connsiteY77" fmla="*/ 730776 h 3370881"/>
                          <a:gd name="connsiteX78" fmla="*/ 1317812 w 2657256"/>
                          <a:gd name="connsiteY78" fmla="*/ 708364 h 3370881"/>
                          <a:gd name="connsiteX79" fmla="*/ 1353670 w 2657256"/>
                          <a:gd name="connsiteY79" fmla="*/ 663540 h 3370881"/>
                          <a:gd name="connsiteX80" fmla="*/ 1371600 w 2657256"/>
                          <a:gd name="connsiteY80" fmla="*/ 636646 h 3370881"/>
                          <a:gd name="connsiteX81" fmla="*/ 1380565 w 2657256"/>
                          <a:gd name="connsiteY81" fmla="*/ 596305 h 3370881"/>
                          <a:gd name="connsiteX82" fmla="*/ 1385047 w 2657256"/>
                          <a:gd name="connsiteY82" fmla="*/ 582858 h 3370881"/>
                          <a:gd name="connsiteX83" fmla="*/ 1380565 w 2657256"/>
                          <a:gd name="connsiteY83" fmla="*/ 533552 h 3370881"/>
                          <a:gd name="connsiteX84" fmla="*/ 1367118 w 2657256"/>
                          <a:gd name="connsiteY84" fmla="*/ 524587 h 3370881"/>
                          <a:gd name="connsiteX85" fmla="*/ 1349188 w 2657256"/>
                          <a:gd name="connsiteY85" fmla="*/ 520105 h 3370881"/>
                          <a:gd name="connsiteX86" fmla="*/ 1326776 w 2657256"/>
                          <a:gd name="connsiteY86" fmla="*/ 511140 h 3370881"/>
                          <a:gd name="connsiteX87" fmla="*/ 1281953 w 2657256"/>
                          <a:gd name="connsiteY87" fmla="*/ 515623 h 3370881"/>
                          <a:gd name="connsiteX88" fmla="*/ 1250576 w 2657256"/>
                          <a:gd name="connsiteY88" fmla="*/ 529070 h 3370881"/>
                          <a:gd name="connsiteX89" fmla="*/ 1210235 w 2657256"/>
                          <a:gd name="connsiteY89" fmla="*/ 542517 h 3370881"/>
                          <a:gd name="connsiteX90" fmla="*/ 1183341 w 2657256"/>
                          <a:gd name="connsiteY90" fmla="*/ 555964 h 3370881"/>
                          <a:gd name="connsiteX91" fmla="*/ 1160929 w 2657256"/>
                          <a:gd name="connsiteY91" fmla="*/ 569411 h 3370881"/>
                          <a:gd name="connsiteX92" fmla="*/ 1134035 w 2657256"/>
                          <a:gd name="connsiteY92" fmla="*/ 578376 h 3370881"/>
                          <a:gd name="connsiteX93" fmla="*/ 1111623 w 2657256"/>
                          <a:gd name="connsiteY93" fmla="*/ 587340 h 3370881"/>
                          <a:gd name="connsiteX94" fmla="*/ 1084729 w 2657256"/>
                          <a:gd name="connsiteY94" fmla="*/ 596305 h 3370881"/>
                          <a:gd name="connsiteX95" fmla="*/ 986118 w 2657256"/>
                          <a:gd name="connsiteY95" fmla="*/ 591823 h 3370881"/>
                          <a:gd name="connsiteX96" fmla="*/ 927847 w 2657256"/>
                          <a:gd name="connsiteY96" fmla="*/ 578376 h 3370881"/>
                          <a:gd name="connsiteX97" fmla="*/ 896470 w 2657256"/>
                          <a:gd name="connsiteY97" fmla="*/ 555964 h 3370881"/>
                          <a:gd name="connsiteX98" fmla="*/ 883023 w 2657256"/>
                          <a:gd name="connsiteY98" fmla="*/ 546999 h 3370881"/>
                          <a:gd name="connsiteX99" fmla="*/ 865094 w 2657256"/>
                          <a:gd name="connsiteY99" fmla="*/ 497693 h 3370881"/>
                          <a:gd name="connsiteX100" fmla="*/ 869576 w 2657256"/>
                          <a:gd name="connsiteY100" fmla="*/ 403564 h 3370881"/>
                          <a:gd name="connsiteX101" fmla="*/ 874059 w 2657256"/>
                          <a:gd name="connsiteY101" fmla="*/ 385634 h 3370881"/>
                          <a:gd name="connsiteX102" fmla="*/ 883023 w 2657256"/>
                          <a:gd name="connsiteY102" fmla="*/ 372187 h 3370881"/>
                          <a:gd name="connsiteX103" fmla="*/ 909918 w 2657256"/>
                          <a:gd name="connsiteY103" fmla="*/ 363223 h 3370881"/>
                          <a:gd name="connsiteX104" fmla="*/ 914400 w 2657256"/>
                          <a:gd name="connsiteY104" fmla="*/ 385634 h 3370881"/>
                          <a:gd name="connsiteX105" fmla="*/ 909918 w 2657256"/>
                          <a:gd name="connsiteY105" fmla="*/ 408046 h 3370881"/>
                          <a:gd name="connsiteX106" fmla="*/ 900953 w 2657256"/>
                          <a:gd name="connsiteY106" fmla="*/ 466317 h 3370881"/>
                          <a:gd name="connsiteX107" fmla="*/ 905435 w 2657256"/>
                          <a:gd name="connsiteY107" fmla="*/ 515623 h 3370881"/>
                          <a:gd name="connsiteX108" fmla="*/ 932329 w 2657256"/>
                          <a:gd name="connsiteY108" fmla="*/ 551481 h 3370881"/>
                          <a:gd name="connsiteX109" fmla="*/ 954741 w 2657256"/>
                          <a:gd name="connsiteY109" fmla="*/ 560446 h 3370881"/>
                          <a:gd name="connsiteX110" fmla="*/ 972670 w 2657256"/>
                          <a:gd name="connsiteY110" fmla="*/ 569411 h 3370881"/>
                          <a:gd name="connsiteX111" fmla="*/ 1066800 w 2657256"/>
                          <a:gd name="connsiteY111" fmla="*/ 564929 h 3370881"/>
                          <a:gd name="connsiteX112" fmla="*/ 1111623 w 2657256"/>
                          <a:gd name="connsiteY112" fmla="*/ 551481 h 3370881"/>
                          <a:gd name="connsiteX113" fmla="*/ 1129553 w 2657256"/>
                          <a:gd name="connsiteY113" fmla="*/ 538034 h 3370881"/>
                          <a:gd name="connsiteX114" fmla="*/ 1156447 w 2657256"/>
                          <a:gd name="connsiteY114" fmla="*/ 511140 h 3370881"/>
                          <a:gd name="connsiteX115" fmla="*/ 1160929 w 2657256"/>
                          <a:gd name="connsiteY115" fmla="*/ 493211 h 3370881"/>
                          <a:gd name="connsiteX116" fmla="*/ 1178859 w 2657256"/>
                          <a:gd name="connsiteY116" fmla="*/ 331846 h 3370881"/>
                          <a:gd name="connsiteX117" fmla="*/ 1215315 w 2657256"/>
                          <a:gd name="connsiteY117" fmla="*/ 270289 h 3370881"/>
                          <a:gd name="connsiteX118" fmla="*/ 1214718 w 2657256"/>
                          <a:gd name="connsiteY118" fmla="*/ 367705 h 3370881"/>
                          <a:gd name="connsiteX119" fmla="*/ 1201270 w 2657256"/>
                          <a:gd name="connsiteY119" fmla="*/ 412529 h 3370881"/>
                          <a:gd name="connsiteX120" fmla="*/ 1210235 w 2657256"/>
                          <a:gd name="connsiteY120" fmla="*/ 461834 h 3370881"/>
                          <a:gd name="connsiteX121" fmla="*/ 1214718 w 2657256"/>
                          <a:gd name="connsiteY121" fmla="*/ 475281 h 3370881"/>
                          <a:gd name="connsiteX122" fmla="*/ 1228165 w 2657256"/>
                          <a:gd name="connsiteY122" fmla="*/ 484246 h 3370881"/>
                          <a:gd name="connsiteX123" fmla="*/ 1250576 w 2657256"/>
                          <a:gd name="connsiteY123" fmla="*/ 502176 h 3370881"/>
                          <a:gd name="connsiteX124" fmla="*/ 1317812 w 2657256"/>
                          <a:gd name="connsiteY124" fmla="*/ 497693 h 3370881"/>
                          <a:gd name="connsiteX125" fmla="*/ 1353670 w 2657256"/>
                          <a:gd name="connsiteY125" fmla="*/ 488729 h 3370881"/>
                          <a:gd name="connsiteX126" fmla="*/ 1506070 w 2657256"/>
                          <a:gd name="connsiteY126" fmla="*/ 457352 h 3370881"/>
                          <a:gd name="connsiteX127" fmla="*/ 1550894 w 2657256"/>
                          <a:gd name="connsiteY127" fmla="*/ 430458 h 3370881"/>
                          <a:gd name="connsiteX128" fmla="*/ 1564341 w 2657256"/>
                          <a:gd name="connsiteY128" fmla="*/ 417011 h 3370881"/>
                          <a:gd name="connsiteX129" fmla="*/ 1586753 w 2657256"/>
                          <a:gd name="connsiteY129" fmla="*/ 399081 h 3370881"/>
                          <a:gd name="connsiteX130" fmla="*/ 1595718 w 2657256"/>
                          <a:gd name="connsiteY130" fmla="*/ 381152 h 3370881"/>
                          <a:gd name="connsiteX131" fmla="*/ 1600200 w 2657256"/>
                          <a:gd name="connsiteY131" fmla="*/ 363223 h 3370881"/>
                          <a:gd name="connsiteX132" fmla="*/ 1609165 w 2657256"/>
                          <a:gd name="connsiteY132" fmla="*/ 313917 h 3370881"/>
                          <a:gd name="connsiteX133" fmla="*/ 1537447 w 2657256"/>
                          <a:gd name="connsiteY133" fmla="*/ 188411 h 3370881"/>
                          <a:gd name="connsiteX134" fmla="*/ 1613647 w 2657256"/>
                          <a:gd name="connsiteY134" fmla="*/ 399081 h 3370881"/>
                          <a:gd name="connsiteX135" fmla="*/ 1627094 w 2657256"/>
                          <a:gd name="connsiteY135" fmla="*/ 417011 h 3370881"/>
                          <a:gd name="connsiteX136" fmla="*/ 1658470 w 2657256"/>
                          <a:gd name="connsiteY136" fmla="*/ 412529 h 3370881"/>
                          <a:gd name="connsiteX137" fmla="*/ 1685365 w 2657256"/>
                          <a:gd name="connsiteY137" fmla="*/ 390117 h 3370881"/>
                          <a:gd name="connsiteX138" fmla="*/ 1694329 w 2657256"/>
                          <a:gd name="connsiteY138" fmla="*/ 376670 h 3370881"/>
                          <a:gd name="connsiteX139" fmla="*/ 1734670 w 2657256"/>
                          <a:gd name="connsiteY139" fmla="*/ 354258 h 3370881"/>
                          <a:gd name="connsiteX140" fmla="*/ 1743635 w 2657256"/>
                          <a:gd name="connsiteY140" fmla="*/ 340811 h 3370881"/>
                          <a:gd name="connsiteX141" fmla="*/ 1757082 w 2657256"/>
                          <a:gd name="connsiteY141" fmla="*/ 336329 h 3370881"/>
                          <a:gd name="connsiteX142" fmla="*/ 1808984 w 2657256"/>
                          <a:gd name="connsiteY142" fmla="*/ 249641 h 3370881"/>
                          <a:gd name="connsiteX143" fmla="*/ 1899621 w 2657256"/>
                          <a:gd name="connsiteY143" fmla="*/ 211719 h 3370881"/>
                          <a:gd name="connsiteX144" fmla="*/ 1808984 w 2657256"/>
                          <a:gd name="connsiteY144" fmla="*/ 178521 h 3370881"/>
                          <a:gd name="connsiteX145" fmla="*/ 1772023 w 2657256"/>
                          <a:gd name="connsiteY145" fmla="*/ 77249 h 3370881"/>
                          <a:gd name="connsiteX146" fmla="*/ 1900425 w 2657256"/>
                          <a:gd name="connsiteY146" fmla="*/ 214081 h 3370881"/>
                          <a:gd name="connsiteX147" fmla="*/ 1874221 w 2657256"/>
                          <a:gd name="connsiteY147" fmla="*/ 318698 h 3370881"/>
                          <a:gd name="connsiteX148" fmla="*/ 1788459 w 2657256"/>
                          <a:gd name="connsiteY148" fmla="*/ 367705 h 3370881"/>
                          <a:gd name="connsiteX149" fmla="*/ 1761565 w 2657256"/>
                          <a:gd name="connsiteY149" fmla="*/ 390117 h 3370881"/>
                          <a:gd name="connsiteX150" fmla="*/ 1783976 w 2657256"/>
                          <a:gd name="connsiteY150" fmla="*/ 399081 h 3370881"/>
                          <a:gd name="connsiteX151" fmla="*/ 1878106 w 2657256"/>
                          <a:gd name="connsiteY151" fmla="*/ 390117 h 3370881"/>
                          <a:gd name="connsiteX152" fmla="*/ 1891553 w 2657256"/>
                          <a:gd name="connsiteY152" fmla="*/ 381152 h 3370881"/>
                          <a:gd name="connsiteX153" fmla="*/ 1918447 w 2657256"/>
                          <a:gd name="connsiteY153" fmla="*/ 372187 h 3370881"/>
                          <a:gd name="connsiteX154" fmla="*/ 1940859 w 2657256"/>
                          <a:gd name="connsiteY154" fmla="*/ 358740 h 3370881"/>
                          <a:gd name="connsiteX155" fmla="*/ 1954306 w 2657256"/>
                          <a:gd name="connsiteY155" fmla="*/ 354258 h 3370881"/>
                          <a:gd name="connsiteX156" fmla="*/ 2083304 w 2657256"/>
                          <a:gd name="connsiteY156" fmla="*/ 290281 h 3370881"/>
                          <a:gd name="connsiteX157" fmla="*/ 2166172 w 2657256"/>
                          <a:gd name="connsiteY157" fmla="*/ 215604 h 3370881"/>
                          <a:gd name="connsiteX158" fmla="*/ 2069054 w 2657256"/>
                          <a:gd name="connsiteY158" fmla="*/ 40493 h 3370881"/>
                          <a:gd name="connsiteX159" fmla="*/ 2078225 w 2657256"/>
                          <a:gd name="connsiteY159" fmla="*/ 188681 h 3370881"/>
                          <a:gd name="connsiteX160" fmla="*/ 1999129 w 2657256"/>
                          <a:gd name="connsiteY160" fmla="*/ 358740 h 3370881"/>
                          <a:gd name="connsiteX161" fmla="*/ 1994647 w 2657256"/>
                          <a:gd name="connsiteY161" fmla="*/ 372187 h 3370881"/>
                          <a:gd name="connsiteX162" fmla="*/ 2039470 w 2657256"/>
                          <a:gd name="connsiteY162" fmla="*/ 390117 h 3370881"/>
                          <a:gd name="connsiteX163" fmla="*/ 2115670 w 2657256"/>
                          <a:gd name="connsiteY163" fmla="*/ 390117 h 3370881"/>
                          <a:gd name="connsiteX164" fmla="*/ 2160494 w 2657256"/>
                          <a:gd name="connsiteY164" fmla="*/ 376670 h 3370881"/>
                          <a:gd name="connsiteX165" fmla="*/ 2191870 w 2657256"/>
                          <a:gd name="connsiteY165" fmla="*/ 363223 h 3370881"/>
                          <a:gd name="connsiteX166" fmla="*/ 2205318 w 2657256"/>
                          <a:gd name="connsiteY166" fmla="*/ 358740 h 3370881"/>
                          <a:gd name="connsiteX167" fmla="*/ 2232212 w 2657256"/>
                          <a:gd name="connsiteY167" fmla="*/ 340811 h 3370881"/>
                          <a:gd name="connsiteX168" fmla="*/ 2312894 w 2657256"/>
                          <a:gd name="connsiteY168" fmla="*/ 183929 h 3370881"/>
                          <a:gd name="connsiteX169" fmla="*/ 2339788 w 2657256"/>
                          <a:gd name="connsiteY169" fmla="*/ 151 h 3370881"/>
                          <a:gd name="connsiteX170" fmla="*/ 2357718 w 2657256"/>
                          <a:gd name="connsiteY170" fmla="*/ 215305 h 3370881"/>
                          <a:gd name="connsiteX171" fmla="*/ 2254623 w 2657256"/>
                          <a:gd name="connsiteY171" fmla="*/ 376670 h 3370881"/>
                          <a:gd name="connsiteX172" fmla="*/ 2245659 w 2657256"/>
                          <a:gd name="connsiteY172" fmla="*/ 390117 h 3370881"/>
                          <a:gd name="connsiteX173" fmla="*/ 2254623 w 2657256"/>
                          <a:gd name="connsiteY173" fmla="*/ 403564 h 3370881"/>
                          <a:gd name="connsiteX174" fmla="*/ 2353235 w 2657256"/>
                          <a:gd name="connsiteY174" fmla="*/ 399081 h 3370881"/>
                          <a:gd name="connsiteX175" fmla="*/ 2366682 w 2657256"/>
                          <a:gd name="connsiteY175" fmla="*/ 394599 h 3370881"/>
                          <a:gd name="connsiteX176" fmla="*/ 2389094 w 2657256"/>
                          <a:gd name="connsiteY176" fmla="*/ 390117 h 3370881"/>
                          <a:gd name="connsiteX177" fmla="*/ 2424953 w 2657256"/>
                          <a:gd name="connsiteY177" fmla="*/ 367705 h 3370881"/>
                          <a:gd name="connsiteX178" fmla="*/ 2528047 w 2657256"/>
                          <a:gd name="connsiteY178" fmla="*/ 292700 h 3370881"/>
                          <a:gd name="connsiteX179" fmla="*/ 2541495 w 2657256"/>
                          <a:gd name="connsiteY179" fmla="*/ 62906 h 3370881"/>
                          <a:gd name="connsiteX180" fmla="*/ 2591304 w 2657256"/>
                          <a:gd name="connsiteY180" fmla="*/ 214081 h 3370881"/>
                          <a:gd name="connsiteX181" fmla="*/ 2612315 w 2657256"/>
                          <a:gd name="connsiteY181" fmla="*/ 290907 h 3370881"/>
                          <a:gd name="connsiteX182" fmla="*/ 2650863 w 2657256"/>
                          <a:gd name="connsiteY182" fmla="*/ 344994 h 3370881"/>
                          <a:gd name="connsiteX183" fmla="*/ 2465294 w 2657256"/>
                          <a:gd name="connsiteY183" fmla="*/ 399081 h 3370881"/>
                          <a:gd name="connsiteX184" fmla="*/ 2442882 w 2657256"/>
                          <a:gd name="connsiteY184" fmla="*/ 403564 h 3370881"/>
                          <a:gd name="connsiteX185" fmla="*/ 2398059 w 2657256"/>
                          <a:gd name="connsiteY185" fmla="*/ 417011 h 3370881"/>
                          <a:gd name="connsiteX186" fmla="*/ 2375647 w 2657256"/>
                          <a:gd name="connsiteY186" fmla="*/ 425976 h 3370881"/>
                          <a:gd name="connsiteX187" fmla="*/ 2357718 w 2657256"/>
                          <a:gd name="connsiteY187" fmla="*/ 430458 h 3370881"/>
                          <a:gd name="connsiteX188" fmla="*/ 2344270 w 2657256"/>
                          <a:gd name="connsiteY188" fmla="*/ 461834 h 3370881"/>
                          <a:gd name="connsiteX189" fmla="*/ 2353235 w 2657256"/>
                          <a:gd name="connsiteY189" fmla="*/ 502176 h 3370881"/>
                          <a:gd name="connsiteX190" fmla="*/ 2362200 w 2657256"/>
                          <a:gd name="connsiteY190" fmla="*/ 515623 h 3370881"/>
                          <a:gd name="connsiteX191" fmla="*/ 2344270 w 2657256"/>
                          <a:gd name="connsiteY191" fmla="*/ 587340 h 3370881"/>
                          <a:gd name="connsiteX192" fmla="*/ 2321859 w 2657256"/>
                          <a:gd name="connsiteY192" fmla="*/ 614234 h 3370881"/>
                          <a:gd name="connsiteX193" fmla="*/ 2308412 w 2657256"/>
                          <a:gd name="connsiteY193" fmla="*/ 636646 h 3370881"/>
                          <a:gd name="connsiteX194" fmla="*/ 2281518 w 2657256"/>
                          <a:gd name="connsiteY194" fmla="*/ 641129 h 3370881"/>
                          <a:gd name="connsiteX195" fmla="*/ 2259106 w 2657256"/>
                          <a:gd name="connsiteY195" fmla="*/ 636646 h 3370881"/>
                          <a:gd name="connsiteX196" fmla="*/ 2277035 w 2657256"/>
                          <a:gd name="connsiteY196" fmla="*/ 578376 h 3370881"/>
                          <a:gd name="connsiteX197" fmla="*/ 2290482 w 2657256"/>
                          <a:gd name="connsiteY197" fmla="*/ 542517 h 3370881"/>
                          <a:gd name="connsiteX198" fmla="*/ 2286000 w 2657256"/>
                          <a:gd name="connsiteY198" fmla="*/ 506658 h 3370881"/>
                          <a:gd name="connsiteX199" fmla="*/ 2245659 w 2657256"/>
                          <a:gd name="connsiteY199" fmla="*/ 448387 h 3370881"/>
                          <a:gd name="connsiteX200" fmla="*/ 2200835 w 2657256"/>
                          <a:gd name="connsiteY200" fmla="*/ 430458 h 3370881"/>
                          <a:gd name="connsiteX201" fmla="*/ 2169459 w 2657256"/>
                          <a:gd name="connsiteY201" fmla="*/ 425976 h 3370881"/>
                          <a:gd name="connsiteX202" fmla="*/ 2102223 w 2657256"/>
                          <a:gd name="connsiteY202" fmla="*/ 430458 h 3370881"/>
                          <a:gd name="connsiteX203" fmla="*/ 2084294 w 2657256"/>
                          <a:gd name="connsiteY203" fmla="*/ 439423 h 3370881"/>
                          <a:gd name="connsiteX204" fmla="*/ 2070847 w 2657256"/>
                          <a:gd name="connsiteY204" fmla="*/ 443905 h 3370881"/>
                          <a:gd name="connsiteX205" fmla="*/ 2061882 w 2657256"/>
                          <a:gd name="connsiteY205" fmla="*/ 461834 h 3370881"/>
                          <a:gd name="connsiteX206" fmla="*/ 2034988 w 2657256"/>
                          <a:gd name="connsiteY206" fmla="*/ 475281 h 3370881"/>
                          <a:gd name="connsiteX207" fmla="*/ 1783976 w 2657256"/>
                          <a:gd name="connsiteY207" fmla="*/ 479764 h 3370881"/>
                          <a:gd name="connsiteX208" fmla="*/ 1766047 w 2657256"/>
                          <a:gd name="connsiteY208" fmla="*/ 488729 h 3370881"/>
                          <a:gd name="connsiteX209" fmla="*/ 1703294 w 2657256"/>
                          <a:gd name="connsiteY209" fmla="*/ 506658 h 3370881"/>
                          <a:gd name="connsiteX210" fmla="*/ 1689847 w 2657256"/>
                          <a:gd name="connsiteY210" fmla="*/ 511140 h 3370881"/>
                          <a:gd name="connsiteX211" fmla="*/ 1676400 w 2657256"/>
                          <a:gd name="connsiteY211" fmla="*/ 520105 h 3370881"/>
                          <a:gd name="connsiteX212" fmla="*/ 1649506 w 2657256"/>
                          <a:gd name="connsiteY212" fmla="*/ 529070 h 3370881"/>
                          <a:gd name="connsiteX213" fmla="*/ 1636059 w 2657256"/>
                          <a:gd name="connsiteY213" fmla="*/ 538034 h 3370881"/>
                          <a:gd name="connsiteX214" fmla="*/ 1622612 w 2657256"/>
                          <a:gd name="connsiteY214" fmla="*/ 551481 h 3370881"/>
                          <a:gd name="connsiteX215" fmla="*/ 1609165 w 2657256"/>
                          <a:gd name="connsiteY215" fmla="*/ 555964 h 3370881"/>
                          <a:gd name="connsiteX216" fmla="*/ 1577788 w 2657256"/>
                          <a:gd name="connsiteY216" fmla="*/ 587340 h 3370881"/>
                          <a:gd name="connsiteX217" fmla="*/ 1568823 w 2657256"/>
                          <a:gd name="connsiteY217" fmla="*/ 600787 h 3370881"/>
                          <a:gd name="connsiteX218" fmla="*/ 1555376 w 2657256"/>
                          <a:gd name="connsiteY218" fmla="*/ 614234 h 3370881"/>
                          <a:gd name="connsiteX219" fmla="*/ 1524000 w 2657256"/>
                          <a:gd name="connsiteY219" fmla="*/ 654576 h 3370881"/>
                          <a:gd name="connsiteX220" fmla="*/ 1519518 w 2657256"/>
                          <a:gd name="connsiteY220" fmla="*/ 668023 h 3370881"/>
                          <a:gd name="connsiteX221" fmla="*/ 1528482 w 2657256"/>
                          <a:gd name="connsiteY221" fmla="*/ 708364 h 3370881"/>
                          <a:gd name="connsiteX222" fmla="*/ 1537447 w 2657256"/>
                          <a:gd name="connsiteY222" fmla="*/ 721811 h 3370881"/>
                          <a:gd name="connsiteX223" fmla="*/ 1568823 w 2657256"/>
                          <a:gd name="connsiteY223" fmla="*/ 712846 h 3370881"/>
                          <a:gd name="connsiteX224" fmla="*/ 1600200 w 2657256"/>
                          <a:gd name="connsiteY224" fmla="*/ 712846 h 3370881"/>
                          <a:gd name="connsiteX225" fmla="*/ 1631576 w 2657256"/>
                          <a:gd name="connsiteY225" fmla="*/ 690434 h 3370881"/>
                          <a:gd name="connsiteX226" fmla="*/ 1645023 w 2657256"/>
                          <a:gd name="connsiteY226" fmla="*/ 676987 h 3370881"/>
                          <a:gd name="connsiteX227" fmla="*/ 1685365 w 2657256"/>
                          <a:gd name="connsiteY227" fmla="*/ 645611 h 3370881"/>
                          <a:gd name="connsiteX228" fmla="*/ 1716741 w 2657256"/>
                          <a:gd name="connsiteY228" fmla="*/ 614234 h 3370881"/>
                          <a:gd name="connsiteX229" fmla="*/ 1748118 w 2657256"/>
                          <a:gd name="connsiteY229" fmla="*/ 596305 h 3370881"/>
                          <a:gd name="connsiteX230" fmla="*/ 1761565 w 2657256"/>
                          <a:gd name="connsiteY230" fmla="*/ 591823 h 3370881"/>
                          <a:gd name="connsiteX231" fmla="*/ 1779494 w 2657256"/>
                          <a:gd name="connsiteY231" fmla="*/ 582858 h 3370881"/>
                          <a:gd name="connsiteX232" fmla="*/ 1815353 w 2657256"/>
                          <a:gd name="connsiteY232" fmla="*/ 573893 h 3370881"/>
                          <a:gd name="connsiteX233" fmla="*/ 2030506 w 2657256"/>
                          <a:gd name="connsiteY233" fmla="*/ 578376 h 3370881"/>
                          <a:gd name="connsiteX234" fmla="*/ 2017059 w 2657256"/>
                          <a:gd name="connsiteY234" fmla="*/ 600787 h 3370881"/>
                          <a:gd name="connsiteX235" fmla="*/ 1981200 w 2657256"/>
                          <a:gd name="connsiteY235" fmla="*/ 636646 h 3370881"/>
                          <a:gd name="connsiteX236" fmla="*/ 1967753 w 2657256"/>
                          <a:gd name="connsiteY236" fmla="*/ 650093 h 3370881"/>
                          <a:gd name="connsiteX237" fmla="*/ 1936376 w 2657256"/>
                          <a:gd name="connsiteY237" fmla="*/ 690434 h 3370881"/>
                          <a:gd name="connsiteX238" fmla="*/ 1905000 w 2657256"/>
                          <a:gd name="connsiteY238" fmla="*/ 717329 h 3370881"/>
                          <a:gd name="connsiteX239" fmla="*/ 1860176 w 2657256"/>
                          <a:gd name="connsiteY239" fmla="*/ 735258 h 3370881"/>
                          <a:gd name="connsiteX240" fmla="*/ 1788459 w 2657256"/>
                          <a:gd name="connsiteY240" fmla="*/ 744223 h 3370881"/>
                          <a:gd name="connsiteX241" fmla="*/ 1846729 w 2657256"/>
                          <a:gd name="connsiteY241" fmla="*/ 802493 h 3370881"/>
                          <a:gd name="connsiteX242" fmla="*/ 1913965 w 2657256"/>
                          <a:gd name="connsiteY242" fmla="*/ 829387 h 3370881"/>
                          <a:gd name="connsiteX243" fmla="*/ 1922929 w 2657256"/>
                          <a:gd name="connsiteY243" fmla="*/ 842834 h 3370881"/>
                          <a:gd name="connsiteX244" fmla="*/ 1967753 w 2657256"/>
                          <a:gd name="connsiteY244" fmla="*/ 883176 h 3370881"/>
                          <a:gd name="connsiteX245" fmla="*/ 1981200 w 2657256"/>
                          <a:gd name="connsiteY245" fmla="*/ 896623 h 3370881"/>
                          <a:gd name="connsiteX246" fmla="*/ 1994647 w 2657256"/>
                          <a:gd name="connsiteY246" fmla="*/ 905587 h 3370881"/>
                          <a:gd name="connsiteX247" fmla="*/ 2021541 w 2657256"/>
                          <a:gd name="connsiteY247" fmla="*/ 927999 h 3370881"/>
                          <a:gd name="connsiteX248" fmla="*/ 2030506 w 2657256"/>
                          <a:gd name="connsiteY248" fmla="*/ 941446 h 3370881"/>
                          <a:gd name="connsiteX249" fmla="*/ 2057400 w 2657256"/>
                          <a:gd name="connsiteY249" fmla="*/ 968340 h 3370881"/>
                          <a:gd name="connsiteX250" fmla="*/ 2088776 w 2657256"/>
                          <a:gd name="connsiteY250" fmla="*/ 1013164 h 3370881"/>
                          <a:gd name="connsiteX251" fmla="*/ 2115670 w 2657256"/>
                          <a:gd name="connsiteY251" fmla="*/ 1057987 h 3370881"/>
                          <a:gd name="connsiteX252" fmla="*/ 2120153 w 2657256"/>
                          <a:gd name="connsiteY252" fmla="*/ 1089364 h 3370881"/>
                          <a:gd name="connsiteX253" fmla="*/ 2138082 w 2657256"/>
                          <a:gd name="connsiteY253" fmla="*/ 1143152 h 3370881"/>
                          <a:gd name="connsiteX254" fmla="*/ 2147047 w 2657256"/>
                          <a:gd name="connsiteY254" fmla="*/ 1196940 h 3370881"/>
                          <a:gd name="connsiteX255" fmla="*/ 2151529 w 2657256"/>
                          <a:gd name="connsiteY255" fmla="*/ 1210387 h 3370881"/>
                          <a:gd name="connsiteX256" fmla="*/ 2156012 w 2657256"/>
                          <a:gd name="connsiteY256" fmla="*/ 1228317 h 3370881"/>
                          <a:gd name="connsiteX257" fmla="*/ 2173941 w 2657256"/>
                          <a:gd name="connsiteY257" fmla="*/ 1295552 h 3370881"/>
                          <a:gd name="connsiteX258" fmla="*/ 2182906 w 2657256"/>
                          <a:gd name="connsiteY258" fmla="*/ 1313481 h 3370881"/>
                          <a:gd name="connsiteX259" fmla="*/ 2187388 w 2657256"/>
                          <a:gd name="connsiteY259" fmla="*/ 1331411 h 3370881"/>
                          <a:gd name="connsiteX260" fmla="*/ 2214282 w 2657256"/>
                          <a:gd name="connsiteY260" fmla="*/ 1385199 h 3370881"/>
                          <a:gd name="connsiteX261" fmla="*/ 2218765 w 2657256"/>
                          <a:gd name="connsiteY261" fmla="*/ 1403129 h 3370881"/>
                          <a:gd name="connsiteX262" fmla="*/ 2223247 w 2657256"/>
                          <a:gd name="connsiteY262" fmla="*/ 1430023 h 3370881"/>
                          <a:gd name="connsiteX263" fmla="*/ 2236694 w 2657256"/>
                          <a:gd name="connsiteY263" fmla="*/ 1456917 h 3370881"/>
                          <a:gd name="connsiteX264" fmla="*/ 2241176 w 2657256"/>
                          <a:gd name="connsiteY264" fmla="*/ 1577940 h 3370881"/>
                          <a:gd name="connsiteX265" fmla="*/ 2245659 w 2657256"/>
                          <a:gd name="connsiteY265" fmla="*/ 1595870 h 3370881"/>
                          <a:gd name="connsiteX266" fmla="*/ 2236694 w 2657256"/>
                          <a:gd name="connsiteY266" fmla="*/ 1694481 h 3370881"/>
                          <a:gd name="connsiteX267" fmla="*/ 2227729 w 2657256"/>
                          <a:gd name="connsiteY267" fmla="*/ 1716893 h 3370881"/>
                          <a:gd name="connsiteX268" fmla="*/ 2223247 w 2657256"/>
                          <a:gd name="connsiteY268" fmla="*/ 1730340 h 3370881"/>
                          <a:gd name="connsiteX269" fmla="*/ 2200835 w 2657256"/>
                          <a:gd name="connsiteY269" fmla="*/ 1788611 h 3370881"/>
                          <a:gd name="connsiteX270" fmla="*/ 2191870 w 2657256"/>
                          <a:gd name="connsiteY270" fmla="*/ 1811023 h 3370881"/>
                          <a:gd name="connsiteX271" fmla="*/ 2187388 w 2657256"/>
                          <a:gd name="connsiteY271" fmla="*/ 1824470 h 3370881"/>
                          <a:gd name="connsiteX272" fmla="*/ 2169459 w 2657256"/>
                          <a:gd name="connsiteY272" fmla="*/ 1869293 h 3370881"/>
                          <a:gd name="connsiteX273" fmla="*/ 2164976 w 2657256"/>
                          <a:gd name="connsiteY273" fmla="*/ 1882740 h 3370881"/>
                          <a:gd name="connsiteX274" fmla="*/ 2156012 w 2657256"/>
                          <a:gd name="connsiteY274" fmla="*/ 1927564 h 3370881"/>
                          <a:gd name="connsiteX275" fmla="*/ 2173941 w 2657256"/>
                          <a:gd name="connsiteY275" fmla="*/ 1945493 h 3370881"/>
                          <a:gd name="connsiteX276" fmla="*/ 2196353 w 2657256"/>
                          <a:gd name="connsiteY276" fmla="*/ 1958940 h 3370881"/>
                          <a:gd name="connsiteX277" fmla="*/ 2241176 w 2657256"/>
                          <a:gd name="connsiteY277" fmla="*/ 2012729 h 3370881"/>
                          <a:gd name="connsiteX278" fmla="*/ 2263588 w 2657256"/>
                          <a:gd name="connsiteY278" fmla="*/ 2057552 h 3370881"/>
                          <a:gd name="connsiteX279" fmla="*/ 2286000 w 2657256"/>
                          <a:gd name="connsiteY279" fmla="*/ 2084446 h 3370881"/>
                          <a:gd name="connsiteX280" fmla="*/ 2299447 w 2657256"/>
                          <a:gd name="connsiteY280" fmla="*/ 2124787 h 3370881"/>
                          <a:gd name="connsiteX281" fmla="*/ 2321859 w 2657256"/>
                          <a:gd name="connsiteY281" fmla="*/ 2151681 h 3370881"/>
                          <a:gd name="connsiteX282" fmla="*/ 2344270 w 2657256"/>
                          <a:gd name="connsiteY282" fmla="*/ 2205470 h 3370881"/>
                          <a:gd name="connsiteX283" fmla="*/ 2348753 w 2657256"/>
                          <a:gd name="connsiteY283" fmla="*/ 2223399 h 3370881"/>
                          <a:gd name="connsiteX284" fmla="*/ 2366682 w 2657256"/>
                          <a:gd name="connsiteY284" fmla="*/ 2263740 h 3370881"/>
                          <a:gd name="connsiteX285" fmla="*/ 2375647 w 2657256"/>
                          <a:gd name="connsiteY285" fmla="*/ 2286152 h 3370881"/>
                          <a:gd name="connsiteX286" fmla="*/ 2380129 w 2657256"/>
                          <a:gd name="connsiteY286" fmla="*/ 2308564 h 3370881"/>
                          <a:gd name="connsiteX287" fmla="*/ 2389094 w 2657256"/>
                          <a:gd name="connsiteY287" fmla="*/ 2335458 h 3370881"/>
                          <a:gd name="connsiteX288" fmla="*/ 2393576 w 2657256"/>
                          <a:gd name="connsiteY288" fmla="*/ 2380281 h 3370881"/>
                          <a:gd name="connsiteX289" fmla="*/ 2398059 w 2657256"/>
                          <a:gd name="connsiteY289" fmla="*/ 2393729 h 3370881"/>
                          <a:gd name="connsiteX290" fmla="*/ 2402541 w 2657256"/>
                          <a:gd name="connsiteY290" fmla="*/ 2447517 h 3370881"/>
                          <a:gd name="connsiteX291" fmla="*/ 2407023 w 2657256"/>
                          <a:gd name="connsiteY291" fmla="*/ 2564058 h 3370881"/>
                          <a:gd name="connsiteX292" fmla="*/ 2389094 w 2657256"/>
                          <a:gd name="connsiteY292" fmla="*/ 2837481 h 3370881"/>
                          <a:gd name="connsiteX293" fmla="*/ 2380129 w 2657256"/>
                          <a:gd name="connsiteY293" fmla="*/ 2859893 h 3370881"/>
                          <a:gd name="connsiteX294" fmla="*/ 2357718 w 2657256"/>
                          <a:gd name="connsiteY294" fmla="*/ 2913681 h 3370881"/>
                          <a:gd name="connsiteX295" fmla="*/ 2348753 w 2657256"/>
                          <a:gd name="connsiteY295" fmla="*/ 2936093 h 3370881"/>
                          <a:gd name="connsiteX296" fmla="*/ 2339788 w 2657256"/>
                          <a:gd name="connsiteY296" fmla="*/ 2971952 h 3370881"/>
                          <a:gd name="connsiteX297" fmla="*/ 2326341 w 2657256"/>
                          <a:gd name="connsiteY297" fmla="*/ 2994364 h 3370881"/>
                          <a:gd name="connsiteX298" fmla="*/ 2317376 w 2657256"/>
                          <a:gd name="connsiteY298" fmla="*/ 3025740 h 3370881"/>
                          <a:gd name="connsiteX299" fmla="*/ 2303929 w 2657256"/>
                          <a:gd name="connsiteY299" fmla="*/ 3048152 h 3370881"/>
                          <a:gd name="connsiteX300" fmla="*/ 2290482 w 2657256"/>
                          <a:gd name="connsiteY300" fmla="*/ 3079529 h 3370881"/>
                          <a:gd name="connsiteX301" fmla="*/ 2272553 w 2657256"/>
                          <a:gd name="connsiteY301" fmla="*/ 3084011 h 3370881"/>
                          <a:gd name="connsiteX302" fmla="*/ 2259106 w 2657256"/>
                          <a:gd name="connsiteY302" fmla="*/ 3088493 h 3370881"/>
                          <a:gd name="connsiteX303" fmla="*/ 2241176 w 2657256"/>
                          <a:gd name="connsiteY303" fmla="*/ 3092976 h 3370881"/>
                          <a:gd name="connsiteX304" fmla="*/ 2209800 w 2657256"/>
                          <a:gd name="connsiteY304" fmla="*/ 3101940 h 3370881"/>
                          <a:gd name="connsiteX305" fmla="*/ 2205318 w 2657256"/>
                          <a:gd name="connsiteY305" fmla="*/ 3039187 h 3370881"/>
                          <a:gd name="connsiteX306" fmla="*/ 2218765 w 2657256"/>
                          <a:gd name="connsiteY306" fmla="*/ 3021258 h 3370881"/>
                          <a:gd name="connsiteX307" fmla="*/ 2245659 w 2657256"/>
                          <a:gd name="connsiteY307" fmla="*/ 2971952 h 3370881"/>
                          <a:gd name="connsiteX308" fmla="*/ 2268070 w 2657256"/>
                          <a:gd name="connsiteY308" fmla="*/ 2945058 h 3370881"/>
                          <a:gd name="connsiteX309" fmla="*/ 2268070 w 2657256"/>
                          <a:gd name="connsiteY309" fmla="*/ 2568540 h 3370881"/>
                          <a:gd name="connsiteX310" fmla="*/ 2259106 w 2657256"/>
                          <a:gd name="connsiteY310" fmla="*/ 2532681 h 3370881"/>
                          <a:gd name="connsiteX311" fmla="*/ 2250141 w 2657256"/>
                          <a:gd name="connsiteY311" fmla="*/ 2492340 h 3370881"/>
                          <a:gd name="connsiteX312" fmla="*/ 2245659 w 2657256"/>
                          <a:gd name="connsiteY312" fmla="*/ 2474411 h 3370881"/>
                          <a:gd name="connsiteX313" fmla="*/ 2245659 w 2657256"/>
                          <a:gd name="connsiteY313" fmla="*/ 2389247 h 3370881"/>
                          <a:gd name="connsiteX314" fmla="*/ 2173941 w 2657256"/>
                          <a:gd name="connsiteY314" fmla="*/ 2241328 h 3370881"/>
                          <a:gd name="connsiteX315" fmla="*/ 2070846 w 2657256"/>
                          <a:gd name="connsiteY315" fmla="*/ 2057553 h 3370881"/>
                          <a:gd name="connsiteX316" fmla="*/ 2057400 w 2657256"/>
                          <a:gd name="connsiteY316" fmla="*/ 2151681 h 3370881"/>
                          <a:gd name="connsiteX317" fmla="*/ 2048435 w 2657256"/>
                          <a:gd name="connsiteY317" fmla="*/ 2106858 h 3370881"/>
                          <a:gd name="connsiteX318" fmla="*/ 2034988 w 2657256"/>
                          <a:gd name="connsiteY318" fmla="*/ 2003764 h 3370881"/>
                          <a:gd name="connsiteX319" fmla="*/ 2026023 w 2657256"/>
                          <a:gd name="connsiteY319" fmla="*/ 2026176 h 3370881"/>
                          <a:gd name="connsiteX320" fmla="*/ 2021541 w 2657256"/>
                          <a:gd name="connsiteY320" fmla="*/ 2039623 h 3370881"/>
                          <a:gd name="connsiteX321" fmla="*/ 1999129 w 2657256"/>
                          <a:gd name="connsiteY321" fmla="*/ 2053070 h 3370881"/>
                          <a:gd name="connsiteX322" fmla="*/ 1990165 w 2657256"/>
                          <a:gd name="connsiteY322" fmla="*/ 2070999 h 3370881"/>
                          <a:gd name="connsiteX323" fmla="*/ 1967753 w 2657256"/>
                          <a:gd name="connsiteY323" fmla="*/ 2106858 h 3370881"/>
                          <a:gd name="connsiteX324" fmla="*/ 1981200 w 2657256"/>
                          <a:gd name="connsiteY324" fmla="*/ 2223399 h 3370881"/>
                          <a:gd name="connsiteX325" fmla="*/ 1994647 w 2657256"/>
                          <a:gd name="connsiteY325" fmla="*/ 2254776 h 3370881"/>
                          <a:gd name="connsiteX326" fmla="*/ 2003612 w 2657256"/>
                          <a:gd name="connsiteY326" fmla="*/ 2272705 h 3370881"/>
                          <a:gd name="connsiteX327" fmla="*/ 2026023 w 2657256"/>
                          <a:gd name="connsiteY327" fmla="*/ 2304081 h 3370881"/>
                          <a:gd name="connsiteX328" fmla="*/ 2043953 w 2657256"/>
                          <a:gd name="connsiteY328" fmla="*/ 2348905 h 3370881"/>
                          <a:gd name="connsiteX329" fmla="*/ 2061882 w 2657256"/>
                          <a:gd name="connsiteY329" fmla="*/ 2371317 h 3370881"/>
                          <a:gd name="connsiteX330" fmla="*/ 2088776 w 2657256"/>
                          <a:gd name="connsiteY330" fmla="*/ 2434070 h 3370881"/>
                          <a:gd name="connsiteX331" fmla="*/ 2102223 w 2657256"/>
                          <a:gd name="connsiteY331" fmla="*/ 2465446 h 3370881"/>
                          <a:gd name="connsiteX332" fmla="*/ 2106706 w 2657256"/>
                          <a:gd name="connsiteY332" fmla="*/ 2496823 h 3370881"/>
                          <a:gd name="connsiteX333" fmla="*/ 2124635 w 2657256"/>
                          <a:gd name="connsiteY333" fmla="*/ 2559576 h 3370881"/>
                          <a:gd name="connsiteX334" fmla="*/ 2138082 w 2657256"/>
                          <a:gd name="connsiteY334" fmla="*/ 2649223 h 3370881"/>
                          <a:gd name="connsiteX335" fmla="*/ 2147047 w 2657256"/>
                          <a:gd name="connsiteY335" fmla="*/ 2685081 h 3370881"/>
                          <a:gd name="connsiteX336" fmla="*/ 2151529 w 2657256"/>
                          <a:gd name="connsiteY336" fmla="*/ 2716458 h 3370881"/>
                          <a:gd name="connsiteX337" fmla="*/ 2160494 w 2657256"/>
                          <a:gd name="connsiteY337" fmla="*/ 2770246 h 3370881"/>
                          <a:gd name="connsiteX338" fmla="*/ 2156012 w 2657256"/>
                          <a:gd name="connsiteY338" fmla="*/ 2962987 h 3370881"/>
                          <a:gd name="connsiteX339" fmla="*/ 2138082 w 2657256"/>
                          <a:gd name="connsiteY339" fmla="*/ 3043670 h 3370881"/>
                          <a:gd name="connsiteX340" fmla="*/ 2133600 w 2657256"/>
                          <a:gd name="connsiteY340" fmla="*/ 3061599 h 3370881"/>
                          <a:gd name="connsiteX341" fmla="*/ 2120153 w 2657256"/>
                          <a:gd name="connsiteY341" fmla="*/ 3079529 h 3370881"/>
                          <a:gd name="connsiteX342" fmla="*/ 2111188 w 2657256"/>
                          <a:gd name="connsiteY342" fmla="*/ 3106423 h 3370881"/>
                          <a:gd name="connsiteX343" fmla="*/ 2088776 w 2657256"/>
                          <a:gd name="connsiteY343" fmla="*/ 3137799 h 3370881"/>
                          <a:gd name="connsiteX344" fmla="*/ 2075329 w 2657256"/>
                          <a:gd name="connsiteY344" fmla="*/ 3164693 h 3370881"/>
                          <a:gd name="connsiteX345" fmla="*/ 2061882 w 2657256"/>
                          <a:gd name="connsiteY345" fmla="*/ 3169176 h 3370881"/>
                          <a:gd name="connsiteX346" fmla="*/ 2021541 w 2657256"/>
                          <a:gd name="connsiteY346" fmla="*/ 3164693 h 3370881"/>
                          <a:gd name="connsiteX347" fmla="*/ 2012576 w 2657256"/>
                          <a:gd name="connsiteY347" fmla="*/ 3119870 h 3370881"/>
                          <a:gd name="connsiteX348" fmla="*/ 2048435 w 2657256"/>
                          <a:gd name="connsiteY348" fmla="*/ 3021258 h 3370881"/>
                          <a:gd name="connsiteX349" fmla="*/ 2048435 w 2657256"/>
                          <a:gd name="connsiteY349" fmla="*/ 3021258 h 3370881"/>
                          <a:gd name="connsiteX350" fmla="*/ 2061882 w 2657256"/>
                          <a:gd name="connsiteY350" fmla="*/ 2967470 h 3370881"/>
                          <a:gd name="connsiteX351" fmla="*/ 2070847 w 2657256"/>
                          <a:gd name="connsiteY351" fmla="*/ 2882305 h 3370881"/>
                          <a:gd name="connsiteX352" fmla="*/ 2066365 w 2657256"/>
                          <a:gd name="connsiteY352" fmla="*/ 2725423 h 3370881"/>
                          <a:gd name="connsiteX353" fmla="*/ 2043953 w 2657256"/>
                          <a:gd name="connsiteY353" fmla="*/ 2649223 h 3370881"/>
                          <a:gd name="connsiteX354" fmla="*/ 2030506 w 2657256"/>
                          <a:gd name="connsiteY354" fmla="*/ 2622329 h 3370881"/>
                          <a:gd name="connsiteX355" fmla="*/ 2017059 w 2657256"/>
                          <a:gd name="connsiteY355" fmla="*/ 2581987 h 3370881"/>
                          <a:gd name="connsiteX356" fmla="*/ 1981200 w 2657256"/>
                          <a:gd name="connsiteY356" fmla="*/ 2514752 h 3370881"/>
                          <a:gd name="connsiteX357" fmla="*/ 1972235 w 2657256"/>
                          <a:gd name="connsiteY357" fmla="*/ 2501305 h 3370881"/>
                          <a:gd name="connsiteX358" fmla="*/ 1958788 w 2657256"/>
                          <a:gd name="connsiteY358" fmla="*/ 2478893 h 3370881"/>
                          <a:gd name="connsiteX359" fmla="*/ 1905000 w 2657256"/>
                          <a:gd name="connsiteY359" fmla="*/ 2398211 h 3370881"/>
                          <a:gd name="connsiteX360" fmla="*/ 1882588 w 2657256"/>
                          <a:gd name="connsiteY360" fmla="*/ 2357870 h 3370881"/>
                          <a:gd name="connsiteX361" fmla="*/ 1869141 w 2657256"/>
                          <a:gd name="connsiteY361" fmla="*/ 2339940 h 3370881"/>
                          <a:gd name="connsiteX362" fmla="*/ 1806388 w 2657256"/>
                          <a:gd name="connsiteY362" fmla="*/ 2313046 h 3370881"/>
                          <a:gd name="connsiteX363" fmla="*/ 1779494 w 2657256"/>
                          <a:gd name="connsiteY363" fmla="*/ 2304081 h 3370881"/>
                          <a:gd name="connsiteX364" fmla="*/ 1752600 w 2657256"/>
                          <a:gd name="connsiteY364" fmla="*/ 2299599 h 3370881"/>
                          <a:gd name="connsiteX365" fmla="*/ 1680882 w 2657256"/>
                          <a:gd name="connsiteY365" fmla="*/ 2277187 h 3370881"/>
                          <a:gd name="connsiteX366" fmla="*/ 1662953 w 2657256"/>
                          <a:gd name="connsiteY366" fmla="*/ 2272705 h 3370881"/>
                          <a:gd name="connsiteX367" fmla="*/ 1640541 w 2657256"/>
                          <a:gd name="connsiteY367" fmla="*/ 2259258 h 3370881"/>
                          <a:gd name="connsiteX368" fmla="*/ 1604682 w 2657256"/>
                          <a:gd name="connsiteY368" fmla="*/ 2272705 h 3370881"/>
                          <a:gd name="connsiteX369" fmla="*/ 1537447 w 2657256"/>
                          <a:gd name="connsiteY369" fmla="*/ 2304081 h 3370881"/>
                          <a:gd name="connsiteX370" fmla="*/ 1510553 w 2657256"/>
                          <a:gd name="connsiteY370" fmla="*/ 2308564 h 3370881"/>
                          <a:gd name="connsiteX371" fmla="*/ 1488141 w 2657256"/>
                          <a:gd name="connsiteY371" fmla="*/ 2313046 h 3370881"/>
                          <a:gd name="connsiteX372" fmla="*/ 1443318 w 2657256"/>
                          <a:gd name="connsiteY372" fmla="*/ 2322011 h 3370881"/>
                          <a:gd name="connsiteX373" fmla="*/ 1367118 w 2657256"/>
                          <a:gd name="connsiteY373" fmla="*/ 2304081 h 3370881"/>
                          <a:gd name="connsiteX374" fmla="*/ 1317812 w 2657256"/>
                          <a:gd name="connsiteY374" fmla="*/ 2286152 h 3370881"/>
                          <a:gd name="connsiteX375" fmla="*/ 1066800 w 2657256"/>
                          <a:gd name="connsiteY375" fmla="*/ 2272705 h 3370881"/>
                          <a:gd name="connsiteX376" fmla="*/ 1030941 w 2657256"/>
                          <a:gd name="connsiteY376" fmla="*/ 2263740 h 3370881"/>
                          <a:gd name="connsiteX377" fmla="*/ 986118 w 2657256"/>
                          <a:gd name="connsiteY377" fmla="*/ 2241329 h 3370881"/>
                          <a:gd name="connsiteX378" fmla="*/ 968188 w 2657256"/>
                          <a:gd name="connsiteY378" fmla="*/ 2232364 h 3370881"/>
                          <a:gd name="connsiteX379" fmla="*/ 936812 w 2657256"/>
                          <a:gd name="connsiteY379" fmla="*/ 2214434 h 3370881"/>
                          <a:gd name="connsiteX380" fmla="*/ 905435 w 2657256"/>
                          <a:gd name="connsiteY380" fmla="*/ 2196505 h 3370881"/>
                          <a:gd name="connsiteX381" fmla="*/ 869576 w 2657256"/>
                          <a:gd name="connsiteY381" fmla="*/ 2209952 h 3370881"/>
                          <a:gd name="connsiteX382" fmla="*/ 856129 w 2657256"/>
                          <a:gd name="connsiteY382" fmla="*/ 2227881 h 3370881"/>
                          <a:gd name="connsiteX383" fmla="*/ 815788 w 2657256"/>
                          <a:gd name="connsiteY383" fmla="*/ 2268223 h 3370881"/>
                          <a:gd name="connsiteX384" fmla="*/ 788894 w 2657256"/>
                          <a:gd name="connsiteY384" fmla="*/ 2290634 h 3370881"/>
                          <a:gd name="connsiteX385" fmla="*/ 762000 w 2657256"/>
                          <a:gd name="connsiteY385" fmla="*/ 2313046 h 3370881"/>
                          <a:gd name="connsiteX386" fmla="*/ 753035 w 2657256"/>
                          <a:gd name="connsiteY386" fmla="*/ 2326493 h 3370881"/>
                          <a:gd name="connsiteX387" fmla="*/ 735106 w 2657256"/>
                          <a:gd name="connsiteY387" fmla="*/ 2339940 h 3370881"/>
                          <a:gd name="connsiteX388" fmla="*/ 712694 w 2657256"/>
                          <a:gd name="connsiteY388" fmla="*/ 2362352 h 3370881"/>
                          <a:gd name="connsiteX389" fmla="*/ 694765 w 2657256"/>
                          <a:gd name="connsiteY389" fmla="*/ 2375799 h 3370881"/>
                          <a:gd name="connsiteX390" fmla="*/ 681318 w 2657256"/>
                          <a:gd name="connsiteY390" fmla="*/ 2393729 h 3370881"/>
                          <a:gd name="connsiteX391" fmla="*/ 667870 w 2657256"/>
                          <a:gd name="connsiteY391" fmla="*/ 2402693 h 3370881"/>
                          <a:gd name="connsiteX392" fmla="*/ 623047 w 2657256"/>
                          <a:gd name="connsiteY392" fmla="*/ 2443034 h 3370881"/>
                          <a:gd name="connsiteX393" fmla="*/ 600635 w 2657256"/>
                          <a:gd name="connsiteY393" fmla="*/ 2474411 h 3370881"/>
                          <a:gd name="connsiteX394" fmla="*/ 587188 w 2657256"/>
                          <a:gd name="connsiteY394" fmla="*/ 2514752 h 3370881"/>
                          <a:gd name="connsiteX395" fmla="*/ 582706 w 2657256"/>
                          <a:gd name="connsiteY395" fmla="*/ 2546129 h 3370881"/>
                          <a:gd name="connsiteX396" fmla="*/ 596153 w 2657256"/>
                          <a:gd name="connsiteY396" fmla="*/ 2635776 h 3370881"/>
                          <a:gd name="connsiteX397" fmla="*/ 600635 w 2657256"/>
                          <a:gd name="connsiteY397" fmla="*/ 2653705 h 3370881"/>
                          <a:gd name="connsiteX398" fmla="*/ 609600 w 2657256"/>
                          <a:gd name="connsiteY398" fmla="*/ 2671634 h 3370881"/>
                          <a:gd name="connsiteX399" fmla="*/ 614082 w 2657256"/>
                          <a:gd name="connsiteY399" fmla="*/ 2689564 h 3370881"/>
                          <a:gd name="connsiteX400" fmla="*/ 623047 w 2657256"/>
                          <a:gd name="connsiteY400" fmla="*/ 2711976 h 3370881"/>
                          <a:gd name="connsiteX401" fmla="*/ 627529 w 2657256"/>
                          <a:gd name="connsiteY401" fmla="*/ 2734387 h 3370881"/>
                          <a:gd name="connsiteX402" fmla="*/ 640976 w 2657256"/>
                          <a:gd name="connsiteY402" fmla="*/ 2765764 h 3370881"/>
                          <a:gd name="connsiteX403" fmla="*/ 645459 w 2657256"/>
                          <a:gd name="connsiteY403" fmla="*/ 2779211 h 3370881"/>
                          <a:gd name="connsiteX404" fmla="*/ 658906 w 2657256"/>
                          <a:gd name="connsiteY404" fmla="*/ 2801623 h 3370881"/>
                          <a:gd name="connsiteX405" fmla="*/ 676835 w 2657256"/>
                          <a:gd name="connsiteY405" fmla="*/ 2864376 h 3370881"/>
                          <a:gd name="connsiteX406" fmla="*/ 690282 w 2657256"/>
                          <a:gd name="connsiteY406" fmla="*/ 2895752 h 3370881"/>
                          <a:gd name="connsiteX407" fmla="*/ 699247 w 2657256"/>
                          <a:gd name="connsiteY407" fmla="*/ 2940576 h 3370881"/>
                          <a:gd name="connsiteX408" fmla="*/ 703729 w 2657256"/>
                          <a:gd name="connsiteY408" fmla="*/ 2967470 h 3370881"/>
                          <a:gd name="connsiteX409" fmla="*/ 717176 w 2657256"/>
                          <a:gd name="connsiteY409" fmla="*/ 2994364 h 3370881"/>
                          <a:gd name="connsiteX410" fmla="*/ 735106 w 2657256"/>
                          <a:gd name="connsiteY410" fmla="*/ 3052634 h 3370881"/>
                          <a:gd name="connsiteX411" fmla="*/ 739588 w 2657256"/>
                          <a:gd name="connsiteY411" fmla="*/ 3079529 h 3370881"/>
                          <a:gd name="connsiteX412" fmla="*/ 762000 w 2657256"/>
                          <a:gd name="connsiteY412" fmla="*/ 3142281 h 3370881"/>
                          <a:gd name="connsiteX413" fmla="*/ 766482 w 2657256"/>
                          <a:gd name="connsiteY413" fmla="*/ 3231929 h 3370881"/>
                          <a:gd name="connsiteX414" fmla="*/ 770965 w 2657256"/>
                          <a:gd name="connsiteY414" fmla="*/ 3254340 h 3370881"/>
                          <a:gd name="connsiteX415" fmla="*/ 775447 w 2657256"/>
                          <a:gd name="connsiteY415" fmla="*/ 3285717 h 3370881"/>
                          <a:gd name="connsiteX416" fmla="*/ 748553 w 2657256"/>
                          <a:gd name="connsiteY416" fmla="*/ 3335023 h 3370881"/>
                          <a:gd name="connsiteX417" fmla="*/ 721659 w 2657256"/>
                          <a:gd name="connsiteY417" fmla="*/ 3343987 h 3370881"/>
                          <a:gd name="connsiteX418" fmla="*/ 708212 w 2657256"/>
                          <a:gd name="connsiteY418" fmla="*/ 3348470 h 3370881"/>
                          <a:gd name="connsiteX419" fmla="*/ 623047 w 2657256"/>
                          <a:gd name="connsiteY419" fmla="*/ 3330540 h 3370881"/>
                          <a:gd name="connsiteX420" fmla="*/ 609600 w 2657256"/>
                          <a:gd name="connsiteY420" fmla="*/ 3308129 h 3370881"/>
                          <a:gd name="connsiteX421" fmla="*/ 591670 w 2657256"/>
                          <a:gd name="connsiteY421" fmla="*/ 3267787 h 3370881"/>
                          <a:gd name="connsiteX422" fmla="*/ 560294 w 2657256"/>
                          <a:gd name="connsiteY422" fmla="*/ 3209517 h 3370881"/>
                          <a:gd name="connsiteX423" fmla="*/ 551329 w 2657256"/>
                          <a:gd name="connsiteY423" fmla="*/ 3196070 h 3370881"/>
                          <a:gd name="connsiteX424" fmla="*/ 528918 w 2657256"/>
                          <a:gd name="connsiteY424" fmla="*/ 3173658 h 3370881"/>
                          <a:gd name="connsiteX425" fmla="*/ 519953 w 2657256"/>
                          <a:gd name="connsiteY425" fmla="*/ 3128834 h 3370881"/>
                          <a:gd name="connsiteX426" fmla="*/ 524435 w 2657256"/>
                          <a:gd name="connsiteY426" fmla="*/ 3101940 h 3370881"/>
                          <a:gd name="connsiteX427" fmla="*/ 528918 w 2657256"/>
                          <a:gd name="connsiteY427" fmla="*/ 3088493 h 3370881"/>
                          <a:gd name="connsiteX428" fmla="*/ 542365 w 2657256"/>
                          <a:gd name="connsiteY428" fmla="*/ 3052634 h 3370881"/>
                          <a:gd name="connsiteX429" fmla="*/ 484094 w 2657256"/>
                          <a:gd name="connsiteY429" fmla="*/ 2886787 h 3370881"/>
                          <a:gd name="connsiteX430" fmla="*/ 443753 w 2657256"/>
                          <a:gd name="connsiteY430" fmla="*/ 2779211 h 3370881"/>
                          <a:gd name="connsiteX431" fmla="*/ 439270 w 2657256"/>
                          <a:gd name="connsiteY431" fmla="*/ 2752317 h 3370881"/>
                          <a:gd name="connsiteX432" fmla="*/ 430306 w 2657256"/>
                          <a:gd name="connsiteY432" fmla="*/ 2716458 h 3370881"/>
                          <a:gd name="connsiteX433" fmla="*/ 425823 w 2657256"/>
                          <a:gd name="connsiteY433" fmla="*/ 2680599 h 3370881"/>
                          <a:gd name="connsiteX434" fmla="*/ 398929 w 2657256"/>
                          <a:gd name="connsiteY434" fmla="*/ 2599917 h 3370881"/>
                          <a:gd name="connsiteX435" fmla="*/ 385482 w 2657256"/>
                          <a:gd name="connsiteY435" fmla="*/ 2568540 h 3370881"/>
                          <a:gd name="connsiteX436" fmla="*/ 381000 w 2657256"/>
                          <a:gd name="connsiteY436" fmla="*/ 2550611 h 3370881"/>
                          <a:gd name="connsiteX437" fmla="*/ 372035 w 2657256"/>
                          <a:gd name="connsiteY437" fmla="*/ 2483376 h 3370881"/>
                          <a:gd name="connsiteX438" fmla="*/ 367553 w 2657256"/>
                          <a:gd name="connsiteY438" fmla="*/ 2469929 h 3370881"/>
                          <a:gd name="connsiteX439" fmla="*/ 407894 w 2657256"/>
                          <a:gd name="connsiteY439" fmla="*/ 2451999 h 3370881"/>
                          <a:gd name="connsiteX440" fmla="*/ 515470 w 2657256"/>
                          <a:gd name="connsiteY440" fmla="*/ 2407176 h 3370881"/>
                          <a:gd name="connsiteX441" fmla="*/ 578223 w 2657256"/>
                          <a:gd name="connsiteY441" fmla="*/ 2353387 h 3370881"/>
                          <a:gd name="connsiteX442" fmla="*/ 587188 w 2657256"/>
                          <a:gd name="connsiteY442" fmla="*/ 2330976 h 3370881"/>
                          <a:gd name="connsiteX443" fmla="*/ 614082 w 2657256"/>
                          <a:gd name="connsiteY443" fmla="*/ 2254776 h 3370881"/>
                          <a:gd name="connsiteX444" fmla="*/ 649941 w 2657256"/>
                          <a:gd name="connsiteY444" fmla="*/ 2200987 h 3370881"/>
                          <a:gd name="connsiteX445" fmla="*/ 690282 w 2657256"/>
                          <a:gd name="connsiteY445" fmla="*/ 2174093 h 3370881"/>
                          <a:gd name="connsiteX446" fmla="*/ 703729 w 2657256"/>
                          <a:gd name="connsiteY446" fmla="*/ 2165129 h 3370881"/>
                          <a:gd name="connsiteX447" fmla="*/ 739588 w 2657256"/>
                          <a:gd name="connsiteY447" fmla="*/ 2147199 h 3370881"/>
                          <a:gd name="connsiteX448" fmla="*/ 708212 w 2657256"/>
                          <a:gd name="connsiteY448" fmla="*/ 2187540 h 3370881"/>
                          <a:gd name="connsiteX449" fmla="*/ 654423 w 2657256"/>
                          <a:gd name="connsiteY449" fmla="*/ 2241329 h 3370881"/>
                          <a:gd name="connsiteX450" fmla="*/ 636494 w 2657256"/>
                          <a:gd name="connsiteY450" fmla="*/ 2259258 h 3370881"/>
                          <a:gd name="connsiteX451" fmla="*/ 614082 w 2657256"/>
                          <a:gd name="connsiteY451" fmla="*/ 2286152 h 3370881"/>
                          <a:gd name="connsiteX452" fmla="*/ 605118 w 2657256"/>
                          <a:gd name="connsiteY452" fmla="*/ 2299599 h 3370881"/>
                          <a:gd name="connsiteX453" fmla="*/ 560294 w 2657256"/>
                          <a:gd name="connsiteY453" fmla="*/ 2335458 h 3370881"/>
                          <a:gd name="connsiteX454" fmla="*/ 524435 w 2657256"/>
                          <a:gd name="connsiteY454" fmla="*/ 2348905 h 3370881"/>
                          <a:gd name="connsiteX455" fmla="*/ 502023 w 2657256"/>
                          <a:gd name="connsiteY455" fmla="*/ 2362352 h 3370881"/>
                          <a:gd name="connsiteX456" fmla="*/ 461682 w 2657256"/>
                          <a:gd name="connsiteY456" fmla="*/ 2389246 h 3370881"/>
                          <a:gd name="connsiteX457" fmla="*/ 448235 w 2657256"/>
                          <a:gd name="connsiteY457" fmla="*/ 2398211 h 3370881"/>
                          <a:gd name="connsiteX458" fmla="*/ 430306 w 2657256"/>
                          <a:gd name="connsiteY458" fmla="*/ 2407176 h 3370881"/>
                          <a:gd name="connsiteX459" fmla="*/ 412376 w 2657256"/>
                          <a:gd name="connsiteY459" fmla="*/ 2420623 h 3370881"/>
                          <a:gd name="connsiteX460" fmla="*/ 389965 w 2657256"/>
                          <a:gd name="connsiteY460" fmla="*/ 2429587 h 3370881"/>
                          <a:gd name="connsiteX461" fmla="*/ 372035 w 2657256"/>
                          <a:gd name="connsiteY461" fmla="*/ 2443034 h 3370881"/>
                          <a:gd name="connsiteX462" fmla="*/ 318247 w 2657256"/>
                          <a:gd name="connsiteY462" fmla="*/ 2474411 h 3370881"/>
                          <a:gd name="connsiteX463" fmla="*/ 304800 w 2657256"/>
                          <a:gd name="connsiteY463" fmla="*/ 2492340 h 3370881"/>
                          <a:gd name="connsiteX464" fmla="*/ 282388 w 2657256"/>
                          <a:gd name="connsiteY464" fmla="*/ 2519234 h 3370881"/>
                          <a:gd name="connsiteX465" fmla="*/ 295835 w 2657256"/>
                          <a:gd name="connsiteY465" fmla="*/ 2815070 h 3370881"/>
                          <a:gd name="connsiteX466" fmla="*/ 300318 w 2657256"/>
                          <a:gd name="connsiteY466" fmla="*/ 2837481 h 3370881"/>
                          <a:gd name="connsiteX467" fmla="*/ 304800 w 2657256"/>
                          <a:gd name="connsiteY467" fmla="*/ 2868858 h 3370881"/>
                          <a:gd name="connsiteX468" fmla="*/ 309282 w 2657256"/>
                          <a:gd name="connsiteY468" fmla="*/ 2927129 h 3370881"/>
                          <a:gd name="connsiteX469" fmla="*/ 322729 w 2657256"/>
                          <a:gd name="connsiteY469" fmla="*/ 2985399 h 3370881"/>
                          <a:gd name="connsiteX470" fmla="*/ 327212 w 2657256"/>
                          <a:gd name="connsiteY470" fmla="*/ 3012293 h 3370881"/>
                          <a:gd name="connsiteX471" fmla="*/ 331694 w 2657256"/>
                          <a:gd name="connsiteY471" fmla="*/ 3043670 h 3370881"/>
                          <a:gd name="connsiteX472" fmla="*/ 345141 w 2657256"/>
                          <a:gd name="connsiteY472" fmla="*/ 3070564 h 3370881"/>
                          <a:gd name="connsiteX473" fmla="*/ 367553 w 2657256"/>
                          <a:gd name="connsiteY473" fmla="*/ 3124352 h 3370881"/>
                          <a:gd name="connsiteX474" fmla="*/ 381000 w 2657256"/>
                          <a:gd name="connsiteY474" fmla="*/ 3182623 h 3370881"/>
                          <a:gd name="connsiteX475" fmla="*/ 389965 w 2657256"/>
                          <a:gd name="connsiteY475" fmla="*/ 3196070 h 3370881"/>
                          <a:gd name="connsiteX476" fmla="*/ 394447 w 2657256"/>
                          <a:gd name="connsiteY476" fmla="*/ 3213999 h 3370881"/>
                          <a:gd name="connsiteX477" fmla="*/ 412376 w 2657256"/>
                          <a:gd name="connsiteY477" fmla="*/ 3245376 h 3370881"/>
                          <a:gd name="connsiteX478" fmla="*/ 416859 w 2657256"/>
                          <a:gd name="connsiteY478" fmla="*/ 3258823 h 3370881"/>
                          <a:gd name="connsiteX479" fmla="*/ 425823 w 2657256"/>
                          <a:gd name="connsiteY479" fmla="*/ 3272270 h 3370881"/>
                          <a:gd name="connsiteX480" fmla="*/ 439270 w 2657256"/>
                          <a:gd name="connsiteY480" fmla="*/ 3303646 h 3370881"/>
                          <a:gd name="connsiteX481" fmla="*/ 439270 w 2657256"/>
                          <a:gd name="connsiteY481" fmla="*/ 3352952 h 3370881"/>
                          <a:gd name="connsiteX482" fmla="*/ 430306 w 2657256"/>
                          <a:gd name="connsiteY482" fmla="*/ 3366399 h 3370881"/>
                          <a:gd name="connsiteX483" fmla="*/ 412376 w 2657256"/>
                          <a:gd name="connsiteY483" fmla="*/ 3370881 h 3370881"/>
                          <a:gd name="connsiteX484" fmla="*/ 295835 w 2657256"/>
                          <a:gd name="connsiteY484" fmla="*/ 3357434 h 3370881"/>
                          <a:gd name="connsiteX485" fmla="*/ 264459 w 2657256"/>
                          <a:gd name="connsiteY485" fmla="*/ 3276752 h 3370881"/>
                          <a:gd name="connsiteX486" fmla="*/ 259976 w 2657256"/>
                          <a:gd name="connsiteY486" fmla="*/ 3240893 h 3370881"/>
                          <a:gd name="connsiteX487" fmla="*/ 246529 w 2657256"/>
                          <a:gd name="connsiteY487" fmla="*/ 3178140 h 3370881"/>
                          <a:gd name="connsiteX488" fmla="*/ 237565 w 2657256"/>
                          <a:gd name="connsiteY488" fmla="*/ 3084011 h 3370881"/>
                          <a:gd name="connsiteX489" fmla="*/ 228600 w 2657256"/>
                          <a:gd name="connsiteY489" fmla="*/ 3057117 h 3370881"/>
                          <a:gd name="connsiteX490" fmla="*/ 219635 w 2657256"/>
                          <a:gd name="connsiteY490" fmla="*/ 3021258 h 3370881"/>
                          <a:gd name="connsiteX491" fmla="*/ 206188 w 2657256"/>
                          <a:gd name="connsiteY491" fmla="*/ 2980917 h 3370881"/>
                          <a:gd name="connsiteX492" fmla="*/ 201706 w 2657256"/>
                          <a:gd name="connsiteY492" fmla="*/ 2949540 h 3370881"/>
                          <a:gd name="connsiteX493" fmla="*/ 197223 w 2657256"/>
                          <a:gd name="connsiteY493" fmla="*/ 2927129 h 3370881"/>
                          <a:gd name="connsiteX494" fmla="*/ 192741 w 2657256"/>
                          <a:gd name="connsiteY494" fmla="*/ 2891270 h 3370881"/>
                          <a:gd name="connsiteX495" fmla="*/ 188259 w 2657256"/>
                          <a:gd name="connsiteY495" fmla="*/ 2850929 h 3370881"/>
                          <a:gd name="connsiteX496" fmla="*/ 179294 w 2657256"/>
                          <a:gd name="connsiteY496" fmla="*/ 2824034 h 3370881"/>
                          <a:gd name="connsiteX497" fmla="*/ 165847 w 2657256"/>
                          <a:gd name="connsiteY497" fmla="*/ 2774729 h 3370881"/>
                          <a:gd name="connsiteX498" fmla="*/ 161365 w 2657256"/>
                          <a:gd name="connsiteY498" fmla="*/ 2747834 h 3370881"/>
                          <a:gd name="connsiteX499" fmla="*/ 156882 w 2657256"/>
                          <a:gd name="connsiteY499" fmla="*/ 2559576 h 3370881"/>
                          <a:gd name="connsiteX500" fmla="*/ 152400 w 2657256"/>
                          <a:gd name="connsiteY500" fmla="*/ 2519234 h 3370881"/>
                          <a:gd name="connsiteX501" fmla="*/ 143435 w 2657256"/>
                          <a:gd name="connsiteY501" fmla="*/ 2384764 h 3370881"/>
                          <a:gd name="connsiteX502" fmla="*/ 129988 w 2657256"/>
                          <a:gd name="connsiteY502" fmla="*/ 2344423 h 3370881"/>
                          <a:gd name="connsiteX503" fmla="*/ 125506 w 2657256"/>
                          <a:gd name="connsiteY503" fmla="*/ 2330976 h 3370881"/>
                          <a:gd name="connsiteX504" fmla="*/ 138953 w 2657256"/>
                          <a:gd name="connsiteY504" fmla="*/ 2313046 h 3370881"/>
                          <a:gd name="connsiteX505" fmla="*/ 152400 w 2657256"/>
                          <a:gd name="connsiteY505" fmla="*/ 2304081 h 3370881"/>
                          <a:gd name="connsiteX506" fmla="*/ 170329 w 2657256"/>
                          <a:gd name="connsiteY506" fmla="*/ 2259258 h 3370881"/>
                          <a:gd name="connsiteX507" fmla="*/ 188259 w 2657256"/>
                          <a:gd name="connsiteY507" fmla="*/ 2223399 h 3370881"/>
                          <a:gd name="connsiteX508" fmla="*/ 206188 w 2657256"/>
                          <a:gd name="connsiteY508" fmla="*/ 2187540 h 3370881"/>
                          <a:gd name="connsiteX509" fmla="*/ 210670 w 2657256"/>
                          <a:gd name="connsiteY509" fmla="*/ 2174093 h 3370881"/>
                          <a:gd name="connsiteX510" fmla="*/ 219635 w 2657256"/>
                          <a:gd name="connsiteY510" fmla="*/ 2115823 h 3370881"/>
                          <a:gd name="connsiteX511" fmla="*/ 210670 w 2657256"/>
                          <a:gd name="connsiteY511" fmla="*/ 1958940 h 3370881"/>
                          <a:gd name="connsiteX512" fmla="*/ 192741 w 2657256"/>
                          <a:gd name="connsiteY512" fmla="*/ 1923081 h 3370881"/>
                          <a:gd name="connsiteX513" fmla="*/ 179294 w 2657256"/>
                          <a:gd name="connsiteY513" fmla="*/ 1891705 h 3370881"/>
                          <a:gd name="connsiteX514" fmla="*/ 165847 w 2657256"/>
                          <a:gd name="connsiteY514" fmla="*/ 1864811 h 3370881"/>
                          <a:gd name="connsiteX515" fmla="*/ 152400 w 2657256"/>
                          <a:gd name="connsiteY515" fmla="*/ 1833434 h 3370881"/>
                          <a:gd name="connsiteX516" fmla="*/ 143435 w 2657256"/>
                          <a:gd name="connsiteY516" fmla="*/ 1819987 h 3370881"/>
                          <a:gd name="connsiteX517" fmla="*/ 107576 w 2657256"/>
                          <a:gd name="connsiteY517" fmla="*/ 1784129 h 3370881"/>
                          <a:gd name="connsiteX518" fmla="*/ 94129 w 2657256"/>
                          <a:gd name="connsiteY518" fmla="*/ 1779646 h 3370881"/>
                          <a:gd name="connsiteX519" fmla="*/ 71718 w 2657256"/>
                          <a:gd name="connsiteY519" fmla="*/ 1770681 h 3370881"/>
                          <a:gd name="connsiteX520" fmla="*/ 58270 w 2657256"/>
                          <a:gd name="connsiteY520" fmla="*/ 1761717 h 3370881"/>
                          <a:gd name="connsiteX521" fmla="*/ 26894 w 2657256"/>
                          <a:gd name="connsiteY521" fmla="*/ 1730340 h 3370881"/>
                          <a:gd name="connsiteX522" fmla="*/ 0 w 2657256"/>
                          <a:gd name="connsiteY522" fmla="*/ 1707929 h 3370881"/>
                          <a:gd name="connsiteX0" fmla="*/ 0 w 2657256"/>
                          <a:gd name="connsiteY0" fmla="*/ 1707929 h 3370881"/>
                          <a:gd name="connsiteX1" fmla="*/ 22412 w 2657256"/>
                          <a:gd name="connsiteY1" fmla="*/ 1698964 h 3370881"/>
                          <a:gd name="connsiteX2" fmla="*/ 31376 w 2657256"/>
                          <a:gd name="connsiteY2" fmla="*/ 1681034 h 3370881"/>
                          <a:gd name="connsiteX3" fmla="*/ 44823 w 2657256"/>
                          <a:gd name="connsiteY3" fmla="*/ 1672070 h 3370881"/>
                          <a:gd name="connsiteX4" fmla="*/ 58270 w 2657256"/>
                          <a:gd name="connsiteY4" fmla="*/ 1654140 h 3370881"/>
                          <a:gd name="connsiteX5" fmla="*/ 76200 w 2657256"/>
                          <a:gd name="connsiteY5" fmla="*/ 1645176 h 3370881"/>
                          <a:gd name="connsiteX6" fmla="*/ 98612 w 2657256"/>
                          <a:gd name="connsiteY6" fmla="*/ 1636211 h 3370881"/>
                          <a:gd name="connsiteX7" fmla="*/ 125506 w 2657256"/>
                          <a:gd name="connsiteY7" fmla="*/ 1627246 h 3370881"/>
                          <a:gd name="connsiteX8" fmla="*/ 152400 w 2657256"/>
                          <a:gd name="connsiteY8" fmla="*/ 1609317 h 3370881"/>
                          <a:gd name="connsiteX9" fmla="*/ 170329 w 2657256"/>
                          <a:gd name="connsiteY9" fmla="*/ 1600352 h 3370881"/>
                          <a:gd name="connsiteX10" fmla="*/ 188259 w 2657256"/>
                          <a:gd name="connsiteY10" fmla="*/ 1582423 h 3370881"/>
                          <a:gd name="connsiteX11" fmla="*/ 228600 w 2657256"/>
                          <a:gd name="connsiteY11" fmla="*/ 1564493 h 3370881"/>
                          <a:gd name="connsiteX12" fmla="*/ 255494 w 2657256"/>
                          <a:gd name="connsiteY12" fmla="*/ 1546564 h 3370881"/>
                          <a:gd name="connsiteX13" fmla="*/ 300318 w 2657256"/>
                          <a:gd name="connsiteY13" fmla="*/ 1524152 h 3370881"/>
                          <a:gd name="connsiteX14" fmla="*/ 313765 w 2657256"/>
                          <a:gd name="connsiteY14" fmla="*/ 1515187 h 3370881"/>
                          <a:gd name="connsiteX15" fmla="*/ 340659 w 2657256"/>
                          <a:gd name="connsiteY15" fmla="*/ 1510705 h 3370881"/>
                          <a:gd name="connsiteX16" fmla="*/ 363070 w 2657256"/>
                          <a:gd name="connsiteY16" fmla="*/ 1506223 h 3370881"/>
                          <a:gd name="connsiteX17" fmla="*/ 389965 w 2657256"/>
                          <a:gd name="connsiteY17" fmla="*/ 1501740 h 3370881"/>
                          <a:gd name="connsiteX18" fmla="*/ 425823 w 2657256"/>
                          <a:gd name="connsiteY18" fmla="*/ 1497258 h 3370881"/>
                          <a:gd name="connsiteX19" fmla="*/ 470647 w 2657256"/>
                          <a:gd name="connsiteY19" fmla="*/ 1488293 h 3370881"/>
                          <a:gd name="connsiteX20" fmla="*/ 515470 w 2657256"/>
                          <a:gd name="connsiteY20" fmla="*/ 1479329 h 3370881"/>
                          <a:gd name="connsiteX21" fmla="*/ 528918 w 2657256"/>
                          <a:gd name="connsiteY21" fmla="*/ 1470364 h 3370881"/>
                          <a:gd name="connsiteX22" fmla="*/ 600635 w 2657256"/>
                          <a:gd name="connsiteY22" fmla="*/ 1456917 h 3370881"/>
                          <a:gd name="connsiteX23" fmla="*/ 690282 w 2657256"/>
                          <a:gd name="connsiteY23" fmla="*/ 1447952 h 3370881"/>
                          <a:gd name="connsiteX24" fmla="*/ 793376 w 2657256"/>
                          <a:gd name="connsiteY24" fmla="*/ 1452434 h 3370881"/>
                          <a:gd name="connsiteX25" fmla="*/ 874059 w 2657256"/>
                          <a:gd name="connsiteY25" fmla="*/ 1465881 h 3370881"/>
                          <a:gd name="connsiteX26" fmla="*/ 914400 w 2657256"/>
                          <a:gd name="connsiteY26" fmla="*/ 1470364 h 3370881"/>
                          <a:gd name="connsiteX27" fmla="*/ 1030941 w 2657256"/>
                          <a:gd name="connsiteY27" fmla="*/ 1483811 h 3370881"/>
                          <a:gd name="connsiteX28" fmla="*/ 1151965 w 2657256"/>
                          <a:gd name="connsiteY28" fmla="*/ 1492776 h 3370881"/>
                          <a:gd name="connsiteX29" fmla="*/ 1281953 w 2657256"/>
                          <a:gd name="connsiteY29" fmla="*/ 1501740 h 3370881"/>
                          <a:gd name="connsiteX30" fmla="*/ 1465729 w 2657256"/>
                          <a:gd name="connsiteY30" fmla="*/ 1497258 h 3370881"/>
                          <a:gd name="connsiteX31" fmla="*/ 1510553 w 2657256"/>
                          <a:gd name="connsiteY31" fmla="*/ 1492776 h 3370881"/>
                          <a:gd name="connsiteX32" fmla="*/ 1582270 w 2657256"/>
                          <a:gd name="connsiteY32" fmla="*/ 1461399 h 3370881"/>
                          <a:gd name="connsiteX33" fmla="*/ 1604682 w 2657256"/>
                          <a:gd name="connsiteY33" fmla="*/ 1456917 h 3370881"/>
                          <a:gd name="connsiteX34" fmla="*/ 1622612 w 2657256"/>
                          <a:gd name="connsiteY34" fmla="*/ 1447952 h 3370881"/>
                          <a:gd name="connsiteX35" fmla="*/ 1645023 w 2657256"/>
                          <a:gd name="connsiteY35" fmla="*/ 1438987 h 3370881"/>
                          <a:gd name="connsiteX36" fmla="*/ 1662953 w 2657256"/>
                          <a:gd name="connsiteY36" fmla="*/ 1425540 h 3370881"/>
                          <a:gd name="connsiteX37" fmla="*/ 1698812 w 2657256"/>
                          <a:gd name="connsiteY37" fmla="*/ 1407611 h 3370881"/>
                          <a:gd name="connsiteX38" fmla="*/ 1739153 w 2657256"/>
                          <a:gd name="connsiteY38" fmla="*/ 1380717 h 3370881"/>
                          <a:gd name="connsiteX39" fmla="*/ 1752600 w 2657256"/>
                          <a:gd name="connsiteY39" fmla="*/ 1367270 h 3370881"/>
                          <a:gd name="connsiteX40" fmla="*/ 1775012 w 2657256"/>
                          <a:gd name="connsiteY40" fmla="*/ 1353823 h 3370881"/>
                          <a:gd name="connsiteX41" fmla="*/ 1797423 w 2657256"/>
                          <a:gd name="connsiteY41" fmla="*/ 1335893 h 3370881"/>
                          <a:gd name="connsiteX42" fmla="*/ 1810870 w 2657256"/>
                          <a:gd name="connsiteY42" fmla="*/ 1304517 h 3370881"/>
                          <a:gd name="connsiteX43" fmla="*/ 1815353 w 2657256"/>
                          <a:gd name="connsiteY43" fmla="*/ 1291070 h 3370881"/>
                          <a:gd name="connsiteX44" fmla="*/ 1801906 w 2657256"/>
                          <a:gd name="connsiteY44" fmla="*/ 1138670 h 3370881"/>
                          <a:gd name="connsiteX45" fmla="*/ 1792941 w 2657256"/>
                          <a:gd name="connsiteY45" fmla="*/ 1125223 h 3370881"/>
                          <a:gd name="connsiteX46" fmla="*/ 1757082 w 2657256"/>
                          <a:gd name="connsiteY46" fmla="*/ 1093846 h 3370881"/>
                          <a:gd name="connsiteX47" fmla="*/ 1730188 w 2657256"/>
                          <a:gd name="connsiteY47" fmla="*/ 1066952 h 3370881"/>
                          <a:gd name="connsiteX48" fmla="*/ 1703294 w 2657256"/>
                          <a:gd name="connsiteY48" fmla="*/ 1049023 h 3370881"/>
                          <a:gd name="connsiteX49" fmla="*/ 1622612 w 2657256"/>
                          <a:gd name="connsiteY49" fmla="*/ 1053505 h 3370881"/>
                          <a:gd name="connsiteX50" fmla="*/ 1595718 w 2657256"/>
                          <a:gd name="connsiteY50" fmla="*/ 1062470 h 3370881"/>
                          <a:gd name="connsiteX51" fmla="*/ 1573306 w 2657256"/>
                          <a:gd name="connsiteY51" fmla="*/ 1066952 h 3370881"/>
                          <a:gd name="connsiteX52" fmla="*/ 1453385 w 2657256"/>
                          <a:gd name="connsiteY52" fmla="*/ 1082761 h 3370881"/>
                          <a:gd name="connsiteX53" fmla="*/ 1326776 w 2657256"/>
                          <a:gd name="connsiteY53" fmla="*/ 1062470 h 3370881"/>
                          <a:gd name="connsiteX54" fmla="*/ 1308847 w 2657256"/>
                          <a:gd name="connsiteY54" fmla="*/ 1057987 h 3370881"/>
                          <a:gd name="connsiteX55" fmla="*/ 1277470 w 2657256"/>
                          <a:gd name="connsiteY55" fmla="*/ 1053505 h 3370881"/>
                          <a:gd name="connsiteX56" fmla="*/ 1259541 w 2657256"/>
                          <a:gd name="connsiteY56" fmla="*/ 1049023 h 3370881"/>
                          <a:gd name="connsiteX57" fmla="*/ 1232647 w 2657256"/>
                          <a:gd name="connsiteY57" fmla="*/ 1044540 h 3370881"/>
                          <a:gd name="connsiteX58" fmla="*/ 1053353 w 2657256"/>
                          <a:gd name="connsiteY58" fmla="*/ 1049023 h 3370881"/>
                          <a:gd name="connsiteX59" fmla="*/ 1035423 w 2657256"/>
                          <a:gd name="connsiteY59" fmla="*/ 1053505 h 3370881"/>
                          <a:gd name="connsiteX60" fmla="*/ 1008529 w 2657256"/>
                          <a:gd name="connsiteY60" fmla="*/ 1057987 h 3370881"/>
                          <a:gd name="connsiteX61" fmla="*/ 995082 w 2657256"/>
                          <a:gd name="connsiteY61" fmla="*/ 1062470 h 3370881"/>
                          <a:gd name="connsiteX62" fmla="*/ 945776 w 2657256"/>
                          <a:gd name="connsiteY62" fmla="*/ 1031093 h 3370881"/>
                          <a:gd name="connsiteX63" fmla="*/ 941294 w 2657256"/>
                          <a:gd name="connsiteY63" fmla="*/ 1017646 h 3370881"/>
                          <a:gd name="connsiteX64" fmla="*/ 932329 w 2657256"/>
                          <a:gd name="connsiteY64" fmla="*/ 919034 h 3370881"/>
                          <a:gd name="connsiteX65" fmla="*/ 914400 w 2657256"/>
                          <a:gd name="connsiteY65" fmla="*/ 901105 h 3370881"/>
                          <a:gd name="connsiteX66" fmla="*/ 918882 w 2657256"/>
                          <a:gd name="connsiteY66" fmla="*/ 869729 h 3370881"/>
                          <a:gd name="connsiteX67" fmla="*/ 941294 w 2657256"/>
                          <a:gd name="connsiteY67" fmla="*/ 865246 h 3370881"/>
                          <a:gd name="connsiteX68" fmla="*/ 959223 w 2657256"/>
                          <a:gd name="connsiteY68" fmla="*/ 851799 h 3370881"/>
                          <a:gd name="connsiteX69" fmla="*/ 990600 w 2657256"/>
                          <a:gd name="connsiteY69" fmla="*/ 847317 h 3370881"/>
                          <a:gd name="connsiteX70" fmla="*/ 1129553 w 2657256"/>
                          <a:gd name="connsiteY70" fmla="*/ 838352 h 3370881"/>
                          <a:gd name="connsiteX71" fmla="*/ 1147482 w 2657256"/>
                          <a:gd name="connsiteY71" fmla="*/ 829387 h 3370881"/>
                          <a:gd name="connsiteX72" fmla="*/ 1178859 w 2657256"/>
                          <a:gd name="connsiteY72" fmla="*/ 806976 h 3370881"/>
                          <a:gd name="connsiteX73" fmla="*/ 1192306 w 2657256"/>
                          <a:gd name="connsiteY73" fmla="*/ 793529 h 3370881"/>
                          <a:gd name="connsiteX74" fmla="*/ 1214718 w 2657256"/>
                          <a:gd name="connsiteY74" fmla="*/ 784564 h 3370881"/>
                          <a:gd name="connsiteX75" fmla="*/ 1241612 w 2657256"/>
                          <a:gd name="connsiteY75" fmla="*/ 771117 h 3370881"/>
                          <a:gd name="connsiteX76" fmla="*/ 1277470 w 2657256"/>
                          <a:gd name="connsiteY76" fmla="*/ 753187 h 3370881"/>
                          <a:gd name="connsiteX77" fmla="*/ 1295400 w 2657256"/>
                          <a:gd name="connsiteY77" fmla="*/ 730776 h 3370881"/>
                          <a:gd name="connsiteX78" fmla="*/ 1317812 w 2657256"/>
                          <a:gd name="connsiteY78" fmla="*/ 708364 h 3370881"/>
                          <a:gd name="connsiteX79" fmla="*/ 1353670 w 2657256"/>
                          <a:gd name="connsiteY79" fmla="*/ 663540 h 3370881"/>
                          <a:gd name="connsiteX80" fmla="*/ 1371600 w 2657256"/>
                          <a:gd name="connsiteY80" fmla="*/ 636646 h 3370881"/>
                          <a:gd name="connsiteX81" fmla="*/ 1380565 w 2657256"/>
                          <a:gd name="connsiteY81" fmla="*/ 596305 h 3370881"/>
                          <a:gd name="connsiteX82" fmla="*/ 1385047 w 2657256"/>
                          <a:gd name="connsiteY82" fmla="*/ 582858 h 3370881"/>
                          <a:gd name="connsiteX83" fmla="*/ 1380565 w 2657256"/>
                          <a:gd name="connsiteY83" fmla="*/ 533552 h 3370881"/>
                          <a:gd name="connsiteX84" fmla="*/ 1367118 w 2657256"/>
                          <a:gd name="connsiteY84" fmla="*/ 524587 h 3370881"/>
                          <a:gd name="connsiteX85" fmla="*/ 1349188 w 2657256"/>
                          <a:gd name="connsiteY85" fmla="*/ 520105 h 3370881"/>
                          <a:gd name="connsiteX86" fmla="*/ 1326776 w 2657256"/>
                          <a:gd name="connsiteY86" fmla="*/ 511140 h 3370881"/>
                          <a:gd name="connsiteX87" fmla="*/ 1281953 w 2657256"/>
                          <a:gd name="connsiteY87" fmla="*/ 515623 h 3370881"/>
                          <a:gd name="connsiteX88" fmla="*/ 1250576 w 2657256"/>
                          <a:gd name="connsiteY88" fmla="*/ 529070 h 3370881"/>
                          <a:gd name="connsiteX89" fmla="*/ 1210235 w 2657256"/>
                          <a:gd name="connsiteY89" fmla="*/ 542517 h 3370881"/>
                          <a:gd name="connsiteX90" fmla="*/ 1183341 w 2657256"/>
                          <a:gd name="connsiteY90" fmla="*/ 555964 h 3370881"/>
                          <a:gd name="connsiteX91" fmla="*/ 1160929 w 2657256"/>
                          <a:gd name="connsiteY91" fmla="*/ 569411 h 3370881"/>
                          <a:gd name="connsiteX92" fmla="*/ 1134035 w 2657256"/>
                          <a:gd name="connsiteY92" fmla="*/ 578376 h 3370881"/>
                          <a:gd name="connsiteX93" fmla="*/ 1111623 w 2657256"/>
                          <a:gd name="connsiteY93" fmla="*/ 587340 h 3370881"/>
                          <a:gd name="connsiteX94" fmla="*/ 1084729 w 2657256"/>
                          <a:gd name="connsiteY94" fmla="*/ 596305 h 3370881"/>
                          <a:gd name="connsiteX95" fmla="*/ 986118 w 2657256"/>
                          <a:gd name="connsiteY95" fmla="*/ 591823 h 3370881"/>
                          <a:gd name="connsiteX96" fmla="*/ 927847 w 2657256"/>
                          <a:gd name="connsiteY96" fmla="*/ 578376 h 3370881"/>
                          <a:gd name="connsiteX97" fmla="*/ 896470 w 2657256"/>
                          <a:gd name="connsiteY97" fmla="*/ 555964 h 3370881"/>
                          <a:gd name="connsiteX98" fmla="*/ 883023 w 2657256"/>
                          <a:gd name="connsiteY98" fmla="*/ 546999 h 3370881"/>
                          <a:gd name="connsiteX99" fmla="*/ 865094 w 2657256"/>
                          <a:gd name="connsiteY99" fmla="*/ 497693 h 3370881"/>
                          <a:gd name="connsiteX100" fmla="*/ 869576 w 2657256"/>
                          <a:gd name="connsiteY100" fmla="*/ 403564 h 3370881"/>
                          <a:gd name="connsiteX101" fmla="*/ 874059 w 2657256"/>
                          <a:gd name="connsiteY101" fmla="*/ 385634 h 3370881"/>
                          <a:gd name="connsiteX102" fmla="*/ 883023 w 2657256"/>
                          <a:gd name="connsiteY102" fmla="*/ 372187 h 3370881"/>
                          <a:gd name="connsiteX103" fmla="*/ 909918 w 2657256"/>
                          <a:gd name="connsiteY103" fmla="*/ 363223 h 3370881"/>
                          <a:gd name="connsiteX104" fmla="*/ 914400 w 2657256"/>
                          <a:gd name="connsiteY104" fmla="*/ 385634 h 3370881"/>
                          <a:gd name="connsiteX105" fmla="*/ 909918 w 2657256"/>
                          <a:gd name="connsiteY105" fmla="*/ 408046 h 3370881"/>
                          <a:gd name="connsiteX106" fmla="*/ 900953 w 2657256"/>
                          <a:gd name="connsiteY106" fmla="*/ 466317 h 3370881"/>
                          <a:gd name="connsiteX107" fmla="*/ 905435 w 2657256"/>
                          <a:gd name="connsiteY107" fmla="*/ 515623 h 3370881"/>
                          <a:gd name="connsiteX108" fmla="*/ 932329 w 2657256"/>
                          <a:gd name="connsiteY108" fmla="*/ 551481 h 3370881"/>
                          <a:gd name="connsiteX109" fmla="*/ 954741 w 2657256"/>
                          <a:gd name="connsiteY109" fmla="*/ 560446 h 3370881"/>
                          <a:gd name="connsiteX110" fmla="*/ 972670 w 2657256"/>
                          <a:gd name="connsiteY110" fmla="*/ 569411 h 3370881"/>
                          <a:gd name="connsiteX111" fmla="*/ 1066800 w 2657256"/>
                          <a:gd name="connsiteY111" fmla="*/ 564929 h 3370881"/>
                          <a:gd name="connsiteX112" fmla="*/ 1111623 w 2657256"/>
                          <a:gd name="connsiteY112" fmla="*/ 551481 h 3370881"/>
                          <a:gd name="connsiteX113" fmla="*/ 1129553 w 2657256"/>
                          <a:gd name="connsiteY113" fmla="*/ 538034 h 3370881"/>
                          <a:gd name="connsiteX114" fmla="*/ 1156447 w 2657256"/>
                          <a:gd name="connsiteY114" fmla="*/ 511140 h 3370881"/>
                          <a:gd name="connsiteX115" fmla="*/ 1160929 w 2657256"/>
                          <a:gd name="connsiteY115" fmla="*/ 493211 h 3370881"/>
                          <a:gd name="connsiteX116" fmla="*/ 1178859 w 2657256"/>
                          <a:gd name="connsiteY116" fmla="*/ 331846 h 3370881"/>
                          <a:gd name="connsiteX117" fmla="*/ 1215315 w 2657256"/>
                          <a:gd name="connsiteY117" fmla="*/ 270289 h 3370881"/>
                          <a:gd name="connsiteX118" fmla="*/ 1214718 w 2657256"/>
                          <a:gd name="connsiteY118" fmla="*/ 367705 h 3370881"/>
                          <a:gd name="connsiteX119" fmla="*/ 1201270 w 2657256"/>
                          <a:gd name="connsiteY119" fmla="*/ 412529 h 3370881"/>
                          <a:gd name="connsiteX120" fmla="*/ 1210235 w 2657256"/>
                          <a:gd name="connsiteY120" fmla="*/ 461834 h 3370881"/>
                          <a:gd name="connsiteX121" fmla="*/ 1214718 w 2657256"/>
                          <a:gd name="connsiteY121" fmla="*/ 475281 h 3370881"/>
                          <a:gd name="connsiteX122" fmla="*/ 1228165 w 2657256"/>
                          <a:gd name="connsiteY122" fmla="*/ 484246 h 3370881"/>
                          <a:gd name="connsiteX123" fmla="*/ 1250576 w 2657256"/>
                          <a:gd name="connsiteY123" fmla="*/ 502176 h 3370881"/>
                          <a:gd name="connsiteX124" fmla="*/ 1317812 w 2657256"/>
                          <a:gd name="connsiteY124" fmla="*/ 497693 h 3370881"/>
                          <a:gd name="connsiteX125" fmla="*/ 1353670 w 2657256"/>
                          <a:gd name="connsiteY125" fmla="*/ 488729 h 3370881"/>
                          <a:gd name="connsiteX126" fmla="*/ 1506070 w 2657256"/>
                          <a:gd name="connsiteY126" fmla="*/ 457352 h 3370881"/>
                          <a:gd name="connsiteX127" fmla="*/ 1550894 w 2657256"/>
                          <a:gd name="connsiteY127" fmla="*/ 430458 h 3370881"/>
                          <a:gd name="connsiteX128" fmla="*/ 1564341 w 2657256"/>
                          <a:gd name="connsiteY128" fmla="*/ 417011 h 3370881"/>
                          <a:gd name="connsiteX129" fmla="*/ 1586753 w 2657256"/>
                          <a:gd name="connsiteY129" fmla="*/ 399081 h 3370881"/>
                          <a:gd name="connsiteX130" fmla="*/ 1595718 w 2657256"/>
                          <a:gd name="connsiteY130" fmla="*/ 381152 h 3370881"/>
                          <a:gd name="connsiteX131" fmla="*/ 1600200 w 2657256"/>
                          <a:gd name="connsiteY131" fmla="*/ 363223 h 3370881"/>
                          <a:gd name="connsiteX132" fmla="*/ 1609165 w 2657256"/>
                          <a:gd name="connsiteY132" fmla="*/ 313917 h 3370881"/>
                          <a:gd name="connsiteX133" fmla="*/ 1537447 w 2657256"/>
                          <a:gd name="connsiteY133" fmla="*/ 188411 h 3370881"/>
                          <a:gd name="connsiteX134" fmla="*/ 1613647 w 2657256"/>
                          <a:gd name="connsiteY134" fmla="*/ 399081 h 3370881"/>
                          <a:gd name="connsiteX135" fmla="*/ 1627094 w 2657256"/>
                          <a:gd name="connsiteY135" fmla="*/ 417011 h 3370881"/>
                          <a:gd name="connsiteX136" fmla="*/ 1658470 w 2657256"/>
                          <a:gd name="connsiteY136" fmla="*/ 412529 h 3370881"/>
                          <a:gd name="connsiteX137" fmla="*/ 1685365 w 2657256"/>
                          <a:gd name="connsiteY137" fmla="*/ 390117 h 3370881"/>
                          <a:gd name="connsiteX138" fmla="*/ 1694329 w 2657256"/>
                          <a:gd name="connsiteY138" fmla="*/ 376670 h 3370881"/>
                          <a:gd name="connsiteX139" fmla="*/ 1734670 w 2657256"/>
                          <a:gd name="connsiteY139" fmla="*/ 354258 h 3370881"/>
                          <a:gd name="connsiteX140" fmla="*/ 1743635 w 2657256"/>
                          <a:gd name="connsiteY140" fmla="*/ 340811 h 3370881"/>
                          <a:gd name="connsiteX141" fmla="*/ 1757082 w 2657256"/>
                          <a:gd name="connsiteY141" fmla="*/ 336329 h 3370881"/>
                          <a:gd name="connsiteX142" fmla="*/ 1808984 w 2657256"/>
                          <a:gd name="connsiteY142" fmla="*/ 249641 h 3370881"/>
                          <a:gd name="connsiteX143" fmla="*/ 1899621 w 2657256"/>
                          <a:gd name="connsiteY143" fmla="*/ 211719 h 3370881"/>
                          <a:gd name="connsiteX144" fmla="*/ 1808984 w 2657256"/>
                          <a:gd name="connsiteY144" fmla="*/ 178521 h 3370881"/>
                          <a:gd name="connsiteX145" fmla="*/ 1772023 w 2657256"/>
                          <a:gd name="connsiteY145" fmla="*/ 77249 h 3370881"/>
                          <a:gd name="connsiteX146" fmla="*/ 1900425 w 2657256"/>
                          <a:gd name="connsiteY146" fmla="*/ 214081 h 3370881"/>
                          <a:gd name="connsiteX147" fmla="*/ 1874221 w 2657256"/>
                          <a:gd name="connsiteY147" fmla="*/ 318698 h 3370881"/>
                          <a:gd name="connsiteX148" fmla="*/ 1788459 w 2657256"/>
                          <a:gd name="connsiteY148" fmla="*/ 367705 h 3370881"/>
                          <a:gd name="connsiteX149" fmla="*/ 1761565 w 2657256"/>
                          <a:gd name="connsiteY149" fmla="*/ 390117 h 3370881"/>
                          <a:gd name="connsiteX150" fmla="*/ 1783976 w 2657256"/>
                          <a:gd name="connsiteY150" fmla="*/ 399081 h 3370881"/>
                          <a:gd name="connsiteX151" fmla="*/ 1878106 w 2657256"/>
                          <a:gd name="connsiteY151" fmla="*/ 390117 h 3370881"/>
                          <a:gd name="connsiteX152" fmla="*/ 1891553 w 2657256"/>
                          <a:gd name="connsiteY152" fmla="*/ 381152 h 3370881"/>
                          <a:gd name="connsiteX153" fmla="*/ 1918447 w 2657256"/>
                          <a:gd name="connsiteY153" fmla="*/ 372187 h 3370881"/>
                          <a:gd name="connsiteX154" fmla="*/ 1940859 w 2657256"/>
                          <a:gd name="connsiteY154" fmla="*/ 358740 h 3370881"/>
                          <a:gd name="connsiteX155" fmla="*/ 1954306 w 2657256"/>
                          <a:gd name="connsiteY155" fmla="*/ 354258 h 3370881"/>
                          <a:gd name="connsiteX156" fmla="*/ 2083304 w 2657256"/>
                          <a:gd name="connsiteY156" fmla="*/ 290281 h 3370881"/>
                          <a:gd name="connsiteX157" fmla="*/ 2166172 w 2657256"/>
                          <a:gd name="connsiteY157" fmla="*/ 215604 h 3370881"/>
                          <a:gd name="connsiteX158" fmla="*/ 2069054 w 2657256"/>
                          <a:gd name="connsiteY158" fmla="*/ 40493 h 3370881"/>
                          <a:gd name="connsiteX159" fmla="*/ 2078225 w 2657256"/>
                          <a:gd name="connsiteY159" fmla="*/ 188681 h 3370881"/>
                          <a:gd name="connsiteX160" fmla="*/ 1999129 w 2657256"/>
                          <a:gd name="connsiteY160" fmla="*/ 358740 h 3370881"/>
                          <a:gd name="connsiteX161" fmla="*/ 1994647 w 2657256"/>
                          <a:gd name="connsiteY161" fmla="*/ 372187 h 3370881"/>
                          <a:gd name="connsiteX162" fmla="*/ 2039470 w 2657256"/>
                          <a:gd name="connsiteY162" fmla="*/ 390117 h 3370881"/>
                          <a:gd name="connsiteX163" fmla="*/ 2115670 w 2657256"/>
                          <a:gd name="connsiteY163" fmla="*/ 390117 h 3370881"/>
                          <a:gd name="connsiteX164" fmla="*/ 2160494 w 2657256"/>
                          <a:gd name="connsiteY164" fmla="*/ 376670 h 3370881"/>
                          <a:gd name="connsiteX165" fmla="*/ 2191870 w 2657256"/>
                          <a:gd name="connsiteY165" fmla="*/ 363223 h 3370881"/>
                          <a:gd name="connsiteX166" fmla="*/ 2205318 w 2657256"/>
                          <a:gd name="connsiteY166" fmla="*/ 358740 h 3370881"/>
                          <a:gd name="connsiteX167" fmla="*/ 2232212 w 2657256"/>
                          <a:gd name="connsiteY167" fmla="*/ 340811 h 3370881"/>
                          <a:gd name="connsiteX168" fmla="*/ 2312894 w 2657256"/>
                          <a:gd name="connsiteY168" fmla="*/ 183929 h 3370881"/>
                          <a:gd name="connsiteX169" fmla="*/ 2339788 w 2657256"/>
                          <a:gd name="connsiteY169" fmla="*/ 151 h 3370881"/>
                          <a:gd name="connsiteX170" fmla="*/ 2357718 w 2657256"/>
                          <a:gd name="connsiteY170" fmla="*/ 215305 h 3370881"/>
                          <a:gd name="connsiteX171" fmla="*/ 2254623 w 2657256"/>
                          <a:gd name="connsiteY171" fmla="*/ 376670 h 3370881"/>
                          <a:gd name="connsiteX172" fmla="*/ 2245659 w 2657256"/>
                          <a:gd name="connsiteY172" fmla="*/ 390117 h 3370881"/>
                          <a:gd name="connsiteX173" fmla="*/ 2254623 w 2657256"/>
                          <a:gd name="connsiteY173" fmla="*/ 403564 h 3370881"/>
                          <a:gd name="connsiteX174" fmla="*/ 2353235 w 2657256"/>
                          <a:gd name="connsiteY174" fmla="*/ 399081 h 3370881"/>
                          <a:gd name="connsiteX175" fmla="*/ 2366682 w 2657256"/>
                          <a:gd name="connsiteY175" fmla="*/ 394599 h 3370881"/>
                          <a:gd name="connsiteX176" fmla="*/ 2389094 w 2657256"/>
                          <a:gd name="connsiteY176" fmla="*/ 390117 h 3370881"/>
                          <a:gd name="connsiteX177" fmla="*/ 2424953 w 2657256"/>
                          <a:gd name="connsiteY177" fmla="*/ 367705 h 3370881"/>
                          <a:gd name="connsiteX178" fmla="*/ 2528047 w 2657256"/>
                          <a:gd name="connsiteY178" fmla="*/ 292700 h 3370881"/>
                          <a:gd name="connsiteX179" fmla="*/ 2541495 w 2657256"/>
                          <a:gd name="connsiteY179" fmla="*/ 62906 h 3370881"/>
                          <a:gd name="connsiteX180" fmla="*/ 2591304 w 2657256"/>
                          <a:gd name="connsiteY180" fmla="*/ 214081 h 3370881"/>
                          <a:gd name="connsiteX181" fmla="*/ 2612315 w 2657256"/>
                          <a:gd name="connsiteY181" fmla="*/ 290907 h 3370881"/>
                          <a:gd name="connsiteX182" fmla="*/ 2650863 w 2657256"/>
                          <a:gd name="connsiteY182" fmla="*/ 344994 h 3370881"/>
                          <a:gd name="connsiteX183" fmla="*/ 2465294 w 2657256"/>
                          <a:gd name="connsiteY183" fmla="*/ 399081 h 3370881"/>
                          <a:gd name="connsiteX184" fmla="*/ 2442882 w 2657256"/>
                          <a:gd name="connsiteY184" fmla="*/ 403564 h 3370881"/>
                          <a:gd name="connsiteX185" fmla="*/ 2398059 w 2657256"/>
                          <a:gd name="connsiteY185" fmla="*/ 417011 h 3370881"/>
                          <a:gd name="connsiteX186" fmla="*/ 2375647 w 2657256"/>
                          <a:gd name="connsiteY186" fmla="*/ 425976 h 3370881"/>
                          <a:gd name="connsiteX187" fmla="*/ 2357718 w 2657256"/>
                          <a:gd name="connsiteY187" fmla="*/ 430458 h 3370881"/>
                          <a:gd name="connsiteX188" fmla="*/ 2344270 w 2657256"/>
                          <a:gd name="connsiteY188" fmla="*/ 461834 h 3370881"/>
                          <a:gd name="connsiteX189" fmla="*/ 2353235 w 2657256"/>
                          <a:gd name="connsiteY189" fmla="*/ 502176 h 3370881"/>
                          <a:gd name="connsiteX190" fmla="*/ 2362200 w 2657256"/>
                          <a:gd name="connsiteY190" fmla="*/ 515623 h 3370881"/>
                          <a:gd name="connsiteX191" fmla="*/ 2344270 w 2657256"/>
                          <a:gd name="connsiteY191" fmla="*/ 587340 h 3370881"/>
                          <a:gd name="connsiteX192" fmla="*/ 2321859 w 2657256"/>
                          <a:gd name="connsiteY192" fmla="*/ 614234 h 3370881"/>
                          <a:gd name="connsiteX193" fmla="*/ 2308412 w 2657256"/>
                          <a:gd name="connsiteY193" fmla="*/ 636646 h 3370881"/>
                          <a:gd name="connsiteX194" fmla="*/ 2281518 w 2657256"/>
                          <a:gd name="connsiteY194" fmla="*/ 641129 h 3370881"/>
                          <a:gd name="connsiteX195" fmla="*/ 2259106 w 2657256"/>
                          <a:gd name="connsiteY195" fmla="*/ 636646 h 3370881"/>
                          <a:gd name="connsiteX196" fmla="*/ 2277035 w 2657256"/>
                          <a:gd name="connsiteY196" fmla="*/ 578376 h 3370881"/>
                          <a:gd name="connsiteX197" fmla="*/ 2290482 w 2657256"/>
                          <a:gd name="connsiteY197" fmla="*/ 542517 h 3370881"/>
                          <a:gd name="connsiteX198" fmla="*/ 2286000 w 2657256"/>
                          <a:gd name="connsiteY198" fmla="*/ 506658 h 3370881"/>
                          <a:gd name="connsiteX199" fmla="*/ 2245659 w 2657256"/>
                          <a:gd name="connsiteY199" fmla="*/ 448387 h 3370881"/>
                          <a:gd name="connsiteX200" fmla="*/ 2200835 w 2657256"/>
                          <a:gd name="connsiteY200" fmla="*/ 430458 h 3370881"/>
                          <a:gd name="connsiteX201" fmla="*/ 2169459 w 2657256"/>
                          <a:gd name="connsiteY201" fmla="*/ 425976 h 3370881"/>
                          <a:gd name="connsiteX202" fmla="*/ 2102223 w 2657256"/>
                          <a:gd name="connsiteY202" fmla="*/ 430458 h 3370881"/>
                          <a:gd name="connsiteX203" fmla="*/ 2084294 w 2657256"/>
                          <a:gd name="connsiteY203" fmla="*/ 439423 h 3370881"/>
                          <a:gd name="connsiteX204" fmla="*/ 2070847 w 2657256"/>
                          <a:gd name="connsiteY204" fmla="*/ 443905 h 3370881"/>
                          <a:gd name="connsiteX205" fmla="*/ 2061882 w 2657256"/>
                          <a:gd name="connsiteY205" fmla="*/ 461834 h 3370881"/>
                          <a:gd name="connsiteX206" fmla="*/ 2034988 w 2657256"/>
                          <a:gd name="connsiteY206" fmla="*/ 475281 h 3370881"/>
                          <a:gd name="connsiteX207" fmla="*/ 1783976 w 2657256"/>
                          <a:gd name="connsiteY207" fmla="*/ 479764 h 3370881"/>
                          <a:gd name="connsiteX208" fmla="*/ 1766047 w 2657256"/>
                          <a:gd name="connsiteY208" fmla="*/ 488729 h 3370881"/>
                          <a:gd name="connsiteX209" fmla="*/ 1703294 w 2657256"/>
                          <a:gd name="connsiteY209" fmla="*/ 506658 h 3370881"/>
                          <a:gd name="connsiteX210" fmla="*/ 1689847 w 2657256"/>
                          <a:gd name="connsiteY210" fmla="*/ 511140 h 3370881"/>
                          <a:gd name="connsiteX211" fmla="*/ 1676400 w 2657256"/>
                          <a:gd name="connsiteY211" fmla="*/ 520105 h 3370881"/>
                          <a:gd name="connsiteX212" fmla="*/ 1649506 w 2657256"/>
                          <a:gd name="connsiteY212" fmla="*/ 529070 h 3370881"/>
                          <a:gd name="connsiteX213" fmla="*/ 1636059 w 2657256"/>
                          <a:gd name="connsiteY213" fmla="*/ 538034 h 3370881"/>
                          <a:gd name="connsiteX214" fmla="*/ 1622612 w 2657256"/>
                          <a:gd name="connsiteY214" fmla="*/ 551481 h 3370881"/>
                          <a:gd name="connsiteX215" fmla="*/ 1609165 w 2657256"/>
                          <a:gd name="connsiteY215" fmla="*/ 555964 h 3370881"/>
                          <a:gd name="connsiteX216" fmla="*/ 1577788 w 2657256"/>
                          <a:gd name="connsiteY216" fmla="*/ 587340 h 3370881"/>
                          <a:gd name="connsiteX217" fmla="*/ 1568823 w 2657256"/>
                          <a:gd name="connsiteY217" fmla="*/ 600787 h 3370881"/>
                          <a:gd name="connsiteX218" fmla="*/ 1555376 w 2657256"/>
                          <a:gd name="connsiteY218" fmla="*/ 614234 h 3370881"/>
                          <a:gd name="connsiteX219" fmla="*/ 1524000 w 2657256"/>
                          <a:gd name="connsiteY219" fmla="*/ 654576 h 3370881"/>
                          <a:gd name="connsiteX220" fmla="*/ 1519518 w 2657256"/>
                          <a:gd name="connsiteY220" fmla="*/ 668023 h 3370881"/>
                          <a:gd name="connsiteX221" fmla="*/ 1528482 w 2657256"/>
                          <a:gd name="connsiteY221" fmla="*/ 708364 h 3370881"/>
                          <a:gd name="connsiteX222" fmla="*/ 1537447 w 2657256"/>
                          <a:gd name="connsiteY222" fmla="*/ 721811 h 3370881"/>
                          <a:gd name="connsiteX223" fmla="*/ 1568823 w 2657256"/>
                          <a:gd name="connsiteY223" fmla="*/ 712846 h 3370881"/>
                          <a:gd name="connsiteX224" fmla="*/ 1600200 w 2657256"/>
                          <a:gd name="connsiteY224" fmla="*/ 712846 h 3370881"/>
                          <a:gd name="connsiteX225" fmla="*/ 1631576 w 2657256"/>
                          <a:gd name="connsiteY225" fmla="*/ 690434 h 3370881"/>
                          <a:gd name="connsiteX226" fmla="*/ 1645023 w 2657256"/>
                          <a:gd name="connsiteY226" fmla="*/ 676987 h 3370881"/>
                          <a:gd name="connsiteX227" fmla="*/ 1685365 w 2657256"/>
                          <a:gd name="connsiteY227" fmla="*/ 645611 h 3370881"/>
                          <a:gd name="connsiteX228" fmla="*/ 1716741 w 2657256"/>
                          <a:gd name="connsiteY228" fmla="*/ 614234 h 3370881"/>
                          <a:gd name="connsiteX229" fmla="*/ 1748118 w 2657256"/>
                          <a:gd name="connsiteY229" fmla="*/ 596305 h 3370881"/>
                          <a:gd name="connsiteX230" fmla="*/ 1761565 w 2657256"/>
                          <a:gd name="connsiteY230" fmla="*/ 591823 h 3370881"/>
                          <a:gd name="connsiteX231" fmla="*/ 1779494 w 2657256"/>
                          <a:gd name="connsiteY231" fmla="*/ 582858 h 3370881"/>
                          <a:gd name="connsiteX232" fmla="*/ 1815353 w 2657256"/>
                          <a:gd name="connsiteY232" fmla="*/ 573893 h 3370881"/>
                          <a:gd name="connsiteX233" fmla="*/ 2030506 w 2657256"/>
                          <a:gd name="connsiteY233" fmla="*/ 578376 h 3370881"/>
                          <a:gd name="connsiteX234" fmla="*/ 2017059 w 2657256"/>
                          <a:gd name="connsiteY234" fmla="*/ 600787 h 3370881"/>
                          <a:gd name="connsiteX235" fmla="*/ 1981200 w 2657256"/>
                          <a:gd name="connsiteY235" fmla="*/ 636646 h 3370881"/>
                          <a:gd name="connsiteX236" fmla="*/ 1967753 w 2657256"/>
                          <a:gd name="connsiteY236" fmla="*/ 650093 h 3370881"/>
                          <a:gd name="connsiteX237" fmla="*/ 1936376 w 2657256"/>
                          <a:gd name="connsiteY237" fmla="*/ 690434 h 3370881"/>
                          <a:gd name="connsiteX238" fmla="*/ 1905000 w 2657256"/>
                          <a:gd name="connsiteY238" fmla="*/ 717329 h 3370881"/>
                          <a:gd name="connsiteX239" fmla="*/ 1860176 w 2657256"/>
                          <a:gd name="connsiteY239" fmla="*/ 735258 h 3370881"/>
                          <a:gd name="connsiteX240" fmla="*/ 1788459 w 2657256"/>
                          <a:gd name="connsiteY240" fmla="*/ 744223 h 3370881"/>
                          <a:gd name="connsiteX241" fmla="*/ 1846729 w 2657256"/>
                          <a:gd name="connsiteY241" fmla="*/ 802493 h 3370881"/>
                          <a:gd name="connsiteX242" fmla="*/ 1913965 w 2657256"/>
                          <a:gd name="connsiteY242" fmla="*/ 829387 h 3370881"/>
                          <a:gd name="connsiteX243" fmla="*/ 1922929 w 2657256"/>
                          <a:gd name="connsiteY243" fmla="*/ 842834 h 3370881"/>
                          <a:gd name="connsiteX244" fmla="*/ 1967753 w 2657256"/>
                          <a:gd name="connsiteY244" fmla="*/ 883176 h 3370881"/>
                          <a:gd name="connsiteX245" fmla="*/ 1981200 w 2657256"/>
                          <a:gd name="connsiteY245" fmla="*/ 896623 h 3370881"/>
                          <a:gd name="connsiteX246" fmla="*/ 1994647 w 2657256"/>
                          <a:gd name="connsiteY246" fmla="*/ 905587 h 3370881"/>
                          <a:gd name="connsiteX247" fmla="*/ 2021541 w 2657256"/>
                          <a:gd name="connsiteY247" fmla="*/ 927999 h 3370881"/>
                          <a:gd name="connsiteX248" fmla="*/ 2030506 w 2657256"/>
                          <a:gd name="connsiteY248" fmla="*/ 941446 h 3370881"/>
                          <a:gd name="connsiteX249" fmla="*/ 2057400 w 2657256"/>
                          <a:gd name="connsiteY249" fmla="*/ 968340 h 3370881"/>
                          <a:gd name="connsiteX250" fmla="*/ 2088776 w 2657256"/>
                          <a:gd name="connsiteY250" fmla="*/ 1013164 h 3370881"/>
                          <a:gd name="connsiteX251" fmla="*/ 2115670 w 2657256"/>
                          <a:gd name="connsiteY251" fmla="*/ 1057987 h 3370881"/>
                          <a:gd name="connsiteX252" fmla="*/ 2120153 w 2657256"/>
                          <a:gd name="connsiteY252" fmla="*/ 1089364 h 3370881"/>
                          <a:gd name="connsiteX253" fmla="*/ 2138082 w 2657256"/>
                          <a:gd name="connsiteY253" fmla="*/ 1143152 h 3370881"/>
                          <a:gd name="connsiteX254" fmla="*/ 2147047 w 2657256"/>
                          <a:gd name="connsiteY254" fmla="*/ 1196940 h 3370881"/>
                          <a:gd name="connsiteX255" fmla="*/ 2151529 w 2657256"/>
                          <a:gd name="connsiteY255" fmla="*/ 1210387 h 3370881"/>
                          <a:gd name="connsiteX256" fmla="*/ 2156012 w 2657256"/>
                          <a:gd name="connsiteY256" fmla="*/ 1228317 h 3370881"/>
                          <a:gd name="connsiteX257" fmla="*/ 2173941 w 2657256"/>
                          <a:gd name="connsiteY257" fmla="*/ 1295552 h 3370881"/>
                          <a:gd name="connsiteX258" fmla="*/ 2182906 w 2657256"/>
                          <a:gd name="connsiteY258" fmla="*/ 1313481 h 3370881"/>
                          <a:gd name="connsiteX259" fmla="*/ 2187388 w 2657256"/>
                          <a:gd name="connsiteY259" fmla="*/ 1331411 h 3370881"/>
                          <a:gd name="connsiteX260" fmla="*/ 2214282 w 2657256"/>
                          <a:gd name="connsiteY260" fmla="*/ 1385199 h 3370881"/>
                          <a:gd name="connsiteX261" fmla="*/ 2218765 w 2657256"/>
                          <a:gd name="connsiteY261" fmla="*/ 1403129 h 3370881"/>
                          <a:gd name="connsiteX262" fmla="*/ 2223247 w 2657256"/>
                          <a:gd name="connsiteY262" fmla="*/ 1430023 h 3370881"/>
                          <a:gd name="connsiteX263" fmla="*/ 2236694 w 2657256"/>
                          <a:gd name="connsiteY263" fmla="*/ 1456917 h 3370881"/>
                          <a:gd name="connsiteX264" fmla="*/ 2241176 w 2657256"/>
                          <a:gd name="connsiteY264" fmla="*/ 1577940 h 3370881"/>
                          <a:gd name="connsiteX265" fmla="*/ 2245659 w 2657256"/>
                          <a:gd name="connsiteY265" fmla="*/ 1595870 h 3370881"/>
                          <a:gd name="connsiteX266" fmla="*/ 2236694 w 2657256"/>
                          <a:gd name="connsiteY266" fmla="*/ 1694481 h 3370881"/>
                          <a:gd name="connsiteX267" fmla="*/ 2227729 w 2657256"/>
                          <a:gd name="connsiteY267" fmla="*/ 1716893 h 3370881"/>
                          <a:gd name="connsiteX268" fmla="*/ 2223247 w 2657256"/>
                          <a:gd name="connsiteY268" fmla="*/ 1730340 h 3370881"/>
                          <a:gd name="connsiteX269" fmla="*/ 2200835 w 2657256"/>
                          <a:gd name="connsiteY269" fmla="*/ 1788611 h 3370881"/>
                          <a:gd name="connsiteX270" fmla="*/ 2191870 w 2657256"/>
                          <a:gd name="connsiteY270" fmla="*/ 1811023 h 3370881"/>
                          <a:gd name="connsiteX271" fmla="*/ 2187388 w 2657256"/>
                          <a:gd name="connsiteY271" fmla="*/ 1824470 h 3370881"/>
                          <a:gd name="connsiteX272" fmla="*/ 2169459 w 2657256"/>
                          <a:gd name="connsiteY272" fmla="*/ 1869293 h 3370881"/>
                          <a:gd name="connsiteX273" fmla="*/ 2164976 w 2657256"/>
                          <a:gd name="connsiteY273" fmla="*/ 1882740 h 3370881"/>
                          <a:gd name="connsiteX274" fmla="*/ 2156012 w 2657256"/>
                          <a:gd name="connsiteY274" fmla="*/ 1927564 h 3370881"/>
                          <a:gd name="connsiteX275" fmla="*/ 2173941 w 2657256"/>
                          <a:gd name="connsiteY275" fmla="*/ 1945493 h 3370881"/>
                          <a:gd name="connsiteX276" fmla="*/ 2196353 w 2657256"/>
                          <a:gd name="connsiteY276" fmla="*/ 1958940 h 3370881"/>
                          <a:gd name="connsiteX277" fmla="*/ 2241176 w 2657256"/>
                          <a:gd name="connsiteY277" fmla="*/ 2012729 h 3370881"/>
                          <a:gd name="connsiteX278" fmla="*/ 2263588 w 2657256"/>
                          <a:gd name="connsiteY278" fmla="*/ 2057552 h 3370881"/>
                          <a:gd name="connsiteX279" fmla="*/ 2286000 w 2657256"/>
                          <a:gd name="connsiteY279" fmla="*/ 2084446 h 3370881"/>
                          <a:gd name="connsiteX280" fmla="*/ 2299447 w 2657256"/>
                          <a:gd name="connsiteY280" fmla="*/ 2124787 h 3370881"/>
                          <a:gd name="connsiteX281" fmla="*/ 2321859 w 2657256"/>
                          <a:gd name="connsiteY281" fmla="*/ 2151681 h 3370881"/>
                          <a:gd name="connsiteX282" fmla="*/ 2344270 w 2657256"/>
                          <a:gd name="connsiteY282" fmla="*/ 2205470 h 3370881"/>
                          <a:gd name="connsiteX283" fmla="*/ 2348753 w 2657256"/>
                          <a:gd name="connsiteY283" fmla="*/ 2223399 h 3370881"/>
                          <a:gd name="connsiteX284" fmla="*/ 2366682 w 2657256"/>
                          <a:gd name="connsiteY284" fmla="*/ 2263740 h 3370881"/>
                          <a:gd name="connsiteX285" fmla="*/ 2375647 w 2657256"/>
                          <a:gd name="connsiteY285" fmla="*/ 2286152 h 3370881"/>
                          <a:gd name="connsiteX286" fmla="*/ 2380129 w 2657256"/>
                          <a:gd name="connsiteY286" fmla="*/ 2308564 h 3370881"/>
                          <a:gd name="connsiteX287" fmla="*/ 2389094 w 2657256"/>
                          <a:gd name="connsiteY287" fmla="*/ 2335458 h 3370881"/>
                          <a:gd name="connsiteX288" fmla="*/ 2393576 w 2657256"/>
                          <a:gd name="connsiteY288" fmla="*/ 2380281 h 3370881"/>
                          <a:gd name="connsiteX289" fmla="*/ 2398059 w 2657256"/>
                          <a:gd name="connsiteY289" fmla="*/ 2393729 h 3370881"/>
                          <a:gd name="connsiteX290" fmla="*/ 2402541 w 2657256"/>
                          <a:gd name="connsiteY290" fmla="*/ 2447517 h 3370881"/>
                          <a:gd name="connsiteX291" fmla="*/ 2407023 w 2657256"/>
                          <a:gd name="connsiteY291" fmla="*/ 2564058 h 3370881"/>
                          <a:gd name="connsiteX292" fmla="*/ 2389094 w 2657256"/>
                          <a:gd name="connsiteY292" fmla="*/ 2837481 h 3370881"/>
                          <a:gd name="connsiteX293" fmla="*/ 2380129 w 2657256"/>
                          <a:gd name="connsiteY293" fmla="*/ 2859893 h 3370881"/>
                          <a:gd name="connsiteX294" fmla="*/ 2357718 w 2657256"/>
                          <a:gd name="connsiteY294" fmla="*/ 2913681 h 3370881"/>
                          <a:gd name="connsiteX295" fmla="*/ 2348753 w 2657256"/>
                          <a:gd name="connsiteY295" fmla="*/ 2936093 h 3370881"/>
                          <a:gd name="connsiteX296" fmla="*/ 2339788 w 2657256"/>
                          <a:gd name="connsiteY296" fmla="*/ 2971952 h 3370881"/>
                          <a:gd name="connsiteX297" fmla="*/ 2326341 w 2657256"/>
                          <a:gd name="connsiteY297" fmla="*/ 2994364 h 3370881"/>
                          <a:gd name="connsiteX298" fmla="*/ 2317376 w 2657256"/>
                          <a:gd name="connsiteY298" fmla="*/ 3025740 h 3370881"/>
                          <a:gd name="connsiteX299" fmla="*/ 2303929 w 2657256"/>
                          <a:gd name="connsiteY299" fmla="*/ 3048152 h 3370881"/>
                          <a:gd name="connsiteX300" fmla="*/ 2290482 w 2657256"/>
                          <a:gd name="connsiteY300" fmla="*/ 3079529 h 3370881"/>
                          <a:gd name="connsiteX301" fmla="*/ 2272553 w 2657256"/>
                          <a:gd name="connsiteY301" fmla="*/ 3084011 h 3370881"/>
                          <a:gd name="connsiteX302" fmla="*/ 2259106 w 2657256"/>
                          <a:gd name="connsiteY302" fmla="*/ 3088493 h 3370881"/>
                          <a:gd name="connsiteX303" fmla="*/ 2241176 w 2657256"/>
                          <a:gd name="connsiteY303" fmla="*/ 3092976 h 3370881"/>
                          <a:gd name="connsiteX304" fmla="*/ 2209800 w 2657256"/>
                          <a:gd name="connsiteY304" fmla="*/ 3101940 h 3370881"/>
                          <a:gd name="connsiteX305" fmla="*/ 2205318 w 2657256"/>
                          <a:gd name="connsiteY305" fmla="*/ 3039187 h 3370881"/>
                          <a:gd name="connsiteX306" fmla="*/ 2218765 w 2657256"/>
                          <a:gd name="connsiteY306" fmla="*/ 3021258 h 3370881"/>
                          <a:gd name="connsiteX307" fmla="*/ 2245659 w 2657256"/>
                          <a:gd name="connsiteY307" fmla="*/ 2971952 h 3370881"/>
                          <a:gd name="connsiteX308" fmla="*/ 2268070 w 2657256"/>
                          <a:gd name="connsiteY308" fmla="*/ 2945058 h 3370881"/>
                          <a:gd name="connsiteX309" fmla="*/ 2268070 w 2657256"/>
                          <a:gd name="connsiteY309" fmla="*/ 2568540 h 3370881"/>
                          <a:gd name="connsiteX310" fmla="*/ 2259106 w 2657256"/>
                          <a:gd name="connsiteY310" fmla="*/ 2532681 h 3370881"/>
                          <a:gd name="connsiteX311" fmla="*/ 2250141 w 2657256"/>
                          <a:gd name="connsiteY311" fmla="*/ 2492340 h 3370881"/>
                          <a:gd name="connsiteX312" fmla="*/ 2245659 w 2657256"/>
                          <a:gd name="connsiteY312" fmla="*/ 2474411 h 3370881"/>
                          <a:gd name="connsiteX313" fmla="*/ 2245659 w 2657256"/>
                          <a:gd name="connsiteY313" fmla="*/ 2389247 h 3370881"/>
                          <a:gd name="connsiteX314" fmla="*/ 2173941 w 2657256"/>
                          <a:gd name="connsiteY314" fmla="*/ 2241328 h 3370881"/>
                          <a:gd name="connsiteX315" fmla="*/ 2070846 w 2657256"/>
                          <a:gd name="connsiteY315" fmla="*/ 2057553 h 3370881"/>
                          <a:gd name="connsiteX316" fmla="*/ 2057400 w 2657256"/>
                          <a:gd name="connsiteY316" fmla="*/ 2151681 h 3370881"/>
                          <a:gd name="connsiteX317" fmla="*/ 2048435 w 2657256"/>
                          <a:gd name="connsiteY317" fmla="*/ 2106858 h 3370881"/>
                          <a:gd name="connsiteX318" fmla="*/ 2034988 w 2657256"/>
                          <a:gd name="connsiteY318" fmla="*/ 2003764 h 3370881"/>
                          <a:gd name="connsiteX319" fmla="*/ 2026023 w 2657256"/>
                          <a:gd name="connsiteY319" fmla="*/ 2026176 h 3370881"/>
                          <a:gd name="connsiteX320" fmla="*/ 2021541 w 2657256"/>
                          <a:gd name="connsiteY320" fmla="*/ 2039623 h 3370881"/>
                          <a:gd name="connsiteX321" fmla="*/ 1999129 w 2657256"/>
                          <a:gd name="connsiteY321" fmla="*/ 2053070 h 3370881"/>
                          <a:gd name="connsiteX322" fmla="*/ 1990165 w 2657256"/>
                          <a:gd name="connsiteY322" fmla="*/ 2070999 h 3370881"/>
                          <a:gd name="connsiteX323" fmla="*/ 1967753 w 2657256"/>
                          <a:gd name="connsiteY323" fmla="*/ 2106858 h 3370881"/>
                          <a:gd name="connsiteX324" fmla="*/ 1981200 w 2657256"/>
                          <a:gd name="connsiteY324" fmla="*/ 2223399 h 3370881"/>
                          <a:gd name="connsiteX325" fmla="*/ 1994647 w 2657256"/>
                          <a:gd name="connsiteY325" fmla="*/ 2254776 h 3370881"/>
                          <a:gd name="connsiteX326" fmla="*/ 2003612 w 2657256"/>
                          <a:gd name="connsiteY326" fmla="*/ 2272705 h 3370881"/>
                          <a:gd name="connsiteX327" fmla="*/ 2026023 w 2657256"/>
                          <a:gd name="connsiteY327" fmla="*/ 2304081 h 3370881"/>
                          <a:gd name="connsiteX328" fmla="*/ 2043953 w 2657256"/>
                          <a:gd name="connsiteY328" fmla="*/ 2348905 h 3370881"/>
                          <a:gd name="connsiteX329" fmla="*/ 2061882 w 2657256"/>
                          <a:gd name="connsiteY329" fmla="*/ 2371317 h 3370881"/>
                          <a:gd name="connsiteX330" fmla="*/ 2088776 w 2657256"/>
                          <a:gd name="connsiteY330" fmla="*/ 2434070 h 3370881"/>
                          <a:gd name="connsiteX331" fmla="*/ 2102223 w 2657256"/>
                          <a:gd name="connsiteY331" fmla="*/ 2465446 h 3370881"/>
                          <a:gd name="connsiteX332" fmla="*/ 2106706 w 2657256"/>
                          <a:gd name="connsiteY332" fmla="*/ 2496823 h 3370881"/>
                          <a:gd name="connsiteX333" fmla="*/ 2124635 w 2657256"/>
                          <a:gd name="connsiteY333" fmla="*/ 2559576 h 3370881"/>
                          <a:gd name="connsiteX334" fmla="*/ 2138082 w 2657256"/>
                          <a:gd name="connsiteY334" fmla="*/ 2649223 h 3370881"/>
                          <a:gd name="connsiteX335" fmla="*/ 2147047 w 2657256"/>
                          <a:gd name="connsiteY335" fmla="*/ 2685081 h 3370881"/>
                          <a:gd name="connsiteX336" fmla="*/ 2151529 w 2657256"/>
                          <a:gd name="connsiteY336" fmla="*/ 2716458 h 3370881"/>
                          <a:gd name="connsiteX337" fmla="*/ 2160494 w 2657256"/>
                          <a:gd name="connsiteY337" fmla="*/ 2770246 h 3370881"/>
                          <a:gd name="connsiteX338" fmla="*/ 2156012 w 2657256"/>
                          <a:gd name="connsiteY338" fmla="*/ 2962987 h 3370881"/>
                          <a:gd name="connsiteX339" fmla="*/ 2138082 w 2657256"/>
                          <a:gd name="connsiteY339" fmla="*/ 3043670 h 3370881"/>
                          <a:gd name="connsiteX340" fmla="*/ 2133600 w 2657256"/>
                          <a:gd name="connsiteY340" fmla="*/ 3061599 h 3370881"/>
                          <a:gd name="connsiteX341" fmla="*/ 2120153 w 2657256"/>
                          <a:gd name="connsiteY341" fmla="*/ 3079529 h 3370881"/>
                          <a:gd name="connsiteX342" fmla="*/ 2111188 w 2657256"/>
                          <a:gd name="connsiteY342" fmla="*/ 3106423 h 3370881"/>
                          <a:gd name="connsiteX343" fmla="*/ 2088776 w 2657256"/>
                          <a:gd name="connsiteY343" fmla="*/ 3137799 h 3370881"/>
                          <a:gd name="connsiteX344" fmla="*/ 2075329 w 2657256"/>
                          <a:gd name="connsiteY344" fmla="*/ 3164693 h 3370881"/>
                          <a:gd name="connsiteX345" fmla="*/ 2061882 w 2657256"/>
                          <a:gd name="connsiteY345" fmla="*/ 3169176 h 3370881"/>
                          <a:gd name="connsiteX346" fmla="*/ 2021541 w 2657256"/>
                          <a:gd name="connsiteY346" fmla="*/ 3164693 h 3370881"/>
                          <a:gd name="connsiteX347" fmla="*/ 2012576 w 2657256"/>
                          <a:gd name="connsiteY347" fmla="*/ 3119870 h 3370881"/>
                          <a:gd name="connsiteX348" fmla="*/ 2048435 w 2657256"/>
                          <a:gd name="connsiteY348" fmla="*/ 3021258 h 3370881"/>
                          <a:gd name="connsiteX349" fmla="*/ 2048435 w 2657256"/>
                          <a:gd name="connsiteY349" fmla="*/ 3021258 h 3370881"/>
                          <a:gd name="connsiteX350" fmla="*/ 2061882 w 2657256"/>
                          <a:gd name="connsiteY350" fmla="*/ 2967470 h 3370881"/>
                          <a:gd name="connsiteX351" fmla="*/ 2070847 w 2657256"/>
                          <a:gd name="connsiteY351" fmla="*/ 2882305 h 3370881"/>
                          <a:gd name="connsiteX352" fmla="*/ 2066365 w 2657256"/>
                          <a:gd name="connsiteY352" fmla="*/ 2725423 h 3370881"/>
                          <a:gd name="connsiteX353" fmla="*/ 2043953 w 2657256"/>
                          <a:gd name="connsiteY353" fmla="*/ 2649223 h 3370881"/>
                          <a:gd name="connsiteX354" fmla="*/ 2030506 w 2657256"/>
                          <a:gd name="connsiteY354" fmla="*/ 2622329 h 3370881"/>
                          <a:gd name="connsiteX355" fmla="*/ 2017059 w 2657256"/>
                          <a:gd name="connsiteY355" fmla="*/ 2581987 h 3370881"/>
                          <a:gd name="connsiteX356" fmla="*/ 1981200 w 2657256"/>
                          <a:gd name="connsiteY356" fmla="*/ 2514752 h 3370881"/>
                          <a:gd name="connsiteX357" fmla="*/ 1972235 w 2657256"/>
                          <a:gd name="connsiteY357" fmla="*/ 2501305 h 3370881"/>
                          <a:gd name="connsiteX358" fmla="*/ 1958788 w 2657256"/>
                          <a:gd name="connsiteY358" fmla="*/ 2478893 h 3370881"/>
                          <a:gd name="connsiteX359" fmla="*/ 1905000 w 2657256"/>
                          <a:gd name="connsiteY359" fmla="*/ 2398211 h 3370881"/>
                          <a:gd name="connsiteX360" fmla="*/ 1882588 w 2657256"/>
                          <a:gd name="connsiteY360" fmla="*/ 2357870 h 3370881"/>
                          <a:gd name="connsiteX361" fmla="*/ 1869141 w 2657256"/>
                          <a:gd name="connsiteY361" fmla="*/ 2339940 h 3370881"/>
                          <a:gd name="connsiteX362" fmla="*/ 1806388 w 2657256"/>
                          <a:gd name="connsiteY362" fmla="*/ 2313046 h 3370881"/>
                          <a:gd name="connsiteX363" fmla="*/ 1779494 w 2657256"/>
                          <a:gd name="connsiteY363" fmla="*/ 2304081 h 3370881"/>
                          <a:gd name="connsiteX364" fmla="*/ 1752600 w 2657256"/>
                          <a:gd name="connsiteY364" fmla="*/ 2299599 h 3370881"/>
                          <a:gd name="connsiteX365" fmla="*/ 1680882 w 2657256"/>
                          <a:gd name="connsiteY365" fmla="*/ 2277187 h 3370881"/>
                          <a:gd name="connsiteX366" fmla="*/ 1662953 w 2657256"/>
                          <a:gd name="connsiteY366" fmla="*/ 2272705 h 3370881"/>
                          <a:gd name="connsiteX367" fmla="*/ 1640541 w 2657256"/>
                          <a:gd name="connsiteY367" fmla="*/ 2259258 h 3370881"/>
                          <a:gd name="connsiteX368" fmla="*/ 1604682 w 2657256"/>
                          <a:gd name="connsiteY368" fmla="*/ 2272705 h 3370881"/>
                          <a:gd name="connsiteX369" fmla="*/ 1537447 w 2657256"/>
                          <a:gd name="connsiteY369" fmla="*/ 2304081 h 3370881"/>
                          <a:gd name="connsiteX370" fmla="*/ 1510553 w 2657256"/>
                          <a:gd name="connsiteY370" fmla="*/ 2308564 h 3370881"/>
                          <a:gd name="connsiteX371" fmla="*/ 1488141 w 2657256"/>
                          <a:gd name="connsiteY371" fmla="*/ 2313046 h 3370881"/>
                          <a:gd name="connsiteX372" fmla="*/ 1443318 w 2657256"/>
                          <a:gd name="connsiteY372" fmla="*/ 2322011 h 3370881"/>
                          <a:gd name="connsiteX373" fmla="*/ 1367118 w 2657256"/>
                          <a:gd name="connsiteY373" fmla="*/ 2304081 h 3370881"/>
                          <a:gd name="connsiteX374" fmla="*/ 1317812 w 2657256"/>
                          <a:gd name="connsiteY374" fmla="*/ 2286152 h 3370881"/>
                          <a:gd name="connsiteX375" fmla="*/ 1199384 w 2657256"/>
                          <a:gd name="connsiteY375" fmla="*/ 2307041 h 3370881"/>
                          <a:gd name="connsiteX376" fmla="*/ 1066800 w 2657256"/>
                          <a:gd name="connsiteY376" fmla="*/ 2272705 h 3370881"/>
                          <a:gd name="connsiteX377" fmla="*/ 1030941 w 2657256"/>
                          <a:gd name="connsiteY377" fmla="*/ 2263740 h 3370881"/>
                          <a:gd name="connsiteX378" fmla="*/ 986118 w 2657256"/>
                          <a:gd name="connsiteY378" fmla="*/ 2241329 h 3370881"/>
                          <a:gd name="connsiteX379" fmla="*/ 968188 w 2657256"/>
                          <a:gd name="connsiteY379" fmla="*/ 2232364 h 3370881"/>
                          <a:gd name="connsiteX380" fmla="*/ 936812 w 2657256"/>
                          <a:gd name="connsiteY380" fmla="*/ 2214434 h 3370881"/>
                          <a:gd name="connsiteX381" fmla="*/ 905435 w 2657256"/>
                          <a:gd name="connsiteY381" fmla="*/ 2196505 h 3370881"/>
                          <a:gd name="connsiteX382" fmla="*/ 869576 w 2657256"/>
                          <a:gd name="connsiteY382" fmla="*/ 2209952 h 3370881"/>
                          <a:gd name="connsiteX383" fmla="*/ 856129 w 2657256"/>
                          <a:gd name="connsiteY383" fmla="*/ 2227881 h 3370881"/>
                          <a:gd name="connsiteX384" fmla="*/ 815788 w 2657256"/>
                          <a:gd name="connsiteY384" fmla="*/ 2268223 h 3370881"/>
                          <a:gd name="connsiteX385" fmla="*/ 788894 w 2657256"/>
                          <a:gd name="connsiteY385" fmla="*/ 2290634 h 3370881"/>
                          <a:gd name="connsiteX386" fmla="*/ 762000 w 2657256"/>
                          <a:gd name="connsiteY386" fmla="*/ 2313046 h 3370881"/>
                          <a:gd name="connsiteX387" fmla="*/ 753035 w 2657256"/>
                          <a:gd name="connsiteY387" fmla="*/ 2326493 h 3370881"/>
                          <a:gd name="connsiteX388" fmla="*/ 735106 w 2657256"/>
                          <a:gd name="connsiteY388" fmla="*/ 2339940 h 3370881"/>
                          <a:gd name="connsiteX389" fmla="*/ 712694 w 2657256"/>
                          <a:gd name="connsiteY389" fmla="*/ 2362352 h 3370881"/>
                          <a:gd name="connsiteX390" fmla="*/ 694765 w 2657256"/>
                          <a:gd name="connsiteY390" fmla="*/ 2375799 h 3370881"/>
                          <a:gd name="connsiteX391" fmla="*/ 681318 w 2657256"/>
                          <a:gd name="connsiteY391" fmla="*/ 2393729 h 3370881"/>
                          <a:gd name="connsiteX392" fmla="*/ 667870 w 2657256"/>
                          <a:gd name="connsiteY392" fmla="*/ 2402693 h 3370881"/>
                          <a:gd name="connsiteX393" fmla="*/ 623047 w 2657256"/>
                          <a:gd name="connsiteY393" fmla="*/ 2443034 h 3370881"/>
                          <a:gd name="connsiteX394" fmla="*/ 600635 w 2657256"/>
                          <a:gd name="connsiteY394" fmla="*/ 2474411 h 3370881"/>
                          <a:gd name="connsiteX395" fmla="*/ 587188 w 2657256"/>
                          <a:gd name="connsiteY395" fmla="*/ 2514752 h 3370881"/>
                          <a:gd name="connsiteX396" fmla="*/ 582706 w 2657256"/>
                          <a:gd name="connsiteY396" fmla="*/ 2546129 h 3370881"/>
                          <a:gd name="connsiteX397" fmla="*/ 596153 w 2657256"/>
                          <a:gd name="connsiteY397" fmla="*/ 2635776 h 3370881"/>
                          <a:gd name="connsiteX398" fmla="*/ 600635 w 2657256"/>
                          <a:gd name="connsiteY398" fmla="*/ 2653705 h 3370881"/>
                          <a:gd name="connsiteX399" fmla="*/ 609600 w 2657256"/>
                          <a:gd name="connsiteY399" fmla="*/ 2671634 h 3370881"/>
                          <a:gd name="connsiteX400" fmla="*/ 614082 w 2657256"/>
                          <a:gd name="connsiteY400" fmla="*/ 2689564 h 3370881"/>
                          <a:gd name="connsiteX401" fmla="*/ 623047 w 2657256"/>
                          <a:gd name="connsiteY401" fmla="*/ 2711976 h 3370881"/>
                          <a:gd name="connsiteX402" fmla="*/ 627529 w 2657256"/>
                          <a:gd name="connsiteY402" fmla="*/ 2734387 h 3370881"/>
                          <a:gd name="connsiteX403" fmla="*/ 640976 w 2657256"/>
                          <a:gd name="connsiteY403" fmla="*/ 2765764 h 3370881"/>
                          <a:gd name="connsiteX404" fmla="*/ 645459 w 2657256"/>
                          <a:gd name="connsiteY404" fmla="*/ 2779211 h 3370881"/>
                          <a:gd name="connsiteX405" fmla="*/ 658906 w 2657256"/>
                          <a:gd name="connsiteY405" fmla="*/ 2801623 h 3370881"/>
                          <a:gd name="connsiteX406" fmla="*/ 676835 w 2657256"/>
                          <a:gd name="connsiteY406" fmla="*/ 2864376 h 3370881"/>
                          <a:gd name="connsiteX407" fmla="*/ 690282 w 2657256"/>
                          <a:gd name="connsiteY407" fmla="*/ 2895752 h 3370881"/>
                          <a:gd name="connsiteX408" fmla="*/ 699247 w 2657256"/>
                          <a:gd name="connsiteY408" fmla="*/ 2940576 h 3370881"/>
                          <a:gd name="connsiteX409" fmla="*/ 703729 w 2657256"/>
                          <a:gd name="connsiteY409" fmla="*/ 2967470 h 3370881"/>
                          <a:gd name="connsiteX410" fmla="*/ 717176 w 2657256"/>
                          <a:gd name="connsiteY410" fmla="*/ 2994364 h 3370881"/>
                          <a:gd name="connsiteX411" fmla="*/ 735106 w 2657256"/>
                          <a:gd name="connsiteY411" fmla="*/ 3052634 h 3370881"/>
                          <a:gd name="connsiteX412" fmla="*/ 739588 w 2657256"/>
                          <a:gd name="connsiteY412" fmla="*/ 3079529 h 3370881"/>
                          <a:gd name="connsiteX413" fmla="*/ 762000 w 2657256"/>
                          <a:gd name="connsiteY413" fmla="*/ 3142281 h 3370881"/>
                          <a:gd name="connsiteX414" fmla="*/ 766482 w 2657256"/>
                          <a:gd name="connsiteY414" fmla="*/ 3231929 h 3370881"/>
                          <a:gd name="connsiteX415" fmla="*/ 770965 w 2657256"/>
                          <a:gd name="connsiteY415" fmla="*/ 3254340 h 3370881"/>
                          <a:gd name="connsiteX416" fmla="*/ 775447 w 2657256"/>
                          <a:gd name="connsiteY416" fmla="*/ 3285717 h 3370881"/>
                          <a:gd name="connsiteX417" fmla="*/ 748553 w 2657256"/>
                          <a:gd name="connsiteY417" fmla="*/ 3335023 h 3370881"/>
                          <a:gd name="connsiteX418" fmla="*/ 721659 w 2657256"/>
                          <a:gd name="connsiteY418" fmla="*/ 3343987 h 3370881"/>
                          <a:gd name="connsiteX419" fmla="*/ 708212 w 2657256"/>
                          <a:gd name="connsiteY419" fmla="*/ 3348470 h 3370881"/>
                          <a:gd name="connsiteX420" fmla="*/ 623047 w 2657256"/>
                          <a:gd name="connsiteY420" fmla="*/ 3330540 h 3370881"/>
                          <a:gd name="connsiteX421" fmla="*/ 609600 w 2657256"/>
                          <a:gd name="connsiteY421" fmla="*/ 3308129 h 3370881"/>
                          <a:gd name="connsiteX422" fmla="*/ 591670 w 2657256"/>
                          <a:gd name="connsiteY422" fmla="*/ 3267787 h 3370881"/>
                          <a:gd name="connsiteX423" fmla="*/ 560294 w 2657256"/>
                          <a:gd name="connsiteY423" fmla="*/ 3209517 h 3370881"/>
                          <a:gd name="connsiteX424" fmla="*/ 551329 w 2657256"/>
                          <a:gd name="connsiteY424" fmla="*/ 3196070 h 3370881"/>
                          <a:gd name="connsiteX425" fmla="*/ 528918 w 2657256"/>
                          <a:gd name="connsiteY425" fmla="*/ 3173658 h 3370881"/>
                          <a:gd name="connsiteX426" fmla="*/ 519953 w 2657256"/>
                          <a:gd name="connsiteY426" fmla="*/ 3128834 h 3370881"/>
                          <a:gd name="connsiteX427" fmla="*/ 524435 w 2657256"/>
                          <a:gd name="connsiteY427" fmla="*/ 3101940 h 3370881"/>
                          <a:gd name="connsiteX428" fmla="*/ 528918 w 2657256"/>
                          <a:gd name="connsiteY428" fmla="*/ 3088493 h 3370881"/>
                          <a:gd name="connsiteX429" fmla="*/ 542365 w 2657256"/>
                          <a:gd name="connsiteY429" fmla="*/ 3052634 h 3370881"/>
                          <a:gd name="connsiteX430" fmla="*/ 484094 w 2657256"/>
                          <a:gd name="connsiteY430" fmla="*/ 2886787 h 3370881"/>
                          <a:gd name="connsiteX431" fmla="*/ 443753 w 2657256"/>
                          <a:gd name="connsiteY431" fmla="*/ 2779211 h 3370881"/>
                          <a:gd name="connsiteX432" fmla="*/ 439270 w 2657256"/>
                          <a:gd name="connsiteY432" fmla="*/ 2752317 h 3370881"/>
                          <a:gd name="connsiteX433" fmla="*/ 430306 w 2657256"/>
                          <a:gd name="connsiteY433" fmla="*/ 2716458 h 3370881"/>
                          <a:gd name="connsiteX434" fmla="*/ 425823 w 2657256"/>
                          <a:gd name="connsiteY434" fmla="*/ 2680599 h 3370881"/>
                          <a:gd name="connsiteX435" fmla="*/ 398929 w 2657256"/>
                          <a:gd name="connsiteY435" fmla="*/ 2599917 h 3370881"/>
                          <a:gd name="connsiteX436" fmla="*/ 385482 w 2657256"/>
                          <a:gd name="connsiteY436" fmla="*/ 2568540 h 3370881"/>
                          <a:gd name="connsiteX437" fmla="*/ 381000 w 2657256"/>
                          <a:gd name="connsiteY437" fmla="*/ 2550611 h 3370881"/>
                          <a:gd name="connsiteX438" fmla="*/ 372035 w 2657256"/>
                          <a:gd name="connsiteY438" fmla="*/ 2483376 h 3370881"/>
                          <a:gd name="connsiteX439" fmla="*/ 367553 w 2657256"/>
                          <a:gd name="connsiteY439" fmla="*/ 2469929 h 3370881"/>
                          <a:gd name="connsiteX440" fmla="*/ 407894 w 2657256"/>
                          <a:gd name="connsiteY440" fmla="*/ 2451999 h 3370881"/>
                          <a:gd name="connsiteX441" fmla="*/ 515470 w 2657256"/>
                          <a:gd name="connsiteY441" fmla="*/ 2407176 h 3370881"/>
                          <a:gd name="connsiteX442" fmla="*/ 578223 w 2657256"/>
                          <a:gd name="connsiteY442" fmla="*/ 2353387 h 3370881"/>
                          <a:gd name="connsiteX443" fmla="*/ 587188 w 2657256"/>
                          <a:gd name="connsiteY443" fmla="*/ 2330976 h 3370881"/>
                          <a:gd name="connsiteX444" fmla="*/ 614082 w 2657256"/>
                          <a:gd name="connsiteY444" fmla="*/ 2254776 h 3370881"/>
                          <a:gd name="connsiteX445" fmla="*/ 649941 w 2657256"/>
                          <a:gd name="connsiteY445" fmla="*/ 2200987 h 3370881"/>
                          <a:gd name="connsiteX446" fmla="*/ 690282 w 2657256"/>
                          <a:gd name="connsiteY446" fmla="*/ 2174093 h 3370881"/>
                          <a:gd name="connsiteX447" fmla="*/ 703729 w 2657256"/>
                          <a:gd name="connsiteY447" fmla="*/ 2165129 h 3370881"/>
                          <a:gd name="connsiteX448" fmla="*/ 739588 w 2657256"/>
                          <a:gd name="connsiteY448" fmla="*/ 2147199 h 3370881"/>
                          <a:gd name="connsiteX449" fmla="*/ 708212 w 2657256"/>
                          <a:gd name="connsiteY449" fmla="*/ 2187540 h 3370881"/>
                          <a:gd name="connsiteX450" fmla="*/ 654423 w 2657256"/>
                          <a:gd name="connsiteY450" fmla="*/ 2241329 h 3370881"/>
                          <a:gd name="connsiteX451" fmla="*/ 636494 w 2657256"/>
                          <a:gd name="connsiteY451" fmla="*/ 2259258 h 3370881"/>
                          <a:gd name="connsiteX452" fmla="*/ 614082 w 2657256"/>
                          <a:gd name="connsiteY452" fmla="*/ 2286152 h 3370881"/>
                          <a:gd name="connsiteX453" fmla="*/ 605118 w 2657256"/>
                          <a:gd name="connsiteY453" fmla="*/ 2299599 h 3370881"/>
                          <a:gd name="connsiteX454" fmla="*/ 560294 w 2657256"/>
                          <a:gd name="connsiteY454" fmla="*/ 2335458 h 3370881"/>
                          <a:gd name="connsiteX455" fmla="*/ 524435 w 2657256"/>
                          <a:gd name="connsiteY455" fmla="*/ 2348905 h 3370881"/>
                          <a:gd name="connsiteX456" fmla="*/ 502023 w 2657256"/>
                          <a:gd name="connsiteY456" fmla="*/ 2362352 h 3370881"/>
                          <a:gd name="connsiteX457" fmla="*/ 461682 w 2657256"/>
                          <a:gd name="connsiteY457" fmla="*/ 2389246 h 3370881"/>
                          <a:gd name="connsiteX458" fmla="*/ 448235 w 2657256"/>
                          <a:gd name="connsiteY458" fmla="*/ 2398211 h 3370881"/>
                          <a:gd name="connsiteX459" fmla="*/ 430306 w 2657256"/>
                          <a:gd name="connsiteY459" fmla="*/ 2407176 h 3370881"/>
                          <a:gd name="connsiteX460" fmla="*/ 412376 w 2657256"/>
                          <a:gd name="connsiteY460" fmla="*/ 2420623 h 3370881"/>
                          <a:gd name="connsiteX461" fmla="*/ 389965 w 2657256"/>
                          <a:gd name="connsiteY461" fmla="*/ 2429587 h 3370881"/>
                          <a:gd name="connsiteX462" fmla="*/ 372035 w 2657256"/>
                          <a:gd name="connsiteY462" fmla="*/ 2443034 h 3370881"/>
                          <a:gd name="connsiteX463" fmla="*/ 318247 w 2657256"/>
                          <a:gd name="connsiteY463" fmla="*/ 2474411 h 3370881"/>
                          <a:gd name="connsiteX464" fmla="*/ 304800 w 2657256"/>
                          <a:gd name="connsiteY464" fmla="*/ 2492340 h 3370881"/>
                          <a:gd name="connsiteX465" fmla="*/ 282388 w 2657256"/>
                          <a:gd name="connsiteY465" fmla="*/ 2519234 h 3370881"/>
                          <a:gd name="connsiteX466" fmla="*/ 295835 w 2657256"/>
                          <a:gd name="connsiteY466" fmla="*/ 2815070 h 3370881"/>
                          <a:gd name="connsiteX467" fmla="*/ 300318 w 2657256"/>
                          <a:gd name="connsiteY467" fmla="*/ 2837481 h 3370881"/>
                          <a:gd name="connsiteX468" fmla="*/ 304800 w 2657256"/>
                          <a:gd name="connsiteY468" fmla="*/ 2868858 h 3370881"/>
                          <a:gd name="connsiteX469" fmla="*/ 309282 w 2657256"/>
                          <a:gd name="connsiteY469" fmla="*/ 2927129 h 3370881"/>
                          <a:gd name="connsiteX470" fmla="*/ 322729 w 2657256"/>
                          <a:gd name="connsiteY470" fmla="*/ 2985399 h 3370881"/>
                          <a:gd name="connsiteX471" fmla="*/ 327212 w 2657256"/>
                          <a:gd name="connsiteY471" fmla="*/ 3012293 h 3370881"/>
                          <a:gd name="connsiteX472" fmla="*/ 331694 w 2657256"/>
                          <a:gd name="connsiteY472" fmla="*/ 3043670 h 3370881"/>
                          <a:gd name="connsiteX473" fmla="*/ 345141 w 2657256"/>
                          <a:gd name="connsiteY473" fmla="*/ 3070564 h 3370881"/>
                          <a:gd name="connsiteX474" fmla="*/ 367553 w 2657256"/>
                          <a:gd name="connsiteY474" fmla="*/ 3124352 h 3370881"/>
                          <a:gd name="connsiteX475" fmla="*/ 381000 w 2657256"/>
                          <a:gd name="connsiteY475" fmla="*/ 3182623 h 3370881"/>
                          <a:gd name="connsiteX476" fmla="*/ 389965 w 2657256"/>
                          <a:gd name="connsiteY476" fmla="*/ 3196070 h 3370881"/>
                          <a:gd name="connsiteX477" fmla="*/ 394447 w 2657256"/>
                          <a:gd name="connsiteY477" fmla="*/ 3213999 h 3370881"/>
                          <a:gd name="connsiteX478" fmla="*/ 412376 w 2657256"/>
                          <a:gd name="connsiteY478" fmla="*/ 3245376 h 3370881"/>
                          <a:gd name="connsiteX479" fmla="*/ 416859 w 2657256"/>
                          <a:gd name="connsiteY479" fmla="*/ 3258823 h 3370881"/>
                          <a:gd name="connsiteX480" fmla="*/ 425823 w 2657256"/>
                          <a:gd name="connsiteY480" fmla="*/ 3272270 h 3370881"/>
                          <a:gd name="connsiteX481" fmla="*/ 439270 w 2657256"/>
                          <a:gd name="connsiteY481" fmla="*/ 3303646 h 3370881"/>
                          <a:gd name="connsiteX482" fmla="*/ 439270 w 2657256"/>
                          <a:gd name="connsiteY482" fmla="*/ 3352952 h 3370881"/>
                          <a:gd name="connsiteX483" fmla="*/ 430306 w 2657256"/>
                          <a:gd name="connsiteY483" fmla="*/ 3366399 h 3370881"/>
                          <a:gd name="connsiteX484" fmla="*/ 412376 w 2657256"/>
                          <a:gd name="connsiteY484" fmla="*/ 3370881 h 3370881"/>
                          <a:gd name="connsiteX485" fmla="*/ 295835 w 2657256"/>
                          <a:gd name="connsiteY485" fmla="*/ 3357434 h 3370881"/>
                          <a:gd name="connsiteX486" fmla="*/ 264459 w 2657256"/>
                          <a:gd name="connsiteY486" fmla="*/ 3276752 h 3370881"/>
                          <a:gd name="connsiteX487" fmla="*/ 259976 w 2657256"/>
                          <a:gd name="connsiteY487" fmla="*/ 3240893 h 3370881"/>
                          <a:gd name="connsiteX488" fmla="*/ 246529 w 2657256"/>
                          <a:gd name="connsiteY488" fmla="*/ 3178140 h 3370881"/>
                          <a:gd name="connsiteX489" fmla="*/ 237565 w 2657256"/>
                          <a:gd name="connsiteY489" fmla="*/ 3084011 h 3370881"/>
                          <a:gd name="connsiteX490" fmla="*/ 228600 w 2657256"/>
                          <a:gd name="connsiteY490" fmla="*/ 3057117 h 3370881"/>
                          <a:gd name="connsiteX491" fmla="*/ 219635 w 2657256"/>
                          <a:gd name="connsiteY491" fmla="*/ 3021258 h 3370881"/>
                          <a:gd name="connsiteX492" fmla="*/ 206188 w 2657256"/>
                          <a:gd name="connsiteY492" fmla="*/ 2980917 h 3370881"/>
                          <a:gd name="connsiteX493" fmla="*/ 201706 w 2657256"/>
                          <a:gd name="connsiteY493" fmla="*/ 2949540 h 3370881"/>
                          <a:gd name="connsiteX494" fmla="*/ 197223 w 2657256"/>
                          <a:gd name="connsiteY494" fmla="*/ 2927129 h 3370881"/>
                          <a:gd name="connsiteX495" fmla="*/ 192741 w 2657256"/>
                          <a:gd name="connsiteY495" fmla="*/ 2891270 h 3370881"/>
                          <a:gd name="connsiteX496" fmla="*/ 188259 w 2657256"/>
                          <a:gd name="connsiteY496" fmla="*/ 2850929 h 3370881"/>
                          <a:gd name="connsiteX497" fmla="*/ 179294 w 2657256"/>
                          <a:gd name="connsiteY497" fmla="*/ 2824034 h 3370881"/>
                          <a:gd name="connsiteX498" fmla="*/ 165847 w 2657256"/>
                          <a:gd name="connsiteY498" fmla="*/ 2774729 h 3370881"/>
                          <a:gd name="connsiteX499" fmla="*/ 161365 w 2657256"/>
                          <a:gd name="connsiteY499" fmla="*/ 2747834 h 3370881"/>
                          <a:gd name="connsiteX500" fmla="*/ 156882 w 2657256"/>
                          <a:gd name="connsiteY500" fmla="*/ 2559576 h 3370881"/>
                          <a:gd name="connsiteX501" fmla="*/ 152400 w 2657256"/>
                          <a:gd name="connsiteY501" fmla="*/ 2519234 h 3370881"/>
                          <a:gd name="connsiteX502" fmla="*/ 143435 w 2657256"/>
                          <a:gd name="connsiteY502" fmla="*/ 2384764 h 3370881"/>
                          <a:gd name="connsiteX503" fmla="*/ 129988 w 2657256"/>
                          <a:gd name="connsiteY503" fmla="*/ 2344423 h 3370881"/>
                          <a:gd name="connsiteX504" fmla="*/ 125506 w 2657256"/>
                          <a:gd name="connsiteY504" fmla="*/ 2330976 h 3370881"/>
                          <a:gd name="connsiteX505" fmla="*/ 138953 w 2657256"/>
                          <a:gd name="connsiteY505" fmla="*/ 2313046 h 3370881"/>
                          <a:gd name="connsiteX506" fmla="*/ 152400 w 2657256"/>
                          <a:gd name="connsiteY506" fmla="*/ 2304081 h 3370881"/>
                          <a:gd name="connsiteX507" fmla="*/ 170329 w 2657256"/>
                          <a:gd name="connsiteY507" fmla="*/ 2259258 h 3370881"/>
                          <a:gd name="connsiteX508" fmla="*/ 188259 w 2657256"/>
                          <a:gd name="connsiteY508" fmla="*/ 2223399 h 3370881"/>
                          <a:gd name="connsiteX509" fmla="*/ 206188 w 2657256"/>
                          <a:gd name="connsiteY509" fmla="*/ 2187540 h 3370881"/>
                          <a:gd name="connsiteX510" fmla="*/ 210670 w 2657256"/>
                          <a:gd name="connsiteY510" fmla="*/ 2174093 h 3370881"/>
                          <a:gd name="connsiteX511" fmla="*/ 219635 w 2657256"/>
                          <a:gd name="connsiteY511" fmla="*/ 2115823 h 3370881"/>
                          <a:gd name="connsiteX512" fmla="*/ 210670 w 2657256"/>
                          <a:gd name="connsiteY512" fmla="*/ 1958940 h 3370881"/>
                          <a:gd name="connsiteX513" fmla="*/ 192741 w 2657256"/>
                          <a:gd name="connsiteY513" fmla="*/ 1923081 h 3370881"/>
                          <a:gd name="connsiteX514" fmla="*/ 179294 w 2657256"/>
                          <a:gd name="connsiteY514" fmla="*/ 1891705 h 3370881"/>
                          <a:gd name="connsiteX515" fmla="*/ 165847 w 2657256"/>
                          <a:gd name="connsiteY515" fmla="*/ 1864811 h 3370881"/>
                          <a:gd name="connsiteX516" fmla="*/ 152400 w 2657256"/>
                          <a:gd name="connsiteY516" fmla="*/ 1833434 h 3370881"/>
                          <a:gd name="connsiteX517" fmla="*/ 143435 w 2657256"/>
                          <a:gd name="connsiteY517" fmla="*/ 1819987 h 3370881"/>
                          <a:gd name="connsiteX518" fmla="*/ 107576 w 2657256"/>
                          <a:gd name="connsiteY518" fmla="*/ 1784129 h 3370881"/>
                          <a:gd name="connsiteX519" fmla="*/ 94129 w 2657256"/>
                          <a:gd name="connsiteY519" fmla="*/ 1779646 h 3370881"/>
                          <a:gd name="connsiteX520" fmla="*/ 71718 w 2657256"/>
                          <a:gd name="connsiteY520" fmla="*/ 1770681 h 3370881"/>
                          <a:gd name="connsiteX521" fmla="*/ 58270 w 2657256"/>
                          <a:gd name="connsiteY521" fmla="*/ 1761717 h 3370881"/>
                          <a:gd name="connsiteX522" fmla="*/ 26894 w 2657256"/>
                          <a:gd name="connsiteY522" fmla="*/ 1730340 h 3370881"/>
                          <a:gd name="connsiteX523" fmla="*/ 0 w 2657256"/>
                          <a:gd name="connsiteY523" fmla="*/ 1707929 h 3370881"/>
                          <a:gd name="connsiteX0" fmla="*/ 0 w 2657256"/>
                          <a:gd name="connsiteY0" fmla="*/ 1707929 h 3370881"/>
                          <a:gd name="connsiteX1" fmla="*/ 22412 w 2657256"/>
                          <a:gd name="connsiteY1" fmla="*/ 1698964 h 3370881"/>
                          <a:gd name="connsiteX2" fmla="*/ 31376 w 2657256"/>
                          <a:gd name="connsiteY2" fmla="*/ 1681034 h 3370881"/>
                          <a:gd name="connsiteX3" fmla="*/ 44823 w 2657256"/>
                          <a:gd name="connsiteY3" fmla="*/ 1672070 h 3370881"/>
                          <a:gd name="connsiteX4" fmla="*/ 58270 w 2657256"/>
                          <a:gd name="connsiteY4" fmla="*/ 1654140 h 3370881"/>
                          <a:gd name="connsiteX5" fmla="*/ 76200 w 2657256"/>
                          <a:gd name="connsiteY5" fmla="*/ 1645176 h 3370881"/>
                          <a:gd name="connsiteX6" fmla="*/ 98612 w 2657256"/>
                          <a:gd name="connsiteY6" fmla="*/ 1636211 h 3370881"/>
                          <a:gd name="connsiteX7" fmla="*/ 125506 w 2657256"/>
                          <a:gd name="connsiteY7" fmla="*/ 1627246 h 3370881"/>
                          <a:gd name="connsiteX8" fmla="*/ 152400 w 2657256"/>
                          <a:gd name="connsiteY8" fmla="*/ 1609317 h 3370881"/>
                          <a:gd name="connsiteX9" fmla="*/ 170329 w 2657256"/>
                          <a:gd name="connsiteY9" fmla="*/ 1600352 h 3370881"/>
                          <a:gd name="connsiteX10" fmla="*/ 188259 w 2657256"/>
                          <a:gd name="connsiteY10" fmla="*/ 1582423 h 3370881"/>
                          <a:gd name="connsiteX11" fmla="*/ 228600 w 2657256"/>
                          <a:gd name="connsiteY11" fmla="*/ 1564493 h 3370881"/>
                          <a:gd name="connsiteX12" fmla="*/ 255494 w 2657256"/>
                          <a:gd name="connsiteY12" fmla="*/ 1546564 h 3370881"/>
                          <a:gd name="connsiteX13" fmla="*/ 300318 w 2657256"/>
                          <a:gd name="connsiteY13" fmla="*/ 1524152 h 3370881"/>
                          <a:gd name="connsiteX14" fmla="*/ 313765 w 2657256"/>
                          <a:gd name="connsiteY14" fmla="*/ 1515187 h 3370881"/>
                          <a:gd name="connsiteX15" fmla="*/ 340659 w 2657256"/>
                          <a:gd name="connsiteY15" fmla="*/ 1510705 h 3370881"/>
                          <a:gd name="connsiteX16" fmla="*/ 363070 w 2657256"/>
                          <a:gd name="connsiteY16" fmla="*/ 1506223 h 3370881"/>
                          <a:gd name="connsiteX17" fmla="*/ 389965 w 2657256"/>
                          <a:gd name="connsiteY17" fmla="*/ 1501740 h 3370881"/>
                          <a:gd name="connsiteX18" fmla="*/ 425823 w 2657256"/>
                          <a:gd name="connsiteY18" fmla="*/ 1497258 h 3370881"/>
                          <a:gd name="connsiteX19" fmla="*/ 470647 w 2657256"/>
                          <a:gd name="connsiteY19" fmla="*/ 1488293 h 3370881"/>
                          <a:gd name="connsiteX20" fmla="*/ 515470 w 2657256"/>
                          <a:gd name="connsiteY20" fmla="*/ 1479329 h 3370881"/>
                          <a:gd name="connsiteX21" fmla="*/ 528918 w 2657256"/>
                          <a:gd name="connsiteY21" fmla="*/ 1470364 h 3370881"/>
                          <a:gd name="connsiteX22" fmla="*/ 600635 w 2657256"/>
                          <a:gd name="connsiteY22" fmla="*/ 1456917 h 3370881"/>
                          <a:gd name="connsiteX23" fmla="*/ 690282 w 2657256"/>
                          <a:gd name="connsiteY23" fmla="*/ 1447952 h 3370881"/>
                          <a:gd name="connsiteX24" fmla="*/ 793376 w 2657256"/>
                          <a:gd name="connsiteY24" fmla="*/ 1452434 h 3370881"/>
                          <a:gd name="connsiteX25" fmla="*/ 874059 w 2657256"/>
                          <a:gd name="connsiteY25" fmla="*/ 1465881 h 3370881"/>
                          <a:gd name="connsiteX26" fmla="*/ 914400 w 2657256"/>
                          <a:gd name="connsiteY26" fmla="*/ 1470364 h 3370881"/>
                          <a:gd name="connsiteX27" fmla="*/ 1030941 w 2657256"/>
                          <a:gd name="connsiteY27" fmla="*/ 1483811 h 3370881"/>
                          <a:gd name="connsiteX28" fmla="*/ 1151965 w 2657256"/>
                          <a:gd name="connsiteY28" fmla="*/ 1492776 h 3370881"/>
                          <a:gd name="connsiteX29" fmla="*/ 1281953 w 2657256"/>
                          <a:gd name="connsiteY29" fmla="*/ 1501740 h 3370881"/>
                          <a:gd name="connsiteX30" fmla="*/ 1465729 w 2657256"/>
                          <a:gd name="connsiteY30" fmla="*/ 1497258 h 3370881"/>
                          <a:gd name="connsiteX31" fmla="*/ 1510553 w 2657256"/>
                          <a:gd name="connsiteY31" fmla="*/ 1492776 h 3370881"/>
                          <a:gd name="connsiteX32" fmla="*/ 1582270 w 2657256"/>
                          <a:gd name="connsiteY32" fmla="*/ 1461399 h 3370881"/>
                          <a:gd name="connsiteX33" fmla="*/ 1604682 w 2657256"/>
                          <a:gd name="connsiteY33" fmla="*/ 1456917 h 3370881"/>
                          <a:gd name="connsiteX34" fmla="*/ 1622612 w 2657256"/>
                          <a:gd name="connsiteY34" fmla="*/ 1447952 h 3370881"/>
                          <a:gd name="connsiteX35" fmla="*/ 1645023 w 2657256"/>
                          <a:gd name="connsiteY35" fmla="*/ 1438987 h 3370881"/>
                          <a:gd name="connsiteX36" fmla="*/ 1662953 w 2657256"/>
                          <a:gd name="connsiteY36" fmla="*/ 1425540 h 3370881"/>
                          <a:gd name="connsiteX37" fmla="*/ 1698812 w 2657256"/>
                          <a:gd name="connsiteY37" fmla="*/ 1407611 h 3370881"/>
                          <a:gd name="connsiteX38" fmla="*/ 1739153 w 2657256"/>
                          <a:gd name="connsiteY38" fmla="*/ 1380717 h 3370881"/>
                          <a:gd name="connsiteX39" fmla="*/ 1752600 w 2657256"/>
                          <a:gd name="connsiteY39" fmla="*/ 1367270 h 3370881"/>
                          <a:gd name="connsiteX40" fmla="*/ 1775012 w 2657256"/>
                          <a:gd name="connsiteY40" fmla="*/ 1353823 h 3370881"/>
                          <a:gd name="connsiteX41" fmla="*/ 1797423 w 2657256"/>
                          <a:gd name="connsiteY41" fmla="*/ 1335893 h 3370881"/>
                          <a:gd name="connsiteX42" fmla="*/ 1810870 w 2657256"/>
                          <a:gd name="connsiteY42" fmla="*/ 1304517 h 3370881"/>
                          <a:gd name="connsiteX43" fmla="*/ 1815353 w 2657256"/>
                          <a:gd name="connsiteY43" fmla="*/ 1291070 h 3370881"/>
                          <a:gd name="connsiteX44" fmla="*/ 1801906 w 2657256"/>
                          <a:gd name="connsiteY44" fmla="*/ 1138670 h 3370881"/>
                          <a:gd name="connsiteX45" fmla="*/ 1792941 w 2657256"/>
                          <a:gd name="connsiteY45" fmla="*/ 1125223 h 3370881"/>
                          <a:gd name="connsiteX46" fmla="*/ 1757082 w 2657256"/>
                          <a:gd name="connsiteY46" fmla="*/ 1093846 h 3370881"/>
                          <a:gd name="connsiteX47" fmla="*/ 1730188 w 2657256"/>
                          <a:gd name="connsiteY47" fmla="*/ 1066952 h 3370881"/>
                          <a:gd name="connsiteX48" fmla="*/ 1703294 w 2657256"/>
                          <a:gd name="connsiteY48" fmla="*/ 1049023 h 3370881"/>
                          <a:gd name="connsiteX49" fmla="*/ 1622612 w 2657256"/>
                          <a:gd name="connsiteY49" fmla="*/ 1053505 h 3370881"/>
                          <a:gd name="connsiteX50" fmla="*/ 1595718 w 2657256"/>
                          <a:gd name="connsiteY50" fmla="*/ 1062470 h 3370881"/>
                          <a:gd name="connsiteX51" fmla="*/ 1573306 w 2657256"/>
                          <a:gd name="connsiteY51" fmla="*/ 1066952 h 3370881"/>
                          <a:gd name="connsiteX52" fmla="*/ 1453385 w 2657256"/>
                          <a:gd name="connsiteY52" fmla="*/ 1082761 h 3370881"/>
                          <a:gd name="connsiteX53" fmla="*/ 1326776 w 2657256"/>
                          <a:gd name="connsiteY53" fmla="*/ 1062470 h 3370881"/>
                          <a:gd name="connsiteX54" fmla="*/ 1308847 w 2657256"/>
                          <a:gd name="connsiteY54" fmla="*/ 1057987 h 3370881"/>
                          <a:gd name="connsiteX55" fmla="*/ 1277470 w 2657256"/>
                          <a:gd name="connsiteY55" fmla="*/ 1053505 h 3370881"/>
                          <a:gd name="connsiteX56" fmla="*/ 1259541 w 2657256"/>
                          <a:gd name="connsiteY56" fmla="*/ 1049023 h 3370881"/>
                          <a:gd name="connsiteX57" fmla="*/ 1232647 w 2657256"/>
                          <a:gd name="connsiteY57" fmla="*/ 1044540 h 3370881"/>
                          <a:gd name="connsiteX58" fmla="*/ 1053353 w 2657256"/>
                          <a:gd name="connsiteY58" fmla="*/ 1049023 h 3370881"/>
                          <a:gd name="connsiteX59" fmla="*/ 1035423 w 2657256"/>
                          <a:gd name="connsiteY59" fmla="*/ 1053505 h 3370881"/>
                          <a:gd name="connsiteX60" fmla="*/ 1008529 w 2657256"/>
                          <a:gd name="connsiteY60" fmla="*/ 1057987 h 3370881"/>
                          <a:gd name="connsiteX61" fmla="*/ 995082 w 2657256"/>
                          <a:gd name="connsiteY61" fmla="*/ 1062470 h 3370881"/>
                          <a:gd name="connsiteX62" fmla="*/ 945776 w 2657256"/>
                          <a:gd name="connsiteY62" fmla="*/ 1031093 h 3370881"/>
                          <a:gd name="connsiteX63" fmla="*/ 941294 w 2657256"/>
                          <a:gd name="connsiteY63" fmla="*/ 1017646 h 3370881"/>
                          <a:gd name="connsiteX64" fmla="*/ 932329 w 2657256"/>
                          <a:gd name="connsiteY64" fmla="*/ 919034 h 3370881"/>
                          <a:gd name="connsiteX65" fmla="*/ 914400 w 2657256"/>
                          <a:gd name="connsiteY65" fmla="*/ 901105 h 3370881"/>
                          <a:gd name="connsiteX66" fmla="*/ 918882 w 2657256"/>
                          <a:gd name="connsiteY66" fmla="*/ 869729 h 3370881"/>
                          <a:gd name="connsiteX67" fmla="*/ 941294 w 2657256"/>
                          <a:gd name="connsiteY67" fmla="*/ 865246 h 3370881"/>
                          <a:gd name="connsiteX68" fmla="*/ 959223 w 2657256"/>
                          <a:gd name="connsiteY68" fmla="*/ 851799 h 3370881"/>
                          <a:gd name="connsiteX69" fmla="*/ 990600 w 2657256"/>
                          <a:gd name="connsiteY69" fmla="*/ 847317 h 3370881"/>
                          <a:gd name="connsiteX70" fmla="*/ 1129553 w 2657256"/>
                          <a:gd name="connsiteY70" fmla="*/ 838352 h 3370881"/>
                          <a:gd name="connsiteX71" fmla="*/ 1147482 w 2657256"/>
                          <a:gd name="connsiteY71" fmla="*/ 829387 h 3370881"/>
                          <a:gd name="connsiteX72" fmla="*/ 1178859 w 2657256"/>
                          <a:gd name="connsiteY72" fmla="*/ 806976 h 3370881"/>
                          <a:gd name="connsiteX73" fmla="*/ 1192306 w 2657256"/>
                          <a:gd name="connsiteY73" fmla="*/ 793529 h 3370881"/>
                          <a:gd name="connsiteX74" fmla="*/ 1214718 w 2657256"/>
                          <a:gd name="connsiteY74" fmla="*/ 784564 h 3370881"/>
                          <a:gd name="connsiteX75" fmla="*/ 1241612 w 2657256"/>
                          <a:gd name="connsiteY75" fmla="*/ 771117 h 3370881"/>
                          <a:gd name="connsiteX76" fmla="*/ 1277470 w 2657256"/>
                          <a:gd name="connsiteY76" fmla="*/ 753187 h 3370881"/>
                          <a:gd name="connsiteX77" fmla="*/ 1295400 w 2657256"/>
                          <a:gd name="connsiteY77" fmla="*/ 730776 h 3370881"/>
                          <a:gd name="connsiteX78" fmla="*/ 1317812 w 2657256"/>
                          <a:gd name="connsiteY78" fmla="*/ 708364 h 3370881"/>
                          <a:gd name="connsiteX79" fmla="*/ 1353670 w 2657256"/>
                          <a:gd name="connsiteY79" fmla="*/ 663540 h 3370881"/>
                          <a:gd name="connsiteX80" fmla="*/ 1371600 w 2657256"/>
                          <a:gd name="connsiteY80" fmla="*/ 636646 h 3370881"/>
                          <a:gd name="connsiteX81" fmla="*/ 1380565 w 2657256"/>
                          <a:gd name="connsiteY81" fmla="*/ 596305 h 3370881"/>
                          <a:gd name="connsiteX82" fmla="*/ 1385047 w 2657256"/>
                          <a:gd name="connsiteY82" fmla="*/ 582858 h 3370881"/>
                          <a:gd name="connsiteX83" fmla="*/ 1380565 w 2657256"/>
                          <a:gd name="connsiteY83" fmla="*/ 533552 h 3370881"/>
                          <a:gd name="connsiteX84" fmla="*/ 1367118 w 2657256"/>
                          <a:gd name="connsiteY84" fmla="*/ 524587 h 3370881"/>
                          <a:gd name="connsiteX85" fmla="*/ 1349188 w 2657256"/>
                          <a:gd name="connsiteY85" fmla="*/ 520105 h 3370881"/>
                          <a:gd name="connsiteX86" fmla="*/ 1326776 w 2657256"/>
                          <a:gd name="connsiteY86" fmla="*/ 511140 h 3370881"/>
                          <a:gd name="connsiteX87" fmla="*/ 1281953 w 2657256"/>
                          <a:gd name="connsiteY87" fmla="*/ 515623 h 3370881"/>
                          <a:gd name="connsiteX88" fmla="*/ 1250576 w 2657256"/>
                          <a:gd name="connsiteY88" fmla="*/ 529070 h 3370881"/>
                          <a:gd name="connsiteX89" fmla="*/ 1210235 w 2657256"/>
                          <a:gd name="connsiteY89" fmla="*/ 542517 h 3370881"/>
                          <a:gd name="connsiteX90" fmla="*/ 1183341 w 2657256"/>
                          <a:gd name="connsiteY90" fmla="*/ 555964 h 3370881"/>
                          <a:gd name="connsiteX91" fmla="*/ 1160929 w 2657256"/>
                          <a:gd name="connsiteY91" fmla="*/ 569411 h 3370881"/>
                          <a:gd name="connsiteX92" fmla="*/ 1134035 w 2657256"/>
                          <a:gd name="connsiteY92" fmla="*/ 578376 h 3370881"/>
                          <a:gd name="connsiteX93" fmla="*/ 1111623 w 2657256"/>
                          <a:gd name="connsiteY93" fmla="*/ 587340 h 3370881"/>
                          <a:gd name="connsiteX94" fmla="*/ 1084729 w 2657256"/>
                          <a:gd name="connsiteY94" fmla="*/ 596305 h 3370881"/>
                          <a:gd name="connsiteX95" fmla="*/ 986118 w 2657256"/>
                          <a:gd name="connsiteY95" fmla="*/ 591823 h 3370881"/>
                          <a:gd name="connsiteX96" fmla="*/ 927847 w 2657256"/>
                          <a:gd name="connsiteY96" fmla="*/ 578376 h 3370881"/>
                          <a:gd name="connsiteX97" fmla="*/ 896470 w 2657256"/>
                          <a:gd name="connsiteY97" fmla="*/ 555964 h 3370881"/>
                          <a:gd name="connsiteX98" fmla="*/ 883023 w 2657256"/>
                          <a:gd name="connsiteY98" fmla="*/ 546999 h 3370881"/>
                          <a:gd name="connsiteX99" fmla="*/ 865094 w 2657256"/>
                          <a:gd name="connsiteY99" fmla="*/ 497693 h 3370881"/>
                          <a:gd name="connsiteX100" fmla="*/ 869576 w 2657256"/>
                          <a:gd name="connsiteY100" fmla="*/ 403564 h 3370881"/>
                          <a:gd name="connsiteX101" fmla="*/ 874059 w 2657256"/>
                          <a:gd name="connsiteY101" fmla="*/ 385634 h 3370881"/>
                          <a:gd name="connsiteX102" fmla="*/ 883023 w 2657256"/>
                          <a:gd name="connsiteY102" fmla="*/ 372187 h 3370881"/>
                          <a:gd name="connsiteX103" fmla="*/ 909918 w 2657256"/>
                          <a:gd name="connsiteY103" fmla="*/ 363223 h 3370881"/>
                          <a:gd name="connsiteX104" fmla="*/ 914400 w 2657256"/>
                          <a:gd name="connsiteY104" fmla="*/ 385634 h 3370881"/>
                          <a:gd name="connsiteX105" fmla="*/ 909918 w 2657256"/>
                          <a:gd name="connsiteY105" fmla="*/ 408046 h 3370881"/>
                          <a:gd name="connsiteX106" fmla="*/ 900953 w 2657256"/>
                          <a:gd name="connsiteY106" fmla="*/ 466317 h 3370881"/>
                          <a:gd name="connsiteX107" fmla="*/ 905435 w 2657256"/>
                          <a:gd name="connsiteY107" fmla="*/ 515623 h 3370881"/>
                          <a:gd name="connsiteX108" fmla="*/ 932329 w 2657256"/>
                          <a:gd name="connsiteY108" fmla="*/ 551481 h 3370881"/>
                          <a:gd name="connsiteX109" fmla="*/ 954741 w 2657256"/>
                          <a:gd name="connsiteY109" fmla="*/ 560446 h 3370881"/>
                          <a:gd name="connsiteX110" fmla="*/ 972670 w 2657256"/>
                          <a:gd name="connsiteY110" fmla="*/ 569411 h 3370881"/>
                          <a:gd name="connsiteX111" fmla="*/ 1066800 w 2657256"/>
                          <a:gd name="connsiteY111" fmla="*/ 564929 h 3370881"/>
                          <a:gd name="connsiteX112" fmla="*/ 1111623 w 2657256"/>
                          <a:gd name="connsiteY112" fmla="*/ 551481 h 3370881"/>
                          <a:gd name="connsiteX113" fmla="*/ 1129553 w 2657256"/>
                          <a:gd name="connsiteY113" fmla="*/ 538034 h 3370881"/>
                          <a:gd name="connsiteX114" fmla="*/ 1156447 w 2657256"/>
                          <a:gd name="connsiteY114" fmla="*/ 511140 h 3370881"/>
                          <a:gd name="connsiteX115" fmla="*/ 1160929 w 2657256"/>
                          <a:gd name="connsiteY115" fmla="*/ 493211 h 3370881"/>
                          <a:gd name="connsiteX116" fmla="*/ 1178859 w 2657256"/>
                          <a:gd name="connsiteY116" fmla="*/ 331846 h 3370881"/>
                          <a:gd name="connsiteX117" fmla="*/ 1215315 w 2657256"/>
                          <a:gd name="connsiteY117" fmla="*/ 270289 h 3370881"/>
                          <a:gd name="connsiteX118" fmla="*/ 1214718 w 2657256"/>
                          <a:gd name="connsiteY118" fmla="*/ 367705 h 3370881"/>
                          <a:gd name="connsiteX119" fmla="*/ 1201270 w 2657256"/>
                          <a:gd name="connsiteY119" fmla="*/ 412529 h 3370881"/>
                          <a:gd name="connsiteX120" fmla="*/ 1210235 w 2657256"/>
                          <a:gd name="connsiteY120" fmla="*/ 461834 h 3370881"/>
                          <a:gd name="connsiteX121" fmla="*/ 1214718 w 2657256"/>
                          <a:gd name="connsiteY121" fmla="*/ 475281 h 3370881"/>
                          <a:gd name="connsiteX122" fmla="*/ 1228165 w 2657256"/>
                          <a:gd name="connsiteY122" fmla="*/ 484246 h 3370881"/>
                          <a:gd name="connsiteX123" fmla="*/ 1250576 w 2657256"/>
                          <a:gd name="connsiteY123" fmla="*/ 502176 h 3370881"/>
                          <a:gd name="connsiteX124" fmla="*/ 1317812 w 2657256"/>
                          <a:gd name="connsiteY124" fmla="*/ 497693 h 3370881"/>
                          <a:gd name="connsiteX125" fmla="*/ 1353670 w 2657256"/>
                          <a:gd name="connsiteY125" fmla="*/ 488729 h 3370881"/>
                          <a:gd name="connsiteX126" fmla="*/ 1506070 w 2657256"/>
                          <a:gd name="connsiteY126" fmla="*/ 457352 h 3370881"/>
                          <a:gd name="connsiteX127" fmla="*/ 1550894 w 2657256"/>
                          <a:gd name="connsiteY127" fmla="*/ 430458 h 3370881"/>
                          <a:gd name="connsiteX128" fmla="*/ 1564341 w 2657256"/>
                          <a:gd name="connsiteY128" fmla="*/ 417011 h 3370881"/>
                          <a:gd name="connsiteX129" fmla="*/ 1586753 w 2657256"/>
                          <a:gd name="connsiteY129" fmla="*/ 399081 h 3370881"/>
                          <a:gd name="connsiteX130" fmla="*/ 1595718 w 2657256"/>
                          <a:gd name="connsiteY130" fmla="*/ 381152 h 3370881"/>
                          <a:gd name="connsiteX131" fmla="*/ 1600200 w 2657256"/>
                          <a:gd name="connsiteY131" fmla="*/ 363223 h 3370881"/>
                          <a:gd name="connsiteX132" fmla="*/ 1609165 w 2657256"/>
                          <a:gd name="connsiteY132" fmla="*/ 313917 h 3370881"/>
                          <a:gd name="connsiteX133" fmla="*/ 1537447 w 2657256"/>
                          <a:gd name="connsiteY133" fmla="*/ 188411 h 3370881"/>
                          <a:gd name="connsiteX134" fmla="*/ 1613647 w 2657256"/>
                          <a:gd name="connsiteY134" fmla="*/ 399081 h 3370881"/>
                          <a:gd name="connsiteX135" fmla="*/ 1627094 w 2657256"/>
                          <a:gd name="connsiteY135" fmla="*/ 417011 h 3370881"/>
                          <a:gd name="connsiteX136" fmla="*/ 1658470 w 2657256"/>
                          <a:gd name="connsiteY136" fmla="*/ 412529 h 3370881"/>
                          <a:gd name="connsiteX137" fmla="*/ 1685365 w 2657256"/>
                          <a:gd name="connsiteY137" fmla="*/ 390117 h 3370881"/>
                          <a:gd name="connsiteX138" fmla="*/ 1694329 w 2657256"/>
                          <a:gd name="connsiteY138" fmla="*/ 376670 h 3370881"/>
                          <a:gd name="connsiteX139" fmla="*/ 1734670 w 2657256"/>
                          <a:gd name="connsiteY139" fmla="*/ 354258 h 3370881"/>
                          <a:gd name="connsiteX140" fmla="*/ 1743635 w 2657256"/>
                          <a:gd name="connsiteY140" fmla="*/ 340811 h 3370881"/>
                          <a:gd name="connsiteX141" fmla="*/ 1757082 w 2657256"/>
                          <a:gd name="connsiteY141" fmla="*/ 336329 h 3370881"/>
                          <a:gd name="connsiteX142" fmla="*/ 1808984 w 2657256"/>
                          <a:gd name="connsiteY142" fmla="*/ 249641 h 3370881"/>
                          <a:gd name="connsiteX143" fmla="*/ 1899621 w 2657256"/>
                          <a:gd name="connsiteY143" fmla="*/ 211719 h 3370881"/>
                          <a:gd name="connsiteX144" fmla="*/ 1808984 w 2657256"/>
                          <a:gd name="connsiteY144" fmla="*/ 178521 h 3370881"/>
                          <a:gd name="connsiteX145" fmla="*/ 1772023 w 2657256"/>
                          <a:gd name="connsiteY145" fmla="*/ 77249 h 3370881"/>
                          <a:gd name="connsiteX146" fmla="*/ 1900425 w 2657256"/>
                          <a:gd name="connsiteY146" fmla="*/ 214081 h 3370881"/>
                          <a:gd name="connsiteX147" fmla="*/ 1874221 w 2657256"/>
                          <a:gd name="connsiteY147" fmla="*/ 318698 h 3370881"/>
                          <a:gd name="connsiteX148" fmla="*/ 1788459 w 2657256"/>
                          <a:gd name="connsiteY148" fmla="*/ 367705 h 3370881"/>
                          <a:gd name="connsiteX149" fmla="*/ 1761565 w 2657256"/>
                          <a:gd name="connsiteY149" fmla="*/ 390117 h 3370881"/>
                          <a:gd name="connsiteX150" fmla="*/ 1783976 w 2657256"/>
                          <a:gd name="connsiteY150" fmla="*/ 399081 h 3370881"/>
                          <a:gd name="connsiteX151" fmla="*/ 1878106 w 2657256"/>
                          <a:gd name="connsiteY151" fmla="*/ 390117 h 3370881"/>
                          <a:gd name="connsiteX152" fmla="*/ 1891553 w 2657256"/>
                          <a:gd name="connsiteY152" fmla="*/ 381152 h 3370881"/>
                          <a:gd name="connsiteX153" fmla="*/ 1918447 w 2657256"/>
                          <a:gd name="connsiteY153" fmla="*/ 372187 h 3370881"/>
                          <a:gd name="connsiteX154" fmla="*/ 1940859 w 2657256"/>
                          <a:gd name="connsiteY154" fmla="*/ 358740 h 3370881"/>
                          <a:gd name="connsiteX155" fmla="*/ 1954306 w 2657256"/>
                          <a:gd name="connsiteY155" fmla="*/ 354258 h 3370881"/>
                          <a:gd name="connsiteX156" fmla="*/ 2083304 w 2657256"/>
                          <a:gd name="connsiteY156" fmla="*/ 290281 h 3370881"/>
                          <a:gd name="connsiteX157" fmla="*/ 2166172 w 2657256"/>
                          <a:gd name="connsiteY157" fmla="*/ 215604 h 3370881"/>
                          <a:gd name="connsiteX158" fmla="*/ 2069054 w 2657256"/>
                          <a:gd name="connsiteY158" fmla="*/ 40493 h 3370881"/>
                          <a:gd name="connsiteX159" fmla="*/ 2078225 w 2657256"/>
                          <a:gd name="connsiteY159" fmla="*/ 188681 h 3370881"/>
                          <a:gd name="connsiteX160" fmla="*/ 1999129 w 2657256"/>
                          <a:gd name="connsiteY160" fmla="*/ 358740 h 3370881"/>
                          <a:gd name="connsiteX161" fmla="*/ 1994647 w 2657256"/>
                          <a:gd name="connsiteY161" fmla="*/ 372187 h 3370881"/>
                          <a:gd name="connsiteX162" fmla="*/ 2039470 w 2657256"/>
                          <a:gd name="connsiteY162" fmla="*/ 390117 h 3370881"/>
                          <a:gd name="connsiteX163" fmla="*/ 2115670 w 2657256"/>
                          <a:gd name="connsiteY163" fmla="*/ 390117 h 3370881"/>
                          <a:gd name="connsiteX164" fmla="*/ 2160494 w 2657256"/>
                          <a:gd name="connsiteY164" fmla="*/ 376670 h 3370881"/>
                          <a:gd name="connsiteX165" fmla="*/ 2191870 w 2657256"/>
                          <a:gd name="connsiteY165" fmla="*/ 363223 h 3370881"/>
                          <a:gd name="connsiteX166" fmla="*/ 2205318 w 2657256"/>
                          <a:gd name="connsiteY166" fmla="*/ 358740 h 3370881"/>
                          <a:gd name="connsiteX167" fmla="*/ 2232212 w 2657256"/>
                          <a:gd name="connsiteY167" fmla="*/ 340811 h 3370881"/>
                          <a:gd name="connsiteX168" fmla="*/ 2312894 w 2657256"/>
                          <a:gd name="connsiteY168" fmla="*/ 183929 h 3370881"/>
                          <a:gd name="connsiteX169" fmla="*/ 2339788 w 2657256"/>
                          <a:gd name="connsiteY169" fmla="*/ 151 h 3370881"/>
                          <a:gd name="connsiteX170" fmla="*/ 2357718 w 2657256"/>
                          <a:gd name="connsiteY170" fmla="*/ 215305 h 3370881"/>
                          <a:gd name="connsiteX171" fmla="*/ 2254623 w 2657256"/>
                          <a:gd name="connsiteY171" fmla="*/ 376670 h 3370881"/>
                          <a:gd name="connsiteX172" fmla="*/ 2245659 w 2657256"/>
                          <a:gd name="connsiteY172" fmla="*/ 390117 h 3370881"/>
                          <a:gd name="connsiteX173" fmla="*/ 2254623 w 2657256"/>
                          <a:gd name="connsiteY173" fmla="*/ 403564 h 3370881"/>
                          <a:gd name="connsiteX174" fmla="*/ 2353235 w 2657256"/>
                          <a:gd name="connsiteY174" fmla="*/ 399081 h 3370881"/>
                          <a:gd name="connsiteX175" fmla="*/ 2366682 w 2657256"/>
                          <a:gd name="connsiteY175" fmla="*/ 394599 h 3370881"/>
                          <a:gd name="connsiteX176" fmla="*/ 2389094 w 2657256"/>
                          <a:gd name="connsiteY176" fmla="*/ 390117 h 3370881"/>
                          <a:gd name="connsiteX177" fmla="*/ 2424953 w 2657256"/>
                          <a:gd name="connsiteY177" fmla="*/ 367705 h 3370881"/>
                          <a:gd name="connsiteX178" fmla="*/ 2528047 w 2657256"/>
                          <a:gd name="connsiteY178" fmla="*/ 292700 h 3370881"/>
                          <a:gd name="connsiteX179" fmla="*/ 2541495 w 2657256"/>
                          <a:gd name="connsiteY179" fmla="*/ 62906 h 3370881"/>
                          <a:gd name="connsiteX180" fmla="*/ 2591304 w 2657256"/>
                          <a:gd name="connsiteY180" fmla="*/ 214081 h 3370881"/>
                          <a:gd name="connsiteX181" fmla="*/ 2612315 w 2657256"/>
                          <a:gd name="connsiteY181" fmla="*/ 290907 h 3370881"/>
                          <a:gd name="connsiteX182" fmla="*/ 2650863 w 2657256"/>
                          <a:gd name="connsiteY182" fmla="*/ 344994 h 3370881"/>
                          <a:gd name="connsiteX183" fmla="*/ 2465294 w 2657256"/>
                          <a:gd name="connsiteY183" fmla="*/ 399081 h 3370881"/>
                          <a:gd name="connsiteX184" fmla="*/ 2442882 w 2657256"/>
                          <a:gd name="connsiteY184" fmla="*/ 403564 h 3370881"/>
                          <a:gd name="connsiteX185" fmla="*/ 2398059 w 2657256"/>
                          <a:gd name="connsiteY185" fmla="*/ 417011 h 3370881"/>
                          <a:gd name="connsiteX186" fmla="*/ 2375647 w 2657256"/>
                          <a:gd name="connsiteY186" fmla="*/ 425976 h 3370881"/>
                          <a:gd name="connsiteX187" fmla="*/ 2357718 w 2657256"/>
                          <a:gd name="connsiteY187" fmla="*/ 430458 h 3370881"/>
                          <a:gd name="connsiteX188" fmla="*/ 2344270 w 2657256"/>
                          <a:gd name="connsiteY188" fmla="*/ 461834 h 3370881"/>
                          <a:gd name="connsiteX189" fmla="*/ 2353235 w 2657256"/>
                          <a:gd name="connsiteY189" fmla="*/ 502176 h 3370881"/>
                          <a:gd name="connsiteX190" fmla="*/ 2362200 w 2657256"/>
                          <a:gd name="connsiteY190" fmla="*/ 515623 h 3370881"/>
                          <a:gd name="connsiteX191" fmla="*/ 2344270 w 2657256"/>
                          <a:gd name="connsiteY191" fmla="*/ 587340 h 3370881"/>
                          <a:gd name="connsiteX192" fmla="*/ 2321859 w 2657256"/>
                          <a:gd name="connsiteY192" fmla="*/ 614234 h 3370881"/>
                          <a:gd name="connsiteX193" fmla="*/ 2308412 w 2657256"/>
                          <a:gd name="connsiteY193" fmla="*/ 636646 h 3370881"/>
                          <a:gd name="connsiteX194" fmla="*/ 2281518 w 2657256"/>
                          <a:gd name="connsiteY194" fmla="*/ 641129 h 3370881"/>
                          <a:gd name="connsiteX195" fmla="*/ 2259106 w 2657256"/>
                          <a:gd name="connsiteY195" fmla="*/ 636646 h 3370881"/>
                          <a:gd name="connsiteX196" fmla="*/ 2277035 w 2657256"/>
                          <a:gd name="connsiteY196" fmla="*/ 578376 h 3370881"/>
                          <a:gd name="connsiteX197" fmla="*/ 2290482 w 2657256"/>
                          <a:gd name="connsiteY197" fmla="*/ 542517 h 3370881"/>
                          <a:gd name="connsiteX198" fmla="*/ 2286000 w 2657256"/>
                          <a:gd name="connsiteY198" fmla="*/ 506658 h 3370881"/>
                          <a:gd name="connsiteX199" fmla="*/ 2245659 w 2657256"/>
                          <a:gd name="connsiteY199" fmla="*/ 448387 h 3370881"/>
                          <a:gd name="connsiteX200" fmla="*/ 2200835 w 2657256"/>
                          <a:gd name="connsiteY200" fmla="*/ 430458 h 3370881"/>
                          <a:gd name="connsiteX201" fmla="*/ 2169459 w 2657256"/>
                          <a:gd name="connsiteY201" fmla="*/ 425976 h 3370881"/>
                          <a:gd name="connsiteX202" fmla="*/ 2102223 w 2657256"/>
                          <a:gd name="connsiteY202" fmla="*/ 430458 h 3370881"/>
                          <a:gd name="connsiteX203" fmla="*/ 2084294 w 2657256"/>
                          <a:gd name="connsiteY203" fmla="*/ 439423 h 3370881"/>
                          <a:gd name="connsiteX204" fmla="*/ 2070847 w 2657256"/>
                          <a:gd name="connsiteY204" fmla="*/ 443905 h 3370881"/>
                          <a:gd name="connsiteX205" fmla="*/ 2061882 w 2657256"/>
                          <a:gd name="connsiteY205" fmla="*/ 461834 h 3370881"/>
                          <a:gd name="connsiteX206" fmla="*/ 2034988 w 2657256"/>
                          <a:gd name="connsiteY206" fmla="*/ 475281 h 3370881"/>
                          <a:gd name="connsiteX207" fmla="*/ 1783976 w 2657256"/>
                          <a:gd name="connsiteY207" fmla="*/ 479764 h 3370881"/>
                          <a:gd name="connsiteX208" fmla="*/ 1766047 w 2657256"/>
                          <a:gd name="connsiteY208" fmla="*/ 488729 h 3370881"/>
                          <a:gd name="connsiteX209" fmla="*/ 1703294 w 2657256"/>
                          <a:gd name="connsiteY209" fmla="*/ 506658 h 3370881"/>
                          <a:gd name="connsiteX210" fmla="*/ 1689847 w 2657256"/>
                          <a:gd name="connsiteY210" fmla="*/ 511140 h 3370881"/>
                          <a:gd name="connsiteX211" fmla="*/ 1676400 w 2657256"/>
                          <a:gd name="connsiteY211" fmla="*/ 520105 h 3370881"/>
                          <a:gd name="connsiteX212" fmla="*/ 1649506 w 2657256"/>
                          <a:gd name="connsiteY212" fmla="*/ 529070 h 3370881"/>
                          <a:gd name="connsiteX213" fmla="*/ 1636059 w 2657256"/>
                          <a:gd name="connsiteY213" fmla="*/ 538034 h 3370881"/>
                          <a:gd name="connsiteX214" fmla="*/ 1622612 w 2657256"/>
                          <a:gd name="connsiteY214" fmla="*/ 551481 h 3370881"/>
                          <a:gd name="connsiteX215" fmla="*/ 1609165 w 2657256"/>
                          <a:gd name="connsiteY215" fmla="*/ 555964 h 3370881"/>
                          <a:gd name="connsiteX216" fmla="*/ 1577788 w 2657256"/>
                          <a:gd name="connsiteY216" fmla="*/ 587340 h 3370881"/>
                          <a:gd name="connsiteX217" fmla="*/ 1568823 w 2657256"/>
                          <a:gd name="connsiteY217" fmla="*/ 600787 h 3370881"/>
                          <a:gd name="connsiteX218" fmla="*/ 1555376 w 2657256"/>
                          <a:gd name="connsiteY218" fmla="*/ 614234 h 3370881"/>
                          <a:gd name="connsiteX219" fmla="*/ 1524000 w 2657256"/>
                          <a:gd name="connsiteY219" fmla="*/ 654576 h 3370881"/>
                          <a:gd name="connsiteX220" fmla="*/ 1519518 w 2657256"/>
                          <a:gd name="connsiteY220" fmla="*/ 668023 h 3370881"/>
                          <a:gd name="connsiteX221" fmla="*/ 1528482 w 2657256"/>
                          <a:gd name="connsiteY221" fmla="*/ 708364 h 3370881"/>
                          <a:gd name="connsiteX222" fmla="*/ 1537447 w 2657256"/>
                          <a:gd name="connsiteY222" fmla="*/ 721811 h 3370881"/>
                          <a:gd name="connsiteX223" fmla="*/ 1568823 w 2657256"/>
                          <a:gd name="connsiteY223" fmla="*/ 712846 h 3370881"/>
                          <a:gd name="connsiteX224" fmla="*/ 1600200 w 2657256"/>
                          <a:gd name="connsiteY224" fmla="*/ 712846 h 3370881"/>
                          <a:gd name="connsiteX225" fmla="*/ 1631576 w 2657256"/>
                          <a:gd name="connsiteY225" fmla="*/ 690434 h 3370881"/>
                          <a:gd name="connsiteX226" fmla="*/ 1645023 w 2657256"/>
                          <a:gd name="connsiteY226" fmla="*/ 676987 h 3370881"/>
                          <a:gd name="connsiteX227" fmla="*/ 1685365 w 2657256"/>
                          <a:gd name="connsiteY227" fmla="*/ 645611 h 3370881"/>
                          <a:gd name="connsiteX228" fmla="*/ 1716741 w 2657256"/>
                          <a:gd name="connsiteY228" fmla="*/ 614234 h 3370881"/>
                          <a:gd name="connsiteX229" fmla="*/ 1748118 w 2657256"/>
                          <a:gd name="connsiteY229" fmla="*/ 596305 h 3370881"/>
                          <a:gd name="connsiteX230" fmla="*/ 1761565 w 2657256"/>
                          <a:gd name="connsiteY230" fmla="*/ 591823 h 3370881"/>
                          <a:gd name="connsiteX231" fmla="*/ 1779494 w 2657256"/>
                          <a:gd name="connsiteY231" fmla="*/ 582858 h 3370881"/>
                          <a:gd name="connsiteX232" fmla="*/ 1815353 w 2657256"/>
                          <a:gd name="connsiteY232" fmla="*/ 573893 h 3370881"/>
                          <a:gd name="connsiteX233" fmla="*/ 2030506 w 2657256"/>
                          <a:gd name="connsiteY233" fmla="*/ 578376 h 3370881"/>
                          <a:gd name="connsiteX234" fmla="*/ 2017059 w 2657256"/>
                          <a:gd name="connsiteY234" fmla="*/ 600787 h 3370881"/>
                          <a:gd name="connsiteX235" fmla="*/ 1981200 w 2657256"/>
                          <a:gd name="connsiteY235" fmla="*/ 636646 h 3370881"/>
                          <a:gd name="connsiteX236" fmla="*/ 1967753 w 2657256"/>
                          <a:gd name="connsiteY236" fmla="*/ 650093 h 3370881"/>
                          <a:gd name="connsiteX237" fmla="*/ 1936376 w 2657256"/>
                          <a:gd name="connsiteY237" fmla="*/ 690434 h 3370881"/>
                          <a:gd name="connsiteX238" fmla="*/ 1905000 w 2657256"/>
                          <a:gd name="connsiteY238" fmla="*/ 717329 h 3370881"/>
                          <a:gd name="connsiteX239" fmla="*/ 1860176 w 2657256"/>
                          <a:gd name="connsiteY239" fmla="*/ 735258 h 3370881"/>
                          <a:gd name="connsiteX240" fmla="*/ 1788459 w 2657256"/>
                          <a:gd name="connsiteY240" fmla="*/ 744223 h 3370881"/>
                          <a:gd name="connsiteX241" fmla="*/ 1846729 w 2657256"/>
                          <a:gd name="connsiteY241" fmla="*/ 802493 h 3370881"/>
                          <a:gd name="connsiteX242" fmla="*/ 1913965 w 2657256"/>
                          <a:gd name="connsiteY242" fmla="*/ 829387 h 3370881"/>
                          <a:gd name="connsiteX243" fmla="*/ 1922929 w 2657256"/>
                          <a:gd name="connsiteY243" fmla="*/ 842834 h 3370881"/>
                          <a:gd name="connsiteX244" fmla="*/ 1967753 w 2657256"/>
                          <a:gd name="connsiteY244" fmla="*/ 883176 h 3370881"/>
                          <a:gd name="connsiteX245" fmla="*/ 1981200 w 2657256"/>
                          <a:gd name="connsiteY245" fmla="*/ 896623 h 3370881"/>
                          <a:gd name="connsiteX246" fmla="*/ 1994647 w 2657256"/>
                          <a:gd name="connsiteY246" fmla="*/ 905587 h 3370881"/>
                          <a:gd name="connsiteX247" fmla="*/ 2021541 w 2657256"/>
                          <a:gd name="connsiteY247" fmla="*/ 927999 h 3370881"/>
                          <a:gd name="connsiteX248" fmla="*/ 2030506 w 2657256"/>
                          <a:gd name="connsiteY248" fmla="*/ 941446 h 3370881"/>
                          <a:gd name="connsiteX249" fmla="*/ 2057400 w 2657256"/>
                          <a:gd name="connsiteY249" fmla="*/ 968340 h 3370881"/>
                          <a:gd name="connsiteX250" fmla="*/ 2088776 w 2657256"/>
                          <a:gd name="connsiteY250" fmla="*/ 1013164 h 3370881"/>
                          <a:gd name="connsiteX251" fmla="*/ 2115670 w 2657256"/>
                          <a:gd name="connsiteY251" fmla="*/ 1057987 h 3370881"/>
                          <a:gd name="connsiteX252" fmla="*/ 2120153 w 2657256"/>
                          <a:gd name="connsiteY252" fmla="*/ 1089364 h 3370881"/>
                          <a:gd name="connsiteX253" fmla="*/ 2138082 w 2657256"/>
                          <a:gd name="connsiteY253" fmla="*/ 1143152 h 3370881"/>
                          <a:gd name="connsiteX254" fmla="*/ 2147047 w 2657256"/>
                          <a:gd name="connsiteY254" fmla="*/ 1196940 h 3370881"/>
                          <a:gd name="connsiteX255" fmla="*/ 2151529 w 2657256"/>
                          <a:gd name="connsiteY255" fmla="*/ 1210387 h 3370881"/>
                          <a:gd name="connsiteX256" fmla="*/ 2156012 w 2657256"/>
                          <a:gd name="connsiteY256" fmla="*/ 1228317 h 3370881"/>
                          <a:gd name="connsiteX257" fmla="*/ 2173941 w 2657256"/>
                          <a:gd name="connsiteY257" fmla="*/ 1295552 h 3370881"/>
                          <a:gd name="connsiteX258" fmla="*/ 2182906 w 2657256"/>
                          <a:gd name="connsiteY258" fmla="*/ 1313481 h 3370881"/>
                          <a:gd name="connsiteX259" fmla="*/ 2187388 w 2657256"/>
                          <a:gd name="connsiteY259" fmla="*/ 1331411 h 3370881"/>
                          <a:gd name="connsiteX260" fmla="*/ 2214282 w 2657256"/>
                          <a:gd name="connsiteY260" fmla="*/ 1385199 h 3370881"/>
                          <a:gd name="connsiteX261" fmla="*/ 2218765 w 2657256"/>
                          <a:gd name="connsiteY261" fmla="*/ 1403129 h 3370881"/>
                          <a:gd name="connsiteX262" fmla="*/ 2223247 w 2657256"/>
                          <a:gd name="connsiteY262" fmla="*/ 1430023 h 3370881"/>
                          <a:gd name="connsiteX263" fmla="*/ 2236694 w 2657256"/>
                          <a:gd name="connsiteY263" fmla="*/ 1456917 h 3370881"/>
                          <a:gd name="connsiteX264" fmla="*/ 2241176 w 2657256"/>
                          <a:gd name="connsiteY264" fmla="*/ 1577940 h 3370881"/>
                          <a:gd name="connsiteX265" fmla="*/ 2245659 w 2657256"/>
                          <a:gd name="connsiteY265" fmla="*/ 1595870 h 3370881"/>
                          <a:gd name="connsiteX266" fmla="*/ 2236694 w 2657256"/>
                          <a:gd name="connsiteY266" fmla="*/ 1694481 h 3370881"/>
                          <a:gd name="connsiteX267" fmla="*/ 2227729 w 2657256"/>
                          <a:gd name="connsiteY267" fmla="*/ 1716893 h 3370881"/>
                          <a:gd name="connsiteX268" fmla="*/ 2223247 w 2657256"/>
                          <a:gd name="connsiteY268" fmla="*/ 1730340 h 3370881"/>
                          <a:gd name="connsiteX269" fmla="*/ 2200835 w 2657256"/>
                          <a:gd name="connsiteY269" fmla="*/ 1788611 h 3370881"/>
                          <a:gd name="connsiteX270" fmla="*/ 2191870 w 2657256"/>
                          <a:gd name="connsiteY270" fmla="*/ 1811023 h 3370881"/>
                          <a:gd name="connsiteX271" fmla="*/ 2187388 w 2657256"/>
                          <a:gd name="connsiteY271" fmla="*/ 1824470 h 3370881"/>
                          <a:gd name="connsiteX272" fmla="*/ 2169459 w 2657256"/>
                          <a:gd name="connsiteY272" fmla="*/ 1869293 h 3370881"/>
                          <a:gd name="connsiteX273" fmla="*/ 2164976 w 2657256"/>
                          <a:gd name="connsiteY273" fmla="*/ 1882740 h 3370881"/>
                          <a:gd name="connsiteX274" fmla="*/ 2156012 w 2657256"/>
                          <a:gd name="connsiteY274" fmla="*/ 1927564 h 3370881"/>
                          <a:gd name="connsiteX275" fmla="*/ 2173941 w 2657256"/>
                          <a:gd name="connsiteY275" fmla="*/ 1945493 h 3370881"/>
                          <a:gd name="connsiteX276" fmla="*/ 2196353 w 2657256"/>
                          <a:gd name="connsiteY276" fmla="*/ 1958940 h 3370881"/>
                          <a:gd name="connsiteX277" fmla="*/ 2241176 w 2657256"/>
                          <a:gd name="connsiteY277" fmla="*/ 2012729 h 3370881"/>
                          <a:gd name="connsiteX278" fmla="*/ 2263588 w 2657256"/>
                          <a:gd name="connsiteY278" fmla="*/ 2057552 h 3370881"/>
                          <a:gd name="connsiteX279" fmla="*/ 2286000 w 2657256"/>
                          <a:gd name="connsiteY279" fmla="*/ 2084446 h 3370881"/>
                          <a:gd name="connsiteX280" fmla="*/ 2299447 w 2657256"/>
                          <a:gd name="connsiteY280" fmla="*/ 2124787 h 3370881"/>
                          <a:gd name="connsiteX281" fmla="*/ 2321859 w 2657256"/>
                          <a:gd name="connsiteY281" fmla="*/ 2151681 h 3370881"/>
                          <a:gd name="connsiteX282" fmla="*/ 2344270 w 2657256"/>
                          <a:gd name="connsiteY282" fmla="*/ 2205470 h 3370881"/>
                          <a:gd name="connsiteX283" fmla="*/ 2348753 w 2657256"/>
                          <a:gd name="connsiteY283" fmla="*/ 2223399 h 3370881"/>
                          <a:gd name="connsiteX284" fmla="*/ 2366682 w 2657256"/>
                          <a:gd name="connsiteY284" fmla="*/ 2263740 h 3370881"/>
                          <a:gd name="connsiteX285" fmla="*/ 2375647 w 2657256"/>
                          <a:gd name="connsiteY285" fmla="*/ 2286152 h 3370881"/>
                          <a:gd name="connsiteX286" fmla="*/ 2380129 w 2657256"/>
                          <a:gd name="connsiteY286" fmla="*/ 2308564 h 3370881"/>
                          <a:gd name="connsiteX287" fmla="*/ 2389094 w 2657256"/>
                          <a:gd name="connsiteY287" fmla="*/ 2335458 h 3370881"/>
                          <a:gd name="connsiteX288" fmla="*/ 2393576 w 2657256"/>
                          <a:gd name="connsiteY288" fmla="*/ 2380281 h 3370881"/>
                          <a:gd name="connsiteX289" fmla="*/ 2398059 w 2657256"/>
                          <a:gd name="connsiteY289" fmla="*/ 2393729 h 3370881"/>
                          <a:gd name="connsiteX290" fmla="*/ 2402541 w 2657256"/>
                          <a:gd name="connsiteY290" fmla="*/ 2447517 h 3370881"/>
                          <a:gd name="connsiteX291" fmla="*/ 2407023 w 2657256"/>
                          <a:gd name="connsiteY291" fmla="*/ 2564058 h 3370881"/>
                          <a:gd name="connsiteX292" fmla="*/ 2389094 w 2657256"/>
                          <a:gd name="connsiteY292" fmla="*/ 2837481 h 3370881"/>
                          <a:gd name="connsiteX293" fmla="*/ 2380129 w 2657256"/>
                          <a:gd name="connsiteY293" fmla="*/ 2859893 h 3370881"/>
                          <a:gd name="connsiteX294" fmla="*/ 2357718 w 2657256"/>
                          <a:gd name="connsiteY294" fmla="*/ 2913681 h 3370881"/>
                          <a:gd name="connsiteX295" fmla="*/ 2348753 w 2657256"/>
                          <a:gd name="connsiteY295" fmla="*/ 2936093 h 3370881"/>
                          <a:gd name="connsiteX296" fmla="*/ 2339788 w 2657256"/>
                          <a:gd name="connsiteY296" fmla="*/ 2971952 h 3370881"/>
                          <a:gd name="connsiteX297" fmla="*/ 2326341 w 2657256"/>
                          <a:gd name="connsiteY297" fmla="*/ 2994364 h 3370881"/>
                          <a:gd name="connsiteX298" fmla="*/ 2317376 w 2657256"/>
                          <a:gd name="connsiteY298" fmla="*/ 3025740 h 3370881"/>
                          <a:gd name="connsiteX299" fmla="*/ 2303929 w 2657256"/>
                          <a:gd name="connsiteY299" fmla="*/ 3048152 h 3370881"/>
                          <a:gd name="connsiteX300" fmla="*/ 2290482 w 2657256"/>
                          <a:gd name="connsiteY300" fmla="*/ 3079529 h 3370881"/>
                          <a:gd name="connsiteX301" fmla="*/ 2272553 w 2657256"/>
                          <a:gd name="connsiteY301" fmla="*/ 3084011 h 3370881"/>
                          <a:gd name="connsiteX302" fmla="*/ 2259106 w 2657256"/>
                          <a:gd name="connsiteY302" fmla="*/ 3088493 h 3370881"/>
                          <a:gd name="connsiteX303" fmla="*/ 2241176 w 2657256"/>
                          <a:gd name="connsiteY303" fmla="*/ 3092976 h 3370881"/>
                          <a:gd name="connsiteX304" fmla="*/ 2209800 w 2657256"/>
                          <a:gd name="connsiteY304" fmla="*/ 3101940 h 3370881"/>
                          <a:gd name="connsiteX305" fmla="*/ 2205318 w 2657256"/>
                          <a:gd name="connsiteY305" fmla="*/ 3039187 h 3370881"/>
                          <a:gd name="connsiteX306" fmla="*/ 2218765 w 2657256"/>
                          <a:gd name="connsiteY306" fmla="*/ 3021258 h 3370881"/>
                          <a:gd name="connsiteX307" fmla="*/ 2245659 w 2657256"/>
                          <a:gd name="connsiteY307" fmla="*/ 2971952 h 3370881"/>
                          <a:gd name="connsiteX308" fmla="*/ 2268070 w 2657256"/>
                          <a:gd name="connsiteY308" fmla="*/ 2945058 h 3370881"/>
                          <a:gd name="connsiteX309" fmla="*/ 2268070 w 2657256"/>
                          <a:gd name="connsiteY309" fmla="*/ 2568540 h 3370881"/>
                          <a:gd name="connsiteX310" fmla="*/ 2259106 w 2657256"/>
                          <a:gd name="connsiteY310" fmla="*/ 2532681 h 3370881"/>
                          <a:gd name="connsiteX311" fmla="*/ 2250141 w 2657256"/>
                          <a:gd name="connsiteY311" fmla="*/ 2492340 h 3370881"/>
                          <a:gd name="connsiteX312" fmla="*/ 2245659 w 2657256"/>
                          <a:gd name="connsiteY312" fmla="*/ 2474411 h 3370881"/>
                          <a:gd name="connsiteX313" fmla="*/ 2245659 w 2657256"/>
                          <a:gd name="connsiteY313" fmla="*/ 2389247 h 3370881"/>
                          <a:gd name="connsiteX314" fmla="*/ 2173941 w 2657256"/>
                          <a:gd name="connsiteY314" fmla="*/ 2241328 h 3370881"/>
                          <a:gd name="connsiteX315" fmla="*/ 2070846 w 2657256"/>
                          <a:gd name="connsiteY315" fmla="*/ 2057553 h 3370881"/>
                          <a:gd name="connsiteX316" fmla="*/ 2057400 w 2657256"/>
                          <a:gd name="connsiteY316" fmla="*/ 2151681 h 3370881"/>
                          <a:gd name="connsiteX317" fmla="*/ 2048435 w 2657256"/>
                          <a:gd name="connsiteY317" fmla="*/ 2106858 h 3370881"/>
                          <a:gd name="connsiteX318" fmla="*/ 2034988 w 2657256"/>
                          <a:gd name="connsiteY318" fmla="*/ 2003764 h 3370881"/>
                          <a:gd name="connsiteX319" fmla="*/ 2026023 w 2657256"/>
                          <a:gd name="connsiteY319" fmla="*/ 2026176 h 3370881"/>
                          <a:gd name="connsiteX320" fmla="*/ 2021541 w 2657256"/>
                          <a:gd name="connsiteY320" fmla="*/ 2039623 h 3370881"/>
                          <a:gd name="connsiteX321" fmla="*/ 1999129 w 2657256"/>
                          <a:gd name="connsiteY321" fmla="*/ 2053070 h 3370881"/>
                          <a:gd name="connsiteX322" fmla="*/ 1990165 w 2657256"/>
                          <a:gd name="connsiteY322" fmla="*/ 2070999 h 3370881"/>
                          <a:gd name="connsiteX323" fmla="*/ 1967753 w 2657256"/>
                          <a:gd name="connsiteY323" fmla="*/ 2106858 h 3370881"/>
                          <a:gd name="connsiteX324" fmla="*/ 1981200 w 2657256"/>
                          <a:gd name="connsiteY324" fmla="*/ 2223399 h 3370881"/>
                          <a:gd name="connsiteX325" fmla="*/ 1994647 w 2657256"/>
                          <a:gd name="connsiteY325" fmla="*/ 2254776 h 3370881"/>
                          <a:gd name="connsiteX326" fmla="*/ 2003612 w 2657256"/>
                          <a:gd name="connsiteY326" fmla="*/ 2272705 h 3370881"/>
                          <a:gd name="connsiteX327" fmla="*/ 2026023 w 2657256"/>
                          <a:gd name="connsiteY327" fmla="*/ 2304081 h 3370881"/>
                          <a:gd name="connsiteX328" fmla="*/ 2043953 w 2657256"/>
                          <a:gd name="connsiteY328" fmla="*/ 2348905 h 3370881"/>
                          <a:gd name="connsiteX329" fmla="*/ 2061882 w 2657256"/>
                          <a:gd name="connsiteY329" fmla="*/ 2371317 h 3370881"/>
                          <a:gd name="connsiteX330" fmla="*/ 2088776 w 2657256"/>
                          <a:gd name="connsiteY330" fmla="*/ 2434070 h 3370881"/>
                          <a:gd name="connsiteX331" fmla="*/ 2102223 w 2657256"/>
                          <a:gd name="connsiteY331" fmla="*/ 2465446 h 3370881"/>
                          <a:gd name="connsiteX332" fmla="*/ 2106706 w 2657256"/>
                          <a:gd name="connsiteY332" fmla="*/ 2496823 h 3370881"/>
                          <a:gd name="connsiteX333" fmla="*/ 2124635 w 2657256"/>
                          <a:gd name="connsiteY333" fmla="*/ 2559576 h 3370881"/>
                          <a:gd name="connsiteX334" fmla="*/ 2138082 w 2657256"/>
                          <a:gd name="connsiteY334" fmla="*/ 2649223 h 3370881"/>
                          <a:gd name="connsiteX335" fmla="*/ 2147047 w 2657256"/>
                          <a:gd name="connsiteY335" fmla="*/ 2685081 h 3370881"/>
                          <a:gd name="connsiteX336" fmla="*/ 2151529 w 2657256"/>
                          <a:gd name="connsiteY336" fmla="*/ 2716458 h 3370881"/>
                          <a:gd name="connsiteX337" fmla="*/ 2160494 w 2657256"/>
                          <a:gd name="connsiteY337" fmla="*/ 2770246 h 3370881"/>
                          <a:gd name="connsiteX338" fmla="*/ 2156012 w 2657256"/>
                          <a:gd name="connsiteY338" fmla="*/ 2962987 h 3370881"/>
                          <a:gd name="connsiteX339" fmla="*/ 2138082 w 2657256"/>
                          <a:gd name="connsiteY339" fmla="*/ 3043670 h 3370881"/>
                          <a:gd name="connsiteX340" fmla="*/ 2133600 w 2657256"/>
                          <a:gd name="connsiteY340" fmla="*/ 3061599 h 3370881"/>
                          <a:gd name="connsiteX341" fmla="*/ 2120153 w 2657256"/>
                          <a:gd name="connsiteY341" fmla="*/ 3079529 h 3370881"/>
                          <a:gd name="connsiteX342" fmla="*/ 2111188 w 2657256"/>
                          <a:gd name="connsiteY342" fmla="*/ 3106423 h 3370881"/>
                          <a:gd name="connsiteX343" fmla="*/ 2088776 w 2657256"/>
                          <a:gd name="connsiteY343" fmla="*/ 3137799 h 3370881"/>
                          <a:gd name="connsiteX344" fmla="*/ 2075329 w 2657256"/>
                          <a:gd name="connsiteY344" fmla="*/ 3164693 h 3370881"/>
                          <a:gd name="connsiteX345" fmla="*/ 2061882 w 2657256"/>
                          <a:gd name="connsiteY345" fmla="*/ 3169176 h 3370881"/>
                          <a:gd name="connsiteX346" fmla="*/ 2021541 w 2657256"/>
                          <a:gd name="connsiteY346" fmla="*/ 3164693 h 3370881"/>
                          <a:gd name="connsiteX347" fmla="*/ 2012576 w 2657256"/>
                          <a:gd name="connsiteY347" fmla="*/ 3119870 h 3370881"/>
                          <a:gd name="connsiteX348" fmla="*/ 2048435 w 2657256"/>
                          <a:gd name="connsiteY348" fmla="*/ 3021258 h 3370881"/>
                          <a:gd name="connsiteX349" fmla="*/ 2048435 w 2657256"/>
                          <a:gd name="connsiteY349" fmla="*/ 3021258 h 3370881"/>
                          <a:gd name="connsiteX350" fmla="*/ 2061882 w 2657256"/>
                          <a:gd name="connsiteY350" fmla="*/ 2967470 h 3370881"/>
                          <a:gd name="connsiteX351" fmla="*/ 2070847 w 2657256"/>
                          <a:gd name="connsiteY351" fmla="*/ 2882305 h 3370881"/>
                          <a:gd name="connsiteX352" fmla="*/ 2066365 w 2657256"/>
                          <a:gd name="connsiteY352" fmla="*/ 2725423 h 3370881"/>
                          <a:gd name="connsiteX353" fmla="*/ 2043953 w 2657256"/>
                          <a:gd name="connsiteY353" fmla="*/ 2649223 h 3370881"/>
                          <a:gd name="connsiteX354" fmla="*/ 2030506 w 2657256"/>
                          <a:gd name="connsiteY354" fmla="*/ 2622329 h 3370881"/>
                          <a:gd name="connsiteX355" fmla="*/ 2017059 w 2657256"/>
                          <a:gd name="connsiteY355" fmla="*/ 2581987 h 3370881"/>
                          <a:gd name="connsiteX356" fmla="*/ 1981200 w 2657256"/>
                          <a:gd name="connsiteY356" fmla="*/ 2514752 h 3370881"/>
                          <a:gd name="connsiteX357" fmla="*/ 1972235 w 2657256"/>
                          <a:gd name="connsiteY357" fmla="*/ 2501305 h 3370881"/>
                          <a:gd name="connsiteX358" fmla="*/ 1958788 w 2657256"/>
                          <a:gd name="connsiteY358" fmla="*/ 2478893 h 3370881"/>
                          <a:gd name="connsiteX359" fmla="*/ 1905000 w 2657256"/>
                          <a:gd name="connsiteY359" fmla="*/ 2398211 h 3370881"/>
                          <a:gd name="connsiteX360" fmla="*/ 1882588 w 2657256"/>
                          <a:gd name="connsiteY360" fmla="*/ 2357870 h 3370881"/>
                          <a:gd name="connsiteX361" fmla="*/ 1869141 w 2657256"/>
                          <a:gd name="connsiteY361" fmla="*/ 2339940 h 3370881"/>
                          <a:gd name="connsiteX362" fmla="*/ 1806388 w 2657256"/>
                          <a:gd name="connsiteY362" fmla="*/ 2313046 h 3370881"/>
                          <a:gd name="connsiteX363" fmla="*/ 1779494 w 2657256"/>
                          <a:gd name="connsiteY363" fmla="*/ 2304081 h 3370881"/>
                          <a:gd name="connsiteX364" fmla="*/ 1752600 w 2657256"/>
                          <a:gd name="connsiteY364" fmla="*/ 2299599 h 3370881"/>
                          <a:gd name="connsiteX365" fmla="*/ 1680882 w 2657256"/>
                          <a:gd name="connsiteY365" fmla="*/ 2277187 h 3370881"/>
                          <a:gd name="connsiteX366" fmla="*/ 1662953 w 2657256"/>
                          <a:gd name="connsiteY366" fmla="*/ 2272705 h 3370881"/>
                          <a:gd name="connsiteX367" fmla="*/ 1640541 w 2657256"/>
                          <a:gd name="connsiteY367" fmla="*/ 2259258 h 3370881"/>
                          <a:gd name="connsiteX368" fmla="*/ 1604682 w 2657256"/>
                          <a:gd name="connsiteY368" fmla="*/ 2272705 h 3370881"/>
                          <a:gd name="connsiteX369" fmla="*/ 1537447 w 2657256"/>
                          <a:gd name="connsiteY369" fmla="*/ 2304081 h 3370881"/>
                          <a:gd name="connsiteX370" fmla="*/ 1510553 w 2657256"/>
                          <a:gd name="connsiteY370" fmla="*/ 2308564 h 3370881"/>
                          <a:gd name="connsiteX371" fmla="*/ 1488141 w 2657256"/>
                          <a:gd name="connsiteY371" fmla="*/ 2313046 h 3370881"/>
                          <a:gd name="connsiteX372" fmla="*/ 1443318 w 2657256"/>
                          <a:gd name="connsiteY372" fmla="*/ 2322011 h 3370881"/>
                          <a:gd name="connsiteX373" fmla="*/ 1367118 w 2657256"/>
                          <a:gd name="connsiteY373" fmla="*/ 2304081 h 3370881"/>
                          <a:gd name="connsiteX374" fmla="*/ 1322892 w 2657256"/>
                          <a:gd name="connsiteY374" fmla="*/ 2336952 h 3370881"/>
                          <a:gd name="connsiteX375" fmla="*/ 1199384 w 2657256"/>
                          <a:gd name="connsiteY375" fmla="*/ 2307041 h 3370881"/>
                          <a:gd name="connsiteX376" fmla="*/ 1066800 w 2657256"/>
                          <a:gd name="connsiteY376" fmla="*/ 2272705 h 3370881"/>
                          <a:gd name="connsiteX377" fmla="*/ 1030941 w 2657256"/>
                          <a:gd name="connsiteY377" fmla="*/ 2263740 h 3370881"/>
                          <a:gd name="connsiteX378" fmla="*/ 986118 w 2657256"/>
                          <a:gd name="connsiteY378" fmla="*/ 2241329 h 3370881"/>
                          <a:gd name="connsiteX379" fmla="*/ 968188 w 2657256"/>
                          <a:gd name="connsiteY379" fmla="*/ 2232364 h 3370881"/>
                          <a:gd name="connsiteX380" fmla="*/ 936812 w 2657256"/>
                          <a:gd name="connsiteY380" fmla="*/ 2214434 h 3370881"/>
                          <a:gd name="connsiteX381" fmla="*/ 905435 w 2657256"/>
                          <a:gd name="connsiteY381" fmla="*/ 2196505 h 3370881"/>
                          <a:gd name="connsiteX382" fmla="*/ 869576 w 2657256"/>
                          <a:gd name="connsiteY382" fmla="*/ 2209952 h 3370881"/>
                          <a:gd name="connsiteX383" fmla="*/ 856129 w 2657256"/>
                          <a:gd name="connsiteY383" fmla="*/ 2227881 h 3370881"/>
                          <a:gd name="connsiteX384" fmla="*/ 815788 w 2657256"/>
                          <a:gd name="connsiteY384" fmla="*/ 2268223 h 3370881"/>
                          <a:gd name="connsiteX385" fmla="*/ 788894 w 2657256"/>
                          <a:gd name="connsiteY385" fmla="*/ 2290634 h 3370881"/>
                          <a:gd name="connsiteX386" fmla="*/ 762000 w 2657256"/>
                          <a:gd name="connsiteY386" fmla="*/ 2313046 h 3370881"/>
                          <a:gd name="connsiteX387" fmla="*/ 753035 w 2657256"/>
                          <a:gd name="connsiteY387" fmla="*/ 2326493 h 3370881"/>
                          <a:gd name="connsiteX388" fmla="*/ 735106 w 2657256"/>
                          <a:gd name="connsiteY388" fmla="*/ 2339940 h 3370881"/>
                          <a:gd name="connsiteX389" fmla="*/ 712694 w 2657256"/>
                          <a:gd name="connsiteY389" fmla="*/ 2362352 h 3370881"/>
                          <a:gd name="connsiteX390" fmla="*/ 694765 w 2657256"/>
                          <a:gd name="connsiteY390" fmla="*/ 2375799 h 3370881"/>
                          <a:gd name="connsiteX391" fmla="*/ 681318 w 2657256"/>
                          <a:gd name="connsiteY391" fmla="*/ 2393729 h 3370881"/>
                          <a:gd name="connsiteX392" fmla="*/ 667870 w 2657256"/>
                          <a:gd name="connsiteY392" fmla="*/ 2402693 h 3370881"/>
                          <a:gd name="connsiteX393" fmla="*/ 623047 w 2657256"/>
                          <a:gd name="connsiteY393" fmla="*/ 2443034 h 3370881"/>
                          <a:gd name="connsiteX394" fmla="*/ 600635 w 2657256"/>
                          <a:gd name="connsiteY394" fmla="*/ 2474411 h 3370881"/>
                          <a:gd name="connsiteX395" fmla="*/ 587188 w 2657256"/>
                          <a:gd name="connsiteY395" fmla="*/ 2514752 h 3370881"/>
                          <a:gd name="connsiteX396" fmla="*/ 582706 w 2657256"/>
                          <a:gd name="connsiteY396" fmla="*/ 2546129 h 3370881"/>
                          <a:gd name="connsiteX397" fmla="*/ 596153 w 2657256"/>
                          <a:gd name="connsiteY397" fmla="*/ 2635776 h 3370881"/>
                          <a:gd name="connsiteX398" fmla="*/ 600635 w 2657256"/>
                          <a:gd name="connsiteY398" fmla="*/ 2653705 h 3370881"/>
                          <a:gd name="connsiteX399" fmla="*/ 609600 w 2657256"/>
                          <a:gd name="connsiteY399" fmla="*/ 2671634 h 3370881"/>
                          <a:gd name="connsiteX400" fmla="*/ 614082 w 2657256"/>
                          <a:gd name="connsiteY400" fmla="*/ 2689564 h 3370881"/>
                          <a:gd name="connsiteX401" fmla="*/ 623047 w 2657256"/>
                          <a:gd name="connsiteY401" fmla="*/ 2711976 h 3370881"/>
                          <a:gd name="connsiteX402" fmla="*/ 627529 w 2657256"/>
                          <a:gd name="connsiteY402" fmla="*/ 2734387 h 3370881"/>
                          <a:gd name="connsiteX403" fmla="*/ 640976 w 2657256"/>
                          <a:gd name="connsiteY403" fmla="*/ 2765764 h 3370881"/>
                          <a:gd name="connsiteX404" fmla="*/ 645459 w 2657256"/>
                          <a:gd name="connsiteY404" fmla="*/ 2779211 h 3370881"/>
                          <a:gd name="connsiteX405" fmla="*/ 658906 w 2657256"/>
                          <a:gd name="connsiteY405" fmla="*/ 2801623 h 3370881"/>
                          <a:gd name="connsiteX406" fmla="*/ 676835 w 2657256"/>
                          <a:gd name="connsiteY406" fmla="*/ 2864376 h 3370881"/>
                          <a:gd name="connsiteX407" fmla="*/ 690282 w 2657256"/>
                          <a:gd name="connsiteY407" fmla="*/ 2895752 h 3370881"/>
                          <a:gd name="connsiteX408" fmla="*/ 699247 w 2657256"/>
                          <a:gd name="connsiteY408" fmla="*/ 2940576 h 3370881"/>
                          <a:gd name="connsiteX409" fmla="*/ 703729 w 2657256"/>
                          <a:gd name="connsiteY409" fmla="*/ 2967470 h 3370881"/>
                          <a:gd name="connsiteX410" fmla="*/ 717176 w 2657256"/>
                          <a:gd name="connsiteY410" fmla="*/ 2994364 h 3370881"/>
                          <a:gd name="connsiteX411" fmla="*/ 735106 w 2657256"/>
                          <a:gd name="connsiteY411" fmla="*/ 3052634 h 3370881"/>
                          <a:gd name="connsiteX412" fmla="*/ 739588 w 2657256"/>
                          <a:gd name="connsiteY412" fmla="*/ 3079529 h 3370881"/>
                          <a:gd name="connsiteX413" fmla="*/ 762000 w 2657256"/>
                          <a:gd name="connsiteY413" fmla="*/ 3142281 h 3370881"/>
                          <a:gd name="connsiteX414" fmla="*/ 766482 w 2657256"/>
                          <a:gd name="connsiteY414" fmla="*/ 3231929 h 3370881"/>
                          <a:gd name="connsiteX415" fmla="*/ 770965 w 2657256"/>
                          <a:gd name="connsiteY415" fmla="*/ 3254340 h 3370881"/>
                          <a:gd name="connsiteX416" fmla="*/ 775447 w 2657256"/>
                          <a:gd name="connsiteY416" fmla="*/ 3285717 h 3370881"/>
                          <a:gd name="connsiteX417" fmla="*/ 748553 w 2657256"/>
                          <a:gd name="connsiteY417" fmla="*/ 3335023 h 3370881"/>
                          <a:gd name="connsiteX418" fmla="*/ 721659 w 2657256"/>
                          <a:gd name="connsiteY418" fmla="*/ 3343987 h 3370881"/>
                          <a:gd name="connsiteX419" fmla="*/ 708212 w 2657256"/>
                          <a:gd name="connsiteY419" fmla="*/ 3348470 h 3370881"/>
                          <a:gd name="connsiteX420" fmla="*/ 623047 w 2657256"/>
                          <a:gd name="connsiteY420" fmla="*/ 3330540 h 3370881"/>
                          <a:gd name="connsiteX421" fmla="*/ 609600 w 2657256"/>
                          <a:gd name="connsiteY421" fmla="*/ 3308129 h 3370881"/>
                          <a:gd name="connsiteX422" fmla="*/ 591670 w 2657256"/>
                          <a:gd name="connsiteY422" fmla="*/ 3267787 h 3370881"/>
                          <a:gd name="connsiteX423" fmla="*/ 560294 w 2657256"/>
                          <a:gd name="connsiteY423" fmla="*/ 3209517 h 3370881"/>
                          <a:gd name="connsiteX424" fmla="*/ 551329 w 2657256"/>
                          <a:gd name="connsiteY424" fmla="*/ 3196070 h 3370881"/>
                          <a:gd name="connsiteX425" fmla="*/ 528918 w 2657256"/>
                          <a:gd name="connsiteY425" fmla="*/ 3173658 h 3370881"/>
                          <a:gd name="connsiteX426" fmla="*/ 519953 w 2657256"/>
                          <a:gd name="connsiteY426" fmla="*/ 3128834 h 3370881"/>
                          <a:gd name="connsiteX427" fmla="*/ 524435 w 2657256"/>
                          <a:gd name="connsiteY427" fmla="*/ 3101940 h 3370881"/>
                          <a:gd name="connsiteX428" fmla="*/ 528918 w 2657256"/>
                          <a:gd name="connsiteY428" fmla="*/ 3088493 h 3370881"/>
                          <a:gd name="connsiteX429" fmla="*/ 542365 w 2657256"/>
                          <a:gd name="connsiteY429" fmla="*/ 3052634 h 3370881"/>
                          <a:gd name="connsiteX430" fmla="*/ 484094 w 2657256"/>
                          <a:gd name="connsiteY430" fmla="*/ 2886787 h 3370881"/>
                          <a:gd name="connsiteX431" fmla="*/ 443753 w 2657256"/>
                          <a:gd name="connsiteY431" fmla="*/ 2779211 h 3370881"/>
                          <a:gd name="connsiteX432" fmla="*/ 439270 w 2657256"/>
                          <a:gd name="connsiteY432" fmla="*/ 2752317 h 3370881"/>
                          <a:gd name="connsiteX433" fmla="*/ 430306 w 2657256"/>
                          <a:gd name="connsiteY433" fmla="*/ 2716458 h 3370881"/>
                          <a:gd name="connsiteX434" fmla="*/ 425823 w 2657256"/>
                          <a:gd name="connsiteY434" fmla="*/ 2680599 h 3370881"/>
                          <a:gd name="connsiteX435" fmla="*/ 398929 w 2657256"/>
                          <a:gd name="connsiteY435" fmla="*/ 2599917 h 3370881"/>
                          <a:gd name="connsiteX436" fmla="*/ 385482 w 2657256"/>
                          <a:gd name="connsiteY436" fmla="*/ 2568540 h 3370881"/>
                          <a:gd name="connsiteX437" fmla="*/ 381000 w 2657256"/>
                          <a:gd name="connsiteY437" fmla="*/ 2550611 h 3370881"/>
                          <a:gd name="connsiteX438" fmla="*/ 372035 w 2657256"/>
                          <a:gd name="connsiteY438" fmla="*/ 2483376 h 3370881"/>
                          <a:gd name="connsiteX439" fmla="*/ 367553 w 2657256"/>
                          <a:gd name="connsiteY439" fmla="*/ 2469929 h 3370881"/>
                          <a:gd name="connsiteX440" fmla="*/ 407894 w 2657256"/>
                          <a:gd name="connsiteY440" fmla="*/ 2451999 h 3370881"/>
                          <a:gd name="connsiteX441" fmla="*/ 515470 w 2657256"/>
                          <a:gd name="connsiteY441" fmla="*/ 2407176 h 3370881"/>
                          <a:gd name="connsiteX442" fmla="*/ 578223 w 2657256"/>
                          <a:gd name="connsiteY442" fmla="*/ 2353387 h 3370881"/>
                          <a:gd name="connsiteX443" fmla="*/ 587188 w 2657256"/>
                          <a:gd name="connsiteY443" fmla="*/ 2330976 h 3370881"/>
                          <a:gd name="connsiteX444" fmla="*/ 614082 w 2657256"/>
                          <a:gd name="connsiteY444" fmla="*/ 2254776 h 3370881"/>
                          <a:gd name="connsiteX445" fmla="*/ 649941 w 2657256"/>
                          <a:gd name="connsiteY445" fmla="*/ 2200987 h 3370881"/>
                          <a:gd name="connsiteX446" fmla="*/ 690282 w 2657256"/>
                          <a:gd name="connsiteY446" fmla="*/ 2174093 h 3370881"/>
                          <a:gd name="connsiteX447" fmla="*/ 703729 w 2657256"/>
                          <a:gd name="connsiteY447" fmla="*/ 2165129 h 3370881"/>
                          <a:gd name="connsiteX448" fmla="*/ 739588 w 2657256"/>
                          <a:gd name="connsiteY448" fmla="*/ 2147199 h 3370881"/>
                          <a:gd name="connsiteX449" fmla="*/ 708212 w 2657256"/>
                          <a:gd name="connsiteY449" fmla="*/ 2187540 h 3370881"/>
                          <a:gd name="connsiteX450" fmla="*/ 654423 w 2657256"/>
                          <a:gd name="connsiteY450" fmla="*/ 2241329 h 3370881"/>
                          <a:gd name="connsiteX451" fmla="*/ 636494 w 2657256"/>
                          <a:gd name="connsiteY451" fmla="*/ 2259258 h 3370881"/>
                          <a:gd name="connsiteX452" fmla="*/ 614082 w 2657256"/>
                          <a:gd name="connsiteY452" fmla="*/ 2286152 h 3370881"/>
                          <a:gd name="connsiteX453" fmla="*/ 605118 w 2657256"/>
                          <a:gd name="connsiteY453" fmla="*/ 2299599 h 3370881"/>
                          <a:gd name="connsiteX454" fmla="*/ 560294 w 2657256"/>
                          <a:gd name="connsiteY454" fmla="*/ 2335458 h 3370881"/>
                          <a:gd name="connsiteX455" fmla="*/ 524435 w 2657256"/>
                          <a:gd name="connsiteY455" fmla="*/ 2348905 h 3370881"/>
                          <a:gd name="connsiteX456" fmla="*/ 502023 w 2657256"/>
                          <a:gd name="connsiteY456" fmla="*/ 2362352 h 3370881"/>
                          <a:gd name="connsiteX457" fmla="*/ 461682 w 2657256"/>
                          <a:gd name="connsiteY457" fmla="*/ 2389246 h 3370881"/>
                          <a:gd name="connsiteX458" fmla="*/ 448235 w 2657256"/>
                          <a:gd name="connsiteY458" fmla="*/ 2398211 h 3370881"/>
                          <a:gd name="connsiteX459" fmla="*/ 430306 w 2657256"/>
                          <a:gd name="connsiteY459" fmla="*/ 2407176 h 3370881"/>
                          <a:gd name="connsiteX460" fmla="*/ 412376 w 2657256"/>
                          <a:gd name="connsiteY460" fmla="*/ 2420623 h 3370881"/>
                          <a:gd name="connsiteX461" fmla="*/ 389965 w 2657256"/>
                          <a:gd name="connsiteY461" fmla="*/ 2429587 h 3370881"/>
                          <a:gd name="connsiteX462" fmla="*/ 372035 w 2657256"/>
                          <a:gd name="connsiteY462" fmla="*/ 2443034 h 3370881"/>
                          <a:gd name="connsiteX463" fmla="*/ 318247 w 2657256"/>
                          <a:gd name="connsiteY463" fmla="*/ 2474411 h 3370881"/>
                          <a:gd name="connsiteX464" fmla="*/ 304800 w 2657256"/>
                          <a:gd name="connsiteY464" fmla="*/ 2492340 h 3370881"/>
                          <a:gd name="connsiteX465" fmla="*/ 282388 w 2657256"/>
                          <a:gd name="connsiteY465" fmla="*/ 2519234 h 3370881"/>
                          <a:gd name="connsiteX466" fmla="*/ 295835 w 2657256"/>
                          <a:gd name="connsiteY466" fmla="*/ 2815070 h 3370881"/>
                          <a:gd name="connsiteX467" fmla="*/ 300318 w 2657256"/>
                          <a:gd name="connsiteY467" fmla="*/ 2837481 h 3370881"/>
                          <a:gd name="connsiteX468" fmla="*/ 304800 w 2657256"/>
                          <a:gd name="connsiteY468" fmla="*/ 2868858 h 3370881"/>
                          <a:gd name="connsiteX469" fmla="*/ 309282 w 2657256"/>
                          <a:gd name="connsiteY469" fmla="*/ 2927129 h 3370881"/>
                          <a:gd name="connsiteX470" fmla="*/ 322729 w 2657256"/>
                          <a:gd name="connsiteY470" fmla="*/ 2985399 h 3370881"/>
                          <a:gd name="connsiteX471" fmla="*/ 327212 w 2657256"/>
                          <a:gd name="connsiteY471" fmla="*/ 3012293 h 3370881"/>
                          <a:gd name="connsiteX472" fmla="*/ 331694 w 2657256"/>
                          <a:gd name="connsiteY472" fmla="*/ 3043670 h 3370881"/>
                          <a:gd name="connsiteX473" fmla="*/ 345141 w 2657256"/>
                          <a:gd name="connsiteY473" fmla="*/ 3070564 h 3370881"/>
                          <a:gd name="connsiteX474" fmla="*/ 367553 w 2657256"/>
                          <a:gd name="connsiteY474" fmla="*/ 3124352 h 3370881"/>
                          <a:gd name="connsiteX475" fmla="*/ 381000 w 2657256"/>
                          <a:gd name="connsiteY475" fmla="*/ 3182623 h 3370881"/>
                          <a:gd name="connsiteX476" fmla="*/ 389965 w 2657256"/>
                          <a:gd name="connsiteY476" fmla="*/ 3196070 h 3370881"/>
                          <a:gd name="connsiteX477" fmla="*/ 394447 w 2657256"/>
                          <a:gd name="connsiteY477" fmla="*/ 3213999 h 3370881"/>
                          <a:gd name="connsiteX478" fmla="*/ 412376 w 2657256"/>
                          <a:gd name="connsiteY478" fmla="*/ 3245376 h 3370881"/>
                          <a:gd name="connsiteX479" fmla="*/ 416859 w 2657256"/>
                          <a:gd name="connsiteY479" fmla="*/ 3258823 h 3370881"/>
                          <a:gd name="connsiteX480" fmla="*/ 425823 w 2657256"/>
                          <a:gd name="connsiteY480" fmla="*/ 3272270 h 3370881"/>
                          <a:gd name="connsiteX481" fmla="*/ 439270 w 2657256"/>
                          <a:gd name="connsiteY481" fmla="*/ 3303646 h 3370881"/>
                          <a:gd name="connsiteX482" fmla="*/ 439270 w 2657256"/>
                          <a:gd name="connsiteY482" fmla="*/ 3352952 h 3370881"/>
                          <a:gd name="connsiteX483" fmla="*/ 430306 w 2657256"/>
                          <a:gd name="connsiteY483" fmla="*/ 3366399 h 3370881"/>
                          <a:gd name="connsiteX484" fmla="*/ 412376 w 2657256"/>
                          <a:gd name="connsiteY484" fmla="*/ 3370881 h 3370881"/>
                          <a:gd name="connsiteX485" fmla="*/ 295835 w 2657256"/>
                          <a:gd name="connsiteY485" fmla="*/ 3357434 h 3370881"/>
                          <a:gd name="connsiteX486" fmla="*/ 264459 w 2657256"/>
                          <a:gd name="connsiteY486" fmla="*/ 3276752 h 3370881"/>
                          <a:gd name="connsiteX487" fmla="*/ 259976 w 2657256"/>
                          <a:gd name="connsiteY487" fmla="*/ 3240893 h 3370881"/>
                          <a:gd name="connsiteX488" fmla="*/ 246529 w 2657256"/>
                          <a:gd name="connsiteY488" fmla="*/ 3178140 h 3370881"/>
                          <a:gd name="connsiteX489" fmla="*/ 237565 w 2657256"/>
                          <a:gd name="connsiteY489" fmla="*/ 3084011 h 3370881"/>
                          <a:gd name="connsiteX490" fmla="*/ 228600 w 2657256"/>
                          <a:gd name="connsiteY490" fmla="*/ 3057117 h 3370881"/>
                          <a:gd name="connsiteX491" fmla="*/ 219635 w 2657256"/>
                          <a:gd name="connsiteY491" fmla="*/ 3021258 h 3370881"/>
                          <a:gd name="connsiteX492" fmla="*/ 206188 w 2657256"/>
                          <a:gd name="connsiteY492" fmla="*/ 2980917 h 3370881"/>
                          <a:gd name="connsiteX493" fmla="*/ 201706 w 2657256"/>
                          <a:gd name="connsiteY493" fmla="*/ 2949540 h 3370881"/>
                          <a:gd name="connsiteX494" fmla="*/ 197223 w 2657256"/>
                          <a:gd name="connsiteY494" fmla="*/ 2927129 h 3370881"/>
                          <a:gd name="connsiteX495" fmla="*/ 192741 w 2657256"/>
                          <a:gd name="connsiteY495" fmla="*/ 2891270 h 3370881"/>
                          <a:gd name="connsiteX496" fmla="*/ 188259 w 2657256"/>
                          <a:gd name="connsiteY496" fmla="*/ 2850929 h 3370881"/>
                          <a:gd name="connsiteX497" fmla="*/ 179294 w 2657256"/>
                          <a:gd name="connsiteY497" fmla="*/ 2824034 h 3370881"/>
                          <a:gd name="connsiteX498" fmla="*/ 165847 w 2657256"/>
                          <a:gd name="connsiteY498" fmla="*/ 2774729 h 3370881"/>
                          <a:gd name="connsiteX499" fmla="*/ 161365 w 2657256"/>
                          <a:gd name="connsiteY499" fmla="*/ 2747834 h 3370881"/>
                          <a:gd name="connsiteX500" fmla="*/ 156882 w 2657256"/>
                          <a:gd name="connsiteY500" fmla="*/ 2559576 h 3370881"/>
                          <a:gd name="connsiteX501" fmla="*/ 152400 w 2657256"/>
                          <a:gd name="connsiteY501" fmla="*/ 2519234 h 3370881"/>
                          <a:gd name="connsiteX502" fmla="*/ 143435 w 2657256"/>
                          <a:gd name="connsiteY502" fmla="*/ 2384764 h 3370881"/>
                          <a:gd name="connsiteX503" fmla="*/ 129988 w 2657256"/>
                          <a:gd name="connsiteY503" fmla="*/ 2344423 h 3370881"/>
                          <a:gd name="connsiteX504" fmla="*/ 125506 w 2657256"/>
                          <a:gd name="connsiteY504" fmla="*/ 2330976 h 3370881"/>
                          <a:gd name="connsiteX505" fmla="*/ 138953 w 2657256"/>
                          <a:gd name="connsiteY505" fmla="*/ 2313046 h 3370881"/>
                          <a:gd name="connsiteX506" fmla="*/ 152400 w 2657256"/>
                          <a:gd name="connsiteY506" fmla="*/ 2304081 h 3370881"/>
                          <a:gd name="connsiteX507" fmla="*/ 170329 w 2657256"/>
                          <a:gd name="connsiteY507" fmla="*/ 2259258 h 3370881"/>
                          <a:gd name="connsiteX508" fmla="*/ 188259 w 2657256"/>
                          <a:gd name="connsiteY508" fmla="*/ 2223399 h 3370881"/>
                          <a:gd name="connsiteX509" fmla="*/ 206188 w 2657256"/>
                          <a:gd name="connsiteY509" fmla="*/ 2187540 h 3370881"/>
                          <a:gd name="connsiteX510" fmla="*/ 210670 w 2657256"/>
                          <a:gd name="connsiteY510" fmla="*/ 2174093 h 3370881"/>
                          <a:gd name="connsiteX511" fmla="*/ 219635 w 2657256"/>
                          <a:gd name="connsiteY511" fmla="*/ 2115823 h 3370881"/>
                          <a:gd name="connsiteX512" fmla="*/ 210670 w 2657256"/>
                          <a:gd name="connsiteY512" fmla="*/ 1958940 h 3370881"/>
                          <a:gd name="connsiteX513" fmla="*/ 192741 w 2657256"/>
                          <a:gd name="connsiteY513" fmla="*/ 1923081 h 3370881"/>
                          <a:gd name="connsiteX514" fmla="*/ 179294 w 2657256"/>
                          <a:gd name="connsiteY514" fmla="*/ 1891705 h 3370881"/>
                          <a:gd name="connsiteX515" fmla="*/ 165847 w 2657256"/>
                          <a:gd name="connsiteY515" fmla="*/ 1864811 h 3370881"/>
                          <a:gd name="connsiteX516" fmla="*/ 152400 w 2657256"/>
                          <a:gd name="connsiteY516" fmla="*/ 1833434 h 3370881"/>
                          <a:gd name="connsiteX517" fmla="*/ 143435 w 2657256"/>
                          <a:gd name="connsiteY517" fmla="*/ 1819987 h 3370881"/>
                          <a:gd name="connsiteX518" fmla="*/ 107576 w 2657256"/>
                          <a:gd name="connsiteY518" fmla="*/ 1784129 h 3370881"/>
                          <a:gd name="connsiteX519" fmla="*/ 94129 w 2657256"/>
                          <a:gd name="connsiteY519" fmla="*/ 1779646 h 3370881"/>
                          <a:gd name="connsiteX520" fmla="*/ 71718 w 2657256"/>
                          <a:gd name="connsiteY520" fmla="*/ 1770681 h 3370881"/>
                          <a:gd name="connsiteX521" fmla="*/ 58270 w 2657256"/>
                          <a:gd name="connsiteY521" fmla="*/ 1761717 h 3370881"/>
                          <a:gd name="connsiteX522" fmla="*/ 26894 w 2657256"/>
                          <a:gd name="connsiteY522" fmla="*/ 1730340 h 3370881"/>
                          <a:gd name="connsiteX523" fmla="*/ 0 w 2657256"/>
                          <a:gd name="connsiteY523" fmla="*/ 1707929 h 3370881"/>
                          <a:gd name="connsiteX0" fmla="*/ 0 w 2657256"/>
                          <a:gd name="connsiteY0" fmla="*/ 1707929 h 3370881"/>
                          <a:gd name="connsiteX1" fmla="*/ 22412 w 2657256"/>
                          <a:gd name="connsiteY1" fmla="*/ 1698964 h 3370881"/>
                          <a:gd name="connsiteX2" fmla="*/ 31376 w 2657256"/>
                          <a:gd name="connsiteY2" fmla="*/ 1681034 h 3370881"/>
                          <a:gd name="connsiteX3" fmla="*/ 44823 w 2657256"/>
                          <a:gd name="connsiteY3" fmla="*/ 1672070 h 3370881"/>
                          <a:gd name="connsiteX4" fmla="*/ 58270 w 2657256"/>
                          <a:gd name="connsiteY4" fmla="*/ 1654140 h 3370881"/>
                          <a:gd name="connsiteX5" fmla="*/ 76200 w 2657256"/>
                          <a:gd name="connsiteY5" fmla="*/ 1645176 h 3370881"/>
                          <a:gd name="connsiteX6" fmla="*/ 98612 w 2657256"/>
                          <a:gd name="connsiteY6" fmla="*/ 1636211 h 3370881"/>
                          <a:gd name="connsiteX7" fmla="*/ 125506 w 2657256"/>
                          <a:gd name="connsiteY7" fmla="*/ 1627246 h 3370881"/>
                          <a:gd name="connsiteX8" fmla="*/ 152400 w 2657256"/>
                          <a:gd name="connsiteY8" fmla="*/ 1609317 h 3370881"/>
                          <a:gd name="connsiteX9" fmla="*/ 170329 w 2657256"/>
                          <a:gd name="connsiteY9" fmla="*/ 1600352 h 3370881"/>
                          <a:gd name="connsiteX10" fmla="*/ 188259 w 2657256"/>
                          <a:gd name="connsiteY10" fmla="*/ 1582423 h 3370881"/>
                          <a:gd name="connsiteX11" fmla="*/ 228600 w 2657256"/>
                          <a:gd name="connsiteY11" fmla="*/ 1564493 h 3370881"/>
                          <a:gd name="connsiteX12" fmla="*/ 255494 w 2657256"/>
                          <a:gd name="connsiteY12" fmla="*/ 1546564 h 3370881"/>
                          <a:gd name="connsiteX13" fmla="*/ 300318 w 2657256"/>
                          <a:gd name="connsiteY13" fmla="*/ 1524152 h 3370881"/>
                          <a:gd name="connsiteX14" fmla="*/ 313765 w 2657256"/>
                          <a:gd name="connsiteY14" fmla="*/ 1515187 h 3370881"/>
                          <a:gd name="connsiteX15" fmla="*/ 340659 w 2657256"/>
                          <a:gd name="connsiteY15" fmla="*/ 1510705 h 3370881"/>
                          <a:gd name="connsiteX16" fmla="*/ 363070 w 2657256"/>
                          <a:gd name="connsiteY16" fmla="*/ 1506223 h 3370881"/>
                          <a:gd name="connsiteX17" fmla="*/ 389965 w 2657256"/>
                          <a:gd name="connsiteY17" fmla="*/ 1501740 h 3370881"/>
                          <a:gd name="connsiteX18" fmla="*/ 425823 w 2657256"/>
                          <a:gd name="connsiteY18" fmla="*/ 1497258 h 3370881"/>
                          <a:gd name="connsiteX19" fmla="*/ 470647 w 2657256"/>
                          <a:gd name="connsiteY19" fmla="*/ 1488293 h 3370881"/>
                          <a:gd name="connsiteX20" fmla="*/ 515470 w 2657256"/>
                          <a:gd name="connsiteY20" fmla="*/ 1479329 h 3370881"/>
                          <a:gd name="connsiteX21" fmla="*/ 528918 w 2657256"/>
                          <a:gd name="connsiteY21" fmla="*/ 1470364 h 3370881"/>
                          <a:gd name="connsiteX22" fmla="*/ 600635 w 2657256"/>
                          <a:gd name="connsiteY22" fmla="*/ 1456917 h 3370881"/>
                          <a:gd name="connsiteX23" fmla="*/ 690282 w 2657256"/>
                          <a:gd name="connsiteY23" fmla="*/ 1447952 h 3370881"/>
                          <a:gd name="connsiteX24" fmla="*/ 793376 w 2657256"/>
                          <a:gd name="connsiteY24" fmla="*/ 1452434 h 3370881"/>
                          <a:gd name="connsiteX25" fmla="*/ 874059 w 2657256"/>
                          <a:gd name="connsiteY25" fmla="*/ 1465881 h 3370881"/>
                          <a:gd name="connsiteX26" fmla="*/ 914400 w 2657256"/>
                          <a:gd name="connsiteY26" fmla="*/ 1470364 h 3370881"/>
                          <a:gd name="connsiteX27" fmla="*/ 1030941 w 2657256"/>
                          <a:gd name="connsiteY27" fmla="*/ 1483811 h 3370881"/>
                          <a:gd name="connsiteX28" fmla="*/ 1151965 w 2657256"/>
                          <a:gd name="connsiteY28" fmla="*/ 1492776 h 3370881"/>
                          <a:gd name="connsiteX29" fmla="*/ 1281953 w 2657256"/>
                          <a:gd name="connsiteY29" fmla="*/ 1501740 h 3370881"/>
                          <a:gd name="connsiteX30" fmla="*/ 1465729 w 2657256"/>
                          <a:gd name="connsiteY30" fmla="*/ 1497258 h 3370881"/>
                          <a:gd name="connsiteX31" fmla="*/ 1510553 w 2657256"/>
                          <a:gd name="connsiteY31" fmla="*/ 1492776 h 3370881"/>
                          <a:gd name="connsiteX32" fmla="*/ 1582270 w 2657256"/>
                          <a:gd name="connsiteY32" fmla="*/ 1461399 h 3370881"/>
                          <a:gd name="connsiteX33" fmla="*/ 1604682 w 2657256"/>
                          <a:gd name="connsiteY33" fmla="*/ 1456917 h 3370881"/>
                          <a:gd name="connsiteX34" fmla="*/ 1622612 w 2657256"/>
                          <a:gd name="connsiteY34" fmla="*/ 1447952 h 3370881"/>
                          <a:gd name="connsiteX35" fmla="*/ 1645023 w 2657256"/>
                          <a:gd name="connsiteY35" fmla="*/ 1438987 h 3370881"/>
                          <a:gd name="connsiteX36" fmla="*/ 1662953 w 2657256"/>
                          <a:gd name="connsiteY36" fmla="*/ 1425540 h 3370881"/>
                          <a:gd name="connsiteX37" fmla="*/ 1698812 w 2657256"/>
                          <a:gd name="connsiteY37" fmla="*/ 1407611 h 3370881"/>
                          <a:gd name="connsiteX38" fmla="*/ 1739153 w 2657256"/>
                          <a:gd name="connsiteY38" fmla="*/ 1380717 h 3370881"/>
                          <a:gd name="connsiteX39" fmla="*/ 1752600 w 2657256"/>
                          <a:gd name="connsiteY39" fmla="*/ 1367270 h 3370881"/>
                          <a:gd name="connsiteX40" fmla="*/ 1775012 w 2657256"/>
                          <a:gd name="connsiteY40" fmla="*/ 1353823 h 3370881"/>
                          <a:gd name="connsiteX41" fmla="*/ 1797423 w 2657256"/>
                          <a:gd name="connsiteY41" fmla="*/ 1335893 h 3370881"/>
                          <a:gd name="connsiteX42" fmla="*/ 1810870 w 2657256"/>
                          <a:gd name="connsiteY42" fmla="*/ 1304517 h 3370881"/>
                          <a:gd name="connsiteX43" fmla="*/ 1815353 w 2657256"/>
                          <a:gd name="connsiteY43" fmla="*/ 1291070 h 3370881"/>
                          <a:gd name="connsiteX44" fmla="*/ 1801906 w 2657256"/>
                          <a:gd name="connsiteY44" fmla="*/ 1138670 h 3370881"/>
                          <a:gd name="connsiteX45" fmla="*/ 1792941 w 2657256"/>
                          <a:gd name="connsiteY45" fmla="*/ 1125223 h 3370881"/>
                          <a:gd name="connsiteX46" fmla="*/ 1757082 w 2657256"/>
                          <a:gd name="connsiteY46" fmla="*/ 1093846 h 3370881"/>
                          <a:gd name="connsiteX47" fmla="*/ 1730188 w 2657256"/>
                          <a:gd name="connsiteY47" fmla="*/ 1066952 h 3370881"/>
                          <a:gd name="connsiteX48" fmla="*/ 1703294 w 2657256"/>
                          <a:gd name="connsiteY48" fmla="*/ 1049023 h 3370881"/>
                          <a:gd name="connsiteX49" fmla="*/ 1622612 w 2657256"/>
                          <a:gd name="connsiteY49" fmla="*/ 1053505 h 3370881"/>
                          <a:gd name="connsiteX50" fmla="*/ 1595718 w 2657256"/>
                          <a:gd name="connsiteY50" fmla="*/ 1062470 h 3370881"/>
                          <a:gd name="connsiteX51" fmla="*/ 1573306 w 2657256"/>
                          <a:gd name="connsiteY51" fmla="*/ 1066952 h 3370881"/>
                          <a:gd name="connsiteX52" fmla="*/ 1453385 w 2657256"/>
                          <a:gd name="connsiteY52" fmla="*/ 1082761 h 3370881"/>
                          <a:gd name="connsiteX53" fmla="*/ 1326776 w 2657256"/>
                          <a:gd name="connsiteY53" fmla="*/ 1062470 h 3370881"/>
                          <a:gd name="connsiteX54" fmla="*/ 1308847 w 2657256"/>
                          <a:gd name="connsiteY54" fmla="*/ 1057987 h 3370881"/>
                          <a:gd name="connsiteX55" fmla="*/ 1277470 w 2657256"/>
                          <a:gd name="connsiteY55" fmla="*/ 1053505 h 3370881"/>
                          <a:gd name="connsiteX56" fmla="*/ 1259541 w 2657256"/>
                          <a:gd name="connsiteY56" fmla="*/ 1049023 h 3370881"/>
                          <a:gd name="connsiteX57" fmla="*/ 1232647 w 2657256"/>
                          <a:gd name="connsiteY57" fmla="*/ 1044540 h 3370881"/>
                          <a:gd name="connsiteX58" fmla="*/ 1053353 w 2657256"/>
                          <a:gd name="connsiteY58" fmla="*/ 1049023 h 3370881"/>
                          <a:gd name="connsiteX59" fmla="*/ 1035423 w 2657256"/>
                          <a:gd name="connsiteY59" fmla="*/ 1053505 h 3370881"/>
                          <a:gd name="connsiteX60" fmla="*/ 1008529 w 2657256"/>
                          <a:gd name="connsiteY60" fmla="*/ 1057987 h 3370881"/>
                          <a:gd name="connsiteX61" fmla="*/ 995082 w 2657256"/>
                          <a:gd name="connsiteY61" fmla="*/ 1062470 h 3370881"/>
                          <a:gd name="connsiteX62" fmla="*/ 945776 w 2657256"/>
                          <a:gd name="connsiteY62" fmla="*/ 1031093 h 3370881"/>
                          <a:gd name="connsiteX63" fmla="*/ 941294 w 2657256"/>
                          <a:gd name="connsiteY63" fmla="*/ 1017646 h 3370881"/>
                          <a:gd name="connsiteX64" fmla="*/ 932329 w 2657256"/>
                          <a:gd name="connsiteY64" fmla="*/ 919034 h 3370881"/>
                          <a:gd name="connsiteX65" fmla="*/ 914400 w 2657256"/>
                          <a:gd name="connsiteY65" fmla="*/ 901105 h 3370881"/>
                          <a:gd name="connsiteX66" fmla="*/ 918882 w 2657256"/>
                          <a:gd name="connsiteY66" fmla="*/ 869729 h 3370881"/>
                          <a:gd name="connsiteX67" fmla="*/ 941294 w 2657256"/>
                          <a:gd name="connsiteY67" fmla="*/ 865246 h 3370881"/>
                          <a:gd name="connsiteX68" fmla="*/ 959223 w 2657256"/>
                          <a:gd name="connsiteY68" fmla="*/ 851799 h 3370881"/>
                          <a:gd name="connsiteX69" fmla="*/ 990600 w 2657256"/>
                          <a:gd name="connsiteY69" fmla="*/ 847317 h 3370881"/>
                          <a:gd name="connsiteX70" fmla="*/ 1129553 w 2657256"/>
                          <a:gd name="connsiteY70" fmla="*/ 838352 h 3370881"/>
                          <a:gd name="connsiteX71" fmla="*/ 1147482 w 2657256"/>
                          <a:gd name="connsiteY71" fmla="*/ 829387 h 3370881"/>
                          <a:gd name="connsiteX72" fmla="*/ 1178859 w 2657256"/>
                          <a:gd name="connsiteY72" fmla="*/ 806976 h 3370881"/>
                          <a:gd name="connsiteX73" fmla="*/ 1192306 w 2657256"/>
                          <a:gd name="connsiteY73" fmla="*/ 793529 h 3370881"/>
                          <a:gd name="connsiteX74" fmla="*/ 1214718 w 2657256"/>
                          <a:gd name="connsiteY74" fmla="*/ 784564 h 3370881"/>
                          <a:gd name="connsiteX75" fmla="*/ 1241612 w 2657256"/>
                          <a:gd name="connsiteY75" fmla="*/ 771117 h 3370881"/>
                          <a:gd name="connsiteX76" fmla="*/ 1277470 w 2657256"/>
                          <a:gd name="connsiteY76" fmla="*/ 753187 h 3370881"/>
                          <a:gd name="connsiteX77" fmla="*/ 1295400 w 2657256"/>
                          <a:gd name="connsiteY77" fmla="*/ 730776 h 3370881"/>
                          <a:gd name="connsiteX78" fmla="*/ 1317812 w 2657256"/>
                          <a:gd name="connsiteY78" fmla="*/ 708364 h 3370881"/>
                          <a:gd name="connsiteX79" fmla="*/ 1353670 w 2657256"/>
                          <a:gd name="connsiteY79" fmla="*/ 663540 h 3370881"/>
                          <a:gd name="connsiteX80" fmla="*/ 1371600 w 2657256"/>
                          <a:gd name="connsiteY80" fmla="*/ 636646 h 3370881"/>
                          <a:gd name="connsiteX81" fmla="*/ 1380565 w 2657256"/>
                          <a:gd name="connsiteY81" fmla="*/ 596305 h 3370881"/>
                          <a:gd name="connsiteX82" fmla="*/ 1385047 w 2657256"/>
                          <a:gd name="connsiteY82" fmla="*/ 582858 h 3370881"/>
                          <a:gd name="connsiteX83" fmla="*/ 1380565 w 2657256"/>
                          <a:gd name="connsiteY83" fmla="*/ 533552 h 3370881"/>
                          <a:gd name="connsiteX84" fmla="*/ 1367118 w 2657256"/>
                          <a:gd name="connsiteY84" fmla="*/ 524587 h 3370881"/>
                          <a:gd name="connsiteX85" fmla="*/ 1349188 w 2657256"/>
                          <a:gd name="connsiteY85" fmla="*/ 520105 h 3370881"/>
                          <a:gd name="connsiteX86" fmla="*/ 1326776 w 2657256"/>
                          <a:gd name="connsiteY86" fmla="*/ 511140 h 3370881"/>
                          <a:gd name="connsiteX87" fmla="*/ 1281953 w 2657256"/>
                          <a:gd name="connsiteY87" fmla="*/ 515623 h 3370881"/>
                          <a:gd name="connsiteX88" fmla="*/ 1250576 w 2657256"/>
                          <a:gd name="connsiteY88" fmla="*/ 529070 h 3370881"/>
                          <a:gd name="connsiteX89" fmla="*/ 1210235 w 2657256"/>
                          <a:gd name="connsiteY89" fmla="*/ 542517 h 3370881"/>
                          <a:gd name="connsiteX90" fmla="*/ 1183341 w 2657256"/>
                          <a:gd name="connsiteY90" fmla="*/ 555964 h 3370881"/>
                          <a:gd name="connsiteX91" fmla="*/ 1160929 w 2657256"/>
                          <a:gd name="connsiteY91" fmla="*/ 569411 h 3370881"/>
                          <a:gd name="connsiteX92" fmla="*/ 1134035 w 2657256"/>
                          <a:gd name="connsiteY92" fmla="*/ 578376 h 3370881"/>
                          <a:gd name="connsiteX93" fmla="*/ 1111623 w 2657256"/>
                          <a:gd name="connsiteY93" fmla="*/ 587340 h 3370881"/>
                          <a:gd name="connsiteX94" fmla="*/ 1084729 w 2657256"/>
                          <a:gd name="connsiteY94" fmla="*/ 596305 h 3370881"/>
                          <a:gd name="connsiteX95" fmla="*/ 986118 w 2657256"/>
                          <a:gd name="connsiteY95" fmla="*/ 591823 h 3370881"/>
                          <a:gd name="connsiteX96" fmla="*/ 927847 w 2657256"/>
                          <a:gd name="connsiteY96" fmla="*/ 578376 h 3370881"/>
                          <a:gd name="connsiteX97" fmla="*/ 896470 w 2657256"/>
                          <a:gd name="connsiteY97" fmla="*/ 555964 h 3370881"/>
                          <a:gd name="connsiteX98" fmla="*/ 883023 w 2657256"/>
                          <a:gd name="connsiteY98" fmla="*/ 546999 h 3370881"/>
                          <a:gd name="connsiteX99" fmla="*/ 865094 w 2657256"/>
                          <a:gd name="connsiteY99" fmla="*/ 497693 h 3370881"/>
                          <a:gd name="connsiteX100" fmla="*/ 869576 w 2657256"/>
                          <a:gd name="connsiteY100" fmla="*/ 403564 h 3370881"/>
                          <a:gd name="connsiteX101" fmla="*/ 874059 w 2657256"/>
                          <a:gd name="connsiteY101" fmla="*/ 385634 h 3370881"/>
                          <a:gd name="connsiteX102" fmla="*/ 883023 w 2657256"/>
                          <a:gd name="connsiteY102" fmla="*/ 372187 h 3370881"/>
                          <a:gd name="connsiteX103" fmla="*/ 909918 w 2657256"/>
                          <a:gd name="connsiteY103" fmla="*/ 363223 h 3370881"/>
                          <a:gd name="connsiteX104" fmla="*/ 914400 w 2657256"/>
                          <a:gd name="connsiteY104" fmla="*/ 385634 h 3370881"/>
                          <a:gd name="connsiteX105" fmla="*/ 909918 w 2657256"/>
                          <a:gd name="connsiteY105" fmla="*/ 408046 h 3370881"/>
                          <a:gd name="connsiteX106" fmla="*/ 900953 w 2657256"/>
                          <a:gd name="connsiteY106" fmla="*/ 466317 h 3370881"/>
                          <a:gd name="connsiteX107" fmla="*/ 905435 w 2657256"/>
                          <a:gd name="connsiteY107" fmla="*/ 515623 h 3370881"/>
                          <a:gd name="connsiteX108" fmla="*/ 932329 w 2657256"/>
                          <a:gd name="connsiteY108" fmla="*/ 551481 h 3370881"/>
                          <a:gd name="connsiteX109" fmla="*/ 954741 w 2657256"/>
                          <a:gd name="connsiteY109" fmla="*/ 560446 h 3370881"/>
                          <a:gd name="connsiteX110" fmla="*/ 972670 w 2657256"/>
                          <a:gd name="connsiteY110" fmla="*/ 569411 h 3370881"/>
                          <a:gd name="connsiteX111" fmla="*/ 1066800 w 2657256"/>
                          <a:gd name="connsiteY111" fmla="*/ 564929 h 3370881"/>
                          <a:gd name="connsiteX112" fmla="*/ 1111623 w 2657256"/>
                          <a:gd name="connsiteY112" fmla="*/ 551481 h 3370881"/>
                          <a:gd name="connsiteX113" fmla="*/ 1129553 w 2657256"/>
                          <a:gd name="connsiteY113" fmla="*/ 538034 h 3370881"/>
                          <a:gd name="connsiteX114" fmla="*/ 1156447 w 2657256"/>
                          <a:gd name="connsiteY114" fmla="*/ 511140 h 3370881"/>
                          <a:gd name="connsiteX115" fmla="*/ 1160929 w 2657256"/>
                          <a:gd name="connsiteY115" fmla="*/ 493211 h 3370881"/>
                          <a:gd name="connsiteX116" fmla="*/ 1178859 w 2657256"/>
                          <a:gd name="connsiteY116" fmla="*/ 331846 h 3370881"/>
                          <a:gd name="connsiteX117" fmla="*/ 1215315 w 2657256"/>
                          <a:gd name="connsiteY117" fmla="*/ 270289 h 3370881"/>
                          <a:gd name="connsiteX118" fmla="*/ 1214718 w 2657256"/>
                          <a:gd name="connsiteY118" fmla="*/ 367705 h 3370881"/>
                          <a:gd name="connsiteX119" fmla="*/ 1201270 w 2657256"/>
                          <a:gd name="connsiteY119" fmla="*/ 412529 h 3370881"/>
                          <a:gd name="connsiteX120" fmla="*/ 1210235 w 2657256"/>
                          <a:gd name="connsiteY120" fmla="*/ 461834 h 3370881"/>
                          <a:gd name="connsiteX121" fmla="*/ 1214718 w 2657256"/>
                          <a:gd name="connsiteY121" fmla="*/ 475281 h 3370881"/>
                          <a:gd name="connsiteX122" fmla="*/ 1228165 w 2657256"/>
                          <a:gd name="connsiteY122" fmla="*/ 484246 h 3370881"/>
                          <a:gd name="connsiteX123" fmla="*/ 1250576 w 2657256"/>
                          <a:gd name="connsiteY123" fmla="*/ 502176 h 3370881"/>
                          <a:gd name="connsiteX124" fmla="*/ 1317812 w 2657256"/>
                          <a:gd name="connsiteY124" fmla="*/ 497693 h 3370881"/>
                          <a:gd name="connsiteX125" fmla="*/ 1353670 w 2657256"/>
                          <a:gd name="connsiteY125" fmla="*/ 488729 h 3370881"/>
                          <a:gd name="connsiteX126" fmla="*/ 1506070 w 2657256"/>
                          <a:gd name="connsiteY126" fmla="*/ 457352 h 3370881"/>
                          <a:gd name="connsiteX127" fmla="*/ 1550894 w 2657256"/>
                          <a:gd name="connsiteY127" fmla="*/ 430458 h 3370881"/>
                          <a:gd name="connsiteX128" fmla="*/ 1564341 w 2657256"/>
                          <a:gd name="connsiteY128" fmla="*/ 417011 h 3370881"/>
                          <a:gd name="connsiteX129" fmla="*/ 1586753 w 2657256"/>
                          <a:gd name="connsiteY129" fmla="*/ 399081 h 3370881"/>
                          <a:gd name="connsiteX130" fmla="*/ 1595718 w 2657256"/>
                          <a:gd name="connsiteY130" fmla="*/ 381152 h 3370881"/>
                          <a:gd name="connsiteX131" fmla="*/ 1600200 w 2657256"/>
                          <a:gd name="connsiteY131" fmla="*/ 363223 h 3370881"/>
                          <a:gd name="connsiteX132" fmla="*/ 1609165 w 2657256"/>
                          <a:gd name="connsiteY132" fmla="*/ 313917 h 3370881"/>
                          <a:gd name="connsiteX133" fmla="*/ 1537447 w 2657256"/>
                          <a:gd name="connsiteY133" fmla="*/ 188411 h 3370881"/>
                          <a:gd name="connsiteX134" fmla="*/ 1613647 w 2657256"/>
                          <a:gd name="connsiteY134" fmla="*/ 399081 h 3370881"/>
                          <a:gd name="connsiteX135" fmla="*/ 1627094 w 2657256"/>
                          <a:gd name="connsiteY135" fmla="*/ 417011 h 3370881"/>
                          <a:gd name="connsiteX136" fmla="*/ 1658470 w 2657256"/>
                          <a:gd name="connsiteY136" fmla="*/ 412529 h 3370881"/>
                          <a:gd name="connsiteX137" fmla="*/ 1685365 w 2657256"/>
                          <a:gd name="connsiteY137" fmla="*/ 390117 h 3370881"/>
                          <a:gd name="connsiteX138" fmla="*/ 1694329 w 2657256"/>
                          <a:gd name="connsiteY138" fmla="*/ 376670 h 3370881"/>
                          <a:gd name="connsiteX139" fmla="*/ 1734670 w 2657256"/>
                          <a:gd name="connsiteY139" fmla="*/ 354258 h 3370881"/>
                          <a:gd name="connsiteX140" fmla="*/ 1743635 w 2657256"/>
                          <a:gd name="connsiteY140" fmla="*/ 340811 h 3370881"/>
                          <a:gd name="connsiteX141" fmla="*/ 1757082 w 2657256"/>
                          <a:gd name="connsiteY141" fmla="*/ 336329 h 3370881"/>
                          <a:gd name="connsiteX142" fmla="*/ 1808984 w 2657256"/>
                          <a:gd name="connsiteY142" fmla="*/ 249641 h 3370881"/>
                          <a:gd name="connsiteX143" fmla="*/ 1899621 w 2657256"/>
                          <a:gd name="connsiteY143" fmla="*/ 211719 h 3370881"/>
                          <a:gd name="connsiteX144" fmla="*/ 1808984 w 2657256"/>
                          <a:gd name="connsiteY144" fmla="*/ 178521 h 3370881"/>
                          <a:gd name="connsiteX145" fmla="*/ 1772023 w 2657256"/>
                          <a:gd name="connsiteY145" fmla="*/ 77249 h 3370881"/>
                          <a:gd name="connsiteX146" fmla="*/ 1900425 w 2657256"/>
                          <a:gd name="connsiteY146" fmla="*/ 214081 h 3370881"/>
                          <a:gd name="connsiteX147" fmla="*/ 1874221 w 2657256"/>
                          <a:gd name="connsiteY147" fmla="*/ 318698 h 3370881"/>
                          <a:gd name="connsiteX148" fmla="*/ 1788459 w 2657256"/>
                          <a:gd name="connsiteY148" fmla="*/ 367705 h 3370881"/>
                          <a:gd name="connsiteX149" fmla="*/ 1761565 w 2657256"/>
                          <a:gd name="connsiteY149" fmla="*/ 390117 h 3370881"/>
                          <a:gd name="connsiteX150" fmla="*/ 1783976 w 2657256"/>
                          <a:gd name="connsiteY150" fmla="*/ 399081 h 3370881"/>
                          <a:gd name="connsiteX151" fmla="*/ 1878106 w 2657256"/>
                          <a:gd name="connsiteY151" fmla="*/ 390117 h 3370881"/>
                          <a:gd name="connsiteX152" fmla="*/ 1891553 w 2657256"/>
                          <a:gd name="connsiteY152" fmla="*/ 381152 h 3370881"/>
                          <a:gd name="connsiteX153" fmla="*/ 1918447 w 2657256"/>
                          <a:gd name="connsiteY153" fmla="*/ 372187 h 3370881"/>
                          <a:gd name="connsiteX154" fmla="*/ 1940859 w 2657256"/>
                          <a:gd name="connsiteY154" fmla="*/ 358740 h 3370881"/>
                          <a:gd name="connsiteX155" fmla="*/ 1954306 w 2657256"/>
                          <a:gd name="connsiteY155" fmla="*/ 354258 h 3370881"/>
                          <a:gd name="connsiteX156" fmla="*/ 2083304 w 2657256"/>
                          <a:gd name="connsiteY156" fmla="*/ 290281 h 3370881"/>
                          <a:gd name="connsiteX157" fmla="*/ 2166172 w 2657256"/>
                          <a:gd name="connsiteY157" fmla="*/ 215604 h 3370881"/>
                          <a:gd name="connsiteX158" fmla="*/ 2069054 w 2657256"/>
                          <a:gd name="connsiteY158" fmla="*/ 40493 h 3370881"/>
                          <a:gd name="connsiteX159" fmla="*/ 2078225 w 2657256"/>
                          <a:gd name="connsiteY159" fmla="*/ 188681 h 3370881"/>
                          <a:gd name="connsiteX160" fmla="*/ 1999129 w 2657256"/>
                          <a:gd name="connsiteY160" fmla="*/ 358740 h 3370881"/>
                          <a:gd name="connsiteX161" fmla="*/ 1994647 w 2657256"/>
                          <a:gd name="connsiteY161" fmla="*/ 372187 h 3370881"/>
                          <a:gd name="connsiteX162" fmla="*/ 2039470 w 2657256"/>
                          <a:gd name="connsiteY162" fmla="*/ 390117 h 3370881"/>
                          <a:gd name="connsiteX163" fmla="*/ 2115670 w 2657256"/>
                          <a:gd name="connsiteY163" fmla="*/ 390117 h 3370881"/>
                          <a:gd name="connsiteX164" fmla="*/ 2160494 w 2657256"/>
                          <a:gd name="connsiteY164" fmla="*/ 376670 h 3370881"/>
                          <a:gd name="connsiteX165" fmla="*/ 2191870 w 2657256"/>
                          <a:gd name="connsiteY165" fmla="*/ 363223 h 3370881"/>
                          <a:gd name="connsiteX166" fmla="*/ 2205318 w 2657256"/>
                          <a:gd name="connsiteY166" fmla="*/ 358740 h 3370881"/>
                          <a:gd name="connsiteX167" fmla="*/ 2232212 w 2657256"/>
                          <a:gd name="connsiteY167" fmla="*/ 340811 h 3370881"/>
                          <a:gd name="connsiteX168" fmla="*/ 2312894 w 2657256"/>
                          <a:gd name="connsiteY168" fmla="*/ 183929 h 3370881"/>
                          <a:gd name="connsiteX169" fmla="*/ 2339788 w 2657256"/>
                          <a:gd name="connsiteY169" fmla="*/ 151 h 3370881"/>
                          <a:gd name="connsiteX170" fmla="*/ 2357718 w 2657256"/>
                          <a:gd name="connsiteY170" fmla="*/ 215305 h 3370881"/>
                          <a:gd name="connsiteX171" fmla="*/ 2254623 w 2657256"/>
                          <a:gd name="connsiteY171" fmla="*/ 376670 h 3370881"/>
                          <a:gd name="connsiteX172" fmla="*/ 2245659 w 2657256"/>
                          <a:gd name="connsiteY172" fmla="*/ 390117 h 3370881"/>
                          <a:gd name="connsiteX173" fmla="*/ 2254623 w 2657256"/>
                          <a:gd name="connsiteY173" fmla="*/ 403564 h 3370881"/>
                          <a:gd name="connsiteX174" fmla="*/ 2353235 w 2657256"/>
                          <a:gd name="connsiteY174" fmla="*/ 399081 h 3370881"/>
                          <a:gd name="connsiteX175" fmla="*/ 2366682 w 2657256"/>
                          <a:gd name="connsiteY175" fmla="*/ 394599 h 3370881"/>
                          <a:gd name="connsiteX176" fmla="*/ 2389094 w 2657256"/>
                          <a:gd name="connsiteY176" fmla="*/ 390117 h 3370881"/>
                          <a:gd name="connsiteX177" fmla="*/ 2424953 w 2657256"/>
                          <a:gd name="connsiteY177" fmla="*/ 367705 h 3370881"/>
                          <a:gd name="connsiteX178" fmla="*/ 2528047 w 2657256"/>
                          <a:gd name="connsiteY178" fmla="*/ 292700 h 3370881"/>
                          <a:gd name="connsiteX179" fmla="*/ 2541495 w 2657256"/>
                          <a:gd name="connsiteY179" fmla="*/ 62906 h 3370881"/>
                          <a:gd name="connsiteX180" fmla="*/ 2591304 w 2657256"/>
                          <a:gd name="connsiteY180" fmla="*/ 214081 h 3370881"/>
                          <a:gd name="connsiteX181" fmla="*/ 2612315 w 2657256"/>
                          <a:gd name="connsiteY181" fmla="*/ 290907 h 3370881"/>
                          <a:gd name="connsiteX182" fmla="*/ 2650863 w 2657256"/>
                          <a:gd name="connsiteY182" fmla="*/ 344994 h 3370881"/>
                          <a:gd name="connsiteX183" fmla="*/ 2465294 w 2657256"/>
                          <a:gd name="connsiteY183" fmla="*/ 399081 h 3370881"/>
                          <a:gd name="connsiteX184" fmla="*/ 2442882 w 2657256"/>
                          <a:gd name="connsiteY184" fmla="*/ 403564 h 3370881"/>
                          <a:gd name="connsiteX185" fmla="*/ 2398059 w 2657256"/>
                          <a:gd name="connsiteY185" fmla="*/ 417011 h 3370881"/>
                          <a:gd name="connsiteX186" fmla="*/ 2375647 w 2657256"/>
                          <a:gd name="connsiteY186" fmla="*/ 425976 h 3370881"/>
                          <a:gd name="connsiteX187" fmla="*/ 2357718 w 2657256"/>
                          <a:gd name="connsiteY187" fmla="*/ 430458 h 3370881"/>
                          <a:gd name="connsiteX188" fmla="*/ 2344270 w 2657256"/>
                          <a:gd name="connsiteY188" fmla="*/ 461834 h 3370881"/>
                          <a:gd name="connsiteX189" fmla="*/ 2353235 w 2657256"/>
                          <a:gd name="connsiteY189" fmla="*/ 502176 h 3370881"/>
                          <a:gd name="connsiteX190" fmla="*/ 2362200 w 2657256"/>
                          <a:gd name="connsiteY190" fmla="*/ 515623 h 3370881"/>
                          <a:gd name="connsiteX191" fmla="*/ 2344270 w 2657256"/>
                          <a:gd name="connsiteY191" fmla="*/ 587340 h 3370881"/>
                          <a:gd name="connsiteX192" fmla="*/ 2321859 w 2657256"/>
                          <a:gd name="connsiteY192" fmla="*/ 614234 h 3370881"/>
                          <a:gd name="connsiteX193" fmla="*/ 2308412 w 2657256"/>
                          <a:gd name="connsiteY193" fmla="*/ 636646 h 3370881"/>
                          <a:gd name="connsiteX194" fmla="*/ 2281518 w 2657256"/>
                          <a:gd name="connsiteY194" fmla="*/ 641129 h 3370881"/>
                          <a:gd name="connsiteX195" fmla="*/ 2259106 w 2657256"/>
                          <a:gd name="connsiteY195" fmla="*/ 636646 h 3370881"/>
                          <a:gd name="connsiteX196" fmla="*/ 2277035 w 2657256"/>
                          <a:gd name="connsiteY196" fmla="*/ 578376 h 3370881"/>
                          <a:gd name="connsiteX197" fmla="*/ 2290482 w 2657256"/>
                          <a:gd name="connsiteY197" fmla="*/ 542517 h 3370881"/>
                          <a:gd name="connsiteX198" fmla="*/ 2286000 w 2657256"/>
                          <a:gd name="connsiteY198" fmla="*/ 506658 h 3370881"/>
                          <a:gd name="connsiteX199" fmla="*/ 2245659 w 2657256"/>
                          <a:gd name="connsiteY199" fmla="*/ 448387 h 3370881"/>
                          <a:gd name="connsiteX200" fmla="*/ 2200835 w 2657256"/>
                          <a:gd name="connsiteY200" fmla="*/ 430458 h 3370881"/>
                          <a:gd name="connsiteX201" fmla="*/ 2169459 w 2657256"/>
                          <a:gd name="connsiteY201" fmla="*/ 425976 h 3370881"/>
                          <a:gd name="connsiteX202" fmla="*/ 2102223 w 2657256"/>
                          <a:gd name="connsiteY202" fmla="*/ 430458 h 3370881"/>
                          <a:gd name="connsiteX203" fmla="*/ 2084294 w 2657256"/>
                          <a:gd name="connsiteY203" fmla="*/ 439423 h 3370881"/>
                          <a:gd name="connsiteX204" fmla="*/ 2070847 w 2657256"/>
                          <a:gd name="connsiteY204" fmla="*/ 443905 h 3370881"/>
                          <a:gd name="connsiteX205" fmla="*/ 2061882 w 2657256"/>
                          <a:gd name="connsiteY205" fmla="*/ 461834 h 3370881"/>
                          <a:gd name="connsiteX206" fmla="*/ 2034988 w 2657256"/>
                          <a:gd name="connsiteY206" fmla="*/ 475281 h 3370881"/>
                          <a:gd name="connsiteX207" fmla="*/ 1783976 w 2657256"/>
                          <a:gd name="connsiteY207" fmla="*/ 479764 h 3370881"/>
                          <a:gd name="connsiteX208" fmla="*/ 1766047 w 2657256"/>
                          <a:gd name="connsiteY208" fmla="*/ 488729 h 3370881"/>
                          <a:gd name="connsiteX209" fmla="*/ 1703294 w 2657256"/>
                          <a:gd name="connsiteY209" fmla="*/ 506658 h 3370881"/>
                          <a:gd name="connsiteX210" fmla="*/ 1689847 w 2657256"/>
                          <a:gd name="connsiteY210" fmla="*/ 511140 h 3370881"/>
                          <a:gd name="connsiteX211" fmla="*/ 1676400 w 2657256"/>
                          <a:gd name="connsiteY211" fmla="*/ 520105 h 3370881"/>
                          <a:gd name="connsiteX212" fmla="*/ 1649506 w 2657256"/>
                          <a:gd name="connsiteY212" fmla="*/ 529070 h 3370881"/>
                          <a:gd name="connsiteX213" fmla="*/ 1636059 w 2657256"/>
                          <a:gd name="connsiteY213" fmla="*/ 538034 h 3370881"/>
                          <a:gd name="connsiteX214" fmla="*/ 1622612 w 2657256"/>
                          <a:gd name="connsiteY214" fmla="*/ 551481 h 3370881"/>
                          <a:gd name="connsiteX215" fmla="*/ 1609165 w 2657256"/>
                          <a:gd name="connsiteY215" fmla="*/ 555964 h 3370881"/>
                          <a:gd name="connsiteX216" fmla="*/ 1577788 w 2657256"/>
                          <a:gd name="connsiteY216" fmla="*/ 587340 h 3370881"/>
                          <a:gd name="connsiteX217" fmla="*/ 1568823 w 2657256"/>
                          <a:gd name="connsiteY217" fmla="*/ 600787 h 3370881"/>
                          <a:gd name="connsiteX218" fmla="*/ 1555376 w 2657256"/>
                          <a:gd name="connsiteY218" fmla="*/ 614234 h 3370881"/>
                          <a:gd name="connsiteX219" fmla="*/ 1524000 w 2657256"/>
                          <a:gd name="connsiteY219" fmla="*/ 654576 h 3370881"/>
                          <a:gd name="connsiteX220" fmla="*/ 1519518 w 2657256"/>
                          <a:gd name="connsiteY220" fmla="*/ 668023 h 3370881"/>
                          <a:gd name="connsiteX221" fmla="*/ 1528482 w 2657256"/>
                          <a:gd name="connsiteY221" fmla="*/ 708364 h 3370881"/>
                          <a:gd name="connsiteX222" fmla="*/ 1537447 w 2657256"/>
                          <a:gd name="connsiteY222" fmla="*/ 721811 h 3370881"/>
                          <a:gd name="connsiteX223" fmla="*/ 1568823 w 2657256"/>
                          <a:gd name="connsiteY223" fmla="*/ 712846 h 3370881"/>
                          <a:gd name="connsiteX224" fmla="*/ 1600200 w 2657256"/>
                          <a:gd name="connsiteY224" fmla="*/ 712846 h 3370881"/>
                          <a:gd name="connsiteX225" fmla="*/ 1631576 w 2657256"/>
                          <a:gd name="connsiteY225" fmla="*/ 690434 h 3370881"/>
                          <a:gd name="connsiteX226" fmla="*/ 1645023 w 2657256"/>
                          <a:gd name="connsiteY226" fmla="*/ 676987 h 3370881"/>
                          <a:gd name="connsiteX227" fmla="*/ 1685365 w 2657256"/>
                          <a:gd name="connsiteY227" fmla="*/ 645611 h 3370881"/>
                          <a:gd name="connsiteX228" fmla="*/ 1716741 w 2657256"/>
                          <a:gd name="connsiteY228" fmla="*/ 614234 h 3370881"/>
                          <a:gd name="connsiteX229" fmla="*/ 1748118 w 2657256"/>
                          <a:gd name="connsiteY229" fmla="*/ 596305 h 3370881"/>
                          <a:gd name="connsiteX230" fmla="*/ 1761565 w 2657256"/>
                          <a:gd name="connsiteY230" fmla="*/ 591823 h 3370881"/>
                          <a:gd name="connsiteX231" fmla="*/ 1779494 w 2657256"/>
                          <a:gd name="connsiteY231" fmla="*/ 582858 h 3370881"/>
                          <a:gd name="connsiteX232" fmla="*/ 1815353 w 2657256"/>
                          <a:gd name="connsiteY232" fmla="*/ 573893 h 3370881"/>
                          <a:gd name="connsiteX233" fmla="*/ 2030506 w 2657256"/>
                          <a:gd name="connsiteY233" fmla="*/ 578376 h 3370881"/>
                          <a:gd name="connsiteX234" fmla="*/ 2017059 w 2657256"/>
                          <a:gd name="connsiteY234" fmla="*/ 600787 h 3370881"/>
                          <a:gd name="connsiteX235" fmla="*/ 1981200 w 2657256"/>
                          <a:gd name="connsiteY235" fmla="*/ 636646 h 3370881"/>
                          <a:gd name="connsiteX236" fmla="*/ 1967753 w 2657256"/>
                          <a:gd name="connsiteY236" fmla="*/ 650093 h 3370881"/>
                          <a:gd name="connsiteX237" fmla="*/ 1936376 w 2657256"/>
                          <a:gd name="connsiteY237" fmla="*/ 690434 h 3370881"/>
                          <a:gd name="connsiteX238" fmla="*/ 1905000 w 2657256"/>
                          <a:gd name="connsiteY238" fmla="*/ 717329 h 3370881"/>
                          <a:gd name="connsiteX239" fmla="*/ 1860176 w 2657256"/>
                          <a:gd name="connsiteY239" fmla="*/ 735258 h 3370881"/>
                          <a:gd name="connsiteX240" fmla="*/ 1788459 w 2657256"/>
                          <a:gd name="connsiteY240" fmla="*/ 744223 h 3370881"/>
                          <a:gd name="connsiteX241" fmla="*/ 1846729 w 2657256"/>
                          <a:gd name="connsiteY241" fmla="*/ 802493 h 3370881"/>
                          <a:gd name="connsiteX242" fmla="*/ 1913965 w 2657256"/>
                          <a:gd name="connsiteY242" fmla="*/ 829387 h 3370881"/>
                          <a:gd name="connsiteX243" fmla="*/ 1922929 w 2657256"/>
                          <a:gd name="connsiteY243" fmla="*/ 842834 h 3370881"/>
                          <a:gd name="connsiteX244" fmla="*/ 1967753 w 2657256"/>
                          <a:gd name="connsiteY244" fmla="*/ 883176 h 3370881"/>
                          <a:gd name="connsiteX245" fmla="*/ 1981200 w 2657256"/>
                          <a:gd name="connsiteY245" fmla="*/ 896623 h 3370881"/>
                          <a:gd name="connsiteX246" fmla="*/ 1994647 w 2657256"/>
                          <a:gd name="connsiteY246" fmla="*/ 905587 h 3370881"/>
                          <a:gd name="connsiteX247" fmla="*/ 2021541 w 2657256"/>
                          <a:gd name="connsiteY247" fmla="*/ 927999 h 3370881"/>
                          <a:gd name="connsiteX248" fmla="*/ 2030506 w 2657256"/>
                          <a:gd name="connsiteY248" fmla="*/ 941446 h 3370881"/>
                          <a:gd name="connsiteX249" fmla="*/ 2057400 w 2657256"/>
                          <a:gd name="connsiteY249" fmla="*/ 968340 h 3370881"/>
                          <a:gd name="connsiteX250" fmla="*/ 2088776 w 2657256"/>
                          <a:gd name="connsiteY250" fmla="*/ 1013164 h 3370881"/>
                          <a:gd name="connsiteX251" fmla="*/ 2115670 w 2657256"/>
                          <a:gd name="connsiteY251" fmla="*/ 1057987 h 3370881"/>
                          <a:gd name="connsiteX252" fmla="*/ 2120153 w 2657256"/>
                          <a:gd name="connsiteY252" fmla="*/ 1089364 h 3370881"/>
                          <a:gd name="connsiteX253" fmla="*/ 2138082 w 2657256"/>
                          <a:gd name="connsiteY253" fmla="*/ 1143152 h 3370881"/>
                          <a:gd name="connsiteX254" fmla="*/ 2147047 w 2657256"/>
                          <a:gd name="connsiteY254" fmla="*/ 1196940 h 3370881"/>
                          <a:gd name="connsiteX255" fmla="*/ 2151529 w 2657256"/>
                          <a:gd name="connsiteY255" fmla="*/ 1210387 h 3370881"/>
                          <a:gd name="connsiteX256" fmla="*/ 2156012 w 2657256"/>
                          <a:gd name="connsiteY256" fmla="*/ 1228317 h 3370881"/>
                          <a:gd name="connsiteX257" fmla="*/ 2173941 w 2657256"/>
                          <a:gd name="connsiteY257" fmla="*/ 1295552 h 3370881"/>
                          <a:gd name="connsiteX258" fmla="*/ 2182906 w 2657256"/>
                          <a:gd name="connsiteY258" fmla="*/ 1313481 h 3370881"/>
                          <a:gd name="connsiteX259" fmla="*/ 2187388 w 2657256"/>
                          <a:gd name="connsiteY259" fmla="*/ 1331411 h 3370881"/>
                          <a:gd name="connsiteX260" fmla="*/ 2214282 w 2657256"/>
                          <a:gd name="connsiteY260" fmla="*/ 1385199 h 3370881"/>
                          <a:gd name="connsiteX261" fmla="*/ 2218765 w 2657256"/>
                          <a:gd name="connsiteY261" fmla="*/ 1403129 h 3370881"/>
                          <a:gd name="connsiteX262" fmla="*/ 2223247 w 2657256"/>
                          <a:gd name="connsiteY262" fmla="*/ 1430023 h 3370881"/>
                          <a:gd name="connsiteX263" fmla="*/ 2236694 w 2657256"/>
                          <a:gd name="connsiteY263" fmla="*/ 1456917 h 3370881"/>
                          <a:gd name="connsiteX264" fmla="*/ 2241176 w 2657256"/>
                          <a:gd name="connsiteY264" fmla="*/ 1577940 h 3370881"/>
                          <a:gd name="connsiteX265" fmla="*/ 2245659 w 2657256"/>
                          <a:gd name="connsiteY265" fmla="*/ 1595870 h 3370881"/>
                          <a:gd name="connsiteX266" fmla="*/ 2236694 w 2657256"/>
                          <a:gd name="connsiteY266" fmla="*/ 1694481 h 3370881"/>
                          <a:gd name="connsiteX267" fmla="*/ 2227729 w 2657256"/>
                          <a:gd name="connsiteY267" fmla="*/ 1716893 h 3370881"/>
                          <a:gd name="connsiteX268" fmla="*/ 2223247 w 2657256"/>
                          <a:gd name="connsiteY268" fmla="*/ 1730340 h 3370881"/>
                          <a:gd name="connsiteX269" fmla="*/ 2200835 w 2657256"/>
                          <a:gd name="connsiteY269" fmla="*/ 1788611 h 3370881"/>
                          <a:gd name="connsiteX270" fmla="*/ 2191870 w 2657256"/>
                          <a:gd name="connsiteY270" fmla="*/ 1811023 h 3370881"/>
                          <a:gd name="connsiteX271" fmla="*/ 2187388 w 2657256"/>
                          <a:gd name="connsiteY271" fmla="*/ 1824470 h 3370881"/>
                          <a:gd name="connsiteX272" fmla="*/ 2169459 w 2657256"/>
                          <a:gd name="connsiteY272" fmla="*/ 1869293 h 3370881"/>
                          <a:gd name="connsiteX273" fmla="*/ 2164976 w 2657256"/>
                          <a:gd name="connsiteY273" fmla="*/ 1882740 h 3370881"/>
                          <a:gd name="connsiteX274" fmla="*/ 2156012 w 2657256"/>
                          <a:gd name="connsiteY274" fmla="*/ 1927564 h 3370881"/>
                          <a:gd name="connsiteX275" fmla="*/ 2173941 w 2657256"/>
                          <a:gd name="connsiteY275" fmla="*/ 1945493 h 3370881"/>
                          <a:gd name="connsiteX276" fmla="*/ 2196353 w 2657256"/>
                          <a:gd name="connsiteY276" fmla="*/ 1958940 h 3370881"/>
                          <a:gd name="connsiteX277" fmla="*/ 2241176 w 2657256"/>
                          <a:gd name="connsiteY277" fmla="*/ 2012729 h 3370881"/>
                          <a:gd name="connsiteX278" fmla="*/ 2263588 w 2657256"/>
                          <a:gd name="connsiteY278" fmla="*/ 2057552 h 3370881"/>
                          <a:gd name="connsiteX279" fmla="*/ 2286000 w 2657256"/>
                          <a:gd name="connsiteY279" fmla="*/ 2084446 h 3370881"/>
                          <a:gd name="connsiteX280" fmla="*/ 2299447 w 2657256"/>
                          <a:gd name="connsiteY280" fmla="*/ 2124787 h 3370881"/>
                          <a:gd name="connsiteX281" fmla="*/ 2321859 w 2657256"/>
                          <a:gd name="connsiteY281" fmla="*/ 2151681 h 3370881"/>
                          <a:gd name="connsiteX282" fmla="*/ 2344270 w 2657256"/>
                          <a:gd name="connsiteY282" fmla="*/ 2205470 h 3370881"/>
                          <a:gd name="connsiteX283" fmla="*/ 2348753 w 2657256"/>
                          <a:gd name="connsiteY283" fmla="*/ 2223399 h 3370881"/>
                          <a:gd name="connsiteX284" fmla="*/ 2366682 w 2657256"/>
                          <a:gd name="connsiteY284" fmla="*/ 2263740 h 3370881"/>
                          <a:gd name="connsiteX285" fmla="*/ 2375647 w 2657256"/>
                          <a:gd name="connsiteY285" fmla="*/ 2286152 h 3370881"/>
                          <a:gd name="connsiteX286" fmla="*/ 2380129 w 2657256"/>
                          <a:gd name="connsiteY286" fmla="*/ 2308564 h 3370881"/>
                          <a:gd name="connsiteX287" fmla="*/ 2389094 w 2657256"/>
                          <a:gd name="connsiteY287" fmla="*/ 2335458 h 3370881"/>
                          <a:gd name="connsiteX288" fmla="*/ 2393576 w 2657256"/>
                          <a:gd name="connsiteY288" fmla="*/ 2380281 h 3370881"/>
                          <a:gd name="connsiteX289" fmla="*/ 2398059 w 2657256"/>
                          <a:gd name="connsiteY289" fmla="*/ 2393729 h 3370881"/>
                          <a:gd name="connsiteX290" fmla="*/ 2402541 w 2657256"/>
                          <a:gd name="connsiteY290" fmla="*/ 2447517 h 3370881"/>
                          <a:gd name="connsiteX291" fmla="*/ 2407023 w 2657256"/>
                          <a:gd name="connsiteY291" fmla="*/ 2564058 h 3370881"/>
                          <a:gd name="connsiteX292" fmla="*/ 2389094 w 2657256"/>
                          <a:gd name="connsiteY292" fmla="*/ 2837481 h 3370881"/>
                          <a:gd name="connsiteX293" fmla="*/ 2380129 w 2657256"/>
                          <a:gd name="connsiteY293" fmla="*/ 2859893 h 3370881"/>
                          <a:gd name="connsiteX294" fmla="*/ 2357718 w 2657256"/>
                          <a:gd name="connsiteY294" fmla="*/ 2913681 h 3370881"/>
                          <a:gd name="connsiteX295" fmla="*/ 2348753 w 2657256"/>
                          <a:gd name="connsiteY295" fmla="*/ 2936093 h 3370881"/>
                          <a:gd name="connsiteX296" fmla="*/ 2339788 w 2657256"/>
                          <a:gd name="connsiteY296" fmla="*/ 2971952 h 3370881"/>
                          <a:gd name="connsiteX297" fmla="*/ 2326341 w 2657256"/>
                          <a:gd name="connsiteY297" fmla="*/ 2994364 h 3370881"/>
                          <a:gd name="connsiteX298" fmla="*/ 2317376 w 2657256"/>
                          <a:gd name="connsiteY298" fmla="*/ 3025740 h 3370881"/>
                          <a:gd name="connsiteX299" fmla="*/ 2303929 w 2657256"/>
                          <a:gd name="connsiteY299" fmla="*/ 3048152 h 3370881"/>
                          <a:gd name="connsiteX300" fmla="*/ 2290482 w 2657256"/>
                          <a:gd name="connsiteY300" fmla="*/ 3079529 h 3370881"/>
                          <a:gd name="connsiteX301" fmla="*/ 2272553 w 2657256"/>
                          <a:gd name="connsiteY301" fmla="*/ 3084011 h 3370881"/>
                          <a:gd name="connsiteX302" fmla="*/ 2259106 w 2657256"/>
                          <a:gd name="connsiteY302" fmla="*/ 3088493 h 3370881"/>
                          <a:gd name="connsiteX303" fmla="*/ 2241176 w 2657256"/>
                          <a:gd name="connsiteY303" fmla="*/ 3092976 h 3370881"/>
                          <a:gd name="connsiteX304" fmla="*/ 2209800 w 2657256"/>
                          <a:gd name="connsiteY304" fmla="*/ 3101940 h 3370881"/>
                          <a:gd name="connsiteX305" fmla="*/ 2205318 w 2657256"/>
                          <a:gd name="connsiteY305" fmla="*/ 3039187 h 3370881"/>
                          <a:gd name="connsiteX306" fmla="*/ 2218765 w 2657256"/>
                          <a:gd name="connsiteY306" fmla="*/ 3021258 h 3370881"/>
                          <a:gd name="connsiteX307" fmla="*/ 2245659 w 2657256"/>
                          <a:gd name="connsiteY307" fmla="*/ 2971952 h 3370881"/>
                          <a:gd name="connsiteX308" fmla="*/ 2268070 w 2657256"/>
                          <a:gd name="connsiteY308" fmla="*/ 2945058 h 3370881"/>
                          <a:gd name="connsiteX309" fmla="*/ 2268070 w 2657256"/>
                          <a:gd name="connsiteY309" fmla="*/ 2568540 h 3370881"/>
                          <a:gd name="connsiteX310" fmla="*/ 2259106 w 2657256"/>
                          <a:gd name="connsiteY310" fmla="*/ 2532681 h 3370881"/>
                          <a:gd name="connsiteX311" fmla="*/ 2250141 w 2657256"/>
                          <a:gd name="connsiteY311" fmla="*/ 2492340 h 3370881"/>
                          <a:gd name="connsiteX312" fmla="*/ 2245659 w 2657256"/>
                          <a:gd name="connsiteY312" fmla="*/ 2474411 h 3370881"/>
                          <a:gd name="connsiteX313" fmla="*/ 2245659 w 2657256"/>
                          <a:gd name="connsiteY313" fmla="*/ 2389247 h 3370881"/>
                          <a:gd name="connsiteX314" fmla="*/ 2173941 w 2657256"/>
                          <a:gd name="connsiteY314" fmla="*/ 2241328 h 3370881"/>
                          <a:gd name="connsiteX315" fmla="*/ 2070846 w 2657256"/>
                          <a:gd name="connsiteY315" fmla="*/ 2057553 h 3370881"/>
                          <a:gd name="connsiteX316" fmla="*/ 2057400 w 2657256"/>
                          <a:gd name="connsiteY316" fmla="*/ 2151681 h 3370881"/>
                          <a:gd name="connsiteX317" fmla="*/ 2048435 w 2657256"/>
                          <a:gd name="connsiteY317" fmla="*/ 2106858 h 3370881"/>
                          <a:gd name="connsiteX318" fmla="*/ 2034988 w 2657256"/>
                          <a:gd name="connsiteY318" fmla="*/ 2003764 h 3370881"/>
                          <a:gd name="connsiteX319" fmla="*/ 2026023 w 2657256"/>
                          <a:gd name="connsiteY319" fmla="*/ 2026176 h 3370881"/>
                          <a:gd name="connsiteX320" fmla="*/ 2021541 w 2657256"/>
                          <a:gd name="connsiteY320" fmla="*/ 2039623 h 3370881"/>
                          <a:gd name="connsiteX321" fmla="*/ 1999129 w 2657256"/>
                          <a:gd name="connsiteY321" fmla="*/ 2053070 h 3370881"/>
                          <a:gd name="connsiteX322" fmla="*/ 1990165 w 2657256"/>
                          <a:gd name="connsiteY322" fmla="*/ 2070999 h 3370881"/>
                          <a:gd name="connsiteX323" fmla="*/ 1967753 w 2657256"/>
                          <a:gd name="connsiteY323" fmla="*/ 2106858 h 3370881"/>
                          <a:gd name="connsiteX324" fmla="*/ 1981200 w 2657256"/>
                          <a:gd name="connsiteY324" fmla="*/ 2223399 h 3370881"/>
                          <a:gd name="connsiteX325" fmla="*/ 1994647 w 2657256"/>
                          <a:gd name="connsiteY325" fmla="*/ 2254776 h 3370881"/>
                          <a:gd name="connsiteX326" fmla="*/ 2003612 w 2657256"/>
                          <a:gd name="connsiteY326" fmla="*/ 2272705 h 3370881"/>
                          <a:gd name="connsiteX327" fmla="*/ 2026023 w 2657256"/>
                          <a:gd name="connsiteY327" fmla="*/ 2304081 h 3370881"/>
                          <a:gd name="connsiteX328" fmla="*/ 2043953 w 2657256"/>
                          <a:gd name="connsiteY328" fmla="*/ 2348905 h 3370881"/>
                          <a:gd name="connsiteX329" fmla="*/ 2061882 w 2657256"/>
                          <a:gd name="connsiteY329" fmla="*/ 2371317 h 3370881"/>
                          <a:gd name="connsiteX330" fmla="*/ 2088776 w 2657256"/>
                          <a:gd name="connsiteY330" fmla="*/ 2434070 h 3370881"/>
                          <a:gd name="connsiteX331" fmla="*/ 2102223 w 2657256"/>
                          <a:gd name="connsiteY331" fmla="*/ 2465446 h 3370881"/>
                          <a:gd name="connsiteX332" fmla="*/ 2106706 w 2657256"/>
                          <a:gd name="connsiteY332" fmla="*/ 2496823 h 3370881"/>
                          <a:gd name="connsiteX333" fmla="*/ 2124635 w 2657256"/>
                          <a:gd name="connsiteY333" fmla="*/ 2559576 h 3370881"/>
                          <a:gd name="connsiteX334" fmla="*/ 2138082 w 2657256"/>
                          <a:gd name="connsiteY334" fmla="*/ 2649223 h 3370881"/>
                          <a:gd name="connsiteX335" fmla="*/ 2147047 w 2657256"/>
                          <a:gd name="connsiteY335" fmla="*/ 2685081 h 3370881"/>
                          <a:gd name="connsiteX336" fmla="*/ 2151529 w 2657256"/>
                          <a:gd name="connsiteY336" fmla="*/ 2716458 h 3370881"/>
                          <a:gd name="connsiteX337" fmla="*/ 2160494 w 2657256"/>
                          <a:gd name="connsiteY337" fmla="*/ 2770246 h 3370881"/>
                          <a:gd name="connsiteX338" fmla="*/ 2156012 w 2657256"/>
                          <a:gd name="connsiteY338" fmla="*/ 2962987 h 3370881"/>
                          <a:gd name="connsiteX339" fmla="*/ 2138082 w 2657256"/>
                          <a:gd name="connsiteY339" fmla="*/ 3043670 h 3370881"/>
                          <a:gd name="connsiteX340" fmla="*/ 2133600 w 2657256"/>
                          <a:gd name="connsiteY340" fmla="*/ 3061599 h 3370881"/>
                          <a:gd name="connsiteX341" fmla="*/ 2120153 w 2657256"/>
                          <a:gd name="connsiteY341" fmla="*/ 3079529 h 3370881"/>
                          <a:gd name="connsiteX342" fmla="*/ 2111188 w 2657256"/>
                          <a:gd name="connsiteY342" fmla="*/ 3106423 h 3370881"/>
                          <a:gd name="connsiteX343" fmla="*/ 2088776 w 2657256"/>
                          <a:gd name="connsiteY343" fmla="*/ 3137799 h 3370881"/>
                          <a:gd name="connsiteX344" fmla="*/ 2075329 w 2657256"/>
                          <a:gd name="connsiteY344" fmla="*/ 3164693 h 3370881"/>
                          <a:gd name="connsiteX345" fmla="*/ 2061882 w 2657256"/>
                          <a:gd name="connsiteY345" fmla="*/ 3169176 h 3370881"/>
                          <a:gd name="connsiteX346" fmla="*/ 2021541 w 2657256"/>
                          <a:gd name="connsiteY346" fmla="*/ 3164693 h 3370881"/>
                          <a:gd name="connsiteX347" fmla="*/ 2012576 w 2657256"/>
                          <a:gd name="connsiteY347" fmla="*/ 3119870 h 3370881"/>
                          <a:gd name="connsiteX348" fmla="*/ 2048435 w 2657256"/>
                          <a:gd name="connsiteY348" fmla="*/ 3021258 h 3370881"/>
                          <a:gd name="connsiteX349" fmla="*/ 2048435 w 2657256"/>
                          <a:gd name="connsiteY349" fmla="*/ 3021258 h 3370881"/>
                          <a:gd name="connsiteX350" fmla="*/ 2061882 w 2657256"/>
                          <a:gd name="connsiteY350" fmla="*/ 2967470 h 3370881"/>
                          <a:gd name="connsiteX351" fmla="*/ 2070847 w 2657256"/>
                          <a:gd name="connsiteY351" fmla="*/ 2882305 h 3370881"/>
                          <a:gd name="connsiteX352" fmla="*/ 2066365 w 2657256"/>
                          <a:gd name="connsiteY352" fmla="*/ 2725423 h 3370881"/>
                          <a:gd name="connsiteX353" fmla="*/ 2043953 w 2657256"/>
                          <a:gd name="connsiteY353" fmla="*/ 2649223 h 3370881"/>
                          <a:gd name="connsiteX354" fmla="*/ 2030506 w 2657256"/>
                          <a:gd name="connsiteY354" fmla="*/ 2622329 h 3370881"/>
                          <a:gd name="connsiteX355" fmla="*/ 2017059 w 2657256"/>
                          <a:gd name="connsiteY355" fmla="*/ 2581987 h 3370881"/>
                          <a:gd name="connsiteX356" fmla="*/ 1981200 w 2657256"/>
                          <a:gd name="connsiteY356" fmla="*/ 2514752 h 3370881"/>
                          <a:gd name="connsiteX357" fmla="*/ 1972235 w 2657256"/>
                          <a:gd name="connsiteY357" fmla="*/ 2501305 h 3370881"/>
                          <a:gd name="connsiteX358" fmla="*/ 1958788 w 2657256"/>
                          <a:gd name="connsiteY358" fmla="*/ 2478893 h 3370881"/>
                          <a:gd name="connsiteX359" fmla="*/ 1905000 w 2657256"/>
                          <a:gd name="connsiteY359" fmla="*/ 2398211 h 3370881"/>
                          <a:gd name="connsiteX360" fmla="*/ 1882588 w 2657256"/>
                          <a:gd name="connsiteY360" fmla="*/ 2357870 h 3370881"/>
                          <a:gd name="connsiteX361" fmla="*/ 1869141 w 2657256"/>
                          <a:gd name="connsiteY361" fmla="*/ 2339940 h 3370881"/>
                          <a:gd name="connsiteX362" fmla="*/ 1806388 w 2657256"/>
                          <a:gd name="connsiteY362" fmla="*/ 2313046 h 3370881"/>
                          <a:gd name="connsiteX363" fmla="*/ 1779494 w 2657256"/>
                          <a:gd name="connsiteY363" fmla="*/ 2304081 h 3370881"/>
                          <a:gd name="connsiteX364" fmla="*/ 1752600 w 2657256"/>
                          <a:gd name="connsiteY364" fmla="*/ 2299599 h 3370881"/>
                          <a:gd name="connsiteX365" fmla="*/ 1680882 w 2657256"/>
                          <a:gd name="connsiteY365" fmla="*/ 2277187 h 3370881"/>
                          <a:gd name="connsiteX366" fmla="*/ 1662953 w 2657256"/>
                          <a:gd name="connsiteY366" fmla="*/ 2272705 h 3370881"/>
                          <a:gd name="connsiteX367" fmla="*/ 1640541 w 2657256"/>
                          <a:gd name="connsiteY367" fmla="*/ 2259258 h 3370881"/>
                          <a:gd name="connsiteX368" fmla="*/ 1604682 w 2657256"/>
                          <a:gd name="connsiteY368" fmla="*/ 2272705 h 3370881"/>
                          <a:gd name="connsiteX369" fmla="*/ 1537447 w 2657256"/>
                          <a:gd name="connsiteY369" fmla="*/ 2304081 h 3370881"/>
                          <a:gd name="connsiteX370" fmla="*/ 1510553 w 2657256"/>
                          <a:gd name="connsiteY370" fmla="*/ 2308564 h 3370881"/>
                          <a:gd name="connsiteX371" fmla="*/ 1488141 w 2657256"/>
                          <a:gd name="connsiteY371" fmla="*/ 2313046 h 3370881"/>
                          <a:gd name="connsiteX372" fmla="*/ 1443318 w 2657256"/>
                          <a:gd name="connsiteY372" fmla="*/ 2322011 h 3370881"/>
                          <a:gd name="connsiteX373" fmla="*/ 1402678 w 2657256"/>
                          <a:gd name="connsiteY373" fmla="*/ 2339641 h 3370881"/>
                          <a:gd name="connsiteX374" fmla="*/ 1322892 w 2657256"/>
                          <a:gd name="connsiteY374" fmla="*/ 2336952 h 3370881"/>
                          <a:gd name="connsiteX375" fmla="*/ 1199384 w 2657256"/>
                          <a:gd name="connsiteY375" fmla="*/ 2307041 h 3370881"/>
                          <a:gd name="connsiteX376" fmla="*/ 1066800 w 2657256"/>
                          <a:gd name="connsiteY376" fmla="*/ 2272705 h 3370881"/>
                          <a:gd name="connsiteX377" fmla="*/ 1030941 w 2657256"/>
                          <a:gd name="connsiteY377" fmla="*/ 2263740 h 3370881"/>
                          <a:gd name="connsiteX378" fmla="*/ 986118 w 2657256"/>
                          <a:gd name="connsiteY378" fmla="*/ 2241329 h 3370881"/>
                          <a:gd name="connsiteX379" fmla="*/ 968188 w 2657256"/>
                          <a:gd name="connsiteY379" fmla="*/ 2232364 h 3370881"/>
                          <a:gd name="connsiteX380" fmla="*/ 936812 w 2657256"/>
                          <a:gd name="connsiteY380" fmla="*/ 2214434 h 3370881"/>
                          <a:gd name="connsiteX381" fmla="*/ 905435 w 2657256"/>
                          <a:gd name="connsiteY381" fmla="*/ 2196505 h 3370881"/>
                          <a:gd name="connsiteX382" fmla="*/ 869576 w 2657256"/>
                          <a:gd name="connsiteY382" fmla="*/ 2209952 h 3370881"/>
                          <a:gd name="connsiteX383" fmla="*/ 856129 w 2657256"/>
                          <a:gd name="connsiteY383" fmla="*/ 2227881 h 3370881"/>
                          <a:gd name="connsiteX384" fmla="*/ 815788 w 2657256"/>
                          <a:gd name="connsiteY384" fmla="*/ 2268223 h 3370881"/>
                          <a:gd name="connsiteX385" fmla="*/ 788894 w 2657256"/>
                          <a:gd name="connsiteY385" fmla="*/ 2290634 h 3370881"/>
                          <a:gd name="connsiteX386" fmla="*/ 762000 w 2657256"/>
                          <a:gd name="connsiteY386" fmla="*/ 2313046 h 3370881"/>
                          <a:gd name="connsiteX387" fmla="*/ 753035 w 2657256"/>
                          <a:gd name="connsiteY387" fmla="*/ 2326493 h 3370881"/>
                          <a:gd name="connsiteX388" fmla="*/ 735106 w 2657256"/>
                          <a:gd name="connsiteY388" fmla="*/ 2339940 h 3370881"/>
                          <a:gd name="connsiteX389" fmla="*/ 712694 w 2657256"/>
                          <a:gd name="connsiteY389" fmla="*/ 2362352 h 3370881"/>
                          <a:gd name="connsiteX390" fmla="*/ 694765 w 2657256"/>
                          <a:gd name="connsiteY390" fmla="*/ 2375799 h 3370881"/>
                          <a:gd name="connsiteX391" fmla="*/ 681318 w 2657256"/>
                          <a:gd name="connsiteY391" fmla="*/ 2393729 h 3370881"/>
                          <a:gd name="connsiteX392" fmla="*/ 667870 w 2657256"/>
                          <a:gd name="connsiteY392" fmla="*/ 2402693 h 3370881"/>
                          <a:gd name="connsiteX393" fmla="*/ 623047 w 2657256"/>
                          <a:gd name="connsiteY393" fmla="*/ 2443034 h 3370881"/>
                          <a:gd name="connsiteX394" fmla="*/ 600635 w 2657256"/>
                          <a:gd name="connsiteY394" fmla="*/ 2474411 h 3370881"/>
                          <a:gd name="connsiteX395" fmla="*/ 587188 w 2657256"/>
                          <a:gd name="connsiteY395" fmla="*/ 2514752 h 3370881"/>
                          <a:gd name="connsiteX396" fmla="*/ 582706 w 2657256"/>
                          <a:gd name="connsiteY396" fmla="*/ 2546129 h 3370881"/>
                          <a:gd name="connsiteX397" fmla="*/ 596153 w 2657256"/>
                          <a:gd name="connsiteY397" fmla="*/ 2635776 h 3370881"/>
                          <a:gd name="connsiteX398" fmla="*/ 600635 w 2657256"/>
                          <a:gd name="connsiteY398" fmla="*/ 2653705 h 3370881"/>
                          <a:gd name="connsiteX399" fmla="*/ 609600 w 2657256"/>
                          <a:gd name="connsiteY399" fmla="*/ 2671634 h 3370881"/>
                          <a:gd name="connsiteX400" fmla="*/ 614082 w 2657256"/>
                          <a:gd name="connsiteY400" fmla="*/ 2689564 h 3370881"/>
                          <a:gd name="connsiteX401" fmla="*/ 623047 w 2657256"/>
                          <a:gd name="connsiteY401" fmla="*/ 2711976 h 3370881"/>
                          <a:gd name="connsiteX402" fmla="*/ 627529 w 2657256"/>
                          <a:gd name="connsiteY402" fmla="*/ 2734387 h 3370881"/>
                          <a:gd name="connsiteX403" fmla="*/ 640976 w 2657256"/>
                          <a:gd name="connsiteY403" fmla="*/ 2765764 h 3370881"/>
                          <a:gd name="connsiteX404" fmla="*/ 645459 w 2657256"/>
                          <a:gd name="connsiteY404" fmla="*/ 2779211 h 3370881"/>
                          <a:gd name="connsiteX405" fmla="*/ 658906 w 2657256"/>
                          <a:gd name="connsiteY405" fmla="*/ 2801623 h 3370881"/>
                          <a:gd name="connsiteX406" fmla="*/ 676835 w 2657256"/>
                          <a:gd name="connsiteY406" fmla="*/ 2864376 h 3370881"/>
                          <a:gd name="connsiteX407" fmla="*/ 690282 w 2657256"/>
                          <a:gd name="connsiteY407" fmla="*/ 2895752 h 3370881"/>
                          <a:gd name="connsiteX408" fmla="*/ 699247 w 2657256"/>
                          <a:gd name="connsiteY408" fmla="*/ 2940576 h 3370881"/>
                          <a:gd name="connsiteX409" fmla="*/ 703729 w 2657256"/>
                          <a:gd name="connsiteY409" fmla="*/ 2967470 h 3370881"/>
                          <a:gd name="connsiteX410" fmla="*/ 717176 w 2657256"/>
                          <a:gd name="connsiteY410" fmla="*/ 2994364 h 3370881"/>
                          <a:gd name="connsiteX411" fmla="*/ 735106 w 2657256"/>
                          <a:gd name="connsiteY411" fmla="*/ 3052634 h 3370881"/>
                          <a:gd name="connsiteX412" fmla="*/ 739588 w 2657256"/>
                          <a:gd name="connsiteY412" fmla="*/ 3079529 h 3370881"/>
                          <a:gd name="connsiteX413" fmla="*/ 762000 w 2657256"/>
                          <a:gd name="connsiteY413" fmla="*/ 3142281 h 3370881"/>
                          <a:gd name="connsiteX414" fmla="*/ 766482 w 2657256"/>
                          <a:gd name="connsiteY414" fmla="*/ 3231929 h 3370881"/>
                          <a:gd name="connsiteX415" fmla="*/ 770965 w 2657256"/>
                          <a:gd name="connsiteY415" fmla="*/ 3254340 h 3370881"/>
                          <a:gd name="connsiteX416" fmla="*/ 775447 w 2657256"/>
                          <a:gd name="connsiteY416" fmla="*/ 3285717 h 3370881"/>
                          <a:gd name="connsiteX417" fmla="*/ 748553 w 2657256"/>
                          <a:gd name="connsiteY417" fmla="*/ 3335023 h 3370881"/>
                          <a:gd name="connsiteX418" fmla="*/ 721659 w 2657256"/>
                          <a:gd name="connsiteY418" fmla="*/ 3343987 h 3370881"/>
                          <a:gd name="connsiteX419" fmla="*/ 708212 w 2657256"/>
                          <a:gd name="connsiteY419" fmla="*/ 3348470 h 3370881"/>
                          <a:gd name="connsiteX420" fmla="*/ 623047 w 2657256"/>
                          <a:gd name="connsiteY420" fmla="*/ 3330540 h 3370881"/>
                          <a:gd name="connsiteX421" fmla="*/ 609600 w 2657256"/>
                          <a:gd name="connsiteY421" fmla="*/ 3308129 h 3370881"/>
                          <a:gd name="connsiteX422" fmla="*/ 591670 w 2657256"/>
                          <a:gd name="connsiteY422" fmla="*/ 3267787 h 3370881"/>
                          <a:gd name="connsiteX423" fmla="*/ 560294 w 2657256"/>
                          <a:gd name="connsiteY423" fmla="*/ 3209517 h 3370881"/>
                          <a:gd name="connsiteX424" fmla="*/ 551329 w 2657256"/>
                          <a:gd name="connsiteY424" fmla="*/ 3196070 h 3370881"/>
                          <a:gd name="connsiteX425" fmla="*/ 528918 w 2657256"/>
                          <a:gd name="connsiteY425" fmla="*/ 3173658 h 3370881"/>
                          <a:gd name="connsiteX426" fmla="*/ 519953 w 2657256"/>
                          <a:gd name="connsiteY426" fmla="*/ 3128834 h 3370881"/>
                          <a:gd name="connsiteX427" fmla="*/ 524435 w 2657256"/>
                          <a:gd name="connsiteY427" fmla="*/ 3101940 h 3370881"/>
                          <a:gd name="connsiteX428" fmla="*/ 528918 w 2657256"/>
                          <a:gd name="connsiteY428" fmla="*/ 3088493 h 3370881"/>
                          <a:gd name="connsiteX429" fmla="*/ 542365 w 2657256"/>
                          <a:gd name="connsiteY429" fmla="*/ 3052634 h 3370881"/>
                          <a:gd name="connsiteX430" fmla="*/ 484094 w 2657256"/>
                          <a:gd name="connsiteY430" fmla="*/ 2886787 h 3370881"/>
                          <a:gd name="connsiteX431" fmla="*/ 443753 w 2657256"/>
                          <a:gd name="connsiteY431" fmla="*/ 2779211 h 3370881"/>
                          <a:gd name="connsiteX432" fmla="*/ 439270 w 2657256"/>
                          <a:gd name="connsiteY432" fmla="*/ 2752317 h 3370881"/>
                          <a:gd name="connsiteX433" fmla="*/ 430306 w 2657256"/>
                          <a:gd name="connsiteY433" fmla="*/ 2716458 h 3370881"/>
                          <a:gd name="connsiteX434" fmla="*/ 425823 w 2657256"/>
                          <a:gd name="connsiteY434" fmla="*/ 2680599 h 3370881"/>
                          <a:gd name="connsiteX435" fmla="*/ 398929 w 2657256"/>
                          <a:gd name="connsiteY435" fmla="*/ 2599917 h 3370881"/>
                          <a:gd name="connsiteX436" fmla="*/ 385482 w 2657256"/>
                          <a:gd name="connsiteY436" fmla="*/ 2568540 h 3370881"/>
                          <a:gd name="connsiteX437" fmla="*/ 381000 w 2657256"/>
                          <a:gd name="connsiteY437" fmla="*/ 2550611 h 3370881"/>
                          <a:gd name="connsiteX438" fmla="*/ 372035 w 2657256"/>
                          <a:gd name="connsiteY438" fmla="*/ 2483376 h 3370881"/>
                          <a:gd name="connsiteX439" fmla="*/ 367553 w 2657256"/>
                          <a:gd name="connsiteY439" fmla="*/ 2469929 h 3370881"/>
                          <a:gd name="connsiteX440" fmla="*/ 407894 w 2657256"/>
                          <a:gd name="connsiteY440" fmla="*/ 2451999 h 3370881"/>
                          <a:gd name="connsiteX441" fmla="*/ 515470 w 2657256"/>
                          <a:gd name="connsiteY441" fmla="*/ 2407176 h 3370881"/>
                          <a:gd name="connsiteX442" fmla="*/ 578223 w 2657256"/>
                          <a:gd name="connsiteY442" fmla="*/ 2353387 h 3370881"/>
                          <a:gd name="connsiteX443" fmla="*/ 587188 w 2657256"/>
                          <a:gd name="connsiteY443" fmla="*/ 2330976 h 3370881"/>
                          <a:gd name="connsiteX444" fmla="*/ 614082 w 2657256"/>
                          <a:gd name="connsiteY444" fmla="*/ 2254776 h 3370881"/>
                          <a:gd name="connsiteX445" fmla="*/ 649941 w 2657256"/>
                          <a:gd name="connsiteY445" fmla="*/ 2200987 h 3370881"/>
                          <a:gd name="connsiteX446" fmla="*/ 690282 w 2657256"/>
                          <a:gd name="connsiteY446" fmla="*/ 2174093 h 3370881"/>
                          <a:gd name="connsiteX447" fmla="*/ 703729 w 2657256"/>
                          <a:gd name="connsiteY447" fmla="*/ 2165129 h 3370881"/>
                          <a:gd name="connsiteX448" fmla="*/ 739588 w 2657256"/>
                          <a:gd name="connsiteY448" fmla="*/ 2147199 h 3370881"/>
                          <a:gd name="connsiteX449" fmla="*/ 708212 w 2657256"/>
                          <a:gd name="connsiteY449" fmla="*/ 2187540 h 3370881"/>
                          <a:gd name="connsiteX450" fmla="*/ 654423 w 2657256"/>
                          <a:gd name="connsiteY450" fmla="*/ 2241329 h 3370881"/>
                          <a:gd name="connsiteX451" fmla="*/ 636494 w 2657256"/>
                          <a:gd name="connsiteY451" fmla="*/ 2259258 h 3370881"/>
                          <a:gd name="connsiteX452" fmla="*/ 614082 w 2657256"/>
                          <a:gd name="connsiteY452" fmla="*/ 2286152 h 3370881"/>
                          <a:gd name="connsiteX453" fmla="*/ 605118 w 2657256"/>
                          <a:gd name="connsiteY453" fmla="*/ 2299599 h 3370881"/>
                          <a:gd name="connsiteX454" fmla="*/ 560294 w 2657256"/>
                          <a:gd name="connsiteY454" fmla="*/ 2335458 h 3370881"/>
                          <a:gd name="connsiteX455" fmla="*/ 524435 w 2657256"/>
                          <a:gd name="connsiteY455" fmla="*/ 2348905 h 3370881"/>
                          <a:gd name="connsiteX456" fmla="*/ 502023 w 2657256"/>
                          <a:gd name="connsiteY456" fmla="*/ 2362352 h 3370881"/>
                          <a:gd name="connsiteX457" fmla="*/ 461682 w 2657256"/>
                          <a:gd name="connsiteY457" fmla="*/ 2389246 h 3370881"/>
                          <a:gd name="connsiteX458" fmla="*/ 448235 w 2657256"/>
                          <a:gd name="connsiteY458" fmla="*/ 2398211 h 3370881"/>
                          <a:gd name="connsiteX459" fmla="*/ 430306 w 2657256"/>
                          <a:gd name="connsiteY459" fmla="*/ 2407176 h 3370881"/>
                          <a:gd name="connsiteX460" fmla="*/ 412376 w 2657256"/>
                          <a:gd name="connsiteY460" fmla="*/ 2420623 h 3370881"/>
                          <a:gd name="connsiteX461" fmla="*/ 389965 w 2657256"/>
                          <a:gd name="connsiteY461" fmla="*/ 2429587 h 3370881"/>
                          <a:gd name="connsiteX462" fmla="*/ 372035 w 2657256"/>
                          <a:gd name="connsiteY462" fmla="*/ 2443034 h 3370881"/>
                          <a:gd name="connsiteX463" fmla="*/ 318247 w 2657256"/>
                          <a:gd name="connsiteY463" fmla="*/ 2474411 h 3370881"/>
                          <a:gd name="connsiteX464" fmla="*/ 304800 w 2657256"/>
                          <a:gd name="connsiteY464" fmla="*/ 2492340 h 3370881"/>
                          <a:gd name="connsiteX465" fmla="*/ 282388 w 2657256"/>
                          <a:gd name="connsiteY465" fmla="*/ 2519234 h 3370881"/>
                          <a:gd name="connsiteX466" fmla="*/ 295835 w 2657256"/>
                          <a:gd name="connsiteY466" fmla="*/ 2815070 h 3370881"/>
                          <a:gd name="connsiteX467" fmla="*/ 300318 w 2657256"/>
                          <a:gd name="connsiteY467" fmla="*/ 2837481 h 3370881"/>
                          <a:gd name="connsiteX468" fmla="*/ 304800 w 2657256"/>
                          <a:gd name="connsiteY468" fmla="*/ 2868858 h 3370881"/>
                          <a:gd name="connsiteX469" fmla="*/ 309282 w 2657256"/>
                          <a:gd name="connsiteY469" fmla="*/ 2927129 h 3370881"/>
                          <a:gd name="connsiteX470" fmla="*/ 322729 w 2657256"/>
                          <a:gd name="connsiteY470" fmla="*/ 2985399 h 3370881"/>
                          <a:gd name="connsiteX471" fmla="*/ 327212 w 2657256"/>
                          <a:gd name="connsiteY471" fmla="*/ 3012293 h 3370881"/>
                          <a:gd name="connsiteX472" fmla="*/ 331694 w 2657256"/>
                          <a:gd name="connsiteY472" fmla="*/ 3043670 h 3370881"/>
                          <a:gd name="connsiteX473" fmla="*/ 345141 w 2657256"/>
                          <a:gd name="connsiteY473" fmla="*/ 3070564 h 3370881"/>
                          <a:gd name="connsiteX474" fmla="*/ 367553 w 2657256"/>
                          <a:gd name="connsiteY474" fmla="*/ 3124352 h 3370881"/>
                          <a:gd name="connsiteX475" fmla="*/ 381000 w 2657256"/>
                          <a:gd name="connsiteY475" fmla="*/ 3182623 h 3370881"/>
                          <a:gd name="connsiteX476" fmla="*/ 389965 w 2657256"/>
                          <a:gd name="connsiteY476" fmla="*/ 3196070 h 3370881"/>
                          <a:gd name="connsiteX477" fmla="*/ 394447 w 2657256"/>
                          <a:gd name="connsiteY477" fmla="*/ 3213999 h 3370881"/>
                          <a:gd name="connsiteX478" fmla="*/ 412376 w 2657256"/>
                          <a:gd name="connsiteY478" fmla="*/ 3245376 h 3370881"/>
                          <a:gd name="connsiteX479" fmla="*/ 416859 w 2657256"/>
                          <a:gd name="connsiteY479" fmla="*/ 3258823 h 3370881"/>
                          <a:gd name="connsiteX480" fmla="*/ 425823 w 2657256"/>
                          <a:gd name="connsiteY480" fmla="*/ 3272270 h 3370881"/>
                          <a:gd name="connsiteX481" fmla="*/ 439270 w 2657256"/>
                          <a:gd name="connsiteY481" fmla="*/ 3303646 h 3370881"/>
                          <a:gd name="connsiteX482" fmla="*/ 439270 w 2657256"/>
                          <a:gd name="connsiteY482" fmla="*/ 3352952 h 3370881"/>
                          <a:gd name="connsiteX483" fmla="*/ 430306 w 2657256"/>
                          <a:gd name="connsiteY483" fmla="*/ 3366399 h 3370881"/>
                          <a:gd name="connsiteX484" fmla="*/ 412376 w 2657256"/>
                          <a:gd name="connsiteY484" fmla="*/ 3370881 h 3370881"/>
                          <a:gd name="connsiteX485" fmla="*/ 295835 w 2657256"/>
                          <a:gd name="connsiteY485" fmla="*/ 3357434 h 3370881"/>
                          <a:gd name="connsiteX486" fmla="*/ 264459 w 2657256"/>
                          <a:gd name="connsiteY486" fmla="*/ 3276752 h 3370881"/>
                          <a:gd name="connsiteX487" fmla="*/ 259976 w 2657256"/>
                          <a:gd name="connsiteY487" fmla="*/ 3240893 h 3370881"/>
                          <a:gd name="connsiteX488" fmla="*/ 246529 w 2657256"/>
                          <a:gd name="connsiteY488" fmla="*/ 3178140 h 3370881"/>
                          <a:gd name="connsiteX489" fmla="*/ 237565 w 2657256"/>
                          <a:gd name="connsiteY489" fmla="*/ 3084011 h 3370881"/>
                          <a:gd name="connsiteX490" fmla="*/ 228600 w 2657256"/>
                          <a:gd name="connsiteY490" fmla="*/ 3057117 h 3370881"/>
                          <a:gd name="connsiteX491" fmla="*/ 219635 w 2657256"/>
                          <a:gd name="connsiteY491" fmla="*/ 3021258 h 3370881"/>
                          <a:gd name="connsiteX492" fmla="*/ 206188 w 2657256"/>
                          <a:gd name="connsiteY492" fmla="*/ 2980917 h 3370881"/>
                          <a:gd name="connsiteX493" fmla="*/ 201706 w 2657256"/>
                          <a:gd name="connsiteY493" fmla="*/ 2949540 h 3370881"/>
                          <a:gd name="connsiteX494" fmla="*/ 197223 w 2657256"/>
                          <a:gd name="connsiteY494" fmla="*/ 2927129 h 3370881"/>
                          <a:gd name="connsiteX495" fmla="*/ 192741 w 2657256"/>
                          <a:gd name="connsiteY495" fmla="*/ 2891270 h 3370881"/>
                          <a:gd name="connsiteX496" fmla="*/ 188259 w 2657256"/>
                          <a:gd name="connsiteY496" fmla="*/ 2850929 h 3370881"/>
                          <a:gd name="connsiteX497" fmla="*/ 179294 w 2657256"/>
                          <a:gd name="connsiteY497" fmla="*/ 2824034 h 3370881"/>
                          <a:gd name="connsiteX498" fmla="*/ 165847 w 2657256"/>
                          <a:gd name="connsiteY498" fmla="*/ 2774729 h 3370881"/>
                          <a:gd name="connsiteX499" fmla="*/ 161365 w 2657256"/>
                          <a:gd name="connsiteY499" fmla="*/ 2747834 h 3370881"/>
                          <a:gd name="connsiteX500" fmla="*/ 156882 w 2657256"/>
                          <a:gd name="connsiteY500" fmla="*/ 2559576 h 3370881"/>
                          <a:gd name="connsiteX501" fmla="*/ 152400 w 2657256"/>
                          <a:gd name="connsiteY501" fmla="*/ 2519234 h 3370881"/>
                          <a:gd name="connsiteX502" fmla="*/ 143435 w 2657256"/>
                          <a:gd name="connsiteY502" fmla="*/ 2384764 h 3370881"/>
                          <a:gd name="connsiteX503" fmla="*/ 129988 w 2657256"/>
                          <a:gd name="connsiteY503" fmla="*/ 2344423 h 3370881"/>
                          <a:gd name="connsiteX504" fmla="*/ 125506 w 2657256"/>
                          <a:gd name="connsiteY504" fmla="*/ 2330976 h 3370881"/>
                          <a:gd name="connsiteX505" fmla="*/ 138953 w 2657256"/>
                          <a:gd name="connsiteY505" fmla="*/ 2313046 h 3370881"/>
                          <a:gd name="connsiteX506" fmla="*/ 152400 w 2657256"/>
                          <a:gd name="connsiteY506" fmla="*/ 2304081 h 3370881"/>
                          <a:gd name="connsiteX507" fmla="*/ 170329 w 2657256"/>
                          <a:gd name="connsiteY507" fmla="*/ 2259258 h 3370881"/>
                          <a:gd name="connsiteX508" fmla="*/ 188259 w 2657256"/>
                          <a:gd name="connsiteY508" fmla="*/ 2223399 h 3370881"/>
                          <a:gd name="connsiteX509" fmla="*/ 206188 w 2657256"/>
                          <a:gd name="connsiteY509" fmla="*/ 2187540 h 3370881"/>
                          <a:gd name="connsiteX510" fmla="*/ 210670 w 2657256"/>
                          <a:gd name="connsiteY510" fmla="*/ 2174093 h 3370881"/>
                          <a:gd name="connsiteX511" fmla="*/ 219635 w 2657256"/>
                          <a:gd name="connsiteY511" fmla="*/ 2115823 h 3370881"/>
                          <a:gd name="connsiteX512" fmla="*/ 210670 w 2657256"/>
                          <a:gd name="connsiteY512" fmla="*/ 1958940 h 3370881"/>
                          <a:gd name="connsiteX513" fmla="*/ 192741 w 2657256"/>
                          <a:gd name="connsiteY513" fmla="*/ 1923081 h 3370881"/>
                          <a:gd name="connsiteX514" fmla="*/ 179294 w 2657256"/>
                          <a:gd name="connsiteY514" fmla="*/ 1891705 h 3370881"/>
                          <a:gd name="connsiteX515" fmla="*/ 165847 w 2657256"/>
                          <a:gd name="connsiteY515" fmla="*/ 1864811 h 3370881"/>
                          <a:gd name="connsiteX516" fmla="*/ 152400 w 2657256"/>
                          <a:gd name="connsiteY516" fmla="*/ 1833434 h 3370881"/>
                          <a:gd name="connsiteX517" fmla="*/ 143435 w 2657256"/>
                          <a:gd name="connsiteY517" fmla="*/ 1819987 h 3370881"/>
                          <a:gd name="connsiteX518" fmla="*/ 107576 w 2657256"/>
                          <a:gd name="connsiteY518" fmla="*/ 1784129 h 3370881"/>
                          <a:gd name="connsiteX519" fmla="*/ 94129 w 2657256"/>
                          <a:gd name="connsiteY519" fmla="*/ 1779646 h 3370881"/>
                          <a:gd name="connsiteX520" fmla="*/ 71718 w 2657256"/>
                          <a:gd name="connsiteY520" fmla="*/ 1770681 h 3370881"/>
                          <a:gd name="connsiteX521" fmla="*/ 58270 w 2657256"/>
                          <a:gd name="connsiteY521" fmla="*/ 1761717 h 3370881"/>
                          <a:gd name="connsiteX522" fmla="*/ 26894 w 2657256"/>
                          <a:gd name="connsiteY522" fmla="*/ 1730340 h 3370881"/>
                          <a:gd name="connsiteX523" fmla="*/ 0 w 2657256"/>
                          <a:gd name="connsiteY523" fmla="*/ 1707929 h 3370881"/>
                          <a:gd name="connsiteX0" fmla="*/ 0 w 2657256"/>
                          <a:gd name="connsiteY0" fmla="*/ 1707929 h 3370881"/>
                          <a:gd name="connsiteX1" fmla="*/ 22412 w 2657256"/>
                          <a:gd name="connsiteY1" fmla="*/ 1698964 h 3370881"/>
                          <a:gd name="connsiteX2" fmla="*/ 31376 w 2657256"/>
                          <a:gd name="connsiteY2" fmla="*/ 1681034 h 3370881"/>
                          <a:gd name="connsiteX3" fmla="*/ 44823 w 2657256"/>
                          <a:gd name="connsiteY3" fmla="*/ 1672070 h 3370881"/>
                          <a:gd name="connsiteX4" fmla="*/ 58270 w 2657256"/>
                          <a:gd name="connsiteY4" fmla="*/ 1654140 h 3370881"/>
                          <a:gd name="connsiteX5" fmla="*/ 76200 w 2657256"/>
                          <a:gd name="connsiteY5" fmla="*/ 1645176 h 3370881"/>
                          <a:gd name="connsiteX6" fmla="*/ 98612 w 2657256"/>
                          <a:gd name="connsiteY6" fmla="*/ 1636211 h 3370881"/>
                          <a:gd name="connsiteX7" fmla="*/ 125506 w 2657256"/>
                          <a:gd name="connsiteY7" fmla="*/ 1627246 h 3370881"/>
                          <a:gd name="connsiteX8" fmla="*/ 152400 w 2657256"/>
                          <a:gd name="connsiteY8" fmla="*/ 1609317 h 3370881"/>
                          <a:gd name="connsiteX9" fmla="*/ 170329 w 2657256"/>
                          <a:gd name="connsiteY9" fmla="*/ 1600352 h 3370881"/>
                          <a:gd name="connsiteX10" fmla="*/ 188259 w 2657256"/>
                          <a:gd name="connsiteY10" fmla="*/ 1582423 h 3370881"/>
                          <a:gd name="connsiteX11" fmla="*/ 228600 w 2657256"/>
                          <a:gd name="connsiteY11" fmla="*/ 1564493 h 3370881"/>
                          <a:gd name="connsiteX12" fmla="*/ 255494 w 2657256"/>
                          <a:gd name="connsiteY12" fmla="*/ 1546564 h 3370881"/>
                          <a:gd name="connsiteX13" fmla="*/ 300318 w 2657256"/>
                          <a:gd name="connsiteY13" fmla="*/ 1524152 h 3370881"/>
                          <a:gd name="connsiteX14" fmla="*/ 313765 w 2657256"/>
                          <a:gd name="connsiteY14" fmla="*/ 1515187 h 3370881"/>
                          <a:gd name="connsiteX15" fmla="*/ 340659 w 2657256"/>
                          <a:gd name="connsiteY15" fmla="*/ 1510705 h 3370881"/>
                          <a:gd name="connsiteX16" fmla="*/ 363070 w 2657256"/>
                          <a:gd name="connsiteY16" fmla="*/ 1506223 h 3370881"/>
                          <a:gd name="connsiteX17" fmla="*/ 389965 w 2657256"/>
                          <a:gd name="connsiteY17" fmla="*/ 1501740 h 3370881"/>
                          <a:gd name="connsiteX18" fmla="*/ 425823 w 2657256"/>
                          <a:gd name="connsiteY18" fmla="*/ 1497258 h 3370881"/>
                          <a:gd name="connsiteX19" fmla="*/ 470647 w 2657256"/>
                          <a:gd name="connsiteY19" fmla="*/ 1488293 h 3370881"/>
                          <a:gd name="connsiteX20" fmla="*/ 515470 w 2657256"/>
                          <a:gd name="connsiteY20" fmla="*/ 1479329 h 3370881"/>
                          <a:gd name="connsiteX21" fmla="*/ 528918 w 2657256"/>
                          <a:gd name="connsiteY21" fmla="*/ 1470364 h 3370881"/>
                          <a:gd name="connsiteX22" fmla="*/ 600635 w 2657256"/>
                          <a:gd name="connsiteY22" fmla="*/ 1456917 h 3370881"/>
                          <a:gd name="connsiteX23" fmla="*/ 690282 w 2657256"/>
                          <a:gd name="connsiteY23" fmla="*/ 1447952 h 3370881"/>
                          <a:gd name="connsiteX24" fmla="*/ 793376 w 2657256"/>
                          <a:gd name="connsiteY24" fmla="*/ 1452434 h 3370881"/>
                          <a:gd name="connsiteX25" fmla="*/ 874059 w 2657256"/>
                          <a:gd name="connsiteY25" fmla="*/ 1465881 h 3370881"/>
                          <a:gd name="connsiteX26" fmla="*/ 914400 w 2657256"/>
                          <a:gd name="connsiteY26" fmla="*/ 1470364 h 3370881"/>
                          <a:gd name="connsiteX27" fmla="*/ 1030941 w 2657256"/>
                          <a:gd name="connsiteY27" fmla="*/ 1483811 h 3370881"/>
                          <a:gd name="connsiteX28" fmla="*/ 1151965 w 2657256"/>
                          <a:gd name="connsiteY28" fmla="*/ 1492776 h 3370881"/>
                          <a:gd name="connsiteX29" fmla="*/ 1281953 w 2657256"/>
                          <a:gd name="connsiteY29" fmla="*/ 1501740 h 3370881"/>
                          <a:gd name="connsiteX30" fmla="*/ 1465729 w 2657256"/>
                          <a:gd name="connsiteY30" fmla="*/ 1497258 h 3370881"/>
                          <a:gd name="connsiteX31" fmla="*/ 1510553 w 2657256"/>
                          <a:gd name="connsiteY31" fmla="*/ 1492776 h 3370881"/>
                          <a:gd name="connsiteX32" fmla="*/ 1582270 w 2657256"/>
                          <a:gd name="connsiteY32" fmla="*/ 1461399 h 3370881"/>
                          <a:gd name="connsiteX33" fmla="*/ 1604682 w 2657256"/>
                          <a:gd name="connsiteY33" fmla="*/ 1456917 h 3370881"/>
                          <a:gd name="connsiteX34" fmla="*/ 1622612 w 2657256"/>
                          <a:gd name="connsiteY34" fmla="*/ 1447952 h 3370881"/>
                          <a:gd name="connsiteX35" fmla="*/ 1645023 w 2657256"/>
                          <a:gd name="connsiteY35" fmla="*/ 1438987 h 3370881"/>
                          <a:gd name="connsiteX36" fmla="*/ 1662953 w 2657256"/>
                          <a:gd name="connsiteY36" fmla="*/ 1425540 h 3370881"/>
                          <a:gd name="connsiteX37" fmla="*/ 1698812 w 2657256"/>
                          <a:gd name="connsiteY37" fmla="*/ 1407611 h 3370881"/>
                          <a:gd name="connsiteX38" fmla="*/ 1739153 w 2657256"/>
                          <a:gd name="connsiteY38" fmla="*/ 1380717 h 3370881"/>
                          <a:gd name="connsiteX39" fmla="*/ 1752600 w 2657256"/>
                          <a:gd name="connsiteY39" fmla="*/ 1367270 h 3370881"/>
                          <a:gd name="connsiteX40" fmla="*/ 1775012 w 2657256"/>
                          <a:gd name="connsiteY40" fmla="*/ 1353823 h 3370881"/>
                          <a:gd name="connsiteX41" fmla="*/ 1797423 w 2657256"/>
                          <a:gd name="connsiteY41" fmla="*/ 1335893 h 3370881"/>
                          <a:gd name="connsiteX42" fmla="*/ 1810870 w 2657256"/>
                          <a:gd name="connsiteY42" fmla="*/ 1304517 h 3370881"/>
                          <a:gd name="connsiteX43" fmla="*/ 1815353 w 2657256"/>
                          <a:gd name="connsiteY43" fmla="*/ 1291070 h 3370881"/>
                          <a:gd name="connsiteX44" fmla="*/ 1801906 w 2657256"/>
                          <a:gd name="connsiteY44" fmla="*/ 1138670 h 3370881"/>
                          <a:gd name="connsiteX45" fmla="*/ 1792941 w 2657256"/>
                          <a:gd name="connsiteY45" fmla="*/ 1125223 h 3370881"/>
                          <a:gd name="connsiteX46" fmla="*/ 1757082 w 2657256"/>
                          <a:gd name="connsiteY46" fmla="*/ 1093846 h 3370881"/>
                          <a:gd name="connsiteX47" fmla="*/ 1730188 w 2657256"/>
                          <a:gd name="connsiteY47" fmla="*/ 1066952 h 3370881"/>
                          <a:gd name="connsiteX48" fmla="*/ 1703294 w 2657256"/>
                          <a:gd name="connsiteY48" fmla="*/ 1049023 h 3370881"/>
                          <a:gd name="connsiteX49" fmla="*/ 1622612 w 2657256"/>
                          <a:gd name="connsiteY49" fmla="*/ 1053505 h 3370881"/>
                          <a:gd name="connsiteX50" fmla="*/ 1595718 w 2657256"/>
                          <a:gd name="connsiteY50" fmla="*/ 1062470 h 3370881"/>
                          <a:gd name="connsiteX51" fmla="*/ 1573306 w 2657256"/>
                          <a:gd name="connsiteY51" fmla="*/ 1066952 h 3370881"/>
                          <a:gd name="connsiteX52" fmla="*/ 1453385 w 2657256"/>
                          <a:gd name="connsiteY52" fmla="*/ 1082761 h 3370881"/>
                          <a:gd name="connsiteX53" fmla="*/ 1326776 w 2657256"/>
                          <a:gd name="connsiteY53" fmla="*/ 1062470 h 3370881"/>
                          <a:gd name="connsiteX54" fmla="*/ 1308847 w 2657256"/>
                          <a:gd name="connsiteY54" fmla="*/ 1057987 h 3370881"/>
                          <a:gd name="connsiteX55" fmla="*/ 1277470 w 2657256"/>
                          <a:gd name="connsiteY55" fmla="*/ 1053505 h 3370881"/>
                          <a:gd name="connsiteX56" fmla="*/ 1259541 w 2657256"/>
                          <a:gd name="connsiteY56" fmla="*/ 1049023 h 3370881"/>
                          <a:gd name="connsiteX57" fmla="*/ 1232647 w 2657256"/>
                          <a:gd name="connsiteY57" fmla="*/ 1044540 h 3370881"/>
                          <a:gd name="connsiteX58" fmla="*/ 1053353 w 2657256"/>
                          <a:gd name="connsiteY58" fmla="*/ 1049023 h 3370881"/>
                          <a:gd name="connsiteX59" fmla="*/ 1035423 w 2657256"/>
                          <a:gd name="connsiteY59" fmla="*/ 1053505 h 3370881"/>
                          <a:gd name="connsiteX60" fmla="*/ 1008529 w 2657256"/>
                          <a:gd name="connsiteY60" fmla="*/ 1057987 h 3370881"/>
                          <a:gd name="connsiteX61" fmla="*/ 995082 w 2657256"/>
                          <a:gd name="connsiteY61" fmla="*/ 1062470 h 3370881"/>
                          <a:gd name="connsiteX62" fmla="*/ 945776 w 2657256"/>
                          <a:gd name="connsiteY62" fmla="*/ 1031093 h 3370881"/>
                          <a:gd name="connsiteX63" fmla="*/ 941294 w 2657256"/>
                          <a:gd name="connsiteY63" fmla="*/ 1017646 h 3370881"/>
                          <a:gd name="connsiteX64" fmla="*/ 932329 w 2657256"/>
                          <a:gd name="connsiteY64" fmla="*/ 919034 h 3370881"/>
                          <a:gd name="connsiteX65" fmla="*/ 914400 w 2657256"/>
                          <a:gd name="connsiteY65" fmla="*/ 901105 h 3370881"/>
                          <a:gd name="connsiteX66" fmla="*/ 918882 w 2657256"/>
                          <a:gd name="connsiteY66" fmla="*/ 869729 h 3370881"/>
                          <a:gd name="connsiteX67" fmla="*/ 941294 w 2657256"/>
                          <a:gd name="connsiteY67" fmla="*/ 865246 h 3370881"/>
                          <a:gd name="connsiteX68" fmla="*/ 959223 w 2657256"/>
                          <a:gd name="connsiteY68" fmla="*/ 851799 h 3370881"/>
                          <a:gd name="connsiteX69" fmla="*/ 990600 w 2657256"/>
                          <a:gd name="connsiteY69" fmla="*/ 847317 h 3370881"/>
                          <a:gd name="connsiteX70" fmla="*/ 1129553 w 2657256"/>
                          <a:gd name="connsiteY70" fmla="*/ 838352 h 3370881"/>
                          <a:gd name="connsiteX71" fmla="*/ 1147482 w 2657256"/>
                          <a:gd name="connsiteY71" fmla="*/ 829387 h 3370881"/>
                          <a:gd name="connsiteX72" fmla="*/ 1178859 w 2657256"/>
                          <a:gd name="connsiteY72" fmla="*/ 806976 h 3370881"/>
                          <a:gd name="connsiteX73" fmla="*/ 1192306 w 2657256"/>
                          <a:gd name="connsiteY73" fmla="*/ 793529 h 3370881"/>
                          <a:gd name="connsiteX74" fmla="*/ 1214718 w 2657256"/>
                          <a:gd name="connsiteY74" fmla="*/ 784564 h 3370881"/>
                          <a:gd name="connsiteX75" fmla="*/ 1241612 w 2657256"/>
                          <a:gd name="connsiteY75" fmla="*/ 771117 h 3370881"/>
                          <a:gd name="connsiteX76" fmla="*/ 1277470 w 2657256"/>
                          <a:gd name="connsiteY76" fmla="*/ 753187 h 3370881"/>
                          <a:gd name="connsiteX77" fmla="*/ 1295400 w 2657256"/>
                          <a:gd name="connsiteY77" fmla="*/ 730776 h 3370881"/>
                          <a:gd name="connsiteX78" fmla="*/ 1317812 w 2657256"/>
                          <a:gd name="connsiteY78" fmla="*/ 708364 h 3370881"/>
                          <a:gd name="connsiteX79" fmla="*/ 1353670 w 2657256"/>
                          <a:gd name="connsiteY79" fmla="*/ 663540 h 3370881"/>
                          <a:gd name="connsiteX80" fmla="*/ 1371600 w 2657256"/>
                          <a:gd name="connsiteY80" fmla="*/ 636646 h 3370881"/>
                          <a:gd name="connsiteX81" fmla="*/ 1380565 w 2657256"/>
                          <a:gd name="connsiteY81" fmla="*/ 596305 h 3370881"/>
                          <a:gd name="connsiteX82" fmla="*/ 1385047 w 2657256"/>
                          <a:gd name="connsiteY82" fmla="*/ 582858 h 3370881"/>
                          <a:gd name="connsiteX83" fmla="*/ 1380565 w 2657256"/>
                          <a:gd name="connsiteY83" fmla="*/ 533552 h 3370881"/>
                          <a:gd name="connsiteX84" fmla="*/ 1367118 w 2657256"/>
                          <a:gd name="connsiteY84" fmla="*/ 524587 h 3370881"/>
                          <a:gd name="connsiteX85" fmla="*/ 1349188 w 2657256"/>
                          <a:gd name="connsiteY85" fmla="*/ 520105 h 3370881"/>
                          <a:gd name="connsiteX86" fmla="*/ 1326776 w 2657256"/>
                          <a:gd name="connsiteY86" fmla="*/ 511140 h 3370881"/>
                          <a:gd name="connsiteX87" fmla="*/ 1281953 w 2657256"/>
                          <a:gd name="connsiteY87" fmla="*/ 515623 h 3370881"/>
                          <a:gd name="connsiteX88" fmla="*/ 1250576 w 2657256"/>
                          <a:gd name="connsiteY88" fmla="*/ 529070 h 3370881"/>
                          <a:gd name="connsiteX89" fmla="*/ 1210235 w 2657256"/>
                          <a:gd name="connsiteY89" fmla="*/ 542517 h 3370881"/>
                          <a:gd name="connsiteX90" fmla="*/ 1183341 w 2657256"/>
                          <a:gd name="connsiteY90" fmla="*/ 555964 h 3370881"/>
                          <a:gd name="connsiteX91" fmla="*/ 1160929 w 2657256"/>
                          <a:gd name="connsiteY91" fmla="*/ 569411 h 3370881"/>
                          <a:gd name="connsiteX92" fmla="*/ 1134035 w 2657256"/>
                          <a:gd name="connsiteY92" fmla="*/ 578376 h 3370881"/>
                          <a:gd name="connsiteX93" fmla="*/ 1111623 w 2657256"/>
                          <a:gd name="connsiteY93" fmla="*/ 587340 h 3370881"/>
                          <a:gd name="connsiteX94" fmla="*/ 1084729 w 2657256"/>
                          <a:gd name="connsiteY94" fmla="*/ 596305 h 3370881"/>
                          <a:gd name="connsiteX95" fmla="*/ 986118 w 2657256"/>
                          <a:gd name="connsiteY95" fmla="*/ 591823 h 3370881"/>
                          <a:gd name="connsiteX96" fmla="*/ 927847 w 2657256"/>
                          <a:gd name="connsiteY96" fmla="*/ 578376 h 3370881"/>
                          <a:gd name="connsiteX97" fmla="*/ 896470 w 2657256"/>
                          <a:gd name="connsiteY97" fmla="*/ 555964 h 3370881"/>
                          <a:gd name="connsiteX98" fmla="*/ 883023 w 2657256"/>
                          <a:gd name="connsiteY98" fmla="*/ 546999 h 3370881"/>
                          <a:gd name="connsiteX99" fmla="*/ 865094 w 2657256"/>
                          <a:gd name="connsiteY99" fmla="*/ 497693 h 3370881"/>
                          <a:gd name="connsiteX100" fmla="*/ 869576 w 2657256"/>
                          <a:gd name="connsiteY100" fmla="*/ 403564 h 3370881"/>
                          <a:gd name="connsiteX101" fmla="*/ 874059 w 2657256"/>
                          <a:gd name="connsiteY101" fmla="*/ 385634 h 3370881"/>
                          <a:gd name="connsiteX102" fmla="*/ 883023 w 2657256"/>
                          <a:gd name="connsiteY102" fmla="*/ 372187 h 3370881"/>
                          <a:gd name="connsiteX103" fmla="*/ 909918 w 2657256"/>
                          <a:gd name="connsiteY103" fmla="*/ 363223 h 3370881"/>
                          <a:gd name="connsiteX104" fmla="*/ 914400 w 2657256"/>
                          <a:gd name="connsiteY104" fmla="*/ 385634 h 3370881"/>
                          <a:gd name="connsiteX105" fmla="*/ 909918 w 2657256"/>
                          <a:gd name="connsiteY105" fmla="*/ 408046 h 3370881"/>
                          <a:gd name="connsiteX106" fmla="*/ 900953 w 2657256"/>
                          <a:gd name="connsiteY106" fmla="*/ 466317 h 3370881"/>
                          <a:gd name="connsiteX107" fmla="*/ 905435 w 2657256"/>
                          <a:gd name="connsiteY107" fmla="*/ 515623 h 3370881"/>
                          <a:gd name="connsiteX108" fmla="*/ 932329 w 2657256"/>
                          <a:gd name="connsiteY108" fmla="*/ 551481 h 3370881"/>
                          <a:gd name="connsiteX109" fmla="*/ 954741 w 2657256"/>
                          <a:gd name="connsiteY109" fmla="*/ 560446 h 3370881"/>
                          <a:gd name="connsiteX110" fmla="*/ 972670 w 2657256"/>
                          <a:gd name="connsiteY110" fmla="*/ 569411 h 3370881"/>
                          <a:gd name="connsiteX111" fmla="*/ 1066800 w 2657256"/>
                          <a:gd name="connsiteY111" fmla="*/ 564929 h 3370881"/>
                          <a:gd name="connsiteX112" fmla="*/ 1111623 w 2657256"/>
                          <a:gd name="connsiteY112" fmla="*/ 551481 h 3370881"/>
                          <a:gd name="connsiteX113" fmla="*/ 1129553 w 2657256"/>
                          <a:gd name="connsiteY113" fmla="*/ 538034 h 3370881"/>
                          <a:gd name="connsiteX114" fmla="*/ 1156447 w 2657256"/>
                          <a:gd name="connsiteY114" fmla="*/ 511140 h 3370881"/>
                          <a:gd name="connsiteX115" fmla="*/ 1160929 w 2657256"/>
                          <a:gd name="connsiteY115" fmla="*/ 493211 h 3370881"/>
                          <a:gd name="connsiteX116" fmla="*/ 1178859 w 2657256"/>
                          <a:gd name="connsiteY116" fmla="*/ 331846 h 3370881"/>
                          <a:gd name="connsiteX117" fmla="*/ 1215315 w 2657256"/>
                          <a:gd name="connsiteY117" fmla="*/ 270289 h 3370881"/>
                          <a:gd name="connsiteX118" fmla="*/ 1214718 w 2657256"/>
                          <a:gd name="connsiteY118" fmla="*/ 367705 h 3370881"/>
                          <a:gd name="connsiteX119" fmla="*/ 1201270 w 2657256"/>
                          <a:gd name="connsiteY119" fmla="*/ 412529 h 3370881"/>
                          <a:gd name="connsiteX120" fmla="*/ 1210235 w 2657256"/>
                          <a:gd name="connsiteY120" fmla="*/ 461834 h 3370881"/>
                          <a:gd name="connsiteX121" fmla="*/ 1214718 w 2657256"/>
                          <a:gd name="connsiteY121" fmla="*/ 475281 h 3370881"/>
                          <a:gd name="connsiteX122" fmla="*/ 1228165 w 2657256"/>
                          <a:gd name="connsiteY122" fmla="*/ 484246 h 3370881"/>
                          <a:gd name="connsiteX123" fmla="*/ 1250576 w 2657256"/>
                          <a:gd name="connsiteY123" fmla="*/ 502176 h 3370881"/>
                          <a:gd name="connsiteX124" fmla="*/ 1317812 w 2657256"/>
                          <a:gd name="connsiteY124" fmla="*/ 497693 h 3370881"/>
                          <a:gd name="connsiteX125" fmla="*/ 1353670 w 2657256"/>
                          <a:gd name="connsiteY125" fmla="*/ 488729 h 3370881"/>
                          <a:gd name="connsiteX126" fmla="*/ 1506070 w 2657256"/>
                          <a:gd name="connsiteY126" fmla="*/ 457352 h 3370881"/>
                          <a:gd name="connsiteX127" fmla="*/ 1550894 w 2657256"/>
                          <a:gd name="connsiteY127" fmla="*/ 430458 h 3370881"/>
                          <a:gd name="connsiteX128" fmla="*/ 1564341 w 2657256"/>
                          <a:gd name="connsiteY128" fmla="*/ 417011 h 3370881"/>
                          <a:gd name="connsiteX129" fmla="*/ 1586753 w 2657256"/>
                          <a:gd name="connsiteY129" fmla="*/ 399081 h 3370881"/>
                          <a:gd name="connsiteX130" fmla="*/ 1595718 w 2657256"/>
                          <a:gd name="connsiteY130" fmla="*/ 381152 h 3370881"/>
                          <a:gd name="connsiteX131" fmla="*/ 1600200 w 2657256"/>
                          <a:gd name="connsiteY131" fmla="*/ 363223 h 3370881"/>
                          <a:gd name="connsiteX132" fmla="*/ 1609165 w 2657256"/>
                          <a:gd name="connsiteY132" fmla="*/ 313917 h 3370881"/>
                          <a:gd name="connsiteX133" fmla="*/ 1537447 w 2657256"/>
                          <a:gd name="connsiteY133" fmla="*/ 188411 h 3370881"/>
                          <a:gd name="connsiteX134" fmla="*/ 1613647 w 2657256"/>
                          <a:gd name="connsiteY134" fmla="*/ 399081 h 3370881"/>
                          <a:gd name="connsiteX135" fmla="*/ 1627094 w 2657256"/>
                          <a:gd name="connsiteY135" fmla="*/ 417011 h 3370881"/>
                          <a:gd name="connsiteX136" fmla="*/ 1658470 w 2657256"/>
                          <a:gd name="connsiteY136" fmla="*/ 412529 h 3370881"/>
                          <a:gd name="connsiteX137" fmla="*/ 1685365 w 2657256"/>
                          <a:gd name="connsiteY137" fmla="*/ 390117 h 3370881"/>
                          <a:gd name="connsiteX138" fmla="*/ 1694329 w 2657256"/>
                          <a:gd name="connsiteY138" fmla="*/ 376670 h 3370881"/>
                          <a:gd name="connsiteX139" fmla="*/ 1734670 w 2657256"/>
                          <a:gd name="connsiteY139" fmla="*/ 354258 h 3370881"/>
                          <a:gd name="connsiteX140" fmla="*/ 1743635 w 2657256"/>
                          <a:gd name="connsiteY140" fmla="*/ 340811 h 3370881"/>
                          <a:gd name="connsiteX141" fmla="*/ 1757082 w 2657256"/>
                          <a:gd name="connsiteY141" fmla="*/ 336329 h 3370881"/>
                          <a:gd name="connsiteX142" fmla="*/ 1808984 w 2657256"/>
                          <a:gd name="connsiteY142" fmla="*/ 249641 h 3370881"/>
                          <a:gd name="connsiteX143" fmla="*/ 1899621 w 2657256"/>
                          <a:gd name="connsiteY143" fmla="*/ 211719 h 3370881"/>
                          <a:gd name="connsiteX144" fmla="*/ 1808984 w 2657256"/>
                          <a:gd name="connsiteY144" fmla="*/ 178521 h 3370881"/>
                          <a:gd name="connsiteX145" fmla="*/ 1772023 w 2657256"/>
                          <a:gd name="connsiteY145" fmla="*/ 77249 h 3370881"/>
                          <a:gd name="connsiteX146" fmla="*/ 1900425 w 2657256"/>
                          <a:gd name="connsiteY146" fmla="*/ 214081 h 3370881"/>
                          <a:gd name="connsiteX147" fmla="*/ 1874221 w 2657256"/>
                          <a:gd name="connsiteY147" fmla="*/ 318698 h 3370881"/>
                          <a:gd name="connsiteX148" fmla="*/ 1788459 w 2657256"/>
                          <a:gd name="connsiteY148" fmla="*/ 367705 h 3370881"/>
                          <a:gd name="connsiteX149" fmla="*/ 1761565 w 2657256"/>
                          <a:gd name="connsiteY149" fmla="*/ 390117 h 3370881"/>
                          <a:gd name="connsiteX150" fmla="*/ 1783976 w 2657256"/>
                          <a:gd name="connsiteY150" fmla="*/ 399081 h 3370881"/>
                          <a:gd name="connsiteX151" fmla="*/ 1878106 w 2657256"/>
                          <a:gd name="connsiteY151" fmla="*/ 390117 h 3370881"/>
                          <a:gd name="connsiteX152" fmla="*/ 1891553 w 2657256"/>
                          <a:gd name="connsiteY152" fmla="*/ 381152 h 3370881"/>
                          <a:gd name="connsiteX153" fmla="*/ 1918447 w 2657256"/>
                          <a:gd name="connsiteY153" fmla="*/ 372187 h 3370881"/>
                          <a:gd name="connsiteX154" fmla="*/ 1940859 w 2657256"/>
                          <a:gd name="connsiteY154" fmla="*/ 358740 h 3370881"/>
                          <a:gd name="connsiteX155" fmla="*/ 1954306 w 2657256"/>
                          <a:gd name="connsiteY155" fmla="*/ 354258 h 3370881"/>
                          <a:gd name="connsiteX156" fmla="*/ 2083304 w 2657256"/>
                          <a:gd name="connsiteY156" fmla="*/ 290281 h 3370881"/>
                          <a:gd name="connsiteX157" fmla="*/ 2166172 w 2657256"/>
                          <a:gd name="connsiteY157" fmla="*/ 215604 h 3370881"/>
                          <a:gd name="connsiteX158" fmla="*/ 2069054 w 2657256"/>
                          <a:gd name="connsiteY158" fmla="*/ 40493 h 3370881"/>
                          <a:gd name="connsiteX159" fmla="*/ 2078225 w 2657256"/>
                          <a:gd name="connsiteY159" fmla="*/ 188681 h 3370881"/>
                          <a:gd name="connsiteX160" fmla="*/ 1999129 w 2657256"/>
                          <a:gd name="connsiteY160" fmla="*/ 358740 h 3370881"/>
                          <a:gd name="connsiteX161" fmla="*/ 1994647 w 2657256"/>
                          <a:gd name="connsiteY161" fmla="*/ 372187 h 3370881"/>
                          <a:gd name="connsiteX162" fmla="*/ 2039470 w 2657256"/>
                          <a:gd name="connsiteY162" fmla="*/ 390117 h 3370881"/>
                          <a:gd name="connsiteX163" fmla="*/ 2115670 w 2657256"/>
                          <a:gd name="connsiteY163" fmla="*/ 390117 h 3370881"/>
                          <a:gd name="connsiteX164" fmla="*/ 2160494 w 2657256"/>
                          <a:gd name="connsiteY164" fmla="*/ 376670 h 3370881"/>
                          <a:gd name="connsiteX165" fmla="*/ 2191870 w 2657256"/>
                          <a:gd name="connsiteY165" fmla="*/ 363223 h 3370881"/>
                          <a:gd name="connsiteX166" fmla="*/ 2205318 w 2657256"/>
                          <a:gd name="connsiteY166" fmla="*/ 358740 h 3370881"/>
                          <a:gd name="connsiteX167" fmla="*/ 2232212 w 2657256"/>
                          <a:gd name="connsiteY167" fmla="*/ 340811 h 3370881"/>
                          <a:gd name="connsiteX168" fmla="*/ 2312894 w 2657256"/>
                          <a:gd name="connsiteY168" fmla="*/ 183929 h 3370881"/>
                          <a:gd name="connsiteX169" fmla="*/ 2339788 w 2657256"/>
                          <a:gd name="connsiteY169" fmla="*/ 151 h 3370881"/>
                          <a:gd name="connsiteX170" fmla="*/ 2357718 w 2657256"/>
                          <a:gd name="connsiteY170" fmla="*/ 215305 h 3370881"/>
                          <a:gd name="connsiteX171" fmla="*/ 2254623 w 2657256"/>
                          <a:gd name="connsiteY171" fmla="*/ 376670 h 3370881"/>
                          <a:gd name="connsiteX172" fmla="*/ 2245659 w 2657256"/>
                          <a:gd name="connsiteY172" fmla="*/ 390117 h 3370881"/>
                          <a:gd name="connsiteX173" fmla="*/ 2254623 w 2657256"/>
                          <a:gd name="connsiteY173" fmla="*/ 403564 h 3370881"/>
                          <a:gd name="connsiteX174" fmla="*/ 2353235 w 2657256"/>
                          <a:gd name="connsiteY174" fmla="*/ 399081 h 3370881"/>
                          <a:gd name="connsiteX175" fmla="*/ 2366682 w 2657256"/>
                          <a:gd name="connsiteY175" fmla="*/ 394599 h 3370881"/>
                          <a:gd name="connsiteX176" fmla="*/ 2389094 w 2657256"/>
                          <a:gd name="connsiteY176" fmla="*/ 390117 h 3370881"/>
                          <a:gd name="connsiteX177" fmla="*/ 2424953 w 2657256"/>
                          <a:gd name="connsiteY177" fmla="*/ 367705 h 3370881"/>
                          <a:gd name="connsiteX178" fmla="*/ 2528047 w 2657256"/>
                          <a:gd name="connsiteY178" fmla="*/ 292700 h 3370881"/>
                          <a:gd name="connsiteX179" fmla="*/ 2541495 w 2657256"/>
                          <a:gd name="connsiteY179" fmla="*/ 62906 h 3370881"/>
                          <a:gd name="connsiteX180" fmla="*/ 2591304 w 2657256"/>
                          <a:gd name="connsiteY180" fmla="*/ 214081 h 3370881"/>
                          <a:gd name="connsiteX181" fmla="*/ 2612315 w 2657256"/>
                          <a:gd name="connsiteY181" fmla="*/ 290907 h 3370881"/>
                          <a:gd name="connsiteX182" fmla="*/ 2650863 w 2657256"/>
                          <a:gd name="connsiteY182" fmla="*/ 344994 h 3370881"/>
                          <a:gd name="connsiteX183" fmla="*/ 2465294 w 2657256"/>
                          <a:gd name="connsiteY183" fmla="*/ 399081 h 3370881"/>
                          <a:gd name="connsiteX184" fmla="*/ 2442882 w 2657256"/>
                          <a:gd name="connsiteY184" fmla="*/ 403564 h 3370881"/>
                          <a:gd name="connsiteX185" fmla="*/ 2398059 w 2657256"/>
                          <a:gd name="connsiteY185" fmla="*/ 417011 h 3370881"/>
                          <a:gd name="connsiteX186" fmla="*/ 2375647 w 2657256"/>
                          <a:gd name="connsiteY186" fmla="*/ 425976 h 3370881"/>
                          <a:gd name="connsiteX187" fmla="*/ 2357718 w 2657256"/>
                          <a:gd name="connsiteY187" fmla="*/ 430458 h 3370881"/>
                          <a:gd name="connsiteX188" fmla="*/ 2344270 w 2657256"/>
                          <a:gd name="connsiteY188" fmla="*/ 461834 h 3370881"/>
                          <a:gd name="connsiteX189" fmla="*/ 2353235 w 2657256"/>
                          <a:gd name="connsiteY189" fmla="*/ 502176 h 3370881"/>
                          <a:gd name="connsiteX190" fmla="*/ 2362200 w 2657256"/>
                          <a:gd name="connsiteY190" fmla="*/ 515623 h 3370881"/>
                          <a:gd name="connsiteX191" fmla="*/ 2344270 w 2657256"/>
                          <a:gd name="connsiteY191" fmla="*/ 587340 h 3370881"/>
                          <a:gd name="connsiteX192" fmla="*/ 2321859 w 2657256"/>
                          <a:gd name="connsiteY192" fmla="*/ 614234 h 3370881"/>
                          <a:gd name="connsiteX193" fmla="*/ 2308412 w 2657256"/>
                          <a:gd name="connsiteY193" fmla="*/ 636646 h 3370881"/>
                          <a:gd name="connsiteX194" fmla="*/ 2281518 w 2657256"/>
                          <a:gd name="connsiteY194" fmla="*/ 641129 h 3370881"/>
                          <a:gd name="connsiteX195" fmla="*/ 2259106 w 2657256"/>
                          <a:gd name="connsiteY195" fmla="*/ 636646 h 3370881"/>
                          <a:gd name="connsiteX196" fmla="*/ 2277035 w 2657256"/>
                          <a:gd name="connsiteY196" fmla="*/ 578376 h 3370881"/>
                          <a:gd name="connsiteX197" fmla="*/ 2290482 w 2657256"/>
                          <a:gd name="connsiteY197" fmla="*/ 542517 h 3370881"/>
                          <a:gd name="connsiteX198" fmla="*/ 2286000 w 2657256"/>
                          <a:gd name="connsiteY198" fmla="*/ 506658 h 3370881"/>
                          <a:gd name="connsiteX199" fmla="*/ 2245659 w 2657256"/>
                          <a:gd name="connsiteY199" fmla="*/ 448387 h 3370881"/>
                          <a:gd name="connsiteX200" fmla="*/ 2200835 w 2657256"/>
                          <a:gd name="connsiteY200" fmla="*/ 430458 h 3370881"/>
                          <a:gd name="connsiteX201" fmla="*/ 2169459 w 2657256"/>
                          <a:gd name="connsiteY201" fmla="*/ 425976 h 3370881"/>
                          <a:gd name="connsiteX202" fmla="*/ 2102223 w 2657256"/>
                          <a:gd name="connsiteY202" fmla="*/ 430458 h 3370881"/>
                          <a:gd name="connsiteX203" fmla="*/ 2084294 w 2657256"/>
                          <a:gd name="connsiteY203" fmla="*/ 439423 h 3370881"/>
                          <a:gd name="connsiteX204" fmla="*/ 2070847 w 2657256"/>
                          <a:gd name="connsiteY204" fmla="*/ 443905 h 3370881"/>
                          <a:gd name="connsiteX205" fmla="*/ 2061882 w 2657256"/>
                          <a:gd name="connsiteY205" fmla="*/ 461834 h 3370881"/>
                          <a:gd name="connsiteX206" fmla="*/ 2034988 w 2657256"/>
                          <a:gd name="connsiteY206" fmla="*/ 475281 h 3370881"/>
                          <a:gd name="connsiteX207" fmla="*/ 1783976 w 2657256"/>
                          <a:gd name="connsiteY207" fmla="*/ 479764 h 3370881"/>
                          <a:gd name="connsiteX208" fmla="*/ 1766047 w 2657256"/>
                          <a:gd name="connsiteY208" fmla="*/ 488729 h 3370881"/>
                          <a:gd name="connsiteX209" fmla="*/ 1703294 w 2657256"/>
                          <a:gd name="connsiteY209" fmla="*/ 506658 h 3370881"/>
                          <a:gd name="connsiteX210" fmla="*/ 1689847 w 2657256"/>
                          <a:gd name="connsiteY210" fmla="*/ 511140 h 3370881"/>
                          <a:gd name="connsiteX211" fmla="*/ 1676400 w 2657256"/>
                          <a:gd name="connsiteY211" fmla="*/ 520105 h 3370881"/>
                          <a:gd name="connsiteX212" fmla="*/ 1649506 w 2657256"/>
                          <a:gd name="connsiteY212" fmla="*/ 529070 h 3370881"/>
                          <a:gd name="connsiteX213" fmla="*/ 1636059 w 2657256"/>
                          <a:gd name="connsiteY213" fmla="*/ 538034 h 3370881"/>
                          <a:gd name="connsiteX214" fmla="*/ 1622612 w 2657256"/>
                          <a:gd name="connsiteY214" fmla="*/ 551481 h 3370881"/>
                          <a:gd name="connsiteX215" fmla="*/ 1609165 w 2657256"/>
                          <a:gd name="connsiteY215" fmla="*/ 555964 h 3370881"/>
                          <a:gd name="connsiteX216" fmla="*/ 1577788 w 2657256"/>
                          <a:gd name="connsiteY216" fmla="*/ 587340 h 3370881"/>
                          <a:gd name="connsiteX217" fmla="*/ 1568823 w 2657256"/>
                          <a:gd name="connsiteY217" fmla="*/ 600787 h 3370881"/>
                          <a:gd name="connsiteX218" fmla="*/ 1555376 w 2657256"/>
                          <a:gd name="connsiteY218" fmla="*/ 614234 h 3370881"/>
                          <a:gd name="connsiteX219" fmla="*/ 1524000 w 2657256"/>
                          <a:gd name="connsiteY219" fmla="*/ 654576 h 3370881"/>
                          <a:gd name="connsiteX220" fmla="*/ 1519518 w 2657256"/>
                          <a:gd name="connsiteY220" fmla="*/ 668023 h 3370881"/>
                          <a:gd name="connsiteX221" fmla="*/ 1528482 w 2657256"/>
                          <a:gd name="connsiteY221" fmla="*/ 708364 h 3370881"/>
                          <a:gd name="connsiteX222" fmla="*/ 1537447 w 2657256"/>
                          <a:gd name="connsiteY222" fmla="*/ 721811 h 3370881"/>
                          <a:gd name="connsiteX223" fmla="*/ 1568823 w 2657256"/>
                          <a:gd name="connsiteY223" fmla="*/ 712846 h 3370881"/>
                          <a:gd name="connsiteX224" fmla="*/ 1600200 w 2657256"/>
                          <a:gd name="connsiteY224" fmla="*/ 712846 h 3370881"/>
                          <a:gd name="connsiteX225" fmla="*/ 1631576 w 2657256"/>
                          <a:gd name="connsiteY225" fmla="*/ 690434 h 3370881"/>
                          <a:gd name="connsiteX226" fmla="*/ 1645023 w 2657256"/>
                          <a:gd name="connsiteY226" fmla="*/ 676987 h 3370881"/>
                          <a:gd name="connsiteX227" fmla="*/ 1685365 w 2657256"/>
                          <a:gd name="connsiteY227" fmla="*/ 645611 h 3370881"/>
                          <a:gd name="connsiteX228" fmla="*/ 1716741 w 2657256"/>
                          <a:gd name="connsiteY228" fmla="*/ 614234 h 3370881"/>
                          <a:gd name="connsiteX229" fmla="*/ 1748118 w 2657256"/>
                          <a:gd name="connsiteY229" fmla="*/ 596305 h 3370881"/>
                          <a:gd name="connsiteX230" fmla="*/ 1761565 w 2657256"/>
                          <a:gd name="connsiteY230" fmla="*/ 591823 h 3370881"/>
                          <a:gd name="connsiteX231" fmla="*/ 1779494 w 2657256"/>
                          <a:gd name="connsiteY231" fmla="*/ 582858 h 3370881"/>
                          <a:gd name="connsiteX232" fmla="*/ 1815353 w 2657256"/>
                          <a:gd name="connsiteY232" fmla="*/ 573893 h 3370881"/>
                          <a:gd name="connsiteX233" fmla="*/ 2030506 w 2657256"/>
                          <a:gd name="connsiteY233" fmla="*/ 578376 h 3370881"/>
                          <a:gd name="connsiteX234" fmla="*/ 2017059 w 2657256"/>
                          <a:gd name="connsiteY234" fmla="*/ 600787 h 3370881"/>
                          <a:gd name="connsiteX235" fmla="*/ 1981200 w 2657256"/>
                          <a:gd name="connsiteY235" fmla="*/ 636646 h 3370881"/>
                          <a:gd name="connsiteX236" fmla="*/ 1967753 w 2657256"/>
                          <a:gd name="connsiteY236" fmla="*/ 650093 h 3370881"/>
                          <a:gd name="connsiteX237" fmla="*/ 1936376 w 2657256"/>
                          <a:gd name="connsiteY237" fmla="*/ 690434 h 3370881"/>
                          <a:gd name="connsiteX238" fmla="*/ 1905000 w 2657256"/>
                          <a:gd name="connsiteY238" fmla="*/ 717329 h 3370881"/>
                          <a:gd name="connsiteX239" fmla="*/ 1860176 w 2657256"/>
                          <a:gd name="connsiteY239" fmla="*/ 735258 h 3370881"/>
                          <a:gd name="connsiteX240" fmla="*/ 1788459 w 2657256"/>
                          <a:gd name="connsiteY240" fmla="*/ 744223 h 3370881"/>
                          <a:gd name="connsiteX241" fmla="*/ 1846729 w 2657256"/>
                          <a:gd name="connsiteY241" fmla="*/ 802493 h 3370881"/>
                          <a:gd name="connsiteX242" fmla="*/ 1913965 w 2657256"/>
                          <a:gd name="connsiteY242" fmla="*/ 829387 h 3370881"/>
                          <a:gd name="connsiteX243" fmla="*/ 1922929 w 2657256"/>
                          <a:gd name="connsiteY243" fmla="*/ 842834 h 3370881"/>
                          <a:gd name="connsiteX244" fmla="*/ 1967753 w 2657256"/>
                          <a:gd name="connsiteY244" fmla="*/ 883176 h 3370881"/>
                          <a:gd name="connsiteX245" fmla="*/ 1981200 w 2657256"/>
                          <a:gd name="connsiteY245" fmla="*/ 896623 h 3370881"/>
                          <a:gd name="connsiteX246" fmla="*/ 1994647 w 2657256"/>
                          <a:gd name="connsiteY246" fmla="*/ 905587 h 3370881"/>
                          <a:gd name="connsiteX247" fmla="*/ 2021541 w 2657256"/>
                          <a:gd name="connsiteY247" fmla="*/ 927999 h 3370881"/>
                          <a:gd name="connsiteX248" fmla="*/ 2030506 w 2657256"/>
                          <a:gd name="connsiteY248" fmla="*/ 941446 h 3370881"/>
                          <a:gd name="connsiteX249" fmla="*/ 2057400 w 2657256"/>
                          <a:gd name="connsiteY249" fmla="*/ 968340 h 3370881"/>
                          <a:gd name="connsiteX250" fmla="*/ 2088776 w 2657256"/>
                          <a:gd name="connsiteY250" fmla="*/ 1013164 h 3370881"/>
                          <a:gd name="connsiteX251" fmla="*/ 2115670 w 2657256"/>
                          <a:gd name="connsiteY251" fmla="*/ 1057987 h 3370881"/>
                          <a:gd name="connsiteX252" fmla="*/ 2120153 w 2657256"/>
                          <a:gd name="connsiteY252" fmla="*/ 1089364 h 3370881"/>
                          <a:gd name="connsiteX253" fmla="*/ 2138082 w 2657256"/>
                          <a:gd name="connsiteY253" fmla="*/ 1143152 h 3370881"/>
                          <a:gd name="connsiteX254" fmla="*/ 2147047 w 2657256"/>
                          <a:gd name="connsiteY254" fmla="*/ 1196940 h 3370881"/>
                          <a:gd name="connsiteX255" fmla="*/ 2151529 w 2657256"/>
                          <a:gd name="connsiteY255" fmla="*/ 1210387 h 3370881"/>
                          <a:gd name="connsiteX256" fmla="*/ 2156012 w 2657256"/>
                          <a:gd name="connsiteY256" fmla="*/ 1228317 h 3370881"/>
                          <a:gd name="connsiteX257" fmla="*/ 2173941 w 2657256"/>
                          <a:gd name="connsiteY257" fmla="*/ 1295552 h 3370881"/>
                          <a:gd name="connsiteX258" fmla="*/ 2182906 w 2657256"/>
                          <a:gd name="connsiteY258" fmla="*/ 1313481 h 3370881"/>
                          <a:gd name="connsiteX259" fmla="*/ 2187388 w 2657256"/>
                          <a:gd name="connsiteY259" fmla="*/ 1331411 h 3370881"/>
                          <a:gd name="connsiteX260" fmla="*/ 2214282 w 2657256"/>
                          <a:gd name="connsiteY260" fmla="*/ 1385199 h 3370881"/>
                          <a:gd name="connsiteX261" fmla="*/ 2218765 w 2657256"/>
                          <a:gd name="connsiteY261" fmla="*/ 1403129 h 3370881"/>
                          <a:gd name="connsiteX262" fmla="*/ 2223247 w 2657256"/>
                          <a:gd name="connsiteY262" fmla="*/ 1430023 h 3370881"/>
                          <a:gd name="connsiteX263" fmla="*/ 2236694 w 2657256"/>
                          <a:gd name="connsiteY263" fmla="*/ 1456917 h 3370881"/>
                          <a:gd name="connsiteX264" fmla="*/ 2241176 w 2657256"/>
                          <a:gd name="connsiteY264" fmla="*/ 1577940 h 3370881"/>
                          <a:gd name="connsiteX265" fmla="*/ 2245659 w 2657256"/>
                          <a:gd name="connsiteY265" fmla="*/ 1595870 h 3370881"/>
                          <a:gd name="connsiteX266" fmla="*/ 2236694 w 2657256"/>
                          <a:gd name="connsiteY266" fmla="*/ 1694481 h 3370881"/>
                          <a:gd name="connsiteX267" fmla="*/ 2227729 w 2657256"/>
                          <a:gd name="connsiteY267" fmla="*/ 1716893 h 3370881"/>
                          <a:gd name="connsiteX268" fmla="*/ 2223247 w 2657256"/>
                          <a:gd name="connsiteY268" fmla="*/ 1730340 h 3370881"/>
                          <a:gd name="connsiteX269" fmla="*/ 2200835 w 2657256"/>
                          <a:gd name="connsiteY269" fmla="*/ 1788611 h 3370881"/>
                          <a:gd name="connsiteX270" fmla="*/ 2191870 w 2657256"/>
                          <a:gd name="connsiteY270" fmla="*/ 1811023 h 3370881"/>
                          <a:gd name="connsiteX271" fmla="*/ 2187388 w 2657256"/>
                          <a:gd name="connsiteY271" fmla="*/ 1824470 h 3370881"/>
                          <a:gd name="connsiteX272" fmla="*/ 2169459 w 2657256"/>
                          <a:gd name="connsiteY272" fmla="*/ 1869293 h 3370881"/>
                          <a:gd name="connsiteX273" fmla="*/ 2164976 w 2657256"/>
                          <a:gd name="connsiteY273" fmla="*/ 1882740 h 3370881"/>
                          <a:gd name="connsiteX274" fmla="*/ 2156012 w 2657256"/>
                          <a:gd name="connsiteY274" fmla="*/ 1927564 h 3370881"/>
                          <a:gd name="connsiteX275" fmla="*/ 2173941 w 2657256"/>
                          <a:gd name="connsiteY275" fmla="*/ 1945493 h 3370881"/>
                          <a:gd name="connsiteX276" fmla="*/ 2196353 w 2657256"/>
                          <a:gd name="connsiteY276" fmla="*/ 1958940 h 3370881"/>
                          <a:gd name="connsiteX277" fmla="*/ 2241176 w 2657256"/>
                          <a:gd name="connsiteY277" fmla="*/ 2012729 h 3370881"/>
                          <a:gd name="connsiteX278" fmla="*/ 2263588 w 2657256"/>
                          <a:gd name="connsiteY278" fmla="*/ 2057552 h 3370881"/>
                          <a:gd name="connsiteX279" fmla="*/ 2286000 w 2657256"/>
                          <a:gd name="connsiteY279" fmla="*/ 2084446 h 3370881"/>
                          <a:gd name="connsiteX280" fmla="*/ 2299447 w 2657256"/>
                          <a:gd name="connsiteY280" fmla="*/ 2124787 h 3370881"/>
                          <a:gd name="connsiteX281" fmla="*/ 2321859 w 2657256"/>
                          <a:gd name="connsiteY281" fmla="*/ 2151681 h 3370881"/>
                          <a:gd name="connsiteX282" fmla="*/ 2344270 w 2657256"/>
                          <a:gd name="connsiteY282" fmla="*/ 2205470 h 3370881"/>
                          <a:gd name="connsiteX283" fmla="*/ 2348753 w 2657256"/>
                          <a:gd name="connsiteY283" fmla="*/ 2223399 h 3370881"/>
                          <a:gd name="connsiteX284" fmla="*/ 2366682 w 2657256"/>
                          <a:gd name="connsiteY284" fmla="*/ 2263740 h 3370881"/>
                          <a:gd name="connsiteX285" fmla="*/ 2375647 w 2657256"/>
                          <a:gd name="connsiteY285" fmla="*/ 2286152 h 3370881"/>
                          <a:gd name="connsiteX286" fmla="*/ 2380129 w 2657256"/>
                          <a:gd name="connsiteY286" fmla="*/ 2308564 h 3370881"/>
                          <a:gd name="connsiteX287" fmla="*/ 2389094 w 2657256"/>
                          <a:gd name="connsiteY287" fmla="*/ 2335458 h 3370881"/>
                          <a:gd name="connsiteX288" fmla="*/ 2393576 w 2657256"/>
                          <a:gd name="connsiteY288" fmla="*/ 2380281 h 3370881"/>
                          <a:gd name="connsiteX289" fmla="*/ 2398059 w 2657256"/>
                          <a:gd name="connsiteY289" fmla="*/ 2393729 h 3370881"/>
                          <a:gd name="connsiteX290" fmla="*/ 2402541 w 2657256"/>
                          <a:gd name="connsiteY290" fmla="*/ 2447517 h 3370881"/>
                          <a:gd name="connsiteX291" fmla="*/ 2407023 w 2657256"/>
                          <a:gd name="connsiteY291" fmla="*/ 2564058 h 3370881"/>
                          <a:gd name="connsiteX292" fmla="*/ 2389094 w 2657256"/>
                          <a:gd name="connsiteY292" fmla="*/ 2837481 h 3370881"/>
                          <a:gd name="connsiteX293" fmla="*/ 2380129 w 2657256"/>
                          <a:gd name="connsiteY293" fmla="*/ 2859893 h 3370881"/>
                          <a:gd name="connsiteX294" fmla="*/ 2357718 w 2657256"/>
                          <a:gd name="connsiteY294" fmla="*/ 2913681 h 3370881"/>
                          <a:gd name="connsiteX295" fmla="*/ 2348753 w 2657256"/>
                          <a:gd name="connsiteY295" fmla="*/ 2936093 h 3370881"/>
                          <a:gd name="connsiteX296" fmla="*/ 2339788 w 2657256"/>
                          <a:gd name="connsiteY296" fmla="*/ 2971952 h 3370881"/>
                          <a:gd name="connsiteX297" fmla="*/ 2326341 w 2657256"/>
                          <a:gd name="connsiteY297" fmla="*/ 2994364 h 3370881"/>
                          <a:gd name="connsiteX298" fmla="*/ 2317376 w 2657256"/>
                          <a:gd name="connsiteY298" fmla="*/ 3025740 h 3370881"/>
                          <a:gd name="connsiteX299" fmla="*/ 2303929 w 2657256"/>
                          <a:gd name="connsiteY299" fmla="*/ 3048152 h 3370881"/>
                          <a:gd name="connsiteX300" fmla="*/ 2290482 w 2657256"/>
                          <a:gd name="connsiteY300" fmla="*/ 3079529 h 3370881"/>
                          <a:gd name="connsiteX301" fmla="*/ 2272553 w 2657256"/>
                          <a:gd name="connsiteY301" fmla="*/ 3084011 h 3370881"/>
                          <a:gd name="connsiteX302" fmla="*/ 2259106 w 2657256"/>
                          <a:gd name="connsiteY302" fmla="*/ 3088493 h 3370881"/>
                          <a:gd name="connsiteX303" fmla="*/ 2241176 w 2657256"/>
                          <a:gd name="connsiteY303" fmla="*/ 3092976 h 3370881"/>
                          <a:gd name="connsiteX304" fmla="*/ 2209800 w 2657256"/>
                          <a:gd name="connsiteY304" fmla="*/ 3101940 h 3370881"/>
                          <a:gd name="connsiteX305" fmla="*/ 2205318 w 2657256"/>
                          <a:gd name="connsiteY305" fmla="*/ 3039187 h 3370881"/>
                          <a:gd name="connsiteX306" fmla="*/ 2218765 w 2657256"/>
                          <a:gd name="connsiteY306" fmla="*/ 3021258 h 3370881"/>
                          <a:gd name="connsiteX307" fmla="*/ 2245659 w 2657256"/>
                          <a:gd name="connsiteY307" fmla="*/ 2971952 h 3370881"/>
                          <a:gd name="connsiteX308" fmla="*/ 2268070 w 2657256"/>
                          <a:gd name="connsiteY308" fmla="*/ 2945058 h 3370881"/>
                          <a:gd name="connsiteX309" fmla="*/ 2268070 w 2657256"/>
                          <a:gd name="connsiteY309" fmla="*/ 2568540 h 3370881"/>
                          <a:gd name="connsiteX310" fmla="*/ 2259106 w 2657256"/>
                          <a:gd name="connsiteY310" fmla="*/ 2532681 h 3370881"/>
                          <a:gd name="connsiteX311" fmla="*/ 2250141 w 2657256"/>
                          <a:gd name="connsiteY311" fmla="*/ 2492340 h 3370881"/>
                          <a:gd name="connsiteX312" fmla="*/ 2245659 w 2657256"/>
                          <a:gd name="connsiteY312" fmla="*/ 2474411 h 3370881"/>
                          <a:gd name="connsiteX313" fmla="*/ 2245659 w 2657256"/>
                          <a:gd name="connsiteY313" fmla="*/ 2389247 h 3370881"/>
                          <a:gd name="connsiteX314" fmla="*/ 2173941 w 2657256"/>
                          <a:gd name="connsiteY314" fmla="*/ 2241328 h 3370881"/>
                          <a:gd name="connsiteX315" fmla="*/ 2070846 w 2657256"/>
                          <a:gd name="connsiteY315" fmla="*/ 2057553 h 3370881"/>
                          <a:gd name="connsiteX316" fmla="*/ 2057400 w 2657256"/>
                          <a:gd name="connsiteY316" fmla="*/ 2151681 h 3370881"/>
                          <a:gd name="connsiteX317" fmla="*/ 2048435 w 2657256"/>
                          <a:gd name="connsiteY317" fmla="*/ 2106858 h 3370881"/>
                          <a:gd name="connsiteX318" fmla="*/ 2034988 w 2657256"/>
                          <a:gd name="connsiteY318" fmla="*/ 2003764 h 3370881"/>
                          <a:gd name="connsiteX319" fmla="*/ 2026023 w 2657256"/>
                          <a:gd name="connsiteY319" fmla="*/ 2026176 h 3370881"/>
                          <a:gd name="connsiteX320" fmla="*/ 2021541 w 2657256"/>
                          <a:gd name="connsiteY320" fmla="*/ 2039623 h 3370881"/>
                          <a:gd name="connsiteX321" fmla="*/ 1999129 w 2657256"/>
                          <a:gd name="connsiteY321" fmla="*/ 2053070 h 3370881"/>
                          <a:gd name="connsiteX322" fmla="*/ 1990165 w 2657256"/>
                          <a:gd name="connsiteY322" fmla="*/ 2070999 h 3370881"/>
                          <a:gd name="connsiteX323" fmla="*/ 1967753 w 2657256"/>
                          <a:gd name="connsiteY323" fmla="*/ 2106858 h 3370881"/>
                          <a:gd name="connsiteX324" fmla="*/ 1981200 w 2657256"/>
                          <a:gd name="connsiteY324" fmla="*/ 2223399 h 3370881"/>
                          <a:gd name="connsiteX325" fmla="*/ 1994647 w 2657256"/>
                          <a:gd name="connsiteY325" fmla="*/ 2254776 h 3370881"/>
                          <a:gd name="connsiteX326" fmla="*/ 2003612 w 2657256"/>
                          <a:gd name="connsiteY326" fmla="*/ 2272705 h 3370881"/>
                          <a:gd name="connsiteX327" fmla="*/ 2026023 w 2657256"/>
                          <a:gd name="connsiteY327" fmla="*/ 2304081 h 3370881"/>
                          <a:gd name="connsiteX328" fmla="*/ 2043953 w 2657256"/>
                          <a:gd name="connsiteY328" fmla="*/ 2348905 h 3370881"/>
                          <a:gd name="connsiteX329" fmla="*/ 2061882 w 2657256"/>
                          <a:gd name="connsiteY329" fmla="*/ 2371317 h 3370881"/>
                          <a:gd name="connsiteX330" fmla="*/ 2088776 w 2657256"/>
                          <a:gd name="connsiteY330" fmla="*/ 2434070 h 3370881"/>
                          <a:gd name="connsiteX331" fmla="*/ 2102223 w 2657256"/>
                          <a:gd name="connsiteY331" fmla="*/ 2465446 h 3370881"/>
                          <a:gd name="connsiteX332" fmla="*/ 2106706 w 2657256"/>
                          <a:gd name="connsiteY332" fmla="*/ 2496823 h 3370881"/>
                          <a:gd name="connsiteX333" fmla="*/ 2124635 w 2657256"/>
                          <a:gd name="connsiteY333" fmla="*/ 2559576 h 3370881"/>
                          <a:gd name="connsiteX334" fmla="*/ 2138082 w 2657256"/>
                          <a:gd name="connsiteY334" fmla="*/ 2649223 h 3370881"/>
                          <a:gd name="connsiteX335" fmla="*/ 2147047 w 2657256"/>
                          <a:gd name="connsiteY335" fmla="*/ 2685081 h 3370881"/>
                          <a:gd name="connsiteX336" fmla="*/ 2151529 w 2657256"/>
                          <a:gd name="connsiteY336" fmla="*/ 2716458 h 3370881"/>
                          <a:gd name="connsiteX337" fmla="*/ 2160494 w 2657256"/>
                          <a:gd name="connsiteY337" fmla="*/ 2770246 h 3370881"/>
                          <a:gd name="connsiteX338" fmla="*/ 2156012 w 2657256"/>
                          <a:gd name="connsiteY338" fmla="*/ 2962987 h 3370881"/>
                          <a:gd name="connsiteX339" fmla="*/ 2138082 w 2657256"/>
                          <a:gd name="connsiteY339" fmla="*/ 3043670 h 3370881"/>
                          <a:gd name="connsiteX340" fmla="*/ 2133600 w 2657256"/>
                          <a:gd name="connsiteY340" fmla="*/ 3061599 h 3370881"/>
                          <a:gd name="connsiteX341" fmla="*/ 2120153 w 2657256"/>
                          <a:gd name="connsiteY341" fmla="*/ 3079529 h 3370881"/>
                          <a:gd name="connsiteX342" fmla="*/ 2111188 w 2657256"/>
                          <a:gd name="connsiteY342" fmla="*/ 3106423 h 3370881"/>
                          <a:gd name="connsiteX343" fmla="*/ 2088776 w 2657256"/>
                          <a:gd name="connsiteY343" fmla="*/ 3137799 h 3370881"/>
                          <a:gd name="connsiteX344" fmla="*/ 2075329 w 2657256"/>
                          <a:gd name="connsiteY344" fmla="*/ 3164693 h 3370881"/>
                          <a:gd name="connsiteX345" fmla="*/ 2061882 w 2657256"/>
                          <a:gd name="connsiteY345" fmla="*/ 3169176 h 3370881"/>
                          <a:gd name="connsiteX346" fmla="*/ 2021541 w 2657256"/>
                          <a:gd name="connsiteY346" fmla="*/ 3164693 h 3370881"/>
                          <a:gd name="connsiteX347" fmla="*/ 2012576 w 2657256"/>
                          <a:gd name="connsiteY347" fmla="*/ 3119870 h 3370881"/>
                          <a:gd name="connsiteX348" fmla="*/ 2048435 w 2657256"/>
                          <a:gd name="connsiteY348" fmla="*/ 3021258 h 3370881"/>
                          <a:gd name="connsiteX349" fmla="*/ 2048435 w 2657256"/>
                          <a:gd name="connsiteY349" fmla="*/ 3021258 h 3370881"/>
                          <a:gd name="connsiteX350" fmla="*/ 2061882 w 2657256"/>
                          <a:gd name="connsiteY350" fmla="*/ 2967470 h 3370881"/>
                          <a:gd name="connsiteX351" fmla="*/ 2070847 w 2657256"/>
                          <a:gd name="connsiteY351" fmla="*/ 2882305 h 3370881"/>
                          <a:gd name="connsiteX352" fmla="*/ 2066365 w 2657256"/>
                          <a:gd name="connsiteY352" fmla="*/ 2725423 h 3370881"/>
                          <a:gd name="connsiteX353" fmla="*/ 2043953 w 2657256"/>
                          <a:gd name="connsiteY353" fmla="*/ 2649223 h 3370881"/>
                          <a:gd name="connsiteX354" fmla="*/ 2030506 w 2657256"/>
                          <a:gd name="connsiteY354" fmla="*/ 2622329 h 3370881"/>
                          <a:gd name="connsiteX355" fmla="*/ 2017059 w 2657256"/>
                          <a:gd name="connsiteY355" fmla="*/ 2581987 h 3370881"/>
                          <a:gd name="connsiteX356" fmla="*/ 1981200 w 2657256"/>
                          <a:gd name="connsiteY356" fmla="*/ 2514752 h 3370881"/>
                          <a:gd name="connsiteX357" fmla="*/ 1972235 w 2657256"/>
                          <a:gd name="connsiteY357" fmla="*/ 2501305 h 3370881"/>
                          <a:gd name="connsiteX358" fmla="*/ 1958788 w 2657256"/>
                          <a:gd name="connsiteY358" fmla="*/ 2478893 h 3370881"/>
                          <a:gd name="connsiteX359" fmla="*/ 1905000 w 2657256"/>
                          <a:gd name="connsiteY359" fmla="*/ 2398211 h 3370881"/>
                          <a:gd name="connsiteX360" fmla="*/ 1882588 w 2657256"/>
                          <a:gd name="connsiteY360" fmla="*/ 2357870 h 3370881"/>
                          <a:gd name="connsiteX361" fmla="*/ 1869141 w 2657256"/>
                          <a:gd name="connsiteY361" fmla="*/ 2339940 h 3370881"/>
                          <a:gd name="connsiteX362" fmla="*/ 1806388 w 2657256"/>
                          <a:gd name="connsiteY362" fmla="*/ 2313046 h 3370881"/>
                          <a:gd name="connsiteX363" fmla="*/ 1779494 w 2657256"/>
                          <a:gd name="connsiteY363" fmla="*/ 2304081 h 3370881"/>
                          <a:gd name="connsiteX364" fmla="*/ 1752600 w 2657256"/>
                          <a:gd name="connsiteY364" fmla="*/ 2299599 h 3370881"/>
                          <a:gd name="connsiteX365" fmla="*/ 1680882 w 2657256"/>
                          <a:gd name="connsiteY365" fmla="*/ 2277187 h 3370881"/>
                          <a:gd name="connsiteX366" fmla="*/ 1662953 w 2657256"/>
                          <a:gd name="connsiteY366" fmla="*/ 2272705 h 3370881"/>
                          <a:gd name="connsiteX367" fmla="*/ 1640541 w 2657256"/>
                          <a:gd name="connsiteY367" fmla="*/ 2259258 h 3370881"/>
                          <a:gd name="connsiteX368" fmla="*/ 1604682 w 2657256"/>
                          <a:gd name="connsiteY368" fmla="*/ 2272705 h 3370881"/>
                          <a:gd name="connsiteX369" fmla="*/ 1537447 w 2657256"/>
                          <a:gd name="connsiteY369" fmla="*/ 2304081 h 3370881"/>
                          <a:gd name="connsiteX370" fmla="*/ 1510553 w 2657256"/>
                          <a:gd name="connsiteY370" fmla="*/ 2308564 h 3370881"/>
                          <a:gd name="connsiteX371" fmla="*/ 1488141 w 2657256"/>
                          <a:gd name="connsiteY371" fmla="*/ 2313046 h 3370881"/>
                          <a:gd name="connsiteX372" fmla="*/ 1478878 w 2657256"/>
                          <a:gd name="connsiteY372" fmla="*/ 2342331 h 3370881"/>
                          <a:gd name="connsiteX373" fmla="*/ 1402678 w 2657256"/>
                          <a:gd name="connsiteY373" fmla="*/ 2339641 h 3370881"/>
                          <a:gd name="connsiteX374" fmla="*/ 1322892 w 2657256"/>
                          <a:gd name="connsiteY374" fmla="*/ 2336952 h 3370881"/>
                          <a:gd name="connsiteX375" fmla="*/ 1199384 w 2657256"/>
                          <a:gd name="connsiteY375" fmla="*/ 2307041 h 3370881"/>
                          <a:gd name="connsiteX376" fmla="*/ 1066800 w 2657256"/>
                          <a:gd name="connsiteY376" fmla="*/ 2272705 h 3370881"/>
                          <a:gd name="connsiteX377" fmla="*/ 1030941 w 2657256"/>
                          <a:gd name="connsiteY377" fmla="*/ 2263740 h 3370881"/>
                          <a:gd name="connsiteX378" fmla="*/ 986118 w 2657256"/>
                          <a:gd name="connsiteY378" fmla="*/ 2241329 h 3370881"/>
                          <a:gd name="connsiteX379" fmla="*/ 968188 w 2657256"/>
                          <a:gd name="connsiteY379" fmla="*/ 2232364 h 3370881"/>
                          <a:gd name="connsiteX380" fmla="*/ 936812 w 2657256"/>
                          <a:gd name="connsiteY380" fmla="*/ 2214434 h 3370881"/>
                          <a:gd name="connsiteX381" fmla="*/ 905435 w 2657256"/>
                          <a:gd name="connsiteY381" fmla="*/ 2196505 h 3370881"/>
                          <a:gd name="connsiteX382" fmla="*/ 869576 w 2657256"/>
                          <a:gd name="connsiteY382" fmla="*/ 2209952 h 3370881"/>
                          <a:gd name="connsiteX383" fmla="*/ 856129 w 2657256"/>
                          <a:gd name="connsiteY383" fmla="*/ 2227881 h 3370881"/>
                          <a:gd name="connsiteX384" fmla="*/ 815788 w 2657256"/>
                          <a:gd name="connsiteY384" fmla="*/ 2268223 h 3370881"/>
                          <a:gd name="connsiteX385" fmla="*/ 788894 w 2657256"/>
                          <a:gd name="connsiteY385" fmla="*/ 2290634 h 3370881"/>
                          <a:gd name="connsiteX386" fmla="*/ 762000 w 2657256"/>
                          <a:gd name="connsiteY386" fmla="*/ 2313046 h 3370881"/>
                          <a:gd name="connsiteX387" fmla="*/ 753035 w 2657256"/>
                          <a:gd name="connsiteY387" fmla="*/ 2326493 h 3370881"/>
                          <a:gd name="connsiteX388" fmla="*/ 735106 w 2657256"/>
                          <a:gd name="connsiteY388" fmla="*/ 2339940 h 3370881"/>
                          <a:gd name="connsiteX389" fmla="*/ 712694 w 2657256"/>
                          <a:gd name="connsiteY389" fmla="*/ 2362352 h 3370881"/>
                          <a:gd name="connsiteX390" fmla="*/ 694765 w 2657256"/>
                          <a:gd name="connsiteY390" fmla="*/ 2375799 h 3370881"/>
                          <a:gd name="connsiteX391" fmla="*/ 681318 w 2657256"/>
                          <a:gd name="connsiteY391" fmla="*/ 2393729 h 3370881"/>
                          <a:gd name="connsiteX392" fmla="*/ 667870 w 2657256"/>
                          <a:gd name="connsiteY392" fmla="*/ 2402693 h 3370881"/>
                          <a:gd name="connsiteX393" fmla="*/ 623047 w 2657256"/>
                          <a:gd name="connsiteY393" fmla="*/ 2443034 h 3370881"/>
                          <a:gd name="connsiteX394" fmla="*/ 600635 w 2657256"/>
                          <a:gd name="connsiteY394" fmla="*/ 2474411 h 3370881"/>
                          <a:gd name="connsiteX395" fmla="*/ 587188 w 2657256"/>
                          <a:gd name="connsiteY395" fmla="*/ 2514752 h 3370881"/>
                          <a:gd name="connsiteX396" fmla="*/ 582706 w 2657256"/>
                          <a:gd name="connsiteY396" fmla="*/ 2546129 h 3370881"/>
                          <a:gd name="connsiteX397" fmla="*/ 596153 w 2657256"/>
                          <a:gd name="connsiteY397" fmla="*/ 2635776 h 3370881"/>
                          <a:gd name="connsiteX398" fmla="*/ 600635 w 2657256"/>
                          <a:gd name="connsiteY398" fmla="*/ 2653705 h 3370881"/>
                          <a:gd name="connsiteX399" fmla="*/ 609600 w 2657256"/>
                          <a:gd name="connsiteY399" fmla="*/ 2671634 h 3370881"/>
                          <a:gd name="connsiteX400" fmla="*/ 614082 w 2657256"/>
                          <a:gd name="connsiteY400" fmla="*/ 2689564 h 3370881"/>
                          <a:gd name="connsiteX401" fmla="*/ 623047 w 2657256"/>
                          <a:gd name="connsiteY401" fmla="*/ 2711976 h 3370881"/>
                          <a:gd name="connsiteX402" fmla="*/ 627529 w 2657256"/>
                          <a:gd name="connsiteY402" fmla="*/ 2734387 h 3370881"/>
                          <a:gd name="connsiteX403" fmla="*/ 640976 w 2657256"/>
                          <a:gd name="connsiteY403" fmla="*/ 2765764 h 3370881"/>
                          <a:gd name="connsiteX404" fmla="*/ 645459 w 2657256"/>
                          <a:gd name="connsiteY404" fmla="*/ 2779211 h 3370881"/>
                          <a:gd name="connsiteX405" fmla="*/ 658906 w 2657256"/>
                          <a:gd name="connsiteY405" fmla="*/ 2801623 h 3370881"/>
                          <a:gd name="connsiteX406" fmla="*/ 676835 w 2657256"/>
                          <a:gd name="connsiteY406" fmla="*/ 2864376 h 3370881"/>
                          <a:gd name="connsiteX407" fmla="*/ 690282 w 2657256"/>
                          <a:gd name="connsiteY407" fmla="*/ 2895752 h 3370881"/>
                          <a:gd name="connsiteX408" fmla="*/ 699247 w 2657256"/>
                          <a:gd name="connsiteY408" fmla="*/ 2940576 h 3370881"/>
                          <a:gd name="connsiteX409" fmla="*/ 703729 w 2657256"/>
                          <a:gd name="connsiteY409" fmla="*/ 2967470 h 3370881"/>
                          <a:gd name="connsiteX410" fmla="*/ 717176 w 2657256"/>
                          <a:gd name="connsiteY410" fmla="*/ 2994364 h 3370881"/>
                          <a:gd name="connsiteX411" fmla="*/ 735106 w 2657256"/>
                          <a:gd name="connsiteY411" fmla="*/ 3052634 h 3370881"/>
                          <a:gd name="connsiteX412" fmla="*/ 739588 w 2657256"/>
                          <a:gd name="connsiteY412" fmla="*/ 3079529 h 3370881"/>
                          <a:gd name="connsiteX413" fmla="*/ 762000 w 2657256"/>
                          <a:gd name="connsiteY413" fmla="*/ 3142281 h 3370881"/>
                          <a:gd name="connsiteX414" fmla="*/ 766482 w 2657256"/>
                          <a:gd name="connsiteY414" fmla="*/ 3231929 h 3370881"/>
                          <a:gd name="connsiteX415" fmla="*/ 770965 w 2657256"/>
                          <a:gd name="connsiteY415" fmla="*/ 3254340 h 3370881"/>
                          <a:gd name="connsiteX416" fmla="*/ 775447 w 2657256"/>
                          <a:gd name="connsiteY416" fmla="*/ 3285717 h 3370881"/>
                          <a:gd name="connsiteX417" fmla="*/ 748553 w 2657256"/>
                          <a:gd name="connsiteY417" fmla="*/ 3335023 h 3370881"/>
                          <a:gd name="connsiteX418" fmla="*/ 721659 w 2657256"/>
                          <a:gd name="connsiteY418" fmla="*/ 3343987 h 3370881"/>
                          <a:gd name="connsiteX419" fmla="*/ 708212 w 2657256"/>
                          <a:gd name="connsiteY419" fmla="*/ 3348470 h 3370881"/>
                          <a:gd name="connsiteX420" fmla="*/ 623047 w 2657256"/>
                          <a:gd name="connsiteY420" fmla="*/ 3330540 h 3370881"/>
                          <a:gd name="connsiteX421" fmla="*/ 609600 w 2657256"/>
                          <a:gd name="connsiteY421" fmla="*/ 3308129 h 3370881"/>
                          <a:gd name="connsiteX422" fmla="*/ 591670 w 2657256"/>
                          <a:gd name="connsiteY422" fmla="*/ 3267787 h 3370881"/>
                          <a:gd name="connsiteX423" fmla="*/ 560294 w 2657256"/>
                          <a:gd name="connsiteY423" fmla="*/ 3209517 h 3370881"/>
                          <a:gd name="connsiteX424" fmla="*/ 551329 w 2657256"/>
                          <a:gd name="connsiteY424" fmla="*/ 3196070 h 3370881"/>
                          <a:gd name="connsiteX425" fmla="*/ 528918 w 2657256"/>
                          <a:gd name="connsiteY425" fmla="*/ 3173658 h 3370881"/>
                          <a:gd name="connsiteX426" fmla="*/ 519953 w 2657256"/>
                          <a:gd name="connsiteY426" fmla="*/ 3128834 h 3370881"/>
                          <a:gd name="connsiteX427" fmla="*/ 524435 w 2657256"/>
                          <a:gd name="connsiteY427" fmla="*/ 3101940 h 3370881"/>
                          <a:gd name="connsiteX428" fmla="*/ 528918 w 2657256"/>
                          <a:gd name="connsiteY428" fmla="*/ 3088493 h 3370881"/>
                          <a:gd name="connsiteX429" fmla="*/ 542365 w 2657256"/>
                          <a:gd name="connsiteY429" fmla="*/ 3052634 h 3370881"/>
                          <a:gd name="connsiteX430" fmla="*/ 484094 w 2657256"/>
                          <a:gd name="connsiteY430" fmla="*/ 2886787 h 3370881"/>
                          <a:gd name="connsiteX431" fmla="*/ 443753 w 2657256"/>
                          <a:gd name="connsiteY431" fmla="*/ 2779211 h 3370881"/>
                          <a:gd name="connsiteX432" fmla="*/ 439270 w 2657256"/>
                          <a:gd name="connsiteY432" fmla="*/ 2752317 h 3370881"/>
                          <a:gd name="connsiteX433" fmla="*/ 430306 w 2657256"/>
                          <a:gd name="connsiteY433" fmla="*/ 2716458 h 3370881"/>
                          <a:gd name="connsiteX434" fmla="*/ 425823 w 2657256"/>
                          <a:gd name="connsiteY434" fmla="*/ 2680599 h 3370881"/>
                          <a:gd name="connsiteX435" fmla="*/ 398929 w 2657256"/>
                          <a:gd name="connsiteY435" fmla="*/ 2599917 h 3370881"/>
                          <a:gd name="connsiteX436" fmla="*/ 385482 w 2657256"/>
                          <a:gd name="connsiteY436" fmla="*/ 2568540 h 3370881"/>
                          <a:gd name="connsiteX437" fmla="*/ 381000 w 2657256"/>
                          <a:gd name="connsiteY437" fmla="*/ 2550611 h 3370881"/>
                          <a:gd name="connsiteX438" fmla="*/ 372035 w 2657256"/>
                          <a:gd name="connsiteY438" fmla="*/ 2483376 h 3370881"/>
                          <a:gd name="connsiteX439" fmla="*/ 367553 w 2657256"/>
                          <a:gd name="connsiteY439" fmla="*/ 2469929 h 3370881"/>
                          <a:gd name="connsiteX440" fmla="*/ 407894 w 2657256"/>
                          <a:gd name="connsiteY440" fmla="*/ 2451999 h 3370881"/>
                          <a:gd name="connsiteX441" fmla="*/ 515470 w 2657256"/>
                          <a:gd name="connsiteY441" fmla="*/ 2407176 h 3370881"/>
                          <a:gd name="connsiteX442" fmla="*/ 578223 w 2657256"/>
                          <a:gd name="connsiteY442" fmla="*/ 2353387 h 3370881"/>
                          <a:gd name="connsiteX443" fmla="*/ 587188 w 2657256"/>
                          <a:gd name="connsiteY443" fmla="*/ 2330976 h 3370881"/>
                          <a:gd name="connsiteX444" fmla="*/ 614082 w 2657256"/>
                          <a:gd name="connsiteY444" fmla="*/ 2254776 h 3370881"/>
                          <a:gd name="connsiteX445" fmla="*/ 649941 w 2657256"/>
                          <a:gd name="connsiteY445" fmla="*/ 2200987 h 3370881"/>
                          <a:gd name="connsiteX446" fmla="*/ 690282 w 2657256"/>
                          <a:gd name="connsiteY446" fmla="*/ 2174093 h 3370881"/>
                          <a:gd name="connsiteX447" fmla="*/ 703729 w 2657256"/>
                          <a:gd name="connsiteY447" fmla="*/ 2165129 h 3370881"/>
                          <a:gd name="connsiteX448" fmla="*/ 739588 w 2657256"/>
                          <a:gd name="connsiteY448" fmla="*/ 2147199 h 3370881"/>
                          <a:gd name="connsiteX449" fmla="*/ 708212 w 2657256"/>
                          <a:gd name="connsiteY449" fmla="*/ 2187540 h 3370881"/>
                          <a:gd name="connsiteX450" fmla="*/ 654423 w 2657256"/>
                          <a:gd name="connsiteY450" fmla="*/ 2241329 h 3370881"/>
                          <a:gd name="connsiteX451" fmla="*/ 636494 w 2657256"/>
                          <a:gd name="connsiteY451" fmla="*/ 2259258 h 3370881"/>
                          <a:gd name="connsiteX452" fmla="*/ 614082 w 2657256"/>
                          <a:gd name="connsiteY452" fmla="*/ 2286152 h 3370881"/>
                          <a:gd name="connsiteX453" fmla="*/ 605118 w 2657256"/>
                          <a:gd name="connsiteY453" fmla="*/ 2299599 h 3370881"/>
                          <a:gd name="connsiteX454" fmla="*/ 560294 w 2657256"/>
                          <a:gd name="connsiteY454" fmla="*/ 2335458 h 3370881"/>
                          <a:gd name="connsiteX455" fmla="*/ 524435 w 2657256"/>
                          <a:gd name="connsiteY455" fmla="*/ 2348905 h 3370881"/>
                          <a:gd name="connsiteX456" fmla="*/ 502023 w 2657256"/>
                          <a:gd name="connsiteY456" fmla="*/ 2362352 h 3370881"/>
                          <a:gd name="connsiteX457" fmla="*/ 461682 w 2657256"/>
                          <a:gd name="connsiteY457" fmla="*/ 2389246 h 3370881"/>
                          <a:gd name="connsiteX458" fmla="*/ 448235 w 2657256"/>
                          <a:gd name="connsiteY458" fmla="*/ 2398211 h 3370881"/>
                          <a:gd name="connsiteX459" fmla="*/ 430306 w 2657256"/>
                          <a:gd name="connsiteY459" fmla="*/ 2407176 h 3370881"/>
                          <a:gd name="connsiteX460" fmla="*/ 412376 w 2657256"/>
                          <a:gd name="connsiteY460" fmla="*/ 2420623 h 3370881"/>
                          <a:gd name="connsiteX461" fmla="*/ 389965 w 2657256"/>
                          <a:gd name="connsiteY461" fmla="*/ 2429587 h 3370881"/>
                          <a:gd name="connsiteX462" fmla="*/ 372035 w 2657256"/>
                          <a:gd name="connsiteY462" fmla="*/ 2443034 h 3370881"/>
                          <a:gd name="connsiteX463" fmla="*/ 318247 w 2657256"/>
                          <a:gd name="connsiteY463" fmla="*/ 2474411 h 3370881"/>
                          <a:gd name="connsiteX464" fmla="*/ 304800 w 2657256"/>
                          <a:gd name="connsiteY464" fmla="*/ 2492340 h 3370881"/>
                          <a:gd name="connsiteX465" fmla="*/ 282388 w 2657256"/>
                          <a:gd name="connsiteY465" fmla="*/ 2519234 h 3370881"/>
                          <a:gd name="connsiteX466" fmla="*/ 295835 w 2657256"/>
                          <a:gd name="connsiteY466" fmla="*/ 2815070 h 3370881"/>
                          <a:gd name="connsiteX467" fmla="*/ 300318 w 2657256"/>
                          <a:gd name="connsiteY467" fmla="*/ 2837481 h 3370881"/>
                          <a:gd name="connsiteX468" fmla="*/ 304800 w 2657256"/>
                          <a:gd name="connsiteY468" fmla="*/ 2868858 h 3370881"/>
                          <a:gd name="connsiteX469" fmla="*/ 309282 w 2657256"/>
                          <a:gd name="connsiteY469" fmla="*/ 2927129 h 3370881"/>
                          <a:gd name="connsiteX470" fmla="*/ 322729 w 2657256"/>
                          <a:gd name="connsiteY470" fmla="*/ 2985399 h 3370881"/>
                          <a:gd name="connsiteX471" fmla="*/ 327212 w 2657256"/>
                          <a:gd name="connsiteY471" fmla="*/ 3012293 h 3370881"/>
                          <a:gd name="connsiteX472" fmla="*/ 331694 w 2657256"/>
                          <a:gd name="connsiteY472" fmla="*/ 3043670 h 3370881"/>
                          <a:gd name="connsiteX473" fmla="*/ 345141 w 2657256"/>
                          <a:gd name="connsiteY473" fmla="*/ 3070564 h 3370881"/>
                          <a:gd name="connsiteX474" fmla="*/ 367553 w 2657256"/>
                          <a:gd name="connsiteY474" fmla="*/ 3124352 h 3370881"/>
                          <a:gd name="connsiteX475" fmla="*/ 381000 w 2657256"/>
                          <a:gd name="connsiteY475" fmla="*/ 3182623 h 3370881"/>
                          <a:gd name="connsiteX476" fmla="*/ 389965 w 2657256"/>
                          <a:gd name="connsiteY476" fmla="*/ 3196070 h 3370881"/>
                          <a:gd name="connsiteX477" fmla="*/ 394447 w 2657256"/>
                          <a:gd name="connsiteY477" fmla="*/ 3213999 h 3370881"/>
                          <a:gd name="connsiteX478" fmla="*/ 412376 w 2657256"/>
                          <a:gd name="connsiteY478" fmla="*/ 3245376 h 3370881"/>
                          <a:gd name="connsiteX479" fmla="*/ 416859 w 2657256"/>
                          <a:gd name="connsiteY479" fmla="*/ 3258823 h 3370881"/>
                          <a:gd name="connsiteX480" fmla="*/ 425823 w 2657256"/>
                          <a:gd name="connsiteY480" fmla="*/ 3272270 h 3370881"/>
                          <a:gd name="connsiteX481" fmla="*/ 439270 w 2657256"/>
                          <a:gd name="connsiteY481" fmla="*/ 3303646 h 3370881"/>
                          <a:gd name="connsiteX482" fmla="*/ 439270 w 2657256"/>
                          <a:gd name="connsiteY482" fmla="*/ 3352952 h 3370881"/>
                          <a:gd name="connsiteX483" fmla="*/ 430306 w 2657256"/>
                          <a:gd name="connsiteY483" fmla="*/ 3366399 h 3370881"/>
                          <a:gd name="connsiteX484" fmla="*/ 412376 w 2657256"/>
                          <a:gd name="connsiteY484" fmla="*/ 3370881 h 3370881"/>
                          <a:gd name="connsiteX485" fmla="*/ 295835 w 2657256"/>
                          <a:gd name="connsiteY485" fmla="*/ 3357434 h 3370881"/>
                          <a:gd name="connsiteX486" fmla="*/ 264459 w 2657256"/>
                          <a:gd name="connsiteY486" fmla="*/ 3276752 h 3370881"/>
                          <a:gd name="connsiteX487" fmla="*/ 259976 w 2657256"/>
                          <a:gd name="connsiteY487" fmla="*/ 3240893 h 3370881"/>
                          <a:gd name="connsiteX488" fmla="*/ 246529 w 2657256"/>
                          <a:gd name="connsiteY488" fmla="*/ 3178140 h 3370881"/>
                          <a:gd name="connsiteX489" fmla="*/ 237565 w 2657256"/>
                          <a:gd name="connsiteY489" fmla="*/ 3084011 h 3370881"/>
                          <a:gd name="connsiteX490" fmla="*/ 228600 w 2657256"/>
                          <a:gd name="connsiteY490" fmla="*/ 3057117 h 3370881"/>
                          <a:gd name="connsiteX491" fmla="*/ 219635 w 2657256"/>
                          <a:gd name="connsiteY491" fmla="*/ 3021258 h 3370881"/>
                          <a:gd name="connsiteX492" fmla="*/ 206188 w 2657256"/>
                          <a:gd name="connsiteY492" fmla="*/ 2980917 h 3370881"/>
                          <a:gd name="connsiteX493" fmla="*/ 201706 w 2657256"/>
                          <a:gd name="connsiteY493" fmla="*/ 2949540 h 3370881"/>
                          <a:gd name="connsiteX494" fmla="*/ 197223 w 2657256"/>
                          <a:gd name="connsiteY494" fmla="*/ 2927129 h 3370881"/>
                          <a:gd name="connsiteX495" fmla="*/ 192741 w 2657256"/>
                          <a:gd name="connsiteY495" fmla="*/ 2891270 h 3370881"/>
                          <a:gd name="connsiteX496" fmla="*/ 188259 w 2657256"/>
                          <a:gd name="connsiteY496" fmla="*/ 2850929 h 3370881"/>
                          <a:gd name="connsiteX497" fmla="*/ 179294 w 2657256"/>
                          <a:gd name="connsiteY497" fmla="*/ 2824034 h 3370881"/>
                          <a:gd name="connsiteX498" fmla="*/ 165847 w 2657256"/>
                          <a:gd name="connsiteY498" fmla="*/ 2774729 h 3370881"/>
                          <a:gd name="connsiteX499" fmla="*/ 161365 w 2657256"/>
                          <a:gd name="connsiteY499" fmla="*/ 2747834 h 3370881"/>
                          <a:gd name="connsiteX500" fmla="*/ 156882 w 2657256"/>
                          <a:gd name="connsiteY500" fmla="*/ 2559576 h 3370881"/>
                          <a:gd name="connsiteX501" fmla="*/ 152400 w 2657256"/>
                          <a:gd name="connsiteY501" fmla="*/ 2519234 h 3370881"/>
                          <a:gd name="connsiteX502" fmla="*/ 143435 w 2657256"/>
                          <a:gd name="connsiteY502" fmla="*/ 2384764 h 3370881"/>
                          <a:gd name="connsiteX503" fmla="*/ 129988 w 2657256"/>
                          <a:gd name="connsiteY503" fmla="*/ 2344423 h 3370881"/>
                          <a:gd name="connsiteX504" fmla="*/ 125506 w 2657256"/>
                          <a:gd name="connsiteY504" fmla="*/ 2330976 h 3370881"/>
                          <a:gd name="connsiteX505" fmla="*/ 138953 w 2657256"/>
                          <a:gd name="connsiteY505" fmla="*/ 2313046 h 3370881"/>
                          <a:gd name="connsiteX506" fmla="*/ 152400 w 2657256"/>
                          <a:gd name="connsiteY506" fmla="*/ 2304081 h 3370881"/>
                          <a:gd name="connsiteX507" fmla="*/ 170329 w 2657256"/>
                          <a:gd name="connsiteY507" fmla="*/ 2259258 h 3370881"/>
                          <a:gd name="connsiteX508" fmla="*/ 188259 w 2657256"/>
                          <a:gd name="connsiteY508" fmla="*/ 2223399 h 3370881"/>
                          <a:gd name="connsiteX509" fmla="*/ 206188 w 2657256"/>
                          <a:gd name="connsiteY509" fmla="*/ 2187540 h 3370881"/>
                          <a:gd name="connsiteX510" fmla="*/ 210670 w 2657256"/>
                          <a:gd name="connsiteY510" fmla="*/ 2174093 h 3370881"/>
                          <a:gd name="connsiteX511" fmla="*/ 219635 w 2657256"/>
                          <a:gd name="connsiteY511" fmla="*/ 2115823 h 3370881"/>
                          <a:gd name="connsiteX512" fmla="*/ 210670 w 2657256"/>
                          <a:gd name="connsiteY512" fmla="*/ 1958940 h 3370881"/>
                          <a:gd name="connsiteX513" fmla="*/ 192741 w 2657256"/>
                          <a:gd name="connsiteY513" fmla="*/ 1923081 h 3370881"/>
                          <a:gd name="connsiteX514" fmla="*/ 179294 w 2657256"/>
                          <a:gd name="connsiteY514" fmla="*/ 1891705 h 3370881"/>
                          <a:gd name="connsiteX515" fmla="*/ 165847 w 2657256"/>
                          <a:gd name="connsiteY515" fmla="*/ 1864811 h 3370881"/>
                          <a:gd name="connsiteX516" fmla="*/ 152400 w 2657256"/>
                          <a:gd name="connsiteY516" fmla="*/ 1833434 h 3370881"/>
                          <a:gd name="connsiteX517" fmla="*/ 143435 w 2657256"/>
                          <a:gd name="connsiteY517" fmla="*/ 1819987 h 3370881"/>
                          <a:gd name="connsiteX518" fmla="*/ 107576 w 2657256"/>
                          <a:gd name="connsiteY518" fmla="*/ 1784129 h 3370881"/>
                          <a:gd name="connsiteX519" fmla="*/ 94129 w 2657256"/>
                          <a:gd name="connsiteY519" fmla="*/ 1779646 h 3370881"/>
                          <a:gd name="connsiteX520" fmla="*/ 71718 w 2657256"/>
                          <a:gd name="connsiteY520" fmla="*/ 1770681 h 3370881"/>
                          <a:gd name="connsiteX521" fmla="*/ 58270 w 2657256"/>
                          <a:gd name="connsiteY521" fmla="*/ 1761717 h 3370881"/>
                          <a:gd name="connsiteX522" fmla="*/ 26894 w 2657256"/>
                          <a:gd name="connsiteY522" fmla="*/ 1730340 h 3370881"/>
                          <a:gd name="connsiteX523" fmla="*/ 0 w 2657256"/>
                          <a:gd name="connsiteY523" fmla="*/ 1707929 h 3370881"/>
                          <a:gd name="connsiteX0" fmla="*/ 0 w 2657256"/>
                          <a:gd name="connsiteY0" fmla="*/ 1707929 h 3370881"/>
                          <a:gd name="connsiteX1" fmla="*/ 22412 w 2657256"/>
                          <a:gd name="connsiteY1" fmla="*/ 1698964 h 3370881"/>
                          <a:gd name="connsiteX2" fmla="*/ 31376 w 2657256"/>
                          <a:gd name="connsiteY2" fmla="*/ 1681034 h 3370881"/>
                          <a:gd name="connsiteX3" fmla="*/ 44823 w 2657256"/>
                          <a:gd name="connsiteY3" fmla="*/ 1672070 h 3370881"/>
                          <a:gd name="connsiteX4" fmla="*/ 58270 w 2657256"/>
                          <a:gd name="connsiteY4" fmla="*/ 1654140 h 3370881"/>
                          <a:gd name="connsiteX5" fmla="*/ 76200 w 2657256"/>
                          <a:gd name="connsiteY5" fmla="*/ 1645176 h 3370881"/>
                          <a:gd name="connsiteX6" fmla="*/ 98612 w 2657256"/>
                          <a:gd name="connsiteY6" fmla="*/ 1636211 h 3370881"/>
                          <a:gd name="connsiteX7" fmla="*/ 125506 w 2657256"/>
                          <a:gd name="connsiteY7" fmla="*/ 1627246 h 3370881"/>
                          <a:gd name="connsiteX8" fmla="*/ 152400 w 2657256"/>
                          <a:gd name="connsiteY8" fmla="*/ 1609317 h 3370881"/>
                          <a:gd name="connsiteX9" fmla="*/ 170329 w 2657256"/>
                          <a:gd name="connsiteY9" fmla="*/ 1600352 h 3370881"/>
                          <a:gd name="connsiteX10" fmla="*/ 188259 w 2657256"/>
                          <a:gd name="connsiteY10" fmla="*/ 1582423 h 3370881"/>
                          <a:gd name="connsiteX11" fmla="*/ 228600 w 2657256"/>
                          <a:gd name="connsiteY11" fmla="*/ 1564493 h 3370881"/>
                          <a:gd name="connsiteX12" fmla="*/ 255494 w 2657256"/>
                          <a:gd name="connsiteY12" fmla="*/ 1546564 h 3370881"/>
                          <a:gd name="connsiteX13" fmla="*/ 300318 w 2657256"/>
                          <a:gd name="connsiteY13" fmla="*/ 1524152 h 3370881"/>
                          <a:gd name="connsiteX14" fmla="*/ 313765 w 2657256"/>
                          <a:gd name="connsiteY14" fmla="*/ 1515187 h 3370881"/>
                          <a:gd name="connsiteX15" fmla="*/ 340659 w 2657256"/>
                          <a:gd name="connsiteY15" fmla="*/ 1510705 h 3370881"/>
                          <a:gd name="connsiteX16" fmla="*/ 363070 w 2657256"/>
                          <a:gd name="connsiteY16" fmla="*/ 1506223 h 3370881"/>
                          <a:gd name="connsiteX17" fmla="*/ 389965 w 2657256"/>
                          <a:gd name="connsiteY17" fmla="*/ 1501740 h 3370881"/>
                          <a:gd name="connsiteX18" fmla="*/ 425823 w 2657256"/>
                          <a:gd name="connsiteY18" fmla="*/ 1497258 h 3370881"/>
                          <a:gd name="connsiteX19" fmla="*/ 470647 w 2657256"/>
                          <a:gd name="connsiteY19" fmla="*/ 1488293 h 3370881"/>
                          <a:gd name="connsiteX20" fmla="*/ 515470 w 2657256"/>
                          <a:gd name="connsiteY20" fmla="*/ 1479329 h 3370881"/>
                          <a:gd name="connsiteX21" fmla="*/ 528918 w 2657256"/>
                          <a:gd name="connsiteY21" fmla="*/ 1470364 h 3370881"/>
                          <a:gd name="connsiteX22" fmla="*/ 600635 w 2657256"/>
                          <a:gd name="connsiteY22" fmla="*/ 1456917 h 3370881"/>
                          <a:gd name="connsiteX23" fmla="*/ 690282 w 2657256"/>
                          <a:gd name="connsiteY23" fmla="*/ 1447952 h 3370881"/>
                          <a:gd name="connsiteX24" fmla="*/ 793376 w 2657256"/>
                          <a:gd name="connsiteY24" fmla="*/ 1452434 h 3370881"/>
                          <a:gd name="connsiteX25" fmla="*/ 874059 w 2657256"/>
                          <a:gd name="connsiteY25" fmla="*/ 1465881 h 3370881"/>
                          <a:gd name="connsiteX26" fmla="*/ 914400 w 2657256"/>
                          <a:gd name="connsiteY26" fmla="*/ 1470364 h 3370881"/>
                          <a:gd name="connsiteX27" fmla="*/ 1030941 w 2657256"/>
                          <a:gd name="connsiteY27" fmla="*/ 1483811 h 3370881"/>
                          <a:gd name="connsiteX28" fmla="*/ 1151965 w 2657256"/>
                          <a:gd name="connsiteY28" fmla="*/ 1492776 h 3370881"/>
                          <a:gd name="connsiteX29" fmla="*/ 1281953 w 2657256"/>
                          <a:gd name="connsiteY29" fmla="*/ 1501740 h 3370881"/>
                          <a:gd name="connsiteX30" fmla="*/ 1465729 w 2657256"/>
                          <a:gd name="connsiteY30" fmla="*/ 1497258 h 3370881"/>
                          <a:gd name="connsiteX31" fmla="*/ 1510553 w 2657256"/>
                          <a:gd name="connsiteY31" fmla="*/ 1492776 h 3370881"/>
                          <a:gd name="connsiteX32" fmla="*/ 1582270 w 2657256"/>
                          <a:gd name="connsiteY32" fmla="*/ 1461399 h 3370881"/>
                          <a:gd name="connsiteX33" fmla="*/ 1604682 w 2657256"/>
                          <a:gd name="connsiteY33" fmla="*/ 1456917 h 3370881"/>
                          <a:gd name="connsiteX34" fmla="*/ 1622612 w 2657256"/>
                          <a:gd name="connsiteY34" fmla="*/ 1447952 h 3370881"/>
                          <a:gd name="connsiteX35" fmla="*/ 1645023 w 2657256"/>
                          <a:gd name="connsiteY35" fmla="*/ 1438987 h 3370881"/>
                          <a:gd name="connsiteX36" fmla="*/ 1662953 w 2657256"/>
                          <a:gd name="connsiteY36" fmla="*/ 1425540 h 3370881"/>
                          <a:gd name="connsiteX37" fmla="*/ 1698812 w 2657256"/>
                          <a:gd name="connsiteY37" fmla="*/ 1407611 h 3370881"/>
                          <a:gd name="connsiteX38" fmla="*/ 1739153 w 2657256"/>
                          <a:gd name="connsiteY38" fmla="*/ 1380717 h 3370881"/>
                          <a:gd name="connsiteX39" fmla="*/ 1752600 w 2657256"/>
                          <a:gd name="connsiteY39" fmla="*/ 1367270 h 3370881"/>
                          <a:gd name="connsiteX40" fmla="*/ 1775012 w 2657256"/>
                          <a:gd name="connsiteY40" fmla="*/ 1353823 h 3370881"/>
                          <a:gd name="connsiteX41" fmla="*/ 1797423 w 2657256"/>
                          <a:gd name="connsiteY41" fmla="*/ 1335893 h 3370881"/>
                          <a:gd name="connsiteX42" fmla="*/ 1810870 w 2657256"/>
                          <a:gd name="connsiteY42" fmla="*/ 1304517 h 3370881"/>
                          <a:gd name="connsiteX43" fmla="*/ 1815353 w 2657256"/>
                          <a:gd name="connsiteY43" fmla="*/ 1291070 h 3370881"/>
                          <a:gd name="connsiteX44" fmla="*/ 1801906 w 2657256"/>
                          <a:gd name="connsiteY44" fmla="*/ 1138670 h 3370881"/>
                          <a:gd name="connsiteX45" fmla="*/ 1792941 w 2657256"/>
                          <a:gd name="connsiteY45" fmla="*/ 1125223 h 3370881"/>
                          <a:gd name="connsiteX46" fmla="*/ 1757082 w 2657256"/>
                          <a:gd name="connsiteY46" fmla="*/ 1093846 h 3370881"/>
                          <a:gd name="connsiteX47" fmla="*/ 1730188 w 2657256"/>
                          <a:gd name="connsiteY47" fmla="*/ 1066952 h 3370881"/>
                          <a:gd name="connsiteX48" fmla="*/ 1703294 w 2657256"/>
                          <a:gd name="connsiteY48" fmla="*/ 1049023 h 3370881"/>
                          <a:gd name="connsiteX49" fmla="*/ 1622612 w 2657256"/>
                          <a:gd name="connsiteY49" fmla="*/ 1053505 h 3370881"/>
                          <a:gd name="connsiteX50" fmla="*/ 1595718 w 2657256"/>
                          <a:gd name="connsiteY50" fmla="*/ 1062470 h 3370881"/>
                          <a:gd name="connsiteX51" fmla="*/ 1573306 w 2657256"/>
                          <a:gd name="connsiteY51" fmla="*/ 1066952 h 3370881"/>
                          <a:gd name="connsiteX52" fmla="*/ 1453385 w 2657256"/>
                          <a:gd name="connsiteY52" fmla="*/ 1082761 h 3370881"/>
                          <a:gd name="connsiteX53" fmla="*/ 1326776 w 2657256"/>
                          <a:gd name="connsiteY53" fmla="*/ 1062470 h 3370881"/>
                          <a:gd name="connsiteX54" fmla="*/ 1308847 w 2657256"/>
                          <a:gd name="connsiteY54" fmla="*/ 1057987 h 3370881"/>
                          <a:gd name="connsiteX55" fmla="*/ 1277470 w 2657256"/>
                          <a:gd name="connsiteY55" fmla="*/ 1053505 h 3370881"/>
                          <a:gd name="connsiteX56" fmla="*/ 1259541 w 2657256"/>
                          <a:gd name="connsiteY56" fmla="*/ 1049023 h 3370881"/>
                          <a:gd name="connsiteX57" fmla="*/ 1232647 w 2657256"/>
                          <a:gd name="connsiteY57" fmla="*/ 1044540 h 3370881"/>
                          <a:gd name="connsiteX58" fmla="*/ 1053353 w 2657256"/>
                          <a:gd name="connsiteY58" fmla="*/ 1049023 h 3370881"/>
                          <a:gd name="connsiteX59" fmla="*/ 1035423 w 2657256"/>
                          <a:gd name="connsiteY59" fmla="*/ 1053505 h 3370881"/>
                          <a:gd name="connsiteX60" fmla="*/ 1008529 w 2657256"/>
                          <a:gd name="connsiteY60" fmla="*/ 1057987 h 3370881"/>
                          <a:gd name="connsiteX61" fmla="*/ 995082 w 2657256"/>
                          <a:gd name="connsiteY61" fmla="*/ 1062470 h 3370881"/>
                          <a:gd name="connsiteX62" fmla="*/ 945776 w 2657256"/>
                          <a:gd name="connsiteY62" fmla="*/ 1031093 h 3370881"/>
                          <a:gd name="connsiteX63" fmla="*/ 941294 w 2657256"/>
                          <a:gd name="connsiteY63" fmla="*/ 1017646 h 3370881"/>
                          <a:gd name="connsiteX64" fmla="*/ 932329 w 2657256"/>
                          <a:gd name="connsiteY64" fmla="*/ 919034 h 3370881"/>
                          <a:gd name="connsiteX65" fmla="*/ 914400 w 2657256"/>
                          <a:gd name="connsiteY65" fmla="*/ 901105 h 3370881"/>
                          <a:gd name="connsiteX66" fmla="*/ 918882 w 2657256"/>
                          <a:gd name="connsiteY66" fmla="*/ 869729 h 3370881"/>
                          <a:gd name="connsiteX67" fmla="*/ 941294 w 2657256"/>
                          <a:gd name="connsiteY67" fmla="*/ 865246 h 3370881"/>
                          <a:gd name="connsiteX68" fmla="*/ 959223 w 2657256"/>
                          <a:gd name="connsiteY68" fmla="*/ 851799 h 3370881"/>
                          <a:gd name="connsiteX69" fmla="*/ 990600 w 2657256"/>
                          <a:gd name="connsiteY69" fmla="*/ 847317 h 3370881"/>
                          <a:gd name="connsiteX70" fmla="*/ 1129553 w 2657256"/>
                          <a:gd name="connsiteY70" fmla="*/ 838352 h 3370881"/>
                          <a:gd name="connsiteX71" fmla="*/ 1147482 w 2657256"/>
                          <a:gd name="connsiteY71" fmla="*/ 829387 h 3370881"/>
                          <a:gd name="connsiteX72" fmla="*/ 1178859 w 2657256"/>
                          <a:gd name="connsiteY72" fmla="*/ 806976 h 3370881"/>
                          <a:gd name="connsiteX73" fmla="*/ 1192306 w 2657256"/>
                          <a:gd name="connsiteY73" fmla="*/ 793529 h 3370881"/>
                          <a:gd name="connsiteX74" fmla="*/ 1214718 w 2657256"/>
                          <a:gd name="connsiteY74" fmla="*/ 784564 h 3370881"/>
                          <a:gd name="connsiteX75" fmla="*/ 1241612 w 2657256"/>
                          <a:gd name="connsiteY75" fmla="*/ 771117 h 3370881"/>
                          <a:gd name="connsiteX76" fmla="*/ 1277470 w 2657256"/>
                          <a:gd name="connsiteY76" fmla="*/ 753187 h 3370881"/>
                          <a:gd name="connsiteX77" fmla="*/ 1295400 w 2657256"/>
                          <a:gd name="connsiteY77" fmla="*/ 730776 h 3370881"/>
                          <a:gd name="connsiteX78" fmla="*/ 1317812 w 2657256"/>
                          <a:gd name="connsiteY78" fmla="*/ 708364 h 3370881"/>
                          <a:gd name="connsiteX79" fmla="*/ 1353670 w 2657256"/>
                          <a:gd name="connsiteY79" fmla="*/ 663540 h 3370881"/>
                          <a:gd name="connsiteX80" fmla="*/ 1371600 w 2657256"/>
                          <a:gd name="connsiteY80" fmla="*/ 636646 h 3370881"/>
                          <a:gd name="connsiteX81" fmla="*/ 1380565 w 2657256"/>
                          <a:gd name="connsiteY81" fmla="*/ 596305 h 3370881"/>
                          <a:gd name="connsiteX82" fmla="*/ 1385047 w 2657256"/>
                          <a:gd name="connsiteY82" fmla="*/ 582858 h 3370881"/>
                          <a:gd name="connsiteX83" fmla="*/ 1380565 w 2657256"/>
                          <a:gd name="connsiteY83" fmla="*/ 533552 h 3370881"/>
                          <a:gd name="connsiteX84" fmla="*/ 1367118 w 2657256"/>
                          <a:gd name="connsiteY84" fmla="*/ 524587 h 3370881"/>
                          <a:gd name="connsiteX85" fmla="*/ 1349188 w 2657256"/>
                          <a:gd name="connsiteY85" fmla="*/ 520105 h 3370881"/>
                          <a:gd name="connsiteX86" fmla="*/ 1326776 w 2657256"/>
                          <a:gd name="connsiteY86" fmla="*/ 511140 h 3370881"/>
                          <a:gd name="connsiteX87" fmla="*/ 1281953 w 2657256"/>
                          <a:gd name="connsiteY87" fmla="*/ 515623 h 3370881"/>
                          <a:gd name="connsiteX88" fmla="*/ 1250576 w 2657256"/>
                          <a:gd name="connsiteY88" fmla="*/ 529070 h 3370881"/>
                          <a:gd name="connsiteX89" fmla="*/ 1210235 w 2657256"/>
                          <a:gd name="connsiteY89" fmla="*/ 542517 h 3370881"/>
                          <a:gd name="connsiteX90" fmla="*/ 1183341 w 2657256"/>
                          <a:gd name="connsiteY90" fmla="*/ 555964 h 3370881"/>
                          <a:gd name="connsiteX91" fmla="*/ 1160929 w 2657256"/>
                          <a:gd name="connsiteY91" fmla="*/ 569411 h 3370881"/>
                          <a:gd name="connsiteX92" fmla="*/ 1134035 w 2657256"/>
                          <a:gd name="connsiteY92" fmla="*/ 578376 h 3370881"/>
                          <a:gd name="connsiteX93" fmla="*/ 1111623 w 2657256"/>
                          <a:gd name="connsiteY93" fmla="*/ 587340 h 3370881"/>
                          <a:gd name="connsiteX94" fmla="*/ 1084729 w 2657256"/>
                          <a:gd name="connsiteY94" fmla="*/ 596305 h 3370881"/>
                          <a:gd name="connsiteX95" fmla="*/ 986118 w 2657256"/>
                          <a:gd name="connsiteY95" fmla="*/ 591823 h 3370881"/>
                          <a:gd name="connsiteX96" fmla="*/ 927847 w 2657256"/>
                          <a:gd name="connsiteY96" fmla="*/ 578376 h 3370881"/>
                          <a:gd name="connsiteX97" fmla="*/ 896470 w 2657256"/>
                          <a:gd name="connsiteY97" fmla="*/ 555964 h 3370881"/>
                          <a:gd name="connsiteX98" fmla="*/ 883023 w 2657256"/>
                          <a:gd name="connsiteY98" fmla="*/ 546999 h 3370881"/>
                          <a:gd name="connsiteX99" fmla="*/ 865094 w 2657256"/>
                          <a:gd name="connsiteY99" fmla="*/ 497693 h 3370881"/>
                          <a:gd name="connsiteX100" fmla="*/ 869576 w 2657256"/>
                          <a:gd name="connsiteY100" fmla="*/ 403564 h 3370881"/>
                          <a:gd name="connsiteX101" fmla="*/ 874059 w 2657256"/>
                          <a:gd name="connsiteY101" fmla="*/ 385634 h 3370881"/>
                          <a:gd name="connsiteX102" fmla="*/ 883023 w 2657256"/>
                          <a:gd name="connsiteY102" fmla="*/ 372187 h 3370881"/>
                          <a:gd name="connsiteX103" fmla="*/ 909918 w 2657256"/>
                          <a:gd name="connsiteY103" fmla="*/ 363223 h 3370881"/>
                          <a:gd name="connsiteX104" fmla="*/ 914400 w 2657256"/>
                          <a:gd name="connsiteY104" fmla="*/ 385634 h 3370881"/>
                          <a:gd name="connsiteX105" fmla="*/ 909918 w 2657256"/>
                          <a:gd name="connsiteY105" fmla="*/ 408046 h 3370881"/>
                          <a:gd name="connsiteX106" fmla="*/ 900953 w 2657256"/>
                          <a:gd name="connsiteY106" fmla="*/ 466317 h 3370881"/>
                          <a:gd name="connsiteX107" fmla="*/ 905435 w 2657256"/>
                          <a:gd name="connsiteY107" fmla="*/ 515623 h 3370881"/>
                          <a:gd name="connsiteX108" fmla="*/ 932329 w 2657256"/>
                          <a:gd name="connsiteY108" fmla="*/ 551481 h 3370881"/>
                          <a:gd name="connsiteX109" fmla="*/ 954741 w 2657256"/>
                          <a:gd name="connsiteY109" fmla="*/ 560446 h 3370881"/>
                          <a:gd name="connsiteX110" fmla="*/ 972670 w 2657256"/>
                          <a:gd name="connsiteY110" fmla="*/ 569411 h 3370881"/>
                          <a:gd name="connsiteX111" fmla="*/ 1066800 w 2657256"/>
                          <a:gd name="connsiteY111" fmla="*/ 564929 h 3370881"/>
                          <a:gd name="connsiteX112" fmla="*/ 1111623 w 2657256"/>
                          <a:gd name="connsiteY112" fmla="*/ 551481 h 3370881"/>
                          <a:gd name="connsiteX113" fmla="*/ 1129553 w 2657256"/>
                          <a:gd name="connsiteY113" fmla="*/ 538034 h 3370881"/>
                          <a:gd name="connsiteX114" fmla="*/ 1156447 w 2657256"/>
                          <a:gd name="connsiteY114" fmla="*/ 511140 h 3370881"/>
                          <a:gd name="connsiteX115" fmla="*/ 1160929 w 2657256"/>
                          <a:gd name="connsiteY115" fmla="*/ 493211 h 3370881"/>
                          <a:gd name="connsiteX116" fmla="*/ 1178859 w 2657256"/>
                          <a:gd name="connsiteY116" fmla="*/ 331846 h 3370881"/>
                          <a:gd name="connsiteX117" fmla="*/ 1215315 w 2657256"/>
                          <a:gd name="connsiteY117" fmla="*/ 270289 h 3370881"/>
                          <a:gd name="connsiteX118" fmla="*/ 1214718 w 2657256"/>
                          <a:gd name="connsiteY118" fmla="*/ 367705 h 3370881"/>
                          <a:gd name="connsiteX119" fmla="*/ 1201270 w 2657256"/>
                          <a:gd name="connsiteY119" fmla="*/ 412529 h 3370881"/>
                          <a:gd name="connsiteX120" fmla="*/ 1210235 w 2657256"/>
                          <a:gd name="connsiteY120" fmla="*/ 461834 h 3370881"/>
                          <a:gd name="connsiteX121" fmla="*/ 1214718 w 2657256"/>
                          <a:gd name="connsiteY121" fmla="*/ 475281 h 3370881"/>
                          <a:gd name="connsiteX122" fmla="*/ 1228165 w 2657256"/>
                          <a:gd name="connsiteY122" fmla="*/ 484246 h 3370881"/>
                          <a:gd name="connsiteX123" fmla="*/ 1250576 w 2657256"/>
                          <a:gd name="connsiteY123" fmla="*/ 502176 h 3370881"/>
                          <a:gd name="connsiteX124" fmla="*/ 1317812 w 2657256"/>
                          <a:gd name="connsiteY124" fmla="*/ 497693 h 3370881"/>
                          <a:gd name="connsiteX125" fmla="*/ 1353670 w 2657256"/>
                          <a:gd name="connsiteY125" fmla="*/ 488729 h 3370881"/>
                          <a:gd name="connsiteX126" fmla="*/ 1506070 w 2657256"/>
                          <a:gd name="connsiteY126" fmla="*/ 457352 h 3370881"/>
                          <a:gd name="connsiteX127" fmla="*/ 1550894 w 2657256"/>
                          <a:gd name="connsiteY127" fmla="*/ 430458 h 3370881"/>
                          <a:gd name="connsiteX128" fmla="*/ 1564341 w 2657256"/>
                          <a:gd name="connsiteY128" fmla="*/ 417011 h 3370881"/>
                          <a:gd name="connsiteX129" fmla="*/ 1586753 w 2657256"/>
                          <a:gd name="connsiteY129" fmla="*/ 399081 h 3370881"/>
                          <a:gd name="connsiteX130" fmla="*/ 1595718 w 2657256"/>
                          <a:gd name="connsiteY130" fmla="*/ 381152 h 3370881"/>
                          <a:gd name="connsiteX131" fmla="*/ 1600200 w 2657256"/>
                          <a:gd name="connsiteY131" fmla="*/ 363223 h 3370881"/>
                          <a:gd name="connsiteX132" fmla="*/ 1609165 w 2657256"/>
                          <a:gd name="connsiteY132" fmla="*/ 313917 h 3370881"/>
                          <a:gd name="connsiteX133" fmla="*/ 1537447 w 2657256"/>
                          <a:gd name="connsiteY133" fmla="*/ 188411 h 3370881"/>
                          <a:gd name="connsiteX134" fmla="*/ 1613647 w 2657256"/>
                          <a:gd name="connsiteY134" fmla="*/ 399081 h 3370881"/>
                          <a:gd name="connsiteX135" fmla="*/ 1627094 w 2657256"/>
                          <a:gd name="connsiteY135" fmla="*/ 417011 h 3370881"/>
                          <a:gd name="connsiteX136" fmla="*/ 1658470 w 2657256"/>
                          <a:gd name="connsiteY136" fmla="*/ 412529 h 3370881"/>
                          <a:gd name="connsiteX137" fmla="*/ 1685365 w 2657256"/>
                          <a:gd name="connsiteY137" fmla="*/ 390117 h 3370881"/>
                          <a:gd name="connsiteX138" fmla="*/ 1694329 w 2657256"/>
                          <a:gd name="connsiteY138" fmla="*/ 376670 h 3370881"/>
                          <a:gd name="connsiteX139" fmla="*/ 1734670 w 2657256"/>
                          <a:gd name="connsiteY139" fmla="*/ 354258 h 3370881"/>
                          <a:gd name="connsiteX140" fmla="*/ 1743635 w 2657256"/>
                          <a:gd name="connsiteY140" fmla="*/ 340811 h 3370881"/>
                          <a:gd name="connsiteX141" fmla="*/ 1757082 w 2657256"/>
                          <a:gd name="connsiteY141" fmla="*/ 336329 h 3370881"/>
                          <a:gd name="connsiteX142" fmla="*/ 1808984 w 2657256"/>
                          <a:gd name="connsiteY142" fmla="*/ 249641 h 3370881"/>
                          <a:gd name="connsiteX143" fmla="*/ 1899621 w 2657256"/>
                          <a:gd name="connsiteY143" fmla="*/ 211719 h 3370881"/>
                          <a:gd name="connsiteX144" fmla="*/ 1808984 w 2657256"/>
                          <a:gd name="connsiteY144" fmla="*/ 178521 h 3370881"/>
                          <a:gd name="connsiteX145" fmla="*/ 1772023 w 2657256"/>
                          <a:gd name="connsiteY145" fmla="*/ 77249 h 3370881"/>
                          <a:gd name="connsiteX146" fmla="*/ 1900425 w 2657256"/>
                          <a:gd name="connsiteY146" fmla="*/ 214081 h 3370881"/>
                          <a:gd name="connsiteX147" fmla="*/ 1874221 w 2657256"/>
                          <a:gd name="connsiteY147" fmla="*/ 318698 h 3370881"/>
                          <a:gd name="connsiteX148" fmla="*/ 1788459 w 2657256"/>
                          <a:gd name="connsiteY148" fmla="*/ 367705 h 3370881"/>
                          <a:gd name="connsiteX149" fmla="*/ 1761565 w 2657256"/>
                          <a:gd name="connsiteY149" fmla="*/ 390117 h 3370881"/>
                          <a:gd name="connsiteX150" fmla="*/ 1783976 w 2657256"/>
                          <a:gd name="connsiteY150" fmla="*/ 399081 h 3370881"/>
                          <a:gd name="connsiteX151" fmla="*/ 1878106 w 2657256"/>
                          <a:gd name="connsiteY151" fmla="*/ 390117 h 3370881"/>
                          <a:gd name="connsiteX152" fmla="*/ 1891553 w 2657256"/>
                          <a:gd name="connsiteY152" fmla="*/ 381152 h 3370881"/>
                          <a:gd name="connsiteX153" fmla="*/ 1918447 w 2657256"/>
                          <a:gd name="connsiteY153" fmla="*/ 372187 h 3370881"/>
                          <a:gd name="connsiteX154" fmla="*/ 1940859 w 2657256"/>
                          <a:gd name="connsiteY154" fmla="*/ 358740 h 3370881"/>
                          <a:gd name="connsiteX155" fmla="*/ 1954306 w 2657256"/>
                          <a:gd name="connsiteY155" fmla="*/ 354258 h 3370881"/>
                          <a:gd name="connsiteX156" fmla="*/ 2083304 w 2657256"/>
                          <a:gd name="connsiteY156" fmla="*/ 290281 h 3370881"/>
                          <a:gd name="connsiteX157" fmla="*/ 2166172 w 2657256"/>
                          <a:gd name="connsiteY157" fmla="*/ 215604 h 3370881"/>
                          <a:gd name="connsiteX158" fmla="*/ 2069054 w 2657256"/>
                          <a:gd name="connsiteY158" fmla="*/ 40493 h 3370881"/>
                          <a:gd name="connsiteX159" fmla="*/ 2078225 w 2657256"/>
                          <a:gd name="connsiteY159" fmla="*/ 188681 h 3370881"/>
                          <a:gd name="connsiteX160" fmla="*/ 1999129 w 2657256"/>
                          <a:gd name="connsiteY160" fmla="*/ 358740 h 3370881"/>
                          <a:gd name="connsiteX161" fmla="*/ 1994647 w 2657256"/>
                          <a:gd name="connsiteY161" fmla="*/ 372187 h 3370881"/>
                          <a:gd name="connsiteX162" fmla="*/ 2039470 w 2657256"/>
                          <a:gd name="connsiteY162" fmla="*/ 390117 h 3370881"/>
                          <a:gd name="connsiteX163" fmla="*/ 2115670 w 2657256"/>
                          <a:gd name="connsiteY163" fmla="*/ 390117 h 3370881"/>
                          <a:gd name="connsiteX164" fmla="*/ 2160494 w 2657256"/>
                          <a:gd name="connsiteY164" fmla="*/ 376670 h 3370881"/>
                          <a:gd name="connsiteX165" fmla="*/ 2191870 w 2657256"/>
                          <a:gd name="connsiteY165" fmla="*/ 363223 h 3370881"/>
                          <a:gd name="connsiteX166" fmla="*/ 2205318 w 2657256"/>
                          <a:gd name="connsiteY166" fmla="*/ 358740 h 3370881"/>
                          <a:gd name="connsiteX167" fmla="*/ 2232212 w 2657256"/>
                          <a:gd name="connsiteY167" fmla="*/ 340811 h 3370881"/>
                          <a:gd name="connsiteX168" fmla="*/ 2312894 w 2657256"/>
                          <a:gd name="connsiteY168" fmla="*/ 183929 h 3370881"/>
                          <a:gd name="connsiteX169" fmla="*/ 2339788 w 2657256"/>
                          <a:gd name="connsiteY169" fmla="*/ 151 h 3370881"/>
                          <a:gd name="connsiteX170" fmla="*/ 2357718 w 2657256"/>
                          <a:gd name="connsiteY170" fmla="*/ 215305 h 3370881"/>
                          <a:gd name="connsiteX171" fmla="*/ 2254623 w 2657256"/>
                          <a:gd name="connsiteY171" fmla="*/ 376670 h 3370881"/>
                          <a:gd name="connsiteX172" fmla="*/ 2245659 w 2657256"/>
                          <a:gd name="connsiteY172" fmla="*/ 390117 h 3370881"/>
                          <a:gd name="connsiteX173" fmla="*/ 2254623 w 2657256"/>
                          <a:gd name="connsiteY173" fmla="*/ 403564 h 3370881"/>
                          <a:gd name="connsiteX174" fmla="*/ 2353235 w 2657256"/>
                          <a:gd name="connsiteY174" fmla="*/ 399081 h 3370881"/>
                          <a:gd name="connsiteX175" fmla="*/ 2366682 w 2657256"/>
                          <a:gd name="connsiteY175" fmla="*/ 394599 h 3370881"/>
                          <a:gd name="connsiteX176" fmla="*/ 2389094 w 2657256"/>
                          <a:gd name="connsiteY176" fmla="*/ 390117 h 3370881"/>
                          <a:gd name="connsiteX177" fmla="*/ 2424953 w 2657256"/>
                          <a:gd name="connsiteY177" fmla="*/ 367705 h 3370881"/>
                          <a:gd name="connsiteX178" fmla="*/ 2528047 w 2657256"/>
                          <a:gd name="connsiteY178" fmla="*/ 292700 h 3370881"/>
                          <a:gd name="connsiteX179" fmla="*/ 2541495 w 2657256"/>
                          <a:gd name="connsiteY179" fmla="*/ 62906 h 3370881"/>
                          <a:gd name="connsiteX180" fmla="*/ 2591304 w 2657256"/>
                          <a:gd name="connsiteY180" fmla="*/ 214081 h 3370881"/>
                          <a:gd name="connsiteX181" fmla="*/ 2612315 w 2657256"/>
                          <a:gd name="connsiteY181" fmla="*/ 290907 h 3370881"/>
                          <a:gd name="connsiteX182" fmla="*/ 2650863 w 2657256"/>
                          <a:gd name="connsiteY182" fmla="*/ 344994 h 3370881"/>
                          <a:gd name="connsiteX183" fmla="*/ 2465294 w 2657256"/>
                          <a:gd name="connsiteY183" fmla="*/ 399081 h 3370881"/>
                          <a:gd name="connsiteX184" fmla="*/ 2442882 w 2657256"/>
                          <a:gd name="connsiteY184" fmla="*/ 403564 h 3370881"/>
                          <a:gd name="connsiteX185" fmla="*/ 2398059 w 2657256"/>
                          <a:gd name="connsiteY185" fmla="*/ 417011 h 3370881"/>
                          <a:gd name="connsiteX186" fmla="*/ 2375647 w 2657256"/>
                          <a:gd name="connsiteY186" fmla="*/ 425976 h 3370881"/>
                          <a:gd name="connsiteX187" fmla="*/ 2357718 w 2657256"/>
                          <a:gd name="connsiteY187" fmla="*/ 430458 h 3370881"/>
                          <a:gd name="connsiteX188" fmla="*/ 2344270 w 2657256"/>
                          <a:gd name="connsiteY188" fmla="*/ 461834 h 3370881"/>
                          <a:gd name="connsiteX189" fmla="*/ 2353235 w 2657256"/>
                          <a:gd name="connsiteY189" fmla="*/ 502176 h 3370881"/>
                          <a:gd name="connsiteX190" fmla="*/ 2362200 w 2657256"/>
                          <a:gd name="connsiteY190" fmla="*/ 515623 h 3370881"/>
                          <a:gd name="connsiteX191" fmla="*/ 2344270 w 2657256"/>
                          <a:gd name="connsiteY191" fmla="*/ 587340 h 3370881"/>
                          <a:gd name="connsiteX192" fmla="*/ 2321859 w 2657256"/>
                          <a:gd name="connsiteY192" fmla="*/ 614234 h 3370881"/>
                          <a:gd name="connsiteX193" fmla="*/ 2308412 w 2657256"/>
                          <a:gd name="connsiteY193" fmla="*/ 636646 h 3370881"/>
                          <a:gd name="connsiteX194" fmla="*/ 2281518 w 2657256"/>
                          <a:gd name="connsiteY194" fmla="*/ 641129 h 3370881"/>
                          <a:gd name="connsiteX195" fmla="*/ 2259106 w 2657256"/>
                          <a:gd name="connsiteY195" fmla="*/ 636646 h 3370881"/>
                          <a:gd name="connsiteX196" fmla="*/ 2277035 w 2657256"/>
                          <a:gd name="connsiteY196" fmla="*/ 578376 h 3370881"/>
                          <a:gd name="connsiteX197" fmla="*/ 2290482 w 2657256"/>
                          <a:gd name="connsiteY197" fmla="*/ 542517 h 3370881"/>
                          <a:gd name="connsiteX198" fmla="*/ 2286000 w 2657256"/>
                          <a:gd name="connsiteY198" fmla="*/ 506658 h 3370881"/>
                          <a:gd name="connsiteX199" fmla="*/ 2245659 w 2657256"/>
                          <a:gd name="connsiteY199" fmla="*/ 448387 h 3370881"/>
                          <a:gd name="connsiteX200" fmla="*/ 2200835 w 2657256"/>
                          <a:gd name="connsiteY200" fmla="*/ 430458 h 3370881"/>
                          <a:gd name="connsiteX201" fmla="*/ 2169459 w 2657256"/>
                          <a:gd name="connsiteY201" fmla="*/ 425976 h 3370881"/>
                          <a:gd name="connsiteX202" fmla="*/ 2102223 w 2657256"/>
                          <a:gd name="connsiteY202" fmla="*/ 430458 h 3370881"/>
                          <a:gd name="connsiteX203" fmla="*/ 2084294 w 2657256"/>
                          <a:gd name="connsiteY203" fmla="*/ 439423 h 3370881"/>
                          <a:gd name="connsiteX204" fmla="*/ 2070847 w 2657256"/>
                          <a:gd name="connsiteY204" fmla="*/ 443905 h 3370881"/>
                          <a:gd name="connsiteX205" fmla="*/ 2061882 w 2657256"/>
                          <a:gd name="connsiteY205" fmla="*/ 461834 h 3370881"/>
                          <a:gd name="connsiteX206" fmla="*/ 2034988 w 2657256"/>
                          <a:gd name="connsiteY206" fmla="*/ 475281 h 3370881"/>
                          <a:gd name="connsiteX207" fmla="*/ 1783976 w 2657256"/>
                          <a:gd name="connsiteY207" fmla="*/ 479764 h 3370881"/>
                          <a:gd name="connsiteX208" fmla="*/ 1766047 w 2657256"/>
                          <a:gd name="connsiteY208" fmla="*/ 488729 h 3370881"/>
                          <a:gd name="connsiteX209" fmla="*/ 1703294 w 2657256"/>
                          <a:gd name="connsiteY209" fmla="*/ 506658 h 3370881"/>
                          <a:gd name="connsiteX210" fmla="*/ 1689847 w 2657256"/>
                          <a:gd name="connsiteY210" fmla="*/ 511140 h 3370881"/>
                          <a:gd name="connsiteX211" fmla="*/ 1676400 w 2657256"/>
                          <a:gd name="connsiteY211" fmla="*/ 520105 h 3370881"/>
                          <a:gd name="connsiteX212" fmla="*/ 1649506 w 2657256"/>
                          <a:gd name="connsiteY212" fmla="*/ 529070 h 3370881"/>
                          <a:gd name="connsiteX213" fmla="*/ 1636059 w 2657256"/>
                          <a:gd name="connsiteY213" fmla="*/ 538034 h 3370881"/>
                          <a:gd name="connsiteX214" fmla="*/ 1622612 w 2657256"/>
                          <a:gd name="connsiteY214" fmla="*/ 551481 h 3370881"/>
                          <a:gd name="connsiteX215" fmla="*/ 1609165 w 2657256"/>
                          <a:gd name="connsiteY215" fmla="*/ 555964 h 3370881"/>
                          <a:gd name="connsiteX216" fmla="*/ 1577788 w 2657256"/>
                          <a:gd name="connsiteY216" fmla="*/ 587340 h 3370881"/>
                          <a:gd name="connsiteX217" fmla="*/ 1568823 w 2657256"/>
                          <a:gd name="connsiteY217" fmla="*/ 600787 h 3370881"/>
                          <a:gd name="connsiteX218" fmla="*/ 1555376 w 2657256"/>
                          <a:gd name="connsiteY218" fmla="*/ 614234 h 3370881"/>
                          <a:gd name="connsiteX219" fmla="*/ 1524000 w 2657256"/>
                          <a:gd name="connsiteY219" fmla="*/ 654576 h 3370881"/>
                          <a:gd name="connsiteX220" fmla="*/ 1519518 w 2657256"/>
                          <a:gd name="connsiteY220" fmla="*/ 668023 h 3370881"/>
                          <a:gd name="connsiteX221" fmla="*/ 1528482 w 2657256"/>
                          <a:gd name="connsiteY221" fmla="*/ 708364 h 3370881"/>
                          <a:gd name="connsiteX222" fmla="*/ 1537447 w 2657256"/>
                          <a:gd name="connsiteY222" fmla="*/ 721811 h 3370881"/>
                          <a:gd name="connsiteX223" fmla="*/ 1568823 w 2657256"/>
                          <a:gd name="connsiteY223" fmla="*/ 712846 h 3370881"/>
                          <a:gd name="connsiteX224" fmla="*/ 1600200 w 2657256"/>
                          <a:gd name="connsiteY224" fmla="*/ 712846 h 3370881"/>
                          <a:gd name="connsiteX225" fmla="*/ 1631576 w 2657256"/>
                          <a:gd name="connsiteY225" fmla="*/ 690434 h 3370881"/>
                          <a:gd name="connsiteX226" fmla="*/ 1645023 w 2657256"/>
                          <a:gd name="connsiteY226" fmla="*/ 676987 h 3370881"/>
                          <a:gd name="connsiteX227" fmla="*/ 1685365 w 2657256"/>
                          <a:gd name="connsiteY227" fmla="*/ 645611 h 3370881"/>
                          <a:gd name="connsiteX228" fmla="*/ 1716741 w 2657256"/>
                          <a:gd name="connsiteY228" fmla="*/ 614234 h 3370881"/>
                          <a:gd name="connsiteX229" fmla="*/ 1748118 w 2657256"/>
                          <a:gd name="connsiteY229" fmla="*/ 596305 h 3370881"/>
                          <a:gd name="connsiteX230" fmla="*/ 1761565 w 2657256"/>
                          <a:gd name="connsiteY230" fmla="*/ 591823 h 3370881"/>
                          <a:gd name="connsiteX231" fmla="*/ 1779494 w 2657256"/>
                          <a:gd name="connsiteY231" fmla="*/ 582858 h 3370881"/>
                          <a:gd name="connsiteX232" fmla="*/ 1815353 w 2657256"/>
                          <a:gd name="connsiteY232" fmla="*/ 573893 h 3370881"/>
                          <a:gd name="connsiteX233" fmla="*/ 2030506 w 2657256"/>
                          <a:gd name="connsiteY233" fmla="*/ 578376 h 3370881"/>
                          <a:gd name="connsiteX234" fmla="*/ 2017059 w 2657256"/>
                          <a:gd name="connsiteY234" fmla="*/ 600787 h 3370881"/>
                          <a:gd name="connsiteX235" fmla="*/ 1981200 w 2657256"/>
                          <a:gd name="connsiteY235" fmla="*/ 636646 h 3370881"/>
                          <a:gd name="connsiteX236" fmla="*/ 1967753 w 2657256"/>
                          <a:gd name="connsiteY236" fmla="*/ 650093 h 3370881"/>
                          <a:gd name="connsiteX237" fmla="*/ 1936376 w 2657256"/>
                          <a:gd name="connsiteY237" fmla="*/ 690434 h 3370881"/>
                          <a:gd name="connsiteX238" fmla="*/ 1905000 w 2657256"/>
                          <a:gd name="connsiteY238" fmla="*/ 717329 h 3370881"/>
                          <a:gd name="connsiteX239" fmla="*/ 1860176 w 2657256"/>
                          <a:gd name="connsiteY239" fmla="*/ 735258 h 3370881"/>
                          <a:gd name="connsiteX240" fmla="*/ 1788459 w 2657256"/>
                          <a:gd name="connsiteY240" fmla="*/ 744223 h 3370881"/>
                          <a:gd name="connsiteX241" fmla="*/ 1846729 w 2657256"/>
                          <a:gd name="connsiteY241" fmla="*/ 802493 h 3370881"/>
                          <a:gd name="connsiteX242" fmla="*/ 1913965 w 2657256"/>
                          <a:gd name="connsiteY242" fmla="*/ 829387 h 3370881"/>
                          <a:gd name="connsiteX243" fmla="*/ 1922929 w 2657256"/>
                          <a:gd name="connsiteY243" fmla="*/ 842834 h 3370881"/>
                          <a:gd name="connsiteX244" fmla="*/ 1967753 w 2657256"/>
                          <a:gd name="connsiteY244" fmla="*/ 883176 h 3370881"/>
                          <a:gd name="connsiteX245" fmla="*/ 1981200 w 2657256"/>
                          <a:gd name="connsiteY245" fmla="*/ 896623 h 3370881"/>
                          <a:gd name="connsiteX246" fmla="*/ 1994647 w 2657256"/>
                          <a:gd name="connsiteY246" fmla="*/ 905587 h 3370881"/>
                          <a:gd name="connsiteX247" fmla="*/ 2021541 w 2657256"/>
                          <a:gd name="connsiteY247" fmla="*/ 927999 h 3370881"/>
                          <a:gd name="connsiteX248" fmla="*/ 2030506 w 2657256"/>
                          <a:gd name="connsiteY248" fmla="*/ 941446 h 3370881"/>
                          <a:gd name="connsiteX249" fmla="*/ 2057400 w 2657256"/>
                          <a:gd name="connsiteY249" fmla="*/ 968340 h 3370881"/>
                          <a:gd name="connsiteX250" fmla="*/ 2088776 w 2657256"/>
                          <a:gd name="connsiteY250" fmla="*/ 1013164 h 3370881"/>
                          <a:gd name="connsiteX251" fmla="*/ 2115670 w 2657256"/>
                          <a:gd name="connsiteY251" fmla="*/ 1057987 h 3370881"/>
                          <a:gd name="connsiteX252" fmla="*/ 2120153 w 2657256"/>
                          <a:gd name="connsiteY252" fmla="*/ 1089364 h 3370881"/>
                          <a:gd name="connsiteX253" fmla="*/ 2138082 w 2657256"/>
                          <a:gd name="connsiteY253" fmla="*/ 1143152 h 3370881"/>
                          <a:gd name="connsiteX254" fmla="*/ 2147047 w 2657256"/>
                          <a:gd name="connsiteY254" fmla="*/ 1196940 h 3370881"/>
                          <a:gd name="connsiteX255" fmla="*/ 2151529 w 2657256"/>
                          <a:gd name="connsiteY255" fmla="*/ 1210387 h 3370881"/>
                          <a:gd name="connsiteX256" fmla="*/ 2156012 w 2657256"/>
                          <a:gd name="connsiteY256" fmla="*/ 1228317 h 3370881"/>
                          <a:gd name="connsiteX257" fmla="*/ 2173941 w 2657256"/>
                          <a:gd name="connsiteY257" fmla="*/ 1295552 h 3370881"/>
                          <a:gd name="connsiteX258" fmla="*/ 2182906 w 2657256"/>
                          <a:gd name="connsiteY258" fmla="*/ 1313481 h 3370881"/>
                          <a:gd name="connsiteX259" fmla="*/ 2187388 w 2657256"/>
                          <a:gd name="connsiteY259" fmla="*/ 1331411 h 3370881"/>
                          <a:gd name="connsiteX260" fmla="*/ 2214282 w 2657256"/>
                          <a:gd name="connsiteY260" fmla="*/ 1385199 h 3370881"/>
                          <a:gd name="connsiteX261" fmla="*/ 2218765 w 2657256"/>
                          <a:gd name="connsiteY261" fmla="*/ 1403129 h 3370881"/>
                          <a:gd name="connsiteX262" fmla="*/ 2223247 w 2657256"/>
                          <a:gd name="connsiteY262" fmla="*/ 1430023 h 3370881"/>
                          <a:gd name="connsiteX263" fmla="*/ 2236694 w 2657256"/>
                          <a:gd name="connsiteY263" fmla="*/ 1456917 h 3370881"/>
                          <a:gd name="connsiteX264" fmla="*/ 2241176 w 2657256"/>
                          <a:gd name="connsiteY264" fmla="*/ 1577940 h 3370881"/>
                          <a:gd name="connsiteX265" fmla="*/ 2245659 w 2657256"/>
                          <a:gd name="connsiteY265" fmla="*/ 1595870 h 3370881"/>
                          <a:gd name="connsiteX266" fmla="*/ 2236694 w 2657256"/>
                          <a:gd name="connsiteY266" fmla="*/ 1694481 h 3370881"/>
                          <a:gd name="connsiteX267" fmla="*/ 2227729 w 2657256"/>
                          <a:gd name="connsiteY267" fmla="*/ 1716893 h 3370881"/>
                          <a:gd name="connsiteX268" fmla="*/ 2223247 w 2657256"/>
                          <a:gd name="connsiteY268" fmla="*/ 1730340 h 3370881"/>
                          <a:gd name="connsiteX269" fmla="*/ 2200835 w 2657256"/>
                          <a:gd name="connsiteY269" fmla="*/ 1788611 h 3370881"/>
                          <a:gd name="connsiteX270" fmla="*/ 2191870 w 2657256"/>
                          <a:gd name="connsiteY270" fmla="*/ 1811023 h 3370881"/>
                          <a:gd name="connsiteX271" fmla="*/ 2187388 w 2657256"/>
                          <a:gd name="connsiteY271" fmla="*/ 1824470 h 3370881"/>
                          <a:gd name="connsiteX272" fmla="*/ 2169459 w 2657256"/>
                          <a:gd name="connsiteY272" fmla="*/ 1869293 h 3370881"/>
                          <a:gd name="connsiteX273" fmla="*/ 2164976 w 2657256"/>
                          <a:gd name="connsiteY273" fmla="*/ 1882740 h 3370881"/>
                          <a:gd name="connsiteX274" fmla="*/ 2156012 w 2657256"/>
                          <a:gd name="connsiteY274" fmla="*/ 1927564 h 3370881"/>
                          <a:gd name="connsiteX275" fmla="*/ 2173941 w 2657256"/>
                          <a:gd name="connsiteY275" fmla="*/ 1945493 h 3370881"/>
                          <a:gd name="connsiteX276" fmla="*/ 2196353 w 2657256"/>
                          <a:gd name="connsiteY276" fmla="*/ 1958940 h 3370881"/>
                          <a:gd name="connsiteX277" fmla="*/ 2241176 w 2657256"/>
                          <a:gd name="connsiteY277" fmla="*/ 2012729 h 3370881"/>
                          <a:gd name="connsiteX278" fmla="*/ 2263588 w 2657256"/>
                          <a:gd name="connsiteY278" fmla="*/ 2057552 h 3370881"/>
                          <a:gd name="connsiteX279" fmla="*/ 2286000 w 2657256"/>
                          <a:gd name="connsiteY279" fmla="*/ 2084446 h 3370881"/>
                          <a:gd name="connsiteX280" fmla="*/ 2299447 w 2657256"/>
                          <a:gd name="connsiteY280" fmla="*/ 2124787 h 3370881"/>
                          <a:gd name="connsiteX281" fmla="*/ 2321859 w 2657256"/>
                          <a:gd name="connsiteY281" fmla="*/ 2151681 h 3370881"/>
                          <a:gd name="connsiteX282" fmla="*/ 2344270 w 2657256"/>
                          <a:gd name="connsiteY282" fmla="*/ 2205470 h 3370881"/>
                          <a:gd name="connsiteX283" fmla="*/ 2348753 w 2657256"/>
                          <a:gd name="connsiteY283" fmla="*/ 2223399 h 3370881"/>
                          <a:gd name="connsiteX284" fmla="*/ 2366682 w 2657256"/>
                          <a:gd name="connsiteY284" fmla="*/ 2263740 h 3370881"/>
                          <a:gd name="connsiteX285" fmla="*/ 2375647 w 2657256"/>
                          <a:gd name="connsiteY285" fmla="*/ 2286152 h 3370881"/>
                          <a:gd name="connsiteX286" fmla="*/ 2380129 w 2657256"/>
                          <a:gd name="connsiteY286" fmla="*/ 2308564 h 3370881"/>
                          <a:gd name="connsiteX287" fmla="*/ 2389094 w 2657256"/>
                          <a:gd name="connsiteY287" fmla="*/ 2335458 h 3370881"/>
                          <a:gd name="connsiteX288" fmla="*/ 2393576 w 2657256"/>
                          <a:gd name="connsiteY288" fmla="*/ 2380281 h 3370881"/>
                          <a:gd name="connsiteX289" fmla="*/ 2398059 w 2657256"/>
                          <a:gd name="connsiteY289" fmla="*/ 2393729 h 3370881"/>
                          <a:gd name="connsiteX290" fmla="*/ 2402541 w 2657256"/>
                          <a:gd name="connsiteY290" fmla="*/ 2447517 h 3370881"/>
                          <a:gd name="connsiteX291" fmla="*/ 2407023 w 2657256"/>
                          <a:gd name="connsiteY291" fmla="*/ 2564058 h 3370881"/>
                          <a:gd name="connsiteX292" fmla="*/ 2389094 w 2657256"/>
                          <a:gd name="connsiteY292" fmla="*/ 2837481 h 3370881"/>
                          <a:gd name="connsiteX293" fmla="*/ 2380129 w 2657256"/>
                          <a:gd name="connsiteY293" fmla="*/ 2859893 h 3370881"/>
                          <a:gd name="connsiteX294" fmla="*/ 2357718 w 2657256"/>
                          <a:gd name="connsiteY294" fmla="*/ 2913681 h 3370881"/>
                          <a:gd name="connsiteX295" fmla="*/ 2348753 w 2657256"/>
                          <a:gd name="connsiteY295" fmla="*/ 2936093 h 3370881"/>
                          <a:gd name="connsiteX296" fmla="*/ 2339788 w 2657256"/>
                          <a:gd name="connsiteY296" fmla="*/ 2971952 h 3370881"/>
                          <a:gd name="connsiteX297" fmla="*/ 2326341 w 2657256"/>
                          <a:gd name="connsiteY297" fmla="*/ 2994364 h 3370881"/>
                          <a:gd name="connsiteX298" fmla="*/ 2317376 w 2657256"/>
                          <a:gd name="connsiteY298" fmla="*/ 3025740 h 3370881"/>
                          <a:gd name="connsiteX299" fmla="*/ 2303929 w 2657256"/>
                          <a:gd name="connsiteY299" fmla="*/ 3048152 h 3370881"/>
                          <a:gd name="connsiteX300" fmla="*/ 2290482 w 2657256"/>
                          <a:gd name="connsiteY300" fmla="*/ 3079529 h 3370881"/>
                          <a:gd name="connsiteX301" fmla="*/ 2272553 w 2657256"/>
                          <a:gd name="connsiteY301" fmla="*/ 3084011 h 3370881"/>
                          <a:gd name="connsiteX302" fmla="*/ 2259106 w 2657256"/>
                          <a:gd name="connsiteY302" fmla="*/ 3088493 h 3370881"/>
                          <a:gd name="connsiteX303" fmla="*/ 2241176 w 2657256"/>
                          <a:gd name="connsiteY303" fmla="*/ 3092976 h 3370881"/>
                          <a:gd name="connsiteX304" fmla="*/ 2209800 w 2657256"/>
                          <a:gd name="connsiteY304" fmla="*/ 3101940 h 3370881"/>
                          <a:gd name="connsiteX305" fmla="*/ 2205318 w 2657256"/>
                          <a:gd name="connsiteY305" fmla="*/ 3039187 h 3370881"/>
                          <a:gd name="connsiteX306" fmla="*/ 2218765 w 2657256"/>
                          <a:gd name="connsiteY306" fmla="*/ 3021258 h 3370881"/>
                          <a:gd name="connsiteX307" fmla="*/ 2245659 w 2657256"/>
                          <a:gd name="connsiteY307" fmla="*/ 2971952 h 3370881"/>
                          <a:gd name="connsiteX308" fmla="*/ 2268070 w 2657256"/>
                          <a:gd name="connsiteY308" fmla="*/ 2945058 h 3370881"/>
                          <a:gd name="connsiteX309" fmla="*/ 2268070 w 2657256"/>
                          <a:gd name="connsiteY309" fmla="*/ 2568540 h 3370881"/>
                          <a:gd name="connsiteX310" fmla="*/ 2259106 w 2657256"/>
                          <a:gd name="connsiteY310" fmla="*/ 2532681 h 3370881"/>
                          <a:gd name="connsiteX311" fmla="*/ 2250141 w 2657256"/>
                          <a:gd name="connsiteY311" fmla="*/ 2492340 h 3370881"/>
                          <a:gd name="connsiteX312" fmla="*/ 2245659 w 2657256"/>
                          <a:gd name="connsiteY312" fmla="*/ 2474411 h 3370881"/>
                          <a:gd name="connsiteX313" fmla="*/ 2245659 w 2657256"/>
                          <a:gd name="connsiteY313" fmla="*/ 2389247 h 3370881"/>
                          <a:gd name="connsiteX314" fmla="*/ 2173941 w 2657256"/>
                          <a:gd name="connsiteY314" fmla="*/ 2241328 h 3370881"/>
                          <a:gd name="connsiteX315" fmla="*/ 2070846 w 2657256"/>
                          <a:gd name="connsiteY315" fmla="*/ 2057553 h 3370881"/>
                          <a:gd name="connsiteX316" fmla="*/ 2057400 w 2657256"/>
                          <a:gd name="connsiteY316" fmla="*/ 2151681 h 3370881"/>
                          <a:gd name="connsiteX317" fmla="*/ 2048435 w 2657256"/>
                          <a:gd name="connsiteY317" fmla="*/ 2106858 h 3370881"/>
                          <a:gd name="connsiteX318" fmla="*/ 2034988 w 2657256"/>
                          <a:gd name="connsiteY318" fmla="*/ 2003764 h 3370881"/>
                          <a:gd name="connsiteX319" fmla="*/ 2026023 w 2657256"/>
                          <a:gd name="connsiteY319" fmla="*/ 2026176 h 3370881"/>
                          <a:gd name="connsiteX320" fmla="*/ 2021541 w 2657256"/>
                          <a:gd name="connsiteY320" fmla="*/ 2039623 h 3370881"/>
                          <a:gd name="connsiteX321" fmla="*/ 1999129 w 2657256"/>
                          <a:gd name="connsiteY321" fmla="*/ 2053070 h 3370881"/>
                          <a:gd name="connsiteX322" fmla="*/ 1990165 w 2657256"/>
                          <a:gd name="connsiteY322" fmla="*/ 2070999 h 3370881"/>
                          <a:gd name="connsiteX323" fmla="*/ 1967753 w 2657256"/>
                          <a:gd name="connsiteY323" fmla="*/ 2106858 h 3370881"/>
                          <a:gd name="connsiteX324" fmla="*/ 1981200 w 2657256"/>
                          <a:gd name="connsiteY324" fmla="*/ 2223399 h 3370881"/>
                          <a:gd name="connsiteX325" fmla="*/ 1994647 w 2657256"/>
                          <a:gd name="connsiteY325" fmla="*/ 2254776 h 3370881"/>
                          <a:gd name="connsiteX326" fmla="*/ 2003612 w 2657256"/>
                          <a:gd name="connsiteY326" fmla="*/ 2272705 h 3370881"/>
                          <a:gd name="connsiteX327" fmla="*/ 2026023 w 2657256"/>
                          <a:gd name="connsiteY327" fmla="*/ 2304081 h 3370881"/>
                          <a:gd name="connsiteX328" fmla="*/ 2043953 w 2657256"/>
                          <a:gd name="connsiteY328" fmla="*/ 2348905 h 3370881"/>
                          <a:gd name="connsiteX329" fmla="*/ 2061882 w 2657256"/>
                          <a:gd name="connsiteY329" fmla="*/ 2371317 h 3370881"/>
                          <a:gd name="connsiteX330" fmla="*/ 2088776 w 2657256"/>
                          <a:gd name="connsiteY330" fmla="*/ 2434070 h 3370881"/>
                          <a:gd name="connsiteX331" fmla="*/ 2102223 w 2657256"/>
                          <a:gd name="connsiteY331" fmla="*/ 2465446 h 3370881"/>
                          <a:gd name="connsiteX332" fmla="*/ 2106706 w 2657256"/>
                          <a:gd name="connsiteY332" fmla="*/ 2496823 h 3370881"/>
                          <a:gd name="connsiteX333" fmla="*/ 2124635 w 2657256"/>
                          <a:gd name="connsiteY333" fmla="*/ 2559576 h 3370881"/>
                          <a:gd name="connsiteX334" fmla="*/ 2138082 w 2657256"/>
                          <a:gd name="connsiteY334" fmla="*/ 2649223 h 3370881"/>
                          <a:gd name="connsiteX335" fmla="*/ 2147047 w 2657256"/>
                          <a:gd name="connsiteY335" fmla="*/ 2685081 h 3370881"/>
                          <a:gd name="connsiteX336" fmla="*/ 2151529 w 2657256"/>
                          <a:gd name="connsiteY336" fmla="*/ 2716458 h 3370881"/>
                          <a:gd name="connsiteX337" fmla="*/ 2160494 w 2657256"/>
                          <a:gd name="connsiteY337" fmla="*/ 2770246 h 3370881"/>
                          <a:gd name="connsiteX338" fmla="*/ 2156012 w 2657256"/>
                          <a:gd name="connsiteY338" fmla="*/ 2962987 h 3370881"/>
                          <a:gd name="connsiteX339" fmla="*/ 2138082 w 2657256"/>
                          <a:gd name="connsiteY339" fmla="*/ 3043670 h 3370881"/>
                          <a:gd name="connsiteX340" fmla="*/ 2133600 w 2657256"/>
                          <a:gd name="connsiteY340" fmla="*/ 3061599 h 3370881"/>
                          <a:gd name="connsiteX341" fmla="*/ 2120153 w 2657256"/>
                          <a:gd name="connsiteY341" fmla="*/ 3079529 h 3370881"/>
                          <a:gd name="connsiteX342" fmla="*/ 2111188 w 2657256"/>
                          <a:gd name="connsiteY342" fmla="*/ 3106423 h 3370881"/>
                          <a:gd name="connsiteX343" fmla="*/ 2088776 w 2657256"/>
                          <a:gd name="connsiteY343" fmla="*/ 3137799 h 3370881"/>
                          <a:gd name="connsiteX344" fmla="*/ 2075329 w 2657256"/>
                          <a:gd name="connsiteY344" fmla="*/ 3164693 h 3370881"/>
                          <a:gd name="connsiteX345" fmla="*/ 2061882 w 2657256"/>
                          <a:gd name="connsiteY345" fmla="*/ 3169176 h 3370881"/>
                          <a:gd name="connsiteX346" fmla="*/ 2021541 w 2657256"/>
                          <a:gd name="connsiteY346" fmla="*/ 3164693 h 3370881"/>
                          <a:gd name="connsiteX347" fmla="*/ 2012576 w 2657256"/>
                          <a:gd name="connsiteY347" fmla="*/ 3119870 h 3370881"/>
                          <a:gd name="connsiteX348" fmla="*/ 2048435 w 2657256"/>
                          <a:gd name="connsiteY348" fmla="*/ 3021258 h 3370881"/>
                          <a:gd name="connsiteX349" fmla="*/ 2048435 w 2657256"/>
                          <a:gd name="connsiteY349" fmla="*/ 3021258 h 3370881"/>
                          <a:gd name="connsiteX350" fmla="*/ 2061882 w 2657256"/>
                          <a:gd name="connsiteY350" fmla="*/ 2967470 h 3370881"/>
                          <a:gd name="connsiteX351" fmla="*/ 2070847 w 2657256"/>
                          <a:gd name="connsiteY351" fmla="*/ 2882305 h 3370881"/>
                          <a:gd name="connsiteX352" fmla="*/ 2066365 w 2657256"/>
                          <a:gd name="connsiteY352" fmla="*/ 2725423 h 3370881"/>
                          <a:gd name="connsiteX353" fmla="*/ 2043953 w 2657256"/>
                          <a:gd name="connsiteY353" fmla="*/ 2649223 h 3370881"/>
                          <a:gd name="connsiteX354" fmla="*/ 2030506 w 2657256"/>
                          <a:gd name="connsiteY354" fmla="*/ 2622329 h 3370881"/>
                          <a:gd name="connsiteX355" fmla="*/ 2017059 w 2657256"/>
                          <a:gd name="connsiteY355" fmla="*/ 2581987 h 3370881"/>
                          <a:gd name="connsiteX356" fmla="*/ 1981200 w 2657256"/>
                          <a:gd name="connsiteY356" fmla="*/ 2514752 h 3370881"/>
                          <a:gd name="connsiteX357" fmla="*/ 1972235 w 2657256"/>
                          <a:gd name="connsiteY357" fmla="*/ 2501305 h 3370881"/>
                          <a:gd name="connsiteX358" fmla="*/ 1958788 w 2657256"/>
                          <a:gd name="connsiteY358" fmla="*/ 2478893 h 3370881"/>
                          <a:gd name="connsiteX359" fmla="*/ 1905000 w 2657256"/>
                          <a:gd name="connsiteY359" fmla="*/ 2398211 h 3370881"/>
                          <a:gd name="connsiteX360" fmla="*/ 1882588 w 2657256"/>
                          <a:gd name="connsiteY360" fmla="*/ 2357870 h 3370881"/>
                          <a:gd name="connsiteX361" fmla="*/ 1869141 w 2657256"/>
                          <a:gd name="connsiteY361" fmla="*/ 2339940 h 3370881"/>
                          <a:gd name="connsiteX362" fmla="*/ 1806388 w 2657256"/>
                          <a:gd name="connsiteY362" fmla="*/ 2313046 h 3370881"/>
                          <a:gd name="connsiteX363" fmla="*/ 1779494 w 2657256"/>
                          <a:gd name="connsiteY363" fmla="*/ 2304081 h 3370881"/>
                          <a:gd name="connsiteX364" fmla="*/ 1752600 w 2657256"/>
                          <a:gd name="connsiteY364" fmla="*/ 2299599 h 3370881"/>
                          <a:gd name="connsiteX365" fmla="*/ 1680882 w 2657256"/>
                          <a:gd name="connsiteY365" fmla="*/ 2277187 h 3370881"/>
                          <a:gd name="connsiteX366" fmla="*/ 1662953 w 2657256"/>
                          <a:gd name="connsiteY366" fmla="*/ 2272705 h 3370881"/>
                          <a:gd name="connsiteX367" fmla="*/ 1640541 w 2657256"/>
                          <a:gd name="connsiteY367" fmla="*/ 2259258 h 3370881"/>
                          <a:gd name="connsiteX368" fmla="*/ 1604682 w 2657256"/>
                          <a:gd name="connsiteY368" fmla="*/ 2272705 h 3370881"/>
                          <a:gd name="connsiteX369" fmla="*/ 1537447 w 2657256"/>
                          <a:gd name="connsiteY369" fmla="*/ 2304081 h 3370881"/>
                          <a:gd name="connsiteX370" fmla="*/ 1546113 w 2657256"/>
                          <a:gd name="connsiteY370" fmla="*/ 2313644 h 3370881"/>
                          <a:gd name="connsiteX371" fmla="*/ 1488141 w 2657256"/>
                          <a:gd name="connsiteY371" fmla="*/ 2313046 h 3370881"/>
                          <a:gd name="connsiteX372" fmla="*/ 1478878 w 2657256"/>
                          <a:gd name="connsiteY372" fmla="*/ 2342331 h 3370881"/>
                          <a:gd name="connsiteX373" fmla="*/ 1402678 w 2657256"/>
                          <a:gd name="connsiteY373" fmla="*/ 2339641 h 3370881"/>
                          <a:gd name="connsiteX374" fmla="*/ 1322892 w 2657256"/>
                          <a:gd name="connsiteY374" fmla="*/ 2336952 h 3370881"/>
                          <a:gd name="connsiteX375" fmla="*/ 1199384 w 2657256"/>
                          <a:gd name="connsiteY375" fmla="*/ 2307041 h 3370881"/>
                          <a:gd name="connsiteX376" fmla="*/ 1066800 w 2657256"/>
                          <a:gd name="connsiteY376" fmla="*/ 2272705 h 3370881"/>
                          <a:gd name="connsiteX377" fmla="*/ 1030941 w 2657256"/>
                          <a:gd name="connsiteY377" fmla="*/ 2263740 h 3370881"/>
                          <a:gd name="connsiteX378" fmla="*/ 986118 w 2657256"/>
                          <a:gd name="connsiteY378" fmla="*/ 2241329 h 3370881"/>
                          <a:gd name="connsiteX379" fmla="*/ 968188 w 2657256"/>
                          <a:gd name="connsiteY379" fmla="*/ 2232364 h 3370881"/>
                          <a:gd name="connsiteX380" fmla="*/ 936812 w 2657256"/>
                          <a:gd name="connsiteY380" fmla="*/ 2214434 h 3370881"/>
                          <a:gd name="connsiteX381" fmla="*/ 905435 w 2657256"/>
                          <a:gd name="connsiteY381" fmla="*/ 2196505 h 3370881"/>
                          <a:gd name="connsiteX382" fmla="*/ 869576 w 2657256"/>
                          <a:gd name="connsiteY382" fmla="*/ 2209952 h 3370881"/>
                          <a:gd name="connsiteX383" fmla="*/ 856129 w 2657256"/>
                          <a:gd name="connsiteY383" fmla="*/ 2227881 h 3370881"/>
                          <a:gd name="connsiteX384" fmla="*/ 815788 w 2657256"/>
                          <a:gd name="connsiteY384" fmla="*/ 2268223 h 3370881"/>
                          <a:gd name="connsiteX385" fmla="*/ 788894 w 2657256"/>
                          <a:gd name="connsiteY385" fmla="*/ 2290634 h 3370881"/>
                          <a:gd name="connsiteX386" fmla="*/ 762000 w 2657256"/>
                          <a:gd name="connsiteY386" fmla="*/ 2313046 h 3370881"/>
                          <a:gd name="connsiteX387" fmla="*/ 753035 w 2657256"/>
                          <a:gd name="connsiteY387" fmla="*/ 2326493 h 3370881"/>
                          <a:gd name="connsiteX388" fmla="*/ 735106 w 2657256"/>
                          <a:gd name="connsiteY388" fmla="*/ 2339940 h 3370881"/>
                          <a:gd name="connsiteX389" fmla="*/ 712694 w 2657256"/>
                          <a:gd name="connsiteY389" fmla="*/ 2362352 h 3370881"/>
                          <a:gd name="connsiteX390" fmla="*/ 694765 w 2657256"/>
                          <a:gd name="connsiteY390" fmla="*/ 2375799 h 3370881"/>
                          <a:gd name="connsiteX391" fmla="*/ 681318 w 2657256"/>
                          <a:gd name="connsiteY391" fmla="*/ 2393729 h 3370881"/>
                          <a:gd name="connsiteX392" fmla="*/ 667870 w 2657256"/>
                          <a:gd name="connsiteY392" fmla="*/ 2402693 h 3370881"/>
                          <a:gd name="connsiteX393" fmla="*/ 623047 w 2657256"/>
                          <a:gd name="connsiteY393" fmla="*/ 2443034 h 3370881"/>
                          <a:gd name="connsiteX394" fmla="*/ 600635 w 2657256"/>
                          <a:gd name="connsiteY394" fmla="*/ 2474411 h 3370881"/>
                          <a:gd name="connsiteX395" fmla="*/ 587188 w 2657256"/>
                          <a:gd name="connsiteY395" fmla="*/ 2514752 h 3370881"/>
                          <a:gd name="connsiteX396" fmla="*/ 582706 w 2657256"/>
                          <a:gd name="connsiteY396" fmla="*/ 2546129 h 3370881"/>
                          <a:gd name="connsiteX397" fmla="*/ 596153 w 2657256"/>
                          <a:gd name="connsiteY397" fmla="*/ 2635776 h 3370881"/>
                          <a:gd name="connsiteX398" fmla="*/ 600635 w 2657256"/>
                          <a:gd name="connsiteY398" fmla="*/ 2653705 h 3370881"/>
                          <a:gd name="connsiteX399" fmla="*/ 609600 w 2657256"/>
                          <a:gd name="connsiteY399" fmla="*/ 2671634 h 3370881"/>
                          <a:gd name="connsiteX400" fmla="*/ 614082 w 2657256"/>
                          <a:gd name="connsiteY400" fmla="*/ 2689564 h 3370881"/>
                          <a:gd name="connsiteX401" fmla="*/ 623047 w 2657256"/>
                          <a:gd name="connsiteY401" fmla="*/ 2711976 h 3370881"/>
                          <a:gd name="connsiteX402" fmla="*/ 627529 w 2657256"/>
                          <a:gd name="connsiteY402" fmla="*/ 2734387 h 3370881"/>
                          <a:gd name="connsiteX403" fmla="*/ 640976 w 2657256"/>
                          <a:gd name="connsiteY403" fmla="*/ 2765764 h 3370881"/>
                          <a:gd name="connsiteX404" fmla="*/ 645459 w 2657256"/>
                          <a:gd name="connsiteY404" fmla="*/ 2779211 h 3370881"/>
                          <a:gd name="connsiteX405" fmla="*/ 658906 w 2657256"/>
                          <a:gd name="connsiteY405" fmla="*/ 2801623 h 3370881"/>
                          <a:gd name="connsiteX406" fmla="*/ 676835 w 2657256"/>
                          <a:gd name="connsiteY406" fmla="*/ 2864376 h 3370881"/>
                          <a:gd name="connsiteX407" fmla="*/ 690282 w 2657256"/>
                          <a:gd name="connsiteY407" fmla="*/ 2895752 h 3370881"/>
                          <a:gd name="connsiteX408" fmla="*/ 699247 w 2657256"/>
                          <a:gd name="connsiteY408" fmla="*/ 2940576 h 3370881"/>
                          <a:gd name="connsiteX409" fmla="*/ 703729 w 2657256"/>
                          <a:gd name="connsiteY409" fmla="*/ 2967470 h 3370881"/>
                          <a:gd name="connsiteX410" fmla="*/ 717176 w 2657256"/>
                          <a:gd name="connsiteY410" fmla="*/ 2994364 h 3370881"/>
                          <a:gd name="connsiteX411" fmla="*/ 735106 w 2657256"/>
                          <a:gd name="connsiteY411" fmla="*/ 3052634 h 3370881"/>
                          <a:gd name="connsiteX412" fmla="*/ 739588 w 2657256"/>
                          <a:gd name="connsiteY412" fmla="*/ 3079529 h 3370881"/>
                          <a:gd name="connsiteX413" fmla="*/ 762000 w 2657256"/>
                          <a:gd name="connsiteY413" fmla="*/ 3142281 h 3370881"/>
                          <a:gd name="connsiteX414" fmla="*/ 766482 w 2657256"/>
                          <a:gd name="connsiteY414" fmla="*/ 3231929 h 3370881"/>
                          <a:gd name="connsiteX415" fmla="*/ 770965 w 2657256"/>
                          <a:gd name="connsiteY415" fmla="*/ 3254340 h 3370881"/>
                          <a:gd name="connsiteX416" fmla="*/ 775447 w 2657256"/>
                          <a:gd name="connsiteY416" fmla="*/ 3285717 h 3370881"/>
                          <a:gd name="connsiteX417" fmla="*/ 748553 w 2657256"/>
                          <a:gd name="connsiteY417" fmla="*/ 3335023 h 3370881"/>
                          <a:gd name="connsiteX418" fmla="*/ 721659 w 2657256"/>
                          <a:gd name="connsiteY418" fmla="*/ 3343987 h 3370881"/>
                          <a:gd name="connsiteX419" fmla="*/ 708212 w 2657256"/>
                          <a:gd name="connsiteY419" fmla="*/ 3348470 h 3370881"/>
                          <a:gd name="connsiteX420" fmla="*/ 623047 w 2657256"/>
                          <a:gd name="connsiteY420" fmla="*/ 3330540 h 3370881"/>
                          <a:gd name="connsiteX421" fmla="*/ 609600 w 2657256"/>
                          <a:gd name="connsiteY421" fmla="*/ 3308129 h 3370881"/>
                          <a:gd name="connsiteX422" fmla="*/ 591670 w 2657256"/>
                          <a:gd name="connsiteY422" fmla="*/ 3267787 h 3370881"/>
                          <a:gd name="connsiteX423" fmla="*/ 560294 w 2657256"/>
                          <a:gd name="connsiteY423" fmla="*/ 3209517 h 3370881"/>
                          <a:gd name="connsiteX424" fmla="*/ 551329 w 2657256"/>
                          <a:gd name="connsiteY424" fmla="*/ 3196070 h 3370881"/>
                          <a:gd name="connsiteX425" fmla="*/ 528918 w 2657256"/>
                          <a:gd name="connsiteY425" fmla="*/ 3173658 h 3370881"/>
                          <a:gd name="connsiteX426" fmla="*/ 519953 w 2657256"/>
                          <a:gd name="connsiteY426" fmla="*/ 3128834 h 3370881"/>
                          <a:gd name="connsiteX427" fmla="*/ 524435 w 2657256"/>
                          <a:gd name="connsiteY427" fmla="*/ 3101940 h 3370881"/>
                          <a:gd name="connsiteX428" fmla="*/ 528918 w 2657256"/>
                          <a:gd name="connsiteY428" fmla="*/ 3088493 h 3370881"/>
                          <a:gd name="connsiteX429" fmla="*/ 542365 w 2657256"/>
                          <a:gd name="connsiteY429" fmla="*/ 3052634 h 3370881"/>
                          <a:gd name="connsiteX430" fmla="*/ 484094 w 2657256"/>
                          <a:gd name="connsiteY430" fmla="*/ 2886787 h 3370881"/>
                          <a:gd name="connsiteX431" fmla="*/ 443753 w 2657256"/>
                          <a:gd name="connsiteY431" fmla="*/ 2779211 h 3370881"/>
                          <a:gd name="connsiteX432" fmla="*/ 439270 w 2657256"/>
                          <a:gd name="connsiteY432" fmla="*/ 2752317 h 3370881"/>
                          <a:gd name="connsiteX433" fmla="*/ 430306 w 2657256"/>
                          <a:gd name="connsiteY433" fmla="*/ 2716458 h 3370881"/>
                          <a:gd name="connsiteX434" fmla="*/ 425823 w 2657256"/>
                          <a:gd name="connsiteY434" fmla="*/ 2680599 h 3370881"/>
                          <a:gd name="connsiteX435" fmla="*/ 398929 w 2657256"/>
                          <a:gd name="connsiteY435" fmla="*/ 2599917 h 3370881"/>
                          <a:gd name="connsiteX436" fmla="*/ 385482 w 2657256"/>
                          <a:gd name="connsiteY436" fmla="*/ 2568540 h 3370881"/>
                          <a:gd name="connsiteX437" fmla="*/ 381000 w 2657256"/>
                          <a:gd name="connsiteY437" fmla="*/ 2550611 h 3370881"/>
                          <a:gd name="connsiteX438" fmla="*/ 372035 w 2657256"/>
                          <a:gd name="connsiteY438" fmla="*/ 2483376 h 3370881"/>
                          <a:gd name="connsiteX439" fmla="*/ 367553 w 2657256"/>
                          <a:gd name="connsiteY439" fmla="*/ 2469929 h 3370881"/>
                          <a:gd name="connsiteX440" fmla="*/ 407894 w 2657256"/>
                          <a:gd name="connsiteY440" fmla="*/ 2451999 h 3370881"/>
                          <a:gd name="connsiteX441" fmla="*/ 515470 w 2657256"/>
                          <a:gd name="connsiteY441" fmla="*/ 2407176 h 3370881"/>
                          <a:gd name="connsiteX442" fmla="*/ 578223 w 2657256"/>
                          <a:gd name="connsiteY442" fmla="*/ 2353387 h 3370881"/>
                          <a:gd name="connsiteX443" fmla="*/ 587188 w 2657256"/>
                          <a:gd name="connsiteY443" fmla="*/ 2330976 h 3370881"/>
                          <a:gd name="connsiteX444" fmla="*/ 614082 w 2657256"/>
                          <a:gd name="connsiteY444" fmla="*/ 2254776 h 3370881"/>
                          <a:gd name="connsiteX445" fmla="*/ 649941 w 2657256"/>
                          <a:gd name="connsiteY445" fmla="*/ 2200987 h 3370881"/>
                          <a:gd name="connsiteX446" fmla="*/ 690282 w 2657256"/>
                          <a:gd name="connsiteY446" fmla="*/ 2174093 h 3370881"/>
                          <a:gd name="connsiteX447" fmla="*/ 703729 w 2657256"/>
                          <a:gd name="connsiteY447" fmla="*/ 2165129 h 3370881"/>
                          <a:gd name="connsiteX448" fmla="*/ 739588 w 2657256"/>
                          <a:gd name="connsiteY448" fmla="*/ 2147199 h 3370881"/>
                          <a:gd name="connsiteX449" fmla="*/ 708212 w 2657256"/>
                          <a:gd name="connsiteY449" fmla="*/ 2187540 h 3370881"/>
                          <a:gd name="connsiteX450" fmla="*/ 654423 w 2657256"/>
                          <a:gd name="connsiteY450" fmla="*/ 2241329 h 3370881"/>
                          <a:gd name="connsiteX451" fmla="*/ 636494 w 2657256"/>
                          <a:gd name="connsiteY451" fmla="*/ 2259258 h 3370881"/>
                          <a:gd name="connsiteX452" fmla="*/ 614082 w 2657256"/>
                          <a:gd name="connsiteY452" fmla="*/ 2286152 h 3370881"/>
                          <a:gd name="connsiteX453" fmla="*/ 605118 w 2657256"/>
                          <a:gd name="connsiteY453" fmla="*/ 2299599 h 3370881"/>
                          <a:gd name="connsiteX454" fmla="*/ 560294 w 2657256"/>
                          <a:gd name="connsiteY454" fmla="*/ 2335458 h 3370881"/>
                          <a:gd name="connsiteX455" fmla="*/ 524435 w 2657256"/>
                          <a:gd name="connsiteY455" fmla="*/ 2348905 h 3370881"/>
                          <a:gd name="connsiteX456" fmla="*/ 502023 w 2657256"/>
                          <a:gd name="connsiteY456" fmla="*/ 2362352 h 3370881"/>
                          <a:gd name="connsiteX457" fmla="*/ 461682 w 2657256"/>
                          <a:gd name="connsiteY457" fmla="*/ 2389246 h 3370881"/>
                          <a:gd name="connsiteX458" fmla="*/ 448235 w 2657256"/>
                          <a:gd name="connsiteY458" fmla="*/ 2398211 h 3370881"/>
                          <a:gd name="connsiteX459" fmla="*/ 430306 w 2657256"/>
                          <a:gd name="connsiteY459" fmla="*/ 2407176 h 3370881"/>
                          <a:gd name="connsiteX460" fmla="*/ 412376 w 2657256"/>
                          <a:gd name="connsiteY460" fmla="*/ 2420623 h 3370881"/>
                          <a:gd name="connsiteX461" fmla="*/ 389965 w 2657256"/>
                          <a:gd name="connsiteY461" fmla="*/ 2429587 h 3370881"/>
                          <a:gd name="connsiteX462" fmla="*/ 372035 w 2657256"/>
                          <a:gd name="connsiteY462" fmla="*/ 2443034 h 3370881"/>
                          <a:gd name="connsiteX463" fmla="*/ 318247 w 2657256"/>
                          <a:gd name="connsiteY463" fmla="*/ 2474411 h 3370881"/>
                          <a:gd name="connsiteX464" fmla="*/ 304800 w 2657256"/>
                          <a:gd name="connsiteY464" fmla="*/ 2492340 h 3370881"/>
                          <a:gd name="connsiteX465" fmla="*/ 282388 w 2657256"/>
                          <a:gd name="connsiteY465" fmla="*/ 2519234 h 3370881"/>
                          <a:gd name="connsiteX466" fmla="*/ 295835 w 2657256"/>
                          <a:gd name="connsiteY466" fmla="*/ 2815070 h 3370881"/>
                          <a:gd name="connsiteX467" fmla="*/ 300318 w 2657256"/>
                          <a:gd name="connsiteY467" fmla="*/ 2837481 h 3370881"/>
                          <a:gd name="connsiteX468" fmla="*/ 304800 w 2657256"/>
                          <a:gd name="connsiteY468" fmla="*/ 2868858 h 3370881"/>
                          <a:gd name="connsiteX469" fmla="*/ 309282 w 2657256"/>
                          <a:gd name="connsiteY469" fmla="*/ 2927129 h 3370881"/>
                          <a:gd name="connsiteX470" fmla="*/ 322729 w 2657256"/>
                          <a:gd name="connsiteY470" fmla="*/ 2985399 h 3370881"/>
                          <a:gd name="connsiteX471" fmla="*/ 327212 w 2657256"/>
                          <a:gd name="connsiteY471" fmla="*/ 3012293 h 3370881"/>
                          <a:gd name="connsiteX472" fmla="*/ 331694 w 2657256"/>
                          <a:gd name="connsiteY472" fmla="*/ 3043670 h 3370881"/>
                          <a:gd name="connsiteX473" fmla="*/ 345141 w 2657256"/>
                          <a:gd name="connsiteY473" fmla="*/ 3070564 h 3370881"/>
                          <a:gd name="connsiteX474" fmla="*/ 367553 w 2657256"/>
                          <a:gd name="connsiteY474" fmla="*/ 3124352 h 3370881"/>
                          <a:gd name="connsiteX475" fmla="*/ 381000 w 2657256"/>
                          <a:gd name="connsiteY475" fmla="*/ 3182623 h 3370881"/>
                          <a:gd name="connsiteX476" fmla="*/ 389965 w 2657256"/>
                          <a:gd name="connsiteY476" fmla="*/ 3196070 h 3370881"/>
                          <a:gd name="connsiteX477" fmla="*/ 394447 w 2657256"/>
                          <a:gd name="connsiteY477" fmla="*/ 3213999 h 3370881"/>
                          <a:gd name="connsiteX478" fmla="*/ 412376 w 2657256"/>
                          <a:gd name="connsiteY478" fmla="*/ 3245376 h 3370881"/>
                          <a:gd name="connsiteX479" fmla="*/ 416859 w 2657256"/>
                          <a:gd name="connsiteY479" fmla="*/ 3258823 h 3370881"/>
                          <a:gd name="connsiteX480" fmla="*/ 425823 w 2657256"/>
                          <a:gd name="connsiteY480" fmla="*/ 3272270 h 3370881"/>
                          <a:gd name="connsiteX481" fmla="*/ 439270 w 2657256"/>
                          <a:gd name="connsiteY481" fmla="*/ 3303646 h 3370881"/>
                          <a:gd name="connsiteX482" fmla="*/ 439270 w 2657256"/>
                          <a:gd name="connsiteY482" fmla="*/ 3352952 h 3370881"/>
                          <a:gd name="connsiteX483" fmla="*/ 430306 w 2657256"/>
                          <a:gd name="connsiteY483" fmla="*/ 3366399 h 3370881"/>
                          <a:gd name="connsiteX484" fmla="*/ 412376 w 2657256"/>
                          <a:gd name="connsiteY484" fmla="*/ 3370881 h 3370881"/>
                          <a:gd name="connsiteX485" fmla="*/ 295835 w 2657256"/>
                          <a:gd name="connsiteY485" fmla="*/ 3357434 h 3370881"/>
                          <a:gd name="connsiteX486" fmla="*/ 264459 w 2657256"/>
                          <a:gd name="connsiteY486" fmla="*/ 3276752 h 3370881"/>
                          <a:gd name="connsiteX487" fmla="*/ 259976 w 2657256"/>
                          <a:gd name="connsiteY487" fmla="*/ 3240893 h 3370881"/>
                          <a:gd name="connsiteX488" fmla="*/ 246529 w 2657256"/>
                          <a:gd name="connsiteY488" fmla="*/ 3178140 h 3370881"/>
                          <a:gd name="connsiteX489" fmla="*/ 237565 w 2657256"/>
                          <a:gd name="connsiteY489" fmla="*/ 3084011 h 3370881"/>
                          <a:gd name="connsiteX490" fmla="*/ 228600 w 2657256"/>
                          <a:gd name="connsiteY490" fmla="*/ 3057117 h 3370881"/>
                          <a:gd name="connsiteX491" fmla="*/ 219635 w 2657256"/>
                          <a:gd name="connsiteY491" fmla="*/ 3021258 h 3370881"/>
                          <a:gd name="connsiteX492" fmla="*/ 206188 w 2657256"/>
                          <a:gd name="connsiteY492" fmla="*/ 2980917 h 3370881"/>
                          <a:gd name="connsiteX493" fmla="*/ 201706 w 2657256"/>
                          <a:gd name="connsiteY493" fmla="*/ 2949540 h 3370881"/>
                          <a:gd name="connsiteX494" fmla="*/ 197223 w 2657256"/>
                          <a:gd name="connsiteY494" fmla="*/ 2927129 h 3370881"/>
                          <a:gd name="connsiteX495" fmla="*/ 192741 w 2657256"/>
                          <a:gd name="connsiteY495" fmla="*/ 2891270 h 3370881"/>
                          <a:gd name="connsiteX496" fmla="*/ 188259 w 2657256"/>
                          <a:gd name="connsiteY496" fmla="*/ 2850929 h 3370881"/>
                          <a:gd name="connsiteX497" fmla="*/ 179294 w 2657256"/>
                          <a:gd name="connsiteY497" fmla="*/ 2824034 h 3370881"/>
                          <a:gd name="connsiteX498" fmla="*/ 165847 w 2657256"/>
                          <a:gd name="connsiteY498" fmla="*/ 2774729 h 3370881"/>
                          <a:gd name="connsiteX499" fmla="*/ 161365 w 2657256"/>
                          <a:gd name="connsiteY499" fmla="*/ 2747834 h 3370881"/>
                          <a:gd name="connsiteX500" fmla="*/ 156882 w 2657256"/>
                          <a:gd name="connsiteY500" fmla="*/ 2559576 h 3370881"/>
                          <a:gd name="connsiteX501" fmla="*/ 152400 w 2657256"/>
                          <a:gd name="connsiteY501" fmla="*/ 2519234 h 3370881"/>
                          <a:gd name="connsiteX502" fmla="*/ 143435 w 2657256"/>
                          <a:gd name="connsiteY502" fmla="*/ 2384764 h 3370881"/>
                          <a:gd name="connsiteX503" fmla="*/ 129988 w 2657256"/>
                          <a:gd name="connsiteY503" fmla="*/ 2344423 h 3370881"/>
                          <a:gd name="connsiteX504" fmla="*/ 125506 w 2657256"/>
                          <a:gd name="connsiteY504" fmla="*/ 2330976 h 3370881"/>
                          <a:gd name="connsiteX505" fmla="*/ 138953 w 2657256"/>
                          <a:gd name="connsiteY505" fmla="*/ 2313046 h 3370881"/>
                          <a:gd name="connsiteX506" fmla="*/ 152400 w 2657256"/>
                          <a:gd name="connsiteY506" fmla="*/ 2304081 h 3370881"/>
                          <a:gd name="connsiteX507" fmla="*/ 170329 w 2657256"/>
                          <a:gd name="connsiteY507" fmla="*/ 2259258 h 3370881"/>
                          <a:gd name="connsiteX508" fmla="*/ 188259 w 2657256"/>
                          <a:gd name="connsiteY508" fmla="*/ 2223399 h 3370881"/>
                          <a:gd name="connsiteX509" fmla="*/ 206188 w 2657256"/>
                          <a:gd name="connsiteY509" fmla="*/ 2187540 h 3370881"/>
                          <a:gd name="connsiteX510" fmla="*/ 210670 w 2657256"/>
                          <a:gd name="connsiteY510" fmla="*/ 2174093 h 3370881"/>
                          <a:gd name="connsiteX511" fmla="*/ 219635 w 2657256"/>
                          <a:gd name="connsiteY511" fmla="*/ 2115823 h 3370881"/>
                          <a:gd name="connsiteX512" fmla="*/ 210670 w 2657256"/>
                          <a:gd name="connsiteY512" fmla="*/ 1958940 h 3370881"/>
                          <a:gd name="connsiteX513" fmla="*/ 192741 w 2657256"/>
                          <a:gd name="connsiteY513" fmla="*/ 1923081 h 3370881"/>
                          <a:gd name="connsiteX514" fmla="*/ 179294 w 2657256"/>
                          <a:gd name="connsiteY514" fmla="*/ 1891705 h 3370881"/>
                          <a:gd name="connsiteX515" fmla="*/ 165847 w 2657256"/>
                          <a:gd name="connsiteY515" fmla="*/ 1864811 h 3370881"/>
                          <a:gd name="connsiteX516" fmla="*/ 152400 w 2657256"/>
                          <a:gd name="connsiteY516" fmla="*/ 1833434 h 3370881"/>
                          <a:gd name="connsiteX517" fmla="*/ 143435 w 2657256"/>
                          <a:gd name="connsiteY517" fmla="*/ 1819987 h 3370881"/>
                          <a:gd name="connsiteX518" fmla="*/ 107576 w 2657256"/>
                          <a:gd name="connsiteY518" fmla="*/ 1784129 h 3370881"/>
                          <a:gd name="connsiteX519" fmla="*/ 94129 w 2657256"/>
                          <a:gd name="connsiteY519" fmla="*/ 1779646 h 3370881"/>
                          <a:gd name="connsiteX520" fmla="*/ 71718 w 2657256"/>
                          <a:gd name="connsiteY520" fmla="*/ 1770681 h 3370881"/>
                          <a:gd name="connsiteX521" fmla="*/ 58270 w 2657256"/>
                          <a:gd name="connsiteY521" fmla="*/ 1761717 h 3370881"/>
                          <a:gd name="connsiteX522" fmla="*/ 26894 w 2657256"/>
                          <a:gd name="connsiteY522" fmla="*/ 1730340 h 3370881"/>
                          <a:gd name="connsiteX523" fmla="*/ 0 w 2657256"/>
                          <a:gd name="connsiteY523" fmla="*/ 1707929 h 3370881"/>
                          <a:gd name="connsiteX0" fmla="*/ 0 w 2657256"/>
                          <a:gd name="connsiteY0" fmla="*/ 1707929 h 3370881"/>
                          <a:gd name="connsiteX1" fmla="*/ 22412 w 2657256"/>
                          <a:gd name="connsiteY1" fmla="*/ 1698964 h 3370881"/>
                          <a:gd name="connsiteX2" fmla="*/ 31376 w 2657256"/>
                          <a:gd name="connsiteY2" fmla="*/ 1681034 h 3370881"/>
                          <a:gd name="connsiteX3" fmla="*/ 44823 w 2657256"/>
                          <a:gd name="connsiteY3" fmla="*/ 1672070 h 3370881"/>
                          <a:gd name="connsiteX4" fmla="*/ 58270 w 2657256"/>
                          <a:gd name="connsiteY4" fmla="*/ 1654140 h 3370881"/>
                          <a:gd name="connsiteX5" fmla="*/ 76200 w 2657256"/>
                          <a:gd name="connsiteY5" fmla="*/ 1645176 h 3370881"/>
                          <a:gd name="connsiteX6" fmla="*/ 98612 w 2657256"/>
                          <a:gd name="connsiteY6" fmla="*/ 1636211 h 3370881"/>
                          <a:gd name="connsiteX7" fmla="*/ 125506 w 2657256"/>
                          <a:gd name="connsiteY7" fmla="*/ 1627246 h 3370881"/>
                          <a:gd name="connsiteX8" fmla="*/ 152400 w 2657256"/>
                          <a:gd name="connsiteY8" fmla="*/ 1609317 h 3370881"/>
                          <a:gd name="connsiteX9" fmla="*/ 170329 w 2657256"/>
                          <a:gd name="connsiteY9" fmla="*/ 1600352 h 3370881"/>
                          <a:gd name="connsiteX10" fmla="*/ 188259 w 2657256"/>
                          <a:gd name="connsiteY10" fmla="*/ 1582423 h 3370881"/>
                          <a:gd name="connsiteX11" fmla="*/ 228600 w 2657256"/>
                          <a:gd name="connsiteY11" fmla="*/ 1564493 h 3370881"/>
                          <a:gd name="connsiteX12" fmla="*/ 255494 w 2657256"/>
                          <a:gd name="connsiteY12" fmla="*/ 1546564 h 3370881"/>
                          <a:gd name="connsiteX13" fmla="*/ 300318 w 2657256"/>
                          <a:gd name="connsiteY13" fmla="*/ 1524152 h 3370881"/>
                          <a:gd name="connsiteX14" fmla="*/ 313765 w 2657256"/>
                          <a:gd name="connsiteY14" fmla="*/ 1515187 h 3370881"/>
                          <a:gd name="connsiteX15" fmla="*/ 340659 w 2657256"/>
                          <a:gd name="connsiteY15" fmla="*/ 1510705 h 3370881"/>
                          <a:gd name="connsiteX16" fmla="*/ 363070 w 2657256"/>
                          <a:gd name="connsiteY16" fmla="*/ 1506223 h 3370881"/>
                          <a:gd name="connsiteX17" fmla="*/ 389965 w 2657256"/>
                          <a:gd name="connsiteY17" fmla="*/ 1501740 h 3370881"/>
                          <a:gd name="connsiteX18" fmla="*/ 425823 w 2657256"/>
                          <a:gd name="connsiteY18" fmla="*/ 1497258 h 3370881"/>
                          <a:gd name="connsiteX19" fmla="*/ 470647 w 2657256"/>
                          <a:gd name="connsiteY19" fmla="*/ 1488293 h 3370881"/>
                          <a:gd name="connsiteX20" fmla="*/ 515470 w 2657256"/>
                          <a:gd name="connsiteY20" fmla="*/ 1479329 h 3370881"/>
                          <a:gd name="connsiteX21" fmla="*/ 528918 w 2657256"/>
                          <a:gd name="connsiteY21" fmla="*/ 1470364 h 3370881"/>
                          <a:gd name="connsiteX22" fmla="*/ 600635 w 2657256"/>
                          <a:gd name="connsiteY22" fmla="*/ 1456917 h 3370881"/>
                          <a:gd name="connsiteX23" fmla="*/ 690282 w 2657256"/>
                          <a:gd name="connsiteY23" fmla="*/ 1447952 h 3370881"/>
                          <a:gd name="connsiteX24" fmla="*/ 793376 w 2657256"/>
                          <a:gd name="connsiteY24" fmla="*/ 1452434 h 3370881"/>
                          <a:gd name="connsiteX25" fmla="*/ 874059 w 2657256"/>
                          <a:gd name="connsiteY25" fmla="*/ 1465881 h 3370881"/>
                          <a:gd name="connsiteX26" fmla="*/ 914400 w 2657256"/>
                          <a:gd name="connsiteY26" fmla="*/ 1470364 h 3370881"/>
                          <a:gd name="connsiteX27" fmla="*/ 1030941 w 2657256"/>
                          <a:gd name="connsiteY27" fmla="*/ 1483811 h 3370881"/>
                          <a:gd name="connsiteX28" fmla="*/ 1151965 w 2657256"/>
                          <a:gd name="connsiteY28" fmla="*/ 1492776 h 3370881"/>
                          <a:gd name="connsiteX29" fmla="*/ 1281953 w 2657256"/>
                          <a:gd name="connsiteY29" fmla="*/ 1501740 h 3370881"/>
                          <a:gd name="connsiteX30" fmla="*/ 1465729 w 2657256"/>
                          <a:gd name="connsiteY30" fmla="*/ 1497258 h 3370881"/>
                          <a:gd name="connsiteX31" fmla="*/ 1510553 w 2657256"/>
                          <a:gd name="connsiteY31" fmla="*/ 1492776 h 3370881"/>
                          <a:gd name="connsiteX32" fmla="*/ 1582270 w 2657256"/>
                          <a:gd name="connsiteY32" fmla="*/ 1461399 h 3370881"/>
                          <a:gd name="connsiteX33" fmla="*/ 1604682 w 2657256"/>
                          <a:gd name="connsiteY33" fmla="*/ 1456917 h 3370881"/>
                          <a:gd name="connsiteX34" fmla="*/ 1622612 w 2657256"/>
                          <a:gd name="connsiteY34" fmla="*/ 1447952 h 3370881"/>
                          <a:gd name="connsiteX35" fmla="*/ 1645023 w 2657256"/>
                          <a:gd name="connsiteY35" fmla="*/ 1438987 h 3370881"/>
                          <a:gd name="connsiteX36" fmla="*/ 1662953 w 2657256"/>
                          <a:gd name="connsiteY36" fmla="*/ 1425540 h 3370881"/>
                          <a:gd name="connsiteX37" fmla="*/ 1698812 w 2657256"/>
                          <a:gd name="connsiteY37" fmla="*/ 1407611 h 3370881"/>
                          <a:gd name="connsiteX38" fmla="*/ 1739153 w 2657256"/>
                          <a:gd name="connsiteY38" fmla="*/ 1380717 h 3370881"/>
                          <a:gd name="connsiteX39" fmla="*/ 1752600 w 2657256"/>
                          <a:gd name="connsiteY39" fmla="*/ 1367270 h 3370881"/>
                          <a:gd name="connsiteX40" fmla="*/ 1775012 w 2657256"/>
                          <a:gd name="connsiteY40" fmla="*/ 1353823 h 3370881"/>
                          <a:gd name="connsiteX41" fmla="*/ 1797423 w 2657256"/>
                          <a:gd name="connsiteY41" fmla="*/ 1335893 h 3370881"/>
                          <a:gd name="connsiteX42" fmla="*/ 1810870 w 2657256"/>
                          <a:gd name="connsiteY42" fmla="*/ 1304517 h 3370881"/>
                          <a:gd name="connsiteX43" fmla="*/ 1815353 w 2657256"/>
                          <a:gd name="connsiteY43" fmla="*/ 1291070 h 3370881"/>
                          <a:gd name="connsiteX44" fmla="*/ 1801906 w 2657256"/>
                          <a:gd name="connsiteY44" fmla="*/ 1138670 h 3370881"/>
                          <a:gd name="connsiteX45" fmla="*/ 1792941 w 2657256"/>
                          <a:gd name="connsiteY45" fmla="*/ 1125223 h 3370881"/>
                          <a:gd name="connsiteX46" fmla="*/ 1757082 w 2657256"/>
                          <a:gd name="connsiteY46" fmla="*/ 1093846 h 3370881"/>
                          <a:gd name="connsiteX47" fmla="*/ 1730188 w 2657256"/>
                          <a:gd name="connsiteY47" fmla="*/ 1066952 h 3370881"/>
                          <a:gd name="connsiteX48" fmla="*/ 1703294 w 2657256"/>
                          <a:gd name="connsiteY48" fmla="*/ 1049023 h 3370881"/>
                          <a:gd name="connsiteX49" fmla="*/ 1622612 w 2657256"/>
                          <a:gd name="connsiteY49" fmla="*/ 1053505 h 3370881"/>
                          <a:gd name="connsiteX50" fmla="*/ 1595718 w 2657256"/>
                          <a:gd name="connsiteY50" fmla="*/ 1062470 h 3370881"/>
                          <a:gd name="connsiteX51" fmla="*/ 1573306 w 2657256"/>
                          <a:gd name="connsiteY51" fmla="*/ 1066952 h 3370881"/>
                          <a:gd name="connsiteX52" fmla="*/ 1453385 w 2657256"/>
                          <a:gd name="connsiteY52" fmla="*/ 1082761 h 3370881"/>
                          <a:gd name="connsiteX53" fmla="*/ 1326776 w 2657256"/>
                          <a:gd name="connsiteY53" fmla="*/ 1062470 h 3370881"/>
                          <a:gd name="connsiteX54" fmla="*/ 1308847 w 2657256"/>
                          <a:gd name="connsiteY54" fmla="*/ 1057987 h 3370881"/>
                          <a:gd name="connsiteX55" fmla="*/ 1277470 w 2657256"/>
                          <a:gd name="connsiteY55" fmla="*/ 1053505 h 3370881"/>
                          <a:gd name="connsiteX56" fmla="*/ 1259541 w 2657256"/>
                          <a:gd name="connsiteY56" fmla="*/ 1049023 h 3370881"/>
                          <a:gd name="connsiteX57" fmla="*/ 1232647 w 2657256"/>
                          <a:gd name="connsiteY57" fmla="*/ 1044540 h 3370881"/>
                          <a:gd name="connsiteX58" fmla="*/ 1053353 w 2657256"/>
                          <a:gd name="connsiteY58" fmla="*/ 1049023 h 3370881"/>
                          <a:gd name="connsiteX59" fmla="*/ 1035423 w 2657256"/>
                          <a:gd name="connsiteY59" fmla="*/ 1053505 h 3370881"/>
                          <a:gd name="connsiteX60" fmla="*/ 1008529 w 2657256"/>
                          <a:gd name="connsiteY60" fmla="*/ 1057987 h 3370881"/>
                          <a:gd name="connsiteX61" fmla="*/ 995082 w 2657256"/>
                          <a:gd name="connsiteY61" fmla="*/ 1062470 h 3370881"/>
                          <a:gd name="connsiteX62" fmla="*/ 945776 w 2657256"/>
                          <a:gd name="connsiteY62" fmla="*/ 1031093 h 3370881"/>
                          <a:gd name="connsiteX63" fmla="*/ 941294 w 2657256"/>
                          <a:gd name="connsiteY63" fmla="*/ 1017646 h 3370881"/>
                          <a:gd name="connsiteX64" fmla="*/ 932329 w 2657256"/>
                          <a:gd name="connsiteY64" fmla="*/ 919034 h 3370881"/>
                          <a:gd name="connsiteX65" fmla="*/ 914400 w 2657256"/>
                          <a:gd name="connsiteY65" fmla="*/ 901105 h 3370881"/>
                          <a:gd name="connsiteX66" fmla="*/ 918882 w 2657256"/>
                          <a:gd name="connsiteY66" fmla="*/ 869729 h 3370881"/>
                          <a:gd name="connsiteX67" fmla="*/ 941294 w 2657256"/>
                          <a:gd name="connsiteY67" fmla="*/ 865246 h 3370881"/>
                          <a:gd name="connsiteX68" fmla="*/ 959223 w 2657256"/>
                          <a:gd name="connsiteY68" fmla="*/ 851799 h 3370881"/>
                          <a:gd name="connsiteX69" fmla="*/ 990600 w 2657256"/>
                          <a:gd name="connsiteY69" fmla="*/ 847317 h 3370881"/>
                          <a:gd name="connsiteX70" fmla="*/ 1129553 w 2657256"/>
                          <a:gd name="connsiteY70" fmla="*/ 838352 h 3370881"/>
                          <a:gd name="connsiteX71" fmla="*/ 1147482 w 2657256"/>
                          <a:gd name="connsiteY71" fmla="*/ 829387 h 3370881"/>
                          <a:gd name="connsiteX72" fmla="*/ 1178859 w 2657256"/>
                          <a:gd name="connsiteY72" fmla="*/ 806976 h 3370881"/>
                          <a:gd name="connsiteX73" fmla="*/ 1192306 w 2657256"/>
                          <a:gd name="connsiteY73" fmla="*/ 793529 h 3370881"/>
                          <a:gd name="connsiteX74" fmla="*/ 1214718 w 2657256"/>
                          <a:gd name="connsiteY74" fmla="*/ 784564 h 3370881"/>
                          <a:gd name="connsiteX75" fmla="*/ 1241612 w 2657256"/>
                          <a:gd name="connsiteY75" fmla="*/ 771117 h 3370881"/>
                          <a:gd name="connsiteX76" fmla="*/ 1277470 w 2657256"/>
                          <a:gd name="connsiteY76" fmla="*/ 753187 h 3370881"/>
                          <a:gd name="connsiteX77" fmla="*/ 1295400 w 2657256"/>
                          <a:gd name="connsiteY77" fmla="*/ 730776 h 3370881"/>
                          <a:gd name="connsiteX78" fmla="*/ 1317812 w 2657256"/>
                          <a:gd name="connsiteY78" fmla="*/ 708364 h 3370881"/>
                          <a:gd name="connsiteX79" fmla="*/ 1353670 w 2657256"/>
                          <a:gd name="connsiteY79" fmla="*/ 663540 h 3370881"/>
                          <a:gd name="connsiteX80" fmla="*/ 1371600 w 2657256"/>
                          <a:gd name="connsiteY80" fmla="*/ 636646 h 3370881"/>
                          <a:gd name="connsiteX81" fmla="*/ 1380565 w 2657256"/>
                          <a:gd name="connsiteY81" fmla="*/ 596305 h 3370881"/>
                          <a:gd name="connsiteX82" fmla="*/ 1385047 w 2657256"/>
                          <a:gd name="connsiteY82" fmla="*/ 582858 h 3370881"/>
                          <a:gd name="connsiteX83" fmla="*/ 1380565 w 2657256"/>
                          <a:gd name="connsiteY83" fmla="*/ 533552 h 3370881"/>
                          <a:gd name="connsiteX84" fmla="*/ 1367118 w 2657256"/>
                          <a:gd name="connsiteY84" fmla="*/ 524587 h 3370881"/>
                          <a:gd name="connsiteX85" fmla="*/ 1349188 w 2657256"/>
                          <a:gd name="connsiteY85" fmla="*/ 520105 h 3370881"/>
                          <a:gd name="connsiteX86" fmla="*/ 1326776 w 2657256"/>
                          <a:gd name="connsiteY86" fmla="*/ 511140 h 3370881"/>
                          <a:gd name="connsiteX87" fmla="*/ 1281953 w 2657256"/>
                          <a:gd name="connsiteY87" fmla="*/ 515623 h 3370881"/>
                          <a:gd name="connsiteX88" fmla="*/ 1250576 w 2657256"/>
                          <a:gd name="connsiteY88" fmla="*/ 529070 h 3370881"/>
                          <a:gd name="connsiteX89" fmla="*/ 1210235 w 2657256"/>
                          <a:gd name="connsiteY89" fmla="*/ 542517 h 3370881"/>
                          <a:gd name="connsiteX90" fmla="*/ 1183341 w 2657256"/>
                          <a:gd name="connsiteY90" fmla="*/ 555964 h 3370881"/>
                          <a:gd name="connsiteX91" fmla="*/ 1160929 w 2657256"/>
                          <a:gd name="connsiteY91" fmla="*/ 569411 h 3370881"/>
                          <a:gd name="connsiteX92" fmla="*/ 1134035 w 2657256"/>
                          <a:gd name="connsiteY92" fmla="*/ 578376 h 3370881"/>
                          <a:gd name="connsiteX93" fmla="*/ 1111623 w 2657256"/>
                          <a:gd name="connsiteY93" fmla="*/ 587340 h 3370881"/>
                          <a:gd name="connsiteX94" fmla="*/ 1084729 w 2657256"/>
                          <a:gd name="connsiteY94" fmla="*/ 596305 h 3370881"/>
                          <a:gd name="connsiteX95" fmla="*/ 986118 w 2657256"/>
                          <a:gd name="connsiteY95" fmla="*/ 591823 h 3370881"/>
                          <a:gd name="connsiteX96" fmla="*/ 927847 w 2657256"/>
                          <a:gd name="connsiteY96" fmla="*/ 578376 h 3370881"/>
                          <a:gd name="connsiteX97" fmla="*/ 896470 w 2657256"/>
                          <a:gd name="connsiteY97" fmla="*/ 555964 h 3370881"/>
                          <a:gd name="connsiteX98" fmla="*/ 883023 w 2657256"/>
                          <a:gd name="connsiteY98" fmla="*/ 546999 h 3370881"/>
                          <a:gd name="connsiteX99" fmla="*/ 865094 w 2657256"/>
                          <a:gd name="connsiteY99" fmla="*/ 497693 h 3370881"/>
                          <a:gd name="connsiteX100" fmla="*/ 869576 w 2657256"/>
                          <a:gd name="connsiteY100" fmla="*/ 403564 h 3370881"/>
                          <a:gd name="connsiteX101" fmla="*/ 874059 w 2657256"/>
                          <a:gd name="connsiteY101" fmla="*/ 385634 h 3370881"/>
                          <a:gd name="connsiteX102" fmla="*/ 883023 w 2657256"/>
                          <a:gd name="connsiteY102" fmla="*/ 372187 h 3370881"/>
                          <a:gd name="connsiteX103" fmla="*/ 909918 w 2657256"/>
                          <a:gd name="connsiteY103" fmla="*/ 363223 h 3370881"/>
                          <a:gd name="connsiteX104" fmla="*/ 914400 w 2657256"/>
                          <a:gd name="connsiteY104" fmla="*/ 385634 h 3370881"/>
                          <a:gd name="connsiteX105" fmla="*/ 909918 w 2657256"/>
                          <a:gd name="connsiteY105" fmla="*/ 408046 h 3370881"/>
                          <a:gd name="connsiteX106" fmla="*/ 900953 w 2657256"/>
                          <a:gd name="connsiteY106" fmla="*/ 466317 h 3370881"/>
                          <a:gd name="connsiteX107" fmla="*/ 905435 w 2657256"/>
                          <a:gd name="connsiteY107" fmla="*/ 515623 h 3370881"/>
                          <a:gd name="connsiteX108" fmla="*/ 932329 w 2657256"/>
                          <a:gd name="connsiteY108" fmla="*/ 551481 h 3370881"/>
                          <a:gd name="connsiteX109" fmla="*/ 954741 w 2657256"/>
                          <a:gd name="connsiteY109" fmla="*/ 560446 h 3370881"/>
                          <a:gd name="connsiteX110" fmla="*/ 972670 w 2657256"/>
                          <a:gd name="connsiteY110" fmla="*/ 569411 h 3370881"/>
                          <a:gd name="connsiteX111" fmla="*/ 1066800 w 2657256"/>
                          <a:gd name="connsiteY111" fmla="*/ 564929 h 3370881"/>
                          <a:gd name="connsiteX112" fmla="*/ 1111623 w 2657256"/>
                          <a:gd name="connsiteY112" fmla="*/ 551481 h 3370881"/>
                          <a:gd name="connsiteX113" fmla="*/ 1129553 w 2657256"/>
                          <a:gd name="connsiteY113" fmla="*/ 538034 h 3370881"/>
                          <a:gd name="connsiteX114" fmla="*/ 1156447 w 2657256"/>
                          <a:gd name="connsiteY114" fmla="*/ 511140 h 3370881"/>
                          <a:gd name="connsiteX115" fmla="*/ 1160929 w 2657256"/>
                          <a:gd name="connsiteY115" fmla="*/ 493211 h 3370881"/>
                          <a:gd name="connsiteX116" fmla="*/ 1178859 w 2657256"/>
                          <a:gd name="connsiteY116" fmla="*/ 331846 h 3370881"/>
                          <a:gd name="connsiteX117" fmla="*/ 1215315 w 2657256"/>
                          <a:gd name="connsiteY117" fmla="*/ 270289 h 3370881"/>
                          <a:gd name="connsiteX118" fmla="*/ 1214718 w 2657256"/>
                          <a:gd name="connsiteY118" fmla="*/ 367705 h 3370881"/>
                          <a:gd name="connsiteX119" fmla="*/ 1201270 w 2657256"/>
                          <a:gd name="connsiteY119" fmla="*/ 412529 h 3370881"/>
                          <a:gd name="connsiteX120" fmla="*/ 1210235 w 2657256"/>
                          <a:gd name="connsiteY120" fmla="*/ 461834 h 3370881"/>
                          <a:gd name="connsiteX121" fmla="*/ 1214718 w 2657256"/>
                          <a:gd name="connsiteY121" fmla="*/ 475281 h 3370881"/>
                          <a:gd name="connsiteX122" fmla="*/ 1228165 w 2657256"/>
                          <a:gd name="connsiteY122" fmla="*/ 484246 h 3370881"/>
                          <a:gd name="connsiteX123" fmla="*/ 1250576 w 2657256"/>
                          <a:gd name="connsiteY123" fmla="*/ 502176 h 3370881"/>
                          <a:gd name="connsiteX124" fmla="*/ 1317812 w 2657256"/>
                          <a:gd name="connsiteY124" fmla="*/ 497693 h 3370881"/>
                          <a:gd name="connsiteX125" fmla="*/ 1353670 w 2657256"/>
                          <a:gd name="connsiteY125" fmla="*/ 488729 h 3370881"/>
                          <a:gd name="connsiteX126" fmla="*/ 1506070 w 2657256"/>
                          <a:gd name="connsiteY126" fmla="*/ 457352 h 3370881"/>
                          <a:gd name="connsiteX127" fmla="*/ 1550894 w 2657256"/>
                          <a:gd name="connsiteY127" fmla="*/ 430458 h 3370881"/>
                          <a:gd name="connsiteX128" fmla="*/ 1564341 w 2657256"/>
                          <a:gd name="connsiteY128" fmla="*/ 417011 h 3370881"/>
                          <a:gd name="connsiteX129" fmla="*/ 1586753 w 2657256"/>
                          <a:gd name="connsiteY129" fmla="*/ 399081 h 3370881"/>
                          <a:gd name="connsiteX130" fmla="*/ 1595718 w 2657256"/>
                          <a:gd name="connsiteY130" fmla="*/ 381152 h 3370881"/>
                          <a:gd name="connsiteX131" fmla="*/ 1600200 w 2657256"/>
                          <a:gd name="connsiteY131" fmla="*/ 363223 h 3370881"/>
                          <a:gd name="connsiteX132" fmla="*/ 1609165 w 2657256"/>
                          <a:gd name="connsiteY132" fmla="*/ 313917 h 3370881"/>
                          <a:gd name="connsiteX133" fmla="*/ 1537447 w 2657256"/>
                          <a:gd name="connsiteY133" fmla="*/ 188411 h 3370881"/>
                          <a:gd name="connsiteX134" fmla="*/ 1613647 w 2657256"/>
                          <a:gd name="connsiteY134" fmla="*/ 399081 h 3370881"/>
                          <a:gd name="connsiteX135" fmla="*/ 1627094 w 2657256"/>
                          <a:gd name="connsiteY135" fmla="*/ 417011 h 3370881"/>
                          <a:gd name="connsiteX136" fmla="*/ 1658470 w 2657256"/>
                          <a:gd name="connsiteY136" fmla="*/ 412529 h 3370881"/>
                          <a:gd name="connsiteX137" fmla="*/ 1685365 w 2657256"/>
                          <a:gd name="connsiteY137" fmla="*/ 390117 h 3370881"/>
                          <a:gd name="connsiteX138" fmla="*/ 1694329 w 2657256"/>
                          <a:gd name="connsiteY138" fmla="*/ 376670 h 3370881"/>
                          <a:gd name="connsiteX139" fmla="*/ 1734670 w 2657256"/>
                          <a:gd name="connsiteY139" fmla="*/ 354258 h 3370881"/>
                          <a:gd name="connsiteX140" fmla="*/ 1743635 w 2657256"/>
                          <a:gd name="connsiteY140" fmla="*/ 340811 h 3370881"/>
                          <a:gd name="connsiteX141" fmla="*/ 1757082 w 2657256"/>
                          <a:gd name="connsiteY141" fmla="*/ 336329 h 3370881"/>
                          <a:gd name="connsiteX142" fmla="*/ 1808984 w 2657256"/>
                          <a:gd name="connsiteY142" fmla="*/ 249641 h 3370881"/>
                          <a:gd name="connsiteX143" fmla="*/ 1899621 w 2657256"/>
                          <a:gd name="connsiteY143" fmla="*/ 211719 h 3370881"/>
                          <a:gd name="connsiteX144" fmla="*/ 1808984 w 2657256"/>
                          <a:gd name="connsiteY144" fmla="*/ 178521 h 3370881"/>
                          <a:gd name="connsiteX145" fmla="*/ 1772023 w 2657256"/>
                          <a:gd name="connsiteY145" fmla="*/ 77249 h 3370881"/>
                          <a:gd name="connsiteX146" fmla="*/ 1900425 w 2657256"/>
                          <a:gd name="connsiteY146" fmla="*/ 214081 h 3370881"/>
                          <a:gd name="connsiteX147" fmla="*/ 1874221 w 2657256"/>
                          <a:gd name="connsiteY147" fmla="*/ 318698 h 3370881"/>
                          <a:gd name="connsiteX148" fmla="*/ 1788459 w 2657256"/>
                          <a:gd name="connsiteY148" fmla="*/ 367705 h 3370881"/>
                          <a:gd name="connsiteX149" fmla="*/ 1761565 w 2657256"/>
                          <a:gd name="connsiteY149" fmla="*/ 390117 h 3370881"/>
                          <a:gd name="connsiteX150" fmla="*/ 1783976 w 2657256"/>
                          <a:gd name="connsiteY150" fmla="*/ 399081 h 3370881"/>
                          <a:gd name="connsiteX151" fmla="*/ 1878106 w 2657256"/>
                          <a:gd name="connsiteY151" fmla="*/ 390117 h 3370881"/>
                          <a:gd name="connsiteX152" fmla="*/ 1891553 w 2657256"/>
                          <a:gd name="connsiteY152" fmla="*/ 381152 h 3370881"/>
                          <a:gd name="connsiteX153" fmla="*/ 1918447 w 2657256"/>
                          <a:gd name="connsiteY153" fmla="*/ 372187 h 3370881"/>
                          <a:gd name="connsiteX154" fmla="*/ 1940859 w 2657256"/>
                          <a:gd name="connsiteY154" fmla="*/ 358740 h 3370881"/>
                          <a:gd name="connsiteX155" fmla="*/ 1954306 w 2657256"/>
                          <a:gd name="connsiteY155" fmla="*/ 354258 h 3370881"/>
                          <a:gd name="connsiteX156" fmla="*/ 2083304 w 2657256"/>
                          <a:gd name="connsiteY156" fmla="*/ 290281 h 3370881"/>
                          <a:gd name="connsiteX157" fmla="*/ 2166172 w 2657256"/>
                          <a:gd name="connsiteY157" fmla="*/ 215604 h 3370881"/>
                          <a:gd name="connsiteX158" fmla="*/ 2069054 w 2657256"/>
                          <a:gd name="connsiteY158" fmla="*/ 40493 h 3370881"/>
                          <a:gd name="connsiteX159" fmla="*/ 2078225 w 2657256"/>
                          <a:gd name="connsiteY159" fmla="*/ 188681 h 3370881"/>
                          <a:gd name="connsiteX160" fmla="*/ 1999129 w 2657256"/>
                          <a:gd name="connsiteY160" fmla="*/ 358740 h 3370881"/>
                          <a:gd name="connsiteX161" fmla="*/ 1994647 w 2657256"/>
                          <a:gd name="connsiteY161" fmla="*/ 372187 h 3370881"/>
                          <a:gd name="connsiteX162" fmla="*/ 2039470 w 2657256"/>
                          <a:gd name="connsiteY162" fmla="*/ 390117 h 3370881"/>
                          <a:gd name="connsiteX163" fmla="*/ 2115670 w 2657256"/>
                          <a:gd name="connsiteY163" fmla="*/ 390117 h 3370881"/>
                          <a:gd name="connsiteX164" fmla="*/ 2160494 w 2657256"/>
                          <a:gd name="connsiteY164" fmla="*/ 376670 h 3370881"/>
                          <a:gd name="connsiteX165" fmla="*/ 2191870 w 2657256"/>
                          <a:gd name="connsiteY165" fmla="*/ 363223 h 3370881"/>
                          <a:gd name="connsiteX166" fmla="*/ 2205318 w 2657256"/>
                          <a:gd name="connsiteY166" fmla="*/ 358740 h 3370881"/>
                          <a:gd name="connsiteX167" fmla="*/ 2232212 w 2657256"/>
                          <a:gd name="connsiteY167" fmla="*/ 340811 h 3370881"/>
                          <a:gd name="connsiteX168" fmla="*/ 2312894 w 2657256"/>
                          <a:gd name="connsiteY168" fmla="*/ 183929 h 3370881"/>
                          <a:gd name="connsiteX169" fmla="*/ 2339788 w 2657256"/>
                          <a:gd name="connsiteY169" fmla="*/ 151 h 3370881"/>
                          <a:gd name="connsiteX170" fmla="*/ 2357718 w 2657256"/>
                          <a:gd name="connsiteY170" fmla="*/ 215305 h 3370881"/>
                          <a:gd name="connsiteX171" fmla="*/ 2254623 w 2657256"/>
                          <a:gd name="connsiteY171" fmla="*/ 376670 h 3370881"/>
                          <a:gd name="connsiteX172" fmla="*/ 2245659 w 2657256"/>
                          <a:gd name="connsiteY172" fmla="*/ 390117 h 3370881"/>
                          <a:gd name="connsiteX173" fmla="*/ 2254623 w 2657256"/>
                          <a:gd name="connsiteY173" fmla="*/ 403564 h 3370881"/>
                          <a:gd name="connsiteX174" fmla="*/ 2353235 w 2657256"/>
                          <a:gd name="connsiteY174" fmla="*/ 399081 h 3370881"/>
                          <a:gd name="connsiteX175" fmla="*/ 2366682 w 2657256"/>
                          <a:gd name="connsiteY175" fmla="*/ 394599 h 3370881"/>
                          <a:gd name="connsiteX176" fmla="*/ 2389094 w 2657256"/>
                          <a:gd name="connsiteY176" fmla="*/ 390117 h 3370881"/>
                          <a:gd name="connsiteX177" fmla="*/ 2424953 w 2657256"/>
                          <a:gd name="connsiteY177" fmla="*/ 367705 h 3370881"/>
                          <a:gd name="connsiteX178" fmla="*/ 2528047 w 2657256"/>
                          <a:gd name="connsiteY178" fmla="*/ 292700 h 3370881"/>
                          <a:gd name="connsiteX179" fmla="*/ 2541495 w 2657256"/>
                          <a:gd name="connsiteY179" fmla="*/ 62906 h 3370881"/>
                          <a:gd name="connsiteX180" fmla="*/ 2591304 w 2657256"/>
                          <a:gd name="connsiteY180" fmla="*/ 214081 h 3370881"/>
                          <a:gd name="connsiteX181" fmla="*/ 2612315 w 2657256"/>
                          <a:gd name="connsiteY181" fmla="*/ 290907 h 3370881"/>
                          <a:gd name="connsiteX182" fmla="*/ 2650863 w 2657256"/>
                          <a:gd name="connsiteY182" fmla="*/ 344994 h 3370881"/>
                          <a:gd name="connsiteX183" fmla="*/ 2465294 w 2657256"/>
                          <a:gd name="connsiteY183" fmla="*/ 399081 h 3370881"/>
                          <a:gd name="connsiteX184" fmla="*/ 2442882 w 2657256"/>
                          <a:gd name="connsiteY184" fmla="*/ 403564 h 3370881"/>
                          <a:gd name="connsiteX185" fmla="*/ 2398059 w 2657256"/>
                          <a:gd name="connsiteY185" fmla="*/ 417011 h 3370881"/>
                          <a:gd name="connsiteX186" fmla="*/ 2375647 w 2657256"/>
                          <a:gd name="connsiteY186" fmla="*/ 425976 h 3370881"/>
                          <a:gd name="connsiteX187" fmla="*/ 2357718 w 2657256"/>
                          <a:gd name="connsiteY187" fmla="*/ 430458 h 3370881"/>
                          <a:gd name="connsiteX188" fmla="*/ 2344270 w 2657256"/>
                          <a:gd name="connsiteY188" fmla="*/ 461834 h 3370881"/>
                          <a:gd name="connsiteX189" fmla="*/ 2353235 w 2657256"/>
                          <a:gd name="connsiteY189" fmla="*/ 502176 h 3370881"/>
                          <a:gd name="connsiteX190" fmla="*/ 2362200 w 2657256"/>
                          <a:gd name="connsiteY190" fmla="*/ 515623 h 3370881"/>
                          <a:gd name="connsiteX191" fmla="*/ 2344270 w 2657256"/>
                          <a:gd name="connsiteY191" fmla="*/ 587340 h 3370881"/>
                          <a:gd name="connsiteX192" fmla="*/ 2321859 w 2657256"/>
                          <a:gd name="connsiteY192" fmla="*/ 614234 h 3370881"/>
                          <a:gd name="connsiteX193" fmla="*/ 2308412 w 2657256"/>
                          <a:gd name="connsiteY193" fmla="*/ 636646 h 3370881"/>
                          <a:gd name="connsiteX194" fmla="*/ 2281518 w 2657256"/>
                          <a:gd name="connsiteY194" fmla="*/ 641129 h 3370881"/>
                          <a:gd name="connsiteX195" fmla="*/ 2259106 w 2657256"/>
                          <a:gd name="connsiteY195" fmla="*/ 636646 h 3370881"/>
                          <a:gd name="connsiteX196" fmla="*/ 2277035 w 2657256"/>
                          <a:gd name="connsiteY196" fmla="*/ 578376 h 3370881"/>
                          <a:gd name="connsiteX197" fmla="*/ 2290482 w 2657256"/>
                          <a:gd name="connsiteY197" fmla="*/ 542517 h 3370881"/>
                          <a:gd name="connsiteX198" fmla="*/ 2286000 w 2657256"/>
                          <a:gd name="connsiteY198" fmla="*/ 506658 h 3370881"/>
                          <a:gd name="connsiteX199" fmla="*/ 2245659 w 2657256"/>
                          <a:gd name="connsiteY199" fmla="*/ 448387 h 3370881"/>
                          <a:gd name="connsiteX200" fmla="*/ 2200835 w 2657256"/>
                          <a:gd name="connsiteY200" fmla="*/ 430458 h 3370881"/>
                          <a:gd name="connsiteX201" fmla="*/ 2169459 w 2657256"/>
                          <a:gd name="connsiteY201" fmla="*/ 425976 h 3370881"/>
                          <a:gd name="connsiteX202" fmla="*/ 2102223 w 2657256"/>
                          <a:gd name="connsiteY202" fmla="*/ 430458 h 3370881"/>
                          <a:gd name="connsiteX203" fmla="*/ 2084294 w 2657256"/>
                          <a:gd name="connsiteY203" fmla="*/ 439423 h 3370881"/>
                          <a:gd name="connsiteX204" fmla="*/ 2070847 w 2657256"/>
                          <a:gd name="connsiteY204" fmla="*/ 443905 h 3370881"/>
                          <a:gd name="connsiteX205" fmla="*/ 2061882 w 2657256"/>
                          <a:gd name="connsiteY205" fmla="*/ 461834 h 3370881"/>
                          <a:gd name="connsiteX206" fmla="*/ 2034988 w 2657256"/>
                          <a:gd name="connsiteY206" fmla="*/ 475281 h 3370881"/>
                          <a:gd name="connsiteX207" fmla="*/ 1783976 w 2657256"/>
                          <a:gd name="connsiteY207" fmla="*/ 479764 h 3370881"/>
                          <a:gd name="connsiteX208" fmla="*/ 1766047 w 2657256"/>
                          <a:gd name="connsiteY208" fmla="*/ 488729 h 3370881"/>
                          <a:gd name="connsiteX209" fmla="*/ 1703294 w 2657256"/>
                          <a:gd name="connsiteY209" fmla="*/ 506658 h 3370881"/>
                          <a:gd name="connsiteX210" fmla="*/ 1689847 w 2657256"/>
                          <a:gd name="connsiteY210" fmla="*/ 511140 h 3370881"/>
                          <a:gd name="connsiteX211" fmla="*/ 1676400 w 2657256"/>
                          <a:gd name="connsiteY211" fmla="*/ 520105 h 3370881"/>
                          <a:gd name="connsiteX212" fmla="*/ 1649506 w 2657256"/>
                          <a:gd name="connsiteY212" fmla="*/ 529070 h 3370881"/>
                          <a:gd name="connsiteX213" fmla="*/ 1636059 w 2657256"/>
                          <a:gd name="connsiteY213" fmla="*/ 538034 h 3370881"/>
                          <a:gd name="connsiteX214" fmla="*/ 1622612 w 2657256"/>
                          <a:gd name="connsiteY214" fmla="*/ 551481 h 3370881"/>
                          <a:gd name="connsiteX215" fmla="*/ 1609165 w 2657256"/>
                          <a:gd name="connsiteY215" fmla="*/ 555964 h 3370881"/>
                          <a:gd name="connsiteX216" fmla="*/ 1577788 w 2657256"/>
                          <a:gd name="connsiteY216" fmla="*/ 587340 h 3370881"/>
                          <a:gd name="connsiteX217" fmla="*/ 1568823 w 2657256"/>
                          <a:gd name="connsiteY217" fmla="*/ 600787 h 3370881"/>
                          <a:gd name="connsiteX218" fmla="*/ 1555376 w 2657256"/>
                          <a:gd name="connsiteY218" fmla="*/ 614234 h 3370881"/>
                          <a:gd name="connsiteX219" fmla="*/ 1524000 w 2657256"/>
                          <a:gd name="connsiteY219" fmla="*/ 654576 h 3370881"/>
                          <a:gd name="connsiteX220" fmla="*/ 1519518 w 2657256"/>
                          <a:gd name="connsiteY220" fmla="*/ 668023 h 3370881"/>
                          <a:gd name="connsiteX221" fmla="*/ 1528482 w 2657256"/>
                          <a:gd name="connsiteY221" fmla="*/ 708364 h 3370881"/>
                          <a:gd name="connsiteX222" fmla="*/ 1537447 w 2657256"/>
                          <a:gd name="connsiteY222" fmla="*/ 721811 h 3370881"/>
                          <a:gd name="connsiteX223" fmla="*/ 1568823 w 2657256"/>
                          <a:gd name="connsiteY223" fmla="*/ 712846 h 3370881"/>
                          <a:gd name="connsiteX224" fmla="*/ 1600200 w 2657256"/>
                          <a:gd name="connsiteY224" fmla="*/ 712846 h 3370881"/>
                          <a:gd name="connsiteX225" fmla="*/ 1631576 w 2657256"/>
                          <a:gd name="connsiteY225" fmla="*/ 690434 h 3370881"/>
                          <a:gd name="connsiteX226" fmla="*/ 1645023 w 2657256"/>
                          <a:gd name="connsiteY226" fmla="*/ 676987 h 3370881"/>
                          <a:gd name="connsiteX227" fmla="*/ 1685365 w 2657256"/>
                          <a:gd name="connsiteY227" fmla="*/ 645611 h 3370881"/>
                          <a:gd name="connsiteX228" fmla="*/ 1716741 w 2657256"/>
                          <a:gd name="connsiteY228" fmla="*/ 614234 h 3370881"/>
                          <a:gd name="connsiteX229" fmla="*/ 1748118 w 2657256"/>
                          <a:gd name="connsiteY229" fmla="*/ 596305 h 3370881"/>
                          <a:gd name="connsiteX230" fmla="*/ 1761565 w 2657256"/>
                          <a:gd name="connsiteY230" fmla="*/ 591823 h 3370881"/>
                          <a:gd name="connsiteX231" fmla="*/ 1779494 w 2657256"/>
                          <a:gd name="connsiteY231" fmla="*/ 582858 h 3370881"/>
                          <a:gd name="connsiteX232" fmla="*/ 1815353 w 2657256"/>
                          <a:gd name="connsiteY232" fmla="*/ 573893 h 3370881"/>
                          <a:gd name="connsiteX233" fmla="*/ 2030506 w 2657256"/>
                          <a:gd name="connsiteY233" fmla="*/ 578376 h 3370881"/>
                          <a:gd name="connsiteX234" fmla="*/ 2017059 w 2657256"/>
                          <a:gd name="connsiteY234" fmla="*/ 600787 h 3370881"/>
                          <a:gd name="connsiteX235" fmla="*/ 1981200 w 2657256"/>
                          <a:gd name="connsiteY235" fmla="*/ 636646 h 3370881"/>
                          <a:gd name="connsiteX236" fmla="*/ 1967753 w 2657256"/>
                          <a:gd name="connsiteY236" fmla="*/ 650093 h 3370881"/>
                          <a:gd name="connsiteX237" fmla="*/ 1936376 w 2657256"/>
                          <a:gd name="connsiteY237" fmla="*/ 690434 h 3370881"/>
                          <a:gd name="connsiteX238" fmla="*/ 1905000 w 2657256"/>
                          <a:gd name="connsiteY238" fmla="*/ 717329 h 3370881"/>
                          <a:gd name="connsiteX239" fmla="*/ 1860176 w 2657256"/>
                          <a:gd name="connsiteY239" fmla="*/ 735258 h 3370881"/>
                          <a:gd name="connsiteX240" fmla="*/ 1788459 w 2657256"/>
                          <a:gd name="connsiteY240" fmla="*/ 744223 h 3370881"/>
                          <a:gd name="connsiteX241" fmla="*/ 1846729 w 2657256"/>
                          <a:gd name="connsiteY241" fmla="*/ 802493 h 3370881"/>
                          <a:gd name="connsiteX242" fmla="*/ 1913965 w 2657256"/>
                          <a:gd name="connsiteY242" fmla="*/ 829387 h 3370881"/>
                          <a:gd name="connsiteX243" fmla="*/ 1922929 w 2657256"/>
                          <a:gd name="connsiteY243" fmla="*/ 842834 h 3370881"/>
                          <a:gd name="connsiteX244" fmla="*/ 1967753 w 2657256"/>
                          <a:gd name="connsiteY244" fmla="*/ 883176 h 3370881"/>
                          <a:gd name="connsiteX245" fmla="*/ 1981200 w 2657256"/>
                          <a:gd name="connsiteY245" fmla="*/ 896623 h 3370881"/>
                          <a:gd name="connsiteX246" fmla="*/ 1994647 w 2657256"/>
                          <a:gd name="connsiteY246" fmla="*/ 905587 h 3370881"/>
                          <a:gd name="connsiteX247" fmla="*/ 2021541 w 2657256"/>
                          <a:gd name="connsiteY247" fmla="*/ 927999 h 3370881"/>
                          <a:gd name="connsiteX248" fmla="*/ 2030506 w 2657256"/>
                          <a:gd name="connsiteY248" fmla="*/ 941446 h 3370881"/>
                          <a:gd name="connsiteX249" fmla="*/ 2057400 w 2657256"/>
                          <a:gd name="connsiteY249" fmla="*/ 968340 h 3370881"/>
                          <a:gd name="connsiteX250" fmla="*/ 2088776 w 2657256"/>
                          <a:gd name="connsiteY250" fmla="*/ 1013164 h 3370881"/>
                          <a:gd name="connsiteX251" fmla="*/ 2115670 w 2657256"/>
                          <a:gd name="connsiteY251" fmla="*/ 1057987 h 3370881"/>
                          <a:gd name="connsiteX252" fmla="*/ 2120153 w 2657256"/>
                          <a:gd name="connsiteY252" fmla="*/ 1089364 h 3370881"/>
                          <a:gd name="connsiteX253" fmla="*/ 2138082 w 2657256"/>
                          <a:gd name="connsiteY253" fmla="*/ 1143152 h 3370881"/>
                          <a:gd name="connsiteX254" fmla="*/ 2147047 w 2657256"/>
                          <a:gd name="connsiteY254" fmla="*/ 1196940 h 3370881"/>
                          <a:gd name="connsiteX255" fmla="*/ 2151529 w 2657256"/>
                          <a:gd name="connsiteY255" fmla="*/ 1210387 h 3370881"/>
                          <a:gd name="connsiteX256" fmla="*/ 2156012 w 2657256"/>
                          <a:gd name="connsiteY256" fmla="*/ 1228317 h 3370881"/>
                          <a:gd name="connsiteX257" fmla="*/ 2173941 w 2657256"/>
                          <a:gd name="connsiteY257" fmla="*/ 1295552 h 3370881"/>
                          <a:gd name="connsiteX258" fmla="*/ 2182906 w 2657256"/>
                          <a:gd name="connsiteY258" fmla="*/ 1313481 h 3370881"/>
                          <a:gd name="connsiteX259" fmla="*/ 2187388 w 2657256"/>
                          <a:gd name="connsiteY259" fmla="*/ 1331411 h 3370881"/>
                          <a:gd name="connsiteX260" fmla="*/ 2214282 w 2657256"/>
                          <a:gd name="connsiteY260" fmla="*/ 1385199 h 3370881"/>
                          <a:gd name="connsiteX261" fmla="*/ 2218765 w 2657256"/>
                          <a:gd name="connsiteY261" fmla="*/ 1403129 h 3370881"/>
                          <a:gd name="connsiteX262" fmla="*/ 2223247 w 2657256"/>
                          <a:gd name="connsiteY262" fmla="*/ 1430023 h 3370881"/>
                          <a:gd name="connsiteX263" fmla="*/ 2236694 w 2657256"/>
                          <a:gd name="connsiteY263" fmla="*/ 1456917 h 3370881"/>
                          <a:gd name="connsiteX264" fmla="*/ 2241176 w 2657256"/>
                          <a:gd name="connsiteY264" fmla="*/ 1577940 h 3370881"/>
                          <a:gd name="connsiteX265" fmla="*/ 2245659 w 2657256"/>
                          <a:gd name="connsiteY265" fmla="*/ 1595870 h 3370881"/>
                          <a:gd name="connsiteX266" fmla="*/ 2236694 w 2657256"/>
                          <a:gd name="connsiteY266" fmla="*/ 1694481 h 3370881"/>
                          <a:gd name="connsiteX267" fmla="*/ 2227729 w 2657256"/>
                          <a:gd name="connsiteY267" fmla="*/ 1716893 h 3370881"/>
                          <a:gd name="connsiteX268" fmla="*/ 2223247 w 2657256"/>
                          <a:gd name="connsiteY268" fmla="*/ 1730340 h 3370881"/>
                          <a:gd name="connsiteX269" fmla="*/ 2200835 w 2657256"/>
                          <a:gd name="connsiteY269" fmla="*/ 1788611 h 3370881"/>
                          <a:gd name="connsiteX270" fmla="*/ 2191870 w 2657256"/>
                          <a:gd name="connsiteY270" fmla="*/ 1811023 h 3370881"/>
                          <a:gd name="connsiteX271" fmla="*/ 2187388 w 2657256"/>
                          <a:gd name="connsiteY271" fmla="*/ 1824470 h 3370881"/>
                          <a:gd name="connsiteX272" fmla="*/ 2169459 w 2657256"/>
                          <a:gd name="connsiteY272" fmla="*/ 1869293 h 3370881"/>
                          <a:gd name="connsiteX273" fmla="*/ 2164976 w 2657256"/>
                          <a:gd name="connsiteY273" fmla="*/ 1882740 h 3370881"/>
                          <a:gd name="connsiteX274" fmla="*/ 2156012 w 2657256"/>
                          <a:gd name="connsiteY274" fmla="*/ 1927564 h 3370881"/>
                          <a:gd name="connsiteX275" fmla="*/ 2173941 w 2657256"/>
                          <a:gd name="connsiteY275" fmla="*/ 1945493 h 3370881"/>
                          <a:gd name="connsiteX276" fmla="*/ 2196353 w 2657256"/>
                          <a:gd name="connsiteY276" fmla="*/ 1958940 h 3370881"/>
                          <a:gd name="connsiteX277" fmla="*/ 2241176 w 2657256"/>
                          <a:gd name="connsiteY277" fmla="*/ 2012729 h 3370881"/>
                          <a:gd name="connsiteX278" fmla="*/ 2263588 w 2657256"/>
                          <a:gd name="connsiteY278" fmla="*/ 2057552 h 3370881"/>
                          <a:gd name="connsiteX279" fmla="*/ 2286000 w 2657256"/>
                          <a:gd name="connsiteY279" fmla="*/ 2084446 h 3370881"/>
                          <a:gd name="connsiteX280" fmla="*/ 2299447 w 2657256"/>
                          <a:gd name="connsiteY280" fmla="*/ 2124787 h 3370881"/>
                          <a:gd name="connsiteX281" fmla="*/ 2321859 w 2657256"/>
                          <a:gd name="connsiteY281" fmla="*/ 2151681 h 3370881"/>
                          <a:gd name="connsiteX282" fmla="*/ 2344270 w 2657256"/>
                          <a:gd name="connsiteY282" fmla="*/ 2205470 h 3370881"/>
                          <a:gd name="connsiteX283" fmla="*/ 2348753 w 2657256"/>
                          <a:gd name="connsiteY283" fmla="*/ 2223399 h 3370881"/>
                          <a:gd name="connsiteX284" fmla="*/ 2366682 w 2657256"/>
                          <a:gd name="connsiteY284" fmla="*/ 2263740 h 3370881"/>
                          <a:gd name="connsiteX285" fmla="*/ 2375647 w 2657256"/>
                          <a:gd name="connsiteY285" fmla="*/ 2286152 h 3370881"/>
                          <a:gd name="connsiteX286" fmla="*/ 2380129 w 2657256"/>
                          <a:gd name="connsiteY286" fmla="*/ 2308564 h 3370881"/>
                          <a:gd name="connsiteX287" fmla="*/ 2389094 w 2657256"/>
                          <a:gd name="connsiteY287" fmla="*/ 2335458 h 3370881"/>
                          <a:gd name="connsiteX288" fmla="*/ 2393576 w 2657256"/>
                          <a:gd name="connsiteY288" fmla="*/ 2380281 h 3370881"/>
                          <a:gd name="connsiteX289" fmla="*/ 2398059 w 2657256"/>
                          <a:gd name="connsiteY289" fmla="*/ 2393729 h 3370881"/>
                          <a:gd name="connsiteX290" fmla="*/ 2402541 w 2657256"/>
                          <a:gd name="connsiteY290" fmla="*/ 2447517 h 3370881"/>
                          <a:gd name="connsiteX291" fmla="*/ 2407023 w 2657256"/>
                          <a:gd name="connsiteY291" fmla="*/ 2564058 h 3370881"/>
                          <a:gd name="connsiteX292" fmla="*/ 2389094 w 2657256"/>
                          <a:gd name="connsiteY292" fmla="*/ 2837481 h 3370881"/>
                          <a:gd name="connsiteX293" fmla="*/ 2380129 w 2657256"/>
                          <a:gd name="connsiteY293" fmla="*/ 2859893 h 3370881"/>
                          <a:gd name="connsiteX294" fmla="*/ 2357718 w 2657256"/>
                          <a:gd name="connsiteY294" fmla="*/ 2913681 h 3370881"/>
                          <a:gd name="connsiteX295" fmla="*/ 2348753 w 2657256"/>
                          <a:gd name="connsiteY295" fmla="*/ 2936093 h 3370881"/>
                          <a:gd name="connsiteX296" fmla="*/ 2339788 w 2657256"/>
                          <a:gd name="connsiteY296" fmla="*/ 2971952 h 3370881"/>
                          <a:gd name="connsiteX297" fmla="*/ 2326341 w 2657256"/>
                          <a:gd name="connsiteY297" fmla="*/ 2994364 h 3370881"/>
                          <a:gd name="connsiteX298" fmla="*/ 2317376 w 2657256"/>
                          <a:gd name="connsiteY298" fmla="*/ 3025740 h 3370881"/>
                          <a:gd name="connsiteX299" fmla="*/ 2303929 w 2657256"/>
                          <a:gd name="connsiteY299" fmla="*/ 3048152 h 3370881"/>
                          <a:gd name="connsiteX300" fmla="*/ 2290482 w 2657256"/>
                          <a:gd name="connsiteY300" fmla="*/ 3079529 h 3370881"/>
                          <a:gd name="connsiteX301" fmla="*/ 2272553 w 2657256"/>
                          <a:gd name="connsiteY301" fmla="*/ 3084011 h 3370881"/>
                          <a:gd name="connsiteX302" fmla="*/ 2259106 w 2657256"/>
                          <a:gd name="connsiteY302" fmla="*/ 3088493 h 3370881"/>
                          <a:gd name="connsiteX303" fmla="*/ 2241176 w 2657256"/>
                          <a:gd name="connsiteY303" fmla="*/ 3092976 h 3370881"/>
                          <a:gd name="connsiteX304" fmla="*/ 2209800 w 2657256"/>
                          <a:gd name="connsiteY304" fmla="*/ 3101940 h 3370881"/>
                          <a:gd name="connsiteX305" fmla="*/ 2205318 w 2657256"/>
                          <a:gd name="connsiteY305" fmla="*/ 3039187 h 3370881"/>
                          <a:gd name="connsiteX306" fmla="*/ 2218765 w 2657256"/>
                          <a:gd name="connsiteY306" fmla="*/ 3021258 h 3370881"/>
                          <a:gd name="connsiteX307" fmla="*/ 2245659 w 2657256"/>
                          <a:gd name="connsiteY307" fmla="*/ 2971952 h 3370881"/>
                          <a:gd name="connsiteX308" fmla="*/ 2268070 w 2657256"/>
                          <a:gd name="connsiteY308" fmla="*/ 2945058 h 3370881"/>
                          <a:gd name="connsiteX309" fmla="*/ 2268070 w 2657256"/>
                          <a:gd name="connsiteY309" fmla="*/ 2568540 h 3370881"/>
                          <a:gd name="connsiteX310" fmla="*/ 2259106 w 2657256"/>
                          <a:gd name="connsiteY310" fmla="*/ 2532681 h 3370881"/>
                          <a:gd name="connsiteX311" fmla="*/ 2250141 w 2657256"/>
                          <a:gd name="connsiteY311" fmla="*/ 2492340 h 3370881"/>
                          <a:gd name="connsiteX312" fmla="*/ 2245659 w 2657256"/>
                          <a:gd name="connsiteY312" fmla="*/ 2474411 h 3370881"/>
                          <a:gd name="connsiteX313" fmla="*/ 2245659 w 2657256"/>
                          <a:gd name="connsiteY313" fmla="*/ 2389247 h 3370881"/>
                          <a:gd name="connsiteX314" fmla="*/ 2173941 w 2657256"/>
                          <a:gd name="connsiteY314" fmla="*/ 2241328 h 3370881"/>
                          <a:gd name="connsiteX315" fmla="*/ 2070846 w 2657256"/>
                          <a:gd name="connsiteY315" fmla="*/ 2057553 h 3370881"/>
                          <a:gd name="connsiteX316" fmla="*/ 2057400 w 2657256"/>
                          <a:gd name="connsiteY316" fmla="*/ 2151681 h 3370881"/>
                          <a:gd name="connsiteX317" fmla="*/ 2048435 w 2657256"/>
                          <a:gd name="connsiteY317" fmla="*/ 2106858 h 3370881"/>
                          <a:gd name="connsiteX318" fmla="*/ 2034988 w 2657256"/>
                          <a:gd name="connsiteY318" fmla="*/ 2003764 h 3370881"/>
                          <a:gd name="connsiteX319" fmla="*/ 2026023 w 2657256"/>
                          <a:gd name="connsiteY319" fmla="*/ 2026176 h 3370881"/>
                          <a:gd name="connsiteX320" fmla="*/ 2021541 w 2657256"/>
                          <a:gd name="connsiteY320" fmla="*/ 2039623 h 3370881"/>
                          <a:gd name="connsiteX321" fmla="*/ 1999129 w 2657256"/>
                          <a:gd name="connsiteY321" fmla="*/ 2053070 h 3370881"/>
                          <a:gd name="connsiteX322" fmla="*/ 1990165 w 2657256"/>
                          <a:gd name="connsiteY322" fmla="*/ 2070999 h 3370881"/>
                          <a:gd name="connsiteX323" fmla="*/ 1967753 w 2657256"/>
                          <a:gd name="connsiteY323" fmla="*/ 2106858 h 3370881"/>
                          <a:gd name="connsiteX324" fmla="*/ 1981200 w 2657256"/>
                          <a:gd name="connsiteY324" fmla="*/ 2223399 h 3370881"/>
                          <a:gd name="connsiteX325" fmla="*/ 1994647 w 2657256"/>
                          <a:gd name="connsiteY325" fmla="*/ 2254776 h 3370881"/>
                          <a:gd name="connsiteX326" fmla="*/ 2003612 w 2657256"/>
                          <a:gd name="connsiteY326" fmla="*/ 2272705 h 3370881"/>
                          <a:gd name="connsiteX327" fmla="*/ 2026023 w 2657256"/>
                          <a:gd name="connsiteY327" fmla="*/ 2304081 h 3370881"/>
                          <a:gd name="connsiteX328" fmla="*/ 2043953 w 2657256"/>
                          <a:gd name="connsiteY328" fmla="*/ 2348905 h 3370881"/>
                          <a:gd name="connsiteX329" fmla="*/ 2061882 w 2657256"/>
                          <a:gd name="connsiteY329" fmla="*/ 2371317 h 3370881"/>
                          <a:gd name="connsiteX330" fmla="*/ 2088776 w 2657256"/>
                          <a:gd name="connsiteY330" fmla="*/ 2434070 h 3370881"/>
                          <a:gd name="connsiteX331" fmla="*/ 2102223 w 2657256"/>
                          <a:gd name="connsiteY331" fmla="*/ 2465446 h 3370881"/>
                          <a:gd name="connsiteX332" fmla="*/ 2106706 w 2657256"/>
                          <a:gd name="connsiteY332" fmla="*/ 2496823 h 3370881"/>
                          <a:gd name="connsiteX333" fmla="*/ 2124635 w 2657256"/>
                          <a:gd name="connsiteY333" fmla="*/ 2559576 h 3370881"/>
                          <a:gd name="connsiteX334" fmla="*/ 2138082 w 2657256"/>
                          <a:gd name="connsiteY334" fmla="*/ 2649223 h 3370881"/>
                          <a:gd name="connsiteX335" fmla="*/ 2147047 w 2657256"/>
                          <a:gd name="connsiteY335" fmla="*/ 2685081 h 3370881"/>
                          <a:gd name="connsiteX336" fmla="*/ 2151529 w 2657256"/>
                          <a:gd name="connsiteY336" fmla="*/ 2716458 h 3370881"/>
                          <a:gd name="connsiteX337" fmla="*/ 2160494 w 2657256"/>
                          <a:gd name="connsiteY337" fmla="*/ 2770246 h 3370881"/>
                          <a:gd name="connsiteX338" fmla="*/ 2156012 w 2657256"/>
                          <a:gd name="connsiteY338" fmla="*/ 2962987 h 3370881"/>
                          <a:gd name="connsiteX339" fmla="*/ 2138082 w 2657256"/>
                          <a:gd name="connsiteY339" fmla="*/ 3043670 h 3370881"/>
                          <a:gd name="connsiteX340" fmla="*/ 2133600 w 2657256"/>
                          <a:gd name="connsiteY340" fmla="*/ 3061599 h 3370881"/>
                          <a:gd name="connsiteX341" fmla="*/ 2120153 w 2657256"/>
                          <a:gd name="connsiteY341" fmla="*/ 3079529 h 3370881"/>
                          <a:gd name="connsiteX342" fmla="*/ 2111188 w 2657256"/>
                          <a:gd name="connsiteY342" fmla="*/ 3106423 h 3370881"/>
                          <a:gd name="connsiteX343" fmla="*/ 2088776 w 2657256"/>
                          <a:gd name="connsiteY343" fmla="*/ 3137799 h 3370881"/>
                          <a:gd name="connsiteX344" fmla="*/ 2075329 w 2657256"/>
                          <a:gd name="connsiteY344" fmla="*/ 3164693 h 3370881"/>
                          <a:gd name="connsiteX345" fmla="*/ 2061882 w 2657256"/>
                          <a:gd name="connsiteY345" fmla="*/ 3169176 h 3370881"/>
                          <a:gd name="connsiteX346" fmla="*/ 2021541 w 2657256"/>
                          <a:gd name="connsiteY346" fmla="*/ 3164693 h 3370881"/>
                          <a:gd name="connsiteX347" fmla="*/ 2012576 w 2657256"/>
                          <a:gd name="connsiteY347" fmla="*/ 3119870 h 3370881"/>
                          <a:gd name="connsiteX348" fmla="*/ 2048435 w 2657256"/>
                          <a:gd name="connsiteY348" fmla="*/ 3021258 h 3370881"/>
                          <a:gd name="connsiteX349" fmla="*/ 2048435 w 2657256"/>
                          <a:gd name="connsiteY349" fmla="*/ 3021258 h 3370881"/>
                          <a:gd name="connsiteX350" fmla="*/ 2061882 w 2657256"/>
                          <a:gd name="connsiteY350" fmla="*/ 2967470 h 3370881"/>
                          <a:gd name="connsiteX351" fmla="*/ 2070847 w 2657256"/>
                          <a:gd name="connsiteY351" fmla="*/ 2882305 h 3370881"/>
                          <a:gd name="connsiteX352" fmla="*/ 2066365 w 2657256"/>
                          <a:gd name="connsiteY352" fmla="*/ 2725423 h 3370881"/>
                          <a:gd name="connsiteX353" fmla="*/ 2043953 w 2657256"/>
                          <a:gd name="connsiteY353" fmla="*/ 2649223 h 3370881"/>
                          <a:gd name="connsiteX354" fmla="*/ 2030506 w 2657256"/>
                          <a:gd name="connsiteY354" fmla="*/ 2622329 h 3370881"/>
                          <a:gd name="connsiteX355" fmla="*/ 2017059 w 2657256"/>
                          <a:gd name="connsiteY355" fmla="*/ 2581987 h 3370881"/>
                          <a:gd name="connsiteX356" fmla="*/ 1981200 w 2657256"/>
                          <a:gd name="connsiteY356" fmla="*/ 2514752 h 3370881"/>
                          <a:gd name="connsiteX357" fmla="*/ 1972235 w 2657256"/>
                          <a:gd name="connsiteY357" fmla="*/ 2501305 h 3370881"/>
                          <a:gd name="connsiteX358" fmla="*/ 1958788 w 2657256"/>
                          <a:gd name="connsiteY358" fmla="*/ 2478893 h 3370881"/>
                          <a:gd name="connsiteX359" fmla="*/ 1905000 w 2657256"/>
                          <a:gd name="connsiteY359" fmla="*/ 2398211 h 3370881"/>
                          <a:gd name="connsiteX360" fmla="*/ 1882588 w 2657256"/>
                          <a:gd name="connsiteY360" fmla="*/ 2357870 h 3370881"/>
                          <a:gd name="connsiteX361" fmla="*/ 1869141 w 2657256"/>
                          <a:gd name="connsiteY361" fmla="*/ 2339940 h 3370881"/>
                          <a:gd name="connsiteX362" fmla="*/ 1806388 w 2657256"/>
                          <a:gd name="connsiteY362" fmla="*/ 2313046 h 3370881"/>
                          <a:gd name="connsiteX363" fmla="*/ 1779494 w 2657256"/>
                          <a:gd name="connsiteY363" fmla="*/ 2304081 h 3370881"/>
                          <a:gd name="connsiteX364" fmla="*/ 1752600 w 2657256"/>
                          <a:gd name="connsiteY364" fmla="*/ 2299599 h 3370881"/>
                          <a:gd name="connsiteX365" fmla="*/ 1680882 w 2657256"/>
                          <a:gd name="connsiteY365" fmla="*/ 2277187 h 3370881"/>
                          <a:gd name="connsiteX366" fmla="*/ 1662953 w 2657256"/>
                          <a:gd name="connsiteY366" fmla="*/ 2272705 h 3370881"/>
                          <a:gd name="connsiteX367" fmla="*/ 1640541 w 2657256"/>
                          <a:gd name="connsiteY367" fmla="*/ 2259258 h 3370881"/>
                          <a:gd name="connsiteX368" fmla="*/ 1604682 w 2657256"/>
                          <a:gd name="connsiteY368" fmla="*/ 2272705 h 3370881"/>
                          <a:gd name="connsiteX369" fmla="*/ 1537447 w 2657256"/>
                          <a:gd name="connsiteY369" fmla="*/ 2304081 h 3370881"/>
                          <a:gd name="connsiteX370" fmla="*/ 1546113 w 2657256"/>
                          <a:gd name="connsiteY370" fmla="*/ 2313644 h 3370881"/>
                          <a:gd name="connsiteX371" fmla="*/ 1488141 w 2657256"/>
                          <a:gd name="connsiteY371" fmla="*/ 2313046 h 3370881"/>
                          <a:gd name="connsiteX372" fmla="*/ 1478878 w 2657256"/>
                          <a:gd name="connsiteY372" fmla="*/ 2342331 h 3370881"/>
                          <a:gd name="connsiteX373" fmla="*/ 1402678 w 2657256"/>
                          <a:gd name="connsiteY373" fmla="*/ 2339641 h 3370881"/>
                          <a:gd name="connsiteX374" fmla="*/ 1322892 w 2657256"/>
                          <a:gd name="connsiteY374" fmla="*/ 2336952 h 3370881"/>
                          <a:gd name="connsiteX375" fmla="*/ 1199384 w 2657256"/>
                          <a:gd name="connsiteY375" fmla="*/ 2307041 h 3370881"/>
                          <a:gd name="connsiteX376" fmla="*/ 1066800 w 2657256"/>
                          <a:gd name="connsiteY376" fmla="*/ 2272705 h 3370881"/>
                          <a:gd name="connsiteX377" fmla="*/ 1030941 w 2657256"/>
                          <a:gd name="connsiteY377" fmla="*/ 2263740 h 3370881"/>
                          <a:gd name="connsiteX378" fmla="*/ 986118 w 2657256"/>
                          <a:gd name="connsiteY378" fmla="*/ 2241329 h 3370881"/>
                          <a:gd name="connsiteX379" fmla="*/ 968188 w 2657256"/>
                          <a:gd name="connsiteY379" fmla="*/ 2232364 h 3370881"/>
                          <a:gd name="connsiteX380" fmla="*/ 936812 w 2657256"/>
                          <a:gd name="connsiteY380" fmla="*/ 2214434 h 3370881"/>
                          <a:gd name="connsiteX381" fmla="*/ 905435 w 2657256"/>
                          <a:gd name="connsiteY381" fmla="*/ 2196505 h 3370881"/>
                          <a:gd name="connsiteX382" fmla="*/ 869576 w 2657256"/>
                          <a:gd name="connsiteY382" fmla="*/ 2209952 h 3370881"/>
                          <a:gd name="connsiteX383" fmla="*/ 856129 w 2657256"/>
                          <a:gd name="connsiteY383" fmla="*/ 2227881 h 3370881"/>
                          <a:gd name="connsiteX384" fmla="*/ 815788 w 2657256"/>
                          <a:gd name="connsiteY384" fmla="*/ 2268223 h 3370881"/>
                          <a:gd name="connsiteX385" fmla="*/ 788894 w 2657256"/>
                          <a:gd name="connsiteY385" fmla="*/ 2290634 h 3370881"/>
                          <a:gd name="connsiteX386" fmla="*/ 762000 w 2657256"/>
                          <a:gd name="connsiteY386" fmla="*/ 2313046 h 3370881"/>
                          <a:gd name="connsiteX387" fmla="*/ 753035 w 2657256"/>
                          <a:gd name="connsiteY387" fmla="*/ 2326493 h 3370881"/>
                          <a:gd name="connsiteX388" fmla="*/ 735106 w 2657256"/>
                          <a:gd name="connsiteY388" fmla="*/ 2339940 h 3370881"/>
                          <a:gd name="connsiteX389" fmla="*/ 712694 w 2657256"/>
                          <a:gd name="connsiteY389" fmla="*/ 2362352 h 3370881"/>
                          <a:gd name="connsiteX390" fmla="*/ 694765 w 2657256"/>
                          <a:gd name="connsiteY390" fmla="*/ 2375799 h 3370881"/>
                          <a:gd name="connsiteX391" fmla="*/ 681318 w 2657256"/>
                          <a:gd name="connsiteY391" fmla="*/ 2393729 h 3370881"/>
                          <a:gd name="connsiteX392" fmla="*/ 667870 w 2657256"/>
                          <a:gd name="connsiteY392" fmla="*/ 2402693 h 3370881"/>
                          <a:gd name="connsiteX393" fmla="*/ 623047 w 2657256"/>
                          <a:gd name="connsiteY393" fmla="*/ 2443034 h 3370881"/>
                          <a:gd name="connsiteX394" fmla="*/ 600635 w 2657256"/>
                          <a:gd name="connsiteY394" fmla="*/ 2474411 h 3370881"/>
                          <a:gd name="connsiteX395" fmla="*/ 587188 w 2657256"/>
                          <a:gd name="connsiteY395" fmla="*/ 2514752 h 3370881"/>
                          <a:gd name="connsiteX396" fmla="*/ 582706 w 2657256"/>
                          <a:gd name="connsiteY396" fmla="*/ 2546129 h 3370881"/>
                          <a:gd name="connsiteX397" fmla="*/ 596153 w 2657256"/>
                          <a:gd name="connsiteY397" fmla="*/ 2635776 h 3370881"/>
                          <a:gd name="connsiteX398" fmla="*/ 600635 w 2657256"/>
                          <a:gd name="connsiteY398" fmla="*/ 2653705 h 3370881"/>
                          <a:gd name="connsiteX399" fmla="*/ 609600 w 2657256"/>
                          <a:gd name="connsiteY399" fmla="*/ 2671634 h 3370881"/>
                          <a:gd name="connsiteX400" fmla="*/ 614082 w 2657256"/>
                          <a:gd name="connsiteY400" fmla="*/ 2689564 h 3370881"/>
                          <a:gd name="connsiteX401" fmla="*/ 623047 w 2657256"/>
                          <a:gd name="connsiteY401" fmla="*/ 2711976 h 3370881"/>
                          <a:gd name="connsiteX402" fmla="*/ 627529 w 2657256"/>
                          <a:gd name="connsiteY402" fmla="*/ 2734387 h 3370881"/>
                          <a:gd name="connsiteX403" fmla="*/ 640976 w 2657256"/>
                          <a:gd name="connsiteY403" fmla="*/ 2765764 h 3370881"/>
                          <a:gd name="connsiteX404" fmla="*/ 645459 w 2657256"/>
                          <a:gd name="connsiteY404" fmla="*/ 2779211 h 3370881"/>
                          <a:gd name="connsiteX405" fmla="*/ 658906 w 2657256"/>
                          <a:gd name="connsiteY405" fmla="*/ 2801623 h 3370881"/>
                          <a:gd name="connsiteX406" fmla="*/ 676835 w 2657256"/>
                          <a:gd name="connsiteY406" fmla="*/ 2864376 h 3370881"/>
                          <a:gd name="connsiteX407" fmla="*/ 690282 w 2657256"/>
                          <a:gd name="connsiteY407" fmla="*/ 2895752 h 3370881"/>
                          <a:gd name="connsiteX408" fmla="*/ 699247 w 2657256"/>
                          <a:gd name="connsiteY408" fmla="*/ 2940576 h 3370881"/>
                          <a:gd name="connsiteX409" fmla="*/ 703729 w 2657256"/>
                          <a:gd name="connsiteY409" fmla="*/ 2967470 h 3370881"/>
                          <a:gd name="connsiteX410" fmla="*/ 717176 w 2657256"/>
                          <a:gd name="connsiteY410" fmla="*/ 2994364 h 3370881"/>
                          <a:gd name="connsiteX411" fmla="*/ 735106 w 2657256"/>
                          <a:gd name="connsiteY411" fmla="*/ 3052634 h 3370881"/>
                          <a:gd name="connsiteX412" fmla="*/ 739588 w 2657256"/>
                          <a:gd name="connsiteY412" fmla="*/ 3079529 h 3370881"/>
                          <a:gd name="connsiteX413" fmla="*/ 762000 w 2657256"/>
                          <a:gd name="connsiteY413" fmla="*/ 3142281 h 3370881"/>
                          <a:gd name="connsiteX414" fmla="*/ 766482 w 2657256"/>
                          <a:gd name="connsiteY414" fmla="*/ 3231929 h 3370881"/>
                          <a:gd name="connsiteX415" fmla="*/ 770965 w 2657256"/>
                          <a:gd name="connsiteY415" fmla="*/ 3254340 h 3370881"/>
                          <a:gd name="connsiteX416" fmla="*/ 775447 w 2657256"/>
                          <a:gd name="connsiteY416" fmla="*/ 3285717 h 3370881"/>
                          <a:gd name="connsiteX417" fmla="*/ 748553 w 2657256"/>
                          <a:gd name="connsiteY417" fmla="*/ 3335023 h 3370881"/>
                          <a:gd name="connsiteX418" fmla="*/ 721659 w 2657256"/>
                          <a:gd name="connsiteY418" fmla="*/ 3343987 h 3370881"/>
                          <a:gd name="connsiteX419" fmla="*/ 708212 w 2657256"/>
                          <a:gd name="connsiteY419" fmla="*/ 3348470 h 3370881"/>
                          <a:gd name="connsiteX420" fmla="*/ 623047 w 2657256"/>
                          <a:gd name="connsiteY420" fmla="*/ 3330540 h 3370881"/>
                          <a:gd name="connsiteX421" fmla="*/ 609600 w 2657256"/>
                          <a:gd name="connsiteY421" fmla="*/ 3308129 h 3370881"/>
                          <a:gd name="connsiteX422" fmla="*/ 591670 w 2657256"/>
                          <a:gd name="connsiteY422" fmla="*/ 3267787 h 3370881"/>
                          <a:gd name="connsiteX423" fmla="*/ 560294 w 2657256"/>
                          <a:gd name="connsiteY423" fmla="*/ 3209517 h 3370881"/>
                          <a:gd name="connsiteX424" fmla="*/ 551329 w 2657256"/>
                          <a:gd name="connsiteY424" fmla="*/ 3196070 h 3370881"/>
                          <a:gd name="connsiteX425" fmla="*/ 528918 w 2657256"/>
                          <a:gd name="connsiteY425" fmla="*/ 3173658 h 3370881"/>
                          <a:gd name="connsiteX426" fmla="*/ 519953 w 2657256"/>
                          <a:gd name="connsiteY426" fmla="*/ 3128834 h 3370881"/>
                          <a:gd name="connsiteX427" fmla="*/ 524435 w 2657256"/>
                          <a:gd name="connsiteY427" fmla="*/ 3101940 h 3370881"/>
                          <a:gd name="connsiteX428" fmla="*/ 528918 w 2657256"/>
                          <a:gd name="connsiteY428" fmla="*/ 3088493 h 3370881"/>
                          <a:gd name="connsiteX429" fmla="*/ 542365 w 2657256"/>
                          <a:gd name="connsiteY429" fmla="*/ 3052634 h 3370881"/>
                          <a:gd name="connsiteX430" fmla="*/ 484094 w 2657256"/>
                          <a:gd name="connsiteY430" fmla="*/ 2886787 h 3370881"/>
                          <a:gd name="connsiteX431" fmla="*/ 443753 w 2657256"/>
                          <a:gd name="connsiteY431" fmla="*/ 2779211 h 3370881"/>
                          <a:gd name="connsiteX432" fmla="*/ 439270 w 2657256"/>
                          <a:gd name="connsiteY432" fmla="*/ 2752317 h 3370881"/>
                          <a:gd name="connsiteX433" fmla="*/ 430306 w 2657256"/>
                          <a:gd name="connsiteY433" fmla="*/ 2716458 h 3370881"/>
                          <a:gd name="connsiteX434" fmla="*/ 425823 w 2657256"/>
                          <a:gd name="connsiteY434" fmla="*/ 2680599 h 3370881"/>
                          <a:gd name="connsiteX435" fmla="*/ 398929 w 2657256"/>
                          <a:gd name="connsiteY435" fmla="*/ 2599917 h 3370881"/>
                          <a:gd name="connsiteX436" fmla="*/ 385482 w 2657256"/>
                          <a:gd name="connsiteY436" fmla="*/ 2568540 h 3370881"/>
                          <a:gd name="connsiteX437" fmla="*/ 381000 w 2657256"/>
                          <a:gd name="connsiteY437" fmla="*/ 2550611 h 3370881"/>
                          <a:gd name="connsiteX438" fmla="*/ 372035 w 2657256"/>
                          <a:gd name="connsiteY438" fmla="*/ 2483376 h 3370881"/>
                          <a:gd name="connsiteX439" fmla="*/ 367553 w 2657256"/>
                          <a:gd name="connsiteY439" fmla="*/ 2469929 h 3370881"/>
                          <a:gd name="connsiteX440" fmla="*/ 407894 w 2657256"/>
                          <a:gd name="connsiteY440" fmla="*/ 2451999 h 3370881"/>
                          <a:gd name="connsiteX441" fmla="*/ 515470 w 2657256"/>
                          <a:gd name="connsiteY441" fmla="*/ 2407176 h 3370881"/>
                          <a:gd name="connsiteX442" fmla="*/ 578223 w 2657256"/>
                          <a:gd name="connsiteY442" fmla="*/ 2353387 h 3370881"/>
                          <a:gd name="connsiteX443" fmla="*/ 587188 w 2657256"/>
                          <a:gd name="connsiteY443" fmla="*/ 2330976 h 3370881"/>
                          <a:gd name="connsiteX444" fmla="*/ 614082 w 2657256"/>
                          <a:gd name="connsiteY444" fmla="*/ 2254776 h 3370881"/>
                          <a:gd name="connsiteX445" fmla="*/ 649941 w 2657256"/>
                          <a:gd name="connsiteY445" fmla="*/ 2200987 h 3370881"/>
                          <a:gd name="connsiteX446" fmla="*/ 690282 w 2657256"/>
                          <a:gd name="connsiteY446" fmla="*/ 2174093 h 3370881"/>
                          <a:gd name="connsiteX447" fmla="*/ 703729 w 2657256"/>
                          <a:gd name="connsiteY447" fmla="*/ 2165129 h 3370881"/>
                          <a:gd name="connsiteX448" fmla="*/ 739588 w 2657256"/>
                          <a:gd name="connsiteY448" fmla="*/ 2147199 h 3370881"/>
                          <a:gd name="connsiteX449" fmla="*/ 708212 w 2657256"/>
                          <a:gd name="connsiteY449" fmla="*/ 2187540 h 3370881"/>
                          <a:gd name="connsiteX450" fmla="*/ 654423 w 2657256"/>
                          <a:gd name="connsiteY450" fmla="*/ 2241329 h 3370881"/>
                          <a:gd name="connsiteX451" fmla="*/ 636494 w 2657256"/>
                          <a:gd name="connsiteY451" fmla="*/ 2259258 h 3370881"/>
                          <a:gd name="connsiteX452" fmla="*/ 614082 w 2657256"/>
                          <a:gd name="connsiteY452" fmla="*/ 2286152 h 3370881"/>
                          <a:gd name="connsiteX453" fmla="*/ 605118 w 2657256"/>
                          <a:gd name="connsiteY453" fmla="*/ 2299599 h 3370881"/>
                          <a:gd name="connsiteX454" fmla="*/ 560294 w 2657256"/>
                          <a:gd name="connsiteY454" fmla="*/ 2335458 h 3370881"/>
                          <a:gd name="connsiteX455" fmla="*/ 524435 w 2657256"/>
                          <a:gd name="connsiteY455" fmla="*/ 2348905 h 3370881"/>
                          <a:gd name="connsiteX456" fmla="*/ 502023 w 2657256"/>
                          <a:gd name="connsiteY456" fmla="*/ 2362352 h 3370881"/>
                          <a:gd name="connsiteX457" fmla="*/ 461682 w 2657256"/>
                          <a:gd name="connsiteY457" fmla="*/ 2389246 h 3370881"/>
                          <a:gd name="connsiteX458" fmla="*/ 448235 w 2657256"/>
                          <a:gd name="connsiteY458" fmla="*/ 2398211 h 3370881"/>
                          <a:gd name="connsiteX459" fmla="*/ 430306 w 2657256"/>
                          <a:gd name="connsiteY459" fmla="*/ 2407176 h 3370881"/>
                          <a:gd name="connsiteX460" fmla="*/ 412376 w 2657256"/>
                          <a:gd name="connsiteY460" fmla="*/ 2420623 h 3370881"/>
                          <a:gd name="connsiteX461" fmla="*/ 389965 w 2657256"/>
                          <a:gd name="connsiteY461" fmla="*/ 2429587 h 3370881"/>
                          <a:gd name="connsiteX462" fmla="*/ 372035 w 2657256"/>
                          <a:gd name="connsiteY462" fmla="*/ 2443034 h 3370881"/>
                          <a:gd name="connsiteX463" fmla="*/ 318247 w 2657256"/>
                          <a:gd name="connsiteY463" fmla="*/ 2474411 h 3370881"/>
                          <a:gd name="connsiteX464" fmla="*/ 304800 w 2657256"/>
                          <a:gd name="connsiteY464" fmla="*/ 2492340 h 3370881"/>
                          <a:gd name="connsiteX465" fmla="*/ 282388 w 2657256"/>
                          <a:gd name="connsiteY465" fmla="*/ 2519234 h 3370881"/>
                          <a:gd name="connsiteX466" fmla="*/ 295835 w 2657256"/>
                          <a:gd name="connsiteY466" fmla="*/ 2815070 h 3370881"/>
                          <a:gd name="connsiteX467" fmla="*/ 300318 w 2657256"/>
                          <a:gd name="connsiteY467" fmla="*/ 2837481 h 3370881"/>
                          <a:gd name="connsiteX468" fmla="*/ 304800 w 2657256"/>
                          <a:gd name="connsiteY468" fmla="*/ 2868858 h 3370881"/>
                          <a:gd name="connsiteX469" fmla="*/ 309282 w 2657256"/>
                          <a:gd name="connsiteY469" fmla="*/ 2927129 h 3370881"/>
                          <a:gd name="connsiteX470" fmla="*/ 322729 w 2657256"/>
                          <a:gd name="connsiteY470" fmla="*/ 2985399 h 3370881"/>
                          <a:gd name="connsiteX471" fmla="*/ 327212 w 2657256"/>
                          <a:gd name="connsiteY471" fmla="*/ 3012293 h 3370881"/>
                          <a:gd name="connsiteX472" fmla="*/ 331694 w 2657256"/>
                          <a:gd name="connsiteY472" fmla="*/ 3043670 h 3370881"/>
                          <a:gd name="connsiteX473" fmla="*/ 345141 w 2657256"/>
                          <a:gd name="connsiteY473" fmla="*/ 3070564 h 3370881"/>
                          <a:gd name="connsiteX474" fmla="*/ 367553 w 2657256"/>
                          <a:gd name="connsiteY474" fmla="*/ 3124352 h 3370881"/>
                          <a:gd name="connsiteX475" fmla="*/ 381000 w 2657256"/>
                          <a:gd name="connsiteY475" fmla="*/ 3182623 h 3370881"/>
                          <a:gd name="connsiteX476" fmla="*/ 389965 w 2657256"/>
                          <a:gd name="connsiteY476" fmla="*/ 3196070 h 3370881"/>
                          <a:gd name="connsiteX477" fmla="*/ 394447 w 2657256"/>
                          <a:gd name="connsiteY477" fmla="*/ 3213999 h 3370881"/>
                          <a:gd name="connsiteX478" fmla="*/ 412376 w 2657256"/>
                          <a:gd name="connsiteY478" fmla="*/ 3245376 h 3370881"/>
                          <a:gd name="connsiteX479" fmla="*/ 416859 w 2657256"/>
                          <a:gd name="connsiteY479" fmla="*/ 3258823 h 3370881"/>
                          <a:gd name="connsiteX480" fmla="*/ 425823 w 2657256"/>
                          <a:gd name="connsiteY480" fmla="*/ 3272270 h 3370881"/>
                          <a:gd name="connsiteX481" fmla="*/ 439270 w 2657256"/>
                          <a:gd name="connsiteY481" fmla="*/ 3303646 h 3370881"/>
                          <a:gd name="connsiteX482" fmla="*/ 439270 w 2657256"/>
                          <a:gd name="connsiteY482" fmla="*/ 3352952 h 3370881"/>
                          <a:gd name="connsiteX483" fmla="*/ 430306 w 2657256"/>
                          <a:gd name="connsiteY483" fmla="*/ 3366399 h 3370881"/>
                          <a:gd name="connsiteX484" fmla="*/ 412376 w 2657256"/>
                          <a:gd name="connsiteY484" fmla="*/ 3370881 h 3370881"/>
                          <a:gd name="connsiteX485" fmla="*/ 295835 w 2657256"/>
                          <a:gd name="connsiteY485" fmla="*/ 3357434 h 3370881"/>
                          <a:gd name="connsiteX486" fmla="*/ 264459 w 2657256"/>
                          <a:gd name="connsiteY486" fmla="*/ 3276752 h 3370881"/>
                          <a:gd name="connsiteX487" fmla="*/ 259976 w 2657256"/>
                          <a:gd name="connsiteY487" fmla="*/ 3240893 h 3370881"/>
                          <a:gd name="connsiteX488" fmla="*/ 246529 w 2657256"/>
                          <a:gd name="connsiteY488" fmla="*/ 3178140 h 3370881"/>
                          <a:gd name="connsiteX489" fmla="*/ 237565 w 2657256"/>
                          <a:gd name="connsiteY489" fmla="*/ 3084011 h 3370881"/>
                          <a:gd name="connsiteX490" fmla="*/ 228600 w 2657256"/>
                          <a:gd name="connsiteY490" fmla="*/ 3057117 h 3370881"/>
                          <a:gd name="connsiteX491" fmla="*/ 219635 w 2657256"/>
                          <a:gd name="connsiteY491" fmla="*/ 3021258 h 3370881"/>
                          <a:gd name="connsiteX492" fmla="*/ 206188 w 2657256"/>
                          <a:gd name="connsiteY492" fmla="*/ 2980917 h 3370881"/>
                          <a:gd name="connsiteX493" fmla="*/ 201706 w 2657256"/>
                          <a:gd name="connsiteY493" fmla="*/ 2949540 h 3370881"/>
                          <a:gd name="connsiteX494" fmla="*/ 197223 w 2657256"/>
                          <a:gd name="connsiteY494" fmla="*/ 2927129 h 3370881"/>
                          <a:gd name="connsiteX495" fmla="*/ 192741 w 2657256"/>
                          <a:gd name="connsiteY495" fmla="*/ 2891270 h 3370881"/>
                          <a:gd name="connsiteX496" fmla="*/ 188259 w 2657256"/>
                          <a:gd name="connsiteY496" fmla="*/ 2850929 h 3370881"/>
                          <a:gd name="connsiteX497" fmla="*/ 179294 w 2657256"/>
                          <a:gd name="connsiteY497" fmla="*/ 2824034 h 3370881"/>
                          <a:gd name="connsiteX498" fmla="*/ 165847 w 2657256"/>
                          <a:gd name="connsiteY498" fmla="*/ 2774729 h 3370881"/>
                          <a:gd name="connsiteX499" fmla="*/ 161365 w 2657256"/>
                          <a:gd name="connsiteY499" fmla="*/ 2747834 h 3370881"/>
                          <a:gd name="connsiteX500" fmla="*/ 156882 w 2657256"/>
                          <a:gd name="connsiteY500" fmla="*/ 2559576 h 3370881"/>
                          <a:gd name="connsiteX501" fmla="*/ 152400 w 2657256"/>
                          <a:gd name="connsiteY501" fmla="*/ 2519234 h 3370881"/>
                          <a:gd name="connsiteX502" fmla="*/ 143435 w 2657256"/>
                          <a:gd name="connsiteY502" fmla="*/ 2384764 h 3370881"/>
                          <a:gd name="connsiteX503" fmla="*/ 129988 w 2657256"/>
                          <a:gd name="connsiteY503" fmla="*/ 2344423 h 3370881"/>
                          <a:gd name="connsiteX504" fmla="*/ 100106 w 2657256"/>
                          <a:gd name="connsiteY504" fmla="*/ 2330976 h 3370881"/>
                          <a:gd name="connsiteX505" fmla="*/ 138953 w 2657256"/>
                          <a:gd name="connsiteY505" fmla="*/ 2313046 h 3370881"/>
                          <a:gd name="connsiteX506" fmla="*/ 152400 w 2657256"/>
                          <a:gd name="connsiteY506" fmla="*/ 2304081 h 3370881"/>
                          <a:gd name="connsiteX507" fmla="*/ 170329 w 2657256"/>
                          <a:gd name="connsiteY507" fmla="*/ 2259258 h 3370881"/>
                          <a:gd name="connsiteX508" fmla="*/ 188259 w 2657256"/>
                          <a:gd name="connsiteY508" fmla="*/ 2223399 h 3370881"/>
                          <a:gd name="connsiteX509" fmla="*/ 206188 w 2657256"/>
                          <a:gd name="connsiteY509" fmla="*/ 2187540 h 3370881"/>
                          <a:gd name="connsiteX510" fmla="*/ 210670 w 2657256"/>
                          <a:gd name="connsiteY510" fmla="*/ 2174093 h 3370881"/>
                          <a:gd name="connsiteX511" fmla="*/ 219635 w 2657256"/>
                          <a:gd name="connsiteY511" fmla="*/ 2115823 h 3370881"/>
                          <a:gd name="connsiteX512" fmla="*/ 210670 w 2657256"/>
                          <a:gd name="connsiteY512" fmla="*/ 1958940 h 3370881"/>
                          <a:gd name="connsiteX513" fmla="*/ 192741 w 2657256"/>
                          <a:gd name="connsiteY513" fmla="*/ 1923081 h 3370881"/>
                          <a:gd name="connsiteX514" fmla="*/ 179294 w 2657256"/>
                          <a:gd name="connsiteY514" fmla="*/ 1891705 h 3370881"/>
                          <a:gd name="connsiteX515" fmla="*/ 165847 w 2657256"/>
                          <a:gd name="connsiteY515" fmla="*/ 1864811 h 3370881"/>
                          <a:gd name="connsiteX516" fmla="*/ 152400 w 2657256"/>
                          <a:gd name="connsiteY516" fmla="*/ 1833434 h 3370881"/>
                          <a:gd name="connsiteX517" fmla="*/ 143435 w 2657256"/>
                          <a:gd name="connsiteY517" fmla="*/ 1819987 h 3370881"/>
                          <a:gd name="connsiteX518" fmla="*/ 107576 w 2657256"/>
                          <a:gd name="connsiteY518" fmla="*/ 1784129 h 3370881"/>
                          <a:gd name="connsiteX519" fmla="*/ 94129 w 2657256"/>
                          <a:gd name="connsiteY519" fmla="*/ 1779646 h 3370881"/>
                          <a:gd name="connsiteX520" fmla="*/ 71718 w 2657256"/>
                          <a:gd name="connsiteY520" fmla="*/ 1770681 h 3370881"/>
                          <a:gd name="connsiteX521" fmla="*/ 58270 w 2657256"/>
                          <a:gd name="connsiteY521" fmla="*/ 1761717 h 3370881"/>
                          <a:gd name="connsiteX522" fmla="*/ 26894 w 2657256"/>
                          <a:gd name="connsiteY522" fmla="*/ 1730340 h 3370881"/>
                          <a:gd name="connsiteX523" fmla="*/ 0 w 2657256"/>
                          <a:gd name="connsiteY523" fmla="*/ 1707929 h 3370881"/>
                          <a:gd name="connsiteX0" fmla="*/ 0 w 2657256"/>
                          <a:gd name="connsiteY0" fmla="*/ 1707929 h 3370881"/>
                          <a:gd name="connsiteX1" fmla="*/ 22412 w 2657256"/>
                          <a:gd name="connsiteY1" fmla="*/ 1698964 h 3370881"/>
                          <a:gd name="connsiteX2" fmla="*/ 31376 w 2657256"/>
                          <a:gd name="connsiteY2" fmla="*/ 1681034 h 3370881"/>
                          <a:gd name="connsiteX3" fmla="*/ 44823 w 2657256"/>
                          <a:gd name="connsiteY3" fmla="*/ 1672070 h 3370881"/>
                          <a:gd name="connsiteX4" fmla="*/ 58270 w 2657256"/>
                          <a:gd name="connsiteY4" fmla="*/ 1654140 h 3370881"/>
                          <a:gd name="connsiteX5" fmla="*/ 76200 w 2657256"/>
                          <a:gd name="connsiteY5" fmla="*/ 1645176 h 3370881"/>
                          <a:gd name="connsiteX6" fmla="*/ 98612 w 2657256"/>
                          <a:gd name="connsiteY6" fmla="*/ 1636211 h 3370881"/>
                          <a:gd name="connsiteX7" fmla="*/ 125506 w 2657256"/>
                          <a:gd name="connsiteY7" fmla="*/ 1627246 h 3370881"/>
                          <a:gd name="connsiteX8" fmla="*/ 152400 w 2657256"/>
                          <a:gd name="connsiteY8" fmla="*/ 1609317 h 3370881"/>
                          <a:gd name="connsiteX9" fmla="*/ 170329 w 2657256"/>
                          <a:gd name="connsiteY9" fmla="*/ 1600352 h 3370881"/>
                          <a:gd name="connsiteX10" fmla="*/ 188259 w 2657256"/>
                          <a:gd name="connsiteY10" fmla="*/ 1582423 h 3370881"/>
                          <a:gd name="connsiteX11" fmla="*/ 228600 w 2657256"/>
                          <a:gd name="connsiteY11" fmla="*/ 1564493 h 3370881"/>
                          <a:gd name="connsiteX12" fmla="*/ 255494 w 2657256"/>
                          <a:gd name="connsiteY12" fmla="*/ 1546564 h 3370881"/>
                          <a:gd name="connsiteX13" fmla="*/ 300318 w 2657256"/>
                          <a:gd name="connsiteY13" fmla="*/ 1524152 h 3370881"/>
                          <a:gd name="connsiteX14" fmla="*/ 313765 w 2657256"/>
                          <a:gd name="connsiteY14" fmla="*/ 1515187 h 3370881"/>
                          <a:gd name="connsiteX15" fmla="*/ 340659 w 2657256"/>
                          <a:gd name="connsiteY15" fmla="*/ 1510705 h 3370881"/>
                          <a:gd name="connsiteX16" fmla="*/ 363070 w 2657256"/>
                          <a:gd name="connsiteY16" fmla="*/ 1506223 h 3370881"/>
                          <a:gd name="connsiteX17" fmla="*/ 389965 w 2657256"/>
                          <a:gd name="connsiteY17" fmla="*/ 1501740 h 3370881"/>
                          <a:gd name="connsiteX18" fmla="*/ 425823 w 2657256"/>
                          <a:gd name="connsiteY18" fmla="*/ 1497258 h 3370881"/>
                          <a:gd name="connsiteX19" fmla="*/ 470647 w 2657256"/>
                          <a:gd name="connsiteY19" fmla="*/ 1488293 h 3370881"/>
                          <a:gd name="connsiteX20" fmla="*/ 515470 w 2657256"/>
                          <a:gd name="connsiteY20" fmla="*/ 1479329 h 3370881"/>
                          <a:gd name="connsiteX21" fmla="*/ 528918 w 2657256"/>
                          <a:gd name="connsiteY21" fmla="*/ 1470364 h 3370881"/>
                          <a:gd name="connsiteX22" fmla="*/ 600635 w 2657256"/>
                          <a:gd name="connsiteY22" fmla="*/ 1456917 h 3370881"/>
                          <a:gd name="connsiteX23" fmla="*/ 690282 w 2657256"/>
                          <a:gd name="connsiteY23" fmla="*/ 1447952 h 3370881"/>
                          <a:gd name="connsiteX24" fmla="*/ 793376 w 2657256"/>
                          <a:gd name="connsiteY24" fmla="*/ 1452434 h 3370881"/>
                          <a:gd name="connsiteX25" fmla="*/ 874059 w 2657256"/>
                          <a:gd name="connsiteY25" fmla="*/ 1465881 h 3370881"/>
                          <a:gd name="connsiteX26" fmla="*/ 914400 w 2657256"/>
                          <a:gd name="connsiteY26" fmla="*/ 1470364 h 3370881"/>
                          <a:gd name="connsiteX27" fmla="*/ 1030941 w 2657256"/>
                          <a:gd name="connsiteY27" fmla="*/ 1483811 h 3370881"/>
                          <a:gd name="connsiteX28" fmla="*/ 1151965 w 2657256"/>
                          <a:gd name="connsiteY28" fmla="*/ 1492776 h 3370881"/>
                          <a:gd name="connsiteX29" fmla="*/ 1281953 w 2657256"/>
                          <a:gd name="connsiteY29" fmla="*/ 1501740 h 3370881"/>
                          <a:gd name="connsiteX30" fmla="*/ 1465729 w 2657256"/>
                          <a:gd name="connsiteY30" fmla="*/ 1497258 h 3370881"/>
                          <a:gd name="connsiteX31" fmla="*/ 1510553 w 2657256"/>
                          <a:gd name="connsiteY31" fmla="*/ 1492776 h 3370881"/>
                          <a:gd name="connsiteX32" fmla="*/ 1582270 w 2657256"/>
                          <a:gd name="connsiteY32" fmla="*/ 1461399 h 3370881"/>
                          <a:gd name="connsiteX33" fmla="*/ 1604682 w 2657256"/>
                          <a:gd name="connsiteY33" fmla="*/ 1456917 h 3370881"/>
                          <a:gd name="connsiteX34" fmla="*/ 1622612 w 2657256"/>
                          <a:gd name="connsiteY34" fmla="*/ 1447952 h 3370881"/>
                          <a:gd name="connsiteX35" fmla="*/ 1645023 w 2657256"/>
                          <a:gd name="connsiteY35" fmla="*/ 1438987 h 3370881"/>
                          <a:gd name="connsiteX36" fmla="*/ 1662953 w 2657256"/>
                          <a:gd name="connsiteY36" fmla="*/ 1425540 h 3370881"/>
                          <a:gd name="connsiteX37" fmla="*/ 1698812 w 2657256"/>
                          <a:gd name="connsiteY37" fmla="*/ 1407611 h 3370881"/>
                          <a:gd name="connsiteX38" fmla="*/ 1739153 w 2657256"/>
                          <a:gd name="connsiteY38" fmla="*/ 1380717 h 3370881"/>
                          <a:gd name="connsiteX39" fmla="*/ 1752600 w 2657256"/>
                          <a:gd name="connsiteY39" fmla="*/ 1367270 h 3370881"/>
                          <a:gd name="connsiteX40" fmla="*/ 1775012 w 2657256"/>
                          <a:gd name="connsiteY40" fmla="*/ 1353823 h 3370881"/>
                          <a:gd name="connsiteX41" fmla="*/ 1797423 w 2657256"/>
                          <a:gd name="connsiteY41" fmla="*/ 1335893 h 3370881"/>
                          <a:gd name="connsiteX42" fmla="*/ 1810870 w 2657256"/>
                          <a:gd name="connsiteY42" fmla="*/ 1304517 h 3370881"/>
                          <a:gd name="connsiteX43" fmla="*/ 1815353 w 2657256"/>
                          <a:gd name="connsiteY43" fmla="*/ 1291070 h 3370881"/>
                          <a:gd name="connsiteX44" fmla="*/ 1801906 w 2657256"/>
                          <a:gd name="connsiteY44" fmla="*/ 1138670 h 3370881"/>
                          <a:gd name="connsiteX45" fmla="*/ 1792941 w 2657256"/>
                          <a:gd name="connsiteY45" fmla="*/ 1125223 h 3370881"/>
                          <a:gd name="connsiteX46" fmla="*/ 1757082 w 2657256"/>
                          <a:gd name="connsiteY46" fmla="*/ 1093846 h 3370881"/>
                          <a:gd name="connsiteX47" fmla="*/ 1730188 w 2657256"/>
                          <a:gd name="connsiteY47" fmla="*/ 1066952 h 3370881"/>
                          <a:gd name="connsiteX48" fmla="*/ 1703294 w 2657256"/>
                          <a:gd name="connsiteY48" fmla="*/ 1049023 h 3370881"/>
                          <a:gd name="connsiteX49" fmla="*/ 1622612 w 2657256"/>
                          <a:gd name="connsiteY49" fmla="*/ 1053505 h 3370881"/>
                          <a:gd name="connsiteX50" fmla="*/ 1595718 w 2657256"/>
                          <a:gd name="connsiteY50" fmla="*/ 1062470 h 3370881"/>
                          <a:gd name="connsiteX51" fmla="*/ 1573306 w 2657256"/>
                          <a:gd name="connsiteY51" fmla="*/ 1066952 h 3370881"/>
                          <a:gd name="connsiteX52" fmla="*/ 1453385 w 2657256"/>
                          <a:gd name="connsiteY52" fmla="*/ 1082761 h 3370881"/>
                          <a:gd name="connsiteX53" fmla="*/ 1326776 w 2657256"/>
                          <a:gd name="connsiteY53" fmla="*/ 1062470 h 3370881"/>
                          <a:gd name="connsiteX54" fmla="*/ 1308847 w 2657256"/>
                          <a:gd name="connsiteY54" fmla="*/ 1057987 h 3370881"/>
                          <a:gd name="connsiteX55" fmla="*/ 1277470 w 2657256"/>
                          <a:gd name="connsiteY55" fmla="*/ 1053505 h 3370881"/>
                          <a:gd name="connsiteX56" fmla="*/ 1259541 w 2657256"/>
                          <a:gd name="connsiteY56" fmla="*/ 1049023 h 3370881"/>
                          <a:gd name="connsiteX57" fmla="*/ 1232647 w 2657256"/>
                          <a:gd name="connsiteY57" fmla="*/ 1044540 h 3370881"/>
                          <a:gd name="connsiteX58" fmla="*/ 1053353 w 2657256"/>
                          <a:gd name="connsiteY58" fmla="*/ 1049023 h 3370881"/>
                          <a:gd name="connsiteX59" fmla="*/ 1035423 w 2657256"/>
                          <a:gd name="connsiteY59" fmla="*/ 1053505 h 3370881"/>
                          <a:gd name="connsiteX60" fmla="*/ 1008529 w 2657256"/>
                          <a:gd name="connsiteY60" fmla="*/ 1057987 h 3370881"/>
                          <a:gd name="connsiteX61" fmla="*/ 995082 w 2657256"/>
                          <a:gd name="connsiteY61" fmla="*/ 1062470 h 3370881"/>
                          <a:gd name="connsiteX62" fmla="*/ 945776 w 2657256"/>
                          <a:gd name="connsiteY62" fmla="*/ 1031093 h 3370881"/>
                          <a:gd name="connsiteX63" fmla="*/ 941294 w 2657256"/>
                          <a:gd name="connsiteY63" fmla="*/ 1017646 h 3370881"/>
                          <a:gd name="connsiteX64" fmla="*/ 932329 w 2657256"/>
                          <a:gd name="connsiteY64" fmla="*/ 919034 h 3370881"/>
                          <a:gd name="connsiteX65" fmla="*/ 914400 w 2657256"/>
                          <a:gd name="connsiteY65" fmla="*/ 901105 h 3370881"/>
                          <a:gd name="connsiteX66" fmla="*/ 918882 w 2657256"/>
                          <a:gd name="connsiteY66" fmla="*/ 869729 h 3370881"/>
                          <a:gd name="connsiteX67" fmla="*/ 941294 w 2657256"/>
                          <a:gd name="connsiteY67" fmla="*/ 865246 h 3370881"/>
                          <a:gd name="connsiteX68" fmla="*/ 959223 w 2657256"/>
                          <a:gd name="connsiteY68" fmla="*/ 851799 h 3370881"/>
                          <a:gd name="connsiteX69" fmla="*/ 990600 w 2657256"/>
                          <a:gd name="connsiteY69" fmla="*/ 847317 h 3370881"/>
                          <a:gd name="connsiteX70" fmla="*/ 1129553 w 2657256"/>
                          <a:gd name="connsiteY70" fmla="*/ 838352 h 3370881"/>
                          <a:gd name="connsiteX71" fmla="*/ 1147482 w 2657256"/>
                          <a:gd name="connsiteY71" fmla="*/ 829387 h 3370881"/>
                          <a:gd name="connsiteX72" fmla="*/ 1178859 w 2657256"/>
                          <a:gd name="connsiteY72" fmla="*/ 806976 h 3370881"/>
                          <a:gd name="connsiteX73" fmla="*/ 1192306 w 2657256"/>
                          <a:gd name="connsiteY73" fmla="*/ 793529 h 3370881"/>
                          <a:gd name="connsiteX74" fmla="*/ 1214718 w 2657256"/>
                          <a:gd name="connsiteY74" fmla="*/ 784564 h 3370881"/>
                          <a:gd name="connsiteX75" fmla="*/ 1241612 w 2657256"/>
                          <a:gd name="connsiteY75" fmla="*/ 771117 h 3370881"/>
                          <a:gd name="connsiteX76" fmla="*/ 1277470 w 2657256"/>
                          <a:gd name="connsiteY76" fmla="*/ 753187 h 3370881"/>
                          <a:gd name="connsiteX77" fmla="*/ 1295400 w 2657256"/>
                          <a:gd name="connsiteY77" fmla="*/ 730776 h 3370881"/>
                          <a:gd name="connsiteX78" fmla="*/ 1317812 w 2657256"/>
                          <a:gd name="connsiteY78" fmla="*/ 708364 h 3370881"/>
                          <a:gd name="connsiteX79" fmla="*/ 1353670 w 2657256"/>
                          <a:gd name="connsiteY79" fmla="*/ 663540 h 3370881"/>
                          <a:gd name="connsiteX80" fmla="*/ 1371600 w 2657256"/>
                          <a:gd name="connsiteY80" fmla="*/ 636646 h 3370881"/>
                          <a:gd name="connsiteX81" fmla="*/ 1380565 w 2657256"/>
                          <a:gd name="connsiteY81" fmla="*/ 596305 h 3370881"/>
                          <a:gd name="connsiteX82" fmla="*/ 1385047 w 2657256"/>
                          <a:gd name="connsiteY82" fmla="*/ 582858 h 3370881"/>
                          <a:gd name="connsiteX83" fmla="*/ 1380565 w 2657256"/>
                          <a:gd name="connsiteY83" fmla="*/ 533552 h 3370881"/>
                          <a:gd name="connsiteX84" fmla="*/ 1367118 w 2657256"/>
                          <a:gd name="connsiteY84" fmla="*/ 524587 h 3370881"/>
                          <a:gd name="connsiteX85" fmla="*/ 1349188 w 2657256"/>
                          <a:gd name="connsiteY85" fmla="*/ 520105 h 3370881"/>
                          <a:gd name="connsiteX86" fmla="*/ 1326776 w 2657256"/>
                          <a:gd name="connsiteY86" fmla="*/ 511140 h 3370881"/>
                          <a:gd name="connsiteX87" fmla="*/ 1281953 w 2657256"/>
                          <a:gd name="connsiteY87" fmla="*/ 515623 h 3370881"/>
                          <a:gd name="connsiteX88" fmla="*/ 1250576 w 2657256"/>
                          <a:gd name="connsiteY88" fmla="*/ 529070 h 3370881"/>
                          <a:gd name="connsiteX89" fmla="*/ 1210235 w 2657256"/>
                          <a:gd name="connsiteY89" fmla="*/ 542517 h 3370881"/>
                          <a:gd name="connsiteX90" fmla="*/ 1183341 w 2657256"/>
                          <a:gd name="connsiteY90" fmla="*/ 555964 h 3370881"/>
                          <a:gd name="connsiteX91" fmla="*/ 1160929 w 2657256"/>
                          <a:gd name="connsiteY91" fmla="*/ 569411 h 3370881"/>
                          <a:gd name="connsiteX92" fmla="*/ 1134035 w 2657256"/>
                          <a:gd name="connsiteY92" fmla="*/ 578376 h 3370881"/>
                          <a:gd name="connsiteX93" fmla="*/ 1111623 w 2657256"/>
                          <a:gd name="connsiteY93" fmla="*/ 587340 h 3370881"/>
                          <a:gd name="connsiteX94" fmla="*/ 1084729 w 2657256"/>
                          <a:gd name="connsiteY94" fmla="*/ 596305 h 3370881"/>
                          <a:gd name="connsiteX95" fmla="*/ 986118 w 2657256"/>
                          <a:gd name="connsiteY95" fmla="*/ 591823 h 3370881"/>
                          <a:gd name="connsiteX96" fmla="*/ 927847 w 2657256"/>
                          <a:gd name="connsiteY96" fmla="*/ 578376 h 3370881"/>
                          <a:gd name="connsiteX97" fmla="*/ 896470 w 2657256"/>
                          <a:gd name="connsiteY97" fmla="*/ 555964 h 3370881"/>
                          <a:gd name="connsiteX98" fmla="*/ 883023 w 2657256"/>
                          <a:gd name="connsiteY98" fmla="*/ 546999 h 3370881"/>
                          <a:gd name="connsiteX99" fmla="*/ 865094 w 2657256"/>
                          <a:gd name="connsiteY99" fmla="*/ 497693 h 3370881"/>
                          <a:gd name="connsiteX100" fmla="*/ 869576 w 2657256"/>
                          <a:gd name="connsiteY100" fmla="*/ 403564 h 3370881"/>
                          <a:gd name="connsiteX101" fmla="*/ 874059 w 2657256"/>
                          <a:gd name="connsiteY101" fmla="*/ 385634 h 3370881"/>
                          <a:gd name="connsiteX102" fmla="*/ 883023 w 2657256"/>
                          <a:gd name="connsiteY102" fmla="*/ 372187 h 3370881"/>
                          <a:gd name="connsiteX103" fmla="*/ 909918 w 2657256"/>
                          <a:gd name="connsiteY103" fmla="*/ 363223 h 3370881"/>
                          <a:gd name="connsiteX104" fmla="*/ 914400 w 2657256"/>
                          <a:gd name="connsiteY104" fmla="*/ 385634 h 3370881"/>
                          <a:gd name="connsiteX105" fmla="*/ 909918 w 2657256"/>
                          <a:gd name="connsiteY105" fmla="*/ 408046 h 3370881"/>
                          <a:gd name="connsiteX106" fmla="*/ 900953 w 2657256"/>
                          <a:gd name="connsiteY106" fmla="*/ 466317 h 3370881"/>
                          <a:gd name="connsiteX107" fmla="*/ 905435 w 2657256"/>
                          <a:gd name="connsiteY107" fmla="*/ 515623 h 3370881"/>
                          <a:gd name="connsiteX108" fmla="*/ 932329 w 2657256"/>
                          <a:gd name="connsiteY108" fmla="*/ 551481 h 3370881"/>
                          <a:gd name="connsiteX109" fmla="*/ 954741 w 2657256"/>
                          <a:gd name="connsiteY109" fmla="*/ 560446 h 3370881"/>
                          <a:gd name="connsiteX110" fmla="*/ 972670 w 2657256"/>
                          <a:gd name="connsiteY110" fmla="*/ 569411 h 3370881"/>
                          <a:gd name="connsiteX111" fmla="*/ 1066800 w 2657256"/>
                          <a:gd name="connsiteY111" fmla="*/ 564929 h 3370881"/>
                          <a:gd name="connsiteX112" fmla="*/ 1111623 w 2657256"/>
                          <a:gd name="connsiteY112" fmla="*/ 551481 h 3370881"/>
                          <a:gd name="connsiteX113" fmla="*/ 1129553 w 2657256"/>
                          <a:gd name="connsiteY113" fmla="*/ 538034 h 3370881"/>
                          <a:gd name="connsiteX114" fmla="*/ 1156447 w 2657256"/>
                          <a:gd name="connsiteY114" fmla="*/ 511140 h 3370881"/>
                          <a:gd name="connsiteX115" fmla="*/ 1160929 w 2657256"/>
                          <a:gd name="connsiteY115" fmla="*/ 493211 h 3370881"/>
                          <a:gd name="connsiteX116" fmla="*/ 1178859 w 2657256"/>
                          <a:gd name="connsiteY116" fmla="*/ 331846 h 3370881"/>
                          <a:gd name="connsiteX117" fmla="*/ 1215315 w 2657256"/>
                          <a:gd name="connsiteY117" fmla="*/ 270289 h 3370881"/>
                          <a:gd name="connsiteX118" fmla="*/ 1214718 w 2657256"/>
                          <a:gd name="connsiteY118" fmla="*/ 367705 h 3370881"/>
                          <a:gd name="connsiteX119" fmla="*/ 1201270 w 2657256"/>
                          <a:gd name="connsiteY119" fmla="*/ 412529 h 3370881"/>
                          <a:gd name="connsiteX120" fmla="*/ 1210235 w 2657256"/>
                          <a:gd name="connsiteY120" fmla="*/ 461834 h 3370881"/>
                          <a:gd name="connsiteX121" fmla="*/ 1214718 w 2657256"/>
                          <a:gd name="connsiteY121" fmla="*/ 475281 h 3370881"/>
                          <a:gd name="connsiteX122" fmla="*/ 1228165 w 2657256"/>
                          <a:gd name="connsiteY122" fmla="*/ 484246 h 3370881"/>
                          <a:gd name="connsiteX123" fmla="*/ 1250576 w 2657256"/>
                          <a:gd name="connsiteY123" fmla="*/ 502176 h 3370881"/>
                          <a:gd name="connsiteX124" fmla="*/ 1317812 w 2657256"/>
                          <a:gd name="connsiteY124" fmla="*/ 497693 h 3370881"/>
                          <a:gd name="connsiteX125" fmla="*/ 1353670 w 2657256"/>
                          <a:gd name="connsiteY125" fmla="*/ 488729 h 3370881"/>
                          <a:gd name="connsiteX126" fmla="*/ 1506070 w 2657256"/>
                          <a:gd name="connsiteY126" fmla="*/ 457352 h 3370881"/>
                          <a:gd name="connsiteX127" fmla="*/ 1550894 w 2657256"/>
                          <a:gd name="connsiteY127" fmla="*/ 430458 h 3370881"/>
                          <a:gd name="connsiteX128" fmla="*/ 1564341 w 2657256"/>
                          <a:gd name="connsiteY128" fmla="*/ 417011 h 3370881"/>
                          <a:gd name="connsiteX129" fmla="*/ 1586753 w 2657256"/>
                          <a:gd name="connsiteY129" fmla="*/ 399081 h 3370881"/>
                          <a:gd name="connsiteX130" fmla="*/ 1595718 w 2657256"/>
                          <a:gd name="connsiteY130" fmla="*/ 381152 h 3370881"/>
                          <a:gd name="connsiteX131" fmla="*/ 1600200 w 2657256"/>
                          <a:gd name="connsiteY131" fmla="*/ 363223 h 3370881"/>
                          <a:gd name="connsiteX132" fmla="*/ 1609165 w 2657256"/>
                          <a:gd name="connsiteY132" fmla="*/ 313917 h 3370881"/>
                          <a:gd name="connsiteX133" fmla="*/ 1537447 w 2657256"/>
                          <a:gd name="connsiteY133" fmla="*/ 188411 h 3370881"/>
                          <a:gd name="connsiteX134" fmla="*/ 1613647 w 2657256"/>
                          <a:gd name="connsiteY134" fmla="*/ 399081 h 3370881"/>
                          <a:gd name="connsiteX135" fmla="*/ 1627094 w 2657256"/>
                          <a:gd name="connsiteY135" fmla="*/ 417011 h 3370881"/>
                          <a:gd name="connsiteX136" fmla="*/ 1658470 w 2657256"/>
                          <a:gd name="connsiteY136" fmla="*/ 412529 h 3370881"/>
                          <a:gd name="connsiteX137" fmla="*/ 1685365 w 2657256"/>
                          <a:gd name="connsiteY137" fmla="*/ 390117 h 3370881"/>
                          <a:gd name="connsiteX138" fmla="*/ 1694329 w 2657256"/>
                          <a:gd name="connsiteY138" fmla="*/ 376670 h 3370881"/>
                          <a:gd name="connsiteX139" fmla="*/ 1734670 w 2657256"/>
                          <a:gd name="connsiteY139" fmla="*/ 354258 h 3370881"/>
                          <a:gd name="connsiteX140" fmla="*/ 1743635 w 2657256"/>
                          <a:gd name="connsiteY140" fmla="*/ 340811 h 3370881"/>
                          <a:gd name="connsiteX141" fmla="*/ 1757082 w 2657256"/>
                          <a:gd name="connsiteY141" fmla="*/ 336329 h 3370881"/>
                          <a:gd name="connsiteX142" fmla="*/ 1808984 w 2657256"/>
                          <a:gd name="connsiteY142" fmla="*/ 249641 h 3370881"/>
                          <a:gd name="connsiteX143" fmla="*/ 1899621 w 2657256"/>
                          <a:gd name="connsiteY143" fmla="*/ 211719 h 3370881"/>
                          <a:gd name="connsiteX144" fmla="*/ 1808984 w 2657256"/>
                          <a:gd name="connsiteY144" fmla="*/ 178521 h 3370881"/>
                          <a:gd name="connsiteX145" fmla="*/ 1772023 w 2657256"/>
                          <a:gd name="connsiteY145" fmla="*/ 77249 h 3370881"/>
                          <a:gd name="connsiteX146" fmla="*/ 1900425 w 2657256"/>
                          <a:gd name="connsiteY146" fmla="*/ 214081 h 3370881"/>
                          <a:gd name="connsiteX147" fmla="*/ 1874221 w 2657256"/>
                          <a:gd name="connsiteY147" fmla="*/ 318698 h 3370881"/>
                          <a:gd name="connsiteX148" fmla="*/ 1788459 w 2657256"/>
                          <a:gd name="connsiteY148" fmla="*/ 367705 h 3370881"/>
                          <a:gd name="connsiteX149" fmla="*/ 1761565 w 2657256"/>
                          <a:gd name="connsiteY149" fmla="*/ 390117 h 3370881"/>
                          <a:gd name="connsiteX150" fmla="*/ 1783976 w 2657256"/>
                          <a:gd name="connsiteY150" fmla="*/ 399081 h 3370881"/>
                          <a:gd name="connsiteX151" fmla="*/ 1878106 w 2657256"/>
                          <a:gd name="connsiteY151" fmla="*/ 390117 h 3370881"/>
                          <a:gd name="connsiteX152" fmla="*/ 1891553 w 2657256"/>
                          <a:gd name="connsiteY152" fmla="*/ 381152 h 3370881"/>
                          <a:gd name="connsiteX153" fmla="*/ 1918447 w 2657256"/>
                          <a:gd name="connsiteY153" fmla="*/ 372187 h 3370881"/>
                          <a:gd name="connsiteX154" fmla="*/ 1940859 w 2657256"/>
                          <a:gd name="connsiteY154" fmla="*/ 358740 h 3370881"/>
                          <a:gd name="connsiteX155" fmla="*/ 1954306 w 2657256"/>
                          <a:gd name="connsiteY155" fmla="*/ 354258 h 3370881"/>
                          <a:gd name="connsiteX156" fmla="*/ 2083304 w 2657256"/>
                          <a:gd name="connsiteY156" fmla="*/ 290281 h 3370881"/>
                          <a:gd name="connsiteX157" fmla="*/ 2166172 w 2657256"/>
                          <a:gd name="connsiteY157" fmla="*/ 215604 h 3370881"/>
                          <a:gd name="connsiteX158" fmla="*/ 2069054 w 2657256"/>
                          <a:gd name="connsiteY158" fmla="*/ 40493 h 3370881"/>
                          <a:gd name="connsiteX159" fmla="*/ 2078225 w 2657256"/>
                          <a:gd name="connsiteY159" fmla="*/ 188681 h 3370881"/>
                          <a:gd name="connsiteX160" fmla="*/ 1999129 w 2657256"/>
                          <a:gd name="connsiteY160" fmla="*/ 358740 h 3370881"/>
                          <a:gd name="connsiteX161" fmla="*/ 1994647 w 2657256"/>
                          <a:gd name="connsiteY161" fmla="*/ 372187 h 3370881"/>
                          <a:gd name="connsiteX162" fmla="*/ 2039470 w 2657256"/>
                          <a:gd name="connsiteY162" fmla="*/ 390117 h 3370881"/>
                          <a:gd name="connsiteX163" fmla="*/ 2115670 w 2657256"/>
                          <a:gd name="connsiteY163" fmla="*/ 390117 h 3370881"/>
                          <a:gd name="connsiteX164" fmla="*/ 2160494 w 2657256"/>
                          <a:gd name="connsiteY164" fmla="*/ 376670 h 3370881"/>
                          <a:gd name="connsiteX165" fmla="*/ 2191870 w 2657256"/>
                          <a:gd name="connsiteY165" fmla="*/ 363223 h 3370881"/>
                          <a:gd name="connsiteX166" fmla="*/ 2205318 w 2657256"/>
                          <a:gd name="connsiteY166" fmla="*/ 358740 h 3370881"/>
                          <a:gd name="connsiteX167" fmla="*/ 2232212 w 2657256"/>
                          <a:gd name="connsiteY167" fmla="*/ 340811 h 3370881"/>
                          <a:gd name="connsiteX168" fmla="*/ 2312894 w 2657256"/>
                          <a:gd name="connsiteY168" fmla="*/ 183929 h 3370881"/>
                          <a:gd name="connsiteX169" fmla="*/ 2339788 w 2657256"/>
                          <a:gd name="connsiteY169" fmla="*/ 151 h 3370881"/>
                          <a:gd name="connsiteX170" fmla="*/ 2357718 w 2657256"/>
                          <a:gd name="connsiteY170" fmla="*/ 215305 h 3370881"/>
                          <a:gd name="connsiteX171" fmla="*/ 2254623 w 2657256"/>
                          <a:gd name="connsiteY171" fmla="*/ 376670 h 3370881"/>
                          <a:gd name="connsiteX172" fmla="*/ 2245659 w 2657256"/>
                          <a:gd name="connsiteY172" fmla="*/ 390117 h 3370881"/>
                          <a:gd name="connsiteX173" fmla="*/ 2254623 w 2657256"/>
                          <a:gd name="connsiteY173" fmla="*/ 403564 h 3370881"/>
                          <a:gd name="connsiteX174" fmla="*/ 2353235 w 2657256"/>
                          <a:gd name="connsiteY174" fmla="*/ 399081 h 3370881"/>
                          <a:gd name="connsiteX175" fmla="*/ 2366682 w 2657256"/>
                          <a:gd name="connsiteY175" fmla="*/ 394599 h 3370881"/>
                          <a:gd name="connsiteX176" fmla="*/ 2389094 w 2657256"/>
                          <a:gd name="connsiteY176" fmla="*/ 390117 h 3370881"/>
                          <a:gd name="connsiteX177" fmla="*/ 2424953 w 2657256"/>
                          <a:gd name="connsiteY177" fmla="*/ 367705 h 3370881"/>
                          <a:gd name="connsiteX178" fmla="*/ 2528047 w 2657256"/>
                          <a:gd name="connsiteY178" fmla="*/ 292700 h 3370881"/>
                          <a:gd name="connsiteX179" fmla="*/ 2541495 w 2657256"/>
                          <a:gd name="connsiteY179" fmla="*/ 62906 h 3370881"/>
                          <a:gd name="connsiteX180" fmla="*/ 2591304 w 2657256"/>
                          <a:gd name="connsiteY180" fmla="*/ 214081 h 3370881"/>
                          <a:gd name="connsiteX181" fmla="*/ 2612315 w 2657256"/>
                          <a:gd name="connsiteY181" fmla="*/ 290907 h 3370881"/>
                          <a:gd name="connsiteX182" fmla="*/ 2650863 w 2657256"/>
                          <a:gd name="connsiteY182" fmla="*/ 344994 h 3370881"/>
                          <a:gd name="connsiteX183" fmla="*/ 2465294 w 2657256"/>
                          <a:gd name="connsiteY183" fmla="*/ 399081 h 3370881"/>
                          <a:gd name="connsiteX184" fmla="*/ 2442882 w 2657256"/>
                          <a:gd name="connsiteY184" fmla="*/ 403564 h 3370881"/>
                          <a:gd name="connsiteX185" fmla="*/ 2398059 w 2657256"/>
                          <a:gd name="connsiteY185" fmla="*/ 417011 h 3370881"/>
                          <a:gd name="connsiteX186" fmla="*/ 2375647 w 2657256"/>
                          <a:gd name="connsiteY186" fmla="*/ 425976 h 3370881"/>
                          <a:gd name="connsiteX187" fmla="*/ 2357718 w 2657256"/>
                          <a:gd name="connsiteY187" fmla="*/ 430458 h 3370881"/>
                          <a:gd name="connsiteX188" fmla="*/ 2344270 w 2657256"/>
                          <a:gd name="connsiteY188" fmla="*/ 461834 h 3370881"/>
                          <a:gd name="connsiteX189" fmla="*/ 2353235 w 2657256"/>
                          <a:gd name="connsiteY189" fmla="*/ 502176 h 3370881"/>
                          <a:gd name="connsiteX190" fmla="*/ 2362200 w 2657256"/>
                          <a:gd name="connsiteY190" fmla="*/ 515623 h 3370881"/>
                          <a:gd name="connsiteX191" fmla="*/ 2344270 w 2657256"/>
                          <a:gd name="connsiteY191" fmla="*/ 587340 h 3370881"/>
                          <a:gd name="connsiteX192" fmla="*/ 2321859 w 2657256"/>
                          <a:gd name="connsiteY192" fmla="*/ 614234 h 3370881"/>
                          <a:gd name="connsiteX193" fmla="*/ 2308412 w 2657256"/>
                          <a:gd name="connsiteY193" fmla="*/ 636646 h 3370881"/>
                          <a:gd name="connsiteX194" fmla="*/ 2281518 w 2657256"/>
                          <a:gd name="connsiteY194" fmla="*/ 641129 h 3370881"/>
                          <a:gd name="connsiteX195" fmla="*/ 2259106 w 2657256"/>
                          <a:gd name="connsiteY195" fmla="*/ 636646 h 3370881"/>
                          <a:gd name="connsiteX196" fmla="*/ 2277035 w 2657256"/>
                          <a:gd name="connsiteY196" fmla="*/ 578376 h 3370881"/>
                          <a:gd name="connsiteX197" fmla="*/ 2290482 w 2657256"/>
                          <a:gd name="connsiteY197" fmla="*/ 542517 h 3370881"/>
                          <a:gd name="connsiteX198" fmla="*/ 2286000 w 2657256"/>
                          <a:gd name="connsiteY198" fmla="*/ 506658 h 3370881"/>
                          <a:gd name="connsiteX199" fmla="*/ 2245659 w 2657256"/>
                          <a:gd name="connsiteY199" fmla="*/ 448387 h 3370881"/>
                          <a:gd name="connsiteX200" fmla="*/ 2200835 w 2657256"/>
                          <a:gd name="connsiteY200" fmla="*/ 430458 h 3370881"/>
                          <a:gd name="connsiteX201" fmla="*/ 2169459 w 2657256"/>
                          <a:gd name="connsiteY201" fmla="*/ 425976 h 3370881"/>
                          <a:gd name="connsiteX202" fmla="*/ 2102223 w 2657256"/>
                          <a:gd name="connsiteY202" fmla="*/ 430458 h 3370881"/>
                          <a:gd name="connsiteX203" fmla="*/ 2084294 w 2657256"/>
                          <a:gd name="connsiteY203" fmla="*/ 439423 h 3370881"/>
                          <a:gd name="connsiteX204" fmla="*/ 2070847 w 2657256"/>
                          <a:gd name="connsiteY204" fmla="*/ 443905 h 3370881"/>
                          <a:gd name="connsiteX205" fmla="*/ 2061882 w 2657256"/>
                          <a:gd name="connsiteY205" fmla="*/ 461834 h 3370881"/>
                          <a:gd name="connsiteX206" fmla="*/ 2034988 w 2657256"/>
                          <a:gd name="connsiteY206" fmla="*/ 475281 h 3370881"/>
                          <a:gd name="connsiteX207" fmla="*/ 1783976 w 2657256"/>
                          <a:gd name="connsiteY207" fmla="*/ 479764 h 3370881"/>
                          <a:gd name="connsiteX208" fmla="*/ 1766047 w 2657256"/>
                          <a:gd name="connsiteY208" fmla="*/ 488729 h 3370881"/>
                          <a:gd name="connsiteX209" fmla="*/ 1703294 w 2657256"/>
                          <a:gd name="connsiteY209" fmla="*/ 506658 h 3370881"/>
                          <a:gd name="connsiteX210" fmla="*/ 1689847 w 2657256"/>
                          <a:gd name="connsiteY210" fmla="*/ 511140 h 3370881"/>
                          <a:gd name="connsiteX211" fmla="*/ 1676400 w 2657256"/>
                          <a:gd name="connsiteY211" fmla="*/ 520105 h 3370881"/>
                          <a:gd name="connsiteX212" fmla="*/ 1649506 w 2657256"/>
                          <a:gd name="connsiteY212" fmla="*/ 529070 h 3370881"/>
                          <a:gd name="connsiteX213" fmla="*/ 1636059 w 2657256"/>
                          <a:gd name="connsiteY213" fmla="*/ 538034 h 3370881"/>
                          <a:gd name="connsiteX214" fmla="*/ 1622612 w 2657256"/>
                          <a:gd name="connsiteY214" fmla="*/ 551481 h 3370881"/>
                          <a:gd name="connsiteX215" fmla="*/ 1609165 w 2657256"/>
                          <a:gd name="connsiteY215" fmla="*/ 555964 h 3370881"/>
                          <a:gd name="connsiteX216" fmla="*/ 1577788 w 2657256"/>
                          <a:gd name="connsiteY216" fmla="*/ 587340 h 3370881"/>
                          <a:gd name="connsiteX217" fmla="*/ 1568823 w 2657256"/>
                          <a:gd name="connsiteY217" fmla="*/ 600787 h 3370881"/>
                          <a:gd name="connsiteX218" fmla="*/ 1555376 w 2657256"/>
                          <a:gd name="connsiteY218" fmla="*/ 614234 h 3370881"/>
                          <a:gd name="connsiteX219" fmla="*/ 1524000 w 2657256"/>
                          <a:gd name="connsiteY219" fmla="*/ 654576 h 3370881"/>
                          <a:gd name="connsiteX220" fmla="*/ 1519518 w 2657256"/>
                          <a:gd name="connsiteY220" fmla="*/ 668023 h 3370881"/>
                          <a:gd name="connsiteX221" fmla="*/ 1528482 w 2657256"/>
                          <a:gd name="connsiteY221" fmla="*/ 708364 h 3370881"/>
                          <a:gd name="connsiteX222" fmla="*/ 1537447 w 2657256"/>
                          <a:gd name="connsiteY222" fmla="*/ 721811 h 3370881"/>
                          <a:gd name="connsiteX223" fmla="*/ 1568823 w 2657256"/>
                          <a:gd name="connsiteY223" fmla="*/ 712846 h 3370881"/>
                          <a:gd name="connsiteX224" fmla="*/ 1600200 w 2657256"/>
                          <a:gd name="connsiteY224" fmla="*/ 712846 h 3370881"/>
                          <a:gd name="connsiteX225" fmla="*/ 1631576 w 2657256"/>
                          <a:gd name="connsiteY225" fmla="*/ 690434 h 3370881"/>
                          <a:gd name="connsiteX226" fmla="*/ 1645023 w 2657256"/>
                          <a:gd name="connsiteY226" fmla="*/ 676987 h 3370881"/>
                          <a:gd name="connsiteX227" fmla="*/ 1685365 w 2657256"/>
                          <a:gd name="connsiteY227" fmla="*/ 645611 h 3370881"/>
                          <a:gd name="connsiteX228" fmla="*/ 1716741 w 2657256"/>
                          <a:gd name="connsiteY228" fmla="*/ 614234 h 3370881"/>
                          <a:gd name="connsiteX229" fmla="*/ 1748118 w 2657256"/>
                          <a:gd name="connsiteY229" fmla="*/ 596305 h 3370881"/>
                          <a:gd name="connsiteX230" fmla="*/ 1761565 w 2657256"/>
                          <a:gd name="connsiteY230" fmla="*/ 591823 h 3370881"/>
                          <a:gd name="connsiteX231" fmla="*/ 1779494 w 2657256"/>
                          <a:gd name="connsiteY231" fmla="*/ 582858 h 3370881"/>
                          <a:gd name="connsiteX232" fmla="*/ 1815353 w 2657256"/>
                          <a:gd name="connsiteY232" fmla="*/ 573893 h 3370881"/>
                          <a:gd name="connsiteX233" fmla="*/ 2030506 w 2657256"/>
                          <a:gd name="connsiteY233" fmla="*/ 578376 h 3370881"/>
                          <a:gd name="connsiteX234" fmla="*/ 2017059 w 2657256"/>
                          <a:gd name="connsiteY234" fmla="*/ 600787 h 3370881"/>
                          <a:gd name="connsiteX235" fmla="*/ 1981200 w 2657256"/>
                          <a:gd name="connsiteY235" fmla="*/ 636646 h 3370881"/>
                          <a:gd name="connsiteX236" fmla="*/ 1967753 w 2657256"/>
                          <a:gd name="connsiteY236" fmla="*/ 650093 h 3370881"/>
                          <a:gd name="connsiteX237" fmla="*/ 1936376 w 2657256"/>
                          <a:gd name="connsiteY237" fmla="*/ 690434 h 3370881"/>
                          <a:gd name="connsiteX238" fmla="*/ 1905000 w 2657256"/>
                          <a:gd name="connsiteY238" fmla="*/ 717329 h 3370881"/>
                          <a:gd name="connsiteX239" fmla="*/ 1860176 w 2657256"/>
                          <a:gd name="connsiteY239" fmla="*/ 735258 h 3370881"/>
                          <a:gd name="connsiteX240" fmla="*/ 1788459 w 2657256"/>
                          <a:gd name="connsiteY240" fmla="*/ 744223 h 3370881"/>
                          <a:gd name="connsiteX241" fmla="*/ 1846729 w 2657256"/>
                          <a:gd name="connsiteY241" fmla="*/ 802493 h 3370881"/>
                          <a:gd name="connsiteX242" fmla="*/ 1913965 w 2657256"/>
                          <a:gd name="connsiteY242" fmla="*/ 829387 h 3370881"/>
                          <a:gd name="connsiteX243" fmla="*/ 1922929 w 2657256"/>
                          <a:gd name="connsiteY243" fmla="*/ 842834 h 3370881"/>
                          <a:gd name="connsiteX244" fmla="*/ 1967753 w 2657256"/>
                          <a:gd name="connsiteY244" fmla="*/ 883176 h 3370881"/>
                          <a:gd name="connsiteX245" fmla="*/ 1981200 w 2657256"/>
                          <a:gd name="connsiteY245" fmla="*/ 896623 h 3370881"/>
                          <a:gd name="connsiteX246" fmla="*/ 1994647 w 2657256"/>
                          <a:gd name="connsiteY246" fmla="*/ 905587 h 3370881"/>
                          <a:gd name="connsiteX247" fmla="*/ 2021541 w 2657256"/>
                          <a:gd name="connsiteY247" fmla="*/ 927999 h 3370881"/>
                          <a:gd name="connsiteX248" fmla="*/ 2030506 w 2657256"/>
                          <a:gd name="connsiteY248" fmla="*/ 941446 h 3370881"/>
                          <a:gd name="connsiteX249" fmla="*/ 2057400 w 2657256"/>
                          <a:gd name="connsiteY249" fmla="*/ 968340 h 3370881"/>
                          <a:gd name="connsiteX250" fmla="*/ 2088776 w 2657256"/>
                          <a:gd name="connsiteY250" fmla="*/ 1013164 h 3370881"/>
                          <a:gd name="connsiteX251" fmla="*/ 2115670 w 2657256"/>
                          <a:gd name="connsiteY251" fmla="*/ 1057987 h 3370881"/>
                          <a:gd name="connsiteX252" fmla="*/ 2120153 w 2657256"/>
                          <a:gd name="connsiteY252" fmla="*/ 1089364 h 3370881"/>
                          <a:gd name="connsiteX253" fmla="*/ 2138082 w 2657256"/>
                          <a:gd name="connsiteY253" fmla="*/ 1143152 h 3370881"/>
                          <a:gd name="connsiteX254" fmla="*/ 2147047 w 2657256"/>
                          <a:gd name="connsiteY254" fmla="*/ 1196940 h 3370881"/>
                          <a:gd name="connsiteX255" fmla="*/ 2151529 w 2657256"/>
                          <a:gd name="connsiteY255" fmla="*/ 1210387 h 3370881"/>
                          <a:gd name="connsiteX256" fmla="*/ 2156012 w 2657256"/>
                          <a:gd name="connsiteY256" fmla="*/ 1228317 h 3370881"/>
                          <a:gd name="connsiteX257" fmla="*/ 2173941 w 2657256"/>
                          <a:gd name="connsiteY257" fmla="*/ 1295552 h 3370881"/>
                          <a:gd name="connsiteX258" fmla="*/ 2182906 w 2657256"/>
                          <a:gd name="connsiteY258" fmla="*/ 1313481 h 3370881"/>
                          <a:gd name="connsiteX259" fmla="*/ 2187388 w 2657256"/>
                          <a:gd name="connsiteY259" fmla="*/ 1331411 h 3370881"/>
                          <a:gd name="connsiteX260" fmla="*/ 2214282 w 2657256"/>
                          <a:gd name="connsiteY260" fmla="*/ 1385199 h 3370881"/>
                          <a:gd name="connsiteX261" fmla="*/ 2218765 w 2657256"/>
                          <a:gd name="connsiteY261" fmla="*/ 1403129 h 3370881"/>
                          <a:gd name="connsiteX262" fmla="*/ 2223247 w 2657256"/>
                          <a:gd name="connsiteY262" fmla="*/ 1430023 h 3370881"/>
                          <a:gd name="connsiteX263" fmla="*/ 2236694 w 2657256"/>
                          <a:gd name="connsiteY263" fmla="*/ 1456917 h 3370881"/>
                          <a:gd name="connsiteX264" fmla="*/ 2241176 w 2657256"/>
                          <a:gd name="connsiteY264" fmla="*/ 1577940 h 3370881"/>
                          <a:gd name="connsiteX265" fmla="*/ 2245659 w 2657256"/>
                          <a:gd name="connsiteY265" fmla="*/ 1595870 h 3370881"/>
                          <a:gd name="connsiteX266" fmla="*/ 2236694 w 2657256"/>
                          <a:gd name="connsiteY266" fmla="*/ 1694481 h 3370881"/>
                          <a:gd name="connsiteX267" fmla="*/ 2227729 w 2657256"/>
                          <a:gd name="connsiteY267" fmla="*/ 1716893 h 3370881"/>
                          <a:gd name="connsiteX268" fmla="*/ 2223247 w 2657256"/>
                          <a:gd name="connsiteY268" fmla="*/ 1730340 h 3370881"/>
                          <a:gd name="connsiteX269" fmla="*/ 2200835 w 2657256"/>
                          <a:gd name="connsiteY269" fmla="*/ 1788611 h 3370881"/>
                          <a:gd name="connsiteX270" fmla="*/ 2191870 w 2657256"/>
                          <a:gd name="connsiteY270" fmla="*/ 1811023 h 3370881"/>
                          <a:gd name="connsiteX271" fmla="*/ 2187388 w 2657256"/>
                          <a:gd name="connsiteY271" fmla="*/ 1824470 h 3370881"/>
                          <a:gd name="connsiteX272" fmla="*/ 2169459 w 2657256"/>
                          <a:gd name="connsiteY272" fmla="*/ 1869293 h 3370881"/>
                          <a:gd name="connsiteX273" fmla="*/ 2164976 w 2657256"/>
                          <a:gd name="connsiteY273" fmla="*/ 1882740 h 3370881"/>
                          <a:gd name="connsiteX274" fmla="*/ 2156012 w 2657256"/>
                          <a:gd name="connsiteY274" fmla="*/ 1927564 h 3370881"/>
                          <a:gd name="connsiteX275" fmla="*/ 2173941 w 2657256"/>
                          <a:gd name="connsiteY275" fmla="*/ 1945493 h 3370881"/>
                          <a:gd name="connsiteX276" fmla="*/ 2196353 w 2657256"/>
                          <a:gd name="connsiteY276" fmla="*/ 1958940 h 3370881"/>
                          <a:gd name="connsiteX277" fmla="*/ 2241176 w 2657256"/>
                          <a:gd name="connsiteY277" fmla="*/ 2012729 h 3370881"/>
                          <a:gd name="connsiteX278" fmla="*/ 2263588 w 2657256"/>
                          <a:gd name="connsiteY278" fmla="*/ 2057552 h 3370881"/>
                          <a:gd name="connsiteX279" fmla="*/ 2286000 w 2657256"/>
                          <a:gd name="connsiteY279" fmla="*/ 2084446 h 3370881"/>
                          <a:gd name="connsiteX280" fmla="*/ 2299447 w 2657256"/>
                          <a:gd name="connsiteY280" fmla="*/ 2124787 h 3370881"/>
                          <a:gd name="connsiteX281" fmla="*/ 2321859 w 2657256"/>
                          <a:gd name="connsiteY281" fmla="*/ 2151681 h 3370881"/>
                          <a:gd name="connsiteX282" fmla="*/ 2344270 w 2657256"/>
                          <a:gd name="connsiteY282" fmla="*/ 2205470 h 3370881"/>
                          <a:gd name="connsiteX283" fmla="*/ 2348753 w 2657256"/>
                          <a:gd name="connsiteY283" fmla="*/ 2223399 h 3370881"/>
                          <a:gd name="connsiteX284" fmla="*/ 2366682 w 2657256"/>
                          <a:gd name="connsiteY284" fmla="*/ 2263740 h 3370881"/>
                          <a:gd name="connsiteX285" fmla="*/ 2375647 w 2657256"/>
                          <a:gd name="connsiteY285" fmla="*/ 2286152 h 3370881"/>
                          <a:gd name="connsiteX286" fmla="*/ 2380129 w 2657256"/>
                          <a:gd name="connsiteY286" fmla="*/ 2308564 h 3370881"/>
                          <a:gd name="connsiteX287" fmla="*/ 2389094 w 2657256"/>
                          <a:gd name="connsiteY287" fmla="*/ 2335458 h 3370881"/>
                          <a:gd name="connsiteX288" fmla="*/ 2393576 w 2657256"/>
                          <a:gd name="connsiteY288" fmla="*/ 2380281 h 3370881"/>
                          <a:gd name="connsiteX289" fmla="*/ 2398059 w 2657256"/>
                          <a:gd name="connsiteY289" fmla="*/ 2393729 h 3370881"/>
                          <a:gd name="connsiteX290" fmla="*/ 2402541 w 2657256"/>
                          <a:gd name="connsiteY290" fmla="*/ 2447517 h 3370881"/>
                          <a:gd name="connsiteX291" fmla="*/ 2407023 w 2657256"/>
                          <a:gd name="connsiteY291" fmla="*/ 2564058 h 3370881"/>
                          <a:gd name="connsiteX292" fmla="*/ 2389094 w 2657256"/>
                          <a:gd name="connsiteY292" fmla="*/ 2837481 h 3370881"/>
                          <a:gd name="connsiteX293" fmla="*/ 2380129 w 2657256"/>
                          <a:gd name="connsiteY293" fmla="*/ 2859893 h 3370881"/>
                          <a:gd name="connsiteX294" fmla="*/ 2357718 w 2657256"/>
                          <a:gd name="connsiteY294" fmla="*/ 2913681 h 3370881"/>
                          <a:gd name="connsiteX295" fmla="*/ 2348753 w 2657256"/>
                          <a:gd name="connsiteY295" fmla="*/ 2936093 h 3370881"/>
                          <a:gd name="connsiteX296" fmla="*/ 2339788 w 2657256"/>
                          <a:gd name="connsiteY296" fmla="*/ 2971952 h 3370881"/>
                          <a:gd name="connsiteX297" fmla="*/ 2326341 w 2657256"/>
                          <a:gd name="connsiteY297" fmla="*/ 2994364 h 3370881"/>
                          <a:gd name="connsiteX298" fmla="*/ 2317376 w 2657256"/>
                          <a:gd name="connsiteY298" fmla="*/ 3025740 h 3370881"/>
                          <a:gd name="connsiteX299" fmla="*/ 2303929 w 2657256"/>
                          <a:gd name="connsiteY299" fmla="*/ 3048152 h 3370881"/>
                          <a:gd name="connsiteX300" fmla="*/ 2290482 w 2657256"/>
                          <a:gd name="connsiteY300" fmla="*/ 3079529 h 3370881"/>
                          <a:gd name="connsiteX301" fmla="*/ 2272553 w 2657256"/>
                          <a:gd name="connsiteY301" fmla="*/ 3084011 h 3370881"/>
                          <a:gd name="connsiteX302" fmla="*/ 2259106 w 2657256"/>
                          <a:gd name="connsiteY302" fmla="*/ 3088493 h 3370881"/>
                          <a:gd name="connsiteX303" fmla="*/ 2241176 w 2657256"/>
                          <a:gd name="connsiteY303" fmla="*/ 3092976 h 3370881"/>
                          <a:gd name="connsiteX304" fmla="*/ 2209800 w 2657256"/>
                          <a:gd name="connsiteY304" fmla="*/ 3101940 h 3370881"/>
                          <a:gd name="connsiteX305" fmla="*/ 2205318 w 2657256"/>
                          <a:gd name="connsiteY305" fmla="*/ 3039187 h 3370881"/>
                          <a:gd name="connsiteX306" fmla="*/ 2218765 w 2657256"/>
                          <a:gd name="connsiteY306" fmla="*/ 3021258 h 3370881"/>
                          <a:gd name="connsiteX307" fmla="*/ 2245659 w 2657256"/>
                          <a:gd name="connsiteY307" fmla="*/ 2971952 h 3370881"/>
                          <a:gd name="connsiteX308" fmla="*/ 2268070 w 2657256"/>
                          <a:gd name="connsiteY308" fmla="*/ 2945058 h 3370881"/>
                          <a:gd name="connsiteX309" fmla="*/ 2268070 w 2657256"/>
                          <a:gd name="connsiteY309" fmla="*/ 2568540 h 3370881"/>
                          <a:gd name="connsiteX310" fmla="*/ 2259106 w 2657256"/>
                          <a:gd name="connsiteY310" fmla="*/ 2532681 h 3370881"/>
                          <a:gd name="connsiteX311" fmla="*/ 2250141 w 2657256"/>
                          <a:gd name="connsiteY311" fmla="*/ 2492340 h 3370881"/>
                          <a:gd name="connsiteX312" fmla="*/ 2245659 w 2657256"/>
                          <a:gd name="connsiteY312" fmla="*/ 2474411 h 3370881"/>
                          <a:gd name="connsiteX313" fmla="*/ 2245659 w 2657256"/>
                          <a:gd name="connsiteY313" fmla="*/ 2389247 h 3370881"/>
                          <a:gd name="connsiteX314" fmla="*/ 2173941 w 2657256"/>
                          <a:gd name="connsiteY314" fmla="*/ 2241328 h 3370881"/>
                          <a:gd name="connsiteX315" fmla="*/ 2070846 w 2657256"/>
                          <a:gd name="connsiteY315" fmla="*/ 2057553 h 3370881"/>
                          <a:gd name="connsiteX316" fmla="*/ 2057400 w 2657256"/>
                          <a:gd name="connsiteY316" fmla="*/ 2151681 h 3370881"/>
                          <a:gd name="connsiteX317" fmla="*/ 2048435 w 2657256"/>
                          <a:gd name="connsiteY317" fmla="*/ 2106858 h 3370881"/>
                          <a:gd name="connsiteX318" fmla="*/ 2034988 w 2657256"/>
                          <a:gd name="connsiteY318" fmla="*/ 2003764 h 3370881"/>
                          <a:gd name="connsiteX319" fmla="*/ 2026023 w 2657256"/>
                          <a:gd name="connsiteY319" fmla="*/ 2026176 h 3370881"/>
                          <a:gd name="connsiteX320" fmla="*/ 2021541 w 2657256"/>
                          <a:gd name="connsiteY320" fmla="*/ 2039623 h 3370881"/>
                          <a:gd name="connsiteX321" fmla="*/ 1999129 w 2657256"/>
                          <a:gd name="connsiteY321" fmla="*/ 2053070 h 3370881"/>
                          <a:gd name="connsiteX322" fmla="*/ 1990165 w 2657256"/>
                          <a:gd name="connsiteY322" fmla="*/ 2070999 h 3370881"/>
                          <a:gd name="connsiteX323" fmla="*/ 1967753 w 2657256"/>
                          <a:gd name="connsiteY323" fmla="*/ 2106858 h 3370881"/>
                          <a:gd name="connsiteX324" fmla="*/ 1981200 w 2657256"/>
                          <a:gd name="connsiteY324" fmla="*/ 2223399 h 3370881"/>
                          <a:gd name="connsiteX325" fmla="*/ 1994647 w 2657256"/>
                          <a:gd name="connsiteY325" fmla="*/ 2254776 h 3370881"/>
                          <a:gd name="connsiteX326" fmla="*/ 2003612 w 2657256"/>
                          <a:gd name="connsiteY326" fmla="*/ 2272705 h 3370881"/>
                          <a:gd name="connsiteX327" fmla="*/ 2026023 w 2657256"/>
                          <a:gd name="connsiteY327" fmla="*/ 2304081 h 3370881"/>
                          <a:gd name="connsiteX328" fmla="*/ 2043953 w 2657256"/>
                          <a:gd name="connsiteY328" fmla="*/ 2348905 h 3370881"/>
                          <a:gd name="connsiteX329" fmla="*/ 2061882 w 2657256"/>
                          <a:gd name="connsiteY329" fmla="*/ 2371317 h 3370881"/>
                          <a:gd name="connsiteX330" fmla="*/ 2088776 w 2657256"/>
                          <a:gd name="connsiteY330" fmla="*/ 2434070 h 3370881"/>
                          <a:gd name="connsiteX331" fmla="*/ 2102223 w 2657256"/>
                          <a:gd name="connsiteY331" fmla="*/ 2465446 h 3370881"/>
                          <a:gd name="connsiteX332" fmla="*/ 2106706 w 2657256"/>
                          <a:gd name="connsiteY332" fmla="*/ 2496823 h 3370881"/>
                          <a:gd name="connsiteX333" fmla="*/ 2124635 w 2657256"/>
                          <a:gd name="connsiteY333" fmla="*/ 2559576 h 3370881"/>
                          <a:gd name="connsiteX334" fmla="*/ 2138082 w 2657256"/>
                          <a:gd name="connsiteY334" fmla="*/ 2649223 h 3370881"/>
                          <a:gd name="connsiteX335" fmla="*/ 2147047 w 2657256"/>
                          <a:gd name="connsiteY335" fmla="*/ 2685081 h 3370881"/>
                          <a:gd name="connsiteX336" fmla="*/ 2151529 w 2657256"/>
                          <a:gd name="connsiteY336" fmla="*/ 2716458 h 3370881"/>
                          <a:gd name="connsiteX337" fmla="*/ 2160494 w 2657256"/>
                          <a:gd name="connsiteY337" fmla="*/ 2770246 h 3370881"/>
                          <a:gd name="connsiteX338" fmla="*/ 2156012 w 2657256"/>
                          <a:gd name="connsiteY338" fmla="*/ 2962987 h 3370881"/>
                          <a:gd name="connsiteX339" fmla="*/ 2138082 w 2657256"/>
                          <a:gd name="connsiteY339" fmla="*/ 3043670 h 3370881"/>
                          <a:gd name="connsiteX340" fmla="*/ 2133600 w 2657256"/>
                          <a:gd name="connsiteY340" fmla="*/ 3061599 h 3370881"/>
                          <a:gd name="connsiteX341" fmla="*/ 2120153 w 2657256"/>
                          <a:gd name="connsiteY341" fmla="*/ 3079529 h 3370881"/>
                          <a:gd name="connsiteX342" fmla="*/ 2111188 w 2657256"/>
                          <a:gd name="connsiteY342" fmla="*/ 3106423 h 3370881"/>
                          <a:gd name="connsiteX343" fmla="*/ 2088776 w 2657256"/>
                          <a:gd name="connsiteY343" fmla="*/ 3137799 h 3370881"/>
                          <a:gd name="connsiteX344" fmla="*/ 2075329 w 2657256"/>
                          <a:gd name="connsiteY344" fmla="*/ 3164693 h 3370881"/>
                          <a:gd name="connsiteX345" fmla="*/ 2061882 w 2657256"/>
                          <a:gd name="connsiteY345" fmla="*/ 3169176 h 3370881"/>
                          <a:gd name="connsiteX346" fmla="*/ 2021541 w 2657256"/>
                          <a:gd name="connsiteY346" fmla="*/ 3164693 h 3370881"/>
                          <a:gd name="connsiteX347" fmla="*/ 2012576 w 2657256"/>
                          <a:gd name="connsiteY347" fmla="*/ 3119870 h 3370881"/>
                          <a:gd name="connsiteX348" fmla="*/ 2048435 w 2657256"/>
                          <a:gd name="connsiteY348" fmla="*/ 3021258 h 3370881"/>
                          <a:gd name="connsiteX349" fmla="*/ 2048435 w 2657256"/>
                          <a:gd name="connsiteY349" fmla="*/ 3021258 h 3370881"/>
                          <a:gd name="connsiteX350" fmla="*/ 2061882 w 2657256"/>
                          <a:gd name="connsiteY350" fmla="*/ 2967470 h 3370881"/>
                          <a:gd name="connsiteX351" fmla="*/ 2070847 w 2657256"/>
                          <a:gd name="connsiteY351" fmla="*/ 2882305 h 3370881"/>
                          <a:gd name="connsiteX352" fmla="*/ 2066365 w 2657256"/>
                          <a:gd name="connsiteY352" fmla="*/ 2725423 h 3370881"/>
                          <a:gd name="connsiteX353" fmla="*/ 2043953 w 2657256"/>
                          <a:gd name="connsiteY353" fmla="*/ 2649223 h 3370881"/>
                          <a:gd name="connsiteX354" fmla="*/ 2030506 w 2657256"/>
                          <a:gd name="connsiteY354" fmla="*/ 2622329 h 3370881"/>
                          <a:gd name="connsiteX355" fmla="*/ 2017059 w 2657256"/>
                          <a:gd name="connsiteY355" fmla="*/ 2581987 h 3370881"/>
                          <a:gd name="connsiteX356" fmla="*/ 1981200 w 2657256"/>
                          <a:gd name="connsiteY356" fmla="*/ 2514752 h 3370881"/>
                          <a:gd name="connsiteX357" fmla="*/ 1972235 w 2657256"/>
                          <a:gd name="connsiteY357" fmla="*/ 2501305 h 3370881"/>
                          <a:gd name="connsiteX358" fmla="*/ 1958788 w 2657256"/>
                          <a:gd name="connsiteY358" fmla="*/ 2478893 h 3370881"/>
                          <a:gd name="connsiteX359" fmla="*/ 1905000 w 2657256"/>
                          <a:gd name="connsiteY359" fmla="*/ 2398211 h 3370881"/>
                          <a:gd name="connsiteX360" fmla="*/ 1882588 w 2657256"/>
                          <a:gd name="connsiteY360" fmla="*/ 2357870 h 3370881"/>
                          <a:gd name="connsiteX361" fmla="*/ 1869141 w 2657256"/>
                          <a:gd name="connsiteY361" fmla="*/ 2339940 h 3370881"/>
                          <a:gd name="connsiteX362" fmla="*/ 1806388 w 2657256"/>
                          <a:gd name="connsiteY362" fmla="*/ 2313046 h 3370881"/>
                          <a:gd name="connsiteX363" fmla="*/ 1779494 w 2657256"/>
                          <a:gd name="connsiteY363" fmla="*/ 2304081 h 3370881"/>
                          <a:gd name="connsiteX364" fmla="*/ 1752600 w 2657256"/>
                          <a:gd name="connsiteY364" fmla="*/ 2299599 h 3370881"/>
                          <a:gd name="connsiteX365" fmla="*/ 1680882 w 2657256"/>
                          <a:gd name="connsiteY365" fmla="*/ 2277187 h 3370881"/>
                          <a:gd name="connsiteX366" fmla="*/ 1662953 w 2657256"/>
                          <a:gd name="connsiteY366" fmla="*/ 2272705 h 3370881"/>
                          <a:gd name="connsiteX367" fmla="*/ 1640541 w 2657256"/>
                          <a:gd name="connsiteY367" fmla="*/ 2259258 h 3370881"/>
                          <a:gd name="connsiteX368" fmla="*/ 1604682 w 2657256"/>
                          <a:gd name="connsiteY368" fmla="*/ 2272705 h 3370881"/>
                          <a:gd name="connsiteX369" fmla="*/ 1537447 w 2657256"/>
                          <a:gd name="connsiteY369" fmla="*/ 2304081 h 3370881"/>
                          <a:gd name="connsiteX370" fmla="*/ 1546113 w 2657256"/>
                          <a:gd name="connsiteY370" fmla="*/ 2313644 h 3370881"/>
                          <a:gd name="connsiteX371" fmla="*/ 1488141 w 2657256"/>
                          <a:gd name="connsiteY371" fmla="*/ 2313046 h 3370881"/>
                          <a:gd name="connsiteX372" fmla="*/ 1478878 w 2657256"/>
                          <a:gd name="connsiteY372" fmla="*/ 2342331 h 3370881"/>
                          <a:gd name="connsiteX373" fmla="*/ 1402678 w 2657256"/>
                          <a:gd name="connsiteY373" fmla="*/ 2339641 h 3370881"/>
                          <a:gd name="connsiteX374" fmla="*/ 1322892 w 2657256"/>
                          <a:gd name="connsiteY374" fmla="*/ 2336952 h 3370881"/>
                          <a:gd name="connsiteX375" fmla="*/ 1199384 w 2657256"/>
                          <a:gd name="connsiteY375" fmla="*/ 2307041 h 3370881"/>
                          <a:gd name="connsiteX376" fmla="*/ 1066800 w 2657256"/>
                          <a:gd name="connsiteY376" fmla="*/ 2272705 h 3370881"/>
                          <a:gd name="connsiteX377" fmla="*/ 1030941 w 2657256"/>
                          <a:gd name="connsiteY377" fmla="*/ 2263740 h 3370881"/>
                          <a:gd name="connsiteX378" fmla="*/ 986118 w 2657256"/>
                          <a:gd name="connsiteY378" fmla="*/ 2241329 h 3370881"/>
                          <a:gd name="connsiteX379" fmla="*/ 968188 w 2657256"/>
                          <a:gd name="connsiteY379" fmla="*/ 2232364 h 3370881"/>
                          <a:gd name="connsiteX380" fmla="*/ 936812 w 2657256"/>
                          <a:gd name="connsiteY380" fmla="*/ 2214434 h 3370881"/>
                          <a:gd name="connsiteX381" fmla="*/ 905435 w 2657256"/>
                          <a:gd name="connsiteY381" fmla="*/ 2196505 h 3370881"/>
                          <a:gd name="connsiteX382" fmla="*/ 869576 w 2657256"/>
                          <a:gd name="connsiteY382" fmla="*/ 2209952 h 3370881"/>
                          <a:gd name="connsiteX383" fmla="*/ 856129 w 2657256"/>
                          <a:gd name="connsiteY383" fmla="*/ 2227881 h 3370881"/>
                          <a:gd name="connsiteX384" fmla="*/ 815788 w 2657256"/>
                          <a:gd name="connsiteY384" fmla="*/ 2268223 h 3370881"/>
                          <a:gd name="connsiteX385" fmla="*/ 788894 w 2657256"/>
                          <a:gd name="connsiteY385" fmla="*/ 2290634 h 3370881"/>
                          <a:gd name="connsiteX386" fmla="*/ 762000 w 2657256"/>
                          <a:gd name="connsiteY386" fmla="*/ 2313046 h 3370881"/>
                          <a:gd name="connsiteX387" fmla="*/ 753035 w 2657256"/>
                          <a:gd name="connsiteY387" fmla="*/ 2326493 h 3370881"/>
                          <a:gd name="connsiteX388" fmla="*/ 735106 w 2657256"/>
                          <a:gd name="connsiteY388" fmla="*/ 2339940 h 3370881"/>
                          <a:gd name="connsiteX389" fmla="*/ 712694 w 2657256"/>
                          <a:gd name="connsiteY389" fmla="*/ 2362352 h 3370881"/>
                          <a:gd name="connsiteX390" fmla="*/ 694765 w 2657256"/>
                          <a:gd name="connsiteY390" fmla="*/ 2375799 h 3370881"/>
                          <a:gd name="connsiteX391" fmla="*/ 681318 w 2657256"/>
                          <a:gd name="connsiteY391" fmla="*/ 2393729 h 3370881"/>
                          <a:gd name="connsiteX392" fmla="*/ 667870 w 2657256"/>
                          <a:gd name="connsiteY392" fmla="*/ 2402693 h 3370881"/>
                          <a:gd name="connsiteX393" fmla="*/ 623047 w 2657256"/>
                          <a:gd name="connsiteY393" fmla="*/ 2443034 h 3370881"/>
                          <a:gd name="connsiteX394" fmla="*/ 600635 w 2657256"/>
                          <a:gd name="connsiteY394" fmla="*/ 2474411 h 3370881"/>
                          <a:gd name="connsiteX395" fmla="*/ 587188 w 2657256"/>
                          <a:gd name="connsiteY395" fmla="*/ 2514752 h 3370881"/>
                          <a:gd name="connsiteX396" fmla="*/ 582706 w 2657256"/>
                          <a:gd name="connsiteY396" fmla="*/ 2546129 h 3370881"/>
                          <a:gd name="connsiteX397" fmla="*/ 596153 w 2657256"/>
                          <a:gd name="connsiteY397" fmla="*/ 2635776 h 3370881"/>
                          <a:gd name="connsiteX398" fmla="*/ 600635 w 2657256"/>
                          <a:gd name="connsiteY398" fmla="*/ 2653705 h 3370881"/>
                          <a:gd name="connsiteX399" fmla="*/ 609600 w 2657256"/>
                          <a:gd name="connsiteY399" fmla="*/ 2671634 h 3370881"/>
                          <a:gd name="connsiteX400" fmla="*/ 614082 w 2657256"/>
                          <a:gd name="connsiteY400" fmla="*/ 2689564 h 3370881"/>
                          <a:gd name="connsiteX401" fmla="*/ 623047 w 2657256"/>
                          <a:gd name="connsiteY401" fmla="*/ 2711976 h 3370881"/>
                          <a:gd name="connsiteX402" fmla="*/ 627529 w 2657256"/>
                          <a:gd name="connsiteY402" fmla="*/ 2734387 h 3370881"/>
                          <a:gd name="connsiteX403" fmla="*/ 640976 w 2657256"/>
                          <a:gd name="connsiteY403" fmla="*/ 2765764 h 3370881"/>
                          <a:gd name="connsiteX404" fmla="*/ 645459 w 2657256"/>
                          <a:gd name="connsiteY404" fmla="*/ 2779211 h 3370881"/>
                          <a:gd name="connsiteX405" fmla="*/ 658906 w 2657256"/>
                          <a:gd name="connsiteY405" fmla="*/ 2801623 h 3370881"/>
                          <a:gd name="connsiteX406" fmla="*/ 676835 w 2657256"/>
                          <a:gd name="connsiteY406" fmla="*/ 2864376 h 3370881"/>
                          <a:gd name="connsiteX407" fmla="*/ 690282 w 2657256"/>
                          <a:gd name="connsiteY407" fmla="*/ 2895752 h 3370881"/>
                          <a:gd name="connsiteX408" fmla="*/ 699247 w 2657256"/>
                          <a:gd name="connsiteY408" fmla="*/ 2940576 h 3370881"/>
                          <a:gd name="connsiteX409" fmla="*/ 703729 w 2657256"/>
                          <a:gd name="connsiteY409" fmla="*/ 2967470 h 3370881"/>
                          <a:gd name="connsiteX410" fmla="*/ 717176 w 2657256"/>
                          <a:gd name="connsiteY410" fmla="*/ 2994364 h 3370881"/>
                          <a:gd name="connsiteX411" fmla="*/ 735106 w 2657256"/>
                          <a:gd name="connsiteY411" fmla="*/ 3052634 h 3370881"/>
                          <a:gd name="connsiteX412" fmla="*/ 739588 w 2657256"/>
                          <a:gd name="connsiteY412" fmla="*/ 3079529 h 3370881"/>
                          <a:gd name="connsiteX413" fmla="*/ 762000 w 2657256"/>
                          <a:gd name="connsiteY413" fmla="*/ 3142281 h 3370881"/>
                          <a:gd name="connsiteX414" fmla="*/ 766482 w 2657256"/>
                          <a:gd name="connsiteY414" fmla="*/ 3231929 h 3370881"/>
                          <a:gd name="connsiteX415" fmla="*/ 770965 w 2657256"/>
                          <a:gd name="connsiteY415" fmla="*/ 3254340 h 3370881"/>
                          <a:gd name="connsiteX416" fmla="*/ 775447 w 2657256"/>
                          <a:gd name="connsiteY416" fmla="*/ 3285717 h 3370881"/>
                          <a:gd name="connsiteX417" fmla="*/ 748553 w 2657256"/>
                          <a:gd name="connsiteY417" fmla="*/ 3335023 h 3370881"/>
                          <a:gd name="connsiteX418" fmla="*/ 721659 w 2657256"/>
                          <a:gd name="connsiteY418" fmla="*/ 3343987 h 3370881"/>
                          <a:gd name="connsiteX419" fmla="*/ 708212 w 2657256"/>
                          <a:gd name="connsiteY419" fmla="*/ 3348470 h 3370881"/>
                          <a:gd name="connsiteX420" fmla="*/ 623047 w 2657256"/>
                          <a:gd name="connsiteY420" fmla="*/ 3330540 h 3370881"/>
                          <a:gd name="connsiteX421" fmla="*/ 609600 w 2657256"/>
                          <a:gd name="connsiteY421" fmla="*/ 3308129 h 3370881"/>
                          <a:gd name="connsiteX422" fmla="*/ 591670 w 2657256"/>
                          <a:gd name="connsiteY422" fmla="*/ 3267787 h 3370881"/>
                          <a:gd name="connsiteX423" fmla="*/ 560294 w 2657256"/>
                          <a:gd name="connsiteY423" fmla="*/ 3209517 h 3370881"/>
                          <a:gd name="connsiteX424" fmla="*/ 551329 w 2657256"/>
                          <a:gd name="connsiteY424" fmla="*/ 3196070 h 3370881"/>
                          <a:gd name="connsiteX425" fmla="*/ 528918 w 2657256"/>
                          <a:gd name="connsiteY425" fmla="*/ 3173658 h 3370881"/>
                          <a:gd name="connsiteX426" fmla="*/ 519953 w 2657256"/>
                          <a:gd name="connsiteY426" fmla="*/ 3128834 h 3370881"/>
                          <a:gd name="connsiteX427" fmla="*/ 524435 w 2657256"/>
                          <a:gd name="connsiteY427" fmla="*/ 3101940 h 3370881"/>
                          <a:gd name="connsiteX428" fmla="*/ 528918 w 2657256"/>
                          <a:gd name="connsiteY428" fmla="*/ 3088493 h 3370881"/>
                          <a:gd name="connsiteX429" fmla="*/ 542365 w 2657256"/>
                          <a:gd name="connsiteY429" fmla="*/ 3052634 h 3370881"/>
                          <a:gd name="connsiteX430" fmla="*/ 484094 w 2657256"/>
                          <a:gd name="connsiteY430" fmla="*/ 2886787 h 3370881"/>
                          <a:gd name="connsiteX431" fmla="*/ 443753 w 2657256"/>
                          <a:gd name="connsiteY431" fmla="*/ 2779211 h 3370881"/>
                          <a:gd name="connsiteX432" fmla="*/ 439270 w 2657256"/>
                          <a:gd name="connsiteY432" fmla="*/ 2752317 h 3370881"/>
                          <a:gd name="connsiteX433" fmla="*/ 430306 w 2657256"/>
                          <a:gd name="connsiteY433" fmla="*/ 2716458 h 3370881"/>
                          <a:gd name="connsiteX434" fmla="*/ 425823 w 2657256"/>
                          <a:gd name="connsiteY434" fmla="*/ 2680599 h 3370881"/>
                          <a:gd name="connsiteX435" fmla="*/ 398929 w 2657256"/>
                          <a:gd name="connsiteY435" fmla="*/ 2599917 h 3370881"/>
                          <a:gd name="connsiteX436" fmla="*/ 385482 w 2657256"/>
                          <a:gd name="connsiteY436" fmla="*/ 2568540 h 3370881"/>
                          <a:gd name="connsiteX437" fmla="*/ 381000 w 2657256"/>
                          <a:gd name="connsiteY437" fmla="*/ 2550611 h 3370881"/>
                          <a:gd name="connsiteX438" fmla="*/ 372035 w 2657256"/>
                          <a:gd name="connsiteY438" fmla="*/ 2483376 h 3370881"/>
                          <a:gd name="connsiteX439" fmla="*/ 367553 w 2657256"/>
                          <a:gd name="connsiteY439" fmla="*/ 2469929 h 3370881"/>
                          <a:gd name="connsiteX440" fmla="*/ 407894 w 2657256"/>
                          <a:gd name="connsiteY440" fmla="*/ 2451999 h 3370881"/>
                          <a:gd name="connsiteX441" fmla="*/ 515470 w 2657256"/>
                          <a:gd name="connsiteY441" fmla="*/ 2407176 h 3370881"/>
                          <a:gd name="connsiteX442" fmla="*/ 578223 w 2657256"/>
                          <a:gd name="connsiteY442" fmla="*/ 2353387 h 3370881"/>
                          <a:gd name="connsiteX443" fmla="*/ 587188 w 2657256"/>
                          <a:gd name="connsiteY443" fmla="*/ 2330976 h 3370881"/>
                          <a:gd name="connsiteX444" fmla="*/ 614082 w 2657256"/>
                          <a:gd name="connsiteY444" fmla="*/ 2254776 h 3370881"/>
                          <a:gd name="connsiteX445" fmla="*/ 649941 w 2657256"/>
                          <a:gd name="connsiteY445" fmla="*/ 2200987 h 3370881"/>
                          <a:gd name="connsiteX446" fmla="*/ 690282 w 2657256"/>
                          <a:gd name="connsiteY446" fmla="*/ 2174093 h 3370881"/>
                          <a:gd name="connsiteX447" fmla="*/ 703729 w 2657256"/>
                          <a:gd name="connsiteY447" fmla="*/ 2165129 h 3370881"/>
                          <a:gd name="connsiteX448" fmla="*/ 739588 w 2657256"/>
                          <a:gd name="connsiteY448" fmla="*/ 2147199 h 3370881"/>
                          <a:gd name="connsiteX449" fmla="*/ 708212 w 2657256"/>
                          <a:gd name="connsiteY449" fmla="*/ 2187540 h 3370881"/>
                          <a:gd name="connsiteX450" fmla="*/ 654423 w 2657256"/>
                          <a:gd name="connsiteY450" fmla="*/ 2241329 h 3370881"/>
                          <a:gd name="connsiteX451" fmla="*/ 636494 w 2657256"/>
                          <a:gd name="connsiteY451" fmla="*/ 2259258 h 3370881"/>
                          <a:gd name="connsiteX452" fmla="*/ 614082 w 2657256"/>
                          <a:gd name="connsiteY452" fmla="*/ 2286152 h 3370881"/>
                          <a:gd name="connsiteX453" fmla="*/ 605118 w 2657256"/>
                          <a:gd name="connsiteY453" fmla="*/ 2299599 h 3370881"/>
                          <a:gd name="connsiteX454" fmla="*/ 560294 w 2657256"/>
                          <a:gd name="connsiteY454" fmla="*/ 2335458 h 3370881"/>
                          <a:gd name="connsiteX455" fmla="*/ 524435 w 2657256"/>
                          <a:gd name="connsiteY455" fmla="*/ 2348905 h 3370881"/>
                          <a:gd name="connsiteX456" fmla="*/ 502023 w 2657256"/>
                          <a:gd name="connsiteY456" fmla="*/ 2362352 h 3370881"/>
                          <a:gd name="connsiteX457" fmla="*/ 461682 w 2657256"/>
                          <a:gd name="connsiteY457" fmla="*/ 2389246 h 3370881"/>
                          <a:gd name="connsiteX458" fmla="*/ 448235 w 2657256"/>
                          <a:gd name="connsiteY458" fmla="*/ 2398211 h 3370881"/>
                          <a:gd name="connsiteX459" fmla="*/ 430306 w 2657256"/>
                          <a:gd name="connsiteY459" fmla="*/ 2407176 h 3370881"/>
                          <a:gd name="connsiteX460" fmla="*/ 412376 w 2657256"/>
                          <a:gd name="connsiteY460" fmla="*/ 2420623 h 3370881"/>
                          <a:gd name="connsiteX461" fmla="*/ 389965 w 2657256"/>
                          <a:gd name="connsiteY461" fmla="*/ 2429587 h 3370881"/>
                          <a:gd name="connsiteX462" fmla="*/ 372035 w 2657256"/>
                          <a:gd name="connsiteY462" fmla="*/ 2443034 h 3370881"/>
                          <a:gd name="connsiteX463" fmla="*/ 318247 w 2657256"/>
                          <a:gd name="connsiteY463" fmla="*/ 2474411 h 3370881"/>
                          <a:gd name="connsiteX464" fmla="*/ 304800 w 2657256"/>
                          <a:gd name="connsiteY464" fmla="*/ 2492340 h 3370881"/>
                          <a:gd name="connsiteX465" fmla="*/ 282388 w 2657256"/>
                          <a:gd name="connsiteY465" fmla="*/ 2519234 h 3370881"/>
                          <a:gd name="connsiteX466" fmla="*/ 295835 w 2657256"/>
                          <a:gd name="connsiteY466" fmla="*/ 2815070 h 3370881"/>
                          <a:gd name="connsiteX467" fmla="*/ 300318 w 2657256"/>
                          <a:gd name="connsiteY467" fmla="*/ 2837481 h 3370881"/>
                          <a:gd name="connsiteX468" fmla="*/ 304800 w 2657256"/>
                          <a:gd name="connsiteY468" fmla="*/ 2868858 h 3370881"/>
                          <a:gd name="connsiteX469" fmla="*/ 309282 w 2657256"/>
                          <a:gd name="connsiteY469" fmla="*/ 2927129 h 3370881"/>
                          <a:gd name="connsiteX470" fmla="*/ 322729 w 2657256"/>
                          <a:gd name="connsiteY470" fmla="*/ 2985399 h 3370881"/>
                          <a:gd name="connsiteX471" fmla="*/ 327212 w 2657256"/>
                          <a:gd name="connsiteY471" fmla="*/ 3012293 h 3370881"/>
                          <a:gd name="connsiteX472" fmla="*/ 331694 w 2657256"/>
                          <a:gd name="connsiteY472" fmla="*/ 3043670 h 3370881"/>
                          <a:gd name="connsiteX473" fmla="*/ 345141 w 2657256"/>
                          <a:gd name="connsiteY473" fmla="*/ 3070564 h 3370881"/>
                          <a:gd name="connsiteX474" fmla="*/ 367553 w 2657256"/>
                          <a:gd name="connsiteY474" fmla="*/ 3124352 h 3370881"/>
                          <a:gd name="connsiteX475" fmla="*/ 381000 w 2657256"/>
                          <a:gd name="connsiteY475" fmla="*/ 3182623 h 3370881"/>
                          <a:gd name="connsiteX476" fmla="*/ 389965 w 2657256"/>
                          <a:gd name="connsiteY476" fmla="*/ 3196070 h 3370881"/>
                          <a:gd name="connsiteX477" fmla="*/ 394447 w 2657256"/>
                          <a:gd name="connsiteY477" fmla="*/ 3213999 h 3370881"/>
                          <a:gd name="connsiteX478" fmla="*/ 412376 w 2657256"/>
                          <a:gd name="connsiteY478" fmla="*/ 3245376 h 3370881"/>
                          <a:gd name="connsiteX479" fmla="*/ 416859 w 2657256"/>
                          <a:gd name="connsiteY479" fmla="*/ 3258823 h 3370881"/>
                          <a:gd name="connsiteX480" fmla="*/ 425823 w 2657256"/>
                          <a:gd name="connsiteY480" fmla="*/ 3272270 h 3370881"/>
                          <a:gd name="connsiteX481" fmla="*/ 439270 w 2657256"/>
                          <a:gd name="connsiteY481" fmla="*/ 3303646 h 3370881"/>
                          <a:gd name="connsiteX482" fmla="*/ 439270 w 2657256"/>
                          <a:gd name="connsiteY482" fmla="*/ 3352952 h 3370881"/>
                          <a:gd name="connsiteX483" fmla="*/ 430306 w 2657256"/>
                          <a:gd name="connsiteY483" fmla="*/ 3366399 h 3370881"/>
                          <a:gd name="connsiteX484" fmla="*/ 412376 w 2657256"/>
                          <a:gd name="connsiteY484" fmla="*/ 3370881 h 3370881"/>
                          <a:gd name="connsiteX485" fmla="*/ 295835 w 2657256"/>
                          <a:gd name="connsiteY485" fmla="*/ 3357434 h 3370881"/>
                          <a:gd name="connsiteX486" fmla="*/ 264459 w 2657256"/>
                          <a:gd name="connsiteY486" fmla="*/ 3276752 h 3370881"/>
                          <a:gd name="connsiteX487" fmla="*/ 259976 w 2657256"/>
                          <a:gd name="connsiteY487" fmla="*/ 3240893 h 3370881"/>
                          <a:gd name="connsiteX488" fmla="*/ 246529 w 2657256"/>
                          <a:gd name="connsiteY488" fmla="*/ 3178140 h 3370881"/>
                          <a:gd name="connsiteX489" fmla="*/ 237565 w 2657256"/>
                          <a:gd name="connsiteY489" fmla="*/ 3084011 h 3370881"/>
                          <a:gd name="connsiteX490" fmla="*/ 228600 w 2657256"/>
                          <a:gd name="connsiteY490" fmla="*/ 3057117 h 3370881"/>
                          <a:gd name="connsiteX491" fmla="*/ 219635 w 2657256"/>
                          <a:gd name="connsiteY491" fmla="*/ 3021258 h 3370881"/>
                          <a:gd name="connsiteX492" fmla="*/ 206188 w 2657256"/>
                          <a:gd name="connsiteY492" fmla="*/ 2980917 h 3370881"/>
                          <a:gd name="connsiteX493" fmla="*/ 201706 w 2657256"/>
                          <a:gd name="connsiteY493" fmla="*/ 2949540 h 3370881"/>
                          <a:gd name="connsiteX494" fmla="*/ 197223 w 2657256"/>
                          <a:gd name="connsiteY494" fmla="*/ 2927129 h 3370881"/>
                          <a:gd name="connsiteX495" fmla="*/ 192741 w 2657256"/>
                          <a:gd name="connsiteY495" fmla="*/ 2891270 h 3370881"/>
                          <a:gd name="connsiteX496" fmla="*/ 188259 w 2657256"/>
                          <a:gd name="connsiteY496" fmla="*/ 2850929 h 3370881"/>
                          <a:gd name="connsiteX497" fmla="*/ 179294 w 2657256"/>
                          <a:gd name="connsiteY497" fmla="*/ 2824034 h 3370881"/>
                          <a:gd name="connsiteX498" fmla="*/ 165847 w 2657256"/>
                          <a:gd name="connsiteY498" fmla="*/ 2774729 h 3370881"/>
                          <a:gd name="connsiteX499" fmla="*/ 161365 w 2657256"/>
                          <a:gd name="connsiteY499" fmla="*/ 2747834 h 3370881"/>
                          <a:gd name="connsiteX500" fmla="*/ 156882 w 2657256"/>
                          <a:gd name="connsiteY500" fmla="*/ 2559576 h 3370881"/>
                          <a:gd name="connsiteX501" fmla="*/ 152400 w 2657256"/>
                          <a:gd name="connsiteY501" fmla="*/ 2519234 h 3370881"/>
                          <a:gd name="connsiteX502" fmla="*/ 118035 w 2657256"/>
                          <a:gd name="connsiteY502" fmla="*/ 2400004 h 3370881"/>
                          <a:gd name="connsiteX503" fmla="*/ 129988 w 2657256"/>
                          <a:gd name="connsiteY503" fmla="*/ 2344423 h 3370881"/>
                          <a:gd name="connsiteX504" fmla="*/ 100106 w 2657256"/>
                          <a:gd name="connsiteY504" fmla="*/ 2330976 h 3370881"/>
                          <a:gd name="connsiteX505" fmla="*/ 138953 w 2657256"/>
                          <a:gd name="connsiteY505" fmla="*/ 2313046 h 3370881"/>
                          <a:gd name="connsiteX506" fmla="*/ 152400 w 2657256"/>
                          <a:gd name="connsiteY506" fmla="*/ 2304081 h 3370881"/>
                          <a:gd name="connsiteX507" fmla="*/ 170329 w 2657256"/>
                          <a:gd name="connsiteY507" fmla="*/ 2259258 h 3370881"/>
                          <a:gd name="connsiteX508" fmla="*/ 188259 w 2657256"/>
                          <a:gd name="connsiteY508" fmla="*/ 2223399 h 3370881"/>
                          <a:gd name="connsiteX509" fmla="*/ 206188 w 2657256"/>
                          <a:gd name="connsiteY509" fmla="*/ 2187540 h 3370881"/>
                          <a:gd name="connsiteX510" fmla="*/ 210670 w 2657256"/>
                          <a:gd name="connsiteY510" fmla="*/ 2174093 h 3370881"/>
                          <a:gd name="connsiteX511" fmla="*/ 219635 w 2657256"/>
                          <a:gd name="connsiteY511" fmla="*/ 2115823 h 3370881"/>
                          <a:gd name="connsiteX512" fmla="*/ 210670 w 2657256"/>
                          <a:gd name="connsiteY512" fmla="*/ 1958940 h 3370881"/>
                          <a:gd name="connsiteX513" fmla="*/ 192741 w 2657256"/>
                          <a:gd name="connsiteY513" fmla="*/ 1923081 h 3370881"/>
                          <a:gd name="connsiteX514" fmla="*/ 179294 w 2657256"/>
                          <a:gd name="connsiteY514" fmla="*/ 1891705 h 3370881"/>
                          <a:gd name="connsiteX515" fmla="*/ 165847 w 2657256"/>
                          <a:gd name="connsiteY515" fmla="*/ 1864811 h 3370881"/>
                          <a:gd name="connsiteX516" fmla="*/ 152400 w 2657256"/>
                          <a:gd name="connsiteY516" fmla="*/ 1833434 h 3370881"/>
                          <a:gd name="connsiteX517" fmla="*/ 143435 w 2657256"/>
                          <a:gd name="connsiteY517" fmla="*/ 1819987 h 3370881"/>
                          <a:gd name="connsiteX518" fmla="*/ 107576 w 2657256"/>
                          <a:gd name="connsiteY518" fmla="*/ 1784129 h 3370881"/>
                          <a:gd name="connsiteX519" fmla="*/ 94129 w 2657256"/>
                          <a:gd name="connsiteY519" fmla="*/ 1779646 h 3370881"/>
                          <a:gd name="connsiteX520" fmla="*/ 71718 w 2657256"/>
                          <a:gd name="connsiteY520" fmla="*/ 1770681 h 3370881"/>
                          <a:gd name="connsiteX521" fmla="*/ 58270 w 2657256"/>
                          <a:gd name="connsiteY521" fmla="*/ 1761717 h 3370881"/>
                          <a:gd name="connsiteX522" fmla="*/ 26894 w 2657256"/>
                          <a:gd name="connsiteY522" fmla="*/ 1730340 h 3370881"/>
                          <a:gd name="connsiteX523" fmla="*/ 0 w 2657256"/>
                          <a:gd name="connsiteY523" fmla="*/ 1707929 h 3370881"/>
                          <a:gd name="connsiteX0" fmla="*/ 0 w 2657256"/>
                          <a:gd name="connsiteY0" fmla="*/ 1707929 h 3370881"/>
                          <a:gd name="connsiteX1" fmla="*/ 22412 w 2657256"/>
                          <a:gd name="connsiteY1" fmla="*/ 1698964 h 3370881"/>
                          <a:gd name="connsiteX2" fmla="*/ 31376 w 2657256"/>
                          <a:gd name="connsiteY2" fmla="*/ 1681034 h 3370881"/>
                          <a:gd name="connsiteX3" fmla="*/ 44823 w 2657256"/>
                          <a:gd name="connsiteY3" fmla="*/ 1672070 h 3370881"/>
                          <a:gd name="connsiteX4" fmla="*/ 58270 w 2657256"/>
                          <a:gd name="connsiteY4" fmla="*/ 1654140 h 3370881"/>
                          <a:gd name="connsiteX5" fmla="*/ 76200 w 2657256"/>
                          <a:gd name="connsiteY5" fmla="*/ 1645176 h 3370881"/>
                          <a:gd name="connsiteX6" fmla="*/ 98612 w 2657256"/>
                          <a:gd name="connsiteY6" fmla="*/ 1636211 h 3370881"/>
                          <a:gd name="connsiteX7" fmla="*/ 125506 w 2657256"/>
                          <a:gd name="connsiteY7" fmla="*/ 1627246 h 3370881"/>
                          <a:gd name="connsiteX8" fmla="*/ 152400 w 2657256"/>
                          <a:gd name="connsiteY8" fmla="*/ 1609317 h 3370881"/>
                          <a:gd name="connsiteX9" fmla="*/ 170329 w 2657256"/>
                          <a:gd name="connsiteY9" fmla="*/ 1600352 h 3370881"/>
                          <a:gd name="connsiteX10" fmla="*/ 188259 w 2657256"/>
                          <a:gd name="connsiteY10" fmla="*/ 1582423 h 3370881"/>
                          <a:gd name="connsiteX11" fmla="*/ 228600 w 2657256"/>
                          <a:gd name="connsiteY11" fmla="*/ 1564493 h 3370881"/>
                          <a:gd name="connsiteX12" fmla="*/ 255494 w 2657256"/>
                          <a:gd name="connsiteY12" fmla="*/ 1546564 h 3370881"/>
                          <a:gd name="connsiteX13" fmla="*/ 300318 w 2657256"/>
                          <a:gd name="connsiteY13" fmla="*/ 1524152 h 3370881"/>
                          <a:gd name="connsiteX14" fmla="*/ 313765 w 2657256"/>
                          <a:gd name="connsiteY14" fmla="*/ 1515187 h 3370881"/>
                          <a:gd name="connsiteX15" fmla="*/ 340659 w 2657256"/>
                          <a:gd name="connsiteY15" fmla="*/ 1510705 h 3370881"/>
                          <a:gd name="connsiteX16" fmla="*/ 363070 w 2657256"/>
                          <a:gd name="connsiteY16" fmla="*/ 1506223 h 3370881"/>
                          <a:gd name="connsiteX17" fmla="*/ 389965 w 2657256"/>
                          <a:gd name="connsiteY17" fmla="*/ 1501740 h 3370881"/>
                          <a:gd name="connsiteX18" fmla="*/ 425823 w 2657256"/>
                          <a:gd name="connsiteY18" fmla="*/ 1497258 h 3370881"/>
                          <a:gd name="connsiteX19" fmla="*/ 470647 w 2657256"/>
                          <a:gd name="connsiteY19" fmla="*/ 1488293 h 3370881"/>
                          <a:gd name="connsiteX20" fmla="*/ 515470 w 2657256"/>
                          <a:gd name="connsiteY20" fmla="*/ 1479329 h 3370881"/>
                          <a:gd name="connsiteX21" fmla="*/ 528918 w 2657256"/>
                          <a:gd name="connsiteY21" fmla="*/ 1470364 h 3370881"/>
                          <a:gd name="connsiteX22" fmla="*/ 600635 w 2657256"/>
                          <a:gd name="connsiteY22" fmla="*/ 1456917 h 3370881"/>
                          <a:gd name="connsiteX23" fmla="*/ 690282 w 2657256"/>
                          <a:gd name="connsiteY23" fmla="*/ 1447952 h 3370881"/>
                          <a:gd name="connsiteX24" fmla="*/ 793376 w 2657256"/>
                          <a:gd name="connsiteY24" fmla="*/ 1452434 h 3370881"/>
                          <a:gd name="connsiteX25" fmla="*/ 874059 w 2657256"/>
                          <a:gd name="connsiteY25" fmla="*/ 1465881 h 3370881"/>
                          <a:gd name="connsiteX26" fmla="*/ 914400 w 2657256"/>
                          <a:gd name="connsiteY26" fmla="*/ 1470364 h 3370881"/>
                          <a:gd name="connsiteX27" fmla="*/ 1030941 w 2657256"/>
                          <a:gd name="connsiteY27" fmla="*/ 1483811 h 3370881"/>
                          <a:gd name="connsiteX28" fmla="*/ 1151965 w 2657256"/>
                          <a:gd name="connsiteY28" fmla="*/ 1492776 h 3370881"/>
                          <a:gd name="connsiteX29" fmla="*/ 1281953 w 2657256"/>
                          <a:gd name="connsiteY29" fmla="*/ 1501740 h 3370881"/>
                          <a:gd name="connsiteX30" fmla="*/ 1465729 w 2657256"/>
                          <a:gd name="connsiteY30" fmla="*/ 1497258 h 3370881"/>
                          <a:gd name="connsiteX31" fmla="*/ 1510553 w 2657256"/>
                          <a:gd name="connsiteY31" fmla="*/ 1492776 h 3370881"/>
                          <a:gd name="connsiteX32" fmla="*/ 1582270 w 2657256"/>
                          <a:gd name="connsiteY32" fmla="*/ 1461399 h 3370881"/>
                          <a:gd name="connsiteX33" fmla="*/ 1604682 w 2657256"/>
                          <a:gd name="connsiteY33" fmla="*/ 1456917 h 3370881"/>
                          <a:gd name="connsiteX34" fmla="*/ 1622612 w 2657256"/>
                          <a:gd name="connsiteY34" fmla="*/ 1447952 h 3370881"/>
                          <a:gd name="connsiteX35" fmla="*/ 1645023 w 2657256"/>
                          <a:gd name="connsiteY35" fmla="*/ 1438987 h 3370881"/>
                          <a:gd name="connsiteX36" fmla="*/ 1662953 w 2657256"/>
                          <a:gd name="connsiteY36" fmla="*/ 1425540 h 3370881"/>
                          <a:gd name="connsiteX37" fmla="*/ 1698812 w 2657256"/>
                          <a:gd name="connsiteY37" fmla="*/ 1407611 h 3370881"/>
                          <a:gd name="connsiteX38" fmla="*/ 1739153 w 2657256"/>
                          <a:gd name="connsiteY38" fmla="*/ 1380717 h 3370881"/>
                          <a:gd name="connsiteX39" fmla="*/ 1752600 w 2657256"/>
                          <a:gd name="connsiteY39" fmla="*/ 1367270 h 3370881"/>
                          <a:gd name="connsiteX40" fmla="*/ 1775012 w 2657256"/>
                          <a:gd name="connsiteY40" fmla="*/ 1353823 h 3370881"/>
                          <a:gd name="connsiteX41" fmla="*/ 1797423 w 2657256"/>
                          <a:gd name="connsiteY41" fmla="*/ 1335893 h 3370881"/>
                          <a:gd name="connsiteX42" fmla="*/ 1810870 w 2657256"/>
                          <a:gd name="connsiteY42" fmla="*/ 1304517 h 3370881"/>
                          <a:gd name="connsiteX43" fmla="*/ 1815353 w 2657256"/>
                          <a:gd name="connsiteY43" fmla="*/ 1291070 h 3370881"/>
                          <a:gd name="connsiteX44" fmla="*/ 1801906 w 2657256"/>
                          <a:gd name="connsiteY44" fmla="*/ 1138670 h 3370881"/>
                          <a:gd name="connsiteX45" fmla="*/ 1792941 w 2657256"/>
                          <a:gd name="connsiteY45" fmla="*/ 1125223 h 3370881"/>
                          <a:gd name="connsiteX46" fmla="*/ 1757082 w 2657256"/>
                          <a:gd name="connsiteY46" fmla="*/ 1093846 h 3370881"/>
                          <a:gd name="connsiteX47" fmla="*/ 1730188 w 2657256"/>
                          <a:gd name="connsiteY47" fmla="*/ 1066952 h 3370881"/>
                          <a:gd name="connsiteX48" fmla="*/ 1703294 w 2657256"/>
                          <a:gd name="connsiteY48" fmla="*/ 1049023 h 3370881"/>
                          <a:gd name="connsiteX49" fmla="*/ 1622612 w 2657256"/>
                          <a:gd name="connsiteY49" fmla="*/ 1053505 h 3370881"/>
                          <a:gd name="connsiteX50" fmla="*/ 1595718 w 2657256"/>
                          <a:gd name="connsiteY50" fmla="*/ 1062470 h 3370881"/>
                          <a:gd name="connsiteX51" fmla="*/ 1573306 w 2657256"/>
                          <a:gd name="connsiteY51" fmla="*/ 1066952 h 3370881"/>
                          <a:gd name="connsiteX52" fmla="*/ 1453385 w 2657256"/>
                          <a:gd name="connsiteY52" fmla="*/ 1082761 h 3370881"/>
                          <a:gd name="connsiteX53" fmla="*/ 1326776 w 2657256"/>
                          <a:gd name="connsiteY53" fmla="*/ 1062470 h 3370881"/>
                          <a:gd name="connsiteX54" fmla="*/ 1308847 w 2657256"/>
                          <a:gd name="connsiteY54" fmla="*/ 1057987 h 3370881"/>
                          <a:gd name="connsiteX55" fmla="*/ 1277470 w 2657256"/>
                          <a:gd name="connsiteY55" fmla="*/ 1053505 h 3370881"/>
                          <a:gd name="connsiteX56" fmla="*/ 1259541 w 2657256"/>
                          <a:gd name="connsiteY56" fmla="*/ 1049023 h 3370881"/>
                          <a:gd name="connsiteX57" fmla="*/ 1232647 w 2657256"/>
                          <a:gd name="connsiteY57" fmla="*/ 1044540 h 3370881"/>
                          <a:gd name="connsiteX58" fmla="*/ 1053353 w 2657256"/>
                          <a:gd name="connsiteY58" fmla="*/ 1049023 h 3370881"/>
                          <a:gd name="connsiteX59" fmla="*/ 1035423 w 2657256"/>
                          <a:gd name="connsiteY59" fmla="*/ 1053505 h 3370881"/>
                          <a:gd name="connsiteX60" fmla="*/ 1008529 w 2657256"/>
                          <a:gd name="connsiteY60" fmla="*/ 1057987 h 3370881"/>
                          <a:gd name="connsiteX61" fmla="*/ 995082 w 2657256"/>
                          <a:gd name="connsiteY61" fmla="*/ 1062470 h 3370881"/>
                          <a:gd name="connsiteX62" fmla="*/ 945776 w 2657256"/>
                          <a:gd name="connsiteY62" fmla="*/ 1031093 h 3370881"/>
                          <a:gd name="connsiteX63" fmla="*/ 941294 w 2657256"/>
                          <a:gd name="connsiteY63" fmla="*/ 1017646 h 3370881"/>
                          <a:gd name="connsiteX64" fmla="*/ 932329 w 2657256"/>
                          <a:gd name="connsiteY64" fmla="*/ 919034 h 3370881"/>
                          <a:gd name="connsiteX65" fmla="*/ 914400 w 2657256"/>
                          <a:gd name="connsiteY65" fmla="*/ 901105 h 3370881"/>
                          <a:gd name="connsiteX66" fmla="*/ 918882 w 2657256"/>
                          <a:gd name="connsiteY66" fmla="*/ 869729 h 3370881"/>
                          <a:gd name="connsiteX67" fmla="*/ 941294 w 2657256"/>
                          <a:gd name="connsiteY67" fmla="*/ 865246 h 3370881"/>
                          <a:gd name="connsiteX68" fmla="*/ 959223 w 2657256"/>
                          <a:gd name="connsiteY68" fmla="*/ 851799 h 3370881"/>
                          <a:gd name="connsiteX69" fmla="*/ 990600 w 2657256"/>
                          <a:gd name="connsiteY69" fmla="*/ 847317 h 3370881"/>
                          <a:gd name="connsiteX70" fmla="*/ 1129553 w 2657256"/>
                          <a:gd name="connsiteY70" fmla="*/ 838352 h 3370881"/>
                          <a:gd name="connsiteX71" fmla="*/ 1147482 w 2657256"/>
                          <a:gd name="connsiteY71" fmla="*/ 829387 h 3370881"/>
                          <a:gd name="connsiteX72" fmla="*/ 1178859 w 2657256"/>
                          <a:gd name="connsiteY72" fmla="*/ 806976 h 3370881"/>
                          <a:gd name="connsiteX73" fmla="*/ 1192306 w 2657256"/>
                          <a:gd name="connsiteY73" fmla="*/ 793529 h 3370881"/>
                          <a:gd name="connsiteX74" fmla="*/ 1214718 w 2657256"/>
                          <a:gd name="connsiteY74" fmla="*/ 784564 h 3370881"/>
                          <a:gd name="connsiteX75" fmla="*/ 1241612 w 2657256"/>
                          <a:gd name="connsiteY75" fmla="*/ 771117 h 3370881"/>
                          <a:gd name="connsiteX76" fmla="*/ 1277470 w 2657256"/>
                          <a:gd name="connsiteY76" fmla="*/ 753187 h 3370881"/>
                          <a:gd name="connsiteX77" fmla="*/ 1295400 w 2657256"/>
                          <a:gd name="connsiteY77" fmla="*/ 730776 h 3370881"/>
                          <a:gd name="connsiteX78" fmla="*/ 1317812 w 2657256"/>
                          <a:gd name="connsiteY78" fmla="*/ 708364 h 3370881"/>
                          <a:gd name="connsiteX79" fmla="*/ 1353670 w 2657256"/>
                          <a:gd name="connsiteY79" fmla="*/ 663540 h 3370881"/>
                          <a:gd name="connsiteX80" fmla="*/ 1371600 w 2657256"/>
                          <a:gd name="connsiteY80" fmla="*/ 636646 h 3370881"/>
                          <a:gd name="connsiteX81" fmla="*/ 1380565 w 2657256"/>
                          <a:gd name="connsiteY81" fmla="*/ 596305 h 3370881"/>
                          <a:gd name="connsiteX82" fmla="*/ 1385047 w 2657256"/>
                          <a:gd name="connsiteY82" fmla="*/ 582858 h 3370881"/>
                          <a:gd name="connsiteX83" fmla="*/ 1380565 w 2657256"/>
                          <a:gd name="connsiteY83" fmla="*/ 533552 h 3370881"/>
                          <a:gd name="connsiteX84" fmla="*/ 1367118 w 2657256"/>
                          <a:gd name="connsiteY84" fmla="*/ 524587 h 3370881"/>
                          <a:gd name="connsiteX85" fmla="*/ 1349188 w 2657256"/>
                          <a:gd name="connsiteY85" fmla="*/ 520105 h 3370881"/>
                          <a:gd name="connsiteX86" fmla="*/ 1326776 w 2657256"/>
                          <a:gd name="connsiteY86" fmla="*/ 511140 h 3370881"/>
                          <a:gd name="connsiteX87" fmla="*/ 1281953 w 2657256"/>
                          <a:gd name="connsiteY87" fmla="*/ 515623 h 3370881"/>
                          <a:gd name="connsiteX88" fmla="*/ 1250576 w 2657256"/>
                          <a:gd name="connsiteY88" fmla="*/ 529070 h 3370881"/>
                          <a:gd name="connsiteX89" fmla="*/ 1210235 w 2657256"/>
                          <a:gd name="connsiteY89" fmla="*/ 542517 h 3370881"/>
                          <a:gd name="connsiteX90" fmla="*/ 1183341 w 2657256"/>
                          <a:gd name="connsiteY90" fmla="*/ 555964 h 3370881"/>
                          <a:gd name="connsiteX91" fmla="*/ 1160929 w 2657256"/>
                          <a:gd name="connsiteY91" fmla="*/ 569411 h 3370881"/>
                          <a:gd name="connsiteX92" fmla="*/ 1134035 w 2657256"/>
                          <a:gd name="connsiteY92" fmla="*/ 578376 h 3370881"/>
                          <a:gd name="connsiteX93" fmla="*/ 1111623 w 2657256"/>
                          <a:gd name="connsiteY93" fmla="*/ 587340 h 3370881"/>
                          <a:gd name="connsiteX94" fmla="*/ 1084729 w 2657256"/>
                          <a:gd name="connsiteY94" fmla="*/ 596305 h 3370881"/>
                          <a:gd name="connsiteX95" fmla="*/ 986118 w 2657256"/>
                          <a:gd name="connsiteY95" fmla="*/ 591823 h 3370881"/>
                          <a:gd name="connsiteX96" fmla="*/ 927847 w 2657256"/>
                          <a:gd name="connsiteY96" fmla="*/ 578376 h 3370881"/>
                          <a:gd name="connsiteX97" fmla="*/ 896470 w 2657256"/>
                          <a:gd name="connsiteY97" fmla="*/ 555964 h 3370881"/>
                          <a:gd name="connsiteX98" fmla="*/ 883023 w 2657256"/>
                          <a:gd name="connsiteY98" fmla="*/ 546999 h 3370881"/>
                          <a:gd name="connsiteX99" fmla="*/ 865094 w 2657256"/>
                          <a:gd name="connsiteY99" fmla="*/ 497693 h 3370881"/>
                          <a:gd name="connsiteX100" fmla="*/ 869576 w 2657256"/>
                          <a:gd name="connsiteY100" fmla="*/ 403564 h 3370881"/>
                          <a:gd name="connsiteX101" fmla="*/ 874059 w 2657256"/>
                          <a:gd name="connsiteY101" fmla="*/ 385634 h 3370881"/>
                          <a:gd name="connsiteX102" fmla="*/ 883023 w 2657256"/>
                          <a:gd name="connsiteY102" fmla="*/ 372187 h 3370881"/>
                          <a:gd name="connsiteX103" fmla="*/ 909918 w 2657256"/>
                          <a:gd name="connsiteY103" fmla="*/ 363223 h 3370881"/>
                          <a:gd name="connsiteX104" fmla="*/ 914400 w 2657256"/>
                          <a:gd name="connsiteY104" fmla="*/ 385634 h 3370881"/>
                          <a:gd name="connsiteX105" fmla="*/ 909918 w 2657256"/>
                          <a:gd name="connsiteY105" fmla="*/ 408046 h 3370881"/>
                          <a:gd name="connsiteX106" fmla="*/ 900953 w 2657256"/>
                          <a:gd name="connsiteY106" fmla="*/ 466317 h 3370881"/>
                          <a:gd name="connsiteX107" fmla="*/ 905435 w 2657256"/>
                          <a:gd name="connsiteY107" fmla="*/ 515623 h 3370881"/>
                          <a:gd name="connsiteX108" fmla="*/ 932329 w 2657256"/>
                          <a:gd name="connsiteY108" fmla="*/ 551481 h 3370881"/>
                          <a:gd name="connsiteX109" fmla="*/ 954741 w 2657256"/>
                          <a:gd name="connsiteY109" fmla="*/ 560446 h 3370881"/>
                          <a:gd name="connsiteX110" fmla="*/ 972670 w 2657256"/>
                          <a:gd name="connsiteY110" fmla="*/ 569411 h 3370881"/>
                          <a:gd name="connsiteX111" fmla="*/ 1066800 w 2657256"/>
                          <a:gd name="connsiteY111" fmla="*/ 564929 h 3370881"/>
                          <a:gd name="connsiteX112" fmla="*/ 1111623 w 2657256"/>
                          <a:gd name="connsiteY112" fmla="*/ 551481 h 3370881"/>
                          <a:gd name="connsiteX113" fmla="*/ 1129553 w 2657256"/>
                          <a:gd name="connsiteY113" fmla="*/ 538034 h 3370881"/>
                          <a:gd name="connsiteX114" fmla="*/ 1156447 w 2657256"/>
                          <a:gd name="connsiteY114" fmla="*/ 511140 h 3370881"/>
                          <a:gd name="connsiteX115" fmla="*/ 1160929 w 2657256"/>
                          <a:gd name="connsiteY115" fmla="*/ 493211 h 3370881"/>
                          <a:gd name="connsiteX116" fmla="*/ 1178859 w 2657256"/>
                          <a:gd name="connsiteY116" fmla="*/ 331846 h 3370881"/>
                          <a:gd name="connsiteX117" fmla="*/ 1215315 w 2657256"/>
                          <a:gd name="connsiteY117" fmla="*/ 270289 h 3370881"/>
                          <a:gd name="connsiteX118" fmla="*/ 1214718 w 2657256"/>
                          <a:gd name="connsiteY118" fmla="*/ 367705 h 3370881"/>
                          <a:gd name="connsiteX119" fmla="*/ 1201270 w 2657256"/>
                          <a:gd name="connsiteY119" fmla="*/ 412529 h 3370881"/>
                          <a:gd name="connsiteX120" fmla="*/ 1210235 w 2657256"/>
                          <a:gd name="connsiteY120" fmla="*/ 461834 h 3370881"/>
                          <a:gd name="connsiteX121" fmla="*/ 1214718 w 2657256"/>
                          <a:gd name="connsiteY121" fmla="*/ 475281 h 3370881"/>
                          <a:gd name="connsiteX122" fmla="*/ 1228165 w 2657256"/>
                          <a:gd name="connsiteY122" fmla="*/ 484246 h 3370881"/>
                          <a:gd name="connsiteX123" fmla="*/ 1250576 w 2657256"/>
                          <a:gd name="connsiteY123" fmla="*/ 502176 h 3370881"/>
                          <a:gd name="connsiteX124" fmla="*/ 1317812 w 2657256"/>
                          <a:gd name="connsiteY124" fmla="*/ 497693 h 3370881"/>
                          <a:gd name="connsiteX125" fmla="*/ 1353670 w 2657256"/>
                          <a:gd name="connsiteY125" fmla="*/ 488729 h 3370881"/>
                          <a:gd name="connsiteX126" fmla="*/ 1506070 w 2657256"/>
                          <a:gd name="connsiteY126" fmla="*/ 457352 h 3370881"/>
                          <a:gd name="connsiteX127" fmla="*/ 1550894 w 2657256"/>
                          <a:gd name="connsiteY127" fmla="*/ 430458 h 3370881"/>
                          <a:gd name="connsiteX128" fmla="*/ 1564341 w 2657256"/>
                          <a:gd name="connsiteY128" fmla="*/ 417011 h 3370881"/>
                          <a:gd name="connsiteX129" fmla="*/ 1586753 w 2657256"/>
                          <a:gd name="connsiteY129" fmla="*/ 399081 h 3370881"/>
                          <a:gd name="connsiteX130" fmla="*/ 1595718 w 2657256"/>
                          <a:gd name="connsiteY130" fmla="*/ 381152 h 3370881"/>
                          <a:gd name="connsiteX131" fmla="*/ 1600200 w 2657256"/>
                          <a:gd name="connsiteY131" fmla="*/ 363223 h 3370881"/>
                          <a:gd name="connsiteX132" fmla="*/ 1609165 w 2657256"/>
                          <a:gd name="connsiteY132" fmla="*/ 313917 h 3370881"/>
                          <a:gd name="connsiteX133" fmla="*/ 1537447 w 2657256"/>
                          <a:gd name="connsiteY133" fmla="*/ 188411 h 3370881"/>
                          <a:gd name="connsiteX134" fmla="*/ 1613647 w 2657256"/>
                          <a:gd name="connsiteY134" fmla="*/ 399081 h 3370881"/>
                          <a:gd name="connsiteX135" fmla="*/ 1627094 w 2657256"/>
                          <a:gd name="connsiteY135" fmla="*/ 417011 h 3370881"/>
                          <a:gd name="connsiteX136" fmla="*/ 1658470 w 2657256"/>
                          <a:gd name="connsiteY136" fmla="*/ 412529 h 3370881"/>
                          <a:gd name="connsiteX137" fmla="*/ 1685365 w 2657256"/>
                          <a:gd name="connsiteY137" fmla="*/ 390117 h 3370881"/>
                          <a:gd name="connsiteX138" fmla="*/ 1694329 w 2657256"/>
                          <a:gd name="connsiteY138" fmla="*/ 376670 h 3370881"/>
                          <a:gd name="connsiteX139" fmla="*/ 1734670 w 2657256"/>
                          <a:gd name="connsiteY139" fmla="*/ 354258 h 3370881"/>
                          <a:gd name="connsiteX140" fmla="*/ 1743635 w 2657256"/>
                          <a:gd name="connsiteY140" fmla="*/ 340811 h 3370881"/>
                          <a:gd name="connsiteX141" fmla="*/ 1757082 w 2657256"/>
                          <a:gd name="connsiteY141" fmla="*/ 336329 h 3370881"/>
                          <a:gd name="connsiteX142" fmla="*/ 1808984 w 2657256"/>
                          <a:gd name="connsiteY142" fmla="*/ 249641 h 3370881"/>
                          <a:gd name="connsiteX143" fmla="*/ 1899621 w 2657256"/>
                          <a:gd name="connsiteY143" fmla="*/ 211719 h 3370881"/>
                          <a:gd name="connsiteX144" fmla="*/ 1808984 w 2657256"/>
                          <a:gd name="connsiteY144" fmla="*/ 178521 h 3370881"/>
                          <a:gd name="connsiteX145" fmla="*/ 1772023 w 2657256"/>
                          <a:gd name="connsiteY145" fmla="*/ 77249 h 3370881"/>
                          <a:gd name="connsiteX146" fmla="*/ 1900425 w 2657256"/>
                          <a:gd name="connsiteY146" fmla="*/ 214081 h 3370881"/>
                          <a:gd name="connsiteX147" fmla="*/ 1874221 w 2657256"/>
                          <a:gd name="connsiteY147" fmla="*/ 318698 h 3370881"/>
                          <a:gd name="connsiteX148" fmla="*/ 1788459 w 2657256"/>
                          <a:gd name="connsiteY148" fmla="*/ 367705 h 3370881"/>
                          <a:gd name="connsiteX149" fmla="*/ 1761565 w 2657256"/>
                          <a:gd name="connsiteY149" fmla="*/ 390117 h 3370881"/>
                          <a:gd name="connsiteX150" fmla="*/ 1783976 w 2657256"/>
                          <a:gd name="connsiteY150" fmla="*/ 399081 h 3370881"/>
                          <a:gd name="connsiteX151" fmla="*/ 1878106 w 2657256"/>
                          <a:gd name="connsiteY151" fmla="*/ 390117 h 3370881"/>
                          <a:gd name="connsiteX152" fmla="*/ 1891553 w 2657256"/>
                          <a:gd name="connsiteY152" fmla="*/ 381152 h 3370881"/>
                          <a:gd name="connsiteX153" fmla="*/ 1918447 w 2657256"/>
                          <a:gd name="connsiteY153" fmla="*/ 372187 h 3370881"/>
                          <a:gd name="connsiteX154" fmla="*/ 1940859 w 2657256"/>
                          <a:gd name="connsiteY154" fmla="*/ 358740 h 3370881"/>
                          <a:gd name="connsiteX155" fmla="*/ 1954306 w 2657256"/>
                          <a:gd name="connsiteY155" fmla="*/ 354258 h 3370881"/>
                          <a:gd name="connsiteX156" fmla="*/ 2083304 w 2657256"/>
                          <a:gd name="connsiteY156" fmla="*/ 290281 h 3370881"/>
                          <a:gd name="connsiteX157" fmla="*/ 2166172 w 2657256"/>
                          <a:gd name="connsiteY157" fmla="*/ 215604 h 3370881"/>
                          <a:gd name="connsiteX158" fmla="*/ 2069054 w 2657256"/>
                          <a:gd name="connsiteY158" fmla="*/ 40493 h 3370881"/>
                          <a:gd name="connsiteX159" fmla="*/ 2078225 w 2657256"/>
                          <a:gd name="connsiteY159" fmla="*/ 188681 h 3370881"/>
                          <a:gd name="connsiteX160" fmla="*/ 1999129 w 2657256"/>
                          <a:gd name="connsiteY160" fmla="*/ 358740 h 3370881"/>
                          <a:gd name="connsiteX161" fmla="*/ 1994647 w 2657256"/>
                          <a:gd name="connsiteY161" fmla="*/ 372187 h 3370881"/>
                          <a:gd name="connsiteX162" fmla="*/ 2039470 w 2657256"/>
                          <a:gd name="connsiteY162" fmla="*/ 390117 h 3370881"/>
                          <a:gd name="connsiteX163" fmla="*/ 2115670 w 2657256"/>
                          <a:gd name="connsiteY163" fmla="*/ 390117 h 3370881"/>
                          <a:gd name="connsiteX164" fmla="*/ 2160494 w 2657256"/>
                          <a:gd name="connsiteY164" fmla="*/ 376670 h 3370881"/>
                          <a:gd name="connsiteX165" fmla="*/ 2191870 w 2657256"/>
                          <a:gd name="connsiteY165" fmla="*/ 363223 h 3370881"/>
                          <a:gd name="connsiteX166" fmla="*/ 2205318 w 2657256"/>
                          <a:gd name="connsiteY166" fmla="*/ 358740 h 3370881"/>
                          <a:gd name="connsiteX167" fmla="*/ 2232212 w 2657256"/>
                          <a:gd name="connsiteY167" fmla="*/ 340811 h 3370881"/>
                          <a:gd name="connsiteX168" fmla="*/ 2312894 w 2657256"/>
                          <a:gd name="connsiteY168" fmla="*/ 183929 h 3370881"/>
                          <a:gd name="connsiteX169" fmla="*/ 2339788 w 2657256"/>
                          <a:gd name="connsiteY169" fmla="*/ 151 h 3370881"/>
                          <a:gd name="connsiteX170" fmla="*/ 2357718 w 2657256"/>
                          <a:gd name="connsiteY170" fmla="*/ 215305 h 3370881"/>
                          <a:gd name="connsiteX171" fmla="*/ 2254623 w 2657256"/>
                          <a:gd name="connsiteY171" fmla="*/ 376670 h 3370881"/>
                          <a:gd name="connsiteX172" fmla="*/ 2245659 w 2657256"/>
                          <a:gd name="connsiteY172" fmla="*/ 390117 h 3370881"/>
                          <a:gd name="connsiteX173" fmla="*/ 2254623 w 2657256"/>
                          <a:gd name="connsiteY173" fmla="*/ 403564 h 3370881"/>
                          <a:gd name="connsiteX174" fmla="*/ 2353235 w 2657256"/>
                          <a:gd name="connsiteY174" fmla="*/ 399081 h 3370881"/>
                          <a:gd name="connsiteX175" fmla="*/ 2366682 w 2657256"/>
                          <a:gd name="connsiteY175" fmla="*/ 394599 h 3370881"/>
                          <a:gd name="connsiteX176" fmla="*/ 2389094 w 2657256"/>
                          <a:gd name="connsiteY176" fmla="*/ 390117 h 3370881"/>
                          <a:gd name="connsiteX177" fmla="*/ 2424953 w 2657256"/>
                          <a:gd name="connsiteY177" fmla="*/ 367705 h 3370881"/>
                          <a:gd name="connsiteX178" fmla="*/ 2528047 w 2657256"/>
                          <a:gd name="connsiteY178" fmla="*/ 292700 h 3370881"/>
                          <a:gd name="connsiteX179" fmla="*/ 2541495 w 2657256"/>
                          <a:gd name="connsiteY179" fmla="*/ 62906 h 3370881"/>
                          <a:gd name="connsiteX180" fmla="*/ 2591304 w 2657256"/>
                          <a:gd name="connsiteY180" fmla="*/ 214081 h 3370881"/>
                          <a:gd name="connsiteX181" fmla="*/ 2612315 w 2657256"/>
                          <a:gd name="connsiteY181" fmla="*/ 290907 h 3370881"/>
                          <a:gd name="connsiteX182" fmla="*/ 2650863 w 2657256"/>
                          <a:gd name="connsiteY182" fmla="*/ 344994 h 3370881"/>
                          <a:gd name="connsiteX183" fmla="*/ 2465294 w 2657256"/>
                          <a:gd name="connsiteY183" fmla="*/ 399081 h 3370881"/>
                          <a:gd name="connsiteX184" fmla="*/ 2442882 w 2657256"/>
                          <a:gd name="connsiteY184" fmla="*/ 403564 h 3370881"/>
                          <a:gd name="connsiteX185" fmla="*/ 2398059 w 2657256"/>
                          <a:gd name="connsiteY185" fmla="*/ 417011 h 3370881"/>
                          <a:gd name="connsiteX186" fmla="*/ 2375647 w 2657256"/>
                          <a:gd name="connsiteY186" fmla="*/ 425976 h 3370881"/>
                          <a:gd name="connsiteX187" fmla="*/ 2357718 w 2657256"/>
                          <a:gd name="connsiteY187" fmla="*/ 430458 h 3370881"/>
                          <a:gd name="connsiteX188" fmla="*/ 2344270 w 2657256"/>
                          <a:gd name="connsiteY188" fmla="*/ 461834 h 3370881"/>
                          <a:gd name="connsiteX189" fmla="*/ 2353235 w 2657256"/>
                          <a:gd name="connsiteY189" fmla="*/ 502176 h 3370881"/>
                          <a:gd name="connsiteX190" fmla="*/ 2362200 w 2657256"/>
                          <a:gd name="connsiteY190" fmla="*/ 515623 h 3370881"/>
                          <a:gd name="connsiteX191" fmla="*/ 2344270 w 2657256"/>
                          <a:gd name="connsiteY191" fmla="*/ 587340 h 3370881"/>
                          <a:gd name="connsiteX192" fmla="*/ 2321859 w 2657256"/>
                          <a:gd name="connsiteY192" fmla="*/ 614234 h 3370881"/>
                          <a:gd name="connsiteX193" fmla="*/ 2308412 w 2657256"/>
                          <a:gd name="connsiteY193" fmla="*/ 636646 h 3370881"/>
                          <a:gd name="connsiteX194" fmla="*/ 2281518 w 2657256"/>
                          <a:gd name="connsiteY194" fmla="*/ 641129 h 3370881"/>
                          <a:gd name="connsiteX195" fmla="*/ 2259106 w 2657256"/>
                          <a:gd name="connsiteY195" fmla="*/ 636646 h 3370881"/>
                          <a:gd name="connsiteX196" fmla="*/ 2277035 w 2657256"/>
                          <a:gd name="connsiteY196" fmla="*/ 578376 h 3370881"/>
                          <a:gd name="connsiteX197" fmla="*/ 2290482 w 2657256"/>
                          <a:gd name="connsiteY197" fmla="*/ 542517 h 3370881"/>
                          <a:gd name="connsiteX198" fmla="*/ 2286000 w 2657256"/>
                          <a:gd name="connsiteY198" fmla="*/ 506658 h 3370881"/>
                          <a:gd name="connsiteX199" fmla="*/ 2245659 w 2657256"/>
                          <a:gd name="connsiteY199" fmla="*/ 448387 h 3370881"/>
                          <a:gd name="connsiteX200" fmla="*/ 2200835 w 2657256"/>
                          <a:gd name="connsiteY200" fmla="*/ 430458 h 3370881"/>
                          <a:gd name="connsiteX201" fmla="*/ 2169459 w 2657256"/>
                          <a:gd name="connsiteY201" fmla="*/ 425976 h 3370881"/>
                          <a:gd name="connsiteX202" fmla="*/ 2102223 w 2657256"/>
                          <a:gd name="connsiteY202" fmla="*/ 430458 h 3370881"/>
                          <a:gd name="connsiteX203" fmla="*/ 2084294 w 2657256"/>
                          <a:gd name="connsiteY203" fmla="*/ 439423 h 3370881"/>
                          <a:gd name="connsiteX204" fmla="*/ 2070847 w 2657256"/>
                          <a:gd name="connsiteY204" fmla="*/ 443905 h 3370881"/>
                          <a:gd name="connsiteX205" fmla="*/ 2061882 w 2657256"/>
                          <a:gd name="connsiteY205" fmla="*/ 461834 h 3370881"/>
                          <a:gd name="connsiteX206" fmla="*/ 2034988 w 2657256"/>
                          <a:gd name="connsiteY206" fmla="*/ 475281 h 3370881"/>
                          <a:gd name="connsiteX207" fmla="*/ 1783976 w 2657256"/>
                          <a:gd name="connsiteY207" fmla="*/ 479764 h 3370881"/>
                          <a:gd name="connsiteX208" fmla="*/ 1766047 w 2657256"/>
                          <a:gd name="connsiteY208" fmla="*/ 488729 h 3370881"/>
                          <a:gd name="connsiteX209" fmla="*/ 1703294 w 2657256"/>
                          <a:gd name="connsiteY209" fmla="*/ 506658 h 3370881"/>
                          <a:gd name="connsiteX210" fmla="*/ 1689847 w 2657256"/>
                          <a:gd name="connsiteY210" fmla="*/ 511140 h 3370881"/>
                          <a:gd name="connsiteX211" fmla="*/ 1676400 w 2657256"/>
                          <a:gd name="connsiteY211" fmla="*/ 520105 h 3370881"/>
                          <a:gd name="connsiteX212" fmla="*/ 1649506 w 2657256"/>
                          <a:gd name="connsiteY212" fmla="*/ 529070 h 3370881"/>
                          <a:gd name="connsiteX213" fmla="*/ 1636059 w 2657256"/>
                          <a:gd name="connsiteY213" fmla="*/ 538034 h 3370881"/>
                          <a:gd name="connsiteX214" fmla="*/ 1622612 w 2657256"/>
                          <a:gd name="connsiteY214" fmla="*/ 551481 h 3370881"/>
                          <a:gd name="connsiteX215" fmla="*/ 1609165 w 2657256"/>
                          <a:gd name="connsiteY215" fmla="*/ 555964 h 3370881"/>
                          <a:gd name="connsiteX216" fmla="*/ 1577788 w 2657256"/>
                          <a:gd name="connsiteY216" fmla="*/ 587340 h 3370881"/>
                          <a:gd name="connsiteX217" fmla="*/ 1568823 w 2657256"/>
                          <a:gd name="connsiteY217" fmla="*/ 600787 h 3370881"/>
                          <a:gd name="connsiteX218" fmla="*/ 1555376 w 2657256"/>
                          <a:gd name="connsiteY218" fmla="*/ 614234 h 3370881"/>
                          <a:gd name="connsiteX219" fmla="*/ 1524000 w 2657256"/>
                          <a:gd name="connsiteY219" fmla="*/ 654576 h 3370881"/>
                          <a:gd name="connsiteX220" fmla="*/ 1519518 w 2657256"/>
                          <a:gd name="connsiteY220" fmla="*/ 668023 h 3370881"/>
                          <a:gd name="connsiteX221" fmla="*/ 1528482 w 2657256"/>
                          <a:gd name="connsiteY221" fmla="*/ 708364 h 3370881"/>
                          <a:gd name="connsiteX222" fmla="*/ 1537447 w 2657256"/>
                          <a:gd name="connsiteY222" fmla="*/ 721811 h 3370881"/>
                          <a:gd name="connsiteX223" fmla="*/ 1568823 w 2657256"/>
                          <a:gd name="connsiteY223" fmla="*/ 712846 h 3370881"/>
                          <a:gd name="connsiteX224" fmla="*/ 1600200 w 2657256"/>
                          <a:gd name="connsiteY224" fmla="*/ 712846 h 3370881"/>
                          <a:gd name="connsiteX225" fmla="*/ 1631576 w 2657256"/>
                          <a:gd name="connsiteY225" fmla="*/ 690434 h 3370881"/>
                          <a:gd name="connsiteX226" fmla="*/ 1645023 w 2657256"/>
                          <a:gd name="connsiteY226" fmla="*/ 676987 h 3370881"/>
                          <a:gd name="connsiteX227" fmla="*/ 1685365 w 2657256"/>
                          <a:gd name="connsiteY227" fmla="*/ 645611 h 3370881"/>
                          <a:gd name="connsiteX228" fmla="*/ 1716741 w 2657256"/>
                          <a:gd name="connsiteY228" fmla="*/ 614234 h 3370881"/>
                          <a:gd name="connsiteX229" fmla="*/ 1748118 w 2657256"/>
                          <a:gd name="connsiteY229" fmla="*/ 596305 h 3370881"/>
                          <a:gd name="connsiteX230" fmla="*/ 1761565 w 2657256"/>
                          <a:gd name="connsiteY230" fmla="*/ 591823 h 3370881"/>
                          <a:gd name="connsiteX231" fmla="*/ 1779494 w 2657256"/>
                          <a:gd name="connsiteY231" fmla="*/ 582858 h 3370881"/>
                          <a:gd name="connsiteX232" fmla="*/ 1815353 w 2657256"/>
                          <a:gd name="connsiteY232" fmla="*/ 573893 h 3370881"/>
                          <a:gd name="connsiteX233" fmla="*/ 2030506 w 2657256"/>
                          <a:gd name="connsiteY233" fmla="*/ 578376 h 3370881"/>
                          <a:gd name="connsiteX234" fmla="*/ 2017059 w 2657256"/>
                          <a:gd name="connsiteY234" fmla="*/ 600787 h 3370881"/>
                          <a:gd name="connsiteX235" fmla="*/ 1981200 w 2657256"/>
                          <a:gd name="connsiteY235" fmla="*/ 636646 h 3370881"/>
                          <a:gd name="connsiteX236" fmla="*/ 1967753 w 2657256"/>
                          <a:gd name="connsiteY236" fmla="*/ 650093 h 3370881"/>
                          <a:gd name="connsiteX237" fmla="*/ 1936376 w 2657256"/>
                          <a:gd name="connsiteY237" fmla="*/ 690434 h 3370881"/>
                          <a:gd name="connsiteX238" fmla="*/ 1905000 w 2657256"/>
                          <a:gd name="connsiteY238" fmla="*/ 717329 h 3370881"/>
                          <a:gd name="connsiteX239" fmla="*/ 1860176 w 2657256"/>
                          <a:gd name="connsiteY239" fmla="*/ 735258 h 3370881"/>
                          <a:gd name="connsiteX240" fmla="*/ 1788459 w 2657256"/>
                          <a:gd name="connsiteY240" fmla="*/ 744223 h 3370881"/>
                          <a:gd name="connsiteX241" fmla="*/ 1846729 w 2657256"/>
                          <a:gd name="connsiteY241" fmla="*/ 802493 h 3370881"/>
                          <a:gd name="connsiteX242" fmla="*/ 1913965 w 2657256"/>
                          <a:gd name="connsiteY242" fmla="*/ 829387 h 3370881"/>
                          <a:gd name="connsiteX243" fmla="*/ 1922929 w 2657256"/>
                          <a:gd name="connsiteY243" fmla="*/ 842834 h 3370881"/>
                          <a:gd name="connsiteX244" fmla="*/ 1967753 w 2657256"/>
                          <a:gd name="connsiteY244" fmla="*/ 883176 h 3370881"/>
                          <a:gd name="connsiteX245" fmla="*/ 1981200 w 2657256"/>
                          <a:gd name="connsiteY245" fmla="*/ 896623 h 3370881"/>
                          <a:gd name="connsiteX246" fmla="*/ 1994647 w 2657256"/>
                          <a:gd name="connsiteY246" fmla="*/ 905587 h 3370881"/>
                          <a:gd name="connsiteX247" fmla="*/ 2021541 w 2657256"/>
                          <a:gd name="connsiteY247" fmla="*/ 927999 h 3370881"/>
                          <a:gd name="connsiteX248" fmla="*/ 2030506 w 2657256"/>
                          <a:gd name="connsiteY248" fmla="*/ 941446 h 3370881"/>
                          <a:gd name="connsiteX249" fmla="*/ 2057400 w 2657256"/>
                          <a:gd name="connsiteY249" fmla="*/ 968340 h 3370881"/>
                          <a:gd name="connsiteX250" fmla="*/ 2088776 w 2657256"/>
                          <a:gd name="connsiteY250" fmla="*/ 1013164 h 3370881"/>
                          <a:gd name="connsiteX251" fmla="*/ 2115670 w 2657256"/>
                          <a:gd name="connsiteY251" fmla="*/ 1057987 h 3370881"/>
                          <a:gd name="connsiteX252" fmla="*/ 2120153 w 2657256"/>
                          <a:gd name="connsiteY252" fmla="*/ 1089364 h 3370881"/>
                          <a:gd name="connsiteX253" fmla="*/ 2138082 w 2657256"/>
                          <a:gd name="connsiteY253" fmla="*/ 1143152 h 3370881"/>
                          <a:gd name="connsiteX254" fmla="*/ 2147047 w 2657256"/>
                          <a:gd name="connsiteY254" fmla="*/ 1196940 h 3370881"/>
                          <a:gd name="connsiteX255" fmla="*/ 2151529 w 2657256"/>
                          <a:gd name="connsiteY255" fmla="*/ 1210387 h 3370881"/>
                          <a:gd name="connsiteX256" fmla="*/ 2156012 w 2657256"/>
                          <a:gd name="connsiteY256" fmla="*/ 1228317 h 3370881"/>
                          <a:gd name="connsiteX257" fmla="*/ 2173941 w 2657256"/>
                          <a:gd name="connsiteY257" fmla="*/ 1295552 h 3370881"/>
                          <a:gd name="connsiteX258" fmla="*/ 2182906 w 2657256"/>
                          <a:gd name="connsiteY258" fmla="*/ 1313481 h 3370881"/>
                          <a:gd name="connsiteX259" fmla="*/ 2187388 w 2657256"/>
                          <a:gd name="connsiteY259" fmla="*/ 1331411 h 3370881"/>
                          <a:gd name="connsiteX260" fmla="*/ 2214282 w 2657256"/>
                          <a:gd name="connsiteY260" fmla="*/ 1385199 h 3370881"/>
                          <a:gd name="connsiteX261" fmla="*/ 2218765 w 2657256"/>
                          <a:gd name="connsiteY261" fmla="*/ 1403129 h 3370881"/>
                          <a:gd name="connsiteX262" fmla="*/ 2223247 w 2657256"/>
                          <a:gd name="connsiteY262" fmla="*/ 1430023 h 3370881"/>
                          <a:gd name="connsiteX263" fmla="*/ 2236694 w 2657256"/>
                          <a:gd name="connsiteY263" fmla="*/ 1456917 h 3370881"/>
                          <a:gd name="connsiteX264" fmla="*/ 2241176 w 2657256"/>
                          <a:gd name="connsiteY264" fmla="*/ 1577940 h 3370881"/>
                          <a:gd name="connsiteX265" fmla="*/ 2245659 w 2657256"/>
                          <a:gd name="connsiteY265" fmla="*/ 1595870 h 3370881"/>
                          <a:gd name="connsiteX266" fmla="*/ 2236694 w 2657256"/>
                          <a:gd name="connsiteY266" fmla="*/ 1694481 h 3370881"/>
                          <a:gd name="connsiteX267" fmla="*/ 2227729 w 2657256"/>
                          <a:gd name="connsiteY267" fmla="*/ 1716893 h 3370881"/>
                          <a:gd name="connsiteX268" fmla="*/ 2223247 w 2657256"/>
                          <a:gd name="connsiteY268" fmla="*/ 1730340 h 3370881"/>
                          <a:gd name="connsiteX269" fmla="*/ 2200835 w 2657256"/>
                          <a:gd name="connsiteY269" fmla="*/ 1788611 h 3370881"/>
                          <a:gd name="connsiteX270" fmla="*/ 2191870 w 2657256"/>
                          <a:gd name="connsiteY270" fmla="*/ 1811023 h 3370881"/>
                          <a:gd name="connsiteX271" fmla="*/ 2187388 w 2657256"/>
                          <a:gd name="connsiteY271" fmla="*/ 1824470 h 3370881"/>
                          <a:gd name="connsiteX272" fmla="*/ 2169459 w 2657256"/>
                          <a:gd name="connsiteY272" fmla="*/ 1869293 h 3370881"/>
                          <a:gd name="connsiteX273" fmla="*/ 2164976 w 2657256"/>
                          <a:gd name="connsiteY273" fmla="*/ 1882740 h 3370881"/>
                          <a:gd name="connsiteX274" fmla="*/ 2156012 w 2657256"/>
                          <a:gd name="connsiteY274" fmla="*/ 1927564 h 3370881"/>
                          <a:gd name="connsiteX275" fmla="*/ 2173941 w 2657256"/>
                          <a:gd name="connsiteY275" fmla="*/ 1945493 h 3370881"/>
                          <a:gd name="connsiteX276" fmla="*/ 2196353 w 2657256"/>
                          <a:gd name="connsiteY276" fmla="*/ 1958940 h 3370881"/>
                          <a:gd name="connsiteX277" fmla="*/ 2241176 w 2657256"/>
                          <a:gd name="connsiteY277" fmla="*/ 2012729 h 3370881"/>
                          <a:gd name="connsiteX278" fmla="*/ 2263588 w 2657256"/>
                          <a:gd name="connsiteY278" fmla="*/ 2057552 h 3370881"/>
                          <a:gd name="connsiteX279" fmla="*/ 2286000 w 2657256"/>
                          <a:gd name="connsiteY279" fmla="*/ 2084446 h 3370881"/>
                          <a:gd name="connsiteX280" fmla="*/ 2299447 w 2657256"/>
                          <a:gd name="connsiteY280" fmla="*/ 2124787 h 3370881"/>
                          <a:gd name="connsiteX281" fmla="*/ 2321859 w 2657256"/>
                          <a:gd name="connsiteY281" fmla="*/ 2151681 h 3370881"/>
                          <a:gd name="connsiteX282" fmla="*/ 2344270 w 2657256"/>
                          <a:gd name="connsiteY282" fmla="*/ 2205470 h 3370881"/>
                          <a:gd name="connsiteX283" fmla="*/ 2348753 w 2657256"/>
                          <a:gd name="connsiteY283" fmla="*/ 2223399 h 3370881"/>
                          <a:gd name="connsiteX284" fmla="*/ 2366682 w 2657256"/>
                          <a:gd name="connsiteY284" fmla="*/ 2263740 h 3370881"/>
                          <a:gd name="connsiteX285" fmla="*/ 2375647 w 2657256"/>
                          <a:gd name="connsiteY285" fmla="*/ 2286152 h 3370881"/>
                          <a:gd name="connsiteX286" fmla="*/ 2380129 w 2657256"/>
                          <a:gd name="connsiteY286" fmla="*/ 2308564 h 3370881"/>
                          <a:gd name="connsiteX287" fmla="*/ 2389094 w 2657256"/>
                          <a:gd name="connsiteY287" fmla="*/ 2335458 h 3370881"/>
                          <a:gd name="connsiteX288" fmla="*/ 2393576 w 2657256"/>
                          <a:gd name="connsiteY288" fmla="*/ 2380281 h 3370881"/>
                          <a:gd name="connsiteX289" fmla="*/ 2398059 w 2657256"/>
                          <a:gd name="connsiteY289" fmla="*/ 2393729 h 3370881"/>
                          <a:gd name="connsiteX290" fmla="*/ 2402541 w 2657256"/>
                          <a:gd name="connsiteY290" fmla="*/ 2447517 h 3370881"/>
                          <a:gd name="connsiteX291" fmla="*/ 2427343 w 2657256"/>
                          <a:gd name="connsiteY291" fmla="*/ 2564058 h 3370881"/>
                          <a:gd name="connsiteX292" fmla="*/ 2389094 w 2657256"/>
                          <a:gd name="connsiteY292" fmla="*/ 2837481 h 3370881"/>
                          <a:gd name="connsiteX293" fmla="*/ 2380129 w 2657256"/>
                          <a:gd name="connsiteY293" fmla="*/ 2859893 h 3370881"/>
                          <a:gd name="connsiteX294" fmla="*/ 2357718 w 2657256"/>
                          <a:gd name="connsiteY294" fmla="*/ 2913681 h 3370881"/>
                          <a:gd name="connsiteX295" fmla="*/ 2348753 w 2657256"/>
                          <a:gd name="connsiteY295" fmla="*/ 2936093 h 3370881"/>
                          <a:gd name="connsiteX296" fmla="*/ 2339788 w 2657256"/>
                          <a:gd name="connsiteY296" fmla="*/ 2971952 h 3370881"/>
                          <a:gd name="connsiteX297" fmla="*/ 2326341 w 2657256"/>
                          <a:gd name="connsiteY297" fmla="*/ 2994364 h 3370881"/>
                          <a:gd name="connsiteX298" fmla="*/ 2317376 w 2657256"/>
                          <a:gd name="connsiteY298" fmla="*/ 3025740 h 3370881"/>
                          <a:gd name="connsiteX299" fmla="*/ 2303929 w 2657256"/>
                          <a:gd name="connsiteY299" fmla="*/ 3048152 h 3370881"/>
                          <a:gd name="connsiteX300" fmla="*/ 2290482 w 2657256"/>
                          <a:gd name="connsiteY300" fmla="*/ 3079529 h 3370881"/>
                          <a:gd name="connsiteX301" fmla="*/ 2272553 w 2657256"/>
                          <a:gd name="connsiteY301" fmla="*/ 3084011 h 3370881"/>
                          <a:gd name="connsiteX302" fmla="*/ 2259106 w 2657256"/>
                          <a:gd name="connsiteY302" fmla="*/ 3088493 h 3370881"/>
                          <a:gd name="connsiteX303" fmla="*/ 2241176 w 2657256"/>
                          <a:gd name="connsiteY303" fmla="*/ 3092976 h 3370881"/>
                          <a:gd name="connsiteX304" fmla="*/ 2209800 w 2657256"/>
                          <a:gd name="connsiteY304" fmla="*/ 3101940 h 3370881"/>
                          <a:gd name="connsiteX305" fmla="*/ 2205318 w 2657256"/>
                          <a:gd name="connsiteY305" fmla="*/ 3039187 h 3370881"/>
                          <a:gd name="connsiteX306" fmla="*/ 2218765 w 2657256"/>
                          <a:gd name="connsiteY306" fmla="*/ 3021258 h 3370881"/>
                          <a:gd name="connsiteX307" fmla="*/ 2245659 w 2657256"/>
                          <a:gd name="connsiteY307" fmla="*/ 2971952 h 3370881"/>
                          <a:gd name="connsiteX308" fmla="*/ 2268070 w 2657256"/>
                          <a:gd name="connsiteY308" fmla="*/ 2945058 h 3370881"/>
                          <a:gd name="connsiteX309" fmla="*/ 2268070 w 2657256"/>
                          <a:gd name="connsiteY309" fmla="*/ 2568540 h 3370881"/>
                          <a:gd name="connsiteX310" fmla="*/ 2259106 w 2657256"/>
                          <a:gd name="connsiteY310" fmla="*/ 2532681 h 3370881"/>
                          <a:gd name="connsiteX311" fmla="*/ 2250141 w 2657256"/>
                          <a:gd name="connsiteY311" fmla="*/ 2492340 h 3370881"/>
                          <a:gd name="connsiteX312" fmla="*/ 2245659 w 2657256"/>
                          <a:gd name="connsiteY312" fmla="*/ 2474411 h 3370881"/>
                          <a:gd name="connsiteX313" fmla="*/ 2245659 w 2657256"/>
                          <a:gd name="connsiteY313" fmla="*/ 2389247 h 3370881"/>
                          <a:gd name="connsiteX314" fmla="*/ 2173941 w 2657256"/>
                          <a:gd name="connsiteY314" fmla="*/ 2241328 h 3370881"/>
                          <a:gd name="connsiteX315" fmla="*/ 2070846 w 2657256"/>
                          <a:gd name="connsiteY315" fmla="*/ 2057553 h 3370881"/>
                          <a:gd name="connsiteX316" fmla="*/ 2057400 w 2657256"/>
                          <a:gd name="connsiteY316" fmla="*/ 2151681 h 3370881"/>
                          <a:gd name="connsiteX317" fmla="*/ 2048435 w 2657256"/>
                          <a:gd name="connsiteY317" fmla="*/ 2106858 h 3370881"/>
                          <a:gd name="connsiteX318" fmla="*/ 2034988 w 2657256"/>
                          <a:gd name="connsiteY318" fmla="*/ 2003764 h 3370881"/>
                          <a:gd name="connsiteX319" fmla="*/ 2026023 w 2657256"/>
                          <a:gd name="connsiteY319" fmla="*/ 2026176 h 3370881"/>
                          <a:gd name="connsiteX320" fmla="*/ 2021541 w 2657256"/>
                          <a:gd name="connsiteY320" fmla="*/ 2039623 h 3370881"/>
                          <a:gd name="connsiteX321" fmla="*/ 1999129 w 2657256"/>
                          <a:gd name="connsiteY321" fmla="*/ 2053070 h 3370881"/>
                          <a:gd name="connsiteX322" fmla="*/ 1990165 w 2657256"/>
                          <a:gd name="connsiteY322" fmla="*/ 2070999 h 3370881"/>
                          <a:gd name="connsiteX323" fmla="*/ 1967753 w 2657256"/>
                          <a:gd name="connsiteY323" fmla="*/ 2106858 h 3370881"/>
                          <a:gd name="connsiteX324" fmla="*/ 1981200 w 2657256"/>
                          <a:gd name="connsiteY324" fmla="*/ 2223399 h 3370881"/>
                          <a:gd name="connsiteX325" fmla="*/ 1994647 w 2657256"/>
                          <a:gd name="connsiteY325" fmla="*/ 2254776 h 3370881"/>
                          <a:gd name="connsiteX326" fmla="*/ 2003612 w 2657256"/>
                          <a:gd name="connsiteY326" fmla="*/ 2272705 h 3370881"/>
                          <a:gd name="connsiteX327" fmla="*/ 2026023 w 2657256"/>
                          <a:gd name="connsiteY327" fmla="*/ 2304081 h 3370881"/>
                          <a:gd name="connsiteX328" fmla="*/ 2043953 w 2657256"/>
                          <a:gd name="connsiteY328" fmla="*/ 2348905 h 3370881"/>
                          <a:gd name="connsiteX329" fmla="*/ 2061882 w 2657256"/>
                          <a:gd name="connsiteY329" fmla="*/ 2371317 h 3370881"/>
                          <a:gd name="connsiteX330" fmla="*/ 2088776 w 2657256"/>
                          <a:gd name="connsiteY330" fmla="*/ 2434070 h 3370881"/>
                          <a:gd name="connsiteX331" fmla="*/ 2102223 w 2657256"/>
                          <a:gd name="connsiteY331" fmla="*/ 2465446 h 3370881"/>
                          <a:gd name="connsiteX332" fmla="*/ 2106706 w 2657256"/>
                          <a:gd name="connsiteY332" fmla="*/ 2496823 h 3370881"/>
                          <a:gd name="connsiteX333" fmla="*/ 2124635 w 2657256"/>
                          <a:gd name="connsiteY333" fmla="*/ 2559576 h 3370881"/>
                          <a:gd name="connsiteX334" fmla="*/ 2138082 w 2657256"/>
                          <a:gd name="connsiteY334" fmla="*/ 2649223 h 3370881"/>
                          <a:gd name="connsiteX335" fmla="*/ 2147047 w 2657256"/>
                          <a:gd name="connsiteY335" fmla="*/ 2685081 h 3370881"/>
                          <a:gd name="connsiteX336" fmla="*/ 2151529 w 2657256"/>
                          <a:gd name="connsiteY336" fmla="*/ 2716458 h 3370881"/>
                          <a:gd name="connsiteX337" fmla="*/ 2160494 w 2657256"/>
                          <a:gd name="connsiteY337" fmla="*/ 2770246 h 3370881"/>
                          <a:gd name="connsiteX338" fmla="*/ 2156012 w 2657256"/>
                          <a:gd name="connsiteY338" fmla="*/ 2962987 h 3370881"/>
                          <a:gd name="connsiteX339" fmla="*/ 2138082 w 2657256"/>
                          <a:gd name="connsiteY339" fmla="*/ 3043670 h 3370881"/>
                          <a:gd name="connsiteX340" fmla="*/ 2133600 w 2657256"/>
                          <a:gd name="connsiteY340" fmla="*/ 3061599 h 3370881"/>
                          <a:gd name="connsiteX341" fmla="*/ 2120153 w 2657256"/>
                          <a:gd name="connsiteY341" fmla="*/ 3079529 h 3370881"/>
                          <a:gd name="connsiteX342" fmla="*/ 2111188 w 2657256"/>
                          <a:gd name="connsiteY342" fmla="*/ 3106423 h 3370881"/>
                          <a:gd name="connsiteX343" fmla="*/ 2088776 w 2657256"/>
                          <a:gd name="connsiteY343" fmla="*/ 3137799 h 3370881"/>
                          <a:gd name="connsiteX344" fmla="*/ 2075329 w 2657256"/>
                          <a:gd name="connsiteY344" fmla="*/ 3164693 h 3370881"/>
                          <a:gd name="connsiteX345" fmla="*/ 2061882 w 2657256"/>
                          <a:gd name="connsiteY345" fmla="*/ 3169176 h 3370881"/>
                          <a:gd name="connsiteX346" fmla="*/ 2021541 w 2657256"/>
                          <a:gd name="connsiteY346" fmla="*/ 3164693 h 3370881"/>
                          <a:gd name="connsiteX347" fmla="*/ 2012576 w 2657256"/>
                          <a:gd name="connsiteY347" fmla="*/ 3119870 h 3370881"/>
                          <a:gd name="connsiteX348" fmla="*/ 2048435 w 2657256"/>
                          <a:gd name="connsiteY348" fmla="*/ 3021258 h 3370881"/>
                          <a:gd name="connsiteX349" fmla="*/ 2048435 w 2657256"/>
                          <a:gd name="connsiteY349" fmla="*/ 3021258 h 3370881"/>
                          <a:gd name="connsiteX350" fmla="*/ 2061882 w 2657256"/>
                          <a:gd name="connsiteY350" fmla="*/ 2967470 h 3370881"/>
                          <a:gd name="connsiteX351" fmla="*/ 2070847 w 2657256"/>
                          <a:gd name="connsiteY351" fmla="*/ 2882305 h 3370881"/>
                          <a:gd name="connsiteX352" fmla="*/ 2066365 w 2657256"/>
                          <a:gd name="connsiteY352" fmla="*/ 2725423 h 3370881"/>
                          <a:gd name="connsiteX353" fmla="*/ 2043953 w 2657256"/>
                          <a:gd name="connsiteY353" fmla="*/ 2649223 h 3370881"/>
                          <a:gd name="connsiteX354" fmla="*/ 2030506 w 2657256"/>
                          <a:gd name="connsiteY354" fmla="*/ 2622329 h 3370881"/>
                          <a:gd name="connsiteX355" fmla="*/ 2017059 w 2657256"/>
                          <a:gd name="connsiteY355" fmla="*/ 2581987 h 3370881"/>
                          <a:gd name="connsiteX356" fmla="*/ 1981200 w 2657256"/>
                          <a:gd name="connsiteY356" fmla="*/ 2514752 h 3370881"/>
                          <a:gd name="connsiteX357" fmla="*/ 1972235 w 2657256"/>
                          <a:gd name="connsiteY357" fmla="*/ 2501305 h 3370881"/>
                          <a:gd name="connsiteX358" fmla="*/ 1958788 w 2657256"/>
                          <a:gd name="connsiteY358" fmla="*/ 2478893 h 3370881"/>
                          <a:gd name="connsiteX359" fmla="*/ 1905000 w 2657256"/>
                          <a:gd name="connsiteY359" fmla="*/ 2398211 h 3370881"/>
                          <a:gd name="connsiteX360" fmla="*/ 1882588 w 2657256"/>
                          <a:gd name="connsiteY360" fmla="*/ 2357870 h 3370881"/>
                          <a:gd name="connsiteX361" fmla="*/ 1869141 w 2657256"/>
                          <a:gd name="connsiteY361" fmla="*/ 2339940 h 3370881"/>
                          <a:gd name="connsiteX362" fmla="*/ 1806388 w 2657256"/>
                          <a:gd name="connsiteY362" fmla="*/ 2313046 h 3370881"/>
                          <a:gd name="connsiteX363" fmla="*/ 1779494 w 2657256"/>
                          <a:gd name="connsiteY363" fmla="*/ 2304081 h 3370881"/>
                          <a:gd name="connsiteX364" fmla="*/ 1752600 w 2657256"/>
                          <a:gd name="connsiteY364" fmla="*/ 2299599 h 3370881"/>
                          <a:gd name="connsiteX365" fmla="*/ 1680882 w 2657256"/>
                          <a:gd name="connsiteY365" fmla="*/ 2277187 h 3370881"/>
                          <a:gd name="connsiteX366" fmla="*/ 1662953 w 2657256"/>
                          <a:gd name="connsiteY366" fmla="*/ 2272705 h 3370881"/>
                          <a:gd name="connsiteX367" fmla="*/ 1640541 w 2657256"/>
                          <a:gd name="connsiteY367" fmla="*/ 2259258 h 3370881"/>
                          <a:gd name="connsiteX368" fmla="*/ 1604682 w 2657256"/>
                          <a:gd name="connsiteY368" fmla="*/ 2272705 h 3370881"/>
                          <a:gd name="connsiteX369" fmla="*/ 1537447 w 2657256"/>
                          <a:gd name="connsiteY369" fmla="*/ 2304081 h 3370881"/>
                          <a:gd name="connsiteX370" fmla="*/ 1546113 w 2657256"/>
                          <a:gd name="connsiteY370" fmla="*/ 2313644 h 3370881"/>
                          <a:gd name="connsiteX371" fmla="*/ 1488141 w 2657256"/>
                          <a:gd name="connsiteY371" fmla="*/ 2313046 h 3370881"/>
                          <a:gd name="connsiteX372" fmla="*/ 1478878 w 2657256"/>
                          <a:gd name="connsiteY372" fmla="*/ 2342331 h 3370881"/>
                          <a:gd name="connsiteX373" fmla="*/ 1402678 w 2657256"/>
                          <a:gd name="connsiteY373" fmla="*/ 2339641 h 3370881"/>
                          <a:gd name="connsiteX374" fmla="*/ 1322892 w 2657256"/>
                          <a:gd name="connsiteY374" fmla="*/ 2336952 h 3370881"/>
                          <a:gd name="connsiteX375" fmla="*/ 1199384 w 2657256"/>
                          <a:gd name="connsiteY375" fmla="*/ 2307041 h 3370881"/>
                          <a:gd name="connsiteX376" fmla="*/ 1066800 w 2657256"/>
                          <a:gd name="connsiteY376" fmla="*/ 2272705 h 3370881"/>
                          <a:gd name="connsiteX377" fmla="*/ 1030941 w 2657256"/>
                          <a:gd name="connsiteY377" fmla="*/ 2263740 h 3370881"/>
                          <a:gd name="connsiteX378" fmla="*/ 986118 w 2657256"/>
                          <a:gd name="connsiteY378" fmla="*/ 2241329 h 3370881"/>
                          <a:gd name="connsiteX379" fmla="*/ 968188 w 2657256"/>
                          <a:gd name="connsiteY379" fmla="*/ 2232364 h 3370881"/>
                          <a:gd name="connsiteX380" fmla="*/ 936812 w 2657256"/>
                          <a:gd name="connsiteY380" fmla="*/ 2214434 h 3370881"/>
                          <a:gd name="connsiteX381" fmla="*/ 905435 w 2657256"/>
                          <a:gd name="connsiteY381" fmla="*/ 2196505 h 3370881"/>
                          <a:gd name="connsiteX382" fmla="*/ 869576 w 2657256"/>
                          <a:gd name="connsiteY382" fmla="*/ 2209952 h 3370881"/>
                          <a:gd name="connsiteX383" fmla="*/ 856129 w 2657256"/>
                          <a:gd name="connsiteY383" fmla="*/ 2227881 h 3370881"/>
                          <a:gd name="connsiteX384" fmla="*/ 815788 w 2657256"/>
                          <a:gd name="connsiteY384" fmla="*/ 2268223 h 3370881"/>
                          <a:gd name="connsiteX385" fmla="*/ 788894 w 2657256"/>
                          <a:gd name="connsiteY385" fmla="*/ 2290634 h 3370881"/>
                          <a:gd name="connsiteX386" fmla="*/ 762000 w 2657256"/>
                          <a:gd name="connsiteY386" fmla="*/ 2313046 h 3370881"/>
                          <a:gd name="connsiteX387" fmla="*/ 753035 w 2657256"/>
                          <a:gd name="connsiteY387" fmla="*/ 2326493 h 3370881"/>
                          <a:gd name="connsiteX388" fmla="*/ 735106 w 2657256"/>
                          <a:gd name="connsiteY388" fmla="*/ 2339940 h 3370881"/>
                          <a:gd name="connsiteX389" fmla="*/ 712694 w 2657256"/>
                          <a:gd name="connsiteY389" fmla="*/ 2362352 h 3370881"/>
                          <a:gd name="connsiteX390" fmla="*/ 694765 w 2657256"/>
                          <a:gd name="connsiteY390" fmla="*/ 2375799 h 3370881"/>
                          <a:gd name="connsiteX391" fmla="*/ 681318 w 2657256"/>
                          <a:gd name="connsiteY391" fmla="*/ 2393729 h 3370881"/>
                          <a:gd name="connsiteX392" fmla="*/ 667870 w 2657256"/>
                          <a:gd name="connsiteY392" fmla="*/ 2402693 h 3370881"/>
                          <a:gd name="connsiteX393" fmla="*/ 623047 w 2657256"/>
                          <a:gd name="connsiteY393" fmla="*/ 2443034 h 3370881"/>
                          <a:gd name="connsiteX394" fmla="*/ 600635 w 2657256"/>
                          <a:gd name="connsiteY394" fmla="*/ 2474411 h 3370881"/>
                          <a:gd name="connsiteX395" fmla="*/ 587188 w 2657256"/>
                          <a:gd name="connsiteY395" fmla="*/ 2514752 h 3370881"/>
                          <a:gd name="connsiteX396" fmla="*/ 582706 w 2657256"/>
                          <a:gd name="connsiteY396" fmla="*/ 2546129 h 3370881"/>
                          <a:gd name="connsiteX397" fmla="*/ 596153 w 2657256"/>
                          <a:gd name="connsiteY397" fmla="*/ 2635776 h 3370881"/>
                          <a:gd name="connsiteX398" fmla="*/ 600635 w 2657256"/>
                          <a:gd name="connsiteY398" fmla="*/ 2653705 h 3370881"/>
                          <a:gd name="connsiteX399" fmla="*/ 609600 w 2657256"/>
                          <a:gd name="connsiteY399" fmla="*/ 2671634 h 3370881"/>
                          <a:gd name="connsiteX400" fmla="*/ 614082 w 2657256"/>
                          <a:gd name="connsiteY400" fmla="*/ 2689564 h 3370881"/>
                          <a:gd name="connsiteX401" fmla="*/ 623047 w 2657256"/>
                          <a:gd name="connsiteY401" fmla="*/ 2711976 h 3370881"/>
                          <a:gd name="connsiteX402" fmla="*/ 627529 w 2657256"/>
                          <a:gd name="connsiteY402" fmla="*/ 2734387 h 3370881"/>
                          <a:gd name="connsiteX403" fmla="*/ 640976 w 2657256"/>
                          <a:gd name="connsiteY403" fmla="*/ 2765764 h 3370881"/>
                          <a:gd name="connsiteX404" fmla="*/ 645459 w 2657256"/>
                          <a:gd name="connsiteY404" fmla="*/ 2779211 h 3370881"/>
                          <a:gd name="connsiteX405" fmla="*/ 658906 w 2657256"/>
                          <a:gd name="connsiteY405" fmla="*/ 2801623 h 3370881"/>
                          <a:gd name="connsiteX406" fmla="*/ 676835 w 2657256"/>
                          <a:gd name="connsiteY406" fmla="*/ 2864376 h 3370881"/>
                          <a:gd name="connsiteX407" fmla="*/ 690282 w 2657256"/>
                          <a:gd name="connsiteY407" fmla="*/ 2895752 h 3370881"/>
                          <a:gd name="connsiteX408" fmla="*/ 699247 w 2657256"/>
                          <a:gd name="connsiteY408" fmla="*/ 2940576 h 3370881"/>
                          <a:gd name="connsiteX409" fmla="*/ 703729 w 2657256"/>
                          <a:gd name="connsiteY409" fmla="*/ 2967470 h 3370881"/>
                          <a:gd name="connsiteX410" fmla="*/ 717176 w 2657256"/>
                          <a:gd name="connsiteY410" fmla="*/ 2994364 h 3370881"/>
                          <a:gd name="connsiteX411" fmla="*/ 735106 w 2657256"/>
                          <a:gd name="connsiteY411" fmla="*/ 3052634 h 3370881"/>
                          <a:gd name="connsiteX412" fmla="*/ 739588 w 2657256"/>
                          <a:gd name="connsiteY412" fmla="*/ 3079529 h 3370881"/>
                          <a:gd name="connsiteX413" fmla="*/ 762000 w 2657256"/>
                          <a:gd name="connsiteY413" fmla="*/ 3142281 h 3370881"/>
                          <a:gd name="connsiteX414" fmla="*/ 766482 w 2657256"/>
                          <a:gd name="connsiteY414" fmla="*/ 3231929 h 3370881"/>
                          <a:gd name="connsiteX415" fmla="*/ 770965 w 2657256"/>
                          <a:gd name="connsiteY415" fmla="*/ 3254340 h 3370881"/>
                          <a:gd name="connsiteX416" fmla="*/ 775447 w 2657256"/>
                          <a:gd name="connsiteY416" fmla="*/ 3285717 h 3370881"/>
                          <a:gd name="connsiteX417" fmla="*/ 748553 w 2657256"/>
                          <a:gd name="connsiteY417" fmla="*/ 3335023 h 3370881"/>
                          <a:gd name="connsiteX418" fmla="*/ 721659 w 2657256"/>
                          <a:gd name="connsiteY418" fmla="*/ 3343987 h 3370881"/>
                          <a:gd name="connsiteX419" fmla="*/ 708212 w 2657256"/>
                          <a:gd name="connsiteY419" fmla="*/ 3348470 h 3370881"/>
                          <a:gd name="connsiteX420" fmla="*/ 623047 w 2657256"/>
                          <a:gd name="connsiteY420" fmla="*/ 3330540 h 3370881"/>
                          <a:gd name="connsiteX421" fmla="*/ 609600 w 2657256"/>
                          <a:gd name="connsiteY421" fmla="*/ 3308129 h 3370881"/>
                          <a:gd name="connsiteX422" fmla="*/ 591670 w 2657256"/>
                          <a:gd name="connsiteY422" fmla="*/ 3267787 h 3370881"/>
                          <a:gd name="connsiteX423" fmla="*/ 560294 w 2657256"/>
                          <a:gd name="connsiteY423" fmla="*/ 3209517 h 3370881"/>
                          <a:gd name="connsiteX424" fmla="*/ 551329 w 2657256"/>
                          <a:gd name="connsiteY424" fmla="*/ 3196070 h 3370881"/>
                          <a:gd name="connsiteX425" fmla="*/ 528918 w 2657256"/>
                          <a:gd name="connsiteY425" fmla="*/ 3173658 h 3370881"/>
                          <a:gd name="connsiteX426" fmla="*/ 519953 w 2657256"/>
                          <a:gd name="connsiteY426" fmla="*/ 3128834 h 3370881"/>
                          <a:gd name="connsiteX427" fmla="*/ 524435 w 2657256"/>
                          <a:gd name="connsiteY427" fmla="*/ 3101940 h 3370881"/>
                          <a:gd name="connsiteX428" fmla="*/ 528918 w 2657256"/>
                          <a:gd name="connsiteY428" fmla="*/ 3088493 h 3370881"/>
                          <a:gd name="connsiteX429" fmla="*/ 542365 w 2657256"/>
                          <a:gd name="connsiteY429" fmla="*/ 3052634 h 3370881"/>
                          <a:gd name="connsiteX430" fmla="*/ 484094 w 2657256"/>
                          <a:gd name="connsiteY430" fmla="*/ 2886787 h 3370881"/>
                          <a:gd name="connsiteX431" fmla="*/ 443753 w 2657256"/>
                          <a:gd name="connsiteY431" fmla="*/ 2779211 h 3370881"/>
                          <a:gd name="connsiteX432" fmla="*/ 439270 w 2657256"/>
                          <a:gd name="connsiteY432" fmla="*/ 2752317 h 3370881"/>
                          <a:gd name="connsiteX433" fmla="*/ 430306 w 2657256"/>
                          <a:gd name="connsiteY433" fmla="*/ 2716458 h 3370881"/>
                          <a:gd name="connsiteX434" fmla="*/ 425823 w 2657256"/>
                          <a:gd name="connsiteY434" fmla="*/ 2680599 h 3370881"/>
                          <a:gd name="connsiteX435" fmla="*/ 398929 w 2657256"/>
                          <a:gd name="connsiteY435" fmla="*/ 2599917 h 3370881"/>
                          <a:gd name="connsiteX436" fmla="*/ 385482 w 2657256"/>
                          <a:gd name="connsiteY436" fmla="*/ 2568540 h 3370881"/>
                          <a:gd name="connsiteX437" fmla="*/ 381000 w 2657256"/>
                          <a:gd name="connsiteY437" fmla="*/ 2550611 h 3370881"/>
                          <a:gd name="connsiteX438" fmla="*/ 372035 w 2657256"/>
                          <a:gd name="connsiteY438" fmla="*/ 2483376 h 3370881"/>
                          <a:gd name="connsiteX439" fmla="*/ 367553 w 2657256"/>
                          <a:gd name="connsiteY439" fmla="*/ 2469929 h 3370881"/>
                          <a:gd name="connsiteX440" fmla="*/ 407894 w 2657256"/>
                          <a:gd name="connsiteY440" fmla="*/ 2451999 h 3370881"/>
                          <a:gd name="connsiteX441" fmla="*/ 515470 w 2657256"/>
                          <a:gd name="connsiteY441" fmla="*/ 2407176 h 3370881"/>
                          <a:gd name="connsiteX442" fmla="*/ 578223 w 2657256"/>
                          <a:gd name="connsiteY442" fmla="*/ 2353387 h 3370881"/>
                          <a:gd name="connsiteX443" fmla="*/ 587188 w 2657256"/>
                          <a:gd name="connsiteY443" fmla="*/ 2330976 h 3370881"/>
                          <a:gd name="connsiteX444" fmla="*/ 614082 w 2657256"/>
                          <a:gd name="connsiteY444" fmla="*/ 2254776 h 3370881"/>
                          <a:gd name="connsiteX445" fmla="*/ 649941 w 2657256"/>
                          <a:gd name="connsiteY445" fmla="*/ 2200987 h 3370881"/>
                          <a:gd name="connsiteX446" fmla="*/ 690282 w 2657256"/>
                          <a:gd name="connsiteY446" fmla="*/ 2174093 h 3370881"/>
                          <a:gd name="connsiteX447" fmla="*/ 703729 w 2657256"/>
                          <a:gd name="connsiteY447" fmla="*/ 2165129 h 3370881"/>
                          <a:gd name="connsiteX448" fmla="*/ 739588 w 2657256"/>
                          <a:gd name="connsiteY448" fmla="*/ 2147199 h 3370881"/>
                          <a:gd name="connsiteX449" fmla="*/ 708212 w 2657256"/>
                          <a:gd name="connsiteY449" fmla="*/ 2187540 h 3370881"/>
                          <a:gd name="connsiteX450" fmla="*/ 654423 w 2657256"/>
                          <a:gd name="connsiteY450" fmla="*/ 2241329 h 3370881"/>
                          <a:gd name="connsiteX451" fmla="*/ 636494 w 2657256"/>
                          <a:gd name="connsiteY451" fmla="*/ 2259258 h 3370881"/>
                          <a:gd name="connsiteX452" fmla="*/ 614082 w 2657256"/>
                          <a:gd name="connsiteY452" fmla="*/ 2286152 h 3370881"/>
                          <a:gd name="connsiteX453" fmla="*/ 605118 w 2657256"/>
                          <a:gd name="connsiteY453" fmla="*/ 2299599 h 3370881"/>
                          <a:gd name="connsiteX454" fmla="*/ 560294 w 2657256"/>
                          <a:gd name="connsiteY454" fmla="*/ 2335458 h 3370881"/>
                          <a:gd name="connsiteX455" fmla="*/ 524435 w 2657256"/>
                          <a:gd name="connsiteY455" fmla="*/ 2348905 h 3370881"/>
                          <a:gd name="connsiteX456" fmla="*/ 502023 w 2657256"/>
                          <a:gd name="connsiteY456" fmla="*/ 2362352 h 3370881"/>
                          <a:gd name="connsiteX457" fmla="*/ 461682 w 2657256"/>
                          <a:gd name="connsiteY457" fmla="*/ 2389246 h 3370881"/>
                          <a:gd name="connsiteX458" fmla="*/ 448235 w 2657256"/>
                          <a:gd name="connsiteY458" fmla="*/ 2398211 h 3370881"/>
                          <a:gd name="connsiteX459" fmla="*/ 430306 w 2657256"/>
                          <a:gd name="connsiteY459" fmla="*/ 2407176 h 3370881"/>
                          <a:gd name="connsiteX460" fmla="*/ 412376 w 2657256"/>
                          <a:gd name="connsiteY460" fmla="*/ 2420623 h 3370881"/>
                          <a:gd name="connsiteX461" fmla="*/ 389965 w 2657256"/>
                          <a:gd name="connsiteY461" fmla="*/ 2429587 h 3370881"/>
                          <a:gd name="connsiteX462" fmla="*/ 372035 w 2657256"/>
                          <a:gd name="connsiteY462" fmla="*/ 2443034 h 3370881"/>
                          <a:gd name="connsiteX463" fmla="*/ 318247 w 2657256"/>
                          <a:gd name="connsiteY463" fmla="*/ 2474411 h 3370881"/>
                          <a:gd name="connsiteX464" fmla="*/ 304800 w 2657256"/>
                          <a:gd name="connsiteY464" fmla="*/ 2492340 h 3370881"/>
                          <a:gd name="connsiteX465" fmla="*/ 282388 w 2657256"/>
                          <a:gd name="connsiteY465" fmla="*/ 2519234 h 3370881"/>
                          <a:gd name="connsiteX466" fmla="*/ 295835 w 2657256"/>
                          <a:gd name="connsiteY466" fmla="*/ 2815070 h 3370881"/>
                          <a:gd name="connsiteX467" fmla="*/ 300318 w 2657256"/>
                          <a:gd name="connsiteY467" fmla="*/ 2837481 h 3370881"/>
                          <a:gd name="connsiteX468" fmla="*/ 304800 w 2657256"/>
                          <a:gd name="connsiteY468" fmla="*/ 2868858 h 3370881"/>
                          <a:gd name="connsiteX469" fmla="*/ 309282 w 2657256"/>
                          <a:gd name="connsiteY469" fmla="*/ 2927129 h 3370881"/>
                          <a:gd name="connsiteX470" fmla="*/ 322729 w 2657256"/>
                          <a:gd name="connsiteY470" fmla="*/ 2985399 h 3370881"/>
                          <a:gd name="connsiteX471" fmla="*/ 327212 w 2657256"/>
                          <a:gd name="connsiteY471" fmla="*/ 3012293 h 3370881"/>
                          <a:gd name="connsiteX472" fmla="*/ 331694 w 2657256"/>
                          <a:gd name="connsiteY472" fmla="*/ 3043670 h 3370881"/>
                          <a:gd name="connsiteX473" fmla="*/ 345141 w 2657256"/>
                          <a:gd name="connsiteY473" fmla="*/ 3070564 h 3370881"/>
                          <a:gd name="connsiteX474" fmla="*/ 367553 w 2657256"/>
                          <a:gd name="connsiteY474" fmla="*/ 3124352 h 3370881"/>
                          <a:gd name="connsiteX475" fmla="*/ 381000 w 2657256"/>
                          <a:gd name="connsiteY475" fmla="*/ 3182623 h 3370881"/>
                          <a:gd name="connsiteX476" fmla="*/ 389965 w 2657256"/>
                          <a:gd name="connsiteY476" fmla="*/ 3196070 h 3370881"/>
                          <a:gd name="connsiteX477" fmla="*/ 394447 w 2657256"/>
                          <a:gd name="connsiteY477" fmla="*/ 3213999 h 3370881"/>
                          <a:gd name="connsiteX478" fmla="*/ 412376 w 2657256"/>
                          <a:gd name="connsiteY478" fmla="*/ 3245376 h 3370881"/>
                          <a:gd name="connsiteX479" fmla="*/ 416859 w 2657256"/>
                          <a:gd name="connsiteY479" fmla="*/ 3258823 h 3370881"/>
                          <a:gd name="connsiteX480" fmla="*/ 425823 w 2657256"/>
                          <a:gd name="connsiteY480" fmla="*/ 3272270 h 3370881"/>
                          <a:gd name="connsiteX481" fmla="*/ 439270 w 2657256"/>
                          <a:gd name="connsiteY481" fmla="*/ 3303646 h 3370881"/>
                          <a:gd name="connsiteX482" fmla="*/ 439270 w 2657256"/>
                          <a:gd name="connsiteY482" fmla="*/ 3352952 h 3370881"/>
                          <a:gd name="connsiteX483" fmla="*/ 430306 w 2657256"/>
                          <a:gd name="connsiteY483" fmla="*/ 3366399 h 3370881"/>
                          <a:gd name="connsiteX484" fmla="*/ 412376 w 2657256"/>
                          <a:gd name="connsiteY484" fmla="*/ 3370881 h 3370881"/>
                          <a:gd name="connsiteX485" fmla="*/ 295835 w 2657256"/>
                          <a:gd name="connsiteY485" fmla="*/ 3357434 h 3370881"/>
                          <a:gd name="connsiteX486" fmla="*/ 264459 w 2657256"/>
                          <a:gd name="connsiteY486" fmla="*/ 3276752 h 3370881"/>
                          <a:gd name="connsiteX487" fmla="*/ 259976 w 2657256"/>
                          <a:gd name="connsiteY487" fmla="*/ 3240893 h 3370881"/>
                          <a:gd name="connsiteX488" fmla="*/ 246529 w 2657256"/>
                          <a:gd name="connsiteY488" fmla="*/ 3178140 h 3370881"/>
                          <a:gd name="connsiteX489" fmla="*/ 237565 w 2657256"/>
                          <a:gd name="connsiteY489" fmla="*/ 3084011 h 3370881"/>
                          <a:gd name="connsiteX490" fmla="*/ 228600 w 2657256"/>
                          <a:gd name="connsiteY490" fmla="*/ 3057117 h 3370881"/>
                          <a:gd name="connsiteX491" fmla="*/ 219635 w 2657256"/>
                          <a:gd name="connsiteY491" fmla="*/ 3021258 h 3370881"/>
                          <a:gd name="connsiteX492" fmla="*/ 206188 w 2657256"/>
                          <a:gd name="connsiteY492" fmla="*/ 2980917 h 3370881"/>
                          <a:gd name="connsiteX493" fmla="*/ 201706 w 2657256"/>
                          <a:gd name="connsiteY493" fmla="*/ 2949540 h 3370881"/>
                          <a:gd name="connsiteX494" fmla="*/ 197223 w 2657256"/>
                          <a:gd name="connsiteY494" fmla="*/ 2927129 h 3370881"/>
                          <a:gd name="connsiteX495" fmla="*/ 192741 w 2657256"/>
                          <a:gd name="connsiteY495" fmla="*/ 2891270 h 3370881"/>
                          <a:gd name="connsiteX496" fmla="*/ 188259 w 2657256"/>
                          <a:gd name="connsiteY496" fmla="*/ 2850929 h 3370881"/>
                          <a:gd name="connsiteX497" fmla="*/ 179294 w 2657256"/>
                          <a:gd name="connsiteY497" fmla="*/ 2824034 h 3370881"/>
                          <a:gd name="connsiteX498" fmla="*/ 165847 w 2657256"/>
                          <a:gd name="connsiteY498" fmla="*/ 2774729 h 3370881"/>
                          <a:gd name="connsiteX499" fmla="*/ 161365 w 2657256"/>
                          <a:gd name="connsiteY499" fmla="*/ 2747834 h 3370881"/>
                          <a:gd name="connsiteX500" fmla="*/ 156882 w 2657256"/>
                          <a:gd name="connsiteY500" fmla="*/ 2559576 h 3370881"/>
                          <a:gd name="connsiteX501" fmla="*/ 152400 w 2657256"/>
                          <a:gd name="connsiteY501" fmla="*/ 2519234 h 3370881"/>
                          <a:gd name="connsiteX502" fmla="*/ 118035 w 2657256"/>
                          <a:gd name="connsiteY502" fmla="*/ 2400004 h 3370881"/>
                          <a:gd name="connsiteX503" fmla="*/ 129988 w 2657256"/>
                          <a:gd name="connsiteY503" fmla="*/ 2344423 h 3370881"/>
                          <a:gd name="connsiteX504" fmla="*/ 100106 w 2657256"/>
                          <a:gd name="connsiteY504" fmla="*/ 2330976 h 3370881"/>
                          <a:gd name="connsiteX505" fmla="*/ 138953 w 2657256"/>
                          <a:gd name="connsiteY505" fmla="*/ 2313046 h 3370881"/>
                          <a:gd name="connsiteX506" fmla="*/ 152400 w 2657256"/>
                          <a:gd name="connsiteY506" fmla="*/ 2304081 h 3370881"/>
                          <a:gd name="connsiteX507" fmla="*/ 170329 w 2657256"/>
                          <a:gd name="connsiteY507" fmla="*/ 2259258 h 3370881"/>
                          <a:gd name="connsiteX508" fmla="*/ 188259 w 2657256"/>
                          <a:gd name="connsiteY508" fmla="*/ 2223399 h 3370881"/>
                          <a:gd name="connsiteX509" fmla="*/ 206188 w 2657256"/>
                          <a:gd name="connsiteY509" fmla="*/ 2187540 h 3370881"/>
                          <a:gd name="connsiteX510" fmla="*/ 210670 w 2657256"/>
                          <a:gd name="connsiteY510" fmla="*/ 2174093 h 3370881"/>
                          <a:gd name="connsiteX511" fmla="*/ 219635 w 2657256"/>
                          <a:gd name="connsiteY511" fmla="*/ 2115823 h 3370881"/>
                          <a:gd name="connsiteX512" fmla="*/ 210670 w 2657256"/>
                          <a:gd name="connsiteY512" fmla="*/ 1958940 h 3370881"/>
                          <a:gd name="connsiteX513" fmla="*/ 192741 w 2657256"/>
                          <a:gd name="connsiteY513" fmla="*/ 1923081 h 3370881"/>
                          <a:gd name="connsiteX514" fmla="*/ 179294 w 2657256"/>
                          <a:gd name="connsiteY514" fmla="*/ 1891705 h 3370881"/>
                          <a:gd name="connsiteX515" fmla="*/ 165847 w 2657256"/>
                          <a:gd name="connsiteY515" fmla="*/ 1864811 h 3370881"/>
                          <a:gd name="connsiteX516" fmla="*/ 152400 w 2657256"/>
                          <a:gd name="connsiteY516" fmla="*/ 1833434 h 3370881"/>
                          <a:gd name="connsiteX517" fmla="*/ 143435 w 2657256"/>
                          <a:gd name="connsiteY517" fmla="*/ 1819987 h 3370881"/>
                          <a:gd name="connsiteX518" fmla="*/ 107576 w 2657256"/>
                          <a:gd name="connsiteY518" fmla="*/ 1784129 h 3370881"/>
                          <a:gd name="connsiteX519" fmla="*/ 94129 w 2657256"/>
                          <a:gd name="connsiteY519" fmla="*/ 1779646 h 3370881"/>
                          <a:gd name="connsiteX520" fmla="*/ 71718 w 2657256"/>
                          <a:gd name="connsiteY520" fmla="*/ 1770681 h 3370881"/>
                          <a:gd name="connsiteX521" fmla="*/ 58270 w 2657256"/>
                          <a:gd name="connsiteY521" fmla="*/ 1761717 h 3370881"/>
                          <a:gd name="connsiteX522" fmla="*/ 26894 w 2657256"/>
                          <a:gd name="connsiteY522" fmla="*/ 1730340 h 3370881"/>
                          <a:gd name="connsiteX523" fmla="*/ 0 w 2657256"/>
                          <a:gd name="connsiteY523" fmla="*/ 1707929 h 3370881"/>
                          <a:gd name="connsiteX0" fmla="*/ 0 w 2657256"/>
                          <a:gd name="connsiteY0" fmla="*/ 1707929 h 3370881"/>
                          <a:gd name="connsiteX1" fmla="*/ 22412 w 2657256"/>
                          <a:gd name="connsiteY1" fmla="*/ 1698964 h 3370881"/>
                          <a:gd name="connsiteX2" fmla="*/ 31376 w 2657256"/>
                          <a:gd name="connsiteY2" fmla="*/ 1681034 h 3370881"/>
                          <a:gd name="connsiteX3" fmla="*/ 44823 w 2657256"/>
                          <a:gd name="connsiteY3" fmla="*/ 1672070 h 3370881"/>
                          <a:gd name="connsiteX4" fmla="*/ 58270 w 2657256"/>
                          <a:gd name="connsiteY4" fmla="*/ 1654140 h 3370881"/>
                          <a:gd name="connsiteX5" fmla="*/ 76200 w 2657256"/>
                          <a:gd name="connsiteY5" fmla="*/ 1645176 h 3370881"/>
                          <a:gd name="connsiteX6" fmla="*/ 98612 w 2657256"/>
                          <a:gd name="connsiteY6" fmla="*/ 1636211 h 3370881"/>
                          <a:gd name="connsiteX7" fmla="*/ 125506 w 2657256"/>
                          <a:gd name="connsiteY7" fmla="*/ 1627246 h 3370881"/>
                          <a:gd name="connsiteX8" fmla="*/ 152400 w 2657256"/>
                          <a:gd name="connsiteY8" fmla="*/ 1609317 h 3370881"/>
                          <a:gd name="connsiteX9" fmla="*/ 170329 w 2657256"/>
                          <a:gd name="connsiteY9" fmla="*/ 1600352 h 3370881"/>
                          <a:gd name="connsiteX10" fmla="*/ 188259 w 2657256"/>
                          <a:gd name="connsiteY10" fmla="*/ 1582423 h 3370881"/>
                          <a:gd name="connsiteX11" fmla="*/ 228600 w 2657256"/>
                          <a:gd name="connsiteY11" fmla="*/ 1564493 h 3370881"/>
                          <a:gd name="connsiteX12" fmla="*/ 255494 w 2657256"/>
                          <a:gd name="connsiteY12" fmla="*/ 1546564 h 3370881"/>
                          <a:gd name="connsiteX13" fmla="*/ 300318 w 2657256"/>
                          <a:gd name="connsiteY13" fmla="*/ 1524152 h 3370881"/>
                          <a:gd name="connsiteX14" fmla="*/ 313765 w 2657256"/>
                          <a:gd name="connsiteY14" fmla="*/ 1515187 h 3370881"/>
                          <a:gd name="connsiteX15" fmla="*/ 340659 w 2657256"/>
                          <a:gd name="connsiteY15" fmla="*/ 1510705 h 3370881"/>
                          <a:gd name="connsiteX16" fmla="*/ 363070 w 2657256"/>
                          <a:gd name="connsiteY16" fmla="*/ 1506223 h 3370881"/>
                          <a:gd name="connsiteX17" fmla="*/ 389965 w 2657256"/>
                          <a:gd name="connsiteY17" fmla="*/ 1501740 h 3370881"/>
                          <a:gd name="connsiteX18" fmla="*/ 425823 w 2657256"/>
                          <a:gd name="connsiteY18" fmla="*/ 1497258 h 3370881"/>
                          <a:gd name="connsiteX19" fmla="*/ 470647 w 2657256"/>
                          <a:gd name="connsiteY19" fmla="*/ 1488293 h 3370881"/>
                          <a:gd name="connsiteX20" fmla="*/ 515470 w 2657256"/>
                          <a:gd name="connsiteY20" fmla="*/ 1479329 h 3370881"/>
                          <a:gd name="connsiteX21" fmla="*/ 528918 w 2657256"/>
                          <a:gd name="connsiteY21" fmla="*/ 1470364 h 3370881"/>
                          <a:gd name="connsiteX22" fmla="*/ 600635 w 2657256"/>
                          <a:gd name="connsiteY22" fmla="*/ 1456917 h 3370881"/>
                          <a:gd name="connsiteX23" fmla="*/ 690282 w 2657256"/>
                          <a:gd name="connsiteY23" fmla="*/ 1447952 h 3370881"/>
                          <a:gd name="connsiteX24" fmla="*/ 793376 w 2657256"/>
                          <a:gd name="connsiteY24" fmla="*/ 1452434 h 3370881"/>
                          <a:gd name="connsiteX25" fmla="*/ 874059 w 2657256"/>
                          <a:gd name="connsiteY25" fmla="*/ 1465881 h 3370881"/>
                          <a:gd name="connsiteX26" fmla="*/ 914400 w 2657256"/>
                          <a:gd name="connsiteY26" fmla="*/ 1470364 h 3370881"/>
                          <a:gd name="connsiteX27" fmla="*/ 1030941 w 2657256"/>
                          <a:gd name="connsiteY27" fmla="*/ 1483811 h 3370881"/>
                          <a:gd name="connsiteX28" fmla="*/ 1151965 w 2657256"/>
                          <a:gd name="connsiteY28" fmla="*/ 1492776 h 3370881"/>
                          <a:gd name="connsiteX29" fmla="*/ 1281953 w 2657256"/>
                          <a:gd name="connsiteY29" fmla="*/ 1501740 h 3370881"/>
                          <a:gd name="connsiteX30" fmla="*/ 1465729 w 2657256"/>
                          <a:gd name="connsiteY30" fmla="*/ 1497258 h 3370881"/>
                          <a:gd name="connsiteX31" fmla="*/ 1510553 w 2657256"/>
                          <a:gd name="connsiteY31" fmla="*/ 1492776 h 3370881"/>
                          <a:gd name="connsiteX32" fmla="*/ 1582270 w 2657256"/>
                          <a:gd name="connsiteY32" fmla="*/ 1461399 h 3370881"/>
                          <a:gd name="connsiteX33" fmla="*/ 1604682 w 2657256"/>
                          <a:gd name="connsiteY33" fmla="*/ 1456917 h 3370881"/>
                          <a:gd name="connsiteX34" fmla="*/ 1622612 w 2657256"/>
                          <a:gd name="connsiteY34" fmla="*/ 1447952 h 3370881"/>
                          <a:gd name="connsiteX35" fmla="*/ 1645023 w 2657256"/>
                          <a:gd name="connsiteY35" fmla="*/ 1438987 h 3370881"/>
                          <a:gd name="connsiteX36" fmla="*/ 1662953 w 2657256"/>
                          <a:gd name="connsiteY36" fmla="*/ 1425540 h 3370881"/>
                          <a:gd name="connsiteX37" fmla="*/ 1698812 w 2657256"/>
                          <a:gd name="connsiteY37" fmla="*/ 1407611 h 3370881"/>
                          <a:gd name="connsiteX38" fmla="*/ 1739153 w 2657256"/>
                          <a:gd name="connsiteY38" fmla="*/ 1380717 h 3370881"/>
                          <a:gd name="connsiteX39" fmla="*/ 1752600 w 2657256"/>
                          <a:gd name="connsiteY39" fmla="*/ 1367270 h 3370881"/>
                          <a:gd name="connsiteX40" fmla="*/ 1775012 w 2657256"/>
                          <a:gd name="connsiteY40" fmla="*/ 1353823 h 3370881"/>
                          <a:gd name="connsiteX41" fmla="*/ 1797423 w 2657256"/>
                          <a:gd name="connsiteY41" fmla="*/ 1335893 h 3370881"/>
                          <a:gd name="connsiteX42" fmla="*/ 1810870 w 2657256"/>
                          <a:gd name="connsiteY42" fmla="*/ 1304517 h 3370881"/>
                          <a:gd name="connsiteX43" fmla="*/ 1815353 w 2657256"/>
                          <a:gd name="connsiteY43" fmla="*/ 1291070 h 3370881"/>
                          <a:gd name="connsiteX44" fmla="*/ 1801906 w 2657256"/>
                          <a:gd name="connsiteY44" fmla="*/ 1138670 h 3370881"/>
                          <a:gd name="connsiteX45" fmla="*/ 1792941 w 2657256"/>
                          <a:gd name="connsiteY45" fmla="*/ 1125223 h 3370881"/>
                          <a:gd name="connsiteX46" fmla="*/ 1757082 w 2657256"/>
                          <a:gd name="connsiteY46" fmla="*/ 1093846 h 3370881"/>
                          <a:gd name="connsiteX47" fmla="*/ 1730188 w 2657256"/>
                          <a:gd name="connsiteY47" fmla="*/ 1066952 h 3370881"/>
                          <a:gd name="connsiteX48" fmla="*/ 1703294 w 2657256"/>
                          <a:gd name="connsiteY48" fmla="*/ 1049023 h 3370881"/>
                          <a:gd name="connsiteX49" fmla="*/ 1622612 w 2657256"/>
                          <a:gd name="connsiteY49" fmla="*/ 1053505 h 3370881"/>
                          <a:gd name="connsiteX50" fmla="*/ 1595718 w 2657256"/>
                          <a:gd name="connsiteY50" fmla="*/ 1062470 h 3370881"/>
                          <a:gd name="connsiteX51" fmla="*/ 1573306 w 2657256"/>
                          <a:gd name="connsiteY51" fmla="*/ 1066952 h 3370881"/>
                          <a:gd name="connsiteX52" fmla="*/ 1453385 w 2657256"/>
                          <a:gd name="connsiteY52" fmla="*/ 1082761 h 3370881"/>
                          <a:gd name="connsiteX53" fmla="*/ 1326776 w 2657256"/>
                          <a:gd name="connsiteY53" fmla="*/ 1062470 h 3370881"/>
                          <a:gd name="connsiteX54" fmla="*/ 1308847 w 2657256"/>
                          <a:gd name="connsiteY54" fmla="*/ 1057987 h 3370881"/>
                          <a:gd name="connsiteX55" fmla="*/ 1277470 w 2657256"/>
                          <a:gd name="connsiteY55" fmla="*/ 1053505 h 3370881"/>
                          <a:gd name="connsiteX56" fmla="*/ 1259541 w 2657256"/>
                          <a:gd name="connsiteY56" fmla="*/ 1049023 h 3370881"/>
                          <a:gd name="connsiteX57" fmla="*/ 1232647 w 2657256"/>
                          <a:gd name="connsiteY57" fmla="*/ 1044540 h 3370881"/>
                          <a:gd name="connsiteX58" fmla="*/ 1053353 w 2657256"/>
                          <a:gd name="connsiteY58" fmla="*/ 1049023 h 3370881"/>
                          <a:gd name="connsiteX59" fmla="*/ 1035423 w 2657256"/>
                          <a:gd name="connsiteY59" fmla="*/ 1053505 h 3370881"/>
                          <a:gd name="connsiteX60" fmla="*/ 1008529 w 2657256"/>
                          <a:gd name="connsiteY60" fmla="*/ 1057987 h 3370881"/>
                          <a:gd name="connsiteX61" fmla="*/ 995082 w 2657256"/>
                          <a:gd name="connsiteY61" fmla="*/ 1062470 h 3370881"/>
                          <a:gd name="connsiteX62" fmla="*/ 945776 w 2657256"/>
                          <a:gd name="connsiteY62" fmla="*/ 1031093 h 3370881"/>
                          <a:gd name="connsiteX63" fmla="*/ 941294 w 2657256"/>
                          <a:gd name="connsiteY63" fmla="*/ 1017646 h 3370881"/>
                          <a:gd name="connsiteX64" fmla="*/ 932329 w 2657256"/>
                          <a:gd name="connsiteY64" fmla="*/ 919034 h 3370881"/>
                          <a:gd name="connsiteX65" fmla="*/ 914400 w 2657256"/>
                          <a:gd name="connsiteY65" fmla="*/ 901105 h 3370881"/>
                          <a:gd name="connsiteX66" fmla="*/ 918882 w 2657256"/>
                          <a:gd name="connsiteY66" fmla="*/ 869729 h 3370881"/>
                          <a:gd name="connsiteX67" fmla="*/ 941294 w 2657256"/>
                          <a:gd name="connsiteY67" fmla="*/ 865246 h 3370881"/>
                          <a:gd name="connsiteX68" fmla="*/ 959223 w 2657256"/>
                          <a:gd name="connsiteY68" fmla="*/ 851799 h 3370881"/>
                          <a:gd name="connsiteX69" fmla="*/ 990600 w 2657256"/>
                          <a:gd name="connsiteY69" fmla="*/ 847317 h 3370881"/>
                          <a:gd name="connsiteX70" fmla="*/ 1129553 w 2657256"/>
                          <a:gd name="connsiteY70" fmla="*/ 838352 h 3370881"/>
                          <a:gd name="connsiteX71" fmla="*/ 1147482 w 2657256"/>
                          <a:gd name="connsiteY71" fmla="*/ 829387 h 3370881"/>
                          <a:gd name="connsiteX72" fmla="*/ 1178859 w 2657256"/>
                          <a:gd name="connsiteY72" fmla="*/ 806976 h 3370881"/>
                          <a:gd name="connsiteX73" fmla="*/ 1192306 w 2657256"/>
                          <a:gd name="connsiteY73" fmla="*/ 793529 h 3370881"/>
                          <a:gd name="connsiteX74" fmla="*/ 1214718 w 2657256"/>
                          <a:gd name="connsiteY74" fmla="*/ 784564 h 3370881"/>
                          <a:gd name="connsiteX75" fmla="*/ 1241612 w 2657256"/>
                          <a:gd name="connsiteY75" fmla="*/ 771117 h 3370881"/>
                          <a:gd name="connsiteX76" fmla="*/ 1277470 w 2657256"/>
                          <a:gd name="connsiteY76" fmla="*/ 753187 h 3370881"/>
                          <a:gd name="connsiteX77" fmla="*/ 1295400 w 2657256"/>
                          <a:gd name="connsiteY77" fmla="*/ 730776 h 3370881"/>
                          <a:gd name="connsiteX78" fmla="*/ 1317812 w 2657256"/>
                          <a:gd name="connsiteY78" fmla="*/ 708364 h 3370881"/>
                          <a:gd name="connsiteX79" fmla="*/ 1353670 w 2657256"/>
                          <a:gd name="connsiteY79" fmla="*/ 663540 h 3370881"/>
                          <a:gd name="connsiteX80" fmla="*/ 1371600 w 2657256"/>
                          <a:gd name="connsiteY80" fmla="*/ 636646 h 3370881"/>
                          <a:gd name="connsiteX81" fmla="*/ 1380565 w 2657256"/>
                          <a:gd name="connsiteY81" fmla="*/ 596305 h 3370881"/>
                          <a:gd name="connsiteX82" fmla="*/ 1385047 w 2657256"/>
                          <a:gd name="connsiteY82" fmla="*/ 582858 h 3370881"/>
                          <a:gd name="connsiteX83" fmla="*/ 1380565 w 2657256"/>
                          <a:gd name="connsiteY83" fmla="*/ 533552 h 3370881"/>
                          <a:gd name="connsiteX84" fmla="*/ 1367118 w 2657256"/>
                          <a:gd name="connsiteY84" fmla="*/ 524587 h 3370881"/>
                          <a:gd name="connsiteX85" fmla="*/ 1349188 w 2657256"/>
                          <a:gd name="connsiteY85" fmla="*/ 520105 h 3370881"/>
                          <a:gd name="connsiteX86" fmla="*/ 1326776 w 2657256"/>
                          <a:gd name="connsiteY86" fmla="*/ 511140 h 3370881"/>
                          <a:gd name="connsiteX87" fmla="*/ 1281953 w 2657256"/>
                          <a:gd name="connsiteY87" fmla="*/ 515623 h 3370881"/>
                          <a:gd name="connsiteX88" fmla="*/ 1250576 w 2657256"/>
                          <a:gd name="connsiteY88" fmla="*/ 529070 h 3370881"/>
                          <a:gd name="connsiteX89" fmla="*/ 1210235 w 2657256"/>
                          <a:gd name="connsiteY89" fmla="*/ 542517 h 3370881"/>
                          <a:gd name="connsiteX90" fmla="*/ 1183341 w 2657256"/>
                          <a:gd name="connsiteY90" fmla="*/ 555964 h 3370881"/>
                          <a:gd name="connsiteX91" fmla="*/ 1160929 w 2657256"/>
                          <a:gd name="connsiteY91" fmla="*/ 569411 h 3370881"/>
                          <a:gd name="connsiteX92" fmla="*/ 1134035 w 2657256"/>
                          <a:gd name="connsiteY92" fmla="*/ 578376 h 3370881"/>
                          <a:gd name="connsiteX93" fmla="*/ 1111623 w 2657256"/>
                          <a:gd name="connsiteY93" fmla="*/ 587340 h 3370881"/>
                          <a:gd name="connsiteX94" fmla="*/ 1084729 w 2657256"/>
                          <a:gd name="connsiteY94" fmla="*/ 596305 h 3370881"/>
                          <a:gd name="connsiteX95" fmla="*/ 986118 w 2657256"/>
                          <a:gd name="connsiteY95" fmla="*/ 591823 h 3370881"/>
                          <a:gd name="connsiteX96" fmla="*/ 927847 w 2657256"/>
                          <a:gd name="connsiteY96" fmla="*/ 578376 h 3370881"/>
                          <a:gd name="connsiteX97" fmla="*/ 896470 w 2657256"/>
                          <a:gd name="connsiteY97" fmla="*/ 555964 h 3370881"/>
                          <a:gd name="connsiteX98" fmla="*/ 883023 w 2657256"/>
                          <a:gd name="connsiteY98" fmla="*/ 546999 h 3370881"/>
                          <a:gd name="connsiteX99" fmla="*/ 865094 w 2657256"/>
                          <a:gd name="connsiteY99" fmla="*/ 497693 h 3370881"/>
                          <a:gd name="connsiteX100" fmla="*/ 869576 w 2657256"/>
                          <a:gd name="connsiteY100" fmla="*/ 403564 h 3370881"/>
                          <a:gd name="connsiteX101" fmla="*/ 874059 w 2657256"/>
                          <a:gd name="connsiteY101" fmla="*/ 385634 h 3370881"/>
                          <a:gd name="connsiteX102" fmla="*/ 883023 w 2657256"/>
                          <a:gd name="connsiteY102" fmla="*/ 372187 h 3370881"/>
                          <a:gd name="connsiteX103" fmla="*/ 909918 w 2657256"/>
                          <a:gd name="connsiteY103" fmla="*/ 363223 h 3370881"/>
                          <a:gd name="connsiteX104" fmla="*/ 914400 w 2657256"/>
                          <a:gd name="connsiteY104" fmla="*/ 385634 h 3370881"/>
                          <a:gd name="connsiteX105" fmla="*/ 909918 w 2657256"/>
                          <a:gd name="connsiteY105" fmla="*/ 408046 h 3370881"/>
                          <a:gd name="connsiteX106" fmla="*/ 900953 w 2657256"/>
                          <a:gd name="connsiteY106" fmla="*/ 466317 h 3370881"/>
                          <a:gd name="connsiteX107" fmla="*/ 905435 w 2657256"/>
                          <a:gd name="connsiteY107" fmla="*/ 515623 h 3370881"/>
                          <a:gd name="connsiteX108" fmla="*/ 932329 w 2657256"/>
                          <a:gd name="connsiteY108" fmla="*/ 551481 h 3370881"/>
                          <a:gd name="connsiteX109" fmla="*/ 954741 w 2657256"/>
                          <a:gd name="connsiteY109" fmla="*/ 560446 h 3370881"/>
                          <a:gd name="connsiteX110" fmla="*/ 972670 w 2657256"/>
                          <a:gd name="connsiteY110" fmla="*/ 569411 h 3370881"/>
                          <a:gd name="connsiteX111" fmla="*/ 1066800 w 2657256"/>
                          <a:gd name="connsiteY111" fmla="*/ 564929 h 3370881"/>
                          <a:gd name="connsiteX112" fmla="*/ 1111623 w 2657256"/>
                          <a:gd name="connsiteY112" fmla="*/ 551481 h 3370881"/>
                          <a:gd name="connsiteX113" fmla="*/ 1129553 w 2657256"/>
                          <a:gd name="connsiteY113" fmla="*/ 538034 h 3370881"/>
                          <a:gd name="connsiteX114" fmla="*/ 1156447 w 2657256"/>
                          <a:gd name="connsiteY114" fmla="*/ 511140 h 3370881"/>
                          <a:gd name="connsiteX115" fmla="*/ 1160929 w 2657256"/>
                          <a:gd name="connsiteY115" fmla="*/ 493211 h 3370881"/>
                          <a:gd name="connsiteX116" fmla="*/ 1178859 w 2657256"/>
                          <a:gd name="connsiteY116" fmla="*/ 331846 h 3370881"/>
                          <a:gd name="connsiteX117" fmla="*/ 1215315 w 2657256"/>
                          <a:gd name="connsiteY117" fmla="*/ 270289 h 3370881"/>
                          <a:gd name="connsiteX118" fmla="*/ 1214718 w 2657256"/>
                          <a:gd name="connsiteY118" fmla="*/ 367705 h 3370881"/>
                          <a:gd name="connsiteX119" fmla="*/ 1201270 w 2657256"/>
                          <a:gd name="connsiteY119" fmla="*/ 412529 h 3370881"/>
                          <a:gd name="connsiteX120" fmla="*/ 1210235 w 2657256"/>
                          <a:gd name="connsiteY120" fmla="*/ 461834 h 3370881"/>
                          <a:gd name="connsiteX121" fmla="*/ 1214718 w 2657256"/>
                          <a:gd name="connsiteY121" fmla="*/ 475281 h 3370881"/>
                          <a:gd name="connsiteX122" fmla="*/ 1228165 w 2657256"/>
                          <a:gd name="connsiteY122" fmla="*/ 484246 h 3370881"/>
                          <a:gd name="connsiteX123" fmla="*/ 1250576 w 2657256"/>
                          <a:gd name="connsiteY123" fmla="*/ 502176 h 3370881"/>
                          <a:gd name="connsiteX124" fmla="*/ 1317812 w 2657256"/>
                          <a:gd name="connsiteY124" fmla="*/ 497693 h 3370881"/>
                          <a:gd name="connsiteX125" fmla="*/ 1353670 w 2657256"/>
                          <a:gd name="connsiteY125" fmla="*/ 488729 h 3370881"/>
                          <a:gd name="connsiteX126" fmla="*/ 1506070 w 2657256"/>
                          <a:gd name="connsiteY126" fmla="*/ 457352 h 3370881"/>
                          <a:gd name="connsiteX127" fmla="*/ 1550894 w 2657256"/>
                          <a:gd name="connsiteY127" fmla="*/ 430458 h 3370881"/>
                          <a:gd name="connsiteX128" fmla="*/ 1564341 w 2657256"/>
                          <a:gd name="connsiteY128" fmla="*/ 417011 h 3370881"/>
                          <a:gd name="connsiteX129" fmla="*/ 1586753 w 2657256"/>
                          <a:gd name="connsiteY129" fmla="*/ 399081 h 3370881"/>
                          <a:gd name="connsiteX130" fmla="*/ 1595718 w 2657256"/>
                          <a:gd name="connsiteY130" fmla="*/ 381152 h 3370881"/>
                          <a:gd name="connsiteX131" fmla="*/ 1600200 w 2657256"/>
                          <a:gd name="connsiteY131" fmla="*/ 363223 h 3370881"/>
                          <a:gd name="connsiteX132" fmla="*/ 1609165 w 2657256"/>
                          <a:gd name="connsiteY132" fmla="*/ 313917 h 3370881"/>
                          <a:gd name="connsiteX133" fmla="*/ 1537447 w 2657256"/>
                          <a:gd name="connsiteY133" fmla="*/ 188411 h 3370881"/>
                          <a:gd name="connsiteX134" fmla="*/ 1613647 w 2657256"/>
                          <a:gd name="connsiteY134" fmla="*/ 399081 h 3370881"/>
                          <a:gd name="connsiteX135" fmla="*/ 1627094 w 2657256"/>
                          <a:gd name="connsiteY135" fmla="*/ 417011 h 3370881"/>
                          <a:gd name="connsiteX136" fmla="*/ 1658470 w 2657256"/>
                          <a:gd name="connsiteY136" fmla="*/ 412529 h 3370881"/>
                          <a:gd name="connsiteX137" fmla="*/ 1685365 w 2657256"/>
                          <a:gd name="connsiteY137" fmla="*/ 390117 h 3370881"/>
                          <a:gd name="connsiteX138" fmla="*/ 1694329 w 2657256"/>
                          <a:gd name="connsiteY138" fmla="*/ 376670 h 3370881"/>
                          <a:gd name="connsiteX139" fmla="*/ 1734670 w 2657256"/>
                          <a:gd name="connsiteY139" fmla="*/ 354258 h 3370881"/>
                          <a:gd name="connsiteX140" fmla="*/ 1743635 w 2657256"/>
                          <a:gd name="connsiteY140" fmla="*/ 340811 h 3370881"/>
                          <a:gd name="connsiteX141" fmla="*/ 1757082 w 2657256"/>
                          <a:gd name="connsiteY141" fmla="*/ 336329 h 3370881"/>
                          <a:gd name="connsiteX142" fmla="*/ 1808984 w 2657256"/>
                          <a:gd name="connsiteY142" fmla="*/ 249641 h 3370881"/>
                          <a:gd name="connsiteX143" fmla="*/ 1899621 w 2657256"/>
                          <a:gd name="connsiteY143" fmla="*/ 211719 h 3370881"/>
                          <a:gd name="connsiteX144" fmla="*/ 1808984 w 2657256"/>
                          <a:gd name="connsiteY144" fmla="*/ 178521 h 3370881"/>
                          <a:gd name="connsiteX145" fmla="*/ 1772023 w 2657256"/>
                          <a:gd name="connsiteY145" fmla="*/ 77249 h 3370881"/>
                          <a:gd name="connsiteX146" fmla="*/ 1900425 w 2657256"/>
                          <a:gd name="connsiteY146" fmla="*/ 214081 h 3370881"/>
                          <a:gd name="connsiteX147" fmla="*/ 1874221 w 2657256"/>
                          <a:gd name="connsiteY147" fmla="*/ 318698 h 3370881"/>
                          <a:gd name="connsiteX148" fmla="*/ 1788459 w 2657256"/>
                          <a:gd name="connsiteY148" fmla="*/ 367705 h 3370881"/>
                          <a:gd name="connsiteX149" fmla="*/ 1761565 w 2657256"/>
                          <a:gd name="connsiteY149" fmla="*/ 390117 h 3370881"/>
                          <a:gd name="connsiteX150" fmla="*/ 1783976 w 2657256"/>
                          <a:gd name="connsiteY150" fmla="*/ 399081 h 3370881"/>
                          <a:gd name="connsiteX151" fmla="*/ 1878106 w 2657256"/>
                          <a:gd name="connsiteY151" fmla="*/ 390117 h 3370881"/>
                          <a:gd name="connsiteX152" fmla="*/ 1891553 w 2657256"/>
                          <a:gd name="connsiteY152" fmla="*/ 381152 h 3370881"/>
                          <a:gd name="connsiteX153" fmla="*/ 1918447 w 2657256"/>
                          <a:gd name="connsiteY153" fmla="*/ 372187 h 3370881"/>
                          <a:gd name="connsiteX154" fmla="*/ 1940859 w 2657256"/>
                          <a:gd name="connsiteY154" fmla="*/ 358740 h 3370881"/>
                          <a:gd name="connsiteX155" fmla="*/ 1954306 w 2657256"/>
                          <a:gd name="connsiteY155" fmla="*/ 354258 h 3370881"/>
                          <a:gd name="connsiteX156" fmla="*/ 2083304 w 2657256"/>
                          <a:gd name="connsiteY156" fmla="*/ 290281 h 3370881"/>
                          <a:gd name="connsiteX157" fmla="*/ 2166172 w 2657256"/>
                          <a:gd name="connsiteY157" fmla="*/ 215604 h 3370881"/>
                          <a:gd name="connsiteX158" fmla="*/ 2069054 w 2657256"/>
                          <a:gd name="connsiteY158" fmla="*/ 40493 h 3370881"/>
                          <a:gd name="connsiteX159" fmla="*/ 2078225 w 2657256"/>
                          <a:gd name="connsiteY159" fmla="*/ 188681 h 3370881"/>
                          <a:gd name="connsiteX160" fmla="*/ 1999129 w 2657256"/>
                          <a:gd name="connsiteY160" fmla="*/ 358740 h 3370881"/>
                          <a:gd name="connsiteX161" fmla="*/ 1994647 w 2657256"/>
                          <a:gd name="connsiteY161" fmla="*/ 372187 h 3370881"/>
                          <a:gd name="connsiteX162" fmla="*/ 2039470 w 2657256"/>
                          <a:gd name="connsiteY162" fmla="*/ 390117 h 3370881"/>
                          <a:gd name="connsiteX163" fmla="*/ 2115670 w 2657256"/>
                          <a:gd name="connsiteY163" fmla="*/ 390117 h 3370881"/>
                          <a:gd name="connsiteX164" fmla="*/ 2160494 w 2657256"/>
                          <a:gd name="connsiteY164" fmla="*/ 376670 h 3370881"/>
                          <a:gd name="connsiteX165" fmla="*/ 2191870 w 2657256"/>
                          <a:gd name="connsiteY165" fmla="*/ 363223 h 3370881"/>
                          <a:gd name="connsiteX166" fmla="*/ 2205318 w 2657256"/>
                          <a:gd name="connsiteY166" fmla="*/ 358740 h 3370881"/>
                          <a:gd name="connsiteX167" fmla="*/ 2232212 w 2657256"/>
                          <a:gd name="connsiteY167" fmla="*/ 340811 h 3370881"/>
                          <a:gd name="connsiteX168" fmla="*/ 2312894 w 2657256"/>
                          <a:gd name="connsiteY168" fmla="*/ 183929 h 3370881"/>
                          <a:gd name="connsiteX169" fmla="*/ 2339788 w 2657256"/>
                          <a:gd name="connsiteY169" fmla="*/ 151 h 3370881"/>
                          <a:gd name="connsiteX170" fmla="*/ 2357718 w 2657256"/>
                          <a:gd name="connsiteY170" fmla="*/ 215305 h 3370881"/>
                          <a:gd name="connsiteX171" fmla="*/ 2254623 w 2657256"/>
                          <a:gd name="connsiteY171" fmla="*/ 376670 h 3370881"/>
                          <a:gd name="connsiteX172" fmla="*/ 2245659 w 2657256"/>
                          <a:gd name="connsiteY172" fmla="*/ 390117 h 3370881"/>
                          <a:gd name="connsiteX173" fmla="*/ 2254623 w 2657256"/>
                          <a:gd name="connsiteY173" fmla="*/ 403564 h 3370881"/>
                          <a:gd name="connsiteX174" fmla="*/ 2353235 w 2657256"/>
                          <a:gd name="connsiteY174" fmla="*/ 399081 h 3370881"/>
                          <a:gd name="connsiteX175" fmla="*/ 2366682 w 2657256"/>
                          <a:gd name="connsiteY175" fmla="*/ 394599 h 3370881"/>
                          <a:gd name="connsiteX176" fmla="*/ 2389094 w 2657256"/>
                          <a:gd name="connsiteY176" fmla="*/ 390117 h 3370881"/>
                          <a:gd name="connsiteX177" fmla="*/ 2424953 w 2657256"/>
                          <a:gd name="connsiteY177" fmla="*/ 367705 h 3370881"/>
                          <a:gd name="connsiteX178" fmla="*/ 2528047 w 2657256"/>
                          <a:gd name="connsiteY178" fmla="*/ 292700 h 3370881"/>
                          <a:gd name="connsiteX179" fmla="*/ 2541495 w 2657256"/>
                          <a:gd name="connsiteY179" fmla="*/ 62906 h 3370881"/>
                          <a:gd name="connsiteX180" fmla="*/ 2591304 w 2657256"/>
                          <a:gd name="connsiteY180" fmla="*/ 214081 h 3370881"/>
                          <a:gd name="connsiteX181" fmla="*/ 2612315 w 2657256"/>
                          <a:gd name="connsiteY181" fmla="*/ 290907 h 3370881"/>
                          <a:gd name="connsiteX182" fmla="*/ 2650863 w 2657256"/>
                          <a:gd name="connsiteY182" fmla="*/ 344994 h 3370881"/>
                          <a:gd name="connsiteX183" fmla="*/ 2465294 w 2657256"/>
                          <a:gd name="connsiteY183" fmla="*/ 399081 h 3370881"/>
                          <a:gd name="connsiteX184" fmla="*/ 2442882 w 2657256"/>
                          <a:gd name="connsiteY184" fmla="*/ 403564 h 3370881"/>
                          <a:gd name="connsiteX185" fmla="*/ 2398059 w 2657256"/>
                          <a:gd name="connsiteY185" fmla="*/ 417011 h 3370881"/>
                          <a:gd name="connsiteX186" fmla="*/ 2375647 w 2657256"/>
                          <a:gd name="connsiteY186" fmla="*/ 425976 h 3370881"/>
                          <a:gd name="connsiteX187" fmla="*/ 2357718 w 2657256"/>
                          <a:gd name="connsiteY187" fmla="*/ 430458 h 3370881"/>
                          <a:gd name="connsiteX188" fmla="*/ 2344270 w 2657256"/>
                          <a:gd name="connsiteY188" fmla="*/ 461834 h 3370881"/>
                          <a:gd name="connsiteX189" fmla="*/ 2353235 w 2657256"/>
                          <a:gd name="connsiteY189" fmla="*/ 502176 h 3370881"/>
                          <a:gd name="connsiteX190" fmla="*/ 2362200 w 2657256"/>
                          <a:gd name="connsiteY190" fmla="*/ 515623 h 3370881"/>
                          <a:gd name="connsiteX191" fmla="*/ 2344270 w 2657256"/>
                          <a:gd name="connsiteY191" fmla="*/ 587340 h 3370881"/>
                          <a:gd name="connsiteX192" fmla="*/ 2321859 w 2657256"/>
                          <a:gd name="connsiteY192" fmla="*/ 614234 h 3370881"/>
                          <a:gd name="connsiteX193" fmla="*/ 2308412 w 2657256"/>
                          <a:gd name="connsiteY193" fmla="*/ 636646 h 3370881"/>
                          <a:gd name="connsiteX194" fmla="*/ 2281518 w 2657256"/>
                          <a:gd name="connsiteY194" fmla="*/ 641129 h 3370881"/>
                          <a:gd name="connsiteX195" fmla="*/ 2259106 w 2657256"/>
                          <a:gd name="connsiteY195" fmla="*/ 636646 h 3370881"/>
                          <a:gd name="connsiteX196" fmla="*/ 2277035 w 2657256"/>
                          <a:gd name="connsiteY196" fmla="*/ 578376 h 3370881"/>
                          <a:gd name="connsiteX197" fmla="*/ 2290482 w 2657256"/>
                          <a:gd name="connsiteY197" fmla="*/ 542517 h 3370881"/>
                          <a:gd name="connsiteX198" fmla="*/ 2286000 w 2657256"/>
                          <a:gd name="connsiteY198" fmla="*/ 506658 h 3370881"/>
                          <a:gd name="connsiteX199" fmla="*/ 2245659 w 2657256"/>
                          <a:gd name="connsiteY199" fmla="*/ 448387 h 3370881"/>
                          <a:gd name="connsiteX200" fmla="*/ 2200835 w 2657256"/>
                          <a:gd name="connsiteY200" fmla="*/ 430458 h 3370881"/>
                          <a:gd name="connsiteX201" fmla="*/ 2169459 w 2657256"/>
                          <a:gd name="connsiteY201" fmla="*/ 425976 h 3370881"/>
                          <a:gd name="connsiteX202" fmla="*/ 2102223 w 2657256"/>
                          <a:gd name="connsiteY202" fmla="*/ 430458 h 3370881"/>
                          <a:gd name="connsiteX203" fmla="*/ 2084294 w 2657256"/>
                          <a:gd name="connsiteY203" fmla="*/ 439423 h 3370881"/>
                          <a:gd name="connsiteX204" fmla="*/ 2070847 w 2657256"/>
                          <a:gd name="connsiteY204" fmla="*/ 443905 h 3370881"/>
                          <a:gd name="connsiteX205" fmla="*/ 2061882 w 2657256"/>
                          <a:gd name="connsiteY205" fmla="*/ 461834 h 3370881"/>
                          <a:gd name="connsiteX206" fmla="*/ 2034988 w 2657256"/>
                          <a:gd name="connsiteY206" fmla="*/ 475281 h 3370881"/>
                          <a:gd name="connsiteX207" fmla="*/ 1783976 w 2657256"/>
                          <a:gd name="connsiteY207" fmla="*/ 479764 h 3370881"/>
                          <a:gd name="connsiteX208" fmla="*/ 1766047 w 2657256"/>
                          <a:gd name="connsiteY208" fmla="*/ 488729 h 3370881"/>
                          <a:gd name="connsiteX209" fmla="*/ 1703294 w 2657256"/>
                          <a:gd name="connsiteY209" fmla="*/ 506658 h 3370881"/>
                          <a:gd name="connsiteX210" fmla="*/ 1689847 w 2657256"/>
                          <a:gd name="connsiteY210" fmla="*/ 511140 h 3370881"/>
                          <a:gd name="connsiteX211" fmla="*/ 1676400 w 2657256"/>
                          <a:gd name="connsiteY211" fmla="*/ 520105 h 3370881"/>
                          <a:gd name="connsiteX212" fmla="*/ 1649506 w 2657256"/>
                          <a:gd name="connsiteY212" fmla="*/ 529070 h 3370881"/>
                          <a:gd name="connsiteX213" fmla="*/ 1636059 w 2657256"/>
                          <a:gd name="connsiteY213" fmla="*/ 538034 h 3370881"/>
                          <a:gd name="connsiteX214" fmla="*/ 1622612 w 2657256"/>
                          <a:gd name="connsiteY214" fmla="*/ 551481 h 3370881"/>
                          <a:gd name="connsiteX215" fmla="*/ 1609165 w 2657256"/>
                          <a:gd name="connsiteY215" fmla="*/ 555964 h 3370881"/>
                          <a:gd name="connsiteX216" fmla="*/ 1577788 w 2657256"/>
                          <a:gd name="connsiteY216" fmla="*/ 587340 h 3370881"/>
                          <a:gd name="connsiteX217" fmla="*/ 1568823 w 2657256"/>
                          <a:gd name="connsiteY217" fmla="*/ 600787 h 3370881"/>
                          <a:gd name="connsiteX218" fmla="*/ 1555376 w 2657256"/>
                          <a:gd name="connsiteY218" fmla="*/ 614234 h 3370881"/>
                          <a:gd name="connsiteX219" fmla="*/ 1524000 w 2657256"/>
                          <a:gd name="connsiteY219" fmla="*/ 654576 h 3370881"/>
                          <a:gd name="connsiteX220" fmla="*/ 1519518 w 2657256"/>
                          <a:gd name="connsiteY220" fmla="*/ 668023 h 3370881"/>
                          <a:gd name="connsiteX221" fmla="*/ 1528482 w 2657256"/>
                          <a:gd name="connsiteY221" fmla="*/ 708364 h 3370881"/>
                          <a:gd name="connsiteX222" fmla="*/ 1537447 w 2657256"/>
                          <a:gd name="connsiteY222" fmla="*/ 721811 h 3370881"/>
                          <a:gd name="connsiteX223" fmla="*/ 1568823 w 2657256"/>
                          <a:gd name="connsiteY223" fmla="*/ 712846 h 3370881"/>
                          <a:gd name="connsiteX224" fmla="*/ 1600200 w 2657256"/>
                          <a:gd name="connsiteY224" fmla="*/ 712846 h 3370881"/>
                          <a:gd name="connsiteX225" fmla="*/ 1631576 w 2657256"/>
                          <a:gd name="connsiteY225" fmla="*/ 690434 h 3370881"/>
                          <a:gd name="connsiteX226" fmla="*/ 1645023 w 2657256"/>
                          <a:gd name="connsiteY226" fmla="*/ 676987 h 3370881"/>
                          <a:gd name="connsiteX227" fmla="*/ 1685365 w 2657256"/>
                          <a:gd name="connsiteY227" fmla="*/ 645611 h 3370881"/>
                          <a:gd name="connsiteX228" fmla="*/ 1716741 w 2657256"/>
                          <a:gd name="connsiteY228" fmla="*/ 614234 h 3370881"/>
                          <a:gd name="connsiteX229" fmla="*/ 1748118 w 2657256"/>
                          <a:gd name="connsiteY229" fmla="*/ 596305 h 3370881"/>
                          <a:gd name="connsiteX230" fmla="*/ 1761565 w 2657256"/>
                          <a:gd name="connsiteY230" fmla="*/ 591823 h 3370881"/>
                          <a:gd name="connsiteX231" fmla="*/ 1779494 w 2657256"/>
                          <a:gd name="connsiteY231" fmla="*/ 582858 h 3370881"/>
                          <a:gd name="connsiteX232" fmla="*/ 1815353 w 2657256"/>
                          <a:gd name="connsiteY232" fmla="*/ 573893 h 3370881"/>
                          <a:gd name="connsiteX233" fmla="*/ 2030506 w 2657256"/>
                          <a:gd name="connsiteY233" fmla="*/ 578376 h 3370881"/>
                          <a:gd name="connsiteX234" fmla="*/ 2017059 w 2657256"/>
                          <a:gd name="connsiteY234" fmla="*/ 600787 h 3370881"/>
                          <a:gd name="connsiteX235" fmla="*/ 1981200 w 2657256"/>
                          <a:gd name="connsiteY235" fmla="*/ 636646 h 3370881"/>
                          <a:gd name="connsiteX236" fmla="*/ 1967753 w 2657256"/>
                          <a:gd name="connsiteY236" fmla="*/ 650093 h 3370881"/>
                          <a:gd name="connsiteX237" fmla="*/ 1936376 w 2657256"/>
                          <a:gd name="connsiteY237" fmla="*/ 690434 h 3370881"/>
                          <a:gd name="connsiteX238" fmla="*/ 1905000 w 2657256"/>
                          <a:gd name="connsiteY238" fmla="*/ 717329 h 3370881"/>
                          <a:gd name="connsiteX239" fmla="*/ 1860176 w 2657256"/>
                          <a:gd name="connsiteY239" fmla="*/ 735258 h 3370881"/>
                          <a:gd name="connsiteX240" fmla="*/ 1788459 w 2657256"/>
                          <a:gd name="connsiteY240" fmla="*/ 744223 h 3370881"/>
                          <a:gd name="connsiteX241" fmla="*/ 1846729 w 2657256"/>
                          <a:gd name="connsiteY241" fmla="*/ 802493 h 3370881"/>
                          <a:gd name="connsiteX242" fmla="*/ 1913965 w 2657256"/>
                          <a:gd name="connsiteY242" fmla="*/ 829387 h 3370881"/>
                          <a:gd name="connsiteX243" fmla="*/ 1922929 w 2657256"/>
                          <a:gd name="connsiteY243" fmla="*/ 842834 h 3370881"/>
                          <a:gd name="connsiteX244" fmla="*/ 1967753 w 2657256"/>
                          <a:gd name="connsiteY244" fmla="*/ 883176 h 3370881"/>
                          <a:gd name="connsiteX245" fmla="*/ 1981200 w 2657256"/>
                          <a:gd name="connsiteY245" fmla="*/ 896623 h 3370881"/>
                          <a:gd name="connsiteX246" fmla="*/ 1994647 w 2657256"/>
                          <a:gd name="connsiteY246" fmla="*/ 905587 h 3370881"/>
                          <a:gd name="connsiteX247" fmla="*/ 2021541 w 2657256"/>
                          <a:gd name="connsiteY247" fmla="*/ 927999 h 3370881"/>
                          <a:gd name="connsiteX248" fmla="*/ 2030506 w 2657256"/>
                          <a:gd name="connsiteY248" fmla="*/ 941446 h 3370881"/>
                          <a:gd name="connsiteX249" fmla="*/ 2057400 w 2657256"/>
                          <a:gd name="connsiteY249" fmla="*/ 968340 h 3370881"/>
                          <a:gd name="connsiteX250" fmla="*/ 2088776 w 2657256"/>
                          <a:gd name="connsiteY250" fmla="*/ 1013164 h 3370881"/>
                          <a:gd name="connsiteX251" fmla="*/ 2115670 w 2657256"/>
                          <a:gd name="connsiteY251" fmla="*/ 1057987 h 3370881"/>
                          <a:gd name="connsiteX252" fmla="*/ 2120153 w 2657256"/>
                          <a:gd name="connsiteY252" fmla="*/ 1089364 h 3370881"/>
                          <a:gd name="connsiteX253" fmla="*/ 2138082 w 2657256"/>
                          <a:gd name="connsiteY253" fmla="*/ 1143152 h 3370881"/>
                          <a:gd name="connsiteX254" fmla="*/ 2147047 w 2657256"/>
                          <a:gd name="connsiteY254" fmla="*/ 1196940 h 3370881"/>
                          <a:gd name="connsiteX255" fmla="*/ 2151529 w 2657256"/>
                          <a:gd name="connsiteY255" fmla="*/ 1210387 h 3370881"/>
                          <a:gd name="connsiteX256" fmla="*/ 2156012 w 2657256"/>
                          <a:gd name="connsiteY256" fmla="*/ 1228317 h 3370881"/>
                          <a:gd name="connsiteX257" fmla="*/ 2173941 w 2657256"/>
                          <a:gd name="connsiteY257" fmla="*/ 1295552 h 3370881"/>
                          <a:gd name="connsiteX258" fmla="*/ 2182906 w 2657256"/>
                          <a:gd name="connsiteY258" fmla="*/ 1313481 h 3370881"/>
                          <a:gd name="connsiteX259" fmla="*/ 2187388 w 2657256"/>
                          <a:gd name="connsiteY259" fmla="*/ 1331411 h 3370881"/>
                          <a:gd name="connsiteX260" fmla="*/ 2214282 w 2657256"/>
                          <a:gd name="connsiteY260" fmla="*/ 1385199 h 3370881"/>
                          <a:gd name="connsiteX261" fmla="*/ 2218765 w 2657256"/>
                          <a:gd name="connsiteY261" fmla="*/ 1403129 h 3370881"/>
                          <a:gd name="connsiteX262" fmla="*/ 2223247 w 2657256"/>
                          <a:gd name="connsiteY262" fmla="*/ 1430023 h 3370881"/>
                          <a:gd name="connsiteX263" fmla="*/ 2236694 w 2657256"/>
                          <a:gd name="connsiteY263" fmla="*/ 1456917 h 3370881"/>
                          <a:gd name="connsiteX264" fmla="*/ 2241176 w 2657256"/>
                          <a:gd name="connsiteY264" fmla="*/ 1577940 h 3370881"/>
                          <a:gd name="connsiteX265" fmla="*/ 2245659 w 2657256"/>
                          <a:gd name="connsiteY265" fmla="*/ 1595870 h 3370881"/>
                          <a:gd name="connsiteX266" fmla="*/ 2236694 w 2657256"/>
                          <a:gd name="connsiteY266" fmla="*/ 1694481 h 3370881"/>
                          <a:gd name="connsiteX267" fmla="*/ 2227729 w 2657256"/>
                          <a:gd name="connsiteY267" fmla="*/ 1716893 h 3370881"/>
                          <a:gd name="connsiteX268" fmla="*/ 2223247 w 2657256"/>
                          <a:gd name="connsiteY268" fmla="*/ 1730340 h 3370881"/>
                          <a:gd name="connsiteX269" fmla="*/ 2200835 w 2657256"/>
                          <a:gd name="connsiteY269" fmla="*/ 1788611 h 3370881"/>
                          <a:gd name="connsiteX270" fmla="*/ 2191870 w 2657256"/>
                          <a:gd name="connsiteY270" fmla="*/ 1811023 h 3370881"/>
                          <a:gd name="connsiteX271" fmla="*/ 2187388 w 2657256"/>
                          <a:gd name="connsiteY271" fmla="*/ 1824470 h 3370881"/>
                          <a:gd name="connsiteX272" fmla="*/ 2169459 w 2657256"/>
                          <a:gd name="connsiteY272" fmla="*/ 1869293 h 3370881"/>
                          <a:gd name="connsiteX273" fmla="*/ 2164976 w 2657256"/>
                          <a:gd name="connsiteY273" fmla="*/ 1882740 h 3370881"/>
                          <a:gd name="connsiteX274" fmla="*/ 2156012 w 2657256"/>
                          <a:gd name="connsiteY274" fmla="*/ 1927564 h 3370881"/>
                          <a:gd name="connsiteX275" fmla="*/ 2173941 w 2657256"/>
                          <a:gd name="connsiteY275" fmla="*/ 1945493 h 3370881"/>
                          <a:gd name="connsiteX276" fmla="*/ 2196353 w 2657256"/>
                          <a:gd name="connsiteY276" fmla="*/ 1958940 h 3370881"/>
                          <a:gd name="connsiteX277" fmla="*/ 2241176 w 2657256"/>
                          <a:gd name="connsiteY277" fmla="*/ 2012729 h 3370881"/>
                          <a:gd name="connsiteX278" fmla="*/ 2263588 w 2657256"/>
                          <a:gd name="connsiteY278" fmla="*/ 2057552 h 3370881"/>
                          <a:gd name="connsiteX279" fmla="*/ 2286000 w 2657256"/>
                          <a:gd name="connsiteY279" fmla="*/ 2084446 h 3370881"/>
                          <a:gd name="connsiteX280" fmla="*/ 2299447 w 2657256"/>
                          <a:gd name="connsiteY280" fmla="*/ 2124787 h 3370881"/>
                          <a:gd name="connsiteX281" fmla="*/ 2321859 w 2657256"/>
                          <a:gd name="connsiteY281" fmla="*/ 2151681 h 3370881"/>
                          <a:gd name="connsiteX282" fmla="*/ 2344270 w 2657256"/>
                          <a:gd name="connsiteY282" fmla="*/ 2205470 h 3370881"/>
                          <a:gd name="connsiteX283" fmla="*/ 2348753 w 2657256"/>
                          <a:gd name="connsiteY283" fmla="*/ 2223399 h 3370881"/>
                          <a:gd name="connsiteX284" fmla="*/ 2366682 w 2657256"/>
                          <a:gd name="connsiteY284" fmla="*/ 2263740 h 3370881"/>
                          <a:gd name="connsiteX285" fmla="*/ 2375647 w 2657256"/>
                          <a:gd name="connsiteY285" fmla="*/ 2286152 h 3370881"/>
                          <a:gd name="connsiteX286" fmla="*/ 2380129 w 2657256"/>
                          <a:gd name="connsiteY286" fmla="*/ 2308564 h 3370881"/>
                          <a:gd name="connsiteX287" fmla="*/ 2389094 w 2657256"/>
                          <a:gd name="connsiteY287" fmla="*/ 2335458 h 3370881"/>
                          <a:gd name="connsiteX288" fmla="*/ 2393576 w 2657256"/>
                          <a:gd name="connsiteY288" fmla="*/ 2380281 h 3370881"/>
                          <a:gd name="connsiteX289" fmla="*/ 2398059 w 2657256"/>
                          <a:gd name="connsiteY289" fmla="*/ 2393729 h 3370881"/>
                          <a:gd name="connsiteX290" fmla="*/ 2402541 w 2657256"/>
                          <a:gd name="connsiteY290" fmla="*/ 2447517 h 3370881"/>
                          <a:gd name="connsiteX291" fmla="*/ 2427343 w 2657256"/>
                          <a:gd name="connsiteY291" fmla="*/ 2564058 h 3370881"/>
                          <a:gd name="connsiteX292" fmla="*/ 2389094 w 2657256"/>
                          <a:gd name="connsiteY292" fmla="*/ 2837481 h 3370881"/>
                          <a:gd name="connsiteX293" fmla="*/ 2380129 w 2657256"/>
                          <a:gd name="connsiteY293" fmla="*/ 2859893 h 3370881"/>
                          <a:gd name="connsiteX294" fmla="*/ 2357718 w 2657256"/>
                          <a:gd name="connsiteY294" fmla="*/ 2913681 h 3370881"/>
                          <a:gd name="connsiteX295" fmla="*/ 2348753 w 2657256"/>
                          <a:gd name="connsiteY295" fmla="*/ 2936093 h 3370881"/>
                          <a:gd name="connsiteX296" fmla="*/ 2339788 w 2657256"/>
                          <a:gd name="connsiteY296" fmla="*/ 2971952 h 3370881"/>
                          <a:gd name="connsiteX297" fmla="*/ 2326341 w 2657256"/>
                          <a:gd name="connsiteY297" fmla="*/ 2994364 h 3370881"/>
                          <a:gd name="connsiteX298" fmla="*/ 2317376 w 2657256"/>
                          <a:gd name="connsiteY298" fmla="*/ 3025740 h 3370881"/>
                          <a:gd name="connsiteX299" fmla="*/ 2303929 w 2657256"/>
                          <a:gd name="connsiteY299" fmla="*/ 3048152 h 3370881"/>
                          <a:gd name="connsiteX300" fmla="*/ 2290482 w 2657256"/>
                          <a:gd name="connsiteY300" fmla="*/ 3079529 h 3370881"/>
                          <a:gd name="connsiteX301" fmla="*/ 2272553 w 2657256"/>
                          <a:gd name="connsiteY301" fmla="*/ 3084011 h 3370881"/>
                          <a:gd name="connsiteX302" fmla="*/ 2259106 w 2657256"/>
                          <a:gd name="connsiteY302" fmla="*/ 3088493 h 3370881"/>
                          <a:gd name="connsiteX303" fmla="*/ 2241176 w 2657256"/>
                          <a:gd name="connsiteY303" fmla="*/ 3092976 h 3370881"/>
                          <a:gd name="connsiteX304" fmla="*/ 2209800 w 2657256"/>
                          <a:gd name="connsiteY304" fmla="*/ 3101940 h 3370881"/>
                          <a:gd name="connsiteX305" fmla="*/ 2205318 w 2657256"/>
                          <a:gd name="connsiteY305" fmla="*/ 3039187 h 3370881"/>
                          <a:gd name="connsiteX306" fmla="*/ 2218765 w 2657256"/>
                          <a:gd name="connsiteY306" fmla="*/ 3021258 h 3370881"/>
                          <a:gd name="connsiteX307" fmla="*/ 2245659 w 2657256"/>
                          <a:gd name="connsiteY307" fmla="*/ 2971952 h 3370881"/>
                          <a:gd name="connsiteX308" fmla="*/ 2268070 w 2657256"/>
                          <a:gd name="connsiteY308" fmla="*/ 2945058 h 3370881"/>
                          <a:gd name="connsiteX309" fmla="*/ 2268070 w 2657256"/>
                          <a:gd name="connsiteY309" fmla="*/ 2568540 h 3370881"/>
                          <a:gd name="connsiteX310" fmla="*/ 2259106 w 2657256"/>
                          <a:gd name="connsiteY310" fmla="*/ 2532681 h 3370881"/>
                          <a:gd name="connsiteX311" fmla="*/ 2250141 w 2657256"/>
                          <a:gd name="connsiteY311" fmla="*/ 2492340 h 3370881"/>
                          <a:gd name="connsiteX312" fmla="*/ 2260899 w 2657256"/>
                          <a:gd name="connsiteY312" fmla="*/ 2479491 h 3370881"/>
                          <a:gd name="connsiteX313" fmla="*/ 2245659 w 2657256"/>
                          <a:gd name="connsiteY313" fmla="*/ 2389247 h 3370881"/>
                          <a:gd name="connsiteX314" fmla="*/ 2173941 w 2657256"/>
                          <a:gd name="connsiteY314" fmla="*/ 2241328 h 3370881"/>
                          <a:gd name="connsiteX315" fmla="*/ 2070846 w 2657256"/>
                          <a:gd name="connsiteY315" fmla="*/ 2057553 h 3370881"/>
                          <a:gd name="connsiteX316" fmla="*/ 2057400 w 2657256"/>
                          <a:gd name="connsiteY316" fmla="*/ 2151681 h 3370881"/>
                          <a:gd name="connsiteX317" fmla="*/ 2048435 w 2657256"/>
                          <a:gd name="connsiteY317" fmla="*/ 2106858 h 3370881"/>
                          <a:gd name="connsiteX318" fmla="*/ 2034988 w 2657256"/>
                          <a:gd name="connsiteY318" fmla="*/ 2003764 h 3370881"/>
                          <a:gd name="connsiteX319" fmla="*/ 2026023 w 2657256"/>
                          <a:gd name="connsiteY319" fmla="*/ 2026176 h 3370881"/>
                          <a:gd name="connsiteX320" fmla="*/ 2021541 w 2657256"/>
                          <a:gd name="connsiteY320" fmla="*/ 2039623 h 3370881"/>
                          <a:gd name="connsiteX321" fmla="*/ 1999129 w 2657256"/>
                          <a:gd name="connsiteY321" fmla="*/ 2053070 h 3370881"/>
                          <a:gd name="connsiteX322" fmla="*/ 1990165 w 2657256"/>
                          <a:gd name="connsiteY322" fmla="*/ 2070999 h 3370881"/>
                          <a:gd name="connsiteX323" fmla="*/ 1967753 w 2657256"/>
                          <a:gd name="connsiteY323" fmla="*/ 2106858 h 3370881"/>
                          <a:gd name="connsiteX324" fmla="*/ 1981200 w 2657256"/>
                          <a:gd name="connsiteY324" fmla="*/ 2223399 h 3370881"/>
                          <a:gd name="connsiteX325" fmla="*/ 1994647 w 2657256"/>
                          <a:gd name="connsiteY325" fmla="*/ 2254776 h 3370881"/>
                          <a:gd name="connsiteX326" fmla="*/ 2003612 w 2657256"/>
                          <a:gd name="connsiteY326" fmla="*/ 2272705 h 3370881"/>
                          <a:gd name="connsiteX327" fmla="*/ 2026023 w 2657256"/>
                          <a:gd name="connsiteY327" fmla="*/ 2304081 h 3370881"/>
                          <a:gd name="connsiteX328" fmla="*/ 2043953 w 2657256"/>
                          <a:gd name="connsiteY328" fmla="*/ 2348905 h 3370881"/>
                          <a:gd name="connsiteX329" fmla="*/ 2061882 w 2657256"/>
                          <a:gd name="connsiteY329" fmla="*/ 2371317 h 3370881"/>
                          <a:gd name="connsiteX330" fmla="*/ 2088776 w 2657256"/>
                          <a:gd name="connsiteY330" fmla="*/ 2434070 h 3370881"/>
                          <a:gd name="connsiteX331" fmla="*/ 2102223 w 2657256"/>
                          <a:gd name="connsiteY331" fmla="*/ 2465446 h 3370881"/>
                          <a:gd name="connsiteX332" fmla="*/ 2106706 w 2657256"/>
                          <a:gd name="connsiteY332" fmla="*/ 2496823 h 3370881"/>
                          <a:gd name="connsiteX333" fmla="*/ 2124635 w 2657256"/>
                          <a:gd name="connsiteY333" fmla="*/ 2559576 h 3370881"/>
                          <a:gd name="connsiteX334" fmla="*/ 2138082 w 2657256"/>
                          <a:gd name="connsiteY334" fmla="*/ 2649223 h 3370881"/>
                          <a:gd name="connsiteX335" fmla="*/ 2147047 w 2657256"/>
                          <a:gd name="connsiteY335" fmla="*/ 2685081 h 3370881"/>
                          <a:gd name="connsiteX336" fmla="*/ 2151529 w 2657256"/>
                          <a:gd name="connsiteY336" fmla="*/ 2716458 h 3370881"/>
                          <a:gd name="connsiteX337" fmla="*/ 2160494 w 2657256"/>
                          <a:gd name="connsiteY337" fmla="*/ 2770246 h 3370881"/>
                          <a:gd name="connsiteX338" fmla="*/ 2156012 w 2657256"/>
                          <a:gd name="connsiteY338" fmla="*/ 2962987 h 3370881"/>
                          <a:gd name="connsiteX339" fmla="*/ 2138082 w 2657256"/>
                          <a:gd name="connsiteY339" fmla="*/ 3043670 h 3370881"/>
                          <a:gd name="connsiteX340" fmla="*/ 2133600 w 2657256"/>
                          <a:gd name="connsiteY340" fmla="*/ 3061599 h 3370881"/>
                          <a:gd name="connsiteX341" fmla="*/ 2120153 w 2657256"/>
                          <a:gd name="connsiteY341" fmla="*/ 3079529 h 3370881"/>
                          <a:gd name="connsiteX342" fmla="*/ 2111188 w 2657256"/>
                          <a:gd name="connsiteY342" fmla="*/ 3106423 h 3370881"/>
                          <a:gd name="connsiteX343" fmla="*/ 2088776 w 2657256"/>
                          <a:gd name="connsiteY343" fmla="*/ 3137799 h 3370881"/>
                          <a:gd name="connsiteX344" fmla="*/ 2075329 w 2657256"/>
                          <a:gd name="connsiteY344" fmla="*/ 3164693 h 3370881"/>
                          <a:gd name="connsiteX345" fmla="*/ 2061882 w 2657256"/>
                          <a:gd name="connsiteY345" fmla="*/ 3169176 h 3370881"/>
                          <a:gd name="connsiteX346" fmla="*/ 2021541 w 2657256"/>
                          <a:gd name="connsiteY346" fmla="*/ 3164693 h 3370881"/>
                          <a:gd name="connsiteX347" fmla="*/ 2012576 w 2657256"/>
                          <a:gd name="connsiteY347" fmla="*/ 3119870 h 3370881"/>
                          <a:gd name="connsiteX348" fmla="*/ 2048435 w 2657256"/>
                          <a:gd name="connsiteY348" fmla="*/ 3021258 h 3370881"/>
                          <a:gd name="connsiteX349" fmla="*/ 2048435 w 2657256"/>
                          <a:gd name="connsiteY349" fmla="*/ 3021258 h 3370881"/>
                          <a:gd name="connsiteX350" fmla="*/ 2061882 w 2657256"/>
                          <a:gd name="connsiteY350" fmla="*/ 2967470 h 3370881"/>
                          <a:gd name="connsiteX351" fmla="*/ 2070847 w 2657256"/>
                          <a:gd name="connsiteY351" fmla="*/ 2882305 h 3370881"/>
                          <a:gd name="connsiteX352" fmla="*/ 2066365 w 2657256"/>
                          <a:gd name="connsiteY352" fmla="*/ 2725423 h 3370881"/>
                          <a:gd name="connsiteX353" fmla="*/ 2043953 w 2657256"/>
                          <a:gd name="connsiteY353" fmla="*/ 2649223 h 3370881"/>
                          <a:gd name="connsiteX354" fmla="*/ 2030506 w 2657256"/>
                          <a:gd name="connsiteY354" fmla="*/ 2622329 h 3370881"/>
                          <a:gd name="connsiteX355" fmla="*/ 2017059 w 2657256"/>
                          <a:gd name="connsiteY355" fmla="*/ 2581987 h 3370881"/>
                          <a:gd name="connsiteX356" fmla="*/ 1981200 w 2657256"/>
                          <a:gd name="connsiteY356" fmla="*/ 2514752 h 3370881"/>
                          <a:gd name="connsiteX357" fmla="*/ 1972235 w 2657256"/>
                          <a:gd name="connsiteY357" fmla="*/ 2501305 h 3370881"/>
                          <a:gd name="connsiteX358" fmla="*/ 1958788 w 2657256"/>
                          <a:gd name="connsiteY358" fmla="*/ 2478893 h 3370881"/>
                          <a:gd name="connsiteX359" fmla="*/ 1905000 w 2657256"/>
                          <a:gd name="connsiteY359" fmla="*/ 2398211 h 3370881"/>
                          <a:gd name="connsiteX360" fmla="*/ 1882588 w 2657256"/>
                          <a:gd name="connsiteY360" fmla="*/ 2357870 h 3370881"/>
                          <a:gd name="connsiteX361" fmla="*/ 1869141 w 2657256"/>
                          <a:gd name="connsiteY361" fmla="*/ 2339940 h 3370881"/>
                          <a:gd name="connsiteX362" fmla="*/ 1806388 w 2657256"/>
                          <a:gd name="connsiteY362" fmla="*/ 2313046 h 3370881"/>
                          <a:gd name="connsiteX363" fmla="*/ 1779494 w 2657256"/>
                          <a:gd name="connsiteY363" fmla="*/ 2304081 h 3370881"/>
                          <a:gd name="connsiteX364" fmla="*/ 1752600 w 2657256"/>
                          <a:gd name="connsiteY364" fmla="*/ 2299599 h 3370881"/>
                          <a:gd name="connsiteX365" fmla="*/ 1680882 w 2657256"/>
                          <a:gd name="connsiteY365" fmla="*/ 2277187 h 3370881"/>
                          <a:gd name="connsiteX366" fmla="*/ 1662953 w 2657256"/>
                          <a:gd name="connsiteY366" fmla="*/ 2272705 h 3370881"/>
                          <a:gd name="connsiteX367" fmla="*/ 1640541 w 2657256"/>
                          <a:gd name="connsiteY367" fmla="*/ 2259258 h 3370881"/>
                          <a:gd name="connsiteX368" fmla="*/ 1604682 w 2657256"/>
                          <a:gd name="connsiteY368" fmla="*/ 2272705 h 3370881"/>
                          <a:gd name="connsiteX369" fmla="*/ 1537447 w 2657256"/>
                          <a:gd name="connsiteY369" fmla="*/ 2304081 h 3370881"/>
                          <a:gd name="connsiteX370" fmla="*/ 1546113 w 2657256"/>
                          <a:gd name="connsiteY370" fmla="*/ 2313644 h 3370881"/>
                          <a:gd name="connsiteX371" fmla="*/ 1488141 w 2657256"/>
                          <a:gd name="connsiteY371" fmla="*/ 2313046 h 3370881"/>
                          <a:gd name="connsiteX372" fmla="*/ 1478878 w 2657256"/>
                          <a:gd name="connsiteY372" fmla="*/ 2342331 h 3370881"/>
                          <a:gd name="connsiteX373" fmla="*/ 1402678 w 2657256"/>
                          <a:gd name="connsiteY373" fmla="*/ 2339641 h 3370881"/>
                          <a:gd name="connsiteX374" fmla="*/ 1322892 w 2657256"/>
                          <a:gd name="connsiteY374" fmla="*/ 2336952 h 3370881"/>
                          <a:gd name="connsiteX375" fmla="*/ 1199384 w 2657256"/>
                          <a:gd name="connsiteY375" fmla="*/ 2307041 h 3370881"/>
                          <a:gd name="connsiteX376" fmla="*/ 1066800 w 2657256"/>
                          <a:gd name="connsiteY376" fmla="*/ 2272705 h 3370881"/>
                          <a:gd name="connsiteX377" fmla="*/ 1030941 w 2657256"/>
                          <a:gd name="connsiteY377" fmla="*/ 2263740 h 3370881"/>
                          <a:gd name="connsiteX378" fmla="*/ 986118 w 2657256"/>
                          <a:gd name="connsiteY378" fmla="*/ 2241329 h 3370881"/>
                          <a:gd name="connsiteX379" fmla="*/ 968188 w 2657256"/>
                          <a:gd name="connsiteY379" fmla="*/ 2232364 h 3370881"/>
                          <a:gd name="connsiteX380" fmla="*/ 936812 w 2657256"/>
                          <a:gd name="connsiteY380" fmla="*/ 2214434 h 3370881"/>
                          <a:gd name="connsiteX381" fmla="*/ 905435 w 2657256"/>
                          <a:gd name="connsiteY381" fmla="*/ 2196505 h 3370881"/>
                          <a:gd name="connsiteX382" fmla="*/ 869576 w 2657256"/>
                          <a:gd name="connsiteY382" fmla="*/ 2209952 h 3370881"/>
                          <a:gd name="connsiteX383" fmla="*/ 856129 w 2657256"/>
                          <a:gd name="connsiteY383" fmla="*/ 2227881 h 3370881"/>
                          <a:gd name="connsiteX384" fmla="*/ 815788 w 2657256"/>
                          <a:gd name="connsiteY384" fmla="*/ 2268223 h 3370881"/>
                          <a:gd name="connsiteX385" fmla="*/ 788894 w 2657256"/>
                          <a:gd name="connsiteY385" fmla="*/ 2290634 h 3370881"/>
                          <a:gd name="connsiteX386" fmla="*/ 762000 w 2657256"/>
                          <a:gd name="connsiteY386" fmla="*/ 2313046 h 3370881"/>
                          <a:gd name="connsiteX387" fmla="*/ 753035 w 2657256"/>
                          <a:gd name="connsiteY387" fmla="*/ 2326493 h 3370881"/>
                          <a:gd name="connsiteX388" fmla="*/ 735106 w 2657256"/>
                          <a:gd name="connsiteY388" fmla="*/ 2339940 h 3370881"/>
                          <a:gd name="connsiteX389" fmla="*/ 712694 w 2657256"/>
                          <a:gd name="connsiteY389" fmla="*/ 2362352 h 3370881"/>
                          <a:gd name="connsiteX390" fmla="*/ 694765 w 2657256"/>
                          <a:gd name="connsiteY390" fmla="*/ 2375799 h 3370881"/>
                          <a:gd name="connsiteX391" fmla="*/ 681318 w 2657256"/>
                          <a:gd name="connsiteY391" fmla="*/ 2393729 h 3370881"/>
                          <a:gd name="connsiteX392" fmla="*/ 667870 w 2657256"/>
                          <a:gd name="connsiteY392" fmla="*/ 2402693 h 3370881"/>
                          <a:gd name="connsiteX393" fmla="*/ 623047 w 2657256"/>
                          <a:gd name="connsiteY393" fmla="*/ 2443034 h 3370881"/>
                          <a:gd name="connsiteX394" fmla="*/ 600635 w 2657256"/>
                          <a:gd name="connsiteY394" fmla="*/ 2474411 h 3370881"/>
                          <a:gd name="connsiteX395" fmla="*/ 587188 w 2657256"/>
                          <a:gd name="connsiteY395" fmla="*/ 2514752 h 3370881"/>
                          <a:gd name="connsiteX396" fmla="*/ 582706 w 2657256"/>
                          <a:gd name="connsiteY396" fmla="*/ 2546129 h 3370881"/>
                          <a:gd name="connsiteX397" fmla="*/ 596153 w 2657256"/>
                          <a:gd name="connsiteY397" fmla="*/ 2635776 h 3370881"/>
                          <a:gd name="connsiteX398" fmla="*/ 600635 w 2657256"/>
                          <a:gd name="connsiteY398" fmla="*/ 2653705 h 3370881"/>
                          <a:gd name="connsiteX399" fmla="*/ 609600 w 2657256"/>
                          <a:gd name="connsiteY399" fmla="*/ 2671634 h 3370881"/>
                          <a:gd name="connsiteX400" fmla="*/ 614082 w 2657256"/>
                          <a:gd name="connsiteY400" fmla="*/ 2689564 h 3370881"/>
                          <a:gd name="connsiteX401" fmla="*/ 623047 w 2657256"/>
                          <a:gd name="connsiteY401" fmla="*/ 2711976 h 3370881"/>
                          <a:gd name="connsiteX402" fmla="*/ 627529 w 2657256"/>
                          <a:gd name="connsiteY402" fmla="*/ 2734387 h 3370881"/>
                          <a:gd name="connsiteX403" fmla="*/ 640976 w 2657256"/>
                          <a:gd name="connsiteY403" fmla="*/ 2765764 h 3370881"/>
                          <a:gd name="connsiteX404" fmla="*/ 645459 w 2657256"/>
                          <a:gd name="connsiteY404" fmla="*/ 2779211 h 3370881"/>
                          <a:gd name="connsiteX405" fmla="*/ 658906 w 2657256"/>
                          <a:gd name="connsiteY405" fmla="*/ 2801623 h 3370881"/>
                          <a:gd name="connsiteX406" fmla="*/ 676835 w 2657256"/>
                          <a:gd name="connsiteY406" fmla="*/ 2864376 h 3370881"/>
                          <a:gd name="connsiteX407" fmla="*/ 690282 w 2657256"/>
                          <a:gd name="connsiteY407" fmla="*/ 2895752 h 3370881"/>
                          <a:gd name="connsiteX408" fmla="*/ 699247 w 2657256"/>
                          <a:gd name="connsiteY408" fmla="*/ 2940576 h 3370881"/>
                          <a:gd name="connsiteX409" fmla="*/ 703729 w 2657256"/>
                          <a:gd name="connsiteY409" fmla="*/ 2967470 h 3370881"/>
                          <a:gd name="connsiteX410" fmla="*/ 717176 w 2657256"/>
                          <a:gd name="connsiteY410" fmla="*/ 2994364 h 3370881"/>
                          <a:gd name="connsiteX411" fmla="*/ 735106 w 2657256"/>
                          <a:gd name="connsiteY411" fmla="*/ 3052634 h 3370881"/>
                          <a:gd name="connsiteX412" fmla="*/ 739588 w 2657256"/>
                          <a:gd name="connsiteY412" fmla="*/ 3079529 h 3370881"/>
                          <a:gd name="connsiteX413" fmla="*/ 762000 w 2657256"/>
                          <a:gd name="connsiteY413" fmla="*/ 3142281 h 3370881"/>
                          <a:gd name="connsiteX414" fmla="*/ 766482 w 2657256"/>
                          <a:gd name="connsiteY414" fmla="*/ 3231929 h 3370881"/>
                          <a:gd name="connsiteX415" fmla="*/ 770965 w 2657256"/>
                          <a:gd name="connsiteY415" fmla="*/ 3254340 h 3370881"/>
                          <a:gd name="connsiteX416" fmla="*/ 775447 w 2657256"/>
                          <a:gd name="connsiteY416" fmla="*/ 3285717 h 3370881"/>
                          <a:gd name="connsiteX417" fmla="*/ 748553 w 2657256"/>
                          <a:gd name="connsiteY417" fmla="*/ 3335023 h 3370881"/>
                          <a:gd name="connsiteX418" fmla="*/ 721659 w 2657256"/>
                          <a:gd name="connsiteY418" fmla="*/ 3343987 h 3370881"/>
                          <a:gd name="connsiteX419" fmla="*/ 708212 w 2657256"/>
                          <a:gd name="connsiteY419" fmla="*/ 3348470 h 3370881"/>
                          <a:gd name="connsiteX420" fmla="*/ 623047 w 2657256"/>
                          <a:gd name="connsiteY420" fmla="*/ 3330540 h 3370881"/>
                          <a:gd name="connsiteX421" fmla="*/ 609600 w 2657256"/>
                          <a:gd name="connsiteY421" fmla="*/ 3308129 h 3370881"/>
                          <a:gd name="connsiteX422" fmla="*/ 591670 w 2657256"/>
                          <a:gd name="connsiteY422" fmla="*/ 3267787 h 3370881"/>
                          <a:gd name="connsiteX423" fmla="*/ 560294 w 2657256"/>
                          <a:gd name="connsiteY423" fmla="*/ 3209517 h 3370881"/>
                          <a:gd name="connsiteX424" fmla="*/ 551329 w 2657256"/>
                          <a:gd name="connsiteY424" fmla="*/ 3196070 h 3370881"/>
                          <a:gd name="connsiteX425" fmla="*/ 528918 w 2657256"/>
                          <a:gd name="connsiteY425" fmla="*/ 3173658 h 3370881"/>
                          <a:gd name="connsiteX426" fmla="*/ 519953 w 2657256"/>
                          <a:gd name="connsiteY426" fmla="*/ 3128834 h 3370881"/>
                          <a:gd name="connsiteX427" fmla="*/ 524435 w 2657256"/>
                          <a:gd name="connsiteY427" fmla="*/ 3101940 h 3370881"/>
                          <a:gd name="connsiteX428" fmla="*/ 528918 w 2657256"/>
                          <a:gd name="connsiteY428" fmla="*/ 3088493 h 3370881"/>
                          <a:gd name="connsiteX429" fmla="*/ 542365 w 2657256"/>
                          <a:gd name="connsiteY429" fmla="*/ 3052634 h 3370881"/>
                          <a:gd name="connsiteX430" fmla="*/ 484094 w 2657256"/>
                          <a:gd name="connsiteY430" fmla="*/ 2886787 h 3370881"/>
                          <a:gd name="connsiteX431" fmla="*/ 443753 w 2657256"/>
                          <a:gd name="connsiteY431" fmla="*/ 2779211 h 3370881"/>
                          <a:gd name="connsiteX432" fmla="*/ 439270 w 2657256"/>
                          <a:gd name="connsiteY432" fmla="*/ 2752317 h 3370881"/>
                          <a:gd name="connsiteX433" fmla="*/ 430306 w 2657256"/>
                          <a:gd name="connsiteY433" fmla="*/ 2716458 h 3370881"/>
                          <a:gd name="connsiteX434" fmla="*/ 425823 w 2657256"/>
                          <a:gd name="connsiteY434" fmla="*/ 2680599 h 3370881"/>
                          <a:gd name="connsiteX435" fmla="*/ 398929 w 2657256"/>
                          <a:gd name="connsiteY435" fmla="*/ 2599917 h 3370881"/>
                          <a:gd name="connsiteX436" fmla="*/ 385482 w 2657256"/>
                          <a:gd name="connsiteY436" fmla="*/ 2568540 h 3370881"/>
                          <a:gd name="connsiteX437" fmla="*/ 381000 w 2657256"/>
                          <a:gd name="connsiteY437" fmla="*/ 2550611 h 3370881"/>
                          <a:gd name="connsiteX438" fmla="*/ 372035 w 2657256"/>
                          <a:gd name="connsiteY438" fmla="*/ 2483376 h 3370881"/>
                          <a:gd name="connsiteX439" fmla="*/ 367553 w 2657256"/>
                          <a:gd name="connsiteY439" fmla="*/ 2469929 h 3370881"/>
                          <a:gd name="connsiteX440" fmla="*/ 407894 w 2657256"/>
                          <a:gd name="connsiteY440" fmla="*/ 2451999 h 3370881"/>
                          <a:gd name="connsiteX441" fmla="*/ 515470 w 2657256"/>
                          <a:gd name="connsiteY441" fmla="*/ 2407176 h 3370881"/>
                          <a:gd name="connsiteX442" fmla="*/ 578223 w 2657256"/>
                          <a:gd name="connsiteY442" fmla="*/ 2353387 h 3370881"/>
                          <a:gd name="connsiteX443" fmla="*/ 587188 w 2657256"/>
                          <a:gd name="connsiteY443" fmla="*/ 2330976 h 3370881"/>
                          <a:gd name="connsiteX444" fmla="*/ 614082 w 2657256"/>
                          <a:gd name="connsiteY444" fmla="*/ 2254776 h 3370881"/>
                          <a:gd name="connsiteX445" fmla="*/ 649941 w 2657256"/>
                          <a:gd name="connsiteY445" fmla="*/ 2200987 h 3370881"/>
                          <a:gd name="connsiteX446" fmla="*/ 690282 w 2657256"/>
                          <a:gd name="connsiteY446" fmla="*/ 2174093 h 3370881"/>
                          <a:gd name="connsiteX447" fmla="*/ 703729 w 2657256"/>
                          <a:gd name="connsiteY447" fmla="*/ 2165129 h 3370881"/>
                          <a:gd name="connsiteX448" fmla="*/ 739588 w 2657256"/>
                          <a:gd name="connsiteY448" fmla="*/ 2147199 h 3370881"/>
                          <a:gd name="connsiteX449" fmla="*/ 708212 w 2657256"/>
                          <a:gd name="connsiteY449" fmla="*/ 2187540 h 3370881"/>
                          <a:gd name="connsiteX450" fmla="*/ 654423 w 2657256"/>
                          <a:gd name="connsiteY450" fmla="*/ 2241329 h 3370881"/>
                          <a:gd name="connsiteX451" fmla="*/ 636494 w 2657256"/>
                          <a:gd name="connsiteY451" fmla="*/ 2259258 h 3370881"/>
                          <a:gd name="connsiteX452" fmla="*/ 614082 w 2657256"/>
                          <a:gd name="connsiteY452" fmla="*/ 2286152 h 3370881"/>
                          <a:gd name="connsiteX453" fmla="*/ 605118 w 2657256"/>
                          <a:gd name="connsiteY453" fmla="*/ 2299599 h 3370881"/>
                          <a:gd name="connsiteX454" fmla="*/ 560294 w 2657256"/>
                          <a:gd name="connsiteY454" fmla="*/ 2335458 h 3370881"/>
                          <a:gd name="connsiteX455" fmla="*/ 524435 w 2657256"/>
                          <a:gd name="connsiteY455" fmla="*/ 2348905 h 3370881"/>
                          <a:gd name="connsiteX456" fmla="*/ 502023 w 2657256"/>
                          <a:gd name="connsiteY456" fmla="*/ 2362352 h 3370881"/>
                          <a:gd name="connsiteX457" fmla="*/ 461682 w 2657256"/>
                          <a:gd name="connsiteY457" fmla="*/ 2389246 h 3370881"/>
                          <a:gd name="connsiteX458" fmla="*/ 448235 w 2657256"/>
                          <a:gd name="connsiteY458" fmla="*/ 2398211 h 3370881"/>
                          <a:gd name="connsiteX459" fmla="*/ 430306 w 2657256"/>
                          <a:gd name="connsiteY459" fmla="*/ 2407176 h 3370881"/>
                          <a:gd name="connsiteX460" fmla="*/ 412376 w 2657256"/>
                          <a:gd name="connsiteY460" fmla="*/ 2420623 h 3370881"/>
                          <a:gd name="connsiteX461" fmla="*/ 389965 w 2657256"/>
                          <a:gd name="connsiteY461" fmla="*/ 2429587 h 3370881"/>
                          <a:gd name="connsiteX462" fmla="*/ 372035 w 2657256"/>
                          <a:gd name="connsiteY462" fmla="*/ 2443034 h 3370881"/>
                          <a:gd name="connsiteX463" fmla="*/ 318247 w 2657256"/>
                          <a:gd name="connsiteY463" fmla="*/ 2474411 h 3370881"/>
                          <a:gd name="connsiteX464" fmla="*/ 304800 w 2657256"/>
                          <a:gd name="connsiteY464" fmla="*/ 2492340 h 3370881"/>
                          <a:gd name="connsiteX465" fmla="*/ 282388 w 2657256"/>
                          <a:gd name="connsiteY465" fmla="*/ 2519234 h 3370881"/>
                          <a:gd name="connsiteX466" fmla="*/ 295835 w 2657256"/>
                          <a:gd name="connsiteY466" fmla="*/ 2815070 h 3370881"/>
                          <a:gd name="connsiteX467" fmla="*/ 300318 w 2657256"/>
                          <a:gd name="connsiteY467" fmla="*/ 2837481 h 3370881"/>
                          <a:gd name="connsiteX468" fmla="*/ 304800 w 2657256"/>
                          <a:gd name="connsiteY468" fmla="*/ 2868858 h 3370881"/>
                          <a:gd name="connsiteX469" fmla="*/ 309282 w 2657256"/>
                          <a:gd name="connsiteY469" fmla="*/ 2927129 h 3370881"/>
                          <a:gd name="connsiteX470" fmla="*/ 322729 w 2657256"/>
                          <a:gd name="connsiteY470" fmla="*/ 2985399 h 3370881"/>
                          <a:gd name="connsiteX471" fmla="*/ 327212 w 2657256"/>
                          <a:gd name="connsiteY471" fmla="*/ 3012293 h 3370881"/>
                          <a:gd name="connsiteX472" fmla="*/ 331694 w 2657256"/>
                          <a:gd name="connsiteY472" fmla="*/ 3043670 h 3370881"/>
                          <a:gd name="connsiteX473" fmla="*/ 345141 w 2657256"/>
                          <a:gd name="connsiteY473" fmla="*/ 3070564 h 3370881"/>
                          <a:gd name="connsiteX474" fmla="*/ 367553 w 2657256"/>
                          <a:gd name="connsiteY474" fmla="*/ 3124352 h 3370881"/>
                          <a:gd name="connsiteX475" fmla="*/ 381000 w 2657256"/>
                          <a:gd name="connsiteY475" fmla="*/ 3182623 h 3370881"/>
                          <a:gd name="connsiteX476" fmla="*/ 389965 w 2657256"/>
                          <a:gd name="connsiteY476" fmla="*/ 3196070 h 3370881"/>
                          <a:gd name="connsiteX477" fmla="*/ 394447 w 2657256"/>
                          <a:gd name="connsiteY477" fmla="*/ 3213999 h 3370881"/>
                          <a:gd name="connsiteX478" fmla="*/ 412376 w 2657256"/>
                          <a:gd name="connsiteY478" fmla="*/ 3245376 h 3370881"/>
                          <a:gd name="connsiteX479" fmla="*/ 416859 w 2657256"/>
                          <a:gd name="connsiteY479" fmla="*/ 3258823 h 3370881"/>
                          <a:gd name="connsiteX480" fmla="*/ 425823 w 2657256"/>
                          <a:gd name="connsiteY480" fmla="*/ 3272270 h 3370881"/>
                          <a:gd name="connsiteX481" fmla="*/ 439270 w 2657256"/>
                          <a:gd name="connsiteY481" fmla="*/ 3303646 h 3370881"/>
                          <a:gd name="connsiteX482" fmla="*/ 439270 w 2657256"/>
                          <a:gd name="connsiteY482" fmla="*/ 3352952 h 3370881"/>
                          <a:gd name="connsiteX483" fmla="*/ 430306 w 2657256"/>
                          <a:gd name="connsiteY483" fmla="*/ 3366399 h 3370881"/>
                          <a:gd name="connsiteX484" fmla="*/ 412376 w 2657256"/>
                          <a:gd name="connsiteY484" fmla="*/ 3370881 h 3370881"/>
                          <a:gd name="connsiteX485" fmla="*/ 295835 w 2657256"/>
                          <a:gd name="connsiteY485" fmla="*/ 3357434 h 3370881"/>
                          <a:gd name="connsiteX486" fmla="*/ 264459 w 2657256"/>
                          <a:gd name="connsiteY486" fmla="*/ 3276752 h 3370881"/>
                          <a:gd name="connsiteX487" fmla="*/ 259976 w 2657256"/>
                          <a:gd name="connsiteY487" fmla="*/ 3240893 h 3370881"/>
                          <a:gd name="connsiteX488" fmla="*/ 246529 w 2657256"/>
                          <a:gd name="connsiteY488" fmla="*/ 3178140 h 3370881"/>
                          <a:gd name="connsiteX489" fmla="*/ 237565 w 2657256"/>
                          <a:gd name="connsiteY489" fmla="*/ 3084011 h 3370881"/>
                          <a:gd name="connsiteX490" fmla="*/ 228600 w 2657256"/>
                          <a:gd name="connsiteY490" fmla="*/ 3057117 h 3370881"/>
                          <a:gd name="connsiteX491" fmla="*/ 219635 w 2657256"/>
                          <a:gd name="connsiteY491" fmla="*/ 3021258 h 3370881"/>
                          <a:gd name="connsiteX492" fmla="*/ 206188 w 2657256"/>
                          <a:gd name="connsiteY492" fmla="*/ 2980917 h 3370881"/>
                          <a:gd name="connsiteX493" fmla="*/ 201706 w 2657256"/>
                          <a:gd name="connsiteY493" fmla="*/ 2949540 h 3370881"/>
                          <a:gd name="connsiteX494" fmla="*/ 197223 w 2657256"/>
                          <a:gd name="connsiteY494" fmla="*/ 2927129 h 3370881"/>
                          <a:gd name="connsiteX495" fmla="*/ 192741 w 2657256"/>
                          <a:gd name="connsiteY495" fmla="*/ 2891270 h 3370881"/>
                          <a:gd name="connsiteX496" fmla="*/ 188259 w 2657256"/>
                          <a:gd name="connsiteY496" fmla="*/ 2850929 h 3370881"/>
                          <a:gd name="connsiteX497" fmla="*/ 179294 w 2657256"/>
                          <a:gd name="connsiteY497" fmla="*/ 2824034 h 3370881"/>
                          <a:gd name="connsiteX498" fmla="*/ 165847 w 2657256"/>
                          <a:gd name="connsiteY498" fmla="*/ 2774729 h 3370881"/>
                          <a:gd name="connsiteX499" fmla="*/ 161365 w 2657256"/>
                          <a:gd name="connsiteY499" fmla="*/ 2747834 h 3370881"/>
                          <a:gd name="connsiteX500" fmla="*/ 156882 w 2657256"/>
                          <a:gd name="connsiteY500" fmla="*/ 2559576 h 3370881"/>
                          <a:gd name="connsiteX501" fmla="*/ 152400 w 2657256"/>
                          <a:gd name="connsiteY501" fmla="*/ 2519234 h 3370881"/>
                          <a:gd name="connsiteX502" fmla="*/ 118035 w 2657256"/>
                          <a:gd name="connsiteY502" fmla="*/ 2400004 h 3370881"/>
                          <a:gd name="connsiteX503" fmla="*/ 129988 w 2657256"/>
                          <a:gd name="connsiteY503" fmla="*/ 2344423 h 3370881"/>
                          <a:gd name="connsiteX504" fmla="*/ 100106 w 2657256"/>
                          <a:gd name="connsiteY504" fmla="*/ 2330976 h 3370881"/>
                          <a:gd name="connsiteX505" fmla="*/ 138953 w 2657256"/>
                          <a:gd name="connsiteY505" fmla="*/ 2313046 h 3370881"/>
                          <a:gd name="connsiteX506" fmla="*/ 152400 w 2657256"/>
                          <a:gd name="connsiteY506" fmla="*/ 2304081 h 3370881"/>
                          <a:gd name="connsiteX507" fmla="*/ 170329 w 2657256"/>
                          <a:gd name="connsiteY507" fmla="*/ 2259258 h 3370881"/>
                          <a:gd name="connsiteX508" fmla="*/ 188259 w 2657256"/>
                          <a:gd name="connsiteY508" fmla="*/ 2223399 h 3370881"/>
                          <a:gd name="connsiteX509" fmla="*/ 206188 w 2657256"/>
                          <a:gd name="connsiteY509" fmla="*/ 2187540 h 3370881"/>
                          <a:gd name="connsiteX510" fmla="*/ 210670 w 2657256"/>
                          <a:gd name="connsiteY510" fmla="*/ 2174093 h 3370881"/>
                          <a:gd name="connsiteX511" fmla="*/ 219635 w 2657256"/>
                          <a:gd name="connsiteY511" fmla="*/ 2115823 h 3370881"/>
                          <a:gd name="connsiteX512" fmla="*/ 210670 w 2657256"/>
                          <a:gd name="connsiteY512" fmla="*/ 1958940 h 3370881"/>
                          <a:gd name="connsiteX513" fmla="*/ 192741 w 2657256"/>
                          <a:gd name="connsiteY513" fmla="*/ 1923081 h 3370881"/>
                          <a:gd name="connsiteX514" fmla="*/ 179294 w 2657256"/>
                          <a:gd name="connsiteY514" fmla="*/ 1891705 h 3370881"/>
                          <a:gd name="connsiteX515" fmla="*/ 165847 w 2657256"/>
                          <a:gd name="connsiteY515" fmla="*/ 1864811 h 3370881"/>
                          <a:gd name="connsiteX516" fmla="*/ 152400 w 2657256"/>
                          <a:gd name="connsiteY516" fmla="*/ 1833434 h 3370881"/>
                          <a:gd name="connsiteX517" fmla="*/ 143435 w 2657256"/>
                          <a:gd name="connsiteY517" fmla="*/ 1819987 h 3370881"/>
                          <a:gd name="connsiteX518" fmla="*/ 107576 w 2657256"/>
                          <a:gd name="connsiteY518" fmla="*/ 1784129 h 3370881"/>
                          <a:gd name="connsiteX519" fmla="*/ 94129 w 2657256"/>
                          <a:gd name="connsiteY519" fmla="*/ 1779646 h 3370881"/>
                          <a:gd name="connsiteX520" fmla="*/ 71718 w 2657256"/>
                          <a:gd name="connsiteY520" fmla="*/ 1770681 h 3370881"/>
                          <a:gd name="connsiteX521" fmla="*/ 58270 w 2657256"/>
                          <a:gd name="connsiteY521" fmla="*/ 1761717 h 3370881"/>
                          <a:gd name="connsiteX522" fmla="*/ 26894 w 2657256"/>
                          <a:gd name="connsiteY522" fmla="*/ 1730340 h 3370881"/>
                          <a:gd name="connsiteX523" fmla="*/ 0 w 2657256"/>
                          <a:gd name="connsiteY523" fmla="*/ 1707929 h 3370881"/>
                          <a:gd name="connsiteX0" fmla="*/ 0 w 2657256"/>
                          <a:gd name="connsiteY0" fmla="*/ 1707929 h 3370881"/>
                          <a:gd name="connsiteX1" fmla="*/ 22412 w 2657256"/>
                          <a:gd name="connsiteY1" fmla="*/ 1698964 h 3370881"/>
                          <a:gd name="connsiteX2" fmla="*/ 31376 w 2657256"/>
                          <a:gd name="connsiteY2" fmla="*/ 1681034 h 3370881"/>
                          <a:gd name="connsiteX3" fmla="*/ 44823 w 2657256"/>
                          <a:gd name="connsiteY3" fmla="*/ 1672070 h 3370881"/>
                          <a:gd name="connsiteX4" fmla="*/ 58270 w 2657256"/>
                          <a:gd name="connsiteY4" fmla="*/ 1654140 h 3370881"/>
                          <a:gd name="connsiteX5" fmla="*/ 76200 w 2657256"/>
                          <a:gd name="connsiteY5" fmla="*/ 1645176 h 3370881"/>
                          <a:gd name="connsiteX6" fmla="*/ 98612 w 2657256"/>
                          <a:gd name="connsiteY6" fmla="*/ 1636211 h 3370881"/>
                          <a:gd name="connsiteX7" fmla="*/ 125506 w 2657256"/>
                          <a:gd name="connsiteY7" fmla="*/ 1627246 h 3370881"/>
                          <a:gd name="connsiteX8" fmla="*/ 152400 w 2657256"/>
                          <a:gd name="connsiteY8" fmla="*/ 1609317 h 3370881"/>
                          <a:gd name="connsiteX9" fmla="*/ 170329 w 2657256"/>
                          <a:gd name="connsiteY9" fmla="*/ 1600352 h 3370881"/>
                          <a:gd name="connsiteX10" fmla="*/ 188259 w 2657256"/>
                          <a:gd name="connsiteY10" fmla="*/ 1582423 h 3370881"/>
                          <a:gd name="connsiteX11" fmla="*/ 228600 w 2657256"/>
                          <a:gd name="connsiteY11" fmla="*/ 1564493 h 3370881"/>
                          <a:gd name="connsiteX12" fmla="*/ 255494 w 2657256"/>
                          <a:gd name="connsiteY12" fmla="*/ 1546564 h 3370881"/>
                          <a:gd name="connsiteX13" fmla="*/ 300318 w 2657256"/>
                          <a:gd name="connsiteY13" fmla="*/ 1524152 h 3370881"/>
                          <a:gd name="connsiteX14" fmla="*/ 313765 w 2657256"/>
                          <a:gd name="connsiteY14" fmla="*/ 1515187 h 3370881"/>
                          <a:gd name="connsiteX15" fmla="*/ 340659 w 2657256"/>
                          <a:gd name="connsiteY15" fmla="*/ 1510705 h 3370881"/>
                          <a:gd name="connsiteX16" fmla="*/ 363070 w 2657256"/>
                          <a:gd name="connsiteY16" fmla="*/ 1506223 h 3370881"/>
                          <a:gd name="connsiteX17" fmla="*/ 389965 w 2657256"/>
                          <a:gd name="connsiteY17" fmla="*/ 1501740 h 3370881"/>
                          <a:gd name="connsiteX18" fmla="*/ 425823 w 2657256"/>
                          <a:gd name="connsiteY18" fmla="*/ 1497258 h 3370881"/>
                          <a:gd name="connsiteX19" fmla="*/ 470647 w 2657256"/>
                          <a:gd name="connsiteY19" fmla="*/ 1488293 h 3370881"/>
                          <a:gd name="connsiteX20" fmla="*/ 515470 w 2657256"/>
                          <a:gd name="connsiteY20" fmla="*/ 1479329 h 3370881"/>
                          <a:gd name="connsiteX21" fmla="*/ 528918 w 2657256"/>
                          <a:gd name="connsiteY21" fmla="*/ 1470364 h 3370881"/>
                          <a:gd name="connsiteX22" fmla="*/ 600635 w 2657256"/>
                          <a:gd name="connsiteY22" fmla="*/ 1456917 h 3370881"/>
                          <a:gd name="connsiteX23" fmla="*/ 690282 w 2657256"/>
                          <a:gd name="connsiteY23" fmla="*/ 1447952 h 3370881"/>
                          <a:gd name="connsiteX24" fmla="*/ 793376 w 2657256"/>
                          <a:gd name="connsiteY24" fmla="*/ 1452434 h 3370881"/>
                          <a:gd name="connsiteX25" fmla="*/ 874059 w 2657256"/>
                          <a:gd name="connsiteY25" fmla="*/ 1465881 h 3370881"/>
                          <a:gd name="connsiteX26" fmla="*/ 914400 w 2657256"/>
                          <a:gd name="connsiteY26" fmla="*/ 1470364 h 3370881"/>
                          <a:gd name="connsiteX27" fmla="*/ 1030941 w 2657256"/>
                          <a:gd name="connsiteY27" fmla="*/ 1483811 h 3370881"/>
                          <a:gd name="connsiteX28" fmla="*/ 1151965 w 2657256"/>
                          <a:gd name="connsiteY28" fmla="*/ 1492776 h 3370881"/>
                          <a:gd name="connsiteX29" fmla="*/ 1281953 w 2657256"/>
                          <a:gd name="connsiteY29" fmla="*/ 1501740 h 3370881"/>
                          <a:gd name="connsiteX30" fmla="*/ 1465729 w 2657256"/>
                          <a:gd name="connsiteY30" fmla="*/ 1497258 h 3370881"/>
                          <a:gd name="connsiteX31" fmla="*/ 1510553 w 2657256"/>
                          <a:gd name="connsiteY31" fmla="*/ 1492776 h 3370881"/>
                          <a:gd name="connsiteX32" fmla="*/ 1582270 w 2657256"/>
                          <a:gd name="connsiteY32" fmla="*/ 1461399 h 3370881"/>
                          <a:gd name="connsiteX33" fmla="*/ 1604682 w 2657256"/>
                          <a:gd name="connsiteY33" fmla="*/ 1456917 h 3370881"/>
                          <a:gd name="connsiteX34" fmla="*/ 1622612 w 2657256"/>
                          <a:gd name="connsiteY34" fmla="*/ 1447952 h 3370881"/>
                          <a:gd name="connsiteX35" fmla="*/ 1645023 w 2657256"/>
                          <a:gd name="connsiteY35" fmla="*/ 1438987 h 3370881"/>
                          <a:gd name="connsiteX36" fmla="*/ 1662953 w 2657256"/>
                          <a:gd name="connsiteY36" fmla="*/ 1425540 h 3370881"/>
                          <a:gd name="connsiteX37" fmla="*/ 1698812 w 2657256"/>
                          <a:gd name="connsiteY37" fmla="*/ 1407611 h 3370881"/>
                          <a:gd name="connsiteX38" fmla="*/ 1739153 w 2657256"/>
                          <a:gd name="connsiteY38" fmla="*/ 1380717 h 3370881"/>
                          <a:gd name="connsiteX39" fmla="*/ 1752600 w 2657256"/>
                          <a:gd name="connsiteY39" fmla="*/ 1367270 h 3370881"/>
                          <a:gd name="connsiteX40" fmla="*/ 1775012 w 2657256"/>
                          <a:gd name="connsiteY40" fmla="*/ 1353823 h 3370881"/>
                          <a:gd name="connsiteX41" fmla="*/ 1797423 w 2657256"/>
                          <a:gd name="connsiteY41" fmla="*/ 1335893 h 3370881"/>
                          <a:gd name="connsiteX42" fmla="*/ 1810870 w 2657256"/>
                          <a:gd name="connsiteY42" fmla="*/ 1304517 h 3370881"/>
                          <a:gd name="connsiteX43" fmla="*/ 1815353 w 2657256"/>
                          <a:gd name="connsiteY43" fmla="*/ 1291070 h 3370881"/>
                          <a:gd name="connsiteX44" fmla="*/ 1801906 w 2657256"/>
                          <a:gd name="connsiteY44" fmla="*/ 1138670 h 3370881"/>
                          <a:gd name="connsiteX45" fmla="*/ 1792941 w 2657256"/>
                          <a:gd name="connsiteY45" fmla="*/ 1125223 h 3370881"/>
                          <a:gd name="connsiteX46" fmla="*/ 1757082 w 2657256"/>
                          <a:gd name="connsiteY46" fmla="*/ 1093846 h 3370881"/>
                          <a:gd name="connsiteX47" fmla="*/ 1730188 w 2657256"/>
                          <a:gd name="connsiteY47" fmla="*/ 1066952 h 3370881"/>
                          <a:gd name="connsiteX48" fmla="*/ 1703294 w 2657256"/>
                          <a:gd name="connsiteY48" fmla="*/ 1049023 h 3370881"/>
                          <a:gd name="connsiteX49" fmla="*/ 1622612 w 2657256"/>
                          <a:gd name="connsiteY49" fmla="*/ 1053505 h 3370881"/>
                          <a:gd name="connsiteX50" fmla="*/ 1595718 w 2657256"/>
                          <a:gd name="connsiteY50" fmla="*/ 1062470 h 3370881"/>
                          <a:gd name="connsiteX51" fmla="*/ 1573306 w 2657256"/>
                          <a:gd name="connsiteY51" fmla="*/ 1066952 h 3370881"/>
                          <a:gd name="connsiteX52" fmla="*/ 1453385 w 2657256"/>
                          <a:gd name="connsiteY52" fmla="*/ 1082761 h 3370881"/>
                          <a:gd name="connsiteX53" fmla="*/ 1326776 w 2657256"/>
                          <a:gd name="connsiteY53" fmla="*/ 1062470 h 3370881"/>
                          <a:gd name="connsiteX54" fmla="*/ 1308847 w 2657256"/>
                          <a:gd name="connsiteY54" fmla="*/ 1057987 h 3370881"/>
                          <a:gd name="connsiteX55" fmla="*/ 1277470 w 2657256"/>
                          <a:gd name="connsiteY55" fmla="*/ 1053505 h 3370881"/>
                          <a:gd name="connsiteX56" fmla="*/ 1259541 w 2657256"/>
                          <a:gd name="connsiteY56" fmla="*/ 1049023 h 3370881"/>
                          <a:gd name="connsiteX57" fmla="*/ 1232647 w 2657256"/>
                          <a:gd name="connsiteY57" fmla="*/ 1044540 h 3370881"/>
                          <a:gd name="connsiteX58" fmla="*/ 1053353 w 2657256"/>
                          <a:gd name="connsiteY58" fmla="*/ 1049023 h 3370881"/>
                          <a:gd name="connsiteX59" fmla="*/ 1035423 w 2657256"/>
                          <a:gd name="connsiteY59" fmla="*/ 1053505 h 3370881"/>
                          <a:gd name="connsiteX60" fmla="*/ 1008529 w 2657256"/>
                          <a:gd name="connsiteY60" fmla="*/ 1057987 h 3370881"/>
                          <a:gd name="connsiteX61" fmla="*/ 995082 w 2657256"/>
                          <a:gd name="connsiteY61" fmla="*/ 1062470 h 3370881"/>
                          <a:gd name="connsiteX62" fmla="*/ 945776 w 2657256"/>
                          <a:gd name="connsiteY62" fmla="*/ 1031093 h 3370881"/>
                          <a:gd name="connsiteX63" fmla="*/ 941294 w 2657256"/>
                          <a:gd name="connsiteY63" fmla="*/ 1017646 h 3370881"/>
                          <a:gd name="connsiteX64" fmla="*/ 932329 w 2657256"/>
                          <a:gd name="connsiteY64" fmla="*/ 919034 h 3370881"/>
                          <a:gd name="connsiteX65" fmla="*/ 914400 w 2657256"/>
                          <a:gd name="connsiteY65" fmla="*/ 901105 h 3370881"/>
                          <a:gd name="connsiteX66" fmla="*/ 918882 w 2657256"/>
                          <a:gd name="connsiteY66" fmla="*/ 869729 h 3370881"/>
                          <a:gd name="connsiteX67" fmla="*/ 941294 w 2657256"/>
                          <a:gd name="connsiteY67" fmla="*/ 865246 h 3370881"/>
                          <a:gd name="connsiteX68" fmla="*/ 959223 w 2657256"/>
                          <a:gd name="connsiteY68" fmla="*/ 851799 h 3370881"/>
                          <a:gd name="connsiteX69" fmla="*/ 990600 w 2657256"/>
                          <a:gd name="connsiteY69" fmla="*/ 847317 h 3370881"/>
                          <a:gd name="connsiteX70" fmla="*/ 1129553 w 2657256"/>
                          <a:gd name="connsiteY70" fmla="*/ 838352 h 3370881"/>
                          <a:gd name="connsiteX71" fmla="*/ 1147482 w 2657256"/>
                          <a:gd name="connsiteY71" fmla="*/ 829387 h 3370881"/>
                          <a:gd name="connsiteX72" fmla="*/ 1178859 w 2657256"/>
                          <a:gd name="connsiteY72" fmla="*/ 806976 h 3370881"/>
                          <a:gd name="connsiteX73" fmla="*/ 1192306 w 2657256"/>
                          <a:gd name="connsiteY73" fmla="*/ 793529 h 3370881"/>
                          <a:gd name="connsiteX74" fmla="*/ 1214718 w 2657256"/>
                          <a:gd name="connsiteY74" fmla="*/ 784564 h 3370881"/>
                          <a:gd name="connsiteX75" fmla="*/ 1241612 w 2657256"/>
                          <a:gd name="connsiteY75" fmla="*/ 771117 h 3370881"/>
                          <a:gd name="connsiteX76" fmla="*/ 1277470 w 2657256"/>
                          <a:gd name="connsiteY76" fmla="*/ 753187 h 3370881"/>
                          <a:gd name="connsiteX77" fmla="*/ 1295400 w 2657256"/>
                          <a:gd name="connsiteY77" fmla="*/ 730776 h 3370881"/>
                          <a:gd name="connsiteX78" fmla="*/ 1317812 w 2657256"/>
                          <a:gd name="connsiteY78" fmla="*/ 708364 h 3370881"/>
                          <a:gd name="connsiteX79" fmla="*/ 1353670 w 2657256"/>
                          <a:gd name="connsiteY79" fmla="*/ 663540 h 3370881"/>
                          <a:gd name="connsiteX80" fmla="*/ 1371600 w 2657256"/>
                          <a:gd name="connsiteY80" fmla="*/ 636646 h 3370881"/>
                          <a:gd name="connsiteX81" fmla="*/ 1380565 w 2657256"/>
                          <a:gd name="connsiteY81" fmla="*/ 596305 h 3370881"/>
                          <a:gd name="connsiteX82" fmla="*/ 1385047 w 2657256"/>
                          <a:gd name="connsiteY82" fmla="*/ 582858 h 3370881"/>
                          <a:gd name="connsiteX83" fmla="*/ 1380565 w 2657256"/>
                          <a:gd name="connsiteY83" fmla="*/ 533552 h 3370881"/>
                          <a:gd name="connsiteX84" fmla="*/ 1367118 w 2657256"/>
                          <a:gd name="connsiteY84" fmla="*/ 524587 h 3370881"/>
                          <a:gd name="connsiteX85" fmla="*/ 1349188 w 2657256"/>
                          <a:gd name="connsiteY85" fmla="*/ 520105 h 3370881"/>
                          <a:gd name="connsiteX86" fmla="*/ 1326776 w 2657256"/>
                          <a:gd name="connsiteY86" fmla="*/ 511140 h 3370881"/>
                          <a:gd name="connsiteX87" fmla="*/ 1281953 w 2657256"/>
                          <a:gd name="connsiteY87" fmla="*/ 515623 h 3370881"/>
                          <a:gd name="connsiteX88" fmla="*/ 1250576 w 2657256"/>
                          <a:gd name="connsiteY88" fmla="*/ 529070 h 3370881"/>
                          <a:gd name="connsiteX89" fmla="*/ 1210235 w 2657256"/>
                          <a:gd name="connsiteY89" fmla="*/ 542517 h 3370881"/>
                          <a:gd name="connsiteX90" fmla="*/ 1183341 w 2657256"/>
                          <a:gd name="connsiteY90" fmla="*/ 555964 h 3370881"/>
                          <a:gd name="connsiteX91" fmla="*/ 1160929 w 2657256"/>
                          <a:gd name="connsiteY91" fmla="*/ 569411 h 3370881"/>
                          <a:gd name="connsiteX92" fmla="*/ 1134035 w 2657256"/>
                          <a:gd name="connsiteY92" fmla="*/ 578376 h 3370881"/>
                          <a:gd name="connsiteX93" fmla="*/ 1111623 w 2657256"/>
                          <a:gd name="connsiteY93" fmla="*/ 587340 h 3370881"/>
                          <a:gd name="connsiteX94" fmla="*/ 1084729 w 2657256"/>
                          <a:gd name="connsiteY94" fmla="*/ 596305 h 3370881"/>
                          <a:gd name="connsiteX95" fmla="*/ 986118 w 2657256"/>
                          <a:gd name="connsiteY95" fmla="*/ 591823 h 3370881"/>
                          <a:gd name="connsiteX96" fmla="*/ 927847 w 2657256"/>
                          <a:gd name="connsiteY96" fmla="*/ 578376 h 3370881"/>
                          <a:gd name="connsiteX97" fmla="*/ 896470 w 2657256"/>
                          <a:gd name="connsiteY97" fmla="*/ 555964 h 3370881"/>
                          <a:gd name="connsiteX98" fmla="*/ 883023 w 2657256"/>
                          <a:gd name="connsiteY98" fmla="*/ 546999 h 3370881"/>
                          <a:gd name="connsiteX99" fmla="*/ 865094 w 2657256"/>
                          <a:gd name="connsiteY99" fmla="*/ 497693 h 3370881"/>
                          <a:gd name="connsiteX100" fmla="*/ 869576 w 2657256"/>
                          <a:gd name="connsiteY100" fmla="*/ 403564 h 3370881"/>
                          <a:gd name="connsiteX101" fmla="*/ 874059 w 2657256"/>
                          <a:gd name="connsiteY101" fmla="*/ 385634 h 3370881"/>
                          <a:gd name="connsiteX102" fmla="*/ 883023 w 2657256"/>
                          <a:gd name="connsiteY102" fmla="*/ 372187 h 3370881"/>
                          <a:gd name="connsiteX103" fmla="*/ 909918 w 2657256"/>
                          <a:gd name="connsiteY103" fmla="*/ 363223 h 3370881"/>
                          <a:gd name="connsiteX104" fmla="*/ 914400 w 2657256"/>
                          <a:gd name="connsiteY104" fmla="*/ 385634 h 3370881"/>
                          <a:gd name="connsiteX105" fmla="*/ 909918 w 2657256"/>
                          <a:gd name="connsiteY105" fmla="*/ 408046 h 3370881"/>
                          <a:gd name="connsiteX106" fmla="*/ 900953 w 2657256"/>
                          <a:gd name="connsiteY106" fmla="*/ 466317 h 3370881"/>
                          <a:gd name="connsiteX107" fmla="*/ 905435 w 2657256"/>
                          <a:gd name="connsiteY107" fmla="*/ 515623 h 3370881"/>
                          <a:gd name="connsiteX108" fmla="*/ 932329 w 2657256"/>
                          <a:gd name="connsiteY108" fmla="*/ 551481 h 3370881"/>
                          <a:gd name="connsiteX109" fmla="*/ 954741 w 2657256"/>
                          <a:gd name="connsiteY109" fmla="*/ 560446 h 3370881"/>
                          <a:gd name="connsiteX110" fmla="*/ 972670 w 2657256"/>
                          <a:gd name="connsiteY110" fmla="*/ 569411 h 3370881"/>
                          <a:gd name="connsiteX111" fmla="*/ 1066800 w 2657256"/>
                          <a:gd name="connsiteY111" fmla="*/ 564929 h 3370881"/>
                          <a:gd name="connsiteX112" fmla="*/ 1111623 w 2657256"/>
                          <a:gd name="connsiteY112" fmla="*/ 551481 h 3370881"/>
                          <a:gd name="connsiteX113" fmla="*/ 1129553 w 2657256"/>
                          <a:gd name="connsiteY113" fmla="*/ 538034 h 3370881"/>
                          <a:gd name="connsiteX114" fmla="*/ 1156447 w 2657256"/>
                          <a:gd name="connsiteY114" fmla="*/ 511140 h 3370881"/>
                          <a:gd name="connsiteX115" fmla="*/ 1160929 w 2657256"/>
                          <a:gd name="connsiteY115" fmla="*/ 493211 h 3370881"/>
                          <a:gd name="connsiteX116" fmla="*/ 1178859 w 2657256"/>
                          <a:gd name="connsiteY116" fmla="*/ 331846 h 3370881"/>
                          <a:gd name="connsiteX117" fmla="*/ 1215315 w 2657256"/>
                          <a:gd name="connsiteY117" fmla="*/ 270289 h 3370881"/>
                          <a:gd name="connsiteX118" fmla="*/ 1214718 w 2657256"/>
                          <a:gd name="connsiteY118" fmla="*/ 367705 h 3370881"/>
                          <a:gd name="connsiteX119" fmla="*/ 1201270 w 2657256"/>
                          <a:gd name="connsiteY119" fmla="*/ 412529 h 3370881"/>
                          <a:gd name="connsiteX120" fmla="*/ 1210235 w 2657256"/>
                          <a:gd name="connsiteY120" fmla="*/ 461834 h 3370881"/>
                          <a:gd name="connsiteX121" fmla="*/ 1214718 w 2657256"/>
                          <a:gd name="connsiteY121" fmla="*/ 475281 h 3370881"/>
                          <a:gd name="connsiteX122" fmla="*/ 1228165 w 2657256"/>
                          <a:gd name="connsiteY122" fmla="*/ 484246 h 3370881"/>
                          <a:gd name="connsiteX123" fmla="*/ 1250576 w 2657256"/>
                          <a:gd name="connsiteY123" fmla="*/ 502176 h 3370881"/>
                          <a:gd name="connsiteX124" fmla="*/ 1317812 w 2657256"/>
                          <a:gd name="connsiteY124" fmla="*/ 497693 h 3370881"/>
                          <a:gd name="connsiteX125" fmla="*/ 1353670 w 2657256"/>
                          <a:gd name="connsiteY125" fmla="*/ 488729 h 3370881"/>
                          <a:gd name="connsiteX126" fmla="*/ 1506070 w 2657256"/>
                          <a:gd name="connsiteY126" fmla="*/ 457352 h 3370881"/>
                          <a:gd name="connsiteX127" fmla="*/ 1550894 w 2657256"/>
                          <a:gd name="connsiteY127" fmla="*/ 430458 h 3370881"/>
                          <a:gd name="connsiteX128" fmla="*/ 1564341 w 2657256"/>
                          <a:gd name="connsiteY128" fmla="*/ 417011 h 3370881"/>
                          <a:gd name="connsiteX129" fmla="*/ 1586753 w 2657256"/>
                          <a:gd name="connsiteY129" fmla="*/ 399081 h 3370881"/>
                          <a:gd name="connsiteX130" fmla="*/ 1595718 w 2657256"/>
                          <a:gd name="connsiteY130" fmla="*/ 381152 h 3370881"/>
                          <a:gd name="connsiteX131" fmla="*/ 1600200 w 2657256"/>
                          <a:gd name="connsiteY131" fmla="*/ 363223 h 3370881"/>
                          <a:gd name="connsiteX132" fmla="*/ 1609165 w 2657256"/>
                          <a:gd name="connsiteY132" fmla="*/ 313917 h 3370881"/>
                          <a:gd name="connsiteX133" fmla="*/ 1537447 w 2657256"/>
                          <a:gd name="connsiteY133" fmla="*/ 188411 h 3370881"/>
                          <a:gd name="connsiteX134" fmla="*/ 1613647 w 2657256"/>
                          <a:gd name="connsiteY134" fmla="*/ 399081 h 3370881"/>
                          <a:gd name="connsiteX135" fmla="*/ 1627094 w 2657256"/>
                          <a:gd name="connsiteY135" fmla="*/ 417011 h 3370881"/>
                          <a:gd name="connsiteX136" fmla="*/ 1658470 w 2657256"/>
                          <a:gd name="connsiteY136" fmla="*/ 412529 h 3370881"/>
                          <a:gd name="connsiteX137" fmla="*/ 1685365 w 2657256"/>
                          <a:gd name="connsiteY137" fmla="*/ 390117 h 3370881"/>
                          <a:gd name="connsiteX138" fmla="*/ 1694329 w 2657256"/>
                          <a:gd name="connsiteY138" fmla="*/ 376670 h 3370881"/>
                          <a:gd name="connsiteX139" fmla="*/ 1734670 w 2657256"/>
                          <a:gd name="connsiteY139" fmla="*/ 354258 h 3370881"/>
                          <a:gd name="connsiteX140" fmla="*/ 1743635 w 2657256"/>
                          <a:gd name="connsiteY140" fmla="*/ 340811 h 3370881"/>
                          <a:gd name="connsiteX141" fmla="*/ 1757082 w 2657256"/>
                          <a:gd name="connsiteY141" fmla="*/ 336329 h 3370881"/>
                          <a:gd name="connsiteX142" fmla="*/ 1808984 w 2657256"/>
                          <a:gd name="connsiteY142" fmla="*/ 249641 h 3370881"/>
                          <a:gd name="connsiteX143" fmla="*/ 1899621 w 2657256"/>
                          <a:gd name="connsiteY143" fmla="*/ 211719 h 3370881"/>
                          <a:gd name="connsiteX144" fmla="*/ 1808984 w 2657256"/>
                          <a:gd name="connsiteY144" fmla="*/ 178521 h 3370881"/>
                          <a:gd name="connsiteX145" fmla="*/ 1772023 w 2657256"/>
                          <a:gd name="connsiteY145" fmla="*/ 77249 h 3370881"/>
                          <a:gd name="connsiteX146" fmla="*/ 1900425 w 2657256"/>
                          <a:gd name="connsiteY146" fmla="*/ 214081 h 3370881"/>
                          <a:gd name="connsiteX147" fmla="*/ 1874221 w 2657256"/>
                          <a:gd name="connsiteY147" fmla="*/ 318698 h 3370881"/>
                          <a:gd name="connsiteX148" fmla="*/ 1788459 w 2657256"/>
                          <a:gd name="connsiteY148" fmla="*/ 367705 h 3370881"/>
                          <a:gd name="connsiteX149" fmla="*/ 1761565 w 2657256"/>
                          <a:gd name="connsiteY149" fmla="*/ 390117 h 3370881"/>
                          <a:gd name="connsiteX150" fmla="*/ 1783976 w 2657256"/>
                          <a:gd name="connsiteY150" fmla="*/ 399081 h 3370881"/>
                          <a:gd name="connsiteX151" fmla="*/ 1878106 w 2657256"/>
                          <a:gd name="connsiteY151" fmla="*/ 390117 h 3370881"/>
                          <a:gd name="connsiteX152" fmla="*/ 1891553 w 2657256"/>
                          <a:gd name="connsiteY152" fmla="*/ 381152 h 3370881"/>
                          <a:gd name="connsiteX153" fmla="*/ 1918447 w 2657256"/>
                          <a:gd name="connsiteY153" fmla="*/ 372187 h 3370881"/>
                          <a:gd name="connsiteX154" fmla="*/ 1940859 w 2657256"/>
                          <a:gd name="connsiteY154" fmla="*/ 358740 h 3370881"/>
                          <a:gd name="connsiteX155" fmla="*/ 1954306 w 2657256"/>
                          <a:gd name="connsiteY155" fmla="*/ 354258 h 3370881"/>
                          <a:gd name="connsiteX156" fmla="*/ 2083304 w 2657256"/>
                          <a:gd name="connsiteY156" fmla="*/ 290281 h 3370881"/>
                          <a:gd name="connsiteX157" fmla="*/ 2166172 w 2657256"/>
                          <a:gd name="connsiteY157" fmla="*/ 215604 h 3370881"/>
                          <a:gd name="connsiteX158" fmla="*/ 2069054 w 2657256"/>
                          <a:gd name="connsiteY158" fmla="*/ 40493 h 3370881"/>
                          <a:gd name="connsiteX159" fmla="*/ 2078225 w 2657256"/>
                          <a:gd name="connsiteY159" fmla="*/ 188681 h 3370881"/>
                          <a:gd name="connsiteX160" fmla="*/ 1999129 w 2657256"/>
                          <a:gd name="connsiteY160" fmla="*/ 358740 h 3370881"/>
                          <a:gd name="connsiteX161" fmla="*/ 1994647 w 2657256"/>
                          <a:gd name="connsiteY161" fmla="*/ 372187 h 3370881"/>
                          <a:gd name="connsiteX162" fmla="*/ 2039470 w 2657256"/>
                          <a:gd name="connsiteY162" fmla="*/ 390117 h 3370881"/>
                          <a:gd name="connsiteX163" fmla="*/ 2115670 w 2657256"/>
                          <a:gd name="connsiteY163" fmla="*/ 390117 h 3370881"/>
                          <a:gd name="connsiteX164" fmla="*/ 2160494 w 2657256"/>
                          <a:gd name="connsiteY164" fmla="*/ 376670 h 3370881"/>
                          <a:gd name="connsiteX165" fmla="*/ 2191870 w 2657256"/>
                          <a:gd name="connsiteY165" fmla="*/ 363223 h 3370881"/>
                          <a:gd name="connsiteX166" fmla="*/ 2205318 w 2657256"/>
                          <a:gd name="connsiteY166" fmla="*/ 358740 h 3370881"/>
                          <a:gd name="connsiteX167" fmla="*/ 2232212 w 2657256"/>
                          <a:gd name="connsiteY167" fmla="*/ 340811 h 3370881"/>
                          <a:gd name="connsiteX168" fmla="*/ 2312894 w 2657256"/>
                          <a:gd name="connsiteY168" fmla="*/ 183929 h 3370881"/>
                          <a:gd name="connsiteX169" fmla="*/ 2339788 w 2657256"/>
                          <a:gd name="connsiteY169" fmla="*/ 151 h 3370881"/>
                          <a:gd name="connsiteX170" fmla="*/ 2357718 w 2657256"/>
                          <a:gd name="connsiteY170" fmla="*/ 215305 h 3370881"/>
                          <a:gd name="connsiteX171" fmla="*/ 2254623 w 2657256"/>
                          <a:gd name="connsiteY171" fmla="*/ 376670 h 3370881"/>
                          <a:gd name="connsiteX172" fmla="*/ 2245659 w 2657256"/>
                          <a:gd name="connsiteY172" fmla="*/ 390117 h 3370881"/>
                          <a:gd name="connsiteX173" fmla="*/ 2254623 w 2657256"/>
                          <a:gd name="connsiteY173" fmla="*/ 403564 h 3370881"/>
                          <a:gd name="connsiteX174" fmla="*/ 2353235 w 2657256"/>
                          <a:gd name="connsiteY174" fmla="*/ 399081 h 3370881"/>
                          <a:gd name="connsiteX175" fmla="*/ 2366682 w 2657256"/>
                          <a:gd name="connsiteY175" fmla="*/ 394599 h 3370881"/>
                          <a:gd name="connsiteX176" fmla="*/ 2389094 w 2657256"/>
                          <a:gd name="connsiteY176" fmla="*/ 390117 h 3370881"/>
                          <a:gd name="connsiteX177" fmla="*/ 2424953 w 2657256"/>
                          <a:gd name="connsiteY177" fmla="*/ 367705 h 3370881"/>
                          <a:gd name="connsiteX178" fmla="*/ 2528047 w 2657256"/>
                          <a:gd name="connsiteY178" fmla="*/ 292700 h 3370881"/>
                          <a:gd name="connsiteX179" fmla="*/ 2541495 w 2657256"/>
                          <a:gd name="connsiteY179" fmla="*/ 62906 h 3370881"/>
                          <a:gd name="connsiteX180" fmla="*/ 2591304 w 2657256"/>
                          <a:gd name="connsiteY180" fmla="*/ 214081 h 3370881"/>
                          <a:gd name="connsiteX181" fmla="*/ 2612315 w 2657256"/>
                          <a:gd name="connsiteY181" fmla="*/ 290907 h 3370881"/>
                          <a:gd name="connsiteX182" fmla="*/ 2650863 w 2657256"/>
                          <a:gd name="connsiteY182" fmla="*/ 344994 h 3370881"/>
                          <a:gd name="connsiteX183" fmla="*/ 2465294 w 2657256"/>
                          <a:gd name="connsiteY183" fmla="*/ 399081 h 3370881"/>
                          <a:gd name="connsiteX184" fmla="*/ 2442882 w 2657256"/>
                          <a:gd name="connsiteY184" fmla="*/ 403564 h 3370881"/>
                          <a:gd name="connsiteX185" fmla="*/ 2398059 w 2657256"/>
                          <a:gd name="connsiteY185" fmla="*/ 417011 h 3370881"/>
                          <a:gd name="connsiteX186" fmla="*/ 2375647 w 2657256"/>
                          <a:gd name="connsiteY186" fmla="*/ 425976 h 3370881"/>
                          <a:gd name="connsiteX187" fmla="*/ 2357718 w 2657256"/>
                          <a:gd name="connsiteY187" fmla="*/ 430458 h 3370881"/>
                          <a:gd name="connsiteX188" fmla="*/ 2344270 w 2657256"/>
                          <a:gd name="connsiteY188" fmla="*/ 461834 h 3370881"/>
                          <a:gd name="connsiteX189" fmla="*/ 2353235 w 2657256"/>
                          <a:gd name="connsiteY189" fmla="*/ 502176 h 3370881"/>
                          <a:gd name="connsiteX190" fmla="*/ 2362200 w 2657256"/>
                          <a:gd name="connsiteY190" fmla="*/ 515623 h 3370881"/>
                          <a:gd name="connsiteX191" fmla="*/ 2344270 w 2657256"/>
                          <a:gd name="connsiteY191" fmla="*/ 587340 h 3370881"/>
                          <a:gd name="connsiteX192" fmla="*/ 2321859 w 2657256"/>
                          <a:gd name="connsiteY192" fmla="*/ 614234 h 3370881"/>
                          <a:gd name="connsiteX193" fmla="*/ 2308412 w 2657256"/>
                          <a:gd name="connsiteY193" fmla="*/ 636646 h 3370881"/>
                          <a:gd name="connsiteX194" fmla="*/ 2281518 w 2657256"/>
                          <a:gd name="connsiteY194" fmla="*/ 641129 h 3370881"/>
                          <a:gd name="connsiteX195" fmla="*/ 2259106 w 2657256"/>
                          <a:gd name="connsiteY195" fmla="*/ 636646 h 3370881"/>
                          <a:gd name="connsiteX196" fmla="*/ 2277035 w 2657256"/>
                          <a:gd name="connsiteY196" fmla="*/ 578376 h 3370881"/>
                          <a:gd name="connsiteX197" fmla="*/ 2290482 w 2657256"/>
                          <a:gd name="connsiteY197" fmla="*/ 542517 h 3370881"/>
                          <a:gd name="connsiteX198" fmla="*/ 2286000 w 2657256"/>
                          <a:gd name="connsiteY198" fmla="*/ 506658 h 3370881"/>
                          <a:gd name="connsiteX199" fmla="*/ 2245659 w 2657256"/>
                          <a:gd name="connsiteY199" fmla="*/ 448387 h 3370881"/>
                          <a:gd name="connsiteX200" fmla="*/ 2200835 w 2657256"/>
                          <a:gd name="connsiteY200" fmla="*/ 430458 h 3370881"/>
                          <a:gd name="connsiteX201" fmla="*/ 2169459 w 2657256"/>
                          <a:gd name="connsiteY201" fmla="*/ 425976 h 3370881"/>
                          <a:gd name="connsiteX202" fmla="*/ 2102223 w 2657256"/>
                          <a:gd name="connsiteY202" fmla="*/ 430458 h 3370881"/>
                          <a:gd name="connsiteX203" fmla="*/ 2084294 w 2657256"/>
                          <a:gd name="connsiteY203" fmla="*/ 439423 h 3370881"/>
                          <a:gd name="connsiteX204" fmla="*/ 2070847 w 2657256"/>
                          <a:gd name="connsiteY204" fmla="*/ 443905 h 3370881"/>
                          <a:gd name="connsiteX205" fmla="*/ 2061882 w 2657256"/>
                          <a:gd name="connsiteY205" fmla="*/ 461834 h 3370881"/>
                          <a:gd name="connsiteX206" fmla="*/ 2034988 w 2657256"/>
                          <a:gd name="connsiteY206" fmla="*/ 475281 h 3370881"/>
                          <a:gd name="connsiteX207" fmla="*/ 1783976 w 2657256"/>
                          <a:gd name="connsiteY207" fmla="*/ 479764 h 3370881"/>
                          <a:gd name="connsiteX208" fmla="*/ 1766047 w 2657256"/>
                          <a:gd name="connsiteY208" fmla="*/ 488729 h 3370881"/>
                          <a:gd name="connsiteX209" fmla="*/ 1703294 w 2657256"/>
                          <a:gd name="connsiteY209" fmla="*/ 506658 h 3370881"/>
                          <a:gd name="connsiteX210" fmla="*/ 1689847 w 2657256"/>
                          <a:gd name="connsiteY210" fmla="*/ 511140 h 3370881"/>
                          <a:gd name="connsiteX211" fmla="*/ 1676400 w 2657256"/>
                          <a:gd name="connsiteY211" fmla="*/ 520105 h 3370881"/>
                          <a:gd name="connsiteX212" fmla="*/ 1649506 w 2657256"/>
                          <a:gd name="connsiteY212" fmla="*/ 529070 h 3370881"/>
                          <a:gd name="connsiteX213" fmla="*/ 1636059 w 2657256"/>
                          <a:gd name="connsiteY213" fmla="*/ 538034 h 3370881"/>
                          <a:gd name="connsiteX214" fmla="*/ 1622612 w 2657256"/>
                          <a:gd name="connsiteY214" fmla="*/ 551481 h 3370881"/>
                          <a:gd name="connsiteX215" fmla="*/ 1609165 w 2657256"/>
                          <a:gd name="connsiteY215" fmla="*/ 555964 h 3370881"/>
                          <a:gd name="connsiteX216" fmla="*/ 1577788 w 2657256"/>
                          <a:gd name="connsiteY216" fmla="*/ 587340 h 3370881"/>
                          <a:gd name="connsiteX217" fmla="*/ 1568823 w 2657256"/>
                          <a:gd name="connsiteY217" fmla="*/ 600787 h 3370881"/>
                          <a:gd name="connsiteX218" fmla="*/ 1555376 w 2657256"/>
                          <a:gd name="connsiteY218" fmla="*/ 614234 h 3370881"/>
                          <a:gd name="connsiteX219" fmla="*/ 1524000 w 2657256"/>
                          <a:gd name="connsiteY219" fmla="*/ 654576 h 3370881"/>
                          <a:gd name="connsiteX220" fmla="*/ 1519518 w 2657256"/>
                          <a:gd name="connsiteY220" fmla="*/ 668023 h 3370881"/>
                          <a:gd name="connsiteX221" fmla="*/ 1528482 w 2657256"/>
                          <a:gd name="connsiteY221" fmla="*/ 708364 h 3370881"/>
                          <a:gd name="connsiteX222" fmla="*/ 1537447 w 2657256"/>
                          <a:gd name="connsiteY222" fmla="*/ 721811 h 3370881"/>
                          <a:gd name="connsiteX223" fmla="*/ 1568823 w 2657256"/>
                          <a:gd name="connsiteY223" fmla="*/ 712846 h 3370881"/>
                          <a:gd name="connsiteX224" fmla="*/ 1600200 w 2657256"/>
                          <a:gd name="connsiteY224" fmla="*/ 712846 h 3370881"/>
                          <a:gd name="connsiteX225" fmla="*/ 1631576 w 2657256"/>
                          <a:gd name="connsiteY225" fmla="*/ 690434 h 3370881"/>
                          <a:gd name="connsiteX226" fmla="*/ 1645023 w 2657256"/>
                          <a:gd name="connsiteY226" fmla="*/ 676987 h 3370881"/>
                          <a:gd name="connsiteX227" fmla="*/ 1685365 w 2657256"/>
                          <a:gd name="connsiteY227" fmla="*/ 645611 h 3370881"/>
                          <a:gd name="connsiteX228" fmla="*/ 1716741 w 2657256"/>
                          <a:gd name="connsiteY228" fmla="*/ 614234 h 3370881"/>
                          <a:gd name="connsiteX229" fmla="*/ 1748118 w 2657256"/>
                          <a:gd name="connsiteY229" fmla="*/ 596305 h 3370881"/>
                          <a:gd name="connsiteX230" fmla="*/ 1761565 w 2657256"/>
                          <a:gd name="connsiteY230" fmla="*/ 591823 h 3370881"/>
                          <a:gd name="connsiteX231" fmla="*/ 1779494 w 2657256"/>
                          <a:gd name="connsiteY231" fmla="*/ 582858 h 3370881"/>
                          <a:gd name="connsiteX232" fmla="*/ 1815353 w 2657256"/>
                          <a:gd name="connsiteY232" fmla="*/ 573893 h 3370881"/>
                          <a:gd name="connsiteX233" fmla="*/ 2030506 w 2657256"/>
                          <a:gd name="connsiteY233" fmla="*/ 578376 h 3370881"/>
                          <a:gd name="connsiteX234" fmla="*/ 2017059 w 2657256"/>
                          <a:gd name="connsiteY234" fmla="*/ 600787 h 3370881"/>
                          <a:gd name="connsiteX235" fmla="*/ 1981200 w 2657256"/>
                          <a:gd name="connsiteY235" fmla="*/ 636646 h 3370881"/>
                          <a:gd name="connsiteX236" fmla="*/ 1967753 w 2657256"/>
                          <a:gd name="connsiteY236" fmla="*/ 650093 h 3370881"/>
                          <a:gd name="connsiteX237" fmla="*/ 1936376 w 2657256"/>
                          <a:gd name="connsiteY237" fmla="*/ 690434 h 3370881"/>
                          <a:gd name="connsiteX238" fmla="*/ 1905000 w 2657256"/>
                          <a:gd name="connsiteY238" fmla="*/ 717329 h 3370881"/>
                          <a:gd name="connsiteX239" fmla="*/ 1860176 w 2657256"/>
                          <a:gd name="connsiteY239" fmla="*/ 735258 h 3370881"/>
                          <a:gd name="connsiteX240" fmla="*/ 1788459 w 2657256"/>
                          <a:gd name="connsiteY240" fmla="*/ 744223 h 3370881"/>
                          <a:gd name="connsiteX241" fmla="*/ 1846729 w 2657256"/>
                          <a:gd name="connsiteY241" fmla="*/ 802493 h 3370881"/>
                          <a:gd name="connsiteX242" fmla="*/ 1913965 w 2657256"/>
                          <a:gd name="connsiteY242" fmla="*/ 829387 h 3370881"/>
                          <a:gd name="connsiteX243" fmla="*/ 1922929 w 2657256"/>
                          <a:gd name="connsiteY243" fmla="*/ 842834 h 3370881"/>
                          <a:gd name="connsiteX244" fmla="*/ 1967753 w 2657256"/>
                          <a:gd name="connsiteY244" fmla="*/ 883176 h 3370881"/>
                          <a:gd name="connsiteX245" fmla="*/ 1981200 w 2657256"/>
                          <a:gd name="connsiteY245" fmla="*/ 896623 h 3370881"/>
                          <a:gd name="connsiteX246" fmla="*/ 1994647 w 2657256"/>
                          <a:gd name="connsiteY246" fmla="*/ 905587 h 3370881"/>
                          <a:gd name="connsiteX247" fmla="*/ 2021541 w 2657256"/>
                          <a:gd name="connsiteY247" fmla="*/ 927999 h 3370881"/>
                          <a:gd name="connsiteX248" fmla="*/ 2030506 w 2657256"/>
                          <a:gd name="connsiteY248" fmla="*/ 941446 h 3370881"/>
                          <a:gd name="connsiteX249" fmla="*/ 2057400 w 2657256"/>
                          <a:gd name="connsiteY249" fmla="*/ 968340 h 3370881"/>
                          <a:gd name="connsiteX250" fmla="*/ 2088776 w 2657256"/>
                          <a:gd name="connsiteY250" fmla="*/ 1013164 h 3370881"/>
                          <a:gd name="connsiteX251" fmla="*/ 2115670 w 2657256"/>
                          <a:gd name="connsiteY251" fmla="*/ 1057987 h 3370881"/>
                          <a:gd name="connsiteX252" fmla="*/ 2120153 w 2657256"/>
                          <a:gd name="connsiteY252" fmla="*/ 1089364 h 3370881"/>
                          <a:gd name="connsiteX253" fmla="*/ 2138082 w 2657256"/>
                          <a:gd name="connsiteY253" fmla="*/ 1143152 h 3370881"/>
                          <a:gd name="connsiteX254" fmla="*/ 2147047 w 2657256"/>
                          <a:gd name="connsiteY254" fmla="*/ 1196940 h 3370881"/>
                          <a:gd name="connsiteX255" fmla="*/ 2151529 w 2657256"/>
                          <a:gd name="connsiteY255" fmla="*/ 1210387 h 3370881"/>
                          <a:gd name="connsiteX256" fmla="*/ 2156012 w 2657256"/>
                          <a:gd name="connsiteY256" fmla="*/ 1228317 h 3370881"/>
                          <a:gd name="connsiteX257" fmla="*/ 2173941 w 2657256"/>
                          <a:gd name="connsiteY257" fmla="*/ 1295552 h 3370881"/>
                          <a:gd name="connsiteX258" fmla="*/ 2182906 w 2657256"/>
                          <a:gd name="connsiteY258" fmla="*/ 1313481 h 3370881"/>
                          <a:gd name="connsiteX259" fmla="*/ 2187388 w 2657256"/>
                          <a:gd name="connsiteY259" fmla="*/ 1331411 h 3370881"/>
                          <a:gd name="connsiteX260" fmla="*/ 2214282 w 2657256"/>
                          <a:gd name="connsiteY260" fmla="*/ 1385199 h 3370881"/>
                          <a:gd name="connsiteX261" fmla="*/ 2218765 w 2657256"/>
                          <a:gd name="connsiteY261" fmla="*/ 1403129 h 3370881"/>
                          <a:gd name="connsiteX262" fmla="*/ 2223247 w 2657256"/>
                          <a:gd name="connsiteY262" fmla="*/ 1430023 h 3370881"/>
                          <a:gd name="connsiteX263" fmla="*/ 2236694 w 2657256"/>
                          <a:gd name="connsiteY263" fmla="*/ 1456917 h 3370881"/>
                          <a:gd name="connsiteX264" fmla="*/ 2241176 w 2657256"/>
                          <a:gd name="connsiteY264" fmla="*/ 1577940 h 3370881"/>
                          <a:gd name="connsiteX265" fmla="*/ 2245659 w 2657256"/>
                          <a:gd name="connsiteY265" fmla="*/ 1595870 h 3370881"/>
                          <a:gd name="connsiteX266" fmla="*/ 2236694 w 2657256"/>
                          <a:gd name="connsiteY266" fmla="*/ 1694481 h 3370881"/>
                          <a:gd name="connsiteX267" fmla="*/ 2227729 w 2657256"/>
                          <a:gd name="connsiteY267" fmla="*/ 1716893 h 3370881"/>
                          <a:gd name="connsiteX268" fmla="*/ 2223247 w 2657256"/>
                          <a:gd name="connsiteY268" fmla="*/ 1730340 h 3370881"/>
                          <a:gd name="connsiteX269" fmla="*/ 2200835 w 2657256"/>
                          <a:gd name="connsiteY269" fmla="*/ 1788611 h 3370881"/>
                          <a:gd name="connsiteX270" fmla="*/ 2191870 w 2657256"/>
                          <a:gd name="connsiteY270" fmla="*/ 1811023 h 3370881"/>
                          <a:gd name="connsiteX271" fmla="*/ 2187388 w 2657256"/>
                          <a:gd name="connsiteY271" fmla="*/ 1824470 h 3370881"/>
                          <a:gd name="connsiteX272" fmla="*/ 2169459 w 2657256"/>
                          <a:gd name="connsiteY272" fmla="*/ 1869293 h 3370881"/>
                          <a:gd name="connsiteX273" fmla="*/ 2164976 w 2657256"/>
                          <a:gd name="connsiteY273" fmla="*/ 1882740 h 3370881"/>
                          <a:gd name="connsiteX274" fmla="*/ 2156012 w 2657256"/>
                          <a:gd name="connsiteY274" fmla="*/ 1927564 h 3370881"/>
                          <a:gd name="connsiteX275" fmla="*/ 2173941 w 2657256"/>
                          <a:gd name="connsiteY275" fmla="*/ 1945493 h 3370881"/>
                          <a:gd name="connsiteX276" fmla="*/ 2196353 w 2657256"/>
                          <a:gd name="connsiteY276" fmla="*/ 1958940 h 3370881"/>
                          <a:gd name="connsiteX277" fmla="*/ 2241176 w 2657256"/>
                          <a:gd name="connsiteY277" fmla="*/ 2012729 h 3370881"/>
                          <a:gd name="connsiteX278" fmla="*/ 2263588 w 2657256"/>
                          <a:gd name="connsiteY278" fmla="*/ 2057552 h 3370881"/>
                          <a:gd name="connsiteX279" fmla="*/ 2286000 w 2657256"/>
                          <a:gd name="connsiteY279" fmla="*/ 2084446 h 3370881"/>
                          <a:gd name="connsiteX280" fmla="*/ 2299447 w 2657256"/>
                          <a:gd name="connsiteY280" fmla="*/ 2124787 h 3370881"/>
                          <a:gd name="connsiteX281" fmla="*/ 2321859 w 2657256"/>
                          <a:gd name="connsiteY281" fmla="*/ 2151681 h 3370881"/>
                          <a:gd name="connsiteX282" fmla="*/ 2344270 w 2657256"/>
                          <a:gd name="connsiteY282" fmla="*/ 2205470 h 3370881"/>
                          <a:gd name="connsiteX283" fmla="*/ 2348753 w 2657256"/>
                          <a:gd name="connsiteY283" fmla="*/ 2223399 h 3370881"/>
                          <a:gd name="connsiteX284" fmla="*/ 2366682 w 2657256"/>
                          <a:gd name="connsiteY284" fmla="*/ 2263740 h 3370881"/>
                          <a:gd name="connsiteX285" fmla="*/ 2375647 w 2657256"/>
                          <a:gd name="connsiteY285" fmla="*/ 2286152 h 3370881"/>
                          <a:gd name="connsiteX286" fmla="*/ 2380129 w 2657256"/>
                          <a:gd name="connsiteY286" fmla="*/ 2308564 h 3370881"/>
                          <a:gd name="connsiteX287" fmla="*/ 2389094 w 2657256"/>
                          <a:gd name="connsiteY287" fmla="*/ 2335458 h 3370881"/>
                          <a:gd name="connsiteX288" fmla="*/ 2393576 w 2657256"/>
                          <a:gd name="connsiteY288" fmla="*/ 2380281 h 3370881"/>
                          <a:gd name="connsiteX289" fmla="*/ 2398059 w 2657256"/>
                          <a:gd name="connsiteY289" fmla="*/ 2393729 h 3370881"/>
                          <a:gd name="connsiteX290" fmla="*/ 2402541 w 2657256"/>
                          <a:gd name="connsiteY290" fmla="*/ 2447517 h 3370881"/>
                          <a:gd name="connsiteX291" fmla="*/ 2427343 w 2657256"/>
                          <a:gd name="connsiteY291" fmla="*/ 2564058 h 3370881"/>
                          <a:gd name="connsiteX292" fmla="*/ 2389094 w 2657256"/>
                          <a:gd name="connsiteY292" fmla="*/ 2837481 h 3370881"/>
                          <a:gd name="connsiteX293" fmla="*/ 2380129 w 2657256"/>
                          <a:gd name="connsiteY293" fmla="*/ 2859893 h 3370881"/>
                          <a:gd name="connsiteX294" fmla="*/ 2357718 w 2657256"/>
                          <a:gd name="connsiteY294" fmla="*/ 2913681 h 3370881"/>
                          <a:gd name="connsiteX295" fmla="*/ 2348753 w 2657256"/>
                          <a:gd name="connsiteY295" fmla="*/ 2936093 h 3370881"/>
                          <a:gd name="connsiteX296" fmla="*/ 2339788 w 2657256"/>
                          <a:gd name="connsiteY296" fmla="*/ 2971952 h 3370881"/>
                          <a:gd name="connsiteX297" fmla="*/ 2326341 w 2657256"/>
                          <a:gd name="connsiteY297" fmla="*/ 2994364 h 3370881"/>
                          <a:gd name="connsiteX298" fmla="*/ 2317376 w 2657256"/>
                          <a:gd name="connsiteY298" fmla="*/ 3025740 h 3370881"/>
                          <a:gd name="connsiteX299" fmla="*/ 2303929 w 2657256"/>
                          <a:gd name="connsiteY299" fmla="*/ 3048152 h 3370881"/>
                          <a:gd name="connsiteX300" fmla="*/ 2290482 w 2657256"/>
                          <a:gd name="connsiteY300" fmla="*/ 3079529 h 3370881"/>
                          <a:gd name="connsiteX301" fmla="*/ 2272553 w 2657256"/>
                          <a:gd name="connsiteY301" fmla="*/ 3084011 h 3370881"/>
                          <a:gd name="connsiteX302" fmla="*/ 2259106 w 2657256"/>
                          <a:gd name="connsiteY302" fmla="*/ 3088493 h 3370881"/>
                          <a:gd name="connsiteX303" fmla="*/ 2241176 w 2657256"/>
                          <a:gd name="connsiteY303" fmla="*/ 3092976 h 3370881"/>
                          <a:gd name="connsiteX304" fmla="*/ 2209800 w 2657256"/>
                          <a:gd name="connsiteY304" fmla="*/ 3101940 h 3370881"/>
                          <a:gd name="connsiteX305" fmla="*/ 2205318 w 2657256"/>
                          <a:gd name="connsiteY305" fmla="*/ 3039187 h 3370881"/>
                          <a:gd name="connsiteX306" fmla="*/ 2218765 w 2657256"/>
                          <a:gd name="connsiteY306" fmla="*/ 3021258 h 3370881"/>
                          <a:gd name="connsiteX307" fmla="*/ 2245659 w 2657256"/>
                          <a:gd name="connsiteY307" fmla="*/ 2971952 h 3370881"/>
                          <a:gd name="connsiteX308" fmla="*/ 2268070 w 2657256"/>
                          <a:gd name="connsiteY308" fmla="*/ 2945058 h 3370881"/>
                          <a:gd name="connsiteX309" fmla="*/ 2298550 w 2657256"/>
                          <a:gd name="connsiteY309" fmla="*/ 2568540 h 3370881"/>
                          <a:gd name="connsiteX310" fmla="*/ 2259106 w 2657256"/>
                          <a:gd name="connsiteY310" fmla="*/ 2532681 h 3370881"/>
                          <a:gd name="connsiteX311" fmla="*/ 2250141 w 2657256"/>
                          <a:gd name="connsiteY311" fmla="*/ 2492340 h 3370881"/>
                          <a:gd name="connsiteX312" fmla="*/ 2260899 w 2657256"/>
                          <a:gd name="connsiteY312" fmla="*/ 2479491 h 3370881"/>
                          <a:gd name="connsiteX313" fmla="*/ 2245659 w 2657256"/>
                          <a:gd name="connsiteY313" fmla="*/ 2389247 h 3370881"/>
                          <a:gd name="connsiteX314" fmla="*/ 2173941 w 2657256"/>
                          <a:gd name="connsiteY314" fmla="*/ 2241328 h 3370881"/>
                          <a:gd name="connsiteX315" fmla="*/ 2070846 w 2657256"/>
                          <a:gd name="connsiteY315" fmla="*/ 2057553 h 3370881"/>
                          <a:gd name="connsiteX316" fmla="*/ 2057400 w 2657256"/>
                          <a:gd name="connsiteY316" fmla="*/ 2151681 h 3370881"/>
                          <a:gd name="connsiteX317" fmla="*/ 2048435 w 2657256"/>
                          <a:gd name="connsiteY317" fmla="*/ 2106858 h 3370881"/>
                          <a:gd name="connsiteX318" fmla="*/ 2034988 w 2657256"/>
                          <a:gd name="connsiteY318" fmla="*/ 2003764 h 3370881"/>
                          <a:gd name="connsiteX319" fmla="*/ 2026023 w 2657256"/>
                          <a:gd name="connsiteY319" fmla="*/ 2026176 h 3370881"/>
                          <a:gd name="connsiteX320" fmla="*/ 2021541 w 2657256"/>
                          <a:gd name="connsiteY320" fmla="*/ 2039623 h 3370881"/>
                          <a:gd name="connsiteX321" fmla="*/ 1999129 w 2657256"/>
                          <a:gd name="connsiteY321" fmla="*/ 2053070 h 3370881"/>
                          <a:gd name="connsiteX322" fmla="*/ 1990165 w 2657256"/>
                          <a:gd name="connsiteY322" fmla="*/ 2070999 h 3370881"/>
                          <a:gd name="connsiteX323" fmla="*/ 1967753 w 2657256"/>
                          <a:gd name="connsiteY323" fmla="*/ 2106858 h 3370881"/>
                          <a:gd name="connsiteX324" fmla="*/ 1981200 w 2657256"/>
                          <a:gd name="connsiteY324" fmla="*/ 2223399 h 3370881"/>
                          <a:gd name="connsiteX325" fmla="*/ 1994647 w 2657256"/>
                          <a:gd name="connsiteY325" fmla="*/ 2254776 h 3370881"/>
                          <a:gd name="connsiteX326" fmla="*/ 2003612 w 2657256"/>
                          <a:gd name="connsiteY326" fmla="*/ 2272705 h 3370881"/>
                          <a:gd name="connsiteX327" fmla="*/ 2026023 w 2657256"/>
                          <a:gd name="connsiteY327" fmla="*/ 2304081 h 3370881"/>
                          <a:gd name="connsiteX328" fmla="*/ 2043953 w 2657256"/>
                          <a:gd name="connsiteY328" fmla="*/ 2348905 h 3370881"/>
                          <a:gd name="connsiteX329" fmla="*/ 2061882 w 2657256"/>
                          <a:gd name="connsiteY329" fmla="*/ 2371317 h 3370881"/>
                          <a:gd name="connsiteX330" fmla="*/ 2088776 w 2657256"/>
                          <a:gd name="connsiteY330" fmla="*/ 2434070 h 3370881"/>
                          <a:gd name="connsiteX331" fmla="*/ 2102223 w 2657256"/>
                          <a:gd name="connsiteY331" fmla="*/ 2465446 h 3370881"/>
                          <a:gd name="connsiteX332" fmla="*/ 2106706 w 2657256"/>
                          <a:gd name="connsiteY332" fmla="*/ 2496823 h 3370881"/>
                          <a:gd name="connsiteX333" fmla="*/ 2124635 w 2657256"/>
                          <a:gd name="connsiteY333" fmla="*/ 2559576 h 3370881"/>
                          <a:gd name="connsiteX334" fmla="*/ 2138082 w 2657256"/>
                          <a:gd name="connsiteY334" fmla="*/ 2649223 h 3370881"/>
                          <a:gd name="connsiteX335" fmla="*/ 2147047 w 2657256"/>
                          <a:gd name="connsiteY335" fmla="*/ 2685081 h 3370881"/>
                          <a:gd name="connsiteX336" fmla="*/ 2151529 w 2657256"/>
                          <a:gd name="connsiteY336" fmla="*/ 2716458 h 3370881"/>
                          <a:gd name="connsiteX337" fmla="*/ 2160494 w 2657256"/>
                          <a:gd name="connsiteY337" fmla="*/ 2770246 h 3370881"/>
                          <a:gd name="connsiteX338" fmla="*/ 2156012 w 2657256"/>
                          <a:gd name="connsiteY338" fmla="*/ 2962987 h 3370881"/>
                          <a:gd name="connsiteX339" fmla="*/ 2138082 w 2657256"/>
                          <a:gd name="connsiteY339" fmla="*/ 3043670 h 3370881"/>
                          <a:gd name="connsiteX340" fmla="*/ 2133600 w 2657256"/>
                          <a:gd name="connsiteY340" fmla="*/ 3061599 h 3370881"/>
                          <a:gd name="connsiteX341" fmla="*/ 2120153 w 2657256"/>
                          <a:gd name="connsiteY341" fmla="*/ 3079529 h 3370881"/>
                          <a:gd name="connsiteX342" fmla="*/ 2111188 w 2657256"/>
                          <a:gd name="connsiteY342" fmla="*/ 3106423 h 3370881"/>
                          <a:gd name="connsiteX343" fmla="*/ 2088776 w 2657256"/>
                          <a:gd name="connsiteY343" fmla="*/ 3137799 h 3370881"/>
                          <a:gd name="connsiteX344" fmla="*/ 2075329 w 2657256"/>
                          <a:gd name="connsiteY344" fmla="*/ 3164693 h 3370881"/>
                          <a:gd name="connsiteX345" fmla="*/ 2061882 w 2657256"/>
                          <a:gd name="connsiteY345" fmla="*/ 3169176 h 3370881"/>
                          <a:gd name="connsiteX346" fmla="*/ 2021541 w 2657256"/>
                          <a:gd name="connsiteY346" fmla="*/ 3164693 h 3370881"/>
                          <a:gd name="connsiteX347" fmla="*/ 2012576 w 2657256"/>
                          <a:gd name="connsiteY347" fmla="*/ 3119870 h 3370881"/>
                          <a:gd name="connsiteX348" fmla="*/ 2048435 w 2657256"/>
                          <a:gd name="connsiteY348" fmla="*/ 3021258 h 3370881"/>
                          <a:gd name="connsiteX349" fmla="*/ 2048435 w 2657256"/>
                          <a:gd name="connsiteY349" fmla="*/ 3021258 h 3370881"/>
                          <a:gd name="connsiteX350" fmla="*/ 2061882 w 2657256"/>
                          <a:gd name="connsiteY350" fmla="*/ 2967470 h 3370881"/>
                          <a:gd name="connsiteX351" fmla="*/ 2070847 w 2657256"/>
                          <a:gd name="connsiteY351" fmla="*/ 2882305 h 3370881"/>
                          <a:gd name="connsiteX352" fmla="*/ 2066365 w 2657256"/>
                          <a:gd name="connsiteY352" fmla="*/ 2725423 h 3370881"/>
                          <a:gd name="connsiteX353" fmla="*/ 2043953 w 2657256"/>
                          <a:gd name="connsiteY353" fmla="*/ 2649223 h 3370881"/>
                          <a:gd name="connsiteX354" fmla="*/ 2030506 w 2657256"/>
                          <a:gd name="connsiteY354" fmla="*/ 2622329 h 3370881"/>
                          <a:gd name="connsiteX355" fmla="*/ 2017059 w 2657256"/>
                          <a:gd name="connsiteY355" fmla="*/ 2581987 h 3370881"/>
                          <a:gd name="connsiteX356" fmla="*/ 1981200 w 2657256"/>
                          <a:gd name="connsiteY356" fmla="*/ 2514752 h 3370881"/>
                          <a:gd name="connsiteX357" fmla="*/ 1972235 w 2657256"/>
                          <a:gd name="connsiteY357" fmla="*/ 2501305 h 3370881"/>
                          <a:gd name="connsiteX358" fmla="*/ 1958788 w 2657256"/>
                          <a:gd name="connsiteY358" fmla="*/ 2478893 h 3370881"/>
                          <a:gd name="connsiteX359" fmla="*/ 1905000 w 2657256"/>
                          <a:gd name="connsiteY359" fmla="*/ 2398211 h 3370881"/>
                          <a:gd name="connsiteX360" fmla="*/ 1882588 w 2657256"/>
                          <a:gd name="connsiteY360" fmla="*/ 2357870 h 3370881"/>
                          <a:gd name="connsiteX361" fmla="*/ 1869141 w 2657256"/>
                          <a:gd name="connsiteY361" fmla="*/ 2339940 h 3370881"/>
                          <a:gd name="connsiteX362" fmla="*/ 1806388 w 2657256"/>
                          <a:gd name="connsiteY362" fmla="*/ 2313046 h 3370881"/>
                          <a:gd name="connsiteX363" fmla="*/ 1779494 w 2657256"/>
                          <a:gd name="connsiteY363" fmla="*/ 2304081 h 3370881"/>
                          <a:gd name="connsiteX364" fmla="*/ 1752600 w 2657256"/>
                          <a:gd name="connsiteY364" fmla="*/ 2299599 h 3370881"/>
                          <a:gd name="connsiteX365" fmla="*/ 1680882 w 2657256"/>
                          <a:gd name="connsiteY365" fmla="*/ 2277187 h 3370881"/>
                          <a:gd name="connsiteX366" fmla="*/ 1662953 w 2657256"/>
                          <a:gd name="connsiteY366" fmla="*/ 2272705 h 3370881"/>
                          <a:gd name="connsiteX367" fmla="*/ 1640541 w 2657256"/>
                          <a:gd name="connsiteY367" fmla="*/ 2259258 h 3370881"/>
                          <a:gd name="connsiteX368" fmla="*/ 1604682 w 2657256"/>
                          <a:gd name="connsiteY368" fmla="*/ 2272705 h 3370881"/>
                          <a:gd name="connsiteX369" fmla="*/ 1537447 w 2657256"/>
                          <a:gd name="connsiteY369" fmla="*/ 2304081 h 3370881"/>
                          <a:gd name="connsiteX370" fmla="*/ 1546113 w 2657256"/>
                          <a:gd name="connsiteY370" fmla="*/ 2313644 h 3370881"/>
                          <a:gd name="connsiteX371" fmla="*/ 1488141 w 2657256"/>
                          <a:gd name="connsiteY371" fmla="*/ 2313046 h 3370881"/>
                          <a:gd name="connsiteX372" fmla="*/ 1478878 w 2657256"/>
                          <a:gd name="connsiteY372" fmla="*/ 2342331 h 3370881"/>
                          <a:gd name="connsiteX373" fmla="*/ 1402678 w 2657256"/>
                          <a:gd name="connsiteY373" fmla="*/ 2339641 h 3370881"/>
                          <a:gd name="connsiteX374" fmla="*/ 1322892 w 2657256"/>
                          <a:gd name="connsiteY374" fmla="*/ 2336952 h 3370881"/>
                          <a:gd name="connsiteX375" fmla="*/ 1199384 w 2657256"/>
                          <a:gd name="connsiteY375" fmla="*/ 2307041 h 3370881"/>
                          <a:gd name="connsiteX376" fmla="*/ 1066800 w 2657256"/>
                          <a:gd name="connsiteY376" fmla="*/ 2272705 h 3370881"/>
                          <a:gd name="connsiteX377" fmla="*/ 1030941 w 2657256"/>
                          <a:gd name="connsiteY377" fmla="*/ 2263740 h 3370881"/>
                          <a:gd name="connsiteX378" fmla="*/ 986118 w 2657256"/>
                          <a:gd name="connsiteY378" fmla="*/ 2241329 h 3370881"/>
                          <a:gd name="connsiteX379" fmla="*/ 968188 w 2657256"/>
                          <a:gd name="connsiteY379" fmla="*/ 2232364 h 3370881"/>
                          <a:gd name="connsiteX380" fmla="*/ 936812 w 2657256"/>
                          <a:gd name="connsiteY380" fmla="*/ 2214434 h 3370881"/>
                          <a:gd name="connsiteX381" fmla="*/ 905435 w 2657256"/>
                          <a:gd name="connsiteY381" fmla="*/ 2196505 h 3370881"/>
                          <a:gd name="connsiteX382" fmla="*/ 869576 w 2657256"/>
                          <a:gd name="connsiteY382" fmla="*/ 2209952 h 3370881"/>
                          <a:gd name="connsiteX383" fmla="*/ 856129 w 2657256"/>
                          <a:gd name="connsiteY383" fmla="*/ 2227881 h 3370881"/>
                          <a:gd name="connsiteX384" fmla="*/ 815788 w 2657256"/>
                          <a:gd name="connsiteY384" fmla="*/ 2268223 h 3370881"/>
                          <a:gd name="connsiteX385" fmla="*/ 788894 w 2657256"/>
                          <a:gd name="connsiteY385" fmla="*/ 2290634 h 3370881"/>
                          <a:gd name="connsiteX386" fmla="*/ 762000 w 2657256"/>
                          <a:gd name="connsiteY386" fmla="*/ 2313046 h 3370881"/>
                          <a:gd name="connsiteX387" fmla="*/ 753035 w 2657256"/>
                          <a:gd name="connsiteY387" fmla="*/ 2326493 h 3370881"/>
                          <a:gd name="connsiteX388" fmla="*/ 735106 w 2657256"/>
                          <a:gd name="connsiteY388" fmla="*/ 2339940 h 3370881"/>
                          <a:gd name="connsiteX389" fmla="*/ 712694 w 2657256"/>
                          <a:gd name="connsiteY389" fmla="*/ 2362352 h 3370881"/>
                          <a:gd name="connsiteX390" fmla="*/ 694765 w 2657256"/>
                          <a:gd name="connsiteY390" fmla="*/ 2375799 h 3370881"/>
                          <a:gd name="connsiteX391" fmla="*/ 681318 w 2657256"/>
                          <a:gd name="connsiteY391" fmla="*/ 2393729 h 3370881"/>
                          <a:gd name="connsiteX392" fmla="*/ 667870 w 2657256"/>
                          <a:gd name="connsiteY392" fmla="*/ 2402693 h 3370881"/>
                          <a:gd name="connsiteX393" fmla="*/ 623047 w 2657256"/>
                          <a:gd name="connsiteY393" fmla="*/ 2443034 h 3370881"/>
                          <a:gd name="connsiteX394" fmla="*/ 600635 w 2657256"/>
                          <a:gd name="connsiteY394" fmla="*/ 2474411 h 3370881"/>
                          <a:gd name="connsiteX395" fmla="*/ 587188 w 2657256"/>
                          <a:gd name="connsiteY395" fmla="*/ 2514752 h 3370881"/>
                          <a:gd name="connsiteX396" fmla="*/ 582706 w 2657256"/>
                          <a:gd name="connsiteY396" fmla="*/ 2546129 h 3370881"/>
                          <a:gd name="connsiteX397" fmla="*/ 596153 w 2657256"/>
                          <a:gd name="connsiteY397" fmla="*/ 2635776 h 3370881"/>
                          <a:gd name="connsiteX398" fmla="*/ 600635 w 2657256"/>
                          <a:gd name="connsiteY398" fmla="*/ 2653705 h 3370881"/>
                          <a:gd name="connsiteX399" fmla="*/ 609600 w 2657256"/>
                          <a:gd name="connsiteY399" fmla="*/ 2671634 h 3370881"/>
                          <a:gd name="connsiteX400" fmla="*/ 614082 w 2657256"/>
                          <a:gd name="connsiteY400" fmla="*/ 2689564 h 3370881"/>
                          <a:gd name="connsiteX401" fmla="*/ 623047 w 2657256"/>
                          <a:gd name="connsiteY401" fmla="*/ 2711976 h 3370881"/>
                          <a:gd name="connsiteX402" fmla="*/ 627529 w 2657256"/>
                          <a:gd name="connsiteY402" fmla="*/ 2734387 h 3370881"/>
                          <a:gd name="connsiteX403" fmla="*/ 640976 w 2657256"/>
                          <a:gd name="connsiteY403" fmla="*/ 2765764 h 3370881"/>
                          <a:gd name="connsiteX404" fmla="*/ 645459 w 2657256"/>
                          <a:gd name="connsiteY404" fmla="*/ 2779211 h 3370881"/>
                          <a:gd name="connsiteX405" fmla="*/ 658906 w 2657256"/>
                          <a:gd name="connsiteY405" fmla="*/ 2801623 h 3370881"/>
                          <a:gd name="connsiteX406" fmla="*/ 676835 w 2657256"/>
                          <a:gd name="connsiteY406" fmla="*/ 2864376 h 3370881"/>
                          <a:gd name="connsiteX407" fmla="*/ 690282 w 2657256"/>
                          <a:gd name="connsiteY407" fmla="*/ 2895752 h 3370881"/>
                          <a:gd name="connsiteX408" fmla="*/ 699247 w 2657256"/>
                          <a:gd name="connsiteY408" fmla="*/ 2940576 h 3370881"/>
                          <a:gd name="connsiteX409" fmla="*/ 703729 w 2657256"/>
                          <a:gd name="connsiteY409" fmla="*/ 2967470 h 3370881"/>
                          <a:gd name="connsiteX410" fmla="*/ 717176 w 2657256"/>
                          <a:gd name="connsiteY410" fmla="*/ 2994364 h 3370881"/>
                          <a:gd name="connsiteX411" fmla="*/ 735106 w 2657256"/>
                          <a:gd name="connsiteY411" fmla="*/ 3052634 h 3370881"/>
                          <a:gd name="connsiteX412" fmla="*/ 739588 w 2657256"/>
                          <a:gd name="connsiteY412" fmla="*/ 3079529 h 3370881"/>
                          <a:gd name="connsiteX413" fmla="*/ 762000 w 2657256"/>
                          <a:gd name="connsiteY413" fmla="*/ 3142281 h 3370881"/>
                          <a:gd name="connsiteX414" fmla="*/ 766482 w 2657256"/>
                          <a:gd name="connsiteY414" fmla="*/ 3231929 h 3370881"/>
                          <a:gd name="connsiteX415" fmla="*/ 770965 w 2657256"/>
                          <a:gd name="connsiteY415" fmla="*/ 3254340 h 3370881"/>
                          <a:gd name="connsiteX416" fmla="*/ 775447 w 2657256"/>
                          <a:gd name="connsiteY416" fmla="*/ 3285717 h 3370881"/>
                          <a:gd name="connsiteX417" fmla="*/ 748553 w 2657256"/>
                          <a:gd name="connsiteY417" fmla="*/ 3335023 h 3370881"/>
                          <a:gd name="connsiteX418" fmla="*/ 721659 w 2657256"/>
                          <a:gd name="connsiteY418" fmla="*/ 3343987 h 3370881"/>
                          <a:gd name="connsiteX419" fmla="*/ 708212 w 2657256"/>
                          <a:gd name="connsiteY419" fmla="*/ 3348470 h 3370881"/>
                          <a:gd name="connsiteX420" fmla="*/ 623047 w 2657256"/>
                          <a:gd name="connsiteY420" fmla="*/ 3330540 h 3370881"/>
                          <a:gd name="connsiteX421" fmla="*/ 609600 w 2657256"/>
                          <a:gd name="connsiteY421" fmla="*/ 3308129 h 3370881"/>
                          <a:gd name="connsiteX422" fmla="*/ 591670 w 2657256"/>
                          <a:gd name="connsiteY422" fmla="*/ 3267787 h 3370881"/>
                          <a:gd name="connsiteX423" fmla="*/ 560294 w 2657256"/>
                          <a:gd name="connsiteY423" fmla="*/ 3209517 h 3370881"/>
                          <a:gd name="connsiteX424" fmla="*/ 551329 w 2657256"/>
                          <a:gd name="connsiteY424" fmla="*/ 3196070 h 3370881"/>
                          <a:gd name="connsiteX425" fmla="*/ 528918 w 2657256"/>
                          <a:gd name="connsiteY425" fmla="*/ 3173658 h 3370881"/>
                          <a:gd name="connsiteX426" fmla="*/ 519953 w 2657256"/>
                          <a:gd name="connsiteY426" fmla="*/ 3128834 h 3370881"/>
                          <a:gd name="connsiteX427" fmla="*/ 524435 w 2657256"/>
                          <a:gd name="connsiteY427" fmla="*/ 3101940 h 3370881"/>
                          <a:gd name="connsiteX428" fmla="*/ 528918 w 2657256"/>
                          <a:gd name="connsiteY428" fmla="*/ 3088493 h 3370881"/>
                          <a:gd name="connsiteX429" fmla="*/ 542365 w 2657256"/>
                          <a:gd name="connsiteY429" fmla="*/ 3052634 h 3370881"/>
                          <a:gd name="connsiteX430" fmla="*/ 484094 w 2657256"/>
                          <a:gd name="connsiteY430" fmla="*/ 2886787 h 3370881"/>
                          <a:gd name="connsiteX431" fmla="*/ 443753 w 2657256"/>
                          <a:gd name="connsiteY431" fmla="*/ 2779211 h 3370881"/>
                          <a:gd name="connsiteX432" fmla="*/ 439270 w 2657256"/>
                          <a:gd name="connsiteY432" fmla="*/ 2752317 h 3370881"/>
                          <a:gd name="connsiteX433" fmla="*/ 430306 w 2657256"/>
                          <a:gd name="connsiteY433" fmla="*/ 2716458 h 3370881"/>
                          <a:gd name="connsiteX434" fmla="*/ 425823 w 2657256"/>
                          <a:gd name="connsiteY434" fmla="*/ 2680599 h 3370881"/>
                          <a:gd name="connsiteX435" fmla="*/ 398929 w 2657256"/>
                          <a:gd name="connsiteY435" fmla="*/ 2599917 h 3370881"/>
                          <a:gd name="connsiteX436" fmla="*/ 385482 w 2657256"/>
                          <a:gd name="connsiteY436" fmla="*/ 2568540 h 3370881"/>
                          <a:gd name="connsiteX437" fmla="*/ 381000 w 2657256"/>
                          <a:gd name="connsiteY437" fmla="*/ 2550611 h 3370881"/>
                          <a:gd name="connsiteX438" fmla="*/ 372035 w 2657256"/>
                          <a:gd name="connsiteY438" fmla="*/ 2483376 h 3370881"/>
                          <a:gd name="connsiteX439" fmla="*/ 367553 w 2657256"/>
                          <a:gd name="connsiteY439" fmla="*/ 2469929 h 3370881"/>
                          <a:gd name="connsiteX440" fmla="*/ 407894 w 2657256"/>
                          <a:gd name="connsiteY440" fmla="*/ 2451999 h 3370881"/>
                          <a:gd name="connsiteX441" fmla="*/ 515470 w 2657256"/>
                          <a:gd name="connsiteY441" fmla="*/ 2407176 h 3370881"/>
                          <a:gd name="connsiteX442" fmla="*/ 578223 w 2657256"/>
                          <a:gd name="connsiteY442" fmla="*/ 2353387 h 3370881"/>
                          <a:gd name="connsiteX443" fmla="*/ 587188 w 2657256"/>
                          <a:gd name="connsiteY443" fmla="*/ 2330976 h 3370881"/>
                          <a:gd name="connsiteX444" fmla="*/ 614082 w 2657256"/>
                          <a:gd name="connsiteY444" fmla="*/ 2254776 h 3370881"/>
                          <a:gd name="connsiteX445" fmla="*/ 649941 w 2657256"/>
                          <a:gd name="connsiteY445" fmla="*/ 2200987 h 3370881"/>
                          <a:gd name="connsiteX446" fmla="*/ 690282 w 2657256"/>
                          <a:gd name="connsiteY446" fmla="*/ 2174093 h 3370881"/>
                          <a:gd name="connsiteX447" fmla="*/ 703729 w 2657256"/>
                          <a:gd name="connsiteY447" fmla="*/ 2165129 h 3370881"/>
                          <a:gd name="connsiteX448" fmla="*/ 739588 w 2657256"/>
                          <a:gd name="connsiteY448" fmla="*/ 2147199 h 3370881"/>
                          <a:gd name="connsiteX449" fmla="*/ 708212 w 2657256"/>
                          <a:gd name="connsiteY449" fmla="*/ 2187540 h 3370881"/>
                          <a:gd name="connsiteX450" fmla="*/ 654423 w 2657256"/>
                          <a:gd name="connsiteY450" fmla="*/ 2241329 h 3370881"/>
                          <a:gd name="connsiteX451" fmla="*/ 636494 w 2657256"/>
                          <a:gd name="connsiteY451" fmla="*/ 2259258 h 3370881"/>
                          <a:gd name="connsiteX452" fmla="*/ 614082 w 2657256"/>
                          <a:gd name="connsiteY452" fmla="*/ 2286152 h 3370881"/>
                          <a:gd name="connsiteX453" fmla="*/ 605118 w 2657256"/>
                          <a:gd name="connsiteY453" fmla="*/ 2299599 h 3370881"/>
                          <a:gd name="connsiteX454" fmla="*/ 560294 w 2657256"/>
                          <a:gd name="connsiteY454" fmla="*/ 2335458 h 3370881"/>
                          <a:gd name="connsiteX455" fmla="*/ 524435 w 2657256"/>
                          <a:gd name="connsiteY455" fmla="*/ 2348905 h 3370881"/>
                          <a:gd name="connsiteX456" fmla="*/ 502023 w 2657256"/>
                          <a:gd name="connsiteY456" fmla="*/ 2362352 h 3370881"/>
                          <a:gd name="connsiteX457" fmla="*/ 461682 w 2657256"/>
                          <a:gd name="connsiteY457" fmla="*/ 2389246 h 3370881"/>
                          <a:gd name="connsiteX458" fmla="*/ 448235 w 2657256"/>
                          <a:gd name="connsiteY458" fmla="*/ 2398211 h 3370881"/>
                          <a:gd name="connsiteX459" fmla="*/ 430306 w 2657256"/>
                          <a:gd name="connsiteY459" fmla="*/ 2407176 h 3370881"/>
                          <a:gd name="connsiteX460" fmla="*/ 412376 w 2657256"/>
                          <a:gd name="connsiteY460" fmla="*/ 2420623 h 3370881"/>
                          <a:gd name="connsiteX461" fmla="*/ 389965 w 2657256"/>
                          <a:gd name="connsiteY461" fmla="*/ 2429587 h 3370881"/>
                          <a:gd name="connsiteX462" fmla="*/ 372035 w 2657256"/>
                          <a:gd name="connsiteY462" fmla="*/ 2443034 h 3370881"/>
                          <a:gd name="connsiteX463" fmla="*/ 318247 w 2657256"/>
                          <a:gd name="connsiteY463" fmla="*/ 2474411 h 3370881"/>
                          <a:gd name="connsiteX464" fmla="*/ 304800 w 2657256"/>
                          <a:gd name="connsiteY464" fmla="*/ 2492340 h 3370881"/>
                          <a:gd name="connsiteX465" fmla="*/ 282388 w 2657256"/>
                          <a:gd name="connsiteY465" fmla="*/ 2519234 h 3370881"/>
                          <a:gd name="connsiteX466" fmla="*/ 295835 w 2657256"/>
                          <a:gd name="connsiteY466" fmla="*/ 2815070 h 3370881"/>
                          <a:gd name="connsiteX467" fmla="*/ 300318 w 2657256"/>
                          <a:gd name="connsiteY467" fmla="*/ 2837481 h 3370881"/>
                          <a:gd name="connsiteX468" fmla="*/ 304800 w 2657256"/>
                          <a:gd name="connsiteY468" fmla="*/ 2868858 h 3370881"/>
                          <a:gd name="connsiteX469" fmla="*/ 309282 w 2657256"/>
                          <a:gd name="connsiteY469" fmla="*/ 2927129 h 3370881"/>
                          <a:gd name="connsiteX470" fmla="*/ 322729 w 2657256"/>
                          <a:gd name="connsiteY470" fmla="*/ 2985399 h 3370881"/>
                          <a:gd name="connsiteX471" fmla="*/ 327212 w 2657256"/>
                          <a:gd name="connsiteY471" fmla="*/ 3012293 h 3370881"/>
                          <a:gd name="connsiteX472" fmla="*/ 331694 w 2657256"/>
                          <a:gd name="connsiteY472" fmla="*/ 3043670 h 3370881"/>
                          <a:gd name="connsiteX473" fmla="*/ 345141 w 2657256"/>
                          <a:gd name="connsiteY473" fmla="*/ 3070564 h 3370881"/>
                          <a:gd name="connsiteX474" fmla="*/ 367553 w 2657256"/>
                          <a:gd name="connsiteY474" fmla="*/ 3124352 h 3370881"/>
                          <a:gd name="connsiteX475" fmla="*/ 381000 w 2657256"/>
                          <a:gd name="connsiteY475" fmla="*/ 3182623 h 3370881"/>
                          <a:gd name="connsiteX476" fmla="*/ 389965 w 2657256"/>
                          <a:gd name="connsiteY476" fmla="*/ 3196070 h 3370881"/>
                          <a:gd name="connsiteX477" fmla="*/ 394447 w 2657256"/>
                          <a:gd name="connsiteY477" fmla="*/ 3213999 h 3370881"/>
                          <a:gd name="connsiteX478" fmla="*/ 412376 w 2657256"/>
                          <a:gd name="connsiteY478" fmla="*/ 3245376 h 3370881"/>
                          <a:gd name="connsiteX479" fmla="*/ 416859 w 2657256"/>
                          <a:gd name="connsiteY479" fmla="*/ 3258823 h 3370881"/>
                          <a:gd name="connsiteX480" fmla="*/ 425823 w 2657256"/>
                          <a:gd name="connsiteY480" fmla="*/ 3272270 h 3370881"/>
                          <a:gd name="connsiteX481" fmla="*/ 439270 w 2657256"/>
                          <a:gd name="connsiteY481" fmla="*/ 3303646 h 3370881"/>
                          <a:gd name="connsiteX482" fmla="*/ 439270 w 2657256"/>
                          <a:gd name="connsiteY482" fmla="*/ 3352952 h 3370881"/>
                          <a:gd name="connsiteX483" fmla="*/ 430306 w 2657256"/>
                          <a:gd name="connsiteY483" fmla="*/ 3366399 h 3370881"/>
                          <a:gd name="connsiteX484" fmla="*/ 412376 w 2657256"/>
                          <a:gd name="connsiteY484" fmla="*/ 3370881 h 3370881"/>
                          <a:gd name="connsiteX485" fmla="*/ 295835 w 2657256"/>
                          <a:gd name="connsiteY485" fmla="*/ 3357434 h 3370881"/>
                          <a:gd name="connsiteX486" fmla="*/ 264459 w 2657256"/>
                          <a:gd name="connsiteY486" fmla="*/ 3276752 h 3370881"/>
                          <a:gd name="connsiteX487" fmla="*/ 259976 w 2657256"/>
                          <a:gd name="connsiteY487" fmla="*/ 3240893 h 3370881"/>
                          <a:gd name="connsiteX488" fmla="*/ 246529 w 2657256"/>
                          <a:gd name="connsiteY488" fmla="*/ 3178140 h 3370881"/>
                          <a:gd name="connsiteX489" fmla="*/ 237565 w 2657256"/>
                          <a:gd name="connsiteY489" fmla="*/ 3084011 h 3370881"/>
                          <a:gd name="connsiteX490" fmla="*/ 228600 w 2657256"/>
                          <a:gd name="connsiteY490" fmla="*/ 3057117 h 3370881"/>
                          <a:gd name="connsiteX491" fmla="*/ 219635 w 2657256"/>
                          <a:gd name="connsiteY491" fmla="*/ 3021258 h 3370881"/>
                          <a:gd name="connsiteX492" fmla="*/ 206188 w 2657256"/>
                          <a:gd name="connsiteY492" fmla="*/ 2980917 h 3370881"/>
                          <a:gd name="connsiteX493" fmla="*/ 201706 w 2657256"/>
                          <a:gd name="connsiteY493" fmla="*/ 2949540 h 3370881"/>
                          <a:gd name="connsiteX494" fmla="*/ 197223 w 2657256"/>
                          <a:gd name="connsiteY494" fmla="*/ 2927129 h 3370881"/>
                          <a:gd name="connsiteX495" fmla="*/ 192741 w 2657256"/>
                          <a:gd name="connsiteY495" fmla="*/ 2891270 h 3370881"/>
                          <a:gd name="connsiteX496" fmla="*/ 188259 w 2657256"/>
                          <a:gd name="connsiteY496" fmla="*/ 2850929 h 3370881"/>
                          <a:gd name="connsiteX497" fmla="*/ 179294 w 2657256"/>
                          <a:gd name="connsiteY497" fmla="*/ 2824034 h 3370881"/>
                          <a:gd name="connsiteX498" fmla="*/ 165847 w 2657256"/>
                          <a:gd name="connsiteY498" fmla="*/ 2774729 h 3370881"/>
                          <a:gd name="connsiteX499" fmla="*/ 161365 w 2657256"/>
                          <a:gd name="connsiteY499" fmla="*/ 2747834 h 3370881"/>
                          <a:gd name="connsiteX500" fmla="*/ 156882 w 2657256"/>
                          <a:gd name="connsiteY500" fmla="*/ 2559576 h 3370881"/>
                          <a:gd name="connsiteX501" fmla="*/ 152400 w 2657256"/>
                          <a:gd name="connsiteY501" fmla="*/ 2519234 h 3370881"/>
                          <a:gd name="connsiteX502" fmla="*/ 118035 w 2657256"/>
                          <a:gd name="connsiteY502" fmla="*/ 2400004 h 3370881"/>
                          <a:gd name="connsiteX503" fmla="*/ 129988 w 2657256"/>
                          <a:gd name="connsiteY503" fmla="*/ 2344423 h 3370881"/>
                          <a:gd name="connsiteX504" fmla="*/ 100106 w 2657256"/>
                          <a:gd name="connsiteY504" fmla="*/ 2330976 h 3370881"/>
                          <a:gd name="connsiteX505" fmla="*/ 138953 w 2657256"/>
                          <a:gd name="connsiteY505" fmla="*/ 2313046 h 3370881"/>
                          <a:gd name="connsiteX506" fmla="*/ 152400 w 2657256"/>
                          <a:gd name="connsiteY506" fmla="*/ 2304081 h 3370881"/>
                          <a:gd name="connsiteX507" fmla="*/ 170329 w 2657256"/>
                          <a:gd name="connsiteY507" fmla="*/ 2259258 h 3370881"/>
                          <a:gd name="connsiteX508" fmla="*/ 188259 w 2657256"/>
                          <a:gd name="connsiteY508" fmla="*/ 2223399 h 3370881"/>
                          <a:gd name="connsiteX509" fmla="*/ 206188 w 2657256"/>
                          <a:gd name="connsiteY509" fmla="*/ 2187540 h 3370881"/>
                          <a:gd name="connsiteX510" fmla="*/ 210670 w 2657256"/>
                          <a:gd name="connsiteY510" fmla="*/ 2174093 h 3370881"/>
                          <a:gd name="connsiteX511" fmla="*/ 219635 w 2657256"/>
                          <a:gd name="connsiteY511" fmla="*/ 2115823 h 3370881"/>
                          <a:gd name="connsiteX512" fmla="*/ 210670 w 2657256"/>
                          <a:gd name="connsiteY512" fmla="*/ 1958940 h 3370881"/>
                          <a:gd name="connsiteX513" fmla="*/ 192741 w 2657256"/>
                          <a:gd name="connsiteY513" fmla="*/ 1923081 h 3370881"/>
                          <a:gd name="connsiteX514" fmla="*/ 179294 w 2657256"/>
                          <a:gd name="connsiteY514" fmla="*/ 1891705 h 3370881"/>
                          <a:gd name="connsiteX515" fmla="*/ 165847 w 2657256"/>
                          <a:gd name="connsiteY515" fmla="*/ 1864811 h 3370881"/>
                          <a:gd name="connsiteX516" fmla="*/ 152400 w 2657256"/>
                          <a:gd name="connsiteY516" fmla="*/ 1833434 h 3370881"/>
                          <a:gd name="connsiteX517" fmla="*/ 143435 w 2657256"/>
                          <a:gd name="connsiteY517" fmla="*/ 1819987 h 3370881"/>
                          <a:gd name="connsiteX518" fmla="*/ 107576 w 2657256"/>
                          <a:gd name="connsiteY518" fmla="*/ 1784129 h 3370881"/>
                          <a:gd name="connsiteX519" fmla="*/ 94129 w 2657256"/>
                          <a:gd name="connsiteY519" fmla="*/ 1779646 h 3370881"/>
                          <a:gd name="connsiteX520" fmla="*/ 71718 w 2657256"/>
                          <a:gd name="connsiteY520" fmla="*/ 1770681 h 3370881"/>
                          <a:gd name="connsiteX521" fmla="*/ 58270 w 2657256"/>
                          <a:gd name="connsiteY521" fmla="*/ 1761717 h 3370881"/>
                          <a:gd name="connsiteX522" fmla="*/ 26894 w 2657256"/>
                          <a:gd name="connsiteY522" fmla="*/ 1730340 h 3370881"/>
                          <a:gd name="connsiteX523" fmla="*/ 0 w 2657256"/>
                          <a:gd name="connsiteY523" fmla="*/ 1707929 h 3370881"/>
                          <a:gd name="connsiteX0" fmla="*/ 0 w 2657256"/>
                          <a:gd name="connsiteY0" fmla="*/ 1707929 h 3370881"/>
                          <a:gd name="connsiteX1" fmla="*/ 22412 w 2657256"/>
                          <a:gd name="connsiteY1" fmla="*/ 1698964 h 3370881"/>
                          <a:gd name="connsiteX2" fmla="*/ 31376 w 2657256"/>
                          <a:gd name="connsiteY2" fmla="*/ 1681034 h 3370881"/>
                          <a:gd name="connsiteX3" fmla="*/ 44823 w 2657256"/>
                          <a:gd name="connsiteY3" fmla="*/ 1672070 h 3370881"/>
                          <a:gd name="connsiteX4" fmla="*/ 58270 w 2657256"/>
                          <a:gd name="connsiteY4" fmla="*/ 1654140 h 3370881"/>
                          <a:gd name="connsiteX5" fmla="*/ 76200 w 2657256"/>
                          <a:gd name="connsiteY5" fmla="*/ 1645176 h 3370881"/>
                          <a:gd name="connsiteX6" fmla="*/ 98612 w 2657256"/>
                          <a:gd name="connsiteY6" fmla="*/ 1636211 h 3370881"/>
                          <a:gd name="connsiteX7" fmla="*/ 125506 w 2657256"/>
                          <a:gd name="connsiteY7" fmla="*/ 1627246 h 3370881"/>
                          <a:gd name="connsiteX8" fmla="*/ 152400 w 2657256"/>
                          <a:gd name="connsiteY8" fmla="*/ 1609317 h 3370881"/>
                          <a:gd name="connsiteX9" fmla="*/ 170329 w 2657256"/>
                          <a:gd name="connsiteY9" fmla="*/ 1600352 h 3370881"/>
                          <a:gd name="connsiteX10" fmla="*/ 188259 w 2657256"/>
                          <a:gd name="connsiteY10" fmla="*/ 1582423 h 3370881"/>
                          <a:gd name="connsiteX11" fmla="*/ 228600 w 2657256"/>
                          <a:gd name="connsiteY11" fmla="*/ 1564493 h 3370881"/>
                          <a:gd name="connsiteX12" fmla="*/ 255494 w 2657256"/>
                          <a:gd name="connsiteY12" fmla="*/ 1546564 h 3370881"/>
                          <a:gd name="connsiteX13" fmla="*/ 300318 w 2657256"/>
                          <a:gd name="connsiteY13" fmla="*/ 1524152 h 3370881"/>
                          <a:gd name="connsiteX14" fmla="*/ 313765 w 2657256"/>
                          <a:gd name="connsiteY14" fmla="*/ 1515187 h 3370881"/>
                          <a:gd name="connsiteX15" fmla="*/ 340659 w 2657256"/>
                          <a:gd name="connsiteY15" fmla="*/ 1510705 h 3370881"/>
                          <a:gd name="connsiteX16" fmla="*/ 363070 w 2657256"/>
                          <a:gd name="connsiteY16" fmla="*/ 1506223 h 3370881"/>
                          <a:gd name="connsiteX17" fmla="*/ 389965 w 2657256"/>
                          <a:gd name="connsiteY17" fmla="*/ 1501740 h 3370881"/>
                          <a:gd name="connsiteX18" fmla="*/ 425823 w 2657256"/>
                          <a:gd name="connsiteY18" fmla="*/ 1497258 h 3370881"/>
                          <a:gd name="connsiteX19" fmla="*/ 470647 w 2657256"/>
                          <a:gd name="connsiteY19" fmla="*/ 1488293 h 3370881"/>
                          <a:gd name="connsiteX20" fmla="*/ 515470 w 2657256"/>
                          <a:gd name="connsiteY20" fmla="*/ 1479329 h 3370881"/>
                          <a:gd name="connsiteX21" fmla="*/ 528918 w 2657256"/>
                          <a:gd name="connsiteY21" fmla="*/ 1470364 h 3370881"/>
                          <a:gd name="connsiteX22" fmla="*/ 600635 w 2657256"/>
                          <a:gd name="connsiteY22" fmla="*/ 1456917 h 3370881"/>
                          <a:gd name="connsiteX23" fmla="*/ 690282 w 2657256"/>
                          <a:gd name="connsiteY23" fmla="*/ 1447952 h 3370881"/>
                          <a:gd name="connsiteX24" fmla="*/ 793376 w 2657256"/>
                          <a:gd name="connsiteY24" fmla="*/ 1452434 h 3370881"/>
                          <a:gd name="connsiteX25" fmla="*/ 874059 w 2657256"/>
                          <a:gd name="connsiteY25" fmla="*/ 1465881 h 3370881"/>
                          <a:gd name="connsiteX26" fmla="*/ 914400 w 2657256"/>
                          <a:gd name="connsiteY26" fmla="*/ 1470364 h 3370881"/>
                          <a:gd name="connsiteX27" fmla="*/ 1030941 w 2657256"/>
                          <a:gd name="connsiteY27" fmla="*/ 1483811 h 3370881"/>
                          <a:gd name="connsiteX28" fmla="*/ 1151965 w 2657256"/>
                          <a:gd name="connsiteY28" fmla="*/ 1492776 h 3370881"/>
                          <a:gd name="connsiteX29" fmla="*/ 1281953 w 2657256"/>
                          <a:gd name="connsiteY29" fmla="*/ 1501740 h 3370881"/>
                          <a:gd name="connsiteX30" fmla="*/ 1465729 w 2657256"/>
                          <a:gd name="connsiteY30" fmla="*/ 1497258 h 3370881"/>
                          <a:gd name="connsiteX31" fmla="*/ 1510553 w 2657256"/>
                          <a:gd name="connsiteY31" fmla="*/ 1492776 h 3370881"/>
                          <a:gd name="connsiteX32" fmla="*/ 1582270 w 2657256"/>
                          <a:gd name="connsiteY32" fmla="*/ 1461399 h 3370881"/>
                          <a:gd name="connsiteX33" fmla="*/ 1604682 w 2657256"/>
                          <a:gd name="connsiteY33" fmla="*/ 1456917 h 3370881"/>
                          <a:gd name="connsiteX34" fmla="*/ 1622612 w 2657256"/>
                          <a:gd name="connsiteY34" fmla="*/ 1447952 h 3370881"/>
                          <a:gd name="connsiteX35" fmla="*/ 1645023 w 2657256"/>
                          <a:gd name="connsiteY35" fmla="*/ 1438987 h 3370881"/>
                          <a:gd name="connsiteX36" fmla="*/ 1662953 w 2657256"/>
                          <a:gd name="connsiteY36" fmla="*/ 1425540 h 3370881"/>
                          <a:gd name="connsiteX37" fmla="*/ 1698812 w 2657256"/>
                          <a:gd name="connsiteY37" fmla="*/ 1407611 h 3370881"/>
                          <a:gd name="connsiteX38" fmla="*/ 1739153 w 2657256"/>
                          <a:gd name="connsiteY38" fmla="*/ 1380717 h 3370881"/>
                          <a:gd name="connsiteX39" fmla="*/ 1752600 w 2657256"/>
                          <a:gd name="connsiteY39" fmla="*/ 1367270 h 3370881"/>
                          <a:gd name="connsiteX40" fmla="*/ 1775012 w 2657256"/>
                          <a:gd name="connsiteY40" fmla="*/ 1353823 h 3370881"/>
                          <a:gd name="connsiteX41" fmla="*/ 1797423 w 2657256"/>
                          <a:gd name="connsiteY41" fmla="*/ 1335893 h 3370881"/>
                          <a:gd name="connsiteX42" fmla="*/ 1810870 w 2657256"/>
                          <a:gd name="connsiteY42" fmla="*/ 1304517 h 3370881"/>
                          <a:gd name="connsiteX43" fmla="*/ 1815353 w 2657256"/>
                          <a:gd name="connsiteY43" fmla="*/ 1291070 h 3370881"/>
                          <a:gd name="connsiteX44" fmla="*/ 1801906 w 2657256"/>
                          <a:gd name="connsiteY44" fmla="*/ 1138670 h 3370881"/>
                          <a:gd name="connsiteX45" fmla="*/ 1792941 w 2657256"/>
                          <a:gd name="connsiteY45" fmla="*/ 1125223 h 3370881"/>
                          <a:gd name="connsiteX46" fmla="*/ 1757082 w 2657256"/>
                          <a:gd name="connsiteY46" fmla="*/ 1093846 h 3370881"/>
                          <a:gd name="connsiteX47" fmla="*/ 1730188 w 2657256"/>
                          <a:gd name="connsiteY47" fmla="*/ 1066952 h 3370881"/>
                          <a:gd name="connsiteX48" fmla="*/ 1703294 w 2657256"/>
                          <a:gd name="connsiteY48" fmla="*/ 1049023 h 3370881"/>
                          <a:gd name="connsiteX49" fmla="*/ 1622612 w 2657256"/>
                          <a:gd name="connsiteY49" fmla="*/ 1053505 h 3370881"/>
                          <a:gd name="connsiteX50" fmla="*/ 1595718 w 2657256"/>
                          <a:gd name="connsiteY50" fmla="*/ 1062470 h 3370881"/>
                          <a:gd name="connsiteX51" fmla="*/ 1573306 w 2657256"/>
                          <a:gd name="connsiteY51" fmla="*/ 1066952 h 3370881"/>
                          <a:gd name="connsiteX52" fmla="*/ 1453385 w 2657256"/>
                          <a:gd name="connsiteY52" fmla="*/ 1082761 h 3370881"/>
                          <a:gd name="connsiteX53" fmla="*/ 1326776 w 2657256"/>
                          <a:gd name="connsiteY53" fmla="*/ 1062470 h 3370881"/>
                          <a:gd name="connsiteX54" fmla="*/ 1308847 w 2657256"/>
                          <a:gd name="connsiteY54" fmla="*/ 1057987 h 3370881"/>
                          <a:gd name="connsiteX55" fmla="*/ 1277470 w 2657256"/>
                          <a:gd name="connsiteY55" fmla="*/ 1053505 h 3370881"/>
                          <a:gd name="connsiteX56" fmla="*/ 1259541 w 2657256"/>
                          <a:gd name="connsiteY56" fmla="*/ 1049023 h 3370881"/>
                          <a:gd name="connsiteX57" fmla="*/ 1232647 w 2657256"/>
                          <a:gd name="connsiteY57" fmla="*/ 1044540 h 3370881"/>
                          <a:gd name="connsiteX58" fmla="*/ 1053353 w 2657256"/>
                          <a:gd name="connsiteY58" fmla="*/ 1049023 h 3370881"/>
                          <a:gd name="connsiteX59" fmla="*/ 1035423 w 2657256"/>
                          <a:gd name="connsiteY59" fmla="*/ 1053505 h 3370881"/>
                          <a:gd name="connsiteX60" fmla="*/ 1008529 w 2657256"/>
                          <a:gd name="connsiteY60" fmla="*/ 1057987 h 3370881"/>
                          <a:gd name="connsiteX61" fmla="*/ 995082 w 2657256"/>
                          <a:gd name="connsiteY61" fmla="*/ 1062470 h 3370881"/>
                          <a:gd name="connsiteX62" fmla="*/ 945776 w 2657256"/>
                          <a:gd name="connsiteY62" fmla="*/ 1031093 h 3370881"/>
                          <a:gd name="connsiteX63" fmla="*/ 941294 w 2657256"/>
                          <a:gd name="connsiteY63" fmla="*/ 1017646 h 3370881"/>
                          <a:gd name="connsiteX64" fmla="*/ 932329 w 2657256"/>
                          <a:gd name="connsiteY64" fmla="*/ 919034 h 3370881"/>
                          <a:gd name="connsiteX65" fmla="*/ 914400 w 2657256"/>
                          <a:gd name="connsiteY65" fmla="*/ 901105 h 3370881"/>
                          <a:gd name="connsiteX66" fmla="*/ 918882 w 2657256"/>
                          <a:gd name="connsiteY66" fmla="*/ 869729 h 3370881"/>
                          <a:gd name="connsiteX67" fmla="*/ 941294 w 2657256"/>
                          <a:gd name="connsiteY67" fmla="*/ 865246 h 3370881"/>
                          <a:gd name="connsiteX68" fmla="*/ 959223 w 2657256"/>
                          <a:gd name="connsiteY68" fmla="*/ 851799 h 3370881"/>
                          <a:gd name="connsiteX69" fmla="*/ 990600 w 2657256"/>
                          <a:gd name="connsiteY69" fmla="*/ 847317 h 3370881"/>
                          <a:gd name="connsiteX70" fmla="*/ 1129553 w 2657256"/>
                          <a:gd name="connsiteY70" fmla="*/ 838352 h 3370881"/>
                          <a:gd name="connsiteX71" fmla="*/ 1147482 w 2657256"/>
                          <a:gd name="connsiteY71" fmla="*/ 829387 h 3370881"/>
                          <a:gd name="connsiteX72" fmla="*/ 1178859 w 2657256"/>
                          <a:gd name="connsiteY72" fmla="*/ 806976 h 3370881"/>
                          <a:gd name="connsiteX73" fmla="*/ 1192306 w 2657256"/>
                          <a:gd name="connsiteY73" fmla="*/ 793529 h 3370881"/>
                          <a:gd name="connsiteX74" fmla="*/ 1214718 w 2657256"/>
                          <a:gd name="connsiteY74" fmla="*/ 784564 h 3370881"/>
                          <a:gd name="connsiteX75" fmla="*/ 1241612 w 2657256"/>
                          <a:gd name="connsiteY75" fmla="*/ 771117 h 3370881"/>
                          <a:gd name="connsiteX76" fmla="*/ 1277470 w 2657256"/>
                          <a:gd name="connsiteY76" fmla="*/ 753187 h 3370881"/>
                          <a:gd name="connsiteX77" fmla="*/ 1295400 w 2657256"/>
                          <a:gd name="connsiteY77" fmla="*/ 730776 h 3370881"/>
                          <a:gd name="connsiteX78" fmla="*/ 1317812 w 2657256"/>
                          <a:gd name="connsiteY78" fmla="*/ 708364 h 3370881"/>
                          <a:gd name="connsiteX79" fmla="*/ 1353670 w 2657256"/>
                          <a:gd name="connsiteY79" fmla="*/ 663540 h 3370881"/>
                          <a:gd name="connsiteX80" fmla="*/ 1371600 w 2657256"/>
                          <a:gd name="connsiteY80" fmla="*/ 636646 h 3370881"/>
                          <a:gd name="connsiteX81" fmla="*/ 1380565 w 2657256"/>
                          <a:gd name="connsiteY81" fmla="*/ 596305 h 3370881"/>
                          <a:gd name="connsiteX82" fmla="*/ 1385047 w 2657256"/>
                          <a:gd name="connsiteY82" fmla="*/ 582858 h 3370881"/>
                          <a:gd name="connsiteX83" fmla="*/ 1380565 w 2657256"/>
                          <a:gd name="connsiteY83" fmla="*/ 533552 h 3370881"/>
                          <a:gd name="connsiteX84" fmla="*/ 1367118 w 2657256"/>
                          <a:gd name="connsiteY84" fmla="*/ 524587 h 3370881"/>
                          <a:gd name="connsiteX85" fmla="*/ 1349188 w 2657256"/>
                          <a:gd name="connsiteY85" fmla="*/ 520105 h 3370881"/>
                          <a:gd name="connsiteX86" fmla="*/ 1326776 w 2657256"/>
                          <a:gd name="connsiteY86" fmla="*/ 511140 h 3370881"/>
                          <a:gd name="connsiteX87" fmla="*/ 1281953 w 2657256"/>
                          <a:gd name="connsiteY87" fmla="*/ 515623 h 3370881"/>
                          <a:gd name="connsiteX88" fmla="*/ 1250576 w 2657256"/>
                          <a:gd name="connsiteY88" fmla="*/ 529070 h 3370881"/>
                          <a:gd name="connsiteX89" fmla="*/ 1210235 w 2657256"/>
                          <a:gd name="connsiteY89" fmla="*/ 542517 h 3370881"/>
                          <a:gd name="connsiteX90" fmla="*/ 1183341 w 2657256"/>
                          <a:gd name="connsiteY90" fmla="*/ 555964 h 3370881"/>
                          <a:gd name="connsiteX91" fmla="*/ 1160929 w 2657256"/>
                          <a:gd name="connsiteY91" fmla="*/ 569411 h 3370881"/>
                          <a:gd name="connsiteX92" fmla="*/ 1134035 w 2657256"/>
                          <a:gd name="connsiteY92" fmla="*/ 578376 h 3370881"/>
                          <a:gd name="connsiteX93" fmla="*/ 1111623 w 2657256"/>
                          <a:gd name="connsiteY93" fmla="*/ 587340 h 3370881"/>
                          <a:gd name="connsiteX94" fmla="*/ 1084729 w 2657256"/>
                          <a:gd name="connsiteY94" fmla="*/ 596305 h 3370881"/>
                          <a:gd name="connsiteX95" fmla="*/ 986118 w 2657256"/>
                          <a:gd name="connsiteY95" fmla="*/ 591823 h 3370881"/>
                          <a:gd name="connsiteX96" fmla="*/ 927847 w 2657256"/>
                          <a:gd name="connsiteY96" fmla="*/ 578376 h 3370881"/>
                          <a:gd name="connsiteX97" fmla="*/ 896470 w 2657256"/>
                          <a:gd name="connsiteY97" fmla="*/ 555964 h 3370881"/>
                          <a:gd name="connsiteX98" fmla="*/ 883023 w 2657256"/>
                          <a:gd name="connsiteY98" fmla="*/ 546999 h 3370881"/>
                          <a:gd name="connsiteX99" fmla="*/ 865094 w 2657256"/>
                          <a:gd name="connsiteY99" fmla="*/ 497693 h 3370881"/>
                          <a:gd name="connsiteX100" fmla="*/ 869576 w 2657256"/>
                          <a:gd name="connsiteY100" fmla="*/ 403564 h 3370881"/>
                          <a:gd name="connsiteX101" fmla="*/ 874059 w 2657256"/>
                          <a:gd name="connsiteY101" fmla="*/ 385634 h 3370881"/>
                          <a:gd name="connsiteX102" fmla="*/ 883023 w 2657256"/>
                          <a:gd name="connsiteY102" fmla="*/ 372187 h 3370881"/>
                          <a:gd name="connsiteX103" fmla="*/ 909918 w 2657256"/>
                          <a:gd name="connsiteY103" fmla="*/ 363223 h 3370881"/>
                          <a:gd name="connsiteX104" fmla="*/ 914400 w 2657256"/>
                          <a:gd name="connsiteY104" fmla="*/ 385634 h 3370881"/>
                          <a:gd name="connsiteX105" fmla="*/ 909918 w 2657256"/>
                          <a:gd name="connsiteY105" fmla="*/ 408046 h 3370881"/>
                          <a:gd name="connsiteX106" fmla="*/ 900953 w 2657256"/>
                          <a:gd name="connsiteY106" fmla="*/ 466317 h 3370881"/>
                          <a:gd name="connsiteX107" fmla="*/ 905435 w 2657256"/>
                          <a:gd name="connsiteY107" fmla="*/ 515623 h 3370881"/>
                          <a:gd name="connsiteX108" fmla="*/ 932329 w 2657256"/>
                          <a:gd name="connsiteY108" fmla="*/ 551481 h 3370881"/>
                          <a:gd name="connsiteX109" fmla="*/ 954741 w 2657256"/>
                          <a:gd name="connsiteY109" fmla="*/ 560446 h 3370881"/>
                          <a:gd name="connsiteX110" fmla="*/ 972670 w 2657256"/>
                          <a:gd name="connsiteY110" fmla="*/ 569411 h 3370881"/>
                          <a:gd name="connsiteX111" fmla="*/ 1066800 w 2657256"/>
                          <a:gd name="connsiteY111" fmla="*/ 564929 h 3370881"/>
                          <a:gd name="connsiteX112" fmla="*/ 1111623 w 2657256"/>
                          <a:gd name="connsiteY112" fmla="*/ 551481 h 3370881"/>
                          <a:gd name="connsiteX113" fmla="*/ 1129553 w 2657256"/>
                          <a:gd name="connsiteY113" fmla="*/ 538034 h 3370881"/>
                          <a:gd name="connsiteX114" fmla="*/ 1156447 w 2657256"/>
                          <a:gd name="connsiteY114" fmla="*/ 511140 h 3370881"/>
                          <a:gd name="connsiteX115" fmla="*/ 1160929 w 2657256"/>
                          <a:gd name="connsiteY115" fmla="*/ 493211 h 3370881"/>
                          <a:gd name="connsiteX116" fmla="*/ 1178859 w 2657256"/>
                          <a:gd name="connsiteY116" fmla="*/ 331846 h 3370881"/>
                          <a:gd name="connsiteX117" fmla="*/ 1215315 w 2657256"/>
                          <a:gd name="connsiteY117" fmla="*/ 270289 h 3370881"/>
                          <a:gd name="connsiteX118" fmla="*/ 1214718 w 2657256"/>
                          <a:gd name="connsiteY118" fmla="*/ 367705 h 3370881"/>
                          <a:gd name="connsiteX119" fmla="*/ 1201270 w 2657256"/>
                          <a:gd name="connsiteY119" fmla="*/ 412529 h 3370881"/>
                          <a:gd name="connsiteX120" fmla="*/ 1210235 w 2657256"/>
                          <a:gd name="connsiteY120" fmla="*/ 461834 h 3370881"/>
                          <a:gd name="connsiteX121" fmla="*/ 1214718 w 2657256"/>
                          <a:gd name="connsiteY121" fmla="*/ 475281 h 3370881"/>
                          <a:gd name="connsiteX122" fmla="*/ 1228165 w 2657256"/>
                          <a:gd name="connsiteY122" fmla="*/ 484246 h 3370881"/>
                          <a:gd name="connsiteX123" fmla="*/ 1250576 w 2657256"/>
                          <a:gd name="connsiteY123" fmla="*/ 502176 h 3370881"/>
                          <a:gd name="connsiteX124" fmla="*/ 1317812 w 2657256"/>
                          <a:gd name="connsiteY124" fmla="*/ 497693 h 3370881"/>
                          <a:gd name="connsiteX125" fmla="*/ 1353670 w 2657256"/>
                          <a:gd name="connsiteY125" fmla="*/ 488729 h 3370881"/>
                          <a:gd name="connsiteX126" fmla="*/ 1506070 w 2657256"/>
                          <a:gd name="connsiteY126" fmla="*/ 457352 h 3370881"/>
                          <a:gd name="connsiteX127" fmla="*/ 1550894 w 2657256"/>
                          <a:gd name="connsiteY127" fmla="*/ 430458 h 3370881"/>
                          <a:gd name="connsiteX128" fmla="*/ 1564341 w 2657256"/>
                          <a:gd name="connsiteY128" fmla="*/ 417011 h 3370881"/>
                          <a:gd name="connsiteX129" fmla="*/ 1586753 w 2657256"/>
                          <a:gd name="connsiteY129" fmla="*/ 399081 h 3370881"/>
                          <a:gd name="connsiteX130" fmla="*/ 1595718 w 2657256"/>
                          <a:gd name="connsiteY130" fmla="*/ 381152 h 3370881"/>
                          <a:gd name="connsiteX131" fmla="*/ 1600200 w 2657256"/>
                          <a:gd name="connsiteY131" fmla="*/ 363223 h 3370881"/>
                          <a:gd name="connsiteX132" fmla="*/ 1609165 w 2657256"/>
                          <a:gd name="connsiteY132" fmla="*/ 313917 h 3370881"/>
                          <a:gd name="connsiteX133" fmla="*/ 1537447 w 2657256"/>
                          <a:gd name="connsiteY133" fmla="*/ 188411 h 3370881"/>
                          <a:gd name="connsiteX134" fmla="*/ 1613647 w 2657256"/>
                          <a:gd name="connsiteY134" fmla="*/ 399081 h 3370881"/>
                          <a:gd name="connsiteX135" fmla="*/ 1627094 w 2657256"/>
                          <a:gd name="connsiteY135" fmla="*/ 417011 h 3370881"/>
                          <a:gd name="connsiteX136" fmla="*/ 1658470 w 2657256"/>
                          <a:gd name="connsiteY136" fmla="*/ 412529 h 3370881"/>
                          <a:gd name="connsiteX137" fmla="*/ 1685365 w 2657256"/>
                          <a:gd name="connsiteY137" fmla="*/ 390117 h 3370881"/>
                          <a:gd name="connsiteX138" fmla="*/ 1694329 w 2657256"/>
                          <a:gd name="connsiteY138" fmla="*/ 376670 h 3370881"/>
                          <a:gd name="connsiteX139" fmla="*/ 1734670 w 2657256"/>
                          <a:gd name="connsiteY139" fmla="*/ 354258 h 3370881"/>
                          <a:gd name="connsiteX140" fmla="*/ 1743635 w 2657256"/>
                          <a:gd name="connsiteY140" fmla="*/ 340811 h 3370881"/>
                          <a:gd name="connsiteX141" fmla="*/ 1757082 w 2657256"/>
                          <a:gd name="connsiteY141" fmla="*/ 336329 h 3370881"/>
                          <a:gd name="connsiteX142" fmla="*/ 1808984 w 2657256"/>
                          <a:gd name="connsiteY142" fmla="*/ 249641 h 3370881"/>
                          <a:gd name="connsiteX143" fmla="*/ 1899621 w 2657256"/>
                          <a:gd name="connsiteY143" fmla="*/ 211719 h 3370881"/>
                          <a:gd name="connsiteX144" fmla="*/ 1808984 w 2657256"/>
                          <a:gd name="connsiteY144" fmla="*/ 178521 h 3370881"/>
                          <a:gd name="connsiteX145" fmla="*/ 1772023 w 2657256"/>
                          <a:gd name="connsiteY145" fmla="*/ 77249 h 3370881"/>
                          <a:gd name="connsiteX146" fmla="*/ 1900425 w 2657256"/>
                          <a:gd name="connsiteY146" fmla="*/ 214081 h 3370881"/>
                          <a:gd name="connsiteX147" fmla="*/ 1874221 w 2657256"/>
                          <a:gd name="connsiteY147" fmla="*/ 318698 h 3370881"/>
                          <a:gd name="connsiteX148" fmla="*/ 1788459 w 2657256"/>
                          <a:gd name="connsiteY148" fmla="*/ 367705 h 3370881"/>
                          <a:gd name="connsiteX149" fmla="*/ 1761565 w 2657256"/>
                          <a:gd name="connsiteY149" fmla="*/ 390117 h 3370881"/>
                          <a:gd name="connsiteX150" fmla="*/ 1783976 w 2657256"/>
                          <a:gd name="connsiteY150" fmla="*/ 399081 h 3370881"/>
                          <a:gd name="connsiteX151" fmla="*/ 1878106 w 2657256"/>
                          <a:gd name="connsiteY151" fmla="*/ 390117 h 3370881"/>
                          <a:gd name="connsiteX152" fmla="*/ 1891553 w 2657256"/>
                          <a:gd name="connsiteY152" fmla="*/ 381152 h 3370881"/>
                          <a:gd name="connsiteX153" fmla="*/ 1918447 w 2657256"/>
                          <a:gd name="connsiteY153" fmla="*/ 372187 h 3370881"/>
                          <a:gd name="connsiteX154" fmla="*/ 1940859 w 2657256"/>
                          <a:gd name="connsiteY154" fmla="*/ 358740 h 3370881"/>
                          <a:gd name="connsiteX155" fmla="*/ 1954306 w 2657256"/>
                          <a:gd name="connsiteY155" fmla="*/ 354258 h 3370881"/>
                          <a:gd name="connsiteX156" fmla="*/ 2083304 w 2657256"/>
                          <a:gd name="connsiteY156" fmla="*/ 290281 h 3370881"/>
                          <a:gd name="connsiteX157" fmla="*/ 2166172 w 2657256"/>
                          <a:gd name="connsiteY157" fmla="*/ 215604 h 3370881"/>
                          <a:gd name="connsiteX158" fmla="*/ 2069054 w 2657256"/>
                          <a:gd name="connsiteY158" fmla="*/ 40493 h 3370881"/>
                          <a:gd name="connsiteX159" fmla="*/ 2078225 w 2657256"/>
                          <a:gd name="connsiteY159" fmla="*/ 188681 h 3370881"/>
                          <a:gd name="connsiteX160" fmla="*/ 1999129 w 2657256"/>
                          <a:gd name="connsiteY160" fmla="*/ 358740 h 3370881"/>
                          <a:gd name="connsiteX161" fmla="*/ 1994647 w 2657256"/>
                          <a:gd name="connsiteY161" fmla="*/ 372187 h 3370881"/>
                          <a:gd name="connsiteX162" fmla="*/ 2039470 w 2657256"/>
                          <a:gd name="connsiteY162" fmla="*/ 390117 h 3370881"/>
                          <a:gd name="connsiteX163" fmla="*/ 2115670 w 2657256"/>
                          <a:gd name="connsiteY163" fmla="*/ 390117 h 3370881"/>
                          <a:gd name="connsiteX164" fmla="*/ 2160494 w 2657256"/>
                          <a:gd name="connsiteY164" fmla="*/ 376670 h 3370881"/>
                          <a:gd name="connsiteX165" fmla="*/ 2191870 w 2657256"/>
                          <a:gd name="connsiteY165" fmla="*/ 363223 h 3370881"/>
                          <a:gd name="connsiteX166" fmla="*/ 2205318 w 2657256"/>
                          <a:gd name="connsiteY166" fmla="*/ 358740 h 3370881"/>
                          <a:gd name="connsiteX167" fmla="*/ 2232212 w 2657256"/>
                          <a:gd name="connsiteY167" fmla="*/ 340811 h 3370881"/>
                          <a:gd name="connsiteX168" fmla="*/ 2312894 w 2657256"/>
                          <a:gd name="connsiteY168" fmla="*/ 183929 h 3370881"/>
                          <a:gd name="connsiteX169" fmla="*/ 2339788 w 2657256"/>
                          <a:gd name="connsiteY169" fmla="*/ 151 h 3370881"/>
                          <a:gd name="connsiteX170" fmla="*/ 2357718 w 2657256"/>
                          <a:gd name="connsiteY170" fmla="*/ 215305 h 3370881"/>
                          <a:gd name="connsiteX171" fmla="*/ 2254623 w 2657256"/>
                          <a:gd name="connsiteY171" fmla="*/ 376670 h 3370881"/>
                          <a:gd name="connsiteX172" fmla="*/ 2245659 w 2657256"/>
                          <a:gd name="connsiteY172" fmla="*/ 390117 h 3370881"/>
                          <a:gd name="connsiteX173" fmla="*/ 2254623 w 2657256"/>
                          <a:gd name="connsiteY173" fmla="*/ 403564 h 3370881"/>
                          <a:gd name="connsiteX174" fmla="*/ 2353235 w 2657256"/>
                          <a:gd name="connsiteY174" fmla="*/ 399081 h 3370881"/>
                          <a:gd name="connsiteX175" fmla="*/ 2366682 w 2657256"/>
                          <a:gd name="connsiteY175" fmla="*/ 394599 h 3370881"/>
                          <a:gd name="connsiteX176" fmla="*/ 2389094 w 2657256"/>
                          <a:gd name="connsiteY176" fmla="*/ 390117 h 3370881"/>
                          <a:gd name="connsiteX177" fmla="*/ 2424953 w 2657256"/>
                          <a:gd name="connsiteY177" fmla="*/ 367705 h 3370881"/>
                          <a:gd name="connsiteX178" fmla="*/ 2528047 w 2657256"/>
                          <a:gd name="connsiteY178" fmla="*/ 292700 h 3370881"/>
                          <a:gd name="connsiteX179" fmla="*/ 2541495 w 2657256"/>
                          <a:gd name="connsiteY179" fmla="*/ 62906 h 3370881"/>
                          <a:gd name="connsiteX180" fmla="*/ 2591304 w 2657256"/>
                          <a:gd name="connsiteY180" fmla="*/ 214081 h 3370881"/>
                          <a:gd name="connsiteX181" fmla="*/ 2612315 w 2657256"/>
                          <a:gd name="connsiteY181" fmla="*/ 290907 h 3370881"/>
                          <a:gd name="connsiteX182" fmla="*/ 2650863 w 2657256"/>
                          <a:gd name="connsiteY182" fmla="*/ 344994 h 3370881"/>
                          <a:gd name="connsiteX183" fmla="*/ 2465294 w 2657256"/>
                          <a:gd name="connsiteY183" fmla="*/ 399081 h 3370881"/>
                          <a:gd name="connsiteX184" fmla="*/ 2442882 w 2657256"/>
                          <a:gd name="connsiteY184" fmla="*/ 403564 h 3370881"/>
                          <a:gd name="connsiteX185" fmla="*/ 2398059 w 2657256"/>
                          <a:gd name="connsiteY185" fmla="*/ 417011 h 3370881"/>
                          <a:gd name="connsiteX186" fmla="*/ 2375647 w 2657256"/>
                          <a:gd name="connsiteY186" fmla="*/ 425976 h 3370881"/>
                          <a:gd name="connsiteX187" fmla="*/ 2357718 w 2657256"/>
                          <a:gd name="connsiteY187" fmla="*/ 430458 h 3370881"/>
                          <a:gd name="connsiteX188" fmla="*/ 2344270 w 2657256"/>
                          <a:gd name="connsiteY188" fmla="*/ 461834 h 3370881"/>
                          <a:gd name="connsiteX189" fmla="*/ 2353235 w 2657256"/>
                          <a:gd name="connsiteY189" fmla="*/ 502176 h 3370881"/>
                          <a:gd name="connsiteX190" fmla="*/ 2362200 w 2657256"/>
                          <a:gd name="connsiteY190" fmla="*/ 515623 h 3370881"/>
                          <a:gd name="connsiteX191" fmla="*/ 2344270 w 2657256"/>
                          <a:gd name="connsiteY191" fmla="*/ 587340 h 3370881"/>
                          <a:gd name="connsiteX192" fmla="*/ 2321859 w 2657256"/>
                          <a:gd name="connsiteY192" fmla="*/ 614234 h 3370881"/>
                          <a:gd name="connsiteX193" fmla="*/ 2308412 w 2657256"/>
                          <a:gd name="connsiteY193" fmla="*/ 636646 h 3370881"/>
                          <a:gd name="connsiteX194" fmla="*/ 2281518 w 2657256"/>
                          <a:gd name="connsiteY194" fmla="*/ 641129 h 3370881"/>
                          <a:gd name="connsiteX195" fmla="*/ 2259106 w 2657256"/>
                          <a:gd name="connsiteY195" fmla="*/ 636646 h 3370881"/>
                          <a:gd name="connsiteX196" fmla="*/ 2277035 w 2657256"/>
                          <a:gd name="connsiteY196" fmla="*/ 578376 h 3370881"/>
                          <a:gd name="connsiteX197" fmla="*/ 2290482 w 2657256"/>
                          <a:gd name="connsiteY197" fmla="*/ 542517 h 3370881"/>
                          <a:gd name="connsiteX198" fmla="*/ 2286000 w 2657256"/>
                          <a:gd name="connsiteY198" fmla="*/ 506658 h 3370881"/>
                          <a:gd name="connsiteX199" fmla="*/ 2245659 w 2657256"/>
                          <a:gd name="connsiteY199" fmla="*/ 448387 h 3370881"/>
                          <a:gd name="connsiteX200" fmla="*/ 2200835 w 2657256"/>
                          <a:gd name="connsiteY200" fmla="*/ 430458 h 3370881"/>
                          <a:gd name="connsiteX201" fmla="*/ 2169459 w 2657256"/>
                          <a:gd name="connsiteY201" fmla="*/ 425976 h 3370881"/>
                          <a:gd name="connsiteX202" fmla="*/ 2102223 w 2657256"/>
                          <a:gd name="connsiteY202" fmla="*/ 430458 h 3370881"/>
                          <a:gd name="connsiteX203" fmla="*/ 2084294 w 2657256"/>
                          <a:gd name="connsiteY203" fmla="*/ 439423 h 3370881"/>
                          <a:gd name="connsiteX204" fmla="*/ 2070847 w 2657256"/>
                          <a:gd name="connsiteY204" fmla="*/ 443905 h 3370881"/>
                          <a:gd name="connsiteX205" fmla="*/ 2061882 w 2657256"/>
                          <a:gd name="connsiteY205" fmla="*/ 461834 h 3370881"/>
                          <a:gd name="connsiteX206" fmla="*/ 2034988 w 2657256"/>
                          <a:gd name="connsiteY206" fmla="*/ 475281 h 3370881"/>
                          <a:gd name="connsiteX207" fmla="*/ 1783976 w 2657256"/>
                          <a:gd name="connsiteY207" fmla="*/ 479764 h 3370881"/>
                          <a:gd name="connsiteX208" fmla="*/ 1766047 w 2657256"/>
                          <a:gd name="connsiteY208" fmla="*/ 488729 h 3370881"/>
                          <a:gd name="connsiteX209" fmla="*/ 1703294 w 2657256"/>
                          <a:gd name="connsiteY209" fmla="*/ 506658 h 3370881"/>
                          <a:gd name="connsiteX210" fmla="*/ 1689847 w 2657256"/>
                          <a:gd name="connsiteY210" fmla="*/ 511140 h 3370881"/>
                          <a:gd name="connsiteX211" fmla="*/ 1676400 w 2657256"/>
                          <a:gd name="connsiteY211" fmla="*/ 520105 h 3370881"/>
                          <a:gd name="connsiteX212" fmla="*/ 1649506 w 2657256"/>
                          <a:gd name="connsiteY212" fmla="*/ 529070 h 3370881"/>
                          <a:gd name="connsiteX213" fmla="*/ 1636059 w 2657256"/>
                          <a:gd name="connsiteY213" fmla="*/ 538034 h 3370881"/>
                          <a:gd name="connsiteX214" fmla="*/ 1622612 w 2657256"/>
                          <a:gd name="connsiteY214" fmla="*/ 551481 h 3370881"/>
                          <a:gd name="connsiteX215" fmla="*/ 1609165 w 2657256"/>
                          <a:gd name="connsiteY215" fmla="*/ 555964 h 3370881"/>
                          <a:gd name="connsiteX216" fmla="*/ 1577788 w 2657256"/>
                          <a:gd name="connsiteY216" fmla="*/ 587340 h 3370881"/>
                          <a:gd name="connsiteX217" fmla="*/ 1568823 w 2657256"/>
                          <a:gd name="connsiteY217" fmla="*/ 600787 h 3370881"/>
                          <a:gd name="connsiteX218" fmla="*/ 1555376 w 2657256"/>
                          <a:gd name="connsiteY218" fmla="*/ 614234 h 3370881"/>
                          <a:gd name="connsiteX219" fmla="*/ 1524000 w 2657256"/>
                          <a:gd name="connsiteY219" fmla="*/ 654576 h 3370881"/>
                          <a:gd name="connsiteX220" fmla="*/ 1519518 w 2657256"/>
                          <a:gd name="connsiteY220" fmla="*/ 668023 h 3370881"/>
                          <a:gd name="connsiteX221" fmla="*/ 1528482 w 2657256"/>
                          <a:gd name="connsiteY221" fmla="*/ 708364 h 3370881"/>
                          <a:gd name="connsiteX222" fmla="*/ 1537447 w 2657256"/>
                          <a:gd name="connsiteY222" fmla="*/ 721811 h 3370881"/>
                          <a:gd name="connsiteX223" fmla="*/ 1568823 w 2657256"/>
                          <a:gd name="connsiteY223" fmla="*/ 712846 h 3370881"/>
                          <a:gd name="connsiteX224" fmla="*/ 1600200 w 2657256"/>
                          <a:gd name="connsiteY224" fmla="*/ 712846 h 3370881"/>
                          <a:gd name="connsiteX225" fmla="*/ 1631576 w 2657256"/>
                          <a:gd name="connsiteY225" fmla="*/ 690434 h 3370881"/>
                          <a:gd name="connsiteX226" fmla="*/ 1645023 w 2657256"/>
                          <a:gd name="connsiteY226" fmla="*/ 676987 h 3370881"/>
                          <a:gd name="connsiteX227" fmla="*/ 1685365 w 2657256"/>
                          <a:gd name="connsiteY227" fmla="*/ 645611 h 3370881"/>
                          <a:gd name="connsiteX228" fmla="*/ 1716741 w 2657256"/>
                          <a:gd name="connsiteY228" fmla="*/ 614234 h 3370881"/>
                          <a:gd name="connsiteX229" fmla="*/ 1748118 w 2657256"/>
                          <a:gd name="connsiteY229" fmla="*/ 596305 h 3370881"/>
                          <a:gd name="connsiteX230" fmla="*/ 1761565 w 2657256"/>
                          <a:gd name="connsiteY230" fmla="*/ 591823 h 3370881"/>
                          <a:gd name="connsiteX231" fmla="*/ 1779494 w 2657256"/>
                          <a:gd name="connsiteY231" fmla="*/ 582858 h 3370881"/>
                          <a:gd name="connsiteX232" fmla="*/ 1815353 w 2657256"/>
                          <a:gd name="connsiteY232" fmla="*/ 573893 h 3370881"/>
                          <a:gd name="connsiteX233" fmla="*/ 2030506 w 2657256"/>
                          <a:gd name="connsiteY233" fmla="*/ 578376 h 3370881"/>
                          <a:gd name="connsiteX234" fmla="*/ 2017059 w 2657256"/>
                          <a:gd name="connsiteY234" fmla="*/ 600787 h 3370881"/>
                          <a:gd name="connsiteX235" fmla="*/ 1981200 w 2657256"/>
                          <a:gd name="connsiteY235" fmla="*/ 636646 h 3370881"/>
                          <a:gd name="connsiteX236" fmla="*/ 1967753 w 2657256"/>
                          <a:gd name="connsiteY236" fmla="*/ 650093 h 3370881"/>
                          <a:gd name="connsiteX237" fmla="*/ 1936376 w 2657256"/>
                          <a:gd name="connsiteY237" fmla="*/ 690434 h 3370881"/>
                          <a:gd name="connsiteX238" fmla="*/ 1905000 w 2657256"/>
                          <a:gd name="connsiteY238" fmla="*/ 717329 h 3370881"/>
                          <a:gd name="connsiteX239" fmla="*/ 1860176 w 2657256"/>
                          <a:gd name="connsiteY239" fmla="*/ 735258 h 3370881"/>
                          <a:gd name="connsiteX240" fmla="*/ 1788459 w 2657256"/>
                          <a:gd name="connsiteY240" fmla="*/ 744223 h 3370881"/>
                          <a:gd name="connsiteX241" fmla="*/ 1846729 w 2657256"/>
                          <a:gd name="connsiteY241" fmla="*/ 802493 h 3370881"/>
                          <a:gd name="connsiteX242" fmla="*/ 1913965 w 2657256"/>
                          <a:gd name="connsiteY242" fmla="*/ 829387 h 3370881"/>
                          <a:gd name="connsiteX243" fmla="*/ 1922929 w 2657256"/>
                          <a:gd name="connsiteY243" fmla="*/ 842834 h 3370881"/>
                          <a:gd name="connsiteX244" fmla="*/ 1967753 w 2657256"/>
                          <a:gd name="connsiteY244" fmla="*/ 883176 h 3370881"/>
                          <a:gd name="connsiteX245" fmla="*/ 1981200 w 2657256"/>
                          <a:gd name="connsiteY245" fmla="*/ 896623 h 3370881"/>
                          <a:gd name="connsiteX246" fmla="*/ 1994647 w 2657256"/>
                          <a:gd name="connsiteY246" fmla="*/ 905587 h 3370881"/>
                          <a:gd name="connsiteX247" fmla="*/ 2021541 w 2657256"/>
                          <a:gd name="connsiteY247" fmla="*/ 927999 h 3370881"/>
                          <a:gd name="connsiteX248" fmla="*/ 2030506 w 2657256"/>
                          <a:gd name="connsiteY248" fmla="*/ 941446 h 3370881"/>
                          <a:gd name="connsiteX249" fmla="*/ 2057400 w 2657256"/>
                          <a:gd name="connsiteY249" fmla="*/ 968340 h 3370881"/>
                          <a:gd name="connsiteX250" fmla="*/ 2088776 w 2657256"/>
                          <a:gd name="connsiteY250" fmla="*/ 1013164 h 3370881"/>
                          <a:gd name="connsiteX251" fmla="*/ 2115670 w 2657256"/>
                          <a:gd name="connsiteY251" fmla="*/ 1057987 h 3370881"/>
                          <a:gd name="connsiteX252" fmla="*/ 2120153 w 2657256"/>
                          <a:gd name="connsiteY252" fmla="*/ 1089364 h 3370881"/>
                          <a:gd name="connsiteX253" fmla="*/ 2138082 w 2657256"/>
                          <a:gd name="connsiteY253" fmla="*/ 1143152 h 3370881"/>
                          <a:gd name="connsiteX254" fmla="*/ 2147047 w 2657256"/>
                          <a:gd name="connsiteY254" fmla="*/ 1196940 h 3370881"/>
                          <a:gd name="connsiteX255" fmla="*/ 2151529 w 2657256"/>
                          <a:gd name="connsiteY255" fmla="*/ 1210387 h 3370881"/>
                          <a:gd name="connsiteX256" fmla="*/ 2156012 w 2657256"/>
                          <a:gd name="connsiteY256" fmla="*/ 1228317 h 3370881"/>
                          <a:gd name="connsiteX257" fmla="*/ 2173941 w 2657256"/>
                          <a:gd name="connsiteY257" fmla="*/ 1295552 h 3370881"/>
                          <a:gd name="connsiteX258" fmla="*/ 2182906 w 2657256"/>
                          <a:gd name="connsiteY258" fmla="*/ 1313481 h 3370881"/>
                          <a:gd name="connsiteX259" fmla="*/ 2187388 w 2657256"/>
                          <a:gd name="connsiteY259" fmla="*/ 1331411 h 3370881"/>
                          <a:gd name="connsiteX260" fmla="*/ 2214282 w 2657256"/>
                          <a:gd name="connsiteY260" fmla="*/ 1385199 h 3370881"/>
                          <a:gd name="connsiteX261" fmla="*/ 2218765 w 2657256"/>
                          <a:gd name="connsiteY261" fmla="*/ 1403129 h 3370881"/>
                          <a:gd name="connsiteX262" fmla="*/ 2223247 w 2657256"/>
                          <a:gd name="connsiteY262" fmla="*/ 1430023 h 3370881"/>
                          <a:gd name="connsiteX263" fmla="*/ 2236694 w 2657256"/>
                          <a:gd name="connsiteY263" fmla="*/ 1456917 h 3370881"/>
                          <a:gd name="connsiteX264" fmla="*/ 2241176 w 2657256"/>
                          <a:gd name="connsiteY264" fmla="*/ 1577940 h 3370881"/>
                          <a:gd name="connsiteX265" fmla="*/ 2245659 w 2657256"/>
                          <a:gd name="connsiteY265" fmla="*/ 1595870 h 3370881"/>
                          <a:gd name="connsiteX266" fmla="*/ 2236694 w 2657256"/>
                          <a:gd name="connsiteY266" fmla="*/ 1694481 h 3370881"/>
                          <a:gd name="connsiteX267" fmla="*/ 2227729 w 2657256"/>
                          <a:gd name="connsiteY267" fmla="*/ 1716893 h 3370881"/>
                          <a:gd name="connsiteX268" fmla="*/ 2223247 w 2657256"/>
                          <a:gd name="connsiteY268" fmla="*/ 1730340 h 3370881"/>
                          <a:gd name="connsiteX269" fmla="*/ 2200835 w 2657256"/>
                          <a:gd name="connsiteY269" fmla="*/ 1788611 h 3370881"/>
                          <a:gd name="connsiteX270" fmla="*/ 2191870 w 2657256"/>
                          <a:gd name="connsiteY270" fmla="*/ 1811023 h 3370881"/>
                          <a:gd name="connsiteX271" fmla="*/ 2187388 w 2657256"/>
                          <a:gd name="connsiteY271" fmla="*/ 1824470 h 3370881"/>
                          <a:gd name="connsiteX272" fmla="*/ 2169459 w 2657256"/>
                          <a:gd name="connsiteY272" fmla="*/ 1869293 h 3370881"/>
                          <a:gd name="connsiteX273" fmla="*/ 2164976 w 2657256"/>
                          <a:gd name="connsiteY273" fmla="*/ 1882740 h 3370881"/>
                          <a:gd name="connsiteX274" fmla="*/ 2156012 w 2657256"/>
                          <a:gd name="connsiteY274" fmla="*/ 1927564 h 3370881"/>
                          <a:gd name="connsiteX275" fmla="*/ 2173941 w 2657256"/>
                          <a:gd name="connsiteY275" fmla="*/ 1945493 h 3370881"/>
                          <a:gd name="connsiteX276" fmla="*/ 2196353 w 2657256"/>
                          <a:gd name="connsiteY276" fmla="*/ 1958940 h 3370881"/>
                          <a:gd name="connsiteX277" fmla="*/ 2241176 w 2657256"/>
                          <a:gd name="connsiteY277" fmla="*/ 2012729 h 3370881"/>
                          <a:gd name="connsiteX278" fmla="*/ 2263588 w 2657256"/>
                          <a:gd name="connsiteY278" fmla="*/ 2057552 h 3370881"/>
                          <a:gd name="connsiteX279" fmla="*/ 2286000 w 2657256"/>
                          <a:gd name="connsiteY279" fmla="*/ 2084446 h 3370881"/>
                          <a:gd name="connsiteX280" fmla="*/ 2299447 w 2657256"/>
                          <a:gd name="connsiteY280" fmla="*/ 2124787 h 3370881"/>
                          <a:gd name="connsiteX281" fmla="*/ 2321859 w 2657256"/>
                          <a:gd name="connsiteY281" fmla="*/ 2151681 h 3370881"/>
                          <a:gd name="connsiteX282" fmla="*/ 2344270 w 2657256"/>
                          <a:gd name="connsiteY282" fmla="*/ 2205470 h 3370881"/>
                          <a:gd name="connsiteX283" fmla="*/ 2348753 w 2657256"/>
                          <a:gd name="connsiteY283" fmla="*/ 2223399 h 3370881"/>
                          <a:gd name="connsiteX284" fmla="*/ 2366682 w 2657256"/>
                          <a:gd name="connsiteY284" fmla="*/ 2263740 h 3370881"/>
                          <a:gd name="connsiteX285" fmla="*/ 2375647 w 2657256"/>
                          <a:gd name="connsiteY285" fmla="*/ 2286152 h 3370881"/>
                          <a:gd name="connsiteX286" fmla="*/ 2380129 w 2657256"/>
                          <a:gd name="connsiteY286" fmla="*/ 2308564 h 3370881"/>
                          <a:gd name="connsiteX287" fmla="*/ 2389094 w 2657256"/>
                          <a:gd name="connsiteY287" fmla="*/ 2335458 h 3370881"/>
                          <a:gd name="connsiteX288" fmla="*/ 2393576 w 2657256"/>
                          <a:gd name="connsiteY288" fmla="*/ 2380281 h 3370881"/>
                          <a:gd name="connsiteX289" fmla="*/ 2398059 w 2657256"/>
                          <a:gd name="connsiteY289" fmla="*/ 2393729 h 3370881"/>
                          <a:gd name="connsiteX290" fmla="*/ 2402541 w 2657256"/>
                          <a:gd name="connsiteY290" fmla="*/ 2447517 h 3370881"/>
                          <a:gd name="connsiteX291" fmla="*/ 2427343 w 2657256"/>
                          <a:gd name="connsiteY291" fmla="*/ 2564058 h 3370881"/>
                          <a:gd name="connsiteX292" fmla="*/ 2389094 w 2657256"/>
                          <a:gd name="connsiteY292" fmla="*/ 2837481 h 3370881"/>
                          <a:gd name="connsiteX293" fmla="*/ 2380129 w 2657256"/>
                          <a:gd name="connsiteY293" fmla="*/ 2859893 h 3370881"/>
                          <a:gd name="connsiteX294" fmla="*/ 2357718 w 2657256"/>
                          <a:gd name="connsiteY294" fmla="*/ 2913681 h 3370881"/>
                          <a:gd name="connsiteX295" fmla="*/ 2348753 w 2657256"/>
                          <a:gd name="connsiteY295" fmla="*/ 2936093 h 3370881"/>
                          <a:gd name="connsiteX296" fmla="*/ 2339788 w 2657256"/>
                          <a:gd name="connsiteY296" fmla="*/ 2971952 h 3370881"/>
                          <a:gd name="connsiteX297" fmla="*/ 2326341 w 2657256"/>
                          <a:gd name="connsiteY297" fmla="*/ 2994364 h 3370881"/>
                          <a:gd name="connsiteX298" fmla="*/ 2317376 w 2657256"/>
                          <a:gd name="connsiteY298" fmla="*/ 3025740 h 3370881"/>
                          <a:gd name="connsiteX299" fmla="*/ 2303929 w 2657256"/>
                          <a:gd name="connsiteY299" fmla="*/ 3048152 h 3370881"/>
                          <a:gd name="connsiteX300" fmla="*/ 2290482 w 2657256"/>
                          <a:gd name="connsiteY300" fmla="*/ 3079529 h 3370881"/>
                          <a:gd name="connsiteX301" fmla="*/ 2272553 w 2657256"/>
                          <a:gd name="connsiteY301" fmla="*/ 3084011 h 3370881"/>
                          <a:gd name="connsiteX302" fmla="*/ 2259106 w 2657256"/>
                          <a:gd name="connsiteY302" fmla="*/ 3088493 h 3370881"/>
                          <a:gd name="connsiteX303" fmla="*/ 2241176 w 2657256"/>
                          <a:gd name="connsiteY303" fmla="*/ 3092976 h 3370881"/>
                          <a:gd name="connsiteX304" fmla="*/ 2209800 w 2657256"/>
                          <a:gd name="connsiteY304" fmla="*/ 3101940 h 3370881"/>
                          <a:gd name="connsiteX305" fmla="*/ 2205318 w 2657256"/>
                          <a:gd name="connsiteY305" fmla="*/ 3039187 h 3370881"/>
                          <a:gd name="connsiteX306" fmla="*/ 2218765 w 2657256"/>
                          <a:gd name="connsiteY306" fmla="*/ 3021258 h 3370881"/>
                          <a:gd name="connsiteX307" fmla="*/ 2245659 w 2657256"/>
                          <a:gd name="connsiteY307" fmla="*/ 2971952 h 3370881"/>
                          <a:gd name="connsiteX308" fmla="*/ 2268070 w 2657256"/>
                          <a:gd name="connsiteY308" fmla="*/ 2945058 h 3370881"/>
                          <a:gd name="connsiteX309" fmla="*/ 2298550 w 2657256"/>
                          <a:gd name="connsiteY309" fmla="*/ 2568540 h 3370881"/>
                          <a:gd name="connsiteX310" fmla="*/ 2259106 w 2657256"/>
                          <a:gd name="connsiteY310" fmla="*/ 2532681 h 3370881"/>
                          <a:gd name="connsiteX311" fmla="*/ 2250141 w 2657256"/>
                          <a:gd name="connsiteY311" fmla="*/ 2492340 h 3370881"/>
                          <a:gd name="connsiteX312" fmla="*/ 2260899 w 2657256"/>
                          <a:gd name="connsiteY312" fmla="*/ 2479491 h 3370881"/>
                          <a:gd name="connsiteX313" fmla="*/ 2245659 w 2657256"/>
                          <a:gd name="connsiteY313" fmla="*/ 2389247 h 3370881"/>
                          <a:gd name="connsiteX314" fmla="*/ 2173941 w 2657256"/>
                          <a:gd name="connsiteY314" fmla="*/ 2241328 h 3370881"/>
                          <a:gd name="connsiteX315" fmla="*/ 2070846 w 2657256"/>
                          <a:gd name="connsiteY315" fmla="*/ 2057553 h 3370881"/>
                          <a:gd name="connsiteX316" fmla="*/ 2048773 w 2657256"/>
                          <a:gd name="connsiteY316" fmla="*/ 2017971 h 3370881"/>
                          <a:gd name="connsiteX317" fmla="*/ 2048435 w 2657256"/>
                          <a:gd name="connsiteY317" fmla="*/ 2106858 h 3370881"/>
                          <a:gd name="connsiteX318" fmla="*/ 2034988 w 2657256"/>
                          <a:gd name="connsiteY318" fmla="*/ 2003764 h 3370881"/>
                          <a:gd name="connsiteX319" fmla="*/ 2026023 w 2657256"/>
                          <a:gd name="connsiteY319" fmla="*/ 2026176 h 3370881"/>
                          <a:gd name="connsiteX320" fmla="*/ 2021541 w 2657256"/>
                          <a:gd name="connsiteY320" fmla="*/ 2039623 h 3370881"/>
                          <a:gd name="connsiteX321" fmla="*/ 1999129 w 2657256"/>
                          <a:gd name="connsiteY321" fmla="*/ 2053070 h 3370881"/>
                          <a:gd name="connsiteX322" fmla="*/ 1990165 w 2657256"/>
                          <a:gd name="connsiteY322" fmla="*/ 2070999 h 3370881"/>
                          <a:gd name="connsiteX323" fmla="*/ 1967753 w 2657256"/>
                          <a:gd name="connsiteY323" fmla="*/ 2106858 h 3370881"/>
                          <a:gd name="connsiteX324" fmla="*/ 1981200 w 2657256"/>
                          <a:gd name="connsiteY324" fmla="*/ 2223399 h 3370881"/>
                          <a:gd name="connsiteX325" fmla="*/ 1994647 w 2657256"/>
                          <a:gd name="connsiteY325" fmla="*/ 2254776 h 3370881"/>
                          <a:gd name="connsiteX326" fmla="*/ 2003612 w 2657256"/>
                          <a:gd name="connsiteY326" fmla="*/ 2272705 h 3370881"/>
                          <a:gd name="connsiteX327" fmla="*/ 2026023 w 2657256"/>
                          <a:gd name="connsiteY327" fmla="*/ 2304081 h 3370881"/>
                          <a:gd name="connsiteX328" fmla="*/ 2043953 w 2657256"/>
                          <a:gd name="connsiteY328" fmla="*/ 2348905 h 3370881"/>
                          <a:gd name="connsiteX329" fmla="*/ 2061882 w 2657256"/>
                          <a:gd name="connsiteY329" fmla="*/ 2371317 h 3370881"/>
                          <a:gd name="connsiteX330" fmla="*/ 2088776 w 2657256"/>
                          <a:gd name="connsiteY330" fmla="*/ 2434070 h 3370881"/>
                          <a:gd name="connsiteX331" fmla="*/ 2102223 w 2657256"/>
                          <a:gd name="connsiteY331" fmla="*/ 2465446 h 3370881"/>
                          <a:gd name="connsiteX332" fmla="*/ 2106706 w 2657256"/>
                          <a:gd name="connsiteY332" fmla="*/ 2496823 h 3370881"/>
                          <a:gd name="connsiteX333" fmla="*/ 2124635 w 2657256"/>
                          <a:gd name="connsiteY333" fmla="*/ 2559576 h 3370881"/>
                          <a:gd name="connsiteX334" fmla="*/ 2138082 w 2657256"/>
                          <a:gd name="connsiteY334" fmla="*/ 2649223 h 3370881"/>
                          <a:gd name="connsiteX335" fmla="*/ 2147047 w 2657256"/>
                          <a:gd name="connsiteY335" fmla="*/ 2685081 h 3370881"/>
                          <a:gd name="connsiteX336" fmla="*/ 2151529 w 2657256"/>
                          <a:gd name="connsiteY336" fmla="*/ 2716458 h 3370881"/>
                          <a:gd name="connsiteX337" fmla="*/ 2160494 w 2657256"/>
                          <a:gd name="connsiteY337" fmla="*/ 2770246 h 3370881"/>
                          <a:gd name="connsiteX338" fmla="*/ 2156012 w 2657256"/>
                          <a:gd name="connsiteY338" fmla="*/ 2962987 h 3370881"/>
                          <a:gd name="connsiteX339" fmla="*/ 2138082 w 2657256"/>
                          <a:gd name="connsiteY339" fmla="*/ 3043670 h 3370881"/>
                          <a:gd name="connsiteX340" fmla="*/ 2133600 w 2657256"/>
                          <a:gd name="connsiteY340" fmla="*/ 3061599 h 3370881"/>
                          <a:gd name="connsiteX341" fmla="*/ 2120153 w 2657256"/>
                          <a:gd name="connsiteY341" fmla="*/ 3079529 h 3370881"/>
                          <a:gd name="connsiteX342" fmla="*/ 2111188 w 2657256"/>
                          <a:gd name="connsiteY342" fmla="*/ 3106423 h 3370881"/>
                          <a:gd name="connsiteX343" fmla="*/ 2088776 w 2657256"/>
                          <a:gd name="connsiteY343" fmla="*/ 3137799 h 3370881"/>
                          <a:gd name="connsiteX344" fmla="*/ 2075329 w 2657256"/>
                          <a:gd name="connsiteY344" fmla="*/ 3164693 h 3370881"/>
                          <a:gd name="connsiteX345" fmla="*/ 2061882 w 2657256"/>
                          <a:gd name="connsiteY345" fmla="*/ 3169176 h 3370881"/>
                          <a:gd name="connsiteX346" fmla="*/ 2021541 w 2657256"/>
                          <a:gd name="connsiteY346" fmla="*/ 3164693 h 3370881"/>
                          <a:gd name="connsiteX347" fmla="*/ 2012576 w 2657256"/>
                          <a:gd name="connsiteY347" fmla="*/ 3119870 h 3370881"/>
                          <a:gd name="connsiteX348" fmla="*/ 2048435 w 2657256"/>
                          <a:gd name="connsiteY348" fmla="*/ 3021258 h 3370881"/>
                          <a:gd name="connsiteX349" fmla="*/ 2048435 w 2657256"/>
                          <a:gd name="connsiteY349" fmla="*/ 3021258 h 3370881"/>
                          <a:gd name="connsiteX350" fmla="*/ 2061882 w 2657256"/>
                          <a:gd name="connsiteY350" fmla="*/ 2967470 h 3370881"/>
                          <a:gd name="connsiteX351" fmla="*/ 2070847 w 2657256"/>
                          <a:gd name="connsiteY351" fmla="*/ 2882305 h 3370881"/>
                          <a:gd name="connsiteX352" fmla="*/ 2066365 w 2657256"/>
                          <a:gd name="connsiteY352" fmla="*/ 2725423 h 3370881"/>
                          <a:gd name="connsiteX353" fmla="*/ 2043953 w 2657256"/>
                          <a:gd name="connsiteY353" fmla="*/ 2649223 h 3370881"/>
                          <a:gd name="connsiteX354" fmla="*/ 2030506 w 2657256"/>
                          <a:gd name="connsiteY354" fmla="*/ 2622329 h 3370881"/>
                          <a:gd name="connsiteX355" fmla="*/ 2017059 w 2657256"/>
                          <a:gd name="connsiteY355" fmla="*/ 2581987 h 3370881"/>
                          <a:gd name="connsiteX356" fmla="*/ 1981200 w 2657256"/>
                          <a:gd name="connsiteY356" fmla="*/ 2514752 h 3370881"/>
                          <a:gd name="connsiteX357" fmla="*/ 1972235 w 2657256"/>
                          <a:gd name="connsiteY357" fmla="*/ 2501305 h 3370881"/>
                          <a:gd name="connsiteX358" fmla="*/ 1958788 w 2657256"/>
                          <a:gd name="connsiteY358" fmla="*/ 2478893 h 3370881"/>
                          <a:gd name="connsiteX359" fmla="*/ 1905000 w 2657256"/>
                          <a:gd name="connsiteY359" fmla="*/ 2398211 h 3370881"/>
                          <a:gd name="connsiteX360" fmla="*/ 1882588 w 2657256"/>
                          <a:gd name="connsiteY360" fmla="*/ 2357870 h 3370881"/>
                          <a:gd name="connsiteX361" fmla="*/ 1869141 w 2657256"/>
                          <a:gd name="connsiteY361" fmla="*/ 2339940 h 3370881"/>
                          <a:gd name="connsiteX362" fmla="*/ 1806388 w 2657256"/>
                          <a:gd name="connsiteY362" fmla="*/ 2313046 h 3370881"/>
                          <a:gd name="connsiteX363" fmla="*/ 1779494 w 2657256"/>
                          <a:gd name="connsiteY363" fmla="*/ 2304081 h 3370881"/>
                          <a:gd name="connsiteX364" fmla="*/ 1752600 w 2657256"/>
                          <a:gd name="connsiteY364" fmla="*/ 2299599 h 3370881"/>
                          <a:gd name="connsiteX365" fmla="*/ 1680882 w 2657256"/>
                          <a:gd name="connsiteY365" fmla="*/ 2277187 h 3370881"/>
                          <a:gd name="connsiteX366" fmla="*/ 1662953 w 2657256"/>
                          <a:gd name="connsiteY366" fmla="*/ 2272705 h 3370881"/>
                          <a:gd name="connsiteX367" fmla="*/ 1640541 w 2657256"/>
                          <a:gd name="connsiteY367" fmla="*/ 2259258 h 3370881"/>
                          <a:gd name="connsiteX368" fmla="*/ 1604682 w 2657256"/>
                          <a:gd name="connsiteY368" fmla="*/ 2272705 h 3370881"/>
                          <a:gd name="connsiteX369" fmla="*/ 1537447 w 2657256"/>
                          <a:gd name="connsiteY369" fmla="*/ 2304081 h 3370881"/>
                          <a:gd name="connsiteX370" fmla="*/ 1546113 w 2657256"/>
                          <a:gd name="connsiteY370" fmla="*/ 2313644 h 3370881"/>
                          <a:gd name="connsiteX371" fmla="*/ 1488141 w 2657256"/>
                          <a:gd name="connsiteY371" fmla="*/ 2313046 h 3370881"/>
                          <a:gd name="connsiteX372" fmla="*/ 1478878 w 2657256"/>
                          <a:gd name="connsiteY372" fmla="*/ 2342331 h 3370881"/>
                          <a:gd name="connsiteX373" fmla="*/ 1402678 w 2657256"/>
                          <a:gd name="connsiteY373" fmla="*/ 2339641 h 3370881"/>
                          <a:gd name="connsiteX374" fmla="*/ 1322892 w 2657256"/>
                          <a:gd name="connsiteY374" fmla="*/ 2336952 h 3370881"/>
                          <a:gd name="connsiteX375" fmla="*/ 1199384 w 2657256"/>
                          <a:gd name="connsiteY375" fmla="*/ 2307041 h 3370881"/>
                          <a:gd name="connsiteX376" fmla="*/ 1066800 w 2657256"/>
                          <a:gd name="connsiteY376" fmla="*/ 2272705 h 3370881"/>
                          <a:gd name="connsiteX377" fmla="*/ 1030941 w 2657256"/>
                          <a:gd name="connsiteY377" fmla="*/ 2263740 h 3370881"/>
                          <a:gd name="connsiteX378" fmla="*/ 986118 w 2657256"/>
                          <a:gd name="connsiteY378" fmla="*/ 2241329 h 3370881"/>
                          <a:gd name="connsiteX379" fmla="*/ 968188 w 2657256"/>
                          <a:gd name="connsiteY379" fmla="*/ 2232364 h 3370881"/>
                          <a:gd name="connsiteX380" fmla="*/ 936812 w 2657256"/>
                          <a:gd name="connsiteY380" fmla="*/ 2214434 h 3370881"/>
                          <a:gd name="connsiteX381" fmla="*/ 905435 w 2657256"/>
                          <a:gd name="connsiteY381" fmla="*/ 2196505 h 3370881"/>
                          <a:gd name="connsiteX382" fmla="*/ 869576 w 2657256"/>
                          <a:gd name="connsiteY382" fmla="*/ 2209952 h 3370881"/>
                          <a:gd name="connsiteX383" fmla="*/ 856129 w 2657256"/>
                          <a:gd name="connsiteY383" fmla="*/ 2227881 h 3370881"/>
                          <a:gd name="connsiteX384" fmla="*/ 815788 w 2657256"/>
                          <a:gd name="connsiteY384" fmla="*/ 2268223 h 3370881"/>
                          <a:gd name="connsiteX385" fmla="*/ 788894 w 2657256"/>
                          <a:gd name="connsiteY385" fmla="*/ 2290634 h 3370881"/>
                          <a:gd name="connsiteX386" fmla="*/ 762000 w 2657256"/>
                          <a:gd name="connsiteY386" fmla="*/ 2313046 h 3370881"/>
                          <a:gd name="connsiteX387" fmla="*/ 753035 w 2657256"/>
                          <a:gd name="connsiteY387" fmla="*/ 2326493 h 3370881"/>
                          <a:gd name="connsiteX388" fmla="*/ 735106 w 2657256"/>
                          <a:gd name="connsiteY388" fmla="*/ 2339940 h 3370881"/>
                          <a:gd name="connsiteX389" fmla="*/ 712694 w 2657256"/>
                          <a:gd name="connsiteY389" fmla="*/ 2362352 h 3370881"/>
                          <a:gd name="connsiteX390" fmla="*/ 694765 w 2657256"/>
                          <a:gd name="connsiteY390" fmla="*/ 2375799 h 3370881"/>
                          <a:gd name="connsiteX391" fmla="*/ 681318 w 2657256"/>
                          <a:gd name="connsiteY391" fmla="*/ 2393729 h 3370881"/>
                          <a:gd name="connsiteX392" fmla="*/ 667870 w 2657256"/>
                          <a:gd name="connsiteY392" fmla="*/ 2402693 h 3370881"/>
                          <a:gd name="connsiteX393" fmla="*/ 623047 w 2657256"/>
                          <a:gd name="connsiteY393" fmla="*/ 2443034 h 3370881"/>
                          <a:gd name="connsiteX394" fmla="*/ 600635 w 2657256"/>
                          <a:gd name="connsiteY394" fmla="*/ 2474411 h 3370881"/>
                          <a:gd name="connsiteX395" fmla="*/ 587188 w 2657256"/>
                          <a:gd name="connsiteY395" fmla="*/ 2514752 h 3370881"/>
                          <a:gd name="connsiteX396" fmla="*/ 582706 w 2657256"/>
                          <a:gd name="connsiteY396" fmla="*/ 2546129 h 3370881"/>
                          <a:gd name="connsiteX397" fmla="*/ 596153 w 2657256"/>
                          <a:gd name="connsiteY397" fmla="*/ 2635776 h 3370881"/>
                          <a:gd name="connsiteX398" fmla="*/ 600635 w 2657256"/>
                          <a:gd name="connsiteY398" fmla="*/ 2653705 h 3370881"/>
                          <a:gd name="connsiteX399" fmla="*/ 609600 w 2657256"/>
                          <a:gd name="connsiteY399" fmla="*/ 2671634 h 3370881"/>
                          <a:gd name="connsiteX400" fmla="*/ 614082 w 2657256"/>
                          <a:gd name="connsiteY400" fmla="*/ 2689564 h 3370881"/>
                          <a:gd name="connsiteX401" fmla="*/ 623047 w 2657256"/>
                          <a:gd name="connsiteY401" fmla="*/ 2711976 h 3370881"/>
                          <a:gd name="connsiteX402" fmla="*/ 627529 w 2657256"/>
                          <a:gd name="connsiteY402" fmla="*/ 2734387 h 3370881"/>
                          <a:gd name="connsiteX403" fmla="*/ 640976 w 2657256"/>
                          <a:gd name="connsiteY403" fmla="*/ 2765764 h 3370881"/>
                          <a:gd name="connsiteX404" fmla="*/ 645459 w 2657256"/>
                          <a:gd name="connsiteY404" fmla="*/ 2779211 h 3370881"/>
                          <a:gd name="connsiteX405" fmla="*/ 658906 w 2657256"/>
                          <a:gd name="connsiteY405" fmla="*/ 2801623 h 3370881"/>
                          <a:gd name="connsiteX406" fmla="*/ 676835 w 2657256"/>
                          <a:gd name="connsiteY406" fmla="*/ 2864376 h 3370881"/>
                          <a:gd name="connsiteX407" fmla="*/ 690282 w 2657256"/>
                          <a:gd name="connsiteY407" fmla="*/ 2895752 h 3370881"/>
                          <a:gd name="connsiteX408" fmla="*/ 699247 w 2657256"/>
                          <a:gd name="connsiteY408" fmla="*/ 2940576 h 3370881"/>
                          <a:gd name="connsiteX409" fmla="*/ 703729 w 2657256"/>
                          <a:gd name="connsiteY409" fmla="*/ 2967470 h 3370881"/>
                          <a:gd name="connsiteX410" fmla="*/ 717176 w 2657256"/>
                          <a:gd name="connsiteY410" fmla="*/ 2994364 h 3370881"/>
                          <a:gd name="connsiteX411" fmla="*/ 735106 w 2657256"/>
                          <a:gd name="connsiteY411" fmla="*/ 3052634 h 3370881"/>
                          <a:gd name="connsiteX412" fmla="*/ 739588 w 2657256"/>
                          <a:gd name="connsiteY412" fmla="*/ 3079529 h 3370881"/>
                          <a:gd name="connsiteX413" fmla="*/ 762000 w 2657256"/>
                          <a:gd name="connsiteY413" fmla="*/ 3142281 h 3370881"/>
                          <a:gd name="connsiteX414" fmla="*/ 766482 w 2657256"/>
                          <a:gd name="connsiteY414" fmla="*/ 3231929 h 3370881"/>
                          <a:gd name="connsiteX415" fmla="*/ 770965 w 2657256"/>
                          <a:gd name="connsiteY415" fmla="*/ 3254340 h 3370881"/>
                          <a:gd name="connsiteX416" fmla="*/ 775447 w 2657256"/>
                          <a:gd name="connsiteY416" fmla="*/ 3285717 h 3370881"/>
                          <a:gd name="connsiteX417" fmla="*/ 748553 w 2657256"/>
                          <a:gd name="connsiteY417" fmla="*/ 3335023 h 3370881"/>
                          <a:gd name="connsiteX418" fmla="*/ 721659 w 2657256"/>
                          <a:gd name="connsiteY418" fmla="*/ 3343987 h 3370881"/>
                          <a:gd name="connsiteX419" fmla="*/ 708212 w 2657256"/>
                          <a:gd name="connsiteY419" fmla="*/ 3348470 h 3370881"/>
                          <a:gd name="connsiteX420" fmla="*/ 623047 w 2657256"/>
                          <a:gd name="connsiteY420" fmla="*/ 3330540 h 3370881"/>
                          <a:gd name="connsiteX421" fmla="*/ 609600 w 2657256"/>
                          <a:gd name="connsiteY421" fmla="*/ 3308129 h 3370881"/>
                          <a:gd name="connsiteX422" fmla="*/ 591670 w 2657256"/>
                          <a:gd name="connsiteY422" fmla="*/ 3267787 h 3370881"/>
                          <a:gd name="connsiteX423" fmla="*/ 560294 w 2657256"/>
                          <a:gd name="connsiteY423" fmla="*/ 3209517 h 3370881"/>
                          <a:gd name="connsiteX424" fmla="*/ 551329 w 2657256"/>
                          <a:gd name="connsiteY424" fmla="*/ 3196070 h 3370881"/>
                          <a:gd name="connsiteX425" fmla="*/ 528918 w 2657256"/>
                          <a:gd name="connsiteY425" fmla="*/ 3173658 h 3370881"/>
                          <a:gd name="connsiteX426" fmla="*/ 519953 w 2657256"/>
                          <a:gd name="connsiteY426" fmla="*/ 3128834 h 3370881"/>
                          <a:gd name="connsiteX427" fmla="*/ 524435 w 2657256"/>
                          <a:gd name="connsiteY427" fmla="*/ 3101940 h 3370881"/>
                          <a:gd name="connsiteX428" fmla="*/ 528918 w 2657256"/>
                          <a:gd name="connsiteY428" fmla="*/ 3088493 h 3370881"/>
                          <a:gd name="connsiteX429" fmla="*/ 542365 w 2657256"/>
                          <a:gd name="connsiteY429" fmla="*/ 3052634 h 3370881"/>
                          <a:gd name="connsiteX430" fmla="*/ 484094 w 2657256"/>
                          <a:gd name="connsiteY430" fmla="*/ 2886787 h 3370881"/>
                          <a:gd name="connsiteX431" fmla="*/ 443753 w 2657256"/>
                          <a:gd name="connsiteY431" fmla="*/ 2779211 h 3370881"/>
                          <a:gd name="connsiteX432" fmla="*/ 439270 w 2657256"/>
                          <a:gd name="connsiteY432" fmla="*/ 2752317 h 3370881"/>
                          <a:gd name="connsiteX433" fmla="*/ 430306 w 2657256"/>
                          <a:gd name="connsiteY433" fmla="*/ 2716458 h 3370881"/>
                          <a:gd name="connsiteX434" fmla="*/ 425823 w 2657256"/>
                          <a:gd name="connsiteY434" fmla="*/ 2680599 h 3370881"/>
                          <a:gd name="connsiteX435" fmla="*/ 398929 w 2657256"/>
                          <a:gd name="connsiteY435" fmla="*/ 2599917 h 3370881"/>
                          <a:gd name="connsiteX436" fmla="*/ 385482 w 2657256"/>
                          <a:gd name="connsiteY436" fmla="*/ 2568540 h 3370881"/>
                          <a:gd name="connsiteX437" fmla="*/ 381000 w 2657256"/>
                          <a:gd name="connsiteY437" fmla="*/ 2550611 h 3370881"/>
                          <a:gd name="connsiteX438" fmla="*/ 372035 w 2657256"/>
                          <a:gd name="connsiteY438" fmla="*/ 2483376 h 3370881"/>
                          <a:gd name="connsiteX439" fmla="*/ 367553 w 2657256"/>
                          <a:gd name="connsiteY439" fmla="*/ 2469929 h 3370881"/>
                          <a:gd name="connsiteX440" fmla="*/ 407894 w 2657256"/>
                          <a:gd name="connsiteY440" fmla="*/ 2451999 h 3370881"/>
                          <a:gd name="connsiteX441" fmla="*/ 515470 w 2657256"/>
                          <a:gd name="connsiteY441" fmla="*/ 2407176 h 3370881"/>
                          <a:gd name="connsiteX442" fmla="*/ 578223 w 2657256"/>
                          <a:gd name="connsiteY442" fmla="*/ 2353387 h 3370881"/>
                          <a:gd name="connsiteX443" fmla="*/ 587188 w 2657256"/>
                          <a:gd name="connsiteY443" fmla="*/ 2330976 h 3370881"/>
                          <a:gd name="connsiteX444" fmla="*/ 614082 w 2657256"/>
                          <a:gd name="connsiteY444" fmla="*/ 2254776 h 3370881"/>
                          <a:gd name="connsiteX445" fmla="*/ 649941 w 2657256"/>
                          <a:gd name="connsiteY445" fmla="*/ 2200987 h 3370881"/>
                          <a:gd name="connsiteX446" fmla="*/ 690282 w 2657256"/>
                          <a:gd name="connsiteY446" fmla="*/ 2174093 h 3370881"/>
                          <a:gd name="connsiteX447" fmla="*/ 703729 w 2657256"/>
                          <a:gd name="connsiteY447" fmla="*/ 2165129 h 3370881"/>
                          <a:gd name="connsiteX448" fmla="*/ 739588 w 2657256"/>
                          <a:gd name="connsiteY448" fmla="*/ 2147199 h 3370881"/>
                          <a:gd name="connsiteX449" fmla="*/ 708212 w 2657256"/>
                          <a:gd name="connsiteY449" fmla="*/ 2187540 h 3370881"/>
                          <a:gd name="connsiteX450" fmla="*/ 654423 w 2657256"/>
                          <a:gd name="connsiteY450" fmla="*/ 2241329 h 3370881"/>
                          <a:gd name="connsiteX451" fmla="*/ 636494 w 2657256"/>
                          <a:gd name="connsiteY451" fmla="*/ 2259258 h 3370881"/>
                          <a:gd name="connsiteX452" fmla="*/ 614082 w 2657256"/>
                          <a:gd name="connsiteY452" fmla="*/ 2286152 h 3370881"/>
                          <a:gd name="connsiteX453" fmla="*/ 605118 w 2657256"/>
                          <a:gd name="connsiteY453" fmla="*/ 2299599 h 3370881"/>
                          <a:gd name="connsiteX454" fmla="*/ 560294 w 2657256"/>
                          <a:gd name="connsiteY454" fmla="*/ 2335458 h 3370881"/>
                          <a:gd name="connsiteX455" fmla="*/ 524435 w 2657256"/>
                          <a:gd name="connsiteY455" fmla="*/ 2348905 h 3370881"/>
                          <a:gd name="connsiteX456" fmla="*/ 502023 w 2657256"/>
                          <a:gd name="connsiteY456" fmla="*/ 2362352 h 3370881"/>
                          <a:gd name="connsiteX457" fmla="*/ 461682 w 2657256"/>
                          <a:gd name="connsiteY457" fmla="*/ 2389246 h 3370881"/>
                          <a:gd name="connsiteX458" fmla="*/ 448235 w 2657256"/>
                          <a:gd name="connsiteY458" fmla="*/ 2398211 h 3370881"/>
                          <a:gd name="connsiteX459" fmla="*/ 430306 w 2657256"/>
                          <a:gd name="connsiteY459" fmla="*/ 2407176 h 3370881"/>
                          <a:gd name="connsiteX460" fmla="*/ 412376 w 2657256"/>
                          <a:gd name="connsiteY460" fmla="*/ 2420623 h 3370881"/>
                          <a:gd name="connsiteX461" fmla="*/ 389965 w 2657256"/>
                          <a:gd name="connsiteY461" fmla="*/ 2429587 h 3370881"/>
                          <a:gd name="connsiteX462" fmla="*/ 372035 w 2657256"/>
                          <a:gd name="connsiteY462" fmla="*/ 2443034 h 3370881"/>
                          <a:gd name="connsiteX463" fmla="*/ 318247 w 2657256"/>
                          <a:gd name="connsiteY463" fmla="*/ 2474411 h 3370881"/>
                          <a:gd name="connsiteX464" fmla="*/ 304800 w 2657256"/>
                          <a:gd name="connsiteY464" fmla="*/ 2492340 h 3370881"/>
                          <a:gd name="connsiteX465" fmla="*/ 282388 w 2657256"/>
                          <a:gd name="connsiteY465" fmla="*/ 2519234 h 3370881"/>
                          <a:gd name="connsiteX466" fmla="*/ 295835 w 2657256"/>
                          <a:gd name="connsiteY466" fmla="*/ 2815070 h 3370881"/>
                          <a:gd name="connsiteX467" fmla="*/ 300318 w 2657256"/>
                          <a:gd name="connsiteY467" fmla="*/ 2837481 h 3370881"/>
                          <a:gd name="connsiteX468" fmla="*/ 304800 w 2657256"/>
                          <a:gd name="connsiteY468" fmla="*/ 2868858 h 3370881"/>
                          <a:gd name="connsiteX469" fmla="*/ 309282 w 2657256"/>
                          <a:gd name="connsiteY469" fmla="*/ 2927129 h 3370881"/>
                          <a:gd name="connsiteX470" fmla="*/ 322729 w 2657256"/>
                          <a:gd name="connsiteY470" fmla="*/ 2985399 h 3370881"/>
                          <a:gd name="connsiteX471" fmla="*/ 327212 w 2657256"/>
                          <a:gd name="connsiteY471" fmla="*/ 3012293 h 3370881"/>
                          <a:gd name="connsiteX472" fmla="*/ 331694 w 2657256"/>
                          <a:gd name="connsiteY472" fmla="*/ 3043670 h 3370881"/>
                          <a:gd name="connsiteX473" fmla="*/ 345141 w 2657256"/>
                          <a:gd name="connsiteY473" fmla="*/ 3070564 h 3370881"/>
                          <a:gd name="connsiteX474" fmla="*/ 367553 w 2657256"/>
                          <a:gd name="connsiteY474" fmla="*/ 3124352 h 3370881"/>
                          <a:gd name="connsiteX475" fmla="*/ 381000 w 2657256"/>
                          <a:gd name="connsiteY475" fmla="*/ 3182623 h 3370881"/>
                          <a:gd name="connsiteX476" fmla="*/ 389965 w 2657256"/>
                          <a:gd name="connsiteY476" fmla="*/ 3196070 h 3370881"/>
                          <a:gd name="connsiteX477" fmla="*/ 394447 w 2657256"/>
                          <a:gd name="connsiteY477" fmla="*/ 3213999 h 3370881"/>
                          <a:gd name="connsiteX478" fmla="*/ 412376 w 2657256"/>
                          <a:gd name="connsiteY478" fmla="*/ 3245376 h 3370881"/>
                          <a:gd name="connsiteX479" fmla="*/ 416859 w 2657256"/>
                          <a:gd name="connsiteY479" fmla="*/ 3258823 h 3370881"/>
                          <a:gd name="connsiteX480" fmla="*/ 425823 w 2657256"/>
                          <a:gd name="connsiteY480" fmla="*/ 3272270 h 3370881"/>
                          <a:gd name="connsiteX481" fmla="*/ 439270 w 2657256"/>
                          <a:gd name="connsiteY481" fmla="*/ 3303646 h 3370881"/>
                          <a:gd name="connsiteX482" fmla="*/ 439270 w 2657256"/>
                          <a:gd name="connsiteY482" fmla="*/ 3352952 h 3370881"/>
                          <a:gd name="connsiteX483" fmla="*/ 430306 w 2657256"/>
                          <a:gd name="connsiteY483" fmla="*/ 3366399 h 3370881"/>
                          <a:gd name="connsiteX484" fmla="*/ 412376 w 2657256"/>
                          <a:gd name="connsiteY484" fmla="*/ 3370881 h 3370881"/>
                          <a:gd name="connsiteX485" fmla="*/ 295835 w 2657256"/>
                          <a:gd name="connsiteY485" fmla="*/ 3357434 h 3370881"/>
                          <a:gd name="connsiteX486" fmla="*/ 264459 w 2657256"/>
                          <a:gd name="connsiteY486" fmla="*/ 3276752 h 3370881"/>
                          <a:gd name="connsiteX487" fmla="*/ 259976 w 2657256"/>
                          <a:gd name="connsiteY487" fmla="*/ 3240893 h 3370881"/>
                          <a:gd name="connsiteX488" fmla="*/ 246529 w 2657256"/>
                          <a:gd name="connsiteY488" fmla="*/ 3178140 h 3370881"/>
                          <a:gd name="connsiteX489" fmla="*/ 237565 w 2657256"/>
                          <a:gd name="connsiteY489" fmla="*/ 3084011 h 3370881"/>
                          <a:gd name="connsiteX490" fmla="*/ 228600 w 2657256"/>
                          <a:gd name="connsiteY490" fmla="*/ 3057117 h 3370881"/>
                          <a:gd name="connsiteX491" fmla="*/ 219635 w 2657256"/>
                          <a:gd name="connsiteY491" fmla="*/ 3021258 h 3370881"/>
                          <a:gd name="connsiteX492" fmla="*/ 206188 w 2657256"/>
                          <a:gd name="connsiteY492" fmla="*/ 2980917 h 3370881"/>
                          <a:gd name="connsiteX493" fmla="*/ 201706 w 2657256"/>
                          <a:gd name="connsiteY493" fmla="*/ 2949540 h 3370881"/>
                          <a:gd name="connsiteX494" fmla="*/ 197223 w 2657256"/>
                          <a:gd name="connsiteY494" fmla="*/ 2927129 h 3370881"/>
                          <a:gd name="connsiteX495" fmla="*/ 192741 w 2657256"/>
                          <a:gd name="connsiteY495" fmla="*/ 2891270 h 3370881"/>
                          <a:gd name="connsiteX496" fmla="*/ 188259 w 2657256"/>
                          <a:gd name="connsiteY496" fmla="*/ 2850929 h 3370881"/>
                          <a:gd name="connsiteX497" fmla="*/ 179294 w 2657256"/>
                          <a:gd name="connsiteY497" fmla="*/ 2824034 h 3370881"/>
                          <a:gd name="connsiteX498" fmla="*/ 165847 w 2657256"/>
                          <a:gd name="connsiteY498" fmla="*/ 2774729 h 3370881"/>
                          <a:gd name="connsiteX499" fmla="*/ 161365 w 2657256"/>
                          <a:gd name="connsiteY499" fmla="*/ 2747834 h 3370881"/>
                          <a:gd name="connsiteX500" fmla="*/ 156882 w 2657256"/>
                          <a:gd name="connsiteY500" fmla="*/ 2559576 h 3370881"/>
                          <a:gd name="connsiteX501" fmla="*/ 152400 w 2657256"/>
                          <a:gd name="connsiteY501" fmla="*/ 2519234 h 3370881"/>
                          <a:gd name="connsiteX502" fmla="*/ 118035 w 2657256"/>
                          <a:gd name="connsiteY502" fmla="*/ 2400004 h 3370881"/>
                          <a:gd name="connsiteX503" fmla="*/ 129988 w 2657256"/>
                          <a:gd name="connsiteY503" fmla="*/ 2344423 h 3370881"/>
                          <a:gd name="connsiteX504" fmla="*/ 100106 w 2657256"/>
                          <a:gd name="connsiteY504" fmla="*/ 2330976 h 3370881"/>
                          <a:gd name="connsiteX505" fmla="*/ 138953 w 2657256"/>
                          <a:gd name="connsiteY505" fmla="*/ 2313046 h 3370881"/>
                          <a:gd name="connsiteX506" fmla="*/ 152400 w 2657256"/>
                          <a:gd name="connsiteY506" fmla="*/ 2304081 h 3370881"/>
                          <a:gd name="connsiteX507" fmla="*/ 170329 w 2657256"/>
                          <a:gd name="connsiteY507" fmla="*/ 2259258 h 3370881"/>
                          <a:gd name="connsiteX508" fmla="*/ 188259 w 2657256"/>
                          <a:gd name="connsiteY508" fmla="*/ 2223399 h 3370881"/>
                          <a:gd name="connsiteX509" fmla="*/ 206188 w 2657256"/>
                          <a:gd name="connsiteY509" fmla="*/ 2187540 h 3370881"/>
                          <a:gd name="connsiteX510" fmla="*/ 210670 w 2657256"/>
                          <a:gd name="connsiteY510" fmla="*/ 2174093 h 3370881"/>
                          <a:gd name="connsiteX511" fmla="*/ 219635 w 2657256"/>
                          <a:gd name="connsiteY511" fmla="*/ 2115823 h 3370881"/>
                          <a:gd name="connsiteX512" fmla="*/ 210670 w 2657256"/>
                          <a:gd name="connsiteY512" fmla="*/ 1958940 h 3370881"/>
                          <a:gd name="connsiteX513" fmla="*/ 192741 w 2657256"/>
                          <a:gd name="connsiteY513" fmla="*/ 1923081 h 3370881"/>
                          <a:gd name="connsiteX514" fmla="*/ 179294 w 2657256"/>
                          <a:gd name="connsiteY514" fmla="*/ 1891705 h 3370881"/>
                          <a:gd name="connsiteX515" fmla="*/ 165847 w 2657256"/>
                          <a:gd name="connsiteY515" fmla="*/ 1864811 h 3370881"/>
                          <a:gd name="connsiteX516" fmla="*/ 152400 w 2657256"/>
                          <a:gd name="connsiteY516" fmla="*/ 1833434 h 3370881"/>
                          <a:gd name="connsiteX517" fmla="*/ 143435 w 2657256"/>
                          <a:gd name="connsiteY517" fmla="*/ 1819987 h 3370881"/>
                          <a:gd name="connsiteX518" fmla="*/ 107576 w 2657256"/>
                          <a:gd name="connsiteY518" fmla="*/ 1784129 h 3370881"/>
                          <a:gd name="connsiteX519" fmla="*/ 94129 w 2657256"/>
                          <a:gd name="connsiteY519" fmla="*/ 1779646 h 3370881"/>
                          <a:gd name="connsiteX520" fmla="*/ 71718 w 2657256"/>
                          <a:gd name="connsiteY520" fmla="*/ 1770681 h 3370881"/>
                          <a:gd name="connsiteX521" fmla="*/ 58270 w 2657256"/>
                          <a:gd name="connsiteY521" fmla="*/ 1761717 h 3370881"/>
                          <a:gd name="connsiteX522" fmla="*/ 26894 w 2657256"/>
                          <a:gd name="connsiteY522" fmla="*/ 1730340 h 3370881"/>
                          <a:gd name="connsiteX523" fmla="*/ 0 w 2657256"/>
                          <a:gd name="connsiteY523" fmla="*/ 1707929 h 3370881"/>
                          <a:gd name="connsiteX0" fmla="*/ 0 w 2657256"/>
                          <a:gd name="connsiteY0" fmla="*/ 1707929 h 3370881"/>
                          <a:gd name="connsiteX1" fmla="*/ 22412 w 2657256"/>
                          <a:gd name="connsiteY1" fmla="*/ 1698964 h 3370881"/>
                          <a:gd name="connsiteX2" fmla="*/ 31376 w 2657256"/>
                          <a:gd name="connsiteY2" fmla="*/ 1681034 h 3370881"/>
                          <a:gd name="connsiteX3" fmla="*/ 44823 w 2657256"/>
                          <a:gd name="connsiteY3" fmla="*/ 1672070 h 3370881"/>
                          <a:gd name="connsiteX4" fmla="*/ 58270 w 2657256"/>
                          <a:gd name="connsiteY4" fmla="*/ 1654140 h 3370881"/>
                          <a:gd name="connsiteX5" fmla="*/ 76200 w 2657256"/>
                          <a:gd name="connsiteY5" fmla="*/ 1645176 h 3370881"/>
                          <a:gd name="connsiteX6" fmla="*/ 98612 w 2657256"/>
                          <a:gd name="connsiteY6" fmla="*/ 1636211 h 3370881"/>
                          <a:gd name="connsiteX7" fmla="*/ 125506 w 2657256"/>
                          <a:gd name="connsiteY7" fmla="*/ 1627246 h 3370881"/>
                          <a:gd name="connsiteX8" fmla="*/ 152400 w 2657256"/>
                          <a:gd name="connsiteY8" fmla="*/ 1609317 h 3370881"/>
                          <a:gd name="connsiteX9" fmla="*/ 170329 w 2657256"/>
                          <a:gd name="connsiteY9" fmla="*/ 1600352 h 3370881"/>
                          <a:gd name="connsiteX10" fmla="*/ 188259 w 2657256"/>
                          <a:gd name="connsiteY10" fmla="*/ 1582423 h 3370881"/>
                          <a:gd name="connsiteX11" fmla="*/ 228600 w 2657256"/>
                          <a:gd name="connsiteY11" fmla="*/ 1564493 h 3370881"/>
                          <a:gd name="connsiteX12" fmla="*/ 255494 w 2657256"/>
                          <a:gd name="connsiteY12" fmla="*/ 1546564 h 3370881"/>
                          <a:gd name="connsiteX13" fmla="*/ 300318 w 2657256"/>
                          <a:gd name="connsiteY13" fmla="*/ 1524152 h 3370881"/>
                          <a:gd name="connsiteX14" fmla="*/ 313765 w 2657256"/>
                          <a:gd name="connsiteY14" fmla="*/ 1515187 h 3370881"/>
                          <a:gd name="connsiteX15" fmla="*/ 340659 w 2657256"/>
                          <a:gd name="connsiteY15" fmla="*/ 1510705 h 3370881"/>
                          <a:gd name="connsiteX16" fmla="*/ 363070 w 2657256"/>
                          <a:gd name="connsiteY16" fmla="*/ 1506223 h 3370881"/>
                          <a:gd name="connsiteX17" fmla="*/ 389965 w 2657256"/>
                          <a:gd name="connsiteY17" fmla="*/ 1501740 h 3370881"/>
                          <a:gd name="connsiteX18" fmla="*/ 425823 w 2657256"/>
                          <a:gd name="connsiteY18" fmla="*/ 1497258 h 3370881"/>
                          <a:gd name="connsiteX19" fmla="*/ 470647 w 2657256"/>
                          <a:gd name="connsiteY19" fmla="*/ 1488293 h 3370881"/>
                          <a:gd name="connsiteX20" fmla="*/ 515470 w 2657256"/>
                          <a:gd name="connsiteY20" fmla="*/ 1479329 h 3370881"/>
                          <a:gd name="connsiteX21" fmla="*/ 528918 w 2657256"/>
                          <a:gd name="connsiteY21" fmla="*/ 1470364 h 3370881"/>
                          <a:gd name="connsiteX22" fmla="*/ 600635 w 2657256"/>
                          <a:gd name="connsiteY22" fmla="*/ 1456917 h 3370881"/>
                          <a:gd name="connsiteX23" fmla="*/ 690282 w 2657256"/>
                          <a:gd name="connsiteY23" fmla="*/ 1447952 h 3370881"/>
                          <a:gd name="connsiteX24" fmla="*/ 793376 w 2657256"/>
                          <a:gd name="connsiteY24" fmla="*/ 1452434 h 3370881"/>
                          <a:gd name="connsiteX25" fmla="*/ 874059 w 2657256"/>
                          <a:gd name="connsiteY25" fmla="*/ 1465881 h 3370881"/>
                          <a:gd name="connsiteX26" fmla="*/ 914400 w 2657256"/>
                          <a:gd name="connsiteY26" fmla="*/ 1470364 h 3370881"/>
                          <a:gd name="connsiteX27" fmla="*/ 1030941 w 2657256"/>
                          <a:gd name="connsiteY27" fmla="*/ 1483811 h 3370881"/>
                          <a:gd name="connsiteX28" fmla="*/ 1151965 w 2657256"/>
                          <a:gd name="connsiteY28" fmla="*/ 1492776 h 3370881"/>
                          <a:gd name="connsiteX29" fmla="*/ 1281953 w 2657256"/>
                          <a:gd name="connsiteY29" fmla="*/ 1501740 h 3370881"/>
                          <a:gd name="connsiteX30" fmla="*/ 1465729 w 2657256"/>
                          <a:gd name="connsiteY30" fmla="*/ 1497258 h 3370881"/>
                          <a:gd name="connsiteX31" fmla="*/ 1510553 w 2657256"/>
                          <a:gd name="connsiteY31" fmla="*/ 1492776 h 3370881"/>
                          <a:gd name="connsiteX32" fmla="*/ 1582270 w 2657256"/>
                          <a:gd name="connsiteY32" fmla="*/ 1461399 h 3370881"/>
                          <a:gd name="connsiteX33" fmla="*/ 1604682 w 2657256"/>
                          <a:gd name="connsiteY33" fmla="*/ 1456917 h 3370881"/>
                          <a:gd name="connsiteX34" fmla="*/ 1622612 w 2657256"/>
                          <a:gd name="connsiteY34" fmla="*/ 1447952 h 3370881"/>
                          <a:gd name="connsiteX35" fmla="*/ 1645023 w 2657256"/>
                          <a:gd name="connsiteY35" fmla="*/ 1438987 h 3370881"/>
                          <a:gd name="connsiteX36" fmla="*/ 1662953 w 2657256"/>
                          <a:gd name="connsiteY36" fmla="*/ 1425540 h 3370881"/>
                          <a:gd name="connsiteX37" fmla="*/ 1698812 w 2657256"/>
                          <a:gd name="connsiteY37" fmla="*/ 1407611 h 3370881"/>
                          <a:gd name="connsiteX38" fmla="*/ 1739153 w 2657256"/>
                          <a:gd name="connsiteY38" fmla="*/ 1380717 h 3370881"/>
                          <a:gd name="connsiteX39" fmla="*/ 1752600 w 2657256"/>
                          <a:gd name="connsiteY39" fmla="*/ 1367270 h 3370881"/>
                          <a:gd name="connsiteX40" fmla="*/ 1775012 w 2657256"/>
                          <a:gd name="connsiteY40" fmla="*/ 1353823 h 3370881"/>
                          <a:gd name="connsiteX41" fmla="*/ 1797423 w 2657256"/>
                          <a:gd name="connsiteY41" fmla="*/ 1335893 h 3370881"/>
                          <a:gd name="connsiteX42" fmla="*/ 1810870 w 2657256"/>
                          <a:gd name="connsiteY42" fmla="*/ 1304517 h 3370881"/>
                          <a:gd name="connsiteX43" fmla="*/ 1815353 w 2657256"/>
                          <a:gd name="connsiteY43" fmla="*/ 1291070 h 3370881"/>
                          <a:gd name="connsiteX44" fmla="*/ 1801906 w 2657256"/>
                          <a:gd name="connsiteY44" fmla="*/ 1138670 h 3370881"/>
                          <a:gd name="connsiteX45" fmla="*/ 1792941 w 2657256"/>
                          <a:gd name="connsiteY45" fmla="*/ 1125223 h 3370881"/>
                          <a:gd name="connsiteX46" fmla="*/ 1757082 w 2657256"/>
                          <a:gd name="connsiteY46" fmla="*/ 1093846 h 3370881"/>
                          <a:gd name="connsiteX47" fmla="*/ 1730188 w 2657256"/>
                          <a:gd name="connsiteY47" fmla="*/ 1066952 h 3370881"/>
                          <a:gd name="connsiteX48" fmla="*/ 1703294 w 2657256"/>
                          <a:gd name="connsiteY48" fmla="*/ 1049023 h 3370881"/>
                          <a:gd name="connsiteX49" fmla="*/ 1622612 w 2657256"/>
                          <a:gd name="connsiteY49" fmla="*/ 1053505 h 3370881"/>
                          <a:gd name="connsiteX50" fmla="*/ 1595718 w 2657256"/>
                          <a:gd name="connsiteY50" fmla="*/ 1062470 h 3370881"/>
                          <a:gd name="connsiteX51" fmla="*/ 1573306 w 2657256"/>
                          <a:gd name="connsiteY51" fmla="*/ 1066952 h 3370881"/>
                          <a:gd name="connsiteX52" fmla="*/ 1453385 w 2657256"/>
                          <a:gd name="connsiteY52" fmla="*/ 1082761 h 3370881"/>
                          <a:gd name="connsiteX53" fmla="*/ 1326776 w 2657256"/>
                          <a:gd name="connsiteY53" fmla="*/ 1062470 h 3370881"/>
                          <a:gd name="connsiteX54" fmla="*/ 1308847 w 2657256"/>
                          <a:gd name="connsiteY54" fmla="*/ 1057987 h 3370881"/>
                          <a:gd name="connsiteX55" fmla="*/ 1277470 w 2657256"/>
                          <a:gd name="connsiteY55" fmla="*/ 1053505 h 3370881"/>
                          <a:gd name="connsiteX56" fmla="*/ 1259541 w 2657256"/>
                          <a:gd name="connsiteY56" fmla="*/ 1049023 h 3370881"/>
                          <a:gd name="connsiteX57" fmla="*/ 1232647 w 2657256"/>
                          <a:gd name="connsiteY57" fmla="*/ 1044540 h 3370881"/>
                          <a:gd name="connsiteX58" fmla="*/ 1053353 w 2657256"/>
                          <a:gd name="connsiteY58" fmla="*/ 1049023 h 3370881"/>
                          <a:gd name="connsiteX59" fmla="*/ 1035423 w 2657256"/>
                          <a:gd name="connsiteY59" fmla="*/ 1053505 h 3370881"/>
                          <a:gd name="connsiteX60" fmla="*/ 1008529 w 2657256"/>
                          <a:gd name="connsiteY60" fmla="*/ 1057987 h 3370881"/>
                          <a:gd name="connsiteX61" fmla="*/ 995082 w 2657256"/>
                          <a:gd name="connsiteY61" fmla="*/ 1062470 h 3370881"/>
                          <a:gd name="connsiteX62" fmla="*/ 945776 w 2657256"/>
                          <a:gd name="connsiteY62" fmla="*/ 1031093 h 3370881"/>
                          <a:gd name="connsiteX63" fmla="*/ 941294 w 2657256"/>
                          <a:gd name="connsiteY63" fmla="*/ 1017646 h 3370881"/>
                          <a:gd name="connsiteX64" fmla="*/ 932329 w 2657256"/>
                          <a:gd name="connsiteY64" fmla="*/ 919034 h 3370881"/>
                          <a:gd name="connsiteX65" fmla="*/ 914400 w 2657256"/>
                          <a:gd name="connsiteY65" fmla="*/ 901105 h 3370881"/>
                          <a:gd name="connsiteX66" fmla="*/ 918882 w 2657256"/>
                          <a:gd name="connsiteY66" fmla="*/ 869729 h 3370881"/>
                          <a:gd name="connsiteX67" fmla="*/ 941294 w 2657256"/>
                          <a:gd name="connsiteY67" fmla="*/ 865246 h 3370881"/>
                          <a:gd name="connsiteX68" fmla="*/ 959223 w 2657256"/>
                          <a:gd name="connsiteY68" fmla="*/ 851799 h 3370881"/>
                          <a:gd name="connsiteX69" fmla="*/ 990600 w 2657256"/>
                          <a:gd name="connsiteY69" fmla="*/ 847317 h 3370881"/>
                          <a:gd name="connsiteX70" fmla="*/ 1129553 w 2657256"/>
                          <a:gd name="connsiteY70" fmla="*/ 838352 h 3370881"/>
                          <a:gd name="connsiteX71" fmla="*/ 1147482 w 2657256"/>
                          <a:gd name="connsiteY71" fmla="*/ 829387 h 3370881"/>
                          <a:gd name="connsiteX72" fmla="*/ 1178859 w 2657256"/>
                          <a:gd name="connsiteY72" fmla="*/ 806976 h 3370881"/>
                          <a:gd name="connsiteX73" fmla="*/ 1192306 w 2657256"/>
                          <a:gd name="connsiteY73" fmla="*/ 793529 h 3370881"/>
                          <a:gd name="connsiteX74" fmla="*/ 1214718 w 2657256"/>
                          <a:gd name="connsiteY74" fmla="*/ 784564 h 3370881"/>
                          <a:gd name="connsiteX75" fmla="*/ 1241612 w 2657256"/>
                          <a:gd name="connsiteY75" fmla="*/ 771117 h 3370881"/>
                          <a:gd name="connsiteX76" fmla="*/ 1277470 w 2657256"/>
                          <a:gd name="connsiteY76" fmla="*/ 753187 h 3370881"/>
                          <a:gd name="connsiteX77" fmla="*/ 1295400 w 2657256"/>
                          <a:gd name="connsiteY77" fmla="*/ 730776 h 3370881"/>
                          <a:gd name="connsiteX78" fmla="*/ 1317812 w 2657256"/>
                          <a:gd name="connsiteY78" fmla="*/ 708364 h 3370881"/>
                          <a:gd name="connsiteX79" fmla="*/ 1353670 w 2657256"/>
                          <a:gd name="connsiteY79" fmla="*/ 663540 h 3370881"/>
                          <a:gd name="connsiteX80" fmla="*/ 1371600 w 2657256"/>
                          <a:gd name="connsiteY80" fmla="*/ 636646 h 3370881"/>
                          <a:gd name="connsiteX81" fmla="*/ 1380565 w 2657256"/>
                          <a:gd name="connsiteY81" fmla="*/ 596305 h 3370881"/>
                          <a:gd name="connsiteX82" fmla="*/ 1385047 w 2657256"/>
                          <a:gd name="connsiteY82" fmla="*/ 582858 h 3370881"/>
                          <a:gd name="connsiteX83" fmla="*/ 1380565 w 2657256"/>
                          <a:gd name="connsiteY83" fmla="*/ 533552 h 3370881"/>
                          <a:gd name="connsiteX84" fmla="*/ 1367118 w 2657256"/>
                          <a:gd name="connsiteY84" fmla="*/ 524587 h 3370881"/>
                          <a:gd name="connsiteX85" fmla="*/ 1349188 w 2657256"/>
                          <a:gd name="connsiteY85" fmla="*/ 520105 h 3370881"/>
                          <a:gd name="connsiteX86" fmla="*/ 1326776 w 2657256"/>
                          <a:gd name="connsiteY86" fmla="*/ 511140 h 3370881"/>
                          <a:gd name="connsiteX87" fmla="*/ 1281953 w 2657256"/>
                          <a:gd name="connsiteY87" fmla="*/ 515623 h 3370881"/>
                          <a:gd name="connsiteX88" fmla="*/ 1250576 w 2657256"/>
                          <a:gd name="connsiteY88" fmla="*/ 529070 h 3370881"/>
                          <a:gd name="connsiteX89" fmla="*/ 1210235 w 2657256"/>
                          <a:gd name="connsiteY89" fmla="*/ 542517 h 3370881"/>
                          <a:gd name="connsiteX90" fmla="*/ 1183341 w 2657256"/>
                          <a:gd name="connsiteY90" fmla="*/ 555964 h 3370881"/>
                          <a:gd name="connsiteX91" fmla="*/ 1160929 w 2657256"/>
                          <a:gd name="connsiteY91" fmla="*/ 569411 h 3370881"/>
                          <a:gd name="connsiteX92" fmla="*/ 1134035 w 2657256"/>
                          <a:gd name="connsiteY92" fmla="*/ 578376 h 3370881"/>
                          <a:gd name="connsiteX93" fmla="*/ 1111623 w 2657256"/>
                          <a:gd name="connsiteY93" fmla="*/ 587340 h 3370881"/>
                          <a:gd name="connsiteX94" fmla="*/ 1084729 w 2657256"/>
                          <a:gd name="connsiteY94" fmla="*/ 596305 h 3370881"/>
                          <a:gd name="connsiteX95" fmla="*/ 986118 w 2657256"/>
                          <a:gd name="connsiteY95" fmla="*/ 591823 h 3370881"/>
                          <a:gd name="connsiteX96" fmla="*/ 927847 w 2657256"/>
                          <a:gd name="connsiteY96" fmla="*/ 578376 h 3370881"/>
                          <a:gd name="connsiteX97" fmla="*/ 896470 w 2657256"/>
                          <a:gd name="connsiteY97" fmla="*/ 555964 h 3370881"/>
                          <a:gd name="connsiteX98" fmla="*/ 883023 w 2657256"/>
                          <a:gd name="connsiteY98" fmla="*/ 546999 h 3370881"/>
                          <a:gd name="connsiteX99" fmla="*/ 865094 w 2657256"/>
                          <a:gd name="connsiteY99" fmla="*/ 497693 h 3370881"/>
                          <a:gd name="connsiteX100" fmla="*/ 869576 w 2657256"/>
                          <a:gd name="connsiteY100" fmla="*/ 403564 h 3370881"/>
                          <a:gd name="connsiteX101" fmla="*/ 874059 w 2657256"/>
                          <a:gd name="connsiteY101" fmla="*/ 385634 h 3370881"/>
                          <a:gd name="connsiteX102" fmla="*/ 883023 w 2657256"/>
                          <a:gd name="connsiteY102" fmla="*/ 372187 h 3370881"/>
                          <a:gd name="connsiteX103" fmla="*/ 909918 w 2657256"/>
                          <a:gd name="connsiteY103" fmla="*/ 363223 h 3370881"/>
                          <a:gd name="connsiteX104" fmla="*/ 914400 w 2657256"/>
                          <a:gd name="connsiteY104" fmla="*/ 385634 h 3370881"/>
                          <a:gd name="connsiteX105" fmla="*/ 909918 w 2657256"/>
                          <a:gd name="connsiteY105" fmla="*/ 408046 h 3370881"/>
                          <a:gd name="connsiteX106" fmla="*/ 900953 w 2657256"/>
                          <a:gd name="connsiteY106" fmla="*/ 466317 h 3370881"/>
                          <a:gd name="connsiteX107" fmla="*/ 905435 w 2657256"/>
                          <a:gd name="connsiteY107" fmla="*/ 515623 h 3370881"/>
                          <a:gd name="connsiteX108" fmla="*/ 932329 w 2657256"/>
                          <a:gd name="connsiteY108" fmla="*/ 551481 h 3370881"/>
                          <a:gd name="connsiteX109" fmla="*/ 954741 w 2657256"/>
                          <a:gd name="connsiteY109" fmla="*/ 560446 h 3370881"/>
                          <a:gd name="connsiteX110" fmla="*/ 972670 w 2657256"/>
                          <a:gd name="connsiteY110" fmla="*/ 569411 h 3370881"/>
                          <a:gd name="connsiteX111" fmla="*/ 1066800 w 2657256"/>
                          <a:gd name="connsiteY111" fmla="*/ 564929 h 3370881"/>
                          <a:gd name="connsiteX112" fmla="*/ 1111623 w 2657256"/>
                          <a:gd name="connsiteY112" fmla="*/ 551481 h 3370881"/>
                          <a:gd name="connsiteX113" fmla="*/ 1129553 w 2657256"/>
                          <a:gd name="connsiteY113" fmla="*/ 538034 h 3370881"/>
                          <a:gd name="connsiteX114" fmla="*/ 1156447 w 2657256"/>
                          <a:gd name="connsiteY114" fmla="*/ 511140 h 3370881"/>
                          <a:gd name="connsiteX115" fmla="*/ 1160929 w 2657256"/>
                          <a:gd name="connsiteY115" fmla="*/ 493211 h 3370881"/>
                          <a:gd name="connsiteX116" fmla="*/ 1178859 w 2657256"/>
                          <a:gd name="connsiteY116" fmla="*/ 331846 h 3370881"/>
                          <a:gd name="connsiteX117" fmla="*/ 1215315 w 2657256"/>
                          <a:gd name="connsiteY117" fmla="*/ 270289 h 3370881"/>
                          <a:gd name="connsiteX118" fmla="*/ 1214718 w 2657256"/>
                          <a:gd name="connsiteY118" fmla="*/ 367705 h 3370881"/>
                          <a:gd name="connsiteX119" fmla="*/ 1201270 w 2657256"/>
                          <a:gd name="connsiteY119" fmla="*/ 412529 h 3370881"/>
                          <a:gd name="connsiteX120" fmla="*/ 1210235 w 2657256"/>
                          <a:gd name="connsiteY120" fmla="*/ 461834 h 3370881"/>
                          <a:gd name="connsiteX121" fmla="*/ 1214718 w 2657256"/>
                          <a:gd name="connsiteY121" fmla="*/ 475281 h 3370881"/>
                          <a:gd name="connsiteX122" fmla="*/ 1228165 w 2657256"/>
                          <a:gd name="connsiteY122" fmla="*/ 484246 h 3370881"/>
                          <a:gd name="connsiteX123" fmla="*/ 1250576 w 2657256"/>
                          <a:gd name="connsiteY123" fmla="*/ 502176 h 3370881"/>
                          <a:gd name="connsiteX124" fmla="*/ 1317812 w 2657256"/>
                          <a:gd name="connsiteY124" fmla="*/ 497693 h 3370881"/>
                          <a:gd name="connsiteX125" fmla="*/ 1353670 w 2657256"/>
                          <a:gd name="connsiteY125" fmla="*/ 488729 h 3370881"/>
                          <a:gd name="connsiteX126" fmla="*/ 1506070 w 2657256"/>
                          <a:gd name="connsiteY126" fmla="*/ 457352 h 3370881"/>
                          <a:gd name="connsiteX127" fmla="*/ 1550894 w 2657256"/>
                          <a:gd name="connsiteY127" fmla="*/ 430458 h 3370881"/>
                          <a:gd name="connsiteX128" fmla="*/ 1564341 w 2657256"/>
                          <a:gd name="connsiteY128" fmla="*/ 417011 h 3370881"/>
                          <a:gd name="connsiteX129" fmla="*/ 1586753 w 2657256"/>
                          <a:gd name="connsiteY129" fmla="*/ 399081 h 3370881"/>
                          <a:gd name="connsiteX130" fmla="*/ 1595718 w 2657256"/>
                          <a:gd name="connsiteY130" fmla="*/ 381152 h 3370881"/>
                          <a:gd name="connsiteX131" fmla="*/ 1600200 w 2657256"/>
                          <a:gd name="connsiteY131" fmla="*/ 363223 h 3370881"/>
                          <a:gd name="connsiteX132" fmla="*/ 1609165 w 2657256"/>
                          <a:gd name="connsiteY132" fmla="*/ 313917 h 3370881"/>
                          <a:gd name="connsiteX133" fmla="*/ 1537447 w 2657256"/>
                          <a:gd name="connsiteY133" fmla="*/ 188411 h 3370881"/>
                          <a:gd name="connsiteX134" fmla="*/ 1613647 w 2657256"/>
                          <a:gd name="connsiteY134" fmla="*/ 399081 h 3370881"/>
                          <a:gd name="connsiteX135" fmla="*/ 1627094 w 2657256"/>
                          <a:gd name="connsiteY135" fmla="*/ 417011 h 3370881"/>
                          <a:gd name="connsiteX136" fmla="*/ 1658470 w 2657256"/>
                          <a:gd name="connsiteY136" fmla="*/ 412529 h 3370881"/>
                          <a:gd name="connsiteX137" fmla="*/ 1685365 w 2657256"/>
                          <a:gd name="connsiteY137" fmla="*/ 390117 h 3370881"/>
                          <a:gd name="connsiteX138" fmla="*/ 1694329 w 2657256"/>
                          <a:gd name="connsiteY138" fmla="*/ 376670 h 3370881"/>
                          <a:gd name="connsiteX139" fmla="*/ 1734670 w 2657256"/>
                          <a:gd name="connsiteY139" fmla="*/ 354258 h 3370881"/>
                          <a:gd name="connsiteX140" fmla="*/ 1743635 w 2657256"/>
                          <a:gd name="connsiteY140" fmla="*/ 340811 h 3370881"/>
                          <a:gd name="connsiteX141" fmla="*/ 1757082 w 2657256"/>
                          <a:gd name="connsiteY141" fmla="*/ 336329 h 3370881"/>
                          <a:gd name="connsiteX142" fmla="*/ 1808984 w 2657256"/>
                          <a:gd name="connsiteY142" fmla="*/ 249641 h 3370881"/>
                          <a:gd name="connsiteX143" fmla="*/ 1899621 w 2657256"/>
                          <a:gd name="connsiteY143" fmla="*/ 211719 h 3370881"/>
                          <a:gd name="connsiteX144" fmla="*/ 1808984 w 2657256"/>
                          <a:gd name="connsiteY144" fmla="*/ 178521 h 3370881"/>
                          <a:gd name="connsiteX145" fmla="*/ 1772023 w 2657256"/>
                          <a:gd name="connsiteY145" fmla="*/ 77249 h 3370881"/>
                          <a:gd name="connsiteX146" fmla="*/ 1900425 w 2657256"/>
                          <a:gd name="connsiteY146" fmla="*/ 214081 h 3370881"/>
                          <a:gd name="connsiteX147" fmla="*/ 1874221 w 2657256"/>
                          <a:gd name="connsiteY147" fmla="*/ 318698 h 3370881"/>
                          <a:gd name="connsiteX148" fmla="*/ 1788459 w 2657256"/>
                          <a:gd name="connsiteY148" fmla="*/ 367705 h 3370881"/>
                          <a:gd name="connsiteX149" fmla="*/ 1761565 w 2657256"/>
                          <a:gd name="connsiteY149" fmla="*/ 390117 h 3370881"/>
                          <a:gd name="connsiteX150" fmla="*/ 1783976 w 2657256"/>
                          <a:gd name="connsiteY150" fmla="*/ 399081 h 3370881"/>
                          <a:gd name="connsiteX151" fmla="*/ 1878106 w 2657256"/>
                          <a:gd name="connsiteY151" fmla="*/ 390117 h 3370881"/>
                          <a:gd name="connsiteX152" fmla="*/ 1891553 w 2657256"/>
                          <a:gd name="connsiteY152" fmla="*/ 381152 h 3370881"/>
                          <a:gd name="connsiteX153" fmla="*/ 1918447 w 2657256"/>
                          <a:gd name="connsiteY153" fmla="*/ 372187 h 3370881"/>
                          <a:gd name="connsiteX154" fmla="*/ 1940859 w 2657256"/>
                          <a:gd name="connsiteY154" fmla="*/ 358740 h 3370881"/>
                          <a:gd name="connsiteX155" fmla="*/ 1954306 w 2657256"/>
                          <a:gd name="connsiteY155" fmla="*/ 354258 h 3370881"/>
                          <a:gd name="connsiteX156" fmla="*/ 2083304 w 2657256"/>
                          <a:gd name="connsiteY156" fmla="*/ 290281 h 3370881"/>
                          <a:gd name="connsiteX157" fmla="*/ 2166172 w 2657256"/>
                          <a:gd name="connsiteY157" fmla="*/ 215604 h 3370881"/>
                          <a:gd name="connsiteX158" fmla="*/ 2069054 w 2657256"/>
                          <a:gd name="connsiteY158" fmla="*/ 40493 h 3370881"/>
                          <a:gd name="connsiteX159" fmla="*/ 2078225 w 2657256"/>
                          <a:gd name="connsiteY159" fmla="*/ 188681 h 3370881"/>
                          <a:gd name="connsiteX160" fmla="*/ 1999129 w 2657256"/>
                          <a:gd name="connsiteY160" fmla="*/ 358740 h 3370881"/>
                          <a:gd name="connsiteX161" fmla="*/ 1994647 w 2657256"/>
                          <a:gd name="connsiteY161" fmla="*/ 372187 h 3370881"/>
                          <a:gd name="connsiteX162" fmla="*/ 2039470 w 2657256"/>
                          <a:gd name="connsiteY162" fmla="*/ 390117 h 3370881"/>
                          <a:gd name="connsiteX163" fmla="*/ 2115670 w 2657256"/>
                          <a:gd name="connsiteY163" fmla="*/ 390117 h 3370881"/>
                          <a:gd name="connsiteX164" fmla="*/ 2160494 w 2657256"/>
                          <a:gd name="connsiteY164" fmla="*/ 376670 h 3370881"/>
                          <a:gd name="connsiteX165" fmla="*/ 2191870 w 2657256"/>
                          <a:gd name="connsiteY165" fmla="*/ 363223 h 3370881"/>
                          <a:gd name="connsiteX166" fmla="*/ 2205318 w 2657256"/>
                          <a:gd name="connsiteY166" fmla="*/ 358740 h 3370881"/>
                          <a:gd name="connsiteX167" fmla="*/ 2232212 w 2657256"/>
                          <a:gd name="connsiteY167" fmla="*/ 340811 h 3370881"/>
                          <a:gd name="connsiteX168" fmla="*/ 2312894 w 2657256"/>
                          <a:gd name="connsiteY168" fmla="*/ 183929 h 3370881"/>
                          <a:gd name="connsiteX169" fmla="*/ 2339788 w 2657256"/>
                          <a:gd name="connsiteY169" fmla="*/ 151 h 3370881"/>
                          <a:gd name="connsiteX170" fmla="*/ 2357718 w 2657256"/>
                          <a:gd name="connsiteY170" fmla="*/ 215305 h 3370881"/>
                          <a:gd name="connsiteX171" fmla="*/ 2254623 w 2657256"/>
                          <a:gd name="connsiteY171" fmla="*/ 376670 h 3370881"/>
                          <a:gd name="connsiteX172" fmla="*/ 2245659 w 2657256"/>
                          <a:gd name="connsiteY172" fmla="*/ 390117 h 3370881"/>
                          <a:gd name="connsiteX173" fmla="*/ 2254623 w 2657256"/>
                          <a:gd name="connsiteY173" fmla="*/ 403564 h 3370881"/>
                          <a:gd name="connsiteX174" fmla="*/ 2353235 w 2657256"/>
                          <a:gd name="connsiteY174" fmla="*/ 399081 h 3370881"/>
                          <a:gd name="connsiteX175" fmla="*/ 2366682 w 2657256"/>
                          <a:gd name="connsiteY175" fmla="*/ 394599 h 3370881"/>
                          <a:gd name="connsiteX176" fmla="*/ 2389094 w 2657256"/>
                          <a:gd name="connsiteY176" fmla="*/ 390117 h 3370881"/>
                          <a:gd name="connsiteX177" fmla="*/ 2424953 w 2657256"/>
                          <a:gd name="connsiteY177" fmla="*/ 367705 h 3370881"/>
                          <a:gd name="connsiteX178" fmla="*/ 2528047 w 2657256"/>
                          <a:gd name="connsiteY178" fmla="*/ 292700 h 3370881"/>
                          <a:gd name="connsiteX179" fmla="*/ 2541495 w 2657256"/>
                          <a:gd name="connsiteY179" fmla="*/ 62906 h 3370881"/>
                          <a:gd name="connsiteX180" fmla="*/ 2591304 w 2657256"/>
                          <a:gd name="connsiteY180" fmla="*/ 214081 h 3370881"/>
                          <a:gd name="connsiteX181" fmla="*/ 2612315 w 2657256"/>
                          <a:gd name="connsiteY181" fmla="*/ 290907 h 3370881"/>
                          <a:gd name="connsiteX182" fmla="*/ 2650863 w 2657256"/>
                          <a:gd name="connsiteY182" fmla="*/ 344994 h 3370881"/>
                          <a:gd name="connsiteX183" fmla="*/ 2465294 w 2657256"/>
                          <a:gd name="connsiteY183" fmla="*/ 399081 h 3370881"/>
                          <a:gd name="connsiteX184" fmla="*/ 2442882 w 2657256"/>
                          <a:gd name="connsiteY184" fmla="*/ 403564 h 3370881"/>
                          <a:gd name="connsiteX185" fmla="*/ 2398059 w 2657256"/>
                          <a:gd name="connsiteY185" fmla="*/ 417011 h 3370881"/>
                          <a:gd name="connsiteX186" fmla="*/ 2375647 w 2657256"/>
                          <a:gd name="connsiteY186" fmla="*/ 425976 h 3370881"/>
                          <a:gd name="connsiteX187" fmla="*/ 2357718 w 2657256"/>
                          <a:gd name="connsiteY187" fmla="*/ 430458 h 3370881"/>
                          <a:gd name="connsiteX188" fmla="*/ 2344270 w 2657256"/>
                          <a:gd name="connsiteY188" fmla="*/ 461834 h 3370881"/>
                          <a:gd name="connsiteX189" fmla="*/ 2353235 w 2657256"/>
                          <a:gd name="connsiteY189" fmla="*/ 502176 h 3370881"/>
                          <a:gd name="connsiteX190" fmla="*/ 2362200 w 2657256"/>
                          <a:gd name="connsiteY190" fmla="*/ 515623 h 3370881"/>
                          <a:gd name="connsiteX191" fmla="*/ 2344270 w 2657256"/>
                          <a:gd name="connsiteY191" fmla="*/ 587340 h 3370881"/>
                          <a:gd name="connsiteX192" fmla="*/ 2321859 w 2657256"/>
                          <a:gd name="connsiteY192" fmla="*/ 614234 h 3370881"/>
                          <a:gd name="connsiteX193" fmla="*/ 2308412 w 2657256"/>
                          <a:gd name="connsiteY193" fmla="*/ 636646 h 3370881"/>
                          <a:gd name="connsiteX194" fmla="*/ 2281518 w 2657256"/>
                          <a:gd name="connsiteY194" fmla="*/ 641129 h 3370881"/>
                          <a:gd name="connsiteX195" fmla="*/ 2259106 w 2657256"/>
                          <a:gd name="connsiteY195" fmla="*/ 636646 h 3370881"/>
                          <a:gd name="connsiteX196" fmla="*/ 2277035 w 2657256"/>
                          <a:gd name="connsiteY196" fmla="*/ 578376 h 3370881"/>
                          <a:gd name="connsiteX197" fmla="*/ 2290482 w 2657256"/>
                          <a:gd name="connsiteY197" fmla="*/ 542517 h 3370881"/>
                          <a:gd name="connsiteX198" fmla="*/ 2286000 w 2657256"/>
                          <a:gd name="connsiteY198" fmla="*/ 506658 h 3370881"/>
                          <a:gd name="connsiteX199" fmla="*/ 2245659 w 2657256"/>
                          <a:gd name="connsiteY199" fmla="*/ 448387 h 3370881"/>
                          <a:gd name="connsiteX200" fmla="*/ 2200835 w 2657256"/>
                          <a:gd name="connsiteY200" fmla="*/ 430458 h 3370881"/>
                          <a:gd name="connsiteX201" fmla="*/ 2169459 w 2657256"/>
                          <a:gd name="connsiteY201" fmla="*/ 425976 h 3370881"/>
                          <a:gd name="connsiteX202" fmla="*/ 2102223 w 2657256"/>
                          <a:gd name="connsiteY202" fmla="*/ 430458 h 3370881"/>
                          <a:gd name="connsiteX203" fmla="*/ 2084294 w 2657256"/>
                          <a:gd name="connsiteY203" fmla="*/ 439423 h 3370881"/>
                          <a:gd name="connsiteX204" fmla="*/ 2070847 w 2657256"/>
                          <a:gd name="connsiteY204" fmla="*/ 443905 h 3370881"/>
                          <a:gd name="connsiteX205" fmla="*/ 2061882 w 2657256"/>
                          <a:gd name="connsiteY205" fmla="*/ 461834 h 3370881"/>
                          <a:gd name="connsiteX206" fmla="*/ 2034988 w 2657256"/>
                          <a:gd name="connsiteY206" fmla="*/ 475281 h 3370881"/>
                          <a:gd name="connsiteX207" fmla="*/ 1783976 w 2657256"/>
                          <a:gd name="connsiteY207" fmla="*/ 479764 h 3370881"/>
                          <a:gd name="connsiteX208" fmla="*/ 1766047 w 2657256"/>
                          <a:gd name="connsiteY208" fmla="*/ 488729 h 3370881"/>
                          <a:gd name="connsiteX209" fmla="*/ 1703294 w 2657256"/>
                          <a:gd name="connsiteY209" fmla="*/ 506658 h 3370881"/>
                          <a:gd name="connsiteX210" fmla="*/ 1689847 w 2657256"/>
                          <a:gd name="connsiteY210" fmla="*/ 511140 h 3370881"/>
                          <a:gd name="connsiteX211" fmla="*/ 1676400 w 2657256"/>
                          <a:gd name="connsiteY211" fmla="*/ 520105 h 3370881"/>
                          <a:gd name="connsiteX212" fmla="*/ 1649506 w 2657256"/>
                          <a:gd name="connsiteY212" fmla="*/ 529070 h 3370881"/>
                          <a:gd name="connsiteX213" fmla="*/ 1636059 w 2657256"/>
                          <a:gd name="connsiteY213" fmla="*/ 538034 h 3370881"/>
                          <a:gd name="connsiteX214" fmla="*/ 1622612 w 2657256"/>
                          <a:gd name="connsiteY214" fmla="*/ 551481 h 3370881"/>
                          <a:gd name="connsiteX215" fmla="*/ 1609165 w 2657256"/>
                          <a:gd name="connsiteY215" fmla="*/ 555964 h 3370881"/>
                          <a:gd name="connsiteX216" fmla="*/ 1577788 w 2657256"/>
                          <a:gd name="connsiteY216" fmla="*/ 587340 h 3370881"/>
                          <a:gd name="connsiteX217" fmla="*/ 1568823 w 2657256"/>
                          <a:gd name="connsiteY217" fmla="*/ 600787 h 3370881"/>
                          <a:gd name="connsiteX218" fmla="*/ 1555376 w 2657256"/>
                          <a:gd name="connsiteY218" fmla="*/ 614234 h 3370881"/>
                          <a:gd name="connsiteX219" fmla="*/ 1524000 w 2657256"/>
                          <a:gd name="connsiteY219" fmla="*/ 654576 h 3370881"/>
                          <a:gd name="connsiteX220" fmla="*/ 1519518 w 2657256"/>
                          <a:gd name="connsiteY220" fmla="*/ 668023 h 3370881"/>
                          <a:gd name="connsiteX221" fmla="*/ 1528482 w 2657256"/>
                          <a:gd name="connsiteY221" fmla="*/ 708364 h 3370881"/>
                          <a:gd name="connsiteX222" fmla="*/ 1537447 w 2657256"/>
                          <a:gd name="connsiteY222" fmla="*/ 721811 h 3370881"/>
                          <a:gd name="connsiteX223" fmla="*/ 1568823 w 2657256"/>
                          <a:gd name="connsiteY223" fmla="*/ 712846 h 3370881"/>
                          <a:gd name="connsiteX224" fmla="*/ 1600200 w 2657256"/>
                          <a:gd name="connsiteY224" fmla="*/ 712846 h 3370881"/>
                          <a:gd name="connsiteX225" fmla="*/ 1631576 w 2657256"/>
                          <a:gd name="connsiteY225" fmla="*/ 690434 h 3370881"/>
                          <a:gd name="connsiteX226" fmla="*/ 1645023 w 2657256"/>
                          <a:gd name="connsiteY226" fmla="*/ 676987 h 3370881"/>
                          <a:gd name="connsiteX227" fmla="*/ 1685365 w 2657256"/>
                          <a:gd name="connsiteY227" fmla="*/ 645611 h 3370881"/>
                          <a:gd name="connsiteX228" fmla="*/ 1716741 w 2657256"/>
                          <a:gd name="connsiteY228" fmla="*/ 614234 h 3370881"/>
                          <a:gd name="connsiteX229" fmla="*/ 1748118 w 2657256"/>
                          <a:gd name="connsiteY229" fmla="*/ 596305 h 3370881"/>
                          <a:gd name="connsiteX230" fmla="*/ 1761565 w 2657256"/>
                          <a:gd name="connsiteY230" fmla="*/ 591823 h 3370881"/>
                          <a:gd name="connsiteX231" fmla="*/ 1779494 w 2657256"/>
                          <a:gd name="connsiteY231" fmla="*/ 582858 h 3370881"/>
                          <a:gd name="connsiteX232" fmla="*/ 1815353 w 2657256"/>
                          <a:gd name="connsiteY232" fmla="*/ 573893 h 3370881"/>
                          <a:gd name="connsiteX233" fmla="*/ 2030506 w 2657256"/>
                          <a:gd name="connsiteY233" fmla="*/ 578376 h 3370881"/>
                          <a:gd name="connsiteX234" fmla="*/ 2017059 w 2657256"/>
                          <a:gd name="connsiteY234" fmla="*/ 600787 h 3370881"/>
                          <a:gd name="connsiteX235" fmla="*/ 1981200 w 2657256"/>
                          <a:gd name="connsiteY235" fmla="*/ 636646 h 3370881"/>
                          <a:gd name="connsiteX236" fmla="*/ 1967753 w 2657256"/>
                          <a:gd name="connsiteY236" fmla="*/ 650093 h 3370881"/>
                          <a:gd name="connsiteX237" fmla="*/ 1936376 w 2657256"/>
                          <a:gd name="connsiteY237" fmla="*/ 690434 h 3370881"/>
                          <a:gd name="connsiteX238" fmla="*/ 1905000 w 2657256"/>
                          <a:gd name="connsiteY238" fmla="*/ 717329 h 3370881"/>
                          <a:gd name="connsiteX239" fmla="*/ 1860176 w 2657256"/>
                          <a:gd name="connsiteY239" fmla="*/ 735258 h 3370881"/>
                          <a:gd name="connsiteX240" fmla="*/ 1788459 w 2657256"/>
                          <a:gd name="connsiteY240" fmla="*/ 744223 h 3370881"/>
                          <a:gd name="connsiteX241" fmla="*/ 1846729 w 2657256"/>
                          <a:gd name="connsiteY241" fmla="*/ 802493 h 3370881"/>
                          <a:gd name="connsiteX242" fmla="*/ 1913965 w 2657256"/>
                          <a:gd name="connsiteY242" fmla="*/ 829387 h 3370881"/>
                          <a:gd name="connsiteX243" fmla="*/ 1922929 w 2657256"/>
                          <a:gd name="connsiteY243" fmla="*/ 842834 h 3370881"/>
                          <a:gd name="connsiteX244" fmla="*/ 1967753 w 2657256"/>
                          <a:gd name="connsiteY244" fmla="*/ 883176 h 3370881"/>
                          <a:gd name="connsiteX245" fmla="*/ 1981200 w 2657256"/>
                          <a:gd name="connsiteY245" fmla="*/ 896623 h 3370881"/>
                          <a:gd name="connsiteX246" fmla="*/ 1994647 w 2657256"/>
                          <a:gd name="connsiteY246" fmla="*/ 905587 h 3370881"/>
                          <a:gd name="connsiteX247" fmla="*/ 2021541 w 2657256"/>
                          <a:gd name="connsiteY247" fmla="*/ 927999 h 3370881"/>
                          <a:gd name="connsiteX248" fmla="*/ 2030506 w 2657256"/>
                          <a:gd name="connsiteY248" fmla="*/ 941446 h 3370881"/>
                          <a:gd name="connsiteX249" fmla="*/ 2057400 w 2657256"/>
                          <a:gd name="connsiteY249" fmla="*/ 968340 h 3370881"/>
                          <a:gd name="connsiteX250" fmla="*/ 2088776 w 2657256"/>
                          <a:gd name="connsiteY250" fmla="*/ 1013164 h 3370881"/>
                          <a:gd name="connsiteX251" fmla="*/ 2115670 w 2657256"/>
                          <a:gd name="connsiteY251" fmla="*/ 1057987 h 3370881"/>
                          <a:gd name="connsiteX252" fmla="*/ 2120153 w 2657256"/>
                          <a:gd name="connsiteY252" fmla="*/ 1089364 h 3370881"/>
                          <a:gd name="connsiteX253" fmla="*/ 2138082 w 2657256"/>
                          <a:gd name="connsiteY253" fmla="*/ 1143152 h 3370881"/>
                          <a:gd name="connsiteX254" fmla="*/ 2147047 w 2657256"/>
                          <a:gd name="connsiteY254" fmla="*/ 1196940 h 3370881"/>
                          <a:gd name="connsiteX255" fmla="*/ 2151529 w 2657256"/>
                          <a:gd name="connsiteY255" fmla="*/ 1210387 h 3370881"/>
                          <a:gd name="connsiteX256" fmla="*/ 2156012 w 2657256"/>
                          <a:gd name="connsiteY256" fmla="*/ 1228317 h 3370881"/>
                          <a:gd name="connsiteX257" fmla="*/ 2173941 w 2657256"/>
                          <a:gd name="connsiteY257" fmla="*/ 1295552 h 3370881"/>
                          <a:gd name="connsiteX258" fmla="*/ 2182906 w 2657256"/>
                          <a:gd name="connsiteY258" fmla="*/ 1313481 h 3370881"/>
                          <a:gd name="connsiteX259" fmla="*/ 2187388 w 2657256"/>
                          <a:gd name="connsiteY259" fmla="*/ 1331411 h 3370881"/>
                          <a:gd name="connsiteX260" fmla="*/ 2214282 w 2657256"/>
                          <a:gd name="connsiteY260" fmla="*/ 1385199 h 3370881"/>
                          <a:gd name="connsiteX261" fmla="*/ 2218765 w 2657256"/>
                          <a:gd name="connsiteY261" fmla="*/ 1403129 h 3370881"/>
                          <a:gd name="connsiteX262" fmla="*/ 2223247 w 2657256"/>
                          <a:gd name="connsiteY262" fmla="*/ 1430023 h 3370881"/>
                          <a:gd name="connsiteX263" fmla="*/ 2236694 w 2657256"/>
                          <a:gd name="connsiteY263" fmla="*/ 1456917 h 3370881"/>
                          <a:gd name="connsiteX264" fmla="*/ 2241176 w 2657256"/>
                          <a:gd name="connsiteY264" fmla="*/ 1577940 h 3370881"/>
                          <a:gd name="connsiteX265" fmla="*/ 2245659 w 2657256"/>
                          <a:gd name="connsiteY265" fmla="*/ 1595870 h 3370881"/>
                          <a:gd name="connsiteX266" fmla="*/ 2236694 w 2657256"/>
                          <a:gd name="connsiteY266" fmla="*/ 1694481 h 3370881"/>
                          <a:gd name="connsiteX267" fmla="*/ 2227729 w 2657256"/>
                          <a:gd name="connsiteY267" fmla="*/ 1716893 h 3370881"/>
                          <a:gd name="connsiteX268" fmla="*/ 2223247 w 2657256"/>
                          <a:gd name="connsiteY268" fmla="*/ 1730340 h 3370881"/>
                          <a:gd name="connsiteX269" fmla="*/ 2200835 w 2657256"/>
                          <a:gd name="connsiteY269" fmla="*/ 1788611 h 3370881"/>
                          <a:gd name="connsiteX270" fmla="*/ 2191870 w 2657256"/>
                          <a:gd name="connsiteY270" fmla="*/ 1811023 h 3370881"/>
                          <a:gd name="connsiteX271" fmla="*/ 2187388 w 2657256"/>
                          <a:gd name="connsiteY271" fmla="*/ 1824470 h 3370881"/>
                          <a:gd name="connsiteX272" fmla="*/ 2169459 w 2657256"/>
                          <a:gd name="connsiteY272" fmla="*/ 1869293 h 3370881"/>
                          <a:gd name="connsiteX273" fmla="*/ 2164976 w 2657256"/>
                          <a:gd name="connsiteY273" fmla="*/ 1882740 h 3370881"/>
                          <a:gd name="connsiteX274" fmla="*/ 2156012 w 2657256"/>
                          <a:gd name="connsiteY274" fmla="*/ 1927564 h 3370881"/>
                          <a:gd name="connsiteX275" fmla="*/ 2173941 w 2657256"/>
                          <a:gd name="connsiteY275" fmla="*/ 1945493 h 3370881"/>
                          <a:gd name="connsiteX276" fmla="*/ 2196353 w 2657256"/>
                          <a:gd name="connsiteY276" fmla="*/ 1958940 h 3370881"/>
                          <a:gd name="connsiteX277" fmla="*/ 2241176 w 2657256"/>
                          <a:gd name="connsiteY277" fmla="*/ 2012729 h 3370881"/>
                          <a:gd name="connsiteX278" fmla="*/ 2263588 w 2657256"/>
                          <a:gd name="connsiteY278" fmla="*/ 2057552 h 3370881"/>
                          <a:gd name="connsiteX279" fmla="*/ 2286000 w 2657256"/>
                          <a:gd name="connsiteY279" fmla="*/ 2084446 h 3370881"/>
                          <a:gd name="connsiteX280" fmla="*/ 2299447 w 2657256"/>
                          <a:gd name="connsiteY280" fmla="*/ 2124787 h 3370881"/>
                          <a:gd name="connsiteX281" fmla="*/ 2321859 w 2657256"/>
                          <a:gd name="connsiteY281" fmla="*/ 2151681 h 3370881"/>
                          <a:gd name="connsiteX282" fmla="*/ 2344270 w 2657256"/>
                          <a:gd name="connsiteY282" fmla="*/ 2205470 h 3370881"/>
                          <a:gd name="connsiteX283" fmla="*/ 2348753 w 2657256"/>
                          <a:gd name="connsiteY283" fmla="*/ 2223399 h 3370881"/>
                          <a:gd name="connsiteX284" fmla="*/ 2366682 w 2657256"/>
                          <a:gd name="connsiteY284" fmla="*/ 2263740 h 3370881"/>
                          <a:gd name="connsiteX285" fmla="*/ 2375647 w 2657256"/>
                          <a:gd name="connsiteY285" fmla="*/ 2286152 h 3370881"/>
                          <a:gd name="connsiteX286" fmla="*/ 2380129 w 2657256"/>
                          <a:gd name="connsiteY286" fmla="*/ 2308564 h 3370881"/>
                          <a:gd name="connsiteX287" fmla="*/ 2389094 w 2657256"/>
                          <a:gd name="connsiteY287" fmla="*/ 2335458 h 3370881"/>
                          <a:gd name="connsiteX288" fmla="*/ 2393576 w 2657256"/>
                          <a:gd name="connsiteY288" fmla="*/ 2380281 h 3370881"/>
                          <a:gd name="connsiteX289" fmla="*/ 2398059 w 2657256"/>
                          <a:gd name="connsiteY289" fmla="*/ 2393729 h 3370881"/>
                          <a:gd name="connsiteX290" fmla="*/ 2402541 w 2657256"/>
                          <a:gd name="connsiteY290" fmla="*/ 2447517 h 3370881"/>
                          <a:gd name="connsiteX291" fmla="*/ 2427343 w 2657256"/>
                          <a:gd name="connsiteY291" fmla="*/ 2564058 h 3370881"/>
                          <a:gd name="connsiteX292" fmla="*/ 2389094 w 2657256"/>
                          <a:gd name="connsiteY292" fmla="*/ 2837481 h 3370881"/>
                          <a:gd name="connsiteX293" fmla="*/ 2380129 w 2657256"/>
                          <a:gd name="connsiteY293" fmla="*/ 2859893 h 3370881"/>
                          <a:gd name="connsiteX294" fmla="*/ 2357718 w 2657256"/>
                          <a:gd name="connsiteY294" fmla="*/ 2913681 h 3370881"/>
                          <a:gd name="connsiteX295" fmla="*/ 2348753 w 2657256"/>
                          <a:gd name="connsiteY295" fmla="*/ 2936093 h 3370881"/>
                          <a:gd name="connsiteX296" fmla="*/ 2339788 w 2657256"/>
                          <a:gd name="connsiteY296" fmla="*/ 2971952 h 3370881"/>
                          <a:gd name="connsiteX297" fmla="*/ 2326341 w 2657256"/>
                          <a:gd name="connsiteY297" fmla="*/ 2994364 h 3370881"/>
                          <a:gd name="connsiteX298" fmla="*/ 2317376 w 2657256"/>
                          <a:gd name="connsiteY298" fmla="*/ 3025740 h 3370881"/>
                          <a:gd name="connsiteX299" fmla="*/ 2303929 w 2657256"/>
                          <a:gd name="connsiteY299" fmla="*/ 3048152 h 3370881"/>
                          <a:gd name="connsiteX300" fmla="*/ 2290482 w 2657256"/>
                          <a:gd name="connsiteY300" fmla="*/ 3079529 h 3370881"/>
                          <a:gd name="connsiteX301" fmla="*/ 2272553 w 2657256"/>
                          <a:gd name="connsiteY301" fmla="*/ 3084011 h 3370881"/>
                          <a:gd name="connsiteX302" fmla="*/ 2259106 w 2657256"/>
                          <a:gd name="connsiteY302" fmla="*/ 3088493 h 3370881"/>
                          <a:gd name="connsiteX303" fmla="*/ 2241176 w 2657256"/>
                          <a:gd name="connsiteY303" fmla="*/ 3092976 h 3370881"/>
                          <a:gd name="connsiteX304" fmla="*/ 2209800 w 2657256"/>
                          <a:gd name="connsiteY304" fmla="*/ 3101940 h 3370881"/>
                          <a:gd name="connsiteX305" fmla="*/ 2205318 w 2657256"/>
                          <a:gd name="connsiteY305" fmla="*/ 3039187 h 3370881"/>
                          <a:gd name="connsiteX306" fmla="*/ 2218765 w 2657256"/>
                          <a:gd name="connsiteY306" fmla="*/ 3021258 h 3370881"/>
                          <a:gd name="connsiteX307" fmla="*/ 2245659 w 2657256"/>
                          <a:gd name="connsiteY307" fmla="*/ 2971952 h 3370881"/>
                          <a:gd name="connsiteX308" fmla="*/ 2268070 w 2657256"/>
                          <a:gd name="connsiteY308" fmla="*/ 2945058 h 3370881"/>
                          <a:gd name="connsiteX309" fmla="*/ 2298550 w 2657256"/>
                          <a:gd name="connsiteY309" fmla="*/ 2568540 h 3370881"/>
                          <a:gd name="connsiteX310" fmla="*/ 2259106 w 2657256"/>
                          <a:gd name="connsiteY310" fmla="*/ 2532681 h 3370881"/>
                          <a:gd name="connsiteX311" fmla="*/ 2250141 w 2657256"/>
                          <a:gd name="connsiteY311" fmla="*/ 2492340 h 3370881"/>
                          <a:gd name="connsiteX312" fmla="*/ 2260899 w 2657256"/>
                          <a:gd name="connsiteY312" fmla="*/ 2479491 h 3370881"/>
                          <a:gd name="connsiteX313" fmla="*/ 2245659 w 2657256"/>
                          <a:gd name="connsiteY313" fmla="*/ 2389247 h 3370881"/>
                          <a:gd name="connsiteX314" fmla="*/ 2173941 w 2657256"/>
                          <a:gd name="connsiteY314" fmla="*/ 2241328 h 3370881"/>
                          <a:gd name="connsiteX315" fmla="*/ 2070846 w 2657256"/>
                          <a:gd name="connsiteY315" fmla="*/ 2057553 h 3370881"/>
                          <a:gd name="connsiteX316" fmla="*/ 2048773 w 2657256"/>
                          <a:gd name="connsiteY316" fmla="*/ 2017971 h 3370881"/>
                          <a:gd name="connsiteX317" fmla="*/ 2074314 w 2657256"/>
                          <a:gd name="connsiteY317" fmla="*/ 2011967 h 3370881"/>
                          <a:gd name="connsiteX318" fmla="*/ 2034988 w 2657256"/>
                          <a:gd name="connsiteY318" fmla="*/ 2003764 h 3370881"/>
                          <a:gd name="connsiteX319" fmla="*/ 2026023 w 2657256"/>
                          <a:gd name="connsiteY319" fmla="*/ 2026176 h 3370881"/>
                          <a:gd name="connsiteX320" fmla="*/ 2021541 w 2657256"/>
                          <a:gd name="connsiteY320" fmla="*/ 2039623 h 3370881"/>
                          <a:gd name="connsiteX321" fmla="*/ 1999129 w 2657256"/>
                          <a:gd name="connsiteY321" fmla="*/ 2053070 h 3370881"/>
                          <a:gd name="connsiteX322" fmla="*/ 1990165 w 2657256"/>
                          <a:gd name="connsiteY322" fmla="*/ 2070999 h 3370881"/>
                          <a:gd name="connsiteX323" fmla="*/ 1967753 w 2657256"/>
                          <a:gd name="connsiteY323" fmla="*/ 2106858 h 3370881"/>
                          <a:gd name="connsiteX324" fmla="*/ 1981200 w 2657256"/>
                          <a:gd name="connsiteY324" fmla="*/ 2223399 h 3370881"/>
                          <a:gd name="connsiteX325" fmla="*/ 1994647 w 2657256"/>
                          <a:gd name="connsiteY325" fmla="*/ 2254776 h 3370881"/>
                          <a:gd name="connsiteX326" fmla="*/ 2003612 w 2657256"/>
                          <a:gd name="connsiteY326" fmla="*/ 2272705 h 3370881"/>
                          <a:gd name="connsiteX327" fmla="*/ 2026023 w 2657256"/>
                          <a:gd name="connsiteY327" fmla="*/ 2304081 h 3370881"/>
                          <a:gd name="connsiteX328" fmla="*/ 2043953 w 2657256"/>
                          <a:gd name="connsiteY328" fmla="*/ 2348905 h 3370881"/>
                          <a:gd name="connsiteX329" fmla="*/ 2061882 w 2657256"/>
                          <a:gd name="connsiteY329" fmla="*/ 2371317 h 3370881"/>
                          <a:gd name="connsiteX330" fmla="*/ 2088776 w 2657256"/>
                          <a:gd name="connsiteY330" fmla="*/ 2434070 h 3370881"/>
                          <a:gd name="connsiteX331" fmla="*/ 2102223 w 2657256"/>
                          <a:gd name="connsiteY331" fmla="*/ 2465446 h 3370881"/>
                          <a:gd name="connsiteX332" fmla="*/ 2106706 w 2657256"/>
                          <a:gd name="connsiteY332" fmla="*/ 2496823 h 3370881"/>
                          <a:gd name="connsiteX333" fmla="*/ 2124635 w 2657256"/>
                          <a:gd name="connsiteY333" fmla="*/ 2559576 h 3370881"/>
                          <a:gd name="connsiteX334" fmla="*/ 2138082 w 2657256"/>
                          <a:gd name="connsiteY334" fmla="*/ 2649223 h 3370881"/>
                          <a:gd name="connsiteX335" fmla="*/ 2147047 w 2657256"/>
                          <a:gd name="connsiteY335" fmla="*/ 2685081 h 3370881"/>
                          <a:gd name="connsiteX336" fmla="*/ 2151529 w 2657256"/>
                          <a:gd name="connsiteY336" fmla="*/ 2716458 h 3370881"/>
                          <a:gd name="connsiteX337" fmla="*/ 2160494 w 2657256"/>
                          <a:gd name="connsiteY337" fmla="*/ 2770246 h 3370881"/>
                          <a:gd name="connsiteX338" fmla="*/ 2156012 w 2657256"/>
                          <a:gd name="connsiteY338" fmla="*/ 2962987 h 3370881"/>
                          <a:gd name="connsiteX339" fmla="*/ 2138082 w 2657256"/>
                          <a:gd name="connsiteY339" fmla="*/ 3043670 h 3370881"/>
                          <a:gd name="connsiteX340" fmla="*/ 2133600 w 2657256"/>
                          <a:gd name="connsiteY340" fmla="*/ 3061599 h 3370881"/>
                          <a:gd name="connsiteX341" fmla="*/ 2120153 w 2657256"/>
                          <a:gd name="connsiteY341" fmla="*/ 3079529 h 3370881"/>
                          <a:gd name="connsiteX342" fmla="*/ 2111188 w 2657256"/>
                          <a:gd name="connsiteY342" fmla="*/ 3106423 h 3370881"/>
                          <a:gd name="connsiteX343" fmla="*/ 2088776 w 2657256"/>
                          <a:gd name="connsiteY343" fmla="*/ 3137799 h 3370881"/>
                          <a:gd name="connsiteX344" fmla="*/ 2075329 w 2657256"/>
                          <a:gd name="connsiteY344" fmla="*/ 3164693 h 3370881"/>
                          <a:gd name="connsiteX345" fmla="*/ 2061882 w 2657256"/>
                          <a:gd name="connsiteY345" fmla="*/ 3169176 h 3370881"/>
                          <a:gd name="connsiteX346" fmla="*/ 2021541 w 2657256"/>
                          <a:gd name="connsiteY346" fmla="*/ 3164693 h 3370881"/>
                          <a:gd name="connsiteX347" fmla="*/ 2012576 w 2657256"/>
                          <a:gd name="connsiteY347" fmla="*/ 3119870 h 3370881"/>
                          <a:gd name="connsiteX348" fmla="*/ 2048435 w 2657256"/>
                          <a:gd name="connsiteY348" fmla="*/ 3021258 h 3370881"/>
                          <a:gd name="connsiteX349" fmla="*/ 2048435 w 2657256"/>
                          <a:gd name="connsiteY349" fmla="*/ 3021258 h 3370881"/>
                          <a:gd name="connsiteX350" fmla="*/ 2061882 w 2657256"/>
                          <a:gd name="connsiteY350" fmla="*/ 2967470 h 3370881"/>
                          <a:gd name="connsiteX351" fmla="*/ 2070847 w 2657256"/>
                          <a:gd name="connsiteY351" fmla="*/ 2882305 h 3370881"/>
                          <a:gd name="connsiteX352" fmla="*/ 2066365 w 2657256"/>
                          <a:gd name="connsiteY352" fmla="*/ 2725423 h 3370881"/>
                          <a:gd name="connsiteX353" fmla="*/ 2043953 w 2657256"/>
                          <a:gd name="connsiteY353" fmla="*/ 2649223 h 3370881"/>
                          <a:gd name="connsiteX354" fmla="*/ 2030506 w 2657256"/>
                          <a:gd name="connsiteY354" fmla="*/ 2622329 h 3370881"/>
                          <a:gd name="connsiteX355" fmla="*/ 2017059 w 2657256"/>
                          <a:gd name="connsiteY355" fmla="*/ 2581987 h 3370881"/>
                          <a:gd name="connsiteX356" fmla="*/ 1981200 w 2657256"/>
                          <a:gd name="connsiteY356" fmla="*/ 2514752 h 3370881"/>
                          <a:gd name="connsiteX357" fmla="*/ 1972235 w 2657256"/>
                          <a:gd name="connsiteY357" fmla="*/ 2501305 h 3370881"/>
                          <a:gd name="connsiteX358" fmla="*/ 1958788 w 2657256"/>
                          <a:gd name="connsiteY358" fmla="*/ 2478893 h 3370881"/>
                          <a:gd name="connsiteX359" fmla="*/ 1905000 w 2657256"/>
                          <a:gd name="connsiteY359" fmla="*/ 2398211 h 3370881"/>
                          <a:gd name="connsiteX360" fmla="*/ 1882588 w 2657256"/>
                          <a:gd name="connsiteY360" fmla="*/ 2357870 h 3370881"/>
                          <a:gd name="connsiteX361" fmla="*/ 1869141 w 2657256"/>
                          <a:gd name="connsiteY361" fmla="*/ 2339940 h 3370881"/>
                          <a:gd name="connsiteX362" fmla="*/ 1806388 w 2657256"/>
                          <a:gd name="connsiteY362" fmla="*/ 2313046 h 3370881"/>
                          <a:gd name="connsiteX363" fmla="*/ 1779494 w 2657256"/>
                          <a:gd name="connsiteY363" fmla="*/ 2304081 h 3370881"/>
                          <a:gd name="connsiteX364" fmla="*/ 1752600 w 2657256"/>
                          <a:gd name="connsiteY364" fmla="*/ 2299599 h 3370881"/>
                          <a:gd name="connsiteX365" fmla="*/ 1680882 w 2657256"/>
                          <a:gd name="connsiteY365" fmla="*/ 2277187 h 3370881"/>
                          <a:gd name="connsiteX366" fmla="*/ 1662953 w 2657256"/>
                          <a:gd name="connsiteY366" fmla="*/ 2272705 h 3370881"/>
                          <a:gd name="connsiteX367" fmla="*/ 1640541 w 2657256"/>
                          <a:gd name="connsiteY367" fmla="*/ 2259258 h 3370881"/>
                          <a:gd name="connsiteX368" fmla="*/ 1604682 w 2657256"/>
                          <a:gd name="connsiteY368" fmla="*/ 2272705 h 3370881"/>
                          <a:gd name="connsiteX369" fmla="*/ 1537447 w 2657256"/>
                          <a:gd name="connsiteY369" fmla="*/ 2304081 h 3370881"/>
                          <a:gd name="connsiteX370" fmla="*/ 1546113 w 2657256"/>
                          <a:gd name="connsiteY370" fmla="*/ 2313644 h 3370881"/>
                          <a:gd name="connsiteX371" fmla="*/ 1488141 w 2657256"/>
                          <a:gd name="connsiteY371" fmla="*/ 2313046 h 3370881"/>
                          <a:gd name="connsiteX372" fmla="*/ 1478878 w 2657256"/>
                          <a:gd name="connsiteY372" fmla="*/ 2342331 h 3370881"/>
                          <a:gd name="connsiteX373" fmla="*/ 1402678 w 2657256"/>
                          <a:gd name="connsiteY373" fmla="*/ 2339641 h 3370881"/>
                          <a:gd name="connsiteX374" fmla="*/ 1322892 w 2657256"/>
                          <a:gd name="connsiteY374" fmla="*/ 2336952 h 3370881"/>
                          <a:gd name="connsiteX375" fmla="*/ 1199384 w 2657256"/>
                          <a:gd name="connsiteY375" fmla="*/ 2307041 h 3370881"/>
                          <a:gd name="connsiteX376" fmla="*/ 1066800 w 2657256"/>
                          <a:gd name="connsiteY376" fmla="*/ 2272705 h 3370881"/>
                          <a:gd name="connsiteX377" fmla="*/ 1030941 w 2657256"/>
                          <a:gd name="connsiteY377" fmla="*/ 2263740 h 3370881"/>
                          <a:gd name="connsiteX378" fmla="*/ 986118 w 2657256"/>
                          <a:gd name="connsiteY378" fmla="*/ 2241329 h 3370881"/>
                          <a:gd name="connsiteX379" fmla="*/ 968188 w 2657256"/>
                          <a:gd name="connsiteY379" fmla="*/ 2232364 h 3370881"/>
                          <a:gd name="connsiteX380" fmla="*/ 936812 w 2657256"/>
                          <a:gd name="connsiteY380" fmla="*/ 2214434 h 3370881"/>
                          <a:gd name="connsiteX381" fmla="*/ 905435 w 2657256"/>
                          <a:gd name="connsiteY381" fmla="*/ 2196505 h 3370881"/>
                          <a:gd name="connsiteX382" fmla="*/ 869576 w 2657256"/>
                          <a:gd name="connsiteY382" fmla="*/ 2209952 h 3370881"/>
                          <a:gd name="connsiteX383" fmla="*/ 856129 w 2657256"/>
                          <a:gd name="connsiteY383" fmla="*/ 2227881 h 3370881"/>
                          <a:gd name="connsiteX384" fmla="*/ 815788 w 2657256"/>
                          <a:gd name="connsiteY384" fmla="*/ 2268223 h 3370881"/>
                          <a:gd name="connsiteX385" fmla="*/ 788894 w 2657256"/>
                          <a:gd name="connsiteY385" fmla="*/ 2290634 h 3370881"/>
                          <a:gd name="connsiteX386" fmla="*/ 762000 w 2657256"/>
                          <a:gd name="connsiteY386" fmla="*/ 2313046 h 3370881"/>
                          <a:gd name="connsiteX387" fmla="*/ 753035 w 2657256"/>
                          <a:gd name="connsiteY387" fmla="*/ 2326493 h 3370881"/>
                          <a:gd name="connsiteX388" fmla="*/ 735106 w 2657256"/>
                          <a:gd name="connsiteY388" fmla="*/ 2339940 h 3370881"/>
                          <a:gd name="connsiteX389" fmla="*/ 712694 w 2657256"/>
                          <a:gd name="connsiteY389" fmla="*/ 2362352 h 3370881"/>
                          <a:gd name="connsiteX390" fmla="*/ 694765 w 2657256"/>
                          <a:gd name="connsiteY390" fmla="*/ 2375799 h 3370881"/>
                          <a:gd name="connsiteX391" fmla="*/ 681318 w 2657256"/>
                          <a:gd name="connsiteY391" fmla="*/ 2393729 h 3370881"/>
                          <a:gd name="connsiteX392" fmla="*/ 667870 w 2657256"/>
                          <a:gd name="connsiteY392" fmla="*/ 2402693 h 3370881"/>
                          <a:gd name="connsiteX393" fmla="*/ 623047 w 2657256"/>
                          <a:gd name="connsiteY393" fmla="*/ 2443034 h 3370881"/>
                          <a:gd name="connsiteX394" fmla="*/ 600635 w 2657256"/>
                          <a:gd name="connsiteY394" fmla="*/ 2474411 h 3370881"/>
                          <a:gd name="connsiteX395" fmla="*/ 587188 w 2657256"/>
                          <a:gd name="connsiteY395" fmla="*/ 2514752 h 3370881"/>
                          <a:gd name="connsiteX396" fmla="*/ 582706 w 2657256"/>
                          <a:gd name="connsiteY396" fmla="*/ 2546129 h 3370881"/>
                          <a:gd name="connsiteX397" fmla="*/ 596153 w 2657256"/>
                          <a:gd name="connsiteY397" fmla="*/ 2635776 h 3370881"/>
                          <a:gd name="connsiteX398" fmla="*/ 600635 w 2657256"/>
                          <a:gd name="connsiteY398" fmla="*/ 2653705 h 3370881"/>
                          <a:gd name="connsiteX399" fmla="*/ 609600 w 2657256"/>
                          <a:gd name="connsiteY399" fmla="*/ 2671634 h 3370881"/>
                          <a:gd name="connsiteX400" fmla="*/ 614082 w 2657256"/>
                          <a:gd name="connsiteY400" fmla="*/ 2689564 h 3370881"/>
                          <a:gd name="connsiteX401" fmla="*/ 623047 w 2657256"/>
                          <a:gd name="connsiteY401" fmla="*/ 2711976 h 3370881"/>
                          <a:gd name="connsiteX402" fmla="*/ 627529 w 2657256"/>
                          <a:gd name="connsiteY402" fmla="*/ 2734387 h 3370881"/>
                          <a:gd name="connsiteX403" fmla="*/ 640976 w 2657256"/>
                          <a:gd name="connsiteY403" fmla="*/ 2765764 h 3370881"/>
                          <a:gd name="connsiteX404" fmla="*/ 645459 w 2657256"/>
                          <a:gd name="connsiteY404" fmla="*/ 2779211 h 3370881"/>
                          <a:gd name="connsiteX405" fmla="*/ 658906 w 2657256"/>
                          <a:gd name="connsiteY405" fmla="*/ 2801623 h 3370881"/>
                          <a:gd name="connsiteX406" fmla="*/ 676835 w 2657256"/>
                          <a:gd name="connsiteY406" fmla="*/ 2864376 h 3370881"/>
                          <a:gd name="connsiteX407" fmla="*/ 690282 w 2657256"/>
                          <a:gd name="connsiteY407" fmla="*/ 2895752 h 3370881"/>
                          <a:gd name="connsiteX408" fmla="*/ 699247 w 2657256"/>
                          <a:gd name="connsiteY408" fmla="*/ 2940576 h 3370881"/>
                          <a:gd name="connsiteX409" fmla="*/ 703729 w 2657256"/>
                          <a:gd name="connsiteY409" fmla="*/ 2967470 h 3370881"/>
                          <a:gd name="connsiteX410" fmla="*/ 717176 w 2657256"/>
                          <a:gd name="connsiteY410" fmla="*/ 2994364 h 3370881"/>
                          <a:gd name="connsiteX411" fmla="*/ 735106 w 2657256"/>
                          <a:gd name="connsiteY411" fmla="*/ 3052634 h 3370881"/>
                          <a:gd name="connsiteX412" fmla="*/ 739588 w 2657256"/>
                          <a:gd name="connsiteY412" fmla="*/ 3079529 h 3370881"/>
                          <a:gd name="connsiteX413" fmla="*/ 762000 w 2657256"/>
                          <a:gd name="connsiteY413" fmla="*/ 3142281 h 3370881"/>
                          <a:gd name="connsiteX414" fmla="*/ 766482 w 2657256"/>
                          <a:gd name="connsiteY414" fmla="*/ 3231929 h 3370881"/>
                          <a:gd name="connsiteX415" fmla="*/ 770965 w 2657256"/>
                          <a:gd name="connsiteY415" fmla="*/ 3254340 h 3370881"/>
                          <a:gd name="connsiteX416" fmla="*/ 775447 w 2657256"/>
                          <a:gd name="connsiteY416" fmla="*/ 3285717 h 3370881"/>
                          <a:gd name="connsiteX417" fmla="*/ 748553 w 2657256"/>
                          <a:gd name="connsiteY417" fmla="*/ 3335023 h 3370881"/>
                          <a:gd name="connsiteX418" fmla="*/ 721659 w 2657256"/>
                          <a:gd name="connsiteY418" fmla="*/ 3343987 h 3370881"/>
                          <a:gd name="connsiteX419" fmla="*/ 708212 w 2657256"/>
                          <a:gd name="connsiteY419" fmla="*/ 3348470 h 3370881"/>
                          <a:gd name="connsiteX420" fmla="*/ 623047 w 2657256"/>
                          <a:gd name="connsiteY420" fmla="*/ 3330540 h 3370881"/>
                          <a:gd name="connsiteX421" fmla="*/ 609600 w 2657256"/>
                          <a:gd name="connsiteY421" fmla="*/ 3308129 h 3370881"/>
                          <a:gd name="connsiteX422" fmla="*/ 591670 w 2657256"/>
                          <a:gd name="connsiteY422" fmla="*/ 3267787 h 3370881"/>
                          <a:gd name="connsiteX423" fmla="*/ 560294 w 2657256"/>
                          <a:gd name="connsiteY423" fmla="*/ 3209517 h 3370881"/>
                          <a:gd name="connsiteX424" fmla="*/ 551329 w 2657256"/>
                          <a:gd name="connsiteY424" fmla="*/ 3196070 h 3370881"/>
                          <a:gd name="connsiteX425" fmla="*/ 528918 w 2657256"/>
                          <a:gd name="connsiteY425" fmla="*/ 3173658 h 3370881"/>
                          <a:gd name="connsiteX426" fmla="*/ 519953 w 2657256"/>
                          <a:gd name="connsiteY426" fmla="*/ 3128834 h 3370881"/>
                          <a:gd name="connsiteX427" fmla="*/ 524435 w 2657256"/>
                          <a:gd name="connsiteY427" fmla="*/ 3101940 h 3370881"/>
                          <a:gd name="connsiteX428" fmla="*/ 528918 w 2657256"/>
                          <a:gd name="connsiteY428" fmla="*/ 3088493 h 3370881"/>
                          <a:gd name="connsiteX429" fmla="*/ 542365 w 2657256"/>
                          <a:gd name="connsiteY429" fmla="*/ 3052634 h 3370881"/>
                          <a:gd name="connsiteX430" fmla="*/ 484094 w 2657256"/>
                          <a:gd name="connsiteY430" fmla="*/ 2886787 h 3370881"/>
                          <a:gd name="connsiteX431" fmla="*/ 443753 w 2657256"/>
                          <a:gd name="connsiteY431" fmla="*/ 2779211 h 3370881"/>
                          <a:gd name="connsiteX432" fmla="*/ 439270 w 2657256"/>
                          <a:gd name="connsiteY432" fmla="*/ 2752317 h 3370881"/>
                          <a:gd name="connsiteX433" fmla="*/ 430306 w 2657256"/>
                          <a:gd name="connsiteY433" fmla="*/ 2716458 h 3370881"/>
                          <a:gd name="connsiteX434" fmla="*/ 425823 w 2657256"/>
                          <a:gd name="connsiteY434" fmla="*/ 2680599 h 3370881"/>
                          <a:gd name="connsiteX435" fmla="*/ 398929 w 2657256"/>
                          <a:gd name="connsiteY435" fmla="*/ 2599917 h 3370881"/>
                          <a:gd name="connsiteX436" fmla="*/ 385482 w 2657256"/>
                          <a:gd name="connsiteY436" fmla="*/ 2568540 h 3370881"/>
                          <a:gd name="connsiteX437" fmla="*/ 381000 w 2657256"/>
                          <a:gd name="connsiteY437" fmla="*/ 2550611 h 3370881"/>
                          <a:gd name="connsiteX438" fmla="*/ 372035 w 2657256"/>
                          <a:gd name="connsiteY438" fmla="*/ 2483376 h 3370881"/>
                          <a:gd name="connsiteX439" fmla="*/ 367553 w 2657256"/>
                          <a:gd name="connsiteY439" fmla="*/ 2469929 h 3370881"/>
                          <a:gd name="connsiteX440" fmla="*/ 407894 w 2657256"/>
                          <a:gd name="connsiteY440" fmla="*/ 2451999 h 3370881"/>
                          <a:gd name="connsiteX441" fmla="*/ 515470 w 2657256"/>
                          <a:gd name="connsiteY441" fmla="*/ 2407176 h 3370881"/>
                          <a:gd name="connsiteX442" fmla="*/ 578223 w 2657256"/>
                          <a:gd name="connsiteY442" fmla="*/ 2353387 h 3370881"/>
                          <a:gd name="connsiteX443" fmla="*/ 587188 w 2657256"/>
                          <a:gd name="connsiteY443" fmla="*/ 2330976 h 3370881"/>
                          <a:gd name="connsiteX444" fmla="*/ 614082 w 2657256"/>
                          <a:gd name="connsiteY444" fmla="*/ 2254776 h 3370881"/>
                          <a:gd name="connsiteX445" fmla="*/ 649941 w 2657256"/>
                          <a:gd name="connsiteY445" fmla="*/ 2200987 h 3370881"/>
                          <a:gd name="connsiteX446" fmla="*/ 690282 w 2657256"/>
                          <a:gd name="connsiteY446" fmla="*/ 2174093 h 3370881"/>
                          <a:gd name="connsiteX447" fmla="*/ 703729 w 2657256"/>
                          <a:gd name="connsiteY447" fmla="*/ 2165129 h 3370881"/>
                          <a:gd name="connsiteX448" fmla="*/ 739588 w 2657256"/>
                          <a:gd name="connsiteY448" fmla="*/ 2147199 h 3370881"/>
                          <a:gd name="connsiteX449" fmla="*/ 708212 w 2657256"/>
                          <a:gd name="connsiteY449" fmla="*/ 2187540 h 3370881"/>
                          <a:gd name="connsiteX450" fmla="*/ 654423 w 2657256"/>
                          <a:gd name="connsiteY450" fmla="*/ 2241329 h 3370881"/>
                          <a:gd name="connsiteX451" fmla="*/ 636494 w 2657256"/>
                          <a:gd name="connsiteY451" fmla="*/ 2259258 h 3370881"/>
                          <a:gd name="connsiteX452" fmla="*/ 614082 w 2657256"/>
                          <a:gd name="connsiteY452" fmla="*/ 2286152 h 3370881"/>
                          <a:gd name="connsiteX453" fmla="*/ 605118 w 2657256"/>
                          <a:gd name="connsiteY453" fmla="*/ 2299599 h 3370881"/>
                          <a:gd name="connsiteX454" fmla="*/ 560294 w 2657256"/>
                          <a:gd name="connsiteY454" fmla="*/ 2335458 h 3370881"/>
                          <a:gd name="connsiteX455" fmla="*/ 524435 w 2657256"/>
                          <a:gd name="connsiteY455" fmla="*/ 2348905 h 3370881"/>
                          <a:gd name="connsiteX456" fmla="*/ 502023 w 2657256"/>
                          <a:gd name="connsiteY456" fmla="*/ 2362352 h 3370881"/>
                          <a:gd name="connsiteX457" fmla="*/ 461682 w 2657256"/>
                          <a:gd name="connsiteY457" fmla="*/ 2389246 h 3370881"/>
                          <a:gd name="connsiteX458" fmla="*/ 448235 w 2657256"/>
                          <a:gd name="connsiteY458" fmla="*/ 2398211 h 3370881"/>
                          <a:gd name="connsiteX459" fmla="*/ 430306 w 2657256"/>
                          <a:gd name="connsiteY459" fmla="*/ 2407176 h 3370881"/>
                          <a:gd name="connsiteX460" fmla="*/ 412376 w 2657256"/>
                          <a:gd name="connsiteY460" fmla="*/ 2420623 h 3370881"/>
                          <a:gd name="connsiteX461" fmla="*/ 389965 w 2657256"/>
                          <a:gd name="connsiteY461" fmla="*/ 2429587 h 3370881"/>
                          <a:gd name="connsiteX462" fmla="*/ 372035 w 2657256"/>
                          <a:gd name="connsiteY462" fmla="*/ 2443034 h 3370881"/>
                          <a:gd name="connsiteX463" fmla="*/ 318247 w 2657256"/>
                          <a:gd name="connsiteY463" fmla="*/ 2474411 h 3370881"/>
                          <a:gd name="connsiteX464" fmla="*/ 304800 w 2657256"/>
                          <a:gd name="connsiteY464" fmla="*/ 2492340 h 3370881"/>
                          <a:gd name="connsiteX465" fmla="*/ 282388 w 2657256"/>
                          <a:gd name="connsiteY465" fmla="*/ 2519234 h 3370881"/>
                          <a:gd name="connsiteX466" fmla="*/ 295835 w 2657256"/>
                          <a:gd name="connsiteY466" fmla="*/ 2815070 h 3370881"/>
                          <a:gd name="connsiteX467" fmla="*/ 300318 w 2657256"/>
                          <a:gd name="connsiteY467" fmla="*/ 2837481 h 3370881"/>
                          <a:gd name="connsiteX468" fmla="*/ 304800 w 2657256"/>
                          <a:gd name="connsiteY468" fmla="*/ 2868858 h 3370881"/>
                          <a:gd name="connsiteX469" fmla="*/ 309282 w 2657256"/>
                          <a:gd name="connsiteY469" fmla="*/ 2927129 h 3370881"/>
                          <a:gd name="connsiteX470" fmla="*/ 322729 w 2657256"/>
                          <a:gd name="connsiteY470" fmla="*/ 2985399 h 3370881"/>
                          <a:gd name="connsiteX471" fmla="*/ 327212 w 2657256"/>
                          <a:gd name="connsiteY471" fmla="*/ 3012293 h 3370881"/>
                          <a:gd name="connsiteX472" fmla="*/ 331694 w 2657256"/>
                          <a:gd name="connsiteY472" fmla="*/ 3043670 h 3370881"/>
                          <a:gd name="connsiteX473" fmla="*/ 345141 w 2657256"/>
                          <a:gd name="connsiteY473" fmla="*/ 3070564 h 3370881"/>
                          <a:gd name="connsiteX474" fmla="*/ 367553 w 2657256"/>
                          <a:gd name="connsiteY474" fmla="*/ 3124352 h 3370881"/>
                          <a:gd name="connsiteX475" fmla="*/ 381000 w 2657256"/>
                          <a:gd name="connsiteY475" fmla="*/ 3182623 h 3370881"/>
                          <a:gd name="connsiteX476" fmla="*/ 389965 w 2657256"/>
                          <a:gd name="connsiteY476" fmla="*/ 3196070 h 3370881"/>
                          <a:gd name="connsiteX477" fmla="*/ 394447 w 2657256"/>
                          <a:gd name="connsiteY477" fmla="*/ 3213999 h 3370881"/>
                          <a:gd name="connsiteX478" fmla="*/ 412376 w 2657256"/>
                          <a:gd name="connsiteY478" fmla="*/ 3245376 h 3370881"/>
                          <a:gd name="connsiteX479" fmla="*/ 416859 w 2657256"/>
                          <a:gd name="connsiteY479" fmla="*/ 3258823 h 3370881"/>
                          <a:gd name="connsiteX480" fmla="*/ 425823 w 2657256"/>
                          <a:gd name="connsiteY480" fmla="*/ 3272270 h 3370881"/>
                          <a:gd name="connsiteX481" fmla="*/ 439270 w 2657256"/>
                          <a:gd name="connsiteY481" fmla="*/ 3303646 h 3370881"/>
                          <a:gd name="connsiteX482" fmla="*/ 439270 w 2657256"/>
                          <a:gd name="connsiteY482" fmla="*/ 3352952 h 3370881"/>
                          <a:gd name="connsiteX483" fmla="*/ 430306 w 2657256"/>
                          <a:gd name="connsiteY483" fmla="*/ 3366399 h 3370881"/>
                          <a:gd name="connsiteX484" fmla="*/ 412376 w 2657256"/>
                          <a:gd name="connsiteY484" fmla="*/ 3370881 h 3370881"/>
                          <a:gd name="connsiteX485" fmla="*/ 295835 w 2657256"/>
                          <a:gd name="connsiteY485" fmla="*/ 3357434 h 3370881"/>
                          <a:gd name="connsiteX486" fmla="*/ 264459 w 2657256"/>
                          <a:gd name="connsiteY486" fmla="*/ 3276752 h 3370881"/>
                          <a:gd name="connsiteX487" fmla="*/ 259976 w 2657256"/>
                          <a:gd name="connsiteY487" fmla="*/ 3240893 h 3370881"/>
                          <a:gd name="connsiteX488" fmla="*/ 246529 w 2657256"/>
                          <a:gd name="connsiteY488" fmla="*/ 3178140 h 3370881"/>
                          <a:gd name="connsiteX489" fmla="*/ 237565 w 2657256"/>
                          <a:gd name="connsiteY489" fmla="*/ 3084011 h 3370881"/>
                          <a:gd name="connsiteX490" fmla="*/ 228600 w 2657256"/>
                          <a:gd name="connsiteY490" fmla="*/ 3057117 h 3370881"/>
                          <a:gd name="connsiteX491" fmla="*/ 219635 w 2657256"/>
                          <a:gd name="connsiteY491" fmla="*/ 3021258 h 3370881"/>
                          <a:gd name="connsiteX492" fmla="*/ 206188 w 2657256"/>
                          <a:gd name="connsiteY492" fmla="*/ 2980917 h 3370881"/>
                          <a:gd name="connsiteX493" fmla="*/ 201706 w 2657256"/>
                          <a:gd name="connsiteY493" fmla="*/ 2949540 h 3370881"/>
                          <a:gd name="connsiteX494" fmla="*/ 197223 w 2657256"/>
                          <a:gd name="connsiteY494" fmla="*/ 2927129 h 3370881"/>
                          <a:gd name="connsiteX495" fmla="*/ 192741 w 2657256"/>
                          <a:gd name="connsiteY495" fmla="*/ 2891270 h 3370881"/>
                          <a:gd name="connsiteX496" fmla="*/ 188259 w 2657256"/>
                          <a:gd name="connsiteY496" fmla="*/ 2850929 h 3370881"/>
                          <a:gd name="connsiteX497" fmla="*/ 179294 w 2657256"/>
                          <a:gd name="connsiteY497" fmla="*/ 2824034 h 3370881"/>
                          <a:gd name="connsiteX498" fmla="*/ 165847 w 2657256"/>
                          <a:gd name="connsiteY498" fmla="*/ 2774729 h 3370881"/>
                          <a:gd name="connsiteX499" fmla="*/ 161365 w 2657256"/>
                          <a:gd name="connsiteY499" fmla="*/ 2747834 h 3370881"/>
                          <a:gd name="connsiteX500" fmla="*/ 156882 w 2657256"/>
                          <a:gd name="connsiteY500" fmla="*/ 2559576 h 3370881"/>
                          <a:gd name="connsiteX501" fmla="*/ 152400 w 2657256"/>
                          <a:gd name="connsiteY501" fmla="*/ 2519234 h 3370881"/>
                          <a:gd name="connsiteX502" fmla="*/ 118035 w 2657256"/>
                          <a:gd name="connsiteY502" fmla="*/ 2400004 h 3370881"/>
                          <a:gd name="connsiteX503" fmla="*/ 129988 w 2657256"/>
                          <a:gd name="connsiteY503" fmla="*/ 2344423 h 3370881"/>
                          <a:gd name="connsiteX504" fmla="*/ 100106 w 2657256"/>
                          <a:gd name="connsiteY504" fmla="*/ 2330976 h 3370881"/>
                          <a:gd name="connsiteX505" fmla="*/ 138953 w 2657256"/>
                          <a:gd name="connsiteY505" fmla="*/ 2313046 h 3370881"/>
                          <a:gd name="connsiteX506" fmla="*/ 152400 w 2657256"/>
                          <a:gd name="connsiteY506" fmla="*/ 2304081 h 3370881"/>
                          <a:gd name="connsiteX507" fmla="*/ 170329 w 2657256"/>
                          <a:gd name="connsiteY507" fmla="*/ 2259258 h 3370881"/>
                          <a:gd name="connsiteX508" fmla="*/ 188259 w 2657256"/>
                          <a:gd name="connsiteY508" fmla="*/ 2223399 h 3370881"/>
                          <a:gd name="connsiteX509" fmla="*/ 206188 w 2657256"/>
                          <a:gd name="connsiteY509" fmla="*/ 2187540 h 3370881"/>
                          <a:gd name="connsiteX510" fmla="*/ 210670 w 2657256"/>
                          <a:gd name="connsiteY510" fmla="*/ 2174093 h 3370881"/>
                          <a:gd name="connsiteX511" fmla="*/ 219635 w 2657256"/>
                          <a:gd name="connsiteY511" fmla="*/ 2115823 h 3370881"/>
                          <a:gd name="connsiteX512" fmla="*/ 210670 w 2657256"/>
                          <a:gd name="connsiteY512" fmla="*/ 1958940 h 3370881"/>
                          <a:gd name="connsiteX513" fmla="*/ 192741 w 2657256"/>
                          <a:gd name="connsiteY513" fmla="*/ 1923081 h 3370881"/>
                          <a:gd name="connsiteX514" fmla="*/ 179294 w 2657256"/>
                          <a:gd name="connsiteY514" fmla="*/ 1891705 h 3370881"/>
                          <a:gd name="connsiteX515" fmla="*/ 165847 w 2657256"/>
                          <a:gd name="connsiteY515" fmla="*/ 1864811 h 3370881"/>
                          <a:gd name="connsiteX516" fmla="*/ 152400 w 2657256"/>
                          <a:gd name="connsiteY516" fmla="*/ 1833434 h 3370881"/>
                          <a:gd name="connsiteX517" fmla="*/ 143435 w 2657256"/>
                          <a:gd name="connsiteY517" fmla="*/ 1819987 h 3370881"/>
                          <a:gd name="connsiteX518" fmla="*/ 107576 w 2657256"/>
                          <a:gd name="connsiteY518" fmla="*/ 1784129 h 3370881"/>
                          <a:gd name="connsiteX519" fmla="*/ 94129 w 2657256"/>
                          <a:gd name="connsiteY519" fmla="*/ 1779646 h 3370881"/>
                          <a:gd name="connsiteX520" fmla="*/ 71718 w 2657256"/>
                          <a:gd name="connsiteY520" fmla="*/ 1770681 h 3370881"/>
                          <a:gd name="connsiteX521" fmla="*/ 58270 w 2657256"/>
                          <a:gd name="connsiteY521" fmla="*/ 1761717 h 3370881"/>
                          <a:gd name="connsiteX522" fmla="*/ 26894 w 2657256"/>
                          <a:gd name="connsiteY522" fmla="*/ 1730340 h 3370881"/>
                          <a:gd name="connsiteX523" fmla="*/ 0 w 2657256"/>
                          <a:gd name="connsiteY523" fmla="*/ 1707929 h 3370881"/>
                          <a:gd name="connsiteX0" fmla="*/ 0 w 2657256"/>
                          <a:gd name="connsiteY0" fmla="*/ 1707929 h 3370881"/>
                          <a:gd name="connsiteX1" fmla="*/ 22412 w 2657256"/>
                          <a:gd name="connsiteY1" fmla="*/ 1698964 h 3370881"/>
                          <a:gd name="connsiteX2" fmla="*/ 31376 w 2657256"/>
                          <a:gd name="connsiteY2" fmla="*/ 1681034 h 3370881"/>
                          <a:gd name="connsiteX3" fmla="*/ 44823 w 2657256"/>
                          <a:gd name="connsiteY3" fmla="*/ 1672070 h 3370881"/>
                          <a:gd name="connsiteX4" fmla="*/ 58270 w 2657256"/>
                          <a:gd name="connsiteY4" fmla="*/ 1654140 h 3370881"/>
                          <a:gd name="connsiteX5" fmla="*/ 76200 w 2657256"/>
                          <a:gd name="connsiteY5" fmla="*/ 1645176 h 3370881"/>
                          <a:gd name="connsiteX6" fmla="*/ 98612 w 2657256"/>
                          <a:gd name="connsiteY6" fmla="*/ 1636211 h 3370881"/>
                          <a:gd name="connsiteX7" fmla="*/ 125506 w 2657256"/>
                          <a:gd name="connsiteY7" fmla="*/ 1627246 h 3370881"/>
                          <a:gd name="connsiteX8" fmla="*/ 152400 w 2657256"/>
                          <a:gd name="connsiteY8" fmla="*/ 1609317 h 3370881"/>
                          <a:gd name="connsiteX9" fmla="*/ 170329 w 2657256"/>
                          <a:gd name="connsiteY9" fmla="*/ 1600352 h 3370881"/>
                          <a:gd name="connsiteX10" fmla="*/ 188259 w 2657256"/>
                          <a:gd name="connsiteY10" fmla="*/ 1582423 h 3370881"/>
                          <a:gd name="connsiteX11" fmla="*/ 228600 w 2657256"/>
                          <a:gd name="connsiteY11" fmla="*/ 1564493 h 3370881"/>
                          <a:gd name="connsiteX12" fmla="*/ 255494 w 2657256"/>
                          <a:gd name="connsiteY12" fmla="*/ 1546564 h 3370881"/>
                          <a:gd name="connsiteX13" fmla="*/ 300318 w 2657256"/>
                          <a:gd name="connsiteY13" fmla="*/ 1524152 h 3370881"/>
                          <a:gd name="connsiteX14" fmla="*/ 313765 w 2657256"/>
                          <a:gd name="connsiteY14" fmla="*/ 1515187 h 3370881"/>
                          <a:gd name="connsiteX15" fmla="*/ 340659 w 2657256"/>
                          <a:gd name="connsiteY15" fmla="*/ 1510705 h 3370881"/>
                          <a:gd name="connsiteX16" fmla="*/ 363070 w 2657256"/>
                          <a:gd name="connsiteY16" fmla="*/ 1506223 h 3370881"/>
                          <a:gd name="connsiteX17" fmla="*/ 389965 w 2657256"/>
                          <a:gd name="connsiteY17" fmla="*/ 1501740 h 3370881"/>
                          <a:gd name="connsiteX18" fmla="*/ 425823 w 2657256"/>
                          <a:gd name="connsiteY18" fmla="*/ 1497258 h 3370881"/>
                          <a:gd name="connsiteX19" fmla="*/ 470647 w 2657256"/>
                          <a:gd name="connsiteY19" fmla="*/ 1488293 h 3370881"/>
                          <a:gd name="connsiteX20" fmla="*/ 515470 w 2657256"/>
                          <a:gd name="connsiteY20" fmla="*/ 1479329 h 3370881"/>
                          <a:gd name="connsiteX21" fmla="*/ 528918 w 2657256"/>
                          <a:gd name="connsiteY21" fmla="*/ 1470364 h 3370881"/>
                          <a:gd name="connsiteX22" fmla="*/ 600635 w 2657256"/>
                          <a:gd name="connsiteY22" fmla="*/ 1456917 h 3370881"/>
                          <a:gd name="connsiteX23" fmla="*/ 690282 w 2657256"/>
                          <a:gd name="connsiteY23" fmla="*/ 1447952 h 3370881"/>
                          <a:gd name="connsiteX24" fmla="*/ 793376 w 2657256"/>
                          <a:gd name="connsiteY24" fmla="*/ 1452434 h 3370881"/>
                          <a:gd name="connsiteX25" fmla="*/ 874059 w 2657256"/>
                          <a:gd name="connsiteY25" fmla="*/ 1465881 h 3370881"/>
                          <a:gd name="connsiteX26" fmla="*/ 914400 w 2657256"/>
                          <a:gd name="connsiteY26" fmla="*/ 1470364 h 3370881"/>
                          <a:gd name="connsiteX27" fmla="*/ 1030941 w 2657256"/>
                          <a:gd name="connsiteY27" fmla="*/ 1483811 h 3370881"/>
                          <a:gd name="connsiteX28" fmla="*/ 1151965 w 2657256"/>
                          <a:gd name="connsiteY28" fmla="*/ 1492776 h 3370881"/>
                          <a:gd name="connsiteX29" fmla="*/ 1281953 w 2657256"/>
                          <a:gd name="connsiteY29" fmla="*/ 1501740 h 3370881"/>
                          <a:gd name="connsiteX30" fmla="*/ 1465729 w 2657256"/>
                          <a:gd name="connsiteY30" fmla="*/ 1497258 h 3370881"/>
                          <a:gd name="connsiteX31" fmla="*/ 1510553 w 2657256"/>
                          <a:gd name="connsiteY31" fmla="*/ 1492776 h 3370881"/>
                          <a:gd name="connsiteX32" fmla="*/ 1582270 w 2657256"/>
                          <a:gd name="connsiteY32" fmla="*/ 1461399 h 3370881"/>
                          <a:gd name="connsiteX33" fmla="*/ 1604682 w 2657256"/>
                          <a:gd name="connsiteY33" fmla="*/ 1456917 h 3370881"/>
                          <a:gd name="connsiteX34" fmla="*/ 1622612 w 2657256"/>
                          <a:gd name="connsiteY34" fmla="*/ 1447952 h 3370881"/>
                          <a:gd name="connsiteX35" fmla="*/ 1645023 w 2657256"/>
                          <a:gd name="connsiteY35" fmla="*/ 1438987 h 3370881"/>
                          <a:gd name="connsiteX36" fmla="*/ 1662953 w 2657256"/>
                          <a:gd name="connsiteY36" fmla="*/ 1425540 h 3370881"/>
                          <a:gd name="connsiteX37" fmla="*/ 1698812 w 2657256"/>
                          <a:gd name="connsiteY37" fmla="*/ 1407611 h 3370881"/>
                          <a:gd name="connsiteX38" fmla="*/ 1739153 w 2657256"/>
                          <a:gd name="connsiteY38" fmla="*/ 1380717 h 3370881"/>
                          <a:gd name="connsiteX39" fmla="*/ 1752600 w 2657256"/>
                          <a:gd name="connsiteY39" fmla="*/ 1367270 h 3370881"/>
                          <a:gd name="connsiteX40" fmla="*/ 1775012 w 2657256"/>
                          <a:gd name="connsiteY40" fmla="*/ 1353823 h 3370881"/>
                          <a:gd name="connsiteX41" fmla="*/ 1797423 w 2657256"/>
                          <a:gd name="connsiteY41" fmla="*/ 1335893 h 3370881"/>
                          <a:gd name="connsiteX42" fmla="*/ 1810870 w 2657256"/>
                          <a:gd name="connsiteY42" fmla="*/ 1304517 h 3370881"/>
                          <a:gd name="connsiteX43" fmla="*/ 1815353 w 2657256"/>
                          <a:gd name="connsiteY43" fmla="*/ 1291070 h 3370881"/>
                          <a:gd name="connsiteX44" fmla="*/ 1801906 w 2657256"/>
                          <a:gd name="connsiteY44" fmla="*/ 1138670 h 3370881"/>
                          <a:gd name="connsiteX45" fmla="*/ 1792941 w 2657256"/>
                          <a:gd name="connsiteY45" fmla="*/ 1125223 h 3370881"/>
                          <a:gd name="connsiteX46" fmla="*/ 1757082 w 2657256"/>
                          <a:gd name="connsiteY46" fmla="*/ 1093846 h 3370881"/>
                          <a:gd name="connsiteX47" fmla="*/ 1730188 w 2657256"/>
                          <a:gd name="connsiteY47" fmla="*/ 1066952 h 3370881"/>
                          <a:gd name="connsiteX48" fmla="*/ 1703294 w 2657256"/>
                          <a:gd name="connsiteY48" fmla="*/ 1049023 h 3370881"/>
                          <a:gd name="connsiteX49" fmla="*/ 1622612 w 2657256"/>
                          <a:gd name="connsiteY49" fmla="*/ 1053505 h 3370881"/>
                          <a:gd name="connsiteX50" fmla="*/ 1595718 w 2657256"/>
                          <a:gd name="connsiteY50" fmla="*/ 1062470 h 3370881"/>
                          <a:gd name="connsiteX51" fmla="*/ 1573306 w 2657256"/>
                          <a:gd name="connsiteY51" fmla="*/ 1066952 h 3370881"/>
                          <a:gd name="connsiteX52" fmla="*/ 1453385 w 2657256"/>
                          <a:gd name="connsiteY52" fmla="*/ 1082761 h 3370881"/>
                          <a:gd name="connsiteX53" fmla="*/ 1326776 w 2657256"/>
                          <a:gd name="connsiteY53" fmla="*/ 1062470 h 3370881"/>
                          <a:gd name="connsiteX54" fmla="*/ 1308847 w 2657256"/>
                          <a:gd name="connsiteY54" fmla="*/ 1057987 h 3370881"/>
                          <a:gd name="connsiteX55" fmla="*/ 1277470 w 2657256"/>
                          <a:gd name="connsiteY55" fmla="*/ 1053505 h 3370881"/>
                          <a:gd name="connsiteX56" fmla="*/ 1259541 w 2657256"/>
                          <a:gd name="connsiteY56" fmla="*/ 1049023 h 3370881"/>
                          <a:gd name="connsiteX57" fmla="*/ 1232647 w 2657256"/>
                          <a:gd name="connsiteY57" fmla="*/ 1044540 h 3370881"/>
                          <a:gd name="connsiteX58" fmla="*/ 1053353 w 2657256"/>
                          <a:gd name="connsiteY58" fmla="*/ 1049023 h 3370881"/>
                          <a:gd name="connsiteX59" fmla="*/ 1035423 w 2657256"/>
                          <a:gd name="connsiteY59" fmla="*/ 1053505 h 3370881"/>
                          <a:gd name="connsiteX60" fmla="*/ 1008529 w 2657256"/>
                          <a:gd name="connsiteY60" fmla="*/ 1057987 h 3370881"/>
                          <a:gd name="connsiteX61" fmla="*/ 995082 w 2657256"/>
                          <a:gd name="connsiteY61" fmla="*/ 1062470 h 3370881"/>
                          <a:gd name="connsiteX62" fmla="*/ 945776 w 2657256"/>
                          <a:gd name="connsiteY62" fmla="*/ 1031093 h 3370881"/>
                          <a:gd name="connsiteX63" fmla="*/ 941294 w 2657256"/>
                          <a:gd name="connsiteY63" fmla="*/ 1017646 h 3370881"/>
                          <a:gd name="connsiteX64" fmla="*/ 932329 w 2657256"/>
                          <a:gd name="connsiteY64" fmla="*/ 919034 h 3370881"/>
                          <a:gd name="connsiteX65" fmla="*/ 914400 w 2657256"/>
                          <a:gd name="connsiteY65" fmla="*/ 901105 h 3370881"/>
                          <a:gd name="connsiteX66" fmla="*/ 918882 w 2657256"/>
                          <a:gd name="connsiteY66" fmla="*/ 869729 h 3370881"/>
                          <a:gd name="connsiteX67" fmla="*/ 941294 w 2657256"/>
                          <a:gd name="connsiteY67" fmla="*/ 865246 h 3370881"/>
                          <a:gd name="connsiteX68" fmla="*/ 959223 w 2657256"/>
                          <a:gd name="connsiteY68" fmla="*/ 851799 h 3370881"/>
                          <a:gd name="connsiteX69" fmla="*/ 990600 w 2657256"/>
                          <a:gd name="connsiteY69" fmla="*/ 847317 h 3370881"/>
                          <a:gd name="connsiteX70" fmla="*/ 1129553 w 2657256"/>
                          <a:gd name="connsiteY70" fmla="*/ 838352 h 3370881"/>
                          <a:gd name="connsiteX71" fmla="*/ 1147482 w 2657256"/>
                          <a:gd name="connsiteY71" fmla="*/ 829387 h 3370881"/>
                          <a:gd name="connsiteX72" fmla="*/ 1178859 w 2657256"/>
                          <a:gd name="connsiteY72" fmla="*/ 806976 h 3370881"/>
                          <a:gd name="connsiteX73" fmla="*/ 1192306 w 2657256"/>
                          <a:gd name="connsiteY73" fmla="*/ 793529 h 3370881"/>
                          <a:gd name="connsiteX74" fmla="*/ 1214718 w 2657256"/>
                          <a:gd name="connsiteY74" fmla="*/ 784564 h 3370881"/>
                          <a:gd name="connsiteX75" fmla="*/ 1241612 w 2657256"/>
                          <a:gd name="connsiteY75" fmla="*/ 771117 h 3370881"/>
                          <a:gd name="connsiteX76" fmla="*/ 1277470 w 2657256"/>
                          <a:gd name="connsiteY76" fmla="*/ 753187 h 3370881"/>
                          <a:gd name="connsiteX77" fmla="*/ 1295400 w 2657256"/>
                          <a:gd name="connsiteY77" fmla="*/ 730776 h 3370881"/>
                          <a:gd name="connsiteX78" fmla="*/ 1317812 w 2657256"/>
                          <a:gd name="connsiteY78" fmla="*/ 708364 h 3370881"/>
                          <a:gd name="connsiteX79" fmla="*/ 1353670 w 2657256"/>
                          <a:gd name="connsiteY79" fmla="*/ 663540 h 3370881"/>
                          <a:gd name="connsiteX80" fmla="*/ 1371600 w 2657256"/>
                          <a:gd name="connsiteY80" fmla="*/ 636646 h 3370881"/>
                          <a:gd name="connsiteX81" fmla="*/ 1380565 w 2657256"/>
                          <a:gd name="connsiteY81" fmla="*/ 596305 h 3370881"/>
                          <a:gd name="connsiteX82" fmla="*/ 1385047 w 2657256"/>
                          <a:gd name="connsiteY82" fmla="*/ 582858 h 3370881"/>
                          <a:gd name="connsiteX83" fmla="*/ 1380565 w 2657256"/>
                          <a:gd name="connsiteY83" fmla="*/ 533552 h 3370881"/>
                          <a:gd name="connsiteX84" fmla="*/ 1367118 w 2657256"/>
                          <a:gd name="connsiteY84" fmla="*/ 524587 h 3370881"/>
                          <a:gd name="connsiteX85" fmla="*/ 1349188 w 2657256"/>
                          <a:gd name="connsiteY85" fmla="*/ 520105 h 3370881"/>
                          <a:gd name="connsiteX86" fmla="*/ 1326776 w 2657256"/>
                          <a:gd name="connsiteY86" fmla="*/ 511140 h 3370881"/>
                          <a:gd name="connsiteX87" fmla="*/ 1281953 w 2657256"/>
                          <a:gd name="connsiteY87" fmla="*/ 515623 h 3370881"/>
                          <a:gd name="connsiteX88" fmla="*/ 1250576 w 2657256"/>
                          <a:gd name="connsiteY88" fmla="*/ 529070 h 3370881"/>
                          <a:gd name="connsiteX89" fmla="*/ 1210235 w 2657256"/>
                          <a:gd name="connsiteY89" fmla="*/ 542517 h 3370881"/>
                          <a:gd name="connsiteX90" fmla="*/ 1183341 w 2657256"/>
                          <a:gd name="connsiteY90" fmla="*/ 555964 h 3370881"/>
                          <a:gd name="connsiteX91" fmla="*/ 1160929 w 2657256"/>
                          <a:gd name="connsiteY91" fmla="*/ 569411 h 3370881"/>
                          <a:gd name="connsiteX92" fmla="*/ 1134035 w 2657256"/>
                          <a:gd name="connsiteY92" fmla="*/ 578376 h 3370881"/>
                          <a:gd name="connsiteX93" fmla="*/ 1111623 w 2657256"/>
                          <a:gd name="connsiteY93" fmla="*/ 587340 h 3370881"/>
                          <a:gd name="connsiteX94" fmla="*/ 1084729 w 2657256"/>
                          <a:gd name="connsiteY94" fmla="*/ 596305 h 3370881"/>
                          <a:gd name="connsiteX95" fmla="*/ 986118 w 2657256"/>
                          <a:gd name="connsiteY95" fmla="*/ 591823 h 3370881"/>
                          <a:gd name="connsiteX96" fmla="*/ 927847 w 2657256"/>
                          <a:gd name="connsiteY96" fmla="*/ 578376 h 3370881"/>
                          <a:gd name="connsiteX97" fmla="*/ 896470 w 2657256"/>
                          <a:gd name="connsiteY97" fmla="*/ 555964 h 3370881"/>
                          <a:gd name="connsiteX98" fmla="*/ 883023 w 2657256"/>
                          <a:gd name="connsiteY98" fmla="*/ 546999 h 3370881"/>
                          <a:gd name="connsiteX99" fmla="*/ 865094 w 2657256"/>
                          <a:gd name="connsiteY99" fmla="*/ 497693 h 3370881"/>
                          <a:gd name="connsiteX100" fmla="*/ 869576 w 2657256"/>
                          <a:gd name="connsiteY100" fmla="*/ 403564 h 3370881"/>
                          <a:gd name="connsiteX101" fmla="*/ 874059 w 2657256"/>
                          <a:gd name="connsiteY101" fmla="*/ 385634 h 3370881"/>
                          <a:gd name="connsiteX102" fmla="*/ 883023 w 2657256"/>
                          <a:gd name="connsiteY102" fmla="*/ 372187 h 3370881"/>
                          <a:gd name="connsiteX103" fmla="*/ 909918 w 2657256"/>
                          <a:gd name="connsiteY103" fmla="*/ 363223 h 3370881"/>
                          <a:gd name="connsiteX104" fmla="*/ 914400 w 2657256"/>
                          <a:gd name="connsiteY104" fmla="*/ 385634 h 3370881"/>
                          <a:gd name="connsiteX105" fmla="*/ 909918 w 2657256"/>
                          <a:gd name="connsiteY105" fmla="*/ 408046 h 3370881"/>
                          <a:gd name="connsiteX106" fmla="*/ 900953 w 2657256"/>
                          <a:gd name="connsiteY106" fmla="*/ 466317 h 3370881"/>
                          <a:gd name="connsiteX107" fmla="*/ 905435 w 2657256"/>
                          <a:gd name="connsiteY107" fmla="*/ 515623 h 3370881"/>
                          <a:gd name="connsiteX108" fmla="*/ 932329 w 2657256"/>
                          <a:gd name="connsiteY108" fmla="*/ 551481 h 3370881"/>
                          <a:gd name="connsiteX109" fmla="*/ 954741 w 2657256"/>
                          <a:gd name="connsiteY109" fmla="*/ 560446 h 3370881"/>
                          <a:gd name="connsiteX110" fmla="*/ 972670 w 2657256"/>
                          <a:gd name="connsiteY110" fmla="*/ 569411 h 3370881"/>
                          <a:gd name="connsiteX111" fmla="*/ 1066800 w 2657256"/>
                          <a:gd name="connsiteY111" fmla="*/ 564929 h 3370881"/>
                          <a:gd name="connsiteX112" fmla="*/ 1111623 w 2657256"/>
                          <a:gd name="connsiteY112" fmla="*/ 551481 h 3370881"/>
                          <a:gd name="connsiteX113" fmla="*/ 1129553 w 2657256"/>
                          <a:gd name="connsiteY113" fmla="*/ 538034 h 3370881"/>
                          <a:gd name="connsiteX114" fmla="*/ 1156447 w 2657256"/>
                          <a:gd name="connsiteY114" fmla="*/ 511140 h 3370881"/>
                          <a:gd name="connsiteX115" fmla="*/ 1160929 w 2657256"/>
                          <a:gd name="connsiteY115" fmla="*/ 493211 h 3370881"/>
                          <a:gd name="connsiteX116" fmla="*/ 1178859 w 2657256"/>
                          <a:gd name="connsiteY116" fmla="*/ 331846 h 3370881"/>
                          <a:gd name="connsiteX117" fmla="*/ 1215315 w 2657256"/>
                          <a:gd name="connsiteY117" fmla="*/ 270289 h 3370881"/>
                          <a:gd name="connsiteX118" fmla="*/ 1214718 w 2657256"/>
                          <a:gd name="connsiteY118" fmla="*/ 367705 h 3370881"/>
                          <a:gd name="connsiteX119" fmla="*/ 1201270 w 2657256"/>
                          <a:gd name="connsiteY119" fmla="*/ 412529 h 3370881"/>
                          <a:gd name="connsiteX120" fmla="*/ 1210235 w 2657256"/>
                          <a:gd name="connsiteY120" fmla="*/ 461834 h 3370881"/>
                          <a:gd name="connsiteX121" fmla="*/ 1214718 w 2657256"/>
                          <a:gd name="connsiteY121" fmla="*/ 475281 h 3370881"/>
                          <a:gd name="connsiteX122" fmla="*/ 1228165 w 2657256"/>
                          <a:gd name="connsiteY122" fmla="*/ 484246 h 3370881"/>
                          <a:gd name="connsiteX123" fmla="*/ 1250576 w 2657256"/>
                          <a:gd name="connsiteY123" fmla="*/ 502176 h 3370881"/>
                          <a:gd name="connsiteX124" fmla="*/ 1317812 w 2657256"/>
                          <a:gd name="connsiteY124" fmla="*/ 497693 h 3370881"/>
                          <a:gd name="connsiteX125" fmla="*/ 1353670 w 2657256"/>
                          <a:gd name="connsiteY125" fmla="*/ 488729 h 3370881"/>
                          <a:gd name="connsiteX126" fmla="*/ 1506070 w 2657256"/>
                          <a:gd name="connsiteY126" fmla="*/ 457352 h 3370881"/>
                          <a:gd name="connsiteX127" fmla="*/ 1550894 w 2657256"/>
                          <a:gd name="connsiteY127" fmla="*/ 430458 h 3370881"/>
                          <a:gd name="connsiteX128" fmla="*/ 1564341 w 2657256"/>
                          <a:gd name="connsiteY128" fmla="*/ 417011 h 3370881"/>
                          <a:gd name="connsiteX129" fmla="*/ 1586753 w 2657256"/>
                          <a:gd name="connsiteY129" fmla="*/ 399081 h 3370881"/>
                          <a:gd name="connsiteX130" fmla="*/ 1595718 w 2657256"/>
                          <a:gd name="connsiteY130" fmla="*/ 381152 h 3370881"/>
                          <a:gd name="connsiteX131" fmla="*/ 1600200 w 2657256"/>
                          <a:gd name="connsiteY131" fmla="*/ 363223 h 3370881"/>
                          <a:gd name="connsiteX132" fmla="*/ 1609165 w 2657256"/>
                          <a:gd name="connsiteY132" fmla="*/ 313917 h 3370881"/>
                          <a:gd name="connsiteX133" fmla="*/ 1537447 w 2657256"/>
                          <a:gd name="connsiteY133" fmla="*/ 188411 h 3370881"/>
                          <a:gd name="connsiteX134" fmla="*/ 1613647 w 2657256"/>
                          <a:gd name="connsiteY134" fmla="*/ 399081 h 3370881"/>
                          <a:gd name="connsiteX135" fmla="*/ 1627094 w 2657256"/>
                          <a:gd name="connsiteY135" fmla="*/ 417011 h 3370881"/>
                          <a:gd name="connsiteX136" fmla="*/ 1658470 w 2657256"/>
                          <a:gd name="connsiteY136" fmla="*/ 412529 h 3370881"/>
                          <a:gd name="connsiteX137" fmla="*/ 1685365 w 2657256"/>
                          <a:gd name="connsiteY137" fmla="*/ 390117 h 3370881"/>
                          <a:gd name="connsiteX138" fmla="*/ 1694329 w 2657256"/>
                          <a:gd name="connsiteY138" fmla="*/ 376670 h 3370881"/>
                          <a:gd name="connsiteX139" fmla="*/ 1734670 w 2657256"/>
                          <a:gd name="connsiteY139" fmla="*/ 354258 h 3370881"/>
                          <a:gd name="connsiteX140" fmla="*/ 1743635 w 2657256"/>
                          <a:gd name="connsiteY140" fmla="*/ 340811 h 3370881"/>
                          <a:gd name="connsiteX141" fmla="*/ 1757082 w 2657256"/>
                          <a:gd name="connsiteY141" fmla="*/ 336329 h 3370881"/>
                          <a:gd name="connsiteX142" fmla="*/ 1808984 w 2657256"/>
                          <a:gd name="connsiteY142" fmla="*/ 249641 h 3370881"/>
                          <a:gd name="connsiteX143" fmla="*/ 1899621 w 2657256"/>
                          <a:gd name="connsiteY143" fmla="*/ 211719 h 3370881"/>
                          <a:gd name="connsiteX144" fmla="*/ 1808984 w 2657256"/>
                          <a:gd name="connsiteY144" fmla="*/ 178521 h 3370881"/>
                          <a:gd name="connsiteX145" fmla="*/ 1772023 w 2657256"/>
                          <a:gd name="connsiteY145" fmla="*/ 77249 h 3370881"/>
                          <a:gd name="connsiteX146" fmla="*/ 1900425 w 2657256"/>
                          <a:gd name="connsiteY146" fmla="*/ 214081 h 3370881"/>
                          <a:gd name="connsiteX147" fmla="*/ 1874221 w 2657256"/>
                          <a:gd name="connsiteY147" fmla="*/ 318698 h 3370881"/>
                          <a:gd name="connsiteX148" fmla="*/ 1788459 w 2657256"/>
                          <a:gd name="connsiteY148" fmla="*/ 367705 h 3370881"/>
                          <a:gd name="connsiteX149" fmla="*/ 1761565 w 2657256"/>
                          <a:gd name="connsiteY149" fmla="*/ 390117 h 3370881"/>
                          <a:gd name="connsiteX150" fmla="*/ 1783976 w 2657256"/>
                          <a:gd name="connsiteY150" fmla="*/ 399081 h 3370881"/>
                          <a:gd name="connsiteX151" fmla="*/ 1878106 w 2657256"/>
                          <a:gd name="connsiteY151" fmla="*/ 390117 h 3370881"/>
                          <a:gd name="connsiteX152" fmla="*/ 1891553 w 2657256"/>
                          <a:gd name="connsiteY152" fmla="*/ 381152 h 3370881"/>
                          <a:gd name="connsiteX153" fmla="*/ 1918447 w 2657256"/>
                          <a:gd name="connsiteY153" fmla="*/ 372187 h 3370881"/>
                          <a:gd name="connsiteX154" fmla="*/ 1940859 w 2657256"/>
                          <a:gd name="connsiteY154" fmla="*/ 358740 h 3370881"/>
                          <a:gd name="connsiteX155" fmla="*/ 1954306 w 2657256"/>
                          <a:gd name="connsiteY155" fmla="*/ 354258 h 3370881"/>
                          <a:gd name="connsiteX156" fmla="*/ 2083304 w 2657256"/>
                          <a:gd name="connsiteY156" fmla="*/ 290281 h 3370881"/>
                          <a:gd name="connsiteX157" fmla="*/ 2166172 w 2657256"/>
                          <a:gd name="connsiteY157" fmla="*/ 215604 h 3370881"/>
                          <a:gd name="connsiteX158" fmla="*/ 2069054 w 2657256"/>
                          <a:gd name="connsiteY158" fmla="*/ 40493 h 3370881"/>
                          <a:gd name="connsiteX159" fmla="*/ 2078225 w 2657256"/>
                          <a:gd name="connsiteY159" fmla="*/ 188681 h 3370881"/>
                          <a:gd name="connsiteX160" fmla="*/ 1999129 w 2657256"/>
                          <a:gd name="connsiteY160" fmla="*/ 358740 h 3370881"/>
                          <a:gd name="connsiteX161" fmla="*/ 1994647 w 2657256"/>
                          <a:gd name="connsiteY161" fmla="*/ 372187 h 3370881"/>
                          <a:gd name="connsiteX162" fmla="*/ 2039470 w 2657256"/>
                          <a:gd name="connsiteY162" fmla="*/ 390117 h 3370881"/>
                          <a:gd name="connsiteX163" fmla="*/ 2115670 w 2657256"/>
                          <a:gd name="connsiteY163" fmla="*/ 390117 h 3370881"/>
                          <a:gd name="connsiteX164" fmla="*/ 2160494 w 2657256"/>
                          <a:gd name="connsiteY164" fmla="*/ 376670 h 3370881"/>
                          <a:gd name="connsiteX165" fmla="*/ 2191870 w 2657256"/>
                          <a:gd name="connsiteY165" fmla="*/ 363223 h 3370881"/>
                          <a:gd name="connsiteX166" fmla="*/ 2205318 w 2657256"/>
                          <a:gd name="connsiteY166" fmla="*/ 358740 h 3370881"/>
                          <a:gd name="connsiteX167" fmla="*/ 2232212 w 2657256"/>
                          <a:gd name="connsiteY167" fmla="*/ 340811 h 3370881"/>
                          <a:gd name="connsiteX168" fmla="*/ 2312894 w 2657256"/>
                          <a:gd name="connsiteY168" fmla="*/ 183929 h 3370881"/>
                          <a:gd name="connsiteX169" fmla="*/ 2339788 w 2657256"/>
                          <a:gd name="connsiteY169" fmla="*/ 151 h 3370881"/>
                          <a:gd name="connsiteX170" fmla="*/ 2357718 w 2657256"/>
                          <a:gd name="connsiteY170" fmla="*/ 215305 h 3370881"/>
                          <a:gd name="connsiteX171" fmla="*/ 2254623 w 2657256"/>
                          <a:gd name="connsiteY171" fmla="*/ 376670 h 3370881"/>
                          <a:gd name="connsiteX172" fmla="*/ 2245659 w 2657256"/>
                          <a:gd name="connsiteY172" fmla="*/ 390117 h 3370881"/>
                          <a:gd name="connsiteX173" fmla="*/ 2254623 w 2657256"/>
                          <a:gd name="connsiteY173" fmla="*/ 403564 h 3370881"/>
                          <a:gd name="connsiteX174" fmla="*/ 2353235 w 2657256"/>
                          <a:gd name="connsiteY174" fmla="*/ 399081 h 3370881"/>
                          <a:gd name="connsiteX175" fmla="*/ 2366682 w 2657256"/>
                          <a:gd name="connsiteY175" fmla="*/ 394599 h 3370881"/>
                          <a:gd name="connsiteX176" fmla="*/ 2389094 w 2657256"/>
                          <a:gd name="connsiteY176" fmla="*/ 390117 h 3370881"/>
                          <a:gd name="connsiteX177" fmla="*/ 2424953 w 2657256"/>
                          <a:gd name="connsiteY177" fmla="*/ 367705 h 3370881"/>
                          <a:gd name="connsiteX178" fmla="*/ 2528047 w 2657256"/>
                          <a:gd name="connsiteY178" fmla="*/ 292700 h 3370881"/>
                          <a:gd name="connsiteX179" fmla="*/ 2541495 w 2657256"/>
                          <a:gd name="connsiteY179" fmla="*/ 62906 h 3370881"/>
                          <a:gd name="connsiteX180" fmla="*/ 2591304 w 2657256"/>
                          <a:gd name="connsiteY180" fmla="*/ 214081 h 3370881"/>
                          <a:gd name="connsiteX181" fmla="*/ 2612315 w 2657256"/>
                          <a:gd name="connsiteY181" fmla="*/ 290907 h 3370881"/>
                          <a:gd name="connsiteX182" fmla="*/ 2650863 w 2657256"/>
                          <a:gd name="connsiteY182" fmla="*/ 344994 h 3370881"/>
                          <a:gd name="connsiteX183" fmla="*/ 2465294 w 2657256"/>
                          <a:gd name="connsiteY183" fmla="*/ 399081 h 3370881"/>
                          <a:gd name="connsiteX184" fmla="*/ 2442882 w 2657256"/>
                          <a:gd name="connsiteY184" fmla="*/ 403564 h 3370881"/>
                          <a:gd name="connsiteX185" fmla="*/ 2398059 w 2657256"/>
                          <a:gd name="connsiteY185" fmla="*/ 417011 h 3370881"/>
                          <a:gd name="connsiteX186" fmla="*/ 2375647 w 2657256"/>
                          <a:gd name="connsiteY186" fmla="*/ 425976 h 3370881"/>
                          <a:gd name="connsiteX187" fmla="*/ 2357718 w 2657256"/>
                          <a:gd name="connsiteY187" fmla="*/ 430458 h 3370881"/>
                          <a:gd name="connsiteX188" fmla="*/ 2344270 w 2657256"/>
                          <a:gd name="connsiteY188" fmla="*/ 461834 h 3370881"/>
                          <a:gd name="connsiteX189" fmla="*/ 2353235 w 2657256"/>
                          <a:gd name="connsiteY189" fmla="*/ 502176 h 3370881"/>
                          <a:gd name="connsiteX190" fmla="*/ 2362200 w 2657256"/>
                          <a:gd name="connsiteY190" fmla="*/ 515623 h 3370881"/>
                          <a:gd name="connsiteX191" fmla="*/ 2344270 w 2657256"/>
                          <a:gd name="connsiteY191" fmla="*/ 587340 h 3370881"/>
                          <a:gd name="connsiteX192" fmla="*/ 2321859 w 2657256"/>
                          <a:gd name="connsiteY192" fmla="*/ 614234 h 3370881"/>
                          <a:gd name="connsiteX193" fmla="*/ 2308412 w 2657256"/>
                          <a:gd name="connsiteY193" fmla="*/ 636646 h 3370881"/>
                          <a:gd name="connsiteX194" fmla="*/ 2281518 w 2657256"/>
                          <a:gd name="connsiteY194" fmla="*/ 641129 h 3370881"/>
                          <a:gd name="connsiteX195" fmla="*/ 2259106 w 2657256"/>
                          <a:gd name="connsiteY195" fmla="*/ 636646 h 3370881"/>
                          <a:gd name="connsiteX196" fmla="*/ 2277035 w 2657256"/>
                          <a:gd name="connsiteY196" fmla="*/ 578376 h 3370881"/>
                          <a:gd name="connsiteX197" fmla="*/ 2290482 w 2657256"/>
                          <a:gd name="connsiteY197" fmla="*/ 542517 h 3370881"/>
                          <a:gd name="connsiteX198" fmla="*/ 2286000 w 2657256"/>
                          <a:gd name="connsiteY198" fmla="*/ 506658 h 3370881"/>
                          <a:gd name="connsiteX199" fmla="*/ 2245659 w 2657256"/>
                          <a:gd name="connsiteY199" fmla="*/ 448387 h 3370881"/>
                          <a:gd name="connsiteX200" fmla="*/ 2200835 w 2657256"/>
                          <a:gd name="connsiteY200" fmla="*/ 430458 h 3370881"/>
                          <a:gd name="connsiteX201" fmla="*/ 2169459 w 2657256"/>
                          <a:gd name="connsiteY201" fmla="*/ 425976 h 3370881"/>
                          <a:gd name="connsiteX202" fmla="*/ 2102223 w 2657256"/>
                          <a:gd name="connsiteY202" fmla="*/ 430458 h 3370881"/>
                          <a:gd name="connsiteX203" fmla="*/ 2084294 w 2657256"/>
                          <a:gd name="connsiteY203" fmla="*/ 439423 h 3370881"/>
                          <a:gd name="connsiteX204" fmla="*/ 2070847 w 2657256"/>
                          <a:gd name="connsiteY204" fmla="*/ 443905 h 3370881"/>
                          <a:gd name="connsiteX205" fmla="*/ 2061882 w 2657256"/>
                          <a:gd name="connsiteY205" fmla="*/ 461834 h 3370881"/>
                          <a:gd name="connsiteX206" fmla="*/ 2034988 w 2657256"/>
                          <a:gd name="connsiteY206" fmla="*/ 475281 h 3370881"/>
                          <a:gd name="connsiteX207" fmla="*/ 1783976 w 2657256"/>
                          <a:gd name="connsiteY207" fmla="*/ 479764 h 3370881"/>
                          <a:gd name="connsiteX208" fmla="*/ 1766047 w 2657256"/>
                          <a:gd name="connsiteY208" fmla="*/ 488729 h 3370881"/>
                          <a:gd name="connsiteX209" fmla="*/ 1703294 w 2657256"/>
                          <a:gd name="connsiteY209" fmla="*/ 506658 h 3370881"/>
                          <a:gd name="connsiteX210" fmla="*/ 1689847 w 2657256"/>
                          <a:gd name="connsiteY210" fmla="*/ 511140 h 3370881"/>
                          <a:gd name="connsiteX211" fmla="*/ 1676400 w 2657256"/>
                          <a:gd name="connsiteY211" fmla="*/ 520105 h 3370881"/>
                          <a:gd name="connsiteX212" fmla="*/ 1649506 w 2657256"/>
                          <a:gd name="connsiteY212" fmla="*/ 529070 h 3370881"/>
                          <a:gd name="connsiteX213" fmla="*/ 1636059 w 2657256"/>
                          <a:gd name="connsiteY213" fmla="*/ 538034 h 3370881"/>
                          <a:gd name="connsiteX214" fmla="*/ 1622612 w 2657256"/>
                          <a:gd name="connsiteY214" fmla="*/ 551481 h 3370881"/>
                          <a:gd name="connsiteX215" fmla="*/ 1609165 w 2657256"/>
                          <a:gd name="connsiteY215" fmla="*/ 555964 h 3370881"/>
                          <a:gd name="connsiteX216" fmla="*/ 1577788 w 2657256"/>
                          <a:gd name="connsiteY216" fmla="*/ 587340 h 3370881"/>
                          <a:gd name="connsiteX217" fmla="*/ 1568823 w 2657256"/>
                          <a:gd name="connsiteY217" fmla="*/ 600787 h 3370881"/>
                          <a:gd name="connsiteX218" fmla="*/ 1555376 w 2657256"/>
                          <a:gd name="connsiteY218" fmla="*/ 614234 h 3370881"/>
                          <a:gd name="connsiteX219" fmla="*/ 1524000 w 2657256"/>
                          <a:gd name="connsiteY219" fmla="*/ 654576 h 3370881"/>
                          <a:gd name="connsiteX220" fmla="*/ 1519518 w 2657256"/>
                          <a:gd name="connsiteY220" fmla="*/ 668023 h 3370881"/>
                          <a:gd name="connsiteX221" fmla="*/ 1528482 w 2657256"/>
                          <a:gd name="connsiteY221" fmla="*/ 708364 h 3370881"/>
                          <a:gd name="connsiteX222" fmla="*/ 1537447 w 2657256"/>
                          <a:gd name="connsiteY222" fmla="*/ 721811 h 3370881"/>
                          <a:gd name="connsiteX223" fmla="*/ 1568823 w 2657256"/>
                          <a:gd name="connsiteY223" fmla="*/ 712846 h 3370881"/>
                          <a:gd name="connsiteX224" fmla="*/ 1600200 w 2657256"/>
                          <a:gd name="connsiteY224" fmla="*/ 712846 h 3370881"/>
                          <a:gd name="connsiteX225" fmla="*/ 1631576 w 2657256"/>
                          <a:gd name="connsiteY225" fmla="*/ 690434 h 3370881"/>
                          <a:gd name="connsiteX226" fmla="*/ 1645023 w 2657256"/>
                          <a:gd name="connsiteY226" fmla="*/ 676987 h 3370881"/>
                          <a:gd name="connsiteX227" fmla="*/ 1685365 w 2657256"/>
                          <a:gd name="connsiteY227" fmla="*/ 645611 h 3370881"/>
                          <a:gd name="connsiteX228" fmla="*/ 1716741 w 2657256"/>
                          <a:gd name="connsiteY228" fmla="*/ 614234 h 3370881"/>
                          <a:gd name="connsiteX229" fmla="*/ 1748118 w 2657256"/>
                          <a:gd name="connsiteY229" fmla="*/ 596305 h 3370881"/>
                          <a:gd name="connsiteX230" fmla="*/ 1761565 w 2657256"/>
                          <a:gd name="connsiteY230" fmla="*/ 591823 h 3370881"/>
                          <a:gd name="connsiteX231" fmla="*/ 1779494 w 2657256"/>
                          <a:gd name="connsiteY231" fmla="*/ 582858 h 3370881"/>
                          <a:gd name="connsiteX232" fmla="*/ 1815353 w 2657256"/>
                          <a:gd name="connsiteY232" fmla="*/ 573893 h 3370881"/>
                          <a:gd name="connsiteX233" fmla="*/ 2030506 w 2657256"/>
                          <a:gd name="connsiteY233" fmla="*/ 578376 h 3370881"/>
                          <a:gd name="connsiteX234" fmla="*/ 2017059 w 2657256"/>
                          <a:gd name="connsiteY234" fmla="*/ 600787 h 3370881"/>
                          <a:gd name="connsiteX235" fmla="*/ 1981200 w 2657256"/>
                          <a:gd name="connsiteY235" fmla="*/ 636646 h 3370881"/>
                          <a:gd name="connsiteX236" fmla="*/ 1967753 w 2657256"/>
                          <a:gd name="connsiteY236" fmla="*/ 650093 h 3370881"/>
                          <a:gd name="connsiteX237" fmla="*/ 1936376 w 2657256"/>
                          <a:gd name="connsiteY237" fmla="*/ 690434 h 3370881"/>
                          <a:gd name="connsiteX238" fmla="*/ 1905000 w 2657256"/>
                          <a:gd name="connsiteY238" fmla="*/ 717329 h 3370881"/>
                          <a:gd name="connsiteX239" fmla="*/ 1860176 w 2657256"/>
                          <a:gd name="connsiteY239" fmla="*/ 735258 h 3370881"/>
                          <a:gd name="connsiteX240" fmla="*/ 1788459 w 2657256"/>
                          <a:gd name="connsiteY240" fmla="*/ 744223 h 3370881"/>
                          <a:gd name="connsiteX241" fmla="*/ 1846729 w 2657256"/>
                          <a:gd name="connsiteY241" fmla="*/ 802493 h 3370881"/>
                          <a:gd name="connsiteX242" fmla="*/ 1913965 w 2657256"/>
                          <a:gd name="connsiteY242" fmla="*/ 829387 h 3370881"/>
                          <a:gd name="connsiteX243" fmla="*/ 1922929 w 2657256"/>
                          <a:gd name="connsiteY243" fmla="*/ 842834 h 3370881"/>
                          <a:gd name="connsiteX244" fmla="*/ 1967753 w 2657256"/>
                          <a:gd name="connsiteY244" fmla="*/ 883176 h 3370881"/>
                          <a:gd name="connsiteX245" fmla="*/ 1981200 w 2657256"/>
                          <a:gd name="connsiteY245" fmla="*/ 896623 h 3370881"/>
                          <a:gd name="connsiteX246" fmla="*/ 1994647 w 2657256"/>
                          <a:gd name="connsiteY246" fmla="*/ 905587 h 3370881"/>
                          <a:gd name="connsiteX247" fmla="*/ 2021541 w 2657256"/>
                          <a:gd name="connsiteY247" fmla="*/ 927999 h 3370881"/>
                          <a:gd name="connsiteX248" fmla="*/ 2030506 w 2657256"/>
                          <a:gd name="connsiteY248" fmla="*/ 941446 h 3370881"/>
                          <a:gd name="connsiteX249" fmla="*/ 2057400 w 2657256"/>
                          <a:gd name="connsiteY249" fmla="*/ 968340 h 3370881"/>
                          <a:gd name="connsiteX250" fmla="*/ 2088776 w 2657256"/>
                          <a:gd name="connsiteY250" fmla="*/ 1013164 h 3370881"/>
                          <a:gd name="connsiteX251" fmla="*/ 2115670 w 2657256"/>
                          <a:gd name="connsiteY251" fmla="*/ 1057987 h 3370881"/>
                          <a:gd name="connsiteX252" fmla="*/ 2120153 w 2657256"/>
                          <a:gd name="connsiteY252" fmla="*/ 1089364 h 3370881"/>
                          <a:gd name="connsiteX253" fmla="*/ 2138082 w 2657256"/>
                          <a:gd name="connsiteY253" fmla="*/ 1143152 h 3370881"/>
                          <a:gd name="connsiteX254" fmla="*/ 2147047 w 2657256"/>
                          <a:gd name="connsiteY254" fmla="*/ 1196940 h 3370881"/>
                          <a:gd name="connsiteX255" fmla="*/ 2151529 w 2657256"/>
                          <a:gd name="connsiteY255" fmla="*/ 1210387 h 3370881"/>
                          <a:gd name="connsiteX256" fmla="*/ 2156012 w 2657256"/>
                          <a:gd name="connsiteY256" fmla="*/ 1228317 h 3370881"/>
                          <a:gd name="connsiteX257" fmla="*/ 2173941 w 2657256"/>
                          <a:gd name="connsiteY257" fmla="*/ 1295552 h 3370881"/>
                          <a:gd name="connsiteX258" fmla="*/ 2182906 w 2657256"/>
                          <a:gd name="connsiteY258" fmla="*/ 1313481 h 3370881"/>
                          <a:gd name="connsiteX259" fmla="*/ 2187388 w 2657256"/>
                          <a:gd name="connsiteY259" fmla="*/ 1331411 h 3370881"/>
                          <a:gd name="connsiteX260" fmla="*/ 2214282 w 2657256"/>
                          <a:gd name="connsiteY260" fmla="*/ 1385199 h 3370881"/>
                          <a:gd name="connsiteX261" fmla="*/ 2218765 w 2657256"/>
                          <a:gd name="connsiteY261" fmla="*/ 1403129 h 3370881"/>
                          <a:gd name="connsiteX262" fmla="*/ 2223247 w 2657256"/>
                          <a:gd name="connsiteY262" fmla="*/ 1430023 h 3370881"/>
                          <a:gd name="connsiteX263" fmla="*/ 2236694 w 2657256"/>
                          <a:gd name="connsiteY263" fmla="*/ 1456917 h 3370881"/>
                          <a:gd name="connsiteX264" fmla="*/ 2241176 w 2657256"/>
                          <a:gd name="connsiteY264" fmla="*/ 1577940 h 3370881"/>
                          <a:gd name="connsiteX265" fmla="*/ 2245659 w 2657256"/>
                          <a:gd name="connsiteY265" fmla="*/ 1595870 h 3370881"/>
                          <a:gd name="connsiteX266" fmla="*/ 2236694 w 2657256"/>
                          <a:gd name="connsiteY266" fmla="*/ 1694481 h 3370881"/>
                          <a:gd name="connsiteX267" fmla="*/ 2227729 w 2657256"/>
                          <a:gd name="connsiteY267" fmla="*/ 1716893 h 3370881"/>
                          <a:gd name="connsiteX268" fmla="*/ 2223247 w 2657256"/>
                          <a:gd name="connsiteY268" fmla="*/ 1730340 h 3370881"/>
                          <a:gd name="connsiteX269" fmla="*/ 2200835 w 2657256"/>
                          <a:gd name="connsiteY269" fmla="*/ 1788611 h 3370881"/>
                          <a:gd name="connsiteX270" fmla="*/ 2191870 w 2657256"/>
                          <a:gd name="connsiteY270" fmla="*/ 1811023 h 3370881"/>
                          <a:gd name="connsiteX271" fmla="*/ 2187388 w 2657256"/>
                          <a:gd name="connsiteY271" fmla="*/ 1824470 h 3370881"/>
                          <a:gd name="connsiteX272" fmla="*/ 2169459 w 2657256"/>
                          <a:gd name="connsiteY272" fmla="*/ 1869293 h 3370881"/>
                          <a:gd name="connsiteX273" fmla="*/ 2164976 w 2657256"/>
                          <a:gd name="connsiteY273" fmla="*/ 1882740 h 3370881"/>
                          <a:gd name="connsiteX274" fmla="*/ 2156012 w 2657256"/>
                          <a:gd name="connsiteY274" fmla="*/ 1927564 h 3370881"/>
                          <a:gd name="connsiteX275" fmla="*/ 2173941 w 2657256"/>
                          <a:gd name="connsiteY275" fmla="*/ 1945493 h 3370881"/>
                          <a:gd name="connsiteX276" fmla="*/ 2196353 w 2657256"/>
                          <a:gd name="connsiteY276" fmla="*/ 1958940 h 3370881"/>
                          <a:gd name="connsiteX277" fmla="*/ 2241176 w 2657256"/>
                          <a:gd name="connsiteY277" fmla="*/ 2012729 h 3370881"/>
                          <a:gd name="connsiteX278" fmla="*/ 2263588 w 2657256"/>
                          <a:gd name="connsiteY278" fmla="*/ 2057552 h 3370881"/>
                          <a:gd name="connsiteX279" fmla="*/ 2286000 w 2657256"/>
                          <a:gd name="connsiteY279" fmla="*/ 2084446 h 3370881"/>
                          <a:gd name="connsiteX280" fmla="*/ 2299447 w 2657256"/>
                          <a:gd name="connsiteY280" fmla="*/ 2124787 h 3370881"/>
                          <a:gd name="connsiteX281" fmla="*/ 2321859 w 2657256"/>
                          <a:gd name="connsiteY281" fmla="*/ 2151681 h 3370881"/>
                          <a:gd name="connsiteX282" fmla="*/ 2344270 w 2657256"/>
                          <a:gd name="connsiteY282" fmla="*/ 2205470 h 3370881"/>
                          <a:gd name="connsiteX283" fmla="*/ 2348753 w 2657256"/>
                          <a:gd name="connsiteY283" fmla="*/ 2223399 h 3370881"/>
                          <a:gd name="connsiteX284" fmla="*/ 2366682 w 2657256"/>
                          <a:gd name="connsiteY284" fmla="*/ 2263740 h 3370881"/>
                          <a:gd name="connsiteX285" fmla="*/ 2375647 w 2657256"/>
                          <a:gd name="connsiteY285" fmla="*/ 2286152 h 3370881"/>
                          <a:gd name="connsiteX286" fmla="*/ 2380129 w 2657256"/>
                          <a:gd name="connsiteY286" fmla="*/ 2308564 h 3370881"/>
                          <a:gd name="connsiteX287" fmla="*/ 2389094 w 2657256"/>
                          <a:gd name="connsiteY287" fmla="*/ 2335458 h 3370881"/>
                          <a:gd name="connsiteX288" fmla="*/ 2393576 w 2657256"/>
                          <a:gd name="connsiteY288" fmla="*/ 2380281 h 3370881"/>
                          <a:gd name="connsiteX289" fmla="*/ 2398059 w 2657256"/>
                          <a:gd name="connsiteY289" fmla="*/ 2393729 h 3370881"/>
                          <a:gd name="connsiteX290" fmla="*/ 2402541 w 2657256"/>
                          <a:gd name="connsiteY290" fmla="*/ 2447517 h 3370881"/>
                          <a:gd name="connsiteX291" fmla="*/ 2427343 w 2657256"/>
                          <a:gd name="connsiteY291" fmla="*/ 2564058 h 3370881"/>
                          <a:gd name="connsiteX292" fmla="*/ 2389094 w 2657256"/>
                          <a:gd name="connsiteY292" fmla="*/ 2837481 h 3370881"/>
                          <a:gd name="connsiteX293" fmla="*/ 2380129 w 2657256"/>
                          <a:gd name="connsiteY293" fmla="*/ 2859893 h 3370881"/>
                          <a:gd name="connsiteX294" fmla="*/ 2357718 w 2657256"/>
                          <a:gd name="connsiteY294" fmla="*/ 2913681 h 3370881"/>
                          <a:gd name="connsiteX295" fmla="*/ 2348753 w 2657256"/>
                          <a:gd name="connsiteY295" fmla="*/ 2936093 h 3370881"/>
                          <a:gd name="connsiteX296" fmla="*/ 2339788 w 2657256"/>
                          <a:gd name="connsiteY296" fmla="*/ 2971952 h 3370881"/>
                          <a:gd name="connsiteX297" fmla="*/ 2326341 w 2657256"/>
                          <a:gd name="connsiteY297" fmla="*/ 2994364 h 3370881"/>
                          <a:gd name="connsiteX298" fmla="*/ 2317376 w 2657256"/>
                          <a:gd name="connsiteY298" fmla="*/ 3025740 h 3370881"/>
                          <a:gd name="connsiteX299" fmla="*/ 2303929 w 2657256"/>
                          <a:gd name="connsiteY299" fmla="*/ 3048152 h 3370881"/>
                          <a:gd name="connsiteX300" fmla="*/ 2290482 w 2657256"/>
                          <a:gd name="connsiteY300" fmla="*/ 3079529 h 3370881"/>
                          <a:gd name="connsiteX301" fmla="*/ 2272553 w 2657256"/>
                          <a:gd name="connsiteY301" fmla="*/ 3084011 h 3370881"/>
                          <a:gd name="connsiteX302" fmla="*/ 2259106 w 2657256"/>
                          <a:gd name="connsiteY302" fmla="*/ 3088493 h 3370881"/>
                          <a:gd name="connsiteX303" fmla="*/ 2241176 w 2657256"/>
                          <a:gd name="connsiteY303" fmla="*/ 3092976 h 3370881"/>
                          <a:gd name="connsiteX304" fmla="*/ 2209800 w 2657256"/>
                          <a:gd name="connsiteY304" fmla="*/ 3101940 h 3370881"/>
                          <a:gd name="connsiteX305" fmla="*/ 2205318 w 2657256"/>
                          <a:gd name="connsiteY305" fmla="*/ 3039187 h 3370881"/>
                          <a:gd name="connsiteX306" fmla="*/ 2218765 w 2657256"/>
                          <a:gd name="connsiteY306" fmla="*/ 3021258 h 3370881"/>
                          <a:gd name="connsiteX307" fmla="*/ 2245659 w 2657256"/>
                          <a:gd name="connsiteY307" fmla="*/ 2971952 h 3370881"/>
                          <a:gd name="connsiteX308" fmla="*/ 2268070 w 2657256"/>
                          <a:gd name="connsiteY308" fmla="*/ 2945058 h 3370881"/>
                          <a:gd name="connsiteX309" fmla="*/ 2298550 w 2657256"/>
                          <a:gd name="connsiteY309" fmla="*/ 2568540 h 3370881"/>
                          <a:gd name="connsiteX310" fmla="*/ 2284986 w 2657256"/>
                          <a:gd name="connsiteY310" fmla="*/ 2532681 h 3370881"/>
                          <a:gd name="connsiteX311" fmla="*/ 2250141 w 2657256"/>
                          <a:gd name="connsiteY311" fmla="*/ 2492340 h 3370881"/>
                          <a:gd name="connsiteX312" fmla="*/ 2260899 w 2657256"/>
                          <a:gd name="connsiteY312" fmla="*/ 2479491 h 3370881"/>
                          <a:gd name="connsiteX313" fmla="*/ 2245659 w 2657256"/>
                          <a:gd name="connsiteY313" fmla="*/ 2389247 h 3370881"/>
                          <a:gd name="connsiteX314" fmla="*/ 2173941 w 2657256"/>
                          <a:gd name="connsiteY314" fmla="*/ 2241328 h 3370881"/>
                          <a:gd name="connsiteX315" fmla="*/ 2070846 w 2657256"/>
                          <a:gd name="connsiteY315" fmla="*/ 2057553 h 3370881"/>
                          <a:gd name="connsiteX316" fmla="*/ 2048773 w 2657256"/>
                          <a:gd name="connsiteY316" fmla="*/ 2017971 h 3370881"/>
                          <a:gd name="connsiteX317" fmla="*/ 2074314 w 2657256"/>
                          <a:gd name="connsiteY317" fmla="*/ 2011967 h 3370881"/>
                          <a:gd name="connsiteX318" fmla="*/ 2034988 w 2657256"/>
                          <a:gd name="connsiteY318" fmla="*/ 2003764 h 3370881"/>
                          <a:gd name="connsiteX319" fmla="*/ 2026023 w 2657256"/>
                          <a:gd name="connsiteY319" fmla="*/ 2026176 h 3370881"/>
                          <a:gd name="connsiteX320" fmla="*/ 2021541 w 2657256"/>
                          <a:gd name="connsiteY320" fmla="*/ 2039623 h 3370881"/>
                          <a:gd name="connsiteX321" fmla="*/ 1999129 w 2657256"/>
                          <a:gd name="connsiteY321" fmla="*/ 2053070 h 3370881"/>
                          <a:gd name="connsiteX322" fmla="*/ 1990165 w 2657256"/>
                          <a:gd name="connsiteY322" fmla="*/ 2070999 h 3370881"/>
                          <a:gd name="connsiteX323" fmla="*/ 1967753 w 2657256"/>
                          <a:gd name="connsiteY323" fmla="*/ 2106858 h 3370881"/>
                          <a:gd name="connsiteX324" fmla="*/ 1981200 w 2657256"/>
                          <a:gd name="connsiteY324" fmla="*/ 2223399 h 3370881"/>
                          <a:gd name="connsiteX325" fmla="*/ 1994647 w 2657256"/>
                          <a:gd name="connsiteY325" fmla="*/ 2254776 h 3370881"/>
                          <a:gd name="connsiteX326" fmla="*/ 2003612 w 2657256"/>
                          <a:gd name="connsiteY326" fmla="*/ 2272705 h 3370881"/>
                          <a:gd name="connsiteX327" fmla="*/ 2026023 w 2657256"/>
                          <a:gd name="connsiteY327" fmla="*/ 2304081 h 3370881"/>
                          <a:gd name="connsiteX328" fmla="*/ 2043953 w 2657256"/>
                          <a:gd name="connsiteY328" fmla="*/ 2348905 h 3370881"/>
                          <a:gd name="connsiteX329" fmla="*/ 2061882 w 2657256"/>
                          <a:gd name="connsiteY329" fmla="*/ 2371317 h 3370881"/>
                          <a:gd name="connsiteX330" fmla="*/ 2088776 w 2657256"/>
                          <a:gd name="connsiteY330" fmla="*/ 2434070 h 3370881"/>
                          <a:gd name="connsiteX331" fmla="*/ 2102223 w 2657256"/>
                          <a:gd name="connsiteY331" fmla="*/ 2465446 h 3370881"/>
                          <a:gd name="connsiteX332" fmla="*/ 2106706 w 2657256"/>
                          <a:gd name="connsiteY332" fmla="*/ 2496823 h 3370881"/>
                          <a:gd name="connsiteX333" fmla="*/ 2124635 w 2657256"/>
                          <a:gd name="connsiteY333" fmla="*/ 2559576 h 3370881"/>
                          <a:gd name="connsiteX334" fmla="*/ 2138082 w 2657256"/>
                          <a:gd name="connsiteY334" fmla="*/ 2649223 h 3370881"/>
                          <a:gd name="connsiteX335" fmla="*/ 2147047 w 2657256"/>
                          <a:gd name="connsiteY335" fmla="*/ 2685081 h 3370881"/>
                          <a:gd name="connsiteX336" fmla="*/ 2151529 w 2657256"/>
                          <a:gd name="connsiteY336" fmla="*/ 2716458 h 3370881"/>
                          <a:gd name="connsiteX337" fmla="*/ 2160494 w 2657256"/>
                          <a:gd name="connsiteY337" fmla="*/ 2770246 h 3370881"/>
                          <a:gd name="connsiteX338" fmla="*/ 2156012 w 2657256"/>
                          <a:gd name="connsiteY338" fmla="*/ 2962987 h 3370881"/>
                          <a:gd name="connsiteX339" fmla="*/ 2138082 w 2657256"/>
                          <a:gd name="connsiteY339" fmla="*/ 3043670 h 3370881"/>
                          <a:gd name="connsiteX340" fmla="*/ 2133600 w 2657256"/>
                          <a:gd name="connsiteY340" fmla="*/ 3061599 h 3370881"/>
                          <a:gd name="connsiteX341" fmla="*/ 2120153 w 2657256"/>
                          <a:gd name="connsiteY341" fmla="*/ 3079529 h 3370881"/>
                          <a:gd name="connsiteX342" fmla="*/ 2111188 w 2657256"/>
                          <a:gd name="connsiteY342" fmla="*/ 3106423 h 3370881"/>
                          <a:gd name="connsiteX343" fmla="*/ 2088776 w 2657256"/>
                          <a:gd name="connsiteY343" fmla="*/ 3137799 h 3370881"/>
                          <a:gd name="connsiteX344" fmla="*/ 2075329 w 2657256"/>
                          <a:gd name="connsiteY344" fmla="*/ 3164693 h 3370881"/>
                          <a:gd name="connsiteX345" fmla="*/ 2061882 w 2657256"/>
                          <a:gd name="connsiteY345" fmla="*/ 3169176 h 3370881"/>
                          <a:gd name="connsiteX346" fmla="*/ 2021541 w 2657256"/>
                          <a:gd name="connsiteY346" fmla="*/ 3164693 h 3370881"/>
                          <a:gd name="connsiteX347" fmla="*/ 2012576 w 2657256"/>
                          <a:gd name="connsiteY347" fmla="*/ 3119870 h 3370881"/>
                          <a:gd name="connsiteX348" fmla="*/ 2048435 w 2657256"/>
                          <a:gd name="connsiteY348" fmla="*/ 3021258 h 3370881"/>
                          <a:gd name="connsiteX349" fmla="*/ 2048435 w 2657256"/>
                          <a:gd name="connsiteY349" fmla="*/ 3021258 h 3370881"/>
                          <a:gd name="connsiteX350" fmla="*/ 2061882 w 2657256"/>
                          <a:gd name="connsiteY350" fmla="*/ 2967470 h 3370881"/>
                          <a:gd name="connsiteX351" fmla="*/ 2070847 w 2657256"/>
                          <a:gd name="connsiteY351" fmla="*/ 2882305 h 3370881"/>
                          <a:gd name="connsiteX352" fmla="*/ 2066365 w 2657256"/>
                          <a:gd name="connsiteY352" fmla="*/ 2725423 h 3370881"/>
                          <a:gd name="connsiteX353" fmla="*/ 2043953 w 2657256"/>
                          <a:gd name="connsiteY353" fmla="*/ 2649223 h 3370881"/>
                          <a:gd name="connsiteX354" fmla="*/ 2030506 w 2657256"/>
                          <a:gd name="connsiteY354" fmla="*/ 2622329 h 3370881"/>
                          <a:gd name="connsiteX355" fmla="*/ 2017059 w 2657256"/>
                          <a:gd name="connsiteY355" fmla="*/ 2581987 h 3370881"/>
                          <a:gd name="connsiteX356" fmla="*/ 1981200 w 2657256"/>
                          <a:gd name="connsiteY356" fmla="*/ 2514752 h 3370881"/>
                          <a:gd name="connsiteX357" fmla="*/ 1972235 w 2657256"/>
                          <a:gd name="connsiteY357" fmla="*/ 2501305 h 3370881"/>
                          <a:gd name="connsiteX358" fmla="*/ 1958788 w 2657256"/>
                          <a:gd name="connsiteY358" fmla="*/ 2478893 h 3370881"/>
                          <a:gd name="connsiteX359" fmla="*/ 1905000 w 2657256"/>
                          <a:gd name="connsiteY359" fmla="*/ 2398211 h 3370881"/>
                          <a:gd name="connsiteX360" fmla="*/ 1882588 w 2657256"/>
                          <a:gd name="connsiteY360" fmla="*/ 2357870 h 3370881"/>
                          <a:gd name="connsiteX361" fmla="*/ 1869141 w 2657256"/>
                          <a:gd name="connsiteY361" fmla="*/ 2339940 h 3370881"/>
                          <a:gd name="connsiteX362" fmla="*/ 1806388 w 2657256"/>
                          <a:gd name="connsiteY362" fmla="*/ 2313046 h 3370881"/>
                          <a:gd name="connsiteX363" fmla="*/ 1779494 w 2657256"/>
                          <a:gd name="connsiteY363" fmla="*/ 2304081 h 3370881"/>
                          <a:gd name="connsiteX364" fmla="*/ 1752600 w 2657256"/>
                          <a:gd name="connsiteY364" fmla="*/ 2299599 h 3370881"/>
                          <a:gd name="connsiteX365" fmla="*/ 1680882 w 2657256"/>
                          <a:gd name="connsiteY365" fmla="*/ 2277187 h 3370881"/>
                          <a:gd name="connsiteX366" fmla="*/ 1662953 w 2657256"/>
                          <a:gd name="connsiteY366" fmla="*/ 2272705 h 3370881"/>
                          <a:gd name="connsiteX367" fmla="*/ 1640541 w 2657256"/>
                          <a:gd name="connsiteY367" fmla="*/ 2259258 h 3370881"/>
                          <a:gd name="connsiteX368" fmla="*/ 1604682 w 2657256"/>
                          <a:gd name="connsiteY368" fmla="*/ 2272705 h 3370881"/>
                          <a:gd name="connsiteX369" fmla="*/ 1537447 w 2657256"/>
                          <a:gd name="connsiteY369" fmla="*/ 2304081 h 3370881"/>
                          <a:gd name="connsiteX370" fmla="*/ 1546113 w 2657256"/>
                          <a:gd name="connsiteY370" fmla="*/ 2313644 h 3370881"/>
                          <a:gd name="connsiteX371" fmla="*/ 1488141 w 2657256"/>
                          <a:gd name="connsiteY371" fmla="*/ 2313046 h 3370881"/>
                          <a:gd name="connsiteX372" fmla="*/ 1478878 w 2657256"/>
                          <a:gd name="connsiteY372" fmla="*/ 2342331 h 3370881"/>
                          <a:gd name="connsiteX373" fmla="*/ 1402678 w 2657256"/>
                          <a:gd name="connsiteY373" fmla="*/ 2339641 h 3370881"/>
                          <a:gd name="connsiteX374" fmla="*/ 1322892 w 2657256"/>
                          <a:gd name="connsiteY374" fmla="*/ 2336952 h 3370881"/>
                          <a:gd name="connsiteX375" fmla="*/ 1199384 w 2657256"/>
                          <a:gd name="connsiteY375" fmla="*/ 2307041 h 3370881"/>
                          <a:gd name="connsiteX376" fmla="*/ 1066800 w 2657256"/>
                          <a:gd name="connsiteY376" fmla="*/ 2272705 h 3370881"/>
                          <a:gd name="connsiteX377" fmla="*/ 1030941 w 2657256"/>
                          <a:gd name="connsiteY377" fmla="*/ 2263740 h 3370881"/>
                          <a:gd name="connsiteX378" fmla="*/ 986118 w 2657256"/>
                          <a:gd name="connsiteY378" fmla="*/ 2241329 h 3370881"/>
                          <a:gd name="connsiteX379" fmla="*/ 968188 w 2657256"/>
                          <a:gd name="connsiteY379" fmla="*/ 2232364 h 3370881"/>
                          <a:gd name="connsiteX380" fmla="*/ 936812 w 2657256"/>
                          <a:gd name="connsiteY380" fmla="*/ 2214434 h 3370881"/>
                          <a:gd name="connsiteX381" fmla="*/ 905435 w 2657256"/>
                          <a:gd name="connsiteY381" fmla="*/ 2196505 h 3370881"/>
                          <a:gd name="connsiteX382" fmla="*/ 869576 w 2657256"/>
                          <a:gd name="connsiteY382" fmla="*/ 2209952 h 3370881"/>
                          <a:gd name="connsiteX383" fmla="*/ 856129 w 2657256"/>
                          <a:gd name="connsiteY383" fmla="*/ 2227881 h 3370881"/>
                          <a:gd name="connsiteX384" fmla="*/ 815788 w 2657256"/>
                          <a:gd name="connsiteY384" fmla="*/ 2268223 h 3370881"/>
                          <a:gd name="connsiteX385" fmla="*/ 788894 w 2657256"/>
                          <a:gd name="connsiteY385" fmla="*/ 2290634 h 3370881"/>
                          <a:gd name="connsiteX386" fmla="*/ 762000 w 2657256"/>
                          <a:gd name="connsiteY386" fmla="*/ 2313046 h 3370881"/>
                          <a:gd name="connsiteX387" fmla="*/ 753035 w 2657256"/>
                          <a:gd name="connsiteY387" fmla="*/ 2326493 h 3370881"/>
                          <a:gd name="connsiteX388" fmla="*/ 735106 w 2657256"/>
                          <a:gd name="connsiteY388" fmla="*/ 2339940 h 3370881"/>
                          <a:gd name="connsiteX389" fmla="*/ 712694 w 2657256"/>
                          <a:gd name="connsiteY389" fmla="*/ 2362352 h 3370881"/>
                          <a:gd name="connsiteX390" fmla="*/ 694765 w 2657256"/>
                          <a:gd name="connsiteY390" fmla="*/ 2375799 h 3370881"/>
                          <a:gd name="connsiteX391" fmla="*/ 681318 w 2657256"/>
                          <a:gd name="connsiteY391" fmla="*/ 2393729 h 3370881"/>
                          <a:gd name="connsiteX392" fmla="*/ 667870 w 2657256"/>
                          <a:gd name="connsiteY392" fmla="*/ 2402693 h 3370881"/>
                          <a:gd name="connsiteX393" fmla="*/ 623047 w 2657256"/>
                          <a:gd name="connsiteY393" fmla="*/ 2443034 h 3370881"/>
                          <a:gd name="connsiteX394" fmla="*/ 600635 w 2657256"/>
                          <a:gd name="connsiteY394" fmla="*/ 2474411 h 3370881"/>
                          <a:gd name="connsiteX395" fmla="*/ 587188 w 2657256"/>
                          <a:gd name="connsiteY395" fmla="*/ 2514752 h 3370881"/>
                          <a:gd name="connsiteX396" fmla="*/ 582706 w 2657256"/>
                          <a:gd name="connsiteY396" fmla="*/ 2546129 h 3370881"/>
                          <a:gd name="connsiteX397" fmla="*/ 596153 w 2657256"/>
                          <a:gd name="connsiteY397" fmla="*/ 2635776 h 3370881"/>
                          <a:gd name="connsiteX398" fmla="*/ 600635 w 2657256"/>
                          <a:gd name="connsiteY398" fmla="*/ 2653705 h 3370881"/>
                          <a:gd name="connsiteX399" fmla="*/ 609600 w 2657256"/>
                          <a:gd name="connsiteY399" fmla="*/ 2671634 h 3370881"/>
                          <a:gd name="connsiteX400" fmla="*/ 614082 w 2657256"/>
                          <a:gd name="connsiteY400" fmla="*/ 2689564 h 3370881"/>
                          <a:gd name="connsiteX401" fmla="*/ 623047 w 2657256"/>
                          <a:gd name="connsiteY401" fmla="*/ 2711976 h 3370881"/>
                          <a:gd name="connsiteX402" fmla="*/ 627529 w 2657256"/>
                          <a:gd name="connsiteY402" fmla="*/ 2734387 h 3370881"/>
                          <a:gd name="connsiteX403" fmla="*/ 640976 w 2657256"/>
                          <a:gd name="connsiteY403" fmla="*/ 2765764 h 3370881"/>
                          <a:gd name="connsiteX404" fmla="*/ 645459 w 2657256"/>
                          <a:gd name="connsiteY404" fmla="*/ 2779211 h 3370881"/>
                          <a:gd name="connsiteX405" fmla="*/ 658906 w 2657256"/>
                          <a:gd name="connsiteY405" fmla="*/ 2801623 h 3370881"/>
                          <a:gd name="connsiteX406" fmla="*/ 676835 w 2657256"/>
                          <a:gd name="connsiteY406" fmla="*/ 2864376 h 3370881"/>
                          <a:gd name="connsiteX407" fmla="*/ 690282 w 2657256"/>
                          <a:gd name="connsiteY407" fmla="*/ 2895752 h 3370881"/>
                          <a:gd name="connsiteX408" fmla="*/ 699247 w 2657256"/>
                          <a:gd name="connsiteY408" fmla="*/ 2940576 h 3370881"/>
                          <a:gd name="connsiteX409" fmla="*/ 703729 w 2657256"/>
                          <a:gd name="connsiteY409" fmla="*/ 2967470 h 3370881"/>
                          <a:gd name="connsiteX410" fmla="*/ 717176 w 2657256"/>
                          <a:gd name="connsiteY410" fmla="*/ 2994364 h 3370881"/>
                          <a:gd name="connsiteX411" fmla="*/ 735106 w 2657256"/>
                          <a:gd name="connsiteY411" fmla="*/ 3052634 h 3370881"/>
                          <a:gd name="connsiteX412" fmla="*/ 739588 w 2657256"/>
                          <a:gd name="connsiteY412" fmla="*/ 3079529 h 3370881"/>
                          <a:gd name="connsiteX413" fmla="*/ 762000 w 2657256"/>
                          <a:gd name="connsiteY413" fmla="*/ 3142281 h 3370881"/>
                          <a:gd name="connsiteX414" fmla="*/ 766482 w 2657256"/>
                          <a:gd name="connsiteY414" fmla="*/ 3231929 h 3370881"/>
                          <a:gd name="connsiteX415" fmla="*/ 770965 w 2657256"/>
                          <a:gd name="connsiteY415" fmla="*/ 3254340 h 3370881"/>
                          <a:gd name="connsiteX416" fmla="*/ 775447 w 2657256"/>
                          <a:gd name="connsiteY416" fmla="*/ 3285717 h 3370881"/>
                          <a:gd name="connsiteX417" fmla="*/ 748553 w 2657256"/>
                          <a:gd name="connsiteY417" fmla="*/ 3335023 h 3370881"/>
                          <a:gd name="connsiteX418" fmla="*/ 721659 w 2657256"/>
                          <a:gd name="connsiteY418" fmla="*/ 3343987 h 3370881"/>
                          <a:gd name="connsiteX419" fmla="*/ 708212 w 2657256"/>
                          <a:gd name="connsiteY419" fmla="*/ 3348470 h 3370881"/>
                          <a:gd name="connsiteX420" fmla="*/ 623047 w 2657256"/>
                          <a:gd name="connsiteY420" fmla="*/ 3330540 h 3370881"/>
                          <a:gd name="connsiteX421" fmla="*/ 609600 w 2657256"/>
                          <a:gd name="connsiteY421" fmla="*/ 3308129 h 3370881"/>
                          <a:gd name="connsiteX422" fmla="*/ 591670 w 2657256"/>
                          <a:gd name="connsiteY422" fmla="*/ 3267787 h 3370881"/>
                          <a:gd name="connsiteX423" fmla="*/ 560294 w 2657256"/>
                          <a:gd name="connsiteY423" fmla="*/ 3209517 h 3370881"/>
                          <a:gd name="connsiteX424" fmla="*/ 551329 w 2657256"/>
                          <a:gd name="connsiteY424" fmla="*/ 3196070 h 3370881"/>
                          <a:gd name="connsiteX425" fmla="*/ 528918 w 2657256"/>
                          <a:gd name="connsiteY425" fmla="*/ 3173658 h 3370881"/>
                          <a:gd name="connsiteX426" fmla="*/ 519953 w 2657256"/>
                          <a:gd name="connsiteY426" fmla="*/ 3128834 h 3370881"/>
                          <a:gd name="connsiteX427" fmla="*/ 524435 w 2657256"/>
                          <a:gd name="connsiteY427" fmla="*/ 3101940 h 3370881"/>
                          <a:gd name="connsiteX428" fmla="*/ 528918 w 2657256"/>
                          <a:gd name="connsiteY428" fmla="*/ 3088493 h 3370881"/>
                          <a:gd name="connsiteX429" fmla="*/ 542365 w 2657256"/>
                          <a:gd name="connsiteY429" fmla="*/ 3052634 h 3370881"/>
                          <a:gd name="connsiteX430" fmla="*/ 484094 w 2657256"/>
                          <a:gd name="connsiteY430" fmla="*/ 2886787 h 3370881"/>
                          <a:gd name="connsiteX431" fmla="*/ 443753 w 2657256"/>
                          <a:gd name="connsiteY431" fmla="*/ 2779211 h 3370881"/>
                          <a:gd name="connsiteX432" fmla="*/ 439270 w 2657256"/>
                          <a:gd name="connsiteY432" fmla="*/ 2752317 h 3370881"/>
                          <a:gd name="connsiteX433" fmla="*/ 430306 w 2657256"/>
                          <a:gd name="connsiteY433" fmla="*/ 2716458 h 3370881"/>
                          <a:gd name="connsiteX434" fmla="*/ 425823 w 2657256"/>
                          <a:gd name="connsiteY434" fmla="*/ 2680599 h 3370881"/>
                          <a:gd name="connsiteX435" fmla="*/ 398929 w 2657256"/>
                          <a:gd name="connsiteY435" fmla="*/ 2599917 h 3370881"/>
                          <a:gd name="connsiteX436" fmla="*/ 385482 w 2657256"/>
                          <a:gd name="connsiteY436" fmla="*/ 2568540 h 3370881"/>
                          <a:gd name="connsiteX437" fmla="*/ 381000 w 2657256"/>
                          <a:gd name="connsiteY437" fmla="*/ 2550611 h 3370881"/>
                          <a:gd name="connsiteX438" fmla="*/ 372035 w 2657256"/>
                          <a:gd name="connsiteY438" fmla="*/ 2483376 h 3370881"/>
                          <a:gd name="connsiteX439" fmla="*/ 367553 w 2657256"/>
                          <a:gd name="connsiteY439" fmla="*/ 2469929 h 3370881"/>
                          <a:gd name="connsiteX440" fmla="*/ 407894 w 2657256"/>
                          <a:gd name="connsiteY440" fmla="*/ 2451999 h 3370881"/>
                          <a:gd name="connsiteX441" fmla="*/ 515470 w 2657256"/>
                          <a:gd name="connsiteY441" fmla="*/ 2407176 h 3370881"/>
                          <a:gd name="connsiteX442" fmla="*/ 578223 w 2657256"/>
                          <a:gd name="connsiteY442" fmla="*/ 2353387 h 3370881"/>
                          <a:gd name="connsiteX443" fmla="*/ 587188 w 2657256"/>
                          <a:gd name="connsiteY443" fmla="*/ 2330976 h 3370881"/>
                          <a:gd name="connsiteX444" fmla="*/ 614082 w 2657256"/>
                          <a:gd name="connsiteY444" fmla="*/ 2254776 h 3370881"/>
                          <a:gd name="connsiteX445" fmla="*/ 649941 w 2657256"/>
                          <a:gd name="connsiteY445" fmla="*/ 2200987 h 3370881"/>
                          <a:gd name="connsiteX446" fmla="*/ 690282 w 2657256"/>
                          <a:gd name="connsiteY446" fmla="*/ 2174093 h 3370881"/>
                          <a:gd name="connsiteX447" fmla="*/ 703729 w 2657256"/>
                          <a:gd name="connsiteY447" fmla="*/ 2165129 h 3370881"/>
                          <a:gd name="connsiteX448" fmla="*/ 739588 w 2657256"/>
                          <a:gd name="connsiteY448" fmla="*/ 2147199 h 3370881"/>
                          <a:gd name="connsiteX449" fmla="*/ 708212 w 2657256"/>
                          <a:gd name="connsiteY449" fmla="*/ 2187540 h 3370881"/>
                          <a:gd name="connsiteX450" fmla="*/ 654423 w 2657256"/>
                          <a:gd name="connsiteY450" fmla="*/ 2241329 h 3370881"/>
                          <a:gd name="connsiteX451" fmla="*/ 636494 w 2657256"/>
                          <a:gd name="connsiteY451" fmla="*/ 2259258 h 3370881"/>
                          <a:gd name="connsiteX452" fmla="*/ 614082 w 2657256"/>
                          <a:gd name="connsiteY452" fmla="*/ 2286152 h 3370881"/>
                          <a:gd name="connsiteX453" fmla="*/ 605118 w 2657256"/>
                          <a:gd name="connsiteY453" fmla="*/ 2299599 h 3370881"/>
                          <a:gd name="connsiteX454" fmla="*/ 560294 w 2657256"/>
                          <a:gd name="connsiteY454" fmla="*/ 2335458 h 3370881"/>
                          <a:gd name="connsiteX455" fmla="*/ 524435 w 2657256"/>
                          <a:gd name="connsiteY455" fmla="*/ 2348905 h 3370881"/>
                          <a:gd name="connsiteX456" fmla="*/ 502023 w 2657256"/>
                          <a:gd name="connsiteY456" fmla="*/ 2362352 h 3370881"/>
                          <a:gd name="connsiteX457" fmla="*/ 461682 w 2657256"/>
                          <a:gd name="connsiteY457" fmla="*/ 2389246 h 3370881"/>
                          <a:gd name="connsiteX458" fmla="*/ 448235 w 2657256"/>
                          <a:gd name="connsiteY458" fmla="*/ 2398211 h 3370881"/>
                          <a:gd name="connsiteX459" fmla="*/ 430306 w 2657256"/>
                          <a:gd name="connsiteY459" fmla="*/ 2407176 h 3370881"/>
                          <a:gd name="connsiteX460" fmla="*/ 412376 w 2657256"/>
                          <a:gd name="connsiteY460" fmla="*/ 2420623 h 3370881"/>
                          <a:gd name="connsiteX461" fmla="*/ 389965 w 2657256"/>
                          <a:gd name="connsiteY461" fmla="*/ 2429587 h 3370881"/>
                          <a:gd name="connsiteX462" fmla="*/ 372035 w 2657256"/>
                          <a:gd name="connsiteY462" fmla="*/ 2443034 h 3370881"/>
                          <a:gd name="connsiteX463" fmla="*/ 318247 w 2657256"/>
                          <a:gd name="connsiteY463" fmla="*/ 2474411 h 3370881"/>
                          <a:gd name="connsiteX464" fmla="*/ 304800 w 2657256"/>
                          <a:gd name="connsiteY464" fmla="*/ 2492340 h 3370881"/>
                          <a:gd name="connsiteX465" fmla="*/ 282388 w 2657256"/>
                          <a:gd name="connsiteY465" fmla="*/ 2519234 h 3370881"/>
                          <a:gd name="connsiteX466" fmla="*/ 295835 w 2657256"/>
                          <a:gd name="connsiteY466" fmla="*/ 2815070 h 3370881"/>
                          <a:gd name="connsiteX467" fmla="*/ 300318 w 2657256"/>
                          <a:gd name="connsiteY467" fmla="*/ 2837481 h 3370881"/>
                          <a:gd name="connsiteX468" fmla="*/ 304800 w 2657256"/>
                          <a:gd name="connsiteY468" fmla="*/ 2868858 h 3370881"/>
                          <a:gd name="connsiteX469" fmla="*/ 309282 w 2657256"/>
                          <a:gd name="connsiteY469" fmla="*/ 2927129 h 3370881"/>
                          <a:gd name="connsiteX470" fmla="*/ 322729 w 2657256"/>
                          <a:gd name="connsiteY470" fmla="*/ 2985399 h 3370881"/>
                          <a:gd name="connsiteX471" fmla="*/ 327212 w 2657256"/>
                          <a:gd name="connsiteY471" fmla="*/ 3012293 h 3370881"/>
                          <a:gd name="connsiteX472" fmla="*/ 331694 w 2657256"/>
                          <a:gd name="connsiteY472" fmla="*/ 3043670 h 3370881"/>
                          <a:gd name="connsiteX473" fmla="*/ 345141 w 2657256"/>
                          <a:gd name="connsiteY473" fmla="*/ 3070564 h 3370881"/>
                          <a:gd name="connsiteX474" fmla="*/ 367553 w 2657256"/>
                          <a:gd name="connsiteY474" fmla="*/ 3124352 h 3370881"/>
                          <a:gd name="connsiteX475" fmla="*/ 381000 w 2657256"/>
                          <a:gd name="connsiteY475" fmla="*/ 3182623 h 3370881"/>
                          <a:gd name="connsiteX476" fmla="*/ 389965 w 2657256"/>
                          <a:gd name="connsiteY476" fmla="*/ 3196070 h 3370881"/>
                          <a:gd name="connsiteX477" fmla="*/ 394447 w 2657256"/>
                          <a:gd name="connsiteY477" fmla="*/ 3213999 h 3370881"/>
                          <a:gd name="connsiteX478" fmla="*/ 412376 w 2657256"/>
                          <a:gd name="connsiteY478" fmla="*/ 3245376 h 3370881"/>
                          <a:gd name="connsiteX479" fmla="*/ 416859 w 2657256"/>
                          <a:gd name="connsiteY479" fmla="*/ 3258823 h 3370881"/>
                          <a:gd name="connsiteX480" fmla="*/ 425823 w 2657256"/>
                          <a:gd name="connsiteY480" fmla="*/ 3272270 h 3370881"/>
                          <a:gd name="connsiteX481" fmla="*/ 439270 w 2657256"/>
                          <a:gd name="connsiteY481" fmla="*/ 3303646 h 3370881"/>
                          <a:gd name="connsiteX482" fmla="*/ 439270 w 2657256"/>
                          <a:gd name="connsiteY482" fmla="*/ 3352952 h 3370881"/>
                          <a:gd name="connsiteX483" fmla="*/ 430306 w 2657256"/>
                          <a:gd name="connsiteY483" fmla="*/ 3366399 h 3370881"/>
                          <a:gd name="connsiteX484" fmla="*/ 412376 w 2657256"/>
                          <a:gd name="connsiteY484" fmla="*/ 3370881 h 3370881"/>
                          <a:gd name="connsiteX485" fmla="*/ 295835 w 2657256"/>
                          <a:gd name="connsiteY485" fmla="*/ 3357434 h 3370881"/>
                          <a:gd name="connsiteX486" fmla="*/ 264459 w 2657256"/>
                          <a:gd name="connsiteY486" fmla="*/ 3276752 h 3370881"/>
                          <a:gd name="connsiteX487" fmla="*/ 259976 w 2657256"/>
                          <a:gd name="connsiteY487" fmla="*/ 3240893 h 3370881"/>
                          <a:gd name="connsiteX488" fmla="*/ 246529 w 2657256"/>
                          <a:gd name="connsiteY488" fmla="*/ 3178140 h 3370881"/>
                          <a:gd name="connsiteX489" fmla="*/ 237565 w 2657256"/>
                          <a:gd name="connsiteY489" fmla="*/ 3084011 h 3370881"/>
                          <a:gd name="connsiteX490" fmla="*/ 228600 w 2657256"/>
                          <a:gd name="connsiteY490" fmla="*/ 3057117 h 3370881"/>
                          <a:gd name="connsiteX491" fmla="*/ 219635 w 2657256"/>
                          <a:gd name="connsiteY491" fmla="*/ 3021258 h 3370881"/>
                          <a:gd name="connsiteX492" fmla="*/ 206188 w 2657256"/>
                          <a:gd name="connsiteY492" fmla="*/ 2980917 h 3370881"/>
                          <a:gd name="connsiteX493" fmla="*/ 201706 w 2657256"/>
                          <a:gd name="connsiteY493" fmla="*/ 2949540 h 3370881"/>
                          <a:gd name="connsiteX494" fmla="*/ 197223 w 2657256"/>
                          <a:gd name="connsiteY494" fmla="*/ 2927129 h 3370881"/>
                          <a:gd name="connsiteX495" fmla="*/ 192741 w 2657256"/>
                          <a:gd name="connsiteY495" fmla="*/ 2891270 h 3370881"/>
                          <a:gd name="connsiteX496" fmla="*/ 188259 w 2657256"/>
                          <a:gd name="connsiteY496" fmla="*/ 2850929 h 3370881"/>
                          <a:gd name="connsiteX497" fmla="*/ 179294 w 2657256"/>
                          <a:gd name="connsiteY497" fmla="*/ 2824034 h 3370881"/>
                          <a:gd name="connsiteX498" fmla="*/ 165847 w 2657256"/>
                          <a:gd name="connsiteY498" fmla="*/ 2774729 h 3370881"/>
                          <a:gd name="connsiteX499" fmla="*/ 161365 w 2657256"/>
                          <a:gd name="connsiteY499" fmla="*/ 2747834 h 3370881"/>
                          <a:gd name="connsiteX500" fmla="*/ 156882 w 2657256"/>
                          <a:gd name="connsiteY500" fmla="*/ 2559576 h 3370881"/>
                          <a:gd name="connsiteX501" fmla="*/ 152400 w 2657256"/>
                          <a:gd name="connsiteY501" fmla="*/ 2519234 h 3370881"/>
                          <a:gd name="connsiteX502" fmla="*/ 118035 w 2657256"/>
                          <a:gd name="connsiteY502" fmla="*/ 2400004 h 3370881"/>
                          <a:gd name="connsiteX503" fmla="*/ 129988 w 2657256"/>
                          <a:gd name="connsiteY503" fmla="*/ 2344423 h 3370881"/>
                          <a:gd name="connsiteX504" fmla="*/ 100106 w 2657256"/>
                          <a:gd name="connsiteY504" fmla="*/ 2330976 h 3370881"/>
                          <a:gd name="connsiteX505" fmla="*/ 138953 w 2657256"/>
                          <a:gd name="connsiteY505" fmla="*/ 2313046 h 3370881"/>
                          <a:gd name="connsiteX506" fmla="*/ 152400 w 2657256"/>
                          <a:gd name="connsiteY506" fmla="*/ 2304081 h 3370881"/>
                          <a:gd name="connsiteX507" fmla="*/ 170329 w 2657256"/>
                          <a:gd name="connsiteY507" fmla="*/ 2259258 h 3370881"/>
                          <a:gd name="connsiteX508" fmla="*/ 188259 w 2657256"/>
                          <a:gd name="connsiteY508" fmla="*/ 2223399 h 3370881"/>
                          <a:gd name="connsiteX509" fmla="*/ 206188 w 2657256"/>
                          <a:gd name="connsiteY509" fmla="*/ 2187540 h 3370881"/>
                          <a:gd name="connsiteX510" fmla="*/ 210670 w 2657256"/>
                          <a:gd name="connsiteY510" fmla="*/ 2174093 h 3370881"/>
                          <a:gd name="connsiteX511" fmla="*/ 219635 w 2657256"/>
                          <a:gd name="connsiteY511" fmla="*/ 2115823 h 3370881"/>
                          <a:gd name="connsiteX512" fmla="*/ 210670 w 2657256"/>
                          <a:gd name="connsiteY512" fmla="*/ 1958940 h 3370881"/>
                          <a:gd name="connsiteX513" fmla="*/ 192741 w 2657256"/>
                          <a:gd name="connsiteY513" fmla="*/ 1923081 h 3370881"/>
                          <a:gd name="connsiteX514" fmla="*/ 179294 w 2657256"/>
                          <a:gd name="connsiteY514" fmla="*/ 1891705 h 3370881"/>
                          <a:gd name="connsiteX515" fmla="*/ 165847 w 2657256"/>
                          <a:gd name="connsiteY515" fmla="*/ 1864811 h 3370881"/>
                          <a:gd name="connsiteX516" fmla="*/ 152400 w 2657256"/>
                          <a:gd name="connsiteY516" fmla="*/ 1833434 h 3370881"/>
                          <a:gd name="connsiteX517" fmla="*/ 143435 w 2657256"/>
                          <a:gd name="connsiteY517" fmla="*/ 1819987 h 3370881"/>
                          <a:gd name="connsiteX518" fmla="*/ 107576 w 2657256"/>
                          <a:gd name="connsiteY518" fmla="*/ 1784129 h 3370881"/>
                          <a:gd name="connsiteX519" fmla="*/ 94129 w 2657256"/>
                          <a:gd name="connsiteY519" fmla="*/ 1779646 h 3370881"/>
                          <a:gd name="connsiteX520" fmla="*/ 71718 w 2657256"/>
                          <a:gd name="connsiteY520" fmla="*/ 1770681 h 3370881"/>
                          <a:gd name="connsiteX521" fmla="*/ 58270 w 2657256"/>
                          <a:gd name="connsiteY521" fmla="*/ 1761717 h 3370881"/>
                          <a:gd name="connsiteX522" fmla="*/ 26894 w 2657256"/>
                          <a:gd name="connsiteY522" fmla="*/ 1730340 h 3370881"/>
                          <a:gd name="connsiteX523" fmla="*/ 0 w 2657256"/>
                          <a:gd name="connsiteY523" fmla="*/ 1707929 h 3370881"/>
                          <a:gd name="connsiteX0" fmla="*/ 0 w 2657256"/>
                          <a:gd name="connsiteY0" fmla="*/ 1707929 h 3370881"/>
                          <a:gd name="connsiteX1" fmla="*/ 22412 w 2657256"/>
                          <a:gd name="connsiteY1" fmla="*/ 1698964 h 3370881"/>
                          <a:gd name="connsiteX2" fmla="*/ 31376 w 2657256"/>
                          <a:gd name="connsiteY2" fmla="*/ 1681034 h 3370881"/>
                          <a:gd name="connsiteX3" fmla="*/ 44823 w 2657256"/>
                          <a:gd name="connsiteY3" fmla="*/ 1672070 h 3370881"/>
                          <a:gd name="connsiteX4" fmla="*/ 58270 w 2657256"/>
                          <a:gd name="connsiteY4" fmla="*/ 1654140 h 3370881"/>
                          <a:gd name="connsiteX5" fmla="*/ 76200 w 2657256"/>
                          <a:gd name="connsiteY5" fmla="*/ 1645176 h 3370881"/>
                          <a:gd name="connsiteX6" fmla="*/ 98612 w 2657256"/>
                          <a:gd name="connsiteY6" fmla="*/ 1636211 h 3370881"/>
                          <a:gd name="connsiteX7" fmla="*/ 125506 w 2657256"/>
                          <a:gd name="connsiteY7" fmla="*/ 1627246 h 3370881"/>
                          <a:gd name="connsiteX8" fmla="*/ 152400 w 2657256"/>
                          <a:gd name="connsiteY8" fmla="*/ 1609317 h 3370881"/>
                          <a:gd name="connsiteX9" fmla="*/ 170329 w 2657256"/>
                          <a:gd name="connsiteY9" fmla="*/ 1600352 h 3370881"/>
                          <a:gd name="connsiteX10" fmla="*/ 188259 w 2657256"/>
                          <a:gd name="connsiteY10" fmla="*/ 1582423 h 3370881"/>
                          <a:gd name="connsiteX11" fmla="*/ 228600 w 2657256"/>
                          <a:gd name="connsiteY11" fmla="*/ 1564493 h 3370881"/>
                          <a:gd name="connsiteX12" fmla="*/ 255494 w 2657256"/>
                          <a:gd name="connsiteY12" fmla="*/ 1546564 h 3370881"/>
                          <a:gd name="connsiteX13" fmla="*/ 300318 w 2657256"/>
                          <a:gd name="connsiteY13" fmla="*/ 1524152 h 3370881"/>
                          <a:gd name="connsiteX14" fmla="*/ 313765 w 2657256"/>
                          <a:gd name="connsiteY14" fmla="*/ 1515187 h 3370881"/>
                          <a:gd name="connsiteX15" fmla="*/ 340659 w 2657256"/>
                          <a:gd name="connsiteY15" fmla="*/ 1510705 h 3370881"/>
                          <a:gd name="connsiteX16" fmla="*/ 363070 w 2657256"/>
                          <a:gd name="connsiteY16" fmla="*/ 1506223 h 3370881"/>
                          <a:gd name="connsiteX17" fmla="*/ 389965 w 2657256"/>
                          <a:gd name="connsiteY17" fmla="*/ 1501740 h 3370881"/>
                          <a:gd name="connsiteX18" fmla="*/ 425823 w 2657256"/>
                          <a:gd name="connsiteY18" fmla="*/ 1497258 h 3370881"/>
                          <a:gd name="connsiteX19" fmla="*/ 470647 w 2657256"/>
                          <a:gd name="connsiteY19" fmla="*/ 1488293 h 3370881"/>
                          <a:gd name="connsiteX20" fmla="*/ 515470 w 2657256"/>
                          <a:gd name="connsiteY20" fmla="*/ 1479329 h 3370881"/>
                          <a:gd name="connsiteX21" fmla="*/ 528918 w 2657256"/>
                          <a:gd name="connsiteY21" fmla="*/ 1470364 h 3370881"/>
                          <a:gd name="connsiteX22" fmla="*/ 600635 w 2657256"/>
                          <a:gd name="connsiteY22" fmla="*/ 1456917 h 3370881"/>
                          <a:gd name="connsiteX23" fmla="*/ 690282 w 2657256"/>
                          <a:gd name="connsiteY23" fmla="*/ 1447952 h 3370881"/>
                          <a:gd name="connsiteX24" fmla="*/ 793376 w 2657256"/>
                          <a:gd name="connsiteY24" fmla="*/ 1452434 h 3370881"/>
                          <a:gd name="connsiteX25" fmla="*/ 874059 w 2657256"/>
                          <a:gd name="connsiteY25" fmla="*/ 1465881 h 3370881"/>
                          <a:gd name="connsiteX26" fmla="*/ 914400 w 2657256"/>
                          <a:gd name="connsiteY26" fmla="*/ 1470364 h 3370881"/>
                          <a:gd name="connsiteX27" fmla="*/ 1030941 w 2657256"/>
                          <a:gd name="connsiteY27" fmla="*/ 1483811 h 3370881"/>
                          <a:gd name="connsiteX28" fmla="*/ 1151965 w 2657256"/>
                          <a:gd name="connsiteY28" fmla="*/ 1492776 h 3370881"/>
                          <a:gd name="connsiteX29" fmla="*/ 1281953 w 2657256"/>
                          <a:gd name="connsiteY29" fmla="*/ 1501740 h 3370881"/>
                          <a:gd name="connsiteX30" fmla="*/ 1465729 w 2657256"/>
                          <a:gd name="connsiteY30" fmla="*/ 1497258 h 3370881"/>
                          <a:gd name="connsiteX31" fmla="*/ 1510553 w 2657256"/>
                          <a:gd name="connsiteY31" fmla="*/ 1492776 h 3370881"/>
                          <a:gd name="connsiteX32" fmla="*/ 1582270 w 2657256"/>
                          <a:gd name="connsiteY32" fmla="*/ 1461399 h 3370881"/>
                          <a:gd name="connsiteX33" fmla="*/ 1604682 w 2657256"/>
                          <a:gd name="connsiteY33" fmla="*/ 1456917 h 3370881"/>
                          <a:gd name="connsiteX34" fmla="*/ 1622612 w 2657256"/>
                          <a:gd name="connsiteY34" fmla="*/ 1447952 h 3370881"/>
                          <a:gd name="connsiteX35" fmla="*/ 1645023 w 2657256"/>
                          <a:gd name="connsiteY35" fmla="*/ 1438987 h 3370881"/>
                          <a:gd name="connsiteX36" fmla="*/ 1662953 w 2657256"/>
                          <a:gd name="connsiteY36" fmla="*/ 1425540 h 3370881"/>
                          <a:gd name="connsiteX37" fmla="*/ 1698812 w 2657256"/>
                          <a:gd name="connsiteY37" fmla="*/ 1407611 h 3370881"/>
                          <a:gd name="connsiteX38" fmla="*/ 1739153 w 2657256"/>
                          <a:gd name="connsiteY38" fmla="*/ 1380717 h 3370881"/>
                          <a:gd name="connsiteX39" fmla="*/ 1752600 w 2657256"/>
                          <a:gd name="connsiteY39" fmla="*/ 1367270 h 3370881"/>
                          <a:gd name="connsiteX40" fmla="*/ 1775012 w 2657256"/>
                          <a:gd name="connsiteY40" fmla="*/ 1353823 h 3370881"/>
                          <a:gd name="connsiteX41" fmla="*/ 1797423 w 2657256"/>
                          <a:gd name="connsiteY41" fmla="*/ 1335893 h 3370881"/>
                          <a:gd name="connsiteX42" fmla="*/ 1810870 w 2657256"/>
                          <a:gd name="connsiteY42" fmla="*/ 1304517 h 3370881"/>
                          <a:gd name="connsiteX43" fmla="*/ 1815353 w 2657256"/>
                          <a:gd name="connsiteY43" fmla="*/ 1291070 h 3370881"/>
                          <a:gd name="connsiteX44" fmla="*/ 1801906 w 2657256"/>
                          <a:gd name="connsiteY44" fmla="*/ 1138670 h 3370881"/>
                          <a:gd name="connsiteX45" fmla="*/ 1792941 w 2657256"/>
                          <a:gd name="connsiteY45" fmla="*/ 1125223 h 3370881"/>
                          <a:gd name="connsiteX46" fmla="*/ 1757082 w 2657256"/>
                          <a:gd name="connsiteY46" fmla="*/ 1093846 h 3370881"/>
                          <a:gd name="connsiteX47" fmla="*/ 1730188 w 2657256"/>
                          <a:gd name="connsiteY47" fmla="*/ 1066952 h 3370881"/>
                          <a:gd name="connsiteX48" fmla="*/ 1703294 w 2657256"/>
                          <a:gd name="connsiteY48" fmla="*/ 1049023 h 3370881"/>
                          <a:gd name="connsiteX49" fmla="*/ 1622612 w 2657256"/>
                          <a:gd name="connsiteY49" fmla="*/ 1053505 h 3370881"/>
                          <a:gd name="connsiteX50" fmla="*/ 1595718 w 2657256"/>
                          <a:gd name="connsiteY50" fmla="*/ 1062470 h 3370881"/>
                          <a:gd name="connsiteX51" fmla="*/ 1573306 w 2657256"/>
                          <a:gd name="connsiteY51" fmla="*/ 1066952 h 3370881"/>
                          <a:gd name="connsiteX52" fmla="*/ 1453385 w 2657256"/>
                          <a:gd name="connsiteY52" fmla="*/ 1082761 h 3370881"/>
                          <a:gd name="connsiteX53" fmla="*/ 1326776 w 2657256"/>
                          <a:gd name="connsiteY53" fmla="*/ 1062470 h 3370881"/>
                          <a:gd name="connsiteX54" fmla="*/ 1308847 w 2657256"/>
                          <a:gd name="connsiteY54" fmla="*/ 1057987 h 3370881"/>
                          <a:gd name="connsiteX55" fmla="*/ 1277470 w 2657256"/>
                          <a:gd name="connsiteY55" fmla="*/ 1053505 h 3370881"/>
                          <a:gd name="connsiteX56" fmla="*/ 1259541 w 2657256"/>
                          <a:gd name="connsiteY56" fmla="*/ 1049023 h 3370881"/>
                          <a:gd name="connsiteX57" fmla="*/ 1232647 w 2657256"/>
                          <a:gd name="connsiteY57" fmla="*/ 1044540 h 3370881"/>
                          <a:gd name="connsiteX58" fmla="*/ 1053353 w 2657256"/>
                          <a:gd name="connsiteY58" fmla="*/ 1049023 h 3370881"/>
                          <a:gd name="connsiteX59" fmla="*/ 1035423 w 2657256"/>
                          <a:gd name="connsiteY59" fmla="*/ 1053505 h 3370881"/>
                          <a:gd name="connsiteX60" fmla="*/ 1008529 w 2657256"/>
                          <a:gd name="connsiteY60" fmla="*/ 1057987 h 3370881"/>
                          <a:gd name="connsiteX61" fmla="*/ 995082 w 2657256"/>
                          <a:gd name="connsiteY61" fmla="*/ 1062470 h 3370881"/>
                          <a:gd name="connsiteX62" fmla="*/ 945776 w 2657256"/>
                          <a:gd name="connsiteY62" fmla="*/ 1031093 h 3370881"/>
                          <a:gd name="connsiteX63" fmla="*/ 941294 w 2657256"/>
                          <a:gd name="connsiteY63" fmla="*/ 1017646 h 3370881"/>
                          <a:gd name="connsiteX64" fmla="*/ 932329 w 2657256"/>
                          <a:gd name="connsiteY64" fmla="*/ 919034 h 3370881"/>
                          <a:gd name="connsiteX65" fmla="*/ 914400 w 2657256"/>
                          <a:gd name="connsiteY65" fmla="*/ 901105 h 3370881"/>
                          <a:gd name="connsiteX66" fmla="*/ 918882 w 2657256"/>
                          <a:gd name="connsiteY66" fmla="*/ 869729 h 3370881"/>
                          <a:gd name="connsiteX67" fmla="*/ 941294 w 2657256"/>
                          <a:gd name="connsiteY67" fmla="*/ 865246 h 3370881"/>
                          <a:gd name="connsiteX68" fmla="*/ 959223 w 2657256"/>
                          <a:gd name="connsiteY68" fmla="*/ 851799 h 3370881"/>
                          <a:gd name="connsiteX69" fmla="*/ 990600 w 2657256"/>
                          <a:gd name="connsiteY69" fmla="*/ 847317 h 3370881"/>
                          <a:gd name="connsiteX70" fmla="*/ 1129553 w 2657256"/>
                          <a:gd name="connsiteY70" fmla="*/ 838352 h 3370881"/>
                          <a:gd name="connsiteX71" fmla="*/ 1147482 w 2657256"/>
                          <a:gd name="connsiteY71" fmla="*/ 829387 h 3370881"/>
                          <a:gd name="connsiteX72" fmla="*/ 1178859 w 2657256"/>
                          <a:gd name="connsiteY72" fmla="*/ 806976 h 3370881"/>
                          <a:gd name="connsiteX73" fmla="*/ 1192306 w 2657256"/>
                          <a:gd name="connsiteY73" fmla="*/ 793529 h 3370881"/>
                          <a:gd name="connsiteX74" fmla="*/ 1214718 w 2657256"/>
                          <a:gd name="connsiteY74" fmla="*/ 784564 h 3370881"/>
                          <a:gd name="connsiteX75" fmla="*/ 1241612 w 2657256"/>
                          <a:gd name="connsiteY75" fmla="*/ 771117 h 3370881"/>
                          <a:gd name="connsiteX76" fmla="*/ 1277470 w 2657256"/>
                          <a:gd name="connsiteY76" fmla="*/ 753187 h 3370881"/>
                          <a:gd name="connsiteX77" fmla="*/ 1295400 w 2657256"/>
                          <a:gd name="connsiteY77" fmla="*/ 730776 h 3370881"/>
                          <a:gd name="connsiteX78" fmla="*/ 1317812 w 2657256"/>
                          <a:gd name="connsiteY78" fmla="*/ 708364 h 3370881"/>
                          <a:gd name="connsiteX79" fmla="*/ 1353670 w 2657256"/>
                          <a:gd name="connsiteY79" fmla="*/ 663540 h 3370881"/>
                          <a:gd name="connsiteX80" fmla="*/ 1371600 w 2657256"/>
                          <a:gd name="connsiteY80" fmla="*/ 636646 h 3370881"/>
                          <a:gd name="connsiteX81" fmla="*/ 1380565 w 2657256"/>
                          <a:gd name="connsiteY81" fmla="*/ 596305 h 3370881"/>
                          <a:gd name="connsiteX82" fmla="*/ 1385047 w 2657256"/>
                          <a:gd name="connsiteY82" fmla="*/ 582858 h 3370881"/>
                          <a:gd name="connsiteX83" fmla="*/ 1380565 w 2657256"/>
                          <a:gd name="connsiteY83" fmla="*/ 533552 h 3370881"/>
                          <a:gd name="connsiteX84" fmla="*/ 1367118 w 2657256"/>
                          <a:gd name="connsiteY84" fmla="*/ 524587 h 3370881"/>
                          <a:gd name="connsiteX85" fmla="*/ 1349188 w 2657256"/>
                          <a:gd name="connsiteY85" fmla="*/ 520105 h 3370881"/>
                          <a:gd name="connsiteX86" fmla="*/ 1326776 w 2657256"/>
                          <a:gd name="connsiteY86" fmla="*/ 511140 h 3370881"/>
                          <a:gd name="connsiteX87" fmla="*/ 1281953 w 2657256"/>
                          <a:gd name="connsiteY87" fmla="*/ 515623 h 3370881"/>
                          <a:gd name="connsiteX88" fmla="*/ 1250576 w 2657256"/>
                          <a:gd name="connsiteY88" fmla="*/ 529070 h 3370881"/>
                          <a:gd name="connsiteX89" fmla="*/ 1210235 w 2657256"/>
                          <a:gd name="connsiteY89" fmla="*/ 542517 h 3370881"/>
                          <a:gd name="connsiteX90" fmla="*/ 1183341 w 2657256"/>
                          <a:gd name="connsiteY90" fmla="*/ 555964 h 3370881"/>
                          <a:gd name="connsiteX91" fmla="*/ 1160929 w 2657256"/>
                          <a:gd name="connsiteY91" fmla="*/ 569411 h 3370881"/>
                          <a:gd name="connsiteX92" fmla="*/ 1134035 w 2657256"/>
                          <a:gd name="connsiteY92" fmla="*/ 578376 h 3370881"/>
                          <a:gd name="connsiteX93" fmla="*/ 1111623 w 2657256"/>
                          <a:gd name="connsiteY93" fmla="*/ 587340 h 3370881"/>
                          <a:gd name="connsiteX94" fmla="*/ 1084729 w 2657256"/>
                          <a:gd name="connsiteY94" fmla="*/ 596305 h 3370881"/>
                          <a:gd name="connsiteX95" fmla="*/ 986118 w 2657256"/>
                          <a:gd name="connsiteY95" fmla="*/ 591823 h 3370881"/>
                          <a:gd name="connsiteX96" fmla="*/ 927847 w 2657256"/>
                          <a:gd name="connsiteY96" fmla="*/ 578376 h 3370881"/>
                          <a:gd name="connsiteX97" fmla="*/ 896470 w 2657256"/>
                          <a:gd name="connsiteY97" fmla="*/ 555964 h 3370881"/>
                          <a:gd name="connsiteX98" fmla="*/ 883023 w 2657256"/>
                          <a:gd name="connsiteY98" fmla="*/ 546999 h 3370881"/>
                          <a:gd name="connsiteX99" fmla="*/ 865094 w 2657256"/>
                          <a:gd name="connsiteY99" fmla="*/ 497693 h 3370881"/>
                          <a:gd name="connsiteX100" fmla="*/ 869576 w 2657256"/>
                          <a:gd name="connsiteY100" fmla="*/ 403564 h 3370881"/>
                          <a:gd name="connsiteX101" fmla="*/ 874059 w 2657256"/>
                          <a:gd name="connsiteY101" fmla="*/ 385634 h 3370881"/>
                          <a:gd name="connsiteX102" fmla="*/ 883023 w 2657256"/>
                          <a:gd name="connsiteY102" fmla="*/ 372187 h 3370881"/>
                          <a:gd name="connsiteX103" fmla="*/ 909918 w 2657256"/>
                          <a:gd name="connsiteY103" fmla="*/ 363223 h 3370881"/>
                          <a:gd name="connsiteX104" fmla="*/ 914400 w 2657256"/>
                          <a:gd name="connsiteY104" fmla="*/ 385634 h 3370881"/>
                          <a:gd name="connsiteX105" fmla="*/ 909918 w 2657256"/>
                          <a:gd name="connsiteY105" fmla="*/ 408046 h 3370881"/>
                          <a:gd name="connsiteX106" fmla="*/ 900953 w 2657256"/>
                          <a:gd name="connsiteY106" fmla="*/ 466317 h 3370881"/>
                          <a:gd name="connsiteX107" fmla="*/ 905435 w 2657256"/>
                          <a:gd name="connsiteY107" fmla="*/ 515623 h 3370881"/>
                          <a:gd name="connsiteX108" fmla="*/ 932329 w 2657256"/>
                          <a:gd name="connsiteY108" fmla="*/ 551481 h 3370881"/>
                          <a:gd name="connsiteX109" fmla="*/ 954741 w 2657256"/>
                          <a:gd name="connsiteY109" fmla="*/ 560446 h 3370881"/>
                          <a:gd name="connsiteX110" fmla="*/ 972670 w 2657256"/>
                          <a:gd name="connsiteY110" fmla="*/ 569411 h 3370881"/>
                          <a:gd name="connsiteX111" fmla="*/ 1066800 w 2657256"/>
                          <a:gd name="connsiteY111" fmla="*/ 564929 h 3370881"/>
                          <a:gd name="connsiteX112" fmla="*/ 1111623 w 2657256"/>
                          <a:gd name="connsiteY112" fmla="*/ 551481 h 3370881"/>
                          <a:gd name="connsiteX113" fmla="*/ 1129553 w 2657256"/>
                          <a:gd name="connsiteY113" fmla="*/ 538034 h 3370881"/>
                          <a:gd name="connsiteX114" fmla="*/ 1156447 w 2657256"/>
                          <a:gd name="connsiteY114" fmla="*/ 511140 h 3370881"/>
                          <a:gd name="connsiteX115" fmla="*/ 1160929 w 2657256"/>
                          <a:gd name="connsiteY115" fmla="*/ 493211 h 3370881"/>
                          <a:gd name="connsiteX116" fmla="*/ 1178859 w 2657256"/>
                          <a:gd name="connsiteY116" fmla="*/ 331846 h 3370881"/>
                          <a:gd name="connsiteX117" fmla="*/ 1215315 w 2657256"/>
                          <a:gd name="connsiteY117" fmla="*/ 270289 h 3370881"/>
                          <a:gd name="connsiteX118" fmla="*/ 1214718 w 2657256"/>
                          <a:gd name="connsiteY118" fmla="*/ 367705 h 3370881"/>
                          <a:gd name="connsiteX119" fmla="*/ 1201270 w 2657256"/>
                          <a:gd name="connsiteY119" fmla="*/ 412529 h 3370881"/>
                          <a:gd name="connsiteX120" fmla="*/ 1210235 w 2657256"/>
                          <a:gd name="connsiteY120" fmla="*/ 461834 h 3370881"/>
                          <a:gd name="connsiteX121" fmla="*/ 1214718 w 2657256"/>
                          <a:gd name="connsiteY121" fmla="*/ 475281 h 3370881"/>
                          <a:gd name="connsiteX122" fmla="*/ 1228165 w 2657256"/>
                          <a:gd name="connsiteY122" fmla="*/ 484246 h 3370881"/>
                          <a:gd name="connsiteX123" fmla="*/ 1250576 w 2657256"/>
                          <a:gd name="connsiteY123" fmla="*/ 502176 h 3370881"/>
                          <a:gd name="connsiteX124" fmla="*/ 1317812 w 2657256"/>
                          <a:gd name="connsiteY124" fmla="*/ 497693 h 3370881"/>
                          <a:gd name="connsiteX125" fmla="*/ 1353670 w 2657256"/>
                          <a:gd name="connsiteY125" fmla="*/ 488729 h 3370881"/>
                          <a:gd name="connsiteX126" fmla="*/ 1506070 w 2657256"/>
                          <a:gd name="connsiteY126" fmla="*/ 457352 h 3370881"/>
                          <a:gd name="connsiteX127" fmla="*/ 1550894 w 2657256"/>
                          <a:gd name="connsiteY127" fmla="*/ 430458 h 3370881"/>
                          <a:gd name="connsiteX128" fmla="*/ 1564341 w 2657256"/>
                          <a:gd name="connsiteY128" fmla="*/ 417011 h 3370881"/>
                          <a:gd name="connsiteX129" fmla="*/ 1586753 w 2657256"/>
                          <a:gd name="connsiteY129" fmla="*/ 399081 h 3370881"/>
                          <a:gd name="connsiteX130" fmla="*/ 1595718 w 2657256"/>
                          <a:gd name="connsiteY130" fmla="*/ 381152 h 3370881"/>
                          <a:gd name="connsiteX131" fmla="*/ 1600200 w 2657256"/>
                          <a:gd name="connsiteY131" fmla="*/ 363223 h 3370881"/>
                          <a:gd name="connsiteX132" fmla="*/ 1609165 w 2657256"/>
                          <a:gd name="connsiteY132" fmla="*/ 313917 h 3370881"/>
                          <a:gd name="connsiteX133" fmla="*/ 1537447 w 2657256"/>
                          <a:gd name="connsiteY133" fmla="*/ 188411 h 3370881"/>
                          <a:gd name="connsiteX134" fmla="*/ 1613647 w 2657256"/>
                          <a:gd name="connsiteY134" fmla="*/ 399081 h 3370881"/>
                          <a:gd name="connsiteX135" fmla="*/ 1627094 w 2657256"/>
                          <a:gd name="connsiteY135" fmla="*/ 417011 h 3370881"/>
                          <a:gd name="connsiteX136" fmla="*/ 1658470 w 2657256"/>
                          <a:gd name="connsiteY136" fmla="*/ 412529 h 3370881"/>
                          <a:gd name="connsiteX137" fmla="*/ 1685365 w 2657256"/>
                          <a:gd name="connsiteY137" fmla="*/ 390117 h 3370881"/>
                          <a:gd name="connsiteX138" fmla="*/ 1694329 w 2657256"/>
                          <a:gd name="connsiteY138" fmla="*/ 376670 h 3370881"/>
                          <a:gd name="connsiteX139" fmla="*/ 1734670 w 2657256"/>
                          <a:gd name="connsiteY139" fmla="*/ 354258 h 3370881"/>
                          <a:gd name="connsiteX140" fmla="*/ 1743635 w 2657256"/>
                          <a:gd name="connsiteY140" fmla="*/ 340811 h 3370881"/>
                          <a:gd name="connsiteX141" fmla="*/ 1757082 w 2657256"/>
                          <a:gd name="connsiteY141" fmla="*/ 336329 h 3370881"/>
                          <a:gd name="connsiteX142" fmla="*/ 1808984 w 2657256"/>
                          <a:gd name="connsiteY142" fmla="*/ 249641 h 3370881"/>
                          <a:gd name="connsiteX143" fmla="*/ 1899621 w 2657256"/>
                          <a:gd name="connsiteY143" fmla="*/ 211719 h 3370881"/>
                          <a:gd name="connsiteX144" fmla="*/ 1808984 w 2657256"/>
                          <a:gd name="connsiteY144" fmla="*/ 178521 h 3370881"/>
                          <a:gd name="connsiteX145" fmla="*/ 1772023 w 2657256"/>
                          <a:gd name="connsiteY145" fmla="*/ 77249 h 3370881"/>
                          <a:gd name="connsiteX146" fmla="*/ 1900425 w 2657256"/>
                          <a:gd name="connsiteY146" fmla="*/ 214081 h 3370881"/>
                          <a:gd name="connsiteX147" fmla="*/ 1874221 w 2657256"/>
                          <a:gd name="connsiteY147" fmla="*/ 318698 h 3370881"/>
                          <a:gd name="connsiteX148" fmla="*/ 1788459 w 2657256"/>
                          <a:gd name="connsiteY148" fmla="*/ 367705 h 3370881"/>
                          <a:gd name="connsiteX149" fmla="*/ 1761565 w 2657256"/>
                          <a:gd name="connsiteY149" fmla="*/ 390117 h 3370881"/>
                          <a:gd name="connsiteX150" fmla="*/ 1783976 w 2657256"/>
                          <a:gd name="connsiteY150" fmla="*/ 399081 h 3370881"/>
                          <a:gd name="connsiteX151" fmla="*/ 1878106 w 2657256"/>
                          <a:gd name="connsiteY151" fmla="*/ 390117 h 3370881"/>
                          <a:gd name="connsiteX152" fmla="*/ 1891553 w 2657256"/>
                          <a:gd name="connsiteY152" fmla="*/ 381152 h 3370881"/>
                          <a:gd name="connsiteX153" fmla="*/ 1918447 w 2657256"/>
                          <a:gd name="connsiteY153" fmla="*/ 372187 h 3370881"/>
                          <a:gd name="connsiteX154" fmla="*/ 1940859 w 2657256"/>
                          <a:gd name="connsiteY154" fmla="*/ 358740 h 3370881"/>
                          <a:gd name="connsiteX155" fmla="*/ 1954306 w 2657256"/>
                          <a:gd name="connsiteY155" fmla="*/ 354258 h 3370881"/>
                          <a:gd name="connsiteX156" fmla="*/ 2083304 w 2657256"/>
                          <a:gd name="connsiteY156" fmla="*/ 290281 h 3370881"/>
                          <a:gd name="connsiteX157" fmla="*/ 2166172 w 2657256"/>
                          <a:gd name="connsiteY157" fmla="*/ 215604 h 3370881"/>
                          <a:gd name="connsiteX158" fmla="*/ 2069054 w 2657256"/>
                          <a:gd name="connsiteY158" fmla="*/ 40493 h 3370881"/>
                          <a:gd name="connsiteX159" fmla="*/ 2078225 w 2657256"/>
                          <a:gd name="connsiteY159" fmla="*/ 188681 h 3370881"/>
                          <a:gd name="connsiteX160" fmla="*/ 1999129 w 2657256"/>
                          <a:gd name="connsiteY160" fmla="*/ 358740 h 3370881"/>
                          <a:gd name="connsiteX161" fmla="*/ 1994647 w 2657256"/>
                          <a:gd name="connsiteY161" fmla="*/ 372187 h 3370881"/>
                          <a:gd name="connsiteX162" fmla="*/ 2039470 w 2657256"/>
                          <a:gd name="connsiteY162" fmla="*/ 390117 h 3370881"/>
                          <a:gd name="connsiteX163" fmla="*/ 2115670 w 2657256"/>
                          <a:gd name="connsiteY163" fmla="*/ 390117 h 3370881"/>
                          <a:gd name="connsiteX164" fmla="*/ 2160494 w 2657256"/>
                          <a:gd name="connsiteY164" fmla="*/ 376670 h 3370881"/>
                          <a:gd name="connsiteX165" fmla="*/ 2191870 w 2657256"/>
                          <a:gd name="connsiteY165" fmla="*/ 363223 h 3370881"/>
                          <a:gd name="connsiteX166" fmla="*/ 2205318 w 2657256"/>
                          <a:gd name="connsiteY166" fmla="*/ 358740 h 3370881"/>
                          <a:gd name="connsiteX167" fmla="*/ 2232212 w 2657256"/>
                          <a:gd name="connsiteY167" fmla="*/ 340811 h 3370881"/>
                          <a:gd name="connsiteX168" fmla="*/ 2312894 w 2657256"/>
                          <a:gd name="connsiteY168" fmla="*/ 183929 h 3370881"/>
                          <a:gd name="connsiteX169" fmla="*/ 2339788 w 2657256"/>
                          <a:gd name="connsiteY169" fmla="*/ 151 h 3370881"/>
                          <a:gd name="connsiteX170" fmla="*/ 2357718 w 2657256"/>
                          <a:gd name="connsiteY170" fmla="*/ 215305 h 3370881"/>
                          <a:gd name="connsiteX171" fmla="*/ 2254623 w 2657256"/>
                          <a:gd name="connsiteY171" fmla="*/ 376670 h 3370881"/>
                          <a:gd name="connsiteX172" fmla="*/ 2245659 w 2657256"/>
                          <a:gd name="connsiteY172" fmla="*/ 390117 h 3370881"/>
                          <a:gd name="connsiteX173" fmla="*/ 2254623 w 2657256"/>
                          <a:gd name="connsiteY173" fmla="*/ 403564 h 3370881"/>
                          <a:gd name="connsiteX174" fmla="*/ 2353235 w 2657256"/>
                          <a:gd name="connsiteY174" fmla="*/ 399081 h 3370881"/>
                          <a:gd name="connsiteX175" fmla="*/ 2366682 w 2657256"/>
                          <a:gd name="connsiteY175" fmla="*/ 394599 h 3370881"/>
                          <a:gd name="connsiteX176" fmla="*/ 2389094 w 2657256"/>
                          <a:gd name="connsiteY176" fmla="*/ 390117 h 3370881"/>
                          <a:gd name="connsiteX177" fmla="*/ 2424953 w 2657256"/>
                          <a:gd name="connsiteY177" fmla="*/ 367705 h 3370881"/>
                          <a:gd name="connsiteX178" fmla="*/ 2528047 w 2657256"/>
                          <a:gd name="connsiteY178" fmla="*/ 292700 h 3370881"/>
                          <a:gd name="connsiteX179" fmla="*/ 2541495 w 2657256"/>
                          <a:gd name="connsiteY179" fmla="*/ 62906 h 3370881"/>
                          <a:gd name="connsiteX180" fmla="*/ 2591304 w 2657256"/>
                          <a:gd name="connsiteY180" fmla="*/ 214081 h 3370881"/>
                          <a:gd name="connsiteX181" fmla="*/ 2612315 w 2657256"/>
                          <a:gd name="connsiteY181" fmla="*/ 290907 h 3370881"/>
                          <a:gd name="connsiteX182" fmla="*/ 2650863 w 2657256"/>
                          <a:gd name="connsiteY182" fmla="*/ 344994 h 3370881"/>
                          <a:gd name="connsiteX183" fmla="*/ 2465294 w 2657256"/>
                          <a:gd name="connsiteY183" fmla="*/ 399081 h 3370881"/>
                          <a:gd name="connsiteX184" fmla="*/ 2442882 w 2657256"/>
                          <a:gd name="connsiteY184" fmla="*/ 403564 h 3370881"/>
                          <a:gd name="connsiteX185" fmla="*/ 2398059 w 2657256"/>
                          <a:gd name="connsiteY185" fmla="*/ 417011 h 3370881"/>
                          <a:gd name="connsiteX186" fmla="*/ 2375647 w 2657256"/>
                          <a:gd name="connsiteY186" fmla="*/ 425976 h 3370881"/>
                          <a:gd name="connsiteX187" fmla="*/ 2357718 w 2657256"/>
                          <a:gd name="connsiteY187" fmla="*/ 430458 h 3370881"/>
                          <a:gd name="connsiteX188" fmla="*/ 2344270 w 2657256"/>
                          <a:gd name="connsiteY188" fmla="*/ 461834 h 3370881"/>
                          <a:gd name="connsiteX189" fmla="*/ 2353235 w 2657256"/>
                          <a:gd name="connsiteY189" fmla="*/ 502176 h 3370881"/>
                          <a:gd name="connsiteX190" fmla="*/ 2362200 w 2657256"/>
                          <a:gd name="connsiteY190" fmla="*/ 515623 h 3370881"/>
                          <a:gd name="connsiteX191" fmla="*/ 2344270 w 2657256"/>
                          <a:gd name="connsiteY191" fmla="*/ 587340 h 3370881"/>
                          <a:gd name="connsiteX192" fmla="*/ 2321859 w 2657256"/>
                          <a:gd name="connsiteY192" fmla="*/ 614234 h 3370881"/>
                          <a:gd name="connsiteX193" fmla="*/ 2308412 w 2657256"/>
                          <a:gd name="connsiteY193" fmla="*/ 636646 h 3370881"/>
                          <a:gd name="connsiteX194" fmla="*/ 2281518 w 2657256"/>
                          <a:gd name="connsiteY194" fmla="*/ 641129 h 3370881"/>
                          <a:gd name="connsiteX195" fmla="*/ 2259106 w 2657256"/>
                          <a:gd name="connsiteY195" fmla="*/ 636646 h 3370881"/>
                          <a:gd name="connsiteX196" fmla="*/ 2277035 w 2657256"/>
                          <a:gd name="connsiteY196" fmla="*/ 578376 h 3370881"/>
                          <a:gd name="connsiteX197" fmla="*/ 2290482 w 2657256"/>
                          <a:gd name="connsiteY197" fmla="*/ 542517 h 3370881"/>
                          <a:gd name="connsiteX198" fmla="*/ 2286000 w 2657256"/>
                          <a:gd name="connsiteY198" fmla="*/ 506658 h 3370881"/>
                          <a:gd name="connsiteX199" fmla="*/ 2245659 w 2657256"/>
                          <a:gd name="connsiteY199" fmla="*/ 448387 h 3370881"/>
                          <a:gd name="connsiteX200" fmla="*/ 2200835 w 2657256"/>
                          <a:gd name="connsiteY200" fmla="*/ 430458 h 3370881"/>
                          <a:gd name="connsiteX201" fmla="*/ 2169459 w 2657256"/>
                          <a:gd name="connsiteY201" fmla="*/ 425976 h 3370881"/>
                          <a:gd name="connsiteX202" fmla="*/ 2102223 w 2657256"/>
                          <a:gd name="connsiteY202" fmla="*/ 430458 h 3370881"/>
                          <a:gd name="connsiteX203" fmla="*/ 2084294 w 2657256"/>
                          <a:gd name="connsiteY203" fmla="*/ 439423 h 3370881"/>
                          <a:gd name="connsiteX204" fmla="*/ 2070847 w 2657256"/>
                          <a:gd name="connsiteY204" fmla="*/ 443905 h 3370881"/>
                          <a:gd name="connsiteX205" fmla="*/ 2061882 w 2657256"/>
                          <a:gd name="connsiteY205" fmla="*/ 461834 h 3370881"/>
                          <a:gd name="connsiteX206" fmla="*/ 2034988 w 2657256"/>
                          <a:gd name="connsiteY206" fmla="*/ 475281 h 3370881"/>
                          <a:gd name="connsiteX207" fmla="*/ 1783976 w 2657256"/>
                          <a:gd name="connsiteY207" fmla="*/ 479764 h 3370881"/>
                          <a:gd name="connsiteX208" fmla="*/ 1766047 w 2657256"/>
                          <a:gd name="connsiteY208" fmla="*/ 488729 h 3370881"/>
                          <a:gd name="connsiteX209" fmla="*/ 1703294 w 2657256"/>
                          <a:gd name="connsiteY209" fmla="*/ 506658 h 3370881"/>
                          <a:gd name="connsiteX210" fmla="*/ 1689847 w 2657256"/>
                          <a:gd name="connsiteY210" fmla="*/ 511140 h 3370881"/>
                          <a:gd name="connsiteX211" fmla="*/ 1676400 w 2657256"/>
                          <a:gd name="connsiteY211" fmla="*/ 520105 h 3370881"/>
                          <a:gd name="connsiteX212" fmla="*/ 1649506 w 2657256"/>
                          <a:gd name="connsiteY212" fmla="*/ 529070 h 3370881"/>
                          <a:gd name="connsiteX213" fmla="*/ 1636059 w 2657256"/>
                          <a:gd name="connsiteY213" fmla="*/ 538034 h 3370881"/>
                          <a:gd name="connsiteX214" fmla="*/ 1622612 w 2657256"/>
                          <a:gd name="connsiteY214" fmla="*/ 551481 h 3370881"/>
                          <a:gd name="connsiteX215" fmla="*/ 1609165 w 2657256"/>
                          <a:gd name="connsiteY215" fmla="*/ 555964 h 3370881"/>
                          <a:gd name="connsiteX216" fmla="*/ 1577788 w 2657256"/>
                          <a:gd name="connsiteY216" fmla="*/ 587340 h 3370881"/>
                          <a:gd name="connsiteX217" fmla="*/ 1568823 w 2657256"/>
                          <a:gd name="connsiteY217" fmla="*/ 600787 h 3370881"/>
                          <a:gd name="connsiteX218" fmla="*/ 1555376 w 2657256"/>
                          <a:gd name="connsiteY218" fmla="*/ 614234 h 3370881"/>
                          <a:gd name="connsiteX219" fmla="*/ 1524000 w 2657256"/>
                          <a:gd name="connsiteY219" fmla="*/ 654576 h 3370881"/>
                          <a:gd name="connsiteX220" fmla="*/ 1519518 w 2657256"/>
                          <a:gd name="connsiteY220" fmla="*/ 668023 h 3370881"/>
                          <a:gd name="connsiteX221" fmla="*/ 1528482 w 2657256"/>
                          <a:gd name="connsiteY221" fmla="*/ 708364 h 3370881"/>
                          <a:gd name="connsiteX222" fmla="*/ 1537447 w 2657256"/>
                          <a:gd name="connsiteY222" fmla="*/ 721811 h 3370881"/>
                          <a:gd name="connsiteX223" fmla="*/ 1568823 w 2657256"/>
                          <a:gd name="connsiteY223" fmla="*/ 712846 h 3370881"/>
                          <a:gd name="connsiteX224" fmla="*/ 1600200 w 2657256"/>
                          <a:gd name="connsiteY224" fmla="*/ 712846 h 3370881"/>
                          <a:gd name="connsiteX225" fmla="*/ 1631576 w 2657256"/>
                          <a:gd name="connsiteY225" fmla="*/ 690434 h 3370881"/>
                          <a:gd name="connsiteX226" fmla="*/ 1645023 w 2657256"/>
                          <a:gd name="connsiteY226" fmla="*/ 676987 h 3370881"/>
                          <a:gd name="connsiteX227" fmla="*/ 1685365 w 2657256"/>
                          <a:gd name="connsiteY227" fmla="*/ 645611 h 3370881"/>
                          <a:gd name="connsiteX228" fmla="*/ 1716741 w 2657256"/>
                          <a:gd name="connsiteY228" fmla="*/ 614234 h 3370881"/>
                          <a:gd name="connsiteX229" fmla="*/ 1748118 w 2657256"/>
                          <a:gd name="connsiteY229" fmla="*/ 596305 h 3370881"/>
                          <a:gd name="connsiteX230" fmla="*/ 1761565 w 2657256"/>
                          <a:gd name="connsiteY230" fmla="*/ 591823 h 3370881"/>
                          <a:gd name="connsiteX231" fmla="*/ 1779494 w 2657256"/>
                          <a:gd name="connsiteY231" fmla="*/ 582858 h 3370881"/>
                          <a:gd name="connsiteX232" fmla="*/ 1815353 w 2657256"/>
                          <a:gd name="connsiteY232" fmla="*/ 573893 h 3370881"/>
                          <a:gd name="connsiteX233" fmla="*/ 2030506 w 2657256"/>
                          <a:gd name="connsiteY233" fmla="*/ 578376 h 3370881"/>
                          <a:gd name="connsiteX234" fmla="*/ 2017059 w 2657256"/>
                          <a:gd name="connsiteY234" fmla="*/ 600787 h 3370881"/>
                          <a:gd name="connsiteX235" fmla="*/ 1981200 w 2657256"/>
                          <a:gd name="connsiteY235" fmla="*/ 636646 h 3370881"/>
                          <a:gd name="connsiteX236" fmla="*/ 1967753 w 2657256"/>
                          <a:gd name="connsiteY236" fmla="*/ 650093 h 3370881"/>
                          <a:gd name="connsiteX237" fmla="*/ 1936376 w 2657256"/>
                          <a:gd name="connsiteY237" fmla="*/ 690434 h 3370881"/>
                          <a:gd name="connsiteX238" fmla="*/ 1905000 w 2657256"/>
                          <a:gd name="connsiteY238" fmla="*/ 717329 h 3370881"/>
                          <a:gd name="connsiteX239" fmla="*/ 1860176 w 2657256"/>
                          <a:gd name="connsiteY239" fmla="*/ 735258 h 3370881"/>
                          <a:gd name="connsiteX240" fmla="*/ 1788459 w 2657256"/>
                          <a:gd name="connsiteY240" fmla="*/ 744223 h 3370881"/>
                          <a:gd name="connsiteX241" fmla="*/ 1846729 w 2657256"/>
                          <a:gd name="connsiteY241" fmla="*/ 802493 h 3370881"/>
                          <a:gd name="connsiteX242" fmla="*/ 1913965 w 2657256"/>
                          <a:gd name="connsiteY242" fmla="*/ 829387 h 3370881"/>
                          <a:gd name="connsiteX243" fmla="*/ 1922929 w 2657256"/>
                          <a:gd name="connsiteY243" fmla="*/ 842834 h 3370881"/>
                          <a:gd name="connsiteX244" fmla="*/ 1967753 w 2657256"/>
                          <a:gd name="connsiteY244" fmla="*/ 883176 h 3370881"/>
                          <a:gd name="connsiteX245" fmla="*/ 1981200 w 2657256"/>
                          <a:gd name="connsiteY245" fmla="*/ 896623 h 3370881"/>
                          <a:gd name="connsiteX246" fmla="*/ 1994647 w 2657256"/>
                          <a:gd name="connsiteY246" fmla="*/ 905587 h 3370881"/>
                          <a:gd name="connsiteX247" fmla="*/ 2021541 w 2657256"/>
                          <a:gd name="connsiteY247" fmla="*/ 927999 h 3370881"/>
                          <a:gd name="connsiteX248" fmla="*/ 2030506 w 2657256"/>
                          <a:gd name="connsiteY248" fmla="*/ 941446 h 3370881"/>
                          <a:gd name="connsiteX249" fmla="*/ 2057400 w 2657256"/>
                          <a:gd name="connsiteY249" fmla="*/ 968340 h 3370881"/>
                          <a:gd name="connsiteX250" fmla="*/ 2088776 w 2657256"/>
                          <a:gd name="connsiteY250" fmla="*/ 1013164 h 3370881"/>
                          <a:gd name="connsiteX251" fmla="*/ 2115670 w 2657256"/>
                          <a:gd name="connsiteY251" fmla="*/ 1057987 h 3370881"/>
                          <a:gd name="connsiteX252" fmla="*/ 2120153 w 2657256"/>
                          <a:gd name="connsiteY252" fmla="*/ 1089364 h 3370881"/>
                          <a:gd name="connsiteX253" fmla="*/ 2138082 w 2657256"/>
                          <a:gd name="connsiteY253" fmla="*/ 1143152 h 3370881"/>
                          <a:gd name="connsiteX254" fmla="*/ 2147047 w 2657256"/>
                          <a:gd name="connsiteY254" fmla="*/ 1196940 h 3370881"/>
                          <a:gd name="connsiteX255" fmla="*/ 2151529 w 2657256"/>
                          <a:gd name="connsiteY255" fmla="*/ 1210387 h 3370881"/>
                          <a:gd name="connsiteX256" fmla="*/ 2156012 w 2657256"/>
                          <a:gd name="connsiteY256" fmla="*/ 1228317 h 3370881"/>
                          <a:gd name="connsiteX257" fmla="*/ 2173941 w 2657256"/>
                          <a:gd name="connsiteY257" fmla="*/ 1295552 h 3370881"/>
                          <a:gd name="connsiteX258" fmla="*/ 2182906 w 2657256"/>
                          <a:gd name="connsiteY258" fmla="*/ 1313481 h 3370881"/>
                          <a:gd name="connsiteX259" fmla="*/ 2187388 w 2657256"/>
                          <a:gd name="connsiteY259" fmla="*/ 1331411 h 3370881"/>
                          <a:gd name="connsiteX260" fmla="*/ 2214282 w 2657256"/>
                          <a:gd name="connsiteY260" fmla="*/ 1385199 h 3370881"/>
                          <a:gd name="connsiteX261" fmla="*/ 2218765 w 2657256"/>
                          <a:gd name="connsiteY261" fmla="*/ 1403129 h 3370881"/>
                          <a:gd name="connsiteX262" fmla="*/ 2223247 w 2657256"/>
                          <a:gd name="connsiteY262" fmla="*/ 1430023 h 3370881"/>
                          <a:gd name="connsiteX263" fmla="*/ 2236694 w 2657256"/>
                          <a:gd name="connsiteY263" fmla="*/ 1456917 h 3370881"/>
                          <a:gd name="connsiteX264" fmla="*/ 2241176 w 2657256"/>
                          <a:gd name="connsiteY264" fmla="*/ 1577940 h 3370881"/>
                          <a:gd name="connsiteX265" fmla="*/ 2245659 w 2657256"/>
                          <a:gd name="connsiteY265" fmla="*/ 1595870 h 3370881"/>
                          <a:gd name="connsiteX266" fmla="*/ 2236694 w 2657256"/>
                          <a:gd name="connsiteY266" fmla="*/ 1694481 h 3370881"/>
                          <a:gd name="connsiteX267" fmla="*/ 2227729 w 2657256"/>
                          <a:gd name="connsiteY267" fmla="*/ 1716893 h 3370881"/>
                          <a:gd name="connsiteX268" fmla="*/ 2223247 w 2657256"/>
                          <a:gd name="connsiteY268" fmla="*/ 1730340 h 3370881"/>
                          <a:gd name="connsiteX269" fmla="*/ 2200835 w 2657256"/>
                          <a:gd name="connsiteY269" fmla="*/ 1788611 h 3370881"/>
                          <a:gd name="connsiteX270" fmla="*/ 2191870 w 2657256"/>
                          <a:gd name="connsiteY270" fmla="*/ 1811023 h 3370881"/>
                          <a:gd name="connsiteX271" fmla="*/ 2187388 w 2657256"/>
                          <a:gd name="connsiteY271" fmla="*/ 1824470 h 3370881"/>
                          <a:gd name="connsiteX272" fmla="*/ 2169459 w 2657256"/>
                          <a:gd name="connsiteY272" fmla="*/ 1869293 h 3370881"/>
                          <a:gd name="connsiteX273" fmla="*/ 2164976 w 2657256"/>
                          <a:gd name="connsiteY273" fmla="*/ 1882740 h 3370881"/>
                          <a:gd name="connsiteX274" fmla="*/ 2156012 w 2657256"/>
                          <a:gd name="connsiteY274" fmla="*/ 1927564 h 3370881"/>
                          <a:gd name="connsiteX275" fmla="*/ 2173941 w 2657256"/>
                          <a:gd name="connsiteY275" fmla="*/ 1945493 h 3370881"/>
                          <a:gd name="connsiteX276" fmla="*/ 2196353 w 2657256"/>
                          <a:gd name="connsiteY276" fmla="*/ 1958940 h 3370881"/>
                          <a:gd name="connsiteX277" fmla="*/ 2241176 w 2657256"/>
                          <a:gd name="connsiteY277" fmla="*/ 2012729 h 3370881"/>
                          <a:gd name="connsiteX278" fmla="*/ 2263588 w 2657256"/>
                          <a:gd name="connsiteY278" fmla="*/ 2057552 h 3370881"/>
                          <a:gd name="connsiteX279" fmla="*/ 2286000 w 2657256"/>
                          <a:gd name="connsiteY279" fmla="*/ 2084446 h 3370881"/>
                          <a:gd name="connsiteX280" fmla="*/ 2299447 w 2657256"/>
                          <a:gd name="connsiteY280" fmla="*/ 2124787 h 3370881"/>
                          <a:gd name="connsiteX281" fmla="*/ 2321859 w 2657256"/>
                          <a:gd name="connsiteY281" fmla="*/ 2151681 h 3370881"/>
                          <a:gd name="connsiteX282" fmla="*/ 2344270 w 2657256"/>
                          <a:gd name="connsiteY282" fmla="*/ 2205470 h 3370881"/>
                          <a:gd name="connsiteX283" fmla="*/ 2348753 w 2657256"/>
                          <a:gd name="connsiteY283" fmla="*/ 2223399 h 3370881"/>
                          <a:gd name="connsiteX284" fmla="*/ 2366682 w 2657256"/>
                          <a:gd name="connsiteY284" fmla="*/ 2263740 h 3370881"/>
                          <a:gd name="connsiteX285" fmla="*/ 2375647 w 2657256"/>
                          <a:gd name="connsiteY285" fmla="*/ 2286152 h 3370881"/>
                          <a:gd name="connsiteX286" fmla="*/ 2380129 w 2657256"/>
                          <a:gd name="connsiteY286" fmla="*/ 2308564 h 3370881"/>
                          <a:gd name="connsiteX287" fmla="*/ 2389094 w 2657256"/>
                          <a:gd name="connsiteY287" fmla="*/ 2335458 h 3370881"/>
                          <a:gd name="connsiteX288" fmla="*/ 2393576 w 2657256"/>
                          <a:gd name="connsiteY288" fmla="*/ 2380281 h 3370881"/>
                          <a:gd name="connsiteX289" fmla="*/ 2398059 w 2657256"/>
                          <a:gd name="connsiteY289" fmla="*/ 2393729 h 3370881"/>
                          <a:gd name="connsiteX290" fmla="*/ 2402541 w 2657256"/>
                          <a:gd name="connsiteY290" fmla="*/ 2447517 h 3370881"/>
                          <a:gd name="connsiteX291" fmla="*/ 2427343 w 2657256"/>
                          <a:gd name="connsiteY291" fmla="*/ 2564058 h 3370881"/>
                          <a:gd name="connsiteX292" fmla="*/ 2389094 w 2657256"/>
                          <a:gd name="connsiteY292" fmla="*/ 2837481 h 3370881"/>
                          <a:gd name="connsiteX293" fmla="*/ 2380129 w 2657256"/>
                          <a:gd name="connsiteY293" fmla="*/ 2859893 h 3370881"/>
                          <a:gd name="connsiteX294" fmla="*/ 2357718 w 2657256"/>
                          <a:gd name="connsiteY294" fmla="*/ 2913681 h 3370881"/>
                          <a:gd name="connsiteX295" fmla="*/ 2348753 w 2657256"/>
                          <a:gd name="connsiteY295" fmla="*/ 2936093 h 3370881"/>
                          <a:gd name="connsiteX296" fmla="*/ 2339788 w 2657256"/>
                          <a:gd name="connsiteY296" fmla="*/ 2971952 h 3370881"/>
                          <a:gd name="connsiteX297" fmla="*/ 2326341 w 2657256"/>
                          <a:gd name="connsiteY297" fmla="*/ 2994364 h 3370881"/>
                          <a:gd name="connsiteX298" fmla="*/ 2317376 w 2657256"/>
                          <a:gd name="connsiteY298" fmla="*/ 3025740 h 3370881"/>
                          <a:gd name="connsiteX299" fmla="*/ 2303929 w 2657256"/>
                          <a:gd name="connsiteY299" fmla="*/ 3048152 h 3370881"/>
                          <a:gd name="connsiteX300" fmla="*/ 2290482 w 2657256"/>
                          <a:gd name="connsiteY300" fmla="*/ 3079529 h 3370881"/>
                          <a:gd name="connsiteX301" fmla="*/ 2272553 w 2657256"/>
                          <a:gd name="connsiteY301" fmla="*/ 3084011 h 3370881"/>
                          <a:gd name="connsiteX302" fmla="*/ 2259106 w 2657256"/>
                          <a:gd name="connsiteY302" fmla="*/ 3088493 h 3370881"/>
                          <a:gd name="connsiteX303" fmla="*/ 2241176 w 2657256"/>
                          <a:gd name="connsiteY303" fmla="*/ 3092976 h 3370881"/>
                          <a:gd name="connsiteX304" fmla="*/ 2209800 w 2657256"/>
                          <a:gd name="connsiteY304" fmla="*/ 3101940 h 3370881"/>
                          <a:gd name="connsiteX305" fmla="*/ 2205318 w 2657256"/>
                          <a:gd name="connsiteY305" fmla="*/ 3039187 h 3370881"/>
                          <a:gd name="connsiteX306" fmla="*/ 2218765 w 2657256"/>
                          <a:gd name="connsiteY306" fmla="*/ 3021258 h 3370881"/>
                          <a:gd name="connsiteX307" fmla="*/ 2245659 w 2657256"/>
                          <a:gd name="connsiteY307" fmla="*/ 2971952 h 3370881"/>
                          <a:gd name="connsiteX308" fmla="*/ 2268070 w 2657256"/>
                          <a:gd name="connsiteY308" fmla="*/ 2945058 h 3370881"/>
                          <a:gd name="connsiteX309" fmla="*/ 2298550 w 2657256"/>
                          <a:gd name="connsiteY309" fmla="*/ 2568540 h 3370881"/>
                          <a:gd name="connsiteX310" fmla="*/ 2284986 w 2657256"/>
                          <a:gd name="connsiteY310" fmla="*/ 2532681 h 3370881"/>
                          <a:gd name="connsiteX311" fmla="*/ 2250141 w 2657256"/>
                          <a:gd name="connsiteY311" fmla="*/ 2492340 h 3370881"/>
                          <a:gd name="connsiteX312" fmla="*/ 2278152 w 2657256"/>
                          <a:gd name="connsiteY312" fmla="*/ 2475178 h 3370881"/>
                          <a:gd name="connsiteX313" fmla="*/ 2245659 w 2657256"/>
                          <a:gd name="connsiteY313" fmla="*/ 2389247 h 3370881"/>
                          <a:gd name="connsiteX314" fmla="*/ 2173941 w 2657256"/>
                          <a:gd name="connsiteY314" fmla="*/ 2241328 h 3370881"/>
                          <a:gd name="connsiteX315" fmla="*/ 2070846 w 2657256"/>
                          <a:gd name="connsiteY315" fmla="*/ 2057553 h 3370881"/>
                          <a:gd name="connsiteX316" fmla="*/ 2048773 w 2657256"/>
                          <a:gd name="connsiteY316" fmla="*/ 2017971 h 3370881"/>
                          <a:gd name="connsiteX317" fmla="*/ 2074314 w 2657256"/>
                          <a:gd name="connsiteY317" fmla="*/ 2011967 h 3370881"/>
                          <a:gd name="connsiteX318" fmla="*/ 2034988 w 2657256"/>
                          <a:gd name="connsiteY318" fmla="*/ 2003764 h 3370881"/>
                          <a:gd name="connsiteX319" fmla="*/ 2026023 w 2657256"/>
                          <a:gd name="connsiteY319" fmla="*/ 2026176 h 3370881"/>
                          <a:gd name="connsiteX320" fmla="*/ 2021541 w 2657256"/>
                          <a:gd name="connsiteY320" fmla="*/ 2039623 h 3370881"/>
                          <a:gd name="connsiteX321" fmla="*/ 1999129 w 2657256"/>
                          <a:gd name="connsiteY321" fmla="*/ 2053070 h 3370881"/>
                          <a:gd name="connsiteX322" fmla="*/ 1990165 w 2657256"/>
                          <a:gd name="connsiteY322" fmla="*/ 2070999 h 3370881"/>
                          <a:gd name="connsiteX323" fmla="*/ 1967753 w 2657256"/>
                          <a:gd name="connsiteY323" fmla="*/ 2106858 h 3370881"/>
                          <a:gd name="connsiteX324" fmla="*/ 1981200 w 2657256"/>
                          <a:gd name="connsiteY324" fmla="*/ 2223399 h 3370881"/>
                          <a:gd name="connsiteX325" fmla="*/ 1994647 w 2657256"/>
                          <a:gd name="connsiteY325" fmla="*/ 2254776 h 3370881"/>
                          <a:gd name="connsiteX326" fmla="*/ 2003612 w 2657256"/>
                          <a:gd name="connsiteY326" fmla="*/ 2272705 h 3370881"/>
                          <a:gd name="connsiteX327" fmla="*/ 2026023 w 2657256"/>
                          <a:gd name="connsiteY327" fmla="*/ 2304081 h 3370881"/>
                          <a:gd name="connsiteX328" fmla="*/ 2043953 w 2657256"/>
                          <a:gd name="connsiteY328" fmla="*/ 2348905 h 3370881"/>
                          <a:gd name="connsiteX329" fmla="*/ 2061882 w 2657256"/>
                          <a:gd name="connsiteY329" fmla="*/ 2371317 h 3370881"/>
                          <a:gd name="connsiteX330" fmla="*/ 2088776 w 2657256"/>
                          <a:gd name="connsiteY330" fmla="*/ 2434070 h 3370881"/>
                          <a:gd name="connsiteX331" fmla="*/ 2102223 w 2657256"/>
                          <a:gd name="connsiteY331" fmla="*/ 2465446 h 3370881"/>
                          <a:gd name="connsiteX332" fmla="*/ 2106706 w 2657256"/>
                          <a:gd name="connsiteY332" fmla="*/ 2496823 h 3370881"/>
                          <a:gd name="connsiteX333" fmla="*/ 2124635 w 2657256"/>
                          <a:gd name="connsiteY333" fmla="*/ 2559576 h 3370881"/>
                          <a:gd name="connsiteX334" fmla="*/ 2138082 w 2657256"/>
                          <a:gd name="connsiteY334" fmla="*/ 2649223 h 3370881"/>
                          <a:gd name="connsiteX335" fmla="*/ 2147047 w 2657256"/>
                          <a:gd name="connsiteY335" fmla="*/ 2685081 h 3370881"/>
                          <a:gd name="connsiteX336" fmla="*/ 2151529 w 2657256"/>
                          <a:gd name="connsiteY336" fmla="*/ 2716458 h 3370881"/>
                          <a:gd name="connsiteX337" fmla="*/ 2160494 w 2657256"/>
                          <a:gd name="connsiteY337" fmla="*/ 2770246 h 3370881"/>
                          <a:gd name="connsiteX338" fmla="*/ 2156012 w 2657256"/>
                          <a:gd name="connsiteY338" fmla="*/ 2962987 h 3370881"/>
                          <a:gd name="connsiteX339" fmla="*/ 2138082 w 2657256"/>
                          <a:gd name="connsiteY339" fmla="*/ 3043670 h 3370881"/>
                          <a:gd name="connsiteX340" fmla="*/ 2133600 w 2657256"/>
                          <a:gd name="connsiteY340" fmla="*/ 3061599 h 3370881"/>
                          <a:gd name="connsiteX341" fmla="*/ 2120153 w 2657256"/>
                          <a:gd name="connsiteY341" fmla="*/ 3079529 h 3370881"/>
                          <a:gd name="connsiteX342" fmla="*/ 2111188 w 2657256"/>
                          <a:gd name="connsiteY342" fmla="*/ 3106423 h 3370881"/>
                          <a:gd name="connsiteX343" fmla="*/ 2088776 w 2657256"/>
                          <a:gd name="connsiteY343" fmla="*/ 3137799 h 3370881"/>
                          <a:gd name="connsiteX344" fmla="*/ 2075329 w 2657256"/>
                          <a:gd name="connsiteY344" fmla="*/ 3164693 h 3370881"/>
                          <a:gd name="connsiteX345" fmla="*/ 2061882 w 2657256"/>
                          <a:gd name="connsiteY345" fmla="*/ 3169176 h 3370881"/>
                          <a:gd name="connsiteX346" fmla="*/ 2021541 w 2657256"/>
                          <a:gd name="connsiteY346" fmla="*/ 3164693 h 3370881"/>
                          <a:gd name="connsiteX347" fmla="*/ 2012576 w 2657256"/>
                          <a:gd name="connsiteY347" fmla="*/ 3119870 h 3370881"/>
                          <a:gd name="connsiteX348" fmla="*/ 2048435 w 2657256"/>
                          <a:gd name="connsiteY348" fmla="*/ 3021258 h 3370881"/>
                          <a:gd name="connsiteX349" fmla="*/ 2048435 w 2657256"/>
                          <a:gd name="connsiteY349" fmla="*/ 3021258 h 3370881"/>
                          <a:gd name="connsiteX350" fmla="*/ 2061882 w 2657256"/>
                          <a:gd name="connsiteY350" fmla="*/ 2967470 h 3370881"/>
                          <a:gd name="connsiteX351" fmla="*/ 2070847 w 2657256"/>
                          <a:gd name="connsiteY351" fmla="*/ 2882305 h 3370881"/>
                          <a:gd name="connsiteX352" fmla="*/ 2066365 w 2657256"/>
                          <a:gd name="connsiteY352" fmla="*/ 2725423 h 3370881"/>
                          <a:gd name="connsiteX353" fmla="*/ 2043953 w 2657256"/>
                          <a:gd name="connsiteY353" fmla="*/ 2649223 h 3370881"/>
                          <a:gd name="connsiteX354" fmla="*/ 2030506 w 2657256"/>
                          <a:gd name="connsiteY354" fmla="*/ 2622329 h 3370881"/>
                          <a:gd name="connsiteX355" fmla="*/ 2017059 w 2657256"/>
                          <a:gd name="connsiteY355" fmla="*/ 2581987 h 3370881"/>
                          <a:gd name="connsiteX356" fmla="*/ 1981200 w 2657256"/>
                          <a:gd name="connsiteY356" fmla="*/ 2514752 h 3370881"/>
                          <a:gd name="connsiteX357" fmla="*/ 1972235 w 2657256"/>
                          <a:gd name="connsiteY357" fmla="*/ 2501305 h 3370881"/>
                          <a:gd name="connsiteX358" fmla="*/ 1958788 w 2657256"/>
                          <a:gd name="connsiteY358" fmla="*/ 2478893 h 3370881"/>
                          <a:gd name="connsiteX359" fmla="*/ 1905000 w 2657256"/>
                          <a:gd name="connsiteY359" fmla="*/ 2398211 h 3370881"/>
                          <a:gd name="connsiteX360" fmla="*/ 1882588 w 2657256"/>
                          <a:gd name="connsiteY360" fmla="*/ 2357870 h 3370881"/>
                          <a:gd name="connsiteX361" fmla="*/ 1869141 w 2657256"/>
                          <a:gd name="connsiteY361" fmla="*/ 2339940 h 3370881"/>
                          <a:gd name="connsiteX362" fmla="*/ 1806388 w 2657256"/>
                          <a:gd name="connsiteY362" fmla="*/ 2313046 h 3370881"/>
                          <a:gd name="connsiteX363" fmla="*/ 1779494 w 2657256"/>
                          <a:gd name="connsiteY363" fmla="*/ 2304081 h 3370881"/>
                          <a:gd name="connsiteX364" fmla="*/ 1752600 w 2657256"/>
                          <a:gd name="connsiteY364" fmla="*/ 2299599 h 3370881"/>
                          <a:gd name="connsiteX365" fmla="*/ 1680882 w 2657256"/>
                          <a:gd name="connsiteY365" fmla="*/ 2277187 h 3370881"/>
                          <a:gd name="connsiteX366" fmla="*/ 1662953 w 2657256"/>
                          <a:gd name="connsiteY366" fmla="*/ 2272705 h 3370881"/>
                          <a:gd name="connsiteX367" fmla="*/ 1640541 w 2657256"/>
                          <a:gd name="connsiteY367" fmla="*/ 2259258 h 3370881"/>
                          <a:gd name="connsiteX368" fmla="*/ 1604682 w 2657256"/>
                          <a:gd name="connsiteY368" fmla="*/ 2272705 h 3370881"/>
                          <a:gd name="connsiteX369" fmla="*/ 1537447 w 2657256"/>
                          <a:gd name="connsiteY369" fmla="*/ 2304081 h 3370881"/>
                          <a:gd name="connsiteX370" fmla="*/ 1546113 w 2657256"/>
                          <a:gd name="connsiteY370" fmla="*/ 2313644 h 3370881"/>
                          <a:gd name="connsiteX371" fmla="*/ 1488141 w 2657256"/>
                          <a:gd name="connsiteY371" fmla="*/ 2313046 h 3370881"/>
                          <a:gd name="connsiteX372" fmla="*/ 1478878 w 2657256"/>
                          <a:gd name="connsiteY372" fmla="*/ 2342331 h 3370881"/>
                          <a:gd name="connsiteX373" fmla="*/ 1402678 w 2657256"/>
                          <a:gd name="connsiteY373" fmla="*/ 2339641 h 3370881"/>
                          <a:gd name="connsiteX374" fmla="*/ 1322892 w 2657256"/>
                          <a:gd name="connsiteY374" fmla="*/ 2336952 h 3370881"/>
                          <a:gd name="connsiteX375" fmla="*/ 1199384 w 2657256"/>
                          <a:gd name="connsiteY375" fmla="*/ 2307041 h 3370881"/>
                          <a:gd name="connsiteX376" fmla="*/ 1066800 w 2657256"/>
                          <a:gd name="connsiteY376" fmla="*/ 2272705 h 3370881"/>
                          <a:gd name="connsiteX377" fmla="*/ 1030941 w 2657256"/>
                          <a:gd name="connsiteY377" fmla="*/ 2263740 h 3370881"/>
                          <a:gd name="connsiteX378" fmla="*/ 986118 w 2657256"/>
                          <a:gd name="connsiteY378" fmla="*/ 2241329 h 3370881"/>
                          <a:gd name="connsiteX379" fmla="*/ 968188 w 2657256"/>
                          <a:gd name="connsiteY379" fmla="*/ 2232364 h 3370881"/>
                          <a:gd name="connsiteX380" fmla="*/ 936812 w 2657256"/>
                          <a:gd name="connsiteY380" fmla="*/ 2214434 h 3370881"/>
                          <a:gd name="connsiteX381" fmla="*/ 905435 w 2657256"/>
                          <a:gd name="connsiteY381" fmla="*/ 2196505 h 3370881"/>
                          <a:gd name="connsiteX382" fmla="*/ 869576 w 2657256"/>
                          <a:gd name="connsiteY382" fmla="*/ 2209952 h 3370881"/>
                          <a:gd name="connsiteX383" fmla="*/ 856129 w 2657256"/>
                          <a:gd name="connsiteY383" fmla="*/ 2227881 h 3370881"/>
                          <a:gd name="connsiteX384" fmla="*/ 815788 w 2657256"/>
                          <a:gd name="connsiteY384" fmla="*/ 2268223 h 3370881"/>
                          <a:gd name="connsiteX385" fmla="*/ 788894 w 2657256"/>
                          <a:gd name="connsiteY385" fmla="*/ 2290634 h 3370881"/>
                          <a:gd name="connsiteX386" fmla="*/ 762000 w 2657256"/>
                          <a:gd name="connsiteY386" fmla="*/ 2313046 h 3370881"/>
                          <a:gd name="connsiteX387" fmla="*/ 753035 w 2657256"/>
                          <a:gd name="connsiteY387" fmla="*/ 2326493 h 3370881"/>
                          <a:gd name="connsiteX388" fmla="*/ 735106 w 2657256"/>
                          <a:gd name="connsiteY388" fmla="*/ 2339940 h 3370881"/>
                          <a:gd name="connsiteX389" fmla="*/ 712694 w 2657256"/>
                          <a:gd name="connsiteY389" fmla="*/ 2362352 h 3370881"/>
                          <a:gd name="connsiteX390" fmla="*/ 694765 w 2657256"/>
                          <a:gd name="connsiteY390" fmla="*/ 2375799 h 3370881"/>
                          <a:gd name="connsiteX391" fmla="*/ 681318 w 2657256"/>
                          <a:gd name="connsiteY391" fmla="*/ 2393729 h 3370881"/>
                          <a:gd name="connsiteX392" fmla="*/ 667870 w 2657256"/>
                          <a:gd name="connsiteY392" fmla="*/ 2402693 h 3370881"/>
                          <a:gd name="connsiteX393" fmla="*/ 623047 w 2657256"/>
                          <a:gd name="connsiteY393" fmla="*/ 2443034 h 3370881"/>
                          <a:gd name="connsiteX394" fmla="*/ 600635 w 2657256"/>
                          <a:gd name="connsiteY394" fmla="*/ 2474411 h 3370881"/>
                          <a:gd name="connsiteX395" fmla="*/ 587188 w 2657256"/>
                          <a:gd name="connsiteY395" fmla="*/ 2514752 h 3370881"/>
                          <a:gd name="connsiteX396" fmla="*/ 582706 w 2657256"/>
                          <a:gd name="connsiteY396" fmla="*/ 2546129 h 3370881"/>
                          <a:gd name="connsiteX397" fmla="*/ 596153 w 2657256"/>
                          <a:gd name="connsiteY397" fmla="*/ 2635776 h 3370881"/>
                          <a:gd name="connsiteX398" fmla="*/ 600635 w 2657256"/>
                          <a:gd name="connsiteY398" fmla="*/ 2653705 h 3370881"/>
                          <a:gd name="connsiteX399" fmla="*/ 609600 w 2657256"/>
                          <a:gd name="connsiteY399" fmla="*/ 2671634 h 3370881"/>
                          <a:gd name="connsiteX400" fmla="*/ 614082 w 2657256"/>
                          <a:gd name="connsiteY400" fmla="*/ 2689564 h 3370881"/>
                          <a:gd name="connsiteX401" fmla="*/ 623047 w 2657256"/>
                          <a:gd name="connsiteY401" fmla="*/ 2711976 h 3370881"/>
                          <a:gd name="connsiteX402" fmla="*/ 627529 w 2657256"/>
                          <a:gd name="connsiteY402" fmla="*/ 2734387 h 3370881"/>
                          <a:gd name="connsiteX403" fmla="*/ 640976 w 2657256"/>
                          <a:gd name="connsiteY403" fmla="*/ 2765764 h 3370881"/>
                          <a:gd name="connsiteX404" fmla="*/ 645459 w 2657256"/>
                          <a:gd name="connsiteY404" fmla="*/ 2779211 h 3370881"/>
                          <a:gd name="connsiteX405" fmla="*/ 658906 w 2657256"/>
                          <a:gd name="connsiteY405" fmla="*/ 2801623 h 3370881"/>
                          <a:gd name="connsiteX406" fmla="*/ 676835 w 2657256"/>
                          <a:gd name="connsiteY406" fmla="*/ 2864376 h 3370881"/>
                          <a:gd name="connsiteX407" fmla="*/ 690282 w 2657256"/>
                          <a:gd name="connsiteY407" fmla="*/ 2895752 h 3370881"/>
                          <a:gd name="connsiteX408" fmla="*/ 699247 w 2657256"/>
                          <a:gd name="connsiteY408" fmla="*/ 2940576 h 3370881"/>
                          <a:gd name="connsiteX409" fmla="*/ 703729 w 2657256"/>
                          <a:gd name="connsiteY409" fmla="*/ 2967470 h 3370881"/>
                          <a:gd name="connsiteX410" fmla="*/ 717176 w 2657256"/>
                          <a:gd name="connsiteY410" fmla="*/ 2994364 h 3370881"/>
                          <a:gd name="connsiteX411" fmla="*/ 735106 w 2657256"/>
                          <a:gd name="connsiteY411" fmla="*/ 3052634 h 3370881"/>
                          <a:gd name="connsiteX412" fmla="*/ 739588 w 2657256"/>
                          <a:gd name="connsiteY412" fmla="*/ 3079529 h 3370881"/>
                          <a:gd name="connsiteX413" fmla="*/ 762000 w 2657256"/>
                          <a:gd name="connsiteY413" fmla="*/ 3142281 h 3370881"/>
                          <a:gd name="connsiteX414" fmla="*/ 766482 w 2657256"/>
                          <a:gd name="connsiteY414" fmla="*/ 3231929 h 3370881"/>
                          <a:gd name="connsiteX415" fmla="*/ 770965 w 2657256"/>
                          <a:gd name="connsiteY415" fmla="*/ 3254340 h 3370881"/>
                          <a:gd name="connsiteX416" fmla="*/ 775447 w 2657256"/>
                          <a:gd name="connsiteY416" fmla="*/ 3285717 h 3370881"/>
                          <a:gd name="connsiteX417" fmla="*/ 748553 w 2657256"/>
                          <a:gd name="connsiteY417" fmla="*/ 3335023 h 3370881"/>
                          <a:gd name="connsiteX418" fmla="*/ 721659 w 2657256"/>
                          <a:gd name="connsiteY418" fmla="*/ 3343987 h 3370881"/>
                          <a:gd name="connsiteX419" fmla="*/ 708212 w 2657256"/>
                          <a:gd name="connsiteY419" fmla="*/ 3348470 h 3370881"/>
                          <a:gd name="connsiteX420" fmla="*/ 623047 w 2657256"/>
                          <a:gd name="connsiteY420" fmla="*/ 3330540 h 3370881"/>
                          <a:gd name="connsiteX421" fmla="*/ 609600 w 2657256"/>
                          <a:gd name="connsiteY421" fmla="*/ 3308129 h 3370881"/>
                          <a:gd name="connsiteX422" fmla="*/ 591670 w 2657256"/>
                          <a:gd name="connsiteY422" fmla="*/ 3267787 h 3370881"/>
                          <a:gd name="connsiteX423" fmla="*/ 560294 w 2657256"/>
                          <a:gd name="connsiteY423" fmla="*/ 3209517 h 3370881"/>
                          <a:gd name="connsiteX424" fmla="*/ 551329 w 2657256"/>
                          <a:gd name="connsiteY424" fmla="*/ 3196070 h 3370881"/>
                          <a:gd name="connsiteX425" fmla="*/ 528918 w 2657256"/>
                          <a:gd name="connsiteY425" fmla="*/ 3173658 h 3370881"/>
                          <a:gd name="connsiteX426" fmla="*/ 519953 w 2657256"/>
                          <a:gd name="connsiteY426" fmla="*/ 3128834 h 3370881"/>
                          <a:gd name="connsiteX427" fmla="*/ 524435 w 2657256"/>
                          <a:gd name="connsiteY427" fmla="*/ 3101940 h 3370881"/>
                          <a:gd name="connsiteX428" fmla="*/ 528918 w 2657256"/>
                          <a:gd name="connsiteY428" fmla="*/ 3088493 h 3370881"/>
                          <a:gd name="connsiteX429" fmla="*/ 542365 w 2657256"/>
                          <a:gd name="connsiteY429" fmla="*/ 3052634 h 3370881"/>
                          <a:gd name="connsiteX430" fmla="*/ 484094 w 2657256"/>
                          <a:gd name="connsiteY430" fmla="*/ 2886787 h 3370881"/>
                          <a:gd name="connsiteX431" fmla="*/ 443753 w 2657256"/>
                          <a:gd name="connsiteY431" fmla="*/ 2779211 h 3370881"/>
                          <a:gd name="connsiteX432" fmla="*/ 439270 w 2657256"/>
                          <a:gd name="connsiteY432" fmla="*/ 2752317 h 3370881"/>
                          <a:gd name="connsiteX433" fmla="*/ 430306 w 2657256"/>
                          <a:gd name="connsiteY433" fmla="*/ 2716458 h 3370881"/>
                          <a:gd name="connsiteX434" fmla="*/ 425823 w 2657256"/>
                          <a:gd name="connsiteY434" fmla="*/ 2680599 h 3370881"/>
                          <a:gd name="connsiteX435" fmla="*/ 398929 w 2657256"/>
                          <a:gd name="connsiteY435" fmla="*/ 2599917 h 3370881"/>
                          <a:gd name="connsiteX436" fmla="*/ 385482 w 2657256"/>
                          <a:gd name="connsiteY436" fmla="*/ 2568540 h 3370881"/>
                          <a:gd name="connsiteX437" fmla="*/ 381000 w 2657256"/>
                          <a:gd name="connsiteY437" fmla="*/ 2550611 h 3370881"/>
                          <a:gd name="connsiteX438" fmla="*/ 372035 w 2657256"/>
                          <a:gd name="connsiteY438" fmla="*/ 2483376 h 3370881"/>
                          <a:gd name="connsiteX439" fmla="*/ 367553 w 2657256"/>
                          <a:gd name="connsiteY439" fmla="*/ 2469929 h 3370881"/>
                          <a:gd name="connsiteX440" fmla="*/ 407894 w 2657256"/>
                          <a:gd name="connsiteY440" fmla="*/ 2451999 h 3370881"/>
                          <a:gd name="connsiteX441" fmla="*/ 515470 w 2657256"/>
                          <a:gd name="connsiteY441" fmla="*/ 2407176 h 3370881"/>
                          <a:gd name="connsiteX442" fmla="*/ 578223 w 2657256"/>
                          <a:gd name="connsiteY442" fmla="*/ 2353387 h 3370881"/>
                          <a:gd name="connsiteX443" fmla="*/ 587188 w 2657256"/>
                          <a:gd name="connsiteY443" fmla="*/ 2330976 h 3370881"/>
                          <a:gd name="connsiteX444" fmla="*/ 614082 w 2657256"/>
                          <a:gd name="connsiteY444" fmla="*/ 2254776 h 3370881"/>
                          <a:gd name="connsiteX445" fmla="*/ 649941 w 2657256"/>
                          <a:gd name="connsiteY445" fmla="*/ 2200987 h 3370881"/>
                          <a:gd name="connsiteX446" fmla="*/ 690282 w 2657256"/>
                          <a:gd name="connsiteY446" fmla="*/ 2174093 h 3370881"/>
                          <a:gd name="connsiteX447" fmla="*/ 703729 w 2657256"/>
                          <a:gd name="connsiteY447" fmla="*/ 2165129 h 3370881"/>
                          <a:gd name="connsiteX448" fmla="*/ 739588 w 2657256"/>
                          <a:gd name="connsiteY448" fmla="*/ 2147199 h 3370881"/>
                          <a:gd name="connsiteX449" fmla="*/ 708212 w 2657256"/>
                          <a:gd name="connsiteY449" fmla="*/ 2187540 h 3370881"/>
                          <a:gd name="connsiteX450" fmla="*/ 654423 w 2657256"/>
                          <a:gd name="connsiteY450" fmla="*/ 2241329 h 3370881"/>
                          <a:gd name="connsiteX451" fmla="*/ 636494 w 2657256"/>
                          <a:gd name="connsiteY451" fmla="*/ 2259258 h 3370881"/>
                          <a:gd name="connsiteX452" fmla="*/ 614082 w 2657256"/>
                          <a:gd name="connsiteY452" fmla="*/ 2286152 h 3370881"/>
                          <a:gd name="connsiteX453" fmla="*/ 605118 w 2657256"/>
                          <a:gd name="connsiteY453" fmla="*/ 2299599 h 3370881"/>
                          <a:gd name="connsiteX454" fmla="*/ 560294 w 2657256"/>
                          <a:gd name="connsiteY454" fmla="*/ 2335458 h 3370881"/>
                          <a:gd name="connsiteX455" fmla="*/ 524435 w 2657256"/>
                          <a:gd name="connsiteY455" fmla="*/ 2348905 h 3370881"/>
                          <a:gd name="connsiteX456" fmla="*/ 502023 w 2657256"/>
                          <a:gd name="connsiteY456" fmla="*/ 2362352 h 3370881"/>
                          <a:gd name="connsiteX457" fmla="*/ 461682 w 2657256"/>
                          <a:gd name="connsiteY457" fmla="*/ 2389246 h 3370881"/>
                          <a:gd name="connsiteX458" fmla="*/ 448235 w 2657256"/>
                          <a:gd name="connsiteY458" fmla="*/ 2398211 h 3370881"/>
                          <a:gd name="connsiteX459" fmla="*/ 430306 w 2657256"/>
                          <a:gd name="connsiteY459" fmla="*/ 2407176 h 3370881"/>
                          <a:gd name="connsiteX460" fmla="*/ 412376 w 2657256"/>
                          <a:gd name="connsiteY460" fmla="*/ 2420623 h 3370881"/>
                          <a:gd name="connsiteX461" fmla="*/ 389965 w 2657256"/>
                          <a:gd name="connsiteY461" fmla="*/ 2429587 h 3370881"/>
                          <a:gd name="connsiteX462" fmla="*/ 372035 w 2657256"/>
                          <a:gd name="connsiteY462" fmla="*/ 2443034 h 3370881"/>
                          <a:gd name="connsiteX463" fmla="*/ 318247 w 2657256"/>
                          <a:gd name="connsiteY463" fmla="*/ 2474411 h 3370881"/>
                          <a:gd name="connsiteX464" fmla="*/ 304800 w 2657256"/>
                          <a:gd name="connsiteY464" fmla="*/ 2492340 h 3370881"/>
                          <a:gd name="connsiteX465" fmla="*/ 282388 w 2657256"/>
                          <a:gd name="connsiteY465" fmla="*/ 2519234 h 3370881"/>
                          <a:gd name="connsiteX466" fmla="*/ 295835 w 2657256"/>
                          <a:gd name="connsiteY466" fmla="*/ 2815070 h 3370881"/>
                          <a:gd name="connsiteX467" fmla="*/ 300318 w 2657256"/>
                          <a:gd name="connsiteY467" fmla="*/ 2837481 h 3370881"/>
                          <a:gd name="connsiteX468" fmla="*/ 304800 w 2657256"/>
                          <a:gd name="connsiteY468" fmla="*/ 2868858 h 3370881"/>
                          <a:gd name="connsiteX469" fmla="*/ 309282 w 2657256"/>
                          <a:gd name="connsiteY469" fmla="*/ 2927129 h 3370881"/>
                          <a:gd name="connsiteX470" fmla="*/ 322729 w 2657256"/>
                          <a:gd name="connsiteY470" fmla="*/ 2985399 h 3370881"/>
                          <a:gd name="connsiteX471" fmla="*/ 327212 w 2657256"/>
                          <a:gd name="connsiteY471" fmla="*/ 3012293 h 3370881"/>
                          <a:gd name="connsiteX472" fmla="*/ 331694 w 2657256"/>
                          <a:gd name="connsiteY472" fmla="*/ 3043670 h 3370881"/>
                          <a:gd name="connsiteX473" fmla="*/ 345141 w 2657256"/>
                          <a:gd name="connsiteY473" fmla="*/ 3070564 h 3370881"/>
                          <a:gd name="connsiteX474" fmla="*/ 367553 w 2657256"/>
                          <a:gd name="connsiteY474" fmla="*/ 3124352 h 3370881"/>
                          <a:gd name="connsiteX475" fmla="*/ 381000 w 2657256"/>
                          <a:gd name="connsiteY475" fmla="*/ 3182623 h 3370881"/>
                          <a:gd name="connsiteX476" fmla="*/ 389965 w 2657256"/>
                          <a:gd name="connsiteY476" fmla="*/ 3196070 h 3370881"/>
                          <a:gd name="connsiteX477" fmla="*/ 394447 w 2657256"/>
                          <a:gd name="connsiteY477" fmla="*/ 3213999 h 3370881"/>
                          <a:gd name="connsiteX478" fmla="*/ 412376 w 2657256"/>
                          <a:gd name="connsiteY478" fmla="*/ 3245376 h 3370881"/>
                          <a:gd name="connsiteX479" fmla="*/ 416859 w 2657256"/>
                          <a:gd name="connsiteY479" fmla="*/ 3258823 h 3370881"/>
                          <a:gd name="connsiteX480" fmla="*/ 425823 w 2657256"/>
                          <a:gd name="connsiteY480" fmla="*/ 3272270 h 3370881"/>
                          <a:gd name="connsiteX481" fmla="*/ 439270 w 2657256"/>
                          <a:gd name="connsiteY481" fmla="*/ 3303646 h 3370881"/>
                          <a:gd name="connsiteX482" fmla="*/ 439270 w 2657256"/>
                          <a:gd name="connsiteY482" fmla="*/ 3352952 h 3370881"/>
                          <a:gd name="connsiteX483" fmla="*/ 430306 w 2657256"/>
                          <a:gd name="connsiteY483" fmla="*/ 3366399 h 3370881"/>
                          <a:gd name="connsiteX484" fmla="*/ 412376 w 2657256"/>
                          <a:gd name="connsiteY484" fmla="*/ 3370881 h 3370881"/>
                          <a:gd name="connsiteX485" fmla="*/ 295835 w 2657256"/>
                          <a:gd name="connsiteY485" fmla="*/ 3357434 h 3370881"/>
                          <a:gd name="connsiteX486" fmla="*/ 264459 w 2657256"/>
                          <a:gd name="connsiteY486" fmla="*/ 3276752 h 3370881"/>
                          <a:gd name="connsiteX487" fmla="*/ 259976 w 2657256"/>
                          <a:gd name="connsiteY487" fmla="*/ 3240893 h 3370881"/>
                          <a:gd name="connsiteX488" fmla="*/ 246529 w 2657256"/>
                          <a:gd name="connsiteY488" fmla="*/ 3178140 h 3370881"/>
                          <a:gd name="connsiteX489" fmla="*/ 237565 w 2657256"/>
                          <a:gd name="connsiteY489" fmla="*/ 3084011 h 3370881"/>
                          <a:gd name="connsiteX490" fmla="*/ 228600 w 2657256"/>
                          <a:gd name="connsiteY490" fmla="*/ 3057117 h 3370881"/>
                          <a:gd name="connsiteX491" fmla="*/ 219635 w 2657256"/>
                          <a:gd name="connsiteY491" fmla="*/ 3021258 h 3370881"/>
                          <a:gd name="connsiteX492" fmla="*/ 206188 w 2657256"/>
                          <a:gd name="connsiteY492" fmla="*/ 2980917 h 3370881"/>
                          <a:gd name="connsiteX493" fmla="*/ 201706 w 2657256"/>
                          <a:gd name="connsiteY493" fmla="*/ 2949540 h 3370881"/>
                          <a:gd name="connsiteX494" fmla="*/ 197223 w 2657256"/>
                          <a:gd name="connsiteY494" fmla="*/ 2927129 h 3370881"/>
                          <a:gd name="connsiteX495" fmla="*/ 192741 w 2657256"/>
                          <a:gd name="connsiteY495" fmla="*/ 2891270 h 3370881"/>
                          <a:gd name="connsiteX496" fmla="*/ 188259 w 2657256"/>
                          <a:gd name="connsiteY496" fmla="*/ 2850929 h 3370881"/>
                          <a:gd name="connsiteX497" fmla="*/ 179294 w 2657256"/>
                          <a:gd name="connsiteY497" fmla="*/ 2824034 h 3370881"/>
                          <a:gd name="connsiteX498" fmla="*/ 165847 w 2657256"/>
                          <a:gd name="connsiteY498" fmla="*/ 2774729 h 3370881"/>
                          <a:gd name="connsiteX499" fmla="*/ 161365 w 2657256"/>
                          <a:gd name="connsiteY499" fmla="*/ 2747834 h 3370881"/>
                          <a:gd name="connsiteX500" fmla="*/ 156882 w 2657256"/>
                          <a:gd name="connsiteY500" fmla="*/ 2559576 h 3370881"/>
                          <a:gd name="connsiteX501" fmla="*/ 152400 w 2657256"/>
                          <a:gd name="connsiteY501" fmla="*/ 2519234 h 3370881"/>
                          <a:gd name="connsiteX502" fmla="*/ 118035 w 2657256"/>
                          <a:gd name="connsiteY502" fmla="*/ 2400004 h 3370881"/>
                          <a:gd name="connsiteX503" fmla="*/ 129988 w 2657256"/>
                          <a:gd name="connsiteY503" fmla="*/ 2344423 h 3370881"/>
                          <a:gd name="connsiteX504" fmla="*/ 100106 w 2657256"/>
                          <a:gd name="connsiteY504" fmla="*/ 2330976 h 3370881"/>
                          <a:gd name="connsiteX505" fmla="*/ 138953 w 2657256"/>
                          <a:gd name="connsiteY505" fmla="*/ 2313046 h 3370881"/>
                          <a:gd name="connsiteX506" fmla="*/ 152400 w 2657256"/>
                          <a:gd name="connsiteY506" fmla="*/ 2304081 h 3370881"/>
                          <a:gd name="connsiteX507" fmla="*/ 170329 w 2657256"/>
                          <a:gd name="connsiteY507" fmla="*/ 2259258 h 3370881"/>
                          <a:gd name="connsiteX508" fmla="*/ 188259 w 2657256"/>
                          <a:gd name="connsiteY508" fmla="*/ 2223399 h 3370881"/>
                          <a:gd name="connsiteX509" fmla="*/ 206188 w 2657256"/>
                          <a:gd name="connsiteY509" fmla="*/ 2187540 h 3370881"/>
                          <a:gd name="connsiteX510" fmla="*/ 210670 w 2657256"/>
                          <a:gd name="connsiteY510" fmla="*/ 2174093 h 3370881"/>
                          <a:gd name="connsiteX511" fmla="*/ 219635 w 2657256"/>
                          <a:gd name="connsiteY511" fmla="*/ 2115823 h 3370881"/>
                          <a:gd name="connsiteX512" fmla="*/ 210670 w 2657256"/>
                          <a:gd name="connsiteY512" fmla="*/ 1958940 h 3370881"/>
                          <a:gd name="connsiteX513" fmla="*/ 192741 w 2657256"/>
                          <a:gd name="connsiteY513" fmla="*/ 1923081 h 3370881"/>
                          <a:gd name="connsiteX514" fmla="*/ 179294 w 2657256"/>
                          <a:gd name="connsiteY514" fmla="*/ 1891705 h 3370881"/>
                          <a:gd name="connsiteX515" fmla="*/ 165847 w 2657256"/>
                          <a:gd name="connsiteY515" fmla="*/ 1864811 h 3370881"/>
                          <a:gd name="connsiteX516" fmla="*/ 152400 w 2657256"/>
                          <a:gd name="connsiteY516" fmla="*/ 1833434 h 3370881"/>
                          <a:gd name="connsiteX517" fmla="*/ 143435 w 2657256"/>
                          <a:gd name="connsiteY517" fmla="*/ 1819987 h 3370881"/>
                          <a:gd name="connsiteX518" fmla="*/ 107576 w 2657256"/>
                          <a:gd name="connsiteY518" fmla="*/ 1784129 h 3370881"/>
                          <a:gd name="connsiteX519" fmla="*/ 94129 w 2657256"/>
                          <a:gd name="connsiteY519" fmla="*/ 1779646 h 3370881"/>
                          <a:gd name="connsiteX520" fmla="*/ 71718 w 2657256"/>
                          <a:gd name="connsiteY520" fmla="*/ 1770681 h 3370881"/>
                          <a:gd name="connsiteX521" fmla="*/ 58270 w 2657256"/>
                          <a:gd name="connsiteY521" fmla="*/ 1761717 h 3370881"/>
                          <a:gd name="connsiteX522" fmla="*/ 26894 w 2657256"/>
                          <a:gd name="connsiteY522" fmla="*/ 1730340 h 3370881"/>
                          <a:gd name="connsiteX523" fmla="*/ 0 w 2657256"/>
                          <a:gd name="connsiteY523" fmla="*/ 1707929 h 3370881"/>
                          <a:gd name="connsiteX0" fmla="*/ 0 w 2657256"/>
                          <a:gd name="connsiteY0" fmla="*/ 1707929 h 3370881"/>
                          <a:gd name="connsiteX1" fmla="*/ 22412 w 2657256"/>
                          <a:gd name="connsiteY1" fmla="*/ 1698964 h 3370881"/>
                          <a:gd name="connsiteX2" fmla="*/ 31376 w 2657256"/>
                          <a:gd name="connsiteY2" fmla="*/ 1681034 h 3370881"/>
                          <a:gd name="connsiteX3" fmla="*/ 44823 w 2657256"/>
                          <a:gd name="connsiteY3" fmla="*/ 1672070 h 3370881"/>
                          <a:gd name="connsiteX4" fmla="*/ 58270 w 2657256"/>
                          <a:gd name="connsiteY4" fmla="*/ 1654140 h 3370881"/>
                          <a:gd name="connsiteX5" fmla="*/ 76200 w 2657256"/>
                          <a:gd name="connsiteY5" fmla="*/ 1645176 h 3370881"/>
                          <a:gd name="connsiteX6" fmla="*/ 98612 w 2657256"/>
                          <a:gd name="connsiteY6" fmla="*/ 1636211 h 3370881"/>
                          <a:gd name="connsiteX7" fmla="*/ 125506 w 2657256"/>
                          <a:gd name="connsiteY7" fmla="*/ 1627246 h 3370881"/>
                          <a:gd name="connsiteX8" fmla="*/ 152400 w 2657256"/>
                          <a:gd name="connsiteY8" fmla="*/ 1609317 h 3370881"/>
                          <a:gd name="connsiteX9" fmla="*/ 170329 w 2657256"/>
                          <a:gd name="connsiteY9" fmla="*/ 1600352 h 3370881"/>
                          <a:gd name="connsiteX10" fmla="*/ 188259 w 2657256"/>
                          <a:gd name="connsiteY10" fmla="*/ 1582423 h 3370881"/>
                          <a:gd name="connsiteX11" fmla="*/ 228600 w 2657256"/>
                          <a:gd name="connsiteY11" fmla="*/ 1564493 h 3370881"/>
                          <a:gd name="connsiteX12" fmla="*/ 255494 w 2657256"/>
                          <a:gd name="connsiteY12" fmla="*/ 1546564 h 3370881"/>
                          <a:gd name="connsiteX13" fmla="*/ 300318 w 2657256"/>
                          <a:gd name="connsiteY13" fmla="*/ 1524152 h 3370881"/>
                          <a:gd name="connsiteX14" fmla="*/ 313765 w 2657256"/>
                          <a:gd name="connsiteY14" fmla="*/ 1515187 h 3370881"/>
                          <a:gd name="connsiteX15" fmla="*/ 340659 w 2657256"/>
                          <a:gd name="connsiteY15" fmla="*/ 1510705 h 3370881"/>
                          <a:gd name="connsiteX16" fmla="*/ 363070 w 2657256"/>
                          <a:gd name="connsiteY16" fmla="*/ 1506223 h 3370881"/>
                          <a:gd name="connsiteX17" fmla="*/ 389965 w 2657256"/>
                          <a:gd name="connsiteY17" fmla="*/ 1501740 h 3370881"/>
                          <a:gd name="connsiteX18" fmla="*/ 425823 w 2657256"/>
                          <a:gd name="connsiteY18" fmla="*/ 1497258 h 3370881"/>
                          <a:gd name="connsiteX19" fmla="*/ 470647 w 2657256"/>
                          <a:gd name="connsiteY19" fmla="*/ 1488293 h 3370881"/>
                          <a:gd name="connsiteX20" fmla="*/ 515470 w 2657256"/>
                          <a:gd name="connsiteY20" fmla="*/ 1479329 h 3370881"/>
                          <a:gd name="connsiteX21" fmla="*/ 528918 w 2657256"/>
                          <a:gd name="connsiteY21" fmla="*/ 1470364 h 3370881"/>
                          <a:gd name="connsiteX22" fmla="*/ 600635 w 2657256"/>
                          <a:gd name="connsiteY22" fmla="*/ 1456917 h 3370881"/>
                          <a:gd name="connsiteX23" fmla="*/ 690282 w 2657256"/>
                          <a:gd name="connsiteY23" fmla="*/ 1447952 h 3370881"/>
                          <a:gd name="connsiteX24" fmla="*/ 793376 w 2657256"/>
                          <a:gd name="connsiteY24" fmla="*/ 1452434 h 3370881"/>
                          <a:gd name="connsiteX25" fmla="*/ 874059 w 2657256"/>
                          <a:gd name="connsiteY25" fmla="*/ 1465881 h 3370881"/>
                          <a:gd name="connsiteX26" fmla="*/ 914400 w 2657256"/>
                          <a:gd name="connsiteY26" fmla="*/ 1470364 h 3370881"/>
                          <a:gd name="connsiteX27" fmla="*/ 1030941 w 2657256"/>
                          <a:gd name="connsiteY27" fmla="*/ 1483811 h 3370881"/>
                          <a:gd name="connsiteX28" fmla="*/ 1151965 w 2657256"/>
                          <a:gd name="connsiteY28" fmla="*/ 1492776 h 3370881"/>
                          <a:gd name="connsiteX29" fmla="*/ 1281953 w 2657256"/>
                          <a:gd name="connsiteY29" fmla="*/ 1501740 h 3370881"/>
                          <a:gd name="connsiteX30" fmla="*/ 1465729 w 2657256"/>
                          <a:gd name="connsiteY30" fmla="*/ 1497258 h 3370881"/>
                          <a:gd name="connsiteX31" fmla="*/ 1510553 w 2657256"/>
                          <a:gd name="connsiteY31" fmla="*/ 1492776 h 3370881"/>
                          <a:gd name="connsiteX32" fmla="*/ 1582270 w 2657256"/>
                          <a:gd name="connsiteY32" fmla="*/ 1461399 h 3370881"/>
                          <a:gd name="connsiteX33" fmla="*/ 1604682 w 2657256"/>
                          <a:gd name="connsiteY33" fmla="*/ 1456917 h 3370881"/>
                          <a:gd name="connsiteX34" fmla="*/ 1622612 w 2657256"/>
                          <a:gd name="connsiteY34" fmla="*/ 1447952 h 3370881"/>
                          <a:gd name="connsiteX35" fmla="*/ 1645023 w 2657256"/>
                          <a:gd name="connsiteY35" fmla="*/ 1438987 h 3370881"/>
                          <a:gd name="connsiteX36" fmla="*/ 1662953 w 2657256"/>
                          <a:gd name="connsiteY36" fmla="*/ 1425540 h 3370881"/>
                          <a:gd name="connsiteX37" fmla="*/ 1698812 w 2657256"/>
                          <a:gd name="connsiteY37" fmla="*/ 1407611 h 3370881"/>
                          <a:gd name="connsiteX38" fmla="*/ 1739153 w 2657256"/>
                          <a:gd name="connsiteY38" fmla="*/ 1380717 h 3370881"/>
                          <a:gd name="connsiteX39" fmla="*/ 1752600 w 2657256"/>
                          <a:gd name="connsiteY39" fmla="*/ 1367270 h 3370881"/>
                          <a:gd name="connsiteX40" fmla="*/ 1775012 w 2657256"/>
                          <a:gd name="connsiteY40" fmla="*/ 1353823 h 3370881"/>
                          <a:gd name="connsiteX41" fmla="*/ 1797423 w 2657256"/>
                          <a:gd name="connsiteY41" fmla="*/ 1335893 h 3370881"/>
                          <a:gd name="connsiteX42" fmla="*/ 1810870 w 2657256"/>
                          <a:gd name="connsiteY42" fmla="*/ 1304517 h 3370881"/>
                          <a:gd name="connsiteX43" fmla="*/ 1815353 w 2657256"/>
                          <a:gd name="connsiteY43" fmla="*/ 1291070 h 3370881"/>
                          <a:gd name="connsiteX44" fmla="*/ 1801906 w 2657256"/>
                          <a:gd name="connsiteY44" fmla="*/ 1138670 h 3370881"/>
                          <a:gd name="connsiteX45" fmla="*/ 1792941 w 2657256"/>
                          <a:gd name="connsiteY45" fmla="*/ 1125223 h 3370881"/>
                          <a:gd name="connsiteX46" fmla="*/ 1757082 w 2657256"/>
                          <a:gd name="connsiteY46" fmla="*/ 1093846 h 3370881"/>
                          <a:gd name="connsiteX47" fmla="*/ 1730188 w 2657256"/>
                          <a:gd name="connsiteY47" fmla="*/ 1066952 h 3370881"/>
                          <a:gd name="connsiteX48" fmla="*/ 1703294 w 2657256"/>
                          <a:gd name="connsiteY48" fmla="*/ 1049023 h 3370881"/>
                          <a:gd name="connsiteX49" fmla="*/ 1622612 w 2657256"/>
                          <a:gd name="connsiteY49" fmla="*/ 1053505 h 3370881"/>
                          <a:gd name="connsiteX50" fmla="*/ 1595718 w 2657256"/>
                          <a:gd name="connsiteY50" fmla="*/ 1062470 h 3370881"/>
                          <a:gd name="connsiteX51" fmla="*/ 1573306 w 2657256"/>
                          <a:gd name="connsiteY51" fmla="*/ 1066952 h 3370881"/>
                          <a:gd name="connsiteX52" fmla="*/ 1453385 w 2657256"/>
                          <a:gd name="connsiteY52" fmla="*/ 1082761 h 3370881"/>
                          <a:gd name="connsiteX53" fmla="*/ 1326776 w 2657256"/>
                          <a:gd name="connsiteY53" fmla="*/ 1062470 h 3370881"/>
                          <a:gd name="connsiteX54" fmla="*/ 1308847 w 2657256"/>
                          <a:gd name="connsiteY54" fmla="*/ 1057987 h 3370881"/>
                          <a:gd name="connsiteX55" fmla="*/ 1277470 w 2657256"/>
                          <a:gd name="connsiteY55" fmla="*/ 1053505 h 3370881"/>
                          <a:gd name="connsiteX56" fmla="*/ 1259541 w 2657256"/>
                          <a:gd name="connsiteY56" fmla="*/ 1049023 h 3370881"/>
                          <a:gd name="connsiteX57" fmla="*/ 1232647 w 2657256"/>
                          <a:gd name="connsiteY57" fmla="*/ 1044540 h 3370881"/>
                          <a:gd name="connsiteX58" fmla="*/ 1053353 w 2657256"/>
                          <a:gd name="connsiteY58" fmla="*/ 1049023 h 3370881"/>
                          <a:gd name="connsiteX59" fmla="*/ 1035423 w 2657256"/>
                          <a:gd name="connsiteY59" fmla="*/ 1053505 h 3370881"/>
                          <a:gd name="connsiteX60" fmla="*/ 1008529 w 2657256"/>
                          <a:gd name="connsiteY60" fmla="*/ 1057987 h 3370881"/>
                          <a:gd name="connsiteX61" fmla="*/ 995082 w 2657256"/>
                          <a:gd name="connsiteY61" fmla="*/ 1062470 h 3370881"/>
                          <a:gd name="connsiteX62" fmla="*/ 945776 w 2657256"/>
                          <a:gd name="connsiteY62" fmla="*/ 1031093 h 3370881"/>
                          <a:gd name="connsiteX63" fmla="*/ 941294 w 2657256"/>
                          <a:gd name="connsiteY63" fmla="*/ 1017646 h 3370881"/>
                          <a:gd name="connsiteX64" fmla="*/ 932329 w 2657256"/>
                          <a:gd name="connsiteY64" fmla="*/ 919034 h 3370881"/>
                          <a:gd name="connsiteX65" fmla="*/ 914400 w 2657256"/>
                          <a:gd name="connsiteY65" fmla="*/ 901105 h 3370881"/>
                          <a:gd name="connsiteX66" fmla="*/ 918882 w 2657256"/>
                          <a:gd name="connsiteY66" fmla="*/ 869729 h 3370881"/>
                          <a:gd name="connsiteX67" fmla="*/ 941294 w 2657256"/>
                          <a:gd name="connsiteY67" fmla="*/ 865246 h 3370881"/>
                          <a:gd name="connsiteX68" fmla="*/ 959223 w 2657256"/>
                          <a:gd name="connsiteY68" fmla="*/ 851799 h 3370881"/>
                          <a:gd name="connsiteX69" fmla="*/ 990600 w 2657256"/>
                          <a:gd name="connsiteY69" fmla="*/ 847317 h 3370881"/>
                          <a:gd name="connsiteX70" fmla="*/ 1129553 w 2657256"/>
                          <a:gd name="connsiteY70" fmla="*/ 838352 h 3370881"/>
                          <a:gd name="connsiteX71" fmla="*/ 1147482 w 2657256"/>
                          <a:gd name="connsiteY71" fmla="*/ 829387 h 3370881"/>
                          <a:gd name="connsiteX72" fmla="*/ 1178859 w 2657256"/>
                          <a:gd name="connsiteY72" fmla="*/ 806976 h 3370881"/>
                          <a:gd name="connsiteX73" fmla="*/ 1192306 w 2657256"/>
                          <a:gd name="connsiteY73" fmla="*/ 793529 h 3370881"/>
                          <a:gd name="connsiteX74" fmla="*/ 1214718 w 2657256"/>
                          <a:gd name="connsiteY74" fmla="*/ 784564 h 3370881"/>
                          <a:gd name="connsiteX75" fmla="*/ 1241612 w 2657256"/>
                          <a:gd name="connsiteY75" fmla="*/ 771117 h 3370881"/>
                          <a:gd name="connsiteX76" fmla="*/ 1277470 w 2657256"/>
                          <a:gd name="connsiteY76" fmla="*/ 753187 h 3370881"/>
                          <a:gd name="connsiteX77" fmla="*/ 1295400 w 2657256"/>
                          <a:gd name="connsiteY77" fmla="*/ 730776 h 3370881"/>
                          <a:gd name="connsiteX78" fmla="*/ 1317812 w 2657256"/>
                          <a:gd name="connsiteY78" fmla="*/ 708364 h 3370881"/>
                          <a:gd name="connsiteX79" fmla="*/ 1353670 w 2657256"/>
                          <a:gd name="connsiteY79" fmla="*/ 663540 h 3370881"/>
                          <a:gd name="connsiteX80" fmla="*/ 1371600 w 2657256"/>
                          <a:gd name="connsiteY80" fmla="*/ 636646 h 3370881"/>
                          <a:gd name="connsiteX81" fmla="*/ 1380565 w 2657256"/>
                          <a:gd name="connsiteY81" fmla="*/ 596305 h 3370881"/>
                          <a:gd name="connsiteX82" fmla="*/ 1385047 w 2657256"/>
                          <a:gd name="connsiteY82" fmla="*/ 582858 h 3370881"/>
                          <a:gd name="connsiteX83" fmla="*/ 1380565 w 2657256"/>
                          <a:gd name="connsiteY83" fmla="*/ 533552 h 3370881"/>
                          <a:gd name="connsiteX84" fmla="*/ 1367118 w 2657256"/>
                          <a:gd name="connsiteY84" fmla="*/ 524587 h 3370881"/>
                          <a:gd name="connsiteX85" fmla="*/ 1349188 w 2657256"/>
                          <a:gd name="connsiteY85" fmla="*/ 520105 h 3370881"/>
                          <a:gd name="connsiteX86" fmla="*/ 1326776 w 2657256"/>
                          <a:gd name="connsiteY86" fmla="*/ 511140 h 3370881"/>
                          <a:gd name="connsiteX87" fmla="*/ 1281953 w 2657256"/>
                          <a:gd name="connsiteY87" fmla="*/ 515623 h 3370881"/>
                          <a:gd name="connsiteX88" fmla="*/ 1250576 w 2657256"/>
                          <a:gd name="connsiteY88" fmla="*/ 529070 h 3370881"/>
                          <a:gd name="connsiteX89" fmla="*/ 1210235 w 2657256"/>
                          <a:gd name="connsiteY89" fmla="*/ 542517 h 3370881"/>
                          <a:gd name="connsiteX90" fmla="*/ 1183341 w 2657256"/>
                          <a:gd name="connsiteY90" fmla="*/ 555964 h 3370881"/>
                          <a:gd name="connsiteX91" fmla="*/ 1160929 w 2657256"/>
                          <a:gd name="connsiteY91" fmla="*/ 569411 h 3370881"/>
                          <a:gd name="connsiteX92" fmla="*/ 1134035 w 2657256"/>
                          <a:gd name="connsiteY92" fmla="*/ 578376 h 3370881"/>
                          <a:gd name="connsiteX93" fmla="*/ 1111623 w 2657256"/>
                          <a:gd name="connsiteY93" fmla="*/ 587340 h 3370881"/>
                          <a:gd name="connsiteX94" fmla="*/ 1084729 w 2657256"/>
                          <a:gd name="connsiteY94" fmla="*/ 596305 h 3370881"/>
                          <a:gd name="connsiteX95" fmla="*/ 986118 w 2657256"/>
                          <a:gd name="connsiteY95" fmla="*/ 591823 h 3370881"/>
                          <a:gd name="connsiteX96" fmla="*/ 927847 w 2657256"/>
                          <a:gd name="connsiteY96" fmla="*/ 578376 h 3370881"/>
                          <a:gd name="connsiteX97" fmla="*/ 896470 w 2657256"/>
                          <a:gd name="connsiteY97" fmla="*/ 555964 h 3370881"/>
                          <a:gd name="connsiteX98" fmla="*/ 883023 w 2657256"/>
                          <a:gd name="connsiteY98" fmla="*/ 546999 h 3370881"/>
                          <a:gd name="connsiteX99" fmla="*/ 865094 w 2657256"/>
                          <a:gd name="connsiteY99" fmla="*/ 497693 h 3370881"/>
                          <a:gd name="connsiteX100" fmla="*/ 869576 w 2657256"/>
                          <a:gd name="connsiteY100" fmla="*/ 403564 h 3370881"/>
                          <a:gd name="connsiteX101" fmla="*/ 874059 w 2657256"/>
                          <a:gd name="connsiteY101" fmla="*/ 385634 h 3370881"/>
                          <a:gd name="connsiteX102" fmla="*/ 883023 w 2657256"/>
                          <a:gd name="connsiteY102" fmla="*/ 372187 h 3370881"/>
                          <a:gd name="connsiteX103" fmla="*/ 909918 w 2657256"/>
                          <a:gd name="connsiteY103" fmla="*/ 363223 h 3370881"/>
                          <a:gd name="connsiteX104" fmla="*/ 914400 w 2657256"/>
                          <a:gd name="connsiteY104" fmla="*/ 385634 h 3370881"/>
                          <a:gd name="connsiteX105" fmla="*/ 909918 w 2657256"/>
                          <a:gd name="connsiteY105" fmla="*/ 408046 h 3370881"/>
                          <a:gd name="connsiteX106" fmla="*/ 900953 w 2657256"/>
                          <a:gd name="connsiteY106" fmla="*/ 466317 h 3370881"/>
                          <a:gd name="connsiteX107" fmla="*/ 905435 w 2657256"/>
                          <a:gd name="connsiteY107" fmla="*/ 515623 h 3370881"/>
                          <a:gd name="connsiteX108" fmla="*/ 932329 w 2657256"/>
                          <a:gd name="connsiteY108" fmla="*/ 551481 h 3370881"/>
                          <a:gd name="connsiteX109" fmla="*/ 954741 w 2657256"/>
                          <a:gd name="connsiteY109" fmla="*/ 560446 h 3370881"/>
                          <a:gd name="connsiteX110" fmla="*/ 972670 w 2657256"/>
                          <a:gd name="connsiteY110" fmla="*/ 569411 h 3370881"/>
                          <a:gd name="connsiteX111" fmla="*/ 1066800 w 2657256"/>
                          <a:gd name="connsiteY111" fmla="*/ 564929 h 3370881"/>
                          <a:gd name="connsiteX112" fmla="*/ 1111623 w 2657256"/>
                          <a:gd name="connsiteY112" fmla="*/ 551481 h 3370881"/>
                          <a:gd name="connsiteX113" fmla="*/ 1129553 w 2657256"/>
                          <a:gd name="connsiteY113" fmla="*/ 538034 h 3370881"/>
                          <a:gd name="connsiteX114" fmla="*/ 1156447 w 2657256"/>
                          <a:gd name="connsiteY114" fmla="*/ 511140 h 3370881"/>
                          <a:gd name="connsiteX115" fmla="*/ 1160929 w 2657256"/>
                          <a:gd name="connsiteY115" fmla="*/ 493211 h 3370881"/>
                          <a:gd name="connsiteX116" fmla="*/ 1178859 w 2657256"/>
                          <a:gd name="connsiteY116" fmla="*/ 331846 h 3370881"/>
                          <a:gd name="connsiteX117" fmla="*/ 1215315 w 2657256"/>
                          <a:gd name="connsiteY117" fmla="*/ 270289 h 3370881"/>
                          <a:gd name="connsiteX118" fmla="*/ 1214718 w 2657256"/>
                          <a:gd name="connsiteY118" fmla="*/ 367705 h 3370881"/>
                          <a:gd name="connsiteX119" fmla="*/ 1201270 w 2657256"/>
                          <a:gd name="connsiteY119" fmla="*/ 412529 h 3370881"/>
                          <a:gd name="connsiteX120" fmla="*/ 1210235 w 2657256"/>
                          <a:gd name="connsiteY120" fmla="*/ 461834 h 3370881"/>
                          <a:gd name="connsiteX121" fmla="*/ 1214718 w 2657256"/>
                          <a:gd name="connsiteY121" fmla="*/ 475281 h 3370881"/>
                          <a:gd name="connsiteX122" fmla="*/ 1228165 w 2657256"/>
                          <a:gd name="connsiteY122" fmla="*/ 484246 h 3370881"/>
                          <a:gd name="connsiteX123" fmla="*/ 1250576 w 2657256"/>
                          <a:gd name="connsiteY123" fmla="*/ 502176 h 3370881"/>
                          <a:gd name="connsiteX124" fmla="*/ 1317812 w 2657256"/>
                          <a:gd name="connsiteY124" fmla="*/ 497693 h 3370881"/>
                          <a:gd name="connsiteX125" fmla="*/ 1353670 w 2657256"/>
                          <a:gd name="connsiteY125" fmla="*/ 488729 h 3370881"/>
                          <a:gd name="connsiteX126" fmla="*/ 1506070 w 2657256"/>
                          <a:gd name="connsiteY126" fmla="*/ 457352 h 3370881"/>
                          <a:gd name="connsiteX127" fmla="*/ 1550894 w 2657256"/>
                          <a:gd name="connsiteY127" fmla="*/ 430458 h 3370881"/>
                          <a:gd name="connsiteX128" fmla="*/ 1564341 w 2657256"/>
                          <a:gd name="connsiteY128" fmla="*/ 417011 h 3370881"/>
                          <a:gd name="connsiteX129" fmla="*/ 1586753 w 2657256"/>
                          <a:gd name="connsiteY129" fmla="*/ 399081 h 3370881"/>
                          <a:gd name="connsiteX130" fmla="*/ 1595718 w 2657256"/>
                          <a:gd name="connsiteY130" fmla="*/ 381152 h 3370881"/>
                          <a:gd name="connsiteX131" fmla="*/ 1600200 w 2657256"/>
                          <a:gd name="connsiteY131" fmla="*/ 363223 h 3370881"/>
                          <a:gd name="connsiteX132" fmla="*/ 1609165 w 2657256"/>
                          <a:gd name="connsiteY132" fmla="*/ 313917 h 3370881"/>
                          <a:gd name="connsiteX133" fmla="*/ 1537447 w 2657256"/>
                          <a:gd name="connsiteY133" fmla="*/ 188411 h 3370881"/>
                          <a:gd name="connsiteX134" fmla="*/ 1613647 w 2657256"/>
                          <a:gd name="connsiteY134" fmla="*/ 399081 h 3370881"/>
                          <a:gd name="connsiteX135" fmla="*/ 1627094 w 2657256"/>
                          <a:gd name="connsiteY135" fmla="*/ 417011 h 3370881"/>
                          <a:gd name="connsiteX136" fmla="*/ 1658470 w 2657256"/>
                          <a:gd name="connsiteY136" fmla="*/ 412529 h 3370881"/>
                          <a:gd name="connsiteX137" fmla="*/ 1685365 w 2657256"/>
                          <a:gd name="connsiteY137" fmla="*/ 390117 h 3370881"/>
                          <a:gd name="connsiteX138" fmla="*/ 1694329 w 2657256"/>
                          <a:gd name="connsiteY138" fmla="*/ 376670 h 3370881"/>
                          <a:gd name="connsiteX139" fmla="*/ 1734670 w 2657256"/>
                          <a:gd name="connsiteY139" fmla="*/ 354258 h 3370881"/>
                          <a:gd name="connsiteX140" fmla="*/ 1743635 w 2657256"/>
                          <a:gd name="connsiteY140" fmla="*/ 340811 h 3370881"/>
                          <a:gd name="connsiteX141" fmla="*/ 1757082 w 2657256"/>
                          <a:gd name="connsiteY141" fmla="*/ 336329 h 3370881"/>
                          <a:gd name="connsiteX142" fmla="*/ 1808984 w 2657256"/>
                          <a:gd name="connsiteY142" fmla="*/ 249641 h 3370881"/>
                          <a:gd name="connsiteX143" fmla="*/ 1899621 w 2657256"/>
                          <a:gd name="connsiteY143" fmla="*/ 211719 h 3370881"/>
                          <a:gd name="connsiteX144" fmla="*/ 1808984 w 2657256"/>
                          <a:gd name="connsiteY144" fmla="*/ 178521 h 3370881"/>
                          <a:gd name="connsiteX145" fmla="*/ 1772023 w 2657256"/>
                          <a:gd name="connsiteY145" fmla="*/ 77249 h 3370881"/>
                          <a:gd name="connsiteX146" fmla="*/ 1900425 w 2657256"/>
                          <a:gd name="connsiteY146" fmla="*/ 214081 h 3370881"/>
                          <a:gd name="connsiteX147" fmla="*/ 1874221 w 2657256"/>
                          <a:gd name="connsiteY147" fmla="*/ 318698 h 3370881"/>
                          <a:gd name="connsiteX148" fmla="*/ 1788459 w 2657256"/>
                          <a:gd name="connsiteY148" fmla="*/ 367705 h 3370881"/>
                          <a:gd name="connsiteX149" fmla="*/ 1761565 w 2657256"/>
                          <a:gd name="connsiteY149" fmla="*/ 390117 h 3370881"/>
                          <a:gd name="connsiteX150" fmla="*/ 1783976 w 2657256"/>
                          <a:gd name="connsiteY150" fmla="*/ 399081 h 3370881"/>
                          <a:gd name="connsiteX151" fmla="*/ 1878106 w 2657256"/>
                          <a:gd name="connsiteY151" fmla="*/ 390117 h 3370881"/>
                          <a:gd name="connsiteX152" fmla="*/ 1891553 w 2657256"/>
                          <a:gd name="connsiteY152" fmla="*/ 381152 h 3370881"/>
                          <a:gd name="connsiteX153" fmla="*/ 1918447 w 2657256"/>
                          <a:gd name="connsiteY153" fmla="*/ 372187 h 3370881"/>
                          <a:gd name="connsiteX154" fmla="*/ 1940859 w 2657256"/>
                          <a:gd name="connsiteY154" fmla="*/ 358740 h 3370881"/>
                          <a:gd name="connsiteX155" fmla="*/ 1954306 w 2657256"/>
                          <a:gd name="connsiteY155" fmla="*/ 354258 h 3370881"/>
                          <a:gd name="connsiteX156" fmla="*/ 2083304 w 2657256"/>
                          <a:gd name="connsiteY156" fmla="*/ 290281 h 3370881"/>
                          <a:gd name="connsiteX157" fmla="*/ 2166172 w 2657256"/>
                          <a:gd name="connsiteY157" fmla="*/ 215604 h 3370881"/>
                          <a:gd name="connsiteX158" fmla="*/ 2069054 w 2657256"/>
                          <a:gd name="connsiteY158" fmla="*/ 40493 h 3370881"/>
                          <a:gd name="connsiteX159" fmla="*/ 2078225 w 2657256"/>
                          <a:gd name="connsiteY159" fmla="*/ 188681 h 3370881"/>
                          <a:gd name="connsiteX160" fmla="*/ 1999129 w 2657256"/>
                          <a:gd name="connsiteY160" fmla="*/ 358740 h 3370881"/>
                          <a:gd name="connsiteX161" fmla="*/ 1994647 w 2657256"/>
                          <a:gd name="connsiteY161" fmla="*/ 372187 h 3370881"/>
                          <a:gd name="connsiteX162" fmla="*/ 2039470 w 2657256"/>
                          <a:gd name="connsiteY162" fmla="*/ 390117 h 3370881"/>
                          <a:gd name="connsiteX163" fmla="*/ 2115670 w 2657256"/>
                          <a:gd name="connsiteY163" fmla="*/ 390117 h 3370881"/>
                          <a:gd name="connsiteX164" fmla="*/ 2160494 w 2657256"/>
                          <a:gd name="connsiteY164" fmla="*/ 376670 h 3370881"/>
                          <a:gd name="connsiteX165" fmla="*/ 2191870 w 2657256"/>
                          <a:gd name="connsiteY165" fmla="*/ 363223 h 3370881"/>
                          <a:gd name="connsiteX166" fmla="*/ 2205318 w 2657256"/>
                          <a:gd name="connsiteY166" fmla="*/ 358740 h 3370881"/>
                          <a:gd name="connsiteX167" fmla="*/ 2232212 w 2657256"/>
                          <a:gd name="connsiteY167" fmla="*/ 340811 h 3370881"/>
                          <a:gd name="connsiteX168" fmla="*/ 2312894 w 2657256"/>
                          <a:gd name="connsiteY168" fmla="*/ 183929 h 3370881"/>
                          <a:gd name="connsiteX169" fmla="*/ 2339788 w 2657256"/>
                          <a:gd name="connsiteY169" fmla="*/ 151 h 3370881"/>
                          <a:gd name="connsiteX170" fmla="*/ 2357718 w 2657256"/>
                          <a:gd name="connsiteY170" fmla="*/ 215305 h 3370881"/>
                          <a:gd name="connsiteX171" fmla="*/ 2254623 w 2657256"/>
                          <a:gd name="connsiteY171" fmla="*/ 376670 h 3370881"/>
                          <a:gd name="connsiteX172" fmla="*/ 2245659 w 2657256"/>
                          <a:gd name="connsiteY172" fmla="*/ 390117 h 3370881"/>
                          <a:gd name="connsiteX173" fmla="*/ 2254623 w 2657256"/>
                          <a:gd name="connsiteY173" fmla="*/ 403564 h 3370881"/>
                          <a:gd name="connsiteX174" fmla="*/ 2353235 w 2657256"/>
                          <a:gd name="connsiteY174" fmla="*/ 399081 h 3370881"/>
                          <a:gd name="connsiteX175" fmla="*/ 2366682 w 2657256"/>
                          <a:gd name="connsiteY175" fmla="*/ 394599 h 3370881"/>
                          <a:gd name="connsiteX176" fmla="*/ 2389094 w 2657256"/>
                          <a:gd name="connsiteY176" fmla="*/ 390117 h 3370881"/>
                          <a:gd name="connsiteX177" fmla="*/ 2424953 w 2657256"/>
                          <a:gd name="connsiteY177" fmla="*/ 367705 h 3370881"/>
                          <a:gd name="connsiteX178" fmla="*/ 2528047 w 2657256"/>
                          <a:gd name="connsiteY178" fmla="*/ 292700 h 3370881"/>
                          <a:gd name="connsiteX179" fmla="*/ 2541495 w 2657256"/>
                          <a:gd name="connsiteY179" fmla="*/ 62906 h 3370881"/>
                          <a:gd name="connsiteX180" fmla="*/ 2591304 w 2657256"/>
                          <a:gd name="connsiteY180" fmla="*/ 214081 h 3370881"/>
                          <a:gd name="connsiteX181" fmla="*/ 2612315 w 2657256"/>
                          <a:gd name="connsiteY181" fmla="*/ 290907 h 3370881"/>
                          <a:gd name="connsiteX182" fmla="*/ 2650863 w 2657256"/>
                          <a:gd name="connsiteY182" fmla="*/ 344994 h 3370881"/>
                          <a:gd name="connsiteX183" fmla="*/ 2465294 w 2657256"/>
                          <a:gd name="connsiteY183" fmla="*/ 399081 h 3370881"/>
                          <a:gd name="connsiteX184" fmla="*/ 2442882 w 2657256"/>
                          <a:gd name="connsiteY184" fmla="*/ 403564 h 3370881"/>
                          <a:gd name="connsiteX185" fmla="*/ 2398059 w 2657256"/>
                          <a:gd name="connsiteY185" fmla="*/ 417011 h 3370881"/>
                          <a:gd name="connsiteX186" fmla="*/ 2375647 w 2657256"/>
                          <a:gd name="connsiteY186" fmla="*/ 425976 h 3370881"/>
                          <a:gd name="connsiteX187" fmla="*/ 2357718 w 2657256"/>
                          <a:gd name="connsiteY187" fmla="*/ 430458 h 3370881"/>
                          <a:gd name="connsiteX188" fmla="*/ 2344270 w 2657256"/>
                          <a:gd name="connsiteY188" fmla="*/ 461834 h 3370881"/>
                          <a:gd name="connsiteX189" fmla="*/ 2353235 w 2657256"/>
                          <a:gd name="connsiteY189" fmla="*/ 502176 h 3370881"/>
                          <a:gd name="connsiteX190" fmla="*/ 2362200 w 2657256"/>
                          <a:gd name="connsiteY190" fmla="*/ 515623 h 3370881"/>
                          <a:gd name="connsiteX191" fmla="*/ 2344270 w 2657256"/>
                          <a:gd name="connsiteY191" fmla="*/ 587340 h 3370881"/>
                          <a:gd name="connsiteX192" fmla="*/ 2321859 w 2657256"/>
                          <a:gd name="connsiteY192" fmla="*/ 614234 h 3370881"/>
                          <a:gd name="connsiteX193" fmla="*/ 2308412 w 2657256"/>
                          <a:gd name="connsiteY193" fmla="*/ 636646 h 3370881"/>
                          <a:gd name="connsiteX194" fmla="*/ 2281518 w 2657256"/>
                          <a:gd name="connsiteY194" fmla="*/ 641129 h 3370881"/>
                          <a:gd name="connsiteX195" fmla="*/ 2259106 w 2657256"/>
                          <a:gd name="connsiteY195" fmla="*/ 636646 h 3370881"/>
                          <a:gd name="connsiteX196" fmla="*/ 2277035 w 2657256"/>
                          <a:gd name="connsiteY196" fmla="*/ 578376 h 3370881"/>
                          <a:gd name="connsiteX197" fmla="*/ 2290482 w 2657256"/>
                          <a:gd name="connsiteY197" fmla="*/ 542517 h 3370881"/>
                          <a:gd name="connsiteX198" fmla="*/ 2286000 w 2657256"/>
                          <a:gd name="connsiteY198" fmla="*/ 506658 h 3370881"/>
                          <a:gd name="connsiteX199" fmla="*/ 2245659 w 2657256"/>
                          <a:gd name="connsiteY199" fmla="*/ 448387 h 3370881"/>
                          <a:gd name="connsiteX200" fmla="*/ 2200835 w 2657256"/>
                          <a:gd name="connsiteY200" fmla="*/ 430458 h 3370881"/>
                          <a:gd name="connsiteX201" fmla="*/ 2169459 w 2657256"/>
                          <a:gd name="connsiteY201" fmla="*/ 425976 h 3370881"/>
                          <a:gd name="connsiteX202" fmla="*/ 2102223 w 2657256"/>
                          <a:gd name="connsiteY202" fmla="*/ 430458 h 3370881"/>
                          <a:gd name="connsiteX203" fmla="*/ 2084294 w 2657256"/>
                          <a:gd name="connsiteY203" fmla="*/ 439423 h 3370881"/>
                          <a:gd name="connsiteX204" fmla="*/ 2070847 w 2657256"/>
                          <a:gd name="connsiteY204" fmla="*/ 443905 h 3370881"/>
                          <a:gd name="connsiteX205" fmla="*/ 2061882 w 2657256"/>
                          <a:gd name="connsiteY205" fmla="*/ 461834 h 3370881"/>
                          <a:gd name="connsiteX206" fmla="*/ 2034988 w 2657256"/>
                          <a:gd name="connsiteY206" fmla="*/ 475281 h 3370881"/>
                          <a:gd name="connsiteX207" fmla="*/ 1783976 w 2657256"/>
                          <a:gd name="connsiteY207" fmla="*/ 479764 h 3370881"/>
                          <a:gd name="connsiteX208" fmla="*/ 1766047 w 2657256"/>
                          <a:gd name="connsiteY208" fmla="*/ 488729 h 3370881"/>
                          <a:gd name="connsiteX209" fmla="*/ 1703294 w 2657256"/>
                          <a:gd name="connsiteY209" fmla="*/ 506658 h 3370881"/>
                          <a:gd name="connsiteX210" fmla="*/ 1689847 w 2657256"/>
                          <a:gd name="connsiteY210" fmla="*/ 511140 h 3370881"/>
                          <a:gd name="connsiteX211" fmla="*/ 1676400 w 2657256"/>
                          <a:gd name="connsiteY211" fmla="*/ 520105 h 3370881"/>
                          <a:gd name="connsiteX212" fmla="*/ 1649506 w 2657256"/>
                          <a:gd name="connsiteY212" fmla="*/ 529070 h 3370881"/>
                          <a:gd name="connsiteX213" fmla="*/ 1636059 w 2657256"/>
                          <a:gd name="connsiteY213" fmla="*/ 538034 h 3370881"/>
                          <a:gd name="connsiteX214" fmla="*/ 1622612 w 2657256"/>
                          <a:gd name="connsiteY214" fmla="*/ 551481 h 3370881"/>
                          <a:gd name="connsiteX215" fmla="*/ 1609165 w 2657256"/>
                          <a:gd name="connsiteY215" fmla="*/ 555964 h 3370881"/>
                          <a:gd name="connsiteX216" fmla="*/ 1577788 w 2657256"/>
                          <a:gd name="connsiteY216" fmla="*/ 587340 h 3370881"/>
                          <a:gd name="connsiteX217" fmla="*/ 1568823 w 2657256"/>
                          <a:gd name="connsiteY217" fmla="*/ 600787 h 3370881"/>
                          <a:gd name="connsiteX218" fmla="*/ 1555376 w 2657256"/>
                          <a:gd name="connsiteY218" fmla="*/ 614234 h 3370881"/>
                          <a:gd name="connsiteX219" fmla="*/ 1524000 w 2657256"/>
                          <a:gd name="connsiteY219" fmla="*/ 654576 h 3370881"/>
                          <a:gd name="connsiteX220" fmla="*/ 1519518 w 2657256"/>
                          <a:gd name="connsiteY220" fmla="*/ 668023 h 3370881"/>
                          <a:gd name="connsiteX221" fmla="*/ 1528482 w 2657256"/>
                          <a:gd name="connsiteY221" fmla="*/ 708364 h 3370881"/>
                          <a:gd name="connsiteX222" fmla="*/ 1537447 w 2657256"/>
                          <a:gd name="connsiteY222" fmla="*/ 721811 h 3370881"/>
                          <a:gd name="connsiteX223" fmla="*/ 1568823 w 2657256"/>
                          <a:gd name="connsiteY223" fmla="*/ 712846 h 3370881"/>
                          <a:gd name="connsiteX224" fmla="*/ 1600200 w 2657256"/>
                          <a:gd name="connsiteY224" fmla="*/ 712846 h 3370881"/>
                          <a:gd name="connsiteX225" fmla="*/ 1631576 w 2657256"/>
                          <a:gd name="connsiteY225" fmla="*/ 690434 h 3370881"/>
                          <a:gd name="connsiteX226" fmla="*/ 1645023 w 2657256"/>
                          <a:gd name="connsiteY226" fmla="*/ 676987 h 3370881"/>
                          <a:gd name="connsiteX227" fmla="*/ 1685365 w 2657256"/>
                          <a:gd name="connsiteY227" fmla="*/ 645611 h 3370881"/>
                          <a:gd name="connsiteX228" fmla="*/ 1716741 w 2657256"/>
                          <a:gd name="connsiteY228" fmla="*/ 614234 h 3370881"/>
                          <a:gd name="connsiteX229" fmla="*/ 1748118 w 2657256"/>
                          <a:gd name="connsiteY229" fmla="*/ 596305 h 3370881"/>
                          <a:gd name="connsiteX230" fmla="*/ 1761565 w 2657256"/>
                          <a:gd name="connsiteY230" fmla="*/ 591823 h 3370881"/>
                          <a:gd name="connsiteX231" fmla="*/ 1779494 w 2657256"/>
                          <a:gd name="connsiteY231" fmla="*/ 582858 h 3370881"/>
                          <a:gd name="connsiteX232" fmla="*/ 1815353 w 2657256"/>
                          <a:gd name="connsiteY232" fmla="*/ 573893 h 3370881"/>
                          <a:gd name="connsiteX233" fmla="*/ 2030506 w 2657256"/>
                          <a:gd name="connsiteY233" fmla="*/ 578376 h 3370881"/>
                          <a:gd name="connsiteX234" fmla="*/ 2017059 w 2657256"/>
                          <a:gd name="connsiteY234" fmla="*/ 600787 h 3370881"/>
                          <a:gd name="connsiteX235" fmla="*/ 1981200 w 2657256"/>
                          <a:gd name="connsiteY235" fmla="*/ 636646 h 3370881"/>
                          <a:gd name="connsiteX236" fmla="*/ 1967753 w 2657256"/>
                          <a:gd name="connsiteY236" fmla="*/ 650093 h 3370881"/>
                          <a:gd name="connsiteX237" fmla="*/ 1936376 w 2657256"/>
                          <a:gd name="connsiteY237" fmla="*/ 690434 h 3370881"/>
                          <a:gd name="connsiteX238" fmla="*/ 1905000 w 2657256"/>
                          <a:gd name="connsiteY238" fmla="*/ 717329 h 3370881"/>
                          <a:gd name="connsiteX239" fmla="*/ 1860176 w 2657256"/>
                          <a:gd name="connsiteY239" fmla="*/ 735258 h 3370881"/>
                          <a:gd name="connsiteX240" fmla="*/ 1788459 w 2657256"/>
                          <a:gd name="connsiteY240" fmla="*/ 744223 h 3370881"/>
                          <a:gd name="connsiteX241" fmla="*/ 1846729 w 2657256"/>
                          <a:gd name="connsiteY241" fmla="*/ 802493 h 3370881"/>
                          <a:gd name="connsiteX242" fmla="*/ 1913965 w 2657256"/>
                          <a:gd name="connsiteY242" fmla="*/ 829387 h 3370881"/>
                          <a:gd name="connsiteX243" fmla="*/ 1922929 w 2657256"/>
                          <a:gd name="connsiteY243" fmla="*/ 842834 h 3370881"/>
                          <a:gd name="connsiteX244" fmla="*/ 1967753 w 2657256"/>
                          <a:gd name="connsiteY244" fmla="*/ 883176 h 3370881"/>
                          <a:gd name="connsiteX245" fmla="*/ 1981200 w 2657256"/>
                          <a:gd name="connsiteY245" fmla="*/ 896623 h 3370881"/>
                          <a:gd name="connsiteX246" fmla="*/ 1994647 w 2657256"/>
                          <a:gd name="connsiteY246" fmla="*/ 905587 h 3370881"/>
                          <a:gd name="connsiteX247" fmla="*/ 2021541 w 2657256"/>
                          <a:gd name="connsiteY247" fmla="*/ 927999 h 3370881"/>
                          <a:gd name="connsiteX248" fmla="*/ 2030506 w 2657256"/>
                          <a:gd name="connsiteY248" fmla="*/ 941446 h 3370881"/>
                          <a:gd name="connsiteX249" fmla="*/ 2057400 w 2657256"/>
                          <a:gd name="connsiteY249" fmla="*/ 968340 h 3370881"/>
                          <a:gd name="connsiteX250" fmla="*/ 2088776 w 2657256"/>
                          <a:gd name="connsiteY250" fmla="*/ 1013164 h 3370881"/>
                          <a:gd name="connsiteX251" fmla="*/ 2115670 w 2657256"/>
                          <a:gd name="connsiteY251" fmla="*/ 1057987 h 3370881"/>
                          <a:gd name="connsiteX252" fmla="*/ 2120153 w 2657256"/>
                          <a:gd name="connsiteY252" fmla="*/ 1089364 h 3370881"/>
                          <a:gd name="connsiteX253" fmla="*/ 2138082 w 2657256"/>
                          <a:gd name="connsiteY253" fmla="*/ 1143152 h 3370881"/>
                          <a:gd name="connsiteX254" fmla="*/ 2147047 w 2657256"/>
                          <a:gd name="connsiteY254" fmla="*/ 1196940 h 3370881"/>
                          <a:gd name="connsiteX255" fmla="*/ 2151529 w 2657256"/>
                          <a:gd name="connsiteY255" fmla="*/ 1210387 h 3370881"/>
                          <a:gd name="connsiteX256" fmla="*/ 2156012 w 2657256"/>
                          <a:gd name="connsiteY256" fmla="*/ 1228317 h 3370881"/>
                          <a:gd name="connsiteX257" fmla="*/ 2173941 w 2657256"/>
                          <a:gd name="connsiteY257" fmla="*/ 1295552 h 3370881"/>
                          <a:gd name="connsiteX258" fmla="*/ 2182906 w 2657256"/>
                          <a:gd name="connsiteY258" fmla="*/ 1313481 h 3370881"/>
                          <a:gd name="connsiteX259" fmla="*/ 2187388 w 2657256"/>
                          <a:gd name="connsiteY259" fmla="*/ 1331411 h 3370881"/>
                          <a:gd name="connsiteX260" fmla="*/ 2214282 w 2657256"/>
                          <a:gd name="connsiteY260" fmla="*/ 1385199 h 3370881"/>
                          <a:gd name="connsiteX261" fmla="*/ 2218765 w 2657256"/>
                          <a:gd name="connsiteY261" fmla="*/ 1403129 h 3370881"/>
                          <a:gd name="connsiteX262" fmla="*/ 2223247 w 2657256"/>
                          <a:gd name="connsiteY262" fmla="*/ 1430023 h 3370881"/>
                          <a:gd name="connsiteX263" fmla="*/ 2236694 w 2657256"/>
                          <a:gd name="connsiteY263" fmla="*/ 1456917 h 3370881"/>
                          <a:gd name="connsiteX264" fmla="*/ 2241176 w 2657256"/>
                          <a:gd name="connsiteY264" fmla="*/ 1577940 h 3370881"/>
                          <a:gd name="connsiteX265" fmla="*/ 2245659 w 2657256"/>
                          <a:gd name="connsiteY265" fmla="*/ 1595870 h 3370881"/>
                          <a:gd name="connsiteX266" fmla="*/ 2236694 w 2657256"/>
                          <a:gd name="connsiteY266" fmla="*/ 1694481 h 3370881"/>
                          <a:gd name="connsiteX267" fmla="*/ 2227729 w 2657256"/>
                          <a:gd name="connsiteY267" fmla="*/ 1716893 h 3370881"/>
                          <a:gd name="connsiteX268" fmla="*/ 2223247 w 2657256"/>
                          <a:gd name="connsiteY268" fmla="*/ 1730340 h 3370881"/>
                          <a:gd name="connsiteX269" fmla="*/ 2200835 w 2657256"/>
                          <a:gd name="connsiteY269" fmla="*/ 1788611 h 3370881"/>
                          <a:gd name="connsiteX270" fmla="*/ 2191870 w 2657256"/>
                          <a:gd name="connsiteY270" fmla="*/ 1811023 h 3370881"/>
                          <a:gd name="connsiteX271" fmla="*/ 2187388 w 2657256"/>
                          <a:gd name="connsiteY271" fmla="*/ 1824470 h 3370881"/>
                          <a:gd name="connsiteX272" fmla="*/ 2169459 w 2657256"/>
                          <a:gd name="connsiteY272" fmla="*/ 1869293 h 3370881"/>
                          <a:gd name="connsiteX273" fmla="*/ 2164976 w 2657256"/>
                          <a:gd name="connsiteY273" fmla="*/ 1882740 h 3370881"/>
                          <a:gd name="connsiteX274" fmla="*/ 2156012 w 2657256"/>
                          <a:gd name="connsiteY274" fmla="*/ 1927564 h 3370881"/>
                          <a:gd name="connsiteX275" fmla="*/ 2173941 w 2657256"/>
                          <a:gd name="connsiteY275" fmla="*/ 1945493 h 3370881"/>
                          <a:gd name="connsiteX276" fmla="*/ 2196353 w 2657256"/>
                          <a:gd name="connsiteY276" fmla="*/ 1958940 h 3370881"/>
                          <a:gd name="connsiteX277" fmla="*/ 2241176 w 2657256"/>
                          <a:gd name="connsiteY277" fmla="*/ 2012729 h 3370881"/>
                          <a:gd name="connsiteX278" fmla="*/ 2263588 w 2657256"/>
                          <a:gd name="connsiteY278" fmla="*/ 2057552 h 3370881"/>
                          <a:gd name="connsiteX279" fmla="*/ 2286000 w 2657256"/>
                          <a:gd name="connsiteY279" fmla="*/ 2084446 h 3370881"/>
                          <a:gd name="connsiteX280" fmla="*/ 2299447 w 2657256"/>
                          <a:gd name="connsiteY280" fmla="*/ 2124787 h 3370881"/>
                          <a:gd name="connsiteX281" fmla="*/ 2321859 w 2657256"/>
                          <a:gd name="connsiteY281" fmla="*/ 2151681 h 3370881"/>
                          <a:gd name="connsiteX282" fmla="*/ 2344270 w 2657256"/>
                          <a:gd name="connsiteY282" fmla="*/ 2205470 h 3370881"/>
                          <a:gd name="connsiteX283" fmla="*/ 2348753 w 2657256"/>
                          <a:gd name="connsiteY283" fmla="*/ 2223399 h 3370881"/>
                          <a:gd name="connsiteX284" fmla="*/ 2366682 w 2657256"/>
                          <a:gd name="connsiteY284" fmla="*/ 2263740 h 3370881"/>
                          <a:gd name="connsiteX285" fmla="*/ 2375647 w 2657256"/>
                          <a:gd name="connsiteY285" fmla="*/ 2286152 h 3370881"/>
                          <a:gd name="connsiteX286" fmla="*/ 2380129 w 2657256"/>
                          <a:gd name="connsiteY286" fmla="*/ 2308564 h 3370881"/>
                          <a:gd name="connsiteX287" fmla="*/ 2389094 w 2657256"/>
                          <a:gd name="connsiteY287" fmla="*/ 2335458 h 3370881"/>
                          <a:gd name="connsiteX288" fmla="*/ 2393576 w 2657256"/>
                          <a:gd name="connsiteY288" fmla="*/ 2380281 h 3370881"/>
                          <a:gd name="connsiteX289" fmla="*/ 2398059 w 2657256"/>
                          <a:gd name="connsiteY289" fmla="*/ 2393729 h 3370881"/>
                          <a:gd name="connsiteX290" fmla="*/ 2402541 w 2657256"/>
                          <a:gd name="connsiteY290" fmla="*/ 2447517 h 3370881"/>
                          <a:gd name="connsiteX291" fmla="*/ 2427343 w 2657256"/>
                          <a:gd name="connsiteY291" fmla="*/ 2564058 h 3370881"/>
                          <a:gd name="connsiteX292" fmla="*/ 2389094 w 2657256"/>
                          <a:gd name="connsiteY292" fmla="*/ 2837481 h 3370881"/>
                          <a:gd name="connsiteX293" fmla="*/ 2380129 w 2657256"/>
                          <a:gd name="connsiteY293" fmla="*/ 2859893 h 3370881"/>
                          <a:gd name="connsiteX294" fmla="*/ 2357718 w 2657256"/>
                          <a:gd name="connsiteY294" fmla="*/ 2913681 h 3370881"/>
                          <a:gd name="connsiteX295" fmla="*/ 2348753 w 2657256"/>
                          <a:gd name="connsiteY295" fmla="*/ 2936093 h 3370881"/>
                          <a:gd name="connsiteX296" fmla="*/ 2339788 w 2657256"/>
                          <a:gd name="connsiteY296" fmla="*/ 2971952 h 3370881"/>
                          <a:gd name="connsiteX297" fmla="*/ 2326341 w 2657256"/>
                          <a:gd name="connsiteY297" fmla="*/ 2994364 h 3370881"/>
                          <a:gd name="connsiteX298" fmla="*/ 2317376 w 2657256"/>
                          <a:gd name="connsiteY298" fmla="*/ 3025740 h 3370881"/>
                          <a:gd name="connsiteX299" fmla="*/ 2303929 w 2657256"/>
                          <a:gd name="connsiteY299" fmla="*/ 3048152 h 3370881"/>
                          <a:gd name="connsiteX300" fmla="*/ 2290482 w 2657256"/>
                          <a:gd name="connsiteY300" fmla="*/ 3079529 h 3370881"/>
                          <a:gd name="connsiteX301" fmla="*/ 2272553 w 2657256"/>
                          <a:gd name="connsiteY301" fmla="*/ 3084011 h 3370881"/>
                          <a:gd name="connsiteX302" fmla="*/ 2259106 w 2657256"/>
                          <a:gd name="connsiteY302" fmla="*/ 3088493 h 3370881"/>
                          <a:gd name="connsiteX303" fmla="*/ 2241176 w 2657256"/>
                          <a:gd name="connsiteY303" fmla="*/ 3092976 h 3370881"/>
                          <a:gd name="connsiteX304" fmla="*/ 2209800 w 2657256"/>
                          <a:gd name="connsiteY304" fmla="*/ 3101940 h 3370881"/>
                          <a:gd name="connsiteX305" fmla="*/ 2205318 w 2657256"/>
                          <a:gd name="connsiteY305" fmla="*/ 3039187 h 3370881"/>
                          <a:gd name="connsiteX306" fmla="*/ 2218765 w 2657256"/>
                          <a:gd name="connsiteY306" fmla="*/ 3021258 h 3370881"/>
                          <a:gd name="connsiteX307" fmla="*/ 2245659 w 2657256"/>
                          <a:gd name="connsiteY307" fmla="*/ 2971952 h 3370881"/>
                          <a:gd name="connsiteX308" fmla="*/ 2268070 w 2657256"/>
                          <a:gd name="connsiteY308" fmla="*/ 2945058 h 3370881"/>
                          <a:gd name="connsiteX309" fmla="*/ 2298550 w 2657256"/>
                          <a:gd name="connsiteY309" fmla="*/ 2568540 h 3370881"/>
                          <a:gd name="connsiteX310" fmla="*/ 2284986 w 2657256"/>
                          <a:gd name="connsiteY310" fmla="*/ 2532681 h 3370881"/>
                          <a:gd name="connsiteX311" fmla="*/ 2293273 w 2657256"/>
                          <a:gd name="connsiteY311" fmla="*/ 2496653 h 3370881"/>
                          <a:gd name="connsiteX312" fmla="*/ 2278152 w 2657256"/>
                          <a:gd name="connsiteY312" fmla="*/ 2475178 h 3370881"/>
                          <a:gd name="connsiteX313" fmla="*/ 2245659 w 2657256"/>
                          <a:gd name="connsiteY313" fmla="*/ 2389247 h 3370881"/>
                          <a:gd name="connsiteX314" fmla="*/ 2173941 w 2657256"/>
                          <a:gd name="connsiteY314" fmla="*/ 2241328 h 3370881"/>
                          <a:gd name="connsiteX315" fmla="*/ 2070846 w 2657256"/>
                          <a:gd name="connsiteY315" fmla="*/ 2057553 h 3370881"/>
                          <a:gd name="connsiteX316" fmla="*/ 2048773 w 2657256"/>
                          <a:gd name="connsiteY316" fmla="*/ 2017971 h 3370881"/>
                          <a:gd name="connsiteX317" fmla="*/ 2074314 w 2657256"/>
                          <a:gd name="connsiteY317" fmla="*/ 2011967 h 3370881"/>
                          <a:gd name="connsiteX318" fmla="*/ 2034988 w 2657256"/>
                          <a:gd name="connsiteY318" fmla="*/ 2003764 h 3370881"/>
                          <a:gd name="connsiteX319" fmla="*/ 2026023 w 2657256"/>
                          <a:gd name="connsiteY319" fmla="*/ 2026176 h 3370881"/>
                          <a:gd name="connsiteX320" fmla="*/ 2021541 w 2657256"/>
                          <a:gd name="connsiteY320" fmla="*/ 2039623 h 3370881"/>
                          <a:gd name="connsiteX321" fmla="*/ 1999129 w 2657256"/>
                          <a:gd name="connsiteY321" fmla="*/ 2053070 h 3370881"/>
                          <a:gd name="connsiteX322" fmla="*/ 1990165 w 2657256"/>
                          <a:gd name="connsiteY322" fmla="*/ 2070999 h 3370881"/>
                          <a:gd name="connsiteX323" fmla="*/ 1967753 w 2657256"/>
                          <a:gd name="connsiteY323" fmla="*/ 2106858 h 3370881"/>
                          <a:gd name="connsiteX324" fmla="*/ 1981200 w 2657256"/>
                          <a:gd name="connsiteY324" fmla="*/ 2223399 h 3370881"/>
                          <a:gd name="connsiteX325" fmla="*/ 1994647 w 2657256"/>
                          <a:gd name="connsiteY325" fmla="*/ 2254776 h 3370881"/>
                          <a:gd name="connsiteX326" fmla="*/ 2003612 w 2657256"/>
                          <a:gd name="connsiteY326" fmla="*/ 2272705 h 3370881"/>
                          <a:gd name="connsiteX327" fmla="*/ 2026023 w 2657256"/>
                          <a:gd name="connsiteY327" fmla="*/ 2304081 h 3370881"/>
                          <a:gd name="connsiteX328" fmla="*/ 2043953 w 2657256"/>
                          <a:gd name="connsiteY328" fmla="*/ 2348905 h 3370881"/>
                          <a:gd name="connsiteX329" fmla="*/ 2061882 w 2657256"/>
                          <a:gd name="connsiteY329" fmla="*/ 2371317 h 3370881"/>
                          <a:gd name="connsiteX330" fmla="*/ 2088776 w 2657256"/>
                          <a:gd name="connsiteY330" fmla="*/ 2434070 h 3370881"/>
                          <a:gd name="connsiteX331" fmla="*/ 2102223 w 2657256"/>
                          <a:gd name="connsiteY331" fmla="*/ 2465446 h 3370881"/>
                          <a:gd name="connsiteX332" fmla="*/ 2106706 w 2657256"/>
                          <a:gd name="connsiteY332" fmla="*/ 2496823 h 3370881"/>
                          <a:gd name="connsiteX333" fmla="*/ 2124635 w 2657256"/>
                          <a:gd name="connsiteY333" fmla="*/ 2559576 h 3370881"/>
                          <a:gd name="connsiteX334" fmla="*/ 2138082 w 2657256"/>
                          <a:gd name="connsiteY334" fmla="*/ 2649223 h 3370881"/>
                          <a:gd name="connsiteX335" fmla="*/ 2147047 w 2657256"/>
                          <a:gd name="connsiteY335" fmla="*/ 2685081 h 3370881"/>
                          <a:gd name="connsiteX336" fmla="*/ 2151529 w 2657256"/>
                          <a:gd name="connsiteY336" fmla="*/ 2716458 h 3370881"/>
                          <a:gd name="connsiteX337" fmla="*/ 2160494 w 2657256"/>
                          <a:gd name="connsiteY337" fmla="*/ 2770246 h 3370881"/>
                          <a:gd name="connsiteX338" fmla="*/ 2156012 w 2657256"/>
                          <a:gd name="connsiteY338" fmla="*/ 2962987 h 3370881"/>
                          <a:gd name="connsiteX339" fmla="*/ 2138082 w 2657256"/>
                          <a:gd name="connsiteY339" fmla="*/ 3043670 h 3370881"/>
                          <a:gd name="connsiteX340" fmla="*/ 2133600 w 2657256"/>
                          <a:gd name="connsiteY340" fmla="*/ 3061599 h 3370881"/>
                          <a:gd name="connsiteX341" fmla="*/ 2120153 w 2657256"/>
                          <a:gd name="connsiteY341" fmla="*/ 3079529 h 3370881"/>
                          <a:gd name="connsiteX342" fmla="*/ 2111188 w 2657256"/>
                          <a:gd name="connsiteY342" fmla="*/ 3106423 h 3370881"/>
                          <a:gd name="connsiteX343" fmla="*/ 2088776 w 2657256"/>
                          <a:gd name="connsiteY343" fmla="*/ 3137799 h 3370881"/>
                          <a:gd name="connsiteX344" fmla="*/ 2075329 w 2657256"/>
                          <a:gd name="connsiteY344" fmla="*/ 3164693 h 3370881"/>
                          <a:gd name="connsiteX345" fmla="*/ 2061882 w 2657256"/>
                          <a:gd name="connsiteY345" fmla="*/ 3169176 h 3370881"/>
                          <a:gd name="connsiteX346" fmla="*/ 2021541 w 2657256"/>
                          <a:gd name="connsiteY346" fmla="*/ 3164693 h 3370881"/>
                          <a:gd name="connsiteX347" fmla="*/ 2012576 w 2657256"/>
                          <a:gd name="connsiteY347" fmla="*/ 3119870 h 3370881"/>
                          <a:gd name="connsiteX348" fmla="*/ 2048435 w 2657256"/>
                          <a:gd name="connsiteY348" fmla="*/ 3021258 h 3370881"/>
                          <a:gd name="connsiteX349" fmla="*/ 2048435 w 2657256"/>
                          <a:gd name="connsiteY349" fmla="*/ 3021258 h 3370881"/>
                          <a:gd name="connsiteX350" fmla="*/ 2061882 w 2657256"/>
                          <a:gd name="connsiteY350" fmla="*/ 2967470 h 3370881"/>
                          <a:gd name="connsiteX351" fmla="*/ 2070847 w 2657256"/>
                          <a:gd name="connsiteY351" fmla="*/ 2882305 h 3370881"/>
                          <a:gd name="connsiteX352" fmla="*/ 2066365 w 2657256"/>
                          <a:gd name="connsiteY352" fmla="*/ 2725423 h 3370881"/>
                          <a:gd name="connsiteX353" fmla="*/ 2043953 w 2657256"/>
                          <a:gd name="connsiteY353" fmla="*/ 2649223 h 3370881"/>
                          <a:gd name="connsiteX354" fmla="*/ 2030506 w 2657256"/>
                          <a:gd name="connsiteY354" fmla="*/ 2622329 h 3370881"/>
                          <a:gd name="connsiteX355" fmla="*/ 2017059 w 2657256"/>
                          <a:gd name="connsiteY355" fmla="*/ 2581987 h 3370881"/>
                          <a:gd name="connsiteX356" fmla="*/ 1981200 w 2657256"/>
                          <a:gd name="connsiteY356" fmla="*/ 2514752 h 3370881"/>
                          <a:gd name="connsiteX357" fmla="*/ 1972235 w 2657256"/>
                          <a:gd name="connsiteY357" fmla="*/ 2501305 h 3370881"/>
                          <a:gd name="connsiteX358" fmla="*/ 1958788 w 2657256"/>
                          <a:gd name="connsiteY358" fmla="*/ 2478893 h 3370881"/>
                          <a:gd name="connsiteX359" fmla="*/ 1905000 w 2657256"/>
                          <a:gd name="connsiteY359" fmla="*/ 2398211 h 3370881"/>
                          <a:gd name="connsiteX360" fmla="*/ 1882588 w 2657256"/>
                          <a:gd name="connsiteY360" fmla="*/ 2357870 h 3370881"/>
                          <a:gd name="connsiteX361" fmla="*/ 1869141 w 2657256"/>
                          <a:gd name="connsiteY361" fmla="*/ 2339940 h 3370881"/>
                          <a:gd name="connsiteX362" fmla="*/ 1806388 w 2657256"/>
                          <a:gd name="connsiteY362" fmla="*/ 2313046 h 3370881"/>
                          <a:gd name="connsiteX363" fmla="*/ 1779494 w 2657256"/>
                          <a:gd name="connsiteY363" fmla="*/ 2304081 h 3370881"/>
                          <a:gd name="connsiteX364" fmla="*/ 1752600 w 2657256"/>
                          <a:gd name="connsiteY364" fmla="*/ 2299599 h 3370881"/>
                          <a:gd name="connsiteX365" fmla="*/ 1680882 w 2657256"/>
                          <a:gd name="connsiteY365" fmla="*/ 2277187 h 3370881"/>
                          <a:gd name="connsiteX366" fmla="*/ 1662953 w 2657256"/>
                          <a:gd name="connsiteY366" fmla="*/ 2272705 h 3370881"/>
                          <a:gd name="connsiteX367" fmla="*/ 1640541 w 2657256"/>
                          <a:gd name="connsiteY367" fmla="*/ 2259258 h 3370881"/>
                          <a:gd name="connsiteX368" fmla="*/ 1604682 w 2657256"/>
                          <a:gd name="connsiteY368" fmla="*/ 2272705 h 3370881"/>
                          <a:gd name="connsiteX369" fmla="*/ 1537447 w 2657256"/>
                          <a:gd name="connsiteY369" fmla="*/ 2304081 h 3370881"/>
                          <a:gd name="connsiteX370" fmla="*/ 1546113 w 2657256"/>
                          <a:gd name="connsiteY370" fmla="*/ 2313644 h 3370881"/>
                          <a:gd name="connsiteX371" fmla="*/ 1488141 w 2657256"/>
                          <a:gd name="connsiteY371" fmla="*/ 2313046 h 3370881"/>
                          <a:gd name="connsiteX372" fmla="*/ 1478878 w 2657256"/>
                          <a:gd name="connsiteY372" fmla="*/ 2342331 h 3370881"/>
                          <a:gd name="connsiteX373" fmla="*/ 1402678 w 2657256"/>
                          <a:gd name="connsiteY373" fmla="*/ 2339641 h 3370881"/>
                          <a:gd name="connsiteX374" fmla="*/ 1322892 w 2657256"/>
                          <a:gd name="connsiteY374" fmla="*/ 2336952 h 3370881"/>
                          <a:gd name="connsiteX375" fmla="*/ 1199384 w 2657256"/>
                          <a:gd name="connsiteY375" fmla="*/ 2307041 h 3370881"/>
                          <a:gd name="connsiteX376" fmla="*/ 1066800 w 2657256"/>
                          <a:gd name="connsiteY376" fmla="*/ 2272705 h 3370881"/>
                          <a:gd name="connsiteX377" fmla="*/ 1030941 w 2657256"/>
                          <a:gd name="connsiteY377" fmla="*/ 2263740 h 3370881"/>
                          <a:gd name="connsiteX378" fmla="*/ 986118 w 2657256"/>
                          <a:gd name="connsiteY378" fmla="*/ 2241329 h 3370881"/>
                          <a:gd name="connsiteX379" fmla="*/ 968188 w 2657256"/>
                          <a:gd name="connsiteY379" fmla="*/ 2232364 h 3370881"/>
                          <a:gd name="connsiteX380" fmla="*/ 936812 w 2657256"/>
                          <a:gd name="connsiteY380" fmla="*/ 2214434 h 3370881"/>
                          <a:gd name="connsiteX381" fmla="*/ 905435 w 2657256"/>
                          <a:gd name="connsiteY381" fmla="*/ 2196505 h 3370881"/>
                          <a:gd name="connsiteX382" fmla="*/ 869576 w 2657256"/>
                          <a:gd name="connsiteY382" fmla="*/ 2209952 h 3370881"/>
                          <a:gd name="connsiteX383" fmla="*/ 856129 w 2657256"/>
                          <a:gd name="connsiteY383" fmla="*/ 2227881 h 3370881"/>
                          <a:gd name="connsiteX384" fmla="*/ 815788 w 2657256"/>
                          <a:gd name="connsiteY384" fmla="*/ 2268223 h 3370881"/>
                          <a:gd name="connsiteX385" fmla="*/ 788894 w 2657256"/>
                          <a:gd name="connsiteY385" fmla="*/ 2290634 h 3370881"/>
                          <a:gd name="connsiteX386" fmla="*/ 762000 w 2657256"/>
                          <a:gd name="connsiteY386" fmla="*/ 2313046 h 3370881"/>
                          <a:gd name="connsiteX387" fmla="*/ 753035 w 2657256"/>
                          <a:gd name="connsiteY387" fmla="*/ 2326493 h 3370881"/>
                          <a:gd name="connsiteX388" fmla="*/ 735106 w 2657256"/>
                          <a:gd name="connsiteY388" fmla="*/ 2339940 h 3370881"/>
                          <a:gd name="connsiteX389" fmla="*/ 712694 w 2657256"/>
                          <a:gd name="connsiteY389" fmla="*/ 2362352 h 3370881"/>
                          <a:gd name="connsiteX390" fmla="*/ 694765 w 2657256"/>
                          <a:gd name="connsiteY390" fmla="*/ 2375799 h 3370881"/>
                          <a:gd name="connsiteX391" fmla="*/ 681318 w 2657256"/>
                          <a:gd name="connsiteY391" fmla="*/ 2393729 h 3370881"/>
                          <a:gd name="connsiteX392" fmla="*/ 667870 w 2657256"/>
                          <a:gd name="connsiteY392" fmla="*/ 2402693 h 3370881"/>
                          <a:gd name="connsiteX393" fmla="*/ 623047 w 2657256"/>
                          <a:gd name="connsiteY393" fmla="*/ 2443034 h 3370881"/>
                          <a:gd name="connsiteX394" fmla="*/ 600635 w 2657256"/>
                          <a:gd name="connsiteY394" fmla="*/ 2474411 h 3370881"/>
                          <a:gd name="connsiteX395" fmla="*/ 587188 w 2657256"/>
                          <a:gd name="connsiteY395" fmla="*/ 2514752 h 3370881"/>
                          <a:gd name="connsiteX396" fmla="*/ 582706 w 2657256"/>
                          <a:gd name="connsiteY396" fmla="*/ 2546129 h 3370881"/>
                          <a:gd name="connsiteX397" fmla="*/ 596153 w 2657256"/>
                          <a:gd name="connsiteY397" fmla="*/ 2635776 h 3370881"/>
                          <a:gd name="connsiteX398" fmla="*/ 600635 w 2657256"/>
                          <a:gd name="connsiteY398" fmla="*/ 2653705 h 3370881"/>
                          <a:gd name="connsiteX399" fmla="*/ 609600 w 2657256"/>
                          <a:gd name="connsiteY399" fmla="*/ 2671634 h 3370881"/>
                          <a:gd name="connsiteX400" fmla="*/ 614082 w 2657256"/>
                          <a:gd name="connsiteY400" fmla="*/ 2689564 h 3370881"/>
                          <a:gd name="connsiteX401" fmla="*/ 623047 w 2657256"/>
                          <a:gd name="connsiteY401" fmla="*/ 2711976 h 3370881"/>
                          <a:gd name="connsiteX402" fmla="*/ 627529 w 2657256"/>
                          <a:gd name="connsiteY402" fmla="*/ 2734387 h 3370881"/>
                          <a:gd name="connsiteX403" fmla="*/ 640976 w 2657256"/>
                          <a:gd name="connsiteY403" fmla="*/ 2765764 h 3370881"/>
                          <a:gd name="connsiteX404" fmla="*/ 645459 w 2657256"/>
                          <a:gd name="connsiteY404" fmla="*/ 2779211 h 3370881"/>
                          <a:gd name="connsiteX405" fmla="*/ 658906 w 2657256"/>
                          <a:gd name="connsiteY405" fmla="*/ 2801623 h 3370881"/>
                          <a:gd name="connsiteX406" fmla="*/ 676835 w 2657256"/>
                          <a:gd name="connsiteY406" fmla="*/ 2864376 h 3370881"/>
                          <a:gd name="connsiteX407" fmla="*/ 690282 w 2657256"/>
                          <a:gd name="connsiteY407" fmla="*/ 2895752 h 3370881"/>
                          <a:gd name="connsiteX408" fmla="*/ 699247 w 2657256"/>
                          <a:gd name="connsiteY408" fmla="*/ 2940576 h 3370881"/>
                          <a:gd name="connsiteX409" fmla="*/ 703729 w 2657256"/>
                          <a:gd name="connsiteY409" fmla="*/ 2967470 h 3370881"/>
                          <a:gd name="connsiteX410" fmla="*/ 717176 w 2657256"/>
                          <a:gd name="connsiteY410" fmla="*/ 2994364 h 3370881"/>
                          <a:gd name="connsiteX411" fmla="*/ 735106 w 2657256"/>
                          <a:gd name="connsiteY411" fmla="*/ 3052634 h 3370881"/>
                          <a:gd name="connsiteX412" fmla="*/ 739588 w 2657256"/>
                          <a:gd name="connsiteY412" fmla="*/ 3079529 h 3370881"/>
                          <a:gd name="connsiteX413" fmla="*/ 762000 w 2657256"/>
                          <a:gd name="connsiteY413" fmla="*/ 3142281 h 3370881"/>
                          <a:gd name="connsiteX414" fmla="*/ 766482 w 2657256"/>
                          <a:gd name="connsiteY414" fmla="*/ 3231929 h 3370881"/>
                          <a:gd name="connsiteX415" fmla="*/ 770965 w 2657256"/>
                          <a:gd name="connsiteY415" fmla="*/ 3254340 h 3370881"/>
                          <a:gd name="connsiteX416" fmla="*/ 775447 w 2657256"/>
                          <a:gd name="connsiteY416" fmla="*/ 3285717 h 3370881"/>
                          <a:gd name="connsiteX417" fmla="*/ 748553 w 2657256"/>
                          <a:gd name="connsiteY417" fmla="*/ 3335023 h 3370881"/>
                          <a:gd name="connsiteX418" fmla="*/ 721659 w 2657256"/>
                          <a:gd name="connsiteY418" fmla="*/ 3343987 h 3370881"/>
                          <a:gd name="connsiteX419" fmla="*/ 708212 w 2657256"/>
                          <a:gd name="connsiteY419" fmla="*/ 3348470 h 3370881"/>
                          <a:gd name="connsiteX420" fmla="*/ 623047 w 2657256"/>
                          <a:gd name="connsiteY420" fmla="*/ 3330540 h 3370881"/>
                          <a:gd name="connsiteX421" fmla="*/ 609600 w 2657256"/>
                          <a:gd name="connsiteY421" fmla="*/ 3308129 h 3370881"/>
                          <a:gd name="connsiteX422" fmla="*/ 591670 w 2657256"/>
                          <a:gd name="connsiteY422" fmla="*/ 3267787 h 3370881"/>
                          <a:gd name="connsiteX423" fmla="*/ 560294 w 2657256"/>
                          <a:gd name="connsiteY423" fmla="*/ 3209517 h 3370881"/>
                          <a:gd name="connsiteX424" fmla="*/ 551329 w 2657256"/>
                          <a:gd name="connsiteY424" fmla="*/ 3196070 h 3370881"/>
                          <a:gd name="connsiteX425" fmla="*/ 528918 w 2657256"/>
                          <a:gd name="connsiteY425" fmla="*/ 3173658 h 3370881"/>
                          <a:gd name="connsiteX426" fmla="*/ 519953 w 2657256"/>
                          <a:gd name="connsiteY426" fmla="*/ 3128834 h 3370881"/>
                          <a:gd name="connsiteX427" fmla="*/ 524435 w 2657256"/>
                          <a:gd name="connsiteY427" fmla="*/ 3101940 h 3370881"/>
                          <a:gd name="connsiteX428" fmla="*/ 528918 w 2657256"/>
                          <a:gd name="connsiteY428" fmla="*/ 3088493 h 3370881"/>
                          <a:gd name="connsiteX429" fmla="*/ 542365 w 2657256"/>
                          <a:gd name="connsiteY429" fmla="*/ 3052634 h 3370881"/>
                          <a:gd name="connsiteX430" fmla="*/ 484094 w 2657256"/>
                          <a:gd name="connsiteY430" fmla="*/ 2886787 h 3370881"/>
                          <a:gd name="connsiteX431" fmla="*/ 443753 w 2657256"/>
                          <a:gd name="connsiteY431" fmla="*/ 2779211 h 3370881"/>
                          <a:gd name="connsiteX432" fmla="*/ 439270 w 2657256"/>
                          <a:gd name="connsiteY432" fmla="*/ 2752317 h 3370881"/>
                          <a:gd name="connsiteX433" fmla="*/ 430306 w 2657256"/>
                          <a:gd name="connsiteY433" fmla="*/ 2716458 h 3370881"/>
                          <a:gd name="connsiteX434" fmla="*/ 425823 w 2657256"/>
                          <a:gd name="connsiteY434" fmla="*/ 2680599 h 3370881"/>
                          <a:gd name="connsiteX435" fmla="*/ 398929 w 2657256"/>
                          <a:gd name="connsiteY435" fmla="*/ 2599917 h 3370881"/>
                          <a:gd name="connsiteX436" fmla="*/ 385482 w 2657256"/>
                          <a:gd name="connsiteY436" fmla="*/ 2568540 h 3370881"/>
                          <a:gd name="connsiteX437" fmla="*/ 381000 w 2657256"/>
                          <a:gd name="connsiteY437" fmla="*/ 2550611 h 3370881"/>
                          <a:gd name="connsiteX438" fmla="*/ 372035 w 2657256"/>
                          <a:gd name="connsiteY438" fmla="*/ 2483376 h 3370881"/>
                          <a:gd name="connsiteX439" fmla="*/ 367553 w 2657256"/>
                          <a:gd name="connsiteY439" fmla="*/ 2469929 h 3370881"/>
                          <a:gd name="connsiteX440" fmla="*/ 407894 w 2657256"/>
                          <a:gd name="connsiteY440" fmla="*/ 2451999 h 3370881"/>
                          <a:gd name="connsiteX441" fmla="*/ 515470 w 2657256"/>
                          <a:gd name="connsiteY441" fmla="*/ 2407176 h 3370881"/>
                          <a:gd name="connsiteX442" fmla="*/ 578223 w 2657256"/>
                          <a:gd name="connsiteY442" fmla="*/ 2353387 h 3370881"/>
                          <a:gd name="connsiteX443" fmla="*/ 587188 w 2657256"/>
                          <a:gd name="connsiteY443" fmla="*/ 2330976 h 3370881"/>
                          <a:gd name="connsiteX444" fmla="*/ 614082 w 2657256"/>
                          <a:gd name="connsiteY444" fmla="*/ 2254776 h 3370881"/>
                          <a:gd name="connsiteX445" fmla="*/ 649941 w 2657256"/>
                          <a:gd name="connsiteY445" fmla="*/ 2200987 h 3370881"/>
                          <a:gd name="connsiteX446" fmla="*/ 690282 w 2657256"/>
                          <a:gd name="connsiteY446" fmla="*/ 2174093 h 3370881"/>
                          <a:gd name="connsiteX447" fmla="*/ 703729 w 2657256"/>
                          <a:gd name="connsiteY447" fmla="*/ 2165129 h 3370881"/>
                          <a:gd name="connsiteX448" fmla="*/ 739588 w 2657256"/>
                          <a:gd name="connsiteY448" fmla="*/ 2147199 h 3370881"/>
                          <a:gd name="connsiteX449" fmla="*/ 708212 w 2657256"/>
                          <a:gd name="connsiteY449" fmla="*/ 2187540 h 3370881"/>
                          <a:gd name="connsiteX450" fmla="*/ 654423 w 2657256"/>
                          <a:gd name="connsiteY450" fmla="*/ 2241329 h 3370881"/>
                          <a:gd name="connsiteX451" fmla="*/ 636494 w 2657256"/>
                          <a:gd name="connsiteY451" fmla="*/ 2259258 h 3370881"/>
                          <a:gd name="connsiteX452" fmla="*/ 614082 w 2657256"/>
                          <a:gd name="connsiteY452" fmla="*/ 2286152 h 3370881"/>
                          <a:gd name="connsiteX453" fmla="*/ 605118 w 2657256"/>
                          <a:gd name="connsiteY453" fmla="*/ 2299599 h 3370881"/>
                          <a:gd name="connsiteX454" fmla="*/ 560294 w 2657256"/>
                          <a:gd name="connsiteY454" fmla="*/ 2335458 h 3370881"/>
                          <a:gd name="connsiteX455" fmla="*/ 524435 w 2657256"/>
                          <a:gd name="connsiteY455" fmla="*/ 2348905 h 3370881"/>
                          <a:gd name="connsiteX456" fmla="*/ 502023 w 2657256"/>
                          <a:gd name="connsiteY456" fmla="*/ 2362352 h 3370881"/>
                          <a:gd name="connsiteX457" fmla="*/ 461682 w 2657256"/>
                          <a:gd name="connsiteY457" fmla="*/ 2389246 h 3370881"/>
                          <a:gd name="connsiteX458" fmla="*/ 448235 w 2657256"/>
                          <a:gd name="connsiteY458" fmla="*/ 2398211 h 3370881"/>
                          <a:gd name="connsiteX459" fmla="*/ 430306 w 2657256"/>
                          <a:gd name="connsiteY459" fmla="*/ 2407176 h 3370881"/>
                          <a:gd name="connsiteX460" fmla="*/ 412376 w 2657256"/>
                          <a:gd name="connsiteY460" fmla="*/ 2420623 h 3370881"/>
                          <a:gd name="connsiteX461" fmla="*/ 389965 w 2657256"/>
                          <a:gd name="connsiteY461" fmla="*/ 2429587 h 3370881"/>
                          <a:gd name="connsiteX462" fmla="*/ 372035 w 2657256"/>
                          <a:gd name="connsiteY462" fmla="*/ 2443034 h 3370881"/>
                          <a:gd name="connsiteX463" fmla="*/ 318247 w 2657256"/>
                          <a:gd name="connsiteY463" fmla="*/ 2474411 h 3370881"/>
                          <a:gd name="connsiteX464" fmla="*/ 304800 w 2657256"/>
                          <a:gd name="connsiteY464" fmla="*/ 2492340 h 3370881"/>
                          <a:gd name="connsiteX465" fmla="*/ 282388 w 2657256"/>
                          <a:gd name="connsiteY465" fmla="*/ 2519234 h 3370881"/>
                          <a:gd name="connsiteX466" fmla="*/ 295835 w 2657256"/>
                          <a:gd name="connsiteY466" fmla="*/ 2815070 h 3370881"/>
                          <a:gd name="connsiteX467" fmla="*/ 300318 w 2657256"/>
                          <a:gd name="connsiteY467" fmla="*/ 2837481 h 3370881"/>
                          <a:gd name="connsiteX468" fmla="*/ 304800 w 2657256"/>
                          <a:gd name="connsiteY468" fmla="*/ 2868858 h 3370881"/>
                          <a:gd name="connsiteX469" fmla="*/ 309282 w 2657256"/>
                          <a:gd name="connsiteY469" fmla="*/ 2927129 h 3370881"/>
                          <a:gd name="connsiteX470" fmla="*/ 322729 w 2657256"/>
                          <a:gd name="connsiteY470" fmla="*/ 2985399 h 3370881"/>
                          <a:gd name="connsiteX471" fmla="*/ 327212 w 2657256"/>
                          <a:gd name="connsiteY471" fmla="*/ 3012293 h 3370881"/>
                          <a:gd name="connsiteX472" fmla="*/ 331694 w 2657256"/>
                          <a:gd name="connsiteY472" fmla="*/ 3043670 h 3370881"/>
                          <a:gd name="connsiteX473" fmla="*/ 345141 w 2657256"/>
                          <a:gd name="connsiteY473" fmla="*/ 3070564 h 3370881"/>
                          <a:gd name="connsiteX474" fmla="*/ 367553 w 2657256"/>
                          <a:gd name="connsiteY474" fmla="*/ 3124352 h 3370881"/>
                          <a:gd name="connsiteX475" fmla="*/ 381000 w 2657256"/>
                          <a:gd name="connsiteY475" fmla="*/ 3182623 h 3370881"/>
                          <a:gd name="connsiteX476" fmla="*/ 389965 w 2657256"/>
                          <a:gd name="connsiteY476" fmla="*/ 3196070 h 3370881"/>
                          <a:gd name="connsiteX477" fmla="*/ 394447 w 2657256"/>
                          <a:gd name="connsiteY477" fmla="*/ 3213999 h 3370881"/>
                          <a:gd name="connsiteX478" fmla="*/ 412376 w 2657256"/>
                          <a:gd name="connsiteY478" fmla="*/ 3245376 h 3370881"/>
                          <a:gd name="connsiteX479" fmla="*/ 416859 w 2657256"/>
                          <a:gd name="connsiteY479" fmla="*/ 3258823 h 3370881"/>
                          <a:gd name="connsiteX480" fmla="*/ 425823 w 2657256"/>
                          <a:gd name="connsiteY480" fmla="*/ 3272270 h 3370881"/>
                          <a:gd name="connsiteX481" fmla="*/ 439270 w 2657256"/>
                          <a:gd name="connsiteY481" fmla="*/ 3303646 h 3370881"/>
                          <a:gd name="connsiteX482" fmla="*/ 439270 w 2657256"/>
                          <a:gd name="connsiteY482" fmla="*/ 3352952 h 3370881"/>
                          <a:gd name="connsiteX483" fmla="*/ 430306 w 2657256"/>
                          <a:gd name="connsiteY483" fmla="*/ 3366399 h 3370881"/>
                          <a:gd name="connsiteX484" fmla="*/ 412376 w 2657256"/>
                          <a:gd name="connsiteY484" fmla="*/ 3370881 h 3370881"/>
                          <a:gd name="connsiteX485" fmla="*/ 295835 w 2657256"/>
                          <a:gd name="connsiteY485" fmla="*/ 3357434 h 3370881"/>
                          <a:gd name="connsiteX486" fmla="*/ 264459 w 2657256"/>
                          <a:gd name="connsiteY486" fmla="*/ 3276752 h 3370881"/>
                          <a:gd name="connsiteX487" fmla="*/ 259976 w 2657256"/>
                          <a:gd name="connsiteY487" fmla="*/ 3240893 h 3370881"/>
                          <a:gd name="connsiteX488" fmla="*/ 246529 w 2657256"/>
                          <a:gd name="connsiteY488" fmla="*/ 3178140 h 3370881"/>
                          <a:gd name="connsiteX489" fmla="*/ 237565 w 2657256"/>
                          <a:gd name="connsiteY489" fmla="*/ 3084011 h 3370881"/>
                          <a:gd name="connsiteX490" fmla="*/ 228600 w 2657256"/>
                          <a:gd name="connsiteY490" fmla="*/ 3057117 h 3370881"/>
                          <a:gd name="connsiteX491" fmla="*/ 219635 w 2657256"/>
                          <a:gd name="connsiteY491" fmla="*/ 3021258 h 3370881"/>
                          <a:gd name="connsiteX492" fmla="*/ 206188 w 2657256"/>
                          <a:gd name="connsiteY492" fmla="*/ 2980917 h 3370881"/>
                          <a:gd name="connsiteX493" fmla="*/ 201706 w 2657256"/>
                          <a:gd name="connsiteY493" fmla="*/ 2949540 h 3370881"/>
                          <a:gd name="connsiteX494" fmla="*/ 197223 w 2657256"/>
                          <a:gd name="connsiteY494" fmla="*/ 2927129 h 3370881"/>
                          <a:gd name="connsiteX495" fmla="*/ 192741 w 2657256"/>
                          <a:gd name="connsiteY495" fmla="*/ 2891270 h 3370881"/>
                          <a:gd name="connsiteX496" fmla="*/ 188259 w 2657256"/>
                          <a:gd name="connsiteY496" fmla="*/ 2850929 h 3370881"/>
                          <a:gd name="connsiteX497" fmla="*/ 179294 w 2657256"/>
                          <a:gd name="connsiteY497" fmla="*/ 2824034 h 3370881"/>
                          <a:gd name="connsiteX498" fmla="*/ 165847 w 2657256"/>
                          <a:gd name="connsiteY498" fmla="*/ 2774729 h 3370881"/>
                          <a:gd name="connsiteX499" fmla="*/ 161365 w 2657256"/>
                          <a:gd name="connsiteY499" fmla="*/ 2747834 h 3370881"/>
                          <a:gd name="connsiteX500" fmla="*/ 156882 w 2657256"/>
                          <a:gd name="connsiteY500" fmla="*/ 2559576 h 3370881"/>
                          <a:gd name="connsiteX501" fmla="*/ 152400 w 2657256"/>
                          <a:gd name="connsiteY501" fmla="*/ 2519234 h 3370881"/>
                          <a:gd name="connsiteX502" fmla="*/ 118035 w 2657256"/>
                          <a:gd name="connsiteY502" fmla="*/ 2400004 h 3370881"/>
                          <a:gd name="connsiteX503" fmla="*/ 129988 w 2657256"/>
                          <a:gd name="connsiteY503" fmla="*/ 2344423 h 3370881"/>
                          <a:gd name="connsiteX504" fmla="*/ 100106 w 2657256"/>
                          <a:gd name="connsiteY504" fmla="*/ 2330976 h 3370881"/>
                          <a:gd name="connsiteX505" fmla="*/ 138953 w 2657256"/>
                          <a:gd name="connsiteY505" fmla="*/ 2313046 h 3370881"/>
                          <a:gd name="connsiteX506" fmla="*/ 152400 w 2657256"/>
                          <a:gd name="connsiteY506" fmla="*/ 2304081 h 3370881"/>
                          <a:gd name="connsiteX507" fmla="*/ 170329 w 2657256"/>
                          <a:gd name="connsiteY507" fmla="*/ 2259258 h 3370881"/>
                          <a:gd name="connsiteX508" fmla="*/ 188259 w 2657256"/>
                          <a:gd name="connsiteY508" fmla="*/ 2223399 h 3370881"/>
                          <a:gd name="connsiteX509" fmla="*/ 206188 w 2657256"/>
                          <a:gd name="connsiteY509" fmla="*/ 2187540 h 3370881"/>
                          <a:gd name="connsiteX510" fmla="*/ 210670 w 2657256"/>
                          <a:gd name="connsiteY510" fmla="*/ 2174093 h 3370881"/>
                          <a:gd name="connsiteX511" fmla="*/ 219635 w 2657256"/>
                          <a:gd name="connsiteY511" fmla="*/ 2115823 h 3370881"/>
                          <a:gd name="connsiteX512" fmla="*/ 210670 w 2657256"/>
                          <a:gd name="connsiteY512" fmla="*/ 1958940 h 3370881"/>
                          <a:gd name="connsiteX513" fmla="*/ 192741 w 2657256"/>
                          <a:gd name="connsiteY513" fmla="*/ 1923081 h 3370881"/>
                          <a:gd name="connsiteX514" fmla="*/ 179294 w 2657256"/>
                          <a:gd name="connsiteY514" fmla="*/ 1891705 h 3370881"/>
                          <a:gd name="connsiteX515" fmla="*/ 165847 w 2657256"/>
                          <a:gd name="connsiteY515" fmla="*/ 1864811 h 3370881"/>
                          <a:gd name="connsiteX516" fmla="*/ 152400 w 2657256"/>
                          <a:gd name="connsiteY516" fmla="*/ 1833434 h 3370881"/>
                          <a:gd name="connsiteX517" fmla="*/ 143435 w 2657256"/>
                          <a:gd name="connsiteY517" fmla="*/ 1819987 h 3370881"/>
                          <a:gd name="connsiteX518" fmla="*/ 107576 w 2657256"/>
                          <a:gd name="connsiteY518" fmla="*/ 1784129 h 3370881"/>
                          <a:gd name="connsiteX519" fmla="*/ 94129 w 2657256"/>
                          <a:gd name="connsiteY519" fmla="*/ 1779646 h 3370881"/>
                          <a:gd name="connsiteX520" fmla="*/ 71718 w 2657256"/>
                          <a:gd name="connsiteY520" fmla="*/ 1770681 h 3370881"/>
                          <a:gd name="connsiteX521" fmla="*/ 58270 w 2657256"/>
                          <a:gd name="connsiteY521" fmla="*/ 1761717 h 3370881"/>
                          <a:gd name="connsiteX522" fmla="*/ 26894 w 2657256"/>
                          <a:gd name="connsiteY522" fmla="*/ 1730340 h 3370881"/>
                          <a:gd name="connsiteX523" fmla="*/ 0 w 2657256"/>
                          <a:gd name="connsiteY523" fmla="*/ 1707929 h 3370881"/>
                          <a:gd name="connsiteX0" fmla="*/ 0 w 2657256"/>
                          <a:gd name="connsiteY0" fmla="*/ 1707929 h 3370881"/>
                          <a:gd name="connsiteX1" fmla="*/ 22412 w 2657256"/>
                          <a:gd name="connsiteY1" fmla="*/ 1698964 h 3370881"/>
                          <a:gd name="connsiteX2" fmla="*/ 31376 w 2657256"/>
                          <a:gd name="connsiteY2" fmla="*/ 1681034 h 3370881"/>
                          <a:gd name="connsiteX3" fmla="*/ 44823 w 2657256"/>
                          <a:gd name="connsiteY3" fmla="*/ 1672070 h 3370881"/>
                          <a:gd name="connsiteX4" fmla="*/ 58270 w 2657256"/>
                          <a:gd name="connsiteY4" fmla="*/ 1654140 h 3370881"/>
                          <a:gd name="connsiteX5" fmla="*/ 76200 w 2657256"/>
                          <a:gd name="connsiteY5" fmla="*/ 1645176 h 3370881"/>
                          <a:gd name="connsiteX6" fmla="*/ 98612 w 2657256"/>
                          <a:gd name="connsiteY6" fmla="*/ 1636211 h 3370881"/>
                          <a:gd name="connsiteX7" fmla="*/ 125506 w 2657256"/>
                          <a:gd name="connsiteY7" fmla="*/ 1627246 h 3370881"/>
                          <a:gd name="connsiteX8" fmla="*/ 152400 w 2657256"/>
                          <a:gd name="connsiteY8" fmla="*/ 1609317 h 3370881"/>
                          <a:gd name="connsiteX9" fmla="*/ 170329 w 2657256"/>
                          <a:gd name="connsiteY9" fmla="*/ 1600352 h 3370881"/>
                          <a:gd name="connsiteX10" fmla="*/ 188259 w 2657256"/>
                          <a:gd name="connsiteY10" fmla="*/ 1582423 h 3370881"/>
                          <a:gd name="connsiteX11" fmla="*/ 228600 w 2657256"/>
                          <a:gd name="connsiteY11" fmla="*/ 1564493 h 3370881"/>
                          <a:gd name="connsiteX12" fmla="*/ 255494 w 2657256"/>
                          <a:gd name="connsiteY12" fmla="*/ 1546564 h 3370881"/>
                          <a:gd name="connsiteX13" fmla="*/ 300318 w 2657256"/>
                          <a:gd name="connsiteY13" fmla="*/ 1524152 h 3370881"/>
                          <a:gd name="connsiteX14" fmla="*/ 313765 w 2657256"/>
                          <a:gd name="connsiteY14" fmla="*/ 1515187 h 3370881"/>
                          <a:gd name="connsiteX15" fmla="*/ 340659 w 2657256"/>
                          <a:gd name="connsiteY15" fmla="*/ 1510705 h 3370881"/>
                          <a:gd name="connsiteX16" fmla="*/ 363070 w 2657256"/>
                          <a:gd name="connsiteY16" fmla="*/ 1506223 h 3370881"/>
                          <a:gd name="connsiteX17" fmla="*/ 389965 w 2657256"/>
                          <a:gd name="connsiteY17" fmla="*/ 1501740 h 3370881"/>
                          <a:gd name="connsiteX18" fmla="*/ 425823 w 2657256"/>
                          <a:gd name="connsiteY18" fmla="*/ 1497258 h 3370881"/>
                          <a:gd name="connsiteX19" fmla="*/ 470647 w 2657256"/>
                          <a:gd name="connsiteY19" fmla="*/ 1488293 h 3370881"/>
                          <a:gd name="connsiteX20" fmla="*/ 515470 w 2657256"/>
                          <a:gd name="connsiteY20" fmla="*/ 1479329 h 3370881"/>
                          <a:gd name="connsiteX21" fmla="*/ 528918 w 2657256"/>
                          <a:gd name="connsiteY21" fmla="*/ 1470364 h 3370881"/>
                          <a:gd name="connsiteX22" fmla="*/ 600635 w 2657256"/>
                          <a:gd name="connsiteY22" fmla="*/ 1456917 h 3370881"/>
                          <a:gd name="connsiteX23" fmla="*/ 690282 w 2657256"/>
                          <a:gd name="connsiteY23" fmla="*/ 1447952 h 3370881"/>
                          <a:gd name="connsiteX24" fmla="*/ 793376 w 2657256"/>
                          <a:gd name="connsiteY24" fmla="*/ 1452434 h 3370881"/>
                          <a:gd name="connsiteX25" fmla="*/ 874059 w 2657256"/>
                          <a:gd name="connsiteY25" fmla="*/ 1465881 h 3370881"/>
                          <a:gd name="connsiteX26" fmla="*/ 914400 w 2657256"/>
                          <a:gd name="connsiteY26" fmla="*/ 1470364 h 3370881"/>
                          <a:gd name="connsiteX27" fmla="*/ 1030941 w 2657256"/>
                          <a:gd name="connsiteY27" fmla="*/ 1483811 h 3370881"/>
                          <a:gd name="connsiteX28" fmla="*/ 1151965 w 2657256"/>
                          <a:gd name="connsiteY28" fmla="*/ 1492776 h 3370881"/>
                          <a:gd name="connsiteX29" fmla="*/ 1281953 w 2657256"/>
                          <a:gd name="connsiteY29" fmla="*/ 1501740 h 3370881"/>
                          <a:gd name="connsiteX30" fmla="*/ 1465729 w 2657256"/>
                          <a:gd name="connsiteY30" fmla="*/ 1497258 h 3370881"/>
                          <a:gd name="connsiteX31" fmla="*/ 1510553 w 2657256"/>
                          <a:gd name="connsiteY31" fmla="*/ 1492776 h 3370881"/>
                          <a:gd name="connsiteX32" fmla="*/ 1582270 w 2657256"/>
                          <a:gd name="connsiteY32" fmla="*/ 1461399 h 3370881"/>
                          <a:gd name="connsiteX33" fmla="*/ 1604682 w 2657256"/>
                          <a:gd name="connsiteY33" fmla="*/ 1456917 h 3370881"/>
                          <a:gd name="connsiteX34" fmla="*/ 1622612 w 2657256"/>
                          <a:gd name="connsiteY34" fmla="*/ 1447952 h 3370881"/>
                          <a:gd name="connsiteX35" fmla="*/ 1645023 w 2657256"/>
                          <a:gd name="connsiteY35" fmla="*/ 1438987 h 3370881"/>
                          <a:gd name="connsiteX36" fmla="*/ 1662953 w 2657256"/>
                          <a:gd name="connsiteY36" fmla="*/ 1425540 h 3370881"/>
                          <a:gd name="connsiteX37" fmla="*/ 1698812 w 2657256"/>
                          <a:gd name="connsiteY37" fmla="*/ 1407611 h 3370881"/>
                          <a:gd name="connsiteX38" fmla="*/ 1739153 w 2657256"/>
                          <a:gd name="connsiteY38" fmla="*/ 1380717 h 3370881"/>
                          <a:gd name="connsiteX39" fmla="*/ 1752600 w 2657256"/>
                          <a:gd name="connsiteY39" fmla="*/ 1367270 h 3370881"/>
                          <a:gd name="connsiteX40" fmla="*/ 1775012 w 2657256"/>
                          <a:gd name="connsiteY40" fmla="*/ 1353823 h 3370881"/>
                          <a:gd name="connsiteX41" fmla="*/ 1797423 w 2657256"/>
                          <a:gd name="connsiteY41" fmla="*/ 1335893 h 3370881"/>
                          <a:gd name="connsiteX42" fmla="*/ 1810870 w 2657256"/>
                          <a:gd name="connsiteY42" fmla="*/ 1304517 h 3370881"/>
                          <a:gd name="connsiteX43" fmla="*/ 1815353 w 2657256"/>
                          <a:gd name="connsiteY43" fmla="*/ 1291070 h 3370881"/>
                          <a:gd name="connsiteX44" fmla="*/ 1801906 w 2657256"/>
                          <a:gd name="connsiteY44" fmla="*/ 1138670 h 3370881"/>
                          <a:gd name="connsiteX45" fmla="*/ 1792941 w 2657256"/>
                          <a:gd name="connsiteY45" fmla="*/ 1125223 h 3370881"/>
                          <a:gd name="connsiteX46" fmla="*/ 1757082 w 2657256"/>
                          <a:gd name="connsiteY46" fmla="*/ 1093846 h 3370881"/>
                          <a:gd name="connsiteX47" fmla="*/ 1730188 w 2657256"/>
                          <a:gd name="connsiteY47" fmla="*/ 1066952 h 3370881"/>
                          <a:gd name="connsiteX48" fmla="*/ 1703294 w 2657256"/>
                          <a:gd name="connsiteY48" fmla="*/ 1049023 h 3370881"/>
                          <a:gd name="connsiteX49" fmla="*/ 1622612 w 2657256"/>
                          <a:gd name="connsiteY49" fmla="*/ 1053505 h 3370881"/>
                          <a:gd name="connsiteX50" fmla="*/ 1595718 w 2657256"/>
                          <a:gd name="connsiteY50" fmla="*/ 1062470 h 3370881"/>
                          <a:gd name="connsiteX51" fmla="*/ 1573306 w 2657256"/>
                          <a:gd name="connsiteY51" fmla="*/ 1066952 h 3370881"/>
                          <a:gd name="connsiteX52" fmla="*/ 1453385 w 2657256"/>
                          <a:gd name="connsiteY52" fmla="*/ 1082761 h 3370881"/>
                          <a:gd name="connsiteX53" fmla="*/ 1326776 w 2657256"/>
                          <a:gd name="connsiteY53" fmla="*/ 1062470 h 3370881"/>
                          <a:gd name="connsiteX54" fmla="*/ 1308847 w 2657256"/>
                          <a:gd name="connsiteY54" fmla="*/ 1057987 h 3370881"/>
                          <a:gd name="connsiteX55" fmla="*/ 1277470 w 2657256"/>
                          <a:gd name="connsiteY55" fmla="*/ 1053505 h 3370881"/>
                          <a:gd name="connsiteX56" fmla="*/ 1259541 w 2657256"/>
                          <a:gd name="connsiteY56" fmla="*/ 1049023 h 3370881"/>
                          <a:gd name="connsiteX57" fmla="*/ 1232647 w 2657256"/>
                          <a:gd name="connsiteY57" fmla="*/ 1044540 h 3370881"/>
                          <a:gd name="connsiteX58" fmla="*/ 1053353 w 2657256"/>
                          <a:gd name="connsiteY58" fmla="*/ 1049023 h 3370881"/>
                          <a:gd name="connsiteX59" fmla="*/ 1035423 w 2657256"/>
                          <a:gd name="connsiteY59" fmla="*/ 1053505 h 3370881"/>
                          <a:gd name="connsiteX60" fmla="*/ 1008529 w 2657256"/>
                          <a:gd name="connsiteY60" fmla="*/ 1057987 h 3370881"/>
                          <a:gd name="connsiteX61" fmla="*/ 995082 w 2657256"/>
                          <a:gd name="connsiteY61" fmla="*/ 1062470 h 3370881"/>
                          <a:gd name="connsiteX62" fmla="*/ 945776 w 2657256"/>
                          <a:gd name="connsiteY62" fmla="*/ 1031093 h 3370881"/>
                          <a:gd name="connsiteX63" fmla="*/ 941294 w 2657256"/>
                          <a:gd name="connsiteY63" fmla="*/ 1017646 h 3370881"/>
                          <a:gd name="connsiteX64" fmla="*/ 932329 w 2657256"/>
                          <a:gd name="connsiteY64" fmla="*/ 919034 h 3370881"/>
                          <a:gd name="connsiteX65" fmla="*/ 914400 w 2657256"/>
                          <a:gd name="connsiteY65" fmla="*/ 901105 h 3370881"/>
                          <a:gd name="connsiteX66" fmla="*/ 918882 w 2657256"/>
                          <a:gd name="connsiteY66" fmla="*/ 869729 h 3370881"/>
                          <a:gd name="connsiteX67" fmla="*/ 941294 w 2657256"/>
                          <a:gd name="connsiteY67" fmla="*/ 865246 h 3370881"/>
                          <a:gd name="connsiteX68" fmla="*/ 959223 w 2657256"/>
                          <a:gd name="connsiteY68" fmla="*/ 851799 h 3370881"/>
                          <a:gd name="connsiteX69" fmla="*/ 990600 w 2657256"/>
                          <a:gd name="connsiteY69" fmla="*/ 847317 h 3370881"/>
                          <a:gd name="connsiteX70" fmla="*/ 1129553 w 2657256"/>
                          <a:gd name="connsiteY70" fmla="*/ 838352 h 3370881"/>
                          <a:gd name="connsiteX71" fmla="*/ 1147482 w 2657256"/>
                          <a:gd name="connsiteY71" fmla="*/ 829387 h 3370881"/>
                          <a:gd name="connsiteX72" fmla="*/ 1178859 w 2657256"/>
                          <a:gd name="connsiteY72" fmla="*/ 806976 h 3370881"/>
                          <a:gd name="connsiteX73" fmla="*/ 1192306 w 2657256"/>
                          <a:gd name="connsiteY73" fmla="*/ 793529 h 3370881"/>
                          <a:gd name="connsiteX74" fmla="*/ 1214718 w 2657256"/>
                          <a:gd name="connsiteY74" fmla="*/ 784564 h 3370881"/>
                          <a:gd name="connsiteX75" fmla="*/ 1241612 w 2657256"/>
                          <a:gd name="connsiteY75" fmla="*/ 771117 h 3370881"/>
                          <a:gd name="connsiteX76" fmla="*/ 1277470 w 2657256"/>
                          <a:gd name="connsiteY76" fmla="*/ 753187 h 3370881"/>
                          <a:gd name="connsiteX77" fmla="*/ 1295400 w 2657256"/>
                          <a:gd name="connsiteY77" fmla="*/ 730776 h 3370881"/>
                          <a:gd name="connsiteX78" fmla="*/ 1317812 w 2657256"/>
                          <a:gd name="connsiteY78" fmla="*/ 708364 h 3370881"/>
                          <a:gd name="connsiteX79" fmla="*/ 1353670 w 2657256"/>
                          <a:gd name="connsiteY79" fmla="*/ 663540 h 3370881"/>
                          <a:gd name="connsiteX80" fmla="*/ 1371600 w 2657256"/>
                          <a:gd name="connsiteY80" fmla="*/ 636646 h 3370881"/>
                          <a:gd name="connsiteX81" fmla="*/ 1380565 w 2657256"/>
                          <a:gd name="connsiteY81" fmla="*/ 596305 h 3370881"/>
                          <a:gd name="connsiteX82" fmla="*/ 1385047 w 2657256"/>
                          <a:gd name="connsiteY82" fmla="*/ 582858 h 3370881"/>
                          <a:gd name="connsiteX83" fmla="*/ 1380565 w 2657256"/>
                          <a:gd name="connsiteY83" fmla="*/ 533552 h 3370881"/>
                          <a:gd name="connsiteX84" fmla="*/ 1367118 w 2657256"/>
                          <a:gd name="connsiteY84" fmla="*/ 524587 h 3370881"/>
                          <a:gd name="connsiteX85" fmla="*/ 1349188 w 2657256"/>
                          <a:gd name="connsiteY85" fmla="*/ 520105 h 3370881"/>
                          <a:gd name="connsiteX86" fmla="*/ 1326776 w 2657256"/>
                          <a:gd name="connsiteY86" fmla="*/ 511140 h 3370881"/>
                          <a:gd name="connsiteX87" fmla="*/ 1281953 w 2657256"/>
                          <a:gd name="connsiteY87" fmla="*/ 515623 h 3370881"/>
                          <a:gd name="connsiteX88" fmla="*/ 1250576 w 2657256"/>
                          <a:gd name="connsiteY88" fmla="*/ 529070 h 3370881"/>
                          <a:gd name="connsiteX89" fmla="*/ 1210235 w 2657256"/>
                          <a:gd name="connsiteY89" fmla="*/ 542517 h 3370881"/>
                          <a:gd name="connsiteX90" fmla="*/ 1183341 w 2657256"/>
                          <a:gd name="connsiteY90" fmla="*/ 555964 h 3370881"/>
                          <a:gd name="connsiteX91" fmla="*/ 1160929 w 2657256"/>
                          <a:gd name="connsiteY91" fmla="*/ 569411 h 3370881"/>
                          <a:gd name="connsiteX92" fmla="*/ 1134035 w 2657256"/>
                          <a:gd name="connsiteY92" fmla="*/ 578376 h 3370881"/>
                          <a:gd name="connsiteX93" fmla="*/ 1111623 w 2657256"/>
                          <a:gd name="connsiteY93" fmla="*/ 587340 h 3370881"/>
                          <a:gd name="connsiteX94" fmla="*/ 1084729 w 2657256"/>
                          <a:gd name="connsiteY94" fmla="*/ 596305 h 3370881"/>
                          <a:gd name="connsiteX95" fmla="*/ 986118 w 2657256"/>
                          <a:gd name="connsiteY95" fmla="*/ 591823 h 3370881"/>
                          <a:gd name="connsiteX96" fmla="*/ 927847 w 2657256"/>
                          <a:gd name="connsiteY96" fmla="*/ 578376 h 3370881"/>
                          <a:gd name="connsiteX97" fmla="*/ 896470 w 2657256"/>
                          <a:gd name="connsiteY97" fmla="*/ 555964 h 3370881"/>
                          <a:gd name="connsiteX98" fmla="*/ 883023 w 2657256"/>
                          <a:gd name="connsiteY98" fmla="*/ 546999 h 3370881"/>
                          <a:gd name="connsiteX99" fmla="*/ 865094 w 2657256"/>
                          <a:gd name="connsiteY99" fmla="*/ 497693 h 3370881"/>
                          <a:gd name="connsiteX100" fmla="*/ 869576 w 2657256"/>
                          <a:gd name="connsiteY100" fmla="*/ 403564 h 3370881"/>
                          <a:gd name="connsiteX101" fmla="*/ 874059 w 2657256"/>
                          <a:gd name="connsiteY101" fmla="*/ 385634 h 3370881"/>
                          <a:gd name="connsiteX102" fmla="*/ 883023 w 2657256"/>
                          <a:gd name="connsiteY102" fmla="*/ 372187 h 3370881"/>
                          <a:gd name="connsiteX103" fmla="*/ 909918 w 2657256"/>
                          <a:gd name="connsiteY103" fmla="*/ 363223 h 3370881"/>
                          <a:gd name="connsiteX104" fmla="*/ 914400 w 2657256"/>
                          <a:gd name="connsiteY104" fmla="*/ 385634 h 3370881"/>
                          <a:gd name="connsiteX105" fmla="*/ 909918 w 2657256"/>
                          <a:gd name="connsiteY105" fmla="*/ 408046 h 3370881"/>
                          <a:gd name="connsiteX106" fmla="*/ 900953 w 2657256"/>
                          <a:gd name="connsiteY106" fmla="*/ 466317 h 3370881"/>
                          <a:gd name="connsiteX107" fmla="*/ 905435 w 2657256"/>
                          <a:gd name="connsiteY107" fmla="*/ 515623 h 3370881"/>
                          <a:gd name="connsiteX108" fmla="*/ 932329 w 2657256"/>
                          <a:gd name="connsiteY108" fmla="*/ 551481 h 3370881"/>
                          <a:gd name="connsiteX109" fmla="*/ 954741 w 2657256"/>
                          <a:gd name="connsiteY109" fmla="*/ 560446 h 3370881"/>
                          <a:gd name="connsiteX110" fmla="*/ 972670 w 2657256"/>
                          <a:gd name="connsiteY110" fmla="*/ 569411 h 3370881"/>
                          <a:gd name="connsiteX111" fmla="*/ 1066800 w 2657256"/>
                          <a:gd name="connsiteY111" fmla="*/ 564929 h 3370881"/>
                          <a:gd name="connsiteX112" fmla="*/ 1111623 w 2657256"/>
                          <a:gd name="connsiteY112" fmla="*/ 551481 h 3370881"/>
                          <a:gd name="connsiteX113" fmla="*/ 1129553 w 2657256"/>
                          <a:gd name="connsiteY113" fmla="*/ 538034 h 3370881"/>
                          <a:gd name="connsiteX114" fmla="*/ 1156447 w 2657256"/>
                          <a:gd name="connsiteY114" fmla="*/ 511140 h 3370881"/>
                          <a:gd name="connsiteX115" fmla="*/ 1160929 w 2657256"/>
                          <a:gd name="connsiteY115" fmla="*/ 493211 h 3370881"/>
                          <a:gd name="connsiteX116" fmla="*/ 1178859 w 2657256"/>
                          <a:gd name="connsiteY116" fmla="*/ 331846 h 3370881"/>
                          <a:gd name="connsiteX117" fmla="*/ 1215315 w 2657256"/>
                          <a:gd name="connsiteY117" fmla="*/ 270289 h 3370881"/>
                          <a:gd name="connsiteX118" fmla="*/ 1214718 w 2657256"/>
                          <a:gd name="connsiteY118" fmla="*/ 367705 h 3370881"/>
                          <a:gd name="connsiteX119" fmla="*/ 1201270 w 2657256"/>
                          <a:gd name="connsiteY119" fmla="*/ 412529 h 3370881"/>
                          <a:gd name="connsiteX120" fmla="*/ 1210235 w 2657256"/>
                          <a:gd name="connsiteY120" fmla="*/ 461834 h 3370881"/>
                          <a:gd name="connsiteX121" fmla="*/ 1214718 w 2657256"/>
                          <a:gd name="connsiteY121" fmla="*/ 475281 h 3370881"/>
                          <a:gd name="connsiteX122" fmla="*/ 1228165 w 2657256"/>
                          <a:gd name="connsiteY122" fmla="*/ 484246 h 3370881"/>
                          <a:gd name="connsiteX123" fmla="*/ 1250576 w 2657256"/>
                          <a:gd name="connsiteY123" fmla="*/ 502176 h 3370881"/>
                          <a:gd name="connsiteX124" fmla="*/ 1317812 w 2657256"/>
                          <a:gd name="connsiteY124" fmla="*/ 497693 h 3370881"/>
                          <a:gd name="connsiteX125" fmla="*/ 1353670 w 2657256"/>
                          <a:gd name="connsiteY125" fmla="*/ 488729 h 3370881"/>
                          <a:gd name="connsiteX126" fmla="*/ 1506070 w 2657256"/>
                          <a:gd name="connsiteY126" fmla="*/ 457352 h 3370881"/>
                          <a:gd name="connsiteX127" fmla="*/ 1550894 w 2657256"/>
                          <a:gd name="connsiteY127" fmla="*/ 430458 h 3370881"/>
                          <a:gd name="connsiteX128" fmla="*/ 1564341 w 2657256"/>
                          <a:gd name="connsiteY128" fmla="*/ 417011 h 3370881"/>
                          <a:gd name="connsiteX129" fmla="*/ 1586753 w 2657256"/>
                          <a:gd name="connsiteY129" fmla="*/ 399081 h 3370881"/>
                          <a:gd name="connsiteX130" fmla="*/ 1595718 w 2657256"/>
                          <a:gd name="connsiteY130" fmla="*/ 381152 h 3370881"/>
                          <a:gd name="connsiteX131" fmla="*/ 1600200 w 2657256"/>
                          <a:gd name="connsiteY131" fmla="*/ 363223 h 3370881"/>
                          <a:gd name="connsiteX132" fmla="*/ 1609165 w 2657256"/>
                          <a:gd name="connsiteY132" fmla="*/ 313917 h 3370881"/>
                          <a:gd name="connsiteX133" fmla="*/ 1537447 w 2657256"/>
                          <a:gd name="connsiteY133" fmla="*/ 188411 h 3370881"/>
                          <a:gd name="connsiteX134" fmla="*/ 1613647 w 2657256"/>
                          <a:gd name="connsiteY134" fmla="*/ 399081 h 3370881"/>
                          <a:gd name="connsiteX135" fmla="*/ 1627094 w 2657256"/>
                          <a:gd name="connsiteY135" fmla="*/ 417011 h 3370881"/>
                          <a:gd name="connsiteX136" fmla="*/ 1658470 w 2657256"/>
                          <a:gd name="connsiteY136" fmla="*/ 412529 h 3370881"/>
                          <a:gd name="connsiteX137" fmla="*/ 1685365 w 2657256"/>
                          <a:gd name="connsiteY137" fmla="*/ 390117 h 3370881"/>
                          <a:gd name="connsiteX138" fmla="*/ 1694329 w 2657256"/>
                          <a:gd name="connsiteY138" fmla="*/ 376670 h 3370881"/>
                          <a:gd name="connsiteX139" fmla="*/ 1734670 w 2657256"/>
                          <a:gd name="connsiteY139" fmla="*/ 354258 h 3370881"/>
                          <a:gd name="connsiteX140" fmla="*/ 1743635 w 2657256"/>
                          <a:gd name="connsiteY140" fmla="*/ 340811 h 3370881"/>
                          <a:gd name="connsiteX141" fmla="*/ 1757082 w 2657256"/>
                          <a:gd name="connsiteY141" fmla="*/ 336329 h 3370881"/>
                          <a:gd name="connsiteX142" fmla="*/ 1808984 w 2657256"/>
                          <a:gd name="connsiteY142" fmla="*/ 249641 h 3370881"/>
                          <a:gd name="connsiteX143" fmla="*/ 1899621 w 2657256"/>
                          <a:gd name="connsiteY143" fmla="*/ 211719 h 3370881"/>
                          <a:gd name="connsiteX144" fmla="*/ 1808984 w 2657256"/>
                          <a:gd name="connsiteY144" fmla="*/ 178521 h 3370881"/>
                          <a:gd name="connsiteX145" fmla="*/ 1772023 w 2657256"/>
                          <a:gd name="connsiteY145" fmla="*/ 77249 h 3370881"/>
                          <a:gd name="connsiteX146" fmla="*/ 1900425 w 2657256"/>
                          <a:gd name="connsiteY146" fmla="*/ 214081 h 3370881"/>
                          <a:gd name="connsiteX147" fmla="*/ 1874221 w 2657256"/>
                          <a:gd name="connsiteY147" fmla="*/ 318698 h 3370881"/>
                          <a:gd name="connsiteX148" fmla="*/ 1788459 w 2657256"/>
                          <a:gd name="connsiteY148" fmla="*/ 367705 h 3370881"/>
                          <a:gd name="connsiteX149" fmla="*/ 1761565 w 2657256"/>
                          <a:gd name="connsiteY149" fmla="*/ 390117 h 3370881"/>
                          <a:gd name="connsiteX150" fmla="*/ 1783976 w 2657256"/>
                          <a:gd name="connsiteY150" fmla="*/ 399081 h 3370881"/>
                          <a:gd name="connsiteX151" fmla="*/ 1878106 w 2657256"/>
                          <a:gd name="connsiteY151" fmla="*/ 390117 h 3370881"/>
                          <a:gd name="connsiteX152" fmla="*/ 1891553 w 2657256"/>
                          <a:gd name="connsiteY152" fmla="*/ 381152 h 3370881"/>
                          <a:gd name="connsiteX153" fmla="*/ 1918447 w 2657256"/>
                          <a:gd name="connsiteY153" fmla="*/ 372187 h 3370881"/>
                          <a:gd name="connsiteX154" fmla="*/ 1940859 w 2657256"/>
                          <a:gd name="connsiteY154" fmla="*/ 358740 h 3370881"/>
                          <a:gd name="connsiteX155" fmla="*/ 1954306 w 2657256"/>
                          <a:gd name="connsiteY155" fmla="*/ 354258 h 3370881"/>
                          <a:gd name="connsiteX156" fmla="*/ 2083304 w 2657256"/>
                          <a:gd name="connsiteY156" fmla="*/ 290281 h 3370881"/>
                          <a:gd name="connsiteX157" fmla="*/ 2166172 w 2657256"/>
                          <a:gd name="connsiteY157" fmla="*/ 215604 h 3370881"/>
                          <a:gd name="connsiteX158" fmla="*/ 2069054 w 2657256"/>
                          <a:gd name="connsiteY158" fmla="*/ 40493 h 3370881"/>
                          <a:gd name="connsiteX159" fmla="*/ 2078225 w 2657256"/>
                          <a:gd name="connsiteY159" fmla="*/ 188681 h 3370881"/>
                          <a:gd name="connsiteX160" fmla="*/ 1999129 w 2657256"/>
                          <a:gd name="connsiteY160" fmla="*/ 358740 h 3370881"/>
                          <a:gd name="connsiteX161" fmla="*/ 1994647 w 2657256"/>
                          <a:gd name="connsiteY161" fmla="*/ 372187 h 3370881"/>
                          <a:gd name="connsiteX162" fmla="*/ 2039470 w 2657256"/>
                          <a:gd name="connsiteY162" fmla="*/ 390117 h 3370881"/>
                          <a:gd name="connsiteX163" fmla="*/ 2115670 w 2657256"/>
                          <a:gd name="connsiteY163" fmla="*/ 390117 h 3370881"/>
                          <a:gd name="connsiteX164" fmla="*/ 2160494 w 2657256"/>
                          <a:gd name="connsiteY164" fmla="*/ 376670 h 3370881"/>
                          <a:gd name="connsiteX165" fmla="*/ 2191870 w 2657256"/>
                          <a:gd name="connsiteY165" fmla="*/ 363223 h 3370881"/>
                          <a:gd name="connsiteX166" fmla="*/ 2205318 w 2657256"/>
                          <a:gd name="connsiteY166" fmla="*/ 358740 h 3370881"/>
                          <a:gd name="connsiteX167" fmla="*/ 2232212 w 2657256"/>
                          <a:gd name="connsiteY167" fmla="*/ 340811 h 3370881"/>
                          <a:gd name="connsiteX168" fmla="*/ 2312894 w 2657256"/>
                          <a:gd name="connsiteY168" fmla="*/ 183929 h 3370881"/>
                          <a:gd name="connsiteX169" fmla="*/ 2339788 w 2657256"/>
                          <a:gd name="connsiteY169" fmla="*/ 151 h 3370881"/>
                          <a:gd name="connsiteX170" fmla="*/ 2357718 w 2657256"/>
                          <a:gd name="connsiteY170" fmla="*/ 215305 h 3370881"/>
                          <a:gd name="connsiteX171" fmla="*/ 2254623 w 2657256"/>
                          <a:gd name="connsiteY171" fmla="*/ 376670 h 3370881"/>
                          <a:gd name="connsiteX172" fmla="*/ 2245659 w 2657256"/>
                          <a:gd name="connsiteY172" fmla="*/ 390117 h 3370881"/>
                          <a:gd name="connsiteX173" fmla="*/ 2254623 w 2657256"/>
                          <a:gd name="connsiteY173" fmla="*/ 403564 h 3370881"/>
                          <a:gd name="connsiteX174" fmla="*/ 2353235 w 2657256"/>
                          <a:gd name="connsiteY174" fmla="*/ 399081 h 3370881"/>
                          <a:gd name="connsiteX175" fmla="*/ 2366682 w 2657256"/>
                          <a:gd name="connsiteY175" fmla="*/ 394599 h 3370881"/>
                          <a:gd name="connsiteX176" fmla="*/ 2389094 w 2657256"/>
                          <a:gd name="connsiteY176" fmla="*/ 390117 h 3370881"/>
                          <a:gd name="connsiteX177" fmla="*/ 2424953 w 2657256"/>
                          <a:gd name="connsiteY177" fmla="*/ 367705 h 3370881"/>
                          <a:gd name="connsiteX178" fmla="*/ 2528047 w 2657256"/>
                          <a:gd name="connsiteY178" fmla="*/ 292700 h 3370881"/>
                          <a:gd name="connsiteX179" fmla="*/ 2541495 w 2657256"/>
                          <a:gd name="connsiteY179" fmla="*/ 62906 h 3370881"/>
                          <a:gd name="connsiteX180" fmla="*/ 2591304 w 2657256"/>
                          <a:gd name="connsiteY180" fmla="*/ 214081 h 3370881"/>
                          <a:gd name="connsiteX181" fmla="*/ 2612315 w 2657256"/>
                          <a:gd name="connsiteY181" fmla="*/ 290907 h 3370881"/>
                          <a:gd name="connsiteX182" fmla="*/ 2650863 w 2657256"/>
                          <a:gd name="connsiteY182" fmla="*/ 344994 h 3370881"/>
                          <a:gd name="connsiteX183" fmla="*/ 2465294 w 2657256"/>
                          <a:gd name="connsiteY183" fmla="*/ 399081 h 3370881"/>
                          <a:gd name="connsiteX184" fmla="*/ 2442882 w 2657256"/>
                          <a:gd name="connsiteY184" fmla="*/ 403564 h 3370881"/>
                          <a:gd name="connsiteX185" fmla="*/ 2398059 w 2657256"/>
                          <a:gd name="connsiteY185" fmla="*/ 417011 h 3370881"/>
                          <a:gd name="connsiteX186" fmla="*/ 2375647 w 2657256"/>
                          <a:gd name="connsiteY186" fmla="*/ 425976 h 3370881"/>
                          <a:gd name="connsiteX187" fmla="*/ 2357718 w 2657256"/>
                          <a:gd name="connsiteY187" fmla="*/ 430458 h 3370881"/>
                          <a:gd name="connsiteX188" fmla="*/ 2344270 w 2657256"/>
                          <a:gd name="connsiteY188" fmla="*/ 461834 h 3370881"/>
                          <a:gd name="connsiteX189" fmla="*/ 2353235 w 2657256"/>
                          <a:gd name="connsiteY189" fmla="*/ 502176 h 3370881"/>
                          <a:gd name="connsiteX190" fmla="*/ 2362200 w 2657256"/>
                          <a:gd name="connsiteY190" fmla="*/ 515623 h 3370881"/>
                          <a:gd name="connsiteX191" fmla="*/ 2344270 w 2657256"/>
                          <a:gd name="connsiteY191" fmla="*/ 587340 h 3370881"/>
                          <a:gd name="connsiteX192" fmla="*/ 2321859 w 2657256"/>
                          <a:gd name="connsiteY192" fmla="*/ 614234 h 3370881"/>
                          <a:gd name="connsiteX193" fmla="*/ 2308412 w 2657256"/>
                          <a:gd name="connsiteY193" fmla="*/ 636646 h 3370881"/>
                          <a:gd name="connsiteX194" fmla="*/ 2281518 w 2657256"/>
                          <a:gd name="connsiteY194" fmla="*/ 641129 h 3370881"/>
                          <a:gd name="connsiteX195" fmla="*/ 2259106 w 2657256"/>
                          <a:gd name="connsiteY195" fmla="*/ 636646 h 3370881"/>
                          <a:gd name="connsiteX196" fmla="*/ 2277035 w 2657256"/>
                          <a:gd name="connsiteY196" fmla="*/ 578376 h 3370881"/>
                          <a:gd name="connsiteX197" fmla="*/ 2290482 w 2657256"/>
                          <a:gd name="connsiteY197" fmla="*/ 542517 h 3370881"/>
                          <a:gd name="connsiteX198" fmla="*/ 2286000 w 2657256"/>
                          <a:gd name="connsiteY198" fmla="*/ 506658 h 3370881"/>
                          <a:gd name="connsiteX199" fmla="*/ 2245659 w 2657256"/>
                          <a:gd name="connsiteY199" fmla="*/ 448387 h 3370881"/>
                          <a:gd name="connsiteX200" fmla="*/ 2200835 w 2657256"/>
                          <a:gd name="connsiteY200" fmla="*/ 430458 h 3370881"/>
                          <a:gd name="connsiteX201" fmla="*/ 2169459 w 2657256"/>
                          <a:gd name="connsiteY201" fmla="*/ 425976 h 3370881"/>
                          <a:gd name="connsiteX202" fmla="*/ 2102223 w 2657256"/>
                          <a:gd name="connsiteY202" fmla="*/ 430458 h 3370881"/>
                          <a:gd name="connsiteX203" fmla="*/ 2084294 w 2657256"/>
                          <a:gd name="connsiteY203" fmla="*/ 439423 h 3370881"/>
                          <a:gd name="connsiteX204" fmla="*/ 2070847 w 2657256"/>
                          <a:gd name="connsiteY204" fmla="*/ 443905 h 3370881"/>
                          <a:gd name="connsiteX205" fmla="*/ 2061882 w 2657256"/>
                          <a:gd name="connsiteY205" fmla="*/ 461834 h 3370881"/>
                          <a:gd name="connsiteX206" fmla="*/ 2034988 w 2657256"/>
                          <a:gd name="connsiteY206" fmla="*/ 475281 h 3370881"/>
                          <a:gd name="connsiteX207" fmla="*/ 1783976 w 2657256"/>
                          <a:gd name="connsiteY207" fmla="*/ 479764 h 3370881"/>
                          <a:gd name="connsiteX208" fmla="*/ 1766047 w 2657256"/>
                          <a:gd name="connsiteY208" fmla="*/ 488729 h 3370881"/>
                          <a:gd name="connsiteX209" fmla="*/ 1703294 w 2657256"/>
                          <a:gd name="connsiteY209" fmla="*/ 506658 h 3370881"/>
                          <a:gd name="connsiteX210" fmla="*/ 1689847 w 2657256"/>
                          <a:gd name="connsiteY210" fmla="*/ 511140 h 3370881"/>
                          <a:gd name="connsiteX211" fmla="*/ 1676400 w 2657256"/>
                          <a:gd name="connsiteY211" fmla="*/ 520105 h 3370881"/>
                          <a:gd name="connsiteX212" fmla="*/ 1649506 w 2657256"/>
                          <a:gd name="connsiteY212" fmla="*/ 529070 h 3370881"/>
                          <a:gd name="connsiteX213" fmla="*/ 1636059 w 2657256"/>
                          <a:gd name="connsiteY213" fmla="*/ 538034 h 3370881"/>
                          <a:gd name="connsiteX214" fmla="*/ 1622612 w 2657256"/>
                          <a:gd name="connsiteY214" fmla="*/ 551481 h 3370881"/>
                          <a:gd name="connsiteX215" fmla="*/ 1609165 w 2657256"/>
                          <a:gd name="connsiteY215" fmla="*/ 555964 h 3370881"/>
                          <a:gd name="connsiteX216" fmla="*/ 1577788 w 2657256"/>
                          <a:gd name="connsiteY216" fmla="*/ 587340 h 3370881"/>
                          <a:gd name="connsiteX217" fmla="*/ 1568823 w 2657256"/>
                          <a:gd name="connsiteY217" fmla="*/ 600787 h 3370881"/>
                          <a:gd name="connsiteX218" fmla="*/ 1555376 w 2657256"/>
                          <a:gd name="connsiteY218" fmla="*/ 614234 h 3370881"/>
                          <a:gd name="connsiteX219" fmla="*/ 1524000 w 2657256"/>
                          <a:gd name="connsiteY219" fmla="*/ 654576 h 3370881"/>
                          <a:gd name="connsiteX220" fmla="*/ 1519518 w 2657256"/>
                          <a:gd name="connsiteY220" fmla="*/ 668023 h 3370881"/>
                          <a:gd name="connsiteX221" fmla="*/ 1528482 w 2657256"/>
                          <a:gd name="connsiteY221" fmla="*/ 708364 h 3370881"/>
                          <a:gd name="connsiteX222" fmla="*/ 1537447 w 2657256"/>
                          <a:gd name="connsiteY222" fmla="*/ 721811 h 3370881"/>
                          <a:gd name="connsiteX223" fmla="*/ 1568823 w 2657256"/>
                          <a:gd name="connsiteY223" fmla="*/ 712846 h 3370881"/>
                          <a:gd name="connsiteX224" fmla="*/ 1600200 w 2657256"/>
                          <a:gd name="connsiteY224" fmla="*/ 712846 h 3370881"/>
                          <a:gd name="connsiteX225" fmla="*/ 1631576 w 2657256"/>
                          <a:gd name="connsiteY225" fmla="*/ 690434 h 3370881"/>
                          <a:gd name="connsiteX226" fmla="*/ 1645023 w 2657256"/>
                          <a:gd name="connsiteY226" fmla="*/ 676987 h 3370881"/>
                          <a:gd name="connsiteX227" fmla="*/ 1685365 w 2657256"/>
                          <a:gd name="connsiteY227" fmla="*/ 645611 h 3370881"/>
                          <a:gd name="connsiteX228" fmla="*/ 1716741 w 2657256"/>
                          <a:gd name="connsiteY228" fmla="*/ 614234 h 3370881"/>
                          <a:gd name="connsiteX229" fmla="*/ 1748118 w 2657256"/>
                          <a:gd name="connsiteY229" fmla="*/ 596305 h 3370881"/>
                          <a:gd name="connsiteX230" fmla="*/ 1761565 w 2657256"/>
                          <a:gd name="connsiteY230" fmla="*/ 591823 h 3370881"/>
                          <a:gd name="connsiteX231" fmla="*/ 1779494 w 2657256"/>
                          <a:gd name="connsiteY231" fmla="*/ 582858 h 3370881"/>
                          <a:gd name="connsiteX232" fmla="*/ 1815353 w 2657256"/>
                          <a:gd name="connsiteY232" fmla="*/ 573893 h 3370881"/>
                          <a:gd name="connsiteX233" fmla="*/ 2030506 w 2657256"/>
                          <a:gd name="connsiteY233" fmla="*/ 578376 h 3370881"/>
                          <a:gd name="connsiteX234" fmla="*/ 2017059 w 2657256"/>
                          <a:gd name="connsiteY234" fmla="*/ 600787 h 3370881"/>
                          <a:gd name="connsiteX235" fmla="*/ 1981200 w 2657256"/>
                          <a:gd name="connsiteY235" fmla="*/ 636646 h 3370881"/>
                          <a:gd name="connsiteX236" fmla="*/ 1967753 w 2657256"/>
                          <a:gd name="connsiteY236" fmla="*/ 650093 h 3370881"/>
                          <a:gd name="connsiteX237" fmla="*/ 1936376 w 2657256"/>
                          <a:gd name="connsiteY237" fmla="*/ 690434 h 3370881"/>
                          <a:gd name="connsiteX238" fmla="*/ 1905000 w 2657256"/>
                          <a:gd name="connsiteY238" fmla="*/ 717329 h 3370881"/>
                          <a:gd name="connsiteX239" fmla="*/ 1860176 w 2657256"/>
                          <a:gd name="connsiteY239" fmla="*/ 735258 h 3370881"/>
                          <a:gd name="connsiteX240" fmla="*/ 1788459 w 2657256"/>
                          <a:gd name="connsiteY240" fmla="*/ 744223 h 3370881"/>
                          <a:gd name="connsiteX241" fmla="*/ 1846729 w 2657256"/>
                          <a:gd name="connsiteY241" fmla="*/ 802493 h 3370881"/>
                          <a:gd name="connsiteX242" fmla="*/ 1913965 w 2657256"/>
                          <a:gd name="connsiteY242" fmla="*/ 829387 h 3370881"/>
                          <a:gd name="connsiteX243" fmla="*/ 1922929 w 2657256"/>
                          <a:gd name="connsiteY243" fmla="*/ 842834 h 3370881"/>
                          <a:gd name="connsiteX244" fmla="*/ 1967753 w 2657256"/>
                          <a:gd name="connsiteY244" fmla="*/ 883176 h 3370881"/>
                          <a:gd name="connsiteX245" fmla="*/ 1981200 w 2657256"/>
                          <a:gd name="connsiteY245" fmla="*/ 896623 h 3370881"/>
                          <a:gd name="connsiteX246" fmla="*/ 1994647 w 2657256"/>
                          <a:gd name="connsiteY246" fmla="*/ 905587 h 3370881"/>
                          <a:gd name="connsiteX247" fmla="*/ 2021541 w 2657256"/>
                          <a:gd name="connsiteY247" fmla="*/ 927999 h 3370881"/>
                          <a:gd name="connsiteX248" fmla="*/ 2030506 w 2657256"/>
                          <a:gd name="connsiteY248" fmla="*/ 941446 h 3370881"/>
                          <a:gd name="connsiteX249" fmla="*/ 2057400 w 2657256"/>
                          <a:gd name="connsiteY249" fmla="*/ 968340 h 3370881"/>
                          <a:gd name="connsiteX250" fmla="*/ 2088776 w 2657256"/>
                          <a:gd name="connsiteY250" fmla="*/ 1013164 h 3370881"/>
                          <a:gd name="connsiteX251" fmla="*/ 2115670 w 2657256"/>
                          <a:gd name="connsiteY251" fmla="*/ 1057987 h 3370881"/>
                          <a:gd name="connsiteX252" fmla="*/ 2120153 w 2657256"/>
                          <a:gd name="connsiteY252" fmla="*/ 1089364 h 3370881"/>
                          <a:gd name="connsiteX253" fmla="*/ 2138082 w 2657256"/>
                          <a:gd name="connsiteY253" fmla="*/ 1143152 h 3370881"/>
                          <a:gd name="connsiteX254" fmla="*/ 2147047 w 2657256"/>
                          <a:gd name="connsiteY254" fmla="*/ 1196940 h 3370881"/>
                          <a:gd name="connsiteX255" fmla="*/ 2151529 w 2657256"/>
                          <a:gd name="connsiteY255" fmla="*/ 1210387 h 3370881"/>
                          <a:gd name="connsiteX256" fmla="*/ 2156012 w 2657256"/>
                          <a:gd name="connsiteY256" fmla="*/ 1228317 h 3370881"/>
                          <a:gd name="connsiteX257" fmla="*/ 2173941 w 2657256"/>
                          <a:gd name="connsiteY257" fmla="*/ 1295552 h 3370881"/>
                          <a:gd name="connsiteX258" fmla="*/ 2182906 w 2657256"/>
                          <a:gd name="connsiteY258" fmla="*/ 1313481 h 3370881"/>
                          <a:gd name="connsiteX259" fmla="*/ 2187388 w 2657256"/>
                          <a:gd name="connsiteY259" fmla="*/ 1331411 h 3370881"/>
                          <a:gd name="connsiteX260" fmla="*/ 2214282 w 2657256"/>
                          <a:gd name="connsiteY260" fmla="*/ 1385199 h 3370881"/>
                          <a:gd name="connsiteX261" fmla="*/ 2218765 w 2657256"/>
                          <a:gd name="connsiteY261" fmla="*/ 1403129 h 3370881"/>
                          <a:gd name="connsiteX262" fmla="*/ 2223247 w 2657256"/>
                          <a:gd name="connsiteY262" fmla="*/ 1430023 h 3370881"/>
                          <a:gd name="connsiteX263" fmla="*/ 2236694 w 2657256"/>
                          <a:gd name="connsiteY263" fmla="*/ 1456917 h 3370881"/>
                          <a:gd name="connsiteX264" fmla="*/ 2241176 w 2657256"/>
                          <a:gd name="connsiteY264" fmla="*/ 1577940 h 3370881"/>
                          <a:gd name="connsiteX265" fmla="*/ 2245659 w 2657256"/>
                          <a:gd name="connsiteY265" fmla="*/ 1595870 h 3370881"/>
                          <a:gd name="connsiteX266" fmla="*/ 2236694 w 2657256"/>
                          <a:gd name="connsiteY266" fmla="*/ 1694481 h 3370881"/>
                          <a:gd name="connsiteX267" fmla="*/ 2227729 w 2657256"/>
                          <a:gd name="connsiteY267" fmla="*/ 1716893 h 3370881"/>
                          <a:gd name="connsiteX268" fmla="*/ 2223247 w 2657256"/>
                          <a:gd name="connsiteY268" fmla="*/ 1730340 h 3370881"/>
                          <a:gd name="connsiteX269" fmla="*/ 2200835 w 2657256"/>
                          <a:gd name="connsiteY269" fmla="*/ 1788611 h 3370881"/>
                          <a:gd name="connsiteX270" fmla="*/ 2191870 w 2657256"/>
                          <a:gd name="connsiteY270" fmla="*/ 1811023 h 3370881"/>
                          <a:gd name="connsiteX271" fmla="*/ 2187388 w 2657256"/>
                          <a:gd name="connsiteY271" fmla="*/ 1824470 h 3370881"/>
                          <a:gd name="connsiteX272" fmla="*/ 2169459 w 2657256"/>
                          <a:gd name="connsiteY272" fmla="*/ 1869293 h 3370881"/>
                          <a:gd name="connsiteX273" fmla="*/ 2164976 w 2657256"/>
                          <a:gd name="connsiteY273" fmla="*/ 1882740 h 3370881"/>
                          <a:gd name="connsiteX274" fmla="*/ 2156012 w 2657256"/>
                          <a:gd name="connsiteY274" fmla="*/ 1927564 h 3370881"/>
                          <a:gd name="connsiteX275" fmla="*/ 2173941 w 2657256"/>
                          <a:gd name="connsiteY275" fmla="*/ 1945493 h 3370881"/>
                          <a:gd name="connsiteX276" fmla="*/ 2196353 w 2657256"/>
                          <a:gd name="connsiteY276" fmla="*/ 1958940 h 3370881"/>
                          <a:gd name="connsiteX277" fmla="*/ 2241176 w 2657256"/>
                          <a:gd name="connsiteY277" fmla="*/ 2012729 h 3370881"/>
                          <a:gd name="connsiteX278" fmla="*/ 2263588 w 2657256"/>
                          <a:gd name="connsiteY278" fmla="*/ 2057552 h 3370881"/>
                          <a:gd name="connsiteX279" fmla="*/ 2286000 w 2657256"/>
                          <a:gd name="connsiteY279" fmla="*/ 2084446 h 3370881"/>
                          <a:gd name="connsiteX280" fmla="*/ 2299447 w 2657256"/>
                          <a:gd name="connsiteY280" fmla="*/ 2124787 h 3370881"/>
                          <a:gd name="connsiteX281" fmla="*/ 2321859 w 2657256"/>
                          <a:gd name="connsiteY281" fmla="*/ 2151681 h 3370881"/>
                          <a:gd name="connsiteX282" fmla="*/ 2344270 w 2657256"/>
                          <a:gd name="connsiteY282" fmla="*/ 2205470 h 3370881"/>
                          <a:gd name="connsiteX283" fmla="*/ 2348753 w 2657256"/>
                          <a:gd name="connsiteY283" fmla="*/ 2223399 h 3370881"/>
                          <a:gd name="connsiteX284" fmla="*/ 2366682 w 2657256"/>
                          <a:gd name="connsiteY284" fmla="*/ 2263740 h 3370881"/>
                          <a:gd name="connsiteX285" fmla="*/ 2375647 w 2657256"/>
                          <a:gd name="connsiteY285" fmla="*/ 2286152 h 3370881"/>
                          <a:gd name="connsiteX286" fmla="*/ 2380129 w 2657256"/>
                          <a:gd name="connsiteY286" fmla="*/ 2308564 h 3370881"/>
                          <a:gd name="connsiteX287" fmla="*/ 2389094 w 2657256"/>
                          <a:gd name="connsiteY287" fmla="*/ 2335458 h 3370881"/>
                          <a:gd name="connsiteX288" fmla="*/ 2393576 w 2657256"/>
                          <a:gd name="connsiteY288" fmla="*/ 2380281 h 3370881"/>
                          <a:gd name="connsiteX289" fmla="*/ 2398059 w 2657256"/>
                          <a:gd name="connsiteY289" fmla="*/ 2393729 h 3370881"/>
                          <a:gd name="connsiteX290" fmla="*/ 2402541 w 2657256"/>
                          <a:gd name="connsiteY290" fmla="*/ 2447517 h 3370881"/>
                          <a:gd name="connsiteX291" fmla="*/ 2427343 w 2657256"/>
                          <a:gd name="connsiteY291" fmla="*/ 2564058 h 3370881"/>
                          <a:gd name="connsiteX292" fmla="*/ 2389094 w 2657256"/>
                          <a:gd name="connsiteY292" fmla="*/ 2837481 h 3370881"/>
                          <a:gd name="connsiteX293" fmla="*/ 2380129 w 2657256"/>
                          <a:gd name="connsiteY293" fmla="*/ 2859893 h 3370881"/>
                          <a:gd name="connsiteX294" fmla="*/ 2357718 w 2657256"/>
                          <a:gd name="connsiteY294" fmla="*/ 2913681 h 3370881"/>
                          <a:gd name="connsiteX295" fmla="*/ 2348753 w 2657256"/>
                          <a:gd name="connsiteY295" fmla="*/ 2936093 h 3370881"/>
                          <a:gd name="connsiteX296" fmla="*/ 2339788 w 2657256"/>
                          <a:gd name="connsiteY296" fmla="*/ 2971952 h 3370881"/>
                          <a:gd name="connsiteX297" fmla="*/ 2326341 w 2657256"/>
                          <a:gd name="connsiteY297" fmla="*/ 2994364 h 3370881"/>
                          <a:gd name="connsiteX298" fmla="*/ 2317376 w 2657256"/>
                          <a:gd name="connsiteY298" fmla="*/ 3025740 h 3370881"/>
                          <a:gd name="connsiteX299" fmla="*/ 2303929 w 2657256"/>
                          <a:gd name="connsiteY299" fmla="*/ 3048152 h 3370881"/>
                          <a:gd name="connsiteX300" fmla="*/ 2290482 w 2657256"/>
                          <a:gd name="connsiteY300" fmla="*/ 3079529 h 3370881"/>
                          <a:gd name="connsiteX301" fmla="*/ 2272553 w 2657256"/>
                          <a:gd name="connsiteY301" fmla="*/ 3084011 h 3370881"/>
                          <a:gd name="connsiteX302" fmla="*/ 2259106 w 2657256"/>
                          <a:gd name="connsiteY302" fmla="*/ 3088493 h 3370881"/>
                          <a:gd name="connsiteX303" fmla="*/ 2241176 w 2657256"/>
                          <a:gd name="connsiteY303" fmla="*/ 3092976 h 3370881"/>
                          <a:gd name="connsiteX304" fmla="*/ 2209800 w 2657256"/>
                          <a:gd name="connsiteY304" fmla="*/ 3101940 h 3370881"/>
                          <a:gd name="connsiteX305" fmla="*/ 2205318 w 2657256"/>
                          <a:gd name="connsiteY305" fmla="*/ 3039187 h 3370881"/>
                          <a:gd name="connsiteX306" fmla="*/ 2218765 w 2657256"/>
                          <a:gd name="connsiteY306" fmla="*/ 3021258 h 3370881"/>
                          <a:gd name="connsiteX307" fmla="*/ 2245659 w 2657256"/>
                          <a:gd name="connsiteY307" fmla="*/ 2971952 h 3370881"/>
                          <a:gd name="connsiteX308" fmla="*/ 2268070 w 2657256"/>
                          <a:gd name="connsiteY308" fmla="*/ 2945058 h 3370881"/>
                          <a:gd name="connsiteX309" fmla="*/ 2298550 w 2657256"/>
                          <a:gd name="connsiteY309" fmla="*/ 2568540 h 3370881"/>
                          <a:gd name="connsiteX310" fmla="*/ 2284986 w 2657256"/>
                          <a:gd name="connsiteY310" fmla="*/ 2532681 h 3370881"/>
                          <a:gd name="connsiteX311" fmla="*/ 2293273 w 2657256"/>
                          <a:gd name="connsiteY311" fmla="*/ 2496653 h 3370881"/>
                          <a:gd name="connsiteX312" fmla="*/ 2278152 w 2657256"/>
                          <a:gd name="connsiteY312" fmla="*/ 2475178 h 3370881"/>
                          <a:gd name="connsiteX313" fmla="*/ 2245659 w 2657256"/>
                          <a:gd name="connsiteY313" fmla="*/ 2389247 h 3370881"/>
                          <a:gd name="connsiteX314" fmla="*/ 2173941 w 2657256"/>
                          <a:gd name="connsiteY314" fmla="*/ 2241328 h 3370881"/>
                          <a:gd name="connsiteX315" fmla="*/ 2083786 w 2657256"/>
                          <a:gd name="connsiteY315" fmla="*/ 2040300 h 3370881"/>
                          <a:gd name="connsiteX316" fmla="*/ 2048773 w 2657256"/>
                          <a:gd name="connsiteY316" fmla="*/ 2017971 h 3370881"/>
                          <a:gd name="connsiteX317" fmla="*/ 2074314 w 2657256"/>
                          <a:gd name="connsiteY317" fmla="*/ 2011967 h 3370881"/>
                          <a:gd name="connsiteX318" fmla="*/ 2034988 w 2657256"/>
                          <a:gd name="connsiteY318" fmla="*/ 2003764 h 3370881"/>
                          <a:gd name="connsiteX319" fmla="*/ 2026023 w 2657256"/>
                          <a:gd name="connsiteY319" fmla="*/ 2026176 h 3370881"/>
                          <a:gd name="connsiteX320" fmla="*/ 2021541 w 2657256"/>
                          <a:gd name="connsiteY320" fmla="*/ 2039623 h 3370881"/>
                          <a:gd name="connsiteX321" fmla="*/ 1999129 w 2657256"/>
                          <a:gd name="connsiteY321" fmla="*/ 2053070 h 3370881"/>
                          <a:gd name="connsiteX322" fmla="*/ 1990165 w 2657256"/>
                          <a:gd name="connsiteY322" fmla="*/ 2070999 h 3370881"/>
                          <a:gd name="connsiteX323" fmla="*/ 1967753 w 2657256"/>
                          <a:gd name="connsiteY323" fmla="*/ 2106858 h 3370881"/>
                          <a:gd name="connsiteX324" fmla="*/ 1981200 w 2657256"/>
                          <a:gd name="connsiteY324" fmla="*/ 2223399 h 3370881"/>
                          <a:gd name="connsiteX325" fmla="*/ 1994647 w 2657256"/>
                          <a:gd name="connsiteY325" fmla="*/ 2254776 h 3370881"/>
                          <a:gd name="connsiteX326" fmla="*/ 2003612 w 2657256"/>
                          <a:gd name="connsiteY326" fmla="*/ 2272705 h 3370881"/>
                          <a:gd name="connsiteX327" fmla="*/ 2026023 w 2657256"/>
                          <a:gd name="connsiteY327" fmla="*/ 2304081 h 3370881"/>
                          <a:gd name="connsiteX328" fmla="*/ 2043953 w 2657256"/>
                          <a:gd name="connsiteY328" fmla="*/ 2348905 h 3370881"/>
                          <a:gd name="connsiteX329" fmla="*/ 2061882 w 2657256"/>
                          <a:gd name="connsiteY329" fmla="*/ 2371317 h 3370881"/>
                          <a:gd name="connsiteX330" fmla="*/ 2088776 w 2657256"/>
                          <a:gd name="connsiteY330" fmla="*/ 2434070 h 3370881"/>
                          <a:gd name="connsiteX331" fmla="*/ 2102223 w 2657256"/>
                          <a:gd name="connsiteY331" fmla="*/ 2465446 h 3370881"/>
                          <a:gd name="connsiteX332" fmla="*/ 2106706 w 2657256"/>
                          <a:gd name="connsiteY332" fmla="*/ 2496823 h 3370881"/>
                          <a:gd name="connsiteX333" fmla="*/ 2124635 w 2657256"/>
                          <a:gd name="connsiteY333" fmla="*/ 2559576 h 3370881"/>
                          <a:gd name="connsiteX334" fmla="*/ 2138082 w 2657256"/>
                          <a:gd name="connsiteY334" fmla="*/ 2649223 h 3370881"/>
                          <a:gd name="connsiteX335" fmla="*/ 2147047 w 2657256"/>
                          <a:gd name="connsiteY335" fmla="*/ 2685081 h 3370881"/>
                          <a:gd name="connsiteX336" fmla="*/ 2151529 w 2657256"/>
                          <a:gd name="connsiteY336" fmla="*/ 2716458 h 3370881"/>
                          <a:gd name="connsiteX337" fmla="*/ 2160494 w 2657256"/>
                          <a:gd name="connsiteY337" fmla="*/ 2770246 h 3370881"/>
                          <a:gd name="connsiteX338" fmla="*/ 2156012 w 2657256"/>
                          <a:gd name="connsiteY338" fmla="*/ 2962987 h 3370881"/>
                          <a:gd name="connsiteX339" fmla="*/ 2138082 w 2657256"/>
                          <a:gd name="connsiteY339" fmla="*/ 3043670 h 3370881"/>
                          <a:gd name="connsiteX340" fmla="*/ 2133600 w 2657256"/>
                          <a:gd name="connsiteY340" fmla="*/ 3061599 h 3370881"/>
                          <a:gd name="connsiteX341" fmla="*/ 2120153 w 2657256"/>
                          <a:gd name="connsiteY341" fmla="*/ 3079529 h 3370881"/>
                          <a:gd name="connsiteX342" fmla="*/ 2111188 w 2657256"/>
                          <a:gd name="connsiteY342" fmla="*/ 3106423 h 3370881"/>
                          <a:gd name="connsiteX343" fmla="*/ 2088776 w 2657256"/>
                          <a:gd name="connsiteY343" fmla="*/ 3137799 h 3370881"/>
                          <a:gd name="connsiteX344" fmla="*/ 2075329 w 2657256"/>
                          <a:gd name="connsiteY344" fmla="*/ 3164693 h 3370881"/>
                          <a:gd name="connsiteX345" fmla="*/ 2061882 w 2657256"/>
                          <a:gd name="connsiteY345" fmla="*/ 3169176 h 3370881"/>
                          <a:gd name="connsiteX346" fmla="*/ 2021541 w 2657256"/>
                          <a:gd name="connsiteY346" fmla="*/ 3164693 h 3370881"/>
                          <a:gd name="connsiteX347" fmla="*/ 2012576 w 2657256"/>
                          <a:gd name="connsiteY347" fmla="*/ 3119870 h 3370881"/>
                          <a:gd name="connsiteX348" fmla="*/ 2048435 w 2657256"/>
                          <a:gd name="connsiteY348" fmla="*/ 3021258 h 3370881"/>
                          <a:gd name="connsiteX349" fmla="*/ 2048435 w 2657256"/>
                          <a:gd name="connsiteY349" fmla="*/ 3021258 h 3370881"/>
                          <a:gd name="connsiteX350" fmla="*/ 2061882 w 2657256"/>
                          <a:gd name="connsiteY350" fmla="*/ 2967470 h 3370881"/>
                          <a:gd name="connsiteX351" fmla="*/ 2070847 w 2657256"/>
                          <a:gd name="connsiteY351" fmla="*/ 2882305 h 3370881"/>
                          <a:gd name="connsiteX352" fmla="*/ 2066365 w 2657256"/>
                          <a:gd name="connsiteY352" fmla="*/ 2725423 h 3370881"/>
                          <a:gd name="connsiteX353" fmla="*/ 2043953 w 2657256"/>
                          <a:gd name="connsiteY353" fmla="*/ 2649223 h 3370881"/>
                          <a:gd name="connsiteX354" fmla="*/ 2030506 w 2657256"/>
                          <a:gd name="connsiteY354" fmla="*/ 2622329 h 3370881"/>
                          <a:gd name="connsiteX355" fmla="*/ 2017059 w 2657256"/>
                          <a:gd name="connsiteY355" fmla="*/ 2581987 h 3370881"/>
                          <a:gd name="connsiteX356" fmla="*/ 1981200 w 2657256"/>
                          <a:gd name="connsiteY356" fmla="*/ 2514752 h 3370881"/>
                          <a:gd name="connsiteX357" fmla="*/ 1972235 w 2657256"/>
                          <a:gd name="connsiteY357" fmla="*/ 2501305 h 3370881"/>
                          <a:gd name="connsiteX358" fmla="*/ 1958788 w 2657256"/>
                          <a:gd name="connsiteY358" fmla="*/ 2478893 h 3370881"/>
                          <a:gd name="connsiteX359" fmla="*/ 1905000 w 2657256"/>
                          <a:gd name="connsiteY359" fmla="*/ 2398211 h 3370881"/>
                          <a:gd name="connsiteX360" fmla="*/ 1882588 w 2657256"/>
                          <a:gd name="connsiteY360" fmla="*/ 2357870 h 3370881"/>
                          <a:gd name="connsiteX361" fmla="*/ 1869141 w 2657256"/>
                          <a:gd name="connsiteY361" fmla="*/ 2339940 h 3370881"/>
                          <a:gd name="connsiteX362" fmla="*/ 1806388 w 2657256"/>
                          <a:gd name="connsiteY362" fmla="*/ 2313046 h 3370881"/>
                          <a:gd name="connsiteX363" fmla="*/ 1779494 w 2657256"/>
                          <a:gd name="connsiteY363" fmla="*/ 2304081 h 3370881"/>
                          <a:gd name="connsiteX364" fmla="*/ 1752600 w 2657256"/>
                          <a:gd name="connsiteY364" fmla="*/ 2299599 h 3370881"/>
                          <a:gd name="connsiteX365" fmla="*/ 1680882 w 2657256"/>
                          <a:gd name="connsiteY365" fmla="*/ 2277187 h 3370881"/>
                          <a:gd name="connsiteX366" fmla="*/ 1662953 w 2657256"/>
                          <a:gd name="connsiteY366" fmla="*/ 2272705 h 3370881"/>
                          <a:gd name="connsiteX367" fmla="*/ 1640541 w 2657256"/>
                          <a:gd name="connsiteY367" fmla="*/ 2259258 h 3370881"/>
                          <a:gd name="connsiteX368" fmla="*/ 1604682 w 2657256"/>
                          <a:gd name="connsiteY368" fmla="*/ 2272705 h 3370881"/>
                          <a:gd name="connsiteX369" fmla="*/ 1537447 w 2657256"/>
                          <a:gd name="connsiteY369" fmla="*/ 2304081 h 3370881"/>
                          <a:gd name="connsiteX370" fmla="*/ 1546113 w 2657256"/>
                          <a:gd name="connsiteY370" fmla="*/ 2313644 h 3370881"/>
                          <a:gd name="connsiteX371" fmla="*/ 1488141 w 2657256"/>
                          <a:gd name="connsiteY371" fmla="*/ 2313046 h 3370881"/>
                          <a:gd name="connsiteX372" fmla="*/ 1478878 w 2657256"/>
                          <a:gd name="connsiteY372" fmla="*/ 2342331 h 3370881"/>
                          <a:gd name="connsiteX373" fmla="*/ 1402678 w 2657256"/>
                          <a:gd name="connsiteY373" fmla="*/ 2339641 h 3370881"/>
                          <a:gd name="connsiteX374" fmla="*/ 1322892 w 2657256"/>
                          <a:gd name="connsiteY374" fmla="*/ 2336952 h 3370881"/>
                          <a:gd name="connsiteX375" fmla="*/ 1199384 w 2657256"/>
                          <a:gd name="connsiteY375" fmla="*/ 2307041 h 3370881"/>
                          <a:gd name="connsiteX376" fmla="*/ 1066800 w 2657256"/>
                          <a:gd name="connsiteY376" fmla="*/ 2272705 h 3370881"/>
                          <a:gd name="connsiteX377" fmla="*/ 1030941 w 2657256"/>
                          <a:gd name="connsiteY377" fmla="*/ 2263740 h 3370881"/>
                          <a:gd name="connsiteX378" fmla="*/ 986118 w 2657256"/>
                          <a:gd name="connsiteY378" fmla="*/ 2241329 h 3370881"/>
                          <a:gd name="connsiteX379" fmla="*/ 968188 w 2657256"/>
                          <a:gd name="connsiteY379" fmla="*/ 2232364 h 3370881"/>
                          <a:gd name="connsiteX380" fmla="*/ 936812 w 2657256"/>
                          <a:gd name="connsiteY380" fmla="*/ 2214434 h 3370881"/>
                          <a:gd name="connsiteX381" fmla="*/ 905435 w 2657256"/>
                          <a:gd name="connsiteY381" fmla="*/ 2196505 h 3370881"/>
                          <a:gd name="connsiteX382" fmla="*/ 869576 w 2657256"/>
                          <a:gd name="connsiteY382" fmla="*/ 2209952 h 3370881"/>
                          <a:gd name="connsiteX383" fmla="*/ 856129 w 2657256"/>
                          <a:gd name="connsiteY383" fmla="*/ 2227881 h 3370881"/>
                          <a:gd name="connsiteX384" fmla="*/ 815788 w 2657256"/>
                          <a:gd name="connsiteY384" fmla="*/ 2268223 h 3370881"/>
                          <a:gd name="connsiteX385" fmla="*/ 788894 w 2657256"/>
                          <a:gd name="connsiteY385" fmla="*/ 2290634 h 3370881"/>
                          <a:gd name="connsiteX386" fmla="*/ 762000 w 2657256"/>
                          <a:gd name="connsiteY386" fmla="*/ 2313046 h 3370881"/>
                          <a:gd name="connsiteX387" fmla="*/ 753035 w 2657256"/>
                          <a:gd name="connsiteY387" fmla="*/ 2326493 h 3370881"/>
                          <a:gd name="connsiteX388" fmla="*/ 735106 w 2657256"/>
                          <a:gd name="connsiteY388" fmla="*/ 2339940 h 3370881"/>
                          <a:gd name="connsiteX389" fmla="*/ 712694 w 2657256"/>
                          <a:gd name="connsiteY389" fmla="*/ 2362352 h 3370881"/>
                          <a:gd name="connsiteX390" fmla="*/ 694765 w 2657256"/>
                          <a:gd name="connsiteY390" fmla="*/ 2375799 h 3370881"/>
                          <a:gd name="connsiteX391" fmla="*/ 681318 w 2657256"/>
                          <a:gd name="connsiteY391" fmla="*/ 2393729 h 3370881"/>
                          <a:gd name="connsiteX392" fmla="*/ 667870 w 2657256"/>
                          <a:gd name="connsiteY392" fmla="*/ 2402693 h 3370881"/>
                          <a:gd name="connsiteX393" fmla="*/ 623047 w 2657256"/>
                          <a:gd name="connsiteY393" fmla="*/ 2443034 h 3370881"/>
                          <a:gd name="connsiteX394" fmla="*/ 600635 w 2657256"/>
                          <a:gd name="connsiteY394" fmla="*/ 2474411 h 3370881"/>
                          <a:gd name="connsiteX395" fmla="*/ 587188 w 2657256"/>
                          <a:gd name="connsiteY395" fmla="*/ 2514752 h 3370881"/>
                          <a:gd name="connsiteX396" fmla="*/ 582706 w 2657256"/>
                          <a:gd name="connsiteY396" fmla="*/ 2546129 h 3370881"/>
                          <a:gd name="connsiteX397" fmla="*/ 596153 w 2657256"/>
                          <a:gd name="connsiteY397" fmla="*/ 2635776 h 3370881"/>
                          <a:gd name="connsiteX398" fmla="*/ 600635 w 2657256"/>
                          <a:gd name="connsiteY398" fmla="*/ 2653705 h 3370881"/>
                          <a:gd name="connsiteX399" fmla="*/ 609600 w 2657256"/>
                          <a:gd name="connsiteY399" fmla="*/ 2671634 h 3370881"/>
                          <a:gd name="connsiteX400" fmla="*/ 614082 w 2657256"/>
                          <a:gd name="connsiteY400" fmla="*/ 2689564 h 3370881"/>
                          <a:gd name="connsiteX401" fmla="*/ 623047 w 2657256"/>
                          <a:gd name="connsiteY401" fmla="*/ 2711976 h 3370881"/>
                          <a:gd name="connsiteX402" fmla="*/ 627529 w 2657256"/>
                          <a:gd name="connsiteY402" fmla="*/ 2734387 h 3370881"/>
                          <a:gd name="connsiteX403" fmla="*/ 640976 w 2657256"/>
                          <a:gd name="connsiteY403" fmla="*/ 2765764 h 3370881"/>
                          <a:gd name="connsiteX404" fmla="*/ 645459 w 2657256"/>
                          <a:gd name="connsiteY404" fmla="*/ 2779211 h 3370881"/>
                          <a:gd name="connsiteX405" fmla="*/ 658906 w 2657256"/>
                          <a:gd name="connsiteY405" fmla="*/ 2801623 h 3370881"/>
                          <a:gd name="connsiteX406" fmla="*/ 676835 w 2657256"/>
                          <a:gd name="connsiteY406" fmla="*/ 2864376 h 3370881"/>
                          <a:gd name="connsiteX407" fmla="*/ 690282 w 2657256"/>
                          <a:gd name="connsiteY407" fmla="*/ 2895752 h 3370881"/>
                          <a:gd name="connsiteX408" fmla="*/ 699247 w 2657256"/>
                          <a:gd name="connsiteY408" fmla="*/ 2940576 h 3370881"/>
                          <a:gd name="connsiteX409" fmla="*/ 703729 w 2657256"/>
                          <a:gd name="connsiteY409" fmla="*/ 2967470 h 3370881"/>
                          <a:gd name="connsiteX410" fmla="*/ 717176 w 2657256"/>
                          <a:gd name="connsiteY410" fmla="*/ 2994364 h 3370881"/>
                          <a:gd name="connsiteX411" fmla="*/ 735106 w 2657256"/>
                          <a:gd name="connsiteY411" fmla="*/ 3052634 h 3370881"/>
                          <a:gd name="connsiteX412" fmla="*/ 739588 w 2657256"/>
                          <a:gd name="connsiteY412" fmla="*/ 3079529 h 3370881"/>
                          <a:gd name="connsiteX413" fmla="*/ 762000 w 2657256"/>
                          <a:gd name="connsiteY413" fmla="*/ 3142281 h 3370881"/>
                          <a:gd name="connsiteX414" fmla="*/ 766482 w 2657256"/>
                          <a:gd name="connsiteY414" fmla="*/ 3231929 h 3370881"/>
                          <a:gd name="connsiteX415" fmla="*/ 770965 w 2657256"/>
                          <a:gd name="connsiteY415" fmla="*/ 3254340 h 3370881"/>
                          <a:gd name="connsiteX416" fmla="*/ 775447 w 2657256"/>
                          <a:gd name="connsiteY416" fmla="*/ 3285717 h 3370881"/>
                          <a:gd name="connsiteX417" fmla="*/ 748553 w 2657256"/>
                          <a:gd name="connsiteY417" fmla="*/ 3335023 h 3370881"/>
                          <a:gd name="connsiteX418" fmla="*/ 721659 w 2657256"/>
                          <a:gd name="connsiteY418" fmla="*/ 3343987 h 3370881"/>
                          <a:gd name="connsiteX419" fmla="*/ 708212 w 2657256"/>
                          <a:gd name="connsiteY419" fmla="*/ 3348470 h 3370881"/>
                          <a:gd name="connsiteX420" fmla="*/ 623047 w 2657256"/>
                          <a:gd name="connsiteY420" fmla="*/ 3330540 h 3370881"/>
                          <a:gd name="connsiteX421" fmla="*/ 609600 w 2657256"/>
                          <a:gd name="connsiteY421" fmla="*/ 3308129 h 3370881"/>
                          <a:gd name="connsiteX422" fmla="*/ 591670 w 2657256"/>
                          <a:gd name="connsiteY422" fmla="*/ 3267787 h 3370881"/>
                          <a:gd name="connsiteX423" fmla="*/ 560294 w 2657256"/>
                          <a:gd name="connsiteY423" fmla="*/ 3209517 h 3370881"/>
                          <a:gd name="connsiteX424" fmla="*/ 551329 w 2657256"/>
                          <a:gd name="connsiteY424" fmla="*/ 3196070 h 3370881"/>
                          <a:gd name="connsiteX425" fmla="*/ 528918 w 2657256"/>
                          <a:gd name="connsiteY425" fmla="*/ 3173658 h 3370881"/>
                          <a:gd name="connsiteX426" fmla="*/ 519953 w 2657256"/>
                          <a:gd name="connsiteY426" fmla="*/ 3128834 h 3370881"/>
                          <a:gd name="connsiteX427" fmla="*/ 524435 w 2657256"/>
                          <a:gd name="connsiteY427" fmla="*/ 3101940 h 3370881"/>
                          <a:gd name="connsiteX428" fmla="*/ 528918 w 2657256"/>
                          <a:gd name="connsiteY428" fmla="*/ 3088493 h 3370881"/>
                          <a:gd name="connsiteX429" fmla="*/ 542365 w 2657256"/>
                          <a:gd name="connsiteY429" fmla="*/ 3052634 h 3370881"/>
                          <a:gd name="connsiteX430" fmla="*/ 484094 w 2657256"/>
                          <a:gd name="connsiteY430" fmla="*/ 2886787 h 3370881"/>
                          <a:gd name="connsiteX431" fmla="*/ 443753 w 2657256"/>
                          <a:gd name="connsiteY431" fmla="*/ 2779211 h 3370881"/>
                          <a:gd name="connsiteX432" fmla="*/ 439270 w 2657256"/>
                          <a:gd name="connsiteY432" fmla="*/ 2752317 h 3370881"/>
                          <a:gd name="connsiteX433" fmla="*/ 430306 w 2657256"/>
                          <a:gd name="connsiteY433" fmla="*/ 2716458 h 3370881"/>
                          <a:gd name="connsiteX434" fmla="*/ 425823 w 2657256"/>
                          <a:gd name="connsiteY434" fmla="*/ 2680599 h 3370881"/>
                          <a:gd name="connsiteX435" fmla="*/ 398929 w 2657256"/>
                          <a:gd name="connsiteY435" fmla="*/ 2599917 h 3370881"/>
                          <a:gd name="connsiteX436" fmla="*/ 385482 w 2657256"/>
                          <a:gd name="connsiteY436" fmla="*/ 2568540 h 3370881"/>
                          <a:gd name="connsiteX437" fmla="*/ 381000 w 2657256"/>
                          <a:gd name="connsiteY437" fmla="*/ 2550611 h 3370881"/>
                          <a:gd name="connsiteX438" fmla="*/ 372035 w 2657256"/>
                          <a:gd name="connsiteY438" fmla="*/ 2483376 h 3370881"/>
                          <a:gd name="connsiteX439" fmla="*/ 367553 w 2657256"/>
                          <a:gd name="connsiteY439" fmla="*/ 2469929 h 3370881"/>
                          <a:gd name="connsiteX440" fmla="*/ 407894 w 2657256"/>
                          <a:gd name="connsiteY440" fmla="*/ 2451999 h 3370881"/>
                          <a:gd name="connsiteX441" fmla="*/ 515470 w 2657256"/>
                          <a:gd name="connsiteY441" fmla="*/ 2407176 h 3370881"/>
                          <a:gd name="connsiteX442" fmla="*/ 578223 w 2657256"/>
                          <a:gd name="connsiteY442" fmla="*/ 2353387 h 3370881"/>
                          <a:gd name="connsiteX443" fmla="*/ 587188 w 2657256"/>
                          <a:gd name="connsiteY443" fmla="*/ 2330976 h 3370881"/>
                          <a:gd name="connsiteX444" fmla="*/ 614082 w 2657256"/>
                          <a:gd name="connsiteY444" fmla="*/ 2254776 h 3370881"/>
                          <a:gd name="connsiteX445" fmla="*/ 649941 w 2657256"/>
                          <a:gd name="connsiteY445" fmla="*/ 2200987 h 3370881"/>
                          <a:gd name="connsiteX446" fmla="*/ 690282 w 2657256"/>
                          <a:gd name="connsiteY446" fmla="*/ 2174093 h 3370881"/>
                          <a:gd name="connsiteX447" fmla="*/ 703729 w 2657256"/>
                          <a:gd name="connsiteY447" fmla="*/ 2165129 h 3370881"/>
                          <a:gd name="connsiteX448" fmla="*/ 739588 w 2657256"/>
                          <a:gd name="connsiteY448" fmla="*/ 2147199 h 3370881"/>
                          <a:gd name="connsiteX449" fmla="*/ 708212 w 2657256"/>
                          <a:gd name="connsiteY449" fmla="*/ 2187540 h 3370881"/>
                          <a:gd name="connsiteX450" fmla="*/ 654423 w 2657256"/>
                          <a:gd name="connsiteY450" fmla="*/ 2241329 h 3370881"/>
                          <a:gd name="connsiteX451" fmla="*/ 636494 w 2657256"/>
                          <a:gd name="connsiteY451" fmla="*/ 2259258 h 3370881"/>
                          <a:gd name="connsiteX452" fmla="*/ 614082 w 2657256"/>
                          <a:gd name="connsiteY452" fmla="*/ 2286152 h 3370881"/>
                          <a:gd name="connsiteX453" fmla="*/ 605118 w 2657256"/>
                          <a:gd name="connsiteY453" fmla="*/ 2299599 h 3370881"/>
                          <a:gd name="connsiteX454" fmla="*/ 560294 w 2657256"/>
                          <a:gd name="connsiteY454" fmla="*/ 2335458 h 3370881"/>
                          <a:gd name="connsiteX455" fmla="*/ 524435 w 2657256"/>
                          <a:gd name="connsiteY455" fmla="*/ 2348905 h 3370881"/>
                          <a:gd name="connsiteX456" fmla="*/ 502023 w 2657256"/>
                          <a:gd name="connsiteY456" fmla="*/ 2362352 h 3370881"/>
                          <a:gd name="connsiteX457" fmla="*/ 461682 w 2657256"/>
                          <a:gd name="connsiteY457" fmla="*/ 2389246 h 3370881"/>
                          <a:gd name="connsiteX458" fmla="*/ 448235 w 2657256"/>
                          <a:gd name="connsiteY458" fmla="*/ 2398211 h 3370881"/>
                          <a:gd name="connsiteX459" fmla="*/ 430306 w 2657256"/>
                          <a:gd name="connsiteY459" fmla="*/ 2407176 h 3370881"/>
                          <a:gd name="connsiteX460" fmla="*/ 412376 w 2657256"/>
                          <a:gd name="connsiteY460" fmla="*/ 2420623 h 3370881"/>
                          <a:gd name="connsiteX461" fmla="*/ 389965 w 2657256"/>
                          <a:gd name="connsiteY461" fmla="*/ 2429587 h 3370881"/>
                          <a:gd name="connsiteX462" fmla="*/ 372035 w 2657256"/>
                          <a:gd name="connsiteY462" fmla="*/ 2443034 h 3370881"/>
                          <a:gd name="connsiteX463" fmla="*/ 318247 w 2657256"/>
                          <a:gd name="connsiteY463" fmla="*/ 2474411 h 3370881"/>
                          <a:gd name="connsiteX464" fmla="*/ 304800 w 2657256"/>
                          <a:gd name="connsiteY464" fmla="*/ 2492340 h 3370881"/>
                          <a:gd name="connsiteX465" fmla="*/ 282388 w 2657256"/>
                          <a:gd name="connsiteY465" fmla="*/ 2519234 h 3370881"/>
                          <a:gd name="connsiteX466" fmla="*/ 295835 w 2657256"/>
                          <a:gd name="connsiteY466" fmla="*/ 2815070 h 3370881"/>
                          <a:gd name="connsiteX467" fmla="*/ 300318 w 2657256"/>
                          <a:gd name="connsiteY467" fmla="*/ 2837481 h 3370881"/>
                          <a:gd name="connsiteX468" fmla="*/ 304800 w 2657256"/>
                          <a:gd name="connsiteY468" fmla="*/ 2868858 h 3370881"/>
                          <a:gd name="connsiteX469" fmla="*/ 309282 w 2657256"/>
                          <a:gd name="connsiteY469" fmla="*/ 2927129 h 3370881"/>
                          <a:gd name="connsiteX470" fmla="*/ 322729 w 2657256"/>
                          <a:gd name="connsiteY470" fmla="*/ 2985399 h 3370881"/>
                          <a:gd name="connsiteX471" fmla="*/ 327212 w 2657256"/>
                          <a:gd name="connsiteY471" fmla="*/ 3012293 h 3370881"/>
                          <a:gd name="connsiteX472" fmla="*/ 331694 w 2657256"/>
                          <a:gd name="connsiteY472" fmla="*/ 3043670 h 3370881"/>
                          <a:gd name="connsiteX473" fmla="*/ 345141 w 2657256"/>
                          <a:gd name="connsiteY473" fmla="*/ 3070564 h 3370881"/>
                          <a:gd name="connsiteX474" fmla="*/ 367553 w 2657256"/>
                          <a:gd name="connsiteY474" fmla="*/ 3124352 h 3370881"/>
                          <a:gd name="connsiteX475" fmla="*/ 381000 w 2657256"/>
                          <a:gd name="connsiteY475" fmla="*/ 3182623 h 3370881"/>
                          <a:gd name="connsiteX476" fmla="*/ 389965 w 2657256"/>
                          <a:gd name="connsiteY476" fmla="*/ 3196070 h 3370881"/>
                          <a:gd name="connsiteX477" fmla="*/ 394447 w 2657256"/>
                          <a:gd name="connsiteY477" fmla="*/ 3213999 h 3370881"/>
                          <a:gd name="connsiteX478" fmla="*/ 412376 w 2657256"/>
                          <a:gd name="connsiteY478" fmla="*/ 3245376 h 3370881"/>
                          <a:gd name="connsiteX479" fmla="*/ 416859 w 2657256"/>
                          <a:gd name="connsiteY479" fmla="*/ 3258823 h 3370881"/>
                          <a:gd name="connsiteX480" fmla="*/ 425823 w 2657256"/>
                          <a:gd name="connsiteY480" fmla="*/ 3272270 h 3370881"/>
                          <a:gd name="connsiteX481" fmla="*/ 439270 w 2657256"/>
                          <a:gd name="connsiteY481" fmla="*/ 3303646 h 3370881"/>
                          <a:gd name="connsiteX482" fmla="*/ 439270 w 2657256"/>
                          <a:gd name="connsiteY482" fmla="*/ 3352952 h 3370881"/>
                          <a:gd name="connsiteX483" fmla="*/ 430306 w 2657256"/>
                          <a:gd name="connsiteY483" fmla="*/ 3366399 h 3370881"/>
                          <a:gd name="connsiteX484" fmla="*/ 412376 w 2657256"/>
                          <a:gd name="connsiteY484" fmla="*/ 3370881 h 3370881"/>
                          <a:gd name="connsiteX485" fmla="*/ 295835 w 2657256"/>
                          <a:gd name="connsiteY485" fmla="*/ 3357434 h 3370881"/>
                          <a:gd name="connsiteX486" fmla="*/ 264459 w 2657256"/>
                          <a:gd name="connsiteY486" fmla="*/ 3276752 h 3370881"/>
                          <a:gd name="connsiteX487" fmla="*/ 259976 w 2657256"/>
                          <a:gd name="connsiteY487" fmla="*/ 3240893 h 3370881"/>
                          <a:gd name="connsiteX488" fmla="*/ 246529 w 2657256"/>
                          <a:gd name="connsiteY488" fmla="*/ 3178140 h 3370881"/>
                          <a:gd name="connsiteX489" fmla="*/ 237565 w 2657256"/>
                          <a:gd name="connsiteY489" fmla="*/ 3084011 h 3370881"/>
                          <a:gd name="connsiteX490" fmla="*/ 228600 w 2657256"/>
                          <a:gd name="connsiteY490" fmla="*/ 3057117 h 3370881"/>
                          <a:gd name="connsiteX491" fmla="*/ 219635 w 2657256"/>
                          <a:gd name="connsiteY491" fmla="*/ 3021258 h 3370881"/>
                          <a:gd name="connsiteX492" fmla="*/ 206188 w 2657256"/>
                          <a:gd name="connsiteY492" fmla="*/ 2980917 h 3370881"/>
                          <a:gd name="connsiteX493" fmla="*/ 201706 w 2657256"/>
                          <a:gd name="connsiteY493" fmla="*/ 2949540 h 3370881"/>
                          <a:gd name="connsiteX494" fmla="*/ 197223 w 2657256"/>
                          <a:gd name="connsiteY494" fmla="*/ 2927129 h 3370881"/>
                          <a:gd name="connsiteX495" fmla="*/ 192741 w 2657256"/>
                          <a:gd name="connsiteY495" fmla="*/ 2891270 h 3370881"/>
                          <a:gd name="connsiteX496" fmla="*/ 188259 w 2657256"/>
                          <a:gd name="connsiteY496" fmla="*/ 2850929 h 3370881"/>
                          <a:gd name="connsiteX497" fmla="*/ 179294 w 2657256"/>
                          <a:gd name="connsiteY497" fmla="*/ 2824034 h 3370881"/>
                          <a:gd name="connsiteX498" fmla="*/ 165847 w 2657256"/>
                          <a:gd name="connsiteY498" fmla="*/ 2774729 h 3370881"/>
                          <a:gd name="connsiteX499" fmla="*/ 161365 w 2657256"/>
                          <a:gd name="connsiteY499" fmla="*/ 2747834 h 3370881"/>
                          <a:gd name="connsiteX500" fmla="*/ 156882 w 2657256"/>
                          <a:gd name="connsiteY500" fmla="*/ 2559576 h 3370881"/>
                          <a:gd name="connsiteX501" fmla="*/ 152400 w 2657256"/>
                          <a:gd name="connsiteY501" fmla="*/ 2519234 h 3370881"/>
                          <a:gd name="connsiteX502" fmla="*/ 118035 w 2657256"/>
                          <a:gd name="connsiteY502" fmla="*/ 2400004 h 3370881"/>
                          <a:gd name="connsiteX503" fmla="*/ 129988 w 2657256"/>
                          <a:gd name="connsiteY503" fmla="*/ 2344423 h 3370881"/>
                          <a:gd name="connsiteX504" fmla="*/ 100106 w 2657256"/>
                          <a:gd name="connsiteY504" fmla="*/ 2330976 h 3370881"/>
                          <a:gd name="connsiteX505" fmla="*/ 138953 w 2657256"/>
                          <a:gd name="connsiteY505" fmla="*/ 2313046 h 3370881"/>
                          <a:gd name="connsiteX506" fmla="*/ 152400 w 2657256"/>
                          <a:gd name="connsiteY506" fmla="*/ 2304081 h 3370881"/>
                          <a:gd name="connsiteX507" fmla="*/ 170329 w 2657256"/>
                          <a:gd name="connsiteY507" fmla="*/ 2259258 h 3370881"/>
                          <a:gd name="connsiteX508" fmla="*/ 188259 w 2657256"/>
                          <a:gd name="connsiteY508" fmla="*/ 2223399 h 3370881"/>
                          <a:gd name="connsiteX509" fmla="*/ 206188 w 2657256"/>
                          <a:gd name="connsiteY509" fmla="*/ 2187540 h 3370881"/>
                          <a:gd name="connsiteX510" fmla="*/ 210670 w 2657256"/>
                          <a:gd name="connsiteY510" fmla="*/ 2174093 h 3370881"/>
                          <a:gd name="connsiteX511" fmla="*/ 219635 w 2657256"/>
                          <a:gd name="connsiteY511" fmla="*/ 2115823 h 3370881"/>
                          <a:gd name="connsiteX512" fmla="*/ 210670 w 2657256"/>
                          <a:gd name="connsiteY512" fmla="*/ 1958940 h 3370881"/>
                          <a:gd name="connsiteX513" fmla="*/ 192741 w 2657256"/>
                          <a:gd name="connsiteY513" fmla="*/ 1923081 h 3370881"/>
                          <a:gd name="connsiteX514" fmla="*/ 179294 w 2657256"/>
                          <a:gd name="connsiteY514" fmla="*/ 1891705 h 3370881"/>
                          <a:gd name="connsiteX515" fmla="*/ 165847 w 2657256"/>
                          <a:gd name="connsiteY515" fmla="*/ 1864811 h 3370881"/>
                          <a:gd name="connsiteX516" fmla="*/ 152400 w 2657256"/>
                          <a:gd name="connsiteY516" fmla="*/ 1833434 h 3370881"/>
                          <a:gd name="connsiteX517" fmla="*/ 143435 w 2657256"/>
                          <a:gd name="connsiteY517" fmla="*/ 1819987 h 3370881"/>
                          <a:gd name="connsiteX518" fmla="*/ 107576 w 2657256"/>
                          <a:gd name="connsiteY518" fmla="*/ 1784129 h 3370881"/>
                          <a:gd name="connsiteX519" fmla="*/ 94129 w 2657256"/>
                          <a:gd name="connsiteY519" fmla="*/ 1779646 h 3370881"/>
                          <a:gd name="connsiteX520" fmla="*/ 71718 w 2657256"/>
                          <a:gd name="connsiteY520" fmla="*/ 1770681 h 3370881"/>
                          <a:gd name="connsiteX521" fmla="*/ 58270 w 2657256"/>
                          <a:gd name="connsiteY521" fmla="*/ 1761717 h 3370881"/>
                          <a:gd name="connsiteX522" fmla="*/ 26894 w 2657256"/>
                          <a:gd name="connsiteY522" fmla="*/ 1730340 h 3370881"/>
                          <a:gd name="connsiteX523" fmla="*/ 0 w 2657256"/>
                          <a:gd name="connsiteY523" fmla="*/ 1707929 h 3370881"/>
                          <a:gd name="connsiteX0" fmla="*/ 0 w 2657256"/>
                          <a:gd name="connsiteY0" fmla="*/ 1707929 h 3370881"/>
                          <a:gd name="connsiteX1" fmla="*/ 22412 w 2657256"/>
                          <a:gd name="connsiteY1" fmla="*/ 1698964 h 3370881"/>
                          <a:gd name="connsiteX2" fmla="*/ 31376 w 2657256"/>
                          <a:gd name="connsiteY2" fmla="*/ 1681034 h 3370881"/>
                          <a:gd name="connsiteX3" fmla="*/ 44823 w 2657256"/>
                          <a:gd name="connsiteY3" fmla="*/ 1672070 h 3370881"/>
                          <a:gd name="connsiteX4" fmla="*/ 58270 w 2657256"/>
                          <a:gd name="connsiteY4" fmla="*/ 1654140 h 3370881"/>
                          <a:gd name="connsiteX5" fmla="*/ 76200 w 2657256"/>
                          <a:gd name="connsiteY5" fmla="*/ 1645176 h 3370881"/>
                          <a:gd name="connsiteX6" fmla="*/ 98612 w 2657256"/>
                          <a:gd name="connsiteY6" fmla="*/ 1636211 h 3370881"/>
                          <a:gd name="connsiteX7" fmla="*/ 125506 w 2657256"/>
                          <a:gd name="connsiteY7" fmla="*/ 1627246 h 3370881"/>
                          <a:gd name="connsiteX8" fmla="*/ 152400 w 2657256"/>
                          <a:gd name="connsiteY8" fmla="*/ 1609317 h 3370881"/>
                          <a:gd name="connsiteX9" fmla="*/ 170329 w 2657256"/>
                          <a:gd name="connsiteY9" fmla="*/ 1600352 h 3370881"/>
                          <a:gd name="connsiteX10" fmla="*/ 188259 w 2657256"/>
                          <a:gd name="connsiteY10" fmla="*/ 1582423 h 3370881"/>
                          <a:gd name="connsiteX11" fmla="*/ 228600 w 2657256"/>
                          <a:gd name="connsiteY11" fmla="*/ 1564493 h 3370881"/>
                          <a:gd name="connsiteX12" fmla="*/ 255494 w 2657256"/>
                          <a:gd name="connsiteY12" fmla="*/ 1546564 h 3370881"/>
                          <a:gd name="connsiteX13" fmla="*/ 300318 w 2657256"/>
                          <a:gd name="connsiteY13" fmla="*/ 1524152 h 3370881"/>
                          <a:gd name="connsiteX14" fmla="*/ 313765 w 2657256"/>
                          <a:gd name="connsiteY14" fmla="*/ 1515187 h 3370881"/>
                          <a:gd name="connsiteX15" fmla="*/ 340659 w 2657256"/>
                          <a:gd name="connsiteY15" fmla="*/ 1510705 h 3370881"/>
                          <a:gd name="connsiteX16" fmla="*/ 363070 w 2657256"/>
                          <a:gd name="connsiteY16" fmla="*/ 1506223 h 3370881"/>
                          <a:gd name="connsiteX17" fmla="*/ 389965 w 2657256"/>
                          <a:gd name="connsiteY17" fmla="*/ 1501740 h 3370881"/>
                          <a:gd name="connsiteX18" fmla="*/ 425823 w 2657256"/>
                          <a:gd name="connsiteY18" fmla="*/ 1497258 h 3370881"/>
                          <a:gd name="connsiteX19" fmla="*/ 470647 w 2657256"/>
                          <a:gd name="connsiteY19" fmla="*/ 1488293 h 3370881"/>
                          <a:gd name="connsiteX20" fmla="*/ 515470 w 2657256"/>
                          <a:gd name="connsiteY20" fmla="*/ 1479329 h 3370881"/>
                          <a:gd name="connsiteX21" fmla="*/ 528918 w 2657256"/>
                          <a:gd name="connsiteY21" fmla="*/ 1470364 h 3370881"/>
                          <a:gd name="connsiteX22" fmla="*/ 600635 w 2657256"/>
                          <a:gd name="connsiteY22" fmla="*/ 1456917 h 3370881"/>
                          <a:gd name="connsiteX23" fmla="*/ 690282 w 2657256"/>
                          <a:gd name="connsiteY23" fmla="*/ 1447952 h 3370881"/>
                          <a:gd name="connsiteX24" fmla="*/ 793376 w 2657256"/>
                          <a:gd name="connsiteY24" fmla="*/ 1452434 h 3370881"/>
                          <a:gd name="connsiteX25" fmla="*/ 874059 w 2657256"/>
                          <a:gd name="connsiteY25" fmla="*/ 1465881 h 3370881"/>
                          <a:gd name="connsiteX26" fmla="*/ 914400 w 2657256"/>
                          <a:gd name="connsiteY26" fmla="*/ 1470364 h 3370881"/>
                          <a:gd name="connsiteX27" fmla="*/ 1030941 w 2657256"/>
                          <a:gd name="connsiteY27" fmla="*/ 1483811 h 3370881"/>
                          <a:gd name="connsiteX28" fmla="*/ 1151965 w 2657256"/>
                          <a:gd name="connsiteY28" fmla="*/ 1492776 h 3370881"/>
                          <a:gd name="connsiteX29" fmla="*/ 1281953 w 2657256"/>
                          <a:gd name="connsiteY29" fmla="*/ 1501740 h 3370881"/>
                          <a:gd name="connsiteX30" fmla="*/ 1465729 w 2657256"/>
                          <a:gd name="connsiteY30" fmla="*/ 1497258 h 3370881"/>
                          <a:gd name="connsiteX31" fmla="*/ 1510553 w 2657256"/>
                          <a:gd name="connsiteY31" fmla="*/ 1492776 h 3370881"/>
                          <a:gd name="connsiteX32" fmla="*/ 1582270 w 2657256"/>
                          <a:gd name="connsiteY32" fmla="*/ 1461399 h 3370881"/>
                          <a:gd name="connsiteX33" fmla="*/ 1604682 w 2657256"/>
                          <a:gd name="connsiteY33" fmla="*/ 1456917 h 3370881"/>
                          <a:gd name="connsiteX34" fmla="*/ 1622612 w 2657256"/>
                          <a:gd name="connsiteY34" fmla="*/ 1447952 h 3370881"/>
                          <a:gd name="connsiteX35" fmla="*/ 1645023 w 2657256"/>
                          <a:gd name="connsiteY35" fmla="*/ 1438987 h 3370881"/>
                          <a:gd name="connsiteX36" fmla="*/ 1662953 w 2657256"/>
                          <a:gd name="connsiteY36" fmla="*/ 1425540 h 3370881"/>
                          <a:gd name="connsiteX37" fmla="*/ 1698812 w 2657256"/>
                          <a:gd name="connsiteY37" fmla="*/ 1407611 h 3370881"/>
                          <a:gd name="connsiteX38" fmla="*/ 1739153 w 2657256"/>
                          <a:gd name="connsiteY38" fmla="*/ 1380717 h 3370881"/>
                          <a:gd name="connsiteX39" fmla="*/ 1752600 w 2657256"/>
                          <a:gd name="connsiteY39" fmla="*/ 1367270 h 3370881"/>
                          <a:gd name="connsiteX40" fmla="*/ 1775012 w 2657256"/>
                          <a:gd name="connsiteY40" fmla="*/ 1353823 h 3370881"/>
                          <a:gd name="connsiteX41" fmla="*/ 1797423 w 2657256"/>
                          <a:gd name="connsiteY41" fmla="*/ 1335893 h 3370881"/>
                          <a:gd name="connsiteX42" fmla="*/ 1810870 w 2657256"/>
                          <a:gd name="connsiteY42" fmla="*/ 1304517 h 3370881"/>
                          <a:gd name="connsiteX43" fmla="*/ 1815353 w 2657256"/>
                          <a:gd name="connsiteY43" fmla="*/ 1291070 h 3370881"/>
                          <a:gd name="connsiteX44" fmla="*/ 1801906 w 2657256"/>
                          <a:gd name="connsiteY44" fmla="*/ 1138670 h 3370881"/>
                          <a:gd name="connsiteX45" fmla="*/ 1792941 w 2657256"/>
                          <a:gd name="connsiteY45" fmla="*/ 1125223 h 3370881"/>
                          <a:gd name="connsiteX46" fmla="*/ 1757082 w 2657256"/>
                          <a:gd name="connsiteY46" fmla="*/ 1093846 h 3370881"/>
                          <a:gd name="connsiteX47" fmla="*/ 1730188 w 2657256"/>
                          <a:gd name="connsiteY47" fmla="*/ 1066952 h 3370881"/>
                          <a:gd name="connsiteX48" fmla="*/ 1703294 w 2657256"/>
                          <a:gd name="connsiteY48" fmla="*/ 1049023 h 3370881"/>
                          <a:gd name="connsiteX49" fmla="*/ 1622612 w 2657256"/>
                          <a:gd name="connsiteY49" fmla="*/ 1053505 h 3370881"/>
                          <a:gd name="connsiteX50" fmla="*/ 1595718 w 2657256"/>
                          <a:gd name="connsiteY50" fmla="*/ 1062470 h 3370881"/>
                          <a:gd name="connsiteX51" fmla="*/ 1573306 w 2657256"/>
                          <a:gd name="connsiteY51" fmla="*/ 1066952 h 3370881"/>
                          <a:gd name="connsiteX52" fmla="*/ 1453385 w 2657256"/>
                          <a:gd name="connsiteY52" fmla="*/ 1082761 h 3370881"/>
                          <a:gd name="connsiteX53" fmla="*/ 1326776 w 2657256"/>
                          <a:gd name="connsiteY53" fmla="*/ 1062470 h 3370881"/>
                          <a:gd name="connsiteX54" fmla="*/ 1308847 w 2657256"/>
                          <a:gd name="connsiteY54" fmla="*/ 1057987 h 3370881"/>
                          <a:gd name="connsiteX55" fmla="*/ 1277470 w 2657256"/>
                          <a:gd name="connsiteY55" fmla="*/ 1053505 h 3370881"/>
                          <a:gd name="connsiteX56" fmla="*/ 1259541 w 2657256"/>
                          <a:gd name="connsiteY56" fmla="*/ 1049023 h 3370881"/>
                          <a:gd name="connsiteX57" fmla="*/ 1232647 w 2657256"/>
                          <a:gd name="connsiteY57" fmla="*/ 1044540 h 3370881"/>
                          <a:gd name="connsiteX58" fmla="*/ 1053353 w 2657256"/>
                          <a:gd name="connsiteY58" fmla="*/ 1049023 h 3370881"/>
                          <a:gd name="connsiteX59" fmla="*/ 1035423 w 2657256"/>
                          <a:gd name="connsiteY59" fmla="*/ 1053505 h 3370881"/>
                          <a:gd name="connsiteX60" fmla="*/ 1008529 w 2657256"/>
                          <a:gd name="connsiteY60" fmla="*/ 1057987 h 3370881"/>
                          <a:gd name="connsiteX61" fmla="*/ 995082 w 2657256"/>
                          <a:gd name="connsiteY61" fmla="*/ 1062470 h 3370881"/>
                          <a:gd name="connsiteX62" fmla="*/ 945776 w 2657256"/>
                          <a:gd name="connsiteY62" fmla="*/ 1031093 h 3370881"/>
                          <a:gd name="connsiteX63" fmla="*/ 941294 w 2657256"/>
                          <a:gd name="connsiteY63" fmla="*/ 1017646 h 3370881"/>
                          <a:gd name="connsiteX64" fmla="*/ 932329 w 2657256"/>
                          <a:gd name="connsiteY64" fmla="*/ 919034 h 3370881"/>
                          <a:gd name="connsiteX65" fmla="*/ 914400 w 2657256"/>
                          <a:gd name="connsiteY65" fmla="*/ 901105 h 3370881"/>
                          <a:gd name="connsiteX66" fmla="*/ 918882 w 2657256"/>
                          <a:gd name="connsiteY66" fmla="*/ 869729 h 3370881"/>
                          <a:gd name="connsiteX67" fmla="*/ 941294 w 2657256"/>
                          <a:gd name="connsiteY67" fmla="*/ 865246 h 3370881"/>
                          <a:gd name="connsiteX68" fmla="*/ 959223 w 2657256"/>
                          <a:gd name="connsiteY68" fmla="*/ 851799 h 3370881"/>
                          <a:gd name="connsiteX69" fmla="*/ 990600 w 2657256"/>
                          <a:gd name="connsiteY69" fmla="*/ 847317 h 3370881"/>
                          <a:gd name="connsiteX70" fmla="*/ 1129553 w 2657256"/>
                          <a:gd name="connsiteY70" fmla="*/ 838352 h 3370881"/>
                          <a:gd name="connsiteX71" fmla="*/ 1147482 w 2657256"/>
                          <a:gd name="connsiteY71" fmla="*/ 829387 h 3370881"/>
                          <a:gd name="connsiteX72" fmla="*/ 1178859 w 2657256"/>
                          <a:gd name="connsiteY72" fmla="*/ 806976 h 3370881"/>
                          <a:gd name="connsiteX73" fmla="*/ 1192306 w 2657256"/>
                          <a:gd name="connsiteY73" fmla="*/ 793529 h 3370881"/>
                          <a:gd name="connsiteX74" fmla="*/ 1214718 w 2657256"/>
                          <a:gd name="connsiteY74" fmla="*/ 784564 h 3370881"/>
                          <a:gd name="connsiteX75" fmla="*/ 1241612 w 2657256"/>
                          <a:gd name="connsiteY75" fmla="*/ 771117 h 3370881"/>
                          <a:gd name="connsiteX76" fmla="*/ 1277470 w 2657256"/>
                          <a:gd name="connsiteY76" fmla="*/ 753187 h 3370881"/>
                          <a:gd name="connsiteX77" fmla="*/ 1295400 w 2657256"/>
                          <a:gd name="connsiteY77" fmla="*/ 730776 h 3370881"/>
                          <a:gd name="connsiteX78" fmla="*/ 1317812 w 2657256"/>
                          <a:gd name="connsiteY78" fmla="*/ 708364 h 3370881"/>
                          <a:gd name="connsiteX79" fmla="*/ 1353670 w 2657256"/>
                          <a:gd name="connsiteY79" fmla="*/ 663540 h 3370881"/>
                          <a:gd name="connsiteX80" fmla="*/ 1371600 w 2657256"/>
                          <a:gd name="connsiteY80" fmla="*/ 636646 h 3370881"/>
                          <a:gd name="connsiteX81" fmla="*/ 1380565 w 2657256"/>
                          <a:gd name="connsiteY81" fmla="*/ 596305 h 3370881"/>
                          <a:gd name="connsiteX82" fmla="*/ 1385047 w 2657256"/>
                          <a:gd name="connsiteY82" fmla="*/ 582858 h 3370881"/>
                          <a:gd name="connsiteX83" fmla="*/ 1380565 w 2657256"/>
                          <a:gd name="connsiteY83" fmla="*/ 533552 h 3370881"/>
                          <a:gd name="connsiteX84" fmla="*/ 1367118 w 2657256"/>
                          <a:gd name="connsiteY84" fmla="*/ 524587 h 3370881"/>
                          <a:gd name="connsiteX85" fmla="*/ 1349188 w 2657256"/>
                          <a:gd name="connsiteY85" fmla="*/ 520105 h 3370881"/>
                          <a:gd name="connsiteX86" fmla="*/ 1326776 w 2657256"/>
                          <a:gd name="connsiteY86" fmla="*/ 511140 h 3370881"/>
                          <a:gd name="connsiteX87" fmla="*/ 1281953 w 2657256"/>
                          <a:gd name="connsiteY87" fmla="*/ 515623 h 3370881"/>
                          <a:gd name="connsiteX88" fmla="*/ 1250576 w 2657256"/>
                          <a:gd name="connsiteY88" fmla="*/ 529070 h 3370881"/>
                          <a:gd name="connsiteX89" fmla="*/ 1210235 w 2657256"/>
                          <a:gd name="connsiteY89" fmla="*/ 542517 h 3370881"/>
                          <a:gd name="connsiteX90" fmla="*/ 1183341 w 2657256"/>
                          <a:gd name="connsiteY90" fmla="*/ 555964 h 3370881"/>
                          <a:gd name="connsiteX91" fmla="*/ 1160929 w 2657256"/>
                          <a:gd name="connsiteY91" fmla="*/ 569411 h 3370881"/>
                          <a:gd name="connsiteX92" fmla="*/ 1134035 w 2657256"/>
                          <a:gd name="connsiteY92" fmla="*/ 578376 h 3370881"/>
                          <a:gd name="connsiteX93" fmla="*/ 1111623 w 2657256"/>
                          <a:gd name="connsiteY93" fmla="*/ 587340 h 3370881"/>
                          <a:gd name="connsiteX94" fmla="*/ 1084729 w 2657256"/>
                          <a:gd name="connsiteY94" fmla="*/ 596305 h 3370881"/>
                          <a:gd name="connsiteX95" fmla="*/ 986118 w 2657256"/>
                          <a:gd name="connsiteY95" fmla="*/ 591823 h 3370881"/>
                          <a:gd name="connsiteX96" fmla="*/ 927847 w 2657256"/>
                          <a:gd name="connsiteY96" fmla="*/ 578376 h 3370881"/>
                          <a:gd name="connsiteX97" fmla="*/ 896470 w 2657256"/>
                          <a:gd name="connsiteY97" fmla="*/ 555964 h 3370881"/>
                          <a:gd name="connsiteX98" fmla="*/ 883023 w 2657256"/>
                          <a:gd name="connsiteY98" fmla="*/ 546999 h 3370881"/>
                          <a:gd name="connsiteX99" fmla="*/ 865094 w 2657256"/>
                          <a:gd name="connsiteY99" fmla="*/ 497693 h 3370881"/>
                          <a:gd name="connsiteX100" fmla="*/ 869576 w 2657256"/>
                          <a:gd name="connsiteY100" fmla="*/ 403564 h 3370881"/>
                          <a:gd name="connsiteX101" fmla="*/ 874059 w 2657256"/>
                          <a:gd name="connsiteY101" fmla="*/ 385634 h 3370881"/>
                          <a:gd name="connsiteX102" fmla="*/ 883023 w 2657256"/>
                          <a:gd name="connsiteY102" fmla="*/ 372187 h 3370881"/>
                          <a:gd name="connsiteX103" fmla="*/ 909918 w 2657256"/>
                          <a:gd name="connsiteY103" fmla="*/ 363223 h 3370881"/>
                          <a:gd name="connsiteX104" fmla="*/ 914400 w 2657256"/>
                          <a:gd name="connsiteY104" fmla="*/ 385634 h 3370881"/>
                          <a:gd name="connsiteX105" fmla="*/ 909918 w 2657256"/>
                          <a:gd name="connsiteY105" fmla="*/ 408046 h 3370881"/>
                          <a:gd name="connsiteX106" fmla="*/ 900953 w 2657256"/>
                          <a:gd name="connsiteY106" fmla="*/ 466317 h 3370881"/>
                          <a:gd name="connsiteX107" fmla="*/ 905435 w 2657256"/>
                          <a:gd name="connsiteY107" fmla="*/ 515623 h 3370881"/>
                          <a:gd name="connsiteX108" fmla="*/ 932329 w 2657256"/>
                          <a:gd name="connsiteY108" fmla="*/ 551481 h 3370881"/>
                          <a:gd name="connsiteX109" fmla="*/ 954741 w 2657256"/>
                          <a:gd name="connsiteY109" fmla="*/ 560446 h 3370881"/>
                          <a:gd name="connsiteX110" fmla="*/ 972670 w 2657256"/>
                          <a:gd name="connsiteY110" fmla="*/ 569411 h 3370881"/>
                          <a:gd name="connsiteX111" fmla="*/ 1066800 w 2657256"/>
                          <a:gd name="connsiteY111" fmla="*/ 564929 h 3370881"/>
                          <a:gd name="connsiteX112" fmla="*/ 1111623 w 2657256"/>
                          <a:gd name="connsiteY112" fmla="*/ 551481 h 3370881"/>
                          <a:gd name="connsiteX113" fmla="*/ 1129553 w 2657256"/>
                          <a:gd name="connsiteY113" fmla="*/ 538034 h 3370881"/>
                          <a:gd name="connsiteX114" fmla="*/ 1156447 w 2657256"/>
                          <a:gd name="connsiteY114" fmla="*/ 511140 h 3370881"/>
                          <a:gd name="connsiteX115" fmla="*/ 1160929 w 2657256"/>
                          <a:gd name="connsiteY115" fmla="*/ 493211 h 3370881"/>
                          <a:gd name="connsiteX116" fmla="*/ 1178859 w 2657256"/>
                          <a:gd name="connsiteY116" fmla="*/ 331846 h 3370881"/>
                          <a:gd name="connsiteX117" fmla="*/ 1215315 w 2657256"/>
                          <a:gd name="connsiteY117" fmla="*/ 270289 h 3370881"/>
                          <a:gd name="connsiteX118" fmla="*/ 1214718 w 2657256"/>
                          <a:gd name="connsiteY118" fmla="*/ 367705 h 3370881"/>
                          <a:gd name="connsiteX119" fmla="*/ 1201270 w 2657256"/>
                          <a:gd name="connsiteY119" fmla="*/ 412529 h 3370881"/>
                          <a:gd name="connsiteX120" fmla="*/ 1210235 w 2657256"/>
                          <a:gd name="connsiteY120" fmla="*/ 461834 h 3370881"/>
                          <a:gd name="connsiteX121" fmla="*/ 1214718 w 2657256"/>
                          <a:gd name="connsiteY121" fmla="*/ 475281 h 3370881"/>
                          <a:gd name="connsiteX122" fmla="*/ 1228165 w 2657256"/>
                          <a:gd name="connsiteY122" fmla="*/ 484246 h 3370881"/>
                          <a:gd name="connsiteX123" fmla="*/ 1250576 w 2657256"/>
                          <a:gd name="connsiteY123" fmla="*/ 502176 h 3370881"/>
                          <a:gd name="connsiteX124" fmla="*/ 1317812 w 2657256"/>
                          <a:gd name="connsiteY124" fmla="*/ 497693 h 3370881"/>
                          <a:gd name="connsiteX125" fmla="*/ 1353670 w 2657256"/>
                          <a:gd name="connsiteY125" fmla="*/ 488729 h 3370881"/>
                          <a:gd name="connsiteX126" fmla="*/ 1506070 w 2657256"/>
                          <a:gd name="connsiteY126" fmla="*/ 457352 h 3370881"/>
                          <a:gd name="connsiteX127" fmla="*/ 1550894 w 2657256"/>
                          <a:gd name="connsiteY127" fmla="*/ 430458 h 3370881"/>
                          <a:gd name="connsiteX128" fmla="*/ 1564341 w 2657256"/>
                          <a:gd name="connsiteY128" fmla="*/ 417011 h 3370881"/>
                          <a:gd name="connsiteX129" fmla="*/ 1586753 w 2657256"/>
                          <a:gd name="connsiteY129" fmla="*/ 399081 h 3370881"/>
                          <a:gd name="connsiteX130" fmla="*/ 1595718 w 2657256"/>
                          <a:gd name="connsiteY130" fmla="*/ 381152 h 3370881"/>
                          <a:gd name="connsiteX131" fmla="*/ 1600200 w 2657256"/>
                          <a:gd name="connsiteY131" fmla="*/ 363223 h 3370881"/>
                          <a:gd name="connsiteX132" fmla="*/ 1609165 w 2657256"/>
                          <a:gd name="connsiteY132" fmla="*/ 313917 h 3370881"/>
                          <a:gd name="connsiteX133" fmla="*/ 1537447 w 2657256"/>
                          <a:gd name="connsiteY133" fmla="*/ 188411 h 3370881"/>
                          <a:gd name="connsiteX134" fmla="*/ 1613647 w 2657256"/>
                          <a:gd name="connsiteY134" fmla="*/ 399081 h 3370881"/>
                          <a:gd name="connsiteX135" fmla="*/ 1627094 w 2657256"/>
                          <a:gd name="connsiteY135" fmla="*/ 417011 h 3370881"/>
                          <a:gd name="connsiteX136" fmla="*/ 1658470 w 2657256"/>
                          <a:gd name="connsiteY136" fmla="*/ 412529 h 3370881"/>
                          <a:gd name="connsiteX137" fmla="*/ 1685365 w 2657256"/>
                          <a:gd name="connsiteY137" fmla="*/ 390117 h 3370881"/>
                          <a:gd name="connsiteX138" fmla="*/ 1694329 w 2657256"/>
                          <a:gd name="connsiteY138" fmla="*/ 376670 h 3370881"/>
                          <a:gd name="connsiteX139" fmla="*/ 1734670 w 2657256"/>
                          <a:gd name="connsiteY139" fmla="*/ 354258 h 3370881"/>
                          <a:gd name="connsiteX140" fmla="*/ 1743635 w 2657256"/>
                          <a:gd name="connsiteY140" fmla="*/ 340811 h 3370881"/>
                          <a:gd name="connsiteX141" fmla="*/ 1757082 w 2657256"/>
                          <a:gd name="connsiteY141" fmla="*/ 336329 h 3370881"/>
                          <a:gd name="connsiteX142" fmla="*/ 1808984 w 2657256"/>
                          <a:gd name="connsiteY142" fmla="*/ 249641 h 3370881"/>
                          <a:gd name="connsiteX143" fmla="*/ 1899621 w 2657256"/>
                          <a:gd name="connsiteY143" fmla="*/ 211719 h 3370881"/>
                          <a:gd name="connsiteX144" fmla="*/ 1808984 w 2657256"/>
                          <a:gd name="connsiteY144" fmla="*/ 178521 h 3370881"/>
                          <a:gd name="connsiteX145" fmla="*/ 1772023 w 2657256"/>
                          <a:gd name="connsiteY145" fmla="*/ 77249 h 3370881"/>
                          <a:gd name="connsiteX146" fmla="*/ 1900425 w 2657256"/>
                          <a:gd name="connsiteY146" fmla="*/ 214081 h 3370881"/>
                          <a:gd name="connsiteX147" fmla="*/ 1874221 w 2657256"/>
                          <a:gd name="connsiteY147" fmla="*/ 318698 h 3370881"/>
                          <a:gd name="connsiteX148" fmla="*/ 1788459 w 2657256"/>
                          <a:gd name="connsiteY148" fmla="*/ 367705 h 3370881"/>
                          <a:gd name="connsiteX149" fmla="*/ 1761565 w 2657256"/>
                          <a:gd name="connsiteY149" fmla="*/ 390117 h 3370881"/>
                          <a:gd name="connsiteX150" fmla="*/ 1783976 w 2657256"/>
                          <a:gd name="connsiteY150" fmla="*/ 399081 h 3370881"/>
                          <a:gd name="connsiteX151" fmla="*/ 1878106 w 2657256"/>
                          <a:gd name="connsiteY151" fmla="*/ 390117 h 3370881"/>
                          <a:gd name="connsiteX152" fmla="*/ 1891553 w 2657256"/>
                          <a:gd name="connsiteY152" fmla="*/ 381152 h 3370881"/>
                          <a:gd name="connsiteX153" fmla="*/ 1918447 w 2657256"/>
                          <a:gd name="connsiteY153" fmla="*/ 372187 h 3370881"/>
                          <a:gd name="connsiteX154" fmla="*/ 1940859 w 2657256"/>
                          <a:gd name="connsiteY154" fmla="*/ 358740 h 3370881"/>
                          <a:gd name="connsiteX155" fmla="*/ 1954306 w 2657256"/>
                          <a:gd name="connsiteY155" fmla="*/ 354258 h 3370881"/>
                          <a:gd name="connsiteX156" fmla="*/ 2083304 w 2657256"/>
                          <a:gd name="connsiteY156" fmla="*/ 290281 h 3370881"/>
                          <a:gd name="connsiteX157" fmla="*/ 2166172 w 2657256"/>
                          <a:gd name="connsiteY157" fmla="*/ 215604 h 3370881"/>
                          <a:gd name="connsiteX158" fmla="*/ 2069054 w 2657256"/>
                          <a:gd name="connsiteY158" fmla="*/ 40493 h 3370881"/>
                          <a:gd name="connsiteX159" fmla="*/ 2078225 w 2657256"/>
                          <a:gd name="connsiteY159" fmla="*/ 188681 h 3370881"/>
                          <a:gd name="connsiteX160" fmla="*/ 1999129 w 2657256"/>
                          <a:gd name="connsiteY160" fmla="*/ 358740 h 3370881"/>
                          <a:gd name="connsiteX161" fmla="*/ 1994647 w 2657256"/>
                          <a:gd name="connsiteY161" fmla="*/ 372187 h 3370881"/>
                          <a:gd name="connsiteX162" fmla="*/ 2039470 w 2657256"/>
                          <a:gd name="connsiteY162" fmla="*/ 390117 h 3370881"/>
                          <a:gd name="connsiteX163" fmla="*/ 2115670 w 2657256"/>
                          <a:gd name="connsiteY163" fmla="*/ 390117 h 3370881"/>
                          <a:gd name="connsiteX164" fmla="*/ 2160494 w 2657256"/>
                          <a:gd name="connsiteY164" fmla="*/ 376670 h 3370881"/>
                          <a:gd name="connsiteX165" fmla="*/ 2191870 w 2657256"/>
                          <a:gd name="connsiteY165" fmla="*/ 363223 h 3370881"/>
                          <a:gd name="connsiteX166" fmla="*/ 2205318 w 2657256"/>
                          <a:gd name="connsiteY166" fmla="*/ 358740 h 3370881"/>
                          <a:gd name="connsiteX167" fmla="*/ 2232212 w 2657256"/>
                          <a:gd name="connsiteY167" fmla="*/ 340811 h 3370881"/>
                          <a:gd name="connsiteX168" fmla="*/ 2312894 w 2657256"/>
                          <a:gd name="connsiteY168" fmla="*/ 183929 h 3370881"/>
                          <a:gd name="connsiteX169" fmla="*/ 2339788 w 2657256"/>
                          <a:gd name="connsiteY169" fmla="*/ 151 h 3370881"/>
                          <a:gd name="connsiteX170" fmla="*/ 2357718 w 2657256"/>
                          <a:gd name="connsiteY170" fmla="*/ 215305 h 3370881"/>
                          <a:gd name="connsiteX171" fmla="*/ 2254623 w 2657256"/>
                          <a:gd name="connsiteY171" fmla="*/ 376670 h 3370881"/>
                          <a:gd name="connsiteX172" fmla="*/ 2245659 w 2657256"/>
                          <a:gd name="connsiteY172" fmla="*/ 390117 h 3370881"/>
                          <a:gd name="connsiteX173" fmla="*/ 2254623 w 2657256"/>
                          <a:gd name="connsiteY173" fmla="*/ 403564 h 3370881"/>
                          <a:gd name="connsiteX174" fmla="*/ 2353235 w 2657256"/>
                          <a:gd name="connsiteY174" fmla="*/ 399081 h 3370881"/>
                          <a:gd name="connsiteX175" fmla="*/ 2366682 w 2657256"/>
                          <a:gd name="connsiteY175" fmla="*/ 394599 h 3370881"/>
                          <a:gd name="connsiteX176" fmla="*/ 2389094 w 2657256"/>
                          <a:gd name="connsiteY176" fmla="*/ 390117 h 3370881"/>
                          <a:gd name="connsiteX177" fmla="*/ 2424953 w 2657256"/>
                          <a:gd name="connsiteY177" fmla="*/ 367705 h 3370881"/>
                          <a:gd name="connsiteX178" fmla="*/ 2528047 w 2657256"/>
                          <a:gd name="connsiteY178" fmla="*/ 292700 h 3370881"/>
                          <a:gd name="connsiteX179" fmla="*/ 2541495 w 2657256"/>
                          <a:gd name="connsiteY179" fmla="*/ 62906 h 3370881"/>
                          <a:gd name="connsiteX180" fmla="*/ 2591304 w 2657256"/>
                          <a:gd name="connsiteY180" fmla="*/ 214081 h 3370881"/>
                          <a:gd name="connsiteX181" fmla="*/ 2612315 w 2657256"/>
                          <a:gd name="connsiteY181" fmla="*/ 290907 h 3370881"/>
                          <a:gd name="connsiteX182" fmla="*/ 2650863 w 2657256"/>
                          <a:gd name="connsiteY182" fmla="*/ 344994 h 3370881"/>
                          <a:gd name="connsiteX183" fmla="*/ 2465294 w 2657256"/>
                          <a:gd name="connsiteY183" fmla="*/ 399081 h 3370881"/>
                          <a:gd name="connsiteX184" fmla="*/ 2442882 w 2657256"/>
                          <a:gd name="connsiteY184" fmla="*/ 403564 h 3370881"/>
                          <a:gd name="connsiteX185" fmla="*/ 2398059 w 2657256"/>
                          <a:gd name="connsiteY185" fmla="*/ 417011 h 3370881"/>
                          <a:gd name="connsiteX186" fmla="*/ 2375647 w 2657256"/>
                          <a:gd name="connsiteY186" fmla="*/ 425976 h 3370881"/>
                          <a:gd name="connsiteX187" fmla="*/ 2357718 w 2657256"/>
                          <a:gd name="connsiteY187" fmla="*/ 430458 h 3370881"/>
                          <a:gd name="connsiteX188" fmla="*/ 2344270 w 2657256"/>
                          <a:gd name="connsiteY188" fmla="*/ 461834 h 3370881"/>
                          <a:gd name="connsiteX189" fmla="*/ 2353235 w 2657256"/>
                          <a:gd name="connsiteY189" fmla="*/ 502176 h 3370881"/>
                          <a:gd name="connsiteX190" fmla="*/ 2362200 w 2657256"/>
                          <a:gd name="connsiteY190" fmla="*/ 515623 h 3370881"/>
                          <a:gd name="connsiteX191" fmla="*/ 2344270 w 2657256"/>
                          <a:gd name="connsiteY191" fmla="*/ 587340 h 3370881"/>
                          <a:gd name="connsiteX192" fmla="*/ 2321859 w 2657256"/>
                          <a:gd name="connsiteY192" fmla="*/ 614234 h 3370881"/>
                          <a:gd name="connsiteX193" fmla="*/ 2308412 w 2657256"/>
                          <a:gd name="connsiteY193" fmla="*/ 636646 h 3370881"/>
                          <a:gd name="connsiteX194" fmla="*/ 2281518 w 2657256"/>
                          <a:gd name="connsiteY194" fmla="*/ 641129 h 3370881"/>
                          <a:gd name="connsiteX195" fmla="*/ 2259106 w 2657256"/>
                          <a:gd name="connsiteY195" fmla="*/ 636646 h 3370881"/>
                          <a:gd name="connsiteX196" fmla="*/ 2277035 w 2657256"/>
                          <a:gd name="connsiteY196" fmla="*/ 578376 h 3370881"/>
                          <a:gd name="connsiteX197" fmla="*/ 2290482 w 2657256"/>
                          <a:gd name="connsiteY197" fmla="*/ 542517 h 3370881"/>
                          <a:gd name="connsiteX198" fmla="*/ 2286000 w 2657256"/>
                          <a:gd name="connsiteY198" fmla="*/ 506658 h 3370881"/>
                          <a:gd name="connsiteX199" fmla="*/ 2245659 w 2657256"/>
                          <a:gd name="connsiteY199" fmla="*/ 448387 h 3370881"/>
                          <a:gd name="connsiteX200" fmla="*/ 2200835 w 2657256"/>
                          <a:gd name="connsiteY200" fmla="*/ 430458 h 3370881"/>
                          <a:gd name="connsiteX201" fmla="*/ 2169459 w 2657256"/>
                          <a:gd name="connsiteY201" fmla="*/ 425976 h 3370881"/>
                          <a:gd name="connsiteX202" fmla="*/ 2102223 w 2657256"/>
                          <a:gd name="connsiteY202" fmla="*/ 430458 h 3370881"/>
                          <a:gd name="connsiteX203" fmla="*/ 2084294 w 2657256"/>
                          <a:gd name="connsiteY203" fmla="*/ 439423 h 3370881"/>
                          <a:gd name="connsiteX204" fmla="*/ 2070847 w 2657256"/>
                          <a:gd name="connsiteY204" fmla="*/ 443905 h 3370881"/>
                          <a:gd name="connsiteX205" fmla="*/ 2061882 w 2657256"/>
                          <a:gd name="connsiteY205" fmla="*/ 461834 h 3370881"/>
                          <a:gd name="connsiteX206" fmla="*/ 2034988 w 2657256"/>
                          <a:gd name="connsiteY206" fmla="*/ 475281 h 3370881"/>
                          <a:gd name="connsiteX207" fmla="*/ 1783976 w 2657256"/>
                          <a:gd name="connsiteY207" fmla="*/ 479764 h 3370881"/>
                          <a:gd name="connsiteX208" fmla="*/ 1766047 w 2657256"/>
                          <a:gd name="connsiteY208" fmla="*/ 488729 h 3370881"/>
                          <a:gd name="connsiteX209" fmla="*/ 1703294 w 2657256"/>
                          <a:gd name="connsiteY209" fmla="*/ 506658 h 3370881"/>
                          <a:gd name="connsiteX210" fmla="*/ 1689847 w 2657256"/>
                          <a:gd name="connsiteY210" fmla="*/ 511140 h 3370881"/>
                          <a:gd name="connsiteX211" fmla="*/ 1676400 w 2657256"/>
                          <a:gd name="connsiteY211" fmla="*/ 520105 h 3370881"/>
                          <a:gd name="connsiteX212" fmla="*/ 1649506 w 2657256"/>
                          <a:gd name="connsiteY212" fmla="*/ 529070 h 3370881"/>
                          <a:gd name="connsiteX213" fmla="*/ 1636059 w 2657256"/>
                          <a:gd name="connsiteY213" fmla="*/ 538034 h 3370881"/>
                          <a:gd name="connsiteX214" fmla="*/ 1622612 w 2657256"/>
                          <a:gd name="connsiteY214" fmla="*/ 551481 h 3370881"/>
                          <a:gd name="connsiteX215" fmla="*/ 1609165 w 2657256"/>
                          <a:gd name="connsiteY215" fmla="*/ 555964 h 3370881"/>
                          <a:gd name="connsiteX216" fmla="*/ 1577788 w 2657256"/>
                          <a:gd name="connsiteY216" fmla="*/ 587340 h 3370881"/>
                          <a:gd name="connsiteX217" fmla="*/ 1568823 w 2657256"/>
                          <a:gd name="connsiteY217" fmla="*/ 600787 h 3370881"/>
                          <a:gd name="connsiteX218" fmla="*/ 1555376 w 2657256"/>
                          <a:gd name="connsiteY218" fmla="*/ 614234 h 3370881"/>
                          <a:gd name="connsiteX219" fmla="*/ 1524000 w 2657256"/>
                          <a:gd name="connsiteY219" fmla="*/ 654576 h 3370881"/>
                          <a:gd name="connsiteX220" fmla="*/ 1519518 w 2657256"/>
                          <a:gd name="connsiteY220" fmla="*/ 668023 h 3370881"/>
                          <a:gd name="connsiteX221" fmla="*/ 1528482 w 2657256"/>
                          <a:gd name="connsiteY221" fmla="*/ 708364 h 3370881"/>
                          <a:gd name="connsiteX222" fmla="*/ 1537447 w 2657256"/>
                          <a:gd name="connsiteY222" fmla="*/ 721811 h 3370881"/>
                          <a:gd name="connsiteX223" fmla="*/ 1568823 w 2657256"/>
                          <a:gd name="connsiteY223" fmla="*/ 712846 h 3370881"/>
                          <a:gd name="connsiteX224" fmla="*/ 1600200 w 2657256"/>
                          <a:gd name="connsiteY224" fmla="*/ 712846 h 3370881"/>
                          <a:gd name="connsiteX225" fmla="*/ 1631576 w 2657256"/>
                          <a:gd name="connsiteY225" fmla="*/ 690434 h 3370881"/>
                          <a:gd name="connsiteX226" fmla="*/ 1645023 w 2657256"/>
                          <a:gd name="connsiteY226" fmla="*/ 676987 h 3370881"/>
                          <a:gd name="connsiteX227" fmla="*/ 1685365 w 2657256"/>
                          <a:gd name="connsiteY227" fmla="*/ 645611 h 3370881"/>
                          <a:gd name="connsiteX228" fmla="*/ 1716741 w 2657256"/>
                          <a:gd name="connsiteY228" fmla="*/ 614234 h 3370881"/>
                          <a:gd name="connsiteX229" fmla="*/ 1748118 w 2657256"/>
                          <a:gd name="connsiteY229" fmla="*/ 596305 h 3370881"/>
                          <a:gd name="connsiteX230" fmla="*/ 1761565 w 2657256"/>
                          <a:gd name="connsiteY230" fmla="*/ 591823 h 3370881"/>
                          <a:gd name="connsiteX231" fmla="*/ 1779494 w 2657256"/>
                          <a:gd name="connsiteY231" fmla="*/ 582858 h 3370881"/>
                          <a:gd name="connsiteX232" fmla="*/ 1815353 w 2657256"/>
                          <a:gd name="connsiteY232" fmla="*/ 573893 h 3370881"/>
                          <a:gd name="connsiteX233" fmla="*/ 2030506 w 2657256"/>
                          <a:gd name="connsiteY233" fmla="*/ 578376 h 3370881"/>
                          <a:gd name="connsiteX234" fmla="*/ 2017059 w 2657256"/>
                          <a:gd name="connsiteY234" fmla="*/ 600787 h 3370881"/>
                          <a:gd name="connsiteX235" fmla="*/ 1981200 w 2657256"/>
                          <a:gd name="connsiteY235" fmla="*/ 636646 h 3370881"/>
                          <a:gd name="connsiteX236" fmla="*/ 1967753 w 2657256"/>
                          <a:gd name="connsiteY236" fmla="*/ 650093 h 3370881"/>
                          <a:gd name="connsiteX237" fmla="*/ 1936376 w 2657256"/>
                          <a:gd name="connsiteY237" fmla="*/ 690434 h 3370881"/>
                          <a:gd name="connsiteX238" fmla="*/ 1905000 w 2657256"/>
                          <a:gd name="connsiteY238" fmla="*/ 717329 h 3370881"/>
                          <a:gd name="connsiteX239" fmla="*/ 1860176 w 2657256"/>
                          <a:gd name="connsiteY239" fmla="*/ 735258 h 3370881"/>
                          <a:gd name="connsiteX240" fmla="*/ 1788459 w 2657256"/>
                          <a:gd name="connsiteY240" fmla="*/ 744223 h 3370881"/>
                          <a:gd name="connsiteX241" fmla="*/ 1846729 w 2657256"/>
                          <a:gd name="connsiteY241" fmla="*/ 802493 h 3370881"/>
                          <a:gd name="connsiteX242" fmla="*/ 1913965 w 2657256"/>
                          <a:gd name="connsiteY242" fmla="*/ 829387 h 3370881"/>
                          <a:gd name="connsiteX243" fmla="*/ 1922929 w 2657256"/>
                          <a:gd name="connsiteY243" fmla="*/ 842834 h 3370881"/>
                          <a:gd name="connsiteX244" fmla="*/ 1967753 w 2657256"/>
                          <a:gd name="connsiteY244" fmla="*/ 883176 h 3370881"/>
                          <a:gd name="connsiteX245" fmla="*/ 1981200 w 2657256"/>
                          <a:gd name="connsiteY245" fmla="*/ 896623 h 3370881"/>
                          <a:gd name="connsiteX246" fmla="*/ 1994647 w 2657256"/>
                          <a:gd name="connsiteY246" fmla="*/ 905587 h 3370881"/>
                          <a:gd name="connsiteX247" fmla="*/ 2021541 w 2657256"/>
                          <a:gd name="connsiteY247" fmla="*/ 927999 h 3370881"/>
                          <a:gd name="connsiteX248" fmla="*/ 2030506 w 2657256"/>
                          <a:gd name="connsiteY248" fmla="*/ 941446 h 3370881"/>
                          <a:gd name="connsiteX249" fmla="*/ 2057400 w 2657256"/>
                          <a:gd name="connsiteY249" fmla="*/ 968340 h 3370881"/>
                          <a:gd name="connsiteX250" fmla="*/ 2088776 w 2657256"/>
                          <a:gd name="connsiteY250" fmla="*/ 1013164 h 3370881"/>
                          <a:gd name="connsiteX251" fmla="*/ 2115670 w 2657256"/>
                          <a:gd name="connsiteY251" fmla="*/ 1057987 h 3370881"/>
                          <a:gd name="connsiteX252" fmla="*/ 2120153 w 2657256"/>
                          <a:gd name="connsiteY252" fmla="*/ 1089364 h 3370881"/>
                          <a:gd name="connsiteX253" fmla="*/ 2138082 w 2657256"/>
                          <a:gd name="connsiteY253" fmla="*/ 1143152 h 3370881"/>
                          <a:gd name="connsiteX254" fmla="*/ 2147047 w 2657256"/>
                          <a:gd name="connsiteY254" fmla="*/ 1196940 h 3370881"/>
                          <a:gd name="connsiteX255" fmla="*/ 2151529 w 2657256"/>
                          <a:gd name="connsiteY255" fmla="*/ 1210387 h 3370881"/>
                          <a:gd name="connsiteX256" fmla="*/ 2156012 w 2657256"/>
                          <a:gd name="connsiteY256" fmla="*/ 1228317 h 3370881"/>
                          <a:gd name="connsiteX257" fmla="*/ 2173941 w 2657256"/>
                          <a:gd name="connsiteY257" fmla="*/ 1295552 h 3370881"/>
                          <a:gd name="connsiteX258" fmla="*/ 2182906 w 2657256"/>
                          <a:gd name="connsiteY258" fmla="*/ 1313481 h 3370881"/>
                          <a:gd name="connsiteX259" fmla="*/ 2187388 w 2657256"/>
                          <a:gd name="connsiteY259" fmla="*/ 1331411 h 3370881"/>
                          <a:gd name="connsiteX260" fmla="*/ 2214282 w 2657256"/>
                          <a:gd name="connsiteY260" fmla="*/ 1385199 h 3370881"/>
                          <a:gd name="connsiteX261" fmla="*/ 2218765 w 2657256"/>
                          <a:gd name="connsiteY261" fmla="*/ 1403129 h 3370881"/>
                          <a:gd name="connsiteX262" fmla="*/ 2223247 w 2657256"/>
                          <a:gd name="connsiteY262" fmla="*/ 1430023 h 3370881"/>
                          <a:gd name="connsiteX263" fmla="*/ 2236694 w 2657256"/>
                          <a:gd name="connsiteY263" fmla="*/ 1456917 h 3370881"/>
                          <a:gd name="connsiteX264" fmla="*/ 2241176 w 2657256"/>
                          <a:gd name="connsiteY264" fmla="*/ 1577940 h 3370881"/>
                          <a:gd name="connsiteX265" fmla="*/ 2245659 w 2657256"/>
                          <a:gd name="connsiteY265" fmla="*/ 1595870 h 3370881"/>
                          <a:gd name="connsiteX266" fmla="*/ 2236694 w 2657256"/>
                          <a:gd name="connsiteY266" fmla="*/ 1694481 h 3370881"/>
                          <a:gd name="connsiteX267" fmla="*/ 2227729 w 2657256"/>
                          <a:gd name="connsiteY267" fmla="*/ 1716893 h 3370881"/>
                          <a:gd name="connsiteX268" fmla="*/ 2223247 w 2657256"/>
                          <a:gd name="connsiteY268" fmla="*/ 1730340 h 3370881"/>
                          <a:gd name="connsiteX269" fmla="*/ 2200835 w 2657256"/>
                          <a:gd name="connsiteY269" fmla="*/ 1788611 h 3370881"/>
                          <a:gd name="connsiteX270" fmla="*/ 2191870 w 2657256"/>
                          <a:gd name="connsiteY270" fmla="*/ 1811023 h 3370881"/>
                          <a:gd name="connsiteX271" fmla="*/ 2187388 w 2657256"/>
                          <a:gd name="connsiteY271" fmla="*/ 1824470 h 3370881"/>
                          <a:gd name="connsiteX272" fmla="*/ 2169459 w 2657256"/>
                          <a:gd name="connsiteY272" fmla="*/ 1869293 h 3370881"/>
                          <a:gd name="connsiteX273" fmla="*/ 2164976 w 2657256"/>
                          <a:gd name="connsiteY273" fmla="*/ 1882740 h 3370881"/>
                          <a:gd name="connsiteX274" fmla="*/ 2156012 w 2657256"/>
                          <a:gd name="connsiteY274" fmla="*/ 1927564 h 3370881"/>
                          <a:gd name="connsiteX275" fmla="*/ 2173941 w 2657256"/>
                          <a:gd name="connsiteY275" fmla="*/ 1945493 h 3370881"/>
                          <a:gd name="connsiteX276" fmla="*/ 2196353 w 2657256"/>
                          <a:gd name="connsiteY276" fmla="*/ 1958940 h 3370881"/>
                          <a:gd name="connsiteX277" fmla="*/ 2241176 w 2657256"/>
                          <a:gd name="connsiteY277" fmla="*/ 2012729 h 3370881"/>
                          <a:gd name="connsiteX278" fmla="*/ 2263588 w 2657256"/>
                          <a:gd name="connsiteY278" fmla="*/ 2057552 h 3370881"/>
                          <a:gd name="connsiteX279" fmla="*/ 2286000 w 2657256"/>
                          <a:gd name="connsiteY279" fmla="*/ 2084446 h 3370881"/>
                          <a:gd name="connsiteX280" fmla="*/ 2299447 w 2657256"/>
                          <a:gd name="connsiteY280" fmla="*/ 2124787 h 3370881"/>
                          <a:gd name="connsiteX281" fmla="*/ 2321859 w 2657256"/>
                          <a:gd name="connsiteY281" fmla="*/ 2151681 h 3370881"/>
                          <a:gd name="connsiteX282" fmla="*/ 2344270 w 2657256"/>
                          <a:gd name="connsiteY282" fmla="*/ 2205470 h 3370881"/>
                          <a:gd name="connsiteX283" fmla="*/ 2348753 w 2657256"/>
                          <a:gd name="connsiteY283" fmla="*/ 2223399 h 3370881"/>
                          <a:gd name="connsiteX284" fmla="*/ 2366682 w 2657256"/>
                          <a:gd name="connsiteY284" fmla="*/ 2263740 h 3370881"/>
                          <a:gd name="connsiteX285" fmla="*/ 2375647 w 2657256"/>
                          <a:gd name="connsiteY285" fmla="*/ 2286152 h 3370881"/>
                          <a:gd name="connsiteX286" fmla="*/ 2380129 w 2657256"/>
                          <a:gd name="connsiteY286" fmla="*/ 2308564 h 3370881"/>
                          <a:gd name="connsiteX287" fmla="*/ 2389094 w 2657256"/>
                          <a:gd name="connsiteY287" fmla="*/ 2335458 h 3370881"/>
                          <a:gd name="connsiteX288" fmla="*/ 2393576 w 2657256"/>
                          <a:gd name="connsiteY288" fmla="*/ 2380281 h 3370881"/>
                          <a:gd name="connsiteX289" fmla="*/ 2398059 w 2657256"/>
                          <a:gd name="connsiteY289" fmla="*/ 2393729 h 3370881"/>
                          <a:gd name="connsiteX290" fmla="*/ 2402541 w 2657256"/>
                          <a:gd name="connsiteY290" fmla="*/ 2447517 h 3370881"/>
                          <a:gd name="connsiteX291" fmla="*/ 2427343 w 2657256"/>
                          <a:gd name="connsiteY291" fmla="*/ 2564058 h 3370881"/>
                          <a:gd name="connsiteX292" fmla="*/ 2389094 w 2657256"/>
                          <a:gd name="connsiteY292" fmla="*/ 2837481 h 3370881"/>
                          <a:gd name="connsiteX293" fmla="*/ 2380129 w 2657256"/>
                          <a:gd name="connsiteY293" fmla="*/ 2859893 h 3370881"/>
                          <a:gd name="connsiteX294" fmla="*/ 2357718 w 2657256"/>
                          <a:gd name="connsiteY294" fmla="*/ 2913681 h 3370881"/>
                          <a:gd name="connsiteX295" fmla="*/ 2348753 w 2657256"/>
                          <a:gd name="connsiteY295" fmla="*/ 2936093 h 3370881"/>
                          <a:gd name="connsiteX296" fmla="*/ 2339788 w 2657256"/>
                          <a:gd name="connsiteY296" fmla="*/ 2971952 h 3370881"/>
                          <a:gd name="connsiteX297" fmla="*/ 2326341 w 2657256"/>
                          <a:gd name="connsiteY297" fmla="*/ 2994364 h 3370881"/>
                          <a:gd name="connsiteX298" fmla="*/ 2317376 w 2657256"/>
                          <a:gd name="connsiteY298" fmla="*/ 3025740 h 3370881"/>
                          <a:gd name="connsiteX299" fmla="*/ 2303929 w 2657256"/>
                          <a:gd name="connsiteY299" fmla="*/ 3048152 h 3370881"/>
                          <a:gd name="connsiteX300" fmla="*/ 2290482 w 2657256"/>
                          <a:gd name="connsiteY300" fmla="*/ 3079529 h 3370881"/>
                          <a:gd name="connsiteX301" fmla="*/ 2272553 w 2657256"/>
                          <a:gd name="connsiteY301" fmla="*/ 3084011 h 3370881"/>
                          <a:gd name="connsiteX302" fmla="*/ 2259106 w 2657256"/>
                          <a:gd name="connsiteY302" fmla="*/ 3088493 h 3370881"/>
                          <a:gd name="connsiteX303" fmla="*/ 2241176 w 2657256"/>
                          <a:gd name="connsiteY303" fmla="*/ 3092976 h 3370881"/>
                          <a:gd name="connsiteX304" fmla="*/ 2209800 w 2657256"/>
                          <a:gd name="connsiteY304" fmla="*/ 3101940 h 3370881"/>
                          <a:gd name="connsiteX305" fmla="*/ 2205318 w 2657256"/>
                          <a:gd name="connsiteY305" fmla="*/ 3039187 h 3370881"/>
                          <a:gd name="connsiteX306" fmla="*/ 2218765 w 2657256"/>
                          <a:gd name="connsiteY306" fmla="*/ 3021258 h 3370881"/>
                          <a:gd name="connsiteX307" fmla="*/ 2245659 w 2657256"/>
                          <a:gd name="connsiteY307" fmla="*/ 2971952 h 3370881"/>
                          <a:gd name="connsiteX308" fmla="*/ 2268070 w 2657256"/>
                          <a:gd name="connsiteY308" fmla="*/ 2945058 h 3370881"/>
                          <a:gd name="connsiteX309" fmla="*/ 2298550 w 2657256"/>
                          <a:gd name="connsiteY309" fmla="*/ 2568540 h 3370881"/>
                          <a:gd name="connsiteX310" fmla="*/ 2284986 w 2657256"/>
                          <a:gd name="connsiteY310" fmla="*/ 2532681 h 3370881"/>
                          <a:gd name="connsiteX311" fmla="*/ 2293273 w 2657256"/>
                          <a:gd name="connsiteY311" fmla="*/ 2496653 h 3370881"/>
                          <a:gd name="connsiteX312" fmla="*/ 2278152 w 2657256"/>
                          <a:gd name="connsiteY312" fmla="*/ 2475178 h 3370881"/>
                          <a:gd name="connsiteX313" fmla="*/ 2245659 w 2657256"/>
                          <a:gd name="connsiteY313" fmla="*/ 2389247 h 3370881"/>
                          <a:gd name="connsiteX314" fmla="*/ 2195507 w 2657256"/>
                          <a:gd name="connsiteY314" fmla="*/ 2241328 h 3370881"/>
                          <a:gd name="connsiteX315" fmla="*/ 2083786 w 2657256"/>
                          <a:gd name="connsiteY315" fmla="*/ 2040300 h 3370881"/>
                          <a:gd name="connsiteX316" fmla="*/ 2048773 w 2657256"/>
                          <a:gd name="connsiteY316" fmla="*/ 2017971 h 3370881"/>
                          <a:gd name="connsiteX317" fmla="*/ 2074314 w 2657256"/>
                          <a:gd name="connsiteY317" fmla="*/ 2011967 h 3370881"/>
                          <a:gd name="connsiteX318" fmla="*/ 2034988 w 2657256"/>
                          <a:gd name="connsiteY318" fmla="*/ 2003764 h 3370881"/>
                          <a:gd name="connsiteX319" fmla="*/ 2026023 w 2657256"/>
                          <a:gd name="connsiteY319" fmla="*/ 2026176 h 3370881"/>
                          <a:gd name="connsiteX320" fmla="*/ 2021541 w 2657256"/>
                          <a:gd name="connsiteY320" fmla="*/ 2039623 h 3370881"/>
                          <a:gd name="connsiteX321" fmla="*/ 1999129 w 2657256"/>
                          <a:gd name="connsiteY321" fmla="*/ 2053070 h 3370881"/>
                          <a:gd name="connsiteX322" fmla="*/ 1990165 w 2657256"/>
                          <a:gd name="connsiteY322" fmla="*/ 2070999 h 3370881"/>
                          <a:gd name="connsiteX323" fmla="*/ 1967753 w 2657256"/>
                          <a:gd name="connsiteY323" fmla="*/ 2106858 h 3370881"/>
                          <a:gd name="connsiteX324" fmla="*/ 1981200 w 2657256"/>
                          <a:gd name="connsiteY324" fmla="*/ 2223399 h 3370881"/>
                          <a:gd name="connsiteX325" fmla="*/ 1994647 w 2657256"/>
                          <a:gd name="connsiteY325" fmla="*/ 2254776 h 3370881"/>
                          <a:gd name="connsiteX326" fmla="*/ 2003612 w 2657256"/>
                          <a:gd name="connsiteY326" fmla="*/ 2272705 h 3370881"/>
                          <a:gd name="connsiteX327" fmla="*/ 2026023 w 2657256"/>
                          <a:gd name="connsiteY327" fmla="*/ 2304081 h 3370881"/>
                          <a:gd name="connsiteX328" fmla="*/ 2043953 w 2657256"/>
                          <a:gd name="connsiteY328" fmla="*/ 2348905 h 3370881"/>
                          <a:gd name="connsiteX329" fmla="*/ 2061882 w 2657256"/>
                          <a:gd name="connsiteY329" fmla="*/ 2371317 h 3370881"/>
                          <a:gd name="connsiteX330" fmla="*/ 2088776 w 2657256"/>
                          <a:gd name="connsiteY330" fmla="*/ 2434070 h 3370881"/>
                          <a:gd name="connsiteX331" fmla="*/ 2102223 w 2657256"/>
                          <a:gd name="connsiteY331" fmla="*/ 2465446 h 3370881"/>
                          <a:gd name="connsiteX332" fmla="*/ 2106706 w 2657256"/>
                          <a:gd name="connsiteY332" fmla="*/ 2496823 h 3370881"/>
                          <a:gd name="connsiteX333" fmla="*/ 2124635 w 2657256"/>
                          <a:gd name="connsiteY333" fmla="*/ 2559576 h 3370881"/>
                          <a:gd name="connsiteX334" fmla="*/ 2138082 w 2657256"/>
                          <a:gd name="connsiteY334" fmla="*/ 2649223 h 3370881"/>
                          <a:gd name="connsiteX335" fmla="*/ 2147047 w 2657256"/>
                          <a:gd name="connsiteY335" fmla="*/ 2685081 h 3370881"/>
                          <a:gd name="connsiteX336" fmla="*/ 2151529 w 2657256"/>
                          <a:gd name="connsiteY336" fmla="*/ 2716458 h 3370881"/>
                          <a:gd name="connsiteX337" fmla="*/ 2160494 w 2657256"/>
                          <a:gd name="connsiteY337" fmla="*/ 2770246 h 3370881"/>
                          <a:gd name="connsiteX338" fmla="*/ 2156012 w 2657256"/>
                          <a:gd name="connsiteY338" fmla="*/ 2962987 h 3370881"/>
                          <a:gd name="connsiteX339" fmla="*/ 2138082 w 2657256"/>
                          <a:gd name="connsiteY339" fmla="*/ 3043670 h 3370881"/>
                          <a:gd name="connsiteX340" fmla="*/ 2133600 w 2657256"/>
                          <a:gd name="connsiteY340" fmla="*/ 3061599 h 3370881"/>
                          <a:gd name="connsiteX341" fmla="*/ 2120153 w 2657256"/>
                          <a:gd name="connsiteY341" fmla="*/ 3079529 h 3370881"/>
                          <a:gd name="connsiteX342" fmla="*/ 2111188 w 2657256"/>
                          <a:gd name="connsiteY342" fmla="*/ 3106423 h 3370881"/>
                          <a:gd name="connsiteX343" fmla="*/ 2088776 w 2657256"/>
                          <a:gd name="connsiteY343" fmla="*/ 3137799 h 3370881"/>
                          <a:gd name="connsiteX344" fmla="*/ 2075329 w 2657256"/>
                          <a:gd name="connsiteY344" fmla="*/ 3164693 h 3370881"/>
                          <a:gd name="connsiteX345" fmla="*/ 2061882 w 2657256"/>
                          <a:gd name="connsiteY345" fmla="*/ 3169176 h 3370881"/>
                          <a:gd name="connsiteX346" fmla="*/ 2021541 w 2657256"/>
                          <a:gd name="connsiteY346" fmla="*/ 3164693 h 3370881"/>
                          <a:gd name="connsiteX347" fmla="*/ 2012576 w 2657256"/>
                          <a:gd name="connsiteY347" fmla="*/ 3119870 h 3370881"/>
                          <a:gd name="connsiteX348" fmla="*/ 2048435 w 2657256"/>
                          <a:gd name="connsiteY348" fmla="*/ 3021258 h 3370881"/>
                          <a:gd name="connsiteX349" fmla="*/ 2048435 w 2657256"/>
                          <a:gd name="connsiteY349" fmla="*/ 3021258 h 3370881"/>
                          <a:gd name="connsiteX350" fmla="*/ 2061882 w 2657256"/>
                          <a:gd name="connsiteY350" fmla="*/ 2967470 h 3370881"/>
                          <a:gd name="connsiteX351" fmla="*/ 2070847 w 2657256"/>
                          <a:gd name="connsiteY351" fmla="*/ 2882305 h 3370881"/>
                          <a:gd name="connsiteX352" fmla="*/ 2066365 w 2657256"/>
                          <a:gd name="connsiteY352" fmla="*/ 2725423 h 3370881"/>
                          <a:gd name="connsiteX353" fmla="*/ 2043953 w 2657256"/>
                          <a:gd name="connsiteY353" fmla="*/ 2649223 h 3370881"/>
                          <a:gd name="connsiteX354" fmla="*/ 2030506 w 2657256"/>
                          <a:gd name="connsiteY354" fmla="*/ 2622329 h 3370881"/>
                          <a:gd name="connsiteX355" fmla="*/ 2017059 w 2657256"/>
                          <a:gd name="connsiteY355" fmla="*/ 2581987 h 3370881"/>
                          <a:gd name="connsiteX356" fmla="*/ 1981200 w 2657256"/>
                          <a:gd name="connsiteY356" fmla="*/ 2514752 h 3370881"/>
                          <a:gd name="connsiteX357" fmla="*/ 1972235 w 2657256"/>
                          <a:gd name="connsiteY357" fmla="*/ 2501305 h 3370881"/>
                          <a:gd name="connsiteX358" fmla="*/ 1958788 w 2657256"/>
                          <a:gd name="connsiteY358" fmla="*/ 2478893 h 3370881"/>
                          <a:gd name="connsiteX359" fmla="*/ 1905000 w 2657256"/>
                          <a:gd name="connsiteY359" fmla="*/ 2398211 h 3370881"/>
                          <a:gd name="connsiteX360" fmla="*/ 1882588 w 2657256"/>
                          <a:gd name="connsiteY360" fmla="*/ 2357870 h 3370881"/>
                          <a:gd name="connsiteX361" fmla="*/ 1869141 w 2657256"/>
                          <a:gd name="connsiteY361" fmla="*/ 2339940 h 3370881"/>
                          <a:gd name="connsiteX362" fmla="*/ 1806388 w 2657256"/>
                          <a:gd name="connsiteY362" fmla="*/ 2313046 h 3370881"/>
                          <a:gd name="connsiteX363" fmla="*/ 1779494 w 2657256"/>
                          <a:gd name="connsiteY363" fmla="*/ 2304081 h 3370881"/>
                          <a:gd name="connsiteX364" fmla="*/ 1752600 w 2657256"/>
                          <a:gd name="connsiteY364" fmla="*/ 2299599 h 3370881"/>
                          <a:gd name="connsiteX365" fmla="*/ 1680882 w 2657256"/>
                          <a:gd name="connsiteY365" fmla="*/ 2277187 h 3370881"/>
                          <a:gd name="connsiteX366" fmla="*/ 1662953 w 2657256"/>
                          <a:gd name="connsiteY366" fmla="*/ 2272705 h 3370881"/>
                          <a:gd name="connsiteX367" fmla="*/ 1640541 w 2657256"/>
                          <a:gd name="connsiteY367" fmla="*/ 2259258 h 3370881"/>
                          <a:gd name="connsiteX368" fmla="*/ 1604682 w 2657256"/>
                          <a:gd name="connsiteY368" fmla="*/ 2272705 h 3370881"/>
                          <a:gd name="connsiteX369" fmla="*/ 1537447 w 2657256"/>
                          <a:gd name="connsiteY369" fmla="*/ 2304081 h 3370881"/>
                          <a:gd name="connsiteX370" fmla="*/ 1546113 w 2657256"/>
                          <a:gd name="connsiteY370" fmla="*/ 2313644 h 3370881"/>
                          <a:gd name="connsiteX371" fmla="*/ 1488141 w 2657256"/>
                          <a:gd name="connsiteY371" fmla="*/ 2313046 h 3370881"/>
                          <a:gd name="connsiteX372" fmla="*/ 1478878 w 2657256"/>
                          <a:gd name="connsiteY372" fmla="*/ 2342331 h 3370881"/>
                          <a:gd name="connsiteX373" fmla="*/ 1402678 w 2657256"/>
                          <a:gd name="connsiteY373" fmla="*/ 2339641 h 3370881"/>
                          <a:gd name="connsiteX374" fmla="*/ 1322892 w 2657256"/>
                          <a:gd name="connsiteY374" fmla="*/ 2336952 h 3370881"/>
                          <a:gd name="connsiteX375" fmla="*/ 1199384 w 2657256"/>
                          <a:gd name="connsiteY375" fmla="*/ 2307041 h 3370881"/>
                          <a:gd name="connsiteX376" fmla="*/ 1066800 w 2657256"/>
                          <a:gd name="connsiteY376" fmla="*/ 2272705 h 3370881"/>
                          <a:gd name="connsiteX377" fmla="*/ 1030941 w 2657256"/>
                          <a:gd name="connsiteY377" fmla="*/ 2263740 h 3370881"/>
                          <a:gd name="connsiteX378" fmla="*/ 986118 w 2657256"/>
                          <a:gd name="connsiteY378" fmla="*/ 2241329 h 3370881"/>
                          <a:gd name="connsiteX379" fmla="*/ 968188 w 2657256"/>
                          <a:gd name="connsiteY379" fmla="*/ 2232364 h 3370881"/>
                          <a:gd name="connsiteX380" fmla="*/ 936812 w 2657256"/>
                          <a:gd name="connsiteY380" fmla="*/ 2214434 h 3370881"/>
                          <a:gd name="connsiteX381" fmla="*/ 905435 w 2657256"/>
                          <a:gd name="connsiteY381" fmla="*/ 2196505 h 3370881"/>
                          <a:gd name="connsiteX382" fmla="*/ 869576 w 2657256"/>
                          <a:gd name="connsiteY382" fmla="*/ 2209952 h 3370881"/>
                          <a:gd name="connsiteX383" fmla="*/ 856129 w 2657256"/>
                          <a:gd name="connsiteY383" fmla="*/ 2227881 h 3370881"/>
                          <a:gd name="connsiteX384" fmla="*/ 815788 w 2657256"/>
                          <a:gd name="connsiteY384" fmla="*/ 2268223 h 3370881"/>
                          <a:gd name="connsiteX385" fmla="*/ 788894 w 2657256"/>
                          <a:gd name="connsiteY385" fmla="*/ 2290634 h 3370881"/>
                          <a:gd name="connsiteX386" fmla="*/ 762000 w 2657256"/>
                          <a:gd name="connsiteY386" fmla="*/ 2313046 h 3370881"/>
                          <a:gd name="connsiteX387" fmla="*/ 753035 w 2657256"/>
                          <a:gd name="connsiteY387" fmla="*/ 2326493 h 3370881"/>
                          <a:gd name="connsiteX388" fmla="*/ 735106 w 2657256"/>
                          <a:gd name="connsiteY388" fmla="*/ 2339940 h 3370881"/>
                          <a:gd name="connsiteX389" fmla="*/ 712694 w 2657256"/>
                          <a:gd name="connsiteY389" fmla="*/ 2362352 h 3370881"/>
                          <a:gd name="connsiteX390" fmla="*/ 694765 w 2657256"/>
                          <a:gd name="connsiteY390" fmla="*/ 2375799 h 3370881"/>
                          <a:gd name="connsiteX391" fmla="*/ 681318 w 2657256"/>
                          <a:gd name="connsiteY391" fmla="*/ 2393729 h 3370881"/>
                          <a:gd name="connsiteX392" fmla="*/ 667870 w 2657256"/>
                          <a:gd name="connsiteY392" fmla="*/ 2402693 h 3370881"/>
                          <a:gd name="connsiteX393" fmla="*/ 623047 w 2657256"/>
                          <a:gd name="connsiteY393" fmla="*/ 2443034 h 3370881"/>
                          <a:gd name="connsiteX394" fmla="*/ 600635 w 2657256"/>
                          <a:gd name="connsiteY394" fmla="*/ 2474411 h 3370881"/>
                          <a:gd name="connsiteX395" fmla="*/ 587188 w 2657256"/>
                          <a:gd name="connsiteY395" fmla="*/ 2514752 h 3370881"/>
                          <a:gd name="connsiteX396" fmla="*/ 582706 w 2657256"/>
                          <a:gd name="connsiteY396" fmla="*/ 2546129 h 3370881"/>
                          <a:gd name="connsiteX397" fmla="*/ 596153 w 2657256"/>
                          <a:gd name="connsiteY397" fmla="*/ 2635776 h 3370881"/>
                          <a:gd name="connsiteX398" fmla="*/ 600635 w 2657256"/>
                          <a:gd name="connsiteY398" fmla="*/ 2653705 h 3370881"/>
                          <a:gd name="connsiteX399" fmla="*/ 609600 w 2657256"/>
                          <a:gd name="connsiteY399" fmla="*/ 2671634 h 3370881"/>
                          <a:gd name="connsiteX400" fmla="*/ 614082 w 2657256"/>
                          <a:gd name="connsiteY400" fmla="*/ 2689564 h 3370881"/>
                          <a:gd name="connsiteX401" fmla="*/ 623047 w 2657256"/>
                          <a:gd name="connsiteY401" fmla="*/ 2711976 h 3370881"/>
                          <a:gd name="connsiteX402" fmla="*/ 627529 w 2657256"/>
                          <a:gd name="connsiteY402" fmla="*/ 2734387 h 3370881"/>
                          <a:gd name="connsiteX403" fmla="*/ 640976 w 2657256"/>
                          <a:gd name="connsiteY403" fmla="*/ 2765764 h 3370881"/>
                          <a:gd name="connsiteX404" fmla="*/ 645459 w 2657256"/>
                          <a:gd name="connsiteY404" fmla="*/ 2779211 h 3370881"/>
                          <a:gd name="connsiteX405" fmla="*/ 658906 w 2657256"/>
                          <a:gd name="connsiteY405" fmla="*/ 2801623 h 3370881"/>
                          <a:gd name="connsiteX406" fmla="*/ 676835 w 2657256"/>
                          <a:gd name="connsiteY406" fmla="*/ 2864376 h 3370881"/>
                          <a:gd name="connsiteX407" fmla="*/ 690282 w 2657256"/>
                          <a:gd name="connsiteY407" fmla="*/ 2895752 h 3370881"/>
                          <a:gd name="connsiteX408" fmla="*/ 699247 w 2657256"/>
                          <a:gd name="connsiteY408" fmla="*/ 2940576 h 3370881"/>
                          <a:gd name="connsiteX409" fmla="*/ 703729 w 2657256"/>
                          <a:gd name="connsiteY409" fmla="*/ 2967470 h 3370881"/>
                          <a:gd name="connsiteX410" fmla="*/ 717176 w 2657256"/>
                          <a:gd name="connsiteY410" fmla="*/ 2994364 h 3370881"/>
                          <a:gd name="connsiteX411" fmla="*/ 735106 w 2657256"/>
                          <a:gd name="connsiteY411" fmla="*/ 3052634 h 3370881"/>
                          <a:gd name="connsiteX412" fmla="*/ 739588 w 2657256"/>
                          <a:gd name="connsiteY412" fmla="*/ 3079529 h 3370881"/>
                          <a:gd name="connsiteX413" fmla="*/ 762000 w 2657256"/>
                          <a:gd name="connsiteY413" fmla="*/ 3142281 h 3370881"/>
                          <a:gd name="connsiteX414" fmla="*/ 766482 w 2657256"/>
                          <a:gd name="connsiteY414" fmla="*/ 3231929 h 3370881"/>
                          <a:gd name="connsiteX415" fmla="*/ 770965 w 2657256"/>
                          <a:gd name="connsiteY415" fmla="*/ 3254340 h 3370881"/>
                          <a:gd name="connsiteX416" fmla="*/ 775447 w 2657256"/>
                          <a:gd name="connsiteY416" fmla="*/ 3285717 h 3370881"/>
                          <a:gd name="connsiteX417" fmla="*/ 748553 w 2657256"/>
                          <a:gd name="connsiteY417" fmla="*/ 3335023 h 3370881"/>
                          <a:gd name="connsiteX418" fmla="*/ 721659 w 2657256"/>
                          <a:gd name="connsiteY418" fmla="*/ 3343987 h 3370881"/>
                          <a:gd name="connsiteX419" fmla="*/ 708212 w 2657256"/>
                          <a:gd name="connsiteY419" fmla="*/ 3348470 h 3370881"/>
                          <a:gd name="connsiteX420" fmla="*/ 623047 w 2657256"/>
                          <a:gd name="connsiteY420" fmla="*/ 3330540 h 3370881"/>
                          <a:gd name="connsiteX421" fmla="*/ 609600 w 2657256"/>
                          <a:gd name="connsiteY421" fmla="*/ 3308129 h 3370881"/>
                          <a:gd name="connsiteX422" fmla="*/ 591670 w 2657256"/>
                          <a:gd name="connsiteY422" fmla="*/ 3267787 h 3370881"/>
                          <a:gd name="connsiteX423" fmla="*/ 560294 w 2657256"/>
                          <a:gd name="connsiteY423" fmla="*/ 3209517 h 3370881"/>
                          <a:gd name="connsiteX424" fmla="*/ 551329 w 2657256"/>
                          <a:gd name="connsiteY424" fmla="*/ 3196070 h 3370881"/>
                          <a:gd name="connsiteX425" fmla="*/ 528918 w 2657256"/>
                          <a:gd name="connsiteY425" fmla="*/ 3173658 h 3370881"/>
                          <a:gd name="connsiteX426" fmla="*/ 519953 w 2657256"/>
                          <a:gd name="connsiteY426" fmla="*/ 3128834 h 3370881"/>
                          <a:gd name="connsiteX427" fmla="*/ 524435 w 2657256"/>
                          <a:gd name="connsiteY427" fmla="*/ 3101940 h 3370881"/>
                          <a:gd name="connsiteX428" fmla="*/ 528918 w 2657256"/>
                          <a:gd name="connsiteY428" fmla="*/ 3088493 h 3370881"/>
                          <a:gd name="connsiteX429" fmla="*/ 542365 w 2657256"/>
                          <a:gd name="connsiteY429" fmla="*/ 3052634 h 3370881"/>
                          <a:gd name="connsiteX430" fmla="*/ 484094 w 2657256"/>
                          <a:gd name="connsiteY430" fmla="*/ 2886787 h 3370881"/>
                          <a:gd name="connsiteX431" fmla="*/ 443753 w 2657256"/>
                          <a:gd name="connsiteY431" fmla="*/ 2779211 h 3370881"/>
                          <a:gd name="connsiteX432" fmla="*/ 439270 w 2657256"/>
                          <a:gd name="connsiteY432" fmla="*/ 2752317 h 3370881"/>
                          <a:gd name="connsiteX433" fmla="*/ 430306 w 2657256"/>
                          <a:gd name="connsiteY433" fmla="*/ 2716458 h 3370881"/>
                          <a:gd name="connsiteX434" fmla="*/ 425823 w 2657256"/>
                          <a:gd name="connsiteY434" fmla="*/ 2680599 h 3370881"/>
                          <a:gd name="connsiteX435" fmla="*/ 398929 w 2657256"/>
                          <a:gd name="connsiteY435" fmla="*/ 2599917 h 3370881"/>
                          <a:gd name="connsiteX436" fmla="*/ 385482 w 2657256"/>
                          <a:gd name="connsiteY436" fmla="*/ 2568540 h 3370881"/>
                          <a:gd name="connsiteX437" fmla="*/ 381000 w 2657256"/>
                          <a:gd name="connsiteY437" fmla="*/ 2550611 h 3370881"/>
                          <a:gd name="connsiteX438" fmla="*/ 372035 w 2657256"/>
                          <a:gd name="connsiteY438" fmla="*/ 2483376 h 3370881"/>
                          <a:gd name="connsiteX439" fmla="*/ 367553 w 2657256"/>
                          <a:gd name="connsiteY439" fmla="*/ 2469929 h 3370881"/>
                          <a:gd name="connsiteX440" fmla="*/ 407894 w 2657256"/>
                          <a:gd name="connsiteY440" fmla="*/ 2451999 h 3370881"/>
                          <a:gd name="connsiteX441" fmla="*/ 515470 w 2657256"/>
                          <a:gd name="connsiteY441" fmla="*/ 2407176 h 3370881"/>
                          <a:gd name="connsiteX442" fmla="*/ 578223 w 2657256"/>
                          <a:gd name="connsiteY442" fmla="*/ 2353387 h 3370881"/>
                          <a:gd name="connsiteX443" fmla="*/ 587188 w 2657256"/>
                          <a:gd name="connsiteY443" fmla="*/ 2330976 h 3370881"/>
                          <a:gd name="connsiteX444" fmla="*/ 614082 w 2657256"/>
                          <a:gd name="connsiteY444" fmla="*/ 2254776 h 3370881"/>
                          <a:gd name="connsiteX445" fmla="*/ 649941 w 2657256"/>
                          <a:gd name="connsiteY445" fmla="*/ 2200987 h 3370881"/>
                          <a:gd name="connsiteX446" fmla="*/ 690282 w 2657256"/>
                          <a:gd name="connsiteY446" fmla="*/ 2174093 h 3370881"/>
                          <a:gd name="connsiteX447" fmla="*/ 703729 w 2657256"/>
                          <a:gd name="connsiteY447" fmla="*/ 2165129 h 3370881"/>
                          <a:gd name="connsiteX448" fmla="*/ 739588 w 2657256"/>
                          <a:gd name="connsiteY448" fmla="*/ 2147199 h 3370881"/>
                          <a:gd name="connsiteX449" fmla="*/ 708212 w 2657256"/>
                          <a:gd name="connsiteY449" fmla="*/ 2187540 h 3370881"/>
                          <a:gd name="connsiteX450" fmla="*/ 654423 w 2657256"/>
                          <a:gd name="connsiteY450" fmla="*/ 2241329 h 3370881"/>
                          <a:gd name="connsiteX451" fmla="*/ 636494 w 2657256"/>
                          <a:gd name="connsiteY451" fmla="*/ 2259258 h 3370881"/>
                          <a:gd name="connsiteX452" fmla="*/ 614082 w 2657256"/>
                          <a:gd name="connsiteY452" fmla="*/ 2286152 h 3370881"/>
                          <a:gd name="connsiteX453" fmla="*/ 605118 w 2657256"/>
                          <a:gd name="connsiteY453" fmla="*/ 2299599 h 3370881"/>
                          <a:gd name="connsiteX454" fmla="*/ 560294 w 2657256"/>
                          <a:gd name="connsiteY454" fmla="*/ 2335458 h 3370881"/>
                          <a:gd name="connsiteX455" fmla="*/ 524435 w 2657256"/>
                          <a:gd name="connsiteY455" fmla="*/ 2348905 h 3370881"/>
                          <a:gd name="connsiteX456" fmla="*/ 502023 w 2657256"/>
                          <a:gd name="connsiteY456" fmla="*/ 2362352 h 3370881"/>
                          <a:gd name="connsiteX457" fmla="*/ 461682 w 2657256"/>
                          <a:gd name="connsiteY457" fmla="*/ 2389246 h 3370881"/>
                          <a:gd name="connsiteX458" fmla="*/ 448235 w 2657256"/>
                          <a:gd name="connsiteY458" fmla="*/ 2398211 h 3370881"/>
                          <a:gd name="connsiteX459" fmla="*/ 430306 w 2657256"/>
                          <a:gd name="connsiteY459" fmla="*/ 2407176 h 3370881"/>
                          <a:gd name="connsiteX460" fmla="*/ 412376 w 2657256"/>
                          <a:gd name="connsiteY460" fmla="*/ 2420623 h 3370881"/>
                          <a:gd name="connsiteX461" fmla="*/ 389965 w 2657256"/>
                          <a:gd name="connsiteY461" fmla="*/ 2429587 h 3370881"/>
                          <a:gd name="connsiteX462" fmla="*/ 372035 w 2657256"/>
                          <a:gd name="connsiteY462" fmla="*/ 2443034 h 3370881"/>
                          <a:gd name="connsiteX463" fmla="*/ 318247 w 2657256"/>
                          <a:gd name="connsiteY463" fmla="*/ 2474411 h 3370881"/>
                          <a:gd name="connsiteX464" fmla="*/ 304800 w 2657256"/>
                          <a:gd name="connsiteY464" fmla="*/ 2492340 h 3370881"/>
                          <a:gd name="connsiteX465" fmla="*/ 282388 w 2657256"/>
                          <a:gd name="connsiteY465" fmla="*/ 2519234 h 3370881"/>
                          <a:gd name="connsiteX466" fmla="*/ 295835 w 2657256"/>
                          <a:gd name="connsiteY466" fmla="*/ 2815070 h 3370881"/>
                          <a:gd name="connsiteX467" fmla="*/ 300318 w 2657256"/>
                          <a:gd name="connsiteY467" fmla="*/ 2837481 h 3370881"/>
                          <a:gd name="connsiteX468" fmla="*/ 304800 w 2657256"/>
                          <a:gd name="connsiteY468" fmla="*/ 2868858 h 3370881"/>
                          <a:gd name="connsiteX469" fmla="*/ 309282 w 2657256"/>
                          <a:gd name="connsiteY469" fmla="*/ 2927129 h 3370881"/>
                          <a:gd name="connsiteX470" fmla="*/ 322729 w 2657256"/>
                          <a:gd name="connsiteY470" fmla="*/ 2985399 h 3370881"/>
                          <a:gd name="connsiteX471" fmla="*/ 327212 w 2657256"/>
                          <a:gd name="connsiteY471" fmla="*/ 3012293 h 3370881"/>
                          <a:gd name="connsiteX472" fmla="*/ 331694 w 2657256"/>
                          <a:gd name="connsiteY472" fmla="*/ 3043670 h 3370881"/>
                          <a:gd name="connsiteX473" fmla="*/ 345141 w 2657256"/>
                          <a:gd name="connsiteY473" fmla="*/ 3070564 h 3370881"/>
                          <a:gd name="connsiteX474" fmla="*/ 367553 w 2657256"/>
                          <a:gd name="connsiteY474" fmla="*/ 3124352 h 3370881"/>
                          <a:gd name="connsiteX475" fmla="*/ 381000 w 2657256"/>
                          <a:gd name="connsiteY475" fmla="*/ 3182623 h 3370881"/>
                          <a:gd name="connsiteX476" fmla="*/ 389965 w 2657256"/>
                          <a:gd name="connsiteY476" fmla="*/ 3196070 h 3370881"/>
                          <a:gd name="connsiteX477" fmla="*/ 394447 w 2657256"/>
                          <a:gd name="connsiteY477" fmla="*/ 3213999 h 3370881"/>
                          <a:gd name="connsiteX478" fmla="*/ 412376 w 2657256"/>
                          <a:gd name="connsiteY478" fmla="*/ 3245376 h 3370881"/>
                          <a:gd name="connsiteX479" fmla="*/ 416859 w 2657256"/>
                          <a:gd name="connsiteY479" fmla="*/ 3258823 h 3370881"/>
                          <a:gd name="connsiteX480" fmla="*/ 425823 w 2657256"/>
                          <a:gd name="connsiteY480" fmla="*/ 3272270 h 3370881"/>
                          <a:gd name="connsiteX481" fmla="*/ 439270 w 2657256"/>
                          <a:gd name="connsiteY481" fmla="*/ 3303646 h 3370881"/>
                          <a:gd name="connsiteX482" fmla="*/ 439270 w 2657256"/>
                          <a:gd name="connsiteY482" fmla="*/ 3352952 h 3370881"/>
                          <a:gd name="connsiteX483" fmla="*/ 430306 w 2657256"/>
                          <a:gd name="connsiteY483" fmla="*/ 3366399 h 3370881"/>
                          <a:gd name="connsiteX484" fmla="*/ 412376 w 2657256"/>
                          <a:gd name="connsiteY484" fmla="*/ 3370881 h 3370881"/>
                          <a:gd name="connsiteX485" fmla="*/ 295835 w 2657256"/>
                          <a:gd name="connsiteY485" fmla="*/ 3357434 h 3370881"/>
                          <a:gd name="connsiteX486" fmla="*/ 264459 w 2657256"/>
                          <a:gd name="connsiteY486" fmla="*/ 3276752 h 3370881"/>
                          <a:gd name="connsiteX487" fmla="*/ 259976 w 2657256"/>
                          <a:gd name="connsiteY487" fmla="*/ 3240893 h 3370881"/>
                          <a:gd name="connsiteX488" fmla="*/ 246529 w 2657256"/>
                          <a:gd name="connsiteY488" fmla="*/ 3178140 h 3370881"/>
                          <a:gd name="connsiteX489" fmla="*/ 237565 w 2657256"/>
                          <a:gd name="connsiteY489" fmla="*/ 3084011 h 3370881"/>
                          <a:gd name="connsiteX490" fmla="*/ 228600 w 2657256"/>
                          <a:gd name="connsiteY490" fmla="*/ 3057117 h 3370881"/>
                          <a:gd name="connsiteX491" fmla="*/ 219635 w 2657256"/>
                          <a:gd name="connsiteY491" fmla="*/ 3021258 h 3370881"/>
                          <a:gd name="connsiteX492" fmla="*/ 206188 w 2657256"/>
                          <a:gd name="connsiteY492" fmla="*/ 2980917 h 3370881"/>
                          <a:gd name="connsiteX493" fmla="*/ 201706 w 2657256"/>
                          <a:gd name="connsiteY493" fmla="*/ 2949540 h 3370881"/>
                          <a:gd name="connsiteX494" fmla="*/ 197223 w 2657256"/>
                          <a:gd name="connsiteY494" fmla="*/ 2927129 h 3370881"/>
                          <a:gd name="connsiteX495" fmla="*/ 192741 w 2657256"/>
                          <a:gd name="connsiteY495" fmla="*/ 2891270 h 3370881"/>
                          <a:gd name="connsiteX496" fmla="*/ 188259 w 2657256"/>
                          <a:gd name="connsiteY496" fmla="*/ 2850929 h 3370881"/>
                          <a:gd name="connsiteX497" fmla="*/ 179294 w 2657256"/>
                          <a:gd name="connsiteY497" fmla="*/ 2824034 h 3370881"/>
                          <a:gd name="connsiteX498" fmla="*/ 165847 w 2657256"/>
                          <a:gd name="connsiteY498" fmla="*/ 2774729 h 3370881"/>
                          <a:gd name="connsiteX499" fmla="*/ 161365 w 2657256"/>
                          <a:gd name="connsiteY499" fmla="*/ 2747834 h 3370881"/>
                          <a:gd name="connsiteX500" fmla="*/ 156882 w 2657256"/>
                          <a:gd name="connsiteY500" fmla="*/ 2559576 h 3370881"/>
                          <a:gd name="connsiteX501" fmla="*/ 152400 w 2657256"/>
                          <a:gd name="connsiteY501" fmla="*/ 2519234 h 3370881"/>
                          <a:gd name="connsiteX502" fmla="*/ 118035 w 2657256"/>
                          <a:gd name="connsiteY502" fmla="*/ 2400004 h 3370881"/>
                          <a:gd name="connsiteX503" fmla="*/ 129988 w 2657256"/>
                          <a:gd name="connsiteY503" fmla="*/ 2344423 h 3370881"/>
                          <a:gd name="connsiteX504" fmla="*/ 100106 w 2657256"/>
                          <a:gd name="connsiteY504" fmla="*/ 2330976 h 3370881"/>
                          <a:gd name="connsiteX505" fmla="*/ 138953 w 2657256"/>
                          <a:gd name="connsiteY505" fmla="*/ 2313046 h 3370881"/>
                          <a:gd name="connsiteX506" fmla="*/ 152400 w 2657256"/>
                          <a:gd name="connsiteY506" fmla="*/ 2304081 h 3370881"/>
                          <a:gd name="connsiteX507" fmla="*/ 170329 w 2657256"/>
                          <a:gd name="connsiteY507" fmla="*/ 2259258 h 3370881"/>
                          <a:gd name="connsiteX508" fmla="*/ 188259 w 2657256"/>
                          <a:gd name="connsiteY508" fmla="*/ 2223399 h 3370881"/>
                          <a:gd name="connsiteX509" fmla="*/ 206188 w 2657256"/>
                          <a:gd name="connsiteY509" fmla="*/ 2187540 h 3370881"/>
                          <a:gd name="connsiteX510" fmla="*/ 210670 w 2657256"/>
                          <a:gd name="connsiteY510" fmla="*/ 2174093 h 3370881"/>
                          <a:gd name="connsiteX511" fmla="*/ 219635 w 2657256"/>
                          <a:gd name="connsiteY511" fmla="*/ 2115823 h 3370881"/>
                          <a:gd name="connsiteX512" fmla="*/ 210670 w 2657256"/>
                          <a:gd name="connsiteY512" fmla="*/ 1958940 h 3370881"/>
                          <a:gd name="connsiteX513" fmla="*/ 192741 w 2657256"/>
                          <a:gd name="connsiteY513" fmla="*/ 1923081 h 3370881"/>
                          <a:gd name="connsiteX514" fmla="*/ 179294 w 2657256"/>
                          <a:gd name="connsiteY514" fmla="*/ 1891705 h 3370881"/>
                          <a:gd name="connsiteX515" fmla="*/ 165847 w 2657256"/>
                          <a:gd name="connsiteY515" fmla="*/ 1864811 h 3370881"/>
                          <a:gd name="connsiteX516" fmla="*/ 152400 w 2657256"/>
                          <a:gd name="connsiteY516" fmla="*/ 1833434 h 3370881"/>
                          <a:gd name="connsiteX517" fmla="*/ 143435 w 2657256"/>
                          <a:gd name="connsiteY517" fmla="*/ 1819987 h 3370881"/>
                          <a:gd name="connsiteX518" fmla="*/ 107576 w 2657256"/>
                          <a:gd name="connsiteY518" fmla="*/ 1784129 h 3370881"/>
                          <a:gd name="connsiteX519" fmla="*/ 94129 w 2657256"/>
                          <a:gd name="connsiteY519" fmla="*/ 1779646 h 3370881"/>
                          <a:gd name="connsiteX520" fmla="*/ 71718 w 2657256"/>
                          <a:gd name="connsiteY520" fmla="*/ 1770681 h 3370881"/>
                          <a:gd name="connsiteX521" fmla="*/ 58270 w 2657256"/>
                          <a:gd name="connsiteY521" fmla="*/ 1761717 h 3370881"/>
                          <a:gd name="connsiteX522" fmla="*/ 26894 w 2657256"/>
                          <a:gd name="connsiteY522" fmla="*/ 1730340 h 3370881"/>
                          <a:gd name="connsiteX523" fmla="*/ 0 w 2657256"/>
                          <a:gd name="connsiteY523" fmla="*/ 1707929 h 3370881"/>
                          <a:gd name="connsiteX0" fmla="*/ 0 w 2657256"/>
                          <a:gd name="connsiteY0" fmla="*/ 1707929 h 3370881"/>
                          <a:gd name="connsiteX1" fmla="*/ 22412 w 2657256"/>
                          <a:gd name="connsiteY1" fmla="*/ 1698964 h 3370881"/>
                          <a:gd name="connsiteX2" fmla="*/ 31376 w 2657256"/>
                          <a:gd name="connsiteY2" fmla="*/ 1681034 h 3370881"/>
                          <a:gd name="connsiteX3" fmla="*/ 44823 w 2657256"/>
                          <a:gd name="connsiteY3" fmla="*/ 1672070 h 3370881"/>
                          <a:gd name="connsiteX4" fmla="*/ 58270 w 2657256"/>
                          <a:gd name="connsiteY4" fmla="*/ 1654140 h 3370881"/>
                          <a:gd name="connsiteX5" fmla="*/ 76200 w 2657256"/>
                          <a:gd name="connsiteY5" fmla="*/ 1645176 h 3370881"/>
                          <a:gd name="connsiteX6" fmla="*/ 98612 w 2657256"/>
                          <a:gd name="connsiteY6" fmla="*/ 1636211 h 3370881"/>
                          <a:gd name="connsiteX7" fmla="*/ 125506 w 2657256"/>
                          <a:gd name="connsiteY7" fmla="*/ 1627246 h 3370881"/>
                          <a:gd name="connsiteX8" fmla="*/ 152400 w 2657256"/>
                          <a:gd name="connsiteY8" fmla="*/ 1609317 h 3370881"/>
                          <a:gd name="connsiteX9" fmla="*/ 170329 w 2657256"/>
                          <a:gd name="connsiteY9" fmla="*/ 1600352 h 3370881"/>
                          <a:gd name="connsiteX10" fmla="*/ 188259 w 2657256"/>
                          <a:gd name="connsiteY10" fmla="*/ 1582423 h 3370881"/>
                          <a:gd name="connsiteX11" fmla="*/ 228600 w 2657256"/>
                          <a:gd name="connsiteY11" fmla="*/ 1564493 h 3370881"/>
                          <a:gd name="connsiteX12" fmla="*/ 255494 w 2657256"/>
                          <a:gd name="connsiteY12" fmla="*/ 1546564 h 3370881"/>
                          <a:gd name="connsiteX13" fmla="*/ 300318 w 2657256"/>
                          <a:gd name="connsiteY13" fmla="*/ 1524152 h 3370881"/>
                          <a:gd name="connsiteX14" fmla="*/ 313765 w 2657256"/>
                          <a:gd name="connsiteY14" fmla="*/ 1515187 h 3370881"/>
                          <a:gd name="connsiteX15" fmla="*/ 340659 w 2657256"/>
                          <a:gd name="connsiteY15" fmla="*/ 1510705 h 3370881"/>
                          <a:gd name="connsiteX16" fmla="*/ 363070 w 2657256"/>
                          <a:gd name="connsiteY16" fmla="*/ 1506223 h 3370881"/>
                          <a:gd name="connsiteX17" fmla="*/ 389965 w 2657256"/>
                          <a:gd name="connsiteY17" fmla="*/ 1501740 h 3370881"/>
                          <a:gd name="connsiteX18" fmla="*/ 425823 w 2657256"/>
                          <a:gd name="connsiteY18" fmla="*/ 1497258 h 3370881"/>
                          <a:gd name="connsiteX19" fmla="*/ 470647 w 2657256"/>
                          <a:gd name="connsiteY19" fmla="*/ 1488293 h 3370881"/>
                          <a:gd name="connsiteX20" fmla="*/ 515470 w 2657256"/>
                          <a:gd name="connsiteY20" fmla="*/ 1479329 h 3370881"/>
                          <a:gd name="connsiteX21" fmla="*/ 528918 w 2657256"/>
                          <a:gd name="connsiteY21" fmla="*/ 1470364 h 3370881"/>
                          <a:gd name="connsiteX22" fmla="*/ 600635 w 2657256"/>
                          <a:gd name="connsiteY22" fmla="*/ 1456917 h 3370881"/>
                          <a:gd name="connsiteX23" fmla="*/ 690282 w 2657256"/>
                          <a:gd name="connsiteY23" fmla="*/ 1447952 h 3370881"/>
                          <a:gd name="connsiteX24" fmla="*/ 793376 w 2657256"/>
                          <a:gd name="connsiteY24" fmla="*/ 1452434 h 3370881"/>
                          <a:gd name="connsiteX25" fmla="*/ 874059 w 2657256"/>
                          <a:gd name="connsiteY25" fmla="*/ 1465881 h 3370881"/>
                          <a:gd name="connsiteX26" fmla="*/ 914400 w 2657256"/>
                          <a:gd name="connsiteY26" fmla="*/ 1470364 h 3370881"/>
                          <a:gd name="connsiteX27" fmla="*/ 1030941 w 2657256"/>
                          <a:gd name="connsiteY27" fmla="*/ 1483811 h 3370881"/>
                          <a:gd name="connsiteX28" fmla="*/ 1151965 w 2657256"/>
                          <a:gd name="connsiteY28" fmla="*/ 1492776 h 3370881"/>
                          <a:gd name="connsiteX29" fmla="*/ 1281953 w 2657256"/>
                          <a:gd name="connsiteY29" fmla="*/ 1501740 h 3370881"/>
                          <a:gd name="connsiteX30" fmla="*/ 1465729 w 2657256"/>
                          <a:gd name="connsiteY30" fmla="*/ 1497258 h 3370881"/>
                          <a:gd name="connsiteX31" fmla="*/ 1510553 w 2657256"/>
                          <a:gd name="connsiteY31" fmla="*/ 1492776 h 3370881"/>
                          <a:gd name="connsiteX32" fmla="*/ 1582270 w 2657256"/>
                          <a:gd name="connsiteY32" fmla="*/ 1461399 h 3370881"/>
                          <a:gd name="connsiteX33" fmla="*/ 1604682 w 2657256"/>
                          <a:gd name="connsiteY33" fmla="*/ 1456917 h 3370881"/>
                          <a:gd name="connsiteX34" fmla="*/ 1622612 w 2657256"/>
                          <a:gd name="connsiteY34" fmla="*/ 1447952 h 3370881"/>
                          <a:gd name="connsiteX35" fmla="*/ 1645023 w 2657256"/>
                          <a:gd name="connsiteY35" fmla="*/ 1438987 h 3370881"/>
                          <a:gd name="connsiteX36" fmla="*/ 1662953 w 2657256"/>
                          <a:gd name="connsiteY36" fmla="*/ 1425540 h 3370881"/>
                          <a:gd name="connsiteX37" fmla="*/ 1698812 w 2657256"/>
                          <a:gd name="connsiteY37" fmla="*/ 1407611 h 3370881"/>
                          <a:gd name="connsiteX38" fmla="*/ 1739153 w 2657256"/>
                          <a:gd name="connsiteY38" fmla="*/ 1380717 h 3370881"/>
                          <a:gd name="connsiteX39" fmla="*/ 1752600 w 2657256"/>
                          <a:gd name="connsiteY39" fmla="*/ 1367270 h 3370881"/>
                          <a:gd name="connsiteX40" fmla="*/ 1775012 w 2657256"/>
                          <a:gd name="connsiteY40" fmla="*/ 1353823 h 3370881"/>
                          <a:gd name="connsiteX41" fmla="*/ 1797423 w 2657256"/>
                          <a:gd name="connsiteY41" fmla="*/ 1335893 h 3370881"/>
                          <a:gd name="connsiteX42" fmla="*/ 1810870 w 2657256"/>
                          <a:gd name="connsiteY42" fmla="*/ 1304517 h 3370881"/>
                          <a:gd name="connsiteX43" fmla="*/ 1815353 w 2657256"/>
                          <a:gd name="connsiteY43" fmla="*/ 1291070 h 3370881"/>
                          <a:gd name="connsiteX44" fmla="*/ 1801906 w 2657256"/>
                          <a:gd name="connsiteY44" fmla="*/ 1138670 h 3370881"/>
                          <a:gd name="connsiteX45" fmla="*/ 1792941 w 2657256"/>
                          <a:gd name="connsiteY45" fmla="*/ 1125223 h 3370881"/>
                          <a:gd name="connsiteX46" fmla="*/ 1757082 w 2657256"/>
                          <a:gd name="connsiteY46" fmla="*/ 1093846 h 3370881"/>
                          <a:gd name="connsiteX47" fmla="*/ 1730188 w 2657256"/>
                          <a:gd name="connsiteY47" fmla="*/ 1066952 h 3370881"/>
                          <a:gd name="connsiteX48" fmla="*/ 1703294 w 2657256"/>
                          <a:gd name="connsiteY48" fmla="*/ 1049023 h 3370881"/>
                          <a:gd name="connsiteX49" fmla="*/ 1622612 w 2657256"/>
                          <a:gd name="connsiteY49" fmla="*/ 1053505 h 3370881"/>
                          <a:gd name="connsiteX50" fmla="*/ 1595718 w 2657256"/>
                          <a:gd name="connsiteY50" fmla="*/ 1062470 h 3370881"/>
                          <a:gd name="connsiteX51" fmla="*/ 1573306 w 2657256"/>
                          <a:gd name="connsiteY51" fmla="*/ 1066952 h 3370881"/>
                          <a:gd name="connsiteX52" fmla="*/ 1453385 w 2657256"/>
                          <a:gd name="connsiteY52" fmla="*/ 1082761 h 3370881"/>
                          <a:gd name="connsiteX53" fmla="*/ 1326776 w 2657256"/>
                          <a:gd name="connsiteY53" fmla="*/ 1062470 h 3370881"/>
                          <a:gd name="connsiteX54" fmla="*/ 1308847 w 2657256"/>
                          <a:gd name="connsiteY54" fmla="*/ 1057987 h 3370881"/>
                          <a:gd name="connsiteX55" fmla="*/ 1277470 w 2657256"/>
                          <a:gd name="connsiteY55" fmla="*/ 1053505 h 3370881"/>
                          <a:gd name="connsiteX56" fmla="*/ 1259541 w 2657256"/>
                          <a:gd name="connsiteY56" fmla="*/ 1049023 h 3370881"/>
                          <a:gd name="connsiteX57" fmla="*/ 1232647 w 2657256"/>
                          <a:gd name="connsiteY57" fmla="*/ 1044540 h 3370881"/>
                          <a:gd name="connsiteX58" fmla="*/ 1053353 w 2657256"/>
                          <a:gd name="connsiteY58" fmla="*/ 1049023 h 3370881"/>
                          <a:gd name="connsiteX59" fmla="*/ 1035423 w 2657256"/>
                          <a:gd name="connsiteY59" fmla="*/ 1053505 h 3370881"/>
                          <a:gd name="connsiteX60" fmla="*/ 1008529 w 2657256"/>
                          <a:gd name="connsiteY60" fmla="*/ 1057987 h 3370881"/>
                          <a:gd name="connsiteX61" fmla="*/ 995082 w 2657256"/>
                          <a:gd name="connsiteY61" fmla="*/ 1062470 h 3370881"/>
                          <a:gd name="connsiteX62" fmla="*/ 945776 w 2657256"/>
                          <a:gd name="connsiteY62" fmla="*/ 1031093 h 3370881"/>
                          <a:gd name="connsiteX63" fmla="*/ 941294 w 2657256"/>
                          <a:gd name="connsiteY63" fmla="*/ 1017646 h 3370881"/>
                          <a:gd name="connsiteX64" fmla="*/ 932329 w 2657256"/>
                          <a:gd name="connsiteY64" fmla="*/ 919034 h 3370881"/>
                          <a:gd name="connsiteX65" fmla="*/ 914400 w 2657256"/>
                          <a:gd name="connsiteY65" fmla="*/ 901105 h 3370881"/>
                          <a:gd name="connsiteX66" fmla="*/ 918882 w 2657256"/>
                          <a:gd name="connsiteY66" fmla="*/ 869729 h 3370881"/>
                          <a:gd name="connsiteX67" fmla="*/ 941294 w 2657256"/>
                          <a:gd name="connsiteY67" fmla="*/ 865246 h 3370881"/>
                          <a:gd name="connsiteX68" fmla="*/ 959223 w 2657256"/>
                          <a:gd name="connsiteY68" fmla="*/ 851799 h 3370881"/>
                          <a:gd name="connsiteX69" fmla="*/ 990600 w 2657256"/>
                          <a:gd name="connsiteY69" fmla="*/ 847317 h 3370881"/>
                          <a:gd name="connsiteX70" fmla="*/ 1129553 w 2657256"/>
                          <a:gd name="connsiteY70" fmla="*/ 838352 h 3370881"/>
                          <a:gd name="connsiteX71" fmla="*/ 1147482 w 2657256"/>
                          <a:gd name="connsiteY71" fmla="*/ 829387 h 3370881"/>
                          <a:gd name="connsiteX72" fmla="*/ 1178859 w 2657256"/>
                          <a:gd name="connsiteY72" fmla="*/ 806976 h 3370881"/>
                          <a:gd name="connsiteX73" fmla="*/ 1192306 w 2657256"/>
                          <a:gd name="connsiteY73" fmla="*/ 793529 h 3370881"/>
                          <a:gd name="connsiteX74" fmla="*/ 1214718 w 2657256"/>
                          <a:gd name="connsiteY74" fmla="*/ 784564 h 3370881"/>
                          <a:gd name="connsiteX75" fmla="*/ 1241612 w 2657256"/>
                          <a:gd name="connsiteY75" fmla="*/ 771117 h 3370881"/>
                          <a:gd name="connsiteX76" fmla="*/ 1277470 w 2657256"/>
                          <a:gd name="connsiteY76" fmla="*/ 753187 h 3370881"/>
                          <a:gd name="connsiteX77" fmla="*/ 1295400 w 2657256"/>
                          <a:gd name="connsiteY77" fmla="*/ 730776 h 3370881"/>
                          <a:gd name="connsiteX78" fmla="*/ 1317812 w 2657256"/>
                          <a:gd name="connsiteY78" fmla="*/ 708364 h 3370881"/>
                          <a:gd name="connsiteX79" fmla="*/ 1353670 w 2657256"/>
                          <a:gd name="connsiteY79" fmla="*/ 663540 h 3370881"/>
                          <a:gd name="connsiteX80" fmla="*/ 1371600 w 2657256"/>
                          <a:gd name="connsiteY80" fmla="*/ 636646 h 3370881"/>
                          <a:gd name="connsiteX81" fmla="*/ 1380565 w 2657256"/>
                          <a:gd name="connsiteY81" fmla="*/ 596305 h 3370881"/>
                          <a:gd name="connsiteX82" fmla="*/ 1385047 w 2657256"/>
                          <a:gd name="connsiteY82" fmla="*/ 582858 h 3370881"/>
                          <a:gd name="connsiteX83" fmla="*/ 1380565 w 2657256"/>
                          <a:gd name="connsiteY83" fmla="*/ 533552 h 3370881"/>
                          <a:gd name="connsiteX84" fmla="*/ 1367118 w 2657256"/>
                          <a:gd name="connsiteY84" fmla="*/ 524587 h 3370881"/>
                          <a:gd name="connsiteX85" fmla="*/ 1349188 w 2657256"/>
                          <a:gd name="connsiteY85" fmla="*/ 520105 h 3370881"/>
                          <a:gd name="connsiteX86" fmla="*/ 1326776 w 2657256"/>
                          <a:gd name="connsiteY86" fmla="*/ 511140 h 3370881"/>
                          <a:gd name="connsiteX87" fmla="*/ 1281953 w 2657256"/>
                          <a:gd name="connsiteY87" fmla="*/ 515623 h 3370881"/>
                          <a:gd name="connsiteX88" fmla="*/ 1250576 w 2657256"/>
                          <a:gd name="connsiteY88" fmla="*/ 529070 h 3370881"/>
                          <a:gd name="connsiteX89" fmla="*/ 1210235 w 2657256"/>
                          <a:gd name="connsiteY89" fmla="*/ 542517 h 3370881"/>
                          <a:gd name="connsiteX90" fmla="*/ 1183341 w 2657256"/>
                          <a:gd name="connsiteY90" fmla="*/ 555964 h 3370881"/>
                          <a:gd name="connsiteX91" fmla="*/ 1160929 w 2657256"/>
                          <a:gd name="connsiteY91" fmla="*/ 569411 h 3370881"/>
                          <a:gd name="connsiteX92" fmla="*/ 1134035 w 2657256"/>
                          <a:gd name="connsiteY92" fmla="*/ 578376 h 3370881"/>
                          <a:gd name="connsiteX93" fmla="*/ 1111623 w 2657256"/>
                          <a:gd name="connsiteY93" fmla="*/ 587340 h 3370881"/>
                          <a:gd name="connsiteX94" fmla="*/ 1084729 w 2657256"/>
                          <a:gd name="connsiteY94" fmla="*/ 596305 h 3370881"/>
                          <a:gd name="connsiteX95" fmla="*/ 986118 w 2657256"/>
                          <a:gd name="connsiteY95" fmla="*/ 591823 h 3370881"/>
                          <a:gd name="connsiteX96" fmla="*/ 927847 w 2657256"/>
                          <a:gd name="connsiteY96" fmla="*/ 578376 h 3370881"/>
                          <a:gd name="connsiteX97" fmla="*/ 896470 w 2657256"/>
                          <a:gd name="connsiteY97" fmla="*/ 555964 h 3370881"/>
                          <a:gd name="connsiteX98" fmla="*/ 883023 w 2657256"/>
                          <a:gd name="connsiteY98" fmla="*/ 546999 h 3370881"/>
                          <a:gd name="connsiteX99" fmla="*/ 865094 w 2657256"/>
                          <a:gd name="connsiteY99" fmla="*/ 497693 h 3370881"/>
                          <a:gd name="connsiteX100" fmla="*/ 869576 w 2657256"/>
                          <a:gd name="connsiteY100" fmla="*/ 403564 h 3370881"/>
                          <a:gd name="connsiteX101" fmla="*/ 874059 w 2657256"/>
                          <a:gd name="connsiteY101" fmla="*/ 385634 h 3370881"/>
                          <a:gd name="connsiteX102" fmla="*/ 883023 w 2657256"/>
                          <a:gd name="connsiteY102" fmla="*/ 372187 h 3370881"/>
                          <a:gd name="connsiteX103" fmla="*/ 909918 w 2657256"/>
                          <a:gd name="connsiteY103" fmla="*/ 363223 h 3370881"/>
                          <a:gd name="connsiteX104" fmla="*/ 914400 w 2657256"/>
                          <a:gd name="connsiteY104" fmla="*/ 385634 h 3370881"/>
                          <a:gd name="connsiteX105" fmla="*/ 909918 w 2657256"/>
                          <a:gd name="connsiteY105" fmla="*/ 408046 h 3370881"/>
                          <a:gd name="connsiteX106" fmla="*/ 900953 w 2657256"/>
                          <a:gd name="connsiteY106" fmla="*/ 466317 h 3370881"/>
                          <a:gd name="connsiteX107" fmla="*/ 905435 w 2657256"/>
                          <a:gd name="connsiteY107" fmla="*/ 515623 h 3370881"/>
                          <a:gd name="connsiteX108" fmla="*/ 932329 w 2657256"/>
                          <a:gd name="connsiteY108" fmla="*/ 551481 h 3370881"/>
                          <a:gd name="connsiteX109" fmla="*/ 954741 w 2657256"/>
                          <a:gd name="connsiteY109" fmla="*/ 560446 h 3370881"/>
                          <a:gd name="connsiteX110" fmla="*/ 972670 w 2657256"/>
                          <a:gd name="connsiteY110" fmla="*/ 569411 h 3370881"/>
                          <a:gd name="connsiteX111" fmla="*/ 1066800 w 2657256"/>
                          <a:gd name="connsiteY111" fmla="*/ 564929 h 3370881"/>
                          <a:gd name="connsiteX112" fmla="*/ 1111623 w 2657256"/>
                          <a:gd name="connsiteY112" fmla="*/ 551481 h 3370881"/>
                          <a:gd name="connsiteX113" fmla="*/ 1129553 w 2657256"/>
                          <a:gd name="connsiteY113" fmla="*/ 538034 h 3370881"/>
                          <a:gd name="connsiteX114" fmla="*/ 1156447 w 2657256"/>
                          <a:gd name="connsiteY114" fmla="*/ 511140 h 3370881"/>
                          <a:gd name="connsiteX115" fmla="*/ 1160929 w 2657256"/>
                          <a:gd name="connsiteY115" fmla="*/ 493211 h 3370881"/>
                          <a:gd name="connsiteX116" fmla="*/ 1178859 w 2657256"/>
                          <a:gd name="connsiteY116" fmla="*/ 331846 h 3370881"/>
                          <a:gd name="connsiteX117" fmla="*/ 1215315 w 2657256"/>
                          <a:gd name="connsiteY117" fmla="*/ 270289 h 3370881"/>
                          <a:gd name="connsiteX118" fmla="*/ 1214718 w 2657256"/>
                          <a:gd name="connsiteY118" fmla="*/ 367705 h 3370881"/>
                          <a:gd name="connsiteX119" fmla="*/ 1201270 w 2657256"/>
                          <a:gd name="connsiteY119" fmla="*/ 412529 h 3370881"/>
                          <a:gd name="connsiteX120" fmla="*/ 1210235 w 2657256"/>
                          <a:gd name="connsiteY120" fmla="*/ 461834 h 3370881"/>
                          <a:gd name="connsiteX121" fmla="*/ 1214718 w 2657256"/>
                          <a:gd name="connsiteY121" fmla="*/ 475281 h 3370881"/>
                          <a:gd name="connsiteX122" fmla="*/ 1228165 w 2657256"/>
                          <a:gd name="connsiteY122" fmla="*/ 484246 h 3370881"/>
                          <a:gd name="connsiteX123" fmla="*/ 1250576 w 2657256"/>
                          <a:gd name="connsiteY123" fmla="*/ 502176 h 3370881"/>
                          <a:gd name="connsiteX124" fmla="*/ 1317812 w 2657256"/>
                          <a:gd name="connsiteY124" fmla="*/ 497693 h 3370881"/>
                          <a:gd name="connsiteX125" fmla="*/ 1353670 w 2657256"/>
                          <a:gd name="connsiteY125" fmla="*/ 488729 h 3370881"/>
                          <a:gd name="connsiteX126" fmla="*/ 1506070 w 2657256"/>
                          <a:gd name="connsiteY126" fmla="*/ 457352 h 3370881"/>
                          <a:gd name="connsiteX127" fmla="*/ 1550894 w 2657256"/>
                          <a:gd name="connsiteY127" fmla="*/ 430458 h 3370881"/>
                          <a:gd name="connsiteX128" fmla="*/ 1564341 w 2657256"/>
                          <a:gd name="connsiteY128" fmla="*/ 417011 h 3370881"/>
                          <a:gd name="connsiteX129" fmla="*/ 1586753 w 2657256"/>
                          <a:gd name="connsiteY129" fmla="*/ 399081 h 3370881"/>
                          <a:gd name="connsiteX130" fmla="*/ 1595718 w 2657256"/>
                          <a:gd name="connsiteY130" fmla="*/ 381152 h 3370881"/>
                          <a:gd name="connsiteX131" fmla="*/ 1600200 w 2657256"/>
                          <a:gd name="connsiteY131" fmla="*/ 363223 h 3370881"/>
                          <a:gd name="connsiteX132" fmla="*/ 1609165 w 2657256"/>
                          <a:gd name="connsiteY132" fmla="*/ 313917 h 3370881"/>
                          <a:gd name="connsiteX133" fmla="*/ 1537447 w 2657256"/>
                          <a:gd name="connsiteY133" fmla="*/ 188411 h 3370881"/>
                          <a:gd name="connsiteX134" fmla="*/ 1613647 w 2657256"/>
                          <a:gd name="connsiteY134" fmla="*/ 399081 h 3370881"/>
                          <a:gd name="connsiteX135" fmla="*/ 1627094 w 2657256"/>
                          <a:gd name="connsiteY135" fmla="*/ 417011 h 3370881"/>
                          <a:gd name="connsiteX136" fmla="*/ 1658470 w 2657256"/>
                          <a:gd name="connsiteY136" fmla="*/ 412529 h 3370881"/>
                          <a:gd name="connsiteX137" fmla="*/ 1685365 w 2657256"/>
                          <a:gd name="connsiteY137" fmla="*/ 390117 h 3370881"/>
                          <a:gd name="connsiteX138" fmla="*/ 1694329 w 2657256"/>
                          <a:gd name="connsiteY138" fmla="*/ 376670 h 3370881"/>
                          <a:gd name="connsiteX139" fmla="*/ 1734670 w 2657256"/>
                          <a:gd name="connsiteY139" fmla="*/ 354258 h 3370881"/>
                          <a:gd name="connsiteX140" fmla="*/ 1743635 w 2657256"/>
                          <a:gd name="connsiteY140" fmla="*/ 340811 h 3370881"/>
                          <a:gd name="connsiteX141" fmla="*/ 1757082 w 2657256"/>
                          <a:gd name="connsiteY141" fmla="*/ 336329 h 3370881"/>
                          <a:gd name="connsiteX142" fmla="*/ 1808984 w 2657256"/>
                          <a:gd name="connsiteY142" fmla="*/ 249641 h 3370881"/>
                          <a:gd name="connsiteX143" fmla="*/ 1899621 w 2657256"/>
                          <a:gd name="connsiteY143" fmla="*/ 211719 h 3370881"/>
                          <a:gd name="connsiteX144" fmla="*/ 1808984 w 2657256"/>
                          <a:gd name="connsiteY144" fmla="*/ 178521 h 3370881"/>
                          <a:gd name="connsiteX145" fmla="*/ 1772023 w 2657256"/>
                          <a:gd name="connsiteY145" fmla="*/ 77249 h 3370881"/>
                          <a:gd name="connsiteX146" fmla="*/ 1900425 w 2657256"/>
                          <a:gd name="connsiteY146" fmla="*/ 214081 h 3370881"/>
                          <a:gd name="connsiteX147" fmla="*/ 1874221 w 2657256"/>
                          <a:gd name="connsiteY147" fmla="*/ 318698 h 3370881"/>
                          <a:gd name="connsiteX148" fmla="*/ 1788459 w 2657256"/>
                          <a:gd name="connsiteY148" fmla="*/ 367705 h 3370881"/>
                          <a:gd name="connsiteX149" fmla="*/ 1761565 w 2657256"/>
                          <a:gd name="connsiteY149" fmla="*/ 390117 h 3370881"/>
                          <a:gd name="connsiteX150" fmla="*/ 1783976 w 2657256"/>
                          <a:gd name="connsiteY150" fmla="*/ 399081 h 3370881"/>
                          <a:gd name="connsiteX151" fmla="*/ 1878106 w 2657256"/>
                          <a:gd name="connsiteY151" fmla="*/ 390117 h 3370881"/>
                          <a:gd name="connsiteX152" fmla="*/ 1891553 w 2657256"/>
                          <a:gd name="connsiteY152" fmla="*/ 381152 h 3370881"/>
                          <a:gd name="connsiteX153" fmla="*/ 1918447 w 2657256"/>
                          <a:gd name="connsiteY153" fmla="*/ 372187 h 3370881"/>
                          <a:gd name="connsiteX154" fmla="*/ 1940859 w 2657256"/>
                          <a:gd name="connsiteY154" fmla="*/ 358740 h 3370881"/>
                          <a:gd name="connsiteX155" fmla="*/ 1954306 w 2657256"/>
                          <a:gd name="connsiteY155" fmla="*/ 354258 h 3370881"/>
                          <a:gd name="connsiteX156" fmla="*/ 2083304 w 2657256"/>
                          <a:gd name="connsiteY156" fmla="*/ 290281 h 3370881"/>
                          <a:gd name="connsiteX157" fmla="*/ 2166172 w 2657256"/>
                          <a:gd name="connsiteY157" fmla="*/ 215604 h 3370881"/>
                          <a:gd name="connsiteX158" fmla="*/ 2069054 w 2657256"/>
                          <a:gd name="connsiteY158" fmla="*/ 40493 h 3370881"/>
                          <a:gd name="connsiteX159" fmla="*/ 2078225 w 2657256"/>
                          <a:gd name="connsiteY159" fmla="*/ 188681 h 3370881"/>
                          <a:gd name="connsiteX160" fmla="*/ 1999129 w 2657256"/>
                          <a:gd name="connsiteY160" fmla="*/ 358740 h 3370881"/>
                          <a:gd name="connsiteX161" fmla="*/ 1994647 w 2657256"/>
                          <a:gd name="connsiteY161" fmla="*/ 372187 h 3370881"/>
                          <a:gd name="connsiteX162" fmla="*/ 2039470 w 2657256"/>
                          <a:gd name="connsiteY162" fmla="*/ 390117 h 3370881"/>
                          <a:gd name="connsiteX163" fmla="*/ 2115670 w 2657256"/>
                          <a:gd name="connsiteY163" fmla="*/ 390117 h 3370881"/>
                          <a:gd name="connsiteX164" fmla="*/ 2160494 w 2657256"/>
                          <a:gd name="connsiteY164" fmla="*/ 376670 h 3370881"/>
                          <a:gd name="connsiteX165" fmla="*/ 2191870 w 2657256"/>
                          <a:gd name="connsiteY165" fmla="*/ 363223 h 3370881"/>
                          <a:gd name="connsiteX166" fmla="*/ 2205318 w 2657256"/>
                          <a:gd name="connsiteY166" fmla="*/ 358740 h 3370881"/>
                          <a:gd name="connsiteX167" fmla="*/ 2232212 w 2657256"/>
                          <a:gd name="connsiteY167" fmla="*/ 340811 h 3370881"/>
                          <a:gd name="connsiteX168" fmla="*/ 2312894 w 2657256"/>
                          <a:gd name="connsiteY168" fmla="*/ 183929 h 3370881"/>
                          <a:gd name="connsiteX169" fmla="*/ 2339788 w 2657256"/>
                          <a:gd name="connsiteY169" fmla="*/ 151 h 3370881"/>
                          <a:gd name="connsiteX170" fmla="*/ 2357718 w 2657256"/>
                          <a:gd name="connsiteY170" fmla="*/ 215305 h 3370881"/>
                          <a:gd name="connsiteX171" fmla="*/ 2254623 w 2657256"/>
                          <a:gd name="connsiteY171" fmla="*/ 376670 h 3370881"/>
                          <a:gd name="connsiteX172" fmla="*/ 2245659 w 2657256"/>
                          <a:gd name="connsiteY172" fmla="*/ 390117 h 3370881"/>
                          <a:gd name="connsiteX173" fmla="*/ 2254623 w 2657256"/>
                          <a:gd name="connsiteY173" fmla="*/ 403564 h 3370881"/>
                          <a:gd name="connsiteX174" fmla="*/ 2353235 w 2657256"/>
                          <a:gd name="connsiteY174" fmla="*/ 399081 h 3370881"/>
                          <a:gd name="connsiteX175" fmla="*/ 2366682 w 2657256"/>
                          <a:gd name="connsiteY175" fmla="*/ 394599 h 3370881"/>
                          <a:gd name="connsiteX176" fmla="*/ 2389094 w 2657256"/>
                          <a:gd name="connsiteY176" fmla="*/ 390117 h 3370881"/>
                          <a:gd name="connsiteX177" fmla="*/ 2424953 w 2657256"/>
                          <a:gd name="connsiteY177" fmla="*/ 367705 h 3370881"/>
                          <a:gd name="connsiteX178" fmla="*/ 2528047 w 2657256"/>
                          <a:gd name="connsiteY178" fmla="*/ 292700 h 3370881"/>
                          <a:gd name="connsiteX179" fmla="*/ 2541495 w 2657256"/>
                          <a:gd name="connsiteY179" fmla="*/ 62906 h 3370881"/>
                          <a:gd name="connsiteX180" fmla="*/ 2591304 w 2657256"/>
                          <a:gd name="connsiteY180" fmla="*/ 214081 h 3370881"/>
                          <a:gd name="connsiteX181" fmla="*/ 2612315 w 2657256"/>
                          <a:gd name="connsiteY181" fmla="*/ 290907 h 3370881"/>
                          <a:gd name="connsiteX182" fmla="*/ 2650863 w 2657256"/>
                          <a:gd name="connsiteY182" fmla="*/ 344994 h 3370881"/>
                          <a:gd name="connsiteX183" fmla="*/ 2465294 w 2657256"/>
                          <a:gd name="connsiteY183" fmla="*/ 399081 h 3370881"/>
                          <a:gd name="connsiteX184" fmla="*/ 2442882 w 2657256"/>
                          <a:gd name="connsiteY184" fmla="*/ 403564 h 3370881"/>
                          <a:gd name="connsiteX185" fmla="*/ 2398059 w 2657256"/>
                          <a:gd name="connsiteY185" fmla="*/ 417011 h 3370881"/>
                          <a:gd name="connsiteX186" fmla="*/ 2375647 w 2657256"/>
                          <a:gd name="connsiteY186" fmla="*/ 425976 h 3370881"/>
                          <a:gd name="connsiteX187" fmla="*/ 2357718 w 2657256"/>
                          <a:gd name="connsiteY187" fmla="*/ 430458 h 3370881"/>
                          <a:gd name="connsiteX188" fmla="*/ 2344270 w 2657256"/>
                          <a:gd name="connsiteY188" fmla="*/ 461834 h 3370881"/>
                          <a:gd name="connsiteX189" fmla="*/ 2353235 w 2657256"/>
                          <a:gd name="connsiteY189" fmla="*/ 502176 h 3370881"/>
                          <a:gd name="connsiteX190" fmla="*/ 2362200 w 2657256"/>
                          <a:gd name="connsiteY190" fmla="*/ 515623 h 3370881"/>
                          <a:gd name="connsiteX191" fmla="*/ 2344270 w 2657256"/>
                          <a:gd name="connsiteY191" fmla="*/ 587340 h 3370881"/>
                          <a:gd name="connsiteX192" fmla="*/ 2321859 w 2657256"/>
                          <a:gd name="connsiteY192" fmla="*/ 614234 h 3370881"/>
                          <a:gd name="connsiteX193" fmla="*/ 2308412 w 2657256"/>
                          <a:gd name="connsiteY193" fmla="*/ 636646 h 3370881"/>
                          <a:gd name="connsiteX194" fmla="*/ 2281518 w 2657256"/>
                          <a:gd name="connsiteY194" fmla="*/ 641129 h 3370881"/>
                          <a:gd name="connsiteX195" fmla="*/ 2259106 w 2657256"/>
                          <a:gd name="connsiteY195" fmla="*/ 636646 h 3370881"/>
                          <a:gd name="connsiteX196" fmla="*/ 2277035 w 2657256"/>
                          <a:gd name="connsiteY196" fmla="*/ 578376 h 3370881"/>
                          <a:gd name="connsiteX197" fmla="*/ 2290482 w 2657256"/>
                          <a:gd name="connsiteY197" fmla="*/ 542517 h 3370881"/>
                          <a:gd name="connsiteX198" fmla="*/ 2286000 w 2657256"/>
                          <a:gd name="connsiteY198" fmla="*/ 506658 h 3370881"/>
                          <a:gd name="connsiteX199" fmla="*/ 2245659 w 2657256"/>
                          <a:gd name="connsiteY199" fmla="*/ 448387 h 3370881"/>
                          <a:gd name="connsiteX200" fmla="*/ 2200835 w 2657256"/>
                          <a:gd name="connsiteY200" fmla="*/ 430458 h 3370881"/>
                          <a:gd name="connsiteX201" fmla="*/ 2169459 w 2657256"/>
                          <a:gd name="connsiteY201" fmla="*/ 425976 h 3370881"/>
                          <a:gd name="connsiteX202" fmla="*/ 2102223 w 2657256"/>
                          <a:gd name="connsiteY202" fmla="*/ 430458 h 3370881"/>
                          <a:gd name="connsiteX203" fmla="*/ 2084294 w 2657256"/>
                          <a:gd name="connsiteY203" fmla="*/ 439423 h 3370881"/>
                          <a:gd name="connsiteX204" fmla="*/ 2070847 w 2657256"/>
                          <a:gd name="connsiteY204" fmla="*/ 443905 h 3370881"/>
                          <a:gd name="connsiteX205" fmla="*/ 2061882 w 2657256"/>
                          <a:gd name="connsiteY205" fmla="*/ 461834 h 3370881"/>
                          <a:gd name="connsiteX206" fmla="*/ 2034988 w 2657256"/>
                          <a:gd name="connsiteY206" fmla="*/ 475281 h 3370881"/>
                          <a:gd name="connsiteX207" fmla="*/ 1783976 w 2657256"/>
                          <a:gd name="connsiteY207" fmla="*/ 479764 h 3370881"/>
                          <a:gd name="connsiteX208" fmla="*/ 1766047 w 2657256"/>
                          <a:gd name="connsiteY208" fmla="*/ 488729 h 3370881"/>
                          <a:gd name="connsiteX209" fmla="*/ 1703294 w 2657256"/>
                          <a:gd name="connsiteY209" fmla="*/ 506658 h 3370881"/>
                          <a:gd name="connsiteX210" fmla="*/ 1689847 w 2657256"/>
                          <a:gd name="connsiteY210" fmla="*/ 511140 h 3370881"/>
                          <a:gd name="connsiteX211" fmla="*/ 1676400 w 2657256"/>
                          <a:gd name="connsiteY211" fmla="*/ 520105 h 3370881"/>
                          <a:gd name="connsiteX212" fmla="*/ 1649506 w 2657256"/>
                          <a:gd name="connsiteY212" fmla="*/ 529070 h 3370881"/>
                          <a:gd name="connsiteX213" fmla="*/ 1636059 w 2657256"/>
                          <a:gd name="connsiteY213" fmla="*/ 538034 h 3370881"/>
                          <a:gd name="connsiteX214" fmla="*/ 1622612 w 2657256"/>
                          <a:gd name="connsiteY214" fmla="*/ 551481 h 3370881"/>
                          <a:gd name="connsiteX215" fmla="*/ 1609165 w 2657256"/>
                          <a:gd name="connsiteY215" fmla="*/ 555964 h 3370881"/>
                          <a:gd name="connsiteX216" fmla="*/ 1577788 w 2657256"/>
                          <a:gd name="connsiteY216" fmla="*/ 587340 h 3370881"/>
                          <a:gd name="connsiteX217" fmla="*/ 1568823 w 2657256"/>
                          <a:gd name="connsiteY217" fmla="*/ 600787 h 3370881"/>
                          <a:gd name="connsiteX218" fmla="*/ 1555376 w 2657256"/>
                          <a:gd name="connsiteY218" fmla="*/ 614234 h 3370881"/>
                          <a:gd name="connsiteX219" fmla="*/ 1524000 w 2657256"/>
                          <a:gd name="connsiteY219" fmla="*/ 654576 h 3370881"/>
                          <a:gd name="connsiteX220" fmla="*/ 1519518 w 2657256"/>
                          <a:gd name="connsiteY220" fmla="*/ 668023 h 3370881"/>
                          <a:gd name="connsiteX221" fmla="*/ 1528482 w 2657256"/>
                          <a:gd name="connsiteY221" fmla="*/ 708364 h 3370881"/>
                          <a:gd name="connsiteX222" fmla="*/ 1537447 w 2657256"/>
                          <a:gd name="connsiteY222" fmla="*/ 721811 h 3370881"/>
                          <a:gd name="connsiteX223" fmla="*/ 1568823 w 2657256"/>
                          <a:gd name="connsiteY223" fmla="*/ 712846 h 3370881"/>
                          <a:gd name="connsiteX224" fmla="*/ 1600200 w 2657256"/>
                          <a:gd name="connsiteY224" fmla="*/ 712846 h 3370881"/>
                          <a:gd name="connsiteX225" fmla="*/ 1631576 w 2657256"/>
                          <a:gd name="connsiteY225" fmla="*/ 690434 h 3370881"/>
                          <a:gd name="connsiteX226" fmla="*/ 1645023 w 2657256"/>
                          <a:gd name="connsiteY226" fmla="*/ 676987 h 3370881"/>
                          <a:gd name="connsiteX227" fmla="*/ 1685365 w 2657256"/>
                          <a:gd name="connsiteY227" fmla="*/ 645611 h 3370881"/>
                          <a:gd name="connsiteX228" fmla="*/ 1716741 w 2657256"/>
                          <a:gd name="connsiteY228" fmla="*/ 614234 h 3370881"/>
                          <a:gd name="connsiteX229" fmla="*/ 1748118 w 2657256"/>
                          <a:gd name="connsiteY229" fmla="*/ 596305 h 3370881"/>
                          <a:gd name="connsiteX230" fmla="*/ 1761565 w 2657256"/>
                          <a:gd name="connsiteY230" fmla="*/ 591823 h 3370881"/>
                          <a:gd name="connsiteX231" fmla="*/ 1779494 w 2657256"/>
                          <a:gd name="connsiteY231" fmla="*/ 582858 h 3370881"/>
                          <a:gd name="connsiteX232" fmla="*/ 1815353 w 2657256"/>
                          <a:gd name="connsiteY232" fmla="*/ 573893 h 3370881"/>
                          <a:gd name="connsiteX233" fmla="*/ 2030506 w 2657256"/>
                          <a:gd name="connsiteY233" fmla="*/ 578376 h 3370881"/>
                          <a:gd name="connsiteX234" fmla="*/ 2017059 w 2657256"/>
                          <a:gd name="connsiteY234" fmla="*/ 600787 h 3370881"/>
                          <a:gd name="connsiteX235" fmla="*/ 1981200 w 2657256"/>
                          <a:gd name="connsiteY235" fmla="*/ 636646 h 3370881"/>
                          <a:gd name="connsiteX236" fmla="*/ 1967753 w 2657256"/>
                          <a:gd name="connsiteY236" fmla="*/ 650093 h 3370881"/>
                          <a:gd name="connsiteX237" fmla="*/ 1936376 w 2657256"/>
                          <a:gd name="connsiteY237" fmla="*/ 690434 h 3370881"/>
                          <a:gd name="connsiteX238" fmla="*/ 1905000 w 2657256"/>
                          <a:gd name="connsiteY238" fmla="*/ 717329 h 3370881"/>
                          <a:gd name="connsiteX239" fmla="*/ 1860176 w 2657256"/>
                          <a:gd name="connsiteY239" fmla="*/ 735258 h 3370881"/>
                          <a:gd name="connsiteX240" fmla="*/ 1788459 w 2657256"/>
                          <a:gd name="connsiteY240" fmla="*/ 744223 h 3370881"/>
                          <a:gd name="connsiteX241" fmla="*/ 1846729 w 2657256"/>
                          <a:gd name="connsiteY241" fmla="*/ 802493 h 3370881"/>
                          <a:gd name="connsiteX242" fmla="*/ 1913965 w 2657256"/>
                          <a:gd name="connsiteY242" fmla="*/ 829387 h 3370881"/>
                          <a:gd name="connsiteX243" fmla="*/ 1922929 w 2657256"/>
                          <a:gd name="connsiteY243" fmla="*/ 842834 h 3370881"/>
                          <a:gd name="connsiteX244" fmla="*/ 1967753 w 2657256"/>
                          <a:gd name="connsiteY244" fmla="*/ 883176 h 3370881"/>
                          <a:gd name="connsiteX245" fmla="*/ 1981200 w 2657256"/>
                          <a:gd name="connsiteY245" fmla="*/ 896623 h 3370881"/>
                          <a:gd name="connsiteX246" fmla="*/ 1994647 w 2657256"/>
                          <a:gd name="connsiteY246" fmla="*/ 905587 h 3370881"/>
                          <a:gd name="connsiteX247" fmla="*/ 2021541 w 2657256"/>
                          <a:gd name="connsiteY247" fmla="*/ 927999 h 3370881"/>
                          <a:gd name="connsiteX248" fmla="*/ 2030506 w 2657256"/>
                          <a:gd name="connsiteY248" fmla="*/ 941446 h 3370881"/>
                          <a:gd name="connsiteX249" fmla="*/ 2057400 w 2657256"/>
                          <a:gd name="connsiteY249" fmla="*/ 968340 h 3370881"/>
                          <a:gd name="connsiteX250" fmla="*/ 2088776 w 2657256"/>
                          <a:gd name="connsiteY250" fmla="*/ 1013164 h 3370881"/>
                          <a:gd name="connsiteX251" fmla="*/ 2115670 w 2657256"/>
                          <a:gd name="connsiteY251" fmla="*/ 1057987 h 3370881"/>
                          <a:gd name="connsiteX252" fmla="*/ 2120153 w 2657256"/>
                          <a:gd name="connsiteY252" fmla="*/ 1089364 h 3370881"/>
                          <a:gd name="connsiteX253" fmla="*/ 2138082 w 2657256"/>
                          <a:gd name="connsiteY253" fmla="*/ 1143152 h 3370881"/>
                          <a:gd name="connsiteX254" fmla="*/ 2147047 w 2657256"/>
                          <a:gd name="connsiteY254" fmla="*/ 1196940 h 3370881"/>
                          <a:gd name="connsiteX255" fmla="*/ 2151529 w 2657256"/>
                          <a:gd name="connsiteY255" fmla="*/ 1210387 h 3370881"/>
                          <a:gd name="connsiteX256" fmla="*/ 2156012 w 2657256"/>
                          <a:gd name="connsiteY256" fmla="*/ 1228317 h 3370881"/>
                          <a:gd name="connsiteX257" fmla="*/ 2173941 w 2657256"/>
                          <a:gd name="connsiteY257" fmla="*/ 1295552 h 3370881"/>
                          <a:gd name="connsiteX258" fmla="*/ 2182906 w 2657256"/>
                          <a:gd name="connsiteY258" fmla="*/ 1313481 h 3370881"/>
                          <a:gd name="connsiteX259" fmla="*/ 2187388 w 2657256"/>
                          <a:gd name="connsiteY259" fmla="*/ 1331411 h 3370881"/>
                          <a:gd name="connsiteX260" fmla="*/ 2214282 w 2657256"/>
                          <a:gd name="connsiteY260" fmla="*/ 1385199 h 3370881"/>
                          <a:gd name="connsiteX261" fmla="*/ 2218765 w 2657256"/>
                          <a:gd name="connsiteY261" fmla="*/ 1403129 h 3370881"/>
                          <a:gd name="connsiteX262" fmla="*/ 2223247 w 2657256"/>
                          <a:gd name="connsiteY262" fmla="*/ 1430023 h 3370881"/>
                          <a:gd name="connsiteX263" fmla="*/ 2236694 w 2657256"/>
                          <a:gd name="connsiteY263" fmla="*/ 1456917 h 3370881"/>
                          <a:gd name="connsiteX264" fmla="*/ 2241176 w 2657256"/>
                          <a:gd name="connsiteY264" fmla="*/ 1577940 h 3370881"/>
                          <a:gd name="connsiteX265" fmla="*/ 2245659 w 2657256"/>
                          <a:gd name="connsiteY265" fmla="*/ 1595870 h 3370881"/>
                          <a:gd name="connsiteX266" fmla="*/ 2236694 w 2657256"/>
                          <a:gd name="connsiteY266" fmla="*/ 1694481 h 3370881"/>
                          <a:gd name="connsiteX267" fmla="*/ 2227729 w 2657256"/>
                          <a:gd name="connsiteY267" fmla="*/ 1716893 h 3370881"/>
                          <a:gd name="connsiteX268" fmla="*/ 2223247 w 2657256"/>
                          <a:gd name="connsiteY268" fmla="*/ 1730340 h 3370881"/>
                          <a:gd name="connsiteX269" fmla="*/ 2200835 w 2657256"/>
                          <a:gd name="connsiteY269" fmla="*/ 1788611 h 3370881"/>
                          <a:gd name="connsiteX270" fmla="*/ 2191870 w 2657256"/>
                          <a:gd name="connsiteY270" fmla="*/ 1811023 h 3370881"/>
                          <a:gd name="connsiteX271" fmla="*/ 2187388 w 2657256"/>
                          <a:gd name="connsiteY271" fmla="*/ 1824470 h 3370881"/>
                          <a:gd name="connsiteX272" fmla="*/ 2169459 w 2657256"/>
                          <a:gd name="connsiteY272" fmla="*/ 1869293 h 3370881"/>
                          <a:gd name="connsiteX273" fmla="*/ 2164976 w 2657256"/>
                          <a:gd name="connsiteY273" fmla="*/ 1882740 h 3370881"/>
                          <a:gd name="connsiteX274" fmla="*/ 2156012 w 2657256"/>
                          <a:gd name="connsiteY274" fmla="*/ 1927564 h 3370881"/>
                          <a:gd name="connsiteX275" fmla="*/ 2173941 w 2657256"/>
                          <a:gd name="connsiteY275" fmla="*/ 1945493 h 3370881"/>
                          <a:gd name="connsiteX276" fmla="*/ 2196353 w 2657256"/>
                          <a:gd name="connsiteY276" fmla="*/ 1958940 h 3370881"/>
                          <a:gd name="connsiteX277" fmla="*/ 2241176 w 2657256"/>
                          <a:gd name="connsiteY277" fmla="*/ 2012729 h 3370881"/>
                          <a:gd name="connsiteX278" fmla="*/ 2263588 w 2657256"/>
                          <a:gd name="connsiteY278" fmla="*/ 2057552 h 3370881"/>
                          <a:gd name="connsiteX279" fmla="*/ 2286000 w 2657256"/>
                          <a:gd name="connsiteY279" fmla="*/ 2084446 h 3370881"/>
                          <a:gd name="connsiteX280" fmla="*/ 2299447 w 2657256"/>
                          <a:gd name="connsiteY280" fmla="*/ 2124787 h 3370881"/>
                          <a:gd name="connsiteX281" fmla="*/ 2321859 w 2657256"/>
                          <a:gd name="connsiteY281" fmla="*/ 2151681 h 3370881"/>
                          <a:gd name="connsiteX282" fmla="*/ 2344270 w 2657256"/>
                          <a:gd name="connsiteY282" fmla="*/ 2205470 h 3370881"/>
                          <a:gd name="connsiteX283" fmla="*/ 2348753 w 2657256"/>
                          <a:gd name="connsiteY283" fmla="*/ 2223399 h 3370881"/>
                          <a:gd name="connsiteX284" fmla="*/ 2366682 w 2657256"/>
                          <a:gd name="connsiteY284" fmla="*/ 2263740 h 3370881"/>
                          <a:gd name="connsiteX285" fmla="*/ 2375647 w 2657256"/>
                          <a:gd name="connsiteY285" fmla="*/ 2286152 h 3370881"/>
                          <a:gd name="connsiteX286" fmla="*/ 2380129 w 2657256"/>
                          <a:gd name="connsiteY286" fmla="*/ 2308564 h 3370881"/>
                          <a:gd name="connsiteX287" fmla="*/ 2389094 w 2657256"/>
                          <a:gd name="connsiteY287" fmla="*/ 2335458 h 3370881"/>
                          <a:gd name="connsiteX288" fmla="*/ 2393576 w 2657256"/>
                          <a:gd name="connsiteY288" fmla="*/ 2380281 h 3370881"/>
                          <a:gd name="connsiteX289" fmla="*/ 2398059 w 2657256"/>
                          <a:gd name="connsiteY289" fmla="*/ 2393729 h 3370881"/>
                          <a:gd name="connsiteX290" fmla="*/ 2402541 w 2657256"/>
                          <a:gd name="connsiteY290" fmla="*/ 2447517 h 3370881"/>
                          <a:gd name="connsiteX291" fmla="*/ 2427343 w 2657256"/>
                          <a:gd name="connsiteY291" fmla="*/ 2564058 h 3370881"/>
                          <a:gd name="connsiteX292" fmla="*/ 2389094 w 2657256"/>
                          <a:gd name="connsiteY292" fmla="*/ 2837481 h 3370881"/>
                          <a:gd name="connsiteX293" fmla="*/ 2380129 w 2657256"/>
                          <a:gd name="connsiteY293" fmla="*/ 2859893 h 3370881"/>
                          <a:gd name="connsiteX294" fmla="*/ 2357718 w 2657256"/>
                          <a:gd name="connsiteY294" fmla="*/ 2913681 h 3370881"/>
                          <a:gd name="connsiteX295" fmla="*/ 2348753 w 2657256"/>
                          <a:gd name="connsiteY295" fmla="*/ 2936093 h 3370881"/>
                          <a:gd name="connsiteX296" fmla="*/ 2339788 w 2657256"/>
                          <a:gd name="connsiteY296" fmla="*/ 2971952 h 3370881"/>
                          <a:gd name="connsiteX297" fmla="*/ 2326341 w 2657256"/>
                          <a:gd name="connsiteY297" fmla="*/ 2994364 h 3370881"/>
                          <a:gd name="connsiteX298" fmla="*/ 2317376 w 2657256"/>
                          <a:gd name="connsiteY298" fmla="*/ 3025740 h 3370881"/>
                          <a:gd name="connsiteX299" fmla="*/ 2303929 w 2657256"/>
                          <a:gd name="connsiteY299" fmla="*/ 3048152 h 3370881"/>
                          <a:gd name="connsiteX300" fmla="*/ 2290482 w 2657256"/>
                          <a:gd name="connsiteY300" fmla="*/ 3079529 h 3370881"/>
                          <a:gd name="connsiteX301" fmla="*/ 2272553 w 2657256"/>
                          <a:gd name="connsiteY301" fmla="*/ 3084011 h 3370881"/>
                          <a:gd name="connsiteX302" fmla="*/ 2259106 w 2657256"/>
                          <a:gd name="connsiteY302" fmla="*/ 3088493 h 3370881"/>
                          <a:gd name="connsiteX303" fmla="*/ 2241176 w 2657256"/>
                          <a:gd name="connsiteY303" fmla="*/ 3092976 h 3370881"/>
                          <a:gd name="connsiteX304" fmla="*/ 2209800 w 2657256"/>
                          <a:gd name="connsiteY304" fmla="*/ 3101940 h 3370881"/>
                          <a:gd name="connsiteX305" fmla="*/ 2205318 w 2657256"/>
                          <a:gd name="connsiteY305" fmla="*/ 3039187 h 3370881"/>
                          <a:gd name="connsiteX306" fmla="*/ 2218765 w 2657256"/>
                          <a:gd name="connsiteY306" fmla="*/ 3021258 h 3370881"/>
                          <a:gd name="connsiteX307" fmla="*/ 2245659 w 2657256"/>
                          <a:gd name="connsiteY307" fmla="*/ 2971952 h 3370881"/>
                          <a:gd name="connsiteX308" fmla="*/ 2268070 w 2657256"/>
                          <a:gd name="connsiteY308" fmla="*/ 2945058 h 3370881"/>
                          <a:gd name="connsiteX309" fmla="*/ 2298550 w 2657256"/>
                          <a:gd name="connsiteY309" fmla="*/ 2568540 h 3370881"/>
                          <a:gd name="connsiteX310" fmla="*/ 2284986 w 2657256"/>
                          <a:gd name="connsiteY310" fmla="*/ 2532681 h 3370881"/>
                          <a:gd name="connsiteX311" fmla="*/ 2293273 w 2657256"/>
                          <a:gd name="connsiteY311" fmla="*/ 2496653 h 3370881"/>
                          <a:gd name="connsiteX312" fmla="*/ 2278152 w 2657256"/>
                          <a:gd name="connsiteY312" fmla="*/ 2475178 h 3370881"/>
                          <a:gd name="connsiteX313" fmla="*/ 2245659 w 2657256"/>
                          <a:gd name="connsiteY313" fmla="*/ 2389247 h 3370881"/>
                          <a:gd name="connsiteX314" fmla="*/ 2195507 w 2657256"/>
                          <a:gd name="connsiteY314" fmla="*/ 2241328 h 3370881"/>
                          <a:gd name="connsiteX315" fmla="*/ 2083786 w 2657256"/>
                          <a:gd name="connsiteY315" fmla="*/ 2040300 h 3370881"/>
                          <a:gd name="connsiteX316" fmla="*/ 2048773 w 2657256"/>
                          <a:gd name="connsiteY316" fmla="*/ 2017971 h 3370881"/>
                          <a:gd name="connsiteX317" fmla="*/ 2074314 w 2657256"/>
                          <a:gd name="connsiteY317" fmla="*/ 2011967 h 3370881"/>
                          <a:gd name="connsiteX318" fmla="*/ 2034988 w 2657256"/>
                          <a:gd name="connsiteY318" fmla="*/ 2003764 h 3370881"/>
                          <a:gd name="connsiteX319" fmla="*/ 2026023 w 2657256"/>
                          <a:gd name="connsiteY319" fmla="*/ 2026176 h 3370881"/>
                          <a:gd name="connsiteX320" fmla="*/ 2021541 w 2657256"/>
                          <a:gd name="connsiteY320" fmla="*/ 2039623 h 3370881"/>
                          <a:gd name="connsiteX321" fmla="*/ 1999129 w 2657256"/>
                          <a:gd name="connsiteY321" fmla="*/ 2053070 h 3370881"/>
                          <a:gd name="connsiteX322" fmla="*/ 1990165 w 2657256"/>
                          <a:gd name="connsiteY322" fmla="*/ 2070999 h 3370881"/>
                          <a:gd name="connsiteX323" fmla="*/ 1967753 w 2657256"/>
                          <a:gd name="connsiteY323" fmla="*/ 2106858 h 3370881"/>
                          <a:gd name="connsiteX324" fmla="*/ 1981200 w 2657256"/>
                          <a:gd name="connsiteY324" fmla="*/ 2223399 h 3370881"/>
                          <a:gd name="connsiteX325" fmla="*/ 1994647 w 2657256"/>
                          <a:gd name="connsiteY325" fmla="*/ 2254776 h 3370881"/>
                          <a:gd name="connsiteX326" fmla="*/ 2003612 w 2657256"/>
                          <a:gd name="connsiteY326" fmla="*/ 2272705 h 3370881"/>
                          <a:gd name="connsiteX327" fmla="*/ 2026023 w 2657256"/>
                          <a:gd name="connsiteY327" fmla="*/ 2304081 h 3370881"/>
                          <a:gd name="connsiteX328" fmla="*/ 2043953 w 2657256"/>
                          <a:gd name="connsiteY328" fmla="*/ 2348905 h 3370881"/>
                          <a:gd name="connsiteX329" fmla="*/ 2061882 w 2657256"/>
                          <a:gd name="connsiteY329" fmla="*/ 2371317 h 3370881"/>
                          <a:gd name="connsiteX330" fmla="*/ 2088776 w 2657256"/>
                          <a:gd name="connsiteY330" fmla="*/ 2434070 h 3370881"/>
                          <a:gd name="connsiteX331" fmla="*/ 2102223 w 2657256"/>
                          <a:gd name="connsiteY331" fmla="*/ 2465446 h 3370881"/>
                          <a:gd name="connsiteX332" fmla="*/ 2106706 w 2657256"/>
                          <a:gd name="connsiteY332" fmla="*/ 2496823 h 3370881"/>
                          <a:gd name="connsiteX333" fmla="*/ 2124635 w 2657256"/>
                          <a:gd name="connsiteY333" fmla="*/ 2559576 h 3370881"/>
                          <a:gd name="connsiteX334" fmla="*/ 2138082 w 2657256"/>
                          <a:gd name="connsiteY334" fmla="*/ 2649223 h 3370881"/>
                          <a:gd name="connsiteX335" fmla="*/ 2147047 w 2657256"/>
                          <a:gd name="connsiteY335" fmla="*/ 2685081 h 3370881"/>
                          <a:gd name="connsiteX336" fmla="*/ 2151529 w 2657256"/>
                          <a:gd name="connsiteY336" fmla="*/ 2716458 h 3370881"/>
                          <a:gd name="connsiteX337" fmla="*/ 2160494 w 2657256"/>
                          <a:gd name="connsiteY337" fmla="*/ 2770246 h 3370881"/>
                          <a:gd name="connsiteX338" fmla="*/ 2156012 w 2657256"/>
                          <a:gd name="connsiteY338" fmla="*/ 2962987 h 3370881"/>
                          <a:gd name="connsiteX339" fmla="*/ 2138082 w 2657256"/>
                          <a:gd name="connsiteY339" fmla="*/ 3043670 h 3370881"/>
                          <a:gd name="connsiteX340" fmla="*/ 2133600 w 2657256"/>
                          <a:gd name="connsiteY340" fmla="*/ 3061599 h 3370881"/>
                          <a:gd name="connsiteX341" fmla="*/ 2120153 w 2657256"/>
                          <a:gd name="connsiteY341" fmla="*/ 3079529 h 3370881"/>
                          <a:gd name="connsiteX342" fmla="*/ 2111188 w 2657256"/>
                          <a:gd name="connsiteY342" fmla="*/ 3106423 h 3370881"/>
                          <a:gd name="connsiteX343" fmla="*/ 2088776 w 2657256"/>
                          <a:gd name="connsiteY343" fmla="*/ 3137799 h 3370881"/>
                          <a:gd name="connsiteX344" fmla="*/ 2075329 w 2657256"/>
                          <a:gd name="connsiteY344" fmla="*/ 3164693 h 3370881"/>
                          <a:gd name="connsiteX345" fmla="*/ 2061882 w 2657256"/>
                          <a:gd name="connsiteY345" fmla="*/ 3169176 h 3370881"/>
                          <a:gd name="connsiteX346" fmla="*/ 2021541 w 2657256"/>
                          <a:gd name="connsiteY346" fmla="*/ 3164693 h 3370881"/>
                          <a:gd name="connsiteX347" fmla="*/ 2012576 w 2657256"/>
                          <a:gd name="connsiteY347" fmla="*/ 3119870 h 3370881"/>
                          <a:gd name="connsiteX348" fmla="*/ 2048435 w 2657256"/>
                          <a:gd name="connsiteY348" fmla="*/ 3021258 h 3370881"/>
                          <a:gd name="connsiteX349" fmla="*/ 2048435 w 2657256"/>
                          <a:gd name="connsiteY349" fmla="*/ 3021258 h 3370881"/>
                          <a:gd name="connsiteX350" fmla="*/ 2061882 w 2657256"/>
                          <a:gd name="connsiteY350" fmla="*/ 2967470 h 3370881"/>
                          <a:gd name="connsiteX351" fmla="*/ 2070847 w 2657256"/>
                          <a:gd name="connsiteY351" fmla="*/ 2882305 h 3370881"/>
                          <a:gd name="connsiteX352" fmla="*/ 2066365 w 2657256"/>
                          <a:gd name="connsiteY352" fmla="*/ 2725423 h 3370881"/>
                          <a:gd name="connsiteX353" fmla="*/ 2043953 w 2657256"/>
                          <a:gd name="connsiteY353" fmla="*/ 2649223 h 3370881"/>
                          <a:gd name="connsiteX354" fmla="*/ 2030506 w 2657256"/>
                          <a:gd name="connsiteY354" fmla="*/ 2622329 h 3370881"/>
                          <a:gd name="connsiteX355" fmla="*/ 2017059 w 2657256"/>
                          <a:gd name="connsiteY355" fmla="*/ 2581987 h 3370881"/>
                          <a:gd name="connsiteX356" fmla="*/ 1981200 w 2657256"/>
                          <a:gd name="connsiteY356" fmla="*/ 2514752 h 3370881"/>
                          <a:gd name="connsiteX357" fmla="*/ 1972235 w 2657256"/>
                          <a:gd name="connsiteY357" fmla="*/ 2501305 h 3370881"/>
                          <a:gd name="connsiteX358" fmla="*/ 1958788 w 2657256"/>
                          <a:gd name="connsiteY358" fmla="*/ 2478893 h 3370881"/>
                          <a:gd name="connsiteX359" fmla="*/ 1905000 w 2657256"/>
                          <a:gd name="connsiteY359" fmla="*/ 2398211 h 3370881"/>
                          <a:gd name="connsiteX360" fmla="*/ 1882588 w 2657256"/>
                          <a:gd name="connsiteY360" fmla="*/ 2357870 h 3370881"/>
                          <a:gd name="connsiteX361" fmla="*/ 1869141 w 2657256"/>
                          <a:gd name="connsiteY361" fmla="*/ 2339940 h 3370881"/>
                          <a:gd name="connsiteX362" fmla="*/ 1806388 w 2657256"/>
                          <a:gd name="connsiteY362" fmla="*/ 2313046 h 3370881"/>
                          <a:gd name="connsiteX363" fmla="*/ 1779494 w 2657256"/>
                          <a:gd name="connsiteY363" fmla="*/ 2304081 h 3370881"/>
                          <a:gd name="connsiteX364" fmla="*/ 1752600 w 2657256"/>
                          <a:gd name="connsiteY364" fmla="*/ 2299599 h 3370881"/>
                          <a:gd name="connsiteX365" fmla="*/ 1680882 w 2657256"/>
                          <a:gd name="connsiteY365" fmla="*/ 2277187 h 3370881"/>
                          <a:gd name="connsiteX366" fmla="*/ 1662953 w 2657256"/>
                          <a:gd name="connsiteY366" fmla="*/ 2272705 h 3370881"/>
                          <a:gd name="connsiteX367" fmla="*/ 1640541 w 2657256"/>
                          <a:gd name="connsiteY367" fmla="*/ 2259258 h 3370881"/>
                          <a:gd name="connsiteX368" fmla="*/ 1604682 w 2657256"/>
                          <a:gd name="connsiteY368" fmla="*/ 2272705 h 3370881"/>
                          <a:gd name="connsiteX369" fmla="*/ 1537447 w 2657256"/>
                          <a:gd name="connsiteY369" fmla="*/ 2304081 h 3370881"/>
                          <a:gd name="connsiteX370" fmla="*/ 1546113 w 2657256"/>
                          <a:gd name="connsiteY370" fmla="*/ 2313644 h 3370881"/>
                          <a:gd name="connsiteX371" fmla="*/ 1488141 w 2657256"/>
                          <a:gd name="connsiteY371" fmla="*/ 2313046 h 3370881"/>
                          <a:gd name="connsiteX372" fmla="*/ 1478878 w 2657256"/>
                          <a:gd name="connsiteY372" fmla="*/ 2342331 h 3370881"/>
                          <a:gd name="connsiteX373" fmla="*/ 1402678 w 2657256"/>
                          <a:gd name="connsiteY373" fmla="*/ 2339641 h 3370881"/>
                          <a:gd name="connsiteX374" fmla="*/ 1322892 w 2657256"/>
                          <a:gd name="connsiteY374" fmla="*/ 2336952 h 3370881"/>
                          <a:gd name="connsiteX375" fmla="*/ 1199384 w 2657256"/>
                          <a:gd name="connsiteY375" fmla="*/ 2307041 h 3370881"/>
                          <a:gd name="connsiteX376" fmla="*/ 1066800 w 2657256"/>
                          <a:gd name="connsiteY376" fmla="*/ 2272705 h 3370881"/>
                          <a:gd name="connsiteX377" fmla="*/ 1030941 w 2657256"/>
                          <a:gd name="connsiteY377" fmla="*/ 2263740 h 3370881"/>
                          <a:gd name="connsiteX378" fmla="*/ 986118 w 2657256"/>
                          <a:gd name="connsiteY378" fmla="*/ 2241329 h 3370881"/>
                          <a:gd name="connsiteX379" fmla="*/ 968188 w 2657256"/>
                          <a:gd name="connsiteY379" fmla="*/ 2232364 h 3370881"/>
                          <a:gd name="connsiteX380" fmla="*/ 936812 w 2657256"/>
                          <a:gd name="connsiteY380" fmla="*/ 2214434 h 3370881"/>
                          <a:gd name="connsiteX381" fmla="*/ 905435 w 2657256"/>
                          <a:gd name="connsiteY381" fmla="*/ 2196505 h 3370881"/>
                          <a:gd name="connsiteX382" fmla="*/ 869576 w 2657256"/>
                          <a:gd name="connsiteY382" fmla="*/ 2209952 h 3370881"/>
                          <a:gd name="connsiteX383" fmla="*/ 856129 w 2657256"/>
                          <a:gd name="connsiteY383" fmla="*/ 2227881 h 3370881"/>
                          <a:gd name="connsiteX384" fmla="*/ 815788 w 2657256"/>
                          <a:gd name="connsiteY384" fmla="*/ 2268223 h 3370881"/>
                          <a:gd name="connsiteX385" fmla="*/ 788894 w 2657256"/>
                          <a:gd name="connsiteY385" fmla="*/ 2290634 h 3370881"/>
                          <a:gd name="connsiteX386" fmla="*/ 762000 w 2657256"/>
                          <a:gd name="connsiteY386" fmla="*/ 2313046 h 3370881"/>
                          <a:gd name="connsiteX387" fmla="*/ 753035 w 2657256"/>
                          <a:gd name="connsiteY387" fmla="*/ 2326493 h 3370881"/>
                          <a:gd name="connsiteX388" fmla="*/ 735106 w 2657256"/>
                          <a:gd name="connsiteY388" fmla="*/ 2339940 h 3370881"/>
                          <a:gd name="connsiteX389" fmla="*/ 712694 w 2657256"/>
                          <a:gd name="connsiteY389" fmla="*/ 2362352 h 3370881"/>
                          <a:gd name="connsiteX390" fmla="*/ 694765 w 2657256"/>
                          <a:gd name="connsiteY390" fmla="*/ 2375799 h 3370881"/>
                          <a:gd name="connsiteX391" fmla="*/ 681318 w 2657256"/>
                          <a:gd name="connsiteY391" fmla="*/ 2393729 h 3370881"/>
                          <a:gd name="connsiteX392" fmla="*/ 667870 w 2657256"/>
                          <a:gd name="connsiteY392" fmla="*/ 2402693 h 3370881"/>
                          <a:gd name="connsiteX393" fmla="*/ 623047 w 2657256"/>
                          <a:gd name="connsiteY393" fmla="*/ 2443034 h 3370881"/>
                          <a:gd name="connsiteX394" fmla="*/ 600635 w 2657256"/>
                          <a:gd name="connsiteY394" fmla="*/ 2474411 h 3370881"/>
                          <a:gd name="connsiteX395" fmla="*/ 587188 w 2657256"/>
                          <a:gd name="connsiteY395" fmla="*/ 2514752 h 3370881"/>
                          <a:gd name="connsiteX396" fmla="*/ 582706 w 2657256"/>
                          <a:gd name="connsiteY396" fmla="*/ 2546129 h 3370881"/>
                          <a:gd name="connsiteX397" fmla="*/ 596153 w 2657256"/>
                          <a:gd name="connsiteY397" fmla="*/ 2635776 h 3370881"/>
                          <a:gd name="connsiteX398" fmla="*/ 600635 w 2657256"/>
                          <a:gd name="connsiteY398" fmla="*/ 2653705 h 3370881"/>
                          <a:gd name="connsiteX399" fmla="*/ 609600 w 2657256"/>
                          <a:gd name="connsiteY399" fmla="*/ 2671634 h 3370881"/>
                          <a:gd name="connsiteX400" fmla="*/ 614082 w 2657256"/>
                          <a:gd name="connsiteY400" fmla="*/ 2689564 h 3370881"/>
                          <a:gd name="connsiteX401" fmla="*/ 623047 w 2657256"/>
                          <a:gd name="connsiteY401" fmla="*/ 2711976 h 3370881"/>
                          <a:gd name="connsiteX402" fmla="*/ 627529 w 2657256"/>
                          <a:gd name="connsiteY402" fmla="*/ 2734387 h 3370881"/>
                          <a:gd name="connsiteX403" fmla="*/ 640976 w 2657256"/>
                          <a:gd name="connsiteY403" fmla="*/ 2765764 h 3370881"/>
                          <a:gd name="connsiteX404" fmla="*/ 645459 w 2657256"/>
                          <a:gd name="connsiteY404" fmla="*/ 2779211 h 3370881"/>
                          <a:gd name="connsiteX405" fmla="*/ 658906 w 2657256"/>
                          <a:gd name="connsiteY405" fmla="*/ 2801623 h 3370881"/>
                          <a:gd name="connsiteX406" fmla="*/ 676835 w 2657256"/>
                          <a:gd name="connsiteY406" fmla="*/ 2864376 h 3370881"/>
                          <a:gd name="connsiteX407" fmla="*/ 690282 w 2657256"/>
                          <a:gd name="connsiteY407" fmla="*/ 2895752 h 3370881"/>
                          <a:gd name="connsiteX408" fmla="*/ 699247 w 2657256"/>
                          <a:gd name="connsiteY408" fmla="*/ 2940576 h 3370881"/>
                          <a:gd name="connsiteX409" fmla="*/ 703729 w 2657256"/>
                          <a:gd name="connsiteY409" fmla="*/ 2967470 h 3370881"/>
                          <a:gd name="connsiteX410" fmla="*/ 717176 w 2657256"/>
                          <a:gd name="connsiteY410" fmla="*/ 2994364 h 3370881"/>
                          <a:gd name="connsiteX411" fmla="*/ 735106 w 2657256"/>
                          <a:gd name="connsiteY411" fmla="*/ 3052634 h 3370881"/>
                          <a:gd name="connsiteX412" fmla="*/ 739588 w 2657256"/>
                          <a:gd name="connsiteY412" fmla="*/ 3079529 h 3370881"/>
                          <a:gd name="connsiteX413" fmla="*/ 762000 w 2657256"/>
                          <a:gd name="connsiteY413" fmla="*/ 3142281 h 3370881"/>
                          <a:gd name="connsiteX414" fmla="*/ 766482 w 2657256"/>
                          <a:gd name="connsiteY414" fmla="*/ 3231929 h 3370881"/>
                          <a:gd name="connsiteX415" fmla="*/ 770965 w 2657256"/>
                          <a:gd name="connsiteY415" fmla="*/ 3254340 h 3370881"/>
                          <a:gd name="connsiteX416" fmla="*/ 775447 w 2657256"/>
                          <a:gd name="connsiteY416" fmla="*/ 3285717 h 3370881"/>
                          <a:gd name="connsiteX417" fmla="*/ 748553 w 2657256"/>
                          <a:gd name="connsiteY417" fmla="*/ 3335023 h 3370881"/>
                          <a:gd name="connsiteX418" fmla="*/ 721659 w 2657256"/>
                          <a:gd name="connsiteY418" fmla="*/ 3343987 h 3370881"/>
                          <a:gd name="connsiteX419" fmla="*/ 708212 w 2657256"/>
                          <a:gd name="connsiteY419" fmla="*/ 3348470 h 3370881"/>
                          <a:gd name="connsiteX420" fmla="*/ 623047 w 2657256"/>
                          <a:gd name="connsiteY420" fmla="*/ 3330540 h 3370881"/>
                          <a:gd name="connsiteX421" fmla="*/ 609600 w 2657256"/>
                          <a:gd name="connsiteY421" fmla="*/ 3308129 h 3370881"/>
                          <a:gd name="connsiteX422" fmla="*/ 591670 w 2657256"/>
                          <a:gd name="connsiteY422" fmla="*/ 3267787 h 3370881"/>
                          <a:gd name="connsiteX423" fmla="*/ 560294 w 2657256"/>
                          <a:gd name="connsiteY423" fmla="*/ 3209517 h 3370881"/>
                          <a:gd name="connsiteX424" fmla="*/ 551329 w 2657256"/>
                          <a:gd name="connsiteY424" fmla="*/ 3196070 h 3370881"/>
                          <a:gd name="connsiteX425" fmla="*/ 528918 w 2657256"/>
                          <a:gd name="connsiteY425" fmla="*/ 3173658 h 3370881"/>
                          <a:gd name="connsiteX426" fmla="*/ 519953 w 2657256"/>
                          <a:gd name="connsiteY426" fmla="*/ 3128834 h 3370881"/>
                          <a:gd name="connsiteX427" fmla="*/ 524435 w 2657256"/>
                          <a:gd name="connsiteY427" fmla="*/ 3101940 h 3370881"/>
                          <a:gd name="connsiteX428" fmla="*/ 528918 w 2657256"/>
                          <a:gd name="connsiteY428" fmla="*/ 3088493 h 3370881"/>
                          <a:gd name="connsiteX429" fmla="*/ 542365 w 2657256"/>
                          <a:gd name="connsiteY429" fmla="*/ 3052634 h 3370881"/>
                          <a:gd name="connsiteX430" fmla="*/ 484094 w 2657256"/>
                          <a:gd name="connsiteY430" fmla="*/ 2886787 h 3370881"/>
                          <a:gd name="connsiteX431" fmla="*/ 443753 w 2657256"/>
                          <a:gd name="connsiteY431" fmla="*/ 2779211 h 3370881"/>
                          <a:gd name="connsiteX432" fmla="*/ 439270 w 2657256"/>
                          <a:gd name="connsiteY432" fmla="*/ 2752317 h 3370881"/>
                          <a:gd name="connsiteX433" fmla="*/ 430306 w 2657256"/>
                          <a:gd name="connsiteY433" fmla="*/ 2716458 h 3370881"/>
                          <a:gd name="connsiteX434" fmla="*/ 425823 w 2657256"/>
                          <a:gd name="connsiteY434" fmla="*/ 2680599 h 3370881"/>
                          <a:gd name="connsiteX435" fmla="*/ 398929 w 2657256"/>
                          <a:gd name="connsiteY435" fmla="*/ 2599917 h 3370881"/>
                          <a:gd name="connsiteX436" fmla="*/ 385482 w 2657256"/>
                          <a:gd name="connsiteY436" fmla="*/ 2568540 h 3370881"/>
                          <a:gd name="connsiteX437" fmla="*/ 381000 w 2657256"/>
                          <a:gd name="connsiteY437" fmla="*/ 2550611 h 3370881"/>
                          <a:gd name="connsiteX438" fmla="*/ 372035 w 2657256"/>
                          <a:gd name="connsiteY438" fmla="*/ 2483376 h 3370881"/>
                          <a:gd name="connsiteX439" fmla="*/ 367553 w 2657256"/>
                          <a:gd name="connsiteY439" fmla="*/ 2469929 h 3370881"/>
                          <a:gd name="connsiteX440" fmla="*/ 407894 w 2657256"/>
                          <a:gd name="connsiteY440" fmla="*/ 2451999 h 3370881"/>
                          <a:gd name="connsiteX441" fmla="*/ 515470 w 2657256"/>
                          <a:gd name="connsiteY441" fmla="*/ 2407176 h 3370881"/>
                          <a:gd name="connsiteX442" fmla="*/ 578223 w 2657256"/>
                          <a:gd name="connsiteY442" fmla="*/ 2353387 h 3370881"/>
                          <a:gd name="connsiteX443" fmla="*/ 587188 w 2657256"/>
                          <a:gd name="connsiteY443" fmla="*/ 2330976 h 3370881"/>
                          <a:gd name="connsiteX444" fmla="*/ 614082 w 2657256"/>
                          <a:gd name="connsiteY444" fmla="*/ 2254776 h 3370881"/>
                          <a:gd name="connsiteX445" fmla="*/ 649941 w 2657256"/>
                          <a:gd name="connsiteY445" fmla="*/ 2200987 h 3370881"/>
                          <a:gd name="connsiteX446" fmla="*/ 690282 w 2657256"/>
                          <a:gd name="connsiteY446" fmla="*/ 2174093 h 3370881"/>
                          <a:gd name="connsiteX447" fmla="*/ 703729 w 2657256"/>
                          <a:gd name="connsiteY447" fmla="*/ 2165129 h 3370881"/>
                          <a:gd name="connsiteX448" fmla="*/ 739588 w 2657256"/>
                          <a:gd name="connsiteY448" fmla="*/ 2147199 h 3370881"/>
                          <a:gd name="connsiteX449" fmla="*/ 708212 w 2657256"/>
                          <a:gd name="connsiteY449" fmla="*/ 2187540 h 3370881"/>
                          <a:gd name="connsiteX450" fmla="*/ 654423 w 2657256"/>
                          <a:gd name="connsiteY450" fmla="*/ 2241329 h 3370881"/>
                          <a:gd name="connsiteX451" fmla="*/ 636494 w 2657256"/>
                          <a:gd name="connsiteY451" fmla="*/ 2259258 h 3370881"/>
                          <a:gd name="connsiteX452" fmla="*/ 614082 w 2657256"/>
                          <a:gd name="connsiteY452" fmla="*/ 2286152 h 3370881"/>
                          <a:gd name="connsiteX453" fmla="*/ 605118 w 2657256"/>
                          <a:gd name="connsiteY453" fmla="*/ 2299599 h 3370881"/>
                          <a:gd name="connsiteX454" fmla="*/ 555980 w 2657256"/>
                          <a:gd name="connsiteY454" fmla="*/ 2313892 h 3370881"/>
                          <a:gd name="connsiteX455" fmla="*/ 524435 w 2657256"/>
                          <a:gd name="connsiteY455" fmla="*/ 2348905 h 3370881"/>
                          <a:gd name="connsiteX456" fmla="*/ 502023 w 2657256"/>
                          <a:gd name="connsiteY456" fmla="*/ 2362352 h 3370881"/>
                          <a:gd name="connsiteX457" fmla="*/ 461682 w 2657256"/>
                          <a:gd name="connsiteY457" fmla="*/ 2389246 h 3370881"/>
                          <a:gd name="connsiteX458" fmla="*/ 448235 w 2657256"/>
                          <a:gd name="connsiteY458" fmla="*/ 2398211 h 3370881"/>
                          <a:gd name="connsiteX459" fmla="*/ 430306 w 2657256"/>
                          <a:gd name="connsiteY459" fmla="*/ 2407176 h 3370881"/>
                          <a:gd name="connsiteX460" fmla="*/ 412376 w 2657256"/>
                          <a:gd name="connsiteY460" fmla="*/ 2420623 h 3370881"/>
                          <a:gd name="connsiteX461" fmla="*/ 389965 w 2657256"/>
                          <a:gd name="connsiteY461" fmla="*/ 2429587 h 3370881"/>
                          <a:gd name="connsiteX462" fmla="*/ 372035 w 2657256"/>
                          <a:gd name="connsiteY462" fmla="*/ 2443034 h 3370881"/>
                          <a:gd name="connsiteX463" fmla="*/ 318247 w 2657256"/>
                          <a:gd name="connsiteY463" fmla="*/ 2474411 h 3370881"/>
                          <a:gd name="connsiteX464" fmla="*/ 304800 w 2657256"/>
                          <a:gd name="connsiteY464" fmla="*/ 2492340 h 3370881"/>
                          <a:gd name="connsiteX465" fmla="*/ 282388 w 2657256"/>
                          <a:gd name="connsiteY465" fmla="*/ 2519234 h 3370881"/>
                          <a:gd name="connsiteX466" fmla="*/ 295835 w 2657256"/>
                          <a:gd name="connsiteY466" fmla="*/ 2815070 h 3370881"/>
                          <a:gd name="connsiteX467" fmla="*/ 300318 w 2657256"/>
                          <a:gd name="connsiteY467" fmla="*/ 2837481 h 3370881"/>
                          <a:gd name="connsiteX468" fmla="*/ 304800 w 2657256"/>
                          <a:gd name="connsiteY468" fmla="*/ 2868858 h 3370881"/>
                          <a:gd name="connsiteX469" fmla="*/ 309282 w 2657256"/>
                          <a:gd name="connsiteY469" fmla="*/ 2927129 h 3370881"/>
                          <a:gd name="connsiteX470" fmla="*/ 322729 w 2657256"/>
                          <a:gd name="connsiteY470" fmla="*/ 2985399 h 3370881"/>
                          <a:gd name="connsiteX471" fmla="*/ 327212 w 2657256"/>
                          <a:gd name="connsiteY471" fmla="*/ 3012293 h 3370881"/>
                          <a:gd name="connsiteX472" fmla="*/ 331694 w 2657256"/>
                          <a:gd name="connsiteY472" fmla="*/ 3043670 h 3370881"/>
                          <a:gd name="connsiteX473" fmla="*/ 345141 w 2657256"/>
                          <a:gd name="connsiteY473" fmla="*/ 3070564 h 3370881"/>
                          <a:gd name="connsiteX474" fmla="*/ 367553 w 2657256"/>
                          <a:gd name="connsiteY474" fmla="*/ 3124352 h 3370881"/>
                          <a:gd name="connsiteX475" fmla="*/ 381000 w 2657256"/>
                          <a:gd name="connsiteY475" fmla="*/ 3182623 h 3370881"/>
                          <a:gd name="connsiteX476" fmla="*/ 389965 w 2657256"/>
                          <a:gd name="connsiteY476" fmla="*/ 3196070 h 3370881"/>
                          <a:gd name="connsiteX477" fmla="*/ 394447 w 2657256"/>
                          <a:gd name="connsiteY477" fmla="*/ 3213999 h 3370881"/>
                          <a:gd name="connsiteX478" fmla="*/ 412376 w 2657256"/>
                          <a:gd name="connsiteY478" fmla="*/ 3245376 h 3370881"/>
                          <a:gd name="connsiteX479" fmla="*/ 416859 w 2657256"/>
                          <a:gd name="connsiteY479" fmla="*/ 3258823 h 3370881"/>
                          <a:gd name="connsiteX480" fmla="*/ 425823 w 2657256"/>
                          <a:gd name="connsiteY480" fmla="*/ 3272270 h 3370881"/>
                          <a:gd name="connsiteX481" fmla="*/ 439270 w 2657256"/>
                          <a:gd name="connsiteY481" fmla="*/ 3303646 h 3370881"/>
                          <a:gd name="connsiteX482" fmla="*/ 439270 w 2657256"/>
                          <a:gd name="connsiteY482" fmla="*/ 3352952 h 3370881"/>
                          <a:gd name="connsiteX483" fmla="*/ 430306 w 2657256"/>
                          <a:gd name="connsiteY483" fmla="*/ 3366399 h 3370881"/>
                          <a:gd name="connsiteX484" fmla="*/ 412376 w 2657256"/>
                          <a:gd name="connsiteY484" fmla="*/ 3370881 h 3370881"/>
                          <a:gd name="connsiteX485" fmla="*/ 295835 w 2657256"/>
                          <a:gd name="connsiteY485" fmla="*/ 3357434 h 3370881"/>
                          <a:gd name="connsiteX486" fmla="*/ 264459 w 2657256"/>
                          <a:gd name="connsiteY486" fmla="*/ 3276752 h 3370881"/>
                          <a:gd name="connsiteX487" fmla="*/ 259976 w 2657256"/>
                          <a:gd name="connsiteY487" fmla="*/ 3240893 h 3370881"/>
                          <a:gd name="connsiteX488" fmla="*/ 246529 w 2657256"/>
                          <a:gd name="connsiteY488" fmla="*/ 3178140 h 3370881"/>
                          <a:gd name="connsiteX489" fmla="*/ 237565 w 2657256"/>
                          <a:gd name="connsiteY489" fmla="*/ 3084011 h 3370881"/>
                          <a:gd name="connsiteX490" fmla="*/ 228600 w 2657256"/>
                          <a:gd name="connsiteY490" fmla="*/ 3057117 h 3370881"/>
                          <a:gd name="connsiteX491" fmla="*/ 219635 w 2657256"/>
                          <a:gd name="connsiteY491" fmla="*/ 3021258 h 3370881"/>
                          <a:gd name="connsiteX492" fmla="*/ 206188 w 2657256"/>
                          <a:gd name="connsiteY492" fmla="*/ 2980917 h 3370881"/>
                          <a:gd name="connsiteX493" fmla="*/ 201706 w 2657256"/>
                          <a:gd name="connsiteY493" fmla="*/ 2949540 h 3370881"/>
                          <a:gd name="connsiteX494" fmla="*/ 197223 w 2657256"/>
                          <a:gd name="connsiteY494" fmla="*/ 2927129 h 3370881"/>
                          <a:gd name="connsiteX495" fmla="*/ 192741 w 2657256"/>
                          <a:gd name="connsiteY495" fmla="*/ 2891270 h 3370881"/>
                          <a:gd name="connsiteX496" fmla="*/ 188259 w 2657256"/>
                          <a:gd name="connsiteY496" fmla="*/ 2850929 h 3370881"/>
                          <a:gd name="connsiteX497" fmla="*/ 179294 w 2657256"/>
                          <a:gd name="connsiteY497" fmla="*/ 2824034 h 3370881"/>
                          <a:gd name="connsiteX498" fmla="*/ 165847 w 2657256"/>
                          <a:gd name="connsiteY498" fmla="*/ 2774729 h 3370881"/>
                          <a:gd name="connsiteX499" fmla="*/ 161365 w 2657256"/>
                          <a:gd name="connsiteY499" fmla="*/ 2747834 h 3370881"/>
                          <a:gd name="connsiteX500" fmla="*/ 156882 w 2657256"/>
                          <a:gd name="connsiteY500" fmla="*/ 2559576 h 3370881"/>
                          <a:gd name="connsiteX501" fmla="*/ 152400 w 2657256"/>
                          <a:gd name="connsiteY501" fmla="*/ 2519234 h 3370881"/>
                          <a:gd name="connsiteX502" fmla="*/ 118035 w 2657256"/>
                          <a:gd name="connsiteY502" fmla="*/ 2400004 h 3370881"/>
                          <a:gd name="connsiteX503" fmla="*/ 129988 w 2657256"/>
                          <a:gd name="connsiteY503" fmla="*/ 2344423 h 3370881"/>
                          <a:gd name="connsiteX504" fmla="*/ 100106 w 2657256"/>
                          <a:gd name="connsiteY504" fmla="*/ 2330976 h 3370881"/>
                          <a:gd name="connsiteX505" fmla="*/ 138953 w 2657256"/>
                          <a:gd name="connsiteY505" fmla="*/ 2313046 h 3370881"/>
                          <a:gd name="connsiteX506" fmla="*/ 152400 w 2657256"/>
                          <a:gd name="connsiteY506" fmla="*/ 2304081 h 3370881"/>
                          <a:gd name="connsiteX507" fmla="*/ 170329 w 2657256"/>
                          <a:gd name="connsiteY507" fmla="*/ 2259258 h 3370881"/>
                          <a:gd name="connsiteX508" fmla="*/ 188259 w 2657256"/>
                          <a:gd name="connsiteY508" fmla="*/ 2223399 h 3370881"/>
                          <a:gd name="connsiteX509" fmla="*/ 206188 w 2657256"/>
                          <a:gd name="connsiteY509" fmla="*/ 2187540 h 3370881"/>
                          <a:gd name="connsiteX510" fmla="*/ 210670 w 2657256"/>
                          <a:gd name="connsiteY510" fmla="*/ 2174093 h 3370881"/>
                          <a:gd name="connsiteX511" fmla="*/ 219635 w 2657256"/>
                          <a:gd name="connsiteY511" fmla="*/ 2115823 h 3370881"/>
                          <a:gd name="connsiteX512" fmla="*/ 210670 w 2657256"/>
                          <a:gd name="connsiteY512" fmla="*/ 1958940 h 3370881"/>
                          <a:gd name="connsiteX513" fmla="*/ 192741 w 2657256"/>
                          <a:gd name="connsiteY513" fmla="*/ 1923081 h 3370881"/>
                          <a:gd name="connsiteX514" fmla="*/ 179294 w 2657256"/>
                          <a:gd name="connsiteY514" fmla="*/ 1891705 h 3370881"/>
                          <a:gd name="connsiteX515" fmla="*/ 165847 w 2657256"/>
                          <a:gd name="connsiteY515" fmla="*/ 1864811 h 3370881"/>
                          <a:gd name="connsiteX516" fmla="*/ 152400 w 2657256"/>
                          <a:gd name="connsiteY516" fmla="*/ 1833434 h 3370881"/>
                          <a:gd name="connsiteX517" fmla="*/ 143435 w 2657256"/>
                          <a:gd name="connsiteY517" fmla="*/ 1819987 h 3370881"/>
                          <a:gd name="connsiteX518" fmla="*/ 107576 w 2657256"/>
                          <a:gd name="connsiteY518" fmla="*/ 1784129 h 3370881"/>
                          <a:gd name="connsiteX519" fmla="*/ 94129 w 2657256"/>
                          <a:gd name="connsiteY519" fmla="*/ 1779646 h 3370881"/>
                          <a:gd name="connsiteX520" fmla="*/ 71718 w 2657256"/>
                          <a:gd name="connsiteY520" fmla="*/ 1770681 h 3370881"/>
                          <a:gd name="connsiteX521" fmla="*/ 58270 w 2657256"/>
                          <a:gd name="connsiteY521" fmla="*/ 1761717 h 3370881"/>
                          <a:gd name="connsiteX522" fmla="*/ 26894 w 2657256"/>
                          <a:gd name="connsiteY522" fmla="*/ 1730340 h 3370881"/>
                          <a:gd name="connsiteX523" fmla="*/ 0 w 2657256"/>
                          <a:gd name="connsiteY523" fmla="*/ 1707929 h 3370881"/>
                          <a:gd name="connsiteX0" fmla="*/ 0 w 2657256"/>
                          <a:gd name="connsiteY0" fmla="*/ 1707929 h 3370881"/>
                          <a:gd name="connsiteX1" fmla="*/ 22412 w 2657256"/>
                          <a:gd name="connsiteY1" fmla="*/ 1698964 h 3370881"/>
                          <a:gd name="connsiteX2" fmla="*/ 31376 w 2657256"/>
                          <a:gd name="connsiteY2" fmla="*/ 1681034 h 3370881"/>
                          <a:gd name="connsiteX3" fmla="*/ 44823 w 2657256"/>
                          <a:gd name="connsiteY3" fmla="*/ 1672070 h 3370881"/>
                          <a:gd name="connsiteX4" fmla="*/ 58270 w 2657256"/>
                          <a:gd name="connsiteY4" fmla="*/ 1654140 h 3370881"/>
                          <a:gd name="connsiteX5" fmla="*/ 76200 w 2657256"/>
                          <a:gd name="connsiteY5" fmla="*/ 1645176 h 3370881"/>
                          <a:gd name="connsiteX6" fmla="*/ 98612 w 2657256"/>
                          <a:gd name="connsiteY6" fmla="*/ 1636211 h 3370881"/>
                          <a:gd name="connsiteX7" fmla="*/ 125506 w 2657256"/>
                          <a:gd name="connsiteY7" fmla="*/ 1627246 h 3370881"/>
                          <a:gd name="connsiteX8" fmla="*/ 152400 w 2657256"/>
                          <a:gd name="connsiteY8" fmla="*/ 1609317 h 3370881"/>
                          <a:gd name="connsiteX9" fmla="*/ 170329 w 2657256"/>
                          <a:gd name="connsiteY9" fmla="*/ 1600352 h 3370881"/>
                          <a:gd name="connsiteX10" fmla="*/ 188259 w 2657256"/>
                          <a:gd name="connsiteY10" fmla="*/ 1582423 h 3370881"/>
                          <a:gd name="connsiteX11" fmla="*/ 228600 w 2657256"/>
                          <a:gd name="connsiteY11" fmla="*/ 1564493 h 3370881"/>
                          <a:gd name="connsiteX12" fmla="*/ 255494 w 2657256"/>
                          <a:gd name="connsiteY12" fmla="*/ 1546564 h 3370881"/>
                          <a:gd name="connsiteX13" fmla="*/ 300318 w 2657256"/>
                          <a:gd name="connsiteY13" fmla="*/ 1524152 h 3370881"/>
                          <a:gd name="connsiteX14" fmla="*/ 313765 w 2657256"/>
                          <a:gd name="connsiteY14" fmla="*/ 1515187 h 3370881"/>
                          <a:gd name="connsiteX15" fmla="*/ 340659 w 2657256"/>
                          <a:gd name="connsiteY15" fmla="*/ 1510705 h 3370881"/>
                          <a:gd name="connsiteX16" fmla="*/ 363070 w 2657256"/>
                          <a:gd name="connsiteY16" fmla="*/ 1506223 h 3370881"/>
                          <a:gd name="connsiteX17" fmla="*/ 389965 w 2657256"/>
                          <a:gd name="connsiteY17" fmla="*/ 1501740 h 3370881"/>
                          <a:gd name="connsiteX18" fmla="*/ 425823 w 2657256"/>
                          <a:gd name="connsiteY18" fmla="*/ 1497258 h 3370881"/>
                          <a:gd name="connsiteX19" fmla="*/ 470647 w 2657256"/>
                          <a:gd name="connsiteY19" fmla="*/ 1488293 h 3370881"/>
                          <a:gd name="connsiteX20" fmla="*/ 515470 w 2657256"/>
                          <a:gd name="connsiteY20" fmla="*/ 1479329 h 3370881"/>
                          <a:gd name="connsiteX21" fmla="*/ 528918 w 2657256"/>
                          <a:gd name="connsiteY21" fmla="*/ 1470364 h 3370881"/>
                          <a:gd name="connsiteX22" fmla="*/ 600635 w 2657256"/>
                          <a:gd name="connsiteY22" fmla="*/ 1456917 h 3370881"/>
                          <a:gd name="connsiteX23" fmla="*/ 690282 w 2657256"/>
                          <a:gd name="connsiteY23" fmla="*/ 1447952 h 3370881"/>
                          <a:gd name="connsiteX24" fmla="*/ 793376 w 2657256"/>
                          <a:gd name="connsiteY24" fmla="*/ 1452434 h 3370881"/>
                          <a:gd name="connsiteX25" fmla="*/ 874059 w 2657256"/>
                          <a:gd name="connsiteY25" fmla="*/ 1465881 h 3370881"/>
                          <a:gd name="connsiteX26" fmla="*/ 914400 w 2657256"/>
                          <a:gd name="connsiteY26" fmla="*/ 1470364 h 3370881"/>
                          <a:gd name="connsiteX27" fmla="*/ 1030941 w 2657256"/>
                          <a:gd name="connsiteY27" fmla="*/ 1483811 h 3370881"/>
                          <a:gd name="connsiteX28" fmla="*/ 1151965 w 2657256"/>
                          <a:gd name="connsiteY28" fmla="*/ 1492776 h 3370881"/>
                          <a:gd name="connsiteX29" fmla="*/ 1281953 w 2657256"/>
                          <a:gd name="connsiteY29" fmla="*/ 1501740 h 3370881"/>
                          <a:gd name="connsiteX30" fmla="*/ 1465729 w 2657256"/>
                          <a:gd name="connsiteY30" fmla="*/ 1497258 h 3370881"/>
                          <a:gd name="connsiteX31" fmla="*/ 1510553 w 2657256"/>
                          <a:gd name="connsiteY31" fmla="*/ 1492776 h 3370881"/>
                          <a:gd name="connsiteX32" fmla="*/ 1582270 w 2657256"/>
                          <a:gd name="connsiteY32" fmla="*/ 1461399 h 3370881"/>
                          <a:gd name="connsiteX33" fmla="*/ 1604682 w 2657256"/>
                          <a:gd name="connsiteY33" fmla="*/ 1456917 h 3370881"/>
                          <a:gd name="connsiteX34" fmla="*/ 1622612 w 2657256"/>
                          <a:gd name="connsiteY34" fmla="*/ 1447952 h 3370881"/>
                          <a:gd name="connsiteX35" fmla="*/ 1645023 w 2657256"/>
                          <a:gd name="connsiteY35" fmla="*/ 1438987 h 3370881"/>
                          <a:gd name="connsiteX36" fmla="*/ 1662953 w 2657256"/>
                          <a:gd name="connsiteY36" fmla="*/ 1425540 h 3370881"/>
                          <a:gd name="connsiteX37" fmla="*/ 1698812 w 2657256"/>
                          <a:gd name="connsiteY37" fmla="*/ 1407611 h 3370881"/>
                          <a:gd name="connsiteX38" fmla="*/ 1739153 w 2657256"/>
                          <a:gd name="connsiteY38" fmla="*/ 1380717 h 3370881"/>
                          <a:gd name="connsiteX39" fmla="*/ 1752600 w 2657256"/>
                          <a:gd name="connsiteY39" fmla="*/ 1367270 h 3370881"/>
                          <a:gd name="connsiteX40" fmla="*/ 1775012 w 2657256"/>
                          <a:gd name="connsiteY40" fmla="*/ 1353823 h 3370881"/>
                          <a:gd name="connsiteX41" fmla="*/ 1797423 w 2657256"/>
                          <a:gd name="connsiteY41" fmla="*/ 1335893 h 3370881"/>
                          <a:gd name="connsiteX42" fmla="*/ 1810870 w 2657256"/>
                          <a:gd name="connsiteY42" fmla="*/ 1304517 h 3370881"/>
                          <a:gd name="connsiteX43" fmla="*/ 1815353 w 2657256"/>
                          <a:gd name="connsiteY43" fmla="*/ 1291070 h 3370881"/>
                          <a:gd name="connsiteX44" fmla="*/ 1801906 w 2657256"/>
                          <a:gd name="connsiteY44" fmla="*/ 1138670 h 3370881"/>
                          <a:gd name="connsiteX45" fmla="*/ 1792941 w 2657256"/>
                          <a:gd name="connsiteY45" fmla="*/ 1125223 h 3370881"/>
                          <a:gd name="connsiteX46" fmla="*/ 1757082 w 2657256"/>
                          <a:gd name="connsiteY46" fmla="*/ 1093846 h 3370881"/>
                          <a:gd name="connsiteX47" fmla="*/ 1730188 w 2657256"/>
                          <a:gd name="connsiteY47" fmla="*/ 1066952 h 3370881"/>
                          <a:gd name="connsiteX48" fmla="*/ 1703294 w 2657256"/>
                          <a:gd name="connsiteY48" fmla="*/ 1049023 h 3370881"/>
                          <a:gd name="connsiteX49" fmla="*/ 1622612 w 2657256"/>
                          <a:gd name="connsiteY49" fmla="*/ 1053505 h 3370881"/>
                          <a:gd name="connsiteX50" fmla="*/ 1595718 w 2657256"/>
                          <a:gd name="connsiteY50" fmla="*/ 1062470 h 3370881"/>
                          <a:gd name="connsiteX51" fmla="*/ 1573306 w 2657256"/>
                          <a:gd name="connsiteY51" fmla="*/ 1066952 h 3370881"/>
                          <a:gd name="connsiteX52" fmla="*/ 1453385 w 2657256"/>
                          <a:gd name="connsiteY52" fmla="*/ 1082761 h 3370881"/>
                          <a:gd name="connsiteX53" fmla="*/ 1326776 w 2657256"/>
                          <a:gd name="connsiteY53" fmla="*/ 1062470 h 3370881"/>
                          <a:gd name="connsiteX54" fmla="*/ 1308847 w 2657256"/>
                          <a:gd name="connsiteY54" fmla="*/ 1057987 h 3370881"/>
                          <a:gd name="connsiteX55" fmla="*/ 1277470 w 2657256"/>
                          <a:gd name="connsiteY55" fmla="*/ 1053505 h 3370881"/>
                          <a:gd name="connsiteX56" fmla="*/ 1259541 w 2657256"/>
                          <a:gd name="connsiteY56" fmla="*/ 1049023 h 3370881"/>
                          <a:gd name="connsiteX57" fmla="*/ 1232647 w 2657256"/>
                          <a:gd name="connsiteY57" fmla="*/ 1044540 h 3370881"/>
                          <a:gd name="connsiteX58" fmla="*/ 1053353 w 2657256"/>
                          <a:gd name="connsiteY58" fmla="*/ 1049023 h 3370881"/>
                          <a:gd name="connsiteX59" fmla="*/ 1035423 w 2657256"/>
                          <a:gd name="connsiteY59" fmla="*/ 1053505 h 3370881"/>
                          <a:gd name="connsiteX60" fmla="*/ 1008529 w 2657256"/>
                          <a:gd name="connsiteY60" fmla="*/ 1057987 h 3370881"/>
                          <a:gd name="connsiteX61" fmla="*/ 995082 w 2657256"/>
                          <a:gd name="connsiteY61" fmla="*/ 1062470 h 3370881"/>
                          <a:gd name="connsiteX62" fmla="*/ 945776 w 2657256"/>
                          <a:gd name="connsiteY62" fmla="*/ 1031093 h 3370881"/>
                          <a:gd name="connsiteX63" fmla="*/ 941294 w 2657256"/>
                          <a:gd name="connsiteY63" fmla="*/ 1017646 h 3370881"/>
                          <a:gd name="connsiteX64" fmla="*/ 932329 w 2657256"/>
                          <a:gd name="connsiteY64" fmla="*/ 919034 h 3370881"/>
                          <a:gd name="connsiteX65" fmla="*/ 914400 w 2657256"/>
                          <a:gd name="connsiteY65" fmla="*/ 901105 h 3370881"/>
                          <a:gd name="connsiteX66" fmla="*/ 918882 w 2657256"/>
                          <a:gd name="connsiteY66" fmla="*/ 869729 h 3370881"/>
                          <a:gd name="connsiteX67" fmla="*/ 941294 w 2657256"/>
                          <a:gd name="connsiteY67" fmla="*/ 865246 h 3370881"/>
                          <a:gd name="connsiteX68" fmla="*/ 959223 w 2657256"/>
                          <a:gd name="connsiteY68" fmla="*/ 851799 h 3370881"/>
                          <a:gd name="connsiteX69" fmla="*/ 990600 w 2657256"/>
                          <a:gd name="connsiteY69" fmla="*/ 847317 h 3370881"/>
                          <a:gd name="connsiteX70" fmla="*/ 1129553 w 2657256"/>
                          <a:gd name="connsiteY70" fmla="*/ 838352 h 3370881"/>
                          <a:gd name="connsiteX71" fmla="*/ 1147482 w 2657256"/>
                          <a:gd name="connsiteY71" fmla="*/ 829387 h 3370881"/>
                          <a:gd name="connsiteX72" fmla="*/ 1178859 w 2657256"/>
                          <a:gd name="connsiteY72" fmla="*/ 806976 h 3370881"/>
                          <a:gd name="connsiteX73" fmla="*/ 1192306 w 2657256"/>
                          <a:gd name="connsiteY73" fmla="*/ 793529 h 3370881"/>
                          <a:gd name="connsiteX74" fmla="*/ 1214718 w 2657256"/>
                          <a:gd name="connsiteY74" fmla="*/ 784564 h 3370881"/>
                          <a:gd name="connsiteX75" fmla="*/ 1241612 w 2657256"/>
                          <a:gd name="connsiteY75" fmla="*/ 771117 h 3370881"/>
                          <a:gd name="connsiteX76" fmla="*/ 1277470 w 2657256"/>
                          <a:gd name="connsiteY76" fmla="*/ 753187 h 3370881"/>
                          <a:gd name="connsiteX77" fmla="*/ 1295400 w 2657256"/>
                          <a:gd name="connsiteY77" fmla="*/ 730776 h 3370881"/>
                          <a:gd name="connsiteX78" fmla="*/ 1317812 w 2657256"/>
                          <a:gd name="connsiteY78" fmla="*/ 708364 h 3370881"/>
                          <a:gd name="connsiteX79" fmla="*/ 1353670 w 2657256"/>
                          <a:gd name="connsiteY79" fmla="*/ 663540 h 3370881"/>
                          <a:gd name="connsiteX80" fmla="*/ 1371600 w 2657256"/>
                          <a:gd name="connsiteY80" fmla="*/ 636646 h 3370881"/>
                          <a:gd name="connsiteX81" fmla="*/ 1380565 w 2657256"/>
                          <a:gd name="connsiteY81" fmla="*/ 596305 h 3370881"/>
                          <a:gd name="connsiteX82" fmla="*/ 1385047 w 2657256"/>
                          <a:gd name="connsiteY82" fmla="*/ 582858 h 3370881"/>
                          <a:gd name="connsiteX83" fmla="*/ 1380565 w 2657256"/>
                          <a:gd name="connsiteY83" fmla="*/ 533552 h 3370881"/>
                          <a:gd name="connsiteX84" fmla="*/ 1367118 w 2657256"/>
                          <a:gd name="connsiteY84" fmla="*/ 524587 h 3370881"/>
                          <a:gd name="connsiteX85" fmla="*/ 1349188 w 2657256"/>
                          <a:gd name="connsiteY85" fmla="*/ 520105 h 3370881"/>
                          <a:gd name="connsiteX86" fmla="*/ 1326776 w 2657256"/>
                          <a:gd name="connsiteY86" fmla="*/ 511140 h 3370881"/>
                          <a:gd name="connsiteX87" fmla="*/ 1281953 w 2657256"/>
                          <a:gd name="connsiteY87" fmla="*/ 515623 h 3370881"/>
                          <a:gd name="connsiteX88" fmla="*/ 1250576 w 2657256"/>
                          <a:gd name="connsiteY88" fmla="*/ 529070 h 3370881"/>
                          <a:gd name="connsiteX89" fmla="*/ 1210235 w 2657256"/>
                          <a:gd name="connsiteY89" fmla="*/ 542517 h 3370881"/>
                          <a:gd name="connsiteX90" fmla="*/ 1183341 w 2657256"/>
                          <a:gd name="connsiteY90" fmla="*/ 555964 h 3370881"/>
                          <a:gd name="connsiteX91" fmla="*/ 1160929 w 2657256"/>
                          <a:gd name="connsiteY91" fmla="*/ 569411 h 3370881"/>
                          <a:gd name="connsiteX92" fmla="*/ 1134035 w 2657256"/>
                          <a:gd name="connsiteY92" fmla="*/ 578376 h 3370881"/>
                          <a:gd name="connsiteX93" fmla="*/ 1111623 w 2657256"/>
                          <a:gd name="connsiteY93" fmla="*/ 587340 h 3370881"/>
                          <a:gd name="connsiteX94" fmla="*/ 1084729 w 2657256"/>
                          <a:gd name="connsiteY94" fmla="*/ 596305 h 3370881"/>
                          <a:gd name="connsiteX95" fmla="*/ 986118 w 2657256"/>
                          <a:gd name="connsiteY95" fmla="*/ 591823 h 3370881"/>
                          <a:gd name="connsiteX96" fmla="*/ 927847 w 2657256"/>
                          <a:gd name="connsiteY96" fmla="*/ 578376 h 3370881"/>
                          <a:gd name="connsiteX97" fmla="*/ 896470 w 2657256"/>
                          <a:gd name="connsiteY97" fmla="*/ 555964 h 3370881"/>
                          <a:gd name="connsiteX98" fmla="*/ 883023 w 2657256"/>
                          <a:gd name="connsiteY98" fmla="*/ 546999 h 3370881"/>
                          <a:gd name="connsiteX99" fmla="*/ 865094 w 2657256"/>
                          <a:gd name="connsiteY99" fmla="*/ 497693 h 3370881"/>
                          <a:gd name="connsiteX100" fmla="*/ 869576 w 2657256"/>
                          <a:gd name="connsiteY100" fmla="*/ 403564 h 3370881"/>
                          <a:gd name="connsiteX101" fmla="*/ 874059 w 2657256"/>
                          <a:gd name="connsiteY101" fmla="*/ 385634 h 3370881"/>
                          <a:gd name="connsiteX102" fmla="*/ 883023 w 2657256"/>
                          <a:gd name="connsiteY102" fmla="*/ 372187 h 3370881"/>
                          <a:gd name="connsiteX103" fmla="*/ 909918 w 2657256"/>
                          <a:gd name="connsiteY103" fmla="*/ 363223 h 3370881"/>
                          <a:gd name="connsiteX104" fmla="*/ 914400 w 2657256"/>
                          <a:gd name="connsiteY104" fmla="*/ 385634 h 3370881"/>
                          <a:gd name="connsiteX105" fmla="*/ 909918 w 2657256"/>
                          <a:gd name="connsiteY105" fmla="*/ 408046 h 3370881"/>
                          <a:gd name="connsiteX106" fmla="*/ 900953 w 2657256"/>
                          <a:gd name="connsiteY106" fmla="*/ 466317 h 3370881"/>
                          <a:gd name="connsiteX107" fmla="*/ 905435 w 2657256"/>
                          <a:gd name="connsiteY107" fmla="*/ 515623 h 3370881"/>
                          <a:gd name="connsiteX108" fmla="*/ 932329 w 2657256"/>
                          <a:gd name="connsiteY108" fmla="*/ 551481 h 3370881"/>
                          <a:gd name="connsiteX109" fmla="*/ 954741 w 2657256"/>
                          <a:gd name="connsiteY109" fmla="*/ 560446 h 3370881"/>
                          <a:gd name="connsiteX110" fmla="*/ 972670 w 2657256"/>
                          <a:gd name="connsiteY110" fmla="*/ 569411 h 3370881"/>
                          <a:gd name="connsiteX111" fmla="*/ 1066800 w 2657256"/>
                          <a:gd name="connsiteY111" fmla="*/ 564929 h 3370881"/>
                          <a:gd name="connsiteX112" fmla="*/ 1111623 w 2657256"/>
                          <a:gd name="connsiteY112" fmla="*/ 551481 h 3370881"/>
                          <a:gd name="connsiteX113" fmla="*/ 1129553 w 2657256"/>
                          <a:gd name="connsiteY113" fmla="*/ 538034 h 3370881"/>
                          <a:gd name="connsiteX114" fmla="*/ 1156447 w 2657256"/>
                          <a:gd name="connsiteY114" fmla="*/ 511140 h 3370881"/>
                          <a:gd name="connsiteX115" fmla="*/ 1160929 w 2657256"/>
                          <a:gd name="connsiteY115" fmla="*/ 493211 h 3370881"/>
                          <a:gd name="connsiteX116" fmla="*/ 1178859 w 2657256"/>
                          <a:gd name="connsiteY116" fmla="*/ 331846 h 3370881"/>
                          <a:gd name="connsiteX117" fmla="*/ 1215315 w 2657256"/>
                          <a:gd name="connsiteY117" fmla="*/ 270289 h 3370881"/>
                          <a:gd name="connsiteX118" fmla="*/ 1214718 w 2657256"/>
                          <a:gd name="connsiteY118" fmla="*/ 367705 h 3370881"/>
                          <a:gd name="connsiteX119" fmla="*/ 1201270 w 2657256"/>
                          <a:gd name="connsiteY119" fmla="*/ 412529 h 3370881"/>
                          <a:gd name="connsiteX120" fmla="*/ 1210235 w 2657256"/>
                          <a:gd name="connsiteY120" fmla="*/ 461834 h 3370881"/>
                          <a:gd name="connsiteX121" fmla="*/ 1214718 w 2657256"/>
                          <a:gd name="connsiteY121" fmla="*/ 475281 h 3370881"/>
                          <a:gd name="connsiteX122" fmla="*/ 1228165 w 2657256"/>
                          <a:gd name="connsiteY122" fmla="*/ 484246 h 3370881"/>
                          <a:gd name="connsiteX123" fmla="*/ 1250576 w 2657256"/>
                          <a:gd name="connsiteY123" fmla="*/ 502176 h 3370881"/>
                          <a:gd name="connsiteX124" fmla="*/ 1317812 w 2657256"/>
                          <a:gd name="connsiteY124" fmla="*/ 497693 h 3370881"/>
                          <a:gd name="connsiteX125" fmla="*/ 1353670 w 2657256"/>
                          <a:gd name="connsiteY125" fmla="*/ 488729 h 3370881"/>
                          <a:gd name="connsiteX126" fmla="*/ 1506070 w 2657256"/>
                          <a:gd name="connsiteY126" fmla="*/ 457352 h 3370881"/>
                          <a:gd name="connsiteX127" fmla="*/ 1550894 w 2657256"/>
                          <a:gd name="connsiteY127" fmla="*/ 430458 h 3370881"/>
                          <a:gd name="connsiteX128" fmla="*/ 1564341 w 2657256"/>
                          <a:gd name="connsiteY128" fmla="*/ 417011 h 3370881"/>
                          <a:gd name="connsiteX129" fmla="*/ 1586753 w 2657256"/>
                          <a:gd name="connsiteY129" fmla="*/ 399081 h 3370881"/>
                          <a:gd name="connsiteX130" fmla="*/ 1595718 w 2657256"/>
                          <a:gd name="connsiteY130" fmla="*/ 381152 h 3370881"/>
                          <a:gd name="connsiteX131" fmla="*/ 1600200 w 2657256"/>
                          <a:gd name="connsiteY131" fmla="*/ 363223 h 3370881"/>
                          <a:gd name="connsiteX132" fmla="*/ 1609165 w 2657256"/>
                          <a:gd name="connsiteY132" fmla="*/ 313917 h 3370881"/>
                          <a:gd name="connsiteX133" fmla="*/ 1537447 w 2657256"/>
                          <a:gd name="connsiteY133" fmla="*/ 188411 h 3370881"/>
                          <a:gd name="connsiteX134" fmla="*/ 1613647 w 2657256"/>
                          <a:gd name="connsiteY134" fmla="*/ 399081 h 3370881"/>
                          <a:gd name="connsiteX135" fmla="*/ 1627094 w 2657256"/>
                          <a:gd name="connsiteY135" fmla="*/ 417011 h 3370881"/>
                          <a:gd name="connsiteX136" fmla="*/ 1658470 w 2657256"/>
                          <a:gd name="connsiteY136" fmla="*/ 412529 h 3370881"/>
                          <a:gd name="connsiteX137" fmla="*/ 1685365 w 2657256"/>
                          <a:gd name="connsiteY137" fmla="*/ 390117 h 3370881"/>
                          <a:gd name="connsiteX138" fmla="*/ 1694329 w 2657256"/>
                          <a:gd name="connsiteY138" fmla="*/ 376670 h 3370881"/>
                          <a:gd name="connsiteX139" fmla="*/ 1734670 w 2657256"/>
                          <a:gd name="connsiteY139" fmla="*/ 354258 h 3370881"/>
                          <a:gd name="connsiteX140" fmla="*/ 1743635 w 2657256"/>
                          <a:gd name="connsiteY140" fmla="*/ 340811 h 3370881"/>
                          <a:gd name="connsiteX141" fmla="*/ 1757082 w 2657256"/>
                          <a:gd name="connsiteY141" fmla="*/ 336329 h 3370881"/>
                          <a:gd name="connsiteX142" fmla="*/ 1808984 w 2657256"/>
                          <a:gd name="connsiteY142" fmla="*/ 249641 h 3370881"/>
                          <a:gd name="connsiteX143" fmla="*/ 1899621 w 2657256"/>
                          <a:gd name="connsiteY143" fmla="*/ 211719 h 3370881"/>
                          <a:gd name="connsiteX144" fmla="*/ 1808984 w 2657256"/>
                          <a:gd name="connsiteY144" fmla="*/ 178521 h 3370881"/>
                          <a:gd name="connsiteX145" fmla="*/ 1772023 w 2657256"/>
                          <a:gd name="connsiteY145" fmla="*/ 77249 h 3370881"/>
                          <a:gd name="connsiteX146" fmla="*/ 1900425 w 2657256"/>
                          <a:gd name="connsiteY146" fmla="*/ 214081 h 3370881"/>
                          <a:gd name="connsiteX147" fmla="*/ 1874221 w 2657256"/>
                          <a:gd name="connsiteY147" fmla="*/ 318698 h 3370881"/>
                          <a:gd name="connsiteX148" fmla="*/ 1788459 w 2657256"/>
                          <a:gd name="connsiteY148" fmla="*/ 367705 h 3370881"/>
                          <a:gd name="connsiteX149" fmla="*/ 1761565 w 2657256"/>
                          <a:gd name="connsiteY149" fmla="*/ 390117 h 3370881"/>
                          <a:gd name="connsiteX150" fmla="*/ 1783976 w 2657256"/>
                          <a:gd name="connsiteY150" fmla="*/ 399081 h 3370881"/>
                          <a:gd name="connsiteX151" fmla="*/ 1878106 w 2657256"/>
                          <a:gd name="connsiteY151" fmla="*/ 390117 h 3370881"/>
                          <a:gd name="connsiteX152" fmla="*/ 1891553 w 2657256"/>
                          <a:gd name="connsiteY152" fmla="*/ 381152 h 3370881"/>
                          <a:gd name="connsiteX153" fmla="*/ 1918447 w 2657256"/>
                          <a:gd name="connsiteY153" fmla="*/ 372187 h 3370881"/>
                          <a:gd name="connsiteX154" fmla="*/ 1940859 w 2657256"/>
                          <a:gd name="connsiteY154" fmla="*/ 358740 h 3370881"/>
                          <a:gd name="connsiteX155" fmla="*/ 1954306 w 2657256"/>
                          <a:gd name="connsiteY155" fmla="*/ 354258 h 3370881"/>
                          <a:gd name="connsiteX156" fmla="*/ 2083304 w 2657256"/>
                          <a:gd name="connsiteY156" fmla="*/ 290281 h 3370881"/>
                          <a:gd name="connsiteX157" fmla="*/ 2166172 w 2657256"/>
                          <a:gd name="connsiteY157" fmla="*/ 215604 h 3370881"/>
                          <a:gd name="connsiteX158" fmla="*/ 2069054 w 2657256"/>
                          <a:gd name="connsiteY158" fmla="*/ 40493 h 3370881"/>
                          <a:gd name="connsiteX159" fmla="*/ 2078225 w 2657256"/>
                          <a:gd name="connsiteY159" fmla="*/ 188681 h 3370881"/>
                          <a:gd name="connsiteX160" fmla="*/ 1999129 w 2657256"/>
                          <a:gd name="connsiteY160" fmla="*/ 358740 h 3370881"/>
                          <a:gd name="connsiteX161" fmla="*/ 1994647 w 2657256"/>
                          <a:gd name="connsiteY161" fmla="*/ 372187 h 3370881"/>
                          <a:gd name="connsiteX162" fmla="*/ 2039470 w 2657256"/>
                          <a:gd name="connsiteY162" fmla="*/ 390117 h 3370881"/>
                          <a:gd name="connsiteX163" fmla="*/ 2115670 w 2657256"/>
                          <a:gd name="connsiteY163" fmla="*/ 390117 h 3370881"/>
                          <a:gd name="connsiteX164" fmla="*/ 2160494 w 2657256"/>
                          <a:gd name="connsiteY164" fmla="*/ 376670 h 3370881"/>
                          <a:gd name="connsiteX165" fmla="*/ 2191870 w 2657256"/>
                          <a:gd name="connsiteY165" fmla="*/ 363223 h 3370881"/>
                          <a:gd name="connsiteX166" fmla="*/ 2205318 w 2657256"/>
                          <a:gd name="connsiteY166" fmla="*/ 358740 h 3370881"/>
                          <a:gd name="connsiteX167" fmla="*/ 2232212 w 2657256"/>
                          <a:gd name="connsiteY167" fmla="*/ 340811 h 3370881"/>
                          <a:gd name="connsiteX168" fmla="*/ 2312894 w 2657256"/>
                          <a:gd name="connsiteY168" fmla="*/ 183929 h 3370881"/>
                          <a:gd name="connsiteX169" fmla="*/ 2339788 w 2657256"/>
                          <a:gd name="connsiteY169" fmla="*/ 151 h 3370881"/>
                          <a:gd name="connsiteX170" fmla="*/ 2357718 w 2657256"/>
                          <a:gd name="connsiteY170" fmla="*/ 215305 h 3370881"/>
                          <a:gd name="connsiteX171" fmla="*/ 2254623 w 2657256"/>
                          <a:gd name="connsiteY171" fmla="*/ 376670 h 3370881"/>
                          <a:gd name="connsiteX172" fmla="*/ 2245659 w 2657256"/>
                          <a:gd name="connsiteY172" fmla="*/ 390117 h 3370881"/>
                          <a:gd name="connsiteX173" fmla="*/ 2254623 w 2657256"/>
                          <a:gd name="connsiteY173" fmla="*/ 403564 h 3370881"/>
                          <a:gd name="connsiteX174" fmla="*/ 2353235 w 2657256"/>
                          <a:gd name="connsiteY174" fmla="*/ 399081 h 3370881"/>
                          <a:gd name="connsiteX175" fmla="*/ 2366682 w 2657256"/>
                          <a:gd name="connsiteY175" fmla="*/ 394599 h 3370881"/>
                          <a:gd name="connsiteX176" fmla="*/ 2389094 w 2657256"/>
                          <a:gd name="connsiteY176" fmla="*/ 390117 h 3370881"/>
                          <a:gd name="connsiteX177" fmla="*/ 2424953 w 2657256"/>
                          <a:gd name="connsiteY177" fmla="*/ 367705 h 3370881"/>
                          <a:gd name="connsiteX178" fmla="*/ 2528047 w 2657256"/>
                          <a:gd name="connsiteY178" fmla="*/ 292700 h 3370881"/>
                          <a:gd name="connsiteX179" fmla="*/ 2541495 w 2657256"/>
                          <a:gd name="connsiteY179" fmla="*/ 62906 h 3370881"/>
                          <a:gd name="connsiteX180" fmla="*/ 2591304 w 2657256"/>
                          <a:gd name="connsiteY180" fmla="*/ 214081 h 3370881"/>
                          <a:gd name="connsiteX181" fmla="*/ 2612315 w 2657256"/>
                          <a:gd name="connsiteY181" fmla="*/ 290907 h 3370881"/>
                          <a:gd name="connsiteX182" fmla="*/ 2650863 w 2657256"/>
                          <a:gd name="connsiteY182" fmla="*/ 344994 h 3370881"/>
                          <a:gd name="connsiteX183" fmla="*/ 2465294 w 2657256"/>
                          <a:gd name="connsiteY183" fmla="*/ 399081 h 3370881"/>
                          <a:gd name="connsiteX184" fmla="*/ 2442882 w 2657256"/>
                          <a:gd name="connsiteY184" fmla="*/ 403564 h 3370881"/>
                          <a:gd name="connsiteX185" fmla="*/ 2398059 w 2657256"/>
                          <a:gd name="connsiteY185" fmla="*/ 417011 h 3370881"/>
                          <a:gd name="connsiteX186" fmla="*/ 2375647 w 2657256"/>
                          <a:gd name="connsiteY186" fmla="*/ 425976 h 3370881"/>
                          <a:gd name="connsiteX187" fmla="*/ 2357718 w 2657256"/>
                          <a:gd name="connsiteY187" fmla="*/ 430458 h 3370881"/>
                          <a:gd name="connsiteX188" fmla="*/ 2344270 w 2657256"/>
                          <a:gd name="connsiteY188" fmla="*/ 461834 h 3370881"/>
                          <a:gd name="connsiteX189" fmla="*/ 2353235 w 2657256"/>
                          <a:gd name="connsiteY189" fmla="*/ 502176 h 3370881"/>
                          <a:gd name="connsiteX190" fmla="*/ 2362200 w 2657256"/>
                          <a:gd name="connsiteY190" fmla="*/ 515623 h 3370881"/>
                          <a:gd name="connsiteX191" fmla="*/ 2344270 w 2657256"/>
                          <a:gd name="connsiteY191" fmla="*/ 587340 h 3370881"/>
                          <a:gd name="connsiteX192" fmla="*/ 2321859 w 2657256"/>
                          <a:gd name="connsiteY192" fmla="*/ 614234 h 3370881"/>
                          <a:gd name="connsiteX193" fmla="*/ 2308412 w 2657256"/>
                          <a:gd name="connsiteY193" fmla="*/ 636646 h 3370881"/>
                          <a:gd name="connsiteX194" fmla="*/ 2281518 w 2657256"/>
                          <a:gd name="connsiteY194" fmla="*/ 641129 h 3370881"/>
                          <a:gd name="connsiteX195" fmla="*/ 2259106 w 2657256"/>
                          <a:gd name="connsiteY195" fmla="*/ 636646 h 3370881"/>
                          <a:gd name="connsiteX196" fmla="*/ 2277035 w 2657256"/>
                          <a:gd name="connsiteY196" fmla="*/ 578376 h 3370881"/>
                          <a:gd name="connsiteX197" fmla="*/ 2290482 w 2657256"/>
                          <a:gd name="connsiteY197" fmla="*/ 542517 h 3370881"/>
                          <a:gd name="connsiteX198" fmla="*/ 2286000 w 2657256"/>
                          <a:gd name="connsiteY198" fmla="*/ 506658 h 3370881"/>
                          <a:gd name="connsiteX199" fmla="*/ 2245659 w 2657256"/>
                          <a:gd name="connsiteY199" fmla="*/ 448387 h 3370881"/>
                          <a:gd name="connsiteX200" fmla="*/ 2200835 w 2657256"/>
                          <a:gd name="connsiteY200" fmla="*/ 430458 h 3370881"/>
                          <a:gd name="connsiteX201" fmla="*/ 2169459 w 2657256"/>
                          <a:gd name="connsiteY201" fmla="*/ 425976 h 3370881"/>
                          <a:gd name="connsiteX202" fmla="*/ 2102223 w 2657256"/>
                          <a:gd name="connsiteY202" fmla="*/ 430458 h 3370881"/>
                          <a:gd name="connsiteX203" fmla="*/ 2084294 w 2657256"/>
                          <a:gd name="connsiteY203" fmla="*/ 439423 h 3370881"/>
                          <a:gd name="connsiteX204" fmla="*/ 2070847 w 2657256"/>
                          <a:gd name="connsiteY204" fmla="*/ 443905 h 3370881"/>
                          <a:gd name="connsiteX205" fmla="*/ 2061882 w 2657256"/>
                          <a:gd name="connsiteY205" fmla="*/ 461834 h 3370881"/>
                          <a:gd name="connsiteX206" fmla="*/ 2034988 w 2657256"/>
                          <a:gd name="connsiteY206" fmla="*/ 475281 h 3370881"/>
                          <a:gd name="connsiteX207" fmla="*/ 1783976 w 2657256"/>
                          <a:gd name="connsiteY207" fmla="*/ 479764 h 3370881"/>
                          <a:gd name="connsiteX208" fmla="*/ 1766047 w 2657256"/>
                          <a:gd name="connsiteY208" fmla="*/ 488729 h 3370881"/>
                          <a:gd name="connsiteX209" fmla="*/ 1703294 w 2657256"/>
                          <a:gd name="connsiteY209" fmla="*/ 506658 h 3370881"/>
                          <a:gd name="connsiteX210" fmla="*/ 1689847 w 2657256"/>
                          <a:gd name="connsiteY210" fmla="*/ 511140 h 3370881"/>
                          <a:gd name="connsiteX211" fmla="*/ 1676400 w 2657256"/>
                          <a:gd name="connsiteY211" fmla="*/ 520105 h 3370881"/>
                          <a:gd name="connsiteX212" fmla="*/ 1649506 w 2657256"/>
                          <a:gd name="connsiteY212" fmla="*/ 529070 h 3370881"/>
                          <a:gd name="connsiteX213" fmla="*/ 1636059 w 2657256"/>
                          <a:gd name="connsiteY213" fmla="*/ 538034 h 3370881"/>
                          <a:gd name="connsiteX214" fmla="*/ 1622612 w 2657256"/>
                          <a:gd name="connsiteY214" fmla="*/ 551481 h 3370881"/>
                          <a:gd name="connsiteX215" fmla="*/ 1609165 w 2657256"/>
                          <a:gd name="connsiteY215" fmla="*/ 555964 h 3370881"/>
                          <a:gd name="connsiteX216" fmla="*/ 1577788 w 2657256"/>
                          <a:gd name="connsiteY216" fmla="*/ 587340 h 3370881"/>
                          <a:gd name="connsiteX217" fmla="*/ 1568823 w 2657256"/>
                          <a:gd name="connsiteY217" fmla="*/ 600787 h 3370881"/>
                          <a:gd name="connsiteX218" fmla="*/ 1555376 w 2657256"/>
                          <a:gd name="connsiteY218" fmla="*/ 614234 h 3370881"/>
                          <a:gd name="connsiteX219" fmla="*/ 1524000 w 2657256"/>
                          <a:gd name="connsiteY219" fmla="*/ 654576 h 3370881"/>
                          <a:gd name="connsiteX220" fmla="*/ 1519518 w 2657256"/>
                          <a:gd name="connsiteY220" fmla="*/ 668023 h 3370881"/>
                          <a:gd name="connsiteX221" fmla="*/ 1528482 w 2657256"/>
                          <a:gd name="connsiteY221" fmla="*/ 708364 h 3370881"/>
                          <a:gd name="connsiteX222" fmla="*/ 1537447 w 2657256"/>
                          <a:gd name="connsiteY222" fmla="*/ 721811 h 3370881"/>
                          <a:gd name="connsiteX223" fmla="*/ 1568823 w 2657256"/>
                          <a:gd name="connsiteY223" fmla="*/ 712846 h 3370881"/>
                          <a:gd name="connsiteX224" fmla="*/ 1600200 w 2657256"/>
                          <a:gd name="connsiteY224" fmla="*/ 712846 h 3370881"/>
                          <a:gd name="connsiteX225" fmla="*/ 1631576 w 2657256"/>
                          <a:gd name="connsiteY225" fmla="*/ 690434 h 3370881"/>
                          <a:gd name="connsiteX226" fmla="*/ 1645023 w 2657256"/>
                          <a:gd name="connsiteY226" fmla="*/ 676987 h 3370881"/>
                          <a:gd name="connsiteX227" fmla="*/ 1685365 w 2657256"/>
                          <a:gd name="connsiteY227" fmla="*/ 645611 h 3370881"/>
                          <a:gd name="connsiteX228" fmla="*/ 1716741 w 2657256"/>
                          <a:gd name="connsiteY228" fmla="*/ 614234 h 3370881"/>
                          <a:gd name="connsiteX229" fmla="*/ 1748118 w 2657256"/>
                          <a:gd name="connsiteY229" fmla="*/ 596305 h 3370881"/>
                          <a:gd name="connsiteX230" fmla="*/ 1761565 w 2657256"/>
                          <a:gd name="connsiteY230" fmla="*/ 591823 h 3370881"/>
                          <a:gd name="connsiteX231" fmla="*/ 1779494 w 2657256"/>
                          <a:gd name="connsiteY231" fmla="*/ 582858 h 3370881"/>
                          <a:gd name="connsiteX232" fmla="*/ 1815353 w 2657256"/>
                          <a:gd name="connsiteY232" fmla="*/ 573893 h 3370881"/>
                          <a:gd name="connsiteX233" fmla="*/ 2030506 w 2657256"/>
                          <a:gd name="connsiteY233" fmla="*/ 578376 h 3370881"/>
                          <a:gd name="connsiteX234" fmla="*/ 2017059 w 2657256"/>
                          <a:gd name="connsiteY234" fmla="*/ 600787 h 3370881"/>
                          <a:gd name="connsiteX235" fmla="*/ 1981200 w 2657256"/>
                          <a:gd name="connsiteY235" fmla="*/ 636646 h 3370881"/>
                          <a:gd name="connsiteX236" fmla="*/ 1967753 w 2657256"/>
                          <a:gd name="connsiteY236" fmla="*/ 650093 h 3370881"/>
                          <a:gd name="connsiteX237" fmla="*/ 1936376 w 2657256"/>
                          <a:gd name="connsiteY237" fmla="*/ 690434 h 3370881"/>
                          <a:gd name="connsiteX238" fmla="*/ 1905000 w 2657256"/>
                          <a:gd name="connsiteY238" fmla="*/ 717329 h 3370881"/>
                          <a:gd name="connsiteX239" fmla="*/ 1860176 w 2657256"/>
                          <a:gd name="connsiteY239" fmla="*/ 735258 h 3370881"/>
                          <a:gd name="connsiteX240" fmla="*/ 1788459 w 2657256"/>
                          <a:gd name="connsiteY240" fmla="*/ 744223 h 3370881"/>
                          <a:gd name="connsiteX241" fmla="*/ 1846729 w 2657256"/>
                          <a:gd name="connsiteY241" fmla="*/ 802493 h 3370881"/>
                          <a:gd name="connsiteX242" fmla="*/ 1913965 w 2657256"/>
                          <a:gd name="connsiteY242" fmla="*/ 829387 h 3370881"/>
                          <a:gd name="connsiteX243" fmla="*/ 1922929 w 2657256"/>
                          <a:gd name="connsiteY243" fmla="*/ 842834 h 3370881"/>
                          <a:gd name="connsiteX244" fmla="*/ 1967753 w 2657256"/>
                          <a:gd name="connsiteY244" fmla="*/ 883176 h 3370881"/>
                          <a:gd name="connsiteX245" fmla="*/ 1981200 w 2657256"/>
                          <a:gd name="connsiteY245" fmla="*/ 896623 h 3370881"/>
                          <a:gd name="connsiteX246" fmla="*/ 1994647 w 2657256"/>
                          <a:gd name="connsiteY246" fmla="*/ 905587 h 3370881"/>
                          <a:gd name="connsiteX247" fmla="*/ 2021541 w 2657256"/>
                          <a:gd name="connsiteY247" fmla="*/ 927999 h 3370881"/>
                          <a:gd name="connsiteX248" fmla="*/ 2030506 w 2657256"/>
                          <a:gd name="connsiteY248" fmla="*/ 941446 h 3370881"/>
                          <a:gd name="connsiteX249" fmla="*/ 2057400 w 2657256"/>
                          <a:gd name="connsiteY249" fmla="*/ 968340 h 3370881"/>
                          <a:gd name="connsiteX250" fmla="*/ 2088776 w 2657256"/>
                          <a:gd name="connsiteY250" fmla="*/ 1013164 h 3370881"/>
                          <a:gd name="connsiteX251" fmla="*/ 2115670 w 2657256"/>
                          <a:gd name="connsiteY251" fmla="*/ 1057987 h 3370881"/>
                          <a:gd name="connsiteX252" fmla="*/ 2120153 w 2657256"/>
                          <a:gd name="connsiteY252" fmla="*/ 1089364 h 3370881"/>
                          <a:gd name="connsiteX253" fmla="*/ 2138082 w 2657256"/>
                          <a:gd name="connsiteY253" fmla="*/ 1143152 h 3370881"/>
                          <a:gd name="connsiteX254" fmla="*/ 2147047 w 2657256"/>
                          <a:gd name="connsiteY254" fmla="*/ 1196940 h 3370881"/>
                          <a:gd name="connsiteX255" fmla="*/ 2151529 w 2657256"/>
                          <a:gd name="connsiteY255" fmla="*/ 1210387 h 3370881"/>
                          <a:gd name="connsiteX256" fmla="*/ 2156012 w 2657256"/>
                          <a:gd name="connsiteY256" fmla="*/ 1228317 h 3370881"/>
                          <a:gd name="connsiteX257" fmla="*/ 2173941 w 2657256"/>
                          <a:gd name="connsiteY257" fmla="*/ 1295552 h 3370881"/>
                          <a:gd name="connsiteX258" fmla="*/ 2182906 w 2657256"/>
                          <a:gd name="connsiteY258" fmla="*/ 1313481 h 3370881"/>
                          <a:gd name="connsiteX259" fmla="*/ 2187388 w 2657256"/>
                          <a:gd name="connsiteY259" fmla="*/ 1331411 h 3370881"/>
                          <a:gd name="connsiteX260" fmla="*/ 2214282 w 2657256"/>
                          <a:gd name="connsiteY260" fmla="*/ 1385199 h 3370881"/>
                          <a:gd name="connsiteX261" fmla="*/ 2218765 w 2657256"/>
                          <a:gd name="connsiteY261" fmla="*/ 1403129 h 3370881"/>
                          <a:gd name="connsiteX262" fmla="*/ 2223247 w 2657256"/>
                          <a:gd name="connsiteY262" fmla="*/ 1430023 h 3370881"/>
                          <a:gd name="connsiteX263" fmla="*/ 2236694 w 2657256"/>
                          <a:gd name="connsiteY263" fmla="*/ 1456917 h 3370881"/>
                          <a:gd name="connsiteX264" fmla="*/ 2241176 w 2657256"/>
                          <a:gd name="connsiteY264" fmla="*/ 1577940 h 3370881"/>
                          <a:gd name="connsiteX265" fmla="*/ 2245659 w 2657256"/>
                          <a:gd name="connsiteY265" fmla="*/ 1595870 h 3370881"/>
                          <a:gd name="connsiteX266" fmla="*/ 2236694 w 2657256"/>
                          <a:gd name="connsiteY266" fmla="*/ 1694481 h 3370881"/>
                          <a:gd name="connsiteX267" fmla="*/ 2227729 w 2657256"/>
                          <a:gd name="connsiteY267" fmla="*/ 1716893 h 3370881"/>
                          <a:gd name="connsiteX268" fmla="*/ 2223247 w 2657256"/>
                          <a:gd name="connsiteY268" fmla="*/ 1730340 h 3370881"/>
                          <a:gd name="connsiteX269" fmla="*/ 2200835 w 2657256"/>
                          <a:gd name="connsiteY269" fmla="*/ 1788611 h 3370881"/>
                          <a:gd name="connsiteX270" fmla="*/ 2191870 w 2657256"/>
                          <a:gd name="connsiteY270" fmla="*/ 1811023 h 3370881"/>
                          <a:gd name="connsiteX271" fmla="*/ 2187388 w 2657256"/>
                          <a:gd name="connsiteY271" fmla="*/ 1824470 h 3370881"/>
                          <a:gd name="connsiteX272" fmla="*/ 2169459 w 2657256"/>
                          <a:gd name="connsiteY272" fmla="*/ 1869293 h 3370881"/>
                          <a:gd name="connsiteX273" fmla="*/ 2164976 w 2657256"/>
                          <a:gd name="connsiteY273" fmla="*/ 1882740 h 3370881"/>
                          <a:gd name="connsiteX274" fmla="*/ 2156012 w 2657256"/>
                          <a:gd name="connsiteY274" fmla="*/ 1927564 h 3370881"/>
                          <a:gd name="connsiteX275" fmla="*/ 2173941 w 2657256"/>
                          <a:gd name="connsiteY275" fmla="*/ 1945493 h 3370881"/>
                          <a:gd name="connsiteX276" fmla="*/ 2196353 w 2657256"/>
                          <a:gd name="connsiteY276" fmla="*/ 1958940 h 3370881"/>
                          <a:gd name="connsiteX277" fmla="*/ 2241176 w 2657256"/>
                          <a:gd name="connsiteY277" fmla="*/ 2012729 h 3370881"/>
                          <a:gd name="connsiteX278" fmla="*/ 2263588 w 2657256"/>
                          <a:gd name="connsiteY278" fmla="*/ 2057552 h 3370881"/>
                          <a:gd name="connsiteX279" fmla="*/ 2286000 w 2657256"/>
                          <a:gd name="connsiteY279" fmla="*/ 2084446 h 3370881"/>
                          <a:gd name="connsiteX280" fmla="*/ 2299447 w 2657256"/>
                          <a:gd name="connsiteY280" fmla="*/ 2124787 h 3370881"/>
                          <a:gd name="connsiteX281" fmla="*/ 2321859 w 2657256"/>
                          <a:gd name="connsiteY281" fmla="*/ 2151681 h 3370881"/>
                          <a:gd name="connsiteX282" fmla="*/ 2344270 w 2657256"/>
                          <a:gd name="connsiteY282" fmla="*/ 2205470 h 3370881"/>
                          <a:gd name="connsiteX283" fmla="*/ 2348753 w 2657256"/>
                          <a:gd name="connsiteY283" fmla="*/ 2223399 h 3370881"/>
                          <a:gd name="connsiteX284" fmla="*/ 2366682 w 2657256"/>
                          <a:gd name="connsiteY284" fmla="*/ 2263740 h 3370881"/>
                          <a:gd name="connsiteX285" fmla="*/ 2375647 w 2657256"/>
                          <a:gd name="connsiteY285" fmla="*/ 2286152 h 3370881"/>
                          <a:gd name="connsiteX286" fmla="*/ 2380129 w 2657256"/>
                          <a:gd name="connsiteY286" fmla="*/ 2308564 h 3370881"/>
                          <a:gd name="connsiteX287" fmla="*/ 2389094 w 2657256"/>
                          <a:gd name="connsiteY287" fmla="*/ 2335458 h 3370881"/>
                          <a:gd name="connsiteX288" fmla="*/ 2393576 w 2657256"/>
                          <a:gd name="connsiteY288" fmla="*/ 2380281 h 3370881"/>
                          <a:gd name="connsiteX289" fmla="*/ 2398059 w 2657256"/>
                          <a:gd name="connsiteY289" fmla="*/ 2393729 h 3370881"/>
                          <a:gd name="connsiteX290" fmla="*/ 2402541 w 2657256"/>
                          <a:gd name="connsiteY290" fmla="*/ 2447517 h 3370881"/>
                          <a:gd name="connsiteX291" fmla="*/ 2427343 w 2657256"/>
                          <a:gd name="connsiteY291" fmla="*/ 2564058 h 3370881"/>
                          <a:gd name="connsiteX292" fmla="*/ 2389094 w 2657256"/>
                          <a:gd name="connsiteY292" fmla="*/ 2837481 h 3370881"/>
                          <a:gd name="connsiteX293" fmla="*/ 2380129 w 2657256"/>
                          <a:gd name="connsiteY293" fmla="*/ 2859893 h 3370881"/>
                          <a:gd name="connsiteX294" fmla="*/ 2357718 w 2657256"/>
                          <a:gd name="connsiteY294" fmla="*/ 2913681 h 3370881"/>
                          <a:gd name="connsiteX295" fmla="*/ 2348753 w 2657256"/>
                          <a:gd name="connsiteY295" fmla="*/ 2936093 h 3370881"/>
                          <a:gd name="connsiteX296" fmla="*/ 2339788 w 2657256"/>
                          <a:gd name="connsiteY296" fmla="*/ 2971952 h 3370881"/>
                          <a:gd name="connsiteX297" fmla="*/ 2326341 w 2657256"/>
                          <a:gd name="connsiteY297" fmla="*/ 2994364 h 3370881"/>
                          <a:gd name="connsiteX298" fmla="*/ 2317376 w 2657256"/>
                          <a:gd name="connsiteY298" fmla="*/ 3025740 h 3370881"/>
                          <a:gd name="connsiteX299" fmla="*/ 2303929 w 2657256"/>
                          <a:gd name="connsiteY299" fmla="*/ 3048152 h 3370881"/>
                          <a:gd name="connsiteX300" fmla="*/ 2290482 w 2657256"/>
                          <a:gd name="connsiteY300" fmla="*/ 3079529 h 3370881"/>
                          <a:gd name="connsiteX301" fmla="*/ 2272553 w 2657256"/>
                          <a:gd name="connsiteY301" fmla="*/ 3084011 h 3370881"/>
                          <a:gd name="connsiteX302" fmla="*/ 2259106 w 2657256"/>
                          <a:gd name="connsiteY302" fmla="*/ 3088493 h 3370881"/>
                          <a:gd name="connsiteX303" fmla="*/ 2241176 w 2657256"/>
                          <a:gd name="connsiteY303" fmla="*/ 3092976 h 3370881"/>
                          <a:gd name="connsiteX304" fmla="*/ 2209800 w 2657256"/>
                          <a:gd name="connsiteY304" fmla="*/ 3101940 h 3370881"/>
                          <a:gd name="connsiteX305" fmla="*/ 2205318 w 2657256"/>
                          <a:gd name="connsiteY305" fmla="*/ 3039187 h 3370881"/>
                          <a:gd name="connsiteX306" fmla="*/ 2218765 w 2657256"/>
                          <a:gd name="connsiteY306" fmla="*/ 3021258 h 3370881"/>
                          <a:gd name="connsiteX307" fmla="*/ 2245659 w 2657256"/>
                          <a:gd name="connsiteY307" fmla="*/ 2971952 h 3370881"/>
                          <a:gd name="connsiteX308" fmla="*/ 2268070 w 2657256"/>
                          <a:gd name="connsiteY308" fmla="*/ 2945058 h 3370881"/>
                          <a:gd name="connsiteX309" fmla="*/ 2298550 w 2657256"/>
                          <a:gd name="connsiteY309" fmla="*/ 2568540 h 3370881"/>
                          <a:gd name="connsiteX310" fmla="*/ 2284986 w 2657256"/>
                          <a:gd name="connsiteY310" fmla="*/ 2532681 h 3370881"/>
                          <a:gd name="connsiteX311" fmla="*/ 2293273 w 2657256"/>
                          <a:gd name="connsiteY311" fmla="*/ 2496653 h 3370881"/>
                          <a:gd name="connsiteX312" fmla="*/ 2278152 w 2657256"/>
                          <a:gd name="connsiteY312" fmla="*/ 2475178 h 3370881"/>
                          <a:gd name="connsiteX313" fmla="*/ 2245659 w 2657256"/>
                          <a:gd name="connsiteY313" fmla="*/ 2389247 h 3370881"/>
                          <a:gd name="connsiteX314" fmla="*/ 2195507 w 2657256"/>
                          <a:gd name="connsiteY314" fmla="*/ 2241328 h 3370881"/>
                          <a:gd name="connsiteX315" fmla="*/ 2083786 w 2657256"/>
                          <a:gd name="connsiteY315" fmla="*/ 2040300 h 3370881"/>
                          <a:gd name="connsiteX316" fmla="*/ 2048773 w 2657256"/>
                          <a:gd name="connsiteY316" fmla="*/ 2017971 h 3370881"/>
                          <a:gd name="connsiteX317" fmla="*/ 2074314 w 2657256"/>
                          <a:gd name="connsiteY317" fmla="*/ 2011967 h 3370881"/>
                          <a:gd name="connsiteX318" fmla="*/ 2034988 w 2657256"/>
                          <a:gd name="connsiteY318" fmla="*/ 2003764 h 3370881"/>
                          <a:gd name="connsiteX319" fmla="*/ 2026023 w 2657256"/>
                          <a:gd name="connsiteY319" fmla="*/ 2026176 h 3370881"/>
                          <a:gd name="connsiteX320" fmla="*/ 2021541 w 2657256"/>
                          <a:gd name="connsiteY320" fmla="*/ 2039623 h 3370881"/>
                          <a:gd name="connsiteX321" fmla="*/ 1999129 w 2657256"/>
                          <a:gd name="connsiteY321" fmla="*/ 2053070 h 3370881"/>
                          <a:gd name="connsiteX322" fmla="*/ 1990165 w 2657256"/>
                          <a:gd name="connsiteY322" fmla="*/ 2070999 h 3370881"/>
                          <a:gd name="connsiteX323" fmla="*/ 1967753 w 2657256"/>
                          <a:gd name="connsiteY323" fmla="*/ 2106858 h 3370881"/>
                          <a:gd name="connsiteX324" fmla="*/ 1981200 w 2657256"/>
                          <a:gd name="connsiteY324" fmla="*/ 2223399 h 3370881"/>
                          <a:gd name="connsiteX325" fmla="*/ 1994647 w 2657256"/>
                          <a:gd name="connsiteY325" fmla="*/ 2254776 h 3370881"/>
                          <a:gd name="connsiteX326" fmla="*/ 2003612 w 2657256"/>
                          <a:gd name="connsiteY326" fmla="*/ 2272705 h 3370881"/>
                          <a:gd name="connsiteX327" fmla="*/ 2026023 w 2657256"/>
                          <a:gd name="connsiteY327" fmla="*/ 2304081 h 3370881"/>
                          <a:gd name="connsiteX328" fmla="*/ 2043953 w 2657256"/>
                          <a:gd name="connsiteY328" fmla="*/ 2348905 h 3370881"/>
                          <a:gd name="connsiteX329" fmla="*/ 2061882 w 2657256"/>
                          <a:gd name="connsiteY329" fmla="*/ 2371317 h 3370881"/>
                          <a:gd name="connsiteX330" fmla="*/ 2088776 w 2657256"/>
                          <a:gd name="connsiteY330" fmla="*/ 2434070 h 3370881"/>
                          <a:gd name="connsiteX331" fmla="*/ 2102223 w 2657256"/>
                          <a:gd name="connsiteY331" fmla="*/ 2465446 h 3370881"/>
                          <a:gd name="connsiteX332" fmla="*/ 2106706 w 2657256"/>
                          <a:gd name="connsiteY332" fmla="*/ 2496823 h 3370881"/>
                          <a:gd name="connsiteX333" fmla="*/ 2124635 w 2657256"/>
                          <a:gd name="connsiteY333" fmla="*/ 2559576 h 3370881"/>
                          <a:gd name="connsiteX334" fmla="*/ 2138082 w 2657256"/>
                          <a:gd name="connsiteY334" fmla="*/ 2649223 h 3370881"/>
                          <a:gd name="connsiteX335" fmla="*/ 2147047 w 2657256"/>
                          <a:gd name="connsiteY335" fmla="*/ 2685081 h 3370881"/>
                          <a:gd name="connsiteX336" fmla="*/ 2151529 w 2657256"/>
                          <a:gd name="connsiteY336" fmla="*/ 2716458 h 3370881"/>
                          <a:gd name="connsiteX337" fmla="*/ 2160494 w 2657256"/>
                          <a:gd name="connsiteY337" fmla="*/ 2770246 h 3370881"/>
                          <a:gd name="connsiteX338" fmla="*/ 2156012 w 2657256"/>
                          <a:gd name="connsiteY338" fmla="*/ 2962987 h 3370881"/>
                          <a:gd name="connsiteX339" fmla="*/ 2138082 w 2657256"/>
                          <a:gd name="connsiteY339" fmla="*/ 3043670 h 3370881"/>
                          <a:gd name="connsiteX340" fmla="*/ 2133600 w 2657256"/>
                          <a:gd name="connsiteY340" fmla="*/ 3061599 h 3370881"/>
                          <a:gd name="connsiteX341" fmla="*/ 2120153 w 2657256"/>
                          <a:gd name="connsiteY341" fmla="*/ 3079529 h 3370881"/>
                          <a:gd name="connsiteX342" fmla="*/ 2111188 w 2657256"/>
                          <a:gd name="connsiteY342" fmla="*/ 3106423 h 3370881"/>
                          <a:gd name="connsiteX343" fmla="*/ 2088776 w 2657256"/>
                          <a:gd name="connsiteY343" fmla="*/ 3137799 h 3370881"/>
                          <a:gd name="connsiteX344" fmla="*/ 2075329 w 2657256"/>
                          <a:gd name="connsiteY344" fmla="*/ 3164693 h 3370881"/>
                          <a:gd name="connsiteX345" fmla="*/ 2061882 w 2657256"/>
                          <a:gd name="connsiteY345" fmla="*/ 3169176 h 3370881"/>
                          <a:gd name="connsiteX346" fmla="*/ 2021541 w 2657256"/>
                          <a:gd name="connsiteY346" fmla="*/ 3164693 h 3370881"/>
                          <a:gd name="connsiteX347" fmla="*/ 2012576 w 2657256"/>
                          <a:gd name="connsiteY347" fmla="*/ 3119870 h 3370881"/>
                          <a:gd name="connsiteX348" fmla="*/ 2048435 w 2657256"/>
                          <a:gd name="connsiteY348" fmla="*/ 3021258 h 3370881"/>
                          <a:gd name="connsiteX349" fmla="*/ 2048435 w 2657256"/>
                          <a:gd name="connsiteY349" fmla="*/ 3021258 h 3370881"/>
                          <a:gd name="connsiteX350" fmla="*/ 2061882 w 2657256"/>
                          <a:gd name="connsiteY350" fmla="*/ 2967470 h 3370881"/>
                          <a:gd name="connsiteX351" fmla="*/ 2070847 w 2657256"/>
                          <a:gd name="connsiteY351" fmla="*/ 2882305 h 3370881"/>
                          <a:gd name="connsiteX352" fmla="*/ 2066365 w 2657256"/>
                          <a:gd name="connsiteY352" fmla="*/ 2725423 h 3370881"/>
                          <a:gd name="connsiteX353" fmla="*/ 2043953 w 2657256"/>
                          <a:gd name="connsiteY353" fmla="*/ 2649223 h 3370881"/>
                          <a:gd name="connsiteX354" fmla="*/ 2030506 w 2657256"/>
                          <a:gd name="connsiteY354" fmla="*/ 2622329 h 3370881"/>
                          <a:gd name="connsiteX355" fmla="*/ 2017059 w 2657256"/>
                          <a:gd name="connsiteY355" fmla="*/ 2581987 h 3370881"/>
                          <a:gd name="connsiteX356" fmla="*/ 1981200 w 2657256"/>
                          <a:gd name="connsiteY356" fmla="*/ 2514752 h 3370881"/>
                          <a:gd name="connsiteX357" fmla="*/ 1972235 w 2657256"/>
                          <a:gd name="connsiteY357" fmla="*/ 2501305 h 3370881"/>
                          <a:gd name="connsiteX358" fmla="*/ 1958788 w 2657256"/>
                          <a:gd name="connsiteY358" fmla="*/ 2478893 h 3370881"/>
                          <a:gd name="connsiteX359" fmla="*/ 1905000 w 2657256"/>
                          <a:gd name="connsiteY359" fmla="*/ 2398211 h 3370881"/>
                          <a:gd name="connsiteX360" fmla="*/ 1882588 w 2657256"/>
                          <a:gd name="connsiteY360" fmla="*/ 2357870 h 3370881"/>
                          <a:gd name="connsiteX361" fmla="*/ 1869141 w 2657256"/>
                          <a:gd name="connsiteY361" fmla="*/ 2339940 h 3370881"/>
                          <a:gd name="connsiteX362" fmla="*/ 1806388 w 2657256"/>
                          <a:gd name="connsiteY362" fmla="*/ 2313046 h 3370881"/>
                          <a:gd name="connsiteX363" fmla="*/ 1779494 w 2657256"/>
                          <a:gd name="connsiteY363" fmla="*/ 2304081 h 3370881"/>
                          <a:gd name="connsiteX364" fmla="*/ 1752600 w 2657256"/>
                          <a:gd name="connsiteY364" fmla="*/ 2299599 h 3370881"/>
                          <a:gd name="connsiteX365" fmla="*/ 1680882 w 2657256"/>
                          <a:gd name="connsiteY365" fmla="*/ 2277187 h 3370881"/>
                          <a:gd name="connsiteX366" fmla="*/ 1662953 w 2657256"/>
                          <a:gd name="connsiteY366" fmla="*/ 2272705 h 3370881"/>
                          <a:gd name="connsiteX367" fmla="*/ 1640541 w 2657256"/>
                          <a:gd name="connsiteY367" fmla="*/ 2259258 h 3370881"/>
                          <a:gd name="connsiteX368" fmla="*/ 1604682 w 2657256"/>
                          <a:gd name="connsiteY368" fmla="*/ 2272705 h 3370881"/>
                          <a:gd name="connsiteX369" fmla="*/ 1537447 w 2657256"/>
                          <a:gd name="connsiteY369" fmla="*/ 2304081 h 3370881"/>
                          <a:gd name="connsiteX370" fmla="*/ 1546113 w 2657256"/>
                          <a:gd name="connsiteY370" fmla="*/ 2313644 h 3370881"/>
                          <a:gd name="connsiteX371" fmla="*/ 1488141 w 2657256"/>
                          <a:gd name="connsiteY371" fmla="*/ 2313046 h 3370881"/>
                          <a:gd name="connsiteX372" fmla="*/ 1478878 w 2657256"/>
                          <a:gd name="connsiteY372" fmla="*/ 2342331 h 3370881"/>
                          <a:gd name="connsiteX373" fmla="*/ 1402678 w 2657256"/>
                          <a:gd name="connsiteY373" fmla="*/ 2339641 h 3370881"/>
                          <a:gd name="connsiteX374" fmla="*/ 1322892 w 2657256"/>
                          <a:gd name="connsiteY374" fmla="*/ 2336952 h 3370881"/>
                          <a:gd name="connsiteX375" fmla="*/ 1199384 w 2657256"/>
                          <a:gd name="connsiteY375" fmla="*/ 2307041 h 3370881"/>
                          <a:gd name="connsiteX376" fmla="*/ 1066800 w 2657256"/>
                          <a:gd name="connsiteY376" fmla="*/ 2272705 h 3370881"/>
                          <a:gd name="connsiteX377" fmla="*/ 1030941 w 2657256"/>
                          <a:gd name="connsiteY377" fmla="*/ 2263740 h 3370881"/>
                          <a:gd name="connsiteX378" fmla="*/ 986118 w 2657256"/>
                          <a:gd name="connsiteY378" fmla="*/ 2241329 h 3370881"/>
                          <a:gd name="connsiteX379" fmla="*/ 968188 w 2657256"/>
                          <a:gd name="connsiteY379" fmla="*/ 2232364 h 3370881"/>
                          <a:gd name="connsiteX380" fmla="*/ 936812 w 2657256"/>
                          <a:gd name="connsiteY380" fmla="*/ 2214434 h 3370881"/>
                          <a:gd name="connsiteX381" fmla="*/ 905435 w 2657256"/>
                          <a:gd name="connsiteY381" fmla="*/ 2196505 h 3370881"/>
                          <a:gd name="connsiteX382" fmla="*/ 869576 w 2657256"/>
                          <a:gd name="connsiteY382" fmla="*/ 2209952 h 3370881"/>
                          <a:gd name="connsiteX383" fmla="*/ 856129 w 2657256"/>
                          <a:gd name="connsiteY383" fmla="*/ 2227881 h 3370881"/>
                          <a:gd name="connsiteX384" fmla="*/ 815788 w 2657256"/>
                          <a:gd name="connsiteY384" fmla="*/ 2268223 h 3370881"/>
                          <a:gd name="connsiteX385" fmla="*/ 788894 w 2657256"/>
                          <a:gd name="connsiteY385" fmla="*/ 2290634 h 3370881"/>
                          <a:gd name="connsiteX386" fmla="*/ 762000 w 2657256"/>
                          <a:gd name="connsiteY386" fmla="*/ 2313046 h 3370881"/>
                          <a:gd name="connsiteX387" fmla="*/ 753035 w 2657256"/>
                          <a:gd name="connsiteY387" fmla="*/ 2326493 h 3370881"/>
                          <a:gd name="connsiteX388" fmla="*/ 735106 w 2657256"/>
                          <a:gd name="connsiteY388" fmla="*/ 2339940 h 3370881"/>
                          <a:gd name="connsiteX389" fmla="*/ 712694 w 2657256"/>
                          <a:gd name="connsiteY389" fmla="*/ 2362352 h 3370881"/>
                          <a:gd name="connsiteX390" fmla="*/ 694765 w 2657256"/>
                          <a:gd name="connsiteY390" fmla="*/ 2375799 h 3370881"/>
                          <a:gd name="connsiteX391" fmla="*/ 681318 w 2657256"/>
                          <a:gd name="connsiteY391" fmla="*/ 2393729 h 3370881"/>
                          <a:gd name="connsiteX392" fmla="*/ 667870 w 2657256"/>
                          <a:gd name="connsiteY392" fmla="*/ 2402693 h 3370881"/>
                          <a:gd name="connsiteX393" fmla="*/ 623047 w 2657256"/>
                          <a:gd name="connsiteY393" fmla="*/ 2443034 h 3370881"/>
                          <a:gd name="connsiteX394" fmla="*/ 600635 w 2657256"/>
                          <a:gd name="connsiteY394" fmla="*/ 2474411 h 3370881"/>
                          <a:gd name="connsiteX395" fmla="*/ 587188 w 2657256"/>
                          <a:gd name="connsiteY395" fmla="*/ 2514752 h 3370881"/>
                          <a:gd name="connsiteX396" fmla="*/ 582706 w 2657256"/>
                          <a:gd name="connsiteY396" fmla="*/ 2546129 h 3370881"/>
                          <a:gd name="connsiteX397" fmla="*/ 596153 w 2657256"/>
                          <a:gd name="connsiteY397" fmla="*/ 2635776 h 3370881"/>
                          <a:gd name="connsiteX398" fmla="*/ 600635 w 2657256"/>
                          <a:gd name="connsiteY398" fmla="*/ 2653705 h 3370881"/>
                          <a:gd name="connsiteX399" fmla="*/ 609600 w 2657256"/>
                          <a:gd name="connsiteY399" fmla="*/ 2671634 h 3370881"/>
                          <a:gd name="connsiteX400" fmla="*/ 614082 w 2657256"/>
                          <a:gd name="connsiteY400" fmla="*/ 2689564 h 3370881"/>
                          <a:gd name="connsiteX401" fmla="*/ 623047 w 2657256"/>
                          <a:gd name="connsiteY401" fmla="*/ 2711976 h 3370881"/>
                          <a:gd name="connsiteX402" fmla="*/ 627529 w 2657256"/>
                          <a:gd name="connsiteY402" fmla="*/ 2734387 h 3370881"/>
                          <a:gd name="connsiteX403" fmla="*/ 640976 w 2657256"/>
                          <a:gd name="connsiteY403" fmla="*/ 2765764 h 3370881"/>
                          <a:gd name="connsiteX404" fmla="*/ 645459 w 2657256"/>
                          <a:gd name="connsiteY404" fmla="*/ 2779211 h 3370881"/>
                          <a:gd name="connsiteX405" fmla="*/ 658906 w 2657256"/>
                          <a:gd name="connsiteY405" fmla="*/ 2801623 h 3370881"/>
                          <a:gd name="connsiteX406" fmla="*/ 676835 w 2657256"/>
                          <a:gd name="connsiteY406" fmla="*/ 2864376 h 3370881"/>
                          <a:gd name="connsiteX407" fmla="*/ 690282 w 2657256"/>
                          <a:gd name="connsiteY407" fmla="*/ 2895752 h 3370881"/>
                          <a:gd name="connsiteX408" fmla="*/ 699247 w 2657256"/>
                          <a:gd name="connsiteY408" fmla="*/ 2940576 h 3370881"/>
                          <a:gd name="connsiteX409" fmla="*/ 703729 w 2657256"/>
                          <a:gd name="connsiteY409" fmla="*/ 2967470 h 3370881"/>
                          <a:gd name="connsiteX410" fmla="*/ 717176 w 2657256"/>
                          <a:gd name="connsiteY410" fmla="*/ 2994364 h 3370881"/>
                          <a:gd name="connsiteX411" fmla="*/ 735106 w 2657256"/>
                          <a:gd name="connsiteY411" fmla="*/ 3052634 h 3370881"/>
                          <a:gd name="connsiteX412" fmla="*/ 739588 w 2657256"/>
                          <a:gd name="connsiteY412" fmla="*/ 3079529 h 3370881"/>
                          <a:gd name="connsiteX413" fmla="*/ 762000 w 2657256"/>
                          <a:gd name="connsiteY413" fmla="*/ 3142281 h 3370881"/>
                          <a:gd name="connsiteX414" fmla="*/ 766482 w 2657256"/>
                          <a:gd name="connsiteY414" fmla="*/ 3231929 h 3370881"/>
                          <a:gd name="connsiteX415" fmla="*/ 770965 w 2657256"/>
                          <a:gd name="connsiteY415" fmla="*/ 3254340 h 3370881"/>
                          <a:gd name="connsiteX416" fmla="*/ 775447 w 2657256"/>
                          <a:gd name="connsiteY416" fmla="*/ 3285717 h 3370881"/>
                          <a:gd name="connsiteX417" fmla="*/ 748553 w 2657256"/>
                          <a:gd name="connsiteY417" fmla="*/ 3335023 h 3370881"/>
                          <a:gd name="connsiteX418" fmla="*/ 721659 w 2657256"/>
                          <a:gd name="connsiteY418" fmla="*/ 3343987 h 3370881"/>
                          <a:gd name="connsiteX419" fmla="*/ 708212 w 2657256"/>
                          <a:gd name="connsiteY419" fmla="*/ 3348470 h 3370881"/>
                          <a:gd name="connsiteX420" fmla="*/ 623047 w 2657256"/>
                          <a:gd name="connsiteY420" fmla="*/ 3330540 h 3370881"/>
                          <a:gd name="connsiteX421" fmla="*/ 609600 w 2657256"/>
                          <a:gd name="connsiteY421" fmla="*/ 3308129 h 3370881"/>
                          <a:gd name="connsiteX422" fmla="*/ 591670 w 2657256"/>
                          <a:gd name="connsiteY422" fmla="*/ 3267787 h 3370881"/>
                          <a:gd name="connsiteX423" fmla="*/ 560294 w 2657256"/>
                          <a:gd name="connsiteY423" fmla="*/ 3209517 h 3370881"/>
                          <a:gd name="connsiteX424" fmla="*/ 551329 w 2657256"/>
                          <a:gd name="connsiteY424" fmla="*/ 3196070 h 3370881"/>
                          <a:gd name="connsiteX425" fmla="*/ 528918 w 2657256"/>
                          <a:gd name="connsiteY425" fmla="*/ 3173658 h 3370881"/>
                          <a:gd name="connsiteX426" fmla="*/ 519953 w 2657256"/>
                          <a:gd name="connsiteY426" fmla="*/ 3128834 h 3370881"/>
                          <a:gd name="connsiteX427" fmla="*/ 524435 w 2657256"/>
                          <a:gd name="connsiteY427" fmla="*/ 3101940 h 3370881"/>
                          <a:gd name="connsiteX428" fmla="*/ 528918 w 2657256"/>
                          <a:gd name="connsiteY428" fmla="*/ 3088493 h 3370881"/>
                          <a:gd name="connsiteX429" fmla="*/ 542365 w 2657256"/>
                          <a:gd name="connsiteY429" fmla="*/ 3052634 h 3370881"/>
                          <a:gd name="connsiteX430" fmla="*/ 484094 w 2657256"/>
                          <a:gd name="connsiteY430" fmla="*/ 2886787 h 3370881"/>
                          <a:gd name="connsiteX431" fmla="*/ 443753 w 2657256"/>
                          <a:gd name="connsiteY431" fmla="*/ 2779211 h 3370881"/>
                          <a:gd name="connsiteX432" fmla="*/ 439270 w 2657256"/>
                          <a:gd name="connsiteY432" fmla="*/ 2752317 h 3370881"/>
                          <a:gd name="connsiteX433" fmla="*/ 430306 w 2657256"/>
                          <a:gd name="connsiteY433" fmla="*/ 2716458 h 3370881"/>
                          <a:gd name="connsiteX434" fmla="*/ 425823 w 2657256"/>
                          <a:gd name="connsiteY434" fmla="*/ 2680599 h 3370881"/>
                          <a:gd name="connsiteX435" fmla="*/ 398929 w 2657256"/>
                          <a:gd name="connsiteY435" fmla="*/ 2599917 h 3370881"/>
                          <a:gd name="connsiteX436" fmla="*/ 385482 w 2657256"/>
                          <a:gd name="connsiteY436" fmla="*/ 2568540 h 3370881"/>
                          <a:gd name="connsiteX437" fmla="*/ 381000 w 2657256"/>
                          <a:gd name="connsiteY437" fmla="*/ 2550611 h 3370881"/>
                          <a:gd name="connsiteX438" fmla="*/ 372035 w 2657256"/>
                          <a:gd name="connsiteY438" fmla="*/ 2483376 h 3370881"/>
                          <a:gd name="connsiteX439" fmla="*/ 367553 w 2657256"/>
                          <a:gd name="connsiteY439" fmla="*/ 2469929 h 3370881"/>
                          <a:gd name="connsiteX440" fmla="*/ 407894 w 2657256"/>
                          <a:gd name="connsiteY440" fmla="*/ 2451999 h 3370881"/>
                          <a:gd name="connsiteX441" fmla="*/ 515470 w 2657256"/>
                          <a:gd name="connsiteY441" fmla="*/ 2407176 h 3370881"/>
                          <a:gd name="connsiteX442" fmla="*/ 578223 w 2657256"/>
                          <a:gd name="connsiteY442" fmla="*/ 2353387 h 3370881"/>
                          <a:gd name="connsiteX443" fmla="*/ 587188 w 2657256"/>
                          <a:gd name="connsiteY443" fmla="*/ 2330976 h 3370881"/>
                          <a:gd name="connsiteX444" fmla="*/ 614082 w 2657256"/>
                          <a:gd name="connsiteY444" fmla="*/ 2254776 h 3370881"/>
                          <a:gd name="connsiteX445" fmla="*/ 649941 w 2657256"/>
                          <a:gd name="connsiteY445" fmla="*/ 2200987 h 3370881"/>
                          <a:gd name="connsiteX446" fmla="*/ 690282 w 2657256"/>
                          <a:gd name="connsiteY446" fmla="*/ 2174093 h 3370881"/>
                          <a:gd name="connsiteX447" fmla="*/ 703729 w 2657256"/>
                          <a:gd name="connsiteY447" fmla="*/ 2165129 h 3370881"/>
                          <a:gd name="connsiteX448" fmla="*/ 739588 w 2657256"/>
                          <a:gd name="connsiteY448" fmla="*/ 2147199 h 3370881"/>
                          <a:gd name="connsiteX449" fmla="*/ 708212 w 2657256"/>
                          <a:gd name="connsiteY449" fmla="*/ 2187540 h 3370881"/>
                          <a:gd name="connsiteX450" fmla="*/ 654423 w 2657256"/>
                          <a:gd name="connsiteY450" fmla="*/ 2241329 h 3370881"/>
                          <a:gd name="connsiteX451" fmla="*/ 636494 w 2657256"/>
                          <a:gd name="connsiteY451" fmla="*/ 2259258 h 3370881"/>
                          <a:gd name="connsiteX452" fmla="*/ 614082 w 2657256"/>
                          <a:gd name="connsiteY452" fmla="*/ 2286152 h 3370881"/>
                          <a:gd name="connsiteX453" fmla="*/ 592179 w 2657256"/>
                          <a:gd name="connsiteY453" fmla="*/ 2282347 h 3370881"/>
                          <a:gd name="connsiteX454" fmla="*/ 555980 w 2657256"/>
                          <a:gd name="connsiteY454" fmla="*/ 2313892 h 3370881"/>
                          <a:gd name="connsiteX455" fmla="*/ 524435 w 2657256"/>
                          <a:gd name="connsiteY455" fmla="*/ 2348905 h 3370881"/>
                          <a:gd name="connsiteX456" fmla="*/ 502023 w 2657256"/>
                          <a:gd name="connsiteY456" fmla="*/ 2362352 h 3370881"/>
                          <a:gd name="connsiteX457" fmla="*/ 461682 w 2657256"/>
                          <a:gd name="connsiteY457" fmla="*/ 2389246 h 3370881"/>
                          <a:gd name="connsiteX458" fmla="*/ 448235 w 2657256"/>
                          <a:gd name="connsiteY458" fmla="*/ 2398211 h 3370881"/>
                          <a:gd name="connsiteX459" fmla="*/ 430306 w 2657256"/>
                          <a:gd name="connsiteY459" fmla="*/ 2407176 h 3370881"/>
                          <a:gd name="connsiteX460" fmla="*/ 412376 w 2657256"/>
                          <a:gd name="connsiteY460" fmla="*/ 2420623 h 3370881"/>
                          <a:gd name="connsiteX461" fmla="*/ 389965 w 2657256"/>
                          <a:gd name="connsiteY461" fmla="*/ 2429587 h 3370881"/>
                          <a:gd name="connsiteX462" fmla="*/ 372035 w 2657256"/>
                          <a:gd name="connsiteY462" fmla="*/ 2443034 h 3370881"/>
                          <a:gd name="connsiteX463" fmla="*/ 318247 w 2657256"/>
                          <a:gd name="connsiteY463" fmla="*/ 2474411 h 3370881"/>
                          <a:gd name="connsiteX464" fmla="*/ 304800 w 2657256"/>
                          <a:gd name="connsiteY464" fmla="*/ 2492340 h 3370881"/>
                          <a:gd name="connsiteX465" fmla="*/ 282388 w 2657256"/>
                          <a:gd name="connsiteY465" fmla="*/ 2519234 h 3370881"/>
                          <a:gd name="connsiteX466" fmla="*/ 295835 w 2657256"/>
                          <a:gd name="connsiteY466" fmla="*/ 2815070 h 3370881"/>
                          <a:gd name="connsiteX467" fmla="*/ 300318 w 2657256"/>
                          <a:gd name="connsiteY467" fmla="*/ 2837481 h 3370881"/>
                          <a:gd name="connsiteX468" fmla="*/ 304800 w 2657256"/>
                          <a:gd name="connsiteY468" fmla="*/ 2868858 h 3370881"/>
                          <a:gd name="connsiteX469" fmla="*/ 309282 w 2657256"/>
                          <a:gd name="connsiteY469" fmla="*/ 2927129 h 3370881"/>
                          <a:gd name="connsiteX470" fmla="*/ 322729 w 2657256"/>
                          <a:gd name="connsiteY470" fmla="*/ 2985399 h 3370881"/>
                          <a:gd name="connsiteX471" fmla="*/ 327212 w 2657256"/>
                          <a:gd name="connsiteY471" fmla="*/ 3012293 h 3370881"/>
                          <a:gd name="connsiteX472" fmla="*/ 331694 w 2657256"/>
                          <a:gd name="connsiteY472" fmla="*/ 3043670 h 3370881"/>
                          <a:gd name="connsiteX473" fmla="*/ 345141 w 2657256"/>
                          <a:gd name="connsiteY473" fmla="*/ 3070564 h 3370881"/>
                          <a:gd name="connsiteX474" fmla="*/ 367553 w 2657256"/>
                          <a:gd name="connsiteY474" fmla="*/ 3124352 h 3370881"/>
                          <a:gd name="connsiteX475" fmla="*/ 381000 w 2657256"/>
                          <a:gd name="connsiteY475" fmla="*/ 3182623 h 3370881"/>
                          <a:gd name="connsiteX476" fmla="*/ 389965 w 2657256"/>
                          <a:gd name="connsiteY476" fmla="*/ 3196070 h 3370881"/>
                          <a:gd name="connsiteX477" fmla="*/ 394447 w 2657256"/>
                          <a:gd name="connsiteY477" fmla="*/ 3213999 h 3370881"/>
                          <a:gd name="connsiteX478" fmla="*/ 412376 w 2657256"/>
                          <a:gd name="connsiteY478" fmla="*/ 3245376 h 3370881"/>
                          <a:gd name="connsiteX479" fmla="*/ 416859 w 2657256"/>
                          <a:gd name="connsiteY479" fmla="*/ 3258823 h 3370881"/>
                          <a:gd name="connsiteX480" fmla="*/ 425823 w 2657256"/>
                          <a:gd name="connsiteY480" fmla="*/ 3272270 h 3370881"/>
                          <a:gd name="connsiteX481" fmla="*/ 439270 w 2657256"/>
                          <a:gd name="connsiteY481" fmla="*/ 3303646 h 3370881"/>
                          <a:gd name="connsiteX482" fmla="*/ 439270 w 2657256"/>
                          <a:gd name="connsiteY482" fmla="*/ 3352952 h 3370881"/>
                          <a:gd name="connsiteX483" fmla="*/ 430306 w 2657256"/>
                          <a:gd name="connsiteY483" fmla="*/ 3366399 h 3370881"/>
                          <a:gd name="connsiteX484" fmla="*/ 412376 w 2657256"/>
                          <a:gd name="connsiteY484" fmla="*/ 3370881 h 3370881"/>
                          <a:gd name="connsiteX485" fmla="*/ 295835 w 2657256"/>
                          <a:gd name="connsiteY485" fmla="*/ 3357434 h 3370881"/>
                          <a:gd name="connsiteX486" fmla="*/ 264459 w 2657256"/>
                          <a:gd name="connsiteY486" fmla="*/ 3276752 h 3370881"/>
                          <a:gd name="connsiteX487" fmla="*/ 259976 w 2657256"/>
                          <a:gd name="connsiteY487" fmla="*/ 3240893 h 3370881"/>
                          <a:gd name="connsiteX488" fmla="*/ 246529 w 2657256"/>
                          <a:gd name="connsiteY488" fmla="*/ 3178140 h 3370881"/>
                          <a:gd name="connsiteX489" fmla="*/ 237565 w 2657256"/>
                          <a:gd name="connsiteY489" fmla="*/ 3084011 h 3370881"/>
                          <a:gd name="connsiteX490" fmla="*/ 228600 w 2657256"/>
                          <a:gd name="connsiteY490" fmla="*/ 3057117 h 3370881"/>
                          <a:gd name="connsiteX491" fmla="*/ 219635 w 2657256"/>
                          <a:gd name="connsiteY491" fmla="*/ 3021258 h 3370881"/>
                          <a:gd name="connsiteX492" fmla="*/ 206188 w 2657256"/>
                          <a:gd name="connsiteY492" fmla="*/ 2980917 h 3370881"/>
                          <a:gd name="connsiteX493" fmla="*/ 201706 w 2657256"/>
                          <a:gd name="connsiteY493" fmla="*/ 2949540 h 3370881"/>
                          <a:gd name="connsiteX494" fmla="*/ 197223 w 2657256"/>
                          <a:gd name="connsiteY494" fmla="*/ 2927129 h 3370881"/>
                          <a:gd name="connsiteX495" fmla="*/ 192741 w 2657256"/>
                          <a:gd name="connsiteY495" fmla="*/ 2891270 h 3370881"/>
                          <a:gd name="connsiteX496" fmla="*/ 188259 w 2657256"/>
                          <a:gd name="connsiteY496" fmla="*/ 2850929 h 3370881"/>
                          <a:gd name="connsiteX497" fmla="*/ 179294 w 2657256"/>
                          <a:gd name="connsiteY497" fmla="*/ 2824034 h 3370881"/>
                          <a:gd name="connsiteX498" fmla="*/ 165847 w 2657256"/>
                          <a:gd name="connsiteY498" fmla="*/ 2774729 h 3370881"/>
                          <a:gd name="connsiteX499" fmla="*/ 161365 w 2657256"/>
                          <a:gd name="connsiteY499" fmla="*/ 2747834 h 3370881"/>
                          <a:gd name="connsiteX500" fmla="*/ 156882 w 2657256"/>
                          <a:gd name="connsiteY500" fmla="*/ 2559576 h 3370881"/>
                          <a:gd name="connsiteX501" fmla="*/ 152400 w 2657256"/>
                          <a:gd name="connsiteY501" fmla="*/ 2519234 h 3370881"/>
                          <a:gd name="connsiteX502" fmla="*/ 118035 w 2657256"/>
                          <a:gd name="connsiteY502" fmla="*/ 2400004 h 3370881"/>
                          <a:gd name="connsiteX503" fmla="*/ 129988 w 2657256"/>
                          <a:gd name="connsiteY503" fmla="*/ 2344423 h 3370881"/>
                          <a:gd name="connsiteX504" fmla="*/ 100106 w 2657256"/>
                          <a:gd name="connsiteY504" fmla="*/ 2330976 h 3370881"/>
                          <a:gd name="connsiteX505" fmla="*/ 138953 w 2657256"/>
                          <a:gd name="connsiteY505" fmla="*/ 2313046 h 3370881"/>
                          <a:gd name="connsiteX506" fmla="*/ 152400 w 2657256"/>
                          <a:gd name="connsiteY506" fmla="*/ 2304081 h 3370881"/>
                          <a:gd name="connsiteX507" fmla="*/ 170329 w 2657256"/>
                          <a:gd name="connsiteY507" fmla="*/ 2259258 h 3370881"/>
                          <a:gd name="connsiteX508" fmla="*/ 188259 w 2657256"/>
                          <a:gd name="connsiteY508" fmla="*/ 2223399 h 3370881"/>
                          <a:gd name="connsiteX509" fmla="*/ 206188 w 2657256"/>
                          <a:gd name="connsiteY509" fmla="*/ 2187540 h 3370881"/>
                          <a:gd name="connsiteX510" fmla="*/ 210670 w 2657256"/>
                          <a:gd name="connsiteY510" fmla="*/ 2174093 h 3370881"/>
                          <a:gd name="connsiteX511" fmla="*/ 219635 w 2657256"/>
                          <a:gd name="connsiteY511" fmla="*/ 2115823 h 3370881"/>
                          <a:gd name="connsiteX512" fmla="*/ 210670 w 2657256"/>
                          <a:gd name="connsiteY512" fmla="*/ 1958940 h 3370881"/>
                          <a:gd name="connsiteX513" fmla="*/ 192741 w 2657256"/>
                          <a:gd name="connsiteY513" fmla="*/ 1923081 h 3370881"/>
                          <a:gd name="connsiteX514" fmla="*/ 179294 w 2657256"/>
                          <a:gd name="connsiteY514" fmla="*/ 1891705 h 3370881"/>
                          <a:gd name="connsiteX515" fmla="*/ 165847 w 2657256"/>
                          <a:gd name="connsiteY515" fmla="*/ 1864811 h 3370881"/>
                          <a:gd name="connsiteX516" fmla="*/ 152400 w 2657256"/>
                          <a:gd name="connsiteY516" fmla="*/ 1833434 h 3370881"/>
                          <a:gd name="connsiteX517" fmla="*/ 143435 w 2657256"/>
                          <a:gd name="connsiteY517" fmla="*/ 1819987 h 3370881"/>
                          <a:gd name="connsiteX518" fmla="*/ 107576 w 2657256"/>
                          <a:gd name="connsiteY518" fmla="*/ 1784129 h 3370881"/>
                          <a:gd name="connsiteX519" fmla="*/ 94129 w 2657256"/>
                          <a:gd name="connsiteY519" fmla="*/ 1779646 h 3370881"/>
                          <a:gd name="connsiteX520" fmla="*/ 71718 w 2657256"/>
                          <a:gd name="connsiteY520" fmla="*/ 1770681 h 3370881"/>
                          <a:gd name="connsiteX521" fmla="*/ 58270 w 2657256"/>
                          <a:gd name="connsiteY521" fmla="*/ 1761717 h 3370881"/>
                          <a:gd name="connsiteX522" fmla="*/ 26894 w 2657256"/>
                          <a:gd name="connsiteY522" fmla="*/ 1730340 h 3370881"/>
                          <a:gd name="connsiteX523" fmla="*/ 0 w 2657256"/>
                          <a:gd name="connsiteY523" fmla="*/ 1707929 h 3370881"/>
                          <a:gd name="connsiteX0" fmla="*/ 0 w 2657256"/>
                          <a:gd name="connsiteY0" fmla="*/ 1707929 h 3370881"/>
                          <a:gd name="connsiteX1" fmla="*/ 22412 w 2657256"/>
                          <a:gd name="connsiteY1" fmla="*/ 1698964 h 3370881"/>
                          <a:gd name="connsiteX2" fmla="*/ 31376 w 2657256"/>
                          <a:gd name="connsiteY2" fmla="*/ 1681034 h 3370881"/>
                          <a:gd name="connsiteX3" fmla="*/ 44823 w 2657256"/>
                          <a:gd name="connsiteY3" fmla="*/ 1672070 h 3370881"/>
                          <a:gd name="connsiteX4" fmla="*/ 58270 w 2657256"/>
                          <a:gd name="connsiteY4" fmla="*/ 1654140 h 3370881"/>
                          <a:gd name="connsiteX5" fmla="*/ 76200 w 2657256"/>
                          <a:gd name="connsiteY5" fmla="*/ 1645176 h 3370881"/>
                          <a:gd name="connsiteX6" fmla="*/ 98612 w 2657256"/>
                          <a:gd name="connsiteY6" fmla="*/ 1636211 h 3370881"/>
                          <a:gd name="connsiteX7" fmla="*/ 125506 w 2657256"/>
                          <a:gd name="connsiteY7" fmla="*/ 1627246 h 3370881"/>
                          <a:gd name="connsiteX8" fmla="*/ 152400 w 2657256"/>
                          <a:gd name="connsiteY8" fmla="*/ 1609317 h 3370881"/>
                          <a:gd name="connsiteX9" fmla="*/ 170329 w 2657256"/>
                          <a:gd name="connsiteY9" fmla="*/ 1600352 h 3370881"/>
                          <a:gd name="connsiteX10" fmla="*/ 188259 w 2657256"/>
                          <a:gd name="connsiteY10" fmla="*/ 1582423 h 3370881"/>
                          <a:gd name="connsiteX11" fmla="*/ 228600 w 2657256"/>
                          <a:gd name="connsiteY11" fmla="*/ 1564493 h 3370881"/>
                          <a:gd name="connsiteX12" fmla="*/ 255494 w 2657256"/>
                          <a:gd name="connsiteY12" fmla="*/ 1546564 h 3370881"/>
                          <a:gd name="connsiteX13" fmla="*/ 300318 w 2657256"/>
                          <a:gd name="connsiteY13" fmla="*/ 1524152 h 3370881"/>
                          <a:gd name="connsiteX14" fmla="*/ 313765 w 2657256"/>
                          <a:gd name="connsiteY14" fmla="*/ 1515187 h 3370881"/>
                          <a:gd name="connsiteX15" fmla="*/ 340659 w 2657256"/>
                          <a:gd name="connsiteY15" fmla="*/ 1510705 h 3370881"/>
                          <a:gd name="connsiteX16" fmla="*/ 363070 w 2657256"/>
                          <a:gd name="connsiteY16" fmla="*/ 1506223 h 3370881"/>
                          <a:gd name="connsiteX17" fmla="*/ 389965 w 2657256"/>
                          <a:gd name="connsiteY17" fmla="*/ 1501740 h 3370881"/>
                          <a:gd name="connsiteX18" fmla="*/ 425823 w 2657256"/>
                          <a:gd name="connsiteY18" fmla="*/ 1497258 h 3370881"/>
                          <a:gd name="connsiteX19" fmla="*/ 470647 w 2657256"/>
                          <a:gd name="connsiteY19" fmla="*/ 1488293 h 3370881"/>
                          <a:gd name="connsiteX20" fmla="*/ 515470 w 2657256"/>
                          <a:gd name="connsiteY20" fmla="*/ 1479329 h 3370881"/>
                          <a:gd name="connsiteX21" fmla="*/ 528918 w 2657256"/>
                          <a:gd name="connsiteY21" fmla="*/ 1470364 h 3370881"/>
                          <a:gd name="connsiteX22" fmla="*/ 600635 w 2657256"/>
                          <a:gd name="connsiteY22" fmla="*/ 1456917 h 3370881"/>
                          <a:gd name="connsiteX23" fmla="*/ 690282 w 2657256"/>
                          <a:gd name="connsiteY23" fmla="*/ 1447952 h 3370881"/>
                          <a:gd name="connsiteX24" fmla="*/ 793376 w 2657256"/>
                          <a:gd name="connsiteY24" fmla="*/ 1452434 h 3370881"/>
                          <a:gd name="connsiteX25" fmla="*/ 874059 w 2657256"/>
                          <a:gd name="connsiteY25" fmla="*/ 1465881 h 3370881"/>
                          <a:gd name="connsiteX26" fmla="*/ 914400 w 2657256"/>
                          <a:gd name="connsiteY26" fmla="*/ 1470364 h 3370881"/>
                          <a:gd name="connsiteX27" fmla="*/ 1030941 w 2657256"/>
                          <a:gd name="connsiteY27" fmla="*/ 1483811 h 3370881"/>
                          <a:gd name="connsiteX28" fmla="*/ 1151965 w 2657256"/>
                          <a:gd name="connsiteY28" fmla="*/ 1492776 h 3370881"/>
                          <a:gd name="connsiteX29" fmla="*/ 1281953 w 2657256"/>
                          <a:gd name="connsiteY29" fmla="*/ 1501740 h 3370881"/>
                          <a:gd name="connsiteX30" fmla="*/ 1465729 w 2657256"/>
                          <a:gd name="connsiteY30" fmla="*/ 1497258 h 3370881"/>
                          <a:gd name="connsiteX31" fmla="*/ 1510553 w 2657256"/>
                          <a:gd name="connsiteY31" fmla="*/ 1492776 h 3370881"/>
                          <a:gd name="connsiteX32" fmla="*/ 1582270 w 2657256"/>
                          <a:gd name="connsiteY32" fmla="*/ 1461399 h 3370881"/>
                          <a:gd name="connsiteX33" fmla="*/ 1604682 w 2657256"/>
                          <a:gd name="connsiteY33" fmla="*/ 1456917 h 3370881"/>
                          <a:gd name="connsiteX34" fmla="*/ 1622612 w 2657256"/>
                          <a:gd name="connsiteY34" fmla="*/ 1447952 h 3370881"/>
                          <a:gd name="connsiteX35" fmla="*/ 1645023 w 2657256"/>
                          <a:gd name="connsiteY35" fmla="*/ 1438987 h 3370881"/>
                          <a:gd name="connsiteX36" fmla="*/ 1662953 w 2657256"/>
                          <a:gd name="connsiteY36" fmla="*/ 1425540 h 3370881"/>
                          <a:gd name="connsiteX37" fmla="*/ 1698812 w 2657256"/>
                          <a:gd name="connsiteY37" fmla="*/ 1407611 h 3370881"/>
                          <a:gd name="connsiteX38" fmla="*/ 1739153 w 2657256"/>
                          <a:gd name="connsiteY38" fmla="*/ 1380717 h 3370881"/>
                          <a:gd name="connsiteX39" fmla="*/ 1752600 w 2657256"/>
                          <a:gd name="connsiteY39" fmla="*/ 1367270 h 3370881"/>
                          <a:gd name="connsiteX40" fmla="*/ 1775012 w 2657256"/>
                          <a:gd name="connsiteY40" fmla="*/ 1353823 h 3370881"/>
                          <a:gd name="connsiteX41" fmla="*/ 1797423 w 2657256"/>
                          <a:gd name="connsiteY41" fmla="*/ 1335893 h 3370881"/>
                          <a:gd name="connsiteX42" fmla="*/ 1810870 w 2657256"/>
                          <a:gd name="connsiteY42" fmla="*/ 1304517 h 3370881"/>
                          <a:gd name="connsiteX43" fmla="*/ 1815353 w 2657256"/>
                          <a:gd name="connsiteY43" fmla="*/ 1291070 h 3370881"/>
                          <a:gd name="connsiteX44" fmla="*/ 1801906 w 2657256"/>
                          <a:gd name="connsiteY44" fmla="*/ 1138670 h 3370881"/>
                          <a:gd name="connsiteX45" fmla="*/ 1792941 w 2657256"/>
                          <a:gd name="connsiteY45" fmla="*/ 1125223 h 3370881"/>
                          <a:gd name="connsiteX46" fmla="*/ 1757082 w 2657256"/>
                          <a:gd name="connsiteY46" fmla="*/ 1093846 h 3370881"/>
                          <a:gd name="connsiteX47" fmla="*/ 1730188 w 2657256"/>
                          <a:gd name="connsiteY47" fmla="*/ 1066952 h 3370881"/>
                          <a:gd name="connsiteX48" fmla="*/ 1703294 w 2657256"/>
                          <a:gd name="connsiteY48" fmla="*/ 1049023 h 3370881"/>
                          <a:gd name="connsiteX49" fmla="*/ 1622612 w 2657256"/>
                          <a:gd name="connsiteY49" fmla="*/ 1053505 h 3370881"/>
                          <a:gd name="connsiteX50" fmla="*/ 1595718 w 2657256"/>
                          <a:gd name="connsiteY50" fmla="*/ 1062470 h 3370881"/>
                          <a:gd name="connsiteX51" fmla="*/ 1573306 w 2657256"/>
                          <a:gd name="connsiteY51" fmla="*/ 1066952 h 3370881"/>
                          <a:gd name="connsiteX52" fmla="*/ 1453385 w 2657256"/>
                          <a:gd name="connsiteY52" fmla="*/ 1082761 h 3370881"/>
                          <a:gd name="connsiteX53" fmla="*/ 1326776 w 2657256"/>
                          <a:gd name="connsiteY53" fmla="*/ 1062470 h 3370881"/>
                          <a:gd name="connsiteX54" fmla="*/ 1308847 w 2657256"/>
                          <a:gd name="connsiteY54" fmla="*/ 1057987 h 3370881"/>
                          <a:gd name="connsiteX55" fmla="*/ 1277470 w 2657256"/>
                          <a:gd name="connsiteY55" fmla="*/ 1053505 h 3370881"/>
                          <a:gd name="connsiteX56" fmla="*/ 1259541 w 2657256"/>
                          <a:gd name="connsiteY56" fmla="*/ 1049023 h 3370881"/>
                          <a:gd name="connsiteX57" fmla="*/ 1232647 w 2657256"/>
                          <a:gd name="connsiteY57" fmla="*/ 1044540 h 3370881"/>
                          <a:gd name="connsiteX58" fmla="*/ 1053353 w 2657256"/>
                          <a:gd name="connsiteY58" fmla="*/ 1049023 h 3370881"/>
                          <a:gd name="connsiteX59" fmla="*/ 1035423 w 2657256"/>
                          <a:gd name="connsiteY59" fmla="*/ 1053505 h 3370881"/>
                          <a:gd name="connsiteX60" fmla="*/ 1008529 w 2657256"/>
                          <a:gd name="connsiteY60" fmla="*/ 1057987 h 3370881"/>
                          <a:gd name="connsiteX61" fmla="*/ 995082 w 2657256"/>
                          <a:gd name="connsiteY61" fmla="*/ 1062470 h 3370881"/>
                          <a:gd name="connsiteX62" fmla="*/ 945776 w 2657256"/>
                          <a:gd name="connsiteY62" fmla="*/ 1031093 h 3370881"/>
                          <a:gd name="connsiteX63" fmla="*/ 941294 w 2657256"/>
                          <a:gd name="connsiteY63" fmla="*/ 1017646 h 3370881"/>
                          <a:gd name="connsiteX64" fmla="*/ 932329 w 2657256"/>
                          <a:gd name="connsiteY64" fmla="*/ 919034 h 3370881"/>
                          <a:gd name="connsiteX65" fmla="*/ 914400 w 2657256"/>
                          <a:gd name="connsiteY65" fmla="*/ 901105 h 3370881"/>
                          <a:gd name="connsiteX66" fmla="*/ 918882 w 2657256"/>
                          <a:gd name="connsiteY66" fmla="*/ 869729 h 3370881"/>
                          <a:gd name="connsiteX67" fmla="*/ 941294 w 2657256"/>
                          <a:gd name="connsiteY67" fmla="*/ 865246 h 3370881"/>
                          <a:gd name="connsiteX68" fmla="*/ 959223 w 2657256"/>
                          <a:gd name="connsiteY68" fmla="*/ 851799 h 3370881"/>
                          <a:gd name="connsiteX69" fmla="*/ 990600 w 2657256"/>
                          <a:gd name="connsiteY69" fmla="*/ 847317 h 3370881"/>
                          <a:gd name="connsiteX70" fmla="*/ 1129553 w 2657256"/>
                          <a:gd name="connsiteY70" fmla="*/ 838352 h 3370881"/>
                          <a:gd name="connsiteX71" fmla="*/ 1147482 w 2657256"/>
                          <a:gd name="connsiteY71" fmla="*/ 829387 h 3370881"/>
                          <a:gd name="connsiteX72" fmla="*/ 1178859 w 2657256"/>
                          <a:gd name="connsiteY72" fmla="*/ 806976 h 3370881"/>
                          <a:gd name="connsiteX73" fmla="*/ 1192306 w 2657256"/>
                          <a:gd name="connsiteY73" fmla="*/ 793529 h 3370881"/>
                          <a:gd name="connsiteX74" fmla="*/ 1214718 w 2657256"/>
                          <a:gd name="connsiteY74" fmla="*/ 784564 h 3370881"/>
                          <a:gd name="connsiteX75" fmla="*/ 1241612 w 2657256"/>
                          <a:gd name="connsiteY75" fmla="*/ 771117 h 3370881"/>
                          <a:gd name="connsiteX76" fmla="*/ 1277470 w 2657256"/>
                          <a:gd name="connsiteY76" fmla="*/ 753187 h 3370881"/>
                          <a:gd name="connsiteX77" fmla="*/ 1295400 w 2657256"/>
                          <a:gd name="connsiteY77" fmla="*/ 730776 h 3370881"/>
                          <a:gd name="connsiteX78" fmla="*/ 1317812 w 2657256"/>
                          <a:gd name="connsiteY78" fmla="*/ 708364 h 3370881"/>
                          <a:gd name="connsiteX79" fmla="*/ 1353670 w 2657256"/>
                          <a:gd name="connsiteY79" fmla="*/ 663540 h 3370881"/>
                          <a:gd name="connsiteX80" fmla="*/ 1371600 w 2657256"/>
                          <a:gd name="connsiteY80" fmla="*/ 636646 h 3370881"/>
                          <a:gd name="connsiteX81" fmla="*/ 1380565 w 2657256"/>
                          <a:gd name="connsiteY81" fmla="*/ 596305 h 3370881"/>
                          <a:gd name="connsiteX82" fmla="*/ 1385047 w 2657256"/>
                          <a:gd name="connsiteY82" fmla="*/ 582858 h 3370881"/>
                          <a:gd name="connsiteX83" fmla="*/ 1380565 w 2657256"/>
                          <a:gd name="connsiteY83" fmla="*/ 533552 h 3370881"/>
                          <a:gd name="connsiteX84" fmla="*/ 1367118 w 2657256"/>
                          <a:gd name="connsiteY84" fmla="*/ 524587 h 3370881"/>
                          <a:gd name="connsiteX85" fmla="*/ 1349188 w 2657256"/>
                          <a:gd name="connsiteY85" fmla="*/ 520105 h 3370881"/>
                          <a:gd name="connsiteX86" fmla="*/ 1326776 w 2657256"/>
                          <a:gd name="connsiteY86" fmla="*/ 511140 h 3370881"/>
                          <a:gd name="connsiteX87" fmla="*/ 1281953 w 2657256"/>
                          <a:gd name="connsiteY87" fmla="*/ 515623 h 3370881"/>
                          <a:gd name="connsiteX88" fmla="*/ 1250576 w 2657256"/>
                          <a:gd name="connsiteY88" fmla="*/ 529070 h 3370881"/>
                          <a:gd name="connsiteX89" fmla="*/ 1210235 w 2657256"/>
                          <a:gd name="connsiteY89" fmla="*/ 542517 h 3370881"/>
                          <a:gd name="connsiteX90" fmla="*/ 1183341 w 2657256"/>
                          <a:gd name="connsiteY90" fmla="*/ 555964 h 3370881"/>
                          <a:gd name="connsiteX91" fmla="*/ 1160929 w 2657256"/>
                          <a:gd name="connsiteY91" fmla="*/ 569411 h 3370881"/>
                          <a:gd name="connsiteX92" fmla="*/ 1134035 w 2657256"/>
                          <a:gd name="connsiteY92" fmla="*/ 578376 h 3370881"/>
                          <a:gd name="connsiteX93" fmla="*/ 1111623 w 2657256"/>
                          <a:gd name="connsiteY93" fmla="*/ 587340 h 3370881"/>
                          <a:gd name="connsiteX94" fmla="*/ 1084729 w 2657256"/>
                          <a:gd name="connsiteY94" fmla="*/ 596305 h 3370881"/>
                          <a:gd name="connsiteX95" fmla="*/ 986118 w 2657256"/>
                          <a:gd name="connsiteY95" fmla="*/ 591823 h 3370881"/>
                          <a:gd name="connsiteX96" fmla="*/ 927847 w 2657256"/>
                          <a:gd name="connsiteY96" fmla="*/ 578376 h 3370881"/>
                          <a:gd name="connsiteX97" fmla="*/ 896470 w 2657256"/>
                          <a:gd name="connsiteY97" fmla="*/ 555964 h 3370881"/>
                          <a:gd name="connsiteX98" fmla="*/ 883023 w 2657256"/>
                          <a:gd name="connsiteY98" fmla="*/ 546999 h 3370881"/>
                          <a:gd name="connsiteX99" fmla="*/ 865094 w 2657256"/>
                          <a:gd name="connsiteY99" fmla="*/ 497693 h 3370881"/>
                          <a:gd name="connsiteX100" fmla="*/ 869576 w 2657256"/>
                          <a:gd name="connsiteY100" fmla="*/ 403564 h 3370881"/>
                          <a:gd name="connsiteX101" fmla="*/ 874059 w 2657256"/>
                          <a:gd name="connsiteY101" fmla="*/ 385634 h 3370881"/>
                          <a:gd name="connsiteX102" fmla="*/ 883023 w 2657256"/>
                          <a:gd name="connsiteY102" fmla="*/ 372187 h 3370881"/>
                          <a:gd name="connsiteX103" fmla="*/ 909918 w 2657256"/>
                          <a:gd name="connsiteY103" fmla="*/ 363223 h 3370881"/>
                          <a:gd name="connsiteX104" fmla="*/ 914400 w 2657256"/>
                          <a:gd name="connsiteY104" fmla="*/ 385634 h 3370881"/>
                          <a:gd name="connsiteX105" fmla="*/ 909918 w 2657256"/>
                          <a:gd name="connsiteY105" fmla="*/ 408046 h 3370881"/>
                          <a:gd name="connsiteX106" fmla="*/ 900953 w 2657256"/>
                          <a:gd name="connsiteY106" fmla="*/ 466317 h 3370881"/>
                          <a:gd name="connsiteX107" fmla="*/ 905435 w 2657256"/>
                          <a:gd name="connsiteY107" fmla="*/ 515623 h 3370881"/>
                          <a:gd name="connsiteX108" fmla="*/ 932329 w 2657256"/>
                          <a:gd name="connsiteY108" fmla="*/ 551481 h 3370881"/>
                          <a:gd name="connsiteX109" fmla="*/ 954741 w 2657256"/>
                          <a:gd name="connsiteY109" fmla="*/ 560446 h 3370881"/>
                          <a:gd name="connsiteX110" fmla="*/ 972670 w 2657256"/>
                          <a:gd name="connsiteY110" fmla="*/ 569411 h 3370881"/>
                          <a:gd name="connsiteX111" fmla="*/ 1066800 w 2657256"/>
                          <a:gd name="connsiteY111" fmla="*/ 564929 h 3370881"/>
                          <a:gd name="connsiteX112" fmla="*/ 1111623 w 2657256"/>
                          <a:gd name="connsiteY112" fmla="*/ 551481 h 3370881"/>
                          <a:gd name="connsiteX113" fmla="*/ 1129553 w 2657256"/>
                          <a:gd name="connsiteY113" fmla="*/ 538034 h 3370881"/>
                          <a:gd name="connsiteX114" fmla="*/ 1156447 w 2657256"/>
                          <a:gd name="connsiteY114" fmla="*/ 511140 h 3370881"/>
                          <a:gd name="connsiteX115" fmla="*/ 1160929 w 2657256"/>
                          <a:gd name="connsiteY115" fmla="*/ 493211 h 3370881"/>
                          <a:gd name="connsiteX116" fmla="*/ 1178859 w 2657256"/>
                          <a:gd name="connsiteY116" fmla="*/ 331846 h 3370881"/>
                          <a:gd name="connsiteX117" fmla="*/ 1215315 w 2657256"/>
                          <a:gd name="connsiteY117" fmla="*/ 270289 h 3370881"/>
                          <a:gd name="connsiteX118" fmla="*/ 1214718 w 2657256"/>
                          <a:gd name="connsiteY118" fmla="*/ 367705 h 3370881"/>
                          <a:gd name="connsiteX119" fmla="*/ 1201270 w 2657256"/>
                          <a:gd name="connsiteY119" fmla="*/ 412529 h 3370881"/>
                          <a:gd name="connsiteX120" fmla="*/ 1210235 w 2657256"/>
                          <a:gd name="connsiteY120" fmla="*/ 461834 h 3370881"/>
                          <a:gd name="connsiteX121" fmla="*/ 1214718 w 2657256"/>
                          <a:gd name="connsiteY121" fmla="*/ 475281 h 3370881"/>
                          <a:gd name="connsiteX122" fmla="*/ 1228165 w 2657256"/>
                          <a:gd name="connsiteY122" fmla="*/ 484246 h 3370881"/>
                          <a:gd name="connsiteX123" fmla="*/ 1250576 w 2657256"/>
                          <a:gd name="connsiteY123" fmla="*/ 502176 h 3370881"/>
                          <a:gd name="connsiteX124" fmla="*/ 1317812 w 2657256"/>
                          <a:gd name="connsiteY124" fmla="*/ 497693 h 3370881"/>
                          <a:gd name="connsiteX125" fmla="*/ 1353670 w 2657256"/>
                          <a:gd name="connsiteY125" fmla="*/ 488729 h 3370881"/>
                          <a:gd name="connsiteX126" fmla="*/ 1506070 w 2657256"/>
                          <a:gd name="connsiteY126" fmla="*/ 457352 h 3370881"/>
                          <a:gd name="connsiteX127" fmla="*/ 1550894 w 2657256"/>
                          <a:gd name="connsiteY127" fmla="*/ 430458 h 3370881"/>
                          <a:gd name="connsiteX128" fmla="*/ 1564341 w 2657256"/>
                          <a:gd name="connsiteY128" fmla="*/ 417011 h 3370881"/>
                          <a:gd name="connsiteX129" fmla="*/ 1586753 w 2657256"/>
                          <a:gd name="connsiteY129" fmla="*/ 399081 h 3370881"/>
                          <a:gd name="connsiteX130" fmla="*/ 1595718 w 2657256"/>
                          <a:gd name="connsiteY130" fmla="*/ 381152 h 3370881"/>
                          <a:gd name="connsiteX131" fmla="*/ 1600200 w 2657256"/>
                          <a:gd name="connsiteY131" fmla="*/ 363223 h 3370881"/>
                          <a:gd name="connsiteX132" fmla="*/ 1609165 w 2657256"/>
                          <a:gd name="connsiteY132" fmla="*/ 313917 h 3370881"/>
                          <a:gd name="connsiteX133" fmla="*/ 1537447 w 2657256"/>
                          <a:gd name="connsiteY133" fmla="*/ 188411 h 3370881"/>
                          <a:gd name="connsiteX134" fmla="*/ 1613647 w 2657256"/>
                          <a:gd name="connsiteY134" fmla="*/ 399081 h 3370881"/>
                          <a:gd name="connsiteX135" fmla="*/ 1627094 w 2657256"/>
                          <a:gd name="connsiteY135" fmla="*/ 417011 h 3370881"/>
                          <a:gd name="connsiteX136" fmla="*/ 1658470 w 2657256"/>
                          <a:gd name="connsiteY136" fmla="*/ 412529 h 3370881"/>
                          <a:gd name="connsiteX137" fmla="*/ 1685365 w 2657256"/>
                          <a:gd name="connsiteY137" fmla="*/ 390117 h 3370881"/>
                          <a:gd name="connsiteX138" fmla="*/ 1694329 w 2657256"/>
                          <a:gd name="connsiteY138" fmla="*/ 376670 h 3370881"/>
                          <a:gd name="connsiteX139" fmla="*/ 1734670 w 2657256"/>
                          <a:gd name="connsiteY139" fmla="*/ 354258 h 3370881"/>
                          <a:gd name="connsiteX140" fmla="*/ 1743635 w 2657256"/>
                          <a:gd name="connsiteY140" fmla="*/ 340811 h 3370881"/>
                          <a:gd name="connsiteX141" fmla="*/ 1757082 w 2657256"/>
                          <a:gd name="connsiteY141" fmla="*/ 336329 h 3370881"/>
                          <a:gd name="connsiteX142" fmla="*/ 1808984 w 2657256"/>
                          <a:gd name="connsiteY142" fmla="*/ 249641 h 3370881"/>
                          <a:gd name="connsiteX143" fmla="*/ 1899621 w 2657256"/>
                          <a:gd name="connsiteY143" fmla="*/ 211719 h 3370881"/>
                          <a:gd name="connsiteX144" fmla="*/ 1808984 w 2657256"/>
                          <a:gd name="connsiteY144" fmla="*/ 178521 h 3370881"/>
                          <a:gd name="connsiteX145" fmla="*/ 1772023 w 2657256"/>
                          <a:gd name="connsiteY145" fmla="*/ 77249 h 3370881"/>
                          <a:gd name="connsiteX146" fmla="*/ 1900425 w 2657256"/>
                          <a:gd name="connsiteY146" fmla="*/ 214081 h 3370881"/>
                          <a:gd name="connsiteX147" fmla="*/ 1874221 w 2657256"/>
                          <a:gd name="connsiteY147" fmla="*/ 318698 h 3370881"/>
                          <a:gd name="connsiteX148" fmla="*/ 1788459 w 2657256"/>
                          <a:gd name="connsiteY148" fmla="*/ 367705 h 3370881"/>
                          <a:gd name="connsiteX149" fmla="*/ 1761565 w 2657256"/>
                          <a:gd name="connsiteY149" fmla="*/ 390117 h 3370881"/>
                          <a:gd name="connsiteX150" fmla="*/ 1783976 w 2657256"/>
                          <a:gd name="connsiteY150" fmla="*/ 399081 h 3370881"/>
                          <a:gd name="connsiteX151" fmla="*/ 1878106 w 2657256"/>
                          <a:gd name="connsiteY151" fmla="*/ 390117 h 3370881"/>
                          <a:gd name="connsiteX152" fmla="*/ 1891553 w 2657256"/>
                          <a:gd name="connsiteY152" fmla="*/ 381152 h 3370881"/>
                          <a:gd name="connsiteX153" fmla="*/ 1918447 w 2657256"/>
                          <a:gd name="connsiteY153" fmla="*/ 372187 h 3370881"/>
                          <a:gd name="connsiteX154" fmla="*/ 1940859 w 2657256"/>
                          <a:gd name="connsiteY154" fmla="*/ 358740 h 3370881"/>
                          <a:gd name="connsiteX155" fmla="*/ 1954306 w 2657256"/>
                          <a:gd name="connsiteY155" fmla="*/ 354258 h 3370881"/>
                          <a:gd name="connsiteX156" fmla="*/ 2083304 w 2657256"/>
                          <a:gd name="connsiteY156" fmla="*/ 290281 h 3370881"/>
                          <a:gd name="connsiteX157" fmla="*/ 2166172 w 2657256"/>
                          <a:gd name="connsiteY157" fmla="*/ 215604 h 3370881"/>
                          <a:gd name="connsiteX158" fmla="*/ 2069054 w 2657256"/>
                          <a:gd name="connsiteY158" fmla="*/ 40493 h 3370881"/>
                          <a:gd name="connsiteX159" fmla="*/ 2078225 w 2657256"/>
                          <a:gd name="connsiteY159" fmla="*/ 188681 h 3370881"/>
                          <a:gd name="connsiteX160" fmla="*/ 1999129 w 2657256"/>
                          <a:gd name="connsiteY160" fmla="*/ 358740 h 3370881"/>
                          <a:gd name="connsiteX161" fmla="*/ 1994647 w 2657256"/>
                          <a:gd name="connsiteY161" fmla="*/ 372187 h 3370881"/>
                          <a:gd name="connsiteX162" fmla="*/ 2039470 w 2657256"/>
                          <a:gd name="connsiteY162" fmla="*/ 390117 h 3370881"/>
                          <a:gd name="connsiteX163" fmla="*/ 2115670 w 2657256"/>
                          <a:gd name="connsiteY163" fmla="*/ 390117 h 3370881"/>
                          <a:gd name="connsiteX164" fmla="*/ 2160494 w 2657256"/>
                          <a:gd name="connsiteY164" fmla="*/ 376670 h 3370881"/>
                          <a:gd name="connsiteX165" fmla="*/ 2191870 w 2657256"/>
                          <a:gd name="connsiteY165" fmla="*/ 363223 h 3370881"/>
                          <a:gd name="connsiteX166" fmla="*/ 2205318 w 2657256"/>
                          <a:gd name="connsiteY166" fmla="*/ 358740 h 3370881"/>
                          <a:gd name="connsiteX167" fmla="*/ 2232212 w 2657256"/>
                          <a:gd name="connsiteY167" fmla="*/ 340811 h 3370881"/>
                          <a:gd name="connsiteX168" fmla="*/ 2312894 w 2657256"/>
                          <a:gd name="connsiteY168" fmla="*/ 183929 h 3370881"/>
                          <a:gd name="connsiteX169" fmla="*/ 2339788 w 2657256"/>
                          <a:gd name="connsiteY169" fmla="*/ 151 h 3370881"/>
                          <a:gd name="connsiteX170" fmla="*/ 2357718 w 2657256"/>
                          <a:gd name="connsiteY170" fmla="*/ 215305 h 3370881"/>
                          <a:gd name="connsiteX171" fmla="*/ 2254623 w 2657256"/>
                          <a:gd name="connsiteY171" fmla="*/ 376670 h 3370881"/>
                          <a:gd name="connsiteX172" fmla="*/ 2245659 w 2657256"/>
                          <a:gd name="connsiteY172" fmla="*/ 390117 h 3370881"/>
                          <a:gd name="connsiteX173" fmla="*/ 2254623 w 2657256"/>
                          <a:gd name="connsiteY173" fmla="*/ 403564 h 3370881"/>
                          <a:gd name="connsiteX174" fmla="*/ 2353235 w 2657256"/>
                          <a:gd name="connsiteY174" fmla="*/ 399081 h 3370881"/>
                          <a:gd name="connsiteX175" fmla="*/ 2366682 w 2657256"/>
                          <a:gd name="connsiteY175" fmla="*/ 394599 h 3370881"/>
                          <a:gd name="connsiteX176" fmla="*/ 2389094 w 2657256"/>
                          <a:gd name="connsiteY176" fmla="*/ 390117 h 3370881"/>
                          <a:gd name="connsiteX177" fmla="*/ 2424953 w 2657256"/>
                          <a:gd name="connsiteY177" fmla="*/ 367705 h 3370881"/>
                          <a:gd name="connsiteX178" fmla="*/ 2528047 w 2657256"/>
                          <a:gd name="connsiteY178" fmla="*/ 292700 h 3370881"/>
                          <a:gd name="connsiteX179" fmla="*/ 2541495 w 2657256"/>
                          <a:gd name="connsiteY179" fmla="*/ 62906 h 3370881"/>
                          <a:gd name="connsiteX180" fmla="*/ 2591304 w 2657256"/>
                          <a:gd name="connsiteY180" fmla="*/ 214081 h 3370881"/>
                          <a:gd name="connsiteX181" fmla="*/ 2612315 w 2657256"/>
                          <a:gd name="connsiteY181" fmla="*/ 290907 h 3370881"/>
                          <a:gd name="connsiteX182" fmla="*/ 2650863 w 2657256"/>
                          <a:gd name="connsiteY182" fmla="*/ 344994 h 3370881"/>
                          <a:gd name="connsiteX183" fmla="*/ 2465294 w 2657256"/>
                          <a:gd name="connsiteY183" fmla="*/ 399081 h 3370881"/>
                          <a:gd name="connsiteX184" fmla="*/ 2442882 w 2657256"/>
                          <a:gd name="connsiteY184" fmla="*/ 403564 h 3370881"/>
                          <a:gd name="connsiteX185" fmla="*/ 2398059 w 2657256"/>
                          <a:gd name="connsiteY185" fmla="*/ 417011 h 3370881"/>
                          <a:gd name="connsiteX186" fmla="*/ 2375647 w 2657256"/>
                          <a:gd name="connsiteY186" fmla="*/ 425976 h 3370881"/>
                          <a:gd name="connsiteX187" fmla="*/ 2357718 w 2657256"/>
                          <a:gd name="connsiteY187" fmla="*/ 430458 h 3370881"/>
                          <a:gd name="connsiteX188" fmla="*/ 2344270 w 2657256"/>
                          <a:gd name="connsiteY188" fmla="*/ 461834 h 3370881"/>
                          <a:gd name="connsiteX189" fmla="*/ 2353235 w 2657256"/>
                          <a:gd name="connsiteY189" fmla="*/ 502176 h 3370881"/>
                          <a:gd name="connsiteX190" fmla="*/ 2362200 w 2657256"/>
                          <a:gd name="connsiteY190" fmla="*/ 515623 h 3370881"/>
                          <a:gd name="connsiteX191" fmla="*/ 2344270 w 2657256"/>
                          <a:gd name="connsiteY191" fmla="*/ 587340 h 3370881"/>
                          <a:gd name="connsiteX192" fmla="*/ 2321859 w 2657256"/>
                          <a:gd name="connsiteY192" fmla="*/ 614234 h 3370881"/>
                          <a:gd name="connsiteX193" fmla="*/ 2308412 w 2657256"/>
                          <a:gd name="connsiteY193" fmla="*/ 636646 h 3370881"/>
                          <a:gd name="connsiteX194" fmla="*/ 2281518 w 2657256"/>
                          <a:gd name="connsiteY194" fmla="*/ 641129 h 3370881"/>
                          <a:gd name="connsiteX195" fmla="*/ 2259106 w 2657256"/>
                          <a:gd name="connsiteY195" fmla="*/ 636646 h 3370881"/>
                          <a:gd name="connsiteX196" fmla="*/ 2277035 w 2657256"/>
                          <a:gd name="connsiteY196" fmla="*/ 578376 h 3370881"/>
                          <a:gd name="connsiteX197" fmla="*/ 2290482 w 2657256"/>
                          <a:gd name="connsiteY197" fmla="*/ 542517 h 3370881"/>
                          <a:gd name="connsiteX198" fmla="*/ 2286000 w 2657256"/>
                          <a:gd name="connsiteY198" fmla="*/ 506658 h 3370881"/>
                          <a:gd name="connsiteX199" fmla="*/ 2245659 w 2657256"/>
                          <a:gd name="connsiteY199" fmla="*/ 448387 h 3370881"/>
                          <a:gd name="connsiteX200" fmla="*/ 2200835 w 2657256"/>
                          <a:gd name="connsiteY200" fmla="*/ 430458 h 3370881"/>
                          <a:gd name="connsiteX201" fmla="*/ 2169459 w 2657256"/>
                          <a:gd name="connsiteY201" fmla="*/ 425976 h 3370881"/>
                          <a:gd name="connsiteX202" fmla="*/ 2102223 w 2657256"/>
                          <a:gd name="connsiteY202" fmla="*/ 430458 h 3370881"/>
                          <a:gd name="connsiteX203" fmla="*/ 2084294 w 2657256"/>
                          <a:gd name="connsiteY203" fmla="*/ 439423 h 3370881"/>
                          <a:gd name="connsiteX204" fmla="*/ 2070847 w 2657256"/>
                          <a:gd name="connsiteY204" fmla="*/ 443905 h 3370881"/>
                          <a:gd name="connsiteX205" fmla="*/ 2061882 w 2657256"/>
                          <a:gd name="connsiteY205" fmla="*/ 461834 h 3370881"/>
                          <a:gd name="connsiteX206" fmla="*/ 2034988 w 2657256"/>
                          <a:gd name="connsiteY206" fmla="*/ 475281 h 3370881"/>
                          <a:gd name="connsiteX207" fmla="*/ 1783976 w 2657256"/>
                          <a:gd name="connsiteY207" fmla="*/ 479764 h 3370881"/>
                          <a:gd name="connsiteX208" fmla="*/ 1766047 w 2657256"/>
                          <a:gd name="connsiteY208" fmla="*/ 488729 h 3370881"/>
                          <a:gd name="connsiteX209" fmla="*/ 1703294 w 2657256"/>
                          <a:gd name="connsiteY209" fmla="*/ 506658 h 3370881"/>
                          <a:gd name="connsiteX210" fmla="*/ 1689847 w 2657256"/>
                          <a:gd name="connsiteY210" fmla="*/ 511140 h 3370881"/>
                          <a:gd name="connsiteX211" fmla="*/ 1676400 w 2657256"/>
                          <a:gd name="connsiteY211" fmla="*/ 520105 h 3370881"/>
                          <a:gd name="connsiteX212" fmla="*/ 1649506 w 2657256"/>
                          <a:gd name="connsiteY212" fmla="*/ 529070 h 3370881"/>
                          <a:gd name="connsiteX213" fmla="*/ 1636059 w 2657256"/>
                          <a:gd name="connsiteY213" fmla="*/ 538034 h 3370881"/>
                          <a:gd name="connsiteX214" fmla="*/ 1622612 w 2657256"/>
                          <a:gd name="connsiteY214" fmla="*/ 551481 h 3370881"/>
                          <a:gd name="connsiteX215" fmla="*/ 1609165 w 2657256"/>
                          <a:gd name="connsiteY215" fmla="*/ 555964 h 3370881"/>
                          <a:gd name="connsiteX216" fmla="*/ 1577788 w 2657256"/>
                          <a:gd name="connsiteY216" fmla="*/ 587340 h 3370881"/>
                          <a:gd name="connsiteX217" fmla="*/ 1568823 w 2657256"/>
                          <a:gd name="connsiteY217" fmla="*/ 600787 h 3370881"/>
                          <a:gd name="connsiteX218" fmla="*/ 1555376 w 2657256"/>
                          <a:gd name="connsiteY218" fmla="*/ 614234 h 3370881"/>
                          <a:gd name="connsiteX219" fmla="*/ 1524000 w 2657256"/>
                          <a:gd name="connsiteY219" fmla="*/ 654576 h 3370881"/>
                          <a:gd name="connsiteX220" fmla="*/ 1519518 w 2657256"/>
                          <a:gd name="connsiteY220" fmla="*/ 668023 h 3370881"/>
                          <a:gd name="connsiteX221" fmla="*/ 1528482 w 2657256"/>
                          <a:gd name="connsiteY221" fmla="*/ 708364 h 3370881"/>
                          <a:gd name="connsiteX222" fmla="*/ 1537447 w 2657256"/>
                          <a:gd name="connsiteY222" fmla="*/ 721811 h 3370881"/>
                          <a:gd name="connsiteX223" fmla="*/ 1568823 w 2657256"/>
                          <a:gd name="connsiteY223" fmla="*/ 712846 h 3370881"/>
                          <a:gd name="connsiteX224" fmla="*/ 1600200 w 2657256"/>
                          <a:gd name="connsiteY224" fmla="*/ 712846 h 3370881"/>
                          <a:gd name="connsiteX225" fmla="*/ 1631576 w 2657256"/>
                          <a:gd name="connsiteY225" fmla="*/ 690434 h 3370881"/>
                          <a:gd name="connsiteX226" fmla="*/ 1645023 w 2657256"/>
                          <a:gd name="connsiteY226" fmla="*/ 676987 h 3370881"/>
                          <a:gd name="connsiteX227" fmla="*/ 1685365 w 2657256"/>
                          <a:gd name="connsiteY227" fmla="*/ 645611 h 3370881"/>
                          <a:gd name="connsiteX228" fmla="*/ 1716741 w 2657256"/>
                          <a:gd name="connsiteY228" fmla="*/ 614234 h 3370881"/>
                          <a:gd name="connsiteX229" fmla="*/ 1748118 w 2657256"/>
                          <a:gd name="connsiteY229" fmla="*/ 596305 h 3370881"/>
                          <a:gd name="connsiteX230" fmla="*/ 1761565 w 2657256"/>
                          <a:gd name="connsiteY230" fmla="*/ 591823 h 3370881"/>
                          <a:gd name="connsiteX231" fmla="*/ 1779494 w 2657256"/>
                          <a:gd name="connsiteY231" fmla="*/ 582858 h 3370881"/>
                          <a:gd name="connsiteX232" fmla="*/ 1815353 w 2657256"/>
                          <a:gd name="connsiteY232" fmla="*/ 573893 h 3370881"/>
                          <a:gd name="connsiteX233" fmla="*/ 2030506 w 2657256"/>
                          <a:gd name="connsiteY233" fmla="*/ 578376 h 3370881"/>
                          <a:gd name="connsiteX234" fmla="*/ 2017059 w 2657256"/>
                          <a:gd name="connsiteY234" fmla="*/ 600787 h 3370881"/>
                          <a:gd name="connsiteX235" fmla="*/ 1981200 w 2657256"/>
                          <a:gd name="connsiteY235" fmla="*/ 636646 h 3370881"/>
                          <a:gd name="connsiteX236" fmla="*/ 1967753 w 2657256"/>
                          <a:gd name="connsiteY236" fmla="*/ 650093 h 3370881"/>
                          <a:gd name="connsiteX237" fmla="*/ 1936376 w 2657256"/>
                          <a:gd name="connsiteY237" fmla="*/ 690434 h 3370881"/>
                          <a:gd name="connsiteX238" fmla="*/ 1905000 w 2657256"/>
                          <a:gd name="connsiteY238" fmla="*/ 717329 h 3370881"/>
                          <a:gd name="connsiteX239" fmla="*/ 1860176 w 2657256"/>
                          <a:gd name="connsiteY239" fmla="*/ 735258 h 3370881"/>
                          <a:gd name="connsiteX240" fmla="*/ 1788459 w 2657256"/>
                          <a:gd name="connsiteY240" fmla="*/ 744223 h 3370881"/>
                          <a:gd name="connsiteX241" fmla="*/ 1846729 w 2657256"/>
                          <a:gd name="connsiteY241" fmla="*/ 802493 h 3370881"/>
                          <a:gd name="connsiteX242" fmla="*/ 1913965 w 2657256"/>
                          <a:gd name="connsiteY242" fmla="*/ 829387 h 3370881"/>
                          <a:gd name="connsiteX243" fmla="*/ 1922929 w 2657256"/>
                          <a:gd name="connsiteY243" fmla="*/ 842834 h 3370881"/>
                          <a:gd name="connsiteX244" fmla="*/ 1967753 w 2657256"/>
                          <a:gd name="connsiteY244" fmla="*/ 883176 h 3370881"/>
                          <a:gd name="connsiteX245" fmla="*/ 1981200 w 2657256"/>
                          <a:gd name="connsiteY245" fmla="*/ 896623 h 3370881"/>
                          <a:gd name="connsiteX246" fmla="*/ 1994647 w 2657256"/>
                          <a:gd name="connsiteY246" fmla="*/ 905587 h 3370881"/>
                          <a:gd name="connsiteX247" fmla="*/ 2021541 w 2657256"/>
                          <a:gd name="connsiteY247" fmla="*/ 927999 h 3370881"/>
                          <a:gd name="connsiteX248" fmla="*/ 2030506 w 2657256"/>
                          <a:gd name="connsiteY248" fmla="*/ 941446 h 3370881"/>
                          <a:gd name="connsiteX249" fmla="*/ 2057400 w 2657256"/>
                          <a:gd name="connsiteY249" fmla="*/ 968340 h 3370881"/>
                          <a:gd name="connsiteX250" fmla="*/ 2088776 w 2657256"/>
                          <a:gd name="connsiteY250" fmla="*/ 1013164 h 3370881"/>
                          <a:gd name="connsiteX251" fmla="*/ 2115670 w 2657256"/>
                          <a:gd name="connsiteY251" fmla="*/ 1057987 h 3370881"/>
                          <a:gd name="connsiteX252" fmla="*/ 2120153 w 2657256"/>
                          <a:gd name="connsiteY252" fmla="*/ 1089364 h 3370881"/>
                          <a:gd name="connsiteX253" fmla="*/ 2138082 w 2657256"/>
                          <a:gd name="connsiteY253" fmla="*/ 1143152 h 3370881"/>
                          <a:gd name="connsiteX254" fmla="*/ 2147047 w 2657256"/>
                          <a:gd name="connsiteY254" fmla="*/ 1196940 h 3370881"/>
                          <a:gd name="connsiteX255" fmla="*/ 2151529 w 2657256"/>
                          <a:gd name="connsiteY255" fmla="*/ 1210387 h 3370881"/>
                          <a:gd name="connsiteX256" fmla="*/ 2156012 w 2657256"/>
                          <a:gd name="connsiteY256" fmla="*/ 1228317 h 3370881"/>
                          <a:gd name="connsiteX257" fmla="*/ 2173941 w 2657256"/>
                          <a:gd name="connsiteY257" fmla="*/ 1295552 h 3370881"/>
                          <a:gd name="connsiteX258" fmla="*/ 2182906 w 2657256"/>
                          <a:gd name="connsiteY258" fmla="*/ 1313481 h 3370881"/>
                          <a:gd name="connsiteX259" fmla="*/ 2187388 w 2657256"/>
                          <a:gd name="connsiteY259" fmla="*/ 1331411 h 3370881"/>
                          <a:gd name="connsiteX260" fmla="*/ 2214282 w 2657256"/>
                          <a:gd name="connsiteY260" fmla="*/ 1385199 h 3370881"/>
                          <a:gd name="connsiteX261" fmla="*/ 2218765 w 2657256"/>
                          <a:gd name="connsiteY261" fmla="*/ 1403129 h 3370881"/>
                          <a:gd name="connsiteX262" fmla="*/ 2223247 w 2657256"/>
                          <a:gd name="connsiteY262" fmla="*/ 1430023 h 3370881"/>
                          <a:gd name="connsiteX263" fmla="*/ 2236694 w 2657256"/>
                          <a:gd name="connsiteY263" fmla="*/ 1456917 h 3370881"/>
                          <a:gd name="connsiteX264" fmla="*/ 2241176 w 2657256"/>
                          <a:gd name="connsiteY264" fmla="*/ 1577940 h 3370881"/>
                          <a:gd name="connsiteX265" fmla="*/ 2245659 w 2657256"/>
                          <a:gd name="connsiteY265" fmla="*/ 1595870 h 3370881"/>
                          <a:gd name="connsiteX266" fmla="*/ 2236694 w 2657256"/>
                          <a:gd name="connsiteY266" fmla="*/ 1694481 h 3370881"/>
                          <a:gd name="connsiteX267" fmla="*/ 2227729 w 2657256"/>
                          <a:gd name="connsiteY267" fmla="*/ 1716893 h 3370881"/>
                          <a:gd name="connsiteX268" fmla="*/ 2223247 w 2657256"/>
                          <a:gd name="connsiteY268" fmla="*/ 1730340 h 3370881"/>
                          <a:gd name="connsiteX269" fmla="*/ 2200835 w 2657256"/>
                          <a:gd name="connsiteY269" fmla="*/ 1788611 h 3370881"/>
                          <a:gd name="connsiteX270" fmla="*/ 2191870 w 2657256"/>
                          <a:gd name="connsiteY270" fmla="*/ 1811023 h 3370881"/>
                          <a:gd name="connsiteX271" fmla="*/ 2187388 w 2657256"/>
                          <a:gd name="connsiteY271" fmla="*/ 1824470 h 3370881"/>
                          <a:gd name="connsiteX272" fmla="*/ 2169459 w 2657256"/>
                          <a:gd name="connsiteY272" fmla="*/ 1869293 h 3370881"/>
                          <a:gd name="connsiteX273" fmla="*/ 2164976 w 2657256"/>
                          <a:gd name="connsiteY273" fmla="*/ 1882740 h 3370881"/>
                          <a:gd name="connsiteX274" fmla="*/ 2156012 w 2657256"/>
                          <a:gd name="connsiteY274" fmla="*/ 1927564 h 3370881"/>
                          <a:gd name="connsiteX275" fmla="*/ 2173941 w 2657256"/>
                          <a:gd name="connsiteY275" fmla="*/ 1945493 h 3370881"/>
                          <a:gd name="connsiteX276" fmla="*/ 2196353 w 2657256"/>
                          <a:gd name="connsiteY276" fmla="*/ 1958940 h 3370881"/>
                          <a:gd name="connsiteX277" fmla="*/ 2241176 w 2657256"/>
                          <a:gd name="connsiteY277" fmla="*/ 2012729 h 3370881"/>
                          <a:gd name="connsiteX278" fmla="*/ 2263588 w 2657256"/>
                          <a:gd name="connsiteY278" fmla="*/ 2057552 h 3370881"/>
                          <a:gd name="connsiteX279" fmla="*/ 2286000 w 2657256"/>
                          <a:gd name="connsiteY279" fmla="*/ 2084446 h 3370881"/>
                          <a:gd name="connsiteX280" fmla="*/ 2299447 w 2657256"/>
                          <a:gd name="connsiteY280" fmla="*/ 2124787 h 3370881"/>
                          <a:gd name="connsiteX281" fmla="*/ 2321859 w 2657256"/>
                          <a:gd name="connsiteY281" fmla="*/ 2151681 h 3370881"/>
                          <a:gd name="connsiteX282" fmla="*/ 2344270 w 2657256"/>
                          <a:gd name="connsiteY282" fmla="*/ 2205470 h 3370881"/>
                          <a:gd name="connsiteX283" fmla="*/ 2348753 w 2657256"/>
                          <a:gd name="connsiteY283" fmla="*/ 2223399 h 3370881"/>
                          <a:gd name="connsiteX284" fmla="*/ 2366682 w 2657256"/>
                          <a:gd name="connsiteY284" fmla="*/ 2263740 h 3370881"/>
                          <a:gd name="connsiteX285" fmla="*/ 2375647 w 2657256"/>
                          <a:gd name="connsiteY285" fmla="*/ 2286152 h 3370881"/>
                          <a:gd name="connsiteX286" fmla="*/ 2380129 w 2657256"/>
                          <a:gd name="connsiteY286" fmla="*/ 2308564 h 3370881"/>
                          <a:gd name="connsiteX287" fmla="*/ 2389094 w 2657256"/>
                          <a:gd name="connsiteY287" fmla="*/ 2335458 h 3370881"/>
                          <a:gd name="connsiteX288" fmla="*/ 2393576 w 2657256"/>
                          <a:gd name="connsiteY288" fmla="*/ 2380281 h 3370881"/>
                          <a:gd name="connsiteX289" fmla="*/ 2398059 w 2657256"/>
                          <a:gd name="connsiteY289" fmla="*/ 2393729 h 3370881"/>
                          <a:gd name="connsiteX290" fmla="*/ 2402541 w 2657256"/>
                          <a:gd name="connsiteY290" fmla="*/ 2447517 h 3370881"/>
                          <a:gd name="connsiteX291" fmla="*/ 2427343 w 2657256"/>
                          <a:gd name="connsiteY291" fmla="*/ 2564058 h 3370881"/>
                          <a:gd name="connsiteX292" fmla="*/ 2389094 w 2657256"/>
                          <a:gd name="connsiteY292" fmla="*/ 2837481 h 3370881"/>
                          <a:gd name="connsiteX293" fmla="*/ 2380129 w 2657256"/>
                          <a:gd name="connsiteY293" fmla="*/ 2859893 h 3370881"/>
                          <a:gd name="connsiteX294" fmla="*/ 2357718 w 2657256"/>
                          <a:gd name="connsiteY294" fmla="*/ 2913681 h 3370881"/>
                          <a:gd name="connsiteX295" fmla="*/ 2348753 w 2657256"/>
                          <a:gd name="connsiteY295" fmla="*/ 2936093 h 3370881"/>
                          <a:gd name="connsiteX296" fmla="*/ 2339788 w 2657256"/>
                          <a:gd name="connsiteY296" fmla="*/ 2971952 h 3370881"/>
                          <a:gd name="connsiteX297" fmla="*/ 2326341 w 2657256"/>
                          <a:gd name="connsiteY297" fmla="*/ 2994364 h 3370881"/>
                          <a:gd name="connsiteX298" fmla="*/ 2317376 w 2657256"/>
                          <a:gd name="connsiteY298" fmla="*/ 3025740 h 3370881"/>
                          <a:gd name="connsiteX299" fmla="*/ 2303929 w 2657256"/>
                          <a:gd name="connsiteY299" fmla="*/ 3048152 h 3370881"/>
                          <a:gd name="connsiteX300" fmla="*/ 2290482 w 2657256"/>
                          <a:gd name="connsiteY300" fmla="*/ 3079529 h 3370881"/>
                          <a:gd name="connsiteX301" fmla="*/ 2272553 w 2657256"/>
                          <a:gd name="connsiteY301" fmla="*/ 3084011 h 3370881"/>
                          <a:gd name="connsiteX302" fmla="*/ 2259106 w 2657256"/>
                          <a:gd name="connsiteY302" fmla="*/ 3088493 h 3370881"/>
                          <a:gd name="connsiteX303" fmla="*/ 2241176 w 2657256"/>
                          <a:gd name="connsiteY303" fmla="*/ 3092976 h 3370881"/>
                          <a:gd name="connsiteX304" fmla="*/ 2209800 w 2657256"/>
                          <a:gd name="connsiteY304" fmla="*/ 3101940 h 3370881"/>
                          <a:gd name="connsiteX305" fmla="*/ 2205318 w 2657256"/>
                          <a:gd name="connsiteY305" fmla="*/ 3039187 h 3370881"/>
                          <a:gd name="connsiteX306" fmla="*/ 2218765 w 2657256"/>
                          <a:gd name="connsiteY306" fmla="*/ 3021258 h 3370881"/>
                          <a:gd name="connsiteX307" fmla="*/ 2245659 w 2657256"/>
                          <a:gd name="connsiteY307" fmla="*/ 2971952 h 3370881"/>
                          <a:gd name="connsiteX308" fmla="*/ 2268070 w 2657256"/>
                          <a:gd name="connsiteY308" fmla="*/ 2945058 h 3370881"/>
                          <a:gd name="connsiteX309" fmla="*/ 2298550 w 2657256"/>
                          <a:gd name="connsiteY309" fmla="*/ 2568540 h 3370881"/>
                          <a:gd name="connsiteX310" fmla="*/ 2284986 w 2657256"/>
                          <a:gd name="connsiteY310" fmla="*/ 2532681 h 3370881"/>
                          <a:gd name="connsiteX311" fmla="*/ 2293273 w 2657256"/>
                          <a:gd name="connsiteY311" fmla="*/ 2496653 h 3370881"/>
                          <a:gd name="connsiteX312" fmla="*/ 2278152 w 2657256"/>
                          <a:gd name="connsiteY312" fmla="*/ 2475178 h 3370881"/>
                          <a:gd name="connsiteX313" fmla="*/ 2245659 w 2657256"/>
                          <a:gd name="connsiteY313" fmla="*/ 2389247 h 3370881"/>
                          <a:gd name="connsiteX314" fmla="*/ 2195507 w 2657256"/>
                          <a:gd name="connsiteY314" fmla="*/ 2241328 h 3370881"/>
                          <a:gd name="connsiteX315" fmla="*/ 2083786 w 2657256"/>
                          <a:gd name="connsiteY315" fmla="*/ 2040300 h 3370881"/>
                          <a:gd name="connsiteX316" fmla="*/ 2048773 w 2657256"/>
                          <a:gd name="connsiteY316" fmla="*/ 2017971 h 3370881"/>
                          <a:gd name="connsiteX317" fmla="*/ 2074314 w 2657256"/>
                          <a:gd name="connsiteY317" fmla="*/ 2011967 h 3370881"/>
                          <a:gd name="connsiteX318" fmla="*/ 2034988 w 2657256"/>
                          <a:gd name="connsiteY318" fmla="*/ 2003764 h 3370881"/>
                          <a:gd name="connsiteX319" fmla="*/ 2026023 w 2657256"/>
                          <a:gd name="connsiteY319" fmla="*/ 2026176 h 3370881"/>
                          <a:gd name="connsiteX320" fmla="*/ 2021541 w 2657256"/>
                          <a:gd name="connsiteY320" fmla="*/ 2039623 h 3370881"/>
                          <a:gd name="connsiteX321" fmla="*/ 1999129 w 2657256"/>
                          <a:gd name="connsiteY321" fmla="*/ 2053070 h 3370881"/>
                          <a:gd name="connsiteX322" fmla="*/ 1990165 w 2657256"/>
                          <a:gd name="connsiteY322" fmla="*/ 2070999 h 3370881"/>
                          <a:gd name="connsiteX323" fmla="*/ 1967753 w 2657256"/>
                          <a:gd name="connsiteY323" fmla="*/ 2106858 h 3370881"/>
                          <a:gd name="connsiteX324" fmla="*/ 1981200 w 2657256"/>
                          <a:gd name="connsiteY324" fmla="*/ 2223399 h 3370881"/>
                          <a:gd name="connsiteX325" fmla="*/ 1994647 w 2657256"/>
                          <a:gd name="connsiteY325" fmla="*/ 2254776 h 3370881"/>
                          <a:gd name="connsiteX326" fmla="*/ 2003612 w 2657256"/>
                          <a:gd name="connsiteY326" fmla="*/ 2272705 h 3370881"/>
                          <a:gd name="connsiteX327" fmla="*/ 2026023 w 2657256"/>
                          <a:gd name="connsiteY327" fmla="*/ 2304081 h 3370881"/>
                          <a:gd name="connsiteX328" fmla="*/ 2043953 w 2657256"/>
                          <a:gd name="connsiteY328" fmla="*/ 2348905 h 3370881"/>
                          <a:gd name="connsiteX329" fmla="*/ 2061882 w 2657256"/>
                          <a:gd name="connsiteY329" fmla="*/ 2371317 h 3370881"/>
                          <a:gd name="connsiteX330" fmla="*/ 2088776 w 2657256"/>
                          <a:gd name="connsiteY330" fmla="*/ 2434070 h 3370881"/>
                          <a:gd name="connsiteX331" fmla="*/ 2102223 w 2657256"/>
                          <a:gd name="connsiteY331" fmla="*/ 2465446 h 3370881"/>
                          <a:gd name="connsiteX332" fmla="*/ 2106706 w 2657256"/>
                          <a:gd name="connsiteY332" fmla="*/ 2496823 h 3370881"/>
                          <a:gd name="connsiteX333" fmla="*/ 2124635 w 2657256"/>
                          <a:gd name="connsiteY333" fmla="*/ 2559576 h 3370881"/>
                          <a:gd name="connsiteX334" fmla="*/ 2138082 w 2657256"/>
                          <a:gd name="connsiteY334" fmla="*/ 2649223 h 3370881"/>
                          <a:gd name="connsiteX335" fmla="*/ 2147047 w 2657256"/>
                          <a:gd name="connsiteY335" fmla="*/ 2685081 h 3370881"/>
                          <a:gd name="connsiteX336" fmla="*/ 2151529 w 2657256"/>
                          <a:gd name="connsiteY336" fmla="*/ 2716458 h 3370881"/>
                          <a:gd name="connsiteX337" fmla="*/ 2160494 w 2657256"/>
                          <a:gd name="connsiteY337" fmla="*/ 2770246 h 3370881"/>
                          <a:gd name="connsiteX338" fmla="*/ 2156012 w 2657256"/>
                          <a:gd name="connsiteY338" fmla="*/ 2962987 h 3370881"/>
                          <a:gd name="connsiteX339" fmla="*/ 2138082 w 2657256"/>
                          <a:gd name="connsiteY339" fmla="*/ 3043670 h 3370881"/>
                          <a:gd name="connsiteX340" fmla="*/ 2133600 w 2657256"/>
                          <a:gd name="connsiteY340" fmla="*/ 3061599 h 3370881"/>
                          <a:gd name="connsiteX341" fmla="*/ 2120153 w 2657256"/>
                          <a:gd name="connsiteY341" fmla="*/ 3079529 h 3370881"/>
                          <a:gd name="connsiteX342" fmla="*/ 2111188 w 2657256"/>
                          <a:gd name="connsiteY342" fmla="*/ 3106423 h 3370881"/>
                          <a:gd name="connsiteX343" fmla="*/ 2088776 w 2657256"/>
                          <a:gd name="connsiteY343" fmla="*/ 3137799 h 3370881"/>
                          <a:gd name="connsiteX344" fmla="*/ 2075329 w 2657256"/>
                          <a:gd name="connsiteY344" fmla="*/ 3164693 h 3370881"/>
                          <a:gd name="connsiteX345" fmla="*/ 2061882 w 2657256"/>
                          <a:gd name="connsiteY345" fmla="*/ 3169176 h 3370881"/>
                          <a:gd name="connsiteX346" fmla="*/ 2021541 w 2657256"/>
                          <a:gd name="connsiteY346" fmla="*/ 3164693 h 3370881"/>
                          <a:gd name="connsiteX347" fmla="*/ 2012576 w 2657256"/>
                          <a:gd name="connsiteY347" fmla="*/ 3119870 h 3370881"/>
                          <a:gd name="connsiteX348" fmla="*/ 2048435 w 2657256"/>
                          <a:gd name="connsiteY348" fmla="*/ 3021258 h 3370881"/>
                          <a:gd name="connsiteX349" fmla="*/ 2048435 w 2657256"/>
                          <a:gd name="connsiteY349" fmla="*/ 3021258 h 3370881"/>
                          <a:gd name="connsiteX350" fmla="*/ 2061882 w 2657256"/>
                          <a:gd name="connsiteY350" fmla="*/ 2967470 h 3370881"/>
                          <a:gd name="connsiteX351" fmla="*/ 2070847 w 2657256"/>
                          <a:gd name="connsiteY351" fmla="*/ 2882305 h 3370881"/>
                          <a:gd name="connsiteX352" fmla="*/ 2066365 w 2657256"/>
                          <a:gd name="connsiteY352" fmla="*/ 2725423 h 3370881"/>
                          <a:gd name="connsiteX353" fmla="*/ 2043953 w 2657256"/>
                          <a:gd name="connsiteY353" fmla="*/ 2649223 h 3370881"/>
                          <a:gd name="connsiteX354" fmla="*/ 2030506 w 2657256"/>
                          <a:gd name="connsiteY354" fmla="*/ 2622329 h 3370881"/>
                          <a:gd name="connsiteX355" fmla="*/ 2017059 w 2657256"/>
                          <a:gd name="connsiteY355" fmla="*/ 2581987 h 3370881"/>
                          <a:gd name="connsiteX356" fmla="*/ 1981200 w 2657256"/>
                          <a:gd name="connsiteY356" fmla="*/ 2514752 h 3370881"/>
                          <a:gd name="connsiteX357" fmla="*/ 1972235 w 2657256"/>
                          <a:gd name="connsiteY357" fmla="*/ 2501305 h 3370881"/>
                          <a:gd name="connsiteX358" fmla="*/ 1958788 w 2657256"/>
                          <a:gd name="connsiteY358" fmla="*/ 2478893 h 3370881"/>
                          <a:gd name="connsiteX359" fmla="*/ 1905000 w 2657256"/>
                          <a:gd name="connsiteY359" fmla="*/ 2398211 h 3370881"/>
                          <a:gd name="connsiteX360" fmla="*/ 1882588 w 2657256"/>
                          <a:gd name="connsiteY360" fmla="*/ 2357870 h 3370881"/>
                          <a:gd name="connsiteX361" fmla="*/ 1869141 w 2657256"/>
                          <a:gd name="connsiteY361" fmla="*/ 2339940 h 3370881"/>
                          <a:gd name="connsiteX362" fmla="*/ 1806388 w 2657256"/>
                          <a:gd name="connsiteY362" fmla="*/ 2313046 h 3370881"/>
                          <a:gd name="connsiteX363" fmla="*/ 1779494 w 2657256"/>
                          <a:gd name="connsiteY363" fmla="*/ 2304081 h 3370881"/>
                          <a:gd name="connsiteX364" fmla="*/ 1752600 w 2657256"/>
                          <a:gd name="connsiteY364" fmla="*/ 2299599 h 3370881"/>
                          <a:gd name="connsiteX365" fmla="*/ 1680882 w 2657256"/>
                          <a:gd name="connsiteY365" fmla="*/ 2277187 h 3370881"/>
                          <a:gd name="connsiteX366" fmla="*/ 1662953 w 2657256"/>
                          <a:gd name="connsiteY366" fmla="*/ 2272705 h 3370881"/>
                          <a:gd name="connsiteX367" fmla="*/ 1640541 w 2657256"/>
                          <a:gd name="connsiteY367" fmla="*/ 2259258 h 3370881"/>
                          <a:gd name="connsiteX368" fmla="*/ 1604682 w 2657256"/>
                          <a:gd name="connsiteY368" fmla="*/ 2272705 h 3370881"/>
                          <a:gd name="connsiteX369" fmla="*/ 1537447 w 2657256"/>
                          <a:gd name="connsiteY369" fmla="*/ 2304081 h 3370881"/>
                          <a:gd name="connsiteX370" fmla="*/ 1546113 w 2657256"/>
                          <a:gd name="connsiteY370" fmla="*/ 2313644 h 3370881"/>
                          <a:gd name="connsiteX371" fmla="*/ 1488141 w 2657256"/>
                          <a:gd name="connsiteY371" fmla="*/ 2313046 h 3370881"/>
                          <a:gd name="connsiteX372" fmla="*/ 1478878 w 2657256"/>
                          <a:gd name="connsiteY372" fmla="*/ 2342331 h 3370881"/>
                          <a:gd name="connsiteX373" fmla="*/ 1402678 w 2657256"/>
                          <a:gd name="connsiteY373" fmla="*/ 2339641 h 3370881"/>
                          <a:gd name="connsiteX374" fmla="*/ 1322892 w 2657256"/>
                          <a:gd name="connsiteY374" fmla="*/ 2336952 h 3370881"/>
                          <a:gd name="connsiteX375" fmla="*/ 1199384 w 2657256"/>
                          <a:gd name="connsiteY375" fmla="*/ 2307041 h 3370881"/>
                          <a:gd name="connsiteX376" fmla="*/ 1066800 w 2657256"/>
                          <a:gd name="connsiteY376" fmla="*/ 2272705 h 3370881"/>
                          <a:gd name="connsiteX377" fmla="*/ 1030941 w 2657256"/>
                          <a:gd name="connsiteY377" fmla="*/ 2263740 h 3370881"/>
                          <a:gd name="connsiteX378" fmla="*/ 986118 w 2657256"/>
                          <a:gd name="connsiteY378" fmla="*/ 2241329 h 3370881"/>
                          <a:gd name="connsiteX379" fmla="*/ 968188 w 2657256"/>
                          <a:gd name="connsiteY379" fmla="*/ 2232364 h 3370881"/>
                          <a:gd name="connsiteX380" fmla="*/ 936812 w 2657256"/>
                          <a:gd name="connsiteY380" fmla="*/ 2214434 h 3370881"/>
                          <a:gd name="connsiteX381" fmla="*/ 905435 w 2657256"/>
                          <a:gd name="connsiteY381" fmla="*/ 2196505 h 3370881"/>
                          <a:gd name="connsiteX382" fmla="*/ 869576 w 2657256"/>
                          <a:gd name="connsiteY382" fmla="*/ 2209952 h 3370881"/>
                          <a:gd name="connsiteX383" fmla="*/ 856129 w 2657256"/>
                          <a:gd name="connsiteY383" fmla="*/ 2227881 h 3370881"/>
                          <a:gd name="connsiteX384" fmla="*/ 815788 w 2657256"/>
                          <a:gd name="connsiteY384" fmla="*/ 2268223 h 3370881"/>
                          <a:gd name="connsiteX385" fmla="*/ 788894 w 2657256"/>
                          <a:gd name="connsiteY385" fmla="*/ 2290634 h 3370881"/>
                          <a:gd name="connsiteX386" fmla="*/ 762000 w 2657256"/>
                          <a:gd name="connsiteY386" fmla="*/ 2313046 h 3370881"/>
                          <a:gd name="connsiteX387" fmla="*/ 753035 w 2657256"/>
                          <a:gd name="connsiteY387" fmla="*/ 2326493 h 3370881"/>
                          <a:gd name="connsiteX388" fmla="*/ 735106 w 2657256"/>
                          <a:gd name="connsiteY388" fmla="*/ 2339940 h 3370881"/>
                          <a:gd name="connsiteX389" fmla="*/ 712694 w 2657256"/>
                          <a:gd name="connsiteY389" fmla="*/ 2362352 h 3370881"/>
                          <a:gd name="connsiteX390" fmla="*/ 694765 w 2657256"/>
                          <a:gd name="connsiteY390" fmla="*/ 2375799 h 3370881"/>
                          <a:gd name="connsiteX391" fmla="*/ 681318 w 2657256"/>
                          <a:gd name="connsiteY391" fmla="*/ 2393729 h 3370881"/>
                          <a:gd name="connsiteX392" fmla="*/ 667870 w 2657256"/>
                          <a:gd name="connsiteY392" fmla="*/ 2402693 h 3370881"/>
                          <a:gd name="connsiteX393" fmla="*/ 623047 w 2657256"/>
                          <a:gd name="connsiteY393" fmla="*/ 2443034 h 3370881"/>
                          <a:gd name="connsiteX394" fmla="*/ 600635 w 2657256"/>
                          <a:gd name="connsiteY394" fmla="*/ 2474411 h 3370881"/>
                          <a:gd name="connsiteX395" fmla="*/ 587188 w 2657256"/>
                          <a:gd name="connsiteY395" fmla="*/ 2514752 h 3370881"/>
                          <a:gd name="connsiteX396" fmla="*/ 582706 w 2657256"/>
                          <a:gd name="connsiteY396" fmla="*/ 2546129 h 3370881"/>
                          <a:gd name="connsiteX397" fmla="*/ 596153 w 2657256"/>
                          <a:gd name="connsiteY397" fmla="*/ 2635776 h 3370881"/>
                          <a:gd name="connsiteX398" fmla="*/ 600635 w 2657256"/>
                          <a:gd name="connsiteY398" fmla="*/ 2653705 h 3370881"/>
                          <a:gd name="connsiteX399" fmla="*/ 609600 w 2657256"/>
                          <a:gd name="connsiteY399" fmla="*/ 2671634 h 3370881"/>
                          <a:gd name="connsiteX400" fmla="*/ 614082 w 2657256"/>
                          <a:gd name="connsiteY400" fmla="*/ 2689564 h 3370881"/>
                          <a:gd name="connsiteX401" fmla="*/ 623047 w 2657256"/>
                          <a:gd name="connsiteY401" fmla="*/ 2711976 h 3370881"/>
                          <a:gd name="connsiteX402" fmla="*/ 627529 w 2657256"/>
                          <a:gd name="connsiteY402" fmla="*/ 2734387 h 3370881"/>
                          <a:gd name="connsiteX403" fmla="*/ 640976 w 2657256"/>
                          <a:gd name="connsiteY403" fmla="*/ 2765764 h 3370881"/>
                          <a:gd name="connsiteX404" fmla="*/ 645459 w 2657256"/>
                          <a:gd name="connsiteY404" fmla="*/ 2779211 h 3370881"/>
                          <a:gd name="connsiteX405" fmla="*/ 658906 w 2657256"/>
                          <a:gd name="connsiteY405" fmla="*/ 2801623 h 3370881"/>
                          <a:gd name="connsiteX406" fmla="*/ 676835 w 2657256"/>
                          <a:gd name="connsiteY406" fmla="*/ 2864376 h 3370881"/>
                          <a:gd name="connsiteX407" fmla="*/ 690282 w 2657256"/>
                          <a:gd name="connsiteY407" fmla="*/ 2895752 h 3370881"/>
                          <a:gd name="connsiteX408" fmla="*/ 699247 w 2657256"/>
                          <a:gd name="connsiteY408" fmla="*/ 2940576 h 3370881"/>
                          <a:gd name="connsiteX409" fmla="*/ 703729 w 2657256"/>
                          <a:gd name="connsiteY409" fmla="*/ 2967470 h 3370881"/>
                          <a:gd name="connsiteX410" fmla="*/ 717176 w 2657256"/>
                          <a:gd name="connsiteY410" fmla="*/ 2994364 h 3370881"/>
                          <a:gd name="connsiteX411" fmla="*/ 735106 w 2657256"/>
                          <a:gd name="connsiteY411" fmla="*/ 3052634 h 3370881"/>
                          <a:gd name="connsiteX412" fmla="*/ 739588 w 2657256"/>
                          <a:gd name="connsiteY412" fmla="*/ 3079529 h 3370881"/>
                          <a:gd name="connsiteX413" fmla="*/ 762000 w 2657256"/>
                          <a:gd name="connsiteY413" fmla="*/ 3142281 h 3370881"/>
                          <a:gd name="connsiteX414" fmla="*/ 766482 w 2657256"/>
                          <a:gd name="connsiteY414" fmla="*/ 3231929 h 3370881"/>
                          <a:gd name="connsiteX415" fmla="*/ 770965 w 2657256"/>
                          <a:gd name="connsiteY415" fmla="*/ 3254340 h 3370881"/>
                          <a:gd name="connsiteX416" fmla="*/ 775447 w 2657256"/>
                          <a:gd name="connsiteY416" fmla="*/ 3285717 h 3370881"/>
                          <a:gd name="connsiteX417" fmla="*/ 748553 w 2657256"/>
                          <a:gd name="connsiteY417" fmla="*/ 3335023 h 3370881"/>
                          <a:gd name="connsiteX418" fmla="*/ 721659 w 2657256"/>
                          <a:gd name="connsiteY418" fmla="*/ 3343987 h 3370881"/>
                          <a:gd name="connsiteX419" fmla="*/ 708212 w 2657256"/>
                          <a:gd name="connsiteY419" fmla="*/ 3348470 h 3370881"/>
                          <a:gd name="connsiteX420" fmla="*/ 623047 w 2657256"/>
                          <a:gd name="connsiteY420" fmla="*/ 3330540 h 3370881"/>
                          <a:gd name="connsiteX421" fmla="*/ 609600 w 2657256"/>
                          <a:gd name="connsiteY421" fmla="*/ 3308129 h 3370881"/>
                          <a:gd name="connsiteX422" fmla="*/ 591670 w 2657256"/>
                          <a:gd name="connsiteY422" fmla="*/ 3267787 h 3370881"/>
                          <a:gd name="connsiteX423" fmla="*/ 560294 w 2657256"/>
                          <a:gd name="connsiteY423" fmla="*/ 3209517 h 3370881"/>
                          <a:gd name="connsiteX424" fmla="*/ 551329 w 2657256"/>
                          <a:gd name="connsiteY424" fmla="*/ 3196070 h 3370881"/>
                          <a:gd name="connsiteX425" fmla="*/ 528918 w 2657256"/>
                          <a:gd name="connsiteY425" fmla="*/ 3173658 h 3370881"/>
                          <a:gd name="connsiteX426" fmla="*/ 519953 w 2657256"/>
                          <a:gd name="connsiteY426" fmla="*/ 3128834 h 3370881"/>
                          <a:gd name="connsiteX427" fmla="*/ 524435 w 2657256"/>
                          <a:gd name="connsiteY427" fmla="*/ 3101940 h 3370881"/>
                          <a:gd name="connsiteX428" fmla="*/ 528918 w 2657256"/>
                          <a:gd name="connsiteY428" fmla="*/ 3088493 h 3370881"/>
                          <a:gd name="connsiteX429" fmla="*/ 542365 w 2657256"/>
                          <a:gd name="connsiteY429" fmla="*/ 3052634 h 3370881"/>
                          <a:gd name="connsiteX430" fmla="*/ 484094 w 2657256"/>
                          <a:gd name="connsiteY430" fmla="*/ 2886787 h 3370881"/>
                          <a:gd name="connsiteX431" fmla="*/ 443753 w 2657256"/>
                          <a:gd name="connsiteY431" fmla="*/ 2779211 h 3370881"/>
                          <a:gd name="connsiteX432" fmla="*/ 439270 w 2657256"/>
                          <a:gd name="connsiteY432" fmla="*/ 2752317 h 3370881"/>
                          <a:gd name="connsiteX433" fmla="*/ 430306 w 2657256"/>
                          <a:gd name="connsiteY433" fmla="*/ 2716458 h 3370881"/>
                          <a:gd name="connsiteX434" fmla="*/ 425823 w 2657256"/>
                          <a:gd name="connsiteY434" fmla="*/ 2680599 h 3370881"/>
                          <a:gd name="connsiteX435" fmla="*/ 398929 w 2657256"/>
                          <a:gd name="connsiteY435" fmla="*/ 2599917 h 3370881"/>
                          <a:gd name="connsiteX436" fmla="*/ 385482 w 2657256"/>
                          <a:gd name="connsiteY436" fmla="*/ 2568540 h 3370881"/>
                          <a:gd name="connsiteX437" fmla="*/ 381000 w 2657256"/>
                          <a:gd name="connsiteY437" fmla="*/ 2550611 h 3370881"/>
                          <a:gd name="connsiteX438" fmla="*/ 372035 w 2657256"/>
                          <a:gd name="connsiteY438" fmla="*/ 2483376 h 3370881"/>
                          <a:gd name="connsiteX439" fmla="*/ 367553 w 2657256"/>
                          <a:gd name="connsiteY439" fmla="*/ 2469929 h 3370881"/>
                          <a:gd name="connsiteX440" fmla="*/ 407894 w 2657256"/>
                          <a:gd name="connsiteY440" fmla="*/ 2451999 h 3370881"/>
                          <a:gd name="connsiteX441" fmla="*/ 515470 w 2657256"/>
                          <a:gd name="connsiteY441" fmla="*/ 2407176 h 3370881"/>
                          <a:gd name="connsiteX442" fmla="*/ 578223 w 2657256"/>
                          <a:gd name="connsiteY442" fmla="*/ 2353387 h 3370881"/>
                          <a:gd name="connsiteX443" fmla="*/ 587188 w 2657256"/>
                          <a:gd name="connsiteY443" fmla="*/ 2330976 h 3370881"/>
                          <a:gd name="connsiteX444" fmla="*/ 614082 w 2657256"/>
                          <a:gd name="connsiteY444" fmla="*/ 2254776 h 3370881"/>
                          <a:gd name="connsiteX445" fmla="*/ 649941 w 2657256"/>
                          <a:gd name="connsiteY445" fmla="*/ 2200987 h 3370881"/>
                          <a:gd name="connsiteX446" fmla="*/ 690282 w 2657256"/>
                          <a:gd name="connsiteY446" fmla="*/ 2174093 h 3370881"/>
                          <a:gd name="connsiteX447" fmla="*/ 703729 w 2657256"/>
                          <a:gd name="connsiteY447" fmla="*/ 2165129 h 3370881"/>
                          <a:gd name="connsiteX448" fmla="*/ 739588 w 2657256"/>
                          <a:gd name="connsiteY448" fmla="*/ 2147199 h 3370881"/>
                          <a:gd name="connsiteX449" fmla="*/ 708212 w 2657256"/>
                          <a:gd name="connsiteY449" fmla="*/ 2187540 h 3370881"/>
                          <a:gd name="connsiteX450" fmla="*/ 654423 w 2657256"/>
                          <a:gd name="connsiteY450" fmla="*/ 2241329 h 3370881"/>
                          <a:gd name="connsiteX451" fmla="*/ 636494 w 2657256"/>
                          <a:gd name="connsiteY451" fmla="*/ 2259258 h 3370881"/>
                          <a:gd name="connsiteX452" fmla="*/ 614082 w 2657256"/>
                          <a:gd name="connsiteY452" fmla="*/ 2286152 h 3370881"/>
                          <a:gd name="connsiteX453" fmla="*/ 592179 w 2657256"/>
                          <a:gd name="connsiteY453" fmla="*/ 2282347 h 3370881"/>
                          <a:gd name="connsiteX454" fmla="*/ 555980 w 2657256"/>
                          <a:gd name="connsiteY454" fmla="*/ 2313892 h 3370881"/>
                          <a:gd name="connsiteX455" fmla="*/ 524435 w 2657256"/>
                          <a:gd name="connsiteY455" fmla="*/ 2348905 h 3370881"/>
                          <a:gd name="connsiteX456" fmla="*/ 502023 w 2657256"/>
                          <a:gd name="connsiteY456" fmla="*/ 2362352 h 3370881"/>
                          <a:gd name="connsiteX457" fmla="*/ 461682 w 2657256"/>
                          <a:gd name="connsiteY457" fmla="*/ 2389246 h 3370881"/>
                          <a:gd name="connsiteX458" fmla="*/ 448235 w 2657256"/>
                          <a:gd name="connsiteY458" fmla="*/ 2398211 h 3370881"/>
                          <a:gd name="connsiteX459" fmla="*/ 430306 w 2657256"/>
                          <a:gd name="connsiteY459" fmla="*/ 2407176 h 3370881"/>
                          <a:gd name="connsiteX460" fmla="*/ 412376 w 2657256"/>
                          <a:gd name="connsiteY460" fmla="*/ 2420623 h 3370881"/>
                          <a:gd name="connsiteX461" fmla="*/ 389965 w 2657256"/>
                          <a:gd name="connsiteY461" fmla="*/ 2429587 h 3370881"/>
                          <a:gd name="connsiteX462" fmla="*/ 372035 w 2657256"/>
                          <a:gd name="connsiteY462" fmla="*/ 2443034 h 3370881"/>
                          <a:gd name="connsiteX463" fmla="*/ 318247 w 2657256"/>
                          <a:gd name="connsiteY463" fmla="*/ 2474411 h 3370881"/>
                          <a:gd name="connsiteX464" fmla="*/ 304800 w 2657256"/>
                          <a:gd name="connsiteY464" fmla="*/ 2492340 h 3370881"/>
                          <a:gd name="connsiteX465" fmla="*/ 282388 w 2657256"/>
                          <a:gd name="connsiteY465" fmla="*/ 2519234 h 3370881"/>
                          <a:gd name="connsiteX466" fmla="*/ 295835 w 2657256"/>
                          <a:gd name="connsiteY466" fmla="*/ 2815070 h 3370881"/>
                          <a:gd name="connsiteX467" fmla="*/ 300318 w 2657256"/>
                          <a:gd name="connsiteY467" fmla="*/ 2837481 h 3370881"/>
                          <a:gd name="connsiteX468" fmla="*/ 304800 w 2657256"/>
                          <a:gd name="connsiteY468" fmla="*/ 2868858 h 3370881"/>
                          <a:gd name="connsiteX469" fmla="*/ 309282 w 2657256"/>
                          <a:gd name="connsiteY469" fmla="*/ 2927129 h 3370881"/>
                          <a:gd name="connsiteX470" fmla="*/ 322729 w 2657256"/>
                          <a:gd name="connsiteY470" fmla="*/ 2985399 h 3370881"/>
                          <a:gd name="connsiteX471" fmla="*/ 327212 w 2657256"/>
                          <a:gd name="connsiteY471" fmla="*/ 3012293 h 3370881"/>
                          <a:gd name="connsiteX472" fmla="*/ 331694 w 2657256"/>
                          <a:gd name="connsiteY472" fmla="*/ 3043670 h 3370881"/>
                          <a:gd name="connsiteX473" fmla="*/ 345141 w 2657256"/>
                          <a:gd name="connsiteY473" fmla="*/ 3070564 h 3370881"/>
                          <a:gd name="connsiteX474" fmla="*/ 367553 w 2657256"/>
                          <a:gd name="connsiteY474" fmla="*/ 3124352 h 3370881"/>
                          <a:gd name="connsiteX475" fmla="*/ 381000 w 2657256"/>
                          <a:gd name="connsiteY475" fmla="*/ 3182623 h 3370881"/>
                          <a:gd name="connsiteX476" fmla="*/ 389965 w 2657256"/>
                          <a:gd name="connsiteY476" fmla="*/ 3196070 h 3370881"/>
                          <a:gd name="connsiteX477" fmla="*/ 394447 w 2657256"/>
                          <a:gd name="connsiteY477" fmla="*/ 3213999 h 3370881"/>
                          <a:gd name="connsiteX478" fmla="*/ 412376 w 2657256"/>
                          <a:gd name="connsiteY478" fmla="*/ 3245376 h 3370881"/>
                          <a:gd name="connsiteX479" fmla="*/ 416859 w 2657256"/>
                          <a:gd name="connsiteY479" fmla="*/ 3258823 h 3370881"/>
                          <a:gd name="connsiteX480" fmla="*/ 425823 w 2657256"/>
                          <a:gd name="connsiteY480" fmla="*/ 3272270 h 3370881"/>
                          <a:gd name="connsiteX481" fmla="*/ 439270 w 2657256"/>
                          <a:gd name="connsiteY481" fmla="*/ 3303646 h 3370881"/>
                          <a:gd name="connsiteX482" fmla="*/ 439270 w 2657256"/>
                          <a:gd name="connsiteY482" fmla="*/ 3352952 h 3370881"/>
                          <a:gd name="connsiteX483" fmla="*/ 430306 w 2657256"/>
                          <a:gd name="connsiteY483" fmla="*/ 3366399 h 3370881"/>
                          <a:gd name="connsiteX484" fmla="*/ 412376 w 2657256"/>
                          <a:gd name="connsiteY484" fmla="*/ 3370881 h 3370881"/>
                          <a:gd name="connsiteX485" fmla="*/ 295835 w 2657256"/>
                          <a:gd name="connsiteY485" fmla="*/ 3357434 h 3370881"/>
                          <a:gd name="connsiteX486" fmla="*/ 264459 w 2657256"/>
                          <a:gd name="connsiteY486" fmla="*/ 3276752 h 3370881"/>
                          <a:gd name="connsiteX487" fmla="*/ 259976 w 2657256"/>
                          <a:gd name="connsiteY487" fmla="*/ 3240893 h 3370881"/>
                          <a:gd name="connsiteX488" fmla="*/ 246529 w 2657256"/>
                          <a:gd name="connsiteY488" fmla="*/ 3178140 h 3370881"/>
                          <a:gd name="connsiteX489" fmla="*/ 237565 w 2657256"/>
                          <a:gd name="connsiteY489" fmla="*/ 3084011 h 3370881"/>
                          <a:gd name="connsiteX490" fmla="*/ 228600 w 2657256"/>
                          <a:gd name="connsiteY490" fmla="*/ 3057117 h 3370881"/>
                          <a:gd name="connsiteX491" fmla="*/ 219635 w 2657256"/>
                          <a:gd name="connsiteY491" fmla="*/ 3021258 h 3370881"/>
                          <a:gd name="connsiteX492" fmla="*/ 206188 w 2657256"/>
                          <a:gd name="connsiteY492" fmla="*/ 2980917 h 3370881"/>
                          <a:gd name="connsiteX493" fmla="*/ 201706 w 2657256"/>
                          <a:gd name="connsiteY493" fmla="*/ 2949540 h 3370881"/>
                          <a:gd name="connsiteX494" fmla="*/ 197223 w 2657256"/>
                          <a:gd name="connsiteY494" fmla="*/ 2927129 h 3370881"/>
                          <a:gd name="connsiteX495" fmla="*/ 192741 w 2657256"/>
                          <a:gd name="connsiteY495" fmla="*/ 2891270 h 3370881"/>
                          <a:gd name="connsiteX496" fmla="*/ 188259 w 2657256"/>
                          <a:gd name="connsiteY496" fmla="*/ 2850929 h 3370881"/>
                          <a:gd name="connsiteX497" fmla="*/ 179294 w 2657256"/>
                          <a:gd name="connsiteY497" fmla="*/ 2824034 h 3370881"/>
                          <a:gd name="connsiteX498" fmla="*/ 165847 w 2657256"/>
                          <a:gd name="connsiteY498" fmla="*/ 2774729 h 3370881"/>
                          <a:gd name="connsiteX499" fmla="*/ 161365 w 2657256"/>
                          <a:gd name="connsiteY499" fmla="*/ 2747834 h 3370881"/>
                          <a:gd name="connsiteX500" fmla="*/ 156882 w 2657256"/>
                          <a:gd name="connsiteY500" fmla="*/ 2559576 h 3370881"/>
                          <a:gd name="connsiteX501" fmla="*/ 152400 w 2657256"/>
                          <a:gd name="connsiteY501" fmla="*/ 2519234 h 3370881"/>
                          <a:gd name="connsiteX502" fmla="*/ 118035 w 2657256"/>
                          <a:gd name="connsiteY502" fmla="*/ 2400004 h 3370881"/>
                          <a:gd name="connsiteX503" fmla="*/ 99795 w 2657256"/>
                          <a:gd name="connsiteY503" fmla="*/ 2344423 h 3370881"/>
                          <a:gd name="connsiteX504" fmla="*/ 100106 w 2657256"/>
                          <a:gd name="connsiteY504" fmla="*/ 2330976 h 3370881"/>
                          <a:gd name="connsiteX505" fmla="*/ 138953 w 2657256"/>
                          <a:gd name="connsiteY505" fmla="*/ 2313046 h 3370881"/>
                          <a:gd name="connsiteX506" fmla="*/ 152400 w 2657256"/>
                          <a:gd name="connsiteY506" fmla="*/ 2304081 h 3370881"/>
                          <a:gd name="connsiteX507" fmla="*/ 170329 w 2657256"/>
                          <a:gd name="connsiteY507" fmla="*/ 2259258 h 3370881"/>
                          <a:gd name="connsiteX508" fmla="*/ 188259 w 2657256"/>
                          <a:gd name="connsiteY508" fmla="*/ 2223399 h 3370881"/>
                          <a:gd name="connsiteX509" fmla="*/ 206188 w 2657256"/>
                          <a:gd name="connsiteY509" fmla="*/ 2187540 h 3370881"/>
                          <a:gd name="connsiteX510" fmla="*/ 210670 w 2657256"/>
                          <a:gd name="connsiteY510" fmla="*/ 2174093 h 3370881"/>
                          <a:gd name="connsiteX511" fmla="*/ 219635 w 2657256"/>
                          <a:gd name="connsiteY511" fmla="*/ 2115823 h 3370881"/>
                          <a:gd name="connsiteX512" fmla="*/ 210670 w 2657256"/>
                          <a:gd name="connsiteY512" fmla="*/ 1958940 h 3370881"/>
                          <a:gd name="connsiteX513" fmla="*/ 192741 w 2657256"/>
                          <a:gd name="connsiteY513" fmla="*/ 1923081 h 3370881"/>
                          <a:gd name="connsiteX514" fmla="*/ 179294 w 2657256"/>
                          <a:gd name="connsiteY514" fmla="*/ 1891705 h 3370881"/>
                          <a:gd name="connsiteX515" fmla="*/ 165847 w 2657256"/>
                          <a:gd name="connsiteY515" fmla="*/ 1864811 h 3370881"/>
                          <a:gd name="connsiteX516" fmla="*/ 152400 w 2657256"/>
                          <a:gd name="connsiteY516" fmla="*/ 1833434 h 3370881"/>
                          <a:gd name="connsiteX517" fmla="*/ 143435 w 2657256"/>
                          <a:gd name="connsiteY517" fmla="*/ 1819987 h 3370881"/>
                          <a:gd name="connsiteX518" fmla="*/ 107576 w 2657256"/>
                          <a:gd name="connsiteY518" fmla="*/ 1784129 h 3370881"/>
                          <a:gd name="connsiteX519" fmla="*/ 94129 w 2657256"/>
                          <a:gd name="connsiteY519" fmla="*/ 1779646 h 3370881"/>
                          <a:gd name="connsiteX520" fmla="*/ 71718 w 2657256"/>
                          <a:gd name="connsiteY520" fmla="*/ 1770681 h 3370881"/>
                          <a:gd name="connsiteX521" fmla="*/ 58270 w 2657256"/>
                          <a:gd name="connsiteY521" fmla="*/ 1761717 h 3370881"/>
                          <a:gd name="connsiteX522" fmla="*/ 26894 w 2657256"/>
                          <a:gd name="connsiteY522" fmla="*/ 1730340 h 3370881"/>
                          <a:gd name="connsiteX523" fmla="*/ 0 w 2657256"/>
                          <a:gd name="connsiteY523" fmla="*/ 1707929 h 3370881"/>
                          <a:gd name="connsiteX0" fmla="*/ 0 w 2657256"/>
                          <a:gd name="connsiteY0" fmla="*/ 1707929 h 3370881"/>
                          <a:gd name="connsiteX1" fmla="*/ 22412 w 2657256"/>
                          <a:gd name="connsiteY1" fmla="*/ 1698964 h 3370881"/>
                          <a:gd name="connsiteX2" fmla="*/ 31376 w 2657256"/>
                          <a:gd name="connsiteY2" fmla="*/ 1681034 h 3370881"/>
                          <a:gd name="connsiteX3" fmla="*/ 44823 w 2657256"/>
                          <a:gd name="connsiteY3" fmla="*/ 1672070 h 3370881"/>
                          <a:gd name="connsiteX4" fmla="*/ 58270 w 2657256"/>
                          <a:gd name="connsiteY4" fmla="*/ 1654140 h 3370881"/>
                          <a:gd name="connsiteX5" fmla="*/ 76200 w 2657256"/>
                          <a:gd name="connsiteY5" fmla="*/ 1645176 h 3370881"/>
                          <a:gd name="connsiteX6" fmla="*/ 98612 w 2657256"/>
                          <a:gd name="connsiteY6" fmla="*/ 1636211 h 3370881"/>
                          <a:gd name="connsiteX7" fmla="*/ 125506 w 2657256"/>
                          <a:gd name="connsiteY7" fmla="*/ 1627246 h 3370881"/>
                          <a:gd name="connsiteX8" fmla="*/ 152400 w 2657256"/>
                          <a:gd name="connsiteY8" fmla="*/ 1609317 h 3370881"/>
                          <a:gd name="connsiteX9" fmla="*/ 170329 w 2657256"/>
                          <a:gd name="connsiteY9" fmla="*/ 1600352 h 3370881"/>
                          <a:gd name="connsiteX10" fmla="*/ 188259 w 2657256"/>
                          <a:gd name="connsiteY10" fmla="*/ 1582423 h 3370881"/>
                          <a:gd name="connsiteX11" fmla="*/ 228600 w 2657256"/>
                          <a:gd name="connsiteY11" fmla="*/ 1564493 h 3370881"/>
                          <a:gd name="connsiteX12" fmla="*/ 255494 w 2657256"/>
                          <a:gd name="connsiteY12" fmla="*/ 1546564 h 3370881"/>
                          <a:gd name="connsiteX13" fmla="*/ 300318 w 2657256"/>
                          <a:gd name="connsiteY13" fmla="*/ 1524152 h 3370881"/>
                          <a:gd name="connsiteX14" fmla="*/ 313765 w 2657256"/>
                          <a:gd name="connsiteY14" fmla="*/ 1515187 h 3370881"/>
                          <a:gd name="connsiteX15" fmla="*/ 340659 w 2657256"/>
                          <a:gd name="connsiteY15" fmla="*/ 1510705 h 3370881"/>
                          <a:gd name="connsiteX16" fmla="*/ 363070 w 2657256"/>
                          <a:gd name="connsiteY16" fmla="*/ 1506223 h 3370881"/>
                          <a:gd name="connsiteX17" fmla="*/ 389965 w 2657256"/>
                          <a:gd name="connsiteY17" fmla="*/ 1501740 h 3370881"/>
                          <a:gd name="connsiteX18" fmla="*/ 425823 w 2657256"/>
                          <a:gd name="connsiteY18" fmla="*/ 1497258 h 3370881"/>
                          <a:gd name="connsiteX19" fmla="*/ 470647 w 2657256"/>
                          <a:gd name="connsiteY19" fmla="*/ 1488293 h 3370881"/>
                          <a:gd name="connsiteX20" fmla="*/ 515470 w 2657256"/>
                          <a:gd name="connsiteY20" fmla="*/ 1479329 h 3370881"/>
                          <a:gd name="connsiteX21" fmla="*/ 528918 w 2657256"/>
                          <a:gd name="connsiteY21" fmla="*/ 1470364 h 3370881"/>
                          <a:gd name="connsiteX22" fmla="*/ 600635 w 2657256"/>
                          <a:gd name="connsiteY22" fmla="*/ 1456917 h 3370881"/>
                          <a:gd name="connsiteX23" fmla="*/ 690282 w 2657256"/>
                          <a:gd name="connsiteY23" fmla="*/ 1447952 h 3370881"/>
                          <a:gd name="connsiteX24" fmla="*/ 793376 w 2657256"/>
                          <a:gd name="connsiteY24" fmla="*/ 1452434 h 3370881"/>
                          <a:gd name="connsiteX25" fmla="*/ 874059 w 2657256"/>
                          <a:gd name="connsiteY25" fmla="*/ 1465881 h 3370881"/>
                          <a:gd name="connsiteX26" fmla="*/ 914400 w 2657256"/>
                          <a:gd name="connsiteY26" fmla="*/ 1470364 h 3370881"/>
                          <a:gd name="connsiteX27" fmla="*/ 1030941 w 2657256"/>
                          <a:gd name="connsiteY27" fmla="*/ 1483811 h 3370881"/>
                          <a:gd name="connsiteX28" fmla="*/ 1151965 w 2657256"/>
                          <a:gd name="connsiteY28" fmla="*/ 1492776 h 3370881"/>
                          <a:gd name="connsiteX29" fmla="*/ 1281953 w 2657256"/>
                          <a:gd name="connsiteY29" fmla="*/ 1501740 h 3370881"/>
                          <a:gd name="connsiteX30" fmla="*/ 1465729 w 2657256"/>
                          <a:gd name="connsiteY30" fmla="*/ 1497258 h 3370881"/>
                          <a:gd name="connsiteX31" fmla="*/ 1510553 w 2657256"/>
                          <a:gd name="connsiteY31" fmla="*/ 1492776 h 3370881"/>
                          <a:gd name="connsiteX32" fmla="*/ 1582270 w 2657256"/>
                          <a:gd name="connsiteY32" fmla="*/ 1461399 h 3370881"/>
                          <a:gd name="connsiteX33" fmla="*/ 1604682 w 2657256"/>
                          <a:gd name="connsiteY33" fmla="*/ 1456917 h 3370881"/>
                          <a:gd name="connsiteX34" fmla="*/ 1622612 w 2657256"/>
                          <a:gd name="connsiteY34" fmla="*/ 1447952 h 3370881"/>
                          <a:gd name="connsiteX35" fmla="*/ 1645023 w 2657256"/>
                          <a:gd name="connsiteY35" fmla="*/ 1438987 h 3370881"/>
                          <a:gd name="connsiteX36" fmla="*/ 1662953 w 2657256"/>
                          <a:gd name="connsiteY36" fmla="*/ 1425540 h 3370881"/>
                          <a:gd name="connsiteX37" fmla="*/ 1698812 w 2657256"/>
                          <a:gd name="connsiteY37" fmla="*/ 1407611 h 3370881"/>
                          <a:gd name="connsiteX38" fmla="*/ 1739153 w 2657256"/>
                          <a:gd name="connsiteY38" fmla="*/ 1380717 h 3370881"/>
                          <a:gd name="connsiteX39" fmla="*/ 1752600 w 2657256"/>
                          <a:gd name="connsiteY39" fmla="*/ 1367270 h 3370881"/>
                          <a:gd name="connsiteX40" fmla="*/ 1775012 w 2657256"/>
                          <a:gd name="connsiteY40" fmla="*/ 1353823 h 3370881"/>
                          <a:gd name="connsiteX41" fmla="*/ 1797423 w 2657256"/>
                          <a:gd name="connsiteY41" fmla="*/ 1335893 h 3370881"/>
                          <a:gd name="connsiteX42" fmla="*/ 1810870 w 2657256"/>
                          <a:gd name="connsiteY42" fmla="*/ 1304517 h 3370881"/>
                          <a:gd name="connsiteX43" fmla="*/ 1815353 w 2657256"/>
                          <a:gd name="connsiteY43" fmla="*/ 1291070 h 3370881"/>
                          <a:gd name="connsiteX44" fmla="*/ 1801906 w 2657256"/>
                          <a:gd name="connsiteY44" fmla="*/ 1138670 h 3370881"/>
                          <a:gd name="connsiteX45" fmla="*/ 1792941 w 2657256"/>
                          <a:gd name="connsiteY45" fmla="*/ 1125223 h 3370881"/>
                          <a:gd name="connsiteX46" fmla="*/ 1757082 w 2657256"/>
                          <a:gd name="connsiteY46" fmla="*/ 1093846 h 3370881"/>
                          <a:gd name="connsiteX47" fmla="*/ 1730188 w 2657256"/>
                          <a:gd name="connsiteY47" fmla="*/ 1066952 h 3370881"/>
                          <a:gd name="connsiteX48" fmla="*/ 1703294 w 2657256"/>
                          <a:gd name="connsiteY48" fmla="*/ 1049023 h 3370881"/>
                          <a:gd name="connsiteX49" fmla="*/ 1622612 w 2657256"/>
                          <a:gd name="connsiteY49" fmla="*/ 1053505 h 3370881"/>
                          <a:gd name="connsiteX50" fmla="*/ 1595718 w 2657256"/>
                          <a:gd name="connsiteY50" fmla="*/ 1062470 h 3370881"/>
                          <a:gd name="connsiteX51" fmla="*/ 1573306 w 2657256"/>
                          <a:gd name="connsiteY51" fmla="*/ 1066952 h 3370881"/>
                          <a:gd name="connsiteX52" fmla="*/ 1453385 w 2657256"/>
                          <a:gd name="connsiteY52" fmla="*/ 1082761 h 3370881"/>
                          <a:gd name="connsiteX53" fmla="*/ 1326776 w 2657256"/>
                          <a:gd name="connsiteY53" fmla="*/ 1062470 h 3370881"/>
                          <a:gd name="connsiteX54" fmla="*/ 1308847 w 2657256"/>
                          <a:gd name="connsiteY54" fmla="*/ 1057987 h 3370881"/>
                          <a:gd name="connsiteX55" fmla="*/ 1277470 w 2657256"/>
                          <a:gd name="connsiteY55" fmla="*/ 1053505 h 3370881"/>
                          <a:gd name="connsiteX56" fmla="*/ 1259541 w 2657256"/>
                          <a:gd name="connsiteY56" fmla="*/ 1049023 h 3370881"/>
                          <a:gd name="connsiteX57" fmla="*/ 1232647 w 2657256"/>
                          <a:gd name="connsiteY57" fmla="*/ 1044540 h 3370881"/>
                          <a:gd name="connsiteX58" fmla="*/ 1053353 w 2657256"/>
                          <a:gd name="connsiteY58" fmla="*/ 1049023 h 3370881"/>
                          <a:gd name="connsiteX59" fmla="*/ 1035423 w 2657256"/>
                          <a:gd name="connsiteY59" fmla="*/ 1053505 h 3370881"/>
                          <a:gd name="connsiteX60" fmla="*/ 1008529 w 2657256"/>
                          <a:gd name="connsiteY60" fmla="*/ 1057987 h 3370881"/>
                          <a:gd name="connsiteX61" fmla="*/ 995082 w 2657256"/>
                          <a:gd name="connsiteY61" fmla="*/ 1062470 h 3370881"/>
                          <a:gd name="connsiteX62" fmla="*/ 945776 w 2657256"/>
                          <a:gd name="connsiteY62" fmla="*/ 1031093 h 3370881"/>
                          <a:gd name="connsiteX63" fmla="*/ 941294 w 2657256"/>
                          <a:gd name="connsiteY63" fmla="*/ 1017646 h 3370881"/>
                          <a:gd name="connsiteX64" fmla="*/ 932329 w 2657256"/>
                          <a:gd name="connsiteY64" fmla="*/ 919034 h 3370881"/>
                          <a:gd name="connsiteX65" fmla="*/ 914400 w 2657256"/>
                          <a:gd name="connsiteY65" fmla="*/ 901105 h 3370881"/>
                          <a:gd name="connsiteX66" fmla="*/ 918882 w 2657256"/>
                          <a:gd name="connsiteY66" fmla="*/ 869729 h 3370881"/>
                          <a:gd name="connsiteX67" fmla="*/ 941294 w 2657256"/>
                          <a:gd name="connsiteY67" fmla="*/ 865246 h 3370881"/>
                          <a:gd name="connsiteX68" fmla="*/ 959223 w 2657256"/>
                          <a:gd name="connsiteY68" fmla="*/ 851799 h 3370881"/>
                          <a:gd name="connsiteX69" fmla="*/ 990600 w 2657256"/>
                          <a:gd name="connsiteY69" fmla="*/ 847317 h 3370881"/>
                          <a:gd name="connsiteX70" fmla="*/ 1129553 w 2657256"/>
                          <a:gd name="connsiteY70" fmla="*/ 838352 h 3370881"/>
                          <a:gd name="connsiteX71" fmla="*/ 1147482 w 2657256"/>
                          <a:gd name="connsiteY71" fmla="*/ 829387 h 3370881"/>
                          <a:gd name="connsiteX72" fmla="*/ 1178859 w 2657256"/>
                          <a:gd name="connsiteY72" fmla="*/ 806976 h 3370881"/>
                          <a:gd name="connsiteX73" fmla="*/ 1192306 w 2657256"/>
                          <a:gd name="connsiteY73" fmla="*/ 793529 h 3370881"/>
                          <a:gd name="connsiteX74" fmla="*/ 1214718 w 2657256"/>
                          <a:gd name="connsiteY74" fmla="*/ 784564 h 3370881"/>
                          <a:gd name="connsiteX75" fmla="*/ 1241612 w 2657256"/>
                          <a:gd name="connsiteY75" fmla="*/ 771117 h 3370881"/>
                          <a:gd name="connsiteX76" fmla="*/ 1277470 w 2657256"/>
                          <a:gd name="connsiteY76" fmla="*/ 753187 h 3370881"/>
                          <a:gd name="connsiteX77" fmla="*/ 1295400 w 2657256"/>
                          <a:gd name="connsiteY77" fmla="*/ 730776 h 3370881"/>
                          <a:gd name="connsiteX78" fmla="*/ 1317812 w 2657256"/>
                          <a:gd name="connsiteY78" fmla="*/ 708364 h 3370881"/>
                          <a:gd name="connsiteX79" fmla="*/ 1353670 w 2657256"/>
                          <a:gd name="connsiteY79" fmla="*/ 663540 h 3370881"/>
                          <a:gd name="connsiteX80" fmla="*/ 1371600 w 2657256"/>
                          <a:gd name="connsiteY80" fmla="*/ 636646 h 3370881"/>
                          <a:gd name="connsiteX81" fmla="*/ 1380565 w 2657256"/>
                          <a:gd name="connsiteY81" fmla="*/ 596305 h 3370881"/>
                          <a:gd name="connsiteX82" fmla="*/ 1385047 w 2657256"/>
                          <a:gd name="connsiteY82" fmla="*/ 582858 h 3370881"/>
                          <a:gd name="connsiteX83" fmla="*/ 1380565 w 2657256"/>
                          <a:gd name="connsiteY83" fmla="*/ 533552 h 3370881"/>
                          <a:gd name="connsiteX84" fmla="*/ 1367118 w 2657256"/>
                          <a:gd name="connsiteY84" fmla="*/ 524587 h 3370881"/>
                          <a:gd name="connsiteX85" fmla="*/ 1349188 w 2657256"/>
                          <a:gd name="connsiteY85" fmla="*/ 520105 h 3370881"/>
                          <a:gd name="connsiteX86" fmla="*/ 1326776 w 2657256"/>
                          <a:gd name="connsiteY86" fmla="*/ 511140 h 3370881"/>
                          <a:gd name="connsiteX87" fmla="*/ 1281953 w 2657256"/>
                          <a:gd name="connsiteY87" fmla="*/ 515623 h 3370881"/>
                          <a:gd name="connsiteX88" fmla="*/ 1250576 w 2657256"/>
                          <a:gd name="connsiteY88" fmla="*/ 529070 h 3370881"/>
                          <a:gd name="connsiteX89" fmla="*/ 1210235 w 2657256"/>
                          <a:gd name="connsiteY89" fmla="*/ 542517 h 3370881"/>
                          <a:gd name="connsiteX90" fmla="*/ 1183341 w 2657256"/>
                          <a:gd name="connsiteY90" fmla="*/ 555964 h 3370881"/>
                          <a:gd name="connsiteX91" fmla="*/ 1160929 w 2657256"/>
                          <a:gd name="connsiteY91" fmla="*/ 569411 h 3370881"/>
                          <a:gd name="connsiteX92" fmla="*/ 1134035 w 2657256"/>
                          <a:gd name="connsiteY92" fmla="*/ 578376 h 3370881"/>
                          <a:gd name="connsiteX93" fmla="*/ 1111623 w 2657256"/>
                          <a:gd name="connsiteY93" fmla="*/ 587340 h 3370881"/>
                          <a:gd name="connsiteX94" fmla="*/ 1084729 w 2657256"/>
                          <a:gd name="connsiteY94" fmla="*/ 596305 h 3370881"/>
                          <a:gd name="connsiteX95" fmla="*/ 986118 w 2657256"/>
                          <a:gd name="connsiteY95" fmla="*/ 591823 h 3370881"/>
                          <a:gd name="connsiteX96" fmla="*/ 927847 w 2657256"/>
                          <a:gd name="connsiteY96" fmla="*/ 578376 h 3370881"/>
                          <a:gd name="connsiteX97" fmla="*/ 896470 w 2657256"/>
                          <a:gd name="connsiteY97" fmla="*/ 555964 h 3370881"/>
                          <a:gd name="connsiteX98" fmla="*/ 883023 w 2657256"/>
                          <a:gd name="connsiteY98" fmla="*/ 546999 h 3370881"/>
                          <a:gd name="connsiteX99" fmla="*/ 865094 w 2657256"/>
                          <a:gd name="connsiteY99" fmla="*/ 497693 h 3370881"/>
                          <a:gd name="connsiteX100" fmla="*/ 869576 w 2657256"/>
                          <a:gd name="connsiteY100" fmla="*/ 403564 h 3370881"/>
                          <a:gd name="connsiteX101" fmla="*/ 874059 w 2657256"/>
                          <a:gd name="connsiteY101" fmla="*/ 385634 h 3370881"/>
                          <a:gd name="connsiteX102" fmla="*/ 883023 w 2657256"/>
                          <a:gd name="connsiteY102" fmla="*/ 372187 h 3370881"/>
                          <a:gd name="connsiteX103" fmla="*/ 909918 w 2657256"/>
                          <a:gd name="connsiteY103" fmla="*/ 363223 h 3370881"/>
                          <a:gd name="connsiteX104" fmla="*/ 914400 w 2657256"/>
                          <a:gd name="connsiteY104" fmla="*/ 385634 h 3370881"/>
                          <a:gd name="connsiteX105" fmla="*/ 909918 w 2657256"/>
                          <a:gd name="connsiteY105" fmla="*/ 408046 h 3370881"/>
                          <a:gd name="connsiteX106" fmla="*/ 900953 w 2657256"/>
                          <a:gd name="connsiteY106" fmla="*/ 466317 h 3370881"/>
                          <a:gd name="connsiteX107" fmla="*/ 905435 w 2657256"/>
                          <a:gd name="connsiteY107" fmla="*/ 515623 h 3370881"/>
                          <a:gd name="connsiteX108" fmla="*/ 932329 w 2657256"/>
                          <a:gd name="connsiteY108" fmla="*/ 551481 h 3370881"/>
                          <a:gd name="connsiteX109" fmla="*/ 954741 w 2657256"/>
                          <a:gd name="connsiteY109" fmla="*/ 560446 h 3370881"/>
                          <a:gd name="connsiteX110" fmla="*/ 972670 w 2657256"/>
                          <a:gd name="connsiteY110" fmla="*/ 569411 h 3370881"/>
                          <a:gd name="connsiteX111" fmla="*/ 1066800 w 2657256"/>
                          <a:gd name="connsiteY111" fmla="*/ 564929 h 3370881"/>
                          <a:gd name="connsiteX112" fmla="*/ 1111623 w 2657256"/>
                          <a:gd name="connsiteY112" fmla="*/ 551481 h 3370881"/>
                          <a:gd name="connsiteX113" fmla="*/ 1129553 w 2657256"/>
                          <a:gd name="connsiteY113" fmla="*/ 538034 h 3370881"/>
                          <a:gd name="connsiteX114" fmla="*/ 1156447 w 2657256"/>
                          <a:gd name="connsiteY114" fmla="*/ 511140 h 3370881"/>
                          <a:gd name="connsiteX115" fmla="*/ 1160929 w 2657256"/>
                          <a:gd name="connsiteY115" fmla="*/ 493211 h 3370881"/>
                          <a:gd name="connsiteX116" fmla="*/ 1178859 w 2657256"/>
                          <a:gd name="connsiteY116" fmla="*/ 331846 h 3370881"/>
                          <a:gd name="connsiteX117" fmla="*/ 1215315 w 2657256"/>
                          <a:gd name="connsiteY117" fmla="*/ 270289 h 3370881"/>
                          <a:gd name="connsiteX118" fmla="*/ 1214718 w 2657256"/>
                          <a:gd name="connsiteY118" fmla="*/ 367705 h 3370881"/>
                          <a:gd name="connsiteX119" fmla="*/ 1201270 w 2657256"/>
                          <a:gd name="connsiteY119" fmla="*/ 412529 h 3370881"/>
                          <a:gd name="connsiteX120" fmla="*/ 1210235 w 2657256"/>
                          <a:gd name="connsiteY120" fmla="*/ 461834 h 3370881"/>
                          <a:gd name="connsiteX121" fmla="*/ 1214718 w 2657256"/>
                          <a:gd name="connsiteY121" fmla="*/ 475281 h 3370881"/>
                          <a:gd name="connsiteX122" fmla="*/ 1228165 w 2657256"/>
                          <a:gd name="connsiteY122" fmla="*/ 484246 h 3370881"/>
                          <a:gd name="connsiteX123" fmla="*/ 1250576 w 2657256"/>
                          <a:gd name="connsiteY123" fmla="*/ 502176 h 3370881"/>
                          <a:gd name="connsiteX124" fmla="*/ 1317812 w 2657256"/>
                          <a:gd name="connsiteY124" fmla="*/ 497693 h 3370881"/>
                          <a:gd name="connsiteX125" fmla="*/ 1353670 w 2657256"/>
                          <a:gd name="connsiteY125" fmla="*/ 488729 h 3370881"/>
                          <a:gd name="connsiteX126" fmla="*/ 1506070 w 2657256"/>
                          <a:gd name="connsiteY126" fmla="*/ 457352 h 3370881"/>
                          <a:gd name="connsiteX127" fmla="*/ 1550894 w 2657256"/>
                          <a:gd name="connsiteY127" fmla="*/ 430458 h 3370881"/>
                          <a:gd name="connsiteX128" fmla="*/ 1564341 w 2657256"/>
                          <a:gd name="connsiteY128" fmla="*/ 417011 h 3370881"/>
                          <a:gd name="connsiteX129" fmla="*/ 1586753 w 2657256"/>
                          <a:gd name="connsiteY129" fmla="*/ 399081 h 3370881"/>
                          <a:gd name="connsiteX130" fmla="*/ 1595718 w 2657256"/>
                          <a:gd name="connsiteY130" fmla="*/ 381152 h 3370881"/>
                          <a:gd name="connsiteX131" fmla="*/ 1600200 w 2657256"/>
                          <a:gd name="connsiteY131" fmla="*/ 363223 h 3370881"/>
                          <a:gd name="connsiteX132" fmla="*/ 1609165 w 2657256"/>
                          <a:gd name="connsiteY132" fmla="*/ 313917 h 3370881"/>
                          <a:gd name="connsiteX133" fmla="*/ 1537447 w 2657256"/>
                          <a:gd name="connsiteY133" fmla="*/ 188411 h 3370881"/>
                          <a:gd name="connsiteX134" fmla="*/ 1613647 w 2657256"/>
                          <a:gd name="connsiteY134" fmla="*/ 399081 h 3370881"/>
                          <a:gd name="connsiteX135" fmla="*/ 1627094 w 2657256"/>
                          <a:gd name="connsiteY135" fmla="*/ 417011 h 3370881"/>
                          <a:gd name="connsiteX136" fmla="*/ 1658470 w 2657256"/>
                          <a:gd name="connsiteY136" fmla="*/ 412529 h 3370881"/>
                          <a:gd name="connsiteX137" fmla="*/ 1685365 w 2657256"/>
                          <a:gd name="connsiteY137" fmla="*/ 390117 h 3370881"/>
                          <a:gd name="connsiteX138" fmla="*/ 1694329 w 2657256"/>
                          <a:gd name="connsiteY138" fmla="*/ 376670 h 3370881"/>
                          <a:gd name="connsiteX139" fmla="*/ 1734670 w 2657256"/>
                          <a:gd name="connsiteY139" fmla="*/ 354258 h 3370881"/>
                          <a:gd name="connsiteX140" fmla="*/ 1743635 w 2657256"/>
                          <a:gd name="connsiteY140" fmla="*/ 340811 h 3370881"/>
                          <a:gd name="connsiteX141" fmla="*/ 1757082 w 2657256"/>
                          <a:gd name="connsiteY141" fmla="*/ 336329 h 3370881"/>
                          <a:gd name="connsiteX142" fmla="*/ 1808984 w 2657256"/>
                          <a:gd name="connsiteY142" fmla="*/ 249641 h 3370881"/>
                          <a:gd name="connsiteX143" fmla="*/ 1899621 w 2657256"/>
                          <a:gd name="connsiteY143" fmla="*/ 211719 h 3370881"/>
                          <a:gd name="connsiteX144" fmla="*/ 1808984 w 2657256"/>
                          <a:gd name="connsiteY144" fmla="*/ 178521 h 3370881"/>
                          <a:gd name="connsiteX145" fmla="*/ 1772023 w 2657256"/>
                          <a:gd name="connsiteY145" fmla="*/ 77249 h 3370881"/>
                          <a:gd name="connsiteX146" fmla="*/ 1900425 w 2657256"/>
                          <a:gd name="connsiteY146" fmla="*/ 214081 h 3370881"/>
                          <a:gd name="connsiteX147" fmla="*/ 1874221 w 2657256"/>
                          <a:gd name="connsiteY147" fmla="*/ 318698 h 3370881"/>
                          <a:gd name="connsiteX148" fmla="*/ 1788459 w 2657256"/>
                          <a:gd name="connsiteY148" fmla="*/ 367705 h 3370881"/>
                          <a:gd name="connsiteX149" fmla="*/ 1761565 w 2657256"/>
                          <a:gd name="connsiteY149" fmla="*/ 390117 h 3370881"/>
                          <a:gd name="connsiteX150" fmla="*/ 1783976 w 2657256"/>
                          <a:gd name="connsiteY150" fmla="*/ 399081 h 3370881"/>
                          <a:gd name="connsiteX151" fmla="*/ 1878106 w 2657256"/>
                          <a:gd name="connsiteY151" fmla="*/ 390117 h 3370881"/>
                          <a:gd name="connsiteX152" fmla="*/ 1891553 w 2657256"/>
                          <a:gd name="connsiteY152" fmla="*/ 381152 h 3370881"/>
                          <a:gd name="connsiteX153" fmla="*/ 1918447 w 2657256"/>
                          <a:gd name="connsiteY153" fmla="*/ 372187 h 3370881"/>
                          <a:gd name="connsiteX154" fmla="*/ 1940859 w 2657256"/>
                          <a:gd name="connsiteY154" fmla="*/ 358740 h 3370881"/>
                          <a:gd name="connsiteX155" fmla="*/ 1954306 w 2657256"/>
                          <a:gd name="connsiteY155" fmla="*/ 354258 h 3370881"/>
                          <a:gd name="connsiteX156" fmla="*/ 2083304 w 2657256"/>
                          <a:gd name="connsiteY156" fmla="*/ 290281 h 3370881"/>
                          <a:gd name="connsiteX157" fmla="*/ 2166172 w 2657256"/>
                          <a:gd name="connsiteY157" fmla="*/ 215604 h 3370881"/>
                          <a:gd name="connsiteX158" fmla="*/ 2069054 w 2657256"/>
                          <a:gd name="connsiteY158" fmla="*/ 40493 h 3370881"/>
                          <a:gd name="connsiteX159" fmla="*/ 2078225 w 2657256"/>
                          <a:gd name="connsiteY159" fmla="*/ 188681 h 3370881"/>
                          <a:gd name="connsiteX160" fmla="*/ 1999129 w 2657256"/>
                          <a:gd name="connsiteY160" fmla="*/ 358740 h 3370881"/>
                          <a:gd name="connsiteX161" fmla="*/ 1994647 w 2657256"/>
                          <a:gd name="connsiteY161" fmla="*/ 372187 h 3370881"/>
                          <a:gd name="connsiteX162" fmla="*/ 2039470 w 2657256"/>
                          <a:gd name="connsiteY162" fmla="*/ 390117 h 3370881"/>
                          <a:gd name="connsiteX163" fmla="*/ 2115670 w 2657256"/>
                          <a:gd name="connsiteY163" fmla="*/ 390117 h 3370881"/>
                          <a:gd name="connsiteX164" fmla="*/ 2160494 w 2657256"/>
                          <a:gd name="connsiteY164" fmla="*/ 376670 h 3370881"/>
                          <a:gd name="connsiteX165" fmla="*/ 2191870 w 2657256"/>
                          <a:gd name="connsiteY165" fmla="*/ 363223 h 3370881"/>
                          <a:gd name="connsiteX166" fmla="*/ 2205318 w 2657256"/>
                          <a:gd name="connsiteY166" fmla="*/ 358740 h 3370881"/>
                          <a:gd name="connsiteX167" fmla="*/ 2232212 w 2657256"/>
                          <a:gd name="connsiteY167" fmla="*/ 340811 h 3370881"/>
                          <a:gd name="connsiteX168" fmla="*/ 2312894 w 2657256"/>
                          <a:gd name="connsiteY168" fmla="*/ 183929 h 3370881"/>
                          <a:gd name="connsiteX169" fmla="*/ 2339788 w 2657256"/>
                          <a:gd name="connsiteY169" fmla="*/ 151 h 3370881"/>
                          <a:gd name="connsiteX170" fmla="*/ 2357718 w 2657256"/>
                          <a:gd name="connsiteY170" fmla="*/ 215305 h 3370881"/>
                          <a:gd name="connsiteX171" fmla="*/ 2254623 w 2657256"/>
                          <a:gd name="connsiteY171" fmla="*/ 376670 h 3370881"/>
                          <a:gd name="connsiteX172" fmla="*/ 2245659 w 2657256"/>
                          <a:gd name="connsiteY172" fmla="*/ 390117 h 3370881"/>
                          <a:gd name="connsiteX173" fmla="*/ 2254623 w 2657256"/>
                          <a:gd name="connsiteY173" fmla="*/ 403564 h 3370881"/>
                          <a:gd name="connsiteX174" fmla="*/ 2353235 w 2657256"/>
                          <a:gd name="connsiteY174" fmla="*/ 399081 h 3370881"/>
                          <a:gd name="connsiteX175" fmla="*/ 2366682 w 2657256"/>
                          <a:gd name="connsiteY175" fmla="*/ 394599 h 3370881"/>
                          <a:gd name="connsiteX176" fmla="*/ 2389094 w 2657256"/>
                          <a:gd name="connsiteY176" fmla="*/ 390117 h 3370881"/>
                          <a:gd name="connsiteX177" fmla="*/ 2424953 w 2657256"/>
                          <a:gd name="connsiteY177" fmla="*/ 367705 h 3370881"/>
                          <a:gd name="connsiteX178" fmla="*/ 2528047 w 2657256"/>
                          <a:gd name="connsiteY178" fmla="*/ 292700 h 3370881"/>
                          <a:gd name="connsiteX179" fmla="*/ 2541495 w 2657256"/>
                          <a:gd name="connsiteY179" fmla="*/ 62906 h 3370881"/>
                          <a:gd name="connsiteX180" fmla="*/ 2591304 w 2657256"/>
                          <a:gd name="connsiteY180" fmla="*/ 214081 h 3370881"/>
                          <a:gd name="connsiteX181" fmla="*/ 2612315 w 2657256"/>
                          <a:gd name="connsiteY181" fmla="*/ 290907 h 3370881"/>
                          <a:gd name="connsiteX182" fmla="*/ 2650863 w 2657256"/>
                          <a:gd name="connsiteY182" fmla="*/ 344994 h 3370881"/>
                          <a:gd name="connsiteX183" fmla="*/ 2465294 w 2657256"/>
                          <a:gd name="connsiteY183" fmla="*/ 399081 h 3370881"/>
                          <a:gd name="connsiteX184" fmla="*/ 2442882 w 2657256"/>
                          <a:gd name="connsiteY184" fmla="*/ 403564 h 3370881"/>
                          <a:gd name="connsiteX185" fmla="*/ 2398059 w 2657256"/>
                          <a:gd name="connsiteY185" fmla="*/ 417011 h 3370881"/>
                          <a:gd name="connsiteX186" fmla="*/ 2375647 w 2657256"/>
                          <a:gd name="connsiteY186" fmla="*/ 425976 h 3370881"/>
                          <a:gd name="connsiteX187" fmla="*/ 2357718 w 2657256"/>
                          <a:gd name="connsiteY187" fmla="*/ 430458 h 3370881"/>
                          <a:gd name="connsiteX188" fmla="*/ 2344270 w 2657256"/>
                          <a:gd name="connsiteY188" fmla="*/ 461834 h 3370881"/>
                          <a:gd name="connsiteX189" fmla="*/ 2353235 w 2657256"/>
                          <a:gd name="connsiteY189" fmla="*/ 502176 h 3370881"/>
                          <a:gd name="connsiteX190" fmla="*/ 2362200 w 2657256"/>
                          <a:gd name="connsiteY190" fmla="*/ 515623 h 3370881"/>
                          <a:gd name="connsiteX191" fmla="*/ 2344270 w 2657256"/>
                          <a:gd name="connsiteY191" fmla="*/ 587340 h 3370881"/>
                          <a:gd name="connsiteX192" fmla="*/ 2321859 w 2657256"/>
                          <a:gd name="connsiteY192" fmla="*/ 614234 h 3370881"/>
                          <a:gd name="connsiteX193" fmla="*/ 2308412 w 2657256"/>
                          <a:gd name="connsiteY193" fmla="*/ 636646 h 3370881"/>
                          <a:gd name="connsiteX194" fmla="*/ 2281518 w 2657256"/>
                          <a:gd name="connsiteY194" fmla="*/ 641129 h 3370881"/>
                          <a:gd name="connsiteX195" fmla="*/ 2259106 w 2657256"/>
                          <a:gd name="connsiteY195" fmla="*/ 636646 h 3370881"/>
                          <a:gd name="connsiteX196" fmla="*/ 2277035 w 2657256"/>
                          <a:gd name="connsiteY196" fmla="*/ 578376 h 3370881"/>
                          <a:gd name="connsiteX197" fmla="*/ 2290482 w 2657256"/>
                          <a:gd name="connsiteY197" fmla="*/ 542517 h 3370881"/>
                          <a:gd name="connsiteX198" fmla="*/ 2286000 w 2657256"/>
                          <a:gd name="connsiteY198" fmla="*/ 506658 h 3370881"/>
                          <a:gd name="connsiteX199" fmla="*/ 2245659 w 2657256"/>
                          <a:gd name="connsiteY199" fmla="*/ 448387 h 3370881"/>
                          <a:gd name="connsiteX200" fmla="*/ 2200835 w 2657256"/>
                          <a:gd name="connsiteY200" fmla="*/ 430458 h 3370881"/>
                          <a:gd name="connsiteX201" fmla="*/ 2169459 w 2657256"/>
                          <a:gd name="connsiteY201" fmla="*/ 425976 h 3370881"/>
                          <a:gd name="connsiteX202" fmla="*/ 2102223 w 2657256"/>
                          <a:gd name="connsiteY202" fmla="*/ 430458 h 3370881"/>
                          <a:gd name="connsiteX203" fmla="*/ 2084294 w 2657256"/>
                          <a:gd name="connsiteY203" fmla="*/ 439423 h 3370881"/>
                          <a:gd name="connsiteX204" fmla="*/ 2070847 w 2657256"/>
                          <a:gd name="connsiteY204" fmla="*/ 443905 h 3370881"/>
                          <a:gd name="connsiteX205" fmla="*/ 2061882 w 2657256"/>
                          <a:gd name="connsiteY205" fmla="*/ 461834 h 3370881"/>
                          <a:gd name="connsiteX206" fmla="*/ 2034988 w 2657256"/>
                          <a:gd name="connsiteY206" fmla="*/ 475281 h 3370881"/>
                          <a:gd name="connsiteX207" fmla="*/ 1783976 w 2657256"/>
                          <a:gd name="connsiteY207" fmla="*/ 479764 h 3370881"/>
                          <a:gd name="connsiteX208" fmla="*/ 1766047 w 2657256"/>
                          <a:gd name="connsiteY208" fmla="*/ 488729 h 3370881"/>
                          <a:gd name="connsiteX209" fmla="*/ 1703294 w 2657256"/>
                          <a:gd name="connsiteY209" fmla="*/ 506658 h 3370881"/>
                          <a:gd name="connsiteX210" fmla="*/ 1689847 w 2657256"/>
                          <a:gd name="connsiteY210" fmla="*/ 511140 h 3370881"/>
                          <a:gd name="connsiteX211" fmla="*/ 1676400 w 2657256"/>
                          <a:gd name="connsiteY211" fmla="*/ 520105 h 3370881"/>
                          <a:gd name="connsiteX212" fmla="*/ 1649506 w 2657256"/>
                          <a:gd name="connsiteY212" fmla="*/ 529070 h 3370881"/>
                          <a:gd name="connsiteX213" fmla="*/ 1636059 w 2657256"/>
                          <a:gd name="connsiteY213" fmla="*/ 538034 h 3370881"/>
                          <a:gd name="connsiteX214" fmla="*/ 1622612 w 2657256"/>
                          <a:gd name="connsiteY214" fmla="*/ 551481 h 3370881"/>
                          <a:gd name="connsiteX215" fmla="*/ 1609165 w 2657256"/>
                          <a:gd name="connsiteY215" fmla="*/ 555964 h 3370881"/>
                          <a:gd name="connsiteX216" fmla="*/ 1577788 w 2657256"/>
                          <a:gd name="connsiteY216" fmla="*/ 587340 h 3370881"/>
                          <a:gd name="connsiteX217" fmla="*/ 1568823 w 2657256"/>
                          <a:gd name="connsiteY217" fmla="*/ 600787 h 3370881"/>
                          <a:gd name="connsiteX218" fmla="*/ 1555376 w 2657256"/>
                          <a:gd name="connsiteY218" fmla="*/ 614234 h 3370881"/>
                          <a:gd name="connsiteX219" fmla="*/ 1524000 w 2657256"/>
                          <a:gd name="connsiteY219" fmla="*/ 654576 h 3370881"/>
                          <a:gd name="connsiteX220" fmla="*/ 1519518 w 2657256"/>
                          <a:gd name="connsiteY220" fmla="*/ 668023 h 3370881"/>
                          <a:gd name="connsiteX221" fmla="*/ 1528482 w 2657256"/>
                          <a:gd name="connsiteY221" fmla="*/ 708364 h 3370881"/>
                          <a:gd name="connsiteX222" fmla="*/ 1537447 w 2657256"/>
                          <a:gd name="connsiteY222" fmla="*/ 721811 h 3370881"/>
                          <a:gd name="connsiteX223" fmla="*/ 1568823 w 2657256"/>
                          <a:gd name="connsiteY223" fmla="*/ 712846 h 3370881"/>
                          <a:gd name="connsiteX224" fmla="*/ 1600200 w 2657256"/>
                          <a:gd name="connsiteY224" fmla="*/ 712846 h 3370881"/>
                          <a:gd name="connsiteX225" fmla="*/ 1631576 w 2657256"/>
                          <a:gd name="connsiteY225" fmla="*/ 690434 h 3370881"/>
                          <a:gd name="connsiteX226" fmla="*/ 1645023 w 2657256"/>
                          <a:gd name="connsiteY226" fmla="*/ 676987 h 3370881"/>
                          <a:gd name="connsiteX227" fmla="*/ 1685365 w 2657256"/>
                          <a:gd name="connsiteY227" fmla="*/ 645611 h 3370881"/>
                          <a:gd name="connsiteX228" fmla="*/ 1716741 w 2657256"/>
                          <a:gd name="connsiteY228" fmla="*/ 614234 h 3370881"/>
                          <a:gd name="connsiteX229" fmla="*/ 1748118 w 2657256"/>
                          <a:gd name="connsiteY229" fmla="*/ 596305 h 3370881"/>
                          <a:gd name="connsiteX230" fmla="*/ 1761565 w 2657256"/>
                          <a:gd name="connsiteY230" fmla="*/ 591823 h 3370881"/>
                          <a:gd name="connsiteX231" fmla="*/ 1779494 w 2657256"/>
                          <a:gd name="connsiteY231" fmla="*/ 582858 h 3370881"/>
                          <a:gd name="connsiteX232" fmla="*/ 1815353 w 2657256"/>
                          <a:gd name="connsiteY232" fmla="*/ 573893 h 3370881"/>
                          <a:gd name="connsiteX233" fmla="*/ 2030506 w 2657256"/>
                          <a:gd name="connsiteY233" fmla="*/ 578376 h 3370881"/>
                          <a:gd name="connsiteX234" fmla="*/ 2017059 w 2657256"/>
                          <a:gd name="connsiteY234" fmla="*/ 600787 h 3370881"/>
                          <a:gd name="connsiteX235" fmla="*/ 1981200 w 2657256"/>
                          <a:gd name="connsiteY235" fmla="*/ 636646 h 3370881"/>
                          <a:gd name="connsiteX236" fmla="*/ 1967753 w 2657256"/>
                          <a:gd name="connsiteY236" fmla="*/ 650093 h 3370881"/>
                          <a:gd name="connsiteX237" fmla="*/ 1936376 w 2657256"/>
                          <a:gd name="connsiteY237" fmla="*/ 690434 h 3370881"/>
                          <a:gd name="connsiteX238" fmla="*/ 1905000 w 2657256"/>
                          <a:gd name="connsiteY238" fmla="*/ 717329 h 3370881"/>
                          <a:gd name="connsiteX239" fmla="*/ 1860176 w 2657256"/>
                          <a:gd name="connsiteY239" fmla="*/ 735258 h 3370881"/>
                          <a:gd name="connsiteX240" fmla="*/ 1788459 w 2657256"/>
                          <a:gd name="connsiteY240" fmla="*/ 744223 h 3370881"/>
                          <a:gd name="connsiteX241" fmla="*/ 1846729 w 2657256"/>
                          <a:gd name="connsiteY241" fmla="*/ 802493 h 3370881"/>
                          <a:gd name="connsiteX242" fmla="*/ 1913965 w 2657256"/>
                          <a:gd name="connsiteY242" fmla="*/ 829387 h 3370881"/>
                          <a:gd name="connsiteX243" fmla="*/ 1922929 w 2657256"/>
                          <a:gd name="connsiteY243" fmla="*/ 842834 h 3370881"/>
                          <a:gd name="connsiteX244" fmla="*/ 1967753 w 2657256"/>
                          <a:gd name="connsiteY244" fmla="*/ 883176 h 3370881"/>
                          <a:gd name="connsiteX245" fmla="*/ 1981200 w 2657256"/>
                          <a:gd name="connsiteY245" fmla="*/ 896623 h 3370881"/>
                          <a:gd name="connsiteX246" fmla="*/ 1994647 w 2657256"/>
                          <a:gd name="connsiteY246" fmla="*/ 905587 h 3370881"/>
                          <a:gd name="connsiteX247" fmla="*/ 2021541 w 2657256"/>
                          <a:gd name="connsiteY247" fmla="*/ 927999 h 3370881"/>
                          <a:gd name="connsiteX248" fmla="*/ 2030506 w 2657256"/>
                          <a:gd name="connsiteY248" fmla="*/ 941446 h 3370881"/>
                          <a:gd name="connsiteX249" fmla="*/ 2057400 w 2657256"/>
                          <a:gd name="connsiteY249" fmla="*/ 968340 h 3370881"/>
                          <a:gd name="connsiteX250" fmla="*/ 2088776 w 2657256"/>
                          <a:gd name="connsiteY250" fmla="*/ 1013164 h 3370881"/>
                          <a:gd name="connsiteX251" fmla="*/ 2115670 w 2657256"/>
                          <a:gd name="connsiteY251" fmla="*/ 1057987 h 3370881"/>
                          <a:gd name="connsiteX252" fmla="*/ 2120153 w 2657256"/>
                          <a:gd name="connsiteY252" fmla="*/ 1089364 h 3370881"/>
                          <a:gd name="connsiteX253" fmla="*/ 2138082 w 2657256"/>
                          <a:gd name="connsiteY253" fmla="*/ 1143152 h 3370881"/>
                          <a:gd name="connsiteX254" fmla="*/ 2147047 w 2657256"/>
                          <a:gd name="connsiteY254" fmla="*/ 1196940 h 3370881"/>
                          <a:gd name="connsiteX255" fmla="*/ 2151529 w 2657256"/>
                          <a:gd name="connsiteY255" fmla="*/ 1210387 h 3370881"/>
                          <a:gd name="connsiteX256" fmla="*/ 2156012 w 2657256"/>
                          <a:gd name="connsiteY256" fmla="*/ 1228317 h 3370881"/>
                          <a:gd name="connsiteX257" fmla="*/ 2173941 w 2657256"/>
                          <a:gd name="connsiteY257" fmla="*/ 1295552 h 3370881"/>
                          <a:gd name="connsiteX258" fmla="*/ 2182906 w 2657256"/>
                          <a:gd name="connsiteY258" fmla="*/ 1313481 h 3370881"/>
                          <a:gd name="connsiteX259" fmla="*/ 2187388 w 2657256"/>
                          <a:gd name="connsiteY259" fmla="*/ 1331411 h 3370881"/>
                          <a:gd name="connsiteX260" fmla="*/ 2214282 w 2657256"/>
                          <a:gd name="connsiteY260" fmla="*/ 1385199 h 3370881"/>
                          <a:gd name="connsiteX261" fmla="*/ 2218765 w 2657256"/>
                          <a:gd name="connsiteY261" fmla="*/ 1403129 h 3370881"/>
                          <a:gd name="connsiteX262" fmla="*/ 2223247 w 2657256"/>
                          <a:gd name="connsiteY262" fmla="*/ 1430023 h 3370881"/>
                          <a:gd name="connsiteX263" fmla="*/ 2236694 w 2657256"/>
                          <a:gd name="connsiteY263" fmla="*/ 1456917 h 3370881"/>
                          <a:gd name="connsiteX264" fmla="*/ 2241176 w 2657256"/>
                          <a:gd name="connsiteY264" fmla="*/ 1577940 h 3370881"/>
                          <a:gd name="connsiteX265" fmla="*/ 2245659 w 2657256"/>
                          <a:gd name="connsiteY265" fmla="*/ 1595870 h 3370881"/>
                          <a:gd name="connsiteX266" fmla="*/ 2236694 w 2657256"/>
                          <a:gd name="connsiteY266" fmla="*/ 1694481 h 3370881"/>
                          <a:gd name="connsiteX267" fmla="*/ 2227729 w 2657256"/>
                          <a:gd name="connsiteY267" fmla="*/ 1716893 h 3370881"/>
                          <a:gd name="connsiteX268" fmla="*/ 2223247 w 2657256"/>
                          <a:gd name="connsiteY268" fmla="*/ 1730340 h 3370881"/>
                          <a:gd name="connsiteX269" fmla="*/ 2200835 w 2657256"/>
                          <a:gd name="connsiteY269" fmla="*/ 1788611 h 3370881"/>
                          <a:gd name="connsiteX270" fmla="*/ 2191870 w 2657256"/>
                          <a:gd name="connsiteY270" fmla="*/ 1811023 h 3370881"/>
                          <a:gd name="connsiteX271" fmla="*/ 2187388 w 2657256"/>
                          <a:gd name="connsiteY271" fmla="*/ 1824470 h 3370881"/>
                          <a:gd name="connsiteX272" fmla="*/ 2169459 w 2657256"/>
                          <a:gd name="connsiteY272" fmla="*/ 1869293 h 3370881"/>
                          <a:gd name="connsiteX273" fmla="*/ 2164976 w 2657256"/>
                          <a:gd name="connsiteY273" fmla="*/ 1882740 h 3370881"/>
                          <a:gd name="connsiteX274" fmla="*/ 2156012 w 2657256"/>
                          <a:gd name="connsiteY274" fmla="*/ 1927564 h 3370881"/>
                          <a:gd name="connsiteX275" fmla="*/ 2173941 w 2657256"/>
                          <a:gd name="connsiteY275" fmla="*/ 1945493 h 3370881"/>
                          <a:gd name="connsiteX276" fmla="*/ 2196353 w 2657256"/>
                          <a:gd name="connsiteY276" fmla="*/ 1958940 h 3370881"/>
                          <a:gd name="connsiteX277" fmla="*/ 2241176 w 2657256"/>
                          <a:gd name="connsiteY277" fmla="*/ 2012729 h 3370881"/>
                          <a:gd name="connsiteX278" fmla="*/ 2263588 w 2657256"/>
                          <a:gd name="connsiteY278" fmla="*/ 2057552 h 3370881"/>
                          <a:gd name="connsiteX279" fmla="*/ 2286000 w 2657256"/>
                          <a:gd name="connsiteY279" fmla="*/ 2084446 h 3370881"/>
                          <a:gd name="connsiteX280" fmla="*/ 2299447 w 2657256"/>
                          <a:gd name="connsiteY280" fmla="*/ 2124787 h 3370881"/>
                          <a:gd name="connsiteX281" fmla="*/ 2321859 w 2657256"/>
                          <a:gd name="connsiteY281" fmla="*/ 2151681 h 3370881"/>
                          <a:gd name="connsiteX282" fmla="*/ 2344270 w 2657256"/>
                          <a:gd name="connsiteY282" fmla="*/ 2205470 h 3370881"/>
                          <a:gd name="connsiteX283" fmla="*/ 2348753 w 2657256"/>
                          <a:gd name="connsiteY283" fmla="*/ 2223399 h 3370881"/>
                          <a:gd name="connsiteX284" fmla="*/ 2366682 w 2657256"/>
                          <a:gd name="connsiteY284" fmla="*/ 2263740 h 3370881"/>
                          <a:gd name="connsiteX285" fmla="*/ 2375647 w 2657256"/>
                          <a:gd name="connsiteY285" fmla="*/ 2286152 h 3370881"/>
                          <a:gd name="connsiteX286" fmla="*/ 2380129 w 2657256"/>
                          <a:gd name="connsiteY286" fmla="*/ 2308564 h 3370881"/>
                          <a:gd name="connsiteX287" fmla="*/ 2389094 w 2657256"/>
                          <a:gd name="connsiteY287" fmla="*/ 2335458 h 3370881"/>
                          <a:gd name="connsiteX288" fmla="*/ 2393576 w 2657256"/>
                          <a:gd name="connsiteY288" fmla="*/ 2380281 h 3370881"/>
                          <a:gd name="connsiteX289" fmla="*/ 2398059 w 2657256"/>
                          <a:gd name="connsiteY289" fmla="*/ 2393729 h 3370881"/>
                          <a:gd name="connsiteX290" fmla="*/ 2402541 w 2657256"/>
                          <a:gd name="connsiteY290" fmla="*/ 2447517 h 3370881"/>
                          <a:gd name="connsiteX291" fmla="*/ 2427343 w 2657256"/>
                          <a:gd name="connsiteY291" fmla="*/ 2564058 h 3370881"/>
                          <a:gd name="connsiteX292" fmla="*/ 2389094 w 2657256"/>
                          <a:gd name="connsiteY292" fmla="*/ 2837481 h 3370881"/>
                          <a:gd name="connsiteX293" fmla="*/ 2380129 w 2657256"/>
                          <a:gd name="connsiteY293" fmla="*/ 2859893 h 3370881"/>
                          <a:gd name="connsiteX294" fmla="*/ 2357718 w 2657256"/>
                          <a:gd name="connsiteY294" fmla="*/ 2913681 h 3370881"/>
                          <a:gd name="connsiteX295" fmla="*/ 2348753 w 2657256"/>
                          <a:gd name="connsiteY295" fmla="*/ 2936093 h 3370881"/>
                          <a:gd name="connsiteX296" fmla="*/ 2339788 w 2657256"/>
                          <a:gd name="connsiteY296" fmla="*/ 2971952 h 3370881"/>
                          <a:gd name="connsiteX297" fmla="*/ 2326341 w 2657256"/>
                          <a:gd name="connsiteY297" fmla="*/ 2994364 h 3370881"/>
                          <a:gd name="connsiteX298" fmla="*/ 2317376 w 2657256"/>
                          <a:gd name="connsiteY298" fmla="*/ 3025740 h 3370881"/>
                          <a:gd name="connsiteX299" fmla="*/ 2303929 w 2657256"/>
                          <a:gd name="connsiteY299" fmla="*/ 3048152 h 3370881"/>
                          <a:gd name="connsiteX300" fmla="*/ 2290482 w 2657256"/>
                          <a:gd name="connsiteY300" fmla="*/ 3079529 h 3370881"/>
                          <a:gd name="connsiteX301" fmla="*/ 2272553 w 2657256"/>
                          <a:gd name="connsiteY301" fmla="*/ 3084011 h 3370881"/>
                          <a:gd name="connsiteX302" fmla="*/ 2259106 w 2657256"/>
                          <a:gd name="connsiteY302" fmla="*/ 3088493 h 3370881"/>
                          <a:gd name="connsiteX303" fmla="*/ 2241176 w 2657256"/>
                          <a:gd name="connsiteY303" fmla="*/ 3092976 h 3370881"/>
                          <a:gd name="connsiteX304" fmla="*/ 2209800 w 2657256"/>
                          <a:gd name="connsiteY304" fmla="*/ 3101940 h 3370881"/>
                          <a:gd name="connsiteX305" fmla="*/ 2205318 w 2657256"/>
                          <a:gd name="connsiteY305" fmla="*/ 3039187 h 3370881"/>
                          <a:gd name="connsiteX306" fmla="*/ 2218765 w 2657256"/>
                          <a:gd name="connsiteY306" fmla="*/ 3021258 h 3370881"/>
                          <a:gd name="connsiteX307" fmla="*/ 2245659 w 2657256"/>
                          <a:gd name="connsiteY307" fmla="*/ 2971952 h 3370881"/>
                          <a:gd name="connsiteX308" fmla="*/ 2268070 w 2657256"/>
                          <a:gd name="connsiteY308" fmla="*/ 2945058 h 3370881"/>
                          <a:gd name="connsiteX309" fmla="*/ 2298550 w 2657256"/>
                          <a:gd name="connsiteY309" fmla="*/ 2568540 h 3370881"/>
                          <a:gd name="connsiteX310" fmla="*/ 2284986 w 2657256"/>
                          <a:gd name="connsiteY310" fmla="*/ 2532681 h 3370881"/>
                          <a:gd name="connsiteX311" fmla="*/ 2293273 w 2657256"/>
                          <a:gd name="connsiteY311" fmla="*/ 2496653 h 3370881"/>
                          <a:gd name="connsiteX312" fmla="*/ 2278152 w 2657256"/>
                          <a:gd name="connsiteY312" fmla="*/ 2475178 h 3370881"/>
                          <a:gd name="connsiteX313" fmla="*/ 2245659 w 2657256"/>
                          <a:gd name="connsiteY313" fmla="*/ 2389247 h 3370881"/>
                          <a:gd name="connsiteX314" fmla="*/ 2195507 w 2657256"/>
                          <a:gd name="connsiteY314" fmla="*/ 2241328 h 3370881"/>
                          <a:gd name="connsiteX315" fmla="*/ 2083786 w 2657256"/>
                          <a:gd name="connsiteY315" fmla="*/ 2040300 h 3370881"/>
                          <a:gd name="connsiteX316" fmla="*/ 2048773 w 2657256"/>
                          <a:gd name="connsiteY316" fmla="*/ 2017971 h 3370881"/>
                          <a:gd name="connsiteX317" fmla="*/ 2074314 w 2657256"/>
                          <a:gd name="connsiteY317" fmla="*/ 2011967 h 3370881"/>
                          <a:gd name="connsiteX318" fmla="*/ 2034988 w 2657256"/>
                          <a:gd name="connsiteY318" fmla="*/ 2003764 h 3370881"/>
                          <a:gd name="connsiteX319" fmla="*/ 2026023 w 2657256"/>
                          <a:gd name="connsiteY319" fmla="*/ 2026176 h 3370881"/>
                          <a:gd name="connsiteX320" fmla="*/ 2021541 w 2657256"/>
                          <a:gd name="connsiteY320" fmla="*/ 2039623 h 3370881"/>
                          <a:gd name="connsiteX321" fmla="*/ 1999129 w 2657256"/>
                          <a:gd name="connsiteY321" fmla="*/ 2053070 h 3370881"/>
                          <a:gd name="connsiteX322" fmla="*/ 1990165 w 2657256"/>
                          <a:gd name="connsiteY322" fmla="*/ 2070999 h 3370881"/>
                          <a:gd name="connsiteX323" fmla="*/ 1967753 w 2657256"/>
                          <a:gd name="connsiteY323" fmla="*/ 2106858 h 3370881"/>
                          <a:gd name="connsiteX324" fmla="*/ 1981200 w 2657256"/>
                          <a:gd name="connsiteY324" fmla="*/ 2223399 h 3370881"/>
                          <a:gd name="connsiteX325" fmla="*/ 1994647 w 2657256"/>
                          <a:gd name="connsiteY325" fmla="*/ 2254776 h 3370881"/>
                          <a:gd name="connsiteX326" fmla="*/ 2003612 w 2657256"/>
                          <a:gd name="connsiteY326" fmla="*/ 2272705 h 3370881"/>
                          <a:gd name="connsiteX327" fmla="*/ 2026023 w 2657256"/>
                          <a:gd name="connsiteY327" fmla="*/ 2304081 h 3370881"/>
                          <a:gd name="connsiteX328" fmla="*/ 2043953 w 2657256"/>
                          <a:gd name="connsiteY328" fmla="*/ 2348905 h 3370881"/>
                          <a:gd name="connsiteX329" fmla="*/ 2061882 w 2657256"/>
                          <a:gd name="connsiteY329" fmla="*/ 2371317 h 3370881"/>
                          <a:gd name="connsiteX330" fmla="*/ 2088776 w 2657256"/>
                          <a:gd name="connsiteY330" fmla="*/ 2434070 h 3370881"/>
                          <a:gd name="connsiteX331" fmla="*/ 2102223 w 2657256"/>
                          <a:gd name="connsiteY331" fmla="*/ 2465446 h 3370881"/>
                          <a:gd name="connsiteX332" fmla="*/ 2106706 w 2657256"/>
                          <a:gd name="connsiteY332" fmla="*/ 2496823 h 3370881"/>
                          <a:gd name="connsiteX333" fmla="*/ 2124635 w 2657256"/>
                          <a:gd name="connsiteY333" fmla="*/ 2559576 h 3370881"/>
                          <a:gd name="connsiteX334" fmla="*/ 2138082 w 2657256"/>
                          <a:gd name="connsiteY334" fmla="*/ 2649223 h 3370881"/>
                          <a:gd name="connsiteX335" fmla="*/ 2147047 w 2657256"/>
                          <a:gd name="connsiteY335" fmla="*/ 2685081 h 3370881"/>
                          <a:gd name="connsiteX336" fmla="*/ 2151529 w 2657256"/>
                          <a:gd name="connsiteY336" fmla="*/ 2716458 h 3370881"/>
                          <a:gd name="connsiteX337" fmla="*/ 2160494 w 2657256"/>
                          <a:gd name="connsiteY337" fmla="*/ 2770246 h 3370881"/>
                          <a:gd name="connsiteX338" fmla="*/ 2156012 w 2657256"/>
                          <a:gd name="connsiteY338" fmla="*/ 2962987 h 3370881"/>
                          <a:gd name="connsiteX339" fmla="*/ 2138082 w 2657256"/>
                          <a:gd name="connsiteY339" fmla="*/ 3043670 h 3370881"/>
                          <a:gd name="connsiteX340" fmla="*/ 2133600 w 2657256"/>
                          <a:gd name="connsiteY340" fmla="*/ 3061599 h 3370881"/>
                          <a:gd name="connsiteX341" fmla="*/ 2120153 w 2657256"/>
                          <a:gd name="connsiteY341" fmla="*/ 3079529 h 3370881"/>
                          <a:gd name="connsiteX342" fmla="*/ 2111188 w 2657256"/>
                          <a:gd name="connsiteY342" fmla="*/ 3106423 h 3370881"/>
                          <a:gd name="connsiteX343" fmla="*/ 2088776 w 2657256"/>
                          <a:gd name="connsiteY343" fmla="*/ 3137799 h 3370881"/>
                          <a:gd name="connsiteX344" fmla="*/ 2075329 w 2657256"/>
                          <a:gd name="connsiteY344" fmla="*/ 3164693 h 3370881"/>
                          <a:gd name="connsiteX345" fmla="*/ 2061882 w 2657256"/>
                          <a:gd name="connsiteY345" fmla="*/ 3169176 h 3370881"/>
                          <a:gd name="connsiteX346" fmla="*/ 2021541 w 2657256"/>
                          <a:gd name="connsiteY346" fmla="*/ 3164693 h 3370881"/>
                          <a:gd name="connsiteX347" fmla="*/ 2012576 w 2657256"/>
                          <a:gd name="connsiteY347" fmla="*/ 3119870 h 3370881"/>
                          <a:gd name="connsiteX348" fmla="*/ 2048435 w 2657256"/>
                          <a:gd name="connsiteY348" fmla="*/ 3021258 h 3370881"/>
                          <a:gd name="connsiteX349" fmla="*/ 2048435 w 2657256"/>
                          <a:gd name="connsiteY349" fmla="*/ 3021258 h 3370881"/>
                          <a:gd name="connsiteX350" fmla="*/ 2061882 w 2657256"/>
                          <a:gd name="connsiteY350" fmla="*/ 2967470 h 3370881"/>
                          <a:gd name="connsiteX351" fmla="*/ 2070847 w 2657256"/>
                          <a:gd name="connsiteY351" fmla="*/ 2882305 h 3370881"/>
                          <a:gd name="connsiteX352" fmla="*/ 2066365 w 2657256"/>
                          <a:gd name="connsiteY352" fmla="*/ 2725423 h 3370881"/>
                          <a:gd name="connsiteX353" fmla="*/ 2043953 w 2657256"/>
                          <a:gd name="connsiteY353" fmla="*/ 2649223 h 3370881"/>
                          <a:gd name="connsiteX354" fmla="*/ 2030506 w 2657256"/>
                          <a:gd name="connsiteY354" fmla="*/ 2622329 h 3370881"/>
                          <a:gd name="connsiteX355" fmla="*/ 2017059 w 2657256"/>
                          <a:gd name="connsiteY355" fmla="*/ 2581987 h 3370881"/>
                          <a:gd name="connsiteX356" fmla="*/ 1981200 w 2657256"/>
                          <a:gd name="connsiteY356" fmla="*/ 2514752 h 3370881"/>
                          <a:gd name="connsiteX357" fmla="*/ 1972235 w 2657256"/>
                          <a:gd name="connsiteY357" fmla="*/ 2501305 h 3370881"/>
                          <a:gd name="connsiteX358" fmla="*/ 1958788 w 2657256"/>
                          <a:gd name="connsiteY358" fmla="*/ 2478893 h 3370881"/>
                          <a:gd name="connsiteX359" fmla="*/ 1905000 w 2657256"/>
                          <a:gd name="connsiteY359" fmla="*/ 2398211 h 3370881"/>
                          <a:gd name="connsiteX360" fmla="*/ 1882588 w 2657256"/>
                          <a:gd name="connsiteY360" fmla="*/ 2357870 h 3370881"/>
                          <a:gd name="connsiteX361" fmla="*/ 1869141 w 2657256"/>
                          <a:gd name="connsiteY361" fmla="*/ 2339940 h 3370881"/>
                          <a:gd name="connsiteX362" fmla="*/ 1806388 w 2657256"/>
                          <a:gd name="connsiteY362" fmla="*/ 2313046 h 3370881"/>
                          <a:gd name="connsiteX363" fmla="*/ 1779494 w 2657256"/>
                          <a:gd name="connsiteY363" fmla="*/ 2304081 h 3370881"/>
                          <a:gd name="connsiteX364" fmla="*/ 1752600 w 2657256"/>
                          <a:gd name="connsiteY364" fmla="*/ 2299599 h 3370881"/>
                          <a:gd name="connsiteX365" fmla="*/ 1680882 w 2657256"/>
                          <a:gd name="connsiteY365" fmla="*/ 2277187 h 3370881"/>
                          <a:gd name="connsiteX366" fmla="*/ 1662953 w 2657256"/>
                          <a:gd name="connsiteY366" fmla="*/ 2272705 h 3370881"/>
                          <a:gd name="connsiteX367" fmla="*/ 1640541 w 2657256"/>
                          <a:gd name="connsiteY367" fmla="*/ 2259258 h 3370881"/>
                          <a:gd name="connsiteX368" fmla="*/ 1604682 w 2657256"/>
                          <a:gd name="connsiteY368" fmla="*/ 2272705 h 3370881"/>
                          <a:gd name="connsiteX369" fmla="*/ 1537447 w 2657256"/>
                          <a:gd name="connsiteY369" fmla="*/ 2304081 h 3370881"/>
                          <a:gd name="connsiteX370" fmla="*/ 1546113 w 2657256"/>
                          <a:gd name="connsiteY370" fmla="*/ 2313644 h 3370881"/>
                          <a:gd name="connsiteX371" fmla="*/ 1488141 w 2657256"/>
                          <a:gd name="connsiteY371" fmla="*/ 2313046 h 3370881"/>
                          <a:gd name="connsiteX372" fmla="*/ 1478878 w 2657256"/>
                          <a:gd name="connsiteY372" fmla="*/ 2342331 h 3370881"/>
                          <a:gd name="connsiteX373" fmla="*/ 1402678 w 2657256"/>
                          <a:gd name="connsiteY373" fmla="*/ 2339641 h 3370881"/>
                          <a:gd name="connsiteX374" fmla="*/ 1322892 w 2657256"/>
                          <a:gd name="connsiteY374" fmla="*/ 2336952 h 3370881"/>
                          <a:gd name="connsiteX375" fmla="*/ 1199384 w 2657256"/>
                          <a:gd name="connsiteY375" fmla="*/ 2307041 h 3370881"/>
                          <a:gd name="connsiteX376" fmla="*/ 1066800 w 2657256"/>
                          <a:gd name="connsiteY376" fmla="*/ 2272705 h 3370881"/>
                          <a:gd name="connsiteX377" fmla="*/ 1030941 w 2657256"/>
                          <a:gd name="connsiteY377" fmla="*/ 2263740 h 3370881"/>
                          <a:gd name="connsiteX378" fmla="*/ 986118 w 2657256"/>
                          <a:gd name="connsiteY378" fmla="*/ 2241329 h 3370881"/>
                          <a:gd name="connsiteX379" fmla="*/ 968188 w 2657256"/>
                          <a:gd name="connsiteY379" fmla="*/ 2232364 h 3370881"/>
                          <a:gd name="connsiteX380" fmla="*/ 936812 w 2657256"/>
                          <a:gd name="connsiteY380" fmla="*/ 2214434 h 3370881"/>
                          <a:gd name="connsiteX381" fmla="*/ 905435 w 2657256"/>
                          <a:gd name="connsiteY381" fmla="*/ 2196505 h 3370881"/>
                          <a:gd name="connsiteX382" fmla="*/ 869576 w 2657256"/>
                          <a:gd name="connsiteY382" fmla="*/ 2209952 h 3370881"/>
                          <a:gd name="connsiteX383" fmla="*/ 856129 w 2657256"/>
                          <a:gd name="connsiteY383" fmla="*/ 2227881 h 3370881"/>
                          <a:gd name="connsiteX384" fmla="*/ 815788 w 2657256"/>
                          <a:gd name="connsiteY384" fmla="*/ 2268223 h 3370881"/>
                          <a:gd name="connsiteX385" fmla="*/ 788894 w 2657256"/>
                          <a:gd name="connsiteY385" fmla="*/ 2290634 h 3370881"/>
                          <a:gd name="connsiteX386" fmla="*/ 762000 w 2657256"/>
                          <a:gd name="connsiteY386" fmla="*/ 2313046 h 3370881"/>
                          <a:gd name="connsiteX387" fmla="*/ 753035 w 2657256"/>
                          <a:gd name="connsiteY387" fmla="*/ 2326493 h 3370881"/>
                          <a:gd name="connsiteX388" fmla="*/ 735106 w 2657256"/>
                          <a:gd name="connsiteY388" fmla="*/ 2339940 h 3370881"/>
                          <a:gd name="connsiteX389" fmla="*/ 712694 w 2657256"/>
                          <a:gd name="connsiteY389" fmla="*/ 2362352 h 3370881"/>
                          <a:gd name="connsiteX390" fmla="*/ 694765 w 2657256"/>
                          <a:gd name="connsiteY390" fmla="*/ 2375799 h 3370881"/>
                          <a:gd name="connsiteX391" fmla="*/ 681318 w 2657256"/>
                          <a:gd name="connsiteY391" fmla="*/ 2393729 h 3370881"/>
                          <a:gd name="connsiteX392" fmla="*/ 667870 w 2657256"/>
                          <a:gd name="connsiteY392" fmla="*/ 2402693 h 3370881"/>
                          <a:gd name="connsiteX393" fmla="*/ 623047 w 2657256"/>
                          <a:gd name="connsiteY393" fmla="*/ 2443034 h 3370881"/>
                          <a:gd name="connsiteX394" fmla="*/ 600635 w 2657256"/>
                          <a:gd name="connsiteY394" fmla="*/ 2474411 h 3370881"/>
                          <a:gd name="connsiteX395" fmla="*/ 587188 w 2657256"/>
                          <a:gd name="connsiteY395" fmla="*/ 2514752 h 3370881"/>
                          <a:gd name="connsiteX396" fmla="*/ 582706 w 2657256"/>
                          <a:gd name="connsiteY396" fmla="*/ 2546129 h 3370881"/>
                          <a:gd name="connsiteX397" fmla="*/ 596153 w 2657256"/>
                          <a:gd name="connsiteY397" fmla="*/ 2635776 h 3370881"/>
                          <a:gd name="connsiteX398" fmla="*/ 600635 w 2657256"/>
                          <a:gd name="connsiteY398" fmla="*/ 2653705 h 3370881"/>
                          <a:gd name="connsiteX399" fmla="*/ 609600 w 2657256"/>
                          <a:gd name="connsiteY399" fmla="*/ 2671634 h 3370881"/>
                          <a:gd name="connsiteX400" fmla="*/ 614082 w 2657256"/>
                          <a:gd name="connsiteY400" fmla="*/ 2689564 h 3370881"/>
                          <a:gd name="connsiteX401" fmla="*/ 623047 w 2657256"/>
                          <a:gd name="connsiteY401" fmla="*/ 2711976 h 3370881"/>
                          <a:gd name="connsiteX402" fmla="*/ 627529 w 2657256"/>
                          <a:gd name="connsiteY402" fmla="*/ 2734387 h 3370881"/>
                          <a:gd name="connsiteX403" fmla="*/ 640976 w 2657256"/>
                          <a:gd name="connsiteY403" fmla="*/ 2765764 h 3370881"/>
                          <a:gd name="connsiteX404" fmla="*/ 645459 w 2657256"/>
                          <a:gd name="connsiteY404" fmla="*/ 2779211 h 3370881"/>
                          <a:gd name="connsiteX405" fmla="*/ 658906 w 2657256"/>
                          <a:gd name="connsiteY405" fmla="*/ 2801623 h 3370881"/>
                          <a:gd name="connsiteX406" fmla="*/ 676835 w 2657256"/>
                          <a:gd name="connsiteY406" fmla="*/ 2864376 h 3370881"/>
                          <a:gd name="connsiteX407" fmla="*/ 690282 w 2657256"/>
                          <a:gd name="connsiteY407" fmla="*/ 2895752 h 3370881"/>
                          <a:gd name="connsiteX408" fmla="*/ 699247 w 2657256"/>
                          <a:gd name="connsiteY408" fmla="*/ 2940576 h 3370881"/>
                          <a:gd name="connsiteX409" fmla="*/ 703729 w 2657256"/>
                          <a:gd name="connsiteY409" fmla="*/ 2967470 h 3370881"/>
                          <a:gd name="connsiteX410" fmla="*/ 717176 w 2657256"/>
                          <a:gd name="connsiteY410" fmla="*/ 2994364 h 3370881"/>
                          <a:gd name="connsiteX411" fmla="*/ 735106 w 2657256"/>
                          <a:gd name="connsiteY411" fmla="*/ 3052634 h 3370881"/>
                          <a:gd name="connsiteX412" fmla="*/ 739588 w 2657256"/>
                          <a:gd name="connsiteY412" fmla="*/ 3079529 h 3370881"/>
                          <a:gd name="connsiteX413" fmla="*/ 762000 w 2657256"/>
                          <a:gd name="connsiteY413" fmla="*/ 3142281 h 3370881"/>
                          <a:gd name="connsiteX414" fmla="*/ 766482 w 2657256"/>
                          <a:gd name="connsiteY414" fmla="*/ 3231929 h 3370881"/>
                          <a:gd name="connsiteX415" fmla="*/ 770965 w 2657256"/>
                          <a:gd name="connsiteY415" fmla="*/ 3254340 h 3370881"/>
                          <a:gd name="connsiteX416" fmla="*/ 775447 w 2657256"/>
                          <a:gd name="connsiteY416" fmla="*/ 3285717 h 3370881"/>
                          <a:gd name="connsiteX417" fmla="*/ 748553 w 2657256"/>
                          <a:gd name="connsiteY417" fmla="*/ 3335023 h 3370881"/>
                          <a:gd name="connsiteX418" fmla="*/ 721659 w 2657256"/>
                          <a:gd name="connsiteY418" fmla="*/ 3343987 h 3370881"/>
                          <a:gd name="connsiteX419" fmla="*/ 708212 w 2657256"/>
                          <a:gd name="connsiteY419" fmla="*/ 3348470 h 3370881"/>
                          <a:gd name="connsiteX420" fmla="*/ 623047 w 2657256"/>
                          <a:gd name="connsiteY420" fmla="*/ 3330540 h 3370881"/>
                          <a:gd name="connsiteX421" fmla="*/ 609600 w 2657256"/>
                          <a:gd name="connsiteY421" fmla="*/ 3308129 h 3370881"/>
                          <a:gd name="connsiteX422" fmla="*/ 591670 w 2657256"/>
                          <a:gd name="connsiteY422" fmla="*/ 3267787 h 3370881"/>
                          <a:gd name="connsiteX423" fmla="*/ 560294 w 2657256"/>
                          <a:gd name="connsiteY423" fmla="*/ 3209517 h 3370881"/>
                          <a:gd name="connsiteX424" fmla="*/ 551329 w 2657256"/>
                          <a:gd name="connsiteY424" fmla="*/ 3196070 h 3370881"/>
                          <a:gd name="connsiteX425" fmla="*/ 528918 w 2657256"/>
                          <a:gd name="connsiteY425" fmla="*/ 3173658 h 3370881"/>
                          <a:gd name="connsiteX426" fmla="*/ 519953 w 2657256"/>
                          <a:gd name="connsiteY426" fmla="*/ 3128834 h 3370881"/>
                          <a:gd name="connsiteX427" fmla="*/ 524435 w 2657256"/>
                          <a:gd name="connsiteY427" fmla="*/ 3101940 h 3370881"/>
                          <a:gd name="connsiteX428" fmla="*/ 528918 w 2657256"/>
                          <a:gd name="connsiteY428" fmla="*/ 3088493 h 3370881"/>
                          <a:gd name="connsiteX429" fmla="*/ 542365 w 2657256"/>
                          <a:gd name="connsiteY429" fmla="*/ 3052634 h 3370881"/>
                          <a:gd name="connsiteX430" fmla="*/ 484094 w 2657256"/>
                          <a:gd name="connsiteY430" fmla="*/ 2886787 h 3370881"/>
                          <a:gd name="connsiteX431" fmla="*/ 443753 w 2657256"/>
                          <a:gd name="connsiteY431" fmla="*/ 2779211 h 3370881"/>
                          <a:gd name="connsiteX432" fmla="*/ 439270 w 2657256"/>
                          <a:gd name="connsiteY432" fmla="*/ 2752317 h 3370881"/>
                          <a:gd name="connsiteX433" fmla="*/ 430306 w 2657256"/>
                          <a:gd name="connsiteY433" fmla="*/ 2716458 h 3370881"/>
                          <a:gd name="connsiteX434" fmla="*/ 425823 w 2657256"/>
                          <a:gd name="connsiteY434" fmla="*/ 2680599 h 3370881"/>
                          <a:gd name="connsiteX435" fmla="*/ 398929 w 2657256"/>
                          <a:gd name="connsiteY435" fmla="*/ 2599917 h 3370881"/>
                          <a:gd name="connsiteX436" fmla="*/ 385482 w 2657256"/>
                          <a:gd name="connsiteY436" fmla="*/ 2568540 h 3370881"/>
                          <a:gd name="connsiteX437" fmla="*/ 381000 w 2657256"/>
                          <a:gd name="connsiteY437" fmla="*/ 2550611 h 3370881"/>
                          <a:gd name="connsiteX438" fmla="*/ 372035 w 2657256"/>
                          <a:gd name="connsiteY438" fmla="*/ 2483376 h 3370881"/>
                          <a:gd name="connsiteX439" fmla="*/ 367553 w 2657256"/>
                          <a:gd name="connsiteY439" fmla="*/ 2469929 h 3370881"/>
                          <a:gd name="connsiteX440" fmla="*/ 407894 w 2657256"/>
                          <a:gd name="connsiteY440" fmla="*/ 2451999 h 3370881"/>
                          <a:gd name="connsiteX441" fmla="*/ 515470 w 2657256"/>
                          <a:gd name="connsiteY441" fmla="*/ 2407176 h 3370881"/>
                          <a:gd name="connsiteX442" fmla="*/ 578223 w 2657256"/>
                          <a:gd name="connsiteY442" fmla="*/ 2353387 h 3370881"/>
                          <a:gd name="connsiteX443" fmla="*/ 587188 w 2657256"/>
                          <a:gd name="connsiteY443" fmla="*/ 2330976 h 3370881"/>
                          <a:gd name="connsiteX444" fmla="*/ 614082 w 2657256"/>
                          <a:gd name="connsiteY444" fmla="*/ 2254776 h 3370881"/>
                          <a:gd name="connsiteX445" fmla="*/ 649941 w 2657256"/>
                          <a:gd name="connsiteY445" fmla="*/ 2200987 h 3370881"/>
                          <a:gd name="connsiteX446" fmla="*/ 690282 w 2657256"/>
                          <a:gd name="connsiteY446" fmla="*/ 2174093 h 3370881"/>
                          <a:gd name="connsiteX447" fmla="*/ 703729 w 2657256"/>
                          <a:gd name="connsiteY447" fmla="*/ 2165129 h 3370881"/>
                          <a:gd name="connsiteX448" fmla="*/ 739588 w 2657256"/>
                          <a:gd name="connsiteY448" fmla="*/ 2147199 h 3370881"/>
                          <a:gd name="connsiteX449" fmla="*/ 708212 w 2657256"/>
                          <a:gd name="connsiteY449" fmla="*/ 2187540 h 3370881"/>
                          <a:gd name="connsiteX450" fmla="*/ 654423 w 2657256"/>
                          <a:gd name="connsiteY450" fmla="*/ 2241329 h 3370881"/>
                          <a:gd name="connsiteX451" fmla="*/ 636494 w 2657256"/>
                          <a:gd name="connsiteY451" fmla="*/ 2259258 h 3370881"/>
                          <a:gd name="connsiteX452" fmla="*/ 614082 w 2657256"/>
                          <a:gd name="connsiteY452" fmla="*/ 2286152 h 3370881"/>
                          <a:gd name="connsiteX453" fmla="*/ 592179 w 2657256"/>
                          <a:gd name="connsiteY453" fmla="*/ 2282347 h 3370881"/>
                          <a:gd name="connsiteX454" fmla="*/ 555980 w 2657256"/>
                          <a:gd name="connsiteY454" fmla="*/ 2313892 h 3370881"/>
                          <a:gd name="connsiteX455" fmla="*/ 524435 w 2657256"/>
                          <a:gd name="connsiteY455" fmla="*/ 2348905 h 3370881"/>
                          <a:gd name="connsiteX456" fmla="*/ 502023 w 2657256"/>
                          <a:gd name="connsiteY456" fmla="*/ 2362352 h 3370881"/>
                          <a:gd name="connsiteX457" fmla="*/ 461682 w 2657256"/>
                          <a:gd name="connsiteY457" fmla="*/ 2389246 h 3370881"/>
                          <a:gd name="connsiteX458" fmla="*/ 448235 w 2657256"/>
                          <a:gd name="connsiteY458" fmla="*/ 2398211 h 3370881"/>
                          <a:gd name="connsiteX459" fmla="*/ 430306 w 2657256"/>
                          <a:gd name="connsiteY459" fmla="*/ 2407176 h 3370881"/>
                          <a:gd name="connsiteX460" fmla="*/ 412376 w 2657256"/>
                          <a:gd name="connsiteY460" fmla="*/ 2420623 h 3370881"/>
                          <a:gd name="connsiteX461" fmla="*/ 389965 w 2657256"/>
                          <a:gd name="connsiteY461" fmla="*/ 2429587 h 3370881"/>
                          <a:gd name="connsiteX462" fmla="*/ 372035 w 2657256"/>
                          <a:gd name="connsiteY462" fmla="*/ 2443034 h 3370881"/>
                          <a:gd name="connsiteX463" fmla="*/ 318247 w 2657256"/>
                          <a:gd name="connsiteY463" fmla="*/ 2474411 h 3370881"/>
                          <a:gd name="connsiteX464" fmla="*/ 304800 w 2657256"/>
                          <a:gd name="connsiteY464" fmla="*/ 2492340 h 3370881"/>
                          <a:gd name="connsiteX465" fmla="*/ 282388 w 2657256"/>
                          <a:gd name="connsiteY465" fmla="*/ 2519234 h 3370881"/>
                          <a:gd name="connsiteX466" fmla="*/ 295835 w 2657256"/>
                          <a:gd name="connsiteY466" fmla="*/ 2815070 h 3370881"/>
                          <a:gd name="connsiteX467" fmla="*/ 300318 w 2657256"/>
                          <a:gd name="connsiteY467" fmla="*/ 2837481 h 3370881"/>
                          <a:gd name="connsiteX468" fmla="*/ 304800 w 2657256"/>
                          <a:gd name="connsiteY468" fmla="*/ 2868858 h 3370881"/>
                          <a:gd name="connsiteX469" fmla="*/ 309282 w 2657256"/>
                          <a:gd name="connsiteY469" fmla="*/ 2927129 h 3370881"/>
                          <a:gd name="connsiteX470" fmla="*/ 322729 w 2657256"/>
                          <a:gd name="connsiteY470" fmla="*/ 2985399 h 3370881"/>
                          <a:gd name="connsiteX471" fmla="*/ 327212 w 2657256"/>
                          <a:gd name="connsiteY471" fmla="*/ 3012293 h 3370881"/>
                          <a:gd name="connsiteX472" fmla="*/ 331694 w 2657256"/>
                          <a:gd name="connsiteY472" fmla="*/ 3043670 h 3370881"/>
                          <a:gd name="connsiteX473" fmla="*/ 345141 w 2657256"/>
                          <a:gd name="connsiteY473" fmla="*/ 3070564 h 3370881"/>
                          <a:gd name="connsiteX474" fmla="*/ 367553 w 2657256"/>
                          <a:gd name="connsiteY474" fmla="*/ 3124352 h 3370881"/>
                          <a:gd name="connsiteX475" fmla="*/ 381000 w 2657256"/>
                          <a:gd name="connsiteY475" fmla="*/ 3182623 h 3370881"/>
                          <a:gd name="connsiteX476" fmla="*/ 389965 w 2657256"/>
                          <a:gd name="connsiteY476" fmla="*/ 3196070 h 3370881"/>
                          <a:gd name="connsiteX477" fmla="*/ 394447 w 2657256"/>
                          <a:gd name="connsiteY477" fmla="*/ 3213999 h 3370881"/>
                          <a:gd name="connsiteX478" fmla="*/ 412376 w 2657256"/>
                          <a:gd name="connsiteY478" fmla="*/ 3245376 h 3370881"/>
                          <a:gd name="connsiteX479" fmla="*/ 416859 w 2657256"/>
                          <a:gd name="connsiteY479" fmla="*/ 3258823 h 3370881"/>
                          <a:gd name="connsiteX480" fmla="*/ 425823 w 2657256"/>
                          <a:gd name="connsiteY480" fmla="*/ 3272270 h 3370881"/>
                          <a:gd name="connsiteX481" fmla="*/ 439270 w 2657256"/>
                          <a:gd name="connsiteY481" fmla="*/ 3303646 h 3370881"/>
                          <a:gd name="connsiteX482" fmla="*/ 439270 w 2657256"/>
                          <a:gd name="connsiteY482" fmla="*/ 3352952 h 3370881"/>
                          <a:gd name="connsiteX483" fmla="*/ 430306 w 2657256"/>
                          <a:gd name="connsiteY483" fmla="*/ 3366399 h 3370881"/>
                          <a:gd name="connsiteX484" fmla="*/ 412376 w 2657256"/>
                          <a:gd name="connsiteY484" fmla="*/ 3370881 h 3370881"/>
                          <a:gd name="connsiteX485" fmla="*/ 295835 w 2657256"/>
                          <a:gd name="connsiteY485" fmla="*/ 3357434 h 3370881"/>
                          <a:gd name="connsiteX486" fmla="*/ 264459 w 2657256"/>
                          <a:gd name="connsiteY486" fmla="*/ 3276752 h 3370881"/>
                          <a:gd name="connsiteX487" fmla="*/ 259976 w 2657256"/>
                          <a:gd name="connsiteY487" fmla="*/ 3240893 h 3370881"/>
                          <a:gd name="connsiteX488" fmla="*/ 246529 w 2657256"/>
                          <a:gd name="connsiteY488" fmla="*/ 3178140 h 3370881"/>
                          <a:gd name="connsiteX489" fmla="*/ 237565 w 2657256"/>
                          <a:gd name="connsiteY489" fmla="*/ 3084011 h 3370881"/>
                          <a:gd name="connsiteX490" fmla="*/ 228600 w 2657256"/>
                          <a:gd name="connsiteY490" fmla="*/ 3057117 h 3370881"/>
                          <a:gd name="connsiteX491" fmla="*/ 219635 w 2657256"/>
                          <a:gd name="connsiteY491" fmla="*/ 3021258 h 3370881"/>
                          <a:gd name="connsiteX492" fmla="*/ 206188 w 2657256"/>
                          <a:gd name="connsiteY492" fmla="*/ 2980917 h 3370881"/>
                          <a:gd name="connsiteX493" fmla="*/ 201706 w 2657256"/>
                          <a:gd name="connsiteY493" fmla="*/ 2949540 h 3370881"/>
                          <a:gd name="connsiteX494" fmla="*/ 197223 w 2657256"/>
                          <a:gd name="connsiteY494" fmla="*/ 2927129 h 3370881"/>
                          <a:gd name="connsiteX495" fmla="*/ 192741 w 2657256"/>
                          <a:gd name="connsiteY495" fmla="*/ 2891270 h 3370881"/>
                          <a:gd name="connsiteX496" fmla="*/ 188259 w 2657256"/>
                          <a:gd name="connsiteY496" fmla="*/ 2850929 h 3370881"/>
                          <a:gd name="connsiteX497" fmla="*/ 179294 w 2657256"/>
                          <a:gd name="connsiteY497" fmla="*/ 2824034 h 3370881"/>
                          <a:gd name="connsiteX498" fmla="*/ 165847 w 2657256"/>
                          <a:gd name="connsiteY498" fmla="*/ 2774729 h 3370881"/>
                          <a:gd name="connsiteX499" fmla="*/ 161365 w 2657256"/>
                          <a:gd name="connsiteY499" fmla="*/ 2747834 h 3370881"/>
                          <a:gd name="connsiteX500" fmla="*/ 156882 w 2657256"/>
                          <a:gd name="connsiteY500" fmla="*/ 2559576 h 3370881"/>
                          <a:gd name="connsiteX501" fmla="*/ 152400 w 2657256"/>
                          <a:gd name="connsiteY501" fmla="*/ 2519234 h 3370881"/>
                          <a:gd name="connsiteX502" fmla="*/ 118035 w 2657256"/>
                          <a:gd name="connsiteY502" fmla="*/ 2400004 h 3370881"/>
                          <a:gd name="connsiteX503" fmla="*/ 117048 w 2657256"/>
                          <a:gd name="connsiteY503" fmla="*/ 2344423 h 3370881"/>
                          <a:gd name="connsiteX504" fmla="*/ 100106 w 2657256"/>
                          <a:gd name="connsiteY504" fmla="*/ 2330976 h 3370881"/>
                          <a:gd name="connsiteX505" fmla="*/ 138953 w 2657256"/>
                          <a:gd name="connsiteY505" fmla="*/ 2313046 h 3370881"/>
                          <a:gd name="connsiteX506" fmla="*/ 152400 w 2657256"/>
                          <a:gd name="connsiteY506" fmla="*/ 2304081 h 3370881"/>
                          <a:gd name="connsiteX507" fmla="*/ 170329 w 2657256"/>
                          <a:gd name="connsiteY507" fmla="*/ 2259258 h 3370881"/>
                          <a:gd name="connsiteX508" fmla="*/ 188259 w 2657256"/>
                          <a:gd name="connsiteY508" fmla="*/ 2223399 h 3370881"/>
                          <a:gd name="connsiteX509" fmla="*/ 206188 w 2657256"/>
                          <a:gd name="connsiteY509" fmla="*/ 2187540 h 3370881"/>
                          <a:gd name="connsiteX510" fmla="*/ 210670 w 2657256"/>
                          <a:gd name="connsiteY510" fmla="*/ 2174093 h 3370881"/>
                          <a:gd name="connsiteX511" fmla="*/ 219635 w 2657256"/>
                          <a:gd name="connsiteY511" fmla="*/ 2115823 h 3370881"/>
                          <a:gd name="connsiteX512" fmla="*/ 210670 w 2657256"/>
                          <a:gd name="connsiteY512" fmla="*/ 1958940 h 3370881"/>
                          <a:gd name="connsiteX513" fmla="*/ 192741 w 2657256"/>
                          <a:gd name="connsiteY513" fmla="*/ 1923081 h 3370881"/>
                          <a:gd name="connsiteX514" fmla="*/ 179294 w 2657256"/>
                          <a:gd name="connsiteY514" fmla="*/ 1891705 h 3370881"/>
                          <a:gd name="connsiteX515" fmla="*/ 165847 w 2657256"/>
                          <a:gd name="connsiteY515" fmla="*/ 1864811 h 3370881"/>
                          <a:gd name="connsiteX516" fmla="*/ 152400 w 2657256"/>
                          <a:gd name="connsiteY516" fmla="*/ 1833434 h 3370881"/>
                          <a:gd name="connsiteX517" fmla="*/ 143435 w 2657256"/>
                          <a:gd name="connsiteY517" fmla="*/ 1819987 h 3370881"/>
                          <a:gd name="connsiteX518" fmla="*/ 107576 w 2657256"/>
                          <a:gd name="connsiteY518" fmla="*/ 1784129 h 3370881"/>
                          <a:gd name="connsiteX519" fmla="*/ 94129 w 2657256"/>
                          <a:gd name="connsiteY519" fmla="*/ 1779646 h 3370881"/>
                          <a:gd name="connsiteX520" fmla="*/ 71718 w 2657256"/>
                          <a:gd name="connsiteY520" fmla="*/ 1770681 h 3370881"/>
                          <a:gd name="connsiteX521" fmla="*/ 58270 w 2657256"/>
                          <a:gd name="connsiteY521" fmla="*/ 1761717 h 3370881"/>
                          <a:gd name="connsiteX522" fmla="*/ 26894 w 2657256"/>
                          <a:gd name="connsiteY522" fmla="*/ 1730340 h 3370881"/>
                          <a:gd name="connsiteX523" fmla="*/ 0 w 2657256"/>
                          <a:gd name="connsiteY523" fmla="*/ 1707929 h 3370881"/>
                          <a:gd name="connsiteX0" fmla="*/ 0 w 2657256"/>
                          <a:gd name="connsiteY0" fmla="*/ 1707929 h 3370881"/>
                          <a:gd name="connsiteX1" fmla="*/ 22412 w 2657256"/>
                          <a:gd name="connsiteY1" fmla="*/ 1698964 h 3370881"/>
                          <a:gd name="connsiteX2" fmla="*/ 31376 w 2657256"/>
                          <a:gd name="connsiteY2" fmla="*/ 1681034 h 3370881"/>
                          <a:gd name="connsiteX3" fmla="*/ 44823 w 2657256"/>
                          <a:gd name="connsiteY3" fmla="*/ 1672070 h 3370881"/>
                          <a:gd name="connsiteX4" fmla="*/ 58270 w 2657256"/>
                          <a:gd name="connsiteY4" fmla="*/ 1654140 h 3370881"/>
                          <a:gd name="connsiteX5" fmla="*/ 76200 w 2657256"/>
                          <a:gd name="connsiteY5" fmla="*/ 1645176 h 3370881"/>
                          <a:gd name="connsiteX6" fmla="*/ 98612 w 2657256"/>
                          <a:gd name="connsiteY6" fmla="*/ 1636211 h 3370881"/>
                          <a:gd name="connsiteX7" fmla="*/ 125506 w 2657256"/>
                          <a:gd name="connsiteY7" fmla="*/ 1627246 h 3370881"/>
                          <a:gd name="connsiteX8" fmla="*/ 152400 w 2657256"/>
                          <a:gd name="connsiteY8" fmla="*/ 1609317 h 3370881"/>
                          <a:gd name="connsiteX9" fmla="*/ 170329 w 2657256"/>
                          <a:gd name="connsiteY9" fmla="*/ 1600352 h 3370881"/>
                          <a:gd name="connsiteX10" fmla="*/ 188259 w 2657256"/>
                          <a:gd name="connsiteY10" fmla="*/ 1582423 h 3370881"/>
                          <a:gd name="connsiteX11" fmla="*/ 228600 w 2657256"/>
                          <a:gd name="connsiteY11" fmla="*/ 1564493 h 3370881"/>
                          <a:gd name="connsiteX12" fmla="*/ 255494 w 2657256"/>
                          <a:gd name="connsiteY12" fmla="*/ 1546564 h 3370881"/>
                          <a:gd name="connsiteX13" fmla="*/ 300318 w 2657256"/>
                          <a:gd name="connsiteY13" fmla="*/ 1524152 h 3370881"/>
                          <a:gd name="connsiteX14" fmla="*/ 313765 w 2657256"/>
                          <a:gd name="connsiteY14" fmla="*/ 1515187 h 3370881"/>
                          <a:gd name="connsiteX15" fmla="*/ 340659 w 2657256"/>
                          <a:gd name="connsiteY15" fmla="*/ 1510705 h 3370881"/>
                          <a:gd name="connsiteX16" fmla="*/ 363070 w 2657256"/>
                          <a:gd name="connsiteY16" fmla="*/ 1506223 h 3370881"/>
                          <a:gd name="connsiteX17" fmla="*/ 389965 w 2657256"/>
                          <a:gd name="connsiteY17" fmla="*/ 1501740 h 3370881"/>
                          <a:gd name="connsiteX18" fmla="*/ 425823 w 2657256"/>
                          <a:gd name="connsiteY18" fmla="*/ 1497258 h 3370881"/>
                          <a:gd name="connsiteX19" fmla="*/ 470647 w 2657256"/>
                          <a:gd name="connsiteY19" fmla="*/ 1488293 h 3370881"/>
                          <a:gd name="connsiteX20" fmla="*/ 515470 w 2657256"/>
                          <a:gd name="connsiteY20" fmla="*/ 1479329 h 3370881"/>
                          <a:gd name="connsiteX21" fmla="*/ 528918 w 2657256"/>
                          <a:gd name="connsiteY21" fmla="*/ 1470364 h 3370881"/>
                          <a:gd name="connsiteX22" fmla="*/ 600635 w 2657256"/>
                          <a:gd name="connsiteY22" fmla="*/ 1456917 h 3370881"/>
                          <a:gd name="connsiteX23" fmla="*/ 690282 w 2657256"/>
                          <a:gd name="connsiteY23" fmla="*/ 1447952 h 3370881"/>
                          <a:gd name="connsiteX24" fmla="*/ 793376 w 2657256"/>
                          <a:gd name="connsiteY24" fmla="*/ 1452434 h 3370881"/>
                          <a:gd name="connsiteX25" fmla="*/ 874059 w 2657256"/>
                          <a:gd name="connsiteY25" fmla="*/ 1465881 h 3370881"/>
                          <a:gd name="connsiteX26" fmla="*/ 914400 w 2657256"/>
                          <a:gd name="connsiteY26" fmla="*/ 1470364 h 3370881"/>
                          <a:gd name="connsiteX27" fmla="*/ 1030941 w 2657256"/>
                          <a:gd name="connsiteY27" fmla="*/ 1483811 h 3370881"/>
                          <a:gd name="connsiteX28" fmla="*/ 1151965 w 2657256"/>
                          <a:gd name="connsiteY28" fmla="*/ 1492776 h 3370881"/>
                          <a:gd name="connsiteX29" fmla="*/ 1281953 w 2657256"/>
                          <a:gd name="connsiteY29" fmla="*/ 1501740 h 3370881"/>
                          <a:gd name="connsiteX30" fmla="*/ 1465729 w 2657256"/>
                          <a:gd name="connsiteY30" fmla="*/ 1497258 h 3370881"/>
                          <a:gd name="connsiteX31" fmla="*/ 1510553 w 2657256"/>
                          <a:gd name="connsiteY31" fmla="*/ 1492776 h 3370881"/>
                          <a:gd name="connsiteX32" fmla="*/ 1582270 w 2657256"/>
                          <a:gd name="connsiteY32" fmla="*/ 1461399 h 3370881"/>
                          <a:gd name="connsiteX33" fmla="*/ 1604682 w 2657256"/>
                          <a:gd name="connsiteY33" fmla="*/ 1456917 h 3370881"/>
                          <a:gd name="connsiteX34" fmla="*/ 1622612 w 2657256"/>
                          <a:gd name="connsiteY34" fmla="*/ 1447952 h 3370881"/>
                          <a:gd name="connsiteX35" fmla="*/ 1645023 w 2657256"/>
                          <a:gd name="connsiteY35" fmla="*/ 1438987 h 3370881"/>
                          <a:gd name="connsiteX36" fmla="*/ 1662953 w 2657256"/>
                          <a:gd name="connsiteY36" fmla="*/ 1425540 h 3370881"/>
                          <a:gd name="connsiteX37" fmla="*/ 1698812 w 2657256"/>
                          <a:gd name="connsiteY37" fmla="*/ 1407611 h 3370881"/>
                          <a:gd name="connsiteX38" fmla="*/ 1739153 w 2657256"/>
                          <a:gd name="connsiteY38" fmla="*/ 1380717 h 3370881"/>
                          <a:gd name="connsiteX39" fmla="*/ 1752600 w 2657256"/>
                          <a:gd name="connsiteY39" fmla="*/ 1367270 h 3370881"/>
                          <a:gd name="connsiteX40" fmla="*/ 1775012 w 2657256"/>
                          <a:gd name="connsiteY40" fmla="*/ 1353823 h 3370881"/>
                          <a:gd name="connsiteX41" fmla="*/ 1797423 w 2657256"/>
                          <a:gd name="connsiteY41" fmla="*/ 1335893 h 3370881"/>
                          <a:gd name="connsiteX42" fmla="*/ 1810870 w 2657256"/>
                          <a:gd name="connsiteY42" fmla="*/ 1304517 h 3370881"/>
                          <a:gd name="connsiteX43" fmla="*/ 1815353 w 2657256"/>
                          <a:gd name="connsiteY43" fmla="*/ 1291070 h 3370881"/>
                          <a:gd name="connsiteX44" fmla="*/ 1801906 w 2657256"/>
                          <a:gd name="connsiteY44" fmla="*/ 1138670 h 3370881"/>
                          <a:gd name="connsiteX45" fmla="*/ 1792941 w 2657256"/>
                          <a:gd name="connsiteY45" fmla="*/ 1125223 h 3370881"/>
                          <a:gd name="connsiteX46" fmla="*/ 1757082 w 2657256"/>
                          <a:gd name="connsiteY46" fmla="*/ 1093846 h 3370881"/>
                          <a:gd name="connsiteX47" fmla="*/ 1730188 w 2657256"/>
                          <a:gd name="connsiteY47" fmla="*/ 1066952 h 3370881"/>
                          <a:gd name="connsiteX48" fmla="*/ 1703294 w 2657256"/>
                          <a:gd name="connsiteY48" fmla="*/ 1049023 h 3370881"/>
                          <a:gd name="connsiteX49" fmla="*/ 1622612 w 2657256"/>
                          <a:gd name="connsiteY49" fmla="*/ 1053505 h 3370881"/>
                          <a:gd name="connsiteX50" fmla="*/ 1595718 w 2657256"/>
                          <a:gd name="connsiteY50" fmla="*/ 1062470 h 3370881"/>
                          <a:gd name="connsiteX51" fmla="*/ 1573306 w 2657256"/>
                          <a:gd name="connsiteY51" fmla="*/ 1066952 h 3370881"/>
                          <a:gd name="connsiteX52" fmla="*/ 1453385 w 2657256"/>
                          <a:gd name="connsiteY52" fmla="*/ 1082761 h 3370881"/>
                          <a:gd name="connsiteX53" fmla="*/ 1326776 w 2657256"/>
                          <a:gd name="connsiteY53" fmla="*/ 1062470 h 3370881"/>
                          <a:gd name="connsiteX54" fmla="*/ 1308847 w 2657256"/>
                          <a:gd name="connsiteY54" fmla="*/ 1057987 h 3370881"/>
                          <a:gd name="connsiteX55" fmla="*/ 1277470 w 2657256"/>
                          <a:gd name="connsiteY55" fmla="*/ 1053505 h 3370881"/>
                          <a:gd name="connsiteX56" fmla="*/ 1259541 w 2657256"/>
                          <a:gd name="connsiteY56" fmla="*/ 1049023 h 3370881"/>
                          <a:gd name="connsiteX57" fmla="*/ 1232647 w 2657256"/>
                          <a:gd name="connsiteY57" fmla="*/ 1044540 h 3370881"/>
                          <a:gd name="connsiteX58" fmla="*/ 1053353 w 2657256"/>
                          <a:gd name="connsiteY58" fmla="*/ 1049023 h 3370881"/>
                          <a:gd name="connsiteX59" fmla="*/ 1035423 w 2657256"/>
                          <a:gd name="connsiteY59" fmla="*/ 1053505 h 3370881"/>
                          <a:gd name="connsiteX60" fmla="*/ 1008529 w 2657256"/>
                          <a:gd name="connsiteY60" fmla="*/ 1057987 h 3370881"/>
                          <a:gd name="connsiteX61" fmla="*/ 995082 w 2657256"/>
                          <a:gd name="connsiteY61" fmla="*/ 1062470 h 3370881"/>
                          <a:gd name="connsiteX62" fmla="*/ 945776 w 2657256"/>
                          <a:gd name="connsiteY62" fmla="*/ 1031093 h 3370881"/>
                          <a:gd name="connsiteX63" fmla="*/ 941294 w 2657256"/>
                          <a:gd name="connsiteY63" fmla="*/ 1017646 h 3370881"/>
                          <a:gd name="connsiteX64" fmla="*/ 932329 w 2657256"/>
                          <a:gd name="connsiteY64" fmla="*/ 919034 h 3370881"/>
                          <a:gd name="connsiteX65" fmla="*/ 914400 w 2657256"/>
                          <a:gd name="connsiteY65" fmla="*/ 901105 h 3370881"/>
                          <a:gd name="connsiteX66" fmla="*/ 918882 w 2657256"/>
                          <a:gd name="connsiteY66" fmla="*/ 869729 h 3370881"/>
                          <a:gd name="connsiteX67" fmla="*/ 941294 w 2657256"/>
                          <a:gd name="connsiteY67" fmla="*/ 865246 h 3370881"/>
                          <a:gd name="connsiteX68" fmla="*/ 959223 w 2657256"/>
                          <a:gd name="connsiteY68" fmla="*/ 851799 h 3370881"/>
                          <a:gd name="connsiteX69" fmla="*/ 990600 w 2657256"/>
                          <a:gd name="connsiteY69" fmla="*/ 847317 h 3370881"/>
                          <a:gd name="connsiteX70" fmla="*/ 1129553 w 2657256"/>
                          <a:gd name="connsiteY70" fmla="*/ 838352 h 3370881"/>
                          <a:gd name="connsiteX71" fmla="*/ 1147482 w 2657256"/>
                          <a:gd name="connsiteY71" fmla="*/ 829387 h 3370881"/>
                          <a:gd name="connsiteX72" fmla="*/ 1178859 w 2657256"/>
                          <a:gd name="connsiteY72" fmla="*/ 806976 h 3370881"/>
                          <a:gd name="connsiteX73" fmla="*/ 1192306 w 2657256"/>
                          <a:gd name="connsiteY73" fmla="*/ 793529 h 3370881"/>
                          <a:gd name="connsiteX74" fmla="*/ 1214718 w 2657256"/>
                          <a:gd name="connsiteY74" fmla="*/ 784564 h 3370881"/>
                          <a:gd name="connsiteX75" fmla="*/ 1241612 w 2657256"/>
                          <a:gd name="connsiteY75" fmla="*/ 771117 h 3370881"/>
                          <a:gd name="connsiteX76" fmla="*/ 1277470 w 2657256"/>
                          <a:gd name="connsiteY76" fmla="*/ 753187 h 3370881"/>
                          <a:gd name="connsiteX77" fmla="*/ 1295400 w 2657256"/>
                          <a:gd name="connsiteY77" fmla="*/ 730776 h 3370881"/>
                          <a:gd name="connsiteX78" fmla="*/ 1317812 w 2657256"/>
                          <a:gd name="connsiteY78" fmla="*/ 708364 h 3370881"/>
                          <a:gd name="connsiteX79" fmla="*/ 1353670 w 2657256"/>
                          <a:gd name="connsiteY79" fmla="*/ 663540 h 3370881"/>
                          <a:gd name="connsiteX80" fmla="*/ 1371600 w 2657256"/>
                          <a:gd name="connsiteY80" fmla="*/ 636646 h 3370881"/>
                          <a:gd name="connsiteX81" fmla="*/ 1380565 w 2657256"/>
                          <a:gd name="connsiteY81" fmla="*/ 596305 h 3370881"/>
                          <a:gd name="connsiteX82" fmla="*/ 1385047 w 2657256"/>
                          <a:gd name="connsiteY82" fmla="*/ 582858 h 3370881"/>
                          <a:gd name="connsiteX83" fmla="*/ 1380565 w 2657256"/>
                          <a:gd name="connsiteY83" fmla="*/ 533552 h 3370881"/>
                          <a:gd name="connsiteX84" fmla="*/ 1367118 w 2657256"/>
                          <a:gd name="connsiteY84" fmla="*/ 524587 h 3370881"/>
                          <a:gd name="connsiteX85" fmla="*/ 1349188 w 2657256"/>
                          <a:gd name="connsiteY85" fmla="*/ 520105 h 3370881"/>
                          <a:gd name="connsiteX86" fmla="*/ 1326776 w 2657256"/>
                          <a:gd name="connsiteY86" fmla="*/ 511140 h 3370881"/>
                          <a:gd name="connsiteX87" fmla="*/ 1281953 w 2657256"/>
                          <a:gd name="connsiteY87" fmla="*/ 515623 h 3370881"/>
                          <a:gd name="connsiteX88" fmla="*/ 1250576 w 2657256"/>
                          <a:gd name="connsiteY88" fmla="*/ 529070 h 3370881"/>
                          <a:gd name="connsiteX89" fmla="*/ 1210235 w 2657256"/>
                          <a:gd name="connsiteY89" fmla="*/ 542517 h 3370881"/>
                          <a:gd name="connsiteX90" fmla="*/ 1183341 w 2657256"/>
                          <a:gd name="connsiteY90" fmla="*/ 555964 h 3370881"/>
                          <a:gd name="connsiteX91" fmla="*/ 1160929 w 2657256"/>
                          <a:gd name="connsiteY91" fmla="*/ 569411 h 3370881"/>
                          <a:gd name="connsiteX92" fmla="*/ 1134035 w 2657256"/>
                          <a:gd name="connsiteY92" fmla="*/ 578376 h 3370881"/>
                          <a:gd name="connsiteX93" fmla="*/ 1111623 w 2657256"/>
                          <a:gd name="connsiteY93" fmla="*/ 587340 h 3370881"/>
                          <a:gd name="connsiteX94" fmla="*/ 1084729 w 2657256"/>
                          <a:gd name="connsiteY94" fmla="*/ 596305 h 3370881"/>
                          <a:gd name="connsiteX95" fmla="*/ 986118 w 2657256"/>
                          <a:gd name="connsiteY95" fmla="*/ 591823 h 3370881"/>
                          <a:gd name="connsiteX96" fmla="*/ 927847 w 2657256"/>
                          <a:gd name="connsiteY96" fmla="*/ 578376 h 3370881"/>
                          <a:gd name="connsiteX97" fmla="*/ 896470 w 2657256"/>
                          <a:gd name="connsiteY97" fmla="*/ 555964 h 3370881"/>
                          <a:gd name="connsiteX98" fmla="*/ 883023 w 2657256"/>
                          <a:gd name="connsiteY98" fmla="*/ 546999 h 3370881"/>
                          <a:gd name="connsiteX99" fmla="*/ 865094 w 2657256"/>
                          <a:gd name="connsiteY99" fmla="*/ 497693 h 3370881"/>
                          <a:gd name="connsiteX100" fmla="*/ 869576 w 2657256"/>
                          <a:gd name="connsiteY100" fmla="*/ 403564 h 3370881"/>
                          <a:gd name="connsiteX101" fmla="*/ 874059 w 2657256"/>
                          <a:gd name="connsiteY101" fmla="*/ 385634 h 3370881"/>
                          <a:gd name="connsiteX102" fmla="*/ 883023 w 2657256"/>
                          <a:gd name="connsiteY102" fmla="*/ 372187 h 3370881"/>
                          <a:gd name="connsiteX103" fmla="*/ 909918 w 2657256"/>
                          <a:gd name="connsiteY103" fmla="*/ 363223 h 3370881"/>
                          <a:gd name="connsiteX104" fmla="*/ 914400 w 2657256"/>
                          <a:gd name="connsiteY104" fmla="*/ 385634 h 3370881"/>
                          <a:gd name="connsiteX105" fmla="*/ 909918 w 2657256"/>
                          <a:gd name="connsiteY105" fmla="*/ 408046 h 3370881"/>
                          <a:gd name="connsiteX106" fmla="*/ 900953 w 2657256"/>
                          <a:gd name="connsiteY106" fmla="*/ 466317 h 3370881"/>
                          <a:gd name="connsiteX107" fmla="*/ 905435 w 2657256"/>
                          <a:gd name="connsiteY107" fmla="*/ 515623 h 3370881"/>
                          <a:gd name="connsiteX108" fmla="*/ 932329 w 2657256"/>
                          <a:gd name="connsiteY108" fmla="*/ 551481 h 3370881"/>
                          <a:gd name="connsiteX109" fmla="*/ 954741 w 2657256"/>
                          <a:gd name="connsiteY109" fmla="*/ 560446 h 3370881"/>
                          <a:gd name="connsiteX110" fmla="*/ 972670 w 2657256"/>
                          <a:gd name="connsiteY110" fmla="*/ 569411 h 3370881"/>
                          <a:gd name="connsiteX111" fmla="*/ 1066800 w 2657256"/>
                          <a:gd name="connsiteY111" fmla="*/ 564929 h 3370881"/>
                          <a:gd name="connsiteX112" fmla="*/ 1111623 w 2657256"/>
                          <a:gd name="connsiteY112" fmla="*/ 551481 h 3370881"/>
                          <a:gd name="connsiteX113" fmla="*/ 1129553 w 2657256"/>
                          <a:gd name="connsiteY113" fmla="*/ 538034 h 3370881"/>
                          <a:gd name="connsiteX114" fmla="*/ 1156447 w 2657256"/>
                          <a:gd name="connsiteY114" fmla="*/ 511140 h 3370881"/>
                          <a:gd name="connsiteX115" fmla="*/ 1160929 w 2657256"/>
                          <a:gd name="connsiteY115" fmla="*/ 493211 h 3370881"/>
                          <a:gd name="connsiteX116" fmla="*/ 1178859 w 2657256"/>
                          <a:gd name="connsiteY116" fmla="*/ 331846 h 3370881"/>
                          <a:gd name="connsiteX117" fmla="*/ 1215315 w 2657256"/>
                          <a:gd name="connsiteY117" fmla="*/ 270289 h 3370881"/>
                          <a:gd name="connsiteX118" fmla="*/ 1214718 w 2657256"/>
                          <a:gd name="connsiteY118" fmla="*/ 367705 h 3370881"/>
                          <a:gd name="connsiteX119" fmla="*/ 1201270 w 2657256"/>
                          <a:gd name="connsiteY119" fmla="*/ 412529 h 3370881"/>
                          <a:gd name="connsiteX120" fmla="*/ 1210235 w 2657256"/>
                          <a:gd name="connsiteY120" fmla="*/ 461834 h 3370881"/>
                          <a:gd name="connsiteX121" fmla="*/ 1214718 w 2657256"/>
                          <a:gd name="connsiteY121" fmla="*/ 475281 h 3370881"/>
                          <a:gd name="connsiteX122" fmla="*/ 1228165 w 2657256"/>
                          <a:gd name="connsiteY122" fmla="*/ 484246 h 3370881"/>
                          <a:gd name="connsiteX123" fmla="*/ 1250576 w 2657256"/>
                          <a:gd name="connsiteY123" fmla="*/ 502176 h 3370881"/>
                          <a:gd name="connsiteX124" fmla="*/ 1317812 w 2657256"/>
                          <a:gd name="connsiteY124" fmla="*/ 497693 h 3370881"/>
                          <a:gd name="connsiteX125" fmla="*/ 1353670 w 2657256"/>
                          <a:gd name="connsiteY125" fmla="*/ 488729 h 3370881"/>
                          <a:gd name="connsiteX126" fmla="*/ 1506070 w 2657256"/>
                          <a:gd name="connsiteY126" fmla="*/ 457352 h 3370881"/>
                          <a:gd name="connsiteX127" fmla="*/ 1550894 w 2657256"/>
                          <a:gd name="connsiteY127" fmla="*/ 430458 h 3370881"/>
                          <a:gd name="connsiteX128" fmla="*/ 1564341 w 2657256"/>
                          <a:gd name="connsiteY128" fmla="*/ 417011 h 3370881"/>
                          <a:gd name="connsiteX129" fmla="*/ 1586753 w 2657256"/>
                          <a:gd name="connsiteY129" fmla="*/ 399081 h 3370881"/>
                          <a:gd name="connsiteX130" fmla="*/ 1595718 w 2657256"/>
                          <a:gd name="connsiteY130" fmla="*/ 381152 h 3370881"/>
                          <a:gd name="connsiteX131" fmla="*/ 1600200 w 2657256"/>
                          <a:gd name="connsiteY131" fmla="*/ 363223 h 3370881"/>
                          <a:gd name="connsiteX132" fmla="*/ 1609165 w 2657256"/>
                          <a:gd name="connsiteY132" fmla="*/ 313917 h 3370881"/>
                          <a:gd name="connsiteX133" fmla="*/ 1537447 w 2657256"/>
                          <a:gd name="connsiteY133" fmla="*/ 188411 h 3370881"/>
                          <a:gd name="connsiteX134" fmla="*/ 1613647 w 2657256"/>
                          <a:gd name="connsiteY134" fmla="*/ 399081 h 3370881"/>
                          <a:gd name="connsiteX135" fmla="*/ 1627094 w 2657256"/>
                          <a:gd name="connsiteY135" fmla="*/ 417011 h 3370881"/>
                          <a:gd name="connsiteX136" fmla="*/ 1658470 w 2657256"/>
                          <a:gd name="connsiteY136" fmla="*/ 412529 h 3370881"/>
                          <a:gd name="connsiteX137" fmla="*/ 1685365 w 2657256"/>
                          <a:gd name="connsiteY137" fmla="*/ 390117 h 3370881"/>
                          <a:gd name="connsiteX138" fmla="*/ 1694329 w 2657256"/>
                          <a:gd name="connsiteY138" fmla="*/ 376670 h 3370881"/>
                          <a:gd name="connsiteX139" fmla="*/ 1734670 w 2657256"/>
                          <a:gd name="connsiteY139" fmla="*/ 354258 h 3370881"/>
                          <a:gd name="connsiteX140" fmla="*/ 1743635 w 2657256"/>
                          <a:gd name="connsiteY140" fmla="*/ 340811 h 3370881"/>
                          <a:gd name="connsiteX141" fmla="*/ 1757082 w 2657256"/>
                          <a:gd name="connsiteY141" fmla="*/ 336329 h 3370881"/>
                          <a:gd name="connsiteX142" fmla="*/ 1808984 w 2657256"/>
                          <a:gd name="connsiteY142" fmla="*/ 249641 h 3370881"/>
                          <a:gd name="connsiteX143" fmla="*/ 1899621 w 2657256"/>
                          <a:gd name="connsiteY143" fmla="*/ 211719 h 3370881"/>
                          <a:gd name="connsiteX144" fmla="*/ 1808984 w 2657256"/>
                          <a:gd name="connsiteY144" fmla="*/ 178521 h 3370881"/>
                          <a:gd name="connsiteX145" fmla="*/ 1772023 w 2657256"/>
                          <a:gd name="connsiteY145" fmla="*/ 77249 h 3370881"/>
                          <a:gd name="connsiteX146" fmla="*/ 1900425 w 2657256"/>
                          <a:gd name="connsiteY146" fmla="*/ 214081 h 3370881"/>
                          <a:gd name="connsiteX147" fmla="*/ 1874221 w 2657256"/>
                          <a:gd name="connsiteY147" fmla="*/ 318698 h 3370881"/>
                          <a:gd name="connsiteX148" fmla="*/ 1788459 w 2657256"/>
                          <a:gd name="connsiteY148" fmla="*/ 367705 h 3370881"/>
                          <a:gd name="connsiteX149" fmla="*/ 1761565 w 2657256"/>
                          <a:gd name="connsiteY149" fmla="*/ 390117 h 3370881"/>
                          <a:gd name="connsiteX150" fmla="*/ 1783976 w 2657256"/>
                          <a:gd name="connsiteY150" fmla="*/ 399081 h 3370881"/>
                          <a:gd name="connsiteX151" fmla="*/ 1878106 w 2657256"/>
                          <a:gd name="connsiteY151" fmla="*/ 390117 h 3370881"/>
                          <a:gd name="connsiteX152" fmla="*/ 1891553 w 2657256"/>
                          <a:gd name="connsiteY152" fmla="*/ 381152 h 3370881"/>
                          <a:gd name="connsiteX153" fmla="*/ 1918447 w 2657256"/>
                          <a:gd name="connsiteY153" fmla="*/ 372187 h 3370881"/>
                          <a:gd name="connsiteX154" fmla="*/ 1940859 w 2657256"/>
                          <a:gd name="connsiteY154" fmla="*/ 358740 h 3370881"/>
                          <a:gd name="connsiteX155" fmla="*/ 1954306 w 2657256"/>
                          <a:gd name="connsiteY155" fmla="*/ 354258 h 3370881"/>
                          <a:gd name="connsiteX156" fmla="*/ 2083304 w 2657256"/>
                          <a:gd name="connsiteY156" fmla="*/ 290281 h 3370881"/>
                          <a:gd name="connsiteX157" fmla="*/ 2166172 w 2657256"/>
                          <a:gd name="connsiteY157" fmla="*/ 215604 h 3370881"/>
                          <a:gd name="connsiteX158" fmla="*/ 2069054 w 2657256"/>
                          <a:gd name="connsiteY158" fmla="*/ 40493 h 3370881"/>
                          <a:gd name="connsiteX159" fmla="*/ 2078225 w 2657256"/>
                          <a:gd name="connsiteY159" fmla="*/ 188681 h 3370881"/>
                          <a:gd name="connsiteX160" fmla="*/ 1999129 w 2657256"/>
                          <a:gd name="connsiteY160" fmla="*/ 358740 h 3370881"/>
                          <a:gd name="connsiteX161" fmla="*/ 1994647 w 2657256"/>
                          <a:gd name="connsiteY161" fmla="*/ 372187 h 3370881"/>
                          <a:gd name="connsiteX162" fmla="*/ 2039470 w 2657256"/>
                          <a:gd name="connsiteY162" fmla="*/ 390117 h 3370881"/>
                          <a:gd name="connsiteX163" fmla="*/ 2115670 w 2657256"/>
                          <a:gd name="connsiteY163" fmla="*/ 390117 h 3370881"/>
                          <a:gd name="connsiteX164" fmla="*/ 2160494 w 2657256"/>
                          <a:gd name="connsiteY164" fmla="*/ 376670 h 3370881"/>
                          <a:gd name="connsiteX165" fmla="*/ 2191870 w 2657256"/>
                          <a:gd name="connsiteY165" fmla="*/ 363223 h 3370881"/>
                          <a:gd name="connsiteX166" fmla="*/ 2205318 w 2657256"/>
                          <a:gd name="connsiteY166" fmla="*/ 358740 h 3370881"/>
                          <a:gd name="connsiteX167" fmla="*/ 2232212 w 2657256"/>
                          <a:gd name="connsiteY167" fmla="*/ 340811 h 3370881"/>
                          <a:gd name="connsiteX168" fmla="*/ 2312894 w 2657256"/>
                          <a:gd name="connsiteY168" fmla="*/ 183929 h 3370881"/>
                          <a:gd name="connsiteX169" fmla="*/ 2339788 w 2657256"/>
                          <a:gd name="connsiteY169" fmla="*/ 151 h 3370881"/>
                          <a:gd name="connsiteX170" fmla="*/ 2357718 w 2657256"/>
                          <a:gd name="connsiteY170" fmla="*/ 215305 h 3370881"/>
                          <a:gd name="connsiteX171" fmla="*/ 2254623 w 2657256"/>
                          <a:gd name="connsiteY171" fmla="*/ 376670 h 3370881"/>
                          <a:gd name="connsiteX172" fmla="*/ 2245659 w 2657256"/>
                          <a:gd name="connsiteY172" fmla="*/ 390117 h 3370881"/>
                          <a:gd name="connsiteX173" fmla="*/ 2254623 w 2657256"/>
                          <a:gd name="connsiteY173" fmla="*/ 403564 h 3370881"/>
                          <a:gd name="connsiteX174" fmla="*/ 2353235 w 2657256"/>
                          <a:gd name="connsiteY174" fmla="*/ 399081 h 3370881"/>
                          <a:gd name="connsiteX175" fmla="*/ 2366682 w 2657256"/>
                          <a:gd name="connsiteY175" fmla="*/ 394599 h 3370881"/>
                          <a:gd name="connsiteX176" fmla="*/ 2389094 w 2657256"/>
                          <a:gd name="connsiteY176" fmla="*/ 390117 h 3370881"/>
                          <a:gd name="connsiteX177" fmla="*/ 2424953 w 2657256"/>
                          <a:gd name="connsiteY177" fmla="*/ 367705 h 3370881"/>
                          <a:gd name="connsiteX178" fmla="*/ 2528047 w 2657256"/>
                          <a:gd name="connsiteY178" fmla="*/ 292700 h 3370881"/>
                          <a:gd name="connsiteX179" fmla="*/ 2541495 w 2657256"/>
                          <a:gd name="connsiteY179" fmla="*/ 62906 h 3370881"/>
                          <a:gd name="connsiteX180" fmla="*/ 2591304 w 2657256"/>
                          <a:gd name="connsiteY180" fmla="*/ 214081 h 3370881"/>
                          <a:gd name="connsiteX181" fmla="*/ 2612315 w 2657256"/>
                          <a:gd name="connsiteY181" fmla="*/ 290907 h 3370881"/>
                          <a:gd name="connsiteX182" fmla="*/ 2650863 w 2657256"/>
                          <a:gd name="connsiteY182" fmla="*/ 344994 h 3370881"/>
                          <a:gd name="connsiteX183" fmla="*/ 2465294 w 2657256"/>
                          <a:gd name="connsiteY183" fmla="*/ 399081 h 3370881"/>
                          <a:gd name="connsiteX184" fmla="*/ 2442882 w 2657256"/>
                          <a:gd name="connsiteY184" fmla="*/ 403564 h 3370881"/>
                          <a:gd name="connsiteX185" fmla="*/ 2398059 w 2657256"/>
                          <a:gd name="connsiteY185" fmla="*/ 417011 h 3370881"/>
                          <a:gd name="connsiteX186" fmla="*/ 2375647 w 2657256"/>
                          <a:gd name="connsiteY186" fmla="*/ 425976 h 3370881"/>
                          <a:gd name="connsiteX187" fmla="*/ 2357718 w 2657256"/>
                          <a:gd name="connsiteY187" fmla="*/ 430458 h 3370881"/>
                          <a:gd name="connsiteX188" fmla="*/ 2344270 w 2657256"/>
                          <a:gd name="connsiteY188" fmla="*/ 461834 h 3370881"/>
                          <a:gd name="connsiteX189" fmla="*/ 2353235 w 2657256"/>
                          <a:gd name="connsiteY189" fmla="*/ 502176 h 3370881"/>
                          <a:gd name="connsiteX190" fmla="*/ 2362200 w 2657256"/>
                          <a:gd name="connsiteY190" fmla="*/ 515623 h 3370881"/>
                          <a:gd name="connsiteX191" fmla="*/ 2344270 w 2657256"/>
                          <a:gd name="connsiteY191" fmla="*/ 587340 h 3370881"/>
                          <a:gd name="connsiteX192" fmla="*/ 2321859 w 2657256"/>
                          <a:gd name="connsiteY192" fmla="*/ 614234 h 3370881"/>
                          <a:gd name="connsiteX193" fmla="*/ 2308412 w 2657256"/>
                          <a:gd name="connsiteY193" fmla="*/ 636646 h 3370881"/>
                          <a:gd name="connsiteX194" fmla="*/ 2281518 w 2657256"/>
                          <a:gd name="connsiteY194" fmla="*/ 641129 h 3370881"/>
                          <a:gd name="connsiteX195" fmla="*/ 2259106 w 2657256"/>
                          <a:gd name="connsiteY195" fmla="*/ 636646 h 3370881"/>
                          <a:gd name="connsiteX196" fmla="*/ 2277035 w 2657256"/>
                          <a:gd name="connsiteY196" fmla="*/ 578376 h 3370881"/>
                          <a:gd name="connsiteX197" fmla="*/ 2290482 w 2657256"/>
                          <a:gd name="connsiteY197" fmla="*/ 542517 h 3370881"/>
                          <a:gd name="connsiteX198" fmla="*/ 2286000 w 2657256"/>
                          <a:gd name="connsiteY198" fmla="*/ 506658 h 3370881"/>
                          <a:gd name="connsiteX199" fmla="*/ 2245659 w 2657256"/>
                          <a:gd name="connsiteY199" fmla="*/ 448387 h 3370881"/>
                          <a:gd name="connsiteX200" fmla="*/ 2200835 w 2657256"/>
                          <a:gd name="connsiteY200" fmla="*/ 430458 h 3370881"/>
                          <a:gd name="connsiteX201" fmla="*/ 2169459 w 2657256"/>
                          <a:gd name="connsiteY201" fmla="*/ 425976 h 3370881"/>
                          <a:gd name="connsiteX202" fmla="*/ 2102223 w 2657256"/>
                          <a:gd name="connsiteY202" fmla="*/ 430458 h 3370881"/>
                          <a:gd name="connsiteX203" fmla="*/ 2084294 w 2657256"/>
                          <a:gd name="connsiteY203" fmla="*/ 439423 h 3370881"/>
                          <a:gd name="connsiteX204" fmla="*/ 2070847 w 2657256"/>
                          <a:gd name="connsiteY204" fmla="*/ 443905 h 3370881"/>
                          <a:gd name="connsiteX205" fmla="*/ 2061882 w 2657256"/>
                          <a:gd name="connsiteY205" fmla="*/ 461834 h 3370881"/>
                          <a:gd name="connsiteX206" fmla="*/ 2034988 w 2657256"/>
                          <a:gd name="connsiteY206" fmla="*/ 475281 h 3370881"/>
                          <a:gd name="connsiteX207" fmla="*/ 1783976 w 2657256"/>
                          <a:gd name="connsiteY207" fmla="*/ 479764 h 3370881"/>
                          <a:gd name="connsiteX208" fmla="*/ 1766047 w 2657256"/>
                          <a:gd name="connsiteY208" fmla="*/ 488729 h 3370881"/>
                          <a:gd name="connsiteX209" fmla="*/ 1703294 w 2657256"/>
                          <a:gd name="connsiteY209" fmla="*/ 506658 h 3370881"/>
                          <a:gd name="connsiteX210" fmla="*/ 1689847 w 2657256"/>
                          <a:gd name="connsiteY210" fmla="*/ 511140 h 3370881"/>
                          <a:gd name="connsiteX211" fmla="*/ 1676400 w 2657256"/>
                          <a:gd name="connsiteY211" fmla="*/ 520105 h 3370881"/>
                          <a:gd name="connsiteX212" fmla="*/ 1649506 w 2657256"/>
                          <a:gd name="connsiteY212" fmla="*/ 529070 h 3370881"/>
                          <a:gd name="connsiteX213" fmla="*/ 1636059 w 2657256"/>
                          <a:gd name="connsiteY213" fmla="*/ 538034 h 3370881"/>
                          <a:gd name="connsiteX214" fmla="*/ 1622612 w 2657256"/>
                          <a:gd name="connsiteY214" fmla="*/ 551481 h 3370881"/>
                          <a:gd name="connsiteX215" fmla="*/ 1609165 w 2657256"/>
                          <a:gd name="connsiteY215" fmla="*/ 555964 h 3370881"/>
                          <a:gd name="connsiteX216" fmla="*/ 1577788 w 2657256"/>
                          <a:gd name="connsiteY216" fmla="*/ 587340 h 3370881"/>
                          <a:gd name="connsiteX217" fmla="*/ 1568823 w 2657256"/>
                          <a:gd name="connsiteY217" fmla="*/ 600787 h 3370881"/>
                          <a:gd name="connsiteX218" fmla="*/ 1555376 w 2657256"/>
                          <a:gd name="connsiteY218" fmla="*/ 614234 h 3370881"/>
                          <a:gd name="connsiteX219" fmla="*/ 1524000 w 2657256"/>
                          <a:gd name="connsiteY219" fmla="*/ 654576 h 3370881"/>
                          <a:gd name="connsiteX220" fmla="*/ 1519518 w 2657256"/>
                          <a:gd name="connsiteY220" fmla="*/ 668023 h 3370881"/>
                          <a:gd name="connsiteX221" fmla="*/ 1528482 w 2657256"/>
                          <a:gd name="connsiteY221" fmla="*/ 708364 h 3370881"/>
                          <a:gd name="connsiteX222" fmla="*/ 1537447 w 2657256"/>
                          <a:gd name="connsiteY222" fmla="*/ 721811 h 3370881"/>
                          <a:gd name="connsiteX223" fmla="*/ 1568823 w 2657256"/>
                          <a:gd name="connsiteY223" fmla="*/ 712846 h 3370881"/>
                          <a:gd name="connsiteX224" fmla="*/ 1600200 w 2657256"/>
                          <a:gd name="connsiteY224" fmla="*/ 712846 h 3370881"/>
                          <a:gd name="connsiteX225" fmla="*/ 1631576 w 2657256"/>
                          <a:gd name="connsiteY225" fmla="*/ 690434 h 3370881"/>
                          <a:gd name="connsiteX226" fmla="*/ 1645023 w 2657256"/>
                          <a:gd name="connsiteY226" fmla="*/ 676987 h 3370881"/>
                          <a:gd name="connsiteX227" fmla="*/ 1685365 w 2657256"/>
                          <a:gd name="connsiteY227" fmla="*/ 645611 h 3370881"/>
                          <a:gd name="connsiteX228" fmla="*/ 1716741 w 2657256"/>
                          <a:gd name="connsiteY228" fmla="*/ 614234 h 3370881"/>
                          <a:gd name="connsiteX229" fmla="*/ 1748118 w 2657256"/>
                          <a:gd name="connsiteY229" fmla="*/ 596305 h 3370881"/>
                          <a:gd name="connsiteX230" fmla="*/ 1761565 w 2657256"/>
                          <a:gd name="connsiteY230" fmla="*/ 591823 h 3370881"/>
                          <a:gd name="connsiteX231" fmla="*/ 1779494 w 2657256"/>
                          <a:gd name="connsiteY231" fmla="*/ 582858 h 3370881"/>
                          <a:gd name="connsiteX232" fmla="*/ 1815353 w 2657256"/>
                          <a:gd name="connsiteY232" fmla="*/ 573893 h 3370881"/>
                          <a:gd name="connsiteX233" fmla="*/ 2030506 w 2657256"/>
                          <a:gd name="connsiteY233" fmla="*/ 578376 h 3370881"/>
                          <a:gd name="connsiteX234" fmla="*/ 2017059 w 2657256"/>
                          <a:gd name="connsiteY234" fmla="*/ 600787 h 3370881"/>
                          <a:gd name="connsiteX235" fmla="*/ 1981200 w 2657256"/>
                          <a:gd name="connsiteY235" fmla="*/ 636646 h 3370881"/>
                          <a:gd name="connsiteX236" fmla="*/ 1967753 w 2657256"/>
                          <a:gd name="connsiteY236" fmla="*/ 650093 h 3370881"/>
                          <a:gd name="connsiteX237" fmla="*/ 1936376 w 2657256"/>
                          <a:gd name="connsiteY237" fmla="*/ 690434 h 3370881"/>
                          <a:gd name="connsiteX238" fmla="*/ 1905000 w 2657256"/>
                          <a:gd name="connsiteY238" fmla="*/ 717329 h 3370881"/>
                          <a:gd name="connsiteX239" fmla="*/ 1860176 w 2657256"/>
                          <a:gd name="connsiteY239" fmla="*/ 735258 h 3370881"/>
                          <a:gd name="connsiteX240" fmla="*/ 1788459 w 2657256"/>
                          <a:gd name="connsiteY240" fmla="*/ 744223 h 3370881"/>
                          <a:gd name="connsiteX241" fmla="*/ 1846729 w 2657256"/>
                          <a:gd name="connsiteY241" fmla="*/ 802493 h 3370881"/>
                          <a:gd name="connsiteX242" fmla="*/ 1913965 w 2657256"/>
                          <a:gd name="connsiteY242" fmla="*/ 829387 h 3370881"/>
                          <a:gd name="connsiteX243" fmla="*/ 1922929 w 2657256"/>
                          <a:gd name="connsiteY243" fmla="*/ 842834 h 3370881"/>
                          <a:gd name="connsiteX244" fmla="*/ 1967753 w 2657256"/>
                          <a:gd name="connsiteY244" fmla="*/ 883176 h 3370881"/>
                          <a:gd name="connsiteX245" fmla="*/ 1981200 w 2657256"/>
                          <a:gd name="connsiteY245" fmla="*/ 896623 h 3370881"/>
                          <a:gd name="connsiteX246" fmla="*/ 1994647 w 2657256"/>
                          <a:gd name="connsiteY246" fmla="*/ 905587 h 3370881"/>
                          <a:gd name="connsiteX247" fmla="*/ 2021541 w 2657256"/>
                          <a:gd name="connsiteY247" fmla="*/ 927999 h 3370881"/>
                          <a:gd name="connsiteX248" fmla="*/ 2030506 w 2657256"/>
                          <a:gd name="connsiteY248" fmla="*/ 941446 h 3370881"/>
                          <a:gd name="connsiteX249" fmla="*/ 2057400 w 2657256"/>
                          <a:gd name="connsiteY249" fmla="*/ 968340 h 3370881"/>
                          <a:gd name="connsiteX250" fmla="*/ 2088776 w 2657256"/>
                          <a:gd name="connsiteY250" fmla="*/ 1013164 h 3370881"/>
                          <a:gd name="connsiteX251" fmla="*/ 2115670 w 2657256"/>
                          <a:gd name="connsiteY251" fmla="*/ 1057987 h 3370881"/>
                          <a:gd name="connsiteX252" fmla="*/ 2120153 w 2657256"/>
                          <a:gd name="connsiteY252" fmla="*/ 1089364 h 3370881"/>
                          <a:gd name="connsiteX253" fmla="*/ 2138082 w 2657256"/>
                          <a:gd name="connsiteY253" fmla="*/ 1143152 h 3370881"/>
                          <a:gd name="connsiteX254" fmla="*/ 2147047 w 2657256"/>
                          <a:gd name="connsiteY254" fmla="*/ 1196940 h 3370881"/>
                          <a:gd name="connsiteX255" fmla="*/ 2151529 w 2657256"/>
                          <a:gd name="connsiteY255" fmla="*/ 1210387 h 3370881"/>
                          <a:gd name="connsiteX256" fmla="*/ 2156012 w 2657256"/>
                          <a:gd name="connsiteY256" fmla="*/ 1228317 h 3370881"/>
                          <a:gd name="connsiteX257" fmla="*/ 2173941 w 2657256"/>
                          <a:gd name="connsiteY257" fmla="*/ 1295552 h 3370881"/>
                          <a:gd name="connsiteX258" fmla="*/ 2182906 w 2657256"/>
                          <a:gd name="connsiteY258" fmla="*/ 1313481 h 3370881"/>
                          <a:gd name="connsiteX259" fmla="*/ 2187388 w 2657256"/>
                          <a:gd name="connsiteY259" fmla="*/ 1331411 h 3370881"/>
                          <a:gd name="connsiteX260" fmla="*/ 2214282 w 2657256"/>
                          <a:gd name="connsiteY260" fmla="*/ 1385199 h 3370881"/>
                          <a:gd name="connsiteX261" fmla="*/ 2218765 w 2657256"/>
                          <a:gd name="connsiteY261" fmla="*/ 1403129 h 3370881"/>
                          <a:gd name="connsiteX262" fmla="*/ 2223247 w 2657256"/>
                          <a:gd name="connsiteY262" fmla="*/ 1430023 h 3370881"/>
                          <a:gd name="connsiteX263" fmla="*/ 2236694 w 2657256"/>
                          <a:gd name="connsiteY263" fmla="*/ 1456917 h 3370881"/>
                          <a:gd name="connsiteX264" fmla="*/ 2241176 w 2657256"/>
                          <a:gd name="connsiteY264" fmla="*/ 1577940 h 3370881"/>
                          <a:gd name="connsiteX265" fmla="*/ 2245659 w 2657256"/>
                          <a:gd name="connsiteY265" fmla="*/ 1595870 h 3370881"/>
                          <a:gd name="connsiteX266" fmla="*/ 2236694 w 2657256"/>
                          <a:gd name="connsiteY266" fmla="*/ 1694481 h 3370881"/>
                          <a:gd name="connsiteX267" fmla="*/ 2227729 w 2657256"/>
                          <a:gd name="connsiteY267" fmla="*/ 1716893 h 3370881"/>
                          <a:gd name="connsiteX268" fmla="*/ 2223247 w 2657256"/>
                          <a:gd name="connsiteY268" fmla="*/ 1730340 h 3370881"/>
                          <a:gd name="connsiteX269" fmla="*/ 2200835 w 2657256"/>
                          <a:gd name="connsiteY269" fmla="*/ 1788611 h 3370881"/>
                          <a:gd name="connsiteX270" fmla="*/ 2191870 w 2657256"/>
                          <a:gd name="connsiteY270" fmla="*/ 1811023 h 3370881"/>
                          <a:gd name="connsiteX271" fmla="*/ 2187388 w 2657256"/>
                          <a:gd name="connsiteY271" fmla="*/ 1824470 h 3370881"/>
                          <a:gd name="connsiteX272" fmla="*/ 2169459 w 2657256"/>
                          <a:gd name="connsiteY272" fmla="*/ 1869293 h 3370881"/>
                          <a:gd name="connsiteX273" fmla="*/ 2164976 w 2657256"/>
                          <a:gd name="connsiteY273" fmla="*/ 1882740 h 3370881"/>
                          <a:gd name="connsiteX274" fmla="*/ 2156012 w 2657256"/>
                          <a:gd name="connsiteY274" fmla="*/ 1927564 h 3370881"/>
                          <a:gd name="connsiteX275" fmla="*/ 2173941 w 2657256"/>
                          <a:gd name="connsiteY275" fmla="*/ 1945493 h 3370881"/>
                          <a:gd name="connsiteX276" fmla="*/ 2196353 w 2657256"/>
                          <a:gd name="connsiteY276" fmla="*/ 1958940 h 3370881"/>
                          <a:gd name="connsiteX277" fmla="*/ 2241176 w 2657256"/>
                          <a:gd name="connsiteY277" fmla="*/ 2012729 h 3370881"/>
                          <a:gd name="connsiteX278" fmla="*/ 2263588 w 2657256"/>
                          <a:gd name="connsiteY278" fmla="*/ 2057552 h 3370881"/>
                          <a:gd name="connsiteX279" fmla="*/ 2286000 w 2657256"/>
                          <a:gd name="connsiteY279" fmla="*/ 2084446 h 3370881"/>
                          <a:gd name="connsiteX280" fmla="*/ 2299447 w 2657256"/>
                          <a:gd name="connsiteY280" fmla="*/ 2124787 h 3370881"/>
                          <a:gd name="connsiteX281" fmla="*/ 2321859 w 2657256"/>
                          <a:gd name="connsiteY281" fmla="*/ 2151681 h 3370881"/>
                          <a:gd name="connsiteX282" fmla="*/ 2344270 w 2657256"/>
                          <a:gd name="connsiteY282" fmla="*/ 2205470 h 3370881"/>
                          <a:gd name="connsiteX283" fmla="*/ 2348753 w 2657256"/>
                          <a:gd name="connsiteY283" fmla="*/ 2223399 h 3370881"/>
                          <a:gd name="connsiteX284" fmla="*/ 2366682 w 2657256"/>
                          <a:gd name="connsiteY284" fmla="*/ 2263740 h 3370881"/>
                          <a:gd name="connsiteX285" fmla="*/ 2375647 w 2657256"/>
                          <a:gd name="connsiteY285" fmla="*/ 2286152 h 3370881"/>
                          <a:gd name="connsiteX286" fmla="*/ 2380129 w 2657256"/>
                          <a:gd name="connsiteY286" fmla="*/ 2308564 h 3370881"/>
                          <a:gd name="connsiteX287" fmla="*/ 2389094 w 2657256"/>
                          <a:gd name="connsiteY287" fmla="*/ 2335458 h 3370881"/>
                          <a:gd name="connsiteX288" fmla="*/ 2393576 w 2657256"/>
                          <a:gd name="connsiteY288" fmla="*/ 2380281 h 3370881"/>
                          <a:gd name="connsiteX289" fmla="*/ 2398059 w 2657256"/>
                          <a:gd name="connsiteY289" fmla="*/ 2393729 h 3370881"/>
                          <a:gd name="connsiteX290" fmla="*/ 2402541 w 2657256"/>
                          <a:gd name="connsiteY290" fmla="*/ 2447517 h 3370881"/>
                          <a:gd name="connsiteX291" fmla="*/ 2427343 w 2657256"/>
                          <a:gd name="connsiteY291" fmla="*/ 2564058 h 3370881"/>
                          <a:gd name="connsiteX292" fmla="*/ 2389094 w 2657256"/>
                          <a:gd name="connsiteY292" fmla="*/ 2837481 h 3370881"/>
                          <a:gd name="connsiteX293" fmla="*/ 2380129 w 2657256"/>
                          <a:gd name="connsiteY293" fmla="*/ 2859893 h 3370881"/>
                          <a:gd name="connsiteX294" fmla="*/ 2357718 w 2657256"/>
                          <a:gd name="connsiteY294" fmla="*/ 2913681 h 3370881"/>
                          <a:gd name="connsiteX295" fmla="*/ 2348753 w 2657256"/>
                          <a:gd name="connsiteY295" fmla="*/ 2936093 h 3370881"/>
                          <a:gd name="connsiteX296" fmla="*/ 2339788 w 2657256"/>
                          <a:gd name="connsiteY296" fmla="*/ 2971952 h 3370881"/>
                          <a:gd name="connsiteX297" fmla="*/ 2326341 w 2657256"/>
                          <a:gd name="connsiteY297" fmla="*/ 2994364 h 3370881"/>
                          <a:gd name="connsiteX298" fmla="*/ 2317376 w 2657256"/>
                          <a:gd name="connsiteY298" fmla="*/ 3025740 h 3370881"/>
                          <a:gd name="connsiteX299" fmla="*/ 2303929 w 2657256"/>
                          <a:gd name="connsiteY299" fmla="*/ 3048152 h 3370881"/>
                          <a:gd name="connsiteX300" fmla="*/ 2290482 w 2657256"/>
                          <a:gd name="connsiteY300" fmla="*/ 3079529 h 3370881"/>
                          <a:gd name="connsiteX301" fmla="*/ 2272553 w 2657256"/>
                          <a:gd name="connsiteY301" fmla="*/ 3084011 h 3370881"/>
                          <a:gd name="connsiteX302" fmla="*/ 2259106 w 2657256"/>
                          <a:gd name="connsiteY302" fmla="*/ 3088493 h 3370881"/>
                          <a:gd name="connsiteX303" fmla="*/ 2241176 w 2657256"/>
                          <a:gd name="connsiteY303" fmla="*/ 3092976 h 3370881"/>
                          <a:gd name="connsiteX304" fmla="*/ 2209800 w 2657256"/>
                          <a:gd name="connsiteY304" fmla="*/ 3101940 h 3370881"/>
                          <a:gd name="connsiteX305" fmla="*/ 2205318 w 2657256"/>
                          <a:gd name="connsiteY305" fmla="*/ 3039187 h 3370881"/>
                          <a:gd name="connsiteX306" fmla="*/ 2218765 w 2657256"/>
                          <a:gd name="connsiteY306" fmla="*/ 3021258 h 3370881"/>
                          <a:gd name="connsiteX307" fmla="*/ 2245659 w 2657256"/>
                          <a:gd name="connsiteY307" fmla="*/ 2971952 h 3370881"/>
                          <a:gd name="connsiteX308" fmla="*/ 2268070 w 2657256"/>
                          <a:gd name="connsiteY308" fmla="*/ 2945058 h 3370881"/>
                          <a:gd name="connsiteX309" fmla="*/ 2298550 w 2657256"/>
                          <a:gd name="connsiteY309" fmla="*/ 2568540 h 3370881"/>
                          <a:gd name="connsiteX310" fmla="*/ 2284986 w 2657256"/>
                          <a:gd name="connsiteY310" fmla="*/ 2532681 h 3370881"/>
                          <a:gd name="connsiteX311" fmla="*/ 2293273 w 2657256"/>
                          <a:gd name="connsiteY311" fmla="*/ 2496653 h 3370881"/>
                          <a:gd name="connsiteX312" fmla="*/ 2278152 w 2657256"/>
                          <a:gd name="connsiteY312" fmla="*/ 2475178 h 3370881"/>
                          <a:gd name="connsiteX313" fmla="*/ 2245659 w 2657256"/>
                          <a:gd name="connsiteY313" fmla="*/ 2389247 h 3370881"/>
                          <a:gd name="connsiteX314" fmla="*/ 2195507 w 2657256"/>
                          <a:gd name="connsiteY314" fmla="*/ 2241328 h 3370881"/>
                          <a:gd name="connsiteX315" fmla="*/ 2083786 w 2657256"/>
                          <a:gd name="connsiteY315" fmla="*/ 2040300 h 3370881"/>
                          <a:gd name="connsiteX316" fmla="*/ 2048773 w 2657256"/>
                          <a:gd name="connsiteY316" fmla="*/ 2017971 h 3370881"/>
                          <a:gd name="connsiteX317" fmla="*/ 2074314 w 2657256"/>
                          <a:gd name="connsiteY317" fmla="*/ 2011967 h 3370881"/>
                          <a:gd name="connsiteX318" fmla="*/ 2034988 w 2657256"/>
                          <a:gd name="connsiteY318" fmla="*/ 2003764 h 3370881"/>
                          <a:gd name="connsiteX319" fmla="*/ 2026023 w 2657256"/>
                          <a:gd name="connsiteY319" fmla="*/ 2026176 h 3370881"/>
                          <a:gd name="connsiteX320" fmla="*/ 2021541 w 2657256"/>
                          <a:gd name="connsiteY320" fmla="*/ 2039623 h 3370881"/>
                          <a:gd name="connsiteX321" fmla="*/ 1999129 w 2657256"/>
                          <a:gd name="connsiteY321" fmla="*/ 2053070 h 3370881"/>
                          <a:gd name="connsiteX322" fmla="*/ 1990165 w 2657256"/>
                          <a:gd name="connsiteY322" fmla="*/ 2070999 h 3370881"/>
                          <a:gd name="connsiteX323" fmla="*/ 1967753 w 2657256"/>
                          <a:gd name="connsiteY323" fmla="*/ 2106858 h 3370881"/>
                          <a:gd name="connsiteX324" fmla="*/ 1981200 w 2657256"/>
                          <a:gd name="connsiteY324" fmla="*/ 2223399 h 3370881"/>
                          <a:gd name="connsiteX325" fmla="*/ 1994647 w 2657256"/>
                          <a:gd name="connsiteY325" fmla="*/ 2254776 h 3370881"/>
                          <a:gd name="connsiteX326" fmla="*/ 2003612 w 2657256"/>
                          <a:gd name="connsiteY326" fmla="*/ 2272705 h 3370881"/>
                          <a:gd name="connsiteX327" fmla="*/ 2026023 w 2657256"/>
                          <a:gd name="connsiteY327" fmla="*/ 2304081 h 3370881"/>
                          <a:gd name="connsiteX328" fmla="*/ 2043953 w 2657256"/>
                          <a:gd name="connsiteY328" fmla="*/ 2348905 h 3370881"/>
                          <a:gd name="connsiteX329" fmla="*/ 2061882 w 2657256"/>
                          <a:gd name="connsiteY329" fmla="*/ 2371317 h 3370881"/>
                          <a:gd name="connsiteX330" fmla="*/ 2088776 w 2657256"/>
                          <a:gd name="connsiteY330" fmla="*/ 2434070 h 3370881"/>
                          <a:gd name="connsiteX331" fmla="*/ 2102223 w 2657256"/>
                          <a:gd name="connsiteY331" fmla="*/ 2465446 h 3370881"/>
                          <a:gd name="connsiteX332" fmla="*/ 2106706 w 2657256"/>
                          <a:gd name="connsiteY332" fmla="*/ 2496823 h 3370881"/>
                          <a:gd name="connsiteX333" fmla="*/ 2124635 w 2657256"/>
                          <a:gd name="connsiteY333" fmla="*/ 2559576 h 3370881"/>
                          <a:gd name="connsiteX334" fmla="*/ 2138082 w 2657256"/>
                          <a:gd name="connsiteY334" fmla="*/ 2649223 h 3370881"/>
                          <a:gd name="connsiteX335" fmla="*/ 2147047 w 2657256"/>
                          <a:gd name="connsiteY335" fmla="*/ 2685081 h 3370881"/>
                          <a:gd name="connsiteX336" fmla="*/ 2151529 w 2657256"/>
                          <a:gd name="connsiteY336" fmla="*/ 2716458 h 3370881"/>
                          <a:gd name="connsiteX337" fmla="*/ 2160494 w 2657256"/>
                          <a:gd name="connsiteY337" fmla="*/ 2770246 h 3370881"/>
                          <a:gd name="connsiteX338" fmla="*/ 2156012 w 2657256"/>
                          <a:gd name="connsiteY338" fmla="*/ 2962987 h 3370881"/>
                          <a:gd name="connsiteX339" fmla="*/ 2138082 w 2657256"/>
                          <a:gd name="connsiteY339" fmla="*/ 3043670 h 3370881"/>
                          <a:gd name="connsiteX340" fmla="*/ 2133600 w 2657256"/>
                          <a:gd name="connsiteY340" fmla="*/ 3061599 h 3370881"/>
                          <a:gd name="connsiteX341" fmla="*/ 2120153 w 2657256"/>
                          <a:gd name="connsiteY341" fmla="*/ 3079529 h 3370881"/>
                          <a:gd name="connsiteX342" fmla="*/ 2111188 w 2657256"/>
                          <a:gd name="connsiteY342" fmla="*/ 3106423 h 3370881"/>
                          <a:gd name="connsiteX343" fmla="*/ 2088776 w 2657256"/>
                          <a:gd name="connsiteY343" fmla="*/ 3137799 h 3370881"/>
                          <a:gd name="connsiteX344" fmla="*/ 2075329 w 2657256"/>
                          <a:gd name="connsiteY344" fmla="*/ 3164693 h 3370881"/>
                          <a:gd name="connsiteX345" fmla="*/ 2061882 w 2657256"/>
                          <a:gd name="connsiteY345" fmla="*/ 3169176 h 3370881"/>
                          <a:gd name="connsiteX346" fmla="*/ 2021541 w 2657256"/>
                          <a:gd name="connsiteY346" fmla="*/ 3164693 h 3370881"/>
                          <a:gd name="connsiteX347" fmla="*/ 2012576 w 2657256"/>
                          <a:gd name="connsiteY347" fmla="*/ 3119870 h 3370881"/>
                          <a:gd name="connsiteX348" fmla="*/ 2048435 w 2657256"/>
                          <a:gd name="connsiteY348" fmla="*/ 3021258 h 3370881"/>
                          <a:gd name="connsiteX349" fmla="*/ 2048435 w 2657256"/>
                          <a:gd name="connsiteY349" fmla="*/ 3021258 h 3370881"/>
                          <a:gd name="connsiteX350" fmla="*/ 2061882 w 2657256"/>
                          <a:gd name="connsiteY350" fmla="*/ 2967470 h 3370881"/>
                          <a:gd name="connsiteX351" fmla="*/ 2070847 w 2657256"/>
                          <a:gd name="connsiteY351" fmla="*/ 2882305 h 3370881"/>
                          <a:gd name="connsiteX352" fmla="*/ 2066365 w 2657256"/>
                          <a:gd name="connsiteY352" fmla="*/ 2725423 h 3370881"/>
                          <a:gd name="connsiteX353" fmla="*/ 2043953 w 2657256"/>
                          <a:gd name="connsiteY353" fmla="*/ 2649223 h 3370881"/>
                          <a:gd name="connsiteX354" fmla="*/ 2030506 w 2657256"/>
                          <a:gd name="connsiteY354" fmla="*/ 2622329 h 3370881"/>
                          <a:gd name="connsiteX355" fmla="*/ 2017059 w 2657256"/>
                          <a:gd name="connsiteY355" fmla="*/ 2581987 h 3370881"/>
                          <a:gd name="connsiteX356" fmla="*/ 1981200 w 2657256"/>
                          <a:gd name="connsiteY356" fmla="*/ 2514752 h 3370881"/>
                          <a:gd name="connsiteX357" fmla="*/ 1972235 w 2657256"/>
                          <a:gd name="connsiteY357" fmla="*/ 2501305 h 3370881"/>
                          <a:gd name="connsiteX358" fmla="*/ 1958788 w 2657256"/>
                          <a:gd name="connsiteY358" fmla="*/ 2478893 h 3370881"/>
                          <a:gd name="connsiteX359" fmla="*/ 1905000 w 2657256"/>
                          <a:gd name="connsiteY359" fmla="*/ 2398211 h 3370881"/>
                          <a:gd name="connsiteX360" fmla="*/ 1882588 w 2657256"/>
                          <a:gd name="connsiteY360" fmla="*/ 2357870 h 3370881"/>
                          <a:gd name="connsiteX361" fmla="*/ 1869141 w 2657256"/>
                          <a:gd name="connsiteY361" fmla="*/ 2339940 h 3370881"/>
                          <a:gd name="connsiteX362" fmla="*/ 1806388 w 2657256"/>
                          <a:gd name="connsiteY362" fmla="*/ 2313046 h 3370881"/>
                          <a:gd name="connsiteX363" fmla="*/ 1779494 w 2657256"/>
                          <a:gd name="connsiteY363" fmla="*/ 2304081 h 3370881"/>
                          <a:gd name="connsiteX364" fmla="*/ 1752600 w 2657256"/>
                          <a:gd name="connsiteY364" fmla="*/ 2299599 h 3370881"/>
                          <a:gd name="connsiteX365" fmla="*/ 1680882 w 2657256"/>
                          <a:gd name="connsiteY365" fmla="*/ 2277187 h 3370881"/>
                          <a:gd name="connsiteX366" fmla="*/ 1662953 w 2657256"/>
                          <a:gd name="connsiteY366" fmla="*/ 2272705 h 3370881"/>
                          <a:gd name="connsiteX367" fmla="*/ 1640541 w 2657256"/>
                          <a:gd name="connsiteY367" fmla="*/ 2259258 h 3370881"/>
                          <a:gd name="connsiteX368" fmla="*/ 1626248 w 2657256"/>
                          <a:gd name="connsiteY368" fmla="*/ 2285644 h 3370881"/>
                          <a:gd name="connsiteX369" fmla="*/ 1537447 w 2657256"/>
                          <a:gd name="connsiteY369" fmla="*/ 2304081 h 3370881"/>
                          <a:gd name="connsiteX370" fmla="*/ 1546113 w 2657256"/>
                          <a:gd name="connsiteY370" fmla="*/ 2313644 h 3370881"/>
                          <a:gd name="connsiteX371" fmla="*/ 1488141 w 2657256"/>
                          <a:gd name="connsiteY371" fmla="*/ 2313046 h 3370881"/>
                          <a:gd name="connsiteX372" fmla="*/ 1478878 w 2657256"/>
                          <a:gd name="connsiteY372" fmla="*/ 2342331 h 3370881"/>
                          <a:gd name="connsiteX373" fmla="*/ 1402678 w 2657256"/>
                          <a:gd name="connsiteY373" fmla="*/ 2339641 h 3370881"/>
                          <a:gd name="connsiteX374" fmla="*/ 1322892 w 2657256"/>
                          <a:gd name="connsiteY374" fmla="*/ 2336952 h 3370881"/>
                          <a:gd name="connsiteX375" fmla="*/ 1199384 w 2657256"/>
                          <a:gd name="connsiteY375" fmla="*/ 2307041 h 3370881"/>
                          <a:gd name="connsiteX376" fmla="*/ 1066800 w 2657256"/>
                          <a:gd name="connsiteY376" fmla="*/ 2272705 h 3370881"/>
                          <a:gd name="connsiteX377" fmla="*/ 1030941 w 2657256"/>
                          <a:gd name="connsiteY377" fmla="*/ 2263740 h 3370881"/>
                          <a:gd name="connsiteX378" fmla="*/ 986118 w 2657256"/>
                          <a:gd name="connsiteY378" fmla="*/ 2241329 h 3370881"/>
                          <a:gd name="connsiteX379" fmla="*/ 968188 w 2657256"/>
                          <a:gd name="connsiteY379" fmla="*/ 2232364 h 3370881"/>
                          <a:gd name="connsiteX380" fmla="*/ 936812 w 2657256"/>
                          <a:gd name="connsiteY380" fmla="*/ 2214434 h 3370881"/>
                          <a:gd name="connsiteX381" fmla="*/ 905435 w 2657256"/>
                          <a:gd name="connsiteY381" fmla="*/ 2196505 h 3370881"/>
                          <a:gd name="connsiteX382" fmla="*/ 869576 w 2657256"/>
                          <a:gd name="connsiteY382" fmla="*/ 2209952 h 3370881"/>
                          <a:gd name="connsiteX383" fmla="*/ 856129 w 2657256"/>
                          <a:gd name="connsiteY383" fmla="*/ 2227881 h 3370881"/>
                          <a:gd name="connsiteX384" fmla="*/ 815788 w 2657256"/>
                          <a:gd name="connsiteY384" fmla="*/ 2268223 h 3370881"/>
                          <a:gd name="connsiteX385" fmla="*/ 788894 w 2657256"/>
                          <a:gd name="connsiteY385" fmla="*/ 2290634 h 3370881"/>
                          <a:gd name="connsiteX386" fmla="*/ 762000 w 2657256"/>
                          <a:gd name="connsiteY386" fmla="*/ 2313046 h 3370881"/>
                          <a:gd name="connsiteX387" fmla="*/ 753035 w 2657256"/>
                          <a:gd name="connsiteY387" fmla="*/ 2326493 h 3370881"/>
                          <a:gd name="connsiteX388" fmla="*/ 735106 w 2657256"/>
                          <a:gd name="connsiteY388" fmla="*/ 2339940 h 3370881"/>
                          <a:gd name="connsiteX389" fmla="*/ 712694 w 2657256"/>
                          <a:gd name="connsiteY389" fmla="*/ 2362352 h 3370881"/>
                          <a:gd name="connsiteX390" fmla="*/ 694765 w 2657256"/>
                          <a:gd name="connsiteY390" fmla="*/ 2375799 h 3370881"/>
                          <a:gd name="connsiteX391" fmla="*/ 681318 w 2657256"/>
                          <a:gd name="connsiteY391" fmla="*/ 2393729 h 3370881"/>
                          <a:gd name="connsiteX392" fmla="*/ 667870 w 2657256"/>
                          <a:gd name="connsiteY392" fmla="*/ 2402693 h 3370881"/>
                          <a:gd name="connsiteX393" fmla="*/ 623047 w 2657256"/>
                          <a:gd name="connsiteY393" fmla="*/ 2443034 h 3370881"/>
                          <a:gd name="connsiteX394" fmla="*/ 600635 w 2657256"/>
                          <a:gd name="connsiteY394" fmla="*/ 2474411 h 3370881"/>
                          <a:gd name="connsiteX395" fmla="*/ 587188 w 2657256"/>
                          <a:gd name="connsiteY395" fmla="*/ 2514752 h 3370881"/>
                          <a:gd name="connsiteX396" fmla="*/ 582706 w 2657256"/>
                          <a:gd name="connsiteY396" fmla="*/ 2546129 h 3370881"/>
                          <a:gd name="connsiteX397" fmla="*/ 596153 w 2657256"/>
                          <a:gd name="connsiteY397" fmla="*/ 2635776 h 3370881"/>
                          <a:gd name="connsiteX398" fmla="*/ 600635 w 2657256"/>
                          <a:gd name="connsiteY398" fmla="*/ 2653705 h 3370881"/>
                          <a:gd name="connsiteX399" fmla="*/ 609600 w 2657256"/>
                          <a:gd name="connsiteY399" fmla="*/ 2671634 h 3370881"/>
                          <a:gd name="connsiteX400" fmla="*/ 614082 w 2657256"/>
                          <a:gd name="connsiteY400" fmla="*/ 2689564 h 3370881"/>
                          <a:gd name="connsiteX401" fmla="*/ 623047 w 2657256"/>
                          <a:gd name="connsiteY401" fmla="*/ 2711976 h 3370881"/>
                          <a:gd name="connsiteX402" fmla="*/ 627529 w 2657256"/>
                          <a:gd name="connsiteY402" fmla="*/ 2734387 h 3370881"/>
                          <a:gd name="connsiteX403" fmla="*/ 640976 w 2657256"/>
                          <a:gd name="connsiteY403" fmla="*/ 2765764 h 3370881"/>
                          <a:gd name="connsiteX404" fmla="*/ 645459 w 2657256"/>
                          <a:gd name="connsiteY404" fmla="*/ 2779211 h 3370881"/>
                          <a:gd name="connsiteX405" fmla="*/ 658906 w 2657256"/>
                          <a:gd name="connsiteY405" fmla="*/ 2801623 h 3370881"/>
                          <a:gd name="connsiteX406" fmla="*/ 676835 w 2657256"/>
                          <a:gd name="connsiteY406" fmla="*/ 2864376 h 3370881"/>
                          <a:gd name="connsiteX407" fmla="*/ 690282 w 2657256"/>
                          <a:gd name="connsiteY407" fmla="*/ 2895752 h 3370881"/>
                          <a:gd name="connsiteX408" fmla="*/ 699247 w 2657256"/>
                          <a:gd name="connsiteY408" fmla="*/ 2940576 h 3370881"/>
                          <a:gd name="connsiteX409" fmla="*/ 703729 w 2657256"/>
                          <a:gd name="connsiteY409" fmla="*/ 2967470 h 3370881"/>
                          <a:gd name="connsiteX410" fmla="*/ 717176 w 2657256"/>
                          <a:gd name="connsiteY410" fmla="*/ 2994364 h 3370881"/>
                          <a:gd name="connsiteX411" fmla="*/ 735106 w 2657256"/>
                          <a:gd name="connsiteY411" fmla="*/ 3052634 h 3370881"/>
                          <a:gd name="connsiteX412" fmla="*/ 739588 w 2657256"/>
                          <a:gd name="connsiteY412" fmla="*/ 3079529 h 3370881"/>
                          <a:gd name="connsiteX413" fmla="*/ 762000 w 2657256"/>
                          <a:gd name="connsiteY413" fmla="*/ 3142281 h 3370881"/>
                          <a:gd name="connsiteX414" fmla="*/ 766482 w 2657256"/>
                          <a:gd name="connsiteY414" fmla="*/ 3231929 h 3370881"/>
                          <a:gd name="connsiteX415" fmla="*/ 770965 w 2657256"/>
                          <a:gd name="connsiteY415" fmla="*/ 3254340 h 3370881"/>
                          <a:gd name="connsiteX416" fmla="*/ 775447 w 2657256"/>
                          <a:gd name="connsiteY416" fmla="*/ 3285717 h 3370881"/>
                          <a:gd name="connsiteX417" fmla="*/ 748553 w 2657256"/>
                          <a:gd name="connsiteY417" fmla="*/ 3335023 h 3370881"/>
                          <a:gd name="connsiteX418" fmla="*/ 721659 w 2657256"/>
                          <a:gd name="connsiteY418" fmla="*/ 3343987 h 3370881"/>
                          <a:gd name="connsiteX419" fmla="*/ 708212 w 2657256"/>
                          <a:gd name="connsiteY419" fmla="*/ 3348470 h 3370881"/>
                          <a:gd name="connsiteX420" fmla="*/ 623047 w 2657256"/>
                          <a:gd name="connsiteY420" fmla="*/ 3330540 h 3370881"/>
                          <a:gd name="connsiteX421" fmla="*/ 609600 w 2657256"/>
                          <a:gd name="connsiteY421" fmla="*/ 3308129 h 3370881"/>
                          <a:gd name="connsiteX422" fmla="*/ 591670 w 2657256"/>
                          <a:gd name="connsiteY422" fmla="*/ 3267787 h 3370881"/>
                          <a:gd name="connsiteX423" fmla="*/ 560294 w 2657256"/>
                          <a:gd name="connsiteY423" fmla="*/ 3209517 h 3370881"/>
                          <a:gd name="connsiteX424" fmla="*/ 551329 w 2657256"/>
                          <a:gd name="connsiteY424" fmla="*/ 3196070 h 3370881"/>
                          <a:gd name="connsiteX425" fmla="*/ 528918 w 2657256"/>
                          <a:gd name="connsiteY425" fmla="*/ 3173658 h 3370881"/>
                          <a:gd name="connsiteX426" fmla="*/ 519953 w 2657256"/>
                          <a:gd name="connsiteY426" fmla="*/ 3128834 h 3370881"/>
                          <a:gd name="connsiteX427" fmla="*/ 524435 w 2657256"/>
                          <a:gd name="connsiteY427" fmla="*/ 3101940 h 3370881"/>
                          <a:gd name="connsiteX428" fmla="*/ 528918 w 2657256"/>
                          <a:gd name="connsiteY428" fmla="*/ 3088493 h 3370881"/>
                          <a:gd name="connsiteX429" fmla="*/ 542365 w 2657256"/>
                          <a:gd name="connsiteY429" fmla="*/ 3052634 h 3370881"/>
                          <a:gd name="connsiteX430" fmla="*/ 484094 w 2657256"/>
                          <a:gd name="connsiteY430" fmla="*/ 2886787 h 3370881"/>
                          <a:gd name="connsiteX431" fmla="*/ 443753 w 2657256"/>
                          <a:gd name="connsiteY431" fmla="*/ 2779211 h 3370881"/>
                          <a:gd name="connsiteX432" fmla="*/ 439270 w 2657256"/>
                          <a:gd name="connsiteY432" fmla="*/ 2752317 h 3370881"/>
                          <a:gd name="connsiteX433" fmla="*/ 430306 w 2657256"/>
                          <a:gd name="connsiteY433" fmla="*/ 2716458 h 3370881"/>
                          <a:gd name="connsiteX434" fmla="*/ 425823 w 2657256"/>
                          <a:gd name="connsiteY434" fmla="*/ 2680599 h 3370881"/>
                          <a:gd name="connsiteX435" fmla="*/ 398929 w 2657256"/>
                          <a:gd name="connsiteY435" fmla="*/ 2599917 h 3370881"/>
                          <a:gd name="connsiteX436" fmla="*/ 385482 w 2657256"/>
                          <a:gd name="connsiteY436" fmla="*/ 2568540 h 3370881"/>
                          <a:gd name="connsiteX437" fmla="*/ 381000 w 2657256"/>
                          <a:gd name="connsiteY437" fmla="*/ 2550611 h 3370881"/>
                          <a:gd name="connsiteX438" fmla="*/ 372035 w 2657256"/>
                          <a:gd name="connsiteY438" fmla="*/ 2483376 h 3370881"/>
                          <a:gd name="connsiteX439" fmla="*/ 367553 w 2657256"/>
                          <a:gd name="connsiteY439" fmla="*/ 2469929 h 3370881"/>
                          <a:gd name="connsiteX440" fmla="*/ 407894 w 2657256"/>
                          <a:gd name="connsiteY440" fmla="*/ 2451999 h 3370881"/>
                          <a:gd name="connsiteX441" fmla="*/ 515470 w 2657256"/>
                          <a:gd name="connsiteY441" fmla="*/ 2407176 h 3370881"/>
                          <a:gd name="connsiteX442" fmla="*/ 578223 w 2657256"/>
                          <a:gd name="connsiteY442" fmla="*/ 2353387 h 3370881"/>
                          <a:gd name="connsiteX443" fmla="*/ 587188 w 2657256"/>
                          <a:gd name="connsiteY443" fmla="*/ 2330976 h 3370881"/>
                          <a:gd name="connsiteX444" fmla="*/ 614082 w 2657256"/>
                          <a:gd name="connsiteY444" fmla="*/ 2254776 h 3370881"/>
                          <a:gd name="connsiteX445" fmla="*/ 649941 w 2657256"/>
                          <a:gd name="connsiteY445" fmla="*/ 2200987 h 3370881"/>
                          <a:gd name="connsiteX446" fmla="*/ 690282 w 2657256"/>
                          <a:gd name="connsiteY446" fmla="*/ 2174093 h 3370881"/>
                          <a:gd name="connsiteX447" fmla="*/ 703729 w 2657256"/>
                          <a:gd name="connsiteY447" fmla="*/ 2165129 h 3370881"/>
                          <a:gd name="connsiteX448" fmla="*/ 739588 w 2657256"/>
                          <a:gd name="connsiteY448" fmla="*/ 2147199 h 3370881"/>
                          <a:gd name="connsiteX449" fmla="*/ 708212 w 2657256"/>
                          <a:gd name="connsiteY449" fmla="*/ 2187540 h 3370881"/>
                          <a:gd name="connsiteX450" fmla="*/ 654423 w 2657256"/>
                          <a:gd name="connsiteY450" fmla="*/ 2241329 h 3370881"/>
                          <a:gd name="connsiteX451" fmla="*/ 636494 w 2657256"/>
                          <a:gd name="connsiteY451" fmla="*/ 2259258 h 3370881"/>
                          <a:gd name="connsiteX452" fmla="*/ 614082 w 2657256"/>
                          <a:gd name="connsiteY452" fmla="*/ 2286152 h 3370881"/>
                          <a:gd name="connsiteX453" fmla="*/ 592179 w 2657256"/>
                          <a:gd name="connsiteY453" fmla="*/ 2282347 h 3370881"/>
                          <a:gd name="connsiteX454" fmla="*/ 555980 w 2657256"/>
                          <a:gd name="connsiteY454" fmla="*/ 2313892 h 3370881"/>
                          <a:gd name="connsiteX455" fmla="*/ 524435 w 2657256"/>
                          <a:gd name="connsiteY455" fmla="*/ 2348905 h 3370881"/>
                          <a:gd name="connsiteX456" fmla="*/ 502023 w 2657256"/>
                          <a:gd name="connsiteY456" fmla="*/ 2362352 h 3370881"/>
                          <a:gd name="connsiteX457" fmla="*/ 461682 w 2657256"/>
                          <a:gd name="connsiteY457" fmla="*/ 2389246 h 3370881"/>
                          <a:gd name="connsiteX458" fmla="*/ 448235 w 2657256"/>
                          <a:gd name="connsiteY458" fmla="*/ 2398211 h 3370881"/>
                          <a:gd name="connsiteX459" fmla="*/ 430306 w 2657256"/>
                          <a:gd name="connsiteY459" fmla="*/ 2407176 h 3370881"/>
                          <a:gd name="connsiteX460" fmla="*/ 412376 w 2657256"/>
                          <a:gd name="connsiteY460" fmla="*/ 2420623 h 3370881"/>
                          <a:gd name="connsiteX461" fmla="*/ 389965 w 2657256"/>
                          <a:gd name="connsiteY461" fmla="*/ 2429587 h 3370881"/>
                          <a:gd name="connsiteX462" fmla="*/ 372035 w 2657256"/>
                          <a:gd name="connsiteY462" fmla="*/ 2443034 h 3370881"/>
                          <a:gd name="connsiteX463" fmla="*/ 318247 w 2657256"/>
                          <a:gd name="connsiteY463" fmla="*/ 2474411 h 3370881"/>
                          <a:gd name="connsiteX464" fmla="*/ 304800 w 2657256"/>
                          <a:gd name="connsiteY464" fmla="*/ 2492340 h 3370881"/>
                          <a:gd name="connsiteX465" fmla="*/ 282388 w 2657256"/>
                          <a:gd name="connsiteY465" fmla="*/ 2519234 h 3370881"/>
                          <a:gd name="connsiteX466" fmla="*/ 295835 w 2657256"/>
                          <a:gd name="connsiteY466" fmla="*/ 2815070 h 3370881"/>
                          <a:gd name="connsiteX467" fmla="*/ 300318 w 2657256"/>
                          <a:gd name="connsiteY467" fmla="*/ 2837481 h 3370881"/>
                          <a:gd name="connsiteX468" fmla="*/ 304800 w 2657256"/>
                          <a:gd name="connsiteY468" fmla="*/ 2868858 h 3370881"/>
                          <a:gd name="connsiteX469" fmla="*/ 309282 w 2657256"/>
                          <a:gd name="connsiteY469" fmla="*/ 2927129 h 3370881"/>
                          <a:gd name="connsiteX470" fmla="*/ 322729 w 2657256"/>
                          <a:gd name="connsiteY470" fmla="*/ 2985399 h 3370881"/>
                          <a:gd name="connsiteX471" fmla="*/ 327212 w 2657256"/>
                          <a:gd name="connsiteY471" fmla="*/ 3012293 h 3370881"/>
                          <a:gd name="connsiteX472" fmla="*/ 331694 w 2657256"/>
                          <a:gd name="connsiteY472" fmla="*/ 3043670 h 3370881"/>
                          <a:gd name="connsiteX473" fmla="*/ 345141 w 2657256"/>
                          <a:gd name="connsiteY473" fmla="*/ 3070564 h 3370881"/>
                          <a:gd name="connsiteX474" fmla="*/ 367553 w 2657256"/>
                          <a:gd name="connsiteY474" fmla="*/ 3124352 h 3370881"/>
                          <a:gd name="connsiteX475" fmla="*/ 381000 w 2657256"/>
                          <a:gd name="connsiteY475" fmla="*/ 3182623 h 3370881"/>
                          <a:gd name="connsiteX476" fmla="*/ 389965 w 2657256"/>
                          <a:gd name="connsiteY476" fmla="*/ 3196070 h 3370881"/>
                          <a:gd name="connsiteX477" fmla="*/ 394447 w 2657256"/>
                          <a:gd name="connsiteY477" fmla="*/ 3213999 h 3370881"/>
                          <a:gd name="connsiteX478" fmla="*/ 412376 w 2657256"/>
                          <a:gd name="connsiteY478" fmla="*/ 3245376 h 3370881"/>
                          <a:gd name="connsiteX479" fmla="*/ 416859 w 2657256"/>
                          <a:gd name="connsiteY479" fmla="*/ 3258823 h 3370881"/>
                          <a:gd name="connsiteX480" fmla="*/ 425823 w 2657256"/>
                          <a:gd name="connsiteY480" fmla="*/ 3272270 h 3370881"/>
                          <a:gd name="connsiteX481" fmla="*/ 439270 w 2657256"/>
                          <a:gd name="connsiteY481" fmla="*/ 3303646 h 3370881"/>
                          <a:gd name="connsiteX482" fmla="*/ 439270 w 2657256"/>
                          <a:gd name="connsiteY482" fmla="*/ 3352952 h 3370881"/>
                          <a:gd name="connsiteX483" fmla="*/ 430306 w 2657256"/>
                          <a:gd name="connsiteY483" fmla="*/ 3366399 h 3370881"/>
                          <a:gd name="connsiteX484" fmla="*/ 412376 w 2657256"/>
                          <a:gd name="connsiteY484" fmla="*/ 3370881 h 3370881"/>
                          <a:gd name="connsiteX485" fmla="*/ 295835 w 2657256"/>
                          <a:gd name="connsiteY485" fmla="*/ 3357434 h 3370881"/>
                          <a:gd name="connsiteX486" fmla="*/ 264459 w 2657256"/>
                          <a:gd name="connsiteY486" fmla="*/ 3276752 h 3370881"/>
                          <a:gd name="connsiteX487" fmla="*/ 259976 w 2657256"/>
                          <a:gd name="connsiteY487" fmla="*/ 3240893 h 3370881"/>
                          <a:gd name="connsiteX488" fmla="*/ 246529 w 2657256"/>
                          <a:gd name="connsiteY488" fmla="*/ 3178140 h 3370881"/>
                          <a:gd name="connsiteX489" fmla="*/ 237565 w 2657256"/>
                          <a:gd name="connsiteY489" fmla="*/ 3084011 h 3370881"/>
                          <a:gd name="connsiteX490" fmla="*/ 228600 w 2657256"/>
                          <a:gd name="connsiteY490" fmla="*/ 3057117 h 3370881"/>
                          <a:gd name="connsiteX491" fmla="*/ 219635 w 2657256"/>
                          <a:gd name="connsiteY491" fmla="*/ 3021258 h 3370881"/>
                          <a:gd name="connsiteX492" fmla="*/ 206188 w 2657256"/>
                          <a:gd name="connsiteY492" fmla="*/ 2980917 h 3370881"/>
                          <a:gd name="connsiteX493" fmla="*/ 201706 w 2657256"/>
                          <a:gd name="connsiteY493" fmla="*/ 2949540 h 3370881"/>
                          <a:gd name="connsiteX494" fmla="*/ 197223 w 2657256"/>
                          <a:gd name="connsiteY494" fmla="*/ 2927129 h 3370881"/>
                          <a:gd name="connsiteX495" fmla="*/ 192741 w 2657256"/>
                          <a:gd name="connsiteY495" fmla="*/ 2891270 h 3370881"/>
                          <a:gd name="connsiteX496" fmla="*/ 188259 w 2657256"/>
                          <a:gd name="connsiteY496" fmla="*/ 2850929 h 3370881"/>
                          <a:gd name="connsiteX497" fmla="*/ 179294 w 2657256"/>
                          <a:gd name="connsiteY497" fmla="*/ 2824034 h 3370881"/>
                          <a:gd name="connsiteX498" fmla="*/ 165847 w 2657256"/>
                          <a:gd name="connsiteY498" fmla="*/ 2774729 h 3370881"/>
                          <a:gd name="connsiteX499" fmla="*/ 161365 w 2657256"/>
                          <a:gd name="connsiteY499" fmla="*/ 2747834 h 3370881"/>
                          <a:gd name="connsiteX500" fmla="*/ 156882 w 2657256"/>
                          <a:gd name="connsiteY500" fmla="*/ 2559576 h 3370881"/>
                          <a:gd name="connsiteX501" fmla="*/ 152400 w 2657256"/>
                          <a:gd name="connsiteY501" fmla="*/ 2519234 h 3370881"/>
                          <a:gd name="connsiteX502" fmla="*/ 118035 w 2657256"/>
                          <a:gd name="connsiteY502" fmla="*/ 2400004 h 3370881"/>
                          <a:gd name="connsiteX503" fmla="*/ 117048 w 2657256"/>
                          <a:gd name="connsiteY503" fmla="*/ 2344423 h 3370881"/>
                          <a:gd name="connsiteX504" fmla="*/ 100106 w 2657256"/>
                          <a:gd name="connsiteY504" fmla="*/ 2330976 h 3370881"/>
                          <a:gd name="connsiteX505" fmla="*/ 138953 w 2657256"/>
                          <a:gd name="connsiteY505" fmla="*/ 2313046 h 3370881"/>
                          <a:gd name="connsiteX506" fmla="*/ 152400 w 2657256"/>
                          <a:gd name="connsiteY506" fmla="*/ 2304081 h 3370881"/>
                          <a:gd name="connsiteX507" fmla="*/ 170329 w 2657256"/>
                          <a:gd name="connsiteY507" fmla="*/ 2259258 h 3370881"/>
                          <a:gd name="connsiteX508" fmla="*/ 188259 w 2657256"/>
                          <a:gd name="connsiteY508" fmla="*/ 2223399 h 3370881"/>
                          <a:gd name="connsiteX509" fmla="*/ 206188 w 2657256"/>
                          <a:gd name="connsiteY509" fmla="*/ 2187540 h 3370881"/>
                          <a:gd name="connsiteX510" fmla="*/ 210670 w 2657256"/>
                          <a:gd name="connsiteY510" fmla="*/ 2174093 h 3370881"/>
                          <a:gd name="connsiteX511" fmla="*/ 219635 w 2657256"/>
                          <a:gd name="connsiteY511" fmla="*/ 2115823 h 3370881"/>
                          <a:gd name="connsiteX512" fmla="*/ 210670 w 2657256"/>
                          <a:gd name="connsiteY512" fmla="*/ 1958940 h 3370881"/>
                          <a:gd name="connsiteX513" fmla="*/ 192741 w 2657256"/>
                          <a:gd name="connsiteY513" fmla="*/ 1923081 h 3370881"/>
                          <a:gd name="connsiteX514" fmla="*/ 179294 w 2657256"/>
                          <a:gd name="connsiteY514" fmla="*/ 1891705 h 3370881"/>
                          <a:gd name="connsiteX515" fmla="*/ 165847 w 2657256"/>
                          <a:gd name="connsiteY515" fmla="*/ 1864811 h 3370881"/>
                          <a:gd name="connsiteX516" fmla="*/ 152400 w 2657256"/>
                          <a:gd name="connsiteY516" fmla="*/ 1833434 h 3370881"/>
                          <a:gd name="connsiteX517" fmla="*/ 143435 w 2657256"/>
                          <a:gd name="connsiteY517" fmla="*/ 1819987 h 3370881"/>
                          <a:gd name="connsiteX518" fmla="*/ 107576 w 2657256"/>
                          <a:gd name="connsiteY518" fmla="*/ 1784129 h 3370881"/>
                          <a:gd name="connsiteX519" fmla="*/ 94129 w 2657256"/>
                          <a:gd name="connsiteY519" fmla="*/ 1779646 h 3370881"/>
                          <a:gd name="connsiteX520" fmla="*/ 71718 w 2657256"/>
                          <a:gd name="connsiteY520" fmla="*/ 1770681 h 3370881"/>
                          <a:gd name="connsiteX521" fmla="*/ 58270 w 2657256"/>
                          <a:gd name="connsiteY521" fmla="*/ 1761717 h 3370881"/>
                          <a:gd name="connsiteX522" fmla="*/ 26894 w 2657256"/>
                          <a:gd name="connsiteY522" fmla="*/ 1730340 h 3370881"/>
                          <a:gd name="connsiteX523" fmla="*/ 0 w 2657256"/>
                          <a:gd name="connsiteY523" fmla="*/ 1707929 h 3370881"/>
                          <a:gd name="connsiteX0" fmla="*/ 0 w 2657256"/>
                          <a:gd name="connsiteY0" fmla="*/ 1707929 h 3370881"/>
                          <a:gd name="connsiteX1" fmla="*/ 22412 w 2657256"/>
                          <a:gd name="connsiteY1" fmla="*/ 1698964 h 3370881"/>
                          <a:gd name="connsiteX2" fmla="*/ 31376 w 2657256"/>
                          <a:gd name="connsiteY2" fmla="*/ 1681034 h 3370881"/>
                          <a:gd name="connsiteX3" fmla="*/ 44823 w 2657256"/>
                          <a:gd name="connsiteY3" fmla="*/ 1672070 h 3370881"/>
                          <a:gd name="connsiteX4" fmla="*/ 58270 w 2657256"/>
                          <a:gd name="connsiteY4" fmla="*/ 1654140 h 3370881"/>
                          <a:gd name="connsiteX5" fmla="*/ 76200 w 2657256"/>
                          <a:gd name="connsiteY5" fmla="*/ 1645176 h 3370881"/>
                          <a:gd name="connsiteX6" fmla="*/ 98612 w 2657256"/>
                          <a:gd name="connsiteY6" fmla="*/ 1636211 h 3370881"/>
                          <a:gd name="connsiteX7" fmla="*/ 125506 w 2657256"/>
                          <a:gd name="connsiteY7" fmla="*/ 1627246 h 3370881"/>
                          <a:gd name="connsiteX8" fmla="*/ 152400 w 2657256"/>
                          <a:gd name="connsiteY8" fmla="*/ 1609317 h 3370881"/>
                          <a:gd name="connsiteX9" fmla="*/ 170329 w 2657256"/>
                          <a:gd name="connsiteY9" fmla="*/ 1600352 h 3370881"/>
                          <a:gd name="connsiteX10" fmla="*/ 188259 w 2657256"/>
                          <a:gd name="connsiteY10" fmla="*/ 1582423 h 3370881"/>
                          <a:gd name="connsiteX11" fmla="*/ 228600 w 2657256"/>
                          <a:gd name="connsiteY11" fmla="*/ 1564493 h 3370881"/>
                          <a:gd name="connsiteX12" fmla="*/ 255494 w 2657256"/>
                          <a:gd name="connsiteY12" fmla="*/ 1546564 h 3370881"/>
                          <a:gd name="connsiteX13" fmla="*/ 300318 w 2657256"/>
                          <a:gd name="connsiteY13" fmla="*/ 1524152 h 3370881"/>
                          <a:gd name="connsiteX14" fmla="*/ 313765 w 2657256"/>
                          <a:gd name="connsiteY14" fmla="*/ 1515187 h 3370881"/>
                          <a:gd name="connsiteX15" fmla="*/ 340659 w 2657256"/>
                          <a:gd name="connsiteY15" fmla="*/ 1510705 h 3370881"/>
                          <a:gd name="connsiteX16" fmla="*/ 363070 w 2657256"/>
                          <a:gd name="connsiteY16" fmla="*/ 1506223 h 3370881"/>
                          <a:gd name="connsiteX17" fmla="*/ 389965 w 2657256"/>
                          <a:gd name="connsiteY17" fmla="*/ 1501740 h 3370881"/>
                          <a:gd name="connsiteX18" fmla="*/ 425823 w 2657256"/>
                          <a:gd name="connsiteY18" fmla="*/ 1497258 h 3370881"/>
                          <a:gd name="connsiteX19" fmla="*/ 470647 w 2657256"/>
                          <a:gd name="connsiteY19" fmla="*/ 1488293 h 3370881"/>
                          <a:gd name="connsiteX20" fmla="*/ 515470 w 2657256"/>
                          <a:gd name="connsiteY20" fmla="*/ 1479329 h 3370881"/>
                          <a:gd name="connsiteX21" fmla="*/ 528918 w 2657256"/>
                          <a:gd name="connsiteY21" fmla="*/ 1470364 h 3370881"/>
                          <a:gd name="connsiteX22" fmla="*/ 600635 w 2657256"/>
                          <a:gd name="connsiteY22" fmla="*/ 1456917 h 3370881"/>
                          <a:gd name="connsiteX23" fmla="*/ 690282 w 2657256"/>
                          <a:gd name="connsiteY23" fmla="*/ 1447952 h 3370881"/>
                          <a:gd name="connsiteX24" fmla="*/ 793376 w 2657256"/>
                          <a:gd name="connsiteY24" fmla="*/ 1452434 h 3370881"/>
                          <a:gd name="connsiteX25" fmla="*/ 874059 w 2657256"/>
                          <a:gd name="connsiteY25" fmla="*/ 1465881 h 3370881"/>
                          <a:gd name="connsiteX26" fmla="*/ 914400 w 2657256"/>
                          <a:gd name="connsiteY26" fmla="*/ 1470364 h 3370881"/>
                          <a:gd name="connsiteX27" fmla="*/ 1030941 w 2657256"/>
                          <a:gd name="connsiteY27" fmla="*/ 1483811 h 3370881"/>
                          <a:gd name="connsiteX28" fmla="*/ 1151965 w 2657256"/>
                          <a:gd name="connsiteY28" fmla="*/ 1492776 h 3370881"/>
                          <a:gd name="connsiteX29" fmla="*/ 1281953 w 2657256"/>
                          <a:gd name="connsiteY29" fmla="*/ 1501740 h 3370881"/>
                          <a:gd name="connsiteX30" fmla="*/ 1465729 w 2657256"/>
                          <a:gd name="connsiteY30" fmla="*/ 1497258 h 3370881"/>
                          <a:gd name="connsiteX31" fmla="*/ 1510553 w 2657256"/>
                          <a:gd name="connsiteY31" fmla="*/ 1492776 h 3370881"/>
                          <a:gd name="connsiteX32" fmla="*/ 1582270 w 2657256"/>
                          <a:gd name="connsiteY32" fmla="*/ 1461399 h 3370881"/>
                          <a:gd name="connsiteX33" fmla="*/ 1604682 w 2657256"/>
                          <a:gd name="connsiteY33" fmla="*/ 1456917 h 3370881"/>
                          <a:gd name="connsiteX34" fmla="*/ 1622612 w 2657256"/>
                          <a:gd name="connsiteY34" fmla="*/ 1447952 h 3370881"/>
                          <a:gd name="connsiteX35" fmla="*/ 1645023 w 2657256"/>
                          <a:gd name="connsiteY35" fmla="*/ 1438987 h 3370881"/>
                          <a:gd name="connsiteX36" fmla="*/ 1662953 w 2657256"/>
                          <a:gd name="connsiteY36" fmla="*/ 1425540 h 3370881"/>
                          <a:gd name="connsiteX37" fmla="*/ 1698812 w 2657256"/>
                          <a:gd name="connsiteY37" fmla="*/ 1407611 h 3370881"/>
                          <a:gd name="connsiteX38" fmla="*/ 1739153 w 2657256"/>
                          <a:gd name="connsiteY38" fmla="*/ 1380717 h 3370881"/>
                          <a:gd name="connsiteX39" fmla="*/ 1752600 w 2657256"/>
                          <a:gd name="connsiteY39" fmla="*/ 1367270 h 3370881"/>
                          <a:gd name="connsiteX40" fmla="*/ 1775012 w 2657256"/>
                          <a:gd name="connsiteY40" fmla="*/ 1353823 h 3370881"/>
                          <a:gd name="connsiteX41" fmla="*/ 1797423 w 2657256"/>
                          <a:gd name="connsiteY41" fmla="*/ 1335893 h 3370881"/>
                          <a:gd name="connsiteX42" fmla="*/ 1810870 w 2657256"/>
                          <a:gd name="connsiteY42" fmla="*/ 1304517 h 3370881"/>
                          <a:gd name="connsiteX43" fmla="*/ 1815353 w 2657256"/>
                          <a:gd name="connsiteY43" fmla="*/ 1291070 h 3370881"/>
                          <a:gd name="connsiteX44" fmla="*/ 1801906 w 2657256"/>
                          <a:gd name="connsiteY44" fmla="*/ 1138670 h 3370881"/>
                          <a:gd name="connsiteX45" fmla="*/ 1792941 w 2657256"/>
                          <a:gd name="connsiteY45" fmla="*/ 1125223 h 3370881"/>
                          <a:gd name="connsiteX46" fmla="*/ 1757082 w 2657256"/>
                          <a:gd name="connsiteY46" fmla="*/ 1093846 h 3370881"/>
                          <a:gd name="connsiteX47" fmla="*/ 1730188 w 2657256"/>
                          <a:gd name="connsiteY47" fmla="*/ 1066952 h 3370881"/>
                          <a:gd name="connsiteX48" fmla="*/ 1703294 w 2657256"/>
                          <a:gd name="connsiteY48" fmla="*/ 1049023 h 3370881"/>
                          <a:gd name="connsiteX49" fmla="*/ 1622612 w 2657256"/>
                          <a:gd name="connsiteY49" fmla="*/ 1053505 h 3370881"/>
                          <a:gd name="connsiteX50" fmla="*/ 1595718 w 2657256"/>
                          <a:gd name="connsiteY50" fmla="*/ 1062470 h 3370881"/>
                          <a:gd name="connsiteX51" fmla="*/ 1573306 w 2657256"/>
                          <a:gd name="connsiteY51" fmla="*/ 1066952 h 3370881"/>
                          <a:gd name="connsiteX52" fmla="*/ 1453385 w 2657256"/>
                          <a:gd name="connsiteY52" fmla="*/ 1082761 h 3370881"/>
                          <a:gd name="connsiteX53" fmla="*/ 1326776 w 2657256"/>
                          <a:gd name="connsiteY53" fmla="*/ 1062470 h 3370881"/>
                          <a:gd name="connsiteX54" fmla="*/ 1308847 w 2657256"/>
                          <a:gd name="connsiteY54" fmla="*/ 1057987 h 3370881"/>
                          <a:gd name="connsiteX55" fmla="*/ 1277470 w 2657256"/>
                          <a:gd name="connsiteY55" fmla="*/ 1053505 h 3370881"/>
                          <a:gd name="connsiteX56" fmla="*/ 1259541 w 2657256"/>
                          <a:gd name="connsiteY56" fmla="*/ 1049023 h 3370881"/>
                          <a:gd name="connsiteX57" fmla="*/ 1232647 w 2657256"/>
                          <a:gd name="connsiteY57" fmla="*/ 1044540 h 3370881"/>
                          <a:gd name="connsiteX58" fmla="*/ 1053353 w 2657256"/>
                          <a:gd name="connsiteY58" fmla="*/ 1049023 h 3370881"/>
                          <a:gd name="connsiteX59" fmla="*/ 1035423 w 2657256"/>
                          <a:gd name="connsiteY59" fmla="*/ 1053505 h 3370881"/>
                          <a:gd name="connsiteX60" fmla="*/ 1008529 w 2657256"/>
                          <a:gd name="connsiteY60" fmla="*/ 1057987 h 3370881"/>
                          <a:gd name="connsiteX61" fmla="*/ 995082 w 2657256"/>
                          <a:gd name="connsiteY61" fmla="*/ 1062470 h 3370881"/>
                          <a:gd name="connsiteX62" fmla="*/ 945776 w 2657256"/>
                          <a:gd name="connsiteY62" fmla="*/ 1031093 h 3370881"/>
                          <a:gd name="connsiteX63" fmla="*/ 941294 w 2657256"/>
                          <a:gd name="connsiteY63" fmla="*/ 1017646 h 3370881"/>
                          <a:gd name="connsiteX64" fmla="*/ 932329 w 2657256"/>
                          <a:gd name="connsiteY64" fmla="*/ 919034 h 3370881"/>
                          <a:gd name="connsiteX65" fmla="*/ 914400 w 2657256"/>
                          <a:gd name="connsiteY65" fmla="*/ 901105 h 3370881"/>
                          <a:gd name="connsiteX66" fmla="*/ 918882 w 2657256"/>
                          <a:gd name="connsiteY66" fmla="*/ 869729 h 3370881"/>
                          <a:gd name="connsiteX67" fmla="*/ 941294 w 2657256"/>
                          <a:gd name="connsiteY67" fmla="*/ 865246 h 3370881"/>
                          <a:gd name="connsiteX68" fmla="*/ 959223 w 2657256"/>
                          <a:gd name="connsiteY68" fmla="*/ 851799 h 3370881"/>
                          <a:gd name="connsiteX69" fmla="*/ 990600 w 2657256"/>
                          <a:gd name="connsiteY69" fmla="*/ 847317 h 3370881"/>
                          <a:gd name="connsiteX70" fmla="*/ 1129553 w 2657256"/>
                          <a:gd name="connsiteY70" fmla="*/ 838352 h 3370881"/>
                          <a:gd name="connsiteX71" fmla="*/ 1147482 w 2657256"/>
                          <a:gd name="connsiteY71" fmla="*/ 829387 h 3370881"/>
                          <a:gd name="connsiteX72" fmla="*/ 1178859 w 2657256"/>
                          <a:gd name="connsiteY72" fmla="*/ 806976 h 3370881"/>
                          <a:gd name="connsiteX73" fmla="*/ 1192306 w 2657256"/>
                          <a:gd name="connsiteY73" fmla="*/ 793529 h 3370881"/>
                          <a:gd name="connsiteX74" fmla="*/ 1214718 w 2657256"/>
                          <a:gd name="connsiteY74" fmla="*/ 784564 h 3370881"/>
                          <a:gd name="connsiteX75" fmla="*/ 1241612 w 2657256"/>
                          <a:gd name="connsiteY75" fmla="*/ 771117 h 3370881"/>
                          <a:gd name="connsiteX76" fmla="*/ 1277470 w 2657256"/>
                          <a:gd name="connsiteY76" fmla="*/ 753187 h 3370881"/>
                          <a:gd name="connsiteX77" fmla="*/ 1295400 w 2657256"/>
                          <a:gd name="connsiteY77" fmla="*/ 730776 h 3370881"/>
                          <a:gd name="connsiteX78" fmla="*/ 1317812 w 2657256"/>
                          <a:gd name="connsiteY78" fmla="*/ 708364 h 3370881"/>
                          <a:gd name="connsiteX79" fmla="*/ 1353670 w 2657256"/>
                          <a:gd name="connsiteY79" fmla="*/ 663540 h 3370881"/>
                          <a:gd name="connsiteX80" fmla="*/ 1371600 w 2657256"/>
                          <a:gd name="connsiteY80" fmla="*/ 636646 h 3370881"/>
                          <a:gd name="connsiteX81" fmla="*/ 1380565 w 2657256"/>
                          <a:gd name="connsiteY81" fmla="*/ 596305 h 3370881"/>
                          <a:gd name="connsiteX82" fmla="*/ 1385047 w 2657256"/>
                          <a:gd name="connsiteY82" fmla="*/ 582858 h 3370881"/>
                          <a:gd name="connsiteX83" fmla="*/ 1380565 w 2657256"/>
                          <a:gd name="connsiteY83" fmla="*/ 533552 h 3370881"/>
                          <a:gd name="connsiteX84" fmla="*/ 1367118 w 2657256"/>
                          <a:gd name="connsiteY84" fmla="*/ 524587 h 3370881"/>
                          <a:gd name="connsiteX85" fmla="*/ 1349188 w 2657256"/>
                          <a:gd name="connsiteY85" fmla="*/ 520105 h 3370881"/>
                          <a:gd name="connsiteX86" fmla="*/ 1326776 w 2657256"/>
                          <a:gd name="connsiteY86" fmla="*/ 511140 h 3370881"/>
                          <a:gd name="connsiteX87" fmla="*/ 1281953 w 2657256"/>
                          <a:gd name="connsiteY87" fmla="*/ 515623 h 3370881"/>
                          <a:gd name="connsiteX88" fmla="*/ 1250576 w 2657256"/>
                          <a:gd name="connsiteY88" fmla="*/ 529070 h 3370881"/>
                          <a:gd name="connsiteX89" fmla="*/ 1210235 w 2657256"/>
                          <a:gd name="connsiteY89" fmla="*/ 542517 h 3370881"/>
                          <a:gd name="connsiteX90" fmla="*/ 1183341 w 2657256"/>
                          <a:gd name="connsiteY90" fmla="*/ 555964 h 3370881"/>
                          <a:gd name="connsiteX91" fmla="*/ 1160929 w 2657256"/>
                          <a:gd name="connsiteY91" fmla="*/ 569411 h 3370881"/>
                          <a:gd name="connsiteX92" fmla="*/ 1134035 w 2657256"/>
                          <a:gd name="connsiteY92" fmla="*/ 578376 h 3370881"/>
                          <a:gd name="connsiteX93" fmla="*/ 1111623 w 2657256"/>
                          <a:gd name="connsiteY93" fmla="*/ 587340 h 3370881"/>
                          <a:gd name="connsiteX94" fmla="*/ 1084729 w 2657256"/>
                          <a:gd name="connsiteY94" fmla="*/ 596305 h 3370881"/>
                          <a:gd name="connsiteX95" fmla="*/ 986118 w 2657256"/>
                          <a:gd name="connsiteY95" fmla="*/ 591823 h 3370881"/>
                          <a:gd name="connsiteX96" fmla="*/ 927847 w 2657256"/>
                          <a:gd name="connsiteY96" fmla="*/ 578376 h 3370881"/>
                          <a:gd name="connsiteX97" fmla="*/ 896470 w 2657256"/>
                          <a:gd name="connsiteY97" fmla="*/ 555964 h 3370881"/>
                          <a:gd name="connsiteX98" fmla="*/ 883023 w 2657256"/>
                          <a:gd name="connsiteY98" fmla="*/ 546999 h 3370881"/>
                          <a:gd name="connsiteX99" fmla="*/ 865094 w 2657256"/>
                          <a:gd name="connsiteY99" fmla="*/ 497693 h 3370881"/>
                          <a:gd name="connsiteX100" fmla="*/ 869576 w 2657256"/>
                          <a:gd name="connsiteY100" fmla="*/ 403564 h 3370881"/>
                          <a:gd name="connsiteX101" fmla="*/ 874059 w 2657256"/>
                          <a:gd name="connsiteY101" fmla="*/ 385634 h 3370881"/>
                          <a:gd name="connsiteX102" fmla="*/ 883023 w 2657256"/>
                          <a:gd name="connsiteY102" fmla="*/ 372187 h 3370881"/>
                          <a:gd name="connsiteX103" fmla="*/ 909918 w 2657256"/>
                          <a:gd name="connsiteY103" fmla="*/ 363223 h 3370881"/>
                          <a:gd name="connsiteX104" fmla="*/ 914400 w 2657256"/>
                          <a:gd name="connsiteY104" fmla="*/ 385634 h 3370881"/>
                          <a:gd name="connsiteX105" fmla="*/ 909918 w 2657256"/>
                          <a:gd name="connsiteY105" fmla="*/ 408046 h 3370881"/>
                          <a:gd name="connsiteX106" fmla="*/ 900953 w 2657256"/>
                          <a:gd name="connsiteY106" fmla="*/ 466317 h 3370881"/>
                          <a:gd name="connsiteX107" fmla="*/ 905435 w 2657256"/>
                          <a:gd name="connsiteY107" fmla="*/ 515623 h 3370881"/>
                          <a:gd name="connsiteX108" fmla="*/ 932329 w 2657256"/>
                          <a:gd name="connsiteY108" fmla="*/ 551481 h 3370881"/>
                          <a:gd name="connsiteX109" fmla="*/ 954741 w 2657256"/>
                          <a:gd name="connsiteY109" fmla="*/ 560446 h 3370881"/>
                          <a:gd name="connsiteX110" fmla="*/ 972670 w 2657256"/>
                          <a:gd name="connsiteY110" fmla="*/ 569411 h 3370881"/>
                          <a:gd name="connsiteX111" fmla="*/ 1066800 w 2657256"/>
                          <a:gd name="connsiteY111" fmla="*/ 564929 h 3370881"/>
                          <a:gd name="connsiteX112" fmla="*/ 1111623 w 2657256"/>
                          <a:gd name="connsiteY112" fmla="*/ 551481 h 3370881"/>
                          <a:gd name="connsiteX113" fmla="*/ 1129553 w 2657256"/>
                          <a:gd name="connsiteY113" fmla="*/ 538034 h 3370881"/>
                          <a:gd name="connsiteX114" fmla="*/ 1156447 w 2657256"/>
                          <a:gd name="connsiteY114" fmla="*/ 511140 h 3370881"/>
                          <a:gd name="connsiteX115" fmla="*/ 1160929 w 2657256"/>
                          <a:gd name="connsiteY115" fmla="*/ 493211 h 3370881"/>
                          <a:gd name="connsiteX116" fmla="*/ 1178859 w 2657256"/>
                          <a:gd name="connsiteY116" fmla="*/ 331846 h 3370881"/>
                          <a:gd name="connsiteX117" fmla="*/ 1215315 w 2657256"/>
                          <a:gd name="connsiteY117" fmla="*/ 270289 h 3370881"/>
                          <a:gd name="connsiteX118" fmla="*/ 1214718 w 2657256"/>
                          <a:gd name="connsiteY118" fmla="*/ 367705 h 3370881"/>
                          <a:gd name="connsiteX119" fmla="*/ 1201270 w 2657256"/>
                          <a:gd name="connsiteY119" fmla="*/ 412529 h 3370881"/>
                          <a:gd name="connsiteX120" fmla="*/ 1210235 w 2657256"/>
                          <a:gd name="connsiteY120" fmla="*/ 461834 h 3370881"/>
                          <a:gd name="connsiteX121" fmla="*/ 1214718 w 2657256"/>
                          <a:gd name="connsiteY121" fmla="*/ 475281 h 3370881"/>
                          <a:gd name="connsiteX122" fmla="*/ 1228165 w 2657256"/>
                          <a:gd name="connsiteY122" fmla="*/ 484246 h 3370881"/>
                          <a:gd name="connsiteX123" fmla="*/ 1250576 w 2657256"/>
                          <a:gd name="connsiteY123" fmla="*/ 502176 h 3370881"/>
                          <a:gd name="connsiteX124" fmla="*/ 1317812 w 2657256"/>
                          <a:gd name="connsiteY124" fmla="*/ 497693 h 3370881"/>
                          <a:gd name="connsiteX125" fmla="*/ 1353670 w 2657256"/>
                          <a:gd name="connsiteY125" fmla="*/ 488729 h 3370881"/>
                          <a:gd name="connsiteX126" fmla="*/ 1506070 w 2657256"/>
                          <a:gd name="connsiteY126" fmla="*/ 457352 h 3370881"/>
                          <a:gd name="connsiteX127" fmla="*/ 1550894 w 2657256"/>
                          <a:gd name="connsiteY127" fmla="*/ 430458 h 3370881"/>
                          <a:gd name="connsiteX128" fmla="*/ 1564341 w 2657256"/>
                          <a:gd name="connsiteY128" fmla="*/ 417011 h 3370881"/>
                          <a:gd name="connsiteX129" fmla="*/ 1586753 w 2657256"/>
                          <a:gd name="connsiteY129" fmla="*/ 399081 h 3370881"/>
                          <a:gd name="connsiteX130" fmla="*/ 1595718 w 2657256"/>
                          <a:gd name="connsiteY130" fmla="*/ 381152 h 3370881"/>
                          <a:gd name="connsiteX131" fmla="*/ 1600200 w 2657256"/>
                          <a:gd name="connsiteY131" fmla="*/ 363223 h 3370881"/>
                          <a:gd name="connsiteX132" fmla="*/ 1609165 w 2657256"/>
                          <a:gd name="connsiteY132" fmla="*/ 313917 h 3370881"/>
                          <a:gd name="connsiteX133" fmla="*/ 1537447 w 2657256"/>
                          <a:gd name="connsiteY133" fmla="*/ 188411 h 3370881"/>
                          <a:gd name="connsiteX134" fmla="*/ 1613647 w 2657256"/>
                          <a:gd name="connsiteY134" fmla="*/ 399081 h 3370881"/>
                          <a:gd name="connsiteX135" fmla="*/ 1627094 w 2657256"/>
                          <a:gd name="connsiteY135" fmla="*/ 417011 h 3370881"/>
                          <a:gd name="connsiteX136" fmla="*/ 1658470 w 2657256"/>
                          <a:gd name="connsiteY136" fmla="*/ 412529 h 3370881"/>
                          <a:gd name="connsiteX137" fmla="*/ 1685365 w 2657256"/>
                          <a:gd name="connsiteY137" fmla="*/ 390117 h 3370881"/>
                          <a:gd name="connsiteX138" fmla="*/ 1694329 w 2657256"/>
                          <a:gd name="connsiteY138" fmla="*/ 376670 h 3370881"/>
                          <a:gd name="connsiteX139" fmla="*/ 1734670 w 2657256"/>
                          <a:gd name="connsiteY139" fmla="*/ 354258 h 3370881"/>
                          <a:gd name="connsiteX140" fmla="*/ 1743635 w 2657256"/>
                          <a:gd name="connsiteY140" fmla="*/ 340811 h 3370881"/>
                          <a:gd name="connsiteX141" fmla="*/ 1757082 w 2657256"/>
                          <a:gd name="connsiteY141" fmla="*/ 336329 h 3370881"/>
                          <a:gd name="connsiteX142" fmla="*/ 1808984 w 2657256"/>
                          <a:gd name="connsiteY142" fmla="*/ 249641 h 3370881"/>
                          <a:gd name="connsiteX143" fmla="*/ 1899621 w 2657256"/>
                          <a:gd name="connsiteY143" fmla="*/ 211719 h 3370881"/>
                          <a:gd name="connsiteX144" fmla="*/ 1808984 w 2657256"/>
                          <a:gd name="connsiteY144" fmla="*/ 178521 h 3370881"/>
                          <a:gd name="connsiteX145" fmla="*/ 1772023 w 2657256"/>
                          <a:gd name="connsiteY145" fmla="*/ 77249 h 3370881"/>
                          <a:gd name="connsiteX146" fmla="*/ 1900425 w 2657256"/>
                          <a:gd name="connsiteY146" fmla="*/ 214081 h 3370881"/>
                          <a:gd name="connsiteX147" fmla="*/ 1874221 w 2657256"/>
                          <a:gd name="connsiteY147" fmla="*/ 318698 h 3370881"/>
                          <a:gd name="connsiteX148" fmla="*/ 1788459 w 2657256"/>
                          <a:gd name="connsiteY148" fmla="*/ 367705 h 3370881"/>
                          <a:gd name="connsiteX149" fmla="*/ 1761565 w 2657256"/>
                          <a:gd name="connsiteY149" fmla="*/ 390117 h 3370881"/>
                          <a:gd name="connsiteX150" fmla="*/ 1783976 w 2657256"/>
                          <a:gd name="connsiteY150" fmla="*/ 399081 h 3370881"/>
                          <a:gd name="connsiteX151" fmla="*/ 1878106 w 2657256"/>
                          <a:gd name="connsiteY151" fmla="*/ 390117 h 3370881"/>
                          <a:gd name="connsiteX152" fmla="*/ 1891553 w 2657256"/>
                          <a:gd name="connsiteY152" fmla="*/ 381152 h 3370881"/>
                          <a:gd name="connsiteX153" fmla="*/ 1918447 w 2657256"/>
                          <a:gd name="connsiteY153" fmla="*/ 372187 h 3370881"/>
                          <a:gd name="connsiteX154" fmla="*/ 1940859 w 2657256"/>
                          <a:gd name="connsiteY154" fmla="*/ 358740 h 3370881"/>
                          <a:gd name="connsiteX155" fmla="*/ 1954306 w 2657256"/>
                          <a:gd name="connsiteY155" fmla="*/ 354258 h 3370881"/>
                          <a:gd name="connsiteX156" fmla="*/ 2083304 w 2657256"/>
                          <a:gd name="connsiteY156" fmla="*/ 290281 h 3370881"/>
                          <a:gd name="connsiteX157" fmla="*/ 2166172 w 2657256"/>
                          <a:gd name="connsiteY157" fmla="*/ 215604 h 3370881"/>
                          <a:gd name="connsiteX158" fmla="*/ 2069054 w 2657256"/>
                          <a:gd name="connsiteY158" fmla="*/ 40493 h 3370881"/>
                          <a:gd name="connsiteX159" fmla="*/ 2078225 w 2657256"/>
                          <a:gd name="connsiteY159" fmla="*/ 188681 h 3370881"/>
                          <a:gd name="connsiteX160" fmla="*/ 1999129 w 2657256"/>
                          <a:gd name="connsiteY160" fmla="*/ 358740 h 3370881"/>
                          <a:gd name="connsiteX161" fmla="*/ 1994647 w 2657256"/>
                          <a:gd name="connsiteY161" fmla="*/ 372187 h 3370881"/>
                          <a:gd name="connsiteX162" fmla="*/ 2039470 w 2657256"/>
                          <a:gd name="connsiteY162" fmla="*/ 390117 h 3370881"/>
                          <a:gd name="connsiteX163" fmla="*/ 2115670 w 2657256"/>
                          <a:gd name="connsiteY163" fmla="*/ 390117 h 3370881"/>
                          <a:gd name="connsiteX164" fmla="*/ 2160494 w 2657256"/>
                          <a:gd name="connsiteY164" fmla="*/ 376670 h 3370881"/>
                          <a:gd name="connsiteX165" fmla="*/ 2191870 w 2657256"/>
                          <a:gd name="connsiteY165" fmla="*/ 363223 h 3370881"/>
                          <a:gd name="connsiteX166" fmla="*/ 2205318 w 2657256"/>
                          <a:gd name="connsiteY166" fmla="*/ 358740 h 3370881"/>
                          <a:gd name="connsiteX167" fmla="*/ 2232212 w 2657256"/>
                          <a:gd name="connsiteY167" fmla="*/ 340811 h 3370881"/>
                          <a:gd name="connsiteX168" fmla="*/ 2312894 w 2657256"/>
                          <a:gd name="connsiteY168" fmla="*/ 183929 h 3370881"/>
                          <a:gd name="connsiteX169" fmla="*/ 2339788 w 2657256"/>
                          <a:gd name="connsiteY169" fmla="*/ 151 h 3370881"/>
                          <a:gd name="connsiteX170" fmla="*/ 2357718 w 2657256"/>
                          <a:gd name="connsiteY170" fmla="*/ 215305 h 3370881"/>
                          <a:gd name="connsiteX171" fmla="*/ 2254623 w 2657256"/>
                          <a:gd name="connsiteY171" fmla="*/ 376670 h 3370881"/>
                          <a:gd name="connsiteX172" fmla="*/ 2245659 w 2657256"/>
                          <a:gd name="connsiteY172" fmla="*/ 390117 h 3370881"/>
                          <a:gd name="connsiteX173" fmla="*/ 2254623 w 2657256"/>
                          <a:gd name="connsiteY173" fmla="*/ 403564 h 3370881"/>
                          <a:gd name="connsiteX174" fmla="*/ 2353235 w 2657256"/>
                          <a:gd name="connsiteY174" fmla="*/ 399081 h 3370881"/>
                          <a:gd name="connsiteX175" fmla="*/ 2366682 w 2657256"/>
                          <a:gd name="connsiteY175" fmla="*/ 394599 h 3370881"/>
                          <a:gd name="connsiteX176" fmla="*/ 2389094 w 2657256"/>
                          <a:gd name="connsiteY176" fmla="*/ 390117 h 3370881"/>
                          <a:gd name="connsiteX177" fmla="*/ 2424953 w 2657256"/>
                          <a:gd name="connsiteY177" fmla="*/ 367705 h 3370881"/>
                          <a:gd name="connsiteX178" fmla="*/ 2528047 w 2657256"/>
                          <a:gd name="connsiteY178" fmla="*/ 292700 h 3370881"/>
                          <a:gd name="connsiteX179" fmla="*/ 2541495 w 2657256"/>
                          <a:gd name="connsiteY179" fmla="*/ 62906 h 3370881"/>
                          <a:gd name="connsiteX180" fmla="*/ 2591304 w 2657256"/>
                          <a:gd name="connsiteY180" fmla="*/ 214081 h 3370881"/>
                          <a:gd name="connsiteX181" fmla="*/ 2612315 w 2657256"/>
                          <a:gd name="connsiteY181" fmla="*/ 290907 h 3370881"/>
                          <a:gd name="connsiteX182" fmla="*/ 2650863 w 2657256"/>
                          <a:gd name="connsiteY182" fmla="*/ 344994 h 3370881"/>
                          <a:gd name="connsiteX183" fmla="*/ 2465294 w 2657256"/>
                          <a:gd name="connsiteY183" fmla="*/ 399081 h 3370881"/>
                          <a:gd name="connsiteX184" fmla="*/ 2442882 w 2657256"/>
                          <a:gd name="connsiteY184" fmla="*/ 403564 h 3370881"/>
                          <a:gd name="connsiteX185" fmla="*/ 2398059 w 2657256"/>
                          <a:gd name="connsiteY185" fmla="*/ 417011 h 3370881"/>
                          <a:gd name="connsiteX186" fmla="*/ 2375647 w 2657256"/>
                          <a:gd name="connsiteY186" fmla="*/ 425976 h 3370881"/>
                          <a:gd name="connsiteX187" fmla="*/ 2357718 w 2657256"/>
                          <a:gd name="connsiteY187" fmla="*/ 430458 h 3370881"/>
                          <a:gd name="connsiteX188" fmla="*/ 2344270 w 2657256"/>
                          <a:gd name="connsiteY188" fmla="*/ 461834 h 3370881"/>
                          <a:gd name="connsiteX189" fmla="*/ 2353235 w 2657256"/>
                          <a:gd name="connsiteY189" fmla="*/ 502176 h 3370881"/>
                          <a:gd name="connsiteX190" fmla="*/ 2362200 w 2657256"/>
                          <a:gd name="connsiteY190" fmla="*/ 515623 h 3370881"/>
                          <a:gd name="connsiteX191" fmla="*/ 2344270 w 2657256"/>
                          <a:gd name="connsiteY191" fmla="*/ 587340 h 3370881"/>
                          <a:gd name="connsiteX192" fmla="*/ 2321859 w 2657256"/>
                          <a:gd name="connsiteY192" fmla="*/ 614234 h 3370881"/>
                          <a:gd name="connsiteX193" fmla="*/ 2308412 w 2657256"/>
                          <a:gd name="connsiteY193" fmla="*/ 636646 h 3370881"/>
                          <a:gd name="connsiteX194" fmla="*/ 2281518 w 2657256"/>
                          <a:gd name="connsiteY194" fmla="*/ 641129 h 3370881"/>
                          <a:gd name="connsiteX195" fmla="*/ 2259106 w 2657256"/>
                          <a:gd name="connsiteY195" fmla="*/ 636646 h 3370881"/>
                          <a:gd name="connsiteX196" fmla="*/ 2277035 w 2657256"/>
                          <a:gd name="connsiteY196" fmla="*/ 578376 h 3370881"/>
                          <a:gd name="connsiteX197" fmla="*/ 2290482 w 2657256"/>
                          <a:gd name="connsiteY197" fmla="*/ 542517 h 3370881"/>
                          <a:gd name="connsiteX198" fmla="*/ 2286000 w 2657256"/>
                          <a:gd name="connsiteY198" fmla="*/ 506658 h 3370881"/>
                          <a:gd name="connsiteX199" fmla="*/ 2245659 w 2657256"/>
                          <a:gd name="connsiteY199" fmla="*/ 448387 h 3370881"/>
                          <a:gd name="connsiteX200" fmla="*/ 2200835 w 2657256"/>
                          <a:gd name="connsiteY200" fmla="*/ 430458 h 3370881"/>
                          <a:gd name="connsiteX201" fmla="*/ 2169459 w 2657256"/>
                          <a:gd name="connsiteY201" fmla="*/ 425976 h 3370881"/>
                          <a:gd name="connsiteX202" fmla="*/ 2102223 w 2657256"/>
                          <a:gd name="connsiteY202" fmla="*/ 430458 h 3370881"/>
                          <a:gd name="connsiteX203" fmla="*/ 2084294 w 2657256"/>
                          <a:gd name="connsiteY203" fmla="*/ 439423 h 3370881"/>
                          <a:gd name="connsiteX204" fmla="*/ 2070847 w 2657256"/>
                          <a:gd name="connsiteY204" fmla="*/ 443905 h 3370881"/>
                          <a:gd name="connsiteX205" fmla="*/ 2061882 w 2657256"/>
                          <a:gd name="connsiteY205" fmla="*/ 461834 h 3370881"/>
                          <a:gd name="connsiteX206" fmla="*/ 2034988 w 2657256"/>
                          <a:gd name="connsiteY206" fmla="*/ 475281 h 3370881"/>
                          <a:gd name="connsiteX207" fmla="*/ 1783976 w 2657256"/>
                          <a:gd name="connsiteY207" fmla="*/ 479764 h 3370881"/>
                          <a:gd name="connsiteX208" fmla="*/ 1766047 w 2657256"/>
                          <a:gd name="connsiteY208" fmla="*/ 488729 h 3370881"/>
                          <a:gd name="connsiteX209" fmla="*/ 1703294 w 2657256"/>
                          <a:gd name="connsiteY209" fmla="*/ 506658 h 3370881"/>
                          <a:gd name="connsiteX210" fmla="*/ 1689847 w 2657256"/>
                          <a:gd name="connsiteY210" fmla="*/ 511140 h 3370881"/>
                          <a:gd name="connsiteX211" fmla="*/ 1676400 w 2657256"/>
                          <a:gd name="connsiteY211" fmla="*/ 520105 h 3370881"/>
                          <a:gd name="connsiteX212" fmla="*/ 1649506 w 2657256"/>
                          <a:gd name="connsiteY212" fmla="*/ 529070 h 3370881"/>
                          <a:gd name="connsiteX213" fmla="*/ 1636059 w 2657256"/>
                          <a:gd name="connsiteY213" fmla="*/ 538034 h 3370881"/>
                          <a:gd name="connsiteX214" fmla="*/ 1622612 w 2657256"/>
                          <a:gd name="connsiteY214" fmla="*/ 551481 h 3370881"/>
                          <a:gd name="connsiteX215" fmla="*/ 1609165 w 2657256"/>
                          <a:gd name="connsiteY215" fmla="*/ 555964 h 3370881"/>
                          <a:gd name="connsiteX216" fmla="*/ 1577788 w 2657256"/>
                          <a:gd name="connsiteY216" fmla="*/ 587340 h 3370881"/>
                          <a:gd name="connsiteX217" fmla="*/ 1568823 w 2657256"/>
                          <a:gd name="connsiteY217" fmla="*/ 600787 h 3370881"/>
                          <a:gd name="connsiteX218" fmla="*/ 1555376 w 2657256"/>
                          <a:gd name="connsiteY218" fmla="*/ 614234 h 3370881"/>
                          <a:gd name="connsiteX219" fmla="*/ 1524000 w 2657256"/>
                          <a:gd name="connsiteY219" fmla="*/ 654576 h 3370881"/>
                          <a:gd name="connsiteX220" fmla="*/ 1519518 w 2657256"/>
                          <a:gd name="connsiteY220" fmla="*/ 668023 h 3370881"/>
                          <a:gd name="connsiteX221" fmla="*/ 1528482 w 2657256"/>
                          <a:gd name="connsiteY221" fmla="*/ 708364 h 3370881"/>
                          <a:gd name="connsiteX222" fmla="*/ 1537447 w 2657256"/>
                          <a:gd name="connsiteY222" fmla="*/ 721811 h 3370881"/>
                          <a:gd name="connsiteX223" fmla="*/ 1568823 w 2657256"/>
                          <a:gd name="connsiteY223" fmla="*/ 712846 h 3370881"/>
                          <a:gd name="connsiteX224" fmla="*/ 1600200 w 2657256"/>
                          <a:gd name="connsiteY224" fmla="*/ 712846 h 3370881"/>
                          <a:gd name="connsiteX225" fmla="*/ 1631576 w 2657256"/>
                          <a:gd name="connsiteY225" fmla="*/ 690434 h 3370881"/>
                          <a:gd name="connsiteX226" fmla="*/ 1645023 w 2657256"/>
                          <a:gd name="connsiteY226" fmla="*/ 676987 h 3370881"/>
                          <a:gd name="connsiteX227" fmla="*/ 1685365 w 2657256"/>
                          <a:gd name="connsiteY227" fmla="*/ 645611 h 3370881"/>
                          <a:gd name="connsiteX228" fmla="*/ 1716741 w 2657256"/>
                          <a:gd name="connsiteY228" fmla="*/ 614234 h 3370881"/>
                          <a:gd name="connsiteX229" fmla="*/ 1748118 w 2657256"/>
                          <a:gd name="connsiteY229" fmla="*/ 596305 h 3370881"/>
                          <a:gd name="connsiteX230" fmla="*/ 1761565 w 2657256"/>
                          <a:gd name="connsiteY230" fmla="*/ 591823 h 3370881"/>
                          <a:gd name="connsiteX231" fmla="*/ 1779494 w 2657256"/>
                          <a:gd name="connsiteY231" fmla="*/ 582858 h 3370881"/>
                          <a:gd name="connsiteX232" fmla="*/ 1815353 w 2657256"/>
                          <a:gd name="connsiteY232" fmla="*/ 573893 h 3370881"/>
                          <a:gd name="connsiteX233" fmla="*/ 2030506 w 2657256"/>
                          <a:gd name="connsiteY233" fmla="*/ 578376 h 3370881"/>
                          <a:gd name="connsiteX234" fmla="*/ 2017059 w 2657256"/>
                          <a:gd name="connsiteY234" fmla="*/ 600787 h 3370881"/>
                          <a:gd name="connsiteX235" fmla="*/ 1981200 w 2657256"/>
                          <a:gd name="connsiteY235" fmla="*/ 636646 h 3370881"/>
                          <a:gd name="connsiteX236" fmla="*/ 1967753 w 2657256"/>
                          <a:gd name="connsiteY236" fmla="*/ 650093 h 3370881"/>
                          <a:gd name="connsiteX237" fmla="*/ 1936376 w 2657256"/>
                          <a:gd name="connsiteY237" fmla="*/ 690434 h 3370881"/>
                          <a:gd name="connsiteX238" fmla="*/ 1905000 w 2657256"/>
                          <a:gd name="connsiteY238" fmla="*/ 717329 h 3370881"/>
                          <a:gd name="connsiteX239" fmla="*/ 1860176 w 2657256"/>
                          <a:gd name="connsiteY239" fmla="*/ 735258 h 3370881"/>
                          <a:gd name="connsiteX240" fmla="*/ 1788459 w 2657256"/>
                          <a:gd name="connsiteY240" fmla="*/ 744223 h 3370881"/>
                          <a:gd name="connsiteX241" fmla="*/ 1846729 w 2657256"/>
                          <a:gd name="connsiteY241" fmla="*/ 802493 h 3370881"/>
                          <a:gd name="connsiteX242" fmla="*/ 1913965 w 2657256"/>
                          <a:gd name="connsiteY242" fmla="*/ 829387 h 3370881"/>
                          <a:gd name="connsiteX243" fmla="*/ 1922929 w 2657256"/>
                          <a:gd name="connsiteY243" fmla="*/ 842834 h 3370881"/>
                          <a:gd name="connsiteX244" fmla="*/ 1967753 w 2657256"/>
                          <a:gd name="connsiteY244" fmla="*/ 883176 h 3370881"/>
                          <a:gd name="connsiteX245" fmla="*/ 1981200 w 2657256"/>
                          <a:gd name="connsiteY245" fmla="*/ 896623 h 3370881"/>
                          <a:gd name="connsiteX246" fmla="*/ 1994647 w 2657256"/>
                          <a:gd name="connsiteY246" fmla="*/ 905587 h 3370881"/>
                          <a:gd name="connsiteX247" fmla="*/ 2021541 w 2657256"/>
                          <a:gd name="connsiteY247" fmla="*/ 927999 h 3370881"/>
                          <a:gd name="connsiteX248" fmla="*/ 2030506 w 2657256"/>
                          <a:gd name="connsiteY248" fmla="*/ 941446 h 3370881"/>
                          <a:gd name="connsiteX249" fmla="*/ 2057400 w 2657256"/>
                          <a:gd name="connsiteY249" fmla="*/ 968340 h 3370881"/>
                          <a:gd name="connsiteX250" fmla="*/ 2088776 w 2657256"/>
                          <a:gd name="connsiteY250" fmla="*/ 1013164 h 3370881"/>
                          <a:gd name="connsiteX251" fmla="*/ 2115670 w 2657256"/>
                          <a:gd name="connsiteY251" fmla="*/ 1057987 h 3370881"/>
                          <a:gd name="connsiteX252" fmla="*/ 2120153 w 2657256"/>
                          <a:gd name="connsiteY252" fmla="*/ 1089364 h 3370881"/>
                          <a:gd name="connsiteX253" fmla="*/ 2138082 w 2657256"/>
                          <a:gd name="connsiteY253" fmla="*/ 1143152 h 3370881"/>
                          <a:gd name="connsiteX254" fmla="*/ 2147047 w 2657256"/>
                          <a:gd name="connsiteY254" fmla="*/ 1196940 h 3370881"/>
                          <a:gd name="connsiteX255" fmla="*/ 2151529 w 2657256"/>
                          <a:gd name="connsiteY255" fmla="*/ 1210387 h 3370881"/>
                          <a:gd name="connsiteX256" fmla="*/ 2156012 w 2657256"/>
                          <a:gd name="connsiteY256" fmla="*/ 1228317 h 3370881"/>
                          <a:gd name="connsiteX257" fmla="*/ 2173941 w 2657256"/>
                          <a:gd name="connsiteY257" fmla="*/ 1295552 h 3370881"/>
                          <a:gd name="connsiteX258" fmla="*/ 2182906 w 2657256"/>
                          <a:gd name="connsiteY258" fmla="*/ 1313481 h 3370881"/>
                          <a:gd name="connsiteX259" fmla="*/ 2187388 w 2657256"/>
                          <a:gd name="connsiteY259" fmla="*/ 1331411 h 3370881"/>
                          <a:gd name="connsiteX260" fmla="*/ 2214282 w 2657256"/>
                          <a:gd name="connsiteY260" fmla="*/ 1385199 h 3370881"/>
                          <a:gd name="connsiteX261" fmla="*/ 2218765 w 2657256"/>
                          <a:gd name="connsiteY261" fmla="*/ 1403129 h 3370881"/>
                          <a:gd name="connsiteX262" fmla="*/ 2223247 w 2657256"/>
                          <a:gd name="connsiteY262" fmla="*/ 1430023 h 3370881"/>
                          <a:gd name="connsiteX263" fmla="*/ 2236694 w 2657256"/>
                          <a:gd name="connsiteY263" fmla="*/ 1456917 h 3370881"/>
                          <a:gd name="connsiteX264" fmla="*/ 2241176 w 2657256"/>
                          <a:gd name="connsiteY264" fmla="*/ 1577940 h 3370881"/>
                          <a:gd name="connsiteX265" fmla="*/ 2245659 w 2657256"/>
                          <a:gd name="connsiteY265" fmla="*/ 1595870 h 3370881"/>
                          <a:gd name="connsiteX266" fmla="*/ 2236694 w 2657256"/>
                          <a:gd name="connsiteY266" fmla="*/ 1694481 h 3370881"/>
                          <a:gd name="connsiteX267" fmla="*/ 2227729 w 2657256"/>
                          <a:gd name="connsiteY267" fmla="*/ 1716893 h 3370881"/>
                          <a:gd name="connsiteX268" fmla="*/ 2223247 w 2657256"/>
                          <a:gd name="connsiteY268" fmla="*/ 1730340 h 3370881"/>
                          <a:gd name="connsiteX269" fmla="*/ 2200835 w 2657256"/>
                          <a:gd name="connsiteY269" fmla="*/ 1788611 h 3370881"/>
                          <a:gd name="connsiteX270" fmla="*/ 2191870 w 2657256"/>
                          <a:gd name="connsiteY270" fmla="*/ 1811023 h 3370881"/>
                          <a:gd name="connsiteX271" fmla="*/ 2187388 w 2657256"/>
                          <a:gd name="connsiteY271" fmla="*/ 1824470 h 3370881"/>
                          <a:gd name="connsiteX272" fmla="*/ 2169459 w 2657256"/>
                          <a:gd name="connsiteY272" fmla="*/ 1869293 h 3370881"/>
                          <a:gd name="connsiteX273" fmla="*/ 2164976 w 2657256"/>
                          <a:gd name="connsiteY273" fmla="*/ 1882740 h 3370881"/>
                          <a:gd name="connsiteX274" fmla="*/ 2156012 w 2657256"/>
                          <a:gd name="connsiteY274" fmla="*/ 1927564 h 3370881"/>
                          <a:gd name="connsiteX275" fmla="*/ 2173941 w 2657256"/>
                          <a:gd name="connsiteY275" fmla="*/ 1945493 h 3370881"/>
                          <a:gd name="connsiteX276" fmla="*/ 2196353 w 2657256"/>
                          <a:gd name="connsiteY276" fmla="*/ 1958940 h 3370881"/>
                          <a:gd name="connsiteX277" fmla="*/ 2241176 w 2657256"/>
                          <a:gd name="connsiteY277" fmla="*/ 2012729 h 3370881"/>
                          <a:gd name="connsiteX278" fmla="*/ 2263588 w 2657256"/>
                          <a:gd name="connsiteY278" fmla="*/ 2057552 h 3370881"/>
                          <a:gd name="connsiteX279" fmla="*/ 2286000 w 2657256"/>
                          <a:gd name="connsiteY279" fmla="*/ 2084446 h 3370881"/>
                          <a:gd name="connsiteX280" fmla="*/ 2299447 w 2657256"/>
                          <a:gd name="connsiteY280" fmla="*/ 2124787 h 3370881"/>
                          <a:gd name="connsiteX281" fmla="*/ 2321859 w 2657256"/>
                          <a:gd name="connsiteY281" fmla="*/ 2151681 h 3370881"/>
                          <a:gd name="connsiteX282" fmla="*/ 2344270 w 2657256"/>
                          <a:gd name="connsiteY282" fmla="*/ 2205470 h 3370881"/>
                          <a:gd name="connsiteX283" fmla="*/ 2348753 w 2657256"/>
                          <a:gd name="connsiteY283" fmla="*/ 2223399 h 3370881"/>
                          <a:gd name="connsiteX284" fmla="*/ 2366682 w 2657256"/>
                          <a:gd name="connsiteY284" fmla="*/ 2263740 h 3370881"/>
                          <a:gd name="connsiteX285" fmla="*/ 2375647 w 2657256"/>
                          <a:gd name="connsiteY285" fmla="*/ 2286152 h 3370881"/>
                          <a:gd name="connsiteX286" fmla="*/ 2380129 w 2657256"/>
                          <a:gd name="connsiteY286" fmla="*/ 2308564 h 3370881"/>
                          <a:gd name="connsiteX287" fmla="*/ 2389094 w 2657256"/>
                          <a:gd name="connsiteY287" fmla="*/ 2335458 h 3370881"/>
                          <a:gd name="connsiteX288" fmla="*/ 2393576 w 2657256"/>
                          <a:gd name="connsiteY288" fmla="*/ 2380281 h 3370881"/>
                          <a:gd name="connsiteX289" fmla="*/ 2398059 w 2657256"/>
                          <a:gd name="connsiteY289" fmla="*/ 2393729 h 3370881"/>
                          <a:gd name="connsiteX290" fmla="*/ 2402541 w 2657256"/>
                          <a:gd name="connsiteY290" fmla="*/ 2447517 h 3370881"/>
                          <a:gd name="connsiteX291" fmla="*/ 2427343 w 2657256"/>
                          <a:gd name="connsiteY291" fmla="*/ 2564058 h 3370881"/>
                          <a:gd name="connsiteX292" fmla="*/ 2389094 w 2657256"/>
                          <a:gd name="connsiteY292" fmla="*/ 2837481 h 3370881"/>
                          <a:gd name="connsiteX293" fmla="*/ 2380129 w 2657256"/>
                          <a:gd name="connsiteY293" fmla="*/ 2859893 h 3370881"/>
                          <a:gd name="connsiteX294" fmla="*/ 2357718 w 2657256"/>
                          <a:gd name="connsiteY294" fmla="*/ 2913681 h 3370881"/>
                          <a:gd name="connsiteX295" fmla="*/ 2348753 w 2657256"/>
                          <a:gd name="connsiteY295" fmla="*/ 2936093 h 3370881"/>
                          <a:gd name="connsiteX296" fmla="*/ 2339788 w 2657256"/>
                          <a:gd name="connsiteY296" fmla="*/ 2971952 h 3370881"/>
                          <a:gd name="connsiteX297" fmla="*/ 2326341 w 2657256"/>
                          <a:gd name="connsiteY297" fmla="*/ 2994364 h 3370881"/>
                          <a:gd name="connsiteX298" fmla="*/ 2317376 w 2657256"/>
                          <a:gd name="connsiteY298" fmla="*/ 3025740 h 3370881"/>
                          <a:gd name="connsiteX299" fmla="*/ 2303929 w 2657256"/>
                          <a:gd name="connsiteY299" fmla="*/ 3048152 h 3370881"/>
                          <a:gd name="connsiteX300" fmla="*/ 2290482 w 2657256"/>
                          <a:gd name="connsiteY300" fmla="*/ 3079529 h 3370881"/>
                          <a:gd name="connsiteX301" fmla="*/ 2272553 w 2657256"/>
                          <a:gd name="connsiteY301" fmla="*/ 3084011 h 3370881"/>
                          <a:gd name="connsiteX302" fmla="*/ 2259106 w 2657256"/>
                          <a:gd name="connsiteY302" fmla="*/ 3088493 h 3370881"/>
                          <a:gd name="connsiteX303" fmla="*/ 2241176 w 2657256"/>
                          <a:gd name="connsiteY303" fmla="*/ 3092976 h 3370881"/>
                          <a:gd name="connsiteX304" fmla="*/ 2209800 w 2657256"/>
                          <a:gd name="connsiteY304" fmla="*/ 3101940 h 3370881"/>
                          <a:gd name="connsiteX305" fmla="*/ 2205318 w 2657256"/>
                          <a:gd name="connsiteY305" fmla="*/ 3039187 h 3370881"/>
                          <a:gd name="connsiteX306" fmla="*/ 2218765 w 2657256"/>
                          <a:gd name="connsiteY306" fmla="*/ 3021258 h 3370881"/>
                          <a:gd name="connsiteX307" fmla="*/ 2245659 w 2657256"/>
                          <a:gd name="connsiteY307" fmla="*/ 2971952 h 3370881"/>
                          <a:gd name="connsiteX308" fmla="*/ 2268070 w 2657256"/>
                          <a:gd name="connsiteY308" fmla="*/ 2945058 h 3370881"/>
                          <a:gd name="connsiteX309" fmla="*/ 2298550 w 2657256"/>
                          <a:gd name="connsiteY309" fmla="*/ 2568540 h 3370881"/>
                          <a:gd name="connsiteX310" fmla="*/ 2284986 w 2657256"/>
                          <a:gd name="connsiteY310" fmla="*/ 2532681 h 3370881"/>
                          <a:gd name="connsiteX311" fmla="*/ 2293273 w 2657256"/>
                          <a:gd name="connsiteY311" fmla="*/ 2496653 h 3370881"/>
                          <a:gd name="connsiteX312" fmla="*/ 2278152 w 2657256"/>
                          <a:gd name="connsiteY312" fmla="*/ 2475178 h 3370881"/>
                          <a:gd name="connsiteX313" fmla="*/ 2245659 w 2657256"/>
                          <a:gd name="connsiteY313" fmla="*/ 2389247 h 3370881"/>
                          <a:gd name="connsiteX314" fmla="*/ 2195507 w 2657256"/>
                          <a:gd name="connsiteY314" fmla="*/ 2241328 h 3370881"/>
                          <a:gd name="connsiteX315" fmla="*/ 2083786 w 2657256"/>
                          <a:gd name="connsiteY315" fmla="*/ 2040300 h 3370881"/>
                          <a:gd name="connsiteX316" fmla="*/ 2048773 w 2657256"/>
                          <a:gd name="connsiteY316" fmla="*/ 2017971 h 3370881"/>
                          <a:gd name="connsiteX317" fmla="*/ 2074314 w 2657256"/>
                          <a:gd name="connsiteY317" fmla="*/ 2011967 h 3370881"/>
                          <a:gd name="connsiteX318" fmla="*/ 2034988 w 2657256"/>
                          <a:gd name="connsiteY318" fmla="*/ 2003764 h 3370881"/>
                          <a:gd name="connsiteX319" fmla="*/ 2026023 w 2657256"/>
                          <a:gd name="connsiteY319" fmla="*/ 2026176 h 3370881"/>
                          <a:gd name="connsiteX320" fmla="*/ 2021541 w 2657256"/>
                          <a:gd name="connsiteY320" fmla="*/ 2039623 h 3370881"/>
                          <a:gd name="connsiteX321" fmla="*/ 1999129 w 2657256"/>
                          <a:gd name="connsiteY321" fmla="*/ 2053070 h 3370881"/>
                          <a:gd name="connsiteX322" fmla="*/ 1990165 w 2657256"/>
                          <a:gd name="connsiteY322" fmla="*/ 2070999 h 3370881"/>
                          <a:gd name="connsiteX323" fmla="*/ 1967753 w 2657256"/>
                          <a:gd name="connsiteY323" fmla="*/ 2106858 h 3370881"/>
                          <a:gd name="connsiteX324" fmla="*/ 1981200 w 2657256"/>
                          <a:gd name="connsiteY324" fmla="*/ 2223399 h 3370881"/>
                          <a:gd name="connsiteX325" fmla="*/ 1994647 w 2657256"/>
                          <a:gd name="connsiteY325" fmla="*/ 2254776 h 3370881"/>
                          <a:gd name="connsiteX326" fmla="*/ 2003612 w 2657256"/>
                          <a:gd name="connsiteY326" fmla="*/ 2272705 h 3370881"/>
                          <a:gd name="connsiteX327" fmla="*/ 2026023 w 2657256"/>
                          <a:gd name="connsiteY327" fmla="*/ 2304081 h 3370881"/>
                          <a:gd name="connsiteX328" fmla="*/ 2043953 w 2657256"/>
                          <a:gd name="connsiteY328" fmla="*/ 2348905 h 3370881"/>
                          <a:gd name="connsiteX329" fmla="*/ 2061882 w 2657256"/>
                          <a:gd name="connsiteY329" fmla="*/ 2371317 h 3370881"/>
                          <a:gd name="connsiteX330" fmla="*/ 2088776 w 2657256"/>
                          <a:gd name="connsiteY330" fmla="*/ 2434070 h 3370881"/>
                          <a:gd name="connsiteX331" fmla="*/ 2102223 w 2657256"/>
                          <a:gd name="connsiteY331" fmla="*/ 2465446 h 3370881"/>
                          <a:gd name="connsiteX332" fmla="*/ 2106706 w 2657256"/>
                          <a:gd name="connsiteY332" fmla="*/ 2496823 h 3370881"/>
                          <a:gd name="connsiteX333" fmla="*/ 2124635 w 2657256"/>
                          <a:gd name="connsiteY333" fmla="*/ 2559576 h 3370881"/>
                          <a:gd name="connsiteX334" fmla="*/ 2138082 w 2657256"/>
                          <a:gd name="connsiteY334" fmla="*/ 2649223 h 3370881"/>
                          <a:gd name="connsiteX335" fmla="*/ 2147047 w 2657256"/>
                          <a:gd name="connsiteY335" fmla="*/ 2685081 h 3370881"/>
                          <a:gd name="connsiteX336" fmla="*/ 2151529 w 2657256"/>
                          <a:gd name="connsiteY336" fmla="*/ 2716458 h 3370881"/>
                          <a:gd name="connsiteX337" fmla="*/ 2160494 w 2657256"/>
                          <a:gd name="connsiteY337" fmla="*/ 2770246 h 3370881"/>
                          <a:gd name="connsiteX338" fmla="*/ 2156012 w 2657256"/>
                          <a:gd name="connsiteY338" fmla="*/ 2962987 h 3370881"/>
                          <a:gd name="connsiteX339" fmla="*/ 2138082 w 2657256"/>
                          <a:gd name="connsiteY339" fmla="*/ 3043670 h 3370881"/>
                          <a:gd name="connsiteX340" fmla="*/ 2133600 w 2657256"/>
                          <a:gd name="connsiteY340" fmla="*/ 3061599 h 3370881"/>
                          <a:gd name="connsiteX341" fmla="*/ 2120153 w 2657256"/>
                          <a:gd name="connsiteY341" fmla="*/ 3079529 h 3370881"/>
                          <a:gd name="connsiteX342" fmla="*/ 2111188 w 2657256"/>
                          <a:gd name="connsiteY342" fmla="*/ 3106423 h 3370881"/>
                          <a:gd name="connsiteX343" fmla="*/ 2088776 w 2657256"/>
                          <a:gd name="connsiteY343" fmla="*/ 3137799 h 3370881"/>
                          <a:gd name="connsiteX344" fmla="*/ 2075329 w 2657256"/>
                          <a:gd name="connsiteY344" fmla="*/ 3164693 h 3370881"/>
                          <a:gd name="connsiteX345" fmla="*/ 2061882 w 2657256"/>
                          <a:gd name="connsiteY345" fmla="*/ 3169176 h 3370881"/>
                          <a:gd name="connsiteX346" fmla="*/ 2021541 w 2657256"/>
                          <a:gd name="connsiteY346" fmla="*/ 3164693 h 3370881"/>
                          <a:gd name="connsiteX347" fmla="*/ 2012576 w 2657256"/>
                          <a:gd name="connsiteY347" fmla="*/ 3119870 h 3370881"/>
                          <a:gd name="connsiteX348" fmla="*/ 2048435 w 2657256"/>
                          <a:gd name="connsiteY348" fmla="*/ 3021258 h 3370881"/>
                          <a:gd name="connsiteX349" fmla="*/ 2048435 w 2657256"/>
                          <a:gd name="connsiteY349" fmla="*/ 3021258 h 3370881"/>
                          <a:gd name="connsiteX350" fmla="*/ 2061882 w 2657256"/>
                          <a:gd name="connsiteY350" fmla="*/ 2967470 h 3370881"/>
                          <a:gd name="connsiteX351" fmla="*/ 2070847 w 2657256"/>
                          <a:gd name="connsiteY351" fmla="*/ 2882305 h 3370881"/>
                          <a:gd name="connsiteX352" fmla="*/ 2066365 w 2657256"/>
                          <a:gd name="connsiteY352" fmla="*/ 2725423 h 3370881"/>
                          <a:gd name="connsiteX353" fmla="*/ 2043953 w 2657256"/>
                          <a:gd name="connsiteY353" fmla="*/ 2649223 h 3370881"/>
                          <a:gd name="connsiteX354" fmla="*/ 2030506 w 2657256"/>
                          <a:gd name="connsiteY354" fmla="*/ 2622329 h 3370881"/>
                          <a:gd name="connsiteX355" fmla="*/ 2017059 w 2657256"/>
                          <a:gd name="connsiteY355" fmla="*/ 2581987 h 3370881"/>
                          <a:gd name="connsiteX356" fmla="*/ 1981200 w 2657256"/>
                          <a:gd name="connsiteY356" fmla="*/ 2514752 h 3370881"/>
                          <a:gd name="connsiteX357" fmla="*/ 1972235 w 2657256"/>
                          <a:gd name="connsiteY357" fmla="*/ 2501305 h 3370881"/>
                          <a:gd name="connsiteX358" fmla="*/ 1958788 w 2657256"/>
                          <a:gd name="connsiteY358" fmla="*/ 2478893 h 3370881"/>
                          <a:gd name="connsiteX359" fmla="*/ 1905000 w 2657256"/>
                          <a:gd name="connsiteY359" fmla="*/ 2398211 h 3370881"/>
                          <a:gd name="connsiteX360" fmla="*/ 1882588 w 2657256"/>
                          <a:gd name="connsiteY360" fmla="*/ 2357870 h 3370881"/>
                          <a:gd name="connsiteX361" fmla="*/ 1869141 w 2657256"/>
                          <a:gd name="connsiteY361" fmla="*/ 2339940 h 3370881"/>
                          <a:gd name="connsiteX362" fmla="*/ 1806388 w 2657256"/>
                          <a:gd name="connsiteY362" fmla="*/ 2313046 h 3370881"/>
                          <a:gd name="connsiteX363" fmla="*/ 1779494 w 2657256"/>
                          <a:gd name="connsiteY363" fmla="*/ 2304081 h 3370881"/>
                          <a:gd name="connsiteX364" fmla="*/ 1752600 w 2657256"/>
                          <a:gd name="connsiteY364" fmla="*/ 2299599 h 3370881"/>
                          <a:gd name="connsiteX365" fmla="*/ 1680882 w 2657256"/>
                          <a:gd name="connsiteY365" fmla="*/ 2277187 h 3370881"/>
                          <a:gd name="connsiteX366" fmla="*/ 1662953 w 2657256"/>
                          <a:gd name="connsiteY366" fmla="*/ 2272705 h 3370881"/>
                          <a:gd name="connsiteX367" fmla="*/ 1640541 w 2657256"/>
                          <a:gd name="connsiteY367" fmla="*/ 2259258 h 3370881"/>
                          <a:gd name="connsiteX368" fmla="*/ 1626248 w 2657256"/>
                          <a:gd name="connsiteY368" fmla="*/ 2285644 h 3370881"/>
                          <a:gd name="connsiteX369" fmla="*/ 1537447 w 2657256"/>
                          <a:gd name="connsiteY369" fmla="*/ 2304081 h 3370881"/>
                          <a:gd name="connsiteX370" fmla="*/ 1571993 w 2657256"/>
                          <a:gd name="connsiteY370" fmla="*/ 2317957 h 3370881"/>
                          <a:gd name="connsiteX371" fmla="*/ 1488141 w 2657256"/>
                          <a:gd name="connsiteY371" fmla="*/ 2313046 h 3370881"/>
                          <a:gd name="connsiteX372" fmla="*/ 1478878 w 2657256"/>
                          <a:gd name="connsiteY372" fmla="*/ 2342331 h 3370881"/>
                          <a:gd name="connsiteX373" fmla="*/ 1402678 w 2657256"/>
                          <a:gd name="connsiteY373" fmla="*/ 2339641 h 3370881"/>
                          <a:gd name="connsiteX374" fmla="*/ 1322892 w 2657256"/>
                          <a:gd name="connsiteY374" fmla="*/ 2336952 h 3370881"/>
                          <a:gd name="connsiteX375" fmla="*/ 1199384 w 2657256"/>
                          <a:gd name="connsiteY375" fmla="*/ 2307041 h 3370881"/>
                          <a:gd name="connsiteX376" fmla="*/ 1066800 w 2657256"/>
                          <a:gd name="connsiteY376" fmla="*/ 2272705 h 3370881"/>
                          <a:gd name="connsiteX377" fmla="*/ 1030941 w 2657256"/>
                          <a:gd name="connsiteY377" fmla="*/ 2263740 h 3370881"/>
                          <a:gd name="connsiteX378" fmla="*/ 986118 w 2657256"/>
                          <a:gd name="connsiteY378" fmla="*/ 2241329 h 3370881"/>
                          <a:gd name="connsiteX379" fmla="*/ 968188 w 2657256"/>
                          <a:gd name="connsiteY379" fmla="*/ 2232364 h 3370881"/>
                          <a:gd name="connsiteX380" fmla="*/ 936812 w 2657256"/>
                          <a:gd name="connsiteY380" fmla="*/ 2214434 h 3370881"/>
                          <a:gd name="connsiteX381" fmla="*/ 905435 w 2657256"/>
                          <a:gd name="connsiteY381" fmla="*/ 2196505 h 3370881"/>
                          <a:gd name="connsiteX382" fmla="*/ 869576 w 2657256"/>
                          <a:gd name="connsiteY382" fmla="*/ 2209952 h 3370881"/>
                          <a:gd name="connsiteX383" fmla="*/ 856129 w 2657256"/>
                          <a:gd name="connsiteY383" fmla="*/ 2227881 h 3370881"/>
                          <a:gd name="connsiteX384" fmla="*/ 815788 w 2657256"/>
                          <a:gd name="connsiteY384" fmla="*/ 2268223 h 3370881"/>
                          <a:gd name="connsiteX385" fmla="*/ 788894 w 2657256"/>
                          <a:gd name="connsiteY385" fmla="*/ 2290634 h 3370881"/>
                          <a:gd name="connsiteX386" fmla="*/ 762000 w 2657256"/>
                          <a:gd name="connsiteY386" fmla="*/ 2313046 h 3370881"/>
                          <a:gd name="connsiteX387" fmla="*/ 753035 w 2657256"/>
                          <a:gd name="connsiteY387" fmla="*/ 2326493 h 3370881"/>
                          <a:gd name="connsiteX388" fmla="*/ 735106 w 2657256"/>
                          <a:gd name="connsiteY388" fmla="*/ 2339940 h 3370881"/>
                          <a:gd name="connsiteX389" fmla="*/ 712694 w 2657256"/>
                          <a:gd name="connsiteY389" fmla="*/ 2362352 h 3370881"/>
                          <a:gd name="connsiteX390" fmla="*/ 694765 w 2657256"/>
                          <a:gd name="connsiteY390" fmla="*/ 2375799 h 3370881"/>
                          <a:gd name="connsiteX391" fmla="*/ 681318 w 2657256"/>
                          <a:gd name="connsiteY391" fmla="*/ 2393729 h 3370881"/>
                          <a:gd name="connsiteX392" fmla="*/ 667870 w 2657256"/>
                          <a:gd name="connsiteY392" fmla="*/ 2402693 h 3370881"/>
                          <a:gd name="connsiteX393" fmla="*/ 623047 w 2657256"/>
                          <a:gd name="connsiteY393" fmla="*/ 2443034 h 3370881"/>
                          <a:gd name="connsiteX394" fmla="*/ 600635 w 2657256"/>
                          <a:gd name="connsiteY394" fmla="*/ 2474411 h 3370881"/>
                          <a:gd name="connsiteX395" fmla="*/ 587188 w 2657256"/>
                          <a:gd name="connsiteY395" fmla="*/ 2514752 h 3370881"/>
                          <a:gd name="connsiteX396" fmla="*/ 582706 w 2657256"/>
                          <a:gd name="connsiteY396" fmla="*/ 2546129 h 3370881"/>
                          <a:gd name="connsiteX397" fmla="*/ 596153 w 2657256"/>
                          <a:gd name="connsiteY397" fmla="*/ 2635776 h 3370881"/>
                          <a:gd name="connsiteX398" fmla="*/ 600635 w 2657256"/>
                          <a:gd name="connsiteY398" fmla="*/ 2653705 h 3370881"/>
                          <a:gd name="connsiteX399" fmla="*/ 609600 w 2657256"/>
                          <a:gd name="connsiteY399" fmla="*/ 2671634 h 3370881"/>
                          <a:gd name="connsiteX400" fmla="*/ 614082 w 2657256"/>
                          <a:gd name="connsiteY400" fmla="*/ 2689564 h 3370881"/>
                          <a:gd name="connsiteX401" fmla="*/ 623047 w 2657256"/>
                          <a:gd name="connsiteY401" fmla="*/ 2711976 h 3370881"/>
                          <a:gd name="connsiteX402" fmla="*/ 627529 w 2657256"/>
                          <a:gd name="connsiteY402" fmla="*/ 2734387 h 3370881"/>
                          <a:gd name="connsiteX403" fmla="*/ 640976 w 2657256"/>
                          <a:gd name="connsiteY403" fmla="*/ 2765764 h 3370881"/>
                          <a:gd name="connsiteX404" fmla="*/ 645459 w 2657256"/>
                          <a:gd name="connsiteY404" fmla="*/ 2779211 h 3370881"/>
                          <a:gd name="connsiteX405" fmla="*/ 658906 w 2657256"/>
                          <a:gd name="connsiteY405" fmla="*/ 2801623 h 3370881"/>
                          <a:gd name="connsiteX406" fmla="*/ 676835 w 2657256"/>
                          <a:gd name="connsiteY406" fmla="*/ 2864376 h 3370881"/>
                          <a:gd name="connsiteX407" fmla="*/ 690282 w 2657256"/>
                          <a:gd name="connsiteY407" fmla="*/ 2895752 h 3370881"/>
                          <a:gd name="connsiteX408" fmla="*/ 699247 w 2657256"/>
                          <a:gd name="connsiteY408" fmla="*/ 2940576 h 3370881"/>
                          <a:gd name="connsiteX409" fmla="*/ 703729 w 2657256"/>
                          <a:gd name="connsiteY409" fmla="*/ 2967470 h 3370881"/>
                          <a:gd name="connsiteX410" fmla="*/ 717176 w 2657256"/>
                          <a:gd name="connsiteY410" fmla="*/ 2994364 h 3370881"/>
                          <a:gd name="connsiteX411" fmla="*/ 735106 w 2657256"/>
                          <a:gd name="connsiteY411" fmla="*/ 3052634 h 3370881"/>
                          <a:gd name="connsiteX412" fmla="*/ 739588 w 2657256"/>
                          <a:gd name="connsiteY412" fmla="*/ 3079529 h 3370881"/>
                          <a:gd name="connsiteX413" fmla="*/ 762000 w 2657256"/>
                          <a:gd name="connsiteY413" fmla="*/ 3142281 h 3370881"/>
                          <a:gd name="connsiteX414" fmla="*/ 766482 w 2657256"/>
                          <a:gd name="connsiteY414" fmla="*/ 3231929 h 3370881"/>
                          <a:gd name="connsiteX415" fmla="*/ 770965 w 2657256"/>
                          <a:gd name="connsiteY415" fmla="*/ 3254340 h 3370881"/>
                          <a:gd name="connsiteX416" fmla="*/ 775447 w 2657256"/>
                          <a:gd name="connsiteY416" fmla="*/ 3285717 h 3370881"/>
                          <a:gd name="connsiteX417" fmla="*/ 748553 w 2657256"/>
                          <a:gd name="connsiteY417" fmla="*/ 3335023 h 3370881"/>
                          <a:gd name="connsiteX418" fmla="*/ 721659 w 2657256"/>
                          <a:gd name="connsiteY418" fmla="*/ 3343987 h 3370881"/>
                          <a:gd name="connsiteX419" fmla="*/ 708212 w 2657256"/>
                          <a:gd name="connsiteY419" fmla="*/ 3348470 h 3370881"/>
                          <a:gd name="connsiteX420" fmla="*/ 623047 w 2657256"/>
                          <a:gd name="connsiteY420" fmla="*/ 3330540 h 3370881"/>
                          <a:gd name="connsiteX421" fmla="*/ 609600 w 2657256"/>
                          <a:gd name="connsiteY421" fmla="*/ 3308129 h 3370881"/>
                          <a:gd name="connsiteX422" fmla="*/ 591670 w 2657256"/>
                          <a:gd name="connsiteY422" fmla="*/ 3267787 h 3370881"/>
                          <a:gd name="connsiteX423" fmla="*/ 560294 w 2657256"/>
                          <a:gd name="connsiteY423" fmla="*/ 3209517 h 3370881"/>
                          <a:gd name="connsiteX424" fmla="*/ 551329 w 2657256"/>
                          <a:gd name="connsiteY424" fmla="*/ 3196070 h 3370881"/>
                          <a:gd name="connsiteX425" fmla="*/ 528918 w 2657256"/>
                          <a:gd name="connsiteY425" fmla="*/ 3173658 h 3370881"/>
                          <a:gd name="connsiteX426" fmla="*/ 519953 w 2657256"/>
                          <a:gd name="connsiteY426" fmla="*/ 3128834 h 3370881"/>
                          <a:gd name="connsiteX427" fmla="*/ 524435 w 2657256"/>
                          <a:gd name="connsiteY427" fmla="*/ 3101940 h 3370881"/>
                          <a:gd name="connsiteX428" fmla="*/ 528918 w 2657256"/>
                          <a:gd name="connsiteY428" fmla="*/ 3088493 h 3370881"/>
                          <a:gd name="connsiteX429" fmla="*/ 542365 w 2657256"/>
                          <a:gd name="connsiteY429" fmla="*/ 3052634 h 3370881"/>
                          <a:gd name="connsiteX430" fmla="*/ 484094 w 2657256"/>
                          <a:gd name="connsiteY430" fmla="*/ 2886787 h 3370881"/>
                          <a:gd name="connsiteX431" fmla="*/ 443753 w 2657256"/>
                          <a:gd name="connsiteY431" fmla="*/ 2779211 h 3370881"/>
                          <a:gd name="connsiteX432" fmla="*/ 439270 w 2657256"/>
                          <a:gd name="connsiteY432" fmla="*/ 2752317 h 3370881"/>
                          <a:gd name="connsiteX433" fmla="*/ 430306 w 2657256"/>
                          <a:gd name="connsiteY433" fmla="*/ 2716458 h 3370881"/>
                          <a:gd name="connsiteX434" fmla="*/ 425823 w 2657256"/>
                          <a:gd name="connsiteY434" fmla="*/ 2680599 h 3370881"/>
                          <a:gd name="connsiteX435" fmla="*/ 398929 w 2657256"/>
                          <a:gd name="connsiteY435" fmla="*/ 2599917 h 3370881"/>
                          <a:gd name="connsiteX436" fmla="*/ 385482 w 2657256"/>
                          <a:gd name="connsiteY436" fmla="*/ 2568540 h 3370881"/>
                          <a:gd name="connsiteX437" fmla="*/ 381000 w 2657256"/>
                          <a:gd name="connsiteY437" fmla="*/ 2550611 h 3370881"/>
                          <a:gd name="connsiteX438" fmla="*/ 372035 w 2657256"/>
                          <a:gd name="connsiteY438" fmla="*/ 2483376 h 3370881"/>
                          <a:gd name="connsiteX439" fmla="*/ 367553 w 2657256"/>
                          <a:gd name="connsiteY439" fmla="*/ 2469929 h 3370881"/>
                          <a:gd name="connsiteX440" fmla="*/ 407894 w 2657256"/>
                          <a:gd name="connsiteY440" fmla="*/ 2451999 h 3370881"/>
                          <a:gd name="connsiteX441" fmla="*/ 515470 w 2657256"/>
                          <a:gd name="connsiteY441" fmla="*/ 2407176 h 3370881"/>
                          <a:gd name="connsiteX442" fmla="*/ 578223 w 2657256"/>
                          <a:gd name="connsiteY442" fmla="*/ 2353387 h 3370881"/>
                          <a:gd name="connsiteX443" fmla="*/ 587188 w 2657256"/>
                          <a:gd name="connsiteY443" fmla="*/ 2330976 h 3370881"/>
                          <a:gd name="connsiteX444" fmla="*/ 614082 w 2657256"/>
                          <a:gd name="connsiteY444" fmla="*/ 2254776 h 3370881"/>
                          <a:gd name="connsiteX445" fmla="*/ 649941 w 2657256"/>
                          <a:gd name="connsiteY445" fmla="*/ 2200987 h 3370881"/>
                          <a:gd name="connsiteX446" fmla="*/ 690282 w 2657256"/>
                          <a:gd name="connsiteY446" fmla="*/ 2174093 h 3370881"/>
                          <a:gd name="connsiteX447" fmla="*/ 703729 w 2657256"/>
                          <a:gd name="connsiteY447" fmla="*/ 2165129 h 3370881"/>
                          <a:gd name="connsiteX448" fmla="*/ 739588 w 2657256"/>
                          <a:gd name="connsiteY448" fmla="*/ 2147199 h 3370881"/>
                          <a:gd name="connsiteX449" fmla="*/ 708212 w 2657256"/>
                          <a:gd name="connsiteY449" fmla="*/ 2187540 h 3370881"/>
                          <a:gd name="connsiteX450" fmla="*/ 654423 w 2657256"/>
                          <a:gd name="connsiteY450" fmla="*/ 2241329 h 3370881"/>
                          <a:gd name="connsiteX451" fmla="*/ 636494 w 2657256"/>
                          <a:gd name="connsiteY451" fmla="*/ 2259258 h 3370881"/>
                          <a:gd name="connsiteX452" fmla="*/ 614082 w 2657256"/>
                          <a:gd name="connsiteY452" fmla="*/ 2286152 h 3370881"/>
                          <a:gd name="connsiteX453" fmla="*/ 592179 w 2657256"/>
                          <a:gd name="connsiteY453" fmla="*/ 2282347 h 3370881"/>
                          <a:gd name="connsiteX454" fmla="*/ 555980 w 2657256"/>
                          <a:gd name="connsiteY454" fmla="*/ 2313892 h 3370881"/>
                          <a:gd name="connsiteX455" fmla="*/ 524435 w 2657256"/>
                          <a:gd name="connsiteY455" fmla="*/ 2348905 h 3370881"/>
                          <a:gd name="connsiteX456" fmla="*/ 502023 w 2657256"/>
                          <a:gd name="connsiteY456" fmla="*/ 2362352 h 3370881"/>
                          <a:gd name="connsiteX457" fmla="*/ 461682 w 2657256"/>
                          <a:gd name="connsiteY457" fmla="*/ 2389246 h 3370881"/>
                          <a:gd name="connsiteX458" fmla="*/ 448235 w 2657256"/>
                          <a:gd name="connsiteY458" fmla="*/ 2398211 h 3370881"/>
                          <a:gd name="connsiteX459" fmla="*/ 430306 w 2657256"/>
                          <a:gd name="connsiteY459" fmla="*/ 2407176 h 3370881"/>
                          <a:gd name="connsiteX460" fmla="*/ 412376 w 2657256"/>
                          <a:gd name="connsiteY460" fmla="*/ 2420623 h 3370881"/>
                          <a:gd name="connsiteX461" fmla="*/ 389965 w 2657256"/>
                          <a:gd name="connsiteY461" fmla="*/ 2429587 h 3370881"/>
                          <a:gd name="connsiteX462" fmla="*/ 372035 w 2657256"/>
                          <a:gd name="connsiteY462" fmla="*/ 2443034 h 3370881"/>
                          <a:gd name="connsiteX463" fmla="*/ 318247 w 2657256"/>
                          <a:gd name="connsiteY463" fmla="*/ 2474411 h 3370881"/>
                          <a:gd name="connsiteX464" fmla="*/ 304800 w 2657256"/>
                          <a:gd name="connsiteY464" fmla="*/ 2492340 h 3370881"/>
                          <a:gd name="connsiteX465" fmla="*/ 282388 w 2657256"/>
                          <a:gd name="connsiteY465" fmla="*/ 2519234 h 3370881"/>
                          <a:gd name="connsiteX466" fmla="*/ 295835 w 2657256"/>
                          <a:gd name="connsiteY466" fmla="*/ 2815070 h 3370881"/>
                          <a:gd name="connsiteX467" fmla="*/ 300318 w 2657256"/>
                          <a:gd name="connsiteY467" fmla="*/ 2837481 h 3370881"/>
                          <a:gd name="connsiteX468" fmla="*/ 304800 w 2657256"/>
                          <a:gd name="connsiteY468" fmla="*/ 2868858 h 3370881"/>
                          <a:gd name="connsiteX469" fmla="*/ 309282 w 2657256"/>
                          <a:gd name="connsiteY469" fmla="*/ 2927129 h 3370881"/>
                          <a:gd name="connsiteX470" fmla="*/ 322729 w 2657256"/>
                          <a:gd name="connsiteY470" fmla="*/ 2985399 h 3370881"/>
                          <a:gd name="connsiteX471" fmla="*/ 327212 w 2657256"/>
                          <a:gd name="connsiteY471" fmla="*/ 3012293 h 3370881"/>
                          <a:gd name="connsiteX472" fmla="*/ 331694 w 2657256"/>
                          <a:gd name="connsiteY472" fmla="*/ 3043670 h 3370881"/>
                          <a:gd name="connsiteX473" fmla="*/ 345141 w 2657256"/>
                          <a:gd name="connsiteY473" fmla="*/ 3070564 h 3370881"/>
                          <a:gd name="connsiteX474" fmla="*/ 367553 w 2657256"/>
                          <a:gd name="connsiteY474" fmla="*/ 3124352 h 3370881"/>
                          <a:gd name="connsiteX475" fmla="*/ 381000 w 2657256"/>
                          <a:gd name="connsiteY475" fmla="*/ 3182623 h 3370881"/>
                          <a:gd name="connsiteX476" fmla="*/ 389965 w 2657256"/>
                          <a:gd name="connsiteY476" fmla="*/ 3196070 h 3370881"/>
                          <a:gd name="connsiteX477" fmla="*/ 394447 w 2657256"/>
                          <a:gd name="connsiteY477" fmla="*/ 3213999 h 3370881"/>
                          <a:gd name="connsiteX478" fmla="*/ 412376 w 2657256"/>
                          <a:gd name="connsiteY478" fmla="*/ 3245376 h 3370881"/>
                          <a:gd name="connsiteX479" fmla="*/ 416859 w 2657256"/>
                          <a:gd name="connsiteY479" fmla="*/ 3258823 h 3370881"/>
                          <a:gd name="connsiteX480" fmla="*/ 425823 w 2657256"/>
                          <a:gd name="connsiteY480" fmla="*/ 3272270 h 3370881"/>
                          <a:gd name="connsiteX481" fmla="*/ 439270 w 2657256"/>
                          <a:gd name="connsiteY481" fmla="*/ 3303646 h 3370881"/>
                          <a:gd name="connsiteX482" fmla="*/ 439270 w 2657256"/>
                          <a:gd name="connsiteY482" fmla="*/ 3352952 h 3370881"/>
                          <a:gd name="connsiteX483" fmla="*/ 430306 w 2657256"/>
                          <a:gd name="connsiteY483" fmla="*/ 3366399 h 3370881"/>
                          <a:gd name="connsiteX484" fmla="*/ 412376 w 2657256"/>
                          <a:gd name="connsiteY484" fmla="*/ 3370881 h 3370881"/>
                          <a:gd name="connsiteX485" fmla="*/ 295835 w 2657256"/>
                          <a:gd name="connsiteY485" fmla="*/ 3357434 h 3370881"/>
                          <a:gd name="connsiteX486" fmla="*/ 264459 w 2657256"/>
                          <a:gd name="connsiteY486" fmla="*/ 3276752 h 3370881"/>
                          <a:gd name="connsiteX487" fmla="*/ 259976 w 2657256"/>
                          <a:gd name="connsiteY487" fmla="*/ 3240893 h 3370881"/>
                          <a:gd name="connsiteX488" fmla="*/ 246529 w 2657256"/>
                          <a:gd name="connsiteY488" fmla="*/ 3178140 h 3370881"/>
                          <a:gd name="connsiteX489" fmla="*/ 237565 w 2657256"/>
                          <a:gd name="connsiteY489" fmla="*/ 3084011 h 3370881"/>
                          <a:gd name="connsiteX490" fmla="*/ 228600 w 2657256"/>
                          <a:gd name="connsiteY490" fmla="*/ 3057117 h 3370881"/>
                          <a:gd name="connsiteX491" fmla="*/ 219635 w 2657256"/>
                          <a:gd name="connsiteY491" fmla="*/ 3021258 h 3370881"/>
                          <a:gd name="connsiteX492" fmla="*/ 206188 w 2657256"/>
                          <a:gd name="connsiteY492" fmla="*/ 2980917 h 3370881"/>
                          <a:gd name="connsiteX493" fmla="*/ 201706 w 2657256"/>
                          <a:gd name="connsiteY493" fmla="*/ 2949540 h 3370881"/>
                          <a:gd name="connsiteX494" fmla="*/ 197223 w 2657256"/>
                          <a:gd name="connsiteY494" fmla="*/ 2927129 h 3370881"/>
                          <a:gd name="connsiteX495" fmla="*/ 192741 w 2657256"/>
                          <a:gd name="connsiteY495" fmla="*/ 2891270 h 3370881"/>
                          <a:gd name="connsiteX496" fmla="*/ 188259 w 2657256"/>
                          <a:gd name="connsiteY496" fmla="*/ 2850929 h 3370881"/>
                          <a:gd name="connsiteX497" fmla="*/ 179294 w 2657256"/>
                          <a:gd name="connsiteY497" fmla="*/ 2824034 h 3370881"/>
                          <a:gd name="connsiteX498" fmla="*/ 165847 w 2657256"/>
                          <a:gd name="connsiteY498" fmla="*/ 2774729 h 3370881"/>
                          <a:gd name="connsiteX499" fmla="*/ 161365 w 2657256"/>
                          <a:gd name="connsiteY499" fmla="*/ 2747834 h 3370881"/>
                          <a:gd name="connsiteX500" fmla="*/ 156882 w 2657256"/>
                          <a:gd name="connsiteY500" fmla="*/ 2559576 h 3370881"/>
                          <a:gd name="connsiteX501" fmla="*/ 152400 w 2657256"/>
                          <a:gd name="connsiteY501" fmla="*/ 2519234 h 3370881"/>
                          <a:gd name="connsiteX502" fmla="*/ 118035 w 2657256"/>
                          <a:gd name="connsiteY502" fmla="*/ 2400004 h 3370881"/>
                          <a:gd name="connsiteX503" fmla="*/ 117048 w 2657256"/>
                          <a:gd name="connsiteY503" fmla="*/ 2344423 h 3370881"/>
                          <a:gd name="connsiteX504" fmla="*/ 100106 w 2657256"/>
                          <a:gd name="connsiteY504" fmla="*/ 2330976 h 3370881"/>
                          <a:gd name="connsiteX505" fmla="*/ 138953 w 2657256"/>
                          <a:gd name="connsiteY505" fmla="*/ 2313046 h 3370881"/>
                          <a:gd name="connsiteX506" fmla="*/ 152400 w 2657256"/>
                          <a:gd name="connsiteY506" fmla="*/ 2304081 h 3370881"/>
                          <a:gd name="connsiteX507" fmla="*/ 170329 w 2657256"/>
                          <a:gd name="connsiteY507" fmla="*/ 2259258 h 3370881"/>
                          <a:gd name="connsiteX508" fmla="*/ 188259 w 2657256"/>
                          <a:gd name="connsiteY508" fmla="*/ 2223399 h 3370881"/>
                          <a:gd name="connsiteX509" fmla="*/ 206188 w 2657256"/>
                          <a:gd name="connsiteY509" fmla="*/ 2187540 h 3370881"/>
                          <a:gd name="connsiteX510" fmla="*/ 210670 w 2657256"/>
                          <a:gd name="connsiteY510" fmla="*/ 2174093 h 3370881"/>
                          <a:gd name="connsiteX511" fmla="*/ 219635 w 2657256"/>
                          <a:gd name="connsiteY511" fmla="*/ 2115823 h 3370881"/>
                          <a:gd name="connsiteX512" fmla="*/ 210670 w 2657256"/>
                          <a:gd name="connsiteY512" fmla="*/ 1958940 h 3370881"/>
                          <a:gd name="connsiteX513" fmla="*/ 192741 w 2657256"/>
                          <a:gd name="connsiteY513" fmla="*/ 1923081 h 3370881"/>
                          <a:gd name="connsiteX514" fmla="*/ 179294 w 2657256"/>
                          <a:gd name="connsiteY514" fmla="*/ 1891705 h 3370881"/>
                          <a:gd name="connsiteX515" fmla="*/ 165847 w 2657256"/>
                          <a:gd name="connsiteY515" fmla="*/ 1864811 h 3370881"/>
                          <a:gd name="connsiteX516" fmla="*/ 152400 w 2657256"/>
                          <a:gd name="connsiteY516" fmla="*/ 1833434 h 3370881"/>
                          <a:gd name="connsiteX517" fmla="*/ 143435 w 2657256"/>
                          <a:gd name="connsiteY517" fmla="*/ 1819987 h 3370881"/>
                          <a:gd name="connsiteX518" fmla="*/ 107576 w 2657256"/>
                          <a:gd name="connsiteY518" fmla="*/ 1784129 h 3370881"/>
                          <a:gd name="connsiteX519" fmla="*/ 94129 w 2657256"/>
                          <a:gd name="connsiteY519" fmla="*/ 1779646 h 3370881"/>
                          <a:gd name="connsiteX520" fmla="*/ 71718 w 2657256"/>
                          <a:gd name="connsiteY520" fmla="*/ 1770681 h 3370881"/>
                          <a:gd name="connsiteX521" fmla="*/ 58270 w 2657256"/>
                          <a:gd name="connsiteY521" fmla="*/ 1761717 h 3370881"/>
                          <a:gd name="connsiteX522" fmla="*/ 26894 w 2657256"/>
                          <a:gd name="connsiteY522" fmla="*/ 1730340 h 3370881"/>
                          <a:gd name="connsiteX523" fmla="*/ 0 w 2657256"/>
                          <a:gd name="connsiteY523" fmla="*/ 1707929 h 3370881"/>
                          <a:gd name="connsiteX0" fmla="*/ 0 w 2657256"/>
                          <a:gd name="connsiteY0" fmla="*/ 1707929 h 3370881"/>
                          <a:gd name="connsiteX1" fmla="*/ 22412 w 2657256"/>
                          <a:gd name="connsiteY1" fmla="*/ 1698964 h 3370881"/>
                          <a:gd name="connsiteX2" fmla="*/ 31376 w 2657256"/>
                          <a:gd name="connsiteY2" fmla="*/ 1681034 h 3370881"/>
                          <a:gd name="connsiteX3" fmla="*/ 44823 w 2657256"/>
                          <a:gd name="connsiteY3" fmla="*/ 1672070 h 3370881"/>
                          <a:gd name="connsiteX4" fmla="*/ 58270 w 2657256"/>
                          <a:gd name="connsiteY4" fmla="*/ 1654140 h 3370881"/>
                          <a:gd name="connsiteX5" fmla="*/ 76200 w 2657256"/>
                          <a:gd name="connsiteY5" fmla="*/ 1645176 h 3370881"/>
                          <a:gd name="connsiteX6" fmla="*/ 98612 w 2657256"/>
                          <a:gd name="connsiteY6" fmla="*/ 1636211 h 3370881"/>
                          <a:gd name="connsiteX7" fmla="*/ 125506 w 2657256"/>
                          <a:gd name="connsiteY7" fmla="*/ 1627246 h 3370881"/>
                          <a:gd name="connsiteX8" fmla="*/ 152400 w 2657256"/>
                          <a:gd name="connsiteY8" fmla="*/ 1609317 h 3370881"/>
                          <a:gd name="connsiteX9" fmla="*/ 170329 w 2657256"/>
                          <a:gd name="connsiteY9" fmla="*/ 1600352 h 3370881"/>
                          <a:gd name="connsiteX10" fmla="*/ 188259 w 2657256"/>
                          <a:gd name="connsiteY10" fmla="*/ 1582423 h 3370881"/>
                          <a:gd name="connsiteX11" fmla="*/ 228600 w 2657256"/>
                          <a:gd name="connsiteY11" fmla="*/ 1564493 h 3370881"/>
                          <a:gd name="connsiteX12" fmla="*/ 255494 w 2657256"/>
                          <a:gd name="connsiteY12" fmla="*/ 1546564 h 3370881"/>
                          <a:gd name="connsiteX13" fmla="*/ 300318 w 2657256"/>
                          <a:gd name="connsiteY13" fmla="*/ 1524152 h 3370881"/>
                          <a:gd name="connsiteX14" fmla="*/ 313765 w 2657256"/>
                          <a:gd name="connsiteY14" fmla="*/ 1515187 h 3370881"/>
                          <a:gd name="connsiteX15" fmla="*/ 340659 w 2657256"/>
                          <a:gd name="connsiteY15" fmla="*/ 1510705 h 3370881"/>
                          <a:gd name="connsiteX16" fmla="*/ 363070 w 2657256"/>
                          <a:gd name="connsiteY16" fmla="*/ 1506223 h 3370881"/>
                          <a:gd name="connsiteX17" fmla="*/ 389965 w 2657256"/>
                          <a:gd name="connsiteY17" fmla="*/ 1501740 h 3370881"/>
                          <a:gd name="connsiteX18" fmla="*/ 425823 w 2657256"/>
                          <a:gd name="connsiteY18" fmla="*/ 1497258 h 3370881"/>
                          <a:gd name="connsiteX19" fmla="*/ 470647 w 2657256"/>
                          <a:gd name="connsiteY19" fmla="*/ 1488293 h 3370881"/>
                          <a:gd name="connsiteX20" fmla="*/ 515470 w 2657256"/>
                          <a:gd name="connsiteY20" fmla="*/ 1479329 h 3370881"/>
                          <a:gd name="connsiteX21" fmla="*/ 528918 w 2657256"/>
                          <a:gd name="connsiteY21" fmla="*/ 1470364 h 3370881"/>
                          <a:gd name="connsiteX22" fmla="*/ 600635 w 2657256"/>
                          <a:gd name="connsiteY22" fmla="*/ 1456917 h 3370881"/>
                          <a:gd name="connsiteX23" fmla="*/ 690282 w 2657256"/>
                          <a:gd name="connsiteY23" fmla="*/ 1447952 h 3370881"/>
                          <a:gd name="connsiteX24" fmla="*/ 793376 w 2657256"/>
                          <a:gd name="connsiteY24" fmla="*/ 1452434 h 3370881"/>
                          <a:gd name="connsiteX25" fmla="*/ 874059 w 2657256"/>
                          <a:gd name="connsiteY25" fmla="*/ 1465881 h 3370881"/>
                          <a:gd name="connsiteX26" fmla="*/ 914400 w 2657256"/>
                          <a:gd name="connsiteY26" fmla="*/ 1470364 h 3370881"/>
                          <a:gd name="connsiteX27" fmla="*/ 1030941 w 2657256"/>
                          <a:gd name="connsiteY27" fmla="*/ 1483811 h 3370881"/>
                          <a:gd name="connsiteX28" fmla="*/ 1151965 w 2657256"/>
                          <a:gd name="connsiteY28" fmla="*/ 1492776 h 3370881"/>
                          <a:gd name="connsiteX29" fmla="*/ 1281953 w 2657256"/>
                          <a:gd name="connsiteY29" fmla="*/ 1501740 h 3370881"/>
                          <a:gd name="connsiteX30" fmla="*/ 1465729 w 2657256"/>
                          <a:gd name="connsiteY30" fmla="*/ 1497258 h 3370881"/>
                          <a:gd name="connsiteX31" fmla="*/ 1510553 w 2657256"/>
                          <a:gd name="connsiteY31" fmla="*/ 1492776 h 3370881"/>
                          <a:gd name="connsiteX32" fmla="*/ 1582270 w 2657256"/>
                          <a:gd name="connsiteY32" fmla="*/ 1461399 h 3370881"/>
                          <a:gd name="connsiteX33" fmla="*/ 1604682 w 2657256"/>
                          <a:gd name="connsiteY33" fmla="*/ 1456917 h 3370881"/>
                          <a:gd name="connsiteX34" fmla="*/ 1622612 w 2657256"/>
                          <a:gd name="connsiteY34" fmla="*/ 1447952 h 3370881"/>
                          <a:gd name="connsiteX35" fmla="*/ 1645023 w 2657256"/>
                          <a:gd name="connsiteY35" fmla="*/ 1438987 h 3370881"/>
                          <a:gd name="connsiteX36" fmla="*/ 1662953 w 2657256"/>
                          <a:gd name="connsiteY36" fmla="*/ 1425540 h 3370881"/>
                          <a:gd name="connsiteX37" fmla="*/ 1698812 w 2657256"/>
                          <a:gd name="connsiteY37" fmla="*/ 1407611 h 3370881"/>
                          <a:gd name="connsiteX38" fmla="*/ 1739153 w 2657256"/>
                          <a:gd name="connsiteY38" fmla="*/ 1380717 h 3370881"/>
                          <a:gd name="connsiteX39" fmla="*/ 1752600 w 2657256"/>
                          <a:gd name="connsiteY39" fmla="*/ 1367270 h 3370881"/>
                          <a:gd name="connsiteX40" fmla="*/ 1775012 w 2657256"/>
                          <a:gd name="connsiteY40" fmla="*/ 1353823 h 3370881"/>
                          <a:gd name="connsiteX41" fmla="*/ 1797423 w 2657256"/>
                          <a:gd name="connsiteY41" fmla="*/ 1335893 h 3370881"/>
                          <a:gd name="connsiteX42" fmla="*/ 1810870 w 2657256"/>
                          <a:gd name="connsiteY42" fmla="*/ 1304517 h 3370881"/>
                          <a:gd name="connsiteX43" fmla="*/ 1815353 w 2657256"/>
                          <a:gd name="connsiteY43" fmla="*/ 1291070 h 3370881"/>
                          <a:gd name="connsiteX44" fmla="*/ 1801906 w 2657256"/>
                          <a:gd name="connsiteY44" fmla="*/ 1138670 h 3370881"/>
                          <a:gd name="connsiteX45" fmla="*/ 1792941 w 2657256"/>
                          <a:gd name="connsiteY45" fmla="*/ 1125223 h 3370881"/>
                          <a:gd name="connsiteX46" fmla="*/ 1757082 w 2657256"/>
                          <a:gd name="connsiteY46" fmla="*/ 1093846 h 3370881"/>
                          <a:gd name="connsiteX47" fmla="*/ 1730188 w 2657256"/>
                          <a:gd name="connsiteY47" fmla="*/ 1066952 h 3370881"/>
                          <a:gd name="connsiteX48" fmla="*/ 1703294 w 2657256"/>
                          <a:gd name="connsiteY48" fmla="*/ 1049023 h 3370881"/>
                          <a:gd name="connsiteX49" fmla="*/ 1622612 w 2657256"/>
                          <a:gd name="connsiteY49" fmla="*/ 1053505 h 3370881"/>
                          <a:gd name="connsiteX50" fmla="*/ 1595718 w 2657256"/>
                          <a:gd name="connsiteY50" fmla="*/ 1062470 h 3370881"/>
                          <a:gd name="connsiteX51" fmla="*/ 1573306 w 2657256"/>
                          <a:gd name="connsiteY51" fmla="*/ 1066952 h 3370881"/>
                          <a:gd name="connsiteX52" fmla="*/ 1453385 w 2657256"/>
                          <a:gd name="connsiteY52" fmla="*/ 1082761 h 3370881"/>
                          <a:gd name="connsiteX53" fmla="*/ 1326776 w 2657256"/>
                          <a:gd name="connsiteY53" fmla="*/ 1062470 h 3370881"/>
                          <a:gd name="connsiteX54" fmla="*/ 1308847 w 2657256"/>
                          <a:gd name="connsiteY54" fmla="*/ 1057987 h 3370881"/>
                          <a:gd name="connsiteX55" fmla="*/ 1277470 w 2657256"/>
                          <a:gd name="connsiteY55" fmla="*/ 1053505 h 3370881"/>
                          <a:gd name="connsiteX56" fmla="*/ 1259541 w 2657256"/>
                          <a:gd name="connsiteY56" fmla="*/ 1049023 h 3370881"/>
                          <a:gd name="connsiteX57" fmla="*/ 1232647 w 2657256"/>
                          <a:gd name="connsiteY57" fmla="*/ 1044540 h 3370881"/>
                          <a:gd name="connsiteX58" fmla="*/ 1053353 w 2657256"/>
                          <a:gd name="connsiteY58" fmla="*/ 1049023 h 3370881"/>
                          <a:gd name="connsiteX59" fmla="*/ 1035423 w 2657256"/>
                          <a:gd name="connsiteY59" fmla="*/ 1053505 h 3370881"/>
                          <a:gd name="connsiteX60" fmla="*/ 1008529 w 2657256"/>
                          <a:gd name="connsiteY60" fmla="*/ 1057987 h 3370881"/>
                          <a:gd name="connsiteX61" fmla="*/ 995082 w 2657256"/>
                          <a:gd name="connsiteY61" fmla="*/ 1062470 h 3370881"/>
                          <a:gd name="connsiteX62" fmla="*/ 945776 w 2657256"/>
                          <a:gd name="connsiteY62" fmla="*/ 1031093 h 3370881"/>
                          <a:gd name="connsiteX63" fmla="*/ 941294 w 2657256"/>
                          <a:gd name="connsiteY63" fmla="*/ 1017646 h 3370881"/>
                          <a:gd name="connsiteX64" fmla="*/ 932329 w 2657256"/>
                          <a:gd name="connsiteY64" fmla="*/ 919034 h 3370881"/>
                          <a:gd name="connsiteX65" fmla="*/ 914400 w 2657256"/>
                          <a:gd name="connsiteY65" fmla="*/ 901105 h 3370881"/>
                          <a:gd name="connsiteX66" fmla="*/ 918882 w 2657256"/>
                          <a:gd name="connsiteY66" fmla="*/ 869729 h 3370881"/>
                          <a:gd name="connsiteX67" fmla="*/ 941294 w 2657256"/>
                          <a:gd name="connsiteY67" fmla="*/ 865246 h 3370881"/>
                          <a:gd name="connsiteX68" fmla="*/ 959223 w 2657256"/>
                          <a:gd name="connsiteY68" fmla="*/ 851799 h 3370881"/>
                          <a:gd name="connsiteX69" fmla="*/ 990600 w 2657256"/>
                          <a:gd name="connsiteY69" fmla="*/ 847317 h 3370881"/>
                          <a:gd name="connsiteX70" fmla="*/ 1129553 w 2657256"/>
                          <a:gd name="connsiteY70" fmla="*/ 838352 h 3370881"/>
                          <a:gd name="connsiteX71" fmla="*/ 1147482 w 2657256"/>
                          <a:gd name="connsiteY71" fmla="*/ 829387 h 3370881"/>
                          <a:gd name="connsiteX72" fmla="*/ 1178859 w 2657256"/>
                          <a:gd name="connsiteY72" fmla="*/ 806976 h 3370881"/>
                          <a:gd name="connsiteX73" fmla="*/ 1192306 w 2657256"/>
                          <a:gd name="connsiteY73" fmla="*/ 793529 h 3370881"/>
                          <a:gd name="connsiteX74" fmla="*/ 1214718 w 2657256"/>
                          <a:gd name="connsiteY74" fmla="*/ 784564 h 3370881"/>
                          <a:gd name="connsiteX75" fmla="*/ 1241612 w 2657256"/>
                          <a:gd name="connsiteY75" fmla="*/ 771117 h 3370881"/>
                          <a:gd name="connsiteX76" fmla="*/ 1277470 w 2657256"/>
                          <a:gd name="connsiteY76" fmla="*/ 753187 h 3370881"/>
                          <a:gd name="connsiteX77" fmla="*/ 1295400 w 2657256"/>
                          <a:gd name="connsiteY77" fmla="*/ 730776 h 3370881"/>
                          <a:gd name="connsiteX78" fmla="*/ 1317812 w 2657256"/>
                          <a:gd name="connsiteY78" fmla="*/ 708364 h 3370881"/>
                          <a:gd name="connsiteX79" fmla="*/ 1353670 w 2657256"/>
                          <a:gd name="connsiteY79" fmla="*/ 663540 h 3370881"/>
                          <a:gd name="connsiteX80" fmla="*/ 1371600 w 2657256"/>
                          <a:gd name="connsiteY80" fmla="*/ 636646 h 3370881"/>
                          <a:gd name="connsiteX81" fmla="*/ 1380565 w 2657256"/>
                          <a:gd name="connsiteY81" fmla="*/ 596305 h 3370881"/>
                          <a:gd name="connsiteX82" fmla="*/ 1385047 w 2657256"/>
                          <a:gd name="connsiteY82" fmla="*/ 582858 h 3370881"/>
                          <a:gd name="connsiteX83" fmla="*/ 1380565 w 2657256"/>
                          <a:gd name="connsiteY83" fmla="*/ 533552 h 3370881"/>
                          <a:gd name="connsiteX84" fmla="*/ 1367118 w 2657256"/>
                          <a:gd name="connsiteY84" fmla="*/ 524587 h 3370881"/>
                          <a:gd name="connsiteX85" fmla="*/ 1349188 w 2657256"/>
                          <a:gd name="connsiteY85" fmla="*/ 520105 h 3370881"/>
                          <a:gd name="connsiteX86" fmla="*/ 1326776 w 2657256"/>
                          <a:gd name="connsiteY86" fmla="*/ 511140 h 3370881"/>
                          <a:gd name="connsiteX87" fmla="*/ 1281953 w 2657256"/>
                          <a:gd name="connsiteY87" fmla="*/ 515623 h 3370881"/>
                          <a:gd name="connsiteX88" fmla="*/ 1250576 w 2657256"/>
                          <a:gd name="connsiteY88" fmla="*/ 529070 h 3370881"/>
                          <a:gd name="connsiteX89" fmla="*/ 1210235 w 2657256"/>
                          <a:gd name="connsiteY89" fmla="*/ 542517 h 3370881"/>
                          <a:gd name="connsiteX90" fmla="*/ 1183341 w 2657256"/>
                          <a:gd name="connsiteY90" fmla="*/ 555964 h 3370881"/>
                          <a:gd name="connsiteX91" fmla="*/ 1160929 w 2657256"/>
                          <a:gd name="connsiteY91" fmla="*/ 569411 h 3370881"/>
                          <a:gd name="connsiteX92" fmla="*/ 1134035 w 2657256"/>
                          <a:gd name="connsiteY92" fmla="*/ 578376 h 3370881"/>
                          <a:gd name="connsiteX93" fmla="*/ 1111623 w 2657256"/>
                          <a:gd name="connsiteY93" fmla="*/ 587340 h 3370881"/>
                          <a:gd name="connsiteX94" fmla="*/ 1084729 w 2657256"/>
                          <a:gd name="connsiteY94" fmla="*/ 596305 h 3370881"/>
                          <a:gd name="connsiteX95" fmla="*/ 986118 w 2657256"/>
                          <a:gd name="connsiteY95" fmla="*/ 591823 h 3370881"/>
                          <a:gd name="connsiteX96" fmla="*/ 927847 w 2657256"/>
                          <a:gd name="connsiteY96" fmla="*/ 578376 h 3370881"/>
                          <a:gd name="connsiteX97" fmla="*/ 896470 w 2657256"/>
                          <a:gd name="connsiteY97" fmla="*/ 555964 h 3370881"/>
                          <a:gd name="connsiteX98" fmla="*/ 883023 w 2657256"/>
                          <a:gd name="connsiteY98" fmla="*/ 546999 h 3370881"/>
                          <a:gd name="connsiteX99" fmla="*/ 865094 w 2657256"/>
                          <a:gd name="connsiteY99" fmla="*/ 497693 h 3370881"/>
                          <a:gd name="connsiteX100" fmla="*/ 869576 w 2657256"/>
                          <a:gd name="connsiteY100" fmla="*/ 403564 h 3370881"/>
                          <a:gd name="connsiteX101" fmla="*/ 874059 w 2657256"/>
                          <a:gd name="connsiteY101" fmla="*/ 385634 h 3370881"/>
                          <a:gd name="connsiteX102" fmla="*/ 883023 w 2657256"/>
                          <a:gd name="connsiteY102" fmla="*/ 372187 h 3370881"/>
                          <a:gd name="connsiteX103" fmla="*/ 909918 w 2657256"/>
                          <a:gd name="connsiteY103" fmla="*/ 363223 h 3370881"/>
                          <a:gd name="connsiteX104" fmla="*/ 914400 w 2657256"/>
                          <a:gd name="connsiteY104" fmla="*/ 385634 h 3370881"/>
                          <a:gd name="connsiteX105" fmla="*/ 909918 w 2657256"/>
                          <a:gd name="connsiteY105" fmla="*/ 408046 h 3370881"/>
                          <a:gd name="connsiteX106" fmla="*/ 900953 w 2657256"/>
                          <a:gd name="connsiteY106" fmla="*/ 466317 h 3370881"/>
                          <a:gd name="connsiteX107" fmla="*/ 905435 w 2657256"/>
                          <a:gd name="connsiteY107" fmla="*/ 515623 h 3370881"/>
                          <a:gd name="connsiteX108" fmla="*/ 932329 w 2657256"/>
                          <a:gd name="connsiteY108" fmla="*/ 551481 h 3370881"/>
                          <a:gd name="connsiteX109" fmla="*/ 954741 w 2657256"/>
                          <a:gd name="connsiteY109" fmla="*/ 560446 h 3370881"/>
                          <a:gd name="connsiteX110" fmla="*/ 972670 w 2657256"/>
                          <a:gd name="connsiteY110" fmla="*/ 569411 h 3370881"/>
                          <a:gd name="connsiteX111" fmla="*/ 1066800 w 2657256"/>
                          <a:gd name="connsiteY111" fmla="*/ 564929 h 3370881"/>
                          <a:gd name="connsiteX112" fmla="*/ 1111623 w 2657256"/>
                          <a:gd name="connsiteY112" fmla="*/ 551481 h 3370881"/>
                          <a:gd name="connsiteX113" fmla="*/ 1129553 w 2657256"/>
                          <a:gd name="connsiteY113" fmla="*/ 538034 h 3370881"/>
                          <a:gd name="connsiteX114" fmla="*/ 1156447 w 2657256"/>
                          <a:gd name="connsiteY114" fmla="*/ 511140 h 3370881"/>
                          <a:gd name="connsiteX115" fmla="*/ 1160929 w 2657256"/>
                          <a:gd name="connsiteY115" fmla="*/ 493211 h 3370881"/>
                          <a:gd name="connsiteX116" fmla="*/ 1178859 w 2657256"/>
                          <a:gd name="connsiteY116" fmla="*/ 331846 h 3370881"/>
                          <a:gd name="connsiteX117" fmla="*/ 1215315 w 2657256"/>
                          <a:gd name="connsiteY117" fmla="*/ 270289 h 3370881"/>
                          <a:gd name="connsiteX118" fmla="*/ 1214718 w 2657256"/>
                          <a:gd name="connsiteY118" fmla="*/ 367705 h 3370881"/>
                          <a:gd name="connsiteX119" fmla="*/ 1201270 w 2657256"/>
                          <a:gd name="connsiteY119" fmla="*/ 412529 h 3370881"/>
                          <a:gd name="connsiteX120" fmla="*/ 1210235 w 2657256"/>
                          <a:gd name="connsiteY120" fmla="*/ 461834 h 3370881"/>
                          <a:gd name="connsiteX121" fmla="*/ 1214718 w 2657256"/>
                          <a:gd name="connsiteY121" fmla="*/ 475281 h 3370881"/>
                          <a:gd name="connsiteX122" fmla="*/ 1228165 w 2657256"/>
                          <a:gd name="connsiteY122" fmla="*/ 484246 h 3370881"/>
                          <a:gd name="connsiteX123" fmla="*/ 1250576 w 2657256"/>
                          <a:gd name="connsiteY123" fmla="*/ 502176 h 3370881"/>
                          <a:gd name="connsiteX124" fmla="*/ 1317812 w 2657256"/>
                          <a:gd name="connsiteY124" fmla="*/ 497693 h 3370881"/>
                          <a:gd name="connsiteX125" fmla="*/ 1353670 w 2657256"/>
                          <a:gd name="connsiteY125" fmla="*/ 488729 h 3370881"/>
                          <a:gd name="connsiteX126" fmla="*/ 1506070 w 2657256"/>
                          <a:gd name="connsiteY126" fmla="*/ 457352 h 3370881"/>
                          <a:gd name="connsiteX127" fmla="*/ 1550894 w 2657256"/>
                          <a:gd name="connsiteY127" fmla="*/ 430458 h 3370881"/>
                          <a:gd name="connsiteX128" fmla="*/ 1564341 w 2657256"/>
                          <a:gd name="connsiteY128" fmla="*/ 417011 h 3370881"/>
                          <a:gd name="connsiteX129" fmla="*/ 1586753 w 2657256"/>
                          <a:gd name="connsiteY129" fmla="*/ 399081 h 3370881"/>
                          <a:gd name="connsiteX130" fmla="*/ 1595718 w 2657256"/>
                          <a:gd name="connsiteY130" fmla="*/ 381152 h 3370881"/>
                          <a:gd name="connsiteX131" fmla="*/ 1600200 w 2657256"/>
                          <a:gd name="connsiteY131" fmla="*/ 363223 h 3370881"/>
                          <a:gd name="connsiteX132" fmla="*/ 1609165 w 2657256"/>
                          <a:gd name="connsiteY132" fmla="*/ 313917 h 3370881"/>
                          <a:gd name="connsiteX133" fmla="*/ 1537447 w 2657256"/>
                          <a:gd name="connsiteY133" fmla="*/ 188411 h 3370881"/>
                          <a:gd name="connsiteX134" fmla="*/ 1613647 w 2657256"/>
                          <a:gd name="connsiteY134" fmla="*/ 399081 h 3370881"/>
                          <a:gd name="connsiteX135" fmla="*/ 1627094 w 2657256"/>
                          <a:gd name="connsiteY135" fmla="*/ 417011 h 3370881"/>
                          <a:gd name="connsiteX136" fmla="*/ 1658470 w 2657256"/>
                          <a:gd name="connsiteY136" fmla="*/ 412529 h 3370881"/>
                          <a:gd name="connsiteX137" fmla="*/ 1685365 w 2657256"/>
                          <a:gd name="connsiteY137" fmla="*/ 390117 h 3370881"/>
                          <a:gd name="connsiteX138" fmla="*/ 1694329 w 2657256"/>
                          <a:gd name="connsiteY138" fmla="*/ 376670 h 3370881"/>
                          <a:gd name="connsiteX139" fmla="*/ 1734670 w 2657256"/>
                          <a:gd name="connsiteY139" fmla="*/ 354258 h 3370881"/>
                          <a:gd name="connsiteX140" fmla="*/ 1743635 w 2657256"/>
                          <a:gd name="connsiteY140" fmla="*/ 340811 h 3370881"/>
                          <a:gd name="connsiteX141" fmla="*/ 1757082 w 2657256"/>
                          <a:gd name="connsiteY141" fmla="*/ 336329 h 3370881"/>
                          <a:gd name="connsiteX142" fmla="*/ 1808984 w 2657256"/>
                          <a:gd name="connsiteY142" fmla="*/ 249641 h 3370881"/>
                          <a:gd name="connsiteX143" fmla="*/ 1899621 w 2657256"/>
                          <a:gd name="connsiteY143" fmla="*/ 211719 h 3370881"/>
                          <a:gd name="connsiteX144" fmla="*/ 1808984 w 2657256"/>
                          <a:gd name="connsiteY144" fmla="*/ 178521 h 3370881"/>
                          <a:gd name="connsiteX145" fmla="*/ 1772023 w 2657256"/>
                          <a:gd name="connsiteY145" fmla="*/ 77249 h 3370881"/>
                          <a:gd name="connsiteX146" fmla="*/ 1900425 w 2657256"/>
                          <a:gd name="connsiteY146" fmla="*/ 214081 h 3370881"/>
                          <a:gd name="connsiteX147" fmla="*/ 1874221 w 2657256"/>
                          <a:gd name="connsiteY147" fmla="*/ 318698 h 3370881"/>
                          <a:gd name="connsiteX148" fmla="*/ 1788459 w 2657256"/>
                          <a:gd name="connsiteY148" fmla="*/ 367705 h 3370881"/>
                          <a:gd name="connsiteX149" fmla="*/ 1761565 w 2657256"/>
                          <a:gd name="connsiteY149" fmla="*/ 390117 h 3370881"/>
                          <a:gd name="connsiteX150" fmla="*/ 1783976 w 2657256"/>
                          <a:gd name="connsiteY150" fmla="*/ 399081 h 3370881"/>
                          <a:gd name="connsiteX151" fmla="*/ 1878106 w 2657256"/>
                          <a:gd name="connsiteY151" fmla="*/ 390117 h 3370881"/>
                          <a:gd name="connsiteX152" fmla="*/ 1891553 w 2657256"/>
                          <a:gd name="connsiteY152" fmla="*/ 381152 h 3370881"/>
                          <a:gd name="connsiteX153" fmla="*/ 1918447 w 2657256"/>
                          <a:gd name="connsiteY153" fmla="*/ 372187 h 3370881"/>
                          <a:gd name="connsiteX154" fmla="*/ 1940859 w 2657256"/>
                          <a:gd name="connsiteY154" fmla="*/ 358740 h 3370881"/>
                          <a:gd name="connsiteX155" fmla="*/ 1954306 w 2657256"/>
                          <a:gd name="connsiteY155" fmla="*/ 354258 h 3370881"/>
                          <a:gd name="connsiteX156" fmla="*/ 2083304 w 2657256"/>
                          <a:gd name="connsiteY156" fmla="*/ 290281 h 3370881"/>
                          <a:gd name="connsiteX157" fmla="*/ 2166172 w 2657256"/>
                          <a:gd name="connsiteY157" fmla="*/ 215604 h 3370881"/>
                          <a:gd name="connsiteX158" fmla="*/ 2069054 w 2657256"/>
                          <a:gd name="connsiteY158" fmla="*/ 40493 h 3370881"/>
                          <a:gd name="connsiteX159" fmla="*/ 2078225 w 2657256"/>
                          <a:gd name="connsiteY159" fmla="*/ 188681 h 3370881"/>
                          <a:gd name="connsiteX160" fmla="*/ 1999129 w 2657256"/>
                          <a:gd name="connsiteY160" fmla="*/ 358740 h 3370881"/>
                          <a:gd name="connsiteX161" fmla="*/ 1994647 w 2657256"/>
                          <a:gd name="connsiteY161" fmla="*/ 372187 h 3370881"/>
                          <a:gd name="connsiteX162" fmla="*/ 2039470 w 2657256"/>
                          <a:gd name="connsiteY162" fmla="*/ 390117 h 3370881"/>
                          <a:gd name="connsiteX163" fmla="*/ 2115670 w 2657256"/>
                          <a:gd name="connsiteY163" fmla="*/ 390117 h 3370881"/>
                          <a:gd name="connsiteX164" fmla="*/ 2160494 w 2657256"/>
                          <a:gd name="connsiteY164" fmla="*/ 376670 h 3370881"/>
                          <a:gd name="connsiteX165" fmla="*/ 2191870 w 2657256"/>
                          <a:gd name="connsiteY165" fmla="*/ 363223 h 3370881"/>
                          <a:gd name="connsiteX166" fmla="*/ 2205318 w 2657256"/>
                          <a:gd name="connsiteY166" fmla="*/ 358740 h 3370881"/>
                          <a:gd name="connsiteX167" fmla="*/ 2232212 w 2657256"/>
                          <a:gd name="connsiteY167" fmla="*/ 340811 h 3370881"/>
                          <a:gd name="connsiteX168" fmla="*/ 2312894 w 2657256"/>
                          <a:gd name="connsiteY168" fmla="*/ 183929 h 3370881"/>
                          <a:gd name="connsiteX169" fmla="*/ 2339788 w 2657256"/>
                          <a:gd name="connsiteY169" fmla="*/ 151 h 3370881"/>
                          <a:gd name="connsiteX170" fmla="*/ 2357718 w 2657256"/>
                          <a:gd name="connsiteY170" fmla="*/ 215305 h 3370881"/>
                          <a:gd name="connsiteX171" fmla="*/ 2254623 w 2657256"/>
                          <a:gd name="connsiteY171" fmla="*/ 376670 h 3370881"/>
                          <a:gd name="connsiteX172" fmla="*/ 2245659 w 2657256"/>
                          <a:gd name="connsiteY172" fmla="*/ 390117 h 3370881"/>
                          <a:gd name="connsiteX173" fmla="*/ 2254623 w 2657256"/>
                          <a:gd name="connsiteY173" fmla="*/ 403564 h 3370881"/>
                          <a:gd name="connsiteX174" fmla="*/ 2353235 w 2657256"/>
                          <a:gd name="connsiteY174" fmla="*/ 399081 h 3370881"/>
                          <a:gd name="connsiteX175" fmla="*/ 2366682 w 2657256"/>
                          <a:gd name="connsiteY175" fmla="*/ 394599 h 3370881"/>
                          <a:gd name="connsiteX176" fmla="*/ 2389094 w 2657256"/>
                          <a:gd name="connsiteY176" fmla="*/ 390117 h 3370881"/>
                          <a:gd name="connsiteX177" fmla="*/ 2424953 w 2657256"/>
                          <a:gd name="connsiteY177" fmla="*/ 367705 h 3370881"/>
                          <a:gd name="connsiteX178" fmla="*/ 2528047 w 2657256"/>
                          <a:gd name="connsiteY178" fmla="*/ 292700 h 3370881"/>
                          <a:gd name="connsiteX179" fmla="*/ 2541495 w 2657256"/>
                          <a:gd name="connsiteY179" fmla="*/ 62906 h 3370881"/>
                          <a:gd name="connsiteX180" fmla="*/ 2591304 w 2657256"/>
                          <a:gd name="connsiteY180" fmla="*/ 214081 h 3370881"/>
                          <a:gd name="connsiteX181" fmla="*/ 2612315 w 2657256"/>
                          <a:gd name="connsiteY181" fmla="*/ 290907 h 3370881"/>
                          <a:gd name="connsiteX182" fmla="*/ 2650863 w 2657256"/>
                          <a:gd name="connsiteY182" fmla="*/ 344994 h 3370881"/>
                          <a:gd name="connsiteX183" fmla="*/ 2465294 w 2657256"/>
                          <a:gd name="connsiteY183" fmla="*/ 399081 h 3370881"/>
                          <a:gd name="connsiteX184" fmla="*/ 2442882 w 2657256"/>
                          <a:gd name="connsiteY184" fmla="*/ 403564 h 3370881"/>
                          <a:gd name="connsiteX185" fmla="*/ 2398059 w 2657256"/>
                          <a:gd name="connsiteY185" fmla="*/ 417011 h 3370881"/>
                          <a:gd name="connsiteX186" fmla="*/ 2375647 w 2657256"/>
                          <a:gd name="connsiteY186" fmla="*/ 425976 h 3370881"/>
                          <a:gd name="connsiteX187" fmla="*/ 2357718 w 2657256"/>
                          <a:gd name="connsiteY187" fmla="*/ 430458 h 3370881"/>
                          <a:gd name="connsiteX188" fmla="*/ 2344270 w 2657256"/>
                          <a:gd name="connsiteY188" fmla="*/ 461834 h 3370881"/>
                          <a:gd name="connsiteX189" fmla="*/ 2353235 w 2657256"/>
                          <a:gd name="connsiteY189" fmla="*/ 502176 h 3370881"/>
                          <a:gd name="connsiteX190" fmla="*/ 2362200 w 2657256"/>
                          <a:gd name="connsiteY190" fmla="*/ 515623 h 3370881"/>
                          <a:gd name="connsiteX191" fmla="*/ 2344270 w 2657256"/>
                          <a:gd name="connsiteY191" fmla="*/ 587340 h 3370881"/>
                          <a:gd name="connsiteX192" fmla="*/ 2321859 w 2657256"/>
                          <a:gd name="connsiteY192" fmla="*/ 614234 h 3370881"/>
                          <a:gd name="connsiteX193" fmla="*/ 2308412 w 2657256"/>
                          <a:gd name="connsiteY193" fmla="*/ 636646 h 3370881"/>
                          <a:gd name="connsiteX194" fmla="*/ 2281518 w 2657256"/>
                          <a:gd name="connsiteY194" fmla="*/ 641129 h 3370881"/>
                          <a:gd name="connsiteX195" fmla="*/ 2259106 w 2657256"/>
                          <a:gd name="connsiteY195" fmla="*/ 636646 h 3370881"/>
                          <a:gd name="connsiteX196" fmla="*/ 2277035 w 2657256"/>
                          <a:gd name="connsiteY196" fmla="*/ 578376 h 3370881"/>
                          <a:gd name="connsiteX197" fmla="*/ 2290482 w 2657256"/>
                          <a:gd name="connsiteY197" fmla="*/ 542517 h 3370881"/>
                          <a:gd name="connsiteX198" fmla="*/ 2286000 w 2657256"/>
                          <a:gd name="connsiteY198" fmla="*/ 506658 h 3370881"/>
                          <a:gd name="connsiteX199" fmla="*/ 2245659 w 2657256"/>
                          <a:gd name="connsiteY199" fmla="*/ 448387 h 3370881"/>
                          <a:gd name="connsiteX200" fmla="*/ 2200835 w 2657256"/>
                          <a:gd name="connsiteY200" fmla="*/ 430458 h 3370881"/>
                          <a:gd name="connsiteX201" fmla="*/ 2169459 w 2657256"/>
                          <a:gd name="connsiteY201" fmla="*/ 425976 h 3370881"/>
                          <a:gd name="connsiteX202" fmla="*/ 2102223 w 2657256"/>
                          <a:gd name="connsiteY202" fmla="*/ 430458 h 3370881"/>
                          <a:gd name="connsiteX203" fmla="*/ 2084294 w 2657256"/>
                          <a:gd name="connsiteY203" fmla="*/ 439423 h 3370881"/>
                          <a:gd name="connsiteX204" fmla="*/ 2070847 w 2657256"/>
                          <a:gd name="connsiteY204" fmla="*/ 443905 h 3370881"/>
                          <a:gd name="connsiteX205" fmla="*/ 2061882 w 2657256"/>
                          <a:gd name="connsiteY205" fmla="*/ 461834 h 3370881"/>
                          <a:gd name="connsiteX206" fmla="*/ 2034988 w 2657256"/>
                          <a:gd name="connsiteY206" fmla="*/ 475281 h 3370881"/>
                          <a:gd name="connsiteX207" fmla="*/ 1783976 w 2657256"/>
                          <a:gd name="connsiteY207" fmla="*/ 479764 h 3370881"/>
                          <a:gd name="connsiteX208" fmla="*/ 1766047 w 2657256"/>
                          <a:gd name="connsiteY208" fmla="*/ 488729 h 3370881"/>
                          <a:gd name="connsiteX209" fmla="*/ 1703294 w 2657256"/>
                          <a:gd name="connsiteY209" fmla="*/ 506658 h 3370881"/>
                          <a:gd name="connsiteX210" fmla="*/ 1689847 w 2657256"/>
                          <a:gd name="connsiteY210" fmla="*/ 511140 h 3370881"/>
                          <a:gd name="connsiteX211" fmla="*/ 1676400 w 2657256"/>
                          <a:gd name="connsiteY211" fmla="*/ 520105 h 3370881"/>
                          <a:gd name="connsiteX212" fmla="*/ 1649506 w 2657256"/>
                          <a:gd name="connsiteY212" fmla="*/ 529070 h 3370881"/>
                          <a:gd name="connsiteX213" fmla="*/ 1636059 w 2657256"/>
                          <a:gd name="connsiteY213" fmla="*/ 538034 h 3370881"/>
                          <a:gd name="connsiteX214" fmla="*/ 1622612 w 2657256"/>
                          <a:gd name="connsiteY214" fmla="*/ 551481 h 3370881"/>
                          <a:gd name="connsiteX215" fmla="*/ 1609165 w 2657256"/>
                          <a:gd name="connsiteY215" fmla="*/ 555964 h 3370881"/>
                          <a:gd name="connsiteX216" fmla="*/ 1577788 w 2657256"/>
                          <a:gd name="connsiteY216" fmla="*/ 587340 h 3370881"/>
                          <a:gd name="connsiteX217" fmla="*/ 1568823 w 2657256"/>
                          <a:gd name="connsiteY217" fmla="*/ 600787 h 3370881"/>
                          <a:gd name="connsiteX218" fmla="*/ 1555376 w 2657256"/>
                          <a:gd name="connsiteY218" fmla="*/ 614234 h 3370881"/>
                          <a:gd name="connsiteX219" fmla="*/ 1524000 w 2657256"/>
                          <a:gd name="connsiteY219" fmla="*/ 654576 h 3370881"/>
                          <a:gd name="connsiteX220" fmla="*/ 1519518 w 2657256"/>
                          <a:gd name="connsiteY220" fmla="*/ 668023 h 3370881"/>
                          <a:gd name="connsiteX221" fmla="*/ 1528482 w 2657256"/>
                          <a:gd name="connsiteY221" fmla="*/ 708364 h 3370881"/>
                          <a:gd name="connsiteX222" fmla="*/ 1537447 w 2657256"/>
                          <a:gd name="connsiteY222" fmla="*/ 721811 h 3370881"/>
                          <a:gd name="connsiteX223" fmla="*/ 1568823 w 2657256"/>
                          <a:gd name="connsiteY223" fmla="*/ 712846 h 3370881"/>
                          <a:gd name="connsiteX224" fmla="*/ 1600200 w 2657256"/>
                          <a:gd name="connsiteY224" fmla="*/ 712846 h 3370881"/>
                          <a:gd name="connsiteX225" fmla="*/ 1631576 w 2657256"/>
                          <a:gd name="connsiteY225" fmla="*/ 690434 h 3370881"/>
                          <a:gd name="connsiteX226" fmla="*/ 1645023 w 2657256"/>
                          <a:gd name="connsiteY226" fmla="*/ 676987 h 3370881"/>
                          <a:gd name="connsiteX227" fmla="*/ 1685365 w 2657256"/>
                          <a:gd name="connsiteY227" fmla="*/ 645611 h 3370881"/>
                          <a:gd name="connsiteX228" fmla="*/ 1716741 w 2657256"/>
                          <a:gd name="connsiteY228" fmla="*/ 614234 h 3370881"/>
                          <a:gd name="connsiteX229" fmla="*/ 1748118 w 2657256"/>
                          <a:gd name="connsiteY229" fmla="*/ 596305 h 3370881"/>
                          <a:gd name="connsiteX230" fmla="*/ 1761565 w 2657256"/>
                          <a:gd name="connsiteY230" fmla="*/ 591823 h 3370881"/>
                          <a:gd name="connsiteX231" fmla="*/ 1779494 w 2657256"/>
                          <a:gd name="connsiteY231" fmla="*/ 582858 h 3370881"/>
                          <a:gd name="connsiteX232" fmla="*/ 1815353 w 2657256"/>
                          <a:gd name="connsiteY232" fmla="*/ 573893 h 3370881"/>
                          <a:gd name="connsiteX233" fmla="*/ 2030506 w 2657256"/>
                          <a:gd name="connsiteY233" fmla="*/ 578376 h 3370881"/>
                          <a:gd name="connsiteX234" fmla="*/ 2017059 w 2657256"/>
                          <a:gd name="connsiteY234" fmla="*/ 600787 h 3370881"/>
                          <a:gd name="connsiteX235" fmla="*/ 1981200 w 2657256"/>
                          <a:gd name="connsiteY235" fmla="*/ 636646 h 3370881"/>
                          <a:gd name="connsiteX236" fmla="*/ 1967753 w 2657256"/>
                          <a:gd name="connsiteY236" fmla="*/ 650093 h 3370881"/>
                          <a:gd name="connsiteX237" fmla="*/ 1936376 w 2657256"/>
                          <a:gd name="connsiteY237" fmla="*/ 690434 h 3370881"/>
                          <a:gd name="connsiteX238" fmla="*/ 1905000 w 2657256"/>
                          <a:gd name="connsiteY238" fmla="*/ 717329 h 3370881"/>
                          <a:gd name="connsiteX239" fmla="*/ 1860176 w 2657256"/>
                          <a:gd name="connsiteY239" fmla="*/ 735258 h 3370881"/>
                          <a:gd name="connsiteX240" fmla="*/ 1788459 w 2657256"/>
                          <a:gd name="connsiteY240" fmla="*/ 744223 h 3370881"/>
                          <a:gd name="connsiteX241" fmla="*/ 1846729 w 2657256"/>
                          <a:gd name="connsiteY241" fmla="*/ 802493 h 3370881"/>
                          <a:gd name="connsiteX242" fmla="*/ 1913965 w 2657256"/>
                          <a:gd name="connsiteY242" fmla="*/ 829387 h 3370881"/>
                          <a:gd name="connsiteX243" fmla="*/ 1922929 w 2657256"/>
                          <a:gd name="connsiteY243" fmla="*/ 842834 h 3370881"/>
                          <a:gd name="connsiteX244" fmla="*/ 1967753 w 2657256"/>
                          <a:gd name="connsiteY244" fmla="*/ 883176 h 3370881"/>
                          <a:gd name="connsiteX245" fmla="*/ 1981200 w 2657256"/>
                          <a:gd name="connsiteY245" fmla="*/ 896623 h 3370881"/>
                          <a:gd name="connsiteX246" fmla="*/ 1994647 w 2657256"/>
                          <a:gd name="connsiteY246" fmla="*/ 905587 h 3370881"/>
                          <a:gd name="connsiteX247" fmla="*/ 2021541 w 2657256"/>
                          <a:gd name="connsiteY247" fmla="*/ 927999 h 3370881"/>
                          <a:gd name="connsiteX248" fmla="*/ 2030506 w 2657256"/>
                          <a:gd name="connsiteY248" fmla="*/ 941446 h 3370881"/>
                          <a:gd name="connsiteX249" fmla="*/ 2057400 w 2657256"/>
                          <a:gd name="connsiteY249" fmla="*/ 968340 h 3370881"/>
                          <a:gd name="connsiteX250" fmla="*/ 2088776 w 2657256"/>
                          <a:gd name="connsiteY250" fmla="*/ 1013164 h 3370881"/>
                          <a:gd name="connsiteX251" fmla="*/ 2115670 w 2657256"/>
                          <a:gd name="connsiteY251" fmla="*/ 1057987 h 3370881"/>
                          <a:gd name="connsiteX252" fmla="*/ 2120153 w 2657256"/>
                          <a:gd name="connsiteY252" fmla="*/ 1089364 h 3370881"/>
                          <a:gd name="connsiteX253" fmla="*/ 2138082 w 2657256"/>
                          <a:gd name="connsiteY253" fmla="*/ 1143152 h 3370881"/>
                          <a:gd name="connsiteX254" fmla="*/ 2147047 w 2657256"/>
                          <a:gd name="connsiteY254" fmla="*/ 1196940 h 3370881"/>
                          <a:gd name="connsiteX255" fmla="*/ 2151529 w 2657256"/>
                          <a:gd name="connsiteY255" fmla="*/ 1210387 h 3370881"/>
                          <a:gd name="connsiteX256" fmla="*/ 2156012 w 2657256"/>
                          <a:gd name="connsiteY256" fmla="*/ 1228317 h 3370881"/>
                          <a:gd name="connsiteX257" fmla="*/ 2173941 w 2657256"/>
                          <a:gd name="connsiteY257" fmla="*/ 1295552 h 3370881"/>
                          <a:gd name="connsiteX258" fmla="*/ 2182906 w 2657256"/>
                          <a:gd name="connsiteY258" fmla="*/ 1313481 h 3370881"/>
                          <a:gd name="connsiteX259" fmla="*/ 2187388 w 2657256"/>
                          <a:gd name="connsiteY259" fmla="*/ 1331411 h 3370881"/>
                          <a:gd name="connsiteX260" fmla="*/ 2214282 w 2657256"/>
                          <a:gd name="connsiteY260" fmla="*/ 1385199 h 3370881"/>
                          <a:gd name="connsiteX261" fmla="*/ 2218765 w 2657256"/>
                          <a:gd name="connsiteY261" fmla="*/ 1403129 h 3370881"/>
                          <a:gd name="connsiteX262" fmla="*/ 2223247 w 2657256"/>
                          <a:gd name="connsiteY262" fmla="*/ 1430023 h 3370881"/>
                          <a:gd name="connsiteX263" fmla="*/ 2236694 w 2657256"/>
                          <a:gd name="connsiteY263" fmla="*/ 1456917 h 3370881"/>
                          <a:gd name="connsiteX264" fmla="*/ 2241176 w 2657256"/>
                          <a:gd name="connsiteY264" fmla="*/ 1577940 h 3370881"/>
                          <a:gd name="connsiteX265" fmla="*/ 2245659 w 2657256"/>
                          <a:gd name="connsiteY265" fmla="*/ 1595870 h 3370881"/>
                          <a:gd name="connsiteX266" fmla="*/ 2236694 w 2657256"/>
                          <a:gd name="connsiteY266" fmla="*/ 1694481 h 3370881"/>
                          <a:gd name="connsiteX267" fmla="*/ 2227729 w 2657256"/>
                          <a:gd name="connsiteY267" fmla="*/ 1716893 h 3370881"/>
                          <a:gd name="connsiteX268" fmla="*/ 2223247 w 2657256"/>
                          <a:gd name="connsiteY268" fmla="*/ 1730340 h 3370881"/>
                          <a:gd name="connsiteX269" fmla="*/ 2200835 w 2657256"/>
                          <a:gd name="connsiteY269" fmla="*/ 1788611 h 3370881"/>
                          <a:gd name="connsiteX270" fmla="*/ 2191870 w 2657256"/>
                          <a:gd name="connsiteY270" fmla="*/ 1811023 h 3370881"/>
                          <a:gd name="connsiteX271" fmla="*/ 2187388 w 2657256"/>
                          <a:gd name="connsiteY271" fmla="*/ 1824470 h 3370881"/>
                          <a:gd name="connsiteX272" fmla="*/ 2169459 w 2657256"/>
                          <a:gd name="connsiteY272" fmla="*/ 1869293 h 3370881"/>
                          <a:gd name="connsiteX273" fmla="*/ 2164976 w 2657256"/>
                          <a:gd name="connsiteY273" fmla="*/ 1882740 h 3370881"/>
                          <a:gd name="connsiteX274" fmla="*/ 2156012 w 2657256"/>
                          <a:gd name="connsiteY274" fmla="*/ 1927564 h 3370881"/>
                          <a:gd name="connsiteX275" fmla="*/ 2173941 w 2657256"/>
                          <a:gd name="connsiteY275" fmla="*/ 1945493 h 3370881"/>
                          <a:gd name="connsiteX276" fmla="*/ 2196353 w 2657256"/>
                          <a:gd name="connsiteY276" fmla="*/ 1958940 h 3370881"/>
                          <a:gd name="connsiteX277" fmla="*/ 2241176 w 2657256"/>
                          <a:gd name="connsiteY277" fmla="*/ 2012729 h 3370881"/>
                          <a:gd name="connsiteX278" fmla="*/ 2263588 w 2657256"/>
                          <a:gd name="connsiteY278" fmla="*/ 2057552 h 3370881"/>
                          <a:gd name="connsiteX279" fmla="*/ 2286000 w 2657256"/>
                          <a:gd name="connsiteY279" fmla="*/ 2084446 h 3370881"/>
                          <a:gd name="connsiteX280" fmla="*/ 2299447 w 2657256"/>
                          <a:gd name="connsiteY280" fmla="*/ 2124787 h 3370881"/>
                          <a:gd name="connsiteX281" fmla="*/ 2321859 w 2657256"/>
                          <a:gd name="connsiteY281" fmla="*/ 2151681 h 3370881"/>
                          <a:gd name="connsiteX282" fmla="*/ 2344270 w 2657256"/>
                          <a:gd name="connsiteY282" fmla="*/ 2205470 h 3370881"/>
                          <a:gd name="connsiteX283" fmla="*/ 2348753 w 2657256"/>
                          <a:gd name="connsiteY283" fmla="*/ 2223399 h 3370881"/>
                          <a:gd name="connsiteX284" fmla="*/ 2366682 w 2657256"/>
                          <a:gd name="connsiteY284" fmla="*/ 2263740 h 3370881"/>
                          <a:gd name="connsiteX285" fmla="*/ 2375647 w 2657256"/>
                          <a:gd name="connsiteY285" fmla="*/ 2286152 h 3370881"/>
                          <a:gd name="connsiteX286" fmla="*/ 2380129 w 2657256"/>
                          <a:gd name="connsiteY286" fmla="*/ 2308564 h 3370881"/>
                          <a:gd name="connsiteX287" fmla="*/ 2389094 w 2657256"/>
                          <a:gd name="connsiteY287" fmla="*/ 2335458 h 3370881"/>
                          <a:gd name="connsiteX288" fmla="*/ 2393576 w 2657256"/>
                          <a:gd name="connsiteY288" fmla="*/ 2380281 h 3370881"/>
                          <a:gd name="connsiteX289" fmla="*/ 2398059 w 2657256"/>
                          <a:gd name="connsiteY289" fmla="*/ 2393729 h 3370881"/>
                          <a:gd name="connsiteX290" fmla="*/ 2402541 w 2657256"/>
                          <a:gd name="connsiteY290" fmla="*/ 2447517 h 3370881"/>
                          <a:gd name="connsiteX291" fmla="*/ 2427343 w 2657256"/>
                          <a:gd name="connsiteY291" fmla="*/ 2564058 h 3370881"/>
                          <a:gd name="connsiteX292" fmla="*/ 2389094 w 2657256"/>
                          <a:gd name="connsiteY292" fmla="*/ 2837481 h 3370881"/>
                          <a:gd name="connsiteX293" fmla="*/ 2380129 w 2657256"/>
                          <a:gd name="connsiteY293" fmla="*/ 2859893 h 3370881"/>
                          <a:gd name="connsiteX294" fmla="*/ 2357718 w 2657256"/>
                          <a:gd name="connsiteY294" fmla="*/ 2913681 h 3370881"/>
                          <a:gd name="connsiteX295" fmla="*/ 2348753 w 2657256"/>
                          <a:gd name="connsiteY295" fmla="*/ 2936093 h 3370881"/>
                          <a:gd name="connsiteX296" fmla="*/ 2339788 w 2657256"/>
                          <a:gd name="connsiteY296" fmla="*/ 2971952 h 3370881"/>
                          <a:gd name="connsiteX297" fmla="*/ 2326341 w 2657256"/>
                          <a:gd name="connsiteY297" fmla="*/ 2994364 h 3370881"/>
                          <a:gd name="connsiteX298" fmla="*/ 2317376 w 2657256"/>
                          <a:gd name="connsiteY298" fmla="*/ 3025740 h 3370881"/>
                          <a:gd name="connsiteX299" fmla="*/ 2303929 w 2657256"/>
                          <a:gd name="connsiteY299" fmla="*/ 3048152 h 3370881"/>
                          <a:gd name="connsiteX300" fmla="*/ 2290482 w 2657256"/>
                          <a:gd name="connsiteY300" fmla="*/ 3079529 h 3370881"/>
                          <a:gd name="connsiteX301" fmla="*/ 2272553 w 2657256"/>
                          <a:gd name="connsiteY301" fmla="*/ 3084011 h 3370881"/>
                          <a:gd name="connsiteX302" fmla="*/ 2259106 w 2657256"/>
                          <a:gd name="connsiteY302" fmla="*/ 3088493 h 3370881"/>
                          <a:gd name="connsiteX303" fmla="*/ 2241176 w 2657256"/>
                          <a:gd name="connsiteY303" fmla="*/ 3092976 h 3370881"/>
                          <a:gd name="connsiteX304" fmla="*/ 2209800 w 2657256"/>
                          <a:gd name="connsiteY304" fmla="*/ 3101940 h 3370881"/>
                          <a:gd name="connsiteX305" fmla="*/ 2205318 w 2657256"/>
                          <a:gd name="connsiteY305" fmla="*/ 3039187 h 3370881"/>
                          <a:gd name="connsiteX306" fmla="*/ 2218765 w 2657256"/>
                          <a:gd name="connsiteY306" fmla="*/ 3021258 h 3370881"/>
                          <a:gd name="connsiteX307" fmla="*/ 2245659 w 2657256"/>
                          <a:gd name="connsiteY307" fmla="*/ 2971952 h 3370881"/>
                          <a:gd name="connsiteX308" fmla="*/ 2268070 w 2657256"/>
                          <a:gd name="connsiteY308" fmla="*/ 2945058 h 3370881"/>
                          <a:gd name="connsiteX309" fmla="*/ 2298550 w 2657256"/>
                          <a:gd name="connsiteY309" fmla="*/ 2568540 h 3370881"/>
                          <a:gd name="connsiteX310" fmla="*/ 2284986 w 2657256"/>
                          <a:gd name="connsiteY310" fmla="*/ 2532681 h 3370881"/>
                          <a:gd name="connsiteX311" fmla="*/ 2293273 w 2657256"/>
                          <a:gd name="connsiteY311" fmla="*/ 2496653 h 3370881"/>
                          <a:gd name="connsiteX312" fmla="*/ 2278152 w 2657256"/>
                          <a:gd name="connsiteY312" fmla="*/ 2475178 h 3370881"/>
                          <a:gd name="connsiteX313" fmla="*/ 2245659 w 2657256"/>
                          <a:gd name="connsiteY313" fmla="*/ 2389247 h 3370881"/>
                          <a:gd name="connsiteX314" fmla="*/ 2195507 w 2657256"/>
                          <a:gd name="connsiteY314" fmla="*/ 2241328 h 3370881"/>
                          <a:gd name="connsiteX315" fmla="*/ 2083786 w 2657256"/>
                          <a:gd name="connsiteY315" fmla="*/ 2040300 h 3370881"/>
                          <a:gd name="connsiteX316" fmla="*/ 2048773 w 2657256"/>
                          <a:gd name="connsiteY316" fmla="*/ 2017971 h 3370881"/>
                          <a:gd name="connsiteX317" fmla="*/ 2074314 w 2657256"/>
                          <a:gd name="connsiteY317" fmla="*/ 2011967 h 3370881"/>
                          <a:gd name="connsiteX318" fmla="*/ 2034988 w 2657256"/>
                          <a:gd name="connsiteY318" fmla="*/ 2003764 h 3370881"/>
                          <a:gd name="connsiteX319" fmla="*/ 2026023 w 2657256"/>
                          <a:gd name="connsiteY319" fmla="*/ 2026176 h 3370881"/>
                          <a:gd name="connsiteX320" fmla="*/ 2021541 w 2657256"/>
                          <a:gd name="connsiteY320" fmla="*/ 2039623 h 3370881"/>
                          <a:gd name="connsiteX321" fmla="*/ 1999129 w 2657256"/>
                          <a:gd name="connsiteY321" fmla="*/ 2053070 h 3370881"/>
                          <a:gd name="connsiteX322" fmla="*/ 1990165 w 2657256"/>
                          <a:gd name="connsiteY322" fmla="*/ 2070999 h 3370881"/>
                          <a:gd name="connsiteX323" fmla="*/ 1967753 w 2657256"/>
                          <a:gd name="connsiteY323" fmla="*/ 2106858 h 3370881"/>
                          <a:gd name="connsiteX324" fmla="*/ 1981200 w 2657256"/>
                          <a:gd name="connsiteY324" fmla="*/ 2223399 h 3370881"/>
                          <a:gd name="connsiteX325" fmla="*/ 1994647 w 2657256"/>
                          <a:gd name="connsiteY325" fmla="*/ 2254776 h 3370881"/>
                          <a:gd name="connsiteX326" fmla="*/ 2003612 w 2657256"/>
                          <a:gd name="connsiteY326" fmla="*/ 2272705 h 3370881"/>
                          <a:gd name="connsiteX327" fmla="*/ 2026023 w 2657256"/>
                          <a:gd name="connsiteY327" fmla="*/ 2304081 h 3370881"/>
                          <a:gd name="connsiteX328" fmla="*/ 2043953 w 2657256"/>
                          <a:gd name="connsiteY328" fmla="*/ 2348905 h 3370881"/>
                          <a:gd name="connsiteX329" fmla="*/ 2061882 w 2657256"/>
                          <a:gd name="connsiteY329" fmla="*/ 2371317 h 3370881"/>
                          <a:gd name="connsiteX330" fmla="*/ 2088776 w 2657256"/>
                          <a:gd name="connsiteY330" fmla="*/ 2434070 h 3370881"/>
                          <a:gd name="connsiteX331" fmla="*/ 2102223 w 2657256"/>
                          <a:gd name="connsiteY331" fmla="*/ 2465446 h 3370881"/>
                          <a:gd name="connsiteX332" fmla="*/ 2106706 w 2657256"/>
                          <a:gd name="connsiteY332" fmla="*/ 2496823 h 3370881"/>
                          <a:gd name="connsiteX333" fmla="*/ 2124635 w 2657256"/>
                          <a:gd name="connsiteY333" fmla="*/ 2559576 h 3370881"/>
                          <a:gd name="connsiteX334" fmla="*/ 2138082 w 2657256"/>
                          <a:gd name="connsiteY334" fmla="*/ 2649223 h 3370881"/>
                          <a:gd name="connsiteX335" fmla="*/ 2147047 w 2657256"/>
                          <a:gd name="connsiteY335" fmla="*/ 2685081 h 3370881"/>
                          <a:gd name="connsiteX336" fmla="*/ 2151529 w 2657256"/>
                          <a:gd name="connsiteY336" fmla="*/ 2716458 h 3370881"/>
                          <a:gd name="connsiteX337" fmla="*/ 2160494 w 2657256"/>
                          <a:gd name="connsiteY337" fmla="*/ 2770246 h 3370881"/>
                          <a:gd name="connsiteX338" fmla="*/ 2156012 w 2657256"/>
                          <a:gd name="connsiteY338" fmla="*/ 2962987 h 3370881"/>
                          <a:gd name="connsiteX339" fmla="*/ 2138082 w 2657256"/>
                          <a:gd name="connsiteY339" fmla="*/ 3043670 h 3370881"/>
                          <a:gd name="connsiteX340" fmla="*/ 2133600 w 2657256"/>
                          <a:gd name="connsiteY340" fmla="*/ 3061599 h 3370881"/>
                          <a:gd name="connsiteX341" fmla="*/ 2120153 w 2657256"/>
                          <a:gd name="connsiteY341" fmla="*/ 3079529 h 3370881"/>
                          <a:gd name="connsiteX342" fmla="*/ 2111188 w 2657256"/>
                          <a:gd name="connsiteY342" fmla="*/ 3106423 h 3370881"/>
                          <a:gd name="connsiteX343" fmla="*/ 2088776 w 2657256"/>
                          <a:gd name="connsiteY343" fmla="*/ 3137799 h 3370881"/>
                          <a:gd name="connsiteX344" fmla="*/ 2075329 w 2657256"/>
                          <a:gd name="connsiteY344" fmla="*/ 3164693 h 3370881"/>
                          <a:gd name="connsiteX345" fmla="*/ 2061882 w 2657256"/>
                          <a:gd name="connsiteY345" fmla="*/ 3169176 h 3370881"/>
                          <a:gd name="connsiteX346" fmla="*/ 2021541 w 2657256"/>
                          <a:gd name="connsiteY346" fmla="*/ 3164693 h 3370881"/>
                          <a:gd name="connsiteX347" fmla="*/ 2012576 w 2657256"/>
                          <a:gd name="connsiteY347" fmla="*/ 3119870 h 3370881"/>
                          <a:gd name="connsiteX348" fmla="*/ 2048435 w 2657256"/>
                          <a:gd name="connsiteY348" fmla="*/ 3021258 h 3370881"/>
                          <a:gd name="connsiteX349" fmla="*/ 2048435 w 2657256"/>
                          <a:gd name="connsiteY349" fmla="*/ 3021258 h 3370881"/>
                          <a:gd name="connsiteX350" fmla="*/ 2061882 w 2657256"/>
                          <a:gd name="connsiteY350" fmla="*/ 2967470 h 3370881"/>
                          <a:gd name="connsiteX351" fmla="*/ 2070847 w 2657256"/>
                          <a:gd name="connsiteY351" fmla="*/ 2882305 h 3370881"/>
                          <a:gd name="connsiteX352" fmla="*/ 2066365 w 2657256"/>
                          <a:gd name="connsiteY352" fmla="*/ 2725423 h 3370881"/>
                          <a:gd name="connsiteX353" fmla="*/ 2043953 w 2657256"/>
                          <a:gd name="connsiteY353" fmla="*/ 2649223 h 3370881"/>
                          <a:gd name="connsiteX354" fmla="*/ 2030506 w 2657256"/>
                          <a:gd name="connsiteY354" fmla="*/ 2622329 h 3370881"/>
                          <a:gd name="connsiteX355" fmla="*/ 2017059 w 2657256"/>
                          <a:gd name="connsiteY355" fmla="*/ 2581987 h 3370881"/>
                          <a:gd name="connsiteX356" fmla="*/ 1981200 w 2657256"/>
                          <a:gd name="connsiteY356" fmla="*/ 2514752 h 3370881"/>
                          <a:gd name="connsiteX357" fmla="*/ 1972235 w 2657256"/>
                          <a:gd name="connsiteY357" fmla="*/ 2501305 h 3370881"/>
                          <a:gd name="connsiteX358" fmla="*/ 1958788 w 2657256"/>
                          <a:gd name="connsiteY358" fmla="*/ 2478893 h 3370881"/>
                          <a:gd name="connsiteX359" fmla="*/ 1905000 w 2657256"/>
                          <a:gd name="connsiteY359" fmla="*/ 2398211 h 3370881"/>
                          <a:gd name="connsiteX360" fmla="*/ 1882588 w 2657256"/>
                          <a:gd name="connsiteY360" fmla="*/ 2357870 h 3370881"/>
                          <a:gd name="connsiteX361" fmla="*/ 1869141 w 2657256"/>
                          <a:gd name="connsiteY361" fmla="*/ 2339940 h 3370881"/>
                          <a:gd name="connsiteX362" fmla="*/ 1806388 w 2657256"/>
                          <a:gd name="connsiteY362" fmla="*/ 2313046 h 3370881"/>
                          <a:gd name="connsiteX363" fmla="*/ 1779494 w 2657256"/>
                          <a:gd name="connsiteY363" fmla="*/ 2304081 h 3370881"/>
                          <a:gd name="connsiteX364" fmla="*/ 1752600 w 2657256"/>
                          <a:gd name="connsiteY364" fmla="*/ 2299599 h 3370881"/>
                          <a:gd name="connsiteX365" fmla="*/ 1680882 w 2657256"/>
                          <a:gd name="connsiteY365" fmla="*/ 2277187 h 3370881"/>
                          <a:gd name="connsiteX366" fmla="*/ 1662953 w 2657256"/>
                          <a:gd name="connsiteY366" fmla="*/ 2272705 h 3370881"/>
                          <a:gd name="connsiteX367" fmla="*/ 1640541 w 2657256"/>
                          <a:gd name="connsiteY367" fmla="*/ 2259258 h 3370881"/>
                          <a:gd name="connsiteX368" fmla="*/ 1626248 w 2657256"/>
                          <a:gd name="connsiteY368" fmla="*/ 2285644 h 3370881"/>
                          <a:gd name="connsiteX369" fmla="*/ 1537447 w 2657256"/>
                          <a:gd name="connsiteY369" fmla="*/ 2304081 h 3370881"/>
                          <a:gd name="connsiteX370" fmla="*/ 1571993 w 2657256"/>
                          <a:gd name="connsiteY370" fmla="*/ 2317957 h 3370881"/>
                          <a:gd name="connsiteX371" fmla="*/ 1488141 w 2657256"/>
                          <a:gd name="connsiteY371" fmla="*/ 2313046 h 3370881"/>
                          <a:gd name="connsiteX372" fmla="*/ 1500444 w 2657256"/>
                          <a:gd name="connsiteY372" fmla="*/ 2355271 h 3370881"/>
                          <a:gd name="connsiteX373" fmla="*/ 1402678 w 2657256"/>
                          <a:gd name="connsiteY373" fmla="*/ 2339641 h 3370881"/>
                          <a:gd name="connsiteX374" fmla="*/ 1322892 w 2657256"/>
                          <a:gd name="connsiteY374" fmla="*/ 2336952 h 3370881"/>
                          <a:gd name="connsiteX375" fmla="*/ 1199384 w 2657256"/>
                          <a:gd name="connsiteY375" fmla="*/ 2307041 h 3370881"/>
                          <a:gd name="connsiteX376" fmla="*/ 1066800 w 2657256"/>
                          <a:gd name="connsiteY376" fmla="*/ 2272705 h 3370881"/>
                          <a:gd name="connsiteX377" fmla="*/ 1030941 w 2657256"/>
                          <a:gd name="connsiteY377" fmla="*/ 2263740 h 3370881"/>
                          <a:gd name="connsiteX378" fmla="*/ 986118 w 2657256"/>
                          <a:gd name="connsiteY378" fmla="*/ 2241329 h 3370881"/>
                          <a:gd name="connsiteX379" fmla="*/ 968188 w 2657256"/>
                          <a:gd name="connsiteY379" fmla="*/ 2232364 h 3370881"/>
                          <a:gd name="connsiteX380" fmla="*/ 936812 w 2657256"/>
                          <a:gd name="connsiteY380" fmla="*/ 2214434 h 3370881"/>
                          <a:gd name="connsiteX381" fmla="*/ 905435 w 2657256"/>
                          <a:gd name="connsiteY381" fmla="*/ 2196505 h 3370881"/>
                          <a:gd name="connsiteX382" fmla="*/ 869576 w 2657256"/>
                          <a:gd name="connsiteY382" fmla="*/ 2209952 h 3370881"/>
                          <a:gd name="connsiteX383" fmla="*/ 856129 w 2657256"/>
                          <a:gd name="connsiteY383" fmla="*/ 2227881 h 3370881"/>
                          <a:gd name="connsiteX384" fmla="*/ 815788 w 2657256"/>
                          <a:gd name="connsiteY384" fmla="*/ 2268223 h 3370881"/>
                          <a:gd name="connsiteX385" fmla="*/ 788894 w 2657256"/>
                          <a:gd name="connsiteY385" fmla="*/ 2290634 h 3370881"/>
                          <a:gd name="connsiteX386" fmla="*/ 762000 w 2657256"/>
                          <a:gd name="connsiteY386" fmla="*/ 2313046 h 3370881"/>
                          <a:gd name="connsiteX387" fmla="*/ 753035 w 2657256"/>
                          <a:gd name="connsiteY387" fmla="*/ 2326493 h 3370881"/>
                          <a:gd name="connsiteX388" fmla="*/ 735106 w 2657256"/>
                          <a:gd name="connsiteY388" fmla="*/ 2339940 h 3370881"/>
                          <a:gd name="connsiteX389" fmla="*/ 712694 w 2657256"/>
                          <a:gd name="connsiteY389" fmla="*/ 2362352 h 3370881"/>
                          <a:gd name="connsiteX390" fmla="*/ 694765 w 2657256"/>
                          <a:gd name="connsiteY390" fmla="*/ 2375799 h 3370881"/>
                          <a:gd name="connsiteX391" fmla="*/ 681318 w 2657256"/>
                          <a:gd name="connsiteY391" fmla="*/ 2393729 h 3370881"/>
                          <a:gd name="connsiteX392" fmla="*/ 667870 w 2657256"/>
                          <a:gd name="connsiteY392" fmla="*/ 2402693 h 3370881"/>
                          <a:gd name="connsiteX393" fmla="*/ 623047 w 2657256"/>
                          <a:gd name="connsiteY393" fmla="*/ 2443034 h 3370881"/>
                          <a:gd name="connsiteX394" fmla="*/ 600635 w 2657256"/>
                          <a:gd name="connsiteY394" fmla="*/ 2474411 h 3370881"/>
                          <a:gd name="connsiteX395" fmla="*/ 587188 w 2657256"/>
                          <a:gd name="connsiteY395" fmla="*/ 2514752 h 3370881"/>
                          <a:gd name="connsiteX396" fmla="*/ 582706 w 2657256"/>
                          <a:gd name="connsiteY396" fmla="*/ 2546129 h 3370881"/>
                          <a:gd name="connsiteX397" fmla="*/ 596153 w 2657256"/>
                          <a:gd name="connsiteY397" fmla="*/ 2635776 h 3370881"/>
                          <a:gd name="connsiteX398" fmla="*/ 600635 w 2657256"/>
                          <a:gd name="connsiteY398" fmla="*/ 2653705 h 3370881"/>
                          <a:gd name="connsiteX399" fmla="*/ 609600 w 2657256"/>
                          <a:gd name="connsiteY399" fmla="*/ 2671634 h 3370881"/>
                          <a:gd name="connsiteX400" fmla="*/ 614082 w 2657256"/>
                          <a:gd name="connsiteY400" fmla="*/ 2689564 h 3370881"/>
                          <a:gd name="connsiteX401" fmla="*/ 623047 w 2657256"/>
                          <a:gd name="connsiteY401" fmla="*/ 2711976 h 3370881"/>
                          <a:gd name="connsiteX402" fmla="*/ 627529 w 2657256"/>
                          <a:gd name="connsiteY402" fmla="*/ 2734387 h 3370881"/>
                          <a:gd name="connsiteX403" fmla="*/ 640976 w 2657256"/>
                          <a:gd name="connsiteY403" fmla="*/ 2765764 h 3370881"/>
                          <a:gd name="connsiteX404" fmla="*/ 645459 w 2657256"/>
                          <a:gd name="connsiteY404" fmla="*/ 2779211 h 3370881"/>
                          <a:gd name="connsiteX405" fmla="*/ 658906 w 2657256"/>
                          <a:gd name="connsiteY405" fmla="*/ 2801623 h 3370881"/>
                          <a:gd name="connsiteX406" fmla="*/ 676835 w 2657256"/>
                          <a:gd name="connsiteY406" fmla="*/ 2864376 h 3370881"/>
                          <a:gd name="connsiteX407" fmla="*/ 690282 w 2657256"/>
                          <a:gd name="connsiteY407" fmla="*/ 2895752 h 3370881"/>
                          <a:gd name="connsiteX408" fmla="*/ 699247 w 2657256"/>
                          <a:gd name="connsiteY408" fmla="*/ 2940576 h 3370881"/>
                          <a:gd name="connsiteX409" fmla="*/ 703729 w 2657256"/>
                          <a:gd name="connsiteY409" fmla="*/ 2967470 h 3370881"/>
                          <a:gd name="connsiteX410" fmla="*/ 717176 w 2657256"/>
                          <a:gd name="connsiteY410" fmla="*/ 2994364 h 3370881"/>
                          <a:gd name="connsiteX411" fmla="*/ 735106 w 2657256"/>
                          <a:gd name="connsiteY411" fmla="*/ 3052634 h 3370881"/>
                          <a:gd name="connsiteX412" fmla="*/ 739588 w 2657256"/>
                          <a:gd name="connsiteY412" fmla="*/ 3079529 h 3370881"/>
                          <a:gd name="connsiteX413" fmla="*/ 762000 w 2657256"/>
                          <a:gd name="connsiteY413" fmla="*/ 3142281 h 3370881"/>
                          <a:gd name="connsiteX414" fmla="*/ 766482 w 2657256"/>
                          <a:gd name="connsiteY414" fmla="*/ 3231929 h 3370881"/>
                          <a:gd name="connsiteX415" fmla="*/ 770965 w 2657256"/>
                          <a:gd name="connsiteY415" fmla="*/ 3254340 h 3370881"/>
                          <a:gd name="connsiteX416" fmla="*/ 775447 w 2657256"/>
                          <a:gd name="connsiteY416" fmla="*/ 3285717 h 3370881"/>
                          <a:gd name="connsiteX417" fmla="*/ 748553 w 2657256"/>
                          <a:gd name="connsiteY417" fmla="*/ 3335023 h 3370881"/>
                          <a:gd name="connsiteX418" fmla="*/ 721659 w 2657256"/>
                          <a:gd name="connsiteY418" fmla="*/ 3343987 h 3370881"/>
                          <a:gd name="connsiteX419" fmla="*/ 708212 w 2657256"/>
                          <a:gd name="connsiteY419" fmla="*/ 3348470 h 3370881"/>
                          <a:gd name="connsiteX420" fmla="*/ 623047 w 2657256"/>
                          <a:gd name="connsiteY420" fmla="*/ 3330540 h 3370881"/>
                          <a:gd name="connsiteX421" fmla="*/ 609600 w 2657256"/>
                          <a:gd name="connsiteY421" fmla="*/ 3308129 h 3370881"/>
                          <a:gd name="connsiteX422" fmla="*/ 591670 w 2657256"/>
                          <a:gd name="connsiteY422" fmla="*/ 3267787 h 3370881"/>
                          <a:gd name="connsiteX423" fmla="*/ 560294 w 2657256"/>
                          <a:gd name="connsiteY423" fmla="*/ 3209517 h 3370881"/>
                          <a:gd name="connsiteX424" fmla="*/ 551329 w 2657256"/>
                          <a:gd name="connsiteY424" fmla="*/ 3196070 h 3370881"/>
                          <a:gd name="connsiteX425" fmla="*/ 528918 w 2657256"/>
                          <a:gd name="connsiteY425" fmla="*/ 3173658 h 3370881"/>
                          <a:gd name="connsiteX426" fmla="*/ 519953 w 2657256"/>
                          <a:gd name="connsiteY426" fmla="*/ 3128834 h 3370881"/>
                          <a:gd name="connsiteX427" fmla="*/ 524435 w 2657256"/>
                          <a:gd name="connsiteY427" fmla="*/ 3101940 h 3370881"/>
                          <a:gd name="connsiteX428" fmla="*/ 528918 w 2657256"/>
                          <a:gd name="connsiteY428" fmla="*/ 3088493 h 3370881"/>
                          <a:gd name="connsiteX429" fmla="*/ 542365 w 2657256"/>
                          <a:gd name="connsiteY429" fmla="*/ 3052634 h 3370881"/>
                          <a:gd name="connsiteX430" fmla="*/ 484094 w 2657256"/>
                          <a:gd name="connsiteY430" fmla="*/ 2886787 h 3370881"/>
                          <a:gd name="connsiteX431" fmla="*/ 443753 w 2657256"/>
                          <a:gd name="connsiteY431" fmla="*/ 2779211 h 3370881"/>
                          <a:gd name="connsiteX432" fmla="*/ 439270 w 2657256"/>
                          <a:gd name="connsiteY432" fmla="*/ 2752317 h 3370881"/>
                          <a:gd name="connsiteX433" fmla="*/ 430306 w 2657256"/>
                          <a:gd name="connsiteY433" fmla="*/ 2716458 h 3370881"/>
                          <a:gd name="connsiteX434" fmla="*/ 425823 w 2657256"/>
                          <a:gd name="connsiteY434" fmla="*/ 2680599 h 3370881"/>
                          <a:gd name="connsiteX435" fmla="*/ 398929 w 2657256"/>
                          <a:gd name="connsiteY435" fmla="*/ 2599917 h 3370881"/>
                          <a:gd name="connsiteX436" fmla="*/ 385482 w 2657256"/>
                          <a:gd name="connsiteY436" fmla="*/ 2568540 h 3370881"/>
                          <a:gd name="connsiteX437" fmla="*/ 381000 w 2657256"/>
                          <a:gd name="connsiteY437" fmla="*/ 2550611 h 3370881"/>
                          <a:gd name="connsiteX438" fmla="*/ 372035 w 2657256"/>
                          <a:gd name="connsiteY438" fmla="*/ 2483376 h 3370881"/>
                          <a:gd name="connsiteX439" fmla="*/ 367553 w 2657256"/>
                          <a:gd name="connsiteY439" fmla="*/ 2469929 h 3370881"/>
                          <a:gd name="connsiteX440" fmla="*/ 407894 w 2657256"/>
                          <a:gd name="connsiteY440" fmla="*/ 2451999 h 3370881"/>
                          <a:gd name="connsiteX441" fmla="*/ 515470 w 2657256"/>
                          <a:gd name="connsiteY441" fmla="*/ 2407176 h 3370881"/>
                          <a:gd name="connsiteX442" fmla="*/ 578223 w 2657256"/>
                          <a:gd name="connsiteY442" fmla="*/ 2353387 h 3370881"/>
                          <a:gd name="connsiteX443" fmla="*/ 587188 w 2657256"/>
                          <a:gd name="connsiteY443" fmla="*/ 2330976 h 3370881"/>
                          <a:gd name="connsiteX444" fmla="*/ 614082 w 2657256"/>
                          <a:gd name="connsiteY444" fmla="*/ 2254776 h 3370881"/>
                          <a:gd name="connsiteX445" fmla="*/ 649941 w 2657256"/>
                          <a:gd name="connsiteY445" fmla="*/ 2200987 h 3370881"/>
                          <a:gd name="connsiteX446" fmla="*/ 690282 w 2657256"/>
                          <a:gd name="connsiteY446" fmla="*/ 2174093 h 3370881"/>
                          <a:gd name="connsiteX447" fmla="*/ 703729 w 2657256"/>
                          <a:gd name="connsiteY447" fmla="*/ 2165129 h 3370881"/>
                          <a:gd name="connsiteX448" fmla="*/ 739588 w 2657256"/>
                          <a:gd name="connsiteY448" fmla="*/ 2147199 h 3370881"/>
                          <a:gd name="connsiteX449" fmla="*/ 708212 w 2657256"/>
                          <a:gd name="connsiteY449" fmla="*/ 2187540 h 3370881"/>
                          <a:gd name="connsiteX450" fmla="*/ 654423 w 2657256"/>
                          <a:gd name="connsiteY450" fmla="*/ 2241329 h 3370881"/>
                          <a:gd name="connsiteX451" fmla="*/ 636494 w 2657256"/>
                          <a:gd name="connsiteY451" fmla="*/ 2259258 h 3370881"/>
                          <a:gd name="connsiteX452" fmla="*/ 614082 w 2657256"/>
                          <a:gd name="connsiteY452" fmla="*/ 2286152 h 3370881"/>
                          <a:gd name="connsiteX453" fmla="*/ 592179 w 2657256"/>
                          <a:gd name="connsiteY453" fmla="*/ 2282347 h 3370881"/>
                          <a:gd name="connsiteX454" fmla="*/ 555980 w 2657256"/>
                          <a:gd name="connsiteY454" fmla="*/ 2313892 h 3370881"/>
                          <a:gd name="connsiteX455" fmla="*/ 524435 w 2657256"/>
                          <a:gd name="connsiteY455" fmla="*/ 2348905 h 3370881"/>
                          <a:gd name="connsiteX456" fmla="*/ 502023 w 2657256"/>
                          <a:gd name="connsiteY456" fmla="*/ 2362352 h 3370881"/>
                          <a:gd name="connsiteX457" fmla="*/ 461682 w 2657256"/>
                          <a:gd name="connsiteY457" fmla="*/ 2389246 h 3370881"/>
                          <a:gd name="connsiteX458" fmla="*/ 448235 w 2657256"/>
                          <a:gd name="connsiteY458" fmla="*/ 2398211 h 3370881"/>
                          <a:gd name="connsiteX459" fmla="*/ 430306 w 2657256"/>
                          <a:gd name="connsiteY459" fmla="*/ 2407176 h 3370881"/>
                          <a:gd name="connsiteX460" fmla="*/ 412376 w 2657256"/>
                          <a:gd name="connsiteY460" fmla="*/ 2420623 h 3370881"/>
                          <a:gd name="connsiteX461" fmla="*/ 389965 w 2657256"/>
                          <a:gd name="connsiteY461" fmla="*/ 2429587 h 3370881"/>
                          <a:gd name="connsiteX462" fmla="*/ 372035 w 2657256"/>
                          <a:gd name="connsiteY462" fmla="*/ 2443034 h 3370881"/>
                          <a:gd name="connsiteX463" fmla="*/ 318247 w 2657256"/>
                          <a:gd name="connsiteY463" fmla="*/ 2474411 h 3370881"/>
                          <a:gd name="connsiteX464" fmla="*/ 304800 w 2657256"/>
                          <a:gd name="connsiteY464" fmla="*/ 2492340 h 3370881"/>
                          <a:gd name="connsiteX465" fmla="*/ 282388 w 2657256"/>
                          <a:gd name="connsiteY465" fmla="*/ 2519234 h 3370881"/>
                          <a:gd name="connsiteX466" fmla="*/ 295835 w 2657256"/>
                          <a:gd name="connsiteY466" fmla="*/ 2815070 h 3370881"/>
                          <a:gd name="connsiteX467" fmla="*/ 300318 w 2657256"/>
                          <a:gd name="connsiteY467" fmla="*/ 2837481 h 3370881"/>
                          <a:gd name="connsiteX468" fmla="*/ 304800 w 2657256"/>
                          <a:gd name="connsiteY468" fmla="*/ 2868858 h 3370881"/>
                          <a:gd name="connsiteX469" fmla="*/ 309282 w 2657256"/>
                          <a:gd name="connsiteY469" fmla="*/ 2927129 h 3370881"/>
                          <a:gd name="connsiteX470" fmla="*/ 322729 w 2657256"/>
                          <a:gd name="connsiteY470" fmla="*/ 2985399 h 3370881"/>
                          <a:gd name="connsiteX471" fmla="*/ 327212 w 2657256"/>
                          <a:gd name="connsiteY471" fmla="*/ 3012293 h 3370881"/>
                          <a:gd name="connsiteX472" fmla="*/ 331694 w 2657256"/>
                          <a:gd name="connsiteY472" fmla="*/ 3043670 h 3370881"/>
                          <a:gd name="connsiteX473" fmla="*/ 345141 w 2657256"/>
                          <a:gd name="connsiteY473" fmla="*/ 3070564 h 3370881"/>
                          <a:gd name="connsiteX474" fmla="*/ 367553 w 2657256"/>
                          <a:gd name="connsiteY474" fmla="*/ 3124352 h 3370881"/>
                          <a:gd name="connsiteX475" fmla="*/ 381000 w 2657256"/>
                          <a:gd name="connsiteY475" fmla="*/ 3182623 h 3370881"/>
                          <a:gd name="connsiteX476" fmla="*/ 389965 w 2657256"/>
                          <a:gd name="connsiteY476" fmla="*/ 3196070 h 3370881"/>
                          <a:gd name="connsiteX477" fmla="*/ 394447 w 2657256"/>
                          <a:gd name="connsiteY477" fmla="*/ 3213999 h 3370881"/>
                          <a:gd name="connsiteX478" fmla="*/ 412376 w 2657256"/>
                          <a:gd name="connsiteY478" fmla="*/ 3245376 h 3370881"/>
                          <a:gd name="connsiteX479" fmla="*/ 416859 w 2657256"/>
                          <a:gd name="connsiteY479" fmla="*/ 3258823 h 3370881"/>
                          <a:gd name="connsiteX480" fmla="*/ 425823 w 2657256"/>
                          <a:gd name="connsiteY480" fmla="*/ 3272270 h 3370881"/>
                          <a:gd name="connsiteX481" fmla="*/ 439270 w 2657256"/>
                          <a:gd name="connsiteY481" fmla="*/ 3303646 h 3370881"/>
                          <a:gd name="connsiteX482" fmla="*/ 439270 w 2657256"/>
                          <a:gd name="connsiteY482" fmla="*/ 3352952 h 3370881"/>
                          <a:gd name="connsiteX483" fmla="*/ 430306 w 2657256"/>
                          <a:gd name="connsiteY483" fmla="*/ 3366399 h 3370881"/>
                          <a:gd name="connsiteX484" fmla="*/ 412376 w 2657256"/>
                          <a:gd name="connsiteY484" fmla="*/ 3370881 h 3370881"/>
                          <a:gd name="connsiteX485" fmla="*/ 295835 w 2657256"/>
                          <a:gd name="connsiteY485" fmla="*/ 3357434 h 3370881"/>
                          <a:gd name="connsiteX486" fmla="*/ 264459 w 2657256"/>
                          <a:gd name="connsiteY486" fmla="*/ 3276752 h 3370881"/>
                          <a:gd name="connsiteX487" fmla="*/ 259976 w 2657256"/>
                          <a:gd name="connsiteY487" fmla="*/ 3240893 h 3370881"/>
                          <a:gd name="connsiteX488" fmla="*/ 246529 w 2657256"/>
                          <a:gd name="connsiteY488" fmla="*/ 3178140 h 3370881"/>
                          <a:gd name="connsiteX489" fmla="*/ 237565 w 2657256"/>
                          <a:gd name="connsiteY489" fmla="*/ 3084011 h 3370881"/>
                          <a:gd name="connsiteX490" fmla="*/ 228600 w 2657256"/>
                          <a:gd name="connsiteY490" fmla="*/ 3057117 h 3370881"/>
                          <a:gd name="connsiteX491" fmla="*/ 219635 w 2657256"/>
                          <a:gd name="connsiteY491" fmla="*/ 3021258 h 3370881"/>
                          <a:gd name="connsiteX492" fmla="*/ 206188 w 2657256"/>
                          <a:gd name="connsiteY492" fmla="*/ 2980917 h 3370881"/>
                          <a:gd name="connsiteX493" fmla="*/ 201706 w 2657256"/>
                          <a:gd name="connsiteY493" fmla="*/ 2949540 h 3370881"/>
                          <a:gd name="connsiteX494" fmla="*/ 197223 w 2657256"/>
                          <a:gd name="connsiteY494" fmla="*/ 2927129 h 3370881"/>
                          <a:gd name="connsiteX495" fmla="*/ 192741 w 2657256"/>
                          <a:gd name="connsiteY495" fmla="*/ 2891270 h 3370881"/>
                          <a:gd name="connsiteX496" fmla="*/ 188259 w 2657256"/>
                          <a:gd name="connsiteY496" fmla="*/ 2850929 h 3370881"/>
                          <a:gd name="connsiteX497" fmla="*/ 179294 w 2657256"/>
                          <a:gd name="connsiteY497" fmla="*/ 2824034 h 3370881"/>
                          <a:gd name="connsiteX498" fmla="*/ 165847 w 2657256"/>
                          <a:gd name="connsiteY498" fmla="*/ 2774729 h 3370881"/>
                          <a:gd name="connsiteX499" fmla="*/ 161365 w 2657256"/>
                          <a:gd name="connsiteY499" fmla="*/ 2747834 h 3370881"/>
                          <a:gd name="connsiteX500" fmla="*/ 156882 w 2657256"/>
                          <a:gd name="connsiteY500" fmla="*/ 2559576 h 3370881"/>
                          <a:gd name="connsiteX501" fmla="*/ 152400 w 2657256"/>
                          <a:gd name="connsiteY501" fmla="*/ 2519234 h 3370881"/>
                          <a:gd name="connsiteX502" fmla="*/ 118035 w 2657256"/>
                          <a:gd name="connsiteY502" fmla="*/ 2400004 h 3370881"/>
                          <a:gd name="connsiteX503" fmla="*/ 117048 w 2657256"/>
                          <a:gd name="connsiteY503" fmla="*/ 2344423 h 3370881"/>
                          <a:gd name="connsiteX504" fmla="*/ 100106 w 2657256"/>
                          <a:gd name="connsiteY504" fmla="*/ 2330976 h 3370881"/>
                          <a:gd name="connsiteX505" fmla="*/ 138953 w 2657256"/>
                          <a:gd name="connsiteY505" fmla="*/ 2313046 h 3370881"/>
                          <a:gd name="connsiteX506" fmla="*/ 152400 w 2657256"/>
                          <a:gd name="connsiteY506" fmla="*/ 2304081 h 3370881"/>
                          <a:gd name="connsiteX507" fmla="*/ 170329 w 2657256"/>
                          <a:gd name="connsiteY507" fmla="*/ 2259258 h 3370881"/>
                          <a:gd name="connsiteX508" fmla="*/ 188259 w 2657256"/>
                          <a:gd name="connsiteY508" fmla="*/ 2223399 h 3370881"/>
                          <a:gd name="connsiteX509" fmla="*/ 206188 w 2657256"/>
                          <a:gd name="connsiteY509" fmla="*/ 2187540 h 3370881"/>
                          <a:gd name="connsiteX510" fmla="*/ 210670 w 2657256"/>
                          <a:gd name="connsiteY510" fmla="*/ 2174093 h 3370881"/>
                          <a:gd name="connsiteX511" fmla="*/ 219635 w 2657256"/>
                          <a:gd name="connsiteY511" fmla="*/ 2115823 h 3370881"/>
                          <a:gd name="connsiteX512" fmla="*/ 210670 w 2657256"/>
                          <a:gd name="connsiteY512" fmla="*/ 1958940 h 3370881"/>
                          <a:gd name="connsiteX513" fmla="*/ 192741 w 2657256"/>
                          <a:gd name="connsiteY513" fmla="*/ 1923081 h 3370881"/>
                          <a:gd name="connsiteX514" fmla="*/ 179294 w 2657256"/>
                          <a:gd name="connsiteY514" fmla="*/ 1891705 h 3370881"/>
                          <a:gd name="connsiteX515" fmla="*/ 165847 w 2657256"/>
                          <a:gd name="connsiteY515" fmla="*/ 1864811 h 3370881"/>
                          <a:gd name="connsiteX516" fmla="*/ 152400 w 2657256"/>
                          <a:gd name="connsiteY516" fmla="*/ 1833434 h 3370881"/>
                          <a:gd name="connsiteX517" fmla="*/ 143435 w 2657256"/>
                          <a:gd name="connsiteY517" fmla="*/ 1819987 h 3370881"/>
                          <a:gd name="connsiteX518" fmla="*/ 107576 w 2657256"/>
                          <a:gd name="connsiteY518" fmla="*/ 1784129 h 3370881"/>
                          <a:gd name="connsiteX519" fmla="*/ 94129 w 2657256"/>
                          <a:gd name="connsiteY519" fmla="*/ 1779646 h 3370881"/>
                          <a:gd name="connsiteX520" fmla="*/ 71718 w 2657256"/>
                          <a:gd name="connsiteY520" fmla="*/ 1770681 h 3370881"/>
                          <a:gd name="connsiteX521" fmla="*/ 58270 w 2657256"/>
                          <a:gd name="connsiteY521" fmla="*/ 1761717 h 3370881"/>
                          <a:gd name="connsiteX522" fmla="*/ 26894 w 2657256"/>
                          <a:gd name="connsiteY522" fmla="*/ 1730340 h 3370881"/>
                          <a:gd name="connsiteX523" fmla="*/ 0 w 2657256"/>
                          <a:gd name="connsiteY523" fmla="*/ 1707929 h 3370881"/>
                          <a:gd name="connsiteX0" fmla="*/ 0 w 2657256"/>
                          <a:gd name="connsiteY0" fmla="*/ 1707929 h 3370881"/>
                          <a:gd name="connsiteX1" fmla="*/ 22412 w 2657256"/>
                          <a:gd name="connsiteY1" fmla="*/ 1698964 h 3370881"/>
                          <a:gd name="connsiteX2" fmla="*/ 31376 w 2657256"/>
                          <a:gd name="connsiteY2" fmla="*/ 1681034 h 3370881"/>
                          <a:gd name="connsiteX3" fmla="*/ 44823 w 2657256"/>
                          <a:gd name="connsiteY3" fmla="*/ 1672070 h 3370881"/>
                          <a:gd name="connsiteX4" fmla="*/ 58270 w 2657256"/>
                          <a:gd name="connsiteY4" fmla="*/ 1654140 h 3370881"/>
                          <a:gd name="connsiteX5" fmla="*/ 76200 w 2657256"/>
                          <a:gd name="connsiteY5" fmla="*/ 1645176 h 3370881"/>
                          <a:gd name="connsiteX6" fmla="*/ 98612 w 2657256"/>
                          <a:gd name="connsiteY6" fmla="*/ 1636211 h 3370881"/>
                          <a:gd name="connsiteX7" fmla="*/ 125506 w 2657256"/>
                          <a:gd name="connsiteY7" fmla="*/ 1627246 h 3370881"/>
                          <a:gd name="connsiteX8" fmla="*/ 152400 w 2657256"/>
                          <a:gd name="connsiteY8" fmla="*/ 1609317 h 3370881"/>
                          <a:gd name="connsiteX9" fmla="*/ 170329 w 2657256"/>
                          <a:gd name="connsiteY9" fmla="*/ 1600352 h 3370881"/>
                          <a:gd name="connsiteX10" fmla="*/ 188259 w 2657256"/>
                          <a:gd name="connsiteY10" fmla="*/ 1582423 h 3370881"/>
                          <a:gd name="connsiteX11" fmla="*/ 228600 w 2657256"/>
                          <a:gd name="connsiteY11" fmla="*/ 1564493 h 3370881"/>
                          <a:gd name="connsiteX12" fmla="*/ 255494 w 2657256"/>
                          <a:gd name="connsiteY12" fmla="*/ 1546564 h 3370881"/>
                          <a:gd name="connsiteX13" fmla="*/ 300318 w 2657256"/>
                          <a:gd name="connsiteY13" fmla="*/ 1524152 h 3370881"/>
                          <a:gd name="connsiteX14" fmla="*/ 313765 w 2657256"/>
                          <a:gd name="connsiteY14" fmla="*/ 1515187 h 3370881"/>
                          <a:gd name="connsiteX15" fmla="*/ 340659 w 2657256"/>
                          <a:gd name="connsiteY15" fmla="*/ 1510705 h 3370881"/>
                          <a:gd name="connsiteX16" fmla="*/ 363070 w 2657256"/>
                          <a:gd name="connsiteY16" fmla="*/ 1506223 h 3370881"/>
                          <a:gd name="connsiteX17" fmla="*/ 389965 w 2657256"/>
                          <a:gd name="connsiteY17" fmla="*/ 1501740 h 3370881"/>
                          <a:gd name="connsiteX18" fmla="*/ 425823 w 2657256"/>
                          <a:gd name="connsiteY18" fmla="*/ 1497258 h 3370881"/>
                          <a:gd name="connsiteX19" fmla="*/ 470647 w 2657256"/>
                          <a:gd name="connsiteY19" fmla="*/ 1488293 h 3370881"/>
                          <a:gd name="connsiteX20" fmla="*/ 515470 w 2657256"/>
                          <a:gd name="connsiteY20" fmla="*/ 1479329 h 3370881"/>
                          <a:gd name="connsiteX21" fmla="*/ 528918 w 2657256"/>
                          <a:gd name="connsiteY21" fmla="*/ 1470364 h 3370881"/>
                          <a:gd name="connsiteX22" fmla="*/ 600635 w 2657256"/>
                          <a:gd name="connsiteY22" fmla="*/ 1456917 h 3370881"/>
                          <a:gd name="connsiteX23" fmla="*/ 690282 w 2657256"/>
                          <a:gd name="connsiteY23" fmla="*/ 1447952 h 3370881"/>
                          <a:gd name="connsiteX24" fmla="*/ 793376 w 2657256"/>
                          <a:gd name="connsiteY24" fmla="*/ 1452434 h 3370881"/>
                          <a:gd name="connsiteX25" fmla="*/ 874059 w 2657256"/>
                          <a:gd name="connsiteY25" fmla="*/ 1465881 h 3370881"/>
                          <a:gd name="connsiteX26" fmla="*/ 914400 w 2657256"/>
                          <a:gd name="connsiteY26" fmla="*/ 1470364 h 3370881"/>
                          <a:gd name="connsiteX27" fmla="*/ 1030941 w 2657256"/>
                          <a:gd name="connsiteY27" fmla="*/ 1483811 h 3370881"/>
                          <a:gd name="connsiteX28" fmla="*/ 1151965 w 2657256"/>
                          <a:gd name="connsiteY28" fmla="*/ 1492776 h 3370881"/>
                          <a:gd name="connsiteX29" fmla="*/ 1281953 w 2657256"/>
                          <a:gd name="connsiteY29" fmla="*/ 1501740 h 3370881"/>
                          <a:gd name="connsiteX30" fmla="*/ 1465729 w 2657256"/>
                          <a:gd name="connsiteY30" fmla="*/ 1497258 h 3370881"/>
                          <a:gd name="connsiteX31" fmla="*/ 1510553 w 2657256"/>
                          <a:gd name="connsiteY31" fmla="*/ 1492776 h 3370881"/>
                          <a:gd name="connsiteX32" fmla="*/ 1582270 w 2657256"/>
                          <a:gd name="connsiteY32" fmla="*/ 1461399 h 3370881"/>
                          <a:gd name="connsiteX33" fmla="*/ 1604682 w 2657256"/>
                          <a:gd name="connsiteY33" fmla="*/ 1456917 h 3370881"/>
                          <a:gd name="connsiteX34" fmla="*/ 1622612 w 2657256"/>
                          <a:gd name="connsiteY34" fmla="*/ 1447952 h 3370881"/>
                          <a:gd name="connsiteX35" fmla="*/ 1645023 w 2657256"/>
                          <a:gd name="connsiteY35" fmla="*/ 1438987 h 3370881"/>
                          <a:gd name="connsiteX36" fmla="*/ 1662953 w 2657256"/>
                          <a:gd name="connsiteY36" fmla="*/ 1425540 h 3370881"/>
                          <a:gd name="connsiteX37" fmla="*/ 1698812 w 2657256"/>
                          <a:gd name="connsiteY37" fmla="*/ 1407611 h 3370881"/>
                          <a:gd name="connsiteX38" fmla="*/ 1739153 w 2657256"/>
                          <a:gd name="connsiteY38" fmla="*/ 1380717 h 3370881"/>
                          <a:gd name="connsiteX39" fmla="*/ 1752600 w 2657256"/>
                          <a:gd name="connsiteY39" fmla="*/ 1367270 h 3370881"/>
                          <a:gd name="connsiteX40" fmla="*/ 1775012 w 2657256"/>
                          <a:gd name="connsiteY40" fmla="*/ 1353823 h 3370881"/>
                          <a:gd name="connsiteX41" fmla="*/ 1797423 w 2657256"/>
                          <a:gd name="connsiteY41" fmla="*/ 1335893 h 3370881"/>
                          <a:gd name="connsiteX42" fmla="*/ 1810870 w 2657256"/>
                          <a:gd name="connsiteY42" fmla="*/ 1304517 h 3370881"/>
                          <a:gd name="connsiteX43" fmla="*/ 1815353 w 2657256"/>
                          <a:gd name="connsiteY43" fmla="*/ 1291070 h 3370881"/>
                          <a:gd name="connsiteX44" fmla="*/ 1801906 w 2657256"/>
                          <a:gd name="connsiteY44" fmla="*/ 1138670 h 3370881"/>
                          <a:gd name="connsiteX45" fmla="*/ 1792941 w 2657256"/>
                          <a:gd name="connsiteY45" fmla="*/ 1125223 h 3370881"/>
                          <a:gd name="connsiteX46" fmla="*/ 1757082 w 2657256"/>
                          <a:gd name="connsiteY46" fmla="*/ 1093846 h 3370881"/>
                          <a:gd name="connsiteX47" fmla="*/ 1730188 w 2657256"/>
                          <a:gd name="connsiteY47" fmla="*/ 1066952 h 3370881"/>
                          <a:gd name="connsiteX48" fmla="*/ 1703294 w 2657256"/>
                          <a:gd name="connsiteY48" fmla="*/ 1049023 h 3370881"/>
                          <a:gd name="connsiteX49" fmla="*/ 1622612 w 2657256"/>
                          <a:gd name="connsiteY49" fmla="*/ 1053505 h 3370881"/>
                          <a:gd name="connsiteX50" fmla="*/ 1595718 w 2657256"/>
                          <a:gd name="connsiteY50" fmla="*/ 1062470 h 3370881"/>
                          <a:gd name="connsiteX51" fmla="*/ 1573306 w 2657256"/>
                          <a:gd name="connsiteY51" fmla="*/ 1066952 h 3370881"/>
                          <a:gd name="connsiteX52" fmla="*/ 1453385 w 2657256"/>
                          <a:gd name="connsiteY52" fmla="*/ 1082761 h 3370881"/>
                          <a:gd name="connsiteX53" fmla="*/ 1326776 w 2657256"/>
                          <a:gd name="connsiteY53" fmla="*/ 1062470 h 3370881"/>
                          <a:gd name="connsiteX54" fmla="*/ 1308847 w 2657256"/>
                          <a:gd name="connsiteY54" fmla="*/ 1057987 h 3370881"/>
                          <a:gd name="connsiteX55" fmla="*/ 1277470 w 2657256"/>
                          <a:gd name="connsiteY55" fmla="*/ 1053505 h 3370881"/>
                          <a:gd name="connsiteX56" fmla="*/ 1259541 w 2657256"/>
                          <a:gd name="connsiteY56" fmla="*/ 1049023 h 3370881"/>
                          <a:gd name="connsiteX57" fmla="*/ 1232647 w 2657256"/>
                          <a:gd name="connsiteY57" fmla="*/ 1044540 h 3370881"/>
                          <a:gd name="connsiteX58" fmla="*/ 1053353 w 2657256"/>
                          <a:gd name="connsiteY58" fmla="*/ 1049023 h 3370881"/>
                          <a:gd name="connsiteX59" fmla="*/ 1035423 w 2657256"/>
                          <a:gd name="connsiteY59" fmla="*/ 1053505 h 3370881"/>
                          <a:gd name="connsiteX60" fmla="*/ 1008529 w 2657256"/>
                          <a:gd name="connsiteY60" fmla="*/ 1057987 h 3370881"/>
                          <a:gd name="connsiteX61" fmla="*/ 995082 w 2657256"/>
                          <a:gd name="connsiteY61" fmla="*/ 1062470 h 3370881"/>
                          <a:gd name="connsiteX62" fmla="*/ 945776 w 2657256"/>
                          <a:gd name="connsiteY62" fmla="*/ 1031093 h 3370881"/>
                          <a:gd name="connsiteX63" fmla="*/ 941294 w 2657256"/>
                          <a:gd name="connsiteY63" fmla="*/ 1017646 h 3370881"/>
                          <a:gd name="connsiteX64" fmla="*/ 932329 w 2657256"/>
                          <a:gd name="connsiteY64" fmla="*/ 919034 h 3370881"/>
                          <a:gd name="connsiteX65" fmla="*/ 914400 w 2657256"/>
                          <a:gd name="connsiteY65" fmla="*/ 901105 h 3370881"/>
                          <a:gd name="connsiteX66" fmla="*/ 918882 w 2657256"/>
                          <a:gd name="connsiteY66" fmla="*/ 869729 h 3370881"/>
                          <a:gd name="connsiteX67" fmla="*/ 941294 w 2657256"/>
                          <a:gd name="connsiteY67" fmla="*/ 865246 h 3370881"/>
                          <a:gd name="connsiteX68" fmla="*/ 959223 w 2657256"/>
                          <a:gd name="connsiteY68" fmla="*/ 851799 h 3370881"/>
                          <a:gd name="connsiteX69" fmla="*/ 990600 w 2657256"/>
                          <a:gd name="connsiteY69" fmla="*/ 847317 h 3370881"/>
                          <a:gd name="connsiteX70" fmla="*/ 1129553 w 2657256"/>
                          <a:gd name="connsiteY70" fmla="*/ 838352 h 3370881"/>
                          <a:gd name="connsiteX71" fmla="*/ 1147482 w 2657256"/>
                          <a:gd name="connsiteY71" fmla="*/ 829387 h 3370881"/>
                          <a:gd name="connsiteX72" fmla="*/ 1178859 w 2657256"/>
                          <a:gd name="connsiteY72" fmla="*/ 806976 h 3370881"/>
                          <a:gd name="connsiteX73" fmla="*/ 1192306 w 2657256"/>
                          <a:gd name="connsiteY73" fmla="*/ 793529 h 3370881"/>
                          <a:gd name="connsiteX74" fmla="*/ 1214718 w 2657256"/>
                          <a:gd name="connsiteY74" fmla="*/ 784564 h 3370881"/>
                          <a:gd name="connsiteX75" fmla="*/ 1241612 w 2657256"/>
                          <a:gd name="connsiteY75" fmla="*/ 771117 h 3370881"/>
                          <a:gd name="connsiteX76" fmla="*/ 1277470 w 2657256"/>
                          <a:gd name="connsiteY76" fmla="*/ 753187 h 3370881"/>
                          <a:gd name="connsiteX77" fmla="*/ 1295400 w 2657256"/>
                          <a:gd name="connsiteY77" fmla="*/ 730776 h 3370881"/>
                          <a:gd name="connsiteX78" fmla="*/ 1317812 w 2657256"/>
                          <a:gd name="connsiteY78" fmla="*/ 708364 h 3370881"/>
                          <a:gd name="connsiteX79" fmla="*/ 1353670 w 2657256"/>
                          <a:gd name="connsiteY79" fmla="*/ 663540 h 3370881"/>
                          <a:gd name="connsiteX80" fmla="*/ 1371600 w 2657256"/>
                          <a:gd name="connsiteY80" fmla="*/ 636646 h 3370881"/>
                          <a:gd name="connsiteX81" fmla="*/ 1380565 w 2657256"/>
                          <a:gd name="connsiteY81" fmla="*/ 596305 h 3370881"/>
                          <a:gd name="connsiteX82" fmla="*/ 1385047 w 2657256"/>
                          <a:gd name="connsiteY82" fmla="*/ 582858 h 3370881"/>
                          <a:gd name="connsiteX83" fmla="*/ 1380565 w 2657256"/>
                          <a:gd name="connsiteY83" fmla="*/ 533552 h 3370881"/>
                          <a:gd name="connsiteX84" fmla="*/ 1367118 w 2657256"/>
                          <a:gd name="connsiteY84" fmla="*/ 524587 h 3370881"/>
                          <a:gd name="connsiteX85" fmla="*/ 1349188 w 2657256"/>
                          <a:gd name="connsiteY85" fmla="*/ 520105 h 3370881"/>
                          <a:gd name="connsiteX86" fmla="*/ 1326776 w 2657256"/>
                          <a:gd name="connsiteY86" fmla="*/ 511140 h 3370881"/>
                          <a:gd name="connsiteX87" fmla="*/ 1281953 w 2657256"/>
                          <a:gd name="connsiteY87" fmla="*/ 515623 h 3370881"/>
                          <a:gd name="connsiteX88" fmla="*/ 1250576 w 2657256"/>
                          <a:gd name="connsiteY88" fmla="*/ 529070 h 3370881"/>
                          <a:gd name="connsiteX89" fmla="*/ 1210235 w 2657256"/>
                          <a:gd name="connsiteY89" fmla="*/ 542517 h 3370881"/>
                          <a:gd name="connsiteX90" fmla="*/ 1183341 w 2657256"/>
                          <a:gd name="connsiteY90" fmla="*/ 555964 h 3370881"/>
                          <a:gd name="connsiteX91" fmla="*/ 1160929 w 2657256"/>
                          <a:gd name="connsiteY91" fmla="*/ 569411 h 3370881"/>
                          <a:gd name="connsiteX92" fmla="*/ 1134035 w 2657256"/>
                          <a:gd name="connsiteY92" fmla="*/ 578376 h 3370881"/>
                          <a:gd name="connsiteX93" fmla="*/ 1111623 w 2657256"/>
                          <a:gd name="connsiteY93" fmla="*/ 587340 h 3370881"/>
                          <a:gd name="connsiteX94" fmla="*/ 1084729 w 2657256"/>
                          <a:gd name="connsiteY94" fmla="*/ 596305 h 3370881"/>
                          <a:gd name="connsiteX95" fmla="*/ 986118 w 2657256"/>
                          <a:gd name="connsiteY95" fmla="*/ 591823 h 3370881"/>
                          <a:gd name="connsiteX96" fmla="*/ 927847 w 2657256"/>
                          <a:gd name="connsiteY96" fmla="*/ 578376 h 3370881"/>
                          <a:gd name="connsiteX97" fmla="*/ 896470 w 2657256"/>
                          <a:gd name="connsiteY97" fmla="*/ 555964 h 3370881"/>
                          <a:gd name="connsiteX98" fmla="*/ 883023 w 2657256"/>
                          <a:gd name="connsiteY98" fmla="*/ 546999 h 3370881"/>
                          <a:gd name="connsiteX99" fmla="*/ 865094 w 2657256"/>
                          <a:gd name="connsiteY99" fmla="*/ 497693 h 3370881"/>
                          <a:gd name="connsiteX100" fmla="*/ 869576 w 2657256"/>
                          <a:gd name="connsiteY100" fmla="*/ 403564 h 3370881"/>
                          <a:gd name="connsiteX101" fmla="*/ 874059 w 2657256"/>
                          <a:gd name="connsiteY101" fmla="*/ 385634 h 3370881"/>
                          <a:gd name="connsiteX102" fmla="*/ 883023 w 2657256"/>
                          <a:gd name="connsiteY102" fmla="*/ 372187 h 3370881"/>
                          <a:gd name="connsiteX103" fmla="*/ 909918 w 2657256"/>
                          <a:gd name="connsiteY103" fmla="*/ 363223 h 3370881"/>
                          <a:gd name="connsiteX104" fmla="*/ 914400 w 2657256"/>
                          <a:gd name="connsiteY104" fmla="*/ 385634 h 3370881"/>
                          <a:gd name="connsiteX105" fmla="*/ 909918 w 2657256"/>
                          <a:gd name="connsiteY105" fmla="*/ 408046 h 3370881"/>
                          <a:gd name="connsiteX106" fmla="*/ 900953 w 2657256"/>
                          <a:gd name="connsiteY106" fmla="*/ 466317 h 3370881"/>
                          <a:gd name="connsiteX107" fmla="*/ 905435 w 2657256"/>
                          <a:gd name="connsiteY107" fmla="*/ 515623 h 3370881"/>
                          <a:gd name="connsiteX108" fmla="*/ 932329 w 2657256"/>
                          <a:gd name="connsiteY108" fmla="*/ 551481 h 3370881"/>
                          <a:gd name="connsiteX109" fmla="*/ 954741 w 2657256"/>
                          <a:gd name="connsiteY109" fmla="*/ 560446 h 3370881"/>
                          <a:gd name="connsiteX110" fmla="*/ 972670 w 2657256"/>
                          <a:gd name="connsiteY110" fmla="*/ 569411 h 3370881"/>
                          <a:gd name="connsiteX111" fmla="*/ 1066800 w 2657256"/>
                          <a:gd name="connsiteY111" fmla="*/ 564929 h 3370881"/>
                          <a:gd name="connsiteX112" fmla="*/ 1111623 w 2657256"/>
                          <a:gd name="connsiteY112" fmla="*/ 551481 h 3370881"/>
                          <a:gd name="connsiteX113" fmla="*/ 1129553 w 2657256"/>
                          <a:gd name="connsiteY113" fmla="*/ 538034 h 3370881"/>
                          <a:gd name="connsiteX114" fmla="*/ 1156447 w 2657256"/>
                          <a:gd name="connsiteY114" fmla="*/ 511140 h 3370881"/>
                          <a:gd name="connsiteX115" fmla="*/ 1160929 w 2657256"/>
                          <a:gd name="connsiteY115" fmla="*/ 493211 h 3370881"/>
                          <a:gd name="connsiteX116" fmla="*/ 1178859 w 2657256"/>
                          <a:gd name="connsiteY116" fmla="*/ 331846 h 3370881"/>
                          <a:gd name="connsiteX117" fmla="*/ 1215315 w 2657256"/>
                          <a:gd name="connsiteY117" fmla="*/ 270289 h 3370881"/>
                          <a:gd name="connsiteX118" fmla="*/ 1214718 w 2657256"/>
                          <a:gd name="connsiteY118" fmla="*/ 367705 h 3370881"/>
                          <a:gd name="connsiteX119" fmla="*/ 1201270 w 2657256"/>
                          <a:gd name="connsiteY119" fmla="*/ 412529 h 3370881"/>
                          <a:gd name="connsiteX120" fmla="*/ 1210235 w 2657256"/>
                          <a:gd name="connsiteY120" fmla="*/ 461834 h 3370881"/>
                          <a:gd name="connsiteX121" fmla="*/ 1214718 w 2657256"/>
                          <a:gd name="connsiteY121" fmla="*/ 475281 h 3370881"/>
                          <a:gd name="connsiteX122" fmla="*/ 1228165 w 2657256"/>
                          <a:gd name="connsiteY122" fmla="*/ 484246 h 3370881"/>
                          <a:gd name="connsiteX123" fmla="*/ 1250576 w 2657256"/>
                          <a:gd name="connsiteY123" fmla="*/ 502176 h 3370881"/>
                          <a:gd name="connsiteX124" fmla="*/ 1317812 w 2657256"/>
                          <a:gd name="connsiteY124" fmla="*/ 497693 h 3370881"/>
                          <a:gd name="connsiteX125" fmla="*/ 1353670 w 2657256"/>
                          <a:gd name="connsiteY125" fmla="*/ 488729 h 3370881"/>
                          <a:gd name="connsiteX126" fmla="*/ 1506070 w 2657256"/>
                          <a:gd name="connsiteY126" fmla="*/ 457352 h 3370881"/>
                          <a:gd name="connsiteX127" fmla="*/ 1550894 w 2657256"/>
                          <a:gd name="connsiteY127" fmla="*/ 430458 h 3370881"/>
                          <a:gd name="connsiteX128" fmla="*/ 1564341 w 2657256"/>
                          <a:gd name="connsiteY128" fmla="*/ 417011 h 3370881"/>
                          <a:gd name="connsiteX129" fmla="*/ 1586753 w 2657256"/>
                          <a:gd name="connsiteY129" fmla="*/ 399081 h 3370881"/>
                          <a:gd name="connsiteX130" fmla="*/ 1595718 w 2657256"/>
                          <a:gd name="connsiteY130" fmla="*/ 381152 h 3370881"/>
                          <a:gd name="connsiteX131" fmla="*/ 1600200 w 2657256"/>
                          <a:gd name="connsiteY131" fmla="*/ 363223 h 3370881"/>
                          <a:gd name="connsiteX132" fmla="*/ 1609165 w 2657256"/>
                          <a:gd name="connsiteY132" fmla="*/ 313917 h 3370881"/>
                          <a:gd name="connsiteX133" fmla="*/ 1537447 w 2657256"/>
                          <a:gd name="connsiteY133" fmla="*/ 188411 h 3370881"/>
                          <a:gd name="connsiteX134" fmla="*/ 1613647 w 2657256"/>
                          <a:gd name="connsiteY134" fmla="*/ 399081 h 3370881"/>
                          <a:gd name="connsiteX135" fmla="*/ 1627094 w 2657256"/>
                          <a:gd name="connsiteY135" fmla="*/ 417011 h 3370881"/>
                          <a:gd name="connsiteX136" fmla="*/ 1658470 w 2657256"/>
                          <a:gd name="connsiteY136" fmla="*/ 412529 h 3370881"/>
                          <a:gd name="connsiteX137" fmla="*/ 1685365 w 2657256"/>
                          <a:gd name="connsiteY137" fmla="*/ 390117 h 3370881"/>
                          <a:gd name="connsiteX138" fmla="*/ 1694329 w 2657256"/>
                          <a:gd name="connsiteY138" fmla="*/ 376670 h 3370881"/>
                          <a:gd name="connsiteX139" fmla="*/ 1734670 w 2657256"/>
                          <a:gd name="connsiteY139" fmla="*/ 354258 h 3370881"/>
                          <a:gd name="connsiteX140" fmla="*/ 1743635 w 2657256"/>
                          <a:gd name="connsiteY140" fmla="*/ 340811 h 3370881"/>
                          <a:gd name="connsiteX141" fmla="*/ 1757082 w 2657256"/>
                          <a:gd name="connsiteY141" fmla="*/ 336329 h 3370881"/>
                          <a:gd name="connsiteX142" fmla="*/ 1808984 w 2657256"/>
                          <a:gd name="connsiteY142" fmla="*/ 249641 h 3370881"/>
                          <a:gd name="connsiteX143" fmla="*/ 1899621 w 2657256"/>
                          <a:gd name="connsiteY143" fmla="*/ 211719 h 3370881"/>
                          <a:gd name="connsiteX144" fmla="*/ 1808984 w 2657256"/>
                          <a:gd name="connsiteY144" fmla="*/ 178521 h 3370881"/>
                          <a:gd name="connsiteX145" fmla="*/ 1772023 w 2657256"/>
                          <a:gd name="connsiteY145" fmla="*/ 77249 h 3370881"/>
                          <a:gd name="connsiteX146" fmla="*/ 1900425 w 2657256"/>
                          <a:gd name="connsiteY146" fmla="*/ 214081 h 3370881"/>
                          <a:gd name="connsiteX147" fmla="*/ 1874221 w 2657256"/>
                          <a:gd name="connsiteY147" fmla="*/ 318698 h 3370881"/>
                          <a:gd name="connsiteX148" fmla="*/ 1788459 w 2657256"/>
                          <a:gd name="connsiteY148" fmla="*/ 367705 h 3370881"/>
                          <a:gd name="connsiteX149" fmla="*/ 1761565 w 2657256"/>
                          <a:gd name="connsiteY149" fmla="*/ 390117 h 3370881"/>
                          <a:gd name="connsiteX150" fmla="*/ 1783976 w 2657256"/>
                          <a:gd name="connsiteY150" fmla="*/ 399081 h 3370881"/>
                          <a:gd name="connsiteX151" fmla="*/ 1878106 w 2657256"/>
                          <a:gd name="connsiteY151" fmla="*/ 390117 h 3370881"/>
                          <a:gd name="connsiteX152" fmla="*/ 1891553 w 2657256"/>
                          <a:gd name="connsiteY152" fmla="*/ 381152 h 3370881"/>
                          <a:gd name="connsiteX153" fmla="*/ 1918447 w 2657256"/>
                          <a:gd name="connsiteY153" fmla="*/ 372187 h 3370881"/>
                          <a:gd name="connsiteX154" fmla="*/ 1940859 w 2657256"/>
                          <a:gd name="connsiteY154" fmla="*/ 358740 h 3370881"/>
                          <a:gd name="connsiteX155" fmla="*/ 1954306 w 2657256"/>
                          <a:gd name="connsiteY155" fmla="*/ 354258 h 3370881"/>
                          <a:gd name="connsiteX156" fmla="*/ 2083304 w 2657256"/>
                          <a:gd name="connsiteY156" fmla="*/ 290281 h 3370881"/>
                          <a:gd name="connsiteX157" fmla="*/ 2166172 w 2657256"/>
                          <a:gd name="connsiteY157" fmla="*/ 215604 h 3370881"/>
                          <a:gd name="connsiteX158" fmla="*/ 2069054 w 2657256"/>
                          <a:gd name="connsiteY158" fmla="*/ 40493 h 3370881"/>
                          <a:gd name="connsiteX159" fmla="*/ 2078225 w 2657256"/>
                          <a:gd name="connsiteY159" fmla="*/ 188681 h 3370881"/>
                          <a:gd name="connsiteX160" fmla="*/ 1999129 w 2657256"/>
                          <a:gd name="connsiteY160" fmla="*/ 358740 h 3370881"/>
                          <a:gd name="connsiteX161" fmla="*/ 1994647 w 2657256"/>
                          <a:gd name="connsiteY161" fmla="*/ 372187 h 3370881"/>
                          <a:gd name="connsiteX162" fmla="*/ 2039470 w 2657256"/>
                          <a:gd name="connsiteY162" fmla="*/ 390117 h 3370881"/>
                          <a:gd name="connsiteX163" fmla="*/ 2115670 w 2657256"/>
                          <a:gd name="connsiteY163" fmla="*/ 390117 h 3370881"/>
                          <a:gd name="connsiteX164" fmla="*/ 2160494 w 2657256"/>
                          <a:gd name="connsiteY164" fmla="*/ 376670 h 3370881"/>
                          <a:gd name="connsiteX165" fmla="*/ 2191870 w 2657256"/>
                          <a:gd name="connsiteY165" fmla="*/ 363223 h 3370881"/>
                          <a:gd name="connsiteX166" fmla="*/ 2205318 w 2657256"/>
                          <a:gd name="connsiteY166" fmla="*/ 358740 h 3370881"/>
                          <a:gd name="connsiteX167" fmla="*/ 2232212 w 2657256"/>
                          <a:gd name="connsiteY167" fmla="*/ 340811 h 3370881"/>
                          <a:gd name="connsiteX168" fmla="*/ 2312894 w 2657256"/>
                          <a:gd name="connsiteY168" fmla="*/ 183929 h 3370881"/>
                          <a:gd name="connsiteX169" fmla="*/ 2339788 w 2657256"/>
                          <a:gd name="connsiteY169" fmla="*/ 151 h 3370881"/>
                          <a:gd name="connsiteX170" fmla="*/ 2357718 w 2657256"/>
                          <a:gd name="connsiteY170" fmla="*/ 215305 h 3370881"/>
                          <a:gd name="connsiteX171" fmla="*/ 2254623 w 2657256"/>
                          <a:gd name="connsiteY171" fmla="*/ 376670 h 3370881"/>
                          <a:gd name="connsiteX172" fmla="*/ 2245659 w 2657256"/>
                          <a:gd name="connsiteY172" fmla="*/ 390117 h 3370881"/>
                          <a:gd name="connsiteX173" fmla="*/ 2254623 w 2657256"/>
                          <a:gd name="connsiteY173" fmla="*/ 403564 h 3370881"/>
                          <a:gd name="connsiteX174" fmla="*/ 2353235 w 2657256"/>
                          <a:gd name="connsiteY174" fmla="*/ 399081 h 3370881"/>
                          <a:gd name="connsiteX175" fmla="*/ 2366682 w 2657256"/>
                          <a:gd name="connsiteY175" fmla="*/ 394599 h 3370881"/>
                          <a:gd name="connsiteX176" fmla="*/ 2389094 w 2657256"/>
                          <a:gd name="connsiteY176" fmla="*/ 390117 h 3370881"/>
                          <a:gd name="connsiteX177" fmla="*/ 2424953 w 2657256"/>
                          <a:gd name="connsiteY177" fmla="*/ 367705 h 3370881"/>
                          <a:gd name="connsiteX178" fmla="*/ 2528047 w 2657256"/>
                          <a:gd name="connsiteY178" fmla="*/ 292700 h 3370881"/>
                          <a:gd name="connsiteX179" fmla="*/ 2541495 w 2657256"/>
                          <a:gd name="connsiteY179" fmla="*/ 62906 h 3370881"/>
                          <a:gd name="connsiteX180" fmla="*/ 2591304 w 2657256"/>
                          <a:gd name="connsiteY180" fmla="*/ 214081 h 3370881"/>
                          <a:gd name="connsiteX181" fmla="*/ 2612315 w 2657256"/>
                          <a:gd name="connsiteY181" fmla="*/ 290907 h 3370881"/>
                          <a:gd name="connsiteX182" fmla="*/ 2650863 w 2657256"/>
                          <a:gd name="connsiteY182" fmla="*/ 344994 h 3370881"/>
                          <a:gd name="connsiteX183" fmla="*/ 2465294 w 2657256"/>
                          <a:gd name="connsiteY183" fmla="*/ 399081 h 3370881"/>
                          <a:gd name="connsiteX184" fmla="*/ 2442882 w 2657256"/>
                          <a:gd name="connsiteY184" fmla="*/ 403564 h 3370881"/>
                          <a:gd name="connsiteX185" fmla="*/ 2398059 w 2657256"/>
                          <a:gd name="connsiteY185" fmla="*/ 417011 h 3370881"/>
                          <a:gd name="connsiteX186" fmla="*/ 2375647 w 2657256"/>
                          <a:gd name="connsiteY186" fmla="*/ 425976 h 3370881"/>
                          <a:gd name="connsiteX187" fmla="*/ 2357718 w 2657256"/>
                          <a:gd name="connsiteY187" fmla="*/ 430458 h 3370881"/>
                          <a:gd name="connsiteX188" fmla="*/ 2344270 w 2657256"/>
                          <a:gd name="connsiteY188" fmla="*/ 461834 h 3370881"/>
                          <a:gd name="connsiteX189" fmla="*/ 2353235 w 2657256"/>
                          <a:gd name="connsiteY189" fmla="*/ 502176 h 3370881"/>
                          <a:gd name="connsiteX190" fmla="*/ 2362200 w 2657256"/>
                          <a:gd name="connsiteY190" fmla="*/ 515623 h 3370881"/>
                          <a:gd name="connsiteX191" fmla="*/ 2344270 w 2657256"/>
                          <a:gd name="connsiteY191" fmla="*/ 587340 h 3370881"/>
                          <a:gd name="connsiteX192" fmla="*/ 2321859 w 2657256"/>
                          <a:gd name="connsiteY192" fmla="*/ 614234 h 3370881"/>
                          <a:gd name="connsiteX193" fmla="*/ 2308412 w 2657256"/>
                          <a:gd name="connsiteY193" fmla="*/ 636646 h 3370881"/>
                          <a:gd name="connsiteX194" fmla="*/ 2281518 w 2657256"/>
                          <a:gd name="connsiteY194" fmla="*/ 641129 h 3370881"/>
                          <a:gd name="connsiteX195" fmla="*/ 2259106 w 2657256"/>
                          <a:gd name="connsiteY195" fmla="*/ 636646 h 3370881"/>
                          <a:gd name="connsiteX196" fmla="*/ 2277035 w 2657256"/>
                          <a:gd name="connsiteY196" fmla="*/ 578376 h 3370881"/>
                          <a:gd name="connsiteX197" fmla="*/ 2290482 w 2657256"/>
                          <a:gd name="connsiteY197" fmla="*/ 542517 h 3370881"/>
                          <a:gd name="connsiteX198" fmla="*/ 2286000 w 2657256"/>
                          <a:gd name="connsiteY198" fmla="*/ 506658 h 3370881"/>
                          <a:gd name="connsiteX199" fmla="*/ 2245659 w 2657256"/>
                          <a:gd name="connsiteY199" fmla="*/ 448387 h 3370881"/>
                          <a:gd name="connsiteX200" fmla="*/ 2200835 w 2657256"/>
                          <a:gd name="connsiteY200" fmla="*/ 430458 h 3370881"/>
                          <a:gd name="connsiteX201" fmla="*/ 2169459 w 2657256"/>
                          <a:gd name="connsiteY201" fmla="*/ 425976 h 3370881"/>
                          <a:gd name="connsiteX202" fmla="*/ 2102223 w 2657256"/>
                          <a:gd name="connsiteY202" fmla="*/ 430458 h 3370881"/>
                          <a:gd name="connsiteX203" fmla="*/ 2084294 w 2657256"/>
                          <a:gd name="connsiteY203" fmla="*/ 439423 h 3370881"/>
                          <a:gd name="connsiteX204" fmla="*/ 2070847 w 2657256"/>
                          <a:gd name="connsiteY204" fmla="*/ 443905 h 3370881"/>
                          <a:gd name="connsiteX205" fmla="*/ 2061882 w 2657256"/>
                          <a:gd name="connsiteY205" fmla="*/ 461834 h 3370881"/>
                          <a:gd name="connsiteX206" fmla="*/ 2034988 w 2657256"/>
                          <a:gd name="connsiteY206" fmla="*/ 475281 h 3370881"/>
                          <a:gd name="connsiteX207" fmla="*/ 1783976 w 2657256"/>
                          <a:gd name="connsiteY207" fmla="*/ 479764 h 3370881"/>
                          <a:gd name="connsiteX208" fmla="*/ 1766047 w 2657256"/>
                          <a:gd name="connsiteY208" fmla="*/ 488729 h 3370881"/>
                          <a:gd name="connsiteX209" fmla="*/ 1703294 w 2657256"/>
                          <a:gd name="connsiteY209" fmla="*/ 506658 h 3370881"/>
                          <a:gd name="connsiteX210" fmla="*/ 1689847 w 2657256"/>
                          <a:gd name="connsiteY210" fmla="*/ 511140 h 3370881"/>
                          <a:gd name="connsiteX211" fmla="*/ 1676400 w 2657256"/>
                          <a:gd name="connsiteY211" fmla="*/ 520105 h 3370881"/>
                          <a:gd name="connsiteX212" fmla="*/ 1649506 w 2657256"/>
                          <a:gd name="connsiteY212" fmla="*/ 529070 h 3370881"/>
                          <a:gd name="connsiteX213" fmla="*/ 1636059 w 2657256"/>
                          <a:gd name="connsiteY213" fmla="*/ 538034 h 3370881"/>
                          <a:gd name="connsiteX214" fmla="*/ 1622612 w 2657256"/>
                          <a:gd name="connsiteY214" fmla="*/ 551481 h 3370881"/>
                          <a:gd name="connsiteX215" fmla="*/ 1609165 w 2657256"/>
                          <a:gd name="connsiteY215" fmla="*/ 555964 h 3370881"/>
                          <a:gd name="connsiteX216" fmla="*/ 1577788 w 2657256"/>
                          <a:gd name="connsiteY216" fmla="*/ 587340 h 3370881"/>
                          <a:gd name="connsiteX217" fmla="*/ 1568823 w 2657256"/>
                          <a:gd name="connsiteY217" fmla="*/ 600787 h 3370881"/>
                          <a:gd name="connsiteX218" fmla="*/ 1555376 w 2657256"/>
                          <a:gd name="connsiteY218" fmla="*/ 614234 h 3370881"/>
                          <a:gd name="connsiteX219" fmla="*/ 1524000 w 2657256"/>
                          <a:gd name="connsiteY219" fmla="*/ 654576 h 3370881"/>
                          <a:gd name="connsiteX220" fmla="*/ 1519518 w 2657256"/>
                          <a:gd name="connsiteY220" fmla="*/ 668023 h 3370881"/>
                          <a:gd name="connsiteX221" fmla="*/ 1528482 w 2657256"/>
                          <a:gd name="connsiteY221" fmla="*/ 708364 h 3370881"/>
                          <a:gd name="connsiteX222" fmla="*/ 1537447 w 2657256"/>
                          <a:gd name="connsiteY222" fmla="*/ 721811 h 3370881"/>
                          <a:gd name="connsiteX223" fmla="*/ 1568823 w 2657256"/>
                          <a:gd name="connsiteY223" fmla="*/ 712846 h 3370881"/>
                          <a:gd name="connsiteX224" fmla="*/ 1600200 w 2657256"/>
                          <a:gd name="connsiteY224" fmla="*/ 712846 h 3370881"/>
                          <a:gd name="connsiteX225" fmla="*/ 1631576 w 2657256"/>
                          <a:gd name="connsiteY225" fmla="*/ 690434 h 3370881"/>
                          <a:gd name="connsiteX226" fmla="*/ 1645023 w 2657256"/>
                          <a:gd name="connsiteY226" fmla="*/ 676987 h 3370881"/>
                          <a:gd name="connsiteX227" fmla="*/ 1685365 w 2657256"/>
                          <a:gd name="connsiteY227" fmla="*/ 645611 h 3370881"/>
                          <a:gd name="connsiteX228" fmla="*/ 1716741 w 2657256"/>
                          <a:gd name="connsiteY228" fmla="*/ 614234 h 3370881"/>
                          <a:gd name="connsiteX229" fmla="*/ 1748118 w 2657256"/>
                          <a:gd name="connsiteY229" fmla="*/ 596305 h 3370881"/>
                          <a:gd name="connsiteX230" fmla="*/ 1761565 w 2657256"/>
                          <a:gd name="connsiteY230" fmla="*/ 591823 h 3370881"/>
                          <a:gd name="connsiteX231" fmla="*/ 1779494 w 2657256"/>
                          <a:gd name="connsiteY231" fmla="*/ 582858 h 3370881"/>
                          <a:gd name="connsiteX232" fmla="*/ 1815353 w 2657256"/>
                          <a:gd name="connsiteY232" fmla="*/ 573893 h 3370881"/>
                          <a:gd name="connsiteX233" fmla="*/ 2030506 w 2657256"/>
                          <a:gd name="connsiteY233" fmla="*/ 578376 h 3370881"/>
                          <a:gd name="connsiteX234" fmla="*/ 2017059 w 2657256"/>
                          <a:gd name="connsiteY234" fmla="*/ 600787 h 3370881"/>
                          <a:gd name="connsiteX235" fmla="*/ 1981200 w 2657256"/>
                          <a:gd name="connsiteY235" fmla="*/ 636646 h 3370881"/>
                          <a:gd name="connsiteX236" fmla="*/ 1967753 w 2657256"/>
                          <a:gd name="connsiteY236" fmla="*/ 650093 h 3370881"/>
                          <a:gd name="connsiteX237" fmla="*/ 1936376 w 2657256"/>
                          <a:gd name="connsiteY237" fmla="*/ 690434 h 3370881"/>
                          <a:gd name="connsiteX238" fmla="*/ 1905000 w 2657256"/>
                          <a:gd name="connsiteY238" fmla="*/ 717329 h 3370881"/>
                          <a:gd name="connsiteX239" fmla="*/ 1860176 w 2657256"/>
                          <a:gd name="connsiteY239" fmla="*/ 735258 h 3370881"/>
                          <a:gd name="connsiteX240" fmla="*/ 1788459 w 2657256"/>
                          <a:gd name="connsiteY240" fmla="*/ 744223 h 3370881"/>
                          <a:gd name="connsiteX241" fmla="*/ 1846729 w 2657256"/>
                          <a:gd name="connsiteY241" fmla="*/ 802493 h 3370881"/>
                          <a:gd name="connsiteX242" fmla="*/ 1913965 w 2657256"/>
                          <a:gd name="connsiteY242" fmla="*/ 829387 h 3370881"/>
                          <a:gd name="connsiteX243" fmla="*/ 1922929 w 2657256"/>
                          <a:gd name="connsiteY243" fmla="*/ 842834 h 3370881"/>
                          <a:gd name="connsiteX244" fmla="*/ 1967753 w 2657256"/>
                          <a:gd name="connsiteY244" fmla="*/ 883176 h 3370881"/>
                          <a:gd name="connsiteX245" fmla="*/ 1981200 w 2657256"/>
                          <a:gd name="connsiteY245" fmla="*/ 896623 h 3370881"/>
                          <a:gd name="connsiteX246" fmla="*/ 1994647 w 2657256"/>
                          <a:gd name="connsiteY246" fmla="*/ 905587 h 3370881"/>
                          <a:gd name="connsiteX247" fmla="*/ 2021541 w 2657256"/>
                          <a:gd name="connsiteY247" fmla="*/ 927999 h 3370881"/>
                          <a:gd name="connsiteX248" fmla="*/ 2030506 w 2657256"/>
                          <a:gd name="connsiteY248" fmla="*/ 941446 h 3370881"/>
                          <a:gd name="connsiteX249" fmla="*/ 2057400 w 2657256"/>
                          <a:gd name="connsiteY249" fmla="*/ 968340 h 3370881"/>
                          <a:gd name="connsiteX250" fmla="*/ 2088776 w 2657256"/>
                          <a:gd name="connsiteY250" fmla="*/ 1013164 h 3370881"/>
                          <a:gd name="connsiteX251" fmla="*/ 2115670 w 2657256"/>
                          <a:gd name="connsiteY251" fmla="*/ 1057987 h 3370881"/>
                          <a:gd name="connsiteX252" fmla="*/ 2120153 w 2657256"/>
                          <a:gd name="connsiteY252" fmla="*/ 1089364 h 3370881"/>
                          <a:gd name="connsiteX253" fmla="*/ 2138082 w 2657256"/>
                          <a:gd name="connsiteY253" fmla="*/ 1143152 h 3370881"/>
                          <a:gd name="connsiteX254" fmla="*/ 2147047 w 2657256"/>
                          <a:gd name="connsiteY254" fmla="*/ 1196940 h 3370881"/>
                          <a:gd name="connsiteX255" fmla="*/ 2151529 w 2657256"/>
                          <a:gd name="connsiteY255" fmla="*/ 1210387 h 3370881"/>
                          <a:gd name="connsiteX256" fmla="*/ 2156012 w 2657256"/>
                          <a:gd name="connsiteY256" fmla="*/ 1228317 h 3370881"/>
                          <a:gd name="connsiteX257" fmla="*/ 2173941 w 2657256"/>
                          <a:gd name="connsiteY257" fmla="*/ 1295552 h 3370881"/>
                          <a:gd name="connsiteX258" fmla="*/ 2182906 w 2657256"/>
                          <a:gd name="connsiteY258" fmla="*/ 1313481 h 3370881"/>
                          <a:gd name="connsiteX259" fmla="*/ 2187388 w 2657256"/>
                          <a:gd name="connsiteY259" fmla="*/ 1331411 h 3370881"/>
                          <a:gd name="connsiteX260" fmla="*/ 2214282 w 2657256"/>
                          <a:gd name="connsiteY260" fmla="*/ 1385199 h 3370881"/>
                          <a:gd name="connsiteX261" fmla="*/ 2218765 w 2657256"/>
                          <a:gd name="connsiteY261" fmla="*/ 1403129 h 3370881"/>
                          <a:gd name="connsiteX262" fmla="*/ 2223247 w 2657256"/>
                          <a:gd name="connsiteY262" fmla="*/ 1430023 h 3370881"/>
                          <a:gd name="connsiteX263" fmla="*/ 2236694 w 2657256"/>
                          <a:gd name="connsiteY263" fmla="*/ 1456917 h 3370881"/>
                          <a:gd name="connsiteX264" fmla="*/ 2241176 w 2657256"/>
                          <a:gd name="connsiteY264" fmla="*/ 1577940 h 3370881"/>
                          <a:gd name="connsiteX265" fmla="*/ 2245659 w 2657256"/>
                          <a:gd name="connsiteY265" fmla="*/ 1595870 h 3370881"/>
                          <a:gd name="connsiteX266" fmla="*/ 2236694 w 2657256"/>
                          <a:gd name="connsiteY266" fmla="*/ 1694481 h 3370881"/>
                          <a:gd name="connsiteX267" fmla="*/ 2227729 w 2657256"/>
                          <a:gd name="connsiteY267" fmla="*/ 1716893 h 3370881"/>
                          <a:gd name="connsiteX268" fmla="*/ 2223247 w 2657256"/>
                          <a:gd name="connsiteY268" fmla="*/ 1730340 h 3370881"/>
                          <a:gd name="connsiteX269" fmla="*/ 2200835 w 2657256"/>
                          <a:gd name="connsiteY269" fmla="*/ 1788611 h 3370881"/>
                          <a:gd name="connsiteX270" fmla="*/ 2191870 w 2657256"/>
                          <a:gd name="connsiteY270" fmla="*/ 1811023 h 3370881"/>
                          <a:gd name="connsiteX271" fmla="*/ 2187388 w 2657256"/>
                          <a:gd name="connsiteY271" fmla="*/ 1824470 h 3370881"/>
                          <a:gd name="connsiteX272" fmla="*/ 2169459 w 2657256"/>
                          <a:gd name="connsiteY272" fmla="*/ 1869293 h 3370881"/>
                          <a:gd name="connsiteX273" fmla="*/ 2164976 w 2657256"/>
                          <a:gd name="connsiteY273" fmla="*/ 1882740 h 3370881"/>
                          <a:gd name="connsiteX274" fmla="*/ 2156012 w 2657256"/>
                          <a:gd name="connsiteY274" fmla="*/ 1927564 h 3370881"/>
                          <a:gd name="connsiteX275" fmla="*/ 2173941 w 2657256"/>
                          <a:gd name="connsiteY275" fmla="*/ 1945493 h 3370881"/>
                          <a:gd name="connsiteX276" fmla="*/ 2196353 w 2657256"/>
                          <a:gd name="connsiteY276" fmla="*/ 1958940 h 3370881"/>
                          <a:gd name="connsiteX277" fmla="*/ 2241176 w 2657256"/>
                          <a:gd name="connsiteY277" fmla="*/ 2012729 h 3370881"/>
                          <a:gd name="connsiteX278" fmla="*/ 2263588 w 2657256"/>
                          <a:gd name="connsiteY278" fmla="*/ 2057552 h 3370881"/>
                          <a:gd name="connsiteX279" fmla="*/ 2286000 w 2657256"/>
                          <a:gd name="connsiteY279" fmla="*/ 2084446 h 3370881"/>
                          <a:gd name="connsiteX280" fmla="*/ 2299447 w 2657256"/>
                          <a:gd name="connsiteY280" fmla="*/ 2124787 h 3370881"/>
                          <a:gd name="connsiteX281" fmla="*/ 2321859 w 2657256"/>
                          <a:gd name="connsiteY281" fmla="*/ 2151681 h 3370881"/>
                          <a:gd name="connsiteX282" fmla="*/ 2344270 w 2657256"/>
                          <a:gd name="connsiteY282" fmla="*/ 2205470 h 3370881"/>
                          <a:gd name="connsiteX283" fmla="*/ 2348753 w 2657256"/>
                          <a:gd name="connsiteY283" fmla="*/ 2223399 h 3370881"/>
                          <a:gd name="connsiteX284" fmla="*/ 2366682 w 2657256"/>
                          <a:gd name="connsiteY284" fmla="*/ 2263740 h 3370881"/>
                          <a:gd name="connsiteX285" fmla="*/ 2375647 w 2657256"/>
                          <a:gd name="connsiteY285" fmla="*/ 2286152 h 3370881"/>
                          <a:gd name="connsiteX286" fmla="*/ 2380129 w 2657256"/>
                          <a:gd name="connsiteY286" fmla="*/ 2308564 h 3370881"/>
                          <a:gd name="connsiteX287" fmla="*/ 2389094 w 2657256"/>
                          <a:gd name="connsiteY287" fmla="*/ 2335458 h 3370881"/>
                          <a:gd name="connsiteX288" fmla="*/ 2393576 w 2657256"/>
                          <a:gd name="connsiteY288" fmla="*/ 2380281 h 3370881"/>
                          <a:gd name="connsiteX289" fmla="*/ 2398059 w 2657256"/>
                          <a:gd name="connsiteY289" fmla="*/ 2393729 h 3370881"/>
                          <a:gd name="connsiteX290" fmla="*/ 2402541 w 2657256"/>
                          <a:gd name="connsiteY290" fmla="*/ 2447517 h 3370881"/>
                          <a:gd name="connsiteX291" fmla="*/ 2427343 w 2657256"/>
                          <a:gd name="connsiteY291" fmla="*/ 2564058 h 3370881"/>
                          <a:gd name="connsiteX292" fmla="*/ 2389094 w 2657256"/>
                          <a:gd name="connsiteY292" fmla="*/ 2837481 h 3370881"/>
                          <a:gd name="connsiteX293" fmla="*/ 2380129 w 2657256"/>
                          <a:gd name="connsiteY293" fmla="*/ 2859893 h 3370881"/>
                          <a:gd name="connsiteX294" fmla="*/ 2357718 w 2657256"/>
                          <a:gd name="connsiteY294" fmla="*/ 2913681 h 3370881"/>
                          <a:gd name="connsiteX295" fmla="*/ 2348753 w 2657256"/>
                          <a:gd name="connsiteY295" fmla="*/ 2936093 h 3370881"/>
                          <a:gd name="connsiteX296" fmla="*/ 2339788 w 2657256"/>
                          <a:gd name="connsiteY296" fmla="*/ 2971952 h 3370881"/>
                          <a:gd name="connsiteX297" fmla="*/ 2326341 w 2657256"/>
                          <a:gd name="connsiteY297" fmla="*/ 2994364 h 3370881"/>
                          <a:gd name="connsiteX298" fmla="*/ 2317376 w 2657256"/>
                          <a:gd name="connsiteY298" fmla="*/ 3025740 h 3370881"/>
                          <a:gd name="connsiteX299" fmla="*/ 2303929 w 2657256"/>
                          <a:gd name="connsiteY299" fmla="*/ 3048152 h 3370881"/>
                          <a:gd name="connsiteX300" fmla="*/ 2290482 w 2657256"/>
                          <a:gd name="connsiteY300" fmla="*/ 3079529 h 3370881"/>
                          <a:gd name="connsiteX301" fmla="*/ 2272553 w 2657256"/>
                          <a:gd name="connsiteY301" fmla="*/ 3084011 h 3370881"/>
                          <a:gd name="connsiteX302" fmla="*/ 2259106 w 2657256"/>
                          <a:gd name="connsiteY302" fmla="*/ 3088493 h 3370881"/>
                          <a:gd name="connsiteX303" fmla="*/ 2241176 w 2657256"/>
                          <a:gd name="connsiteY303" fmla="*/ 3092976 h 3370881"/>
                          <a:gd name="connsiteX304" fmla="*/ 2209800 w 2657256"/>
                          <a:gd name="connsiteY304" fmla="*/ 3101940 h 3370881"/>
                          <a:gd name="connsiteX305" fmla="*/ 2205318 w 2657256"/>
                          <a:gd name="connsiteY305" fmla="*/ 3039187 h 3370881"/>
                          <a:gd name="connsiteX306" fmla="*/ 2218765 w 2657256"/>
                          <a:gd name="connsiteY306" fmla="*/ 3021258 h 3370881"/>
                          <a:gd name="connsiteX307" fmla="*/ 2245659 w 2657256"/>
                          <a:gd name="connsiteY307" fmla="*/ 2971952 h 3370881"/>
                          <a:gd name="connsiteX308" fmla="*/ 2268070 w 2657256"/>
                          <a:gd name="connsiteY308" fmla="*/ 2945058 h 3370881"/>
                          <a:gd name="connsiteX309" fmla="*/ 2298550 w 2657256"/>
                          <a:gd name="connsiteY309" fmla="*/ 2568540 h 3370881"/>
                          <a:gd name="connsiteX310" fmla="*/ 2284986 w 2657256"/>
                          <a:gd name="connsiteY310" fmla="*/ 2532681 h 3370881"/>
                          <a:gd name="connsiteX311" fmla="*/ 2293273 w 2657256"/>
                          <a:gd name="connsiteY311" fmla="*/ 2496653 h 3370881"/>
                          <a:gd name="connsiteX312" fmla="*/ 2278152 w 2657256"/>
                          <a:gd name="connsiteY312" fmla="*/ 2475178 h 3370881"/>
                          <a:gd name="connsiteX313" fmla="*/ 2245659 w 2657256"/>
                          <a:gd name="connsiteY313" fmla="*/ 2389247 h 3370881"/>
                          <a:gd name="connsiteX314" fmla="*/ 2195507 w 2657256"/>
                          <a:gd name="connsiteY314" fmla="*/ 2241328 h 3370881"/>
                          <a:gd name="connsiteX315" fmla="*/ 2083786 w 2657256"/>
                          <a:gd name="connsiteY315" fmla="*/ 2040300 h 3370881"/>
                          <a:gd name="connsiteX316" fmla="*/ 2048773 w 2657256"/>
                          <a:gd name="connsiteY316" fmla="*/ 2017971 h 3370881"/>
                          <a:gd name="connsiteX317" fmla="*/ 2074314 w 2657256"/>
                          <a:gd name="connsiteY317" fmla="*/ 2011967 h 3370881"/>
                          <a:gd name="connsiteX318" fmla="*/ 2034988 w 2657256"/>
                          <a:gd name="connsiteY318" fmla="*/ 2003764 h 3370881"/>
                          <a:gd name="connsiteX319" fmla="*/ 2026023 w 2657256"/>
                          <a:gd name="connsiteY319" fmla="*/ 2026176 h 3370881"/>
                          <a:gd name="connsiteX320" fmla="*/ 2021541 w 2657256"/>
                          <a:gd name="connsiteY320" fmla="*/ 2039623 h 3370881"/>
                          <a:gd name="connsiteX321" fmla="*/ 1999129 w 2657256"/>
                          <a:gd name="connsiteY321" fmla="*/ 2053070 h 3370881"/>
                          <a:gd name="connsiteX322" fmla="*/ 1990165 w 2657256"/>
                          <a:gd name="connsiteY322" fmla="*/ 2070999 h 3370881"/>
                          <a:gd name="connsiteX323" fmla="*/ 1967753 w 2657256"/>
                          <a:gd name="connsiteY323" fmla="*/ 2106858 h 3370881"/>
                          <a:gd name="connsiteX324" fmla="*/ 1981200 w 2657256"/>
                          <a:gd name="connsiteY324" fmla="*/ 2223399 h 3370881"/>
                          <a:gd name="connsiteX325" fmla="*/ 1994647 w 2657256"/>
                          <a:gd name="connsiteY325" fmla="*/ 2254776 h 3370881"/>
                          <a:gd name="connsiteX326" fmla="*/ 2003612 w 2657256"/>
                          <a:gd name="connsiteY326" fmla="*/ 2272705 h 3370881"/>
                          <a:gd name="connsiteX327" fmla="*/ 2026023 w 2657256"/>
                          <a:gd name="connsiteY327" fmla="*/ 2304081 h 3370881"/>
                          <a:gd name="connsiteX328" fmla="*/ 2043953 w 2657256"/>
                          <a:gd name="connsiteY328" fmla="*/ 2348905 h 3370881"/>
                          <a:gd name="connsiteX329" fmla="*/ 2061882 w 2657256"/>
                          <a:gd name="connsiteY329" fmla="*/ 2371317 h 3370881"/>
                          <a:gd name="connsiteX330" fmla="*/ 2088776 w 2657256"/>
                          <a:gd name="connsiteY330" fmla="*/ 2434070 h 3370881"/>
                          <a:gd name="connsiteX331" fmla="*/ 2102223 w 2657256"/>
                          <a:gd name="connsiteY331" fmla="*/ 2465446 h 3370881"/>
                          <a:gd name="connsiteX332" fmla="*/ 2106706 w 2657256"/>
                          <a:gd name="connsiteY332" fmla="*/ 2496823 h 3370881"/>
                          <a:gd name="connsiteX333" fmla="*/ 2124635 w 2657256"/>
                          <a:gd name="connsiteY333" fmla="*/ 2559576 h 3370881"/>
                          <a:gd name="connsiteX334" fmla="*/ 2138082 w 2657256"/>
                          <a:gd name="connsiteY334" fmla="*/ 2649223 h 3370881"/>
                          <a:gd name="connsiteX335" fmla="*/ 2147047 w 2657256"/>
                          <a:gd name="connsiteY335" fmla="*/ 2685081 h 3370881"/>
                          <a:gd name="connsiteX336" fmla="*/ 2151529 w 2657256"/>
                          <a:gd name="connsiteY336" fmla="*/ 2716458 h 3370881"/>
                          <a:gd name="connsiteX337" fmla="*/ 2160494 w 2657256"/>
                          <a:gd name="connsiteY337" fmla="*/ 2770246 h 3370881"/>
                          <a:gd name="connsiteX338" fmla="*/ 2156012 w 2657256"/>
                          <a:gd name="connsiteY338" fmla="*/ 2962987 h 3370881"/>
                          <a:gd name="connsiteX339" fmla="*/ 2138082 w 2657256"/>
                          <a:gd name="connsiteY339" fmla="*/ 3043670 h 3370881"/>
                          <a:gd name="connsiteX340" fmla="*/ 2133600 w 2657256"/>
                          <a:gd name="connsiteY340" fmla="*/ 3061599 h 3370881"/>
                          <a:gd name="connsiteX341" fmla="*/ 2120153 w 2657256"/>
                          <a:gd name="connsiteY341" fmla="*/ 3079529 h 3370881"/>
                          <a:gd name="connsiteX342" fmla="*/ 2111188 w 2657256"/>
                          <a:gd name="connsiteY342" fmla="*/ 3106423 h 3370881"/>
                          <a:gd name="connsiteX343" fmla="*/ 2088776 w 2657256"/>
                          <a:gd name="connsiteY343" fmla="*/ 3137799 h 3370881"/>
                          <a:gd name="connsiteX344" fmla="*/ 2075329 w 2657256"/>
                          <a:gd name="connsiteY344" fmla="*/ 3164693 h 3370881"/>
                          <a:gd name="connsiteX345" fmla="*/ 2061882 w 2657256"/>
                          <a:gd name="connsiteY345" fmla="*/ 3169176 h 3370881"/>
                          <a:gd name="connsiteX346" fmla="*/ 2021541 w 2657256"/>
                          <a:gd name="connsiteY346" fmla="*/ 3164693 h 3370881"/>
                          <a:gd name="connsiteX347" fmla="*/ 2012576 w 2657256"/>
                          <a:gd name="connsiteY347" fmla="*/ 3119870 h 3370881"/>
                          <a:gd name="connsiteX348" fmla="*/ 2048435 w 2657256"/>
                          <a:gd name="connsiteY348" fmla="*/ 3021258 h 3370881"/>
                          <a:gd name="connsiteX349" fmla="*/ 2048435 w 2657256"/>
                          <a:gd name="connsiteY349" fmla="*/ 3021258 h 3370881"/>
                          <a:gd name="connsiteX350" fmla="*/ 2061882 w 2657256"/>
                          <a:gd name="connsiteY350" fmla="*/ 2967470 h 3370881"/>
                          <a:gd name="connsiteX351" fmla="*/ 2070847 w 2657256"/>
                          <a:gd name="connsiteY351" fmla="*/ 2882305 h 3370881"/>
                          <a:gd name="connsiteX352" fmla="*/ 2066365 w 2657256"/>
                          <a:gd name="connsiteY352" fmla="*/ 2725423 h 3370881"/>
                          <a:gd name="connsiteX353" fmla="*/ 2043953 w 2657256"/>
                          <a:gd name="connsiteY353" fmla="*/ 2649223 h 3370881"/>
                          <a:gd name="connsiteX354" fmla="*/ 2030506 w 2657256"/>
                          <a:gd name="connsiteY354" fmla="*/ 2622329 h 3370881"/>
                          <a:gd name="connsiteX355" fmla="*/ 2017059 w 2657256"/>
                          <a:gd name="connsiteY355" fmla="*/ 2581987 h 3370881"/>
                          <a:gd name="connsiteX356" fmla="*/ 1981200 w 2657256"/>
                          <a:gd name="connsiteY356" fmla="*/ 2514752 h 3370881"/>
                          <a:gd name="connsiteX357" fmla="*/ 1972235 w 2657256"/>
                          <a:gd name="connsiteY357" fmla="*/ 2501305 h 3370881"/>
                          <a:gd name="connsiteX358" fmla="*/ 1958788 w 2657256"/>
                          <a:gd name="connsiteY358" fmla="*/ 2478893 h 3370881"/>
                          <a:gd name="connsiteX359" fmla="*/ 1905000 w 2657256"/>
                          <a:gd name="connsiteY359" fmla="*/ 2398211 h 3370881"/>
                          <a:gd name="connsiteX360" fmla="*/ 1882588 w 2657256"/>
                          <a:gd name="connsiteY360" fmla="*/ 2357870 h 3370881"/>
                          <a:gd name="connsiteX361" fmla="*/ 1869141 w 2657256"/>
                          <a:gd name="connsiteY361" fmla="*/ 2339940 h 3370881"/>
                          <a:gd name="connsiteX362" fmla="*/ 1806388 w 2657256"/>
                          <a:gd name="connsiteY362" fmla="*/ 2313046 h 3370881"/>
                          <a:gd name="connsiteX363" fmla="*/ 1779494 w 2657256"/>
                          <a:gd name="connsiteY363" fmla="*/ 2304081 h 3370881"/>
                          <a:gd name="connsiteX364" fmla="*/ 1752600 w 2657256"/>
                          <a:gd name="connsiteY364" fmla="*/ 2299599 h 3370881"/>
                          <a:gd name="connsiteX365" fmla="*/ 1680882 w 2657256"/>
                          <a:gd name="connsiteY365" fmla="*/ 2277187 h 3370881"/>
                          <a:gd name="connsiteX366" fmla="*/ 1662953 w 2657256"/>
                          <a:gd name="connsiteY366" fmla="*/ 2272705 h 3370881"/>
                          <a:gd name="connsiteX367" fmla="*/ 1640541 w 2657256"/>
                          <a:gd name="connsiteY367" fmla="*/ 2259258 h 3370881"/>
                          <a:gd name="connsiteX368" fmla="*/ 1626248 w 2657256"/>
                          <a:gd name="connsiteY368" fmla="*/ 2285644 h 3370881"/>
                          <a:gd name="connsiteX369" fmla="*/ 1537447 w 2657256"/>
                          <a:gd name="connsiteY369" fmla="*/ 2329960 h 3370881"/>
                          <a:gd name="connsiteX370" fmla="*/ 1571993 w 2657256"/>
                          <a:gd name="connsiteY370" fmla="*/ 2317957 h 3370881"/>
                          <a:gd name="connsiteX371" fmla="*/ 1488141 w 2657256"/>
                          <a:gd name="connsiteY371" fmla="*/ 2313046 h 3370881"/>
                          <a:gd name="connsiteX372" fmla="*/ 1500444 w 2657256"/>
                          <a:gd name="connsiteY372" fmla="*/ 2355271 h 3370881"/>
                          <a:gd name="connsiteX373" fmla="*/ 1402678 w 2657256"/>
                          <a:gd name="connsiteY373" fmla="*/ 2339641 h 3370881"/>
                          <a:gd name="connsiteX374" fmla="*/ 1322892 w 2657256"/>
                          <a:gd name="connsiteY374" fmla="*/ 2336952 h 3370881"/>
                          <a:gd name="connsiteX375" fmla="*/ 1199384 w 2657256"/>
                          <a:gd name="connsiteY375" fmla="*/ 2307041 h 3370881"/>
                          <a:gd name="connsiteX376" fmla="*/ 1066800 w 2657256"/>
                          <a:gd name="connsiteY376" fmla="*/ 2272705 h 3370881"/>
                          <a:gd name="connsiteX377" fmla="*/ 1030941 w 2657256"/>
                          <a:gd name="connsiteY377" fmla="*/ 2263740 h 3370881"/>
                          <a:gd name="connsiteX378" fmla="*/ 986118 w 2657256"/>
                          <a:gd name="connsiteY378" fmla="*/ 2241329 h 3370881"/>
                          <a:gd name="connsiteX379" fmla="*/ 968188 w 2657256"/>
                          <a:gd name="connsiteY379" fmla="*/ 2232364 h 3370881"/>
                          <a:gd name="connsiteX380" fmla="*/ 936812 w 2657256"/>
                          <a:gd name="connsiteY380" fmla="*/ 2214434 h 3370881"/>
                          <a:gd name="connsiteX381" fmla="*/ 905435 w 2657256"/>
                          <a:gd name="connsiteY381" fmla="*/ 2196505 h 3370881"/>
                          <a:gd name="connsiteX382" fmla="*/ 869576 w 2657256"/>
                          <a:gd name="connsiteY382" fmla="*/ 2209952 h 3370881"/>
                          <a:gd name="connsiteX383" fmla="*/ 856129 w 2657256"/>
                          <a:gd name="connsiteY383" fmla="*/ 2227881 h 3370881"/>
                          <a:gd name="connsiteX384" fmla="*/ 815788 w 2657256"/>
                          <a:gd name="connsiteY384" fmla="*/ 2268223 h 3370881"/>
                          <a:gd name="connsiteX385" fmla="*/ 788894 w 2657256"/>
                          <a:gd name="connsiteY385" fmla="*/ 2290634 h 3370881"/>
                          <a:gd name="connsiteX386" fmla="*/ 762000 w 2657256"/>
                          <a:gd name="connsiteY386" fmla="*/ 2313046 h 3370881"/>
                          <a:gd name="connsiteX387" fmla="*/ 753035 w 2657256"/>
                          <a:gd name="connsiteY387" fmla="*/ 2326493 h 3370881"/>
                          <a:gd name="connsiteX388" fmla="*/ 735106 w 2657256"/>
                          <a:gd name="connsiteY388" fmla="*/ 2339940 h 3370881"/>
                          <a:gd name="connsiteX389" fmla="*/ 712694 w 2657256"/>
                          <a:gd name="connsiteY389" fmla="*/ 2362352 h 3370881"/>
                          <a:gd name="connsiteX390" fmla="*/ 694765 w 2657256"/>
                          <a:gd name="connsiteY390" fmla="*/ 2375799 h 3370881"/>
                          <a:gd name="connsiteX391" fmla="*/ 681318 w 2657256"/>
                          <a:gd name="connsiteY391" fmla="*/ 2393729 h 3370881"/>
                          <a:gd name="connsiteX392" fmla="*/ 667870 w 2657256"/>
                          <a:gd name="connsiteY392" fmla="*/ 2402693 h 3370881"/>
                          <a:gd name="connsiteX393" fmla="*/ 623047 w 2657256"/>
                          <a:gd name="connsiteY393" fmla="*/ 2443034 h 3370881"/>
                          <a:gd name="connsiteX394" fmla="*/ 600635 w 2657256"/>
                          <a:gd name="connsiteY394" fmla="*/ 2474411 h 3370881"/>
                          <a:gd name="connsiteX395" fmla="*/ 587188 w 2657256"/>
                          <a:gd name="connsiteY395" fmla="*/ 2514752 h 3370881"/>
                          <a:gd name="connsiteX396" fmla="*/ 582706 w 2657256"/>
                          <a:gd name="connsiteY396" fmla="*/ 2546129 h 3370881"/>
                          <a:gd name="connsiteX397" fmla="*/ 596153 w 2657256"/>
                          <a:gd name="connsiteY397" fmla="*/ 2635776 h 3370881"/>
                          <a:gd name="connsiteX398" fmla="*/ 600635 w 2657256"/>
                          <a:gd name="connsiteY398" fmla="*/ 2653705 h 3370881"/>
                          <a:gd name="connsiteX399" fmla="*/ 609600 w 2657256"/>
                          <a:gd name="connsiteY399" fmla="*/ 2671634 h 3370881"/>
                          <a:gd name="connsiteX400" fmla="*/ 614082 w 2657256"/>
                          <a:gd name="connsiteY400" fmla="*/ 2689564 h 3370881"/>
                          <a:gd name="connsiteX401" fmla="*/ 623047 w 2657256"/>
                          <a:gd name="connsiteY401" fmla="*/ 2711976 h 3370881"/>
                          <a:gd name="connsiteX402" fmla="*/ 627529 w 2657256"/>
                          <a:gd name="connsiteY402" fmla="*/ 2734387 h 3370881"/>
                          <a:gd name="connsiteX403" fmla="*/ 640976 w 2657256"/>
                          <a:gd name="connsiteY403" fmla="*/ 2765764 h 3370881"/>
                          <a:gd name="connsiteX404" fmla="*/ 645459 w 2657256"/>
                          <a:gd name="connsiteY404" fmla="*/ 2779211 h 3370881"/>
                          <a:gd name="connsiteX405" fmla="*/ 658906 w 2657256"/>
                          <a:gd name="connsiteY405" fmla="*/ 2801623 h 3370881"/>
                          <a:gd name="connsiteX406" fmla="*/ 676835 w 2657256"/>
                          <a:gd name="connsiteY406" fmla="*/ 2864376 h 3370881"/>
                          <a:gd name="connsiteX407" fmla="*/ 690282 w 2657256"/>
                          <a:gd name="connsiteY407" fmla="*/ 2895752 h 3370881"/>
                          <a:gd name="connsiteX408" fmla="*/ 699247 w 2657256"/>
                          <a:gd name="connsiteY408" fmla="*/ 2940576 h 3370881"/>
                          <a:gd name="connsiteX409" fmla="*/ 703729 w 2657256"/>
                          <a:gd name="connsiteY409" fmla="*/ 2967470 h 3370881"/>
                          <a:gd name="connsiteX410" fmla="*/ 717176 w 2657256"/>
                          <a:gd name="connsiteY410" fmla="*/ 2994364 h 3370881"/>
                          <a:gd name="connsiteX411" fmla="*/ 735106 w 2657256"/>
                          <a:gd name="connsiteY411" fmla="*/ 3052634 h 3370881"/>
                          <a:gd name="connsiteX412" fmla="*/ 739588 w 2657256"/>
                          <a:gd name="connsiteY412" fmla="*/ 3079529 h 3370881"/>
                          <a:gd name="connsiteX413" fmla="*/ 762000 w 2657256"/>
                          <a:gd name="connsiteY413" fmla="*/ 3142281 h 3370881"/>
                          <a:gd name="connsiteX414" fmla="*/ 766482 w 2657256"/>
                          <a:gd name="connsiteY414" fmla="*/ 3231929 h 3370881"/>
                          <a:gd name="connsiteX415" fmla="*/ 770965 w 2657256"/>
                          <a:gd name="connsiteY415" fmla="*/ 3254340 h 3370881"/>
                          <a:gd name="connsiteX416" fmla="*/ 775447 w 2657256"/>
                          <a:gd name="connsiteY416" fmla="*/ 3285717 h 3370881"/>
                          <a:gd name="connsiteX417" fmla="*/ 748553 w 2657256"/>
                          <a:gd name="connsiteY417" fmla="*/ 3335023 h 3370881"/>
                          <a:gd name="connsiteX418" fmla="*/ 721659 w 2657256"/>
                          <a:gd name="connsiteY418" fmla="*/ 3343987 h 3370881"/>
                          <a:gd name="connsiteX419" fmla="*/ 708212 w 2657256"/>
                          <a:gd name="connsiteY419" fmla="*/ 3348470 h 3370881"/>
                          <a:gd name="connsiteX420" fmla="*/ 623047 w 2657256"/>
                          <a:gd name="connsiteY420" fmla="*/ 3330540 h 3370881"/>
                          <a:gd name="connsiteX421" fmla="*/ 609600 w 2657256"/>
                          <a:gd name="connsiteY421" fmla="*/ 3308129 h 3370881"/>
                          <a:gd name="connsiteX422" fmla="*/ 591670 w 2657256"/>
                          <a:gd name="connsiteY422" fmla="*/ 3267787 h 3370881"/>
                          <a:gd name="connsiteX423" fmla="*/ 560294 w 2657256"/>
                          <a:gd name="connsiteY423" fmla="*/ 3209517 h 3370881"/>
                          <a:gd name="connsiteX424" fmla="*/ 551329 w 2657256"/>
                          <a:gd name="connsiteY424" fmla="*/ 3196070 h 3370881"/>
                          <a:gd name="connsiteX425" fmla="*/ 528918 w 2657256"/>
                          <a:gd name="connsiteY425" fmla="*/ 3173658 h 3370881"/>
                          <a:gd name="connsiteX426" fmla="*/ 519953 w 2657256"/>
                          <a:gd name="connsiteY426" fmla="*/ 3128834 h 3370881"/>
                          <a:gd name="connsiteX427" fmla="*/ 524435 w 2657256"/>
                          <a:gd name="connsiteY427" fmla="*/ 3101940 h 3370881"/>
                          <a:gd name="connsiteX428" fmla="*/ 528918 w 2657256"/>
                          <a:gd name="connsiteY428" fmla="*/ 3088493 h 3370881"/>
                          <a:gd name="connsiteX429" fmla="*/ 542365 w 2657256"/>
                          <a:gd name="connsiteY429" fmla="*/ 3052634 h 3370881"/>
                          <a:gd name="connsiteX430" fmla="*/ 484094 w 2657256"/>
                          <a:gd name="connsiteY430" fmla="*/ 2886787 h 3370881"/>
                          <a:gd name="connsiteX431" fmla="*/ 443753 w 2657256"/>
                          <a:gd name="connsiteY431" fmla="*/ 2779211 h 3370881"/>
                          <a:gd name="connsiteX432" fmla="*/ 439270 w 2657256"/>
                          <a:gd name="connsiteY432" fmla="*/ 2752317 h 3370881"/>
                          <a:gd name="connsiteX433" fmla="*/ 430306 w 2657256"/>
                          <a:gd name="connsiteY433" fmla="*/ 2716458 h 3370881"/>
                          <a:gd name="connsiteX434" fmla="*/ 425823 w 2657256"/>
                          <a:gd name="connsiteY434" fmla="*/ 2680599 h 3370881"/>
                          <a:gd name="connsiteX435" fmla="*/ 398929 w 2657256"/>
                          <a:gd name="connsiteY435" fmla="*/ 2599917 h 3370881"/>
                          <a:gd name="connsiteX436" fmla="*/ 385482 w 2657256"/>
                          <a:gd name="connsiteY436" fmla="*/ 2568540 h 3370881"/>
                          <a:gd name="connsiteX437" fmla="*/ 381000 w 2657256"/>
                          <a:gd name="connsiteY437" fmla="*/ 2550611 h 3370881"/>
                          <a:gd name="connsiteX438" fmla="*/ 372035 w 2657256"/>
                          <a:gd name="connsiteY438" fmla="*/ 2483376 h 3370881"/>
                          <a:gd name="connsiteX439" fmla="*/ 367553 w 2657256"/>
                          <a:gd name="connsiteY439" fmla="*/ 2469929 h 3370881"/>
                          <a:gd name="connsiteX440" fmla="*/ 407894 w 2657256"/>
                          <a:gd name="connsiteY440" fmla="*/ 2451999 h 3370881"/>
                          <a:gd name="connsiteX441" fmla="*/ 515470 w 2657256"/>
                          <a:gd name="connsiteY441" fmla="*/ 2407176 h 3370881"/>
                          <a:gd name="connsiteX442" fmla="*/ 578223 w 2657256"/>
                          <a:gd name="connsiteY442" fmla="*/ 2353387 h 3370881"/>
                          <a:gd name="connsiteX443" fmla="*/ 587188 w 2657256"/>
                          <a:gd name="connsiteY443" fmla="*/ 2330976 h 3370881"/>
                          <a:gd name="connsiteX444" fmla="*/ 614082 w 2657256"/>
                          <a:gd name="connsiteY444" fmla="*/ 2254776 h 3370881"/>
                          <a:gd name="connsiteX445" fmla="*/ 649941 w 2657256"/>
                          <a:gd name="connsiteY445" fmla="*/ 2200987 h 3370881"/>
                          <a:gd name="connsiteX446" fmla="*/ 690282 w 2657256"/>
                          <a:gd name="connsiteY446" fmla="*/ 2174093 h 3370881"/>
                          <a:gd name="connsiteX447" fmla="*/ 703729 w 2657256"/>
                          <a:gd name="connsiteY447" fmla="*/ 2165129 h 3370881"/>
                          <a:gd name="connsiteX448" fmla="*/ 739588 w 2657256"/>
                          <a:gd name="connsiteY448" fmla="*/ 2147199 h 3370881"/>
                          <a:gd name="connsiteX449" fmla="*/ 708212 w 2657256"/>
                          <a:gd name="connsiteY449" fmla="*/ 2187540 h 3370881"/>
                          <a:gd name="connsiteX450" fmla="*/ 654423 w 2657256"/>
                          <a:gd name="connsiteY450" fmla="*/ 2241329 h 3370881"/>
                          <a:gd name="connsiteX451" fmla="*/ 636494 w 2657256"/>
                          <a:gd name="connsiteY451" fmla="*/ 2259258 h 3370881"/>
                          <a:gd name="connsiteX452" fmla="*/ 614082 w 2657256"/>
                          <a:gd name="connsiteY452" fmla="*/ 2286152 h 3370881"/>
                          <a:gd name="connsiteX453" fmla="*/ 592179 w 2657256"/>
                          <a:gd name="connsiteY453" fmla="*/ 2282347 h 3370881"/>
                          <a:gd name="connsiteX454" fmla="*/ 555980 w 2657256"/>
                          <a:gd name="connsiteY454" fmla="*/ 2313892 h 3370881"/>
                          <a:gd name="connsiteX455" fmla="*/ 524435 w 2657256"/>
                          <a:gd name="connsiteY455" fmla="*/ 2348905 h 3370881"/>
                          <a:gd name="connsiteX456" fmla="*/ 502023 w 2657256"/>
                          <a:gd name="connsiteY456" fmla="*/ 2362352 h 3370881"/>
                          <a:gd name="connsiteX457" fmla="*/ 461682 w 2657256"/>
                          <a:gd name="connsiteY457" fmla="*/ 2389246 h 3370881"/>
                          <a:gd name="connsiteX458" fmla="*/ 448235 w 2657256"/>
                          <a:gd name="connsiteY458" fmla="*/ 2398211 h 3370881"/>
                          <a:gd name="connsiteX459" fmla="*/ 430306 w 2657256"/>
                          <a:gd name="connsiteY459" fmla="*/ 2407176 h 3370881"/>
                          <a:gd name="connsiteX460" fmla="*/ 412376 w 2657256"/>
                          <a:gd name="connsiteY460" fmla="*/ 2420623 h 3370881"/>
                          <a:gd name="connsiteX461" fmla="*/ 389965 w 2657256"/>
                          <a:gd name="connsiteY461" fmla="*/ 2429587 h 3370881"/>
                          <a:gd name="connsiteX462" fmla="*/ 372035 w 2657256"/>
                          <a:gd name="connsiteY462" fmla="*/ 2443034 h 3370881"/>
                          <a:gd name="connsiteX463" fmla="*/ 318247 w 2657256"/>
                          <a:gd name="connsiteY463" fmla="*/ 2474411 h 3370881"/>
                          <a:gd name="connsiteX464" fmla="*/ 304800 w 2657256"/>
                          <a:gd name="connsiteY464" fmla="*/ 2492340 h 3370881"/>
                          <a:gd name="connsiteX465" fmla="*/ 282388 w 2657256"/>
                          <a:gd name="connsiteY465" fmla="*/ 2519234 h 3370881"/>
                          <a:gd name="connsiteX466" fmla="*/ 295835 w 2657256"/>
                          <a:gd name="connsiteY466" fmla="*/ 2815070 h 3370881"/>
                          <a:gd name="connsiteX467" fmla="*/ 300318 w 2657256"/>
                          <a:gd name="connsiteY467" fmla="*/ 2837481 h 3370881"/>
                          <a:gd name="connsiteX468" fmla="*/ 304800 w 2657256"/>
                          <a:gd name="connsiteY468" fmla="*/ 2868858 h 3370881"/>
                          <a:gd name="connsiteX469" fmla="*/ 309282 w 2657256"/>
                          <a:gd name="connsiteY469" fmla="*/ 2927129 h 3370881"/>
                          <a:gd name="connsiteX470" fmla="*/ 322729 w 2657256"/>
                          <a:gd name="connsiteY470" fmla="*/ 2985399 h 3370881"/>
                          <a:gd name="connsiteX471" fmla="*/ 327212 w 2657256"/>
                          <a:gd name="connsiteY471" fmla="*/ 3012293 h 3370881"/>
                          <a:gd name="connsiteX472" fmla="*/ 331694 w 2657256"/>
                          <a:gd name="connsiteY472" fmla="*/ 3043670 h 3370881"/>
                          <a:gd name="connsiteX473" fmla="*/ 345141 w 2657256"/>
                          <a:gd name="connsiteY473" fmla="*/ 3070564 h 3370881"/>
                          <a:gd name="connsiteX474" fmla="*/ 367553 w 2657256"/>
                          <a:gd name="connsiteY474" fmla="*/ 3124352 h 3370881"/>
                          <a:gd name="connsiteX475" fmla="*/ 381000 w 2657256"/>
                          <a:gd name="connsiteY475" fmla="*/ 3182623 h 3370881"/>
                          <a:gd name="connsiteX476" fmla="*/ 389965 w 2657256"/>
                          <a:gd name="connsiteY476" fmla="*/ 3196070 h 3370881"/>
                          <a:gd name="connsiteX477" fmla="*/ 394447 w 2657256"/>
                          <a:gd name="connsiteY477" fmla="*/ 3213999 h 3370881"/>
                          <a:gd name="connsiteX478" fmla="*/ 412376 w 2657256"/>
                          <a:gd name="connsiteY478" fmla="*/ 3245376 h 3370881"/>
                          <a:gd name="connsiteX479" fmla="*/ 416859 w 2657256"/>
                          <a:gd name="connsiteY479" fmla="*/ 3258823 h 3370881"/>
                          <a:gd name="connsiteX480" fmla="*/ 425823 w 2657256"/>
                          <a:gd name="connsiteY480" fmla="*/ 3272270 h 3370881"/>
                          <a:gd name="connsiteX481" fmla="*/ 439270 w 2657256"/>
                          <a:gd name="connsiteY481" fmla="*/ 3303646 h 3370881"/>
                          <a:gd name="connsiteX482" fmla="*/ 439270 w 2657256"/>
                          <a:gd name="connsiteY482" fmla="*/ 3352952 h 3370881"/>
                          <a:gd name="connsiteX483" fmla="*/ 430306 w 2657256"/>
                          <a:gd name="connsiteY483" fmla="*/ 3366399 h 3370881"/>
                          <a:gd name="connsiteX484" fmla="*/ 412376 w 2657256"/>
                          <a:gd name="connsiteY484" fmla="*/ 3370881 h 3370881"/>
                          <a:gd name="connsiteX485" fmla="*/ 295835 w 2657256"/>
                          <a:gd name="connsiteY485" fmla="*/ 3357434 h 3370881"/>
                          <a:gd name="connsiteX486" fmla="*/ 264459 w 2657256"/>
                          <a:gd name="connsiteY486" fmla="*/ 3276752 h 3370881"/>
                          <a:gd name="connsiteX487" fmla="*/ 259976 w 2657256"/>
                          <a:gd name="connsiteY487" fmla="*/ 3240893 h 3370881"/>
                          <a:gd name="connsiteX488" fmla="*/ 246529 w 2657256"/>
                          <a:gd name="connsiteY488" fmla="*/ 3178140 h 3370881"/>
                          <a:gd name="connsiteX489" fmla="*/ 237565 w 2657256"/>
                          <a:gd name="connsiteY489" fmla="*/ 3084011 h 3370881"/>
                          <a:gd name="connsiteX490" fmla="*/ 228600 w 2657256"/>
                          <a:gd name="connsiteY490" fmla="*/ 3057117 h 3370881"/>
                          <a:gd name="connsiteX491" fmla="*/ 219635 w 2657256"/>
                          <a:gd name="connsiteY491" fmla="*/ 3021258 h 3370881"/>
                          <a:gd name="connsiteX492" fmla="*/ 206188 w 2657256"/>
                          <a:gd name="connsiteY492" fmla="*/ 2980917 h 3370881"/>
                          <a:gd name="connsiteX493" fmla="*/ 201706 w 2657256"/>
                          <a:gd name="connsiteY493" fmla="*/ 2949540 h 3370881"/>
                          <a:gd name="connsiteX494" fmla="*/ 197223 w 2657256"/>
                          <a:gd name="connsiteY494" fmla="*/ 2927129 h 3370881"/>
                          <a:gd name="connsiteX495" fmla="*/ 192741 w 2657256"/>
                          <a:gd name="connsiteY495" fmla="*/ 2891270 h 3370881"/>
                          <a:gd name="connsiteX496" fmla="*/ 188259 w 2657256"/>
                          <a:gd name="connsiteY496" fmla="*/ 2850929 h 3370881"/>
                          <a:gd name="connsiteX497" fmla="*/ 179294 w 2657256"/>
                          <a:gd name="connsiteY497" fmla="*/ 2824034 h 3370881"/>
                          <a:gd name="connsiteX498" fmla="*/ 165847 w 2657256"/>
                          <a:gd name="connsiteY498" fmla="*/ 2774729 h 3370881"/>
                          <a:gd name="connsiteX499" fmla="*/ 161365 w 2657256"/>
                          <a:gd name="connsiteY499" fmla="*/ 2747834 h 3370881"/>
                          <a:gd name="connsiteX500" fmla="*/ 156882 w 2657256"/>
                          <a:gd name="connsiteY500" fmla="*/ 2559576 h 3370881"/>
                          <a:gd name="connsiteX501" fmla="*/ 152400 w 2657256"/>
                          <a:gd name="connsiteY501" fmla="*/ 2519234 h 3370881"/>
                          <a:gd name="connsiteX502" fmla="*/ 118035 w 2657256"/>
                          <a:gd name="connsiteY502" fmla="*/ 2400004 h 3370881"/>
                          <a:gd name="connsiteX503" fmla="*/ 117048 w 2657256"/>
                          <a:gd name="connsiteY503" fmla="*/ 2344423 h 3370881"/>
                          <a:gd name="connsiteX504" fmla="*/ 100106 w 2657256"/>
                          <a:gd name="connsiteY504" fmla="*/ 2330976 h 3370881"/>
                          <a:gd name="connsiteX505" fmla="*/ 138953 w 2657256"/>
                          <a:gd name="connsiteY505" fmla="*/ 2313046 h 3370881"/>
                          <a:gd name="connsiteX506" fmla="*/ 152400 w 2657256"/>
                          <a:gd name="connsiteY506" fmla="*/ 2304081 h 3370881"/>
                          <a:gd name="connsiteX507" fmla="*/ 170329 w 2657256"/>
                          <a:gd name="connsiteY507" fmla="*/ 2259258 h 3370881"/>
                          <a:gd name="connsiteX508" fmla="*/ 188259 w 2657256"/>
                          <a:gd name="connsiteY508" fmla="*/ 2223399 h 3370881"/>
                          <a:gd name="connsiteX509" fmla="*/ 206188 w 2657256"/>
                          <a:gd name="connsiteY509" fmla="*/ 2187540 h 3370881"/>
                          <a:gd name="connsiteX510" fmla="*/ 210670 w 2657256"/>
                          <a:gd name="connsiteY510" fmla="*/ 2174093 h 3370881"/>
                          <a:gd name="connsiteX511" fmla="*/ 219635 w 2657256"/>
                          <a:gd name="connsiteY511" fmla="*/ 2115823 h 3370881"/>
                          <a:gd name="connsiteX512" fmla="*/ 210670 w 2657256"/>
                          <a:gd name="connsiteY512" fmla="*/ 1958940 h 3370881"/>
                          <a:gd name="connsiteX513" fmla="*/ 192741 w 2657256"/>
                          <a:gd name="connsiteY513" fmla="*/ 1923081 h 3370881"/>
                          <a:gd name="connsiteX514" fmla="*/ 179294 w 2657256"/>
                          <a:gd name="connsiteY514" fmla="*/ 1891705 h 3370881"/>
                          <a:gd name="connsiteX515" fmla="*/ 165847 w 2657256"/>
                          <a:gd name="connsiteY515" fmla="*/ 1864811 h 3370881"/>
                          <a:gd name="connsiteX516" fmla="*/ 152400 w 2657256"/>
                          <a:gd name="connsiteY516" fmla="*/ 1833434 h 3370881"/>
                          <a:gd name="connsiteX517" fmla="*/ 143435 w 2657256"/>
                          <a:gd name="connsiteY517" fmla="*/ 1819987 h 3370881"/>
                          <a:gd name="connsiteX518" fmla="*/ 107576 w 2657256"/>
                          <a:gd name="connsiteY518" fmla="*/ 1784129 h 3370881"/>
                          <a:gd name="connsiteX519" fmla="*/ 94129 w 2657256"/>
                          <a:gd name="connsiteY519" fmla="*/ 1779646 h 3370881"/>
                          <a:gd name="connsiteX520" fmla="*/ 71718 w 2657256"/>
                          <a:gd name="connsiteY520" fmla="*/ 1770681 h 3370881"/>
                          <a:gd name="connsiteX521" fmla="*/ 58270 w 2657256"/>
                          <a:gd name="connsiteY521" fmla="*/ 1761717 h 3370881"/>
                          <a:gd name="connsiteX522" fmla="*/ 26894 w 2657256"/>
                          <a:gd name="connsiteY522" fmla="*/ 1730340 h 3370881"/>
                          <a:gd name="connsiteX523" fmla="*/ 0 w 2657256"/>
                          <a:gd name="connsiteY523" fmla="*/ 1707929 h 3370881"/>
                          <a:gd name="connsiteX0" fmla="*/ 0 w 2657256"/>
                          <a:gd name="connsiteY0" fmla="*/ 1707929 h 3370881"/>
                          <a:gd name="connsiteX1" fmla="*/ 22412 w 2657256"/>
                          <a:gd name="connsiteY1" fmla="*/ 1698964 h 3370881"/>
                          <a:gd name="connsiteX2" fmla="*/ 31376 w 2657256"/>
                          <a:gd name="connsiteY2" fmla="*/ 1681034 h 3370881"/>
                          <a:gd name="connsiteX3" fmla="*/ 44823 w 2657256"/>
                          <a:gd name="connsiteY3" fmla="*/ 1672070 h 3370881"/>
                          <a:gd name="connsiteX4" fmla="*/ 58270 w 2657256"/>
                          <a:gd name="connsiteY4" fmla="*/ 1654140 h 3370881"/>
                          <a:gd name="connsiteX5" fmla="*/ 76200 w 2657256"/>
                          <a:gd name="connsiteY5" fmla="*/ 1645176 h 3370881"/>
                          <a:gd name="connsiteX6" fmla="*/ 98612 w 2657256"/>
                          <a:gd name="connsiteY6" fmla="*/ 1636211 h 3370881"/>
                          <a:gd name="connsiteX7" fmla="*/ 125506 w 2657256"/>
                          <a:gd name="connsiteY7" fmla="*/ 1627246 h 3370881"/>
                          <a:gd name="connsiteX8" fmla="*/ 152400 w 2657256"/>
                          <a:gd name="connsiteY8" fmla="*/ 1609317 h 3370881"/>
                          <a:gd name="connsiteX9" fmla="*/ 170329 w 2657256"/>
                          <a:gd name="connsiteY9" fmla="*/ 1600352 h 3370881"/>
                          <a:gd name="connsiteX10" fmla="*/ 188259 w 2657256"/>
                          <a:gd name="connsiteY10" fmla="*/ 1582423 h 3370881"/>
                          <a:gd name="connsiteX11" fmla="*/ 228600 w 2657256"/>
                          <a:gd name="connsiteY11" fmla="*/ 1564493 h 3370881"/>
                          <a:gd name="connsiteX12" fmla="*/ 255494 w 2657256"/>
                          <a:gd name="connsiteY12" fmla="*/ 1546564 h 3370881"/>
                          <a:gd name="connsiteX13" fmla="*/ 300318 w 2657256"/>
                          <a:gd name="connsiteY13" fmla="*/ 1524152 h 3370881"/>
                          <a:gd name="connsiteX14" fmla="*/ 313765 w 2657256"/>
                          <a:gd name="connsiteY14" fmla="*/ 1515187 h 3370881"/>
                          <a:gd name="connsiteX15" fmla="*/ 340659 w 2657256"/>
                          <a:gd name="connsiteY15" fmla="*/ 1510705 h 3370881"/>
                          <a:gd name="connsiteX16" fmla="*/ 363070 w 2657256"/>
                          <a:gd name="connsiteY16" fmla="*/ 1506223 h 3370881"/>
                          <a:gd name="connsiteX17" fmla="*/ 389965 w 2657256"/>
                          <a:gd name="connsiteY17" fmla="*/ 1501740 h 3370881"/>
                          <a:gd name="connsiteX18" fmla="*/ 425823 w 2657256"/>
                          <a:gd name="connsiteY18" fmla="*/ 1497258 h 3370881"/>
                          <a:gd name="connsiteX19" fmla="*/ 470647 w 2657256"/>
                          <a:gd name="connsiteY19" fmla="*/ 1488293 h 3370881"/>
                          <a:gd name="connsiteX20" fmla="*/ 515470 w 2657256"/>
                          <a:gd name="connsiteY20" fmla="*/ 1479329 h 3370881"/>
                          <a:gd name="connsiteX21" fmla="*/ 528918 w 2657256"/>
                          <a:gd name="connsiteY21" fmla="*/ 1470364 h 3370881"/>
                          <a:gd name="connsiteX22" fmla="*/ 600635 w 2657256"/>
                          <a:gd name="connsiteY22" fmla="*/ 1456917 h 3370881"/>
                          <a:gd name="connsiteX23" fmla="*/ 690282 w 2657256"/>
                          <a:gd name="connsiteY23" fmla="*/ 1447952 h 3370881"/>
                          <a:gd name="connsiteX24" fmla="*/ 793376 w 2657256"/>
                          <a:gd name="connsiteY24" fmla="*/ 1452434 h 3370881"/>
                          <a:gd name="connsiteX25" fmla="*/ 874059 w 2657256"/>
                          <a:gd name="connsiteY25" fmla="*/ 1465881 h 3370881"/>
                          <a:gd name="connsiteX26" fmla="*/ 914400 w 2657256"/>
                          <a:gd name="connsiteY26" fmla="*/ 1470364 h 3370881"/>
                          <a:gd name="connsiteX27" fmla="*/ 1030941 w 2657256"/>
                          <a:gd name="connsiteY27" fmla="*/ 1483811 h 3370881"/>
                          <a:gd name="connsiteX28" fmla="*/ 1151965 w 2657256"/>
                          <a:gd name="connsiteY28" fmla="*/ 1492776 h 3370881"/>
                          <a:gd name="connsiteX29" fmla="*/ 1281953 w 2657256"/>
                          <a:gd name="connsiteY29" fmla="*/ 1501740 h 3370881"/>
                          <a:gd name="connsiteX30" fmla="*/ 1465729 w 2657256"/>
                          <a:gd name="connsiteY30" fmla="*/ 1497258 h 3370881"/>
                          <a:gd name="connsiteX31" fmla="*/ 1510553 w 2657256"/>
                          <a:gd name="connsiteY31" fmla="*/ 1492776 h 3370881"/>
                          <a:gd name="connsiteX32" fmla="*/ 1582270 w 2657256"/>
                          <a:gd name="connsiteY32" fmla="*/ 1461399 h 3370881"/>
                          <a:gd name="connsiteX33" fmla="*/ 1604682 w 2657256"/>
                          <a:gd name="connsiteY33" fmla="*/ 1456917 h 3370881"/>
                          <a:gd name="connsiteX34" fmla="*/ 1622612 w 2657256"/>
                          <a:gd name="connsiteY34" fmla="*/ 1447952 h 3370881"/>
                          <a:gd name="connsiteX35" fmla="*/ 1645023 w 2657256"/>
                          <a:gd name="connsiteY35" fmla="*/ 1438987 h 3370881"/>
                          <a:gd name="connsiteX36" fmla="*/ 1662953 w 2657256"/>
                          <a:gd name="connsiteY36" fmla="*/ 1425540 h 3370881"/>
                          <a:gd name="connsiteX37" fmla="*/ 1698812 w 2657256"/>
                          <a:gd name="connsiteY37" fmla="*/ 1407611 h 3370881"/>
                          <a:gd name="connsiteX38" fmla="*/ 1739153 w 2657256"/>
                          <a:gd name="connsiteY38" fmla="*/ 1380717 h 3370881"/>
                          <a:gd name="connsiteX39" fmla="*/ 1752600 w 2657256"/>
                          <a:gd name="connsiteY39" fmla="*/ 1367270 h 3370881"/>
                          <a:gd name="connsiteX40" fmla="*/ 1775012 w 2657256"/>
                          <a:gd name="connsiteY40" fmla="*/ 1353823 h 3370881"/>
                          <a:gd name="connsiteX41" fmla="*/ 1797423 w 2657256"/>
                          <a:gd name="connsiteY41" fmla="*/ 1335893 h 3370881"/>
                          <a:gd name="connsiteX42" fmla="*/ 1810870 w 2657256"/>
                          <a:gd name="connsiteY42" fmla="*/ 1304517 h 3370881"/>
                          <a:gd name="connsiteX43" fmla="*/ 1815353 w 2657256"/>
                          <a:gd name="connsiteY43" fmla="*/ 1291070 h 3370881"/>
                          <a:gd name="connsiteX44" fmla="*/ 1801906 w 2657256"/>
                          <a:gd name="connsiteY44" fmla="*/ 1138670 h 3370881"/>
                          <a:gd name="connsiteX45" fmla="*/ 1792941 w 2657256"/>
                          <a:gd name="connsiteY45" fmla="*/ 1125223 h 3370881"/>
                          <a:gd name="connsiteX46" fmla="*/ 1757082 w 2657256"/>
                          <a:gd name="connsiteY46" fmla="*/ 1093846 h 3370881"/>
                          <a:gd name="connsiteX47" fmla="*/ 1730188 w 2657256"/>
                          <a:gd name="connsiteY47" fmla="*/ 1066952 h 3370881"/>
                          <a:gd name="connsiteX48" fmla="*/ 1703294 w 2657256"/>
                          <a:gd name="connsiteY48" fmla="*/ 1049023 h 3370881"/>
                          <a:gd name="connsiteX49" fmla="*/ 1622612 w 2657256"/>
                          <a:gd name="connsiteY49" fmla="*/ 1053505 h 3370881"/>
                          <a:gd name="connsiteX50" fmla="*/ 1595718 w 2657256"/>
                          <a:gd name="connsiteY50" fmla="*/ 1062470 h 3370881"/>
                          <a:gd name="connsiteX51" fmla="*/ 1573306 w 2657256"/>
                          <a:gd name="connsiteY51" fmla="*/ 1066952 h 3370881"/>
                          <a:gd name="connsiteX52" fmla="*/ 1453385 w 2657256"/>
                          <a:gd name="connsiteY52" fmla="*/ 1082761 h 3370881"/>
                          <a:gd name="connsiteX53" fmla="*/ 1326776 w 2657256"/>
                          <a:gd name="connsiteY53" fmla="*/ 1062470 h 3370881"/>
                          <a:gd name="connsiteX54" fmla="*/ 1308847 w 2657256"/>
                          <a:gd name="connsiteY54" fmla="*/ 1057987 h 3370881"/>
                          <a:gd name="connsiteX55" fmla="*/ 1277470 w 2657256"/>
                          <a:gd name="connsiteY55" fmla="*/ 1053505 h 3370881"/>
                          <a:gd name="connsiteX56" fmla="*/ 1259541 w 2657256"/>
                          <a:gd name="connsiteY56" fmla="*/ 1049023 h 3370881"/>
                          <a:gd name="connsiteX57" fmla="*/ 1232647 w 2657256"/>
                          <a:gd name="connsiteY57" fmla="*/ 1044540 h 3370881"/>
                          <a:gd name="connsiteX58" fmla="*/ 1053353 w 2657256"/>
                          <a:gd name="connsiteY58" fmla="*/ 1049023 h 3370881"/>
                          <a:gd name="connsiteX59" fmla="*/ 1035423 w 2657256"/>
                          <a:gd name="connsiteY59" fmla="*/ 1053505 h 3370881"/>
                          <a:gd name="connsiteX60" fmla="*/ 1008529 w 2657256"/>
                          <a:gd name="connsiteY60" fmla="*/ 1057987 h 3370881"/>
                          <a:gd name="connsiteX61" fmla="*/ 995082 w 2657256"/>
                          <a:gd name="connsiteY61" fmla="*/ 1062470 h 3370881"/>
                          <a:gd name="connsiteX62" fmla="*/ 945776 w 2657256"/>
                          <a:gd name="connsiteY62" fmla="*/ 1031093 h 3370881"/>
                          <a:gd name="connsiteX63" fmla="*/ 941294 w 2657256"/>
                          <a:gd name="connsiteY63" fmla="*/ 1017646 h 3370881"/>
                          <a:gd name="connsiteX64" fmla="*/ 932329 w 2657256"/>
                          <a:gd name="connsiteY64" fmla="*/ 919034 h 3370881"/>
                          <a:gd name="connsiteX65" fmla="*/ 914400 w 2657256"/>
                          <a:gd name="connsiteY65" fmla="*/ 901105 h 3370881"/>
                          <a:gd name="connsiteX66" fmla="*/ 918882 w 2657256"/>
                          <a:gd name="connsiteY66" fmla="*/ 869729 h 3370881"/>
                          <a:gd name="connsiteX67" fmla="*/ 941294 w 2657256"/>
                          <a:gd name="connsiteY67" fmla="*/ 865246 h 3370881"/>
                          <a:gd name="connsiteX68" fmla="*/ 959223 w 2657256"/>
                          <a:gd name="connsiteY68" fmla="*/ 851799 h 3370881"/>
                          <a:gd name="connsiteX69" fmla="*/ 990600 w 2657256"/>
                          <a:gd name="connsiteY69" fmla="*/ 847317 h 3370881"/>
                          <a:gd name="connsiteX70" fmla="*/ 1129553 w 2657256"/>
                          <a:gd name="connsiteY70" fmla="*/ 838352 h 3370881"/>
                          <a:gd name="connsiteX71" fmla="*/ 1147482 w 2657256"/>
                          <a:gd name="connsiteY71" fmla="*/ 829387 h 3370881"/>
                          <a:gd name="connsiteX72" fmla="*/ 1178859 w 2657256"/>
                          <a:gd name="connsiteY72" fmla="*/ 806976 h 3370881"/>
                          <a:gd name="connsiteX73" fmla="*/ 1192306 w 2657256"/>
                          <a:gd name="connsiteY73" fmla="*/ 793529 h 3370881"/>
                          <a:gd name="connsiteX74" fmla="*/ 1214718 w 2657256"/>
                          <a:gd name="connsiteY74" fmla="*/ 784564 h 3370881"/>
                          <a:gd name="connsiteX75" fmla="*/ 1241612 w 2657256"/>
                          <a:gd name="connsiteY75" fmla="*/ 771117 h 3370881"/>
                          <a:gd name="connsiteX76" fmla="*/ 1277470 w 2657256"/>
                          <a:gd name="connsiteY76" fmla="*/ 753187 h 3370881"/>
                          <a:gd name="connsiteX77" fmla="*/ 1295400 w 2657256"/>
                          <a:gd name="connsiteY77" fmla="*/ 730776 h 3370881"/>
                          <a:gd name="connsiteX78" fmla="*/ 1317812 w 2657256"/>
                          <a:gd name="connsiteY78" fmla="*/ 708364 h 3370881"/>
                          <a:gd name="connsiteX79" fmla="*/ 1353670 w 2657256"/>
                          <a:gd name="connsiteY79" fmla="*/ 663540 h 3370881"/>
                          <a:gd name="connsiteX80" fmla="*/ 1371600 w 2657256"/>
                          <a:gd name="connsiteY80" fmla="*/ 636646 h 3370881"/>
                          <a:gd name="connsiteX81" fmla="*/ 1380565 w 2657256"/>
                          <a:gd name="connsiteY81" fmla="*/ 596305 h 3370881"/>
                          <a:gd name="connsiteX82" fmla="*/ 1385047 w 2657256"/>
                          <a:gd name="connsiteY82" fmla="*/ 582858 h 3370881"/>
                          <a:gd name="connsiteX83" fmla="*/ 1380565 w 2657256"/>
                          <a:gd name="connsiteY83" fmla="*/ 533552 h 3370881"/>
                          <a:gd name="connsiteX84" fmla="*/ 1367118 w 2657256"/>
                          <a:gd name="connsiteY84" fmla="*/ 524587 h 3370881"/>
                          <a:gd name="connsiteX85" fmla="*/ 1349188 w 2657256"/>
                          <a:gd name="connsiteY85" fmla="*/ 520105 h 3370881"/>
                          <a:gd name="connsiteX86" fmla="*/ 1326776 w 2657256"/>
                          <a:gd name="connsiteY86" fmla="*/ 511140 h 3370881"/>
                          <a:gd name="connsiteX87" fmla="*/ 1281953 w 2657256"/>
                          <a:gd name="connsiteY87" fmla="*/ 515623 h 3370881"/>
                          <a:gd name="connsiteX88" fmla="*/ 1250576 w 2657256"/>
                          <a:gd name="connsiteY88" fmla="*/ 529070 h 3370881"/>
                          <a:gd name="connsiteX89" fmla="*/ 1210235 w 2657256"/>
                          <a:gd name="connsiteY89" fmla="*/ 542517 h 3370881"/>
                          <a:gd name="connsiteX90" fmla="*/ 1183341 w 2657256"/>
                          <a:gd name="connsiteY90" fmla="*/ 555964 h 3370881"/>
                          <a:gd name="connsiteX91" fmla="*/ 1160929 w 2657256"/>
                          <a:gd name="connsiteY91" fmla="*/ 569411 h 3370881"/>
                          <a:gd name="connsiteX92" fmla="*/ 1134035 w 2657256"/>
                          <a:gd name="connsiteY92" fmla="*/ 578376 h 3370881"/>
                          <a:gd name="connsiteX93" fmla="*/ 1111623 w 2657256"/>
                          <a:gd name="connsiteY93" fmla="*/ 587340 h 3370881"/>
                          <a:gd name="connsiteX94" fmla="*/ 1084729 w 2657256"/>
                          <a:gd name="connsiteY94" fmla="*/ 596305 h 3370881"/>
                          <a:gd name="connsiteX95" fmla="*/ 986118 w 2657256"/>
                          <a:gd name="connsiteY95" fmla="*/ 591823 h 3370881"/>
                          <a:gd name="connsiteX96" fmla="*/ 927847 w 2657256"/>
                          <a:gd name="connsiteY96" fmla="*/ 578376 h 3370881"/>
                          <a:gd name="connsiteX97" fmla="*/ 896470 w 2657256"/>
                          <a:gd name="connsiteY97" fmla="*/ 555964 h 3370881"/>
                          <a:gd name="connsiteX98" fmla="*/ 883023 w 2657256"/>
                          <a:gd name="connsiteY98" fmla="*/ 546999 h 3370881"/>
                          <a:gd name="connsiteX99" fmla="*/ 865094 w 2657256"/>
                          <a:gd name="connsiteY99" fmla="*/ 497693 h 3370881"/>
                          <a:gd name="connsiteX100" fmla="*/ 869576 w 2657256"/>
                          <a:gd name="connsiteY100" fmla="*/ 403564 h 3370881"/>
                          <a:gd name="connsiteX101" fmla="*/ 874059 w 2657256"/>
                          <a:gd name="connsiteY101" fmla="*/ 385634 h 3370881"/>
                          <a:gd name="connsiteX102" fmla="*/ 883023 w 2657256"/>
                          <a:gd name="connsiteY102" fmla="*/ 372187 h 3370881"/>
                          <a:gd name="connsiteX103" fmla="*/ 909918 w 2657256"/>
                          <a:gd name="connsiteY103" fmla="*/ 363223 h 3370881"/>
                          <a:gd name="connsiteX104" fmla="*/ 914400 w 2657256"/>
                          <a:gd name="connsiteY104" fmla="*/ 385634 h 3370881"/>
                          <a:gd name="connsiteX105" fmla="*/ 909918 w 2657256"/>
                          <a:gd name="connsiteY105" fmla="*/ 408046 h 3370881"/>
                          <a:gd name="connsiteX106" fmla="*/ 900953 w 2657256"/>
                          <a:gd name="connsiteY106" fmla="*/ 466317 h 3370881"/>
                          <a:gd name="connsiteX107" fmla="*/ 905435 w 2657256"/>
                          <a:gd name="connsiteY107" fmla="*/ 515623 h 3370881"/>
                          <a:gd name="connsiteX108" fmla="*/ 932329 w 2657256"/>
                          <a:gd name="connsiteY108" fmla="*/ 551481 h 3370881"/>
                          <a:gd name="connsiteX109" fmla="*/ 954741 w 2657256"/>
                          <a:gd name="connsiteY109" fmla="*/ 560446 h 3370881"/>
                          <a:gd name="connsiteX110" fmla="*/ 972670 w 2657256"/>
                          <a:gd name="connsiteY110" fmla="*/ 569411 h 3370881"/>
                          <a:gd name="connsiteX111" fmla="*/ 1066800 w 2657256"/>
                          <a:gd name="connsiteY111" fmla="*/ 564929 h 3370881"/>
                          <a:gd name="connsiteX112" fmla="*/ 1111623 w 2657256"/>
                          <a:gd name="connsiteY112" fmla="*/ 551481 h 3370881"/>
                          <a:gd name="connsiteX113" fmla="*/ 1129553 w 2657256"/>
                          <a:gd name="connsiteY113" fmla="*/ 538034 h 3370881"/>
                          <a:gd name="connsiteX114" fmla="*/ 1156447 w 2657256"/>
                          <a:gd name="connsiteY114" fmla="*/ 511140 h 3370881"/>
                          <a:gd name="connsiteX115" fmla="*/ 1160929 w 2657256"/>
                          <a:gd name="connsiteY115" fmla="*/ 493211 h 3370881"/>
                          <a:gd name="connsiteX116" fmla="*/ 1178859 w 2657256"/>
                          <a:gd name="connsiteY116" fmla="*/ 331846 h 3370881"/>
                          <a:gd name="connsiteX117" fmla="*/ 1215315 w 2657256"/>
                          <a:gd name="connsiteY117" fmla="*/ 270289 h 3370881"/>
                          <a:gd name="connsiteX118" fmla="*/ 1214718 w 2657256"/>
                          <a:gd name="connsiteY118" fmla="*/ 367705 h 3370881"/>
                          <a:gd name="connsiteX119" fmla="*/ 1201270 w 2657256"/>
                          <a:gd name="connsiteY119" fmla="*/ 412529 h 3370881"/>
                          <a:gd name="connsiteX120" fmla="*/ 1210235 w 2657256"/>
                          <a:gd name="connsiteY120" fmla="*/ 461834 h 3370881"/>
                          <a:gd name="connsiteX121" fmla="*/ 1214718 w 2657256"/>
                          <a:gd name="connsiteY121" fmla="*/ 475281 h 3370881"/>
                          <a:gd name="connsiteX122" fmla="*/ 1228165 w 2657256"/>
                          <a:gd name="connsiteY122" fmla="*/ 484246 h 3370881"/>
                          <a:gd name="connsiteX123" fmla="*/ 1250576 w 2657256"/>
                          <a:gd name="connsiteY123" fmla="*/ 502176 h 3370881"/>
                          <a:gd name="connsiteX124" fmla="*/ 1317812 w 2657256"/>
                          <a:gd name="connsiteY124" fmla="*/ 497693 h 3370881"/>
                          <a:gd name="connsiteX125" fmla="*/ 1353670 w 2657256"/>
                          <a:gd name="connsiteY125" fmla="*/ 488729 h 3370881"/>
                          <a:gd name="connsiteX126" fmla="*/ 1506070 w 2657256"/>
                          <a:gd name="connsiteY126" fmla="*/ 457352 h 3370881"/>
                          <a:gd name="connsiteX127" fmla="*/ 1550894 w 2657256"/>
                          <a:gd name="connsiteY127" fmla="*/ 430458 h 3370881"/>
                          <a:gd name="connsiteX128" fmla="*/ 1564341 w 2657256"/>
                          <a:gd name="connsiteY128" fmla="*/ 417011 h 3370881"/>
                          <a:gd name="connsiteX129" fmla="*/ 1586753 w 2657256"/>
                          <a:gd name="connsiteY129" fmla="*/ 399081 h 3370881"/>
                          <a:gd name="connsiteX130" fmla="*/ 1595718 w 2657256"/>
                          <a:gd name="connsiteY130" fmla="*/ 381152 h 3370881"/>
                          <a:gd name="connsiteX131" fmla="*/ 1600200 w 2657256"/>
                          <a:gd name="connsiteY131" fmla="*/ 363223 h 3370881"/>
                          <a:gd name="connsiteX132" fmla="*/ 1609165 w 2657256"/>
                          <a:gd name="connsiteY132" fmla="*/ 313917 h 3370881"/>
                          <a:gd name="connsiteX133" fmla="*/ 1537447 w 2657256"/>
                          <a:gd name="connsiteY133" fmla="*/ 188411 h 3370881"/>
                          <a:gd name="connsiteX134" fmla="*/ 1613647 w 2657256"/>
                          <a:gd name="connsiteY134" fmla="*/ 399081 h 3370881"/>
                          <a:gd name="connsiteX135" fmla="*/ 1627094 w 2657256"/>
                          <a:gd name="connsiteY135" fmla="*/ 417011 h 3370881"/>
                          <a:gd name="connsiteX136" fmla="*/ 1658470 w 2657256"/>
                          <a:gd name="connsiteY136" fmla="*/ 412529 h 3370881"/>
                          <a:gd name="connsiteX137" fmla="*/ 1685365 w 2657256"/>
                          <a:gd name="connsiteY137" fmla="*/ 390117 h 3370881"/>
                          <a:gd name="connsiteX138" fmla="*/ 1694329 w 2657256"/>
                          <a:gd name="connsiteY138" fmla="*/ 376670 h 3370881"/>
                          <a:gd name="connsiteX139" fmla="*/ 1734670 w 2657256"/>
                          <a:gd name="connsiteY139" fmla="*/ 354258 h 3370881"/>
                          <a:gd name="connsiteX140" fmla="*/ 1743635 w 2657256"/>
                          <a:gd name="connsiteY140" fmla="*/ 340811 h 3370881"/>
                          <a:gd name="connsiteX141" fmla="*/ 1757082 w 2657256"/>
                          <a:gd name="connsiteY141" fmla="*/ 336329 h 3370881"/>
                          <a:gd name="connsiteX142" fmla="*/ 1808984 w 2657256"/>
                          <a:gd name="connsiteY142" fmla="*/ 249641 h 3370881"/>
                          <a:gd name="connsiteX143" fmla="*/ 1899621 w 2657256"/>
                          <a:gd name="connsiteY143" fmla="*/ 211719 h 3370881"/>
                          <a:gd name="connsiteX144" fmla="*/ 1808984 w 2657256"/>
                          <a:gd name="connsiteY144" fmla="*/ 178521 h 3370881"/>
                          <a:gd name="connsiteX145" fmla="*/ 1772023 w 2657256"/>
                          <a:gd name="connsiteY145" fmla="*/ 77249 h 3370881"/>
                          <a:gd name="connsiteX146" fmla="*/ 1900425 w 2657256"/>
                          <a:gd name="connsiteY146" fmla="*/ 214081 h 3370881"/>
                          <a:gd name="connsiteX147" fmla="*/ 1874221 w 2657256"/>
                          <a:gd name="connsiteY147" fmla="*/ 318698 h 3370881"/>
                          <a:gd name="connsiteX148" fmla="*/ 1788459 w 2657256"/>
                          <a:gd name="connsiteY148" fmla="*/ 367705 h 3370881"/>
                          <a:gd name="connsiteX149" fmla="*/ 1761565 w 2657256"/>
                          <a:gd name="connsiteY149" fmla="*/ 390117 h 3370881"/>
                          <a:gd name="connsiteX150" fmla="*/ 1783976 w 2657256"/>
                          <a:gd name="connsiteY150" fmla="*/ 399081 h 3370881"/>
                          <a:gd name="connsiteX151" fmla="*/ 1878106 w 2657256"/>
                          <a:gd name="connsiteY151" fmla="*/ 390117 h 3370881"/>
                          <a:gd name="connsiteX152" fmla="*/ 1891553 w 2657256"/>
                          <a:gd name="connsiteY152" fmla="*/ 381152 h 3370881"/>
                          <a:gd name="connsiteX153" fmla="*/ 1918447 w 2657256"/>
                          <a:gd name="connsiteY153" fmla="*/ 372187 h 3370881"/>
                          <a:gd name="connsiteX154" fmla="*/ 1940859 w 2657256"/>
                          <a:gd name="connsiteY154" fmla="*/ 358740 h 3370881"/>
                          <a:gd name="connsiteX155" fmla="*/ 1954306 w 2657256"/>
                          <a:gd name="connsiteY155" fmla="*/ 354258 h 3370881"/>
                          <a:gd name="connsiteX156" fmla="*/ 2083304 w 2657256"/>
                          <a:gd name="connsiteY156" fmla="*/ 290281 h 3370881"/>
                          <a:gd name="connsiteX157" fmla="*/ 2166172 w 2657256"/>
                          <a:gd name="connsiteY157" fmla="*/ 215604 h 3370881"/>
                          <a:gd name="connsiteX158" fmla="*/ 2069054 w 2657256"/>
                          <a:gd name="connsiteY158" fmla="*/ 40493 h 3370881"/>
                          <a:gd name="connsiteX159" fmla="*/ 2078225 w 2657256"/>
                          <a:gd name="connsiteY159" fmla="*/ 188681 h 3370881"/>
                          <a:gd name="connsiteX160" fmla="*/ 1999129 w 2657256"/>
                          <a:gd name="connsiteY160" fmla="*/ 358740 h 3370881"/>
                          <a:gd name="connsiteX161" fmla="*/ 1994647 w 2657256"/>
                          <a:gd name="connsiteY161" fmla="*/ 372187 h 3370881"/>
                          <a:gd name="connsiteX162" fmla="*/ 2039470 w 2657256"/>
                          <a:gd name="connsiteY162" fmla="*/ 390117 h 3370881"/>
                          <a:gd name="connsiteX163" fmla="*/ 2115670 w 2657256"/>
                          <a:gd name="connsiteY163" fmla="*/ 390117 h 3370881"/>
                          <a:gd name="connsiteX164" fmla="*/ 2160494 w 2657256"/>
                          <a:gd name="connsiteY164" fmla="*/ 376670 h 3370881"/>
                          <a:gd name="connsiteX165" fmla="*/ 2191870 w 2657256"/>
                          <a:gd name="connsiteY165" fmla="*/ 363223 h 3370881"/>
                          <a:gd name="connsiteX166" fmla="*/ 2205318 w 2657256"/>
                          <a:gd name="connsiteY166" fmla="*/ 358740 h 3370881"/>
                          <a:gd name="connsiteX167" fmla="*/ 2232212 w 2657256"/>
                          <a:gd name="connsiteY167" fmla="*/ 340811 h 3370881"/>
                          <a:gd name="connsiteX168" fmla="*/ 2312894 w 2657256"/>
                          <a:gd name="connsiteY168" fmla="*/ 183929 h 3370881"/>
                          <a:gd name="connsiteX169" fmla="*/ 2339788 w 2657256"/>
                          <a:gd name="connsiteY169" fmla="*/ 151 h 3370881"/>
                          <a:gd name="connsiteX170" fmla="*/ 2357718 w 2657256"/>
                          <a:gd name="connsiteY170" fmla="*/ 215305 h 3370881"/>
                          <a:gd name="connsiteX171" fmla="*/ 2254623 w 2657256"/>
                          <a:gd name="connsiteY171" fmla="*/ 376670 h 3370881"/>
                          <a:gd name="connsiteX172" fmla="*/ 2245659 w 2657256"/>
                          <a:gd name="connsiteY172" fmla="*/ 390117 h 3370881"/>
                          <a:gd name="connsiteX173" fmla="*/ 2254623 w 2657256"/>
                          <a:gd name="connsiteY173" fmla="*/ 403564 h 3370881"/>
                          <a:gd name="connsiteX174" fmla="*/ 2353235 w 2657256"/>
                          <a:gd name="connsiteY174" fmla="*/ 399081 h 3370881"/>
                          <a:gd name="connsiteX175" fmla="*/ 2366682 w 2657256"/>
                          <a:gd name="connsiteY175" fmla="*/ 394599 h 3370881"/>
                          <a:gd name="connsiteX176" fmla="*/ 2389094 w 2657256"/>
                          <a:gd name="connsiteY176" fmla="*/ 390117 h 3370881"/>
                          <a:gd name="connsiteX177" fmla="*/ 2424953 w 2657256"/>
                          <a:gd name="connsiteY177" fmla="*/ 367705 h 3370881"/>
                          <a:gd name="connsiteX178" fmla="*/ 2528047 w 2657256"/>
                          <a:gd name="connsiteY178" fmla="*/ 292700 h 3370881"/>
                          <a:gd name="connsiteX179" fmla="*/ 2541495 w 2657256"/>
                          <a:gd name="connsiteY179" fmla="*/ 62906 h 3370881"/>
                          <a:gd name="connsiteX180" fmla="*/ 2591304 w 2657256"/>
                          <a:gd name="connsiteY180" fmla="*/ 214081 h 3370881"/>
                          <a:gd name="connsiteX181" fmla="*/ 2612315 w 2657256"/>
                          <a:gd name="connsiteY181" fmla="*/ 290907 h 3370881"/>
                          <a:gd name="connsiteX182" fmla="*/ 2650863 w 2657256"/>
                          <a:gd name="connsiteY182" fmla="*/ 344994 h 3370881"/>
                          <a:gd name="connsiteX183" fmla="*/ 2465294 w 2657256"/>
                          <a:gd name="connsiteY183" fmla="*/ 399081 h 3370881"/>
                          <a:gd name="connsiteX184" fmla="*/ 2442882 w 2657256"/>
                          <a:gd name="connsiteY184" fmla="*/ 403564 h 3370881"/>
                          <a:gd name="connsiteX185" fmla="*/ 2398059 w 2657256"/>
                          <a:gd name="connsiteY185" fmla="*/ 417011 h 3370881"/>
                          <a:gd name="connsiteX186" fmla="*/ 2375647 w 2657256"/>
                          <a:gd name="connsiteY186" fmla="*/ 425976 h 3370881"/>
                          <a:gd name="connsiteX187" fmla="*/ 2357718 w 2657256"/>
                          <a:gd name="connsiteY187" fmla="*/ 430458 h 3370881"/>
                          <a:gd name="connsiteX188" fmla="*/ 2344270 w 2657256"/>
                          <a:gd name="connsiteY188" fmla="*/ 461834 h 3370881"/>
                          <a:gd name="connsiteX189" fmla="*/ 2353235 w 2657256"/>
                          <a:gd name="connsiteY189" fmla="*/ 502176 h 3370881"/>
                          <a:gd name="connsiteX190" fmla="*/ 2362200 w 2657256"/>
                          <a:gd name="connsiteY190" fmla="*/ 515623 h 3370881"/>
                          <a:gd name="connsiteX191" fmla="*/ 2344270 w 2657256"/>
                          <a:gd name="connsiteY191" fmla="*/ 587340 h 3370881"/>
                          <a:gd name="connsiteX192" fmla="*/ 2321859 w 2657256"/>
                          <a:gd name="connsiteY192" fmla="*/ 614234 h 3370881"/>
                          <a:gd name="connsiteX193" fmla="*/ 2308412 w 2657256"/>
                          <a:gd name="connsiteY193" fmla="*/ 636646 h 3370881"/>
                          <a:gd name="connsiteX194" fmla="*/ 2281518 w 2657256"/>
                          <a:gd name="connsiteY194" fmla="*/ 641129 h 3370881"/>
                          <a:gd name="connsiteX195" fmla="*/ 2259106 w 2657256"/>
                          <a:gd name="connsiteY195" fmla="*/ 636646 h 3370881"/>
                          <a:gd name="connsiteX196" fmla="*/ 2277035 w 2657256"/>
                          <a:gd name="connsiteY196" fmla="*/ 578376 h 3370881"/>
                          <a:gd name="connsiteX197" fmla="*/ 2290482 w 2657256"/>
                          <a:gd name="connsiteY197" fmla="*/ 542517 h 3370881"/>
                          <a:gd name="connsiteX198" fmla="*/ 2286000 w 2657256"/>
                          <a:gd name="connsiteY198" fmla="*/ 506658 h 3370881"/>
                          <a:gd name="connsiteX199" fmla="*/ 2245659 w 2657256"/>
                          <a:gd name="connsiteY199" fmla="*/ 448387 h 3370881"/>
                          <a:gd name="connsiteX200" fmla="*/ 2200835 w 2657256"/>
                          <a:gd name="connsiteY200" fmla="*/ 430458 h 3370881"/>
                          <a:gd name="connsiteX201" fmla="*/ 2169459 w 2657256"/>
                          <a:gd name="connsiteY201" fmla="*/ 425976 h 3370881"/>
                          <a:gd name="connsiteX202" fmla="*/ 2102223 w 2657256"/>
                          <a:gd name="connsiteY202" fmla="*/ 430458 h 3370881"/>
                          <a:gd name="connsiteX203" fmla="*/ 2084294 w 2657256"/>
                          <a:gd name="connsiteY203" fmla="*/ 439423 h 3370881"/>
                          <a:gd name="connsiteX204" fmla="*/ 2070847 w 2657256"/>
                          <a:gd name="connsiteY204" fmla="*/ 443905 h 3370881"/>
                          <a:gd name="connsiteX205" fmla="*/ 2061882 w 2657256"/>
                          <a:gd name="connsiteY205" fmla="*/ 461834 h 3370881"/>
                          <a:gd name="connsiteX206" fmla="*/ 2034988 w 2657256"/>
                          <a:gd name="connsiteY206" fmla="*/ 475281 h 3370881"/>
                          <a:gd name="connsiteX207" fmla="*/ 1783976 w 2657256"/>
                          <a:gd name="connsiteY207" fmla="*/ 479764 h 3370881"/>
                          <a:gd name="connsiteX208" fmla="*/ 1766047 w 2657256"/>
                          <a:gd name="connsiteY208" fmla="*/ 488729 h 3370881"/>
                          <a:gd name="connsiteX209" fmla="*/ 1703294 w 2657256"/>
                          <a:gd name="connsiteY209" fmla="*/ 506658 h 3370881"/>
                          <a:gd name="connsiteX210" fmla="*/ 1689847 w 2657256"/>
                          <a:gd name="connsiteY210" fmla="*/ 511140 h 3370881"/>
                          <a:gd name="connsiteX211" fmla="*/ 1676400 w 2657256"/>
                          <a:gd name="connsiteY211" fmla="*/ 520105 h 3370881"/>
                          <a:gd name="connsiteX212" fmla="*/ 1649506 w 2657256"/>
                          <a:gd name="connsiteY212" fmla="*/ 529070 h 3370881"/>
                          <a:gd name="connsiteX213" fmla="*/ 1636059 w 2657256"/>
                          <a:gd name="connsiteY213" fmla="*/ 538034 h 3370881"/>
                          <a:gd name="connsiteX214" fmla="*/ 1622612 w 2657256"/>
                          <a:gd name="connsiteY214" fmla="*/ 551481 h 3370881"/>
                          <a:gd name="connsiteX215" fmla="*/ 1609165 w 2657256"/>
                          <a:gd name="connsiteY215" fmla="*/ 555964 h 3370881"/>
                          <a:gd name="connsiteX216" fmla="*/ 1577788 w 2657256"/>
                          <a:gd name="connsiteY216" fmla="*/ 587340 h 3370881"/>
                          <a:gd name="connsiteX217" fmla="*/ 1568823 w 2657256"/>
                          <a:gd name="connsiteY217" fmla="*/ 600787 h 3370881"/>
                          <a:gd name="connsiteX218" fmla="*/ 1555376 w 2657256"/>
                          <a:gd name="connsiteY218" fmla="*/ 614234 h 3370881"/>
                          <a:gd name="connsiteX219" fmla="*/ 1524000 w 2657256"/>
                          <a:gd name="connsiteY219" fmla="*/ 654576 h 3370881"/>
                          <a:gd name="connsiteX220" fmla="*/ 1519518 w 2657256"/>
                          <a:gd name="connsiteY220" fmla="*/ 668023 h 3370881"/>
                          <a:gd name="connsiteX221" fmla="*/ 1528482 w 2657256"/>
                          <a:gd name="connsiteY221" fmla="*/ 708364 h 3370881"/>
                          <a:gd name="connsiteX222" fmla="*/ 1537447 w 2657256"/>
                          <a:gd name="connsiteY222" fmla="*/ 721811 h 3370881"/>
                          <a:gd name="connsiteX223" fmla="*/ 1568823 w 2657256"/>
                          <a:gd name="connsiteY223" fmla="*/ 712846 h 3370881"/>
                          <a:gd name="connsiteX224" fmla="*/ 1600200 w 2657256"/>
                          <a:gd name="connsiteY224" fmla="*/ 712846 h 3370881"/>
                          <a:gd name="connsiteX225" fmla="*/ 1631576 w 2657256"/>
                          <a:gd name="connsiteY225" fmla="*/ 690434 h 3370881"/>
                          <a:gd name="connsiteX226" fmla="*/ 1645023 w 2657256"/>
                          <a:gd name="connsiteY226" fmla="*/ 676987 h 3370881"/>
                          <a:gd name="connsiteX227" fmla="*/ 1685365 w 2657256"/>
                          <a:gd name="connsiteY227" fmla="*/ 645611 h 3370881"/>
                          <a:gd name="connsiteX228" fmla="*/ 1716741 w 2657256"/>
                          <a:gd name="connsiteY228" fmla="*/ 614234 h 3370881"/>
                          <a:gd name="connsiteX229" fmla="*/ 1748118 w 2657256"/>
                          <a:gd name="connsiteY229" fmla="*/ 596305 h 3370881"/>
                          <a:gd name="connsiteX230" fmla="*/ 1761565 w 2657256"/>
                          <a:gd name="connsiteY230" fmla="*/ 591823 h 3370881"/>
                          <a:gd name="connsiteX231" fmla="*/ 1779494 w 2657256"/>
                          <a:gd name="connsiteY231" fmla="*/ 582858 h 3370881"/>
                          <a:gd name="connsiteX232" fmla="*/ 1815353 w 2657256"/>
                          <a:gd name="connsiteY232" fmla="*/ 573893 h 3370881"/>
                          <a:gd name="connsiteX233" fmla="*/ 2030506 w 2657256"/>
                          <a:gd name="connsiteY233" fmla="*/ 578376 h 3370881"/>
                          <a:gd name="connsiteX234" fmla="*/ 2017059 w 2657256"/>
                          <a:gd name="connsiteY234" fmla="*/ 600787 h 3370881"/>
                          <a:gd name="connsiteX235" fmla="*/ 1981200 w 2657256"/>
                          <a:gd name="connsiteY235" fmla="*/ 636646 h 3370881"/>
                          <a:gd name="connsiteX236" fmla="*/ 1967753 w 2657256"/>
                          <a:gd name="connsiteY236" fmla="*/ 650093 h 3370881"/>
                          <a:gd name="connsiteX237" fmla="*/ 1936376 w 2657256"/>
                          <a:gd name="connsiteY237" fmla="*/ 690434 h 3370881"/>
                          <a:gd name="connsiteX238" fmla="*/ 1905000 w 2657256"/>
                          <a:gd name="connsiteY238" fmla="*/ 717329 h 3370881"/>
                          <a:gd name="connsiteX239" fmla="*/ 1860176 w 2657256"/>
                          <a:gd name="connsiteY239" fmla="*/ 735258 h 3370881"/>
                          <a:gd name="connsiteX240" fmla="*/ 1788459 w 2657256"/>
                          <a:gd name="connsiteY240" fmla="*/ 744223 h 3370881"/>
                          <a:gd name="connsiteX241" fmla="*/ 1846729 w 2657256"/>
                          <a:gd name="connsiteY241" fmla="*/ 802493 h 3370881"/>
                          <a:gd name="connsiteX242" fmla="*/ 1913965 w 2657256"/>
                          <a:gd name="connsiteY242" fmla="*/ 829387 h 3370881"/>
                          <a:gd name="connsiteX243" fmla="*/ 1922929 w 2657256"/>
                          <a:gd name="connsiteY243" fmla="*/ 842834 h 3370881"/>
                          <a:gd name="connsiteX244" fmla="*/ 1967753 w 2657256"/>
                          <a:gd name="connsiteY244" fmla="*/ 883176 h 3370881"/>
                          <a:gd name="connsiteX245" fmla="*/ 1981200 w 2657256"/>
                          <a:gd name="connsiteY245" fmla="*/ 896623 h 3370881"/>
                          <a:gd name="connsiteX246" fmla="*/ 1994647 w 2657256"/>
                          <a:gd name="connsiteY246" fmla="*/ 905587 h 3370881"/>
                          <a:gd name="connsiteX247" fmla="*/ 2021541 w 2657256"/>
                          <a:gd name="connsiteY247" fmla="*/ 927999 h 3370881"/>
                          <a:gd name="connsiteX248" fmla="*/ 2030506 w 2657256"/>
                          <a:gd name="connsiteY248" fmla="*/ 941446 h 3370881"/>
                          <a:gd name="connsiteX249" fmla="*/ 2057400 w 2657256"/>
                          <a:gd name="connsiteY249" fmla="*/ 968340 h 3370881"/>
                          <a:gd name="connsiteX250" fmla="*/ 2088776 w 2657256"/>
                          <a:gd name="connsiteY250" fmla="*/ 1013164 h 3370881"/>
                          <a:gd name="connsiteX251" fmla="*/ 2115670 w 2657256"/>
                          <a:gd name="connsiteY251" fmla="*/ 1057987 h 3370881"/>
                          <a:gd name="connsiteX252" fmla="*/ 2120153 w 2657256"/>
                          <a:gd name="connsiteY252" fmla="*/ 1089364 h 3370881"/>
                          <a:gd name="connsiteX253" fmla="*/ 2138082 w 2657256"/>
                          <a:gd name="connsiteY253" fmla="*/ 1143152 h 3370881"/>
                          <a:gd name="connsiteX254" fmla="*/ 2147047 w 2657256"/>
                          <a:gd name="connsiteY254" fmla="*/ 1196940 h 3370881"/>
                          <a:gd name="connsiteX255" fmla="*/ 2151529 w 2657256"/>
                          <a:gd name="connsiteY255" fmla="*/ 1210387 h 3370881"/>
                          <a:gd name="connsiteX256" fmla="*/ 2156012 w 2657256"/>
                          <a:gd name="connsiteY256" fmla="*/ 1228317 h 3370881"/>
                          <a:gd name="connsiteX257" fmla="*/ 2173941 w 2657256"/>
                          <a:gd name="connsiteY257" fmla="*/ 1295552 h 3370881"/>
                          <a:gd name="connsiteX258" fmla="*/ 2182906 w 2657256"/>
                          <a:gd name="connsiteY258" fmla="*/ 1313481 h 3370881"/>
                          <a:gd name="connsiteX259" fmla="*/ 2187388 w 2657256"/>
                          <a:gd name="connsiteY259" fmla="*/ 1331411 h 3370881"/>
                          <a:gd name="connsiteX260" fmla="*/ 2214282 w 2657256"/>
                          <a:gd name="connsiteY260" fmla="*/ 1385199 h 3370881"/>
                          <a:gd name="connsiteX261" fmla="*/ 2218765 w 2657256"/>
                          <a:gd name="connsiteY261" fmla="*/ 1403129 h 3370881"/>
                          <a:gd name="connsiteX262" fmla="*/ 2223247 w 2657256"/>
                          <a:gd name="connsiteY262" fmla="*/ 1430023 h 3370881"/>
                          <a:gd name="connsiteX263" fmla="*/ 2236694 w 2657256"/>
                          <a:gd name="connsiteY263" fmla="*/ 1456917 h 3370881"/>
                          <a:gd name="connsiteX264" fmla="*/ 2241176 w 2657256"/>
                          <a:gd name="connsiteY264" fmla="*/ 1577940 h 3370881"/>
                          <a:gd name="connsiteX265" fmla="*/ 2245659 w 2657256"/>
                          <a:gd name="connsiteY265" fmla="*/ 1595870 h 3370881"/>
                          <a:gd name="connsiteX266" fmla="*/ 2236694 w 2657256"/>
                          <a:gd name="connsiteY266" fmla="*/ 1694481 h 3370881"/>
                          <a:gd name="connsiteX267" fmla="*/ 2227729 w 2657256"/>
                          <a:gd name="connsiteY267" fmla="*/ 1716893 h 3370881"/>
                          <a:gd name="connsiteX268" fmla="*/ 2223247 w 2657256"/>
                          <a:gd name="connsiteY268" fmla="*/ 1730340 h 3370881"/>
                          <a:gd name="connsiteX269" fmla="*/ 2200835 w 2657256"/>
                          <a:gd name="connsiteY269" fmla="*/ 1788611 h 3370881"/>
                          <a:gd name="connsiteX270" fmla="*/ 2191870 w 2657256"/>
                          <a:gd name="connsiteY270" fmla="*/ 1811023 h 3370881"/>
                          <a:gd name="connsiteX271" fmla="*/ 2187388 w 2657256"/>
                          <a:gd name="connsiteY271" fmla="*/ 1824470 h 3370881"/>
                          <a:gd name="connsiteX272" fmla="*/ 2169459 w 2657256"/>
                          <a:gd name="connsiteY272" fmla="*/ 1869293 h 3370881"/>
                          <a:gd name="connsiteX273" fmla="*/ 2164976 w 2657256"/>
                          <a:gd name="connsiteY273" fmla="*/ 1882740 h 3370881"/>
                          <a:gd name="connsiteX274" fmla="*/ 2156012 w 2657256"/>
                          <a:gd name="connsiteY274" fmla="*/ 1927564 h 3370881"/>
                          <a:gd name="connsiteX275" fmla="*/ 2173941 w 2657256"/>
                          <a:gd name="connsiteY275" fmla="*/ 1945493 h 3370881"/>
                          <a:gd name="connsiteX276" fmla="*/ 2196353 w 2657256"/>
                          <a:gd name="connsiteY276" fmla="*/ 1958940 h 3370881"/>
                          <a:gd name="connsiteX277" fmla="*/ 2241176 w 2657256"/>
                          <a:gd name="connsiteY277" fmla="*/ 2012729 h 3370881"/>
                          <a:gd name="connsiteX278" fmla="*/ 2263588 w 2657256"/>
                          <a:gd name="connsiteY278" fmla="*/ 2057552 h 3370881"/>
                          <a:gd name="connsiteX279" fmla="*/ 2286000 w 2657256"/>
                          <a:gd name="connsiteY279" fmla="*/ 2084446 h 3370881"/>
                          <a:gd name="connsiteX280" fmla="*/ 2299447 w 2657256"/>
                          <a:gd name="connsiteY280" fmla="*/ 2124787 h 3370881"/>
                          <a:gd name="connsiteX281" fmla="*/ 2321859 w 2657256"/>
                          <a:gd name="connsiteY281" fmla="*/ 2151681 h 3370881"/>
                          <a:gd name="connsiteX282" fmla="*/ 2344270 w 2657256"/>
                          <a:gd name="connsiteY282" fmla="*/ 2205470 h 3370881"/>
                          <a:gd name="connsiteX283" fmla="*/ 2348753 w 2657256"/>
                          <a:gd name="connsiteY283" fmla="*/ 2223399 h 3370881"/>
                          <a:gd name="connsiteX284" fmla="*/ 2366682 w 2657256"/>
                          <a:gd name="connsiteY284" fmla="*/ 2263740 h 3370881"/>
                          <a:gd name="connsiteX285" fmla="*/ 2375647 w 2657256"/>
                          <a:gd name="connsiteY285" fmla="*/ 2286152 h 3370881"/>
                          <a:gd name="connsiteX286" fmla="*/ 2380129 w 2657256"/>
                          <a:gd name="connsiteY286" fmla="*/ 2308564 h 3370881"/>
                          <a:gd name="connsiteX287" fmla="*/ 2389094 w 2657256"/>
                          <a:gd name="connsiteY287" fmla="*/ 2335458 h 3370881"/>
                          <a:gd name="connsiteX288" fmla="*/ 2393576 w 2657256"/>
                          <a:gd name="connsiteY288" fmla="*/ 2380281 h 3370881"/>
                          <a:gd name="connsiteX289" fmla="*/ 2398059 w 2657256"/>
                          <a:gd name="connsiteY289" fmla="*/ 2393729 h 3370881"/>
                          <a:gd name="connsiteX290" fmla="*/ 2402541 w 2657256"/>
                          <a:gd name="connsiteY290" fmla="*/ 2447517 h 3370881"/>
                          <a:gd name="connsiteX291" fmla="*/ 2427343 w 2657256"/>
                          <a:gd name="connsiteY291" fmla="*/ 2564058 h 3370881"/>
                          <a:gd name="connsiteX292" fmla="*/ 2389094 w 2657256"/>
                          <a:gd name="connsiteY292" fmla="*/ 2837481 h 3370881"/>
                          <a:gd name="connsiteX293" fmla="*/ 2380129 w 2657256"/>
                          <a:gd name="connsiteY293" fmla="*/ 2859893 h 3370881"/>
                          <a:gd name="connsiteX294" fmla="*/ 2357718 w 2657256"/>
                          <a:gd name="connsiteY294" fmla="*/ 2913681 h 3370881"/>
                          <a:gd name="connsiteX295" fmla="*/ 2348753 w 2657256"/>
                          <a:gd name="connsiteY295" fmla="*/ 2936093 h 3370881"/>
                          <a:gd name="connsiteX296" fmla="*/ 2339788 w 2657256"/>
                          <a:gd name="connsiteY296" fmla="*/ 2971952 h 3370881"/>
                          <a:gd name="connsiteX297" fmla="*/ 2326341 w 2657256"/>
                          <a:gd name="connsiteY297" fmla="*/ 2994364 h 3370881"/>
                          <a:gd name="connsiteX298" fmla="*/ 2317376 w 2657256"/>
                          <a:gd name="connsiteY298" fmla="*/ 3025740 h 3370881"/>
                          <a:gd name="connsiteX299" fmla="*/ 2303929 w 2657256"/>
                          <a:gd name="connsiteY299" fmla="*/ 3048152 h 3370881"/>
                          <a:gd name="connsiteX300" fmla="*/ 2290482 w 2657256"/>
                          <a:gd name="connsiteY300" fmla="*/ 3079529 h 3370881"/>
                          <a:gd name="connsiteX301" fmla="*/ 2272553 w 2657256"/>
                          <a:gd name="connsiteY301" fmla="*/ 3084011 h 3370881"/>
                          <a:gd name="connsiteX302" fmla="*/ 2259106 w 2657256"/>
                          <a:gd name="connsiteY302" fmla="*/ 3088493 h 3370881"/>
                          <a:gd name="connsiteX303" fmla="*/ 2241176 w 2657256"/>
                          <a:gd name="connsiteY303" fmla="*/ 3092976 h 3370881"/>
                          <a:gd name="connsiteX304" fmla="*/ 2209800 w 2657256"/>
                          <a:gd name="connsiteY304" fmla="*/ 3101940 h 3370881"/>
                          <a:gd name="connsiteX305" fmla="*/ 2205318 w 2657256"/>
                          <a:gd name="connsiteY305" fmla="*/ 3039187 h 3370881"/>
                          <a:gd name="connsiteX306" fmla="*/ 2218765 w 2657256"/>
                          <a:gd name="connsiteY306" fmla="*/ 3021258 h 3370881"/>
                          <a:gd name="connsiteX307" fmla="*/ 2245659 w 2657256"/>
                          <a:gd name="connsiteY307" fmla="*/ 2971952 h 3370881"/>
                          <a:gd name="connsiteX308" fmla="*/ 2268070 w 2657256"/>
                          <a:gd name="connsiteY308" fmla="*/ 2945058 h 3370881"/>
                          <a:gd name="connsiteX309" fmla="*/ 2298550 w 2657256"/>
                          <a:gd name="connsiteY309" fmla="*/ 2568540 h 3370881"/>
                          <a:gd name="connsiteX310" fmla="*/ 2284986 w 2657256"/>
                          <a:gd name="connsiteY310" fmla="*/ 2532681 h 3370881"/>
                          <a:gd name="connsiteX311" fmla="*/ 2293273 w 2657256"/>
                          <a:gd name="connsiteY311" fmla="*/ 2496653 h 3370881"/>
                          <a:gd name="connsiteX312" fmla="*/ 2278152 w 2657256"/>
                          <a:gd name="connsiteY312" fmla="*/ 2475178 h 3370881"/>
                          <a:gd name="connsiteX313" fmla="*/ 2245659 w 2657256"/>
                          <a:gd name="connsiteY313" fmla="*/ 2389247 h 3370881"/>
                          <a:gd name="connsiteX314" fmla="*/ 2195507 w 2657256"/>
                          <a:gd name="connsiteY314" fmla="*/ 2241328 h 3370881"/>
                          <a:gd name="connsiteX315" fmla="*/ 2083786 w 2657256"/>
                          <a:gd name="connsiteY315" fmla="*/ 2040300 h 3370881"/>
                          <a:gd name="connsiteX316" fmla="*/ 2048773 w 2657256"/>
                          <a:gd name="connsiteY316" fmla="*/ 2017971 h 3370881"/>
                          <a:gd name="connsiteX317" fmla="*/ 2074314 w 2657256"/>
                          <a:gd name="connsiteY317" fmla="*/ 2011967 h 3370881"/>
                          <a:gd name="connsiteX318" fmla="*/ 2034988 w 2657256"/>
                          <a:gd name="connsiteY318" fmla="*/ 2003764 h 3370881"/>
                          <a:gd name="connsiteX319" fmla="*/ 2026023 w 2657256"/>
                          <a:gd name="connsiteY319" fmla="*/ 2026176 h 3370881"/>
                          <a:gd name="connsiteX320" fmla="*/ 2021541 w 2657256"/>
                          <a:gd name="connsiteY320" fmla="*/ 2039623 h 3370881"/>
                          <a:gd name="connsiteX321" fmla="*/ 1999129 w 2657256"/>
                          <a:gd name="connsiteY321" fmla="*/ 2053070 h 3370881"/>
                          <a:gd name="connsiteX322" fmla="*/ 1990165 w 2657256"/>
                          <a:gd name="connsiteY322" fmla="*/ 2070999 h 3370881"/>
                          <a:gd name="connsiteX323" fmla="*/ 1967753 w 2657256"/>
                          <a:gd name="connsiteY323" fmla="*/ 2106858 h 3370881"/>
                          <a:gd name="connsiteX324" fmla="*/ 1981200 w 2657256"/>
                          <a:gd name="connsiteY324" fmla="*/ 2223399 h 3370881"/>
                          <a:gd name="connsiteX325" fmla="*/ 1994647 w 2657256"/>
                          <a:gd name="connsiteY325" fmla="*/ 2254776 h 3370881"/>
                          <a:gd name="connsiteX326" fmla="*/ 2003612 w 2657256"/>
                          <a:gd name="connsiteY326" fmla="*/ 2272705 h 3370881"/>
                          <a:gd name="connsiteX327" fmla="*/ 2026023 w 2657256"/>
                          <a:gd name="connsiteY327" fmla="*/ 2304081 h 3370881"/>
                          <a:gd name="connsiteX328" fmla="*/ 2043953 w 2657256"/>
                          <a:gd name="connsiteY328" fmla="*/ 2348905 h 3370881"/>
                          <a:gd name="connsiteX329" fmla="*/ 2061882 w 2657256"/>
                          <a:gd name="connsiteY329" fmla="*/ 2371317 h 3370881"/>
                          <a:gd name="connsiteX330" fmla="*/ 2088776 w 2657256"/>
                          <a:gd name="connsiteY330" fmla="*/ 2434070 h 3370881"/>
                          <a:gd name="connsiteX331" fmla="*/ 2102223 w 2657256"/>
                          <a:gd name="connsiteY331" fmla="*/ 2465446 h 3370881"/>
                          <a:gd name="connsiteX332" fmla="*/ 2106706 w 2657256"/>
                          <a:gd name="connsiteY332" fmla="*/ 2496823 h 3370881"/>
                          <a:gd name="connsiteX333" fmla="*/ 2124635 w 2657256"/>
                          <a:gd name="connsiteY333" fmla="*/ 2559576 h 3370881"/>
                          <a:gd name="connsiteX334" fmla="*/ 2138082 w 2657256"/>
                          <a:gd name="connsiteY334" fmla="*/ 2649223 h 3370881"/>
                          <a:gd name="connsiteX335" fmla="*/ 2147047 w 2657256"/>
                          <a:gd name="connsiteY335" fmla="*/ 2685081 h 3370881"/>
                          <a:gd name="connsiteX336" fmla="*/ 2151529 w 2657256"/>
                          <a:gd name="connsiteY336" fmla="*/ 2716458 h 3370881"/>
                          <a:gd name="connsiteX337" fmla="*/ 2160494 w 2657256"/>
                          <a:gd name="connsiteY337" fmla="*/ 2770246 h 3370881"/>
                          <a:gd name="connsiteX338" fmla="*/ 2156012 w 2657256"/>
                          <a:gd name="connsiteY338" fmla="*/ 2962987 h 3370881"/>
                          <a:gd name="connsiteX339" fmla="*/ 2138082 w 2657256"/>
                          <a:gd name="connsiteY339" fmla="*/ 3043670 h 3370881"/>
                          <a:gd name="connsiteX340" fmla="*/ 2133600 w 2657256"/>
                          <a:gd name="connsiteY340" fmla="*/ 3061599 h 3370881"/>
                          <a:gd name="connsiteX341" fmla="*/ 2120153 w 2657256"/>
                          <a:gd name="connsiteY341" fmla="*/ 3079529 h 3370881"/>
                          <a:gd name="connsiteX342" fmla="*/ 2111188 w 2657256"/>
                          <a:gd name="connsiteY342" fmla="*/ 3106423 h 3370881"/>
                          <a:gd name="connsiteX343" fmla="*/ 2088776 w 2657256"/>
                          <a:gd name="connsiteY343" fmla="*/ 3137799 h 3370881"/>
                          <a:gd name="connsiteX344" fmla="*/ 2075329 w 2657256"/>
                          <a:gd name="connsiteY344" fmla="*/ 3164693 h 3370881"/>
                          <a:gd name="connsiteX345" fmla="*/ 2061882 w 2657256"/>
                          <a:gd name="connsiteY345" fmla="*/ 3169176 h 3370881"/>
                          <a:gd name="connsiteX346" fmla="*/ 2021541 w 2657256"/>
                          <a:gd name="connsiteY346" fmla="*/ 3164693 h 3370881"/>
                          <a:gd name="connsiteX347" fmla="*/ 2012576 w 2657256"/>
                          <a:gd name="connsiteY347" fmla="*/ 3119870 h 3370881"/>
                          <a:gd name="connsiteX348" fmla="*/ 2048435 w 2657256"/>
                          <a:gd name="connsiteY348" fmla="*/ 3021258 h 3370881"/>
                          <a:gd name="connsiteX349" fmla="*/ 2048435 w 2657256"/>
                          <a:gd name="connsiteY349" fmla="*/ 3021258 h 3370881"/>
                          <a:gd name="connsiteX350" fmla="*/ 2061882 w 2657256"/>
                          <a:gd name="connsiteY350" fmla="*/ 2967470 h 3370881"/>
                          <a:gd name="connsiteX351" fmla="*/ 2070847 w 2657256"/>
                          <a:gd name="connsiteY351" fmla="*/ 2882305 h 3370881"/>
                          <a:gd name="connsiteX352" fmla="*/ 2066365 w 2657256"/>
                          <a:gd name="connsiteY352" fmla="*/ 2725423 h 3370881"/>
                          <a:gd name="connsiteX353" fmla="*/ 2043953 w 2657256"/>
                          <a:gd name="connsiteY353" fmla="*/ 2649223 h 3370881"/>
                          <a:gd name="connsiteX354" fmla="*/ 2030506 w 2657256"/>
                          <a:gd name="connsiteY354" fmla="*/ 2622329 h 3370881"/>
                          <a:gd name="connsiteX355" fmla="*/ 2017059 w 2657256"/>
                          <a:gd name="connsiteY355" fmla="*/ 2581987 h 3370881"/>
                          <a:gd name="connsiteX356" fmla="*/ 1981200 w 2657256"/>
                          <a:gd name="connsiteY356" fmla="*/ 2514752 h 3370881"/>
                          <a:gd name="connsiteX357" fmla="*/ 1972235 w 2657256"/>
                          <a:gd name="connsiteY357" fmla="*/ 2501305 h 3370881"/>
                          <a:gd name="connsiteX358" fmla="*/ 1958788 w 2657256"/>
                          <a:gd name="connsiteY358" fmla="*/ 2478893 h 3370881"/>
                          <a:gd name="connsiteX359" fmla="*/ 1905000 w 2657256"/>
                          <a:gd name="connsiteY359" fmla="*/ 2398211 h 3370881"/>
                          <a:gd name="connsiteX360" fmla="*/ 1882588 w 2657256"/>
                          <a:gd name="connsiteY360" fmla="*/ 2357870 h 3370881"/>
                          <a:gd name="connsiteX361" fmla="*/ 1869141 w 2657256"/>
                          <a:gd name="connsiteY361" fmla="*/ 2339940 h 3370881"/>
                          <a:gd name="connsiteX362" fmla="*/ 1806388 w 2657256"/>
                          <a:gd name="connsiteY362" fmla="*/ 2313046 h 3370881"/>
                          <a:gd name="connsiteX363" fmla="*/ 1779494 w 2657256"/>
                          <a:gd name="connsiteY363" fmla="*/ 2304081 h 3370881"/>
                          <a:gd name="connsiteX364" fmla="*/ 1752600 w 2657256"/>
                          <a:gd name="connsiteY364" fmla="*/ 2299599 h 3370881"/>
                          <a:gd name="connsiteX365" fmla="*/ 1680882 w 2657256"/>
                          <a:gd name="connsiteY365" fmla="*/ 2277187 h 3370881"/>
                          <a:gd name="connsiteX366" fmla="*/ 1662953 w 2657256"/>
                          <a:gd name="connsiteY366" fmla="*/ 2272705 h 3370881"/>
                          <a:gd name="connsiteX367" fmla="*/ 1640541 w 2657256"/>
                          <a:gd name="connsiteY367" fmla="*/ 2259258 h 3370881"/>
                          <a:gd name="connsiteX368" fmla="*/ 1626248 w 2657256"/>
                          <a:gd name="connsiteY368" fmla="*/ 2285644 h 3370881"/>
                          <a:gd name="connsiteX369" fmla="*/ 1537447 w 2657256"/>
                          <a:gd name="connsiteY369" fmla="*/ 2329960 h 3370881"/>
                          <a:gd name="connsiteX370" fmla="*/ 1571993 w 2657256"/>
                          <a:gd name="connsiteY370" fmla="*/ 2317957 h 3370881"/>
                          <a:gd name="connsiteX371" fmla="*/ 1509707 w 2657256"/>
                          <a:gd name="connsiteY371" fmla="*/ 2338926 h 3370881"/>
                          <a:gd name="connsiteX372" fmla="*/ 1500444 w 2657256"/>
                          <a:gd name="connsiteY372" fmla="*/ 2355271 h 3370881"/>
                          <a:gd name="connsiteX373" fmla="*/ 1402678 w 2657256"/>
                          <a:gd name="connsiteY373" fmla="*/ 2339641 h 3370881"/>
                          <a:gd name="connsiteX374" fmla="*/ 1322892 w 2657256"/>
                          <a:gd name="connsiteY374" fmla="*/ 2336952 h 3370881"/>
                          <a:gd name="connsiteX375" fmla="*/ 1199384 w 2657256"/>
                          <a:gd name="connsiteY375" fmla="*/ 2307041 h 3370881"/>
                          <a:gd name="connsiteX376" fmla="*/ 1066800 w 2657256"/>
                          <a:gd name="connsiteY376" fmla="*/ 2272705 h 3370881"/>
                          <a:gd name="connsiteX377" fmla="*/ 1030941 w 2657256"/>
                          <a:gd name="connsiteY377" fmla="*/ 2263740 h 3370881"/>
                          <a:gd name="connsiteX378" fmla="*/ 986118 w 2657256"/>
                          <a:gd name="connsiteY378" fmla="*/ 2241329 h 3370881"/>
                          <a:gd name="connsiteX379" fmla="*/ 968188 w 2657256"/>
                          <a:gd name="connsiteY379" fmla="*/ 2232364 h 3370881"/>
                          <a:gd name="connsiteX380" fmla="*/ 936812 w 2657256"/>
                          <a:gd name="connsiteY380" fmla="*/ 2214434 h 3370881"/>
                          <a:gd name="connsiteX381" fmla="*/ 905435 w 2657256"/>
                          <a:gd name="connsiteY381" fmla="*/ 2196505 h 3370881"/>
                          <a:gd name="connsiteX382" fmla="*/ 869576 w 2657256"/>
                          <a:gd name="connsiteY382" fmla="*/ 2209952 h 3370881"/>
                          <a:gd name="connsiteX383" fmla="*/ 856129 w 2657256"/>
                          <a:gd name="connsiteY383" fmla="*/ 2227881 h 3370881"/>
                          <a:gd name="connsiteX384" fmla="*/ 815788 w 2657256"/>
                          <a:gd name="connsiteY384" fmla="*/ 2268223 h 3370881"/>
                          <a:gd name="connsiteX385" fmla="*/ 788894 w 2657256"/>
                          <a:gd name="connsiteY385" fmla="*/ 2290634 h 3370881"/>
                          <a:gd name="connsiteX386" fmla="*/ 762000 w 2657256"/>
                          <a:gd name="connsiteY386" fmla="*/ 2313046 h 3370881"/>
                          <a:gd name="connsiteX387" fmla="*/ 753035 w 2657256"/>
                          <a:gd name="connsiteY387" fmla="*/ 2326493 h 3370881"/>
                          <a:gd name="connsiteX388" fmla="*/ 735106 w 2657256"/>
                          <a:gd name="connsiteY388" fmla="*/ 2339940 h 3370881"/>
                          <a:gd name="connsiteX389" fmla="*/ 712694 w 2657256"/>
                          <a:gd name="connsiteY389" fmla="*/ 2362352 h 3370881"/>
                          <a:gd name="connsiteX390" fmla="*/ 694765 w 2657256"/>
                          <a:gd name="connsiteY390" fmla="*/ 2375799 h 3370881"/>
                          <a:gd name="connsiteX391" fmla="*/ 681318 w 2657256"/>
                          <a:gd name="connsiteY391" fmla="*/ 2393729 h 3370881"/>
                          <a:gd name="connsiteX392" fmla="*/ 667870 w 2657256"/>
                          <a:gd name="connsiteY392" fmla="*/ 2402693 h 3370881"/>
                          <a:gd name="connsiteX393" fmla="*/ 623047 w 2657256"/>
                          <a:gd name="connsiteY393" fmla="*/ 2443034 h 3370881"/>
                          <a:gd name="connsiteX394" fmla="*/ 600635 w 2657256"/>
                          <a:gd name="connsiteY394" fmla="*/ 2474411 h 3370881"/>
                          <a:gd name="connsiteX395" fmla="*/ 587188 w 2657256"/>
                          <a:gd name="connsiteY395" fmla="*/ 2514752 h 3370881"/>
                          <a:gd name="connsiteX396" fmla="*/ 582706 w 2657256"/>
                          <a:gd name="connsiteY396" fmla="*/ 2546129 h 3370881"/>
                          <a:gd name="connsiteX397" fmla="*/ 596153 w 2657256"/>
                          <a:gd name="connsiteY397" fmla="*/ 2635776 h 3370881"/>
                          <a:gd name="connsiteX398" fmla="*/ 600635 w 2657256"/>
                          <a:gd name="connsiteY398" fmla="*/ 2653705 h 3370881"/>
                          <a:gd name="connsiteX399" fmla="*/ 609600 w 2657256"/>
                          <a:gd name="connsiteY399" fmla="*/ 2671634 h 3370881"/>
                          <a:gd name="connsiteX400" fmla="*/ 614082 w 2657256"/>
                          <a:gd name="connsiteY400" fmla="*/ 2689564 h 3370881"/>
                          <a:gd name="connsiteX401" fmla="*/ 623047 w 2657256"/>
                          <a:gd name="connsiteY401" fmla="*/ 2711976 h 3370881"/>
                          <a:gd name="connsiteX402" fmla="*/ 627529 w 2657256"/>
                          <a:gd name="connsiteY402" fmla="*/ 2734387 h 3370881"/>
                          <a:gd name="connsiteX403" fmla="*/ 640976 w 2657256"/>
                          <a:gd name="connsiteY403" fmla="*/ 2765764 h 3370881"/>
                          <a:gd name="connsiteX404" fmla="*/ 645459 w 2657256"/>
                          <a:gd name="connsiteY404" fmla="*/ 2779211 h 3370881"/>
                          <a:gd name="connsiteX405" fmla="*/ 658906 w 2657256"/>
                          <a:gd name="connsiteY405" fmla="*/ 2801623 h 3370881"/>
                          <a:gd name="connsiteX406" fmla="*/ 676835 w 2657256"/>
                          <a:gd name="connsiteY406" fmla="*/ 2864376 h 3370881"/>
                          <a:gd name="connsiteX407" fmla="*/ 690282 w 2657256"/>
                          <a:gd name="connsiteY407" fmla="*/ 2895752 h 3370881"/>
                          <a:gd name="connsiteX408" fmla="*/ 699247 w 2657256"/>
                          <a:gd name="connsiteY408" fmla="*/ 2940576 h 3370881"/>
                          <a:gd name="connsiteX409" fmla="*/ 703729 w 2657256"/>
                          <a:gd name="connsiteY409" fmla="*/ 2967470 h 3370881"/>
                          <a:gd name="connsiteX410" fmla="*/ 717176 w 2657256"/>
                          <a:gd name="connsiteY410" fmla="*/ 2994364 h 3370881"/>
                          <a:gd name="connsiteX411" fmla="*/ 735106 w 2657256"/>
                          <a:gd name="connsiteY411" fmla="*/ 3052634 h 3370881"/>
                          <a:gd name="connsiteX412" fmla="*/ 739588 w 2657256"/>
                          <a:gd name="connsiteY412" fmla="*/ 3079529 h 3370881"/>
                          <a:gd name="connsiteX413" fmla="*/ 762000 w 2657256"/>
                          <a:gd name="connsiteY413" fmla="*/ 3142281 h 3370881"/>
                          <a:gd name="connsiteX414" fmla="*/ 766482 w 2657256"/>
                          <a:gd name="connsiteY414" fmla="*/ 3231929 h 3370881"/>
                          <a:gd name="connsiteX415" fmla="*/ 770965 w 2657256"/>
                          <a:gd name="connsiteY415" fmla="*/ 3254340 h 3370881"/>
                          <a:gd name="connsiteX416" fmla="*/ 775447 w 2657256"/>
                          <a:gd name="connsiteY416" fmla="*/ 3285717 h 3370881"/>
                          <a:gd name="connsiteX417" fmla="*/ 748553 w 2657256"/>
                          <a:gd name="connsiteY417" fmla="*/ 3335023 h 3370881"/>
                          <a:gd name="connsiteX418" fmla="*/ 721659 w 2657256"/>
                          <a:gd name="connsiteY418" fmla="*/ 3343987 h 3370881"/>
                          <a:gd name="connsiteX419" fmla="*/ 708212 w 2657256"/>
                          <a:gd name="connsiteY419" fmla="*/ 3348470 h 3370881"/>
                          <a:gd name="connsiteX420" fmla="*/ 623047 w 2657256"/>
                          <a:gd name="connsiteY420" fmla="*/ 3330540 h 3370881"/>
                          <a:gd name="connsiteX421" fmla="*/ 609600 w 2657256"/>
                          <a:gd name="connsiteY421" fmla="*/ 3308129 h 3370881"/>
                          <a:gd name="connsiteX422" fmla="*/ 591670 w 2657256"/>
                          <a:gd name="connsiteY422" fmla="*/ 3267787 h 3370881"/>
                          <a:gd name="connsiteX423" fmla="*/ 560294 w 2657256"/>
                          <a:gd name="connsiteY423" fmla="*/ 3209517 h 3370881"/>
                          <a:gd name="connsiteX424" fmla="*/ 551329 w 2657256"/>
                          <a:gd name="connsiteY424" fmla="*/ 3196070 h 3370881"/>
                          <a:gd name="connsiteX425" fmla="*/ 528918 w 2657256"/>
                          <a:gd name="connsiteY425" fmla="*/ 3173658 h 3370881"/>
                          <a:gd name="connsiteX426" fmla="*/ 519953 w 2657256"/>
                          <a:gd name="connsiteY426" fmla="*/ 3128834 h 3370881"/>
                          <a:gd name="connsiteX427" fmla="*/ 524435 w 2657256"/>
                          <a:gd name="connsiteY427" fmla="*/ 3101940 h 3370881"/>
                          <a:gd name="connsiteX428" fmla="*/ 528918 w 2657256"/>
                          <a:gd name="connsiteY428" fmla="*/ 3088493 h 3370881"/>
                          <a:gd name="connsiteX429" fmla="*/ 542365 w 2657256"/>
                          <a:gd name="connsiteY429" fmla="*/ 3052634 h 3370881"/>
                          <a:gd name="connsiteX430" fmla="*/ 484094 w 2657256"/>
                          <a:gd name="connsiteY430" fmla="*/ 2886787 h 3370881"/>
                          <a:gd name="connsiteX431" fmla="*/ 443753 w 2657256"/>
                          <a:gd name="connsiteY431" fmla="*/ 2779211 h 3370881"/>
                          <a:gd name="connsiteX432" fmla="*/ 439270 w 2657256"/>
                          <a:gd name="connsiteY432" fmla="*/ 2752317 h 3370881"/>
                          <a:gd name="connsiteX433" fmla="*/ 430306 w 2657256"/>
                          <a:gd name="connsiteY433" fmla="*/ 2716458 h 3370881"/>
                          <a:gd name="connsiteX434" fmla="*/ 425823 w 2657256"/>
                          <a:gd name="connsiteY434" fmla="*/ 2680599 h 3370881"/>
                          <a:gd name="connsiteX435" fmla="*/ 398929 w 2657256"/>
                          <a:gd name="connsiteY435" fmla="*/ 2599917 h 3370881"/>
                          <a:gd name="connsiteX436" fmla="*/ 385482 w 2657256"/>
                          <a:gd name="connsiteY436" fmla="*/ 2568540 h 3370881"/>
                          <a:gd name="connsiteX437" fmla="*/ 381000 w 2657256"/>
                          <a:gd name="connsiteY437" fmla="*/ 2550611 h 3370881"/>
                          <a:gd name="connsiteX438" fmla="*/ 372035 w 2657256"/>
                          <a:gd name="connsiteY438" fmla="*/ 2483376 h 3370881"/>
                          <a:gd name="connsiteX439" fmla="*/ 367553 w 2657256"/>
                          <a:gd name="connsiteY439" fmla="*/ 2469929 h 3370881"/>
                          <a:gd name="connsiteX440" fmla="*/ 407894 w 2657256"/>
                          <a:gd name="connsiteY440" fmla="*/ 2451999 h 3370881"/>
                          <a:gd name="connsiteX441" fmla="*/ 515470 w 2657256"/>
                          <a:gd name="connsiteY441" fmla="*/ 2407176 h 3370881"/>
                          <a:gd name="connsiteX442" fmla="*/ 578223 w 2657256"/>
                          <a:gd name="connsiteY442" fmla="*/ 2353387 h 3370881"/>
                          <a:gd name="connsiteX443" fmla="*/ 587188 w 2657256"/>
                          <a:gd name="connsiteY443" fmla="*/ 2330976 h 3370881"/>
                          <a:gd name="connsiteX444" fmla="*/ 614082 w 2657256"/>
                          <a:gd name="connsiteY444" fmla="*/ 2254776 h 3370881"/>
                          <a:gd name="connsiteX445" fmla="*/ 649941 w 2657256"/>
                          <a:gd name="connsiteY445" fmla="*/ 2200987 h 3370881"/>
                          <a:gd name="connsiteX446" fmla="*/ 690282 w 2657256"/>
                          <a:gd name="connsiteY446" fmla="*/ 2174093 h 3370881"/>
                          <a:gd name="connsiteX447" fmla="*/ 703729 w 2657256"/>
                          <a:gd name="connsiteY447" fmla="*/ 2165129 h 3370881"/>
                          <a:gd name="connsiteX448" fmla="*/ 739588 w 2657256"/>
                          <a:gd name="connsiteY448" fmla="*/ 2147199 h 3370881"/>
                          <a:gd name="connsiteX449" fmla="*/ 708212 w 2657256"/>
                          <a:gd name="connsiteY449" fmla="*/ 2187540 h 3370881"/>
                          <a:gd name="connsiteX450" fmla="*/ 654423 w 2657256"/>
                          <a:gd name="connsiteY450" fmla="*/ 2241329 h 3370881"/>
                          <a:gd name="connsiteX451" fmla="*/ 636494 w 2657256"/>
                          <a:gd name="connsiteY451" fmla="*/ 2259258 h 3370881"/>
                          <a:gd name="connsiteX452" fmla="*/ 614082 w 2657256"/>
                          <a:gd name="connsiteY452" fmla="*/ 2286152 h 3370881"/>
                          <a:gd name="connsiteX453" fmla="*/ 592179 w 2657256"/>
                          <a:gd name="connsiteY453" fmla="*/ 2282347 h 3370881"/>
                          <a:gd name="connsiteX454" fmla="*/ 555980 w 2657256"/>
                          <a:gd name="connsiteY454" fmla="*/ 2313892 h 3370881"/>
                          <a:gd name="connsiteX455" fmla="*/ 524435 w 2657256"/>
                          <a:gd name="connsiteY455" fmla="*/ 2348905 h 3370881"/>
                          <a:gd name="connsiteX456" fmla="*/ 502023 w 2657256"/>
                          <a:gd name="connsiteY456" fmla="*/ 2362352 h 3370881"/>
                          <a:gd name="connsiteX457" fmla="*/ 461682 w 2657256"/>
                          <a:gd name="connsiteY457" fmla="*/ 2389246 h 3370881"/>
                          <a:gd name="connsiteX458" fmla="*/ 448235 w 2657256"/>
                          <a:gd name="connsiteY458" fmla="*/ 2398211 h 3370881"/>
                          <a:gd name="connsiteX459" fmla="*/ 430306 w 2657256"/>
                          <a:gd name="connsiteY459" fmla="*/ 2407176 h 3370881"/>
                          <a:gd name="connsiteX460" fmla="*/ 412376 w 2657256"/>
                          <a:gd name="connsiteY460" fmla="*/ 2420623 h 3370881"/>
                          <a:gd name="connsiteX461" fmla="*/ 389965 w 2657256"/>
                          <a:gd name="connsiteY461" fmla="*/ 2429587 h 3370881"/>
                          <a:gd name="connsiteX462" fmla="*/ 372035 w 2657256"/>
                          <a:gd name="connsiteY462" fmla="*/ 2443034 h 3370881"/>
                          <a:gd name="connsiteX463" fmla="*/ 318247 w 2657256"/>
                          <a:gd name="connsiteY463" fmla="*/ 2474411 h 3370881"/>
                          <a:gd name="connsiteX464" fmla="*/ 304800 w 2657256"/>
                          <a:gd name="connsiteY464" fmla="*/ 2492340 h 3370881"/>
                          <a:gd name="connsiteX465" fmla="*/ 282388 w 2657256"/>
                          <a:gd name="connsiteY465" fmla="*/ 2519234 h 3370881"/>
                          <a:gd name="connsiteX466" fmla="*/ 295835 w 2657256"/>
                          <a:gd name="connsiteY466" fmla="*/ 2815070 h 3370881"/>
                          <a:gd name="connsiteX467" fmla="*/ 300318 w 2657256"/>
                          <a:gd name="connsiteY467" fmla="*/ 2837481 h 3370881"/>
                          <a:gd name="connsiteX468" fmla="*/ 304800 w 2657256"/>
                          <a:gd name="connsiteY468" fmla="*/ 2868858 h 3370881"/>
                          <a:gd name="connsiteX469" fmla="*/ 309282 w 2657256"/>
                          <a:gd name="connsiteY469" fmla="*/ 2927129 h 3370881"/>
                          <a:gd name="connsiteX470" fmla="*/ 322729 w 2657256"/>
                          <a:gd name="connsiteY470" fmla="*/ 2985399 h 3370881"/>
                          <a:gd name="connsiteX471" fmla="*/ 327212 w 2657256"/>
                          <a:gd name="connsiteY471" fmla="*/ 3012293 h 3370881"/>
                          <a:gd name="connsiteX472" fmla="*/ 331694 w 2657256"/>
                          <a:gd name="connsiteY472" fmla="*/ 3043670 h 3370881"/>
                          <a:gd name="connsiteX473" fmla="*/ 345141 w 2657256"/>
                          <a:gd name="connsiteY473" fmla="*/ 3070564 h 3370881"/>
                          <a:gd name="connsiteX474" fmla="*/ 367553 w 2657256"/>
                          <a:gd name="connsiteY474" fmla="*/ 3124352 h 3370881"/>
                          <a:gd name="connsiteX475" fmla="*/ 381000 w 2657256"/>
                          <a:gd name="connsiteY475" fmla="*/ 3182623 h 3370881"/>
                          <a:gd name="connsiteX476" fmla="*/ 389965 w 2657256"/>
                          <a:gd name="connsiteY476" fmla="*/ 3196070 h 3370881"/>
                          <a:gd name="connsiteX477" fmla="*/ 394447 w 2657256"/>
                          <a:gd name="connsiteY477" fmla="*/ 3213999 h 3370881"/>
                          <a:gd name="connsiteX478" fmla="*/ 412376 w 2657256"/>
                          <a:gd name="connsiteY478" fmla="*/ 3245376 h 3370881"/>
                          <a:gd name="connsiteX479" fmla="*/ 416859 w 2657256"/>
                          <a:gd name="connsiteY479" fmla="*/ 3258823 h 3370881"/>
                          <a:gd name="connsiteX480" fmla="*/ 425823 w 2657256"/>
                          <a:gd name="connsiteY480" fmla="*/ 3272270 h 3370881"/>
                          <a:gd name="connsiteX481" fmla="*/ 439270 w 2657256"/>
                          <a:gd name="connsiteY481" fmla="*/ 3303646 h 3370881"/>
                          <a:gd name="connsiteX482" fmla="*/ 439270 w 2657256"/>
                          <a:gd name="connsiteY482" fmla="*/ 3352952 h 3370881"/>
                          <a:gd name="connsiteX483" fmla="*/ 430306 w 2657256"/>
                          <a:gd name="connsiteY483" fmla="*/ 3366399 h 3370881"/>
                          <a:gd name="connsiteX484" fmla="*/ 412376 w 2657256"/>
                          <a:gd name="connsiteY484" fmla="*/ 3370881 h 3370881"/>
                          <a:gd name="connsiteX485" fmla="*/ 295835 w 2657256"/>
                          <a:gd name="connsiteY485" fmla="*/ 3357434 h 3370881"/>
                          <a:gd name="connsiteX486" fmla="*/ 264459 w 2657256"/>
                          <a:gd name="connsiteY486" fmla="*/ 3276752 h 3370881"/>
                          <a:gd name="connsiteX487" fmla="*/ 259976 w 2657256"/>
                          <a:gd name="connsiteY487" fmla="*/ 3240893 h 3370881"/>
                          <a:gd name="connsiteX488" fmla="*/ 246529 w 2657256"/>
                          <a:gd name="connsiteY488" fmla="*/ 3178140 h 3370881"/>
                          <a:gd name="connsiteX489" fmla="*/ 237565 w 2657256"/>
                          <a:gd name="connsiteY489" fmla="*/ 3084011 h 3370881"/>
                          <a:gd name="connsiteX490" fmla="*/ 228600 w 2657256"/>
                          <a:gd name="connsiteY490" fmla="*/ 3057117 h 3370881"/>
                          <a:gd name="connsiteX491" fmla="*/ 219635 w 2657256"/>
                          <a:gd name="connsiteY491" fmla="*/ 3021258 h 3370881"/>
                          <a:gd name="connsiteX492" fmla="*/ 206188 w 2657256"/>
                          <a:gd name="connsiteY492" fmla="*/ 2980917 h 3370881"/>
                          <a:gd name="connsiteX493" fmla="*/ 201706 w 2657256"/>
                          <a:gd name="connsiteY493" fmla="*/ 2949540 h 3370881"/>
                          <a:gd name="connsiteX494" fmla="*/ 197223 w 2657256"/>
                          <a:gd name="connsiteY494" fmla="*/ 2927129 h 3370881"/>
                          <a:gd name="connsiteX495" fmla="*/ 192741 w 2657256"/>
                          <a:gd name="connsiteY495" fmla="*/ 2891270 h 3370881"/>
                          <a:gd name="connsiteX496" fmla="*/ 188259 w 2657256"/>
                          <a:gd name="connsiteY496" fmla="*/ 2850929 h 3370881"/>
                          <a:gd name="connsiteX497" fmla="*/ 179294 w 2657256"/>
                          <a:gd name="connsiteY497" fmla="*/ 2824034 h 3370881"/>
                          <a:gd name="connsiteX498" fmla="*/ 165847 w 2657256"/>
                          <a:gd name="connsiteY498" fmla="*/ 2774729 h 3370881"/>
                          <a:gd name="connsiteX499" fmla="*/ 161365 w 2657256"/>
                          <a:gd name="connsiteY499" fmla="*/ 2747834 h 3370881"/>
                          <a:gd name="connsiteX500" fmla="*/ 156882 w 2657256"/>
                          <a:gd name="connsiteY500" fmla="*/ 2559576 h 3370881"/>
                          <a:gd name="connsiteX501" fmla="*/ 152400 w 2657256"/>
                          <a:gd name="connsiteY501" fmla="*/ 2519234 h 3370881"/>
                          <a:gd name="connsiteX502" fmla="*/ 118035 w 2657256"/>
                          <a:gd name="connsiteY502" fmla="*/ 2400004 h 3370881"/>
                          <a:gd name="connsiteX503" fmla="*/ 117048 w 2657256"/>
                          <a:gd name="connsiteY503" fmla="*/ 2344423 h 3370881"/>
                          <a:gd name="connsiteX504" fmla="*/ 100106 w 2657256"/>
                          <a:gd name="connsiteY504" fmla="*/ 2330976 h 3370881"/>
                          <a:gd name="connsiteX505" fmla="*/ 138953 w 2657256"/>
                          <a:gd name="connsiteY505" fmla="*/ 2313046 h 3370881"/>
                          <a:gd name="connsiteX506" fmla="*/ 152400 w 2657256"/>
                          <a:gd name="connsiteY506" fmla="*/ 2304081 h 3370881"/>
                          <a:gd name="connsiteX507" fmla="*/ 170329 w 2657256"/>
                          <a:gd name="connsiteY507" fmla="*/ 2259258 h 3370881"/>
                          <a:gd name="connsiteX508" fmla="*/ 188259 w 2657256"/>
                          <a:gd name="connsiteY508" fmla="*/ 2223399 h 3370881"/>
                          <a:gd name="connsiteX509" fmla="*/ 206188 w 2657256"/>
                          <a:gd name="connsiteY509" fmla="*/ 2187540 h 3370881"/>
                          <a:gd name="connsiteX510" fmla="*/ 210670 w 2657256"/>
                          <a:gd name="connsiteY510" fmla="*/ 2174093 h 3370881"/>
                          <a:gd name="connsiteX511" fmla="*/ 219635 w 2657256"/>
                          <a:gd name="connsiteY511" fmla="*/ 2115823 h 3370881"/>
                          <a:gd name="connsiteX512" fmla="*/ 210670 w 2657256"/>
                          <a:gd name="connsiteY512" fmla="*/ 1958940 h 3370881"/>
                          <a:gd name="connsiteX513" fmla="*/ 192741 w 2657256"/>
                          <a:gd name="connsiteY513" fmla="*/ 1923081 h 3370881"/>
                          <a:gd name="connsiteX514" fmla="*/ 179294 w 2657256"/>
                          <a:gd name="connsiteY514" fmla="*/ 1891705 h 3370881"/>
                          <a:gd name="connsiteX515" fmla="*/ 165847 w 2657256"/>
                          <a:gd name="connsiteY515" fmla="*/ 1864811 h 3370881"/>
                          <a:gd name="connsiteX516" fmla="*/ 152400 w 2657256"/>
                          <a:gd name="connsiteY516" fmla="*/ 1833434 h 3370881"/>
                          <a:gd name="connsiteX517" fmla="*/ 143435 w 2657256"/>
                          <a:gd name="connsiteY517" fmla="*/ 1819987 h 3370881"/>
                          <a:gd name="connsiteX518" fmla="*/ 107576 w 2657256"/>
                          <a:gd name="connsiteY518" fmla="*/ 1784129 h 3370881"/>
                          <a:gd name="connsiteX519" fmla="*/ 94129 w 2657256"/>
                          <a:gd name="connsiteY519" fmla="*/ 1779646 h 3370881"/>
                          <a:gd name="connsiteX520" fmla="*/ 71718 w 2657256"/>
                          <a:gd name="connsiteY520" fmla="*/ 1770681 h 3370881"/>
                          <a:gd name="connsiteX521" fmla="*/ 58270 w 2657256"/>
                          <a:gd name="connsiteY521" fmla="*/ 1761717 h 3370881"/>
                          <a:gd name="connsiteX522" fmla="*/ 26894 w 2657256"/>
                          <a:gd name="connsiteY522" fmla="*/ 1730340 h 3370881"/>
                          <a:gd name="connsiteX523" fmla="*/ 0 w 2657256"/>
                          <a:gd name="connsiteY523" fmla="*/ 1707929 h 3370881"/>
                          <a:gd name="connsiteX0" fmla="*/ 0 w 2657256"/>
                          <a:gd name="connsiteY0" fmla="*/ 1707929 h 3370881"/>
                          <a:gd name="connsiteX1" fmla="*/ 22412 w 2657256"/>
                          <a:gd name="connsiteY1" fmla="*/ 1698964 h 3370881"/>
                          <a:gd name="connsiteX2" fmla="*/ 31376 w 2657256"/>
                          <a:gd name="connsiteY2" fmla="*/ 1681034 h 3370881"/>
                          <a:gd name="connsiteX3" fmla="*/ 44823 w 2657256"/>
                          <a:gd name="connsiteY3" fmla="*/ 1672070 h 3370881"/>
                          <a:gd name="connsiteX4" fmla="*/ 58270 w 2657256"/>
                          <a:gd name="connsiteY4" fmla="*/ 1654140 h 3370881"/>
                          <a:gd name="connsiteX5" fmla="*/ 76200 w 2657256"/>
                          <a:gd name="connsiteY5" fmla="*/ 1645176 h 3370881"/>
                          <a:gd name="connsiteX6" fmla="*/ 98612 w 2657256"/>
                          <a:gd name="connsiteY6" fmla="*/ 1636211 h 3370881"/>
                          <a:gd name="connsiteX7" fmla="*/ 125506 w 2657256"/>
                          <a:gd name="connsiteY7" fmla="*/ 1627246 h 3370881"/>
                          <a:gd name="connsiteX8" fmla="*/ 152400 w 2657256"/>
                          <a:gd name="connsiteY8" fmla="*/ 1609317 h 3370881"/>
                          <a:gd name="connsiteX9" fmla="*/ 170329 w 2657256"/>
                          <a:gd name="connsiteY9" fmla="*/ 1600352 h 3370881"/>
                          <a:gd name="connsiteX10" fmla="*/ 188259 w 2657256"/>
                          <a:gd name="connsiteY10" fmla="*/ 1582423 h 3370881"/>
                          <a:gd name="connsiteX11" fmla="*/ 228600 w 2657256"/>
                          <a:gd name="connsiteY11" fmla="*/ 1564493 h 3370881"/>
                          <a:gd name="connsiteX12" fmla="*/ 255494 w 2657256"/>
                          <a:gd name="connsiteY12" fmla="*/ 1546564 h 3370881"/>
                          <a:gd name="connsiteX13" fmla="*/ 300318 w 2657256"/>
                          <a:gd name="connsiteY13" fmla="*/ 1524152 h 3370881"/>
                          <a:gd name="connsiteX14" fmla="*/ 313765 w 2657256"/>
                          <a:gd name="connsiteY14" fmla="*/ 1515187 h 3370881"/>
                          <a:gd name="connsiteX15" fmla="*/ 340659 w 2657256"/>
                          <a:gd name="connsiteY15" fmla="*/ 1510705 h 3370881"/>
                          <a:gd name="connsiteX16" fmla="*/ 363070 w 2657256"/>
                          <a:gd name="connsiteY16" fmla="*/ 1506223 h 3370881"/>
                          <a:gd name="connsiteX17" fmla="*/ 389965 w 2657256"/>
                          <a:gd name="connsiteY17" fmla="*/ 1501740 h 3370881"/>
                          <a:gd name="connsiteX18" fmla="*/ 425823 w 2657256"/>
                          <a:gd name="connsiteY18" fmla="*/ 1497258 h 3370881"/>
                          <a:gd name="connsiteX19" fmla="*/ 470647 w 2657256"/>
                          <a:gd name="connsiteY19" fmla="*/ 1488293 h 3370881"/>
                          <a:gd name="connsiteX20" fmla="*/ 515470 w 2657256"/>
                          <a:gd name="connsiteY20" fmla="*/ 1479329 h 3370881"/>
                          <a:gd name="connsiteX21" fmla="*/ 528918 w 2657256"/>
                          <a:gd name="connsiteY21" fmla="*/ 1470364 h 3370881"/>
                          <a:gd name="connsiteX22" fmla="*/ 600635 w 2657256"/>
                          <a:gd name="connsiteY22" fmla="*/ 1456917 h 3370881"/>
                          <a:gd name="connsiteX23" fmla="*/ 690282 w 2657256"/>
                          <a:gd name="connsiteY23" fmla="*/ 1447952 h 3370881"/>
                          <a:gd name="connsiteX24" fmla="*/ 793376 w 2657256"/>
                          <a:gd name="connsiteY24" fmla="*/ 1452434 h 3370881"/>
                          <a:gd name="connsiteX25" fmla="*/ 874059 w 2657256"/>
                          <a:gd name="connsiteY25" fmla="*/ 1465881 h 3370881"/>
                          <a:gd name="connsiteX26" fmla="*/ 914400 w 2657256"/>
                          <a:gd name="connsiteY26" fmla="*/ 1470364 h 3370881"/>
                          <a:gd name="connsiteX27" fmla="*/ 1030941 w 2657256"/>
                          <a:gd name="connsiteY27" fmla="*/ 1483811 h 3370881"/>
                          <a:gd name="connsiteX28" fmla="*/ 1151965 w 2657256"/>
                          <a:gd name="connsiteY28" fmla="*/ 1492776 h 3370881"/>
                          <a:gd name="connsiteX29" fmla="*/ 1281953 w 2657256"/>
                          <a:gd name="connsiteY29" fmla="*/ 1501740 h 3370881"/>
                          <a:gd name="connsiteX30" fmla="*/ 1465729 w 2657256"/>
                          <a:gd name="connsiteY30" fmla="*/ 1497258 h 3370881"/>
                          <a:gd name="connsiteX31" fmla="*/ 1510553 w 2657256"/>
                          <a:gd name="connsiteY31" fmla="*/ 1492776 h 3370881"/>
                          <a:gd name="connsiteX32" fmla="*/ 1582270 w 2657256"/>
                          <a:gd name="connsiteY32" fmla="*/ 1461399 h 3370881"/>
                          <a:gd name="connsiteX33" fmla="*/ 1604682 w 2657256"/>
                          <a:gd name="connsiteY33" fmla="*/ 1456917 h 3370881"/>
                          <a:gd name="connsiteX34" fmla="*/ 1622612 w 2657256"/>
                          <a:gd name="connsiteY34" fmla="*/ 1447952 h 3370881"/>
                          <a:gd name="connsiteX35" fmla="*/ 1645023 w 2657256"/>
                          <a:gd name="connsiteY35" fmla="*/ 1438987 h 3370881"/>
                          <a:gd name="connsiteX36" fmla="*/ 1662953 w 2657256"/>
                          <a:gd name="connsiteY36" fmla="*/ 1425540 h 3370881"/>
                          <a:gd name="connsiteX37" fmla="*/ 1698812 w 2657256"/>
                          <a:gd name="connsiteY37" fmla="*/ 1407611 h 3370881"/>
                          <a:gd name="connsiteX38" fmla="*/ 1739153 w 2657256"/>
                          <a:gd name="connsiteY38" fmla="*/ 1380717 h 3370881"/>
                          <a:gd name="connsiteX39" fmla="*/ 1752600 w 2657256"/>
                          <a:gd name="connsiteY39" fmla="*/ 1367270 h 3370881"/>
                          <a:gd name="connsiteX40" fmla="*/ 1775012 w 2657256"/>
                          <a:gd name="connsiteY40" fmla="*/ 1353823 h 3370881"/>
                          <a:gd name="connsiteX41" fmla="*/ 1797423 w 2657256"/>
                          <a:gd name="connsiteY41" fmla="*/ 1335893 h 3370881"/>
                          <a:gd name="connsiteX42" fmla="*/ 1810870 w 2657256"/>
                          <a:gd name="connsiteY42" fmla="*/ 1304517 h 3370881"/>
                          <a:gd name="connsiteX43" fmla="*/ 1815353 w 2657256"/>
                          <a:gd name="connsiteY43" fmla="*/ 1291070 h 3370881"/>
                          <a:gd name="connsiteX44" fmla="*/ 1801906 w 2657256"/>
                          <a:gd name="connsiteY44" fmla="*/ 1138670 h 3370881"/>
                          <a:gd name="connsiteX45" fmla="*/ 1792941 w 2657256"/>
                          <a:gd name="connsiteY45" fmla="*/ 1125223 h 3370881"/>
                          <a:gd name="connsiteX46" fmla="*/ 1757082 w 2657256"/>
                          <a:gd name="connsiteY46" fmla="*/ 1093846 h 3370881"/>
                          <a:gd name="connsiteX47" fmla="*/ 1730188 w 2657256"/>
                          <a:gd name="connsiteY47" fmla="*/ 1066952 h 3370881"/>
                          <a:gd name="connsiteX48" fmla="*/ 1703294 w 2657256"/>
                          <a:gd name="connsiteY48" fmla="*/ 1049023 h 3370881"/>
                          <a:gd name="connsiteX49" fmla="*/ 1622612 w 2657256"/>
                          <a:gd name="connsiteY49" fmla="*/ 1053505 h 3370881"/>
                          <a:gd name="connsiteX50" fmla="*/ 1595718 w 2657256"/>
                          <a:gd name="connsiteY50" fmla="*/ 1062470 h 3370881"/>
                          <a:gd name="connsiteX51" fmla="*/ 1573306 w 2657256"/>
                          <a:gd name="connsiteY51" fmla="*/ 1066952 h 3370881"/>
                          <a:gd name="connsiteX52" fmla="*/ 1453385 w 2657256"/>
                          <a:gd name="connsiteY52" fmla="*/ 1082761 h 3370881"/>
                          <a:gd name="connsiteX53" fmla="*/ 1326776 w 2657256"/>
                          <a:gd name="connsiteY53" fmla="*/ 1062470 h 3370881"/>
                          <a:gd name="connsiteX54" fmla="*/ 1308847 w 2657256"/>
                          <a:gd name="connsiteY54" fmla="*/ 1057987 h 3370881"/>
                          <a:gd name="connsiteX55" fmla="*/ 1277470 w 2657256"/>
                          <a:gd name="connsiteY55" fmla="*/ 1053505 h 3370881"/>
                          <a:gd name="connsiteX56" fmla="*/ 1259541 w 2657256"/>
                          <a:gd name="connsiteY56" fmla="*/ 1049023 h 3370881"/>
                          <a:gd name="connsiteX57" fmla="*/ 1232647 w 2657256"/>
                          <a:gd name="connsiteY57" fmla="*/ 1044540 h 3370881"/>
                          <a:gd name="connsiteX58" fmla="*/ 1053353 w 2657256"/>
                          <a:gd name="connsiteY58" fmla="*/ 1049023 h 3370881"/>
                          <a:gd name="connsiteX59" fmla="*/ 1035423 w 2657256"/>
                          <a:gd name="connsiteY59" fmla="*/ 1053505 h 3370881"/>
                          <a:gd name="connsiteX60" fmla="*/ 1008529 w 2657256"/>
                          <a:gd name="connsiteY60" fmla="*/ 1057987 h 3370881"/>
                          <a:gd name="connsiteX61" fmla="*/ 995082 w 2657256"/>
                          <a:gd name="connsiteY61" fmla="*/ 1062470 h 3370881"/>
                          <a:gd name="connsiteX62" fmla="*/ 945776 w 2657256"/>
                          <a:gd name="connsiteY62" fmla="*/ 1031093 h 3370881"/>
                          <a:gd name="connsiteX63" fmla="*/ 941294 w 2657256"/>
                          <a:gd name="connsiteY63" fmla="*/ 1017646 h 3370881"/>
                          <a:gd name="connsiteX64" fmla="*/ 932329 w 2657256"/>
                          <a:gd name="connsiteY64" fmla="*/ 919034 h 3370881"/>
                          <a:gd name="connsiteX65" fmla="*/ 914400 w 2657256"/>
                          <a:gd name="connsiteY65" fmla="*/ 901105 h 3370881"/>
                          <a:gd name="connsiteX66" fmla="*/ 918882 w 2657256"/>
                          <a:gd name="connsiteY66" fmla="*/ 869729 h 3370881"/>
                          <a:gd name="connsiteX67" fmla="*/ 941294 w 2657256"/>
                          <a:gd name="connsiteY67" fmla="*/ 865246 h 3370881"/>
                          <a:gd name="connsiteX68" fmla="*/ 959223 w 2657256"/>
                          <a:gd name="connsiteY68" fmla="*/ 851799 h 3370881"/>
                          <a:gd name="connsiteX69" fmla="*/ 990600 w 2657256"/>
                          <a:gd name="connsiteY69" fmla="*/ 847317 h 3370881"/>
                          <a:gd name="connsiteX70" fmla="*/ 1129553 w 2657256"/>
                          <a:gd name="connsiteY70" fmla="*/ 838352 h 3370881"/>
                          <a:gd name="connsiteX71" fmla="*/ 1147482 w 2657256"/>
                          <a:gd name="connsiteY71" fmla="*/ 829387 h 3370881"/>
                          <a:gd name="connsiteX72" fmla="*/ 1178859 w 2657256"/>
                          <a:gd name="connsiteY72" fmla="*/ 806976 h 3370881"/>
                          <a:gd name="connsiteX73" fmla="*/ 1192306 w 2657256"/>
                          <a:gd name="connsiteY73" fmla="*/ 793529 h 3370881"/>
                          <a:gd name="connsiteX74" fmla="*/ 1214718 w 2657256"/>
                          <a:gd name="connsiteY74" fmla="*/ 784564 h 3370881"/>
                          <a:gd name="connsiteX75" fmla="*/ 1241612 w 2657256"/>
                          <a:gd name="connsiteY75" fmla="*/ 771117 h 3370881"/>
                          <a:gd name="connsiteX76" fmla="*/ 1277470 w 2657256"/>
                          <a:gd name="connsiteY76" fmla="*/ 753187 h 3370881"/>
                          <a:gd name="connsiteX77" fmla="*/ 1295400 w 2657256"/>
                          <a:gd name="connsiteY77" fmla="*/ 730776 h 3370881"/>
                          <a:gd name="connsiteX78" fmla="*/ 1317812 w 2657256"/>
                          <a:gd name="connsiteY78" fmla="*/ 708364 h 3370881"/>
                          <a:gd name="connsiteX79" fmla="*/ 1353670 w 2657256"/>
                          <a:gd name="connsiteY79" fmla="*/ 663540 h 3370881"/>
                          <a:gd name="connsiteX80" fmla="*/ 1371600 w 2657256"/>
                          <a:gd name="connsiteY80" fmla="*/ 636646 h 3370881"/>
                          <a:gd name="connsiteX81" fmla="*/ 1380565 w 2657256"/>
                          <a:gd name="connsiteY81" fmla="*/ 596305 h 3370881"/>
                          <a:gd name="connsiteX82" fmla="*/ 1385047 w 2657256"/>
                          <a:gd name="connsiteY82" fmla="*/ 582858 h 3370881"/>
                          <a:gd name="connsiteX83" fmla="*/ 1380565 w 2657256"/>
                          <a:gd name="connsiteY83" fmla="*/ 533552 h 3370881"/>
                          <a:gd name="connsiteX84" fmla="*/ 1367118 w 2657256"/>
                          <a:gd name="connsiteY84" fmla="*/ 524587 h 3370881"/>
                          <a:gd name="connsiteX85" fmla="*/ 1349188 w 2657256"/>
                          <a:gd name="connsiteY85" fmla="*/ 520105 h 3370881"/>
                          <a:gd name="connsiteX86" fmla="*/ 1326776 w 2657256"/>
                          <a:gd name="connsiteY86" fmla="*/ 511140 h 3370881"/>
                          <a:gd name="connsiteX87" fmla="*/ 1281953 w 2657256"/>
                          <a:gd name="connsiteY87" fmla="*/ 515623 h 3370881"/>
                          <a:gd name="connsiteX88" fmla="*/ 1250576 w 2657256"/>
                          <a:gd name="connsiteY88" fmla="*/ 529070 h 3370881"/>
                          <a:gd name="connsiteX89" fmla="*/ 1210235 w 2657256"/>
                          <a:gd name="connsiteY89" fmla="*/ 542517 h 3370881"/>
                          <a:gd name="connsiteX90" fmla="*/ 1183341 w 2657256"/>
                          <a:gd name="connsiteY90" fmla="*/ 555964 h 3370881"/>
                          <a:gd name="connsiteX91" fmla="*/ 1160929 w 2657256"/>
                          <a:gd name="connsiteY91" fmla="*/ 569411 h 3370881"/>
                          <a:gd name="connsiteX92" fmla="*/ 1134035 w 2657256"/>
                          <a:gd name="connsiteY92" fmla="*/ 578376 h 3370881"/>
                          <a:gd name="connsiteX93" fmla="*/ 1111623 w 2657256"/>
                          <a:gd name="connsiteY93" fmla="*/ 587340 h 3370881"/>
                          <a:gd name="connsiteX94" fmla="*/ 1084729 w 2657256"/>
                          <a:gd name="connsiteY94" fmla="*/ 596305 h 3370881"/>
                          <a:gd name="connsiteX95" fmla="*/ 986118 w 2657256"/>
                          <a:gd name="connsiteY95" fmla="*/ 591823 h 3370881"/>
                          <a:gd name="connsiteX96" fmla="*/ 927847 w 2657256"/>
                          <a:gd name="connsiteY96" fmla="*/ 578376 h 3370881"/>
                          <a:gd name="connsiteX97" fmla="*/ 896470 w 2657256"/>
                          <a:gd name="connsiteY97" fmla="*/ 555964 h 3370881"/>
                          <a:gd name="connsiteX98" fmla="*/ 883023 w 2657256"/>
                          <a:gd name="connsiteY98" fmla="*/ 546999 h 3370881"/>
                          <a:gd name="connsiteX99" fmla="*/ 865094 w 2657256"/>
                          <a:gd name="connsiteY99" fmla="*/ 497693 h 3370881"/>
                          <a:gd name="connsiteX100" fmla="*/ 869576 w 2657256"/>
                          <a:gd name="connsiteY100" fmla="*/ 403564 h 3370881"/>
                          <a:gd name="connsiteX101" fmla="*/ 874059 w 2657256"/>
                          <a:gd name="connsiteY101" fmla="*/ 385634 h 3370881"/>
                          <a:gd name="connsiteX102" fmla="*/ 883023 w 2657256"/>
                          <a:gd name="connsiteY102" fmla="*/ 372187 h 3370881"/>
                          <a:gd name="connsiteX103" fmla="*/ 909918 w 2657256"/>
                          <a:gd name="connsiteY103" fmla="*/ 363223 h 3370881"/>
                          <a:gd name="connsiteX104" fmla="*/ 914400 w 2657256"/>
                          <a:gd name="connsiteY104" fmla="*/ 385634 h 3370881"/>
                          <a:gd name="connsiteX105" fmla="*/ 909918 w 2657256"/>
                          <a:gd name="connsiteY105" fmla="*/ 408046 h 3370881"/>
                          <a:gd name="connsiteX106" fmla="*/ 900953 w 2657256"/>
                          <a:gd name="connsiteY106" fmla="*/ 466317 h 3370881"/>
                          <a:gd name="connsiteX107" fmla="*/ 905435 w 2657256"/>
                          <a:gd name="connsiteY107" fmla="*/ 515623 h 3370881"/>
                          <a:gd name="connsiteX108" fmla="*/ 932329 w 2657256"/>
                          <a:gd name="connsiteY108" fmla="*/ 551481 h 3370881"/>
                          <a:gd name="connsiteX109" fmla="*/ 954741 w 2657256"/>
                          <a:gd name="connsiteY109" fmla="*/ 560446 h 3370881"/>
                          <a:gd name="connsiteX110" fmla="*/ 972670 w 2657256"/>
                          <a:gd name="connsiteY110" fmla="*/ 569411 h 3370881"/>
                          <a:gd name="connsiteX111" fmla="*/ 1066800 w 2657256"/>
                          <a:gd name="connsiteY111" fmla="*/ 564929 h 3370881"/>
                          <a:gd name="connsiteX112" fmla="*/ 1111623 w 2657256"/>
                          <a:gd name="connsiteY112" fmla="*/ 551481 h 3370881"/>
                          <a:gd name="connsiteX113" fmla="*/ 1129553 w 2657256"/>
                          <a:gd name="connsiteY113" fmla="*/ 538034 h 3370881"/>
                          <a:gd name="connsiteX114" fmla="*/ 1156447 w 2657256"/>
                          <a:gd name="connsiteY114" fmla="*/ 511140 h 3370881"/>
                          <a:gd name="connsiteX115" fmla="*/ 1160929 w 2657256"/>
                          <a:gd name="connsiteY115" fmla="*/ 493211 h 3370881"/>
                          <a:gd name="connsiteX116" fmla="*/ 1178859 w 2657256"/>
                          <a:gd name="connsiteY116" fmla="*/ 331846 h 3370881"/>
                          <a:gd name="connsiteX117" fmla="*/ 1215315 w 2657256"/>
                          <a:gd name="connsiteY117" fmla="*/ 270289 h 3370881"/>
                          <a:gd name="connsiteX118" fmla="*/ 1214718 w 2657256"/>
                          <a:gd name="connsiteY118" fmla="*/ 367705 h 3370881"/>
                          <a:gd name="connsiteX119" fmla="*/ 1201270 w 2657256"/>
                          <a:gd name="connsiteY119" fmla="*/ 412529 h 3370881"/>
                          <a:gd name="connsiteX120" fmla="*/ 1210235 w 2657256"/>
                          <a:gd name="connsiteY120" fmla="*/ 461834 h 3370881"/>
                          <a:gd name="connsiteX121" fmla="*/ 1214718 w 2657256"/>
                          <a:gd name="connsiteY121" fmla="*/ 475281 h 3370881"/>
                          <a:gd name="connsiteX122" fmla="*/ 1228165 w 2657256"/>
                          <a:gd name="connsiteY122" fmla="*/ 484246 h 3370881"/>
                          <a:gd name="connsiteX123" fmla="*/ 1250576 w 2657256"/>
                          <a:gd name="connsiteY123" fmla="*/ 502176 h 3370881"/>
                          <a:gd name="connsiteX124" fmla="*/ 1317812 w 2657256"/>
                          <a:gd name="connsiteY124" fmla="*/ 497693 h 3370881"/>
                          <a:gd name="connsiteX125" fmla="*/ 1353670 w 2657256"/>
                          <a:gd name="connsiteY125" fmla="*/ 488729 h 3370881"/>
                          <a:gd name="connsiteX126" fmla="*/ 1506070 w 2657256"/>
                          <a:gd name="connsiteY126" fmla="*/ 457352 h 3370881"/>
                          <a:gd name="connsiteX127" fmla="*/ 1550894 w 2657256"/>
                          <a:gd name="connsiteY127" fmla="*/ 430458 h 3370881"/>
                          <a:gd name="connsiteX128" fmla="*/ 1564341 w 2657256"/>
                          <a:gd name="connsiteY128" fmla="*/ 417011 h 3370881"/>
                          <a:gd name="connsiteX129" fmla="*/ 1586753 w 2657256"/>
                          <a:gd name="connsiteY129" fmla="*/ 399081 h 3370881"/>
                          <a:gd name="connsiteX130" fmla="*/ 1595718 w 2657256"/>
                          <a:gd name="connsiteY130" fmla="*/ 381152 h 3370881"/>
                          <a:gd name="connsiteX131" fmla="*/ 1600200 w 2657256"/>
                          <a:gd name="connsiteY131" fmla="*/ 363223 h 3370881"/>
                          <a:gd name="connsiteX132" fmla="*/ 1609165 w 2657256"/>
                          <a:gd name="connsiteY132" fmla="*/ 313917 h 3370881"/>
                          <a:gd name="connsiteX133" fmla="*/ 1537447 w 2657256"/>
                          <a:gd name="connsiteY133" fmla="*/ 188411 h 3370881"/>
                          <a:gd name="connsiteX134" fmla="*/ 1613647 w 2657256"/>
                          <a:gd name="connsiteY134" fmla="*/ 399081 h 3370881"/>
                          <a:gd name="connsiteX135" fmla="*/ 1627094 w 2657256"/>
                          <a:gd name="connsiteY135" fmla="*/ 417011 h 3370881"/>
                          <a:gd name="connsiteX136" fmla="*/ 1658470 w 2657256"/>
                          <a:gd name="connsiteY136" fmla="*/ 412529 h 3370881"/>
                          <a:gd name="connsiteX137" fmla="*/ 1685365 w 2657256"/>
                          <a:gd name="connsiteY137" fmla="*/ 390117 h 3370881"/>
                          <a:gd name="connsiteX138" fmla="*/ 1694329 w 2657256"/>
                          <a:gd name="connsiteY138" fmla="*/ 376670 h 3370881"/>
                          <a:gd name="connsiteX139" fmla="*/ 1734670 w 2657256"/>
                          <a:gd name="connsiteY139" fmla="*/ 354258 h 3370881"/>
                          <a:gd name="connsiteX140" fmla="*/ 1743635 w 2657256"/>
                          <a:gd name="connsiteY140" fmla="*/ 340811 h 3370881"/>
                          <a:gd name="connsiteX141" fmla="*/ 1757082 w 2657256"/>
                          <a:gd name="connsiteY141" fmla="*/ 336329 h 3370881"/>
                          <a:gd name="connsiteX142" fmla="*/ 1808984 w 2657256"/>
                          <a:gd name="connsiteY142" fmla="*/ 249641 h 3370881"/>
                          <a:gd name="connsiteX143" fmla="*/ 1899621 w 2657256"/>
                          <a:gd name="connsiteY143" fmla="*/ 211719 h 3370881"/>
                          <a:gd name="connsiteX144" fmla="*/ 1808984 w 2657256"/>
                          <a:gd name="connsiteY144" fmla="*/ 178521 h 3370881"/>
                          <a:gd name="connsiteX145" fmla="*/ 1772023 w 2657256"/>
                          <a:gd name="connsiteY145" fmla="*/ 77249 h 3370881"/>
                          <a:gd name="connsiteX146" fmla="*/ 1900425 w 2657256"/>
                          <a:gd name="connsiteY146" fmla="*/ 214081 h 3370881"/>
                          <a:gd name="connsiteX147" fmla="*/ 1874221 w 2657256"/>
                          <a:gd name="connsiteY147" fmla="*/ 318698 h 3370881"/>
                          <a:gd name="connsiteX148" fmla="*/ 1788459 w 2657256"/>
                          <a:gd name="connsiteY148" fmla="*/ 367705 h 3370881"/>
                          <a:gd name="connsiteX149" fmla="*/ 1761565 w 2657256"/>
                          <a:gd name="connsiteY149" fmla="*/ 390117 h 3370881"/>
                          <a:gd name="connsiteX150" fmla="*/ 1783976 w 2657256"/>
                          <a:gd name="connsiteY150" fmla="*/ 399081 h 3370881"/>
                          <a:gd name="connsiteX151" fmla="*/ 1878106 w 2657256"/>
                          <a:gd name="connsiteY151" fmla="*/ 390117 h 3370881"/>
                          <a:gd name="connsiteX152" fmla="*/ 1891553 w 2657256"/>
                          <a:gd name="connsiteY152" fmla="*/ 381152 h 3370881"/>
                          <a:gd name="connsiteX153" fmla="*/ 1918447 w 2657256"/>
                          <a:gd name="connsiteY153" fmla="*/ 372187 h 3370881"/>
                          <a:gd name="connsiteX154" fmla="*/ 1940859 w 2657256"/>
                          <a:gd name="connsiteY154" fmla="*/ 358740 h 3370881"/>
                          <a:gd name="connsiteX155" fmla="*/ 1954306 w 2657256"/>
                          <a:gd name="connsiteY155" fmla="*/ 354258 h 3370881"/>
                          <a:gd name="connsiteX156" fmla="*/ 2083304 w 2657256"/>
                          <a:gd name="connsiteY156" fmla="*/ 290281 h 3370881"/>
                          <a:gd name="connsiteX157" fmla="*/ 2166172 w 2657256"/>
                          <a:gd name="connsiteY157" fmla="*/ 215604 h 3370881"/>
                          <a:gd name="connsiteX158" fmla="*/ 2069054 w 2657256"/>
                          <a:gd name="connsiteY158" fmla="*/ 40493 h 3370881"/>
                          <a:gd name="connsiteX159" fmla="*/ 2078225 w 2657256"/>
                          <a:gd name="connsiteY159" fmla="*/ 188681 h 3370881"/>
                          <a:gd name="connsiteX160" fmla="*/ 1999129 w 2657256"/>
                          <a:gd name="connsiteY160" fmla="*/ 358740 h 3370881"/>
                          <a:gd name="connsiteX161" fmla="*/ 1994647 w 2657256"/>
                          <a:gd name="connsiteY161" fmla="*/ 372187 h 3370881"/>
                          <a:gd name="connsiteX162" fmla="*/ 2039470 w 2657256"/>
                          <a:gd name="connsiteY162" fmla="*/ 390117 h 3370881"/>
                          <a:gd name="connsiteX163" fmla="*/ 2115670 w 2657256"/>
                          <a:gd name="connsiteY163" fmla="*/ 390117 h 3370881"/>
                          <a:gd name="connsiteX164" fmla="*/ 2160494 w 2657256"/>
                          <a:gd name="connsiteY164" fmla="*/ 376670 h 3370881"/>
                          <a:gd name="connsiteX165" fmla="*/ 2191870 w 2657256"/>
                          <a:gd name="connsiteY165" fmla="*/ 363223 h 3370881"/>
                          <a:gd name="connsiteX166" fmla="*/ 2205318 w 2657256"/>
                          <a:gd name="connsiteY166" fmla="*/ 358740 h 3370881"/>
                          <a:gd name="connsiteX167" fmla="*/ 2232212 w 2657256"/>
                          <a:gd name="connsiteY167" fmla="*/ 340811 h 3370881"/>
                          <a:gd name="connsiteX168" fmla="*/ 2312894 w 2657256"/>
                          <a:gd name="connsiteY168" fmla="*/ 183929 h 3370881"/>
                          <a:gd name="connsiteX169" fmla="*/ 2339788 w 2657256"/>
                          <a:gd name="connsiteY169" fmla="*/ 151 h 3370881"/>
                          <a:gd name="connsiteX170" fmla="*/ 2357718 w 2657256"/>
                          <a:gd name="connsiteY170" fmla="*/ 215305 h 3370881"/>
                          <a:gd name="connsiteX171" fmla="*/ 2254623 w 2657256"/>
                          <a:gd name="connsiteY171" fmla="*/ 376670 h 3370881"/>
                          <a:gd name="connsiteX172" fmla="*/ 2245659 w 2657256"/>
                          <a:gd name="connsiteY172" fmla="*/ 390117 h 3370881"/>
                          <a:gd name="connsiteX173" fmla="*/ 2254623 w 2657256"/>
                          <a:gd name="connsiteY173" fmla="*/ 403564 h 3370881"/>
                          <a:gd name="connsiteX174" fmla="*/ 2353235 w 2657256"/>
                          <a:gd name="connsiteY174" fmla="*/ 399081 h 3370881"/>
                          <a:gd name="connsiteX175" fmla="*/ 2366682 w 2657256"/>
                          <a:gd name="connsiteY175" fmla="*/ 394599 h 3370881"/>
                          <a:gd name="connsiteX176" fmla="*/ 2389094 w 2657256"/>
                          <a:gd name="connsiteY176" fmla="*/ 390117 h 3370881"/>
                          <a:gd name="connsiteX177" fmla="*/ 2424953 w 2657256"/>
                          <a:gd name="connsiteY177" fmla="*/ 367705 h 3370881"/>
                          <a:gd name="connsiteX178" fmla="*/ 2528047 w 2657256"/>
                          <a:gd name="connsiteY178" fmla="*/ 292700 h 3370881"/>
                          <a:gd name="connsiteX179" fmla="*/ 2541495 w 2657256"/>
                          <a:gd name="connsiteY179" fmla="*/ 62906 h 3370881"/>
                          <a:gd name="connsiteX180" fmla="*/ 2591304 w 2657256"/>
                          <a:gd name="connsiteY180" fmla="*/ 214081 h 3370881"/>
                          <a:gd name="connsiteX181" fmla="*/ 2612315 w 2657256"/>
                          <a:gd name="connsiteY181" fmla="*/ 290907 h 3370881"/>
                          <a:gd name="connsiteX182" fmla="*/ 2650863 w 2657256"/>
                          <a:gd name="connsiteY182" fmla="*/ 344994 h 3370881"/>
                          <a:gd name="connsiteX183" fmla="*/ 2465294 w 2657256"/>
                          <a:gd name="connsiteY183" fmla="*/ 399081 h 3370881"/>
                          <a:gd name="connsiteX184" fmla="*/ 2442882 w 2657256"/>
                          <a:gd name="connsiteY184" fmla="*/ 403564 h 3370881"/>
                          <a:gd name="connsiteX185" fmla="*/ 2398059 w 2657256"/>
                          <a:gd name="connsiteY185" fmla="*/ 417011 h 3370881"/>
                          <a:gd name="connsiteX186" fmla="*/ 2375647 w 2657256"/>
                          <a:gd name="connsiteY186" fmla="*/ 425976 h 3370881"/>
                          <a:gd name="connsiteX187" fmla="*/ 2357718 w 2657256"/>
                          <a:gd name="connsiteY187" fmla="*/ 430458 h 3370881"/>
                          <a:gd name="connsiteX188" fmla="*/ 2344270 w 2657256"/>
                          <a:gd name="connsiteY188" fmla="*/ 461834 h 3370881"/>
                          <a:gd name="connsiteX189" fmla="*/ 2353235 w 2657256"/>
                          <a:gd name="connsiteY189" fmla="*/ 502176 h 3370881"/>
                          <a:gd name="connsiteX190" fmla="*/ 2362200 w 2657256"/>
                          <a:gd name="connsiteY190" fmla="*/ 515623 h 3370881"/>
                          <a:gd name="connsiteX191" fmla="*/ 2344270 w 2657256"/>
                          <a:gd name="connsiteY191" fmla="*/ 587340 h 3370881"/>
                          <a:gd name="connsiteX192" fmla="*/ 2321859 w 2657256"/>
                          <a:gd name="connsiteY192" fmla="*/ 614234 h 3370881"/>
                          <a:gd name="connsiteX193" fmla="*/ 2308412 w 2657256"/>
                          <a:gd name="connsiteY193" fmla="*/ 636646 h 3370881"/>
                          <a:gd name="connsiteX194" fmla="*/ 2281518 w 2657256"/>
                          <a:gd name="connsiteY194" fmla="*/ 641129 h 3370881"/>
                          <a:gd name="connsiteX195" fmla="*/ 2259106 w 2657256"/>
                          <a:gd name="connsiteY195" fmla="*/ 636646 h 3370881"/>
                          <a:gd name="connsiteX196" fmla="*/ 2277035 w 2657256"/>
                          <a:gd name="connsiteY196" fmla="*/ 578376 h 3370881"/>
                          <a:gd name="connsiteX197" fmla="*/ 2290482 w 2657256"/>
                          <a:gd name="connsiteY197" fmla="*/ 542517 h 3370881"/>
                          <a:gd name="connsiteX198" fmla="*/ 2286000 w 2657256"/>
                          <a:gd name="connsiteY198" fmla="*/ 506658 h 3370881"/>
                          <a:gd name="connsiteX199" fmla="*/ 2245659 w 2657256"/>
                          <a:gd name="connsiteY199" fmla="*/ 448387 h 3370881"/>
                          <a:gd name="connsiteX200" fmla="*/ 2200835 w 2657256"/>
                          <a:gd name="connsiteY200" fmla="*/ 430458 h 3370881"/>
                          <a:gd name="connsiteX201" fmla="*/ 2169459 w 2657256"/>
                          <a:gd name="connsiteY201" fmla="*/ 425976 h 3370881"/>
                          <a:gd name="connsiteX202" fmla="*/ 2102223 w 2657256"/>
                          <a:gd name="connsiteY202" fmla="*/ 430458 h 3370881"/>
                          <a:gd name="connsiteX203" fmla="*/ 2084294 w 2657256"/>
                          <a:gd name="connsiteY203" fmla="*/ 439423 h 3370881"/>
                          <a:gd name="connsiteX204" fmla="*/ 2070847 w 2657256"/>
                          <a:gd name="connsiteY204" fmla="*/ 443905 h 3370881"/>
                          <a:gd name="connsiteX205" fmla="*/ 2061882 w 2657256"/>
                          <a:gd name="connsiteY205" fmla="*/ 461834 h 3370881"/>
                          <a:gd name="connsiteX206" fmla="*/ 2034988 w 2657256"/>
                          <a:gd name="connsiteY206" fmla="*/ 475281 h 3370881"/>
                          <a:gd name="connsiteX207" fmla="*/ 1783976 w 2657256"/>
                          <a:gd name="connsiteY207" fmla="*/ 479764 h 3370881"/>
                          <a:gd name="connsiteX208" fmla="*/ 1766047 w 2657256"/>
                          <a:gd name="connsiteY208" fmla="*/ 488729 h 3370881"/>
                          <a:gd name="connsiteX209" fmla="*/ 1703294 w 2657256"/>
                          <a:gd name="connsiteY209" fmla="*/ 506658 h 3370881"/>
                          <a:gd name="connsiteX210" fmla="*/ 1689847 w 2657256"/>
                          <a:gd name="connsiteY210" fmla="*/ 511140 h 3370881"/>
                          <a:gd name="connsiteX211" fmla="*/ 1676400 w 2657256"/>
                          <a:gd name="connsiteY211" fmla="*/ 520105 h 3370881"/>
                          <a:gd name="connsiteX212" fmla="*/ 1649506 w 2657256"/>
                          <a:gd name="connsiteY212" fmla="*/ 529070 h 3370881"/>
                          <a:gd name="connsiteX213" fmla="*/ 1636059 w 2657256"/>
                          <a:gd name="connsiteY213" fmla="*/ 538034 h 3370881"/>
                          <a:gd name="connsiteX214" fmla="*/ 1622612 w 2657256"/>
                          <a:gd name="connsiteY214" fmla="*/ 551481 h 3370881"/>
                          <a:gd name="connsiteX215" fmla="*/ 1609165 w 2657256"/>
                          <a:gd name="connsiteY215" fmla="*/ 555964 h 3370881"/>
                          <a:gd name="connsiteX216" fmla="*/ 1577788 w 2657256"/>
                          <a:gd name="connsiteY216" fmla="*/ 587340 h 3370881"/>
                          <a:gd name="connsiteX217" fmla="*/ 1568823 w 2657256"/>
                          <a:gd name="connsiteY217" fmla="*/ 600787 h 3370881"/>
                          <a:gd name="connsiteX218" fmla="*/ 1555376 w 2657256"/>
                          <a:gd name="connsiteY218" fmla="*/ 614234 h 3370881"/>
                          <a:gd name="connsiteX219" fmla="*/ 1524000 w 2657256"/>
                          <a:gd name="connsiteY219" fmla="*/ 654576 h 3370881"/>
                          <a:gd name="connsiteX220" fmla="*/ 1519518 w 2657256"/>
                          <a:gd name="connsiteY220" fmla="*/ 668023 h 3370881"/>
                          <a:gd name="connsiteX221" fmla="*/ 1528482 w 2657256"/>
                          <a:gd name="connsiteY221" fmla="*/ 708364 h 3370881"/>
                          <a:gd name="connsiteX222" fmla="*/ 1537447 w 2657256"/>
                          <a:gd name="connsiteY222" fmla="*/ 721811 h 3370881"/>
                          <a:gd name="connsiteX223" fmla="*/ 1568823 w 2657256"/>
                          <a:gd name="connsiteY223" fmla="*/ 712846 h 3370881"/>
                          <a:gd name="connsiteX224" fmla="*/ 1600200 w 2657256"/>
                          <a:gd name="connsiteY224" fmla="*/ 712846 h 3370881"/>
                          <a:gd name="connsiteX225" fmla="*/ 1631576 w 2657256"/>
                          <a:gd name="connsiteY225" fmla="*/ 690434 h 3370881"/>
                          <a:gd name="connsiteX226" fmla="*/ 1645023 w 2657256"/>
                          <a:gd name="connsiteY226" fmla="*/ 676987 h 3370881"/>
                          <a:gd name="connsiteX227" fmla="*/ 1685365 w 2657256"/>
                          <a:gd name="connsiteY227" fmla="*/ 645611 h 3370881"/>
                          <a:gd name="connsiteX228" fmla="*/ 1716741 w 2657256"/>
                          <a:gd name="connsiteY228" fmla="*/ 614234 h 3370881"/>
                          <a:gd name="connsiteX229" fmla="*/ 1748118 w 2657256"/>
                          <a:gd name="connsiteY229" fmla="*/ 596305 h 3370881"/>
                          <a:gd name="connsiteX230" fmla="*/ 1761565 w 2657256"/>
                          <a:gd name="connsiteY230" fmla="*/ 591823 h 3370881"/>
                          <a:gd name="connsiteX231" fmla="*/ 1779494 w 2657256"/>
                          <a:gd name="connsiteY231" fmla="*/ 582858 h 3370881"/>
                          <a:gd name="connsiteX232" fmla="*/ 1815353 w 2657256"/>
                          <a:gd name="connsiteY232" fmla="*/ 573893 h 3370881"/>
                          <a:gd name="connsiteX233" fmla="*/ 2030506 w 2657256"/>
                          <a:gd name="connsiteY233" fmla="*/ 578376 h 3370881"/>
                          <a:gd name="connsiteX234" fmla="*/ 2017059 w 2657256"/>
                          <a:gd name="connsiteY234" fmla="*/ 600787 h 3370881"/>
                          <a:gd name="connsiteX235" fmla="*/ 1981200 w 2657256"/>
                          <a:gd name="connsiteY235" fmla="*/ 636646 h 3370881"/>
                          <a:gd name="connsiteX236" fmla="*/ 1967753 w 2657256"/>
                          <a:gd name="connsiteY236" fmla="*/ 650093 h 3370881"/>
                          <a:gd name="connsiteX237" fmla="*/ 1936376 w 2657256"/>
                          <a:gd name="connsiteY237" fmla="*/ 690434 h 3370881"/>
                          <a:gd name="connsiteX238" fmla="*/ 1905000 w 2657256"/>
                          <a:gd name="connsiteY238" fmla="*/ 717329 h 3370881"/>
                          <a:gd name="connsiteX239" fmla="*/ 1860176 w 2657256"/>
                          <a:gd name="connsiteY239" fmla="*/ 735258 h 3370881"/>
                          <a:gd name="connsiteX240" fmla="*/ 1788459 w 2657256"/>
                          <a:gd name="connsiteY240" fmla="*/ 744223 h 3370881"/>
                          <a:gd name="connsiteX241" fmla="*/ 1846729 w 2657256"/>
                          <a:gd name="connsiteY241" fmla="*/ 802493 h 3370881"/>
                          <a:gd name="connsiteX242" fmla="*/ 1913965 w 2657256"/>
                          <a:gd name="connsiteY242" fmla="*/ 829387 h 3370881"/>
                          <a:gd name="connsiteX243" fmla="*/ 1922929 w 2657256"/>
                          <a:gd name="connsiteY243" fmla="*/ 842834 h 3370881"/>
                          <a:gd name="connsiteX244" fmla="*/ 1967753 w 2657256"/>
                          <a:gd name="connsiteY244" fmla="*/ 883176 h 3370881"/>
                          <a:gd name="connsiteX245" fmla="*/ 1981200 w 2657256"/>
                          <a:gd name="connsiteY245" fmla="*/ 896623 h 3370881"/>
                          <a:gd name="connsiteX246" fmla="*/ 1994647 w 2657256"/>
                          <a:gd name="connsiteY246" fmla="*/ 905587 h 3370881"/>
                          <a:gd name="connsiteX247" fmla="*/ 2021541 w 2657256"/>
                          <a:gd name="connsiteY247" fmla="*/ 927999 h 3370881"/>
                          <a:gd name="connsiteX248" fmla="*/ 2030506 w 2657256"/>
                          <a:gd name="connsiteY248" fmla="*/ 941446 h 3370881"/>
                          <a:gd name="connsiteX249" fmla="*/ 2057400 w 2657256"/>
                          <a:gd name="connsiteY249" fmla="*/ 968340 h 3370881"/>
                          <a:gd name="connsiteX250" fmla="*/ 2088776 w 2657256"/>
                          <a:gd name="connsiteY250" fmla="*/ 1013164 h 3370881"/>
                          <a:gd name="connsiteX251" fmla="*/ 2115670 w 2657256"/>
                          <a:gd name="connsiteY251" fmla="*/ 1057987 h 3370881"/>
                          <a:gd name="connsiteX252" fmla="*/ 2120153 w 2657256"/>
                          <a:gd name="connsiteY252" fmla="*/ 1089364 h 3370881"/>
                          <a:gd name="connsiteX253" fmla="*/ 2138082 w 2657256"/>
                          <a:gd name="connsiteY253" fmla="*/ 1143152 h 3370881"/>
                          <a:gd name="connsiteX254" fmla="*/ 2147047 w 2657256"/>
                          <a:gd name="connsiteY254" fmla="*/ 1196940 h 3370881"/>
                          <a:gd name="connsiteX255" fmla="*/ 2151529 w 2657256"/>
                          <a:gd name="connsiteY255" fmla="*/ 1210387 h 3370881"/>
                          <a:gd name="connsiteX256" fmla="*/ 2156012 w 2657256"/>
                          <a:gd name="connsiteY256" fmla="*/ 1228317 h 3370881"/>
                          <a:gd name="connsiteX257" fmla="*/ 2173941 w 2657256"/>
                          <a:gd name="connsiteY257" fmla="*/ 1295552 h 3370881"/>
                          <a:gd name="connsiteX258" fmla="*/ 2182906 w 2657256"/>
                          <a:gd name="connsiteY258" fmla="*/ 1313481 h 3370881"/>
                          <a:gd name="connsiteX259" fmla="*/ 2187388 w 2657256"/>
                          <a:gd name="connsiteY259" fmla="*/ 1331411 h 3370881"/>
                          <a:gd name="connsiteX260" fmla="*/ 2214282 w 2657256"/>
                          <a:gd name="connsiteY260" fmla="*/ 1385199 h 3370881"/>
                          <a:gd name="connsiteX261" fmla="*/ 2218765 w 2657256"/>
                          <a:gd name="connsiteY261" fmla="*/ 1403129 h 3370881"/>
                          <a:gd name="connsiteX262" fmla="*/ 2223247 w 2657256"/>
                          <a:gd name="connsiteY262" fmla="*/ 1430023 h 3370881"/>
                          <a:gd name="connsiteX263" fmla="*/ 2236694 w 2657256"/>
                          <a:gd name="connsiteY263" fmla="*/ 1456917 h 3370881"/>
                          <a:gd name="connsiteX264" fmla="*/ 2241176 w 2657256"/>
                          <a:gd name="connsiteY264" fmla="*/ 1577940 h 3370881"/>
                          <a:gd name="connsiteX265" fmla="*/ 2245659 w 2657256"/>
                          <a:gd name="connsiteY265" fmla="*/ 1595870 h 3370881"/>
                          <a:gd name="connsiteX266" fmla="*/ 2236694 w 2657256"/>
                          <a:gd name="connsiteY266" fmla="*/ 1694481 h 3370881"/>
                          <a:gd name="connsiteX267" fmla="*/ 2227729 w 2657256"/>
                          <a:gd name="connsiteY267" fmla="*/ 1716893 h 3370881"/>
                          <a:gd name="connsiteX268" fmla="*/ 2223247 w 2657256"/>
                          <a:gd name="connsiteY268" fmla="*/ 1730340 h 3370881"/>
                          <a:gd name="connsiteX269" fmla="*/ 2200835 w 2657256"/>
                          <a:gd name="connsiteY269" fmla="*/ 1788611 h 3370881"/>
                          <a:gd name="connsiteX270" fmla="*/ 2191870 w 2657256"/>
                          <a:gd name="connsiteY270" fmla="*/ 1811023 h 3370881"/>
                          <a:gd name="connsiteX271" fmla="*/ 2187388 w 2657256"/>
                          <a:gd name="connsiteY271" fmla="*/ 1824470 h 3370881"/>
                          <a:gd name="connsiteX272" fmla="*/ 2169459 w 2657256"/>
                          <a:gd name="connsiteY272" fmla="*/ 1869293 h 3370881"/>
                          <a:gd name="connsiteX273" fmla="*/ 2164976 w 2657256"/>
                          <a:gd name="connsiteY273" fmla="*/ 1882740 h 3370881"/>
                          <a:gd name="connsiteX274" fmla="*/ 2156012 w 2657256"/>
                          <a:gd name="connsiteY274" fmla="*/ 1927564 h 3370881"/>
                          <a:gd name="connsiteX275" fmla="*/ 2173941 w 2657256"/>
                          <a:gd name="connsiteY275" fmla="*/ 1945493 h 3370881"/>
                          <a:gd name="connsiteX276" fmla="*/ 2196353 w 2657256"/>
                          <a:gd name="connsiteY276" fmla="*/ 1958940 h 3370881"/>
                          <a:gd name="connsiteX277" fmla="*/ 2241176 w 2657256"/>
                          <a:gd name="connsiteY277" fmla="*/ 2012729 h 3370881"/>
                          <a:gd name="connsiteX278" fmla="*/ 2263588 w 2657256"/>
                          <a:gd name="connsiteY278" fmla="*/ 2057552 h 3370881"/>
                          <a:gd name="connsiteX279" fmla="*/ 2286000 w 2657256"/>
                          <a:gd name="connsiteY279" fmla="*/ 2084446 h 3370881"/>
                          <a:gd name="connsiteX280" fmla="*/ 2299447 w 2657256"/>
                          <a:gd name="connsiteY280" fmla="*/ 2124787 h 3370881"/>
                          <a:gd name="connsiteX281" fmla="*/ 2321859 w 2657256"/>
                          <a:gd name="connsiteY281" fmla="*/ 2151681 h 3370881"/>
                          <a:gd name="connsiteX282" fmla="*/ 2344270 w 2657256"/>
                          <a:gd name="connsiteY282" fmla="*/ 2205470 h 3370881"/>
                          <a:gd name="connsiteX283" fmla="*/ 2348753 w 2657256"/>
                          <a:gd name="connsiteY283" fmla="*/ 2223399 h 3370881"/>
                          <a:gd name="connsiteX284" fmla="*/ 2366682 w 2657256"/>
                          <a:gd name="connsiteY284" fmla="*/ 2263740 h 3370881"/>
                          <a:gd name="connsiteX285" fmla="*/ 2375647 w 2657256"/>
                          <a:gd name="connsiteY285" fmla="*/ 2286152 h 3370881"/>
                          <a:gd name="connsiteX286" fmla="*/ 2380129 w 2657256"/>
                          <a:gd name="connsiteY286" fmla="*/ 2308564 h 3370881"/>
                          <a:gd name="connsiteX287" fmla="*/ 2389094 w 2657256"/>
                          <a:gd name="connsiteY287" fmla="*/ 2335458 h 3370881"/>
                          <a:gd name="connsiteX288" fmla="*/ 2393576 w 2657256"/>
                          <a:gd name="connsiteY288" fmla="*/ 2380281 h 3370881"/>
                          <a:gd name="connsiteX289" fmla="*/ 2398059 w 2657256"/>
                          <a:gd name="connsiteY289" fmla="*/ 2393729 h 3370881"/>
                          <a:gd name="connsiteX290" fmla="*/ 2402541 w 2657256"/>
                          <a:gd name="connsiteY290" fmla="*/ 2447517 h 3370881"/>
                          <a:gd name="connsiteX291" fmla="*/ 2427343 w 2657256"/>
                          <a:gd name="connsiteY291" fmla="*/ 2564058 h 3370881"/>
                          <a:gd name="connsiteX292" fmla="*/ 2389094 w 2657256"/>
                          <a:gd name="connsiteY292" fmla="*/ 2837481 h 3370881"/>
                          <a:gd name="connsiteX293" fmla="*/ 2380129 w 2657256"/>
                          <a:gd name="connsiteY293" fmla="*/ 2859893 h 3370881"/>
                          <a:gd name="connsiteX294" fmla="*/ 2357718 w 2657256"/>
                          <a:gd name="connsiteY294" fmla="*/ 2913681 h 3370881"/>
                          <a:gd name="connsiteX295" fmla="*/ 2348753 w 2657256"/>
                          <a:gd name="connsiteY295" fmla="*/ 2936093 h 3370881"/>
                          <a:gd name="connsiteX296" fmla="*/ 2339788 w 2657256"/>
                          <a:gd name="connsiteY296" fmla="*/ 2971952 h 3370881"/>
                          <a:gd name="connsiteX297" fmla="*/ 2326341 w 2657256"/>
                          <a:gd name="connsiteY297" fmla="*/ 2994364 h 3370881"/>
                          <a:gd name="connsiteX298" fmla="*/ 2317376 w 2657256"/>
                          <a:gd name="connsiteY298" fmla="*/ 3025740 h 3370881"/>
                          <a:gd name="connsiteX299" fmla="*/ 2303929 w 2657256"/>
                          <a:gd name="connsiteY299" fmla="*/ 3048152 h 3370881"/>
                          <a:gd name="connsiteX300" fmla="*/ 2290482 w 2657256"/>
                          <a:gd name="connsiteY300" fmla="*/ 3079529 h 3370881"/>
                          <a:gd name="connsiteX301" fmla="*/ 2272553 w 2657256"/>
                          <a:gd name="connsiteY301" fmla="*/ 3084011 h 3370881"/>
                          <a:gd name="connsiteX302" fmla="*/ 2259106 w 2657256"/>
                          <a:gd name="connsiteY302" fmla="*/ 3088493 h 3370881"/>
                          <a:gd name="connsiteX303" fmla="*/ 2241176 w 2657256"/>
                          <a:gd name="connsiteY303" fmla="*/ 3092976 h 3370881"/>
                          <a:gd name="connsiteX304" fmla="*/ 2209800 w 2657256"/>
                          <a:gd name="connsiteY304" fmla="*/ 3101940 h 3370881"/>
                          <a:gd name="connsiteX305" fmla="*/ 2205318 w 2657256"/>
                          <a:gd name="connsiteY305" fmla="*/ 3039187 h 3370881"/>
                          <a:gd name="connsiteX306" fmla="*/ 2218765 w 2657256"/>
                          <a:gd name="connsiteY306" fmla="*/ 3021258 h 3370881"/>
                          <a:gd name="connsiteX307" fmla="*/ 2245659 w 2657256"/>
                          <a:gd name="connsiteY307" fmla="*/ 2971952 h 3370881"/>
                          <a:gd name="connsiteX308" fmla="*/ 2268070 w 2657256"/>
                          <a:gd name="connsiteY308" fmla="*/ 2945058 h 3370881"/>
                          <a:gd name="connsiteX309" fmla="*/ 2298550 w 2657256"/>
                          <a:gd name="connsiteY309" fmla="*/ 2568540 h 3370881"/>
                          <a:gd name="connsiteX310" fmla="*/ 2284986 w 2657256"/>
                          <a:gd name="connsiteY310" fmla="*/ 2532681 h 3370881"/>
                          <a:gd name="connsiteX311" fmla="*/ 2293273 w 2657256"/>
                          <a:gd name="connsiteY311" fmla="*/ 2496653 h 3370881"/>
                          <a:gd name="connsiteX312" fmla="*/ 2278152 w 2657256"/>
                          <a:gd name="connsiteY312" fmla="*/ 2475178 h 3370881"/>
                          <a:gd name="connsiteX313" fmla="*/ 2245659 w 2657256"/>
                          <a:gd name="connsiteY313" fmla="*/ 2389247 h 3370881"/>
                          <a:gd name="connsiteX314" fmla="*/ 2195507 w 2657256"/>
                          <a:gd name="connsiteY314" fmla="*/ 2241328 h 3370881"/>
                          <a:gd name="connsiteX315" fmla="*/ 2083786 w 2657256"/>
                          <a:gd name="connsiteY315" fmla="*/ 2040300 h 3370881"/>
                          <a:gd name="connsiteX316" fmla="*/ 2048773 w 2657256"/>
                          <a:gd name="connsiteY316" fmla="*/ 2017971 h 3370881"/>
                          <a:gd name="connsiteX317" fmla="*/ 2074314 w 2657256"/>
                          <a:gd name="connsiteY317" fmla="*/ 2011967 h 3370881"/>
                          <a:gd name="connsiteX318" fmla="*/ 2034988 w 2657256"/>
                          <a:gd name="connsiteY318" fmla="*/ 2003764 h 3370881"/>
                          <a:gd name="connsiteX319" fmla="*/ 2026023 w 2657256"/>
                          <a:gd name="connsiteY319" fmla="*/ 2026176 h 3370881"/>
                          <a:gd name="connsiteX320" fmla="*/ 2021541 w 2657256"/>
                          <a:gd name="connsiteY320" fmla="*/ 2039623 h 3370881"/>
                          <a:gd name="connsiteX321" fmla="*/ 1999129 w 2657256"/>
                          <a:gd name="connsiteY321" fmla="*/ 2053070 h 3370881"/>
                          <a:gd name="connsiteX322" fmla="*/ 1990165 w 2657256"/>
                          <a:gd name="connsiteY322" fmla="*/ 2070999 h 3370881"/>
                          <a:gd name="connsiteX323" fmla="*/ 1967753 w 2657256"/>
                          <a:gd name="connsiteY323" fmla="*/ 2106858 h 3370881"/>
                          <a:gd name="connsiteX324" fmla="*/ 1981200 w 2657256"/>
                          <a:gd name="connsiteY324" fmla="*/ 2223399 h 3370881"/>
                          <a:gd name="connsiteX325" fmla="*/ 1994647 w 2657256"/>
                          <a:gd name="connsiteY325" fmla="*/ 2254776 h 3370881"/>
                          <a:gd name="connsiteX326" fmla="*/ 2003612 w 2657256"/>
                          <a:gd name="connsiteY326" fmla="*/ 2272705 h 3370881"/>
                          <a:gd name="connsiteX327" fmla="*/ 2026023 w 2657256"/>
                          <a:gd name="connsiteY327" fmla="*/ 2304081 h 3370881"/>
                          <a:gd name="connsiteX328" fmla="*/ 2043953 w 2657256"/>
                          <a:gd name="connsiteY328" fmla="*/ 2348905 h 3370881"/>
                          <a:gd name="connsiteX329" fmla="*/ 2061882 w 2657256"/>
                          <a:gd name="connsiteY329" fmla="*/ 2371317 h 3370881"/>
                          <a:gd name="connsiteX330" fmla="*/ 2088776 w 2657256"/>
                          <a:gd name="connsiteY330" fmla="*/ 2434070 h 3370881"/>
                          <a:gd name="connsiteX331" fmla="*/ 2102223 w 2657256"/>
                          <a:gd name="connsiteY331" fmla="*/ 2465446 h 3370881"/>
                          <a:gd name="connsiteX332" fmla="*/ 2106706 w 2657256"/>
                          <a:gd name="connsiteY332" fmla="*/ 2496823 h 3370881"/>
                          <a:gd name="connsiteX333" fmla="*/ 2124635 w 2657256"/>
                          <a:gd name="connsiteY333" fmla="*/ 2559576 h 3370881"/>
                          <a:gd name="connsiteX334" fmla="*/ 2138082 w 2657256"/>
                          <a:gd name="connsiteY334" fmla="*/ 2649223 h 3370881"/>
                          <a:gd name="connsiteX335" fmla="*/ 2147047 w 2657256"/>
                          <a:gd name="connsiteY335" fmla="*/ 2685081 h 3370881"/>
                          <a:gd name="connsiteX336" fmla="*/ 2151529 w 2657256"/>
                          <a:gd name="connsiteY336" fmla="*/ 2716458 h 3370881"/>
                          <a:gd name="connsiteX337" fmla="*/ 2160494 w 2657256"/>
                          <a:gd name="connsiteY337" fmla="*/ 2770246 h 3370881"/>
                          <a:gd name="connsiteX338" fmla="*/ 2156012 w 2657256"/>
                          <a:gd name="connsiteY338" fmla="*/ 2962987 h 3370881"/>
                          <a:gd name="connsiteX339" fmla="*/ 2138082 w 2657256"/>
                          <a:gd name="connsiteY339" fmla="*/ 3043670 h 3370881"/>
                          <a:gd name="connsiteX340" fmla="*/ 2133600 w 2657256"/>
                          <a:gd name="connsiteY340" fmla="*/ 3061599 h 3370881"/>
                          <a:gd name="connsiteX341" fmla="*/ 2120153 w 2657256"/>
                          <a:gd name="connsiteY341" fmla="*/ 3079529 h 3370881"/>
                          <a:gd name="connsiteX342" fmla="*/ 2111188 w 2657256"/>
                          <a:gd name="connsiteY342" fmla="*/ 3106423 h 3370881"/>
                          <a:gd name="connsiteX343" fmla="*/ 2088776 w 2657256"/>
                          <a:gd name="connsiteY343" fmla="*/ 3137799 h 3370881"/>
                          <a:gd name="connsiteX344" fmla="*/ 2075329 w 2657256"/>
                          <a:gd name="connsiteY344" fmla="*/ 3164693 h 3370881"/>
                          <a:gd name="connsiteX345" fmla="*/ 2061882 w 2657256"/>
                          <a:gd name="connsiteY345" fmla="*/ 3169176 h 3370881"/>
                          <a:gd name="connsiteX346" fmla="*/ 2021541 w 2657256"/>
                          <a:gd name="connsiteY346" fmla="*/ 3164693 h 3370881"/>
                          <a:gd name="connsiteX347" fmla="*/ 2012576 w 2657256"/>
                          <a:gd name="connsiteY347" fmla="*/ 3119870 h 3370881"/>
                          <a:gd name="connsiteX348" fmla="*/ 2048435 w 2657256"/>
                          <a:gd name="connsiteY348" fmla="*/ 3021258 h 3370881"/>
                          <a:gd name="connsiteX349" fmla="*/ 2048435 w 2657256"/>
                          <a:gd name="connsiteY349" fmla="*/ 3021258 h 3370881"/>
                          <a:gd name="connsiteX350" fmla="*/ 2061882 w 2657256"/>
                          <a:gd name="connsiteY350" fmla="*/ 2967470 h 3370881"/>
                          <a:gd name="connsiteX351" fmla="*/ 2070847 w 2657256"/>
                          <a:gd name="connsiteY351" fmla="*/ 2882305 h 3370881"/>
                          <a:gd name="connsiteX352" fmla="*/ 2066365 w 2657256"/>
                          <a:gd name="connsiteY352" fmla="*/ 2725423 h 3370881"/>
                          <a:gd name="connsiteX353" fmla="*/ 2043953 w 2657256"/>
                          <a:gd name="connsiteY353" fmla="*/ 2649223 h 3370881"/>
                          <a:gd name="connsiteX354" fmla="*/ 2030506 w 2657256"/>
                          <a:gd name="connsiteY354" fmla="*/ 2622329 h 3370881"/>
                          <a:gd name="connsiteX355" fmla="*/ 2017059 w 2657256"/>
                          <a:gd name="connsiteY355" fmla="*/ 2581987 h 3370881"/>
                          <a:gd name="connsiteX356" fmla="*/ 1981200 w 2657256"/>
                          <a:gd name="connsiteY356" fmla="*/ 2514752 h 3370881"/>
                          <a:gd name="connsiteX357" fmla="*/ 1972235 w 2657256"/>
                          <a:gd name="connsiteY357" fmla="*/ 2501305 h 3370881"/>
                          <a:gd name="connsiteX358" fmla="*/ 1958788 w 2657256"/>
                          <a:gd name="connsiteY358" fmla="*/ 2478893 h 3370881"/>
                          <a:gd name="connsiteX359" fmla="*/ 1905000 w 2657256"/>
                          <a:gd name="connsiteY359" fmla="*/ 2398211 h 3370881"/>
                          <a:gd name="connsiteX360" fmla="*/ 1882588 w 2657256"/>
                          <a:gd name="connsiteY360" fmla="*/ 2357870 h 3370881"/>
                          <a:gd name="connsiteX361" fmla="*/ 1869141 w 2657256"/>
                          <a:gd name="connsiteY361" fmla="*/ 2339940 h 3370881"/>
                          <a:gd name="connsiteX362" fmla="*/ 1806388 w 2657256"/>
                          <a:gd name="connsiteY362" fmla="*/ 2313046 h 3370881"/>
                          <a:gd name="connsiteX363" fmla="*/ 1779494 w 2657256"/>
                          <a:gd name="connsiteY363" fmla="*/ 2304081 h 3370881"/>
                          <a:gd name="connsiteX364" fmla="*/ 1752600 w 2657256"/>
                          <a:gd name="connsiteY364" fmla="*/ 2299599 h 3370881"/>
                          <a:gd name="connsiteX365" fmla="*/ 1680882 w 2657256"/>
                          <a:gd name="connsiteY365" fmla="*/ 2277187 h 3370881"/>
                          <a:gd name="connsiteX366" fmla="*/ 1662953 w 2657256"/>
                          <a:gd name="connsiteY366" fmla="*/ 2272705 h 3370881"/>
                          <a:gd name="connsiteX367" fmla="*/ 1640541 w 2657256"/>
                          <a:gd name="connsiteY367" fmla="*/ 2259258 h 3370881"/>
                          <a:gd name="connsiteX368" fmla="*/ 1656440 w 2657256"/>
                          <a:gd name="connsiteY368" fmla="*/ 2298583 h 3370881"/>
                          <a:gd name="connsiteX369" fmla="*/ 1537447 w 2657256"/>
                          <a:gd name="connsiteY369" fmla="*/ 2329960 h 3370881"/>
                          <a:gd name="connsiteX370" fmla="*/ 1571993 w 2657256"/>
                          <a:gd name="connsiteY370" fmla="*/ 2317957 h 3370881"/>
                          <a:gd name="connsiteX371" fmla="*/ 1509707 w 2657256"/>
                          <a:gd name="connsiteY371" fmla="*/ 2338926 h 3370881"/>
                          <a:gd name="connsiteX372" fmla="*/ 1500444 w 2657256"/>
                          <a:gd name="connsiteY372" fmla="*/ 2355271 h 3370881"/>
                          <a:gd name="connsiteX373" fmla="*/ 1402678 w 2657256"/>
                          <a:gd name="connsiteY373" fmla="*/ 2339641 h 3370881"/>
                          <a:gd name="connsiteX374" fmla="*/ 1322892 w 2657256"/>
                          <a:gd name="connsiteY374" fmla="*/ 2336952 h 3370881"/>
                          <a:gd name="connsiteX375" fmla="*/ 1199384 w 2657256"/>
                          <a:gd name="connsiteY375" fmla="*/ 2307041 h 3370881"/>
                          <a:gd name="connsiteX376" fmla="*/ 1066800 w 2657256"/>
                          <a:gd name="connsiteY376" fmla="*/ 2272705 h 3370881"/>
                          <a:gd name="connsiteX377" fmla="*/ 1030941 w 2657256"/>
                          <a:gd name="connsiteY377" fmla="*/ 2263740 h 3370881"/>
                          <a:gd name="connsiteX378" fmla="*/ 986118 w 2657256"/>
                          <a:gd name="connsiteY378" fmla="*/ 2241329 h 3370881"/>
                          <a:gd name="connsiteX379" fmla="*/ 968188 w 2657256"/>
                          <a:gd name="connsiteY379" fmla="*/ 2232364 h 3370881"/>
                          <a:gd name="connsiteX380" fmla="*/ 936812 w 2657256"/>
                          <a:gd name="connsiteY380" fmla="*/ 2214434 h 3370881"/>
                          <a:gd name="connsiteX381" fmla="*/ 905435 w 2657256"/>
                          <a:gd name="connsiteY381" fmla="*/ 2196505 h 3370881"/>
                          <a:gd name="connsiteX382" fmla="*/ 869576 w 2657256"/>
                          <a:gd name="connsiteY382" fmla="*/ 2209952 h 3370881"/>
                          <a:gd name="connsiteX383" fmla="*/ 856129 w 2657256"/>
                          <a:gd name="connsiteY383" fmla="*/ 2227881 h 3370881"/>
                          <a:gd name="connsiteX384" fmla="*/ 815788 w 2657256"/>
                          <a:gd name="connsiteY384" fmla="*/ 2268223 h 3370881"/>
                          <a:gd name="connsiteX385" fmla="*/ 788894 w 2657256"/>
                          <a:gd name="connsiteY385" fmla="*/ 2290634 h 3370881"/>
                          <a:gd name="connsiteX386" fmla="*/ 762000 w 2657256"/>
                          <a:gd name="connsiteY386" fmla="*/ 2313046 h 3370881"/>
                          <a:gd name="connsiteX387" fmla="*/ 753035 w 2657256"/>
                          <a:gd name="connsiteY387" fmla="*/ 2326493 h 3370881"/>
                          <a:gd name="connsiteX388" fmla="*/ 735106 w 2657256"/>
                          <a:gd name="connsiteY388" fmla="*/ 2339940 h 3370881"/>
                          <a:gd name="connsiteX389" fmla="*/ 712694 w 2657256"/>
                          <a:gd name="connsiteY389" fmla="*/ 2362352 h 3370881"/>
                          <a:gd name="connsiteX390" fmla="*/ 694765 w 2657256"/>
                          <a:gd name="connsiteY390" fmla="*/ 2375799 h 3370881"/>
                          <a:gd name="connsiteX391" fmla="*/ 681318 w 2657256"/>
                          <a:gd name="connsiteY391" fmla="*/ 2393729 h 3370881"/>
                          <a:gd name="connsiteX392" fmla="*/ 667870 w 2657256"/>
                          <a:gd name="connsiteY392" fmla="*/ 2402693 h 3370881"/>
                          <a:gd name="connsiteX393" fmla="*/ 623047 w 2657256"/>
                          <a:gd name="connsiteY393" fmla="*/ 2443034 h 3370881"/>
                          <a:gd name="connsiteX394" fmla="*/ 600635 w 2657256"/>
                          <a:gd name="connsiteY394" fmla="*/ 2474411 h 3370881"/>
                          <a:gd name="connsiteX395" fmla="*/ 587188 w 2657256"/>
                          <a:gd name="connsiteY395" fmla="*/ 2514752 h 3370881"/>
                          <a:gd name="connsiteX396" fmla="*/ 582706 w 2657256"/>
                          <a:gd name="connsiteY396" fmla="*/ 2546129 h 3370881"/>
                          <a:gd name="connsiteX397" fmla="*/ 596153 w 2657256"/>
                          <a:gd name="connsiteY397" fmla="*/ 2635776 h 3370881"/>
                          <a:gd name="connsiteX398" fmla="*/ 600635 w 2657256"/>
                          <a:gd name="connsiteY398" fmla="*/ 2653705 h 3370881"/>
                          <a:gd name="connsiteX399" fmla="*/ 609600 w 2657256"/>
                          <a:gd name="connsiteY399" fmla="*/ 2671634 h 3370881"/>
                          <a:gd name="connsiteX400" fmla="*/ 614082 w 2657256"/>
                          <a:gd name="connsiteY400" fmla="*/ 2689564 h 3370881"/>
                          <a:gd name="connsiteX401" fmla="*/ 623047 w 2657256"/>
                          <a:gd name="connsiteY401" fmla="*/ 2711976 h 3370881"/>
                          <a:gd name="connsiteX402" fmla="*/ 627529 w 2657256"/>
                          <a:gd name="connsiteY402" fmla="*/ 2734387 h 3370881"/>
                          <a:gd name="connsiteX403" fmla="*/ 640976 w 2657256"/>
                          <a:gd name="connsiteY403" fmla="*/ 2765764 h 3370881"/>
                          <a:gd name="connsiteX404" fmla="*/ 645459 w 2657256"/>
                          <a:gd name="connsiteY404" fmla="*/ 2779211 h 3370881"/>
                          <a:gd name="connsiteX405" fmla="*/ 658906 w 2657256"/>
                          <a:gd name="connsiteY405" fmla="*/ 2801623 h 3370881"/>
                          <a:gd name="connsiteX406" fmla="*/ 676835 w 2657256"/>
                          <a:gd name="connsiteY406" fmla="*/ 2864376 h 3370881"/>
                          <a:gd name="connsiteX407" fmla="*/ 690282 w 2657256"/>
                          <a:gd name="connsiteY407" fmla="*/ 2895752 h 3370881"/>
                          <a:gd name="connsiteX408" fmla="*/ 699247 w 2657256"/>
                          <a:gd name="connsiteY408" fmla="*/ 2940576 h 3370881"/>
                          <a:gd name="connsiteX409" fmla="*/ 703729 w 2657256"/>
                          <a:gd name="connsiteY409" fmla="*/ 2967470 h 3370881"/>
                          <a:gd name="connsiteX410" fmla="*/ 717176 w 2657256"/>
                          <a:gd name="connsiteY410" fmla="*/ 2994364 h 3370881"/>
                          <a:gd name="connsiteX411" fmla="*/ 735106 w 2657256"/>
                          <a:gd name="connsiteY411" fmla="*/ 3052634 h 3370881"/>
                          <a:gd name="connsiteX412" fmla="*/ 739588 w 2657256"/>
                          <a:gd name="connsiteY412" fmla="*/ 3079529 h 3370881"/>
                          <a:gd name="connsiteX413" fmla="*/ 762000 w 2657256"/>
                          <a:gd name="connsiteY413" fmla="*/ 3142281 h 3370881"/>
                          <a:gd name="connsiteX414" fmla="*/ 766482 w 2657256"/>
                          <a:gd name="connsiteY414" fmla="*/ 3231929 h 3370881"/>
                          <a:gd name="connsiteX415" fmla="*/ 770965 w 2657256"/>
                          <a:gd name="connsiteY415" fmla="*/ 3254340 h 3370881"/>
                          <a:gd name="connsiteX416" fmla="*/ 775447 w 2657256"/>
                          <a:gd name="connsiteY416" fmla="*/ 3285717 h 3370881"/>
                          <a:gd name="connsiteX417" fmla="*/ 748553 w 2657256"/>
                          <a:gd name="connsiteY417" fmla="*/ 3335023 h 3370881"/>
                          <a:gd name="connsiteX418" fmla="*/ 721659 w 2657256"/>
                          <a:gd name="connsiteY418" fmla="*/ 3343987 h 3370881"/>
                          <a:gd name="connsiteX419" fmla="*/ 708212 w 2657256"/>
                          <a:gd name="connsiteY419" fmla="*/ 3348470 h 3370881"/>
                          <a:gd name="connsiteX420" fmla="*/ 623047 w 2657256"/>
                          <a:gd name="connsiteY420" fmla="*/ 3330540 h 3370881"/>
                          <a:gd name="connsiteX421" fmla="*/ 609600 w 2657256"/>
                          <a:gd name="connsiteY421" fmla="*/ 3308129 h 3370881"/>
                          <a:gd name="connsiteX422" fmla="*/ 591670 w 2657256"/>
                          <a:gd name="connsiteY422" fmla="*/ 3267787 h 3370881"/>
                          <a:gd name="connsiteX423" fmla="*/ 560294 w 2657256"/>
                          <a:gd name="connsiteY423" fmla="*/ 3209517 h 3370881"/>
                          <a:gd name="connsiteX424" fmla="*/ 551329 w 2657256"/>
                          <a:gd name="connsiteY424" fmla="*/ 3196070 h 3370881"/>
                          <a:gd name="connsiteX425" fmla="*/ 528918 w 2657256"/>
                          <a:gd name="connsiteY425" fmla="*/ 3173658 h 3370881"/>
                          <a:gd name="connsiteX426" fmla="*/ 519953 w 2657256"/>
                          <a:gd name="connsiteY426" fmla="*/ 3128834 h 3370881"/>
                          <a:gd name="connsiteX427" fmla="*/ 524435 w 2657256"/>
                          <a:gd name="connsiteY427" fmla="*/ 3101940 h 3370881"/>
                          <a:gd name="connsiteX428" fmla="*/ 528918 w 2657256"/>
                          <a:gd name="connsiteY428" fmla="*/ 3088493 h 3370881"/>
                          <a:gd name="connsiteX429" fmla="*/ 542365 w 2657256"/>
                          <a:gd name="connsiteY429" fmla="*/ 3052634 h 3370881"/>
                          <a:gd name="connsiteX430" fmla="*/ 484094 w 2657256"/>
                          <a:gd name="connsiteY430" fmla="*/ 2886787 h 3370881"/>
                          <a:gd name="connsiteX431" fmla="*/ 443753 w 2657256"/>
                          <a:gd name="connsiteY431" fmla="*/ 2779211 h 3370881"/>
                          <a:gd name="connsiteX432" fmla="*/ 439270 w 2657256"/>
                          <a:gd name="connsiteY432" fmla="*/ 2752317 h 3370881"/>
                          <a:gd name="connsiteX433" fmla="*/ 430306 w 2657256"/>
                          <a:gd name="connsiteY433" fmla="*/ 2716458 h 3370881"/>
                          <a:gd name="connsiteX434" fmla="*/ 425823 w 2657256"/>
                          <a:gd name="connsiteY434" fmla="*/ 2680599 h 3370881"/>
                          <a:gd name="connsiteX435" fmla="*/ 398929 w 2657256"/>
                          <a:gd name="connsiteY435" fmla="*/ 2599917 h 3370881"/>
                          <a:gd name="connsiteX436" fmla="*/ 385482 w 2657256"/>
                          <a:gd name="connsiteY436" fmla="*/ 2568540 h 3370881"/>
                          <a:gd name="connsiteX437" fmla="*/ 381000 w 2657256"/>
                          <a:gd name="connsiteY437" fmla="*/ 2550611 h 3370881"/>
                          <a:gd name="connsiteX438" fmla="*/ 372035 w 2657256"/>
                          <a:gd name="connsiteY438" fmla="*/ 2483376 h 3370881"/>
                          <a:gd name="connsiteX439" fmla="*/ 367553 w 2657256"/>
                          <a:gd name="connsiteY439" fmla="*/ 2469929 h 3370881"/>
                          <a:gd name="connsiteX440" fmla="*/ 407894 w 2657256"/>
                          <a:gd name="connsiteY440" fmla="*/ 2451999 h 3370881"/>
                          <a:gd name="connsiteX441" fmla="*/ 515470 w 2657256"/>
                          <a:gd name="connsiteY441" fmla="*/ 2407176 h 3370881"/>
                          <a:gd name="connsiteX442" fmla="*/ 578223 w 2657256"/>
                          <a:gd name="connsiteY442" fmla="*/ 2353387 h 3370881"/>
                          <a:gd name="connsiteX443" fmla="*/ 587188 w 2657256"/>
                          <a:gd name="connsiteY443" fmla="*/ 2330976 h 3370881"/>
                          <a:gd name="connsiteX444" fmla="*/ 614082 w 2657256"/>
                          <a:gd name="connsiteY444" fmla="*/ 2254776 h 3370881"/>
                          <a:gd name="connsiteX445" fmla="*/ 649941 w 2657256"/>
                          <a:gd name="connsiteY445" fmla="*/ 2200987 h 3370881"/>
                          <a:gd name="connsiteX446" fmla="*/ 690282 w 2657256"/>
                          <a:gd name="connsiteY446" fmla="*/ 2174093 h 3370881"/>
                          <a:gd name="connsiteX447" fmla="*/ 703729 w 2657256"/>
                          <a:gd name="connsiteY447" fmla="*/ 2165129 h 3370881"/>
                          <a:gd name="connsiteX448" fmla="*/ 739588 w 2657256"/>
                          <a:gd name="connsiteY448" fmla="*/ 2147199 h 3370881"/>
                          <a:gd name="connsiteX449" fmla="*/ 708212 w 2657256"/>
                          <a:gd name="connsiteY449" fmla="*/ 2187540 h 3370881"/>
                          <a:gd name="connsiteX450" fmla="*/ 654423 w 2657256"/>
                          <a:gd name="connsiteY450" fmla="*/ 2241329 h 3370881"/>
                          <a:gd name="connsiteX451" fmla="*/ 636494 w 2657256"/>
                          <a:gd name="connsiteY451" fmla="*/ 2259258 h 3370881"/>
                          <a:gd name="connsiteX452" fmla="*/ 614082 w 2657256"/>
                          <a:gd name="connsiteY452" fmla="*/ 2286152 h 3370881"/>
                          <a:gd name="connsiteX453" fmla="*/ 592179 w 2657256"/>
                          <a:gd name="connsiteY453" fmla="*/ 2282347 h 3370881"/>
                          <a:gd name="connsiteX454" fmla="*/ 555980 w 2657256"/>
                          <a:gd name="connsiteY454" fmla="*/ 2313892 h 3370881"/>
                          <a:gd name="connsiteX455" fmla="*/ 524435 w 2657256"/>
                          <a:gd name="connsiteY455" fmla="*/ 2348905 h 3370881"/>
                          <a:gd name="connsiteX456" fmla="*/ 502023 w 2657256"/>
                          <a:gd name="connsiteY456" fmla="*/ 2362352 h 3370881"/>
                          <a:gd name="connsiteX457" fmla="*/ 461682 w 2657256"/>
                          <a:gd name="connsiteY457" fmla="*/ 2389246 h 3370881"/>
                          <a:gd name="connsiteX458" fmla="*/ 448235 w 2657256"/>
                          <a:gd name="connsiteY458" fmla="*/ 2398211 h 3370881"/>
                          <a:gd name="connsiteX459" fmla="*/ 430306 w 2657256"/>
                          <a:gd name="connsiteY459" fmla="*/ 2407176 h 3370881"/>
                          <a:gd name="connsiteX460" fmla="*/ 412376 w 2657256"/>
                          <a:gd name="connsiteY460" fmla="*/ 2420623 h 3370881"/>
                          <a:gd name="connsiteX461" fmla="*/ 389965 w 2657256"/>
                          <a:gd name="connsiteY461" fmla="*/ 2429587 h 3370881"/>
                          <a:gd name="connsiteX462" fmla="*/ 372035 w 2657256"/>
                          <a:gd name="connsiteY462" fmla="*/ 2443034 h 3370881"/>
                          <a:gd name="connsiteX463" fmla="*/ 318247 w 2657256"/>
                          <a:gd name="connsiteY463" fmla="*/ 2474411 h 3370881"/>
                          <a:gd name="connsiteX464" fmla="*/ 304800 w 2657256"/>
                          <a:gd name="connsiteY464" fmla="*/ 2492340 h 3370881"/>
                          <a:gd name="connsiteX465" fmla="*/ 282388 w 2657256"/>
                          <a:gd name="connsiteY465" fmla="*/ 2519234 h 3370881"/>
                          <a:gd name="connsiteX466" fmla="*/ 295835 w 2657256"/>
                          <a:gd name="connsiteY466" fmla="*/ 2815070 h 3370881"/>
                          <a:gd name="connsiteX467" fmla="*/ 300318 w 2657256"/>
                          <a:gd name="connsiteY467" fmla="*/ 2837481 h 3370881"/>
                          <a:gd name="connsiteX468" fmla="*/ 304800 w 2657256"/>
                          <a:gd name="connsiteY468" fmla="*/ 2868858 h 3370881"/>
                          <a:gd name="connsiteX469" fmla="*/ 309282 w 2657256"/>
                          <a:gd name="connsiteY469" fmla="*/ 2927129 h 3370881"/>
                          <a:gd name="connsiteX470" fmla="*/ 322729 w 2657256"/>
                          <a:gd name="connsiteY470" fmla="*/ 2985399 h 3370881"/>
                          <a:gd name="connsiteX471" fmla="*/ 327212 w 2657256"/>
                          <a:gd name="connsiteY471" fmla="*/ 3012293 h 3370881"/>
                          <a:gd name="connsiteX472" fmla="*/ 331694 w 2657256"/>
                          <a:gd name="connsiteY472" fmla="*/ 3043670 h 3370881"/>
                          <a:gd name="connsiteX473" fmla="*/ 345141 w 2657256"/>
                          <a:gd name="connsiteY473" fmla="*/ 3070564 h 3370881"/>
                          <a:gd name="connsiteX474" fmla="*/ 367553 w 2657256"/>
                          <a:gd name="connsiteY474" fmla="*/ 3124352 h 3370881"/>
                          <a:gd name="connsiteX475" fmla="*/ 381000 w 2657256"/>
                          <a:gd name="connsiteY475" fmla="*/ 3182623 h 3370881"/>
                          <a:gd name="connsiteX476" fmla="*/ 389965 w 2657256"/>
                          <a:gd name="connsiteY476" fmla="*/ 3196070 h 3370881"/>
                          <a:gd name="connsiteX477" fmla="*/ 394447 w 2657256"/>
                          <a:gd name="connsiteY477" fmla="*/ 3213999 h 3370881"/>
                          <a:gd name="connsiteX478" fmla="*/ 412376 w 2657256"/>
                          <a:gd name="connsiteY478" fmla="*/ 3245376 h 3370881"/>
                          <a:gd name="connsiteX479" fmla="*/ 416859 w 2657256"/>
                          <a:gd name="connsiteY479" fmla="*/ 3258823 h 3370881"/>
                          <a:gd name="connsiteX480" fmla="*/ 425823 w 2657256"/>
                          <a:gd name="connsiteY480" fmla="*/ 3272270 h 3370881"/>
                          <a:gd name="connsiteX481" fmla="*/ 439270 w 2657256"/>
                          <a:gd name="connsiteY481" fmla="*/ 3303646 h 3370881"/>
                          <a:gd name="connsiteX482" fmla="*/ 439270 w 2657256"/>
                          <a:gd name="connsiteY482" fmla="*/ 3352952 h 3370881"/>
                          <a:gd name="connsiteX483" fmla="*/ 430306 w 2657256"/>
                          <a:gd name="connsiteY483" fmla="*/ 3366399 h 3370881"/>
                          <a:gd name="connsiteX484" fmla="*/ 412376 w 2657256"/>
                          <a:gd name="connsiteY484" fmla="*/ 3370881 h 3370881"/>
                          <a:gd name="connsiteX485" fmla="*/ 295835 w 2657256"/>
                          <a:gd name="connsiteY485" fmla="*/ 3357434 h 3370881"/>
                          <a:gd name="connsiteX486" fmla="*/ 264459 w 2657256"/>
                          <a:gd name="connsiteY486" fmla="*/ 3276752 h 3370881"/>
                          <a:gd name="connsiteX487" fmla="*/ 259976 w 2657256"/>
                          <a:gd name="connsiteY487" fmla="*/ 3240893 h 3370881"/>
                          <a:gd name="connsiteX488" fmla="*/ 246529 w 2657256"/>
                          <a:gd name="connsiteY488" fmla="*/ 3178140 h 3370881"/>
                          <a:gd name="connsiteX489" fmla="*/ 237565 w 2657256"/>
                          <a:gd name="connsiteY489" fmla="*/ 3084011 h 3370881"/>
                          <a:gd name="connsiteX490" fmla="*/ 228600 w 2657256"/>
                          <a:gd name="connsiteY490" fmla="*/ 3057117 h 3370881"/>
                          <a:gd name="connsiteX491" fmla="*/ 219635 w 2657256"/>
                          <a:gd name="connsiteY491" fmla="*/ 3021258 h 3370881"/>
                          <a:gd name="connsiteX492" fmla="*/ 206188 w 2657256"/>
                          <a:gd name="connsiteY492" fmla="*/ 2980917 h 3370881"/>
                          <a:gd name="connsiteX493" fmla="*/ 201706 w 2657256"/>
                          <a:gd name="connsiteY493" fmla="*/ 2949540 h 3370881"/>
                          <a:gd name="connsiteX494" fmla="*/ 197223 w 2657256"/>
                          <a:gd name="connsiteY494" fmla="*/ 2927129 h 3370881"/>
                          <a:gd name="connsiteX495" fmla="*/ 192741 w 2657256"/>
                          <a:gd name="connsiteY495" fmla="*/ 2891270 h 3370881"/>
                          <a:gd name="connsiteX496" fmla="*/ 188259 w 2657256"/>
                          <a:gd name="connsiteY496" fmla="*/ 2850929 h 3370881"/>
                          <a:gd name="connsiteX497" fmla="*/ 179294 w 2657256"/>
                          <a:gd name="connsiteY497" fmla="*/ 2824034 h 3370881"/>
                          <a:gd name="connsiteX498" fmla="*/ 165847 w 2657256"/>
                          <a:gd name="connsiteY498" fmla="*/ 2774729 h 3370881"/>
                          <a:gd name="connsiteX499" fmla="*/ 161365 w 2657256"/>
                          <a:gd name="connsiteY499" fmla="*/ 2747834 h 3370881"/>
                          <a:gd name="connsiteX500" fmla="*/ 156882 w 2657256"/>
                          <a:gd name="connsiteY500" fmla="*/ 2559576 h 3370881"/>
                          <a:gd name="connsiteX501" fmla="*/ 152400 w 2657256"/>
                          <a:gd name="connsiteY501" fmla="*/ 2519234 h 3370881"/>
                          <a:gd name="connsiteX502" fmla="*/ 118035 w 2657256"/>
                          <a:gd name="connsiteY502" fmla="*/ 2400004 h 3370881"/>
                          <a:gd name="connsiteX503" fmla="*/ 117048 w 2657256"/>
                          <a:gd name="connsiteY503" fmla="*/ 2344423 h 3370881"/>
                          <a:gd name="connsiteX504" fmla="*/ 100106 w 2657256"/>
                          <a:gd name="connsiteY504" fmla="*/ 2330976 h 3370881"/>
                          <a:gd name="connsiteX505" fmla="*/ 138953 w 2657256"/>
                          <a:gd name="connsiteY505" fmla="*/ 2313046 h 3370881"/>
                          <a:gd name="connsiteX506" fmla="*/ 152400 w 2657256"/>
                          <a:gd name="connsiteY506" fmla="*/ 2304081 h 3370881"/>
                          <a:gd name="connsiteX507" fmla="*/ 170329 w 2657256"/>
                          <a:gd name="connsiteY507" fmla="*/ 2259258 h 3370881"/>
                          <a:gd name="connsiteX508" fmla="*/ 188259 w 2657256"/>
                          <a:gd name="connsiteY508" fmla="*/ 2223399 h 3370881"/>
                          <a:gd name="connsiteX509" fmla="*/ 206188 w 2657256"/>
                          <a:gd name="connsiteY509" fmla="*/ 2187540 h 3370881"/>
                          <a:gd name="connsiteX510" fmla="*/ 210670 w 2657256"/>
                          <a:gd name="connsiteY510" fmla="*/ 2174093 h 3370881"/>
                          <a:gd name="connsiteX511" fmla="*/ 219635 w 2657256"/>
                          <a:gd name="connsiteY511" fmla="*/ 2115823 h 3370881"/>
                          <a:gd name="connsiteX512" fmla="*/ 210670 w 2657256"/>
                          <a:gd name="connsiteY512" fmla="*/ 1958940 h 3370881"/>
                          <a:gd name="connsiteX513" fmla="*/ 192741 w 2657256"/>
                          <a:gd name="connsiteY513" fmla="*/ 1923081 h 3370881"/>
                          <a:gd name="connsiteX514" fmla="*/ 179294 w 2657256"/>
                          <a:gd name="connsiteY514" fmla="*/ 1891705 h 3370881"/>
                          <a:gd name="connsiteX515" fmla="*/ 165847 w 2657256"/>
                          <a:gd name="connsiteY515" fmla="*/ 1864811 h 3370881"/>
                          <a:gd name="connsiteX516" fmla="*/ 152400 w 2657256"/>
                          <a:gd name="connsiteY516" fmla="*/ 1833434 h 3370881"/>
                          <a:gd name="connsiteX517" fmla="*/ 143435 w 2657256"/>
                          <a:gd name="connsiteY517" fmla="*/ 1819987 h 3370881"/>
                          <a:gd name="connsiteX518" fmla="*/ 107576 w 2657256"/>
                          <a:gd name="connsiteY518" fmla="*/ 1784129 h 3370881"/>
                          <a:gd name="connsiteX519" fmla="*/ 94129 w 2657256"/>
                          <a:gd name="connsiteY519" fmla="*/ 1779646 h 3370881"/>
                          <a:gd name="connsiteX520" fmla="*/ 71718 w 2657256"/>
                          <a:gd name="connsiteY520" fmla="*/ 1770681 h 3370881"/>
                          <a:gd name="connsiteX521" fmla="*/ 58270 w 2657256"/>
                          <a:gd name="connsiteY521" fmla="*/ 1761717 h 3370881"/>
                          <a:gd name="connsiteX522" fmla="*/ 26894 w 2657256"/>
                          <a:gd name="connsiteY522" fmla="*/ 1730340 h 3370881"/>
                          <a:gd name="connsiteX523" fmla="*/ 0 w 2657256"/>
                          <a:gd name="connsiteY523" fmla="*/ 1707929 h 3370881"/>
                          <a:gd name="connsiteX0" fmla="*/ 0 w 2657256"/>
                          <a:gd name="connsiteY0" fmla="*/ 1707929 h 3370881"/>
                          <a:gd name="connsiteX1" fmla="*/ 22412 w 2657256"/>
                          <a:gd name="connsiteY1" fmla="*/ 1698964 h 3370881"/>
                          <a:gd name="connsiteX2" fmla="*/ 31376 w 2657256"/>
                          <a:gd name="connsiteY2" fmla="*/ 1681034 h 3370881"/>
                          <a:gd name="connsiteX3" fmla="*/ 44823 w 2657256"/>
                          <a:gd name="connsiteY3" fmla="*/ 1672070 h 3370881"/>
                          <a:gd name="connsiteX4" fmla="*/ 58270 w 2657256"/>
                          <a:gd name="connsiteY4" fmla="*/ 1654140 h 3370881"/>
                          <a:gd name="connsiteX5" fmla="*/ 76200 w 2657256"/>
                          <a:gd name="connsiteY5" fmla="*/ 1645176 h 3370881"/>
                          <a:gd name="connsiteX6" fmla="*/ 98612 w 2657256"/>
                          <a:gd name="connsiteY6" fmla="*/ 1636211 h 3370881"/>
                          <a:gd name="connsiteX7" fmla="*/ 125506 w 2657256"/>
                          <a:gd name="connsiteY7" fmla="*/ 1627246 h 3370881"/>
                          <a:gd name="connsiteX8" fmla="*/ 152400 w 2657256"/>
                          <a:gd name="connsiteY8" fmla="*/ 1609317 h 3370881"/>
                          <a:gd name="connsiteX9" fmla="*/ 170329 w 2657256"/>
                          <a:gd name="connsiteY9" fmla="*/ 1600352 h 3370881"/>
                          <a:gd name="connsiteX10" fmla="*/ 188259 w 2657256"/>
                          <a:gd name="connsiteY10" fmla="*/ 1582423 h 3370881"/>
                          <a:gd name="connsiteX11" fmla="*/ 228600 w 2657256"/>
                          <a:gd name="connsiteY11" fmla="*/ 1564493 h 3370881"/>
                          <a:gd name="connsiteX12" fmla="*/ 255494 w 2657256"/>
                          <a:gd name="connsiteY12" fmla="*/ 1546564 h 3370881"/>
                          <a:gd name="connsiteX13" fmla="*/ 300318 w 2657256"/>
                          <a:gd name="connsiteY13" fmla="*/ 1524152 h 3370881"/>
                          <a:gd name="connsiteX14" fmla="*/ 313765 w 2657256"/>
                          <a:gd name="connsiteY14" fmla="*/ 1515187 h 3370881"/>
                          <a:gd name="connsiteX15" fmla="*/ 340659 w 2657256"/>
                          <a:gd name="connsiteY15" fmla="*/ 1510705 h 3370881"/>
                          <a:gd name="connsiteX16" fmla="*/ 363070 w 2657256"/>
                          <a:gd name="connsiteY16" fmla="*/ 1506223 h 3370881"/>
                          <a:gd name="connsiteX17" fmla="*/ 389965 w 2657256"/>
                          <a:gd name="connsiteY17" fmla="*/ 1501740 h 3370881"/>
                          <a:gd name="connsiteX18" fmla="*/ 425823 w 2657256"/>
                          <a:gd name="connsiteY18" fmla="*/ 1497258 h 3370881"/>
                          <a:gd name="connsiteX19" fmla="*/ 470647 w 2657256"/>
                          <a:gd name="connsiteY19" fmla="*/ 1488293 h 3370881"/>
                          <a:gd name="connsiteX20" fmla="*/ 515470 w 2657256"/>
                          <a:gd name="connsiteY20" fmla="*/ 1479329 h 3370881"/>
                          <a:gd name="connsiteX21" fmla="*/ 528918 w 2657256"/>
                          <a:gd name="connsiteY21" fmla="*/ 1470364 h 3370881"/>
                          <a:gd name="connsiteX22" fmla="*/ 600635 w 2657256"/>
                          <a:gd name="connsiteY22" fmla="*/ 1456917 h 3370881"/>
                          <a:gd name="connsiteX23" fmla="*/ 690282 w 2657256"/>
                          <a:gd name="connsiteY23" fmla="*/ 1447952 h 3370881"/>
                          <a:gd name="connsiteX24" fmla="*/ 793376 w 2657256"/>
                          <a:gd name="connsiteY24" fmla="*/ 1452434 h 3370881"/>
                          <a:gd name="connsiteX25" fmla="*/ 874059 w 2657256"/>
                          <a:gd name="connsiteY25" fmla="*/ 1465881 h 3370881"/>
                          <a:gd name="connsiteX26" fmla="*/ 914400 w 2657256"/>
                          <a:gd name="connsiteY26" fmla="*/ 1470364 h 3370881"/>
                          <a:gd name="connsiteX27" fmla="*/ 1030941 w 2657256"/>
                          <a:gd name="connsiteY27" fmla="*/ 1483811 h 3370881"/>
                          <a:gd name="connsiteX28" fmla="*/ 1151965 w 2657256"/>
                          <a:gd name="connsiteY28" fmla="*/ 1492776 h 3370881"/>
                          <a:gd name="connsiteX29" fmla="*/ 1281953 w 2657256"/>
                          <a:gd name="connsiteY29" fmla="*/ 1501740 h 3370881"/>
                          <a:gd name="connsiteX30" fmla="*/ 1465729 w 2657256"/>
                          <a:gd name="connsiteY30" fmla="*/ 1497258 h 3370881"/>
                          <a:gd name="connsiteX31" fmla="*/ 1510553 w 2657256"/>
                          <a:gd name="connsiteY31" fmla="*/ 1492776 h 3370881"/>
                          <a:gd name="connsiteX32" fmla="*/ 1582270 w 2657256"/>
                          <a:gd name="connsiteY32" fmla="*/ 1461399 h 3370881"/>
                          <a:gd name="connsiteX33" fmla="*/ 1604682 w 2657256"/>
                          <a:gd name="connsiteY33" fmla="*/ 1456917 h 3370881"/>
                          <a:gd name="connsiteX34" fmla="*/ 1622612 w 2657256"/>
                          <a:gd name="connsiteY34" fmla="*/ 1447952 h 3370881"/>
                          <a:gd name="connsiteX35" fmla="*/ 1645023 w 2657256"/>
                          <a:gd name="connsiteY35" fmla="*/ 1438987 h 3370881"/>
                          <a:gd name="connsiteX36" fmla="*/ 1662953 w 2657256"/>
                          <a:gd name="connsiteY36" fmla="*/ 1425540 h 3370881"/>
                          <a:gd name="connsiteX37" fmla="*/ 1698812 w 2657256"/>
                          <a:gd name="connsiteY37" fmla="*/ 1407611 h 3370881"/>
                          <a:gd name="connsiteX38" fmla="*/ 1739153 w 2657256"/>
                          <a:gd name="connsiteY38" fmla="*/ 1380717 h 3370881"/>
                          <a:gd name="connsiteX39" fmla="*/ 1752600 w 2657256"/>
                          <a:gd name="connsiteY39" fmla="*/ 1367270 h 3370881"/>
                          <a:gd name="connsiteX40" fmla="*/ 1775012 w 2657256"/>
                          <a:gd name="connsiteY40" fmla="*/ 1353823 h 3370881"/>
                          <a:gd name="connsiteX41" fmla="*/ 1797423 w 2657256"/>
                          <a:gd name="connsiteY41" fmla="*/ 1335893 h 3370881"/>
                          <a:gd name="connsiteX42" fmla="*/ 1810870 w 2657256"/>
                          <a:gd name="connsiteY42" fmla="*/ 1304517 h 3370881"/>
                          <a:gd name="connsiteX43" fmla="*/ 1815353 w 2657256"/>
                          <a:gd name="connsiteY43" fmla="*/ 1291070 h 3370881"/>
                          <a:gd name="connsiteX44" fmla="*/ 1801906 w 2657256"/>
                          <a:gd name="connsiteY44" fmla="*/ 1138670 h 3370881"/>
                          <a:gd name="connsiteX45" fmla="*/ 1792941 w 2657256"/>
                          <a:gd name="connsiteY45" fmla="*/ 1125223 h 3370881"/>
                          <a:gd name="connsiteX46" fmla="*/ 1757082 w 2657256"/>
                          <a:gd name="connsiteY46" fmla="*/ 1093846 h 3370881"/>
                          <a:gd name="connsiteX47" fmla="*/ 1730188 w 2657256"/>
                          <a:gd name="connsiteY47" fmla="*/ 1066952 h 3370881"/>
                          <a:gd name="connsiteX48" fmla="*/ 1703294 w 2657256"/>
                          <a:gd name="connsiteY48" fmla="*/ 1049023 h 3370881"/>
                          <a:gd name="connsiteX49" fmla="*/ 1622612 w 2657256"/>
                          <a:gd name="connsiteY49" fmla="*/ 1053505 h 3370881"/>
                          <a:gd name="connsiteX50" fmla="*/ 1595718 w 2657256"/>
                          <a:gd name="connsiteY50" fmla="*/ 1062470 h 3370881"/>
                          <a:gd name="connsiteX51" fmla="*/ 1573306 w 2657256"/>
                          <a:gd name="connsiteY51" fmla="*/ 1066952 h 3370881"/>
                          <a:gd name="connsiteX52" fmla="*/ 1453385 w 2657256"/>
                          <a:gd name="connsiteY52" fmla="*/ 1082761 h 3370881"/>
                          <a:gd name="connsiteX53" fmla="*/ 1326776 w 2657256"/>
                          <a:gd name="connsiteY53" fmla="*/ 1062470 h 3370881"/>
                          <a:gd name="connsiteX54" fmla="*/ 1308847 w 2657256"/>
                          <a:gd name="connsiteY54" fmla="*/ 1057987 h 3370881"/>
                          <a:gd name="connsiteX55" fmla="*/ 1277470 w 2657256"/>
                          <a:gd name="connsiteY55" fmla="*/ 1053505 h 3370881"/>
                          <a:gd name="connsiteX56" fmla="*/ 1259541 w 2657256"/>
                          <a:gd name="connsiteY56" fmla="*/ 1049023 h 3370881"/>
                          <a:gd name="connsiteX57" fmla="*/ 1232647 w 2657256"/>
                          <a:gd name="connsiteY57" fmla="*/ 1044540 h 3370881"/>
                          <a:gd name="connsiteX58" fmla="*/ 1053353 w 2657256"/>
                          <a:gd name="connsiteY58" fmla="*/ 1049023 h 3370881"/>
                          <a:gd name="connsiteX59" fmla="*/ 1035423 w 2657256"/>
                          <a:gd name="connsiteY59" fmla="*/ 1053505 h 3370881"/>
                          <a:gd name="connsiteX60" fmla="*/ 1008529 w 2657256"/>
                          <a:gd name="connsiteY60" fmla="*/ 1057987 h 3370881"/>
                          <a:gd name="connsiteX61" fmla="*/ 995082 w 2657256"/>
                          <a:gd name="connsiteY61" fmla="*/ 1062470 h 3370881"/>
                          <a:gd name="connsiteX62" fmla="*/ 945776 w 2657256"/>
                          <a:gd name="connsiteY62" fmla="*/ 1031093 h 3370881"/>
                          <a:gd name="connsiteX63" fmla="*/ 941294 w 2657256"/>
                          <a:gd name="connsiteY63" fmla="*/ 1017646 h 3370881"/>
                          <a:gd name="connsiteX64" fmla="*/ 932329 w 2657256"/>
                          <a:gd name="connsiteY64" fmla="*/ 919034 h 3370881"/>
                          <a:gd name="connsiteX65" fmla="*/ 914400 w 2657256"/>
                          <a:gd name="connsiteY65" fmla="*/ 901105 h 3370881"/>
                          <a:gd name="connsiteX66" fmla="*/ 918882 w 2657256"/>
                          <a:gd name="connsiteY66" fmla="*/ 869729 h 3370881"/>
                          <a:gd name="connsiteX67" fmla="*/ 941294 w 2657256"/>
                          <a:gd name="connsiteY67" fmla="*/ 865246 h 3370881"/>
                          <a:gd name="connsiteX68" fmla="*/ 959223 w 2657256"/>
                          <a:gd name="connsiteY68" fmla="*/ 851799 h 3370881"/>
                          <a:gd name="connsiteX69" fmla="*/ 990600 w 2657256"/>
                          <a:gd name="connsiteY69" fmla="*/ 847317 h 3370881"/>
                          <a:gd name="connsiteX70" fmla="*/ 1129553 w 2657256"/>
                          <a:gd name="connsiteY70" fmla="*/ 838352 h 3370881"/>
                          <a:gd name="connsiteX71" fmla="*/ 1147482 w 2657256"/>
                          <a:gd name="connsiteY71" fmla="*/ 829387 h 3370881"/>
                          <a:gd name="connsiteX72" fmla="*/ 1178859 w 2657256"/>
                          <a:gd name="connsiteY72" fmla="*/ 806976 h 3370881"/>
                          <a:gd name="connsiteX73" fmla="*/ 1192306 w 2657256"/>
                          <a:gd name="connsiteY73" fmla="*/ 793529 h 3370881"/>
                          <a:gd name="connsiteX74" fmla="*/ 1214718 w 2657256"/>
                          <a:gd name="connsiteY74" fmla="*/ 784564 h 3370881"/>
                          <a:gd name="connsiteX75" fmla="*/ 1241612 w 2657256"/>
                          <a:gd name="connsiteY75" fmla="*/ 771117 h 3370881"/>
                          <a:gd name="connsiteX76" fmla="*/ 1277470 w 2657256"/>
                          <a:gd name="connsiteY76" fmla="*/ 753187 h 3370881"/>
                          <a:gd name="connsiteX77" fmla="*/ 1295400 w 2657256"/>
                          <a:gd name="connsiteY77" fmla="*/ 730776 h 3370881"/>
                          <a:gd name="connsiteX78" fmla="*/ 1317812 w 2657256"/>
                          <a:gd name="connsiteY78" fmla="*/ 708364 h 3370881"/>
                          <a:gd name="connsiteX79" fmla="*/ 1353670 w 2657256"/>
                          <a:gd name="connsiteY79" fmla="*/ 663540 h 3370881"/>
                          <a:gd name="connsiteX80" fmla="*/ 1371600 w 2657256"/>
                          <a:gd name="connsiteY80" fmla="*/ 636646 h 3370881"/>
                          <a:gd name="connsiteX81" fmla="*/ 1380565 w 2657256"/>
                          <a:gd name="connsiteY81" fmla="*/ 596305 h 3370881"/>
                          <a:gd name="connsiteX82" fmla="*/ 1385047 w 2657256"/>
                          <a:gd name="connsiteY82" fmla="*/ 582858 h 3370881"/>
                          <a:gd name="connsiteX83" fmla="*/ 1380565 w 2657256"/>
                          <a:gd name="connsiteY83" fmla="*/ 533552 h 3370881"/>
                          <a:gd name="connsiteX84" fmla="*/ 1367118 w 2657256"/>
                          <a:gd name="connsiteY84" fmla="*/ 524587 h 3370881"/>
                          <a:gd name="connsiteX85" fmla="*/ 1349188 w 2657256"/>
                          <a:gd name="connsiteY85" fmla="*/ 520105 h 3370881"/>
                          <a:gd name="connsiteX86" fmla="*/ 1326776 w 2657256"/>
                          <a:gd name="connsiteY86" fmla="*/ 511140 h 3370881"/>
                          <a:gd name="connsiteX87" fmla="*/ 1281953 w 2657256"/>
                          <a:gd name="connsiteY87" fmla="*/ 515623 h 3370881"/>
                          <a:gd name="connsiteX88" fmla="*/ 1250576 w 2657256"/>
                          <a:gd name="connsiteY88" fmla="*/ 529070 h 3370881"/>
                          <a:gd name="connsiteX89" fmla="*/ 1210235 w 2657256"/>
                          <a:gd name="connsiteY89" fmla="*/ 542517 h 3370881"/>
                          <a:gd name="connsiteX90" fmla="*/ 1183341 w 2657256"/>
                          <a:gd name="connsiteY90" fmla="*/ 555964 h 3370881"/>
                          <a:gd name="connsiteX91" fmla="*/ 1160929 w 2657256"/>
                          <a:gd name="connsiteY91" fmla="*/ 569411 h 3370881"/>
                          <a:gd name="connsiteX92" fmla="*/ 1134035 w 2657256"/>
                          <a:gd name="connsiteY92" fmla="*/ 578376 h 3370881"/>
                          <a:gd name="connsiteX93" fmla="*/ 1111623 w 2657256"/>
                          <a:gd name="connsiteY93" fmla="*/ 587340 h 3370881"/>
                          <a:gd name="connsiteX94" fmla="*/ 1084729 w 2657256"/>
                          <a:gd name="connsiteY94" fmla="*/ 596305 h 3370881"/>
                          <a:gd name="connsiteX95" fmla="*/ 986118 w 2657256"/>
                          <a:gd name="connsiteY95" fmla="*/ 591823 h 3370881"/>
                          <a:gd name="connsiteX96" fmla="*/ 927847 w 2657256"/>
                          <a:gd name="connsiteY96" fmla="*/ 578376 h 3370881"/>
                          <a:gd name="connsiteX97" fmla="*/ 896470 w 2657256"/>
                          <a:gd name="connsiteY97" fmla="*/ 555964 h 3370881"/>
                          <a:gd name="connsiteX98" fmla="*/ 883023 w 2657256"/>
                          <a:gd name="connsiteY98" fmla="*/ 546999 h 3370881"/>
                          <a:gd name="connsiteX99" fmla="*/ 865094 w 2657256"/>
                          <a:gd name="connsiteY99" fmla="*/ 497693 h 3370881"/>
                          <a:gd name="connsiteX100" fmla="*/ 869576 w 2657256"/>
                          <a:gd name="connsiteY100" fmla="*/ 403564 h 3370881"/>
                          <a:gd name="connsiteX101" fmla="*/ 874059 w 2657256"/>
                          <a:gd name="connsiteY101" fmla="*/ 385634 h 3370881"/>
                          <a:gd name="connsiteX102" fmla="*/ 883023 w 2657256"/>
                          <a:gd name="connsiteY102" fmla="*/ 372187 h 3370881"/>
                          <a:gd name="connsiteX103" fmla="*/ 909918 w 2657256"/>
                          <a:gd name="connsiteY103" fmla="*/ 363223 h 3370881"/>
                          <a:gd name="connsiteX104" fmla="*/ 914400 w 2657256"/>
                          <a:gd name="connsiteY104" fmla="*/ 385634 h 3370881"/>
                          <a:gd name="connsiteX105" fmla="*/ 909918 w 2657256"/>
                          <a:gd name="connsiteY105" fmla="*/ 408046 h 3370881"/>
                          <a:gd name="connsiteX106" fmla="*/ 900953 w 2657256"/>
                          <a:gd name="connsiteY106" fmla="*/ 466317 h 3370881"/>
                          <a:gd name="connsiteX107" fmla="*/ 905435 w 2657256"/>
                          <a:gd name="connsiteY107" fmla="*/ 515623 h 3370881"/>
                          <a:gd name="connsiteX108" fmla="*/ 932329 w 2657256"/>
                          <a:gd name="connsiteY108" fmla="*/ 551481 h 3370881"/>
                          <a:gd name="connsiteX109" fmla="*/ 954741 w 2657256"/>
                          <a:gd name="connsiteY109" fmla="*/ 560446 h 3370881"/>
                          <a:gd name="connsiteX110" fmla="*/ 972670 w 2657256"/>
                          <a:gd name="connsiteY110" fmla="*/ 569411 h 3370881"/>
                          <a:gd name="connsiteX111" fmla="*/ 1066800 w 2657256"/>
                          <a:gd name="connsiteY111" fmla="*/ 564929 h 3370881"/>
                          <a:gd name="connsiteX112" fmla="*/ 1111623 w 2657256"/>
                          <a:gd name="connsiteY112" fmla="*/ 551481 h 3370881"/>
                          <a:gd name="connsiteX113" fmla="*/ 1129553 w 2657256"/>
                          <a:gd name="connsiteY113" fmla="*/ 538034 h 3370881"/>
                          <a:gd name="connsiteX114" fmla="*/ 1156447 w 2657256"/>
                          <a:gd name="connsiteY114" fmla="*/ 511140 h 3370881"/>
                          <a:gd name="connsiteX115" fmla="*/ 1160929 w 2657256"/>
                          <a:gd name="connsiteY115" fmla="*/ 493211 h 3370881"/>
                          <a:gd name="connsiteX116" fmla="*/ 1178859 w 2657256"/>
                          <a:gd name="connsiteY116" fmla="*/ 331846 h 3370881"/>
                          <a:gd name="connsiteX117" fmla="*/ 1215315 w 2657256"/>
                          <a:gd name="connsiteY117" fmla="*/ 270289 h 3370881"/>
                          <a:gd name="connsiteX118" fmla="*/ 1214718 w 2657256"/>
                          <a:gd name="connsiteY118" fmla="*/ 367705 h 3370881"/>
                          <a:gd name="connsiteX119" fmla="*/ 1201270 w 2657256"/>
                          <a:gd name="connsiteY119" fmla="*/ 412529 h 3370881"/>
                          <a:gd name="connsiteX120" fmla="*/ 1210235 w 2657256"/>
                          <a:gd name="connsiteY120" fmla="*/ 461834 h 3370881"/>
                          <a:gd name="connsiteX121" fmla="*/ 1214718 w 2657256"/>
                          <a:gd name="connsiteY121" fmla="*/ 475281 h 3370881"/>
                          <a:gd name="connsiteX122" fmla="*/ 1228165 w 2657256"/>
                          <a:gd name="connsiteY122" fmla="*/ 484246 h 3370881"/>
                          <a:gd name="connsiteX123" fmla="*/ 1250576 w 2657256"/>
                          <a:gd name="connsiteY123" fmla="*/ 502176 h 3370881"/>
                          <a:gd name="connsiteX124" fmla="*/ 1317812 w 2657256"/>
                          <a:gd name="connsiteY124" fmla="*/ 497693 h 3370881"/>
                          <a:gd name="connsiteX125" fmla="*/ 1353670 w 2657256"/>
                          <a:gd name="connsiteY125" fmla="*/ 488729 h 3370881"/>
                          <a:gd name="connsiteX126" fmla="*/ 1506070 w 2657256"/>
                          <a:gd name="connsiteY126" fmla="*/ 457352 h 3370881"/>
                          <a:gd name="connsiteX127" fmla="*/ 1550894 w 2657256"/>
                          <a:gd name="connsiteY127" fmla="*/ 430458 h 3370881"/>
                          <a:gd name="connsiteX128" fmla="*/ 1564341 w 2657256"/>
                          <a:gd name="connsiteY128" fmla="*/ 417011 h 3370881"/>
                          <a:gd name="connsiteX129" fmla="*/ 1586753 w 2657256"/>
                          <a:gd name="connsiteY129" fmla="*/ 399081 h 3370881"/>
                          <a:gd name="connsiteX130" fmla="*/ 1595718 w 2657256"/>
                          <a:gd name="connsiteY130" fmla="*/ 381152 h 3370881"/>
                          <a:gd name="connsiteX131" fmla="*/ 1600200 w 2657256"/>
                          <a:gd name="connsiteY131" fmla="*/ 363223 h 3370881"/>
                          <a:gd name="connsiteX132" fmla="*/ 1609165 w 2657256"/>
                          <a:gd name="connsiteY132" fmla="*/ 313917 h 3370881"/>
                          <a:gd name="connsiteX133" fmla="*/ 1537447 w 2657256"/>
                          <a:gd name="connsiteY133" fmla="*/ 188411 h 3370881"/>
                          <a:gd name="connsiteX134" fmla="*/ 1613647 w 2657256"/>
                          <a:gd name="connsiteY134" fmla="*/ 399081 h 3370881"/>
                          <a:gd name="connsiteX135" fmla="*/ 1627094 w 2657256"/>
                          <a:gd name="connsiteY135" fmla="*/ 417011 h 3370881"/>
                          <a:gd name="connsiteX136" fmla="*/ 1658470 w 2657256"/>
                          <a:gd name="connsiteY136" fmla="*/ 412529 h 3370881"/>
                          <a:gd name="connsiteX137" fmla="*/ 1685365 w 2657256"/>
                          <a:gd name="connsiteY137" fmla="*/ 390117 h 3370881"/>
                          <a:gd name="connsiteX138" fmla="*/ 1694329 w 2657256"/>
                          <a:gd name="connsiteY138" fmla="*/ 376670 h 3370881"/>
                          <a:gd name="connsiteX139" fmla="*/ 1734670 w 2657256"/>
                          <a:gd name="connsiteY139" fmla="*/ 354258 h 3370881"/>
                          <a:gd name="connsiteX140" fmla="*/ 1743635 w 2657256"/>
                          <a:gd name="connsiteY140" fmla="*/ 340811 h 3370881"/>
                          <a:gd name="connsiteX141" fmla="*/ 1757082 w 2657256"/>
                          <a:gd name="connsiteY141" fmla="*/ 336329 h 3370881"/>
                          <a:gd name="connsiteX142" fmla="*/ 1808984 w 2657256"/>
                          <a:gd name="connsiteY142" fmla="*/ 249641 h 3370881"/>
                          <a:gd name="connsiteX143" fmla="*/ 1899621 w 2657256"/>
                          <a:gd name="connsiteY143" fmla="*/ 211719 h 3370881"/>
                          <a:gd name="connsiteX144" fmla="*/ 1808984 w 2657256"/>
                          <a:gd name="connsiteY144" fmla="*/ 178521 h 3370881"/>
                          <a:gd name="connsiteX145" fmla="*/ 1772023 w 2657256"/>
                          <a:gd name="connsiteY145" fmla="*/ 77249 h 3370881"/>
                          <a:gd name="connsiteX146" fmla="*/ 1900425 w 2657256"/>
                          <a:gd name="connsiteY146" fmla="*/ 214081 h 3370881"/>
                          <a:gd name="connsiteX147" fmla="*/ 1874221 w 2657256"/>
                          <a:gd name="connsiteY147" fmla="*/ 318698 h 3370881"/>
                          <a:gd name="connsiteX148" fmla="*/ 1788459 w 2657256"/>
                          <a:gd name="connsiteY148" fmla="*/ 367705 h 3370881"/>
                          <a:gd name="connsiteX149" fmla="*/ 1761565 w 2657256"/>
                          <a:gd name="connsiteY149" fmla="*/ 390117 h 3370881"/>
                          <a:gd name="connsiteX150" fmla="*/ 1783976 w 2657256"/>
                          <a:gd name="connsiteY150" fmla="*/ 399081 h 3370881"/>
                          <a:gd name="connsiteX151" fmla="*/ 1878106 w 2657256"/>
                          <a:gd name="connsiteY151" fmla="*/ 390117 h 3370881"/>
                          <a:gd name="connsiteX152" fmla="*/ 1891553 w 2657256"/>
                          <a:gd name="connsiteY152" fmla="*/ 381152 h 3370881"/>
                          <a:gd name="connsiteX153" fmla="*/ 1918447 w 2657256"/>
                          <a:gd name="connsiteY153" fmla="*/ 372187 h 3370881"/>
                          <a:gd name="connsiteX154" fmla="*/ 1940859 w 2657256"/>
                          <a:gd name="connsiteY154" fmla="*/ 358740 h 3370881"/>
                          <a:gd name="connsiteX155" fmla="*/ 1954306 w 2657256"/>
                          <a:gd name="connsiteY155" fmla="*/ 354258 h 3370881"/>
                          <a:gd name="connsiteX156" fmla="*/ 2083304 w 2657256"/>
                          <a:gd name="connsiteY156" fmla="*/ 290281 h 3370881"/>
                          <a:gd name="connsiteX157" fmla="*/ 2166172 w 2657256"/>
                          <a:gd name="connsiteY157" fmla="*/ 215604 h 3370881"/>
                          <a:gd name="connsiteX158" fmla="*/ 2069054 w 2657256"/>
                          <a:gd name="connsiteY158" fmla="*/ 40493 h 3370881"/>
                          <a:gd name="connsiteX159" fmla="*/ 2078225 w 2657256"/>
                          <a:gd name="connsiteY159" fmla="*/ 188681 h 3370881"/>
                          <a:gd name="connsiteX160" fmla="*/ 1999129 w 2657256"/>
                          <a:gd name="connsiteY160" fmla="*/ 358740 h 3370881"/>
                          <a:gd name="connsiteX161" fmla="*/ 1994647 w 2657256"/>
                          <a:gd name="connsiteY161" fmla="*/ 372187 h 3370881"/>
                          <a:gd name="connsiteX162" fmla="*/ 2039470 w 2657256"/>
                          <a:gd name="connsiteY162" fmla="*/ 390117 h 3370881"/>
                          <a:gd name="connsiteX163" fmla="*/ 2115670 w 2657256"/>
                          <a:gd name="connsiteY163" fmla="*/ 390117 h 3370881"/>
                          <a:gd name="connsiteX164" fmla="*/ 2160494 w 2657256"/>
                          <a:gd name="connsiteY164" fmla="*/ 376670 h 3370881"/>
                          <a:gd name="connsiteX165" fmla="*/ 2191870 w 2657256"/>
                          <a:gd name="connsiteY165" fmla="*/ 363223 h 3370881"/>
                          <a:gd name="connsiteX166" fmla="*/ 2205318 w 2657256"/>
                          <a:gd name="connsiteY166" fmla="*/ 358740 h 3370881"/>
                          <a:gd name="connsiteX167" fmla="*/ 2232212 w 2657256"/>
                          <a:gd name="connsiteY167" fmla="*/ 340811 h 3370881"/>
                          <a:gd name="connsiteX168" fmla="*/ 2312894 w 2657256"/>
                          <a:gd name="connsiteY168" fmla="*/ 183929 h 3370881"/>
                          <a:gd name="connsiteX169" fmla="*/ 2339788 w 2657256"/>
                          <a:gd name="connsiteY169" fmla="*/ 151 h 3370881"/>
                          <a:gd name="connsiteX170" fmla="*/ 2357718 w 2657256"/>
                          <a:gd name="connsiteY170" fmla="*/ 215305 h 3370881"/>
                          <a:gd name="connsiteX171" fmla="*/ 2254623 w 2657256"/>
                          <a:gd name="connsiteY171" fmla="*/ 376670 h 3370881"/>
                          <a:gd name="connsiteX172" fmla="*/ 2245659 w 2657256"/>
                          <a:gd name="connsiteY172" fmla="*/ 390117 h 3370881"/>
                          <a:gd name="connsiteX173" fmla="*/ 2254623 w 2657256"/>
                          <a:gd name="connsiteY173" fmla="*/ 403564 h 3370881"/>
                          <a:gd name="connsiteX174" fmla="*/ 2353235 w 2657256"/>
                          <a:gd name="connsiteY174" fmla="*/ 399081 h 3370881"/>
                          <a:gd name="connsiteX175" fmla="*/ 2366682 w 2657256"/>
                          <a:gd name="connsiteY175" fmla="*/ 394599 h 3370881"/>
                          <a:gd name="connsiteX176" fmla="*/ 2389094 w 2657256"/>
                          <a:gd name="connsiteY176" fmla="*/ 390117 h 3370881"/>
                          <a:gd name="connsiteX177" fmla="*/ 2424953 w 2657256"/>
                          <a:gd name="connsiteY177" fmla="*/ 367705 h 3370881"/>
                          <a:gd name="connsiteX178" fmla="*/ 2528047 w 2657256"/>
                          <a:gd name="connsiteY178" fmla="*/ 292700 h 3370881"/>
                          <a:gd name="connsiteX179" fmla="*/ 2541495 w 2657256"/>
                          <a:gd name="connsiteY179" fmla="*/ 62906 h 3370881"/>
                          <a:gd name="connsiteX180" fmla="*/ 2591304 w 2657256"/>
                          <a:gd name="connsiteY180" fmla="*/ 214081 h 3370881"/>
                          <a:gd name="connsiteX181" fmla="*/ 2612315 w 2657256"/>
                          <a:gd name="connsiteY181" fmla="*/ 290907 h 3370881"/>
                          <a:gd name="connsiteX182" fmla="*/ 2650863 w 2657256"/>
                          <a:gd name="connsiteY182" fmla="*/ 344994 h 3370881"/>
                          <a:gd name="connsiteX183" fmla="*/ 2465294 w 2657256"/>
                          <a:gd name="connsiteY183" fmla="*/ 399081 h 3370881"/>
                          <a:gd name="connsiteX184" fmla="*/ 2442882 w 2657256"/>
                          <a:gd name="connsiteY184" fmla="*/ 403564 h 3370881"/>
                          <a:gd name="connsiteX185" fmla="*/ 2398059 w 2657256"/>
                          <a:gd name="connsiteY185" fmla="*/ 417011 h 3370881"/>
                          <a:gd name="connsiteX186" fmla="*/ 2375647 w 2657256"/>
                          <a:gd name="connsiteY186" fmla="*/ 425976 h 3370881"/>
                          <a:gd name="connsiteX187" fmla="*/ 2357718 w 2657256"/>
                          <a:gd name="connsiteY187" fmla="*/ 430458 h 3370881"/>
                          <a:gd name="connsiteX188" fmla="*/ 2344270 w 2657256"/>
                          <a:gd name="connsiteY188" fmla="*/ 461834 h 3370881"/>
                          <a:gd name="connsiteX189" fmla="*/ 2353235 w 2657256"/>
                          <a:gd name="connsiteY189" fmla="*/ 502176 h 3370881"/>
                          <a:gd name="connsiteX190" fmla="*/ 2362200 w 2657256"/>
                          <a:gd name="connsiteY190" fmla="*/ 515623 h 3370881"/>
                          <a:gd name="connsiteX191" fmla="*/ 2344270 w 2657256"/>
                          <a:gd name="connsiteY191" fmla="*/ 587340 h 3370881"/>
                          <a:gd name="connsiteX192" fmla="*/ 2321859 w 2657256"/>
                          <a:gd name="connsiteY192" fmla="*/ 614234 h 3370881"/>
                          <a:gd name="connsiteX193" fmla="*/ 2308412 w 2657256"/>
                          <a:gd name="connsiteY193" fmla="*/ 636646 h 3370881"/>
                          <a:gd name="connsiteX194" fmla="*/ 2281518 w 2657256"/>
                          <a:gd name="connsiteY194" fmla="*/ 641129 h 3370881"/>
                          <a:gd name="connsiteX195" fmla="*/ 2259106 w 2657256"/>
                          <a:gd name="connsiteY195" fmla="*/ 636646 h 3370881"/>
                          <a:gd name="connsiteX196" fmla="*/ 2277035 w 2657256"/>
                          <a:gd name="connsiteY196" fmla="*/ 578376 h 3370881"/>
                          <a:gd name="connsiteX197" fmla="*/ 2290482 w 2657256"/>
                          <a:gd name="connsiteY197" fmla="*/ 542517 h 3370881"/>
                          <a:gd name="connsiteX198" fmla="*/ 2286000 w 2657256"/>
                          <a:gd name="connsiteY198" fmla="*/ 506658 h 3370881"/>
                          <a:gd name="connsiteX199" fmla="*/ 2245659 w 2657256"/>
                          <a:gd name="connsiteY199" fmla="*/ 448387 h 3370881"/>
                          <a:gd name="connsiteX200" fmla="*/ 2200835 w 2657256"/>
                          <a:gd name="connsiteY200" fmla="*/ 430458 h 3370881"/>
                          <a:gd name="connsiteX201" fmla="*/ 2169459 w 2657256"/>
                          <a:gd name="connsiteY201" fmla="*/ 425976 h 3370881"/>
                          <a:gd name="connsiteX202" fmla="*/ 2102223 w 2657256"/>
                          <a:gd name="connsiteY202" fmla="*/ 430458 h 3370881"/>
                          <a:gd name="connsiteX203" fmla="*/ 2084294 w 2657256"/>
                          <a:gd name="connsiteY203" fmla="*/ 439423 h 3370881"/>
                          <a:gd name="connsiteX204" fmla="*/ 2070847 w 2657256"/>
                          <a:gd name="connsiteY204" fmla="*/ 443905 h 3370881"/>
                          <a:gd name="connsiteX205" fmla="*/ 2061882 w 2657256"/>
                          <a:gd name="connsiteY205" fmla="*/ 461834 h 3370881"/>
                          <a:gd name="connsiteX206" fmla="*/ 2034988 w 2657256"/>
                          <a:gd name="connsiteY206" fmla="*/ 475281 h 3370881"/>
                          <a:gd name="connsiteX207" fmla="*/ 1783976 w 2657256"/>
                          <a:gd name="connsiteY207" fmla="*/ 479764 h 3370881"/>
                          <a:gd name="connsiteX208" fmla="*/ 1766047 w 2657256"/>
                          <a:gd name="connsiteY208" fmla="*/ 488729 h 3370881"/>
                          <a:gd name="connsiteX209" fmla="*/ 1703294 w 2657256"/>
                          <a:gd name="connsiteY209" fmla="*/ 506658 h 3370881"/>
                          <a:gd name="connsiteX210" fmla="*/ 1689847 w 2657256"/>
                          <a:gd name="connsiteY210" fmla="*/ 511140 h 3370881"/>
                          <a:gd name="connsiteX211" fmla="*/ 1676400 w 2657256"/>
                          <a:gd name="connsiteY211" fmla="*/ 520105 h 3370881"/>
                          <a:gd name="connsiteX212" fmla="*/ 1649506 w 2657256"/>
                          <a:gd name="connsiteY212" fmla="*/ 529070 h 3370881"/>
                          <a:gd name="connsiteX213" fmla="*/ 1636059 w 2657256"/>
                          <a:gd name="connsiteY213" fmla="*/ 538034 h 3370881"/>
                          <a:gd name="connsiteX214" fmla="*/ 1622612 w 2657256"/>
                          <a:gd name="connsiteY214" fmla="*/ 551481 h 3370881"/>
                          <a:gd name="connsiteX215" fmla="*/ 1609165 w 2657256"/>
                          <a:gd name="connsiteY215" fmla="*/ 555964 h 3370881"/>
                          <a:gd name="connsiteX216" fmla="*/ 1577788 w 2657256"/>
                          <a:gd name="connsiteY216" fmla="*/ 587340 h 3370881"/>
                          <a:gd name="connsiteX217" fmla="*/ 1568823 w 2657256"/>
                          <a:gd name="connsiteY217" fmla="*/ 600787 h 3370881"/>
                          <a:gd name="connsiteX218" fmla="*/ 1555376 w 2657256"/>
                          <a:gd name="connsiteY218" fmla="*/ 614234 h 3370881"/>
                          <a:gd name="connsiteX219" fmla="*/ 1524000 w 2657256"/>
                          <a:gd name="connsiteY219" fmla="*/ 654576 h 3370881"/>
                          <a:gd name="connsiteX220" fmla="*/ 1519518 w 2657256"/>
                          <a:gd name="connsiteY220" fmla="*/ 668023 h 3370881"/>
                          <a:gd name="connsiteX221" fmla="*/ 1528482 w 2657256"/>
                          <a:gd name="connsiteY221" fmla="*/ 708364 h 3370881"/>
                          <a:gd name="connsiteX222" fmla="*/ 1537447 w 2657256"/>
                          <a:gd name="connsiteY222" fmla="*/ 721811 h 3370881"/>
                          <a:gd name="connsiteX223" fmla="*/ 1568823 w 2657256"/>
                          <a:gd name="connsiteY223" fmla="*/ 712846 h 3370881"/>
                          <a:gd name="connsiteX224" fmla="*/ 1600200 w 2657256"/>
                          <a:gd name="connsiteY224" fmla="*/ 712846 h 3370881"/>
                          <a:gd name="connsiteX225" fmla="*/ 1631576 w 2657256"/>
                          <a:gd name="connsiteY225" fmla="*/ 690434 h 3370881"/>
                          <a:gd name="connsiteX226" fmla="*/ 1645023 w 2657256"/>
                          <a:gd name="connsiteY226" fmla="*/ 676987 h 3370881"/>
                          <a:gd name="connsiteX227" fmla="*/ 1685365 w 2657256"/>
                          <a:gd name="connsiteY227" fmla="*/ 645611 h 3370881"/>
                          <a:gd name="connsiteX228" fmla="*/ 1716741 w 2657256"/>
                          <a:gd name="connsiteY228" fmla="*/ 614234 h 3370881"/>
                          <a:gd name="connsiteX229" fmla="*/ 1748118 w 2657256"/>
                          <a:gd name="connsiteY229" fmla="*/ 596305 h 3370881"/>
                          <a:gd name="connsiteX230" fmla="*/ 1761565 w 2657256"/>
                          <a:gd name="connsiteY230" fmla="*/ 591823 h 3370881"/>
                          <a:gd name="connsiteX231" fmla="*/ 1779494 w 2657256"/>
                          <a:gd name="connsiteY231" fmla="*/ 582858 h 3370881"/>
                          <a:gd name="connsiteX232" fmla="*/ 1815353 w 2657256"/>
                          <a:gd name="connsiteY232" fmla="*/ 573893 h 3370881"/>
                          <a:gd name="connsiteX233" fmla="*/ 2030506 w 2657256"/>
                          <a:gd name="connsiteY233" fmla="*/ 578376 h 3370881"/>
                          <a:gd name="connsiteX234" fmla="*/ 2017059 w 2657256"/>
                          <a:gd name="connsiteY234" fmla="*/ 600787 h 3370881"/>
                          <a:gd name="connsiteX235" fmla="*/ 1981200 w 2657256"/>
                          <a:gd name="connsiteY235" fmla="*/ 636646 h 3370881"/>
                          <a:gd name="connsiteX236" fmla="*/ 1967753 w 2657256"/>
                          <a:gd name="connsiteY236" fmla="*/ 650093 h 3370881"/>
                          <a:gd name="connsiteX237" fmla="*/ 1936376 w 2657256"/>
                          <a:gd name="connsiteY237" fmla="*/ 690434 h 3370881"/>
                          <a:gd name="connsiteX238" fmla="*/ 1905000 w 2657256"/>
                          <a:gd name="connsiteY238" fmla="*/ 717329 h 3370881"/>
                          <a:gd name="connsiteX239" fmla="*/ 1860176 w 2657256"/>
                          <a:gd name="connsiteY239" fmla="*/ 735258 h 3370881"/>
                          <a:gd name="connsiteX240" fmla="*/ 1788459 w 2657256"/>
                          <a:gd name="connsiteY240" fmla="*/ 744223 h 3370881"/>
                          <a:gd name="connsiteX241" fmla="*/ 1846729 w 2657256"/>
                          <a:gd name="connsiteY241" fmla="*/ 802493 h 3370881"/>
                          <a:gd name="connsiteX242" fmla="*/ 1913965 w 2657256"/>
                          <a:gd name="connsiteY242" fmla="*/ 829387 h 3370881"/>
                          <a:gd name="connsiteX243" fmla="*/ 1922929 w 2657256"/>
                          <a:gd name="connsiteY243" fmla="*/ 842834 h 3370881"/>
                          <a:gd name="connsiteX244" fmla="*/ 1967753 w 2657256"/>
                          <a:gd name="connsiteY244" fmla="*/ 883176 h 3370881"/>
                          <a:gd name="connsiteX245" fmla="*/ 1981200 w 2657256"/>
                          <a:gd name="connsiteY245" fmla="*/ 896623 h 3370881"/>
                          <a:gd name="connsiteX246" fmla="*/ 1994647 w 2657256"/>
                          <a:gd name="connsiteY246" fmla="*/ 905587 h 3370881"/>
                          <a:gd name="connsiteX247" fmla="*/ 2021541 w 2657256"/>
                          <a:gd name="connsiteY247" fmla="*/ 927999 h 3370881"/>
                          <a:gd name="connsiteX248" fmla="*/ 2030506 w 2657256"/>
                          <a:gd name="connsiteY248" fmla="*/ 941446 h 3370881"/>
                          <a:gd name="connsiteX249" fmla="*/ 2057400 w 2657256"/>
                          <a:gd name="connsiteY249" fmla="*/ 968340 h 3370881"/>
                          <a:gd name="connsiteX250" fmla="*/ 2088776 w 2657256"/>
                          <a:gd name="connsiteY250" fmla="*/ 1013164 h 3370881"/>
                          <a:gd name="connsiteX251" fmla="*/ 2115670 w 2657256"/>
                          <a:gd name="connsiteY251" fmla="*/ 1057987 h 3370881"/>
                          <a:gd name="connsiteX252" fmla="*/ 2120153 w 2657256"/>
                          <a:gd name="connsiteY252" fmla="*/ 1089364 h 3370881"/>
                          <a:gd name="connsiteX253" fmla="*/ 2138082 w 2657256"/>
                          <a:gd name="connsiteY253" fmla="*/ 1143152 h 3370881"/>
                          <a:gd name="connsiteX254" fmla="*/ 2147047 w 2657256"/>
                          <a:gd name="connsiteY254" fmla="*/ 1196940 h 3370881"/>
                          <a:gd name="connsiteX255" fmla="*/ 2151529 w 2657256"/>
                          <a:gd name="connsiteY255" fmla="*/ 1210387 h 3370881"/>
                          <a:gd name="connsiteX256" fmla="*/ 2156012 w 2657256"/>
                          <a:gd name="connsiteY256" fmla="*/ 1228317 h 3370881"/>
                          <a:gd name="connsiteX257" fmla="*/ 2173941 w 2657256"/>
                          <a:gd name="connsiteY257" fmla="*/ 1295552 h 3370881"/>
                          <a:gd name="connsiteX258" fmla="*/ 2182906 w 2657256"/>
                          <a:gd name="connsiteY258" fmla="*/ 1313481 h 3370881"/>
                          <a:gd name="connsiteX259" fmla="*/ 2187388 w 2657256"/>
                          <a:gd name="connsiteY259" fmla="*/ 1331411 h 3370881"/>
                          <a:gd name="connsiteX260" fmla="*/ 2214282 w 2657256"/>
                          <a:gd name="connsiteY260" fmla="*/ 1385199 h 3370881"/>
                          <a:gd name="connsiteX261" fmla="*/ 2218765 w 2657256"/>
                          <a:gd name="connsiteY261" fmla="*/ 1403129 h 3370881"/>
                          <a:gd name="connsiteX262" fmla="*/ 2223247 w 2657256"/>
                          <a:gd name="connsiteY262" fmla="*/ 1430023 h 3370881"/>
                          <a:gd name="connsiteX263" fmla="*/ 2236694 w 2657256"/>
                          <a:gd name="connsiteY263" fmla="*/ 1456917 h 3370881"/>
                          <a:gd name="connsiteX264" fmla="*/ 2241176 w 2657256"/>
                          <a:gd name="connsiteY264" fmla="*/ 1577940 h 3370881"/>
                          <a:gd name="connsiteX265" fmla="*/ 2245659 w 2657256"/>
                          <a:gd name="connsiteY265" fmla="*/ 1595870 h 3370881"/>
                          <a:gd name="connsiteX266" fmla="*/ 2236694 w 2657256"/>
                          <a:gd name="connsiteY266" fmla="*/ 1694481 h 3370881"/>
                          <a:gd name="connsiteX267" fmla="*/ 2227729 w 2657256"/>
                          <a:gd name="connsiteY267" fmla="*/ 1716893 h 3370881"/>
                          <a:gd name="connsiteX268" fmla="*/ 2223247 w 2657256"/>
                          <a:gd name="connsiteY268" fmla="*/ 1730340 h 3370881"/>
                          <a:gd name="connsiteX269" fmla="*/ 2200835 w 2657256"/>
                          <a:gd name="connsiteY269" fmla="*/ 1788611 h 3370881"/>
                          <a:gd name="connsiteX270" fmla="*/ 2191870 w 2657256"/>
                          <a:gd name="connsiteY270" fmla="*/ 1811023 h 3370881"/>
                          <a:gd name="connsiteX271" fmla="*/ 2187388 w 2657256"/>
                          <a:gd name="connsiteY271" fmla="*/ 1824470 h 3370881"/>
                          <a:gd name="connsiteX272" fmla="*/ 2169459 w 2657256"/>
                          <a:gd name="connsiteY272" fmla="*/ 1869293 h 3370881"/>
                          <a:gd name="connsiteX273" fmla="*/ 2164976 w 2657256"/>
                          <a:gd name="connsiteY273" fmla="*/ 1882740 h 3370881"/>
                          <a:gd name="connsiteX274" fmla="*/ 2156012 w 2657256"/>
                          <a:gd name="connsiteY274" fmla="*/ 1927564 h 3370881"/>
                          <a:gd name="connsiteX275" fmla="*/ 2173941 w 2657256"/>
                          <a:gd name="connsiteY275" fmla="*/ 1945493 h 3370881"/>
                          <a:gd name="connsiteX276" fmla="*/ 2196353 w 2657256"/>
                          <a:gd name="connsiteY276" fmla="*/ 1958940 h 3370881"/>
                          <a:gd name="connsiteX277" fmla="*/ 2241176 w 2657256"/>
                          <a:gd name="connsiteY277" fmla="*/ 2012729 h 3370881"/>
                          <a:gd name="connsiteX278" fmla="*/ 2263588 w 2657256"/>
                          <a:gd name="connsiteY278" fmla="*/ 2057552 h 3370881"/>
                          <a:gd name="connsiteX279" fmla="*/ 2286000 w 2657256"/>
                          <a:gd name="connsiteY279" fmla="*/ 2084446 h 3370881"/>
                          <a:gd name="connsiteX280" fmla="*/ 2299447 w 2657256"/>
                          <a:gd name="connsiteY280" fmla="*/ 2124787 h 3370881"/>
                          <a:gd name="connsiteX281" fmla="*/ 2321859 w 2657256"/>
                          <a:gd name="connsiteY281" fmla="*/ 2151681 h 3370881"/>
                          <a:gd name="connsiteX282" fmla="*/ 2344270 w 2657256"/>
                          <a:gd name="connsiteY282" fmla="*/ 2205470 h 3370881"/>
                          <a:gd name="connsiteX283" fmla="*/ 2348753 w 2657256"/>
                          <a:gd name="connsiteY283" fmla="*/ 2223399 h 3370881"/>
                          <a:gd name="connsiteX284" fmla="*/ 2366682 w 2657256"/>
                          <a:gd name="connsiteY284" fmla="*/ 2263740 h 3370881"/>
                          <a:gd name="connsiteX285" fmla="*/ 2375647 w 2657256"/>
                          <a:gd name="connsiteY285" fmla="*/ 2286152 h 3370881"/>
                          <a:gd name="connsiteX286" fmla="*/ 2380129 w 2657256"/>
                          <a:gd name="connsiteY286" fmla="*/ 2308564 h 3370881"/>
                          <a:gd name="connsiteX287" fmla="*/ 2389094 w 2657256"/>
                          <a:gd name="connsiteY287" fmla="*/ 2335458 h 3370881"/>
                          <a:gd name="connsiteX288" fmla="*/ 2393576 w 2657256"/>
                          <a:gd name="connsiteY288" fmla="*/ 2380281 h 3370881"/>
                          <a:gd name="connsiteX289" fmla="*/ 2398059 w 2657256"/>
                          <a:gd name="connsiteY289" fmla="*/ 2393729 h 3370881"/>
                          <a:gd name="connsiteX290" fmla="*/ 2402541 w 2657256"/>
                          <a:gd name="connsiteY290" fmla="*/ 2447517 h 3370881"/>
                          <a:gd name="connsiteX291" fmla="*/ 2427343 w 2657256"/>
                          <a:gd name="connsiteY291" fmla="*/ 2564058 h 3370881"/>
                          <a:gd name="connsiteX292" fmla="*/ 2389094 w 2657256"/>
                          <a:gd name="connsiteY292" fmla="*/ 2837481 h 3370881"/>
                          <a:gd name="connsiteX293" fmla="*/ 2380129 w 2657256"/>
                          <a:gd name="connsiteY293" fmla="*/ 2859893 h 3370881"/>
                          <a:gd name="connsiteX294" fmla="*/ 2357718 w 2657256"/>
                          <a:gd name="connsiteY294" fmla="*/ 2913681 h 3370881"/>
                          <a:gd name="connsiteX295" fmla="*/ 2348753 w 2657256"/>
                          <a:gd name="connsiteY295" fmla="*/ 2936093 h 3370881"/>
                          <a:gd name="connsiteX296" fmla="*/ 2339788 w 2657256"/>
                          <a:gd name="connsiteY296" fmla="*/ 2971952 h 3370881"/>
                          <a:gd name="connsiteX297" fmla="*/ 2326341 w 2657256"/>
                          <a:gd name="connsiteY297" fmla="*/ 2994364 h 3370881"/>
                          <a:gd name="connsiteX298" fmla="*/ 2317376 w 2657256"/>
                          <a:gd name="connsiteY298" fmla="*/ 3025740 h 3370881"/>
                          <a:gd name="connsiteX299" fmla="*/ 2303929 w 2657256"/>
                          <a:gd name="connsiteY299" fmla="*/ 3048152 h 3370881"/>
                          <a:gd name="connsiteX300" fmla="*/ 2290482 w 2657256"/>
                          <a:gd name="connsiteY300" fmla="*/ 3079529 h 3370881"/>
                          <a:gd name="connsiteX301" fmla="*/ 2272553 w 2657256"/>
                          <a:gd name="connsiteY301" fmla="*/ 3084011 h 3370881"/>
                          <a:gd name="connsiteX302" fmla="*/ 2259106 w 2657256"/>
                          <a:gd name="connsiteY302" fmla="*/ 3088493 h 3370881"/>
                          <a:gd name="connsiteX303" fmla="*/ 2241176 w 2657256"/>
                          <a:gd name="connsiteY303" fmla="*/ 3092976 h 3370881"/>
                          <a:gd name="connsiteX304" fmla="*/ 2209800 w 2657256"/>
                          <a:gd name="connsiteY304" fmla="*/ 3101940 h 3370881"/>
                          <a:gd name="connsiteX305" fmla="*/ 2205318 w 2657256"/>
                          <a:gd name="connsiteY305" fmla="*/ 3039187 h 3370881"/>
                          <a:gd name="connsiteX306" fmla="*/ 2218765 w 2657256"/>
                          <a:gd name="connsiteY306" fmla="*/ 3021258 h 3370881"/>
                          <a:gd name="connsiteX307" fmla="*/ 2245659 w 2657256"/>
                          <a:gd name="connsiteY307" fmla="*/ 2971952 h 3370881"/>
                          <a:gd name="connsiteX308" fmla="*/ 2268070 w 2657256"/>
                          <a:gd name="connsiteY308" fmla="*/ 2945058 h 3370881"/>
                          <a:gd name="connsiteX309" fmla="*/ 2298550 w 2657256"/>
                          <a:gd name="connsiteY309" fmla="*/ 2568540 h 3370881"/>
                          <a:gd name="connsiteX310" fmla="*/ 2284986 w 2657256"/>
                          <a:gd name="connsiteY310" fmla="*/ 2532681 h 3370881"/>
                          <a:gd name="connsiteX311" fmla="*/ 2293273 w 2657256"/>
                          <a:gd name="connsiteY311" fmla="*/ 2496653 h 3370881"/>
                          <a:gd name="connsiteX312" fmla="*/ 2278152 w 2657256"/>
                          <a:gd name="connsiteY312" fmla="*/ 2475178 h 3370881"/>
                          <a:gd name="connsiteX313" fmla="*/ 2245659 w 2657256"/>
                          <a:gd name="connsiteY313" fmla="*/ 2389247 h 3370881"/>
                          <a:gd name="connsiteX314" fmla="*/ 2195507 w 2657256"/>
                          <a:gd name="connsiteY314" fmla="*/ 2241328 h 3370881"/>
                          <a:gd name="connsiteX315" fmla="*/ 2083786 w 2657256"/>
                          <a:gd name="connsiteY315" fmla="*/ 2040300 h 3370881"/>
                          <a:gd name="connsiteX316" fmla="*/ 2048773 w 2657256"/>
                          <a:gd name="connsiteY316" fmla="*/ 2017971 h 3370881"/>
                          <a:gd name="connsiteX317" fmla="*/ 2074314 w 2657256"/>
                          <a:gd name="connsiteY317" fmla="*/ 2011967 h 3370881"/>
                          <a:gd name="connsiteX318" fmla="*/ 2034988 w 2657256"/>
                          <a:gd name="connsiteY318" fmla="*/ 2003764 h 3370881"/>
                          <a:gd name="connsiteX319" fmla="*/ 2026023 w 2657256"/>
                          <a:gd name="connsiteY319" fmla="*/ 2026176 h 3370881"/>
                          <a:gd name="connsiteX320" fmla="*/ 2021541 w 2657256"/>
                          <a:gd name="connsiteY320" fmla="*/ 2039623 h 3370881"/>
                          <a:gd name="connsiteX321" fmla="*/ 1999129 w 2657256"/>
                          <a:gd name="connsiteY321" fmla="*/ 2053070 h 3370881"/>
                          <a:gd name="connsiteX322" fmla="*/ 1990165 w 2657256"/>
                          <a:gd name="connsiteY322" fmla="*/ 2070999 h 3370881"/>
                          <a:gd name="connsiteX323" fmla="*/ 1967753 w 2657256"/>
                          <a:gd name="connsiteY323" fmla="*/ 2106858 h 3370881"/>
                          <a:gd name="connsiteX324" fmla="*/ 1981200 w 2657256"/>
                          <a:gd name="connsiteY324" fmla="*/ 2223399 h 3370881"/>
                          <a:gd name="connsiteX325" fmla="*/ 1994647 w 2657256"/>
                          <a:gd name="connsiteY325" fmla="*/ 2254776 h 3370881"/>
                          <a:gd name="connsiteX326" fmla="*/ 2003612 w 2657256"/>
                          <a:gd name="connsiteY326" fmla="*/ 2272705 h 3370881"/>
                          <a:gd name="connsiteX327" fmla="*/ 2026023 w 2657256"/>
                          <a:gd name="connsiteY327" fmla="*/ 2304081 h 3370881"/>
                          <a:gd name="connsiteX328" fmla="*/ 2043953 w 2657256"/>
                          <a:gd name="connsiteY328" fmla="*/ 2348905 h 3370881"/>
                          <a:gd name="connsiteX329" fmla="*/ 2061882 w 2657256"/>
                          <a:gd name="connsiteY329" fmla="*/ 2371317 h 3370881"/>
                          <a:gd name="connsiteX330" fmla="*/ 2088776 w 2657256"/>
                          <a:gd name="connsiteY330" fmla="*/ 2434070 h 3370881"/>
                          <a:gd name="connsiteX331" fmla="*/ 2102223 w 2657256"/>
                          <a:gd name="connsiteY331" fmla="*/ 2465446 h 3370881"/>
                          <a:gd name="connsiteX332" fmla="*/ 2106706 w 2657256"/>
                          <a:gd name="connsiteY332" fmla="*/ 2496823 h 3370881"/>
                          <a:gd name="connsiteX333" fmla="*/ 2124635 w 2657256"/>
                          <a:gd name="connsiteY333" fmla="*/ 2559576 h 3370881"/>
                          <a:gd name="connsiteX334" fmla="*/ 2138082 w 2657256"/>
                          <a:gd name="connsiteY334" fmla="*/ 2649223 h 3370881"/>
                          <a:gd name="connsiteX335" fmla="*/ 2147047 w 2657256"/>
                          <a:gd name="connsiteY335" fmla="*/ 2685081 h 3370881"/>
                          <a:gd name="connsiteX336" fmla="*/ 2151529 w 2657256"/>
                          <a:gd name="connsiteY336" fmla="*/ 2716458 h 3370881"/>
                          <a:gd name="connsiteX337" fmla="*/ 2160494 w 2657256"/>
                          <a:gd name="connsiteY337" fmla="*/ 2770246 h 3370881"/>
                          <a:gd name="connsiteX338" fmla="*/ 2156012 w 2657256"/>
                          <a:gd name="connsiteY338" fmla="*/ 2962987 h 3370881"/>
                          <a:gd name="connsiteX339" fmla="*/ 2138082 w 2657256"/>
                          <a:gd name="connsiteY339" fmla="*/ 3043670 h 3370881"/>
                          <a:gd name="connsiteX340" fmla="*/ 2133600 w 2657256"/>
                          <a:gd name="connsiteY340" fmla="*/ 3061599 h 3370881"/>
                          <a:gd name="connsiteX341" fmla="*/ 2120153 w 2657256"/>
                          <a:gd name="connsiteY341" fmla="*/ 3079529 h 3370881"/>
                          <a:gd name="connsiteX342" fmla="*/ 2111188 w 2657256"/>
                          <a:gd name="connsiteY342" fmla="*/ 3106423 h 3370881"/>
                          <a:gd name="connsiteX343" fmla="*/ 2088776 w 2657256"/>
                          <a:gd name="connsiteY343" fmla="*/ 3137799 h 3370881"/>
                          <a:gd name="connsiteX344" fmla="*/ 2075329 w 2657256"/>
                          <a:gd name="connsiteY344" fmla="*/ 3164693 h 3370881"/>
                          <a:gd name="connsiteX345" fmla="*/ 2061882 w 2657256"/>
                          <a:gd name="connsiteY345" fmla="*/ 3169176 h 3370881"/>
                          <a:gd name="connsiteX346" fmla="*/ 2021541 w 2657256"/>
                          <a:gd name="connsiteY346" fmla="*/ 3164693 h 3370881"/>
                          <a:gd name="connsiteX347" fmla="*/ 2012576 w 2657256"/>
                          <a:gd name="connsiteY347" fmla="*/ 3119870 h 3370881"/>
                          <a:gd name="connsiteX348" fmla="*/ 2048435 w 2657256"/>
                          <a:gd name="connsiteY348" fmla="*/ 3021258 h 3370881"/>
                          <a:gd name="connsiteX349" fmla="*/ 2048435 w 2657256"/>
                          <a:gd name="connsiteY349" fmla="*/ 3021258 h 3370881"/>
                          <a:gd name="connsiteX350" fmla="*/ 2061882 w 2657256"/>
                          <a:gd name="connsiteY350" fmla="*/ 2967470 h 3370881"/>
                          <a:gd name="connsiteX351" fmla="*/ 2070847 w 2657256"/>
                          <a:gd name="connsiteY351" fmla="*/ 2882305 h 3370881"/>
                          <a:gd name="connsiteX352" fmla="*/ 2066365 w 2657256"/>
                          <a:gd name="connsiteY352" fmla="*/ 2725423 h 3370881"/>
                          <a:gd name="connsiteX353" fmla="*/ 2043953 w 2657256"/>
                          <a:gd name="connsiteY353" fmla="*/ 2649223 h 3370881"/>
                          <a:gd name="connsiteX354" fmla="*/ 2030506 w 2657256"/>
                          <a:gd name="connsiteY354" fmla="*/ 2622329 h 3370881"/>
                          <a:gd name="connsiteX355" fmla="*/ 2017059 w 2657256"/>
                          <a:gd name="connsiteY355" fmla="*/ 2581987 h 3370881"/>
                          <a:gd name="connsiteX356" fmla="*/ 1981200 w 2657256"/>
                          <a:gd name="connsiteY356" fmla="*/ 2514752 h 3370881"/>
                          <a:gd name="connsiteX357" fmla="*/ 1972235 w 2657256"/>
                          <a:gd name="connsiteY357" fmla="*/ 2501305 h 3370881"/>
                          <a:gd name="connsiteX358" fmla="*/ 1958788 w 2657256"/>
                          <a:gd name="connsiteY358" fmla="*/ 2478893 h 3370881"/>
                          <a:gd name="connsiteX359" fmla="*/ 1905000 w 2657256"/>
                          <a:gd name="connsiteY359" fmla="*/ 2398211 h 3370881"/>
                          <a:gd name="connsiteX360" fmla="*/ 1882588 w 2657256"/>
                          <a:gd name="connsiteY360" fmla="*/ 2357870 h 3370881"/>
                          <a:gd name="connsiteX361" fmla="*/ 1869141 w 2657256"/>
                          <a:gd name="connsiteY361" fmla="*/ 2339940 h 3370881"/>
                          <a:gd name="connsiteX362" fmla="*/ 1806388 w 2657256"/>
                          <a:gd name="connsiteY362" fmla="*/ 2313046 h 3370881"/>
                          <a:gd name="connsiteX363" fmla="*/ 1779494 w 2657256"/>
                          <a:gd name="connsiteY363" fmla="*/ 2304081 h 3370881"/>
                          <a:gd name="connsiteX364" fmla="*/ 1752600 w 2657256"/>
                          <a:gd name="connsiteY364" fmla="*/ 2299599 h 3370881"/>
                          <a:gd name="connsiteX365" fmla="*/ 1680882 w 2657256"/>
                          <a:gd name="connsiteY365" fmla="*/ 2277187 h 3370881"/>
                          <a:gd name="connsiteX366" fmla="*/ 1662953 w 2657256"/>
                          <a:gd name="connsiteY366" fmla="*/ 2272705 h 3370881"/>
                          <a:gd name="connsiteX367" fmla="*/ 1709552 w 2657256"/>
                          <a:gd name="connsiteY367" fmla="*/ 2285137 h 3370881"/>
                          <a:gd name="connsiteX368" fmla="*/ 1656440 w 2657256"/>
                          <a:gd name="connsiteY368" fmla="*/ 2298583 h 3370881"/>
                          <a:gd name="connsiteX369" fmla="*/ 1537447 w 2657256"/>
                          <a:gd name="connsiteY369" fmla="*/ 2329960 h 3370881"/>
                          <a:gd name="connsiteX370" fmla="*/ 1571993 w 2657256"/>
                          <a:gd name="connsiteY370" fmla="*/ 2317957 h 3370881"/>
                          <a:gd name="connsiteX371" fmla="*/ 1509707 w 2657256"/>
                          <a:gd name="connsiteY371" fmla="*/ 2338926 h 3370881"/>
                          <a:gd name="connsiteX372" fmla="*/ 1500444 w 2657256"/>
                          <a:gd name="connsiteY372" fmla="*/ 2355271 h 3370881"/>
                          <a:gd name="connsiteX373" fmla="*/ 1402678 w 2657256"/>
                          <a:gd name="connsiteY373" fmla="*/ 2339641 h 3370881"/>
                          <a:gd name="connsiteX374" fmla="*/ 1322892 w 2657256"/>
                          <a:gd name="connsiteY374" fmla="*/ 2336952 h 3370881"/>
                          <a:gd name="connsiteX375" fmla="*/ 1199384 w 2657256"/>
                          <a:gd name="connsiteY375" fmla="*/ 2307041 h 3370881"/>
                          <a:gd name="connsiteX376" fmla="*/ 1066800 w 2657256"/>
                          <a:gd name="connsiteY376" fmla="*/ 2272705 h 3370881"/>
                          <a:gd name="connsiteX377" fmla="*/ 1030941 w 2657256"/>
                          <a:gd name="connsiteY377" fmla="*/ 2263740 h 3370881"/>
                          <a:gd name="connsiteX378" fmla="*/ 986118 w 2657256"/>
                          <a:gd name="connsiteY378" fmla="*/ 2241329 h 3370881"/>
                          <a:gd name="connsiteX379" fmla="*/ 968188 w 2657256"/>
                          <a:gd name="connsiteY379" fmla="*/ 2232364 h 3370881"/>
                          <a:gd name="connsiteX380" fmla="*/ 936812 w 2657256"/>
                          <a:gd name="connsiteY380" fmla="*/ 2214434 h 3370881"/>
                          <a:gd name="connsiteX381" fmla="*/ 905435 w 2657256"/>
                          <a:gd name="connsiteY381" fmla="*/ 2196505 h 3370881"/>
                          <a:gd name="connsiteX382" fmla="*/ 869576 w 2657256"/>
                          <a:gd name="connsiteY382" fmla="*/ 2209952 h 3370881"/>
                          <a:gd name="connsiteX383" fmla="*/ 856129 w 2657256"/>
                          <a:gd name="connsiteY383" fmla="*/ 2227881 h 3370881"/>
                          <a:gd name="connsiteX384" fmla="*/ 815788 w 2657256"/>
                          <a:gd name="connsiteY384" fmla="*/ 2268223 h 3370881"/>
                          <a:gd name="connsiteX385" fmla="*/ 788894 w 2657256"/>
                          <a:gd name="connsiteY385" fmla="*/ 2290634 h 3370881"/>
                          <a:gd name="connsiteX386" fmla="*/ 762000 w 2657256"/>
                          <a:gd name="connsiteY386" fmla="*/ 2313046 h 3370881"/>
                          <a:gd name="connsiteX387" fmla="*/ 753035 w 2657256"/>
                          <a:gd name="connsiteY387" fmla="*/ 2326493 h 3370881"/>
                          <a:gd name="connsiteX388" fmla="*/ 735106 w 2657256"/>
                          <a:gd name="connsiteY388" fmla="*/ 2339940 h 3370881"/>
                          <a:gd name="connsiteX389" fmla="*/ 712694 w 2657256"/>
                          <a:gd name="connsiteY389" fmla="*/ 2362352 h 3370881"/>
                          <a:gd name="connsiteX390" fmla="*/ 694765 w 2657256"/>
                          <a:gd name="connsiteY390" fmla="*/ 2375799 h 3370881"/>
                          <a:gd name="connsiteX391" fmla="*/ 681318 w 2657256"/>
                          <a:gd name="connsiteY391" fmla="*/ 2393729 h 3370881"/>
                          <a:gd name="connsiteX392" fmla="*/ 667870 w 2657256"/>
                          <a:gd name="connsiteY392" fmla="*/ 2402693 h 3370881"/>
                          <a:gd name="connsiteX393" fmla="*/ 623047 w 2657256"/>
                          <a:gd name="connsiteY393" fmla="*/ 2443034 h 3370881"/>
                          <a:gd name="connsiteX394" fmla="*/ 600635 w 2657256"/>
                          <a:gd name="connsiteY394" fmla="*/ 2474411 h 3370881"/>
                          <a:gd name="connsiteX395" fmla="*/ 587188 w 2657256"/>
                          <a:gd name="connsiteY395" fmla="*/ 2514752 h 3370881"/>
                          <a:gd name="connsiteX396" fmla="*/ 582706 w 2657256"/>
                          <a:gd name="connsiteY396" fmla="*/ 2546129 h 3370881"/>
                          <a:gd name="connsiteX397" fmla="*/ 596153 w 2657256"/>
                          <a:gd name="connsiteY397" fmla="*/ 2635776 h 3370881"/>
                          <a:gd name="connsiteX398" fmla="*/ 600635 w 2657256"/>
                          <a:gd name="connsiteY398" fmla="*/ 2653705 h 3370881"/>
                          <a:gd name="connsiteX399" fmla="*/ 609600 w 2657256"/>
                          <a:gd name="connsiteY399" fmla="*/ 2671634 h 3370881"/>
                          <a:gd name="connsiteX400" fmla="*/ 614082 w 2657256"/>
                          <a:gd name="connsiteY400" fmla="*/ 2689564 h 3370881"/>
                          <a:gd name="connsiteX401" fmla="*/ 623047 w 2657256"/>
                          <a:gd name="connsiteY401" fmla="*/ 2711976 h 3370881"/>
                          <a:gd name="connsiteX402" fmla="*/ 627529 w 2657256"/>
                          <a:gd name="connsiteY402" fmla="*/ 2734387 h 3370881"/>
                          <a:gd name="connsiteX403" fmla="*/ 640976 w 2657256"/>
                          <a:gd name="connsiteY403" fmla="*/ 2765764 h 3370881"/>
                          <a:gd name="connsiteX404" fmla="*/ 645459 w 2657256"/>
                          <a:gd name="connsiteY404" fmla="*/ 2779211 h 3370881"/>
                          <a:gd name="connsiteX405" fmla="*/ 658906 w 2657256"/>
                          <a:gd name="connsiteY405" fmla="*/ 2801623 h 3370881"/>
                          <a:gd name="connsiteX406" fmla="*/ 676835 w 2657256"/>
                          <a:gd name="connsiteY406" fmla="*/ 2864376 h 3370881"/>
                          <a:gd name="connsiteX407" fmla="*/ 690282 w 2657256"/>
                          <a:gd name="connsiteY407" fmla="*/ 2895752 h 3370881"/>
                          <a:gd name="connsiteX408" fmla="*/ 699247 w 2657256"/>
                          <a:gd name="connsiteY408" fmla="*/ 2940576 h 3370881"/>
                          <a:gd name="connsiteX409" fmla="*/ 703729 w 2657256"/>
                          <a:gd name="connsiteY409" fmla="*/ 2967470 h 3370881"/>
                          <a:gd name="connsiteX410" fmla="*/ 717176 w 2657256"/>
                          <a:gd name="connsiteY410" fmla="*/ 2994364 h 3370881"/>
                          <a:gd name="connsiteX411" fmla="*/ 735106 w 2657256"/>
                          <a:gd name="connsiteY411" fmla="*/ 3052634 h 3370881"/>
                          <a:gd name="connsiteX412" fmla="*/ 739588 w 2657256"/>
                          <a:gd name="connsiteY412" fmla="*/ 3079529 h 3370881"/>
                          <a:gd name="connsiteX413" fmla="*/ 762000 w 2657256"/>
                          <a:gd name="connsiteY413" fmla="*/ 3142281 h 3370881"/>
                          <a:gd name="connsiteX414" fmla="*/ 766482 w 2657256"/>
                          <a:gd name="connsiteY414" fmla="*/ 3231929 h 3370881"/>
                          <a:gd name="connsiteX415" fmla="*/ 770965 w 2657256"/>
                          <a:gd name="connsiteY415" fmla="*/ 3254340 h 3370881"/>
                          <a:gd name="connsiteX416" fmla="*/ 775447 w 2657256"/>
                          <a:gd name="connsiteY416" fmla="*/ 3285717 h 3370881"/>
                          <a:gd name="connsiteX417" fmla="*/ 748553 w 2657256"/>
                          <a:gd name="connsiteY417" fmla="*/ 3335023 h 3370881"/>
                          <a:gd name="connsiteX418" fmla="*/ 721659 w 2657256"/>
                          <a:gd name="connsiteY418" fmla="*/ 3343987 h 3370881"/>
                          <a:gd name="connsiteX419" fmla="*/ 708212 w 2657256"/>
                          <a:gd name="connsiteY419" fmla="*/ 3348470 h 3370881"/>
                          <a:gd name="connsiteX420" fmla="*/ 623047 w 2657256"/>
                          <a:gd name="connsiteY420" fmla="*/ 3330540 h 3370881"/>
                          <a:gd name="connsiteX421" fmla="*/ 609600 w 2657256"/>
                          <a:gd name="connsiteY421" fmla="*/ 3308129 h 3370881"/>
                          <a:gd name="connsiteX422" fmla="*/ 591670 w 2657256"/>
                          <a:gd name="connsiteY422" fmla="*/ 3267787 h 3370881"/>
                          <a:gd name="connsiteX423" fmla="*/ 560294 w 2657256"/>
                          <a:gd name="connsiteY423" fmla="*/ 3209517 h 3370881"/>
                          <a:gd name="connsiteX424" fmla="*/ 551329 w 2657256"/>
                          <a:gd name="connsiteY424" fmla="*/ 3196070 h 3370881"/>
                          <a:gd name="connsiteX425" fmla="*/ 528918 w 2657256"/>
                          <a:gd name="connsiteY425" fmla="*/ 3173658 h 3370881"/>
                          <a:gd name="connsiteX426" fmla="*/ 519953 w 2657256"/>
                          <a:gd name="connsiteY426" fmla="*/ 3128834 h 3370881"/>
                          <a:gd name="connsiteX427" fmla="*/ 524435 w 2657256"/>
                          <a:gd name="connsiteY427" fmla="*/ 3101940 h 3370881"/>
                          <a:gd name="connsiteX428" fmla="*/ 528918 w 2657256"/>
                          <a:gd name="connsiteY428" fmla="*/ 3088493 h 3370881"/>
                          <a:gd name="connsiteX429" fmla="*/ 542365 w 2657256"/>
                          <a:gd name="connsiteY429" fmla="*/ 3052634 h 3370881"/>
                          <a:gd name="connsiteX430" fmla="*/ 484094 w 2657256"/>
                          <a:gd name="connsiteY430" fmla="*/ 2886787 h 3370881"/>
                          <a:gd name="connsiteX431" fmla="*/ 443753 w 2657256"/>
                          <a:gd name="connsiteY431" fmla="*/ 2779211 h 3370881"/>
                          <a:gd name="connsiteX432" fmla="*/ 439270 w 2657256"/>
                          <a:gd name="connsiteY432" fmla="*/ 2752317 h 3370881"/>
                          <a:gd name="connsiteX433" fmla="*/ 430306 w 2657256"/>
                          <a:gd name="connsiteY433" fmla="*/ 2716458 h 3370881"/>
                          <a:gd name="connsiteX434" fmla="*/ 425823 w 2657256"/>
                          <a:gd name="connsiteY434" fmla="*/ 2680599 h 3370881"/>
                          <a:gd name="connsiteX435" fmla="*/ 398929 w 2657256"/>
                          <a:gd name="connsiteY435" fmla="*/ 2599917 h 3370881"/>
                          <a:gd name="connsiteX436" fmla="*/ 385482 w 2657256"/>
                          <a:gd name="connsiteY436" fmla="*/ 2568540 h 3370881"/>
                          <a:gd name="connsiteX437" fmla="*/ 381000 w 2657256"/>
                          <a:gd name="connsiteY437" fmla="*/ 2550611 h 3370881"/>
                          <a:gd name="connsiteX438" fmla="*/ 372035 w 2657256"/>
                          <a:gd name="connsiteY438" fmla="*/ 2483376 h 3370881"/>
                          <a:gd name="connsiteX439" fmla="*/ 367553 w 2657256"/>
                          <a:gd name="connsiteY439" fmla="*/ 2469929 h 3370881"/>
                          <a:gd name="connsiteX440" fmla="*/ 407894 w 2657256"/>
                          <a:gd name="connsiteY440" fmla="*/ 2451999 h 3370881"/>
                          <a:gd name="connsiteX441" fmla="*/ 515470 w 2657256"/>
                          <a:gd name="connsiteY441" fmla="*/ 2407176 h 3370881"/>
                          <a:gd name="connsiteX442" fmla="*/ 578223 w 2657256"/>
                          <a:gd name="connsiteY442" fmla="*/ 2353387 h 3370881"/>
                          <a:gd name="connsiteX443" fmla="*/ 587188 w 2657256"/>
                          <a:gd name="connsiteY443" fmla="*/ 2330976 h 3370881"/>
                          <a:gd name="connsiteX444" fmla="*/ 614082 w 2657256"/>
                          <a:gd name="connsiteY444" fmla="*/ 2254776 h 3370881"/>
                          <a:gd name="connsiteX445" fmla="*/ 649941 w 2657256"/>
                          <a:gd name="connsiteY445" fmla="*/ 2200987 h 3370881"/>
                          <a:gd name="connsiteX446" fmla="*/ 690282 w 2657256"/>
                          <a:gd name="connsiteY446" fmla="*/ 2174093 h 3370881"/>
                          <a:gd name="connsiteX447" fmla="*/ 703729 w 2657256"/>
                          <a:gd name="connsiteY447" fmla="*/ 2165129 h 3370881"/>
                          <a:gd name="connsiteX448" fmla="*/ 739588 w 2657256"/>
                          <a:gd name="connsiteY448" fmla="*/ 2147199 h 3370881"/>
                          <a:gd name="connsiteX449" fmla="*/ 708212 w 2657256"/>
                          <a:gd name="connsiteY449" fmla="*/ 2187540 h 3370881"/>
                          <a:gd name="connsiteX450" fmla="*/ 654423 w 2657256"/>
                          <a:gd name="connsiteY450" fmla="*/ 2241329 h 3370881"/>
                          <a:gd name="connsiteX451" fmla="*/ 636494 w 2657256"/>
                          <a:gd name="connsiteY451" fmla="*/ 2259258 h 3370881"/>
                          <a:gd name="connsiteX452" fmla="*/ 614082 w 2657256"/>
                          <a:gd name="connsiteY452" fmla="*/ 2286152 h 3370881"/>
                          <a:gd name="connsiteX453" fmla="*/ 592179 w 2657256"/>
                          <a:gd name="connsiteY453" fmla="*/ 2282347 h 3370881"/>
                          <a:gd name="connsiteX454" fmla="*/ 555980 w 2657256"/>
                          <a:gd name="connsiteY454" fmla="*/ 2313892 h 3370881"/>
                          <a:gd name="connsiteX455" fmla="*/ 524435 w 2657256"/>
                          <a:gd name="connsiteY455" fmla="*/ 2348905 h 3370881"/>
                          <a:gd name="connsiteX456" fmla="*/ 502023 w 2657256"/>
                          <a:gd name="connsiteY456" fmla="*/ 2362352 h 3370881"/>
                          <a:gd name="connsiteX457" fmla="*/ 461682 w 2657256"/>
                          <a:gd name="connsiteY457" fmla="*/ 2389246 h 3370881"/>
                          <a:gd name="connsiteX458" fmla="*/ 448235 w 2657256"/>
                          <a:gd name="connsiteY458" fmla="*/ 2398211 h 3370881"/>
                          <a:gd name="connsiteX459" fmla="*/ 430306 w 2657256"/>
                          <a:gd name="connsiteY459" fmla="*/ 2407176 h 3370881"/>
                          <a:gd name="connsiteX460" fmla="*/ 412376 w 2657256"/>
                          <a:gd name="connsiteY460" fmla="*/ 2420623 h 3370881"/>
                          <a:gd name="connsiteX461" fmla="*/ 389965 w 2657256"/>
                          <a:gd name="connsiteY461" fmla="*/ 2429587 h 3370881"/>
                          <a:gd name="connsiteX462" fmla="*/ 372035 w 2657256"/>
                          <a:gd name="connsiteY462" fmla="*/ 2443034 h 3370881"/>
                          <a:gd name="connsiteX463" fmla="*/ 318247 w 2657256"/>
                          <a:gd name="connsiteY463" fmla="*/ 2474411 h 3370881"/>
                          <a:gd name="connsiteX464" fmla="*/ 304800 w 2657256"/>
                          <a:gd name="connsiteY464" fmla="*/ 2492340 h 3370881"/>
                          <a:gd name="connsiteX465" fmla="*/ 282388 w 2657256"/>
                          <a:gd name="connsiteY465" fmla="*/ 2519234 h 3370881"/>
                          <a:gd name="connsiteX466" fmla="*/ 295835 w 2657256"/>
                          <a:gd name="connsiteY466" fmla="*/ 2815070 h 3370881"/>
                          <a:gd name="connsiteX467" fmla="*/ 300318 w 2657256"/>
                          <a:gd name="connsiteY467" fmla="*/ 2837481 h 3370881"/>
                          <a:gd name="connsiteX468" fmla="*/ 304800 w 2657256"/>
                          <a:gd name="connsiteY468" fmla="*/ 2868858 h 3370881"/>
                          <a:gd name="connsiteX469" fmla="*/ 309282 w 2657256"/>
                          <a:gd name="connsiteY469" fmla="*/ 2927129 h 3370881"/>
                          <a:gd name="connsiteX470" fmla="*/ 322729 w 2657256"/>
                          <a:gd name="connsiteY470" fmla="*/ 2985399 h 3370881"/>
                          <a:gd name="connsiteX471" fmla="*/ 327212 w 2657256"/>
                          <a:gd name="connsiteY471" fmla="*/ 3012293 h 3370881"/>
                          <a:gd name="connsiteX472" fmla="*/ 331694 w 2657256"/>
                          <a:gd name="connsiteY472" fmla="*/ 3043670 h 3370881"/>
                          <a:gd name="connsiteX473" fmla="*/ 345141 w 2657256"/>
                          <a:gd name="connsiteY473" fmla="*/ 3070564 h 3370881"/>
                          <a:gd name="connsiteX474" fmla="*/ 367553 w 2657256"/>
                          <a:gd name="connsiteY474" fmla="*/ 3124352 h 3370881"/>
                          <a:gd name="connsiteX475" fmla="*/ 381000 w 2657256"/>
                          <a:gd name="connsiteY475" fmla="*/ 3182623 h 3370881"/>
                          <a:gd name="connsiteX476" fmla="*/ 389965 w 2657256"/>
                          <a:gd name="connsiteY476" fmla="*/ 3196070 h 3370881"/>
                          <a:gd name="connsiteX477" fmla="*/ 394447 w 2657256"/>
                          <a:gd name="connsiteY477" fmla="*/ 3213999 h 3370881"/>
                          <a:gd name="connsiteX478" fmla="*/ 412376 w 2657256"/>
                          <a:gd name="connsiteY478" fmla="*/ 3245376 h 3370881"/>
                          <a:gd name="connsiteX479" fmla="*/ 416859 w 2657256"/>
                          <a:gd name="connsiteY479" fmla="*/ 3258823 h 3370881"/>
                          <a:gd name="connsiteX480" fmla="*/ 425823 w 2657256"/>
                          <a:gd name="connsiteY480" fmla="*/ 3272270 h 3370881"/>
                          <a:gd name="connsiteX481" fmla="*/ 439270 w 2657256"/>
                          <a:gd name="connsiteY481" fmla="*/ 3303646 h 3370881"/>
                          <a:gd name="connsiteX482" fmla="*/ 439270 w 2657256"/>
                          <a:gd name="connsiteY482" fmla="*/ 3352952 h 3370881"/>
                          <a:gd name="connsiteX483" fmla="*/ 430306 w 2657256"/>
                          <a:gd name="connsiteY483" fmla="*/ 3366399 h 3370881"/>
                          <a:gd name="connsiteX484" fmla="*/ 412376 w 2657256"/>
                          <a:gd name="connsiteY484" fmla="*/ 3370881 h 3370881"/>
                          <a:gd name="connsiteX485" fmla="*/ 295835 w 2657256"/>
                          <a:gd name="connsiteY485" fmla="*/ 3357434 h 3370881"/>
                          <a:gd name="connsiteX486" fmla="*/ 264459 w 2657256"/>
                          <a:gd name="connsiteY486" fmla="*/ 3276752 h 3370881"/>
                          <a:gd name="connsiteX487" fmla="*/ 259976 w 2657256"/>
                          <a:gd name="connsiteY487" fmla="*/ 3240893 h 3370881"/>
                          <a:gd name="connsiteX488" fmla="*/ 246529 w 2657256"/>
                          <a:gd name="connsiteY488" fmla="*/ 3178140 h 3370881"/>
                          <a:gd name="connsiteX489" fmla="*/ 237565 w 2657256"/>
                          <a:gd name="connsiteY489" fmla="*/ 3084011 h 3370881"/>
                          <a:gd name="connsiteX490" fmla="*/ 228600 w 2657256"/>
                          <a:gd name="connsiteY490" fmla="*/ 3057117 h 3370881"/>
                          <a:gd name="connsiteX491" fmla="*/ 219635 w 2657256"/>
                          <a:gd name="connsiteY491" fmla="*/ 3021258 h 3370881"/>
                          <a:gd name="connsiteX492" fmla="*/ 206188 w 2657256"/>
                          <a:gd name="connsiteY492" fmla="*/ 2980917 h 3370881"/>
                          <a:gd name="connsiteX493" fmla="*/ 201706 w 2657256"/>
                          <a:gd name="connsiteY493" fmla="*/ 2949540 h 3370881"/>
                          <a:gd name="connsiteX494" fmla="*/ 197223 w 2657256"/>
                          <a:gd name="connsiteY494" fmla="*/ 2927129 h 3370881"/>
                          <a:gd name="connsiteX495" fmla="*/ 192741 w 2657256"/>
                          <a:gd name="connsiteY495" fmla="*/ 2891270 h 3370881"/>
                          <a:gd name="connsiteX496" fmla="*/ 188259 w 2657256"/>
                          <a:gd name="connsiteY496" fmla="*/ 2850929 h 3370881"/>
                          <a:gd name="connsiteX497" fmla="*/ 179294 w 2657256"/>
                          <a:gd name="connsiteY497" fmla="*/ 2824034 h 3370881"/>
                          <a:gd name="connsiteX498" fmla="*/ 165847 w 2657256"/>
                          <a:gd name="connsiteY498" fmla="*/ 2774729 h 3370881"/>
                          <a:gd name="connsiteX499" fmla="*/ 161365 w 2657256"/>
                          <a:gd name="connsiteY499" fmla="*/ 2747834 h 3370881"/>
                          <a:gd name="connsiteX500" fmla="*/ 156882 w 2657256"/>
                          <a:gd name="connsiteY500" fmla="*/ 2559576 h 3370881"/>
                          <a:gd name="connsiteX501" fmla="*/ 152400 w 2657256"/>
                          <a:gd name="connsiteY501" fmla="*/ 2519234 h 3370881"/>
                          <a:gd name="connsiteX502" fmla="*/ 118035 w 2657256"/>
                          <a:gd name="connsiteY502" fmla="*/ 2400004 h 3370881"/>
                          <a:gd name="connsiteX503" fmla="*/ 117048 w 2657256"/>
                          <a:gd name="connsiteY503" fmla="*/ 2344423 h 3370881"/>
                          <a:gd name="connsiteX504" fmla="*/ 100106 w 2657256"/>
                          <a:gd name="connsiteY504" fmla="*/ 2330976 h 3370881"/>
                          <a:gd name="connsiteX505" fmla="*/ 138953 w 2657256"/>
                          <a:gd name="connsiteY505" fmla="*/ 2313046 h 3370881"/>
                          <a:gd name="connsiteX506" fmla="*/ 152400 w 2657256"/>
                          <a:gd name="connsiteY506" fmla="*/ 2304081 h 3370881"/>
                          <a:gd name="connsiteX507" fmla="*/ 170329 w 2657256"/>
                          <a:gd name="connsiteY507" fmla="*/ 2259258 h 3370881"/>
                          <a:gd name="connsiteX508" fmla="*/ 188259 w 2657256"/>
                          <a:gd name="connsiteY508" fmla="*/ 2223399 h 3370881"/>
                          <a:gd name="connsiteX509" fmla="*/ 206188 w 2657256"/>
                          <a:gd name="connsiteY509" fmla="*/ 2187540 h 3370881"/>
                          <a:gd name="connsiteX510" fmla="*/ 210670 w 2657256"/>
                          <a:gd name="connsiteY510" fmla="*/ 2174093 h 3370881"/>
                          <a:gd name="connsiteX511" fmla="*/ 219635 w 2657256"/>
                          <a:gd name="connsiteY511" fmla="*/ 2115823 h 3370881"/>
                          <a:gd name="connsiteX512" fmla="*/ 210670 w 2657256"/>
                          <a:gd name="connsiteY512" fmla="*/ 1958940 h 3370881"/>
                          <a:gd name="connsiteX513" fmla="*/ 192741 w 2657256"/>
                          <a:gd name="connsiteY513" fmla="*/ 1923081 h 3370881"/>
                          <a:gd name="connsiteX514" fmla="*/ 179294 w 2657256"/>
                          <a:gd name="connsiteY514" fmla="*/ 1891705 h 3370881"/>
                          <a:gd name="connsiteX515" fmla="*/ 165847 w 2657256"/>
                          <a:gd name="connsiteY515" fmla="*/ 1864811 h 3370881"/>
                          <a:gd name="connsiteX516" fmla="*/ 152400 w 2657256"/>
                          <a:gd name="connsiteY516" fmla="*/ 1833434 h 3370881"/>
                          <a:gd name="connsiteX517" fmla="*/ 143435 w 2657256"/>
                          <a:gd name="connsiteY517" fmla="*/ 1819987 h 3370881"/>
                          <a:gd name="connsiteX518" fmla="*/ 107576 w 2657256"/>
                          <a:gd name="connsiteY518" fmla="*/ 1784129 h 3370881"/>
                          <a:gd name="connsiteX519" fmla="*/ 94129 w 2657256"/>
                          <a:gd name="connsiteY519" fmla="*/ 1779646 h 3370881"/>
                          <a:gd name="connsiteX520" fmla="*/ 71718 w 2657256"/>
                          <a:gd name="connsiteY520" fmla="*/ 1770681 h 3370881"/>
                          <a:gd name="connsiteX521" fmla="*/ 58270 w 2657256"/>
                          <a:gd name="connsiteY521" fmla="*/ 1761717 h 3370881"/>
                          <a:gd name="connsiteX522" fmla="*/ 26894 w 2657256"/>
                          <a:gd name="connsiteY522" fmla="*/ 1730340 h 3370881"/>
                          <a:gd name="connsiteX523" fmla="*/ 0 w 2657256"/>
                          <a:gd name="connsiteY523" fmla="*/ 1707929 h 3370881"/>
                          <a:gd name="connsiteX0" fmla="*/ 0 w 2657256"/>
                          <a:gd name="connsiteY0" fmla="*/ 1707929 h 3370881"/>
                          <a:gd name="connsiteX1" fmla="*/ 22412 w 2657256"/>
                          <a:gd name="connsiteY1" fmla="*/ 1698964 h 3370881"/>
                          <a:gd name="connsiteX2" fmla="*/ 31376 w 2657256"/>
                          <a:gd name="connsiteY2" fmla="*/ 1681034 h 3370881"/>
                          <a:gd name="connsiteX3" fmla="*/ 44823 w 2657256"/>
                          <a:gd name="connsiteY3" fmla="*/ 1672070 h 3370881"/>
                          <a:gd name="connsiteX4" fmla="*/ 58270 w 2657256"/>
                          <a:gd name="connsiteY4" fmla="*/ 1654140 h 3370881"/>
                          <a:gd name="connsiteX5" fmla="*/ 76200 w 2657256"/>
                          <a:gd name="connsiteY5" fmla="*/ 1645176 h 3370881"/>
                          <a:gd name="connsiteX6" fmla="*/ 98612 w 2657256"/>
                          <a:gd name="connsiteY6" fmla="*/ 1636211 h 3370881"/>
                          <a:gd name="connsiteX7" fmla="*/ 125506 w 2657256"/>
                          <a:gd name="connsiteY7" fmla="*/ 1627246 h 3370881"/>
                          <a:gd name="connsiteX8" fmla="*/ 152400 w 2657256"/>
                          <a:gd name="connsiteY8" fmla="*/ 1609317 h 3370881"/>
                          <a:gd name="connsiteX9" fmla="*/ 170329 w 2657256"/>
                          <a:gd name="connsiteY9" fmla="*/ 1600352 h 3370881"/>
                          <a:gd name="connsiteX10" fmla="*/ 188259 w 2657256"/>
                          <a:gd name="connsiteY10" fmla="*/ 1582423 h 3370881"/>
                          <a:gd name="connsiteX11" fmla="*/ 228600 w 2657256"/>
                          <a:gd name="connsiteY11" fmla="*/ 1564493 h 3370881"/>
                          <a:gd name="connsiteX12" fmla="*/ 255494 w 2657256"/>
                          <a:gd name="connsiteY12" fmla="*/ 1546564 h 3370881"/>
                          <a:gd name="connsiteX13" fmla="*/ 300318 w 2657256"/>
                          <a:gd name="connsiteY13" fmla="*/ 1524152 h 3370881"/>
                          <a:gd name="connsiteX14" fmla="*/ 313765 w 2657256"/>
                          <a:gd name="connsiteY14" fmla="*/ 1515187 h 3370881"/>
                          <a:gd name="connsiteX15" fmla="*/ 340659 w 2657256"/>
                          <a:gd name="connsiteY15" fmla="*/ 1510705 h 3370881"/>
                          <a:gd name="connsiteX16" fmla="*/ 363070 w 2657256"/>
                          <a:gd name="connsiteY16" fmla="*/ 1506223 h 3370881"/>
                          <a:gd name="connsiteX17" fmla="*/ 389965 w 2657256"/>
                          <a:gd name="connsiteY17" fmla="*/ 1501740 h 3370881"/>
                          <a:gd name="connsiteX18" fmla="*/ 425823 w 2657256"/>
                          <a:gd name="connsiteY18" fmla="*/ 1497258 h 3370881"/>
                          <a:gd name="connsiteX19" fmla="*/ 470647 w 2657256"/>
                          <a:gd name="connsiteY19" fmla="*/ 1488293 h 3370881"/>
                          <a:gd name="connsiteX20" fmla="*/ 515470 w 2657256"/>
                          <a:gd name="connsiteY20" fmla="*/ 1479329 h 3370881"/>
                          <a:gd name="connsiteX21" fmla="*/ 528918 w 2657256"/>
                          <a:gd name="connsiteY21" fmla="*/ 1470364 h 3370881"/>
                          <a:gd name="connsiteX22" fmla="*/ 600635 w 2657256"/>
                          <a:gd name="connsiteY22" fmla="*/ 1456917 h 3370881"/>
                          <a:gd name="connsiteX23" fmla="*/ 690282 w 2657256"/>
                          <a:gd name="connsiteY23" fmla="*/ 1447952 h 3370881"/>
                          <a:gd name="connsiteX24" fmla="*/ 793376 w 2657256"/>
                          <a:gd name="connsiteY24" fmla="*/ 1452434 h 3370881"/>
                          <a:gd name="connsiteX25" fmla="*/ 874059 w 2657256"/>
                          <a:gd name="connsiteY25" fmla="*/ 1465881 h 3370881"/>
                          <a:gd name="connsiteX26" fmla="*/ 914400 w 2657256"/>
                          <a:gd name="connsiteY26" fmla="*/ 1470364 h 3370881"/>
                          <a:gd name="connsiteX27" fmla="*/ 1030941 w 2657256"/>
                          <a:gd name="connsiteY27" fmla="*/ 1483811 h 3370881"/>
                          <a:gd name="connsiteX28" fmla="*/ 1151965 w 2657256"/>
                          <a:gd name="connsiteY28" fmla="*/ 1492776 h 3370881"/>
                          <a:gd name="connsiteX29" fmla="*/ 1281953 w 2657256"/>
                          <a:gd name="connsiteY29" fmla="*/ 1501740 h 3370881"/>
                          <a:gd name="connsiteX30" fmla="*/ 1465729 w 2657256"/>
                          <a:gd name="connsiteY30" fmla="*/ 1497258 h 3370881"/>
                          <a:gd name="connsiteX31" fmla="*/ 1510553 w 2657256"/>
                          <a:gd name="connsiteY31" fmla="*/ 1492776 h 3370881"/>
                          <a:gd name="connsiteX32" fmla="*/ 1582270 w 2657256"/>
                          <a:gd name="connsiteY32" fmla="*/ 1461399 h 3370881"/>
                          <a:gd name="connsiteX33" fmla="*/ 1604682 w 2657256"/>
                          <a:gd name="connsiteY33" fmla="*/ 1456917 h 3370881"/>
                          <a:gd name="connsiteX34" fmla="*/ 1622612 w 2657256"/>
                          <a:gd name="connsiteY34" fmla="*/ 1447952 h 3370881"/>
                          <a:gd name="connsiteX35" fmla="*/ 1645023 w 2657256"/>
                          <a:gd name="connsiteY35" fmla="*/ 1438987 h 3370881"/>
                          <a:gd name="connsiteX36" fmla="*/ 1662953 w 2657256"/>
                          <a:gd name="connsiteY36" fmla="*/ 1425540 h 3370881"/>
                          <a:gd name="connsiteX37" fmla="*/ 1698812 w 2657256"/>
                          <a:gd name="connsiteY37" fmla="*/ 1407611 h 3370881"/>
                          <a:gd name="connsiteX38" fmla="*/ 1739153 w 2657256"/>
                          <a:gd name="connsiteY38" fmla="*/ 1380717 h 3370881"/>
                          <a:gd name="connsiteX39" fmla="*/ 1752600 w 2657256"/>
                          <a:gd name="connsiteY39" fmla="*/ 1367270 h 3370881"/>
                          <a:gd name="connsiteX40" fmla="*/ 1775012 w 2657256"/>
                          <a:gd name="connsiteY40" fmla="*/ 1353823 h 3370881"/>
                          <a:gd name="connsiteX41" fmla="*/ 1797423 w 2657256"/>
                          <a:gd name="connsiteY41" fmla="*/ 1335893 h 3370881"/>
                          <a:gd name="connsiteX42" fmla="*/ 1810870 w 2657256"/>
                          <a:gd name="connsiteY42" fmla="*/ 1304517 h 3370881"/>
                          <a:gd name="connsiteX43" fmla="*/ 1815353 w 2657256"/>
                          <a:gd name="connsiteY43" fmla="*/ 1291070 h 3370881"/>
                          <a:gd name="connsiteX44" fmla="*/ 1801906 w 2657256"/>
                          <a:gd name="connsiteY44" fmla="*/ 1138670 h 3370881"/>
                          <a:gd name="connsiteX45" fmla="*/ 1792941 w 2657256"/>
                          <a:gd name="connsiteY45" fmla="*/ 1125223 h 3370881"/>
                          <a:gd name="connsiteX46" fmla="*/ 1757082 w 2657256"/>
                          <a:gd name="connsiteY46" fmla="*/ 1093846 h 3370881"/>
                          <a:gd name="connsiteX47" fmla="*/ 1730188 w 2657256"/>
                          <a:gd name="connsiteY47" fmla="*/ 1066952 h 3370881"/>
                          <a:gd name="connsiteX48" fmla="*/ 1703294 w 2657256"/>
                          <a:gd name="connsiteY48" fmla="*/ 1049023 h 3370881"/>
                          <a:gd name="connsiteX49" fmla="*/ 1622612 w 2657256"/>
                          <a:gd name="connsiteY49" fmla="*/ 1053505 h 3370881"/>
                          <a:gd name="connsiteX50" fmla="*/ 1595718 w 2657256"/>
                          <a:gd name="connsiteY50" fmla="*/ 1062470 h 3370881"/>
                          <a:gd name="connsiteX51" fmla="*/ 1573306 w 2657256"/>
                          <a:gd name="connsiteY51" fmla="*/ 1066952 h 3370881"/>
                          <a:gd name="connsiteX52" fmla="*/ 1453385 w 2657256"/>
                          <a:gd name="connsiteY52" fmla="*/ 1082761 h 3370881"/>
                          <a:gd name="connsiteX53" fmla="*/ 1326776 w 2657256"/>
                          <a:gd name="connsiteY53" fmla="*/ 1062470 h 3370881"/>
                          <a:gd name="connsiteX54" fmla="*/ 1308847 w 2657256"/>
                          <a:gd name="connsiteY54" fmla="*/ 1057987 h 3370881"/>
                          <a:gd name="connsiteX55" fmla="*/ 1277470 w 2657256"/>
                          <a:gd name="connsiteY55" fmla="*/ 1053505 h 3370881"/>
                          <a:gd name="connsiteX56" fmla="*/ 1259541 w 2657256"/>
                          <a:gd name="connsiteY56" fmla="*/ 1049023 h 3370881"/>
                          <a:gd name="connsiteX57" fmla="*/ 1232647 w 2657256"/>
                          <a:gd name="connsiteY57" fmla="*/ 1044540 h 3370881"/>
                          <a:gd name="connsiteX58" fmla="*/ 1053353 w 2657256"/>
                          <a:gd name="connsiteY58" fmla="*/ 1049023 h 3370881"/>
                          <a:gd name="connsiteX59" fmla="*/ 1035423 w 2657256"/>
                          <a:gd name="connsiteY59" fmla="*/ 1053505 h 3370881"/>
                          <a:gd name="connsiteX60" fmla="*/ 1008529 w 2657256"/>
                          <a:gd name="connsiteY60" fmla="*/ 1057987 h 3370881"/>
                          <a:gd name="connsiteX61" fmla="*/ 995082 w 2657256"/>
                          <a:gd name="connsiteY61" fmla="*/ 1062470 h 3370881"/>
                          <a:gd name="connsiteX62" fmla="*/ 945776 w 2657256"/>
                          <a:gd name="connsiteY62" fmla="*/ 1031093 h 3370881"/>
                          <a:gd name="connsiteX63" fmla="*/ 941294 w 2657256"/>
                          <a:gd name="connsiteY63" fmla="*/ 1017646 h 3370881"/>
                          <a:gd name="connsiteX64" fmla="*/ 932329 w 2657256"/>
                          <a:gd name="connsiteY64" fmla="*/ 919034 h 3370881"/>
                          <a:gd name="connsiteX65" fmla="*/ 914400 w 2657256"/>
                          <a:gd name="connsiteY65" fmla="*/ 901105 h 3370881"/>
                          <a:gd name="connsiteX66" fmla="*/ 918882 w 2657256"/>
                          <a:gd name="connsiteY66" fmla="*/ 869729 h 3370881"/>
                          <a:gd name="connsiteX67" fmla="*/ 941294 w 2657256"/>
                          <a:gd name="connsiteY67" fmla="*/ 865246 h 3370881"/>
                          <a:gd name="connsiteX68" fmla="*/ 959223 w 2657256"/>
                          <a:gd name="connsiteY68" fmla="*/ 851799 h 3370881"/>
                          <a:gd name="connsiteX69" fmla="*/ 990600 w 2657256"/>
                          <a:gd name="connsiteY69" fmla="*/ 847317 h 3370881"/>
                          <a:gd name="connsiteX70" fmla="*/ 1129553 w 2657256"/>
                          <a:gd name="connsiteY70" fmla="*/ 838352 h 3370881"/>
                          <a:gd name="connsiteX71" fmla="*/ 1147482 w 2657256"/>
                          <a:gd name="connsiteY71" fmla="*/ 829387 h 3370881"/>
                          <a:gd name="connsiteX72" fmla="*/ 1178859 w 2657256"/>
                          <a:gd name="connsiteY72" fmla="*/ 806976 h 3370881"/>
                          <a:gd name="connsiteX73" fmla="*/ 1192306 w 2657256"/>
                          <a:gd name="connsiteY73" fmla="*/ 793529 h 3370881"/>
                          <a:gd name="connsiteX74" fmla="*/ 1214718 w 2657256"/>
                          <a:gd name="connsiteY74" fmla="*/ 784564 h 3370881"/>
                          <a:gd name="connsiteX75" fmla="*/ 1241612 w 2657256"/>
                          <a:gd name="connsiteY75" fmla="*/ 771117 h 3370881"/>
                          <a:gd name="connsiteX76" fmla="*/ 1277470 w 2657256"/>
                          <a:gd name="connsiteY76" fmla="*/ 753187 h 3370881"/>
                          <a:gd name="connsiteX77" fmla="*/ 1295400 w 2657256"/>
                          <a:gd name="connsiteY77" fmla="*/ 730776 h 3370881"/>
                          <a:gd name="connsiteX78" fmla="*/ 1317812 w 2657256"/>
                          <a:gd name="connsiteY78" fmla="*/ 708364 h 3370881"/>
                          <a:gd name="connsiteX79" fmla="*/ 1353670 w 2657256"/>
                          <a:gd name="connsiteY79" fmla="*/ 663540 h 3370881"/>
                          <a:gd name="connsiteX80" fmla="*/ 1371600 w 2657256"/>
                          <a:gd name="connsiteY80" fmla="*/ 636646 h 3370881"/>
                          <a:gd name="connsiteX81" fmla="*/ 1380565 w 2657256"/>
                          <a:gd name="connsiteY81" fmla="*/ 596305 h 3370881"/>
                          <a:gd name="connsiteX82" fmla="*/ 1385047 w 2657256"/>
                          <a:gd name="connsiteY82" fmla="*/ 582858 h 3370881"/>
                          <a:gd name="connsiteX83" fmla="*/ 1380565 w 2657256"/>
                          <a:gd name="connsiteY83" fmla="*/ 533552 h 3370881"/>
                          <a:gd name="connsiteX84" fmla="*/ 1367118 w 2657256"/>
                          <a:gd name="connsiteY84" fmla="*/ 524587 h 3370881"/>
                          <a:gd name="connsiteX85" fmla="*/ 1349188 w 2657256"/>
                          <a:gd name="connsiteY85" fmla="*/ 520105 h 3370881"/>
                          <a:gd name="connsiteX86" fmla="*/ 1326776 w 2657256"/>
                          <a:gd name="connsiteY86" fmla="*/ 511140 h 3370881"/>
                          <a:gd name="connsiteX87" fmla="*/ 1281953 w 2657256"/>
                          <a:gd name="connsiteY87" fmla="*/ 515623 h 3370881"/>
                          <a:gd name="connsiteX88" fmla="*/ 1250576 w 2657256"/>
                          <a:gd name="connsiteY88" fmla="*/ 529070 h 3370881"/>
                          <a:gd name="connsiteX89" fmla="*/ 1210235 w 2657256"/>
                          <a:gd name="connsiteY89" fmla="*/ 542517 h 3370881"/>
                          <a:gd name="connsiteX90" fmla="*/ 1183341 w 2657256"/>
                          <a:gd name="connsiteY90" fmla="*/ 555964 h 3370881"/>
                          <a:gd name="connsiteX91" fmla="*/ 1160929 w 2657256"/>
                          <a:gd name="connsiteY91" fmla="*/ 569411 h 3370881"/>
                          <a:gd name="connsiteX92" fmla="*/ 1134035 w 2657256"/>
                          <a:gd name="connsiteY92" fmla="*/ 578376 h 3370881"/>
                          <a:gd name="connsiteX93" fmla="*/ 1111623 w 2657256"/>
                          <a:gd name="connsiteY93" fmla="*/ 587340 h 3370881"/>
                          <a:gd name="connsiteX94" fmla="*/ 1084729 w 2657256"/>
                          <a:gd name="connsiteY94" fmla="*/ 596305 h 3370881"/>
                          <a:gd name="connsiteX95" fmla="*/ 986118 w 2657256"/>
                          <a:gd name="connsiteY95" fmla="*/ 591823 h 3370881"/>
                          <a:gd name="connsiteX96" fmla="*/ 927847 w 2657256"/>
                          <a:gd name="connsiteY96" fmla="*/ 578376 h 3370881"/>
                          <a:gd name="connsiteX97" fmla="*/ 896470 w 2657256"/>
                          <a:gd name="connsiteY97" fmla="*/ 555964 h 3370881"/>
                          <a:gd name="connsiteX98" fmla="*/ 883023 w 2657256"/>
                          <a:gd name="connsiteY98" fmla="*/ 546999 h 3370881"/>
                          <a:gd name="connsiteX99" fmla="*/ 865094 w 2657256"/>
                          <a:gd name="connsiteY99" fmla="*/ 497693 h 3370881"/>
                          <a:gd name="connsiteX100" fmla="*/ 869576 w 2657256"/>
                          <a:gd name="connsiteY100" fmla="*/ 403564 h 3370881"/>
                          <a:gd name="connsiteX101" fmla="*/ 874059 w 2657256"/>
                          <a:gd name="connsiteY101" fmla="*/ 385634 h 3370881"/>
                          <a:gd name="connsiteX102" fmla="*/ 883023 w 2657256"/>
                          <a:gd name="connsiteY102" fmla="*/ 372187 h 3370881"/>
                          <a:gd name="connsiteX103" fmla="*/ 909918 w 2657256"/>
                          <a:gd name="connsiteY103" fmla="*/ 363223 h 3370881"/>
                          <a:gd name="connsiteX104" fmla="*/ 914400 w 2657256"/>
                          <a:gd name="connsiteY104" fmla="*/ 385634 h 3370881"/>
                          <a:gd name="connsiteX105" fmla="*/ 909918 w 2657256"/>
                          <a:gd name="connsiteY105" fmla="*/ 408046 h 3370881"/>
                          <a:gd name="connsiteX106" fmla="*/ 900953 w 2657256"/>
                          <a:gd name="connsiteY106" fmla="*/ 466317 h 3370881"/>
                          <a:gd name="connsiteX107" fmla="*/ 905435 w 2657256"/>
                          <a:gd name="connsiteY107" fmla="*/ 515623 h 3370881"/>
                          <a:gd name="connsiteX108" fmla="*/ 932329 w 2657256"/>
                          <a:gd name="connsiteY108" fmla="*/ 551481 h 3370881"/>
                          <a:gd name="connsiteX109" fmla="*/ 954741 w 2657256"/>
                          <a:gd name="connsiteY109" fmla="*/ 560446 h 3370881"/>
                          <a:gd name="connsiteX110" fmla="*/ 972670 w 2657256"/>
                          <a:gd name="connsiteY110" fmla="*/ 569411 h 3370881"/>
                          <a:gd name="connsiteX111" fmla="*/ 1066800 w 2657256"/>
                          <a:gd name="connsiteY111" fmla="*/ 564929 h 3370881"/>
                          <a:gd name="connsiteX112" fmla="*/ 1111623 w 2657256"/>
                          <a:gd name="connsiteY112" fmla="*/ 551481 h 3370881"/>
                          <a:gd name="connsiteX113" fmla="*/ 1129553 w 2657256"/>
                          <a:gd name="connsiteY113" fmla="*/ 538034 h 3370881"/>
                          <a:gd name="connsiteX114" fmla="*/ 1156447 w 2657256"/>
                          <a:gd name="connsiteY114" fmla="*/ 511140 h 3370881"/>
                          <a:gd name="connsiteX115" fmla="*/ 1160929 w 2657256"/>
                          <a:gd name="connsiteY115" fmla="*/ 493211 h 3370881"/>
                          <a:gd name="connsiteX116" fmla="*/ 1178859 w 2657256"/>
                          <a:gd name="connsiteY116" fmla="*/ 331846 h 3370881"/>
                          <a:gd name="connsiteX117" fmla="*/ 1215315 w 2657256"/>
                          <a:gd name="connsiteY117" fmla="*/ 270289 h 3370881"/>
                          <a:gd name="connsiteX118" fmla="*/ 1214718 w 2657256"/>
                          <a:gd name="connsiteY118" fmla="*/ 367705 h 3370881"/>
                          <a:gd name="connsiteX119" fmla="*/ 1201270 w 2657256"/>
                          <a:gd name="connsiteY119" fmla="*/ 412529 h 3370881"/>
                          <a:gd name="connsiteX120" fmla="*/ 1210235 w 2657256"/>
                          <a:gd name="connsiteY120" fmla="*/ 461834 h 3370881"/>
                          <a:gd name="connsiteX121" fmla="*/ 1214718 w 2657256"/>
                          <a:gd name="connsiteY121" fmla="*/ 475281 h 3370881"/>
                          <a:gd name="connsiteX122" fmla="*/ 1228165 w 2657256"/>
                          <a:gd name="connsiteY122" fmla="*/ 484246 h 3370881"/>
                          <a:gd name="connsiteX123" fmla="*/ 1250576 w 2657256"/>
                          <a:gd name="connsiteY123" fmla="*/ 502176 h 3370881"/>
                          <a:gd name="connsiteX124" fmla="*/ 1317812 w 2657256"/>
                          <a:gd name="connsiteY124" fmla="*/ 497693 h 3370881"/>
                          <a:gd name="connsiteX125" fmla="*/ 1353670 w 2657256"/>
                          <a:gd name="connsiteY125" fmla="*/ 488729 h 3370881"/>
                          <a:gd name="connsiteX126" fmla="*/ 1506070 w 2657256"/>
                          <a:gd name="connsiteY126" fmla="*/ 457352 h 3370881"/>
                          <a:gd name="connsiteX127" fmla="*/ 1550894 w 2657256"/>
                          <a:gd name="connsiteY127" fmla="*/ 430458 h 3370881"/>
                          <a:gd name="connsiteX128" fmla="*/ 1564341 w 2657256"/>
                          <a:gd name="connsiteY128" fmla="*/ 417011 h 3370881"/>
                          <a:gd name="connsiteX129" fmla="*/ 1586753 w 2657256"/>
                          <a:gd name="connsiteY129" fmla="*/ 399081 h 3370881"/>
                          <a:gd name="connsiteX130" fmla="*/ 1595718 w 2657256"/>
                          <a:gd name="connsiteY130" fmla="*/ 381152 h 3370881"/>
                          <a:gd name="connsiteX131" fmla="*/ 1600200 w 2657256"/>
                          <a:gd name="connsiteY131" fmla="*/ 363223 h 3370881"/>
                          <a:gd name="connsiteX132" fmla="*/ 1609165 w 2657256"/>
                          <a:gd name="connsiteY132" fmla="*/ 313917 h 3370881"/>
                          <a:gd name="connsiteX133" fmla="*/ 1537447 w 2657256"/>
                          <a:gd name="connsiteY133" fmla="*/ 188411 h 3370881"/>
                          <a:gd name="connsiteX134" fmla="*/ 1613647 w 2657256"/>
                          <a:gd name="connsiteY134" fmla="*/ 399081 h 3370881"/>
                          <a:gd name="connsiteX135" fmla="*/ 1627094 w 2657256"/>
                          <a:gd name="connsiteY135" fmla="*/ 417011 h 3370881"/>
                          <a:gd name="connsiteX136" fmla="*/ 1658470 w 2657256"/>
                          <a:gd name="connsiteY136" fmla="*/ 412529 h 3370881"/>
                          <a:gd name="connsiteX137" fmla="*/ 1685365 w 2657256"/>
                          <a:gd name="connsiteY137" fmla="*/ 390117 h 3370881"/>
                          <a:gd name="connsiteX138" fmla="*/ 1694329 w 2657256"/>
                          <a:gd name="connsiteY138" fmla="*/ 376670 h 3370881"/>
                          <a:gd name="connsiteX139" fmla="*/ 1734670 w 2657256"/>
                          <a:gd name="connsiteY139" fmla="*/ 354258 h 3370881"/>
                          <a:gd name="connsiteX140" fmla="*/ 1743635 w 2657256"/>
                          <a:gd name="connsiteY140" fmla="*/ 340811 h 3370881"/>
                          <a:gd name="connsiteX141" fmla="*/ 1757082 w 2657256"/>
                          <a:gd name="connsiteY141" fmla="*/ 336329 h 3370881"/>
                          <a:gd name="connsiteX142" fmla="*/ 1808984 w 2657256"/>
                          <a:gd name="connsiteY142" fmla="*/ 249641 h 3370881"/>
                          <a:gd name="connsiteX143" fmla="*/ 1899621 w 2657256"/>
                          <a:gd name="connsiteY143" fmla="*/ 211719 h 3370881"/>
                          <a:gd name="connsiteX144" fmla="*/ 1808984 w 2657256"/>
                          <a:gd name="connsiteY144" fmla="*/ 178521 h 3370881"/>
                          <a:gd name="connsiteX145" fmla="*/ 1772023 w 2657256"/>
                          <a:gd name="connsiteY145" fmla="*/ 77249 h 3370881"/>
                          <a:gd name="connsiteX146" fmla="*/ 1900425 w 2657256"/>
                          <a:gd name="connsiteY146" fmla="*/ 214081 h 3370881"/>
                          <a:gd name="connsiteX147" fmla="*/ 1874221 w 2657256"/>
                          <a:gd name="connsiteY147" fmla="*/ 318698 h 3370881"/>
                          <a:gd name="connsiteX148" fmla="*/ 1788459 w 2657256"/>
                          <a:gd name="connsiteY148" fmla="*/ 367705 h 3370881"/>
                          <a:gd name="connsiteX149" fmla="*/ 1761565 w 2657256"/>
                          <a:gd name="connsiteY149" fmla="*/ 390117 h 3370881"/>
                          <a:gd name="connsiteX150" fmla="*/ 1783976 w 2657256"/>
                          <a:gd name="connsiteY150" fmla="*/ 399081 h 3370881"/>
                          <a:gd name="connsiteX151" fmla="*/ 1878106 w 2657256"/>
                          <a:gd name="connsiteY151" fmla="*/ 390117 h 3370881"/>
                          <a:gd name="connsiteX152" fmla="*/ 1891553 w 2657256"/>
                          <a:gd name="connsiteY152" fmla="*/ 381152 h 3370881"/>
                          <a:gd name="connsiteX153" fmla="*/ 1918447 w 2657256"/>
                          <a:gd name="connsiteY153" fmla="*/ 372187 h 3370881"/>
                          <a:gd name="connsiteX154" fmla="*/ 1940859 w 2657256"/>
                          <a:gd name="connsiteY154" fmla="*/ 358740 h 3370881"/>
                          <a:gd name="connsiteX155" fmla="*/ 1954306 w 2657256"/>
                          <a:gd name="connsiteY155" fmla="*/ 354258 h 3370881"/>
                          <a:gd name="connsiteX156" fmla="*/ 2083304 w 2657256"/>
                          <a:gd name="connsiteY156" fmla="*/ 290281 h 3370881"/>
                          <a:gd name="connsiteX157" fmla="*/ 2166172 w 2657256"/>
                          <a:gd name="connsiteY157" fmla="*/ 215604 h 3370881"/>
                          <a:gd name="connsiteX158" fmla="*/ 2069054 w 2657256"/>
                          <a:gd name="connsiteY158" fmla="*/ 40493 h 3370881"/>
                          <a:gd name="connsiteX159" fmla="*/ 2078225 w 2657256"/>
                          <a:gd name="connsiteY159" fmla="*/ 188681 h 3370881"/>
                          <a:gd name="connsiteX160" fmla="*/ 1999129 w 2657256"/>
                          <a:gd name="connsiteY160" fmla="*/ 358740 h 3370881"/>
                          <a:gd name="connsiteX161" fmla="*/ 1994647 w 2657256"/>
                          <a:gd name="connsiteY161" fmla="*/ 372187 h 3370881"/>
                          <a:gd name="connsiteX162" fmla="*/ 2039470 w 2657256"/>
                          <a:gd name="connsiteY162" fmla="*/ 390117 h 3370881"/>
                          <a:gd name="connsiteX163" fmla="*/ 2115670 w 2657256"/>
                          <a:gd name="connsiteY163" fmla="*/ 390117 h 3370881"/>
                          <a:gd name="connsiteX164" fmla="*/ 2160494 w 2657256"/>
                          <a:gd name="connsiteY164" fmla="*/ 376670 h 3370881"/>
                          <a:gd name="connsiteX165" fmla="*/ 2191870 w 2657256"/>
                          <a:gd name="connsiteY165" fmla="*/ 363223 h 3370881"/>
                          <a:gd name="connsiteX166" fmla="*/ 2205318 w 2657256"/>
                          <a:gd name="connsiteY166" fmla="*/ 358740 h 3370881"/>
                          <a:gd name="connsiteX167" fmla="*/ 2232212 w 2657256"/>
                          <a:gd name="connsiteY167" fmla="*/ 340811 h 3370881"/>
                          <a:gd name="connsiteX168" fmla="*/ 2312894 w 2657256"/>
                          <a:gd name="connsiteY168" fmla="*/ 183929 h 3370881"/>
                          <a:gd name="connsiteX169" fmla="*/ 2339788 w 2657256"/>
                          <a:gd name="connsiteY169" fmla="*/ 151 h 3370881"/>
                          <a:gd name="connsiteX170" fmla="*/ 2357718 w 2657256"/>
                          <a:gd name="connsiteY170" fmla="*/ 215305 h 3370881"/>
                          <a:gd name="connsiteX171" fmla="*/ 2254623 w 2657256"/>
                          <a:gd name="connsiteY171" fmla="*/ 376670 h 3370881"/>
                          <a:gd name="connsiteX172" fmla="*/ 2245659 w 2657256"/>
                          <a:gd name="connsiteY172" fmla="*/ 390117 h 3370881"/>
                          <a:gd name="connsiteX173" fmla="*/ 2254623 w 2657256"/>
                          <a:gd name="connsiteY173" fmla="*/ 403564 h 3370881"/>
                          <a:gd name="connsiteX174" fmla="*/ 2353235 w 2657256"/>
                          <a:gd name="connsiteY174" fmla="*/ 399081 h 3370881"/>
                          <a:gd name="connsiteX175" fmla="*/ 2366682 w 2657256"/>
                          <a:gd name="connsiteY175" fmla="*/ 394599 h 3370881"/>
                          <a:gd name="connsiteX176" fmla="*/ 2389094 w 2657256"/>
                          <a:gd name="connsiteY176" fmla="*/ 390117 h 3370881"/>
                          <a:gd name="connsiteX177" fmla="*/ 2424953 w 2657256"/>
                          <a:gd name="connsiteY177" fmla="*/ 367705 h 3370881"/>
                          <a:gd name="connsiteX178" fmla="*/ 2528047 w 2657256"/>
                          <a:gd name="connsiteY178" fmla="*/ 292700 h 3370881"/>
                          <a:gd name="connsiteX179" fmla="*/ 2541495 w 2657256"/>
                          <a:gd name="connsiteY179" fmla="*/ 62906 h 3370881"/>
                          <a:gd name="connsiteX180" fmla="*/ 2591304 w 2657256"/>
                          <a:gd name="connsiteY180" fmla="*/ 214081 h 3370881"/>
                          <a:gd name="connsiteX181" fmla="*/ 2612315 w 2657256"/>
                          <a:gd name="connsiteY181" fmla="*/ 290907 h 3370881"/>
                          <a:gd name="connsiteX182" fmla="*/ 2650863 w 2657256"/>
                          <a:gd name="connsiteY182" fmla="*/ 344994 h 3370881"/>
                          <a:gd name="connsiteX183" fmla="*/ 2465294 w 2657256"/>
                          <a:gd name="connsiteY183" fmla="*/ 399081 h 3370881"/>
                          <a:gd name="connsiteX184" fmla="*/ 2442882 w 2657256"/>
                          <a:gd name="connsiteY184" fmla="*/ 403564 h 3370881"/>
                          <a:gd name="connsiteX185" fmla="*/ 2398059 w 2657256"/>
                          <a:gd name="connsiteY185" fmla="*/ 417011 h 3370881"/>
                          <a:gd name="connsiteX186" fmla="*/ 2375647 w 2657256"/>
                          <a:gd name="connsiteY186" fmla="*/ 425976 h 3370881"/>
                          <a:gd name="connsiteX187" fmla="*/ 2357718 w 2657256"/>
                          <a:gd name="connsiteY187" fmla="*/ 430458 h 3370881"/>
                          <a:gd name="connsiteX188" fmla="*/ 2344270 w 2657256"/>
                          <a:gd name="connsiteY188" fmla="*/ 461834 h 3370881"/>
                          <a:gd name="connsiteX189" fmla="*/ 2353235 w 2657256"/>
                          <a:gd name="connsiteY189" fmla="*/ 502176 h 3370881"/>
                          <a:gd name="connsiteX190" fmla="*/ 2362200 w 2657256"/>
                          <a:gd name="connsiteY190" fmla="*/ 515623 h 3370881"/>
                          <a:gd name="connsiteX191" fmla="*/ 2344270 w 2657256"/>
                          <a:gd name="connsiteY191" fmla="*/ 587340 h 3370881"/>
                          <a:gd name="connsiteX192" fmla="*/ 2321859 w 2657256"/>
                          <a:gd name="connsiteY192" fmla="*/ 614234 h 3370881"/>
                          <a:gd name="connsiteX193" fmla="*/ 2308412 w 2657256"/>
                          <a:gd name="connsiteY193" fmla="*/ 636646 h 3370881"/>
                          <a:gd name="connsiteX194" fmla="*/ 2281518 w 2657256"/>
                          <a:gd name="connsiteY194" fmla="*/ 641129 h 3370881"/>
                          <a:gd name="connsiteX195" fmla="*/ 2259106 w 2657256"/>
                          <a:gd name="connsiteY195" fmla="*/ 636646 h 3370881"/>
                          <a:gd name="connsiteX196" fmla="*/ 2277035 w 2657256"/>
                          <a:gd name="connsiteY196" fmla="*/ 578376 h 3370881"/>
                          <a:gd name="connsiteX197" fmla="*/ 2290482 w 2657256"/>
                          <a:gd name="connsiteY197" fmla="*/ 542517 h 3370881"/>
                          <a:gd name="connsiteX198" fmla="*/ 2286000 w 2657256"/>
                          <a:gd name="connsiteY198" fmla="*/ 506658 h 3370881"/>
                          <a:gd name="connsiteX199" fmla="*/ 2245659 w 2657256"/>
                          <a:gd name="connsiteY199" fmla="*/ 448387 h 3370881"/>
                          <a:gd name="connsiteX200" fmla="*/ 2200835 w 2657256"/>
                          <a:gd name="connsiteY200" fmla="*/ 430458 h 3370881"/>
                          <a:gd name="connsiteX201" fmla="*/ 2169459 w 2657256"/>
                          <a:gd name="connsiteY201" fmla="*/ 425976 h 3370881"/>
                          <a:gd name="connsiteX202" fmla="*/ 2102223 w 2657256"/>
                          <a:gd name="connsiteY202" fmla="*/ 430458 h 3370881"/>
                          <a:gd name="connsiteX203" fmla="*/ 2084294 w 2657256"/>
                          <a:gd name="connsiteY203" fmla="*/ 439423 h 3370881"/>
                          <a:gd name="connsiteX204" fmla="*/ 2070847 w 2657256"/>
                          <a:gd name="connsiteY204" fmla="*/ 443905 h 3370881"/>
                          <a:gd name="connsiteX205" fmla="*/ 2061882 w 2657256"/>
                          <a:gd name="connsiteY205" fmla="*/ 461834 h 3370881"/>
                          <a:gd name="connsiteX206" fmla="*/ 2034988 w 2657256"/>
                          <a:gd name="connsiteY206" fmla="*/ 475281 h 3370881"/>
                          <a:gd name="connsiteX207" fmla="*/ 1783976 w 2657256"/>
                          <a:gd name="connsiteY207" fmla="*/ 479764 h 3370881"/>
                          <a:gd name="connsiteX208" fmla="*/ 1766047 w 2657256"/>
                          <a:gd name="connsiteY208" fmla="*/ 488729 h 3370881"/>
                          <a:gd name="connsiteX209" fmla="*/ 1703294 w 2657256"/>
                          <a:gd name="connsiteY209" fmla="*/ 506658 h 3370881"/>
                          <a:gd name="connsiteX210" fmla="*/ 1689847 w 2657256"/>
                          <a:gd name="connsiteY210" fmla="*/ 511140 h 3370881"/>
                          <a:gd name="connsiteX211" fmla="*/ 1676400 w 2657256"/>
                          <a:gd name="connsiteY211" fmla="*/ 520105 h 3370881"/>
                          <a:gd name="connsiteX212" fmla="*/ 1649506 w 2657256"/>
                          <a:gd name="connsiteY212" fmla="*/ 529070 h 3370881"/>
                          <a:gd name="connsiteX213" fmla="*/ 1636059 w 2657256"/>
                          <a:gd name="connsiteY213" fmla="*/ 538034 h 3370881"/>
                          <a:gd name="connsiteX214" fmla="*/ 1622612 w 2657256"/>
                          <a:gd name="connsiteY214" fmla="*/ 551481 h 3370881"/>
                          <a:gd name="connsiteX215" fmla="*/ 1609165 w 2657256"/>
                          <a:gd name="connsiteY215" fmla="*/ 555964 h 3370881"/>
                          <a:gd name="connsiteX216" fmla="*/ 1577788 w 2657256"/>
                          <a:gd name="connsiteY216" fmla="*/ 587340 h 3370881"/>
                          <a:gd name="connsiteX217" fmla="*/ 1568823 w 2657256"/>
                          <a:gd name="connsiteY217" fmla="*/ 600787 h 3370881"/>
                          <a:gd name="connsiteX218" fmla="*/ 1555376 w 2657256"/>
                          <a:gd name="connsiteY218" fmla="*/ 614234 h 3370881"/>
                          <a:gd name="connsiteX219" fmla="*/ 1524000 w 2657256"/>
                          <a:gd name="connsiteY219" fmla="*/ 654576 h 3370881"/>
                          <a:gd name="connsiteX220" fmla="*/ 1519518 w 2657256"/>
                          <a:gd name="connsiteY220" fmla="*/ 668023 h 3370881"/>
                          <a:gd name="connsiteX221" fmla="*/ 1528482 w 2657256"/>
                          <a:gd name="connsiteY221" fmla="*/ 708364 h 3370881"/>
                          <a:gd name="connsiteX222" fmla="*/ 1537447 w 2657256"/>
                          <a:gd name="connsiteY222" fmla="*/ 721811 h 3370881"/>
                          <a:gd name="connsiteX223" fmla="*/ 1568823 w 2657256"/>
                          <a:gd name="connsiteY223" fmla="*/ 712846 h 3370881"/>
                          <a:gd name="connsiteX224" fmla="*/ 1600200 w 2657256"/>
                          <a:gd name="connsiteY224" fmla="*/ 712846 h 3370881"/>
                          <a:gd name="connsiteX225" fmla="*/ 1631576 w 2657256"/>
                          <a:gd name="connsiteY225" fmla="*/ 690434 h 3370881"/>
                          <a:gd name="connsiteX226" fmla="*/ 1645023 w 2657256"/>
                          <a:gd name="connsiteY226" fmla="*/ 676987 h 3370881"/>
                          <a:gd name="connsiteX227" fmla="*/ 1685365 w 2657256"/>
                          <a:gd name="connsiteY227" fmla="*/ 645611 h 3370881"/>
                          <a:gd name="connsiteX228" fmla="*/ 1716741 w 2657256"/>
                          <a:gd name="connsiteY228" fmla="*/ 614234 h 3370881"/>
                          <a:gd name="connsiteX229" fmla="*/ 1748118 w 2657256"/>
                          <a:gd name="connsiteY229" fmla="*/ 596305 h 3370881"/>
                          <a:gd name="connsiteX230" fmla="*/ 1761565 w 2657256"/>
                          <a:gd name="connsiteY230" fmla="*/ 591823 h 3370881"/>
                          <a:gd name="connsiteX231" fmla="*/ 1779494 w 2657256"/>
                          <a:gd name="connsiteY231" fmla="*/ 582858 h 3370881"/>
                          <a:gd name="connsiteX232" fmla="*/ 1815353 w 2657256"/>
                          <a:gd name="connsiteY232" fmla="*/ 573893 h 3370881"/>
                          <a:gd name="connsiteX233" fmla="*/ 2030506 w 2657256"/>
                          <a:gd name="connsiteY233" fmla="*/ 578376 h 3370881"/>
                          <a:gd name="connsiteX234" fmla="*/ 2017059 w 2657256"/>
                          <a:gd name="connsiteY234" fmla="*/ 600787 h 3370881"/>
                          <a:gd name="connsiteX235" fmla="*/ 1981200 w 2657256"/>
                          <a:gd name="connsiteY235" fmla="*/ 636646 h 3370881"/>
                          <a:gd name="connsiteX236" fmla="*/ 1967753 w 2657256"/>
                          <a:gd name="connsiteY236" fmla="*/ 650093 h 3370881"/>
                          <a:gd name="connsiteX237" fmla="*/ 1936376 w 2657256"/>
                          <a:gd name="connsiteY237" fmla="*/ 690434 h 3370881"/>
                          <a:gd name="connsiteX238" fmla="*/ 1905000 w 2657256"/>
                          <a:gd name="connsiteY238" fmla="*/ 717329 h 3370881"/>
                          <a:gd name="connsiteX239" fmla="*/ 1860176 w 2657256"/>
                          <a:gd name="connsiteY239" fmla="*/ 735258 h 3370881"/>
                          <a:gd name="connsiteX240" fmla="*/ 1788459 w 2657256"/>
                          <a:gd name="connsiteY240" fmla="*/ 744223 h 3370881"/>
                          <a:gd name="connsiteX241" fmla="*/ 1846729 w 2657256"/>
                          <a:gd name="connsiteY241" fmla="*/ 802493 h 3370881"/>
                          <a:gd name="connsiteX242" fmla="*/ 1913965 w 2657256"/>
                          <a:gd name="connsiteY242" fmla="*/ 829387 h 3370881"/>
                          <a:gd name="connsiteX243" fmla="*/ 1922929 w 2657256"/>
                          <a:gd name="connsiteY243" fmla="*/ 842834 h 3370881"/>
                          <a:gd name="connsiteX244" fmla="*/ 1967753 w 2657256"/>
                          <a:gd name="connsiteY244" fmla="*/ 883176 h 3370881"/>
                          <a:gd name="connsiteX245" fmla="*/ 1981200 w 2657256"/>
                          <a:gd name="connsiteY245" fmla="*/ 896623 h 3370881"/>
                          <a:gd name="connsiteX246" fmla="*/ 1994647 w 2657256"/>
                          <a:gd name="connsiteY246" fmla="*/ 905587 h 3370881"/>
                          <a:gd name="connsiteX247" fmla="*/ 2021541 w 2657256"/>
                          <a:gd name="connsiteY247" fmla="*/ 927999 h 3370881"/>
                          <a:gd name="connsiteX248" fmla="*/ 2030506 w 2657256"/>
                          <a:gd name="connsiteY248" fmla="*/ 941446 h 3370881"/>
                          <a:gd name="connsiteX249" fmla="*/ 2057400 w 2657256"/>
                          <a:gd name="connsiteY249" fmla="*/ 968340 h 3370881"/>
                          <a:gd name="connsiteX250" fmla="*/ 2088776 w 2657256"/>
                          <a:gd name="connsiteY250" fmla="*/ 1013164 h 3370881"/>
                          <a:gd name="connsiteX251" fmla="*/ 2115670 w 2657256"/>
                          <a:gd name="connsiteY251" fmla="*/ 1057987 h 3370881"/>
                          <a:gd name="connsiteX252" fmla="*/ 2120153 w 2657256"/>
                          <a:gd name="connsiteY252" fmla="*/ 1089364 h 3370881"/>
                          <a:gd name="connsiteX253" fmla="*/ 2138082 w 2657256"/>
                          <a:gd name="connsiteY253" fmla="*/ 1143152 h 3370881"/>
                          <a:gd name="connsiteX254" fmla="*/ 2147047 w 2657256"/>
                          <a:gd name="connsiteY254" fmla="*/ 1196940 h 3370881"/>
                          <a:gd name="connsiteX255" fmla="*/ 2151529 w 2657256"/>
                          <a:gd name="connsiteY255" fmla="*/ 1210387 h 3370881"/>
                          <a:gd name="connsiteX256" fmla="*/ 2156012 w 2657256"/>
                          <a:gd name="connsiteY256" fmla="*/ 1228317 h 3370881"/>
                          <a:gd name="connsiteX257" fmla="*/ 2173941 w 2657256"/>
                          <a:gd name="connsiteY257" fmla="*/ 1295552 h 3370881"/>
                          <a:gd name="connsiteX258" fmla="*/ 2182906 w 2657256"/>
                          <a:gd name="connsiteY258" fmla="*/ 1313481 h 3370881"/>
                          <a:gd name="connsiteX259" fmla="*/ 2187388 w 2657256"/>
                          <a:gd name="connsiteY259" fmla="*/ 1331411 h 3370881"/>
                          <a:gd name="connsiteX260" fmla="*/ 2214282 w 2657256"/>
                          <a:gd name="connsiteY260" fmla="*/ 1385199 h 3370881"/>
                          <a:gd name="connsiteX261" fmla="*/ 2218765 w 2657256"/>
                          <a:gd name="connsiteY261" fmla="*/ 1403129 h 3370881"/>
                          <a:gd name="connsiteX262" fmla="*/ 2223247 w 2657256"/>
                          <a:gd name="connsiteY262" fmla="*/ 1430023 h 3370881"/>
                          <a:gd name="connsiteX263" fmla="*/ 2236694 w 2657256"/>
                          <a:gd name="connsiteY263" fmla="*/ 1456917 h 3370881"/>
                          <a:gd name="connsiteX264" fmla="*/ 2241176 w 2657256"/>
                          <a:gd name="connsiteY264" fmla="*/ 1577940 h 3370881"/>
                          <a:gd name="connsiteX265" fmla="*/ 2245659 w 2657256"/>
                          <a:gd name="connsiteY265" fmla="*/ 1595870 h 3370881"/>
                          <a:gd name="connsiteX266" fmla="*/ 2236694 w 2657256"/>
                          <a:gd name="connsiteY266" fmla="*/ 1694481 h 3370881"/>
                          <a:gd name="connsiteX267" fmla="*/ 2227729 w 2657256"/>
                          <a:gd name="connsiteY267" fmla="*/ 1716893 h 3370881"/>
                          <a:gd name="connsiteX268" fmla="*/ 2223247 w 2657256"/>
                          <a:gd name="connsiteY268" fmla="*/ 1730340 h 3370881"/>
                          <a:gd name="connsiteX269" fmla="*/ 2200835 w 2657256"/>
                          <a:gd name="connsiteY269" fmla="*/ 1788611 h 3370881"/>
                          <a:gd name="connsiteX270" fmla="*/ 2191870 w 2657256"/>
                          <a:gd name="connsiteY270" fmla="*/ 1811023 h 3370881"/>
                          <a:gd name="connsiteX271" fmla="*/ 2187388 w 2657256"/>
                          <a:gd name="connsiteY271" fmla="*/ 1824470 h 3370881"/>
                          <a:gd name="connsiteX272" fmla="*/ 2169459 w 2657256"/>
                          <a:gd name="connsiteY272" fmla="*/ 1869293 h 3370881"/>
                          <a:gd name="connsiteX273" fmla="*/ 2164976 w 2657256"/>
                          <a:gd name="connsiteY273" fmla="*/ 1882740 h 3370881"/>
                          <a:gd name="connsiteX274" fmla="*/ 2156012 w 2657256"/>
                          <a:gd name="connsiteY274" fmla="*/ 1927564 h 3370881"/>
                          <a:gd name="connsiteX275" fmla="*/ 2173941 w 2657256"/>
                          <a:gd name="connsiteY275" fmla="*/ 1945493 h 3370881"/>
                          <a:gd name="connsiteX276" fmla="*/ 2196353 w 2657256"/>
                          <a:gd name="connsiteY276" fmla="*/ 1958940 h 3370881"/>
                          <a:gd name="connsiteX277" fmla="*/ 2241176 w 2657256"/>
                          <a:gd name="connsiteY277" fmla="*/ 2012729 h 3370881"/>
                          <a:gd name="connsiteX278" fmla="*/ 2263588 w 2657256"/>
                          <a:gd name="connsiteY278" fmla="*/ 2057552 h 3370881"/>
                          <a:gd name="connsiteX279" fmla="*/ 2286000 w 2657256"/>
                          <a:gd name="connsiteY279" fmla="*/ 2084446 h 3370881"/>
                          <a:gd name="connsiteX280" fmla="*/ 2299447 w 2657256"/>
                          <a:gd name="connsiteY280" fmla="*/ 2124787 h 3370881"/>
                          <a:gd name="connsiteX281" fmla="*/ 2321859 w 2657256"/>
                          <a:gd name="connsiteY281" fmla="*/ 2151681 h 3370881"/>
                          <a:gd name="connsiteX282" fmla="*/ 2344270 w 2657256"/>
                          <a:gd name="connsiteY282" fmla="*/ 2205470 h 3370881"/>
                          <a:gd name="connsiteX283" fmla="*/ 2348753 w 2657256"/>
                          <a:gd name="connsiteY283" fmla="*/ 2223399 h 3370881"/>
                          <a:gd name="connsiteX284" fmla="*/ 2366682 w 2657256"/>
                          <a:gd name="connsiteY284" fmla="*/ 2263740 h 3370881"/>
                          <a:gd name="connsiteX285" fmla="*/ 2375647 w 2657256"/>
                          <a:gd name="connsiteY285" fmla="*/ 2286152 h 3370881"/>
                          <a:gd name="connsiteX286" fmla="*/ 2380129 w 2657256"/>
                          <a:gd name="connsiteY286" fmla="*/ 2308564 h 3370881"/>
                          <a:gd name="connsiteX287" fmla="*/ 2389094 w 2657256"/>
                          <a:gd name="connsiteY287" fmla="*/ 2335458 h 3370881"/>
                          <a:gd name="connsiteX288" fmla="*/ 2393576 w 2657256"/>
                          <a:gd name="connsiteY288" fmla="*/ 2380281 h 3370881"/>
                          <a:gd name="connsiteX289" fmla="*/ 2398059 w 2657256"/>
                          <a:gd name="connsiteY289" fmla="*/ 2393729 h 3370881"/>
                          <a:gd name="connsiteX290" fmla="*/ 2402541 w 2657256"/>
                          <a:gd name="connsiteY290" fmla="*/ 2447517 h 3370881"/>
                          <a:gd name="connsiteX291" fmla="*/ 2427343 w 2657256"/>
                          <a:gd name="connsiteY291" fmla="*/ 2564058 h 3370881"/>
                          <a:gd name="connsiteX292" fmla="*/ 2389094 w 2657256"/>
                          <a:gd name="connsiteY292" fmla="*/ 2837481 h 3370881"/>
                          <a:gd name="connsiteX293" fmla="*/ 2380129 w 2657256"/>
                          <a:gd name="connsiteY293" fmla="*/ 2859893 h 3370881"/>
                          <a:gd name="connsiteX294" fmla="*/ 2357718 w 2657256"/>
                          <a:gd name="connsiteY294" fmla="*/ 2913681 h 3370881"/>
                          <a:gd name="connsiteX295" fmla="*/ 2348753 w 2657256"/>
                          <a:gd name="connsiteY295" fmla="*/ 2936093 h 3370881"/>
                          <a:gd name="connsiteX296" fmla="*/ 2339788 w 2657256"/>
                          <a:gd name="connsiteY296" fmla="*/ 2971952 h 3370881"/>
                          <a:gd name="connsiteX297" fmla="*/ 2326341 w 2657256"/>
                          <a:gd name="connsiteY297" fmla="*/ 2994364 h 3370881"/>
                          <a:gd name="connsiteX298" fmla="*/ 2317376 w 2657256"/>
                          <a:gd name="connsiteY298" fmla="*/ 3025740 h 3370881"/>
                          <a:gd name="connsiteX299" fmla="*/ 2303929 w 2657256"/>
                          <a:gd name="connsiteY299" fmla="*/ 3048152 h 3370881"/>
                          <a:gd name="connsiteX300" fmla="*/ 2290482 w 2657256"/>
                          <a:gd name="connsiteY300" fmla="*/ 3079529 h 3370881"/>
                          <a:gd name="connsiteX301" fmla="*/ 2272553 w 2657256"/>
                          <a:gd name="connsiteY301" fmla="*/ 3084011 h 3370881"/>
                          <a:gd name="connsiteX302" fmla="*/ 2259106 w 2657256"/>
                          <a:gd name="connsiteY302" fmla="*/ 3088493 h 3370881"/>
                          <a:gd name="connsiteX303" fmla="*/ 2241176 w 2657256"/>
                          <a:gd name="connsiteY303" fmla="*/ 3092976 h 3370881"/>
                          <a:gd name="connsiteX304" fmla="*/ 2209800 w 2657256"/>
                          <a:gd name="connsiteY304" fmla="*/ 3101940 h 3370881"/>
                          <a:gd name="connsiteX305" fmla="*/ 2205318 w 2657256"/>
                          <a:gd name="connsiteY305" fmla="*/ 3039187 h 3370881"/>
                          <a:gd name="connsiteX306" fmla="*/ 2218765 w 2657256"/>
                          <a:gd name="connsiteY306" fmla="*/ 3021258 h 3370881"/>
                          <a:gd name="connsiteX307" fmla="*/ 2245659 w 2657256"/>
                          <a:gd name="connsiteY307" fmla="*/ 2971952 h 3370881"/>
                          <a:gd name="connsiteX308" fmla="*/ 2268070 w 2657256"/>
                          <a:gd name="connsiteY308" fmla="*/ 2945058 h 3370881"/>
                          <a:gd name="connsiteX309" fmla="*/ 2298550 w 2657256"/>
                          <a:gd name="connsiteY309" fmla="*/ 2568540 h 3370881"/>
                          <a:gd name="connsiteX310" fmla="*/ 2284986 w 2657256"/>
                          <a:gd name="connsiteY310" fmla="*/ 2532681 h 3370881"/>
                          <a:gd name="connsiteX311" fmla="*/ 2293273 w 2657256"/>
                          <a:gd name="connsiteY311" fmla="*/ 2496653 h 3370881"/>
                          <a:gd name="connsiteX312" fmla="*/ 2278152 w 2657256"/>
                          <a:gd name="connsiteY312" fmla="*/ 2475178 h 3370881"/>
                          <a:gd name="connsiteX313" fmla="*/ 2245659 w 2657256"/>
                          <a:gd name="connsiteY313" fmla="*/ 2389247 h 3370881"/>
                          <a:gd name="connsiteX314" fmla="*/ 2195507 w 2657256"/>
                          <a:gd name="connsiteY314" fmla="*/ 2241328 h 3370881"/>
                          <a:gd name="connsiteX315" fmla="*/ 2083786 w 2657256"/>
                          <a:gd name="connsiteY315" fmla="*/ 2040300 h 3370881"/>
                          <a:gd name="connsiteX316" fmla="*/ 2048773 w 2657256"/>
                          <a:gd name="connsiteY316" fmla="*/ 2017971 h 3370881"/>
                          <a:gd name="connsiteX317" fmla="*/ 2074314 w 2657256"/>
                          <a:gd name="connsiteY317" fmla="*/ 2011967 h 3370881"/>
                          <a:gd name="connsiteX318" fmla="*/ 2034988 w 2657256"/>
                          <a:gd name="connsiteY318" fmla="*/ 2003764 h 3370881"/>
                          <a:gd name="connsiteX319" fmla="*/ 2026023 w 2657256"/>
                          <a:gd name="connsiteY319" fmla="*/ 2026176 h 3370881"/>
                          <a:gd name="connsiteX320" fmla="*/ 2021541 w 2657256"/>
                          <a:gd name="connsiteY320" fmla="*/ 2039623 h 3370881"/>
                          <a:gd name="connsiteX321" fmla="*/ 1999129 w 2657256"/>
                          <a:gd name="connsiteY321" fmla="*/ 2053070 h 3370881"/>
                          <a:gd name="connsiteX322" fmla="*/ 1990165 w 2657256"/>
                          <a:gd name="connsiteY322" fmla="*/ 2070999 h 3370881"/>
                          <a:gd name="connsiteX323" fmla="*/ 1967753 w 2657256"/>
                          <a:gd name="connsiteY323" fmla="*/ 2106858 h 3370881"/>
                          <a:gd name="connsiteX324" fmla="*/ 1981200 w 2657256"/>
                          <a:gd name="connsiteY324" fmla="*/ 2223399 h 3370881"/>
                          <a:gd name="connsiteX325" fmla="*/ 1994647 w 2657256"/>
                          <a:gd name="connsiteY325" fmla="*/ 2254776 h 3370881"/>
                          <a:gd name="connsiteX326" fmla="*/ 2003612 w 2657256"/>
                          <a:gd name="connsiteY326" fmla="*/ 2272705 h 3370881"/>
                          <a:gd name="connsiteX327" fmla="*/ 2026023 w 2657256"/>
                          <a:gd name="connsiteY327" fmla="*/ 2304081 h 3370881"/>
                          <a:gd name="connsiteX328" fmla="*/ 2043953 w 2657256"/>
                          <a:gd name="connsiteY328" fmla="*/ 2348905 h 3370881"/>
                          <a:gd name="connsiteX329" fmla="*/ 2061882 w 2657256"/>
                          <a:gd name="connsiteY329" fmla="*/ 2371317 h 3370881"/>
                          <a:gd name="connsiteX330" fmla="*/ 2088776 w 2657256"/>
                          <a:gd name="connsiteY330" fmla="*/ 2434070 h 3370881"/>
                          <a:gd name="connsiteX331" fmla="*/ 2102223 w 2657256"/>
                          <a:gd name="connsiteY331" fmla="*/ 2465446 h 3370881"/>
                          <a:gd name="connsiteX332" fmla="*/ 2106706 w 2657256"/>
                          <a:gd name="connsiteY332" fmla="*/ 2496823 h 3370881"/>
                          <a:gd name="connsiteX333" fmla="*/ 2124635 w 2657256"/>
                          <a:gd name="connsiteY333" fmla="*/ 2559576 h 3370881"/>
                          <a:gd name="connsiteX334" fmla="*/ 2138082 w 2657256"/>
                          <a:gd name="connsiteY334" fmla="*/ 2649223 h 3370881"/>
                          <a:gd name="connsiteX335" fmla="*/ 2147047 w 2657256"/>
                          <a:gd name="connsiteY335" fmla="*/ 2685081 h 3370881"/>
                          <a:gd name="connsiteX336" fmla="*/ 2151529 w 2657256"/>
                          <a:gd name="connsiteY336" fmla="*/ 2716458 h 3370881"/>
                          <a:gd name="connsiteX337" fmla="*/ 2160494 w 2657256"/>
                          <a:gd name="connsiteY337" fmla="*/ 2770246 h 3370881"/>
                          <a:gd name="connsiteX338" fmla="*/ 2156012 w 2657256"/>
                          <a:gd name="connsiteY338" fmla="*/ 2962987 h 3370881"/>
                          <a:gd name="connsiteX339" fmla="*/ 2138082 w 2657256"/>
                          <a:gd name="connsiteY339" fmla="*/ 3043670 h 3370881"/>
                          <a:gd name="connsiteX340" fmla="*/ 2133600 w 2657256"/>
                          <a:gd name="connsiteY340" fmla="*/ 3061599 h 3370881"/>
                          <a:gd name="connsiteX341" fmla="*/ 2120153 w 2657256"/>
                          <a:gd name="connsiteY341" fmla="*/ 3079529 h 3370881"/>
                          <a:gd name="connsiteX342" fmla="*/ 2111188 w 2657256"/>
                          <a:gd name="connsiteY342" fmla="*/ 3106423 h 3370881"/>
                          <a:gd name="connsiteX343" fmla="*/ 2088776 w 2657256"/>
                          <a:gd name="connsiteY343" fmla="*/ 3137799 h 3370881"/>
                          <a:gd name="connsiteX344" fmla="*/ 2075329 w 2657256"/>
                          <a:gd name="connsiteY344" fmla="*/ 3164693 h 3370881"/>
                          <a:gd name="connsiteX345" fmla="*/ 2061882 w 2657256"/>
                          <a:gd name="connsiteY345" fmla="*/ 3169176 h 3370881"/>
                          <a:gd name="connsiteX346" fmla="*/ 2021541 w 2657256"/>
                          <a:gd name="connsiteY346" fmla="*/ 3164693 h 3370881"/>
                          <a:gd name="connsiteX347" fmla="*/ 2012576 w 2657256"/>
                          <a:gd name="connsiteY347" fmla="*/ 3119870 h 3370881"/>
                          <a:gd name="connsiteX348" fmla="*/ 2048435 w 2657256"/>
                          <a:gd name="connsiteY348" fmla="*/ 3021258 h 3370881"/>
                          <a:gd name="connsiteX349" fmla="*/ 2048435 w 2657256"/>
                          <a:gd name="connsiteY349" fmla="*/ 3021258 h 3370881"/>
                          <a:gd name="connsiteX350" fmla="*/ 2061882 w 2657256"/>
                          <a:gd name="connsiteY350" fmla="*/ 2967470 h 3370881"/>
                          <a:gd name="connsiteX351" fmla="*/ 2070847 w 2657256"/>
                          <a:gd name="connsiteY351" fmla="*/ 2882305 h 3370881"/>
                          <a:gd name="connsiteX352" fmla="*/ 2066365 w 2657256"/>
                          <a:gd name="connsiteY352" fmla="*/ 2725423 h 3370881"/>
                          <a:gd name="connsiteX353" fmla="*/ 2043953 w 2657256"/>
                          <a:gd name="connsiteY353" fmla="*/ 2649223 h 3370881"/>
                          <a:gd name="connsiteX354" fmla="*/ 2030506 w 2657256"/>
                          <a:gd name="connsiteY354" fmla="*/ 2622329 h 3370881"/>
                          <a:gd name="connsiteX355" fmla="*/ 2017059 w 2657256"/>
                          <a:gd name="connsiteY355" fmla="*/ 2581987 h 3370881"/>
                          <a:gd name="connsiteX356" fmla="*/ 1981200 w 2657256"/>
                          <a:gd name="connsiteY356" fmla="*/ 2514752 h 3370881"/>
                          <a:gd name="connsiteX357" fmla="*/ 1972235 w 2657256"/>
                          <a:gd name="connsiteY357" fmla="*/ 2501305 h 3370881"/>
                          <a:gd name="connsiteX358" fmla="*/ 1958788 w 2657256"/>
                          <a:gd name="connsiteY358" fmla="*/ 2478893 h 3370881"/>
                          <a:gd name="connsiteX359" fmla="*/ 1905000 w 2657256"/>
                          <a:gd name="connsiteY359" fmla="*/ 2398211 h 3370881"/>
                          <a:gd name="connsiteX360" fmla="*/ 1882588 w 2657256"/>
                          <a:gd name="connsiteY360" fmla="*/ 2357870 h 3370881"/>
                          <a:gd name="connsiteX361" fmla="*/ 1869141 w 2657256"/>
                          <a:gd name="connsiteY361" fmla="*/ 2339940 h 3370881"/>
                          <a:gd name="connsiteX362" fmla="*/ 1806388 w 2657256"/>
                          <a:gd name="connsiteY362" fmla="*/ 2313046 h 3370881"/>
                          <a:gd name="connsiteX363" fmla="*/ 1779494 w 2657256"/>
                          <a:gd name="connsiteY363" fmla="*/ 2304081 h 3370881"/>
                          <a:gd name="connsiteX364" fmla="*/ 1752600 w 2657256"/>
                          <a:gd name="connsiteY364" fmla="*/ 2299599 h 3370881"/>
                          <a:gd name="connsiteX365" fmla="*/ 1680882 w 2657256"/>
                          <a:gd name="connsiteY365" fmla="*/ 2277187 h 3370881"/>
                          <a:gd name="connsiteX366" fmla="*/ 1719025 w 2657256"/>
                          <a:gd name="connsiteY366" fmla="*/ 2281331 h 3370881"/>
                          <a:gd name="connsiteX367" fmla="*/ 1709552 w 2657256"/>
                          <a:gd name="connsiteY367" fmla="*/ 2285137 h 3370881"/>
                          <a:gd name="connsiteX368" fmla="*/ 1656440 w 2657256"/>
                          <a:gd name="connsiteY368" fmla="*/ 2298583 h 3370881"/>
                          <a:gd name="connsiteX369" fmla="*/ 1537447 w 2657256"/>
                          <a:gd name="connsiteY369" fmla="*/ 2329960 h 3370881"/>
                          <a:gd name="connsiteX370" fmla="*/ 1571993 w 2657256"/>
                          <a:gd name="connsiteY370" fmla="*/ 2317957 h 3370881"/>
                          <a:gd name="connsiteX371" fmla="*/ 1509707 w 2657256"/>
                          <a:gd name="connsiteY371" fmla="*/ 2338926 h 3370881"/>
                          <a:gd name="connsiteX372" fmla="*/ 1500444 w 2657256"/>
                          <a:gd name="connsiteY372" fmla="*/ 2355271 h 3370881"/>
                          <a:gd name="connsiteX373" fmla="*/ 1402678 w 2657256"/>
                          <a:gd name="connsiteY373" fmla="*/ 2339641 h 3370881"/>
                          <a:gd name="connsiteX374" fmla="*/ 1322892 w 2657256"/>
                          <a:gd name="connsiteY374" fmla="*/ 2336952 h 3370881"/>
                          <a:gd name="connsiteX375" fmla="*/ 1199384 w 2657256"/>
                          <a:gd name="connsiteY375" fmla="*/ 2307041 h 3370881"/>
                          <a:gd name="connsiteX376" fmla="*/ 1066800 w 2657256"/>
                          <a:gd name="connsiteY376" fmla="*/ 2272705 h 3370881"/>
                          <a:gd name="connsiteX377" fmla="*/ 1030941 w 2657256"/>
                          <a:gd name="connsiteY377" fmla="*/ 2263740 h 3370881"/>
                          <a:gd name="connsiteX378" fmla="*/ 986118 w 2657256"/>
                          <a:gd name="connsiteY378" fmla="*/ 2241329 h 3370881"/>
                          <a:gd name="connsiteX379" fmla="*/ 968188 w 2657256"/>
                          <a:gd name="connsiteY379" fmla="*/ 2232364 h 3370881"/>
                          <a:gd name="connsiteX380" fmla="*/ 936812 w 2657256"/>
                          <a:gd name="connsiteY380" fmla="*/ 2214434 h 3370881"/>
                          <a:gd name="connsiteX381" fmla="*/ 905435 w 2657256"/>
                          <a:gd name="connsiteY381" fmla="*/ 2196505 h 3370881"/>
                          <a:gd name="connsiteX382" fmla="*/ 869576 w 2657256"/>
                          <a:gd name="connsiteY382" fmla="*/ 2209952 h 3370881"/>
                          <a:gd name="connsiteX383" fmla="*/ 856129 w 2657256"/>
                          <a:gd name="connsiteY383" fmla="*/ 2227881 h 3370881"/>
                          <a:gd name="connsiteX384" fmla="*/ 815788 w 2657256"/>
                          <a:gd name="connsiteY384" fmla="*/ 2268223 h 3370881"/>
                          <a:gd name="connsiteX385" fmla="*/ 788894 w 2657256"/>
                          <a:gd name="connsiteY385" fmla="*/ 2290634 h 3370881"/>
                          <a:gd name="connsiteX386" fmla="*/ 762000 w 2657256"/>
                          <a:gd name="connsiteY386" fmla="*/ 2313046 h 3370881"/>
                          <a:gd name="connsiteX387" fmla="*/ 753035 w 2657256"/>
                          <a:gd name="connsiteY387" fmla="*/ 2326493 h 3370881"/>
                          <a:gd name="connsiteX388" fmla="*/ 735106 w 2657256"/>
                          <a:gd name="connsiteY388" fmla="*/ 2339940 h 3370881"/>
                          <a:gd name="connsiteX389" fmla="*/ 712694 w 2657256"/>
                          <a:gd name="connsiteY389" fmla="*/ 2362352 h 3370881"/>
                          <a:gd name="connsiteX390" fmla="*/ 694765 w 2657256"/>
                          <a:gd name="connsiteY390" fmla="*/ 2375799 h 3370881"/>
                          <a:gd name="connsiteX391" fmla="*/ 681318 w 2657256"/>
                          <a:gd name="connsiteY391" fmla="*/ 2393729 h 3370881"/>
                          <a:gd name="connsiteX392" fmla="*/ 667870 w 2657256"/>
                          <a:gd name="connsiteY392" fmla="*/ 2402693 h 3370881"/>
                          <a:gd name="connsiteX393" fmla="*/ 623047 w 2657256"/>
                          <a:gd name="connsiteY393" fmla="*/ 2443034 h 3370881"/>
                          <a:gd name="connsiteX394" fmla="*/ 600635 w 2657256"/>
                          <a:gd name="connsiteY394" fmla="*/ 2474411 h 3370881"/>
                          <a:gd name="connsiteX395" fmla="*/ 587188 w 2657256"/>
                          <a:gd name="connsiteY395" fmla="*/ 2514752 h 3370881"/>
                          <a:gd name="connsiteX396" fmla="*/ 582706 w 2657256"/>
                          <a:gd name="connsiteY396" fmla="*/ 2546129 h 3370881"/>
                          <a:gd name="connsiteX397" fmla="*/ 596153 w 2657256"/>
                          <a:gd name="connsiteY397" fmla="*/ 2635776 h 3370881"/>
                          <a:gd name="connsiteX398" fmla="*/ 600635 w 2657256"/>
                          <a:gd name="connsiteY398" fmla="*/ 2653705 h 3370881"/>
                          <a:gd name="connsiteX399" fmla="*/ 609600 w 2657256"/>
                          <a:gd name="connsiteY399" fmla="*/ 2671634 h 3370881"/>
                          <a:gd name="connsiteX400" fmla="*/ 614082 w 2657256"/>
                          <a:gd name="connsiteY400" fmla="*/ 2689564 h 3370881"/>
                          <a:gd name="connsiteX401" fmla="*/ 623047 w 2657256"/>
                          <a:gd name="connsiteY401" fmla="*/ 2711976 h 3370881"/>
                          <a:gd name="connsiteX402" fmla="*/ 627529 w 2657256"/>
                          <a:gd name="connsiteY402" fmla="*/ 2734387 h 3370881"/>
                          <a:gd name="connsiteX403" fmla="*/ 640976 w 2657256"/>
                          <a:gd name="connsiteY403" fmla="*/ 2765764 h 3370881"/>
                          <a:gd name="connsiteX404" fmla="*/ 645459 w 2657256"/>
                          <a:gd name="connsiteY404" fmla="*/ 2779211 h 3370881"/>
                          <a:gd name="connsiteX405" fmla="*/ 658906 w 2657256"/>
                          <a:gd name="connsiteY405" fmla="*/ 2801623 h 3370881"/>
                          <a:gd name="connsiteX406" fmla="*/ 676835 w 2657256"/>
                          <a:gd name="connsiteY406" fmla="*/ 2864376 h 3370881"/>
                          <a:gd name="connsiteX407" fmla="*/ 690282 w 2657256"/>
                          <a:gd name="connsiteY407" fmla="*/ 2895752 h 3370881"/>
                          <a:gd name="connsiteX408" fmla="*/ 699247 w 2657256"/>
                          <a:gd name="connsiteY408" fmla="*/ 2940576 h 3370881"/>
                          <a:gd name="connsiteX409" fmla="*/ 703729 w 2657256"/>
                          <a:gd name="connsiteY409" fmla="*/ 2967470 h 3370881"/>
                          <a:gd name="connsiteX410" fmla="*/ 717176 w 2657256"/>
                          <a:gd name="connsiteY410" fmla="*/ 2994364 h 3370881"/>
                          <a:gd name="connsiteX411" fmla="*/ 735106 w 2657256"/>
                          <a:gd name="connsiteY411" fmla="*/ 3052634 h 3370881"/>
                          <a:gd name="connsiteX412" fmla="*/ 739588 w 2657256"/>
                          <a:gd name="connsiteY412" fmla="*/ 3079529 h 3370881"/>
                          <a:gd name="connsiteX413" fmla="*/ 762000 w 2657256"/>
                          <a:gd name="connsiteY413" fmla="*/ 3142281 h 3370881"/>
                          <a:gd name="connsiteX414" fmla="*/ 766482 w 2657256"/>
                          <a:gd name="connsiteY414" fmla="*/ 3231929 h 3370881"/>
                          <a:gd name="connsiteX415" fmla="*/ 770965 w 2657256"/>
                          <a:gd name="connsiteY415" fmla="*/ 3254340 h 3370881"/>
                          <a:gd name="connsiteX416" fmla="*/ 775447 w 2657256"/>
                          <a:gd name="connsiteY416" fmla="*/ 3285717 h 3370881"/>
                          <a:gd name="connsiteX417" fmla="*/ 748553 w 2657256"/>
                          <a:gd name="connsiteY417" fmla="*/ 3335023 h 3370881"/>
                          <a:gd name="connsiteX418" fmla="*/ 721659 w 2657256"/>
                          <a:gd name="connsiteY418" fmla="*/ 3343987 h 3370881"/>
                          <a:gd name="connsiteX419" fmla="*/ 708212 w 2657256"/>
                          <a:gd name="connsiteY419" fmla="*/ 3348470 h 3370881"/>
                          <a:gd name="connsiteX420" fmla="*/ 623047 w 2657256"/>
                          <a:gd name="connsiteY420" fmla="*/ 3330540 h 3370881"/>
                          <a:gd name="connsiteX421" fmla="*/ 609600 w 2657256"/>
                          <a:gd name="connsiteY421" fmla="*/ 3308129 h 3370881"/>
                          <a:gd name="connsiteX422" fmla="*/ 591670 w 2657256"/>
                          <a:gd name="connsiteY422" fmla="*/ 3267787 h 3370881"/>
                          <a:gd name="connsiteX423" fmla="*/ 560294 w 2657256"/>
                          <a:gd name="connsiteY423" fmla="*/ 3209517 h 3370881"/>
                          <a:gd name="connsiteX424" fmla="*/ 551329 w 2657256"/>
                          <a:gd name="connsiteY424" fmla="*/ 3196070 h 3370881"/>
                          <a:gd name="connsiteX425" fmla="*/ 528918 w 2657256"/>
                          <a:gd name="connsiteY425" fmla="*/ 3173658 h 3370881"/>
                          <a:gd name="connsiteX426" fmla="*/ 519953 w 2657256"/>
                          <a:gd name="connsiteY426" fmla="*/ 3128834 h 3370881"/>
                          <a:gd name="connsiteX427" fmla="*/ 524435 w 2657256"/>
                          <a:gd name="connsiteY427" fmla="*/ 3101940 h 3370881"/>
                          <a:gd name="connsiteX428" fmla="*/ 528918 w 2657256"/>
                          <a:gd name="connsiteY428" fmla="*/ 3088493 h 3370881"/>
                          <a:gd name="connsiteX429" fmla="*/ 542365 w 2657256"/>
                          <a:gd name="connsiteY429" fmla="*/ 3052634 h 3370881"/>
                          <a:gd name="connsiteX430" fmla="*/ 484094 w 2657256"/>
                          <a:gd name="connsiteY430" fmla="*/ 2886787 h 3370881"/>
                          <a:gd name="connsiteX431" fmla="*/ 443753 w 2657256"/>
                          <a:gd name="connsiteY431" fmla="*/ 2779211 h 3370881"/>
                          <a:gd name="connsiteX432" fmla="*/ 439270 w 2657256"/>
                          <a:gd name="connsiteY432" fmla="*/ 2752317 h 3370881"/>
                          <a:gd name="connsiteX433" fmla="*/ 430306 w 2657256"/>
                          <a:gd name="connsiteY433" fmla="*/ 2716458 h 3370881"/>
                          <a:gd name="connsiteX434" fmla="*/ 425823 w 2657256"/>
                          <a:gd name="connsiteY434" fmla="*/ 2680599 h 3370881"/>
                          <a:gd name="connsiteX435" fmla="*/ 398929 w 2657256"/>
                          <a:gd name="connsiteY435" fmla="*/ 2599917 h 3370881"/>
                          <a:gd name="connsiteX436" fmla="*/ 385482 w 2657256"/>
                          <a:gd name="connsiteY436" fmla="*/ 2568540 h 3370881"/>
                          <a:gd name="connsiteX437" fmla="*/ 381000 w 2657256"/>
                          <a:gd name="connsiteY437" fmla="*/ 2550611 h 3370881"/>
                          <a:gd name="connsiteX438" fmla="*/ 372035 w 2657256"/>
                          <a:gd name="connsiteY438" fmla="*/ 2483376 h 3370881"/>
                          <a:gd name="connsiteX439" fmla="*/ 367553 w 2657256"/>
                          <a:gd name="connsiteY439" fmla="*/ 2469929 h 3370881"/>
                          <a:gd name="connsiteX440" fmla="*/ 407894 w 2657256"/>
                          <a:gd name="connsiteY440" fmla="*/ 2451999 h 3370881"/>
                          <a:gd name="connsiteX441" fmla="*/ 515470 w 2657256"/>
                          <a:gd name="connsiteY441" fmla="*/ 2407176 h 3370881"/>
                          <a:gd name="connsiteX442" fmla="*/ 578223 w 2657256"/>
                          <a:gd name="connsiteY442" fmla="*/ 2353387 h 3370881"/>
                          <a:gd name="connsiteX443" fmla="*/ 587188 w 2657256"/>
                          <a:gd name="connsiteY443" fmla="*/ 2330976 h 3370881"/>
                          <a:gd name="connsiteX444" fmla="*/ 614082 w 2657256"/>
                          <a:gd name="connsiteY444" fmla="*/ 2254776 h 3370881"/>
                          <a:gd name="connsiteX445" fmla="*/ 649941 w 2657256"/>
                          <a:gd name="connsiteY445" fmla="*/ 2200987 h 3370881"/>
                          <a:gd name="connsiteX446" fmla="*/ 690282 w 2657256"/>
                          <a:gd name="connsiteY446" fmla="*/ 2174093 h 3370881"/>
                          <a:gd name="connsiteX447" fmla="*/ 703729 w 2657256"/>
                          <a:gd name="connsiteY447" fmla="*/ 2165129 h 3370881"/>
                          <a:gd name="connsiteX448" fmla="*/ 739588 w 2657256"/>
                          <a:gd name="connsiteY448" fmla="*/ 2147199 h 3370881"/>
                          <a:gd name="connsiteX449" fmla="*/ 708212 w 2657256"/>
                          <a:gd name="connsiteY449" fmla="*/ 2187540 h 3370881"/>
                          <a:gd name="connsiteX450" fmla="*/ 654423 w 2657256"/>
                          <a:gd name="connsiteY450" fmla="*/ 2241329 h 3370881"/>
                          <a:gd name="connsiteX451" fmla="*/ 636494 w 2657256"/>
                          <a:gd name="connsiteY451" fmla="*/ 2259258 h 3370881"/>
                          <a:gd name="connsiteX452" fmla="*/ 614082 w 2657256"/>
                          <a:gd name="connsiteY452" fmla="*/ 2286152 h 3370881"/>
                          <a:gd name="connsiteX453" fmla="*/ 592179 w 2657256"/>
                          <a:gd name="connsiteY453" fmla="*/ 2282347 h 3370881"/>
                          <a:gd name="connsiteX454" fmla="*/ 555980 w 2657256"/>
                          <a:gd name="connsiteY454" fmla="*/ 2313892 h 3370881"/>
                          <a:gd name="connsiteX455" fmla="*/ 524435 w 2657256"/>
                          <a:gd name="connsiteY455" fmla="*/ 2348905 h 3370881"/>
                          <a:gd name="connsiteX456" fmla="*/ 502023 w 2657256"/>
                          <a:gd name="connsiteY456" fmla="*/ 2362352 h 3370881"/>
                          <a:gd name="connsiteX457" fmla="*/ 461682 w 2657256"/>
                          <a:gd name="connsiteY457" fmla="*/ 2389246 h 3370881"/>
                          <a:gd name="connsiteX458" fmla="*/ 448235 w 2657256"/>
                          <a:gd name="connsiteY458" fmla="*/ 2398211 h 3370881"/>
                          <a:gd name="connsiteX459" fmla="*/ 430306 w 2657256"/>
                          <a:gd name="connsiteY459" fmla="*/ 2407176 h 3370881"/>
                          <a:gd name="connsiteX460" fmla="*/ 412376 w 2657256"/>
                          <a:gd name="connsiteY460" fmla="*/ 2420623 h 3370881"/>
                          <a:gd name="connsiteX461" fmla="*/ 389965 w 2657256"/>
                          <a:gd name="connsiteY461" fmla="*/ 2429587 h 3370881"/>
                          <a:gd name="connsiteX462" fmla="*/ 372035 w 2657256"/>
                          <a:gd name="connsiteY462" fmla="*/ 2443034 h 3370881"/>
                          <a:gd name="connsiteX463" fmla="*/ 318247 w 2657256"/>
                          <a:gd name="connsiteY463" fmla="*/ 2474411 h 3370881"/>
                          <a:gd name="connsiteX464" fmla="*/ 304800 w 2657256"/>
                          <a:gd name="connsiteY464" fmla="*/ 2492340 h 3370881"/>
                          <a:gd name="connsiteX465" fmla="*/ 282388 w 2657256"/>
                          <a:gd name="connsiteY465" fmla="*/ 2519234 h 3370881"/>
                          <a:gd name="connsiteX466" fmla="*/ 295835 w 2657256"/>
                          <a:gd name="connsiteY466" fmla="*/ 2815070 h 3370881"/>
                          <a:gd name="connsiteX467" fmla="*/ 300318 w 2657256"/>
                          <a:gd name="connsiteY467" fmla="*/ 2837481 h 3370881"/>
                          <a:gd name="connsiteX468" fmla="*/ 304800 w 2657256"/>
                          <a:gd name="connsiteY468" fmla="*/ 2868858 h 3370881"/>
                          <a:gd name="connsiteX469" fmla="*/ 309282 w 2657256"/>
                          <a:gd name="connsiteY469" fmla="*/ 2927129 h 3370881"/>
                          <a:gd name="connsiteX470" fmla="*/ 322729 w 2657256"/>
                          <a:gd name="connsiteY470" fmla="*/ 2985399 h 3370881"/>
                          <a:gd name="connsiteX471" fmla="*/ 327212 w 2657256"/>
                          <a:gd name="connsiteY471" fmla="*/ 3012293 h 3370881"/>
                          <a:gd name="connsiteX472" fmla="*/ 331694 w 2657256"/>
                          <a:gd name="connsiteY472" fmla="*/ 3043670 h 3370881"/>
                          <a:gd name="connsiteX473" fmla="*/ 345141 w 2657256"/>
                          <a:gd name="connsiteY473" fmla="*/ 3070564 h 3370881"/>
                          <a:gd name="connsiteX474" fmla="*/ 367553 w 2657256"/>
                          <a:gd name="connsiteY474" fmla="*/ 3124352 h 3370881"/>
                          <a:gd name="connsiteX475" fmla="*/ 381000 w 2657256"/>
                          <a:gd name="connsiteY475" fmla="*/ 3182623 h 3370881"/>
                          <a:gd name="connsiteX476" fmla="*/ 389965 w 2657256"/>
                          <a:gd name="connsiteY476" fmla="*/ 3196070 h 3370881"/>
                          <a:gd name="connsiteX477" fmla="*/ 394447 w 2657256"/>
                          <a:gd name="connsiteY477" fmla="*/ 3213999 h 3370881"/>
                          <a:gd name="connsiteX478" fmla="*/ 412376 w 2657256"/>
                          <a:gd name="connsiteY478" fmla="*/ 3245376 h 3370881"/>
                          <a:gd name="connsiteX479" fmla="*/ 416859 w 2657256"/>
                          <a:gd name="connsiteY479" fmla="*/ 3258823 h 3370881"/>
                          <a:gd name="connsiteX480" fmla="*/ 425823 w 2657256"/>
                          <a:gd name="connsiteY480" fmla="*/ 3272270 h 3370881"/>
                          <a:gd name="connsiteX481" fmla="*/ 439270 w 2657256"/>
                          <a:gd name="connsiteY481" fmla="*/ 3303646 h 3370881"/>
                          <a:gd name="connsiteX482" fmla="*/ 439270 w 2657256"/>
                          <a:gd name="connsiteY482" fmla="*/ 3352952 h 3370881"/>
                          <a:gd name="connsiteX483" fmla="*/ 430306 w 2657256"/>
                          <a:gd name="connsiteY483" fmla="*/ 3366399 h 3370881"/>
                          <a:gd name="connsiteX484" fmla="*/ 412376 w 2657256"/>
                          <a:gd name="connsiteY484" fmla="*/ 3370881 h 3370881"/>
                          <a:gd name="connsiteX485" fmla="*/ 295835 w 2657256"/>
                          <a:gd name="connsiteY485" fmla="*/ 3357434 h 3370881"/>
                          <a:gd name="connsiteX486" fmla="*/ 264459 w 2657256"/>
                          <a:gd name="connsiteY486" fmla="*/ 3276752 h 3370881"/>
                          <a:gd name="connsiteX487" fmla="*/ 259976 w 2657256"/>
                          <a:gd name="connsiteY487" fmla="*/ 3240893 h 3370881"/>
                          <a:gd name="connsiteX488" fmla="*/ 246529 w 2657256"/>
                          <a:gd name="connsiteY488" fmla="*/ 3178140 h 3370881"/>
                          <a:gd name="connsiteX489" fmla="*/ 237565 w 2657256"/>
                          <a:gd name="connsiteY489" fmla="*/ 3084011 h 3370881"/>
                          <a:gd name="connsiteX490" fmla="*/ 228600 w 2657256"/>
                          <a:gd name="connsiteY490" fmla="*/ 3057117 h 3370881"/>
                          <a:gd name="connsiteX491" fmla="*/ 219635 w 2657256"/>
                          <a:gd name="connsiteY491" fmla="*/ 3021258 h 3370881"/>
                          <a:gd name="connsiteX492" fmla="*/ 206188 w 2657256"/>
                          <a:gd name="connsiteY492" fmla="*/ 2980917 h 3370881"/>
                          <a:gd name="connsiteX493" fmla="*/ 201706 w 2657256"/>
                          <a:gd name="connsiteY493" fmla="*/ 2949540 h 3370881"/>
                          <a:gd name="connsiteX494" fmla="*/ 197223 w 2657256"/>
                          <a:gd name="connsiteY494" fmla="*/ 2927129 h 3370881"/>
                          <a:gd name="connsiteX495" fmla="*/ 192741 w 2657256"/>
                          <a:gd name="connsiteY495" fmla="*/ 2891270 h 3370881"/>
                          <a:gd name="connsiteX496" fmla="*/ 188259 w 2657256"/>
                          <a:gd name="connsiteY496" fmla="*/ 2850929 h 3370881"/>
                          <a:gd name="connsiteX497" fmla="*/ 179294 w 2657256"/>
                          <a:gd name="connsiteY497" fmla="*/ 2824034 h 3370881"/>
                          <a:gd name="connsiteX498" fmla="*/ 165847 w 2657256"/>
                          <a:gd name="connsiteY498" fmla="*/ 2774729 h 3370881"/>
                          <a:gd name="connsiteX499" fmla="*/ 161365 w 2657256"/>
                          <a:gd name="connsiteY499" fmla="*/ 2747834 h 3370881"/>
                          <a:gd name="connsiteX500" fmla="*/ 156882 w 2657256"/>
                          <a:gd name="connsiteY500" fmla="*/ 2559576 h 3370881"/>
                          <a:gd name="connsiteX501" fmla="*/ 152400 w 2657256"/>
                          <a:gd name="connsiteY501" fmla="*/ 2519234 h 3370881"/>
                          <a:gd name="connsiteX502" fmla="*/ 118035 w 2657256"/>
                          <a:gd name="connsiteY502" fmla="*/ 2400004 h 3370881"/>
                          <a:gd name="connsiteX503" fmla="*/ 117048 w 2657256"/>
                          <a:gd name="connsiteY503" fmla="*/ 2344423 h 3370881"/>
                          <a:gd name="connsiteX504" fmla="*/ 100106 w 2657256"/>
                          <a:gd name="connsiteY504" fmla="*/ 2330976 h 3370881"/>
                          <a:gd name="connsiteX505" fmla="*/ 138953 w 2657256"/>
                          <a:gd name="connsiteY505" fmla="*/ 2313046 h 3370881"/>
                          <a:gd name="connsiteX506" fmla="*/ 152400 w 2657256"/>
                          <a:gd name="connsiteY506" fmla="*/ 2304081 h 3370881"/>
                          <a:gd name="connsiteX507" fmla="*/ 170329 w 2657256"/>
                          <a:gd name="connsiteY507" fmla="*/ 2259258 h 3370881"/>
                          <a:gd name="connsiteX508" fmla="*/ 188259 w 2657256"/>
                          <a:gd name="connsiteY508" fmla="*/ 2223399 h 3370881"/>
                          <a:gd name="connsiteX509" fmla="*/ 206188 w 2657256"/>
                          <a:gd name="connsiteY509" fmla="*/ 2187540 h 3370881"/>
                          <a:gd name="connsiteX510" fmla="*/ 210670 w 2657256"/>
                          <a:gd name="connsiteY510" fmla="*/ 2174093 h 3370881"/>
                          <a:gd name="connsiteX511" fmla="*/ 219635 w 2657256"/>
                          <a:gd name="connsiteY511" fmla="*/ 2115823 h 3370881"/>
                          <a:gd name="connsiteX512" fmla="*/ 210670 w 2657256"/>
                          <a:gd name="connsiteY512" fmla="*/ 1958940 h 3370881"/>
                          <a:gd name="connsiteX513" fmla="*/ 192741 w 2657256"/>
                          <a:gd name="connsiteY513" fmla="*/ 1923081 h 3370881"/>
                          <a:gd name="connsiteX514" fmla="*/ 179294 w 2657256"/>
                          <a:gd name="connsiteY514" fmla="*/ 1891705 h 3370881"/>
                          <a:gd name="connsiteX515" fmla="*/ 165847 w 2657256"/>
                          <a:gd name="connsiteY515" fmla="*/ 1864811 h 3370881"/>
                          <a:gd name="connsiteX516" fmla="*/ 152400 w 2657256"/>
                          <a:gd name="connsiteY516" fmla="*/ 1833434 h 3370881"/>
                          <a:gd name="connsiteX517" fmla="*/ 143435 w 2657256"/>
                          <a:gd name="connsiteY517" fmla="*/ 1819987 h 3370881"/>
                          <a:gd name="connsiteX518" fmla="*/ 107576 w 2657256"/>
                          <a:gd name="connsiteY518" fmla="*/ 1784129 h 3370881"/>
                          <a:gd name="connsiteX519" fmla="*/ 94129 w 2657256"/>
                          <a:gd name="connsiteY519" fmla="*/ 1779646 h 3370881"/>
                          <a:gd name="connsiteX520" fmla="*/ 71718 w 2657256"/>
                          <a:gd name="connsiteY520" fmla="*/ 1770681 h 3370881"/>
                          <a:gd name="connsiteX521" fmla="*/ 58270 w 2657256"/>
                          <a:gd name="connsiteY521" fmla="*/ 1761717 h 3370881"/>
                          <a:gd name="connsiteX522" fmla="*/ 26894 w 2657256"/>
                          <a:gd name="connsiteY522" fmla="*/ 1730340 h 3370881"/>
                          <a:gd name="connsiteX523" fmla="*/ 0 w 2657256"/>
                          <a:gd name="connsiteY523" fmla="*/ 1707929 h 3370881"/>
                          <a:gd name="connsiteX0" fmla="*/ 0 w 2657256"/>
                          <a:gd name="connsiteY0" fmla="*/ 1707929 h 3370881"/>
                          <a:gd name="connsiteX1" fmla="*/ 22412 w 2657256"/>
                          <a:gd name="connsiteY1" fmla="*/ 1698964 h 3370881"/>
                          <a:gd name="connsiteX2" fmla="*/ 31376 w 2657256"/>
                          <a:gd name="connsiteY2" fmla="*/ 1681034 h 3370881"/>
                          <a:gd name="connsiteX3" fmla="*/ 44823 w 2657256"/>
                          <a:gd name="connsiteY3" fmla="*/ 1672070 h 3370881"/>
                          <a:gd name="connsiteX4" fmla="*/ 58270 w 2657256"/>
                          <a:gd name="connsiteY4" fmla="*/ 1654140 h 3370881"/>
                          <a:gd name="connsiteX5" fmla="*/ 76200 w 2657256"/>
                          <a:gd name="connsiteY5" fmla="*/ 1645176 h 3370881"/>
                          <a:gd name="connsiteX6" fmla="*/ 98612 w 2657256"/>
                          <a:gd name="connsiteY6" fmla="*/ 1636211 h 3370881"/>
                          <a:gd name="connsiteX7" fmla="*/ 125506 w 2657256"/>
                          <a:gd name="connsiteY7" fmla="*/ 1627246 h 3370881"/>
                          <a:gd name="connsiteX8" fmla="*/ 152400 w 2657256"/>
                          <a:gd name="connsiteY8" fmla="*/ 1609317 h 3370881"/>
                          <a:gd name="connsiteX9" fmla="*/ 170329 w 2657256"/>
                          <a:gd name="connsiteY9" fmla="*/ 1600352 h 3370881"/>
                          <a:gd name="connsiteX10" fmla="*/ 188259 w 2657256"/>
                          <a:gd name="connsiteY10" fmla="*/ 1582423 h 3370881"/>
                          <a:gd name="connsiteX11" fmla="*/ 228600 w 2657256"/>
                          <a:gd name="connsiteY11" fmla="*/ 1564493 h 3370881"/>
                          <a:gd name="connsiteX12" fmla="*/ 255494 w 2657256"/>
                          <a:gd name="connsiteY12" fmla="*/ 1546564 h 3370881"/>
                          <a:gd name="connsiteX13" fmla="*/ 300318 w 2657256"/>
                          <a:gd name="connsiteY13" fmla="*/ 1524152 h 3370881"/>
                          <a:gd name="connsiteX14" fmla="*/ 313765 w 2657256"/>
                          <a:gd name="connsiteY14" fmla="*/ 1515187 h 3370881"/>
                          <a:gd name="connsiteX15" fmla="*/ 340659 w 2657256"/>
                          <a:gd name="connsiteY15" fmla="*/ 1510705 h 3370881"/>
                          <a:gd name="connsiteX16" fmla="*/ 363070 w 2657256"/>
                          <a:gd name="connsiteY16" fmla="*/ 1506223 h 3370881"/>
                          <a:gd name="connsiteX17" fmla="*/ 389965 w 2657256"/>
                          <a:gd name="connsiteY17" fmla="*/ 1501740 h 3370881"/>
                          <a:gd name="connsiteX18" fmla="*/ 425823 w 2657256"/>
                          <a:gd name="connsiteY18" fmla="*/ 1497258 h 3370881"/>
                          <a:gd name="connsiteX19" fmla="*/ 470647 w 2657256"/>
                          <a:gd name="connsiteY19" fmla="*/ 1488293 h 3370881"/>
                          <a:gd name="connsiteX20" fmla="*/ 515470 w 2657256"/>
                          <a:gd name="connsiteY20" fmla="*/ 1479329 h 3370881"/>
                          <a:gd name="connsiteX21" fmla="*/ 528918 w 2657256"/>
                          <a:gd name="connsiteY21" fmla="*/ 1470364 h 3370881"/>
                          <a:gd name="connsiteX22" fmla="*/ 600635 w 2657256"/>
                          <a:gd name="connsiteY22" fmla="*/ 1456917 h 3370881"/>
                          <a:gd name="connsiteX23" fmla="*/ 690282 w 2657256"/>
                          <a:gd name="connsiteY23" fmla="*/ 1447952 h 3370881"/>
                          <a:gd name="connsiteX24" fmla="*/ 793376 w 2657256"/>
                          <a:gd name="connsiteY24" fmla="*/ 1452434 h 3370881"/>
                          <a:gd name="connsiteX25" fmla="*/ 874059 w 2657256"/>
                          <a:gd name="connsiteY25" fmla="*/ 1465881 h 3370881"/>
                          <a:gd name="connsiteX26" fmla="*/ 914400 w 2657256"/>
                          <a:gd name="connsiteY26" fmla="*/ 1470364 h 3370881"/>
                          <a:gd name="connsiteX27" fmla="*/ 1030941 w 2657256"/>
                          <a:gd name="connsiteY27" fmla="*/ 1483811 h 3370881"/>
                          <a:gd name="connsiteX28" fmla="*/ 1151965 w 2657256"/>
                          <a:gd name="connsiteY28" fmla="*/ 1492776 h 3370881"/>
                          <a:gd name="connsiteX29" fmla="*/ 1281953 w 2657256"/>
                          <a:gd name="connsiteY29" fmla="*/ 1501740 h 3370881"/>
                          <a:gd name="connsiteX30" fmla="*/ 1465729 w 2657256"/>
                          <a:gd name="connsiteY30" fmla="*/ 1497258 h 3370881"/>
                          <a:gd name="connsiteX31" fmla="*/ 1510553 w 2657256"/>
                          <a:gd name="connsiteY31" fmla="*/ 1492776 h 3370881"/>
                          <a:gd name="connsiteX32" fmla="*/ 1582270 w 2657256"/>
                          <a:gd name="connsiteY32" fmla="*/ 1461399 h 3370881"/>
                          <a:gd name="connsiteX33" fmla="*/ 1604682 w 2657256"/>
                          <a:gd name="connsiteY33" fmla="*/ 1456917 h 3370881"/>
                          <a:gd name="connsiteX34" fmla="*/ 1622612 w 2657256"/>
                          <a:gd name="connsiteY34" fmla="*/ 1447952 h 3370881"/>
                          <a:gd name="connsiteX35" fmla="*/ 1645023 w 2657256"/>
                          <a:gd name="connsiteY35" fmla="*/ 1438987 h 3370881"/>
                          <a:gd name="connsiteX36" fmla="*/ 1662953 w 2657256"/>
                          <a:gd name="connsiteY36" fmla="*/ 1425540 h 3370881"/>
                          <a:gd name="connsiteX37" fmla="*/ 1698812 w 2657256"/>
                          <a:gd name="connsiteY37" fmla="*/ 1407611 h 3370881"/>
                          <a:gd name="connsiteX38" fmla="*/ 1739153 w 2657256"/>
                          <a:gd name="connsiteY38" fmla="*/ 1380717 h 3370881"/>
                          <a:gd name="connsiteX39" fmla="*/ 1752600 w 2657256"/>
                          <a:gd name="connsiteY39" fmla="*/ 1367270 h 3370881"/>
                          <a:gd name="connsiteX40" fmla="*/ 1775012 w 2657256"/>
                          <a:gd name="connsiteY40" fmla="*/ 1353823 h 3370881"/>
                          <a:gd name="connsiteX41" fmla="*/ 1797423 w 2657256"/>
                          <a:gd name="connsiteY41" fmla="*/ 1335893 h 3370881"/>
                          <a:gd name="connsiteX42" fmla="*/ 1810870 w 2657256"/>
                          <a:gd name="connsiteY42" fmla="*/ 1304517 h 3370881"/>
                          <a:gd name="connsiteX43" fmla="*/ 1815353 w 2657256"/>
                          <a:gd name="connsiteY43" fmla="*/ 1291070 h 3370881"/>
                          <a:gd name="connsiteX44" fmla="*/ 1801906 w 2657256"/>
                          <a:gd name="connsiteY44" fmla="*/ 1138670 h 3370881"/>
                          <a:gd name="connsiteX45" fmla="*/ 1792941 w 2657256"/>
                          <a:gd name="connsiteY45" fmla="*/ 1125223 h 3370881"/>
                          <a:gd name="connsiteX46" fmla="*/ 1757082 w 2657256"/>
                          <a:gd name="connsiteY46" fmla="*/ 1093846 h 3370881"/>
                          <a:gd name="connsiteX47" fmla="*/ 1730188 w 2657256"/>
                          <a:gd name="connsiteY47" fmla="*/ 1066952 h 3370881"/>
                          <a:gd name="connsiteX48" fmla="*/ 1703294 w 2657256"/>
                          <a:gd name="connsiteY48" fmla="*/ 1049023 h 3370881"/>
                          <a:gd name="connsiteX49" fmla="*/ 1622612 w 2657256"/>
                          <a:gd name="connsiteY49" fmla="*/ 1053505 h 3370881"/>
                          <a:gd name="connsiteX50" fmla="*/ 1595718 w 2657256"/>
                          <a:gd name="connsiteY50" fmla="*/ 1062470 h 3370881"/>
                          <a:gd name="connsiteX51" fmla="*/ 1573306 w 2657256"/>
                          <a:gd name="connsiteY51" fmla="*/ 1066952 h 3370881"/>
                          <a:gd name="connsiteX52" fmla="*/ 1453385 w 2657256"/>
                          <a:gd name="connsiteY52" fmla="*/ 1082761 h 3370881"/>
                          <a:gd name="connsiteX53" fmla="*/ 1326776 w 2657256"/>
                          <a:gd name="connsiteY53" fmla="*/ 1062470 h 3370881"/>
                          <a:gd name="connsiteX54" fmla="*/ 1308847 w 2657256"/>
                          <a:gd name="connsiteY54" fmla="*/ 1057987 h 3370881"/>
                          <a:gd name="connsiteX55" fmla="*/ 1277470 w 2657256"/>
                          <a:gd name="connsiteY55" fmla="*/ 1053505 h 3370881"/>
                          <a:gd name="connsiteX56" fmla="*/ 1259541 w 2657256"/>
                          <a:gd name="connsiteY56" fmla="*/ 1049023 h 3370881"/>
                          <a:gd name="connsiteX57" fmla="*/ 1232647 w 2657256"/>
                          <a:gd name="connsiteY57" fmla="*/ 1044540 h 3370881"/>
                          <a:gd name="connsiteX58" fmla="*/ 1053353 w 2657256"/>
                          <a:gd name="connsiteY58" fmla="*/ 1049023 h 3370881"/>
                          <a:gd name="connsiteX59" fmla="*/ 1035423 w 2657256"/>
                          <a:gd name="connsiteY59" fmla="*/ 1053505 h 3370881"/>
                          <a:gd name="connsiteX60" fmla="*/ 1008529 w 2657256"/>
                          <a:gd name="connsiteY60" fmla="*/ 1057987 h 3370881"/>
                          <a:gd name="connsiteX61" fmla="*/ 995082 w 2657256"/>
                          <a:gd name="connsiteY61" fmla="*/ 1062470 h 3370881"/>
                          <a:gd name="connsiteX62" fmla="*/ 945776 w 2657256"/>
                          <a:gd name="connsiteY62" fmla="*/ 1031093 h 3370881"/>
                          <a:gd name="connsiteX63" fmla="*/ 941294 w 2657256"/>
                          <a:gd name="connsiteY63" fmla="*/ 1017646 h 3370881"/>
                          <a:gd name="connsiteX64" fmla="*/ 932329 w 2657256"/>
                          <a:gd name="connsiteY64" fmla="*/ 919034 h 3370881"/>
                          <a:gd name="connsiteX65" fmla="*/ 914400 w 2657256"/>
                          <a:gd name="connsiteY65" fmla="*/ 901105 h 3370881"/>
                          <a:gd name="connsiteX66" fmla="*/ 918882 w 2657256"/>
                          <a:gd name="connsiteY66" fmla="*/ 869729 h 3370881"/>
                          <a:gd name="connsiteX67" fmla="*/ 941294 w 2657256"/>
                          <a:gd name="connsiteY67" fmla="*/ 865246 h 3370881"/>
                          <a:gd name="connsiteX68" fmla="*/ 959223 w 2657256"/>
                          <a:gd name="connsiteY68" fmla="*/ 851799 h 3370881"/>
                          <a:gd name="connsiteX69" fmla="*/ 990600 w 2657256"/>
                          <a:gd name="connsiteY69" fmla="*/ 847317 h 3370881"/>
                          <a:gd name="connsiteX70" fmla="*/ 1129553 w 2657256"/>
                          <a:gd name="connsiteY70" fmla="*/ 838352 h 3370881"/>
                          <a:gd name="connsiteX71" fmla="*/ 1147482 w 2657256"/>
                          <a:gd name="connsiteY71" fmla="*/ 829387 h 3370881"/>
                          <a:gd name="connsiteX72" fmla="*/ 1178859 w 2657256"/>
                          <a:gd name="connsiteY72" fmla="*/ 806976 h 3370881"/>
                          <a:gd name="connsiteX73" fmla="*/ 1192306 w 2657256"/>
                          <a:gd name="connsiteY73" fmla="*/ 793529 h 3370881"/>
                          <a:gd name="connsiteX74" fmla="*/ 1214718 w 2657256"/>
                          <a:gd name="connsiteY74" fmla="*/ 784564 h 3370881"/>
                          <a:gd name="connsiteX75" fmla="*/ 1241612 w 2657256"/>
                          <a:gd name="connsiteY75" fmla="*/ 771117 h 3370881"/>
                          <a:gd name="connsiteX76" fmla="*/ 1277470 w 2657256"/>
                          <a:gd name="connsiteY76" fmla="*/ 753187 h 3370881"/>
                          <a:gd name="connsiteX77" fmla="*/ 1295400 w 2657256"/>
                          <a:gd name="connsiteY77" fmla="*/ 730776 h 3370881"/>
                          <a:gd name="connsiteX78" fmla="*/ 1317812 w 2657256"/>
                          <a:gd name="connsiteY78" fmla="*/ 708364 h 3370881"/>
                          <a:gd name="connsiteX79" fmla="*/ 1353670 w 2657256"/>
                          <a:gd name="connsiteY79" fmla="*/ 663540 h 3370881"/>
                          <a:gd name="connsiteX80" fmla="*/ 1371600 w 2657256"/>
                          <a:gd name="connsiteY80" fmla="*/ 636646 h 3370881"/>
                          <a:gd name="connsiteX81" fmla="*/ 1380565 w 2657256"/>
                          <a:gd name="connsiteY81" fmla="*/ 596305 h 3370881"/>
                          <a:gd name="connsiteX82" fmla="*/ 1385047 w 2657256"/>
                          <a:gd name="connsiteY82" fmla="*/ 582858 h 3370881"/>
                          <a:gd name="connsiteX83" fmla="*/ 1380565 w 2657256"/>
                          <a:gd name="connsiteY83" fmla="*/ 533552 h 3370881"/>
                          <a:gd name="connsiteX84" fmla="*/ 1367118 w 2657256"/>
                          <a:gd name="connsiteY84" fmla="*/ 524587 h 3370881"/>
                          <a:gd name="connsiteX85" fmla="*/ 1349188 w 2657256"/>
                          <a:gd name="connsiteY85" fmla="*/ 520105 h 3370881"/>
                          <a:gd name="connsiteX86" fmla="*/ 1326776 w 2657256"/>
                          <a:gd name="connsiteY86" fmla="*/ 511140 h 3370881"/>
                          <a:gd name="connsiteX87" fmla="*/ 1281953 w 2657256"/>
                          <a:gd name="connsiteY87" fmla="*/ 515623 h 3370881"/>
                          <a:gd name="connsiteX88" fmla="*/ 1250576 w 2657256"/>
                          <a:gd name="connsiteY88" fmla="*/ 529070 h 3370881"/>
                          <a:gd name="connsiteX89" fmla="*/ 1210235 w 2657256"/>
                          <a:gd name="connsiteY89" fmla="*/ 542517 h 3370881"/>
                          <a:gd name="connsiteX90" fmla="*/ 1183341 w 2657256"/>
                          <a:gd name="connsiteY90" fmla="*/ 555964 h 3370881"/>
                          <a:gd name="connsiteX91" fmla="*/ 1160929 w 2657256"/>
                          <a:gd name="connsiteY91" fmla="*/ 569411 h 3370881"/>
                          <a:gd name="connsiteX92" fmla="*/ 1134035 w 2657256"/>
                          <a:gd name="connsiteY92" fmla="*/ 578376 h 3370881"/>
                          <a:gd name="connsiteX93" fmla="*/ 1111623 w 2657256"/>
                          <a:gd name="connsiteY93" fmla="*/ 587340 h 3370881"/>
                          <a:gd name="connsiteX94" fmla="*/ 1084729 w 2657256"/>
                          <a:gd name="connsiteY94" fmla="*/ 596305 h 3370881"/>
                          <a:gd name="connsiteX95" fmla="*/ 986118 w 2657256"/>
                          <a:gd name="connsiteY95" fmla="*/ 591823 h 3370881"/>
                          <a:gd name="connsiteX96" fmla="*/ 927847 w 2657256"/>
                          <a:gd name="connsiteY96" fmla="*/ 578376 h 3370881"/>
                          <a:gd name="connsiteX97" fmla="*/ 896470 w 2657256"/>
                          <a:gd name="connsiteY97" fmla="*/ 555964 h 3370881"/>
                          <a:gd name="connsiteX98" fmla="*/ 883023 w 2657256"/>
                          <a:gd name="connsiteY98" fmla="*/ 546999 h 3370881"/>
                          <a:gd name="connsiteX99" fmla="*/ 865094 w 2657256"/>
                          <a:gd name="connsiteY99" fmla="*/ 497693 h 3370881"/>
                          <a:gd name="connsiteX100" fmla="*/ 869576 w 2657256"/>
                          <a:gd name="connsiteY100" fmla="*/ 403564 h 3370881"/>
                          <a:gd name="connsiteX101" fmla="*/ 874059 w 2657256"/>
                          <a:gd name="connsiteY101" fmla="*/ 385634 h 3370881"/>
                          <a:gd name="connsiteX102" fmla="*/ 883023 w 2657256"/>
                          <a:gd name="connsiteY102" fmla="*/ 372187 h 3370881"/>
                          <a:gd name="connsiteX103" fmla="*/ 909918 w 2657256"/>
                          <a:gd name="connsiteY103" fmla="*/ 363223 h 3370881"/>
                          <a:gd name="connsiteX104" fmla="*/ 914400 w 2657256"/>
                          <a:gd name="connsiteY104" fmla="*/ 385634 h 3370881"/>
                          <a:gd name="connsiteX105" fmla="*/ 909918 w 2657256"/>
                          <a:gd name="connsiteY105" fmla="*/ 408046 h 3370881"/>
                          <a:gd name="connsiteX106" fmla="*/ 900953 w 2657256"/>
                          <a:gd name="connsiteY106" fmla="*/ 466317 h 3370881"/>
                          <a:gd name="connsiteX107" fmla="*/ 905435 w 2657256"/>
                          <a:gd name="connsiteY107" fmla="*/ 515623 h 3370881"/>
                          <a:gd name="connsiteX108" fmla="*/ 932329 w 2657256"/>
                          <a:gd name="connsiteY108" fmla="*/ 551481 h 3370881"/>
                          <a:gd name="connsiteX109" fmla="*/ 954741 w 2657256"/>
                          <a:gd name="connsiteY109" fmla="*/ 560446 h 3370881"/>
                          <a:gd name="connsiteX110" fmla="*/ 972670 w 2657256"/>
                          <a:gd name="connsiteY110" fmla="*/ 569411 h 3370881"/>
                          <a:gd name="connsiteX111" fmla="*/ 1066800 w 2657256"/>
                          <a:gd name="connsiteY111" fmla="*/ 564929 h 3370881"/>
                          <a:gd name="connsiteX112" fmla="*/ 1111623 w 2657256"/>
                          <a:gd name="connsiteY112" fmla="*/ 551481 h 3370881"/>
                          <a:gd name="connsiteX113" fmla="*/ 1129553 w 2657256"/>
                          <a:gd name="connsiteY113" fmla="*/ 538034 h 3370881"/>
                          <a:gd name="connsiteX114" fmla="*/ 1156447 w 2657256"/>
                          <a:gd name="connsiteY114" fmla="*/ 511140 h 3370881"/>
                          <a:gd name="connsiteX115" fmla="*/ 1160929 w 2657256"/>
                          <a:gd name="connsiteY115" fmla="*/ 493211 h 3370881"/>
                          <a:gd name="connsiteX116" fmla="*/ 1178859 w 2657256"/>
                          <a:gd name="connsiteY116" fmla="*/ 331846 h 3370881"/>
                          <a:gd name="connsiteX117" fmla="*/ 1215315 w 2657256"/>
                          <a:gd name="connsiteY117" fmla="*/ 270289 h 3370881"/>
                          <a:gd name="connsiteX118" fmla="*/ 1214718 w 2657256"/>
                          <a:gd name="connsiteY118" fmla="*/ 367705 h 3370881"/>
                          <a:gd name="connsiteX119" fmla="*/ 1201270 w 2657256"/>
                          <a:gd name="connsiteY119" fmla="*/ 412529 h 3370881"/>
                          <a:gd name="connsiteX120" fmla="*/ 1210235 w 2657256"/>
                          <a:gd name="connsiteY120" fmla="*/ 461834 h 3370881"/>
                          <a:gd name="connsiteX121" fmla="*/ 1214718 w 2657256"/>
                          <a:gd name="connsiteY121" fmla="*/ 475281 h 3370881"/>
                          <a:gd name="connsiteX122" fmla="*/ 1228165 w 2657256"/>
                          <a:gd name="connsiteY122" fmla="*/ 484246 h 3370881"/>
                          <a:gd name="connsiteX123" fmla="*/ 1250576 w 2657256"/>
                          <a:gd name="connsiteY123" fmla="*/ 502176 h 3370881"/>
                          <a:gd name="connsiteX124" fmla="*/ 1317812 w 2657256"/>
                          <a:gd name="connsiteY124" fmla="*/ 497693 h 3370881"/>
                          <a:gd name="connsiteX125" fmla="*/ 1353670 w 2657256"/>
                          <a:gd name="connsiteY125" fmla="*/ 488729 h 3370881"/>
                          <a:gd name="connsiteX126" fmla="*/ 1506070 w 2657256"/>
                          <a:gd name="connsiteY126" fmla="*/ 457352 h 3370881"/>
                          <a:gd name="connsiteX127" fmla="*/ 1550894 w 2657256"/>
                          <a:gd name="connsiteY127" fmla="*/ 430458 h 3370881"/>
                          <a:gd name="connsiteX128" fmla="*/ 1564341 w 2657256"/>
                          <a:gd name="connsiteY128" fmla="*/ 417011 h 3370881"/>
                          <a:gd name="connsiteX129" fmla="*/ 1586753 w 2657256"/>
                          <a:gd name="connsiteY129" fmla="*/ 399081 h 3370881"/>
                          <a:gd name="connsiteX130" fmla="*/ 1595718 w 2657256"/>
                          <a:gd name="connsiteY130" fmla="*/ 381152 h 3370881"/>
                          <a:gd name="connsiteX131" fmla="*/ 1600200 w 2657256"/>
                          <a:gd name="connsiteY131" fmla="*/ 363223 h 3370881"/>
                          <a:gd name="connsiteX132" fmla="*/ 1609165 w 2657256"/>
                          <a:gd name="connsiteY132" fmla="*/ 313917 h 3370881"/>
                          <a:gd name="connsiteX133" fmla="*/ 1537447 w 2657256"/>
                          <a:gd name="connsiteY133" fmla="*/ 188411 h 3370881"/>
                          <a:gd name="connsiteX134" fmla="*/ 1613647 w 2657256"/>
                          <a:gd name="connsiteY134" fmla="*/ 399081 h 3370881"/>
                          <a:gd name="connsiteX135" fmla="*/ 1627094 w 2657256"/>
                          <a:gd name="connsiteY135" fmla="*/ 417011 h 3370881"/>
                          <a:gd name="connsiteX136" fmla="*/ 1658470 w 2657256"/>
                          <a:gd name="connsiteY136" fmla="*/ 412529 h 3370881"/>
                          <a:gd name="connsiteX137" fmla="*/ 1685365 w 2657256"/>
                          <a:gd name="connsiteY137" fmla="*/ 390117 h 3370881"/>
                          <a:gd name="connsiteX138" fmla="*/ 1694329 w 2657256"/>
                          <a:gd name="connsiteY138" fmla="*/ 376670 h 3370881"/>
                          <a:gd name="connsiteX139" fmla="*/ 1734670 w 2657256"/>
                          <a:gd name="connsiteY139" fmla="*/ 354258 h 3370881"/>
                          <a:gd name="connsiteX140" fmla="*/ 1743635 w 2657256"/>
                          <a:gd name="connsiteY140" fmla="*/ 340811 h 3370881"/>
                          <a:gd name="connsiteX141" fmla="*/ 1757082 w 2657256"/>
                          <a:gd name="connsiteY141" fmla="*/ 336329 h 3370881"/>
                          <a:gd name="connsiteX142" fmla="*/ 1808984 w 2657256"/>
                          <a:gd name="connsiteY142" fmla="*/ 249641 h 3370881"/>
                          <a:gd name="connsiteX143" fmla="*/ 1899621 w 2657256"/>
                          <a:gd name="connsiteY143" fmla="*/ 211719 h 3370881"/>
                          <a:gd name="connsiteX144" fmla="*/ 1808984 w 2657256"/>
                          <a:gd name="connsiteY144" fmla="*/ 178521 h 3370881"/>
                          <a:gd name="connsiteX145" fmla="*/ 1772023 w 2657256"/>
                          <a:gd name="connsiteY145" fmla="*/ 77249 h 3370881"/>
                          <a:gd name="connsiteX146" fmla="*/ 1900425 w 2657256"/>
                          <a:gd name="connsiteY146" fmla="*/ 214081 h 3370881"/>
                          <a:gd name="connsiteX147" fmla="*/ 1874221 w 2657256"/>
                          <a:gd name="connsiteY147" fmla="*/ 318698 h 3370881"/>
                          <a:gd name="connsiteX148" fmla="*/ 1788459 w 2657256"/>
                          <a:gd name="connsiteY148" fmla="*/ 367705 h 3370881"/>
                          <a:gd name="connsiteX149" fmla="*/ 1761565 w 2657256"/>
                          <a:gd name="connsiteY149" fmla="*/ 390117 h 3370881"/>
                          <a:gd name="connsiteX150" fmla="*/ 1783976 w 2657256"/>
                          <a:gd name="connsiteY150" fmla="*/ 399081 h 3370881"/>
                          <a:gd name="connsiteX151" fmla="*/ 1878106 w 2657256"/>
                          <a:gd name="connsiteY151" fmla="*/ 390117 h 3370881"/>
                          <a:gd name="connsiteX152" fmla="*/ 1891553 w 2657256"/>
                          <a:gd name="connsiteY152" fmla="*/ 381152 h 3370881"/>
                          <a:gd name="connsiteX153" fmla="*/ 1918447 w 2657256"/>
                          <a:gd name="connsiteY153" fmla="*/ 372187 h 3370881"/>
                          <a:gd name="connsiteX154" fmla="*/ 1940859 w 2657256"/>
                          <a:gd name="connsiteY154" fmla="*/ 358740 h 3370881"/>
                          <a:gd name="connsiteX155" fmla="*/ 1954306 w 2657256"/>
                          <a:gd name="connsiteY155" fmla="*/ 354258 h 3370881"/>
                          <a:gd name="connsiteX156" fmla="*/ 2083304 w 2657256"/>
                          <a:gd name="connsiteY156" fmla="*/ 290281 h 3370881"/>
                          <a:gd name="connsiteX157" fmla="*/ 2166172 w 2657256"/>
                          <a:gd name="connsiteY157" fmla="*/ 215604 h 3370881"/>
                          <a:gd name="connsiteX158" fmla="*/ 2069054 w 2657256"/>
                          <a:gd name="connsiteY158" fmla="*/ 40493 h 3370881"/>
                          <a:gd name="connsiteX159" fmla="*/ 2078225 w 2657256"/>
                          <a:gd name="connsiteY159" fmla="*/ 188681 h 3370881"/>
                          <a:gd name="connsiteX160" fmla="*/ 1999129 w 2657256"/>
                          <a:gd name="connsiteY160" fmla="*/ 358740 h 3370881"/>
                          <a:gd name="connsiteX161" fmla="*/ 1994647 w 2657256"/>
                          <a:gd name="connsiteY161" fmla="*/ 372187 h 3370881"/>
                          <a:gd name="connsiteX162" fmla="*/ 2039470 w 2657256"/>
                          <a:gd name="connsiteY162" fmla="*/ 390117 h 3370881"/>
                          <a:gd name="connsiteX163" fmla="*/ 2115670 w 2657256"/>
                          <a:gd name="connsiteY163" fmla="*/ 390117 h 3370881"/>
                          <a:gd name="connsiteX164" fmla="*/ 2160494 w 2657256"/>
                          <a:gd name="connsiteY164" fmla="*/ 376670 h 3370881"/>
                          <a:gd name="connsiteX165" fmla="*/ 2191870 w 2657256"/>
                          <a:gd name="connsiteY165" fmla="*/ 363223 h 3370881"/>
                          <a:gd name="connsiteX166" fmla="*/ 2205318 w 2657256"/>
                          <a:gd name="connsiteY166" fmla="*/ 358740 h 3370881"/>
                          <a:gd name="connsiteX167" fmla="*/ 2232212 w 2657256"/>
                          <a:gd name="connsiteY167" fmla="*/ 340811 h 3370881"/>
                          <a:gd name="connsiteX168" fmla="*/ 2312894 w 2657256"/>
                          <a:gd name="connsiteY168" fmla="*/ 183929 h 3370881"/>
                          <a:gd name="connsiteX169" fmla="*/ 2339788 w 2657256"/>
                          <a:gd name="connsiteY169" fmla="*/ 151 h 3370881"/>
                          <a:gd name="connsiteX170" fmla="*/ 2357718 w 2657256"/>
                          <a:gd name="connsiteY170" fmla="*/ 215305 h 3370881"/>
                          <a:gd name="connsiteX171" fmla="*/ 2254623 w 2657256"/>
                          <a:gd name="connsiteY171" fmla="*/ 376670 h 3370881"/>
                          <a:gd name="connsiteX172" fmla="*/ 2245659 w 2657256"/>
                          <a:gd name="connsiteY172" fmla="*/ 390117 h 3370881"/>
                          <a:gd name="connsiteX173" fmla="*/ 2254623 w 2657256"/>
                          <a:gd name="connsiteY173" fmla="*/ 403564 h 3370881"/>
                          <a:gd name="connsiteX174" fmla="*/ 2353235 w 2657256"/>
                          <a:gd name="connsiteY174" fmla="*/ 399081 h 3370881"/>
                          <a:gd name="connsiteX175" fmla="*/ 2366682 w 2657256"/>
                          <a:gd name="connsiteY175" fmla="*/ 394599 h 3370881"/>
                          <a:gd name="connsiteX176" fmla="*/ 2389094 w 2657256"/>
                          <a:gd name="connsiteY176" fmla="*/ 390117 h 3370881"/>
                          <a:gd name="connsiteX177" fmla="*/ 2424953 w 2657256"/>
                          <a:gd name="connsiteY177" fmla="*/ 367705 h 3370881"/>
                          <a:gd name="connsiteX178" fmla="*/ 2528047 w 2657256"/>
                          <a:gd name="connsiteY178" fmla="*/ 292700 h 3370881"/>
                          <a:gd name="connsiteX179" fmla="*/ 2541495 w 2657256"/>
                          <a:gd name="connsiteY179" fmla="*/ 62906 h 3370881"/>
                          <a:gd name="connsiteX180" fmla="*/ 2591304 w 2657256"/>
                          <a:gd name="connsiteY180" fmla="*/ 214081 h 3370881"/>
                          <a:gd name="connsiteX181" fmla="*/ 2612315 w 2657256"/>
                          <a:gd name="connsiteY181" fmla="*/ 290907 h 3370881"/>
                          <a:gd name="connsiteX182" fmla="*/ 2650863 w 2657256"/>
                          <a:gd name="connsiteY182" fmla="*/ 344994 h 3370881"/>
                          <a:gd name="connsiteX183" fmla="*/ 2465294 w 2657256"/>
                          <a:gd name="connsiteY183" fmla="*/ 399081 h 3370881"/>
                          <a:gd name="connsiteX184" fmla="*/ 2442882 w 2657256"/>
                          <a:gd name="connsiteY184" fmla="*/ 403564 h 3370881"/>
                          <a:gd name="connsiteX185" fmla="*/ 2398059 w 2657256"/>
                          <a:gd name="connsiteY185" fmla="*/ 417011 h 3370881"/>
                          <a:gd name="connsiteX186" fmla="*/ 2375647 w 2657256"/>
                          <a:gd name="connsiteY186" fmla="*/ 425976 h 3370881"/>
                          <a:gd name="connsiteX187" fmla="*/ 2357718 w 2657256"/>
                          <a:gd name="connsiteY187" fmla="*/ 430458 h 3370881"/>
                          <a:gd name="connsiteX188" fmla="*/ 2344270 w 2657256"/>
                          <a:gd name="connsiteY188" fmla="*/ 461834 h 3370881"/>
                          <a:gd name="connsiteX189" fmla="*/ 2353235 w 2657256"/>
                          <a:gd name="connsiteY189" fmla="*/ 502176 h 3370881"/>
                          <a:gd name="connsiteX190" fmla="*/ 2362200 w 2657256"/>
                          <a:gd name="connsiteY190" fmla="*/ 515623 h 3370881"/>
                          <a:gd name="connsiteX191" fmla="*/ 2344270 w 2657256"/>
                          <a:gd name="connsiteY191" fmla="*/ 587340 h 3370881"/>
                          <a:gd name="connsiteX192" fmla="*/ 2321859 w 2657256"/>
                          <a:gd name="connsiteY192" fmla="*/ 614234 h 3370881"/>
                          <a:gd name="connsiteX193" fmla="*/ 2308412 w 2657256"/>
                          <a:gd name="connsiteY193" fmla="*/ 636646 h 3370881"/>
                          <a:gd name="connsiteX194" fmla="*/ 2281518 w 2657256"/>
                          <a:gd name="connsiteY194" fmla="*/ 641129 h 3370881"/>
                          <a:gd name="connsiteX195" fmla="*/ 2259106 w 2657256"/>
                          <a:gd name="connsiteY195" fmla="*/ 636646 h 3370881"/>
                          <a:gd name="connsiteX196" fmla="*/ 2277035 w 2657256"/>
                          <a:gd name="connsiteY196" fmla="*/ 578376 h 3370881"/>
                          <a:gd name="connsiteX197" fmla="*/ 2290482 w 2657256"/>
                          <a:gd name="connsiteY197" fmla="*/ 542517 h 3370881"/>
                          <a:gd name="connsiteX198" fmla="*/ 2286000 w 2657256"/>
                          <a:gd name="connsiteY198" fmla="*/ 506658 h 3370881"/>
                          <a:gd name="connsiteX199" fmla="*/ 2245659 w 2657256"/>
                          <a:gd name="connsiteY199" fmla="*/ 448387 h 3370881"/>
                          <a:gd name="connsiteX200" fmla="*/ 2200835 w 2657256"/>
                          <a:gd name="connsiteY200" fmla="*/ 430458 h 3370881"/>
                          <a:gd name="connsiteX201" fmla="*/ 2169459 w 2657256"/>
                          <a:gd name="connsiteY201" fmla="*/ 425976 h 3370881"/>
                          <a:gd name="connsiteX202" fmla="*/ 2102223 w 2657256"/>
                          <a:gd name="connsiteY202" fmla="*/ 430458 h 3370881"/>
                          <a:gd name="connsiteX203" fmla="*/ 2084294 w 2657256"/>
                          <a:gd name="connsiteY203" fmla="*/ 439423 h 3370881"/>
                          <a:gd name="connsiteX204" fmla="*/ 2070847 w 2657256"/>
                          <a:gd name="connsiteY204" fmla="*/ 443905 h 3370881"/>
                          <a:gd name="connsiteX205" fmla="*/ 2061882 w 2657256"/>
                          <a:gd name="connsiteY205" fmla="*/ 461834 h 3370881"/>
                          <a:gd name="connsiteX206" fmla="*/ 2034988 w 2657256"/>
                          <a:gd name="connsiteY206" fmla="*/ 475281 h 3370881"/>
                          <a:gd name="connsiteX207" fmla="*/ 1783976 w 2657256"/>
                          <a:gd name="connsiteY207" fmla="*/ 479764 h 3370881"/>
                          <a:gd name="connsiteX208" fmla="*/ 1766047 w 2657256"/>
                          <a:gd name="connsiteY208" fmla="*/ 488729 h 3370881"/>
                          <a:gd name="connsiteX209" fmla="*/ 1703294 w 2657256"/>
                          <a:gd name="connsiteY209" fmla="*/ 506658 h 3370881"/>
                          <a:gd name="connsiteX210" fmla="*/ 1689847 w 2657256"/>
                          <a:gd name="connsiteY210" fmla="*/ 511140 h 3370881"/>
                          <a:gd name="connsiteX211" fmla="*/ 1676400 w 2657256"/>
                          <a:gd name="connsiteY211" fmla="*/ 520105 h 3370881"/>
                          <a:gd name="connsiteX212" fmla="*/ 1649506 w 2657256"/>
                          <a:gd name="connsiteY212" fmla="*/ 529070 h 3370881"/>
                          <a:gd name="connsiteX213" fmla="*/ 1636059 w 2657256"/>
                          <a:gd name="connsiteY213" fmla="*/ 538034 h 3370881"/>
                          <a:gd name="connsiteX214" fmla="*/ 1622612 w 2657256"/>
                          <a:gd name="connsiteY214" fmla="*/ 551481 h 3370881"/>
                          <a:gd name="connsiteX215" fmla="*/ 1609165 w 2657256"/>
                          <a:gd name="connsiteY215" fmla="*/ 555964 h 3370881"/>
                          <a:gd name="connsiteX216" fmla="*/ 1577788 w 2657256"/>
                          <a:gd name="connsiteY216" fmla="*/ 587340 h 3370881"/>
                          <a:gd name="connsiteX217" fmla="*/ 1568823 w 2657256"/>
                          <a:gd name="connsiteY217" fmla="*/ 600787 h 3370881"/>
                          <a:gd name="connsiteX218" fmla="*/ 1555376 w 2657256"/>
                          <a:gd name="connsiteY218" fmla="*/ 614234 h 3370881"/>
                          <a:gd name="connsiteX219" fmla="*/ 1524000 w 2657256"/>
                          <a:gd name="connsiteY219" fmla="*/ 654576 h 3370881"/>
                          <a:gd name="connsiteX220" fmla="*/ 1519518 w 2657256"/>
                          <a:gd name="connsiteY220" fmla="*/ 668023 h 3370881"/>
                          <a:gd name="connsiteX221" fmla="*/ 1528482 w 2657256"/>
                          <a:gd name="connsiteY221" fmla="*/ 708364 h 3370881"/>
                          <a:gd name="connsiteX222" fmla="*/ 1537447 w 2657256"/>
                          <a:gd name="connsiteY222" fmla="*/ 721811 h 3370881"/>
                          <a:gd name="connsiteX223" fmla="*/ 1568823 w 2657256"/>
                          <a:gd name="connsiteY223" fmla="*/ 712846 h 3370881"/>
                          <a:gd name="connsiteX224" fmla="*/ 1600200 w 2657256"/>
                          <a:gd name="connsiteY224" fmla="*/ 712846 h 3370881"/>
                          <a:gd name="connsiteX225" fmla="*/ 1631576 w 2657256"/>
                          <a:gd name="connsiteY225" fmla="*/ 690434 h 3370881"/>
                          <a:gd name="connsiteX226" fmla="*/ 1645023 w 2657256"/>
                          <a:gd name="connsiteY226" fmla="*/ 676987 h 3370881"/>
                          <a:gd name="connsiteX227" fmla="*/ 1685365 w 2657256"/>
                          <a:gd name="connsiteY227" fmla="*/ 645611 h 3370881"/>
                          <a:gd name="connsiteX228" fmla="*/ 1716741 w 2657256"/>
                          <a:gd name="connsiteY228" fmla="*/ 614234 h 3370881"/>
                          <a:gd name="connsiteX229" fmla="*/ 1748118 w 2657256"/>
                          <a:gd name="connsiteY229" fmla="*/ 596305 h 3370881"/>
                          <a:gd name="connsiteX230" fmla="*/ 1761565 w 2657256"/>
                          <a:gd name="connsiteY230" fmla="*/ 591823 h 3370881"/>
                          <a:gd name="connsiteX231" fmla="*/ 1779494 w 2657256"/>
                          <a:gd name="connsiteY231" fmla="*/ 582858 h 3370881"/>
                          <a:gd name="connsiteX232" fmla="*/ 1815353 w 2657256"/>
                          <a:gd name="connsiteY232" fmla="*/ 573893 h 3370881"/>
                          <a:gd name="connsiteX233" fmla="*/ 2030506 w 2657256"/>
                          <a:gd name="connsiteY233" fmla="*/ 578376 h 3370881"/>
                          <a:gd name="connsiteX234" fmla="*/ 2017059 w 2657256"/>
                          <a:gd name="connsiteY234" fmla="*/ 600787 h 3370881"/>
                          <a:gd name="connsiteX235" fmla="*/ 1981200 w 2657256"/>
                          <a:gd name="connsiteY235" fmla="*/ 636646 h 3370881"/>
                          <a:gd name="connsiteX236" fmla="*/ 1967753 w 2657256"/>
                          <a:gd name="connsiteY236" fmla="*/ 650093 h 3370881"/>
                          <a:gd name="connsiteX237" fmla="*/ 1936376 w 2657256"/>
                          <a:gd name="connsiteY237" fmla="*/ 690434 h 3370881"/>
                          <a:gd name="connsiteX238" fmla="*/ 1905000 w 2657256"/>
                          <a:gd name="connsiteY238" fmla="*/ 717329 h 3370881"/>
                          <a:gd name="connsiteX239" fmla="*/ 1860176 w 2657256"/>
                          <a:gd name="connsiteY239" fmla="*/ 735258 h 3370881"/>
                          <a:gd name="connsiteX240" fmla="*/ 1788459 w 2657256"/>
                          <a:gd name="connsiteY240" fmla="*/ 744223 h 3370881"/>
                          <a:gd name="connsiteX241" fmla="*/ 1846729 w 2657256"/>
                          <a:gd name="connsiteY241" fmla="*/ 802493 h 3370881"/>
                          <a:gd name="connsiteX242" fmla="*/ 1913965 w 2657256"/>
                          <a:gd name="connsiteY242" fmla="*/ 829387 h 3370881"/>
                          <a:gd name="connsiteX243" fmla="*/ 1922929 w 2657256"/>
                          <a:gd name="connsiteY243" fmla="*/ 842834 h 3370881"/>
                          <a:gd name="connsiteX244" fmla="*/ 1967753 w 2657256"/>
                          <a:gd name="connsiteY244" fmla="*/ 883176 h 3370881"/>
                          <a:gd name="connsiteX245" fmla="*/ 1981200 w 2657256"/>
                          <a:gd name="connsiteY245" fmla="*/ 896623 h 3370881"/>
                          <a:gd name="connsiteX246" fmla="*/ 1994647 w 2657256"/>
                          <a:gd name="connsiteY246" fmla="*/ 905587 h 3370881"/>
                          <a:gd name="connsiteX247" fmla="*/ 2021541 w 2657256"/>
                          <a:gd name="connsiteY247" fmla="*/ 927999 h 3370881"/>
                          <a:gd name="connsiteX248" fmla="*/ 2030506 w 2657256"/>
                          <a:gd name="connsiteY248" fmla="*/ 941446 h 3370881"/>
                          <a:gd name="connsiteX249" fmla="*/ 2057400 w 2657256"/>
                          <a:gd name="connsiteY249" fmla="*/ 968340 h 3370881"/>
                          <a:gd name="connsiteX250" fmla="*/ 2088776 w 2657256"/>
                          <a:gd name="connsiteY250" fmla="*/ 1013164 h 3370881"/>
                          <a:gd name="connsiteX251" fmla="*/ 2115670 w 2657256"/>
                          <a:gd name="connsiteY251" fmla="*/ 1057987 h 3370881"/>
                          <a:gd name="connsiteX252" fmla="*/ 2120153 w 2657256"/>
                          <a:gd name="connsiteY252" fmla="*/ 1089364 h 3370881"/>
                          <a:gd name="connsiteX253" fmla="*/ 2138082 w 2657256"/>
                          <a:gd name="connsiteY253" fmla="*/ 1143152 h 3370881"/>
                          <a:gd name="connsiteX254" fmla="*/ 2147047 w 2657256"/>
                          <a:gd name="connsiteY254" fmla="*/ 1196940 h 3370881"/>
                          <a:gd name="connsiteX255" fmla="*/ 2151529 w 2657256"/>
                          <a:gd name="connsiteY255" fmla="*/ 1210387 h 3370881"/>
                          <a:gd name="connsiteX256" fmla="*/ 2156012 w 2657256"/>
                          <a:gd name="connsiteY256" fmla="*/ 1228317 h 3370881"/>
                          <a:gd name="connsiteX257" fmla="*/ 2173941 w 2657256"/>
                          <a:gd name="connsiteY257" fmla="*/ 1295552 h 3370881"/>
                          <a:gd name="connsiteX258" fmla="*/ 2182906 w 2657256"/>
                          <a:gd name="connsiteY258" fmla="*/ 1313481 h 3370881"/>
                          <a:gd name="connsiteX259" fmla="*/ 2187388 w 2657256"/>
                          <a:gd name="connsiteY259" fmla="*/ 1331411 h 3370881"/>
                          <a:gd name="connsiteX260" fmla="*/ 2214282 w 2657256"/>
                          <a:gd name="connsiteY260" fmla="*/ 1385199 h 3370881"/>
                          <a:gd name="connsiteX261" fmla="*/ 2218765 w 2657256"/>
                          <a:gd name="connsiteY261" fmla="*/ 1403129 h 3370881"/>
                          <a:gd name="connsiteX262" fmla="*/ 2223247 w 2657256"/>
                          <a:gd name="connsiteY262" fmla="*/ 1430023 h 3370881"/>
                          <a:gd name="connsiteX263" fmla="*/ 2236694 w 2657256"/>
                          <a:gd name="connsiteY263" fmla="*/ 1456917 h 3370881"/>
                          <a:gd name="connsiteX264" fmla="*/ 2241176 w 2657256"/>
                          <a:gd name="connsiteY264" fmla="*/ 1577940 h 3370881"/>
                          <a:gd name="connsiteX265" fmla="*/ 2245659 w 2657256"/>
                          <a:gd name="connsiteY265" fmla="*/ 1595870 h 3370881"/>
                          <a:gd name="connsiteX266" fmla="*/ 2236694 w 2657256"/>
                          <a:gd name="connsiteY266" fmla="*/ 1694481 h 3370881"/>
                          <a:gd name="connsiteX267" fmla="*/ 2227729 w 2657256"/>
                          <a:gd name="connsiteY267" fmla="*/ 1716893 h 3370881"/>
                          <a:gd name="connsiteX268" fmla="*/ 2223247 w 2657256"/>
                          <a:gd name="connsiteY268" fmla="*/ 1730340 h 3370881"/>
                          <a:gd name="connsiteX269" fmla="*/ 2200835 w 2657256"/>
                          <a:gd name="connsiteY269" fmla="*/ 1788611 h 3370881"/>
                          <a:gd name="connsiteX270" fmla="*/ 2191870 w 2657256"/>
                          <a:gd name="connsiteY270" fmla="*/ 1811023 h 3370881"/>
                          <a:gd name="connsiteX271" fmla="*/ 2187388 w 2657256"/>
                          <a:gd name="connsiteY271" fmla="*/ 1824470 h 3370881"/>
                          <a:gd name="connsiteX272" fmla="*/ 2169459 w 2657256"/>
                          <a:gd name="connsiteY272" fmla="*/ 1869293 h 3370881"/>
                          <a:gd name="connsiteX273" fmla="*/ 2164976 w 2657256"/>
                          <a:gd name="connsiteY273" fmla="*/ 1882740 h 3370881"/>
                          <a:gd name="connsiteX274" fmla="*/ 2156012 w 2657256"/>
                          <a:gd name="connsiteY274" fmla="*/ 1927564 h 3370881"/>
                          <a:gd name="connsiteX275" fmla="*/ 2173941 w 2657256"/>
                          <a:gd name="connsiteY275" fmla="*/ 1945493 h 3370881"/>
                          <a:gd name="connsiteX276" fmla="*/ 2196353 w 2657256"/>
                          <a:gd name="connsiteY276" fmla="*/ 1958940 h 3370881"/>
                          <a:gd name="connsiteX277" fmla="*/ 2241176 w 2657256"/>
                          <a:gd name="connsiteY277" fmla="*/ 2012729 h 3370881"/>
                          <a:gd name="connsiteX278" fmla="*/ 2263588 w 2657256"/>
                          <a:gd name="connsiteY278" fmla="*/ 2057552 h 3370881"/>
                          <a:gd name="connsiteX279" fmla="*/ 2286000 w 2657256"/>
                          <a:gd name="connsiteY279" fmla="*/ 2084446 h 3370881"/>
                          <a:gd name="connsiteX280" fmla="*/ 2299447 w 2657256"/>
                          <a:gd name="connsiteY280" fmla="*/ 2124787 h 3370881"/>
                          <a:gd name="connsiteX281" fmla="*/ 2321859 w 2657256"/>
                          <a:gd name="connsiteY281" fmla="*/ 2151681 h 3370881"/>
                          <a:gd name="connsiteX282" fmla="*/ 2344270 w 2657256"/>
                          <a:gd name="connsiteY282" fmla="*/ 2205470 h 3370881"/>
                          <a:gd name="connsiteX283" fmla="*/ 2348753 w 2657256"/>
                          <a:gd name="connsiteY283" fmla="*/ 2223399 h 3370881"/>
                          <a:gd name="connsiteX284" fmla="*/ 2366682 w 2657256"/>
                          <a:gd name="connsiteY284" fmla="*/ 2263740 h 3370881"/>
                          <a:gd name="connsiteX285" fmla="*/ 2375647 w 2657256"/>
                          <a:gd name="connsiteY285" fmla="*/ 2286152 h 3370881"/>
                          <a:gd name="connsiteX286" fmla="*/ 2380129 w 2657256"/>
                          <a:gd name="connsiteY286" fmla="*/ 2308564 h 3370881"/>
                          <a:gd name="connsiteX287" fmla="*/ 2389094 w 2657256"/>
                          <a:gd name="connsiteY287" fmla="*/ 2335458 h 3370881"/>
                          <a:gd name="connsiteX288" fmla="*/ 2393576 w 2657256"/>
                          <a:gd name="connsiteY288" fmla="*/ 2380281 h 3370881"/>
                          <a:gd name="connsiteX289" fmla="*/ 2398059 w 2657256"/>
                          <a:gd name="connsiteY289" fmla="*/ 2393729 h 3370881"/>
                          <a:gd name="connsiteX290" fmla="*/ 2402541 w 2657256"/>
                          <a:gd name="connsiteY290" fmla="*/ 2447517 h 3370881"/>
                          <a:gd name="connsiteX291" fmla="*/ 2427343 w 2657256"/>
                          <a:gd name="connsiteY291" fmla="*/ 2564058 h 3370881"/>
                          <a:gd name="connsiteX292" fmla="*/ 2389094 w 2657256"/>
                          <a:gd name="connsiteY292" fmla="*/ 2837481 h 3370881"/>
                          <a:gd name="connsiteX293" fmla="*/ 2380129 w 2657256"/>
                          <a:gd name="connsiteY293" fmla="*/ 2859893 h 3370881"/>
                          <a:gd name="connsiteX294" fmla="*/ 2357718 w 2657256"/>
                          <a:gd name="connsiteY294" fmla="*/ 2913681 h 3370881"/>
                          <a:gd name="connsiteX295" fmla="*/ 2348753 w 2657256"/>
                          <a:gd name="connsiteY295" fmla="*/ 2936093 h 3370881"/>
                          <a:gd name="connsiteX296" fmla="*/ 2339788 w 2657256"/>
                          <a:gd name="connsiteY296" fmla="*/ 2971952 h 3370881"/>
                          <a:gd name="connsiteX297" fmla="*/ 2326341 w 2657256"/>
                          <a:gd name="connsiteY297" fmla="*/ 2994364 h 3370881"/>
                          <a:gd name="connsiteX298" fmla="*/ 2317376 w 2657256"/>
                          <a:gd name="connsiteY298" fmla="*/ 3025740 h 3370881"/>
                          <a:gd name="connsiteX299" fmla="*/ 2303929 w 2657256"/>
                          <a:gd name="connsiteY299" fmla="*/ 3048152 h 3370881"/>
                          <a:gd name="connsiteX300" fmla="*/ 2290482 w 2657256"/>
                          <a:gd name="connsiteY300" fmla="*/ 3079529 h 3370881"/>
                          <a:gd name="connsiteX301" fmla="*/ 2272553 w 2657256"/>
                          <a:gd name="connsiteY301" fmla="*/ 3084011 h 3370881"/>
                          <a:gd name="connsiteX302" fmla="*/ 2259106 w 2657256"/>
                          <a:gd name="connsiteY302" fmla="*/ 3088493 h 3370881"/>
                          <a:gd name="connsiteX303" fmla="*/ 2241176 w 2657256"/>
                          <a:gd name="connsiteY303" fmla="*/ 3092976 h 3370881"/>
                          <a:gd name="connsiteX304" fmla="*/ 2209800 w 2657256"/>
                          <a:gd name="connsiteY304" fmla="*/ 3101940 h 3370881"/>
                          <a:gd name="connsiteX305" fmla="*/ 2205318 w 2657256"/>
                          <a:gd name="connsiteY305" fmla="*/ 3039187 h 3370881"/>
                          <a:gd name="connsiteX306" fmla="*/ 2218765 w 2657256"/>
                          <a:gd name="connsiteY306" fmla="*/ 3021258 h 3370881"/>
                          <a:gd name="connsiteX307" fmla="*/ 2245659 w 2657256"/>
                          <a:gd name="connsiteY307" fmla="*/ 2971952 h 3370881"/>
                          <a:gd name="connsiteX308" fmla="*/ 2268070 w 2657256"/>
                          <a:gd name="connsiteY308" fmla="*/ 2945058 h 3370881"/>
                          <a:gd name="connsiteX309" fmla="*/ 2298550 w 2657256"/>
                          <a:gd name="connsiteY309" fmla="*/ 2568540 h 3370881"/>
                          <a:gd name="connsiteX310" fmla="*/ 2284986 w 2657256"/>
                          <a:gd name="connsiteY310" fmla="*/ 2532681 h 3370881"/>
                          <a:gd name="connsiteX311" fmla="*/ 2293273 w 2657256"/>
                          <a:gd name="connsiteY311" fmla="*/ 2496653 h 3370881"/>
                          <a:gd name="connsiteX312" fmla="*/ 2278152 w 2657256"/>
                          <a:gd name="connsiteY312" fmla="*/ 2475178 h 3370881"/>
                          <a:gd name="connsiteX313" fmla="*/ 2245659 w 2657256"/>
                          <a:gd name="connsiteY313" fmla="*/ 2389247 h 3370881"/>
                          <a:gd name="connsiteX314" fmla="*/ 2195507 w 2657256"/>
                          <a:gd name="connsiteY314" fmla="*/ 2241328 h 3370881"/>
                          <a:gd name="connsiteX315" fmla="*/ 2083786 w 2657256"/>
                          <a:gd name="connsiteY315" fmla="*/ 2040300 h 3370881"/>
                          <a:gd name="connsiteX316" fmla="*/ 2048773 w 2657256"/>
                          <a:gd name="connsiteY316" fmla="*/ 2017971 h 3370881"/>
                          <a:gd name="connsiteX317" fmla="*/ 2074314 w 2657256"/>
                          <a:gd name="connsiteY317" fmla="*/ 2011967 h 3370881"/>
                          <a:gd name="connsiteX318" fmla="*/ 2034988 w 2657256"/>
                          <a:gd name="connsiteY318" fmla="*/ 2003764 h 3370881"/>
                          <a:gd name="connsiteX319" fmla="*/ 2026023 w 2657256"/>
                          <a:gd name="connsiteY319" fmla="*/ 2026176 h 3370881"/>
                          <a:gd name="connsiteX320" fmla="*/ 2021541 w 2657256"/>
                          <a:gd name="connsiteY320" fmla="*/ 2039623 h 3370881"/>
                          <a:gd name="connsiteX321" fmla="*/ 1999129 w 2657256"/>
                          <a:gd name="connsiteY321" fmla="*/ 2053070 h 3370881"/>
                          <a:gd name="connsiteX322" fmla="*/ 1990165 w 2657256"/>
                          <a:gd name="connsiteY322" fmla="*/ 2070999 h 3370881"/>
                          <a:gd name="connsiteX323" fmla="*/ 1967753 w 2657256"/>
                          <a:gd name="connsiteY323" fmla="*/ 2106858 h 3370881"/>
                          <a:gd name="connsiteX324" fmla="*/ 1981200 w 2657256"/>
                          <a:gd name="connsiteY324" fmla="*/ 2223399 h 3370881"/>
                          <a:gd name="connsiteX325" fmla="*/ 1994647 w 2657256"/>
                          <a:gd name="connsiteY325" fmla="*/ 2254776 h 3370881"/>
                          <a:gd name="connsiteX326" fmla="*/ 2003612 w 2657256"/>
                          <a:gd name="connsiteY326" fmla="*/ 2272705 h 3370881"/>
                          <a:gd name="connsiteX327" fmla="*/ 2026023 w 2657256"/>
                          <a:gd name="connsiteY327" fmla="*/ 2304081 h 3370881"/>
                          <a:gd name="connsiteX328" fmla="*/ 2043953 w 2657256"/>
                          <a:gd name="connsiteY328" fmla="*/ 2348905 h 3370881"/>
                          <a:gd name="connsiteX329" fmla="*/ 2061882 w 2657256"/>
                          <a:gd name="connsiteY329" fmla="*/ 2371317 h 3370881"/>
                          <a:gd name="connsiteX330" fmla="*/ 2088776 w 2657256"/>
                          <a:gd name="connsiteY330" fmla="*/ 2434070 h 3370881"/>
                          <a:gd name="connsiteX331" fmla="*/ 2102223 w 2657256"/>
                          <a:gd name="connsiteY331" fmla="*/ 2465446 h 3370881"/>
                          <a:gd name="connsiteX332" fmla="*/ 2106706 w 2657256"/>
                          <a:gd name="connsiteY332" fmla="*/ 2496823 h 3370881"/>
                          <a:gd name="connsiteX333" fmla="*/ 2124635 w 2657256"/>
                          <a:gd name="connsiteY333" fmla="*/ 2559576 h 3370881"/>
                          <a:gd name="connsiteX334" fmla="*/ 2138082 w 2657256"/>
                          <a:gd name="connsiteY334" fmla="*/ 2649223 h 3370881"/>
                          <a:gd name="connsiteX335" fmla="*/ 2147047 w 2657256"/>
                          <a:gd name="connsiteY335" fmla="*/ 2685081 h 3370881"/>
                          <a:gd name="connsiteX336" fmla="*/ 2151529 w 2657256"/>
                          <a:gd name="connsiteY336" fmla="*/ 2716458 h 3370881"/>
                          <a:gd name="connsiteX337" fmla="*/ 2160494 w 2657256"/>
                          <a:gd name="connsiteY337" fmla="*/ 2770246 h 3370881"/>
                          <a:gd name="connsiteX338" fmla="*/ 2156012 w 2657256"/>
                          <a:gd name="connsiteY338" fmla="*/ 2962987 h 3370881"/>
                          <a:gd name="connsiteX339" fmla="*/ 2138082 w 2657256"/>
                          <a:gd name="connsiteY339" fmla="*/ 3043670 h 3370881"/>
                          <a:gd name="connsiteX340" fmla="*/ 2133600 w 2657256"/>
                          <a:gd name="connsiteY340" fmla="*/ 3061599 h 3370881"/>
                          <a:gd name="connsiteX341" fmla="*/ 2120153 w 2657256"/>
                          <a:gd name="connsiteY341" fmla="*/ 3079529 h 3370881"/>
                          <a:gd name="connsiteX342" fmla="*/ 2111188 w 2657256"/>
                          <a:gd name="connsiteY342" fmla="*/ 3106423 h 3370881"/>
                          <a:gd name="connsiteX343" fmla="*/ 2088776 w 2657256"/>
                          <a:gd name="connsiteY343" fmla="*/ 3137799 h 3370881"/>
                          <a:gd name="connsiteX344" fmla="*/ 2075329 w 2657256"/>
                          <a:gd name="connsiteY344" fmla="*/ 3164693 h 3370881"/>
                          <a:gd name="connsiteX345" fmla="*/ 2061882 w 2657256"/>
                          <a:gd name="connsiteY345" fmla="*/ 3169176 h 3370881"/>
                          <a:gd name="connsiteX346" fmla="*/ 2021541 w 2657256"/>
                          <a:gd name="connsiteY346" fmla="*/ 3164693 h 3370881"/>
                          <a:gd name="connsiteX347" fmla="*/ 2012576 w 2657256"/>
                          <a:gd name="connsiteY347" fmla="*/ 3119870 h 3370881"/>
                          <a:gd name="connsiteX348" fmla="*/ 2048435 w 2657256"/>
                          <a:gd name="connsiteY348" fmla="*/ 3021258 h 3370881"/>
                          <a:gd name="connsiteX349" fmla="*/ 2048435 w 2657256"/>
                          <a:gd name="connsiteY349" fmla="*/ 3021258 h 3370881"/>
                          <a:gd name="connsiteX350" fmla="*/ 2061882 w 2657256"/>
                          <a:gd name="connsiteY350" fmla="*/ 2967470 h 3370881"/>
                          <a:gd name="connsiteX351" fmla="*/ 2070847 w 2657256"/>
                          <a:gd name="connsiteY351" fmla="*/ 2882305 h 3370881"/>
                          <a:gd name="connsiteX352" fmla="*/ 2066365 w 2657256"/>
                          <a:gd name="connsiteY352" fmla="*/ 2725423 h 3370881"/>
                          <a:gd name="connsiteX353" fmla="*/ 2043953 w 2657256"/>
                          <a:gd name="connsiteY353" fmla="*/ 2649223 h 3370881"/>
                          <a:gd name="connsiteX354" fmla="*/ 2030506 w 2657256"/>
                          <a:gd name="connsiteY354" fmla="*/ 2622329 h 3370881"/>
                          <a:gd name="connsiteX355" fmla="*/ 2017059 w 2657256"/>
                          <a:gd name="connsiteY355" fmla="*/ 2581987 h 3370881"/>
                          <a:gd name="connsiteX356" fmla="*/ 1981200 w 2657256"/>
                          <a:gd name="connsiteY356" fmla="*/ 2514752 h 3370881"/>
                          <a:gd name="connsiteX357" fmla="*/ 1972235 w 2657256"/>
                          <a:gd name="connsiteY357" fmla="*/ 2501305 h 3370881"/>
                          <a:gd name="connsiteX358" fmla="*/ 1958788 w 2657256"/>
                          <a:gd name="connsiteY358" fmla="*/ 2478893 h 3370881"/>
                          <a:gd name="connsiteX359" fmla="*/ 1905000 w 2657256"/>
                          <a:gd name="connsiteY359" fmla="*/ 2398211 h 3370881"/>
                          <a:gd name="connsiteX360" fmla="*/ 1882588 w 2657256"/>
                          <a:gd name="connsiteY360" fmla="*/ 2357870 h 3370881"/>
                          <a:gd name="connsiteX361" fmla="*/ 1869141 w 2657256"/>
                          <a:gd name="connsiteY361" fmla="*/ 2339940 h 3370881"/>
                          <a:gd name="connsiteX362" fmla="*/ 1806388 w 2657256"/>
                          <a:gd name="connsiteY362" fmla="*/ 2313046 h 3370881"/>
                          <a:gd name="connsiteX363" fmla="*/ 1779494 w 2657256"/>
                          <a:gd name="connsiteY363" fmla="*/ 2304081 h 3370881"/>
                          <a:gd name="connsiteX364" fmla="*/ 1752600 w 2657256"/>
                          <a:gd name="connsiteY364" fmla="*/ 2299599 h 3370881"/>
                          <a:gd name="connsiteX365" fmla="*/ 1680882 w 2657256"/>
                          <a:gd name="connsiteY365" fmla="*/ 2277187 h 3370881"/>
                          <a:gd name="connsiteX366" fmla="*/ 1719025 w 2657256"/>
                          <a:gd name="connsiteY366" fmla="*/ 2281331 h 3370881"/>
                          <a:gd name="connsiteX367" fmla="*/ 1756997 w 2657256"/>
                          <a:gd name="connsiteY367" fmla="*/ 2289450 h 3370881"/>
                          <a:gd name="connsiteX368" fmla="*/ 1656440 w 2657256"/>
                          <a:gd name="connsiteY368" fmla="*/ 2298583 h 3370881"/>
                          <a:gd name="connsiteX369" fmla="*/ 1537447 w 2657256"/>
                          <a:gd name="connsiteY369" fmla="*/ 2329960 h 3370881"/>
                          <a:gd name="connsiteX370" fmla="*/ 1571993 w 2657256"/>
                          <a:gd name="connsiteY370" fmla="*/ 2317957 h 3370881"/>
                          <a:gd name="connsiteX371" fmla="*/ 1509707 w 2657256"/>
                          <a:gd name="connsiteY371" fmla="*/ 2338926 h 3370881"/>
                          <a:gd name="connsiteX372" fmla="*/ 1500444 w 2657256"/>
                          <a:gd name="connsiteY372" fmla="*/ 2355271 h 3370881"/>
                          <a:gd name="connsiteX373" fmla="*/ 1402678 w 2657256"/>
                          <a:gd name="connsiteY373" fmla="*/ 2339641 h 3370881"/>
                          <a:gd name="connsiteX374" fmla="*/ 1322892 w 2657256"/>
                          <a:gd name="connsiteY374" fmla="*/ 2336952 h 3370881"/>
                          <a:gd name="connsiteX375" fmla="*/ 1199384 w 2657256"/>
                          <a:gd name="connsiteY375" fmla="*/ 2307041 h 3370881"/>
                          <a:gd name="connsiteX376" fmla="*/ 1066800 w 2657256"/>
                          <a:gd name="connsiteY376" fmla="*/ 2272705 h 3370881"/>
                          <a:gd name="connsiteX377" fmla="*/ 1030941 w 2657256"/>
                          <a:gd name="connsiteY377" fmla="*/ 2263740 h 3370881"/>
                          <a:gd name="connsiteX378" fmla="*/ 986118 w 2657256"/>
                          <a:gd name="connsiteY378" fmla="*/ 2241329 h 3370881"/>
                          <a:gd name="connsiteX379" fmla="*/ 968188 w 2657256"/>
                          <a:gd name="connsiteY379" fmla="*/ 2232364 h 3370881"/>
                          <a:gd name="connsiteX380" fmla="*/ 936812 w 2657256"/>
                          <a:gd name="connsiteY380" fmla="*/ 2214434 h 3370881"/>
                          <a:gd name="connsiteX381" fmla="*/ 905435 w 2657256"/>
                          <a:gd name="connsiteY381" fmla="*/ 2196505 h 3370881"/>
                          <a:gd name="connsiteX382" fmla="*/ 869576 w 2657256"/>
                          <a:gd name="connsiteY382" fmla="*/ 2209952 h 3370881"/>
                          <a:gd name="connsiteX383" fmla="*/ 856129 w 2657256"/>
                          <a:gd name="connsiteY383" fmla="*/ 2227881 h 3370881"/>
                          <a:gd name="connsiteX384" fmla="*/ 815788 w 2657256"/>
                          <a:gd name="connsiteY384" fmla="*/ 2268223 h 3370881"/>
                          <a:gd name="connsiteX385" fmla="*/ 788894 w 2657256"/>
                          <a:gd name="connsiteY385" fmla="*/ 2290634 h 3370881"/>
                          <a:gd name="connsiteX386" fmla="*/ 762000 w 2657256"/>
                          <a:gd name="connsiteY386" fmla="*/ 2313046 h 3370881"/>
                          <a:gd name="connsiteX387" fmla="*/ 753035 w 2657256"/>
                          <a:gd name="connsiteY387" fmla="*/ 2326493 h 3370881"/>
                          <a:gd name="connsiteX388" fmla="*/ 735106 w 2657256"/>
                          <a:gd name="connsiteY388" fmla="*/ 2339940 h 3370881"/>
                          <a:gd name="connsiteX389" fmla="*/ 712694 w 2657256"/>
                          <a:gd name="connsiteY389" fmla="*/ 2362352 h 3370881"/>
                          <a:gd name="connsiteX390" fmla="*/ 694765 w 2657256"/>
                          <a:gd name="connsiteY390" fmla="*/ 2375799 h 3370881"/>
                          <a:gd name="connsiteX391" fmla="*/ 681318 w 2657256"/>
                          <a:gd name="connsiteY391" fmla="*/ 2393729 h 3370881"/>
                          <a:gd name="connsiteX392" fmla="*/ 667870 w 2657256"/>
                          <a:gd name="connsiteY392" fmla="*/ 2402693 h 3370881"/>
                          <a:gd name="connsiteX393" fmla="*/ 623047 w 2657256"/>
                          <a:gd name="connsiteY393" fmla="*/ 2443034 h 3370881"/>
                          <a:gd name="connsiteX394" fmla="*/ 600635 w 2657256"/>
                          <a:gd name="connsiteY394" fmla="*/ 2474411 h 3370881"/>
                          <a:gd name="connsiteX395" fmla="*/ 587188 w 2657256"/>
                          <a:gd name="connsiteY395" fmla="*/ 2514752 h 3370881"/>
                          <a:gd name="connsiteX396" fmla="*/ 582706 w 2657256"/>
                          <a:gd name="connsiteY396" fmla="*/ 2546129 h 3370881"/>
                          <a:gd name="connsiteX397" fmla="*/ 596153 w 2657256"/>
                          <a:gd name="connsiteY397" fmla="*/ 2635776 h 3370881"/>
                          <a:gd name="connsiteX398" fmla="*/ 600635 w 2657256"/>
                          <a:gd name="connsiteY398" fmla="*/ 2653705 h 3370881"/>
                          <a:gd name="connsiteX399" fmla="*/ 609600 w 2657256"/>
                          <a:gd name="connsiteY399" fmla="*/ 2671634 h 3370881"/>
                          <a:gd name="connsiteX400" fmla="*/ 614082 w 2657256"/>
                          <a:gd name="connsiteY400" fmla="*/ 2689564 h 3370881"/>
                          <a:gd name="connsiteX401" fmla="*/ 623047 w 2657256"/>
                          <a:gd name="connsiteY401" fmla="*/ 2711976 h 3370881"/>
                          <a:gd name="connsiteX402" fmla="*/ 627529 w 2657256"/>
                          <a:gd name="connsiteY402" fmla="*/ 2734387 h 3370881"/>
                          <a:gd name="connsiteX403" fmla="*/ 640976 w 2657256"/>
                          <a:gd name="connsiteY403" fmla="*/ 2765764 h 3370881"/>
                          <a:gd name="connsiteX404" fmla="*/ 645459 w 2657256"/>
                          <a:gd name="connsiteY404" fmla="*/ 2779211 h 3370881"/>
                          <a:gd name="connsiteX405" fmla="*/ 658906 w 2657256"/>
                          <a:gd name="connsiteY405" fmla="*/ 2801623 h 3370881"/>
                          <a:gd name="connsiteX406" fmla="*/ 676835 w 2657256"/>
                          <a:gd name="connsiteY406" fmla="*/ 2864376 h 3370881"/>
                          <a:gd name="connsiteX407" fmla="*/ 690282 w 2657256"/>
                          <a:gd name="connsiteY407" fmla="*/ 2895752 h 3370881"/>
                          <a:gd name="connsiteX408" fmla="*/ 699247 w 2657256"/>
                          <a:gd name="connsiteY408" fmla="*/ 2940576 h 3370881"/>
                          <a:gd name="connsiteX409" fmla="*/ 703729 w 2657256"/>
                          <a:gd name="connsiteY409" fmla="*/ 2967470 h 3370881"/>
                          <a:gd name="connsiteX410" fmla="*/ 717176 w 2657256"/>
                          <a:gd name="connsiteY410" fmla="*/ 2994364 h 3370881"/>
                          <a:gd name="connsiteX411" fmla="*/ 735106 w 2657256"/>
                          <a:gd name="connsiteY411" fmla="*/ 3052634 h 3370881"/>
                          <a:gd name="connsiteX412" fmla="*/ 739588 w 2657256"/>
                          <a:gd name="connsiteY412" fmla="*/ 3079529 h 3370881"/>
                          <a:gd name="connsiteX413" fmla="*/ 762000 w 2657256"/>
                          <a:gd name="connsiteY413" fmla="*/ 3142281 h 3370881"/>
                          <a:gd name="connsiteX414" fmla="*/ 766482 w 2657256"/>
                          <a:gd name="connsiteY414" fmla="*/ 3231929 h 3370881"/>
                          <a:gd name="connsiteX415" fmla="*/ 770965 w 2657256"/>
                          <a:gd name="connsiteY415" fmla="*/ 3254340 h 3370881"/>
                          <a:gd name="connsiteX416" fmla="*/ 775447 w 2657256"/>
                          <a:gd name="connsiteY416" fmla="*/ 3285717 h 3370881"/>
                          <a:gd name="connsiteX417" fmla="*/ 748553 w 2657256"/>
                          <a:gd name="connsiteY417" fmla="*/ 3335023 h 3370881"/>
                          <a:gd name="connsiteX418" fmla="*/ 721659 w 2657256"/>
                          <a:gd name="connsiteY418" fmla="*/ 3343987 h 3370881"/>
                          <a:gd name="connsiteX419" fmla="*/ 708212 w 2657256"/>
                          <a:gd name="connsiteY419" fmla="*/ 3348470 h 3370881"/>
                          <a:gd name="connsiteX420" fmla="*/ 623047 w 2657256"/>
                          <a:gd name="connsiteY420" fmla="*/ 3330540 h 3370881"/>
                          <a:gd name="connsiteX421" fmla="*/ 609600 w 2657256"/>
                          <a:gd name="connsiteY421" fmla="*/ 3308129 h 3370881"/>
                          <a:gd name="connsiteX422" fmla="*/ 591670 w 2657256"/>
                          <a:gd name="connsiteY422" fmla="*/ 3267787 h 3370881"/>
                          <a:gd name="connsiteX423" fmla="*/ 560294 w 2657256"/>
                          <a:gd name="connsiteY423" fmla="*/ 3209517 h 3370881"/>
                          <a:gd name="connsiteX424" fmla="*/ 551329 w 2657256"/>
                          <a:gd name="connsiteY424" fmla="*/ 3196070 h 3370881"/>
                          <a:gd name="connsiteX425" fmla="*/ 528918 w 2657256"/>
                          <a:gd name="connsiteY425" fmla="*/ 3173658 h 3370881"/>
                          <a:gd name="connsiteX426" fmla="*/ 519953 w 2657256"/>
                          <a:gd name="connsiteY426" fmla="*/ 3128834 h 3370881"/>
                          <a:gd name="connsiteX427" fmla="*/ 524435 w 2657256"/>
                          <a:gd name="connsiteY427" fmla="*/ 3101940 h 3370881"/>
                          <a:gd name="connsiteX428" fmla="*/ 528918 w 2657256"/>
                          <a:gd name="connsiteY428" fmla="*/ 3088493 h 3370881"/>
                          <a:gd name="connsiteX429" fmla="*/ 542365 w 2657256"/>
                          <a:gd name="connsiteY429" fmla="*/ 3052634 h 3370881"/>
                          <a:gd name="connsiteX430" fmla="*/ 484094 w 2657256"/>
                          <a:gd name="connsiteY430" fmla="*/ 2886787 h 3370881"/>
                          <a:gd name="connsiteX431" fmla="*/ 443753 w 2657256"/>
                          <a:gd name="connsiteY431" fmla="*/ 2779211 h 3370881"/>
                          <a:gd name="connsiteX432" fmla="*/ 439270 w 2657256"/>
                          <a:gd name="connsiteY432" fmla="*/ 2752317 h 3370881"/>
                          <a:gd name="connsiteX433" fmla="*/ 430306 w 2657256"/>
                          <a:gd name="connsiteY433" fmla="*/ 2716458 h 3370881"/>
                          <a:gd name="connsiteX434" fmla="*/ 425823 w 2657256"/>
                          <a:gd name="connsiteY434" fmla="*/ 2680599 h 3370881"/>
                          <a:gd name="connsiteX435" fmla="*/ 398929 w 2657256"/>
                          <a:gd name="connsiteY435" fmla="*/ 2599917 h 3370881"/>
                          <a:gd name="connsiteX436" fmla="*/ 385482 w 2657256"/>
                          <a:gd name="connsiteY436" fmla="*/ 2568540 h 3370881"/>
                          <a:gd name="connsiteX437" fmla="*/ 381000 w 2657256"/>
                          <a:gd name="connsiteY437" fmla="*/ 2550611 h 3370881"/>
                          <a:gd name="connsiteX438" fmla="*/ 372035 w 2657256"/>
                          <a:gd name="connsiteY438" fmla="*/ 2483376 h 3370881"/>
                          <a:gd name="connsiteX439" fmla="*/ 367553 w 2657256"/>
                          <a:gd name="connsiteY439" fmla="*/ 2469929 h 3370881"/>
                          <a:gd name="connsiteX440" fmla="*/ 407894 w 2657256"/>
                          <a:gd name="connsiteY440" fmla="*/ 2451999 h 3370881"/>
                          <a:gd name="connsiteX441" fmla="*/ 515470 w 2657256"/>
                          <a:gd name="connsiteY441" fmla="*/ 2407176 h 3370881"/>
                          <a:gd name="connsiteX442" fmla="*/ 578223 w 2657256"/>
                          <a:gd name="connsiteY442" fmla="*/ 2353387 h 3370881"/>
                          <a:gd name="connsiteX443" fmla="*/ 587188 w 2657256"/>
                          <a:gd name="connsiteY443" fmla="*/ 2330976 h 3370881"/>
                          <a:gd name="connsiteX444" fmla="*/ 614082 w 2657256"/>
                          <a:gd name="connsiteY444" fmla="*/ 2254776 h 3370881"/>
                          <a:gd name="connsiteX445" fmla="*/ 649941 w 2657256"/>
                          <a:gd name="connsiteY445" fmla="*/ 2200987 h 3370881"/>
                          <a:gd name="connsiteX446" fmla="*/ 690282 w 2657256"/>
                          <a:gd name="connsiteY446" fmla="*/ 2174093 h 3370881"/>
                          <a:gd name="connsiteX447" fmla="*/ 703729 w 2657256"/>
                          <a:gd name="connsiteY447" fmla="*/ 2165129 h 3370881"/>
                          <a:gd name="connsiteX448" fmla="*/ 739588 w 2657256"/>
                          <a:gd name="connsiteY448" fmla="*/ 2147199 h 3370881"/>
                          <a:gd name="connsiteX449" fmla="*/ 708212 w 2657256"/>
                          <a:gd name="connsiteY449" fmla="*/ 2187540 h 3370881"/>
                          <a:gd name="connsiteX450" fmla="*/ 654423 w 2657256"/>
                          <a:gd name="connsiteY450" fmla="*/ 2241329 h 3370881"/>
                          <a:gd name="connsiteX451" fmla="*/ 636494 w 2657256"/>
                          <a:gd name="connsiteY451" fmla="*/ 2259258 h 3370881"/>
                          <a:gd name="connsiteX452" fmla="*/ 614082 w 2657256"/>
                          <a:gd name="connsiteY452" fmla="*/ 2286152 h 3370881"/>
                          <a:gd name="connsiteX453" fmla="*/ 592179 w 2657256"/>
                          <a:gd name="connsiteY453" fmla="*/ 2282347 h 3370881"/>
                          <a:gd name="connsiteX454" fmla="*/ 555980 w 2657256"/>
                          <a:gd name="connsiteY454" fmla="*/ 2313892 h 3370881"/>
                          <a:gd name="connsiteX455" fmla="*/ 524435 w 2657256"/>
                          <a:gd name="connsiteY455" fmla="*/ 2348905 h 3370881"/>
                          <a:gd name="connsiteX456" fmla="*/ 502023 w 2657256"/>
                          <a:gd name="connsiteY456" fmla="*/ 2362352 h 3370881"/>
                          <a:gd name="connsiteX457" fmla="*/ 461682 w 2657256"/>
                          <a:gd name="connsiteY457" fmla="*/ 2389246 h 3370881"/>
                          <a:gd name="connsiteX458" fmla="*/ 448235 w 2657256"/>
                          <a:gd name="connsiteY458" fmla="*/ 2398211 h 3370881"/>
                          <a:gd name="connsiteX459" fmla="*/ 430306 w 2657256"/>
                          <a:gd name="connsiteY459" fmla="*/ 2407176 h 3370881"/>
                          <a:gd name="connsiteX460" fmla="*/ 412376 w 2657256"/>
                          <a:gd name="connsiteY460" fmla="*/ 2420623 h 3370881"/>
                          <a:gd name="connsiteX461" fmla="*/ 389965 w 2657256"/>
                          <a:gd name="connsiteY461" fmla="*/ 2429587 h 3370881"/>
                          <a:gd name="connsiteX462" fmla="*/ 372035 w 2657256"/>
                          <a:gd name="connsiteY462" fmla="*/ 2443034 h 3370881"/>
                          <a:gd name="connsiteX463" fmla="*/ 318247 w 2657256"/>
                          <a:gd name="connsiteY463" fmla="*/ 2474411 h 3370881"/>
                          <a:gd name="connsiteX464" fmla="*/ 304800 w 2657256"/>
                          <a:gd name="connsiteY464" fmla="*/ 2492340 h 3370881"/>
                          <a:gd name="connsiteX465" fmla="*/ 282388 w 2657256"/>
                          <a:gd name="connsiteY465" fmla="*/ 2519234 h 3370881"/>
                          <a:gd name="connsiteX466" fmla="*/ 295835 w 2657256"/>
                          <a:gd name="connsiteY466" fmla="*/ 2815070 h 3370881"/>
                          <a:gd name="connsiteX467" fmla="*/ 300318 w 2657256"/>
                          <a:gd name="connsiteY467" fmla="*/ 2837481 h 3370881"/>
                          <a:gd name="connsiteX468" fmla="*/ 304800 w 2657256"/>
                          <a:gd name="connsiteY468" fmla="*/ 2868858 h 3370881"/>
                          <a:gd name="connsiteX469" fmla="*/ 309282 w 2657256"/>
                          <a:gd name="connsiteY469" fmla="*/ 2927129 h 3370881"/>
                          <a:gd name="connsiteX470" fmla="*/ 322729 w 2657256"/>
                          <a:gd name="connsiteY470" fmla="*/ 2985399 h 3370881"/>
                          <a:gd name="connsiteX471" fmla="*/ 327212 w 2657256"/>
                          <a:gd name="connsiteY471" fmla="*/ 3012293 h 3370881"/>
                          <a:gd name="connsiteX472" fmla="*/ 331694 w 2657256"/>
                          <a:gd name="connsiteY472" fmla="*/ 3043670 h 3370881"/>
                          <a:gd name="connsiteX473" fmla="*/ 345141 w 2657256"/>
                          <a:gd name="connsiteY473" fmla="*/ 3070564 h 3370881"/>
                          <a:gd name="connsiteX474" fmla="*/ 367553 w 2657256"/>
                          <a:gd name="connsiteY474" fmla="*/ 3124352 h 3370881"/>
                          <a:gd name="connsiteX475" fmla="*/ 381000 w 2657256"/>
                          <a:gd name="connsiteY475" fmla="*/ 3182623 h 3370881"/>
                          <a:gd name="connsiteX476" fmla="*/ 389965 w 2657256"/>
                          <a:gd name="connsiteY476" fmla="*/ 3196070 h 3370881"/>
                          <a:gd name="connsiteX477" fmla="*/ 394447 w 2657256"/>
                          <a:gd name="connsiteY477" fmla="*/ 3213999 h 3370881"/>
                          <a:gd name="connsiteX478" fmla="*/ 412376 w 2657256"/>
                          <a:gd name="connsiteY478" fmla="*/ 3245376 h 3370881"/>
                          <a:gd name="connsiteX479" fmla="*/ 416859 w 2657256"/>
                          <a:gd name="connsiteY479" fmla="*/ 3258823 h 3370881"/>
                          <a:gd name="connsiteX480" fmla="*/ 425823 w 2657256"/>
                          <a:gd name="connsiteY480" fmla="*/ 3272270 h 3370881"/>
                          <a:gd name="connsiteX481" fmla="*/ 439270 w 2657256"/>
                          <a:gd name="connsiteY481" fmla="*/ 3303646 h 3370881"/>
                          <a:gd name="connsiteX482" fmla="*/ 439270 w 2657256"/>
                          <a:gd name="connsiteY482" fmla="*/ 3352952 h 3370881"/>
                          <a:gd name="connsiteX483" fmla="*/ 430306 w 2657256"/>
                          <a:gd name="connsiteY483" fmla="*/ 3366399 h 3370881"/>
                          <a:gd name="connsiteX484" fmla="*/ 412376 w 2657256"/>
                          <a:gd name="connsiteY484" fmla="*/ 3370881 h 3370881"/>
                          <a:gd name="connsiteX485" fmla="*/ 295835 w 2657256"/>
                          <a:gd name="connsiteY485" fmla="*/ 3357434 h 3370881"/>
                          <a:gd name="connsiteX486" fmla="*/ 264459 w 2657256"/>
                          <a:gd name="connsiteY486" fmla="*/ 3276752 h 3370881"/>
                          <a:gd name="connsiteX487" fmla="*/ 259976 w 2657256"/>
                          <a:gd name="connsiteY487" fmla="*/ 3240893 h 3370881"/>
                          <a:gd name="connsiteX488" fmla="*/ 246529 w 2657256"/>
                          <a:gd name="connsiteY488" fmla="*/ 3178140 h 3370881"/>
                          <a:gd name="connsiteX489" fmla="*/ 237565 w 2657256"/>
                          <a:gd name="connsiteY489" fmla="*/ 3084011 h 3370881"/>
                          <a:gd name="connsiteX490" fmla="*/ 228600 w 2657256"/>
                          <a:gd name="connsiteY490" fmla="*/ 3057117 h 3370881"/>
                          <a:gd name="connsiteX491" fmla="*/ 219635 w 2657256"/>
                          <a:gd name="connsiteY491" fmla="*/ 3021258 h 3370881"/>
                          <a:gd name="connsiteX492" fmla="*/ 206188 w 2657256"/>
                          <a:gd name="connsiteY492" fmla="*/ 2980917 h 3370881"/>
                          <a:gd name="connsiteX493" fmla="*/ 201706 w 2657256"/>
                          <a:gd name="connsiteY493" fmla="*/ 2949540 h 3370881"/>
                          <a:gd name="connsiteX494" fmla="*/ 197223 w 2657256"/>
                          <a:gd name="connsiteY494" fmla="*/ 2927129 h 3370881"/>
                          <a:gd name="connsiteX495" fmla="*/ 192741 w 2657256"/>
                          <a:gd name="connsiteY495" fmla="*/ 2891270 h 3370881"/>
                          <a:gd name="connsiteX496" fmla="*/ 188259 w 2657256"/>
                          <a:gd name="connsiteY496" fmla="*/ 2850929 h 3370881"/>
                          <a:gd name="connsiteX497" fmla="*/ 179294 w 2657256"/>
                          <a:gd name="connsiteY497" fmla="*/ 2824034 h 3370881"/>
                          <a:gd name="connsiteX498" fmla="*/ 165847 w 2657256"/>
                          <a:gd name="connsiteY498" fmla="*/ 2774729 h 3370881"/>
                          <a:gd name="connsiteX499" fmla="*/ 161365 w 2657256"/>
                          <a:gd name="connsiteY499" fmla="*/ 2747834 h 3370881"/>
                          <a:gd name="connsiteX500" fmla="*/ 156882 w 2657256"/>
                          <a:gd name="connsiteY500" fmla="*/ 2559576 h 3370881"/>
                          <a:gd name="connsiteX501" fmla="*/ 152400 w 2657256"/>
                          <a:gd name="connsiteY501" fmla="*/ 2519234 h 3370881"/>
                          <a:gd name="connsiteX502" fmla="*/ 118035 w 2657256"/>
                          <a:gd name="connsiteY502" fmla="*/ 2400004 h 3370881"/>
                          <a:gd name="connsiteX503" fmla="*/ 117048 w 2657256"/>
                          <a:gd name="connsiteY503" fmla="*/ 2344423 h 3370881"/>
                          <a:gd name="connsiteX504" fmla="*/ 100106 w 2657256"/>
                          <a:gd name="connsiteY504" fmla="*/ 2330976 h 3370881"/>
                          <a:gd name="connsiteX505" fmla="*/ 138953 w 2657256"/>
                          <a:gd name="connsiteY505" fmla="*/ 2313046 h 3370881"/>
                          <a:gd name="connsiteX506" fmla="*/ 152400 w 2657256"/>
                          <a:gd name="connsiteY506" fmla="*/ 2304081 h 3370881"/>
                          <a:gd name="connsiteX507" fmla="*/ 170329 w 2657256"/>
                          <a:gd name="connsiteY507" fmla="*/ 2259258 h 3370881"/>
                          <a:gd name="connsiteX508" fmla="*/ 188259 w 2657256"/>
                          <a:gd name="connsiteY508" fmla="*/ 2223399 h 3370881"/>
                          <a:gd name="connsiteX509" fmla="*/ 206188 w 2657256"/>
                          <a:gd name="connsiteY509" fmla="*/ 2187540 h 3370881"/>
                          <a:gd name="connsiteX510" fmla="*/ 210670 w 2657256"/>
                          <a:gd name="connsiteY510" fmla="*/ 2174093 h 3370881"/>
                          <a:gd name="connsiteX511" fmla="*/ 219635 w 2657256"/>
                          <a:gd name="connsiteY511" fmla="*/ 2115823 h 3370881"/>
                          <a:gd name="connsiteX512" fmla="*/ 210670 w 2657256"/>
                          <a:gd name="connsiteY512" fmla="*/ 1958940 h 3370881"/>
                          <a:gd name="connsiteX513" fmla="*/ 192741 w 2657256"/>
                          <a:gd name="connsiteY513" fmla="*/ 1923081 h 3370881"/>
                          <a:gd name="connsiteX514" fmla="*/ 179294 w 2657256"/>
                          <a:gd name="connsiteY514" fmla="*/ 1891705 h 3370881"/>
                          <a:gd name="connsiteX515" fmla="*/ 165847 w 2657256"/>
                          <a:gd name="connsiteY515" fmla="*/ 1864811 h 3370881"/>
                          <a:gd name="connsiteX516" fmla="*/ 152400 w 2657256"/>
                          <a:gd name="connsiteY516" fmla="*/ 1833434 h 3370881"/>
                          <a:gd name="connsiteX517" fmla="*/ 143435 w 2657256"/>
                          <a:gd name="connsiteY517" fmla="*/ 1819987 h 3370881"/>
                          <a:gd name="connsiteX518" fmla="*/ 107576 w 2657256"/>
                          <a:gd name="connsiteY518" fmla="*/ 1784129 h 3370881"/>
                          <a:gd name="connsiteX519" fmla="*/ 94129 w 2657256"/>
                          <a:gd name="connsiteY519" fmla="*/ 1779646 h 3370881"/>
                          <a:gd name="connsiteX520" fmla="*/ 71718 w 2657256"/>
                          <a:gd name="connsiteY520" fmla="*/ 1770681 h 3370881"/>
                          <a:gd name="connsiteX521" fmla="*/ 58270 w 2657256"/>
                          <a:gd name="connsiteY521" fmla="*/ 1761717 h 3370881"/>
                          <a:gd name="connsiteX522" fmla="*/ 26894 w 2657256"/>
                          <a:gd name="connsiteY522" fmla="*/ 1730340 h 3370881"/>
                          <a:gd name="connsiteX523" fmla="*/ 0 w 2657256"/>
                          <a:gd name="connsiteY523" fmla="*/ 1707929 h 3370881"/>
                          <a:gd name="connsiteX0" fmla="*/ 0 w 2657256"/>
                          <a:gd name="connsiteY0" fmla="*/ 1707929 h 3370881"/>
                          <a:gd name="connsiteX1" fmla="*/ 22412 w 2657256"/>
                          <a:gd name="connsiteY1" fmla="*/ 1698964 h 3370881"/>
                          <a:gd name="connsiteX2" fmla="*/ 31376 w 2657256"/>
                          <a:gd name="connsiteY2" fmla="*/ 1681034 h 3370881"/>
                          <a:gd name="connsiteX3" fmla="*/ 44823 w 2657256"/>
                          <a:gd name="connsiteY3" fmla="*/ 1672070 h 3370881"/>
                          <a:gd name="connsiteX4" fmla="*/ 58270 w 2657256"/>
                          <a:gd name="connsiteY4" fmla="*/ 1654140 h 3370881"/>
                          <a:gd name="connsiteX5" fmla="*/ 76200 w 2657256"/>
                          <a:gd name="connsiteY5" fmla="*/ 1645176 h 3370881"/>
                          <a:gd name="connsiteX6" fmla="*/ 98612 w 2657256"/>
                          <a:gd name="connsiteY6" fmla="*/ 1636211 h 3370881"/>
                          <a:gd name="connsiteX7" fmla="*/ 125506 w 2657256"/>
                          <a:gd name="connsiteY7" fmla="*/ 1627246 h 3370881"/>
                          <a:gd name="connsiteX8" fmla="*/ 152400 w 2657256"/>
                          <a:gd name="connsiteY8" fmla="*/ 1609317 h 3370881"/>
                          <a:gd name="connsiteX9" fmla="*/ 170329 w 2657256"/>
                          <a:gd name="connsiteY9" fmla="*/ 1600352 h 3370881"/>
                          <a:gd name="connsiteX10" fmla="*/ 188259 w 2657256"/>
                          <a:gd name="connsiteY10" fmla="*/ 1582423 h 3370881"/>
                          <a:gd name="connsiteX11" fmla="*/ 228600 w 2657256"/>
                          <a:gd name="connsiteY11" fmla="*/ 1564493 h 3370881"/>
                          <a:gd name="connsiteX12" fmla="*/ 255494 w 2657256"/>
                          <a:gd name="connsiteY12" fmla="*/ 1546564 h 3370881"/>
                          <a:gd name="connsiteX13" fmla="*/ 300318 w 2657256"/>
                          <a:gd name="connsiteY13" fmla="*/ 1524152 h 3370881"/>
                          <a:gd name="connsiteX14" fmla="*/ 313765 w 2657256"/>
                          <a:gd name="connsiteY14" fmla="*/ 1515187 h 3370881"/>
                          <a:gd name="connsiteX15" fmla="*/ 340659 w 2657256"/>
                          <a:gd name="connsiteY15" fmla="*/ 1510705 h 3370881"/>
                          <a:gd name="connsiteX16" fmla="*/ 363070 w 2657256"/>
                          <a:gd name="connsiteY16" fmla="*/ 1506223 h 3370881"/>
                          <a:gd name="connsiteX17" fmla="*/ 389965 w 2657256"/>
                          <a:gd name="connsiteY17" fmla="*/ 1501740 h 3370881"/>
                          <a:gd name="connsiteX18" fmla="*/ 425823 w 2657256"/>
                          <a:gd name="connsiteY18" fmla="*/ 1497258 h 3370881"/>
                          <a:gd name="connsiteX19" fmla="*/ 470647 w 2657256"/>
                          <a:gd name="connsiteY19" fmla="*/ 1488293 h 3370881"/>
                          <a:gd name="connsiteX20" fmla="*/ 515470 w 2657256"/>
                          <a:gd name="connsiteY20" fmla="*/ 1479329 h 3370881"/>
                          <a:gd name="connsiteX21" fmla="*/ 528918 w 2657256"/>
                          <a:gd name="connsiteY21" fmla="*/ 1470364 h 3370881"/>
                          <a:gd name="connsiteX22" fmla="*/ 600635 w 2657256"/>
                          <a:gd name="connsiteY22" fmla="*/ 1456917 h 3370881"/>
                          <a:gd name="connsiteX23" fmla="*/ 690282 w 2657256"/>
                          <a:gd name="connsiteY23" fmla="*/ 1447952 h 3370881"/>
                          <a:gd name="connsiteX24" fmla="*/ 793376 w 2657256"/>
                          <a:gd name="connsiteY24" fmla="*/ 1452434 h 3370881"/>
                          <a:gd name="connsiteX25" fmla="*/ 874059 w 2657256"/>
                          <a:gd name="connsiteY25" fmla="*/ 1465881 h 3370881"/>
                          <a:gd name="connsiteX26" fmla="*/ 914400 w 2657256"/>
                          <a:gd name="connsiteY26" fmla="*/ 1470364 h 3370881"/>
                          <a:gd name="connsiteX27" fmla="*/ 1030941 w 2657256"/>
                          <a:gd name="connsiteY27" fmla="*/ 1483811 h 3370881"/>
                          <a:gd name="connsiteX28" fmla="*/ 1151965 w 2657256"/>
                          <a:gd name="connsiteY28" fmla="*/ 1492776 h 3370881"/>
                          <a:gd name="connsiteX29" fmla="*/ 1281953 w 2657256"/>
                          <a:gd name="connsiteY29" fmla="*/ 1501740 h 3370881"/>
                          <a:gd name="connsiteX30" fmla="*/ 1465729 w 2657256"/>
                          <a:gd name="connsiteY30" fmla="*/ 1497258 h 3370881"/>
                          <a:gd name="connsiteX31" fmla="*/ 1510553 w 2657256"/>
                          <a:gd name="connsiteY31" fmla="*/ 1492776 h 3370881"/>
                          <a:gd name="connsiteX32" fmla="*/ 1582270 w 2657256"/>
                          <a:gd name="connsiteY32" fmla="*/ 1461399 h 3370881"/>
                          <a:gd name="connsiteX33" fmla="*/ 1604682 w 2657256"/>
                          <a:gd name="connsiteY33" fmla="*/ 1456917 h 3370881"/>
                          <a:gd name="connsiteX34" fmla="*/ 1622612 w 2657256"/>
                          <a:gd name="connsiteY34" fmla="*/ 1447952 h 3370881"/>
                          <a:gd name="connsiteX35" fmla="*/ 1645023 w 2657256"/>
                          <a:gd name="connsiteY35" fmla="*/ 1438987 h 3370881"/>
                          <a:gd name="connsiteX36" fmla="*/ 1662953 w 2657256"/>
                          <a:gd name="connsiteY36" fmla="*/ 1425540 h 3370881"/>
                          <a:gd name="connsiteX37" fmla="*/ 1698812 w 2657256"/>
                          <a:gd name="connsiteY37" fmla="*/ 1407611 h 3370881"/>
                          <a:gd name="connsiteX38" fmla="*/ 1739153 w 2657256"/>
                          <a:gd name="connsiteY38" fmla="*/ 1380717 h 3370881"/>
                          <a:gd name="connsiteX39" fmla="*/ 1752600 w 2657256"/>
                          <a:gd name="connsiteY39" fmla="*/ 1367270 h 3370881"/>
                          <a:gd name="connsiteX40" fmla="*/ 1775012 w 2657256"/>
                          <a:gd name="connsiteY40" fmla="*/ 1353823 h 3370881"/>
                          <a:gd name="connsiteX41" fmla="*/ 1797423 w 2657256"/>
                          <a:gd name="connsiteY41" fmla="*/ 1335893 h 3370881"/>
                          <a:gd name="connsiteX42" fmla="*/ 1810870 w 2657256"/>
                          <a:gd name="connsiteY42" fmla="*/ 1304517 h 3370881"/>
                          <a:gd name="connsiteX43" fmla="*/ 1815353 w 2657256"/>
                          <a:gd name="connsiteY43" fmla="*/ 1291070 h 3370881"/>
                          <a:gd name="connsiteX44" fmla="*/ 1801906 w 2657256"/>
                          <a:gd name="connsiteY44" fmla="*/ 1138670 h 3370881"/>
                          <a:gd name="connsiteX45" fmla="*/ 1792941 w 2657256"/>
                          <a:gd name="connsiteY45" fmla="*/ 1125223 h 3370881"/>
                          <a:gd name="connsiteX46" fmla="*/ 1757082 w 2657256"/>
                          <a:gd name="connsiteY46" fmla="*/ 1093846 h 3370881"/>
                          <a:gd name="connsiteX47" fmla="*/ 1730188 w 2657256"/>
                          <a:gd name="connsiteY47" fmla="*/ 1066952 h 3370881"/>
                          <a:gd name="connsiteX48" fmla="*/ 1703294 w 2657256"/>
                          <a:gd name="connsiteY48" fmla="*/ 1049023 h 3370881"/>
                          <a:gd name="connsiteX49" fmla="*/ 1622612 w 2657256"/>
                          <a:gd name="connsiteY49" fmla="*/ 1053505 h 3370881"/>
                          <a:gd name="connsiteX50" fmla="*/ 1595718 w 2657256"/>
                          <a:gd name="connsiteY50" fmla="*/ 1062470 h 3370881"/>
                          <a:gd name="connsiteX51" fmla="*/ 1573306 w 2657256"/>
                          <a:gd name="connsiteY51" fmla="*/ 1066952 h 3370881"/>
                          <a:gd name="connsiteX52" fmla="*/ 1453385 w 2657256"/>
                          <a:gd name="connsiteY52" fmla="*/ 1082761 h 3370881"/>
                          <a:gd name="connsiteX53" fmla="*/ 1326776 w 2657256"/>
                          <a:gd name="connsiteY53" fmla="*/ 1062470 h 3370881"/>
                          <a:gd name="connsiteX54" fmla="*/ 1308847 w 2657256"/>
                          <a:gd name="connsiteY54" fmla="*/ 1057987 h 3370881"/>
                          <a:gd name="connsiteX55" fmla="*/ 1277470 w 2657256"/>
                          <a:gd name="connsiteY55" fmla="*/ 1053505 h 3370881"/>
                          <a:gd name="connsiteX56" fmla="*/ 1259541 w 2657256"/>
                          <a:gd name="connsiteY56" fmla="*/ 1049023 h 3370881"/>
                          <a:gd name="connsiteX57" fmla="*/ 1232647 w 2657256"/>
                          <a:gd name="connsiteY57" fmla="*/ 1044540 h 3370881"/>
                          <a:gd name="connsiteX58" fmla="*/ 1053353 w 2657256"/>
                          <a:gd name="connsiteY58" fmla="*/ 1049023 h 3370881"/>
                          <a:gd name="connsiteX59" fmla="*/ 1035423 w 2657256"/>
                          <a:gd name="connsiteY59" fmla="*/ 1053505 h 3370881"/>
                          <a:gd name="connsiteX60" fmla="*/ 1008529 w 2657256"/>
                          <a:gd name="connsiteY60" fmla="*/ 1057987 h 3370881"/>
                          <a:gd name="connsiteX61" fmla="*/ 995082 w 2657256"/>
                          <a:gd name="connsiteY61" fmla="*/ 1062470 h 3370881"/>
                          <a:gd name="connsiteX62" fmla="*/ 945776 w 2657256"/>
                          <a:gd name="connsiteY62" fmla="*/ 1031093 h 3370881"/>
                          <a:gd name="connsiteX63" fmla="*/ 941294 w 2657256"/>
                          <a:gd name="connsiteY63" fmla="*/ 1017646 h 3370881"/>
                          <a:gd name="connsiteX64" fmla="*/ 932329 w 2657256"/>
                          <a:gd name="connsiteY64" fmla="*/ 919034 h 3370881"/>
                          <a:gd name="connsiteX65" fmla="*/ 914400 w 2657256"/>
                          <a:gd name="connsiteY65" fmla="*/ 901105 h 3370881"/>
                          <a:gd name="connsiteX66" fmla="*/ 918882 w 2657256"/>
                          <a:gd name="connsiteY66" fmla="*/ 869729 h 3370881"/>
                          <a:gd name="connsiteX67" fmla="*/ 941294 w 2657256"/>
                          <a:gd name="connsiteY67" fmla="*/ 865246 h 3370881"/>
                          <a:gd name="connsiteX68" fmla="*/ 959223 w 2657256"/>
                          <a:gd name="connsiteY68" fmla="*/ 851799 h 3370881"/>
                          <a:gd name="connsiteX69" fmla="*/ 990600 w 2657256"/>
                          <a:gd name="connsiteY69" fmla="*/ 847317 h 3370881"/>
                          <a:gd name="connsiteX70" fmla="*/ 1129553 w 2657256"/>
                          <a:gd name="connsiteY70" fmla="*/ 838352 h 3370881"/>
                          <a:gd name="connsiteX71" fmla="*/ 1147482 w 2657256"/>
                          <a:gd name="connsiteY71" fmla="*/ 829387 h 3370881"/>
                          <a:gd name="connsiteX72" fmla="*/ 1178859 w 2657256"/>
                          <a:gd name="connsiteY72" fmla="*/ 806976 h 3370881"/>
                          <a:gd name="connsiteX73" fmla="*/ 1192306 w 2657256"/>
                          <a:gd name="connsiteY73" fmla="*/ 793529 h 3370881"/>
                          <a:gd name="connsiteX74" fmla="*/ 1214718 w 2657256"/>
                          <a:gd name="connsiteY74" fmla="*/ 784564 h 3370881"/>
                          <a:gd name="connsiteX75" fmla="*/ 1241612 w 2657256"/>
                          <a:gd name="connsiteY75" fmla="*/ 771117 h 3370881"/>
                          <a:gd name="connsiteX76" fmla="*/ 1277470 w 2657256"/>
                          <a:gd name="connsiteY76" fmla="*/ 753187 h 3370881"/>
                          <a:gd name="connsiteX77" fmla="*/ 1295400 w 2657256"/>
                          <a:gd name="connsiteY77" fmla="*/ 730776 h 3370881"/>
                          <a:gd name="connsiteX78" fmla="*/ 1317812 w 2657256"/>
                          <a:gd name="connsiteY78" fmla="*/ 708364 h 3370881"/>
                          <a:gd name="connsiteX79" fmla="*/ 1353670 w 2657256"/>
                          <a:gd name="connsiteY79" fmla="*/ 663540 h 3370881"/>
                          <a:gd name="connsiteX80" fmla="*/ 1371600 w 2657256"/>
                          <a:gd name="connsiteY80" fmla="*/ 636646 h 3370881"/>
                          <a:gd name="connsiteX81" fmla="*/ 1380565 w 2657256"/>
                          <a:gd name="connsiteY81" fmla="*/ 596305 h 3370881"/>
                          <a:gd name="connsiteX82" fmla="*/ 1385047 w 2657256"/>
                          <a:gd name="connsiteY82" fmla="*/ 582858 h 3370881"/>
                          <a:gd name="connsiteX83" fmla="*/ 1380565 w 2657256"/>
                          <a:gd name="connsiteY83" fmla="*/ 533552 h 3370881"/>
                          <a:gd name="connsiteX84" fmla="*/ 1367118 w 2657256"/>
                          <a:gd name="connsiteY84" fmla="*/ 524587 h 3370881"/>
                          <a:gd name="connsiteX85" fmla="*/ 1349188 w 2657256"/>
                          <a:gd name="connsiteY85" fmla="*/ 520105 h 3370881"/>
                          <a:gd name="connsiteX86" fmla="*/ 1326776 w 2657256"/>
                          <a:gd name="connsiteY86" fmla="*/ 511140 h 3370881"/>
                          <a:gd name="connsiteX87" fmla="*/ 1281953 w 2657256"/>
                          <a:gd name="connsiteY87" fmla="*/ 515623 h 3370881"/>
                          <a:gd name="connsiteX88" fmla="*/ 1250576 w 2657256"/>
                          <a:gd name="connsiteY88" fmla="*/ 529070 h 3370881"/>
                          <a:gd name="connsiteX89" fmla="*/ 1210235 w 2657256"/>
                          <a:gd name="connsiteY89" fmla="*/ 542517 h 3370881"/>
                          <a:gd name="connsiteX90" fmla="*/ 1183341 w 2657256"/>
                          <a:gd name="connsiteY90" fmla="*/ 555964 h 3370881"/>
                          <a:gd name="connsiteX91" fmla="*/ 1160929 w 2657256"/>
                          <a:gd name="connsiteY91" fmla="*/ 569411 h 3370881"/>
                          <a:gd name="connsiteX92" fmla="*/ 1134035 w 2657256"/>
                          <a:gd name="connsiteY92" fmla="*/ 578376 h 3370881"/>
                          <a:gd name="connsiteX93" fmla="*/ 1111623 w 2657256"/>
                          <a:gd name="connsiteY93" fmla="*/ 587340 h 3370881"/>
                          <a:gd name="connsiteX94" fmla="*/ 1084729 w 2657256"/>
                          <a:gd name="connsiteY94" fmla="*/ 596305 h 3370881"/>
                          <a:gd name="connsiteX95" fmla="*/ 986118 w 2657256"/>
                          <a:gd name="connsiteY95" fmla="*/ 591823 h 3370881"/>
                          <a:gd name="connsiteX96" fmla="*/ 927847 w 2657256"/>
                          <a:gd name="connsiteY96" fmla="*/ 578376 h 3370881"/>
                          <a:gd name="connsiteX97" fmla="*/ 896470 w 2657256"/>
                          <a:gd name="connsiteY97" fmla="*/ 555964 h 3370881"/>
                          <a:gd name="connsiteX98" fmla="*/ 883023 w 2657256"/>
                          <a:gd name="connsiteY98" fmla="*/ 546999 h 3370881"/>
                          <a:gd name="connsiteX99" fmla="*/ 865094 w 2657256"/>
                          <a:gd name="connsiteY99" fmla="*/ 497693 h 3370881"/>
                          <a:gd name="connsiteX100" fmla="*/ 869576 w 2657256"/>
                          <a:gd name="connsiteY100" fmla="*/ 403564 h 3370881"/>
                          <a:gd name="connsiteX101" fmla="*/ 874059 w 2657256"/>
                          <a:gd name="connsiteY101" fmla="*/ 385634 h 3370881"/>
                          <a:gd name="connsiteX102" fmla="*/ 883023 w 2657256"/>
                          <a:gd name="connsiteY102" fmla="*/ 372187 h 3370881"/>
                          <a:gd name="connsiteX103" fmla="*/ 909918 w 2657256"/>
                          <a:gd name="connsiteY103" fmla="*/ 363223 h 3370881"/>
                          <a:gd name="connsiteX104" fmla="*/ 914400 w 2657256"/>
                          <a:gd name="connsiteY104" fmla="*/ 385634 h 3370881"/>
                          <a:gd name="connsiteX105" fmla="*/ 909918 w 2657256"/>
                          <a:gd name="connsiteY105" fmla="*/ 408046 h 3370881"/>
                          <a:gd name="connsiteX106" fmla="*/ 900953 w 2657256"/>
                          <a:gd name="connsiteY106" fmla="*/ 466317 h 3370881"/>
                          <a:gd name="connsiteX107" fmla="*/ 905435 w 2657256"/>
                          <a:gd name="connsiteY107" fmla="*/ 515623 h 3370881"/>
                          <a:gd name="connsiteX108" fmla="*/ 932329 w 2657256"/>
                          <a:gd name="connsiteY108" fmla="*/ 551481 h 3370881"/>
                          <a:gd name="connsiteX109" fmla="*/ 954741 w 2657256"/>
                          <a:gd name="connsiteY109" fmla="*/ 560446 h 3370881"/>
                          <a:gd name="connsiteX110" fmla="*/ 972670 w 2657256"/>
                          <a:gd name="connsiteY110" fmla="*/ 569411 h 3370881"/>
                          <a:gd name="connsiteX111" fmla="*/ 1066800 w 2657256"/>
                          <a:gd name="connsiteY111" fmla="*/ 564929 h 3370881"/>
                          <a:gd name="connsiteX112" fmla="*/ 1111623 w 2657256"/>
                          <a:gd name="connsiteY112" fmla="*/ 551481 h 3370881"/>
                          <a:gd name="connsiteX113" fmla="*/ 1129553 w 2657256"/>
                          <a:gd name="connsiteY113" fmla="*/ 538034 h 3370881"/>
                          <a:gd name="connsiteX114" fmla="*/ 1156447 w 2657256"/>
                          <a:gd name="connsiteY114" fmla="*/ 511140 h 3370881"/>
                          <a:gd name="connsiteX115" fmla="*/ 1160929 w 2657256"/>
                          <a:gd name="connsiteY115" fmla="*/ 493211 h 3370881"/>
                          <a:gd name="connsiteX116" fmla="*/ 1178859 w 2657256"/>
                          <a:gd name="connsiteY116" fmla="*/ 331846 h 3370881"/>
                          <a:gd name="connsiteX117" fmla="*/ 1215315 w 2657256"/>
                          <a:gd name="connsiteY117" fmla="*/ 270289 h 3370881"/>
                          <a:gd name="connsiteX118" fmla="*/ 1214718 w 2657256"/>
                          <a:gd name="connsiteY118" fmla="*/ 367705 h 3370881"/>
                          <a:gd name="connsiteX119" fmla="*/ 1201270 w 2657256"/>
                          <a:gd name="connsiteY119" fmla="*/ 412529 h 3370881"/>
                          <a:gd name="connsiteX120" fmla="*/ 1210235 w 2657256"/>
                          <a:gd name="connsiteY120" fmla="*/ 461834 h 3370881"/>
                          <a:gd name="connsiteX121" fmla="*/ 1214718 w 2657256"/>
                          <a:gd name="connsiteY121" fmla="*/ 475281 h 3370881"/>
                          <a:gd name="connsiteX122" fmla="*/ 1228165 w 2657256"/>
                          <a:gd name="connsiteY122" fmla="*/ 484246 h 3370881"/>
                          <a:gd name="connsiteX123" fmla="*/ 1250576 w 2657256"/>
                          <a:gd name="connsiteY123" fmla="*/ 502176 h 3370881"/>
                          <a:gd name="connsiteX124" fmla="*/ 1317812 w 2657256"/>
                          <a:gd name="connsiteY124" fmla="*/ 497693 h 3370881"/>
                          <a:gd name="connsiteX125" fmla="*/ 1353670 w 2657256"/>
                          <a:gd name="connsiteY125" fmla="*/ 488729 h 3370881"/>
                          <a:gd name="connsiteX126" fmla="*/ 1506070 w 2657256"/>
                          <a:gd name="connsiteY126" fmla="*/ 457352 h 3370881"/>
                          <a:gd name="connsiteX127" fmla="*/ 1550894 w 2657256"/>
                          <a:gd name="connsiteY127" fmla="*/ 430458 h 3370881"/>
                          <a:gd name="connsiteX128" fmla="*/ 1564341 w 2657256"/>
                          <a:gd name="connsiteY128" fmla="*/ 417011 h 3370881"/>
                          <a:gd name="connsiteX129" fmla="*/ 1586753 w 2657256"/>
                          <a:gd name="connsiteY129" fmla="*/ 399081 h 3370881"/>
                          <a:gd name="connsiteX130" fmla="*/ 1595718 w 2657256"/>
                          <a:gd name="connsiteY130" fmla="*/ 381152 h 3370881"/>
                          <a:gd name="connsiteX131" fmla="*/ 1600200 w 2657256"/>
                          <a:gd name="connsiteY131" fmla="*/ 363223 h 3370881"/>
                          <a:gd name="connsiteX132" fmla="*/ 1609165 w 2657256"/>
                          <a:gd name="connsiteY132" fmla="*/ 313917 h 3370881"/>
                          <a:gd name="connsiteX133" fmla="*/ 1537447 w 2657256"/>
                          <a:gd name="connsiteY133" fmla="*/ 188411 h 3370881"/>
                          <a:gd name="connsiteX134" fmla="*/ 1613647 w 2657256"/>
                          <a:gd name="connsiteY134" fmla="*/ 399081 h 3370881"/>
                          <a:gd name="connsiteX135" fmla="*/ 1627094 w 2657256"/>
                          <a:gd name="connsiteY135" fmla="*/ 417011 h 3370881"/>
                          <a:gd name="connsiteX136" fmla="*/ 1658470 w 2657256"/>
                          <a:gd name="connsiteY136" fmla="*/ 412529 h 3370881"/>
                          <a:gd name="connsiteX137" fmla="*/ 1685365 w 2657256"/>
                          <a:gd name="connsiteY137" fmla="*/ 390117 h 3370881"/>
                          <a:gd name="connsiteX138" fmla="*/ 1694329 w 2657256"/>
                          <a:gd name="connsiteY138" fmla="*/ 376670 h 3370881"/>
                          <a:gd name="connsiteX139" fmla="*/ 1734670 w 2657256"/>
                          <a:gd name="connsiteY139" fmla="*/ 354258 h 3370881"/>
                          <a:gd name="connsiteX140" fmla="*/ 1743635 w 2657256"/>
                          <a:gd name="connsiteY140" fmla="*/ 340811 h 3370881"/>
                          <a:gd name="connsiteX141" fmla="*/ 1757082 w 2657256"/>
                          <a:gd name="connsiteY141" fmla="*/ 336329 h 3370881"/>
                          <a:gd name="connsiteX142" fmla="*/ 1808984 w 2657256"/>
                          <a:gd name="connsiteY142" fmla="*/ 249641 h 3370881"/>
                          <a:gd name="connsiteX143" fmla="*/ 1899621 w 2657256"/>
                          <a:gd name="connsiteY143" fmla="*/ 211719 h 3370881"/>
                          <a:gd name="connsiteX144" fmla="*/ 1808984 w 2657256"/>
                          <a:gd name="connsiteY144" fmla="*/ 178521 h 3370881"/>
                          <a:gd name="connsiteX145" fmla="*/ 1772023 w 2657256"/>
                          <a:gd name="connsiteY145" fmla="*/ 77249 h 3370881"/>
                          <a:gd name="connsiteX146" fmla="*/ 1900425 w 2657256"/>
                          <a:gd name="connsiteY146" fmla="*/ 214081 h 3370881"/>
                          <a:gd name="connsiteX147" fmla="*/ 1874221 w 2657256"/>
                          <a:gd name="connsiteY147" fmla="*/ 318698 h 3370881"/>
                          <a:gd name="connsiteX148" fmla="*/ 1788459 w 2657256"/>
                          <a:gd name="connsiteY148" fmla="*/ 367705 h 3370881"/>
                          <a:gd name="connsiteX149" fmla="*/ 1761565 w 2657256"/>
                          <a:gd name="connsiteY149" fmla="*/ 390117 h 3370881"/>
                          <a:gd name="connsiteX150" fmla="*/ 1783976 w 2657256"/>
                          <a:gd name="connsiteY150" fmla="*/ 399081 h 3370881"/>
                          <a:gd name="connsiteX151" fmla="*/ 1878106 w 2657256"/>
                          <a:gd name="connsiteY151" fmla="*/ 390117 h 3370881"/>
                          <a:gd name="connsiteX152" fmla="*/ 1891553 w 2657256"/>
                          <a:gd name="connsiteY152" fmla="*/ 381152 h 3370881"/>
                          <a:gd name="connsiteX153" fmla="*/ 1918447 w 2657256"/>
                          <a:gd name="connsiteY153" fmla="*/ 372187 h 3370881"/>
                          <a:gd name="connsiteX154" fmla="*/ 1940859 w 2657256"/>
                          <a:gd name="connsiteY154" fmla="*/ 358740 h 3370881"/>
                          <a:gd name="connsiteX155" fmla="*/ 1954306 w 2657256"/>
                          <a:gd name="connsiteY155" fmla="*/ 354258 h 3370881"/>
                          <a:gd name="connsiteX156" fmla="*/ 2083304 w 2657256"/>
                          <a:gd name="connsiteY156" fmla="*/ 290281 h 3370881"/>
                          <a:gd name="connsiteX157" fmla="*/ 2166172 w 2657256"/>
                          <a:gd name="connsiteY157" fmla="*/ 215604 h 3370881"/>
                          <a:gd name="connsiteX158" fmla="*/ 2069054 w 2657256"/>
                          <a:gd name="connsiteY158" fmla="*/ 40493 h 3370881"/>
                          <a:gd name="connsiteX159" fmla="*/ 2078225 w 2657256"/>
                          <a:gd name="connsiteY159" fmla="*/ 188681 h 3370881"/>
                          <a:gd name="connsiteX160" fmla="*/ 1999129 w 2657256"/>
                          <a:gd name="connsiteY160" fmla="*/ 358740 h 3370881"/>
                          <a:gd name="connsiteX161" fmla="*/ 1994647 w 2657256"/>
                          <a:gd name="connsiteY161" fmla="*/ 372187 h 3370881"/>
                          <a:gd name="connsiteX162" fmla="*/ 2039470 w 2657256"/>
                          <a:gd name="connsiteY162" fmla="*/ 390117 h 3370881"/>
                          <a:gd name="connsiteX163" fmla="*/ 2115670 w 2657256"/>
                          <a:gd name="connsiteY163" fmla="*/ 390117 h 3370881"/>
                          <a:gd name="connsiteX164" fmla="*/ 2160494 w 2657256"/>
                          <a:gd name="connsiteY164" fmla="*/ 376670 h 3370881"/>
                          <a:gd name="connsiteX165" fmla="*/ 2191870 w 2657256"/>
                          <a:gd name="connsiteY165" fmla="*/ 363223 h 3370881"/>
                          <a:gd name="connsiteX166" fmla="*/ 2205318 w 2657256"/>
                          <a:gd name="connsiteY166" fmla="*/ 358740 h 3370881"/>
                          <a:gd name="connsiteX167" fmla="*/ 2232212 w 2657256"/>
                          <a:gd name="connsiteY167" fmla="*/ 340811 h 3370881"/>
                          <a:gd name="connsiteX168" fmla="*/ 2312894 w 2657256"/>
                          <a:gd name="connsiteY168" fmla="*/ 183929 h 3370881"/>
                          <a:gd name="connsiteX169" fmla="*/ 2339788 w 2657256"/>
                          <a:gd name="connsiteY169" fmla="*/ 151 h 3370881"/>
                          <a:gd name="connsiteX170" fmla="*/ 2357718 w 2657256"/>
                          <a:gd name="connsiteY170" fmla="*/ 215305 h 3370881"/>
                          <a:gd name="connsiteX171" fmla="*/ 2254623 w 2657256"/>
                          <a:gd name="connsiteY171" fmla="*/ 376670 h 3370881"/>
                          <a:gd name="connsiteX172" fmla="*/ 2245659 w 2657256"/>
                          <a:gd name="connsiteY172" fmla="*/ 390117 h 3370881"/>
                          <a:gd name="connsiteX173" fmla="*/ 2254623 w 2657256"/>
                          <a:gd name="connsiteY173" fmla="*/ 403564 h 3370881"/>
                          <a:gd name="connsiteX174" fmla="*/ 2353235 w 2657256"/>
                          <a:gd name="connsiteY174" fmla="*/ 399081 h 3370881"/>
                          <a:gd name="connsiteX175" fmla="*/ 2366682 w 2657256"/>
                          <a:gd name="connsiteY175" fmla="*/ 394599 h 3370881"/>
                          <a:gd name="connsiteX176" fmla="*/ 2389094 w 2657256"/>
                          <a:gd name="connsiteY176" fmla="*/ 390117 h 3370881"/>
                          <a:gd name="connsiteX177" fmla="*/ 2424953 w 2657256"/>
                          <a:gd name="connsiteY177" fmla="*/ 367705 h 3370881"/>
                          <a:gd name="connsiteX178" fmla="*/ 2528047 w 2657256"/>
                          <a:gd name="connsiteY178" fmla="*/ 292700 h 3370881"/>
                          <a:gd name="connsiteX179" fmla="*/ 2541495 w 2657256"/>
                          <a:gd name="connsiteY179" fmla="*/ 62906 h 3370881"/>
                          <a:gd name="connsiteX180" fmla="*/ 2591304 w 2657256"/>
                          <a:gd name="connsiteY180" fmla="*/ 214081 h 3370881"/>
                          <a:gd name="connsiteX181" fmla="*/ 2612315 w 2657256"/>
                          <a:gd name="connsiteY181" fmla="*/ 290907 h 3370881"/>
                          <a:gd name="connsiteX182" fmla="*/ 2650863 w 2657256"/>
                          <a:gd name="connsiteY182" fmla="*/ 344994 h 3370881"/>
                          <a:gd name="connsiteX183" fmla="*/ 2465294 w 2657256"/>
                          <a:gd name="connsiteY183" fmla="*/ 399081 h 3370881"/>
                          <a:gd name="connsiteX184" fmla="*/ 2442882 w 2657256"/>
                          <a:gd name="connsiteY184" fmla="*/ 403564 h 3370881"/>
                          <a:gd name="connsiteX185" fmla="*/ 2398059 w 2657256"/>
                          <a:gd name="connsiteY185" fmla="*/ 417011 h 3370881"/>
                          <a:gd name="connsiteX186" fmla="*/ 2375647 w 2657256"/>
                          <a:gd name="connsiteY186" fmla="*/ 425976 h 3370881"/>
                          <a:gd name="connsiteX187" fmla="*/ 2357718 w 2657256"/>
                          <a:gd name="connsiteY187" fmla="*/ 430458 h 3370881"/>
                          <a:gd name="connsiteX188" fmla="*/ 2344270 w 2657256"/>
                          <a:gd name="connsiteY188" fmla="*/ 461834 h 3370881"/>
                          <a:gd name="connsiteX189" fmla="*/ 2353235 w 2657256"/>
                          <a:gd name="connsiteY189" fmla="*/ 502176 h 3370881"/>
                          <a:gd name="connsiteX190" fmla="*/ 2362200 w 2657256"/>
                          <a:gd name="connsiteY190" fmla="*/ 515623 h 3370881"/>
                          <a:gd name="connsiteX191" fmla="*/ 2344270 w 2657256"/>
                          <a:gd name="connsiteY191" fmla="*/ 587340 h 3370881"/>
                          <a:gd name="connsiteX192" fmla="*/ 2321859 w 2657256"/>
                          <a:gd name="connsiteY192" fmla="*/ 614234 h 3370881"/>
                          <a:gd name="connsiteX193" fmla="*/ 2308412 w 2657256"/>
                          <a:gd name="connsiteY193" fmla="*/ 636646 h 3370881"/>
                          <a:gd name="connsiteX194" fmla="*/ 2281518 w 2657256"/>
                          <a:gd name="connsiteY194" fmla="*/ 641129 h 3370881"/>
                          <a:gd name="connsiteX195" fmla="*/ 2259106 w 2657256"/>
                          <a:gd name="connsiteY195" fmla="*/ 636646 h 3370881"/>
                          <a:gd name="connsiteX196" fmla="*/ 2277035 w 2657256"/>
                          <a:gd name="connsiteY196" fmla="*/ 578376 h 3370881"/>
                          <a:gd name="connsiteX197" fmla="*/ 2290482 w 2657256"/>
                          <a:gd name="connsiteY197" fmla="*/ 542517 h 3370881"/>
                          <a:gd name="connsiteX198" fmla="*/ 2286000 w 2657256"/>
                          <a:gd name="connsiteY198" fmla="*/ 506658 h 3370881"/>
                          <a:gd name="connsiteX199" fmla="*/ 2245659 w 2657256"/>
                          <a:gd name="connsiteY199" fmla="*/ 448387 h 3370881"/>
                          <a:gd name="connsiteX200" fmla="*/ 2200835 w 2657256"/>
                          <a:gd name="connsiteY200" fmla="*/ 430458 h 3370881"/>
                          <a:gd name="connsiteX201" fmla="*/ 2169459 w 2657256"/>
                          <a:gd name="connsiteY201" fmla="*/ 425976 h 3370881"/>
                          <a:gd name="connsiteX202" fmla="*/ 2102223 w 2657256"/>
                          <a:gd name="connsiteY202" fmla="*/ 430458 h 3370881"/>
                          <a:gd name="connsiteX203" fmla="*/ 2084294 w 2657256"/>
                          <a:gd name="connsiteY203" fmla="*/ 439423 h 3370881"/>
                          <a:gd name="connsiteX204" fmla="*/ 2070847 w 2657256"/>
                          <a:gd name="connsiteY204" fmla="*/ 443905 h 3370881"/>
                          <a:gd name="connsiteX205" fmla="*/ 2061882 w 2657256"/>
                          <a:gd name="connsiteY205" fmla="*/ 461834 h 3370881"/>
                          <a:gd name="connsiteX206" fmla="*/ 2034988 w 2657256"/>
                          <a:gd name="connsiteY206" fmla="*/ 475281 h 3370881"/>
                          <a:gd name="connsiteX207" fmla="*/ 1783976 w 2657256"/>
                          <a:gd name="connsiteY207" fmla="*/ 479764 h 3370881"/>
                          <a:gd name="connsiteX208" fmla="*/ 1766047 w 2657256"/>
                          <a:gd name="connsiteY208" fmla="*/ 488729 h 3370881"/>
                          <a:gd name="connsiteX209" fmla="*/ 1703294 w 2657256"/>
                          <a:gd name="connsiteY209" fmla="*/ 506658 h 3370881"/>
                          <a:gd name="connsiteX210" fmla="*/ 1689847 w 2657256"/>
                          <a:gd name="connsiteY210" fmla="*/ 511140 h 3370881"/>
                          <a:gd name="connsiteX211" fmla="*/ 1676400 w 2657256"/>
                          <a:gd name="connsiteY211" fmla="*/ 520105 h 3370881"/>
                          <a:gd name="connsiteX212" fmla="*/ 1649506 w 2657256"/>
                          <a:gd name="connsiteY212" fmla="*/ 529070 h 3370881"/>
                          <a:gd name="connsiteX213" fmla="*/ 1636059 w 2657256"/>
                          <a:gd name="connsiteY213" fmla="*/ 538034 h 3370881"/>
                          <a:gd name="connsiteX214" fmla="*/ 1622612 w 2657256"/>
                          <a:gd name="connsiteY214" fmla="*/ 551481 h 3370881"/>
                          <a:gd name="connsiteX215" fmla="*/ 1609165 w 2657256"/>
                          <a:gd name="connsiteY215" fmla="*/ 555964 h 3370881"/>
                          <a:gd name="connsiteX216" fmla="*/ 1577788 w 2657256"/>
                          <a:gd name="connsiteY216" fmla="*/ 587340 h 3370881"/>
                          <a:gd name="connsiteX217" fmla="*/ 1568823 w 2657256"/>
                          <a:gd name="connsiteY217" fmla="*/ 600787 h 3370881"/>
                          <a:gd name="connsiteX218" fmla="*/ 1555376 w 2657256"/>
                          <a:gd name="connsiteY218" fmla="*/ 614234 h 3370881"/>
                          <a:gd name="connsiteX219" fmla="*/ 1524000 w 2657256"/>
                          <a:gd name="connsiteY219" fmla="*/ 654576 h 3370881"/>
                          <a:gd name="connsiteX220" fmla="*/ 1519518 w 2657256"/>
                          <a:gd name="connsiteY220" fmla="*/ 668023 h 3370881"/>
                          <a:gd name="connsiteX221" fmla="*/ 1528482 w 2657256"/>
                          <a:gd name="connsiteY221" fmla="*/ 708364 h 3370881"/>
                          <a:gd name="connsiteX222" fmla="*/ 1537447 w 2657256"/>
                          <a:gd name="connsiteY222" fmla="*/ 721811 h 3370881"/>
                          <a:gd name="connsiteX223" fmla="*/ 1568823 w 2657256"/>
                          <a:gd name="connsiteY223" fmla="*/ 712846 h 3370881"/>
                          <a:gd name="connsiteX224" fmla="*/ 1600200 w 2657256"/>
                          <a:gd name="connsiteY224" fmla="*/ 712846 h 3370881"/>
                          <a:gd name="connsiteX225" fmla="*/ 1631576 w 2657256"/>
                          <a:gd name="connsiteY225" fmla="*/ 690434 h 3370881"/>
                          <a:gd name="connsiteX226" fmla="*/ 1645023 w 2657256"/>
                          <a:gd name="connsiteY226" fmla="*/ 676987 h 3370881"/>
                          <a:gd name="connsiteX227" fmla="*/ 1685365 w 2657256"/>
                          <a:gd name="connsiteY227" fmla="*/ 645611 h 3370881"/>
                          <a:gd name="connsiteX228" fmla="*/ 1716741 w 2657256"/>
                          <a:gd name="connsiteY228" fmla="*/ 614234 h 3370881"/>
                          <a:gd name="connsiteX229" fmla="*/ 1748118 w 2657256"/>
                          <a:gd name="connsiteY229" fmla="*/ 596305 h 3370881"/>
                          <a:gd name="connsiteX230" fmla="*/ 1761565 w 2657256"/>
                          <a:gd name="connsiteY230" fmla="*/ 591823 h 3370881"/>
                          <a:gd name="connsiteX231" fmla="*/ 1779494 w 2657256"/>
                          <a:gd name="connsiteY231" fmla="*/ 582858 h 3370881"/>
                          <a:gd name="connsiteX232" fmla="*/ 1815353 w 2657256"/>
                          <a:gd name="connsiteY232" fmla="*/ 573893 h 3370881"/>
                          <a:gd name="connsiteX233" fmla="*/ 2030506 w 2657256"/>
                          <a:gd name="connsiteY233" fmla="*/ 578376 h 3370881"/>
                          <a:gd name="connsiteX234" fmla="*/ 2017059 w 2657256"/>
                          <a:gd name="connsiteY234" fmla="*/ 600787 h 3370881"/>
                          <a:gd name="connsiteX235" fmla="*/ 1981200 w 2657256"/>
                          <a:gd name="connsiteY235" fmla="*/ 636646 h 3370881"/>
                          <a:gd name="connsiteX236" fmla="*/ 1967753 w 2657256"/>
                          <a:gd name="connsiteY236" fmla="*/ 650093 h 3370881"/>
                          <a:gd name="connsiteX237" fmla="*/ 1936376 w 2657256"/>
                          <a:gd name="connsiteY237" fmla="*/ 690434 h 3370881"/>
                          <a:gd name="connsiteX238" fmla="*/ 1905000 w 2657256"/>
                          <a:gd name="connsiteY238" fmla="*/ 717329 h 3370881"/>
                          <a:gd name="connsiteX239" fmla="*/ 1860176 w 2657256"/>
                          <a:gd name="connsiteY239" fmla="*/ 735258 h 3370881"/>
                          <a:gd name="connsiteX240" fmla="*/ 1788459 w 2657256"/>
                          <a:gd name="connsiteY240" fmla="*/ 744223 h 3370881"/>
                          <a:gd name="connsiteX241" fmla="*/ 1846729 w 2657256"/>
                          <a:gd name="connsiteY241" fmla="*/ 802493 h 3370881"/>
                          <a:gd name="connsiteX242" fmla="*/ 1913965 w 2657256"/>
                          <a:gd name="connsiteY242" fmla="*/ 829387 h 3370881"/>
                          <a:gd name="connsiteX243" fmla="*/ 1922929 w 2657256"/>
                          <a:gd name="connsiteY243" fmla="*/ 842834 h 3370881"/>
                          <a:gd name="connsiteX244" fmla="*/ 1967753 w 2657256"/>
                          <a:gd name="connsiteY244" fmla="*/ 883176 h 3370881"/>
                          <a:gd name="connsiteX245" fmla="*/ 1981200 w 2657256"/>
                          <a:gd name="connsiteY245" fmla="*/ 896623 h 3370881"/>
                          <a:gd name="connsiteX246" fmla="*/ 1994647 w 2657256"/>
                          <a:gd name="connsiteY246" fmla="*/ 905587 h 3370881"/>
                          <a:gd name="connsiteX247" fmla="*/ 2021541 w 2657256"/>
                          <a:gd name="connsiteY247" fmla="*/ 927999 h 3370881"/>
                          <a:gd name="connsiteX248" fmla="*/ 2030506 w 2657256"/>
                          <a:gd name="connsiteY248" fmla="*/ 941446 h 3370881"/>
                          <a:gd name="connsiteX249" fmla="*/ 2057400 w 2657256"/>
                          <a:gd name="connsiteY249" fmla="*/ 968340 h 3370881"/>
                          <a:gd name="connsiteX250" fmla="*/ 2088776 w 2657256"/>
                          <a:gd name="connsiteY250" fmla="*/ 1013164 h 3370881"/>
                          <a:gd name="connsiteX251" fmla="*/ 2115670 w 2657256"/>
                          <a:gd name="connsiteY251" fmla="*/ 1057987 h 3370881"/>
                          <a:gd name="connsiteX252" fmla="*/ 2120153 w 2657256"/>
                          <a:gd name="connsiteY252" fmla="*/ 1089364 h 3370881"/>
                          <a:gd name="connsiteX253" fmla="*/ 2138082 w 2657256"/>
                          <a:gd name="connsiteY253" fmla="*/ 1143152 h 3370881"/>
                          <a:gd name="connsiteX254" fmla="*/ 2147047 w 2657256"/>
                          <a:gd name="connsiteY254" fmla="*/ 1196940 h 3370881"/>
                          <a:gd name="connsiteX255" fmla="*/ 2151529 w 2657256"/>
                          <a:gd name="connsiteY255" fmla="*/ 1210387 h 3370881"/>
                          <a:gd name="connsiteX256" fmla="*/ 2156012 w 2657256"/>
                          <a:gd name="connsiteY256" fmla="*/ 1228317 h 3370881"/>
                          <a:gd name="connsiteX257" fmla="*/ 2173941 w 2657256"/>
                          <a:gd name="connsiteY257" fmla="*/ 1295552 h 3370881"/>
                          <a:gd name="connsiteX258" fmla="*/ 2182906 w 2657256"/>
                          <a:gd name="connsiteY258" fmla="*/ 1313481 h 3370881"/>
                          <a:gd name="connsiteX259" fmla="*/ 2187388 w 2657256"/>
                          <a:gd name="connsiteY259" fmla="*/ 1331411 h 3370881"/>
                          <a:gd name="connsiteX260" fmla="*/ 2214282 w 2657256"/>
                          <a:gd name="connsiteY260" fmla="*/ 1385199 h 3370881"/>
                          <a:gd name="connsiteX261" fmla="*/ 2218765 w 2657256"/>
                          <a:gd name="connsiteY261" fmla="*/ 1403129 h 3370881"/>
                          <a:gd name="connsiteX262" fmla="*/ 2223247 w 2657256"/>
                          <a:gd name="connsiteY262" fmla="*/ 1430023 h 3370881"/>
                          <a:gd name="connsiteX263" fmla="*/ 2236694 w 2657256"/>
                          <a:gd name="connsiteY263" fmla="*/ 1456917 h 3370881"/>
                          <a:gd name="connsiteX264" fmla="*/ 2241176 w 2657256"/>
                          <a:gd name="connsiteY264" fmla="*/ 1577940 h 3370881"/>
                          <a:gd name="connsiteX265" fmla="*/ 2245659 w 2657256"/>
                          <a:gd name="connsiteY265" fmla="*/ 1595870 h 3370881"/>
                          <a:gd name="connsiteX266" fmla="*/ 2236694 w 2657256"/>
                          <a:gd name="connsiteY266" fmla="*/ 1694481 h 3370881"/>
                          <a:gd name="connsiteX267" fmla="*/ 2227729 w 2657256"/>
                          <a:gd name="connsiteY267" fmla="*/ 1716893 h 3370881"/>
                          <a:gd name="connsiteX268" fmla="*/ 2223247 w 2657256"/>
                          <a:gd name="connsiteY268" fmla="*/ 1730340 h 3370881"/>
                          <a:gd name="connsiteX269" fmla="*/ 2200835 w 2657256"/>
                          <a:gd name="connsiteY269" fmla="*/ 1788611 h 3370881"/>
                          <a:gd name="connsiteX270" fmla="*/ 2191870 w 2657256"/>
                          <a:gd name="connsiteY270" fmla="*/ 1811023 h 3370881"/>
                          <a:gd name="connsiteX271" fmla="*/ 2187388 w 2657256"/>
                          <a:gd name="connsiteY271" fmla="*/ 1824470 h 3370881"/>
                          <a:gd name="connsiteX272" fmla="*/ 2169459 w 2657256"/>
                          <a:gd name="connsiteY272" fmla="*/ 1869293 h 3370881"/>
                          <a:gd name="connsiteX273" fmla="*/ 2164976 w 2657256"/>
                          <a:gd name="connsiteY273" fmla="*/ 1882740 h 3370881"/>
                          <a:gd name="connsiteX274" fmla="*/ 2156012 w 2657256"/>
                          <a:gd name="connsiteY274" fmla="*/ 1927564 h 3370881"/>
                          <a:gd name="connsiteX275" fmla="*/ 2173941 w 2657256"/>
                          <a:gd name="connsiteY275" fmla="*/ 1945493 h 3370881"/>
                          <a:gd name="connsiteX276" fmla="*/ 2196353 w 2657256"/>
                          <a:gd name="connsiteY276" fmla="*/ 1958940 h 3370881"/>
                          <a:gd name="connsiteX277" fmla="*/ 2241176 w 2657256"/>
                          <a:gd name="connsiteY277" fmla="*/ 2012729 h 3370881"/>
                          <a:gd name="connsiteX278" fmla="*/ 2263588 w 2657256"/>
                          <a:gd name="connsiteY278" fmla="*/ 2057552 h 3370881"/>
                          <a:gd name="connsiteX279" fmla="*/ 2286000 w 2657256"/>
                          <a:gd name="connsiteY279" fmla="*/ 2084446 h 3370881"/>
                          <a:gd name="connsiteX280" fmla="*/ 2299447 w 2657256"/>
                          <a:gd name="connsiteY280" fmla="*/ 2124787 h 3370881"/>
                          <a:gd name="connsiteX281" fmla="*/ 2321859 w 2657256"/>
                          <a:gd name="connsiteY281" fmla="*/ 2151681 h 3370881"/>
                          <a:gd name="connsiteX282" fmla="*/ 2344270 w 2657256"/>
                          <a:gd name="connsiteY282" fmla="*/ 2205470 h 3370881"/>
                          <a:gd name="connsiteX283" fmla="*/ 2348753 w 2657256"/>
                          <a:gd name="connsiteY283" fmla="*/ 2223399 h 3370881"/>
                          <a:gd name="connsiteX284" fmla="*/ 2366682 w 2657256"/>
                          <a:gd name="connsiteY284" fmla="*/ 2263740 h 3370881"/>
                          <a:gd name="connsiteX285" fmla="*/ 2375647 w 2657256"/>
                          <a:gd name="connsiteY285" fmla="*/ 2286152 h 3370881"/>
                          <a:gd name="connsiteX286" fmla="*/ 2380129 w 2657256"/>
                          <a:gd name="connsiteY286" fmla="*/ 2308564 h 3370881"/>
                          <a:gd name="connsiteX287" fmla="*/ 2389094 w 2657256"/>
                          <a:gd name="connsiteY287" fmla="*/ 2335458 h 3370881"/>
                          <a:gd name="connsiteX288" fmla="*/ 2393576 w 2657256"/>
                          <a:gd name="connsiteY288" fmla="*/ 2380281 h 3370881"/>
                          <a:gd name="connsiteX289" fmla="*/ 2398059 w 2657256"/>
                          <a:gd name="connsiteY289" fmla="*/ 2393729 h 3370881"/>
                          <a:gd name="connsiteX290" fmla="*/ 2419794 w 2657256"/>
                          <a:gd name="connsiteY290" fmla="*/ 2447517 h 3370881"/>
                          <a:gd name="connsiteX291" fmla="*/ 2427343 w 2657256"/>
                          <a:gd name="connsiteY291" fmla="*/ 2564058 h 3370881"/>
                          <a:gd name="connsiteX292" fmla="*/ 2389094 w 2657256"/>
                          <a:gd name="connsiteY292" fmla="*/ 2837481 h 3370881"/>
                          <a:gd name="connsiteX293" fmla="*/ 2380129 w 2657256"/>
                          <a:gd name="connsiteY293" fmla="*/ 2859893 h 3370881"/>
                          <a:gd name="connsiteX294" fmla="*/ 2357718 w 2657256"/>
                          <a:gd name="connsiteY294" fmla="*/ 2913681 h 3370881"/>
                          <a:gd name="connsiteX295" fmla="*/ 2348753 w 2657256"/>
                          <a:gd name="connsiteY295" fmla="*/ 2936093 h 3370881"/>
                          <a:gd name="connsiteX296" fmla="*/ 2339788 w 2657256"/>
                          <a:gd name="connsiteY296" fmla="*/ 2971952 h 3370881"/>
                          <a:gd name="connsiteX297" fmla="*/ 2326341 w 2657256"/>
                          <a:gd name="connsiteY297" fmla="*/ 2994364 h 3370881"/>
                          <a:gd name="connsiteX298" fmla="*/ 2317376 w 2657256"/>
                          <a:gd name="connsiteY298" fmla="*/ 3025740 h 3370881"/>
                          <a:gd name="connsiteX299" fmla="*/ 2303929 w 2657256"/>
                          <a:gd name="connsiteY299" fmla="*/ 3048152 h 3370881"/>
                          <a:gd name="connsiteX300" fmla="*/ 2290482 w 2657256"/>
                          <a:gd name="connsiteY300" fmla="*/ 3079529 h 3370881"/>
                          <a:gd name="connsiteX301" fmla="*/ 2272553 w 2657256"/>
                          <a:gd name="connsiteY301" fmla="*/ 3084011 h 3370881"/>
                          <a:gd name="connsiteX302" fmla="*/ 2259106 w 2657256"/>
                          <a:gd name="connsiteY302" fmla="*/ 3088493 h 3370881"/>
                          <a:gd name="connsiteX303" fmla="*/ 2241176 w 2657256"/>
                          <a:gd name="connsiteY303" fmla="*/ 3092976 h 3370881"/>
                          <a:gd name="connsiteX304" fmla="*/ 2209800 w 2657256"/>
                          <a:gd name="connsiteY304" fmla="*/ 3101940 h 3370881"/>
                          <a:gd name="connsiteX305" fmla="*/ 2205318 w 2657256"/>
                          <a:gd name="connsiteY305" fmla="*/ 3039187 h 3370881"/>
                          <a:gd name="connsiteX306" fmla="*/ 2218765 w 2657256"/>
                          <a:gd name="connsiteY306" fmla="*/ 3021258 h 3370881"/>
                          <a:gd name="connsiteX307" fmla="*/ 2245659 w 2657256"/>
                          <a:gd name="connsiteY307" fmla="*/ 2971952 h 3370881"/>
                          <a:gd name="connsiteX308" fmla="*/ 2268070 w 2657256"/>
                          <a:gd name="connsiteY308" fmla="*/ 2945058 h 3370881"/>
                          <a:gd name="connsiteX309" fmla="*/ 2298550 w 2657256"/>
                          <a:gd name="connsiteY309" fmla="*/ 2568540 h 3370881"/>
                          <a:gd name="connsiteX310" fmla="*/ 2284986 w 2657256"/>
                          <a:gd name="connsiteY310" fmla="*/ 2532681 h 3370881"/>
                          <a:gd name="connsiteX311" fmla="*/ 2293273 w 2657256"/>
                          <a:gd name="connsiteY311" fmla="*/ 2496653 h 3370881"/>
                          <a:gd name="connsiteX312" fmla="*/ 2278152 w 2657256"/>
                          <a:gd name="connsiteY312" fmla="*/ 2475178 h 3370881"/>
                          <a:gd name="connsiteX313" fmla="*/ 2245659 w 2657256"/>
                          <a:gd name="connsiteY313" fmla="*/ 2389247 h 3370881"/>
                          <a:gd name="connsiteX314" fmla="*/ 2195507 w 2657256"/>
                          <a:gd name="connsiteY314" fmla="*/ 2241328 h 3370881"/>
                          <a:gd name="connsiteX315" fmla="*/ 2083786 w 2657256"/>
                          <a:gd name="connsiteY315" fmla="*/ 2040300 h 3370881"/>
                          <a:gd name="connsiteX316" fmla="*/ 2048773 w 2657256"/>
                          <a:gd name="connsiteY316" fmla="*/ 2017971 h 3370881"/>
                          <a:gd name="connsiteX317" fmla="*/ 2074314 w 2657256"/>
                          <a:gd name="connsiteY317" fmla="*/ 2011967 h 3370881"/>
                          <a:gd name="connsiteX318" fmla="*/ 2034988 w 2657256"/>
                          <a:gd name="connsiteY318" fmla="*/ 2003764 h 3370881"/>
                          <a:gd name="connsiteX319" fmla="*/ 2026023 w 2657256"/>
                          <a:gd name="connsiteY319" fmla="*/ 2026176 h 3370881"/>
                          <a:gd name="connsiteX320" fmla="*/ 2021541 w 2657256"/>
                          <a:gd name="connsiteY320" fmla="*/ 2039623 h 3370881"/>
                          <a:gd name="connsiteX321" fmla="*/ 1999129 w 2657256"/>
                          <a:gd name="connsiteY321" fmla="*/ 2053070 h 3370881"/>
                          <a:gd name="connsiteX322" fmla="*/ 1990165 w 2657256"/>
                          <a:gd name="connsiteY322" fmla="*/ 2070999 h 3370881"/>
                          <a:gd name="connsiteX323" fmla="*/ 1967753 w 2657256"/>
                          <a:gd name="connsiteY323" fmla="*/ 2106858 h 3370881"/>
                          <a:gd name="connsiteX324" fmla="*/ 1981200 w 2657256"/>
                          <a:gd name="connsiteY324" fmla="*/ 2223399 h 3370881"/>
                          <a:gd name="connsiteX325" fmla="*/ 1994647 w 2657256"/>
                          <a:gd name="connsiteY325" fmla="*/ 2254776 h 3370881"/>
                          <a:gd name="connsiteX326" fmla="*/ 2003612 w 2657256"/>
                          <a:gd name="connsiteY326" fmla="*/ 2272705 h 3370881"/>
                          <a:gd name="connsiteX327" fmla="*/ 2026023 w 2657256"/>
                          <a:gd name="connsiteY327" fmla="*/ 2304081 h 3370881"/>
                          <a:gd name="connsiteX328" fmla="*/ 2043953 w 2657256"/>
                          <a:gd name="connsiteY328" fmla="*/ 2348905 h 3370881"/>
                          <a:gd name="connsiteX329" fmla="*/ 2061882 w 2657256"/>
                          <a:gd name="connsiteY329" fmla="*/ 2371317 h 3370881"/>
                          <a:gd name="connsiteX330" fmla="*/ 2088776 w 2657256"/>
                          <a:gd name="connsiteY330" fmla="*/ 2434070 h 3370881"/>
                          <a:gd name="connsiteX331" fmla="*/ 2102223 w 2657256"/>
                          <a:gd name="connsiteY331" fmla="*/ 2465446 h 3370881"/>
                          <a:gd name="connsiteX332" fmla="*/ 2106706 w 2657256"/>
                          <a:gd name="connsiteY332" fmla="*/ 2496823 h 3370881"/>
                          <a:gd name="connsiteX333" fmla="*/ 2124635 w 2657256"/>
                          <a:gd name="connsiteY333" fmla="*/ 2559576 h 3370881"/>
                          <a:gd name="connsiteX334" fmla="*/ 2138082 w 2657256"/>
                          <a:gd name="connsiteY334" fmla="*/ 2649223 h 3370881"/>
                          <a:gd name="connsiteX335" fmla="*/ 2147047 w 2657256"/>
                          <a:gd name="connsiteY335" fmla="*/ 2685081 h 3370881"/>
                          <a:gd name="connsiteX336" fmla="*/ 2151529 w 2657256"/>
                          <a:gd name="connsiteY336" fmla="*/ 2716458 h 3370881"/>
                          <a:gd name="connsiteX337" fmla="*/ 2160494 w 2657256"/>
                          <a:gd name="connsiteY337" fmla="*/ 2770246 h 3370881"/>
                          <a:gd name="connsiteX338" fmla="*/ 2156012 w 2657256"/>
                          <a:gd name="connsiteY338" fmla="*/ 2962987 h 3370881"/>
                          <a:gd name="connsiteX339" fmla="*/ 2138082 w 2657256"/>
                          <a:gd name="connsiteY339" fmla="*/ 3043670 h 3370881"/>
                          <a:gd name="connsiteX340" fmla="*/ 2133600 w 2657256"/>
                          <a:gd name="connsiteY340" fmla="*/ 3061599 h 3370881"/>
                          <a:gd name="connsiteX341" fmla="*/ 2120153 w 2657256"/>
                          <a:gd name="connsiteY341" fmla="*/ 3079529 h 3370881"/>
                          <a:gd name="connsiteX342" fmla="*/ 2111188 w 2657256"/>
                          <a:gd name="connsiteY342" fmla="*/ 3106423 h 3370881"/>
                          <a:gd name="connsiteX343" fmla="*/ 2088776 w 2657256"/>
                          <a:gd name="connsiteY343" fmla="*/ 3137799 h 3370881"/>
                          <a:gd name="connsiteX344" fmla="*/ 2075329 w 2657256"/>
                          <a:gd name="connsiteY344" fmla="*/ 3164693 h 3370881"/>
                          <a:gd name="connsiteX345" fmla="*/ 2061882 w 2657256"/>
                          <a:gd name="connsiteY345" fmla="*/ 3169176 h 3370881"/>
                          <a:gd name="connsiteX346" fmla="*/ 2021541 w 2657256"/>
                          <a:gd name="connsiteY346" fmla="*/ 3164693 h 3370881"/>
                          <a:gd name="connsiteX347" fmla="*/ 2012576 w 2657256"/>
                          <a:gd name="connsiteY347" fmla="*/ 3119870 h 3370881"/>
                          <a:gd name="connsiteX348" fmla="*/ 2048435 w 2657256"/>
                          <a:gd name="connsiteY348" fmla="*/ 3021258 h 3370881"/>
                          <a:gd name="connsiteX349" fmla="*/ 2048435 w 2657256"/>
                          <a:gd name="connsiteY349" fmla="*/ 3021258 h 3370881"/>
                          <a:gd name="connsiteX350" fmla="*/ 2061882 w 2657256"/>
                          <a:gd name="connsiteY350" fmla="*/ 2967470 h 3370881"/>
                          <a:gd name="connsiteX351" fmla="*/ 2070847 w 2657256"/>
                          <a:gd name="connsiteY351" fmla="*/ 2882305 h 3370881"/>
                          <a:gd name="connsiteX352" fmla="*/ 2066365 w 2657256"/>
                          <a:gd name="connsiteY352" fmla="*/ 2725423 h 3370881"/>
                          <a:gd name="connsiteX353" fmla="*/ 2043953 w 2657256"/>
                          <a:gd name="connsiteY353" fmla="*/ 2649223 h 3370881"/>
                          <a:gd name="connsiteX354" fmla="*/ 2030506 w 2657256"/>
                          <a:gd name="connsiteY354" fmla="*/ 2622329 h 3370881"/>
                          <a:gd name="connsiteX355" fmla="*/ 2017059 w 2657256"/>
                          <a:gd name="connsiteY355" fmla="*/ 2581987 h 3370881"/>
                          <a:gd name="connsiteX356" fmla="*/ 1981200 w 2657256"/>
                          <a:gd name="connsiteY356" fmla="*/ 2514752 h 3370881"/>
                          <a:gd name="connsiteX357" fmla="*/ 1972235 w 2657256"/>
                          <a:gd name="connsiteY357" fmla="*/ 2501305 h 3370881"/>
                          <a:gd name="connsiteX358" fmla="*/ 1958788 w 2657256"/>
                          <a:gd name="connsiteY358" fmla="*/ 2478893 h 3370881"/>
                          <a:gd name="connsiteX359" fmla="*/ 1905000 w 2657256"/>
                          <a:gd name="connsiteY359" fmla="*/ 2398211 h 3370881"/>
                          <a:gd name="connsiteX360" fmla="*/ 1882588 w 2657256"/>
                          <a:gd name="connsiteY360" fmla="*/ 2357870 h 3370881"/>
                          <a:gd name="connsiteX361" fmla="*/ 1869141 w 2657256"/>
                          <a:gd name="connsiteY361" fmla="*/ 2339940 h 3370881"/>
                          <a:gd name="connsiteX362" fmla="*/ 1806388 w 2657256"/>
                          <a:gd name="connsiteY362" fmla="*/ 2313046 h 3370881"/>
                          <a:gd name="connsiteX363" fmla="*/ 1779494 w 2657256"/>
                          <a:gd name="connsiteY363" fmla="*/ 2304081 h 3370881"/>
                          <a:gd name="connsiteX364" fmla="*/ 1752600 w 2657256"/>
                          <a:gd name="connsiteY364" fmla="*/ 2299599 h 3370881"/>
                          <a:gd name="connsiteX365" fmla="*/ 1680882 w 2657256"/>
                          <a:gd name="connsiteY365" fmla="*/ 2277187 h 3370881"/>
                          <a:gd name="connsiteX366" fmla="*/ 1719025 w 2657256"/>
                          <a:gd name="connsiteY366" fmla="*/ 2281331 h 3370881"/>
                          <a:gd name="connsiteX367" fmla="*/ 1756997 w 2657256"/>
                          <a:gd name="connsiteY367" fmla="*/ 2289450 h 3370881"/>
                          <a:gd name="connsiteX368" fmla="*/ 1656440 w 2657256"/>
                          <a:gd name="connsiteY368" fmla="*/ 2298583 h 3370881"/>
                          <a:gd name="connsiteX369" fmla="*/ 1537447 w 2657256"/>
                          <a:gd name="connsiteY369" fmla="*/ 2329960 h 3370881"/>
                          <a:gd name="connsiteX370" fmla="*/ 1571993 w 2657256"/>
                          <a:gd name="connsiteY370" fmla="*/ 2317957 h 3370881"/>
                          <a:gd name="connsiteX371" fmla="*/ 1509707 w 2657256"/>
                          <a:gd name="connsiteY371" fmla="*/ 2338926 h 3370881"/>
                          <a:gd name="connsiteX372" fmla="*/ 1500444 w 2657256"/>
                          <a:gd name="connsiteY372" fmla="*/ 2355271 h 3370881"/>
                          <a:gd name="connsiteX373" fmla="*/ 1402678 w 2657256"/>
                          <a:gd name="connsiteY373" fmla="*/ 2339641 h 3370881"/>
                          <a:gd name="connsiteX374" fmla="*/ 1322892 w 2657256"/>
                          <a:gd name="connsiteY374" fmla="*/ 2336952 h 3370881"/>
                          <a:gd name="connsiteX375" fmla="*/ 1199384 w 2657256"/>
                          <a:gd name="connsiteY375" fmla="*/ 2307041 h 3370881"/>
                          <a:gd name="connsiteX376" fmla="*/ 1066800 w 2657256"/>
                          <a:gd name="connsiteY376" fmla="*/ 2272705 h 3370881"/>
                          <a:gd name="connsiteX377" fmla="*/ 1030941 w 2657256"/>
                          <a:gd name="connsiteY377" fmla="*/ 2263740 h 3370881"/>
                          <a:gd name="connsiteX378" fmla="*/ 986118 w 2657256"/>
                          <a:gd name="connsiteY378" fmla="*/ 2241329 h 3370881"/>
                          <a:gd name="connsiteX379" fmla="*/ 968188 w 2657256"/>
                          <a:gd name="connsiteY379" fmla="*/ 2232364 h 3370881"/>
                          <a:gd name="connsiteX380" fmla="*/ 936812 w 2657256"/>
                          <a:gd name="connsiteY380" fmla="*/ 2214434 h 3370881"/>
                          <a:gd name="connsiteX381" fmla="*/ 905435 w 2657256"/>
                          <a:gd name="connsiteY381" fmla="*/ 2196505 h 3370881"/>
                          <a:gd name="connsiteX382" fmla="*/ 869576 w 2657256"/>
                          <a:gd name="connsiteY382" fmla="*/ 2209952 h 3370881"/>
                          <a:gd name="connsiteX383" fmla="*/ 856129 w 2657256"/>
                          <a:gd name="connsiteY383" fmla="*/ 2227881 h 3370881"/>
                          <a:gd name="connsiteX384" fmla="*/ 815788 w 2657256"/>
                          <a:gd name="connsiteY384" fmla="*/ 2268223 h 3370881"/>
                          <a:gd name="connsiteX385" fmla="*/ 788894 w 2657256"/>
                          <a:gd name="connsiteY385" fmla="*/ 2290634 h 3370881"/>
                          <a:gd name="connsiteX386" fmla="*/ 762000 w 2657256"/>
                          <a:gd name="connsiteY386" fmla="*/ 2313046 h 3370881"/>
                          <a:gd name="connsiteX387" fmla="*/ 753035 w 2657256"/>
                          <a:gd name="connsiteY387" fmla="*/ 2326493 h 3370881"/>
                          <a:gd name="connsiteX388" fmla="*/ 735106 w 2657256"/>
                          <a:gd name="connsiteY388" fmla="*/ 2339940 h 3370881"/>
                          <a:gd name="connsiteX389" fmla="*/ 712694 w 2657256"/>
                          <a:gd name="connsiteY389" fmla="*/ 2362352 h 3370881"/>
                          <a:gd name="connsiteX390" fmla="*/ 694765 w 2657256"/>
                          <a:gd name="connsiteY390" fmla="*/ 2375799 h 3370881"/>
                          <a:gd name="connsiteX391" fmla="*/ 681318 w 2657256"/>
                          <a:gd name="connsiteY391" fmla="*/ 2393729 h 3370881"/>
                          <a:gd name="connsiteX392" fmla="*/ 667870 w 2657256"/>
                          <a:gd name="connsiteY392" fmla="*/ 2402693 h 3370881"/>
                          <a:gd name="connsiteX393" fmla="*/ 623047 w 2657256"/>
                          <a:gd name="connsiteY393" fmla="*/ 2443034 h 3370881"/>
                          <a:gd name="connsiteX394" fmla="*/ 600635 w 2657256"/>
                          <a:gd name="connsiteY394" fmla="*/ 2474411 h 3370881"/>
                          <a:gd name="connsiteX395" fmla="*/ 587188 w 2657256"/>
                          <a:gd name="connsiteY395" fmla="*/ 2514752 h 3370881"/>
                          <a:gd name="connsiteX396" fmla="*/ 582706 w 2657256"/>
                          <a:gd name="connsiteY396" fmla="*/ 2546129 h 3370881"/>
                          <a:gd name="connsiteX397" fmla="*/ 596153 w 2657256"/>
                          <a:gd name="connsiteY397" fmla="*/ 2635776 h 3370881"/>
                          <a:gd name="connsiteX398" fmla="*/ 600635 w 2657256"/>
                          <a:gd name="connsiteY398" fmla="*/ 2653705 h 3370881"/>
                          <a:gd name="connsiteX399" fmla="*/ 609600 w 2657256"/>
                          <a:gd name="connsiteY399" fmla="*/ 2671634 h 3370881"/>
                          <a:gd name="connsiteX400" fmla="*/ 614082 w 2657256"/>
                          <a:gd name="connsiteY400" fmla="*/ 2689564 h 3370881"/>
                          <a:gd name="connsiteX401" fmla="*/ 623047 w 2657256"/>
                          <a:gd name="connsiteY401" fmla="*/ 2711976 h 3370881"/>
                          <a:gd name="connsiteX402" fmla="*/ 627529 w 2657256"/>
                          <a:gd name="connsiteY402" fmla="*/ 2734387 h 3370881"/>
                          <a:gd name="connsiteX403" fmla="*/ 640976 w 2657256"/>
                          <a:gd name="connsiteY403" fmla="*/ 2765764 h 3370881"/>
                          <a:gd name="connsiteX404" fmla="*/ 645459 w 2657256"/>
                          <a:gd name="connsiteY404" fmla="*/ 2779211 h 3370881"/>
                          <a:gd name="connsiteX405" fmla="*/ 658906 w 2657256"/>
                          <a:gd name="connsiteY405" fmla="*/ 2801623 h 3370881"/>
                          <a:gd name="connsiteX406" fmla="*/ 676835 w 2657256"/>
                          <a:gd name="connsiteY406" fmla="*/ 2864376 h 3370881"/>
                          <a:gd name="connsiteX407" fmla="*/ 690282 w 2657256"/>
                          <a:gd name="connsiteY407" fmla="*/ 2895752 h 3370881"/>
                          <a:gd name="connsiteX408" fmla="*/ 699247 w 2657256"/>
                          <a:gd name="connsiteY408" fmla="*/ 2940576 h 3370881"/>
                          <a:gd name="connsiteX409" fmla="*/ 703729 w 2657256"/>
                          <a:gd name="connsiteY409" fmla="*/ 2967470 h 3370881"/>
                          <a:gd name="connsiteX410" fmla="*/ 717176 w 2657256"/>
                          <a:gd name="connsiteY410" fmla="*/ 2994364 h 3370881"/>
                          <a:gd name="connsiteX411" fmla="*/ 735106 w 2657256"/>
                          <a:gd name="connsiteY411" fmla="*/ 3052634 h 3370881"/>
                          <a:gd name="connsiteX412" fmla="*/ 739588 w 2657256"/>
                          <a:gd name="connsiteY412" fmla="*/ 3079529 h 3370881"/>
                          <a:gd name="connsiteX413" fmla="*/ 762000 w 2657256"/>
                          <a:gd name="connsiteY413" fmla="*/ 3142281 h 3370881"/>
                          <a:gd name="connsiteX414" fmla="*/ 766482 w 2657256"/>
                          <a:gd name="connsiteY414" fmla="*/ 3231929 h 3370881"/>
                          <a:gd name="connsiteX415" fmla="*/ 770965 w 2657256"/>
                          <a:gd name="connsiteY415" fmla="*/ 3254340 h 3370881"/>
                          <a:gd name="connsiteX416" fmla="*/ 775447 w 2657256"/>
                          <a:gd name="connsiteY416" fmla="*/ 3285717 h 3370881"/>
                          <a:gd name="connsiteX417" fmla="*/ 748553 w 2657256"/>
                          <a:gd name="connsiteY417" fmla="*/ 3335023 h 3370881"/>
                          <a:gd name="connsiteX418" fmla="*/ 721659 w 2657256"/>
                          <a:gd name="connsiteY418" fmla="*/ 3343987 h 3370881"/>
                          <a:gd name="connsiteX419" fmla="*/ 708212 w 2657256"/>
                          <a:gd name="connsiteY419" fmla="*/ 3348470 h 3370881"/>
                          <a:gd name="connsiteX420" fmla="*/ 623047 w 2657256"/>
                          <a:gd name="connsiteY420" fmla="*/ 3330540 h 3370881"/>
                          <a:gd name="connsiteX421" fmla="*/ 609600 w 2657256"/>
                          <a:gd name="connsiteY421" fmla="*/ 3308129 h 3370881"/>
                          <a:gd name="connsiteX422" fmla="*/ 591670 w 2657256"/>
                          <a:gd name="connsiteY422" fmla="*/ 3267787 h 3370881"/>
                          <a:gd name="connsiteX423" fmla="*/ 560294 w 2657256"/>
                          <a:gd name="connsiteY423" fmla="*/ 3209517 h 3370881"/>
                          <a:gd name="connsiteX424" fmla="*/ 551329 w 2657256"/>
                          <a:gd name="connsiteY424" fmla="*/ 3196070 h 3370881"/>
                          <a:gd name="connsiteX425" fmla="*/ 528918 w 2657256"/>
                          <a:gd name="connsiteY425" fmla="*/ 3173658 h 3370881"/>
                          <a:gd name="connsiteX426" fmla="*/ 519953 w 2657256"/>
                          <a:gd name="connsiteY426" fmla="*/ 3128834 h 3370881"/>
                          <a:gd name="connsiteX427" fmla="*/ 524435 w 2657256"/>
                          <a:gd name="connsiteY427" fmla="*/ 3101940 h 3370881"/>
                          <a:gd name="connsiteX428" fmla="*/ 528918 w 2657256"/>
                          <a:gd name="connsiteY428" fmla="*/ 3088493 h 3370881"/>
                          <a:gd name="connsiteX429" fmla="*/ 542365 w 2657256"/>
                          <a:gd name="connsiteY429" fmla="*/ 3052634 h 3370881"/>
                          <a:gd name="connsiteX430" fmla="*/ 484094 w 2657256"/>
                          <a:gd name="connsiteY430" fmla="*/ 2886787 h 3370881"/>
                          <a:gd name="connsiteX431" fmla="*/ 443753 w 2657256"/>
                          <a:gd name="connsiteY431" fmla="*/ 2779211 h 3370881"/>
                          <a:gd name="connsiteX432" fmla="*/ 439270 w 2657256"/>
                          <a:gd name="connsiteY432" fmla="*/ 2752317 h 3370881"/>
                          <a:gd name="connsiteX433" fmla="*/ 430306 w 2657256"/>
                          <a:gd name="connsiteY433" fmla="*/ 2716458 h 3370881"/>
                          <a:gd name="connsiteX434" fmla="*/ 425823 w 2657256"/>
                          <a:gd name="connsiteY434" fmla="*/ 2680599 h 3370881"/>
                          <a:gd name="connsiteX435" fmla="*/ 398929 w 2657256"/>
                          <a:gd name="connsiteY435" fmla="*/ 2599917 h 3370881"/>
                          <a:gd name="connsiteX436" fmla="*/ 385482 w 2657256"/>
                          <a:gd name="connsiteY436" fmla="*/ 2568540 h 3370881"/>
                          <a:gd name="connsiteX437" fmla="*/ 381000 w 2657256"/>
                          <a:gd name="connsiteY437" fmla="*/ 2550611 h 3370881"/>
                          <a:gd name="connsiteX438" fmla="*/ 372035 w 2657256"/>
                          <a:gd name="connsiteY438" fmla="*/ 2483376 h 3370881"/>
                          <a:gd name="connsiteX439" fmla="*/ 367553 w 2657256"/>
                          <a:gd name="connsiteY439" fmla="*/ 2469929 h 3370881"/>
                          <a:gd name="connsiteX440" fmla="*/ 407894 w 2657256"/>
                          <a:gd name="connsiteY440" fmla="*/ 2451999 h 3370881"/>
                          <a:gd name="connsiteX441" fmla="*/ 515470 w 2657256"/>
                          <a:gd name="connsiteY441" fmla="*/ 2407176 h 3370881"/>
                          <a:gd name="connsiteX442" fmla="*/ 578223 w 2657256"/>
                          <a:gd name="connsiteY442" fmla="*/ 2353387 h 3370881"/>
                          <a:gd name="connsiteX443" fmla="*/ 587188 w 2657256"/>
                          <a:gd name="connsiteY443" fmla="*/ 2330976 h 3370881"/>
                          <a:gd name="connsiteX444" fmla="*/ 614082 w 2657256"/>
                          <a:gd name="connsiteY444" fmla="*/ 2254776 h 3370881"/>
                          <a:gd name="connsiteX445" fmla="*/ 649941 w 2657256"/>
                          <a:gd name="connsiteY445" fmla="*/ 2200987 h 3370881"/>
                          <a:gd name="connsiteX446" fmla="*/ 690282 w 2657256"/>
                          <a:gd name="connsiteY446" fmla="*/ 2174093 h 3370881"/>
                          <a:gd name="connsiteX447" fmla="*/ 703729 w 2657256"/>
                          <a:gd name="connsiteY447" fmla="*/ 2165129 h 3370881"/>
                          <a:gd name="connsiteX448" fmla="*/ 739588 w 2657256"/>
                          <a:gd name="connsiteY448" fmla="*/ 2147199 h 3370881"/>
                          <a:gd name="connsiteX449" fmla="*/ 708212 w 2657256"/>
                          <a:gd name="connsiteY449" fmla="*/ 2187540 h 3370881"/>
                          <a:gd name="connsiteX450" fmla="*/ 654423 w 2657256"/>
                          <a:gd name="connsiteY450" fmla="*/ 2241329 h 3370881"/>
                          <a:gd name="connsiteX451" fmla="*/ 636494 w 2657256"/>
                          <a:gd name="connsiteY451" fmla="*/ 2259258 h 3370881"/>
                          <a:gd name="connsiteX452" fmla="*/ 614082 w 2657256"/>
                          <a:gd name="connsiteY452" fmla="*/ 2286152 h 3370881"/>
                          <a:gd name="connsiteX453" fmla="*/ 592179 w 2657256"/>
                          <a:gd name="connsiteY453" fmla="*/ 2282347 h 3370881"/>
                          <a:gd name="connsiteX454" fmla="*/ 555980 w 2657256"/>
                          <a:gd name="connsiteY454" fmla="*/ 2313892 h 3370881"/>
                          <a:gd name="connsiteX455" fmla="*/ 524435 w 2657256"/>
                          <a:gd name="connsiteY455" fmla="*/ 2348905 h 3370881"/>
                          <a:gd name="connsiteX456" fmla="*/ 502023 w 2657256"/>
                          <a:gd name="connsiteY456" fmla="*/ 2362352 h 3370881"/>
                          <a:gd name="connsiteX457" fmla="*/ 461682 w 2657256"/>
                          <a:gd name="connsiteY457" fmla="*/ 2389246 h 3370881"/>
                          <a:gd name="connsiteX458" fmla="*/ 448235 w 2657256"/>
                          <a:gd name="connsiteY458" fmla="*/ 2398211 h 3370881"/>
                          <a:gd name="connsiteX459" fmla="*/ 430306 w 2657256"/>
                          <a:gd name="connsiteY459" fmla="*/ 2407176 h 3370881"/>
                          <a:gd name="connsiteX460" fmla="*/ 412376 w 2657256"/>
                          <a:gd name="connsiteY460" fmla="*/ 2420623 h 3370881"/>
                          <a:gd name="connsiteX461" fmla="*/ 389965 w 2657256"/>
                          <a:gd name="connsiteY461" fmla="*/ 2429587 h 3370881"/>
                          <a:gd name="connsiteX462" fmla="*/ 372035 w 2657256"/>
                          <a:gd name="connsiteY462" fmla="*/ 2443034 h 3370881"/>
                          <a:gd name="connsiteX463" fmla="*/ 318247 w 2657256"/>
                          <a:gd name="connsiteY463" fmla="*/ 2474411 h 3370881"/>
                          <a:gd name="connsiteX464" fmla="*/ 304800 w 2657256"/>
                          <a:gd name="connsiteY464" fmla="*/ 2492340 h 3370881"/>
                          <a:gd name="connsiteX465" fmla="*/ 282388 w 2657256"/>
                          <a:gd name="connsiteY465" fmla="*/ 2519234 h 3370881"/>
                          <a:gd name="connsiteX466" fmla="*/ 295835 w 2657256"/>
                          <a:gd name="connsiteY466" fmla="*/ 2815070 h 3370881"/>
                          <a:gd name="connsiteX467" fmla="*/ 300318 w 2657256"/>
                          <a:gd name="connsiteY467" fmla="*/ 2837481 h 3370881"/>
                          <a:gd name="connsiteX468" fmla="*/ 304800 w 2657256"/>
                          <a:gd name="connsiteY468" fmla="*/ 2868858 h 3370881"/>
                          <a:gd name="connsiteX469" fmla="*/ 309282 w 2657256"/>
                          <a:gd name="connsiteY469" fmla="*/ 2927129 h 3370881"/>
                          <a:gd name="connsiteX470" fmla="*/ 322729 w 2657256"/>
                          <a:gd name="connsiteY470" fmla="*/ 2985399 h 3370881"/>
                          <a:gd name="connsiteX471" fmla="*/ 327212 w 2657256"/>
                          <a:gd name="connsiteY471" fmla="*/ 3012293 h 3370881"/>
                          <a:gd name="connsiteX472" fmla="*/ 331694 w 2657256"/>
                          <a:gd name="connsiteY472" fmla="*/ 3043670 h 3370881"/>
                          <a:gd name="connsiteX473" fmla="*/ 345141 w 2657256"/>
                          <a:gd name="connsiteY473" fmla="*/ 3070564 h 3370881"/>
                          <a:gd name="connsiteX474" fmla="*/ 367553 w 2657256"/>
                          <a:gd name="connsiteY474" fmla="*/ 3124352 h 3370881"/>
                          <a:gd name="connsiteX475" fmla="*/ 381000 w 2657256"/>
                          <a:gd name="connsiteY475" fmla="*/ 3182623 h 3370881"/>
                          <a:gd name="connsiteX476" fmla="*/ 389965 w 2657256"/>
                          <a:gd name="connsiteY476" fmla="*/ 3196070 h 3370881"/>
                          <a:gd name="connsiteX477" fmla="*/ 394447 w 2657256"/>
                          <a:gd name="connsiteY477" fmla="*/ 3213999 h 3370881"/>
                          <a:gd name="connsiteX478" fmla="*/ 412376 w 2657256"/>
                          <a:gd name="connsiteY478" fmla="*/ 3245376 h 3370881"/>
                          <a:gd name="connsiteX479" fmla="*/ 416859 w 2657256"/>
                          <a:gd name="connsiteY479" fmla="*/ 3258823 h 3370881"/>
                          <a:gd name="connsiteX480" fmla="*/ 425823 w 2657256"/>
                          <a:gd name="connsiteY480" fmla="*/ 3272270 h 3370881"/>
                          <a:gd name="connsiteX481" fmla="*/ 439270 w 2657256"/>
                          <a:gd name="connsiteY481" fmla="*/ 3303646 h 3370881"/>
                          <a:gd name="connsiteX482" fmla="*/ 439270 w 2657256"/>
                          <a:gd name="connsiteY482" fmla="*/ 3352952 h 3370881"/>
                          <a:gd name="connsiteX483" fmla="*/ 430306 w 2657256"/>
                          <a:gd name="connsiteY483" fmla="*/ 3366399 h 3370881"/>
                          <a:gd name="connsiteX484" fmla="*/ 412376 w 2657256"/>
                          <a:gd name="connsiteY484" fmla="*/ 3370881 h 3370881"/>
                          <a:gd name="connsiteX485" fmla="*/ 295835 w 2657256"/>
                          <a:gd name="connsiteY485" fmla="*/ 3357434 h 3370881"/>
                          <a:gd name="connsiteX486" fmla="*/ 264459 w 2657256"/>
                          <a:gd name="connsiteY486" fmla="*/ 3276752 h 3370881"/>
                          <a:gd name="connsiteX487" fmla="*/ 259976 w 2657256"/>
                          <a:gd name="connsiteY487" fmla="*/ 3240893 h 3370881"/>
                          <a:gd name="connsiteX488" fmla="*/ 246529 w 2657256"/>
                          <a:gd name="connsiteY488" fmla="*/ 3178140 h 3370881"/>
                          <a:gd name="connsiteX489" fmla="*/ 237565 w 2657256"/>
                          <a:gd name="connsiteY489" fmla="*/ 3084011 h 3370881"/>
                          <a:gd name="connsiteX490" fmla="*/ 228600 w 2657256"/>
                          <a:gd name="connsiteY490" fmla="*/ 3057117 h 3370881"/>
                          <a:gd name="connsiteX491" fmla="*/ 219635 w 2657256"/>
                          <a:gd name="connsiteY491" fmla="*/ 3021258 h 3370881"/>
                          <a:gd name="connsiteX492" fmla="*/ 206188 w 2657256"/>
                          <a:gd name="connsiteY492" fmla="*/ 2980917 h 3370881"/>
                          <a:gd name="connsiteX493" fmla="*/ 201706 w 2657256"/>
                          <a:gd name="connsiteY493" fmla="*/ 2949540 h 3370881"/>
                          <a:gd name="connsiteX494" fmla="*/ 197223 w 2657256"/>
                          <a:gd name="connsiteY494" fmla="*/ 2927129 h 3370881"/>
                          <a:gd name="connsiteX495" fmla="*/ 192741 w 2657256"/>
                          <a:gd name="connsiteY495" fmla="*/ 2891270 h 3370881"/>
                          <a:gd name="connsiteX496" fmla="*/ 188259 w 2657256"/>
                          <a:gd name="connsiteY496" fmla="*/ 2850929 h 3370881"/>
                          <a:gd name="connsiteX497" fmla="*/ 179294 w 2657256"/>
                          <a:gd name="connsiteY497" fmla="*/ 2824034 h 3370881"/>
                          <a:gd name="connsiteX498" fmla="*/ 165847 w 2657256"/>
                          <a:gd name="connsiteY498" fmla="*/ 2774729 h 3370881"/>
                          <a:gd name="connsiteX499" fmla="*/ 161365 w 2657256"/>
                          <a:gd name="connsiteY499" fmla="*/ 2747834 h 3370881"/>
                          <a:gd name="connsiteX500" fmla="*/ 156882 w 2657256"/>
                          <a:gd name="connsiteY500" fmla="*/ 2559576 h 3370881"/>
                          <a:gd name="connsiteX501" fmla="*/ 152400 w 2657256"/>
                          <a:gd name="connsiteY501" fmla="*/ 2519234 h 3370881"/>
                          <a:gd name="connsiteX502" fmla="*/ 118035 w 2657256"/>
                          <a:gd name="connsiteY502" fmla="*/ 2400004 h 3370881"/>
                          <a:gd name="connsiteX503" fmla="*/ 117048 w 2657256"/>
                          <a:gd name="connsiteY503" fmla="*/ 2344423 h 3370881"/>
                          <a:gd name="connsiteX504" fmla="*/ 100106 w 2657256"/>
                          <a:gd name="connsiteY504" fmla="*/ 2330976 h 3370881"/>
                          <a:gd name="connsiteX505" fmla="*/ 138953 w 2657256"/>
                          <a:gd name="connsiteY505" fmla="*/ 2313046 h 3370881"/>
                          <a:gd name="connsiteX506" fmla="*/ 152400 w 2657256"/>
                          <a:gd name="connsiteY506" fmla="*/ 2304081 h 3370881"/>
                          <a:gd name="connsiteX507" fmla="*/ 170329 w 2657256"/>
                          <a:gd name="connsiteY507" fmla="*/ 2259258 h 3370881"/>
                          <a:gd name="connsiteX508" fmla="*/ 188259 w 2657256"/>
                          <a:gd name="connsiteY508" fmla="*/ 2223399 h 3370881"/>
                          <a:gd name="connsiteX509" fmla="*/ 206188 w 2657256"/>
                          <a:gd name="connsiteY509" fmla="*/ 2187540 h 3370881"/>
                          <a:gd name="connsiteX510" fmla="*/ 210670 w 2657256"/>
                          <a:gd name="connsiteY510" fmla="*/ 2174093 h 3370881"/>
                          <a:gd name="connsiteX511" fmla="*/ 219635 w 2657256"/>
                          <a:gd name="connsiteY511" fmla="*/ 2115823 h 3370881"/>
                          <a:gd name="connsiteX512" fmla="*/ 210670 w 2657256"/>
                          <a:gd name="connsiteY512" fmla="*/ 1958940 h 3370881"/>
                          <a:gd name="connsiteX513" fmla="*/ 192741 w 2657256"/>
                          <a:gd name="connsiteY513" fmla="*/ 1923081 h 3370881"/>
                          <a:gd name="connsiteX514" fmla="*/ 179294 w 2657256"/>
                          <a:gd name="connsiteY514" fmla="*/ 1891705 h 3370881"/>
                          <a:gd name="connsiteX515" fmla="*/ 165847 w 2657256"/>
                          <a:gd name="connsiteY515" fmla="*/ 1864811 h 3370881"/>
                          <a:gd name="connsiteX516" fmla="*/ 152400 w 2657256"/>
                          <a:gd name="connsiteY516" fmla="*/ 1833434 h 3370881"/>
                          <a:gd name="connsiteX517" fmla="*/ 143435 w 2657256"/>
                          <a:gd name="connsiteY517" fmla="*/ 1819987 h 3370881"/>
                          <a:gd name="connsiteX518" fmla="*/ 107576 w 2657256"/>
                          <a:gd name="connsiteY518" fmla="*/ 1784129 h 3370881"/>
                          <a:gd name="connsiteX519" fmla="*/ 94129 w 2657256"/>
                          <a:gd name="connsiteY519" fmla="*/ 1779646 h 3370881"/>
                          <a:gd name="connsiteX520" fmla="*/ 71718 w 2657256"/>
                          <a:gd name="connsiteY520" fmla="*/ 1770681 h 3370881"/>
                          <a:gd name="connsiteX521" fmla="*/ 58270 w 2657256"/>
                          <a:gd name="connsiteY521" fmla="*/ 1761717 h 3370881"/>
                          <a:gd name="connsiteX522" fmla="*/ 26894 w 2657256"/>
                          <a:gd name="connsiteY522" fmla="*/ 1730340 h 3370881"/>
                          <a:gd name="connsiteX523" fmla="*/ 0 w 2657256"/>
                          <a:gd name="connsiteY523" fmla="*/ 1707929 h 3370881"/>
                          <a:gd name="connsiteX0" fmla="*/ 0 w 2657256"/>
                          <a:gd name="connsiteY0" fmla="*/ 1707929 h 3370881"/>
                          <a:gd name="connsiteX1" fmla="*/ 22412 w 2657256"/>
                          <a:gd name="connsiteY1" fmla="*/ 1698964 h 3370881"/>
                          <a:gd name="connsiteX2" fmla="*/ 31376 w 2657256"/>
                          <a:gd name="connsiteY2" fmla="*/ 1681034 h 3370881"/>
                          <a:gd name="connsiteX3" fmla="*/ 44823 w 2657256"/>
                          <a:gd name="connsiteY3" fmla="*/ 1672070 h 3370881"/>
                          <a:gd name="connsiteX4" fmla="*/ 58270 w 2657256"/>
                          <a:gd name="connsiteY4" fmla="*/ 1654140 h 3370881"/>
                          <a:gd name="connsiteX5" fmla="*/ 76200 w 2657256"/>
                          <a:gd name="connsiteY5" fmla="*/ 1645176 h 3370881"/>
                          <a:gd name="connsiteX6" fmla="*/ 98612 w 2657256"/>
                          <a:gd name="connsiteY6" fmla="*/ 1636211 h 3370881"/>
                          <a:gd name="connsiteX7" fmla="*/ 125506 w 2657256"/>
                          <a:gd name="connsiteY7" fmla="*/ 1627246 h 3370881"/>
                          <a:gd name="connsiteX8" fmla="*/ 152400 w 2657256"/>
                          <a:gd name="connsiteY8" fmla="*/ 1609317 h 3370881"/>
                          <a:gd name="connsiteX9" fmla="*/ 170329 w 2657256"/>
                          <a:gd name="connsiteY9" fmla="*/ 1600352 h 3370881"/>
                          <a:gd name="connsiteX10" fmla="*/ 188259 w 2657256"/>
                          <a:gd name="connsiteY10" fmla="*/ 1582423 h 3370881"/>
                          <a:gd name="connsiteX11" fmla="*/ 228600 w 2657256"/>
                          <a:gd name="connsiteY11" fmla="*/ 1564493 h 3370881"/>
                          <a:gd name="connsiteX12" fmla="*/ 255494 w 2657256"/>
                          <a:gd name="connsiteY12" fmla="*/ 1546564 h 3370881"/>
                          <a:gd name="connsiteX13" fmla="*/ 300318 w 2657256"/>
                          <a:gd name="connsiteY13" fmla="*/ 1524152 h 3370881"/>
                          <a:gd name="connsiteX14" fmla="*/ 313765 w 2657256"/>
                          <a:gd name="connsiteY14" fmla="*/ 1515187 h 3370881"/>
                          <a:gd name="connsiteX15" fmla="*/ 340659 w 2657256"/>
                          <a:gd name="connsiteY15" fmla="*/ 1510705 h 3370881"/>
                          <a:gd name="connsiteX16" fmla="*/ 363070 w 2657256"/>
                          <a:gd name="connsiteY16" fmla="*/ 1506223 h 3370881"/>
                          <a:gd name="connsiteX17" fmla="*/ 389965 w 2657256"/>
                          <a:gd name="connsiteY17" fmla="*/ 1501740 h 3370881"/>
                          <a:gd name="connsiteX18" fmla="*/ 425823 w 2657256"/>
                          <a:gd name="connsiteY18" fmla="*/ 1497258 h 3370881"/>
                          <a:gd name="connsiteX19" fmla="*/ 470647 w 2657256"/>
                          <a:gd name="connsiteY19" fmla="*/ 1488293 h 3370881"/>
                          <a:gd name="connsiteX20" fmla="*/ 515470 w 2657256"/>
                          <a:gd name="connsiteY20" fmla="*/ 1479329 h 3370881"/>
                          <a:gd name="connsiteX21" fmla="*/ 528918 w 2657256"/>
                          <a:gd name="connsiteY21" fmla="*/ 1470364 h 3370881"/>
                          <a:gd name="connsiteX22" fmla="*/ 600635 w 2657256"/>
                          <a:gd name="connsiteY22" fmla="*/ 1456917 h 3370881"/>
                          <a:gd name="connsiteX23" fmla="*/ 690282 w 2657256"/>
                          <a:gd name="connsiteY23" fmla="*/ 1447952 h 3370881"/>
                          <a:gd name="connsiteX24" fmla="*/ 793376 w 2657256"/>
                          <a:gd name="connsiteY24" fmla="*/ 1452434 h 3370881"/>
                          <a:gd name="connsiteX25" fmla="*/ 874059 w 2657256"/>
                          <a:gd name="connsiteY25" fmla="*/ 1465881 h 3370881"/>
                          <a:gd name="connsiteX26" fmla="*/ 914400 w 2657256"/>
                          <a:gd name="connsiteY26" fmla="*/ 1470364 h 3370881"/>
                          <a:gd name="connsiteX27" fmla="*/ 1030941 w 2657256"/>
                          <a:gd name="connsiteY27" fmla="*/ 1483811 h 3370881"/>
                          <a:gd name="connsiteX28" fmla="*/ 1151965 w 2657256"/>
                          <a:gd name="connsiteY28" fmla="*/ 1492776 h 3370881"/>
                          <a:gd name="connsiteX29" fmla="*/ 1281953 w 2657256"/>
                          <a:gd name="connsiteY29" fmla="*/ 1501740 h 3370881"/>
                          <a:gd name="connsiteX30" fmla="*/ 1465729 w 2657256"/>
                          <a:gd name="connsiteY30" fmla="*/ 1497258 h 3370881"/>
                          <a:gd name="connsiteX31" fmla="*/ 1510553 w 2657256"/>
                          <a:gd name="connsiteY31" fmla="*/ 1492776 h 3370881"/>
                          <a:gd name="connsiteX32" fmla="*/ 1582270 w 2657256"/>
                          <a:gd name="connsiteY32" fmla="*/ 1461399 h 3370881"/>
                          <a:gd name="connsiteX33" fmla="*/ 1604682 w 2657256"/>
                          <a:gd name="connsiteY33" fmla="*/ 1456917 h 3370881"/>
                          <a:gd name="connsiteX34" fmla="*/ 1622612 w 2657256"/>
                          <a:gd name="connsiteY34" fmla="*/ 1447952 h 3370881"/>
                          <a:gd name="connsiteX35" fmla="*/ 1645023 w 2657256"/>
                          <a:gd name="connsiteY35" fmla="*/ 1438987 h 3370881"/>
                          <a:gd name="connsiteX36" fmla="*/ 1662953 w 2657256"/>
                          <a:gd name="connsiteY36" fmla="*/ 1425540 h 3370881"/>
                          <a:gd name="connsiteX37" fmla="*/ 1698812 w 2657256"/>
                          <a:gd name="connsiteY37" fmla="*/ 1407611 h 3370881"/>
                          <a:gd name="connsiteX38" fmla="*/ 1739153 w 2657256"/>
                          <a:gd name="connsiteY38" fmla="*/ 1380717 h 3370881"/>
                          <a:gd name="connsiteX39" fmla="*/ 1752600 w 2657256"/>
                          <a:gd name="connsiteY39" fmla="*/ 1367270 h 3370881"/>
                          <a:gd name="connsiteX40" fmla="*/ 1775012 w 2657256"/>
                          <a:gd name="connsiteY40" fmla="*/ 1353823 h 3370881"/>
                          <a:gd name="connsiteX41" fmla="*/ 1797423 w 2657256"/>
                          <a:gd name="connsiteY41" fmla="*/ 1335893 h 3370881"/>
                          <a:gd name="connsiteX42" fmla="*/ 1810870 w 2657256"/>
                          <a:gd name="connsiteY42" fmla="*/ 1304517 h 3370881"/>
                          <a:gd name="connsiteX43" fmla="*/ 1815353 w 2657256"/>
                          <a:gd name="connsiteY43" fmla="*/ 1291070 h 3370881"/>
                          <a:gd name="connsiteX44" fmla="*/ 1801906 w 2657256"/>
                          <a:gd name="connsiteY44" fmla="*/ 1138670 h 3370881"/>
                          <a:gd name="connsiteX45" fmla="*/ 1792941 w 2657256"/>
                          <a:gd name="connsiteY45" fmla="*/ 1125223 h 3370881"/>
                          <a:gd name="connsiteX46" fmla="*/ 1757082 w 2657256"/>
                          <a:gd name="connsiteY46" fmla="*/ 1093846 h 3370881"/>
                          <a:gd name="connsiteX47" fmla="*/ 1730188 w 2657256"/>
                          <a:gd name="connsiteY47" fmla="*/ 1066952 h 3370881"/>
                          <a:gd name="connsiteX48" fmla="*/ 1703294 w 2657256"/>
                          <a:gd name="connsiteY48" fmla="*/ 1049023 h 3370881"/>
                          <a:gd name="connsiteX49" fmla="*/ 1622612 w 2657256"/>
                          <a:gd name="connsiteY49" fmla="*/ 1053505 h 3370881"/>
                          <a:gd name="connsiteX50" fmla="*/ 1595718 w 2657256"/>
                          <a:gd name="connsiteY50" fmla="*/ 1062470 h 3370881"/>
                          <a:gd name="connsiteX51" fmla="*/ 1573306 w 2657256"/>
                          <a:gd name="connsiteY51" fmla="*/ 1066952 h 3370881"/>
                          <a:gd name="connsiteX52" fmla="*/ 1453385 w 2657256"/>
                          <a:gd name="connsiteY52" fmla="*/ 1082761 h 3370881"/>
                          <a:gd name="connsiteX53" fmla="*/ 1326776 w 2657256"/>
                          <a:gd name="connsiteY53" fmla="*/ 1062470 h 3370881"/>
                          <a:gd name="connsiteX54" fmla="*/ 1308847 w 2657256"/>
                          <a:gd name="connsiteY54" fmla="*/ 1057987 h 3370881"/>
                          <a:gd name="connsiteX55" fmla="*/ 1277470 w 2657256"/>
                          <a:gd name="connsiteY55" fmla="*/ 1053505 h 3370881"/>
                          <a:gd name="connsiteX56" fmla="*/ 1259541 w 2657256"/>
                          <a:gd name="connsiteY56" fmla="*/ 1049023 h 3370881"/>
                          <a:gd name="connsiteX57" fmla="*/ 1232647 w 2657256"/>
                          <a:gd name="connsiteY57" fmla="*/ 1044540 h 3370881"/>
                          <a:gd name="connsiteX58" fmla="*/ 1053353 w 2657256"/>
                          <a:gd name="connsiteY58" fmla="*/ 1049023 h 3370881"/>
                          <a:gd name="connsiteX59" fmla="*/ 1035423 w 2657256"/>
                          <a:gd name="connsiteY59" fmla="*/ 1053505 h 3370881"/>
                          <a:gd name="connsiteX60" fmla="*/ 1008529 w 2657256"/>
                          <a:gd name="connsiteY60" fmla="*/ 1057987 h 3370881"/>
                          <a:gd name="connsiteX61" fmla="*/ 995082 w 2657256"/>
                          <a:gd name="connsiteY61" fmla="*/ 1062470 h 3370881"/>
                          <a:gd name="connsiteX62" fmla="*/ 945776 w 2657256"/>
                          <a:gd name="connsiteY62" fmla="*/ 1031093 h 3370881"/>
                          <a:gd name="connsiteX63" fmla="*/ 941294 w 2657256"/>
                          <a:gd name="connsiteY63" fmla="*/ 1017646 h 3370881"/>
                          <a:gd name="connsiteX64" fmla="*/ 932329 w 2657256"/>
                          <a:gd name="connsiteY64" fmla="*/ 919034 h 3370881"/>
                          <a:gd name="connsiteX65" fmla="*/ 914400 w 2657256"/>
                          <a:gd name="connsiteY65" fmla="*/ 901105 h 3370881"/>
                          <a:gd name="connsiteX66" fmla="*/ 918882 w 2657256"/>
                          <a:gd name="connsiteY66" fmla="*/ 869729 h 3370881"/>
                          <a:gd name="connsiteX67" fmla="*/ 941294 w 2657256"/>
                          <a:gd name="connsiteY67" fmla="*/ 865246 h 3370881"/>
                          <a:gd name="connsiteX68" fmla="*/ 959223 w 2657256"/>
                          <a:gd name="connsiteY68" fmla="*/ 851799 h 3370881"/>
                          <a:gd name="connsiteX69" fmla="*/ 990600 w 2657256"/>
                          <a:gd name="connsiteY69" fmla="*/ 847317 h 3370881"/>
                          <a:gd name="connsiteX70" fmla="*/ 1129553 w 2657256"/>
                          <a:gd name="connsiteY70" fmla="*/ 838352 h 3370881"/>
                          <a:gd name="connsiteX71" fmla="*/ 1147482 w 2657256"/>
                          <a:gd name="connsiteY71" fmla="*/ 829387 h 3370881"/>
                          <a:gd name="connsiteX72" fmla="*/ 1178859 w 2657256"/>
                          <a:gd name="connsiteY72" fmla="*/ 806976 h 3370881"/>
                          <a:gd name="connsiteX73" fmla="*/ 1192306 w 2657256"/>
                          <a:gd name="connsiteY73" fmla="*/ 793529 h 3370881"/>
                          <a:gd name="connsiteX74" fmla="*/ 1214718 w 2657256"/>
                          <a:gd name="connsiteY74" fmla="*/ 784564 h 3370881"/>
                          <a:gd name="connsiteX75" fmla="*/ 1241612 w 2657256"/>
                          <a:gd name="connsiteY75" fmla="*/ 771117 h 3370881"/>
                          <a:gd name="connsiteX76" fmla="*/ 1277470 w 2657256"/>
                          <a:gd name="connsiteY76" fmla="*/ 753187 h 3370881"/>
                          <a:gd name="connsiteX77" fmla="*/ 1295400 w 2657256"/>
                          <a:gd name="connsiteY77" fmla="*/ 730776 h 3370881"/>
                          <a:gd name="connsiteX78" fmla="*/ 1317812 w 2657256"/>
                          <a:gd name="connsiteY78" fmla="*/ 708364 h 3370881"/>
                          <a:gd name="connsiteX79" fmla="*/ 1353670 w 2657256"/>
                          <a:gd name="connsiteY79" fmla="*/ 663540 h 3370881"/>
                          <a:gd name="connsiteX80" fmla="*/ 1371600 w 2657256"/>
                          <a:gd name="connsiteY80" fmla="*/ 636646 h 3370881"/>
                          <a:gd name="connsiteX81" fmla="*/ 1380565 w 2657256"/>
                          <a:gd name="connsiteY81" fmla="*/ 596305 h 3370881"/>
                          <a:gd name="connsiteX82" fmla="*/ 1385047 w 2657256"/>
                          <a:gd name="connsiteY82" fmla="*/ 582858 h 3370881"/>
                          <a:gd name="connsiteX83" fmla="*/ 1380565 w 2657256"/>
                          <a:gd name="connsiteY83" fmla="*/ 533552 h 3370881"/>
                          <a:gd name="connsiteX84" fmla="*/ 1367118 w 2657256"/>
                          <a:gd name="connsiteY84" fmla="*/ 524587 h 3370881"/>
                          <a:gd name="connsiteX85" fmla="*/ 1349188 w 2657256"/>
                          <a:gd name="connsiteY85" fmla="*/ 520105 h 3370881"/>
                          <a:gd name="connsiteX86" fmla="*/ 1326776 w 2657256"/>
                          <a:gd name="connsiteY86" fmla="*/ 511140 h 3370881"/>
                          <a:gd name="connsiteX87" fmla="*/ 1281953 w 2657256"/>
                          <a:gd name="connsiteY87" fmla="*/ 515623 h 3370881"/>
                          <a:gd name="connsiteX88" fmla="*/ 1250576 w 2657256"/>
                          <a:gd name="connsiteY88" fmla="*/ 529070 h 3370881"/>
                          <a:gd name="connsiteX89" fmla="*/ 1210235 w 2657256"/>
                          <a:gd name="connsiteY89" fmla="*/ 542517 h 3370881"/>
                          <a:gd name="connsiteX90" fmla="*/ 1183341 w 2657256"/>
                          <a:gd name="connsiteY90" fmla="*/ 555964 h 3370881"/>
                          <a:gd name="connsiteX91" fmla="*/ 1160929 w 2657256"/>
                          <a:gd name="connsiteY91" fmla="*/ 569411 h 3370881"/>
                          <a:gd name="connsiteX92" fmla="*/ 1134035 w 2657256"/>
                          <a:gd name="connsiteY92" fmla="*/ 578376 h 3370881"/>
                          <a:gd name="connsiteX93" fmla="*/ 1111623 w 2657256"/>
                          <a:gd name="connsiteY93" fmla="*/ 587340 h 3370881"/>
                          <a:gd name="connsiteX94" fmla="*/ 1084729 w 2657256"/>
                          <a:gd name="connsiteY94" fmla="*/ 596305 h 3370881"/>
                          <a:gd name="connsiteX95" fmla="*/ 986118 w 2657256"/>
                          <a:gd name="connsiteY95" fmla="*/ 591823 h 3370881"/>
                          <a:gd name="connsiteX96" fmla="*/ 927847 w 2657256"/>
                          <a:gd name="connsiteY96" fmla="*/ 578376 h 3370881"/>
                          <a:gd name="connsiteX97" fmla="*/ 896470 w 2657256"/>
                          <a:gd name="connsiteY97" fmla="*/ 555964 h 3370881"/>
                          <a:gd name="connsiteX98" fmla="*/ 883023 w 2657256"/>
                          <a:gd name="connsiteY98" fmla="*/ 546999 h 3370881"/>
                          <a:gd name="connsiteX99" fmla="*/ 865094 w 2657256"/>
                          <a:gd name="connsiteY99" fmla="*/ 497693 h 3370881"/>
                          <a:gd name="connsiteX100" fmla="*/ 869576 w 2657256"/>
                          <a:gd name="connsiteY100" fmla="*/ 403564 h 3370881"/>
                          <a:gd name="connsiteX101" fmla="*/ 874059 w 2657256"/>
                          <a:gd name="connsiteY101" fmla="*/ 385634 h 3370881"/>
                          <a:gd name="connsiteX102" fmla="*/ 883023 w 2657256"/>
                          <a:gd name="connsiteY102" fmla="*/ 372187 h 3370881"/>
                          <a:gd name="connsiteX103" fmla="*/ 909918 w 2657256"/>
                          <a:gd name="connsiteY103" fmla="*/ 363223 h 3370881"/>
                          <a:gd name="connsiteX104" fmla="*/ 914400 w 2657256"/>
                          <a:gd name="connsiteY104" fmla="*/ 385634 h 3370881"/>
                          <a:gd name="connsiteX105" fmla="*/ 909918 w 2657256"/>
                          <a:gd name="connsiteY105" fmla="*/ 408046 h 3370881"/>
                          <a:gd name="connsiteX106" fmla="*/ 900953 w 2657256"/>
                          <a:gd name="connsiteY106" fmla="*/ 466317 h 3370881"/>
                          <a:gd name="connsiteX107" fmla="*/ 905435 w 2657256"/>
                          <a:gd name="connsiteY107" fmla="*/ 515623 h 3370881"/>
                          <a:gd name="connsiteX108" fmla="*/ 932329 w 2657256"/>
                          <a:gd name="connsiteY108" fmla="*/ 551481 h 3370881"/>
                          <a:gd name="connsiteX109" fmla="*/ 954741 w 2657256"/>
                          <a:gd name="connsiteY109" fmla="*/ 560446 h 3370881"/>
                          <a:gd name="connsiteX110" fmla="*/ 972670 w 2657256"/>
                          <a:gd name="connsiteY110" fmla="*/ 569411 h 3370881"/>
                          <a:gd name="connsiteX111" fmla="*/ 1066800 w 2657256"/>
                          <a:gd name="connsiteY111" fmla="*/ 564929 h 3370881"/>
                          <a:gd name="connsiteX112" fmla="*/ 1111623 w 2657256"/>
                          <a:gd name="connsiteY112" fmla="*/ 551481 h 3370881"/>
                          <a:gd name="connsiteX113" fmla="*/ 1129553 w 2657256"/>
                          <a:gd name="connsiteY113" fmla="*/ 538034 h 3370881"/>
                          <a:gd name="connsiteX114" fmla="*/ 1156447 w 2657256"/>
                          <a:gd name="connsiteY114" fmla="*/ 511140 h 3370881"/>
                          <a:gd name="connsiteX115" fmla="*/ 1160929 w 2657256"/>
                          <a:gd name="connsiteY115" fmla="*/ 493211 h 3370881"/>
                          <a:gd name="connsiteX116" fmla="*/ 1178859 w 2657256"/>
                          <a:gd name="connsiteY116" fmla="*/ 331846 h 3370881"/>
                          <a:gd name="connsiteX117" fmla="*/ 1215315 w 2657256"/>
                          <a:gd name="connsiteY117" fmla="*/ 270289 h 3370881"/>
                          <a:gd name="connsiteX118" fmla="*/ 1214718 w 2657256"/>
                          <a:gd name="connsiteY118" fmla="*/ 367705 h 3370881"/>
                          <a:gd name="connsiteX119" fmla="*/ 1201270 w 2657256"/>
                          <a:gd name="connsiteY119" fmla="*/ 412529 h 3370881"/>
                          <a:gd name="connsiteX120" fmla="*/ 1210235 w 2657256"/>
                          <a:gd name="connsiteY120" fmla="*/ 461834 h 3370881"/>
                          <a:gd name="connsiteX121" fmla="*/ 1214718 w 2657256"/>
                          <a:gd name="connsiteY121" fmla="*/ 475281 h 3370881"/>
                          <a:gd name="connsiteX122" fmla="*/ 1228165 w 2657256"/>
                          <a:gd name="connsiteY122" fmla="*/ 484246 h 3370881"/>
                          <a:gd name="connsiteX123" fmla="*/ 1250576 w 2657256"/>
                          <a:gd name="connsiteY123" fmla="*/ 502176 h 3370881"/>
                          <a:gd name="connsiteX124" fmla="*/ 1317812 w 2657256"/>
                          <a:gd name="connsiteY124" fmla="*/ 497693 h 3370881"/>
                          <a:gd name="connsiteX125" fmla="*/ 1353670 w 2657256"/>
                          <a:gd name="connsiteY125" fmla="*/ 488729 h 3370881"/>
                          <a:gd name="connsiteX126" fmla="*/ 1506070 w 2657256"/>
                          <a:gd name="connsiteY126" fmla="*/ 457352 h 3370881"/>
                          <a:gd name="connsiteX127" fmla="*/ 1550894 w 2657256"/>
                          <a:gd name="connsiteY127" fmla="*/ 430458 h 3370881"/>
                          <a:gd name="connsiteX128" fmla="*/ 1564341 w 2657256"/>
                          <a:gd name="connsiteY128" fmla="*/ 417011 h 3370881"/>
                          <a:gd name="connsiteX129" fmla="*/ 1586753 w 2657256"/>
                          <a:gd name="connsiteY129" fmla="*/ 399081 h 3370881"/>
                          <a:gd name="connsiteX130" fmla="*/ 1595718 w 2657256"/>
                          <a:gd name="connsiteY130" fmla="*/ 381152 h 3370881"/>
                          <a:gd name="connsiteX131" fmla="*/ 1600200 w 2657256"/>
                          <a:gd name="connsiteY131" fmla="*/ 363223 h 3370881"/>
                          <a:gd name="connsiteX132" fmla="*/ 1609165 w 2657256"/>
                          <a:gd name="connsiteY132" fmla="*/ 313917 h 3370881"/>
                          <a:gd name="connsiteX133" fmla="*/ 1537447 w 2657256"/>
                          <a:gd name="connsiteY133" fmla="*/ 188411 h 3370881"/>
                          <a:gd name="connsiteX134" fmla="*/ 1613647 w 2657256"/>
                          <a:gd name="connsiteY134" fmla="*/ 399081 h 3370881"/>
                          <a:gd name="connsiteX135" fmla="*/ 1627094 w 2657256"/>
                          <a:gd name="connsiteY135" fmla="*/ 417011 h 3370881"/>
                          <a:gd name="connsiteX136" fmla="*/ 1658470 w 2657256"/>
                          <a:gd name="connsiteY136" fmla="*/ 412529 h 3370881"/>
                          <a:gd name="connsiteX137" fmla="*/ 1685365 w 2657256"/>
                          <a:gd name="connsiteY137" fmla="*/ 390117 h 3370881"/>
                          <a:gd name="connsiteX138" fmla="*/ 1694329 w 2657256"/>
                          <a:gd name="connsiteY138" fmla="*/ 376670 h 3370881"/>
                          <a:gd name="connsiteX139" fmla="*/ 1734670 w 2657256"/>
                          <a:gd name="connsiteY139" fmla="*/ 354258 h 3370881"/>
                          <a:gd name="connsiteX140" fmla="*/ 1743635 w 2657256"/>
                          <a:gd name="connsiteY140" fmla="*/ 340811 h 3370881"/>
                          <a:gd name="connsiteX141" fmla="*/ 1757082 w 2657256"/>
                          <a:gd name="connsiteY141" fmla="*/ 336329 h 3370881"/>
                          <a:gd name="connsiteX142" fmla="*/ 1808984 w 2657256"/>
                          <a:gd name="connsiteY142" fmla="*/ 249641 h 3370881"/>
                          <a:gd name="connsiteX143" fmla="*/ 1899621 w 2657256"/>
                          <a:gd name="connsiteY143" fmla="*/ 211719 h 3370881"/>
                          <a:gd name="connsiteX144" fmla="*/ 1808984 w 2657256"/>
                          <a:gd name="connsiteY144" fmla="*/ 178521 h 3370881"/>
                          <a:gd name="connsiteX145" fmla="*/ 1772023 w 2657256"/>
                          <a:gd name="connsiteY145" fmla="*/ 77249 h 3370881"/>
                          <a:gd name="connsiteX146" fmla="*/ 1900425 w 2657256"/>
                          <a:gd name="connsiteY146" fmla="*/ 214081 h 3370881"/>
                          <a:gd name="connsiteX147" fmla="*/ 1874221 w 2657256"/>
                          <a:gd name="connsiteY147" fmla="*/ 318698 h 3370881"/>
                          <a:gd name="connsiteX148" fmla="*/ 1788459 w 2657256"/>
                          <a:gd name="connsiteY148" fmla="*/ 367705 h 3370881"/>
                          <a:gd name="connsiteX149" fmla="*/ 1761565 w 2657256"/>
                          <a:gd name="connsiteY149" fmla="*/ 390117 h 3370881"/>
                          <a:gd name="connsiteX150" fmla="*/ 1783976 w 2657256"/>
                          <a:gd name="connsiteY150" fmla="*/ 399081 h 3370881"/>
                          <a:gd name="connsiteX151" fmla="*/ 1878106 w 2657256"/>
                          <a:gd name="connsiteY151" fmla="*/ 390117 h 3370881"/>
                          <a:gd name="connsiteX152" fmla="*/ 1891553 w 2657256"/>
                          <a:gd name="connsiteY152" fmla="*/ 381152 h 3370881"/>
                          <a:gd name="connsiteX153" fmla="*/ 1918447 w 2657256"/>
                          <a:gd name="connsiteY153" fmla="*/ 372187 h 3370881"/>
                          <a:gd name="connsiteX154" fmla="*/ 1940859 w 2657256"/>
                          <a:gd name="connsiteY154" fmla="*/ 358740 h 3370881"/>
                          <a:gd name="connsiteX155" fmla="*/ 1954306 w 2657256"/>
                          <a:gd name="connsiteY155" fmla="*/ 354258 h 3370881"/>
                          <a:gd name="connsiteX156" fmla="*/ 2083304 w 2657256"/>
                          <a:gd name="connsiteY156" fmla="*/ 290281 h 3370881"/>
                          <a:gd name="connsiteX157" fmla="*/ 2166172 w 2657256"/>
                          <a:gd name="connsiteY157" fmla="*/ 215604 h 3370881"/>
                          <a:gd name="connsiteX158" fmla="*/ 2069054 w 2657256"/>
                          <a:gd name="connsiteY158" fmla="*/ 40493 h 3370881"/>
                          <a:gd name="connsiteX159" fmla="*/ 2078225 w 2657256"/>
                          <a:gd name="connsiteY159" fmla="*/ 188681 h 3370881"/>
                          <a:gd name="connsiteX160" fmla="*/ 1999129 w 2657256"/>
                          <a:gd name="connsiteY160" fmla="*/ 358740 h 3370881"/>
                          <a:gd name="connsiteX161" fmla="*/ 1994647 w 2657256"/>
                          <a:gd name="connsiteY161" fmla="*/ 372187 h 3370881"/>
                          <a:gd name="connsiteX162" fmla="*/ 2039470 w 2657256"/>
                          <a:gd name="connsiteY162" fmla="*/ 390117 h 3370881"/>
                          <a:gd name="connsiteX163" fmla="*/ 2115670 w 2657256"/>
                          <a:gd name="connsiteY163" fmla="*/ 390117 h 3370881"/>
                          <a:gd name="connsiteX164" fmla="*/ 2160494 w 2657256"/>
                          <a:gd name="connsiteY164" fmla="*/ 376670 h 3370881"/>
                          <a:gd name="connsiteX165" fmla="*/ 2191870 w 2657256"/>
                          <a:gd name="connsiteY165" fmla="*/ 363223 h 3370881"/>
                          <a:gd name="connsiteX166" fmla="*/ 2205318 w 2657256"/>
                          <a:gd name="connsiteY166" fmla="*/ 358740 h 3370881"/>
                          <a:gd name="connsiteX167" fmla="*/ 2232212 w 2657256"/>
                          <a:gd name="connsiteY167" fmla="*/ 340811 h 3370881"/>
                          <a:gd name="connsiteX168" fmla="*/ 2312894 w 2657256"/>
                          <a:gd name="connsiteY168" fmla="*/ 183929 h 3370881"/>
                          <a:gd name="connsiteX169" fmla="*/ 2339788 w 2657256"/>
                          <a:gd name="connsiteY169" fmla="*/ 151 h 3370881"/>
                          <a:gd name="connsiteX170" fmla="*/ 2357718 w 2657256"/>
                          <a:gd name="connsiteY170" fmla="*/ 215305 h 3370881"/>
                          <a:gd name="connsiteX171" fmla="*/ 2254623 w 2657256"/>
                          <a:gd name="connsiteY171" fmla="*/ 376670 h 3370881"/>
                          <a:gd name="connsiteX172" fmla="*/ 2245659 w 2657256"/>
                          <a:gd name="connsiteY172" fmla="*/ 390117 h 3370881"/>
                          <a:gd name="connsiteX173" fmla="*/ 2254623 w 2657256"/>
                          <a:gd name="connsiteY173" fmla="*/ 403564 h 3370881"/>
                          <a:gd name="connsiteX174" fmla="*/ 2353235 w 2657256"/>
                          <a:gd name="connsiteY174" fmla="*/ 399081 h 3370881"/>
                          <a:gd name="connsiteX175" fmla="*/ 2366682 w 2657256"/>
                          <a:gd name="connsiteY175" fmla="*/ 394599 h 3370881"/>
                          <a:gd name="connsiteX176" fmla="*/ 2389094 w 2657256"/>
                          <a:gd name="connsiteY176" fmla="*/ 390117 h 3370881"/>
                          <a:gd name="connsiteX177" fmla="*/ 2424953 w 2657256"/>
                          <a:gd name="connsiteY177" fmla="*/ 367705 h 3370881"/>
                          <a:gd name="connsiteX178" fmla="*/ 2528047 w 2657256"/>
                          <a:gd name="connsiteY178" fmla="*/ 292700 h 3370881"/>
                          <a:gd name="connsiteX179" fmla="*/ 2541495 w 2657256"/>
                          <a:gd name="connsiteY179" fmla="*/ 62906 h 3370881"/>
                          <a:gd name="connsiteX180" fmla="*/ 2591304 w 2657256"/>
                          <a:gd name="connsiteY180" fmla="*/ 214081 h 3370881"/>
                          <a:gd name="connsiteX181" fmla="*/ 2612315 w 2657256"/>
                          <a:gd name="connsiteY181" fmla="*/ 290907 h 3370881"/>
                          <a:gd name="connsiteX182" fmla="*/ 2650863 w 2657256"/>
                          <a:gd name="connsiteY182" fmla="*/ 344994 h 3370881"/>
                          <a:gd name="connsiteX183" fmla="*/ 2465294 w 2657256"/>
                          <a:gd name="connsiteY183" fmla="*/ 399081 h 3370881"/>
                          <a:gd name="connsiteX184" fmla="*/ 2442882 w 2657256"/>
                          <a:gd name="connsiteY184" fmla="*/ 403564 h 3370881"/>
                          <a:gd name="connsiteX185" fmla="*/ 2398059 w 2657256"/>
                          <a:gd name="connsiteY185" fmla="*/ 417011 h 3370881"/>
                          <a:gd name="connsiteX186" fmla="*/ 2375647 w 2657256"/>
                          <a:gd name="connsiteY186" fmla="*/ 425976 h 3370881"/>
                          <a:gd name="connsiteX187" fmla="*/ 2357718 w 2657256"/>
                          <a:gd name="connsiteY187" fmla="*/ 430458 h 3370881"/>
                          <a:gd name="connsiteX188" fmla="*/ 2344270 w 2657256"/>
                          <a:gd name="connsiteY188" fmla="*/ 461834 h 3370881"/>
                          <a:gd name="connsiteX189" fmla="*/ 2353235 w 2657256"/>
                          <a:gd name="connsiteY189" fmla="*/ 502176 h 3370881"/>
                          <a:gd name="connsiteX190" fmla="*/ 2362200 w 2657256"/>
                          <a:gd name="connsiteY190" fmla="*/ 515623 h 3370881"/>
                          <a:gd name="connsiteX191" fmla="*/ 2344270 w 2657256"/>
                          <a:gd name="connsiteY191" fmla="*/ 587340 h 3370881"/>
                          <a:gd name="connsiteX192" fmla="*/ 2321859 w 2657256"/>
                          <a:gd name="connsiteY192" fmla="*/ 614234 h 3370881"/>
                          <a:gd name="connsiteX193" fmla="*/ 2308412 w 2657256"/>
                          <a:gd name="connsiteY193" fmla="*/ 636646 h 3370881"/>
                          <a:gd name="connsiteX194" fmla="*/ 2281518 w 2657256"/>
                          <a:gd name="connsiteY194" fmla="*/ 641129 h 3370881"/>
                          <a:gd name="connsiteX195" fmla="*/ 2259106 w 2657256"/>
                          <a:gd name="connsiteY195" fmla="*/ 636646 h 3370881"/>
                          <a:gd name="connsiteX196" fmla="*/ 2277035 w 2657256"/>
                          <a:gd name="connsiteY196" fmla="*/ 578376 h 3370881"/>
                          <a:gd name="connsiteX197" fmla="*/ 2290482 w 2657256"/>
                          <a:gd name="connsiteY197" fmla="*/ 542517 h 3370881"/>
                          <a:gd name="connsiteX198" fmla="*/ 2286000 w 2657256"/>
                          <a:gd name="connsiteY198" fmla="*/ 506658 h 3370881"/>
                          <a:gd name="connsiteX199" fmla="*/ 2245659 w 2657256"/>
                          <a:gd name="connsiteY199" fmla="*/ 448387 h 3370881"/>
                          <a:gd name="connsiteX200" fmla="*/ 2200835 w 2657256"/>
                          <a:gd name="connsiteY200" fmla="*/ 430458 h 3370881"/>
                          <a:gd name="connsiteX201" fmla="*/ 2169459 w 2657256"/>
                          <a:gd name="connsiteY201" fmla="*/ 425976 h 3370881"/>
                          <a:gd name="connsiteX202" fmla="*/ 2102223 w 2657256"/>
                          <a:gd name="connsiteY202" fmla="*/ 430458 h 3370881"/>
                          <a:gd name="connsiteX203" fmla="*/ 2084294 w 2657256"/>
                          <a:gd name="connsiteY203" fmla="*/ 439423 h 3370881"/>
                          <a:gd name="connsiteX204" fmla="*/ 2070847 w 2657256"/>
                          <a:gd name="connsiteY204" fmla="*/ 443905 h 3370881"/>
                          <a:gd name="connsiteX205" fmla="*/ 2061882 w 2657256"/>
                          <a:gd name="connsiteY205" fmla="*/ 461834 h 3370881"/>
                          <a:gd name="connsiteX206" fmla="*/ 2034988 w 2657256"/>
                          <a:gd name="connsiteY206" fmla="*/ 475281 h 3370881"/>
                          <a:gd name="connsiteX207" fmla="*/ 1783976 w 2657256"/>
                          <a:gd name="connsiteY207" fmla="*/ 479764 h 3370881"/>
                          <a:gd name="connsiteX208" fmla="*/ 1766047 w 2657256"/>
                          <a:gd name="connsiteY208" fmla="*/ 488729 h 3370881"/>
                          <a:gd name="connsiteX209" fmla="*/ 1703294 w 2657256"/>
                          <a:gd name="connsiteY209" fmla="*/ 506658 h 3370881"/>
                          <a:gd name="connsiteX210" fmla="*/ 1689847 w 2657256"/>
                          <a:gd name="connsiteY210" fmla="*/ 511140 h 3370881"/>
                          <a:gd name="connsiteX211" fmla="*/ 1676400 w 2657256"/>
                          <a:gd name="connsiteY211" fmla="*/ 520105 h 3370881"/>
                          <a:gd name="connsiteX212" fmla="*/ 1649506 w 2657256"/>
                          <a:gd name="connsiteY212" fmla="*/ 529070 h 3370881"/>
                          <a:gd name="connsiteX213" fmla="*/ 1636059 w 2657256"/>
                          <a:gd name="connsiteY213" fmla="*/ 538034 h 3370881"/>
                          <a:gd name="connsiteX214" fmla="*/ 1622612 w 2657256"/>
                          <a:gd name="connsiteY214" fmla="*/ 551481 h 3370881"/>
                          <a:gd name="connsiteX215" fmla="*/ 1609165 w 2657256"/>
                          <a:gd name="connsiteY215" fmla="*/ 555964 h 3370881"/>
                          <a:gd name="connsiteX216" fmla="*/ 1577788 w 2657256"/>
                          <a:gd name="connsiteY216" fmla="*/ 587340 h 3370881"/>
                          <a:gd name="connsiteX217" fmla="*/ 1568823 w 2657256"/>
                          <a:gd name="connsiteY217" fmla="*/ 600787 h 3370881"/>
                          <a:gd name="connsiteX218" fmla="*/ 1555376 w 2657256"/>
                          <a:gd name="connsiteY218" fmla="*/ 614234 h 3370881"/>
                          <a:gd name="connsiteX219" fmla="*/ 1524000 w 2657256"/>
                          <a:gd name="connsiteY219" fmla="*/ 654576 h 3370881"/>
                          <a:gd name="connsiteX220" fmla="*/ 1519518 w 2657256"/>
                          <a:gd name="connsiteY220" fmla="*/ 668023 h 3370881"/>
                          <a:gd name="connsiteX221" fmla="*/ 1528482 w 2657256"/>
                          <a:gd name="connsiteY221" fmla="*/ 708364 h 3370881"/>
                          <a:gd name="connsiteX222" fmla="*/ 1537447 w 2657256"/>
                          <a:gd name="connsiteY222" fmla="*/ 721811 h 3370881"/>
                          <a:gd name="connsiteX223" fmla="*/ 1568823 w 2657256"/>
                          <a:gd name="connsiteY223" fmla="*/ 712846 h 3370881"/>
                          <a:gd name="connsiteX224" fmla="*/ 1600200 w 2657256"/>
                          <a:gd name="connsiteY224" fmla="*/ 712846 h 3370881"/>
                          <a:gd name="connsiteX225" fmla="*/ 1631576 w 2657256"/>
                          <a:gd name="connsiteY225" fmla="*/ 690434 h 3370881"/>
                          <a:gd name="connsiteX226" fmla="*/ 1645023 w 2657256"/>
                          <a:gd name="connsiteY226" fmla="*/ 676987 h 3370881"/>
                          <a:gd name="connsiteX227" fmla="*/ 1685365 w 2657256"/>
                          <a:gd name="connsiteY227" fmla="*/ 645611 h 3370881"/>
                          <a:gd name="connsiteX228" fmla="*/ 1716741 w 2657256"/>
                          <a:gd name="connsiteY228" fmla="*/ 614234 h 3370881"/>
                          <a:gd name="connsiteX229" fmla="*/ 1748118 w 2657256"/>
                          <a:gd name="connsiteY229" fmla="*/ 596305 h 3370881"/>
                          <a:gd name="connsiteX230" fmla="*/ 1761565 w 2657256"/>
                          <a:gd name="connsiteY230" fmla="*/ 591823 h 3370881"/>
                          <a:gd name="connsiteX231" fmla="*/ 1779494 w 2657256"/>
                          <a:gd name="connsiteY231" fmla="*/ 582858 h 3370881"/>
                          <a:gd name="connsiteX232" fmla="*/ 1815353 w 2657256"/>
                          <a:gd name="connsiteY232" fmla="*/ 573893 h 3370881"/>
                          <a:gd name="connsiteX233" fmla="*/ 2030506 w 2657256"/>
                          <a:gd name="connsiteY233" fmla="*/ 578376 h 3370881"/>
                          <a:gd name="connsiteX234" fmla="*/ 2017059 w 2657256"/>
                          <a:gd name="connsiteY234" fmla="*/ 600787 h 3370881"/>
                          <a:gd name="connsiteX235" fmla="*/ 1981200 w 2657256"/>
                          <a:gd name="connsiteY235" fmla="*/ 636646 h 3370881"/>
                          <a:gd name="connsiteX236" fmla="*/ 1967753 w 2657256"/>
                          <a:gd name="connsiteY236" fmla="*/ 650093 h 3370881"/>
                          <a:gd name="connsiteX237" fmla="*/ 1936376 w 2657256"/>
                          <a:gd name="connsiteY237" fmla="*/ 690434 h 3370881"/>
                          <a:gd name="connsiteX238" fmla="*/ 1905000 w 2657256"/>
                          <a:gd name="connsiteY238" fmla="*/ 717329 h 3370881"/>
                          <a:gd name="connsiteX239" fmla="*/ 1860176 w 2657256"/>
                          <a:gd name="connsiteY239" fmla="*/ 735258 h 3370881"/>
                          <a:gd name="connsiteX240" fmla="*/ 1788459 w 2657256"/>
                          <a:gd name="connsiteY240" fmla="*/ 744223 h 3370881"/>
                          <a:gd name="connsiteX241" fmla="*/ 1846729 w 2657256"/>
                          <a:gd name="connsiteY241" fmla="*/ 802493 h 3370881"/>
                          <a:gd name="connsiteX242" fmla="*/ 1913965 w 2657256"/>
                          <a:gd name="connsiteY242" fmla="*/ 829387 h 3370881"/>
                          <a:gd name="connsiteX243" fmla="*/ 1922929 w 2657256"/>
                          <a:gd name="connsiteY243" fmla="*/ 842834 h 3370881"/>
                          <a:gd name="connsiteX244" fmla="*/ 1967753 w 2657256"/>
                          <a:gd name="connsiteY244" fmla="*/ 883176 h 3370881"/>
                          <a:gd name="connsiteX245" fmla="*/ 1981200 w 2657256"/>
                          <a:gd name="connsiteY245" fmla="*/ 896623 h 3370881"/>
                          <a:gd name="connsiteX246" fmla="*/ 1994647 w 2657256"/>
                          <a:gd name="connsiteY246" fmla="*/ 905587 h 3370881"/>
                          <a:gd name="connsiteX247" fmla="*/ 2021541 w 2657256"/>
                          <a:gd name="connsiteY247" fmla="*/ 927999 h 3370881"/>
                          <a:gd name="connsiteX248" fmla="*/ 2030506 w 2657256"/>
                          <a:gd name="connsiteY248" fmla="*/ 941446 h 3370881"/>
                          <a:gd name="connsiteX249" fmla="*/ 2057400 w 2657256"/>
                          <a:gd name="connsiteY249" fmla="*/ 968340 h 3370881"/>
                          <a:gd name="connsiteX250" fmla="*/ 2088776 w 2657256"/>
                          <a:gd name="connsiteY250" fmla="*/ 1013164 h 3370881"/>
                          <a:gd name="connsiteX251" fmla="*/ 2115670 w 2657256"/>
                          <a:gd name="connsiteY251" fmla="*/ 1057987 h 3370881"/>
                          <a:gd name="connsiteX252" fmla="*/ 2120153 w 2657256"/>
                          <a:gd name="connsiteY252" fmla="*/ 1089364 h 3370881"/>
                          <a:gd name="connsiteX253" fmla="*/ 2138082 w 2657256"/>
                          <a:gd name="connsiteY253" fmla="*/ 1143152 h 3370881"/>
                          <a:gd name="connsiteX254" fmla="*/ 2147047 w 2657256"/>
                          <a:gd name="connsiteY254" fmla="*/ 1196940 h 3370881"/>
                          <a:gd name="connsiteX255" fmla="*/ 2151529 w 2657256"/>
                          <a:gd name="connsiteY255" fmla="*/ 1210387 h 3370881"/>
                          <a:gd name="connsiteX256" fmla="*/ 2156012 w 2657256"/>
                          <a:gd name="connsiteY256" fmla="*/ 1228317 h 3370881"/>
                          <a:gd name="connsiteX257" fmla="*/ 2173941 w 2657256"/>
                          <a:gd name="connsiteY257" fmla="*/ 1295552 h 3370881"/>
                          <a:gd name="connsiteX258" fmla="*/ 2182906 w 2657256"/>
                          <a:gd name="connsiteY258" fmla="*/ 1313481 h 3370881"/>
                          <a:gd name="connsiteX259" fmla="*/ 2187388 w 2657256"/>
                          <a:gd name="connsiteY259" fmla="*/ 1331411 h 3370881"/>
                          <a:gd name="connsiteX260" fmla="*/ 2214282 w 2657256"/>
                          <a:gd name="connsiteY260" fmla="*/ 1385199 h 3370881"/>
                          <a:gd name="connsiteX261" fmla="*/ 2218765 w 2657256"/>
                          <a:gd name="connsiteY261" fmla="*/ 1403129 h 3370881"/>
                          <a:gd name="connsiteX262" fmla="*/ 2223247 w 2657256"/>
                          <a:gd name="connsiteY262" fmla="*/ 1430023 h 3370881"/>
                          <a:gd name="connsiteX263" fmla="*/ 2236694 w 2657256"/>
                          <a:gd name="connsiteY263" fmla="*/ 1456917 h 3370881"/>
                          <a:gd name="connsiteX264" fmla="*/ 2241176 w 2657256"/>
                          <a:gd name="connsiteY264" fmla="*/ 1577940 h 3370881"/>
                          <a:gd name="connsiteX265" fmla="*/ 2245659 w 2657256"/>
                          <a:gd name="connsiteY265" fmla="*/ 1595870 h 3370881"/>
                          <a:gd name="connsiteX266" fmla="*/ 2236694 w 2657256"/>
                          <a:gd name="connsiteY266" fmla="*/ 1694481 h 3370881"/>
                          <a:gd name="connsiteX267" fmla="*/ 2227729 w 2657256"/>
                          <a:gd name="connsiteY267" fmla="*/ 1716893 h 3370881"/>
                          <a:gd name="connsiteX268" fmla="*/ 2223247 w 2657256"/>
                          <a:gd name="connsiteY268" fmla="*/ 1730340 h 3370881"/>
                          <a:gd name="connsiteX269" fmla="*/ 2200835 w 2657256"/>
                          <a:gd name="connsiteY269" fmla="*/ 1788611 h 3370881"/>
                          <a:gd name="connsiteX270" fmla="*/ 2191870 w 2657256"/>
                          <a:gd name="connsiteY270" fmla="*/ 1811023 h 3370881"/>
                          <a:gd name="connsiteX271" fmla="*/ 2187388 w 2657256"/>
                          <a:gd name="connsiteY271" fmla="*/ 1824470 h 3370881"/>
                          <a:gd name="connsiteX272" fmla="*/ 2169459 w 2657256"/>
                          <a:gd name="connsiteY272" fmla="*/ 1869293 h 3370881"/>
                          <a:gd name="connsiteX273" fmla="*/ 2195168 w 2657256"/>
                          <a:gd name="connsiteY273" fmla="*/ 1882740 h 3370881"/>
                          <a:gd name="connsiteX274" fmla="*/ 2156012 w 2657256"/>
                          <a:gd name="connsiteY274" fmla="*/ 1927564 h 3370881"/>
                          <a:gd name="connsiteX275" fmla="*/ 2173941 w 2657256"/>
                          <a:gd name="connsiteY275" fmla="*/ 1945493 h 3370881"/>
                          <a:gd name="connsiteX276" fmla="*/ 2196353 w 2657256"/>
                          <a:gd name="connsiteY276" fmla="*/ 1958940 h 3370881"/>
                          <a:gd name="connsiteX277" fmla="*/ 2241176 w 2657256"/>
                          <a:gd name="connsiteY277" fmla="*/ 2012729 h 3370881"/>
                          <a:gd name="connsiteX278" fmla="*/ 2263588 w 2657256"/>
                          <a:gd name="connsiteY278" fmla="*/ 2057552 h 3370881"/>
                          <a:gd name="connsiteX279" fmla="*/ 2286000 w 2657256"/>
                          <a:gd name="connsiteY279" fmla="*/ 2084446 h 3370881"/>
                          <a:gd name="connsiteX280" fmla="*/ 2299447 w 2657256"/>
                          <a:gd name="connsiteY280" fmla="*/ 2124787 h 3370881"/>
                          <a:gd name="connsiteX281" fmla="*/ 2321859 w 2657256"/>
                          <a:gd name="connsiteY281" fmla="*/ 2151681 h 3370881"/>
                          <a:gd name="connsiteX282" fmla="*/ 2344270 w 2657256"/>
                          <a:gd name="connsiteY282" fmla="*/ 2205470 h 3370881"/>
                          <a:gd name="connsiteX283" fmla="*/ 2348753 w 2657256"/>
                          <a:gd name="connsiteY283" fmla="*/ 2223399 h 3370881"/>
                          <a:gd name="connsiteX284" fmla="*/ 2366682 w 2657256"/>
                          <a:gd name="connsiteY284" fmla="*/ 2263740 h 3370881"/>
                          <a:gd name="connsiteX285" fmla="*/ 2375647 w 2657256"/>
                          <a:gd name="connsiteY285" fmla="*/ 2286152 h 3370881"/>
                          <a:gd name="connsiteX286" fmla="*/ 2380129 w 2657256"/>
                          <a:gd name="connsiteY286" fmla="*/ 2308564 h 3370881"/>
                          <a:gd name="connsiteX287" fmla="*/ 2389094 w 2657256"/>
                          <a:gd name="connsiteY287" fmla="*/ 2335458 h 3370881"/>
                          <a:gd name="connsiteX288" fmla="*/ 2393576 w 2657256"/>
                          <a:gd name="connsiteY288" fmla="*/ 2380281 h 3370881"/>
                          <a:gd name="connsiteX289" fmla="*/ 2398059 w 2657256"/>
                          <a:gd name="connsiteY289" fmla="*/ 2393729 h 3370881"/>
                          <a:gd name="connsiteX290" fmla="*/ 2419794 w 2657256"/>
                          <a:gd name="connsiteY290" fmla="*/ 2447517 h 3370881"/>
                          <a:gd name="connsiteX291" fmla="*/ 2427343 w 2657256"/>
                          <a:gd name="connsiteY291" fmla="*/ 2564058 h 3370881"/>
                          <a:gd name="connsiteX292" fmla="*/ 2389094 w 2657256"/>
                          <a:gd name="connsiteY292" fmla="*/ 2837481 h 3370881"/>
                          <a:gd name="connsiteX293" fmla="*/ 2380129 w 2657256"/>
                          <a:gd name="connsiteY293" fmla="*/ 2859893 h 3370881"/>
                          <a:gd name="connsiteX294" fmla="*/ 2357718 w 2657256"/>
                          <a:gd name="connsiteY294" fmla="*/ 2913681 h 3370881"/>
                          <a:gd name="connsiteX295" fmla="*/ 2348753 w 2657256"/>
                          <a:gd name="connsiteY295" fmla="*/ 2936093 h 3370881"/>
                          <a:gd name="connsiteX296" fmla="*/ 2339788 w 2657256"/>
                          <a:gd name="connsiteY296" fmla="*/ 2971952 h 3370881"/>
                          <a:gd name="connsiteX297" fmla="*/ 2326341 w 2657256"/>
                          <a:gd name="connsiteY297" fmla="*/ 2994364 h 3370881"/>
                          <a:gd name="connsiteX298" fmla="*/ 2317376 w 2657256"/>
                          <a:gd name="connsiteY298" fmla="*/ 3025740 h 3370881"/>
                          <a:gd name="connsiteX299" fmla="*/ 2303929 w 2657256"/>
                          <a:gd name="connsiteY299" fmla="*/ 3048152 h 3370881"/>
                          <a:gd name="connsiteX300" fmla="*/ 2290482 w 2657256"/>
                          <a:gd name="connsiteY300" fmla="*/ 3079529 h 3370881"/>
                          <a:gd name="connsiteX301" fmla="*/ 2272553 w 2657256"/>
                          <a:gd name="connsiteY301" fmla="*/ 3084011 h 3370881"/>
                          <a:gd name="connsiteX302" fmla="*/ 2259106 w 2657256"/>
                          <a:gd name="connsiteY302" fmla="*/ 3088493 h 3370881"/>
                          <a:gd name="connsiteX303" fmla="*/ 2241176 w 2657256"/>
                          <a:gd name="connsiteY303" fmla="*/ 3092976 h 3370881"/>
                          <a:gd name="connsiteX304" fmla="*/ 2209800 w 2657256"/>
                          <a:gd name="connsiteY304" fmla="*/ 3101940 h 3370881"/>
                          <a:gd name="connsiteX305" fmla="*/ 2205318 w 2657256"/>
                          <a:gd name="connsiteY305" fmla="*/ 3039187 h 3370881"/>
                          <a:gd name="connsiteX306" fmla="*/ 2218765 w 2657256"/>
                          <a:gd name="connsiteY306" fmla="*/ 3021258 h 3370881"/>
                          <a:gd name="connsiteX307" fmla="*/ 2245659 w 2657256"/>
                          <a:gd name="connsiteY307" fmla="*/ 2971952 h 3370881"/>
                          <a:gd name="connsiteX308" fmla="*/ 2268070 w 2657256"/>
                          <a:gd name="connsiteY308" fmla="*/ 2945058 h 3370881"/>
                          <a:gd name="connsiteX309" fmla="*/ 2298550 w 2657256"/>
                          <a:gd name="connsiteY309" fmla="*/ 2568540 h 3370881"/>
                          <a:gd name="connsiteX310" fmla="*/ 2284986 w 2657256"/>
                          <a:gd name="connsiteY310" fmla="*/ 2532681 h 3370881"/>
                          <a:gd name="connsiteX311" fmla="*/ 2293273 w 2657256"/>
                          <a:gd name="connsiteY311" fmla="*/ 2496653 h 3370881"/>
                          <a:gd name="connsiteX312" fmla="*/ 2278152 w 2657256"/>
                          <a:gd name="connsiteY312" fmla="*/ 2475178 h 3370881"/>
                          <a:gd name="connsiteX313" fmla="*/ 2245659 w 2657256"/>
                          <a:gd name="connsiteY313" fmla="*/ 2389247 h 3370881"/>
                          <a:gd name="connsiteX314" fmla="*/ 2195507 w 2657256"/>
                          <a:gd name="connsiteY314" fmla="*/ 2241328 h 3370881"/>
                          <a:gd name="connsiteX315" fmla="*/ 2083786 w 2657256"/>
                          <a:gd name="connsiteY315" fmla="*/ 2040300 h 3370881"/>
                          <a:gd name="connsiteX316" fmla="*/ 2048773 w 2657256"/>
                          <a:gd name="connsiteY316" fmla="*/ 2017971 h 3370881"/>
                          <a:gd name="connsiteX317" fmla="*/ 2074314 w 2657256"/>
                          <a:gd name="connsiteY317" fmla="*/ 2011967 h 3370881"/>
                          <a:gd name="connsiteX318" fmla="*/ 2034988 w 2657256"/>
                          <a:gd name="connsiteY318" fmla="*/ 2003764 h 3370881"/>
                          <a:gd name="connsiteX319" fmla="*/ 2026023 w 2657256"/>
                          <a:gd name="connsiteY319" fmla="*/ 2026176 h 3370881"/>
                          <a:gd name="connsiteX320" fmla="*/ 2021541 w 2657256"/>
                          <a:gd name="connsiteY320" fmla="*/ 2039623 h 3370881"/>
                          <a:gd name="connsiteX321" fmla="*/ 1999129 w 2657256"/>
                          <a:gd name="connsiteY321" fmla="*/ 2053070 h 3370881"/>
                          <a:gd name="connsiteX322" fmla="*/ 1990165 w 2657256"/>
                          <a:gd name="connsiteY322" fmla="*/ 2070999 h 3370881"/>
                          <a:gd name="connsiteX323" fmla="*/ 1967753 w 2657256"/>
                          <a:gd name="connsiteY323" fmla="*/ 2106858 h 3370881"/>
                          <a:gd name="connsiteX324" fmla="*/ 1981200 w 2657256"/>
                          <a:gd name="connsiteY324" fmla="*/ 2223399 h 3370881"/>
                          <a:gd name="connsiteX325" fmla="*/ 1994647 w 2657256"/>
                          <a:gd name="connsiteY325" fmla="*/ 2254776 h 3370881"/>
                          <a:gd name="connsiteX326" fmla="*/ 2003612 w 2657256"/>
                          <a:gd name="connsiteY326" fmla="*/ 2272705 h 3370881"/>
                          <a:gd name="connsiteX327" fmla="*/ 2026023 w 2657256"/>
                          <a:gd name="connsiteY327" fmla="*/ 2304081 h 3370881"/>
                          <a:gd name="connsiteX328" fmla="*/ 2043953 w 2657256"/>
                          <a:gd name="connsiteY328" fmla="*/ 2348905 h 3370881"/>
                          <a:gd name="connsiteX329" fmla="*/ 2061882 w 2657256"/>
                          <a:gd name="connsiteY329" fmla="*/ 2371317 h 3370881"/>
                          <a:gd name="connsiteX330" fmla="*/ 2088776 w 2657256"/>
                          <a:gd name="connsiteY330" fmla="*/ 2434070 h 3370881"/>
                          <a:gd name="connsiteX331" fmla="*/ 2102223 w 2657256"/>
                          <a:gd name="connsiteY331" fmla="*/ 2465446 h 3370881"/>
                          <a:gd name="connsiteX332" fmla="*/ 2106706 w 2657256"/>
                          <a:gd name="connsiteY332" fmla="*/ 2496823 h 3370881"/>
                          <a:gd name="connsiteX333" fmla="*/ 2124635 w 2657256"/>
                          <a:gd name="connsiteY333" fmla="*/ 2559576 h 3370881"/>
                          <a:gd name="connsiteX334" fmla="*/ 2138082 w 2657256"/>
                          <a:gd name="connsiteY334" fmla="*/ 2649223 h 3370881"/>
                          <a:gd name="connsiteX335" fmla="*/ 2147047 w 2657256"/>
                          <a:gd name="connsiteY335" fmla="*/ 2685081 h 3370881"/>
                          <a:gd name="connsiteX336" fmla="*/ 2151529 w 2657256"/>
                          <a:gd name="connsiteY336" fmla="*/ 2716458 h 3370881"/>
                          <a:gd name="connsiteX337" fmla="*/ 2160494 w 2657256"/>
                          <a:gd name="connsiteY337" fmla="*/ 2770246 h 3370881"/>
                          <a:gd name="connsiteX338" fmla="*/ 2156012 w 2657256"/>
                          <a:gd name="connsiteY338" fmla="*/ 2962987 h 3370881"/>
                          <a:gd name="connsiteX339" fmla="*/ 2138082 w 2657256"/>
                          <a:gd name="connsiteY339" fmla="*/ 3043670 h 3370881"/>
                          <a:gd name="connsiteX340" fmla="*/ 2133600 w 2657256"/>
                          <a:gd name="connsiteY340" fmla="*/ 3061599 h 3370881"/>
                          <a:gd name="connsiteX341" fmla="*/ 2120153 w 2657256"/>
                          <a:gd name="connsiteY341" fmla="*/ 3079529 h 3370881"/>
                          <a:gd name="connsiteX342" fmla="*/ 2111188 w 2657256"/>
                          <a:gd name="connsiteY342" fmla="*/ 3106423 h 3370881"/>
                          <a:gd name="connsiteX343" fmla="*/ 2088776 w 2657256"/>
                          <a:gd name="connsiteY343" fmla="*/ 3137799 h 3370881"/>
                          <a:gd name="connsiteX344" fmla="*/ 2075329 w 2657256"/>
                          <a:gd name="connsiteY344" fmla="*/ 3164693 h 3370881"/>
                          <a:gd name="connsiteX345" fmla="*/ 2061882 w 2657256"/>
                          <a:gd name="connsiteY345" fmla="*/ 3169176 h 3370881"/>
                          <a:gd name="connsiteX346" fmla="*/ 2021541 w 2657256"/>
                          <a:gd name="connsiteY346" fmla="*/ 3164693 h 3370881"/>
                          <a:gd name="connsiteX347" fmla="*/ 2012576 w 2657256"/>
                          <a:gd name="connsiteY347" fmla="*/ 3119870 h 3370881"/>
                          <a:gd name="connsiteX348" fmla="*/ 2048435 w 2657256"/>
                          <a:gd name="connsiteY348" fmla="*/ 3021258 h 3370881"/>
                          <a:gd name="connsiteX349" fmla="*/ 2048435 w 2657256"/>
                          <a:gd name="connsiteY349" fmla="*/ 3021258 h 3370881"/>
                          <a:gd name="connsiteX350" fmla="*/ 2061882 w 2657256"/>
                          <a:gd name="connsiteY350" fmla="*/ 2967470 h 3370881"/>
                          <a:gd name="connsiteX351" fmla="*/ 2070847 w 2657256"/>
                          <a:gd name="connsiteY351" fmla="*/ 2882305 h 3370881"/>
                          <a:gd name="connsiteX352" fmla="*/ 2066365 w 2657256"/>
                          <a:gd name="connsiteY352" fmla="*/ 2725423 h 3370881"/>
                          <a:gd name="connsiteX353" fmla="*/ 2043953 w 2657256"/>
                          <a:gd name="connsiteY353" fmla="*/ 2649223 h 3370881"/>
                          <a:gd name="connsiteX354" fmla="*/ 2030506 w 2657256"/>
                          <a:gd name="connsiteY354" fmla="*/ 2622329 h 3370881"/>
                          <a:gd name="connsiteX355" fmla="*/ 2017059 w 2657256"/>
                          <a:gd name="connsiteY355" fmla="*/ 2581987 h 3370881"/>
                          <a:gd name="connsiteX356" fmla="*/ 1981200 w 2657256"/>
                          <a:gd name="connsiteY356" fmla="*/ 2514752 h 3370881"/>
                          <a:gd name="connsiteX357" fmla="*/ 1972235 w 2657256"/>
                          <a:gd name="connsiteY357" fmla="*/ 2501305 h 3370881"/>
                          <a:gd name="connsiteX358" fmla="*/ 1958788 w 2657256"/>
                          <a:gd name="connsiteY358" fmla="*/ 2478893 h 3370881"/>
                          <a:gd name="connsiteX359" fmla="*/ 1905000 w 2657256"/>
                          <a:gd name="connsiteY359" fmla="*/ 2398211 h 3370881"/>
                          <a:gd name="connsiteX360" fmla="*/ 1882588 w 2657256"/>
                          <a:gd name="connsiteY360" fmla="*/ 2357870 h 3370881"/>
                          <a:gd name="connsiteX361" fmla="*/ 1869141 w 2657256"/>
                          <a:gd name="connsiteY361" fmla="*/ 2339940 h 3370881"/>
                          <a:gd name="connsiteX362" fmla="*/ 1806388 w 2657256"/>
                          <a:gd name="connsiteY362" fmla="*/ 2313046 h 3370881"/>
                          <a:gd name="connsiteX363" fmla="*/ 1779494 w 2657256"/>
                          <a:gd name="connsiteY363" fmla="*/ 2304081 h 3370881"/>
                          <a:gd name="connsiteX364" fmla="*/ 1752600 w 2657256"/>
                          <a:gd name="connsiteY364" fmla="*/ 2299599 h 3370881"/>
                          <a:gd name="connsiteX365" fmla="*/ 1680882 w 2657256"/>
                          <a:gd name="connsiteY365" fmla="*/ 2277187 h 3370881"/>
                          <a:gd name="connsiteX366" fmla="*/ 1719025 w 2657256"/>
                          <a:gd name="connsiteY366" fmla="*/ 2281331 h 3370881"/>
                          <a:gd name="connsiteX367" fmla="*/ 1756997 w 2657256"/>
                          <a:gd name="connsiteY367" fmla="*/ 2289450 h 3370881"/>
                          <a:gd name="connsiteX368" fmla="*/ 1656440 w 2657256"/>
                          <a:gd name="connsiteY368" fmla="*/ 2298583 h 3370881"/>
                          <a:gd name="connsiteX369" fmla="*/ 1537447 w 2657256"/>
                          <a:gd name="connsiteY369" fmla="*/ 2329960 h 3370881"/>
                          <a:gd name="connsiteX370" fmla="*/ 1571993 w 2657256"/>
                          <a:gd name="connsiteY370" fmla="*/ 2317957 h 3370881"/>
                          <a:gd name="connsiteX371" fmla="*/ 1509707 w 2657256"/>
                          <a:gd name="connsiteY371" fmla="*/ 2338926 h 3370881"/>
                          <a:gd name="connsiteX372" fmla="*/ 1500444 w 2657256"/>
                          <a:gd name="connsiteY372" fmla="*/ 2355271 h 3370881"/>
                          <a:gd name="connsiteX373" fmla="*/ 1402678 w 2657256"/>
                          <a:gd name="connsiteY373" fmla="*/ 2339641 h 3370881"/>
                          <a:gd name="connsiteX374" fmla="*/ 1322892 w 2657256"/>
                          <a:gd name="connsiteY374" fmla="*/ 2336952 h 3370881"/>
                          <a:gd name="connsiteX375" fmla="*/ 1199384 w 2657256"/>
                          <a:gd name="connsiteY375" fmla="*/ 2307041 h 3370881"/>
                          <a:gd name="connsiteX376" fmla="*/ 1066800 w 2657256"/>
                          <a:gd name="connsiteY376" fmla="*/ 2272705 h 3370881"/>
                          <a:gd name="connsiteX377" fmla="*/ 1030941 w 2657256"/>
                          <a:gd name="connsiteY377" fmla="*/ 2263740 h 3370881"/>
                          <a:gd name="connsiteX378" fmla="*/ 986118 w 2657256"/>
                          <a:gd name="connsiteY378" fmla="*/ 2241329 h 3370881"/>
                          <a:gd name="connsiteX379" fmla="*/ 968188 w 2657256"/>
                          <a:gd name="connsiteY379" fmla="*/ 2232364 h 3370881"/>
                          <a:gd name="connsiteX380" fmla="*/ 936812 w 2657256"/>
                          <a:gd name="connsiteY380" fmla="*/ 2214434 h 3370881"/>
                          <a:gd name="connsiteX381" fmla="*/ 905435 w 2657256"/>
                          <a:gd name="connsiteY381" fmla="*/ 2196505 h 3370881"/>
                          <a:gd name="connsiteX382" fmla="*/ 869576 w 2657256"/>
                          <a:gd name="connsiteY382" fmla="*/ 2209952 h 3370881"/>
                          <a:gd name="connsiteX383" fmla="*/ 856129 w 2657256"/>
                          <a:gd name="connsiteY383" fmla="*/ 2227881 h 3370881"/>
                          <a:gd name="connsiteX384" fmla="*/ 815788 w 2657256"/>
                          <a:gd name="connsiteY384" fmla="*/ 2268223 h 3370881"/>
                          <a:gd name="connsiteX385" fmla="*/ 788894 w 2657256"/>
                          <a:gd name="connsiteY385" fmla="*/ 2290634 h 3370881"/>
                          <a:gd name="connsiteX386" fmla="*/ 762000 w 2657256"/>
                          <a:gd name="connsiteY386" fmla="*/ 2313046 h 3370881"/>
                          <a:gd name="connsiteX387" fmla="*/ 753035 w 2657256"/>
                          <a:gd name="connsiteY387" fmla="*/ 2326493 h 3370881"/>
                          <a:gd name="connsiteX388" fmla="*/ 735106 w 2657256"/>
                          <a:gd name="connsiteY388" fmla="*/ 2339940 h 3370881"/>
                          <a:gd name="connsiteX389" fmla="*/ 712694 w 2657256"/>
                          <a:gd name="connsiteY389" fmla="*/ 2362352 h 3370881"/>
                          <a:gd name="connsiteX390" fmla="*/ 694765 w 2657256"/>
                          <a:gd name="connsiteY390" fmla="*/ 2375799 h 3370881"/>
                          <a:gd name="connsiteX391" fmla="*/ 681318 w 2657256"/>
                          <a:gd name="connsiteY391" fmla="*/ 2393729 h 3370881"/>
                          <a:gd name="connsiteX392" fmla="*/ 667870 w 2657256"/>
                          <a:gd name="connsiteY392" fmla="*/ 2402693 h 3370881"/>
                          <a:gd name="connsiteX393" fmla="*/ 623047 w 2657256"/>
                          <a:gd name="connsiteY393" fmla="*/ 2443034 h 3370881"/>
                          <a:gd name="connsiteX394" fmla="*/ 600635 w 2657256"/>
                          <a:gd name="connsiteY394" fmla="*/ 2474411 h 3370881"/>
                          <a:gd name="connsiteX395" fmla="*/ 587188 w 2657256"/>
                          <a:gd name="connsiteY395" fmla="*/ 2514752 h 3370881"/>
                          <a:gd name="connsiteX396" fmla="*/ 582706 w 2657256"/>
                          <a:gd name="connsiteY396" fmla="*/ 2546129 h 3370881"/>
                          <a:gd name="connsiteX397" fmla="*/ 596153 w 2657256"/>
                          <a:gd name="connsiteY397" fmla="*/ 2635776 h 3370881"/>
                          <a:gd name="connsiteX398" fmla="*/ 600635 w 2657256"/>
                          <a:gd name="connsiteY398" fmla="*/ 2653705 h 3370881"/>
                          <a:gd name="connsiteX399" fmla="*/ 609600 w 2657256"/>
                          <a:gd name="connsiteY399" fmla="*/ 2671634 h 3370881"/>
                          <a:gd name="connsiteX400" fmla="*/ 614082 w 2657256"/>
                          <a:gd name="connsiteY400" fmla="*/ 2689564 h 3370881"/>
                          <a:gd name="connsiteX401" fmla="*/ 623047 w 2657256"/>
                          <a:gd name="connsiteY401" fmla="*/ 2711976 h 3370881"/>
                          <a:gd name="connsiteX402" fmla="*/ 627529 w 2657256"/>
                          <a:gd name="connsiteY402" fmla="*/ 2734387 h 3370881"/>
                          <a:gd name="connsiteX403" fmla="*/ 640976 w 2657256"/>
                          <a:gd name="connsiteY403" fmla="*/ 2765764 h 3370881"/>
                          <a:gd name="connsiteX404" fmla="*/ 645459 w 2657256"/>
                          <a:gd name="connsiteY404" fmla="*/ 2779211 h 3370881"/>
                          <a:gd name="connsiteX405" fmla="*/ 658906 w 2657256"/>
                          <a:gd name="connsiteY405" fmla="*/ 2801623 h 3370881"/>
                          <a:gd name="connsiteX406" fmla="*/ 676835 w 2657256"/>
                          <a:gd name="connsiteY406" fmla="*/ 2864376 h 3370881"/>
                          <a:gd name="connsiteX407" fmla="*/ 690282 w 2657256"/>
                          <a:gd name="connsiteY407" fmla="*/ 2895752 h 3370881"/>
                          <a:gd name="connsiteX408" fmla="*/ 699247 w 2657256"/>
                          <a:gd name="connsiteY408" fmla="*/ 2940576 h 3370881"/>
                          <a:gd name="connsiteX409" fmla="*/ 703729 w 2657256"/>
                          <a:gd name="connsiteY409" fmla="*/ 2967470 h 3370881"/>
                          <a:gd name="connsiteX410" fmla="*/ 717176 w 2657256"/>
                          <a:gd name="connsiteY410" fmla="*/ 2994364 h 3370881"/>
                          <a:gd name="connsiteX411" fmla="*/ 735106 w 2657256"/>
                          <a:gd name="connsiteY411" fmla="*/ 3052634 h 3370881"/>
                          <a:gd name="connsiteX412" fmla="*/ 739588 w 2657256"/>
                          <a:gd name="connsiteY412" fmla="*/ 3079529 h 3370881"/>
                          <a:gd name="connsiteX413" fmla="*/ 762000 w 2657256"/>
                          <a:gd name="connsiteY413" fmla="*/ 3142281 h 3370881"/>
                          <a:gd name="connsiteX414" fmla="*/ 766482 w 2657256"/>
                          <a:gd name="connsiteY414" fmla="*/ 3231929 h 3370881"/>
                          <a:gd name="connsiteX415" fmla="*/ 770965 w 2657256"/>
                          <a:gd name="connsiteY415" fmla="*/ 3254340 h 3370881"/>
                          <a:gd name="connsiteX416" fmla="*/ 775447 w 2657256"/>
                          <a:gd name="connsiteY416" fmla="*/ 3285717 h 3370881"/>
                          <a:gd name="connsiteX417" fmla="*/ 748553 w 2657256"/>
                          <a:gd name="connsiteY417" fmla="*/ 3335023 h 3370881"/>
                          <a:gd name="connsiteX418" fmla="*/ 721659 w 2657256"/>
                          <a:gd name="connsiteY418" fmla="*/ 3343987 h 3370881"/>
                          <a:gd name="connsiteX419" fmla="*/ 708212 w 2657256"/>
                          <a:gd name="connsiteY419" fmla="*/ 3348470 h 3370881"/>
                          <a:gd name="connsiteX420" fmla="*/ 623047 w 2657256"/>
                          <a:gd name="connsiteY420" fmla="*/ 3330540 h 3370881"/>
                          <a:gd name="connsiteX421" fmla="*/ 609600 w 2657256"/>
                          <a:gd name="connsiteY421" fmla="*/ 3308129 h 3370881"/>
                          <a:gd name="connsiteX422" fmla="*/ 591670 w 2657256"/>
                          <a:gd name="connsiteY422" fmla="*/ 3267787 h 3370881"/>
                          <a:gd name="connsiteX423" fmla="*/ 560294 w 2657256"/>
                          <a:gd name="connsiteY423" fmla="*/ 3209517 h 3370881"/>
                          <a:gd name="connsiteX424" fmla="*/ 551329 w 2657256"/>
                          <a:gd name="connsiteY424" fmla="*/ 3196070 h 3370881"/>
                          <a:gd name="connsiteX425" fmla="*/ 528918 w 2657256"/>
                          <a:gd name="connsiteY425" fmla="*/ 3173658 h 3370881"/>
                          <a:gd name="connsiteX426" fmla="*/ 519953 w 2657256"/>
                          <a:gd name="connsiteY426" fmla="*/ 3128834 h 3370881"/>
                          <a:gd name="connsiteX427" fmla="*/ 524435 w 2657256"/>
                          <a:gd name="connsiteY427" fmla="*/ 3101940 h 3370881"/>
                          <a:gd name="connsiteX428" fmla="*/ 528918 w 2657256"/>
                          <a:gd name="connsiteY428" fmla="*/ 3088493 h 3370881"/>
                          <a:gd name="connsiteX429" fmla="*/ 542365 w 2657256"/>
                          <a:gd name="connsiteY429" fmla="*/ 3052634 h 3370881"/>
                          <a:gd name="connsiteX430" fmla="*/ 484094 w 2657256"/>
                          <a:gd name="connsiteY430" fmla="*/ 2886787 h 3370881"/>
                          <a:gd name="connsiteX431" fmla="*/ 443753 w 2657256"/>
                          <a:gd name="connsiteY431" fmla="*/ 2779211 h 3370881"/>
                          <a:gd name="connsiteX432" fmla="*/ 439270 w 2657256"/>
                          <a:gd name="connsiteY432" fmla="*/ 2752317 h 3370881"/>
                          <a:gd name="connsiteX433" fmla="*/ 430306 w 2657256"/>
                          <a:gd name="connsiteY433" fmla="*/ 2716458 h 3370881"/>
                          <a:gd name="connsiteX434" fmla="*/ 425823 w 2657256"/>
                          <a:gd name="connsiteY434" fmla="*/ 2680599 h 3370881"/>
                          <a:gd name="connsiteX435" fmla="*/ 398929 w 2657256"/>
                          <a:gd name="connsiteY435" fmla="*/ 2599917 h 3370881"/>
                          <a:gd name="connsiteX436" fmla="*/ 385482 w 2657256"/>
                          <a:gd name="connsiteY436" fmla="*/ 2568540 h 3370881"/>
                          <a:gd name="connsiteX437" fmla="*/ 381000 w 2657256"/>
                          <a:gd name="connsiteY437" fmla="*/ 2550611 h 3370881"/>
                          <a:gd name="connsiteX438" fmla="*/ 372035 w 2657256"/>
                          <a:gd name="connsiteY438" fmla="*/ 2483376 h 3370881"/>
                          <a:gd name="connsiteX439" fmla="*/ 367553 w 2657256"/>
                          <a:gd name="connsiteY439" fmla="*/ 2469929 h 3370881"/>
                          <a:gd name="connsiteX440" fmla="*/ 407894 w 2657256"/>
                          <a:gd name="connsiteY440" fmla="*/ 2451999 h 3370881"/>
                          <a:gd name="connsiteX441" fmla="*/ 515470 w 2657256"/>
                          <a:gd name="connsiteY441" fmla="*/ 2407176 h 3370881"/>
                          <a:gd name="connsiteX442" fmla="*/ 578223 w 2657256"/>
                          <a:gd name="connsiteY442" fmla="*/ 2353387 h 3370881"/>
                          <a:gd name="connsiteX443" fmla="*/ 587188 w 2657256"/>
                          <a:gd name="connsiteY443" fmla="*/ 2330976 h 3370881"/>
                          <a:gd name="connsiteX444" fmla="*/ 614082 w 2657256"/>
                          <a:gd name="connsiteY444" fmla="*/ 2254776 h 3370881"/>
                          <a:gd name="connsiteX445" fmla="*/ 649941 w 2657256"/>
                          <a:gd name="connsiteY445" fmla="*/ 2200987 h 3370881"/>
                          <a:gd name="connsiteX446" fmla="*/ 690282 w 2657256"/>
                          <a:gd name="connsiteY446" fmla="*/ 2174093 h 3370881"/>
                          <a:gd name="connsiteX447" fmla="*/ 703729 w 2657256"/>
                          <a:gd name="connsiteY447" fmla="*/ 2165129 h 3370881"/>
                          <a:gd name="connsiteX448" fmla="*/ 739588 w 2657256"/>
                          <a:gd name="connsiteY448" fmla="*/ 2147199 h 3370881"/>
                          <a:gd name="connsiteX449" fmla="*/ 708212 w 2657256"/>
                          <a:gd name="connsiteY449" fmla="*/ 2187540 h 3370881"/>
                          <a:gd name="connsiteX450" fmla="*/ 654423 w 2657256"/>
                          <a:gd name="connsiteY450" fmla="*/ 2241329 h 3370881"/>
                          <a:gd name="connsiteX451" fmla="*/ 636494 w 2657256"/>
                          <a:gd name="connsiteY451" fmla="*/ 2259258 h 3370881"/>
                          <a:gd name="connsiteX452" fmla="*/ 614082 w 2657256"/>
                          <a:gd name="connsiteY452" fmla="*/ 2286152 h 3370881"/>
                          <a:gd name="connsiteX453" fmla="*/ 592179 w 2657256"/>
                          <a:gd name="connsiteY453" fmla="*/ 2282347 h 3370881"/>
                          <a:gd name="connsiteX454" fmla="*/ 555980 w 2657256"/>
                          <a:gd name="connsiteY454" fmla="*/ 2313892 h 3370881"/>
                          <a:gd name="connsiteX455" fmla="*/ 524435 w 2657256"/>
                          <a:gd name="connsiteY455" fmla="*/ 2348905 h 3370881"/>
                          <a:gd name="connsiteX456" fmla="*/ 502023 w 2657256"/>
                          <a:gd name="connsiteY456" fmla="*/ 2362352 h 3370881"/>
                          <a:gd name="connsiteX457" fmla="*/ 461682 w 2657256"/>
                          <a:gd name="connsiteY457" fmla="*/ 2389246 h 3370881"/>
                          <a:gd name="connsiteX458" fmla="*/ 448235 w 2657256"/>
                          <a:gd name="connsiteY458" fmla="*/ 2398211 h 3370881"/>
                          <a:gd name="connsiteX459" fmla="*/ 430306 w 2657256"/>
                          <a:gd name="connsiteY459" fmla="*/ 2407176 h 3370881"/>
                          <a:gd name="connsiteX460" fmla="*/ 412376 w 2657256"/>
                          <a:gd name="connsiteY460" fmla="*/ 2420623 h 3370881"/>
                          <a:gd name="connsiteX461" fmla="*/ 389965 w 2657256"/>
                          <a:gd name="connsiteY461" fmla="*/ 2429587 h 3370881"/>
                          <a:gd name="connsiteX462" fmla="*/ 372035 w 2657256"/>
                          <a:gd name="connsiteY462" fmla="*/ 2443034 h 3370881"/>
                          <a:gd name="connsiteX463" fmla="*/ 318247 w 2657256"/>
                          <a:gd name="connsiteY463" fmla="*/ 2474411 h 3370881"/>
                          <a:gd name="connsiteX464" fmla="*/ 304800 w 2657256"/>
                          <a:gd name="connsiteY464" fmla="*/ 2492340 h 3370881"/>
                          <a:gd name="connsiteX465" fmla="*/ 282388 w 2657256"/>
                          <a:gd name="connsiteY465" fmla="*/ 2519234 h 3370881"/>
                          <a:gd name="connsiteX466" fmla="*/ 295835 w 2657256"/>
                          <a:gd name="connsiteY466" fmla="*/ 2815070 h 3370881"/>
                          <a:gd name="connsiteX467" fmla="*/ 300318 w 2657256"/>
                          <a:gd name="connsiteY467" fmla="*/ 2837481 h 3370881"/>
                          <a:gd name="connsiteX468" fmla="*/ 304800 w 2657256"/>
                          <a:gd name="connsiteY468" fmla="*/ 2868858 h 3370881"/>
                          <a:gd name="connsiteX469" fmla="*/ 309282 w 2657256"/>
                          <a:gd name="connsiteY469" fmla="*/ 2927129 h 3370881"/>
                          <a:gd name="connsiteX470" fmla="*/ 322729 w 2657256"/>
                          <a:gd name="connsiteY470" fmla="*/ 2985399 h 3370881"/>
                          <a:gd name="connsiteX471" fmla="*/ 327212 w 2657256"/>
                          <a:gd name="connsiteY471" fmla="*/ 3012293 h 3370881"/>
                          <a:gd name="connsiteX472" fmla="*/ 331694 w 2657256"/>
                          <a:gd name="connsiteY472" fmla="*/ 3043670 h 3370881"/>
                          <a:gd name="connsiteX473" fmla="*/ 345141 w 2657256"/>
                          <a:gd name="connsiteY473" fmla="*/ 3070564 h 3370881"/>
                          <a:gd name="connsiteX474" fmla="*/ 367553 w 2657256"/>
                          <a:gd name="connsiteY474" fmla="*/ 3124352 h 3370881"/>
                          <a:gd name="connsiteX475" fmla="*/ 381000 w 2657256"/>
                          <a:gd name="connsiteY475" fmla="*/ 3182623 h 3370881"/>
                          <a:gd name="connsiteX476" fmla="*/ 389965 w 2657256"/>
                          <a:gd name="connsiteY476" fmla="*/ 3196070 h 3370881"/>
                          <a:gd name="connsiteX477" fmla="*/ 394447 w 2657256"/>
                          <a:gd name="connsiteY477" fmla="*/ 3213999 h 3370881"/>
                          <a:gd name="connsiteX478" fmla="*/ 412376 w 2657256"/>
                          <a:gd name="connsiteY478" fmla="*/ 3245376 h 3370881"/>
                          <a:gd name="connsiteX479" fmla="*/ 416859 w 2657256"/>
                          <a:gd name="connsiteY479" fmla="*/ 3258823 h 3370881"/>
                          <a:gd name="connsiteX480" fmla="*/ 425823 w 2657256"/>
                          <a:gd name="connsiteY480" fmla="*/ 3272270 h 3370881"/>
                          <a:gd name="connsiteX481" fmla="*/ 439270 w 2657256"/>
                          <a:gd name="connsiteY481" fmla="*/ 3303646 h 3370881"/>
                          <a:gd name="connsiteX482" fmla="*/ 439270 w 2657256"/>
                          <a:gd name="connsiteY482" fmla="*/ 3352952 h 3370881"/>
                          <a:gd name="connsiteX483" fmla="*/ 430306 w 2657256"/>
                          <a:gd name="connsiteY483" fmla="*/ 3366399 h 3370881"/>
                          <a:gd name="connsiteX484" fmla="*/ 412376 w 2657256"/>
                          <a:gd name="connsiteY484" fmla="*/ 3370881 h 3370881"/>
                          <a:gd name="connsiteX485" fmla="*/ 295835 w 2657256"/>
                          <a:gd name="connsiteY485" fmla="*/ 3357434 h 3370881"/>
                          <a:gd name="connsiteX486" fmla="*/ 264459 w 2657256"/>
                          <a:gd name="connsiteY486" fmla="*/ 3276752 h 3370881"/>
                          <a:gd name="connsiteX487" fmla="*/ 259976 w 2657256"/>
                          <a:gd name="connsiteY487" fmla="*/ 3240893 h 3370881"/>
                          <a:gd name="connsiteX488" fmla="*/ 246529 w 2657256"/>
                          <a:gd name="connsiteY488" fmla="*/ 3178140 h 3370881"/>
                          <a:gd name="connsiteX489" fmla="*/ 237565 w 2657256"/>
                          <a:gd name="connsiteY489" fmla="*/ 3084011 h 3370881"/>
                          <a:gd name="connsiteX490" fmla="*/ 228600 w 2657256"/>
                          <a:gd name="connsiteY490" fmla="*/ 3057117 h 3370881"/>
                          <a:gd name="connsiteX491" fmla="*/ 219635 w 2657256"/>
                          <a:gd name="connsiteY491" fmla="*/ 3021258 h 3370881"/>
                          <a:gd name="connsiteX492" fmla="*/ 206188 w 2657256"/>
                          <a:gd name="connsiteY492" fmla="*/ 2980917 h 3370881"/>
                          <a:gd name="connsiteX493" fmla="*/ 201706 w 2657256"/>
                          <a:gd name="connsiteY493" fmla="*/ 2949540 h 3370881"/>
                          <a:gd name="connsiteX494" fmla="*/ 197223 w 2657256"/>
                          <a:gd name="connsiteY494" fmla="*/ 2927129 h 3370881"/>
                          <a:gd name="connsiteX495" fmla="*/ 192741 w 2657256"/>
                          <a:gd name="connsiteY495" fmla="*/ 2891270 h 3370881"/>
                          <a:gd name="connsiteX496" fmla="*/ 188259 w 2657256"/>
                          <a:gd name="connsiteY496" fmla="*/ 2850929 h 3370881"/>
                          <a:gd name="connsiteX497" fmla="*/ 179294 w 2657256"/>
                          <a:gd name="connsiteY497" fmla="*/ 2824034 h 3370881"/>
                          <a:gd name="connsiteX498" fmla="*/ 165847 w 2657256"/>
                          <a:gd name="connsiteY498" fmla="*/ 2774729 h 3370881"/>
                          <a:gd name="connsiteX499" fmla="*/ 161365 w 2657256"/>
                          <a:gd name="connsiteY499" fmla="*/ 2747834 h 3370881"/>
                          <a:gd name="connsiteX500" fmla="*/ 156882 w 2657256"/>
                          <a:gd name="connsiteY500" fmla="*/ 2559576 h 3370881"/>
                          <a:gd name="connsiteX501" fmla="*/ 152400 w 2657256"/>
                          <a:gd name="connsiteY501" fmla="*/ 2519234 h 3370881"/>
                          <a:gd name="connsiteX502" fmla="*/ 118035 w 2657256"/>
                          <a:gd name="connsiteY502" fmla="*/ 2400004 h 3370881"/>
                          <a:gd name="connsiteX503" fmla="*/ 117048 w 2657256"/>
                          <a:gd name="connsiteY503" fmla="*/ 2344423 h 3370881"/>
                          <a:gd name="connsiteX504" fmla="*/ 100106 w 2657256"/>
                          <a:gd name="connsiteY504" fmla="*/ 2330976 h 3370881"/>
                          <a:gd name="connsiteX505" fmla="*/ 138953 w 2657256"/>
                          <a:gd name="connsiteY505" fmla="*/ 2313046 h 3370881"/>
                          <a:gd name="connsiteX506" fmla="*/ 152400 w 2657256"/>
                          <a:gd name="connsiteY506" fmla="*/ 2304081 h 3370881"/>
                          <a:gd name="connsiteX507" fmla="*/ 170329 w 2657256"/>
                          <a:gd name="connsiteY507" fmla="*/ 2259258 h 3370881"/>
                          <a:gd name="connsiteX508" fmla="*/ 188259 w 2657256"/>
                          <a:gd name="connsiteY508" fmla="*/ 2223399 h 3370881"/>
                          <a:gd name="connsiteX509" fmla="*/ 206188 w 2657256"/>
                          <a:gd name="connsiteY509" fmla="*/ 2187540 h 3370881"/>
                          <a:gd name="connsiteX510" fmla="*/ 210670 w 2657256"/>
                          <a:gd name="connsiteY510" fmla="*/ 2174093 h 3370881"/>
                          <a:gd name="connsiteX511" fmla="*/ 219635 w 2657256"/>
                          <a:gd name="connsiteY511" fmla="*/ 2115823 h 3370881"/>
                          <a:gd name="connsiteX512" fmla="*/ 210670 w 2657256"/>
                          <a:gd name="connsiteY512" fmla="*/ 1958940 h 3370881"/>
                          <a:gd name="connsiteX513" fmla="*/ 192741 w 2657256"/>
                          <a:gd name="connsiteY513" fmla="*/ 1923081 h 3370881"/>
                          <a:gd name="connsiteX514" fmla="*/ 179294 w 2657256"/>
                          <a:gd name="connsiteY514" fmla="*/ 1891705 h 3370881"/>
                          <a:gd name="connsiteX515" fmla="*/ 165847 w 2657256"/>
                          <a:gd name="connsiteY515" fmla="*/ 1864811 h 3370881"/>
                          <a:gd name="connsiteX516" fmla="*/ 152400 w 2657256"/>
                          <a:gd name="connsiteY516" fmla="*/ 1833434 h 3370881"/>
                          <a:gd name="connsiteX517" fmla="*/ 143435 w 2657256"/>
                          <a:gd name="connsiteY517" fmla="*/ 1819987 h 3370881"/>
                          <a:gd name="connsiteX518" fmla="*/ 107576 w 2657256"/>
                          <a:gd name="connsiteY518" fmla="*/ 1784129 h 3370881"/>
                          <a:gd name="connsiteX519" fmla="*/ 94129 w 2657256"/>
                          <a:gd name="connsiteY519" fmla="*/ 1779646 h 3370881"/>
                          <a:gd name="connsiteX520" fmla="*/ 71718 w 2657256"/>
                          <a:gd name="connsiteY520" fmla="*/ 1770681 h 3370881"/>
                          <a:gd name="connsiteX521" fmla="*/ 58270 w 2657256"/>
                          <a:gd name="connsiteY521" fmla="*/ 1761717 h 3370881"/>
                          <a:gd name="connsiteX522" fmla="*/ 26894 w 2657256"/>
                          <a:gd name="connsiteY522" fmla="*/ 1730340 h 3370881"/>
                          <a:gd name="connsiteX523" fmla="*/ 0 w 2657256"/>
                          <a:gd name="connsiteY523" fmla="*/ 1707929 h 3370881"/>
                          <a:gd name="connsiteX0" fmla="*/ 0 w 2657256"/>
                          <a:gd name="connsiteY0" fmla="*/ 1707929 h 3370881"/>
                          <a:gd name="connsiteX1" fmla="*/ 22412 w 2657256"/>
                          <a:gd name="connsiteY1" fmla="*/ 1698964 h 3370881"/>
                          <a:gd name="connsiteX2" fmla="*/ 31376 w 2657256"/>
                          <a:gd name="connsiteY2" fmla="*/ 1681034 h 3370881"/>
                          <a:gd name="connsiteX3" fmla="*/ 44823 w 2657256"/>
                          <a:gd name="connsiteY3" fmla="*/ 1672070 h 3370881"/>
                          <a:gd name="connsiteX4" fmla="*/ 58270 w 2657256"/>
                          <a:gd name="connsiteY4" fmla="*/ 1654140 h 3370881"/>
                          <a:gd name="connsiteX5" fmla="*/ 76200 w 2657256"/>
                          <a:gd name="connsiteY5" fmla="*/ 1645176 h 3370881"/>
                          <a:gd name="connsiteX6" fmla="*/ 98612 w 2657256"/>
                          <a:gd name="connsiteY6" fmla="*/ 1636211 h 3370881"/>
                          <a:gd name="connsiteX7" fmla="*/ 125506 w 2657256"/>
                          <a:gd name="connsiteY7" fmla="*/ 1627246 h 3370881"/>
                          <a:gd name="connsiteX8" fmla="*/ 152400 w 2657256"/>
                          <a:gd name="connsiteY8" fmla="*/ 1609317 h 3370881"/>
                          <a:gd name="connsiteX9" fmla="*/ 170329 w 2657256"/>
                          <a:gd name="connsiteY9" fmla="*/ 1600352 h 3370881"/>
                          <a:gd name="connsiteX10" fmla="*/ 188259 w 2657256"/>
                          <a:gd name="connsiteY10" fmla="*/ 1582423 h 3370881"/>
                          <a:gd name="connsiteX11" fmla="*/ 228600 w 2657256"/>
                          <a:gd name="connsiteY11" fmla="*/ 1564493 h 3370881"/>
                          <a:gd name="connsiteX12" fmla="*/ 255494 w 2657256"/>
                          <a:gd name="connsiteY12" fmla="*/ 1546564 h 3370881"/>
                          <a:gd name="connsiteX13" fmla="*/ 300318 w 2657256"/>
                          <a:gd name="connsiteY13" fmla="*/ 1524152 h 3370881"/>
                          <a:gd name="connsiteX14" fmla="*/ 313765 w 2657256"/>
                          <a:gd name="connsiteY14" fmla="*/ 1515187 h 3370881"/>
                          <a:gd name="connsiteX15" fmla="*/ 340659 w 2657256"/>
                          <a:gd name="connsiteY15" fmla="*/ 1510705 h 3370881"/>
                          <a:gd name="connsiteX16" fmla="*/ 363070 w 2657256"/>
                          <a:gd name="connsiteY16" fmla="*/ 1506223 h 3370881"/>
                          <a:gd name="connsiteX17" fmla="*/ 389965 w 2657256"/>
                          <a:gd name="connsiteY17" fmla="*/ 1501740 h 3370881"/>
                          <a:gd name="connsiteX18" fmla="*/ 425823 w 2657256"/>
                          <a:gd name="connsiteY18" fmla="*/ 1497258 h 3370881"/>
                          <a:gd name="connsiteX19" fmla="*/ 470647 w 2657256"/>
                          <a:gd name="connsiteY19" fmla="*/ 1488293 h 3370881"/>
                          <a:gd name="connsiteX20" fmla="*/ 515470 w 2657256"/>
                          <a:gd name="connsiteY20" fmla="*/ 1479329 h 3370881"/>
                          <a:gd name="connsiteX21" fmla="*/ 528918 w 2657256"/>
                          <a:gd name="connsiteY21" fmla="*/ 1470364 h 3370881"/>
                          <a:gd name="connsiteX22" fmla="*/ 600635 w 2657256"/>
                          <a:gd name="connsiteY22" fmla="*/ 1456917 h 3370881"/>
                          <a:gd name="connsiteX23" fmla="*/ 690282 w 2657256"/>
                          <a:gd name="connsiteY23" fmla="*/ 1447952 h 3370881"/>
                          <a:gd name="connsiteX24" fmla="*/ 793376 w 2657256"/>
                          <a:gd name="connsiteY24" fmla="*/ 1452434 h 3370881"/>
                          <a:gd name="connsiteX25" fmla="*/ 874059 w 2657256"/>
                          <a:gd name="connsiteY25" fmla="*/ 1465881 h 3370881"/>
                          <a:gd name="connsiteX26" fmla="*/ 914400 w 2657256"/>
                          <a:gd name="connsiteY26" fmla="*/ 1470364 h 3370881"/>
                          <a:gd name="connsiteX27" fmla="*/ 1030941 w 2657256"/>
                          <a:gd name="connsiteY27" fmla="*/ 1483811 h 3370881"/>
                          <a:gd name="connsiteX28" fmla="*/ 1151965 w 2657256"/>
                          <a:gd name="connsiteY28" fmla="*/ 1492776 h 3370881"/>
                          <a:gd name="connsiteX29" fmla="*/ 1281953 w 2657256"/>
                          <a:gd name="connsiteY29" fmla="*/ 1501740 h 3370881"/>
                          <a:gd name="connsiteX30" fmla="*/ 1465729 w 2657256"/>
                          <a:gd name="connsiteY30" fmla="*/ 1497258 h 3370881"/>
                          <a:gd name="connsiteX31" fmla="*/ 1510553 w 2657256"/>
                          <a:gd name="connsiteY31" fmla="*/ 1492776 h 3370881"/>
                          <a:gd name="connsiteX32" fmla="*/ 1582270 w 2657256"/>
                          <a:gd name="connsiteY32" fmla="*/ 1461399 h 3370881"/>
                          <a:gd name="connsiteX33" fmla="*/ 1604682 w 2657256"/>
                          <a:gd name="connsiteY33" fmla="*/ 1456917 h 3370881"/>
                          <a:gd name="connsiteX34" fmla="*/ 1622612 w 2657256"/>
                          <a:gd name="connsiteY34" fmla="*/ 1447952 h 3370881"/>
                          <a:gd name="connsiteX35" fmla="*/ 1645023 w 2657256"/>
                          <a:gd name="connsiteY35" fmla="*/ 1438987 h 3370881"/>
                          <a:gd name="connsiteX36" fmla="*/ 1662953 w 2657256"/>
                          <a:gd name="connsiteY36" fmla="*/ 1425540 h 3370881"/>
                          <a:gd name="connsiteX37" fmla="*/ 1698812 w 2657256"/>
                          <a:gd name="connsiteY37" fmla="*/ 1407611 h 3370881"/>
                          <a:gd name="connsiteX38" fmla="*/ 1739153 w 2657256"/>
                          <a:gd name="connsiteY38" fmla="*/ 1380717 h 3370881"/>
                          <a:gd name="connsiteX39" fmla="*/ 1752600 w 2657256"/>
                          <a:gd name="connsiteY39" fmla="*/ 1367270 h 3370881"/>
                          <a:gd name="connsiteX40" fmla="*/ 1775012 w 2657256"/>
                          <a:gd name="connsiteY40" fmla="*/ 1353823 h 3370881"/>
                          <a:gd name="connsiteX41" fmla="*/ 1797423 w 2657256"/>
                          <a:gd name="connsiteY41" fmla="*/ 1335893 h 3370881"/>
                          <a:gd name="connsiteX42" fmla="*/ 1810870 w 2657256"/>
                          <a:gd name="connsiteY42" fmla="*/ 1304517 h 3370881"/>
                          <a:gd name="connsiteX43" fmla="*/ 1815353 w 2657256"/>
                          <a:gd name="connsiteY43" fmla="*/ 1291070 h 3370881"/>
                          <a:gd name="connsiteX44" fmla="*/ 1801906 w 2657256"/>
                          <a:gd name="connsiteY44" fmla="*/ 1138670 h 3370881"/>
                          <a:gd name="connsiteX45" fmla="*/ 1792941 w 2657256"/>
                          <a:gd name="connsiteY45" fmla="*/ 1125223 h 3370881"/>
                          <a:gd name="connsiteX46" fmla="*/ 1757082 w 2657256"/>
                          <a:gd name="connsiteY46" fmla="*/ 1093846 h 3370881"/>
                          <a:gd name="connsiteX47" fmla="*/ 1730188 w 2657256"/>
                          <a:gd name="connsiteY47" fmla="*/ 1066952 h 3370881"/>
                          <a:gd name="connsiteX48" fmla="*/ 1703294 w 2657256"/>
                          <a:gd name="connsiteY48" fmla="*/ 1049023 h 3370881"/>
                          <a:gd name="connsiteX49" fmla="*/ 1622612 w 2657256"/>
                          <a:gd name="connsiteY49" fmla="*/ 1053505 h 3370881"/>
                          <a:gd name="connsiteX50" fmla="*/ 1595718 w 2657256"/>
                          <a:gd name="connsiteY50" fmla="*/ 1062470 h 3370881"/>
                          <a:gd name="connsiteX51" fmla="*/ 1573306 w 2657256"/>
                          <a:gd name="connsiteY51" fmla="*/ 1066952 h 3370881"/>
                          <a:gd name="connsiteX52" fmla="*/ 1453385 w 2657256"/>
                          <a:gd name="connsiteY52" fmla="*/ 1082761 h 3370881"/>
                          <a:gd name="connsiteX53" fmla="*/ 1326776 w 2657256"/>
                          <a:gd name="connsiteY53" fmla="*/ 1062470 h 3370881"/>
                          <a:gd name="connsiteX54" fmla="*/ 1308847 w 2657256"/>
                          <a:gd name="connsiteY54" fmla="*/ 1057987 h 3370881"/>
                          <a:gd name="connsiteX55" fmla="*/ 1277470 w 2657256"/>
                          <a:gd name="connsiteY55" fmla="*/ 1053505 h 3370881"/>
                          <a:gd name="connsiteX56" fmla="*/ 1259541 w 2657256"/>
                          <a:gd name="connsiteY56" fmla="*/ 1049023 h 3370881"/>
                          <a:gd name="connsiteX57" fmla="*/ 1232647 w 2657256"/>
                          <a:gd name="connsiteY57" fmla="*/ 1044540 h 3370881"/>
                          <a:gd name="connsiteX58" fmla="*/ 1053353 w 2657256"/>
                          <a:gd name="connsiteY58" fmla="*/ 1049023 h 3370881"/>
                          <a:gd name="connsiteX59" fmla="*/ 1035423 w 2657256"/>
                          <a:gd name="connsiteY59" fmla="*/ 1053505 h 3370881"/>
                          <a:gd name="connsiteX60" fmla="*/ 1008529 w 2657256"/>
                          <a:gd name="connsiteY60" fmla="*/ 1057987 h 3370881"/>
                          <a:gd name="connsiteX61" fmla="*/ 995082 w 2657256"/>
                          <a:gd name="connsiteY61" fmla="*/ 1062470 h 3370881"/>
                          <a:gd name="connsiteX62" fmla="*/ 945776 w 2657256"/>
                          <a:gd name="connsiteY62" fmla="*/ 1031093 h 3370881"/>
                          <a:gd name="connsiteX63" fmla="*/ 941294 w 2657256"/>
                          <a:gd name="connsiteY63" fmla="*/ 1017646 h 3370881"/>
                          <a:gd name="connsiteX64" fmla="*/ 932329 w 2657256"/>
                          <a:gd name="connsiteY64" fmla="*/ 919034 h 3370881"/>
                          <a:gd name="connsiteX65" fmla="*/ 914400 w 2657256"/>
                          <a:gd name="connsiteY65" fmla="*/ 901105 h 3370881"/>
                          <a:gd name="connsiteX66" fmla="*/ 918882 w 2657256"/>
                          <a:gd name="connsiteY66" fmla="*/ 869729 h 3370881"/>
                          <a:gd name="connsiteX67" fmla="*/ 941294 w 2657256"/>
                          <a:gd name="connsiteY67" fmla="*/ 865246 h 3370881"/>
                          <a:gd name="connsiteX68" fmla="*/ 959223 w 2657256"/>
                          <a:gd name="connsiteY68" fmla="*/ 851799 h 3370881"/>
                          <a:gd name="connsiteX69" fmla="*/ 990600 w 2657256"/>
                          <a:gd name="connsiteY69" fmla="*/ 847317 h 3370881"/>
                          <a:gd name="connsiteX70" fmla="*/ 1129553 w 2657256"/>
                          <a:gd name="connsiteY70" fmla="*/ 838352 h 3370881"/>
                          <a:gd name="connsiteX71" fmla="*/ 1147482 w 2657256"/>
                          <a:gd name="connsiteY71" fmla="*/ 829387 h 3370881"/>
                          <a:gd name="connsiteX72" fmla="*/ 1178859 w 2657256"/>
                          <a:gd name="connsiteY72" fmla="*/ 806976 h 3370881"/>
                          <a:gd name="connsiteX73" fmla="*/ 1192306 w 2657256"/>
                          <a:gd name="connsiteY73" fmla="*/ 793529 h 3370881"/>
                          <a:gd name="connsiteX74" fmla="*/ 1214718 w 2657256"/>
                          <a:gd name="connsiteY74" fmla="*/ 784564 h 3370881"/>
                          <a:gd name="connsiteX75" fmla="*/ 1241612 w 2657256"/>
                          <a:gd name="connsiteY75" fmla="*/ 771117 h 3370881"/>
                          <a:gd name="connsiteX76" fmla="*/ 1277470 w 2657256"/>
                          <a:gd name="connsiteY76" fmla="*/ 753187 h 3370881"/>
                          <a:gd name="connsiteX77" fmla="*/ 1295400 w 2657256"/>
                          <a:gd name="connsiteY77" fmla="*/ 730776 h 3370881"/>
                          <a:gd name="connsiteX78" fmla="*/ 1317812 w 2657256"/>
                          <a:gd name="connsiteY78" fmla="*/ 708364 h 3370881"/>
                          <a:gd name="connsiteX79" fmla="*/ 1353670 w 2657256"/>
                          <a:gd name="connsiteY79" fmla="*/ 663540 h 3370881"/>
                          <a:gd name="connsiteX80" fmla="*/ 1371600 w 2657256"/>
                          <a:gd name="connsiteY80" fmla="*/ 636646 h 3370881"/>
                          <a:gd name="connsiteX81" fmla="*/ 1380565 w 2657256"/>
                          <a:gd name="connsiteY81" fmla="*/ 596305 h 3370881"/>
                          <a:gd name="connsiteX82" fmla="*/ 1385047 w 2657256"/>
                          <a:gd name="connsiteY82" fmla="*/ 582858 h 3370881"/>
                          <a:gd name="connsiteX83" fmla="*/ 1380565 w 2657256"/>
                          <a:gd name="connsiteY83" fmla="*/ 533552 h 3370881"/>
                          <a:gd name="connsiteX84" fmla="*/ 1367118 w 2657256"/>
                          <a:gd name="connsiteY84" fmla="*/ 524587 h 3370881"/>
                          <a:gd name="connsiteX85" fmla="*/ 1349188 w 2657256"/>
                          <a:gd name="connsiteY85" fmla="*/ 520105 h 3370881"/>
                          <a:gd name="connsiteX86" fmla="*/ 1326776 w 2657256"/>
                          <a:gd name="connsiteY86" fmla="*/ 511140 h 3370881"/>
                          <a:gd name="connsiteX87" fmla="*/ 1281953 w 2657256"/>
                          <a:gd name="connsiteY87" fmla="*/ 515623 h 3370881"/>
                          <a:gd name="connsiteX88" fmla="*/ 1250576 w 2657256"/>
                          <a:gd name="connsiteY88" fmla="*/ 529070 h 3370881"/>
                          <a:gd name="connsiteX89" fmla="*/ 1210235 w 2657256"/>
                          <a:gd name="connsiteY89" fmla="*/ 542517 h 3370881"/>
                          <a:gd name="connsiteX90" fmla="*/ 1183341 w 2657256"/>
                          <a:gd name="connsiteY90" fmla="*/ 555964 h 3370881"/>
                          <a:gd name="connsiteX91" fmla="*/ 1160929 w 2657256"/>
                          <a:gd name="connsiteY91" fmla="*/ 569411 h 3370881"/>
                          <a:gd name="connsiteX92" fmla="*/ 1134035 w 2657256"/>
                          <a:gd name="connsiteY92" fmla="*/ 578376 h 3370881"/>
                          <a:gd name="connsiteX93" fmla="*/ 1111623 w 2657256"/>
                          <a:gd name="connsiteY93" fmla="*/ 587340 h 3370881"/>
                          <a:gd name="connsiteX94" fmla="*/ 1084729 w 2657256"/>
                          <a:gd name="connsiteY94" fmla="*/ 596305 h 3370881"/>
                          <a:gd name="connsiteX95" fmla="*/ 986118 w 2657256"/>
                          <a:gd name="connsiteY95" fmla="*/ 591823 h 3370881"/>
                          <a:gd name="connsiteX96" fmla="*/ 927847 w 2657256"/>
                          <a:gd name="connsiteY96" fmla="*/ 578376 h 3370881"/>
                          <a:gd name="connsiteX97" fmla="*/ 896470 w 2657256"/>
                          <a:gd name="connsiteY97" fmla="*/ 555964 h 3370881"/>
                          <a:gd name="connsiteX98" fmla="*/ 883023 w 2657256"/>
                          <a:gd name="connsiteY98" fmla="*/ 546999 h 3370881"/>
                          <a:gd name="connsiteX99" fmla="*/ 865094 w 2657256"/>
                          <a:gd name="connsiteY99" fmla="*/ 497693 h 3370881"/>
                          <a:gd name="connsiteX100" fmla="*/ 869576 w 2657256"/>
                          <a:gd name="connsiteY100" fmla="*/ 403564 h 3370881"/>
                          <a:gd name="connsiteX101" fmla="*/ 874059 w 2657256"/>
                          <a:gd name="connsiteY101" fmla="*/ 385634 h 3370881"/>
                          <a:gd name="connsiteX102" fmla="*/ 883023 w 2657256"/>
                          <a:gd name="connsiteY102" fmla="*/ 372187 h 3370881"/>
                          <a:gd name="connsiteX103" fmla="*/ 909918 w 2657256"/>
                          <a:gd name="connsiteY103" fmla="*/ 363223 h 3370881"/>
                          <a:gd name="connsiteX104" fmla="*/ 914400 w 2657256"/>
                          <a:gd name="connsiteY104" fmla="*/ 385634 h 3370881"/>
                          <a:gd name="connsiteX105" fmla="*/ 909918 w 2657256"/>
                          <a:gd name="connsiteY105" fmla="*/ 408046 h 3370881"/>
                          <a:gd name="connsiteX106" fmla="*/ 900953 w 2657256"/>
                          <a:gd name="connsiteY106" fmla="*/ 466317 h 3370881"/>
                          <a:gd name="connsiteX107" fmla="*/ 905435 w 2657256"/>
                          <a:gd name="connsiteY107" fmla="*/ 515623 h 3370881"/>
                          <a:gd name="connsiteX108" fmla="*/ 932329 w 2657256"/>
                          <a:gd name="connsiteY108" fmla="*/ 551481 h 3370881"/>
                          <a:gd name="connsiteX109" fmla="*/ 954741 w 2657256"/>
                          <a:gd name="connsiteY109" fmla="*/ 560446 h 3370881"/>
                          <a:gd name="connsiteX110" fmla="*/ 972670 w 2657256"/>
                          <a:gd name="connsiteY110" fmla="*/ 569411 h 3370881"/>
                          <a:gd name="connsiteX111" fmla="*/ 1066800 w 2657256"/>
                          <a:gd name="connsiteY111" fmla="*/ 564929 h 3370881"/>
                          <a:gd name="connsiteX112" fmla="*/ 1111623 w 2657256"/>
                          <a:gd name="connsiteY112" fmla="*/ 551481 h 3370881"/>
                          <a:gd name="connsiteX113" fmla="*/ 1129553 w 2657256"/>
                          <a:gd name="connsiteY113" fmla="*/ 538034 h 3370881"/>
                          <a:gd name="connsiteX114" fmla="*/ 1156447 w 2657256"/>
                          <a:gd name="connsiteY114" fmla="*/ 511140 h 3370881"/>
                          <a:gd name="connsiteX115" fmla="*/ 1160929 w 2657256"/>
                          <a:gd name="connsiteY115" fmla="*/ 493211 h 3370881"/>
                          <a:gd name="connsiteX116" fmla="*/ 1178859 w 2657256"/>
                          <a:gd name="connsiteY116" fmla="*/ 331846 h 3370881"/>
                          <a:gd name="connsiteX117" fmla="*/ 1215315 w 2657256"/>
                          <a:gd name="connsiteY117" fmla="*/ 270289 h 3370881"/>
                          <a:gd name="connsiteX118" fmla="*/ 1214718 w 2657256"/>
                          <a:gd name="connsiteY118" fmla="*/ 367705 h 3370881"/>
                          <a:gd name="connsiteX119" fmla="*/ 1201270 w 2657256"/>
                          <a:gd name="connsiteY119" fmla="*/ 412529 h 3370881"/>
                          <a:gd name="connsiteX120" fmla="*/ 1210235 w 2657256"/>
                          <a:gd name="connsiteY120" fmla="*/ 461834 h 3370881"/>
                          <a:gd name="connsiteX121" fmla="*/ 1214718 w 2657256"/>
                          <a:gd name="connsiteY121" fmla="*/ 475281 h 3370881"/>
                          <a:gd name="connsiteX122" fmla="*/ 1228165 w 2657256"/>
                          <a:gd name="connsiteY122" fmla="*/ 484246 h 3370881"/>
                          <a:gd name="connsiteX123" fmla="*/ 1250576 w 2657256"/>
                          <a:gd name="connsiteY123" fmla="*/ 502176 h 3370881"/>
                          <a:gd name="connsiteX124" fmla="*/ 1317812 w 2657256"/>
                          <a:gd name="connsiteY124" fmla="*/ 497693 h 3370881"/>
                          <a:gd name="connsiteX125" fmla="*/ 1353670 w 2657256"/>
                          <a:gd name="connsiteY125" fmla="*/ 488729 h 3370881"/>
                          <a:gd name="connsiteX126" fmla="*/ 1506070 w 2657256"/>
                          <a:gd name="connsiteY126" fmla="*/ 457352 h 3370881"/>
                          <a:gd name="connsiteX127" fmla="*/ 1550894 w 2657256"/>
                          <a:gd name="connsiteY127" fmla="*/ 430458 h 3370881"/>
                          <a:gd name="connsiteX128" fmla="*/ 1564341 w 2657256"/>
                          <a:gd name="connsiteY128" fmla="*/ 417011 h 3370881"/>
                          <a:gd name="connsiteX129" fmla="*/ 1586753 w 2657256"/>
                          <a:gd name="connsiteY129" fmla="*/ 399081 h 3370881"/>
                          <a:gd name="connsiteX130" fmla="*/ 1595718 w 2657256"/>
                          <a:gd name="connsiteY130" fmla="*/ 381152 h 3370881"/>
                          <a:gd name="connsiteX131" fmla="*/ 1600200 w 2657256"/>
                          <a:gd name="connsiteY131" fmla="*/ 363223 h 3370881"/>
                          <a:gd name="connsiteX132" fmla="*/ 1609165 w 2657256"/>
                          <a:gd name="connsiteY132" fmla="*/ 313917 h 3370881"/>
                          <a:gd name="connsiteX133" fmla="*/ 1537447 w 2657256"/>
                          <a:gd name="connsiteY133" fmla="*/ 188411 h 3370881"/>
                          <a:gd name="connsiteX134" fmla="*/ 1613647 w 2657256"/>
                          <a:gd name="connsiteY134" fmla="*/ 399081 h 3370881"/>
                          <a:gd name="connsiteX135" fmla="*/ 1627094 w 2657256"/>
                          <a:gd name="connsiteY135" fmla="*/ 417011 h 3370881"/>
                          <a:gd name="connsiteX136" fmla="*/ 1658470 w 2657256"/>
                          <a:gd name="connsiteY136" fmla="*/ 412529 h 3370881"/>
                          <a:gd name="connsiteX137" fmla="*/ 1685365 w 2657256"/>
                          <a:gd name="connsiteY137" fmla="*/ 390117 h 3370881"/>
                          <a:gd name="connsiteX138" fmla="*/ 1694329 w 2657256"/>
                          <a:gd name="connsiteY138" fmla="*/ 376670 h 3370881"/>
                          <a:gd name="connsiteX139" fmla="*/ 1734670 w 2657256"/>
                          <a:gd name="connsiteY139" fmla="*/ 354258 h 3370881"/>
                          <a:gd name="connsiteX140" fmla="*/ 1743635 w 2657256"/>
                          <a:gd name="connsiteY140" fmla="*/ 340811 h 3370881"/>
                          <a:gd name="connsiteX141" fmla="*/ 1757082 w 2657256"/>
                          <a:gd name="connsiteY141" fmla="*/ 336329 h 3370881"/>
                          <a:gd name="connsiteX142" fmla="*/ 1808984 w 2657256"/>
                          <a:gd name="connsiteY142" fmla="*/ 249641 h 3370881"/>
                          <a:gd name="connsiteX143" fmla="*/ 1899621 w 2657256"/>
                          <a:gd name="connsiteY143" fmla="*/ 211719 h 3370881"/>
                          <a:gd name="connsiteX144" fmla="*/ 1808984 w 2657256"/>
                          <a:gd name="connsiteY144" fmla="*/ 178521 h 3370881"/>
                          <a:gd name="connsiteX145" fmla="*/ 1772023 w 2657256"/>
                          <a:gd name="connsiteY145" fmla="*/ 77249 h 3370881"/>
                          <a:gd name="connsiteX146" fmla="*/ 1900425 w 2657256"/>
                          <a:gd name="connsiteY146" fmla="*/ 214081 h 3370881"/>
                          <a:gd name="connsiteX147" fmla="*/ 1874221 w 2657256"/>
                          <a:gd name="connsiteY147" fmla="*/ 318698 h 3370881"/>
                          <a:gd name="connsiteX148" fmla="*/ 1788459 w 2657256"/>
                          <a:gd name="connsiteY148" fmla="*/ 367705 h 3370881"/>
                          <a:gd name="connsiteX149" fmla="*/ 1761565 w 2657256"/>
                          <a:gd name="connsiteY149" fmla="*/ 390117 h 3370881"/>
                          <a:gd name="connsiteX150" fmla="*/ 1783976 w 2657256"/>
                          <a:gd name="connsiteY150" fmla="*/ 399081 h 3370881"/>
                          <a:gd name="connsiteX151" fmla="*/ 1878106 w 2657256"/>
                          <a:gd name="connsiteY151" fmla="*/ 390117 h 3370881"/>
                          <a:gd name="connsiteX152" fmla="*/ 1891553 w 2657256"/>
                          <a:gd name="connsiteY152" fmla="*/ 381152 h 3370881"/>
                          <a:gd name="connsiteX153" fmla="*/ 1918447 w 2657256"/>
                          <a:gd name="connsiteY153" fmla="*/ 372187 h 3370881"/>
                          <a:gd name="connsiteX154" fmla="*/ 1940859 w 2657256"/>
                          <a:gd name="connsiteY154" fmla="*/ 358740 h 3370881"/>
                          <a:gd name="connsiteX155" fmla="*/ 1954306 w 2657256"/>
                          <a:gd name="connsiteY155" fmla="*/ 354258 h 3370881"/>
                          <a:gd name="connsiteX156" fmla="*/ 2083304 w 2657256"/>
                          <a:gd name="connsiteY156" fmla="*/ 290281 h 3370881"/>
                          <a:gd name="connsiteX157" fmla="*/ 2166172 w 2657256"/>
                          <a:gd name="connsiteY157" fmla="*/ 215604 h 3370881"/>
                          <a:gd name="connsiteX158" fmla="*/ 2069054 w 2657256"/>
                          <a:gd name="connsiteY158" fmla="*/ 40493 h 3370881"/>
                          <a:gd name="connsiteX159" fmla="*/ 2078225 w 2657256"/>
                          <a:gd name="connsiteY159" fmla="*/ 188681 h 3370881"/>
                          <a:gd name="connsiteX160" fmla="*/ 1999129 w 2657256"/>
                          <a:gd name="connsiteY160" fmla="*/ 358740 h 3370881"/>
                          <a:gd name="connsiteX161" fmla="*/ 1994647 w 2657256"/>
                          <a:gd name="connsiteY161" fmla="*/ 372187 h 3370881"/>
                          <a:gd name="connsiteX162" fmla="*/ 2039470 w 2657256"/>
                          <a:gd name="connsiteY162" fmla="*/ 390117 h 3370881"/>
                          <a:gd name="connsiteX163" fmla="*/ 2115670 w 2657256"/>
                          <a:gd name="connsiteY163" fmla="*/ 390117 h 3370881"/>
                          <a:gd name="connsiteX164" fmla="*/ 2160494 w 2657256"/>
                          <a:gd name="connsiteY164" fmla="*/ 376670 h 3370881"/>
                          <a:gd name="connsiteX165" fmla="*/ 2191870 w 2657256"/>
                          <a:gd name="connsiteY165" fmla="*/ 363223 h 3370881"/>
                          <a:gd name="connsiteX166" fmla="*/ 2205318 w 2657256"/>
                          <a:gd name="connsiteY166" fmla="*/ 358740 h 3370881"/>
                          <a:gd name="connsiteX167" fmla="*/ 2232212 w 2657256"/>
                          <a:gd name="connsiteY167" fmla="*/ 340811 h 3370881"/>
                          <a:gd name="connsiteX168" fmla="*/ 2312894 w 2657256"/>
                          <a:gd name="connsiteY168" fmla="*/ 183929 h 3370881"/>
                          <a:gd name="connsiteX169" fmla="*/ 2339788 w 2657256"/>
                          <a:gd name="connsiteY169" fmla="*/ 151 h 3370881"/>
                          <a:gd name="connsiteX170" fmla="*/ 2357718 w 2657256"/>
                          <a:gd name="connsiteY170" fmla="*/ 215305 h 3370881"/>
                          <a:gd name="connsiteX171" fmla="*/ 2254623 w 2657256"/>
                          <a:gd name="connsiteY171" fmla="*/ 376670 h 3370881"/>
                          <a:gd name="connsiteX172" fmla="*/ 2245659 w 2657256"/>
                          <a:gd name="connsiteY172" fmla="*/ 390117 h 3370881"/>
                          <a:gd name="connsiteX173" fmla="*/ 2254623 w 2657256"/>
                          <a:gd name="connsiteY173" fmla="*/ 403564 h 3370881"/>
                          <a:gd name="connsiteX174" fmla="*/ 2353235 w 2657256"/>
                          <a:gd name="connsiteY174" fmla="*/ 399081 h 3370881"/>
                          <a:gd name="connsiteX175" fmla="*/ 2366682 w 2657256"/>
                          <a:gd name="connsiteY175" fmla="*/ 394599 h 3370881"/>
                          <a:gd name="connsiteX176" fmla="*/ 2389094 w 2657256"/>
                          <a:gd name="connsiteY176" fmla="*/ 390117 h 3370881"/>
                          <a:gd name="connsiteX177" fmla="*/ 2424953 w 2657256"/>
                          <a:gd name="connsiteY177" fmla="*/ 367705 h 3370881"/>
                          <a:gd name="connsiteX178" fmla="*/ 2528047 w 2657256"/>
                          <a:gd name="connsiteY178" fmla="*/ 292700 h 3370881"/>
                          <a:gd name="connsiteX179" fmla="*/ 2541495 w 2657256"/>
                          <a:gd name="connsiteY179" fmla="*/ 62906 h 3370881"/>
                          <a:gd name="connsiteX180" fmla="*/ 2591304 w 2657256"/>
                          <a:gd name="connsiteY180" fmla="*/ 214081 h 3370881"/>
                          <a:gd name="connsiteX181" fmla="*/ 2612315 w 2657256"/>
                          <a:gd name="connsiteY181" fmla="*/ 290907 h 3370881"/>
                          <a:gd name="connsiteX182" fmla="*/ 2650863 w 2657256"/>
                          <a:gd name="connsiteY182" fmla="*/ 344994 h 3370881"/>
                          <a:gd name="connsiteX183" fmla="*/ 2465294 w 2657256"/>
                          <a:gd name="connsiteY183" fmla="*/ 399081 h 3370881"/>
                          <a:gd name="connsiteX184" fmla="*/ 2442882 w 2657256"/>
                          <a:gd name="connsiteY184" fmla="*/ 403564 h 3370881"/>
                          <a:gd name="connsiteX185" fmla="*/ 2398059 w 2657256"/>
                          <a:gd name="connsiteY185" fmla="*/ 417011 h 3370881"/>
                          <a:gd name="connsiteX186" fmla="*/ 2375647 w 2657256"/>
                          <a:gd name="connsiteY186" fmla="*/ 425976 h 3370881"/>
                          <a:gd name="connsiteX187" fmla="*/ 2357718 w 2657256"/>
                          <a:gd name="connsiteY187" fmla="*/ 430458 h 3370881"/>
                          <a:gd name="connsiteX188" fmla="*/ 2344270 w 2657256"/>
                          <a:gd name="connsiteY188" fmla="*/ 461834 h 3370881"/>
                          <a:gd name="connsiteX189" fmla="*/ 2353235 w 2657256"/>
                          <a:gd name="connsiteY189" fmla="*/ 502176 h 3370881"/>
                          <a:gd name="connsiteX190" fmla="*/ 2362200 w 2657256"/>
                          <a:gd name="connsiteY190" fmla="*/ 515623 h 3370881"/>
                          <a:gd name="connsiteX191" fmla="*/ 2344270 w 2657256"/>
                          <a:gd name="connsiteY191" fmla="*/ 587340 h 3370881"/>
                          <a:gd name="connsiteX192" fmla="*/ 2321859 w 2657256"/>
                          <a:gd name="connsiteY192" fmla="*/ 614234 h 3370881"/>
                          <a:gd name="connsiteX193" fmla="*/ 2308412 w 2657256"/>
                          <a:gd name="connsiteY193" fmla="*/ 636646 h 3370881"/>
                          <a:gd name="connsiteX194" fmla="*/ 2281518 w 2657256"/>
                          <a:gd name="connsiteY194" fmla="*/ 641129 h 3370881"/>
                          <a:gd name="connsiteX195" fmla="*/ 2259106 w 2657256"/>
                          <a:gd name="connsiteY195" fmla="*/ 636646 h 3370881"/>
                          <a:gd name="connsiteX196" fmla="*/ 2277035 w 2657256"/>
                          <a:gd name="connsiteY196" fmla="*/ 578376 h 3370881"/>
                          <a:gd name="connsiteX197" fmla="*/ 2290482 w 2657256"/>
                          <a:gd name="connsiteY197" fmla="*/ 542517 h 3370881"/>
                          <a:gd name="connsiteX198" fmla="*/ 2286000 w 2657256"/>
                          <a:gd name="connsiteY198" fmla="*/ 506658 h 3370881"/>
                          <a:gd name="connsiteX199" fmla="*/ 2245659 w 2657256"/>
                          <a:gd name="connsiteY199" fmla="*/ 448387 h 3370881"/>
                          <a:gd name="connsiteX200" fmla="*/ 2200835 w 2657256"/>
                          <a:gd name="connsiteY200" fmla="*/ 430458 h 3370881"/>
                          <a:gd name="connsiteX201" fmla="*/ 2169459 w 2657256"/>
                          <a:gd name="connsiteY201" fmla="*/ 425976 h 3370881"/>
                          <a:gd name="connsiteX202" fmla="*/ 2102223 w 2657256"/>
                          <a:gd name="connsiteY202" fmla="*/ 430458 h 3370881"/>
                          <a:gd name="connsiteX203" fmla="*/ 2084294 w 2657256"/>
                          <a:gd name="connsiteY203" fmla="*/ 439423 h 3370881"/>
                          <a:gd name="connsiteX204" fmla="*/ 2070847 w 2657256"/>
                          <a:gd name="connsiteY204" fmla="*/ 443905 h 3370881"/>
                          <a:gd name="connsiteX205" fmla="*/ 2061882 w 2657256"/>
                          <a:gd name="connsiteY205" fmla="*/ 461834 h 3370881"/>
                          <a:gd name="connsiteX206" fmla="*/ 2034988 w 2657256"/>
                          <a:gd name="connsiteY206" fmla="*/ 475281 h 3370881"/>
                          <a:gd name="connsiteX207" fmla="*/ 1783976 w 2657256"/>
                          <a:gd name="connsiteY207" fmla="*/ 479764 h 3370881"/>
                          <a:gd name="connsiteX208" fmla="*/ 1766047 w 2657256"/>
                          <a:gd name="connsiteY208" fmla="*/ 488729 h 3370881"/>
                          <a:gd name="connsiteX209" fmla="*/ 1703294 w 2657256"/>
                          <a:gd name="connsiteY209" fmla="*/ 506658 h 3370881"/>
                          <a:gd name="connsiteX210" fmla="*/ 1689847 w 2657256"/>
                          <a:gd name="connsiteY210" fmla="*/ 511140 h 3370881"/>
                          <a:gd name="connsiteX211" fmla="*/ 1676400 w 2657256"/>
                          <a:gd name="connsiteY211" fmla="*/ 520105 h 3370881"/>
                          <a:gd name="connsiteX212" fmla="*/ 1649506 w 2657256"/>
                          <a:gd name="connsiteY212" fmla="*/ 529070 h 3370881"/>
                          <a:gd name="connsiteX213" fmla="*/ 1636059 w 2657256"/>
                          <a:gd name="connsiteY213" fmla="*/ 538034 h 3370881"/>
                          <a:gd name="connsiteX214" fmla="*/ 1622612 w 2657256"/>
                          <a:gd name="connsiteY214" fmla="*/ 551481 h 3370881"/>
                          <a:gd name="connsiteX215" fmla="*/ 1609165 w 2657256"/>
                          <a:gd name="connsiteY215" fmla="*/ 555964 h 3370881"/>
                          <a:gd name="connsiteX216" fmla="*/ 1577788 w 2657256"/>
                          <a:gd name="connsiteY216" fmla="*/ 587340 h 3370881"/>
                          <a:gd name="connsiteX217" fmla="*/ 1568823 w 2657256"/>
                          <a:gd name="connsiteY217" fmla="*/ 600787 h 3370881"/>
                          <a:gd name="connsiteX218" fmla="*/ 1555376 w 2657256"/>
                          <a:gd name="connsiteY218" fmla="*/ 614234 h 3370881"/>
                          <a:gd name="connsiteX219" fmla="*/ 1524000 w 2657256"/>
                          <a:gd name="connsiteY219" fmla="*/ 654576 h 3370881"/>
                          <a:gd name="connsiteX220" fmla="*/ 1519518 w 2657256"/>
                          <a:gd name="connsiteY220" fmla="*/ 668023 h 3370881"/>
                          <a:gd name="connsiteX221" fmla="*/ 1528482 w 2657256"/>
                          <a:gd name="connsiteY221" fmla="*/ 708364 h 3370881"/>
                          <a:gd name="connsiteX222" fmla="*/ 1537447 w 2657256"/>
                          <a:gd name="connsiteY222" fmla="*/ 721811 h 3370881"/>
                          <a:gd name="connsiteX223" fmla="*/ 1568823 w 2657256"/>
                          <a:gd name="connsiteY223" fmla="*/ 712846 h 3370881"/>
                          <a:gd name="connsiteX224" fmla="*/ 1600200 w 2657256"/>
                          <a:gd name="connsiteY224" fmla="*/ 712846 h 3370881"/>
                          <a:gd name="connsiteX225" fmla="*/ 1631576 w 2657256"/>
                          <a:gd name="connsiteY225" fmla="*/ 690434 h 3370881"/>
                          <a:gd name="connsiteX226" fmla="*/ 1645023 w 2657256"/>
                          <a:gd name="connsiteY226" fmla="*/ 676987 h 3370881"/>
                          <a:gd name="connsiteX227" fmla="*/ 1685365 w 2657256"/>
                          <a:gd name="connsiteY227" fmla="*/ 645611 h 3370881"/>
                          <a:gd name="connsiteX228" fmla="*/ 1716741 w 2657256"/>
                          <a:gd name="connsiteY228" fmla="*/ 614234 h 3370881"/>
                          <a:gd name="connsiteX229" fmla="*/ 1748118 w 2657256"/>
                          <a:gd name="connsiteY229" fmla="*/ 596305 h 3370881"/>
                          <a:gd name="connsiteX230" fmla="*/ 1761565 w 2657256"/>
                          <a:gd name="connsiteY230" fmla="*/ 591823 h 3370881"/>
                          <a:gd name="connsiteX231" fmla="*/ 1779494 w 2657256"/>
                          <a:gd name="connsiteY231" fmla="*/ 582858 h 3370881"/>
                          <a:gd name="connsiteX232" fmla="*/ 1815353 w 2657256"/>
                          <a:gd name="connsiteY232" fmla="*/ 573893 h 3370881"/>
                          <a:gd name="connsiteX233" fmla="*/ 2030506 w 2657256"/>
                          <a:gd name="connsiteY233" fmla="*/ 578376 h 3370881"/>
                          <a:gd name="connsiteX234" fmla="*/ 2017059 w 2657256"/>
                          <a:gd name="connsiteY234" fmla="*/ 600787 h 3370881"/>
                          <a:gd name="connsiteX235" fmla="*/ 1981200 w 2657256"/>
                          <a:gd name="connsiteY235" fmla="*/ 636646 h 3370881"/>
                          <a:gd name="connsiteX236" fmla="*/ 1967753 w 2657256"/>
                          <a:gd name="connsiteY236" fmla="*/ 650093 h 3370881"/>
                          <a:gd name="connsiteX237" fmla="*/ 1936376 w 2657256"/>
                          <a:gd name="connsiteY237" fmla="*/ 690434 h 3370881"/>
                          <a:gd name="connsiteX238" fmla="*/ 1905000 w 2657256"/>
                          <a:gd name="connsiteY238" fmla="*/ 717329 h 3370881"/>
                          <a:gd name="connsiteX239" fmla="*/ 1860176 w 2657256"/>
                          <a:gd name="connsiteY239" fmla="*/ 735258 h 3370881"/>
                          <a:gd name="connsiteX240" fmla="*/ 1788459 w 2657256"/>
                          <a:gd name="connsiteY240" fmla="*/ 744223 h 3370881"/>
                          <a:gd name="connsiteX241" fmla="*/ 1846729 w 2657256"/>
                          <a:gd name="connsiteY241" fmla="*/ 802493 h 3370881"/>
                          <a:gd name="connsiteX242" fmla="*/ 1913965 w 2657256"/>
                          <a:gd name="connsiteY242" fmla="*/ 829387 h 3370881"/>
                          <a:gd name="connsiteX243" fmla="*/ 1922929 w 2657256"/>
                          <a:gd name="connsiteY243" fmla="*/ 842834 h 3370881"/>
                          <a:gd name="connsiteX244" fmla="*/ 1967753 w 2657256"/>
                          <a:gd name="connsiteY244" fmla="*/ 883176 h 3370881"/>
                          <a:gd name="connsiteX245" fmla="*/ 1981200 w 2657256"/>
                          <a:gd name="connsiteY245" fmla="*/ 896623 h 3370881"/>
                          <a:gd name="connsiteX246" fmla="*/ 1994647 w 2657256"/>
                          <a:gd name="connsiteY246" fmla="*/ 905587 h 3370881"/>
                          <a:gd name="connsiteX247" fmla="*/ 2021541 w 2657256"/>
                          <a:gd name="connsiteY247" fmla="*/ 927999 h 3370881"/>
                          <a:gd name="connsiteX248" fmla="*/ 2030506 w 2657256"/>
                          <a:gd name="connsiteY248" fmla="*/ 941446 h 3370881"/>
                          <a:gd name="connsiteX249" fmla="*/ 2057400 w 2657256"/>
                          <a:gd name="connsiteY249" fmla="*/ 968340 h 3370881"/>
                          <a:gd name="connsiteX250" fmla="*/ 2088776 w 2657256"/>
                          <a:gd name="connsiteY250" fmla="*/ 1013164 h 3370881"/>
                          <a:gd name="connsiteX251" fmla="*/ 2115670 w 2657256"/>
                          <a:gd name="connsiteY251" fmla="*/ 1057987 h 3370881"/>
                          <a:gd name="connsiteX252" fmla="*/ 2120153 w 2657256"/>
                          <a:gd name="connsiteY252" fmla="*/ 1089364 h 3370881"/>
                          <a:gd name="connsiteX253" fmla="*/ 2138082 w 2657256"/>
                          <a:gd name="connsiteY253" fmla="*/ 1143152 h 3370881"/>
                          <a:gd name="connsiteX254" fmla="*/ 2147047 w 2657256"/>
                          <a:gd name="connsiteY254" fmla="*/ 1196940 h 3370881"/>
                          <a:gd name="connsiteX255" fmla="*/ 2151529 w 2657256"/>
                          <a:gd name="connsiteY255" fmla="*/ 1210387 h 3370881"/>
                          <a:gd name="connsiteX256" fmla="*/ 2156012 w 2657256"/>
                          <a:gd name="connsiteY256" fmla="*/ 1228317 h 3370881"/>
                          <a:gd name="connsiteX257" fmla="*/ 2173941 w 2657256"/>
                          <a:gd name="connsiteY257" fmla="*/ 1295552 h 3370881"/>
                          <a:gd name="connsiteX258" fmla="*/ 2182906 w 2657256"/>
                          <a:gd name="connsiteY258" fmla="*/ 1313481 h 3370881"/>
                          <a:gd name="connsiteX259" fmla="*/ 2187388 w 2657256"/>
                          <a:gd name="connsiteY259" fmla="*/ 1331411 h 3370881"/>
                          <a:gd name="connsiteX260" fmla="*/ 2214282 w 2657256"/>
                          <a:gd name="connsiteY260" fmla="*/ 1385199 h 3370881"/>
                          <a:gd name="connsiteX261" fmla="*/ 2218765 w 2657256"/>
                          <a:gd name="connsiteY261" fmla="*/ 1403129 h 3370881"/>
                          <a:gd name="connsiteX262" fmla="*/ 2223247 w 2657256"/>
                          <a:gd name="connsiteY262" fmla="*/ 1430023 h 3370881"/>
                          <a:gd name="connsiteX263" fmla="*/ 2236694 w 2657256"/>
                          <a:gd name="connsiteY263" fmla="*/ 1456917 h 3370881"/>
                          <a:gd name="connsiteX264" fmla="*/ 2241176 w 2657256"/>
                          <a:gd name="connsiteY264" fmla="*/ 1577940 h 3370881"/>
                          <a:gd name="connsiteX265" fmla="*/ 2245659 w 2657256"/>
                          <a:gd name="connsiteY265" fmla="*/ 1595870 h 3370881"/>
                          <a:gd name="connsiteX266" fmla="*/ 2236694 w 2657256"/>
                          <a:gd name="connsiteY266" fmla="*/ 1694481 h 3370881"/>
                          <a:gd name="connsiteX267" fmla="*/ 2227729 w 2657256"/>
                          <a:gd name="connsiteY267" fmla="*/ 1716893 h 3370881"/>
                          <a:gd name="connsiteX268" fmla="*/ 2223247 w 2657256"/>
                          <a:gd name="connsiteY268" fmla="*/ 1730340 h 3370881"/>
                          <a:gd name="connsiteX269" fmla="*/ 2200835 w 2657256"/>
                          <a:gd name="connsiteY269" fmla="*/ 1788611 h 3370881"/>
                          <a:gd name="connsiteX270" fmla="*/ 2191870 w 2657256"/>
                          <a:gd name="connsiteY270" fmla="*/ 1811023 h 3370881"/>
                          <a:gd name="connsiteX271" fmla="*/ 2187388 w 2657256"/>
                          <a:gd name="connsiteY271" fmla="*/ 1824470 h 3370881"/>
                          <a:gd name="connsiteX272" fmla="*/ 2169459 w 2657256"/>
                          <a:gd name="connsiteY272" fmla="*/ 1869293 h 3370881"/>
                          <a:gd name="connsiteX273" fmla="*/ 2195168 w 2657256"/>
                          <a:gd name="connsiteY273" fmla="*/ 1882740 h 3370881"/>
                          <a:gd name="connsiteX274" fmla="*/ 2156012 w 2657256"/>
                          <a:gd name="connsiteY274" fmla="*/ 1927564 h 3370881"/>
                          <a:gd name="connsiteX275" fmla="*/ 2204134 w 2657256"/>
                          <a:gd name="connsiteY275" fmla="*/ 1949806 h 3370881"/>
                          <a:gd name="connsiteX276" fmla="*/ 2196353 w 2657256"/>
                          <a:gd name="connsiteY276" fmla="*/ 1958940 h 3370881"/>
                          <a:gd name="connsiteX277" fmla="*/ 2241176 w 2657256"/>
                          <a:gd name="connsiteY277" fmla="*/ 2012729 h 3370881"/>
                          <a:gd name="connsiteX278" fmla="*/ 2263588 w 2657256"/>
                          <a:gd name="connsiteY278" fmla="*/ 2057552 h 3370881"/>
                          <a:gd name="connsiteX279" fmla="*/ 2286000 w 2657256"/>
                          <a:gd name="connsiteY279" fmla="*/ 2084446 h 3370881"/>
                          <a:gd name="connsiteX280" fmla="*/ 2299447 w 2657256"/>
                          <a:gd name="connsiteY280" fmla="*/ 2124787 h 3370881"/>
                          <a:gd name="connsiteX281" fmla="*/ 2321859 w 2657256"/>
                          <a:gd name="connsiteY281" fmla="*/ 2151681 h 3370881"/>
                          <a:gd name="connsiteX282" fmla="*/ 2344270 w 2657256"/>
                          <a:gd name="connsiteY282" fmla="*/ 2205470 h 3370881"/>
                          <a:gd name="connsiteX283" fmla="*/ 2348753 w 2657256"/>
                          <a:gd name="connsiteY283" fmla="*/ 2223399 h 3370881"/>
                          <a:gd name="connsiteX284" fmla="*/ 2366682 w 2657256"/>
                          <a:gd name="connsiteY284" fmla="*/ 2263740 h 3370881"/>
                          <a:gd name="connsiteX285" fmla="*/ 2375647 w 2657256"/>
                          <a:gd name="connsiteY285" fmla="*/ 2286152 h 3370881"/>
                          <a:gd name="connsiteX286" fmla="*/ 2380129 w 2657256"/>
                          <a:gd name="connsiteY286" fmla="*/ 2308564 h 3370881"/>
                          <a:gd name="connsiteX287" fmla="*/ 2389094 w 2657256"/>
                          <a:gd name="connsiteY287" fmla="*/ 2335458 h 3370881"/>
                          <a:gd name="connsiteX288" fmla="*/ 2393576 w 2657256"/>
                          <a:gd name="connsiteY288" fmla="*/ 2380281 h 3370881"/>
                          <a:gd name="connsiteX289" fmla="*/ 2398059 w 2657256"/>
                          <a:gd name="connsiteY289" fmla="*/ 2393729 h 3370881"/>
                          <a:gd name="connsiteX290" fmla="*/ 2419794 w 2657256"/>
                          <a:gd name="connsiteY290" fmla="*/ 2447517 h 3370881"/>
                          <a:gd name="connsiteX291" fmla="*/ 2427343 w 2657256"/>
                          <a:gd name="connsiteY291" fmla="*/ 2564058 h 3370881"/>
                          <a:gd name="connsiteX292" fmla="*/ 2389094 w 2657256"/>
                          <a:gd name="connsiteY292" fmla="*/ 2837481 h 3370881"/>
                          <a:gd name="connsiteX293" fmla="*/ 2380129 w 2657256"/>
                          <a:gd name="connsiteY293" fmla="*/ 2859893 h 3370881"/>
                          <a:gd name="connsiteX294" fmla="*/ 2357718 w 2657256"/>
                          <a:gd name="connsiteY294" fmla="*/ 2913681 h 3370881"/>
                          <a:gd name="connsiteX295" fmla="*/ 2348753 w 2657256"/>
                          <a:gd name="connsiteY295" fmla="*/ 2936093 h 3370881"/>
                          <a:gd name="connsiteX296" fmla="*/ 2339788 w 2657256"/>
                          <a:gd name="connsiteY296" fmla="*/ 2971952 h 3370881"/>
                          <a:gd name="connsiteX297" fmla="*/ 2326341 w 2657256"/>
                          <a:gd name="connsiteY297" fmla="*/ 2994364 h 3370881"/>
                          <a:gd name="connsiteX298" fmla="*/ 2317376 w 2657256"/>
                          <a:gd name="connsiteY298" fmla="*/ 3025740 h 3370881"/>
                          <a:gd name="connsiteX299" fmla="*/ 2303929 w 2657256"/>
                          <a:gd name="connsiteY299" fmla="*/ 3048152 h 3370881"/>
                          <a:gd name="connsiteX300" fmla="*/ 2290482 w 2657256"/>
                          <a:gd name="connsiteY300" fmla="*/ 3079529 h 3370881"/>
                          <a:gd name="connsiteX301" fmla="*/ 2272553 w 2657256"/>
                          <a:gd name="connsiteY301" fmla="*/ 3084011 h 3370881"/>
                          <a:gd name="connsiteX302" fmla="*/ 2259106 w 2657256"/>
                          <a:gd name="connsiteY302" fmla="*/ 3088493 h 3370881"/>
                          <a:gd name="connsiteX303" fmla="*/ 2241176 w 2657256"/>
                          <a:gd name="connsiteY303" fmla="*/ 3092976 h 3370881"/>
                          <a:gd name="connsiteX304" fmla="*/ 2209800 w 2657256"/>
                          <a:gd name="connsiteY304" fmla="*/ 3101940 h 3370881"/>
                          <a:gd name="connsiteX305" fmla="*/ 2205318 w 2657256"/>
                          <a:gd name="connsiteY305" fmla="*/ 3039187 h 3370881"/>
                          <a:gd name="connsiteX306" fmla="*/ 2218765 w 2657256"/>
                          <a:gd name="connsiteY306" fmla="*/ 3021258 h 3370881"/>
                          <a:gd name="connsiteX307" fmla="*/ 2245659 w 2657256"/>
                          <a:gd name="connsiteY307" fmla="*/ 2971952 h 3370881"/>
                          <a:gd name="connsiteX308" fmla="*/ 2268070 w 2657256"/>
                          <a:gd name="connsiteY308" fmla="*/ 2945058 h 3370881"/>
                          <a:gd name="connsiteX309" fmla="*/ 2298550 w 2657256"/>
                          <a:gd name="connsiteY309" fmla="*/ 2568540 h 3370881"/>
                          <a:gd name="connsiteX310" fmla="*/ 2284986 w 2657256"/>
                          <a:gd name="connsiteY310" fmla="*/ 2532681 h 3370881"/>
                          <a:gd name="connsiteX311" fmla="*/ 2293273 w 2657256"/>
                          <a:gd name="connsiteY311" fmla="*/ 2496653 h 3370881"/>
                          <a:gd name="connsiteX312" fmla="*/ 2278152 w 2657256"/>
                          <a:gd name="connsiteY312" fmla="*/ 2475178 h 3370881"/>
                          <a:gd name="connsiteX313" fmla="*/ 2245659 w 2657256"/>
                          <a:gd name="connsiteY313" fmla="*/ 2389247 h 3370881"/>
                          <a:gd name="connsiteX314" fmla="*/ 2195507 w 2657256"/>
                          <a:gd name="connsiteY314" fmla="*/ 2241328 h 3370881"/>
                          <a:gd name="connsiteX315" fmla="*/ 2083786 w 2657256"/>
                          <a:gd name="connsiteY315" fmla="*/ 2040300 h 3370881"/>
                          <a:gd name="connsiteX316" fmla="*/ 2048773 w 2657256"/>
                          <a:gd name="connsiteY316" fmla="*/ 2017971 h 3370881"/>
                          <a:gd name="connsiteX317" fmla="*/ 2074314 w 2657256"/>
                          <a:gd name="connsiteY317" fmla="*/ 2011967 h 3370881"/>
                          <a:gd name="connsiteX318" fmla="*/ 2034988 w 2657256"/>
                          <a:gd name="connsiteY318" fmla="*/ 2003764 h 3370881"/>
                          <a:gd name="connsiteX319" fmla="*/ 2026023 w 2657256"/>
                          <a:gd name="connsiteY319" fmla="*/ 2026176 h 3370881"/>
                          <a:gd name="connsiteX320" fmla="*/ 2021541 w 2657256"/>
                          <a:gd name="connsiteY320" fmla="*/ 2039623 h 3370881"/>
                          <a:gd name="connsiteX321" fmla="*/ 1999129 w 2657256"/>
                          <a:gd name="connsiteY321" fmla="*/ 2053070 h 3370881"/>
                          <a:gd name="connsiteX322" fmla="*/ 1990165 w 2657256"/>
                          <a:gd name="connsiteY322" fmla="*/ 2070999 h 3370881"/>
                          <a:gd name="connsiteX323" fmla="*/ 1967753 w 2657256"/>
                          <a:gd name="connsiteY323" fmla="*/ 2106858 h 3370881"/>
                          <a:gd name="connsiteX324" fmla="*/ 1981200 w 2657256"/>
                          <a:gd name="connsiteY324" fmla="*/ 2223399 h 3370881"/>
                          <a:gd name="connsiteX325" fmla="*/ 1994647 w 2657256"/>
                          <a:gd name="connsiteY325" fmla="*/ 2254776 h 3370881"/>
                          <a:gd name="connsiteX326" fmla="*/ 2003612 w 2657256"/>
                          <a:gd name="connsiteY326" fmla="*/ 2272705 h 3370881"/>
                          <a:gd name="connsiteX327" fmla="*/ 2026023 w 2657256"/>
                          <a:gd name="connsiteY327" fmla="*/ 2304081 h 3370881"/>
                          <a:gd name="connsiteX328" fmla="*/ 2043953 w 2657256"/>
                          <a:gd name="connsiteY328" fmla="*/ 2348905 h 3370881"/>
                          <a:gd name="connsiteX329" fmla="*/ 2061882 w 2657256"/>
                          <a:gd name="connsiteY329" fmla="*/ 2371317 h 3370881"/>
                          <a:gd name="connsiteX330" fmla="*/ 2088776 w 2657256"/>
                          <a:gd name="connsiteY330" fmla="*/ 2434070 h 3370881"/>
                          <a:gd name="connsiteX331" fmla="*/ 2102223 w 2657256"/>
                          <a:gd name="connsiteY331" fmla="*/ 2465446 h 3370881"/>
                          <a:gd name="connsiteX332" fmla="*/ 2106706 w 2657256"/>
                          <a:gd name="connsiteY332" fmla="*/ 2496823 h 3370881"/>
                          <a:gd name="connsiteX333" fmla="*/ 2124635 w 2657256"/>
                          <a:gd name="connsiteY333" fmla="*/ 2559576 h 3370881"/>
                          <a:gd name="connsiteX334" fmla="*/ 2138082 w 2657256"/>
                          <a:gd name="connsiteY334" fmla="*/ 2649223 h 3370881"/>
                          <a:gd name="connsiteX335" fmla="*/ 2147047 w 2657256"/>
                          <a:gd name="connsiteY335" fmla="*/ 2685081 h 3370881"/>
                          <a:gd name="connsiteX336" fmla="*/ 2151529 w 2657256"/>
                          <a:gd name="connsiteY336" fmla="*/ 2716458 h 3370881"/>
                          <a:gd name="connsiteX337" fmla="*/ 2160494 w 2657256"/>
                          <a:gd name="connsiteY337" fmla="*/ 2770246 h 3370881"/>
                          <a:gd name="connsiteX338" fmla="*/ 2156012 w 2657256"/>
                          <a:gd name="connsiteY338" fmla="*/ 2962987 h 3370881"/>
                          <a:gd name="connsiteX339" fmla="*/ 2138082 w 2657256"/>
                          <a:gd name="connsiteY339" fmla="*/ 3043670 h 3370881"/>
                          <a:gd name="connsiteX340" fmla="*/ 2133600 w 2657256"/>
                          <a:gd name="connsiteY340" fmla="*/ 3061599 h 3370881"/>
                          <a:gd name="connsiteX341" fmla="*/ 2120153 w 2657256"/>
                          <a:gd name="connsiteY341" fmla="*/ 3079529 h 3370881"/>
                          <a:gd name="connsiteX342" fmla="*/ 2111188 w 2657256"/>
                          <a:gd name="connsiteY342" fmla="*/ 3106423 h 3370881"/>
                          <a:gd name="connsiteX343" fmla="*/ 2088776 w 2657256"/>
                          <a:gd name="connsiteY343" fmla="*/ 3137799 h 3370881"/>
                          <a:gd name="connsiteX344" fmla="*/ 2075329 w 2657256"/>
                          <a:gd name="connsiteY344" fmla="*/ 3164693 h 3370881"/>
                          <a:gd name="connsiteX345" fmla="*/ 2061882 w 2657256"/>
                          <a:gd name="connsiteY345" fmla="*/ 3169176 h 3370881"/>
                          <a:gd name="connsiteX346" fmla="*/ 2021541 w 2657256"/>
                          <a:gd name="connsiteY346" fmla="*/ 3164693 h 3370881"/>
                          <a:gd name="connsiteX347" fmla="*/ 2012576 w 2657256"/>
                          <a:gd name="connsiteY347" fmla="*/ 3119870 h 3370881"/>
                          <a:gd name="connsiteX348" fmla="*/ 2048435 w 2657256"/>
                          <a:gd name="connsiteY348" fmla="*/ 3021258 h 3370881"/>
                          <a:gd name="connsiteX349" fmla="*/ 2048435 w 2657256"/>
                          <a:gd name="connsiteY349" fmla="*/ 3021258 h 3370881"/>
                          <a:gd name="connsiteX350" fmla="*/ 2061882 w 2657256"/>
                          <a:gd name="connsiteY350" fmla="*/ 2967470 h 3370881"/>
                          <a:gd name="connsiteX351" fmla="*/ 2070847 w 2657256"/>
                          <a:gd name="connsiteY351" fmla="*/ 2882305 h 3370881"/>
                          <a:gd name="connsiteX352" fmla="*/ 2066365 w 2657256"/>
                          <a:gd name="connsiteY352" fmla="*/ 2725423 h 3370881"/>
                          <a:gd name="connsiteX353" fmla="*/ 2043953 w 2657256"/>
                          <a:gd name="connsiteY353" fmla="*/ 2649223 h 3370881"/>
                          <a:gd name="connsiteX354" fmla="*/ 2030506 w 2657256"/>
                          <a:gd name="connsiteY354" fmla="*/ 2622329 h 3370881"/>
                          <a:gd name="connsiteX355" fmla="*/ 2017059 w 2657256"/>
                          <a:gd name="connsiteY355" fmla="*/ 2581987 h 3370881"/>
                          <a:gd name="connsiteX356" fmla="*/ 1981200 w 2657256"/>
                          <a:gd name="connsiteY356" fmla="*/ 2514752 h 3370881"/>
                          <a:gd name="connsiteX357" fmla="*/ 1972235 w 2657256"/>
                          <a:gd name="connsiteY357" fmla="*/ 2501305 h 3370881"/>
                          <a:gd name="connsiteX358" fmla="*/ 1958788 w 2657256"/>
                          <a:gd name="connsiteY358" fmla="*/ 2478893 h 3370881"/>
                          <a:gd name="connsiteX359" fmla="*/ 1905000 w 2657256"/>
                          <a:gd name="connsiteY359" fmla="*/ 2398211 h 3370881"/>
                          <a:gd name="connsiteX360" fmla="*/ 1882588 w 2657256"/>
                          <a:gd name="connsiteY360" fmla="*/ 2357870 h 3370881"/>
                          <a:gd name="connsiteX361" fmla="*/ 1869141 w 2657256"/>
                          <a:gd name="connsiteY361" fmla="*/ 2339940 h 3370881"/>
                          <a:gd name="connsiteX362" fmla="*/ 1806388 w 2657256"/>
                          <a:gd name="connsiteY362" fmla="*/ 2313046 h 3370881"/>
                          <a:gd name="connsiteX363" fmla="*/ 1779494 w 2657256"/>
                          <a:gd name="connsiteY363" fmla="*/ 2304081 h 3370881"/>
                          <a:gd name="connsiteX364" fmla="*/ 1752600 w 2657256"/>
                          <a:gd name="connsiteY364" fmla="*/ 2299599 h 3370881"/>
                          <a:gd name="connsiteX365" fmla="*/ 1680882 w 2657256"/>
                          <a:gd name="connsiteY365" fmla="*/ 2277187 h 3370881"/>
                          <a:gd name="connsiteX366" fmla="*/ 1719025 w 2657256"/>
                          <a:gd name="connsiteY366" fmla="*/ 2281331 h 3370881"/>
                          <a:gd name="connsiteX367" fmla="*/ 1756997 w 2657256"/>
                          <a:gd name="connsiteY367" fmla="*/ 2289450 h 3370881"/>
                          <a:gd name="connsiteX368" fmla="*/ 1656440 w 2657256"/>
                          <a:gd name="connsiteY368" fmla="*/ 2298583 h 3370881"/>
                          <a:gd name="connsiteX369" fmla="*/ 1537447 w 2657256"/>
                          <a:gd name="connsiteY369" fmla="*/ 2329960 h 3370881"/>
                          <a:gd name="connsiteX370" fmla="*/ 1571993 w 2657256"/>
                          <a:gd name="connsiteY370" fmla="*/ 2317957 h 3370881"/>
                          <a:gd name="connsiteX371" fmla="*/ 1509707 w 2657256"/>
                          <a:gd name="connsiteY371" fmla="*/ 2338926 h 3370881"/>
                          <a:gd name="connsiteX372" fmla="*/ 1500444 w 2657256"/>
                          <a:gd name="connsiteY372" fmla="*/ 2355271 h 3370881"/>
                          <a:gd name="connsiteX373" fmla="*/ 1402678 w 2657256"/>
                          <a:gd name="connsiteY373" fmla="*/ 2339641 h 3370881"/>
                          <a:gd name="connsiteX374" fmla="*/ 1322892 w 2657256"/>
                          <a:gd name="connsiteY374" fmla="*/ 2336952 h 3370881"/>
                          <a:gd name="connsiteX375" fmla="*/ 1199384 w 2657256"/>
                          <a:gd name="connsiteY375" fmla="*/ 2307041 h 3370881"/>
                          <a:gd name="connsiteX376" fmla="*/ 1066800 w 2657256"/>
                          <a:gd name="connsiteY376" fmla="*/ 2272705 h 3370881"/>
                          <a:gd name="connsiteX377" fmla="*/ 1030941 w 2657256"/>
                          <a:gd name="connsiteY377" fmla="*/ 2263740 h 3370881"/>
                          <a:gd name="connsiteX378" fmla="*/ 986118 w 2657256"/>
                          <a:gd name="connsiteY378" fmla="*/ 2241329 h 3370881"/>
                          <a:gd name="connsiteX379" fmla="*/ 968188 w 2657256"/>
                          <a:gd name="connsiteY379" fmla="*/ 2232364 h 3370881"/>
                          <a:gd name="connsiteX380" fmla="*/ 936812 w 2657256"/>
                          <a:gd name="connsiteY380" fmla="*/ 2214434 h 3370881"/>
                          <a:gd name="connsiteX381" fmla="*/ 905435 w 2657256"/>
                          <a:gd name="connsiteY381" fmla="*/ 2196505 h 3370881"/>
                          <a:gd name="connsiteX382" fmla="*/ 869576 w 2657256"/>
                          <a:gd name="connsiteY382" fmla="*/ 2209952 h 3370881"/>
                          <a:gd name="connsiteX383" fmla="*/ 856129 w 2657256"/>
                          <a:gd name="connsiteY383" fmla="*/ 2227881 h 3370881"/>
                          <a:gd name="connsiteX384" fmla="*/ 815788 w 2657256"/>
                          <a:gd name="connsiteY384" fmla="*/ 2268223 h 3370881"/>
                          <a:gd name="connsiteX385" fmla="*/ 788894 w 2657256"/>
                          <a:gd name="connsiteY385" fmla="*/ 2290634 h 3370881"/>
                          <a:gd name="connsiteX386" fmla="*/ 762000 w 2657256"/>
                          <a:gd name="connsiteY386" fmla="*/ 2313046 h 3370881"/>
                          <a:gd name="connsiteX387" fmla="*/ 753035 w 2657256"/>
                          <a:gd name="connsiteY387" fmla="*/ 2326493 h 3370881"/>
                          <a:gd name="connsiteX388" fmla="*/ 735106 w 2657256"/>
                          <a:gd name="connsiteY388" fmla="*/ 2339940 h 3370881"/>
                          <a:gd name="connsiteX389" fmla="*/ 712694 w 2657256"/>
                          <a:gd name="connsiteY389" fmla="*/ 2362352 h 3370881"/>
                          <a:gd name="connsiteX390" fmla="*/ 694765 w 2657256"/>
                          <a:gd name="connsiteY390" fmla="*/ 2375799 h 3370881"/>
                          <a:gd name="connsiteX391" fmla="*/ 681318 w 2657256"/>
                          <a:gd name="connsiteY391" fmla="*/ 2393729 h 3370881"/>
                          <a:gd name="connsiteX392" fmla="*/ 667870 w 2657256"/>
                          <a:gd name="connsiteY392" fmla="*/ 2402693 h 3370881"/>
                          <a:gd name="connsiteX393" fmla="*/ 623047 w 2657256"/>
                          <a:gd name="connsiteY393" fmla="*/ 2443034 h 3370881"/>
                          <a:gd name="connsiteX394" fmla="*/ 600635 w 2657256"/>
                          <a:gd name="connsiteY394" fmla="*/ 2474411 h 3370881"/>
                          <a:gd name="connsiteX395" fmla="*/ 587188 w 2657256"/>
                          <a:gd name="connsiteY395" fmla="*/ 2514752 h 3370881"/>
                          <a:gd name="connsiteX396" fmla="*/ 582706 w 2657256"/>
                          <a:gd name="connsiteY396" fmla="*/ 2546129 h 3370881"/>
                          <a:gd name="connsiteX397" fmla="*/ 596153 w 2657256"/>
                          <a:gd name="connsiteY397" fmla="*/ 2635776 h 3370881"/>
                          <a:gd name="connsiteX398" fmla="*/ 600635 w 2657256"/>
                          <a:gd name="connsiteY398" fmla="*/ 2653705 h 3370881"/>
                          <a:gd name="connsiteX399" fmla="*/ 609600 w 2657256"/>
                          <a:gd name="connsiteY399" fmla="*/ 2671634 h 3370881"/>
                          <a:gd name="connsiteX400" fmla="*/ 614082 w 2657256"/>
                          <a:gd name="connsiteY400" fmla="*/ 2689564 h 3370881"/>
                          <a:gd name="connsiteX401" fmla="*/ 623047 w 2657256"/>
                          <a:gd name="connsiteY401" fmla="*/ 2711976 h 3370881"/>
                          <a:gd name="connsiteX402" fmla="*/ 627529 w 2657256"/>
                          <a:gd name="connsiteY402" fmla="*/ 2734387 h 3370881"/>
                          <a:gd name="connsiteX403" fmla="*/ 640976 w 2657256"/>
                          <a:gd name="connsiteY403" fmla="*/ 2765764 h 3370881"/>
                          <a:gd name="connsiteX404" fmla="*/ 645459 w 2657256"/>
                          <a:gd name="connsiteY404" fmla="*/ 2779211 h 3370881"/>
                          <a:gd name="connsiteX405" fmla="*/ 658906 w 2657256"/>
                          <a:gd name="connsiteY405" fmla="*/ 2801623 h 3370881"/>
                          <a:gd name="connsiteX406" fmla="*/ 676835 w 2657256"/>
                          <a:gd name="connsiteY406" fmla="*/ 2864376 h 3370881"/>
                          <a:gd name="connsiteX407" fmla="*/ 690282 w 2657256"/>
                          <a:gd name="connsiteY407" fmla="*/ 2895752 h 3370881"/>
                          <a:gd name="connsiteX408" fmla="*/ 699247 w 2657256"/>
                          <a:gd name="connsiteY408" fmla="*/ 2940576 h 3370881"/>
                          <a:gd name="connsiteX409" fmla="*/ 703729 w 2657256"/>
                          <a:gd name="connsiteY409" fmla="*/ 2967470 h 3370881"/>
                          <a:gd name="connsiteX410" fmla="*/ 717176 w 2657256"/>
                          <a:gd name="connsiteY410" fmla="*/ 2994364 h 3370881"/>
                          <a:gd name="connsiteX411" fmla="*/ 735106 w 2657256"/>
                          <a:gd name="connsiteY411" fmla="*/ 3052634 h 3370881"/>
                          <a:gd name="connsiteX412" fmla="*/ 739588 w 2657256"/>
                          <a:gd name="connsiteY412" fmla="*/ 3079529 h 3370881"/>
                          <a:gd name="connsiteX413" fmla="*/ 762000 w 2657256"/>
                          <a:gd name="connsiteY413" fmla="*/ 3142281 h 3370881"/>
                          <a:gd name="connsiteX414" fmla="*/ 766482 w 2657256"/>
                          <a:gd name="connsiteY414" fmla="*/ 3231929 h 3370881"/>
                          <a:gd name="connsiteX415" fmla="*/ 770965 w 2657256"/>
                          <a:gd name="connsiteY415" fmla="*/ 3254340 h 3370881"/>
                          <a:gd name="connsiteX416" fmla="*/ 775447 w 2657256"/>
                          <a:gd name="connsiteY416" fmla="*/ 3285717 h 3370881"/>
                          <a:gd name="connsiteX417" fmla="*/ 748553 w 2657256"/>
                          <a:gd name="connsiteY417" fmla="*/ 3335023 h 3370881"/>
                          <a:gd name="connsiteX418" fmla="*/ 721659 w 2657256"/>
                          <a:gd name="connsiteY418" fmla="*/ 3343987 h 3370881"/>
                          <a:gd name="connsiteX419" fmla="*/ 708212 w 2657256"/>
                          <a:gd name="connsiteY419" fmla="*/ 3348470 h 3370881"/>
                          <a:gd name="connsiteX420" fmla="*/ 623047 w 2657256"/>
                          <a:gd name="connsiteY420" fmla="*/ 3330540 h 3370881"/>
                          <a:gd name="connsiteX421" fmla="*/ 609600 w 2657256"/>
                          <a:gd name="connsiteY421" fmla="*/ 3308129 h 3370881"/>
                          <a:gd name="connsiteX422" fmla="*/ 591670 w 2657256"/>
                          <a:gd name="connsiteY422" fmla="*/ 3267787 h 3370881"/>
                          <a:gd name="connsiteX423" fmla="*/ 560294 w 2657256"/>
                          <a:gd name="connsiteY423" fmla="*/ 3209517 h 3370881"/>
                          <a:gd name="connsiteX424" fmla="*/ 551329 w 2657256"/>
                          <a:gd name="connsiteY424" fmla="*/ 3196070 h 3370881"/>
                          <a:gd name="connsiteX425" fmla="*/ 528918 w 2657256"/>
                          <a:gd name="connsiteY425" fmla="*/ 3173658 h 3370881"/>
                          <a:gd name="connsiteX426" fmla="*/ 519953 w 2657256"/>
                          <a:gd name="connsiteY426" fmla="*/ 3128834 h 3370881"/>
                          <a:gd name="connsiteX427" fmla="*/ 524435 w 2657256"/>
                          <a:gd name="connsiteY427" fmla="*/ 3101940 h 3370881"/>
                          <a:gd name="connsiteX428" fmla="*/ 528918 w 2657256"/>
                          <a:gd name="connsiteY428" fmla="*/ 3088493 h 3370881"/>
                          <a:gd name="connsiteX429" fmla="*/ 542365 w 2657256"/>
                          <a:gd name="connsiteY429" fmla="*/ 3052634 h 3370881"/>
                          <a:gd name="connsiteX430" fmla="*/ 484094 w 2657256"/>
                          <a:gd name="connsiteY430" fmla="*/ 2886787 h 3370881"/>
                          <a:gd name="connsiteX431" fmla="*/ 443753 w 2657256"/>
                          <a:gd name="connsiteY431" fmla="*/ 2779211 h 3370881"/>
                          <a:gd name="connsiteX432" fmla="*/ 439270 w 2657256"/>
                          <a:gd name="connsiteY432" fmla="*/ 2752317 h 3370881"/>
                          <a:gd name="connsiteX433" fmla="*/ 430306 w 2657256"/>
                          <a:gd name="connsiteY433" fmla="*/ 2716458 h 3370881"/>
                          <a:gd name="connsiteX434" fmla="*/ 425823 w 2657256"/>
                          <a:gd name="connsiteY434" fmla="*/ 2680599 h 3370881"/>
                          <a:gd name="connsiteX435" fmla="*/ 398929 w 2657256"/>
                          <a:gd name="connsiteY435" fmla="*/ 2599917 h 3370881"/>
                          <a:gd name="connsiteX436" fmla="*/ 385482 w 2657256"/>
                          <a:gd name="connsiteY436" fmla="*/ 2568540 h 3370881"/>
                          <a:gd name="connsiteX437" fmla="*/ 381000 w 2657256"/>
                          <a:gd name="connsiteY437" fmla="*/ 2550611 h 3370881"/>
                          <a:gd name="connsiteX438" fmla="*/ 372035 w 2657256"/>
                          <a:gd name="connsiteY438" fmla="*/ 2483376 h 3370881"/>
                          <a:gd name="connsiteX439" fmla="*/ 367553 w 2657256"/>
                          <a:gd name="connsiteY439" fmla="*/ 2469929 h 3370881"/>
                          <a:gd name="connsiteX440" fmla="*/ 407894 w 2657256"/>
                          <a:gd name="connsiteY440" fmla="*/ 2451999 h 3370881"/>
                          <a:gd name="connsiteX441" fmla="*/ 515470 w 2657256"/>
                          <a:gd name="connsiteY441" fmla="*/ 2407176 h 3370881"/>
                          <a:gd name="connsiteX442" fmla="*/ 578223 w 2657256"/>
                          <a:gd name="connsiteY442" fmla="*/ 2353387 h 3370881"/>
                          <a:gd name="connsiteX443" fmla="*/ 587188 w 2657256"/>
                          <a:gd name="connsiteY443" fmla="*/ 2330976 h 3370881"/>
                          <a:gd name="connsiteX444" fmla="*/ 614082 w 2657256"/>
                          <a:gd name="connsiteY444" fmla="*/ 2254776 h 3370881"/>
                          <a:gd name="connsiteX445" fmla="*/ 649941 w 2657256"/>
                          <a:gd name="connsiteY445" fmla="*/ 2200987 h 3370881"/>
                          <a:gd name="connsiteX446" fmla="*/ 690282 w 2657256"/>
                          <a:gd name="connsiteY446" fmla="*/ 2174093 h 3370881"/>
                          <a:gd name="connsiteX447" fmla="*/ 703729 w 2657256"/>
                          <a:gd name="connsiteY447" fmla="*/ 2165129 h 3370881"/>
                          <a:gd name="connsiteX448" fmla="*/ 739588 w 2657256"/>
                          <a:gd name="connsiteY448" fmla="*/ 2147199 h 3370881"/>
                          <a:gd name="connsiteX449" fmla="*/ 708212 w 2657256"/>
                          <a:gd name="connsiteY449" fmla="*/ 2187540 h 3370881"/>
                          <a:gd name="connsiteX450" fmla="*/ 654423 w 2657256"/>
                          <a:gd name="connsiteY450" fmla="*/ 2241329 h 3370881"/>
                          <a:gd name="connsiteX451" fmla="*/ 636494 w 2657256"/>
                          <a:gd name="connsiteY451" fmla="*/ 2259258 h 3370881"/>
                          <a:gd name="connsiteX452" fmla="*/ 614082 w 2657256"/>
                          <a:gd name="connsiteY452" fmla="*/ 2286152 h 3370881"/>
                          <a:gd name="connsiteX453" fmla="*/ 592179 w 2657256"/>
                          <a:gd name="connsiteY453" fmla="*/ 2282347 h 3370881"/>
                          <a:gd name="connsiteX454" fmla="*/ 555980 w 2657256"/>
                          <a:gd name="connsiteY454" fmla="*/ 2313892 h 3370881"/>
                          <a:gd name="connsiteX455" fmla="*/ 524435 w 2657256"/>
                          <a:gd name="connsiteY455" fmla="*/ 2348905 h 3370881"/>
                          <a:gd name="connsiteX456" fmla="*/ 502023 w 2657256"/>
                          <a:gd name="connsiteY456" fmla="*/ 2362352 h 3370881"/>
                          <a:gd name="connsiteX457" fmla="*/ 461682 w 2657256"/>
                          <a:gd name="connsiteY457" fmla="*/ 2389246 h 3370881"/>
                          <a:gd name="connsiteX458" fmla="*/ 448235 w 2657256"/>
                          <a:gd name="connsiteY458" fmla="*/ 2398211 h 3370881"/>
                          <a:gd name="connsiteX459" fmla="*/ 430306 w 2657256"/>
                          <a:gd name="connsiteY459" fmla="*/ 2407176 h 3370881"/>
                          <a:gd name="connsiteX460" fmla="*/ 412376 w 2657256"/>
                          <a:gd name="connsiteY460" fmla="*/ 2420623 h 3370881"/>
                          <a:gd name="connsiteX461" fmla="*/ 389965 w 2657256"/>
                          <a:gd name="connsiteY461" fmla="*/ 2429587 h 3370881"/>
                          <a:gd name="connsiteX462" fmla="*/ 372035 w 2657256"/>
                          <a:gd name="connsiteY462" fmla="*/ 2443034 h 3370881"/>
                          <a:gd name="connsiteX463" fmla="*/ 318247 w 2657256"/>
                          <a:gd name="connsiteY463" fmla="*/ 2474411 h 3370881"/>
                          <a:gd name="connsiteX464" fmla="*/ 304800 w 2657256"/>
                          <a:gd name="connsiteY464" fmla="*/ 2492340 h 3370881"/>
                          <a:gd name="connsiteX465" fmla="*/ 282388 w 2657256"/>
                          <a:gd name="connsiteY465" fmla="*/ 2519234 h 3370881"/>
                          <a:gd name="connsiteX466" fmla="*/ 295835 w 2657256"/>
                          <a:gd name="connsiteY466" fmla="*/ 2815070 h 3370881"/>
                          <a:gd name="connsiteX467" fmla="*/ 300318 w 2657256"/>
                          <a:gd name="connsiteY467" fmla="*/ 2837481 h 3370881"/>
                          <a:gd name="connsiteX468" fmla="*/ 304800 w 2657256"/>
                          <a:gd name="connsiteY468" fmla="*/ 2868858 h 3370881"/>
                          <a:gd name="connsiteX469" fmla="*/ 309282 w 2657256"/>
                          <a:gd name="connsiteY469" fmla="*/ 2927129 h 3370881"/>
                          <a:gd name="connsiteX470" fmla="*/ 322729 w 2657256"/>
                          <a:gd name="connsiteY470" fmla="*/ 2985399 h 3370881"/>
                          <a:gd name="connsiteX471" fmla="*/ 327212 w 2657256"/>
                          <a:gd name="connsiteY471" fmla="*/ 3012293 h 3370881"/>
                          <a:gd name="connsiteX472" fmla="*/ 331694 w 2657256"/>
                          <a:gd name="connsiteY472" fmla="*/ 3043670 h 3370881"/>
                          <a:gd name="connsiteX473" fmla="*/ 345141 w 2657256"/>
                          <a:gd name="connsiteY473" fmla="*/ 3070564 h 3370881"/>
                          <a:gd name="connsiteX474" fmla="*/ 367553 w 2657256"/>
                          <a:gd name="connsiteY474" fmla="*/ 3124352 h 3370881"/>
                          <a:gd name="connsiteX475" fmla="*/ 381000 w 2657256"/>
                          <a:gd name="connsiteY475" fmla="*/ 3182623 h 3370881"/>
                          <a:gd name="connsiteX476" fmla="*/ 389965 w 2657256"/>
                          <a:gd name="connsiteY476" fmla="*/ 3196070 h 3370881"/>
                          <a:gd name="connsiteX477" fmla="*/ 394447 w 2657256"/>
                          <a:gd name="connsiteY477" fmla="*/ 3213999 h 3370881"/>
                          <a:gd name="connsiteX478" fmla="*/ 412376 w 2657256"/>
                          <a:gd name="connsiteY478" fmla="*/ 3245376 h 3370881"/>
                          <a:gd name="connsiteX479" fmla="*/ 416859 w 2657256"/>
                          <a:gd name="connsiteY479" fmla="*/ 3258823 h 3370881"/>
                          <a:gd name="connsiteX480" fmla="*/ 425823 w 2657256"/>
                          <a:gd name="connsiteY480" fmla="*/ 3272270 h 3370881"/>
                          <a:gd name="connsiteX481" fmla="*/ 439270 w 2657256"/>
                          <a:gd name="connsiteY481" fmla="*/ 3303646 h 3370881"/>
                          <a:gd name="connsiteX482" fmla="*/ 439270 w 2657256"/>
                          <a:gd name="connsiteY482" fmla="*/ 3352952 h 3370881"/>
                          <a:gd name="connsiteX483" fmla="*/ 430306 w 2657256"/>
                          <a:gd name="connsiteY483" fmla="*/ 3366399 h 3370881"/>
                          <a:gd name="connsiteX484" fmla="*/ 412376 w 2657256"/>
                          <a:gd name="connsiteY484" fmla="*/ 3370881 h 3370881"/>
                          <a:gd name="connsiteX485" fmla="*/ 295835 w 2657256"/>
                          <a:gd name="connsiteY485" fmla="*/ 3357434 h 3370881"/>
                          <a:gd name="connsiteX486" fmla="*/ 264459 w 2657256"/>
                          <a:gd name="connsiteY486" fmla="*/ 3276752 h 3370881"/>
                          <a:gd name="connsiteX487" fmla="*/ 259976 w 2657256"/>
                          <a:gd name="connsiteY487" fmla="*/ 3240893 h 3370881"/>
                          <a:gd name="connsiteX488" fmla="*/ 246529 w 2657256"/>
                          <a:gd name="connsiteY488" fmla="*/ 3178140 h 3370881"/>
                          <a:gd name="connsiteX489" fmla="*/ 237565 w 2657256"/>
                          <a:gd name="connsiteY489" fmla="*/ 3084011 h 3370881"/>
                          <a:gd name="connsiteX490" fmla="*/ 228600 w 2657256"/>
                          <a:gd name="connsiteY490" fmla="*/ 3057117 h 3370881"/>
                          <a:gd name="connsiteX491" fmla="*/ 219635 w 2657256"/>
                          <a:gd name="connsiteY491" fmla="*/ 3021258 h 3370881"/>
                          <a:gd name="connsiteX492" fmla="*/ 206188 w 2657256"/>
                          <a:gd name="connsiteY492" fmla="*/ 2980917 h 3370881"/>
                          <a:gd name="connsiteX493" fmla="*/ 201706 w 2657256"/>
                          <a:gd name="connsiteY493" fmla="*/ 2949540 h 3370881"/>
                          <a:gd name="connsiteX494" fmla="*/ 197223 w 2657256"/>
                          <a:gd name="connsiteY494" fmla="*/ 2927129 h 3370881"/>
                          <a:gd name="connsiteX495" fmla="*/ 192741 w 2657256"/>
                          <a:gd name="connsiteY495" fmla="*/ 2891270 h 3370881"/>
                          <a:gd name="connsiteX496" fmla="*/ 188259 w 2657256"/>
                          <a:gd name="connsiteY496" fmla="*/ 2850929 h 3370881"/>
                          <a:gd name="connsiteX497" fmla="*/ 179294 w 2657256"/>
                          <a:gd name="connsiteY497" fmla="*/ 2824034 h 3370881"/>
                          <a:gd name="connsiteX498" fmla="*/ 165847 w 2657256"/>
                          <a:gd name="connsiteY498" fmla="*/ 2774729 h 3370881"/>
                          <a:gd name="connsiteX499" fmla="*/ 161365 w 2657256"/>
                          <a:gd name="connsiteY499" fmla="*/ 2747834 h 3370881"/>
                          <a:gd name="connsiteX500" fmla="*/ 156882 w 2657256"/>
                          <a:gd name="connsiteY500" fmla="*/ 2559576 h 3370881"/>
                          <a:gd name="connsiteX501" fmla="*/ 152400 w 2657256"/>
                          <a:gd name="connsiteY501" fmla="*/ 2519234 h 3370881"/>
                          <a:gd name="connsiteX502" fmla="*/ 118035 w 2657256"/>
                          <a:gd name="connsiteY502" fmla="*/ 2400004 h 3370881"/>
                          <a:gd name="connsiteX503" fmla="*/ 117048 w 2657256"/>
                          <a:gd name="connsiteY503" fmla="*/ 2344423 h 3370881"/>
                          <a:gd name="connsiteX504" fmla="*/ 100106 w 2657256"/>
                          <a:gd name="connsiteY504" fmla="*/ 2330976 h 3370881"/>
                          <a:gd name="connsiteX505" fmla="*/ 138953 w 2657256"/>
                          <a:gd name="connsiteY505" fmla="*/ 2313046 h 3370881"/>
                          <a:gd name="connsiteX506" fmla="*/ 152400 w 2657256"/>
                          <a:gd name="connsiteY506" fmla="*/ 2304081 h 3370881"/>
                          <a:gd name="connsiteX507" fmla="*/ 170329 w 2657256"/>
                          <a:gd name="connsiteY507" fmla="*/ 2259258 h 3370881"/>
                          <a:gd name="connsiteX508" fmla="*/ 188259 w 2657256"/>
                          <a:gd name="connsiteY508" fmla="*/ 2223399 h 3370881"/>
                          <a:gd name="connsiteX509" fmla="*/ 206188 w 2657256"/>
                          <a:gd name="connsiteY509" fmla="*/ 2187540 h 3370881"/>
                          <a:gd name="connsiteX510" fmla="*/ 210670 w 2657256"/>
                          <a:gd name="connsiteY510" fmla="*/ 2174093 h 3370881"/>
                          <a:gd name="connsiteX511" fmla="*/ 219635 w 2657256"/>
                          <a:gd name="connsiteY511" fmla="*/ 2115823 h 3370881"/>
                          <a:gd name="connsiteX512" fmla="*/ 210670 w 2657256"/>
                          <a:gd name="connsiteY512" fmla="*/ 1958940 h 3370881"/>
                          <a:gd name="connsiteX513" fmla="*/ 192741 w 2657256"/>
                          <a:gd name="connsiteY513" fmla="*/ 1923081 h 3370881"/>
                          <a:gd name="connsiteX514" fmla="*/ 179294 w 2657256"/>
                          <a:gd name="connsiteY514" fmla="*/ 1891705 h 3370881"/>
                          <a:gd name="connsiteX515" fmla="*/ 165847 w 2657256"/>
                          <a:gd name="connsiteY515" fmla="*/ 1864811 h 3370881"/>
                          <a:gd name="connsiteX516" fmla="*/ 152400 w 2657256"/>
                          <a:gd name="connsiteY516" fmla="*/ 1833434 h 3370881"/>
                          <a:gd name="connsiteX517" fmla="*/ 143435 w 2657256"/>
                          <a:gd name="connsiteY517" fmla="*/ 1819987 h 3370881"/>
                          <a:gd name="connsiteX518" fmla="*/ 107576 w 2657256"/>
                          <a:gd name="connsiteY518" fmla="*/ 1784129 h 3370881"/>
                          <a:gd name="connsiteX519" fmla="*/ 94129 w 2657256"/>
                          <a:gd name="connsiteY519" fmla="*/ 1779646 h 3370881"/>
                          <a:gd name="connsiteX520" fmla="*/ 71718 w 2657256"/>
                          <a:gd name="connsiteY520" fmla="*/ 1770681 h 3370881"/>
                          <a:gd name="connsiteX521" fmla="*/ 58270 w 2657256"/>
                          <a:gd name="connsiteY521" fmla="*/ 1761717 h 3370881"/>
                          <a:gd name="connsiteX522" fmla="*/ 26894 w 2657256"/>
                          <a:gd name="connsiteY522" fmla="*/ 1730340 h 3370881"/>
                          <a:gd name="connsiteX523" fmla="*/ 0 w 2657256"/>
                          <a:gd name="connsiteY523" fmla="*/ 1707929 h 3370881"/>
                          <a:gd name="connsiteX0" fmla="*/ 0 w 2657256"/>
                          <a:gd name="connsiteY0" fmla="*/ 1707929 h 3370881"/>
                          <a:gd name="connsiteX1" fmla="*/ 22412 w 2657256"/>
                          <a:gd name="connsiteY1" fmla="*/ 1698964 h 3370881"/>
                          <a:gd name="connsiteX2" fmla="*/ 31376 w 2657256"/>
                          <a:gd name="connsiteY2" fmla="*/ 1681034 h 3370881"/>
                          <a:gd name="connsiteX3" fmla="*/ 44823 w 2657256"/>
                          <a:gd name="connsiteY3" fmla="*/ 1672070 h 3370881"/>
                          <a:gd name="connsiteX4" fmla="*/ 58270 w 2657256"/>
                          <a:gd name="connsiteY4" fmla="*/ 1654140 h 3370881"/>
                          <a:gd name="connsiteX5" fmla="*/ 76200 w 2657256"/>
                          <a:gd name="connsiteY5" fmla="*/ 1645176 h 3370881"/>
                          <a:gd name="connsiteX6" fmla="*/ 98612 w 2657256"/>
                          <a:gd name="connsiteY6" fmla="*/ 1636211 h 3370881"/>
                          <a:gd name="connsiteX7" fmla="*/ 125506 w 2657256"/>
                          <a:gd name="connsiteY7" fmla="*/ 1627246 h 3370881"/>
                          <a:gd name="connsiteX8" fmla="*/ 152400 w 2657256"/>
                          <a:gd name="connsiteY8" fmla="*/ 1609317 h 3370881"/>
                          <a:gd name="connsiteX9" fmla="*/ 170329 w 2657256"/>
                          <a:gd name="connsiteY9" fmla="*/ 1600352 h 3370881"/>
                          <a:gd name="connsiteX10" fmla="*/ 188259 w 2657256"/>
                          <a:gd name="connsiteY10" fmla="*/ 1582423 h 3370881"/>
                          <a:gd name="connsiteX11" fmla="*/ 228600 w 2657256"/>
                          <a:gd name="connsiteY11" fmla="*/ 1564493 h 3370881"/>
                          <a:gd name="connsiteX12" fmla="*/ 255494 w 2657256"/>
                          <a:gd name="connsiteY12" fmla="*/ 1546564 h 3370881"/>
                          <a:gd name="connsiteX13" fmla="*/ 300318 w 2657256"/>
                          <a:gd name="connsiteY13" fmla="*/ 1524152 h 3370881"/>
                          <a:gd name="connsiteX14" fmla="*/ 313765 w 2657256"/>
                          <a:gd name="connsiteY14" fmla="*/ 1515187 h 3370881"/>
                          <a:gd name="connsiteX15" fmla="*/ 340659 w 2657256"/>
                          <a:gd name="connsiteY15" fmla="*/ 1510705 h 3370881"/>
                          <a:gd name="connsiteX16" fmla="*/ 363070 w 2657256"/>
                          <a:gd name="connsiteY16" fmla="*/ 1506223 h 3370881"/>
                          <a:gd name="connsiteX17" fmla="*/ 389965 w 2657256"/>
                          <a:gd name="connsiteY17" fmla="*/ 1501740 h 3370881"/>
                          <a:gd name="connsiteX18" fmla="*/ 425823 w 2657256"/>
                          <a:gd name="connsiteY18" fmla="*/ 1497258 h 3370881"/>
                          <a:gd name="connsiteX19" fmla="*/ 470647 w 2657256"/>
                          <a:gd name="connsiteY19" fmla="*/ 1488293 h 3370881"/>
                          <a:gd name="connsiteX20" fmla="*/ 515470 w 2657256"/>
                          <a:gd name="connsiteY20" fmla="*/ 1479329 h 3370881"/>
                          <a:gd name="connsiteX21" fmla="*/ 528918 w 2657256"/>
                          <a:gd name="connsiteY21" fmla="*/ 1470364 h 3370881"/>
                          <a:gd name="connsiteX22" fmla="*/ 600635 w 2657256"/>
                          <a:gd name="connsiteY22" fmla="*/ 1456917 h 3370881"/>
                          <a:gd name="connsiteX23" fmla="*/ 690282 w 2657256"/>
                          <a:gd name="connsiteY23" fmla="*/ 1447952 h 3370881"/>
                          <a:gd name="connsiteX24" fmla="*/ 793376 w 2657256"/>
                          <a:gd name="connsiteY24" fmla="*/ 1452434 h 3370881"/>
                          <a:gd name="connsiteX25" fmla="*/ 874059 w 2657256"/>
                          <a:gd name="connsiteY25" fmla="*/ 1465881 h 3370881"/>
                          <a:gd name="connsiteX26" fmla="*/ 914400 w 2657256"/>
                          <a:gd name="connsiteY26" fmla="*/ 1470364 h 3370881"/>
                          <a:gd name="connsiteX27" fmla="*/ 1030941 w 2657256"/>
                          <a:gd name="connsiteY27" fmla="*/ 1483811 h 3370881"/>
                          <a:gd name="connsiteX28" fmla="*/ 1151965 w 2657256"/>
                          <a:gd name="connsiteY28" fmla="*/ 1492776 h 3370881"/>
                          <a:gd name="connsiteX29" fmla="*/ 1281953 w 2657256"/>
                          <a:gd name="connsiteY29" fmla="*/ 1501740 h 3370881"/>
                          <a:gd name="connsiteX30" fmla="*/ 1465729 w 2657256"/>
                          <a:gd name="connsiteY30" fmla="*/ 1497258 h 3370881"/>
                          <a:gd name="connsiteX31" fmla="*/ 1510553 w 2657256"/>
                          <a:gd name="connsiteY31" fmla="*/ 1492776 h 3370881"/>
                          <a:gd name="connsiteX32" fmla="*/ 1582270 w 2657256"/>
                          <a:gd name="connsiteY32" fmla="*/ 1461399 h 3370881"/>
                          <a:gd name="connsiteX33" fmla="*/ 1604682 w 2657256"/>
                          <a:gd name="connsiteY33" fmla="*/ 1456917 h 3370881"/>
                          <a:gd name="connsiteX34" fmla="*/ 1622612 w 2657256"/>
                          <a:gd name="connsiteY34" fmla="*/ 1447952 h 3370881"/>
                          <a:gd name="connsiteX35" fmla="*/ 1645023 w 2657256"/>
                          <a:gd name="connsiteY35" fmla="*/ 1438987 h 3370881"/>
                          <a:gd name="connsiteX36" fmla="*/ 1662953 w 2657256"/>
                          <a:gd name="connsiteY36" fmla="*/ 1425540 h 3370881"/>
                          <a:gd name="connsiteX37" fmla="*/ 1698812 w 2657256"/>
                          <a:gd name="connsiteY37" fmla="*/ 1407611 h 3370881"/>
                          <a:gd name="connsiteX38" fmla="*/ 1739153 w 2657256"/>
                          <a:gd name="connsiteY38" fmla="*/ 1380717 h 3370881"/>
                          <a:gd name="connsiteX39" fmla="*/ 1752600 w 2657256"/>
                          <a:gd name="connsiteY39" fmla="*/ 1367270 h 3370881"/>
                          <a:gd name="connsiteX40" fmla="*/ 1775012 w 2657256"/>
                          <a:gd name="connsiteY40" fmla="*/ 1353823 h 3370881"/>
                          <a:gd name="connsiteX41" fmla="*/ 1797423 w 2657256"/>
                          <a:gd name="connsiteY41" fmla="*/ 1335893 h 3370881"/>
                          <a:gd name="connsiteX42" fmla="*/ 1810870 w 2657256"/>
                          <a:gd name="connsiteY42" fmla="*/ 1304517 h 3370881"/>
                          <a:gd name="connsiteX43" fmla="*/ 1815353 w 2657256"/>
                          <a:gd name="connsiteY43" fmla="*/ 1291070 h 3370881"/>
                          <a:gd name="connsiteX44" fmla="*/ 1801906 w 2657256"/>
                          <a:gd name="connsiteY44" fmla="*/ 1138670 h 3370881"/>
                          <a:gd name="connsiteX45" fmla="*/ 1792941 w 2657256"/>
                          <a:gd name="connsiteY45" fmla="*/ 1125223 h 3370881"/>
                          <a:gd name="connsiteX46" fmla="*/ 1757082 w 2657256"/>
                          <a:gd name="connsiteY46" fmla="*/ 1093846 h 3370881"/>
                          <a:gd name="connsiteX47" fmla="*/ 1730188 w 2657256"/>
                          <a:gd name="connsiteY47" fmla="*/ 1066952 h 3370881"/>
                          <a:gd name="connsiteX48" fmla="*/ 1703294 w 2657256"/>
                          <a:gd name="connsiteY48" fmla="*/ 1049023 h 3370881"/>
                          <a:gd name="connsiteX49" fmla="*/ 1622612 w 2657256"/>
                          <a:gd name="connsiteY49" fmla="*/ 1053505 h 3370881"/>
                          <a:gd name="connsiteX50" fmla="*/ 1595718 w 2657256"/>
                          <a:gd name="connsiteY50" fmla="*/ 1062470 h 3370881"/>
                          <a:gd name="connsiteX51" fmla="*/ 1573306 w 2657256"/>
                          <a:gd name="connsiteY51" fmla="*/ 1066952 h 3370881"/>
                          <a:gd name="connsiteX52" fmla="*/ 1453385 w 2657256"/>
                          <a:gd name="connsiteY52" fmla="*/ 1082761 h 3370881"/>
                          <a:gd name="connsiteX53" fmla="*/ 1326776 w 2657256"/>
                          <a:gd name="connsiteY53" fmla="*/ 1062470 h 3370881"/>
                          <a:gd name="connsiteX54" fmla="*/ 1308847 w 2657256"/>
                          <a:gd name="connsiteY54" fmla="*/ 1057987 h 3370881"/>
                          <a:gd name="connsiteX55" fmla="*/ 1277470 w 2657256"/>
                          <a:gd name="connsiteY55" fmla="*/ 1053505 h 3370881"/>
                          <a:gd name="connsiteX56" fmla="*/ 1259541 w 2657256"/>
                          <a:gd name="connsiteY56" fmla="*/ 1049023 h 3370881"/>
                          <a:gd name="connsiteX57" fmla="*/ 1232647 w 2657256"/>
                          <a:gd name="connsiteY57" fmla="*/ 1044540 h 3370881"/>
                          <a:gd name="connsiteX58" fmla="*/ 1053353 w 2657256"/>
                          <a:gd name="connsiteY58" fmla="*/ 1049023 h 3370881"/>
                          <a:gd name="connsiteX59" fmla="*/ 1035423 w 2657256"/>
                          <a:gd name="connsiteY59" fmla="*/ 1053505 h 3370881"/>
                          <a:gd name="connsiteX60" fmla="*/ 1008529 w 2657256"/>
                          <a:gd name="connsiteY60" fmla="*/ 1057987 h 3370881"/>
                          <a:gd name="connsiteX61" fmla="*/ 995082 w 2657256"/>
                          <a:gd name="connsiteY61" fmla="*/ 1062470 h 3370881"/>
                          <a:gd name="connsiteX62" fmla="*/ 945776 w 2657256"/>
                          <a:gd name="connsiteY62" fmla="*/ 1031093 h 3370881"/>
                          <a:gd name="connsiteX63" fmla="*/ 941294 w 2657256"/>
                          <a:gd name="connsiteY63" fmla="*/ 1017646 h 3370881"/>
                          <a:gd name="connsiteX64" fmla="*/ 932329 w 2657256"/>
                          <a:gd name="connsiteY64" fmla="*/ 919034 h 3370881"/>
                          <a:gd name="connsiteX65" fmla="*/ 914400 w 2657256"/>
                          <a:gd name="connsiteY65" fmla="*/ 901105 h 3370881"/>
                          <a:gd name="connsiteX66" fmla="*/ 918882 w 2657256"/>
                          <a:gd name="connsiteY66" fmla="*/ 869729 h 3370881"/>
                          <a:gd name="connsiteX67" fmla="*/ 941294 w 2657256"/>
                          <a:gd name="connsiteY67" fmla="*/ 865246 h 3370881"/>
                          <a:gd name="connsiteX68" fmla="*/ 959223 w 2657256"/>
                          <a:gd name="connsiteY68" fmla="*/ 851799 h 3370881"/>
                          <a:gd name="connsiteX69" fmla="*/ 990600 w 2657256"/>
                          <a:gd name="connsiteY69" fmla="*/ 847317 h 3370881"/>
                          <a:gd name="connsiteX70" fmla="*/ 1129553 w 2657256"/>
                          <a:gd name="connsiteY70" fmla="*/ 838352 h 3370881"/>
                          <a:gd name="connsiteX71" fmla="*/ 1147482 w 2657256"/>
                          <a:gd name="connsiteY71" fmla="*/ 829387 h 3370881"/>
                          <a:gd name="connsiteX72" fmla="*/ 1178859 w 2657256"/>
                          <a:gd name="connsiteY72" fmla="*/ 806976 h 3370881"/>
                          <a:gd name="connsiteX73" fmla="*/ 1192306 w 2657256"/>
                          <a:gd name="connsiteY73" fmla="*/ 793529 h 3370881"/>
                          <a:gd name="connsiteX74" fmla="*/ 1214718 w 2657256"/>
                          <a:gd name="connsiteY74" fmla="*/ 784564 h 3370881"/>
                          <a:gd name="connsiteX75" fmla="*/ 1241612 w 2657256"/>
                          <a:gd name="connsiteY75" fmla="*/ 771117 h 3370881"/>
                          <a:gd name="connsiteX76" fmla="*/ 1277470 w 2657256"/>
                          <a:gd name="connsiteY76" fmla="*/ 753187 h 3370881"/>
                          <a:gd name="connsiteX77" fmla="*/ 1295400 w 2657256"/>
                          <a:gd name="connsiteY77" fmla="*/ 730776 h 3370881"/>
                          <a:gd name="connsiteX78" fmla="*/ 1317812 w 2657256"/>
                          <a:gd name="connsiteY78" fmla="*/ 708364 h 3370881"/>
                          <a:gd name="connsiteX79" fmla="*/ 1353670 w 2657256"/>
                          <a:gd name="connsiteY79" fmla="*/ 663540 h 3370881"/>
                          <a:gd name="connsiteX80" fmla="*/ 1371600 w 2657256"/>
                          <a:gd name="connsiteY80" fmla="*/ 636646 h 3370881"/>
                          <a:gd name="connsiteX81" fmla="*/ 1380565 w 2657256"/>
                          <a:gd name="connsiteY81" fmla="*/ 596305 h 3370881"/>
                          <a:gd name="connsiteX82" fmla="*/ 1385047 w 2657256"/>
                          <a:gd name="connsiteY82" fmla="*/ 582858 h 3370881"/>
                          <a:gd name="connsiteX83" fmla="*/ 1380565 w 2657256"/>
                          <a:gd name="connsiteY83" fmla="*/ 533552 h 3370881"/>
                          <a:gd name="connsiteX84" fmla="*/ 1367118 w 2657256"/>
                          <a:gd name="connsiteY84" fmla="*/ 524587 h 3370881"/>
                          <a:gd name="connsiteX85" fmla="*/ 1349188 w 2657256"/>
                          <a:gd name="connsiteY85" fmla="*/ 520105 h 3370881"/>
                          <a:gd name="connsiteX86" fmla="*/ 1326776 w 2657256"/>
                          <a:gd name="connsiteY86" fmla="*/ 511140 h 3370881"/>
                          <a:gd name="connsiteX87" fmla="*/ 1281953 w 2657256"/>
                          <a:gd name="connsiteY87" fmla="*/ 515623 h 3370881"/>
                          <a:gd name="connsiteX88" fmla="*/ 1250576 w 2657256"/>
                          <a:gd name="connsiteY88" fmla="*/ 529070 h 3370881"/>
                          <a:gd name="connsiteX89" fmla="*/ 1210235 w 2657256"/>
                          <a:gd name="connsiteY89" fmla="*/ 542517 h 3370881"/>
                          <a:gd name="connsiteX90" fmla="*/ 1183341 w 2657256"/>
                          <a:gd name="connsiteY90" fmla="*/ 555964 h 3370881"/>
                          <a:gd name="connsiteX91" fmla="*/ 1160929 w 2657256"/>
                          <a:gd name="connsiteY91" fmla="*/ 569411 h 3370881"/>
                          <a:gd name="connsiteX92" fmla="*/ 1134035 w 2657256"/>
                          <a:gd name="connsiteY92" fmla="*/ 578376 h 3370881"/>
                          <a:gd name="connsiteX93" fmla="*/ 1111623 w 2657256"/>
                          <a:gd name="connsiteY93" fmla="*/ 587340 h 3370881"/>
                          <a:gd name="connsiteX94" fmla="*/ 1084729 w 2657256"/>
                          <a:gd name="connsiteY94" fmla="*/ 596305 h 3370881"/>
                          <a:gd name="connsiteX95" fmla="*/ 986118 w 2657256"/>
                          <a:gd name="connsiteY95" fmla="*/ 591823 h 3370881"/>
                          <a:gd name="connsiteX96" fmla="*/ 927847 w 2657256"/>
                          <a:gd name="connsiteY96" fmla="*/ 578376 h 3370881"/>
                          <a:gd name="connsiteX97" fmla="*/ 896470 w 2657256"/>
                          <a:gd name="connsiteY97" fmla="*/ 555964 h 3370881"/>
                          <a:gd name="connsiteX98" fmla="*/ 883023 w 2657256"/>
                          <a:gd name="connsiteY98" fmla="*/ 546999 h 3370881"/>
                          <a:gd name="connsiteX99" fmla="*/ 865094 w 2657256"/>
                          <a:gd name="connsiteY99" fmla="*/ 497693 h 3370881"/>
                          <a:gd name="connsiteX100" fmla="*/ 869576 w 2657256"/>
                          <a:gd name="connsiteY100" fmla="*/ 403564 h 3370881"/>
                          <a:gd name="connsiteX101" fmla="*/ 874059 w 2657256"/>
                          <a:gd name="connsiteY101" fmla="*/ 385634 h 3370881"/>
                          <a:gd name="connsiteX102" fmla="*/ 883023 w 2657256"/>
                          <a:gd name="connsiteY102" fmla="*/ 372187 h 3370881"/>
                          <a:gd name="connsiteX103" fmla="*/ 909918 w 2657256"/>
                          <a:gd name="connsiteY103" fmla="*/ 363223 h 3370881"/>
                          <a:gd name="connsiteX104" fmla="*/ 914400 w 2657256"/>
                          <a:gd name="connsiteY104" fmla="*/ 385634 h 3370881"/>
                          <a:gd name="connsiteX105" fmla="*/ 909918 w 2657256"/>
                          <a:gd name="connsiteY105" fmla="*/ 408046 h 3370881"/>
                          <a:gd name="connsiteX106" fmla="*/ 900953 w 2657256"/>
                          <a:gd name="connsiteY106" fmla="*/ 466317 h 3370881"/>
                          <a:gd name="connsiteX107" fmla="*/ 905435 w 2657256"/>
                          <a:gd name="connsiteY107" fmla="*/ 515623 h 3370881"/>
                          <a:gd name="connsiteX108" fmla="*/ 932329 w 2657256"/>
                          <a:gd name="connsiteY108" fmla="*/ 551481 h 3370881"/>
                          <a:gd name="connsiteX109" fmla="*/ 954741 w 2657256"/>
                          <a:gd name="connsiteY109" fmla="*/ 560446 h 3370881"/>
                          <a:gd name="connsiteX110" fmla="*/ 972670 w 2657256"/>
                          <a:gd name="connsiteY110" fmla="*/ 569411 h 3370881"/>
                          <a:gd name="connsiteX111" fmla="*/ 1066800 w 2657256"/>
                          <a:gd name="connsiteY111" fmla="*/ 564929 h 3370881"/>
                          <a:gd name="connsiteX112" fmla="*/ 1111623 w 2657256"/>
                          <a:gd name="connsiteY112" fmla="*/ 551481 h 3370881"/>
                          <a:gd name="connsiteX113" fmla="*/ 1129553 w 2657256"/>
                          <a:gd name="connsiteY113" fmla="*/ 538034 h 3370881"/>
                          <a:gd name="connsiteX114" fmla="*/ 1156447 w 2657256"/>
                          <a:gd name="connsiteY114" fmla="*/ 511140 h 3370881"/>
                          <a:gd name="connsiteX115" fmla="*/ 1160929 w 2657256"/>
                          <a:gd name="connsiteY115" fmla="*/ 493211 h 3370881"/>
                          <a:gd name="connsiteX116" fmla="*/ 1178859 w 2657256"/>
                          <a:gd name="connsiteY116" fmla="*/ 331846 h 3370881"/>
                          <a:gd name="connsiteX117" fmla="*/ 1215315 w 2657256"/>
                          <a:gd name="connsiteY117" fmla="*/ 270289 h 3370881"/>
                          <a:gd name="connsiteX118" fmla="*/ 1214718 w 2657256"/>
                          <a:gd name="connsiteY118" fmla="*/ 367705 h 3370881"/>
                          <a:gd name="connsiteX119" fmla="*/ 1201270 w 2657256"/>
                          <a:gd name="connsiteY119" fmla="*/ 412529 h 3370881"/>
                          <a:gd name="connsiteX120" fmla="*/ 1210235 w 2657256"/>
                          <a:gd name="connsiteY120" fmla="*/ 461834 h 3370881"/>
                          <a:gd name="connsiteX121" fmla="*/ 1214718 w 2657256"/>
                          <a:gd name="connsiteY121" fmla="*/ 475281 h 3370881"/>
                          <a:gd name="connsiteX122" fmla="*/ 1228165 w 2657256"/>
                          <a:gd name="connsiteY122" fmla="*/ 484246 h 3370881"/>
                          <a:gd name="connsiteX123" fmla="*/ 1250576 w 2657256"/>
                          <a:gd name="connsiteY123" fmla="*/ 502176 h 3370881"/>
                          <a:gd name="connsiteX124" fmla="*/ 1317812 w 2657256"/>
                          <a:gd name="connsiteY124" fmla="*/ 497693 h 3370881"/>
                          <a:gd name="connsiteX125" fmla="*/ 1353670 w 2657256"/>
                          <a:gd name="connsiteY125" fmla="*/ 488729 h 3370881"/>
                          <a:gd name="connsiteX126" fmla="*/ 1506070 w 2657256"/>
                          <a:gd name="connsiteY126" fmla="*/ 457352 h 3370881"/>
                          <a:gd name="connsiteX127" fmla="*/ 1550894 w 2657256"/>
                          <a:gd name="connsiteY127" fmla="*/ 430458 h 3370881"/>
                          <a:gd name="connsiteX128" fmla="*/ 1564341 w 2657256"/>
                          <a:gd name="connsiteY128" fmla="*/ 417011 h 3370881"/>
                          <a:gd name="connsiteX129" fmla="*/ 1586753 w 2657256"/>
                          <a:gd name="connsiteY129" fmla="*/ 399081 h 3370881"/>
                          <a:gd name="connsiteX130" fmla="*/ 1595718 w 2657256"/>
                          <a:gd name="connsiteY130" fmla="*/ 381152 h 3370881"/>
                          <a:gd name="connsiteX131" fmla="*/ 1600200 w 2657256"/>
                          <a:gd name="connsiteY131" fmla="*/ 363223 h 3370881"/>
                          <a:gd name="connsiteX132" fmla="*/ 1609165 w 2657256"/>
                          <a:gd name="connsiteY132" fmla="*/ 313917 h 3370881"/>
                          <a:gd name="connsiteX133" fmla="*/ 1537447 w 2657256"/>
                          <a:gd name="connsiteY133" fmla="*/ 188411 h 3370881"/>
                          <a:gd name="connsiteX134" fmla="*/ 1613647 w 2657256"/>
                          <a:gd name="connsiteY134" fmla="*/ 399081 h 3370881"/>
                          <a:gd name="connsiteX135" fmla="*/ 1627094 w 2657256"/>
                          <a:gd name="connsiteY135" fmla="*/ 417011 h 3370881"/>
                          <a:gd name="connsiteX136" fmla="*/ 1658470 w 2657256"/>
                          <a:gd name="connsiteY136" fmla="*/ 412529 h 3370881"/>
                          <a:gd name="connsiteX137" fmla="*/ 1685365 w 2657256"/>
                          <a:gd name="connsiteY137" fmla="*/ 390117 h 3370881"/>
                          <a:gd name="connsiteX138" fmla="*/ 1694329 w 2657256"/>
                          <a:gd name="connsiteY138" fmla="*/ 376670 h 3370881"/>
                          <a:gd name="connsiteX139" fmla="*/ 1734670 w 2657256"/>
                          <a:gd name="connsiteY139" fmla="*/ 354258 h 3370881"/>
                          <a:gd name="connsiteX140" fmla="*/ 1743635 w 2657256"/>
                          <a:gd name="connsiteY140" fmla="*/ 340811 h 3370881"/>
                          <a:gd name="connsiteX141" fmla="*/ 1757082 w 2657256"/>
                          <a:gd name="connsiteY141" fmla="*/ 336329 h 3370881"/>
                          <a:gd name="connsiteX142" fmla="*/ 1808984 w 2657256"/>
                          <a:gd name="connsiteY142" fmla="*/ 249641 h 3370881"/>
                          <a:gd name="connsiteX143" fmla="*/ 1899621 w 2657256"/>
                          <a:gd name="connsiteY143" fmla="*/ 211719 h 3370881"/>
                          <a:gd name="connsiteX144" fmla="*/ 1808984 w 2657256"/>
                          <a:gd name="connsiteY144" fmla="*/ 178521 h 3370881"/>
                          <a:gd name="connsiteX145" fmla="*/ 1772023 w 2657256"/>
                          <a:gd name="connsiteY145" fmla="*/ 77249 h 3370881"/>
                          <a:gd name="connsiteX146" fmla="*/ 1900425 w 2657256"/>
                          <a:gd name="connsiteY146" fmla="*/ 214081 h 3370881"/>
                          <a:gd name="connsiteX147" fmla="*/ 1874221 w 2657256"/>
                          <a:gd name="connsiteY147" fmla="*/ 318698 h 3370881"/>
                          <a:gd name="connsiteX148" fmla="*/ 1788459 w 2657256"/>
                          <a:gd name="connsiteY148" fmla="*/ 367705 h 3370881"/>
                          <a:gd name="connsiteX149" fmla="*/ 1761565 w 2657256"/>
                          <a:gd name="connsiteY149" fmla="*/ 390117 h 3370881"/>
                          <a:gd name="connsiteX150" fmla="*/ 1783976 w 2657256"/>
                          <a:gd name="connsiteY150" fmla="*/ 399081 h 3370881"/>
                          <a:gd name="connsiteX151" fmla="*/ 1878106 w 2657256"/>
                          <a:gd name="connsiteY151" fmla="*/ 390117 h 3370881"/>
                          <a:gd name="connsiteX152" fmla="*/ 1891553 w 2657256"/>
                          <a:gd name="connsiteY152" fmla="*/ 381152 h 3370881"/>
                          <a:gd name="connsiteX153" fmla="*/ 1918447 w 2657256"/>
                          <a:gd name="connsiteY153" fmla="*/ 372187 h 3370881"/>
                          <a:gd name="connsiteX154" fmla="*/ 1940859 w 2657256"/>
                          <a:gd name="connsiteY154" fmla="*/ 358740 h 3370881"/>
                          <a:gd name="connsiteX155" fmla="*/ 1954306 w 2657256"/>
                          <a:gd name="connsiteY155" fmla="*/ 354258 h 3370881"/>
                          <a:gd name="connsiteX156" fmla="*/ 2083304 w 2657256"/>
                          <a:gd name="connsiteY156" fmla="*/ 290281 h 3370881"/>
                          <a:gd name="connsiteX157" fmla="*/ 2166172 w 2657256"/>
                          <a:gd name="connsiteY157" fmla="*/ 215604 h 3370881"/>
                          <a:gd name="connsiteX158" fmla="*/ 2069054 w 2657256"/>
                          <a:gd name="connsiteY158" fmla="*/ 40493 h 3370881"/>
                          <a:gd name="connsiteX159" fmla="*/ 2078225 w 2657256"/>
                          <a:gd name="connsiteY159" fmla="*/ 188681 h 3370881"/>
                          <a:gd name="connsiteX160" fmla="*/ 1999129 w 2657256"/>
                          <a:gd name="connsiteY160" fmla="*/ 358740 h 3370881"/>
                          <a:gd name="connsiteX161" fmla="*/ 1994647 w 2657256"/>
                          <a:gd name="connsiteY161" fmla="*/ 372187 h 3370881"/>
                          <a:gd name="connsiteX162" fmla="*/ 2039470 w 2657256"/>
                          <a:gd name="connsiteY162" fmla="*/ 390117 h 3370881"/>
                          <a:gd name="connsiteX163" fmla="*/ 2115670 w 2657256"/>
                          <a:gd name="connsiteY163" fmla="*/ 390117 h 3370881"/>
                          <a:gd name="connsiteX164" fmla="*/ 2160494 w 2657256"/>
                          <a:gd name="connsiteY164" fmla="*/ 376670 h 3370881"/>
                          <a:gd name="connsiteX165" fmla="*/ 2191870 w 2657256"/>
                          <a:gd name="connsiteY165" fmla="*/ 363223 h 3370881"/>
                          <a:gd name="connsiteX166" fmla="*/ 2205318 w 2657256"/>
                          <a:gd name="connsiteY166" fmla="*/ 358740 h 3370881"/>
                          <a:gd name="connsiteX167" fmla="*/ 2232212 w 2657256"/>
                          <a:gd name="connsiteY167" fmla="*/ 340811 h 3370881"/>
                          <a:gd name="connsiteX168" fmla="*/ 2312894 w 2657256"/>
                          <a:gd name="connsiteY168" fmla="*/ 183929 h 3370881"/>
                          <a:gd name="connsiteX169" fmla="*/ 2339788 w 2657256"/>
                          <a:gd name="connsiteY169" fmla="*/ 151 h 3370881"/>
                          <a:gd name="connsiteX170" fmla="*/ 2357718 w 2657256"/>
                          <a:gd name="connsiteY170" fmla="*/ 215305 h 3370881"/>
                          <a:gd name="connsiteX171" fmla="*/ 2254623 w 2657256"/>
                          <a:gd name="connsiteY171" fmla="*/ 376670 h 3370881"/>
                          <a:gd name="connsiteX172" fmla="*/ 2245659 w 2657256"/>
                          <a:gd name="connsiteY172" fmla="*/ 390117 h 3370881"/>
                          <a:gd name="connsiteX173" fmla="*/ 2254623 w 2657256"/>
                          <a:gd name="connsiteY173" fmla="*/ 403564 h 3370881"/>
                          <a:gd name="connsiteX174" fmla="*/ 2353235 w 2657256"/>
                          <a:gd name="connsiteY174" fmla="*/ 399081 h 3370881"/>
                          <a:gd name="connsiteX175" fmla="*/ 2366682 w 2657256"/>
                          <a:gd name="connsiteY175" fmla="*/ 394599 h 3370881"/>
                          <a:gd name="connsiteX176" fmla="*/ 2389094 w 2657256"/>
                          <a:gd name="connsiteY176" fmla="*/ 390117 h 3370881"/>
                          <a:gd name="connsiteX177" fmla="*/ 2424953 w 2657256"/>
                          <a:gd name="connsiteY177" fmla="*/ 367705 h 3370881"/>
                          <a:gd name="connsiteX178" fmla="*/ 2528047 w 2657256"/>
                          <a:gd name="connsiteY178" fmla="*/ 292700 h 3370881"/>
                          <a:gd name="connsiteX179" fmla="*/ 2541495 w 2657256"/>
                          <a:gd name="connsiteY179" fmla="*/ 62906 h 3370881"/>
                          <a:gd name="connsiteX180" fmla="*/ 2591304 w 2657256"/>
                          <a:gd name="connsiteY180" fmla="*/ 214081 h 3370881"/>
                          <a:gd name="connsiteX181" fmla="*/ 2612315 w 2657256"/>
                          <a:gd name="connsiteY181" fmla="*/ 290907 h 3370881"/>
                          <a:gd name="connsiteX182" fmla="*/ 2650863 w 2657256"/>
                          <a:gd name="connsiteY182" fmla="*/ 344994 h 3370881"/>
                          <a:gd name="connsiteX183" fmla="*/ 2465294 w 2657256"/>
                          <a:gd name="connsiteY183" fmla="*/ 399081 h 3370881"/>
                          <a:gd name="connsiteX184" fmla="*/ 2442882 w 2657256"/>
                          <a:gd name="connsiteY184" fmla="*/ 403564 h 3370881"/>
                          <a:gd name="connsiteX185" fmla="*/ 2398059 w 2657256"/>
                          <a:gd name="connsiteY185" fmla="*/ 417011 h 3370881"/>
                          <a:gd name="connsiteX186" fmla="*/ 2375647 w 2657256"/>
                          <a:gd name="connsiteY186" fmla="*/ 425976 h 3370881"/>
                          <a:gd name="connsiteX187" fmla="*/ 2357718 w 2657256"/>
                          <a:gd name="connsiteY187" fmla="*/ 430458 h 3370881"/>
                          <a:gd name="connsiteX188" fmla="*/ 2344270 w 2657256"/>
                          <a:gd name="connsiteY188" fmla="*/ 461834 h 3370881"/>
                          <a:gd name="connsiteX189" fmla="*/ 2353235 w 2657256"/>
                          <a:gd name="connsiteY189" fmla="*/ 502176 h 3370881"/>
                          <a:gd name="connsiteX190" fmla="*/ 2362200 w 2657256"/>
                          <a:gd name="connsiteY190" fmla="*/ 515623 h 3370881"/>
                          <a:gd name="connsiteX191" fmla="*/ 2344270 w 2657256"/>
                          <a:gd name="connsiteY191" fmla="*/ 587340 h 3370881"/>
                          <a:gd name="connsiteX192" fmla="*/ 2321859 w 2657256"/>
                          <a:gd name="connsiteY192" fmla="*/ 614234 h 3370881"/>
                          <a:gd name="connsiteX193" fmla="*/ 2308412 w 2657256"/>
                          <a:gd name="connsiteY193" fmla="*/ 636646 h 3370881"/>
                          <a:gd name="connsiteX194" fmla="*/ 2281518 w 2657256"/>
                          <a:gd name="connsiteY194" fmla="*/ 641129 h 3370881"/>
                          <a:gd name="connsiteX195" fmla="*/ 2259106 w 2657256"/>
                          <a:gd name="connsiteY195" fmla="*/ 636646 h 3370881"/>
                          <a:gd name="connsiteX196" fmla="*/ 2277035 w 2657256"/>
                          <a:gd name="connsiteY196" fmla="*/ 578376 h 3370881"/>
                          <a:gd name="connsiteX197" fmla="*/ 2290482 w 2657256"/>
                          <a:gd name="connsiteY197" fmla="*/ 542517 h 3370881"/>
                          <a:gd name="connsiteX198" fmla="*/ 2286000 w 2657256"/>
                          <a:gd name="connsiteY198" fmla="*/ 506658 h 3370881"/>
                          <a:gd name="connsiteX199" fmla="*/ 2245659 w 2657256"/>
                          <a:gd name="connsiteY199" fmla="*/ 448387 h 3370881"/>
                          <a:gd name="connsiteX200" fmla="*/ 2200835 w 2657256"/>
                          <a:gd name="connsiteY200" fmla="*/ 430458 h 3370881"/>
                          <a:gd name="connsiteX201" fmla="*/ 2169459 w 2657256"/>
                          <a:gd name="connsiteY201" fmla="*/ 425976 h 3370881"/>
                          <a:gd name="connsiteX202" fmla="*/ 2102223 w 2657256"/>
                          <a:gd name="connsiteY202" fmla="*/ 430458 h 3370881"/>
                          <a:gd name="connsiteX203" fmla="*/ 2084294 w 2657256"/>
                          <a:gd name="connsiteY203" fmla="*/ 439423 h 3370881"/>
                          <a:gd name="connsiteX204" fmla="*/ 2070847 w 2657256"/>
                          <a:gd name="connsiteY204" fmla="*/ 443905 h 3370881"/>
                          <a:gd name="connsiteX205" fmla="*/ 2061882 w 2657256"/>
                          <a:gd name="connsiteY205" fmla="*/ 461834 h 3370881"/>
                          <a:gd name="connsiteX206" fmla="*/ 2034988 w 2657256"/>
                          <a:gd name="connsiteY206" fmla="*/ 475281 h 3370881"/>
                          <a:gd name="connsiteX207" fmla="*/ 1783976 w 2657256"/>
                          <a:gd name="connsiteY207" fmla="*/ 479764 h 3370881"/>
                          <a:gd name="connsiteX208" fmla="*/ 1766047 w 2657256"/>
                          <a:gd name="connsiteY208" fmla="*/ 488729 h 3370881"/>
                          <a:gd name="connsiteX209" fmla="*/ 1703294 w 2657256"/>
                          <a:gd name="connsiteY209" fmla="*/ 506658 h 3370881"/>
                          <a:gd name="connsiteX210" fmla="*/ 1689847 w 2657256"/>
                          <a:gd name="connsiteY210" fmla="*/ 511140 h 3370881"/>
                          <a:gd name="connsiteX211" fmla="*/ 1676400 w 2657256"/>
                          <a:gd name="connsiteY211" fmla="*/ 520105 h 3370881"/>
                          <a:gd name="connsiteX212" fmla="*/ 1649506 w 2657256"/>
                          <a:gd name="connsiteY212" fmla="*/ 529070 h 3370881"/>
                          <a:gd name="connsiteX213" fmla="*/ 1636059 w 2657256"/>
                          <a:gd name="connsiteY213" fmla="*/ 538034 h 3370881"/>
                          <a:gd name="connsiteX214" fmla="*/ 1622612 w 2657256"/>
                          <a:gd name="connsiteY214" fmla="*/ 551481 h 3370881"/>
                          <a:gd name="connsiteX215" fmla="*/ 1609165 w 2657256"/>
                          <a:gd name="connsiteY215" fmla="*/ 555964 h 3370881"/>
                          <a:gd name="connsiteX216" fmla="*/ 1577788 w 2657256"/>
                          <a:gd name="connsiteY216" fmla="*/ 587340 h 3370881"/>
                          <a:gd name="connsiteX217" fmla="*/ 1568823 w 2657256"/>
                          <a:gd name="connsiteY217" fmla="*/ 600787 h 3370881"/>
                          <a:gd name="connsiteX218" fmla="*/ 1555376 w 2657256"/>
                          <a:gd name="connsiteY218" fmla="*/ 614234 h 3370881"/>
                          <a:gd name="connsiteX219" fmla="*/ 1524000 w 2657256"/>
                          <a:gd name="connsiteY219" fmla="*/ 654576 h 3370881"/>
                          <a:gd name="connsiteX220" fmla="*/ 1519518 w 2657256"/>
                          <a:gd name="connsiteY220" fmla="*/ 668023 h 3370881"/>
                          <a:gd name="connsiteX221" fmla="*/ 1528482 w 2657256"/>
                          <a:gd name="connsiteY221" fmla="*/ 708364 h 3370881"/>
                          <a:gd name="connsiteX222" fmla="*/ 1537447 w 2657256"/>
                          <a:gd name="connsiteY222" fmla="*/ 721811 h 3370881"/>
                          <a:gd name="connsiteX223" fmla="*/ 1568823 w 2657256"/>
                          <a:gd name="connsiteY223" fmla="*/ 712846 h 3370881"/>
                          <a:gd name="connsiteX224" fmla="*/ 1600200 w 2657256"/>
                          <a:gd name="connsiteY224" fmla="*/ 712846 h 3370881"/>
                          <a:gd name="connsiteX225" fmla="*/ 1631576 w 2657256"/>
                          <a:gd name="connsiteY225" fmla="*/ 690434 h 3370881"/>
                          <a:gd name="connsiteX226" fmla="*/ 1645023 w 2657256"/>
                          <a:gd name="connsiteY226" fmla="*/ 676987 h 3370881"/>
                          <a:gd name="connsiteX227" fmla="*/ 1685365 w 2657256"/>
                          <a:gd name="connsiteY227" fmla="*/ 645611 h 3370881"/>
                          <a:gd name="connsiteX228" fmla="*/ 1716741 w 2657256"/>
                          <a:gd name="connsiteY228" fmla="*/ 614234 h 3370881"/>
                          <a:gd name="connsiteX229" fmla="*/ 1748118 w 2657256"/>
                          <a:gd name="connsiteY229" fmla="*/ 596305 h 3370881"/>
                          <a:gd name="connsiteX230" fmla="*/ 1761565 w 2657256"/>
                          <a:gd name="connsiteY230" fmla="*/ 591823 h 3370881"/>
                          <a:gd name="connsiteX231" fmla="*/ 1779494 w 2657256"/>
                          <a:gd name="connsiteY231" fmla="*/ 582858 h 3370881"/>
                          <a:gd name="connsiteX232" fmla="*/ 1815353 w 2657256"/>
                          <a:gd name="connsiteY232" fmla="*/ 573893 h 3370881"/>
                          <a:gd name="connsiteX233" fmla="*/ 2030506 w 2657256"/>
                          <a:gd name="connsiteY233" fmla="*/ 578376 h 3370881"/>
                          <a:gd name="connsiteX234" fmla="*/ 2017059 w 2657256"/>
                          <a:gd name="connsiteY234" fmla="*/ 600787 h 3370881"/>
                          <a:gd name="connsiteX235" fmla="*/ 1981200 w 2657256"/>
                          <a:gd name="connsiteY235" fmla="*/ 636646 h 3370881"/>
                          <a:gd name="connsiteX236" fmla="*/ 1967753 w 2657256"/>
                          <a:gd name="connsiteY236" fmla="*/ 650093 h 3370881"/>
                          <a:gd name="connsiteX237" fmla="*/ 1936376 w 2657256"/>
                          <a:gd name="connsiteY237" fmla="*/ 690434 h 3370881"/>
                          <a:gd name="connsiteX238" fmla="*/ 1905000 w 2657256"/>
                          <a:gd name="connsiteY238" fmla="*/ 717329 h 3370881"/>
                          <a:gd name="connsiteX239" fmla="*/ 1860176 w 2657256"/>
                          <a:gd name="connsiteY239" fmla="*/ 735258 h 3370881"/>
                          <a:gd name="connsiteX240" fmla="*/ 1788459 w 2657256"/>
                          <a:gd name="connsiteY240" fmla="*/ 744223 h 3370881"/>
                          <a:gd name="connsiteX241" fmla="*/ 1846729 w 2657256"/>
                          <a:gd name="connsiteY241" fmla="*/ 802493 h 3370881"/>
                          <a:gd name="connsiteX242" fmla="*/ 1913965 w 2657256"/>
                          <a:gd name="connsiteY242" fmla="*/ 829387 h 3370881"/>
                          <a:gd name="connsiteX243" fmla="*/ 1922929 w 2657256"/>
                          <a:gd name="connsiteY243" fmla="*/ 842834 h 3370881"/>
                          <a:gd name="connsiteX244" fmla="*/ 1967753 w 2657256"/>
                          <a:gd name="connsiteY244" fmla="*/ 883176 h 3370881"/>
                          <a:gd name="connsiteX245" fmla="*/ 1981200 w 2657256"/>
                          <a:gd name="connsiteY245" fmla="*/ 896623 h 3370881"/>
                          <a:gd name="connsiteX246" fmla="*/ 1994647 w 2657256"/>
                          <a:gd name="connsiteY246" fmla="*/ 905587 h 3370881"/>
                          <a:gd name="connsiteX247" fmla="*/ 2021541 w 2657256"/>
                          <a:gd name="connsiteY247" fmla="*/ 927999 h 3370881"/>
                          <a:gd name="connsiteX248" fmla="*/ 2030506 w 2657256"/>
                          <a:gd name="connsiteY248" fmla="*/ 941446 h 3370881"/>
                          <a:gd name="connsiteX249" fmla="*/ 2057400 w 2657256"/>
                          <a:gd name="connsiteY249" fmla="*/ 968340 h 3370881"/>
                          <a:gd name="connsiteX250" fmla="*/ 2088776 w 2657256"/>
                          <a:gd name="connsiteY250" fmla="*/ 1013164 h 3370881"/>
                          <a:gd name="connsiteX251" fmla="*/ 2115670 w 2657256"/>
                          <a:gd name="connsiteY251" fmla="*/ 1057987 h 3370881"/>
                          <a:gd name="connsiteX252" fmla="*/ 2120153 w 2657256"/>
                          <a:gd name="connsiteY252" fmla="*/ 1089364 h 3370881"/>
                          <a:gd name="connsiteX253" fmla="*/ 2138082 w 2657256"/>
                          <a:gd name="connsiteY253" fmla="*/ 1143152 h 3370881"/>
                          <a:gd name="connsiteX254" fmla="*/ 2147047 w 2657256"/>
                          <a:gd name="connsiteY254" fmla="*/ 1196940 h 3370881"/>
                          <a:gd name="connsiteX255" fmla="*/ 2151529 w 2657256"/>
                          <a:gd name="connsiteY255" fmla="*/ 1210387 h 3370881"/>
                          <a:gd name="connsiteX256" fmla="*/ 2156012 w 2657256"/>
                          <a:gd name="connsiteY256" fmla="*/ 1228317 h 3370881"/>
                          <a:gd name="connsiteX257" fmla="*/ 2173941 w 2657256"/>
                          <a:gd name="connsiteY257" fmla="*/ 1295552 h 3370881"/>
                          <a:gd name="connsiteX258" fmla="*/ 2182906 w 2657256"/>
                          <a:gd name="connsiteY258" fmla="*/ 1313481 h 3370881"/>
                          <a:gd name="connsiteX259" fmla="*/ 2187388 w 2657256"/>
                          <a:gd name="connsiteY259" fmla="*/ 1331411 h 3370881"/>
                          <a:gd name="connsiteX260" fmla="*/ 2214282 w 2657256"/>
                          <a:gd name="connsiteY260" fmla="*/ 1385199 h 3370881"/>
                          <a:gd name="connsiteX261" fmla="*/ 2218765 w 2657256"/>
                          <a:gd name="connsiteY261" fmla="*/ 1403129 h 3370881"/>
                          <a:gd name="connsiteX262" fmla="*/ 2223247 w 2657256"/>
                          <a:gd name="connsiteY262" fmla="*/ 1430023 h 3370881"/>
                          <a:gd name="connsiteX263" fmla="*/ 2236694 w 2657256"/>
                          <a:gd name="connsiteY263" fmla="*/ 1456917 h 3370881"/>
                          <a:gd name="connsiteX264" fmla="*/ 2241176 w 2657256"/>
                          <a:gd name="connsiteY264" fmla="*/ 1577940 h 3370881"/>
                          <a:gd name="connsiteX265" fmla="*/ 2245659 w 2657256"/>
                          <a:gd name="connsiteY265" fmla="*/ 1595870 h 3370881"/>
                          <a:gd name="connsiteX266" fmla="*/ 2236694 w 2657256"/>
                          <a:gd name="connsiteY266" fmla="*/ 1694481 h 3370881"/>
                          <a:gd name="connsiteX267" fmla="*/ 2227729 w 2657256"/>
                          <a:gd name="connsiteY267" fmla="*/ 1716893 h 3370881"/>
                          <a:gd name="connsiteX268" fmla="*/ 2223247 w 2657256"/>
                          <a:gd name="connsiteY268" fmla="*/ 1730340 h 3370881"/>
                          <a:gd name="connsiteX269" fmla="*/ 2200835 w 2657256"/>
                          <a:gd name="connsiteY269" fmla="*/ 1788611 h 3370881"/>
                          <a:gd name="connsiteX270" fmla="*/ 2191870 w 2657256"/>
                          <a:gd name="connsiteY270" fmla="*/ 1811023 h 3370881"/>
                          <a:gd name="connsiteX271" fmla="*/ 2187388 w 2657256"/>
                          <a:gd name="connsiteY271" fmla="*/ 1824470 h 3370881"/>
                          <a:gd name="connsiteX272" fmla="*/ 2169459 w 2657256"/>
                          <a:gd name="connsiteY272" fmla="*/ 1869293 h 3370881"/>
                          <a:gd name="connsiteX273" fmla="*/ 2195168 w 2657256"/>
                          <a:gd name="connsiteY273" fmla="*/ 1882740 h 3370881"/>
                          <a:gd name="connsiteX274" fmla="*/ 2156012 w 2657256"/>
                          <a:gd name="connsiteY274" fmla="*/ 1927564 h 3370881"/>
                          <a:gd name="connsiteX275" fmla="*/ 2204134 w 2657256"/>
                          <a:gd name="connsiteY275" fmla="*/ 1949806 h 3370881"/>
                          <a:gd name="connsiteX276" fmla="*/ 2226545 w 2657256"/>
                          <a:gd name="connsiteY276" fmla="*/ 1954627 h 3370881"/>
                          <a:gd name="connsiteX277" fmla="*/ 2241176 w 2657256"/>
                          <a:gd name="connsiteY277" fmla="*/ 2012729 h 3370881"/>
                          <a:gd name="connsiteX278" fmla="*/ 2263588 w 2657256"/>
                          <a:gd name="connsiteY278" fmla="*/ 2057552 h 3370881"/>
                          <a:gd name="connsiteX279" fmla="*/ 2286000 w 2657256"/>
                          <a:gd name="connsiteY279" fmla="*/ 2084446 h 3370881"/>
                          <a:gd name="connsiteX280" fmla="*/ 2299447 w 2657256"/>
                          <a:gd name="connsiteY280" fmla="*/ 2124787 h 3370881"/>
                          <a:gd name="connsiteX281" fmla="*/ 2321859 w 2657256"/>
                          <a:gd name="connsiteY281" fmla="*/ 2151681 h 3370881"/>
                          <a:gd name="connsiteX282" fmla="*/ 2344270 w 2657256"/>
                          <a:gd name="connsiteY282" fmla="*/ 2205470 h 3370881"/>
                          <a:gd name="connsiteX283" fmla="*/ 2348753 w 2657256"/>
                          <a:gd name="connsiteY283" fmla="*/ 2223399 h 3370881"/>
                          <a:gd name="connsiteX284" fmla="*/ 2366682 w 2657256"/>
                          <a:gd name="connsiteY284" fmla="*/ 2263740 h 3370881"/>
                          <a:gd name="connsiteX285" fmla="*/ 2375647 w 2657256"/>
                          <a:gd name="connsiteY285" fmla="*/ 2286152 h 3370881"/>
                          <a:gd name="connsiteX286" fmla="*/ 2380129 w 2657256"/>
                          <a:gd name="connsiteY286" fmla="*/ 2308564 h 3370881"/>
                          <a:gd name="connsiteX287" fmla="*/ 2389094 w 2657256"/>
                          <a:gd name="connsiteY287" fmla="*/ 2335458 h 3370881"/>
                          <a:gd name="connsiteX288" fmla="*/ 2393576 w 2657256"/>
                          <a:gd name="connsiteY288" fmla="*/ 2380281 h 3370881"/>
                          <a:gd name="connsiteX289" fmla="*/ 2398059 w 2657256"/>
                          <a:gd name="connsiteY289" fmla="*/ 2393729 h 3370881"/>
                          <a:gd name="connsiteX290" fmla="*/ 2419794 w 2657256"/>
                          <a:gd name="connsiteY290" fmla="*/ 2447517 h 3370881"/>
                          <a:gd name="connsiteX291" fmla="*/ 2427343 w 2657256"/>
                          <a:gd name="connsiteY291" fmla="*/ 2564058 h 3370881"/>
                          <a:gd name="connsiteX292" fmla="*/ 2389094 w 2657256"/>
                          <a:gd name="connsiteY292" fmla="*/ 2837481 h 3370881"/>
                          <a:gd name="connsiteX293" fmla="*/ 2380129 w 2657256"/>
                          <a:gd name="connsiteY293" fmla="*/ 2859893 h 3370881"/>
                          <a:gd name="connsiteX294" fmla="*/ 2357718 w 2657256"/>
                          <a:gd name="connsiteY294" fmla="*/ 2913681 h 3370881"/>
                          <a:gd name="connsiteX295" fmla="*/ 2348753 w 2657256"/>
                          <a:gd name="connsiteY295" fmla="*/ 2936093 h 3370881"/>
                          <a:gd name="connsiteX296" fmla="*/ 2339788 w 2657256"/>
                          <a:gd name="connsiteY296" fmla="*/ 2971952 h 3370881"/>
                          <a:gd name="connsiteX297" fmla="*/ 2326341 w 2657256"/>
                          <a:gd name="connsiteY297" fmla="*/ 2994364 h 3370881"/>
                          <a:gd name="connsiteX298" fmla="*/ 2317376 w 2657256"/>
                          <a:gd name="connsiteY298" fmla="*/ 3025740 h 3370881"/>
                          <a:gd name="connsiteX299" fmla="*/ 2303929 w 2657256"/>
                          <a:gd name="connsiteY299" fmla="*/ 3048152 h 3370881"/>
                          <a:gd name="connsiteX300" fmla="*/ 2290482 w 2657256"/>
                          <a:gd name="connsiteY300" fmla="*/ 3079529 h 3370881"/>
                          <a:gd name="connsiteX301" fmla="*/ 2272553 w 2657256"/>
                          <a:gd name="connsiteY301" fmla="*/ 3084011 h 3370881"/>
                          <a:gd name="connsiteX302" fmla="*/ 2259106 w 2657256"/>
                          <a:gd name="connsiteY302" fmla="*/ 3088493 h 3370881"/>
                          <a:gd name="connsiteX303" fmla="*/ 2241176 w 2657256"/>
                          <a:gd name="connsiteY303" fmla="*/ 3092976 h 3370881"/>
                          <a:gd name="connsiteX304" fmla="*/ 2209800 w 2657256"/>
                          <a:gd name="connsiteY304" fmla="*/ 3101940 h 3370881"/>
                          <a:gd name="connsiteX305" fmla="*/ 2205318 w 2657256"/>
                          <a:gd name="connsiteY305" fmla="*/ 3039187 h 3370881"/>
                          <a:gd name="connsiteX306" fmla="*/ 2218765 w 2657256"/>
                          <a:gd name="connsiteY306" fmla="*/ 3021258 h 3370881"/>
                          <a:gd name="connsiteX307" fmla="*/ 2245659 w 2657256"/>
                          <a:gd name="connsiteY307" fmla="*/ 2971952 h 3370881"/>
                          <a:gd name="connsiteX308" fmla="*/ 2268070 w 2657256"/>
                          <a:gd name="connsiteY308" fmla="*/ 2945058 h 3370881"/>
                          <a:gd name="connsiteX309" fmla="*/ 2298550 w 2657256"/>
                          <a:gd name="connsiteY309" fmla="*/ 2568540 h 3370881"/>
                          <a:gd name="connsiteX310" fmla="*/ 2284986 w 2657256"/>
                          <a:gd name="connsiteY310" fmla="*/ 2532681 h 3370881"/>
                          <a:gd name="connsiteX311" fmla="*/ 2293273 w 2657256"/>
                          <a:gd name="connsiteY311" fmla="*/ 2496653 h 3370881"/>
                          <a:gd name="connsiteX312" fmla="*/ 2278152 w 2657256"/>
                          <a:gd name="connsiteY312" fmla="*/ 2475178 h 3370881"/>
                          <a:gd name="connsiteX313" fmla="*/ 2245659 w 2657256"/>
                          <a:gd name="connsiteY313" fmla="*/ 2389247 h 3370881"/>
                          <a:gd name="connsiteX314" fmla="*/ 2195507 w 2657256"/>
                          <a:gd name="connsiteY314" fmla="*/ 2241328 h 3370881"/>
                          <a:gd name="connsiteX315" fmla="*/ 2083786 w 2657256"/>
                          <a:gd name="connsiteY315" fmla="*/ 2040300 h 3370881"/>
                          <a:gd name="connsiteX316" fmla="*/ 2048773 w 2657256"/>
                          <a:gd name="connsiteY316" fmla="*/ 2017971 h 3370881"/>
                          <a:gd name="connsiteX317" fmla="*/ 2074314 w 2657256"/>
                          <a:gd name="connsiteY317" fmla="*/ 2011967 h 3370881"/>
                          <a:gd name="connsiteX318" fmla="*/ 2034988 w 2657256"/>
                          <a:gd name="connsiteY318" fmla="*/ 2003764 h 3370881"/>
                          <a:gd name="connsiteX319" fmla="*/ 2026023 w 2657256"/>
                          <a:gd name="connsiteY319" fmla="*/ 2026176 h 3370881"/>
                          <a:gd name="connsiteX320" fmla="*/ 2021541 w 2657256"/>
                          <a:gd name="connsiteY320" fmla="*/ 2039623 h 3370881"/>
                          <a:gd name="connsiteX321" fmla="*/ 1999129 w 2657256"/>
                          <a:gd name="connsiteY321" fmla="*/ 2053070 h 3370881"/>
                          <a:gd name="connsiteX322" fmla="*/ 1990165 w 2657256"/>
                          <a:gd name="connsiteY322" fmla="*/ 2070999 h 3370881"/>
                          <a:gd name="connsiteX323" fmla="*/ 1967753 w 2657256"/>
                          <a:gd name="connsiteY323" fmla="*/ 2106858 h 3370881"/>
                          <a:gd name="connsiteX324" fmla="*/ 1981200 w 2657256"/>
                          <a:gd name="connsiteY324" fmla="*/ 2223399 h 3370881"/>
                          <a:gd name="connsiteX325" fmla="*/ 1994647 w 2657256"/>
                          <a:gd name="connsiteY325" fmla="*/ 2254776 h 3370881"/>
                          <a:gd name="connsiteX326" fmla="*/ 2003612 w 2657256"/>
                          <a:gd name="connsiteY326" fmla="*/ 2272705 h 3370881"/>
                          <a:gd name="connsiteX327" fmla="*/ 2026023 w 2657256"/>
                          <a:gd name="connsiteY327" fmla="*/ 2304081 h 3370881"/>
                          <a:gd name="connsiteX328" fmla="*/ 2043953 w 2657256"/>
                          <a:gd name="connsiteY328" fmla="*/ 2348905 h 3370881"/>
                          <a:gd name="connsiteX329" fmla="*/ 2061882 w 2657256"/>
                          <a:gd name="connsiteY329" fmla="*/ 2371317 h 3370881"/>
                          <a:gd name="connsiteX330" fmla="*/ 2088776 w 2657256"/>
                          <a:gd name="connsiteY330" fmla="*/ 2434070 h 3370881"/>
                          <a:gd name="connsiteX331" fmla="*/ 2102223 w 2657256"/>
                          <a:gd name="connsiteY331" fmla="*/ 2465446 h 3370881"/>
                          <a:gd name="connsiteX332" fmla="*/ 2106706 w 2657256"/>
                          <a:gd name="connsiteY332" fmla="*/ 2496823 h 3370881"/>
                          <a:gd name="connsiteX333" fmla="*/ 2124635 w 2657256"/>
                          <a:gd name="connsiteY333" fmla="*/ 2559576 h 3370881"/>
                          <a:gd name="connsiteX334" fmla="*/ 2138082 w 2657256"/>
                          <a:gd name="connsiteY334" fmla="*/ 2649223 h 3370881"/>
                          <a:gd name="connsiteX335" fmla="*/ 2147047 w 2657256"/>
                          <a:gd name="connsiteY335" fmla="*/ 2685081 h 3370881"/>
                          <a:gd name="connsiteX336" fmla="*/ 2151529 w 2657256"/>
                          <a:gd name="connsiteY336" fmla="*/ 2716458 h 3370881"/>
                          <a:gd name="connsiteX337" fmla="*/ 2160494 w 2657256"/>
                          <a:gd name="connsiteY337" fmla="*/ 2770246 h 3370881"/>
                          <a:gd name="connsiteX338" fmla="*/ 2156012 w 2657256"/>
                          <a:gd name="connsiteY338" fmla="*/ 2962987 h 3370881"/>
                          <a:gd name="connsiteX339" fmla="*/ 2138082 w 2657256"/>
                          <a:gd name="connsiteY339" fmla="*/ 3043670 h 3370881"/>
                          <a:gd name="connsiteX340" fmla="*/ 2133600 w 2657256"/>
                          <a:gd name="connsiteY340" fmla="*/ 3061599 h 3370881"/>
                          <a:gd name="connsiteX341" fmla="*/ 2120153 w 2657256"/>
                          <a:gd name="connsiteY341" fmla="*/ 3079529 h 3370881"/>
                          <a:gd name="connsiteX342" fmla="*/ 2111188 w 2657256"/>
                          <a:gd name="connsiteY342" fmla="*/ 3106423 h 3370881"/>
                          <a:gd name="connsiteX343" fmla="*/ 2088776 w 2657256"/>
                          <a:gd name="connsiteY343" fmla="*/ 3137799 h 3370881"/>
                          <a:gd name="connsiteX344" fmla="*/ 2075329 w 2657256"/>
                          <a:gd name="connsiteY344" fmla="*/ 3164693 h 3370881"/>
                          <a:gd name="connsiteX345" fmla="*/ 2061882 w 2657256"/>
                          <a:gd name="connsiteY345" fmla="*/ 3169176 h 3370881"/>
                          <a:gd name="connsiteX346" fmla="*/ 2021541 w 2657256"/>
                          <a:gd name="connsiteY346" fmla="*/ 3164693 h 3370881"/>
                          <a:gd name="connsiteX347" fmla="*/ 2012576 w 2657256"/>
                          <a:gd name="connsiteY347" fmla="*/ 3119870 h 3370881"/>
                          <a:gd name="connsiteX348" fmla="*/ 2048435 w 2657256"/>
                          <a:gd name="connsiteY348" fmla="*/ 3021258 h 3370881"/>
                          <a:gd name="connsiteX349" fmla="*/ 2048435 w 2657256"/>
                          <a:gd name="connsiteY349" fmla="*/ 3021258 h 3370881"/>
                          <a:gd name="connsiteX350" fmla="*/ 2061882 w 2657256"/>
                          <a:gd name="connsiteY350" fmla="*/ 2967470 h 3370881"/>
                          <a:gd name="connsiteX351" fmla="*/ 2070847 w 2657256"/>
                          <a:gd name="connsiteY351" fmla="*/ 2882305 h 3370881"/>
                          <a:gd name="connsiteX352" fmla="*/ 2066365 w 2657256"/>
                          <a:gd name="connsiteY352" fmla="*/ 2725423 h 3370881"/>
                          <a:gd name="connsiteX353" fmla="*/ 2043953 w 2657256"/>
                          <a:gd name="connsiteY353" fmla="*/ 2649223 h 3370881"/>
                          <a:gd name="connsiteX354" fmla="*/ 2030506 w 2657256"/>
                          <a:gd name="connsiteY354" fmla="*/ 2622329 h 3370881"/>
                          <a:gd name="connsiteX355" fmla="*/ 2017059 w 2657256"/>
                          <a:gd name="connsiteY355" fmla="*/ 2581987 h 3370881"/>
                          <a:gd name="connsiteX356" fmla="*/ 1981200 w 2657256"/>
                          <a:gd name="connsiteY356" fmla="*/ 2514752 h 3370881"/>
                          <a:gd name="connsiteX357" fmla="*/ 1972235 w 2657256"/>
                          <a:gd name="connsiteY357" fmla="*/ 2501305 h 3370881"/>
                          <a:gd name="connsiteX358" fmla="*/ 1958788 w 2657256"/>
                          <a:gd name="connsiteY358" fmla="*/ 2478893 h 3370881"/>
                          <a:gd name="connsiteX359" fmla="*/ 1905000 w 2657256"/>
                          <a:gd name="connsiteY359" fmla="*/ 2398211 h 3370881"/>
                          <a:gd name="connsiteX360" fmla="*/ 1882588 w 2657256"/>
                          <a:gd name="connsiteY360" fmla="*/ 2357870 h 3370881"/>
                          <a:gd name="connsiteX361" fmla="*/ 1869141 w 2657256"/>
                          <a:gd name="connsiteY361" fmla="*/ 2339940 h 3370881"/>
                          <a:gd name="connsiteX362" fmla="*/ 1806388 w 2657256"/>
                          <a:gd name="connsiteY362" fmla="*/ 2313046 h 3370881"/>
                          <a:gd name="connsiteX363" fmla="*/ 1779494 w 2657256"/>
                          <a:gd name="connsiteY363" fmla="*/ 2304081 h 3370881"/>
                          <a:gd name="connsiteX364" fmla="*/ 1752600 w 2657256"/>
                          <a:gd name="connsiteY364" fmla="*/ 2299599 h 3370881"/>
                          <a:gd name="connsiteX365" fmla="*/ 1680882 w 2657256"/>
                          <a:gd name="connsiteY365" fmla="*/ 2277187 h 3370881"/>
                          <a:gd name="connsiteX366" fmla="*/ 1719025 w 2657256"/>
                          <a:gd name="connsiteY366" fmla="*/ 2281331 h 3370881"/>
                          <a:gd name="connsiteX367" fmla="*/ 1756997 w 2657256"/>
                          <a:gd name="connsiteY367" fmla="*/ 2289450 h 3370881"/>
                          <a:gd name="connsiteX368" fmla="*/ 1656440 w 2657256"/>
                          <a:gd name="connsiteY368" fmla="*/ 2298583 h 3370881"/>
                          <a:gd name="connsiteX369" fmla="*/ 1537447 w 2657256"/>
                          <a:gd name="connsiteY369" fmla="*/ 2329960 h 3370881"/>
                          <a:gd name="connsiteX370" fmla="*/ 1571993 w 2657256"/>
                          <a:gd name="connsiteY370" fmla="*/ 2317957 h 3370881"/>
                          <a:gd name="connsiteX371" fmla="*/ 1509707 w 2657256"/>
                          <a:gd name="connsiteY371" fmla="*/ 2338926 h 3370881"/>
                          <a:gd name="connsiteX372" fmla="*/ 1500444 w 2657256"/>
                          <a:gd name="connsiteY372" fmla="*/ 2355271 h 3370881"/>
                          <a:gd name="connsiteX373" fmla="*/ 1402678 w 2657256"/>
                          <a:gd name="connsiteY373" fmla="*/ 2339641 h 3370881"/>
                          <a:gd name="connsiteX374" fmla="*/ 1322892 w 2657256"/>
                          <a:gd name="connsiteY374" fmla="*/ 2336952 h 3370881"/>
                          <a:gd name="connsiteX375" fmla="*/ 1199384 w 2657256"/>
                          <a:gd name="connsiteY375" fmla="*/ 2307041 h 3370881"/>
                          <a:gd name="connsiteX376" fmla="*/ 1066800 w 2657256"/>
                          <a:gd name="connsiteY376" fmla="*/ 2272705 h 3370881"/>
                          <a:gd name="connsiteX377" fmla="*/ 1030941 w 2657256"/>
                          <a:gd name="connsiteY377" fmla="*/ 2263740 h 3370881"/>
                          <a:gd name="connsiteX378" fmla="*/ 986118 w 2657256"/>
                          <a:gd name="connsiteY378" fmla="*/ 2241329 h 3370881"/>
                          <a:gd name="connsiteX379" fmla="*/ 968188 w 2657256"/>
                          <a:gd name="connsiteY379" fmla="*/ 2232364 h 3370881"/>
                          <a:gd name="connsiteX380" fmla="*/ 936812 w 2657256"/>
                          <a:gd name="connsiteY380" fmla="*/ 2214434 h 3370881"/>
                          <a:gd name="connsiteX381" fmla="*/ 905435 w 2657256"/>
                          <a:gd name="connsiteY381" fmla="*/ 2196505 h 3370881"/>
                          <a:gd name="connsiteX382" fmla="*/ 869576 w 2657256"/>
                          <a:gd name="connsiteY382" fmla="*/ 2209952 h 3370881"/>
                          <a:gd name="connsiteX383" fmla="*/ 856129 w 2657256"/>
                          <a:gd name="connsiteY383" fmla="*/ 2227881 h 3370881"/>
                          <a:gd name="connsiteX384" fmla="*/ 815788 w 2657256"/>
                          <a:gd name="connsiteY384" fmla="*/ 2268223 h 3370881"/>
                          <a:gd name="connsiteX385" fmla="*/ 788894 w 2657256"/>
                          <a:gd name="connsiteY385" fmla="*/ 2290634 h 3370881"/>
                          <a:gd name="connsiteX386" fmla="*/ 762000 w 2657256"/>
                          <a:gd name="connsiteY386" fmla="*/ 2313046 h 3370881"/>
                          <a:gd name="connsiteX387" fmla="*/ 753035 w 2657256"/>
                          <a:gd name="connsiteY387" fmla="*/ 2326493 h 3370881"/>
                          <a:gd name="connsiteX388" fmla="*/ 735106 w 2657256"/>
                          <a:gd name="connsiteY388" fmla="*/ 2339940 h 3370881"/>
                          <a:gd name="connsiteX389" fmla="*/ 712694 w 2657256"/>
                          <a:gd name="connsiteY389" fmla="*/ 2362352 h 3370881"/>
                          <a:gd name="connsiteX390" fmla="*/ 694765 w 2657256"/>
                          <a:gd name="connsiteY390" fmla="*/ 2375799 h 3370881"/>
                          <a:gd name="connsiteX391" fmla="*/ 681318 w 2657256"/>
                          <a:gd name="connsiteY391" fmla="*/ 2393729 h 3370881"/>
                          <a:gd name="connsiteX392" fmla="*/ 667870 w 2657256"/>
                          <a:gd name="connsiteY392" fmla="*/ 2402693 h 3370881"/>
                          <a:gd name="connsiteX393" fmla="*/ 623047 w 2657256"/>
                          <a:gd name="connsiteY393" fmla="*/ 2443034 h 3370881"/>
                          <a:gd name="connsiteX394" fmla="*/ 600635 w 2657256"/>
                          <a:gd name="connsiteY394" fmla="*/ 2474411 h 3370881"/>
                          <a:gd name="connsiteX395" fmla="*/ 587188 w 2657256"/>
                          <a:gd name="connsiteY395" fmla="*/ 2514752 h 3370881"/>
                          <a:gd name="connsiteX396" fmla="*/ 582706 w 2657256"/>
                          <a:gd name="connsiteY396" fmla="*/ 2546129 h 3370881"/>
                          <a:gd name="connsiteX397" fmla="*/ 596153 w 2657256"/>
                          <a:gd name="connsiteY397" fmla="*/ 2635776 h 3370881"/>
                          <a:gd name="connsiteX398" fmla="*/ 600635 w 2657256"/>
                          <a:gd name="connsiteY398" fmla="*/ 2653705 h 3370881"/>
                          <a:gd name="connsiteX399" fmla="*/ 609600 w 2657256"/>
                          <a:gd name="connsiteY399" fmla="*/ 2671634 h 3370881"/>
                          <a:gd name="connsiteX400" fmla="*/ 614082 w 2657256"/>
                          <a:gd name="connsiteY400" fmla="*/ 2689564 h 3370881"/>
                          <a:gd name="connsiteX401" fmla="*/ 623047 w 2657256"/>
                          <a:gd name="connsiteY401" fmla="*/ 2711976 h 3370881"/>
                          <a:gd name="connsiteX402" fmla="*/ 627529 w 2657256"/>
                          <a:gd name="connsiteY402" fmla="*/ 2734387 h 3370881"/>
                          <a:gd name="connsiteX403" fmla="*/ 640976 w 2657256"/>
                          <a:gd name="connsiteY403" fmla="*/ 2765764 h 3370881"/>
                          <a:gd name="connsiteX404" fmla="*/ 645459 w 2657256"/>
                          <a:gd name="connsiteY404" fmla="*/ 2779211 h 3370881"/>
                          <a:gd name="connsiteX405" fmla="*/ 658906 w 2657256"/>
                          <a:gd name="connsiteY405" fmla="*/ 2801623 h 3370881"/>
                          <a:gd name="connsiteX406" fmla="*/ 676835 w 2657256"/>
                          <a:gd name="connsiteY406" fmla="*/ 2864376 h 3370881"/>
                          <a:gd name="connsiteX407" fmla="*/ 690282 w 2657256"/>
                          <a:gd name="connsiteY407" fmla="*/ 2895752 h 3370881"/>
                          <a:gd name="connsiteX408" fmla="*/ 699247 w 2657256"/>
                          <a:gd name="connsiteY408" fmla="*/ 2940576 h 3370881"/>
                          <a:gd name="connsiteX409" fmla="*/ 703729 w 2657256"/>
                          <a:gd name="connsiteY409" fmla="*/ 2967470 h 3370881"/>
                          <a:gd name="connsiteX410" fmla="*/ 717176 w 2657256"/>
                          <a:gd name="connsiteY410" fmla="*/ 2994364 h 3370881"/>
                          <a:gd name="connsiteX411" fmla="*/ 735106 w 2657256"/>
                          <a:gd name="connsiteY411" fmla="*/ 3052634 h 3370881"/>
                          <a:gd name="connsiteX412" fmla="*/ 739588 w 2657256"/>
                          <a:gd name="connsiteY412" fmla="*/ 3079529 h 3370881"/>
                          <a:gd name="connsiteX413" fmla="*/ 762000 w 2657256"/>
                          <a:gd name="connsiteY413" fmla="*/ 3142281 h 3370881"/>
                          <a:gd name="connsiteX414" fmla="*/ 766482 w 2657256"/>
                          <a:gd name="connsiteY414" fmla="*/ 3231929 h 3370881"/>
                          <a:gd name="connsiteX415" fmla="*/ 770965 w 2657256"/>
                          <a:gd name="connsiteY415" fmla="*/ 3254340 h 3370881"/>
                          <a:gd name="connsiteX416" fmla="*/ 775447 w 2657256"/>
                          <a:gd name="connsiteY416" fmla="*/ 3285717 h 3370881"/>
                          <a:gd name="connsiteX417" fmla="*/ 748553 w 2657256"/>
                          <a:gd name="connsiteY417" fmla="*/ 3335023 h 3370881"/>
                          <a:gd name="connsiteX418" fmla="*/ 721659 w 2657256"/>
                          <a:gd name="connsiteY418" fmla="*/ 3343987 h 3370881"/>
                          <a:gd name="connsiteX419" fmla="*/ 708212 w 2657256"/>
                          <a:gd name="connsiteY419" fmla="*/ 3348470 h 3370881"/>
                          <a:gd name="connsiteX420" fmla="*/ 623047 w 2657256"/>
                          <a:gd name="connsiteY420" fmla="*/ 3330540 h 3370881"/>
                          <a:gd name="connsiteX421" fmla="*/ 609600 w 2657256"/>
                          <a:gd name="connsiteY421" fmla="*/ 3308129 h 3370881"/>
                          <a:gd name="connsiteX422" fmla="*/ 591670 w 2657256"/>
                          <a:gd name="connsiteY422" fmla="*/ 3267787 h 3370881"/>
                          <a:gd name="connsiteX423" fmla="*/ 560294 w 2657256"/>
                          <a:gd name="connsiteY423" fmla="*/ 3209517 h 3370881"/>
                          <a:gd name="connsiteX424" fmla="*/ 551329 w 2657256"/>
                          <a:gd name="connsiteY424" fmla="*/ 3196070 h 3370881"/>
                          <a:gd name="connsiteX425" fmla="*/ 528918 w 2657256"/>
                          <a:gd name="connsiteY425" fmla="*/ 3173658 h 3370881"/>
                          <a:gd name="connsiteX426" fmla="*/ 519953 w 2657256"/>
                          <a:gd name="connsiteY426" fmla="*/ 3128834 h 3370881"/>
                          <a:gd name="connsiteX427" fmla="*/ 524435 w 2657256"/>
                          <a:gd name="connsiteY427" fmla="*/ 3101940 h 3370881"/>
                          <a:gd name="connsiteX428" fmla="*/ 528918 w 2657256"/>
                          <a:gd name="connsiteY428" fmla="*/ 3088493 h 3370881"/>
                          <a:gd name="connsiteX429" fmla="*/ 542365 w 2657256"/>
                          <a:gd name="connsiteY429" fmla="*/ 3052634 h 3370881"/>
                          <a:gd name="connsiteX430" fmla="*/ 484094 w 2657256"/>
                          <a:gd name="connsiteY430" fmla="*/ 2886787 h 3370881"/>
                          <a:gd name="connsiteX431" fmla="*/ 443753 w 2657256"/>
                          <a:gd name="connsiteY431" fmla="*/ 2779211 h 3370881"/>
                          <a:gd name="connsiteX432" fmla="*/ 439270 w 2657256"/>
                          <a:gd name="connsiteY432" fmla="*/ 2752317 h 3370881"/>
                          <a:gd name="connsiteX433" fmla="*/ 430306 w 2657256"/>
                          <a:gd name="connsiteY433" fmla="*/ 2716458 h 3370881"/>
                          <a:gd name="connsiteX434" fmla="*/ 425823 w 2657256"/>
                          <a:gd name="connsiteY434" fmla="*/ 2680599 h 3370881"/>
                          <a:gd name="connsiteX435" fmla="*/ 398929 w 2657256"/>
                          <a:gd name="connsiteY435" fmla="*/ 2599917 h 3370881"/>
                          <a:gd name="connsiteX436" fmla="*/ 385482 w 2657256"/>
                          <a:gd name="connsiteY436" fmla="*/ 2568540 h 3370881"/>
                          <a:gd name="connsiteX437" fmla="*/ 381000 w 2657256"/>
                          <a:gd name="connsiteY437" fmla="*/ 2550611 h 3370881"/>
                          <a:gd name="connsiteX438" fmla="*/ 372035 w 2657256"/>
                          <a:gd name="connsiteY438" fmla="*/ 2483376 h 3370881"/>
                          <a:gd name="connsiteX439" fmla="*/ 367553 w 2657256"/>
                          <a:gd name="connsiteY439" fmla="*/ 2469929 h 3370881"/>
                          <a:gd name="connsiteX440" fmla="*/ 407894 w 2657256"/>
                          <a:gd name="connsiteY440" fmla="*/ 2451999 h 3370881"/>
                          <a:gd name="connsiteX441" fmla="*/ 515470 w 2657256"/>
                          <a:gd name="connsiteY441" fmla="*/ 2407176 h 3370881"/>
                          <a:gd name="connsiteX442" fmla="*/ 578223 w 2657256"/>
                          <a:gd name="connsiteY442" fmla="*/ 2353387 h 3370881"/>
                          <a:gd name="connsiteX443" fmla="*/ 587188 w 2657256"/>
                          <a:gd name="connsiteY443" fmla="*/ 2330976 h 3370881"/>
                          <a:gd name="connsiteX444" fmla="*/ 614082 w 2657256"/>
                          <a:gd name="connsiteY444" fmla="*/ 2254776 h 3370881"/>
                          <a:gd name="connsiteX445" fmla="*/ 649941 w 2657256"/>
                          <a:gd name="connsiteY445" fmla="*/ 2200987 h 3370881"/>
                          <a:gd name="connsiteX446" fmla="*/ 690282 w 2657256"/>
                          <a:gd name="connsiteY446" fmla="*/ 2174093 h 3370881"/>
                          <a:gd name="connsiteX447" fmla="*/ 703729 w 2657256"/>
                          <a:gd name="connsiteY447" fmla="*/ 2165129 h 3370881"/>
                          <a:gd name="connsiteX448" fmla="*/ 739588 w 2657256"/>
                          <a:gd name="connsiteY448" fmla="*/ 2147199 h 3370881"/>
                          <a:gd name="connsiteX449" fmla="*/ 708212 w 2657256"/>
                          <a:gd name="connsiteY449" fmla="*/ 2187540 h 3370881"/>
                          <a:gd name="connsiteX450" fmla="*/ 654423 w 2657256"/>
                          <a:gd name="connsiteY450" fmla="*/ 2241329 h 3370881"/>
                          <a:gd name="connsiteX451" fmla="*/ 636494 w 2657256"/>
                          <a:gd name="connsiteY451" fmla="*/ 2259258 h 3370881"/>
                          <a:gd name="connsiteX452" fmla="*/ 614082 w 2657256"/>
                          <a:gd name="connsiteY452" fmla="*/ 2286152 h 3370881"/>
                          <a:gd name="connsiteX453" fmla="*/ 592179 w 2657256"/>
                          <a:gd name="connsiteY453" fmla="*/ 2282347 h 3370881"/>
                          <a:gd name="connsiteX454" fmla="*/ 555980 w 2657256"/>
                          <a:gd name="connsiteY454" fmla="*/ 2313892 h 3370881"/>
                          <a:gd name="connsiteX455" fmla="*/ 524435 w 2657256"/>
                          <a:gd name="connsiteY455" fmla="*/ 2348905 h 3370881"/>
                          <a:gd name="connsiteX456" fmla="*/ 502023 w 2657256"/>
                          <a:gd name="connsiteY456" fmla="*/ 2362352 h 3370881"/>
                          <a:gd name="connsiteX457" fmla="*/ 461682 w 2657256"/>
                          <a:gd name="connsiteY457" fmla="*/ 2389246 h 3370881"/>
                          <a:gd name="connsiteX458" fmla="*/ 448235 w 2657256"/>
                          <a:gd name="connsiteY458" fmla="*/ 2398211 h 3370881"/>
                          <a:gd name="connsiteX459" fmla="*/ 430306 w 2657256"/>
                          <a:gd name="connsiteY459" fmla="*/ 2407176 h 3370881"/>
                          <a:gd name="connsiteX460" fmla="*/ 412376 w 2657256"/>
                          <a:gd name="connsiteY460" fmla="*/ 2420623 h 3370881"/>
                          <a:gd name="connsiteX461" fmla="*/ 389965 w 2657256"/>
                          <a:gd name="connsiteY461" fmla="*/ 2429587 h 3370881"/>
                          <a:gd name="connsiteX462" fmla="*/ 372035 w 2657256"/>
                          <a:gd name="connsiteY462" fmla="*/ 2443034 h 3370881"/>
                          <a:gd name="connsiteX463" fmla="*/ 318247 w 2657256"/>
                          <a:gd name="connsiteY463" fmla="*/ 2474411 h 3370881"/>
                          <a:gd name="connsiteX464" fmla="*/ 304800 w 2657256"/>
                          <a:gd name="connsiteY464" fmla="*/ 2492340 h 3370881"/>
                          <a:gd name="connsiteX465" fmla="*/ 282388 w 2657256"/>
                          <a:gd name="connsiteY465" fmla="*/ 2519234 h 3370881"/>
                          <a:gd name="connsiteX466" fmla="*/ 295835 w 2657256"/>
                          <a:gd name="connsiteY466" fmla="*/ 2815070 h 3370881"/>
                          <a:gd name="connsiteX467" fmla="*/ 300318 w 2657256"/>
                          <a:gd name="connsiteY467" fmla="*/ 2837481 h 3370881"/>
                          <a:gd name="connsiteX468" fmla="*/ 304800 w 2657256"/>
                          <a:gd name="connsiteY468" fmla="*/ 2868858 h 3370881"/>
                          <a:gd name="connsiteX469" fmla="*/ 309282 w 2657256"/>
                          <a:gd name="connsiteY469" fmla="*/ 2927129 h 3370881"/>
                          <a:gd name="connsiteX470" fmla="*/ 322729 w 2657256"/>
                          <a:gd name="connsiteY470" fmla="*/ 2985399 h 3370881"/>
                          <a:gd name="connsiteX471" fmla="*/ 327212 w 2657256"/>
                          <a:gd name="connsiteY471" fmla="*/ 3012293 h 3370881"/>
                          <a:gd name="connsiteX472" fmla="*/ 331694 w 2657256"/>
                          <a:gd name="connsiteY472" fmla="*/ 3043670 h 3370881"/>
                          <a:gd name="connsiteX473" fmla="*/ 345141 w 2657256"/>
                          <a:gd name="connsiteY473" fmla="*/ 3070564 h 3370881"/>
                          <a:gd name="connsiteX474" fmla="*/ 367553 w 2657256"/>
                          <a:gd name="connsiteY474" fmla="*/ 3124352 h 3370881"/>
                          <a:gd name="connsiteX475" fmla="*/ 381000 w 2657256"/>
                          <a:gd name="connsiteY475" fmla="*/ 3182623 h 3370881"/>
                          <a:gd name="connsiteX476" fmla="*/ 389965 w 2657256"/>
                          <a:gd name="connsiteY476" fmla="*/ 3196070 h 3370881"/>
                          <a:gd name="connsiteX477" fmla="*/ 394447 w 2657256"/>
                          <a:gd name="connsiteY477" fmla="*/ 3213999 h 3370881"/>
                          <a:gd name="connsiteX478" fmla="*/ 412376 w 2657256"/>
                          <a:gd name="connsiteY478" fmla="*/ 3245376 h 3370881"/>
                          <a:gd name="connsiteX479" fmla="*/ 416859 w 2657256"/>
                          <a:gd name="connsiteY479" fmla="*/ 3258823 h 3370881"/>
                          <a:gd name="connsiteX480" fmla="*/ 425823 w 2657256"/>
                          <a:gd name="connsiteY480" fmla="*/ 3272270 h 3370881"/>
                          <a:gd name="connsiteX481" fmla="*/ 439270 w 2657256"/>
                          <a:gd name="connsiteY481" fmla="*/ 3303646 h 3370881"/>
                          <a:gd name="connsiteX482" fmla="*/ 439270 w 2657256"/>
                          <a:gd name="connsiteY482" fmla="*/ 3352952 h 3370881"/>
                          <a:gd name="connsiteX483" fmla="*/ 430306 w 2657256"/>
                          <a:gd name="connsiteY483" fmla="*/ 3366399 h 3370881"/>
                          <a:gd name="connsiteX484" fmla="*/ 412376 w 2657256"/>
                          <a:gd name="connsiteY484" fmla="*/ 3370881 h 3370881"/>
                          <a:gd name="connsiteX485" fmla="*/ 295835 w 2657256"/>
                          <a:gd name="connsiteY485" fmla="*/ 3357434 h 3370881"/>
                          <a:gd name="connsiteX486" fmla="*/ 264459 w 2657256"/>
                          <a:gd name="connsiteY486" fmla="*/ 3276752 h 3370881"/>
                          <a:gd name="connsiteX487" fmla="*/ 259976 w 2657256"/>
                          <a:gd name="connsiteY487" fmla="*/ 3240893 h 3370881"/>
                          <a:gd name="connsiteX488" fmla="*/ 246529 w 2657256"/>
                          <a:gd name="connsiteY488" fmla="*/ 3178140 h 3370881"/>
                          <a:gd name="connsiteX489" fmla="*/ 237565 w 2657256"/>
                          <a:gd name="connsiteY489" fmla="*/ 3084011 h 3370881"/>
                          <a:gd name="connsiteX490" fmla="*/ 228600 w 2657256"/>
                          <a:gd name="connsiteY490" fmla="*/ 3057117 h 3370881"/>
                          <a:gd name="connsiteX491" fmla="*/ 219635 w 2657256"/>
                          <a:gd name="connsiteY491" fmla="*/ 3021258 h 3370881"/>
                          <a:gd name="connsiteX492" fmla="*/ 206188 w 2657256"/>
                          <a:gd name="connsiteY492" fmla="*/ 2980917 h 3370881"/>
                          <a:gd name="connsiteX493" fmla="*/ 201706 w 2657256"/>
                          <a:gd name="connsiteY493" fmla="*/ 2949540 h 3370881"/>
                          <a:gd name="connsiteX494" fmla="*/ 197223 w 2657256"/>
                          <a:gd name="connsiteY494" fmla="*/ 2927129 h 3370881"/>
                          <a:gd name="connsiteX495" fmla="*/ 192741 w 2657256"/>
                          <a:gd name="connsiteY495" fmla="*/ 2891270 h 3370881"/>
                          <a:gd name="connsiteX496" fmla="*/ 188259 w 2657256"/>
                          <a:gd name="connsiteY496" fmla="*/ 2850929 h 3370881"/>
                          <a:gd name="connsiteX497" fmla="*/ 179294 w 2657256"/>
                          <a:gd name="connsiteY497" fmla="*/ 2824034 h 3370881"/>
                          <a:gd name="connsiteX498" fmla="*/ 165847 w 2657256"/>
                          <a:gd name="connsiteY498" fmla="*/ 2774729 h 3370881"/>
                          <a:gd name="connsiteX499" fmla="*/ 161365 w 2657256"/>
                          <a:gd name="connsiteY499" fmla="*/ 2747834 h 3370881"/>
                          <a:gd name="connsiteX500" fmla="*/ 156882 w 2657256"/>
                          <a:gd name="connsiteY500" fmla="*/ 2559576 h 3370881"/>
                          <a:gd name="connsiteX501" fmla="*/ 152400 w 2657256"/>
                          <a:gd name="connsiteY501" fmla="*/ 2519234 h 3370881"/>
                          <a:gd name="connsiteX502" fmla="*/ 118035 w 2657256"/>
                          <a:gd name="connsiteY502" fmla="*/ 2400004 h 3370881"/>
                          <a:gd name="connsiteX503" fmla="*/ 117048 w 2657256"/>
                          <a:gd name="connsiteY503" fmla="*/ 2344423 h 3370881"/>
                          <a:gd name="connsiteX504" fmla="*/ 100106 w 2657256"/>
                          <a:gd name="connsiteY504" fmla="*/ 2330976 h 3370881"/>
                          <a:gd name="connsiteX505" fmla="*/ 138953 w 2657256"/>
                          <a:gd name="connsiteY505" fmla="*/ 2313046 h 3370881"/>
                          <a:gd name="connsiteX506" fmla="*/ 152400 w 2657256"/>
                          <a:gd name="connsiteY506" fmla="*/ 2304081 h 3370881"/>
                          <a:gd name="connsiteX507" fmla="*/ 170329 w 2657256"/>
                          <a:gd name="connsiteY507" fmla="*/ 2259258 h 3370881"/>
                          <a:gd name="connsiteX508" fmla="*/ 188259 w 2657256"/>
                          <a:gd name="connsiteY508" fmla="*/ 2223399 h 3370881"/>
                          <a:gd name="connsiteX509" fmla="*/ 206188 w 2657256"/>
                          <a:gd name="connsiteY509" fmla="*/ 2187540 h 3370881"/>
                          <a:gd name="connsiteX510" fmla="*/ 210670 w 2657256"/>
                          <a:gd name="connsiteY510" fmla="*/ 2174093 h 3370881"/>
                          <a:gd name="connsiteX511" fmla="*/ 219635 w 2657256"/>
                          <a:gd name="connsiteY511" fmla="*/ 2115823 h 3370881"/>
                          <a:gd name="connsiteX512" fmla="*/ 210670 w 2657256"/>
                          <a:gd name="connsiteY512" fmla="*/ 1958940 h 3370881"/>
                          <a:gd name="connsiteX513" fmla="*/ 192741 w 2657256"/>
                          <a:gd name="connsiteY513" fmla="*/ 1923081 h 3370881"/>
                          <a:gd name="connsiteX514" fmla="*/ 179294 w 2657256"/>
                          <a:gd name="connsiteY514" fmla="*/ 1891705 h 3370881"/>
                          <a:gd name="connsiteX515" fmla="*/ 165847 w 2657256"/>
                          <a:gd name="connsiteY515" fmla="*/ 1864811 h 3370881"/>
                          <a:gd name="connsiteX516" fmla="*/ 152400 w 2657256"/>
                          <a:gd name="connsiteY516" fmla="*/ 1833434 h 3370881"/>
                          <a:gd name="connsiteX517" fmla="*/ 143435 w 2657256"/>
                          <a:gd name="connsiteY517" fmla="*/ 1819987 h 3370881"/>
                          <a:gd name="connsiteX518" fmla="*/ 107576 w 2657256"/>
                          <a:gd name="connsiteY518" fmla="*/ 1784129 h 3370881"/>
                          <a:gd name="connsiteX519" fmla="*/ 94129 w 2657256"/>
                          <a:gd name="connsiteY519" fmla="*/ 1779646 h 3370881"/>
                          <a:gd name="connsiteX520" fmla="*/ 71718 w 2657256"/>
                          <a:gd name="connsiteY520" fmla="*/ 1770681 h 3370881"/>
                          <a:gd name="connsiteX521" fmla="*/ 58270 w 2657256"/>
                          <a:gd name="connsiteY521" fmla="*/ 1761717 h 3370881"/>
                          <a:gd name="connsiteX522" fmla="*/ 26894 w 2657256"/>
                          <a:gd name="connsiteY522" fmla="*/ 1730340 h 3370881"/>
                          <a:gd name="connsiteX523" fmla="*/ 0 w 2657256"/>
                          <a:gd name="connsiteY523" fmla="*/ 1707929 h 3370881"/>
                          <a:gd name="connsiteX0" fmla="*/ 0 w 2657256"/>
                          <a:gd name="connsiteY0" fmla="*/ 1707929 h 3370881"/>
                          <a:gd name="connsiteX1" fmla="*/ 22412 w 2657256"/>
                          <a:gd name="connsiteY1" fmla="*/ 1698964 h 3370881"/>
                          <a:gd name="connsiteX2" fmla="*/ 31376 w 2657256"/>
                          <a:gd name="connsiteY2" fmla="*/ 1681034 h 3370881"/>
                          <a:gd name="connsiteX3" fmla="*/ 44823 w 2657256"/>
                          <a:gd name="connsiteY3" fmla="*/ 1672070 h 3370881"/>
                          <a:gd name="connsiteX4" fmla="*/ 58270 w 2657256"/>
                          <a:gd name="connsiteY4" fmla="*/ 1654140 h 3370881"/>
                          <a:gd name="connsiteX5" fmla="*/ 76200 w 2657256"/>
                          <a:gd name="connsiteY5" fmla="*/ 1645176 h 3370881"/>
                          <a:gd name="connsiteX6" fmla="*/ 98612 w 2657256"/>
                          <a:gd name="connsiteY6" fmla="*/ 1636211 h 3370881"/>
                          <a:gd name="connsiteX7" fmla="*/ 125506 w 2657256"/>
                          <a:gd name="connsiteY7" fmla="*/ 1627246 h 3370881"/>
                          <a:gd name="connsiteX8" fmla="*/ 152400 w 2657256"/>
                          <a:gd name="connsiteY8" fmla="*/ 1609317 h 3370881"/>
                          <a:gd name="connsiteX9" fmla="*/ 170329 w 2657256"/>
                          <a:gd name="connsiteY9" fmla="*/ 1600352 h 3370881"/>
                          <a:gd name="connsiteX10" fmla="*/ 188259 w 2657256"/>
                          <a:gd name="connsiteY10" fmla="*/ 1582423 h 3370881"/>
                          <a:gd name="connsiteX11" fmla="*/ 228600 w 2657256"/>
                          <a:gd name="connsiteY11" fmla="*/ 1564493 h 3370881"/>
                          <a:gd name="connsiteX12" fmla="*/ 255494 w 2657256"/>
                          <a:gd name="connsiteY12" fmla="*/ 1546564 h 3370881"/>
                          <a:gd name="connsiteX13" fmla="*/ 300318 w 2657256"/>
                          <a:gd name="connsiteY13" fmla="*/ 1524152 h 3370881"/>
                          <a:gd name="connsiteX14" fmla="*/ 313765 w 2657256"/>
                          <a:gd name="connsiteY14" fmla="*/ 1515187 h 3370881"/>
                          <a:gd name="connsiteX15" fmla="*/ 340659 w 2657256"/>
                          <a:gd name="connsiteY15" fmla="*/ 1510705 h 3370881"/>
                          <a:gd name="connsiteX16" fmla="*/ 363070 w 2657256"/>
                          <a:gd name="connsiteY16" fmla="*/ 1506223 h 3370881"/>
                          <a:gd name="connsiteX17" fmla="*/ 389965 w 2657256"/>
                          <a:gd name="connsiteY17" fmla="*/ 1501740 h 3370881"/>
                          <a:gd name="connsiteX18" fmla="*/ 425823 w 2657256"/>
                          <a:gd name="connsiteY18" fmla="*/ 1497258 h 3370881"/>
                          <a:gd name="connsiteX19" fmla="*/ 470647 w 2657256"/>
                          <a:gd name="connsiteY19" fmla="*/ 1488293 h 3370881"/>
                          <a:gd name="connsiteX20" fmla="*/ 515470 w 2657256"/>
                          <a:gd name="connsiteY20" fmla="*/ 1479329 h 3370881"/>
                          <a:gd name="connsiteX21" fmla="*/ 528918 w 2657256"/>
                          <a:gd name="connsiteY21" fmla="*/ 1470364 h 3370881"/>
                          <a:gd name="connsiteX22" fmla="*/ 600635 w 2657256"/>
                          <a:gd name="connsiteY22" fmla="*/ 1456917 h 3370881"/>
                          <a:gd name="connsiteX23" fmla="*/ 690282 w 2657256"/>
                          <a:gd name="connsiteY23" fmla="*/ 1447952 h 3370881"/>
                          <a:gd name="connsiteX24" fmla="*/ 793376 w 2657256"/>
                          <a:gd name="connsiteY24" fmla="*/ 1452434 h 3370881"/>
                          <a:gd name="connsiteX25" fmla="*/ 874059 w 2657256"/>
                          <a:gd name="connsiteY25" fmla="*/ 1465881 h 3370881"/>
                          <a:gd name="connsiteX26" fmla="*/ 914400 w 2657256"/>
                          <a:gd name="connsiteY26" fmla="*/ 1470364 h 3370881"/>
                          <a:gd name="connsiteX27" fmla="*/ 1030941 w 2657256"/>
                          <a:gd name="connsiteY27" fmla="*/ 1483811 h 3370881"/>
                          <a:gd name="connsiteX28" fmla="*/ 1151965 w 2657256"/>
                          <a:gd name="connsiteY28" fmla="*/ 1492776 h 3370881"/>
                          <a:gd name="connsiteX29" fmla="*/ 1281953 w 2657256"/>
                          <a:gd name="connsiteY29" fmla="*/ 1501740 h 3370881"/>
                          <a:gd name="connsiteX30" fmla="*/ 1465729 w 2657256"/>
                          <a:gd name="connsiteY30" fmla="*/ 1497258 h 3370881"/>
                          <a:gd name="connsiteX31" fmla="*/ 1510553 w 2657256"/>
                          <a:gd name="connsiteY31" fmla="*/ 1492776 h 3370881"/>
                          <a:gd name="connsiteX32" fmla="*/ 1582270 w 2657256"/>
                          <a:gd name="connsiteY32" fmla="*/ 1461399 h 3370881"/>
                          <a:gd name="connsiteX33" fmla="*/ 1604682 w 2657256"/>
                          <a:gd name="connsiteY33" fmla="*/ 1456917 h 3370881"/>
                          <a:gd name="connsiteX34" fmla="*/ 1622612 w 2657256"/>
                          <a:gd name="connsiteY34" fmla="*/ 1447952 h 3370881"/>
                          <a:gd name="connsiteX35" fmla="*/ 1645023 w 2657256"/>
                          <a:gd name="connsiteY35" fmla="*/ 1438987 h 3370881"/>
                          <a:gd name="connsiteX36" fmla="*/ 1662953 w 2657256"/>
                          <a:gd name="connsiteY36" fmla="*/ 1425540 h 3370881"/>
                          <a:gd name="connsiteX37" fmla="*/ 1698812 w 2657256"/>
                          <a:gd name="connsiteY37" fmla="*/ 1407611 h 3370881"/>
                          <a:gd name="connsiteX38" fmla="*/ 1739153 w 2657256"/>
                          <a:gd name="connsiteY38" fmla="*/ 1380717 h 3370881"/>
                          <a:gd name="connsiteX39" fmla="*/ 1752600 w 2657256"/>
                          <a:gd name="connsiteY39" fmla="*/ 1367270 h 3370881"/>
                          <a:gd name="connsiteX40" fmla="*/ 1775012 w 2657256"/>
                          <a:gd name="connsiteY40" fmla="*/ 1353823 h 3370881"/>
                          <a:gd name="connsiteX41" fmla="*/ 1797423 w 2657256"/>
                          <a:gd name="connsiteY41" fmla="*/ 1335893 h 3370881"/>
                          <a:gd name="connsiteX42" fmla="*/ 1810870 w 2657256"/>
                          <a:gd name="connsiteY42" fmla="*/ 1304517 h 3370881"/>
                          <a:gd name="connsiteX43" fmla="*/ 1815353 w 2657256"/>
                          <a:gd name="connsiteY43" fmla="*/ 1291070 h 3370881"/>
                          <a:gd name="connsiteX44" fmla="*/ 1801906 w 2657256"/>
                          <a:gd name="connsiteY44" fmla="*/ 1138670 h 3370881"/>
                          <a:gd name="connsiteX45" fmla="*/ 1792941 w 2657256"/>
                          <a:gd name="connsiteY45" fmla="*/ 1125223 h 3370881"/>
                          <a:gd name="connsiteX46" fmla="*/ 1757082 w 2657256"/>
                          <a:gd name="connsiteY46" fmla="*/ 1093846 h 3370881"/>
                          <a:gd name="connsiteX47" fmla="*/ 1730188 w 2657256"/>
                          <a:gd name="connsiteY47" fmla="*/ 1066952 h 3370881"/>
                          <a:gd name="connsiteX48" fmla="*/ 1703294 w 2657256"/>
                          <a:gd name="connsiteY48" fmla="*/ 1049023 h 3370881"/>
                          <a:gd name="connsiteX49" fmla="*/ 1622612 w 2657256"/>
                          <a:gd name="connsiteY49" fmla="*/ 1053505 h 3370881"/>
                          <a:gd name="connsiteX50" fmla="*/ 1595718 w 2657256"/>
                          <a:gd name="connsiteY50" fmla="*/ 1062470 h 3370881"/>
                          <a:gd name="connsiteX51" fmla="*/ 1573306 w 2657256"/>
                          <a:gd name="connsiteY51" fmla="*/ 1066952 h 3370881"/>
                          <a:gd name="connsiteX52" fmla="*/ 1453385 w 2657256"/>
                          <a:gd name="connsiteY52" fmla="*/ 1082761 h 3370881"/>
                          <a:gd name="connsiteX53" fmla="*/ 1326776 w 2657256"/>
                          <a:gd name="connsiteY53" fmla="*/ 1062470 h 3370881"/>
                          <a:gd name="connsiteX54" fmla="*/ 1308847 w 2657256"/>
                          <a:gd name="connsiteY54" fmla="*/ 1057987 h 3370881"/>
                          <a:gd name="connsiteX55" fmla="*/ 1277470 w 2657256"/>
                          <a:gd name="connsiteY55" fmla="*/ 1053505 h 3370881"/>
                          <a:gd name="connsiteX56" fmla="*/ 1259541 w 2657256"/>
                          <a:gd name="connsiteY56" fmla="*/ 1049023 h 3370881"/>
                          <a:gd name="connsiteX57" fmla="*/ 1232647 w 2657256"/>
                          <a:gd name="connsiteY57" fmla="*/ 1044540 h 3370881"/>
                          <a:gd name="connsiteX58" fmla="*/ 1053353 w 2657256"/>
                          <a:gd name="connsiteY58" fmla="*/ 1049023 h 3370881"/>
                          <a:gd name="connsiteX59" fmla="*/ 1035423 w 2657256"/>
                          <a:gd name="connsiteY59" fmla="*/ 1053505 h 3370881"/>
                          <a:gd name="connsiteX60" fmla="*/ 1008529 w 2657256"/>
                          <a:gd name="connsiteY60" fmla="*/ 1057987 h 3370881"/>
                          <a:gd name="connsiteX61" fmla="*/ 995082 w 2657256"/>
                          <a:gd name="connsiteY61" fmla="*/ 1062470 h 3370881"/>
                          <a:gd name="connsiteX62" fmla="*/ 945776 w 2657256"/>
                          <a:gd name="connsiteY62" fmla="*/ 1031093 h 3370881"/>
                          <a:gd name="connsiteX63" fmla="*/ 941294 w 2657256"/>
                          <a:gd name="connsiteY63" fmla="*/ 1017646 h 3370881"/>
                          <a:gd name="connsiteX64" fmla="*/ 932329 w 2657256"/>
                          <a:gd name="connsiteY64" fmla="*/ 919034 h 3370881"/>
                          <a:gd name="connsiteX65" fmla="*/ 914400 w 2657256"/>
                          <a:gd name="connsiteY65" fmla="*/ 901105 h 3370881"/>
                          <a:gd name="connsiteX66" fmla="*/ 918882 w 2657256"/>
                          <a:gd name="connsiteY66" fmla="*/ 869729 h 3370881"/>
                          <a:gd name="connsiteX67" fmla="*/ 941294 w 2657256"/>
                          <a:gd name="connsiteY67" fmla="*/ 865246 h 3370881"/>
                          <a:gd name="connsiteX68" fmla="*/ 959223 w 2657256"/>
                          <a:gd name="connsiteY68" fmla="*/ 851799 h 3370881"/>
                          <a:gd name="connsiteX69" fmla="*/ 990600 w 2657256"/>
                          <a:gd name="connsiteY69" fmla="*/ 847317 h 3370881"/>
                          <a:gd name="connsiteX70" fmla="*/ 1129553 w 2657256"/>
                          <a:gd name="connsiteY70" fmla="*/ 838352 h 3370881"/>
                          <a:gd name="connsiteX71" fmla="*/ 1147482 w 2657256"/>
                          <a:gd name="connsiteY71" fmla="*/ 829387 h 3370881"/>
                          <a:gd name="connsiteX72" fmla="*/ 1178859 w 2657256"/>
                          <a:gd name="connsiteY72" fmla="*/ 806976 h 3370881"/>
                          <a:gd name="connsiteX73" fmla="*/ 1192306 w 2657256"/>
                          <a:gd name="connsiteY73" fmla="*/ 793529 h 3370881"/>
                          <a:gd name="connsiteX74" fmla="*/ 1214718 w 2657256"/>
                          <a:gd name="connsiteY74" fmla="*/ 784564 h 3370881"/>
                          <a:gd name="connsiteX75" fmla="*/ 1241612 w 2657256"/>
                          <a:gd name="connsiteY75" fmla="*/ 771117 h 3370881"/>
                          <a:gd name="connsiteX76" fmla="*/ 1277470 w 2657256"/>
                          <a:gd name="connsiteY76" fmla="*/ 753187 h 3370881"/>
                          <a:gd name="connsiteX77" fmla="*/ 1295400 w 2657256"/>
                          <a:gd name="connsiteY77" fmla="*/ 730776 h 3370881"/>
                          <a:gd name="connsiteX78" fmla="*/ 1317812 w 2657256"/>
                          <a:gd name="connsiteY78" fmla="*/ 708364 h 3370881"/>
                          <a:gd name="connsiteX79" fmla="*/ 1353670 w 2657256"/>
                          <a:gd name="connsiteY79" fmla="*/ 663540 h 3370881"/>
                          <a:gd name="connsiteX80" fmla="*/ 1371600 w 2657256"/>
                          <a:gd name="connsiteY80" fmla="*/ 636646 h 3370881"/>
                          <a:gd name="connsiteX81" fmla="*/ 1380565 w 2657256"/>
                          <a:gd name="connsiteY81" fmla="*/ 596305 h 3370881"/>
                          <a:gd name="connsiteX82" fmla="*/ 1385047 w 2657256"/>
                          <a:gd name="connsiteY82" fmla="*/ 582858 h 3370881"/>
                          <a:gd name="connsiteX83" fmla="*/ 1380565 w 2657256"/>
                          <a:gd name="connsiteY83" fmla="*/ 533552 h 3370881"/>
                          <a:gd name="connsiteX84" fmla="*/ 1367118 w 2657256"/>
                          <a:gd name="connsiteY84" fmla="*/ 524587 h 3370881"/>
                          <a:gd name="connsiteX85" fmla="*/ 1349188 w 2657256"/>
                          <a:gd name="connsiteY85" fmla="*/ 520105 h 3370881"/>
                          <a:gd name="connsiteX86" fmla="*/ 1326776 w 2657256"/>
                          <a:gd name="connsiteY86" fmla="*/ 511140 h 3370881"/>
                          <a:gd name="connsiteX87" fmla="*/ 1281953 w 2657256"/>
                          <a:gd name="connsiteY87" fmla="*/ 515623 h 3370881"/>
                          <a:gd name="connsiteX88" fmla="*/ 1250576 w 2657256"/>
                          <a:gd name="connsiteY88" fmla="*/ 529070 h 3370881"/>
                          <a:gd name="connsiteX89" fmla="*/ 1210235 w 2657256"/>
                          <a:gd name="connsiteY89" fmla="*/ 542517 h 3370881"/>
                          <a:gd name="connsiteX90" fmla="*/ 1183341 w 2657256"/>
                          <a:gd name="connsiteY90" fmla="*/ 555964 h 3370881"/>
                          <a:gd name="connsiteX91" fmla="*/ 1160929 w 2657256"/>
                          <a:gd name="connsiteY91" fmla="*/ 569411 h 3370881"/>
                          <a:gd name="connsiteX92" fmla="*/ 1134035 w 2657256"/>
                          <a:gd name="connsiteY92" fmla="*/ 578376 h 3370881"/>
                          <a:gd name="connsiteX93" fmla="*/ 1111623 w 2657256"/>
                          <a:gd name="connsiteY93" fmla="*/ 587340 h 3370881"/>
                          <a:gd name="connsiteX94" fmla="*/ 1084729 w 2657256"/>
                          <a:gd name="connsiteY94" fmla="*/ 596305 h 3370881"/>
                          <a:gd name="connsiteX95" fmla="*/ 986118 w 2657256"/>
                          <a:gd name="connsiteY95" fmla="*/ 591823 h 3370881"/>
                          <a:gd name="connsiteX96" fmla="*/ 927847 w 2657256"/>
                          <a:gd name="connsiteY96" fmla="*/ 578376 h 3370881"/>
                          <a:gd name="connsiteX97" fmla="*/ 896470 w 2657256"/>
                          <a:gd name="connsiteY97" fmla="*/ 555964 h 3370881"/>
                          <a:gd name="connsiteX98" fmla="*/ 883023 w 2657256"/>
                          <a:gd name="connsiteY98" fmla="*/ 546999 h 3370881"/>
                          <a:gd name="connsiteX99" fmla="*/ 865094 w 2657256"/>
                          <a:gd name="connsiteY99" fmla="*/ 497693 h 3370881"/>
                          <a:gd name="connsiteX100" fmla="*/ 869576 w 2657256"/>
                          <a:gd name="connsiteY100" fmla="*/ 403564 h 3370881"/>
                          <a:gd name="connsiteX101" fmla="*/ 874059 w 2657256"/>
                          <a:gd name="connsiteY101" fmla="*/ 385634 h 3370881"/>
                          <a:gd name="connsiteX102" fmla="*/ 883023 w 2657256"/>
                          <a:gd name="connsiteY102" fmla="*/ 372187 h 3370881"/>
                          <a:gd name="connsiteX103" fmla="*/ 909918 w 2657256"/>
                          <a:gd name="connsiteY103" fmla="*/ 363223 h 3370881"/>
                          <a:gd name="connsiteX104" fmla="*/ 914400 w 2657256"/>
                          <a:gd name="connsiteY104" fmla="*/ 385634 h 3370881"/>
                          <a:gd name="connsiteX105" fmla="*/ 909918 w 2657256"/>
                          <a:gd name="connsiteY105" fmla="*/ 408046 h 3370881"/>
                          <a:gd name="connsiteX106" fmla="*/ 900953 w 2657256"/>
                          <a:gd name="connsiteY106" fmla="*/ 466317 h 3370881"/>
                          <a:gd name="connsiteX107" fmla="*/ 905435 w 2657256"/>
                          <a:gd name="connsiteY107" fmla="*/ 515623 h 3370881"/>
                          <a:gd name="connsiteX108" fmla="*/ 932329 w 2657256"/>
                          <a:gd name="connsiteY108" fmla="*/ 551481 h 3370881"/>
                          <a:gd name="connsiteX109" fmla="*/ 954741 w 2657256"/>
                          <a:gd name="connsiteY109" fmla="*/ 560446 h 3370881"/>
                          <a:gd name="connsiteX110" fmla="*/ 972670 w 2657256"/>
                          <a:gd name="connsiteY110" fmla="*/ 569411 h 3370881"/>
                          <a:gd name="connsiteX111" fmla="*/ 1066800 w 2657256"/>
                          <a:gd name="connsiteY111" fmla="*/ 564929 h 3370881"/>
                          <a:gd name="connsiteX112" fmla="*/ 1111623 w 2657256"/>
                          <a:gd name="connsiteY112" fmla="*/ 551481 h 3370881"/>
                          <a:gd name="connsiteX113" fmla="*/ 1129553 w 2657256"/>
                          <a:gd name="connsiteY113" fmla="*/ 538034 h 3370881"/>
                          <a:gd name="connsiteX114" fmla="*/ 1156447 w 2657256"/>
                          <a:gd name="connsiteY114" fmla="*/ 511140 h 3370881"/>
                          <a:gd name="connsiteX115" fmla="*/ 1160929 w 2657256"/>
                          <a:gd name="connsiteY115" fmla="*/ 493211 h 3370881"/>
                          <a:gd name="connsiteX116" fmla="*/ 1178859 w 2657256"/>
                          <a:gd name="connsiteY116" fmla="*/ 331846 h 3370881"/>
                          <a:gd name="connsiteX117" fmla="*/ 1215315 w 2657256"/>
                          <a:gd name="connsiteY117" fmla="*/ 270289 h 3370881"/>
                          <a:gd name="connsiteX118" fmla="*/ 1214718 w 2657256"/>
                          <a:gd name="connsiteY118" fmla="*/ 367705 h 3370881"/>
                          <a:gd name="connsiteX119" fmla="*/ 1201270 w 2657256"/>
                          <a:gd name="connsiteY119" fmla="*/ 412529 h 3370881"/>
                          <a:gd name="connsiteX120" fmla="*/ 1210235 w 2657256"/>
                          <a:gd name="connsiteY120" fmla="*/ 461834 h 3370881"/>
                          <a:gd name="connsiteX121" fmla="*/ 1214718 w 2657256"/>
                          <a:gd name="connsiteY121" fmla="*/ 475281 h 3370881"/>
                          <a:gd name="connsiteX122" fmla="*/ 1228165 w 2657256"/>
                          <a:gd name="connsiteY122" fmla="*/ 484246 h 3370881"/>
                          <a:gd name="connsiteX123" fmla="*/ 1250576 w 2657256"/>
                          <a:gd name="connsiteY123" fmla="*/ 502176 h 3370881"/>
                          <a:gd name="connsiteX124" fmla="*/ 1317812 w 2657256"/>
                          <a:gd name="connsiteY124" fmla="*/ 497693 h 3370881"/>
                          <a:gd name="connsiteX125" fmla="*/ 1353670 w 2657256"/>
                          <a:gd name="connsiteY125" fmla="*/ 488729 h 3370881"/>
                          <a:gd name="connsiteX126" fmla="*/ 1506070 w 2657256"/>
                          <a:gd name="connsiteY126" fmla="*/ 457352 h 3370881"/>
                          <a:gd name="connsiteX127" fmla="*/ 1550894 w 2657256"/>
                          <a:gd name="connsiteY127" fmla="*/ 430458 h 3370881"/>
                          <a:gd name="connsiteX128" fmla="*/ 1564341 w 2657256"/>
                          <a:gd name="connsiteY128" fmla="*/ 417011 h 3370881"/>
                          <a:gd name="connsiteX129" fmla="*/ 1586753 w 2657256"/>
                          <a:gd name="connsiteY129" fmla="*/ 399081 h 3370881"/>
                          <a:gd name="connsiteX130" fmla="*/ 1595718 w 2657256"/>
                          <a:gd name="connsiteY130" fmla="*/ 381152 h 3370881"/>
                          <a:gd name="connsiteX131" fmla="*/ 1600200 w 2657256"/>
                          <a:gd name="connsiteY131" fmla="*/ 363223 h 3370881"/>
                          <a:gd name="connsiteX132" fmla="*/ 1609165 w 2657256"/>
                          <a:gd name="connsiteY132" fmla="*/ 313917 h 3370881"/>
                          <a:gd name="connsiteX133" fmla="*/ 1537447 w 2657256"/>
                          <a:gd name="connsiteY133" fmla="*/ 188411 h 3370881"/>
                          <a:gd name="connsiteX134" fmla="*/ 1613647 w 2657256"/>
                          <a:gd name="connsiteY134" fmla="*/ 399081 h 3370881"/>
                          <a:gd name="connsiteX135" fmla="*/ 1627094 w 2657256"/>
                          <a:gd name="connsiteY135" fmla="*/ 417011 h 3370881"/>
                          <a:gd name="connsiteX136" fmla="*/ 1658470 w 2657256"/>
                          <a:gd name="connsiteY136" fmla="*/ 412529 h 3370881"/>
                          <a:gd name="connsiteX137" fmla="*/ 1685365 w 2657256"/>
                          <a:gd name="connsiteY137" fmla="*/ 390117 h 3370881"/>
                          <a:gd name="connsiteX138" fmla="*/ 1694329 w 2657256"/>
                          <a:gd name="connsiteY138" fmla="*/ 376670 h 3370881"/>
                          <a:gd name="connsiteX139" fmla="*/ 1734670 w 2657256"/>
                          <a:gd name="connsiteY139" fmla="*/ 354258 h 3370881"/>
                          <a:gd name="connsiteX140" fmla="*/ 1743635 w 2657256"/>
                          <a:gd name="connsiteY140" fmla="*/ 340811 h 3370881"/>
                          <a:gd name="connsiteX141" fmla="*/ 1757082 w 2657256"/>
                          <a:gd name="connsiteY141" fmla="*/ 336329 h 3370881"/>
                          <a:gd name="connsiteX142" fmla="*/ 1808984 w 2657256"/>
                          <a:gd name="connsiteY142" fmla="*/ 249641 h 3370881"/>
                          <a:gd name="connsiteX143" fmla="*/ 1899621 w 2657256"/>
                          <a:gd name="connsiteY143" fmla="*/ 211719 h 3370881"/>
                          <a:gd name="connsiteX144" fmla="*/ 1808984 w 2657256"/>
                          <a:gd name="connsiteY144" fmla="*/ 178521 h 3370881"/>
                          <a:gd name="connsiteX145" fmla="*/ 1772023 w 2657256"/>
                          <a:gd name="connsiteY145" fmla="*/ 77249 h 3370881"/>
                          <a:gd name="connsiteX146" fmla="*/ 1900425 w 2657256"/>
                          <a:gd name="connsiteY146" fmla="*/ 214081 h 3370881"/>
                          <a:gd name="connsiteX147" fmla="*/ 1874221 w 2657256"/>
                          <a:gd name="connsiteY147" fmla="*/ 318698 h 3370881"/>
                          <a:gd name="connsiteX148" fmla="*/ 1788459 w 2657256"/>
                          <a:gd name="connsiteY148" fmla="*/ 367705 h 3370881"/>
                          <a:gd name="connsiteX149" fmla="*/ 1761565 w 2657256"/>
                          <a:gd name="connsiteY149" fmla="*/ 390117 h 3370881"/>
                          <a:gd name="connsiteX150" fmla="*/ 1783976 w 2657256"/>
                          <a:gd name="connsiteY150" fmla="*/ 399081 h 3370881"/>
                          <a:gd name="connsiteX151" fmla="*/ 1878106 w 2657256"/>
                          <a:gd name="connsiteY151" fmla="*/ 390117 h 3370881"/>
                          <a:gd name="connsiteX152" fmla="*/ 1891553 w 2657256"/>
                          <a:gd name="connsiteY152" fmla="*/ 381152 h 3370881"/>
                          <a:gd name="connsiteX153" fmla="*/ 1918447 w 2657256"/>
                          <a:gd name="connsiteY153" fmla="*/ 372187 h 3370881"/>
                          <a:gd name="connsiteX154" fmla="*/ 1940859 w 2657256"/>
                          <a:gd name="connsiteY154" fmla="*/ 358740 h 3370881"/>
                          <a:gd name="connsiteX155" fmla="*/ 1954306 w 2657256"/>
                          <a:gd name="connsiteY155" fmla="*/ 354258 h 3370881"/>
                          <a:gd name="connsiteX156" fmla="*/ 2083304 w 2657256"/>
                          <a:gd name="connsiteY156" fmla="*/ 290281 h 3370881"/>
                          <a:gd name="connsiteX157" fmla="*/ 2166172 w 2657256"/>
                          <a:gd name="connsiteY157" fmla="*/ 215604 h 3370881"/>
                          <a:gd name="connsiteX158" fmla="*/ 2069054 w 2657256"/>
                          <a:gd name="connsiteY158" fmla="*/ 40493 h 3370881"/>
                          <a:gd name="connsiteX159" fmla="*/ 2078225 w 2657256"/>
                          <a:gd name="connsiteY159" fmla="*/ 188681 h 3370881"/>
                          <a:gd name="connsiteX160" fmla="*/ 1999129 w 2657256"/>
                          <a:gd name="connsiteY160" fmla="*/ 358740 h 3370881"/>
                          <a:gd name="connsiteX161" fmla="*/ 1994647 w 2657256"/>
                          <a:gd name="connsiteY161" fmla="*/ 372187 h 3370881"/>
                          <a:gd name="connsiteX162" fmla="*/ 2039470 w 2657256"/>
                          <a:gd name="connsiteY162" fmla="*/ 390117 h 3370881"/>
                          <a:gd name="connsiteX163" fmla="*/ 2115670 w 2657256"/>
                          <a:gd name="connsiteY163" fmla="*/ 390117 h 3370881"/>
                          <a:gd name="connsiteX164" fmla="*/ 2160494 w 2657256"/>
                          <a:gd name="connsiteY164" fmla="*/ 376670 h 3370881"/>
                          <a:gd name="connsiteX165" fmla="*/ 2191870 w 2657256"/>
                          <a:gd name="connsiteY165" fmla="*/ 363223 h 3370881"/>
                          <a:gd name="connsiteX166" fmla="*/ 2205318 w 2657256"/>
                          <a:gd name="connsiteY166" fmla="*/ 358740 h 3370881"/>
                          <a:gd name="connsiteX167" fmla="*/ 2232212 w 2657256"/>
                          <a:gd name="connsiteY167" fmla="*/ 340811 h 3370881"/>
                          <a:gd name="connsiteX168" fmla="*/ 2312894 w 2657256"/>
                          <a:gd name="connsiteY168" fmla="*/ 183929 h 3370881"/>
                          <a:gd name="connsiteX169" fmla="*/ 2339788 w 2657256"/>
                          <a:gd name="connsiteY169" fmla="*/ 151 h 3370881"/>
                          <a:gd name="connsiteX170" fmla="*/ 2357718 w 2657256"/>
                          <a:gd name="connsiteY170" fmla="*/ 215305 h 3370881"/>
                          <a:gd name="connsiteX171" fmla="*/ 2254623 w 2657256"/>
                          <a:gd name="connsiteY171" fmla="*/ 376670 h 3370881"/>
                          <a:gd name="connsiteX172" fmla="*/ 2245659 w 2657256"/>
                          <a:gd name="connsiteY172" fmla="*/ 390117 h 3370881"/>
                          <a:gd name="connsiteX173" fmla="*/ 2254623 w 2657256"/>
                          <a:gd name="connsiteY173" fmla="*/ 403564 h 3370881"/>
                          <a:gd name="connsiteX174" fmla="*/ 2353235 w 2657256"/>
                          <a:gd name="connsiteY174" fmla="*/ 399081 h 3370881"/>
                          <a:gd name="connsiteX175" fmla="*/ 2366682 w 2657256"/>
                          <a:gd name="connsiteY175" fmla="*/ 394599 h 3370881"/>
                          <a:gd name="connsiteX176" fmla="*/ 2389094 w 2657256"/>
                          <a:gd name="connsiteY176" fmla="*/ 390117 h 3370881"/>
                          <a:gd name="connsiteX177" fmla="*/ 2424953 w 2657256"/>
                          <a:gd name="connsiteY177" fmla="*/ 367705 h 3370881"/>
                          <a:gd name="connsiteX178" fmla="*/ 2528047 w 2657256"/>
                          <a:gd name="connsiteY178" fmla="*/ 292700 h 3370881"/>
                          <a:gd name="connsiteX179" fmla="*/ 2541495 w 2657256"/>
                          <a:gd name="connsiteY179" fmla="*/ 62906 h 3370881"/>
                          <a:gd name="connsiteX180" fmla="*/ 2591304 w 2657256"/>
                          <a:gd name="connsiteY180" fmla="*/ 214081 h 3370881"/>
                          <a:gd name="connsiteX181" fmla="*/ 2612315 w 2657256"/>
                          <a:gd name="connsiteY181" fmla="*/ 290907 h 3370881"/>
                          <a:gd name="connsiteX182" fmla="*/ 2650863 w 2657256"/>
                          <a:gd name="connsiteY182" fmla="*/ 344994 h 3370881"/>
                          <a:gd name="connsiteX183" fmla="*/ 2465294 w 2657256"/>
                          <a:gd name="connsiteY183" fmla="*/ 399081 h 3370881"/>
                          <a:gd name="connsiteX184" fmla="*/ 2442882 w 2657256"/>
                          <a:gd name="connsiteY184" fmla="*/ 403564 h 3370881"/>
                          <a:gd name="connsiteX185" fmla="*/ 2398059 w 2657256"/>
                          <a:gd name="connsiteY185" fmla="*/ 417011 h 3370881"/>
                          <a:gd name="connsiteX186" fmla="*/ 2375647 w 2657256"/>
                          <a:gd name="connsiteY186" fmla="*/ 425976 h 3370881"/>
                          <a:gd name="connsiteX187" fmla="*/ 2357718 w 2657256"/>
                          <a:gd name="connsiteY187" fmla="*/ 430458 h 3370881"/>
                          <a:gd name="connsiteX188" fmla="*/ 2344270 w 2657256"/>
                          <a:gd name="connsiteY188" fmla="*/ 461834 h 3370881"/>
                          <a:gd name="connsiteX189" fmla="*/ 2353235 w 2657256"/>
                          <a:gd name="connsiteY189" fmla="*/ 502176 h 3370881"/>
                          <a:gd name="connsiteX190" fmla="*/ 2362200 w 2657256"/>
                          <a:gd name="connsiteY190" fmla="*/ 515623 h 3370881"/>
                          <a:gd name="connsiteX191" fmla="*/ 2344270 w 2657256"/>
                          <a:gd name="connsiteY191" fmla="*/ 587340 h 3370881"/>
                          <a:gd name="connsiteX192" fmla="*/ 2321859 w 2657256"/>
                          <a:gd name="connsiteY192" fmla="*/ 614234 h 3370881"/>
                          <a:gd name="connsiteX193" fmla="*/ 2308412 w 2657256"/>
                          <a:gd name="connsiteY193" fmla="*/ 636646 h 3370881"/>
                          <a:gd name="connsiteX194" fmla="*/ 2281518 w 2657256"/>
                          <a:gd name="connsiteY194" fmla="*/ 641129 h 3370881"/>
                          <a:gd name="connsiteX195" fmla="*/ 2259106 w 2657256"/>
                          <a:gd name="connsiteY195" fmla="*/ 636646 h 3370881"/>
                          <a:gd name="connsiteX196" fmla="*/ 2277035 w 2657256"/>
                          <a:gd name="connsiteY196" fmla="*/ 578376 h 3370881"/>
                          <a:gd name="connsiteX197" fmla="*/ 2290482 w 2657256"/>
                          <a:gd name="connsiteY197" fmla="*/ 542517 h 3370881"/>
                          <a:gd name="connsiteX198" fmla="*/ 2286000 w 2657256"/>
                          <a:gd name="connsiteY198" fmla="*/ 506658 h 3370881"/>
                          <a:gd name="connsiteX199" fmla="*/ 2245659 w 2657256"/>
                          <a:gd name="connsiteY199" fmla="*/ 448387 h 3370881"/>
                          <a:gd name="connsiteX200" fmla="*/ 2200835 w 2657256"/>
                          <a:gd name="connsiteY200" fmla="*/ 430458 h 3370881"/>
                          <a:gd name="connsiteX201" fmla="*/ 2169459 w 2657256"/>
                          <a:gd name="connsiteY201" fmla="*/ 425976 h 3370881"/>
                          <a:gd name="connsiteX202" fmla="*/ 2102223 w 2657256"/>
                          <a:gd name="connsiteY202" fmla="*/ 430458 h 3370881"/>
                          <a:gd name="connsiteX203" fmla="*/ 2084294 w 2657256"/>
                          <a:gd name="connsiteY203" fmla="*/ 439423 h 3370881"/>
                          <a:gd name="connsiteX204" fmla="*/ 2070847 w 2657256"/>
                          <a:gd name="connsiteY204" fmla="*/ 443905 h 3370881"/>
                          <a:gd name="connsiteX205" fmla="*/ 2061882 w 2657256"/>
                          <a:gd name="connsiteY205" fmla="*/ 461834 h 3370881"/>
                          <a:gd name="connsiteX206" fmla="*/ 2034988 w 2657256"/>
                          <a:gd name="connsiteY206" fmla="*/ 475281 h 3370881"/>
                          <a:gd name="connsiteX207" fmla="*/ 1783976 w 2657256"/>
                          <a:gd name="connsiteY207" fmla="*/ 479764 h 3370881"/>
                          <a:gd name="connsiteX208" fmla="*/ 1766047 w 2657256"/>
                          <a:gd name="connsiteY208" fmla="*/ 488729 h 3370881"/>
                          <a:gd name="connsiteX209" fmla="*/ 1703294 w 2657256"/>
                          <a:gd name="connsiteY209" fmla="*/ 506658 h 3370881"/>
                          <a:gd name="connsiteX210" fmla="*/ 1689847 w 2657256"/>
                          <a:gd name="connsiteY210" fmla="*/ 511140 h 3370881"/>
                          <a:gd name="connsiteX211" fmla="*/ 1676400 w 2657256"/>
                          <a:gd name="connsiteY211" fmla="*/ 520105 h 3370881"/>
                          <a:gd name="connsiteX212" fmla="*/ 1649506 w 2657256"/>
                          <a:gd name="connsiteY212" fmla="*/ 529070 h 3370881"/>
                          <a:gd name="connsiteX213" fmla="*/ 1636059 w 2657256"/>
                          <a:gd name="connsiteY213" fmla="*/ 538034 h 3370881"/>
                          <a:gd name="connsiteX214" fmla="*/ 1622612 w 2657256"/>
                          <a:gd name="connsiteY214" fmla="*/ 551481 h 3370881"/>
                          <a:gd name="connsiteX215" fmla="*/ 1609165 w 2657256"/>
                          <a:gd name="connsiteY215" fmla="*/ 555964 h 3370881"/>
                          <a:gd name="connsiteX216" fmla="*/ 1577788 w 2657256"/>
                          <a:gd name="connsiteY216" fmla="*/ 587340 h 3370881"/>
                          <a:gd name="connsiteX217" fmla="*/ 1568823 w 2657256"/>
                          <a:gd name="connsiteY217" fmla="*/ 600787 h 3370881"/>
                          <a:gd name="connsiteX218" fmla="*/ 1555376 w 2657256"/>
                          <a:gd name="connsiteY218" fmla="*/ 614234 h 3370881"/>
                          <a:gd name="connsiteX219" fmla="*/ 1524000 w 2657256"/>
                          <a:gd name="connsiteY219" fmla="*/ 654576 h 3370881"/>
                          <a:gd name="connsiteX220" fmla="*/ 1519518 w 2657256"/>
                          <a:gd name="connsiteY220" fmla="*/ 668023 h 3370881"/>
                          <a:gd name="connsiteX221" fmla="*/ 1528482 w 2657256"/>
                          <a:gd name="connsiteY221" fmla="*/ 708364 h 3370881"/>
                          <a:gd name="connsiteX222" fmla="*/ 1537447 w 2657256"/>
                          <a:gd name="connsiteY222" fmla="*/ 721811 h 3370881"/>
                          <a:gd name="connsiteX223" fmla="*/ 1568823 w 2657256"/>
                          <a:gd name="connsiteY223" fmla="*/ 712846 h 3370881"/>
                          <a:gd name="connsiteX224" fmla="*/ 1600200 w 2657256"/>
                          <a:gd name="connsiteY224" fmla="*/ 712846 h 3370881"/>
                          <a:gd name="connsiteX225" fmla="*/ 1631576 w 2657256"/>
                          <a:gd name="connsiteY225" fmla="*/ 690434 h 3370881"/>
                          <a:gd name="connsiteX226" fmla="*/ 1645023 w 2657256"/>
                          <a:gd name="connsiteY226" fmla="*/ 676987 h 3370881"/>
                          <a:gd name="connsiteX227" fmla="*/ 1685365 w 2657256"/>
                          <a:gd name="connsiteY227" fmla="*/ 645611 h 3370881"/>
                          <a:gd name="connsiteX228" fmla="*/ 1716741 w 2657256"/>
                          <a:gd name="connsiteY228" fmla="*/ 614234 h 3370881"/>
                          <a:gd name="connsiteX229" fmla="*/ 1748118 w 2657256"/>
                          <a:gd name="connsiteY229" fmla="*/ 596305 h 3370881"/>
                          <a:gd name="connsiteX230" fmla="*/ 1761565 w 2657256"/>
                          <a:gd name="connsiteY230" fmla="*/ 591823 h 3370881"/>
                          <a:gd name="connsiteX231" fmla="*/ 1779494 w 2657256"/>
                          <a:gd name="connsiteY231" fmla="*/ 582858 h 3370881"/>
                          <a:gd name="connsiteX232" fmla="*/ 1815353 w 2657256"/>
                          <a:gd name="connsiteY232" fmla="*/ 573893 h 3370881"/>
                          <a:gd name="connsiteX233" fmla="*/ 2030506 w 2657256"/>
                          <a:gd name="connsiteY233" fmla="*/ 578376 h 3370881"/>
                          <a:gd name="connsiteX234" fmla="*/ 2017059 w 2657256"/>
                          <a:gd name="connsiteY234" fmla="*/ 600787 h 3370881"/>
                          <a:gd name="connsiteX235" fmla="*/ 1981200 w 2657256"/>
                          <a:gd name="connsiteY235" fmla="*/ 636646 h 3370881"/>
                          <a:gd name="connsiteX236" fmla="*/ 1967753 w 2657256"/>
                          <a:gd name="connsiteY236" fmla="*/ 650093 h 3370881"/>
                          <a:gd name="connsiteX237" fmla="*/ 1936376 w 2657256"/>
                          <a:gd name="connsiteY237" fmla="*/ 690434 h 3370881"/>
                          <a:gd name="connsiteX238" fmla="*/ 1905000 w 2657256"/>
                          <a:gd name="connsiteY238" fmla="*/ 717329 h 3370881"/>
                          <a:gd name="connsiteX239" fmla="*/ 1860176 w 2657256"/>
                          <a:gd name="connsiteY239" fmla="*/ 735258 h 3370881"/>
                          <a:gd name="connsiteX240" fmla="*/ 1788459 w 2657256"/>
                          <a:gd name="connsiteY240" fmla="*/ 744223 h 3370881"/>
                          <a:gd name="connsiteX241" fmla="*/ 1846729 w 2657256"/>
                          <a:gd name="connsiteY241" fmla="*/ 802493 h 3370881"/>
                          <a:gd name="connsiteX242" fmla="*/ 1913965 w 2657256"/>
                          <a:gd name="connsiteY242" fmla="*/ 829387 h 3370881"/>
                          <a:gd name="connsiteX243" fmla="*/ 1922929 w 2657256"/>
                          <a:gd name="connsiteY243" fmla="*/ 842834 h 3370881"/>
                          <a:gd name="connsiteX244" fmla="*/ 1967753 w 2657256"/>
                          <a:gd name="connsiteY244" fmla="*/ 883176 h 3370881"/>
                          <a:gd name="connsiteX245" fmla="*/ 1981200 w 2657256"/>
                          <a:gd name="connsiteY245" fmla="*/ 896623 h 3370881"/>
                          <a:gd name="connsiteX246" fmla="*/ 1994647 w 2657256"/>
                          <a:gd name="connsiteY246" fmla="*/ 905587 h 3370881"/>
                          <a:gd name="connsiteX247" fmla="*/ 2021541 w 2657256"/>
                          <a:gd name="connsiteY247" fmla="*/ 927999 h 3370881"/>
                          <a:gd name="connsiteX248" fmla="*/ 2030506 w 2657256"/>
                          <a:gd name="connsiteY248" fmla="*/ 941446 h 3370881"/>
                          <a:gd name="connsiteX249" fmla="*/ 2057400 w 2657256"/>
                          <a:gd name="connsiteY249" fmla="*/ 968340 h 3370881"/>
                          <a:gd name="connsiteX250" fmla="*/ 2088776 w 2657256"/>
                          <a:gd name="connsiteY250" fmla="*/ 1013164 h 3370881"/>
                          <a:gd name="connsiteX251" fmla="*/ 2115670 w 2657256"/>
                          <a:gd name="connsiteY251" fmla="*/ 1057987 h 3370881"/>
                          <a:gd name="connsiteX252" fmla="*/ 2120153 w 2657256"/>
                          <a:gd name="connsiteY252" fmla="*/ 1089364 h 3370881"/>
                          <a:gd name="connsiteX253" fmla="*/ 2138082 w 2657256"/>
                          <a:gd name="connsiteY253" fmla="*/ 1143152 h 3370881"/>
                          <a:gd name="connsiteX254" fmla="*/ 2147047 w 2657256"/>
                          <a:gd name="connsiteY254" fmla="*/ 1196940 h 3370881"/>
                          <a:gd name="connsiteX255" fmla="*/ 2151529 w 2657256"/>
                          <a:gd name="connsiteY255" fmla="*/ 1210387 h 3370881"/>
                          <a:gd name="connsiteX256" fmla="*/ 2156012 w 2657256"/>
                          <a:gd name="connsiteY256" fmla="*/ 1228317 h 3370881"/>
                          <a:gd name="connsiteX257" fmla="*/ 2173941 w 2657256"/>
                          <a:gd name="connsiteY257" fmla="*/ 1295552 h 3370881"/>
                          <a:gd name="connsiteX258" fmla="*/ 2182906 w 2657256"/>
                          <a:gd name="connsiteY258" fmla="*/ 1313481 h 3370881"/>
                          <a:gd name="connsiteX259" fmla="*/ 2187388 w 2657256"/>
                          <a:gd name="connsiteY259" fmla="*/ 1331411 h 3370881"/>
                          <a:gd name="connsiteX260" fmla="*/ 2214282 w 2657256"/>
                          <a:gd name="connsiteY260" fmla="*/ 1385199 h 3370881"/>
                          <a:gd name="connsiteX261" fmla="*/ 2218765 w 2657256"/>
                          <a:gd name="connsiteY261" fmla="*/ 1403129 h 3370881"/>
                          <a:gd name="connsiteX262" fmla="*/ 2223247 w 2657256"/>
                          <a:gd name="connsiteY262" fmla="*/ 1430023 h 3370881"/>
                          <a:gd name="connsiteX263" fmla="*/ 2236694 w 2657256"/>
                          <a:gd name="connsiteY263" fmla="*/ 1456917 h 3370881"/>
                          <a:gd name="connsiteX264" fmla="*/ 2241176 w 2657256"/>
                          <a:gd name="connsiteY264" fmla="*/ 1577940 h 3370881"/>
                          <a:gd name="connsiteX265" fmla="*/ 2245659 w 2657256"/>
                          <a:gd name="connsiteY265" fmla="*/ 1595870 h 3370881"/>
                          <a:gd name="connsiteX266" fmla="*/ 2236694 w 2657256"/>
                          <a:gd name="connsiteY266" fmla="*/ 1694481 h 3370881"/>
                          <a:gd name="connsiteX267" fmla="*/ 2227729 w 2657256"/>
                          <a:gd name="connsiteY267" fmla="*/ 1716893 h 3370881"/>
                          <a:gd name="connsiteX268" fmla="*/ 2223247 w 2657256"/>
                          <a:gd name="connsiteY268" fmla="*/ 1730340 h 3370881"/>
                          <a:gd name="connsiteX269" fmla="*/ 2200835 w 2657256"/>
                          <a:gd name="connsiteY269" fmla="*/ 1788611 h 3370881"/>
                          <a:gd name="connsiteX270" fmla="*/ 2191870 w 2657256"/>
                          <a:gd name="connsiteY270" fmla="*/ 1811023 h 3370881"/>
                          <a:gd name="connsiteX271" fmla="*/ 2187388 w 2657256"/>
                          <a:gd name="connsiteY271" fmla="*/ 1824470 h 3370881"/>
                          <a:gd name="connsiteX272" fmla="*/ 2195338 w 2657256"/>
                          <a:gd name="connsiteY272" fmla="*/ 1869293 h 3370881"/>
                          <a:gd name="connsiteX273" fmla="*/ 2195168 w 2657256"/>
                          <a:gd name="connsiteY273" fmla="*/ 1882740 h 3370881"/>
                          <a:gd name="connsiteX274" fmla="*/ 2156012 w 2657256"/>
                          <a:gd name="connsiteY274" fmla="*/ 1927564 h 3370881"/>
                          <a:gd name="connsiteX275" fmla="*/ 2204134 w 2657256"/>
                          <a:gd name="connsiteY275" fmla="*/ 1949806 h 3370881"/>
                          <a:gd name="connsiteX276" fmla="*/ 2226545 w 2657256"/>
                          <a:gd name="connsiteY276" fmla="*/ 1954627 h 3370881"/>
                          <a:gd name="connsiteX277" fmla="*/ 2241176 w 2657256"/>
                          <a:gd name="connsiteY277" fmla="*/ 2012729 h 3370881"/>
                          <a:gd name="connsiteX278" fmla="*/ 2263588 w 2657256"/>
                          <a:gd name="connsiteY278" fmla="*/ 2057552 h 3370881"/>
                          <a:gd name="connsiteX279" fmla="*/ 2286000 w 2657256"/>
                          <a:gd name="connsiteY279" fmla="*/ 2084446 h 3370881"/>
                          <a:gd name="connsiteX280" fmla="*/ 2299447 w 2657256"/>
                          <a:gd name="connsiteY280" fmla="*/ 2124787 h 3370881"/>
                          <a:gd name="connsiteX281" fmla="*/ 2321859 w 2657256"/>
                          <a:gd name="connsiteY281" fmla="*/ 2151681 h 3370881"/>
                          <a:gd name="connsiteX282" fmla="*/ 2344270 w 2657256"/>
                          <a:gd name="connsiteY282" fmla="*/ 2205470 h 3370881"/>
                          <a:gd name="connsiteX283" fmla="*/ 2348753 w 2657256"/>
                          <a:gd name="connsiteY283" fmla="*/ 2223399 h 3370881"/>
                          <a:gd name="connsiteX284" fmla="*/ 2366682 w 2657256"/>
                          <a:gd name="connsiteY284" fmla="*/ 2263740 h 3370881"/>
                          <a:gd name="connsiteX285" fmla="*/ 2375647 w 2657256"/>
                          <a:gd name="connsiteY285" fmla="*/ 2286152 h 3370881"/>
                          <a:gd name="connsiteX286" fmla="*/ 2380129 w 2657256"/>
                          <a:gd name="connsiteY286" fmla="*/ 2308564 h 3370881"/>
                          <a:gd name="connsiteX287" fmla="*/ 2389094 w 2657256"/>
                          <a:gd name="connsiteY287" fmla="*/ 2335458 h 3370881"/>
                          <a:gd name="connsiteX288" fmla="*/ 2393576 w 2657256"/>
                          <a:gd name="connsiteY288" fmla="*/ 2380281 h 3370881"/>
                          <a:gd name="connsiteX289" fmla="*/ 2398059 w 2657256"/>
                          <a:gd name="connsiteY289" fmla="*/ 2393729 h 3370881"/>
                          <a:gd name="connsiteX290" fmla="*/ 2419794 w 2657256"/>
                          <a:gd name="connsiteY290" fmla="*/ 2447517 h 3370881"/>
                          <a:gd name="connsiteX291" fmla="*/ 2427343 w 2657256"/>
                          <a:gd name="connsiteY291" fmla="*/ 2564058 h 3370881"/>
                          <a:gd name="connsiteX292" fmla="*/ 2389094 w 2657256"/>
                          <a:gd name="connsiteY292" fmla="*/ 2837481 h 3370881"/>
                          <a:gd name="connsiteX293" fmla="*/ 2380129 w 2657256"/>
                          <a:gd name="connsiteY293" fmla="*/ 2859893 h 3370881"/>
                          <a:gd name="connsiteX294" fmla="*/ 2357718 w 2657256"/>
                          <a:gd name="connsiteY294" fmla="*/ 2913681 h 3370881"/>
                          <a:gd name="connsiteX295" fmla="*/ 2348753 w 2657256"/>
                          <a:gd name="connsiteY295" fmla="*/ 2936093 h 3370881"/>
                          <a:gd name="connsiteX296" fmla="*/ 2339788 w 2657256"/>
                          <a:gd name="connsiteY296" fmla="*/ 2971952 h 3370881"/>
                          <a:gd name="connsiteX297" fmla="*/ 2326341 w 2657256"/>
                          <a:gd name="connsiteY297" fmla="*/ 2994364 h 3370881"/>
                          <a:gd name="connsiteX298" fmla="*/ 2317376 w 2657256"/>
                          <a:gd name="connsiteY298" fmla="*/ 3025740 h 3370881"/>
                          <a:gd name="connsiteX299" fmla="*/ 2303929 w 2657256"/>
                          <a:gd name="connsiteY299" fmla="*/ 3048152 h 3370881"/>
                          <a:gd name="connsiteX300" fmla="*/ 2290482 w 2657256"/>
                          <a:gd name="connsiteY300" fmla="*/ 3079529 h 3370881"/>
                          <a:gd name="connsiteX301" fmla="*/ 2272553 w 2657256"/>
                          <a:gd name="connsiteY301" fmla="*/ 3084011 h 3370881"/>
                          <a:gd name="connsiteX302" fmla="*/ 2259106 w 2657256"/>
                          <a:gd name="connsiteY302" fmla="*/ 3088493 h 3370881"/>
                          <a:gd name="connsiteX303" fmla="*/ 2241176 w 2657256"/>
                          <a:gd name="connsiteY303" fmla="*/ 3092976 h 3370881"/>
                          <a:gd name="connsiteX304" fmla="*/ 2209800 w 2657256"/>
                          <a:gd name="connsiteY304" fmla="*/ 3101940 h 3370881"/>
                          <a:gd name="connsiteX305" fmla="*/ 2205318 w 2657256"/>
                          <a:gd name="connsiteY305" fmla="*/ 3039187 h 3370881"/>
                          <a:gd name="connsiteX306" fmla="*/ 2218765 w 2657256"/>
                          <a:gd name="connsiteY306" fmla="*/ 3021258 h 3370881"/>
                          <a:gd name="connsiteX307" fmla="*/ 2245659 w 2657256"/>
                          <a:gd name="connsiteY307" fmla="*/ 2971952 h 3370881"/>
                          <a:gd name="connsiteX308" fmla="*/ 2268070 w 2657256"/>
                          <a:gd name="connsiteY308" fmla="*/ 2945058 h 3370881"/>
                          <a:gd name="connsiteX309" fmla="*/ 2298550 w 2657256"/>
                          <a:gd name="connsiteY309" fmla="*/ 2568540 h 3370881"/>
                          <a:gd name="connsiteX310" fmla="*/ 2284986 w 2657256"/>
                          <a:gd name="connsiteY310" fmla="*/ 2532681 h 3370881"/>
                          <a:gd name="connsiteX311" fmla="*/ 2293273 w 2657256"/>
                          <a:gd name="connsiteY311" fmla="*/ 2496653 h 3370881"/>
                          <a:gd name="connsiteX312" fmla="*/ 2278152 w 2657256"/>
                          <a:gd name="connsiteY312" fmla="*/ 2475178 h 3370881"/>
                          <a:gd name="connsiteX313" fmla="*/ 2245659 w 2657256"/>
                          <a:gd name="connsiteY313" fmla="*/ 2389247 h 3370881"/>
                          <a:gd name="connsiteX314" fmla="*/ 2195507 w 2657256"/>
                          <a:gd name="connsiteY314" fmla="*/ 2241328 h 3370881"/>
                          <a:gd name="connsiteX315" fmla="*/ 2083786 w 2657256"/>
                          <a:gd name="connsiteY315" fmla="*/ 2040300 h 3370881"/>
                          <a:gd name="connsiteX316" fmla="*/ 2048773 w 2657256"/>
                          <a:gd name="connsiteY316" fmla="*/ 2017971 h 3370881"/>
                          <a:gd name="connsiteX317" fmla="*/ 2074314 w 2657256"/>
                          <a:gd name="connsiteY317" fmla="*/ 2011967 h 3370881"/>
                          <a:gd name="connsiteX318" fmla="*/ 2034988 w 2657256"/>
                          <a:gd name="connsiteY318" fmla="*/ 2003764 h 3370881"/>
                          <a:gd name="connsiteX319" fmla="*/ 2026023 w 2657256"/>
                          <a:gd name="connsiteY319" fmla="*/ 2026176 h 3370881"/>
                          <a:gd name="connsiteX320" fmla="*/ 2021541 w 2657256"/>
                          <a:gd name="connsiteY320" fmla="*/ 2039623 h 3370881"/>
                          <a:gd name="connsiteX321" fmla="*/ 1999129 w 2657256"/>
                          <a:gd name="connsiteY321" fmla="*/ 2053070 h 3370881"/>
                          <a:gd name="connsiteX322" fmla="*/ 1990165 w 2657256"/>
                          <a:gd name="connsiteY322" fmla="*/ 2070999 h 3370881"/>
                          <a:gd name="connsiteX323" fmla="*/ 1967753 w 2657256"/>
                          <a:gd name="connsiteY323" fmla="*/ 2106858 h 3370881"/>
                          <a:gd name="connsiteX324" fmla="*/ 1981200 w 2657256"/>
                          <a:gd name="connsiteY324" fmla="*/ 2223399 h 3370881"/>
                          <a:gd name="connsiteX325" fmla="*/ 1994647 w 2657256"/>
                          <a:gd name="connsiteY325" fmla="*/ 2254776 h 3370881"/>
                          <a:gd name="connsiteX326" fmla="*/ 2003612 w 2657256"/>
                          <a:gd name="connsiteY326" fmla="*/ 2272705 h 3370881"/>
                          <a:gd name="connsiteX327" fmla="*/ 2026023 w 2657256"/>
                          <a:gd name="connsiteY327" fmla="*/ 2304081 h 3370881"/>
                          <a:gd name="connsiteX328" fmla="*/ 2043953 w 2657256"/>
                          <a:gd name="connsiteY328" fmla="*/ 2348905 h 3370881"/>
                          <a:gd name="connsiteX329" fmla="*/ 2061882 w 2657256"/>
                          <a:gd name="connsiteY329" fmla="*/ 2371317 h 3370881"/>
                          <a:gd name="connsiteX330" fmla="*/ 2088776 w 2657256"/>
                          <a:gd name="connsiteY330" fmla="*/ 2434070 h 3370881"/>
                          <a:gd name="connsiteX331" fmla="*/ 2102223 w 2657256"/>
                          <a:gd name="connsiteY331" fmla="*/ 2465446 h 3370881"/>
                          <a:gd name="connsiteX332" fmla="*/ 2106706 w 2657256"/>
                          <a:gd name="connsiteY332" fmla="*/ 2496823 h 3370881"/>
                          <a:gd name="connsiteX333" fmla="*/ 2124635 w 2657256"/>
                          <a:gd name="connsiteY333" fmla="*/ 2559576 h 3370881"/>
                          <a:gd name="connsiteX334" fmla="*/ 2138082 w 2657256"/>
                          <a:gd name="connsiteY334" fmla="*/ 2649223 h 3370881"/>
                          <a:gd name="connsiteX335" fmla="*/ 2147047 w 2657256"/>
                          <a:gd name="connsiteY335" fmla="*/ 2685081 h 3370881"/>
                          <a:gd name="connsiteX336" fmla="*/ 2151529 w 2657256"/>
                          <a:gd name="connsiteY336" fmla="*/ 2716458 h 3370881"/>
                          <a:gd name="connsiteX337" fmla="*/ 2160494 w 2657256"/>
                          <a:gd name="connsiteY337" fmla="*/ 2770246 h 3370881"/>
                          <a:gd name="connsiteX338" fmla="*/ 2156012 w 2657256"/>
                          <a:gd name="connsiteY338" fmla="*/ 2962987 h 3370881"/>
                          <a:gd name="connsiteX339" fmla="*/ 2138082 w 2657256"/>
                          <a:gd name="connsiteY339" fmla="*/ 3043670 h 3370881"/>
                          <a:gd name="connsiteX340" fmla="*/ 2133600 w 2657256"/>
                          <a:gd name="connsiteY340" fmla="*/ 3061599 h 3370881"/>
                          <a:gd name="connsiteX341" fmla="*/ 2120153 w 2657256"/>
                          <a:gd name="connsiteY341" fmla="*/ 3079529 h 3370881"/>
                          <a:gd name="connsiteX342" fmla="*/ 2111188 w 2657256"/>
                          <a:gd name="connsiteY342" fmla="*/ 3106423 h 3370881"/>
                          <a:gd name="connsiteX343" fmla="*/ 2088776 w 2657256"/>
                          <a:gd name="connsiteY343" fmla="*/ 3137799 h 3370881"/>
                          <a:gd name="connsiteX344" fmla="*/ 2075329 w 2657256"/>
                          <a:gd name="connsiteY344" fmla="*/ 3164693 h 3370881"/>
                          <a:gd name="connsiteX345" fmla="*/ 2061882 w 2657256"/>
                          <a:gd name="connsiteY345" fmla="*/ 3169176 h 3370881"/>
                          <a:gd name="connsiteX346" fmla="*/ 2021541 w 2657256"/>
                          <a:gd name="connsiteY346" fmla="*/ 3164693 h 3370881"/>
                          <a:gd name="connsiteX347" fmla="*/ 2012576 w 2657256"/>
                          <a:gd name="connsiteY347" fmla="*/ 3119870 h 3370881"/>
                          <a:gd name="connsiteX348" fmla="*/ 2048435 w 2657256"/>
                          <a:gd name="connsiteY348" fmla="*/ 3021258 h 3370881"/>
                          <a:gd name="connsiteX349" fmla="*/ 2048435 w 2657256"/>
                          <a:gd name="connsiteY349" fmla="*/ 3021258 h 3370881"/>
                          <a:gd name="connsiteX350" fmla="*/ 2061882 w 2657256"/>
                          <a:gd name="connsiteY350" fmla="*/ 2967470 h 3370881"/>
                          <a:gd name="connsiteX351" fmla="*/ 2070847 w 2657256"/>
                          <a:gd name="connsiteY351" fmla="*/ 2882305 h 3370881"/>
                          <a:gd name="connsiteX352" fmla="*/ 2066365 w 2657256"/>
                          <a:gd name="connsiteY352" fmla="*/ 2725423 h 3370881"/>
                          <a:gd name="connsiteX353" fmla="*/ 2043953 w 2657256"/>
                          <a:gd name="connsiteY353" fmla="*/ 2649223 h 3370881"/>
                          <a:gd name="connsiteX354" fmla="*/ 2030506 w 2657256"/>
                          <a:gd name="connsiteY354" fmla="*/ 2622329 h 3370881"/>
                          <a:gd name="connsiteX355" fmla="*/ 2017059 w 2657256"/>
                          <a:gd name="connsiteY355" fmla="*/ 2581987 h 3370881"/>
                          <a:gd name="connsiteX356" fmla="*/ 1981200 w 2657256"/>
                          <a:gd name="connsiteY356" fmla="*/ 2514752 h 3370881"/>
                          <a:gd name="connsiteX357" fmla="*/ 1972235 w 2657256"/>
                          <a:gd name="connsiteY357" fmla="*/ 2501305 h 3370881"/>
                          <a:gd name="connsiteX358" fmla="*/ 1958788 w 2657256"/>
                          <a:gd name="connsiteY358" fmla="*/ 2478893 h 3370881"/>
                          <a:gd name="connsiteX359" fmla="*/ 1905000 w 2657256"/>
                          <a:gd name="connsiteY359" fmla="*/ 2398211 h 3370881"/>
                          <a:gd name="connsiteX360" fmla="*/ 1882588 w 2657256"/>
                          <a:gd name="connsiteY360" fmla="*/ 2357870 h 3370881"/>
                          <a:gd name="connsiteX361" fmla="*/ 1869141 w 2657256"/>
                          <a:gd name="connsiteY361" fmla="*/ 2339940 h 3370881"/>
                          <a:gd name="connsiteX362" fmla="*/ 1806388 w 2657256"/>
                          <a:gd name="connsiteY362" fmla="*/ 2313046 h 3370881"/>
                          <a:gd name="connsiteX363" fmla="*/ 1779494 w 2657256"/>
                          <a:gd name="connsiteY363" fmla="*/ 2304081 h 3370881"/>
                          <a:gd name="connsiteX364" fmla="*/ 1752600 w 2657256"/>
                          <a:gd name="connsiteY364" fmla="*/ 2299599 h 3370881"/>
                          <a:gd name="connsiteX365" fmla="*/ 1680882 w 2657256"/>
                          <a:gd name="connsiteY365" fmla="*/ 2277187 h 3370881"/>
                          <a:gd name="connsiteX366" fmla="*/ 1719025 w 2657256"/>
                          <a:gd name="connsiteY366" fmla="*/ 2281331 h 3370881"/>
                          <a:gd name="connsiteX367" fmla="*/ 1756997 w 2657256"/>
                          <a:gd name="connsiteY367" fmla="*/ 2289450 h 3370881"/>
                          <a:gd name="connsiteX368" fmla="*/ 1656440 w 2657256"/>
                          <a:gd name="connsiteY368" fmla="*/ 2298583 h 3370881"/>
                          <a:gd name="connsiteX369" fmla="*/ 1537447 w 2657256"/>
                          <a:gd name="connsiteY369" fmla="*/ 2329960 h 3370881"/>
                          <a:gd name="connsiteX370" fmla="*/ 1571993 w 2657256"/>
                          <a:gd name="connsiteY370" fmla="*/ 2317957 h 3370881"/>
                          <a:gd name="connsiteX371" fmla="*/ 1509707 w 2657256"/>
                          <a:gd name="connsiteY371" fmla="*/ 2338926 h 3370881"/>
                          <a:gd name="connsiteX372" fmla="*/ 1500444 w 2657256"/>
                          <a:gd name="connsiteY372" fmla="*/ 2355271 h 3370881"/>
                          <a:gd name="connsiteX373" fmla="*/ 1402678 w 2657256"/>
                          <a:gd name="connsiteY373" fmla="*/ 2339641 h 3370881"/>
                          <a:gd name="connsiteX374" fmla="*/ 1322892 w 2657256"/>
                          <a:gd name="connsiteY374" fmla="*/ 2336952 h 3370881"/>
                          <a:gd name="connsiteX375" fmla="*/ 1199384 w 2657256"/>
                          <a:gd name="connsiteY375" fmla="*/ 2307041 h 3370881"/>
                          <a:gd name="connsiteX376" fmla="*/ 1066800 w 2657256"/>
                          <a:gd name="connsiteY376" fmla="*/ 2272705 h 3370881"/>
                          <a:gd name="connsiteX377" fmla="*/ 1030941 w 2657256"/>
                          <a:gd name="connsiteY377" fmla="*/ 2263740 h 3370881"/>
                          <a:gd name="connsiteX378" fmla="*/ 986118 w 2657256"/>
                          <a:gd name="connsiteY378" fmla="*/ 2241329 h 3370881"/>
                          <a:gd name="connsiteX379" fmla="*/ 968188 w 2657256"/>
                          <a:gd name="connsiteY379" fmla="*/ 2232364 h 3370881"/>
                          <a:gd name="connsiteX380" fmla="*/ 936812 w 2657256"/>
                          <a:gd name="connsiteY380" fmla="*/ 2214434 h 3370881"/>
                          <a:gd name="connsiteX381" fmla="*/ 905435 w 2657256"/>
                          <a:gd name="connsiteY381" fmla="*/ 2196505 h 3370881"/>
                          <a:gd name="connsiteX382" fmla="*/ 869576 w 2657256"/>
                          <a:gd name="connsiteY382" fmla="*/ 2209952 h 3370881"/>
                          <a:gd name="connsiteX383" fmla="*/ 856129 w 2657256"/>
                          <a:gd name="connsiteY383" fmla="*/ 2227881 h 3370881"/>
                          <a:gd name="connsiteX384" fmla="*/ 815788 w 2657256"/>
                          <a:gd name="connsiteY384" fmla="*/ 2268223 h 3370881"/>
                          <a:gd name="connsiteX385" fmla="*/ 788894 w 2657256"/>
                          <a:gd name="connsiteY385" fmla="*/ 2290634 h 3370881"/>
                          <a:gd name="connsiteX386" fmla="*/ 762000 w 2657256"/>
                          <a:gd name="connsiteY386" fmla="*/ 2313046 h 3370881"/>
                          <a:gd name="connsiteX387" fmla="*/ 753035 w 2657256"/>
                          <a:gd name="connsiteY387" fmla="*/ 2326493 h 3370881"/>
                          <a:gd name="connsiteX388" fmla="*/ 735106 w 2657256"/>
                          <a:gd name="connsiteY388" fmla="*/ 2339940 h 3370881"/>
                          <a:gd name="connsiteX389" fmla="*/ 712694 w 2657256"/>
                          <a:gd name="connsiteY389" fmla="*/ 2362352 h 3370881"/>
                          <a:gd name="connsiteX390" fmla="*/ 694765 w 2657256"/>
                          <a:gd name="connsiteY390" fmla="*/ 2375799 h 3370881"/>
                          <a:gd name="connsiteX391" fmla="*/ 681318 w 2657256"/>
                          <a:gd name="connsiteY391" fmla="*/ 2393729 h 3370881"/>
                          <a:gd name="connsiteX392" fmla="*/ 667870 w 2657256"/>
                          <a:gd name="connsiteY392" fmla="*/ 2402693 h 3370881"/>
                          <a:gd name="connsiteX393" fmla="*/ 623047 w 2657256"/>
                          <a:gd name="connsiteY393" fmla="*/ 2443034 h 3370881"/>
                          <a:gd name="connsiteX394" fmla="*/ 600635 w 2657256"/>
                          <a:gd name="connsiteY394" fmla="*/ 2474411 h 3370881"/>
                          <a:gd name="connsiteX395" fmla="*/ 587188 w 2657256"/>
                          <a:gd name="connsiteY395" fmla="*/ 2514752 h 3370881"/>
                          <a:gd name="connsiteX396" fmla="*/ 582706 w 2657256"/>
                          <a:gd name="connsiteY396" fmla="*/ 2546129 h 3370881"/>
                          <a:gd name="connsiteX397" fmla="*/ 596153 w 2657256"/>
                          <a:gd name="connsiteY397" fmla="*/ 2635776 h 3370881"/>
                          <a:gd name="connsiteX398" fmla="*/ 600635 w 2657256"/>
                          <a:gd name="connsiteY398" fmla="*/ 2653705 h 3370881"/>
                          <a:gd name="connsiteX399" fmla="*/ 609600 w 2657256"/>
                          <a:gd name="connsiteY399" fmla="*/ 2671634 h 3370881"/>
                          <a:gd name="connsiteX400" fmla="*/ 614082 w 2657256"/>
                          <a:gd name="connsiteY400" fmla="*/ 2689564 h 3370881"/>
                          <a:gd name="connsiteX401" fmla="*/ 623047 w 2657256"/>
                          <a:gd name="connsiteY401" fmla="*/ 2711976 h 3370881"/>
                          <a:gd name="connsiteX402" fmla="*/ 627529 w 2657256"/>
                          <a:gd name="connsiteY402" fmla="*/ 2734387 h 3370881"/>
                          <a:gd name="connsiteX403" fmla="*/ 640976 w 2657256"/>
                          <a:gd name="connsiteY403" fmla="*/ 2765764 h 3370881"/>
                          <a:gd name="connsiteX404" fmla="*/ 645459 w 2657256"/>
                          <a:gd name="connsiteY404" fmla="*/ 2779211 h 3370881"/>
                          <a:gd name="connsiteX405" fmla="*/ 658906 w 2657256"/>
                          <a:gd name="connsiteY405" fmla="*/ 2801623 h 3370881"/>
                          <a:gd name="connsiteX406" fmla="*/ 676835 w 2657256"/>
                          <a:gd name="connsiteY406" fmla="*/ 2864376 h 3370881"/>
                          <a:gd name="connsiteX407" fmla="*/ 690282 w 2657256"/>
                          <a:gd name="connsiteY407" fmla="*/ 2895752 h 3370881"/>
                          <a:gd name="connsiteX408" fmla="*/ 699247 w 2657256"/>
                          <a:gd name="connsiteY408" fmla="*/ 2940576 h 3370881"/>
                          <a:gd name="connsiteX409" fmla="*/ 703729 w 2657256"/>
                          <a:gd name="connsiteY409" fmla="*/ 2967470 h 3370881"/>
                          <a:gd name="connsiteX410" fmla="*/ 717176 w 2657256"/>
                          <a:gd name="connsiteY410" fmla="*/ 2994364 h 3370881"/>
                          <a:gd name="connsiteX411" fmla="*/ 735106 w 2657256"/>
                          <a:gd name="connsiteY411" fmla="*/ 3052634 h 3370881"/>
                          <a:gd name="connsiteX412" fmla="*/ 739588 w 2657256"/>
                          <a:gd name="connsiteY412" fmla="*/ 3079529 h 3370881"/>
                          <a:gd name="connsiteX413" fmla="*/ 762000 w 2657256"/>
                          <a:gd name="connsiteY413" fmla="*/ 3142281 h 3370881"/>
                          <a:gd name="connsiteX414" fmla="*/ 766482 w 2657256"/>
                          <a:gd name="connsiteY414" fmla="*/ 3231929 h 3370881"/>
                          <a:gd name="connsiteX415" fmla="*/ 770965 w 2657256"/>
                          <a:gd name="connsiteY415" fmla="*/ 3254340 h 3370881"/>
                          <a:gd name="connsiteX416" fmla="*/ 775447 w 2657256"/>
                          <a:gd name="connsiteY416" fmla="*/ 3285717 h 3370881"/>
                          <a:gd name="connsiteX417" fmla="*/ 748553 w 2657256"/>
                          <a:gd name="connsiteY417" fmla="*/ 3335023 h 3370881"/>
                          <a:gd name="connsiteX418" fmla="*/ 721659 w 2657256"/>
                          <a:gd name="connsiteY418" fmla="*/ 3343987 h 3370881"/>
                          <a:gd name="connsiteX419" fmla="*/ 708212 w 2657256"/>
                          <a:gd name="connsiteY419" fmla="*/ 3348470 h 3370881"/>
                          <a:gd name="connsiteX420" fmla="*/ 623047 w 2657256"/>
                          <a:gd name="connsiteY420" fmla="*/ 3330540 h 3370881"/>
                          <a:gd name="connsiteX421" fmla="*/ 609600 w 2657256"/>
                          <a:gd name="connsiteY421" fmla="*/ 3308129 h 3370881"/>
                          <a:gd name="connsiteX422" fmla="*/ 591670 w 2657256"/>
                          <a:gd name="connsiteY422" fmla="*/ 3267787 h 3370881"/>
                          <a:gd name="connsiteX423" fmla="*/ 560294 w 2657256"/>
                          <a:gd name="connsiteY423" fmla="*/ 3209517 h 3370881"/>
                          <a:gd name="connsiteX424" fmla="*/ 551329 w 2657256"/>
                          <a:gd name="connsiteY424" fmla="*/ 3196070 h 3370881"/>
                          <a:gd name="connsiteX425" fmla="*/ 528918 w 2657256"/>
                          <a:gd name="connsiteY425" fmla="*/ 3173658 h 3370881"/>
                          <a:gd name="connsiteX426" fmla="*/ 519953 w 2657256"/>
                          <a:gd name="connsiteY426" fmla="*/ 3128834 h 3370881"/>
                          <a:gd name="connsiteX427" fmla="*/ 524435 w 2657256"/>
                          <a:gd name="connsiteY427" fmla="*/ 3101940 h 3370881"/>
                          <a:gd name="connsiteX428" fmla="*/ 528918 w 2657256"/>
                          <a:gd name="connsiteY428" fmla="*/ 3088493 h 3370881"/>
                          <a:gd name="connsiteX429" fmla="*/ 542365 w 2657256"/>
                          <a:gd name="connsiteY429" fmla="*/ 3052634 h 3370881"/>
                          <a:gd name="connsiteX430" fmla="*/ 484094 w 2657256"/>
                          <a:gd name="connsiteY430" fmla="*/ 2886787 h 3370881"/>
                          <a:gd name="connsiteX431" fmla="*/ 443753 w 2657256"/>
                          <a:gd name="connsiteY431" fmla="*/ 2779211 h 3370881"/>
                          <a:gd name="connsiteX432" fmla="*/ 439270 w 2657256"/>
                          <a:gd name="connsiteY432" fmla="*/ 2752317 h 3370881"/>
                          <a:gd name="connsiteX433" fmla="*/ 430306 w 2657256"/>
                          <a:gd name="connsiteY433" fmla="*/ 2716458 h 3370881"/>
                          <a:gd name="connsiteX434" fmla="*/ 425823 w 2657256"/>
                          <a:gd name="connsiteY434" fmla="*/ 2680599 h 3370881"/>
                          <a:gd name="connsiteX435" fmla="*/ 398929 w 2657256"/>
                          <a:gd name="connsiteY435" fmla="*/ 2599917 h 3370881"/>
                          <a:gd name="connsiteX436" fmla="*/ 385482 w 2657256"/>
                          <a:gd name="connsiteY436" fmla="*/ 2568540 h 3370881"/>
                          <a:gd name="connsiteX437" fmla="*/ 381000 w 2657256"/>
                          <a:gd name="connsiteY437" fmla="*/ 2550611 h 3370881"/>
                          <a:gd name="connsiteX438" fmla="*/ 372035 w 2657256"/>
                          <a:gd name="connsiteY438" fmla="*/ 2483376 h 3370881"/>
                          <a:gd name="connsiteX439" fmla="*/ 367553 w 2657256"/>
                          <a:gd name="connsiteY439" fmla="*/ 2469929 h 3370881"/>
                          <a:gd name="connsiteX440" fmla="*/ 407894 w 2657256"/>
                          <a:gd name="connsiteY440" fmla="*/ 2451999 h 3370881"/>
                          <a:gd name="connsiteX441" fmla="*/ 515470 w 2657256"/>
                          <a:gd name="connsiteY441" fmla="*/ 2407176 h 3370881"/>
                          <a:gd name="connsiteX442" fmla="*/ 578223 w 2657256"/>
                          <a:gd name="connsiteY442" fmla="*/ 2353387 h 3370881"/>
                          <a:gd name="connsiteX443" fmla="*/ 587188 w 2657256"/>
                          <a:gd name="connsiteY443" fmla="*/ 2330976 h 3370881"/>
                          <a:gd name="connsiteX444" fmla="*/ 614082 w 2657256"/>
                          <a:gd name="connsiteY444" fmla="*/ 2254776 h 3370881"/>
                          <a:gd name="connsiteX445" fmla="*/ 649941 w 2657256"/>
                          <a:gd name="connsiteY445" fmla="*/ 2200987 h 3370881"/>
                          <a:gd name="connsiteX446" fmla="*/ 690282 w 2657256"/>
                          <a:gd name="connsiteY446" fmla="*/ 2174093 h 3370881"/>
                          <a:gd name="connsiteX447" fmla="*/ 703729 w 2657256"/>
                          <a:gd name="connsiteY447" fmla="*/ 2165129 h 3370881"/>
                          <a:gd name="connsiteX448" fmla="*/ 739588 w 2657256"/>
                          <a:gd name="connsiteY448" fmla="*/ 2147199 h 3370881"/>
                          <a:gd name="connsiteX449" fmla="*/ 708212 w 2657256"/>
                          <a:gd name="connsiteY449" fmla="*/ 2187540 h 3370881"/>
                          <a:gd name="connsiteX450" fmla="*/ 654423 w 2657256"/>
                          <a:gd name="connsiteY450" fmla="*/ 2241329 h 3370881"/>
                          <a:gd name="connsiteX451" fmla="*/ 636494 w 2657256"/>
                          <a:gd name="connsiteY451" fmla="*/ 2259258 h 3370881"/>
                          <a:gd name="connsiteX452" fmla="*/ 614082 w 2657256"/>
                          <a:gd name="connsiteY452" fmla="*/ 2286152 h 3370881"/>
                          <a:gd name="connsiteX453" fmla="*/ 592179 w 2657256"/>
                          <a:gd name="connsiteY453" fmla="*/ 2282347 h 3370881"/>
                          <a:gd name="connsiteX454" fmla="*/ 555980 w 2657256"/>
                          <a:gd name="connsiteY454" fmla="*/ 2313892 h 3370881"/>
                          <a:gd name="connsiteX455" fmla="*/ 524435 w 2657256"/>
                          <a:gd name="connsiteY455" fmla="*/ 2348905 h 3370881"/>
                          <a:gd name="connsiteX456" fmla="*/ 502023 w 2657256"/>
                          <a:gd name="connsiteY456" fmla="*/ 2362352 h 3370881"/>
                          <a:gd name="connsiteX457" fmla="*/ 461682 w 2657256"/>
                          <a:gd name="connsiteY457" fmla="*/ 2389246 h 3370881"/>
                          <a:gd name="connsiteX458" fmla="*/ 448235 w 2657256"/>
                          <a:gd name="connsiteY458" fmla="*/ 2398211 h 3370881"/>
                          <a:gd name="connsiteX459" fmla="*/ 430306 w 2657256"/>
                          <a:gd name="connsiteY459" fmla="*/ 2407176 h 3370881"/>
                          <a:gd name="connsiteX460" fmla="*/ 412376 w 2657256"/>
                          <a:gd name="connsiteY460" fmla="*/ 2420623 h 3370881"/>
                          <a:gd name="connsiteX461" fmla="*/ 389965 w 2657256"/>
                          <a:gd name="connsiteY461" fmla="*/ 2429587 h 3370881"/>
                          <a:gd name="connsiteX462" fmla="*/ 372035 w 2657256"/>
                          <a:gd name="connsiteY462" fmla="*/ 2443034 h 3370881"/>
                          <a:gd name="connsiteX463" fmla="*/ 318247 w 2657256"/>
                          <a:gd name="connsiteY463" fmla="*/ 2474411 h 3370881"/>
                          <a:gd name="connsiteX464" fmla="*/ 304800 w 2657256"/>
                          <a:gd name="connsiteY464" fmla="*/ 2492340 h 3370881"/>
                          <a:gd name="connsiteX465" fmla="*/ 282388 w 2657256"/>
                          <a:gd name="connsiteY465" fmla="*/ 2519234 h 3370881"/>
                          <a:gd name="connsiteX466" fmla="*/ 295835 w 2657256"/>
                          <a:gd name="connsiteY466" fmla="*/ 2815070 h 3370881"/>
                          <a:gd name="connsiteX467" fmla="*/ 300318 w 2657256"/>
                          <a:gd name="connsiteY467" fmla="*/ 2837481 h 3370881"/>
                          <a:gd name="connsiteX468" fmla="*/ 304800 w 2657256"/>
                          <a:gd name="connsiteY468" fmla="*/ 2868858 h 3370881"/>
                          <a:gd name="connsiteX469" fmla="*/ 309282 w 2657256"/>
                          <a:gd name="connsiteY469" fmla="*/ 2927129 h 3370881"/>
                          <a:gd name="connsiteX470" fmla="*/ 322729 w 2657256"/>
                          <a:gd name="connsiteY470" fmla="*/ 2985399 h 3370881"/>
                          <a:gd name="connsiteX471" fmla="*/ 327212 w 2657256"/>
                          <a:gd name="connsiteY471" fmla="*/ 3012293 h 3370881"/>
                          <a:gd name="connsiteX472" fmla="*/ 331694 w 2657256"/>
                          <a:gd name="connsiteY472" fmla="*/ 3043670 h 3370881"/>
                          <a:gd name="connsiteX473" fmla="*/ 345141 w 2657256"/>
                          <a:gd name="connsiteY473" fmla="*/ 3070564 h 3370881"/>
                          <a:gd name="connsiteX474" fmla="*/ 367553 w 2657256"/>
                          <a:gd name="connsiteY474" fmla="*/ 3124352 h 3370881"/>
                          <a:gd name="connsiteX475" fmla="*/ 381000 w 2657256"/>
                          <a:gd name="connsiteY475" fmla="*/ 3182623 h 3370881"/>
                          <a:gd name="connsiteX476" fmla="*/ 389965 w 2657256"/>
                          <a:gd name="connsiteY476" fmla="*/ 3196070 h 3370881"/>
                          <a:gd name="connsiteX477" fmla="*/ 394447 w 2657256"/>
                          <a:gd name="connsiteY477" fmla="*/ 3213999 h 3370881"/>
                          <a:gd name="connsiteX478" fmla="*/ 412376 w 2657256"/>
                          <a:gd name="connsiteY478" fmla="*/ 3245376 h 3370881"/>
                          <a:gd name="connsiteX479" fmla="*/ 416859 w 2657256"/>
                          <a:gd name="connsiteY479" fmla="*/ 3258823 h 3370881"/>
                          <a:gd name="connsiteX480" fmla="*/ 425823 w 2657256"/>
                          <a:gd name="connsiteY480" fmla="*/ 3272270 h 3370881"/>
                          <a:gd name="connsiteX481" fmla="*/ 439270 w 2657256"/>
                          <a:gd name="connsiteY481" fmla="*/ 3303646 h 3370881"/>
                          <a:gd name="connsiteX482" fmla="*/ 439270 w 2657256"/>
                          <a:gd name="connsiteY482" fmla="*/ 3352952 h 3370881"/>
                          <a:gd name="connsiteX483" fmla="*/ 430306 w 2657256"/>
                          <a:gd name="connsiteY483" fmla="*/ 3366399 h 3370881"/>
                          <a:gd name="connsiteX484" fmla="*/ 412376 w 2657256"/>
                          <a:gd name="connsiteY484" fmla="*/ 3370881 h 3370881"/>
                          <a:gd name="connsiteX485" fmla="*/ 295835 w 2657256"/>
                          <a:gd name="connsiteY485" fmla="*/ 3357434 h 3370881"/>
                          <a:gd name="connsiteX486" fmla="*/ 264459 w 2657256"/>
                          <a:gd name="connsiteY486" fmla="*/ 3276752 h 3370881"/>
                          <a:gd name="connsiteX487" fmla="*/ 259976 w 2657256"/>
                          <a:gd name="connsiteY487" fmla="*/ 3240893 h 3370881"/>
                          <a:gd name="connsiteX488" fmla="*/ 246529 w 2657256"/>
                          <a:gd name="connsiteY488" fmla="*/ 3178140 h 3370881"/>
                          <a:gd name="connsiteX489" fmla="*/ 237565 w 2657256"/>
                          <a:gd name="connsiteY489" fmla="*/ 3084011 h 3370881"/>
                          <a:gd name="connsiteX490" fmla="*/ 228600 w 2657256"/>
                          <a:gd name="connsiteY490" fmla="*/ 3057117 h 3370881"/>
                          <a:gd name="connsiteX491" fmla="*/ 219635 w 2657256"/>
                          <a:gd name="connsiteY491" fmla="*/ 3021258 h 3370881"/>
                          <a:gd name="connsiteX492" fmla="*/ 206188 w 2657256"/>
                          <a:gd name="connsiteY492" fmla="*/ 2980917 h 3370881"/>
                          <a:gd name="connsiteX493" fmla="*/ 201706 w 2657256"/>
                          <a:gd name="connsiteY493" fmla="*/ 2949540 h 3370881"/>
                          <a:gd name="connsiteX494" fmla="*/ 197223 w 2657256"/>
                          <a:gd name="connsiteY494" fmla="*/ 2927129 h 3370881"/>
                          <a:gd name="connsiteX495" fmla="*/ 192741 w 2657256"/>
                          <a:gd name="connsiteY495" fmla="*/ 2891270 h 3370881"/>
                          <a:gd name="connsiteX496" fmla="*/ 188259 w 2657256"/>
                          <a:gd name="connsiteY496" fmla="*/ 2850929 h 3370881"/>
                          <a:gd name="connsiteX497" fmla="*/ 179294 w 2657256"/>
                          <a:gd name="connsiteY497" fmla="*/ 2824034 h 3370881"/>
                          <a:gd name="connsiteX498" fmla="*/ 165847 w 2657256"/>
                          <a:gd name="connsiteY498" fmla="*/ 2774729 h 3370881"/>
                          <a:gd name="connsiteX499" fmla="*/ 161365 w 2657256"/>
                          <a:gd name="connsiteY499" fmla="*/ 2747834 h 3370881"/>
                          <a:gd name="connsiteX500" fmla="*/ 156882 w 2657256"/>
                          <a:gd name="connsiteY500" fmla="*/ 2559576 h 3370881"/>
                          <a:gd name="connsiteX501" fmla="*/ 152400 w 2657256"/>
                          <a:gd name="connsiteY501" fmla="*/ 2519234 h 3370881"/>
                          <a:gd name="connsiteX502" fmla="*/ 118035 w 2657256"/>
                          <a:gd name="connsiteY502" fmla="*/ 2400004 h 3370881"/>
                          <a:gd name="connsiteX503" fmla="*/ 117048 w 2657256"/>
                          <a:gd name="connsiteY503" fmla="*/ 2344423 h 3370881"/>
                          <a:gd name="connsiteX504" fmla="*/ 100106 w 2657256"/>
                          <a:gd name="connsiteY504" fmla="*/ 2330976 h 3370881"/>
                          <a:gd name="connsiteX505" fmla="*/ 138953 w 2657256"/>
                          <a:gd name="connsiteY505" fmla="*/ 2313046 h 3370881"/>
                          <a:gd name="connsiteX506" fmla="*/ 152400 w 2657256"/>
                          <a:gd name="connsiteY506" fmla="*/ 2304081 h 3370881"/>
                          <a:gd name="connsiteX507" fmla="*/ 170329 w 2657256"/>
                          <a:gd name="connsiteY507" fmla="*/ 2259258 h 3370881"/>
                          <a:gd name="connsiteX508" fmla="*/ 188259 w 2657256"/>
                          <a:gd name="connsiteY508" fmla="*/ 2223399 h 3370881"/>
                          <a:gd name="connsiteX509" fmla="*/ 206188 w 2657256"/>
                          <a:gd name="connsiteY509" fmla="*/ 2187540 h 3370881"/>
                          <a:gd name="connsiteX510" fmla="*/ 210670 w 2657256"/>
                          <a:gd name="connsiteY510" fmla="*/ 2174093 h 3370881"/>
                          <a:gd name="connsiteX511" fmla="*/ 219635 w 2657256"/>
                          <a:gd name="connsiteY511" fmla="*/ 2115823 h 3370881"/>
                          <a:gd name="connsiteX512" fmla="*/ 210670 w 2657256"/>
                          <a:gd name="connsiteY512" fmla="*/ 1958940 h 3370881"/>
                          <a:gd name="connsiteX513" fmla="*/ 192741 w 2657256"/>
                          <a:gd name="connsiteY513" fmla="*/ 1923081 h 3370881"/>
                          <a:gd name="connsiteX514" fmla="*/ 179294 w 2657256"/>
                          <a:gd name="connsiteY514" fmla="*/ 1891705 h 3370881"/>
                          <a:gd name="connsiteX515" fmla="*/ 165847 w 2657256"/>
                          <a:gd name="connsiteY515" fmla="*/ 1864811 h 3370881"/>
                          <a:gd name="connsiteX516" fmla="*/ 152400 w 2657256"/>
                          <a:gd name="connsiteY516" fmla="*/ 1833434 h 3370881"/>
                          <a:gd name="connsiteX517" fmla="*/ 143435 w 2657256"/>
                          <a:gd name="connsiteY517" fmla="*/ 1819987 h 3370881"/>
                          <a:gd name="connsiteX518" fmla="*/ 107576 w 2657256"/>
                          <a:gd name="connsiteY518" fmla="*/ 1784129 h 3370881"/>
                          <a:gd name="connsiteX519" fmla="*/ 94129 w 2657256"/>
                          <a:gd name="connsiteY519" fmla="*/ 1779646 h 3370881"/>
                          <a:gd name="connsiteX520" fmla="*/ 71718 w 2657256"/>
                          <a:gd name="connsiteY520" fmla="*/ 1770681 h 3370881"/>
                          <a:gd name="connsiteX521" fmla="*/ 58270 w 2657256"/>
                          <a:gd name="connsiteY521" fmla="*/ 1761717 h 3370881"/>
                          <a:gd name="connsiteX522" fmla="*/ 26894 w 2657256"/>
                          <a:gd name="connsiteY522" fmla="*/ 1730340 h 3370881"/>
                          <a:gd name="connsiteX523" fmla="*/ 0 w 2657256"/>
                          <a:gd name="connsiteY523" fmla="*/ 1707929 h 3370881"/>
                          <a:gd name="connsiteX0" fmla="*/ 0 w 2657256"/>
                          <a:gd name="connsiteY0" fmla="*/ 1707929 h 3370881"/>
                          <a:gd name="connsiteX1" fmla="*/ 22412 w 2657256"/>
                          <a:gd name="connsiteY1" fmla="*/ 1698964 h 3370881"/>
                          <a:gd name="connsiteX2" fmla="*/ 31376 w 2657256"/>
                          <a:gd name="connsiteY2" fmla="*/ 1681034 h 3370881"/>
                          <a:gd name="connsiteX3" fmla="*/ 44823 w 2657256"/>
                          <a:gd name="connsiteY3" fmla="*/ 1672070 h 3370881"/>
                          <a:gd name="connsiteX4" fmla="*/ 58270 w 2657256"/>
                          <a:gd name="connsiteY4" fmla="*/ 1654140 h 3370881"/>
                          <a:gd name="connsiteX5" fmla="*/ 76200 w 2657256"/>
                          <a:gd name="connsiteY5" fmla="*/ 1645176 h 3370881"/>
                          <a:gd name="connsiteX6" fmla="*/ 98612 w 2657256"/>
                          <a:gd name="connsiteY6" fmla="*/ 1636211 h 3370881"/>
                          <a:gd name="connsiteX7" fmla="*/ 125506 w 2657256"/>
                          <a:gd name="connsiteY7" fmla="*/ 1627246 h 3370881"/>
                          <a:gd name="connsiteX8" fmla="*/ 152400 w 2657256"/>
                          <a:gd name="connsiteY8" fmla="*/ 1609317 h 3370881"/>
                          <a:gd name="connsiteX9" fmla="*/ 170329 w 2657256"/>
                          <a:gd name="connsiteY9" fmla="*/ 1600352 h 3370881"/>
                          <a:gd name="connsiteX10" fmla="*/ 188259 w 2657256"/>
                          <a:gd name="connsiteY10" fmla="*/ 1582423 h 3370881"/>
                          <a:gd name="connsiteX11" fmla="*/ 228600 w 2657256"/>
                          <a:gd name="connsiteY11" fmla="*/ 1564493 h 3370881"/>
                          <a:gd name="connsiteX12" fmla="*/ 255494 w 2657256"/>
                          <a:gd name="connsiteY12" fmla="*/ 1546564 h 3370881"/>
                          <a:gd name="connsiteX13" fmla="*/ 300318 w 2657256"/>
                          <a:gd name="connsiteY13" fmla="*/ 1524152 h 3370881"/>
                          <a:gd name="connsiteX14" fmla="*/ 313765 w 2657256"/>
                          <a:gd name="connsiteY14" fmla="*/ 1515187 h 3370881"/>
                          <a:gd name="connsiteX15" fmla="*/ 340659 w 2657256"/>
                          <a:gd name="connsiteY15" fmla="*/ 1510705 h 3370881"/>
                          <a:gd name="connsiteX16" fmla="*/ 363070 w 2657256"/>
                          <a:gd name="connsiteY16" fmla="*/ 1506223 h 3370881"/>
                          <a:gd name="connsiteX17" fmla="*/ 389965 w 2657256"/>
                          <a:gd name="connsiteY17" fmla="*/ 1501740 h 3370881"/>
                          <a:gd name="connsiteX18" fmla="*/ 425823 w 2657256"/>
                          <a:gd name="connsiteY18" fmla="*/ 1497258 h 3370881"/>
                          <a:gd name="connsiteX19" fmla="*/ 470647 w 2657256"/>
                          <a:gd name="connsiteY19" fmla="*/ 1488293 h 3370881"/>
                          <a:gd name="connsiteX20" fmla="*/ 515470 w 2657256"/>
                          <a:gd name="connsiteY20" fmla="*/ 1479329 h 3370881"/>
                          <a:gd name="connsiteX21" fmla="*/ 528918 w 2657256"/>
                          <a:gd name="connsiteY21" fmla="*/ 1470364 h 3370881"/>
                          <a:gd name="connsiteX22" fmla="*/ 600635 w 2657256"/>
                          <a:gd name="connsiteY22" fmla="*/ 1456917 h 3370881"/>
                          <a:gd name="connsiteX23" fmla="*/ 690282 w 2657256"/>
                          <a:gd name="connsiteY23" fmla="*/ 1447952 h 3370881"/>
                          <a:gd name="connsiteX24" fmla="*/ 793376 w 2657256"/>
                          <a:gd name="connsiteY24" fmla="*/ 1452434 h 3370881"/>
                          <a:gd name="connsiteX25" fmla="*/ 874059 w 2657256"/>
                          <a:gd name="connsiteY25" fmla="*/ 1465881 h 3370881"/>
                          <a:gd name="connsiteX26" fmla="*/ 914400 w 2657256"/>
                          <a:gd name="connsiteY26" fmla="*/ 1470364 h 3370881"/>
                          <a:gd name="connsiteX27" fmla="*/ 1030941 w 2657256"/>
                          <a:gd name="connsiteY27" fmla="*/ 1483811 h 3370881"/>
                          <a:gd name="connsiteX28" fmla="*/ 1151965 w 2657256"/>
                          <a:gd name="connsiteY28" fmla="*/ 1492776 h 3370881"/>
                          <a:gd name="connsiteX29" fmla="*/ 1281953 w 2657256"/>
                          <a:gd name="connsiteY29" fmla="*/ 1501740 h 3370881"/>
                          <a:gd name="connsiteX30" fmla="*/ 1465729 w 2657256"/>
                          <a:gd name="connsiteY30" fmla="*/ 1497258 h 3370881"/>
                          <a:gd name="connsiteX31" fmla="*/ 1510553 w 2657256"/>
                          <a:gd name="connsiteY31" fmla="*/ 1492776 h 3370881"/>
                          <a:gd name="connsiteX32" fmla="*/ 1582270 w 2657256"/>
                          <a:gd name="connsiteY32" fmla="*/ 1461399 h 3370881"/>
                          <a:gd name="connsiteX33" fmla="*/ 1604682 w 2657256"/>
                          <a:gd name="connsiteY33" fmla="*/ 1456917 h 3370881"/>
                          <a:gd name="connsiteX34" fmla="*/ 1622612 w 2657256"/>
                          <a:gd name="connsiteY34" fmla="*/ 1447952 h 3370881"/>
                          <a:gd name="connsiteX35" fmla="*/ 1645023 w 2657256"/>
                          <a:gd name="connsiteY35" fmla="*/ 1438987 h 3370881"/>
                          <a:gd name="connsiteX36" fmla="*/ 1662953 w 2657256"/>
                          <a:gd name="connsiteY36" fmla="*/ 1425540 h 3370881"/>
                          <a:gd name="connsiteX37" fmla="*/ 1698812 w 2657256"/>
                          <a:gd name="connsiteY37" fmla="*/ 1407611 h 3370881"/>
                          <a:gd name="connsiteX38" fmla="*/ 1739153 w 2657256"/>
                          <a:gd name="connsiteY38" fmla="*/ 1380717 h 3370881"/>
                          <a:gd name="connsiteX39" fmla="*/ 1752600 w 2657256"/>
                          <a:gd name="connsiteY39" fmla="*/ 1367270 h 3370881"/>
                          <a:gd name="connsiteX40" fmla="*/ 1775012 w 2657256"/>
                          <a:gd name="connsiteY40" fmla="*/ 1353823 h 3370881"/>
                          <a:gd name="connsiteX41" fmla="*/ 1797423 w 2657256"/>
                          <a:gd name="connsiteY41" fmla="*/ 1335893 h 3370881"/>
                          <a:gd name="connsiteX42" fmla="*/ 1810870 w 2657256"/>
                          <a:gd name="connsiteY42" fmla="*/ 1304517 h 3370881"/>
                          <a:gd name="connsiteX43" fmla="*/ 1815353 w 2657256"/>
                          <a:gd name="connsiteY43" fmla="*/ 1291070 h 3370881"/>
                          <a:gd name="connsiteX44" fmla="*/ 1801906 w 2657256"/>
                          <a:gd name="connsiteY44" fmla="*/ 1138670 h 3370881"/>
                          <a:gd name="connsiteX45" fmla="*/ 1792941 w 2657256"/>
                          <a:gd name="connsiteY45" fmla="*/ 1125223 h 3370881"/>
                          <a:gd name="connsiteX46" fmla="*/ 1757082 w 2657256"/>
                          <a:gd name="connsiteY46" fmla="*/ 1093846 h 3370881"/>
                          <a:gd name="connsiteX47" fmla="*/ 1730188 w 2657256"/>
                          <a:gd name="connsiteY47" fmla="*/ 1066952 h 3370881"/>
                          <a:gd name="connsiteX48" fmla="*/ 1703294 w 2657256"/>
                          <a:gd name="connsiteY48" fmla="*/ 1049023 h 3370881"/>
                          <a:gd name="connsiteX49" fmla="*/ 1622612 w 2657256"/>
                          <a:gd name="connsiteY49" fmla="*/ 1053505 h 3370881"/>
                          <a:gd name="connsiteX50" fmla="*/ 1595718 w 2657256"/>
                          <a:gd name="connsiteY50" fmla="*/ 1062470 h 3370881"/>
                          <a:gd name="connsiteX51" fmla="*/ 1573306 w 2657256"/>
                          <a:gd name="connsiteY51" fmla="*/ 1066952 h 3370881"/>
                          <a:gd name="connsiteX52" fmla="*/ 1453385 w 2657256"/>
                          <a:gd name="connsiteY52" fmla="*/ 1082761 h 3370881"/>
                          <a:gd name="connsiteX53" fmla="*/ 1326776 w 2657256"/>
                          <a:gd name="connsiteY53" fmla="*/ 1062470 h 3370881"/>
                          <a:gd name="connsiteX54" fmla="*/ 1308847 w 2657256"/>
                          <a:gd name="connsiteY54" fmla="*/ 1057987 h 3370881"/>
                          <a:gd name="connsiteX55" fmla="*/ 1277470 w 2657256"/>
                          <a:gd name="connsiteY55" fmla="*/ 1053505 h 3370881"/>
                          <a:gd name="connsiteX56" fmla="*/ 1259541 w 2657256"/>
                          <a:gd name="connsiteY56" fmla="*/ 1049023 h 3370881"/>
                          <a:gd name="connsiteX57" fmla="*/ 1232647 w 2657256"/>
                          <a:gd name="connsiteY57" fmla="*/ 1044540 h 3370881"/>
                          <a:gd name="connsiteX58" fmla="*/ 1053353 w 2657256"/>
                          <a:gd name="connsiteY58" fmla="*/ 1049023 h 3370881"/>
                          <a:gd name="connsiteX59" fmla="*/ 1035423 w 2657256"/>
                          <a:gd name="connsiteY59" fmla="*/ 1053505 h 3370881"/>
                          <a:gd name="connsiteX60" fmla="*/ 1008529 w 2657256"/>
                          <a:gd name="connsiteY60" fmla="*/ 1057987 h 3370881"/>
                          <a:gd name="connsiteX61" fmla="*/ 995082 w 2657256"/>
                          <a:gd name="connsiteY61" fmla="*/ 1062470 h 3370881"/>
                          <a:gd name="connsiteX62" fmla="*/ 945776 w 2657256"/>
                          <a:gd name="connsiteY62" fmla="*/ 1031093 h 3370881"/>
                          <a:gd name="connsiteX63" fmla="*/ 941294 w 2657256"/>
                          <a:gd name="connsiteY63" fmla="*/ 1017646 h 3370881"/>
                          <a:gd name="connsiteX64" fmla="*/ 932329 w 2657256"/>
                          <a:gd name="connsiteY64" fmla="*/ 919034 h 3370881"/>
                          <a:gd name="connsiteX65" fmla="*/ 914400 w 2657256"/>
                          <a:gd name="connsiteY65" fmla="*/ 901105 h 3370881"/>
                          <a:gd name="connsiteX66" fmla="*/ 918882 w 2657256"/>
                          <a:gd name="connsiteY66" fmla="*/ 869729 h 3370881"/>
                          <a:gd name="connsiteX67" fmla="*/ 941294 w 2657256"/>
                          <a:gd name="connsiteY67" fmla="*/ 865246 h 3370881"/>
                          <a:gd name="connsiteX68" fmla="*/ 959223 w 2657256"/>
                          <a:gd name="connsiteY68" fmla="*/ 851799 h 3370881"/>
                          <a:gd name="connsiteX69" fmla="*/ 990600 w 2657256"/>
                          <a:gd name="connsiteY69" fmla="*/ 847317 h 3370881"/>
                          <a:gd name="connsiteX70" fmla="*/ 1129553 w 2657256"/>
                          <a:gd name="connsiteY70" fmla="*/ 838352 h 3370881"/>
                          <a:gd name="connsiteX71" fmla="*/ 1147482 w 2657256"/>
                          <a:gd name="connsiteY71" fmla="*/ 829387 h 3370881"/>
                          <a:gd name="connsiteX72" fmla="*/ 1178859 w 2657256"/>
                          <a:gd name="connsiteY72" fmla="*/ 806976 h 3370881"/>
                          <a:gd name="connsiteX73" fmla="*/ 1192306 w 2657256"/>
                          <a:gd name="connsiteY73" fmla="*/ 793529 h 3370881"/>
                          <a:gd name="connsiteX74" fmla="*/ 1214718 w 2657256"/>
                          <a:gd name="connsiteY74" fmla="*/ 784564 h 3370881"/>
                          <a:gd name="connsiteX75" fmla="*/ 1241612 w 2657256"/>
                          <a:gd name="connsiteY75" fmla="*/ 771117 h 3370881"/>
                          <a:gd name="connsiteX76" fmla="*/ 1277470 w 2657256"/>
                          <a:gd name="connsiteY76" fmla="*/ 753187 h 3370881"/>
                          <a:gd name="connsiteX77" fmla="*/ 1295400 w 2657256"/>
                          <a:gd name="connsiteY77" fmla="*/ 730776 h 3370881"/>
                          <a:gd name="connsiteX78" fmla="*/ 1317812 w 2657256"/>
                          <a:gd name="connsiteY78" fmla="*/ 708364 h 3370881"/>
                          <a:gd name="connsiteX79" fmla="*/ 1353670 w 2657256"/>
                          <a:gd name="connsiteY79" fmla="*/ 663540 h 3370881"/>
                          <a:gd name="connsiteX80" fmla="*/ 1371600 w 2657256"/>
                          <a:gd name="connsiteY80" fmla="*/ 636646 h 3370881"/>
                          <a:gd name="connsiteX81" fmla="*/ 1380565 w 2657256"/>
                          <a:gd name="connsiteY81" fmla="*/ 596305 h 3370881"/>
                          <a:gd name="connsiteX82" fmla="*/ 1385047 w 2657256"/>
                          <a:gd name="connsiteY82" fmla="*/ 582858 h 3370881"/>
                          <a:gd name="connsiteX83" fmla="*/ 1380565 w 2657256"/>
                          <a:gd name="connsiteY83" fmla="*/ 533552 h 3370881"/>
                          <a:gd name="connsiteX84" fmla="*/ 1367118 w 2657256"/>
                          <a:gd name="connsiteY84" fmla="*/ 524587 h 3370881"/>
                          <a:gd name="connsiteX85" fmla="*/ 1349188 w 2657256"/>
                          <a:gd name="connsiteY85" fmla="*/ 520105 h 3370881"/>
                          <a:gd name="connsiteX86" fmla="*/ 1326776 w 2657256"/>
                          <a:gd name="connsiteY86" fmla="*/ 511140 h 3370881"/>
                          <a:gd name="connsiteX87" fmla="*/ 1281953 w 2657256"/>
                          <a:gd name="connsiteY87" fmla="*/ 515623 h 3370881"/>
                          <a:gd name="connsiteX88" fmla="*/ 1250576 w 2657256"/>
                          <a:gd name="connsiteY88" fmla="*/ 529070 h 3370881"/>
                          <a:gd name="connsiteX89" fmla="*/ 1210235 w 2657256"/>
                          <a:gd name="connsiteY89" fmla="*/ 542517 h 3370881"/>
                          <a:gd name="connsiteX90" fmla="*/ 1183341 w 2657256"/>
                          <a:gd name="connsiteY90" fmla="*/ 555964 h 3370881"/>
                          <a:gd name="connsiteX91" fmla="*/ 1160929 w 2657256"/>
                          <a:gd name="connsiteY91" fmla="*/ 569411 h 3370881"/>
                          <a:gd name="connsiteX92" fmla="*/ 1134035 w 2657256"/>
                          <a:gd name="connsiteY92" fmla="*/ 578376 h 3370881"/>
                          <a:gd name="connsiteX93" fmla="*/ 1111623 w 2657256"/>
                          <a:gd name="connsiteY93" fmla="*/ 587340 h 3370881"/>
                          <a:gd name="connsiteX94" fmla="*/ 1084729 w 2657256"/>
                          <a:gd name="connsiteY94" fmla="*/ 596305 h 3370881"/>
                          <a:gd name="connsiteX95" fmla="*/ 986118 w 2657256"/>
                          <a:gd name="connsiteY95" fmla="*/ 591823 h 3370881"/>
                          <a:gd name="connsiteX96" fmla="*/ 927847 w 2657256"/>
                          <a:gd name="connsiteY96" fmla="*/ 578376 h 3370881"/>
                          <a:gd name="connsiteX97" fmla="*/ 896470 w 2657256"/>
                          <a:gd name="connsiteY97" fmla="*/ 555964 h 3370881"/>
                          <a:gd name="connsiteX98" fmla="*/ 883023 w 2657256"/>
                          <a:gd name="connsiteY98" fmla="*/ 546999 h 3370881"/>
                          <a:gd name="connsiteX99" fmla="*/ 865094 w 2657256"/>
                          <a:gd name="connsiteY99" fmla="*/ 497693 h 3370881"/>
                          <a:gd name="connsiteX100" fmla="*/ 869576 w 2657256"/>
                          <a:gd name="connsiteY100" fmla="*/ 403564 h 3370881"/>
                          <a:gd name="connsiteX101" fmla="*/ 874059 w 2657256"/>
                          <a:gd name="connsiteY101" fmla="*/ 385634 h 3370881"/>
                          <a:gd name="connsiteX102" fmla="*/ 883023 w 2657256"/>
                          <a:gd name="connsiteY102" fmla="*/ 372187 h 3370881"/>
                          <a:gd name="connsiteX103" fmla="*/ 909918 w 2657256"/>
                          <a:gd name="connsiteY103" fmla="*/ 363223 h 3370881"/>
                          <a:gd name="connsiteX104" fmla="*/ 914400 w 2657256"/>
                          <a:gd name="connsiteY104" fmla="*/ 385634 h 3370881"/>
                          <a:gd name="connsiteX105" fmla="*/ 909918 w 2657256"/>
                          <a:gd name="connsiteY105" fmla="*/ 408046 h 3370881"/>
                          <a:gd name="connsiteX106" fmla="*/ 900953 w 2657256"/>
                          <a:gd name="connsiteY106" fmla="*/ 466317 h 3370881"/>
                          <a:gd name="connsiteX107" fmla="*/ 905435 w 2657256"/>
                          <a:gd name="connsiteY107" fmla="*/ 515623 h 3370881"/>
                          <a:gd name="connsiteX108" fmla="*/ 932329 w 2657256"/>
                          <a:gd name="connsiteY108" fmla="*/ 551481 h 3370881"/>
                          <a:gd name="connsiteX109" fmla="*/ 954741 w 2657256"/>
                          <a:gd name="connsiteY109" fmla="*/ 560446 h 3370881"/>
                          <a:gd name="connsiteX110" fmla="*/ 972670 w 2657256"/>
                          <a:gd name="connsiteY110" fmla="*/ 569411 h 3370881"/>
                          <a:gd name="connsiteX111" fmla="*/ 1066800 w 2657256"/>
                          <a:gd name="connsiteY111" fmla="*/ 564929 h 3370881"/>
                          <a:gd name="connsiteX112" fmla="*/ 1111623 w 2657256"/>
                          <a:gd name="connsiteY112" fmla="*/ 551481 h 3370881"/>
                          <a:gd name="connsiteX113" fmla="*/ 1129553 w 2657256"/>
                          <a:gd name="connsiteY113" fmla="*/ 538034 h 3370881"/>
                          <a:gd name="connsiteX114" fmla="*/ 1156447 w 2657256"/>
                          <a:gd name="connsiteY114" fmla="*/ 511140 h 3370881"/>
                          <a:gd name="connsiteX115" fmla="*/ 1160929 w 2657256"/>
                          <a:gd name="connsiteY115" fmla="*/ 493211 h 3370881"/>
                          <a:gd name="connsiteX116" fmla="*/ 1178859 w 2657256"/>
                          <a:gd name="connsiteY116" fmla="*/ 331846 h 3370881"/>
                          <a:gd name="connsiteX117" fmla="*/ 1215315 w 2657256"/>
                          <a:gd name="connsiteY117" fmla="*/ 270289 h 3370881"/>
                          <a:gd name="connsiteX118" fmla="*/ 1214718 w 2657256"/>
                          <a:gd name="connsiteY118" fmla="*/ 367705 h 3370881"/>
                          <a:gd name="connsiteX119" fmla="*/ 1201270 w 2657256"/>
                          <a:gd name="connsiteY119" fmla="*/ 412529 h 3370881"/>
                          <a:gd name="connsiteX120" fmla="*/ 1210235 w 2657256"/>
                          <a:gd name="connsiteY120" fmla="*/ 461834 h 3370881"/>
                          <a:gd name="connsiteX121" fmla="*/ 1214718 w 2657256"/>
                          <a:gd name="connsiteY121" fmla="*/ 475281 h 3370881"/>
                          <a:gd name="connsiteX122" fmla="*/ 1228165 w 2657256"/>
                          <a:gd name="connsiteY122" fmla="*/ 484246 h 3370881"/>
                          <a:gd name="connsiteX123" fmla="*/ 1250576 w 2657256"/>
                          <a:gd name="connsiteY123" fmla="*/ 502176 h 3370881"/>
                          <a:gd name="connsiteX124" fmla="*/ 1317812 w 2657256"/>
                          <a:gd name="connsiteY124" fmla="*/ 497693 h 3370881"/>
                          <a:gd name="connsiteX125" fmla="*/ 1353670 w 2657256"/>
                          <a:gd name="connsiteY125" fmla="*/ 488729 h 3370881"/>
                          <a:gd name="connsiteX126" fmla="*/ 1506070 w 2657256"/>
                          <a:gd name="connsiteY126" fmla="*/ 457352 h 3370881"/>
                          <a:gd name="connsiteX127" fmla="*/ 1550894 w 2657256"/>
                          <a:gd name="connsiteY127" fmla="*/ 430458 h 3370881"/>
                          <a:gd name="connsiteX128" fmla="*/ 1564341 w 2657256"/>
                          <a:gd name="connsiteY128" fmla="*/ 417011 h 3370881"/>
                          <a:gd name="connsiteX129" fmla="*/ 1586753 w 2657256"/>
                          <a:gd name="connsiteY129" fmla="*/ 399081 h 3370881"/>
                          <a:gd name="connsiteX130" fmla="*/ 1595718 w 2657256"/>
                          <a:gd name="connsiteY130" fmla="*/ 381152 h 3370881"/>
                          <a:gd name="connsiteX131" fmla="*/ 1600200 w 2657256"/>
                          <a:gd name="connsiteY131" fmla="*/ 363223 h 3370881"/>
                          <a:gd name="connsiteX132" fmla="*/ 1609165 w 2657256"/>
                          <a:gd name="connsiteY132" fmla="*/ 313917 h 3370881"/>
                          <a:gd name="connsiteX133" fmla="*/ 1537447 w 2657256"/>
                          <a:gd name="connsiteY133" fmla="*/ 188411 h 3370881"/>
                          <a:gd name="connsiteX134" fmla="*/ 1613647 w 2657256"/>
                          <a:gd name="connsiteY134" fmla="*/ 399081 h 3370881"/>
                          <a:gd name="connsiteX135" fmla="*/ 1627094 w 2657256"/>
                          <a:gd name="connsiteY135" fmla="*/ 417011 h 3370881"/>
                          <a:gd name="connsiteX136" fmla="*/ 1658470 w 2657256"/>
                          <a:gd name="connsiteY136" fmla="*/ 412529 h 3370881"/>
                          <a:gd name="connsiteX137" fmla="*/ 1685365 w 2657256"/>
                          <a:gd name="connsiteY137" fmla="*/ 390117 h 3370881"/>
                          <a:gd name="connsiteX138" fmla="*/ 1694329 w 2657256"/>
                          <a:gd name="connsiteY138" fmla="*/ 376670 h 3370881"/>
                          <a:gd name="connsiteX139" fmla="*/ 1734670 w 2657256"/>
                          <a:gd name="connsiteY139" fmla="*/ 354258 h 3370881"/>
                          <a:gd name="connsiteX140" fmla="*/ 1743635 w 2657256"/>
                          <a:gd name="connsiteY140" fmla="*/ 340811 h 3370881"/>
                          <a:gd name="connsiteX141" fmla="*/ 1757082 w 2657256"/>
                          <a:gd name="connsiteY141" fmla="*/ 336329 h 3370881"/>
                          <a:gd name="connsiteX142" fmla="*/ 1808984 w 2657256"/>
                          <a:gd name="connsiteY142" fmla="*/ 249641 h 3370881"/>
                          <a:gd name="connsiteX143" fmla="*/ 1899621 w 2657256"/>
                          <a:gd name="connsiteY143" fmla="*/ 211719 h 3370881"/>
                          <a:gd name="connsiteX144" fmla="*/ 1808984 w 2657256"/>
                          <a:gd name="connsiteY144" fmla="*/ 178521 h 3370881"/>
                          <a:gd name="connsiteX145" fmla="*/ 1772023 w 2657256"/>
                          <a:gd name="connsiteY145" fmla="*/ 77249 h 3370881"/>
                          <a:gd name="connsiteX146" fmla="*/ 1900425 w 2657256"/>
                          <a:gd name="connsiteY146" fmla="*/ 214081 h 3370881"/>
                          <a:gd name="connsiteX147" fmla="*/ 1874221 w 2657256"/>
                          <a:gd name="connsiteY147" fmla="*/ 318698 h 3370881"/>
                          <a:gd name="connsiteX148" fmla="*/ 1788459 w 2657256"/>
                          <a:gd name="connsiteY148" fmla="*/ 367705 h 3370881"/>
                          <a:gd name="connsiteX149" fmla="*/ 1761565 w 2657256"/>
                          <a:gd name="connsiteY149" fmla="*/ 390117 h 3370881"/>
                          <a:gd name="connsiteX150" fmla="*/ 1783976 w 2657256"/>
                          <a:gd name="connsiteY150" fmla="*/ 399081 h 3370881"/>
                          <a:gd name="connsiteX151" fmla="*/ 1878106 w 2657256"/>
                          <a:gd name="connsiteY151" fmla="*/ 390117 h 3370881"/>
                          <a:gd name="connsiteX152" fmla="*/ 1891553 w 2657256"/>
                          <a:gd name="connsiteY152" fmla="*/ 381152 h 3370881"/>
                          <a:gd name="connsiteX153" fmla="*/ 1918447 w 2657256"/>
                          <a:gd name="connsiteY153" fmla="*/ 372187 h 3370881"/>
                          <a:gd name="connsiteX154" fmla="*/ 1940859 w 2657256"/>
                          <a:gd name="connsiteY154" fmla="*/ 358740 h 3370881"/>
                          <a:gd name="connsiteX155" fmla="*/ 1954306 w 2657256"/>
                          <a:gd name="connsiteY155" fmla="*/ 354258 h 3370881"/>
                          <a:gd name="connsiteX156" fmla="*/ 2083304 w 2657256"/>
                          <a:gd name="connsiteY156" fmla="*/ 290281 h 3370881"/>
                          <a:gd name="connsiteX157" fmla="*/ 2166172 w 2657256"/>
                          <a:gd name="connsiteY157" fmla="*/ 215604 h 3370881"/>
                          <a:gd name="connsiteX158" fmla="*/ 2069054 w 2657256"/>
                          <a:gd name="connsiteY158" fmla="*/ 40493 h 3370881"/>
                          <a:gd name="connsiteX159" fmla="*/ 2078225 w 2657256"/>
                          <a:gd name="connsiteY159" fmla="*/ 188681 h 3370881"/>
                          <a:gd name="connsiteX160" fmla="*/ 1999129 w 2657256"/>
                          <a:gd name="connsiteY160" fmla="*/ 358740 h 3370881"/>
                          <a:gd name="connsiteX161" fmla="*/ 1994647 w 2657256"/>
                          <a:gd name="connsiteY161" fmla="*/ 372187 h 3370881"/>
                          <a:gd name="connsiteX162" fmla="*/ 2039470 w 2657256"/>
                          <a:gd name="connsiteY162" fmla="*/ 390117 h 3370881"/>
                          <a:gd name="connsiteX163" fmla="*/ 2115670 w 2657256"/>
                          <a:gd name="connsiteY163" fmla="*/ 390117 h 3370881"/>
                          <a:gd name="connsiteX164" fmla="*/ 2160494 w 2657256"/>
                          <a:gd name="connsiteY164" fmla="*/ 376670 h 3370881"/>
                          <a:gd name="connsiteX165" fmla="*/ 2191870 w 2657256"/>
                          <a:gd name="connsiteY165" fmla="*/ 363223 h 3370881"/>
                          <a:gd name="connsiteX166" fmla="*/ 2205318 w 2657256"/>
                          <a:gd name="connsiteY166" fmla="*/ 358740 h 3370881"/>
                          <a:gd name="connsiteX167" fmla="*/ 2232212 w 2657256"/>
                          <a:gd name="connsiteY167" fmla="*/ 340811 h 3370881"/>
                          <a:gd name="connsiteX168" fmla="*/ 2312894 w 2657256"/>
                          <a:gd name="connsiteY168" fmla="*/ 183929 h 3370881"/>
                          <a:gd name="connsiteX169" fmla="*/ 2339788 w 2657256"/>
                          <a:gd name="connsiteY169" fmla="*/ 151 h 3370881"/>
                          <a:gd name="connsiteX170" fmla="*/ 2357718 w 2657256"/>
                          <a:gd name="connsiteY170" fmla="*/ 215305 h 3370881"/>
                          <a:gd name="connsiteX171" fmla="*/ 2254623 w 2657256"/>
                          <a:gd name="connsiteY171" fmla="*/ 376670 h 3370881"/>
                          <a:gd name="connsiteX172" fmla="*/ 2245659 w 2657256"/>
                          <a:gd name="connsiteY172" fmla="*/ 390117 h 3370881"/>
                          <a:gd name="connsiteX173" fmla="*/ 2254623 w 2657256"/>
                          <a:gd name="connsiteY173" fmla="*/ 403564 h 3370881"/>
                          <a:gd name="connsiteX174" fmla="*/ 2353235 w 2657256"/>
                          <a:gd name="connsiteY174" fmla="*/ 399081 h 3370881"/>
                          <a:gd name="connsiteX175" fmla="*/ 2366682 w 2657256"/>
                          <a:gd name="connsiteY175" fmla="*/ 394599 h 3370881"/>
                          <a:gd name="connsiteX176" fmla="*/ 2389094 w 2657256"/>
                          <a:gd name="connsiteY176" fmla="*/ 390117 h 3370881"/>
                          <a:gd name="connsiteX177" fmla="*/ 2424953 w 2657256"/>
                          <a:gd name="connsiteY177" fmla="*/ 367705 h 3370881"/>
                          <a:gd name="connsiteX178" fmla="*/ 2528047 w 2657256"/>
                          <a:gd name="connsiteY178" fmla="*/ 292700 h 3370881"/>
                          <a:gd name="connsiteX179" fmla="*/ 2541495 w 2657256"/>
                          <a:gd name="connsiteY179" fmla="*/ 62906 h 3370881"/>
                          <a:gd name="connsiteX180" fmla="*/ 2591304 w 2657256"/>
                          <a:gd name="connsiteY180" fmla="*/ 214081 h 3370881"/>
                          <a:gd name="connsiteX181" fmla="*/ 2612315 w 2657256"/>
                          <a:gd name="connsiteY181" fmla="*/ 290907 h 3370881"/>
                          <a:gd name="connsiteX182" fmla="*/ 2650863 w 2657256"/>
                          <a:gd name="connsiteY182" fmla="*/ 344994 h 3370881"/>
                          <a:gd name="connsiteX183" fmla="*/ 2465294 w 2657256"/>
                          <a:gd name="connsiteY183" fmla="*/ 399081 h 3370881"/>
                          <a:gd name="connsiteX184" fmla="*/ 2442882 w 2657256"/>
                          <a:gd name="connsiteY184" fmla="*/ 403564 h 3370881"/>
                          <a:gd name="connsiteX185" fmla="*/ 2398059 w 2657256"/>
                          <a:gd name="connsiteY185" fmla="*/ 417011 h 3370881"/>
                          <a:gd name="connsiteX186" fmla="*/ 2375647 w 2657256"/>
                          <a:gd name="connsiteY186" fmla="*/ 425976 h 3370881"/>
                          <a:gd name="connsiteX187" fmla="*/ 2357718 w 2657256"/>
                          <a:gd name="connsiteY187" fmla="*/ 430458 h 3370881"/>
                          <a:gd name="connsiteX188" fmla="*/ 2344270 w 2657256"/>
                          <a:gd name="connsiteY188" fmla="*/ 461834 h 3370881"/>
                          <a:gd name="connsiteX189" fmla="*/ 2353235 w 2657256"/>
                          <a:gd name="connsiteY189" fmla="*/ 502176 h 3370881"/>
                          <a:gd name="connsiteX190" fmla="*/ 2362200 w 2657256"/>
                          <a:gd name="connsiteY190" fmla="*/ 515623 h 3370881"/>
                          <a:gd name="connsiteX191" fmla="*/ 2344270 w 2657256"/>
                          <a:gd name="connsiteY191" fmla="*/ 587340 h 3370881"/>
                          <a:gd name="connsiteX192" fmla="*/ 2321859 w 2657256"/>
                          <a:gd name="connsiteY192" fmla="*/ 614234 h 3370881"/>
                          <a:gd name="connsiteX193" fmla="*/ 2308412 w 2657256"/>
                          <a:gd name="connsiteY193" fmla="*/ 636646 h 3370881"/>
                          <a:gd name="connsiteX194" fmla="*/ 2281518 w 2657256"/>
                          <a:gd name="connsiteY194" fmla="*/ 641129 h 3370881"/>
                          <a:gd name="connsiteX195" fmla="*/ 2259106 w 2657256"/>
                          <a:gd name="connsiteY195" fmla="*/ 636646 h 3370881"/>
                          <a:gd name="connsiteX196" fmla="*/ 2277035 w 2657256"/>
                          <a:gd name="connsiteY196" fmla="*/ 578376 h 3370881"/>
                          <a:gd name="connsiteX197" fmla="*/ 2290482 w 2657256"/>
                          <a:gd name="connsiteY197" fmla="*/ 542517 h 3370881"/>
                          <a:gd name="connsiteX198" fmla="*/ 2286000 w 2657256"/>
                          <a:gd name="connsiteY198" fmla="*/ 506658 h 3370881"/>
                          <a:gd name="connsiteX199" fmla="*/ 2245659 w 2657256"/>
                          <a:gd name="connsiteY199" fmla="*/ 448387 h 3370881"/>
                          <a:gd name="connsiteX200" fmla="*/ 2200835 w 2657256"/>
                          <a:gd name="connsiteY200" fmla="*/ 430458 h 3370881"/>
                          <a:gd name="connsiteX201" fmla="*/ 2169459 w 2657256"/>
                          <a:gd name="connsiteY201" fmla="*/ 425976 h 3370881"/>
                          <a:gd name="connsiteX202" fmla="*/ 2102223 w 2657256"/>
                          <a:gd name="connsiteY202" fmla="*/ 430458 h 3370881"/>
                          <a:gd name="connsiteX203" fmla="*/ 2084294 w 2657256"/>
                          <a:gd name="connsiteY203" fmla="*/ 439423 h 3370881"/>
                          <a:gd name="connsiteX204" fmla="*/ 2070847 w 2657256"/>
                          <a:gd name="connsiteY204" fmla="*/ 443905 h 3370881"/>
                          <a:gd name="connsiteX205" fmla="*/ 2061882 w 2657256"/>
                          <a:gd name="connsiteY205" fmla="*/ 461834 h 3370881"/>
                          <a:gd name="connsiteX206" fmla="*/ 2034988 w 2657256"/>
                          <a:gd name="connsiteY206" fmla="*/ 475281 h 3370881"/>
                          <a:gd name="connsiteX207" fmla="*/ 1783976 w 2657256"/>
                          <a:gd name="connsiteY207" fmla="*/ 479764 h 3370881"/>
                          <a:gd name="connsiteX208" fmla="*/ 1766047 w 2657256"/>
                          <a:gd name="connsiteY208" fmla="*/ 488729 h 3370881"/>
                          <a:gd name="connsiteX209" fmla="*/ 1703294 w 2657256"/>
                          <a:gd name="connsiteY209" fmla="*/ 506658 h 3370881"/>
                          <a:gd name="connsiteX210" fmla="*/ 1689847 w 2657256"/>
                          <a:gd name="connsiteY210" fmla="*/ 511140 h 3370881"/>
                          <a:gd name="connsiteX211" fmla="*/ 1676400 w 2657256"/>
                          <a:gd name="connsiteY211" fmla="*/ 520105 h 3370881"/>
                          <a:gd name="connsiteX212" fmla="*/ 1649506 w 2657256"/>
                          <a:gd name="connsiteY212" fmla="*/ 529070 h 3370881"/>
                          <a:gd name="connsiteX213" fmla="*/ 1636059 w 2657256"/>
                          <a:gd name="connsiteY213" fmla="*/ 538034 h 3370881"/>
                          <a:gd name="connsiteX214" fmla="*/ 1622612 w 2657256"/>
                          <a:gd name="connsiteY214" fmla="*/ 551481 h 3370881"/>
                          <a:gd name="connsiteX215" fmla="*/ 1609165 w 2657256"/>
                          <a:gd name="connsiteY215" fmla="*/ 555964 h 3370881"/>
                          <a:gd name="connsiteX216" fmla="*/ 1577788 w 2657256"/>
                          <a:gd name="connsiteY216" fmla="*/ 587340 h 3370881"/>
                          <a:gd name="connsiteX217" fmla="*/ 1568823 w 2657256"/>
                          <a:gd name="connsiteY217" fmla="*/ 600787 h 3370881"/>
                          <a:gd name="connsiteX218" fmla="*/ 1555376 w 2657256"/>
                          <a:gd name="connsiteY218" fmla="*/ 614234 h 3370881"/>
                          <a:gd name="connsiteX219" fmla="*/ 1524000 w 2657256"/>
                          <a:gd name="connsiteY219" fmla="*/ 654576 h 3370881"/>
                          <a:gd name="connsiteX220" fmla="*/ 1519518 w 2657256"/>
                          <a:gd name="connsiteY220" fmla="*/ 668023 h 3370881"/>
                          <a:gd name="connsiteX221" fmla="*/ 1528482 w 2657256"/>
                          <a:gd name="connsiteY221" fmla="*/ 708364 h 3370881"/>
                          <a:gd name="connsiteX222" fmla="*/ 1537447 w 2657256"/>
                          <a:gd name="connsiteY222" fmla="*/ 721811 h 3370881"/>
                          <a:gd name="connsiteX223" fmla="*/ 1568823 w 2657256"/>
                          <a:gd name="connsiteY223" fmla="*/ 712846 h 3370881"/>
                          <a:gd name="connsiteX224" fmla="*/ 1600200 w 2657256"/>
                          <a:gd name="connsiteY224" fmla="*/ 712846 h 3370881"/>
                          <a:gd name="connsiteX225" fmla="*/ 1631576 w 2657256"/>
                          <a:gd name="connsiteY225" fmla="*/ 690434 h 3370881"/>
                          <a:gd name="connsiteX226" fmla="*/ 1645023 w 2657256"/>
                          <a:gd name="connsiteY226" fmla="*/ 676987 h 3370881"/>
                          <a:gd name="connsiteX227" fmla="*/ 1685365 w 2657256"/>
                          <a:gd name="connsiteY227" fmla="*/ 645611 h 3370881"/>
                          <a:gd name="connsiteX228" fmla="*/ 1716741 w 2657256"/>
                          <a:gd name="connsiteY228" fmla="*/ 614234 h 3370881"/>
                          <a:gd name="connsiteX229" fmla="*/ 1748118 w 2657256"/>
                          <a:gd name="connsiteY229" fmla="*/ 596305 h 3370881"/>
                          <a:gd name="connsiteX230" fmla="*/ 1761565 w 2657256"/>
                          <a:gd name="connsiteY230" fmla="*/ 591823 h 3370881"/>
                          <a:gd name="connsiteX231" fmla="*/ 1779494 w 2657256"/>
                          <a:gd name="connsiteY231" fmla="*/ 582858 h 3370881"/>
                          <a:gd name="connsiteX232" fmla="*/ 1815353 w 2657256"/>
                          <a:gd name="connsiteY232" fmla="*/ 573893 h 3370881"/>
                          <a:gd name="connsiteX233" fmla="*/ 2030506 w 2657256"/>
                          <a:gd name="connsiteY233" fmla="*/ 578376 h 3370881"/>
                          <a:gd name="connsiteX234" fmla="*/ 2017059 w 2657256"/>
                          <a:gd name="connsiteY234" fmla="*/ 600787 h 3370881"/>
                          <a:gd name="connsiteX235" fmla="*/ 1981200 w 2657256"/>
                          <a:gd name="connsiteY235" fmla="*/ 636646 h 3370881"/>
                          <a:gd name="connsiteX236" fmla="*/ 1967753 w 2657256"/>
                          <a:gd name="connsiteY236" fmla="*/ 650093 h 3370881"/>
                          <a:gd name="connsiteX237" fmla="*/ 1936376 w 2657256"/>
                          <a:gd name="connsiteY237" fmla="*/ 690434 h 3370881"/>
                          <a:gd name="connsiteX238" fmla="*/ 1905000 w 2657256"/>
                          <a:gd name="connsiteY238" fmla="*/ 717329 h 3370881"/>
                          <a:gd name="connsiteX239" fmla="*/ 1860176 w 2657256"/>
                          <a:gd name="connsiteY239" fmla="*/ 735258 h 3370881"/>
                          <a:gd name="connsiteX240" fmla="*/ 1788459 w 2657256"/>
                          <a:gd name="connsiteY240" fmla="*/ 744223 h 3370881"/>
                          <a:gd name="connsiteX241" fmla="*/ 1846729 w 2657256"/>
                          <a:gd name="connsiteY241" fmla="*/ 802493 h 3370881"/>
                          <a:gd name="connsiteX242" fmla="*/ 1913965 w 2657256"/>
                          <a:gd name="connsiteY242" fmla="*/ 829387 h 3370881"/>
                          <a:gd name="connsiteX243" fmla="*/ 1922929 w 2657256"/>
                          <a:gd name="connsiteY243" fmla="*/ 842834 h 3370881"/>
                          <a:gd name="connsiteX244" fmla="*/ 1967753 w 2657256"/>
                          <a:gd name="connsiteY244" fmla="*/ 883176 h 3370881"/>
                          <a:gd name="connsiteX245" fmla="*/ 1981200 w 2657256"/>
                          <a:gd name="connsiteY245" fmla="*/ 896623 h 3370881"/>
                          <a:gd name="connsiteX246" fmla="*/ 1994647 w 2657256"/>
                          <a:gd name="connsiteY246" fmla="*/ 905587 h 3370881"/>
                          <a:gd name="connsiteX247" fmla="*/ 2021541 w 2657256"/>
                          <a:gd name="connsiteY247" fmla="*/ 927999 h 3370881"/>
                          <a:gd name="connsiteX248" fmla="*/ 2030506 w 2657256"/>
                          <a:gd name="connsiteY248" fmla="*/ 941446 h 3370881"/>
                          <a:gd name="connsiteX249" fmla="*/ 2057400 w 2657256"/>
                          <a:gd name="connsiteY249" fmla="*/ 968340 h 3370881"/>
                          <a:gd name="connsiteX250" fmla="*/ 2088776 w 2657256"/>
                          <a:gd name="connsiteY250" fmla="*/ 1013164 h 3370881"/>
                          <a:gd name="connsiteX251" fmla="*/ 2115670 w 2657256"/>
                          <a:gd name="connsiteY251" fmla="*/ 1057987 h 3370881"/>
                          <a:gd name="connsiteX252" fmla="*/ 2120153 w 2657256"/>
                          <a:gd name="connsiteY252" fmla="*/ 1089364 h 3370881"/>
                          <a:gd name="connsiteX253" fmla="*/ 2138082 w 2657256"/>
                          <a:gd name="connsiteY253" fmla="*/ 1143152 h 3370881"/>
                          <a:gd name="connsiteX254" fmla="*/ 2147047 w 2657256"/>
                          <a:gd name="connsiteY254" fmla="*/ 1196940 h 3370881"/>
                          <a:gd name="connsiteX255" fmla="*/ 2151529 w 2657256"/>
                          <a:gd name="connsiteY255" fmla="*/ 1210387 h 3370881"/>
                          <a:gd name="connsiteX256" fmla="*/ 2156012 w 2657256"/>
                          <a:gd name="connsiteY256" fmla="*/ 1228317 h 3370881"/>
                          <a:gd name="connsiteX257" fmla="*/ 2173941 w 2657256"/>
                          <a:gd name="connsiteY257" fmla="*/ 1295552 h 3370881"/>
                          <a:gd name="connsiteX258" fmla="*/ 2182906 w 2657256"/>
                          <a:gd name="connsiteY258" fmla="*/ 1313481 h 3370881"/>
                          <a:gd name="connsiteX259" fmla="*/ 2187388 w 2657256"/>
                          <a:gd name="connsiteY259" fmla="*/ 1331411 h 3370881"/>
                          <a:gd name="connsiteX260" fmla="*/ 2214282 w 2657256"/>
                          <a:gd name="connsiteY260" fmla="*/ 1385199 h 3370881"/>
                          <a:gd name="connsiteX261" fmla="*/ 2218765 w 2657256"/>
                          <a:gd name="connsiteY261" fmla="*/ 1403129 h 3370881"/>
                          <a:gd name="connsiteX262" fmla="*/ 2223247 w 2657256"/>
                          <a:gd name="connsiteY262" fmla="*/ 1430023 h 3370881"/>
                          <a:gd name="connsiteX263" fmla="*/ 2236694 w 2657256"/>
                          <a:gd name="connsiteY263" fmla="*/ 1456917 h 3370881"/>
                          <a:gd name="connsiteX264" fmla="*/ 2241176 w 2657256"/>
                          <a:gd name="connsiteY264" fmla="*/ 1577940 h 3370881"/>
                          <a:gd name="connsiteX265" fmla="*/ 2245659 w 2657256"/>
                          <a:gd name="connsiteY265" fmla="*/ 1595870 h 3370881"/>
                          <a:gd name="connsiteX266" fmla="*/ 2236694 w 2657256"/>
                          <a:gd name="connsiteY266" fmla="*/ 1694481 h 3370881"/>
                          <a:gd name="connsiteX267" fmla="*/ 2227729 w 2657256"/>
                          <a:gd name="connsiteY267" fmla="*/ 1716893 h 3370881"/>
                          <a:gd name="connsiteX268" fmla="*/ 2223247 w 2657256"/>
                          <a:gd name="connsiteY268" fmla="*/ 1730340 h 3370881"/>
                          <a:gd name="connsiteX269" fmla="*/ 2200835 w 2657256"/>
                          <a:gd name="connsiteY269" fmla="*/ 1788611 h 3370881"/>
                          <a:gd name="connsiteX270" fmla="*/ 2191870 w 2657256"/>
                          <a:gd name="connsiteY270" fmla="*/ 1811023 h 3370881"/>
                          <a:gd name="connsiteX271" fmla="*/ 2187388 w 2657256"/>
                          <a:gd name="connsiteY271" fmla="*/ 1824470 h 3370881"/>
                          <a:gd name="connsiteX272" fmla="*/ 2195338 w 2657256"/>
                          <a:gd name="connsiteY272" fmla="*/ 1869293 h 3370881"/>
                          <a:gd name="connsiteX273" fmla="*/ 2195168 w 2657256"/>
                          <a:gd name="connsiteY273" fmla="*/ 1882740 h 3370881"/>
                          <a:gd name="connsiteX274" fmla="*/ 2203458 w 2657256"/>
                          <a:gd name="connsiteY274" fmla="*/ 1918938 h 3370881"/>
                          <a:gd name="connsiteX275" fmla="*/ 2204134 w 2657256"/>
                          <a:gd name="connsiteY275" fmla="*/ 1949806 h 3370881"/>
                          <a:gd name="connsiteX276" fmla="*/ 2226545 w 2657256"/>
                          <a:gd name="connsiteY276" fmla="*/ 1954627 h 3370881"/>
                          <a:gd name="connsiteX277" fmla="*/ 2241176 w 2657256"/>
                          <a:gd name="connsiteY277" fmla="*/ 2012729 h 3370881"/>
                          <a:gd name="connsiteX278" fmla="*/ 2263588 w 2657256"/>
                          <a:gd name="connsiteY278" fmla="*/ 2057552 h 3370881"/>
                          <a:gd name="connsiteX279" fmla="*/ 2286000 w 2657256"/>
                          <a:gd name="connsiteY279" fmla="*/ 2084446 h 3370881"/>
                          <a:gd name="connsiteX280" fmla="*/ 2299447 w 2657256"/>
                          <a:gd name="connsiteY280" fmla="*/ 2124787 h 3370881"/>
                          <a:gd name="connsiteX281" fmla="*/ 2321859 w 2657256"/>
                          <a:gd name="connsiteY281" fmla="*/ 2151681 h 3370881"/>
                          <a:gd name="connsiteX282" fmla="*/ 2344270 w 2657256"/>
                          <a:gd name="connsiteY282" fmla="*/ 2205470 h 3370881"/>
                          <a:gd name="connsiteX283" fmla="*/ 2348753 w 2657256"/>
                          <a:gd name="connsiteY283" fmla="*/ 2223399 h 3370881"/>
                          <a:gd name="connsiteX284" fmla="*/ 2366682 w 2657256"/>
                          <a:gd name="connsiteY284" fmla="*/ 2263740 h 3370881"/>
                          <a:gd name="connsiteX285" fmla="*/ 2375647 w 2657256"/>
                          <a:gd name="connsiteY285" fmla="*/ 2286152 h 3370881"/>
                          <a:gd name="connsiteX286" fmla="*/ 2380129 w 2657256"/>
                          <a:gd name="connsiteY286" fmla="*/ 2308564 h 3370881"/>
                          <a:gd name="connsiteX287" fmla="*/ 2389094 w 2657256"/>
                          <a:gd name="connsiteY287" fmla="*/ 2335458 h 3370881"/>
                          <a:gd name="connsiteX288" fmla="*/ 2393576 w 2657256"/>
                          <a:gd name="connsiteY288" fmla="*/ 2380281 h 3370881"/>
                          <a:gd name="connsiteX289" fmla="*/ 2398059 w 2657256"/>
                          <a:gd name="connsiteY289" fmla="*/ 2393729 h 3370881"/>
                          <a:gd name="connsiteX290" fmla="*/ 2419794 w 2657256"/>
                          <a:gd name="connsiteY290" fmla="*/ 2447517 h 3370881"/>
                          <a:gd name="connsiteX291" fmla="*/ 2427343 w 2657256"/>
                          <a:gd name="connsiteY291" fmla="*/ 2564058 h 3370881"/>
                          <a:gd name="connsiteX292" fmla="*/ 2389094 w 2657256"/>
                          <a:gd name="connsiteY292" fmla="*/ 2837481 h 3370881"/>
                          <a:gd name="connsiteX293" fmla="*/ 2380129 w 2657256"/>
                          <a:gd name="connsiteY293" fmla="*/ 2859893 h 3370881"/>
                          <a:gd name="connsiteX294" fmla="*/ 2357718 w 2657256"/>
                          <a:gd name="connsiteY294" fmla="*/ 2913681 h 3370881"/>
                          <a:gd name="connsiteX295" fmla="*/ 2348753 w 2657256"/>
                          <a:gd name="connsiteY295" fmla="*/ 2936093 h 3370881"/>
                          <a:gd name="connsiteX296" fmla="*/ 2339788 w 2657256"/>
                          <a:gd name="connsiteY296" fmla="*/ 2971952 h 3370881"/>
                          <a:gd name="connsiteX297" fmla="*/ 2326341 w 2657256"/>
                          <a:gd name="connsiteY297" fmla="*/ 2994364 h 3370881"/>
                          <a:gd name="connsiteX298" fmla="*/ 2317376 w 2657256"/>
                          <a:gd name="connsiteY298" fmla="*/ 3025740 h 3370881"/>
                          <a:gd name="connsiteX299" fmla="*/ 2303929 w 2657256"/>
                          <a:gd name="connsiteY299" fmla="*/ 3048152 h 3370881"/>
                          <a:gd name="connsiteX300" fmla="*/ 2290482 w 2657256"/>
                          <a:gd name="connsiteY300" fmla="*/ 3079529 h 3370881"/>
                          <a:gd name="connsiteX301" fmla="*/ 2272553 w 2657256"/>
                          <a:gd name="connsiteY301" fmla="*/ 3084011 h 3370881"/>
                          <a:gd name="connsiteX302" fmla="*/ 2259106 w 2657256"/>
                          <a:gd name="connsiteY302" fmla="*/ 3088493 h 3370881"/>
                          <a:gd name="connsiteX303" fmla="*/ 2241176 w 2657256"/>
                          <a:gd name="connsiteY303" fmla="*/ 3092976 h 3370881"/>
                          <a:gd name="connsiteX304" fmla="*/ 2209800 w 2657256"/>
                          <a:gd name="connsiteY304" fmla="*/ 3101940 h 3370881"/>
                          <a:gd name="connsiteX305" fmla="*/ 2205318 w 2657256"/>
                          <a:gd name="connsiteY305" fmla="*/ 3039187 h 3370881"/>
                          <a:gd name="connsiteX306" fmla="*/ 2218765 w 2657256"/>
                          <a:gd name="connsiteY306" fmla="*/ 3021258 h 3370881"/>
                          <a:gd name="connsiteX307" fmla="*/ 2245659 w 2657256"/>
                          <a:gd name="connsiteY307" fmla="*/ 2971952 h 3370881"/>
                          <a:gd name="connsiteX308" fmla="*/ 2268070 w 2657256"/>
                          <a:gd name="connsiteY308" fmla="*/ 2945058 h 3370881"/>
                          <a:gd name="connsiteX309" fmla="*/ 2298550 w 2657256"/>
                          <a:gd name="connsiteY309" fmla="*/ 2568540 h 3370881"/>
                          <a:gd name="connsiteX310" fmla="*/ 2284986 w 2657256"/>
                          <a:gd name="connsiteY310" fmla="*/ 2532681 h 3370881"/>
                          <a:gd name="connsiteX311" fmla="*/ 2293273 w 2657256"/>
                          <a:gd name="connsiteY311" fmla="*/ 2496653 h 3370881"/>
                          <a:gd name="connsiteX312" fmla="*/ 2278152 w 2657256"/>
                          <a:gd name="connsiteY312" fmla="*/ 2475178 h 3370881"/>
                          <a:gd name="connsiteX313" fmla="*/ 2245659 w 2657256"/>
                          <a:gd name="connsiteY313" fmla="*/ 2389247 h 3370881"/>
                          <a:gd name="connsiteX314" fmla="*/ 2195507 w 2657256"/>
                          <a:gd name="connsiteY314" fmla="*/ 2241328 h 3370881"/>
                          <a:gd name="connsiteX315" fmla="*/ 2083786 w 2657256"/>
                          <a:gd name="connsiteY315" fmla="*/ 2040300 h 3370881"/>
                          <a:gd name="connsiteX316" fmla="*/ 2048773 w 2657256"/>
                          <a:gd name="connsiteY316" fmla="*/ 2017971 h 3370881"/>
                          <a:gd name="connsiteX317" fmla="*/ 2074314 w 2657256"/>
                          <a:gd name="connsiteY317" fmla="*/ 2011967 h 3370881"/>
                          <a:gd name="connsiteX318" fmla="*/ 2034988 w 2657256"/>
                          <a:gd name="connsiteY318" fmla="*/ 2003764 h 3370881"/>
                          <a:gd name="connsiteX319" fmla="*/ 2026023 w 2657256"/>
                          <a:gd name="connsiteY319" fmla="*/ 2026176 h 3370881"/>
                          <a:gd name="connsiteX320" fmla="*/ 2021541 w 2657256"/>
                          <a:gd name="connsiteY320" fmla="*/ 2039623 h 3370881"/>
                          <a:gd name="connsiteX321" fmla="*/ 1999129 w 2657256"/>
                          <a:gd name="connsiteY321" fmla="*/ 2053070 h 3370881"/>
                          <a:gd name="connsiteX322" fmla="*/ 1990165 w 2657256"/>
                          <a:gd name="connsiteY322" fmla="*/ 2070999 h 3370881"/>
                          <a:gd name="connsiteX323" fmla="*/ 1967753 w 2657256"/>
                          <a:gd name="connsiteY323" fmla="*/ 2106858 h 3370881"/>
                          <a:gd name="connsiteX324" fmla="*/ 1981200 w 2657256"/>
                          <a:gd name="connsiteY324" fmla="*/ 2223399 h 3370881"/>
                          <a:gd name="connsiteX325" fmla="*/ 1994647 w 2657256"/>
                          <a:gd name="connsiteY325" fmla="*/ 2254776 h 3370881"/>
                          <a:gd name="connsiteX326" fmla="*/ 2003612 w 2657256"/>
                          <a:gd name="connsiteY326" fmla="*/ 2272705 h 3370881"/>
                          <a:gd name="connsiteX327" fmla="*/ 2026023 w 2657256"/>
                          <a:gd name="connsiteY327" fmla="*/ 2304081 h 3370881"/>
                          <a:gd name="connsiteX328" fmla="*/ 2043953 w 2657256"/>
                          <a:gd name="connsiteY328" fmla="*/ 2348905 h 3370881"/>
                          <a:gd name="connsiteX329" fmla="*/ 2061882 w 2657256"/>
                          <a:gd name="connsiteY329" fmla="*/ 2371317 h 3370881"/>
                          <a:gd name="connsiteX330" fmla="*/ 2088776 w 2657256"/>
                          <a:gd name="connsiteY330" fmla="*/ 2434070 h 3370881"/>
                          <a:gd name="connsiteX331" fmla="*/ 2102223 w 2657256"/>
                          <a:gd name="connsiteY331" fmla="*/ 2465446 h 3370881"/>
                          <a:gd name="connsiteX332" fmla="*/ 2106706 w 2657256"/>
                          <a:gd name="connsiteY332" fmla="*/ 2496823 h 3370881"/>
                          <a:gd name="connsiteX333" fmla="*/ 2124635 w 2657256"/>
                          <a:gd name="connsiteY333" fmla="*/ 2559576 h 3370881"/>
                          <a:gd name="connsiteX334" fmla="*/ 2138082 w 2657256"/>
                          <a:gd name="connsiteY334" fmla="*/ 2649223 h 3370881"/>
                          <a:gd name="connsiteX335" fmla="*/ 2147047 w 2657256"/>
                          <a:gd name="connsiteY335" fmla="*/ 2685081 h 3370881"/>
                          <a:gd name="connsiteX336" fmla="*/ 2151529 w 2657256"/>
                          <a:gd name="connsiteY336" fmla="*/ 2716458 h 3370881"/>
                          <a:gd name="connsiteX337" fmla="*/ 2160494 w 2657256"/>
                          <a:gd name="connsiteY337" fmla="*/ 2770246 h 3370881"/>
                          <a:gd name="connsiteX338" fmla="*/ 2156012 w 2657256"/>
                          <a:gd name="connsiteY338" fmla="*/ 2962987 h 3370881"/>
                          <a:gd name="connsiteX339" fmla="*/ 2138082 w 2657256"/>
                          <a:gd name="connsiteY339" fmla="*/ 3043670 h 3370881"/>
                          <a:gd name="connsiteX340" fmla="*/ 2133600 w 2657256"/>
                          <a:gd name="connsiteY340" fmla="*/ 3061599 h 3370881"/>
                          <a:gd name="connsiteX341" fmla="*/ 2120153 w 2657256"/>
                          <a:gd name="connsiteY341" fmla="*/ 3079529 h 3370881"/>
                          <a:gd name="connsiteX342" fmla="*/ 2111188 w 2657256"/>
                          <a:gd name="connsiteY342" fmla="*/ 3106423 h 3370881"/>
                          <a:gd name="connsiteX343" fmla="*/ 2088776 w 2657256"/>
                          <a:gd name="connsiteY343" fmla="*/ 3137799 h 3370881"/>
                          <a:gd name="connsiteX344" fmla="*/ 2075329 w 2657256"/>
                          <a:gd name="connsiteY344" fmla="*/ 3164693 h 3370881"/>
                          <a:gd name="connsiteX345" fmla="*/ 2061882 w 2657256"/>
                          <a:gd name="connsiteY345" fmla="*/ 3169176 h 3370881"/>
                          <a:gd name="connsiteX346" fmla="*/ 2021541 w 2657256"/>
                          <a:gd name="connsiteY346" fmla="*/ 3164693 h 3370881"/>
                          <a:gd name="connsiteX347" fmla="*/ 2012576 w 2657256"/>
                          <a:gd name="connsiteY347" fmla="*/ 3119870 h 3370881"/>
                          <a:gd name="connsiteX348" fmla="*/ 2048435 w 2657256"/>
                          <a:gd name="connsiteY348" fmla="*/ 3021258 h 3370881"/>
                          <a:gd name="connsiteX349" fmla="*/ 2048435 w 2657256"/>
                          <a:gd name="connsiteY349" fmla="*/ 3021258 h 3370881"/>
                          <a:gd name="connsiteX350" fmla="*/ 2061882 w 2657256"/>
                          <a:gd name="connsiteY350" fmla="*/ 2967470 h 3370881"/>
                          <a:gd name="connsiteX351" fmla="*/ 2070847 w 2657256"/>
                          <a:gd name="connsiteY351" fmla="*/ 2882305 h 3370881"/>
                          <a:gd name="connsiteX352" fmla="*/ 2066365 w 2657256"/>
                          <a:gd name="connsiteY352" fmla="*/ 2725423 h 3370881"/>
                          <a:gd name="connsiteX353" fmla="*/ 2043953 w 2657256"/>
                          <a:gd name="connsiteY353" fmla="*/ 2649223 h 3370881"/>
                          <a:gd name="connsiteX354" fmla="*/ 2030506 w 2657256"/>
                          <a:gd name="connsiteY354" fmla="*/ 2622329 h 3370881"/>
                          <a:gd name="connsiteX355" fmla="*/ 2017059 w 2657256"/>
                          <a:gd name="connsiteY355" fmla="*/ 2581987 h 3370881"/>
                          <a:gd name="connsiteX356" fmla="*/ 1981200 w 2657256"/>
                          <a:gd name="connsiteY356" fmla="*/ 2514752 h 3370881"/>
                          <a:gd name="connsiteX357" fmla="*/ 1972235 w 2657256"/>
                          <a:gd name="connsiteY357" fmla="*/ 2501305 h 3370881"/>
                          <a:gd name="connsiteX358" fmla="*/ 1958788 w 2657256"/>
                          <a:gd name="connsiteY358" fmla="*/ 2478893 h 3370881"/>
                          <a:gd name="connsiteX359" fmla="*/ 1905000 w 2657256"/>
                          <a:gd name="connsiteY359" fmla="*/ 2398211 h 3370881"/>
                          <a:gd name="connsiteX360" fmla="*/ 1882588 w 2657256"/>
                          <a:gd name="connsiteY360" fmla="*/ 2357870 h 3370881"/>
                          <a:gd name="connsiteX361" fmla="*/ 1869141 w 2657256"/>
                          <a:gd name="connsiteY361" fmla="*/ 2339940 h 3370881"/>
                          <a:gd name="connsiteX362" fmla="*/ 1806388 w 2657256"/>
                          <a:gd name="connsiteY362" fmla="*/ 2313046 h 3370881"/>
                          <a:gd name="connsiteX363" fmla="*/ 1779494 w 2657256"/>
                          <a:gd name="connsiteY363" fmla="*/ 2304081 h 3370881"/>
                          <a:gd name="connsiteX364" fmla="*/ 1752600 w 2657256"/>
                          <a:gd name="connsiteY364" fmla="*/ 2299599 h 3370881"/>
                          <a:gd name="connsiteX365" fmla="*/ 1680882 w 2657256"/>
                          <a:gd name="connsiteY365" fmla="*/ 2277187 h 3370881"/>
                          <a:gd name="connsiteX366" fmla="*/ 1719025 w 2657256"/>
                          <a:gd name="connsiteY366" fmla="*/ 2281331 h 3370881"/>
                          <a:gd name="connsiteX367" fmla="*/ 1756997 w 2657256"/>
                          <a:gd name="connsiteY367" fmla="*/ 2289450 h 3370881"/>
                          <a:gd name="connsiteX368" fmla="*/ 1656440 w 2657256"/>
                          <a:gd name="connsiteY368" fmla="*/ 2298583 h 3370881"/>
                          <a:gd name="connsiteX369" fmla="*/ 1537447 w 2657256"/>
                          <a:gd name="connsiteY369" fmla="*/ 2329960 h 3370881"/>
                          <a:gd name="connsiteX370" fmla="*/ 1571993 w 2657256"/>
                          <a:gd name="connsiteY370" fmla="*/ 2317957 h 3370881"/>
                          <a:gd name="connsiteX371" fmla="*/ 1509707 w 2657256"/>
                          <a:gd name="connsiteY371" fmla="*/ 2338926 h 3370881"/>
                          <a:gd name="connsiteX372" fmla="*/ 1500444 w 2657256"/>
                          <a:gd name="connsiteY372" fmla="*/ 2355271 h 3370881"/>
                          <a:gd name="connsiteX373" fmla="*/ 1402678 w 2657256"/>
                          <a:gd name="connsiteY373" fmla="*/ 2339641 h 3370881"/>
                          <a:gd name="connsiteX374" fmla="*/ 1322892 w 2657256"/>
                          <a:gd name="connsiteY374" fmla="*/ 2336952 h 3370881"/>
                          <a:gd name="connsiteX375" fmla="*/ 1199384 w 2657256"/>
                          <a:gd name="connsiteY375" fmla="*/ 2307041 h 3370881"/>
                          <a:gd name="connsiteX376" fmla="*/ 1066800 w 2657256"/>
                          <a:gd name="connsiteY376" fmla="*/ 2272705 h 3370881"/>
                          <a:gd name="connsiteX377" fmla="*/ 1030941 w 2657256"/>
                          <a:gd name="connsiteY377" fmla="*/ 2263740 h 3370881"/>
                          <a:gd name="connsiteX378" fmla="*/ 986118 w 2657256"/>
                          <a:gd name="connsiteY378" fmla="*/ 2241329 h 3370881"/>
                          <a:gd name="connsiteX379" fmla="*/ 968188 w 2657256"/>
                          <a:gd name="connsiteY379" fmla="*/ 2232364 h 3370881"/>
                          <a:gd name="connsiteX380" fmla="*/ 936812 w 2657256"/>
                          <a:gd name="connsiteY380" fmla="*/ 2214434 h 3370881"/>
                          <a:gd name="connsiteX381" fmla="*/ 905435 w 2657256"/>
                          <a:gd name="connsiteY381" fmla="*/ 2196505 h 3370881"/>
                          <a:gd name="connsiteX382" fmla="*/ 869576 w 2657256"/>
                          <a:gd name="connsiteY382" fmla="*/ 2209952 h 3370881"/>
                          <a:gd name="connsiteX383" fmla="*/ 856129 w 2657256"/>
                          <a:gd name="connsiteY383" fmla="*/ 2227881 h 3370881"/>
                          <a:gd name="connsiteX384" fmla="*/ 815788 w 2657256"/>
                          <a:gd name="connsiteY384" fmla="*/ 2268223 h 3370881"/>
                          <a:gd name="connsiteX385" fmla="*/ 788894 w 2657256"/>
                          <a:gd name="connsiteY385" fmla="*/ 2290634 h 3370881"/>
                          <a:gd name="connsiteX386" fmla="*/ 762000 w 2657256"/>
                          <a:gd name="connsiteY386" fmla="*/ 2313046 h 3370881"/>
                          <a:gd name="connsiteX387" fmla="*/ 753035 w 2657256"/>
                          <a:gd name="connsiteY387" fmla="*/ 2326493 h 3370881"/>
                          <a:gd name="connsiteX388" fmla="*/ 735106 w 2657256"/>
                          <a:gd name="connsiteY388" fmla="*/ 2339940 h 3370881"/>
                          <a:gd name="connsiteX389" fmla="*/ 712694 w 2657256"/>
                          <a:gd name="connsiteY389" fmla="*/ 2362352 h 3370881"/>
                          <a:gd name="connsiteX390" fmla="*/ 694765 w 2657256"/>
                          <a:gd name="connsiteY390" fmla="*/ 2375799 h 3370881"/>
                          <a:gd name="connsiteX391" fmla="*/ 681318 w 2657256"/>
                          <a:gd name="connsiteY391" fmla="*/ 2393729 h 3370881"/>
                          <a:gd name="connsiteX392" fmla="*/ 667870 w 2657256"/>
                          <a:gd name="connsiteY392" fmla="*/ 2402693 h 3370881"/>
                          <a:gd name="connsiteX393" fmla="*/ 623047 w 2657256"/>
                          <a:gd name="connsiteY393" fmla="*/ 2443034 h 3370881"/>
                          <a:gd name="connsiteX394" fmla="*/ 600635 w 2657256"/>
                          <a:gd name="connsiteY394" fmla="*/ 2474411 h 3370881"/>
                          <a:gd name="connsiteX395" fmla="*/ 587188 w 2657256"/>
                          <a:gd name="connsiteY395" fmla="*/ 2514752 h 3370881"/>
                          <a:gd name="connsiteX396" fmla="*/ 582706 w 2657256"/>
                          <a:gd name="connsiteY396" fmla="*/ 2546129 h 3370881"/>
                          <a:gd name="connsiteX397" fmla="*/ 596153 w 2657256"/>
                          <a:gd name="connsiteY397" fmla="*/ 2635776 h 3370881"/>
                          <a:gd name="connsiteX398" fmla="*/ 600635 w 2657256"/>
                          <a:gd name="connsiteY398" fmla="*/ 2653705 h 3370881"/>
                          <a:gd name="connsiteX399" fmla="*/ 609600 w 2657256"/>
                          <a:gd name="connsiteY399" fmla="*/ 2671634 h 3370881"/>
                          <a:gd name="connsiteX400" fmla="*/ 614082 w 2657256"/>
                          <a:gd name="connsiteY400" fmla="*/ 2689564 h 3370881"/>
                          <a:gd name="connsiteX401" fmla="*/ 623047 w 2657256"/>
                          <a:gd name="connsiteY401" fmla="*/ 2711976 h 3370881"/>
                          <a:gd name="connsiteX402" fmla="*/ 627529 w 2657256"/>
                          <a:gd name="connsiteY402" fmla="*/ 2734387 h 3370881"/>
                          <a:gd name="connsiteX403" fmla="*/ 640976 w 2657256"/>
                          <a:gd name="connsiteY403" fmla="*/ 2765764 h 3370881"/>
                          <a:gd name="connsiteX404" fmla="*/ 645459 w 2657256"/>
                          <a:gd name="connsiteY404" fmla="*/ 2779211 h 3370881"/>
                          <a:gd name="connsiteX405" fmla="*/ 658906 w 2657256"/>
                          <a:gd name="connsiteY405" fmla="*/ 2801623 h 3370881"/>
                          <a:gd name="connsiteX406" fmla="*/ 676835 w 2657256"/>
                          <a:gd name="connsiteY406" fmla="*/ 2864376 h 3370881"/>
                          <a:gd name="connsiteX407" fmla="*/ 690282 w 2657256"/>
                          <a:gd name="connsiteY407" fmla="*/ 2895752 h 3370881"/>
                          <a:gd name="connsiteX408" fmla="*/ 699247 w 2657256"/>
                          <a:gd name="connsiteY408" fmla="*/ 2940576 h 3370881"/>
                          <a:gd name="connsiteX409" fmla="*/ 703729 w 2657256"/>
                          <a:gd name="connsiteY409" fmla="*/ 2967470 h 3370881"/>
                          <a:gd name="connsiteX410" fmla="*/ 717176 w 2657256"/>
                          <a:gd name="connsiteY410" fmla="*/ 2994364 h 3370881"/>
                          <a:gd name="connsiteX411" fmla="*/ 735106 w 2657256"/>
                          <a:gd name="connsiteY411" fmla="*/ 3052634 h 3370881"/>
                          <a:gd name="connsiteX412" fmla="*/ 739588 w 2657256"/>
                          <a:gd name="connsiteY412" fmla="*/ 3079529 h 3370881"/>
                          <a:gd name="connsiteX413" fmla="*/ 762000 w 2657256"/>
                          <a:gd name="connsiteY413" fmla="*/ 3142281 h 3370881"/>
                          <a:gd name="connsiteX414" fmla="*/ 766482 w 2657256"/>
                          <a:gd name="connsiteY414" fmla="*/ 3231929 h 3370881"/>
                          <a:gd name="connsiteX415" fmla="*/ 770965 w 2657256"/>
                          <a:gd name="connsiteY415" fmla="*/ 3254340 h 3370881"/>
                          <a:gd name="connsiteX416" fmla="*/ 775447 w 2657256"/>
                          <a:gd name="connsiteY416" fmla="*/ 3285717 h 3370881"/>
                          <a:gd name="connsiteX417" fmla="*/ 748553 w 2657256"/>
                          <a:gd name="connsiteY417" fmla="*/ 3335023 h 3370881"/>
                          <a:gd name="connsiteX418" fmla="*/ 721659 w 2657256"/>
                          <a:gd name="connsiteY418" fmla="*/ 3343987 h 3370881"/>
                          <a:gd name="connsiteX419" fmla="*/ 708212 w 2657256"/>
                          <a:gd name="connsiteY419" fmla="*/ 3348470 h 3370881"/>
                          <a:gd name="connsiteX420" fmla="*/ 623047 w 2657256"/>
                          <a:gd name="connsiteY420" fmla="*/ 3330540 h 3370881"/>
                          <a:gd name="connsiteX421" fmla="*/ 609600 w 2657256"/>
                          <a:gd name="connsiteY421" fmla="*/ 3308129 h 3370881"/>
                          <a:gd name="connsiteX422" fmla="*/ 591670 w 2657256"/>
                          <a:gd name="connsiteY422" fmla="*/ 3267787 h 3370881"/>
                          <a:gd name="connsiteX423" fmla="*/ 560294 w 2657256"/>
                          <a:gd name="connsiteY423" fmla="*/ 3209517 h 3370881"/>
                          <a:gd name="connsiteX424" fmla="*/ 551329 w 2657256"/>
                          <a:gd name="connsiteY424" fmla="*/ 3196070 h 3370881"/>
                          <a:gd name="connsiteX425" fmla="*/ 528918 w 2657256"/>
                          <a:gd name="connsiteY425" fmla="*/ 3173658 h 3370881"/>
                          <a:gd name="connsiteX426" fmla="*/ 519953 w 2657256"/>
                          <a:gd name="connsiteY426" fmla="*/ 3128834 h 3370881"/>
                          <a:gd name="connsiteX427" fmla="*/ 524435 w 2657256"/>
                          <a:gd name="connsiteY427" fmla="*/ 3101940 h 3370881"/>
                          <a:gd name="connsiteX428" fmla="*/ 528918 w 2657256"/>
                          <a:gd name="connsiteY428" fmla="*/ 3088493 h 3370881"/>
                          <a:gd name="connsiteX429" fmla="*/ 542365 w 2657256"/>
                          <a:gd name="connsiteY429" fmla="*/ 3052634 h 3370881"/>
                          <a:gd name="connsiteX430" fmla="*/ 484094 w 2657256"/>
                          <a:gd name="connsiteY430" fmla="*/ 2886787 h 3370881"/>
                          <a:gd name="connsiteX431" fmla="*/ 443753 w 2657256"/>
                          <a:gd name="connsiteY431" fmla="*/ 2779211 h 3370881"/>
                          <a:gd name="connsiteX432" fmla="*/ 439270 w 2657256"/>
                          <a:gd name="connsiteY432" fmla="*/ 2752317 h 3370881"/>
                          <a:gd name="connsiteX433" fmla="*/ 430306 w 2657256"/>
                          <a:gd name="connsiteY433" fmla="*/ 2716458 h 3370881"/>
                          <a:gd name="connsiteX434" fmla="*/ 425823 w 2657256"/>
                          <a:gd name="connsiteY434" fmla="*/ 2680599 h 3370881"/>
                          <a:gd name="connsiteX435" fmla="*/ 398929 w 2657256"/>
                          <a:gd name="connsiteY435" fmla="*/ 2599917 h 3370881"/>
                          <a:gd name="connsiteX436" fmla="*/ 385482 w 2657256"/>
                          <a:gd name="connsiteY436" fmla="*/ 2568540 h 3370881"/>
                          <a:gd name="connsiteX437" fmla="*/ 381000 w 2657256"/>
                          <a:gd name="connsiteY437" fmla="*/ 2550611 h 3370881"/>
                          <a:gd name="connsiteX438" fmla="*/ 372035 w 2657256"/>
                          <a:gd name="connsiteY438" fmla="*/ 2483376 h 3370881"/>
                          <a:gd name="connsiteX439" fmla="*/ 367553 w 2657256"/>
                          <a:gd name="connsiteY439" fmla="*/ 2469929 h 3370881"/>
                          <a:gd name="connsiteX440" fmla="*/ 407894 w 2657256"/>
                          <a:gd name="connsiteY440" fmla="*/ 2451999 h 3370881"/>
                          <a:gd name="connsiteX441" fmla="*/ 515470 w 2657256"/>
                          <a:gd name="connsiteY441" fmla="*/ 2407176 h 3370881"/>
                          <a:gd name="connsiteX442" fmla="*/ 578223 w 2657256"/>
                          <a:gd name="connsiteY442" fmla="*/ 2353387 h 3370881"/>
                          <a:gd name="connsiteX443" fmla="*/ 587188 w 2657256"/>
                          <a:gd name="connsiteY443" fmla="*/ 2330976 h 3370881"/>
                          <a:gd name="connsiteX444" fmla="*/ 614082 w 2657256"/>
                          <a:gd name="connsiteY444" fmla="*/ 2254776 h 3370881"/>
                          <a:gd name="connsiteX445" fmla="*/ 649941 w 2657256"/>
                          <a:gd name="connsiteY445" fmla="*/ 2200987 h 3370881"/>
                          <a:gd name="connsiteX446" fmla="*/ 690282 w 2657256"/>
                          <a:gd name="connsiteY446" fmla="*/ 2174093 h 3370881"/>
                          <a:gd name="connsiteX447" fmla="*/ 703729 w 2657256"/>
                          <a:gd name="connsiteY447" fmla="*/ 2165129 h 3370881"/>
                          <a:gd name="connsiteX448" fmla="*/ 739588 w 2657256"/>
                          <a:gd name="connsiteY448" fmla="*/ 2147199 h 3370881"/>
                          <a:gd name="connsiteX449" fmla="*/ 708212 w 2657256"/>
                          <a:gd name="connsiteY449" fmla="*/ 2187540 h 3370881"/>
                          <a:gd name="connsiteX450" fmla="*/ 654423 w 2657256"/>
                          <a:gd name="connsiteY450" fmla="*/ 2241329 h 3370881"/>
                          <a:gd name="connsiteX451" fmla="*/ 636494 w 2657256"/>
                          <a:gd name="connsiteY451" fmla="*/ 2259258 h 3370881"/>
                          <a:gd name="connsiteX452" fmla="*/ 614082 w 2657256"/>
                          <a:gd name="connsiteY452" fmla="*/ 2286152 h 3370881"/>
                          <a:gd name="connsiteX453" fmla="*/ 592179 w 2657256"/>
                          <a:gd name="connsiteY453" fmla="*/ 2282347 h 3370881"/>
                          <a:gd name="connsiteX454" fmla="*/ 555980 w 2657256"/>
                          <a:gd name="connsiteY454" fmla="*/ 2313892 h 3370881"/>
                          <a:gd name="connsiteX455" fmla="*/ 524435 w 2657256"/>
                          <a:gd name="connsiteY455" fmla="*/ 2348905 h 3370881"/>
                          <a:gd name="connsiteX456" fmla="*/ 502023 w 2657256"/>
                          <a:gd name="connsiteY456" fmla="*/ 2362352 h 3370881"/>
                          <a:gd name="connsiteX457" fmla="*/ 461682 w 2657256"/>
                          <a:gd name="connsiteY457" fmla="*/ 2389246 h 3370881"/>
                          <a:gd name="connsiteX458" fmla="*/ 448235 w 2657256"/>
                          <a:gd name="connsiteY458" fmla="*/ 2398211 h 3370881"/>
                          <a:gd name="connsiteX459" fmla="*/ 430306 w 2657256"/>
                          <a:gd name="connsiteY459" fmla="*/ 2407176 h 3370881"/>
                          <a:gd name="connsiteX460" fmla="*/ 412376 w 2657256"/>
                          <a:gd name="connsiteY460" fmla="*/ 2420623 h 3370881"/>
                          <a:gd name="connsiteX461" fmla="*/ 389965 w 2657256"/>
                          <a:gd name="connsiteY461" fmla="*/ 2429587 h 3370881"/>
                          <a:gd name="connsiteX462" fmla="*/ 372035 w 2657256"/>
                          <a:gd name="connsiteY462" fmla="*/ 2443034 h 3370881"/>
                          <a:gd name="connsiteX463" fmla="*/ 318247 w 2657256"/>
                          <a:gd name="connsiteY463" fmla="*/ 2474411 h 3370881"/>
                          <a:gd name="connsiteX464" fmla="*/ 304800 w 2657256"/>
                          <a:gd name="connsiteY464" fmla="*/ 2492340 h 3370881"/>
                          <a:gd name="connsiteX465" fmla="*/ 282388 w 2657256"/>
                          <a:gd name="connsiteY465" fmla="*/ 2519234 h 3370881"/>
                          <a:gd name="connsiteX466" fmla="*/ 295835 w 2657256"/>
                          <a:gd name="connsiteY466" fmla="*/ 2815070 h 3370881"/>
                          <a:gd name="connsiteX467" fmla="*/ 300318 w 2657256"/>
                          <a:gd name="connsiteY467" fmla="*/ 2837481 h 3370881"/>
                          <a:gd name="connsiteX468" fmla="*/ 304800 w 2657256"/>
                          <a:gd name="connsiteY468" fmla="*/ 2868858 h 3370881"/>
                          <a:gd name="connsiteX469" fmla="*/ 309282 w 2657256"/>
                          <a:gd name="connsiteY469" fmla="*/ 2927129 h 3370881"/>
                          <a:gd name="connsiteX470" fmla="*/ 322729 w 2657256"/>
                          <a:gd name="connsiteY470" fmla="*/ 2985399 h 3370881"/>
                          <a:gd name="connsiteX471" fmla="*/ 327212 w 2657256"/>
                          <a:gd name="connsiteY471" fmla="*/ 3012293 h 3370881"/>
                          <a:gd name="connsiteX472" fmla="*/ 331694 w 2657256"/>
                          <a:gd name="connsiteY472" fmla="*/ 3043670 h 3370881"/>
                          <a:gd name="connsiteX473" fmla="*/ 345141 w 2657256"/>
                          <a:gd name="connsiteY473" fmla="*/ 3070564 h 3370881"/>
                          <a:gd name="connsiteX474" fmla="*/ 367553 w 2657256"/>
                          <a:gd name="connsiteY474" fmla="*/ 3124352 h 3370881"/>
                          <a:gd name="connsiteX475" fmla="*/ 381000 w 2657256"/>
                          <a:gd name="connsiteY475" fmla="*/ 3182623 h 3370881"/>
                          <a:gd name="connsiteX476" fmla="*/ 389965 w 2657256"/>
                          <a:gd name="connsiteY476" fmla="*/ 3196070 h 3370881"/>
                          <a:gd name="connsiteX477" fmla="*/ 394447 w 2657256"/>
                          <a:gd name="connsiteY477" fmla="*/ 3213999 h 3370881"/>
                          <a:gd name="connsiteX478" fmla="*/ 412376 w 2657256"/>
                          <a:gd name="connsiteY478" fmla="*/ 3245376 h 3370881"/>
                          <a:gd name="connsiteX479" fmla="*/ 416859 w 2657256"/>
                          <a:gd name="connsiteY479" fmla="*/ 3258823 h 3370881"/>
                          <a:gd name="connsiteX480" fmla="*/ 425823 w 2657256"/>
                          <a:gd name="connsiteY480" fmla="*/ 3272270 h 3370881"/>
                          <a:gd name="connsiteX481" fmla="*/ 439270 w 2657256"/>
                          <a:gd name="connsiteY481" fmla="*/ 3303646 h 3370881"/>
                          <a:gd name="connsiteX482" fmla="*/ 439270 w 2657256"/>
                          <a:gd name="connsiteY482" fmla="*/ 3352952 h 3370881"/>
                          <a:gd name="connsiteX483" fmla="*/ 430306 w 2657256"/>
                          <a:gd name="connsiteY483" fmla="*/ 3366399 h 3370881"/>
                          <a:gd name="connsiteX484" fmla="*/ 412376 w 2657256"/>
                          <a:gd name="connsiteY484" fmla="*/ 3370881 h 3370881"/>
                          <a:gd name="connsiteX485" fmla="*/ 295835 w 2657256"/>
                          <a:gd name="connsiteY485" fmla="*/ 3357434 h 3370881"/>
                          <a:gd name="connsiteX486" fmla="*/ 264459 w 2657256"/>
                          <a:gd name="connsiteY486" fmla="*/ 3276752 h 3370881"/>
                          <a:gd name="connsiteX487" fmla="*/ 259976 w 2657256"/>
                          <a:gd name="connsiteY487" fmla="*/ 3240893 h 3370881"/>
                          <a:gd name="connsiteX488" fmla="*/ 246529 w 2657256"/>
                          <a:gd name="connsiteY488" fmla="*/ 3178140 h 3370881"/>
                          <a:gd name="connsiteX489" fmla="*/ 237565 w 2657256"/>
                          <a:gd name="connsiteY489" fmla="*/ 3084011 h 3370881"/>
                          <a:gd name="connsiteX490" fmla="*/ 228600 w 2657256"/>
                          <a:gd name="connsiteY490" fmla="*/ 3057117 h 3370881"/>
                          <a:gd name="connsiteX491" fmla="*/ 219635 w 2657256"/>
                          <a:gd name="connsiteY491" fmla="*/ 3021258 h 3370881"/>
                          <a:gd name="connsiteX492" fmla="*/ 206188 w 2657256"/>
                          <a:gd name="connsiteY492" fmla="*/ 2980917 h 3370881"/>
                          <a:gd name="connsiteX493" fmla="*/ 201706 w 2657256"/>
                          <a:gd name="connsiteY493" fmla="*/ 2949540 h 3370881"/>
                          <a:gd name="connsiteX494" fmla="*/ 197223 w 2657256"/>
                          <a:gd name="connsiteY494" fmla="*/ 2927129 h 3370881"/>
                          <a:gd name="connsiteX495" fmla="*/ 192741 w 2657256"/>
                          <a:gd name="connsiteY495" fmla="*/ 2891270 h 3370881"/>
                          <a:gd name="connsiteX496" fmla="*/ 188259 w 2657256"/>
                          <a:gd name="connsiteY496" fmla="*/ 2850929 h 3370881"/>
                          <a:gd name="connsiteX497" fmla="*/ 179294 w 2657256"/>
                          <a:gd name="connsiteY497" fmla="*/ 2824034 h 3370881"/>
                          <a:gd name="connsiteX498" fmla="*/ 165847 w 2657256"/>
                          <a:gd name="connsiteY498" fmla="*/ 2774729 h 3370881"/>
                          <a:gd name="connsiteX499" fmla="*/ 161365 w 2657256"/>
                          <a:gd name="connsiteY499" fmla="*/ 2747834 h 3370881"/>
                          <a:gd name="connsiteX500" fmla="*/ 156882 w 2657256"/>
                          <a:gd name="connsiteY500" fmla="*/ 2559576 h 3370881"/>
                          <a:gd name="connsiteX501" fmla="*/ 152400 w 2657256"/>
                          <a:gd name="connsiteY501" fmla="*/ 2519234 h 3370881"/>
                          <a:gd name="connsiteX502" fmla="*/ 118035 w 2657256"/>
                          <a:gd name="connsiteY502" fmla="*/ 2400004 h 3370881"/>
                          <a:gd name="connsiteX503" fmla="*/ 117048 w 2657256"/>
                          <a:gd name="connsiteY503" fmla="*/ 2344423 h 3370881"/>
                          <a:gd name="connsiteX504" fmla="*/ 100106 w 2657256"/>
                          <a:gd name="connsiteY504" fmla="*/ 2330976 h 3370881"/>
                          <a:gd name="connsiteX505" fmla="*/ 138953 w 2657256"/>
                          <a:gd name="connsiteY505" fmla="*/ 2313046 h 3370881"/>
                          <a:gd name="connsiteX506" fmla="*/ 152400 w 2657256"/>
                          <a:gd name="connsiteY506" fmla="*/ 2304081 h 3370881"/>
                          <a:gd name="connsiteX507" fmla="*/ 170329 w 2657256"/>
                          <a:gd name="connsiteY507" fmla="*/ 2259258 h 3370881"/>
                          <a:gd name="connsiteX508" fmla="*/ 188259 w 2657256"/>
                          <a:gd name="connsiteY508" fmla="*/ 2223399 h 3370881"/>
                          <a:gd name="connsiteX509" fmla="*/ 206188 w 2657256"/>
                          <a:gd name="connsiteY509" fmla="*/ 2187540 h 3370881"/>
                          <a:gd name="connsiteX510" fmla="*/ 210670 w 2657256"/>
                          <a:gd name="connsiteY510" fmla="*/ 2174093 h 3370881"/>
                          <a:gd name="connsiteX511" fmla="*/ 219635 w 2657256"/>
                          <a:gd name="connsiteY511" fmla="*/ 2115823 h 3370881"/>
                          <a:gd name="connsiteX512" fmla="*/ 210670 w 2657256"/>
                          <a:gd name="connsiteY512" fmla="*/ 1958940 h 3370881"/>
                          <a:gd name="connsiteX513" fmla="*/ 192741 w 2657256"/>
                          <a:gd name="connsiteY513" fmla="*/ 1923081 h 3370881"/>
                          <a:gd name="connsiteX514" fmla="*/ 179294 w 2657256"/>
                          <a:gd name="connsiteY514" fmla="*/ 1891705 h 3370881"/>
                          <a:gd name="connsiteX515" fmla="*/ 165847 w 2657256"/>
                          <a:gd name="connsiteY515" fmla="*/ 1864811 h 3370881"/>
                          <a:gd name="connsiteX516" fmla="*/ 152400 w 2657256"/>
                          <a:gd name="connsiteY516" fmla="*/ 1833434 h 3370881"/>
                          <a:gd name="connsiteX517" fmla="*/ 143435 w 2657256"/>
                          <a:gd name="connsiteY517" fmla="*/ 1819987 h 3370881"/>
                          <a:gd name="connsiteX518" fmla="*/ 107576 w 2657256"/>
                          <a:gd name="connsiteY518" fmla="*/ 1784129 h 3370881"/>
                          <a:gd name="connsiteX519" fmla="*/ 94129 w 2657256"/>
                          <a:gd name="connsiteY519" fmla="*/ 1779646 h 3370881"/>
                          <a:gd name="connsiteX520" fmla="*/ 71718 w 2657256"/>
                          <a:gd name="connsiteY520" fmla="*/ 1770681 h 3370881"/>
                          <a:gd name="connsiteX521" fmla="*/ 58270 w 2657256"/>
                          <a:gd name="connsiteY521" fmla="*/ 1761717 h 3370881"/>
                          <a:gd name="connsiteX522" fmla="*/ 26894 w 2657256"/>
                          <a:gd name="connsiteY522" fmla="*/ 1730340 h 3370881"/>
                          <a:gd name="connsiteX523" fmla="*/ 0 w 2657256"/>
                          <a:gd name="connsiteY523" fmla="*/ 1707929 h 3370881"/>
                          <a:gd name="connsiteX0" fmla="*/ 0 w 2657256"/>
                          <a:gd name="connsiteY0" fmla="*/ 1707929 h 3370881"/>
                          <a:gd name="connsiteX1" fmla="*/ 22412 w 2657256"/>
                          <a:gd name="connsiteY1" fmla="*/ 1698964 h 3370881"/>
                          <a:gd name="connsiteX2" fmla="*/ 31376 w 2657256"/>
                          <a:gd name="connsiteY2" fmla="*/ 1681034 h 3370881"/>
                          <a:gd name="connsiteX3" fmla="*/ 44823 w 2657256"/>
                          <a:gd name="connsiteY3" fmla="*/ 1672070 h 3370881"/>
                          <a:gd name="connsiteX4" fmla="*/ 58270 w 2657256"/>
                          <a:gd name="connsiteY4" fmla="*/ 1654140 h 3370881"/>
                          <a:gd name="connsiteX5" fmla="*/ 76200 w 2657256"/>
                          <a:gd name="connsiteY5" fmla="*/ 1645176 h 3370881"/>
                          <a:gd name="connsiteX6" fmla="*/ 98612 w 2657256"/>
                          <a:gd name="connsiteY6" fmla="*/ 1636211 h 3370881"/>
                          <a:gd name="connsiteX7" fmla="*/ 125506 w 2657256"/>
                          <a:gd name="connsiteY7" fmla="*/ 1627246 h 3370881"/>
                          <a:gd name="connsiteX8" fmla="*/ 152400 w 2657256"/>
                          <a:gd name="connsiteY8" fmla="*/ 1609317 h 3370881"/>
                          <a:gd name="connsiteX9" fmla="*/ 170329 w 2657256"/>
                          <a:gd name="connsiteY9" fmla="*/ 1600352 h 3370881"/>
                          <a:gd name="connsiteX10" fmla="*/ 188259 w 2657256"/>
                          <a:gd name="connsiteY10" fmla="*/ 1582423 h 3370881"/>
                          <a:gd name="connsiteX11" fmla="*/ 228600 w 2657256"/>
                          <a:gd name="connsiteY11" fmla="*/ 1564493 h 3370881"/>
                          <a:gd name="connsiteX12" fmla="*/ 255494 w 2657256"/>
                          <a:gd name="connsiteY12" fmla="*/ 1546564 h 3370881"/>
                          <a:gd name="connsiteX13" fmla="*/ 300318 w 2657256"/>
                          <a:gd name="connsiteY13" fmla="*/ 1524152 h 3370881"/>
                          <a:gd name="connsiteX14" fmla="*/ 313765 w 2657256"/>
                          <a:gd name="connsiteY14" fmla="*/ 1515187 h 3370881"/>
                          <a:gd name="connsiteX15" fmla="*/ 340659 w 2657256"/>
                          <a:gd name="connsiteY15" fmla="*/ 1510705 h 3370881"/>
                          <a:gd name="connsiteX16" fmla="*/ 363070 w 2657256"/>
                          <a:gd name="connsiteY16" fmla="*/ 1506223 h 3370881"/>
                          <a:gd name="connsiteX17" fmla="*/ 389965 w 2657256"/>
                          <a:gd name="connsiteY17" fmla="*/ 1501740 h 3370881"/>
                          <a:gd name="connsiteX18" fmla="*/ 425823 w 2657256"/>
                          <a:gd name="connsiteY18" fmla="*/ 1497258 h 3370881"/>
                          <a:gd name="connsiteX19" fmla="*/ 470647 w 2657256"/>
                          <a:gd name="connsiteY19" fmla="*/ 1488293 h 3370881"/>
                          <a:gd name="connsiteX20" fmla="*/ 515470 w 2657256"/>
                          <a:gd name="connsiteY20" fmla="*/ 1479329 h 3370881"/>
                          <a:gd name="connsiteX21" fmla="*/ 528918 w 2657256"/>
                          <a:gd name="connsiteY21" fmla="*/ 1470364 h 3370881"/>
                          <a:gd name="connsiteX22" fmla="*/ 600635 w 2657256"/>
                          <a:gd name="connsiteY22" fmla="*/ 1456917 h 3370881"/>
                          <a:gd name="connsiteX23" fmla="*/ 690282 w 2657256"/>
                          <a:gd name="connsiteY23" fmla="*/ 1447952 h 3370881"/>
                          <a:gd name="connsiteX24" fmla="*/ 793376 w 2657256"/>
                          <a:gd name="connsiteY24" fmla="*/ 1452434 h 3370881"/>
                          <a:gd name="connsiteX25" fmla="*/ 874059 w 2657256"/>
                          <a:gd name="connsiteY25" fmla="*/ 1465881 h 3370881"/>
                          <a:gd name="connsiteX26" fmla="*/ 914400 w 2657256"/>
                          <a:gd name="connsiteY26" fmla="*/ 1470364 h 3370881"/>
                          <a:gd name="connsiteX27" fmla="*/ 1030941 w 2657256"/>
                          <a:gd name="connsiteY27" fmla="*/ 1483811 h 3370881"/>
                          <a:gd name="connsiteX28" fmla="*/ 1151965 w 2657256"/>
                          <a:gd name="connsiteY28" fmla="*/ 1492776 h 3370881"/>
                          <a:gd name="connsiteX29" fmla="*/ 1281953 w 2657256"/>
                          <a:gd name="connsiteY29" fmla="*/ 1501740 h 3370881"/>
                          <a:gd name="connsiteX30" fmla="*/ 1465729 w 2657256"/>
                          <a:gd name="connsiteY30" fmla="*/ 1497258 h 3370881"/>
                          <a:gd name="connsiteX31" fmla="*/ 1510553 w 2657256"/>
                          <a:gd name="connsiteY31" fmla="*/ 1492776 h 3370881"/>
                          <a:gd name="connsiteX32" fmla="*/ 1582270 w 2657256"/>
                          <a:gd name="connsiteY32" fmla="*/ 1461399 h 3370881"/>
                          <a:gd name="connsiteX33" fmla="*/ 1604682 w 2657256"/>
                          <a:gd name="connsiteY33" fmla="*/ 1456917 h 3370881"/>
                          <a:gd name="connsiteX34" fmla="*/ 1622612 w 2657256"/>
                          <a:gd name="connsiteY34" fmla="*/ 1447952 h 3370881"/>
                          <a:gd name="connsiteX35" fmla="*/ 1645023 w 2657256"/>
                          <a:gd name="connsiteY35" fmla="*/ 1438987 h 3370881"/>
                          <a:gd name="connsiteX36" fmla="*/ 1662953 w 2657256"/>
                          <a:gd name="connsiteY36" fmla="*/ 1425540 h 3370881"/>
                          <a:gd name="connsiteX37" fmla="*/ 1698812 w 2657256"/>
                          <a:gd name="connsiteY37" fmla="*/ 1407611 h 3370881"/>
                          <a:gd name="connsiteX38" fmla="*/ 1739153 w 2657256"/>
                          <a:gd name="connsiteY38" fmla="*/ 1380717 h 3370881"/>
                          <a:gd name="connsiteX39" fmla="*/ 1752600 w 2657256"/>
                          <a:gd name="connsiteY39" fmla="*/ 1367270 h 3370881"/>
                          <a:gd name="connsiteX40" fmla="*/ 1775012 w 2657256"/>
                          <a:gd name="connsiteY40" fmla="*/ 1353823 h 3370881"/>
                          <a:gd name="connsiteX41" fmla="*/ 1797423 w 2657256"/>
                          <a:gd name="connsiteY41" fmla="*/ 1335893 h 3370881"/>
                          <a:gd name="connsiteX42" fmla="*/ 1810870 w 2657256"/>
                          <a:gd name="connsiteY42" fmla="*/ 1304517 h 3370881"/>
                          <a:gd name="connsiteX43" fmla="*/ 1815353 w 2657256"/>
                          <a:gd name="connsiteY43" fmla="*/ 1291070 h 3370881"/>
                          <a:gd name="connsiteX44" fmla="*/ 1801906 w 2657256"/>
                          <a:gd name="connsiteY44" fmla="*/ 1138670 h 3370881"/>
                          <a:gd name="connsiteX45" fmla="*/ 1792941 w 2657256"/>
                          <a:gd name="connsiteY45" fmla="*/ 1125223 h 3370881"/>
                          <a:gd name="connsiteX46" fmla="*/ 1757082 w 2657256"/>
                          <a:gd name="connsiteY46" fmla="*/ 1093846 h 3370881"/>
                          <a:gd name="connsiteX47" fmla="*/ 1730188 w 2657256"/>
                          <a:gd name="connsiteY47" fmla="*/ 1066952 h 3370881"/>
                          <a:gd name="connsiteX48" fmla="*/ 1703294 w 2657256"/>
                          <a:gd name="connsiteY48" fmla="*/ 1049023 h 3370881"/>
                          <a:gd name="connsiteX49" fmla="*/ 1622612 w 2657256"/>
                          <a:gd name="connsiteY49" fmla="*/ 1053505 h 3370881"/>
                          <a:gd name="connsiteX50" fmla="*/ 1595718 w 2657256"/>
                          <a:gd name="connsiteY50" fmla="*/ 1062470 h 3370881"/>
                          <a:gd name="connsiteX51" fmla="*/ 1573306 w 2657256"/>
                          <a:gd name="connsiteY51" fmla="*/ 1066952 h 3370881"/>
                          <a:gd name="connsiteX52" fmla="*/ 1453385 w 2657256"/>
                          <a:gd name="connsiteY52" fmla="*/ 1082761 h 3370881"/>
                          <a:gd name="connsiteX53" fmla="*/ 1326776 w 2657256"/>
                          <a:gd name="connsiteY53" fmla="*/ 1062470 h 3370881"/>
                          <a:gd name="connsiteX54" fmla="*/ 1308847 w 2657256"/>
                          <a:gd name="connsiteY54" fmla="*/ 1057987 h 3370881"/>
                          <a:gd name="connsiteX55" fmla="*/ 1277470 w 2657256"/>
                          <a:gd name="connsiteY55" fmla="*/ 1053505 h 3370881"/>
                          <a:gd name="connsiteX56" fmla="*/ 1259541 w 2657256"/>
                          <a:gd name="connsiteY56" fmla="*/ 1049023 h 3370881"/>
                          <a:gd name="connsiteX57" fmla="*/ 1232647 w 2657256"/>
                          <a:gd name="connsiteY57" fmla="*/ 1044540 h 3370881"/>
                          <a:gd name="connsiteX58" fmla="*/ 1053353 w 2657256"/>
                          <a:gd name="connsiteY58" fmla="*/ 1049023 h 3370881"/>
                          <a:gd name="connsiteX59" fmla="*/ 1035423 w 2657256"/>
                          <a:gd name="connsiteY59" fmla="*/ 1053505 h 3370881"/>
                          <a:gd name="connsiteX60" fmla="*/ 1008529 w 2657256"/>
                          <a:gd name="connsiteY60" fmla="*/ 1057987 h 3370881"/>
                          <a:gd name="connsiteX61" fmla="*/ 995082 w 2657256"/>
                          <a:gd name="connsiteY61" fmla="*/ 1062470 h 3370881"/>
                          <a:gd name="connsiteX62" fmla="*/ 945776 w 2657256"/>
                          <a:gd name="connsiteY62" fmla="*/ 1031093 h 3370881"/>
                          <a:gd name="connsiteX63" fmla="*/ 941294 w 2657256"/>
                          <a:gd name="connsiteY63" fmla="*/ 1017646 h 3370881"/>
                          <a:gd name="connsiteX64" fmla="*/ 932329 w 2657256"/>
                          <a:gd name="connsiteY64" fmla="*/ 919034 h 3370881"/>
                          <a:gd name="connsiteX65" fmla="*/ 914400 w 2657256"/>
                          <a:gd name="connsiteY65" fmla="*/ 901105 h 3370881"/>
                          <a:gd name="connsiteX66" fmla="*/ 918882 w 2657256"/>
                          <a:gd name="connsiteY66" fmla="*/ 869729 h 3370881"/>
                          <a:gd name="connsiteX67" fmla="*/ 941294 w 2657256"/>
                          <a:gd name="connsiteY67" fmla="*/ 865246 h 3370881"/>
                          <a:gd name="connsiteX68" fmla="*/ 959223 w 2657256"/>
                          <a:gd name="connsiteY68" fmla="*/ 851799 h 3370881"/>
                          <a:gd name="connsiteX69" fmla="*/ 990600 w 2657256"/>
                          <a:gd name="connsiteY69" fmla="*/ 847317 h 3370881"/>
                          <a:gd name="connsiteX70" fmla="*/ 1129553 w 2657256"/>
                          <a:gd name="connsiteY70" fmla="*/ 838352 h 3370881"/>
                          <a:gd name="connsiteX71" fmla="*/ 1147482 w 2657256"/>
                          <a:gd name="connsiteY71" fmla="*/ 829387 h 3370881"/>
                          <a:gd name="connsiteX72" fmla="*/ 1178859 w 2657256"/>
                          <a:gd name="connsiteY72" fmla="*/ 806976 h 3370881"/>
                          <a:gd name="connsiteX73" fmla="*/ 1192306 w 2657256"/>
                          <a:gd name="connsiteY73" fmla="*/ 793529 h 3370881"/>
                          <a:gd name="connsiteX74" fmla="*/ 1214718 w 2657256"/>
                          <a:gd name="connsiteY74" fmla="*/ 784564 h 3370881"/>
                          <a:gd name="connsiteX75" fmla="*/ 1241612 w 2657256"/>
                          <a:gd name="connsiteY75" fmla="*/ 771117 h 3370881"/>
                          <a:gd name="connsiteX76" fmla="*/ 1277470 w 2657256"/>
                          <a:gd name="connsiteY76" fmla="*/ 753187 h 3370881"/>
                          <a:gd name="connsiteX77" fmla="*/ 1295400 w 2657256"/>
                          <a:gd name="connsiteY77" fmla="*/ 730776 h 3370881"/>
                          <a:gd name="connsiteX78" fmla="*/ 1317812 w 2657256"/>
                          <a:gd name="connsiteY78" fmla="*/ 708364 h 3370881"/>
                          <a:gd name="connsiteX79" fmla="*/ 1353670 w 2657256"/>
                          <a:gd name="connsiteY79" fmla="*/ 663540 h 3370881"/>
                          <a:gd name="connsiteX80" fmla="*/ 1371600 w 2657256"/>
                          <a:gd name="connsiteY80" fmla="*/ 636646 h 3370881"/>
                          <a:gd name="connsiteX81" fmla="*/ 1380565 w 2657256"/>
                          <a:gd name="connsiteY81" fmla="*/ 596305 h 3370881"/>
                          <a:gd name="connsiteX82" fmla="*/ 1385047 w 2657256"/>
                          <a:gd name="connsiteY82" fmla="*/ 582858 h 3370881"/>
                          <a:gd name="connsiteX83" fmla="*/ 1380565 w 2657256"/>
                          <a:gd name="connsiteY83" fmla="*/ 533552 h 3370881"/>
                          <a:gd name="connsiteX84" fmla="*/ 1367118 w 2657256"/>
                          <a:gd name="connsiteY84" fmla="*/ 524587 h 3370881"/>
                          <a:gd name="connsiteX85" fmla="*/ 1349188 w 2657256"/>
                          <a:gd name="connsiteY85" fmla="*/ 520105 h 3370881"/>
                          <a:gd name="connsiteX86" fmla="*/ 1326776 w 2657256"/>
                          <a:gd name="connsiteY86" fmla="*/ 511140 h 3370881"/>
                          <a:gd name="connsiteX87" fmla="*/ 1281953 w 2657256"/>
                          <a:gd name="connsiteY87" fmla="*/ 515623 h 3370881"/>
                          <a:gd name="connsiteX88" fmla="*/ 1250576 w 2657256"/>
                          <a:gd name="connsiteY88" fmla="*/ 529070 h 3370881"/>
                          <a:gd name="connsiteX89" fmla="*/ 1210235 w 2657256"/>
                          <a:gd name="connsiteY89" fmla="*/ 542517 h 3370881"/>
                          <a:gd name="connsiteX90" fmla="*/ 1183341 w 2657256"/>
                          <a:gd name="connsiteY90" fmla="*/ 555964 h 3370881"/>
                          <a:gd name="connsiteX91" fmla="*/ 1160929 w 2657256"/>
                          <a:gd name="connsiteY91" fmla="*/ 569411 h 3370881"/>
                          <a:gd name="connsiteX92" fmla="*/ 1134035 w 2657256"/>
                          <a:gd name="connsiteY92" fmla="*/ 578376 h 3370881"/>
                          <a:gd name="connsiteX93" fmla="*/ 1111623 w 2657256"/>
                          <a:gd name="connsiteY93" fmla="*/ 587340 h 3370881"/>
                          <a:gd name="connsiteX94" fmla="*/ 1084729 w 2657256"/>
                          <a:gd name="connsiteY94" fmla="*/ 596305 h 3370881"/>
                          <a:gd name="connsiteX95" fmla="*/ 986118 w 2657256"/>
                          <a:gd name="connsiteY95" fmla="*/ 591823 h 3370881"/>
                          <a:gd name="connsiteX96" fmla="*/ 927847 w 2657256"/>
                          <a:gd name="connsiteY96" fmla="*/ 578376 h 3370881"/>
                          <a:gd name="connsiteX97" fmla="*/ 896470 w 2657256"/>
                          <a:gd name="connsiteY97" fmla="*/ 555964 h 3370881"/>
                          <a:gd name="connsiteX98" fmla="*/ 883023 w 2657256"/>
                          <a:gd name="connsiteY98" fmla="*/ 546999 h 3370881"/>
                          <a:gd name="connsiteX99" fmla="*/ 865094 w 2657256"/>
                          <a:gd name="connsiteY99" fmla="*/ 497693 h 3370881"/>
                          <a:gd name="connsiteX100" fmla="*/ 869576 w 2657256"/>
                          <a:gd name="connsiteY100" fmla="*/ 403564 h 3370881"/>
                          <a:gd name="connsiteX101" fmla="*/ 874059 w 2657256"/>
                          <a:gd name="connsiteY101" fmla="*/ 385634 h 3370881"/>
                          <a:gd name="connsiteX102" fmla="*/ 883023 w 2657256"/>
                          <a:gd name="connsiteY102" fmla="*/ 372187 h 3370881"/>
                          <a:gd name="connsiteX103" fmla="*/ 909918 w 2657256"/>
                          <a:gd name="connsiteY103" fmla="*/ 363223 h 3370881"/>
                          <a:gd name="connsiteX104" fmla="*/ 914400 w 2657256"/>
                          <a:gd name="connsiteY104" fmla="*/ 385634 h 3370881"/>
                          <a:gd name="connsiteX105" fmla="*/ 909918 w 2657256"/>
                          <a:gd name="connsiteY105" fmla="*/ 408046 h 3370881"/>
                          <a:gd name="connsiteX106" fmla="*/ 900953 w 2657256"/>
                          <a:gd name="connsiteY106" fmla="*/ 466317 h 3370881"/>
                          <a:gd name="connsiteX107" fmla="*/ 905435 w 2657256"/>
                          <a:gd name="connsiteY107" fmla="*/ 515623 h 3370881"/>
                          <a:gd name="connsiteX108" fmla="*/ 932329 w 2657256"/>
                          <a:gd name="connsiteY108" fmla="*/ 551481 h 3370881"/>
                          <a:gd name="connsiteX109" fmla="*/ 954741 w 2657256"/>
                          <a:gd name="connsiteY109" fmla="*/ 560446 h 3370881"/>
                          <a:gd name="connsiteX110" fmla="*/ 972670 w 2657256"/>
                          <a:gd name="connsiteY110" fmla="*/ 569411 h 3370881"/>
                          <a:gd name="connsiteX111" fmla="*/ 1066800 w 2657256"/>
                          <a:gd name="connsiteY111" fmla="*/ 564929 h 3370881"/>
                          <a:gd name="connsiteX112" fmla="*/ 1111623 w 2657256"/>
                          <a:gd name="connsiteY112" fmla="*/ 551481 h 3370881"/>
                          <a:gd name="connsiteX113" fmla="*/ 1129553 w 2657256"/>
                          <a:gd name="connsiteY113" fmla="*/ 538034 h 3370881"/>
                          <a:gd name="connsiteX114" fmla="*/ 1156447 w 2657256"/>
                          <a:gd name="connsiteY114" fmla="*/ 511140 h 3370881"/>
                          <a:gd name="connsiteX115" fmla="*/ 1160929 w 2657256"/>
                          <a:gd name="connsiteY115" fmla="*/ 493211 h 3370881"/>
                          <a:gd name="connsiteX116" fmla="*/ 1178859 w 2657256"/>
                          <a:gd name="connsiteY116" fmla="*/ 331846 h 3370881"/>
                          <a:gd name="connsiteX117" fmla="*/ 1215315 w 2657256"/>
                          <a:gd name="connsiteY117" fmla="*/ 270289 h 3370881"/>
                          <a:gd name="connsiteX118" fmla="*/ 1214718 w 2657256"/>
                          <a:gd name="connsiteY118" fmla="*/ 367705 h 3370881"/>
                          <a:gd name="connsiteX119" fmla="*/ 1201270 w 2657256"/>
                          <a:gd name="connsiteY119" fmla="*/ 412529 h 3370881"/>
                          <a:gd name="connsiteX120" fmla="*/ 1210235 w 2657256"/>
                          <a:gd name="connsiteY120" fmla="*/ 461834 h 3370881"/>
                          <a:gd name="connsiteX121" fmla="*/ 1214718 w 2657256"/>
                          <a:gd name="connsiteY121" fmla="*/ 475281 h 3370881"/>
                          <a:gd name="connsiteX122" fmla="*/ 1228165 w 2657256"/>
                          <a:gd name="connsiteY122" fmla="*/ 484246 h 3370881"/>
                          <a:gd name="connsiteX123" fmla="*/ 1250576 w 2657256"/>
                          <a:gd name="connsiteY123" fmla="*/ 502176 h 3370881"/>
                          <a:gd name="connsiteX124" fmla="*/ 1317812 w 2657256"/>
                          <a:gd name="connsiteY124" fmla="*/ 497693 h 3370881"/>
                          <a:gd name="connsiteX125" fmla="*/ 1353670 w 2657256"/>
                          <a:gd name="connsiteY125" fmla="*/ 488729 h 3370881"/>
                          <a:gd name="connsiteX126" fmla="*/ 1506070 w 2657256"/>
                          <a:gd name="connsiteY126" fmla="*/ 457352 h 3370881"/>
                          <a:gd name="connsiteX127" fmla="*/ 1550894 w 2657256"/>
                          <a:gd name="connsiteY127" fmla="*/ 430458 h 3370881"/>
                          <a:gd name="connsiteX128" fmla="*/ 1564341 w 2657256"/>
                          <a:gd name="connsiteY128" fmla="*/ 417011 h 3370881"/>
                          <a:gd name="connsiteX129" fmla="*/ 1586753 w 2657256"/>
                          <a:gd name="connsiteY129" fmla="*/ 399081 h 3370881"/>
                          <a:gd name="connsiteX130" fmla="*/ 1595718 w 2657256"/>
                          <a:gd name="connsiteY130" fmla="*/ 381152 h 3370881"/>
                          <a:gd name="connsiteX131" fmla="*/ 1600200 w 2657256"/>
                          <a:gd name="connsiteY131" fmla="*/ 363223 h 3370881"/>
                          <a:gd name="connsiteX132" fmla="*/ 1609165 w 2657256"/>
                          <a:gd name="connsiteY132" fmla="*/ 313917 h 3370881"/>
                          <a:gd name="connsiteX133" fmla="*/ 1537447 w 2657256"/>
                          <a:gd name="connsiteY133" fmla="*/ 188411 h 3370881"/>
                          <a:gd name="connsiteX134" fmla="*/ 1613647 w 2657256"/>
                          <a:gd name="connsiteY134" fmla="*/ 399081 h 3370881"/>
                          <a:gd name="connsiteX135" fmla="*/ 1627094 w 2657256"/>
                          <a:gd name="connsiteY135" fmla="*/ 417011 h 3370881"/>
                          <a:gd name="connsiteX136" fmla="*/ 1658470 w 2657256"/>
                          <a:gd name="connsiteY136" fmla="*/ 412529 h 3370881"/>
                          <a:gd name="connsiteX137" fmla="*/ 1685365 w 2657256"/>
                          <a:gd name="connsiteY137" fmla="*/ 390117 h 3370881"/>
                          <a:gd name="connsiteX138" fmla="*/ 1694329 w 2657256"/>
                          <a:gd name="connsiteY138" fmla="*/ 376670 h 3370881"/>
                          <a:gd name="connsiteX139" fmla="*/ 1734670 w 2657256"/>
                          <a:gd name="connsiteY139" fmla="*/ 354258 h 3370881"/>
                          <a:gd name="connsiteX140" fmla="*/ 1743635 w 2657256"/>
                          <a:gd name="connsiteY140" fmla="*/ 340811 h 3370881"/>
                          <a:gd name="connsiteX141" fmla="*/ 1757082 w 2657256"/>
                          <a:gd name="connsiteY141" fmla="*/ 336329 h 3370881"/>
                          <a:gd name="connsiteX142" fmla="*/ 1808984 w 2657256"/>
                          <a:gd name="connsiteY142" fmla="*/ 249641 h 3370881"/>
                          <a:gd name="connsiteX143" fmla="*/ 1899621 w 2657256"/>
                          <a:gd name="connsiteY143" fmla="*/ 211719 h 3370881"/>
                          <a:gd name="connsiteX144" fmla="*/ 1808984 w 2657256"/>
                          <a:gd name="connsiteY144" fmla="*/ 178521 h 3370881"/>
                          <a:gd name="connsiteX145" fmla="*/ 1772023 w 2657256"/>
                          <a:gd name="connsiteY145" fmla="*/ 77249 h 3370881"/>
                          <a:gd name="connsiteX146" fmla="*/ 1900425 w 2657256"/>
                          <a:gd name="connsiteY146" fmla="*/ 214081 h 3370881"/>
                          <a:gd name="connsiteX147" fmla="*/ 1874221 w 2657256"/>
                          <a:gd name="connsiteY147" fmla="*/ 318698 h 3370881"/>
                          <a:gd name="connsiteX148" fmla="*/ 1788459 w 2657256"/>
                          <a:gd name="connsiteY148" fmla="*/ 367705 h 3370881"/>
                          <a:gd name="connsiteX149" fmla="*/ 1761565 w 2657256"/>
                          <a:gd name="connsiteY149" fmla="*/ 390117 h 3370881"/>
                          <a:gd name="connsiteX150" fmla="*/ 1783976 w 2657256"/>
                          <a:gd name="connsiteY150" fmla="*/ 399081 h 3370881"/>
                          <a:gd name="connsiteX151" fmla="*/ 1878106 w 2657256"/>
                          <a:gd name="connsiteY151" fmla="*/ 390117 h 3370881"/>
                          <a:gd name="connsiteX152" fmla="*/ 1891553 w 2657256"/>
                          <a:gd name="connsiteY152" fmla="*/ 381152 h 3370881"/>
                          <a:gd name="connsiteX153" fmla="*/ 1918447 w 2657256"/>
                          <a:gd name="connsiteY153" fmla="*/ 372187 h 3370881"/>
                          <a:gd name="connsiteX154" fmla="*/ 1940859 w 2657256"/>
                          <a:gd name="connsiteY154" fmla="*/ 358740 h 3370881"/>
                          <a:gd name="connsiteX155" fmla="*/ 1954306 w 2657256"/>
                          <a:gd name="connsiteY155" fmla="*/ 354258 h 3370881"/>
                          <a:gd name="connsiteX156" fmla="*/ 2083304 w 2657256"/>
                          <a:gd name="connsiteY156" fmla="*/ 290281 h 3370881"/>
                          <a:gd name="connsiteX157" fmla="*/ 2166172 w 2657256"/>
                          <a:gd name="connsiteY157" fmla="*/ 215604 h 3370881"/>
                          <a:gd name="connsiteX158" fmla="*/ 2069054 w 2657256"/>
                          <a:gd name="connsiteY158" fmla="*/ 40493 h 3370881"/>
                          <a:gd name="connsiteX159" fmla="*/ 2078225 w 2657256"/>
                          <a:gd name="connsiteY159" fmla="*/ 188681 h 3370881"/>
                          <a:gd name="connsiteX160" fmla="*/ 1999129 w 2657256"/>
                          <a:gd name="connsiteY160" fmla="*/ 358740 h 3370881"/>
                          <a:gd name="connsiteX161" fmla="*/ 1994647 w 2657256"/>
                          <a:gd name="connsiteY161" fmla="*/ 372187 h 3370881"/>
                          <a:gd name="connsiteX162" fmla="*/ 2039470 w 2657256"/>
                          <a:gd name="connsiteY162" fmla="*/ 390117 h 3370881"/>
                          <a:gd name="connsiteX163" fmla="*/ 2115670 w 2657256"/>
                          <a:gd name="connsiteY163" fmla="*/ 390117 h 3370881"/>
                          <a:gd name="connsiteX164" fmla="*/ 2160494 w 2657256"/>
                          <a:gd name="connsiteY164" fmla="*/ 376670 h 3370881"/>
                          <a:gd name="connsiteX165" fmla="*/ 2191870 w 2657256"/>
                          <a:gd name="connsiteY165" fmla="*/ 363223 h 3370881"/>
                          <a:gd name="connsiteX166" fmla="*/ 2205318 w 2657256"/>
                          <a:gd name="connsiteY166" fmla="*/ 358740 h 3370881"/>
                          <a:gd name="connsiteX167" fmla="*/ 2232212 w 2657256"/>
                          <a:gd name="connsiteY167" fmla="*/ 340811 h 3370881"/>
                          <a:gd name="connsiteX168" fmla="*/ 2312894 w 2657256"/>
                          <a:gd name="connsiteY168" fmla="*/ 183929 h 3370881"/>
                          <a:gd name="connsiteX169" fmla="*/ 2339788 w 2657256"/>
                          <a:gd name="connsiteY169" fmla="*/ 151 h 3370881"/>
                          <a:gd name="connsiteX170" fmla="*/ 2357718 w 2657256"/>
                          <a:gd name="connsiteY170" fmla="*/ 215305 h 3370881"/>
                          <a:gd name="connsiteX171" fmla="*/ 2254623 w 2657256"/>
                          <a:gd name="connsiteY171" fmla="*/ 376670 h 3370881"/>
                          <a:gd name="connsiteX172" fmla="*/ 2245659 w 2657256"/>
                          <a:gd name="connsiteY172" fmla="*/ 390117 h 3370881"/>
                          <a:gd name="connsiteX173" fmla="*/ 2254623 w 2657256"/>
                          <a:gd name="connsiteY173" fmla="*/ 403564 h 3370881"/>
                          <a:gd name="connsiteX174" fmla="*/ 2353235 w 2657256"/>
                          <a:gd name="connsiteY174" fmla="*/ 399081 h 3370881"/>
                          <a:gd name="connsiteX175" fmla="*/ 2366682 w 2657256"/>
                          <a:gd name="connsiteY175" fmla="*/ 394599 h 3370881"/>
                          <a:gd name="connsiteX176" fmla="*/ 2389094 w 2657256"/>
                          <a:gd name="connsiteY176" fmla="*/ 390117 h 3370881"/>
                          <a:gd name="connsiteX177" fmla="*/ 2424953 w 2657256"/>
                          <a:gd name="connsiteY177" fmla="*/ 367705 h 3370881"/>
                          <a:gd name="connsiteX178" fmla="*/ 2528047 w 2657256"/>
                          <a:gd name="connsiteY178" fmla="*/ 292700 h 3370881"/>
                          <a:gd name="connsiteX179" fmla="*/ 2541495 w 2657256"/>
                          <a:gd name="connsiteY179" fmla="*/ 62906 h 3370881"/>
                          <a:gd name="connsiteX180" fmla="*/ 2591304 w 2657256"/>
                          <a:gd name="connsiteY180" fmla="*/ 214081 h 3370881"/>
                          <a:gd name="connsiteX181" fmla="*/ 2612315 w 2657256"/>
                          <a:gd name="connsiteY181" fmla="*/ 290907 h 3370881"/>
                          <a:gd name="connsiteX182" fmla="*/ 2650863 w 2657256"/>
                          <a:gd name="connsiteY182" fmla="*/ 344994 h 3370881"/>
                          <a:gd name="connsiteX183" fmla="*/ 2465294 w 2657256"/>
                          <a:gd name="connsiteY183" fmla="*/ 399081 h 3370881"/>
                          <a:gd name="connsiteX184" fmla="*/ 2442882 w 2657256"/>
                          <a:gd name="connsiteY184" fmla="*/ 403564 h 3370881"/>
                          <a:gd name="connsiteX185" fmla="*/ 2398059 w 2657256"/>
                          <a:gd name="connsiteY185" fmla="*/ 417011 h 3370881"/>
                          <a:gd name="connsiteX186" fmla="*/ 2375647 w 2657256"/>
                          <a:gd name="connsiteY186" fmla="*/ 425976 h 3370881"/>
                          <a:gd name="connsiteX187" fmla="*/ 2357718 w 2657256"/>
                          <a:gd name="connsiteY187" fmla="*/ 430458 h 3370881"/>
                          <a:gd name="connsiteX188" fmla="*/ 2344270 w 2657256"/>
                          <a:gd name="connsiteY188" fmla="*/ 461834 h 3370881"/>
                          <a:gd name="connsiteX189" fmla="*/ 2353235 w 2657256"/>
                          <a:gd name="connsiteY189" fmla="*/ 502176 h 3370881"/>
                          <a:gd name="connsiteX190" fmla="*/ 2362200 w 2657256"/>
                          <a:gd name="connsiteY190" fmla="*/ 515623 h 3370881"/>
                          <a:gd name="connsiteX191" fmla="*/ 2344270 w 2657256"/>
                          <a:gd name="connsiteY191" fmla="*/ 587340 h 3370881"/>
                          <a:gd name="connsiteX192" fmla="*/ 2321859 w 2657256"/>
                          <a:gd name="connsiteY192" fmla="*/ 614234 h 3370881"/>
                          <a:gd name="connsiteX193" fmla="*/ 2308412 w 2657256"/>
                          <a:gd name="connsiteY193" fmla="*/ 636646 h 3370881"/>
                          <a:gd name="connsiteX194" fmla="*/ 2281518 w 2657256"/>
                          <a:gd name="connsiteY194" fmla="*/ 641129 h 3370881"/>
                          <a:gd name="connsiteX195" fmla="*/ 2259106 w 2657256"/>
                          <a:gd name="connsiteY195" fmla="*/ 636646 h 3370881"/>
                          <a:gd name="connsiteX196" fmla="*/ 2277035 w 2657256"/>
                          <a:gd name="connsiteY196" fmla="*/ 578376 h 3370881"/>
                          <a:gd name="connsiteX197" fmla="*/ 2290482 w 2657256"/>
                          <a:gd name="connsiteY197" fmla="*/ 542517 h 3370881"/>
                          <a:gd name="connsiteX198" fmla="*/ 2286000 w 2657256"/>
                          <a:gd name="connsiteY198" fmla="*/ 506658 h 3370881"/>
                          <a:gd name="connsiteX199" fmla="*/ 2245659 w 2657256"/>
                          <a:gd name="connsiteY199" fmla="*/ 448387 h 3370881"/>
                          <a:gd name="connsiteX200" fmla="*/ 2200835 w 2657256"/>
                          <a:gd name="connsiteY200" fmla="*/ 430458 h 3370881"/>
                          <a:gd name="connsiteX201" fmla="*/ 2169459 w 2657256"/>
                          <a:gd name="connsiteY201" fmla="*/ 425976 h 3370881"/>
                          <a:gd name="connsiteX202" fmla="*/ 2102223 w 2657256"/>
                          <a:gd name="connsiteY202" fmla="*/ 430458 h 3370881"/>
                          <a:gd name="connsiteX203" fmla="*/ 2084294 w 2657256"/>
                          <a:gd name="connsiteY203" fmla="*/ 439423 h 3370881"/>
                          <a:gd name="connsiteX204" fmla="*/ 2070847 w 2657256"/>
                          <a:gd name="connsiteY204" fmla="*/ 443905 h 3370881"/>
                          <a:gd name="connsiteX205" fmla="*/ 2061882 w 2657256"/>
                          <a:gd name="connsiteY205" fmla="*/ 461834 h 3370881"/>
                          <a:gd name="connsiteX206" fmla="*/ 2034988 w 2657256"/>
                          <a:gd name="connsiteY206" fmla="*/ 475281 h 3370881"/>
                          <a:gd name="connsiteX207" fmla="*/ 1783976 w 2657256"/>
                          <a:gd name="connsiteY207" fmla="*/ 479764 h 3370881"/>
                          <a:gd name="connsiteX208" fmla="*/ 1766047 w 2657256"/>
                          <a:gd name="connsiteY208" fmla="*/ 488729 h 3370881"/>
                          <a:gd name="connsiteX209" fmla="*/ 1703294 w 2657256"/>
                          <a:gd name="connsiteY209" fmla="*/ 506658 h 3370881"/>
                          <a:gd name="connsiteX210" fmla="*/ 1689847 w 2657256"/>
                          <a:gd name="connsiteY210" fmla="*/ 511140 h 3370881"/>
                          <a:gd name="connsiteX211" fmla="*/ 1676400 w 2657256"/>
                          <a:gd name="connsiteY211" fmla="*/ 520105 h 3370881"/>
                          <a:gd name="connsiteX212" fmla="*/ 1649506 w 2657256"/>
                          <a:gd name="connsiteY212" fmla="*/ 529070 h 3370881"/>
                          <a:gd name="connsiteX213" fmla="*/ 1636059 w 2657256"/>
                          <a:gd name="connsiteY213" fmla="*/ 538034 h 3370881"/>
                          <a:gd name="connsiteX214" fmla="*/ 1622612 w 2657256"/>
                          <a:gd name="connsiteY214" fmla="*/ 551481 h 3370881"/>
                          <a:gd name="connsiteX215" fmla="*/ 1609165 w 2657256"/>
                          <a:gd name="connsiteY215" fmla="*/ 555964 h 3370881"/>
                          <a:gd name="connsiteX216" fmla="*/ 1577788 w 2657256"/>
                          <a:gd name="connsiteY216" fmla="*/ 587340 h 3370881"/>
                          <a:gd name="connsiteX217" fmla="*/ 1568823 w 2657256"/>
                          <a:gd name="connsiteY217" fmla="*/ 600787 h 3370881"/>
                          <a:gd name="connsiteX218" fmla="*/ 1555376 w 2657256"/>
                          <a:gd name="connsiteY218" fmla="*/ 614234 h 3370881"/>
                          <a:gd name="connsiteX219" fmla="*/ 1524000 w 2657256"/>
                          <a:gd name="connsiteY219" fmla="*/ 654576 h 3370881"/>
                          <a:gd name="connsiteX220" fmla="*/ 1519518 w 2657256"/>
                          <a:gd name="connsiteY220" fmla="*/ 668023 h 3370881"/>
                          <a:gd name="connsiteX221" fmla="*/ 1528482 w 2657256"/>
                          <a:gd name="connsiteY221" fmla="*/ 708364 h 3370881"/>
                          <a:gd name="connsiteX222" fmla="*/ 1537447 w 2657256"/>
                          <a:gd name="connsiteY222" fmla="*/ 721811 h 3370881"/>
                          <a:gd name="connsiteX223" fmla="*/ 1568823 w 2657256"/>
                          <a:gd name="connsiteY223" fmla="*/ 712846 h 3370881"/>
                          <a:gd name="connsiteX224" fmla="*/ 1600200 w 2657256"/>
                          <a:gd name="connsiteY224" fmla="*/ 712846 h 3370881"/>
                          <a:gd name="connsiteX225" fmla="*/ 1631576 w 2657256"/>
                          <a:gd name="connsiteY225" fmla="*/ 690434 h 3370881"/>
                          <a:gd name="connsiteX226" fmla="*/ 1645023 w 2657256"/>
                          <a:gd name="connsiteY226" fmla="*/ 676987 h 3370881"/>
                          <a:gd name="connsiteX227" fmla="*/ 1685365 w 2657256"/>
                          <a:gd name="connsiteY227" fmla="*/ 645611 h 3370881"/>
                          <a:gd name="connsiteX228" fmla="*/ 1716741 w 2657256"/>
                          <a:gd name="connsiteY228" fmla="*/ 614234 h 3370881"/>
                          <a:gd name="connsiteX229" fmla="*/ 1748118 w 2657256"/>
                          <a:gd name="connsiteY229" fmla="*/ 596305 h 3370881"/>
                          <a:gd name="connsiteX230" fmla="*/ 1761565 w 2657256"/>
                          <a:gd name="connsiteY230" fmla="*/ 591823 h 3370881"/>
                          <a:gd name="connsiteX231" fmla="*/ 1779494 w 2657256"/>
                          <a:gd name="connsiteY231" fmla="*/ 582858 h 3370881"/>
                          <a:gd name="connsiteX232" fmla="*/ 1815353 w 2657256"/>
                          <a:gd name="connsiteY232" fmla="*/ 573893 h 3370881"/>
                          <a:gd name="connsiteX233" fmla="*/ 2030506 w 2657256"/>
                          <a:gd name="connsiteY233" fmla="*/ 578376 h 3370881"/>
                          <a:gd name="connsiteX234" fmla="*/ 2017059 w 2657256"/>
                          <a:gd name="connsiteY234" fmla="*/ 600787 h 3370881"/>
                          <a:gd name="connsiteX235" fmla="*/ 1981200 w 2657256"/>
                          <a:gd name="connsiteY235" fmla="*/ 636646 h 3370881"/>
                          <a:gd name="connsiteX236" fmla="*/ 1967753 w 2657256"/>
                          <a:gd name="connsiteY236" fmla="*/ 650093 h 3370881"/>
                          <a:gd name="connsiteX237" fmla="*/ 1936376 w 2657256"/>
                          <a:gd name="connsiteY237" fmla="*/ 690434 h 3370881"/>
                          <a:gd name="connsiteX238" fmla="*/ 1905000 w 2657256"/>
                          <a:gd name="connsiteY238" fmla="*/ 717329 h 3370881"/>
                          <a:gd name="connsiteX239" fmla="*/ 1860176 w 2657256"/>
                          <a:gd name="connsiteY239" fmla="*/ 735258 h 3370881"/>
                          <a:gd name="connsiteX240" fmla="*/ 1788459 w 2657256"/>
                          <a:gd name="connsiteY240" fmla="*/ 744223 h 3370881"/>
                          <a:gd name="connsiteX241" fmla="*/ 1846729 w 2657256"/>
                          <a:gd name="connsiteY241" fmla="*/ 802493 h 3370881"/>
                          <a:gd name="connsiteX242" fmla="*/ 1913965 w 2657256"/>
                          <a:gd name="connsiteY242" fmla="*/ 829387 h 3370881"/>
                          <a:gd name="connsiteX243" fmla="*/ 1922929 w 2657256"/>
                          <a:gd name="connsiteY243" fmla="*/ 842834 h 3370881"/>
                          <a:gd name="connsiteX244" fmla="*/ 1967753 w 2657256"/>
                          <a:gd name="connsiteY244" fmla="*/ 883176 h 3370881"/>
                          <a:gd name="connsiteX245" fmla="*/ 1981200 w 2657256"/>
                          <a:gd name="connsiteY245" fmla="*/ 896623 h 3370881"/>
                          <a:gd name="connsiteX246" fmla="*/ 1994647 w 2657256"/>
                          <a:gd name="connsiteY246" fmla="*/ 905587 h 3370881"/>
                          <a:gd name="connsiteX247" fmla="*/ 2021541 w 2657256"/>
                          <a:gd name="connsiteY247" fmla="*/ 927999 h 3370881"/>
                          <a:gd name="connsiteX248" fmla="*/ 2030506 w 2657256"/>
                          <a:gd name="connsiteY248" fmla="*/ 941446 h 3370881"/>
                          <a:gd name="connsiteX249" fmla="*/ 2057400 w 2657256"/>
                          <a:gd name="connsiteY249" fmla="*/ 968340 h 3370881"/>
                          <a:gd name="connsiteX250" fmla="*/ 2088776 w 2657256"/>
                          <a:gd name="connsiteY250" fmla="*/ 1013164 h 3370881"/>
                          <a:gd name="connsiteX251" fmla="*/ 2115670 w 2657256"/>
                          <a:gd name="connsiteY251" fmla="*/ 1057987 h 3370881"/>
                          <a:gd name="connsiteX252" fmla="*/ 2120153 w 2657256"/>
                          <a:gd name="connsiteY252" fmla="*/ 1089364 h 3370881"/>
                          <a:gd name="connsiteX253" fmla="*/ 2138082 w 2657256"/>
                          <a:gd name="connsiteY253" fmla="*/ 1143152 h 3370881"/>
                          <a:gd name="connsiteX254" fmla="*/ 2147047 w 2657256"/>
                          <a:gd name="connsiteY254" fmla="*/ 1196940 h 3370881"/>
                          <a:gd name="connsiteX255" fmla="*/ 2151529 w 2657256"/>
                          <a:gd name="connsiteY255" fmla="*/ 1210387 h 3370881"/>
                          <a:gd name="connsiteX256" fmla="*/ 2156012 w 2657256"/>
                          <a:gd name="connsiteY256" fmla="*/ 1228317 h 3370881"/>
                          <a:gd name="connsiteX257" fmla="*/ 2173941 w 2657256"/>
                          <a:gd name="connsiteY257" fmla="*/ 1295552 h 3370881"/>
                          <a:gd name="connsiteX258" fmla="*/ 2182906 w 2657256"/>
                          <a:gd name="connsiteY258" fmla="*/ 1313481 h 3370881"/>
                          <a:gd name="connsiteX259" fmla="*/ 2187388 w 2657256"/>
                          <a:gd name="connsiteY259" fmla="*/ 1331411 h 3370881"/>
                          <a:gd name="connsiteX260" fmla="*/ 2214282 w 2657256"/>
                          <a:gd name="connsiteY260" fmla="*/ 1385199 h 3370881"/>
                          <a:gd name="connsiteX261" fmla="*/ 2218765 w 2657256"/>
                          <a:gd name="connsiteY261" fmla="*/ 1403129 h 3370881"/>
                          <a:gd name="connsiteX262" fmla="*/ 2223247 w 2657256"/>
                          <a:gd name="connsiteY262" fmla="*/ 1430023 h 3370881"/>
                          <a:gd name="connsiteX263" fmla="*/ 2236694 w 2657256"/>
                          <a:gd name="connsiteY263" fmla="*/ 1456917 h 3370881"/>
                          <a:gd name="connsiteX264" fmla="*/ 2241176 w 2657256"/>
                          <a:gd name="connsiteY264" fmla="*/ 1577940 h 3370881"/>
                          <a:gd name="connsiteX265" fmla="*/ 2245659 w 2657256"/>
                          <a:gd name="connsiteY265" fmla="*/ 1595870 h 3370881"/>
                          <a:gd name="connsiteX266" fmla="*/ 2236694 w 2657256"/>
                          <a:gd name="connsiteY266" fmla="*/ 1694481 h 3370881"/>
                          <a:gd name="connsiteX267" fmla="*/ 2227729 w 2657256"/>
                          <a:gd name="connsiteY267" fmla="*/ 1716893 h 3370881"/>
                          <a:gd name="connsiteX268" fmla="*/ 2223247 w 2657256"/>
                          <a:gd name="connsiteY268" fmla="*/ 1730340 h 3370881"/>
                          <a:gd name="connsiteX269" fmla="*/ 2200835 w 2657256"/>
                          <a:gd name="connsiteY269" fmla="*/ 1788611 h 3370881"/>
                          <a:gd name="connsiteX270" fmla="*/ 2191870 w 2657256"/>
                          <a:gd name="connsiteY270" fmla="*/ 1811023 h 3370881"/>
                          <a:gd name="connsiteX271" fmla="*/ 2187388 w 2657256"/>
                          <a:gd name="connsiteY271" fmla="*/ 1824470 h 3370881"/>
                          <a:gd name="connsiteX272" fmla="*/ 2208278 w 2657256"/>
                          <a:gd name="connsiteY272" fmla="*/ 1869293 h 3370881"/>
                          <a:gd name="connsiteX273" fmla="*/ 2195168 w 2657256"/>
                          <a:gd name="connsiteY273" fmla="*/ 1882740 h 3370881"/>
                          <a:gd name="connsiteX274" fmla="*/ 2203458 w 2657256"/>
                          <a:gd name="connsiteY274" fmla="*/ 1918938 h 3370881"/>
                          <a:gd name="connsiteX275" fmla="*/ 2204134 w 2657256"/>
                          <a:gd name="connsiteY275" fmla="*/ 1949806 h 3370881"/>
                          <a:gd name="connsiteX276" fmla="*/ 2226545 w 2657256"/>
                          <a:gd name="connsiteY276" fmla="*/ 1954627 h 3370881"/>
                          <a:gd name="connsiteX277" fmla="*/ 2241176 w 2657256"/>
                          <a:gd name="connsiteY277" fmla="*/ 2012729 h 3370881"/>
                          <a:gd name="connsiteX278" fmla="*/ 2263588 w 2657256"/>
                          <a:gd name="connsiteY278" fmla="*/ 2057552 h 3370881"/>
                          <a:gd name="connsiteX279" fmla="*/ 2286000 w 2657256"/>
                          <a:gd name="connsiteY279" fmla="*/ 2084446 h 3370881"/>
                          <a:gd name="connsiteX280" fmla="*/ 2299447 w 2657256"/>
                          <a:gd name="connsiteY280" fmla="*/ 2124787 h 3370881"/>
                          <a:gd name="connsiteX281" fmla="*/ 2321859 w 2657256"/>
                          <a:gd name="connsiteY281" fmla="*/ 2151681 h 3370881"/>
                          <a:gd name="connsiteX282" fmla="*/ 2344270 w 2657256"/>
                          <a:gd name="connsiteY282" fmla="*/ 2205470 h 3370881"/>
                          <a:gd name="connsiteX283" fmla="*/ 2348753 w 2657256"/>
                          <a:gd name="connsiteY283" fmla="*/ 2223399 h 3370881"/>
                          <a:gd name="connsiteX284" fmla="*/ 2366682 w 2657256"/>
                          <a:gd name="connsiteY284" fmla="*/ 2263740 h 3370881"/>
                          <a:gd name="connsiteX285" fmla="*/ 2375647 w 2657256"/>
                          <a:gd name="connsiteY285" fmla="*/ 2286152 h 3370881"/>
                          <a:gd name="connsiteX286" fmla="*/ 2380129 w 2657256"/>
                          <a:gd name="connsiteY286" fmla="*/ 2308564 h 3370881"/>
                          <a:gd name="connsiteX287" fmla="*/ 2389094 w 2657256"/>
                          <a:gd name="connsiteY287" fmla="*/ 2335458 h 3370881"/>
                          <a:gd name="connsiteX288" fmla="*/ 2393576 w 2657256"/>
                          <a:gd name="connsiteY288" fmla="*/ 2380281 h 3370881"/>
                          <a:gd name="connsiteX289" fmla="*/ 2398059 w 2657256"/>
                          <a:gd name="connsiteY289" fmla="*/ 2393729 h 3370881"/>
                          <a:gd name="connsiteX290" fmla="*/ 2419794 w 2657256"/>
                          <a:gd name="connsiteY290" fmla="*/ 2447517 h 3370881"/>
                          <a:gd name="connsiteX291" fmla="*/ 2427343 w 2657256"/>
                          <a:gd name="connsiteY291" fmla="*/ 2564058 h 3370881"/>
                          <a:gd name="connsiteX292" fmla="*/ 2389094 w 2657256"/>
                          <a:gd name="connsiteY292" fmla="*/ 2837481 h 3370881"/>
                          <a:gd name="connsiteX293" fmla="*/ 2380129 w 2657256"/>
                          <a:gd name="connsiteY293" fmla="*/ 2859893 h 3370881"/>
                          <a:gd name="connsiteX294" fmla="*/ 2357718 w 2657256"/>
                          <a:gd name="connsiteY294" fmla="*/ 2913681 h 3370881"/>
                          <a:gd name="connsiteX295" fmla="*/ 2348753 w 2657256"/>
                          <a:gd name="connsiteY295" fmla="*/ 2936093 h 3370881"/>
                          <a:gd name="connsiteX296" fmla="*/ 2339788 w 2657256"/>
                          <a:gd name="connsiteY296" fmla="*/ 2971952 h 3370881"/>
                          <a:gd name="connsiteX297" fmla="*/ 2326341 w 2657256"/>
                          <a:gd name="connsiteY297" fmla="*/ 2994364 h 3370881"/>
                          <a:gd name="connsiteX298" fmla="*/ 2317376 w 2657256"/>
                          <a:gd name="connsiteY298" fmla="*/ 3025740 h 3370881"/>
                          <a:gd name="connsiteX299" fmla="*/ 2303929 w 2657256"/>
                          <a:gd name="connsiteY299" fmla="*/ 3048152 h 3370881"/>
                          <a:gd name="connsiteX300" fmla="*/ 2290482 w 2657256"/>
                          <a:gd name="connsiteY300" fmla="*/ 3079529 h 3370881"/>
                          <a:gd name="connsiteX301" fmla="*/ 2272553 w 2657256"/>
                          <a:gd name="connsiteY301" fmla="*/ 3084011 h 3370881"/>
                          <a:gd name="connsiteX302" fmla="*/ 2259106 w 2657256"/>
                          <a:gd name="connsiteY302" fmla="*/ 3088493 h 3370881"/>
                          <a:gd name="connsiteX303" fmla="*/ 2241176 w 2657256"/>
                          <a:gd name="connsiteY303" fmla="*/ 3092976 h 3370881"/>
                          <a:gd name="connsiteX304" fmla="*/ 2209800 w 2657256"/>
                          <a:gd name="connsiteY304" fmla="*/ 3101940 h 3370881"/>
                          <a:gd name="connsiteX305" fmla="*/ 2205318 w 2657256"/>
                          <a:gd name="connsiteY305" fmla="*/ 3039187 h 3370881"/>
                          <a:gd name="connsiteX306" fmla="*/ 2218765 w 2657256"/>
                          <a:gd name="connsiteY306" fmla="*/ 3021258 h 3370881"/>
                          <a:gd name="connsiteX307" fmla="*/ 2245659 w 2657256"/>
                          <a:gd name="connsiteY307" fmla="*/ 2971952 h 3370881"/>
                          <a:gd name="connsiteX308" fmla="*/ 2268070 w 2657256"/>
                          <a:gd name="connsiteY308" fmla="*/ 2945058 h 3370881"/>
                          <a:gd name="connsiteX309" fmla="*/ 2298550 w 2657256"/>
                          <a:gd name="connsiteY309" fmla="*/ 2568540 h 3370881"/>
                          <a:gd name="connsiteX310" fmla="*/ 2284986 w 2657256"/>
                          <a:gd name="connsiteY310" fmla="*/ 2532681 h 3370881"/>
                          <a:gd name="connsiteX311" fmla="*/ 2293273 w 2657256"/>
                          <a:gd name="connsiteY311" fmla="*/ 2496653 h 3370881"/>
                          <a:gd name="connsiteX312" fmla="*/ 2278152 w 2657256"/>
                          <a:gd name="connsiteY312" fmla="*/ 2475178 h 3370881"/>
                          <a:gd name="connsiteX313" fmla="*/ 2245659 w 2657256"/>
                          <a:gd name="connsiteY313" fmla="*/ 2389247 h 3370881"/>
                          <a:gd name="connsiteX314" fmla="*/ 2195507 w 2657256"/>
                          <a:gd name="connsiteY314" fmla="*/ 2241328 h 3370881"/>
                          <a:gd name="connsiteX315" fmla="*/ 2083786 w 2657256"/>
                          <a:gd name="connsiteY315" fmla="*/ 2040300 h 3370881"/>
                          <a:gd name="connsiteX316" fmla="*/ 2048773 w 2657256"/>
                          <a:gd name="connsiteY316" fmla="*/ 2017971 h 3370881"/>
                          <a:gd name="connsiteX317" fmla="*/ 2074314 w 2657256"/>
                          <a:gd name="connsiteY317" fmla="*/ 2011967 h 3370881"/>
                          <a:gd name="connsiteX318" fmla="*/ 2034988 w 2657256"/>
                          <a:gd name="connsiteY318" fmla="*/ 2003764 h 3370881"/>
                          <a:gd name="connsiteX319" fmla="*/ 2026023 w 2657256"/>
                          <a:gd name="connsiteY319" fmla="*/ 2026176 h 3370881"/>
                          <a:gd name="connsiteX320" fmla="*/ 2021541 w 2657256"/>
                          <a:gd name="connsiteY320" fmla="*/ 2039623 h 3370881"/>
                          <a:gd name="connsiteX321" fmla="*/ 1999129 w 2657256"/>
                          <a:gd name="connsiteY321" fmla="*/ 2053070 h 3370881"/>
                          <a:gd name="connsiteX322" fmla="*/ 1990165 w 2657256"/>
                          <a:gd name="connsiteY322" fmla="*/ 2070999 h 3370881"/>
                          <a:gd name="connsiteX323" fmla="*/ 1967753 w 2657256"/>
                          <a:gd name="connsiteY323" fmla="*/ 2106858 h 3370881"/>
                          <a:gd name="connsiteX324" fmla="*/ 1981200 w 2657256"/>
                          <a:gd name="connsiteY324" fmla="*/ 2223399 h 3370881"/>
                          <a:gd name="connsiteX325" fmla="*/ 1994647 w 2657256"/>
                          <a:gd name="connsiteY325" fmla="*/ 2254776 h 3370881"/>
                          <a:gd name="connsiteX326" fmla="*/ 2003612 w 2657256"/>
                          <a:gd name="connsiteY326" fmla="*/ 2272705 h 3370881"/>
                          <a:gd name="connsiteX327" fmla="*/ 2026023 w 2657256"/>
                          <a:gd name="connsiteY327" fmla="*/ 2304081 h 3370881"/>
                          <a:gd name="connsiteX328" fmla="*/ 2043953 w 2657256"/>
                          <a:gd name="connsiteY328" fmla="*/ 2348905 h 3370881"/>
                          <a:gd name="connsiteX329" fmla="*/ 2061882 w 2657256"/>
                          <a:gd name="connsiteY329" fmla="*/ 2371317 h 3370881"/>
                          <a:gd name="connsiteX330" fmla="*/ 2088776 w 2657256"/>
                          <a:gd name="connsiteY330" fmla="*/ 2434070 h 3370881"/>
                          <a:gd name="connsiteX331" fmla="*/ 2102223 w 2657256"/>
                          <a:gd name="connsiteY331" fmla="*/ 2465446 h 3370881"/>
                          <a:gd name="connsiteX332" fmla="*/ 2106706 w 2657256"/>
                          <a:gd name="connsiteY332" fmla="*/ 2496823 h 3370881"/>
                          <a:gd name="connsiteX333" fmla="*/ 2124635 w 2657256"/>
                          <a:gd name="connsiteY333" fmla="*/ 2559576 h 3370881"/>
                          <a:gd name="connsiteX334" fmla="*/ 2138082 w 2657256"/>
                          <a:gd name="connsiteY334" fmla="*/ 2649223 h 3370881"/>
                          <a:gd name="connsiteX335" fmla="*/ 2147047 w 2657256"/>
                          <a:gd name="connsiteY335" fmla="*/ 2685081 h 3370881"/>
                          <a:gd name="connsiteX336" fmla="*/ 2151529 w 2657256"/>
                          <a:gd name="connsiteY336" fmla="*/ 2716458 h 3370881"/>
                          <a:gd name="connsiteX337" fmla="*/ 2160494 w 2657256"/>
                          <a:gd name="connsiteY337" fmla="*/ 2770246 h 3370881"/>
                          <a:gd name="connsiteX338" fmla="*/ 2156012 w 2657256"/>
                          <a:gd name="connsiteY338" fmla="*/ 2962987 h 3370881"/>
                          <a:gd name="connsiteX339" fmla="*/ 2138082 w 2657256"/>
                          <a:gd name="connsiteY339" fmla="*/ 3043670 h 3370881"/>
                          <a:gd name="connsiteX340" fmla="*/ 2133600 w 2657256"/>
                          <a:gd name="connsiteY340" fmla="*/ 3061599 h 3370881"/>
                          <a:gd name="connsiteX341" fmla="*/ 2120153 w 2657256"/>
                          <a:gd name="connsiteY341" fmla="*/ 3079529 h 3370881"/>
                          <a:gd name="connsiteX342" fmla="*/ 2111188 w 2657256"/>
                          <a:gd name="connsiteY342" fmla="*/ 3106423 h 3370881"/>
                          <a:gd name="connsiteX343" fmla="*/ 2088776 w 2657256"/>
                          <a:gd name="connsiteY343" fmla="*/ 3137799 h 3370881"/>
                          <a:gd name="connsiteX344" fmla="*/ 2075329 w 2657256"/>
                          <a:gd name="connsiteY344" fmla="*/ 3164693 h 3370881"/>
                          <a:gd name="connsiteX345" fmla="*/ 2061882 w 2657256"/>
                          <a:gd name="connsiteY345" fmla="*/ 3169176 h 3370881"/>
                          <a:gd name="connsiteX346" fmla="*/ 2021541 w 2657256"/>
                          <a:gd name="connsiteY346" fmla="*/ 3164693 h 3370881"/>
                          <a:gd name="connsiteX347" fmla="*/ 2012576 w 2657256"/>
                          <a:gd name="connsiteY347" fmla="*/ 3119870 h 3370881"/>
                          <a:gd name="connsiteX348" fmla="*/ 2048435 w 2657256"/>
                          <a:gd name="connsiteY348" fmla="*/ 3021258 h 3370881"/>
                          <a:gd name="connsiteX349" fmla="*/ 2048435 w 2657256"/>
                          <a:gd name="connsiteY349" fmla="*/ 3021258 h 3370881"/>
                          <a:gd name="connsiteX350" fmla="*/ 2061882 w 2657256"/>
                          <a:gd name="connsiteY350" fmla="*/ 2967470 h 3370881"/>
                          <a:gd name="connsiteX351" fmla="*/ 2070847 w 2657256"/>
                          <a:gd name="connsiteY351" fmla="*/ 2882305 h 3370881"/>
                          <a:gd name="connsiteX352" fmla="*/ 2066365 w 2657256"/>
                          <a:gd name="connsiteY352" fmla="*/ 2725423 h 3370881"/>
                          <a:gd name="connsiteX353" fmla="*/ 2043953 w 2657256"/>
                          <a:gd name="connsiteY353" fmla="*/ 2649223 h 3370881"/>
                          <a:gd name="connsiteX354" fmla="*/ 2030506 w 2657256"/>
                          <a:gd name="connsiteY354" fmla="*/ 2622329 h 3370881"/>
                          <a:gd name="connsiteX355" fmla="*/ 2017059 w 2657256"/>
                          <a:gd name="connsiteY355" fmla="*/ 2581987 h 3370881"/>
                          <a:gd name="connsiteX356" fmla="*/ 1981200 w 2657256"/>
                          <a:gd name="connsiteY356" fmla="*/ 2514752 h 3370881"/>
                          <a:gd name="connsiteX357" fmla="*/ 1972235 w 2657256"/>
                          <a:gd name="connsiteY357" fmla="*/ 2501305 h 3370881"/>
                          <a:gd name="connsiteX358" fmla="*/ 1958788 w 2657256"/>
                          <a:gd name="connsiteY358" fmla="*/ 2478893 h 3370881"/>
                          <a:gd name="connsiteX359" fmla="*/ 1905000 w 2657256"/>
                          <a:gd name="connsiteY359" fmla="*/ 2398211 h 3370881"/>
                          <a:gd name="connsiteX360" fmla="*/ 1882588 w 2657256"/>
                          <a:gd name="connsiteY360" fmla="*/ 2357870 h 3370881"/>
                          <a:gd name="connsiteX361" fmla="*/ 1869141 w 2657256"/>
                          <a:gd name="connsiteY361" fmla="*/ 2339940 h 3370881"/>
                          <a:gd name="connsiteX362" fmla="*/ 1806388 w 2657256"/>
                          <a:gd name="connsiteY362" fmla="*/ 2313046 h 3370881"/>
                          <a:gd name="connsiteX363" fmla="*/ 1779494 w 2657256"/>
                          <a:gd name="connsiteY363" fmla="*/ 2304081 h 3370881"/>
                          <a:gd name="connsiteX364" fmla="*/ 1752600 w 2657256"/>
                          <a:gd name="connsiteY364" fmla="*/ 2299599 h 3370881"/>
                          <a:gd name="connsiteX365" fmla="*/ 1680882 w 2657256"/>
                          <a:gd name="connsiteY365" fmla="*/ 2277187 h 3370881"/>
                          <a:gd name="connsiteX366" fmla="*/ 1719025 w 2657256"/>
                          <a:gd name="connsiteY366" fmla="*/ 2281331 h 3370881"/>
                          <a:gd name="connsiteX367" fmla="*/ 1756997 w 2657256"/>
                          <a:gd name="connsiteY367" fmla="*/ 2289450 h 3370881"/>
                          <a:gd name="connsiteX368" fmla="*/ 1656440 w 2657256"/>
                          <a:gd name="connsiteY368" fmla="*/ 2298583 h 3370881"/>
                          <a:gd name="connsiteX369" fmla="*/ 1537447 w 2657256"/>
                          <a:gd name="connsiteY369" fmla="*/ 2329960 h 3370881"/>
                          <a:gd name="connsiteX370" fmla="*/ 1571993 w 2657256"/>
                          <a:gd name="connsiteY370" fmla="*/ 2317957 h 3370881"/>
                          <a:gd name="connsiteX371" fmla="*/ 1509707 w 2657256"/>
                          <a:gd name="connsiteY371" fmla="*/ 2338926 h 3370881"/>
                          <a:gd name="connsiteX372" fmla="*/ 1500444 w 2657256"/>
                          <a:gd name="connsiteY372" fmla="*/ 2355271 h 3370881"/>
                          <a:gd name="connsiteX373" fmla="*/ 1402678 w 2657256"/>
                          <a:gd name="connsiteY373" fmla="*/ 2339641 h 3370881"/>
                          <a:gd name="connsiteX374" fmla="*/ 1322892 w 2657256"/>
                          <a:gd name="connsiteY374" fmla="*/ 2336952 h 3370881"/>
                          <a:gd name="connsiteX375" fmla="*/ 1199384 w 2657256"/>
                          <a:gd name="connsiteY375" fmla="*/ 2307041 h 3370881"/>
                          <a:gd name="connsiteX376" fmla="*/ 1066800 w 2657256"/>
                          <a:gd name="connsiteY376" fmla="*/ 2272705 h 3370881"/>
                          <a:gd name="connsiteX377" fmla="*/ 1030941 w 2657256"/>
                          <a:gd name="connsiteY377" fmla="*/ 2263740 h 3370881"/>
                          <a:gd name="connsiteX378" fmla="*/ 986118 w 2657256"/>
                          <a:gd name="connsiteY378" fmla="*/ 2241329 h 3370881"/>
                          <a:gd name="connsiteX379" fmla="*/ 968188 w 2657256"/>
                          <a:gd name="connsiteY379" fmla="*/ 2232364 h 3370881"/>
                          <a:gd name="connsiteX380" fmla="*/ 936812 w 2657256"/>
                          <a:gd name="connsiteY380" fmla="*/ 2214434 h 3370881"/>
                          <a:gd name="connsiteX381" fmla="*/ 905435 w 2657256"/>
                          <a:gd name="connsiteY381" fmla="*/ 2196505 h 3370881"/>
                          <a:gd name="connsiteX382" fmla="*/ 869576 w 2657256"/>
                          <a:gd name="connsiteY382" fmla="*/ 2209952 h 3370881"/>
                          <a:gd name="connsiteX383" fmla="*/ 856129 w 2657256"/>
                          <a:gd name="connsiteY383" fmla="*/ 2227881 h 3370881"/>
                          <a:gd name="connsiteX384" fmla="*/ 815788 w 2657256"/>
                          <a:gd name="connsiteY384" fmla="*/ 2268223 h 3370881"/>
                          <a:gd name="connsiteX385" fmla="*/ 788894 w 2657256"/>
                          <a:gd name="connsiteY385" fmla="*/ 2290634 h 3370881"/>
                          <a:gd name="connsiteX386" fmla="*/ 762000 w 2657256"/>
                          <a:gd name="connsiteY386" fmla="*/ 2313046 h 3370881"/>
                          <a:gd name="connsiteX387" fmla="*/ 753035 w 2657256"/>
                          <a:gd name="connsiteY387" fmla="*/ 2326493 h 3370881"/>
                          <a:gd name="connsiteX388" fmla="*/ 735106 w 2657256"/>
                          <a:gd name="connsiteY388" fmla="*/ 2339940 h 3370881"/>
                          <a:gd name="connsiteX389" fmla="*/ 712694 w 2657256"/>
                          <a:gd name="connsiteY389" fmla="*/ 2362352 h 3370881"/>
                          <a:gd name="connsiteX390" fmla="*/ 694765 w 2657256"/>
                          <a:gd name="connsiteY390" fmla="*/ 2375799 h 3370881"/>
                          <a:gd name="connsiteX391" fmla="*/ 681318 w 2657256"/>
                          <a:gd name="connsiteY391" fmla="*/ 2393729 h 3370881"/>
                          <a:gd name="connsiteX392" fmla="*/ 667870 w 2657256"/>
                          <a:gd name="connsiteY392" fmla="*/ 2402693 h 3370881"/>
                          <a:gd name="connsiteX393" fmla="*/ 623047 w 2657256"/>
                          <a:gd name="connsiteY393" fmla="*/ 2443034 h 3370881"/>
                          <a:gd name="connsiteX394" fmla="*/ 600635 w 2657256"/>
                          <a:gd name="connsiteY394" fmla="*/ 2474411 h 3370881"/>
                          <a:gd name="connsiteX395" fmla="*/ 587188 w 2657256"/>
                          <a:gd name="connsiteY395" fmla="*/ 2514752 h 3370881"/>
                          <a:gd name="connsiteX396" fmla="*/ 582706 w 2657256"/>
                          <a:gd name="connsiteY396" fmla="*/ 2546129 h 3370881"/>
                          <a:gd name="connsiteX397" fmla="*/ 596153 w 2657256"/>
                          <a:gd name="connsiteY397" fmla="*/ 2635776 h 3370881"/>
                          <a:gd name="connsiteX398" fmla="*/ 600635 w 2657256"/>
                          <a:gd name="connsiteY398" fmla="*/ 2653705 h 3370881"/>
                          <a:gd name="connsiteX399" fmla="*/ 609600 w 2657256"/>
                          <a:gd name="connsiteY399" fmla="*/ 2671634 h 3370881"/>
                          <a:gd name="connsiteX400" fmla="*/ 614082 w 2657256"/>
                          <a:gd name="connsiteY400" fmla="*/ 2689564 h 3370881"/>
                          <a:gd name="connsiteX401" fmla="*/ 623047 w 2657256"/>
                          <a:gd name="connsiteY401" fmla="*/ 2711976 h 3370881"/>
                          <a:gd name="connsiteX402" fmla="*/ 627529 w 2657256"/>
                          <a:gd name="connsiteY402" fmla="*/ 2734387 h 3370881"/>
                          <a:gd name="connsiteX403" fmla="*/ 640976 w 2657256"/>
                          <a:gd name="connsiteY403" fmla="*/ 2765764 h 3370881"/>
                          <a:gd name="connsiteX404" fmla="*/ 645459 w 2657256"/>
                          <a:gd name="connsiteY404" fmla="*/ 2779211 h 3370881"/>
                          <a:gd name="connsiteX405" fmla="*/ 658906 w 2657256"/>
                          <a:gd name="connsiteY405" fmla="*/ 2801623 h 3370881"/>
                          <a:gd name="connsiteX406" fmla="*/ 676835 w 2657256"/>
                          <a:gd name="connsiteY406" fmla="*/ 2864376 h 3370881"/>
                          <a:gd name="connsiteX407" fmla="*/ 690282 w 2657256"/>
                          <a:gd name="connsiteY407" fmla="*/ 2895752 h 3370881"/>
                          <a:gd name="connsiteX408" fmla="*/ 699247 w 2657256"/>
                          <a:gd name="connsiteY408" fmla="*/ 2940576 h 3370881"/>
                          <a:gd name="connsiteX409" fmla="*/ 703729 w 2657256"/>
                          <a:gd name="connsiteY409" fmla="*/ 2967470 h 3370881"/>
                          <a:gd name="connsiteX410" fmla="*/ 717176 w 2657256"/>
                          <a:gd name="connsiteY410" fmla="*/ 2994364 h 3370881"/>
                          <a:gd name="connsiteX411" fmla="*/ 735106 w 2657256"/>
                          <a:gd name="connsiteY411" fmla="*/ 3052634 h 3370881"/>
                          <a:gd name="connsiteX412" fmla="*/ 739588 w 2657256"/>
                          <a:gd name="connsiteY412" fmla="*/ 3079529 h 3370881"/>
                          <a:gd name="connsiteX413" fmla="*/ 762000 w 2657256"/>
                          <a:gd name="connsiteY413" fmla="*/ 3142281 h 3370881"/>
                          <a:gd name="connsiteX414" fmla="*/ 766482 w 2657256"/>
                          <a:gd name="connsiteY414" fmla="*/ 3231929 h 3370881"/>
                          <a:gd name="connsiteX415" fmla="*/ 770965 w 2657256"/>
                          <a:gd name="connsiteY415" fmla="*/ 3254340 h 3370881"/>
                          <a:gd name="connsiteX416" fmla="*/ 775447 w 2657256"/>
                          <a:gd name="connsiteY416" fmla="*/ 3285717 h 3370881"/>
                          <a:gd name="connsiteX417" fmla="*/ 748553 w 2657256"/>
                          <a:gd name="connsiteY417" fmla="*/ 3335023 h 3370881"/>
                          <a:gd name="connsiteX418" fmla="*/ 721659 w 2657256"/>
                          <a:gd name="connsiteY418" fmla="*/ 3343987 h 3370881"/>
                          <a:gd name="connsiteX419" fmla="*/ 708212 w 2657256"/>
                          <a:gd name="connsiteY419" fmla="*/ 3348470 h 3370881"/>
                          <a:gd name="connsiteX420" fmla="*/ 623047 w 2657256"/>
                          <a:gd name="connsiteY420" fmla="*/ 3330540 h 3370881"/>
                          <a:gd name="connsiteX421" fmla="*/ 609600 w 2657256"/>
                          <a:gd name="connsiteY421" fmla="*/ 3308129 h 3370881"/>
                          <a:gd name="connsiteX422" fmla="*/ 591670 w 2657256"/>
                          <a:gd name="connsiteY422" fmla="*/ 3267787 h 3370881"/>
                          <a:gd name="connsiteX423" fmla="*/ 560294 w 2657256"/>
                          <a:gd name="connsiteY423" fmla="*/ 3209517 h 3370881"/>
                          <a:gd name="connsiteX424" fmla="*/ 551329 w 2657256"/>
                          <a:gd name="connsiteY424" fmla="*/ 3196070 h 3370881"/>
                          <a:gd name="connsiteX425" fmla="*/ 528918 w 2657256"/>
                          <a:gd name="connsiteY425" fmla="*/ 3173658 h 3370881"/>
                          <a:gd name="connsiteX426" fmla="*/ 519953 w 2657256"/>
                          <a:gd name="connsiteY426" fmla="*/ 3128834 h 3370881"/>
                          <a:gd name="connsiteX427" fmla="*/ 524435 w 2657256"/>
                          <a:gd name="connsiteY427" fmla="*/ 3101940 h 3370881"/>
                          <a:gd name="connsiteX428" fmla="*/ 528918 w 2657256"/>
                          <a:gd name="connsiteY428" fmla="*/ 3088493 h 3370881"/>
                          <a:gd name="connsiteX429" fmla="*/ 542365 w 2657256"/>
                          <a:gd name="connsiteY429" fmla="*/ 3052634 h 3370881"/>
                          <a:gd name="connsiteX430" fmla="*/ 484094 w 2657256"/>
                          <a:gd name="connsiteY430" fmla="*/ 2886787 h 3370881"/>
                          <a:gd name="connsiteX431" fmla="*/ 443753 w 2657256"/>
                          <a:gd name="connsiteY431" fmla="*/ 2779211 h 3370881"/>
                          <a:gd name="connsiteX432" fmla="*/ 439270 w 2657256"/>
                          <a:gd name="connsiteY432" fmla="*/ 2752317 h 3370881"/>
                          <a:gd name="connsiteX433" fmla="*/ 430306 w 2657256"/>
                          <a:gd name="connsiteY433" fmla="*/ 2716458 h 3370881"/>
                          <a:gd name="connsiteX434" fmla="*/ 425823 w 2657256"/>
                          <a:gd name="connsiteY434" fmla="*/ 2680599 h 3370881"/>
                          <a:gd name="connsiteX435" fmla="*/ 398929 w 2657256"/>
                          <a:gd name="connsiteY435" fmla="*/ 2599917 h 3370881"/>
                          <a:gd name="connsiteX436" fmla="*/ 385482 w 2657256"/>
                          <a:gd name="connsiteY436" fmla="*/ 2568540 h 3370881"/>
                          <a:gd name="connsiteX437" fmla="*/ 381000 w 2657256"/>
                          <a:gd name="connsiteY437" fmla="*/ 2550611 h 3370881"/>
                          <a:gd name="connsiteX438" fmla="*/ 372035 w 2657256"/>
                          <a:gd name="connsiteY438" fmla="*/ 2483376 h 3370881"/>
                          <a:gd name="connsiteX439" fmla="*/ 367553 w 2657256"/>
                          <a:gd name="connsiteY439" fmla="*/ 2469929 h 3370881"/>
                          <a:gd name="connsiteX440" fmla="*/ 407894 w 2657256"/>
                          <a:gd name="connsiteY440" fmla="*/ 2451999 h 3370881"/>
                          <a:gd name="connsiteX441" fmla="*/ 515470 w 2657256"/>
                          <a:gd name="connsiteY441" fmla="*/ 2407176 h 3370881"/>
                          <a:gd name="connsiteX442" fmla="*/ 578223 w 2657256"/>
                          <a:gd name="connsiteY442" fmla="*/ 2353387 h 3370881"/>
                          <a:gd name="connsiteX443" fmla="*/ 587188 w 2657256"/>
                          <a:gd name="connsiteY443" fmla="*/ 2330976 h 3370881"/>
                          <a:gd name="connsiteX444" fmla="*/ 614082 w 2657256"/>
                          <a:gd name="connsiteY444" fmla="*/ 2254776 h 3370881"/>
                          <a:gd name="connsiteX445" fmla="*/ 649941 w 2657256"/>
                          <a:gd name="connsiteY445" fmla="*/ 2200987 h 3370881"/>
                          <a:gd name="connsiteX446" fmla="*/ 690282 w 2657256"/>
                          <a:gd name="connsiteY446" fmla="*/ 2174093 h 3370881"/>
                          <a:gd name="connsiteX447" fmla="*/ 703729 w 2657256"/>
                          <a:gd name="connsiteY447" fmla="*/ 2165129 h 3370881"/>
                          <a:gd name="connsiteX448" fmla="*/ 739588 w 2657256"/>
                          <a:gd name="connsiteY448" fmla="*/ 2147199 h 3370881"/>
                          <a:gd name="connsiteX449" fmla="*/ 708212 w 2657256"/>
                          <a:gd name="connsiteY449" fmla="*/ 2187540 h 3370881"/>
                          <a:gd name="connsiteX450" fmla="*/ 654423 w 2657256"/>
                          <a:gd name="connsiteY450" fmla="*/ 2241329 h 3370881"/>
                          <a:gd name="connsiteX451" fmla="*/ 636494 w 2657256"/>
                          <a:gd name="connsiteY451" fmla="*/ 2259258 h 3370881"/>
                          <a:gd name="connsiteX452" fmla="*/ 614082 w 2657256"/>
                          <a:gd name="connsiteY452" fmla="*/ 2286152 h 3370881"/>
                          <a:gd name="connsiteX453" fmla="*/ 592179 w 2657256"/>
                          <a:gd name="connsiteY453" fmla="*/ 2282347 h 3370881"/>
                          <a:gd name="connsiteX454" fmla="*/ 555980 w 2657256"/>
                          <a:gd name="connsiteY454" fmla="*/ 2313892 h 3370881"/>
                          <a:gd name="connsiteX455" fmla="*/ 524435 w 2657256"/>
                          <a:gd name="connsiteY455" fmla="*/ 2348905 h 3370881"/>
                          <a:gd name="connsiteX456" fmla="*/ 502023 w 2657256"/>
                          <a:gd name="connsiteY456" fmla="*/ 2362352 h 3370881"/>
                          <a:gd name="connsiteX457" fmla="*/ 461682 w 2657256"/>
                          <a:gd name="connsiteY457" fmla="*/ 2389246 h 3370881"/>
                          <a:gd name="connsiteX458" fmla="*/ 448235 w 2657256"/>
                          <a:gd name="connsiteY458" fmla="*/ 2398211 h 3370881"/>
                          <a:gd name="connsiteX459" fmla="*/ 430306 w 2657256"/>
                          <a:gd name="connsiteY459" fmla="*/ 2407176 h 3370881"/>
                          <a:gd name="connsiteX460" fmla="*/ 412376 w 2657256"/>
                          <a:gd name="connsiteY460" fmla="*/ 2420623 h 3370881"/>
                          <a:gd name="connsiteX461" fmla="*/ 389965 w 2657256"/>
                          <a:gd name="connsiteY461" fmla="*/ 2429587 h 3370881"/>
                          <a:gd name="connsiteX462" fmla="*/ 372035 w 2657256"/>
                          <a:gd name="connsiteY462" fmla="*/ 2443034 h 3370881"/>
                          <a:gd name="connsiteX463" fmla="*/ 318247 w 2657256"/>
                          <a:gd name="connsiteY463" fmla="*/ 2474411 h 3370881"/>
                          <a:gd name="connsiteX464" fmla="*/ 304800 w 2657256"/>
                          <a:gd name="connsiteY464" fmla="*/ 2492340 h 3370881"/>
                          <a:gd name="connsiteX465" fmla="*/ 282388 w 2657256"/>
                          <a:gd name="connsiteY465" fmla="*/ 2519234 h 3370881"/>
                          <a:gd name="connsiteX466" fmla="*/ 295835 w 2657256"/>
                          <a:gd name="connsiteY466" fmla="*/ 2815070 h 3370881"/>
                          <a:gd name="connsiteX467" fmla="*/ 300318 w 2657256"/>
                          <a:gd name="connsiteY467" fmla="*/ 2837481 h 3370881"/>
                          <a:gd name="connsiteX468" fmla="*/ 304800 w 2657256"/>
                          <a:gd name="connsiteY468" fmla="*/ 2868858 h 3370881"/>
                          <a:gd name="connsiteX469" fmla="*/ 309282 w 2657256"/>
                          <a:gd name="connsiteY469" fmla="*/ 2927129 h 3370881"/>
                          <a:gd name="connsiteX470" fmla="*/ 322729 w 2657256"/>
                          <a:gd name="connsiteY470" fmla="*/ 2985399 h 3370881"/>
                          <a:gd name="connsiteX471" fmla="*/ 327212 w 2657256"/>
                          <a:gd name="connsiteY471" fmla="*/ 3012293 h 3370881"/>
                          <a:gd name="connsiteX472" fmla="*/ 331694 w 2657256"/>
                          <a:gd name="connsiteY472" fmla="*/ 3043670 h 3370881"/>
                          <a:gd name="connsiteX473" fmla="*/ 345141 w 2657256"/>
                          <a:gd name="connsiteY473" fmla="*/ 3070564 h 3370881"/>
                          <a:gd name="connsiteX474" fmla="*/ 367553 w 2657256"/>
                          <a:gd name="connsiteY474" fmla="*/ 3124352 h 3370881"/>
                          <a:gd name="connsiteX475" fmla="*/ 381000 w 2657256"/>
                          <a:gd name="connsiteY475" fmla="*/ 3182623 h 3370881"/>
                          <a:gd name="connsiteX476" fmla="*/ 389965 w 2657256"/>
                          <a:gd name="connsiteY476" fmla="*/ 3196070 h 3370881"/>
                          <a:gd name="connsiteX477" fmla="*/ 394447 w 2657256"/>
                          <a:gd name="connsiteY477" fmla="*/ 3213999 h 3370881"/>
                          <a:gd name="connsiteX478" fmla="*/ 412376 w 2657256"/>
                          <a:gd name="connsiteY478" fmla="*/ 3245376 h 3370881"/>
                          <a:gd name="connsiteX479" fmla="*/ 416859 w 2657256"/>
                          <a:gd name="connsiteY479" fmla="*/ 3258823 h 3370881"/>
                          <a:gd name="connsiteX480" fmla="*/ 425823 w 2657256"/>
                          <a:gd name="connsiteY480" fmla="*/ 3272270 h 3370881"/>
                          <a:gd name="connsiteX481" fmla="*/ 439270 w 2657256"/>
                          <a:gd name="connsiteY481" fmla="*/ 3303646 h 3370881"/>
                          <a:gd name="connsiteX482" fmla="*/ 439270 w 2657256"/>
                          <a:gd name="connsiteY482" fmla="*/ 3352952 h 3370881"/>
                          <a:gd name="connsiteX483" fmla="*/ 430306 w 2657256"/>
                          <a:gd name="connsiteY483" fmla="*/ 3366399 h 3370881"/>
                          <a:gd name="connsiteX484" fmla="*/ 412376 w 2657256"/>
                          <a:gd name="connsiteY484" fmla="*/ 3370881 h 3370881"/>
                          <a:gd name="connsiteX485" fmla="*/ 295835 w 2657256"/>
                          <a:gd name="connsiteY485" fmla="*/ 3357434 h 3370881"/>
                          <a:gd name="connsiteX486" fmla="*/ 264459 w 2657256"/>
                          <a:gd name="connsiteY486" fmla="*/ 3276752 h 3370881"/>
                          <a:gd name="connsiteX487" fmla="*/ 259976 w 2657256"/>
                          <a:gd name="connsiteY487" fmla="*/ 3240893 h 3370881"/>
                          <a:gd name="connsiteX488" fmla="*/ 246529 w 2657256"/>
                          <a:gd name="connsiteY488" fmla="*/ 3178140 h 3370881"/>
                          <a:gd name="connsiteX489" fmla="*/ 237565 w 2657256"/>
                          <a:gd name="connsiteY489" fmla="*/ 3084011 h 3370881"/>
                          <a:gd name="connsiteX490" fmla="*/ 228600 w 2657256"/>
                          <a:gd name="connsiteY490" fmla="*/ 3057117 h 3370881"/>
                          <a:gd name="connsiteX491" fmla="*/ 219635 w 2657256"/>
                          <a:gd name="connsiteY491" fmla="*/ 3021258 h 3370881"/>
                          <a:gd name="connsiteX492" fmla="*/ 206188 w 2657256"/>
                          <a:gd name="connsiteY492" fmla="*/ 2980917 h 3370881"/>
                          <a:gd name="connsiteX493" fmla="*/ 201706 w 2657256"/>
                          <a:gd name="connsiteY493" fmla="*/ 2949540 h 3370881"/>
                          <a:gd name="connsiteX494" fmla="*/ 197223 w 2657256"/>
                          <a:gd name="connsiteY494" fmla="*/ 2927129 h 3370881"/>
                          <a:gd name="connsiteX495" fmla="*/ 192741 w 2657256"/>
                          <a:gd name="connsiteY495" fmla="*/ 2891270 h 3370881"/>
                          <a:gd name="connsiteX496" fmla="*/ 188259 w 2657256"/>
                          <a:gd name="connsiteY496" fmla="*/ 2850929 h 3370881"/>
                          <a:gd name="connsiteX497" fmla="*/ 179294 w 2657256"/>
                          <a:gd name="connsiteY497" fmla="*/ 2824034 h 3370881"/>
                          <a:gd name="connsiteX498" fmla="*/ 165847 w 2657256"/>
                          <a:gd name="connsiteY498" fmla="*/ 2774729 h 3370881"/>
                          <a:gd name="connsiteX499" fmla="*/ 161365 w 2657256"/>
                          <a:gd name="connsiteY499" fmla="*/ 2747834 h 3370881"/>
                          <a:gd name="connsiteX500" fmla="*/ 156882 w 2657256"/>
                          <a:gd name="connsiteY500" fmla="*/ 2559576 h 3370881"/>
                          <a:gd name="connsiteX501" fmla="*/ 152400 w 2657256"/>
                          <a:gd name="connsiteY501" fmla="*/ 2519234 h 3370881"/>
                          <a:gd name="connsiteX502" fmla="*/ 118035 w 2657256"/>
                          <a:gd name="connsiteY502" fmla="*/ 2400004 h 3370881"/>
                          <a:gd name="connsiteX503" fmla="*/ 117048 w 2657256"/>
                          <a:gd name="connsiteY503" fmla="*/ 2344423 h 3370881"/>
                          <a:gd name="connsiteX504" fmla="*/ 100106 w 2657256"/>
                          <a:gd name="connsiteY504" fmla="*/ 2330976 h 3370881"/>
                          <a:gd name="connsiteX505" fmla="*/ 138953 w 2657256"/>
                          <a:gd name="connsiteY505" fmla="*/ 2313046 h 3370881"/>
                          <a:gd name="connsiteX506" fmla="*/ 152400 w 2657256"/>
                          <a:gd name="connsiteY506" fmla="*/ 2304081 h 3370881"/>
                          <a:gd name="connsiteX507" fmla="*/ 170329 w 2657256"/>
                          <a:gd name="connsiteY507" fmla="*/ 2259258 h 3370881"/>
                          <a:gd name="connsiteX508" fmla="*/ 188259 w 2657256"/>
                          <a:gd name="connsiteY508" fmla="*/ 2223399 h 3370881"/>
                          <a:gd name="connsiteX509" fmla="*/ 206188 w 2657256"/>
                          <a:gd name="connsiteY509" fmla="*/ 2187540 h 3370881"/>
                          <a:gd name="connsiteX510" fmla="*/ 210670 w 2657256"/>
                          <a:gd name="connsiteY510" fmla="*/ 2174093 h 3370881"/>
                          <a:gd name="connsiteX511" fmla="*/ 219635 w 2657256"/>
                          <a:gd name="connsiteY511" fmla="*/ 2115823 h 3370881"/>
                          <a:gd name="connsiteX512" fmla="*/ 210670 w 2657256"/>
                          <a:gd name="connsiteY512" fmla="*/ 1958940 h 3370881"/>
                          <a:gd name="connsiteX513" fmla="*/ 192741 w 2657256"/>
                          <a:gd name="connsiteY513" fmla="*/ 1923081 h 3370881"/>
                          <a:gd name="connsiteX514" fmla="*/ 179294 w 2657256"/>
                          <a:gd name="connsiteY514" fmla="*/ 1891705 h 3370881"/>
                          <a:gd name="connsiteX515" fmla="*/ 165847 w 2657256"/>
                          <a:gd name="connsiteY515" fmla="*/ 1864811 h 3370881"/>
                          <a:gd name="connsiteX516" fmla="*/ 152400 w 2657256"/>
                          <a:gd name="connsiteY516" fmla="*/ 1833434 h 3370881"/>
                          <a:gd name="connsiteX517" fmla="*/ 143435 w 2657256"/>
                          <a:gd name="connsiteY517" fmla="*/ 1819987 h 3370881"/>
                          <a:gd name="connsiteX518" fmla="*/ 107576 w 2657256"/>
                          <a:gd name="connsiteY518" fmla="*/ 1784129 h 3370881"/>
                          <a:gd name="connsiteX519" fmla="*/ 94129 w 2657256"/>
                          <a:gd name="connsiteY519" fmla="*/ 1779646 h 3370881"/>
                          <a:gd name="connsiteX520" fmla="*/ 71718 w 2657256"/>
                          <a:gd name="connsiteY520" fmla="*/ 1770681 h 3370881"/>
                          <a:gd name="connsiteX521" fmla="*/ 58270 w 2657256"/>
                          <a:gd name="connsiteY521" fmla="*/ 1761717 h 3370881"/>
                          <a:gd name="connsiteX522" fmla="*/ 26894 w 2657256"/>
                          <a:gd name="connsiteY522" fmla="*/ 1730340 h 3370881"/>
                          <a:gd name="connsiteX523" fmla="*/ 0 w 2657256"/>
                          <a:gd name="connsiteY523" fmla="*/ 1707929 h 3370881"/>
                          <a:gd name="connsiteX0" fmla="*/ 0 w 2657256"/>
                          <a:gd name="connsiteY0" fmla="*/ 1707929 h 3370881"/>
                          <a:gd name="connsiteX1" fmla="*/ 22412 w 2657256"/>
                          <a:gd name="connsiteY1" fmla="*/ 1698964 h 3370881"/>
                          <a:gd name="connsiteX2" fmla="*/ 31376 w 2657256"/>
                          <a:gd name="connsiteY2" fmla="*/ 1681034 h 3370881"/>
                          <a:gd name="connsiteX3" fmla="*/ 44823 w 2657256"/>
                          <a:gd name="connsiteY3" fmla="*/ 1672070 h 3370881"/>
                          <a:gd name="connsiteX4" fmla="*/ 58270 w 2657256"/>
                          <a:gd name="connsiteY4" fmla="*/ 1654140 h 3370881"/>
                          <a:gd name="connsiteX5" fmla="*/ 76200 w 2657256"/>
                          <a:gd name="connsiteY5" fmla="*/ 1645176 h 3370881"/>
                          <a:gd name="connsiteX6" fmla="*/ 98612 w 2657256"/>
                          <a:gd name="connsiteY6" fmla="*/ 1636211 h 3370881"/>
                          <a:gd name="connsiteX7" fmla="*/ 125506 w 2657256"/>
                          <a:gd name="connsiteY7" fmla="*/ 1627246 h 3370881"/>
                          <a:gd name="connsiteX8" fmla="*/ 152400 w 2657256"/>
                          <a:gd name="connsiteY8" fmla="*/ 1609317 h 3370881"/>
                          <a:gd name="connsiteX9" fmla="*/ 170329 w 2657256"/>
                          <a:gd name="connsiteY9" fmla="*/ 1600352 h 3370881"/>
                          <a:gd name="connsiteX10" fmla="*/ 188259 w 2657256"/>
                          <a:gd name="connsiteY10" fmla="*/ 1582423 h 3370881"/>
                          <a:gd name="connsiteX11" fmla="*/ 228600 w 2657256"/>
                          <a:gd name="connsiteY11" fmla="*/ 1564493 h 3370881"/>
                          <a:gd name="connsiteX12" fmla="*/ 255494 w 2657256"/>
                          <a:gd name="connsiteY12" fmla="*/ 1546564 h 3370881"/>
                          <a:gd name="connsiteX13" fmla="*/ 300318 w 2657256"/>
                          <a:gd name="connsiteY13" fmla="*/ 1524152 h 3370881"/>
                          <a:gd name="connsiteX14" fmla="*/ 313765 w 2657256"/>
                          <a:gd name="connsiteY14" fmla="*/ 1515187 h 3370881"/>
                          <a:gd name="connsiteX15" fmla="*/ 340659 w 2657256"/>
                          <a:gd name="connsiteY15" fmla="*/ 1510705 h 3370881"/>
                          <a:gd name="connsiteX16" fmla="*/ 363070 w 2657256"/>
                          <a:gd name="connsiteY16" fmla="*/ 1506223 h 3370881"/>
                          <a:gd name="connsiteX17" fmla="*/ 389965 w 2657256"/>
                          <a:gd name="connsiteY17" fmla="*/ 1501740 h 3370881"/>
                          <a:gd name="connsiteX18" fmla="*/ 425823 w 2657256"/>
                          <a:gd name="connsiteY18" fmla="*/ 1497258 h 3370881"/>
                          <a:gd name="connsiteX19" fmla="*/ 470647 w 2657256"/>
                          <a:gd name="connsiteY19" fmla="*/ 1488293 h 3370881"/>
                          <a:gd name="connsiteX20" fmla="*/ 515470 w 2657256"/>
                          <a:gd name="connsiteY20" fmla="*/ 1479329 h 3370881"/>
                          <a:gd name="connsiteX21" fmla="*/ 528918 w 2657256"/>
                          <a:gd name="connsiteY21" fmla="*/ 1470364 h 3370881"/>
                          <a:gd name="connsiteX22" fmla="*/ 600635 w 2657256"/>
                          <a:gd name="connsiteY22" fmla="*/ 1456917 h 3370881"/>
                          <a:gd name="connsiteX23" fmla="*/ 690282 w 2657256"/>
                          <a:gd name="connsiteY23" fmla="*/ 1447952 h 3370881"/>
                          <a:gd name="connsiteX24" fmla="*/ 793376 w 2657256"/>
                          <a:gd name="connsiteY24" fmla="*/ 1452434 h 3370881"/>
                          <a:gd name="connsiteX25" fmla="*/ 874059 w 2657256"/>
                          <a:gd name="connsiteY25" fmla="*/ 1465881 h 3370881"/>
                          <a:gd name="connsiteX26" fmla="*/ 914400 w 2657256"/>
                          <a:gd name="connsiteY26" fmla="*/ 1470364 h 3370881"/>
                          <a:gd name="connsiteX27" fmla="*/ 1030941 w 2657256"/>
                          <a:gd name="connsiteY27" fmla="*/ 1483811 h 3370881"/>
                          <a:gd name="connsiteX28" fmla="*/ 1151965 w 2657256"/>
                          <a:gd name="connsiteY28" fmla="*/ 1492776 h 3370881"/>
                          <a:gd name="connsiteX29" fmla="*/ 1281953 w 2657256"/>
                          <a:gd name="connsiteY29" fmla="*/ 1501740 h 3370881"/>
                          <a:gd name="connsiteX30" fmla="*/ 1465729 w 2657256"/>
                          <a:gd name="connsiteY30" fmla="*/ 1497258 h 3370881"/>
                          <a:gd name="connsiteX31" fmla="*/ 1510553 w 2657256"/>
                          <a:gd name="connsiteY31" fmla="*/ 1492776 h 3370881"/>
                          <a:gd name="connsiteX32" fmla="*/ 1582270 w 2657256"/>
                          <a:gd name="connsiteY32" fmla="*/ 1461399 h 3370881"/>
                          <a:gd name="connsiteX33" fmla="*/ 1604682 w 2657256"/>
                          <a:gd name="connsiteY33" fmla="*/ 1456917 h 3370881"/>
                          <a:gd name="connsiteX34" fmla="*/ 1622612 w 2657256"/>
                          <a:gd name="connsiteY34" fmla="*/ 1447952 h 3370881"/>
                          <a:gd name="connsiteX35" fmla="*/ 1645023 w 2657256"/>
                          <a:gd name="connsiteY35" fmla="*/ 1438987 h 3370881"/>
                          <a:gd name="connsiteX36" fmla="*/ 1662953 w 2657256"/>
                          <a:gd name="connsiteY36" fmla="*/ 1425540 h 3370881"/>
                          <a:gd name="connsiteX37" fmla="*/ 1698812 w 2657256"/>
                          <a:gd name="connsiteY37" fmla="*/ 1407611 h 3370881"/>
                          <a:gd name="connsiteX38" fmla="*/ 1739153 w 2657256"/>
                          <a:gd name="connsiteY38" fmla="*/ 1380717 h 3370881"/>
                          <a:gd name="connsiteX39" fmla="*/ 1752600 w 2657256"/>
                          <a:gd name="connsiteY39" fmla="*/ 1367270 h 3370881"/>
                          <a:gd name="connsiteX40" fmla="*/ 1775012 w 2657256"/>
                          <a:gd name="connsiteY40" fmla="*/ 1353823 h 3370881"/>
                          <a:gd name="connsiteX41" fmla="*/ 1797423 w 2657256"/>
                          <a:gd name="connsiteY41" fmla="*/ 1335893 h 3370881"/>
                          <a:gd name="connsiteX42" fmla="*/ 1810870 w 2657256"/>
                          <a:gd name="connsiteY42" fmla="*/ 1304517 h 3370881"/>
                          <a:gd name="connsiteX43" fmla="*/ 1815353 w 2657256"/>
                          <a:gd name="connsiteY43" fmla="*/ 1291070 h 3370881"/>
                          <a:gd name="connsiteX44" fmla="*/ 1801906 w 2657256"/>
                          <a:gd name="connsiteY44" fmla="*/ 1138670 h 3370881"/>
                          <a:gd name="connsiteX45" fmla="*/ 1792941 w 2657256"/>
                          <a:gd name="connsiteY45" fmla="*/ 1125223 h 3370881"/>
                          <a:gd name="connsiteX46" fmla="*/ 1757082 w 2657256"/>
                          <a:gd name="connsiteY46" fmla="*/ 1093846 h 3370881"/>
                          <a:gd name="connsiteX47" fmla="*/ 1730188 w 2657256"/>
                          <a:gd name="connsiteY47" fmla="*/ 1066952 h 3370881"/>
                          <a:gd name="connsiteX48" fmla="*/ 1703294 w 2657256"/>
                          <a:gd name="connsiteY48" fmla="*/ 1049023 h 3370881"/>
                          <a:gd name="connsiteX49" fmla="*/ 1622612 w 2657256"/>
                          <a:gd name="connsiteY49" fmla="*/ 1053505 h 3370881"/>
                          <a:gd name="connsiteX50" fmla="*/ 1595718 w 2657256"/>
                          <a:gd name="connsiteY50" fmla="*/ 1062470 h 3370881"/>
                          <a:gd name="connsiteX51" fmla="*/ 1573306 w 2657256"/>
                          <a:gd name="connsiteY51" fmla="*/ 1066952 h 3370881"/>
                          <a:gd name="connsiteX52" fmla="*/ 1453385 w 2657256"/>
                          <a:gd name="connsiteY52" fmla="*/ 1082761 h 3370881"/>
                          <a:gd name="connsiteX53" fmla="*/ 1326776 w 2657256"/>
                          <a:gd name="connsiteY53" fmla="*/ 1062470 h 3370881"/>
                          <a:gd name="connsiteX54" fmla="*/ 1308847 w 2657256"/>
                          <a:gd name="connsiteY54" fmla="*/ 1057987 h 3370881"/>
                          <a:gd name="connsiteX55" fmla="*/ 1277470 w 2657256"/>
                          <a:gd name="connsiteY55" fmla="*/ 1053505 h 3370881"/>
                          <a:gd name="connsiteX56" fmla="*/ 1259541 w 2657256"/>
                          <a:gd name="connsiteY56" fmla="*/ 1049023 h 3370881"/>
                          <a:gd name="connsiteX57" fmla="*/ 1232647 w 2657256"/>
                          <a:gd name="connsiteY57" fmla="*/ 1044540 h 3370881"/>
                          <a:gd name="connsiteX58" fmla="*/ 1053353 w 2657256"/>
                          <a:gd name="connsiteY58" fmla="*/ 1049023 h 3370881"/>
                          <a:gd name="connsiteX59" fmla="*/ 1035423 w 2657256"/>
                          <a:gd name="connsiteY59" fmla="*/ 1053505 h 3370881"/>
                          <a:gd name="connsiteX60" fmla="*/ 1008529 w 2657256"/>
                          <a:gd name="connsiteY60" fmla="*/ 1057987 h 3370881"/>
                          <a:gd name="connsiteX61" fmla="*/ 995082 w 2657256"/>
                          <a:gd name="connsiteY61" fmla="*/ 1062470 h 3370881"/>
                          <a:gd name="connsiteX62" fmla="*/ 945776 w 2657256"/>
                          <a:gd name="connsiteY62" fmla="*/ 1031093 h 3370881"/>
                          <a:gd name="connsiteX63" fmla="*/ 941294 w 2657256"/>
                          <a:gd name="connsiteY63" fmla="*/ 1017646 h 3370881"/>
                          <a:gd name="connsiteX64" fmla="*/ 932329 w 2657256"/>
                          <a:gd name="connsiteY64" fmla="*/ 919034 h 3370881"/>
                          <a:gd name="connsiteX65" fmla="*/ 914400 w 2657256"/>
                          <a:gd name="connsiteY65" fmla="*/ 901105 h 3370881"/>
                          <a:gd name="connsiteX66" fmla="*/ 918882 w 2657256"/>
                          <a:gd name="connsiteY66" fmla="*/ 869729 h 3370881"/>
                          <a:gd name="connsiteX67" fmla="*/ 941294 w 2657256"/>
                          <a:gd name="connsiteY67" fmla="*/ 865246 h 3370881"/>
                          <a:gd name="connsiteX68" fmla="*/ 959223 w 2657256"/>
                          <a:gd name="connsiteY68" fmla="*/ 851799 h 3370881"/>
                          <a:gd name="connsiteX69" fmla="*/ 990600 w 2657256"/>
                          <a:gd name="connsiteY69" fmla="*/ 847317 h 3370881"/>
                          <a:gd name="connsiteX70" fmla="*/ 1129553 w 2657256"/>
                          <a:gd name="connsiteY70" fmla="*/ 838352 h 3370881"/>
                          <a:gd name="connsiteX71" fmla="*/ 1147482 w 2657256"/>
                          <a:gd name="connsiteY71" fmla="*/ 829387 h 3370881"/>
                          <a:gd name="connsiteX72" fmla="*/ 1178859 w 2657256"/>
                          <a:gd name="connsiteY72" fmla="*/ 806976 h 3370881"/>
                          <a:gd name="connsiteX73" fmla="*/ 1192306 w 2657256"/>
                          <a:gd name="connsiteY73" fmla="*/ 793529 h 3370881"/>
                          <a:gd name="connsiteX74" fmla="*/ 1214718 w 2657256"/>
                          <a:gd name="connsiteY74" fmla="*/ 784564 h 3370881"/>
                          <a:gd name="connsiteX75" fmla="*/ 1241612 w 2657256"/>
                          <a:gd name="connsiteY75" fmla="*/ 771117 h 3370881"/>
                          <a:gd name="connsiteX76" fmla="*/ 1277470 w 2657256"/>
                          <a:gd name="connsiteY76" fmla="*/ 753187 h 3370881"/>
                          <a:gd name="connsiteX77" fmla="*/ 1295400 w 2657256"/>
                          <a:gd name="connsiteY77" fmla="*/ 730776 h 3370881"/>
                          <a:gd name="connsiteX78" fmla="*/ 1317812 w 2657256"/>
                          <a:gd name="connsiteY78" fmla="*/ 708364 h 3370881"/>
                          <a:gd name="connsiteX79" fmla="*/ 1353670 w 2657256"/>
                          <a:gd name="connsiteY79" fmla="*/ 663540 h 3370881"/>
                          <a:gd name="connsiteX80" fmla="*/ 1371600 w 2657256"/>
                          <a:gd name="connsiteY80" fmla="*/ 636646 h 3370881"/>
                          <a:gd name="connsiteX81" fmla="*/ 1380565 w 2657256"/>
                          <a:gd name="connsiteY81" fmla="*/ 596305 h 3370881"/>
                          <a:gd name="connsiteX82" fmla="*/ 1385047 w 2657256"/>
                          <a:gd name="connsiteY82" fmla="*/ 582858 h 3370881"/>
                          <a:gd name="connsiteX83" fmla="*/ 1380565 w 2657256"/>
                          <a:gd name="connsiteY83" fmla="*/ 533552 h 3370881"/>
                          <a:gd name="connsiteX84" fmla="*/ 1367118 w 2657256"/>
                          <a:gd name="connsiteY84" fmla="*/ 524587 h 3370881"/>
                          <a:gd name="connsiteX85" fmla="*/ 1349188 w 2657256"/>
                          <a:gd name="connsiteY85" fmla="*/ 520105 h 3370881"/>
                          <a:gd name="connsiteX86" fmla="*/ 1326776 w 2657256"/>
                          <a:gd name="connsiteY86" fmla="*/ 511140 h 3370881"/>
                          <a:gd name="connsiteX87" fmla="*/ 1281953 w 2657256"/>
                          <a:gd name="connsiteY87" fmla="*/ 515623 h 3370881"/>
                          <a:gd name="connsiteX88" fmla="*/ 1250576 w 2657256"/>
                          <a:gd name="connsiteY88" fmla="*/ 529070 h 3370881"/>
                          <a:gd name="connsiteX89" fmla="*/ 1210235 w 2657256"/>
                          <a:gd name="connsiteY89" fmla="*/ 542517 h 3370881"/>
                          <a:gd name="connsiteX90" fmla="*/ 1183341 w 2657256"/>
                          <a:gd name="connsiteY90" fmla="*/ 555964 h 3370881"/>
                          <a:gd name="connsiteX91" fmla="*/ 1160929 w 2657256"/>
                          <a:gd name="connsiteY91" fmla="*/ 569411 h 3370881"/>
                          <a:gd name="connsiteX92" fmla="*/ 1134035 w 2657256"/>
                          <a:gd name="connsiteY92" fmla="*/ 578376 h 3370881"/>
                          <a:gd name="connsiteX93" fmla="*/ 1111623 w 2657256"/>
                          <a:gd name="connsiteY93" fmla="*/ 587340 h 3370881"/>
                          <a:gd name="connsiteX94" fmla="*/ 1084729 w 2657256"/>
                          <a:gd name="connsiteY94" fmla="*/ 596305 h 3370881"/>
                          <a:gd name="connsiteX95" fmla="*/ 986118 w 2657256"/>
                          <a:gd name="connsiteY95" fmla="*/ 591823 h 3370881"/>
                          <a:gd name="connsiteX96" fmla="*/ 927847 w 2657256"/>
                          <a:gd name="connsiteY96" fmla="*/ 578376 h 3370881"/>
                          <a:gd name="connsiteX97" fmla="*/ 896470 w 2657256"/>
                          <a:gd name="connsiteY97" fmla="*/ 555964 h 3370881"/>
                          <a:gd name="connsiteX98" fmla="*/ 883023 w 2657256"/>
                          <a:gd name="connsiteY98" fmla="*/ 546999 h 3370881"/>
                          <a:gd name="connsiteX99" fmla="*/ 865094 w 2657256"/>
                          <a:gd name="connsiteY99" fmla="*/ 497693 h 3370881"/>
                          <a:gd name="connsiteX100" fmla="*/ 869576 w 2657256"/>
                          <a:gd name="connsiteY100" fmla="*/ 403564 h 3370881"/>
                          <a:gd name="connsiteX101" fmla="*/ 874059 w 2657256"/>
                          <a:gd name="connsiteY101" fmla="*/ 385634 h 3370881"/>
                          <a:gd name="connsiteX102" fmla="*/ 883023 w 2657256"/>
                          <a:gd name="connsiteY102" fmla="*/ 372187 h 3370881"/>
                          <a:gd name="connsiteX103" fmla="*/ 909918 w 2657256"/>
                          <a:gd name="connsiteY103" fmla="*/ 363223 h 3370881"/>
                          <a:gd name="connsiteX104" fmla="*/ 914400 w 2657256"/>
                          <a:gd name="connsiteY104" fmla="*/ 385634 h 3370881"/>
                          <a:gd name="connsiteX105" fmla="*/ 909918 w 2657256"/>
                          <a:gd name="connsiteY105" fmla="*/ 408046 h 3370881"/>
                          <a:gd name="connsiteX106" fmla="*/ 900953 w 2657256"/>
                          <a:gd name="connsiteY106" fmla="*/ 466317 h 3370881"/>
                          <a:gd name="connsiteX107" fmla="*/ 905435 w 2657256"/>
                          <a:gd name="connsiteY107" fmla="*/ 515623 h 3370881"/>
                          <a:gd name="connsiteX108" fmla="*/ 932329 w 2657256"/>
                          <a:gd name="connsiteY108" fmla="*/ 551481 h 3370881"/>
                          <a:gd name="connsiteX109" fmla="*/ 954741 w 2657256"/>
                          <a:gd name="connsiteY109" fmla="*/ 560446 h 3370881"/>
                          <a:gd name="connsiteX110" fmla="*/ 972670 w 2657256"/>
                          <a:gd name="connsiteY110" fmla="*/ 569411 h 3370881"/>
                          <a:gd name="connsiteX111" fmla="*/ 1066800 w 2657256"/>
                          <a:gd name="connsiteY111" fmla="*/ 564929 h 3370881"/>
                          <a:gd name="connsiteX112" fmla="*/ 1111623 w 2657256"/>
                          <a:gd name="connsiteY112" fmla="*/ 551481 h 3370881"/>
                          <a:gd name="connsiteX113" fmla="*/ 1129553 w 2657256"/>
                          <a:gd name="connsiteY113" fmla="*/ 538034 h 3370881"/>
                          <a:gd name="connsiteX114" fmla="*/ 1156447 w 2657256"/>
                          <a:gd name="connsiteY114" fmla="*/ 511140 h 3370881"/>
                          <a:gd name="connsiteX115" fmla="*/ 1160929 w 2657256"/>
                          <a:gd name="connsiteY115" fmla="*/ 493211 h 3370881"/>
                          <a:gd name="connsiteX116" fmla="*/ 1178859 w 2657256"/>
                          <a:gd name="connsiteY116" fmla="*/ 331846 h 3370881"/>
                          <a:gd name="connsiteX117" fmla="*/ 1215315 w 2657256"/>
                          <a:gd name="connsiteY117" fmla="*/ 270289 h 3370881"/>
                          <a:gd name="connsiteX118" fmla="*/ 1214718 w 2657256"/>
                          <a:gd name="connsiteY118" fmla="*/ 367705 h 3370881"/>
                          <a:gd name="connsiteX119" fmla="*/ 1201270 w 2657256"/>
                          <a:gd name="connsiteY119" fmla="*/ 412529 h 3370881"/>
                          <a:gd name="connsiteX120" fmla="*/ 1210235 w 2657256"/>
                          <a:gd name="connsiteY120" fmla="*/ 461834 h 3370881"/>
                          <a:gd name="connsiteX121" fmla="*/ 1214718 w 2657256"/>
                          <a:gd name="connsiteY121" fmla="*/ 475281 h 3370881"/>
                          <a:gd name="connsiteX122" fmla="*/ 1228165 w 2657256"/>
                          <a:gd name="connsiteY122" fmla="*/ 484246 h 3370881"/>
                          <a:gd name="connsiteX123" fmla="*/ 1250576 w 2657256"/>
                          <a:gd name="connsiteY123" fmla="*/ 502176 h 3370881"/>
                          <a:gd name="connsiteX124" fmla="*/ 1317812 w 2657256"/>
                          <a:gd name="connsiteY124" fmla="*/ 497693 h 3370881"/>
                          <a:gd name="connsiteX125" fmla="*/ 1353670 w 2657256"/>
                          <a:gd name="connsiteY125" fmla="*/ 488729 h 3370881"/>
                          <a:gd name="connsiteX126" fmla="*/ 1506070 w 2657256"/>
                          <a:gd name="connsiteY126" fmla="*/ 457352 h 3370881"/>
                          <a:gd name="connsiteX127" fmla="*/ 1550894 w 2657256"/>
                          <a:gd name="connsiteY127" fmla="*/ 430458 h 3370881"/>
                          <a:gd name="connsiteX128" fmla="*/ 1564341 w 2657256"/>
                          <a:gd name="connsiteY128" fmla="*/ 417011 h 3370881"/>
                          <a:gd name="connsiteX129" fmla="*/ 1586753 w 2657256"/>
                          <a:gd name="connsiteY129" fmla="*/ 399081 h 3370881"/>
                          <a:gd name="connsiteX130" fmla="*/ 1595718 w 2657256"/>
                          <a:gd name="connsiteY130" fmla="*/ 381152 h 3370881"/>
                          <a:gd name="connsiteX131" fmla="*/ 1600200 w 2657256"/>
                          <a:gd name="connsiteY131" fmla="*/ 363223 h 3370881"/>
                          <a:gd name="connsiteX132" fmla="*/ 1609165 w 2657256"/>
                          <a:gd name="connsiteY132" fmla="*/ 313917 h 3370881"/>
                          <a:gd name="connsiteX133" fmla="*/ 1537447 w 2657256"/>
                          <a:gd name="connsiteY133" fmla="*/ 188411 h 3370881"/>
                          <a:gd name="connsiteX134" fmla="*/ 1613647 w 2657256"/>
                          <a:gd name="connsiteY134" fmla="*/ 399081 h 3370881"/>
                          <a:gd name="connsiteX135" fmla="*/ 1627094 w 2657256"/>
                          <a:gd name="connsiteY135" fmla="*/ 417011 h 3370881"/>
                          <a:gd name="connsiteX136" fmla="*/ 1658470 w 2657256"/>
                          <a:gd name="connsiteY136" fmla="*/ 412529 h 3370881"/>
                          <a:gd name="connsiteX137" fmla="*/ 1685365 w 2657256"/>
                          <a:gd name="connsiteY137" fmla="*/ 390117 h 3370881"/>
                          <a:gd name="connsiteX138" fmla="*/ 1694329 w 2657256"/>
                          <a:gd name="connsiteY138" fmla="*/ 376670 h 3370881"/>
                          <a:gd name="connsiteX139" fmla="*/ 1734670 w 2657256"/>
                          <a:gd name="connsiteY139" fmla="*/ 354258 h 3370881"/>
                          <a:gd name="connsiteX140" fmla="*/ 1743635 w 2657256"/>
                          <a:gd name="connsiteY140" fmla="*/ 340811 h 3370881"/>
                          <a:gd name="connsiteX141" fmla="*/ 1757082 w 2657256"/>
                          <a:gd name="connsiteY141" fmla="*/ 336329 h 3370881"/>
                          <a:gd name="connsiteX142" fmla="*/ 1808984 w 2657256"/>
                          <a:gd name="connsiteY142" fmla="*/ 249641 h 3370881"/>
                          <a:gd name="connsiteX143" fmla="*/ 1899621 w 2657256"/>
                          <a:gd name="connsiteY143" fmla="*/ 211719 h 3370881"/>
                          <a:gd name="connsiteX144" fmla="*/ 1808984 w 2657256"/>
                          <a:gd name="connsiteY144" fmla="*/ 178521 h 3370881"/>
                          <a:gd name="connsiteX145" fmla="*/ 1772023 w 2657256"/>
                          <a:gd name="connsiteY145" fmla="*/ 77249 h 3370881"/>
                          <a:gd name="connsiteX146" fmla="*/ 1900425 w 2657256"/>
                          <a:gd name="connsiteY146" fmla="*/ 214081 h 3370881"/>
                          <a:gd name="connsiteX147" fmla="*/ 1874221 w 2657256"/>
                          <a:gd name="connsiteY147" fmla="*/ 318698 h 3370881"/>
                          <a:gd name="connsiteX148" fmla="*/ 1788459 w 2657256"/>
                          <a:gd name="connsiteY148" fmla="*/ 367705 h 3370881"/>
                          <a:gd name="connsiteX149" fmla="*/ 1761565 w 2657256"/>
                          <a:gd name="connsiteY149" fmla="*/ 390117 h 3370881"/>
                          <a:gd name="connsiteX150" fmla="*/ 1783976 w 2657256"/>
                          <a:gd name="connsiteY150" fmla="*/ 399081 h 3370881"/>
                          <a:gd name="connsiteX151" fmla="*/ 1878106 w 2657256"/>
                          <a:gd name="connsiteY151" fmla="*/ 390117 h 3370881"/>
                          <a:gd name="connsiteX152" fmla="*/ 1891553 w 2657256"/>
                          <a:gd name="connsiteY152" fmla="*/ 381152 h 3370881"/>
                          <a:gd name="connsiteX153" fmla="*/ 1918447 w 2657256"/>
                          <a:gd name="connsiteY153" fmla="*/ 372187 h 3370881"/>
                          <a:gd name="connsiteX154" fmla="*/ 1940859 w 2657256"/>
                          <a:gd name="connsiteY154" fmla="*/ 358740 h 3370881"/>
                          <a:gd name="connsiteX155" fmla="*/ 1954306 w 2657256"/>
                          <a:gd name="connsiteY155" fmla="*/ 354258 h 3370881"/>
                          <a:gd name="connsiteX156" fmla="*/ 2083304 w 2657256"/>
                          <a:gd name="connsiteY156" fmla="*/ 290281 h 3370881"/>
                          <a:gd name="connsiteX157" fmla="*/ 2166172 w 2657256"/>
                          <a:gd name="connsiteY157" fmla="*/ 215604 h 3370881"/>
                          <a:gd name="connsiteX158" fmla="*/ 2069054 w 2657256"/>
                          <a:gd name="connsiteY158" fmla="*/ 40493 h 3370881"/>
                          <a:gd name="connsiteX159" fmla="*/ 2078225 w 2657256"/>
                          <a:gd name="connsiteY159" fmla="*/ 188681 h 3370881"/>
                          <a:gd name="connsiteX160" fmla="*/ 1999129 w 2657256"/>
                          <a:gd name="connsiteY160" fmla="*/ 358740 h 3370881"/>
                          <a:gd name="connsiteX161" fmla="*/ 1994647 w 2657256"/>
                          <a:gd name="connsiteY161" fmla="*/ 372187 h 3370881"/>
                          <a:gd name="connsiteX162" fmla="*/ 2039470 w 2657256"/>
                          <a:gd name="connsiteY162" fmla="*/ 390117 h 3370881"/>
                          <a:gd name="connsiteX163" fmla="*/ 2115670 w 2657256"/>
                          <a:gd name="connsiteY163" fmla="*/ 390117 h 3370881"/>
                          <a:gd name="connsiteX164" fmla="*/ 2160494 w 2657256"/>
                          <a:gd name="connsiteY164" fmla="*/ 376670 h 3370881"/>
                          <a:gd name="connsiteX165" fmla="*/ 2191870 w 2657256"/>
                          <a:gd name="connsiteY165" fmla="*/ 363223 h 3370881"/>
                          <a:gd name="connsiteX166" fmla="*/ 2205318 w 2657256"/>
                          <a:gd name="connsiteY166" fmla="*/ 358740 h 3370881"/>
                          <a:gd name="connsiteX167" fmla="*/ 2232212 w 2657256"/>
                          <a:gd name="connsiteY167" fmla="*/ 340811 h 3370881"/>
                          <a:gd name="connsiteX168" fmla="*/ 2312894 w 2657256"/>
                          <a:gd name="connsiteY168" fmla="*/ 183929 h 3370881"/>
                          <a:gd name="connsiteX169" fmla="*/ 2339788 w 2657256"/>
                          <a:gd name="connsiteY169" fmla="*/ 151 h 3370881"/>
                          <a:gd name="connsiteX170" fmla="*/ 2357718 w 2657256"/>
                          <a:gd name="connsiteY170" fmla="*/ 215305 h 3370881"/>
                          <a:gd name="connsiteX171" fmla="*/ 2254623 w 2657256"/>
                          <a:gd name="connsiteY171" fmla="*/ 376670 h 3370881"/>
                          <a:gd name="connsiteX172" fmla="*/ 2245659 w 2657256"/>
                          <a:gd name="connsiteY172" fmla="*/ 390117 h 3370881"/>
                          <a:gd name="connsiteX173" fmla="*/ 2254623 w 2657256"/>
                          <a:gd name="connsiteY173" fmla="*/ 403564 h 3370881"/>
                          <a:gd name="connsiteX174" fmla="*/ 2353235 w 2657256"/>
                          <a:gd name="connsiteY174" fmla="*/ 399081 h 3370881"/>
                          <a:gd name="connsiteX175" fmla="*/ 2366682 w 2657256"/>
                          <a:gd name="connsiteY175" fmla="*/ 394599 h 3370881"/>
                          <a:gd name="connsiteX176" fmla="*/ 2389094 w 2657256"/>
                          <a:gd name="connsiteY176" fmla="*/ 390117 h 3370881"/>
                          <a:gd name="connsiteX177" fmla="*/ 2424953 w 2657256"/>
                          <a:gd name="connsiteY177" fmla="*/ 367705 h 3370881"/>
                          <a:gd name="connsiteX178" fmla="*/ 2528047 w 2657256"/>
                          <a:gd name="connsiteY178" fmla="*/ 292700 h 3370881"/>
                          <a:gd name="connsiteX179" fmla="*/ 2541495 w 2657256"/>
                          <a:gd name="connsiteY179" fmla="*/ 62906 h 3370881"/>
                          <a:gd name="connsiteX180" fmla="*/ 2591304 w 2657256"/>
                          <a:gd name="connsiteY180" fmla="*/ 214081 h 3370881"/>
                          <a:gd name="connsiteX181" fmla="*/ 2612315 w 2657256"/>
                          <a:gd name="connsiteY181" fmla="*/ 290907 h 3370881"/>
                          <a:gd name="connsiteX182" fmla="*/ 2650863 w 2657256"/>
                          <a:gd name="connsiteY182" fmla="*/ 344994 h 3370881"/>
                          <a:gd name="connsiteX183" fmla="*/ 2465294 w 2657256"/>
                          <a:gd name="connsiteY183" fmla="*/ 399081 h 3370881"/>
                          <a:gd name="connsiteX184" fmla="*/ 2442882 w 2657256"/>
                          <a:gd name="connsiteY184" fmla="*/ 403564 h 3370881"/>
                          <a:gd name="connsiteX185" fmla="*/ 2398059 w 2657256"/>
                          <a:gd name="connsiteY185" fmla="*/ 417011 h 3370881"/>
                          <a:gd name="connsiteX186" fmla="*/ 2375647 w 2657256"/>
                          <a:gd name="connsiteY186" fmla="*/ 425976 h 3370881"/>
                          <a:gd name="connsiteX187" fmla="*/ 2357718 w 2657256"/>
                          <a:gd name="connsiteY187" fmla="*/ 430458 h 3370881"/>
                          <a:gd name="connsiteX188" fmla="*/ 2344270 w 2657256"/>
                          <a:gd name="connsiteY188" fmla="*/ 461834 h 3370881"/>
                          <a:gd name="connsiteX189" fmla="*/ 2353235 w 2657256"/>
                          <a:gd name="connsiteY189" fmla="*/ 502176 h 3370881"/>
                          <a:gd name="connsiteX190" fmla="*/ 2362200 w 2657256"/>
                          <a:gd name="connsiteY190" fmla="*/ 515623 h 3370881"/>
                          <a:gd name="connsiteX191" fmla="*/ 2344270 w 2657256"/>
                          <a:gd name="connsiteY191" fmla="*/ 587340 h 3370881"/>
                          <a:gd name="connsiteX192" fmla="*/ 2321859 w 2657256"/>
                          <a:gd name="connsiteY192" fmla="*/ 614234 h 3370881"/>
                          <a:gd name="connsiteX193" fmla="*/ 2308412 w 2657256"/>
                          <a:gd name="connsiteY193" fmla="*/ 636646 h 3370881"/>
                          <a:gd name="connsiteX194" fmla="*/ 2281518 w 2657256"/>
                          <a:gd name="connsiteY194" fmla="*/ 641129 h 3370881"/>
                          <a:gd name="connsiteX195" fmla="*/ 2259106 w 2657256"/>
                          <a:gd name="connsiteY195" fmla="*/ 636646 h 3370881"/>
                          <a:gd name="connsiteX196" fmla="*/ 2277035 w 2657256"/>
                          <a:gd name="connsiteY196" fmla="*/ 578376 h 3370881"/>
                          <a:gd name="connsiteX197" fmla="*/ 2290482 w 2657256"/>
                          <a:gd name="connsiteY197" fmla="*/ 542517 h 3370881"/>
                          <a:gd name="connsiteX198" fmla="*/ 2286000 w 2657256"/>
                          <a:gd name="connsiteY198" fmla="*/ 506658 h 3370881"/>
                          <a:gd name="connsiteX199" fmla="*/ 2245659 w 2657256"/>
                          <a:gd name="connsiteY199" fmla="*/ 448387 h 3370881"/>
                          <a:gd name="connsiteX200" fmla="*/ 2200835 w 2657256"/>
                          <a:gd name="connsiteY200" fmla="*/ 430458 h 3370881"/>
                          <a:gd name="connsiteX201" fmla="*/ 2169459 w 2657256"/>
                          <a:gd name="connsiteY201" fmla="*/ 425976 h 3370881"/>
                          <a:gd name="connsiteX202" fmla="*/ 2102223 w 2657256"/>
                          <a:gd name="connsiteY202" fmla="*/ 430458 h 3370881"/>
                          <a:gd name="connsiteX203" fmla="*/ 2084294 w 2657256"/>
                          <a:gd name="connsiteY203" fmla="*/ 439423 h 3370881"/>
                          <a:gd name="connsiteX204" fmla="*/ 2070847 w 2657256"/>
                          <a:gd name="connsiteY204" fmla="*/ 443905 h 3370881"/>
                          <a:gd name="connsiteX205" fmla="*/ 2061882 w 2657256"/>
                          <a:gd name="connsiteY205" fmla="*/ 461834 h 3370881"/>
                          <a:gd name="connsiteX206" fmla="*/ 2034988 w 2657256"/>
                          <a:gd name="connsiteY206" fmla="*/ 475281 h 3370881"/>
                          <a:gd name="connsiteX207" fmla="*/ 1783976 w 2657256"/>
                          <a:gd name="connsiteY207" fmla="*/ 479764 h 3370881"/>
                          <a:gd name="connsiteX208" fmla="*/ 1766047 w 2657256"/>
                          <a:gd name="connsiteY208" fmla="*/ 488729 h 3370881"/>
                          <a:gd name="connsiteX209" fmla="*/ 1703294 w 2657256"/>
                          <a:gd name="connsiteY209" fmla="*/ 506658 h 3370881"/>
                          <a:gd name="connsiteX210" fmla="*/ 1689847 w 2657256"/>
                          <a:gd name="connsiteY210" fmla="*/ 511140 h 3370881"/>
                          <a:gd name="connsiteX211" fmla="*/ 1676400 w 2657256"/>
                          <a:gd name="connsiteY211" fmla="*/ 520105 h 3370881"/>
                          <a:gd name="connsiteX212" fmla="*/ 1649506 w 2657256"/>
                          <a:gd name="connsiteY212" fmla="*/ 529070 h 3370881"/>
                          <a:gd name="connsiteX213" fmla="*/ 1636059 w 2657256"/>
                          <a:gd name="connsiteY213" fmla="*/ 538034 h 3370881"/>
                          <a:gd name="connsiteX214" fmla="*/ 1622612 w 2657256"/>
                          <a:gd name="connsiteY214" fmla="*/ 551481 h 3370881"/>
                          <a:gd name="connsiteX215" fmla="*/ 1609165 w 2657256"/>
                          <a:gd name="connsiteY215" fmla="*/ 555964 h 3370881"/>
                          <a:gd name="connsiteX216" fmla="*/ 1577788 w 2657256"/>
                          <a:gd name="connsiteY216" fmla="*/ 587340 h 3370881"/>
                          <a:gd name="connsiteX217" fmla="*/ 1568823 w 2657256"/>
                          <a:gd name="connsiteY217" fmla="*/ 600787 h 3370881"/>
                          <a:gd name="connsiteX218" fmla="*/ 1555376 w 2657256"/>
                          <a:gd name="connsiteY218" fmla="*/ 614234 h 3370881"/>
                          <a:gd name="connsiteX219" fmla="*/ 1524000 w 2657256"/>
                          <a:gd name="connsiteY219" fmla="*/ 654576 h 3370881"/>
                          <a:gd name="connsiteX220" fmla="*/ 1519518 w 2657256"/>
                          <a:gd name="connsiteY220" fmla="*/ 668023 h 3370881"/>
                          <a:gd name="connsiteX221" fmla="*/ 1528482 w 2657256"/>
                          <a:gd name="connsiteY221" fmla="*/ 708364 h 3370881"/>
                          <a:gd name="connsiteX222" fmla="*/ 1537447 w 2657256"/>
                          <a:gd name="connsiteY222" fmla="*/ 721811 h 3370881"/>
                          <a:gd name="connsiteX223" fmla="*/ 1568823 w 2657256"/>
                          <a:gd name="connsiteY223" fmla="*/ 712846 h 3370881"/>
                          <a:gd name="connsiteX224" fmla="*/ 1600200 w 2657256"/>
                          <a:gd name="connsiteY224" fmla="*/ 712846 h 3370881"/>
                          <a:gd name="connsiteX225" fmla="*/ 1631576 w 2657256"/>
                          <a:gd name="connsiteY225" fmla="*/ 690434 h 3370881"/>
                          <a:gd name="connsiteX226" fmla="*/ 1645023 w 2657256"/>
                          <a:gd name="connsiteY226" fmla="*/ 676987 h 3370881"/>
                          <a:gd name="connsiteX227" fmla="*/ 1685365 w 2657256"/>
                          <a:gd name="connsiteY227" fmla="*/ 645611 h 3370881"/>
                          <a:gd name="connsiteX228" fmla="*/ 1716741 w 2657256"/>
                          <a:gd name="connsiteY228" fmla="*/ 614234 h 3370881"/>
                          <a:gd name="connsiteX229" fmla="*/ 1748118 w 2657256"/>
                          <a:gd name="connsiteY229" fmla="*/ 596305 h 3370881"/>
                          <a:gd name="connsiteX230" fmla="*/ 1761565 w 2657256"/>
                          <a:gd name="connsiteY230" fmla="*/ 591823 h 3370881"/>
                          <a:gd name="connsiteX231" fmla="*/ 1779494 w 2657256"/>
                          <a:gd name="connsiteY231" fmla="*/ 582858 h 3370881"/>
                          <a:gd name="connsiteX232" fmla="*/ 1815353 w 2657256"/>
                          <a:gd name="connsiteY232" fmla="*/ 573893 h 3370881"/>
                          <a:gd name="connsiteX233" fmla="*/ 2030506 w 2657256"/>
                          <a:gd name="connsiteY233" fmla="*/ 578376 h 3370881"/>
                          <a:gd name="connsiteX234" fmla="*/ 2017059 w 2657256"/>
                          <a:gd name="connsiteY234" fmla="*/ 600787 h 3370881"/>
                          <a:gd name="connsiteX235" fmla="*/ 1981200 w 2657256"/>
                          <a:gd name="connsiteY235" fmla="*/ 636646 h 3370881"/>
                          <a:gd name="connsiteX236" fmla="*/ 1967753 w 2657256"/>
                          <a:gd name="connsiteY236" fmla="*/ 650093 h 3370881"/>
                          <a:gd name="connsiteX237" fmla="*/ 1936376 w 2657256"/>
                          <a:gd name="connsiteY237" fmla="*/ 690434 h 3370881"/>
                          <a:gd name="connsiteX238" fmla="*/ 1905000 w 2657256"/>
                          <a:gd name="connsiteY238" fmla="*/ 717329 h 3370881"/>
                          <a:gd name="connsiteX239" fmla="*/ 1860176 w 2657256"/>
                          <a:gd name="connsiteY239" fmla="*/ 735258 h 3370881"/>
                          <a:gd name="connsiteX240" fmla="*/ 1788459 w 2657256"/>
                          <a:gd name="connsiteY240" fmla="*/ 744223 h 3370881"/>
                          <a:gd name="connsiteX241" fmla="*/ 1846729 w 2657256"/>
                          <a:gd name="connsiteY241" fmla="*/ 802493 h 3370881"/>
                          <a:gd name="connsiteX242" fmla="*/ 1913965 w 2657256"/>
                          <a:gd name="connsiteY242" fmla="*/ 829387 h 3370881"/>
                          <a:gd name="connsiteX243" fmla="*/ 1922929 w 2657256"/>
                          <a:gd name="connsiteY243" fmla="*/ 842834 h 3370881"/>
                          <a:gd name="connsiteX244" fmla="*/ 1967753 w 2657256"/>
                          <a:gd name="connsiteY244" fmla="*/ 883176 h 3370881"/>
                          <a:gd name="connsiteX245" fmla="*/ 1981200 w 2657256"/>
                          <a:gd name="connsiteY245" fmla="*/ 896623 h 3370881"/>
                          <a:gd name="connsiteX246" fmla="*/ 1994647 w 2657256"/>
                          <a:gd name="connsiteY246" fmla="*/ 905587 h 3370881"/>
                          <a:gd name="connsiteX247" fmla="*/ 2021541 w 2657256"/>
                          <a:gd name="connsiteY247" fmla="*/ 927999 h 3370881"/>
                          <a:gd name="connsiteX248" fmla="*/ 2030506 w 2657256"/>
                          <a:gd name="connsiteY248" fmla="*/ 941446 h 3370881"/>
                          <a:gd name="connsiteX249" fmla="*/ 2057400 w 2657256"/>
                          <a:gd name="connsiteY249" fmla="*/ 968340 h 3370881"/>
                          <a:gd name="connsiteX250" fmla="*/ 2088776 w 2657256"/>
                          <a:gd name="connsiteY250" fmla="*/ 1013164 h 3370881"/>
                          <a:gd name="connsiteX251" fmla="*/ 2115670 w 2657256"/>
                          <a:gd name="connsiteY251" fmla="*/ 1057987 h 3370881"/>
                          <a:gd name="connsiteX252" fmla="*/ 2120153 w 2657256"/>
                          <a:gd name="connsiteY252" fmla="*/ 1089364 h 3370881"/>
                          <a:gd name="connsiteX253" fmla="*/ 2138082 w 2657256"/>
                          <a:gd name="connsiteY253" fmla="*/ 1143152 h 3370881"/>
                          <a:gd name="connsiteX254" fmla="*/ 2147047 w 2657256"/>
                          <a:gd name="connsiteY254" fmla="*/ 1196940 h 3370881"/>
                          <a:gd name="connsiteX255" fmla="*/ 2151529 w 2657256"/>
                          <a:gd name="connsiteY255" fmla="*/ 1210387 h 3370881"/>
                          <a:gd name="connsiteX256" fmla="*/ 2156012 w 2657256"/>
                          <a:gd name="connsiteY256" fmla="*/ 1228317 h 3370881"/>
                          <a:gd name="connsiteX257" fmla="*/ 2173941 w 2657256"/>
                          <a:gd name="connsiteY257" fmla="*/ 1295552 h 3370881"/>
                          <a:gd name="connsiteX258" fmla="*/ 2182906 w 2657256"/>
                          <a:gd name="connsiteY258" fmla="*/ 1313481 h 3370881"/>
                          <a:gd name="connsiteX259" fmla="*/ 2187388 w 2657256"/>
                          <a:gd name="connsiteY259" fmla="*/ 1331411 h 3370881"/>
                          <a:gd name="connsiteX260" fmla="*/ 2214282 w 2657256"/>
                          <a:gd name="connsiteY260" fmla="*/ 1385199 h 3370881"/>
                          <a:gd name="connsiteX261" fmla="*/ 2218765 w 2657256"/>
                          <a:gd name="connsiteY261" fmla="*/ 1403129 h 3370881"/>
                          <a:gd name="connsiteX262" fmla="*/ 2223247 w 2657256"/>
                          <a:gd name="connsiteY262" fmla="*/ 1430023 h 3370881"/>
                          <a:gd name="connsiteX263" fmla="*/ 2236694 w 2657256"/>
                          <a:gd name="connsiteY263" fmla="*/ 1456917 h 3370881"/>
                          <a:gd name="connsiteX264" fmla="*/ 2241176 w 2657256"/>
                          <a:gd name="connsiteY264" fmla="*/ 1577940 h 3370881"/>
                          <a:gd name="connsiteX265" fmla="*/ 2245659 w 2657256"/>
                          <a:gd name="connsiteY265" fmla="*/ 1595870 h 3370881"/>
                          <a:gd name="connsiteX266" fmla="*/ 2236694 w 2657256"/>
                          <a:gd name="connsiteY266" fmla="*/ 1694481 h 3370881"/>
                          <a:gd name="connsiteX267" fmla="*/ 2227729 w 2657256"/>
                          <a:gd name="connsiteY267" fmla="*/ 1716893 h 3370881"/>
                          <a:gd name="connsiteX268" fmla="*/ 2223247 w 2657256"/>
                          <a:gd name="connsiteY268" fmla="*/ 1730340 h 3370881"/>
                          <a:gd name="connsiteX269" fmla="*/ 2235341 w 2657256"/>
                          <a:gd name="connsiteY269" fmla="*/ 1788611 h 3370881"/>
                          <a:gd name="connsiteX270" fmla="*/ 2191870 w 2657256"/>
                          <a:gd name="connsiteY270" fmla="*/ 1811023 h 3370881"/>
                          <a:gd name="connsiteX271" fmla="*/ 2187388 w 2657256"/>
                          <a:gd name="connsiteY271" fmla="*/ 1824470 h 3370881"/>
                          <a:gd name="connsiteX272" fmla="*/ 2208278 w 2657256"/>
                          <a:gd name="connsiteY272" fmla="*/ 1869293 h 3370881"/>
                          <a:gd name="connsiteX273" fmla="*/ 2195168 w 2657256"/>
                          <a:gd name="connsiteY273" fmla="*/ 1882740 h 3370881"/>
                          <a:gd name="connsiteX274" fmla="*/ 2203458 w 2657256"/>
                          <a:gd name="connsiteY274" fmla="*/ 1918938 h 3370881"/>
                          <a:gd name="connsiteX275" fmla="*/ 2204134 w 2657256"/>
                          <a:gd name="connsiteY275" fmla="*/ 1949806 h 3370881"/>
                          <a:gd name="connsiteX276" fmla="*/ 2226545 w 2657256"/>
                          <a:gd name="connsiteY276" fmla="*/ 1954627 h 3370881"/>
                          <a:gd name="connsiteX277" fmla="*/ 2241176 w 2657256"/>
                          <a:gd name="connsiteY277" fmla="*/ 2012729 h 3370881"/>
                          <a:gd name="connsiteX278" fmla="*/ 2263588 w 2657256"/>
                          <a:gd name="connsiteY278" fmla="*/ 2057552 h 3370881"/>
                          <a:gd name="connsiteX279" fmla="*/ 2286000 w 2657256"/>
                          <a:gd name="connsiteY279" fmla="*/ 2084446 h 3370881"/>
                          <a:gd name="connsiteX280" fmla="*/ 2299447 w 2657256"/>
                          <a:gd name="connsiteY280" fmla="*/ 2124787 h 3370881"/>
                          <a:gd name="connsiteX281" fmla="*/ 2321859 w 2657256"/>
                          <a:gd name="connsiteY281" fmla="*/ 2151681 h 3370881"/>
                          <a:gd name="connsiteX282" fmla="*/ 2344270 w 2657256"/>
                          <a:gd name="connsiteY282" fmla="*/ 2205470 h 3370881"/>
                          <a:gd name="connsiteX283" fmla="*/ 2348753 w 2657256"/>
                          <a:gd name="connsiteY283" fmla="*/ 2223399 h 3370881"/>
                          <a:gd name="connsiteX284" fmla="*/ 2366682 w 2657256"/>
                          <a:gd name="connsiteY284" fmla="*/ 2263740 h 3370881"/>
                          <a:gd name="connsiteX285" fmla="*/ 2375647 w 2657256"/>
                          <a:gd name="connsiteY285" fmla="*/ 2286152 h 3370881"/>
                          <a:gd name="connsiteX286" fmla="*/ 2380129 w 2657256"/>
                          <a:gd name="connsiteY286" fmla="*/ 2308564 h 3370881"/>
                          <a:gd name="connsiteX287" fmla="*/ 2389094 w 2657256"/>
                          <a:gd name="connsiteY287" fmla="*/ 2335458 h 3370881"/>
                          <a:gd name="connsiteX288" fmla="*/ 2393576 w 2657256"/>
                          <a:gd name="connsiteY288" fmla="*/ 2380281 h 3370881"/>
                          <a:gd name="connsiteX289" fmla="*/ 2398059 w 2657256"/>
                          <a:gd name="connsiteY289" fmla="*/ 2393729 h 3370881"/>
                          <a:gd name="connsiteX290" fmla="*/ 2419794 w 2657256"/>
                          <a:gd name="connsiteY290" fmla="*/ 2447517 h 3370881"/>
                          <a:gd name="connsiteX291" fmla="*/ 2427343 w 2657256"/>
                          <a:gd name="connsiteY291" fmla="*/ 2564058 h 3370881"/>
                          <a:gd name="connsiteX292" fmla="*/ 2389094 w 2657256"/>
                          <a:gd name="connsiteY292" fmla="*/ 2837481 h 3370881"/>
                          <a:gd name="connsiteX293" fmla="*/ 2380129 w 2657256"/>
                          <a:gd name="connsiteY293" fmla="*/ 2859893 h 3370881"/>
                          <a:gd name="connsiteX294" fmla="*/ 2357718 w 2657256"/>
                          <a:gd name="connsiteY294" fmla="*/ 2913681 h 3370881"/>
                          <a:gd name="connsiteX295" fmla="*/ 2348753 w 2657256"/>
                          <a:gd name="connsiteY295" fmla="*/ 2936093 h 3370881"/>
                          <a:gd name="connsiteX296" fmla="*/ 2339788 w 2657256"/>
                          <a:gd name="connsiteY296" fmla="*/ 2971952 h 3370881"/>
                          <a:gd name="connsiteX297" fmla="*/ 2326341 w 2657256"/>
                          <a:gd name="connsiteY297" fmla="*/ 2994364 h 3370881"/>
                          <a:gd name="connsiteX298" fmla="*/ 2317376 w 2657256"/>
                          <a:gd name="connsiteY298" fmla="*/ 3025740 h 3370881"/>
                          <a:gd name="connsiteX299" fmla="*/ 2303929 w 2657256"/>
                          <a:gd name="connsiteY299" fmla="*/ 3048152 h 3370881"/>
                          <a:gd name="connsiteX300" fmla="*/ 2290482 w 2657256"/>
                          <a:gd name="connsiteY300" fmla="*/ 3079529 h 3370881"/>
                          <a:gd name="connsiteX301" fmla="*/ 2272553 w 2657256"/>
                          <a:gd name="connsiteY301" fmla="*/ 3084011 h 3370881"/>
                          <a:gd name="connsiteX302" fmla="*/ 2259106 w 2657256"/>
                          <a:gd name="connsiteY302" fmla="*/ 3088493 h 3370881"/>
                          <a:gd name="connsiteX303" fmla="*/ 2241176 w 2657256"/>
                          <a:gd name="connsiteY303" fmla="*/ 3092976 h 3370881"/>
                          <a:gd name="connsiteX304" fmla="*/ 2209800 w 2657256"/>
                          <a:gd name="connsiteY304" fmla="*/ 3101940 h 3370881"/>
                          <a:gd name="connsiteX305" fmla="*/ 2205318 w 2657256"/>
                          <a:gd name="connsiteY305" fmla="*/ 3039187 h 3370881"/>
                          <a:gd name="connsiteX306" fmla="*/ 2218765 w 2657256"/>
                          <a:gd name="connsiteY306" fmla="*/ 3021258 h 3370881"/>
                          <a:gd name="connsiteX307" fmla="*/ 2245659 w 2657256"/>
                          <a:gd name="connsiteY307" fmla="*/ 2971952 h 3370881"/>
                          <a:gd name="connsiteX308" fmla="*/ 2268070 w 2657256"/>
                          <a:gd name="connsiteY308" fmla="*/ 2945058 h 3370881"/>
                          <a:gd name="connsiteX309" fmla="*/ 2298550 w 2657256"/>
                          <a:gd name="connsiteY309" fmla="*/ 2568540 h 3370881"/>
                          <a:gd name="connsiteX310" fmla="*/ 2284986 w 2657256"/>
                          <a:gd name="connsiteY310" fmla="*/ 2532681 h 3370881"/>
                          <a:gd name="connsiteX311" fmla="*/ 2293273 w 2657256"/>
                          <a:gd name="connsiteY311" fmla="*/ 2496653 h 3370881"/>
                          <a:gd name="connsiteX312" fmla="*/ 2278152 w 2657256"/>
                          <a:gd name="connsiteY312" fmla="*/ 2475178 h 3370881"/>
                          <a:gd name="connsiteX313" fmla="*/ 2245659 w 2657256"/>
                          <a:gd name="connsiteY313" fmla="*/ 2389247 h 3370881"/>
                          <a:gd name="connsiteX314" fmla="*/ 2195507 w 2657256"/>
                          <a:gd name="connsiteY314" fmla="*/ 2241328 h 3370881"/>
                          <a:gd name="connsiteX315" fmla="*/ 2083786 w 2657256"/>
                          <a:gd name="connsiteY315" fmla="*/ 2040300 h 3370881"/>
                          <a:gd name="connsiteX316" fmla="*/ 2048773 w 2657256"/>
                          <a:gd name="connsiteY316" fmla="*/ 2017971 h 3370881"/>
                          <a:gd name="connsiteX317" fmla="*/ 2074314 w 2657256"/>
                          <a:gd name="connsiteY317" fmla="*/ 2011967 h 3370881"/>
                          <a:gd name="connsiteX318" fmla="*/ 2034988 w 2657256"/>
                          <a:gd name="connsiteY318" fmla="*/ 2003764 h 3370881"/>
                          <a:gd name="connsiteX319" fmla="*/ 2026023 w 2657256"/>
                          <a:gd name="connsiteY319" fmla="*/ 2026176 h 3370881"/>
                          <a:gd name="connsiteX320" fmla="*/ 2021541 w 2657256"/>
                          <a:gd name="connsiteY320" fmla="*/ 2039623 h 3370881"/>
                          <a:gd name="connsiteX321" fmla="*/ 1999129 w 2657256"/>
                          <a:gd name="connsiteY321" fmla="*/ 2053070 h 3370881"/>
                          <a:gd name="connsiteX322" fmla="*/ 1990165 w 2657256"/>
                          <a:gd name="connsiteY322" fmla="*/ 2070999 h 3370881"/>
                          <a:gd name="connsiteX323" fmla="*/ 1967753 w 2657256"/>
                          <a:gd name="connsiteY323" fmla="*/ 2106858 h 3370881"/>
                          <a:gd name="connsiteX324" fmla="*/ 1981200 w 2657256"/>
                          <a:gd name="connsiteY324" fmla="*/ 2223399 h 3370881"/>
                          <a:gd name="connsiteX325" fmla="*/ 1994647 w 2657256"/>
                          <a:gd name="connsiteY325" fmla="*/ 2254776 h 3370881"/>
                          <a:gd name="connsiteX326" fmla="*/ 2003612 w 2657256"/>
                          <a:gd name="connsiteY326" fmla="*/ 2272705 h 3370881"/>
                          <a:gd name="connsiteX327" fmla="*/ 2026023 w 2657256"/>
                          <a:gd name="connsiteY327" fmla="*/ 2304081 h 3370881"/>
                          <a:gd name="connsiteX328" fmla="*/ 2043953 w 2657256"/>
                          <a:gd name="connsiteY328" fmla="*/ 2348905 h 3370881"/>
                          <a:gd name="connsiteX329" fmla="*/ 2061882 w 2657256"/>
                          <a:gd name="connsiteY329" fmla="*/ 2371317 h 3370881"/>
                          <a:gd name="connsiteX330" fmla="*/ 2088776 w 2657256"/>
                          <a:gd name="connsiteY330" fmla="*/ 2434070 h 3370881"/>
                          <a:gd name="connsiteX331" fmla="*/ 2102223 w 2657256"/>
                          <a:gd name="connsiteY331" fmla="*/ 2465446 h 3370881"/>
                          <a:gd name="connsiteX332" fmla="*/ 2106706 w 2657256"/>
                          <a:gd name="connsiteY332" fmla="*/ 2496823 h 3370881"/>
                          <a:gd name="connsiteX333" fmla="*/ 2124635 w 2657256"/>
                          <a:gd name="connsiteY333" fmla="*/ 2559576 h 3370881"/>
                          <a:gd name="connsiteX334" fmla="*/ 2138082 w 2657256"/>
                          <a:gd name="connsiteY334" fmla="*/ 2649223 h 3370881"/>
                          <a:gd name="connsiteX335" fmla="*/ 2147047 w 2657256"/>
                          <a:gd name="connsiteY335" fmla="*/ 2685081 h 3370881"/>
                          <a:gd name="connsiteX336" fmla="*/ 2151529 w 2657256"/>
                          <a:gd name="connsiteY336" fmla="*/ 2716458 h 3370881"/>
                          <a:gd name="connsiteX337" fmla="*/ 2160494 w 2657256"/>
                          <a:gd name="connsiteY337" fmla="*/ 2770246 h 3370881"/>
                          <a:gd name="connsiteX338" fmla="*/ 2156012 w 2657256"/>
                          <a:gd name="connsiteY338" fmla="*/ 2962987 h 3370881"/>
                          <a:gd name="connsiteX339" fmla="*/ 2138082 w 2657256"/>
                          <a:gd name="connsiteY339" fmla="*/ 3043670 h 3370881"/>
                          <a:gd name="connsiteX340" fmla="*/ 2133600 w 2657256"/>
                          <a:gd name="connsiteY340" fmla="*/ 3061599 h 3370881"/>
                          <a:gd name="connsiteX341" fmla="*/ 2120153 w 2657256"/>
                          <a:gd name="connsiteY341" fmla="*/ 3079529 h 3370881"/>
                          <a:gd name="connsiteX342" fmla="*/ 2111188 w 2657256"/>
                          <a:gd name="connsiteY342" fmla="*/ 3106423 h 3370881"/>
                          <a:gd name="connsiteX343" fmla="*/ 2088776 w 2657256"/>
                          <a:gd name="connsiteY343" fmla="*/ 3137799 h 3370881"/>
                          <a:gd name="connsiteX344" fmla="*/ 2075329 w 2657256"/>
                          <a:gd name="connsiteY344" fmla="*/ 3164693 h 3370881"/>
                          <a:gd name="connsiteX345" fmla="*/ 2061882 w 2657256"/>
                          <a:gd name="connsiteY345" fmla="*/ 3169176 h 3370881"/>
                          <a:gd name="connsiteX346" fmla="*/ 2021541 w 2657256"/>
                          <a:gd name="connsiteY346" fmla="*/ 3164693 h 3370881"/>
                          <a:gd name="connsiteX347" fmla="*/ 2012576 w 2657256"/>
                          <a:gd name="connsiteY347" fmla="*/ 3119870 h 3370881"/>
                          <a:gd name="connsiteX348" fmla="*/ 2048435 w 2657256"/>
                          <a:gd name="connsiteY348" fmla="*/ 3021258 h 3370881"/>
                          <a:gd name="connsiteX349" fmla="*/ 2048435 w 2657256"/>
                          <a:gd name="connsiteY349" fmla="*/ 3021258 h 3370881"/>
                          <a:gd name="connsiteX350" fmla="*/ 2061882 w 2657256"/>
                          <a:gd name="connsiteY350" fmla="*/ 2967470 h 3370881"/>
                          <a:gd name="connsiteX351" fmla="*/ 2070847 w 2657256"/>
                          <a:gd name="connsiteY351" fmla="*/ 2882305 h 3370881"/>
                          <a:gd name="connsiteX352" fmla="*/ 2066365 w 2657256"/>
                          <a:gd name="connsiteY352" fmla="*/ 2725423 h 3370881"/>
                          <a:gd name="connsiteX353" fmla="*/ 2043953 w 2657256"/>
                          <a:gd name="connsiteY353" fmla="*/ 2649223 h 3370881"/>
                          <a:gd name="connsiteX354" fmla="*/ 2030506 w 2657256"/>
                          <a:gd name="connsiteY354" fmla="*/ 2622329 h 3370881"/>
                          <a:gd name="connsiteX355" fmla="*/ 2017059 w 2657256"/>
                          <a:gd name="connsiteY355" fmla="*/ 2581987 h 3370881"/>
                          <a:gd name="connsiteX356" fmla="*/ 1981200 w 2657256"/>
                          <a:gd name="connsiteY356" fmla="*/ 2514752 h 3370881"/>
                          <a:gd name="connsiteX357" fmla="*/ 1972235 w 2657256"/>
                          <a:gd name="connsiteY357" fmla="*/ 2501305 h 3370881"/>
                          <a:gd name="connsiteX358" fmla="*/ 1958788 w 2657256"/>
                          <a:gd name="connsiteY358" fmla="*/ 2478893 h 3370881"/>
                          <a:gd name="connsiteX359" fmla="*/ 1905000 w 2657256"/>
                          <a:gd name="connsiteY359" fmla="*/ 2398211 h 3370881"/>
                          <a:gd name="connsiteX360" fmla="*/ 1882588 w 2657256"/>
                          <a:gd name="connsiteY360" fmla="*/ 2357870 h 3370881"/>
                          <a:gd name="connsiteX361" fmla="*/ 1869141 w 2657256"/>
                          <a:gd name="connsiteY361" fmla="*/ 2339940 h 3370881"/>
                          <a:gd name="connsiteX362" fmla="*/ 1806388 w 2657256"/>
                          <a:gd name="connsiteY362" fmla="*/ 2313046 h 3370881"/>
                          <a:gd name="connsiteX363" fmla="*/ 1779494 w 2657256"/>
                          <a:gd name="connsiteY363" fmla="*/ 2304081 h 3370881"/>
                          <a:gd name="connsiteX364" fmla="*/ 1752600 w 2657256"/>
                          <a:gd name="connsiteY364" fmla="*/ 2299599 h 3370881"/>
                          <a:gd name="connsiteX365" fmla="*/ 1680882 w 2657256"/>
                          <a:gd name="connsiteY365" fmla="*/ 2277187 h 3370881"/>
                          <a:gd name="connsiteX366" fmla="*/ 1719025 w 2657256"/>
                          <a:gd name="connsiteY366" fmla="*/ 2281331 h 3370881"/>
                          <a:gd name="connsiteX367" fmla="*/ 1756997 w 2657256"/>
                          <a:gd name="connsiteY367" fmla="*/ 2289450 h 3370881"/>
                          <a:gd name="connsiteX368" fmla="*/ 1656440 w 2657256"/>
                          <a:gd name="connsiteY368" fmla="*/ 2298583 h 3370881"/>
                          <a:gd name="connsiteX369" fmla="*/ 1537447 w 2657256"/>
                          <a:gd name="connsiteY369" fmla="*/ 2329960 h 3370881"/>
                          <a:gd name="connsiteX370" fmla="*/ 1571993 w 2657256"/>
                          <a:gd name="connsiteY370" fmla="*/ 2317957 h 3370881"/>
                          <a:gd name="connsiteX371" fmla="*/ 1509707 w 2657256"/>
                          <a:gd name="connsiteY371" fmla="*/ 2338926 h 3370881"/>
                          <a:gd name="connsiteX372" fmla="*/ 1500444 w 2657256"/>
                          <a:gd name="connsiteY372" fmla="*/ 2355271 h 3370881"/>
                          <a:gd name="connsiteX373" fmla="*/ 1402678 w 2657256"/>
                          <a:gd name="connsiteY373" fmla="*/ 2339641 h 3370881"/>
                          <a:gd name="connsiteX374" fmla="*/ 1322892 w 2657256"/>
                          <a:gd name="connsiteY374" fmla="*/ 2336952 h 3370881"/>
                          <a:gd name="connsiteX375" fmla="*/ 1199384 w 2657256"/>
                          <a:gd name="connsiteY375" fmla="*/ 2307041 h 3370881"/>
                          <a:gd name="connsiteX376" fmla="*/ 1066800 w 2657256"/>
                          <a:gd name="connsiteY376" fmla="*/ 2272705 h 3370881"/>
                          <a:gd name="connsiteX377" fmla="*/ 1030941 w 2657256"/>
                          <a:gd name="connsiteY377" fmla="*/ 2263740 h 3370881"/>
                          <a:gd name="connsiteX378" fmla="*/ 986118 w 2657256"/>
                          <a:gd name="connsiteY378" fmla="*/ 2241329 h 3370881"/>
                          <a:gd name="connsiteX379" fmla="*/ 968188 w 2657256"/>
                          <a:gd name="connsiteY379" fmla="*/ 2232364 h 3370881"/>
                          <a:gd name="connsiteX380" fmla="*/ 936812 w 2657256"/>
                          <a:gd name="connsiteY380" fmla="*/ 2214434 h 3370881"/>
                          <a:gd name="connsiteX381" fmla="*/ 905435 w 2657256"/>
                          <a:gd name="connsiteY381" fmla="*/ 2196505 h 3370881"/>
                          <a:gd name="connsiteX382" fmla="*/ 869576 w 2657256"/>
                          <a:gd name="connsiteY382" fmla="*/ 2209952 h 3370881"/>
                          <a:gd name="connsiteX383" fmla="*/ 856129 w 2657256"/>
                          <a:gd name="connsiteY383" fmla="*/ 2227881 h 3370881"/>
                          <a:gd name="connsiteX384" fmla="*/ 815788 w 2657256"/>
                          <a:gd name="connsiteY384" fmla="*/ 2268223 h 3370881"/>
                          <a:gd name="connsiteX385" fmla="*/ 788894 w 2657256"/>
                          <a:gd name="connsiteY385" fmla="*/ 2290634 h 3370881"/>
                          <a:gd name="connsiteX386" fmla="*/ 762000 w 2657256"/>
                          <a:gd name="connsiteY386" fmla="*/ 2313046 h 3370881"/>
                          <a:gd name="connsiteX387" fmla="*/ 753035 w 2657256"/>
                          <a:gd name="connsiteY387" fmla="*/ 2326493 h 3370881"/>
                          <a:gd name="connsiteX388" fmla="*/ 735106 w 2657256"/>
                          <a:gd name="connsiteY388" fmla="*/ 2339940 h 3370881"/>
                          <a:gd name="connsiteX389" fmla="*/ 712694 w 2657256"/>
                          <a:gd name="connsiteY389" fmla="*/ 2362352 h 3370881"/>
                          <a:gd name="connsiteX390" fmla="*/ 694765 w 2657256"/>
                          <a:gd name="connsiteY390" fmla="*/ 2375799 h 3370881"/>
                          <a:gd name="connsiteX391" fmla="*/ 681318 w 2657256"/>
                          <a:gd name="connsiteY391" fmla="*/ 2393729 h 3370881"/>
                          <a:gd name="connsiteX392" fmla="*/ 667870 w 2657256"/>
                          <a:gd name="connsiteY392" fmla="*/ 2402693 h 3370881"/>
                          <a:gd name="connsiteX393" fmla="*/ 623047 w 2657256"/>
                          <a:gd name="connsiteY393" fmla="*/ 2443034 h 3370881"/>
                          <a:gd name="connsiteX394" fmla="*/ 600635 w 2657256"/>
                          <a:gd name="connsiteY394" fmla="*/ 2474411 h 3370881"/>
                          <a:gd name="connsiteX395" fmla="*/ 587188 w 2657256"/>
                          <a:gd name="connsiteY395" fmla="*/ 2514752 h 3370881"/>
                          <a:gd name="connsiteX396" fmla="*/ 582706 w 2657256"/>
                          <a:gd name="connsiteY396" fmla="*/ 2546129 h 3370881"/>
                          <a:gd name="connsiteX397" fmla="*/ 596153 w 2657256"/>
                          <a:gd name="connsiteY397" fmla="*/ 2635776 h 3370881"/>
                          <a:gd name="connsiteX398" fmla="*/ 600635 w 2657256"/>
                          <a:gd name="connsiteY398" fmla="*/ 2653705 h 3370881"/>
                          <a:gd name="connsiteX399" fmla="*/ 609600 w 2657256"/>
                          <a:gd name="connsiteY399" fmla="*/ 2671634 h 3370881"/>
                          <a:gd name="connsiteX400" fmla="*/ 614082 w 2657256"/>
                          <a:gd name="connsiteY400" fmla="*/ 2689564 h 3370881"/>
                          <a:gd name="connsiteX401" fmla="*/ 623047 w 2657256"/>
                          <a:gd name="connsiteY401" fmla="*/ 2711976 h 3370881"/>
                          <a:gd name="connsiteX402" fmla="*/ 627529 w 2657256"/>
                          <a:gd name="connsiteY402" fmla="*/ 2734387 h 3370881"/>
                          <a:gd name="connsiteX403" fmla="*/ 640976 w 2657256"/>
                          <a:gd name="connsiteY403" fmla="*/ 2765764 h 3370881"/>
                          <a:gd name="connsiteX404" fmla="*/ 645459 w 2657256"/>
                          <a:gd name="connsiteY404" fmla="*/ 2779211 h 3370881"/>
                          <a:gd name="connsiteX405" fmla="*/ 658906 w 2657256"/>
                          <a:gd name="connsiteY405" fmla="*/ 2801623 h 3370881"/>
                          <a:gd name="connsiteX406" fmla="*/ 676835 w 2657256"/>
                          <a:gd name="connsiteY406" fmla="*/ 2864376 h 3370881"/>
                          <a:gd name="connsiteX407" fmla="*/ 690282 w 2657256"/>
                          <a:gd name="connsiteY407" fmla="*/ 2895752 h 3370881"/>
                          <a:gd name="connsiteX408" fmla="*/ 699247 w 2657256"/>
                          <a:gd name="connsiteY408" fmla="*/ 2940576 h 3370881"/>
                          <a:gd name="connsiteX409" fmla="*/ 703729 w 2657256"/>
                          <a:gd name="connsiteY409" fmla="*/ 2967470 h 3370881"/>
                          <a:gd name="connsiteX410" fmla="*/ 717176 w 2657256"/>
                          <a:gd name="connsiteY410" fmla="*/ 2994364 h 3370881"/>
                          <a:gd name="connsiteX411" fmla="*/ 735106 w 2657256"/>
                          <a:gd name="connsiteY411" fmla="*/ 3052634 h 3370881"/>
                          <a:gd name="connsiteX412" fmla="*/ 739588 w 2657256"/>
                          <a:gd name="connsiteY412" fmla="*/ 3079529 h 3370881"/>
                          <a:gd name="connsiteX413" fmla="*/ 762000 w 2657256"/>
                          <a:gd name="connsiteY413" fmla="*/ 3142281 h 3370881"/>
                          <a:gd name="connsiteX414" fmla="*/ 766482 w 2657256"/>
                          <a:gd name="connsiteY414" fmla="*/ 3231929 h 3370881"/>
                          <a:gd name="connsiteX415" fmla="*/ 770965 w 2657256"/>
                          <a:gd name="connsiteY415" fmla="*/ 3254340 h 3370881"/>
                          <a:gd name="connsiteX416" fmla="*/ 775447 w 2657256"/>
                          <a:gd name="connsiteY416" fmla="*/ 3285717 h 3370881"/>
                          <a:gd name="connsiteX417" fmla="*/ 748553 w 2657256"/>
                          <a:gd name="connsiteY417" fmla="*/ 3335023 h 3370881"/>
                          <a:gd name="connsiteX418" fmla="*/ 721659 w 2657256"/>
                          <a:gd name="connsiteY418" fmla="*/ 3343987 h 3370881"/>
                          <a:gd name="connsiteX419" fmla="*/ 708212 w 2657256"/>
                          <a:gd name="connsiteY419" fmla="*/ 3348470 h 3370881"/>
                          <a:gd name="connsiteX420" fmla="*/ 623047 w 2657256"/>
                          <a:gd name="connsiteY420" fmla="*/ 3330540 h 3370881"/>
                          <a:gd name="connsiteX421" fmla="*/ 609600 w 2657256"/>
                          <a:gd name="connsiteY421" fmla="*/ 3308129 h 3370881"/>
                          <a:gd name="connsiteX422" fmla="*/ 591670 w 2657256"/>
                          <a:gd name="connsiteY422" fmla="*/ 3267787 h 3370881"/>
                          <a:gd name="connsiteX423" fmla="*/ 560294 w 2657256"/>
                          <a:gd name="connsiteY423" fmla="*/ 3209517 h 3370881"/>
                          <a:gd name="connsiteX424" fmla="*/ 551329 w 2657256"/>
                          <a:gd name="connsiteY424" fmla="*/ 3196070 h 3370881"/>
                          <a:gd name="connsiteX425" fmla="*/ 528918 w 2657256"/>
                          <a:gd name="connsiteY425" fmla="*/ 3173658 h 3370881"/>
                          <a:gd name="connsiteX426" fmla="*/ 519953 w 2657256"/>
                          <a:gd name="connsiteY426" fmla="*/ 3128834 h 3370881"/>
                          <a:gd name="connsiteX427" fmla="*/ 524435 w 2657256"/>
                          <a:gd name="connsiteY427" fmla="*/ 3101940 h 3370881"/>
                          <a:gd name="connsiteX428" fmla="*/ 528918 w 2657256"/>
                          <a:gd name="connsiteY428" fmla="*/ 3088493 h 3370881"/>
                          <a:gd name="connsiteX429" fmla="*/ 542365 w 2657256"/>
                          <a:gd name="connsiteY429" fmla="*/ 3052634 h 3370881"/>
                          <a:gd name="connsiteX430" fmla="*/ 484094 w 2657256"/>
                          <a:gd name="connsiteY430" fmla="*/ 2886787 h 3370881"/>
                          <a:gd name="connsiteX431" fmla="*/ 443753 w 2657256"/>
                          <a:gd name="connsiteY431" fmla="*/ 2779211 h 3370881"/>
                          <a:gd name="connsiteX432" fmla="*/ 439270 w 2657256"/>
                          <a:gd name="connsiteY432" fmla="*/ 2752317 h 3370881"/>
                          <a:gd name="connsiteX433" fmla="*/ 430306 w 2657256"/>
                          <a:gd name="connsiteY433" fmla="*/ 2716458 h 3370881"/>
                          <a:gd name="connsiteX434" fmla="*/ 425823 w 2657256"/>
                          <a:gd name="connsiteY434" fmla="*/ 2680599 h 3370881"/>
                          <a:gd name="connsiteX435" fmla="*/ 398929 w 2657256"/>
                          <a:gd name="connsiteY435" fmla="*/ 2599917 h 3370881"/>
                          <a:gd name="connsiteX436" fmla="*/ 385482 w 2657256"/>
                          <a:gd name="connsiteY436" fmla="*/ 2568540 h 3370881"/>
                          <a:gd name="connsiteX437" fmla="*/ 381000 w 2657256"/>
                          <a:gd name="connsiteY437" fmla="*/ 2550611 h 3370881"/>
                          <a:gd name="connsiteX438" fmla="*/ 372035 w 2657256"/>
                          <a:gd name="connsiteY438" fmla="*/ 2483376 h 3370881"/>
                          <a:gd name="connsiteX439" fmla="*/ 367553 w 2657256"/>
                          <a:gd name="connsiteY439" fmla="*/ 2469929 h 3370881"/>
                          <a:gd name="connsiteX440" fmla="*/ 407894 w 2657256"/>
                          <a:gd name="connsiteY440" fmla="*/ 2451999 h 3370881"/>
                          <a:gd name="connsiteX441" fmla="*/ 515470 w 2657256"/>
                          <a:gd name="connsiteY441" fmla="*/ 2407176 h 3370881"/>
                          <a:gd name="connsiteX442" fmla="*/ 578223 w 2657256"/>
                          <a:gd name="connsiteY442" fmla="*/ 2353387 h 3370881"/>
                          <a:gd name="connsiteX443" fmla="*/ 587188 w 2657256"/>
                          <a:gd name="connsiteY443" fmla="*/ 2330976 h 3370881"/>
                          <a:gd name="connsiteX444" fmla="*/ 614082 w 2657256"/>
                          <a:gd name="connsiteY444" fmla="*/ 2254776 h 3370881"/>
                          <a:gd name="connsiteX445" fmla="*/ 649941 w 2657256"/>
                          <a:gd name="connsiteY445" fmla="*/ 2200987 h 3370881"/>
                          <a:gd name="connsiteX446" fmla="*/ 690282 w 2657256"/>
                          <a:gd name="connsiteY446" fmla="*/ 2174093 h 3370881"/>
                          <a:gd name="connsiteX447" fmla="*/ 703729 w 2657256"/>
                          <a:gd name="connsiteY447" fmla="*/ 2165129 h 3370881"/>
                          <a:gd name="connsiteX448" fmla="*/ 739588 w 2657256"/>
                          <a:gd name="connsiteY448" fmla="*/ 2147199 h 3370881"/>
                          <a:gd name="connsiteX449" fmla="*/ 708212 w 2657256"/>
                          <a:gd name="connsiteY449" fmla="*/ 2187540 h 3370881"/>
                          <a:gd name="connsiteX450" fmla="*/ 654423 w 2657256"/>
                          <a:gd name="connsiteY450" fmla="*/ 2241329 h 3370881"/>
                          <a:gd name="connsiteX451" fmla="*/ 636494 w 2657256"/>
                          <a:gd name="connsiteY451" fmla="*/ 2259258 h 3370881"/>
                          <a:gd name="connsiteX452" fmla="*/ 614082 w 2657256"/>
                          <a:gd name="connsiteY452" fmla="*/ 2286152 h 3370881"/>
                          <a:gd name="connsiteX453" fmla="*/ 592179 w 2657256"/>
                          <a:gd name="connsiteY453" fmla="*/ 2282347 h 3370881"/>
                          <a:gd name="connsiteX454" fmla="*/ 555980 w 2657256"/>
                          <a:gd name="connsiteY454" fmla="*/ 2313892 h 3370881"/>
                          <a:gd name="connsiteX455" fmla="*/ 524435 w 2657256"/>
                          <a:gd name="connsiteY455" fmla="*/ 2348905 h 3370881"/>
                          <a:gd name="connsiteX456" fmla="*/ 502023 w 2657256"/>
                          <a:gd name="connsiteY456" fmla="*/ 2362352 h 3370881"/>
                          <a:gd name="connsiteX457" fmla="*/ 461682 w 2657256"/>
                          <a:gd name="connsiteY457" fmla="*/ 2389246 h 3370881"/>
                          <a:gd name="connsiteX458" fmla="*/ 448235 w 2657256"/>
                          <a:gd name="connsiteY458" fmla="*/ 2398211 h 3370881"/>
                          <a:gd name="connsiteX459" fmla="*/ 430306 w 2657256"/>
                          <a:gd name="connsiteY459" fmla="*/ 2407176 h 3370881"/>
                          <a:gd name="connsiteX460" fmla="*/ 412376 w 2657256"/>
                          <a:gd name="connsiteY460" fmla="*/ 2420623 h 3370881"/>
                          <a:gd name="connsiteX461" fmla="*/ 389965 w 2657256"/>
                          <a:gd name="connsiteY461" fmla="*/ 2429587 h 3370881"/>
                          <a:gd name="connsiteX462" fmla="*/ 372035 w 2657256"/>
                          <a:gd name="connsiteY462" fmla="*/ 2443034 h 3370881"/>
                          <a:gd name="connsiteX463" fmla="*/ 318247 w 2657256"/>
                          <a:gd name="connsiteY463" fmla="*/ 2474411 h 3370881"/>
                          <a:gd name="connsiteX464" fmla="*/ 304800 w 2657256"/>
                          <a:gd name="connsiteY464" fmla="*/ 2492340 h 3370881"/>
                          <a:gd name="connsiteX465" fmla="*/ 282388 w 2657256"/>
                          <a:gd name="connsiteY465" fmla="*/ 2519234 h 3370881"/>
                          <a:gd name="connsiteX466" fmla="*/ 295835 w 2657256"/>
                          <a:gd name="connsiteY466" fmla="*/ 2815070 h 3370881"/>
                          <a:gd name="connsiteX467" fmla="*/ 300318 w 2657256"/>
                          <a:gd name="connsiteY467" fmla="*/ 2837481 h 3370881"/>
                          <a:gd name="connsiteX468" fmla="*/ 304800 w 2657256"/>
                          <a:gd name="connsiteY468" fmla="*/ 2868858 h 3370881"/>
                          <a:gd name="connsiteX469" fmla="*/ 309282 w 2657256"/>
                          <a:gd name="connsiteY469" fmla="*/ 2927129 h 3370881"/>
                          <a:gd name="connsiteX470" fmla="*/ 322729 w 2657256"/>
                          <a:gd name="connsiteY470" fmla="*/ 2985399 h 3370881"/>
                          <a:gd name="connsiteX471" fmla="*/ 327212 w 2657256"/>
                          <a:gd name="connsiteY471" fmla="*/ 3012293 h 3370881"/>
                          <a:gd name="connsiteX472" fmla="*/ 331694 w 2657256"/>
                          <a:gd name="connsiteY472" fmla="*/ 3043670 h 3370881"/>
                          <a:gd name="connsiteX473" fmla="*/ 345141 w 2657256"/>
                          <a:gd name="connsiteY473" fmla="*/ 3070564 h 3370881"/>
                          <a:gd name="connsiteX474" fmla="*/ 367553 w 2657256"/>
                          <a:gd name="connsiteY474" fmla="*/ 3124352 h 3370881"/>
                          <a:gd name="connsiteX475" fmla="*/ 381000 w 2657256"/>
                          <a:gd name="connsiteY475" fmla="*/ 3182623 h 3370881"/>
                          <a:gd name="connsiteX476" fmla="*/ 389965 w 2657256"/>
                          <a:gd name="connsiteY476" fmla="*/ 3196070 h 3370881"/>
                          <a:gd name="connsiteX477" fmla="*/ 394447 w 2657256"/>
                          <a:gd name="connsiteY477" fmla="*/ 3213999 h 3370881"/>
                          <a:gd name="connsiteX478" fmla="*/ 412376 w 2657256"/>
                          <a:gd name="connsiteY478" fmla="*/ 3245376 h 3370881"/>
                          <a:gd name="connsiteX479" fmla="*/ 416859 w 2657256"/>
                          <a:gd name="connsiteY479" fmla="*/ 3258823 h 3370881"/>
                          <a:gd name="connsiteX480" fmla="*/ 425823 w 2657256"/>
                          <a:gd name="connsiteY480" fmla="*/ 3272270 h 3370881"/>
                          <a:gd name="connsiteX481" fmla="*/ 439270 w 2657256"/>
                          <a:gd name="connsiteY481" fmla="*/ 3303646 h 3370881"/>
                          <a:gd name="connsiteX482" fmla="*/ 439270 w 2657256"/>
                          <a:gd name="connsiteY482" fmla="*/ 3352952 h 3370881"/>
                          <a:gd name="connsiteX483" fmla="*/ 430306 w 2657256"/>
                          <a:gd name="connsiteY483" fmla="*/ 3366399 h 3370881"/>
                          <a:gd name="connsiteX484" fmla="*/ 412376 w 2657256"/>
                          <a:gd name="connsiteY484" fmla="*/ 3370881 h 3370881"/>
                          <a:gd name="connsiteX485" fmla="*/ 295835 w 2657256"/>
                          <a:gd name="connsiteY485" fmla="*/ 3357434 h 3370881"/>
                          <a:gd name="connsiteX486" fmla="*/ 264459 w 2657256"/>
                          <a:gd name="connsiteY486" fmla="*/ 3276752 h 3370881"/>
                          <a:gd name="connsiteX487" fmla="*/ 259976 w 2657256"/>
                          <a:gd name="connsiteY487" fmla="*/ 3240893 h 3370881"/>
                          <a:gd name="connsiteX488" fmla="*/ 246529 w 2657256"/>
                          <a:gd name="connsiteY488" fmla="*/ 3178140 h 3370881"/>
                          <a:gd name="connsiteX489" fmla="*/ 237565 w 2657256"/>
                          <a:gd name="connsiteY489" fmla="*/ 3084011 h 3370881"/>
                          <a:gd name="connsiteX490" fmla="*/ 228600 w 2657256"/>
                          <a:gd name="connsiteY490" fmla="*/ 3057117 h 3370881"/>
                          <a:gd name="connsiteX491" fmla="*/ 219635 w 2657256"/>
                          <a:gd name="connsiteY491" fmla="*/ 3021258 h 3370881"/>
                          <a:gd name="connsiteX492" fmla="*/ 206188 w 2657256"/>
                          <a:gd name="connsiteY492" fmla="*/ 2980917 h 3370881"/>
                          <a:gd name="connsiteX493" fmla="*/ 201706 w 2657256"/>
                          <a:gd name="connsiteY493" fmla="*/ 2949540 h 3370881"/>
                          <a:gd name="connsiteX494" fmla="*/ 197223 w 2657256"/>
                          <a:gd name="connsiteY494" fmla="*/ 2927129 h 3370881"/>
                          <a:gd name="connsiteX495" fmla="*/ 192741 w 2657256"/>
                          <a:gd name="connsiteY495" fmla="*/ 2891270 h 3370881"/>
                          <a:gd name="connsiteX496" fmla="*/ 188259 w 2657256"/>
                          <a:gd name="connsiteY496" fmla="*/ 2850929 h 3370881"/>
                          <a:gd name="connsiteX497" fmla="*/ 179294 w 2657256"/>
                          <a:gd name="connsiteY497" fmla="*/ 2824034 h 3370881"/>
                          <a:gd name="connsiteX498" fmla="*/ 165847 w 2657256"/>
                          <a:gd name="connsiteY498" fmla="*/ 2774729 h 3370881"/>
                          <a:gd name="connsiteX499" fmla="*/ 161365 w 2657256"/>
                          <a:gd name="connsiteY499" fmla="*/ 2747834 h 3370881"/>
                          <a:gd name="connsiteX500" fmla="*/ 156882 w 2657256"/>
                          <a:gd name="connsiteY500" fmla="*/ 2559576 h 3370881"/>
                          <a:gd name="connsiteX501" fmla="*/ 152400 w 2657256"/>
                          <a:gd name="connsiteY501" fmla="*/ 2519234 h 3370881"/>
                          <a:gd name="connsiteX502" fmla="*/ 118035 w 2657256"/>
                          <a:gd name="connsiteY502" fmla="*/ 2400004 h 3370881"/>
                          <a:gd name="connsiteX503" fmla="*/ 117048 w 2657256"/>
                          <a:gd name="connsiteY503" fmla="*/ 2344423 h 3370881"/>
                          <a:gd name="connsiteX504" fmla="*/ 100106 w 2657256"/>
                          <a:gd name="connsiteY504" fmla="*/ 2330976 h 3370881"/>
                          <a:gd name="connsiteX505" fmla="*/ 138953 w 2657256"/>
                          <a:gd name="connsiteY505" fmla="*/ 2313046 h 3370881"/>
                          <a:gd name="connsiteX506" fmla="*/ 152400 w 2657256"/>
                          <a:gd name="connsiteY506" fmla="*/ 2304081 h 3370881"/>
                          <a:gd name="connsiteX507" fmla="*/ 170329 w 2657256"/>
                          <a:gd name="connsiteY507" fmla="*/ 2259258 h 3370881"/>
                          <a:gd name="connsiteX508" fmla="*/ 188259 w 2657256"/>
                          <a:gd name="connsiteY508" fmla="*/ 2223399 h 3370881"/>
                          <a:gd name="connsiteX509" fmla="*/ 206188 w 2657256"/>
                          <a:gd name="connsiteY509" fmla="*/ 2187540 h 3370881"/>
                          <a:gd name="connsiteX510" fmla="*/ 210670 w 2657256"/>
                          <a:gd name="connsiteY510" fmla="*/ 2174093 h 3370881"/>
                          <a:gd name="connsiteX511" fmla="*/ 219635 w 2657256"/>
                          <a:gd name="connsiteY511" fmla="*/ 2115823 h 3370881"/>
                          <a:gd name="connsiteX512" fmla="*/ 210670 w 2657256"/>
                          <a:gd name="connsiteY512" fmla="*/ 1958940 h 3370881"/>
                          <a:gd name="connsiteX513" fmla="*/ 192741 w 2657256"/>
                          <a:gd name="connsiteY513" fmla="*/ 1923081 h 3370881"/>
                          <a:gd name="connsiteX514" fmla="*/ 179294 w 2657256"/>
                          <a:gd name="connsiteY514" fmla="*/ 1891705 h 3370881"/>
                          <a:gd name="connsiteX515" fmla="*/ 165847 w 2657256"/>
                          <a:gd name="connsiteY515" fmla="*/ 1864811 h 3370881"/>
                          <a:gd name="connsiteX516" fmla="*/ 152400 w 2657256"/>
                          <a:gd name="connsiteY516" fmla="*/ 1833434 h 3370881"/>
                          <a:gd name="connsiteX517" fmla="*/ 143435 w 2657256"/>
                          <a:gd name="connsiteY517" fmla="*/ 1819987 h 3370881"/>
                          <a:gd name="connsiteX518" fmla="*/ 107576 w 2657256"/>
                          <a:gd name="connsiteY518" fmla="*/ 1784129 h 3370881"/>
                          <a:gd name="connsiteX519" fmla="*/ 94129 w 2657256"/>
                          <a:gd name="connsiteY519" fmla="*/ 1779646 h 3370881"/>
                          <a:gd name="connsiteX520" fmla="*/ 71718 w 2657256"/>
                          <a:gd name="connsiteY520" fmla="*/ 1770681 h 3370881"/>
                          <a:gd name="connsiteX521" fmla="*/ 58270 w 2657256"/>
                          <a:gd name="connsiteY521" fmla="*/ 1761717 h 3370881"/>
                          <a:gd name="connsiteX522" fmla="*/ 26894 w 2657256"/>
                          <a:gd name="connsiteY522" fmla="*/ 1730340 h 3370881"/>
                          <a:gd name="connsiteX523" fmla="*/ 0 w 2657256"/>
                          <a:gd name="connsiteY523" fmla="*/ 1707929 h 3370881"/>
                          <a:gd name="connsiteX0" fmla="*/ 0 w 2657256"/>
                          <a:gd name="connsiteY0" fmla="*/ 1707929 h 3370881"/>
                          <a:gd name="connsiteX1" fmla="*/ 22412 w 2657256"/>
                          <a:gd name="connsiteY1" fmla="*/ 1698964 h 3370881"/>
                          <a:gd name="connsiteX2" fmla="*/ 31376 w 2657256"/>
                          <a:gd name="connsiteY2" fmla="*/ 1681034 h 3370881"/>
                          <a:gd name="connsiteX3" fmla="*/ 44823 w 2657256"/>
                          <a:gd name="connsiteY3" fmla="*/ 1672070 h 3370881"/>
                          <a:gd name="connsiteX4" fmla="*/ 58270 w 2657256"/>
                          <a:gd name="connsiteY4" fmla="*/ 1654140 h 3370881"/>
                          <a:gd name="connsiteX5" fmla="*/ 76200 w 2657256"/>
                          <a:gd name="connsiteY5" fmla="*/ 1645176 h 3370881"/>
                          <a:gd name="connsiteX6" fmla="*/ 98612 w 2657256"/>
                          <a:gd name="connsiteY6" fmla="*/ 1636211 h 3370881"/>
                          <a:gd name="connsiteX7" fmla="*/ 125506 w 2657256"/>
                          <a:gd name="connsiteY7" fmla="*/ 1627246 h 3370881"/>
                          <a:gd name="connsiteX8" fmla="*/ 152400 w 2657256"/>
                          <a:gd name="connsiteY8" fmla="*/ 1609317 h 3370881"/>
                          <a:gd name="connsiteX9" fmla="*/ 170329 w 2657256"/>
                          <a:gd name="connsiteY9" fmla="*/ 1600352 h 3370881"/>
                          <a:gd name="connsiteX10" fmla="*/ 188259 w 2657256"/>
                          <a:gd name="connsiteY10" fmla="*/ 1582423 h 3370881"/>
                          <a:gd name="connsiteX11" fmla="*/ 228600 w 2657256"/>
                          <a:gd name="connsiteY11" fmla="*/ 1564493 h 3370881"/>
                          <a:gd name="connsiteX12" fmla="*/ 255494 w 2657256"/>
                          <a:gd name="connsiteY12" fmla="*/ 1546564 h 3370881"/>
                          <a:gd name="connsiteX13" fmla="*/ 300318 w 2657256"/>
                          <a:gd name="connsiteY13" fmla="*/ 1524152 h 3370881"/>
                          <a:gd name="connsiteX14" fmla="*/ 313765 w 2657256"/>
                          <a:gd name="connsiteY14" fmla="*/ 1515187 h 3370881"/>
                          <a:gd name="connsiteX15" fmla="*/ 340659 w 2657256"/>
                          <a:gd name="connsiteY15" fmla="*/ 1510705 h 3370881"/>
                          <a:gd name="connsiteX16" fmla="*/ 363070 w 2657256"/>
                          <a:gd name="connsiteY16" fmla="*/ 1506223 h 3370881"/>
                          <a:gd name="connsiteX17" fmla="*/ 389965 w 2657256"/>
                          <a:gd name="connsiteY17" fmla="*/ 1501740 h 3370881"/>
                          <a:gd name="connsiteX18" fmla="*/ 425823 w 2657256"/>
                          <a:gd name="connsiteY18" fmla="*/ 1497258 h 3370881"/>
                          <a:gd name="connsiteX19" fmla="*/ 470647 w 2657256"/>
                          <a:gd name="connsiteY19" fmla="*/ 1488293 h 3370881"/>
                          <a:gd name="connsiteX20" fmla="*/ 515470 w 2657256"/>
                          <a:gd name="connsiteY20" fmla="*/ 1479329 h 3370881"/>
                          <a:gd name="connsiteX21" fmla="*/ 528918 w 2657256"/>
                          <a:gd name="connsiteY21" fmla="*/ 1470364 h 3370881"/>
                          <a:gd name="connsiteX22" fmla="*/ 600635 w 2657256"/>
                          <a:gd name="connsiteY22" fmla="*/ 1456917 h 3370881"/>
                          <a:gd name="connsiteX23" fmla="*/ 690282 w 2657256"/>
                          <a:gd name="connsiteY23" fmla="*/ 1447952 h 3370881"/>
                          <a:gd name="connsiteX24" fmla="*/ 793376 w 2657256"/>
                          <a:gd name="connsiteY24" fmla="*/ 1452434 h 3370881"/>
                          <a:gd name="connsiteX25" fmla="*/ 874059 w 2657256"/>
                          <a:gd name="connsiteY25" fmla="*/ 1465881 h 3370881"/>
                          <a:gd name="connsiteX26" fmla="*/ 914400 w 2657256"/>
                          <a:gd name="connsiteY26" fmla="*/ 1470364 h 3370881"/>
                          <a:gd name="connsiteX27" fmla="*/ 1030941 w 2657256"/>
                          <a:gd name="connsiteY27" fmla="*/ 1483811 h 3370881"/>
                          <a:gd name="connsiteX28" fmla="*/ 1151965 w 2657256"/>
                          <a:gd name="connsiteY28" fmla="*/ 1492776 h 3370881"/>
                          <a:gd name="connsiteX29" fmla="*/ 1281953 w 2657256"/>
                          <a:gd name="connsiteY29" fmla="*/ 1501740 h 3370881"/>
                          <a:gd name="connsiteX30" fmla="*/ 1465729 w 2657256"/>
                          <a:gd name="connsiteY30" fmla="*/ 1497258 h 3370881"/>
                          <a:gd name="connsiteX31" fmla="*/ 1510553 w 2657256"/>
                          <a:gd name="connsiteY31" fmla="*/ 1492776 h 3370881"/>
                          <a:gd name="connsiteX32" fmla="*/ 1582270 w 2657256"/>
                          <a:gd name="connsiteY32" fmla="*/ 1461399 h 3370881"/>
                          <a:gd name="connsiteX33" fmla="*/ 1604682 w 2657256"/>
                          <a:gd name="connsiteY33" fmla="*/ 1456917 h 3370881"/>
                          <a:gd name="connsiteX34" fmla="*/ 1622612 w 2657256"/>
                          <a:gd name="connsiteY34" fmla="*/ 1447952 h 3370881"/>
                          <a:gd name="connsiteX35" fmla="*/ 1645023 w 2657256"/>
                          <a:gd name="connsiteY35" fmla="*/ 1438987 h 3370881"/>
                          <a:gd name="connsiteX36" fmla="*/ 1662953 w 2657256"/>
                          <a:gd name="connsiteY36" fmla="*/ 1425540 h 3370881"/>
                          <a:gd name="connsiteX37" fmla="*/ 1698812 w 2657256"/>
                          <a:gd name="connsiteY37" fmla="*/ 1407611 h 3370881"/>
                          <a:gd name="connsiteX38" fmla="*/ 1739153 w 2657256"/>
                          <a:gd name="connsiteY38" fmla="*/ 1380717 h 3370881"/>
                          <a:gd name="connsiteX39" fmla="*/ 1752600 w 2657256"/>
                          <a:gd name="connsiteY39" fmla="*/ 1367270 h 3370881"/>
                          <a:gd name="connsiteX40" fmla="*/ 1775012 w 2657256"/>
                          <a:gd name="connsiteY40" fmla="*/ 1353823 h 3370881"/>
                          <a:gd name="connsiteX41" fmla="*/ 1797423 w 2657256"/>
                          <a:gd name="connsiteY41" fmla="*/ 1335893 h 3370881"/>
                          <a:gd name="connsiteX42" fmla="*/ 1810870 w 2657256"/>
                          <a:gd name="connsiteY42" fmla="*/ 1304517 h 3370881"/>
                          <a:gd name="connsiteX43" fmla="*/ 1815353 w 2657256"/>
                          <a:gd name="connsiteY43" fmla="*/ 1291070 h 3370881"/>
                          <a:gd name="connsiteX44" fmla="*/ 1801906 w 2657256"/>
                          <a:gd name="connsiteY44" fmla="*/ 1138670 h 3370881"/>
                          <a:gd name="connsiteX45" fmla="*/ 1792941 w 2657256"/>
                          <a:gd name="connsiteY45" fmla="*/ 1125223 h 3370881"/>
                          <a:gd name="connsiteX46" fmla="*/ 1757082 w 2657256"/>
                          <a:gd name="connsiteY46" fmla="*/ 1093846 h 3370881"/>
                          <a:gd name="connsiteX47" fmla="*/ 1730188 w 2657256"/>
                          <a:gd name="connsiteY47" fmla="*/ 1066952 h 3370881"/>
                          <a:gd name="connsiteX48" fmla="*/ 1703294 w 2657256"/>
                          <a:gd name="connsiteY48" fmla="*/ 1049023 h 3370881"/>
                          <a:gd name="connsiteX49" fmla="*/ 1622612 w 2657256"/>
                          <a:gd name="connsiteY49" fmla="*/ 1053505 h 3370881"/>
                          <a:gd name="connsiteX50" fmla="*/ 1595718 w 2657256"/>
                          <a:gd name="connsiteY50" fmla="*/ 1062470 h 3370881"/>
                          <a:gd name="connsiteX51" fmla="*/ 1573306 w 2657256"/>
                          <a:gd name="connsiteY51" fmla="*/ 1066952 h 3370881"/>
                          <a:gd name="connsiteX52" fmla="*/ 1453385 w 2657256"/>
                          <a:gd name="connsiteY52" fmla="*/ 1082761 h 3370881"/>
                          <a:gd name="connsiteX53" fmla="*/ 1326776 w 2657256"/>
                          <a:gd name="connsiteY53" fmla="*/ 1062470 h 3370881"/>
                          <a:gd name="connsiteX54" fmla="*/ 1308847 w 2657256"/>
                          <a:gd name="connsiteY54" fmla="*/ 1057987 h 3370881"/>
                          <a:gd name="connsiteX55" fmla="*/ 1277470 w 2657256"/>
                          <a:gd name="connsiteY55" fmla="*/ 1053505 h 3370881"/>
                          <a:gd name="connsiteX56" fmla="*/ 1259541 w 2657256"/>
                          <a:gd name="connsiteY56" fmla="*/ 1049023 h 3370881"/>
                          <a:gd name="connsiteX57" fmla="*/ 1232647 w 2657256"/>
                          <a:gd name="connsiteY57" fmla="*/ 1044540 h 3370881"/>
                          <a:gd name="connsiteX58" fmla="*/ 1053353 w 2657256"/>
                          <a:gd name="connsiteY58" fmla="*/ 1049023 h 3370881"/>
                          <a:gd name="connsiteX59" fmla="*/ 1035423 w 2657256"/>
                          <a:gd name="connsiteY59" fmla="*/ 1053505 h 3370881"/>
                          <a:gd name="connsiteX60" fmla="*/ 1008529 w 2657256"/>
                          <a:gd name="connsiteY60" fmla="*/ 1057987 h 3370881"/>
                          <a:gd name="connsiteX61" fmla="*/ 995082 w 2657256"/>
                          <a:gd name="connsiteY61" fmla="*/ 1062470 h 3370881"/>
                          <a:gd name="connsiteX62" fmla="*/ 945776 w 2657256"/>
                          <a:gd name="connsiteY62" fmla="*/ 1031093 h 3370881"/>
                          <a:gd name="connsiteX63" fmla="*/ 941294 w 2657256"/>
                          <a:gd name="connsiteY63" fmla="*/ 1017646 h 3370881"/>
                          <a:gd name="connsiteX64" fmla="*/ 932329 w 2657256"/>
                          <a:gd name="connsiteY64" fmla="*/ 919034 h 3370881"/>
                          <a:gd name="connsiteX65" fmla="*/ 914400 w 2657256"/>
                          <a:gd name="connsiteY65" fmla="*/ 901105 h 3370881"/>
                          <a:gd name="connsiteX66" fmla="*/ 918882 w 2657256"/>
                          <a:gd name="connsiteY66" fmla="*/ 869729 h 3370881"/>
                          <a:gd name="connsiteX67" fmla="*/ 941294 w 2657256"/>
                          <a:gd name="connsiteY67" fmla="*/ 865246 h 3370881"/>
                          <a:gd name="connsiteX68" fmla="*/ 959223 w 2657256"/>
                          <a:gd name="connsiteY68" fmla="*/ 851799 h 3370881"/>
                          <a:gd name="connsiteX69" fmla="*/ 990600 w 2657256"/>
                          <a:gd name="connsiteY69" fmla="*/ 847317 h 3370881"/>
                          <a:gd name="connsiteX70" fmla="*/ 1129553 w 2657256"/>
                          <a:gd name="connsiteY70" fmla="*/ 838352 h 3370881"/>
                          <a:gd name="connsiteX71" fmla="*/ 1147482 w 2657256"/>
                          <a:gd name="connsiteY71" fmla="*/ 829387 h 3370881"/>
                          <a:gd name="connsiteX72" fmla="*/ 1178859 w 2657256"/>
                          <a:gd name="connsiteY72" fmla="*/ 806976 h 3370881"/>
                          <a:gd name="connsiteX73" fmla="*/ 1192306 w 2657256"/>
                          <a:gd name="connsiteY73" fmla="*/ 793529 h 3370881"/>
                          <a:gd name="connsiteX74" fmla="*/ 1214718 w 2657256"/>
                          <a:gd name="connsiteY74" fmla="*/ 784564 h 3370881"/>
                          <a:gd name="connsiteX75" fmla="*/ 1241612 w 2657256"/>
                          <a:gd name="connsiteY75" fmla="*/ 771117 h 3370881"/>
                          <a:gd name="connsiteX76" fmla="*/ 1277470 w 2657256"/>
                          <a:gd name="connsiteY76" fmla="*/ 753187 h 3370881"/>
                          <a:gd name="connsiteX77" fmla="*/ 1295400 w 2657256"/>
                          <a:gd name="connsiteY77" fmla="*/ 730776 h 3370881"/>
                          <a:gd name="connsiteX78" fmla="*/ 1317812 w 2657256"/>
                          <a:gd name="connsiteY78" fmla="*/ 708364 h 3370881"/>
                          <a:gd name="connsiteX79" fmla="*/ 1353670 w 2657256"/>
                          <a:gd name="connsiteY79" fmla="*/ 663540 h 3370881"/>
                          <a:gd name="connsiteX80" fmla="*/ 1371600 w 2657256"/>
                          <a:gd name="connsiteY80" fmla="*/ 636646 h 3370881"/>
                          <a:gd name="connsiteX81" fmla="*/ 1380565 w 2657256"/>
                          <a:gd name="connsiteY81" fmla="*/ 596305 h 3370881"/>
                          <a:gd name="connsiteX82" fmla="*/ 1385047 w 2657256"/>
                          <a:gd name="connsiteY82" fmla="*/ 582858 h 3370881"/>
                          <a:gd name="connsiteX83" fmla="*/ 1380565 w 2657256"/>
                          <a:gd name="connsiteY83" fmla="*/ 533552 h 3370881"/>
                          <a:gd name="connsiteX84" fmla="*/ 1367118 w 2657256"/>
                          <a:gd name="connsiteY84" fmla="*/ 524587 h 3370881"/>
                          <a:gd name="connsiteX85" fmla="*/ 1349188 w 2657256"/>
                          <a:gd name="connsiteY85" fmla="*/ 520105 h 3370881"/>
                          <a:gd name="connsiteX86" fmla="*/ 1326776 w 2657256"/>
                          <a:gd name="connsiteY86" fmla="*/ 511140 h 3370881"/>
                          <a:gd name="connsiteX87" fmla="*/ 1281953 w 2657256"/>
                          <a:gd name="connsiteY87" fmla="*/ 515623 h 3370881"/>
                          <a:gd name="connsiteX88" fmla="*/ 1250576 w 2657256"/>
                          <a:gd name="connsiteY88" fmla="*/ 529070 h 3370881"/>
                          <a:gd name="connsiteX89" fmla="*/ 1210235 w 2657256"/>
                          <a:gd name="connsiteY89" fmla="*/ 542517 h 3370881"/>
                          <a:gd name="connsiteX90" fmla="*/ 1183341 w 2657256"/>
                          <a:gd name="connsiteY90" fmla="*/ 555964 h 3370881"/>
                          <a:gd name="connsiteX91" fmla="*/ 1160929 w 2657256"/>
                          <a:gd name="connsiteY91" fmla="*/ 569411 h 3370881"/>
                          <a:gd name="connsiteX92" fmla="*/ 1134035 w 2657256"/>
                          <a:gd name="connsiteY92" fmla="*/ 578376 h 3370881"/>
                          <a:gd name="connsiteX93" fmla="*/ 1111623 w 2657256"/>
                          <a:gd name="connsiteY93" fmla="*/ 587340 h 3370881"/>
                          <a:gd name="connsiteX94" fmla="*/ 1084729 w 2657256"/>
                          <a:gd name="connsiteY94" fmla="*/ 596305 h 3370881"/>
                          <a:gd name="connsiteX95" fmla="*/ 986118 w 2657256"/>
                          <a:gd name="connsiteY95" fmla="*/ 591823 h 3370881"/>
                          <a:gd name="connsiteX96" fmla="*/ 927847 w 2657256"/>
                          <a:gd name="connsiteY96" fmla="*/ 578376 h 3370881"/>
                          <a:gd name="connsiteX97" fmla="*/ 896470 w 2657256"/>
                          <a:gd name="connsiteY97" fmla="*/ 555964 h 3370881"/>
                          <a:gd name="connsiteX98" fmla="*/ 883023 w 2657256"/>
                          <a:gd name="connsiteY98" fmla="*/ 546999 h 3370881"/>
                          <a:gd name="connsiteX99" fmla="*/ 865094 w 2657256"/>
                          <a:gd name="connsiteY99" fmla="*/ 497693 h 3370881"/>
                          <a:gd name="connsiteX100" fmla="*/ 869576 w 2657256"/>
                          <a:gd name="connsiteY100" fmla="*/ 403564 h 3370881"/>
                          <a:gd name="connsiteX101" fmla="*/ 874059 w 2657256"/>
                          <a:gd name="connsiteY101" fmla="*/ 385634 h 3370881"/>
                          <a:gd name="connsiteX102" fmla="*/ 883023 w 2657256"/>
                          <a:gd name="connsiteY102" fmla="*/ 372187 h 3370881"/>
                          <a:gd name="connsiteX103" fmla="*/ 909918 w 2657256"/>
                          <a:gd name="connsiteY103" fmla="*/ 363223 h 3370881"/>
                          <a:gd name="connsiteX104" fmla="*/ 914400 w 2657256"/>
                          <a:gd name="connsiteY104" fmla="*/ 385634 h 3370881"/>
                          <a:gd name="connsiteX105" fmla="*/ 909918 w 2657256"/>
                          <a:gd name="connsiteY105" fmla="*/ 408046 h 3370881"/>
                          <a:gd name="connsiteX106" fmla="*/ 900953 w 2657256"/>
                          <a:gd name="connsiteY106" fmla="*/ 466317 h 3370881"/>
                          <a:gd name="connsiteX107" fmla="*/ 905435 w 2657256"/>
                          <a:gd name="connsiteY107" fmla="*/ 515623 h 3370881"/>
                          <a:gd name="connsiteX108" fmla="*/ 932329 w 2657256"/>
                          <a:gd name="connsiteY108" fmla="*/ 551481 h 3370881"/>
                          <a:gd name="connsiteX109" fmla="*/ 954741 w 2657256"/>
                          <a:gd name="connsiteY109" fmla="*/ 560446 h 3370881"/>
                          <a:gd name="connsiteX110" fmla="*/ 972670 w 2657256"/>
                          <a:gd name="connsiteY110" fmla="*/ 569411 h 3370881"/>
                          <a:gd name="connsiteX111" fmla="*/ 1066800 w 2657256"/>
                          <a:gd name="connsiteY111" fmla="*/ 564929 h 3370881"/>
                          <a:gd name="connsiteX112" fmla="*/ 1111623 w 2657256"/>
                          <a:gd name="connsiteY112" fmla="*/ 551481 h 3370881"/>
                          <a:gd name="connsiteX113" fmla="*/ 1129553 w 2657256"/>
                          <a:gd name="connsiteY113" fmla="*/ 538034 h 3370881"/>
                          <a:gd name="connsiteX114" fmla="*/ 1156447 w 2657256"/>
                          <a:gd name="connsiteY114" fmla="*/ 511140 h 3370881"/>
                          <a:gd name="connsiteX115" fmla="*/ 1160929 w 2657256"/>
                          <a:gd name="connsiteY115" fmla="*/ 493211 h 3370881"/>
                          <a:gd name="connsiteX116" fmla="*/ 1178859 w 2657256"/>
                          <a:gd name="connsiteY116" fmla="*/ 331846 h 3370881"/>
                          <a:gd name="connsiteX117" fmla="*/ 1215315 w 2657256"/>
                          <a:gd name="connsiteY117" fmla="*/ 270289 h 3370881"/>
                          <a:gd name="connsiteX118" fmla="*/ 1214718 w 2657256"/>
                          <a:gd name="connsiteY118" fmla="*/ 367705 h 3370881"/>
                          <a:gd name="connsiteX119" fmla="*/ 1201270 w 2657256"/>
                          <a:gd name="connsiteY119" fmla="*/ 412529 h 3370881"/>
                          <a:gd name="connsiteX120" fmla="*/ 1210235 w 2657256"/>
                          <a:gd name="connsiteY120" fmla="*/ 461834 h 3370881"/>
                          <a:gd name="connsiteX121" fmla="*/ 1214718 w 2657256"/>
                          <a:gd name="connsiteY121" fmla="*/ 475281 h 3370881"/>
                          <a:gd name="connsiteX122" fmla="*/ 1228165 w 2657256"/>
                          <a:gd name="connsiteY122" fmla="*/ 484246 h 3370881"/>
                          <a:gd name="connsiteX123" fmla="*/ 1250576 w 2657256"/>
                          <a:gd name="connsiteY123" fmla="*/ 502176 h 3370881"/>
                          <a:gd name="connsiteX124" fmla="*/ 1317812 w 2657256"/>
                          <a:gd name="connsiteY124" fmla="*/ 497693 h 3370881"/>
                          <a:gd name="connsiteX125" fmla="*/ 1353670 w 2657256"/>
                          <a:gd name="connsiteY125" fmla="*/ 488729 h 3370881"/>
                          <a:gd name="connsiteX126" fmla="*/ 1506070 w 2657256"/>
                          <a:gd name="connsiteY126" fmla="*/ 457352 h 3370881"/>
                          <a:gd name="connsiteX127" fmla="*/ 1550894 w 2657256"/>
                          <a:gd name="connsiteY127" fmla="*/ 430458 h 3370881"/>
                          <a:gd name="connsiteX128" fmla="*/ 1564341 w 2657256"/>
                          <a:gd name="connsiteY128" fmla="*/ 417011 h 3370881"/>
                          <a:gd name="connsiteX129" fmla="*/ 1586753 w 2657256"/>
                          <a:gd name="connsiteY129" fmla="*/ 399081 h 3370881"/>
                          <a:gd name="connsiteX130" fmla="*/ 1595718 w 2657256"/>
                          <a:gd name="connsiteY130" fmla="*/ 381152 h 3370881"/>
                          <a:gd name="connsiteX131" fmla="*/ 1600200 w 2657256"/>
                          <a:gd name="connsiteY131" fmla="*/ 363223 h 3370881"/>
                          <a:gd name="connsiteX132" fmla="*/ 1609165 w 2657256"/>
                          <a:gd name="connsiteY132" fmla="*/ 313917 h 3370881"/>
                          <a:gd name="connsiteX133" fmla="*/ 1537447 w 2657256"/>
                          <a:gd name="connsiteY133" fmla="*/ 188411 h 3370881"/>
                          <a:gd name="connsiteX134" fmla="*/ 1613647 w 2657256"/>
                          <a:gd name="connsiteY134" fmla="*/ 399081 h 3370881"/>
                          <a:gd name="connsiteX135" fmla="*/ 1627094 w 2657256"/>
                          <a:gd name="connsiteY135" fmla="*/ 417011 h 3370881"/>
                          <a:gd name="connsiteX136" fmla="*/ 1658470 w 2657256"/>
                          <a:gd name="connsiteY136" fmla="*/ 412529 h 3370881"/>
                          <a:gd name="connsiteX137" fmla="*/ 1685365 w 2657256"/>
                          <a:gd name="connsiteY137" fmla="*/ 390117 h 3370881"/>
                          <a:gd name="connsiteX138" fmla="*/ 1694329 w 2657256"/>
                          <a:gd name="connsiteY138" fmla="*/ 376670 h 3370881"/>
                          <a:gd name="connsiteX139" fmla="*/ 1734670 w 2657256"/>
                          <a:gd name="connsiteY139" fmla="*/ 354258 h 3370881"/>
                          <a:gd name="connsiteX140" fmla="*/ 1743635 w 2657256"/>
                          <a:gd name="connsiteY140" fmla="*/ 340811 h 3370881"/>
                          <a:gd name="connsiteX141" fmla="*/ 1757082 w 2657256"/>
                          <a:gd name="connsiteY141" fmla="*/ 336329 h 3370881"/>
                          <a:gd name="connsiteX142" fmla="*/ 1808984 w 2657256"/>
                          <a:gd name="connsiteY142" fmla="*/ 249641 h 3370881"/>
                          <a:gd name="connsiteX143" fmla="*/ 1899621 w 2657256"/>
                          <a:gd name="connsiteY143" fmla="*/ 211719 h 3370881"/>
                          <a:gd name="connsiteX144" fmla="*/ 1808984 w 2657256"/>
                          <a:gd name="connsiteY144" fmla="*/ 178521 h 3370881"/>
                          <a:gd name="connsiteX145" fmla="*/ 1772023 w 2657256"/>
                          <a:gd name="connsiteY145" fmla="*/ 77249 h 3370881"/>
                          <a:gd name="connsiteX146" fmla="*/ 1900425 w 2657256"/>
                          <a:gd name="connsiteY146" fmla="*/ 214081 h 3370881"/>
                          <a:gd name="connsiteX147" fmla="*/ 1874221 w 2657256"/>
                          <a:gd name="connsiteY147" fmla="*/ 318698 h 3370881"/>
                          <a:gd name="connsiteX148" fmla="*/ 1788459 w 2657256"/>
                          <a:gd name="connsiteY148" fmla="*/ 367705 h 3370881"/>
                          <a:gd name="connsiteX149" fmla="*/ 1761565 w 2657256"/>
                          <a:gd name="connsiteY149" fmla="*/ 390117 h 3370881"/>
                          <a:gd name="connsiteX150" fmla="*/ 1783976 w 2657256"/>
                          <a:gd name="connsiteY150" fmla="*/ 399081 h 3370881"/>
                          <a:gd name="connsiteX151" fmla="*/ 1878106 w 2657256"/>
                          <a:gd name="connsiteY151" fmla="*/ 390117 h 3370881"/>
                          <a:gd name="connsiteX152" fmla="*/ 1891553 w 2657256"/>
                          <a:gd name="connsiteY152" fmla="*/ 381152 h 3370881"/>
                          <a:gd name="connsiteX153" fmla="*/ 1918447 w 2657256"/>
                          <a:gd name="connsiteY153" fmla="*/ 372187 h 3370881"/>
                          <a:gd name="connsiteX154" fmla="*/ 1940859 w 2657256"/>
                          <a:gd name="connsiteY154" fmla="*/ 358740 h 3370881"/>
                          <a:gd name="connsiteX155" fmla="*/ 1954306 w 2657256"/>
                          <a:gd name="connsiteY155" fmla="*/ 354258 h 3370881"/>
                          <a:gd name="connsiteX156" fmla="*/ 2083304 w 2657256"/>
                          <a:gd name="connsiteY156" fmla="*/ 290281 h 3370881"/>
                          <a:gd name="connsiteX157" fmla="*/ 2166172 w 2657256"/>
                          <a:gd name="connsiteY157" fmla="*/ 215604 h 3370881"/>
                          <a:gd name="connsiteX158" fmla="*/ 2069054 w 2657256"/>
                          <a:gd name="connsiteY158" fmla="*/ 40493 h 3370881"/>
                          <a:gd name="connsiteX159" fmla="*/ 2078225 w 2657256"/>
                          <a:gd name="connsiteY159" fmla="*/ 188681 h 3370881"/>
                          <a:gd name="connsiteX160" fmla="*/ 1999129 w 2657256"/>
                          <a:gd name="connsiteY160" fmla="*/ 358740 h 3370881"/>
                          <a:gd name="connsiteX161" fmla="*/ 1994647 w 2657256"/>
                          <a:gd name="connsiteY161" fmla="*/ 372187 h 3370881"/>
                          <a:gd name="connsiteX162" fmla="*/ 2039470 w 2657256"/>
                          <a:gd name="connsiteY162" fmla="*/ 390117 h 3370881"/>
                          <a:gd name="connsiteX163" fmla="*/ 2115670 w 2657256"/>
                          <a:gd name="connsiteY163" fmla="*/ 390117 h 3370881"/>
                          <a:gd name="connsiteX164" fmla="*/ 2160494 w 2657256"/>
                          <a:gd name="connsiteY164" fmla="*/ 376670 h 3370881"/>
                          <a:gd name="connsiteX165" fmla="*/ 2191870 w 2657256"/>
                          <a:gd name="connsiteY165" fmla="*/ 363223 h 3370881"/>
                          <a:gd name="connsiteX166" fmla="*/ 2205318 w 2657256"/>
                          <a:gd name="connsiteY166" fmla="*/ 358740 h 3370881"/>
                          <a:gd name="connsiteX167" fmla="*/ 2232212 w 2657256"/>
                          <a:gd name="connsiteY167" fmla="*/ 340811 h 3370881"/>
                          <a:gd name="connsiteX168" fmla="*/ 2312894 w 2657256"/>
                          <a:gd name="connsiteY168" fmla="*/ 183929 h 3370881"/>
                          <a:gd name="connsiteX169" fmla="*/ 2339788 w 2657256"/>
                          <a:gd name="connsiteY169" fmla="*/ 151 h 3370881"/>
                          <a:gd name="connsiteX170" fmla="*/ 2357718 w 2657256"/>
                          <a:gd name="connsiteY170" fmla="*/ 215305 h 3370881"/>
                          <a:gd name="connsiteX171" fmla="*/ 2254623 w 2657256"/>
                          <a:gd name="connsiteY171" fmla="*/ 376670 h 3370881"/>
                          <a:gd name="connsiteX172" fmla="*/ 2245659 w 2657256"/>
                          <a:gd name="connsiteY172" fmla="*/ 390117 h 3370881"/>
                          <a:gd name="connsiteX173" fmla="*/ 2254623 w 2657256"/>
                          <a:gd name="connsiteY173" fmla="*/ 403564 h 3370881"/>
                          <a:gd name="connsiteX174" fmla="*/ 2353235 w 2657256"/>
                          <a:gd name="connsiteY174" fmla="*/ 399081 h 3370881"/>
                          <a:gd name="connsiteX175" fmla="*/ 2366682 w 2657256"/>
                          <a:gd name="connsiteY175" fmla="*/ 394599 h 3370881"/>
                          <a:gd name="connsiteX176" fmla="*/ 2389094 w 2657256"/>
                          <a:gd name="connsiteY176" fmla="*/ 390117 h 3370881"/>
                          <a:gd name="connsiteX177" fmla="*/ 2424953 w 2657256"/>
                          <a:gd name="connsiteY177" fmla="*/ 367705 h 3370881"/>
                          <a:gd name="connsiteX178" fmla="*/ 2528047 w 2657256"/>
                          <a:gd name="connsiteY178" fmla="*/ 292700 h 3370881"/>
                          <a:gd name="connsiteX179" fmla="*/ 2541495 w 2657256"/>
                          <a:gd name="connsiteY179" fmla="*/ 62906 h 3370881"/>
                          <a:gd name="connsiteX180" fmla="*/ 2591304 w 2657256"/>
                          <a:gd name="connsiteY180" fmla="*/ 214081 h 3370881"/>
                          <a:gd name="connsiteX181" fmla="*/ 2612315 w 2657256"/>
                          <a:gd name="connsiteY181" fmla="*/ 290907 h 3370881"/>
                          <a:gd name="connsiteX182" fmla="*/ 2650863 w 2657256"/>
                          <a:gd name="connsiteY182" fmla="*/ 344994 h 3370881"/>
                          <a:gd name="connsiteX183" fmla="*/ 2465294 w 2657256"/>
                          <a:gd name="connsiteY183" fmla="*/ 399081 h 3370881"/>
                          <a:gd name="connsiteX184" fmla="*/ 2442882 w 2657256"/>
                          <a:gd name="connsiteY184" fmla="*/ 403564 h 3370881"/>
                          <a:gd name="connsiteX185" fmla="*/ 2398059 w 2657256"/>
                          <a:gd name="connsiteY185" fmla="*/ 417011 h 3370881"/>
                          <a:gd name="connsiteX186" fmla="*/ 2375647 w 2657256"/>
                          <a:gd name="connsiteY186" fmla="*/ 425976 h 3370881"/>
                          <a:gd name="connsiteX187" fmla="*/ 2357718 w 2657256"/>
                          <a:gd name="connsiteY187" fmla="*/ 430458 h 3370881"/>
                          <a:gd name="connsiteX188" fmla="*/ 2344270 w 2657256"/>
                          <a:gd name="connsiteY188" fmla="*/ 461834 h 3370881"/>
                          <a:gd name="connsiteX189" fmla="*/ 2353235 w 2657256"/>
                          <a:gd name="connsiteY189" fmla="*/ 502176 h 3370881"/>
                          <a:gd name="connsiteX190" fmla="*/ 2362200 w 2657256"/>
                          <a:gd name="connsiteY190" fmla="*/ 515623 h 3370881"/>
                          <a:gd name="connsiteX191" fmla="*/ 2344270 w 2657256"/>
                          <a:gd name="connsiteY191" fmla="*/ 587340 h 3370881"/>
                          <a:gd name="connsiteX192" fmla="*/ 2321859 w 2657256"/>
                          <a:gd name="connsiteY192" fmla="*/ 614234 h 3370881"/>
                          <a:gd name="connsiteX193" fmla="*/ 2308412 w 2657256"/>
                          <a:gd name="connsiteY193" fmla="*/ 636646 h 3370881"/>
                          <a:gd name="connsiteX194" fmla="*/ 2281518 w 2657256"/>
                          <a:gd name="connsiteY194" fmla="*/ 641129 h 3370881"/>
                          <a:gd name="connsiteX195" fmla="*/ 2259106 w 2657256"/>
                          <a:gd name="connsiteY195" fmla="*/ 636646 h 3370881"/>
                          <a:gd name="connsiteX196" fmla="*/ 2277035 w 2657256"/>
                          <a:gd name="connsiteY196" fmla="*/ 578376 h 3370881"/>
                          <a:gd name="connsiteX197" fmla="*/ 2290482 w 2657256"/>
                          <a:gd name="connsiteY197" fmla="*/ 542517 h 3370881"/>
                          <a:gd name="connsiteX198" fmla="*/ 2286000 w 2657256"/>
                          <a:gd name="connsiteY198" fmla="*/ 506658 h 3370881"/>
                          <a:gd name="connsiteX199" fmla="*/ 2245659 w 2657256"/>
                          <a:gd name="connsiteY199" fmla="*/ 448387 h 3370881"/>
                          <a:gd name="connsiteX200" fmla="*/ 2200835 w 2657256"/>
                          <a:gd name="connsiteY200" fmla="*/ 430458 h 3370881"/>
                          <a:gd name="connsiteX201" fmla="*/ 2169459 w 2657256"/>
                          <a:gd name="connsiteY201" fmla="*/ 425976 h 3370881"/>
                          <a:gd name="connsiteX202" fmla="*/ 2102223 w 2657256"/>
                          <a:gd name="connsiteY202" fmla="*/ 430458 h 3370881"/>
                          <a:gd name="connsiteX203" fmla="*/ 2084294 w 2657256"/>
                          <a:gd name="connsiteY203" fmla="*/ 439423 h 3370881"/>
                          <a:gd name="connsiteX204" fmla="*/ 2070847 w 2657256"/>
                          <a:gd name="connsiteY204" fmla="*/ 443905 h 3370881"/>
                          <a:gd name="connsiteX205" fmla="*/ 2061882 w 2657256"/>
                          <a:gd name="connsiteY205" fmla="*/ 461834 h 3370881"/>
                          <a:gd name="connsiteX206" fmla="*/ 2034988 w 2657256"/>
                          <a:gd name="connsiteY206" fmla="*/ 475281 h 3370881"/>
                          <a:gd name="connsiteX207" fmla="*/ 1783976 w 2657256"/>
                          <a:gd name="connsiteY207" fmla="*/ 479764 h 3370881"/>
                          <a:gd name="connsiteX208" fmla="*/ 1766047 w 2657256"/>
                          <a:gd name="connsiteY208" fmla="*/ 488729 h 3370881"/>
                          <a:gd name="connsiteX209" fmla="*/ 1703294 w 2657256"/>
                          <a:gd name="connsiteY209" fmla="*/ 506658 h 3370881"/>
                          <a:gd name="connsiteX210" fmla="*/ 1689847 w 2657256"/>
                          <a:gd name="connsiteY210" fmla="*/ 511140 h 3370881"/>
                          <a:gd name="connsiteX211" fmla="*/ 1676400 w 2657256"/>
                          <a:gd name="connsiteY211" fmla="*/ 520105 h 3370881"/>
                          <a:gd name="connsiteX212" fmla="*/ 1649506 w 2657256"/>
                          <a:gd name="connsiteY212" fmla="*/ 529070 h 3370881"/>
                          <a:gd name="connsiteX213" fmla="*/ 1636059 w 2657256"/>
                          <a:gd name="connsiteY213" fmla="*/ 538034 h 3370881"/>
                          <a:gd name="connsiteX214" fmla="*/ 1622612 w 2657256"/>
                          <a:gd name="connsiteY214" fmla="*/ 551481 h 3370881"/>
                          <a:gd name="connsiteX215" fmla="*/ 1609165 w 2657256"/>
                          <a:gd name="connsiteY215" fmla="*/ 555964 h 3370881"/>
                          <a:gd name="connsiteX216" fmla="*/ 1577788 w 2657256"/>
                          <a:gd name="connsiteY216" fmla="*/ 587340 h 3370881"/>
                          <a:gd name="connsiteX217" fmla="*/ 1568823 w 2657256"/>
                          <a:gd name="connsiteY217" fmla="*/ 600787 h 3370881"/>
                          <a:gd name="connsiteX218" fmla="*/ 1555376 w 2657256"/>
                          <a:gd name="connsiteY218" fmla="*/ 614234 h 3370881"/>
                          <a:gd name="connsiteX219" fmla="*/ 1524000 w 2657256"/>
                          <a:gd name="connsiteY219" fmla="*/ 654576 h 3370881"/>
                          <a:gd name="connsiteX220" fmla="*/ 1519518 w 2657256"/>
                          <a:gd name="connsiteY220" fmla="*/ 668023 h 3370881"/>
                          <a:gd name="connsiteX221" fmla="*/ 1528482 w 2657256"/>
                          <a:gd name="connsiteY221" fmla="*/ 708364 h 3370881"/>
                          <a:gd name="connsiteX222" fmla="*/ 1537447 w 2657256"/>
                          <a:gd name="connsiteY222" fmla="*/ 721811 h 3370881"/>
                          <a:gd name="connsiteX223" fmla="*/ 1568823 w 2657256"/>
                          <a:gd name="connsiteY223" fmla="*/ 712846 h 3370881"/>
                          <a:gd name="connsiteX224" fmla="*/ 1600200 w 2657256"/>
                          <a:gd name="connsiteY224" fmla="*/ 712846 h 3370881"/>
                          <a:gd name="connsiteX225" fmla="*/ 1631576 w 2657256"/>
                          <a:gd name="connsiteY225" fmla="*/ 690434 h 3370881"/>
                          <a:gd name="connsiteX226" fmla="*/ 1645023 w 2657256"/>
                          <a:gd name="connsiteY226" fmla="*/ 676987 h 3370881"/>
                          <a:gd name="connsiteX227" fmla="*/ 1685365 w 2657256"/>
                          <a:gd name="connsiteY227" fmla="*/ 645611 h 3370881"/>
                          <a:gd name="connsiteX228" fmla="*/ 1716741 w 2657256"/>
                          <a:gd name="connsiteY228" fmla="*/ 614234 h 3370881"/>
                          <a:gd name="connsiteX229" fmla="*/ 1748118 w 2657256"/>
                          <a:gd name="connsiteY229" fmla="*/ 596305 h 3370881"/>
                          <a:gd name="connsiteX230" fmla="*/ 1761565 w 2657256"/>
                          <a:gd name="connsiteY230" fmla="*/ 591823 h 3370881"/>
                          <a:gd name="connsiteX231" fmla="*/ 1779494 w 2657256"/>
                          <a:gd name="connsiteY231" fmla="*/ 582858 h 3370881"/>
                          <a:gd name="connsiteX232" fmla="*/ 1815353 w 2657256"/>
                          <a:gd name="connsiteY232" fmla="*/ 573893 h 3370881"/>
                          <a:gd name="connsiteX233" fmla="*/ 2030506 w 2657256"/>
                          <a:gd name="connsiteY233" fmla="*/ 578376 h 3370881"/>
                          <a:gd name="connsiteX234" fmla="*/ 2017059 w 2657256"/>
                          <a:gd name="connsiteY234" fmla="*/ 600787 h 3370881"/>
                          <a:gd name="connsiteX235" fmla="*/ 1981200 w 2657256"/>
                          <a:gd name="connsiteY235" fmla="*/ 636646 h 3370881"/>
                          <a:gd name="connsiteX236" fmla="*/ 1967753 w 2657256"/>
                          <a:gd name="connsiteY236" fmla="*/ 650093 h 3370881"/>
                          <a:gd name="connsiteX237" fmla="*/ 1936376 w 2657256"/>
                          <a:gd name="connsiteY237" fmla="*/ 690434 h 3370881"/>
                          <a:gd name="connsiteX238" fmla="*/ 1905000 w 2657256"/>
                          <a:gd name="connsiteY238" fmla="*/ 717329 h 3370881"/>
                          <a:gd name="connsiteX239" fmla="*/ 1860176 w 2657256"/>
                          <a:gd name="connsiteY239" fmla="*/ 735258 h 3370881"/>
                          <a:gd name="connsiteX240" fmla="*/ 1788459 w 2657256"/>
                          <a:gd name="connsiteY240" fmla="*/ 744223 h 3370881"/>
                          <a:gd name="connsiteX241" fmla="*/ 1846729 w 2657256"/>
                          <a:gd name="connsiteY241" fmla="*/ 802493 h 3370881"/>
                          <a:gd name="connsiteX242" fmla="*/ 1913965 w 2657256"/>
                          <a:gd name="connsiteY242" fmla="*/ 829387 h 3370881"/>
                          <a:gd name="connsiteX243" fmla="*/ 1922929 w 2657256"/>
                          <a:gd name="connsiteY243" fmla="*/ 842834 h 3370881"/>
                          <a:gd name="connsiteX244" fmla="*/ 1967753 w 2657256"/>
                          <a:gd name="connsiteY244" fmla="*/ 883176 h 3370881"/>
                          <a:gd name="connsiteX245" fmla="*/ 1981200 w 2657256"/>
                          <a:gd name="connsiteY245" fmla="*/ 896623 h 3370881"/>
                          <a:gd name="connsiteX246" fmla="*/ 1994647 w 2657256"/>
                          <a:gd name="connsiteY246" fmla="*/ 905587 h 3370881"/>
                          <a:gd name="connsiteX247" fmla="*/ 2021541 w 2657256"/>
                          <a:gd name="connsiteY247" fmla="*/ 927999 h 3370881"/>
                          <a:gd name="connsiteX248" fmla="*/ 2030506 w 2657256"/>
                          <a:gd name="connsiteY248" fmla="*/ 941446 h 3370881"/>
                          <a:gd name="connsiteX249" fmla="*/ 2057400 w 2657256"/>
                          <a:gd name="connsiteY249" fmla="*/ 968340 h 3370881"/>
                          <a:gd name="connsiteX250" fmla="*/ 2088776 w 2657256"/>
                          <a:gd name="connsiteY250" fmla="*/ 1013164 h 3370881"/>
                          <a:gd name="connsiteX251" fmla="*/ 2115670 w 2657256"/>
                          <a:gd name="connsiteY251" fmla="*/ 1057987 h 3370881"/>
                          <a:gd name="connsiteX252" fmla="*/ 2120153 w 2657256"/>
                          <a:gd name="connsiteY252" fmla="*/ 1089364 h 3370881"/>
                          <a:gd name="connsiteX253" fmla="*/ 2138082 w 2657256"/>
                          <a:gd name="connsiteY253" fmla="*/ 1143152 h 3370881"/>
                          <a:gd name="connsiteX254" fmla="*/ 2147047 w 2657256"/>
                          <a:gd name="connsiteY254" fmla="*/ 1196940 h 3370881"/>
                          <a:gd name="connsiteX255" fmla="*/ 2151529 w 2657256"/>
                          <a:gd name="connsiteY255" fmla="*/ 1210387 h 3370881"/>
                          <a:gd name="connsiteX256" fmla="*/ 2156012 w 2657256"/>
                          <a:gd name="connsiteY256" fmla="*/ 1228317 h 3370881"/>
                          <a:gd name="connsiteX257" fmla="*/ 2173941 w 2657256"/>
                          <a:gd name="connsiteY257" fmla="*/ 1295552 h 3370881"/>
                          <a:gd name="connsiteX258" fmla="*/ 2182906 w 2657256"/>
                          <a:gd name="connsiteY258" fmla="*/ 1313481 h 3370881"/>
                          <a:gd name="connsiteX259" fmla="*/ 2187388 w 2657256"/>
                          <a:gd name="connsiteY259" fmla="*/ 1331411 h 3370881"/>
                          <a:gd name="connsiteX260" fmla="*/ 2214282 w 2657256"/>
                          <a:gd name="connsiteY260" fmla="*/ 1385199 h 3370881"/>
                          <a:gd name="connsiteX261" fmla="*/ 2218765 w 2657256"/>
                          <a:gd name="connsiteY261" fmla="*/ 1403129 h 3370881"/>
                          <a:gd name="connsiteX262" fmla="*/ 2223247 w 2657256"/>
                          <a:gd name="connsiteY262" fmla="*/ 1430023 h 3370881"/>
                          <a:gd name="connsiteX263" fmla="*/ 2236694 w 2657256"/>
                          <a:gd name="connsiteY263" fmla="*/ 1456917 h 3370881"/>
                          <a:gd name="connsiteX264" fmla="*/ 2241176 w 2657256"/>
                          <a:gd name="connsiteY264" fmla="*/ 1577940 h 3370881"/>
                          <a:gd name="connsiteX265" fmla="*/ 2245659 w 2657256"/>
                          <a:gd name="connsiteY265" fmla="*/ 1595870 h 3370881"/>
                          <a:gd name="connsiteX266" fmla="*/ 2236694 w 2657256"/>
                          <a:gd name="connsiteY266" fmla="*/ 1694481 h 3370881"/>
                          <a:gd name="connsiteX267" fmla="*/ 2227729 w 2657256"/>
                          <a:gd name="connsiteY267" fmla="*/ 1716893 h 3370881"/>
                          <a:gd name="connsiteX268" fmla="*/ 2223247 w 2657256"/>
                          <a:gd name="connsiteY268" fmla="*/ 1730340 h 3370881"/>
                          <a:gd name="connsiteX269" fmla="*/ 2235341 w 2657256"/>
                          <a:gd name="connsiteY269" fmla="*/ 1788611 h 3370881"/>
                          <a:gd name="connsiteX270" fmla="*/ 2191870 w 2657256"/>
                          <a:gd name="connsiteY270" fmla="*/ 1811023 h 3370881"/>
                          <a:gd name="connsiteX271" fmla="*/ 2226207 w 2657256"/>
                          <a:gd name="connsiteY271" fmla="*/ 1824470 h 3370881"/>
                          <a:gd name="connsiteX272" fmla="*/ 2208278 w 2657256"/>
                          <a:gd name="connsiteY272" fmla="*/ 1869293 h 3370881"/>
                          <a:gd name="connsiteX273" fmla="*/ 2195168 w 2657256"/>
                          <a:gd name="connsiteY273" fmla="*/ 1882740 h 3370881"/>
                          <a:gd name="connsiteX274" fmla="*/ 2203458 w 2657256"/>
                          <a:gd name="connsiteY274" fmla="*/ 1918938 h 3370881"/>
                          <a:gd name="connsiteX275" fmla="*/ 2204134 w 2657256"/>
                          <a:gd name="connsiteY275" fmla="*/ 1949806 h 3370881"/>
                          <a:gd name="connsiteX276" fmla="*/ 2226545 w 2657256"/>
                          <a:gd name="connsiteY276" fmla="*/ 1954627 h 3370881"/>
                          <a:gd name="connsiteX277" fmla="*/ 2241176 w 2657256"/>
                          <a:gd name="connsiteY277" fmla="*/ 2012729 h 3370881"/>
                          <a:gd name="connsiteX278" fmla="*/ 2263588 w 2657256"/>
                          <a:gd name="connsiteY278" fmla="*/ 2057552 h 3370881"/>
                          <a:gd name="connsiteX279" fmla="*/ 2286000 w 2657256"/>
                          <a:gd name="connsiteY279" fmla="*/ 2084446 h 3370881"/>
                          <a:gd name="connsiteX280" fmla="*/ 2299447 w 2657256"/>
                          <a:gd name="connsiteY280" fmla="*/ 2124787 h 3370881"/>
                          <a:gd name="connsiteX281" fmla="*/ 2321859 w 2657256"/>
                          <a:gd name="connsiteY281" fmla="*/ 2151681 h 3370881"/>
                          <a:gd name="connsiteX282" fmla="*/ 2344270 w 2657256"/>
                          <a:gd name="connsiteY282" fmla="*/ 2205470 h 3370881"/>
                          <a:gd name="connsiteX283" fmla="*/ 2348753 w 2657256"/>
                          <a:gd name="connsiteY283" fmla="*/ 2223399 h 3370881"/>
                          <a:gd name="connsiteX284" fmla="*/ 2366682 w 2657256"/>
                          <a:gd name="connsiteY284" fmla="*/ 2263740 h 3370881"/>
                          <a:gd name="connsiteX285" fmla="*/ 2375647 w 2657256"/>
                          <a:gd name="connsiteY285" fmla="*/ 2286152 h 3370881"/>
                          <a:gd name="connsiteX286" fmla="*/ 2380129 w 2657256"/>
                          <a:gd name="connsiteY286" fmla="*/ 2308564 h 3370881"/>
                          <a:gd name="connsiteX287" fmla="*/ 2389094 w 2657256"/>
                          <a:gd name="connsiteY287" fmla="*/ 2335458 h 3370881"/>
                          <a:gd name="connsiteX288" fmla="*/ 2393576 w 2657256"/>
                          <a:gd name="connsiteY288" fmla="*/ 2380281 h 3370881"/>
                          <a:gd name="connsiteX289" fmla="*/ 2398059 w 2657256"/>
                          <a:gd name="connsiteY289" fmla="*/ 2393729 h 3370881"/>
                          <a:gd name="connsiteX290" fmla="*/ 2419794 w 2657256"/>
                          <a:gd name="connsiteY290" fmla="*/ 2447517 h 3370881"/>
                          <a:gd name="connsiteX291" fmla="*/ 2427343 w 2657256"/>
                          <a:gd name="connsiteY291" fmla="*/ 2564058 h 3370881"/>
                          <a:gd name="connsiteX292" fmla="*/ 2389094 w 2657256"/>
                          <a:gd name="connsiteY292" fmla="*/ 2837481 h 3370881"/>
                          <a:gd name="connsiteX293" fmla="*/ 2380129 w 2657256"/>
                          <a:gd name="connsiteY293" fmla="*/ 2859893 h 3370881"/>
                          <a:gd name="connsiteX294" fmla="*/ 2357718 w 2657256"/>
                          <a:gd name="connsiteY294" fmla="*/ 2913681 h 3370881"/>
                          <a:gd name="connsiteX295" fmla="*/ 2348753 w 2657256"/>
                          <a:gd name="connsiteY295" fmla="*/ 2936093 h 3370881"/>
                          <a:gd name="connsiteX296" fmla="*/ 2339788 w 2657256"/>
                          <a:gd name="connsiteY296" fmla="*/ 2971952 h 3370881"/>
                          <a:gd name="connsiteX297" fmla="*/ 2326341 w 2657256"/>
                          <a:gd name="connsiteY297" fmla="*/ 2994364 h 3370881"/>
                          <a:gd name="connsiteX298" fmla="*/ 2317376 w 2657256"/>
                          <a:gd name="connsiteY298" fmla="*/ 3025740 h 3370881"/>
                          <a:gd name="connsiteX299" fmla="*/ 2303929 w 2657256"/>
                          <a:gd name="connsiteY299" fmla="*/ 3048152 h 3370881"/>
                          <a:gd name="connsiteX300" fmla="*/ 2290482 w 2657256"/>
                          <a:gd name="connsiteY300" fmla="*/ 3079529 h 3370881"/>
                          <a:gd name="connsiteX301" fmla="*/ 2272553 w 2657256"/>
                          <a:gd name="connsiteY301" fmla="*/ 3084011 h 3370881"/>
                          <a:gd name="connsiteX302" fmla="*/ 2259106 w 2657256"/>
                          <a:gd name="connsiteY302" fmla="*/ 3088493 h 3370881"/>
                          <a:gd name="connsiteX303" fmla="*/ 2241176 w 2657256"/>
                          <a:gd name="connsiteY303" fmla="*/ 3092976 h 3370881"/>
                          <a:gd name="connsiteX304" fmla="*/ 2209800 w 2657256"/>
                          <a:gd name="connsiteY304" fmla="*/ 3101940 h 3370881"/>
                          <a:gd name="connsiteX305" fmla="*/ 2205318 w 2657256"/>
                          <a:gd name="connsiteY305" fmla="*/ 3039187 h 3370881"/>
                          <a:gd name="connsiteX306" fmla="*/ 2218765 w 2657256"/>
                          <a:gd name="connsiteY306" fmla="*/ 3021258 h 3370881"/>
                          <a:gd name="connsiteX307" fmla="*/ 2245659 w 2657256"/>
                          <a:gd name="connsiteY307" fmla="*/ 2971952 h 3370881"/>
                          <a:gd name="connsiteX308" fmla="*/ 2268070 w 2657256"/>
                          <a:gd name="connsiteY308" fmla="*/ 2945058 h 3370881"/>
                          <a:gd name="connsiteX309" fmla="*/ 2298550 w 2657256"/>
                          <a:gd name="connsiteY309" fmla="*/ 2568540 h 3370881"/>
                          <a:gd name="connsiteX310" fmla="*/ 2284986 w 2657256"/>
                          <a:gd name="connsiteY310" fmla="*/ 2532681 h 3370881"/>
                          <a:gd name="connsiteX311" fmla="*/ 2293273 w 2657256"/>
                          <a:gd name="connsiteY311" fmla="*/ 2496653 h 3370881"/>
                          <a:gd name="connsiteX312" fmla="*/ 2278152 w 2657256"/>
                          <a:gd name="connsiteY312" fmla="*/ 2475178 h 3370881"/>
                          <a:gd name="connsiteX313" fmla="*/ 2245659 w 2657256"/>
                          <a:gd name="connsiteY313" fmla="*/ 2389247 h 3370881"/>
                          <a:gd name="connsiteX314" fmla="*/ 2195507 w 2657256"/>
                          <a:gd name="connsiteY314" fmla="*/ 2241328 h 3370881"/>
                          <a:gd name="connsiteX315" fmla="*/ 2083786 w 2657256"/>
                          <a:gd name="connsiteY315" fmla="*/ 2040300 h 3370881"/>
                          <a:gd name="connsiteX316" fmla="*/ 2048773 w 2657256"/>
                          <a:gd name="connsiteY316" fmla="*/ 2017971 h 3370881"/>
                          <a:gd name="connsiteX317" fmla="*/ 2074314 w 2657256"/>
                          <a:gd name="connsiteY317" fmla="*/ 2011967 h 3370881"/>
                          <a:gd name="connsiteX318" fmla="*/ 2034988 w 2657256"/>
                          <a:gd name="connsiteY318" fmla="*/ 2003764 h 3370881"/>
                          <a:gd name="connsiteX319" fmla="*/ 2026023 w 2657256"/>
                          <a:gd name="connsiteY319" fmla="*/ 2026176 h 3370881"/>
                          <a:gd name="connsiteX320" fmla="*/ 2021541 w 2657256"/>
                          <a:gd name="connsiteY320" fmla="*/ 2039623 h 3370881"/>
                          <a:gd name="connsiteX321" fmla="*/ 1999129 w 2657256"/>
                          <a:gd name="connsiteY321" fmla="*/ 2053070 h 3370881"/>
                          <a:gd name="connsiteX322" fmla="*/ 1990165 w 2657256"/>
                          <a:gd name="connsiteY322" fmla="*/ 2070999 h 3370881"/>
                          <a:gd name="connsiteX323" fmla="*/ 1967753 w 2657256"/>
                          <a:gd name="connsiteY323" fmla="*/ 2106858 h 3370881"/>
                          <a:gd name="connsiteX324" fmla="*/ 1981200 w 2657256"/>
                          <a:gd name="connsiteY324" fmla="*/ 2223399 h 3370881"/>
                          <a:gd name="connsiteX325" fmla="*/ 1994647 w 2657256"/>
                          <a:gd name="connsiteY325" fmla="*/ 2254776 h 3370881"/>
                          <a:gd name="connsiteX326" fmla="*/ 2003612 w 2657256"/>
                          <a:gd name="connsiteY326" fmla="*/ 2272705 h 3370881"/>
                          <a:gd name="connsiteX327" fmla="*/ 2026023 w 2657256"/>
                          <a:gd name="connsiteY327" fmla="*/ 2304081 h 3370881"/>
                          <a:gd name="connsiteX328" fmla="*/ 2043953 w 2657256"/>
                          <a:gd name="connsiteY328" fmla="*/ 2348905 h 3370881"/>
                          <a:gd name="connsiteX329" fmla="*/ 2061882 w 2657256"/>
                          <a:gd name="connsiteY329" fmla="*/ 2371317 h 3370881"/>
                          <a:gd name="connsiteX330" fmla="*/ 2088776 w 2657256"/>
                          <a:gd name="connsiteY330" fmla="*/ 2434070 h 3370881"/>
                          <a:gd name="connsiteX331" fmla="*/ 2102223 w 2657256"/>
                          <a:gd name="connsiteY331" fmla="*/ 2465446 h 3370881"/>
                          <a:gd name="connsiteX332" fmla="*/ 2106706 w 2657256"/>
                          <a:gd name="connsiteY332" fmla="*/ 2496823 h 3370881"/>
                          <a:gd name="connsiteX333" fmla="*/ 2124635 w 2657256"/>
                          <a:gd name="connsiteY333" fmla="*/ 2559576 h 3370881"/>
                          <a:gd name="connsiteX334" fmla="*/ 2138082 w 2657256"/>
                          <a:gd name="connsiteY334" fmla="*/ 2649223 h 3370881"/>
                          <a:gd name="connsiteX335" fmla="*/ 2147047 w 2657256"/>
                          <a:gd name="connsiteY335" fmla="*/ 2685081 h 3370881"/>
                          <a:gd name="connsiteX336" fmla="*/ 2151529 w 2657256"/>
                          <a:gd name="connsiteY336" fmla="*/ 2716458 h 3370881"/>
                          <a:gd name="connsiteX337" fmla="*/ 2160494 w 2657256"/>
                          <a:gd name="connsiteY337" fmla="*/ 2770246 h 3370881"/>
                          <a:gd name="connsiteX338" fmla="*/ 2156012 w 2657256"/>
                          <a:gd name="connsiteY338" fmla="*/ 2962987 h 3370881"/>
                          <a:gd name="connsiteX339" fmla="*/ 2138082 w 2657256"/>
                          <a:gd name="connsiteY339" fmla="*/ 3043670 h 3370881"/>
                          <a:gd name="connsiteX340" fmla="*/ 2133600 w 2657256"/>
                          <a:gd name="connsiteY340" fmla="*/ 3061599 h 3370881"/>
                          <a:gd name="connsiteX341" fmla="*/ 2120153 w 2657256"/>
                          <a:gd name="connsiteY341" fmla="*/ 3079529 h 3370881"/>
                          <a:gd name="connsiteX342" fmla="*/ 2111188 w 2657256"/>
                          <a:gd name="connsiteY342" fmla="*/ 3106423 h 3370881"/>
                          <a:gd name="connsiteX343" fmla="*/ 2088776 w 2657256"/>
                          <a:gd name="connsiteY343" fmla="*/ 3137799 h 3370881"/>
                          <a:gd name="connsiteX344" fmla="*/ 2075329 w 2657256"/>
                          <a:gd name="connsiteY344" fmla="*/ 3164693 h 3370881"/>
                          <a:gd name="connsiteX345" fmla="*/ 2061882 w 2657256"/>
                          <a:gd name="connsiteY345" fmla="*/ 3169176 h 3370881"/>
                          <a:gd name="connsiteX346" fmla="*/ 2021541 w 2657256"/>
                          <a:gd name="connsiteY346" fmla="*/ 3164693 h 3370881"/>
                          <a:gd name="connsiteX347" fmla="*/ 2012576 w 2657256"/>
                          <a:gd name="connsiteY347" fmla="*/ 3119870 h 3370881"/>
                          <a:gd name="connsiteX348" fmla="*/ 2048435 w 2657256"/>
                          <a:gd name="connsiteY348" fmla="*/ 3021258 h 3370881"/>
                          <a:gd name="connsiteX349" fmla="*/ 2048435 w 2657256"/>
                          <a:gd name="connsiteY349" fmla="*/ 3021258 h 3370881"/>
                          <a:gd name="connsiteX350" fmla="*/ 2061882 w 2657256"/>
                          <a:gd name="connsiteY350" fmla="*/ 2967470 h 3370881"/>
                          <a:gd name="connsiteX351" fmla="*/ 2070847 w 2657256"/>
                          <a:gd name="connsiteY351" fmla="*/ 2882305 h 3370881"/>
                          <a:gd name="connsiteX352" fmla="*/ 2066365 w 2657256"/>
                          <a:gd name="connsiteY352" fmla="*/ 2725423 h 3370881"/>
                          <a:gd name="connsiteX353" fmla="*/ 2043953 w 2657256"/>
                          <a:gd name="connsiteY353" fmla="*/ 2649223 h 3370881"/>
                          <a:gd name="connsiteX354" fmla="*/ 2030506 w 2657256"/>
                          <a:gd name="connsiteY354" fmla="*/ 2622329 h 3370881"/>
                          <a:gd name="connsiteX355" fmla="*/ 2017059 w 2657256"/>
                          <a:gd name="connsiteY355" fmla="*/ 2581987 h 3370881"/>
                          <a:gd name="connsiteX356" fmla="*/ 1981200 w 2657256"/>
                          <a:gd name="connsiteY356" fmla="*/ 2514752 h 3370881"/>
                          <a:gd name="connsiteX357" fmla="*/ 1972235 w 2657256"/>
                          <a:gd name="connsiteY357" fmla="*/ 2501305 h 3370881"/>
                          <a:gd name="connsiteX358" fmla="*/ 1958788 w 2657256"/>
                          <a:gd name="connsiteY358" fmla="*/ 2478893 h 3370881"/>
                          <a:gd name="connsiteX359" fmla="*/ 1905000 w 2657256"/>
                          <a:gd name="connsiteY359" fmla="*/ 2398211 h 3370881"/>
                          <a:gd name="connsiteX360" fmla="*/ 1882588 w 2657256"/>
                          <a:gd name="connsiteY360" fmla="*/ 2357870 h 3370881"/>
                          <a:gd name="connsiteX361" fmla="*/ 1869141 w 2657256"/>
                          <a:gd name="connsiteY361" fmla="*/ 2339940 h 3370881"/>
                          <a:gd name="connsiteX362" fmla="*/ 1806388 w 2657256"/>
                          <a:gd name="connsiteY362" fmla="*/ 2313046 h 3370881"/>
                          <a:gd name="connsiteX363" fmla="*/ 1779494 w 2657256"/>
                          <a:gd name="connsiteY363" fmla="*/ 2304081 h 3370881"/>
                          <a:gd name="connsiteX364" fmla="*/ 1752600 w 2657256"/>
                          <a:gd name="connsiteY364" fmla="*/ 2299599 h 3370881"/>
                          <a:gd name="connsiteX365" fmla="*/ 1680882 w 2657256"/>
                          <a:gd name="connsiteY365" fmla="*/ 2277187 h 3370881"/>
                          <a:gd name="connsiteX366" fmla="*/ 1719025 w 2657256"/>
                          <a:gd name="connsiteY366" fmla="*/ 2281331 h 3370881"/>
                          <a:gd name="connsiteX367" fmla="*/ 1756997 w 2657256"/>
                          <a:gd name="connsiteY367" fmla="*/ 2289450 h 3370881"/>
                          <a:gd name="connsiteX368" fmla="*/ 1656440 w 2657256"/>
                          <a:gd name="connsiteY368" fmla="*/ 2298583 h 3370881"/>
                          <a:gd name="connsiteX369" fmla="*/ 1537447 w 2657256"/>
                          <a:gd name="connsiteY369" fmla="*/ 2329960 h 3370881"/>
                          <a:gd name="connsiteX370" fmla="*/ 1571993 w 2657256"/>
                          <a:gd name="connsiteY370" fmla="*/ 2317957 h 3370881"/>
                          <a:gd name="connsiteX371" fmla="*/ 1509707 w 2657256"/>
                          <a:gd name="connsiteY371" fmla="*/ 2338926 h 3370881"/>
                          <a:gd name="connsiteX372" fmla="*/ 1500444 w 2657256"/>
                          <a:gd name="connsiteY372" fmla="*/ 2355271 h 3370881"/>
                          <a:gd name="connsiteX373" fmla="*/ 1402678 w 2657256"/>
                          <a:gd name="connsiteY373" fmla="*/ 2339641 h 3370881"/>
                          <a:gd name="connsiteX374" fmla="*/ 1322892 w 2657256"/>
                          <a:gd name="connsiteY374" fmla="*/ 2336952 h 3370881"/>
                          <a:gd name="connsiteX375" fmla="*/ 1199384 w 2657256"/>
                          <a:gd name="connsiteY375" fmla="*/ 2307041 h 3370881"/>
                          <a:gd name="connsiteX376" fmla="*/ 1066800 w 2657256"/>
                          <a:gd name="connsiteY376" fmla="*/ 2272705 h 3370881"/>
                          <a:gd name="connsiteX377" fmla="*/ 1030941 w 2657256"/>
                          <a:gd name="connsiteY377" fmla="*/ 2263740 h 3370881"/>
                          <a:gd name="connsiteX378" fmla="*/ 986118 w 2657256"/>
                          <a:gd name="connsiteY378" fmla="*/ 2241329 h 3370881"/>
                          <a:gd name="connsiteX379" fmla="*/ 968188 w 2657256"/>
                          <a:gd name="connsiteY379" fmla="*/ 2232364 h 3370881"/>
                          <a:gd name="connsiteX380" fmla="*/ 936812 w 2657256"/>
                          <a:gd name="connsiteY380" fmla="*/ 2214434 h 3370881"/>
                          <a:gd name="connsiteX381" fmla="*/ 905435 w 2657256"/>
                          <a:gd name="connsiteY381" fmla="*/ 2196505 h 3370881"/>
                          <a:gd name="connsiteX382" fmla="*/ 869576 w 2657256"/>
                          <a:gd name="connsiteY382" fmla="*/ 2209952 h 3370881"/>
                          <a:gd name="connsiteX383" fmla="*/ 856129 w 2657256"/>
                          <a:gd name="connsiteY383" fmla="*/ 2227881 h 3370881"/>
                          <a:gd name="connsiteX384" fmla="*/ 815788 w 2657256"/>
                          <a:gd name="connsiteY384" fmla="*/ 2268223 h 3370881"/>
                          <a:gd name="connsiteX385" fmla="*/ 788894 w 2657256"/>
                          <a:gd name="connsiteY385" fmla="*/ 2290634 h 3370881"/>
                          <a:gd name="connsiteX386" fmla="*/ 762000 w 2657256"/>
                          <a:gd name="connsiteY386" fmla="*/ 2313046 h 3370881"/>
                          <a:gd name="connsiteX387" fmla="*/ 753035 w 2657256"/>
                          <a:gd name="connsiteY387" fmla="*/ 2326493 h 3370881"/>
                          <a:gd name="connsiteX388" fmla="*/ 735106 w 2657256"/>
                          <a:gd name="connsiteY388" fmla="*/ 2339940 h 3370881"/>
                          <a:gd name="connsiteX389" fmla="*/ 712694 w 2657256"/>
                          <a:gd name="connsiteY389" fmla="*/ 2362352 h 3370881"/>
                          <a:gd name="connsiteX390" fmla="*/ 694765 w 2657256"/>
                          <a:gd name="connsiteY390" fmla="*/ 2375799 h 3370881"/>
                          <a:gd name="connsiteX391" fmla="*/ 681318 w 2657256"/>
                          <a:gd name="connsiteY391" fmla="*/ 2393729 h 3370881"/>
                          <a:gd name="connsiteX392" fmla="*/ 667870 w 2657256"/>
                          <a:gd name="connsiteY392" fmla="*/ 2402693 h 3370881"/>
                          <a:gd name="connsiteX393" fmla="*/ 623047 w 2657256"/>
                          <a:gd name="connsiteY393" fmla="*/ 2443034 h 3370881"/>
                          <a:gd name="connsiteX394" fmla="*/ 600635 w 2657256"/>
                          <a:gd name="connsiteY394" fmla="*/ 2474411 h 3370881"/>
                          <a:gd name="connsiteX395" fmla="*/ 587188 w 2657256"/>
                          <a:gd name="connsiteY395" fmla="*/ 2514752 h 3370881"/>
                          <a:gd name="connsiteX396" fmla="*/ 582706 w 2657256"/>
                          <a:gd name="connsiteY396" fmla="*/ 2546129 h 3370881"/>
                          <a:gd name="connsiteX397" fmla="*/ 596153 w 2657256"/>
                          <a:gd name="connsiteY397" fmla="*/ 2635776 h 3370881"/>
                          <a:gd name="connsiteX398" fmla="*/ 600635 w 2657256"/>
                          <a:gd name="connsiteY398" fmla="*/ 2653705 h 3370881"/>
                          <a:gd name="connsiteX399" fmla="*/ 609600 w 2657256"/>
                          <a:gd name="connsiteY399" fmla="*/ 2671634 h 3370881"/>
                          <a:gd name="connsiteX400" fmla="*/ 614082 w 2657256"/>
                          <a:gd name="connsiteY400" fmla="*/ 2689564 h 3370881"/>
                          <a:gd name="connsiteX401" fmla="*/ 623047 w 2657256"/>
                          <a:gd name="connsiteY401" fmla="*/ 2711976 h 3370881"/>
                          <a:gd name="connsiteX402" fmla="*/ 627529 w 2657256"/>
                          <a:gd name="connsiteY402" fmla="*/ 2734387 h 3370881"/>
                          <a:gd name="connsiteX403" fmla="*/ 640976 w 2657256"/>
                          <a:gd name="connsiteY403" fmla="*/ 2765764 h 3370881"/>
                          <a:gd name="connsiteX404" fmla="*/ 645459 w 2657256"/>
                          <a:gd name="connsiteY404" fmla="*/ 2779211 h 3370881"/>
                          <a:gd name="connsiteX405" fmla="*/ 658906 w 2657256"/>
                          <a:gd name="connsiteY405" fmla="*/ 2801623 h 3370881"/>
                          <a:gd name="connsiteX406" fmla="*/ 676835 w 2657256"/>
                          <a:gd name="connsiteY406" fmla="*/ 2864376 h 3370881"/>
                          <a:gd name="connsiteX407" fmla="*/ 690282 w 2657256"/>
                          <a:gd name="connsiteY407" fmla="*/ 2895752 h 3370881"/>
                          <a:gd name="connsiteX408" fmla="*/ 699247 w 2657256"/>
                          <a:gd name="connsiteY408" fmla="*/ 2940576 h 3370881"/>
                          <a:gd name="connsiteX409" fmla="*/ 703729 w 2657256"/>
                          <a:gd name="connsiteY409" fmla="*/ 2967470 h 3370881"/>
                          <a:gd name="connsiteX410" fmla="*/ 717176 w 2657256"/>
                          <a:gd name="connsiteY410" fmla="*/ 2994364 h 3370881"/>
                          <a:gd name="connsiteX411" fmla="*/ 735106 w 2657256"/>
                          <a:gd name="connsiteY411" fmla="*/ 3052634 h 3370881"/>
                          <a:gd name="connsiteX412" fmla="*/ 739588 w 2657256"/>
                          <a:gd name="connsiteY412" fmla="*/ 3079529 h 3370881"/>
                          <a:gd name="connsiteX413" fmla="*/ 762000 w 2657256"/>
                          <a:gd name="connsiteY413" fmla="*/ 3142281 h 3370881"/>
                          <a:gd name="connsiteX414" fmla="*/ 766482 w 2657256"/>
                          <a:gd name="connsiteY414" fmla="*/ 3231929 h 3370881"/>
                          <a:gd name="connsiteX415" fmla="*/ 770965 w 2657256"/>
                          <a:gd name="connsiteY415" fmla="*/ 3254340 h 3370881"/>
                          <a:gd name="connsiteX416" fmla="*/ 775447 w 2657256"/>
                          <a:gd name="connsiteY416" fmla="*/ 3285717 h 3370881"/>
                          <a:gd name="connsiteX417" fmla="*/ 748553 w 2657256"/>
                          <a:gd name="connsiteY417" fmla="*/ 3335023 h 3370881"/>
                          <a:gd name="connsiteX418" fmla="*/ 721659 w 2657256"/>
                          <a:gd name="connsiteY418" fmla="*/ 3343987 h 3370881"/>
                          <a:gd name="connsiteX419" fmla="*/ 708212 w 2657256"/>
                          <a:gd name="connsiteY419" fmla="*/ 3348470 h 3370881"/>
                          <a:gd name="connsiteX420" fmla="*/ 623047 w 2657256"/>
                          <a:gd name="connsiteY420" fmla="*/ 3330540 h 3370881"/>
                          <a:gd name="connsiteX421" fmla="*/ 609600 w 2657256"/>
                          <a:gd name="connsiteY421" fmla="*/ 3308129 h 3370881"/>
                          <a:gd name="connsiteX422" fmla="*/ 591670 w 2657256"/>
                          <a:gd name="connsiteY422" fmla="*/ 3267787 h 3370881"/>
                          <a:gd name="connsiteX423" fmla="*/ 560294 w 2657256"/>
                          <a:gd name="connsiteY423" fmla="*/ 3209517 h 3370881"/>
                          <a:gd name="connsiteX424" fmla="*/ 551329 w 2657256"/>
                          <a:gd name="connsiteY424" fmla="*/ 3196070 h 3370881"/>
                          <a:gd name="connsiteX425" fmla="*/ 528918 w 2657256"/>
                          <a:gd name="connsiteY425" fmla="*/ 3173658 h 3370881"/>
                          <a:gd name="connsiteX426" fmla="*/ 519953 w 2657256"/>
                          <a:gd name="connsiteY426" fmla="*/ 3128834 h 3370881"/>
                          <a:gd name="connsiteX427" fmla="*/ 524435 w 2657256"/>
                          <a:gd name="connsiteY427" fmla="*/ 3101940 h 3370881"/>
                          <a:gd name="connsiteX428" fmla="*/ 528918 w 2657256"/>
                          <a:gd name="connsiteY428" fmla="*/ 3088493 h 3370881"/>
                          <a:gd name="connsiteX429" fmla="*/ 542365 w 2657256"/>
                          <a:gd name="connsiteY429" fmla="*/ 3052634 h 3370881"/>
                          <a:gd name="connsiteX430" fmla="*/ 484094 w 2657256"/>
                          <a:gd name="connsiteY430" fmla="*/ 2886787 h 3370881"/>
                          <a:gd name="connsiteX431" fmla="*/ 443753 w 2657256"/>
                          <a:gd name="connsiteY431" fmla="*/ 2779211 h 3370881"/>
                          <a:gd name="connsiteX432" fmla="*/ 439270 w 2657256"/>
                          <a:gd name="connsiteY432" fmla="*/ 2752317 h 3370881"/>
                          <a:gd name="connsiteX433" fmla="*/ 430306 w 2657256"/>
                          <a:gd name="connsiteY433" fmla="*/ 2716458 h 3370881"/>
                          <a:gd name="connsiteX434" fmla="*/ 425823 w 2657256"/>
                          <a:gd name="connsiteY434" fmla="*/ 2680599 h 3370881"/>
                          <a:gd name="connsiteX435" fmla="*/ 398929 w 2657256"/>
                          <a:gd name="connsiteY435" fmla="*/ 2599917 h 3370881"/>
                          <a:gd name="connsiteX436" fmla="*/ 385482 w 2657256"/>
                          <a:gd name="connsiteY436" fmla="*/ 2568540 h 3370881"/>
                          <a:gd name="connsiteX437" fmla="*/ 381000 w 2657256"/>
                          <a:gd name="connsiteY437" fmla="*/ 2550611 h 3370881"/>
                          <a:gd name="connsiteX438" fmla="*/ 372035 w 2657256"/>
                          <a:gd name="connsiteY438" fmla="*/ 2483376 h 3370881"/>
                          <a:gd name="connsiteX439" fmla="*/ 367553 w 2657256"/>
                          <a:gd name="connsiteY439" fmla="*/ 2469929 h 3370881"/>
                          <a:gd name="connsiteX440" fmla="*/ 407894 w 2657256"/>
                          <a:gd name="connsiteY440" fmla="*/ 2451999 h 3370881"/>
                          <a:gd name="connsiteX441" fmla="*/ 515470 w 2657256"/>
                          <a:gd name="connsiteY441" fmla="*/ 2407176 h 3370881"/>
                          <a:gd name="connsiteX442" fmla="*/ 578223 w 2657256"/>
                          <a:gd name="connsiteY442" fmla="*/ 2353387 h 3370881"/>
                          <a:gd name="connsiteX443" fmla="*/ 587188 w 2657256"/>
                          <a:gd name="connsiteY443" fmla="*/ 2330976 h 3370881"/>
                          <a:gd name="connsiteX444" fmla="*/ 614082 w 2657256"/>
                          <a:gd name="connsiteY444" fmla="*/ 2254776 h 3370881"/>
                          <a:gd name="connsiteX445" fmla="*/ 649941 w 2657256"/>
                          <a:gd name="connsiteY445" fmla="*/ 2200987 h 3370881"/>
                          <a:gd name="connsiteX446" fmla="*/ 690282 w 2657256"/>
                          <a:gd name="connsiteY446" fmla="*/ 2174093 h 3370881"/>
                          <a:gd name="connsiteX447" fmla="*/ 703729 w 2657256"/>
                          <a:gd name="connsiteY447" fmla="*/ 2165129 h 3370881"/>
                          <a:gd name="connsiteX448" fmla="*/ 739588 w 2657256"/>
                          <a:gd name="connsiteY448" fmla="*/ 2147199 h 3370881"/>
                          <a:gd name="connsiteX449" fmla="*/ 708212 w 2657256"/>
                          <a:gd name="connsiteY449" fmla="*/ 2187540 h 3370881"/>
                          <a:gd name="connsiteX450" fmla="*/ 654423 w 2657256"/>
                          <a:gd name="connsiteY450" fmla="*/ 2241329 h 3370881"/>
                          <a:gd name="connsiteX451" fmla="*/ 636494 w 2657256"/>
                          <a:gd name="connsiteY451" fmla="*/ 2259258 h 3370881"/>
                          <a:gd name="connsiteX452" fmla="*/ 614082 w 2657256"/>
                          <a:gd name="connsiteY452" fmla="*/ 2286152 h 3370881"/>
                          <a:gd name="connsiteX453" fmla="*/ 592179 w 2657256"/>
                          <a:gd name="connsiteY453" fmla="*/ 2282347 h 3370881"/>
                          <a:gd name="connsiteX454" fmla="*/ 555980 w 2657256"/>
                          <a:gd name="connsiteY454" fmla="*/ 2313892 h 3370881"/>
                          <a:gd name="connsiteX455" fmla="*/ 524435 w 2657256"/>
                          <a:gd name="connsiteY455" fmla="*/ 2348905 h 3370881"/>
                          <a:gd name="connsiteX456" fmla="*/ 502023 w 2657256"/>
                          <a:gd name="connsiteY456" fmla="*/ 2362352 h 3370881"/>
                          <a:gd name="connsiteX457" fmla="*/ 461682 w 2657256"/>
                          <a:gd name="connsiteY457" fmla="*/ 2389246 h 3370881"/>
                          <a:gd name="connsiteX458" fmla="*/ 448235 w 2657256"/>
                          <a:gd name="connsiteY458" fmla="*/ 2398211 h 3370881"/>
                          <a:gd name="connsiteX459" fmla="*/ 430306 w 2657256"/>
                          <a:gd name="connsiteY459" fmla="*/ 2407176 h 3370881"/>
                          <a:gd name="connsiteX460" fmla="*/ 412376 w 2657256"/>
                          <a:gd name="connsiteY460" fmla="*/ 2420623 h 3370881"/>
                          <a:gd name="connsiteX461" fmla="*/ 389965 w 2657256"/>
                          <a:gd name="connsiteY461" fmla="*/ 2429587 h 3370881"/>
                          <a:gd name="connsiteX462" fmla="*/ 372035 w 2657256"/>
                          <a:gd name="connsiteY462" fmla="*/ 2443034 h 3370881"/>
                          <a:gd name="connsiteX463" fmla="*/ 318247 w 2657256"/>
                          <a:gd name="connsiteY463" fmla="*/ 2474411 h 3370881"/>
                          <a:gd name="connsiteX464" fmla="*/ 304800 w 2657256"/>
                          <a:gd name="connsiteY464" fmla="*/ 2492340 h 3370881"/>
                          <a:gd name="connsiteX465" fmla="*/ 282388 w 2657256"/>
                          <a:gd name="connsiteY465" fmla="*/ 2519234 h 3370881"/>
                          <a:gd name="connsiteX466" fmla="*/ 295835 w 2657256"/>
                          <a:gd name="connsiteY466" fmla="*/ 2815070 h 3370881"/>
                          <a:gd name="connsiteX467" fmla="*/ 300318 w 2657256"/>
                          <a:gd name="connsiteY467" fmla="*/ 2837481 h 3370881"/>
                          <a:gd name="connsiteX468" fmla="*/ 304800 w 2657256"/>
                          <a:gd name="connsiteY468" fmla="*/ 2868858 h 3370881"/>
                          <a:gd name="connsiteX469" fmla="*/ 309282 w 2657256"/>
                          <a:gd name="connsiteY469" fmla="*/ 2927129 h 3370881"/>
                          <a:gd name="connsiteX470" fmla="*/ 322729 w 2657256"/>
                          <a:gd name="connsiteY470" fmla="*/ 2985399 h 3370881"/>
                          <a:gd name="connsiteX471" fmla="*/ 327212 w 2657256"/>
                          <a:gd name="connsiteY471" fmla="*/ 3012293 h 3370881"/>
                          <a:gd name="connsiteX472" fmla="*/ 331694 w 2657256"/>
                          <a:gd name="connsiteY472" fmla="*/ 3043670 h 3370881"/>
                          <a:gd name="connsiteX473" fmla="*/ 345141 w 2657256"/>
                          <a:gd name="connsiteY473" fmla="*/ 3070564 h 3370881"/>
                          <a:gd name="connsiteX474" fmla="*/ 367553 w 2657256"/>
                          <a:gd name="connsiteY474" fmla="*/ 3124352 h 3370881"/>
                          <a:gd name="connsiteX475" fmla="*/ 381000 w 2657256"/>
                          <a:gd name="connsiteY475" fmla="*/ 3182623 h 3370881"/>
                          <a:gd name="connsiteX476" fmla="*/ 389965 w 2657256"/>
                          <a:gd name="connsiteY476" fmla="*/ 3196070 h 3370881"/>
                          <a:gd name="connsiteX477" fmla="*/ 394447 w 2657256"/>
                          <a:gd name="connsiteY477" fmla="*/ 3213999 h 3370881"/>
                          <a:gd name="connsiteX478" fmla="*/ 412376 w 2657256"/>
                          <a:gd name="connsiteY478" fmla="*/ 3245376 h 3370881"/>
                          <a:gd name="connsiteX479" fmla="*/ 416859 w 2657256"/>
                          <a:gd name="connsiteY479" fmla="*/ 3258823 h 3370881"/>
                          <a:gd name="connsiteX480" fmla="*/ 425823 w 2657256"/>
                          <a:gd name="connsiteY480" fmla="*/ 3272270 h 3370881"/>
                          <a:gd name="connsiteX481" fmla="*/ 439270 w 2657256"/>
                          <a:gd name="connsiteY481" fmla="*/ 3303646 h 3370881"/>
                          <a:gd name="connsiteX482" fmla="*/ 439270 w 2657256"/>
                          <a:gd name="connsiteY482" fmla="*/ 3352952 h 3370881"/>
                          <a:gd name="connsiteX483" fmla="*/ 430306 w 2657256"/>
                          <a:gd name="connsiteY483" fmla="*/ 3366399 h 3370881"/>
                          <a:gd name="connsiteX484" fmla="*/ 412376 w 2657256"/>
                          <a:gd name="connsiteY484" fmla="*/ 3370881 h 3370881"/>
                          <a:gd name="connsiteX485" fmla="*/ 295835 w 2657256"/>
                          <a:gd name="connsiteY485" fmla="*/ 3357434 h 3370881"/>
                          <a:gd name="connsiteX486" fmla="*/ 264459 w 2657256"/>
                          <a:gd name="connsiteY486" fmla="*/ 3276752 h 3370881"/>
                          <a:gd name="connsiteX487" fmla="*/ 259976 w 2657256"/>
                          <a:gd name="connsiteY487" fmla="*/ 3240893 h 3370881"/>
                          <a:gd name="connsiteX488" fmla="*/ 246529 w 2657256"/>
                          <a:gd name="connsiteY488" fmla="*/ 3178140 h 3370881"/>
                          <a:gd name="connsiteX489" fmla="*/ 237565 w 2657256"/>
                          <a:gd name="connsiteY489" fmla="*/ 3084011 h 3370881"/>
                          <a:gd name="connsiteX490" fmla="*/ 228600 w 2657256"/>
                          <a:gd name="connsiteY490" fmla="*/ 3057117 h 3370881"/>
                          <a:gd name="connsiteX491" fmla="*/ 219635 w 2657256"/>
                          <a:gd name="connsiteY491" fmla="*/ 3021258 h 3370881"/>
                          <a:gd name="connsiteX492" fmla="*/ 206188 w 2657256"/>
                          <a:gd name="connsiteY492" fmla="*/ 2980917 h 3370881"/>
                          <a:gd name="connsiteX493" fmla="*/ 201706 w 2657256"/>
                          <a:gd name="connsiteY493" fmla="*/ 2949540 h 3370881"/>
                          <a:gd name="connsiteX494" fmla="*/ 197223 w 2657256"/>
                          <a:gd name="connsiteY494" fmla="*/ 2927129 h 3370881"/>
                          <a:gd name="connsiteX495" fmla="*/ 192741 w 2657256"/>
                          <a:gd name="connsiteY495" fmla="*/ 2891270 h 3370881"/>
                          <a:gd name="connsiteX496" fmla="*/ 188259 w 2657256"/>
                          <a:gd name="connsiteY496" fmla="*/ 2850929 h 3370881"/>
                          <a:gd name="connsiteX497" fmla="*/ 179294 w 2657256"/>
                          <a:gd name="connsiteY497" fmla="*/ 2824034 h 3370881"/>
                          <a:gd name="connsiteX498" fmla="*/ 165847 w 2657256"/>
                          <a:gd name="connsiteY498" fmla="*/ 2774729 h 3370881"/>
                          <a:gd name="connsiteX499" fmla="*/ 161365 w 2657256"/>
                          <a:gd name="connsiteY499" fmla="*/ 2747834 h 3370881"/>
                          <a:gd name="connsiteX500" fmla="*/ 156882 w 2657256"/>
                          <a:gd name="connsiteY500" fmla="*/ 2559576 h 3370881"/>
                          <a:gd name="connsiteX501" fmla="*/ 152400 w 2657256"/>
                          <a:gd name="connsiteY501" fmla="*/ 2519234 h 3370881"/>
                          <a:gd name="connsiteX502" fmla="*/ 118035 w 2657256"/>
                          <a:gd name="connsiteY502" fmla="*/ 2400004 h 3370881"/>
                          <a:gd name="connsiteX503" fmla="*/ 117048 w 2657256"/>
                          <a:gd name="connsiteY503" fmla="*/ 2344423 h 3370881"/>
                          <a:gd name="connsiteX504" fmla="*/ 100106 w 2657256"/>
                          <a:gd name="connsiteY504" fmla="*/ 2330976 h 3370881"/>
                          <a:gd name="connsiteX505" fmla="*/ 138953 w 2657256"/>
                          <a:gd name="connsiteY505" fmla="*/ 2313046 h 3370881"/>
                          <a:gd name="connsiteX506" fmla="*/ 152400 w 2657256"/>
                          <a:gd name="connsiteY506" fmla="*/ 2304081 h 3370881"/>
                          <a:gd name="connsiteX507" fmla="*/ 170329 w 2657256"/>
                          <a:gd name="connsiteY507" fmla="*/ 2259258 h 3370881"/>
                          <a:gd name="connsiteX508" fmla="*/ 188259 w 2657256"/>
                          <a:gd name="connsiteY508" fmla="*/ 2223399 h 3370881"/>
                          <a:gd name="connsiteX509" fmla="*/ 206188 w 2657256"/>
                          <a:gd name="connsiteY509" fmla="*/ 2187540 h 3370881"/>
                          <a:gd name="connsiteX510" fmla="*/ 210670 w 2657256"/>
                          <a:gd name="connsiteY510" fmla="*/ 2174093 h 3370881"/>
                          <a:gd name="connsiteX511" fmla="*/ 219635 w 2657256"/>
                          <a:gd name="connsiteY511" fmla="*/ 2115823 h 3370881"/>
                          <a:gd name="connsiteX512" fmla="*/ 210670 w 2657256"/>
                          <a:gd name="connsiteY512" fmla="*/ 1958940 h 3370881"/>
                          <a:gd name="connsiteX513" fmla="*/ 192741 w 2657256"/>
                          <a:gd name="connsiteY513" fmla="*/ 1923081 h 3370881"/>
                          <a:gd name="connsiteX514" fmla="*/ 179294 w 2657256"/>
                          <a:gd name="connsiteY514" fmla="*/ 1891705 h 3370881"/>
                          <a:gd name="connsiteX515" fmla="*/ 165847 w 2657256"/>
                          <a:gd name="connsiteY515" fmla="*/ 1864811 h 3370881"/>
                          <a:gd name="connsiteX516" fmla="*/ 152400 w 2657256"/>
                          <a:gd name="connsiteY516" fmla="*/ 1833434 h 3370881"/>
                          <a:gd name="connsiteX517" fmla="*/ 143435 w 2657256"/>
                          <a:gd name="connsiteY517" fmla="*/ 1819987 h 3370881"/>
                          <a:gd name="connsiteX518" fmla="*/ 107576 w 2657256"/>
                          <a:gd name="connsiteY518" fmla="*/ 1784129 h 3370881"/>
                          <a:gd name="connsiteX519" fmla="*/ 94129 w 2657256"/>
                          <a:gd name="connsiteY519" fmla="*/ 1779646 h 3370881"/>
                          <a:gd name="connsiteX520" fmla="*/ 71718 w 2657256"/>
                          <a:gd name="connsiteY520" fmla="*/ 1770681 h 3370881"/>
                          <a:gd name="connsiteX521" fmla="*/ 58270 w 2657256"/>
                          <a:gd name="connsiteY521" fmla="*/ 1761717 h 3370881"/>
                          <a:gd name="connsiteX522" fmla="*/ 26894 w 2657256"/>
                          <a:gd name="connsiteY522" fmla="*/ 1730340 h 3370881"/>
                          <a:gd name="connsiteX523" fmla="*/ 0 w 2657256"/>
                          <a:gd name="connsiteY523" fmla="*/ 1707929 h 3370881"/>
                          <a:gd name="connsiteX0" fmla="*/ 0 w 2657256"/>
                          <a:gd name="connsiteY0" fmla="*/ 1707929 h 3370881"/>
                          <a:gd name="connsiteX1" fmla="*/ 22412 w 2657256"/>
                          <a:gd name="connsiteY1" fmla="*/ 1698964 h 3370881"/>
                          <a:gd name="connsiteX2" fmla="*/ 31376 w 2657256"/>
                          <a:gd name="connsiteY2" fmla="*/ 1681034 h 3370881"/>
                          <a:gd name="connsiteX3" fmla="*/ 44823 w 2657256"/>
                          <a:gd name="connsiteY3" fmla="*/ 1672070 h 3370881"/>
                          <a:gd name="connsiteX4" fmla="*/ 58270 w 2657256"/>
                          <a:gd name="connsiteY4" fmla="*/ 1654140 h 3370881"/>
                          <a:gd name="connsiteX5" fmla="*/ 76200 w 2657256"/>
                          <a:gd name="connsiteY5" fmla="*/ 1645176 h 3370881"/>
                          <a:gd name="connsiteX6" fmla="*/ 98612 w 2657256"/>
                          <a:gd name="connsiteY6" fmla="*/ 1636211 h 3370881"/>
                          <a:gd name="connsiteX7" fmla="*/ 125506 w 2657256"/>
                          <a:gd name="connsiteY7" fmla="*/ 1627246 h 3370881"/>
                          <a:gd name="connsiteX8" fmla="*/ 152400 w 2657256"/>
                          <a:gd name="connsiteY8" fmla="*/ 1609317 h 3370881"/>
                          <a:gd name="connsiteX9" fmla="*/ 170329 w 2657256"/>
                          <a:gd name="connsiteY9" fmla="*/ 1600352 h 3370881"/>
                          <a:gd name="connsiteX10" fmla="*/ 188259 w 2657256"/>
                          <a:gd name="connsiteY10" fmla="*/ 1582423 h 3370881"/>
                          <a:gd name="connsiteX11" fmla="*/ 228600 w 2657256"/>
                          <a:gd name="connsiteY11" fmla="*/ 1564493 h 3370881"/>
                          <a:gd name="connsiteX12" fmla="*/ 255494 w 2657256"/>
                          <a:gd name="connsiteY12" fmla="*/ 1546564 h 3370881"/>
                          <a:gd name="connsiteX13" fmla="*/ 300318 w 2657256"/>
                          <a:gd name="connsiteY13" fmla="*/ 1524152 h 3370881"/>
                          <a:gd name="connsiteX14" fmla="*/ 313765 w 2657256"/>
                          <a:gd name="connsiteY14" fmla="*/ 1515187 h 3370881"/>
                          <a:gd name="connsiteX15" fmla="*/ 340659 w 2657256"/>
                          <a:gd name="connsiteY15" fmla="*/ 1510705 h 3370881"/>
                          <a:gd name="connsiteX16" fmla="*/ 363070 w 2657256"/>
                          <a:gd name="connsiteY16" fmla="*/ 1506223 h 3370881"/>
                          <a:gd name="connsiteX17" fmla="*/ 389965 w 2657256"/>
                          <a:gd name="connsiteY17" fmla="*/ 1501740 h 3370881"/>
                          <a:gd name="connsiteX18" fmla="*/ 425823 w 2657256"/>
                          <a:gd name="connsiteY18" fmla="*/ 1497258 h 3370881"/>
                          <a:gd name="connsiteX19" fmla="*/ 470647 w 2657256"/>
                          <a:gd name="connsiteY19" fmla="*/ 1488293 h 3370881"/>
                          <a:gd name="connsiteX20" fmla="*/ 515470 w 2657256"/>
                          <a:gd name="connsiteY20" fmla="*/ 1479329 h 3370881"/>
                          <a:gd name="connsiteX21" fmla="*/ 528918 w 2657256"/>
                          <a:gd name="connsiteY21" fmla="*/ 1470364 h 3370881"/>
                          <a:gd name="connsiteX22" fmla="*/ 600635 w 2657256"/>
                          <a:gd name="connsiteY22" fmla="*/ 1456917 h 3370881"/>
                          <a:gd name="connsiteX23" fmla="*/ 690282 w 2657256"/>
                          <a:gd name="connsiteY23" fmla="*/ 1447952 h 3370881"/>
                          <a:gd name="connsiteX24" fmla="*/ 793376 w 2657256"/>
                          <a:gd name="connsiteY24" fmla="*/ 1452434 h 3370881"/>
                          <a:gd name="connsiteX25" fmla="*/ 874059 w 2657256"/>
                          <a:gd name="connsiteY25" fmla="*/ 1465881 h 3370881"/>
                          <a:gd name="connsiteX26" fmla="*/ 914400 w 2657256"/>
                          <a:gd name="connsiteY26" fmla="*/ 1470364 h 3370881"/>
                          <a:gd name="connsiteX27" fmla="*/ 1030941 w 2657256"/>
                          <a:gd name="connsiteY27" fmla="*/ 1483811 h 3370881"/>
                          <a:gd name="connsiteX28" fmla="*/ 1151965 w 2657256"/>
                          <a:gd name="connsiteY28" fmla="*/ 1492776 h 3370881"/>
                          <a:gd name="connsiteX29" fmla="*/ 1281953 w 2657256"/>
                          <a:gd name="connsiteY29" fmla="*/ 1501740 h 3370881"/>
                          <a:gd name="connsiteX30" fmla="*/ 1465729 w 2657256"/>
                          <a:gd name="connsiteY30" fmla="*/ 1497258 h 3370881"/>
                          <a:gd name="connsiteX31" fmla="*/ 1510553 w 2657256"/>
                          <a:gd name="connsiteY31" fmla="*/ 1492776 h 3370881"/>
                          <a:gd name="connsiteX32" fmla="*/ 1582270 w 2657256"/>
                          <a:gd name="connsiteY32" fmla="*/ 1461399 h 3370881"/>
                          <a:gd name="connsiteX33" fmla="*/ 1604682 w 2657256"/>
                          <a:gd name="connsiteY33" fmla="*/ 1456917 h 3370881"/>
                          <a:gd name="connsiteX34" fmla="*/ 1622612 w 2657256"/>
                          <a:gd name="connsiteY34" fmla="*/ 1447952 h 3370881"/>
                          <a:gd name="connsiteX35" fmla="*/ 1645023 w 2657256"/>
                          <a:gd name="connsiteY35" fmla="*/ 1438987 h 3370881"/>
                          <a:gd name="connsiteX36" fmla="*/ 1662953 w 2657256"/>
                          <a:gd name="connsiteY36" fmla="*/ 1425540 h 3370881"/>
                          <a:gd name="connsiteX37" fmla="*/ 1698812 w 2657256"/>
                          <a:gd name="connsiteY37" fmla="*/ 1407611 h 3370881"/>
                          <a:gd name="connsiteX38" fmla="*/ 1739153 w 2657256"/>
                          <a:gd name="connsiteY38" fmla="*/ 1380717 h 3370881"/>
                          <a:gd name="connsiteX39" fmla="*/ 1752600 w 2657256"/>
                          <a:gd name="connsiteY39" fmla="*/ 1367270 h 3370881"/>
                          <a:gd name="connsiteX40" fmla="*/ 1775012 w 2657256"/>
                          <a:gd name="connsiteY40" fmla="*/ 1353823 h 3370881"/>
                          <a:gd name="connsiteX41" fmla="*/ 1797423 w 2657256"/>
                          <a:gd name="connsiteY41" fmla="*/ 1335893 h 3370881"/>
                          <a:gd name="connsiteX42" fmla="*/ 1810870 w 2657256"/>
                          <a:gd name="connsiteY42" fmla="*/ 1304517 h 3370881"/>
                          <a:gd name="connsiteX43" fmla="*/ 1815353 w 2657256"/>
                          <a:gd name="connsiteY43" fmla="*/ 1291070 h 3370881"/>
                          <a:gd name="connsiteX44" fmla="*/ 1801906 w 2657256"/>
                          <a:gd name="connsiteY44" fmla="*/ 1138670 h 3370881"/>
                          <a:gd name="connsiteX45" fmla="*/ 1792941 w 2657256"/>
                          <a:gd name="connsiteY45" fmla="*/ 1125223 h 3370881"/>
                          <a:gd name="connsiteX46" fmla="*/ 1757082 w 2657256"/>
                          <a:gd name="connsiteY46" fmla="*/ 1093846 h 3370881"/>
                          <a:gd name="connsiteX47" fmla="*/ 1730188 w 2657256"/>
                          <a:gd name="connsiteY47" fmla="*/ 1066952 h 3370881"/>
                          <a:gd name="connsiteX48" fmla="*/ 1703294 w 2657256"/>
                          <a:gd name="connsiteY48" fmla="*/ 1049023 h 3370881"/>
                          <a:gd name="connsiteX49" fmla="*/ 1622612 w 2657256"/>
                          <a:gd name="connsiteY49" fmla="*/ 1053505 h 3370881"/>
                          <a:gd name="connsiteX50" fmla="*/ 1595718 w 2657256"/>
                          <a:gd name="connsiteY50" fmla="*/ 1062470 h 3370881"/>
                          <a:gd name="connsiteX51" fmla="*/ 1573306 w 2657256"/>
                          <a:gd name="connsiteY51" fmla="*/ 1066952 h 3370881"/>
                          <a:gd name="connsiteX52" fmla="*/ 1453385 w 2657256"/>
                          <a:gd name="connsiteY52" fmla="*/ 1082761 h 3370881"/>
                          <a:gd name="connsiteX53" fmla="*/ 1326776 w 2657256"/>
                          <a:gd name="connsiteY53" fmla="*/ 1062470 h 3370881"/>
                          <a:gd name="connsiteX54" fmla="*/ 1308847 w 2657256"/>
                          <a:gd name="connsiteY54" fmla="*/ 1057987 h 3370881"/>
                          <a:gd name="connsiteX55" fmla="*/ 1277470 w 2657256"/>
                          <a:gd name="connsiteY55" fmla="*/ 1053505 h 3370881"/>
                          <a:gd name="connsiteX56" fmla="*/ 1259541 w 2657256"/>
                          <a:gd name="connsiteY56" fmla="*/ 1049023 h 3370881"/>
                          <a:gd name="connsiteX57" fmla="*/ 1232647 w 2657256"/>
                          <a:gd name="connsiteY57" fmla="*/ 1044540 h 3370881"/>
                          <a:gd name="connsiteX58" fmla="*/ 1053353 w 2657256"/>
                          <a:gd name="connsiteY58" fmla="*/ 1049023 h 3370881"/>
                          <a:gd name="connsiteX59" fmla="*/ 1035423 w 2657256"/>
                          <a:gd name="connsiteY59" fmla="*/ 1053505 h 3370881"/>
                          <a:gd name="connsiteX60" fmla="*/ 1008529 w 2657256"/>
                          <a:gd name="connsiteY60" fmla="*/ 1057987 h 3370881"/>
                          <a:gd name="connsiteX61" fmla="*/ 995082 w 2657256"/>
                          <a:gd name="connsiteY61" fmla="*/ 1062470 h 3370881"/>
                          <a:gd name="connsiteX62" fmla="*/ 945776 w 2657256"/>
                          <a:gd name="connsiteY62" fmla="*/ 1031093 h 3370881"/>
                          <a:gd name="connsiteX63" fmla="*/ 941294 w 2657256"/>
                          <a:gd name="connsiteY63" fmla="*/ 1017646 h 3370881"/>
                          <a:gd name="connsiteX64" fmla="*/ 932329 w 2657256"/>
                          <a:gd name="connsiteY64" fmla="*/ 919034 h 3370881"/>
                          <a:gd name="connsiteX65" fmla="*/ 914400 w 2657256"/>
                          <a:gd name="connsiteY65" fmla="*/ 901105 h 3370881"/>
                          <a:gd name="connsiteX66" fmla="*/ 918882 w 2657256"/>
                          <a:gd name="connsiteY66" fmla="*/ 869729 h 3370881"/>
                          <a:gd name="connsiteX67" fmla="*/ 941294 w 2657256"/>
                          <a:gd name="connsiteY67" fmla="*/ 865246 h 3370881"/>
                          <a:gd name="connsiteX68" fmla="*/ 959223 w 2657256"/>
                          <a:gd name="connsiteY68" fmla="*/ 851799 h 3370881"/>
                          <a:gd name="connsiteX69" fmla="*/ 990600 w 2657256"/>
                          <a:gd name="connsiteY69" fmla="*/ 847317 h 3370881"/>
                          <a:gd name="connsiteX70" fmla="*/ 1129553 w 2657256"/>
                          <a:gd name="connsiteY70" fmla="*/ 838352 h 3370881"/>
                          <a:gd name="connsiteX71" fmla="*/ 1147482 w 2657256"/>
                          <a:gd name="connsiteY71" fmla="*/ 829387 h 3370881"/>
                          <a:gd name="connsiteX72" fmla="*/ 1178859 w 2657256"/>
                          <a:gd name="connsiteY72" fmla="*/ 806976 h 3370881"/>
                          <a:gd name="connsiteX73" fmla="*/ 1192306 w 2657256"/>
                          <a:gd name="connsiteY73" fmla="*/ 793529 h 3370881"/>
                          <a:gd name="connsiteX74" fmla="*/ 1214718 w 2657256"/>
                          <a:gd name="connsiteY74" fmla="*/ 784564 h 3370881"/>
                          <a:gd name="connsiteX75" fmla="*/ 1241612 w 2657256"/>
                          <a:gd name="connsiteY75" fmla="*/ 771117 h 3370881"/>
                          <a:gd name="connsiteX76" fmla="*/ 1277470 w 2657256"/>
                          <a:gd name="connsiteY76" fmla="*/ 753187 h 3370881"/>
                          <a:gd name="connsiteX77" fmla="*/ 1295400 w 2657256"/>
                          <a:gd name="connsiteY77" fmla="*/ 730776 h 3370881"/>
                          <a:gd name="connsiteX78" fmla="*/ 1317812 w 2657256"/>
                          <a:gd name="connsiteY78" fmla="*/ 708364 h 3370881"/>
                          <a:gd name="connsiteX79" fmla="*/ 1353670 w 2657256"/>
                          <a:gd name="connsiteY79" fmla="*/ 663540 h 3370881"/>
                          <a:gd name="connsiteX80" fmla="*/ 1371600 w 2657256"/>
                          <a:gd name="connsiteY80" fmla="*/ 636646 h 3370881"/>
                          <a:gd name="connsiteX81" fmla="*/ 1380565 w 2657256"/>
                          <a:gd name="connsiteY81" fmla="*/ 596305 h 3370881"/>
                          <a:gd name="connsiteX82" fmla="*/ 1385047 w 2657256"/>
                          <a:gd name="connsiteY82" fmla="*/ 582858 h 3370881"/>
                          <a:gd name="connsiteX83" fmla="*/ 1380565 w 2657256"/>
                          <a:gd name="connsiteY83" fmla="*/ 533552 h 3370881"/>
                          <a:gd name="connsiteX84" fmla="*/ 1367118 w 2657256"/>
                          <a:gd name="connsiteY84" fmla="*/ 524587 h 3370881"/>
                          <a:gd name="connsiteX85" fmla="*/ 1349188 w 2657256"/>
                          <a:gd name="connsiteY85" fmla="*/ 520105 h 3370881"/>
                          <a:gd name="connsiteX86" fmla="*/ 1326776 w 2657256"/>
                          <a:gd name="connsiteY86" fmla="*/ 511140 h 3370881"/>
                          <a:gd name="connsiteX87" fmla="*/ 1281953 w 2657256"/>
                          <a:gd name="connsiteY87" fmla="*/ 515623 h 3370881"/>
                          <a:gd name="connsiteX88" fmla="*/ 1250576 w 2657256"/>
                          <a:gd name="connsiteY88" fmla="*/ 529070 h 3370881"/>
                          <a:gd name="connsiteX89" fmla="*/ 1210235 w 2657256"/>
                          <a:gd name="connsiteY89" fmla="*/ 542517 h 3370881"/>
                          <a:gd name="connsiteX90" fmla="*/ 1183341 w 2657256"/>
                          <a:gd name="connsiteY90" fmla="*/ 555964 h 3370881"/>
                          <a:gd name="connsiteX91" fmla="*/ 1160929 w 2657256"/>
                          <a:gd name="connsiteY91" fmla="*/ 569411 h 3370881"/>
                          <a:gd name="connsiteX92" fmla="*/ 1134035 w 2657256"/>
                          <a:gd name="connsiteY92" fmla="*/ 578376 h 3370881"/>
                          <a:gd name="connsiteX93" fmla="*/ 1111623 w 2657256"/>
                          <a:gd name="connsiteY93" fmla="*/ 587340 h 3370881"/>
                          <a:gd name="connsiteX94" fmla="*/ 1084729 w 2657256"/>
                          <a:gd name="connsiteY94" fmla="*/ 596305 h 3370881"/>
                          <a:gd name="connsiteX95" fmla="*/ 986118 w 2657256"/>
                          <a:gd name="connsiteY95" fmla="*/ 591823 h 3370881"/>
                          <a:gd name="connsiteX96" fmla="*/ 927847 w 2657256"/>
                          <a:gd name="connsiteY96" fmla="*/ 578376 h 3370881"/>
                          <a:gd name="connsiteX97" fmla="*/ 896470 w 2657256"/>
                          <a:gd name="connsiteY97" fmla="*/ 555964 h 3370881"/>
                          <a:gd name="connsiteX98" fmla="*/ 883023 w 2657256"/>
                          <a:gd name="connsiteY98" fmla="*/ 546999 h 3370881"/>
                          <a:gd name="connsiteX99" fmla="*/ 865094 w 2657256"/>
                          <a:gd name="connsiteY99" fmla="*/ 497693 h 3370881"/>
                          <a:gd name="connsiteX100" fmla="*/ 869576 w 2657256"/>
                          <a:gd name="connsiteY100" fmla="*/ 403564 h 3370881"/>
                          <a:gd name="connsiteX101" fmla="*/ 874059 w 2657256"/>
                          <a:gd name="connsiteY101" fmla="*/ 385634 h 3370881"/>
                          <a:gd name="connsiteX102" fmla="*/ 883023 w 2657256"/>
                          <a:gd name="connsiteY102" fmla="*/ 372187 h 3370881"/>
                          <a:gd name="connsiteX103" fmla="*/ 909918 w 2657256"/>
                          <a:gd name="connsiteY103" fmla="*/ 363223 h 3370881"/>
                          <a:gd name="connsiteX104" fmla="*/ 914400 w 2657256"/>
                          <a:gd name="connsiteY104" fmla="*/ 385634 h 3370881"/>
                          <a:gd name="connsiteX105" fmla="*/ 909918 w 2657256"/>
                          <a:gd name="connsiteY105" fmla="*/ 408046 h 3370881"/>
                          <a:gd name="connsiteX106" fmla="*/ 900953 w 2657256"/>
                          <a:gd name="connsiteY106" fmla="*/ 466317 h 3370881"/>
                          <a:gd name="connsiteX107" fmla="*/ 905435 w 2657256"/>
                          <a:gd name="connsiteY107" fmla="*/ 515623 h 3370881"/>
                          <a:gd name="connsiteX108" fmla="*/ 932329 w 2657256"/>
                          <a:gd name="connsiteY108" fmla="*/ 551481 h 3370881"/>
                          <a:gd name="connsiteX109" fmla="*/ 954741 w 2657256"/>
                          <a:gd name="connsiteY109" fmla="*/ 560446 h 3370881"/>
                          <a:gd name="connsiteX110" fmla="*/ 972670 w 2657256"/>
                          <a:gd name="connsiteY110" fmla="*/ 569411 h 3370881"/>
                          <a:gd name="connsiteX111" fmla="*/ 1066800 w 2657256"/>
                          <a:gd name="connsiteY111" fmla="*/ 564929 h 3370881"/>
                          <a:gd name="connsiteX112" fmla="*/ 1111623 w 2657256"/>
                          <a:gd name="connsiteY112" fmla="*/ 551481 h 3370881"/>
                          <a:gd name="connsiteX113" fmla="*/ 1129553 w 2657256"/>
                          <a:gd name="connsiteY113" fmla="*/ 538034 h 3370881"/>
                          <a:gd name="connsiteX114" fmla="*/ 1156447 w 2657256"/>
                          <a:gd name="connsiteY114" fmla="*/ 511140 h 3370881"/>
                          <a:gd name="connsiteX115" fmla="*/ 1160929 w 2657256"/>
                          <a:gd name="connsiteY115" fmla="*/ 493211 h 3370881"/>
                          <a:gd name="connsiteX116" fmla="*/ 1178859 w 2657256"/>
                          <a:gd name="connsiteY116" fmla="*/ 331846 h 3370881"/>
                          <a:gd name="connsiteX117" fmla="*/ 1215315 w 2657256"/>
                          <a:gd name="connsiteY117" fmla="*/ 270289 h 3370881"/>
                          <a:gd name="connsiteX118" fmla="*/ 1214718 w 2657256"/>
                          <a:gd name="connsiteY118" fmla="*/ 367705 h 3370881"/>
                          <a:gd name="connsiteX119" fmla="*/ 1201270 w 2657256"/>
                          <a:gd name="connsiteY119" fmla="*/ 412529 h 3370881"/>
                          <a:gd name="connsiteX120" fmla="*/ 1210235 w 2657256"/>
                          <a:gd name="connsiteY120" fmla="*/ 461834 h 3370881"/>
                          <a:gd name="connsiteX121" fmla="*/ 1214718 w 2657256"/>
                          <a:gd name="connsiteY121" fmla="*/ 475281 h 3370881"/>
                          <a:gd name="connsiteX122" fmla="*/ 1228165 w 2657256"/>
                          <a:gd name="connsiteY122" fmla="*/ 484246 h 3370881"/>
                          <a:gd name="connsiteX123" fmla="*/ 1250576 w 2657256"/>
                          <a:gd name="connsiteY123" fmla="*/ 502176 h 3370881"/>
                          <a:gd name="connsiteX124" fmla="*/ 1317812 w 2657256"/>
                          <a:gd name="connsiteY124" fmla="*/ 497693 h 3370881"/>
                          <a:gd name="connsiteX125" fmla="*/ 1353670 w 2657256"/>
                          <a:gd name="connsiteY125" fmla="*/ 488729 h 3370881"/>
                          <a:gd name="connsiteX126" fmla="*/ 1506070 w 2657256"/>
                          <a:gd name="connsiteY126" fmla="*/ 457352 h 3370881"/>
                          <a:gd name="connsiteX127" fmla="*/ 1550894 w 2657256"/>
                          <a:gd name="connsiteY127" fmla="*/ 430458 h 3370881"/>
                          <a:gd name="connsiteX128" fmla="*/ 1564341 w 2657256"/>
                          <a:gd name="connsiteY128" fmla="*/ 417011 h 3370881"/>
                          <a:gd name="connsiteX129" fmla="*/ 1586753 w 2657256"/>
                          <a:gd name="connsiteY129" fmla="*/ 399081 h 3370881"/>
                          <a:gd name="connsiteX130" fmla="*/ 1595718 w 2657256"/>
                          <a:gd name="connsiteY130" fmla="*/ 381152 h 3370881"/>
                          <a:gd name="connsiteX131" fmla="*/ 1600200 w 2657256"/>
                          <a:gd name="connsiteY131" fmla="*/ 363223 h 3370881"/>
                          <a:gd name="connsiteX132" fmla="*/ 1609165 w 2657256"/>
                          <a:gd name="connsiteY132" fmla="*/ 313917 h 3370881"/>
                          <a:gd name="connsiteX133" fmla="*/ 1537447 w 2657256"/>
                          <a:gd name="connsiteY133" fmla="*/ 188411 h 3370881"/>
                          <a:gd name="connsiteX134" fmla="*/ 1613647 w 2657256"/>
                          <a:gd name="connsiteY134" fmla="*/ 399081 h 3370881"/>
                          <a:gd name="connsiteX135" fmla="*/ 1627094 w 2657256"/>
                          <a:gd name="connsiteY135" fmla="*/ 417011 h 3370881"/>
                          <a:gd name="connsiteX136" fmla="*/ 1658470 w 2657256"/>
                          <a:gd name="connsiteY136" fmla="*/ 412529 h 3370881"/>
                          <a:gd name="connsiteX137" fmla="*/ 1685365 w 2657256"/>
                          <a:gd name="connsiteY137" fmla="*/ 390117 h 3370881"/>
                          <a:gd name="connsiteX138" fmla="*/ 1694329 w 2657256"/>
                          <a:gd name="connsiteY138" fmla="*/ 376670 h 3370881"/>
                          <a:gd name="connsiteX139" fmla="*/ 1734670 w 2657256"/>
                          <a:gd name="connsiteY139" fmla="*/ 354258 h 3370881"/>
                          <a:gd name="connsiteX140" fmla="*/ 1743635 w 2657256"/>
                          <a:gd name="connsiteY140" fmla="*/ 340811 h 3370881"/>
                          <a:gd name="connsiteX141" fmla="*/ 1757082 w 2657256"/>
                          <a:gd name="connsiteY141" fmla="*/ 336329 h 3370881"/>
                          <a:gd name="connsiteX142" fmla="*/ 1808984 w 2657256"/>
                          <a:gd name="connsiteY142" fmla="*/ 249641 h 3370881"/>
                          <a:gd name="connsiteX143" fmla="*/ 1899621 w 2657256"/>
                          <a:gd name="connsiteY143" fmla="*/ 211719 h 3370881"/>
                          <a:gd name="connsiteX144" fmla="*/ 1808984 w 2657256"/>
                          <a:gd name="connsiteY144" fmla="*/ 178521 h 3370881"/>
                          <a:gd name="connsiteX145" fmla="*/ 1772023 w 2657256"/>
                          <a:gd name="connsiteY145" fmla="*/ 77249 h 3370881"/>
                          <a:gd name="connsiteX146" fmla="*/ 1900425 w 2657256"/>
                          <a:gd name="connsiteY146" fmla="*/ 214081 h 3370881"/>
                          <a:gd name="connsiteX147" fmla="*/ 1874221 w 2657256"/>
                          <a:gd name="connsiteY147" fmla="*/ 318698 h 3370881"/>
                          <a:gd name="connsiteX148" fmla="*/ 1788459 w 2657256"/>
                          <a:gd name="connsiteY148" fmla="*/ 367705 h 3370881"/>
                          <a:gd name="connsiteX149" fmla="*/ 1761565 w 2657256"/>
                          <a:gd name="connsiteY149" fmla="*/ 390117 h 3370881"/>
                          <a:gd name="connsiteX150" fmla="*/ 1783976 w 2657256"/>
                          <a:gd name="connsiteY150" fmla="*/ 399081 h 3370881"/>
                          <a:gd name="connsiteX151" fmla="*/ 1878106 w 2657256"/>
                          <a:gd name="connsiteY151" fmla="*/ 390117 h 3370881"/>
                          <a:gd name="connsiteX152" fmla="*/ 1891553 w 2657256"/>
                          <a:gd name="connsiteY152" fmla="*/ 381152 h 3370881"/>
                          <a:gd name="connsiteX153" fmla="*/ 1918447 w 2657256"/>
                          <a:gd name="connsiteY153" fmla="*/ 372187 h 3370881"/>
                          <a:gd name="connsiteX154" fmla="*/ 1940859 w 2657256"/>
                          <a:gd name="connsiteY154" fmla="*/ 358740 h 3370881"/>
                          <a:gd name="connsiteX155" fmla="*/ 1954306 w 2657256"/>
                          <a:gd name="connsiteY155" fmla="*/ 354258 h 3370881"/>
                          <a:gd name="connsiteX156" fmla="*/ 2083304 w 2657256"/>
                          <a:gd name="connsiteY156" fmla="*/ 290281 h 3370881"/>
                          <a:gd name="connsiteX157" fmla="*/ 2166172 w 2657256"/>
                          <a:gd name="connsiteY157" fmla="*/ 215604 h 3370881"/>
                          <a:gd name="connsiteX158" fmla="*/ 2069054 w 2657256"/>
                          <a:gd name="connsiteY158" fmla="*/ 40493 h 3370881"/>
                          <a:gd name="connsiteX159" fmla="*/ 2078225 w 2657256"/>
                          <a:gd name="connsiteY159" fmla="*/ 188681 h 3370881"/>
                          <a:gd name="connsiteX160" fmla="*/ 1999129 w 2657256"/>
                          <a:gd name="connsiteY160" fmla="*/ 358740 h 3370881"/>
                          <a:gd name="connsiteX161" fmla="*/ 1994647 w 2657256"/>
                          <a:gd name="connsiteY161" fmla="*/ 372187 h 3370881"/>
                          <a:gd name="connsiteX162" fmla="*/ 2039470 w 2657256"/>
                          <a:gd name="connsiteY162" fmla="*/ 390117 h 3370881"/>
                          <a:gd name="connsiteX163" fmla="*/ 2115670 w 2657256"/>
                          <a:gd name="connsiteY163" fmla="*/ 390117 h 3370881"/>
                          <a:gd name="connsiteX164" fmla="*/ 2160494 w 2657256"/>
                          <a:gd name="connsiteY164" fmla="*/ 376670 h 3370881"/>
                          <a:gd name="connsiteX165" fmla="*/ 2191870 w 2657256"/>
                          <a:gd name="connsiteY165" fmla="*/ 363223 h 3370881"/>
                          <a:gd name="connsiteX166" fmla="*/ 2205318 w 2657256"/>
                          <a:gd name="connsiteY166" fmla="*/ 358740 h 3370881"/>
                          <a:gd name="connsiteX167" fmla="*/ 2232212 w 2657256"/>
                          <a:gd name="connsiteY167" fmla="*/ 340811 h 3370881"/>
                          <a:gd name="connsiteX168" fmla="*/ 2312894 w 2657256"/>
                          <a:gd name="connsiteY168" fmla="*/ 183929 h 3370881"/>
                          <a:gd name="connsiteX169" fmla="*/ 2339788 w 2657256"/>
                          <a:gd name="connsiteY169" fmla="*/ 151 h 3370881"/>
                          <a:gd name="connsiteX170" fmla="*/ 2357718 w 2657256"/>
                          <a:gd name="connsiteY170" fmla="*/ 215305 h 3370881"/>
                          <a:gd name="connsiteX171" fmla="*/ 2254623 w 2657256"/>
                          <a:gd name="connsiteY171" fmla="*/ 376670 h 3370881"/>
                          <a:gd name="connsiteX172" fmla="*/ 2245659 w 2657256"/>
                          <a:gd name="connsiteY172" fmla="*/ 390117 h 3370881"/>
                          <a:gd name="connsiteX173" fmla="*/ 2254623 w 2657256"/>
                          <a:gd name="connsiteY173" fmla="*/ 403564 h 3370881"/>
                          <a:gd name="connsiteX174" fmla="*/ 2353235 w 2657256"/>
                          <a:gd name="connsiteY174" fmla="*/ 399081 h 3370881"/>
                          <a:gd name="connsiteX175" fmla="*/ 2366682 w 2657256"/>
                          <a:gd name="connsiteY175" fmla="*/ 394599 h 3370881"/>
                          <a:gd name="connsiteX176" fmla="*/ 2389094 w 2657256"/>
                          <a:gd name="connsiteY176" fmla="*/ 390117 h 3370881"/>
                          <a:gd name="connsiteX177" fmla="*/ 2424953 w 2657256"/>
                          <a:gd name="connsiteY177" fmla="*/ 367705 h 3370881"/>
                          <a:gd name="connsiteX178" fmla="*/ 2528047 w 2657256"/>
                          <a:gd name="connsiteY178" fmla="*/ 292700 h 3370881"/>
                          <a:gd name="connsiteX179" fmla="*/ 2541495 w 2657256"/>
                          <a:gd name="connsiteY179" fmla="*/ 62906 h 3370881"/>
                          <a:gd name="connsiteX180" fmla="*/ 2591304 w 2657256"/>
                          <a:gd name="connsiteY180" fmla="*/ 214081 h 3370881"/>
                          <a:gd name="connsiteX181" fmla="*/ 2612315 w 2657256"/>
                          <a:gd name="connsiteY181" fmla="*/ 290907 h 3370881"/>
                          <a:gd name="connsiteX182" fmla="*/ 2650863 w 2657256"/>
                          <a:gd name="connsiteY182" fmla="*/ 344994 h 3370881"/>
                          <a:gd name="connsiteX183" fmla="*/ 2465294 w 2657256"/>
                          <a:gd name="connsiteY183" fmla="*/ 399081 h 3370881"/>
                          <a:gd name="connsiteX184" fmla="*/ 2442882 w 2657256"/>
                          <a:gd name="connsiteY184" fmla="*/ 403564 h 3370881"/>
                          <a:gd name="connsiteX185" fmla="*/ 2398059 w 2657256"/>
                          <a:gd name="connsiteY185" fmla="*/ 417011 h 3370881"/>
                          <a:gd name="connsiteX186" fmla="*/ 2375647 w 2657256"/>
                          <a:gd name="connsiteY186" fmla="*/ 425976 h 3370881"/>
                          <a:gd name="connsiteX187" fmla="*/ 2357718 w 2657256"/>
                          <a:gd name="connsiteY187" fmla="*/ 430458 h 3370881"/>
                          <a:gd name="connsiteX188" fmla="*/ 2344270 w 2657256"/>
                          <a:gd name="connsiteY188" fmla="*/ 461834 h 3370881"/>
                          <a:gd name="connsiteX189" fmla="*/ 2353235 w 2657256"/>
                          <a:gd name="connsiteY189" fmla="*/ 502176 h 3370881"/>
                          <a:gd name="connsiteX190" fmla="*/ 2362200 w 2657256"/>
                          <a:gd name="connsiteY190" fmla="*/ 515623 h 3370881"/>
                          <a:gd name="connsiteX191" fmla="*/ 2344270 w 2657256"/>
                          <a:gd name="connsiteY191" fmla="*/ 587340 h 3370881"/>
                          <a:gd name="connsiteX192" fmla="*/ 2321859 w 2657256"/>
                          <a:gd name="connsiteY192" fmla="*/ 614234 h 3370881"/>
                          <a:gd name="connsiteX193" fmla="*/ 2308412 w 2657256"/>
                          <a:gd name="connsiteY193" fmla="*/ 636646 h 3370881"/>
                          <a:gd name="connsiteX194" fmla="*/ 2281518 w 2657256"/>
                          <a:gd name="connsiteY194" fmla="*/ 641129 h 3370881"/>
                          <a:gd name="connsiteX195" fmla="*/ 2259106 w 2657256"/>
                          <a:gd name="connsiteY195" fmla="*/ 636646 h 3370881"/>
                          <a:gd name="connsiteX196" fmla="*/ 2277035 w 2657256"/>
                          <a:gd name="connsiteY196" fmla="*/ 578376 h 3370881"/>
                          <a:gd name="connsiteX197" fmla="*/ 2290482 w 2657256"/>
                          <a:gd name="connsiteY197" fmla="*/ 542517 h 3370881"/>
                          <a:gd name="connsiteX198" fmla="*/ 2286000 w 2657256"/>
                          <a:gd name="connsiteY198" fmla="*/ 506658 h 3370881"/>
                          <a:gd name="connsiteX199" fmla="*/ 2245659 w 2657256"/>
                          <a:gd name="connsiteY199" fmla="*/ 448387 h 3370881"/>
                          <a:gd name="connsiteX200" fmla="*/ 2200835 w 2657256"/>
                          <a:gd name="connsiteY200" fmla="*/ 430458 h 3370881"/>
                          <a:gd name="connsiteX201" fmla="*/ 2169459 w 2657256"/>
                          <a:gd name="connsiteY201" fmla="*/ 425976 h 3370881"/>
                          <a:gd name="connsiteX202" fmla="*/ 2102223 w 2657256"/>
                          <a:gd name="connsiteY202" fmla="*/ 430458 h 3370881"/>
                          <a:gd name="connsiteX203" fmla="*/ 2084294 w 2657256"/>
                          <a:gd name="connsiteY203" fmla="*/ 439423 h 3370881"/>
                          <a:gd name="connsiteX204" fmla="*/ 2070847 w 2657256"/>
                          <a:gd name="connsiteY204" fmla="*/ 443905 h 3370881"/>
                          <a:gd name="connsiteX205" fmla="*/ 2061882 w 2657256"/>
                          <a:gd name="connsiteY205" fmla="*/ 461834 h 3370881"/>
                          <a:gd name="connsiteX206" fmla="*/ 2034988 w 2657256"/>
                          <a:gd name="connsiteY206" fmla="*/ 475281 h 3370881"/>
                          <a:gd name="connsiteX207" fmla="*/ 1783976 w 2657256"/>
                          <a:gd name="connsiteY207" fmla="*/ 479764 h 3370881"/>
                          <a:gd name="connsiteX208" fmla="*/ 1766047 w 2657256"/>
                          <a:gd name="connsiteY208" fmla="*/ 488729 h 3370881"/>
                          <a:gd name="connsiteX209" fmla="*/ 1703294 w 2657256"/>
                          <a:gd name="connsiteY209" fmla="*/ 506658 h 3370881"/>
                          <a:gd name="connsiteX210" fmla="*/ 1689847 w 2657256"/>
                          <a:gd name="connsiteY210" fmla="*/ 511140 h 3370881"/>
                          <a:gd name="connsiteX211" fmla="*/ 1676400 w 2657256"/>
                          <a:gd name="connsiteY211" fmla="*/ 520105 h 3370881"/>
                          <a:gd name="connsiteX212" fmla="*/ 1649506 w 2657256"/>
                          <a:gd name="connsiteY212" fmla="*/ 529070 h 3370881"/>
                          <a:gd name="connsiteX213" fmla="*/ 1636059 w 2657256"/>
                          <a:gd name="connsiteY213" fmla="*/ 538034 h 3370881"/>
                          <a:gd name="connsiteX214" fmla="*/ 1622612 w 2657256"/>
                          <a:gd name="connsiteY214" fmla="*/ 551481 h 3370881"/>
                          <a:gd name="connsiteX215" fmla="*/ 1609165 w 2657256"/>
                          <a:gd name="connsiteY215" fmla="*/ 555964 h 3370881"/>
                          <a:gd name="connsiteX216" fmla="*/ 1577788 w 2657256"/>
                          <a:gd name="connsiteY216" fmla="*/ 587340 h 3370881"/>
                          <a:gd name="connsiteX217" fmla="*/ 1568823 w 2657256"/>
                          <a:gd name="connsiteY217" fmla="*/ 600787 h 3370881"/>
                          <a:gd name="connsiteX218" fmla="*/ 1555376 w 2657256"/>
                          <a:gd name="connsiteY218" fmla="*/ 614234 h 3370881"/>
                          <a:gd name="connsiteX219" fmla="*/ 1524000 w 2657256"/>
                          <a:gd name="connsiteY219" fmla="*/ 654576 h 3370881"/>
                          <a:gd name="connsiteX220" fmla="*/ 1519518 w 2657256"/>
                          <a:gd name="connsiteY220" fmla="*/ 668023 h 3370881"/>
                          <a:gd name="connsiteX221" fmla="*/ 1528482 w 2657256"/>
                          <a:gd name="connsiteY221" fmla="*/ 708364 h 3370881"/>
                          <a:gd name="connsiteX222" fmla="*/ 1537447 w 2657256"/>
                          <a:gd name="connsiteY222" fmla="*/ 721811 h 3370881"/>
                          <a:gd name="connsiteX223" fmla="*/ 1568823 w 2657256"/>
                          <a:gd name="connsiteY223" fmla="*/ 712846 h 3370881"/>
                          <a:gd name="connsiteX224" fmla="*/ 1600200 w 2657256"/>
                          <a:gd name="connsiteY224" fmla="*/ 712846 h 3370881"/>
                          <a:gd name="connsiteX225" fmla="*/ 1631576 w 2657256"/>
                          <a:gd name="connsiteY225" fmla="*/ 690434 h 3370881"/>
                          <a:gd name="connsiteX226" fmla="*/ 1645023 w 2657256"/>
                          <a:gd name="connsiteY226" fmla="*/ 676987 h 3370881"/>
                          <a:gd name="connsiteX227" fmla="*/ 1685365 w 2657256"/>
                          <a:gd name="connsiteY227" fmla="*/ 645611 h 3370881"/>
                          <a:gd name="connsiteX228" fmla="*/ 1716741 w 2657256"/>
                          <a:gd name="connsiteY228" fmla="*/ 614234 h 3370881"/>
                          <a:gd name="connsiteX229" fmla="*/ 1748118 w 2657256"/>
                          <a:gd name="connsiteY229" fmla="*/ 596305 h 3370881"/>
                          <a:gd name="connsiteX230" fmla="*/ 1761565 w 2657256"/>
                          <a:gd name="connsiteY230" fmla="*/ 591823 h 3370881"/>
                          <a:gd name="connsiteX231" fmla="*/ 1779494 w 2657256"/>
                          <a:gd name="connsiteY231" fmla="*/ 582858 h 3370881"/>
                          <a:gd name="connsiteX232" fmla="*/ 1815353 w 2657256"/>
                          <a:gd name="connsiteY232" fmla="*/ 573893 h 3370881"/>
                          <a:gd name="connsiteX233" fmla="*/ 2030506 w 2657256"/>
                          <a:gd name="connsiteY233" fmla="*/ 578376 h 3370881"/>
                          <a:gd name="connsiteX234" fmla="*/ 2017059 w 2657256"/>
                          <a:gd name="connsiteY234" fmla="*/ 600787 h 3370881"/>
                          <a:gd name="connsiteX235" fmla="*/ 1981200 w 2657256"/>
                          <a:gd name="connsiteY235" fmla="*/ 636646 h 3370881"/>
                          <a:gd name="connsiteX236" fmla="*/ 1967753 w 2657256"/>
                          <a:gd name="connsiteY236" fmla="*/ 650093 h 3370881"/>
                          <a:gd name="connsiteX237" fmla="*/ 1936376 w 2657256"/>
                          <a:gd name="connsiteY237" fmla="*/ 690434 h 3370881"/>
                          <a:gd name="connsiteX238" fmla="*/ 1905000 w 2657256"/>
                          <a:gd name="connsiteY238" fmla="*/ 717329 h 3370881"/>
                          <a:gd name="connsiteX239" fmla="*/ 1860176 w 2657256"/>
                          <a:gd name="connsiteY239" fmla="*/ 735258 h 3370881"/>
                          <a:gd name="connsiteX240" fmla="*/ 1788459 w 2657256"/>
                          <a:gd name="connsiteY240" fmla="*/ 744223 h 3370881"/>
                          <a:gd name="connsiteX241" fmla="*/ 1846729 w 2657256"/>
                          <a:gd name="connsiteY241" fmla="*/ 802493 h 3370881"/>
                          <a:gd name="connsiteX242" fmla="*/ 1913965 w 2657256"/>
                          <a:gd name="connsiteY242" fmla="*/ 829387 h 3370881"/>
                          <a:gd name="connsiteX243" fmla="*/ 1922929 w 2657256"/>
                          <a:gd name="connsiteY243" fmla="*/ 842834 h 3370881"/>
                          <a:gd name="connsiteX244" fmla="*/ 1967753 w 2657256"/>
                          <a:gd name="connsiteY244" fmla="*/ 883176 h 3370881"/>
                          <a:gd name="connsiteX245" fmla="*/ 1981200 w 2657256"/>
                          <a:gd name="connsiteY245" fmla="*/ 896623 h 3370881"/>
                          <a:gd name="connsiteX246" fmla="*/ 1994647 w 2657256"/>
                          <a:gd name="connsiteY246" fmla="*/ 905587 h 3370881"/>
                          <a:gd name="connsiteX247" fmla="*/ 2021541 w 2657256"/>
                          <a:gd name="connsiteY247" fmla="*/ 927999 h 3370881"/>
                          <a:gd name="connsiteX248" fmla="*/ 2030506 w 2657256"/>
                          <a:gd name="connsiteY248" fmla="*/ 941446 h 3370881"/>
                          <a:gd name="connsiteX249" fmla="*/ 2057400 w 2657256"/>
                          <a:gd name="connsiteY249" fmla="*/ 968340 h 3370881"/>
                          <a:gd name="connsiteX250" fmla="*/ 2088776 w 2657256"/>
                          <a:gd name="connsiteY250" fmla="*/ 1013164 h 3370881"/>
                          <a:gd name="connsiteX251" fmla="*/ 2115670 w 2657256"/>
                          <a:gd name="connsiteY251" fmla="*/ 1057987 h 3370881"/>
                          <a:gd name="connsiteX252" fmla="*/ 2120153 w 2657256"/>
                          <a:gd name="connsiteY252" fmla="*/ 1089364 h 3370881"/>
                          <a:gd name="connsiteX253" fmla="*/ 2138082 w 2657256"/>
                          <a:gd name="connsiteY253" fmla="*/ 1143152 h 3370881"/>
                          <a:gd name="connsiteX254" fmla="*/ 2147047 w 2657256"/>
                          <a:gd name="connsiteY254" fmla="*/ 1196940 h 3370881"/>
                          <a:gd name="connsiteX255" fmla="*/ 2151529 w 2657256"/>
                          <a:gd name="connsiteY255" fmla="*/ 1210387 h 3370881"/>
                          <a:gd name="connsiteX256" fmla="*/ 2156012 w 2657256"/>
                          <a:gd name="connsiteY256" fmla="*/ 1228317 h 3370881"/>
                          <a:gd name="connsiteX257" fmla="*/ 2173941 w 2657256"/>
                          <a:gd name="connsiteY257" fmla="*/ 1295552 h 3370881"/>
                          <a:gd name="connsiteX258" fmla="*/ 2182906 w 2657256"/>
                          <a:gd name="connsiteY258" fmla="*/ 1313481 h 3370881"/>
                          <a:gd name="connsiteX259" fmla="*/ 2187388 w 2657256"/>
                          <a:gd name="connsiteY259" fmla="*/ 1331411 h 3370881"/>
                          <a:gd name="connsiteX260" fmla="*/ 2214282 w 2657256"/>
                          <a:gd name="connsiteY260" fmla="*/ 1385199 h 3370881"/>
                          <a:gd name="connsiteX261" fmla="*/ 2218765 w 2657256"/>
                          <a:gd name="connsiteY261" fmla="*/ 1403129 h 3370881"/>
                          <a:gd name="connsiteX262" fmla="*/ 2223247 w 2657256"/>
                          <a:gd name="connsiteY262" fmla="*/ 1430023 h 3370881"/>
                          <a:gd name="connsiteX263" fmla="*/ 2236694 w 2657256"/>
                          <a:gd name="connsiteY263" fmla="*/ 1456917 h 3370881"/>
                          <a:gd name="connsiteX264" fmla="*/ 2241176 w 2657256"/>
                          <a:gd name="connsiteY264" fmla="*/ 1577940 h 3370881"/>
                          <a:gd name="connsiteX265" fmla="*/ 2245659 w 2657256"/>
                          <a:gd name="connsiteY265" fmla="*/ 1595870 h 3370881"/>
                          <a:gd name="connsiteX266" fmla="*/ 2236694 w 2657256"/>
                          <a:gd name="connsiteY266" fmla="*/ 1694481 h 3370881"/>
                          <a:gd name="connsiteX267" fmla="*/ 2227729 w 2657256"/>
                          <a:gd name="connsiteY267" fmla="*/ 1716893 h 3370881"/>
                          <a:gd name="connsiteX268" fmla="*/ 2223247 w 2657256"/>
                          <a:gd name="connsiteY268" fmla="*/ 1730340 h 3370881"/>
                          <a:gd name="connsiteX269" fmla="*/ 2235341 w 2657256"/>
                          <a:gd name="connsiteY269" fmla="*/ 1788611 h 3370881"/>
                          <a:gd name="connsiteX270" fmla="*/ 2230689 w 2657256"/>
                          <a:gd name="connsiteY270" fmla="*/ 1823963 h 3370881"/>
                          <a:gd name="connsiteX271" fmla="*/ 2226207 w 2657256"/>
                          <a:gd name="connsiteY271" fmla="*/ 1824470 h 3370881"/>
                          <a:gd name="connsiteX272" fmla="*/ 2208278 w 2657256"/>
                          <a:gd name="connsiteY272" fmla="*/ 1869293 h 3370881"/>
                          <a:gd name="connsiteX273" fmla="*/ 2195168 w 2657256"/>
                          <a:gd name="connsiteY273" fmla="*/ 1882740 h 3370881"/>
                          <a:gd name="connsiteX274" fmla="*/ 2203458 w 2657256"/>
                          <a:gd name="connsiteY274" fmla="*/ 1918938 h 3370881"/>
                          <a:gd name="connsiteX275" fmla="*/ 2204134 w 2657256"/>
                          <a:gd name="connsiteY275" fmla="*/ 1949806 h 3370881"/>
                          <a:gd name="connsiteX276" fmla="*/ 2226545 w 2657256"/>
                          <a:gd name="connsiteY276" fmla="*/ 1954627 h 3370881"/>
                          <a:gd name="connsiteX277" fmla="*/ 2241176 w 2657256"/>
                          <a:gd name="connsiteY277" fmla="*/ 2012729 h 3370881"/>
                          <a:gd name="connsiteX278" fmla="*/ 2263588 w 2657256"/>
                          <a:gd name="connsiteY278" fmla="*/ 2057552 h 3370881"/>
                          <a:gd name="connsiteX279" fmla="*/ 2286000 w 2657256"/>
                          <a:gd name="connsiteY279" fmla="*/ 2084446 h 3370881"/>
                          <a:gd name="connsiteX280" fmla="*/ 2299447 w 2657256"/>
                          <a:gd name="connsiteY280" fmla="*/ 2124787 h 3370881"/>
                          <a:gd name="connsiteX281" fmla="*/ 2321859 w 2657256"/>
                          <a:gd name="connsiteY281" fmla="*/ 2151681 h 3370881"/>
                          <a:gd name="connsiteX282" fmla="*/ 2344270 w 2657256"/>
                          <a:gd name="connsiteY282" fmla="*/ 2205470 h 3370881"/>
                          <a:gd name="connsiteX283" fmla="*/ 2348753 w 2657256"/>
                          <a:gd name="connsiteY283" fmla="*/ 2223399 h 3370881"/>
                          <a:gd name="connsiteX284" fmla="*/ 2366682 w 2657256"/>
                          <a:gd name="connsiteY284" fmla="*/ 2263740 h 3370881"/>
                          <a:gd name="connsiteX285" fmla="*/ 2375647 w 2657256"/>
                          <a:gd name="connsiteY285" fmla="*/ 2286152 h 3370881"/>
                          <a:gd name="connsiteX286" fmla="*/ 2380129 w 2657256"/>
                          <a:gd name="connsiteY286" fmla="*/ 2308564 h 3370881"/>
                          <a:gd name="connsiteX287" fmla="*/ 2389094 w 2657256"/>
                          <a:gd name="connsiteY287" fmla="*/ 2335458 h 3370881"/>
                          <a:gd name="connsiteX288" fmla="*/ 2393576 w 2657256"/>
                          <a:gd name="connsiteY288" fmla="*/ 2380281 h 3370881"/>
                          <a:gd name="connsiteX289" fmla="*/ 2398059 w 2657256"/>
                          <a:gd name="connsiteY289" fmla="*/ 2393729 h 3370881"/>
                          <a:gd name="connsiteX290" fmla="*/ 2419794 w 2657256"/>
                          <a:gd name="connsiteY290" fmla="*/ 2447517 h 3370881"/>
                          <a:gd name="connsiteX291" fmla="*/ 2427343 w 2657256"/>
                          <a:gd name="connsiteY291" fmla="*/ 2564058 h 3370881"/>
                          <a:gd name="connsiteX292" fmla="*/ 2389094 w 2657256"/>
                          <a:gd name="connsiteY292" fmla="*/ 2837481 h 3370881"/>
                          <a:gd name="connsiteX293" fmla="*/ 2380129 w 2657256"/>
                          <a:gd name="connsiteY293" fmla="*/ 2859893 h 3370881"/>
                          <a:gd name="connsiteX294" fmla="*/ 2357718 w 2657256"/>
                          <a:gd name="connsiteY294" fmla="*/ 2913681 h 3370881"/>
                          <a:gd name="connsiteX295" fmla="*/ 2348753 w 2657256"/>
                          <a:gd name="connsiteY295" fmla="*/ 2936093 h 3370881"/>
                          <a:gd name="connsiteX296" fmla="*/ 2339788 w 2657256"/>
                          <a:gd name="connsiteY296" fmla="*/ 2971952 h 3370881"/>
                          <a:gd name="connsiteX297" fmla="*/ 2326341 w 2657256"/>
                          <a:gd name="connsiteY297" fmla="*/ 2994364 h 3370881"/>
                          <a:gd name="connsiteX298" fmla="*/ 2317376 w 2657256"/>
                          <a:gd name="connsiteY298" fmla="*/ 3025740 h 3370881"/>
                          <a:gd name="connsiteX299" fmla="*/ 2303929 w 2657256"/>
                          <a:gd name="connsiteY299" fmla="*/ 3048152 h 3370881"/>
                          <a:gd name="connsiteX300" fmla="*/ 2290482 w 2657256"/>
                          <a:gd name="connsiteY300" fmla="*/ 3079529 h 3370881"/>
                          <a:gd name="connsiteX301" fmla="*/ 2272553 w 2657256"/>
                          <a:gd name="connsiteY301" fmla="*/ 3084011 h 3370881"/>
                          <a:gd name="connsiteX302" fmla="*/ 2259106 w 2657256"/>
                          <a:gd name="connsiteY302" fmla="*/ 3088493 h 3370881"/>
                          <a:gd name="connsiteX303" fmla="*/ 2241176 w 2657256"/>
                          <a:gd name="connsiteY303" fmla="*/ 3092976 h 3370881"/>
                          <a:gd name="connsiteX304" fmla="*/ 2209800 w 2657256"/>
                          <a:gd name="connsiteY304" fmla="*/ 3101940 h 3370881"/>
                          <a:gd name="connsiteX305" fmla="*/ 2205318 w 2657256"/>
                          <a:gd name="connsiteY305" fmla="*/ 3039187 h 3370881"/>
                          <a:gd name="connsiteX306" fmla="*/ 2218765 w 2657256"/>
                          <a:gd name="connsiteY306" fmla="*/ 3021258 h 3370881"/>
                          <a:gd name="connsiteX307" fmla="*/ 2245659 w 2657256"/>
                          <a:gd name="connsiteY307" fmla="*/ 2971952 h 3370881"/>
                          <a:gd name="connsiteX308" fmla="*/ 2268070 w 2657256"/>
                          <a:gd name="connsiteY308" fmla="*/ 2945058 h 3370881"/>
                          <a:gd name="connsiteX309" fmla="*/ 2298550 w 2657256"/>
                          <a:gd name="connsiteY309" fmla="*/ 2568540 h 3370881"/>
                          <a:gd name="connsiteX310" fmla="*/ 2284986 w 2657256"/>
                          <a:gd name="connsiteY310" fmla="*/ 2532681 h 3370881"/>
                          <a:gd name="connsiteX311" fmla="*/ 2293273 w 2657256"/>
                          <a:gd name="connsiteY311" fmla="*/ 2496653 h 3370881"/>
                          <a:gd name="connsiteX312" fmla="*/ 2278152 w 2657256"/>
                          <a:gd name="connsiteY312" fmla="*/ 2475178 h 3370881"/>
                          <a:gd name="connsiteX313" fmla="*/ 2245659 w 2657256"/>
                          <a:gd name="connsiteY313" fmla="*/ 2389247 h 3370881"/>
                          <a:gd name="connsiteX314" fmla="*/ 2195507 w 2657256"/>
                          <a:gd name="connsiteY314" fmla="*/ 2241328 h 3370881"/>
                          <a:gd name="connsiteX315" fmla="*/ 2083786 w 2657256"/>
                          <a:gd name="connsiteY315" fmla="*/ 2040300 h 3370881"/>
                          <a:gd name="connsiteX316" fmla="*/ 2048773 w 2657256"/>
                          <a:gd name="connsiteY316" fmla="*/ 2017971 h 3370881"/>
                          <a:gd name="connsiteX317" fmla="*/ 2074314 w 2657256"/>
                          <a:gd name="connsiteY317" fmla="*/ 2011967 h 3370881"/>
                          <a:gd name="connsiteX318" fmla="*/ 2034988 w 2657256"/>
                          <a:gd name="connsiteY318" fmla="*/ 2003764 h 3370881"/>
                          <a:gd name="connsiteX319" fmla="*/ 2026023 w 2657256"/>
                          <a:gd name="connsiteY319" fmla="*/ 2026176 h 3370881"/>
                          <a:gd name="connsiteX320" fmla="*/ 2021541 w 2657256"/>
                          <a:gd name="connsiteY320" fmla="*/ 2039623 h 3370881"/>
                          <a:gd name="connsiteX321" fmla="*/ 1999129 w 2657256"/>
                          <a:gd name="connsiteY321" fmla="*/ 2053070 h 3370881"/>
                          <a:gd name="connsiteX322" fmla="*/ 1990165 w 2657256"/>
                          <a:gd name="connsiteY322" fmla="*/ 2070999 h 3370881"/>
                          <a:gd name="connsiteX323" fmla="*/ 1967753 w 2657256"/>
                          <a:gd name="connsiteY323" fmla="*/ 2106858 h 3370881"/>
                          <a:gd name="connsiteX324" fmla="*/ 1981200 w 2657256"/>
                          <a:gd name="connsiteY324" fmla="*/ 2223399 h 3370881"/>
                          <a:gd name="connsiteX325" fmla="*/ 1994647 w 2657256"/>
                          <a:gd name="connsiteY325" fmla="*/ 2254776 h 3370881"/>
                          <a:gd name="connsiteX326" fmla="*/ 2003612 w 2657256"/>
                          <a:gd name="connsiteY326" fmla="*/ 2272705 h 3370881"/>
                          <a:gd name="connsiteX327" fmla="*/ 2026023 w 2657256"/>
                          <a:gd name="connsiteY327" fmla="*/ 2304081 h 3370881"/>
                          <a:gd name="connsiteX328" fmla="*/ 2043953 w 2657256"/>
                          <a:gd name="connsiteY328" fmla="*/ 2348905 h 3370881"/>
                          <a:gd name="connsiteX329" fmla="*/ 2061882 w 2657256"/>
                          <a:gd name="connsiteY329" fmla="*/ 2371317 h 3370881"/>
                          <a:gd name="connsiteX330" fmla="*/ 2088776 w 2657256"/>
                          <a:gd name="connsiteY330" fmla="*/ 2434070 h 3370881"/>
                          <a:gd name="connsiteX331" fmla="*/ 2102223 w 2657256"/>
                          <a:gd name="connsiteY331" fmla="*/ 2465446 h 3370881"/>
                          <a:gd name="connsiteX332" fmla="*/ 2106706 w 2657256"/>
                          <a:gd name="connsiteY332" fmla="*/ 2496823 h 3370881"/>
                          <a:gd name="connsiteX333" fmla="*/ 2124635 w 2657256"/>
                          <a:gd name="connsiteY333" fmla="*/ 2559576 h 3370881"/>
                          <a:gd name="connsiteX334" fmla="*/ 2138082 w 2657256"/>
                          <a:gd name="connsiteY334" fmla="*/ 2649223 h 3370881"/>
                          <a:gd name="connsiteX335" fmla="*/ 2147047 w 2657256"/>
                          <a:gd name="connsiteY335" fmla="*/ 2685081 h 3370881"/>
                          <a:gd name="connsiteX336" fmla="*/ 2151529 w 2657256"/>
                          <a:gd name="connsiteY336" fmla="*/ 2716458 h 3370881"/>
                          <a:gd name="connsiteX337" fmla="*/ 2160494 w 2657256"/>
                          <a:gd name="connsiteY337" fmla="*/ 2770246 h 3370881"/>
                          <a:gd name="connsiteX338" fmla="*/ 2156012 w 2657256"/>
                          <a:gd name="connsiteY338" fmla="*/ 2962987 h 3370881"/>
                          <a:gd name="connsiteX339" fmla="*/ 2138082 w 2657256"/>
                          <a:gd name="connsiteY339" fmla="*/ 3043670 h 3370881"/>
                          <a:gd name="connsiteX340" fmla="*/ 2133600 w 2657256"/>
                          <a:gd name="connsiteY340" fmla="*/ 3061599 h 3370881"/>
                          <a:gd name="connsiteX341" fmla="*/ 2120153 w 2657256"/>
                          <a:gd name="connsiteY341" fmla="*/ 3079529 h 3370881"/>
                          <a:gd name="connsiteX342" fmla="*/ 2111188 w 2657256"/>
                          <a:gd name="connsiteY342" fmla="*/ 3106423 h 3370881"/>
                          <a:gd name="connsiteX343" fmla="*/ 2088776 w 2657256"/>
                          <a:gd name="connsiteY343" fmla="*/ 3137799 h 3370881"/>
                          <a:gd name="connsiteX344" fmla="*/ 2075329 w 2657256"/>
                          <a:gd name="connsiteY344" fmla="*/ 3164693 h 3370881"/>
                          <a:gd name="connsiteX345" fmla="*/ 2061882 w 2657256"/>
                          <a:gd name="connsiteY345" fmla="*/ 3169176 h 3370881"/>
                          <a:gd name="connsiteX346" fmla="*/ 2021541 w 2657256"/>
                          <a:gd name="connsiteY346" fmla="*/ 3164693 h 3370881"/>
                          <a:gd name="connsiteX347" fmla="*/ 2012576 w 2657256"/>
                          <a:gd name="connsiteY347" fmla="*/ 3119870 h 3370881"/>
                          <a:gd name="connsiteX348" fmla="*/ 2048435 w 2657256"/>
                          <a:gd name="connsiteY348" fmla="*/ 3021258 h 3370881"/>
                          <a:gd name="connsiteX349" fmla="*/ 2048435 w 2657256"/>
                          <a:gd name="connsiteY349" fmla="*/ 3021258 h 3370881"/>
                          <a:gd name="connsiteX350" fmla="*/ 2061882 w 2657256"/>
                          <a:gd name="connsiteY350" fmla="*/ 2967470 h 3370881"/>
                          <a:gd name="connsiteX351" fmla="*/ 2070847 w 2657256"/>
                          <a:gd name="connsiteY351" fmla="*/ 2882305 h 3370881"/>
                          <a:gd name="connsiteX352" fmla="*/ 2066365 w 2657256"/>
                          <a:gd name="connsiteY352" fmla="*/ 2725423 h 3370881"/>
                          <a:gd name="connsiteX353" fmla="*/ 2043953 w 2657256"/>
                          <a:gd name="connsiteY353" fmla="*/ 2649223 h 3370881"/>
                          <a:gd name="connsiteX354" fmla="*/ 2030506 w 2657256"/>
                          <a:gd name="connsiteY354" fmla="*/ 2622329 h 3370881"/>
                          <a:gd name="connsiteX355" fmla="*/ 2017059 w 2657256"/>
                          <a:gd name="connsiteY355" fmla="*/ 2581987 h 3370881"/>
                          <a:gd name="connsiteX356" fmla="*/ 1981200 w 2657256"/>
                          <a:gd name="connsiteY356" fmla="*/ 2514752 h 3370881"/>
                          <a:gd name="connsiteX357" fmla="*/ 1972235 w 2657256"/>
                          <a:gd name="connsiteY357" fmla="*/ 2501305 h 3370881"/>
                          <a:gd name="connsiteX358" fmla="*/ 1958788 w 2657256"/>
                          <a:gd name="connsiteY358" fmla="*/ 2478893 h 3370881"/>
                          <a:gd name="connsiteX359" fmla="*/ 1905000 w 2657256"/>
                          <a:gd name="connsiteY359" fmla="*/ 2398211 h 3370881"/>
                          <a:gd name="connsiteX360" fmla="*/ 1882588 w 2657256"/>
                          <a:gd name="connsiteY360" fmla="*/ 2357870 h 3370881"/>
                          <a:gd name="connsiteX361" fmla="*/ 1869141 w 2657256"/>
                          <a:gd name="connsiteY361" fmla="*/ 2339940 h 3370881"/>
                          <a:gd name="connsiteX362" fmla="*/ 1806388 w 2657256"/>
                          <a:gd name="connsiteY362" fmla="*/ 2313046 h 3370881"/>
                          <a:gd name="connsiteX363" fmla="*/ 1779494 w 2657256"/>
                          <a:gd name="connsiteY363" fmla="*/ 2304081 h 3370881"/>
                          <a:gd name="connsiteX364" fmla="*/ 1752600 w 2657256"/>
                          <a:gd name="connsiteY364" fmla="*/ 2299599 h 3370881"/>
                          <a:gd name="connsiteX365" fmla="*/ 1680882 w 2657256"/>
                          <a:gd name="connsiteY365" fmla="*/ 2277187 h 3370881"/>
                          <a:gd name="connsiteX366" fmla="*/ 1719025 w 2657256"/>
                          <a:gd name="connsiteY366" fmla="*/ 2281331 h 3370881"/>
                          <a:gd name="connsiteX367" fmla="*/ 1756997 w 2657256"/>
                          <a:gd name="connsiteY367" fmla="*/ 2289450 h 3370881"/>
                          <a:gd name="connsiteX368" fmla="*/ 1656440 w 2657256"/>
                          <a:gd name="connsiteY368" fmla="*/ 2298583 h 3370881"/>
                          <a:gd name="connsiteX369" fmla="*/ 1537447 w 2657256"/>
                          <a:gd name="connsiteY369" fmla="*/ 2329960 h 3370881"/>
                          <a:gd name="connsiteX370" fmla="*/ 1571993 w 2657256"/>
                          <a:gd name="connsiteY370" fmla="*/ 2317957 h 3370881"/>
                          <a:gd name="connsiteX371" fmla="*/ 1509707 w 2657256"/>
                          <a:gd name="connsiteY371" fmla="*/ 2338926 h 3370881"/>
                          <a:gd name="connsiteX372" fmla="*/ 1500444 w 2657256"/>
                          <a:gd name="connsiteY372" fmla="*/ 2355271 h 3370881"/>
                          <a:gd name="connsiteX373" fmla="*/ 1402678 w 2657256"/>
                          <a:gd name="connsiteY373" fmla="*/ 2339641 h 3370881"/>
                          <a:gd name="connsiteX374" fmla="*/ 1322892 w 2657256"/>
                          <a:gd name="connsiteY374" fmla="*/ 2336952 h 3370881"/>
                          <a:gd name="connsiteX375" fmla="*/ 1199384 w 2657256"/>
                          <a:gd name="connsiteY375" fmla="*/ 2307041 h 3370881"/>
                          <a:gd name="connsiteX376" fmla="*/ 1066800 w 2657256"/>
                          <a:gd name="connsiteY376" fmla="*/ 2272705 h 3370881"/>
                          <a:gd name="connsiteX377" fmla="*/ 1030941 w 2657256"/>
                          <a:gd name="connsiteY377" fmla="*/ 2263740 h 3370881"/>
                          <a:gd name="connsiteX378" fmla="*/ 986118 w 2657256"/>
                          <a:gd name="connsiteY378" fmla="*/ 2241329 h 3370881"/>
                          <a:gd name="connsiteX379" fmla="*/ 968188 w 2657256"/>
                          <a:gd name="connsiteY379" fmla="*/ 2232364 h 3370881"/>
                          <a:gd name="connsiteX380" fmla="*/ 936812 w 2657256"/>
                          <a:gd name="connsiteY380" fmla="*/ 2214434 h 3370881"/>
                          <a:gd name="connsiteX381" fmla="*/ 905435 w 2657256"/>
                          <a:gd name="connsiteY381" fmla="*/ 2196505 h 3370881"/>
                          <a:gd name="connsiteX382" fmla="*/ 869576 w 2657256"/>
                          <a:gd name="connsiteY382" fmla="*/ 2209952 h 3370881"/>
                          <a:gd name="connsiteX383" fmla="*/ 856129 w 2657256"/>
                          <a:gd name="connsiteY383" fmla="*/ 2227881 h 3370881"/>
                          <a:gd name="connsiteX384" fmla="*/ 815788 w 2657256"/>
                          <a:gd name="connsiteY384" fmla="*/ 2268223 h 3370881"/>
                          <a:gd name="connsiteX385" fmla="*/ 788894 w 2657256"/>
                          <a:gd name="connsiteY385" fmla="*/ 2290634 h 3370881"/>
                          <a:gd name="connsiteX386" fmla="*/ 762000 w 2657256"/>
                          <a:gd name="connsiteY386" fmla="*/ 2313046 h 3370881"/>
                          <a:gd name="connsiteX387" fmla="*/ 753035 w 2657256"/>
                          <a:gd name="connsiteY387" fmla="*/ 2326493 h 3370881"/>
                          <a:gd name="connsiteX388" fmla="*/ 735106 w 2657256"/>
                          <a:gd name="connsiteY388" fmla="*/ 2339940 h 3370881"/>
                          <a:gd name="connsiteX389" fmla="*/ 712694 w 2657256"/>
                          <a:gd name="connsiteY389" fmla="*/ 2362352 h 3370881"/>
                          <a:gd name="connsiteX390" fmla="*/ 694765 w 2657256"/>
                          <a:gd name="connsiteY390" fmla="*/ 2375799 h 3370881"/>
                          <a:gd name="connsiteX391" fmla="*/ 681318 w 2657256"/>
                          <a:gd name="connsiteY391" fmla="*/ 2393729 h 3370881"/>
                          <a:gd name="connsiteX392" fmla="*/ 667870 w 2657256"/>
                          <a:gd name="connsiteY392" fmla="*/ 2402693 h 3370881"/>
                          <a:gd name="connsiteX393" fmla="*/ 623047 w 2657256"/>
                          <a:gd name="connsiteY393" fmla="*/ 2443034 h 3370881"/>
                          <a:gd name="connsiteX394" fmla="*/ 600635 w 2657256"/>
                          <a:gd name="connsiteY394" fmla="*/ 2474411 h 3370881"/>
                          <a:gd name="connsiteX395" fmla="*/ 587188 w 2657256"/>
                          <a:gd name="connsiteY395" fmla="*/ 2514752 h 3370881"/>
                          <a:gd name="connsiteX396" fmla="*/ 582706 w 2657256"/>
                          <a:gd name="connsiteY396" fmla="*/ 2546129 h 3370881"/>
                          <a:gd name="connsiteX397" fmla="*/ 596153 w 2657256"/>
                          <a:gd name="connsiteY397" fmla="*/ 2635776 h 3370881"/>
                          <a:gd name="connsiteX398" fmla="*/ 600635 w 2657256"/>
                          <a:gd name="connsiteY398" fmla="*/ 2653705 h 3370881"/>
                          <a:gd name="connsiteX399" fmla="*/ 609600 w 2657256"/>
                          <a:gd name="connsiteY399" fmla="*/ 2671634 h 3370881"/>
                          <a:gd name="connsiteX400" fmla="*/ 614082 w 2657256"/>
                          <a:gd name="connsiteY400" fmla="*/ 2689564 h 3370881"/>
                          <a:gd name="connsiteX401" fmla="*/ 623047 w 2657256"/>
                          <a:gd name="connsiteY401" fmla="*/ 2711976 h 3370881"/>
                          <a:gd name="connsiteX402" fmla="*/ 627529 w 2657256"/>
                          <a:gd name="connsiteY402" fmla="*/ 2734387 h 3370881"/>
                          <a:gd name="connsiteX403" fmla="*/ 640976 w 2657256"/>
                          <a:gd name="connsiteY403" fmla="*/ 2765764 h 3370881"/>
                          <a:gd name="connsiteX404" fmla="*/ 645459 w 2657256"/>
                          <a:gd name="connsiteY404" fmla="*/ 2779211 h 3370881"/>
                          <a:gd name="connsiteX405" fmla="*/ 658906 w 2657256"/>
                          <a:gd name="connsiteY405" fmla="*/ 2801623 h 3370881"/>
                          <a:gd name="connsiteX406" fmla="*/ 676835 w 2657256"/>
                          <a:gd name="connsiteY406" fmla="*/ 2864376 h 3370881"/>
                          <a:gd name="connsiteX407" fmla="*/ 690282 w 2657256"/>
                          <a:gd name="connsiteY407" fmla="*/ 2895752 h 3370881"/>
                          <a:gd name="connsiteX408" fmla="*/ 699247 w 2657256"/>
                          <a:gd name="connsiteY408" fmla="*/ 2940576 h 3370881"/>
                          <a:gd name="connsiteX409" fmla="*/ 703729 w 2657256"/>
                          <a:gd name="connsiteY409" fmla="*/ 2967470 h 3370881"/>
                          <a:gd name="connsiteX410" fmla="*/ 717176 w 2657256"/>
                          <a:gd name="connsiteY410" fmla="*/ 2994364 h 3370881"/>
                          <a:gd name="connsiteX411" fmla="*/ 735106 w 2657256"/>
                          <a:gd name="connsiteY411" fmla="*/ 3052634 h 3370881"/>
                          <a:gd name="connsiteX412" fmla="*/ 739588 w 2657256"/>
                          <a:gd name="connsiteY412" fmla="*/ 3079529 h 3370881"/>
                          <a:gd name="connsiteX413" fmla="*/ 762000 w 2657256"/>
                          <a:gd name="connsiteY413" fmla="*/ 3142281 h 3370881"/>
                          <a:gd name="connsiteX414" fmla="*/ 766482 w 2657256"/>
                          <a:gd name="connsiteY414" fmla="*/ 3231929 h 3370881"/>
                          <a:gd name="connsiteX415" fmla="*/ 770965 w 2657256"/>
                          <a:gd name="connsiteY415" fmla="*/ 3254340 h 3370881"/>
                          <a:gd name="connsiteX416" fmla="*/ 775447 w 2657256"/>
                          <a:gd name="connsiteY416" fmla="*/ 3285717 h 3370881"/>
                          <a:gd name="connsiteX417" fmla="*/ 748553 w 2657256"/>
                          <a:gd name="connsiteY417" fmla="*/ 3335023 h 3370881"/>
                          <a:gd name="connsiteX418" fmla="*/ 721659 w 2657256"/>
                          <a:gd name="connsiteY418" fmla="*/ 3343987 h 3370881"/>
                          <a:gd name="connsiteX419" fmla="*/ 708212 w 2657256"/>
                          <a:gd name="connsiteY419" fmla="*/ 3348470 h 3370881"/>
                          <a:gd name="connsiteX420" fmla="*/ 623047 w 2657256"/>
                          <a:gd name="connsiteY420" fmla="*/ 3330540 h 3370881"/>
                          <a:gd name="connsiteX421" fmla="*/ 609600 w 2657256"/>
                          <a:gd name="connsiteY421" fmla="*/ 3308129 h 3370881"/>
                          <a:gd name="connsiteX422" fmla="*/ 591670 w 2657256"/>
                          <a:gd name="connsiteY422" fmla="*/ 3267787 h 3370881"/>
                          <a:gd name="connsiteX423" fmla="*/ 560294 w 2657256"/>
                          <a:gd name="connsiteY423" fmla="*/ 3209517 h 3370881"/>
                          <a:gd name="connsiteX424" fmla="*/ 551329 w 2657256"/>
                          <a:gd name="connsiteY424" fmla="*/ 3196070 h 3370881"/>
                          <a:gd name="connsiteX425" fmla="*/ 528918 w 2657256"/>
                          <a:gd name="connsiteY425" fmla="*/ 3173658 h 3370881"/>
                          <a:gd name="connsiteX426" fmla="*/ 519953 w 2657256"/>
                          <a:gd name="connsiteY426" fmla="*/ 3128834 h 3370881"/>
                          <a:gd name="connsiteX427" fmla="*/ 524435 w 2657256"/>
                          <a:gd name="connsiteY427" fmla="*/ 3101940 h 3370881"/>
                          <a:gd name="connsiteX428" fmla="*/ 528918 w 2657256"/>
                          <a:gd name="connsiteY428" fmla="*/ 3088493 h 3370881"/>
                          <a:gd name="connsiteX429" fmla="*/ 542365 w 2657256"/>
                          <a:gd name="connsiteY429" fmla="*/ 3052634 h 3370881"/>
                          <a:gd name="connsiteX430" fmla="*/ 484094 w 2657256"/>
                          <a:gd name="connsiteY430" fmla="*/ 2886787 h 3370881"/>
                          <a:gd name="connsiteX431" fmla="*/ 443753 w 2657256"/>
                          <a:gd name="connsiteY431" fmla="*/ 2779211 h 3370881"/>
                          <a:gd name="connsiteX432" fmla="*/ 439270 w 2657256"/>
                          <a:gd name="connsiteY432" fmla="*/ 2752317 h 3370881"/>
                          <a:gd name="connsiteX433" fmla="*/ 430306 w 2657256"/>
                          <a:gd name="connsiteY433" fmla="*/ 2716458 h 3370881"/>
                          <a:gd name="connsiteX434" fmla="*/ 425823 w 2657256"/>
                          <a:gd name="connsiteY434" fmla="*/ 2680599 h 3370881"/>
                          <a:gd name="connsiteX435" fmla="*/ 398929 w 2657256"/>
                          <a:gd name="connsiteY435" fmla="*/ 2599917 h 3370881"/>
                          <a:gd name="connsiteX436" fmla="*/ 385482 w 2657256"/>
                          <a:gd name="connsiteY436" fmla="*/ 2568540 h 3370881"/>
                          <a:gd name="connsiteX437" fmla="*/ 381000 w 2657256"/>
                          <a:gd name="connsiteY437" fmla="*/ 2550611 h 3370881"/>
                          <a:gd name="connsiteX438" fmla="*/ 372035 w 2657256"/>
                          <a:gd name="connsiteY438" fmla="*/ 2483376 h 3370881"/>
                          <a:gd name="connsiteX439" fmla="*/ 367553 w 2657256"/>
                          <a:gd name="connsiteY439" fmla="*/ 2469929 h 3370881"/>
                          <a:gd name="connsiteX440" fmla="*/ 407894 w 2657256"/>
                          <a:gd name="connsiteY440" fmla="*/ 2451999 h 3370881"/>
                          <a:gd name="connsiteX441" fmla="*/ 515470 w 2657256"/>
                          <a:gd name="connsiteY441" fmla="*/ 2407176 h 3370881"/>
                          <a:gd name="connsiteX442" fmla="*/ 578223 w 2657256"/>
                          <a:gd name="connsiteY442" fmla="*/ 2353387 h 3370881"/>
                          <a:gd name="connsiteX443" fmla="*/ 587188 w 2657256"/>
                          <a:gd name="connsiteY443" fmla="*/ 2330976 h 3370881"/>
                          <a:gd name="connsiteX444" fmla="*/ 614082 w 2657256"/>
                          <a:gd name="connsiteY444" fmla="*/ 2254776 h 3370881"/>
                          <a:gd name="connsiteX445" fmla="*/ 649941 w 2657256"/>
                          <a:gd name="connsiteY445" fmla="*/ 2200987 h 3370881"/>
                          <a:gd name="connsiteX446" fmla="*/ 690282 w 2657256"/>
                          <a:gd name="connsiteY446" fmla="*/ 2174093 h 3370881"/>
                          <a:gd name="connsiteX447" fmla="*/ 703729 w 2657256"/>
                          <a:gd name="connsiteY447" fmla="*/ 2165129 h 3370881"/>
                          <a:gd name="connsiteX448" fmla="*/ 739588 w 2657256"/>
                          <a:gd name="connsiteY448" fmla="*/ 2147199 h 3370881"/>
                          <a:gd name="connsiteX449" fmla="*/ 708212 w 2657256"/>
                          <a:gd name="connsiteY449" fmla="*/ 2187540 h 3370881"/>
                          <a:gd name="connsiteX450" fmla="*/ 654423 w 2657256"/>
                          <a:gd name="connsiteY450" fmla="*/ 2241329 h 3370881"/>
                          <a:gd name="connsiteX451" fmla="*/ 636494 w 2657256"/>
                          <a:gd name="connsiteY451" fmla="*/ 2259258 h 3370881"/>
                          <a:gd name="connsiteX452" fmla="*/ 614082 w 2657256"/>
                          <a:gd name="connsiteY452" fmla="*/ 2286152 h 3370881"/>
                          <a:gd name="connsiteX453" fmla="*/ 592179 w 2657256"/>
                          <a:gd name="connsiteY453" fmla="*/ 2282347 h 3370881"/>
                          <a:gd name="connsiteX454" fmla="*/ 555980 w 2657256"/>
                          <a:gd name="connsiteY454" fmla="*/ 2313892 h 3370881"/>
                          <a:gd name="connsiteX455" fmla="*/ 524435 w 2657256"/>
                          <a:gd name="connsiteY455" fmla="*/ 2348905 h 3370881"/>
                          <a:gd name="connsiteX456" fmla="*/ 502023 w 2657256"/>
                          <a:gd name="connsiteY456" fmla="*/ 2362352 h 3370881"/>
                          <a:gd name="connsiteX457" fmla="*/ 461682 w 2657256"/>
                          <a:gd name="connsiteY457" fmla="*/ 2389246 h 3370881"/>
                          <a:gd name="connsiteX458" fmla="*/ 448235 w 2657256"/>
                          <a:gd name="connsiteY458" fmla="*/ 2398211 h 3370881"/>
                          <a:gd name="connsiteX459" fmla="*/ 430306 w 2657256"/>
                          <a:gd name="connsiteY459" fmla="*/ 2407176 h 3370881"/>
                          <a:gd name="connsiteX460" fmla="*/ 412376 w 2657256"/>
                          <a:gd name="connsiteY460" fmla="*/ 2420623 h 3370881"/>
                          <a:gd name="connsiteX461" fmla="*/ 389965 w 2657256"/>
                          <a:gd name="connsiteY461" fmla="*/ 2429587 h 3370881"/>
                          <a:gd name="connsiteX462" fmla="*/ 372035 w 2657256"/>
                          <a:gd name="connsiteY462" fmla="*/ 2443034 h 3370881"/>
                          <a:gd name="connsiteX463" fmla="*/ 318247 w 2657256"/>
                          <a:gd name="connsiteY463" fmla="*/ 2474411 h 3370881"/>
                          <a:gd name="connsiteX464" fmla="*/ 304800 w 2657256"/>
                          <a:gd name="connsiteY464" fmla="*/ 2492340 h 3370881"/>
                          <a:gd name="connsiteX465" fmla="*/ 282388 w 2657256"/>
                          <a:gd name="connsiteY465" fmla="*/ 2519234 h 3370881"/>
                          <a:gd name="connsiteX466" fmla="*/ 295835 w 2657256"/>
                          <a:gd name="connsiteY466" fmla="*/ 2815070 h 3370881"/>
                          <a:gd name="connsiteX467" fmla="*/ 300318 w 2657256"/>
                          <a:gd name="connsiteY467" fmla="*/ 2837481 h 3370881"/>
                          <a:gd name="connsiteX468" fmla="*/ 304800 w 2657256"/>
                          <a:gd name="connsiteY468" fmla="*/ 2868858 h 3370881"/>
                          <a:gd name="connsiteX469" fmla="*/ 309282 w 2657256"/>
                          <a:gd name="connsiteY469" fmla="*/ 2927129 h 3370881"/>
                          <a:gd name="connsiteX470" fmla="*/ 322729 w 2657256"/>
                          <a:gd name="connsiteY470" fmla="*/ 2985399 h 3370881"/>
                          <a:gd name="connsiteX471" fmla="*/ 327212 w 2657256"/>
                          <a:gd name="connsiteY471" fmla="*/ 3012293 h 3370881"/>
                          <a:gd name="connsiteX472" fmla="*/ 331694 w 2657256"/>
                          <a:gd name="connsiteY472" fmla="*/ 3043670 h 3370881"/>
                          <a:gd name="connsiteX473" fmla="*/ 345141 w 2657256"/>
                          <a:gd name="connsiteY473" fmla="*/ 3070564 h 3370881"/>
                          <a:gd name="connsiteX474" fmla="*/ 367553 w 2657256"/>
                          <a:gd name="connsiteY474" fmla="*/ 3124352 h 3370881"/>
                          <a:gd name="connsiteX475" fmla="*/ 381000 w 2657256"/>
                          <a:gd name="connsiteY475" fmla="*/ 3182623 h 3370881"/>
                          <a:gd name="connsiteX476" fmla="*/ 389965 w 2657256"/>
                          <a:gd name="connsiteY476" fmla="*/ 3196070 h 3370881"/>
                          <a:gd name="connsiteX477" fmla="*/ 394447 w 2657256"/>
                          <a:gd name="connsiteY477" fmla="*/ 3213999 h 3370881"/>
                          <a:gd name="connsiteX478" fmla="*/ 412376 w 2657256"/>
                          <a:gd name="connsiteY478" fmla="*/ 3245376 h 3370881"/>
                          <a:gd name="connsiteX479" fmla="*/ 416859 w 2657256"/>
                          <a:gd name="connsiteY479" fmla="*/ 3258823 h 3370881"/>
                          <a:gd name="connsiteX480" fmla="*/ 425823 w 2657256"/>
                          <a:gd name="connsiteY480" fmla="*/ 3272270 h 3370881"/>
                          <a:gd name="connsiteX481" fmla="*/ 439270 w 2657256"/>
                          <a:gd name="connsiteY481" fmla="*/ 3303646 h 3370881"/>
                          <a:gd name="connsiteX482" fmla="*/ 439270 w 2657256"/>
                          <a:gd name="connsiteY482" fmla="*/ 3352952 h 3370881"/>
                          <a:gd name="connsiteX483" fmla="*/ 430306 w 2657256"/>
                          <a:gd name="connsiteY483" fmla="*/ 3366399 h 3370881"/>
                          <a:gd name="connsiteX484" fmla="*/ 412376 w 2657256"/>
                          <a:gd name="connsiteY484" fmla="*/ 3370881 h 3370881"/>
                          <a:gd name="connsiteX485" fmla="*/ 295835 w 2657256"/>
                          <a:gd name="connsiteY485" fmla="*/ 3357434 h 3370881"/>
                          <a:gd name="connsiteX486" fmla="*/ 264459 w 2657256"/>
                          <a:gd name="connsiteY486" fmla="*/ 3276752 h 3370881"/>
                          <a:gd name="connsiteX487" fmla="*/ 259976 w 2657256"/>
                          <a:gd name="connsiteY487" fmla="*/ 3240893 h 3370881"/>
                          <a:gd name="connsiteX488" fmla="*/ 246529 w 2657256"/>
                          <a:gd name="connsiteY488" fmla="*/ 3178140 h 3370881"/>
                          <a:gd name="connsiteX489" fmla="*/ 237565 w 2657256"/>
                          <a:gd name="connsiteY489" fmla="*/ 3084011 h 3370881"/>
                          <a:gd name="connsiteX490" fmla="*/ 228600 w 2657256"/>
                          <a:gd name="connsiteY490" fmla="*/ 3057117 h 3370881"/>
                          <a:gd name="connsiteX491" fmla="*/ 219635 w 2657256"/>
                          <a:gd name="connsiteY491" fmla="*/ 3021258 h 3370881"/>
                          <a:gd name="connsiteX492" fmla="*/ 206188 w 2657256"/>
                          <a:gd name="connsiteY492" fmla="*/ 2980917 h 3370881"/>
                          <a:gd name="connsiteX493" fmla="*/ 201706 w 2657256"/>
                          <a:gd name="connsiteY493" fmla="*/ 2949540 h 3370881"/>
                          <a:gd name="connsiteX494" fmla="*/ 197223 w 2657256"/>
                          <a:gd name="connsiteY494" fmla="*/ 2927129 h 3370881"/>
                          <a:gd name="connsiteX495" fmla="*/ 192741 w 2657256"/>
                          <a:gd name="connsiteY495" fmla="*/ 2891270 h 3370881"/>
                          <a:gd name="connsiteX496" fmla="*/ 188259 w 2657256"/>
                          <a:gd name="connsiteY496" fmla="*/ 2850929 h 3370881"/>
                          <a:gd name="connsiteX497" fmla="*/ 179294 w 2657256"/>
                          <a:gd name="connsiteY497" fmla="*/ 2824034 h 3370881"/>
                          <a:gd name="connsiteX498" fmla="*/ 165847 w 2657256"/>
                          <a:gd name="connsiteY498" fmla="*/ 2774729 h 3370881"/>
                          <a:gd name="connsiteX499" fmla="*/ 161365 w 2657256"/>
                          <a:gd name="connsiteY499" fmla="*/ 2747834 h 3370881"/>
                          <a:gd name="connsiteX500" fmla="*/ 156882 w 2657256"/>
                          <a:gd name="connsiteY500" fmla="*/ 2559576 h 3370881"/>
                          <a:gd name="connsiteX501" fmla="*/ 152400 w 2657256"/>
                          <a:gd name="connsiteY501" fmla="*/ 2519234 h 3370881"/>
                          <a:gd name="connsiteX502" fmla="*/ 118035 w 2657256"/>
                          <a:gd name="connsiteY502" fmla="*/ 2400004 h 3370881"/>
                          <a:gd name="connsiteX503" fmla="*/ 117048 w 2657256"/>
                          <a:gd name="connsiteY503" fmla="*/ 2344423 h 3370881"/>
                          <a:gd name="connsiteX504" fmla="*/ 100106 w 2657256"/>
                          <a:gd name="connsiteY504" fmla="*/ 2330976 h 3370881"/>
                          <a:gd name="connsiteX505" fmla="*/ 138953 w 2657256"/>
                          <a:gd name="connsiteY505" fmla="*/ 2313046 h 3370881"/>
                          <a:gd name="connsiteX506" fmla="*/ 152400 w 2657256"/>
                          <a:gd name="connsiteY506" fmla="*/ 2304081 h 3370881"/>
                          <a:gd name="connsiteX507" fmla="*/ 170329 w 2657256"/>
                          <a:gd name="connsiteY507" fmla="*/ 2259258 h 3370881"/>
                          <a:gd name="connsiteX508" fmla="*/ 188259 w 2657256"/>
                          <a:gd name="connsiteY508" fmla="*/ 2223399 h 3370881"/>
                          <a:gd name="connsiteX509" fmla="*/ 206188 w 2657256"/>
                          <a:gd name="connsiteY509" fmla="*/ 2187540 h 3370881"/>
                          <a:gd name="connsiteX510" fmla="*/ 210670 w 2657256"/>
                          <a:gd name="connsiteY510" fmla="*/ 2174093 h 3370881"/>
                          <a:gd name="connsiteX511" fmla="*/ 219635 w 2657256"/>
                          <a:gd name="connsiteY511" fmla="*/ 2115823 h 3370881"/>
                          <a:gd name="connsiteX512" fmla="*/ 210670 w 2657256"/>
                          <a:gd name="connsiteY512" fmla="*/ 1958940 h 3370881"/>
                          <a:gd name="connsiteX513" fmla="*/ 192741 w 2657256"/>
                          <a:gd name="connsiteY513" fmla="*/ 1923081 h 3370881"/>
                          <a:gd name="connsiteX514" fmla="*/ 179294 w 2657256"/>
                          <a:gd name="connsiteY514" fmla="*/ 1891705 h 3370881"/>
                          <a:gd name="connsiteX515" fmla="*/ 165847 w 2657256"/>
                          <a:gd name="connsiteY515" fmla="*/ 1864811 h 3370881"/>
                          <a:gd name="connsiteX516" fmla="*/ 152400 w 2657256"/>
                          <a:gd name="connsiteY516" fmla="*/ 1833434 h 3370881"/>
                          <a:gd name="connsiteX517" fmla="*/ 143435 w 2657256"/>
                          <a:gd name="connsiteY517" fmla="*/ 1819987 h 3370881"/>
                          <a:gd name="connsiteX518" fmla="*/ 107576 w 2657256"/>
                          <a:gd name="connsiteY518" fmla="*/ 1784129 h 3370881"/>
                          <a:gd name="connsiteX519" fmla="*/ 94129 w 2657256"/>
                          <a:gd name="connsiteY519" fmla="*/ 1779646 h 3370881"/>
                          <a:gd name="connsiteX520" fmla="*/ 71718 w 2657256"/>
                          <a:gd name="connsiteY520" fmla="*/ 1770681 h 3370881"/>
                          <a:gd name="connsiteX521" fmla="*/ 58270 w 2657256"/>
                          <a:gd name="connsiteY521" fmla="*/ 1761717 h 3370881"/>
                          <a:gd name="connsiteX522" fmla="*/ 26894 w 2657256"/>
                          <a:gd name="connsiteY522" fmla="*/ 1730340 h 3370881"/>
                          <a:gd name="connsiteX523" fmla="*/ 0 w 2657256"/>
                          <a:gd name="connsiteY523" fmla="*/ 1707929 h 3370881"/>
                          <a:gd name="connsiteX0" fmla="*/ 0 w 2657256"/>
                          <a:gd name="connsiteY0" fmla="*/ 1707929 h 3370881"/>
                          <a:gd name="connsiteX1" fmla="*/ 22412 w 2657256"/>
                          <a:gd name="connsiteY1" fmla="*/ 1698964 h 3370881"/>
                          <a:gd name="connsiteX2" fmla="*/ 31376 w 2657256"/>
                          <a:gd name="connsiteY2" fmla="*/ 1681034 h 3370881"/>
                          <a:gd name="connsiteX3" fmla="*/ 44823 w 2657256"/>
                          <a:gd name="connsiteY3" fmla="*/ 1672070 h 3370881"/>
                          <a:gd name="connsiteX4" fmla="*/ 58270 w 2657256"/>
                          <a:gd name="connsiteY4" fmla="*/ 1654140 h 3370881"/>
                          <a:gd name="connsiteX5" fmla="*/ 76200 w 2657256"/>
                          <a:gd name="connsiteY5" fmla="*/ 1645176 h 3370881"/>
                          <a:gd name="connsiteX6" fmla="*/ 98612 w 2657256"/>
                          <a:gd name="connsiteY6" fmla="*/ 1636211 h 3370881"/>
                          <a:gd name="connsiteX7" fmla="*/ 125506 w 2657256"/>
                          <a:gd name="connsiteY7" fmla="*/ 1627246 h 3370881"/>
                          <a:gd name="connsiteX8" fmla="*/ 152400 w 2657256"/>
                          <a:gd name="connsiteY8" fmla="*/ 1609317 h 3370881"/>
                          <a:gd name="connsiteX9" fmla="*/ 170329 w 2657256"/>
                          <a:gd name="connsiteY9" fmla="*/ 1600352 h 3370881"/>
                          <a:gd name="connsiteX10" fmla="*/ 188259 w 2657256"/>
                          <a:gd name="connsiteY10" fmla="*/ 1582423 h 3370881"/>
                          <a:gd name="connsiteX11" fmla="*/ 228600 w 2657256"/>
                          <a:gd name="connsiteY11" fmla="*/ 1564493 h 3370881"/>
                          <a:gd name="connsiteX12" fmla="*/ 255494 w 2657256"/>
                          <a:gd name="connsiteY12" fmla="*/ 1546564 h 3370881"/>
                          <a:gd name="connsiteX13" fmla="*/ 300318 w 2657256"/>
                          <a:gd name="connsiteY13" fmla="*/ 1524152 h 3370881"/>
                          <a:gd name="connsiteX14" fmla="*/ 313765 w 2657256"/>
                          <a:gd name="connsiteY14" fmla="*/ 1515187 h 3370881"/>
                          <a:gd name="connsiteX15" fmla="*/ 340659 w 2657256"/>
                          <a:gd name="connsiteY15" fmla="*/ 1510705 h 3370881"/>
                          <a:gd name="connsiteX16" fmla="*/ 363070 w 2657256"/>
                          <a:gd name="connsiteY16" fmla="*/ 1506223 h 3370881"/>
                          <a:gd name="connsiteX17" fmla="*/ 389965 w 2657256"/>
                          <a:gd name="connsiteY17" fmla="*/ 1501740 h 3370881"/>
                          <a:gd name="connsiteX18" fmla="*/ 425823 w 2657256"/>
                          <a:gd name="connsiteY18" fmla="*/ 1497258 h 3370881"/>
                          <a:gd name="connsiteX19" fmla="*/ 470647 w 2657256"/>
                          <a:gd name="connsiteY19" fmla="*/ 1488293 h 3370881"/>
                          <a:gd name="connsiteX20" fmla="*/ 515470 w 2657256"/>
                          <a:gd name="connsiteY20" fmla="*/ 1479329 h 3370881"/>
                          <a:gd name="connsiteX21" fmla="*/ 528918 w 2657256"/>
                          <a:gd name="connsiteY21" fmla="*/ 1470364 h 3370881"/>
                          <a:gd name="connsiteX22" fmla="*/ 600635 w 2657256"/>
                          <a:gd name="connsiteY22" fmla="*/ 1456917 h 3370881"/>
                          <a:gd name="connsiteX23" fmla="*/ 690282 w 2657256"/>
                          <a:gd name="connsiteY23" fmla="*/ 1447952 h 3370881"/>
                          <a:gd name="connsiteX24" fmla="*/ 793376 w 2657256"/>
                          <a:gd name="connsiteY24" fmla="*/ 1452434 h 3370881"/>
                          <a:gd name="connsiteX25" fmla="*/ 874059 w 2657256"/>
                          <a:gd name="connsiteY25" fmla="*/ 1465881 h 3370881"/>
                          <a:gd name="connsiteX26" fmla="*/ 914400 w 2657256"/>
                          <a:gd name="connsiteY26" fmla="*/ 1470364 h 3370881"/>
                          <a:gd name="connsiteX27" fmla="*/ 1030941 w 2657256"/>
                          <a:gd name="connsiteY27" fmla="*/ 1483811 h 3370881"/>
                          <a:gd name="connsiteX28" fmla="*/ 1151965 w 2657256"/>
                          <a:gd name="connsiteY28" fmla="*/ 1492776 h 3370881"/>
                          <a:gd name="connsiteX29" fmla="*/ 1281953 w 2657256"/>
                          <a:gd name="connsiteY29" fmla="*/ 1501740 h 3370881"/>
                          <a:gd name="connsiteX30" fmla="*/ 1465729 w 2657256"/>
                          <a:gd name="connsiteY30" fmla="*/ 1497258 h 3370881"/>
                          <a:gd name="connsiteX31" fmla="*/ 1510553 w 2657256"/>
                          <a:gd name="connsiteY31" fmla="*/ 1492776 h 3370881"/>
                          <a:gd name="connsiteX32" fmla="*/ 1582270 w 2657256"/>
                          <a:gd name="connsiteY32" fmla="*/ 1461399 h 3370881"/>
                          <a:gd name="connsiteX33" fmla="*/ 1604682 w 2657256"/>
                          <a:gd name="connsiteY33" fmla="*/ 1456917 h 3370881"/>
                          <a:gd name="connsiteX34" fmla="*/ 1622612 w 2657256"/>
                          <a:gd name="connsiteY34" fmla="*/ 1447952 h 3370881"/>
                          <a:gd name="connsiteX35" fmla="*/ 1645023 w 2657256"/>
                          <a:gd name="connsiteY35" fmla="*/ 1438987 h 3370881"/>
                          <a:gd name="connsiteX36" fmla="*/ 1662953 w 2657256"/>
                          <a:gd name="connsiteY36" fmla="*/ 1425540 h 3370881"/>
                          <a:gd name="connsiteX37" fmla="*/ 1698812 w 2657256"/>
                          <a:gd name="connsiteY37" fmla="*/ 1407611 h 3370881"/>
                          <a:gd name="connsiteX38" fmla="*/ 1739153 w 2657256"/>
                          <a:gd name="connsiteY38" fmla="*/ 1380717 h 3370881"/>
                          <a:gd name="connsiteX39" fmla="*/ 1752600 w 2657256"/>
                          <a:gd name="connsiteY39" fmla="*/ 1367270 h 3370881"/>
                          <a:gd name="connsiteX40" fmla="*/ 1775012 w 2657256"/>
                          <a:gd name="connsiteY40" fmla="*/ 1353823 h 3370881"/>
                          <a:gd name="connsiteX41" fmla="*/ 1797423 w 2657256"/>
                          <a:gd name="connsiteY41" fmla="*/ 1335893 h 3370881"/>
                          <a:gd name="connsiteX42" fmla="*/ 1810870 w 2657256"/>
                          <a:gd name="connsiteY42" fmla="*/ 1304517 h 3370881"/>
                          <a:gd name="connsiteX43" fmla="*/ 1815353 w 2657256"/>
                          <a:gd name="connsiteY43" fmla="*/ 1291070 h 3370881"/>
                          <a:gd name="connsiteX44" fmla="*/ 1801906 w 2657256"/>
                          <a:gd name="connsiteY44" fmla="*/ 1138670 h 3370881"/>
                          <a:gd name="connsiteX45" fmla="*/ 1792941 w 2657256"/>
                          <a:gd name="connsiteY45" fmla="*/ 1125223 h 3370881"/>
                          <a:gd name="connsiteX46" fmla="*/ 1757082 w 2657256"/>
                          <a:gd name="connsiteY46" fmla="*/ 1093846 h 3370881"/>
                          <a:gd name="connsiteX47" fmla="*/ 1730188 w 2657256"/>
                          <a:gd name="connsiteY47" fmla="*/ 1066952 h 3370881"/>
                          <a:gd name="connsiteX48" fmla="*/ 1703294 w 2657256"/>
                          <a:gd name="connsiteY48" fmla="*/ 1049023 h 3370881"/>
                          <a:gd name="connsiteX49" fmla="*/ 1622612 w 2657256"/>
                          <a:gd name="connsiteY49" fmla="*/ 1053505 h 3370881"/>
                          <a:gd name="connsiteX50" fmla="*/ 1595718 w 2657256"/>
                          <a:gd name="connsiteY50" fmla="*/ 1062470 h 3370881"/>
                          <a:gd name="connsiteX51" fmla="*/ 1573306 w 2657256"/>
                          <a:gd name="connsiteY51" fmla="*/ 1066952 h 3370881"/>
                          <a:gd name="connsiteX52" fmla="*/ 1453385 w 2657256"/>
                          <a:gd name="connsiteY52" fmla="*/ 1082761 h 3370881"/>
                          <a:gd name="connsiteX53" fmla="*/ 1326776 w 2657256"/>
                          <a:gd name="connsiteY53" fmla="*/ 1062470 h 3370881"/>
                          <a:gd name="connsiteX54" fmla="*/ 1308847 w 2657256"/>
                          <a:gd name="connsiteY54" fmla="*/ 1057987 h 3370881"/>
                          <a:gd name="connsiteX55" fmla="*/ 1277470 w 2657256"/>
                          <a:gd name="connsiteY55" fmla="*/ 1053505 h 3370881"/>
                          <a:gd name="connsiteX56" fmla="*/ 1259541 w 2657256"/>
                          <a:gd name="connsiteY56" fmla="*/ 1049023 h 3370881"/>
                          <a:gd name="connsiteX57" fmla="*/ 1232647 w 2657256"/>
                          <a:gd name="connsiteY57" fmla="*/ 1044540 h 3370881"/>
                          <a:gd name="connsiteX58" fmla="*/ 1053353 w 2657256"/>
                          <a:gd name="connsiteY58" fmla="*/ 1049023 h 3370881"/>
                          <a:gd name="connsiteX59" fmla="*/ 1035423 w 2657256"/>
                          <a:gd name="connsiteY59" fmla="*/ 1053505 h 3370881"/>
                          <a:gd name="connsiteX60" fmla="*/ 1008529 w 2657256"/>
                          <a:gd name="connsiteY60" fmla="*/ 1057987 h 3370881"/>
                          <a:gd name="connsiteX61" fmla="*/ 995082 w 2657256"/>
                          <a:gd name="connsiteY61" fmla="*/ 1062470 h 3370881"/>
                          <a:gd name="connsiteX62" fmla="*/ 945776 w 2657256"/>
                          <a:gd name="connsiteY62" fmla="*/ 1031093 h 3370881"/>
                          <a:gd name="connsiteX63" fmla="*/ 941294 w 2657256"/>
                          <a:gd name="connsiteY63" fmla="*/ 1017646 h 3370881"/>
                          <a:gd name="connsiteX64" fmla="*/ 932329 w 2657256"/>
                          <a:gd name="connsiteY64" fmla="*/ 919034 h 3370881"/>
                          <a:gd name="connsiteX65" fmla="*/ 914400 w 2657256"/>
                          <a:gd name="connsiteY65" fmla="*/ 901105 h 3370881"/>
                          <a:gd name="connsiteX66" fmla="*/ 918882 w 2657256"/>
                          <a:gd name="connsiteY66" fmla="*/ 869729 h 3370881"/>
                          <a:gd name="connsiteX67" fmla="*/ 941294 w 2657256"/>
                          <a:gd name="connsiteY67" fmla="*/ 865246 h 3370881"/>
                          <a:gd name="connsiteX68" fmla="*/ 959223 w 2657256"/>
                          <a:gd name="connsiteY68" fmla="*/ 851799 h 3370881"/>
                          <a:gd name="connsiteX69" fmla="*/ 990600 w 2657256"/>
                          <a:gd name="connsiteY69" fmla="*/ 847317 h 3370881"/>
                          <a:gd name="connsiteX70" fmla="*/ 1129553 w 2657256"/>
                          <a:gd name="connsiteY70" fmla="*/ 838352 h 3370881"/>
                          <a:gd name="connsiteX71" fmla="*/ 1147482 w 2657256"/>
                          <a:gd name="connsiteY71" fmla="*/ 829387 h 3370881"/>
                          <a:gd name="connsiteX72" fmla="*/ 1178859 w 2657256"/>
                          <a:gd name="connsiteY72" fmla="*/ 806976 h 3370881"/>
                          <a:gd name="connsiteX73" fmla="*/ 1192306 w 2657256"/>
                          <a:gd name="connsiteY73" fmla="*/ 793529 h 3370881"/>
                          <a:gd name="connsiteX74" fmla="*/ 1214718 w 2657256"/>
                          <a:gd name="connsiteY74" fmla="*/ 784564 h 3370881"/>
                          <a:gd name="connsiteX75" fmla="*/ 1241612 w 2657256"/>
                          <a:gd name="connsiteY75" fmla="*/ 771117 h 3370881"/>
                          <a:gd name="connsiteX76" fmla="*/ 1277470 w 2657256"/>
                          <a:gd name="connsiteY76" fmla="*/ 753187 h 3370881"/>
                          <a:gd name="connsiteX77" fmla="*/ 1295400 w 2657256"/>
                          <a:gd name="connsiteY77" fmla="*/ 730776 h 3370881"/>
                          <a:gd name="connsiteX78" fmla="*/ 1317812 w 2657256"/>
                          <a:gd name="connsiteY78" fmla="*/ 708364 h 3370881"/>
                          <a:gd name="connsiteX79" fmla="*/ 1353670 w 2657256"/>
                          <a:gd name="connsiteY79" fmla="*/ 663540 h 3370881"/>
                          <a:gd name="connsiteX80" fmla="*/ 1371600 w 2657256"/>
                          <a:gd name="connsiteY80" fmla="*/ 636646 h 3370881"/>
                          <a:gd name="connsiteX81" fmla="*/ 1380565 w 2657256"/>
                          <a:gd name="connsiteY81" fmla="*/ 596305 h 3370881"/>
                          <a:gd name="connsiteX82" fmla="*/ 1385047 w 2657256"/>
                          <a:gd name="connsiteY82" fmla="*/ 582858 h 3370881"/>
                          <a:gd name="connsiteX83" fmla="*/ 1380565 w 2657256"/>
                          <a:gd name="connsiteY83" fmla="*/ 533552 h 3370881"/>
                          <a:gd name="connsiteX84" fmla="*/ 1367118 w 2657256"/>
                          <a:gd name="connsiteY84" fmla="*/ 524587 h 3370881"/>
                          <a:gd name="connsiteX85" fmla="*/ 1349188 w 2657256"/>
                          <a:gd name="connsiteY85" fmla="*/ 520105 h 3370881"/>
                          <a:gd name="connsiteX86" fmla="*/ 1326776 w 2657256"/>
                          <a:gd name="connsiteY86" fmla="*/ 511140 h 3370881"/>
                          <a:gd name="connsiteX87" fmla="*/ 1281953 w 2657256"/>
                          <a:gd name="connsiteY87" fmla="*/ 515623 h 3370881"/>
                          <a:gd name="connsiteX88" fmla="*/ 1250576 w 2657256"/>
                          <a:gd name="connsiteY88" fmla="*/ 529070 h 3370881"/>
                          <a:gd name="connsiteX89" fmla="*/ 1210235 w 2657256"/>
                          <a:gd name="connsiteY89" fmla="*/ 542517 h 3370881"/>
                          <a:gd name="connsiteX90" fmla="*/ 1183341 w 2657256"/>
                          <a:gd name="connsiteY90" fmla="*/ 555964 h 3370881"/>
                          <a:gd name="connsiteX91" fmla="*/ 1160929 w 2657256"/>
                          <a:gd name="connsiteY91" fmla="*/ 569411 h 3370881"/>
                          <a:gd name="connsiteX92" fmla="*/ 1134035 w 2657256"/>
                          <a:gd name="connsiteY92" fmla="*/ 578376 h 3370881"/>
                          <a:gd name="connsiteX93" fmla="*/ 1111623 w 2657256"/>
                          <a:gd name="connsiteY93" fmla="*/ 587340 h 3370881"/>
                          <a:gd name="connsiteX94" fmla="*/ 1084729 w 2657256"/>
                          <a:gd name="connsiteY94" fmla="*/ 596305 h 3370881"/>
                          <a:gd name="connsiteX95" fmla="*/ 986118 w 2657256"/>
                          <a:gd name="connsiteY95" fmla="*/ 591823 h 3370881"/>
                          <a:gd name="connsiteX96" fmla="*/ 927847 w 2657256"/>
                          <a:gd name="connsiteY96" fmla="*/ 578376 h 3370881"/>
                          <a:gd name="connsiteX97" fmla="*/ 896470 w 2657256"/>
                          <a:gd name="connsiteY97" fmla="*/ 555964 h 3370881"/>
                          <a:gd name="connsiteX98" fmla="*/ 883023 w 2657256"/>
                          <a:gd name="connsiteY98" fmla="*/ 546999 h 3370881"/>
                          <a:gd name="connsiteX99" fmla="*/ 865094 w 2657256"/>
                          <a:gd name="connsiteY99" fmla="*/ 497693 h 3370881"/>
                          <a:gd name="connsiteX100" fmla="*/ 869576 w 2657256"/>
                          <a:gd name="connsiteY100" fmla="*/ 403564 h 3370881"/>
                          <a:gd name="connsiteX101" fmla="*/ 874059 w 2657256"/>
                          <a:gd name="connsiteY101" fmla="*/ 385634 h 3370881"/>
                          <a:gd name="connsiteX102" fmla="*/ 883023 w 2657256"/>
                          <a:gd name="connsiteY102" fmla="*/ 372187 h 3370881"/>
                          <a:gd name="connsiteX103" fmla="*/ 909918 w 2657256"/>
                          <a:gd name="connsiteY103" fmla="*/ 363223 h 3370881"/>
                          <a:gd name="connsiteX104" fmla="*/ 914400 w 2657256"/>
                          <a:gd name="connsiteY104" fmla="*/ 385634 h 3370881"/>
                          <a:gd name="connsiteX105" fmla="*/ 909918 w 2657256"/>
                          <a:gd name="connsiteY105" fmla="*/ 408046 h 3370881"/>
                          <a:gd name="connsiteX106" fmla="*/ 900953 w 2657256"/>
                          <a:gd name="connsiteY106" fmla="*/ 466317 h 3370881"/>
                          <a:gd name="connsiteX107" fmla="*/ 905435 w 2657256"/>
                          <a:gd name="connsiteY107" fmla="*/ 515623 h 3370881"/>
                          <a:gd name="connsiteX108" fmla="*/ 932329 w 2657256"/>
                          <a:gd name="connsiteY108" fmla="*/ 551481 h 3370881"/>
                          <a:gd name="connsiteX109" fmla="*/ 954741 w 2657256"/>
                          <a:gd name="connsiteY109" fmla="*/ 560446 h 3370881"/>
                          <a:gd name="connsiteX110" fmla="*/ 972670 w 2657256"/>
                          <a:gd name="connsiteY110" fmla="*/ 569411 h 3370881"/>
                          <a:gd name="connsiteX111" fmla="*/ 1066800 w 2657256"/>
                          <a:gd name="connsiteY111" fmla="*/ 564929 h 3370881"/>
                          <a:gd name="connsiteX112" fmla="*/ 1111623 w 2657256"/>
                          <a:gd name="connsiteY112" fmla="*/ 551481 h 3370881"/>
                          <a:gd name="connsiteX113" fmla="*/ 1129553 w 2657256"/>
                          <a:gd name="connsiteY113" fmla="*/ 538034 h 3370881"/>
                          <a:gd name="connsiteX114" fmla="*/ 1156447 w 2657256"/>
                          <a:gd name="connsiteY114" fmla="*/ 511140 h 3370881"/>
                          <a:gd name="connsiteX115" fmla="*/ 1160929 w 2657256"/>
                          <a:gd name="connsiteY115" fmla="*/ 493211 h 3370881"/>
                          <a:gd name="connsiteX116" fmla="*/ 1178859 w 2657256"/>
                          <a:gd name="connsiteY116" fmla="*/ 331846 h 3370881"/>
                          <a:gd name="connsiteX117" fmla="*/ 1215315 w 2657256"/>
                          <a:gd name="connsiteY117" fmla="*/ 270289 h 3370881"/>
                          <a:gd name="connsiteX118" fmla="*/ 1214718 w 2657256"/>
                          <a:gd name="connsiteY118" fmla="*/ 367705 h 3370881"/>
                          <a:gd name="connsiteX119" fmla="*/ 1201270 w 2657256"/>
                          <a:gd name="connsiteY119" fmla="*/ 412529 h 3370881"/>
                          <a:gd name="connsiteX120" fmla="*/ 1210235 w 2657256"/>
                          <a:gd name="connsiteY120" fmla="*/ 461834 h 3370881"/>
                          <a:gd name="connsiteX121" fmla="*/ 1214718 w 2657256"/>
                          <a:gd name="connsiteY121" fmla="*/ 475281 h 3370881"/>
                          <a:gd name="connsiteX122" fmla="*/ 1228165 w 2657256"/>
                          <a:gd name="connsiteY122" fmla="*/ 484246 h 3370881"/>
                          <a:gd name="connsiteX123" fmla="*/ 1250576 w 2657256"/>
                          <a:gd name="connsiteY123" fmla="*/ 502176 h 3370881"/>
                          <a:gd name="connsiteX124" fmla="*/ 1317812 w 2657256"/>
                          <a:gd name="connsiteY124" fmla="*/ 497693 h 3370881"/>
                          <a:gd name="connsiteX125" fmla="*/ 1353670 w 2657256"/>
                          <a:gd name="connsiteY125" fmla="*/ 488729 h 3370881"/>
                          <a:gd name="connsiteX126" fmla="*/ 1506070 w 2657256"/>
                          <a:gd name="connsiteY126" fmla="*/ 457352 h 3370881"/>
                          <a:gd name="connsiteX127" fmla="*/ 1550894 w 2657256"/>
                          <a:gd name="connsiteY127" fmla="*/ 430458 h 3370881"/>
                          <a:gd name="connsiteX128" fmla="*/ 1564341 w 2657256"/>
                          <a:gd name="connsiteY128" fmla="*/ 417011 h 3370881"/>
                          <a:gd name="connsiteX129" fmla="*/ 1586753 w 2657256"/>
                          <a:gd name="connsiteY129" fmla="*/ 399081 h 3370881"/>
                          <a:gd name="connsiteX130" fmla="*/ 1595718 w 2657256"/>
                          <a:gd name="connsiteY130" fmla="*/ 381152 h 3370881"/>
                          <a:gd name="connsiteX131" fmla="*/ 1600200 w 2657256"/>
                          <a:gd name="connsiteY131" fmla="*/ 363223 h 3370881"/>
                          <a:gd name="connsiteX132" fmla="*/ 1609165 w 2657256"/>
                          <a:gd name="connsiteY132" fmla="*/ 313917 h 3370881"/>
                          <a:gd name="connsiteX133" fmla="*/ 1537447 w 2657256"/>
                          <a:gd name="connsiteY133" fmla="*/ 188411 h 3370881"/>
                          <a:gd name="connsiteX134" fmla="*/ 1613647 w 2657256"/>
                          <a:gd name="connsiteY134" fmla="*/ 399081 h 3370881"/>
                          <a:gd name="connsiteX135" fmla="*/ 1627094 w 2657256"/>
                          <a:gd name="connsiteY135" fmla="*/ 417011 h 3370881"/>
                          <a:gd name="connsiteX136" fmla="*/ 1658470 w 2657256"/>
                          <a:gd name="connsiteY136" fmla="*/ 412529 h 3370881"/>
                          <a:gd name="connsiteX137" fmla="*/ 1685365 w 2657256"/>
                          <a:gd name="connsiteY137" fmla="*/ 390117 h 3370881"/>
                          <a:gd name="connsiteX138" fmla="*/ 1694329 w 2657256"/>
                          <a:gd name="connsiteY138" fmla="*/ 376670 h 3370881"/>
                          <a:gd name="connsiteX139" fmla="*/ 1734670 w 2657256"/>
                          <a:gd name="connsiteY139" fmla="*/ 354258 h 3370881"/>
                          <a:gd name="connsiteX140" fmla="*/ 1743635 w 2657256"/>
                          <a:gd name="connsiteY140" fmla="*/ 340811 h 3370881"/>
                          <a:gd name="connsiteX141" fmla="*/ 1757082 w 2657256"/>
                          <a:gd name="connsiteY141" fmla="*/ 336329 h 3370881"/>
                          <a:gd name="connsiteX142" fmla="*/ 1808984 w 2657256"/>
                          <a:gd name="connsiteY142" fmla="*/ 249641 h 3370881"/>
                          <a:gd name="connsiteX143" fmla="*/ 1899621 w 2657256"/>
                          <a:gd name="connsiteY143" fmla="*/ 211719 h 3370881"/>
                          <a:gd name="connsiteX144" fmla="*/ 1808984 w 2657256"/>
                          <a:gd name="connsiteY144" fmla="*/ 178521 h 3370881"/>
                          <a:gd name="connsiteX145" fmla="*/ 1772023 w 2657256"/>
                          <a:gd name="connsiteY145" fmla="*/ 77249 h 3370881"/>
                          <a:gd name="connsiteX146" fmla="*/ 1900425 w 2657256"/>
                          <a:gd name="connsiteY146" fmla="*/ 214081 h 3370881"/>
                          <a:gd name="connsiteX147" fmla="*/ 1874221 w 2657256"/>
                          <a:gd name="connsiteY147" fmla="*/ 318698 h 3370881"/>
                          <a:gd name="connsiteX148" fmla="*/ 1788459 w 2657256"/>
                          <a:gd name="connsiteY148" fmla="*/ 367705 h 3370881"/>
                          <a:gd name="connsiteX149" fmla="*/ 1761565 w 2657256"/>
                          <a:gd name="connsiteY149" fmla="*/ 390117 h 3370881"/>
                          <a:gd name="connsiteX150" fmla="*/ 1783976 w 2657256"/>
                          <a:gd name="connsiteY150" fmla="*/ 399081 h 3370881"/>
                          <a:gd name="connsiteX151" fmla="*/ 1878106 w 2657256"/>
                          <a:gd name="connsiteY151" fmla="*/ 390117 h 3370881"/>
                          <a:gd name="connsiteX152" fmla="*/ 1891553 w 2657256"/>
                          <a:gd name="connsiteY152" fmla="*/ 381152 h 3370881"/>
                          <a:gd name="connsiteX153" fmla="*/ 1918447 w 2657256"/>
                          <a:gd name="connsiteY153" fmla="*/ 372187 h 3370881"/>
                          <a:gd name="connsiteX154" fmla="*/ 1940859 w 2657256"/>
                          <a:gd name="connsiteY154" fmla="*/ 358740 h 3370881"/>
                          <a:gd name="connsiteX155" fmla="*/ 1954306 w 2657256"/>
                          <a:gd name="connsiteY155" fmla="*/ 354258 h 3370881"/>
                          <a:gd name="connsiteX156" fmla="*/ 2083304 w 2657256"/>
                          <a:gd name="connsiteY156" fmla="*/ 290281 h 3370881"/>
                          <a:gd name="connsiteX157" fmla="*/ 2166172 w 2657256"/>
                          <a:gd name="connsiteY157" fmla="*/ 215604 h 3370881"/>
                          <a:gd name="connsiteX158" fmla="*/ 2069054 w 2657256"/>
                          <a:gd name="connsiteY158" fmla="*/ 40493 h 3370881"/>
                          <a:gd name="connsiteX159" fmla="*/ 2078225 w 2657256"/>
                          <a:gd name="connsiteY159" fmla="*/ 188681 h 3370881"/>
                          <a:gd name="connsiteX160" fmla="*/ 1999129 w 2657256"/>
                          <a:gd name="connsiteY160" fmla="*/ 358740 h 3370881"/>
                          <a:gd name="connsiteX161" fmla="*/ 1994647 w 2657256"/>
                          <a:gd name="connsiteY161" fmla="*/ 372187 h 3370881"/>
                          <a:gd name="connsiteX162" fmla="*/ 2039470 w 2657256"/>
                          <a:gd name="connsiteY162" fmla="*/ 390117 h 3370881"/>
                          <a:gd name="connsiteX163" fmla="*/ 2115670 w 2657256"/>
                          <a:gd name="connsiteY163" fmla="*/ 390117 h 3370881"/>
                          <a:gd name="connsiteX164" fmla="*/ 2160494 w 2657256"/>
                          <a:gd name="connsiteY164" fmla="*/ 376670 h 3370881"/>
                          <a:gd name="connsiteX165" fmla="*/ 2191870 w 2657256"/>
                          <a:gd name="connsiteY165" fmla="*/ 363223 h 3370881"/>
                          <a:gd name="connsiteX166" fmla="*/ 2205318 w 2657256"/>
                          <a:gd name="connsiteY166" fmla="*/ 358740 h 3370881"/>
                          <a:gd name="connsiteX167" fmla="*/ 2232212 w 2657256"/>
                          <a:gd name="connsiteY167" fmla="*/ 340811 h 3370881"/>
                          <a:gd name="connsiteX168" fmla="*/ 2312894 w 2657256"/>
                          <a:gd name="connsiteY168" fmla="*/ 183929 h 3370881"/>
                          <a:gd name="connsiteX169" fmla="*/ 2339788 w 2657256"/>
                          <a:gd name="connsiteY169" fmla="*/ 151 h 3370881"/>
                          <a:gd name="connsiteX170" fmla="*/ 2357718 w 2657256"/>
                          <a:gd name="connsiteY170" fmla="*/ 215305 h 3370881"/>
                          <a:gd name="connsiteX171" fmla="*/ 2254623 w 2657256"/>
                          <a:gd name="connsiteY171" fmla="*/ 376670 h 3370881"/>
                          <a:gd name="connsiteX172" fmla="*/ 2245659 w 2657256"/>
                          <a:gd name="connsiteY172" fmla="*/ 390117 h 3370881"/>
                          <a:gd name="connsiteX173" fmla="*/ 2254623 w 2657256"/>
                          <a:gd name="connsiteY173" fmla="*/ 403564 h 3370881"/>
                          <a:gd name="connsiteX174" fmla="*/ 2353235 w 2657256"/>
                          <a:gd name="connsiteY174" fmla="*/ 399081 h 3370881"/>
                          <a:gd name="connsiteX175" fmla="*/ 2366682 w 2657256"/>
                          <a:gd name="connsiteY175" fmla="*/ 394599 h 3370881"/>
                          <a:gd name="connsiteX176" fmla="*/ 2389094 w 2657256"/>
                          <a:gd name="connsiteY176" fmla="*/ 390117 h 3370881"/>
                          <a:gd name="connsiteX177" fmla="*/ 2424953 w 2657256"/>
                          <a:gd name="connsiteY177" fmla="*/ 367705 h 3370881"/>
                          <a:gd name="connsiteX178" fmla="*/ 2528047 w 2657256"/>
                          <a:gd name="connsiteY178" fmla="*/ 292700 h 3370881"/>
                          <a:gd name="connsiteX179" fmla="*/ 2541495 w 2657256"/>
                          <a:gd name="connsiteY179" fmla="*/ 62906 h 3370881"/>
                          <a:gd name="connsiteX180" fmla="*/ 2591304 w 2657256"/>
                          <a:gd name="connsiteY180" fmla="*/ 214081 h 3370881"/>
                          <a:gd name="connsiteX181" fmla="*/ 2612315 w 2657256"/>
                          <a:gd name="connsiteY181" fmla="*/ 290907 h 3370881"/>
                          <a:gd name="connsiteX182" fmla="*/ 2650863 w 2657256"/>
                          <a:gd name="connsiteY182" fmla="*/ 344994 h 3370881"/>
                          <a:gd name="connsiteX183" fmla="*/ 2465294 w 2657256"/>
                          <a:gd name="connsiteY183" fmla="*/ 399081 h 3370881"/>
                          <a:gd name="connsiteX184" fmla="*/ 2442882 w 2657256"/>
                          <a:gd name="connsiteY184" fmla="*/ 403564 h 3370881"/>
                          <a:gd name="connsiteX185" fmla="*/ 2398059 w 2657256"/>
                          <a:gd name="connsiteY185" fmla="*/ 417011 h 3370881"/>
                          <a:gd name="connsiteX186" fmla="*/ 2375647 w 2657256"/>
                          <a:gd name="connsiteY186" fmla="*/ 425976 h 3370881"/>
                          <a:gd name="connsiteX187" fmla="*/ 2357718 w 2657256"/>
                          <a:gd name="connsiteY187" fmla="*/ 430458 h 3370881"/>
                          <a:gd name="connsiteX188" fmla="*/ 2344270 w 2657256"/>
                          <a:gd name="connsiteY188" fmla="*/ 461834 h 3370881"/>
                          <a:gd name="connsiteX189" fmla="*/ 2353235 w 2657256"/>
                          <a:gd name="connsiteY189" fmla="*/ 502176 h 3370881"/>
                          <a:gd name="connsiteX190" fmla="*/ 2362200 w 2657256"/>
                          <a:gd name="connsiteY190" fmla="*/ 515623 h 3370881"/>
                          <a:gd name="connsiteX191" fmla="*/ 2344270 w 2657256"/>
                          <a:gd name="connsiteY191" fmla="*/ 587340 h 3370881"/>
                          <a:gd name="connsiteX192" fmla="*/ 2321859 w 2657256"/>
                          <a:gd name="connsiteY192" fmla="*/ 614234 h 3370881"/>
                          <a:gd name="connsiteX193" fmla="*/ 2308412 w 2657256"/>
                          <a:gd name="connsiteY193" fmla="*/ 636646 h 3370881"/>
                          <a:gd name="connsiteX194" fmla="*/ 2281518 w 2657256"/>
                          <a:gd name="connsiteY194" fmla="*/ 641129 h 3370881"/>
                          <a:gd name="connsiteX195" fmla="*/ 2259106 w 2657256"/>
                          <a:gd name="connsiteY195" fmla="*/ 636646 h 3370881"/>
                          <a:gd name="connsiteX196" fmla="*/ 2277035 w 2657256"/>
                          <a:gd name="connsiteY196" fmla="*/ 578376 h 3370881"/>
                          <a:gd name="connsiteX197" fmla="*/ 2290482 w 2657256"/>
                          <a:gd name="connsiteY197" fmla="*/ 542517 h 3370881"/>
                          <a:gd name="connsiteX198" fmla="*/ 2286000 w 2657256"/>
                          <a:gd name="connsiteY198" fmla="*/ 506658 h 3370881"/>
                          <a:gd name="connsiteX199" fmla="*/ 2245659 w 2657256"/>
                          <a:gd name="connsiteY199" fmla="*/ 448387 h 3370881"/>
                          <a:gd name="connsiteX200" fmla="*/ 2200835 w 2657256"/>
                          <a:gd name="connsiteY200" fmla="*/ 430458 h 3370881"/>
                          <a:gd name="connsiteX201" fmla="*/ 2169459 w 2657256"/>
                          <a:gd name="connsiteY201" fmla="*/ 425976 h 3370881"/>
                          <a:gd name="connsiteX202" fmla="*/ 2102223 w 2657256"/>
                          <a:gd name="connsiteY202" fmla="*/ 430458 h 3370881"/>
                          <a:gd name="connsiteX203" fmla="*/ 2084294 w 2657256"/>
                          <a:gd name="connsiteY203" fmla="*/ 439423 h 3370881"/>
                          <a:gd name="connsiteX204" fmla="*/ 2070847 w 2657256"/>
                          <a:gd name="connsiteY204" fmla="*/ 443905 h 3370881"/>
                          <a:gd name="connsiteX205" fmla="*/ 2061882 w 2657256"/>
                          <a:gd name="connsiteY205" fmla="*/ 461834 h 3370881"/>
                          <a:gd name="connsiteX206" fmla="*/ 2034988 w 2657256"/>
                          <a:gd name="connsiteY206" fmla="*/ 475281 h 3370881"/>
                          <a:gd name="connsiteX207" fmla="*/ 1783976 w 2657256"/>
                          <a:gd name="connsiteY207" fmla="*/ 479764 h 3370881"/>
                          <a:gd name="connsiteX208" fmla="*/ 1766047 w 2657256"/>
                          <a:gd name="connsiteY208" fmla="*/ 488729 h 3370881"/>
                          <a:gd name="connsiteX209" fmla="*/ 1703294 w 2657256"/>
                          <a:gd name="connsiteY209" fmla="*/ 506658 h 3370881"/>
                          <a:gd name="connsiteX210" fmla="*/ 1689847 w 2657256"/>
                          <a:gd name="connsiteY210" fmla="*/ 511140 h 3370881"/>
                          <a:gd name="connsiteX211" fmla="*/ 1676400 w 2657256"/>
                          <a:gd name="connsiteY211" fmla="*/ 520105 h 3370881"/>
                          <a:gd name="connsiteX212" fmla="*/ 1649506 w 2657256"/>
                          <a:gd name="connsiteY212" fmla="*/ 529070 h 3370881"/>
                          <a:gd name="connsiteX213" fmla="*/ 1636059 w 2657256"/>
                          <a:gd name="connsiteY213" fmla="*/ 538034 h 3370881"/>
                          <a:gd name="connsiteX214" fmla="*/ 1622612 w 2657256"/>
                          <a:gd name="connsiteY214" fmla="*/ 551481 h 3370881"/>
                          <a:gd name="connsiteX215" fmla="*/ 1609165 w 2657256"/>
                          <a:gd name="connsiteY215" fmla="*/ 555964 h 3370881"/>
                          <a:gd name="connsiteX216" fmla="*/ 1577788 w 2657256"/>
                          <a:gd name="connsiteY216" fmla="*/ 587340 h 3370881"/>
                          <a:gd name="connsiteX217" fmla="*/ 1568823 w 2657256"/>
                          <a:gd name="connsiteY217" fmla="*/ 600787 h 3370881"/>
                          <a:gd name="connsiteX218" fmla="*/ 1555376 w 2657256"/>
                          <a:gd name="connsiteY218" fmla="*/ 614234 h 3370881"/>
                          <a:gd name="connsiteX219" fmla="*/ 1524000 w 2657256"/>
                          <a:gd name="connsiteY219" fmla="*/ 654576 h 3370881"/>
                          <a:gd name="connsiteX220" fmla="*/ 1519518 w 2657256"/>
                          <a:gd name="connsiteY220" fmla="*/ 668023 h 3370881"/>
                          <a:gd name="connsiteX221" fmla="*/ 1528482 w 2657256"/>
                          <a:gd name="connsiteY221" fmla="*/ 708364 h 3370881"/>
                          <a:gd name="connsiteX222" fmla="*/ 1537447 w 2657256"/>
                          <a:gd name="connsiteY222" fmla="*/ 721811 h 3370881"/>
                          <a:gd name="connsiteX223" fmla="*/ 1568823 w 2657256"/>
                          <a:gd name="connsiteY223" fmla="*/ 712846 h 3370881"/>
                          <a:gd name="connsiteX224" fmla="*/ 1600200 w 2657256"/>
                          <a:gd name="connsiteY224" fmla="*/ 712846 h 3370881"/>
                          <a:gd name="connsiteX225" fmla="*/ 1631576 w 2657256"/>
                          <a:gd name="connsiteY225" fmla="*/ 690434 h 3370881"/>
                          <a:gd name="connsiteX226" fmla="*/ 1645023 w 2657256"/>
                          <a:gd name="connsiteY226" fmla="*/ 676987 h 3370881"/>
                          <a:gd name="connsiteX227" fmla="*/ 1685365 w 2657256"/>
                          <a:gd name="connsiteY227" fmla="*/ 645611 h 3370881"/>
                          <a:gd name="connsiteX228" fmla="*/ 1716741 w 2657256"/>
                          <a:gd name="connsiteY228" fmla="*/ 614234 h 3370881"/>
                          <a:gd name="connsiteX229" fmla="*/ 1748118 w 2657256"/>
                          <a:gd name="connsiteY229" fmla="*/ 596305 h 3370881"/>
                          <a:gd name="connsiteX230" fmla="*/ 1761565 w 2657256"/>
                          <a:gd name="connsiteY230" fmla="*/ 591823 h 3370881"/>
                          <a:gd name="connsiteX231" fmla="*/ 1779494 w 2657256"/>
                          <a:gd name="connsiteY231" fmla="*/ 582858 h 3370881"/>
                          <a:gd name="connsiteX232" fmla="*/ 1815353 w 2657256"/>
                          <a:gd name="connsiteY232" fmla="*/ 573893 h 3370881"/>
                          <a:gd name="connsiteX233" fmla="*/ 2030506 w 2657256"/>
                          <a:gd name="connsiteY233" fmla="*/ 578376 h 3370881"/>
                          <a:gd name="connsiteX234" fmla="*/ 2017059 w 2657256"/>
                          <a:gd name="connsiteY234" fmla="*/ 600787 h 3370881"/>
                          <a:gd name="connsiteX235" fmla="*/ 1981200 w 2657256"/>
                          <a:gd name="connsiteY235" fmla="*/ 636646 h 3370881"/>
                          <a:gd name="connsiteX236" fmla="*/ 1967753 w 2657256"/>
                          <a:gd name="connsiteY236" fmla="*/ 650093 h 3370881"/>
                          <a:gd name="connsiteX237" fmla="*/ 1936376 w 2657256"/>
                          <a:gd name="connsiteY237" fmla="*/ 690434 h 3370881"/>
                          <a:gd name="connsiteX238" fmla="*/ 1905000 w 2657256"/>
                          <a:gd name="connsiteY238" fmla="*/ 717329 h 3370881"/>
                          <a:gd name="connsiteX239" fmla="*/ 1860176 w 2657256"/>
                          <a:gd name="connsiteY239" fmla="*/ 735258 h 3370881"/>
                          <a:gd name="connsiteX240" fmla="*/ 1788459 w 2657256"/>
                          <a:gd name="connsiteY240" fmla="*/ 744223 h 3370881"/>
                          <a:gd name="connsiteX241" fmla="*/ 1846729 w 2657256"/>
                          <a:gd name="connsiteY241" fmla="*/ 802493 h 3370881"/>
                          <a:gd name="connsiteX242" fmla="*/ 1913965 w 2657256"/>
                          <a:gd name="connsiteY242" fmla="*/ 829387 h 3370881"/>
                          <a:gd name="connsiteX243" fmla="*/ 1922929 w 2657256"/>
                          <a:gd name="connsiteY243" fmla="*/ 842834 h 3370881"/>
                          <a:gd name="connsiteX244" fmla="*/ 1967753 w 2657256"/>
                          <a:gd name="connsiteY244" fmla="*/ 883176 h 3370881"/>
                          <a:gd name="connsiteX245" fmla="*/ 1981200 w 2657256"/>
                          <a:gd name="connsiteY245" fmla="*/ 896623 h 3370881"/>
                          <a:gd name="connsiteX246" fmla="*/ 1994647 w 2657256"/>
                          <a:gd name="connsiteY246" fmla="*/ 905587 h 3370881"/>
                          <a:gd name="connsiteX247" fmla="*/ 2021541 w 2657256"/>
                          <a:gd name="connsiteY247" fmla="*/ 927999 h 3370881"/>
                          <a:gd name="connsiteX248" fmla="*/ 2030506 w 2657256"/>
                          <a:gd name="connsiteY248" fmla="*/ 941446 h 3370881"/>
                          <a:gd name="connsiteX249" fmla="*/ 2057400 w 2657256"/>
                          <a:gd name="connsiteY249" fmla="*/ 968340 h 3370881"/>
                          <a:gd name="connsiteX250" fmla="*/ 2088776 w 2657256"/>
                          <a:gd name="connsiteY250" fmla="*/ 1013164 h 3370881"/>
                          <a:gd name="connsiteX251" fmla="*/ 2115670 w 2657256"/>
                          <a:gd name="connsiteY251" fmla="*/ 1057987 h 3370881"/>
                          <a:gd name="connsiteX252" fmla="*/ 2120153 w 2657256"/>
                          <a:gd name="connsiteY252" fmla="*/ 1089364 h 3370881"/>
                          <a:gd name="connsiteX253" fmla="*/ 2138082 w 2657256"/>
                          <a:gd name="connsiteY253" fmla="*/ 1143152 h 3370881"/>
                          <a:gd name="connsiteX254" fmla="*/ 2147047 w 2657256"/>
                          <a:gd name="connsiteY254" fmla="*/ 1196940 h 3370881"/>
                          <a:gd name="connsiteX255" fmla="*/ 2151529 w 2657256"/>
                          <a:gd name="connsiteY255" fmla="*/ 1210387 h 3370881"/>
                          <a:gd name="connsiteX256" fmla="*/ 2156012 w 2657256"/>
                          <a:gd name="connsiteY256" fmla="*/ 1228317 h 3370881"/>
                          <a:gd name="connsiteX257" fmla="*/ 2173941 w 2657256"/>
                          <a:gd name="connsiteY257" fmla="*/ 1295552 h 3370881"/>
                          <a:gd name="connsiteX258" fmla="*/ 2182906 w 2657256"/>
                          <a:gd name="connsiteY258" fmla="*/ 1313481 h 3370881"/>
                          <a:gd name="connsiteX259" fmla="*/ 2187388 w 2657256"/>
                          <a:gd name="connsiteY259" fmla="*/ 1331411 h 3370881"/>
                          <a:gd name="connsiteX260" fmla="*/ 2214282 w 2657256"/>
                          <a:gd name="connsiteY260" fmla="*/ 1385199 h 3370881"/>
                          <a:gd name="connsiteX261" fmla="*/ 2218765 w 2657256"/>
                          <a:gd name="connsiteY261" fmla="*/ 1403129 h 3370881"/>
                          <a:gd name="connsiteX262" fmla="*/ 2223247 w 2657256"/>
                          <a:gd name="connsiteY262" fmla="*/ 1430023 h 3370881"/>
                          <a:gd name="connsiteX263" fmla="*/ 2236694 w 2657256"/>
                          <a:gd name="connsiteY263" fmla="*/ 1456917 h 3370881"/>
                          <a:gd name="connsiteX264" fmla="*/ 2241176 w 2657256"/>
                          <a:gd name="connsiteY264" fmla="*/ 1577940 h 3370881"/>
                          <a:gd name="connsiteX265" fmla="*/ 2245659 w 2657256"/>
                          <a:gd name="connsiteY265" fmla="*/ 1595870 h 3370881"/>
                          <a:gd name="connsiteX266" fmla="*/ 2236694 w 2657256"/>
                          <a:gd name="connsiteY266" fmla="*/ 1694481 h 3370881"/>
                          <a:gd name="connsiteX267" fmla="*/ 2227729 w 2657256"/>
                          <a:gd name="connsiteY267" fmla="*/ 1716893 h 3370881"/>
                          <a:gd name="connsiteX268" fmla="*/ 2244813 w 2657256"/>
                          <a:gd name="connsiteY268" fmla="*/ 1730340 h 3370881"/>
                          <a:gd name="connsiteX269" fmla="*/ 2235341 w 2657256"/>
                          <a:gd name="connsiteY269" fmla="*/ 1788611 h 3370881"/>
                          <a:gd name="connsiteX270" fmla="*/ 2230689 w 2657256"/>
                          <a:gd name="connsiteY270" fmla="*/ 1823963 h 3370881"/>
                          <a:gd name="connsiteX271" fmla="*/ 2226207 w 2657256"/>
                          <a:gd name="connsiteY271" fmla="*/ 1824470 h 3370881"/>
                          <a:gd name="connsiteX272" fmla="*/ 2208278 w 2657256"/>
                          <a:gd name="connsiteY272" fmla="*/ 1869293 h 3370881"/>
                          <a:gd name="connsiteX273" fmla="*/ 2195168 w 2657256"/>
                          <a:gd name="connsiteY273" fmla="*/ 1882740 h 3370881"/>
                          <a:gd name="connsiteX274" fmla="*/ 2203458 w 2657256"/>
                          <a:gd name="connsiteY274" fmla="*/ 1918938 h 3370881"/>
                          <a:gd name="connsiteX275" fmla="*/ 2204134 w 2657256"/>
                          <a:gd name="connsiteY275" fmla="*/ 1949806 h 3370881"/>
                          <a:gd name="connsiteX276" fmla="*/ 2226545 w 2657256"/>
                          <a:gd name="connsiteY276" fmla="*/ 1954627 h 3370881"/>
                          <a:gd name="connsiteX277" fmla="*/ 2241176 w 2657256"/>
                          <a:gd name="connsiteY277" fmla="*/ 2012729 h 3370881"/>
                          <a:gd name="connsiteX278" fmla="*/ 2263588 w 2657256"/>
                          <a:gd name="connsiteY278" fmla="*/ 2057552 h 3370881"/>
                          <a:gd name="connsiteX279" fmla="*/ 2286000 w 2657256"/>
                          <a:gd name="connsiteY279" fmla="*/ 2084446 h 3370881"/>
                          <a:gd name="connsiteX280" fmla="*/ 2299447 w 2657256"/>
                          <a:gd name="connsiteY280" fmla="*/ 2124787 h 3370881"/>
                          <a:gd name="connsiteX281" fmla="*/ 2321859 w 2657256"/>
                          <a:gd name="connsiteY281" fmla="*/ 2151681 h 3370881"/>
                          <a:gd name="connsiteX282" fmla="*/ 2344270 w 2657256"/>
                          <a:gd name="connsiteY282" fmla="*/ 2205470 h 3370881"/>
                          <a:gd name="connsiteX283" fmla="*/ 2348753 w 2657256"/>
                          <a:gd name="connsiteY283" fmla="*/ 2223399 h 3370881"/>
                          <a:gd name="connsiteX284" fmla="*/ 2366682 w 2657256"/>
                          <a:gd name="connsiteY284" fmla="*/ 2263740 h 3370881"/>
                          <a:gd name="connsiteX285" fmla="*/ 2375647 w 2657256"/>
                          <a:gd name="connsiteY285" fmla="*/ 2286152 h 3370881"/>
                          <a:gd name="connsiteX286" fmla="*/ 2380129 w 2657256"/>
                          <a:gd name="connsiteY286" fmla="*/ 2308564 h 3370881"/>
                          <a:gd name="connsiteX287" fmla="*/ 2389094 w 2657256"/>
                          <a:gd name="connsiteY287" fmla="*/ 2335458 h 3370881"/>
                          <a:gd name="connsiteX288" fmla="*/ 2393576 w 2657256"/>
                          <a:gd name="connsiteY288" fmla="*/ 2380281 h 3370881"/>
                          <a:gd name="connsiteX289" fmla="*/ 2398059 w 2657256"/>
                          <a:gd name="connsiteY289" fmla="*/ 2393729 h 3370881"/>
                          <a:gd name="connsiteX290" fmla="*/ 2419794 w 2657256"/>
                          <a:gd name="connsiteY290" fmla="*/ 2447517 h 3370881"/>
                          <a:gd name="connsiteX291" fmla="*/ 2427343 w 2657256"/>
                          <a:gd name="connsiteY291" fmla="*/ 2564058 h 3370881"/>
                          <a:gd name="connsiteX292" fmla="*/ 2389094 w 2657256"/>
                          <a:gd name="connsiteY292" fmla="*/ 2837481 h 3370881"/>
                          <a:gd name="connsiteX293" fmla="*/ 2380129 w 2657256"/>
                          <a:gd name="connsiteY293" fmla="*/ 2859893 h 3370881"/>
                          <a:gd name="connsiteX294" fmla="*/ 2357718 w 2657256"/>
                          <a:gd name="connsiteY294" fmla="*/ 2913681 h 3370881"/>
                          <a:gd name="connsiteX295" fmla="*/ 2348753 w 2657256"/>
                          <a:gd name="connsiteY295" fmla="*/ 2936093 h 3370881"/>
                          <a:gd name="connsiteX296" fmla="*/ 2339788 w 2657256"/>
                          <a:gd name="connsiteY296" fmla="*/ 2971952 h 3370881"/>
                          <a:gd name="connsiteX297" fmla="*/ 2326341 w 2657256"/>
                          <a:gd name="connsiteY297" fmla="*/ 2994364 h 3370881"/>
                          <a:gd name="connsiteX298" fmla="*/ 2317376 w 2657256"/>
                          <a:gd name="connsiteY298" fmla="*/ 3025740 h 3370881"/>
                          <a:gd name="connsiteX299" fmla="*/ 2303929 w 2657256"/>
                          <a:gd name="connsiteY299" fmla="*/ 3048152 h 3370881"/>
                          <a:gd name="connsiteX300" fmla="*/ 2290482 w 2657256"/>
                          <a:gd name="connsiteY300" fmla="*/ 3079529 h 3370881"/>
                          <a:gd name="connsiteX301" fmla="*/ 2272553 w 2657256"/>
                          <a:gd name="connsiteY301" fmla="*/ 3084011 h 3370881"/>
                          <a:gd name="connsiteX302" fmla="*/ 2259106 w 2657256"/>
                          <a:gd name="connsiteY302" fmla="*/ 3088493 h 3370881"/>
                          <a:gd name="connsiteX303" fmla="*/ 2241176 w 2657256"/>
                          <a:gd name="connsiteY303" fmla="*/ 3092976 h 3370881"/>
                          <a:gd name="connsiteX304" fmla="*/ 2209800 w 2657256"/>
                          <a:gd name="connsiteY304" fmla="*/ 3101940 h 3370881"/>
                          <a:gd name="connsiteX305" fmla="*/ 2205318 w 2657256"/>
                          <a:gd name="connsiteY305" fmla="*/ 3039187 h 3370881"/>
                          <a:gd name="connsiteX306" fmla="*/ 2218765 w 2657256"/>
                          <a:gd name="connsiteY306" fmla="*/ 3021258 h 3370881"/>
                          <a:gd name="connsiteX307" fmla="*/ 2245659 w 2657256"/>
                          <a:gd name="connsiteY307" fmla="*/ 2971952 h 3370881"/>
                          <a:gd name="connsiteX308" fmla="*/ 2268070 w 2657256"/>
                          <a:gd name="connsiteY308" fmla="*/ 2945058 h 3370881"/>
                          <a:gd name="connsiteX309" fmla="*/ 2298550 w 2657256"/>
                          <a:gd name="connsiteY309" fmla="*/ 2568540 h 3370881"/>
                          <a:gd name="connsiteX310" fmla="*/ 2284986 w 2657256"/>
                          <a:gd name="connsiteY310" fmla="*/ 2532681 h 3370881"/>
                          <a:gd name="connsiteX311" fmla="*/ 2293273 w 2657256"/>
                          <a:gd name="connsiteY311" fmla="*/ 2496653 h 3370881"/>
                          <a:gd name="connsiteX312" fmla="*/ 2278152 w 2657256"/>
                          <a:gd name="connsiteY312" fmla="*/ 2475178 h 3370881"/>
                          <a:gd name="connsiteX313" fmla="*/ 2245659 w 2657256"/>
                          <a:gd name="connsiteY313" fmla="*/ 2389247 h 3370881"/>
                          <a:gd name="connsiteX314" fmla="*/ 2195507 w 2657256"/>
                          <a:gd name="connsiteY314" fmla="*/ 2241328 h 3370881"/>
                          <a:gd name="connsiteX315" fmla="*/ 2083786 w 2657256"/>
                          <a:gd name="connsiteY315" fmla="*/ 2040300 h 3370881"/>
                          <a:gd name="connsiteX316" fmla="*/ 2048773 w 2657256"/>
                          <a:gd name="connsiteY316" fmla="*/ 2017971 h 3370881"/>
                          <a:gd name="connsiteX317" fmla="*/ 2074314 w 2657256"/>
                          <a:gd name="connsiteY317" fmla="*/ 2011967 h 3370881"/>
                          <a:gd name="connsiteX318" fmla="*/ 2034988 w 2657256"/>
                          <a:gd name="connsiteY318" fmla="*/ 2003764 h 3370881"/>
                          <a:gd name="connsiteX319" fmla="*/ 2026023 w 2657256"/>
                          <a:gd name="connsiteY319" fmla="*/ 2026176 h 3370881"/>
                          <a:gd name="connsiteX320" fmla="*/ 2021541 w 2657256"/>
                          <a:gd name="connsiteY320" fmla="*/ 2039623 h 3370881"/>
                          <a:gd name="connsiteX321" fmla="*/ 1999129 w 2657256"/>
                          <a:gd name="connsiteY321" fmla="*/ 2053070 h 3370881"/>
                          <a:gd name="connsiteX322" fmla="*/ 1990165 w 2657256"/>
                          <a:gd name="connsiteY322" fmla="*/ 2070999 h 3370881"/>
                          <a:gd name="connsiteX323" fmla="*/ 1967753 w 2657256"/>
                          <a:gd name="connsiteY323" fmla="*/ 2106858 h 3370881"/>
                          <a:gd name="connsiteX324" fmla="*/ 1981200 w 2657256"/>
                          <a:gd name="connsiteY324" fmla="*/ 2223399 h 3370881"/>
                          <a:gd name="connsiteX325" fmla="*/ 1994647 w 2657256"/>
                          <a:gd name="connsiteY325" fmla="*/ 2254776 h 3370881"/>
                          <a:gd name="connsiteX326" fmla="*/ 2003612 w 2657256"/>
                          <a:gd name="connsiteY326" fmla="*/ 2272705 h 3370881"/>
                          <a:gd name="connsiteX327" fmla="*/ 2026023 w 2657256"/>
                          <a:gd name="connsiteY327" fmla="*/ 2304081 h 3370881"/>
                          <a:gd name="connsiteX328" fmla="*/ 2043953 w 2657256"/>
                          <a:gd name="connsiteY328" fmla="*/ 2348905 h 3370881"/>
                          <a:gd name="connsiteX329" fmla="*/ 2061882 w 2657256"/>
                          <a:gd name="connsiteY329" fmla="*/ 2371317 h 3370881"/>
                          <a:gd name="connsiteX330" fmla="*/ 2088776 w 2657256"/>
                          <a:gd name="connsiteY330" fmla="*/ 2434070 h 3370881"/>
                          <a:gd name="connsiteX331" fmla="*/ 2102223 w 2657256"/>
                          <a:gd name="connsiteY331" fmla="*/ 2465446 h 3370881"/>
                          <a:gd name="connsiteX332" fmla="*/ 2106706 w 2657256"/>
                          <a:gd name="connsiteY332" fmla="*/ 2496823 h 3370881"/>
                          <a:gd name="connsiteX333" fmla="*/ 2124635 w 2657256"/>
                          <a:gd name="connsiteY333" fmla="*/ 2559576 h 3370881"/>
                          <a:gd name="connsiteX334" fmla="*/ 2138082 w 2657256"/>
                          <a:gd name="connsiteY334" fmla="*/ 2649223 h 3370881"/>
                          <a:gd name="connsiteX335" fmla="*/ 2147047 w 2657256"/>
                          <a:gd name="connsiteY335" fmla="*/ 2685081 h 3370881"/>
                          <a:gd name="connsiteX336" fmla="*/ 2151529 w 2657256"/>
                          <a:gd name="connsiteY336" fmla="*/ 2716458 h 3370881"/>
                          <a:gd name="connsiteX337" fmla="*/ 2160494 w 2657256"/>
                          <a:gd name="connsiteY337" fmla="*/ 2770246 h 3370881"/>
                          <a:gd name="connsiteX338" fmla="*/ 2156012 w 2657256"/>
                          <a:gd name="connsiteY338" fmla="*/ 2962987 h 3370881"/>
                          <a:gd name="connsiteX339" fmla="*/ 2138082 w 2657256"/>
                          <a:gd name="connsiteY339" fmla="*/ 3043670 h 3370881"/>
                          <a:gd name="connsiteX340" fmla="*/ 2133600 w 2657256"/>
                          <a:gd name="connsiteY340" fmla="*/ 3061599 h 3370881"/>
                          <a:gd name="connsiteX341" fmla="*/ 2120153 w 2657256"/>
                          <a:gd name="connsiteY341" fmla="*/ 3079529 h 3370881"/>
                          <a:gd name="connsiteX342" fmla="*/ 2111188 w 2657256"/>
                          <a:gd name="connsiteY342" fmla="*/ 3106423 h 3370881"/>
                          <a:gd name="connsiteX343" fmla="*/ 2088776 w 2657256"/>
                          <a:gd name="connsiteY343" fmla="*/ 3137799 h 3370881"/>
                          <a:gd name="connsiteX344" fmla="*/ 2075329 w 2657256"/>
                          <a:gd name="connsiteY344" fmla="*/ 3164693 h 3370881"/>
                          <a:gd name="connsiteX345" fmla="*/ 2061882 w 2657256"/>
                          <a:gd name="connsiteY345" fmla="*/ 3169176 h 3370881"/>
                          <a:gd name="connsiteX346" fmla="*/ 2021541 w 2657256"/>
                          <a:gd name="connsiteY346" fmla="*/ 3164693 h 3370881"/>
                          <a:gd name="connsiteX347" fmla="*/ 2012576 w 2657256"/>
                          <a:gd name="connsiteY347" fmla="*/ 3119870 h 3370881"/>
                          <a:gd name="connsiteX348" fmla="*/ 2048435 w 2657256"/>
                          <a:gd name="connsiteY348" fmla="*/ 3021258 h 3370881"/>
                          <a:gd name="connsiteX349" fmla="*/ 2048435 w 2657256"/>
                          <a:gd name="connsiteY349" fmla="*/ 3021258 h 3370881"/>
                          <a:gd name="connsiteX350" fmla="*/ 2061882 w 2657256"/>
                          <a:gd name="connsiteY350" fmla="*/ 2967470 h 3370881"/>
                          <a:gd name="connsiteX351" fmla="*/ 2070847 w 2657256"/>
                          <a:gd name="connsiteY351" fmla="*/ 2882305 h 3370881"/>
                          <a:gd name="connsiteX352" fmla="*/ 2066365 w 2657256"/>
                          <a:gd name="connsiteY352" fmla="*/ 2725423 h 3370881"/>
                          <a:gd name="connsiteX353" fmla="*/ 2043953 w 2657256"/>
                          <a:gd name="connsiteY353" fmla="*/ 2649223 h 3370881"/>
                          <a:gd name="connsiteX354" fmla="*/ 2030506 w 2657256"/>
                          <a:gd name="connsiteY354" fmla="*/ 2622329 h 3370881"/>
                          <a:gd name="connsiteX355" fmla="*/ 2017059 w 2657256"/>
                          <a:gd name="connsiteY355" fmla="*/ 2581987 h 3370881"/>
                          <a:gd name="connsiteX356" fmla="*/ 1981200 w 2657256"/>
                          <a:gd name="connsiteY356" fmla="*/ 2514752 h 3370881"/>
                          <a:gd name="connsiteX357" fmla="*/ 1972235 w 2657256"/>
                          <a:gd name="connsiteY357" fmla="*/ 2501305 h 3370881"/>
                          <a:gd name="connsiteX358" fmla="*/ 1958788 w 2657256"/>
                          <a:gd name="connsiteY358" fmla="*/ 2478893 h 3370881"/>
                          <a:gd name="connsiteX359" fmla="*/ 1905000 w 2657256"/>
                          <a:gd name="connsiteY359" fmla="*/ 2398211 h 3370881"/>
                          <a:gd name="connsiteX360" fmla="*/ 1882588 w 2657256"/>
                          <a:gd name="connsiteY360" fmla="*/ 2357870 h 3370881"/>
                          <a:gd name="connsiteX361" fmla="*/ 1869141 w 2657256"/>
                          <a:gd name="connsiteY361" fmla="*/ 2339940 h 3370881"/>
                          <a:gd name="connsiteX362" fmla="*/ 1806388 w 2657256"/>
                          <a:gd name="connsiteY362" fmla="*/ 2313046 h 3370881"/>
                          <a:gd name="connsiteX363" fmla="*/ 1779494 w 2657256"/>
                          <a:gd name="connsiteY363" fmla="*/ 2304081 h 3370881"/>
                          <a:gd name="connsiteX364" fmla="*/ 1752600 w 2657256"/>
                          <a:gd name="connsiteY364" fmla="*/ 2299599 h 3370881"/>
                          <a:gd name="connsiteX365" fmla="*/ 1680882 w 2657256"/>
                          <a:gd name="connsiteY365" fmla="*/ 2277187 h 3370881"/>
                          <a:gd name="connsiteX366" fmla="*/ 1719025 w 2657256"/>
                          <a:gd name="connsiteY366" fmla="*/ 2281331 h 3370881"/>
                          <a:gd name="connsiteX367" fmla="*/ 1756997 w 2657256"/>
                          <a:gd name="connsiteY367" fmla="*/ 2289450 h 3370881"/>
                          <a:gd name="connsiteX368" fmla="*/ 1656440 w 2657256"/>
                          <a:gd name="connsiteY368" fmla="*/ 2298583 h 3370881"/>
                          <a:gd name="connsiteX369" fmla="*/ 1537447 w 2657256"/>
                          <a:gd name="connsiteY369" fmla="*/ 2329960 h 3370881"/>
                          <a:gd name="connsiteX370" fmla="*/ 1571993 w 2657256"/>
                          <a:gd name="connsiteY370" fmla="*/ 2317957 h 3370881"/>
                          <a:gd name="connsiteX371" fmla="*/ 1509707 w 2657256"/>
                          <a:gd name="connsiteY371" fmla="*/ 2338926 h 3370881"/>
                          <a:gd name="connsiteX372" fmla="*/ 1500444 w 2657256"/>
                          <a:gd name="connsiteY372" fmla="*/ 2355271 h 3370881"/>
                          <a:gd name="connsiteX373" fmla="*/ 1402678 w 2657256"/>
                          <a:gd name="connsiteY373" fmla="*/ 2339641 h 3370881"/>
                          <a:gd name="connsiteX374" fmla="*/ 1322892 w 2657256"/>
                          <a:gd name="connsiteY374" fmla="*/ 2336952 h 3370881"/>
                          <a:gd name="connsiteX375" fmla="*/ 1199384 w 2657256"/>
                          <a:gd name="connsiteY375" fmla="*/ 2307041 h 3370881"/>
                          <a:gd name="connsiteX376" fmla="*/ 1066800 w 2657256"/>
                          <a:gd name="connsiteY376" fmla="*/ 2272705 h 3370881"/>
                          <a:gd name="connsiteX377" fmla="*/ 1030941 w 2657256"/>
                          <a:gd name="connsiteY377" fmla="*/ 2263740 h 3370881"/>
                          <a:gd name="connsiteX378" fmla="*/ 986118 w 2657256"/>
                          <a:gd name="connsiteY378" fmla="*/ 2241329 h 3370881"/>
                          <a:gd name="connsiteX379" fmla="*/ 968188 w 2657256"/>
                          <a:gd name="connsiteY379" fmla="*/ 2232364 h 3370881"/>
                          <a:gd name="connsiteX380" fmla="*/ 936812 w 2657256"/>
                          <a:gd name="connsiteY380" fmla="*/ 2214434 h 3370881"/>
                          <a:gd name="connsiteX381" fmla="*/ 905435 w 2657256"/>
                          <a:gd name="connsiteY381" fmla="*/ 2196505 h 3370881"/>
                          <a:gd name="connsiteX382" fmla="*/ 869576 w 2657256"/>
                          <a:gd name="connsiteY382" fmla="*/ 2209952 h 3370881"/>
                          <a:gd name="connsiteX383" fmla="*/ 856129 w 2657256"/>
                          <a:gd name="connsiteY383" fmla="*/ 2227881 h 3370881"/>
                          <a:gd name="connsiteX384" fmla="*/ 815788 w 2657256"/>
                          <a:gd name="connsiteY384" fmla="*/ 2268223 h 3370881"/>
                          <a:gd name="connsiteX385" fmla="*/ 788894 w 2657256"/>
                          <a:gd name="connsiteY385" fmla="*/ 2290634 h 3370881"/>
                          <a:gd name="connsiteX386" fmla="*/ 762000 w 2657256"/>
                          <a:gd name="connsiteY386" fmla="*/ 2313046 h 3370881"/>
                          <a:gd name="connsiteX387" fmla="*/ 753035 w 2657256"/>
                          <a:gd name="connsiteY387" fmla="*/ 2326493 h 3370881"/>
                          <a:gd name="connsiteX388" fmla="*/ 735106 w 2657256"/>
                          <a:gd name="connsiteY388" fmla="*/ 2339940 h 3370881"/>
                          <a:gd name="connsiteX389" fmla="*/ 712694 w 2657256"/>
                          <a:gd name="connsiteY389" fmla="*/ 2362352 h 3370881"/>
                          <a:gd name="connsiteX390" fmla="*/ 694765 w 2657256"/>
                          <a:gd name="connsiteY390" fmla="*/ 2375799 h 3370881"/>
                          <a:gd name="connsiteX391" fmla="*/ 681318 w 2657256"/>
                          <a:gd name="connsiteY391" fmla="*/ 2393729 h 3370881"/>
                          <a:gd name="connsiteX392" fmla="*/ 667870 w 2657256"/>
                          <a:gd name="connsiteY392" fmla="*/ 2402693 h 3370881"/>
                          <a:gd name="connsiteX393" fmla="*/ 623047 w 2657256"/>
                          <a:gd name="connsiteY393" fmla="*/ 2443034 h 3370881"/>
                          <a:gd name="connsiteX394" fmla="*/ 600635 w 2657256"/>
                          <a:gd name="connsiteY394" fmla="*/ 2474411 h 3370881"/>
                          <a:gd name="connsiteX395" fmla="*/ 587188 w 2657256"/>
                          <a:gd name="connsiteY395" fmla="*/ 2514752 h 3370881"/>
                          <a:gd name="connsiteX396" fmla="*/ 582706 w 2657256"/>
                          <a:gd name="connsiteY396" fmla="*/ 2546129 h 3370881"/>
                          <a:gd name="connsiteX397" fmla="*/ 596153 w 2657256"/>
                          <a:gd name="connsiteY397" fmla="*/ 2635776 h 3370881"/>
                          <a:gd name="connsiteX398" fmla="*/ 600635 w 2657256"/>
                          <a:gd name="connsiteY398" fmla="*/ 2653705 h 3370881"/>
                          <a:gd name="connsiteX399" fmla="*/ 609600 w 2657256"/>
                          <a:gd name="connsiteY399" fmla="*/ 2671634 h 3370881"/>
                          <a:gd name="connsiteX400" fmla="*/ 614082 w 2657256"/>
                          <a:gd name="connsiteY400" fmla="*/ 2689564 h 3370881"/>
                          <a:gd name="connsiteX401" fmla="*/ 623047 w 2657256"/>
                          <a:gd name="connsiteY401" fmla="*/ 2711976 h 3370881"/>
                          <a:gd name="connsiteX402" fmla="*/ 627529 w 2657256"/>
                          <a:gd name="connsiteY402" fmla="*/ 2734387 h 3370881"/>
                          <a:gd name="connsiteX403" fmla="*/ 640976 w 2657256"/>
                          <a:gd name="connsiteY403" fmla="*/ 2765764 h 3370881"/>
                          <a:gd name="connsiteX404" fmla="*/ 645459 w 2657256"/>
                          <a:gd name="connsiteY404" fmla="*/ 2779211 h 3370881"/>
                          <a:gd name="connsiteX405" fmla="*/ 658906 w 2657256"/>
                          <a:gd name="connsiteY405" fmla="*/ 2801623 h 3370881"/>
                          <a:gd name="connsiteX406" fmla="*/ 676835 w 2657256"/>
                          <a:gd name="connsiteY406" fmla="*/ 2864376 h 3370881"/>
                          <a:gd name="connsiteX407" fmla="*/ 690282 w 2657256"/>
                          <a:gd name="connsiteY407" fmla="*/ 2895752 h 3370881"/>
                          <a:gd name="connsiteX408" fmla="*/ 699247 w 2657256"/>
                          <a:gd name="connsiteY408" fmla="*/ 2940576 h 3370881"/>
                          <a:gd name="connsiteX409" fmla="*/ 703729 w 2657256"/>
                          <a:gd name="connsiteY409" fmla="*/ 2967470 h 3370881"/>
                          <a:gd name="connsiteX410" fmla="*/ 717176 w 2657256"/>
                          <a:gd name="connsiteY410" fmla="*/ 2994364 h 3370881"/>
                          <a:gd name="connsiteX411" fmla="*/ 735106 w 2657256"/>
                          <a:gd name="connsiteY411" fmla="*/ 3052634 h 3370881"/>
                          <a:gd name="connsiteX412" fmla="*/ 739588 w 2657256"/>
                          <a:gd name="connsiteY412" fmla="*/ 3079529 h 3370881"/>
                          <a:gd name="connsiteX413" fmla="*/ 762000 w 2657256"/>
                          <a:gd name="connsiteY413" fmla="*/ 3142281 h 3370881"/>
                          <a:gd name="connsiteX414" fmla="*/ 766482 w 2657256"/>
                          <a:gd name="connsiteY414" fmla="*/ 3231929 h 3370881"/>
                          <a:gd name="connsiteX415" fmla="*/ 770965 w 2657256"/>
                          <a:gd name="connsiteY415" fmla="*/ 3254340 h 3370881"/>
                          <a:gd name="connsiteX416" fmla="*/ 775447 w 2657256"/>
                          <a:gd name="connsiteY416" fmla="*/ 3285717 h 3370881"/>
                          <a:gd name="connsiteX417" fmla="*/ 748553 w 2657256"/>
                          <a:gd name="connsiteY417" fmla="*/ 3335023 h 3370881"/>
                          <a:gd name="connsiteX418" fmla="*/ 721659 w 2657256"/>
                          <a:gd name="connsiteY418" fmla="*/ 3343987 h 3370881"/>
                          <a:gd name="connsiteX419" fmla="*/ 708212 w 2657256"/>
                          <a:gd name="connsiteY419" fmla="*/ 3348470 h 3370881"/>
                          <a:gd name="connsiteX420" fmla="*/ 623047 w 2657256"/>
                          <a:gd name="connsiteY420" fmla="*/ 3330540 h 3370881"/>
                          <a:gd name="connsiteX421" fmla="*/ 609600 w 2657256"/>
                          <a:gd name="connsiteY421" fmla="*/ 3308129 h 3370881"/>
                          <a:gd name="connsiteX422" fmla="*/ 591670 w 2657256"/>
                          <a:gd name="connsiteY422" fmla="*/ 3267787 h 3370881"/>
                          <a:gd name="connsiteX423" fmla="*/ 560294 w 2657256"/>
                          <a:gd name="connsiteY423" fmla="*/ 3209517 h 3370881"/>
                          <a:gd name="connsiteX424" fmla="*/ 551329 w 2657256"/>
                          <a:gd name="connsiteY424" fmla="*/ 3196070 h 3370881"/>
                          <a:gd name="connsiteX425" fmla="*/ 528918 w 2657256"/>
                          <a:gd name="connsiteY425" fmla="*/ 3173658 h 3370881"/>
                          <a:gd name="connsiteX426" fmla="*/ 519953 w 2657256"/>
                          <a:gd name="connsiteY426" fmla="*/ 3128834 h 3370881"/>
                          <a:gd name="connsiteX427" fmla="*/ 524435 w 2657256"/>
                          <a:gd name="connsiteY427" fmla="*/ 3101940 h 3370881"/>
                          <a:gd name="connsiteX428" fmla="*/ 528918 w 2657256"/>
                          <a:gd name="connsiteY428" fmla="*/ 3088493 h 3370881"/>
                          <a:gd name="connsiteX429" fmla="*/ 542365 w 2657256"/>
                          <a:gd name="connsiteY429" fmla="*/ 3052634 h 3370881"/>
                          <a:gd name="connsiteX430" fmla="*/ 484094 w 2657256"/>
                          <a:gd name="connsiteY430" fmla="*/ 2886787 h 3370881"/>
                          <a:gd name="connsiteX431" fmla="*/ 443753 w 2657256"/>
                          <a:gd name="connsiteY431" fmla="*/ 2779211 h 3370881"/>
                          <a:gd name="connsiteX432" fmla="*/ 439270 w 2657256"/>
                          <a:gd name="connsiteY432" fmla="*/ 2752317 h 3370881"/>
                          <a:gd name="connsiteX433" fmla="*/ 430306 w 2657256"/>
                          <a:gd name="connsiteY433" fmla="*/ 2716458 h 3370881"/>
                          <a:gd name="connsiteX434" fmla="*/ 425823 w 2657256"/>
                          <a:gd name="connsiteY434" fmla="*/ 2680599 h 3370881"/>
                          <a:gd name="connsiteX435" fmla="*/ 398929 w 2657256"/>
                          <a:gd name="connsiteY435" fmla="*/ 2599917 h 3370881"/>
                          <a:gd name="connsiteX436" fmla="*/ 385482 w 2657256"/>
                          <a:gd name="connsiteY436" fmla="*/ 2568540 h 3370881"/>
                          <a:gd name="connsiteX437" fmla="*/ 381000 w 2657256"/>
                          <a:gd name="connsiteY437" fmla="*/ 2550611 h 3370881"/>
                          <a:gd name="connsiteX438" fmla="*/ 372035 w 2657256"/>
                          <a:gd name="connsiteY438" fmla="*/ 2483376 h 3370881"/>
                          <a:gd name="connsiteX439" fmla="*/ 367553 w 2657256"/>
                          <a:gd name="connsiteY439" fmla="*/ 2469929 h 3370881"/>
                          <a:gd name="connsiteX440" fmla="*/ 407894 w 2657256"/>
                          <a:gd name="connsiteY440" fmla="*/ 2451999 h 3370881"/>
                          <a:gd name="connsiteX441" fmla="*/ 515470 w 2657256"/>
                          <a:gd name="connsiteY441" fmla="*/ 2407176 h 3370881"/>
                          <a:gd name="connsiteX442" fmla="*/ 578223 w 2657256"/>
                          <a:gd name="connsiteY442" fmla="*/ 2353387 h 3370881"/>
                          <a:gd name="connsiteX443" fmla="*/ 587188 w 2657256"/>
                          <a:gd name="connsiteY443" fmla="*/ 2330976 h 3370881"/>
                          <a:gd name="connsiteX444" fmla="*/ 614082 w 2657256"/>
                          <a:gd name="connsiteY444" fmla="*/ 2254776 h 3370881"/>
                          <a:gd name="connsiteX445" fmla="*/ 649941 w 2657256"/>
                          <a:gd name="connsiteY445" fmla="*/ 2200987 h 3370881"/>
                          <a:gd name="connsiteX446" fmla="*/ 690282 w 2657256"/>
                          <a:gd name="connsiteY446" fmla="*/ 2174093 h 3370881"/>
                          <a:gd name="connsiteX447" fmla="*/ 703729 w 2657256"/>
                          <a:gd name="connsiteY447" fmla="*/ 2165129 h 3370881"/>
                          <a:gd name="connsiteX448" fmla="*/ 739588 w 2657256"/>
                          <a:gd name="connsiteY448" fmla="*/ 2147199 h 3370881"/>
                          <a:gd name="connsiteX449" fmla="*/ 708212 w 2657256"/>
                          <a:gd name="connsiteY449" fmla="*/ 2187540 h 3370881"/>
                          <a:gd name="connsiteX450" fmla="*/ 654423 w 2657256"/>
                          <a:gd name="connsiteY450" fmla="*/ 2241329 h 3370881"/>
                          <a:gd name="connsiteX451" fmla="*/ 636494 w 2657256"/>
                          <a:gd name="connsiteY451" fmla="*/ 2259258 h 3370881"/>
                          <a:gd name="connsiteX452" fmla="*/ 614082 w 2657256"/>
                          <a:gd name="connsiteY452" fmla="*/ 2286152 h 3370881"/>
                          <a:gd name="connsiteX453" fmla="*/ 592179 w 2657256"/>
                          <a:gd name="connsiteY453" fmla="*/ 2282347 h 3370881"/>
                          <a:gd name="connsiteX454" fmla="*/ 555980 w 2657256"/>
                          <a:gd name="connsiteY454" fmla="*/ 2313892 h 3370881"/>
                          <a:gd name="connsiteX455" fmla="*/ 524435 w 2657256"/>
                          <a:gd name="connsiteY455" fmla="*/ 2348905 h 3370881"/>
                          <a:gd name="connsiteX456" fmla="*/ 502023 w 2657256"/>
                          <a:gd name="connsiteY456" fmla="*/ 2362352 h 3370881"/>
                          <a:gd name="connsiteX457" fmla="*/ 461682 w 2657256"/>
                          <a:gd name="connsiteY457" fmla="*/ 2389246 h 3370881"/>
                          <a:gd name="connsiteX458" fmla="*/ 448235 w 2657256"/>
                          <a:gd name="connsiteY458" fmla="*/ 2398211 h 3370881"/>
                          <a:gd name="connsiteX459" fmla="*/ 430306 w 2657256"/>
                          <a:gd name="connsiteY459" fmla="*/ 2407176 h 3370881"/>
                          <a:gd name="connsiteX460" fmla="*/ 412376 w 2657256"/>
                          <a:gd name="connsiteY460" fmla="*/ 2420623 h 3370881"/>
                          <a:gd name="connsiteX461" fmla="*/ 389965 w 2657256"/>
                          <a:gd name="connsiteY461" fmla="*/ 2429587 h 3370881"/>
                          <a:gd name="connsiteX462" fmla="*/ 372035 w 2657256"/>
                          <a:gd name="connsiteY462" fmla="*/ 2443034 h 3370881"/>
                          <a:gd name="connsiteX463" fmla="*/ 318247 w 2657256"/>
                          <a:gd name="connsiteY463" fmla="*/ 2474411 h 3370881"/>
                          <a:gd name="connsiteX464" fmla="*/ 304800 w 2657256"/>
                          <a:gd name="connsiteY464" fmla="*/ 2492340 h 3370881"/>
                          <a:gd name="connsiteX465" fmla="*/ 282388 w 2657256"/>
                          <a:gd name="connsiteY465" fmla="*/ 2519234 h 3370881"/>
                          <a:gd name="connsiteX466" fmla="*/ 295835 w 2657256"/>
                          <a:gd name="connsiteY466" fmla="*/ 2815070 h 3370881"/>
                          <a:gd name="connsiteX467" fmla="*/ 300318 w 2657256"/>
                          <a:gd name="connsiteY467" fmla="*/ 2837481 h 3370881"/>
                          <a:gd name="connsiteX468" fmla="*/ 304800 w 2657256"/>
                          <a:gd name="connsiteY468" fmla="*/ 2868858 h 3370881"/>
                          <a:gd name="connsiteX469" fmla="*/ 309282 w 2657256"/>
                          <a:gd name="connsiteY469" fmla="*/ 2927129 h 3370881"/>
                          <a:gd name="connsiteX470" fmla="*/ 322729 w 2657256"/>
                          <a:gd name="connsiteY470" fmla="*/ 2985399 h 3370881"/>
                          <a:gd name="connsiteX471" fmla="*/ 327212 w 2657256"/>
                          <a:gd name="connsiteY471" fmla="*/ 3012293 h 3370881"/>
                          <a:gd name="connsiteX472" fmla="*/ 331694 w 2657256"/>
                          <a:gd name="connsiteY472" fmla="*/ 3043670 h 3370881"/>
                          <a:gd name="connsiteX473" fmla="*/ 345141 w 2657256"/>
                          <a:gd name="connsiteY473" fmla="*/ 3070564 h 3370881"/>
                          <a:gd name="connsiteX474" fmla="*/ 367553 w 2657256"/>
                          <a:gd name="connsiteY474" fmla="*/ 3124352 h 3370881"/>
                          <a:gd name="connsiteX475" fmla="*/ 381000 w 2657256"/>
                          <a:gd name="connsiteY475" fmla="*/ 3182623 h 3370881"/>
                          <a:gd name="connsiteX476" fmla="*/ 389965 w 2657256"/>
                          <a:gd name="connsiteY476" fmla="*/ 3196070 h 3370881"/>
                          <a:gd name="connsiteX477" fmla="*/ 394447 w 2657256"/>
                          <a:gd name="connsiteY477" fmla="*/ 3213999 h 3370881"/>
                          <a:gd name="connsiteX478" fmla="*/ 412376 w 2657256"/>
                          <a:gd name="connsiteY478" fmla="*/ 3245376 h 3370881"/>
                          <a:gd name="connsiteX479" fmla="*/ 416859 w 2657256"/>
                          <a:gd name="connsiteY479" fmla="*/ 3258823 h 3370881"/>
                          <a:gd name="connsiteX480" fmla="*/ 425823 w 2657256"/>
                          <a:gd name="connsiteY480" fmla="*/ 3272270 h 3370881"/>
                          <a:gd name="connsiteX481" fmla="*/ 439270 w 2657256"/>
                          <a:gd name="connsiteY481" fmla="*/ 3303646 h 3370881"/>
                          <a:gd name="connsiteX482" fmla="*/ 439270 w 2657256"/>
                          <a:gd name="connsiteY482" fmla="*/ 3352952 h 3370881"/>
                          <a:gd name="connsiteX483" fmla="*/ 430306 w 2657256"/>
                          <a:gd name="connsiteY483" fmla="*/ 3366399 h 3370881"/>
                          <a:gd name="connsiteX484" fmla="*/ 412376 w 2657256"/>
                          <a:gd name="connsiteY484" fmla="*/ 3370881 h 3370881"/>
                          <a:gd name="connsiteX485" fmla="*/ 295835 w 2657256"/>
                          <a:gd name="connsiteY485" fmla="*/ 3357434 h 3370881"/>
                          <a:gd name="connsiteX486" fmla="*/ 264459 w 2657256"/>
                          <a:gd name="connsiteY486" fmla="*/ 3276752 h 3370881"/>
                          <a:gd name="connsiteX487" fmla="*/ 259976 w 2657256"/>
                          <a:gd name="connsiteY487" fmla="*/ 3240893 h 3370881"/>
                          <a:gd name="connsiteX488" fmla="*/ 246529 w 2657256"/>
                          <a:gd name="connsiteY488" fmla="*/ 3178140 h 3370881"/>
                          <a:gd name="connsiteX489" fmla="*/ 237565 w 2657256"/>
                          <a:gd name="connsiteY489" fmla="*/ 3084011 h 3370881"/>
                          <a:gd name="connsiteX490" fmla="*/ 228600 w 2657256"/>
                          <a:gd name="connsiteY490" fmla="*/ 3057117 h 3370881"/>
                          <a:gd name="connsiteX491" fmla="*/ 219635 w 2657256"/>
                          <a:gd name="connsiteY491" fmla="*/ 3021258 h 3370881"/>
                          <a:gd name="connsiteX492" fmla="*/ 206188 w 2657256"/>
                          <a:gd name="connsiteY492" fmla="*/ 2980917 h 3370881"/>
                          <a:gd name="connsiteX493" fmla="*/ 201706 w 2657256"/>
                          <a:gd name="connsiteY493" fmla="*/ 2949540 h 3370881"/>
                          <a:gd name="connsiteX494" fmla="*/ 197223 w 2657256"/>
                          <a:gd name="connsiteY494" fmla="*/ 2927129 h 3370881"/>
                          <a:gd name="connsiteX495" fmla="*/ 192741 w 2657256"/>
                          <a:gd name="connsiteY495" fmla="*/ 2891270 h 3370881"/>
                          <a:gd name="connsiteX496" fmla="*/ 188259 w 2657256"/>
                          <a:gd name="connsiteY496" fmla="*/ 2850929 h 3370881"/>
                          <a:gd name="connsiteX497" fmla="*/ 179294 w 2657256"/>
                          <a:gd name="connsiteY497" fmla="*/ 2824034 h 3370881"/>
                          <a:gd name="connsiteX498" fmla="*/ 165847 w 2657256"/>
                          <a:gd name="connsiteY498" fmla="*/ 2774729 h 3370881"/>
                          <a:gd name="connsiteX499" fmla="*/ 161365 w 2657256"/>
                          <a:gd name="connsiteY499" fmla="*/ 2747834 h 3370881"/>
                          <a:gd name="connsiteX500" fmla="*/ 156882 w 2657256"/>
                          <a:gd name="connsiteY500" fmla="*/ 2559576 h 3370881"/>
                          <a:gd name="connsiteX501" fmla="*/ 152400 w 2657256"/>
                          <a:gd name="connsiteY501" fmla="*/ 2519234 h 3370881"/>
                          <a:gd name="connsiteX502" fmla="*/ 118035 w 2657256"/>
                          <a:gd name="connsiteY502" fmla="*/ 2400004 h 3370881"/>
                          <a:gd name="connsiteX503" fmla="*/ 117048 w 2657256"/>
                          <a:gd name="connsiteY503" fmla="*/ 2344423 h 3370881"/>
                          <a:gd name="connsiteX504" fmla="*/ 100106 w 2657256"/>
                          <a:gd name="connsiteY504" fmla="*/ 2330976 h 3370881"/>
                          <a:gd name="connsiteX505" fmla="*/ 138953 w 2657256"/>
                          <a:gd name="connsiteY505" fmla="*/ 2313046 h 3370881"/>
                          <a:gd name="connsiteX506" fmla="*/ 152400 w 2657256"/>
                          <a:gd name="connsiteY506" fmla="*/ 2304081 h 3370881"/>
                          <a:gd name="connsiteX507" fmla="*/ 170329 w 2657256"/>
                          <a:gd name="connsiteY507" fmla="*/ 2259258 h 3370881"/>
                          <a:gd name="connsiteX508" fmla="*/ 188259 w 2657256"/>
                          <a:gd name="connsiteY508" fmla="*/ 2223399 h 3370881"/>
                          <a:gd name="connsiteX509" fmla="*/ 206188 w 2657256"/>
                          <a:gd name="connsiteY509" fmla="*/ 2187540 h 3370881"/>
                          <a:gd name="connsiteX510" fmla="*/ 210670 w 2657256"/>
                          <a:gd name="connsiteY510" fmla="*/ 2174093 h 3370881"/>
                          <a:gd name="connsiteX511" fmla="*/ 219635 w 2657256"/>
                          <a:gd name="connsiteY511" fmla="*/ 2115823 h 3370881"/>
                          <a:gd name="connsiteX512" fmla="*/ 210670 w 2657256"/>
                          <a:gd name="connsiteY512" fmla="*/ 1958940 h 3370881"/>
                          <a:gd name="connsiteX513" fmla="*/ 192741 w 2657256"/>
                          <a:gd name="connsiteY513" fmla="*/ 1923081 h 3370881"/>
                          <a:gd name="connsiteX514" fmla="*/ 179294 w 2657256"/>
                          <a:gd name="connsiteY514" fmla="*/ 1891705 h 3370881"/>
                          <a:gd name="connsiteX515" fmla="*/ 165847 w 2657256"/>
                          <a:gd name="connsiteY515" fmla="*/ 1864811 h 3370881"/>
                          <a:gd name="connsiteX516" fmla="*/ 152400 w 2657256"/>
                          <a:gd name="connsiteY516" fmla="*/ 1833434 h 3370881"/>
                          <a:gd name="connsiteX517" fmla="*/ 143435 w 2657256"/>
                          <a:gd name="connsiteY517" fmla="*/ 1819987 h 3370881"/>
                          <a:gd name="connsiteX518" fmla="*/ 107576 w 2657256"/>
                          <a:gd name="connsiteY518" fmla="*/ 1784129 h 3370881"/>
                          <a:gd name="connsiteX519" fmla="*/ 94129 w 2657256"/>
                          <a:gd name="connsiteY519" fmla="*/ 1779646 h 3370881"/>
                          <a:gd name="connsiteX520" fmla="*/ 71718 w 2657256"/>
                          <a:gd name="connsiteY520" fmla="*/ 1770681 h 3370881"/>
                          <a:gd name="connsiteX521" fmla="*/ 58270 w 2657256"/>
                          <a:gd name="connsiteY521" fmla="*/ 1761717 h 3370881"/>
                          <a:gd name="connsiteX522" fmla="*/ 26894 w 2657256"/>
                          <a:gd name="connsiteY522" fmla="*/ 1730340 h 3370881"/>
                          <a:gd name="connsiteX523" fmla="*/ 0 w 2657256"/>
                          <a:gd name="connsiteY523" fmla="*/ 1707929 h 3370881"/>
                          <a:gd name="connsiteX0" fmla="*/ 0 w 2657256"/>
                          <a:gd name="connsiteY0" fmla="*/ 1707929 h 3370881"/>
                          <a:gd name="connsiteX1" fmla="*/ 22412 w 2657256"/>
                          <a:gd name="connsiteY1" fmla="*/ 1698964 h 3370881"/>
                          <a:gd name="connsiteX2" fmla="*/ 31376 w 2657256"/>
                          <a:gd name="connsiteY2" fmla="*/ 1681034 h 3370881"/>
                          <a:gd name="connsiteX3" fmla="*/ 44823 w 2657256"/>
                          <a:gd name="connsiteY3" fmla="*/ 1672070 h 3370881"/>
                          <a:gd name="connsiteX4" fmla="*/ 58270 w 2657256"/>
                          <a:gd name="connsiteY4" fmla="*/ 1654140 h 3370881"/>
                          <a:gd name="connsiteX5" fmla="*/ 76200 w 2657256"/>
                          <a:gd name="connsiteY5" fmla="*/ 1645176 h 3370881"/>
                          <a:gd name="connsiteX6" fmla="*/ 98612 w 2657256"/>
                          <a:gd name="connsiteY6" fmla="*/ 1636211 h 3370881"/>
                          <a:gd name="connsiteX7" fmla="*/ 125506 w 2657256"/>
                          <a:gd name="connsiteY7" fmla="*/ 1627246 h 3370881"/>
                          <a:gd name="connsiteX8" fmla="*/ 152400 w 2657256"/>
                          <a:gd name="connsiteY8" fmla="*/ 1609317 h 3370881"/>
                          <a:gd name="connsiteX9" fmla="*/ 170329 w 2657256"/>
                          <a:gd name="connsiteY9" fmla="*/ 1600352 h 3370881"/>
                          <a:gd name="connsiteX10" fmla="*/ 188259 w 2657256"/>
                          <a:gd name="connsiteY10" fmla="*/ 1582423 h 3370881"/>
                          <a:gd name="connsiteX11" fmla="*/ 228600 w 2657256"/>
                          <a:gd name="connsiteY11" fmla="*/ 1564493 h 3370881"/>
                          <a:gd name="connsiteX12" fmla="*/ 255494 w 2657256"/>
                          <a:gd name="connsiteY12" fmla="*/ 1546564 h 3370881"/>
                          <a:gd name="connsiteX13" fmla="*/ 300318 w 2657256"/>
                          <a:gd name="connsiteY13" fmla="*/ 1524152 h 3370881"/>
                          <a:gd name="connsiteX14" fmla="*/ 313765 w 2657256"/>
                          <a:gd name="connsiteY14" fmla="*/ 1515187 h 3370881"/>
                          <a:gd name="connsiteX15" fmla="*/ 340659 w 2657256"/>
                          <a:gd name="connsiteY15" fmla="*/ 1510705 h 3370881"/>
                          <a:gd name="connsiteX16" fmla="*/ 363070 w 2657256"/>
                          <a:gd name="connsiteY16" fmla="*/ 1506223 h 3370881"/>
                          <a:gd name="connsiteX17" fmla="*/ 389965 w 2657256"/>
                          <a:gd name="connsiteY17" fmla="*/ 1501740 h 3370881"/>
                          <a:gd name="connsiteX18" fmla="*/ 425823 w 2657256"/>
                          <a:gd name="connsiteY18" fmla="*/ 1497258 h 3370881"/>
                          <a:gd name="connsiteX19" fmla="*/ 470647 w 2657256"/>
                          <a:gd name="connsiteY19" fmla="*/ 1488293 h 3370881"/>
                          <a:gd name="connsiteX20" fmla="*/ 515470 w 2657256"/>
                          <a:gd name="connsiteY20" fmla="*/ 1479329 h 3370881"/>
                          <a:gd name="connsiteX21" fmla="*/ 528918 w 2657256"/>
                          <a:gd name="connsiteY21" fmla="*/ 1470364 h 3370881"/>
                          <a:gd name="connsiteX22" fmla="*/ 600635 w 2657256"/>
                          <a:gd name="connsiteY22" fmla="*/ 1456917 h 3370881"/>
                          <a:gd name="connsiteX23" fmla="*/ 690282 w 2657256"/>
                          <a:gd name="connsiteY23" fmla="*/ 1447952 h 3370881"/>
                          <a:gd name="connsiteX24" fmla="*/ 793376 w 2657256"/>
                          <a:gd name="connsiteY24" fmla="*/ 1452434 h 3370881"/>
                          <a:gd name="connsiteX25" fmla="*/ 874059 w 2657256"/>
                          <a:gd name="connsiteY25" fmla="*/ 1465881 h 3370881"/>
                          <a:gd name="connsiteX26" fmla="*/ 914400 w 2657256"/>
                          <a:gd name="connsiteY26" fmla="*/ 1470364 h 3370881"/>
                          <a:gd name="connsiteX27" fmla="*/ 1030941 w 2657256"/>
                          <a:gd name="connsiteY27" fmla="*/ 1483811 h 3370881"/>
                          <a:gd name="connsiteX28" fmla="*/ 1151965 w 2657256"/>
                          <a:gd name="connsiteY28" fmla="*/ 1492776 h 3370881"/>
                          <a:gd name="connsiteX29" fmla="*/ 1281953 w 2657256"/>
                          <a:gd name="connsiteY29" fmla="*/ 1501740 h 3370881"/>
                          <a:gd name="connsiteX30" fmla="*/ 1465729 w 2657256"/>
                          <a:gd name="connsiteY30" fmla="*/ 1497258 h 3370881"/>
                          <a:gd name="connsiteX31" fmla="*/ 1510553 w 2657256"/>
                          <a:gd name="connsiteY31" fmla="*/ 1492776 h 3370881"/>
                          <a:gd name="connsiteX32" fmla="*/ 1582270 w 2657256"/>
                          <a:gd name="connsiteY32" fmla="*/ 1461399 h 3370881"/>
                          <a:gd name="connsiteX33" fmla="*/ 1604682 w 2657256"/>
                          <a:gd name="connsiteY33" fmla="*/ 1456917 h 3370881"/>
                          <a:gd name="connsiteX34" fmla="*/ 1622612 w 2657256"/>
                          <a:gd name="connsiteY34" fmla="*/ 1447952 h 3370881"/>
                          <a:gd name="connsiteX35" fmla="*/ 1645023 w 2657256"/>
                          <a:gd name="connsiteY35" fmla="*/ 1438987 h 3370881"/>
                          <a:gd name="connsiteX36" fmla="*/ 1662953 w 2657256"/>
                          <a:gd name="connsiteY36" fmla="*/ 1425540 h 3370881"/>
                          <a:gd name="connsiteX37" fmla="*/ 1698812 w 2657256"/>
                          <a:gd name="connsiteY37" fmla="*/ 1407611 h 3370881"/>
                          <a:gd name="connsiteX38" fmla="*/ 1739153 w 2657256"/>
                          <a:gd name="connsiteY38" fmla="*/ 1380717 h 3370881"/>
                          <a:gd name="connsiteX39" fmla="*/ 1752600 w 2657256"/>
                          <a:gd name="connsiteY39" fmla="*/ 1367270 h 3370881"/>
                          <a:gd name="connsiteX40" fmla="*/ 1775012 w 2657256"/>
                          <a:gd name="connsiteY40" fmla="*/ 1353823 h 3370881"/>
                          <a:gd name="connsiteX41" fmla="*/ 1797423 w 2657256"/>
                          <a:gd name="connsiteY41" fmla="*/ 1335893 h 3370881"/>
                          <a:gd name="connsiteX42" fmla="*/ 1810870 w 2657256"/>
                          <a:gd name="connsiteY42" fmla="*/ 1304517 h 3370881"/>
                          <a:gd name="connsiteX43" fmla="*/ 1815353 w 2657256"/>
                          <a:gd name="connsiteY43" fmla="*/ 1291070 h 3370881"/>
                          <a:gd name="connsiteX44" fmla="*/ 1801906 w 2657256"/>
                          <a:gd name="connsiteY44" fmla="*/ 1138670 h 3370881"/>
                          <a:gd name="connsiteX45" fmla="*/ 1792941 w 2657256"/>
                          <a:gd name="connsiteY45" fmla="*/ 1125223 h 3370881"/>
                          <a:gd name="connsiteX46" fmla="*/ 1757082 w 2657256"/>
                          <a:gd name="connsiteY46" fmla="*/ 1093846 h 3370881"/>
                          <a:gd name="connsiteX47" fmla="*/ 1730188 w 2657256"/>
                          <a:gd name="connsiteY47" fmla="*/ 1066952 h 3370881"/>
                          <a:gd name="connsiteX48" fmla="*/ 1703294 w 2657256"/>
                          <a:gd name="connsiteY48" fmla="*/ 1049023 h 3370881"/>
                          <a:gd name="connsiteX49" fmla="*/ 1622612 w 2657256"/>
                          <a:gd name="connsiteY49" fmla="*/ 1053505 h 3370881"/>
                          <a:gd name="connsiteX50" fmla="*/ 1595718 w 2657256"/>
                          <a:gd name="connsiteY50" fmla="*/ 1062470 h 3370881"/>
                          <a:gd name="connsiteX51" fmla="*/ 1573306 w 2657256"/>
                          <a:gd name="connsiteY51" fmla="*/ 1066952 h 3370881"/>
                          <a:gd name="connsiteX52" fmla="*/ 1453385 w 2657256"/>
                          <a:gd name="connsiteY52" fmla="*/ 1082761 h 3370881"/>
                          <a:gd name="connsiteX53" fmla="*/ 1326776 w 2657256"/>
                          <a:gd name="connsiteY53" fmla="*/ 1062470 h 3370881"/>
                          <a:gd name="connsiteX54" fmla="*/ 1308847 w 2657256"/>
                          <a:gd name="connsiteY54" fmla="*/ 1057987 h 3370881"/>
                          <a:gd name="connsiteX55" fmla="*/ 1277470 w 2657256"/>
                          <a:gd name="connsiteY55" fmla="*/ 1053505 h 3370881"/>
                          <a:gd name="connsiteX56" fmla="*/ 1259541 w 2657256"/>
                          <a:gd name="connsiteY56" fmla="*/ 1049023 h 3370881"/>
                          <a:gd name="connsiteX57" fmla="*/ 1232647 w 2657256"/>
                          <a:gd name="connsiteY57" fmla="*/ 1044540 h 3370881"/>
                          <a:gd name="connsiteX58" fmla="*/ 1053353 w 2657256"/>
                          <a:gd name="connsiteY58" fmla="*/ 1049023 h 3370881"/>
                          <a:gd name="connsiteX59" fmla="*/ 1035423 w 2657256"/>
                          <a:gd name="connsiteY59" fmla="*/ 1053505 h 3370881"/>
                          <a:gd name="connsiteX60" fmla="*/ 1008529 w 2657256"/>
                          <a:gd name="connsiteY60" fmla="*/ 1057987 h 3370881"/>
                          <a:gd name="connsiteX61" fmla="*/ 995082 w 2657256"/>
                          <a:gd name="connsiteY61" fmla="*/ 1062470 h 3370881"/>
                          <a:gd name="connsiteX62" fmla="*/ 945776 w 2657256"/>
                          <a:gd name="connsiteY62" fmla="*/ 1031093 h 3370881"/>
                          <a:gd name="connsiteX63" fmla="*/ 941294 w 2657256"/>
                          <a:gd name="connsiteY63" fmla="*/ 1017646 h 3370881"/>
                          <a:gd name="connsiteX64" fmla="*/ 932329 w 2657256"/>
                          <a:gd name="connsiteY64" fmla="*/ 919034 h 3370881"/>
                          <a:gd name="connsiteX65" fmla="*/ 914400 w 2657256"/>
                          <a:gd name="connsiteY65" fmla="*/ 901105 h 3370881"/>
                          <a:gd name="connsiteX66" fmla="*/ 918882 w 2657256"/>
                          <a:gd name="connsiteY66" fmla="*/ 869729 h 3370881"/>
                          <a:gd name="connsiteX67" fmla="*/ 941294 w 2657256"/>
                          <a:gd name="connsiteY67" fmla="*/ 865246 h 3370881"/>
                          <a:gd name="connsiteX68" fmla="*/ 959223 w 2657256"/>
                          <a:gd name="connsiteY68" fmla="*/ 851799 h 3370881"/>
                          <a:gd name="connsiteX69" fmla="*/ 990600 w 2657256"/>
                          <a:gd name="connsiteY69" fmla="*/ 847317 h 3370881"/>
                          <a:gd name="connsiteX70" fmla="*/ 1129553 w 2657256"/>
                          <a:gd name="connsiteY70" fmla="*/ 838352 h 3370881"/>
                          <a:gd name="connsiteX71" fmla="*/ 1147482 w 2657256"/>
                          <a:gd name="connsiteY71" fmla="*/ 829387 h 3370881"/>
                          <a:gd name="connsiteX72" fmla="*/ 1178859 w 2657256"/>
                          <a:gd name="connsiteY72" fmla="*/ 806976 h 3370881"/>
                          <a:gd name="connsiteX73" fmla="*/ 1192306 w 2657256"/>
                          <a:gd name="connsiteY73" fmla="*/ 793529 h 3370881"/>
                          <a:gd name="connsiteX74" fmla="*/ 1214718 w 2657256"/>
                          <a:gd name="connsiteY74" fmla="*/ 784564 h 3370881"/>
                          <a:gd name="connsiteX75" fmla="*/ 1241612 w 2657256"/>
                          <a:gd name="connsiteY75" fmla="*/ 771117 h 3370881"/>
                          <a:gd name="connsiteX76" fmla="*/ 1277470 w 2657256"/>
                          <a:gd name="connsiteY76" fmla="*/ 753187 h 3370881"/>
                          <a:gd name="connsiteX77" fmla="*/ 1295400 w 2657256"/>
                          <a:gd name="connsiteY77" fmla="*/ 730776 h 3370881"/>
                          <a:gd name="connsiteX78" fmla="*/ 1317812 w 2657256"/>
                          <a:gd name="connsiteY78" fmla="*/ 708364 h 3370881"/>
                          <a:gd name="connsiteX79" fmla="*/ 1353670 w 2657256"/>
                          <a:gd name="connsiteY79" fmla="*/ 663540 h 3370881"/>
                          <a:gd name="connsiteX80" fmla="*/ 1371600 w 2657256"/>
                          <a:gd name="connsiteY80" fmla="*/ 636646 h 3370881"/>
                          <a:gd name="connsiteX81" fmla="*/ 1380565 w 2657256"/>
                          <a:gd name="connsiteY81" fmla="*/ 596305 h 3370881"/>
                          <a:gd name="connsiteX82" fmla="*/ 1385047 w 2657256"/>
                          <a:gd name="connsiteY82" fmla="*/ 582858 h 3370881"/>
                          <a:gd name="connsiteX83" fmla="*/ 1380565 w 2657256"/>
                          <a:gd name="connsiteY83" fmla="*/ 533552 h 3370881"/>
                          <a:gd name="connsiteX84" fmla="*/ 1367118 w 2657256"/>
                          <a:gd name="connsiteY84" fmla="*/ 524587 h 3370881"/>
                          <a:gd name="connsiteX85" fmla="*/ 1349188 w 2657256"/>
                          <a:gd name="connsiteY85" fmla="*/ 520105 h 3370881"/>
                          <a:gd name="connsiteX86" fmla="*/ 1326776 w 2657256"/>
                          <a:gd name="connsiteY86" fmla="*/ 511140 h 3370881"/>
                          <a:gd name="connsiteX87" fmla="*/ 1281953 w 2657256"/>
                          <a:gd name="connsiteY87" fmla="*/ 515623 h 3370881"/>
                          <a:gd name="connsiteX88" fmla="*/ 1250576 w 2657256"/>
                          <a:gd name="connsiteY88" fmla="*/ 529070 h 3370881"/>
                          <a:gd name="connsiteX89" fmla="*/ 1210235 w 2657256"/>
                          <a:gd name="connsiteY89" fmla="*/ 542517 h 3370881"/>
                          <a:gd name="connsiteX90" fmla="*/ 1183341 w 2657256"/>
                          <a:gd name="connsiteY90" fmla="*/ 555964 h 3370881"/>
                          <a:gd name="connsiteX91" fmla="*/ 1160929 w 2657256"/>
                          <a:gd name="connsiteY91" fmla="*/ 569411 h 3370881"/>
                          <a:gd name="connsiteX92" fmla="*/ 1134035 w 2657256"/>
                          <a:gd name="connsiteY92" fmla="*/ 578376 h 3370881"/>
                          <a:gd name="connsiteX93" fmla="*/ 1111623 w 2657256"/>
                          <a:gd name="connsiteY93" fmla="*/ 587340 h 3370881"/>
                          <a:gd name="connsiteX94" fmla="*/ 1084729 w 2657256"/>
                          <a:gd name="connsiteY94" fmla="*/ 596305 h 3370881"/>
                          <a:gd name="connsiteX95" fmla="*/ 986118 w 2657256"/>
                          <a:gd name="connsiteY95" fmla="*/ 591823 h 3370881"/>
                          <a:gd name="connsiteX96" fmla="*/ 927847 w 2657256"/>
                          <a:gd name="connsiteY96" fmla="*/ 578376 h 3370881"/>
                          <a:gd name="connsiteX97" fmla="*/ 896470 w 2657256"/>
                          <a:gd name="connsiteY97" fmla="*/ 555964 h 3370881"/>
                          <a:gd name="connsiteX98" fmla="*/ 883023 w 2657256"/>
                          <a:gd name="connsiteY98" fmla="*/ 546999 h 3370881"/>
                          <a:gd name="connsiteX99" fmla="*/ 865094 w 2657256"/>
                          <a:gd name="connsiteY99" fmla="*/ 497693 h 3370881"/>
                          <a:gd name="connsiteX100" fmla="*/ 869576 w 2657256"/>
                          <a:gd name="connsiteY100" fmla="*/ 403564 h 3370881"/>
                          <a:gd name="connsiteX101" fmla="*/ 874059 w 2657256"/>
                          <a:gd name="connsiteY101" fmla="*/ 385634 h 3370881"/>
                          <a:gd name="connsiteX102" fmla="*/ 883023 w 2657256"/>
                          <a:gd name="connsiteY102" fmla="*/ 372187 h 3370881"/>
                          <a:gd name="connsiteX103" fmla="*/ 909918 w 2657256"/>
                          <a:gd name="connsiteY103" fmla="*/ 363223 h 3370881"/>
                          <a:gd name="connsiteX104" fmla="*/ 914400 w 2657256"/>
                          <a:gd name="connsiteY104" fmla="*/ 385634 h 3370881"/>
                          <a:gd name="connsiteX105" fmla="*/ 909918 w 2657256"/>
                          <a:gd name="connsiteY105" fmla="*/ 408046 h 3370881"/>
                          <a:gd name="connsiteX106" fmla="*/ 900953 w 2657256"/>
                          <a:gd name="connsiteY106" fmla="*/ 466317 h 3370881"/>
                          <a:gd name="connsiteX107" fmla="*/ 905435 w 2657256"/>
                          <a:gd name="connsiteY107" fmla="*/ 515623 h 3370881"/>
                          <a:gd name="connsiteX108" fmla="*/ 932329 w 2657256"/>
                          <a:gd name="connsiteY108" fmla="*/ 551481 h 3370881"/>
                          <a:gd name="connsiteX109" fmla="*/ 954741 w 2657256"/>
                          <a:gd name="connsiteY109" fmla="*/ 560446 h 3370881"/>
                          <a:gd name="connsiteX110" fmla="*/ 972670 w 2657256"/>
                          <a:gd name="connsiteY110" fmla="*/ 569411 h 3370881"/>
                          <a:gd name="connsiteX111" fmla="*/ 1066800 w 2657256"/>
                          <a:gd name="connsiteY111" fmla="*/ 564929 h 3370881"/>
                          <a:gd name="connsiteX112" fmla="*/ 1111623 w 2657256"/>
                          <a:gd name="connsiteY112" fmla="*/ 551481 h 3370881"/>
                          <a:gd name="connsiteX113" fmla="*/ 1129553 w 2657256"/>
                          <a:gd name="connsiteY113" fmla="*/ 538034 h 3370881"/>
                          <a:gd name="connsiteX114" fmla="*/ 1156447 w 2657256"/>
                          <a:gd name="connsiteY114" fmla="*/ 511140 h 3370881"/>
                          <a:gd name="connsiteX115" fmla="*/ 1160929 w 2657256"/>
                          <a:gd name="connsiteY115" fmla="*/ 493211 h 3370881"/>
                          <a:gd name="connsiteX116" fmla="*/ 1178859 w 2657256"/>
                          <a:gd name="connsiteY116" fmla="*/ 331846 h 3370881"/>
                          <a:gd name="connsiteX117" fmla="*/ 1215315 w 2657256"/>
                          <a:gd name="connsiteY117" fmla="*/ 270289 h 3370881"/>
                          <a:gd name="connsiteX118" fmla="*/ 1214718 w 2657256"/>
                          <a:gd name="connsiteY118" fmla="*/ 367705 h 3370881"/>
                          <a:gd name="connsiteX119" fmla="*/ 1201270 w 2657256"/>
                          <a:gd name="connsiteY119" fmla="*/ 412529 h 3370881"/>
                          <a:gd name="connsiteX120" fmla="*/ 1210235 w 2657256"/>
                          <a:gd name="connsiteY120" fmla="*/ 461834 h 3370881"/>
                          <a:gd name="connsiteX121" fmla="*/ 1214718 w 2657256"/>
                          <a:gd name="connsiteY121" fmla="*/ 475281 h 3370881"/>
                          <a:gd name="connsiteX122" fmla="*/ 1228165 w 2657256"/>
                          <a:gd name="connsiteY122" fmla="*/ 484246 h 3370881"/>
                          <a:gd name="connsiteX123" fmla="*/ 1250576 w 2657256"/>
                          <a:gd name="connsiteY123" fmla="*/ 502176 h 3370881"/>
                          <a:gd name="connsiteX124" fmla="*/ 1317812 w 2657256"/>
                          <a:gd name="connsiteY124" fmla="*/ 497693 h 3370881"/>
                          <a:gd name="connsiteX125" fmla="*/ 1353670 w 2657256"/>
                          <a:gd name="connsiteY125" fmla="*/ 488729 h 3370881"/>
                          <a:gd name="connsiteX126" fmla="*/ 1506070 w 2657256"/>
                          <a:gd name="connsiteY126" fmla="*/ 457352 h 3370881"/>
                          <a:gd name="connsiteX127" fmla="*/ 1550894 w 2657256"/>
                          <a:gd name="connsiteY127" fmla="*/ 430458 h 3370881"/>
                          <a:gd name="connsiteX128" fmla="*/ 1564341 w 2657256"/>
                          <a:gd name="connsiteY128" fmla="*/ 417011 h 3370881"/>
                          <a:gd name="connsiteX129" fmla="*/ 1586753 w 2657256"/>
                          <a:gd name="connsiteY129" fmla="*/ 399081 h 3370881"/>
                          <a:gd name="connsiteX130" fmla="*/ 1595718 w 2657256"/>
                          <a:gd name="connsiteY130" fmla="*/ 381152 h 3370881"/>
                          <a:gd name="connsiteX131" fmla="*/ 1600200 w 2657256"/>
                          <a:gd name="connsiteY131" fmla="*/ 363223 h 3370881"/>
                          <a:gd name="connsiteX132" fmla="*/ 1609165 w 2657256"/>
                          <a:gd name="connsiteY132" fmla="*/ 313917 h 3370881"/>
                          <a:gd name="connsiteX133" fmla="*/ 1537447 w 2657256"/>
                          <a:gd name="connsiteY133" fmla="*/ 188411 h 3370881"/>
                          <a:gd name="connsiteX134" fmla="*/ 1613647 w 2657256"/>
                          <a:gd name="connsiteY134" fmla="*/ 399081 h 3370881"/>
                          <a:gd name="connsiteX135" fmla="*/ 1627094 w 2657256"/>
                          <a:gd name="connsiteY135" fmla="*/ 417011 h 3370881"/>
                          <a:gd name="connsiteX136" fmla="*/ 1658470 w 2657256"/>
                          <a:gd name="connsiteY136" fmla="*/ 412529 h 3370881"/>
                          <a:gd name="connsiteX137" fmla="*/ 1685365 w 2657256"/>
                          <a:gd name="connsiteY137" fmla="*/ 390117 h 3370881"/>
                          <a:gd name="connsiteX138" fmla="*/ 1694329 w 2657256"/>
                          <a:gd name="connsiteY138" fmla="*/ 376670 h 3370881"/>
                          <a:gd name="connsiteX139" fmla="*/ 1734670 w 2657256"/>
                          <a:gd name="connsiteY139" fmla="*/ 354258 h 3370881"/>
                          <a:gd name="connsiteX140" fmla="*/ 1743635 w 2657256"/>
                          <a:gd name="connsiteY140" fmla="*/ 340811 h 3370881"/>
                          <a:gd name="connsiteX141" fmla="*/ 1757082 w 2657256"/>
                          <a:gd name="connsiteY141" fmla="*/ 336329 h 3370881"/>
                          <a:gd name="connsiteX142" fmla="*/ 1808984 w 2657256"/>
                          <a:gd name="connsiteY142" fmla="*/ 249641 h 3370881"/>
                          <a:gd name="connsiteX143" fmla="*/ 1899621 w 2657256"/>
                          <a:gd name="connsiteY143" fmla="*/ 211719 h 3370881"/>
                          <a:gd name="connsiteX144" fmla="*/ 1808984 w 2657256"/>
                          <a:gd name="connsiteY144" fmla="*/ 178521 h 3370881"/>
                          <a:gd name="connsiteX145" fmla="*/ 1772023 w 2657256"/>
                          <a:gd name="connsiteY145" fmla="*/ 77249 h 3370881"/>
                          <a:gd name="connsiteX146" fmla="*/ 1900425 w 2657256"/>
                          <a:gd name="connsiteY146" fmla="*/ 214081 h 3370881"/>
                          <a:gd name="connsiteX147" fmla="*/ 1874221 w 2657256"/>
                          <a:gd name="connsiteY147" fmla="*/ 318698 h 3370881"/>
                          <a:gd name="connsiteX148" fmla="*/ 1788459 w 2657256"/>
                          <a:gd name="connsiteY148" fmla="*/ 367705 h 3370881"/>
                          <a:gd name="connsiteX149" fmla="*/ 1761565 w 2657256"/>
                          <a:gd name="connsiteY149" fmla="*/ 390117 h 3370881"/>
                          <a:gd name="connsiteX150" fmla="*/ 1783976 w 2657256"/>
                          <a:gd name="connsiteY150" fmla="*/ 399081 h 3370881"/>
                          <a:gd name="connsiteX151" fmla="*/ 1878106 w 2657256"/>
                          <a:gd name="connsiteY151" fmla="*/ 390117 h 3370881"/>
                          <a:gd name="connsiteX152" fmla="*/ 1891553 w 2657256"/>
                          <a:gd name="connsiteY152" fmla="*/ 381152 h 3370881"/>
                          <a:gd name="connsiteX153" fmla="*/ 1918447 w 2657256"/>
                          <a:gd name="connsiteY153" fmla="*/ 372187 h 3370881"/>
                          <a:gd name="connsiteX154" fmla="*/ 1940859 w 2657256"/>
                          <a:gd name="connsiteY154" fmla="*/ 358740 h 3370881"/>
                          <a:gd name="connsiteX155" fmla="*/ 1954306 w 2657256"/>
                          <a:gd name="connsiteY155" fmla="*/ 354258 h 3370881"/>
                          <a:gd name="connsiteX156" fmla="*/ 2083304 w 2657256"/>
                          <a:gd name="connsiteY156" fmla="*/ 290281 h 3370881"/>
                          <a:gd name="connsiteX157" fmla="*/ 2166172 w 2657256"/>
                          <a:gd name="connsiteY157" fmla="*/ 215604 h 3370881"/>
                          <a:gd name="connsiteX158" fmla="*/ 2069054 w 2657256"/>
                          <a:gd name="connsiteY158" fmla="*/ 40493 h 3370881"/>
                          <a:gd name="connsiteX159" fmla="*/ 2078225 w 2657256"/>
                          <a:gd name="connsiteY159" fmla="*/ 188681 h 3370881"/>
                          <a:gd name="connsiteX160" fmla="*/ 1999129 w 2657256"/>
                          <a:gd name="connsiteY160" fmla="*/ 358740 h 3370881"/>
                          <a:gd name="connsiteX161" fmla="*/ 1994647 w 2657256"/>
                          <a:gd name="connsiteY161" fmla="*/ 372187 h 3370881"/>
                          <a:gd name="connsiteX162" fmla="*/ 2039470 w 2657256"/>
                          <a:gd name="connsiteY162" fmla="*/ 390117 h 3370881"/>
                          <a:gd name="connsiteX163" fmla="*/ 2115670 w 2657256"/>
                          <a:gd name="connsiteY163" fmla="*/ 390117 h 3370881"/>
                          <a:gd name="connsiteX164" fmla="*/ 2160494 w 2657256"/>
                          <a:gd name="connsiteY164" fmla="*/ 376670 h 3370881"/>
                          <a:gd name="connsiteX165" fmla="*/ 2191870 w 2657256"/>
                          <a:gd name="connsiteY165" fmla="*/ 363223 h 3370881"/>
                          <a:gd name="connsiteX166" fmla="*/ 2205318 w 2657256"/>
                          <a:gd name="connsiteY166" fmla="*/ 358740 h 3370881"/>
                          <a:gd name="connsiteX167" fmla="*/ 2232212 w 2657256"/>
                          <a:gd name="connsiteY167" fmla="*/ 340811 h 3370881"/>
                          <a:gd name="connsiteX168" fmla="*/ 2312894 w 2657256"/>
                          <a:gd name="connsiteY168" fmla="*/ 183929 h 3370881"/>
                          <a:gd name="connsiteX169" fmla="*/ 2339788 w 2657256"/>
                          <a:gd name="connsiteY169" fmla="*/ 151 h 3370881"/>
                          <a:gd name="connsiteX170" fmla="*/ 2357718 w 2657256"/>
                          <a:gd name="connsiteY170" fmla="*/ 215305 h 3370881"/>
                          <a:gd name="connsiteX171" fmla="*/ 2254623 w 2657256"/>
                          <a:gd name="connsiteY171" fmla="*/ 376670 h 3370881"/>
                          <a:gd name="connsiteX172" fmla="*/ 2245659 w 2657256"/>
                          <a:gd name="connsiteY172" fmla="*/ 390117 h 3370881"/>
                          <a:gd name="connsiteX173" fmla="*/ 2254623 w 2657256"/>
                          <a:gd name="connsiteY173" fmla="*/ 403564 h 3370881"/>
                          <a:gd name="connsiteX174" fmla="*/ 2353235 w 2657256"/>
                          <a:gd name="connsiteY174" fmla="*/ 399081 h 3370881"/>
                          <a:gd name="connsiteX175" fmla="*/ 2366682 w 2657256"/>
                          <a:gd name="connsiteY175" fmla="*/ 394599 h 3370881"/>
                          <a:gd name="connsiteX176" fmla="*/ 2389094 w 2657256"/>
                          <a:gd name="connsiteY176" fmla="*/ 390117 h 3370881"/>
                          <a:gd name="connsiteX177" fmla="*/ 2424953 w 2657256"/>
                          <a:gd name="connsiteY177" fmla="*/ 367705 h 3370881"/>
                          <a:gd name="connsiteX178" fmla="*/ 2528047 w 2657256"/>
                          <a:gd name="connsiteY178" fmla="*/ 292700 h 3370881"/>
                          <a:gd name="connsiteX179" fmla="*/ 2541495 w 2657256"/>
                          <a:gd name="connsiteY179" fmla="*/ 62906 h 3370881"/>
                          <a:gd name="connsiteX180" fmla="*/ 2591304 w 2657256"/>
                          <a:gd name="connsiteY180" fmla="*/ 214081 h 3370881"/>
                          <a:gd name="connsiteX181" fmla="*/ 2612315 w 2657256"/>
                          <a:gd name="connsiteY181" fmla="*/ 290907 h 3370881"/>
                          <a:gd name="connsiteX182" fmla="*/ 2650863 w 2657256"/>
                          <a:gd name="connsiteY182" fmla="*/ 344994 h 3370881"/>
                          <a:gd name="connsiteX183" fmla="*/ 2465294 w 2657256"/>
                          <a:gd name="connsiteY183" fmla="*/ 399081 h 3370881"/>
                          <a:gd name="connsiteX184" fmla="*/ 2442882 w 2657256"/>
                          <a:gd name="connsiteY184" fmla="*/ 403564 h 3370881"/>
                          <a:gd name="connsiteX185" fmla="*/ 2398059 w 2657256"/>
                          <a:gd name="connsiteY185" fmla="*/ 417011 h 3370881"/>
                          <a:gd name="connsiteX186" fmla="*/ 2375647 w 2657256"/>
                          <a:gd name="connsiteY186" fmla="*/ 425976 h 3370881"/>
                          <a:gd name="connsiteX187" fmla="*/ 2357718 w 2657256"/>
                          <a:gd name="connsiteY187" fmla="*/ 430458 h 3370881"/>
                          <a:gd name="connsiteX188" fmla="*/ 2344270 w 2657256"/>
                          <a:gd name="connsiteY188" fmla="*/ 461834 h 3370881"/>
                          <a:gd name="connsiteX189" fmla="*/ 2353235 w 2657256"/>
                          <a:gd name="connsiteY189" fmla="*/ 502176 h 3370881"/>
                          <a:gd name="connsiteX190" fmla="*/ 2362200 w 2657256"/>
                          <a:gd name="connsiteY190" fmla="*/ 515623 h 3370881"/>
                          <a:gd name="connsiteX191" fmla="*/ 2344270 w 2657256"/>
                          <a:gd name="connsiteY191" fmla="*/ 587340 h 3370881"/>
                          <a:gd name="connsiteX192" fmla="*/ 2321859 w 2657256"/>
                          <a:gd name="connsiteY192" fmla="*/ 614234 h 3370881"/>
                          <a:gd name="connsiteX193" fmla="*/ 2308412 w 2657256"/>
                          <a:gd name="connsiteY193" fmla="*/ 636646 h 3370881"/>
                          <a:gd name="connsiteX194" fmla="*/ 2281518 w 2657256"/>
                          <a:gd name="connsiteY194" fmla="*/ 641129 h 3370881"/>
                          <a:gd name="connsiteX195" fmla="*/ 2259106 w 2657256"/>
                          <a:gd name="connsiteY195" fmla="*/ 636646 h 3370881"/>
                          <a:gd name="connsiteX196" fmla="*/ 2277035 w 2657256"/>
                          <a:gd name="connsiteY196" fmla="*/ 578376 h 3370881"/>
                          <a:gd name="connsiteX197" fmla="*/ 2290482 w 2657256"/>
                          <a:gd name="connsiteY197" fmla="*/ 542517 h 3370881"/>
                          <a:gd name="connsiteX198" fmla="*/ 2286000 w 2657256"/>
                          <a:gd name="connsiteY198" fmla="*/ 506658 h 3370881"/>
                          <a:gd name="connsiteX199" fmla="*/ 2245659 w 2657256"/>
                          <a:gd name="connsiteY199" fmla="*/ 448387 h 3370881"/>
                          <a:gd name="connsiteX200" fmla="*/ 2200835 w 2657256"/>
                          <a:gd name="connsiteY200" fmla="*/ 430458 h 3370881"/>
                          <a:gd name="connsiteX201" fmla="*/ 2169459 w 2657256"/>
                          <a:gd name="connsiteY201" fmla="*/ 425976 h 3370881"/>
                          <a:gd name="connsiteX202" fmla="*/ 2102223 w 2657256"/>
                          <a:gd name="connsiteY202" fmla="*/ 430458 h 3370881"/>
                          <a:gd name="connsiteX203" fmla="*/ 2084294 w 2657256"/>
                          <a:gd name="connsiteY203" fmla="*/ 439423 h 3370881"/>
                          <a:gd name="connsiteX204" fmla="*/ 2070847 w 2657256"/>
                          <a:gd name="connsiteY204" fmla="*/ 443905 h 3370881"/>
                          <a:gd name="connsiteX205" fmla="*/ 2061882 w 2657256"/>
                          <a:gd name="connsiteY205" fmla="*/ 461834 h 3370881"/>
                          <a:gd name="connsiteX206" fmla="*/ 2034988 w 2657256"/>
                          <a:gd name="connsiteY206" fmla="*/ 475281 h 3370881"/>
                          <a:gd name="connsiteX207" fmla="*/ 1783976 w 2657256"/>
                          <a:gd name="connsiteY207" fmla="*/ 479764 h 3370881"/>
                          <a:gd name="connsiteX208" fmla="*/ 1766047 w 2657256"/>
                          <a:gd name="connsiteY208" fmla="*/ 488729 h 3370881"/>
                          <a:gd name="connsiteX209" fmla="*/ 1703294 w 2657256"/>
                          <a:gd name="connsiteY209" fmla="*/ 506658 h 3370881"/>
                          <a:gd name="connsiteX210" fmla="*/ 1689847 w 2657256"/>
                          <a:gd name="connsiteY210" fmla="*/ 511140 h 3370881"/>
                          <a:gd name="connsiteX211" fmla="*/ 1676400 w 2657256"/>
                          <a:gd name="connsiteY211" fmla="*/ 520105 h 3370881"/>
                          <a:gd name="connsiteX212" fmla="*/ 1649506 w 2657256"/>
                          <a:gd name="connsiteY212" fmla="*/ 529070 h 3370881"/>
                          <a:gd name="connsiteX213" fmla="*/ 1636059 w 2657256"/>
                          <a:gd name="connsiteY213" fmla="*/ 538034 h 3370881"/>
                          <a:gd name="connsiteX214" fmla="*/ 1622612 w 2657256"/>
                          <a:gd name="connsiteY214" fmla="*/ 551481 h 3370881"/>
                          <a:gd name="connsiteX215" fmla="*/ 1609165 w 2657256"/>
                          <a:gd name="connsiteY215" fmla="*/ 555964 h 3370881"/>
                          <a:gd name="connsiteX216" fmla="*/ 1577788 w 2657256"/>
                          <a:gd name="connsiteY216" fmla="*/ 587340 h 3370881"/>
                          <a:gd name="connsiteX217" fmla="*/ 1568823 w 2657256"/>
                          <a:gd name="connsiteY217" fmla="*/ 600787 h 3370881"/>
                          <a:gd name="connsiteX218" fmla="*/ 1555376 w 2657256"/>
                          <a:gd name="connsiteY218" fmla="*/ 614234 h 3370881"/>
                          <a:gd name="connsiteX219" fmla="*/ 1524000 w 2657256"/>
                          <a:gd name="connsiteY219" fmla="*/ 654576 h 3370881"/>
                          <a:gd name="connsiteX220" fmla="*/ 1519518 w 2657256"/>
                          <a:gd name="connsiteY220" fmla="*/ 668023 h 3370881"/>
                          <a:gd name="connsiteX221" fmla="*/ 1528482 w 2657256"/>
                          <a:gd name="connsiteY221" fmla="*/ 708364 h 3370881"/>
                          <a:gd name="connsiteX222" fmla="*/ 1537447 w 2657256"/>
                          <a:gd name="connsiteY222" fmla="*/ 721811 h 3370881"/>
                          <a:gd name="connsiteX223" fmla="*/ 1568823 w 2657256"/>
                          <a:gd name="connsiteY223" fmla="*/ 712846 h 3370881"/>
                          <a:gd name="connsiteX224" fmla="*/ 1600200 w 2657256"/>
                          <a:gd name="connsiteY224" fmla="*/ 712846 h 3370881"/>
                          <a:gd name="connsiteX225" fmla="*/ 1631576 w 2657256"/>
                          <a:gd name="connsiteY225" fmla="*/ 690434 h 3370881"/>
                          <a:gd name="connsiteX226" fmla="*/ 1645023 w 2657256"/>
                          <a:gd name="connsiteY226" fmla="*/ 676987 h 3370881"/>
                          <a:gd name="connsiteX227" fmla="*/ 1685365 w 2657256"/>
                          <a:gd name="connsiteY227" fmla="*/ 645611 h 3370881"/>
                          <a:gd name="connsiteX228" fmla="*/ 1716741 w 2657256"/>
                          <a:gd name="connsiteY228" fmla="*/ 614234 h 3370881"/>
                          <a:gd name="connsiteX229" fmla="*/ 1748118 w 2657256"/>
                          <a:gd name="connsiteY229" fmla="*/ 596305 h 3370881"/>
                          <a:gd name="connsiteX230" fmla="*/ 1761565 w 2657256"/>
                          <a:gd name="connsiteY230" fmla="*/ 591823 h 3370881"/>
                          <a:gd name="connsiteX231" fmla="*/ 1779494 w 2657256"/>
                          <a:gd name="connsiteY231" fmla="*/ 582858 h 3370881"/>
                          <a:gd name="connsiteX232" fmla="*/ 1815353 w 2657256"/>
                          <a:gd name="connsiteY232" fmla="*/ 573893 h 3370881"/>
                          <a:gd name="connsiteX233" fmla="*/ 2030506 w 2657256"/>
                          <a:gd name="connsiteY233" fmla="*/ 578376 h 3370881"/>
                          <a:gd name="connsiteX234" fmla="*/ 2017059 w 2657256"/>
                          <a:gd name="connsiteY234" fmla="*/ 600787 h 3370881"/>
                          <a:gd name="connsiteX235" fmla="*/ 1981200 w 2657256"/>
                          <a:gd name="connsiteY235" fmla="*/ 636646 h 3370881"/>
                          <a:gd name="connsiteX236" fmla="*/ 1967753 w 2657256"/>
                          <a:gd name="connsiteY236" fmla="*/ 650093 h 3370881"/>
                          <a:gd name="connsiteX237" fmla="*/ 1936376 w 2657256"/>
                          <a:gd name="connsiteY237" fmla="*/ 690434 h 3370881"/>
                          <a:gd name="connsiteX238" fmla="*/ 1905000 w 2657256"/>
                          <a:gd name="connsiteY238" fmla="*/ 717329 h 3370881"/>
                          <a:gd name="connsiteX239" fmla="*/ 1860176 w 2657256"/>
                          <a:gd name="connsiteY239" fmla="*/ 735258 h 3370881"/>
                          <a:gd name="connsiteX240" fmla="*/ 1788459 w 2657256"/>
                          <a:gd name="connsiteY240" fmla="*/ 744223 h 3370881"/>
                          <a:gd name="connsiteX241" fmla="*/ 1846729 w 2657256"/>
                          <a:gd name="connsiteY241" fmla="*/ 802493 h 3370881"/>
                          <a:gd name="connsiteX242" fmla="*/ 1913965 w 2657256"/>
                          <a:gd name="connsiteY242" fmla="*/ 829387 h 3370881"/>
                          <a:gd name="connsiteX243" fmla="*/ 1922929 w 2657256"/>
                          <a:gd name="connsiteY243" fmla="*/ 842834 h 3370881"/>
                          <a:gd name="connsiteX244" fmla="*/ 1967753 w 2657256"/>
                          <a:gd name="connsiteY244" fmla="*/ 883176 h 3370881"/>
                          <a:gd name="connsiteX245" fmla="*/ 1981200 w 2657256"/>
                          <a:gd name="connsiteY245" fmla="*/ 896623 h 3370881"/>
                          <a:gd name="connsiteX246" fmla="*/ 1994647 w 2657256"/>
                          <a:gd name="connsiteY246" fmla="*/ 905587 h 3370881"/>
                          <a:gd name="connsiteX247" fmla="*/ 2021541 w 2657256"/>
                          <a:gd name="connsiteY247" fmla="*/ 927999 h 3370881"/>
                          <a:gd name="connsiteX248" fmla="*/ 2030506 w 2657256"/>
                          <a:gd name="connsiteY248" fmla="*/ 941446 h 3370881"/>
                          <a:gd name="connsiteX249" fmla="*/ 2057400 w 2657256"/>
                          <a:gd name="connsiteY249" fmla="*/ 968340 h 3370881"/>
                          <a:gd name="connsiteX250" fmla="*/ 2088776 w 2657256"/>
                          <a:gd name="connsiteY250" fmla="*/ 1013164 h 3370881"/>
                          <a:gd name="connsiteX251" fmla="*/ 2115670 w 2657256"/>
                          <a:gd name="connsiteY251" fmla="*/ 1057987 h 3370881"/>
                          <a:gd name="connsiteX252" fmla="*/ 2120153 w 2657256"/>
                          <a:gd name="connsiteY252" fmla="*/ 1089364 h 3370881"/>
                          <a:gd name="connsiteX253" fmla="*/ 2138082 w 2657256"/>
                          <a:gd name="connsiteY253" fmla="*/ 1143152 h 3370881"/>
                          <a:gd name="connsiteX254" fmla="*/ 2147047 w 2657256"/>
                          <a:gd name="connsiteY254" fmla="*/ 1196940 h 3370881"/>
                          <a:gd name="connsiteX255" fmla="*/ 2151529 w 2657256"/>
                          <a:gd name="connsiteY255" fmla="*/ 1210387 h 3370881"/>
                          <a:gd name="connsiteX256" fmla="*/ 2156012 w 2657256"/>
                          <a:gd name="connsiteY256" fmla="*/ 1228317 h 3370881"/>
                          <a:gd name="connsiteX257" fmla="*/ 2173941 w 2657256"/>
                          <a:gd name="connsiteY257" fmla="*/ 1295552 h 3370881"/>
                          <a:gd name="connsiteX258" fmla="*/ 2182906 w 2657256"/>
                          <a:gd name="connsiteY258" fmla="*/ 1313481 h 3370881"/>
                          <a:gd name="connsiteX259" fmla="*/ 2187388 w 2657256"/>
                          <a:gd name="connsiteY259" fmla="*/ 1331411 h 3370881"/>
                          <a:gd name="connsiteX260" fmla="*/ 2214282 w 2657256"/>
                          <a:gd name="connsiteY260" fmla="*/ 1385199 h 3370881"/>
                          <a:gd name="connsiteX261" fmla="*/ 2218765 w 2657256"/>
                          <a:gd name="connsiteY261" fmla="*/ 1403129 h 3370881"/>
                          <a:gd name="connsiteX262" fmla="*/ 2223247 w 2657256"/>
                          <a:gd name="connsiteY262" fmla="*/ 1430023 h 3370881"/>
                          <a:gd name="connsiteX263" fmla="*/ 2236694 w 2657256"/>
                          <a:gd name="connsiteY263" fmla="*/ 1456917 h 3370881"/>
                          <a:gd name="connsiteX264" fmla="*/ 2241176 w 2657256"/>
                          <a:gd name="connsiteY264" fmla="*/ 1577940 h 3370881"/>
                          <a:gd name="connsiteX265" fmla="*/ 2245659 w 2657256"/>
                          <a:gd name="connsiteY265" fmla="*/ 1595870 h 3370881"/>
                          <a:gd name="connsiteX266" fmla="*/ 2249634 w 2657256"/>
                          <a:gd name="connsiteY266" fmla="*/ 1685855 h 3370881"/>
                          <a:gd name="connsiteX267" fmla="*/ 2227729 w 2657256"/>
                          <a:gd name="connsiteY267" fmla="*/ 1716893 h 3370881"/>
                          <a:gd name="connsiteX268" fmla="*/ 2244813 w 2657256"/>
                          <a:gd name="connsiteY268" fmla="*/ 1730340 h 3370881"/>
                          <a:gd name="connsiteX269" fmla="*/ 2235341 w 2657256"/>
                          <a:gd name="connsiteY269" fmla="*/ 1788611 h 3370881"/>
                          <a:gd name="connsiteX270" fmla="*/ 2230689 w 2657256"/>
                          <a:gd name="connsiteY270" fmla="*/ 1823963 h 3370881"/>
                          <a:gd name="connsiteX271" fmla="*/ 2226207 w 2657256"/>
                          <a:gd name="connsiteY271" fmla="*/ 1824470 h 3370881"/>
                          <a:gd name="connsiteX272" fmla="*/ 2208278 w 2657256"/>
                          <a:gd name="connsiteY272" fmla="*/ 1869293 h 3370881"/>
                          <a:gd name="connsiteX273" fmla="*/ 2195168 w 2657256"/>
                          <a:gd name="connsiteY273" fmla="*/ 1882740 h 3370881"/>
                          <a:gd name="connsiteX274" fmla="*/ 2203458 w 2657256"/>
                          <a:gd name="connsiteY274" fmla="*/ 1918938 h 3370881"/>
                          <a:gd name="connsiteX275" fmla="*/ 2204134 w 2657256"/>
                          <a:gd name="connsiteY275" fmla="*/ 1949806 h 3370881"/>
                          <a:gd name="connsiteX276" fmla="*/ 2226545 w 2657256"/>
                          <a:gd name="connsiteY276" fmla="*/ 1954627 h 3370881"/>
                          <a:gd name="connsiteX277" fmla="*/ 2241176 w 2657256"/>
                          <a:gd name="connsiteY277" fmla="*/ 2012729 h 3370881"/>
                          <a:gd name="connsiteX278" fmla="*/ 2263588 w 2657256"/>
                          <a:gd name="connsiteY278" fmla="*/ 2057552 h 3370881"/>
                          <a:gd name="connsiteX279" fmla="*/ 2286000 w 2657256"/>
                          <a:gd name="connsiteY279" fmla="*/ 2084446 h 3370881"/>
                          <a:gd name="connsiteX280" fmla="*/ 2299447 w 2657256"/>
                          <a:gd name="connsiteY280" fmla="*/ 2124787 h 3370881"/>
                          <a:gd name="connsiteX281" fmla="*/ 2321859 w 2657256"/>
                          <a:gd name="connsiteY281" fmla="*/ 2151681 h 3370881"/>
                          <a:gd name="connsiteX282" fmla="*/ 2344270 w 2657256"/>
                          <a:gd name="connsiteY282" fmla="*/ 2205470 h 3370881"/>
                          <a:gd name="connsiteX283" fmla="*/ 2348753 w 2657256"/>
                          <a:gd name="connsiteY283" fmla="*/ 2223399 h 3370881"/>
                          <a:gd name="connsiteX284" fmla="*/ 2366682 w 2657256"/>
                          <a:gd name="connsiteY284" fmla="*/ 2263740 h 3370881"/>
                          <a:gd name="connsiteX285" fmla="*/ 2375647 w 2657256"/>
                          <a:gd name="connsiteY285" fmla="*/ 2286152 h 3370881"/>
                          <a:gd name="connsiteX286" fmla="*/ 2380129 w 2657256"/>
                          <a:gd name="connsiteY286" fmla="*/ 2308564 h 3370881"/>
                          <a:gd name="connsiteX287" fmla="*/ 2389094 w 2657256"/>
                          <a:gd name="connsiteY287" fmla="*/ 2335458 h 3370881"/>
                          <a:gd name="connsiteX288" fmla="*/ 2393576 w 2657256"/>
                          <a:gd name="connsiteY288" fmla="*/ 2380281 h 3370881"/>
                          <a:gd name="connsiteX289" fmla="*/ 2398059 w 2657256"/>
                          <a:gd name="connsiteY289" fmla="*/ 2393729 h 3370881"/>
                          <a:gd name="connsiteX290" fmla="*/ 2419794 w 2657256"/>
                          <a:gd name="connsiteY290" fmla="*/ 2447517 h 3370881"/>
                          <a:gd name="connsiteX291" fmla="*/ 2427343 w 2657256"/>
                          <a:gd name="connsiteY291" fmla="*/ 2564058 h 3370881"/>
                          <a:gd name="connsiteX292" fmla="*/ 2389094 w 2657256"/>
                          <a:gd name="connsiteY292" fmla="*/ 2837481 h 3370881"/>
                          <a:gd name="connsiteX293" fmla="*/ 2380129 w 2657256"/>
                          <a:gd name="connsiteY293" fmla="*/ 2859893 h 3370881"/>
                          <a:gd name="connsiteX294" fmla="*/ 2357718 w 2657256"/>
                          <a:gd name="connsiteY294" fmla="*/ 2913681 h 3370881"/>
                          <a:gd name="connsiteX295" fmla="*/ 2348753 w 2657256"/>
                          <a:gd name="connsiteY295" fmla="*/ 2936093 h 3370881"/>
                          <a:gd name="connsiteX296" fmla="*/ 2339788 w 2657256"/>
                          <a:gd name="connsiteY296" fmla="*/ 2971952 h 3370881"/>
                          <a:gd name="connsiteX297" fmla="*/ 2326341 w 2657256"/>
                          <a:gd name="connsiteY297" fmla="*/ 2994364 h 3370881"/>
                          <a:gd name="connsiteX298" fmla="*/ 2317376 w 2657256"/>
                          <a:gd name="connsiteY298" fmla="*/ 3025740 h 3370881"/>
                          <a:gd name="connsiteX299" fmla="*/ 2303929 w 2657256"/>
                          <a:gd name="connsiteY299" fmla="*/ 3048152 h 3370881"/>
                          <a:gd name="connsiteX300" fmla="*/ 2290482 w 2657256"/>
                          <a:gd name="connsiteY300" fmla="*/ 3079529 h 3370881"/>
                          <a:gd name="connsiteX301" fmla="*/ 2272553 w 2657256"/>
                          <a:gd name="connsiteY301" fmla="*/ 3084011 h 3370881"/>
                          <a:gd name="connsiteX302" fmla="*/ 2259106 w 2657256"/>
                          <a:gd name="connsiteY302" fmla="*/ 3088493 h 3370881"/>
                          <a:gd name="connsiteX303" fmla="*/ 2241176 w 2657256"/>
                          <a:gd name="connsiteY303" fmla="*/ 3092976 h 3370881"/>
                          <a:gd name="connsiteX304" fmla="*/ 2209800 w 2657256"/>
                          <a:gd name="connsiteY304" fmla="*/ 3101940 h 3370881"/>
                          <a:gd name="connsiteX305" fmla="*/ 2205318 w 2657256"/>
                          <a:gd name="connsiteY305" fmla="*/ 3039187 h 3370881"/>
                          <a:gd name="connsiteX306" fmla="*/ 2218765 w 2657256"/>
                          <a:gd name="connsiteY306" fmla="*/ 3021258 h 3370881"/>
                          <a:gd name="connsiteX307" fmla="*/ 2245659 w 2657256"/>
                          <a:gd name="connsiteY307" fmla="*/ 2971952 h 3370881"/>
                          <a:gd name="connsiteX308" fmla="*/ 2268070 w 2657256"/>
                          <a:gd name="connsiteY308" fmla="*/ 2945058 h 3370881"/>
                          <a:gd name="connsiteX309" fmla="*/ 2298550 w 2657256"/>
                          <a:gd name="connsiteY309" fmla="*/ 2568540 h 3370881"/>
                          <a:gd name="connsiteX310" fmla="*/ 2284986 w 2657256"/>
                          <a:gd name="connsiteY310" fmla="*/ 2532681 h 3370881"/>
                          <a:gd name="connsiteX311" fmla="*/ 2293273 w 2657256"/>
                          <a:gd name="connsiteY311" fmla="*/ 2496653 h 3370881"/>
                          <a:gd name="connsiteX312" fmla="*/ 2278152 w 2657256"/>
                          <a:gd name="connsiteY312" fmla="*/ 2475178 h 3370881"/>
                          <a:gd name="connsiteX313" fmla="*/ 2245659 w 2657256"/>
                          <a:gd name="connsiteY313" fmla="*/ 2389247 h 3370881"/>
                          <a:gd name="connsiteX314" fmla="*/ 2195507 w 2657256"/>
                          <a:gd name="connsiteY314" fmla="*/ 2241328 h 3370881"/>
                          <a:gd name="connsiteX315" fmla="*/ 2083786 w 2657256"/>
                          <a:gd name="connsiteY315" fmla="*/ 2040300 h 3370881"/>
                          <a:gd name="connsiteX316" fmla="*/ 2048773 w 2657256"/>
                          <a:gd name="connsiteY316" fmla="*/ 2017971 h 3370881"/>
                          <a:gd name="connsiteX317" fmla="*/ 2074314 w 2657256"/>
                          <a:gd name="connsiteY317" fmla="*/ 2011967 h 3370881"/>
                          <a:gd name="connsiteX318" fmla="*/ 2034988 w 2657256"/>
                          <a:gd name="connsiteY318" fmla="*/ 2003764 h 3370881"/>
                          <a:gd name="connsiteX319" fmla="*/ 2026023 w 2657256"/>
                          <a:gd name="connsiteY319" fmla="*/ 2026176 h 3370881"/>
                          <a:gd name="connsiteX320" fmla="*/ 2021541 w 2657256"/>
                          <a:gd name="connsiteY320" fmla="*/ 2039623 h 3370881"/>
                          <a:gd name="connsiteX321" fmla="*/ 1999129 w 2657256"/>
                          <a:gd name="connsiteY321" fmla="*/ 2053070 h 3370881"/>
                          <a:gd name="connsiteX322" fmla="*/ 1990165 w 2657256"/>
                          <a:gd name="connsiteY322" fmla="*/ 2070999 h 3370881"/>
                          <a:gd name="connsiteX323" fmla="*/ 1967753 w 2657256"/>
                          <a:gd name="connsiteY323" fmla="*/ 2106858 h 3370881"/>
                          <a:gd name="connsiteX324" fmla="*/ 1981200 w 2657256"/>
                          <a:gd name="connsiteY324" fmla="*/ 2223399 h 3370881"/>
                          <a:gd name="connsiteX325" fmla="*/ 1994647 w 2657256"/>
                          <a:gd name="connsiteY325" fmla="*/ 2254776 h 3370881"/>
                          <a:gd name="connsiteX326" fmla="*/ 2003612 w 2657256"/>
                          <a:gd name="connsiteY326" fmla="*/ 2272705 h 3370881"/>
                          <a:gd name="connsiteX327" fmla="*/ 2026023 w 2657256"/>
                          <a:gd name="connsiteY327" fmla="*/ 2304081 h 3370881"/>
                          <a:gd name="connsiteX328" fmla="*/ 2043953 w 2657256"/>
                          <a:gd name="connsiteY328" fmla="*/ 2348905 h 3370881"/>
                          <a:gd name="connsiteX329" fmla="*/ 2061882 w 2657256"/>
                          <a:gd name="connsiteY329" fmla="*/ 2371317 h 3370881"/>
                          <a:gd name="connsiteX330" fmla="*/ 2088776 w 2657256"/>
                          <a:gd name="connsiteY330" fmla="*/ 2434070 h 3370881"/>
                          <a:gd name="connsiteX331" fmla="*/ 2102223 w 2657256"/>
                          <a:gd name="connsiteY331" fmla="*/ 2465446 h 3370881"/>
                          <a:gd name="connsiteX332" fmla="*/ 2106706 w 2657256"/>
                          <a:gd name="connsiteY332" fmla="*/ 2496823 h 3370881"/>
                          <a:gd name="connsiteX333" fmla="*/ 2124635 w 2657256"/>
                          <a:gd name="connsiteY333" fmla="*/ 2559576 h 3370881"/>
                          <a:gd name="connsiteX334" fmla="*/ 2138082 w 2657256"/>
                          <a:gd name="connsiteY334" fmla="*/ 2649223 h 3370881"/>
                          <a:gd name="connsiteX335" fmla="*/ 2147047 w 2657256"/>
                          <a:gd name="connsiteY335" fmla="*/ 2685081 h 3370881"/>
                          <a:gd name="connsiteX336" fmla="*/ 2151529 w 2657256"/>
                          <a:gd name="connsiteY336" fmla="*/ 2716458 h 3370881"/>
                          <a:gd name="connsiteX337" fmla="*/ 2160494 w 2657256"/>
                          <a:gd name="connsiteY337" fmla="*/ 2770246 h 3370881"/>
                          <a:gd name="connsiteX338" fmla="*/ 2156012 w 2657256"/>
                          <a:gd name="connsiteY338" fmla="*/ 2962987 h 3370881"/>
                          <a:gd name="connsiteX339" fmla="*/ 2138082 w 2657256"/>
                          <a:gd name="connsiteY339" fmla="*/ 3043670 h 3370881"/>
                          <a:gd name="connsiteX340" fmla="*/ 2133600 w 2657256"/>
                          <a:gd name="connsiteY340" fmla="*/ 3061599 h 3370881"/>
                          <a:gd name="connsiteX341" fmla="*/ 2120153 w 2657256"/>
                          <a:gd name="connsiteY341" fmla="*/ 3079529 h 3370881"/>
                          <a:gd name="connsiteX342" fmla="*/ 2111188 w 2657256"/>
                          <a:gd name="connsiteY342" fmla="*/ 3106423 h 3370881"/>
                          <a:gd name="connsiteX343" fmla="*/ 2088776 w 2657256"/>
                          <a:gd name="connsiteY343" fmla="*/ 3137799 h 3370881"/>
                          <a:gd name="connsiteX344" fmla="*/ 2075329 w 2657256"/>
                          <a:gd name="connsiteY344" fmla="*/ 3164693 h 3370881"/>
                          <a:gd name="connsiteX345" fmla="*/ 2061882 w 2657256"/>
                          <a:gd name="connsiteY345" fmla="*/ 3169176 h 3370881"/>
                          <a:gd name="connsiteX346" fmla="*/ 2021541 w 2657256"/>
                          <a:gd name="connsiteY346" fmla="*/ 3164693 h 3370881"/>
                          <a:gd name="connsiteX347" fmla="*/ 2012576 w 2657256"/>
                          <a:gd name="connsiteY347" fmla="*/ 3119870 h 3370881"/>
                          <a:gd name="connsiteX348" fmla="*/ 2048435 w 2657256"/>
                          <a:gd name="connsiteY348" fmla="*/ 3021258 h 3370881"/>
                          <a:gd name="connsiteX349" fmla="*/ 2048435 w 2657256"/>
                          <a:gd name="connsiteY349" fmla="*/ 3021258 h 3370881"/>
                          <a:gd name="connsiteX350" fmla="*/ 2061882 w 2657256"/>
                          <a:gd name="connsiteY350" fmla="*/ 2967470 h 3370881"/>
                          <a:gd name="connsiteX351" fmla="*/ 2070847 w 2657256"/>
                          <a:gd name="connsiteY351" fmla="*/ 2882305 h 3370881"/>
                          <a:gd name="connsiteX352" fmla="*/ 2066365 w 2657256"/>
                          <a:gd name="connsiteY352" fmla="*/ 2725423 h 3370881"/>
                          <a:gd name="connsiteX353" fmla="*/ 2043953 w 2657256"/>
                          <a:gd name="connsiteY353" fmla="*/ 2649223 h 3370881"/>
                          <a:gd name="connsiteX354" fmla="*/ 2030506 w 2657256"/>
                          <a:gd name="connsiteY354" fmla="*/ 2622329 h 3370881"/>
                          <a:gd name="connsiteX355" fmla="*/ 2017059 w 2657256"/>
                          <a:gd name="connsiteY355" fmla="*/ 2581987 h 3370881"/>
                          <a:gd name="connsiteX356" fmla="*/ 1981200 w 2657256"/>
                          <a:gd name="connsiteY356" fmla="*/ 2514752 h 3370881"/>
                          <a:gd name="connsiteX357" fmla="*/ 1972235 w 2657256"/>
                          <a:gd name="connsiteY357" fmla="*/ 2501305 h 3370881"/>
                          <a:gd name="connsiteX358" fmla="*/ 1958788 w 2657256"/>
                          <a:gd name="connsiteY358" fmla="*/ 2478893 h 3370881"/>
                          <a:gd name="connsiteX359" fmla="*/ 1905000 w 2657256"/>
                          <a:gd name="connsiteY359" fmla="*/ 2398211 h 3370881"/>
                          <a:gd name="connsiteX360" fmla="*/ 1882588 w 2657256"/>
                          <a:gd name="connsiteY360" fmla="*/ 2357870 h 3370881"/>
                          <a:gd name="connsiteX361" fmla="*/ 1869141 w 2657256"/>
                          <a:gd name="connsiteY361" fmla="*/ 2339940 h 3370881"/>
                          <a:gd name="connsiteX362" fmla="*/ 1806388 w 2657256"/>
                          <a:gd name="connsiteY362" fmla="*/ 2313046 h 3370881"/>
                          <a:gd name="connsiteX363" fmla="*/ 1779494 w 2657256"/>
                          <a:gd name="connsiteY363" fmla="*/ 2304081 h 3370881"/>
                          <a:gd name="connsiteX364" fmla="*/ 1752600 w 2657256"/>
                          <a:gd name="connsiteY364" fmla="*/ 2299599 h 3370881"/>
                          <a:gd name="connsiteX365" fmla="*/ 1680882 w 2657256"/>
                          <a:gd name="connsiteY365" fmla="*/ 2277187 h 3370881"/>
                          <a:gd name="connsiteX366" fmla="*/ 1719025 w 2657256"/>
                          <a:gd name="connsiteY366" fmla="*/ 2281331 h 3370881"/>
                          <a:gd name="connsiteX367" fmla="*/ 1756997 w 2657256"/>
                          <a:gd name="connsiteY367" fmla="*/ 2289450 h 3370881"/>
                          <a:gd name="connsiteX368" fmla="*/ 1656440 w 2657256"/>
                          <a:gd name="connsiteY368" fmla="*/ 2298583 h 3370881"/>
                          <a:gd name="connsiteX369" fmla="*/ 1537447 w 2657256"/>
                          <a:gd name="connsiteY369" fmla="*/ 2329960 h 3370881"/>
                          <a:gd name="connsiteX370" fmla="*/ 1571993 w 2657256"/>
                          <a:gd name="connsiteY370" fmla="*/ 2317957 h 3370881"/>
                          <a:gd name="connsiteX371" fmla="*/ 1509707 w 2657256"/>
                          <a:gd name="connsiteY371" fmla="*/ 2338926 h 3370881"/>
                          <a:gd name="connsiteX372" fmla="*/ 1500444 w 2657256"/>
                          <a:gd name="connsiteY372" fmla="*/ 2355271 h 3370881"/>
                          <a:gd name="connsiteX373" fmla="*/ 1402678 w 2657256"/>
                          <a:gd name="connsiteY373" fmla="*/ 2339641 h 3370881"/>
                          <a:gd name="connsiteX374" fmla="*/ 1322892 w 2657256"/>
                          <a:gd name="connsiteY374" fmla="*/ 2336952 h 3370881"/>
                          <a:gd name="connsiteX375" fmla="*/ 1199384 w 2657256"/>
                          <a:gd name="connsiteY375" fmla="*/ 2307041 h 3370881"/>
                          <a:gd name="connsiteX376" fmla="*/ 1066800 w 2657256"/>
                          <a:gd name="connsiteY376" fmla="*/ 2272705 h 3370881"/>
                          <a:gd name="connsiteX377" fmla="*/ 1030941 w 2657256"/>
                          <a:gd name="connsiteY377" fmla="*/ 2263740 h 3370881"/>
                          <a:gd name="connsiteX378" fmla="*/ 986118 w 2657256"/>
                          <a:gd name="connsiteY378" fmla="*/ 2241329 h 3370881"/>
                          <a:gd name="connsiteX379" fmla="*/ 968188 w 2657256"/>
                          <a:gd name="connsiteY379" fmla="*/ 2232364 h 3370881"/>
                          <a:gd name="connsiteX380" fmla="*/ 936812 w 2657256"/>
                          <a:gd name="connsiteY380" fmla="*/ 2214434 h 3370881"/>
                          <a:gd name="connsiteX381" fmla="*/ 905435 w 2657256"/>
                          <a:gd name="connsiteY381" fmla="*/ 2196505 h 3370881"/>
                          <a:gd name="connsiteX382" fmla="*/ 869576 w 2657256"/>
                          <a:gd name="connsiteY382" fmla="*/ 2209952 h 3370881"/>
                          <a:gd name="connsiteX383" fmla="*/ 856129 w 2657256"/>
                          <a:gd name="connsiteY383" fmla="*/ 2227881 h 3370881"/>
                          <a:gd name="connsiteX384" fmla="*/ 815788 w 2657256"/>
                          <a:gd name="connsiteY384" fmla="*/ 2268223 h 3370881"/>
                          <a:gd name="connsiteX385" fmla="*/ 788894 w 2657256"/>
                          <a:gd name="connsiteY385" fmla="*/ 2290634 h 3370881"/>
                          <a:gd name="connsiteX386" fmla="*/ 762000 w 2657256"/>
                          <a:gd name="connsiteY386" fmla="*/ 2313046 h 3370881"/>
                          <a:gd name="connsiteX387" fmla="*/ 753035 w 2657256"/>
                          <a:gd name="connsiteY387" fmla="*/ 2326493 h 3370881"/>
                          <a:gd name="connsiteX388" fmla="*/ 735106 w 2657256"/>
                          <a:gd name="connsiteY388" fmla="*/ 2339940 h 3370881"/>
                          <a:gd name="connsiteX389" fmla="*/ 712694 w 2657256"/>
                          <a:gd name="connsiteY389" fmla="*/ 2362352 h 3370881"/>
                          <a:gd name="connsiteX390" fmla="*/ 694765 w 2657256"/>
                          <a:gd name="connsiteY390" fmla="*/ 2375799 h 3370881"/>
                          <a:gd name="connsiteX391" fmla="*/ 681318 w 2657256"/>
                          <a:gd name="connsiteY391" fmla="*/ 2393729 h 3370881"/>
                          <a:gd name="connsiteX392" fmla="*/ 667870 w 2657256"/>
                          <a:gd name="connsiteY392" fmla="*/ 2402693 h 3370881"/>
                          <a:gd name="connsiteX393" fmla="*/ 623047 w 2657256"/>
                          <a:gd name="connsiteY393" fmla="*/ 2443034 h 3370881"/>
                          <a:gd name="connsiteX394" fmla="*/ 600635 w 2657256"/>
                          <a:gd name="connsiteY394" fmla="*/ 2474411 h 3370881"/>
                          <a:gd name="connsiteX395" fmla="*/ 587188 w 2657256"/>
                          <a:gd name="connsiteY395" fmla="*/ 2514752 h 3370881"/>
                          <a:gd name="connsiteX396" fmla="*/ 582706 w 2657256"/>
                          <a:gd name="connsiteY396" fmla="*/ 2546129 h 3370881"/>
                          <a:gd name="connsiteX397" fmla="*/ 596153 w 2657256"/>
                          <a:gd name="connsiteY397" fmla="*/ 2635776 h 3370881"/>
                          <a:gd name="connsiteX398" fmla="*/ 600635 w 2657256"/>
                          <a:gd name="connsiteY398" fmla="*/ 2653705 h 3370881"/>
                          <a:gd name="connsiteX399" fmla="*/ 609600 w 2657256"/>
                          <a:gd name="connsiteY399" fmla="*/ 2671634 h 3370881"/>
                          <a:gd name="connsiteX400" fmla="*/ 614082 w 2657256"/>
                          <a:gd name="connsiteY400" fmla="*/ 2689564 h 3370881"/>
                          <a:gd name="connsiteX401" fmla="*/ 623047 w 2657256"/>
                          <a:gd name="connsiteY401" fmla="*/ 2711976 h 3370881"/>
                          <a:gd name="connsiteX402" fmla="*/ 627529 w 2657256"/>
                          <a:gd name="connsiteY402" fmla="*/ 2734387 h 3370881"/>
                          <a:gd name="connsiteX403" fmla="*/ 640976 w 2657256"/>
                          <a:gd name="connsiteY403" fmla="*/ 2765764 h 3370881"/>
                          <a:gd name="connsiteX404" fmla="*/ 645459 w 2657256"/>
                          <a:gd name="connsiteY404" fmla="*/ 2779211 h 3370881"/>
                          <a:gd name="connsiteX405" fmla="*/ 658906 w 2657256"/>
                          <a:gd name="connsiteY405" fmla="*/ 2801623 h 3370881"/>
                          <a:gd name="connsiteX406" fmla="*/ 676835 w 2657256"/>
                          <a:gd name="connsiteY406" fmla="*/ 2864376 h 3370881"/>
                          <a:gd name="connsiteX407" fmla="*/ 690282 w 2657256"/>
                          <a:gd name="connsiteY407" fmla="*/ 2895752 h 3370881"/>
                          <a:gd name="connsiteX408" fmla="*/ 699247 w 2657256"/>
                          <a:gd name="connsiteY408" fmla="*/ 2940576 h 3370881"/>
                          <a:gd name="connsiteX409" fmla="*/ 703729 w 2657256"/>
                          <a:gd name="connsiteY409" fmla="*/ 2967470 h 3370881"/>
                          <a:gd name="connsiteX410" fmla="*/ 717176 w 2657256"/>
                          <a:gd name="connsiteY410" fmla="*/ 2994364 h 3370881"/>
                          <a:gd name="connsiteX411" fmla="*/ 735106 w 2657256"/>
                          <a:gd name="connsiteY411" fmla="*/ 3052634 h 3370881"/>
                          <a:gd name="connsiteX412" fmla="*/ 739588 w 2657256"/>
                          <a:gd name="connsiteY412" fmla="*/ 3079529 h 3370881"/>
                          <a:gd name="connsiteX413" fmla="*/ 762000 w 2657256"/>
                          <a:gd name="connsiteY413" fmla="*/ 3142281 h 3370881"/>
                          <a:gd name="connsiteX414" fmla="*/ 766482 w 2657256"/>
                          <a:gd name="connsiteY414" fmla="*/ 3231929 h 3370881"/>
                          <a:gd name="connsiteX415" fmla="*/ 770965 w 2657256"/>
                          <a:gd name="connsiteY415" fmla="*/ 3254340 h 3370881"/>
                          <a:gd name="connsiteX416" fmla="*/ 775447 w 2657256"/>
                          <a:gd name="connsiteY416" fmla="*/ 3285717 h 3370881"/>
                          <a:gd name="connsiteX417" fmla="*/ 748553 w 2657256"/>
                          <a:gd name="connsiteY417" fmla="*/ 3335023 h 3370881"/>
                          <a:gd name="connsiteX418" fmla="*/ 721659 w 2657256"/>
                          <a:gd name="connsiteY418" fmla="*/ 3343987 h 3370881"/>
                          <a:gd name="connsiteX419" fmla="*/ 708212 w 2657256"/>
                          <a:gd name="connsiteY419" fmla="*/ 3348470 h 3370881"/>
                          <a:gd name="connsiteX420" fmla="*/ 623047 w 2657256"/>
                          <a:gd name="connsiteY420" fmla="*/ 3330540 h 3370881"/>
                          <a:gd name="connsiteX421" fmla="*/ 609600 w 2657256"/>
                          <a:gd name="connsiteY421" fmla="*/ 3308129 h 3370881"/>
                          <a:gd name="connsiteX422" fmla="*/ 591670 w 2657256"/>
                          <a:gd name="connsiteY422" fmla="*/ 3267787 h 3370881"/>
                          <a:gd name="connsiteX423" fmla="*/ 560294 w 2657256"/>
                          <a:gd name="connsiteY423" fmla="*/ 3209517 h 3370881"/>
                          <a:gd name="connsiteX424" fmla="*/ 551329 w 2657256"/>
                          <a:gd name="connsiteY424" fmla="*/ 3196070 h 3370881"/>
                          <a:gd name="connsiteX425" fmla="*/ 528918 w 2657256"/>
                          <a:gd name="connsiteY425" fmla="*/ 3173658 h 3370881"/>
                          <a:gd name="connsiteX426" fmla="*/ 519953 w 2657256"/>
                          <a:gd name="connsiteY426" fmla="*/ 3128834 h 3370881"/>
                          <a:gd name="connsiteX427" fmla="*/ 524435 w 2657256"/>
                          <a:gd name="connsiteY427" fmla="*/ 3101940 h 3370881"/>
                          <a:gd name="connsiteX428" fmla="*/ 528918 w 2657256"/>
                          <a:gd name="connsiteY428" fmla="*/ 3088493 h 3370881"/>
                          <a:gd name="connsiteX429" fmla="*/ 542365 w 2657256"/>
                          <a:gd name="connsiteY429" fmla="*/ 3052634 h 3370881"/>
                          <a:gd name="connsiteX430" fmla="*/ 484094 w 2657256"/>
                          <a:gd name="connsiteY430" fmla="*/ 2886787 h 3370881"/>
                          <a:gd name="connsiteX431" fmla="*/ 443753 w 2657256"/>
                          <a:gd name="connsiteY431" fmla="*/ 2779211 h 3370881"/>
                          <a:gd name="connsiteX432" fmla="*/ 439270 w 2657256"/>
                          <a:gd name="connsiteY432" fmla="*/ 2752317 h 3370881"/>
                          <a:gd name="connsiteX433" fmla="*/ 430306 w 2657256"/>
                          <a:gd name="connsiteY433" fmla="*/ 2716458 h 3370881"/>
                          <a:gd name="connsiteX434" fmla="*/ 425823 w 2657256"/>
                          <a:gd name="connsiteY434" fmla="*/ 2680599 h 3370881"/>
                          <a:gd name="connsiteX435" fmla="*/ 398929 w 2657256"/>
                          <a:gd name="connsiteY435" fmla="*/ 2599917 h 3370881"/>
                          <a:gd name="connsiteX436" fmla="*/ 385482 w 2657256"/>
                          <a:gd name="connsiteY436" fmla="*/ 2568540 h 3370881"/>
                          <a:gd name="connsiteX437" fmla="*/ 381000 w 2657256"/>
                          <a:gd name="connsiteY437" fmla="*/ 2550611 h 3370881"/>
                          <a:gd name="connsiteX438" fmla="*/ 372035 w 2657256"/>
                          <a:gd name="connsiteY438" fmla="*/ 2483376 h 3370881"/>
                          <a:gd name="connsiteX439" fmla="*/ 367553 w 2657256"/>
                          <a:gd name="connsiteY439" fmla="*/ 2469929 h 3370881"/>
                          <a:gd name="connsiteX440" fmla="*/ 407894 w 2657256"/>
                          <a:gd name="connsiteY440" fmla="*/ 2451999 h 3370881"/>
                          <a:gd name="connsiteX441" fmla="*/ 515470 w 2657256"/>
                          <a:gd name="connsiteY441" fmla="*/ 2407176 h 3370881"/>
                          <a:gd name="connsiteX442" fmla="*/ 578223 w 2657256"/>
                          <a:gd name="connsiteY442" fmla="*/ 2353387 h 3370881"/>
                          <a:gd name="connsiteX443" fmla="*/ 587188 w 2657256"/>
                          <a:gd name="connsiteY443" fmla="*/ 2330976 h 3370881"/>
                          <a:gd name="connsiteX444" fmla="*/ 614082 w 2657256"/>
                          <a:gd name="connsiteY444" fmla="*/ 2254776 h 3370881"/>
                          <a:gd name="connsiteX445" fmla="*/ 649941 w 2657256"/>
                          <a:gd name="connsiteY445" fmla="*/ 2200987 h 3370881"/>
                          <a:gd name="connsiteX446" fmla="*/ 690282 w 2657256"/>
                          <a:gd name="connsiteY446" fmla="*/ 2174093 h 3370881"/>
                          <a:gd name="connsiteX447" fmla="*/ 703729 w 2657256"/>
                          <a:gd name="connsiteY447" fmla="*/ 2165129 h 3370881"/>
                          <a:gd name="connsiteX448" fmla="*/ 739588 w 2657256"/>
                          <a:gd name="connsiteY448" fmla="*/ 2147199 h 3370881"/>
                          <a:gd name="connsiteX449" fmla="*/ 708212 w 2657256"/>
                          <a:gd name="connsiteY449" fmla="*/ 2187540 h 3370881"/>
                          <a:gd name="connsiteX450" fmla="*/ 654423 w 2657256"/>
                          <a:gd name="connsiteY450" fmla="*/ 2241329 h 3370881"/>
                          <a:gd name="connsiteX451" fmla="*/ 636494 w 2657256"/>
                          <a:gd name="connsiteY451" fmla="*/ 2259258 h 3370881"/>
                          <a:gd name="connsiteX452" fmla="*/ 614082 w 2657256"/>
                          <a:gd name="connsiteY452" fmla="*/ 2286152 h 3370881"/>
                          <a:gd name="connsiteX453" fmla="*/ 592179 w 2657256"/>
                          <a:gd name="connsiteY453" fmla="*/ 2282347 h 3370881"/>
                          <a:gd name="connsiteX454" fmla="*/ 555980 w 2657256"/>
                          <a:gd name="connsiteY454" fmla="*/ 2313892 h 3370881"/>
                          <a:gd name="connsiteX455" fmla="*/ 524435 w 2657256"/>
                          <a:gd name="connsiteY455" fmla="*/ 2348905 h 3370881"/>
                          <a:gd name="connsiteX456" fmla="*/ 502023 w 2657256"/>
                          <a:gd name="connsiteY456" fmla="*/ 2362352 h 3370881"/>
                          <a:gd name="connsiteX457" fmla="*/ 461682 w 2657256"/>
                          <a:gd name="connsiteY457" fmla="*/ 2389246 h 3370881"/>
                          <a:gd name="connsiteX458" fmla="*/ 448235 w 2657256"/>
                          <a:gd name="connsiteY458" fmla="*/ 2398211 h 3370881"/>
                          <a:gd name="connsiteX459" fmla="*/ 430306 w 2657256"/>
                          <a:gd name="connsiteY459" fmla="*/ 2407176 h 3370881"/>
                          <a:gd name="connsiteX460" fmla="*/ 412376 w 2657256"/>
                          <a:gd name="connsiteY460" fmla="*/ 2420623 h 3370881"/>
                          <a:gd name="connsiteX461" fmla="*/ 389965 w 2657256"/>
                          <a:gd name="connsiteY461" fmla="*/ 2429587 h 3370881"/>
                          <a:gd name="connsiteX462" fmla="*/ 372035 w 2657256"/>
                          <a:gd name="connsiteY462" fmla="*/ 2443034 h 3370881"/>
                          <a:gd name="connsiteX463" fmla="*/ 318247 w 2657256"/>
                          <a:gd name="connsiteY463" fmla="*/ 2474411 h 3370881"/>
                          <a:gd name="connsiteX464" fmla="*/ 304800 w 2657256"/>
                          <a:gd name="connsiteY464" fmla="*/ 2492340 h 3370881"/>
                          <a:gd name="connsiteX465" fmla="*/ 282388 w 2657256"/>
                          <a:gd name="connsiteY465" fmla="*/ 2519234 h 3370881"/>
                          <a:gd name="connsiteX466" fmla="*/ 295835 w 2657256"/>
                          <a:gd name="connsiteY466" fmla="*/ 2815070 h 3370881"/>
                          <a:gd name="connsiteX467" fmla="*/ 300318 w 2657256"/>
                          <a:gd name="connsiteY467" fmla="*/ 2837481 h 3370881"/>
                          <a:gd name="connsiteX468" fmla="*/ 304800 w 2657256"/>
                          <a:gd name="connsiteY468" fmla="*/ 2868858 h 3370881"/>
                          <a:gd name="connsiteX469" fmla="*/ 309282 w 2657256"/>
                          <a:gd name="connsiteY469" fmla="*/ 2927129 h 3370881"/>
                          <a:gd name="connsiteX470" fmla="*/ 322729 w 2657256"/>
                          <a:gd name="connsiteY470" fmla="*/ 2985399 h 3370881"/>
                          <a:gd name="connsiteX471" fmla="*/ 327212 w 2657256"/>
                          <a:gd name="connsiteY471" fmla="*/ 3012293 h 3370881"/>
                          <a:gd name="connsiteX472" fmla="*/ 331694 w 2657256"/>
                          <a:gd name="connsiteY472" fmla="*/ 3043670 h 3370881"/>
                          <a:gd name="connsiteX473" fmla="*/ 345141 w 2657256"/>
                          <a:gd name="connsiteY473" fmla="*/ 3070564 h 3370881"/>
                          <a:gd name="connsiteX474" fmla="*/ 367553 w 2657256"/>
                          <a:gd name="connsiteY474" fmla="*/ 3124352 h 3370881"/>
                          <a:gd name="connsiteX475" fmla="*/ 381000 w 2657256"/>
                          <a:gd name="connsiteY475" fmla="*/ 3182623 h 3370881"/>
                          <a:gd name="connsiteX476" fmla="*/ 389965 w 2657256"/>
                          <a:gd name="connsiteY476" fmla="*/ 3196070 h 3370881"/>
                          <a:gd name="connsiteX477" fmla="*/ 394447 w 2657256"/>
                          <a:gd name="connsiteY477" fmla="*/ 3213999 h 3370881"/>
                          <a:gd name="connsiteX478" fmla="*/ 412376 w 2657256"/>
                          <a:gd name="connsiteY478" fmla="*/ 3245376 h 3370881"/>
                          <a:gd name="connsiteX479" fmla="*/ 416859 w 2657256"/>
                          <a:gd name="connsiteY479" fmla="*/ 3258823 h 3370881"/>
                          <a:gd name="connsiteX480" fmla="*/ 425823 w 2657256"/>
                          <a:gd name="connsiteY480" fmla="*/ 3272270 h 3370881"/>
                          <a:gd name="connsiteX481" fmla="*/ 439270 w 2657256"/>
                          <a:gd name="connsiteY481" fmla="*/ 3303646 h 3370881"/>
                          <a:gd name="connsiteX482" fmla="*/ 439270 w 2657256"/>
                          <a:gd name="connsiteY482" fmla="*/ 3352952 h 3370881"/>
                          <a:gd name="connsiteX483" fmla="*/ 430306 w 2657256"/>
                          <a:gd name="connsiteY483" fmla="*/ 3366399 h 3370881"/>
                          <a:gd name="connsiteX484" fmla="*/ 412376 w 2657256"/>
                          <a:gd name="connsiteY484" fmla="*/ 3370881 h 3370881"/>
                          <a:gd name="connsiteX485" fmla="*/ 295835 w 2657256"/>
                          <a:gd name="connsiteY485" fmla="*/ 3357434 h 3370881"/>
                          <a:gd name="connsiteX486" fmla="*/ 264459 w 2657256"/>
                          <a:gd name="connsiteY486" fmla="*/ 3276752 h 3370881"/>
                          <a:gd name="connsiteX487" fmla="*/ 259976 w 2657256"/>
                          <a:gd name="connsiteY487" fmla="*/ 3240893 h 3370881"/>
                          <a:gd name="connsiteX488" fmla="*/ 246529 w 2657256"/>
                          <a:gd name="connsiteY488" fmla="*/ 3178140 h 3370881"/>
                          <a:gd name="connsiteX489" fmla="*/ 237565 w 2657256"/>
                          <a:gd name="connsiteY489" fmla="*/ 3084011 h 3370881"/>
                          <a:gd name="connsiteX490" fmla="*/ 228600 w 2657256"/>
                          <a:gd name="connsiteY490" fmla="*/ 3057117 h 3370881"/>
                          <a:gd name="connsiteX491" fmla="*/ 219635 w 2657256"/>
                          <a:gd name="connsiteY491" fmla="*/ 3021258 h 3370881"/>
                          <a:gd name="connsiteX492" fmla="*/ 206188 w 2657256"/>
                          <a:gd name="connsiteY492" fmla="*/ 2980917 h 3370881"/>
                          <a:gd name="connsiteX493" fmla="*/ 201706 w 2657256"/>
                          <a:gd name="connsiteY493" fmla="*/ 2949540 h 3370881"/>
                          <a:gd name="connsiteX494" fmla="*/ 197223 w 2657256"/>
                          <a:gd name="connsiteY494" fmla="*/ 2927129 h 3370881"/>
                          <a:gd name="connsiteX495" fmla="*/ 192741 w 2657256"/>
                          <a:gd name="connsiteY495" fmla="*/ 2891270 h 3370881"/>
                          <a:gd name="connsiteX496" fmla="*/ 188259 w 2657256"/>
                          <a:gd name="connsiteY496" fmla="*/ 2850929 h 3370881"/>
                          <a:gd name="connsiteX497" fmla="*/ 179294 w 2657256"/>
                          <a:gd name="connsiteY497" fmla="*/ 2824034 h 3370881"/>
                          <a:gd name="connsiteX498" fmla="*/ 165847 w 2657256"/>
                          <a:gd name="connsiteY498" fmla="*/ 2774729 h 3370881"/>
                          <a:gd name="connsiteX499" fmla="*/ 161365 w 2657256"/>
                          <a:gd name="connsiteY499" fmla="*/ 2747834 h 3370881"/>
                          <a:gd name="connsiteX500" fmla="*/ 156882 w 2657256"/>
                          <a:gd name="connsiteY500" fmla="*/ 2559576 h 3370881"/>
                          <a:gd name="connsiteX501" fmla="*/ 152400 w 2657256"/>
                          <a:gd name="connsiteY501" fmla="*/ 2519234 h 3370881"/>
                          <a:gd name="connsiteX502" fmla="*/ 118035 w 2657256"/>
                          <a:gd name="connsiteY502" fmla="*/ 2400004 h 3370881"/>
                          <a:gd name="connsiteX503" fmla="*/ 117048 w 2657256"/>
                          <a:gd name="connsiteY503" fmla="*/ 2344423 h 3370881"/>
                          <a:gd name="connsiteX504" fmla="*/ 100106 w 2657256"/>
                          <a:gd name="connsiteY504" fmla="*/ 2330976 h 3370881"/>
                          <a:gd name="connsiteX505" fmla="*/ 138953 w 2657256"/>
                          <a:gd name="connsiteY505" fmla="*/ 2313046 h 3370881"/>
                          <a:gd name="connsiteX506" fmla="*/ 152400 w 2657256"/>
                          <a:gd name="connsiteY506" fmla="*/ 2304081 h 3370881"/>
                          <a:gd name="connsiteX507" fmla="*/ 170329 w 2657256"/>
                          <a:gd name="connsiteY507" fmla="*/ 2259258 h 3370881"/>
                          <a:gd name="connsiteX508" fmla="*/ 188259 w 2657256"/>
                          <a:gd name="connsiteY508" fmla="*/ 2223399 h 3370881"/>
                          <a:gd name="connsiteX509" fmla="*/ 206188 w 2657256"/>
                          <a:gd name="connsiteY509" fmla="*/ 2187540 h 3370881"/>
                          <a:gd name="connsiteX510" fmla="*/ 210670 w 2657256"/>
                          <a:gd name="connsiteY510" fmla="*/ 2174093 h 3370881"/>
                          <a:gd name="connsiteX511" fmla="*/ 219635 w 2657256"/>
                          <a:gd name="connsiteY511" fmla="*/ 2115823 h 3370881"/>
                          <a:gd name="connsiteX512" fmla="*/ 210670 w 2657256"/>
                          <a:gd name="connsiteY512" fmla="*/ 1958940 h 3370881"/>
                          <a:gd name="connsiteX513" fmla="*/ 192741 w 2657256"/>
                          <a:gd name="connsiteY513" fmla="*/ 1923081 h 3370881"/>
                          <a:gd name="connsiteX514" fmla="*/ 179294 w 2657256"/>
                          <a:gd name="connsiteY514" fmla="*/ 1891705 h 3370881"/>
                          <a:gd name="connsiteX515" fmla="*/ 165847 w 2657256"/>
                          <a:gd name="connsiteY515" fmla="*/ 1864811 h 3370881"/>
                          <a:gd name="connsiteX516" fmla="*/ 152400 w 2657256"/>
                          <a:gd name="connsiteY516" fmla="*/ 1833434 h 3370881"/>
                          <a:gd name="connsiteX517" fmla="*/ 143435 w 2657256"/>
                          <a:gd name="connsiteY517" fmla="*/ 1819987 h 3370881"/>
                          <a:gd name="connsiteX518" fmla="*/ 107576 w 2657256"/>
                          <a:gd name="connsiteY518" fmla="*/ 1784129 h 3370881"/>
                          <a:gd name="connsiteX519" fmla="*/ 94129 w 2657256"/>
                          <a:gd name="connsiteY519" fmla="*/ 1779646 h 3370881"/>
                          <a:gd name="connsiteX520" fmla="*/ 71718 w 2657256"/>
                          <a:gd name="connsiteY520" fmla="*/ 1770681 h 3370881"/>
                          <a:gd name="connsiteX521" fmla="*/ 58270 w 2657256"/>
                          <a:gd name="connsiteY521" fmla="*/ 1761717 h 3370881"/>
                          <a:gd name="connsiteX522" fmla="*/ 26894 w 2657256"/>
                          <a:gd name="connsiteY522" fmla="*/ 1730340 h 3370881"/>
                          <a:gd name="connsiteX523" fmla="*/ 0 w 2657256"/>
                          <a:gd name="connsiteY523" fmla="*/ 1707929 h 3370881"/>
                          <a:gd name="connsiteX0" fmla="*/ 0 w 2657256"/>
                          <a:gd name="connsiteY0" fmla="*/ 1707929 h 3370881"/>
                          <a:gd name="connsiteX1" fmla="*/ 22412 w 2657256"/>
                          <a:gd name="connsiteY1" fmla="*/ 1698964 h 3370881"/>
                          <a:gd name="connsiteX2" fmla="*/ 31376 w 2657256"/>
                          <a:gd name="connsiteY2" fmla="*/ 1681034 h 3370881"/>
                          <a:gd name="connsiteX3" fmla="*/ 44823 w 2657256"/>
                          <a:gd name="connsiteY3" fmla="*/ 1672070 h 3370881"/>
                          <a:gd name="connsiteX4" fmla="*/ 58270 w 2657256"/>
                          <a:gd name="connsiteY4" fmla="*/ 1654140 h 3370881"/>
                          <a:gd name="connsiteX5" fmla="*/ 76200 w 2657256"/>
                          <a:gd name="connsiteY5" fmla="*/ 1645176 h 3370881"/>
                          <a:gd name="connsiteX6" fmla="*/ 98612 w 2657256"/>
                          <a:gd name="connsiteY6" fmla="*/ 1636211 h 3370881"/>
                          <a:gd name="connsiteX7" fmla="*/ 125506 w 2657256"/>
                          <a:gd name="connsiteY7" fmla="*/ 1627246 h 3370881"/>
                          <a:gd name="connsiteX8" fmla="*/ 152400 w 2657256"/>
                          <a:gd name="connsiteY8" fmla="*/ 1609317 h 3370881"/>
                          <a:gd name="connsiteX9" fmla="*/ 170329 w 2657256"/>
                          <a:gd name="connsiteY9" fmla="*/ 1600352 h 3370881"/>
                          <a:gd name="connsiteX10" fmla="*/ 188259 w 2657256"/>
                          <a:gd name="connsiteY10" fmla="*/ 1582423 h 3370881"/>
                          <a:gd name="connsiteX11" fmla="*/ 228600 w 2657256"/>
                          <a:gd name="connsiteY11" fmla="*/ 1564493 h 3370881"/>
                          <a:gd name="connsiteX12" fmla="*/ 255494 w 2657256"/>
                          <a:gd name="connsiteY12" fmla="*/ 1546564 h 3370881"/>
                          <a:gd name="connsiteX13" fmla="*/ 300318 w 2657256"/>
                          <a:gd name="connsiteY13" fmla="*/ 1524152 h 3370881"/>
                          <a:gd name="connsiteX14" fmla="*/ 313765 w 2657256"/>
                          <a:gd name="connsiteY14" fmla="*/ 1515187 h 3370881"/>
                          <a:gd name="connsiteX15" fmla="*/ 340659 w 2657256"/>
                          <a:gd name="connsiteY15" fmla="*/ 1510705 h 3370881"/>
                          <a:gd name="connsiteX16" fmla="*/ 363070 w 2657256"/>
                          <a:gd name="connsiteY16" fmla="*/ 1506223 h 3370881"/>
                          <a:gd name="connsiteX17" fmla="*/ 389965 w 2657256"/>
                          <a:gd name="connsiteY17" fmla="*/ 1501740 h 3370881"/>
                          <a:gd name="connsiteX18" fmla="*/ 425823 w 2657256"/>
                          <a:gd name="connsiteY18" fmla="*/ 1497258 h 3370881"/>
                          <a:gd name="connsiteX19" fmla="*/ 470647 w 2657256"/>
                          <a:gd name="connsiteY19" fmla="*/ 1488293 h 3370881"/>
                          <a:gd name="connsiteX20" fmla="*/ 515470 w 2657256"/>
                          <a:gd name="connsiteY20" fmla="*/ 1479329 h 3370881"/>
                          <a:gd name="connsiteX21" fmla="*/ 528918 w 2657256"/>
                          <a:gd name="connsiteY21" fmla="*/ 1470364 h 3370881"/>
                          <a:gd name="connsiteX22" fmla="*/ 600635 w 2657256"/>
                          <a:gd name="connsiteY22" fmla="*/ 1456917 h 3370881"/>
                          <a:gd name="connsiteX23" fmla="*/ 690282 w 2657256"/>
                          <a:gd name="connsiteY23" fmla="*/ 1447952 h 3370881"/>
                          <a:gd name="connsiteX24" fmla="*/ 793376 w 2657256"/>
                          <a:gd name="connsiteY24" fmla="*/ 1452434 h 3370881"/>
                          <a:gd name="connsiteX25" fmla="*/ 874059 w 2657256"/>
                          <a:gd name="connsiteY25" fmla="*/ 1465881 h 3370881"/>
                          <a:gd name="connsiteX26" fmla="*/ 914400 w 2657256"/>
                          <a:gd name="connsiteY26" fmla="*/ 1470364 h 3370881"/>
                          <a:gd name="connsiteX27" fmla="*/ 1030941 w 2657256"/>
                          <a:gd name="connsiteY27" fmla="*/ 1483811 h 3370881"/>
                          <a:gd name="connsiteX28" fmla="*/ 1151965 w 2657256"/>
                          <a:gd name="connsiteY28" fmla="*/ 1492776 h 3370881"/>
                          <a:gd name="connsiteX29" fmla="*/ 1281953 w 2657256"/>
                          <a:gd name="connsiteY29" fmla="*/ 1501740 h 3370881"/>
                          <a:gd name="connsiteX30" fmla="*/ 1465729 w 2657256"/>
                          <a:gd name="connsiteY30" fmla="*/ 1497258 h 3370881"/>
                          <a:gd name="connsiteX31" fmla="*/ 1510553 w 2657256"/>
                          <a:gd name="connsiteY31" fmla="*/ 1492776 h 3370881"/>
                          <a:gd name="connsiteX32" fmla="*/ 1582270 w 2657256"/>
                          <a:gd name="connsiteY32" fmla="*/ 1461399 h 3370881"/>
                          <a:gd name="connsiteX33" fmla="*/ 1604682 w 2657256"/>
                          <a:gd name="connsiteY33" fmla="*/ 1456917 h 3370881"/>
                          <a:gd name="connsiteX34" fmla="*/ 1622612 w 2657256"/>
                          <a:gd name="connsiteY34" fmla="*/ 1447952 h 3370881"/>
                          <a:gd name="connsiteX35" fmla="*/ 1645023 w 2657256"/>
                          <a:gd name="connsiteY35" fmla="*/ 1438987 h 3370881"/>
                          <a:gd name="connsiteX36" fmla="*/ 1662953 w 2657256"/>
                          <a:gd name="connsiteY36" fmla="*/ 1425540 h 3370881"/>
                          <a:gd name="connsiteX37" fmla="*/ 1698812 w 2657256"/>
                          <a:gd name="connsiteY37" fmla="*/ 1407611 h 3370881"/>
                          <a:gd name="connsiteX38" fmla="*/ 1739153 w 2657256"/>
                          <a:gd name="connsiteY38" fmla="*/ 1380717 h 3370881"/>
                          <a:gd name="connsiteX39" fmla="*/ 1752600 w 2657256"/>
                          <a:gd name="connsiteY39" fmla="*/ 1367270 h 3370881"/>
                          <a:gd name="connsiteX40" fmla="*/ 1775012 w 2657256"/>
                          <a:gd name="connsiteY40" fmla="*/ 1353823 h 3370881"/>
                          <a:gd name="connsiteX41" fmla="*/ 1797423 w 2657256"/>
                          <a:gd name="connsiteY41" fmla="*/ 1335893 h 3370881"/>
                          <a:gd name="connsiteX42" fmla="*/ 1810870 w 2657256"/>
                          <a:gd name="connsiteY42" fmla="*/ 1304517 h 3370881"/>
                          <a:gd name="connsiteX43" fmla="*/ 1815353 w 2657256"/>
                          <a:gd name="connsiteY43" fmla="*/ 1291070 h 3370881"/>
                          <a:gd name="connsiteX44" fmla="*/ 1801906 w 2657256"/>
                          <a:gd name="connsiteY44" fmla="*/ 1138670 h 3370881"/>
                          <a:gd name="connsiteX45" fmla="*/ 1792941 w 2657256"/>
                          <a:gd name="connsiteY45" fmla="*/ 1125223 h 3370881"/>
                          <a:gd name="connsiteX46" fmla="*/ 1757082 w 2657256"/>
                          <a:gd name="connsiteY46" fmla="*/ 1093846 h 3370881"/>
                          <a:gd name="connsiteX47" fmla="*/ 1730188 w 2657256"/>
                          <a:gd name="connsiteY47" fmla="*/ 1066952 h 3370881"/>
                          <a:gd name="connsiteX48" fmla="*/ 1703294 w 2657256"/>
                          <a:gd name="connsiteY48" fmla="*/ 1049023 h 3370881"/>
                          <a:gd name="connsiteX49" fmla="*/ 1622612 w 2657256"/>
                          <a:gd name="connsiteY49" fmla="*/ 1053505 h 3370881"/>
                          <a:gd name="connsiteX50" fmla="*/ 1595718 w 2657256"/>
                          <a:gd name="connsiteY50" fmla="*/ 1062470 h 3370881"/>
                          <a:gd name="connsiteX51" fmla="*/ 1573306 w 2657256"/>
                          <a:gd name="connsiteY51" fmla="*/ 1066952 h 3370881"/>
                          <a:gd name="connsiteX52" fmla="*/ 1453385 w 2657256"/>
                          <a:gd name="connsiteY52" fmla="*/ 1082761 h 3370881"/>
                          <a:gd name="connsiteX53" fmla="*/ 1326776 w 2657256"/>
                          <a:gd name="connsiteY53" fmla="*/ 1062470 h 3370881"/>
                          <a:gd name="connsiteX54" fmla="*/ 1308847 w 2657256"/>
                          <a:gd name="connsiteY54" fmla="*/ 1057987 h 3370881"/>
                          <a:gd name="connsiteX55" fmla="*/ 1277470 w 2657256"/>
                          <a:gd name="connsiteY55" fmla="*/ 1053505 h 3370881"/>
                          <a:gd name="connsiteX56" fmla="*/ 1259541 w 2657256"/>
                          <a:gd name="connsiteY56" fmla="*/ 1049023 h 3370881"/>
                          <a:gd name="connsiteX57" fmla="*/ 1232647 w 2657256"/>
                          <a:gd name="connsiteY57" fmla="*/ 1044540 h 3370881"/>
                          <a:gd name="connsiteX58" fmla="*/ 1053353 w 2657256"/>
                          <a:gd name="connsiteY58" fmla="*/ 1049023 h 3370881"/>
                          <a:gd name="connsiteX59" fmla="*/ 1035423 w 2657256"/>
                          <a:gd name="connsiteY59" fmla="*/ 1053505 h 3370881"/>
                          <a:gd name="connsiteX60" fmla="*/ 1008529 w 2657256"/>
                          <a:gd name="connsiteY60" fmla="*/ 1057987 h 3370881"/>
                          <a:gd name="connsiteX61" fmla="*/ 995082 w 2657256"/>
                          <a:gd name="connsiteY61" fmla="*/ 1062470 h 3370881"/>
                          <a:gd name="connsiteX62" fmla="*/ 945776 w 2657256"/>
                          <a:gd name="connsiteY62" fmla="*/ 1031093 h 3370881"/>
                          <a:gd name="connsiteX63" fmla="*/ 941294 w 2657256"/>
                          <a:gd name="connsiteY63" fmla="*/ 1017646 h 3370881"/>
                          <a:gd name="connsiteX64" fmla="*/ 932329 w 2657256"/>
                          <a:gd name="connsiteY64" fmla="*/ 919034 h 3370881"/>
                          <a:gd name="connsiteX65" fmla="*/ 914400 w 2657256"/>
                          <a:gd name="connsiteY65" fmla="*/ 901105 h 3370881"/>
                          <a:gd name="connsiteX66" fmla="*/ 918882 w 2657256"/>
                          <a:gd name="connsiteY66" fmla="*/ 869729 h 3370881"/>
                          <a:gd name="connsiteX67" fmla="*/ 941294 w 2657256"/>
                          <a:gd name="connsiteY67" fmla="*/ 865246 h 3370881"/>
                          <a:gd name="connsiteX68" fmla="*/ 959223 w 2657256"/>
                          <a:gd name="connsiteY68" fmla="*/ 851799 h 3370881"/>
                          <a:gd name="connsiteX69" fmla="*/ 990600 w 2657256"/>
                          <a:gd name="connsiteY69" fmla="*/ 847317 h 3370881"/>
                          <a:gd name="connsiteX70" fmla="*/ 1129553 w 2657256"/>
                          <a:gd name="connsiteY70" fmla="*/ 838352 h 3370881"/>
                          <a:gd name="connsiteX71" fmla="*/ 1147482 w 2657256"/>
                          <a:gd name="connsiteY71" fmla="*/ 829387 h 3370881"/>
                          <a:gd name="connsiteX72" fmla="*/ 1178859 w 2657256"/>
                          <a:gd name="connsiteY72" fmla="*/ 806976 h 3370881"/>
                          <a:gd name="connsiteX73" fmla="*/ 1192306 w 2657256"/>
                          <a:gd name="connsiteY73" fmla="*/ 793529 h 3370881"/>
                          <a:gd name="connsiteX74" fmla="*/ 1214718 w 2657256"/>
                          <a:gd name="connsiteY74" fmla="*/ 784564 h 3370881"/>
                          <a:gd name="connsiteX75" fmla="*/ 1241612 w 2657256"/>
                          <a:gd name="connsiteY75" fmla="*/ 771117 h 3370881"/>
                          <a:gd name="connsiteX76" fmla="*/ 1277470 w 2657256"/>
                          <a:gd name="connsiteY76" fmla="*/ 753187 h 3370881"/>
                          <a:gd name="connsiteX77" fmla="*/ 1295400 w 2657256"/>
                          <a:gd name="connsiteY77" fmla="*/ 730776 h 3370881"/>
                          <a:gd name="connsiteX78" fmla="*/ 1317812 w 2657256"/>
                          <a:gd name="connsiteY78" fmla="*/ 708364 h 3370881"/>
                          <a:gd name="connsiteX79" fmla="*/ 1353670 w 2657256"/>
                          <a:gd name="connsiteY79" fmla="*/ 663540 h 3370881"/>
                          <a:gd name="connsiteX80" fmla="*/ 1371600 w 2657256"/>
                          <a:gd name="connsiteY80" fmla="*/ 636646 h 3370881"/>
                          <a:gd name="connsiteX81" fmla="*/ 1380565 w 2657256"/>
                          <a:gd name="connsiteY81" fmla="*/ 596305 h 3370881"/>
                          <a:gd name="connsiteX82" fmla="*/ 1385047 w 2657256"/>
                          <a:gd name="connsiteY82" fmla="*/ 582858 h 3370881"/>
                          <a:gd name="connsiteX83" fmla="*/ 1380565 w 2657256"/>
                          <a:gd name="connsiteY83" fmla="*/ 533552 h 3370881"/>
                          <a:gd name="connsiteX84" fmla="*/ 1367118 w 2657256"/>
                          <a:gd name="connsiteY84" fmla="*/ 524587 h 3370881"/>
                          <a:gd name="connsiteX85" fmla="*/ 1349188 w 2657256"/>
                          <a:gd name="connsiteY85" fmla="*/ 520105 h 3370881"/>
                          <a:gd name="connsiteX86" fmla="*/ 1326776 w 2657256"/>
                          <a:gd name="connsiteY86" fmla="*/ 511140 h 3370881"/>
                          <a:gd name="connsiteX87" fmla="*/ 1281953 w 2657256"/>
                          <a:gd name="connsiteY87" fmla="*/ 515623 h 3370881"/>
                          <a:gd name="connsiteX88" fmla="*/ 1250576 w 2657256"/>
                          <a:gd name="connsiteY88" fmla="*/ 529070 h 3370881"/>
                          <a:gd name="connsiteX89" fmla="*/ 1210235 w 2657256"/>
                          <a:gd name="connsiteY89" fmla="*/ 542517 h 3370881"/>
                          <a:gd name="connsiteX90" fmla="*/ 1183341 w 2657256"/>
                          <a:gd name="connsiteY90" fmla="*/ 555964 h 3370881"/>
                          <a:gd name="connsiteX91" fmla="*/ 1160929 w 2657256"/>
                          <a:gd name="connsiteY91" fmla="*/ 569411 h 3370881"/>
                          <a:gd name="connsiteX92" fmla="*/ 1134035 w 2657256"/>
                          <a:gd name="connsiteY92" fmla="*/ 578376 h 3370881"/>
                          <a:gd name="connsiteX93" fmla="*/ 1111623 w 2657256"/>
                          <a:gd name="connsiteY93" fmla="*/ 587340 h 3370881"/>
                          <a:gd name="connsiteX94" fmla="*/ 1084729 w 2657256"/>
                          <a:gd name="connsiteY94" fmla="*/ 596305 h 3370881"/>
                          <a:gd name="connsiteX95" fmla="*/ 986118 w 2657256"/>
                          <a:gd name="connsiteY95" fmla="*/ 591823 h 3370881"/>
                          <a:gd name="connsiteX96" fmla="*/ 927847 w 2657256"/>
                          <a:gd name="connsiteY96" fmla="*/ 578376 h 3370881"/>
                          <a:gd name="connsiteX97" fmla="*/ 896470 w 2657256"/>
                          <a:gd name="connsiteY97" fmla="*/ 555964 h 3370881"/>
                          <a:gd name="connsiteX98" fmla="*/ 883023 w 2657256"/>
                          <a:gd name="connsiteY98" fmla="*/ 546999 h 3370881"/>
                          <a:gd name="connsiteX99" fmla="*/ 865094 w 2657256"/>
                          <a:gd name="connsiteY99" fmla="*/ 497693 h 3370881"/>
                          <a:gd name="connsiteX100" fmla="*/ 869576 w 2657256"/>
                          <a:gd name="connsiteY100" fmla="*/ 403564 h 3370881"/>
                          <a:gd name="connsiteX101" fmla="*/ 874059 w 2657256"/>
                          <a:gd name="connsiteY101" fmla="*/ 385634 h 3370881"/>
                          <a:gd name="connsiteX102" fmla="*/ 883023 w 2657256"/>
                          <a:gd name="connsiteY102" fmla="*/ 372187 h 3370881"/>
                          <a:gd name="connsiteX103" fmla="*/ 909918 w 2657256"/>
                          <a:gd name="connsiteY103" fmla="*/ 363223 h 3370881"/>
                          <a:gd name="connsiteX104" fmla="*/ 914400 w 2657256"/>
                          <a:gd name="connsiteY104" fmla="*/ 385634 h 3370881"/>
                          <a:gd name="connsiteX105" fmla="*/ 909918 w 2657256"/>
                          <a:gd name="connsiteY105" fmla="*/ 408046 h 3370881"/>
                          <a:gd name="connsiteX106" fmla="*/ 900953 w 2657256"/>
                          <a:gd name="connsiteY106" fmla="*/ 466317 h 3370881"/>
                          <a:gd name="connsiteX107" fmla="*/ 905435 w 2657256"/>
                          <a:gd name="connsiteY107" fmla="*/ 515623 h 3370881"/>
                          <a:gd name="connsiteX108" fmla="*/ 932329 w 2657256"/>
                          <a:gd name="connsiteY108" fmla="*/ 551481 h 3370881"/>
                          <a:gd name="connsiteX109" fmla="*/ 954741 w 2657256"/>
                          <a:gd name="connsiteY109" fmla="*/ 560446 h 3370881"/>
                          <a:gd name="connsiteX110" fmla="*/ 972670 w 2657256"/>
                          <a:gd name="connsiteY110" fmla="*/ 569411 h 3370881"/>
                          <a:gd name="connsiteX111" fmla="*/ 1066800 w 2657256"/>
                          <a:gd name="connsiteY111" fmla="*/ 564929 h 3370881"/>
                          <a:gd name="connsiteX112" fmla="*/ 1111623 w 2657256"/>
                          <a:gd name="connsiteY112" fmla="*/ 551481 h 3370881"/>
                          <a:gd name="connsiteX113" fmla="*/ 1129553 w 2657256"/>
                          <a:gd name="connsiteY113" fmla="*/ 538034 h 3370881"/>
                          <a:gd name="connsiteX114" fmla="*/ 1156447 w 2657256"/>
                          <a:gd name="connsiteY114" fmla="*/ 511140 h 3370881"/>
                          <a:gd name="connsiteX115" fmla="*/ 1160929 w 2657256"/>
                          <a:gd name="connsiteY115" fmla="*/ 493211 h 3370881"/>
                          <a:gd name="connsiteX116" fmla="*/ 1178859 w 2657256"/>
                          <a:gd name="connsiteY116" fmla="*/ 331846 h 3370881"/>
                          <a:gd name="connsiteX117" fmla="*/ 1215315 w 2657256"/>
                          <a:gd name="connsiteY117" fmla="*/ 270289 h 3370881"/>
                          <a:gd name="connsiteX118" fmla="*/ 1214718 w 2657256"/>
                          <a:gd name="connsiteY118" fmla="*/ 367705 h 3370881"/>
                          <a:gd name="connsiteX119" fmla="*/ 1201270 w 2657256"/>
                          <a:gd name="connsiteY119" fmla="*/ 412529 h 3370881"/>
                          <a:gd name="connsiteX120" fmla="*/ 1210235 w 2657256"/>
                          <a:gd name="connsiteY120" fmla="*/ 461834 h 3370881"/>
                          <a:gd name="connsiteX121" fmla="*/ 1214718 w 2657256"/>
                          <a:gd name="connsiteY121" fmla="*/ 475281 h 3370881"/>
                          <a:gd name="connsiteX122" fmla="*/ 1228165 w 2657256"/>
                          <a:gd name="connsiteY122" fmla="*/ 484246 h 3370881"/>
                          <a:gd name="connsiteX123" fmla="*/ 1250576 w 2657256"/>
                          <a:gd name="connsiteY123" fmla="*/ 502176 h 3370881"/>
                          <a:gd name="connsiteX124" fmla="*/ 1317812 w 2657256"/>
                          <a:gd name="connsiteY124" fmla="*/ 497693 h 3370881"/>
                          <a:gd name="connsiteX125" fmla="*/ 1353670 w 2657256"/>
                          <a:gd name="connsiteY125" fmla="*/ 488729 h 3370881"/>
                          <a:gd name="connsiteX126" fmla="*/ 1506070 w 2657256"/>
                          <a:gd name="connsiteY126" fmla="*/ 457352 h 3370881"/>
                          <a:gd name="connsiteX127" fmla="*/ 1550894 w 2657256"/>
                          <a:gd name="connsiteY127" fmla="*/ 430458 h 3370881"/>
                          <a:gd name="connsiteX128" fmla="*/ 1564341 w 2657256"/>
                          <a:gd name="connsiteY128" fmla="*/ 417011 h 3370881"/>
                          <a:gd name="connsiteX129" fmla="*/ 1586753 w 2657256"/>
                          <a:gd name="connsiteY129" fmla="*/ 399081 h 3370881"/>
                          <a:gd name="connsiteX130" fmla="*/ 1595718 w 2657256"/>
                          <a:gd name="connsiteY130" fmla="*/ 381152 h 3370881"/>
                          <a:gd name="connsiteX131" fmla="*/ 1600200 w 2657256"/>
                          <a:gd name="connsiteY131" fmla="*/ 363223 h 3370881"/>
                          <a:gd name="connsiteX132" fmla="*/ 1609165 w 2657256"/>
                          <a:gd name="connsiteY132" fmla="*/ 313917 h 3370881"/>
                          <a:gd name="connsiteX133" fmla="*/ 1537447 w 2657256"/>
                          <a:gd name="connsiteY133" fmla="*/ 188411 h 3370881"/>
                          <a:gd name="connsiteX134" fmla="*/ 1613647 w 2657256"/>
                          <a:gd name="connsiteY134" fmla="*/ 399081 h 3370881"/>
                          <a:gd name="connsiteX135" fmla="*/ 1627094 w 2657256"/>
                          <a:gd name="connsiteY135" fmla="*/ 417011 h 3370881"/>
                          <a:gd name="connsiteX136" fmla="*/ 1658470 w 2657256"/>
                          <a:gd name="connsiteY136" fmla="*/ 412529 h 3370881"/>
                          <a:gd name="connsiteX137" fmla="*/ 1685365 w 2657256"/>
                          <a:gd name="connsiteY137" fmla="*/ 390117 h 3370881"/>
                          <a:gd name="connsiteX138" fmla="*/ 1694329 w 2657256"/>
                          <a:gd name="connsiteY138" fmla="*/ 376670 h 3370881"/>
                          <a:gd name="connsiteX139" fmla="*/ 1734670 w 2657256"/>
                          <a:gd name="connsiteY139" fmla="*/ 354258 h 3370881"/>
                          <a:gd name="connsiteX140" fmla="*/ 1743635 w 2657256"/>
                          <a:gd name="connsiteY140" fmla="*/ 340811 h 3370881"/>
                          <a:gd name="connsiteX141" fmla="*/ 1757082 w 2657256"/>
                          <a:gd name="connsiteY141" fmla="*/ 336329 h 3370881"/>
                          <a:gd name="connsiteX142" fmla="*/ 1808984 w 2657256"/>
                          <a:gd name="connsiteY142" fmla="*/ 249641 h 3370881"/>
                          <a:gd name="connsiteX143" fmla="*/ 1899621 w 2657256"/>
                          <a:gd name="connsiteY143" fmla="*/ 211719 h 3370881"/>
                          <a:gd name="connsiteX144" fmla="*/ 1808984 w 2657256"/>
                          <a:gd name="connsiteY144" fmla="*/ 178521 h 3370881"/>
                          <a:gd name="connsiteX145" fmla="*/ 1772023 w 2657256"/>
                          <a:gd name="connsiteY145" fmla="*/ 77249 h 3370881"/>
                          <a:gd name="connsiteX146" fmla="*/ 1900425 w 2657256"/>
                          <a:gd name="connsiteY146" fmla="*/ 214081 h 3370881"/>
                          <a:gd name="connsiteX147" fmla="*/ 1874221 w 2657256"/>
                          <a:gd name="connsiteY147" fmla="*/ 318698 h 3370881"/>
                          <a:gd name="connsiteX148" fmla="*/ 1788459 w 2657256"/>
                          <a:gd name="connsiteY148" fmla="*/ 367705 h 3370881"/>
                          <a:gd name="connsiteX149" fmla="*/ 1761565 w 2657256"/>
                          <a:gd name="connsiteY149" fmla="*/ 390117 h 3370881"/>
                          <a:gd name="connsiteX150" fmla="*/ 1783976 w 2657256"/>
                          <a:gd name="connsiteY150" fmla="*/ 399081 h 3370881"/>
                          <a:gd name="connsiteX151" fmla="*/ 1878106 w 2657256"/>
                          <a:gd name="connsiteY151" fmla="*/ 390117 h 3370881"/>
                          <a:gd name="connsiteX152" fmla="*/ 1891553 w 2657256"/>
                          <a:gd name="connsiteY152" fmla="*/ 381152 h 3370881"/>
                          <a:gd name="connsiteX153" fmla="*/ 1918447 w 2657256"/>
                          <a:gd name="connsiteY153" fmla="*/ 372187 h 3370881"/>
                          <a:gd name="connsiteX154" fmla="*/ 1940859 w 2657256"/>
                          <a:gd name="connsiteY154" fmla="*/ 358740 h 3370881"/>
                          <a:gd name="connsiteX155" fmla="*/ 1954306 w 2657256"/>
                          <a:gd name="connsiteY155" fmla="*/ 354258 h 3370881"/>
                          <a:gd name="connsiteX156" fmla="*/ 2083304 w 2657256"/>
                          <a:gd name="connsiteY156" fmla="*/ 290281 h 3370881"/>
                          <a:gd name="connsiteX157" fmla="*/ 2166172 w 2657256"/>
                          <a:gd name="connsiteY157" fmla="*/ 215604 h 3370881"/>
                          <a:gd name="connsiteX158" fmla="*/ 2069054 w 2657256"/>
                          <a:gd name="connsiteY158" fmla="*/ 40493 h 3370881"/>
                          <a:gd name="connsiteX159" fmla="*/ 2078225 w 2657256"/>
                          <a:gd name="connsiteY159" fmla="*/ 188681 h 3370881"/>
                          <a:gd name="connsiteX160" fmla="*/ 1999129 w 2657256"/>
                          <a:gd name="connsiteY160" fmla="*/ 358740 h 3370881"/>
                          <a:gd name="connsiteX161" fmla="*/ 1994647 w 2657256"/>
                          <a:gd name="connsiteY161" fmla="*/ 372187 h 3370881"/>
                          <a:gd name="connsiteX162" fmla="*/ 2039470 w 2657256"/>
                          <a:gd name="connsiteY162" fmla="*/ 390117 h 3370881"/>
                          <a:gd name="connsiteX163" fmla="*/ 2115670 w 2657256"/>
                          <a:gd name="connsiteY163" fmla="*/ 390117 h 3370881"/>
                          <a:gd name="connsiteX164" fmla="*/ 2160494 w 2657256"/>
                          <a:gd name="connsiteY164" fmla="*/ 376670 h 3370881"/>
                          <a:gd name="connsiteX165" fmla="*/ 2191870 w 2657256"/>
                          <a:gd name="connsiteY165" fmla="*/ 363223 h 3370881"/>
                          <a:gd name="connsiteX166" fmla="*/ 2205318 w 2657256"/>
                          <a:gd name="connsiteY166" fmla="*/ 358740 h 3370881"/>
                          <a:gd name="connsiteX167" fmla="*/ 2232212 w 2657256"/>
                          <a:gd name="connsiteY167" fmla="*/ 340811 h 3370881"/>
                          <a:gd name="connsiteX168" fmla="*/ 2312894 w 2657256"/>
                          <a:gd name="connsiteY168" fmla="*/ 183929 h 3370881"/>
                          <a:gd name="connsiteX169" fmla="*/ 2339788 w 2657256"/>
                          <a:gd name="connsiteY169" fmla="*/ 151 h 3370881"/>
                          <a:gd name="connsiteX170" fmla="*/ 2357718 w 2657256"/>
                          <a:gd name="connsiteY170" fmla="*/ 215305 h 3370881"/>
                          <a:gd name="connsiteX171" fmla="*/ 2254623 w 2657256"/>
                          <a:gd name="connsiteY171" fmla="*/ 376670 h 3370881"/>
                          <a:gd name="connsiteX172" fmla="*/ 2245659 w 2657256"/>
                          <a:gd name="connsiteY172" fmla="*/ 390117 h 3370881"/>
                          <a:gd name="connsiteX173" fmla="*/ 2254623 w 2657256"/>
                          <a:gd name="connsiteY173" fmla="*/ 403564 h 3370881"/>
                          <a:gd name="connsiteX174" fmla="*/ 2353235 w 2657256"/>
                          <a:gd name="connsiteY174" fmla="*/ 399081 h 3370881"/>
                          <a:gd name="connsiteX175" fmla="*/ 2366682 w 2657256"/>
                          <a:gd name="connsiteY175" fmla="*/ 394599 h 3370881"/>
                          <a:gd name="connsiteX176" fmla="*/ 2389094 w 2657256"/>
                          <a:gd name="connsiteY176" fmla="*/ 390117 h 3370881"/>
                          <a:gd name="connsiteX177" fmla="*/ 2424953 w 2657256"/>
                          <a:gd name="connsiteY177" fmla="*/ 367705 h 3370881"/>
                          <a:gd name="connsiteX178" fmla="*/ 2528047 w 2657256"/>
                          <a:gd name="connsiteY178" fmla="*/ 292700 h 3370881"/>
                          <a:gd name="connsiteX179" fmla="*/ 2541495 w 2657256"/>
                          <a:gd name="connsiteY179" fmla="*/ 62906 h 3370881"/>
                          <a:gd name="connsiteX180" fmla="*/ 2591304 w 2657256"/>
                          <a:gd name="connsiteY180" fmla="*/ 214081 h 3370881"/>
                          <a:gd name="connsiteX181" fmla="*/ 2612315 w 2657256"/>
                          <a:gd name="connsiteY181" fmla="*/ 290907 h 3370881"/>
                          <a:gd name="connsiteX182" fmla="*/ 2650863 w 2657256"/>
                          <a:gd name="connsiteY182" fmla="*/ 344994 h 3370881"/>
                          <a:gd name="connsiteX183" fmla="*/ 2465294 w 2657256"/>
                          <a:gd name="connsiteY183" fmla="*/ 399081 h 3370881"/>
                          <a:gd name="connsiteX184" fmla="*/ 2442882 w 2657256"/>
                          <a:gd name="connsiteY184" fmla="*/ 403564 h 3370881"/>
                          <a:gd name="connsiteX185" fmla="*/ 2398059 w 2657256"/>
                          <a:gd name="connsiteY185" fmla="*/ 417011 h 3370881"/>
                          <a:gd name="connsiteX186" fmla="*/ 2375647 w 2657256"/>
                          <a:gd name="connsiteY186" fmla="*/ 425976 h 3370881"/>
                          <a:gd name="connsiteX187" fmla="*/ 2357718 w 2657256"/>
                          <a:gd name="connsiteY187" fmla="*/ 430458 h 3370881"/>
                          <a:gd name="connsiteX188" fmla="*/ 2344270 w 2657256"/>
                          <a:gd name="connsiteY188" fmla="*/ 461834 h 3370881"/>
                          <a:gd name="connsiteX189" fmla="*/ 2353235 w 2657256"/>
                          <a:gd name="connsiteY189" fmla="*/ 502176 h 3370881"/>
                          <a:gd name="connsiteX190" fmla="*/ 2362200 w 2657256"/>
                          <a:gd name="connsiteY190" fmla="*/ 515623 h 3370881"/>
                          <a:gd name="connsiteX191" fmla="*/ 2344270 w 2657256"/>
                          <a:gd name="connsiteY191" fmla="*/ 587340 h 3370881"/>
                          <a:gd name="connsiteX192" fmla="*/ 2321859 w 2657256"/>
                          <a:gd name="connsiteY192" fmla="*/ 614234 h 3370881"/>
                          <a:gd name="connsiteX193" fmla="*/ 2308412 w 2657256"/>
                          <a:gd name="connsiteY193" fmla="*/ 636646 h 3370881"/>
                          <a:gd name="connsiteX194" fmla="*/ 2281518 w 2657256"/>
                          <a:gd name="connsiteY194" fmla="*/ 641129 h 3370881"/>
                          <a:gd name="connsiteX195" fmla="*/ 2259106 w 2657256"/>
                          <a:gd name="connsiteY195" fmla="*/ 636646 h 3370881"/>
                          <a:gd name="connsiteX196" fmla="*/ 2277035 w 2657256"/>
                          <a:gd name="connsiteY196" fmla="*/ 578376 h 3370881"/>
                          <a:gd name="connsiteX197" fmla="*/ 2290482 w 2657256"/>
                          <a:gd name="connsiteY197" fmla="*/ 542517 h 3370881"/>
                          <a:gd name="connsiteX198" fmla="*/ 2286000 w 2657256"/>
                          <a:gd name="connsiteY198" fmla="*/ 506658 h 3370881"/>
                          <a:gd name="connsiteX199" fmla="*/ 2245659 w 2657256"/>
                          <a:gd name="connsiteY199" fmla="*/ 448387 h 3370881"/>
                          <a:gd name="connsiteX200" fmla="*/ 2200835 w 2657256"/>
                          <a:gd name="connsiteY200" fmla="*/ 430458 h 3370881"/>
                          <a:gd name="connsiteX201" fmla="*/ 2169459 w 2657256"/>
                          <a:gd name="connsiteY201" fmla="*/ 425976 h 3370881"/>
                          <a:gd name="connsiteX202" fmla="*/ 2102223 w 2657256"/>
                          <a:gd name="connsiteY202" fmla="*/ 430458 h 3370881"/>
                          <a:gd name="connsiteX203" fmla="*/ 2084294 w 2657256"/>
                          <a:gd name="connsiteY203" fmla="*/ 439423 h 3370881"/>
                          <a:gd name="connsiteX204" fmla="*/ 2070847 w 2657256"/>
                          <a:gd name="connsiteY204" fmla="*/ 443905 h 3370881"/>
                          <a:gd name="connsiteX205" fmla="*/ 2061882 w 2657256"/>
                          <a:gd name="connsiteY205" fmla="*/ 461834 h 3370881"/>
                          <a:gd name="connsiteX206" fmla="*/ 2034988 w 2657256"/>
                          <a:gd name="connsiteY206" fmla="*/ 475281 h 3370881"/>
                          <a:gd name="connsiteX207" fmla="*/ 1783976 w 2657256"/>
                          <a:gd name="connsiteY207" fmla="*/ 479764 h 3370881"/>
                          <a:gd name="connsiteX208" fmla="*/ 1766047 w 2657256"/>
                          <a:gd name="connsiteY208" fmla="*/ 488729 h 3370881"/>
                          <a:gd name="connsiteX209" fmla="*/ 1703294 w 2657256"/>
                          <a:gd name="connsiteY209" fmla="*/ 506658 h 3370881"/>
                          <a:gd name="connsiteX210" fmla="*/ 1689847 w 2657256"/>
                          <a:gd name="connsiteY210" fmla="*/ 511140 h 3370881"/>
                          <a:gd name="connsiteX211" fmla="*/ 1676400 w 2657256"/>
                          <a:gd name="connsiteY211" fmla="*/ 520105 h 3370881"/>
                          <a:gd name="connsiteX212" fmla="*/ 1649506 w 2657256"/>
                          <a:gd name="connsiteY212" fmla="*/ 529070 h 3370881"/>
                          <a:gd name="connsiteX213" fmla="*/ 1636059 w 2657256"/>
                          <a:gd name="connsiteY213" fmla="*/ 538034 h 3370881"/>
                          <a:gd name="connsiteX214" fmla="*/ 1622612 w 2657256"/>
                          <a:gd name="connsiteY214" fmla="*/ 551481 h 3370881"/>
                          <a:gd name="connsiteX215" fmla="*/ 1609165 w 2657256"/>
                          <a:gd name="connsiteY215" fmla="*/ 555964 h 3370881"/>
                          <a:gd name="connsiteX216" fmla="*/ 1577788 w 2657256"/>
                          <a:gd name="connsiteY216" fmla="*/ 587340 h 3370881"/>
                          <a:gd name="connsiteX217" fmla="*/ 1568823 w 2657256"/>
                          <a:gd name="connsiteY217" fmla="*/ 600787 h 3370881"/>
                          <a:gd name="connsiteX218" fmla="*/ 1555376 w 2657256"/>
                          <a:gd name="connsiteY218" fmla="*/ 614234 h 3370881"/>
                          <a:gd name="connsiteX219" fmla="*/ 1524000 w 2657256"/>
                          <a:gd name="connsiteY219" fmla="*/ 654576 h 3370881"/>
                          <a:gd name="connsiteX220" fmla="*/ 1519518 w 2657256"/>
                          <a:gd name="connsiteY220" fmla="*/ 668023 h 3370881"/>
                          <a:gd name="connsiteX221" fmla="*/ 1528482 w 2657256"/>
                          <a:gd name="connsiteY221" fmla="*/ 708364 h 3370881"/>
                          <a:gd name="connsiteX222" fmla="*/ 1537447 w 2657256"/>
                          <a:gd name="connsiteY222" fmla="*/ 721811 h 3370881"/>
                          <a:gd name="connsiteX223" fmla="*/ 1568823 w 2657256"/>
                          <a:gd name="connsiteY223" fmla="*/ 712846 h 3370881"/>
                          <a:gd name="connsiteX224" fmla="*/ 1600200 w 2657256"/>
                          <a:gd name="connsiteY224" fmla="*/ 712846 h 3370881"/>
                          <a:gd name="connsiteX225" fmla="*/ 1631576 w 2657256"/>
                          <a:gd name="connsiteY225" fmla="*/ 690434 h 3370881"/>
                          <a:gd name="connsiteX226" fmla="*/ 1645023 w 2657256"/>
                          <a:gd name="connsiteY226" fmla="*/ 676987 h 3370881"/>
                          <a:gd name="connsiteX227" fmla="*/ 1685365 w 2657256"/>
                          <a:gd name="connsiteY227" fmla="*/ 645611 h 3370881"/>
                          <a:gd name="connsiteX228" fmla="*/ 1716741 w 2657256"/>
                          <a:gd name="connsiteY228" fmla="*/ 614234 h 3370881"/>
                          <a:gd name="connsiteX229" fmla="*/ 1748118 w 2657256"/>
                          <a:gd name="connsiteY229" fmla="*/ 596305 h 3370881"/>
                          <a:gd name="connsiteX230" fmla="*/ 1761565 w 2657256"/>
                          <a:gd name="connsiteY230" fmla="*/ 591823 h 3370881"/>
                          <a:gd name="connsiteX231" fmla="*/ 1779494 w 2657256"/>
                          <a:gd name="connsiteY231" fmla="*/ 582858 h 3370881"/>
                          <a:gd name="connsiteX232" fmla="*/ 1815353 w 2657256"/>
                          <a:gd name="connsiteY232" fmla="*/ 573893 h 3370881"/>
                          <a:gd name="connsiteX233" fmla="*/ 2030506 w 2657256"/>
                          <a:gd name="connsiteY233" fmla="*/ 578376 h 3370881"/>
                          <a:gd name="connsiteX234" fmla="*/ 2017059 w 2657256"/>
                          <a:gd name="connsiteY234" fmla="*/ 600787 h 3370881"/>
                          <a:gd name="connsiteX235" fmla="*/ 1981200 w 2657256"/>
                          <a:gd name="connsiteY235" fmla="*/ 636646 h 3370881"/>
                          <a:gd name="connsiteX236" fmla="*/ 1967753 w 2657256"/>
                          <a:gd name="connsiteY236" fmla="*/ 650093 h 3370881"/>
                          <a:gd name="connsiteX237" fmla="*/ 1936376 w 2657256"/>
                          <a:gd name="connsiteY237" fmla="*/ 690434 h 3370881"/>
                          <a:gd name="connsiteX238" fmla="*/ 1905000 w 2657256"/>
                          <a:gd name="connsiteY238" fmla="*/ 717329 h 3370881"/>
                          <a:gd name="connsiteX239" fmla="*/ 1860176 w 2657256"/>
                          <a:gd name="connsiteY239" fmla="*/ 735258 h 3370881"/>
                          <a:gd name="connsiteX240" fmla="*/ 1788459 w 2657256"/>
                          <a:gd name="connsiteY240" fmla="*/ 744223 h 3370881"/>
                          <a:gd name="connsiteX241" fmla="*/ 1846729 w 2657256"/>
                          <a:gd name="connsiteY241" fmla="*/ 802493 h 3370881"/>
                          <a:gd name="connsiteX242" fmla="*/ 1913965 w 2657256"/>
                          <a:gd name="connsiteY242" fmla="*/ 829387 h 3370881"/>
                          <a:gd name="connsiteX243" fmla="*/ 1922929 w 2657256"/>
                          <a:gd name="connsiteY243" fmla="*/ 842834 h 3370881"/>
                          <a:gd name="connsiteX244" fmla="*/ 1967753 w 2657256"/>
                          <a:gd name="connsiteY244" fmla="*/ 883176 h 3370881"/>
                          <a:gd name="connsiteX245" fmla="*/ 1981200 w 2657256"/>
                          <a:gd name="connsiteY245" fmla="*/ 896623 h 3370881"/>
                          <a:gd name="connsiteX246" fmla="*/ 1994647 w 2657256"/>
                          <a:gd name="connsiteY246" fmla="*/ 905587 h 3370881"/>
                          <a:gd name="connsiteX247" fmla="*/ 2021541 w 2657256"/>
                          <a:gd name="connsiteY247" fmla="*/ 927999 h 3370881"/>
                          <a:gd name="connsiteX248" fmla="*/ 2030506 w 2657256"/>
                          <a:gd name="connsiteY248" fmla="*/ 941446 h 3370881"/>
                          <a:gd name="connsiteX249" fmla="*/ 2057400 w 2657256"/>
                          <a:gd name="connsiteY249" fmla="*/ 968340 h 3370881"/>
                          <a:gd name="connsiteX250" fmla="*/ 2088776 w 2657256"/>
                          <a:gd name="connsiteY250" fmla="*/ 1013164 h 3370881"/>
                          <a:gd name="connsiteX251" fmla="*/ 2115670 w 2657256"/>
                          <a:gd name="connsiteY251" fmla="*/ 1057987 h 3370881"/>
                          <a:gd name="connsiteX252" fmla="*/ 2120153 w 2657256"/>
                          <a:gd name="connsiteY252" fmla="*/ 1089364 h 3370881"/>
                          <a:gd name="connsiteX253" fmla="*/ 2138082 w 2657256"/>
                          <a:gd name="connsiteY253" fmla="*/ 1143152 h 3370881"/>
                          <a:gd name="connsiteX254" fmla="*/ 2147047 w 2657256"/>
                          <a:gd name="connsiteY254" fmla="*/ 1196940 h 3370881"/>
                          <a:gd name="connsiteX255" fmla="*/ 2151529 w 2657256"/>
                          <a:gd name="connsiteY255" fmla="*/ 1210387 h 3370881"/>
                          <a:gd name="connsiteX256" fmla="*/ 2156012 w 2657256"/>
                          <a:gd name="connsiteY256" fmla="*/ 1228317 h 3370881"/>
                          <a:gd name="connsiteX257" fmla="*/ 2173941 w 2657256"/>
                          <a:gd name="connsiteY257" fmla="*/ 1295552 h 3370881"/>
                          <a:gd name="connsiteX258" fmla="*/ 2182906 w 2657256"/>
                          <a:gd name="connsiteY258" fmla="*/ 1313481 h 3370881"/>
                          <a:gd name="connsiteX259" fmla="*/ 2187388 w 2657256"/>
                          <a:gd name="connsiteY259" fmla="*/ 1331411 h 3370881"/>
                          <a:gd name="connsiteX260" fmla="*/ 2214282 w 2657256"/>
                          <a:gd name="connsiteY260" fmla="*/ 1385199 h 3370881"/>
                          <a:gd name="connsiteX261" fmla="*/ 2218765 w 2657256"/>
                          <a:gd name="connsiteY261" fmla="*/ 1403129 h 3370881"/>
                          <a:gd name="connsiteX262" fmla="*/ 2223247 w 2657256"/>
                          <a:gd name="connsiteY262" fmla="*/ 1430023 h 3370881"/>
                          <a:gd name="connsiteX263" fmla="*/ 2236694 w 2657256"/>
                          <a:gd name="connsiteY263" fmla="*/ 1456917 h 3370881"/>
                          <a:gd name="connsiteX264" fmla="*/ 2241176 w 2657256"/>
                          <a:gd name="connsiteY264" fmla="*/ 1577940 h 3370881"/>
                          <a:gd name="connsiteX265" fmla="*/ 2245659 w 2657256"/>
                          <a:gd name="connsiteY265" fmla="*/ 1595870 h 3370881"/>
                          <a:gd name="connsiteX266" fmla="*/ 2249634 w 2657256"/>
                          <a:gd name="connsiteY266" fmla="*/ 1685855 h 3370881"/>
                          <a:gd name="connsiteX267" fmla="*/ 2227729 w 2657256"/>
                          <a:gd name="connsiteY267" fmla="*/ 1716893 h 3370881"/>
                          <a:gd name="connsiteX268" fmla="*/ 2266379 w 2657256"/>
                          <a:gd name="connsiteY268" fmla="*/ 1713088 h 3370881"/>
                          <a:gd name="connsiteX269" fmla="*/ 2235341 w 2657256"/>
                          <a:gd name="connsiteY269" fmla="*/ 1788611 h 3370881"/>
                          <a:gd name="connsiteX270" fmla="*/ 2230689 w 2657256"/>
                          <a:gd name="connsiteY270" fmla="*/ 1823963 h 3370881"/>
                          <a:gd name="connsiteX271" fmla="*/ 2226207 w 2657256"/>
                          <a:gd name="connsiteY271" fmla="*/ 1824470 h 3370881"/>
                          <a:gd name="connsiteX272" fmla="*/ 2208278 w 2657256"/>
                          <a:gd name="connsiteY272" fmla="*/ 1869293 h 3370881"/>
                          <a:gd name="connsiteX273" fmla="*/ 2195168 w 2657256"/>
                          <a:gd name="connsiteY273" fmla="*/ 1882740 h 3370881"/>
                          <a:gd name="connsiteX274" fmla="*/ 2203458 w 2657256"/>
                          <a:gd name="connsiteY274" fmla="*/ 1918938 h 3370881"/>
                          <a:gd name="connsiteX275" fmla="*/ 2204134 w 2657256"/>
                          <a:gd name="connsiteY275" fmla="*/ 1949806 h 3370881"/>
                          <a:gd name="connsiteX276" fmla="*/ 2226545 w 2657256"/>
                          <a:gd name="connsiteY276" fmla="*/ 1954627 h 3370881"/>
                          <a:gd name="connsiteX277" fmla="*/ 2241176 w 2657256"/>
                          <a:gd name="connsiteY277" fmla="*/ 2012729 h 3370881"/>
                          <a:gd name="connsiteX278" fmla="*/ 2263588 w 2657256"/>
                          <a:gd name="connsiteY278" fmla="*/ 2057552 h 3370881"/>
                          <a:gd name="connsiteX279" fmla="*/ 2286000 w 2657256"/>
                          <a:gd name="connsiteY279" fmla="*/ 2084446 h 3370881"/>
                          <a:gd name="connsiteX280" fmla="*/ 2299447 w 2657256"/>
                          <a:gd name="connsiteY280" fmla="*/ 2124787 h 3370881"/>
                          <a:gd name="connsiteX281" fmla="*/ 2321859 w 2657256"/>
                          <a:gd name="connsiteY281" fmla="*/ 2151681 h 3370881"/>
                          <a:gd name="connsiteX282" fmla="*/ 2344270 w 2657256"/>
                          <a:gd name="connsiteY282" fmla="*/ 2205470 h 3370881"/>
                          <a:gd name="connsiteX283" fmla="*/ 2348753 w 2657256"/>
                          <a:gd name="connsiteY283" fmla="*/ 2223399 h 3370881"/>
                          <a:gd name="connsiteX284" fmla="*/ 2366682 w 2657256"/>
                          <a:gd name="connsiteY284" fmla="*/ 2263740 h 3370881"/>
                          <a:gd name="connsiteX285" fmla="*/ 2375647 w 2657256"/>
                          <a:gd name="connsiteY285" fmla="*/ 2286152 h 3370881"/>
                          <a:gd name="connsiteX286" fmla="*/ 2380129 w 2657256"/>
                          <a:gd name="connsiteY286" fmla="*/ 2308564 h 3370881"/>
                          <a:gd name="connsiteX287" fmla="*/ 2389094 w 2657256"/>
                          <a:gd name="connsiteY287" fmla="*/ 2335458 h 3370881"/>
                          <a:gd name="connsiteX288" fmla="*/ 2393576 w 2657256"/>
                          <a:gd name="connsiteY288" fmla="*/ 2380281 h 3370881"/>
                          <a:gd name="connsiteX289" fmla="*/ 2398059 w 2657256"/>
                          <a:gd name="connsiteY289" fmla="*/ 2393729 h 3370881"/>
                          <a:gd name="connsiteX290" fmla="*/ 2419794 w 2657256"/>
                          <a:gd name="connsiteY290" fmla="*/ 2447517 h 3370881"/>
                          <a:gd name="connsiteX291" fmla="*/ 2427343 w 2657256"/>
                          <a:gd name="connsiteY291" fmla="*/ 2564058 h 3370881"/>
                          <a:gd name="connsiteX292" fmla="*/ 2389094 w 2657256"/>
                          <a:gd name="connsiteY292" fmla="*/ 2837481 h 3370881"/>
                          <a:gd name="connsiteX293" fmla="*/ 2380129 w 2657256"/>
                          <a:gd name="connsiteY293" fmla="*/ 2859893 h 3370881"/>
                          <a:gd name="connsiteX294" fmla="*/ 2357718 w 2657256"/>
                          <a:gd name="connsiteY294" fmla="*/ 2913681 h 3370881"/>
                          <a:gd name="connsiteX295" fmla="*/ 2348753 w 2657256"/>
                          <a:gd name="connsiteY295" fmla="*/ 2936093 h 3370881"/>
                          <a:gd name="connsiteX296" fmla="*/ 2339788 w 2657256"/>
                          <a:gd name="connsiteY296" fmla="*/ 2971952 h 3370881"/>
                          <a:gd name="connsiteX297" fmla="*/ 2326341 w 2657256"/>
                          <a:gd name="connsiteY297" fmla="*/ 2994364 h 3370881"/>
                          <a:gd name="connsiteX298" fmla="*/ 2317376 w 2657256"/>
                          <a:gd name="connsiteY298" fmla="*/ 3025740 h 3370881"/>
                          <a:gd name="connsiteX299" fmla="*/ 2303929 w 2657256"/>
                          <a:gd name="connsiteY299" fmla="*/ 3048152 h 3370881"/>
                          <a:gd name="connsiteX300" fmla="*/ 2290482 w 2657256"/>
                          <a:gd name="connsiteY300" fmla="*/ 3079529 h 3370881"/>
                          <a:gd name="connsiteX301" fmla="*/ 2272553 w 2657256"/>
                          <a:gd name="connsiteY301" fmla="*/ 3084011 h 3370881"/>
                          <a:gd name="connsiteX302" fmla="*/ 2259106 w 2657256"/>
                          <a:gd name="connsiteY302" fmla="*/ 3088493 h 3370881"/>
                          <a:gd name="connsiteX303" fmla="*/ 2241176 w 2657256"/>
                          <a:gd name="connsiteY303" fmla="*/ 3092976 h 3370881"/>
                          <a:gd name="connsiteX304" fmla="*/ 2209800 w 2657256"/>
                          <a:gd name="connsiteY304" fmla="*/ 3101940 h 3370881"/>
                          <a:gd name="connsiteX305" fmla="*/ 2205318 w 2657256"/>
                          <a:gd name="connsiteY305" fmla="*/ 3039187 h 3370881"/>
                          <a:gd name="connsiteX306" fmla="*/ 2218765 w 2657256"/>
                          <a:gd name="connsiteY306" fmla="*/ 3021258 h 3370881"/>
                          <a:gd name="connsiteX307" fmla="*/ 2245659 w 2657256"/>
                          <a:gd name="connsiteY307" fmla="*/ 2971952 h 3370881"/>
                          <a:gd name="connsiteX308" fmla="*/ 2268070 w 2657256"/>
                          <a:gd name="connsiteY308" fmla="*/ 2945058 h 3370881"/>
                          <a:gd name="connsiteX309" fmla="*/ 2298550 w 2657256"/>
                          <a:gd name="connsiteY309" fmla="*/ 2568540 h 3370881"/>
                          <a:gd name="connsiteX310" fmla="*/ 2284986 w 2657256"/>
                          <a:gd name="connsiteY310" fmla="*/ 2532681 h 3370881"/>
                          <a:gd name="connsiteX311" fmla="*/ 2293273 w 2657256"/>
                          <a:gd name="connsiteY311" fmla="*/ 2496653 h 3370881"/>
                          <a:gd name="connsiteX312" fmla="*/ 2278152 w 2657256"/>
                          <a:gd name="connsiteY312" fmla="*/ 2475178 h 3370881"/>
                          <a:gd name="connsiteX313" fmla="*/ 2245659 w 2657256"/>
                          <a:gd name="connsiteY313" fmla="*/ 2389247 h 3370881"/>
                          <a:gd name="connsiteX314" fmla="*/ 2195507 w 2657256"/>
                          <a:gd name="connsiteY314" fmla="*/ 2241328 h 3370881"/>
                          <a:gd name="connsiteX315" fmla="*/ 2083786 w 2657256"/>
                          <a:gd name="connsiteY315" fmla="*/ 2040300 h 3370881"/>
                          <a:gd name="connsiteX316" fmla="*/ 2048773 w 2657256"/>
                          <a:gd name="connsiteY316" fmla="*/ 2017971 h 3370881"/>
                          <a:gd name="connsiteX317" fmla="*/ 2074314 w 2657256"/>
                          <a:gd name="connsiteY317" fmla="*/ 2011967 h 3370881"/>
                          <a:gd name="connsiteX318" fmla="*/ 2034988 w 2657256"/>
                          <a:gd name="connsiteY318" fmla="*/ 2003764 h 3370881"/>
                          <a:gd name="connsiteX319" fmla="*/ 2026023 w 2657256"/>
                          <a:gd name="connsiteY319" fmla="*/ 2026176 h 3370881"/>
                          <a:gd name="connsiteX320" fmla="*/ 2021541 w 2657256"/>
                          <a:gd name="connsiteY320" fmla="*/ 2039623 h 3370881"/>
                          <a:gd name="connsiteX321" fmla="*/ 1999129 w 2657256"/>
                          <a:gd name="connsiteY321" fmla="*/ 2053070 h 3370881"/>
                          <a:gd name="connsiteX322" fmla="*/ 1990165 w 2657256"/>
                          <a:gd name="connsiteY322" fmla="*/ 2070999 h 3370881"/>
                          <a:gd name="connsiteX323" fmla="*/ 1967753 w 2657256"/>
                          <a:gd name="connsiteY323" fmla="*/ 2106858 h 3370881"/>
                          <a:gd name="connsiteX324" fmla="*/ 1981200 w 2657256"/>
                          <a:gd name="connsiteY324" fmla="*/ 2223399 h 3370881"/>
                          <a:gd name="connsiteX325" fmla="*/ 1994647 w 2657256"/>
                          <a:gd name="connsiteY325" fmla="*/ 2254776 h 3370881"/>
                          <a:gd name="connsiteX326" fmla="*/ 2003612 w 2657256"/>
                          <a:gd name="connsiteY326" fmla="*/ 2272705 h 3370881"/>
                          <a:gd name="connsiteX327" fmla="*/ 2026023 w 2657256"/>
                          <a:gd name="connsiteY327" fmla="*/ 2304081 h 3370881"/>
                          <a:gd name="connsiteX328" fmla="*/ 2043953 w 2657256"/>
                          <a:gd name="connsiteY328" fmla="*/ 2348905 h 3370881"/>
                          <a:gd name="connsiteX329" fmla="*/ 2061882 w 2657256"/>
                          <a:gd name="connsiteY329" fmla="*/ 2371317 h 3370881"/>
                          <a:gd name="connsiteX330" fmla="*/ 2088776 w 2657256"/>
                          <a:gd name="connsiteY330" fmla="*/ 2434070 h 3370881"/>
                          <a:gd name="connsiteX331" fmla="*/ 2102223 w 2657256"/>
                          <a:gd name="connsiteY331" fmla="*/ 2465446 h 3370881"/>
                          <a:gd name="connsiteX332" fmla="*/ 2106706 w 2657256"/>
                          <a:gd name="connsiteY332" fmla="*/ 2496823 h 3370881"/>
                          <a:gd name="connsiteX333" fmla="*/ 2124635 w 2657256"/>
                          <a:gd name="connsiteY333" fmla="*/ 2559576 h 3370881"/>
                          <a:gd name="connsiteX334" fmla="*/ 2138082 w 2657256"/>
                          <a:gd name="connsiteY334" fmla="*/ 2649223 h 3370881"/>
                          <a:gd name="connsiteX335" fmla="*/ 2147047 w 2657256"/>
                          <a:gd name="connsiteY335" fmla="*/ 2685081 h 3370881"/>
                          <a:gd name="connsiteX336" fmla="*/ 2151529 w 2657256"/>
                          <a:gd name="connsiteY336" fmla="*/ 2716458 h 3370881"/>
                          <a:gd name="connsiteX337" fmla="*/ 2160494 w 2657256"/>
                          <a:gd name="connsiteY337" fmla="*/ 2770246 h 3370881"/>
                          <a:gd name="connsiteX338" fmla="*/ 2156012 w 2657256"/>
                          <a:gd name="connsiteY338" fmla="*/ 2962987 h 3370881"/>
                          <a:gd name="connsiteX339" fmla="*/ 2138082 w 2657256"/>
                          <a:gd name="connsiteY339" fmla="*/ 3043670 h 3370881"/>
                          <a:gd name="connsiteX340" fmla="*/ 2133600 w 2657256"/>
                          <a:gd name="connsiteY340" fmla="*/ 3061599 h 3370881"/>
                          <a:gd name="connsiteX341" fmla="*/ 2120153 w 2657256"/>
                          <a:gd name="connsiteY341" fmla="*/ 3079529 h 3370881"/>
                          <a:gd name="connsiteX342" fmla="*/ 2111188 w 2657256"/>
                          <a:gd name="connsiteY342" fmla="*/ 3106423 h 3370881"/>
                          <a:gd name="connsiteX343" fmla="*/ 2088776 w 2657256"/>
                          <a:gd name="connsiteY343" fmla="*/ 3137799 h 3370881"/>
                          <a:gd name="connsiteX344" fmla="*/ 2075329 w 2657256"/>
                          <a:gd name="connsiteY344" fmla="*/ 3164693 h 3370881"/>
                          <a:gd name="connsiteX345" fmla="*/ 2061882 w 2657256"/>
                          <a:gd name="connsiteY345" fmla="*/ 3169176 h 3370881"/>
                          <a:gd name="connsiteX346" fmla="*/ 2021541 w 2657256"/>
                          <a:gd name="connsiteY346" fmla="*/ 3164693 h 3370881"/>
                          <a:gd name="connsiteX347" fmla="*/ 2012576 w 2657256"/>
                          <a:gd name="connsiteY347" fmla="*/ 3119870 h 3370881"/>
                          <a:gd name="connsiteX348" fmla="*/ 2048435 w 2657256"/>
                          <a:gd name="connsiteY348" fmla="*/ 3021258 h 3370881"/>
                          <a:gd name="connsiteX349" fmla="*/ 2048435 w 2657256"/>
                          <a:gd name="connsiteY349" fmla="*/ 3021258 h 3370881"/>
                          <a:gd name="connsiteX350" fmla="*/ 2061882 w 2657256"/>
                          <a:gd name="connsiteY350" fmla="*/ 2967470 h 3370881"/>
                          <a:gd name="connsiteX351" fmla="*/ 2070847 w 2657256"/>
                          <a:gd name="connsiteY351" fmla="*/ 2882305 h 3370881"/>
                          <a:gd name="connsiteX352" fmla="*/ 2066365 w 2657256"/>
                          <a:gd name="connsiteY352" fmla="*/ 2725423 h 3370881"/>
                          <a:gd name="connsiteX353" fmla="*/ 2043953 w 2657256"/>
                          <a:gd name="connsiteY353" fmla="*/ 2649223 h 3370881"/>
                          <a:gd name="connsiteX354" fmla="*/ 2030506 w 2657256"/>
                          <a:gd name="connsiteY354" fmla="*/ 2622329 h 3370881"/>
                          <a:gd name="connsiteX355" fmla="*/ 2017059 w 2657256"/>
                          <a:gd name="connsiteY355" fmla="*/ 2581987 h 3370881"/>
                          <a:gd name="connsiteX356" fmla="*/ 1981200 w 2657256"/>
                          <a:gd name="connsiteY356" fmla="*/ 2514752 h 3370881"/>
                          <a:gd name="connsiteX357" fmla="*/ 1972235 w 2657256"/>
                          <a:gd name="connsiteY357" fmla="*/ 2501305 h 3370881"/>
                          <a:gd name="connsiteX358" fmla="*/ 1958788 w 2657256"/>
                          <a:gd name="connsiteY358" fmla="*/ 2478893 h 3370881"/>
                          <a:gd name="connsiteX359" fmla="*/ 1905000 w 2657256"/>
                          <a:gd name="connsiteY359" fmla="*/ 2398211 h 3370881"/>
                          <a:gd name="connsiteX360" fmla="*/ 1882588 w 2657256"/>
                          <a:gd name="connsiteY360" fmla="*/ 2357870 h 3370881"/>
                          <a:gd name="connsiteX361" fmla="*/ 1869141 w 2657256"/>
                          <a:gd name="connsiteY361" fmla="*/ 2339940 h 3370881"/>
                          <a:gd name="connsiteX362" fmla="*/ 1806388 w 2657256"/>
                          <a:gd name="connsiteY362" fmla="*/ 2313046 h 3370881"/>
                          <a:gd name="connsiteX363" fmla="*/ 1779494 w 2657256"/>
                          <a:gd name="connsiteY363" fmla="*/ 2304081 h 3370881"/>
                          <a:gd name="connsiteX364" fmla="*/ 1752600 w 2657256"/>
                          <a:gd name="connsiteY364" fmla="*/ 2299599 h 3370881"/>
                          <a:gd name="connsiteX365" fmla="*/ 1680882 w 2657256"/>
                          <a:gd name="connsiteY365" fmla="*/ 2277187 h 3370881"/>
                          <a:gd name="connsiteX366" fmla="*/ 1719025 w 2657256"/>
                          <a:gd name="connsiteY366" fmla="*/ 2281331 h 3370881"/>
                          <a:gd name="connsiteX367" fmla="*/ 1756997 w 2657256"/>
                          <a:gd name="connsiteY367" fmla="*/ 2289450 h 3370881"/>
                          <a:gd name="connsiteX368" fmla="*/ 1656440 w 2657256"/>
                          <a:gd name="connsiteY368" fmla="*/ 2298583 h 3370881"/>
                          <a:gd name="connsiteX369" fmla="*/ 1537447 w 2657256"/>
                          <a:gd name="connsiteY369" fmla="*/ 2329960 h 3370881"/>
                          <a:gd name="connsiteX370" fmla="*/ 1571993 w 2657256"/>
                          <a:gd name="connsiteY370" fmla="*/ 2317957 h 3370881"/>
                          <a:gd name="connsiteX371" fmla="*/ 1509707 w 2657256"/>
                          <a:gd name="connsiteY371" fmla="*/ 2338926 h 3370881"/>
                          <a:gd name="connsiteX372" fmla="*/ 1500444 w 2657256"/>
                          <a:gd name="connsiteY372" fmla="*/ 2355271 h 3370881"/>
                          <a:gd name="connsiteX373" fmla="*/ 1402678 w 2657256"/>
                          <a:gd name="connsiteY373" fmla="*/ 2339641 h 3370881"/>
                          <a:gd name="connsiteX374" fmla="*/ 1322892 w 2657256"/>
                          <a:gd name="connsiteY374" fmla="*/ 2336952 h 3370881"/>
                          <a:gd name="connsiteX375" fmla="*/ 1199384 w 2657256"/>
                          <a:gd name="connsiteY375" fmla="*/ 2307041 h 3370881"/>
                          <a:gd name="connsiteX376" fmla="*/ 1066800 w 2657256"/>
                          <a:gd name="connsiteY376" fmla="*/ 2272705 h 3370881"/>
                          <a:gd name="connsiteX377" fmla="*/ 1030941 w 2657256"/>
                          <a:gd name="connsiteY377" fmla="*/ 2263740 h 3370881"/>
                          <a:gd name="connsiteX378" fmla="*/ 986118 w 2657256"/>
                          <a:gd name="connsiteY378" fmla="*/ 2241329 h 3370881"/>
                          <a:gd name="connsiteX379" fmla="*/ 968188 w 2657256"/>
                          <a:gd name="connsiteY379" fmla="*/ 2232364 h 3370881"/>
                          <a:gd name="connsiteX380" fmla="*/ 936812 w 2657256"/>
                          <a:gd name="connsiteY380" fmla="*/ 2214434 h 3370881"/>
                          <a:gd name="connsiteX381" fmla="*/ 905435 w 2657256"/>
                          <a:gd name="connsiteY381" fmla="*/ 2196505 h 3370881"/>
                          <a:gd name="connsiteX382" fmla="*/ 869576 w 2657256"/>
                          <a:gd name="connsiteY382" fmla="*/ 2209952 h 3370881"/>
                          <a:gd name="connsiteX383" fmla="*/ 856129 w 2657256"/>
                          <a:gd name="connsiteY383" fmla="*/ 2227881 h 3370881"/>
                          <a:gd name="connsiteX384" fmla="*/ 815788 w 2657256"/>
                          <a:gd name="connsiteY384" fmla="*/ 2268223 h 3370881"/>
                          <a:gd name="connsiteX385" fmla="*/ 788894 w 2657256"/>
                          <a:gd name="connsiteY385" fmla="*/ 2290634 h 3370881"/>
                          <a:gd name="connsiteX386" fmla="*/ 762000 w 2657256"/>
                          <a:gd name="connsiteY386" fmla="*/ 2313046 h 3370881"/>
                          <a:gd name="connsiteX387" fmla="*/ 753035 w 2657256"/>
                          <a:gd name="connsiteY387" fmla="*/ 2326493 h 3370881"/>
                          <a:gd name="connsiteX388" fmla="*/ 735106 w 2657256"/>
                          <a:gd name="connsiteY388" fmla="*/ 2339940 h 3370881"/>
                          <a:gd name="connsiteX389" fmla="*/ 712694 w 2657256"/>
                          <a:gd name="connsiteY389" fmla="*/ 2362352 h 3370881"/>
                          <a:gd name="connsiteX390" fmla="*/ 694765 w 2657256"/>
                          <a:gd name="connsiteY390" fmla="*/ 2375799 h 3370881"/>
                          <a:gd name="connsiteX391" fmla="*/ 681318 w 2657256"/>
                          <a:gd name="connsiteY391" fmla="*/ 2393729 h 3370881"/>
                          <a:gd name="connsiteX392" fmla="*/ 667870 w 2657256"/>
                          <a:gd name="connsiteY392" fmla="*/ 2402693 h 3370881"/>
                          <a:gd name="connsiteX393" fmla="*/ 623047 w 2657256"/>
                          <a:gd name="connsiteY393" fmla="*/ 2443034 h 3370881"/>
                          <a:gd name="connsiteX394" fmla="*/ 600635 w 2657256"/>
                          <a:gd name="connsiteY394" fmla="*/ 2474411 h 3370881"/>
                          <a:gd name="connsiteX395" fmla="*/ 587188 w 2657256"/>
                          <a:gd name="connsiteY395" fmla="*/ 2514752 h 3370881"/>
                          <a:gd name="connsiteX396" fmla="*/ 582706 w 2657256"/>
                          <a:gd name="connsiteY396" fmla="*/ 2546129 h 3370881"/>
                          <a:gd name="connsiteX397" fmla="*/ 596153 w 2657256"/>
                          <a:gd name="connsiteY397" fmla="*/ 2635776 h 3370881"/>
                          <a:gd name="connsiteX398" fmla="*/ 600635 w 2657256"/>
                          <a:gd name="connsiteY398" fmla="*/ 2653705 h 3370881"/>
                          <a:gd name="connsiteX399" fmla="*/ 609600 w 2657256"/>
                          <a:gd name="connsiteY399" fmla="*/ 2671634 h 3370881"/>
                          <a:gd name="connsiteX400" fmla="*/ 614082 w 2657256"/>
                          <a:gd name="connsiteY400" fmla="*/ 2689564 h 3370881"/>
                          <a:gd name="connsiteX401" fmla="*/ 623047 w 2657256"/>
                          <a:gd name="connsiteY401" fmla="*/ 2711976 h 3370881"/>
                          <a:gd name="connsiteX402" fmla="*/ 627529 w 2657256"/>
                          <a:gd name="connsiteY402" fmla="*/ 2734387 h 3370881"/>
                          <a:gd name="connsiteX403" fmla="*/ 640976 w 2657256"/>
                          <a:gd name="connsiteY403" fmla="*/ 2765764 h 3370881"/>
                          <a:gd name="connsiteX404" fmla="*/ 645459 w 2657256"/>
                          <a:gd name="connsiteY404" fmla="*/ 2779211 h 3370881"/>
                          <a:gd name="connsiteX405" fmla="*/ 658906 w 2657256"/>
                          <a:gd name="connsiteY405" fmla="*/ 2801623 h 3370881"/>
                          <a:gd name="connsiteX406" fmla="*/ 676835 w 2657256"/>
                          <a:gd name="connsiteY406" fmla="*/ 2864376 h 3370881"/>
                          <a:gd name="connsiteX407" fmla="*/ 690282 w 2657256"/>
                          <a:gd name="connsiteY407" fmla="*/ 2895752 h 3370881"/>
                          <a:gd name="connsiteX408" fmla="*/ 699247 w 2657256"/>
                          <a:gd name="connsiteY408" fmla="*/ 2940576 h 3370881"/>
                          <a:gd name="connsiteX409" fmla="*/ 703729 w 2657256"/>
                          <a:gd name="connsiteY409" fmla="*/ 2967470 h 3370881"/>
                          <a:gd name="connsiteX410" fmla="*/ 717176 w 2657256"/>
                          <a:gd name="connsiteY410" fmla="*/ 2994364 h 3370881"/>
                          <a:gd name="connsiteX411" fmla="*/ 735106 w 2657256"/>
                          <a:gd name="connsiteY411" fmla="*/ 3052634 h 3370881"/>
                          <a:gd name="connsiteX412" fmla="*/ 739588 w 2657256"/>
                          <a:gd name="connsiteY412" fmla="*/ 3079529 h 3370881"/>
                          <a:gd name="connsiteX413" fmla="*/ 762000 w 2657256"/>
                          <a:gd name="connsiteY413" fmla="*/ 3142281 h 3370881"/>
                          <a:gd name="connsiteX414" fmla="*/ 766482 w 2657256"/>
                          <a:gd name="connsiteY414" fmla="*/ 3231929 h 3370881"/>
                          <a:gd name="connsiteX415" fmla="*/ 770965 w 2657256"/>
                          <a:gd name="connsiteY415" fmla="*/ 3254340 h 3370881"/>
                          <a:gd name="connsiteX416" fmla="*/ 775447 w 2657256"/>
                          <a:gd name="connsiteY416" fmla="*/ 3285717 h 3370881"/>
                          <a:gd name="connsiteX417" fmla="*/ 748553 w 2657256"/>
                          <a:gd name="connsiteY417" fmla="*/ 3335023 h 3370881"/>
                          <a:gd name="connsiteX418" fmla="*/ 721659 w 2657256"/>
                          <a:gd name="connsiteY418" fmla="*/ 3343987 h 3370881"/>
                          <a:gd name="connsiteX419" fmla="*/ 708212 w 2657256"/>
                          <a:gd name="connsiteY419" fmla="*/ 3348470 h 3370881"/>
                          <a:gd name="connsiteX420" fmla="*/ 623047 w 2657256"/>
                          <a:gd name="connsiteY420" fmla="*/ 3330540 h 3370881"/>
                          <a:gd name="connsiteX421" fmla="*/ 609600 w 2657256"/>
                          <a:gd name="connsiteY421" fmla="*/ 3308129 h 3370881"/>
                          <a:gd name="connsiteX422" fmla="*/ 591670 w 2657256"/>
                          <a:gd name="connsiteY422" fmla="*/ 3267787 h 3370881"/>
                          <a:gd name="connsiteX423" fmla="*/ 560294 w 2657256"/>
                          <a:gd name="connsiteY423" fmla="*/ 3209517 h 3370881"/>
                          <a:gd name="connsiteX424" fmla="*/ 551329 w 2657256"/>
                          <a:gd name="connsiteY424" fmla="*/ 3196070 h 3370881"/>
                          <a:gd name="connsiteX425" fmla="*/ 528918 w 2657256"/>
                          <a:gd name="connsiteY425" fmla="*/ 3173658 h 3370881"/>
                          <a:gd name="connsiteX426" fmla="*/ 519953 w 2657256"/>
                          <a:gd name="connsiteY426" fmla="*/ 3128834 h 3370881"/>
                          <a:gd name="connsiteX427" fmla="*/ 524435 w 2657256"/>
                          <a:gd name="connsiteY427" fmla="*/ 3101940 h 3370881"/>
                          <a:gd name="connsiteX428" fmla="*/ 528918 w 2657256"/>
                          <a:gd name="connsiteY428" fmla="*/ 3088493 h 3370881"/>
                          <a:gd name="connsiteX429" fmla="*/ 542365 w 2657256"/>
                          <a:gd name="connsiteY429" fmla="*/ 3052634 h 3370881"/>
                          <a:gd name="connsiteX430" fmla="*/ 484094 w 2657256"/>
                          <a:gd name="connsiteY430" fmla="*/ 2886787 h 3370881"/>
                          <a:gd name="connsiteX431" fmla="*/ 443753 w 2657256"/>
                          <a:gd name="connsiteY431" fmla="*/ 2779211 h 3370881"/>
                          <a:gd name="connsiteX432" fmla="*/ 439270 w 2657256"/>
                          <a:gd name="connsiteY432" fmla="*/ 2752317 h 3370881"/>
                          <a:gd name="connsiteX433" fmla="*/ 430306 w 2657256"/>
                          <a:gd name="connsiteY433" fmla="*/ 2716458 h 3370881"/>
                          <a:gd name="connsiteX434" fmla="*/ 425823 w 2657256"/>
                          <a:gd name="connsiteY434" fmla="*/ 2680599 h 3370881"/>
                          <a:gd name="connsiteX435" fmla="*/ 398929 w 2657256"/>
                          <a:gd name="connsiteY435" fmla="*/ 2599917 h 3370881"/>
                          <a:gd name="connsiteX436" fmla="*/ 385482 w 2657256"/>
                          <a:gd name="connsiteY436" fmla="*/ 2568540 h 3370881"/>
                          <a:gd name="connsiteX437" fmla="*/ 381000 w 2657256"/>
                          <a:gd name="connsiteY437" fmla="*/ 2550611 h 3370881"/>
                          <a:gd name="connsiteX438" fmla="*/ 372035 w 2657256"/>
                          <a:gd name="connsiteY438" fmla="*/ 2483376 h 3370881"/>
                          <a:gd name="connsiteX439" fmla="*/ 367553 w 2657256"/>
                          <a:gd name="connsiteY439" fmla="*/ 2469929 h 3370881"/>
                          <a:gd name="connsiteX440" fmla="*/ 407894 w 2657256"/>
                          <a:gd name="connsiteY440" fmla="*/ 2451999 h 3370881"/>
                          <a:gd name="connsiteX441" fmla="*/ 515470 w 2657256"/>
                          <a:gd name="connsiteY441" fmla="*/ 2407176 h 3370881"/>
                          <a:gd name="connsiteX442" fmla="*/ 578223 w 2657256"/>
                          <a:gd name="connsiteY442" fmla="*/ 2353387 h 3370881"/>
                          <a:gd name="connsiteX443" fmla="*/ 587188 w 2657256"/>
                          <a:gd name="connsiteY443" fmla="*/ 2330976 h 3370881"/>
                          <a:gd name="connsiteX444" fmla="*/ 614082 w 2657256"/>
                          <a:gd name="connsiteY444" fmla="*/ 2254776 h 3370881"/>
                          <a:gd name="connsiteX445" fmla="*/ 649941 w 2657256"/>
                          <a:gd name="connsiteY445" fmla="*/ 2200987 h 3370881"/>
                          <a:gd name="connsiteX446" fmla="*/ 690282 w 2657256"/>
                          <a:gd name="connsiteY446" fmla="*/ 2174093 h 3370881"/>
                          <a:gd name="connsiteX447" fmla="*/ 703729 w 2657256"/>
                          <a:gd name="connsiteY447" fmla="*/ 2165129 h 3370881"/>
                          <a:gd name="connsiteX448" fmla="*/ 739588 w 2657256"/>
                          <a:gd name="connsiteY448" fmla="*/ 2147199 h 3370881"/>
                          <a:gd name="connsiteX449" fmla="*/ 708212 w 2657256"/>
                          <a:gd name="connsiteY449" fmla="*/ 2187540 h 3370881"/>
                          <a:gd name="connsiteX450" fmla="*/ 654423 w 2657256"/>
                          <a:gd name="connsiteY450" fmla="*/ 2241329 h 3370881"/>
                          <a:gd name="connsiteX451" fmla="*/ 636494 w 2657256"/>
                          <a:gd name="connsiteY451" fmla="*/ 2259258 h 3370881"/>
                          <a:gd name="connsiteX452" fmla="*/ 614082 w 2657256"/>
                          <a:gd name="connsiteY452" fmla="*/ 2286152 h 3370881"/>
                          <a:gd name="connsiteX453" fmla="*/ 592179 w 2657256"/>
                          <a:gd name="connsiteY453" fmla="*/ 2282347 h 3370881"/>
                          <a:gd name="connsiteX454" fmla="*/ 555980 w 2657256"/>
                          <a:gd name="connsiteY454" fmla="*/ 2313892 h 3370881"/>
                          <a:gd name="connsiteX455" fmla="*/ 524435 w 2657256"/>
                          <a:gd name="connsiteY455" fmla="*/ 2348905 h 3370881"/>
                          <a:gd name="connsiteX456" fmla="*/ 502023 w 2657256"/>
                          <a:gd name="connsiteY456" fmla="*/ 2362352 h 3370881"/>
                          <a:gd name="connsiteX457" fmla="*/ 461682 w 2657256"/>
                          <a:gd name="connsiteY457" fmla="*/ 2389246 h 3370881"/>
                          <a:gd name="connsiteX458" fmla="*/ 448235 w 2657256"/>
                          <a:gd name="connsiteY458" fmla="*/ 2398211 h 3370881"/>
                          <a:gd name="connsiteX459" fmla="*/ 430306 w 2657256"/>
                          <a:gd name="connsiteY459" fmla="*/ 2407176 h 3370881"/>
                          <a:gd name="connsiteX460" fmla="*/ 412376 w 2657256"/>
                          <a:gd name="connsiteY460" fmla="*/ 2420623 h 3370881"/>
                          <a:gd name="connsiteX461" fmla="*/ 389965 w 2657256"/>
                          <a:gd name="connsiteY461" fmla="*/ 2429587 h 3370881"/>
                          <a:gd name="connsiteX462" fmla="*/ 372035 w 2657256"/>
                          <a:gd name="connsiteY462" fmla="*/ 2443034 h 3370881"/>
                          <a:gd name="connsiteX463" fmla="*/ 318247 w 2657256"/>
                          <a:gd name="connsiteY463" fmla="*/ 2474411 h 3370881"/>
                          <a:gd name="connsiteX464" fmla="*/ 304800 w 2657256"/>
                          <a:gd name="connsiteY464" fmla="*/ 2492340 h 3370881"/>
                          <a:gd name="connsiteX465" fmla="*/ 282388 w 2657256"/>
                          <a:gd name="connsiteY465" fmla="*/ 2519234 h 3370881"/>
                          <a:gd name="connsiteX466" fmla="*/ 295835 w 2657256"/>
                          <a:gd name="connsiteY466" fmla="*/ 2815070 h 3370881"/>
                          <a:gd name="connsiteX467" fmla="*/ 300318 w 2657256"/>
                          <a:gd name="connsiteY467" fmla="*/ 2837481 h 3370881"/>
                          <a:gd name="connsiteX468" fmla="*/ 304800 w 2657256"/>
                          <a:gd name="connsiteY468" fmla="*/ 2868858 h 3370881"/>
                          <a:gd name="connsiteX469" fmla="*/ 309282 w 2657256"/>
                          <a:gd name="connsiteY469" fmla="*/ 2927129 h 3370881"/>
                          <a:gd name="connsiteX470" fmla="*/ 322729 w 2657256"/>
                          <a:gd name="connsiteY470" fmla="*/ 2985399 h 3370881"/>
                          <a:gd name="connsiteX471" fmla="*/ 327212 w 2657256"/>
                          <a:gd name="connsiteY471" fmla="*/ 3012293 h 3370881"/>
                          <a:gd name="connsiteX472" fmla="*/ 331694 w 2657256"/>
                          <a:gd name="connsiteY472" fmla="*/ 3043670 h 3370881"/>
                          <a:gd name="connsiteX473" fmla="*/ 345141 w 2657256"/>
                          <a:gd name="connsiteY473" fmla="*/ 3070564 h 3370881"/>
                          <a:gd name="connsiteX474" fmla="*/ 367553 w 2657256"/>
                          <a:gd name="connsiteY474" fmla="*/ 3124352 h 3370881"/>
                          <a:gd name="connsiteX475" fmla="*/ 381000 w 2657256"/>
                          <a:gd name="connsiteY475" fmla="*/ 3182623 h 3370881"/>
                          <a:gd name="connsiteX476" fmla="*/ 389965 w 2657256"/>
                          <a:gd name="connsiteY476" fmla="*/ 3196070 h 3370881"/>
                          <a:gd name="connsiteX477" fmla="*/ 394447 w 2657256"/>
                          <a:gd name="connsiteY477" fmla="*/ 3213999 h 3370881"/>
                          <a:gd name="connsiteX478" fmla="*/ 412376 w 2657256"/>
                          <a:gd name="connsiteY478" fmla="*/ 3245376 h 3370881"/>
                          <a:gd name="connsiteX479" fmla="*/ 416859 w 2657256"/>
                          <a:gd name="connsiteY479" fmla="*/ 3258823 h 3370881"/>
                          <a:gd name="connsiteX480" fmla="*/ 425823 w 2657256"/>
                          <a:gd name="connsiteY480" fmla="*/ 3272270 h 3370881"/>
                          <a:gd name="connsiteX481" fmla="*/ 439270 w 2657256"/>
                          <a:gd name="connsiteY481" fmla="*/ 3303646 h 3370881"/>
                          <a:gd name="connsiteX482" fmla="*/ 439270 w 2657256"/>
                          <a:gd name="connsiteY482" fmla="*/ 3352952 h 3370881"/>
                          <a:gd name="connsiteX483" fmla="*/ 430306 w 2657256"/>
                          <a:gd name="connsiteY483" fmla="*/ 3366399 h 3370881"/>
                          <a:gd name="connsiteX484" fmla="*/ 412376 w 2657256"/>
                          <a:gd name="connsiteY484" fmla="*/ 3370881 h 3370881"/>
                          <a:gd name="connsiteX485" fmla="*/ 295835 w 2657256"/>
                          <a:gd name="connsiteY485" fmla="*/ 3357434 h 3370881"/>
                          <a:gd name="connsiteX486" fmla="*/ 264459 w 2657256"/>
                          <a:gd name="connsiteY486" fmla="*/ 3276752 h 3370881"/>
                          <a:gd name="connsiteX487" fmla="*/ 259976 w 2657256"/>
                          <a:gd name="connsiteY487" fmla="*/ 3240893 h 3370881"/>
                          <a:gd name="connsiteX488" fmla="*/ 246529 w 2657256"/>
                          <a:gd name="connsiteY488" fmla="*/ 3178140 h 3370881"/>
                          <a:gd name="connsiteX489" fmla="*/ 237565 w 2657256"/>
                          <a:gd name="connsiteY489" fmla="*/ 3084011 h 3370881"/>
                          <a:gd name="connsiteX490" fmla="*/ 228600 w 2657256"/>
                          <a:gd name="connsiteY490" fmla="*/ 3057117 h 3370881"/>
                          <a:gd name="connsiteX491" fmla="*/ 219635 w 2657256"/>
                          <a:gd name="connsiteY491" fmla="*/ 3021258 h 3370881"/>
                          <a:gd name="connsiteX492" fmla="*/ 206188 w 2657256"/>
                          <a:gd name="connsiteY492" fmla="*/ 2980917 h 3370881"/>
                          <a:gd name="connsiteX493" fmla="*/ 201706 w 2657256"/>
                          <a:gd name="connsiteY493" fmla="*/ 2949540 h 3370881"/>
                          <a:gd name="connsiteX494" fmla="*/ 197223 w 2657256"/>
                          <a:gd name="connsiteY494" fmla="*/ 2927129 h 3370881"/>
                          <a:gd name="connsiteX495" fmla="*/ 192741 w 2657256"/>
                          <a:gd name="connsiteY495" fmla="*/ 2891270 h 3370881"/>
                          <a:gd name="connsiteX496" fmla="*/ 188259 w 2657256"/>
                          <a:gd name="connsiteY496" fmla="*/ 2850929 h 3370881"/>
                          <a:gd name="connsiteX497" fmla="*/ 179294 w 2657256"/>
                          <a:gd name="connsiteY497" fmla="*/ 2824034 h 3370881"/>
                          <a:gd name="connsiteX498" fmla="*/ 165847 w 2657256"/>
                          <a:gd name="connsiteY498" fmla="*/ 2774729 h 3370881"/>
                          <a:gd name="connsiteX499" fmla="*/ 161365 w 2657256"/>
                          <a:gd name="connsiteY499" fmla="*/ 2747834 h 3370881"/>
                          <a:gd name="connsiteX500" fmla="*/ 156882 w 2657256"/>
                          <a:gd name="connsiteY500" fmla="*/ 2559576 h 3370881"/>
                          <a:gd name="connsiteX501" fmla="*/ 152400 w 2657256"/>
                          <a:gd name="connsiteY501" fmla="*/ 2519234 h 3370881"/>
                          <a:gd name="connsiteX502" fmla="*/ 118035 w 2657256"/>
                          <a:gd name="connsiteY502" fmla="*/ 2400004 h 3370881"/>
                          <a:gd name="connsiteX503" fmla="*/ 117048 w 2657256"/>
                          <a:gd name="connsiteY503" fmla="*/ 2344423 h 3370881"/>
                          <a:gd name="connsiteX504" fmla="*/ 100106 w 2657256"/>
                          <a:gd name="connsiteY504" fmla="*/ 2330976 h 3370881"/>
                          <a:gd name="connsiteX505" fmla="*/ 138953 w 2657256"/>
                          <a:gd name="connsiteY505" fmla="*/ 2313046 h 3370881"/>
                          <a:gd name="connsiteX506" fmla="*/ 152400 w 2657256"/>
                          <a:gd name="connsiteY506" fmla="*/ 2304081 h 3370881"/>
                          <a:gd name="connsiteX507" fmla="*/ 170329 w 2657256"/>
                          <a:gd name="connsiteY507" fmla="*/ 2259258 h 3370881"/>
                          <a:gd name="connsiteX508" fmla="*/ 188259 w 2657256"/>
                          <a:gd name="connsiteY508" fmla="*/ 2223399 h 3370881"/>
                          <a:gd name="connsiteX509" fmla="*/ 206188 w 2657256"/>
                          <a:gd name="connsiteY509" fmla="*/ 2187540 h 3370881"/>
                          <a:gd name="connsiteX510" fmla="*/ 210670 w 2657256"/>
                          <a:gd name="connsiteY510" fmla="*/ 2174093 h 3370881"/>
                          <a:gd name="connsiteX511" fmla="*/ 219635 w 2657256"/>
                          <a:gd name="connsiteY511" fmla="*/ 2115823 h 3370881"/>
                          <a:gd name="connsiteX512" fmla="*/ 210670 w 2657256"/>
                          <a:gd name="connsiteY512" fmla="*/ 1958940 h 3370881"/>
                          <a:gd name="connsiteX513" fmla="*/ 192741 w 2657256"/>
                          <a:gd name="connsiteY513" fmla="*/ 1923081 h 3370881"/>
                          <a:gd name="connsiteX514" fmla="*/ 179294 w 2657256"/>
                          <a:gd name="connsiteY514" fmla="*/ 1891705 h 3370881"/>
                          <a:gd name="connsiteX515" fmla="*/ 165847 w 2657256"/>
                          <a:gd name="connsiteY515" fmla="*/ 1864811 h 3370881"/>
                          <a:gd name="connsiteX516" fmla="*/ 152400 w 2657256"/>
                          <a:gd name="connsiteY516" fmla="*/ 1833434 h 3370881"/>
                          <a:gd name="connsiteX517" fmla="*/ 143435 w 2657256"/>
                          <a:gd name="connsiteY517" fmla="*/ 1819987 h 3370881"/>
                          <a:gd name="connsiteX518" fmla="*/ 107576 w 2657256"/>
                          <a:gd name="connsiteY518" fmla="*/ 1784129 h 3370881"/>
                          <a:gd name="connsiteX519" fmla="*/ 94129 w 2657256"/>
                          <a:gd name="connsiteY519" fmla="*/ 1779646 h 3370881"/>
                          <a:gd name="connsiteX520" fmla="*/ 71718 w 2657256"/>
                          <a:gd name="connsiteY520" fmla="*/ 1770681 h 3370881"/>
                          <a:gd name="connsiteX521" fmla="*/ 58270 w 2657256"/>
                          <a:gd name="connsiteY521" fmla="*/ 1761717 h 3370881"/>
                          <a:gd name="connsiteX522" fmla="*/ 26894 w 2657256"/>
                          <a:gd name="connsiteY522" fmla="*/ 1730340 h 3370881"/>
                          <a:gd name="connsiteX523" fmla="*/ 0 w 2657256"/>
                          <a:gd name="connsiteY523" fmla="*/ 1707929 h 3370881"/>
                          <a:gd name="connsiteX0" fmla="*/ 0 w 2657256"/>
                          <a:gd name="connsiteY0" fmla="*/ 1707929 h 3370881"/>
                          <a:gd name="connsiteX1" fmla="*/ 22412 w 2657256"/>
                          <a:gd name="connsiteY1" fmla="*/ 1698964 h 3370881"/>
                          <a:gd name="connsiteX2" fmla="*/ 31376 w 2657256"/>
                          <a:gd name="connsiteY2" fmla="*/ 1681034 h 3370881"/>
                          <a:gd name="connsiteX3" fmla="*/ 44823 w 2657256"/>
                          <a:gd name="connsiteY3" fmla="*/ 1672070 h 3370881"/>
                          <a:gd name="connsiteX4" fmla="*/ 58270 w 2657256"/>
                          <a:gd name="connsiteY4" fmla="*/ 1654140 h 3370881"/>
                          <a:gd name="connsiteX5" fmla="*/ 76200 w 2657256"/>
                          <a:gd name="connsiteY5" fmla="*/ 1645176 h 3370881"/>
                          <a:gd name="connsiteX6" fmla="*/ 98612 w 2657256"/>
                          <a:gd name="connsiteY6" fmla="*/ 1636211 h 3370881"/>
                          <a:gd name="connsiteX7" fmla="*/ 125506 w 2657256"/>
                          <a:gd name="connsiteY7" fmla="*/ 1627246 h 3370881"/>
                          <a:gd name="connsiteX8" fmla="*/ 152400 w 2657256"/>
                          <a:gd name="connsiteY8" fmla="*/ 1609317 h 3370881"/>
                          <a:gd name="connsiteX9" fmla="*/ 170329 w 2657256"/>
                          <a:gd name="connsiteY9" fmla="*/ 1600352 h 3370881"/>
                          <a:gd name="connsiteX10" fmla="*/ 188259 w 2657256"/>
                          <a:gd name="connsiteY10" fmla="*/ 1582423 h 3370881"/>
                          <a:gd name="connsiteX11" fmla="*/ 228600 w 2657256"/>
                          <a:gd name="connsiteY11" fmla="*/ 1564493 h 3370881"/>
                          <a:gd name="connsiteX12" fmla="*/ 255494 w 2657256"/>
                          <a:gd name="connsiteY12" fmla="*/ 1546564 h 3370881"/>
                          <a:gd name="connsiteX13" fmla="*/ 300318 w 2657256"/>
                          <a:gd name="connsiteY13" fmla="*/ 1524152 h 3370881"/>
                          <a:gd name="connsiteX14" fmla="*/ 313765 w 2657256"/>
                          <a:gd name="connsiteY14" fmla="*/ 1515187 h 3370881"/>
                          <a:gd name="connsiteX15" fmla="*/ 340659 w 2657256"/>
                          <a:gd name="connsiteY15" fmla="*/ 1510705 h 3370881"/>
                          <a:gd name="connsiteX16" fmla="*/ 363070 w 2657256"/>
                          <a:gd name="connsiteY16" fmla="*/ 1506223 h 3370881"/>
                          <a:gd name="connsiteX17" fmla="*/ 389965 w 2657256"/>
                          <a:gd name="connsiteY17" fmla="*/ 1501740 h 3370881"/>
                          <a:gd name="connsiteX18" fmla="*/ 425823 w 2657256"/>
                          <a:gd name="connsiteY18" fmla="*/ 1497258 h 3370881"/>
                          <a:gd name="connsiteX19" fmla="*/ 470647 w 2657256"/>
                          <a:gd name="connsiteY19" fmla="*/ 1488293 h 3370881"/>
                          <a:gd name="connsiteX20" fmla="*/ 515470 w 2657256"/>
                          <a:gd name="connsiteY20" fmla="*/ 1479329 h 3370881"/>
                          <a:gd name="connsiteX21" fmla="*/ 528918 w 2657256"/>
                          <a:gd name="connsiteY21" fmla="*/ 1470364 h 3370881"/>
                          <a:gd name="connsiteX22" fmla="*/ 600635 w 2657256"/>
                          <a:gd name="connsiteY22" fmla="*/ 1456917 h 3370881"/>
                          <a:gd name="connsiteX23" fmla="*/ 690282 w 2657256"/>
                          <a:gd name="connsiteY23" fmla="*/ 1447952 h 3370881"/>
                          <a:gd name="connsiteX24" fmla="*/ 793376 w 2657256"/>
                          <a:gd name="connsiteY24" fmla="*/ 1452434 h 3370881"/>
                          <a:gd name="connsiteX25" fmla="*/ 874059 w 2657256"/>
                          <a:gd name="connsiteY25" fmla="*/ 1465881 h 3370881"/>
                          <a:gd name="connsiteX26" fmla="*/ 914400 w 2657256"/>
                          <a:gd name="connsiteY26" fmla="*/ 1470364 h 3370881"/>
                          <a:gd name="connsiteX27" fmla="*/ 1030941 w 2657256"/>
                          <a:gd name="connsiteY27" fmla="*/ 1483811 h 3370881"/>
                          <a:gd name="connsiteX28" fmla="*/ 1151965 w 2657256"/>
                          <a:gd name="connsiteY28" fmla="*/ 1492776 h 3370881"/>
                          <a:gd name="connsiteX29" fmla="*/ 1281953 w 2657256"/>
                          <a:gd name="connsiteY29" fmla="*/ 1501740 h 3370881"/>
                          <a:gd name="connsiteX30" fmla="*/ 1465729 w 2657256"/>
                          <a:gd name="connsiteY30" fmla="*/ 1497258 h 3370881"/>
                          <a:gd name="connsiteX31" fmla="*/ 1510553 w 2657256"/>
                          <a:gd name="connsiteY31" fmla="*/ 1492776 h 3370881"/>
                          <a:gd name="connsiteX32" fmla="*/ 1582270 w 2657256"/>
                          <a:gd name="connsiteY32" fmla="*/ 1461399 h 3370881"/>
                          <a:gd name="connsiteX33" fmla="*/ 1604682 w 2657256"/>
                          <a:gd name="connsiteY33" fmla="*/ 1456917 h 3370881"/>
                          <a:gd name="connsiteX34" fmla="*/ 1622612 w 2657256"/>
                          <a:gd name="connsiteY34" fmla="*/ 1447952 h 3370881"/>
                          <a:gd name="connsiteX35" fmla="*/ 1645023 w 2657256"/>
                          <a:gd name="connsiteY35" fmla="*/ 1438987 h 3370881"/>
                          <a:gd name="connsiteX36" fmla="*/ 1662953 w 2657256"/>
                          <a:gd name="connsiteY36" fmla="*/ 1425540 h 3370881"/>
                          <a:gd name="connsiteX37" fmla="*/ 1698812 w 2657256"/>
                          <a:gd name="connsiteY37" fmla="*/ 1407611 h 3370881"/>
                          <a:gd name="connsiteX38" fmla="*/ 1739153 w 2657256"/>
                          <a:gd name="connsiteY38" fmla="*/ 1380717 h 3370881"/>
                          <a:gd name="connsiteX39" fmla="*/ 1752600 w 2657256"/>
                          <a:gd name="connsiteY39" fmla="*/ 1367270 h 3370881"/>
                          <a:gd name="connsiteX40" fmla="*/ 1775012 w 2657256"/>
                          <a:gd name="connsiteY40" fmla="*/ 1353823 h 3370881"/>
                          <a:gd name="connsiteX41" fmla="*/ 1797423 w 2657256"/>
                          <a:gd name="connsiteY41" fmla="*/ 1335893 h 3370881"/>
                          <a:gd name="connsiteX42" fmla="*/ 1810870 w 2657256"/>
                          <a:gd name="connsiteY42" fmla="*/ 1304517 h 3370881"/>
                          <a:gd name="connsiteX43" fmla="*/ 1815353 w 2657256"/>
                          <a:gd name="connsiteY43" fmla="*/ 1291070 h 3370881"/>
                          <a:gd name="connsiteX44" fmla="*/ 1801906 w 2657256"/>
                          <a:gd name="connsiteY44" fmla="*/ 1138670 h 3370881"/>
                          <a:gd name="connsiteX45" fmla="*/ 1792941 w 2657256"/>
                          <a:gd name="connsiteY45" fmla="*/ 1125223 h 3370881"/>
                          <a:gd name="connsiteX46" fmla="*/ 1757082 w 2657256"/>
                          <a:gd name="connsiteY46" fmla="*/ 1093846 h 3370881"/>
                          <a:gd name="connsiteX47" fmla="*/ 1730188 w 2657256"/>
                          <a:gd name="connsiteY47" fmla="*/ 1066952 h 3370881"/>
                          <a:gd name="connsiteX48" fmla="*/ 1703294 w 2657256"/>
                          <a:gd name="connsiteY48" fmla="*/ 1049023 h 3370881"/>
                          <a:gd name="connsiteX49" fmla="*/ 1622612 w 2657256"/>
                          <a:gd name="connsiteY49" fmla="*/ 1053505 h 3370881"/>
                          <a:gd name="connsiteX50" fmla="*/ 1595718 w 2657256"/>
                          <a:gd name="connsiteY50" fmla="*/ 1062470 h 3370881"/>
                          <a:gd name="connsiteX51" fmla="*/ 1573306 w 2657256"/>
                          <a:gd name="connsiteY51" fmla="*/ 1066952 h 3370881"/>
                          <a:gd name="connsiteX52" fmla="*/ 1453385 w 2657256"/>
                          <a:gd name="connsiteY52" fmla="*/ 1082761 h 3370881"/>
                          <a:gd name="connsiteX53" fmla="*/ 1326776 w 2657256"/>
                          <a:gd name="connsiteY53" fmla="*/ 1062470 h 3370881"/>
                          <a:gd name="connsiteX54" fmla="*/ 1308847 w 2657256"/>
                          <a:gd name="connsiteY54" fmla="*/ 1057987 h 3370881"/>
                          <a:gd name="connsiteX55" fmla="*/ 1277470 w 2657256"/>
                          <a:gd name="connsiteY55" fmla="*/ 1053505 h 3370881"/>
                          <a:gd name="connsiteX56" fmla="*/ 1259541 w 2657256"/>
                          <a:gd name="connsiteY56" fmla="*/ 1049023 h 3370881"/>
                          <a:gd name="connsiteX57" fmla="*/ 1232647 w 2657256"/>
                          <a:gd name="connsiteY57" fmla="*/ 1044540 h 3370881"/>
                          <a:gd name="connsiteX58" fmla="*/ 1053353 w 2657256"/>
                          <a:gd name="connsiteY58" fmla="*/ 1049023 h 3370881"/>
                          <a:gd name="connsiteX59" fmla="*/ 1035423 w 2657256"/>
                          <a:gd name="connsiteY59" fmla="*/ 1053505 h 3370881"/>
                          <a:gd name="connsiteX60" fmla="*/ 1008529 w 2657256"/>
                          <a:gd name="connsiteY60" fmla="*/ 1057987 h 3370881"/>
                          <a:gd name="connsiteX61" fmla="*/ 995082 w 2657256"/>
                          <a:gd name="connsiteY61" fmla="*/ 1062470 h 3370881"/>
                          <a:gd name="connsiteX62" fmla="*/ 945776 w 2657256"/>
                          <a:gd name="connsiteY62" fmla="*/ 1031093 h 3370881"/>
                          <a:gd name="connsiteX63" fmla="*/ 941294 w 2657256"/>
                          <a:gd name="connsiteY63" fmla="*/ 1017646 h 3370881"/>
                          <a:gd name="connsiteX64" fmla="*/ 932329 w 2657256"/>
                          <a:gd name="connsiteY64" fmla="*/ 919034 h 3370881"/>
                          <a:gd name="connsiteX65" fmla="*/ 914400 w 2657256"/>
                          <a:gd name="connsiteY65" fmla="*/ 901105 h 3370881"/>
                          <a:gd name="connsiteX66" fmla="*/ 918882 w 2657256"/>
                          <a:gd name="connsiteY66" fmla="*/ 869729 h 3370881"/>
                          <a:gd name="connsiteX67" fmla="*/ 941294 w 2657256"/>
                          <a:gd name="connsiteY67" fmla="*/ 865246 h 3370881"/>
                          <a:gd name="connsiteX68" fmla="*/ 959223 w 2657256"/>
                          <a:gd name="connsiteY68" fmla="*/ 851799 h 3370881"/>
                          <a:gd name="connsiteX69" fmla="*/ 990600 w 2657256"/>
                          <a:gd name="connsiteY69" fmla="*/ 847317 h 3370881"/>
                          <a:gd name="connsiteX70" fmla="*/ 1129553 w 2657256"/>
                          <a:gd name="connsiteY70" fmla="*/ 838352 h 3370881"/>
                          <a:gd name="connsiteX71" fmla="*/ 1147482 w 2657256"/>
                          <a:gd name="connsiteY71" fmla="*/ 829387 h 3370881"/>
                          <a:gd name="connsiteX72" fmla="*/ 1178859 w 2657256"/>
                          <a:gd name="connsiteY72" fmla="*/ 806976 h 3370881"/>
                          <a:gd name="connsiteX73" fmla="*/ 1192306 w 2657256"/>
                          <a:gd name="connsiteY73" fmla="*/ 793529 h 3370881"/>
                          <a:gd name="connsiteX74" fmla="*/ 1214718 w 2657256"/>
                          <a:gd name="connsiteY74" fmla="*/ 784564 h 3370881"/>
                          <a:gd name="connsiteX75" fmla="*/ 1241612 w 2657256"/>
                          <a:gd name="connsiteY75" fmla="*/ 771117 h 3370881"/>
                          <a:gd name="connsiteX76" fmla="*/ 1277470 w 2657256"/>
                          <a:gd name="connsiteY76" fmla="*/ 753187 h 3370881"/>
                          <a:gd name="connsiteX77" fmla="*/ 1295400 w 2657256"/>
                          <a:gd name="connsiteY77" fmla="*/ 730776 h 3370881"/>
                          <a:gd name="connsiteX78" fmla="*/ 1317812 w 2657256"/>
                          <a:gd name="connsiteY78" fmla="*/ 708364 h 3370881"/>
                          <a:gd name="connsiteX79" fmla="*/ 1353670 w 2657256"/>
                          <a:gd name="connsiteY79" fmla="*/ 663540 h 3370881"/>
                          <a:gd name="connsiteX80" fmla="*/ 1371600 w 2657256"/>
                          <a:gd name="connsiteY80" fmla="*/ 636646 h 3370881"/>
                          <a:gd name="connsiteX81" fmla="*/ 1380565 w 2657256"/>
                          <a:gd name="connsiteY81" fmla="*/ 596305 h 3370881"/>
                          <a:gd name="connsiteX82" fmla="*/ 1385047 w 2657256"/>
                          <a:gd name="connsiteY82" fmla="*/ 582858 h 3370881"/>
                          <a:gd name="connsiteX83" fmla="*/ 1380565 w 2657256"/>
                          <a:gd name="connsiteY83" fmla="*/ 533552 h 3370881"/>
                          <a:gd name="connsiteX84" fmla="*/ 1367118 w 2657256"/>
                          <a:gd name="connsiteY84" fmla="*/ 524587 h 3370881"/>
                          <a:gd name="connsiteX85" fmla="*/ 1349188 w 2657256"/>
                          <a:gd name="connsiteY85" fmla="*/ 520105 h 3370881"/>
                          <a:gd name="connsiteX86" fmla="*/ 1326776 w 2657256"/>
                          <a:gd name="connsiteY86" fmla="*/ 511140 h 3370881"/>
                          <a:gd name="connsiteX87" fmla="*/ 1281953 w 2657256"/>
                          <a:gd name="connsiteY87" fmla="*/ 515623 h 3370881"/>
                          <a:gd name="connsiteX88" fmla="*/ 1250576 w 2657256"/>
                          <a:gd name="connsiteY88" fmla="*/ 529070 h 3370881"/>
                          <a:gd name="connsiteX89" fmla="*/ 1210235 w 2657256"/>
                          <a:gd name="connsiteY89" fmla="*/ 542517 h 3370881"/>
                          <a:gd name="connsiteX90" fmla="*/ 1183341 w 2657256"/>
                          <a:gd name="connsiteY90" fmla="*/ 555964 h 3370881"/>
                          <a:gd name="connsiteX91" fmla="*/ 1160929 w 2657256"/>
                          <a:gd name="connsiteY91" fmla="*/ 569411 h 3370881"/>
                          <a:gd name="connsiteX92" fmla="*/ 1134035 w 2657256"/>
                          <a:gd name="connsiteY92" fmla="*/ 578376 h 3370881"/>
                          <a:gd name="connsiteX93" fmla="*/ 1111623 w 2657256"/>
                          <a:gd name="connsiteY93" fmla="*/ 587340 h 3370881"/>
                          <a:gd name="connsiteX94" fmla="*/ 1084729 w 2657256"/>
                          <a:gd name="connsiteY94" fmla="*/ 596305 h 3370881"/>
                          <a:gd name="connsiteX95" fmla="*/ 986118 w 2657256"/>
                          <a:gd name="connsiteY95" fmla="*/ 591823 h 3370881"/>
                          <a:gd name="connsiteX96" fmla="*/ 927847 w 2657256"/>
                          <a:gd name="connsiteY96" fmla="*/ 578376 h 3370881"/>
                          <a:gd name="connsiteX97" fmla="*/ 896470 w 2657256"/>
                          <a:gd name="connsiteY97" fmla="*/ 555964 h 3370881"/>
                          <a:gd name="connsiteX98" fmla="*/ 883023 w 2657256"/>
                          <a:gd name="connsiteY98" fmla="*/ 546999 h 3370881"/>
                          <a:gd name="connsiteX99" fmla="*/ 865094 w 2657256"/>
                          <a:gd name="connsiteY99" fmla="*/ 497693 h 3370881"/>
                          <a:gd name="connsiteX100" fmla="*/ 869576 w 2657256"/>
                          <a:gd name="connsiteY100" fmla="*/ 403564 h 3370881"/>
                          <a:gd name="connsiteX101" fmla="*/ 874059 w 2657256"/>
                          <a:gd name="connsiteY101" fmla="*/ 385634 h 3370881"/>
                          <a:gd name="connsiteX102" fmla="*/ 883023 w 2657256"/>
                          <a:gd name="connsiteY102" fmla="*/ 372187 h 3370881"/>
                          <a:gd name="connsiteX103" fmla="*/ 909918 w 2657256"/>
                          <a:gd name="connsiteY103" fmla="*/ 363223 h 3370881"/>
                          <a:gd name="connsiteX104" fmla="*/ 914400 w 2657256"/>
                          <a:gd name="connsiteY104" fmla="*/ 385634 h 3370881"/>
                          <a:gd name="connsiteX105" fmla="*/ 909918 w 2657256"/>
                          <a:gd name="connsiteY105" fmla="*/ 408046 h 3370881"/>
                          <a:gd name="connsiteX106" fmla="*/ 900953 w 2657256"/>
                          <a:gd name="connsiteY106" fmla="*/ 466317 h 3370881"/>
                          <a:gd name="connsiteX107" fmla="*/ 905435 w 2657256"/>
                          <a:gd name="connsiteY107" fmla="*/ 515623 h 3370881"/>
                          <a:gd name="connsiteX108" fmla="*/ 932329 w 2657256"/>
                          <a:gd name="connsiteY108" fmla="*/ 551481 h 3370881"/>
                          <a:gd name="connsiteX109" fmla="*/ 954741 w 2657256"/>
                          <a:gd name="connsiteY109" fmla="*/ 560446 h 3370881"/>
                          <a:gd name="connsiteX110" fmla="*/ 972670 w 2657256"/>
                          <a:gd name="connsiteY110" fmla="*/ 569411 h 3370881"/>
                          <a:gd name="connsiteX111" fmla="*/ 1066800 w 2657256"/>
                          <a:gd name="connsiteY111" fmla="*/ 564929 h 3370881"/>
                          <a:gd name="connsiteX112" fmla="*/ 1111623 w 2657256"/>
                          <a:gd name="connsiteY112" fmla="*/ 551481 h 3370881"/>
                          <a:gd name="connsiteX113" fmla="*/ 1129553 w 2657256"/>
                          <a:gd name="connsiteY113" fmla="*/ 538034 h 3370881"/>
                          <a:gd name="connsiteX114" fmla="*/ 1156447 w 2657256"/>
                          <a:gd name="connsiteY114" fmla="*/ 511140 h 3370881"/>
                          <a:gd name="connsiteX115" fmla="*/ 1160929 w 2657256"/>
                          <a:gd name="connsiteY115" fmla="*/ 493211 h 3370881"/>
                          <a:gd name="connsiteX116" fmla="*/ 1178859 w 2657256"/>
                          <a:gd name="connsiteY116" fmla="*/ 331846 h 3370881"/>
                          <a:gd name="connsiteX117" fmla="*/ 1215315 w 2657256"/>
                          <a:gd name="connsiteY117" fmla="*/ 270289 h 3370881"/>
                          <a:gd name="connsiteX118" fmla="*/ 1214718 w 2657256"/>
                          <a:gd name="connsiteY118" fmla="*/ 367705 h 3370881"/>
                          <a:gd name="connsiteX119" fmla="*/ 1201270 w 2657256"/>
                          <a:gd name="connsiteY119" fmla="*/ 412529 h 3370881"/>
                          <a:gd name="connsiteX120" fmla="*/ 1210235 w 2657256"/>
                          <a:gd name="connsiteY120" fmla="*/ 461834 h 3370881"/>
                          <a:gd name="connsiteX121" fmla="*/ 1214718 w 2657256"/>
                          <a:gd name="connsiteY121" fmla="*/ 475281 h 3370881"/>
                          <a:gd name="connsiteX122" fmla="*/ 1228165 w 2657256"/>
                          <a:gd name="connsiteY122" fmla="*/ 484246 h 3370881"/>
                          <a:gd name="connsiteX123" fmla="*/ 1250576 w 2657256"/>
                          <a:gd name="connsiteY123" fmla="*/ 502176 h 3370881"/>
                          <a:gd name="connsiteX124" fmla="*/ 1317812 w 2657256"/>
                          <a:gd name="connsiteY124" fmla="*/ 497693 h 3370881"/>
                          <a:gd name="connsiteX125" fmla="*/ 1353670 w 2657256"/>
                          <a:gd name="connsiteY125" fmla="*/ 488729 h 3370881"/>
                          <a:gd name="connsiteX126" fmla="*/ 1506070 w 2657256"/>
                          <a:gd name="connsiteY126" fmla="*/ 457352 h 3370881"/>
                          <a:gd name="connsiteX127" fmla="*/ 1550894 w 2657256"/>
                          <a:gd name="connsiteY127" fmla="*/ 430458 h 3370881"/>
                          <a:gd name="connsiteX128" fmla="*/ 1564341 w 2657256"/>
                          <a:gd name="connsiteY128" fmla="*/ 417011 h 3370881"/>
                          <a:gd name="connsiteX129" fmla="*/ 1586753 w 2657256"/>
                          <a:gd name="connsiteY129" fmla="*/ 399081 h 3370881"/>
                          <a:gd name="connsiteX130" fmla="*/ 1595718 w 2657256"/>
                          <a:gd name="connsiteY130" fmla="*/ 381152 h 3370881"/>
                          <a:gd name="connsiteX131" fmla="*/ 1600200 w 2657256"/>
                          <a:gd name="connsiteY131" fmla="*/ 363223 h 3370881"/>
                          <a:gd name="connsiteX132" fmla="*/ 1609165 w 2657256"/>
                          <a:gd name="connsiteY132" fmla="*/ 313917 h 3370881"/>
                          <a:gd name="connsiteX133" fmla="*/ 1537447 w 2657256"/>
                          <a:gd name="connsiteY133" fmla="*/ 188411 h 3370881"/>
                          <a:gd name="connsiteX134" fmla="*/ 1613647 w 2657256"/>
                          <a:gd name="connsiteY134" fmla="*/ 399081 h 3370881"/>
                          <a:gd name="connsiteX135" fmla="*/ 1627094 w 2657256"/>
                          <a:gd name="connsiteY135" fmla="*/ 417011 h 3370881"/>
                          <a:gd name="connsiteX136" fmla="*/ 1658470 w 2657256"/>
                          <a:gd name="connsiteY136" fmla="*/ 412529 h 3370881"/>
                          <a:gd name="connsiteX137" fmla="*/ 1685365 w 2657256"/>
                          <a:gd name="connsiteY137" fmla="*/ 390117 h 3370881"/>
                          <a:gd name="connsiteX138" fmla="*/ 1694329 w 2657256"/>
                          <a:gd name="connsiteY138" fmla="*/ 376670 h 3370881"/>
                          <a:gd name="connsiteX139" fmla="*/ 1734670 w 2657256"/>
                          <a:gd name="connsiteY139" fmla="*/ 354258 h 3370881"/>
                          <a:gd name="connsiteX140" fmla="*/ 1743635 w 2657256"/>
                          <a:gd name="connsiteY140" fmla="*/ 340811 h 3370881"/>
                          <a:gd name="connsiteX141" fmla="*/ 1757082 w 2657256"/>
                          <a:gd name="connsiteY141" fmla="*/ 336329 h 3370881"/>
                          <a:gd name="connsiteX142" fmla="*/ 1808984 w 2657256"/>
                          <a:gd name="connsiteY142" fmla="*/ 249641 h 3370881"/>
                          <a:gd name="connsiteX143" fmla="*/ 1899621 w 2657256"/>
                          <a:gd name="connsiteY143" fmla="*/ 211719 h 3370881"/>
                          <a:gd name="connsiteX144" fmla="*/ 1808984 w 2657256"/>
                          <a:gd name="connsiteY144" fmla="*/ 178521 h 3370881"/>
                          <a:gd name="connsiteX145" fmla="*/ 1772023 w 2657256"/>
                          <a:gd name="connsiteY145" fmla="*/ 77249 h 3370881"/>
                          <a:gd name="connsiteX146" fmla="*/ 1900425 w 2657256"/>
                          <a:gd name="connsiteY146" fmla="*/ 214081 h 3370881"/>
                          <a:gd name="connsiteX147" fmla="*/ 1874221 w 2657256"/>
                          <a:gd name="connsiteY147" fmla="*/ 318698 h 3370881"/>
                          <a:gd name="connsiteX148" fmla="*/ 1788459 w 2657256"/>
                          <a:gd name="connsiteY148" fmla="*/ 367705 h 3370881"/>
                          <a:gd name="connsiteX149" fmla="*/ 1761565 w 2657256"/>
                          <a:gd name="connsiteY149" fmla="*/ 390117 h 3370881"/>
                          <a:gd name="connsiteX150" fmla="*/ 1783976 w 2657256"/>
                          <a:gd name="connsiteY150" fmla="*/ 399081 h 3370881"/>
                          <a:gd name="connsiteX151" fmla="*/ 1878106 w 2657256"/>
                          <a:gd name="connsiteY151" fmla="*/ 390117 h 3370881"/>
                          <a:gd name="connsiteX152" fmla="*/ 1891553 w 2657256"/>
                          <a:gd name="connsiteY152" fmla="*/ 381152 h 3370881"/>
                          <a:gd name="connsiteX153" fmla="*/ 1918447 w 2657256"/>
                          <a:gd name="connsiteY153" fmla="*/ 372187 h 3370881"/>
                          <a:gd name="connsiteX154" fmla="*/ 1940859 w 2657256"/>
                          <a:gd name="connsiteY154" fmla="*/ 358740 h 3370881"/>
                          <a:gd name="connsiteX155" fmla="*/ 1954306 w 2657256"/>
                          <a:gd name="connsiteY155" fmla="*/ 354258 h 3370881"/>
                          <a:gd name="connsiteX156" fmla="*/ 2083304 w 2657256"/>
                          <a:gd name="connsiteY156" fmla="*/ 290281 h 3370881"/>
                          <a:gd name="connsiteX157" fmla="*/ 2166172 w 2657256"/>
                          <a:gd name="connsiteY157" fmla="*/ 215604 h 3370881"/>
                          <a:gd name="connsiteX158" fmla="*/ 2069054 w 2657256"/>
                          <a:gd name="connsiteY158" fmla="*/ 40493 h 3370881"/>
                          <a:gd name="connsiteX159" fmla="*/ 2078225 w 2657256"/>
                          <a:gd name="connsiteY159" fmla="*/ 188681 h 3370881"/>
                          <a:gd name="connsiteX160" fmla="*/ 1999129 w 2657256"/>
                          <a:gd name="connsiteY160" fmla="*/ 358740 h 3370881"/>
                          <a:gd name="connsiteX161" fmla="*/ 1994647 w 2657256"/>
                          <a:gd name="connsiteY161" fmla="*/ 372187 h 3370881"/>
                          <a:gd name="connsiteX162" fmla="*/ 2039470 w 2657256"/>
                          <a:gd name="connsiteY162" fmla="*/ 390117 h 3370881"/>
                          <a:gd name="connsiteX163" fmla="*/ 2115670 w 2657256"/>
                          <a:gd name="connsiteY163" fmla="*/ 390117 h 3370881"/>
                          <a:gd name="connsiteX164" fmla="*/ 2160494 w 2657256"/>
                          <a:gd name="connsiteY164" fmla="*/ 376670 h 3370881"/>
                          <a:gd name="connsiteX165" fmla="*/ 2191870 w 2657256"/>
                          <a:gd name="connsiteY165" fmla="*/ 363223 h 3370881"/>
                          <a:gd name="connsiteX166" fmla="*/ 2205318 w 2657256"/>
                          <a:gd name="connsiteY166" fmla="*/ 358740 h 3370881"/>
                          <a:gd name="connsiteX167" fmla="*/ 2232212 w 2657256"/>
                          <a:gd name="connsiteY167" fmla="*/ 340811 h 3370881"/>
                          <a:gd name="connsiteX168" fmla="*/ 2312894 w 2657256"/>
                          <a:gd name="connsiteY168" fmla="*/ 183929 h 3370881"/>
                          <a:gd name="connsiteX169" fmla="*/ 2339788 w 2657256"/>
                          <a:gd name="connsiteY169" fmla="*/ 151 h 3370881"/>
                          <a:gd name="connsiteX170" fmla="*/ 2357718 w 2657256"/>
                          <a:gd name="connsiteY170" fmla="*/ 215305 h 3370881"/>
                          <a:gd name="connsiteX171" fmla="*/ 2254623 w 2657256"/>
                          <a:gd name="connsiteY171" fmla="*/ 376670 h 3370881"/>
                          <a:gd name="connsiteX172" fmla="*/ 2245659 w 2657256"/>
                          <a:gd name="connsiteY172" fmla="*/ 390117 h 3370881"/>
                          <a:gd name="connsiteX173" fmla="*/ 2254623 w 2657256"/>
                          <a:gd name="connsiteY173" fmla="*/ 403564 h 3370881"/>
                          <a:gd name="connsiteX174" fmla="*/ 2353235 w 2657256"/>
                          <a:gd name="connsiteY174" fmla="*/ 399081 h 3370881"/>
                          <a:gd name="connsiteX175" fmla="*/ 2366682 w 2657256"/>
                          <a:gd name="connsiteY175" fmla="*/ 394599 h 3370881"/>
                          <a:gd name="connsiteX176" fmla="*/ 2389094 w 2657256"/>
                          <a:gd name="connsiteY176" fmla="*/ 390117 h 3370881"/>
                          <a:gd name="connsiteX177" fmla="*/ 2424953 w 2657256"/>
                          <a:gd name="connsiteY177" fmla="*/ 367705 h 3370881"/>
                          <a:gd name="connsiteX178" fmla="*/ 2528047 w 2657256"/>
                          <a:gd name="connsiteY178" fmla="*/ 292700 h 3370881"/>
                          <a:gd name="connsiteX179" fmla="*/ 2541495 w 2657256"/>
                          <a:gd name="connsiteY179" fmla="*/ 62906 h 3370881"/>
                          <a:gd name="connsiteX180" fmla="*/ 2591304 w 2657256"/>
                          <a:gd name="connsiteY180" fmla="*/ 214081 h 3370881"/>
                          <a:gd name="connsiteX181" fmla="*/ 2612315 w 2657256"/>
                          <a:gd name="connsiteY181" fmla="*/ 290907 h 3370881"/>
                          <a:gd name="connsiteX182" fmla="*/ 2650863 w 2657256"/>
                          <a:gd name="connsiteY182" fmla="*/ 344994 h 3370881"/>
                          <a:gd name="connsiteX183" fmla="*/ 2465294 w 2657256"/>
                          <a:gd name="connsiteY183" fmla="*/ 399081 h 3370881"/>
                          <a:gd name="connsiteX184" fmla="*/ 2442882 w 2657256"/>
                          <a:gd name="connsiteY184" fmla="*/ 403564 h 3370881"/>
                          <a:gd name="connsiteX185" fmla="*/ 2398059 w 2657256"/>
                          <a:gd name="connsiteY185" fmla="*/ 417011 h 3370881"/>
                          <a:gd name="connsiteX186" fmla="*/ 2375647 w 2657256"/>
                          <a:gd name="connsiteY186" fmla="*/ 425976 h 3370881"/>
                          <a:gd name="connsiteX187" fmla="*/ 2357718 w 2657256"/>
                          <a:gd name="connsiteY187" fmla="*/ 430458 h 3370881"/>
                          <a:gd name="connsiteX188" fmla="*/ 2344270 w 2657256"/>
                          <a:gd name="connsiteY188" fmla="*/ 461834 h 3370881"/>
                          <a:gd name="connsiteX189" fmla="*/ 2353235 w 2657256"/>
                          <a:gd name="connsiteY189" fmla="*/ 502176 h 3370881"/>
                          <a:gd name="connsiteX190" fmla="*/ 2362200 w 2657256"/>
                          <a:gd name="connsiteY190" fmla="*/ 515623 h 3370881"/>
                          <a:gd name="connsiteX191" fmla="*/ 2344270 w 2657256"/>
                          <a:gd name="connsiteY191" fmla="*/ 587340 h 3370881"/>
                          <a:gd name="connsiteX192" fmla="*/ 2321859 w 2657256"/>
                          <a:gd name="connsiteY192" fmla="*/ 614234 h 3370881"/>
                          <a:gd name="connsiteX193" fmla="*/ 2308412 w 2657256"/>
                          <a:gd name="connsiteY193" fmla="*/ 636646 h 3370881"/>
                          <a:gd name="connsiteX194" fmla="*/ 2281518 w 2657256"/>
                          <a:gd name="connsiteY194" fmla="*/ 641129 h 3370881"/>
                          <a:gd name="connsiteX195" fmla="*/ 2259106 w 2657256"/>
                          <a:gd name="connsiteY195" fmla="*/ 636646 h 3370881"/>
                          <a:gd name="connsiteX196" fmla="*/ 2277035 w 2657256"/>
                          <a:gd name="connsiteY196" fmla="*/ 578376 h 3370881"/>
                          <a:gd name="connsiteX197" fmla="*/ 2290482 w 2657256"/>
                          <a:gd name="connsiteY197" fmla="*/ 542517 h 3370881"/>
                          <a:gd name="connsiteX198" fmla="*/ 2286000 w 2657256"/>
                          <a:gd name="connsiteY198" fmla="*/ 506658 h 3370881"/>
                          <a:gd name="connsiteX199" fmla="*/ 2245659 w 2657256"/>
                          <a:gd name="connsiteY199" fmla="*/ 448387 h 3370881"/>
                          <a:gd name="connsiteX200" fmla="*/ 2200835 w 2657256"/>
                          <a:gd name="connsiteY200" fmla="*/ 430458 h 3370881"/>
                          <a:gd name="connsiteX201" fmla="*/ 2169459 w 2657256"/>
                          <a:gd name="connsiteY201" fmla="*/ 425976 h 3370881"/>
                          <a:gd name="connsiteX202" fmla="*/ 2102223 w 2657256"/>
                          <a:gd name="connsiteY202" fmla="*/ 430458 h 3370881"/>
                          <a:gd name="connsiteX203" fmla="*/ 2084294 w 2657256"/>
                          <a:gd name="connsiteY203" fmla="*/ 439423 h 3370881"/>
                          <a:gd name="connsiteX204" fmla="*/ 2070847 w 2657256"/>
                          <a:gd name="connsiteY204" fmla="*/ 443905 h 3370881"/>
                          <a:gd name="connsiteX205" fmla="*/ 2061882 w 2657256"/>
                          <a:gd name="connsiteY205" fmla="*/ 461834 h 3370881"/>
                          <a:gd name="connsiteX206" fmla="*/ 2034988 w 2657256"/>
                          <a:gd name="connsiteY206" fmla="*/ 475281 h 3370881"/>
                          <a:gd name="connsiteX207" fmla="*/ 1783976 w 2657256"/>
                          <a:gd name="connsiteY207" fmla="*/ 479764 h 3370881"/>
                          <a:gd name="connsiteX208" fmla="*/ 1766047 w 2657256"/>
                          <a:gd name="connsiteY208" fmla="*/ 488729 h 3370881"/>
                          <a:gd name="connsiteX209" fmla="*/ 1703294 w 2657256"/>
                          <a:gd name="connsiteY209" fmla="*/ 506658 h 3370881"/>
                          <a:gd name="connsiteX210" fmla="*/ 1689847 w 2657256"/>
                          <a:gd name="connsiteY210" fmla="*/ 511140 h 3370881"/>
                          <a:gd name="connsiteX211" fmla="*/ 1676400 w 2657256"/>
                          <a:gd name="connsiteY211" fmla="*/ 520105 h 3370881"/>
                          <a:gd name="connsiteX212" fmla="*/ 1649506 w 2657256"/>
                          <a:gd name="connsiteY212" fmla="*/ 529070 h 3370881"/>
                          <a:gd name="connsiteX213" fmla="*/ 1636059 w 2657256"/>
                          <a:gd name="connsiteY213" fmla="*/ 538034 h 3370881"/>
                          <a:gd name="connsiteX214" fmla="*/ 1622612 w 2657256"/>
                          <a:gd name="connsiteY214" fmla="*/ 551481 h 3370881"/>
                          <a:gd name="connsiteX215" fmla="*/ 1609165 w 2657256"/>
                          <a:gd name="connsiteY215" fmla="*/ 555964 h 3370881"/>
                          <a:gd name="connsiteX216" fmla="*/ 1577788 w 2657256"/>
                          <a:gd name="connsiteY216" fmla="*/ 587340 h 3370881"/>
                          <a:gd name="connsiteX217" fmla="*/ 1568823 w 2657256"/>
                          <a:gd name="connsiteY217" fmla="*/ 600787 h 3370881"/>
                          <a:gd name="connsiteX218" fmla="*/ 1555376 w 2657256"/>
                          <a:gd name="connsiteY218" fmla="*/ 614234 h 3370881"/>
                          <a:gd name="connsiteX219" fmla="*/ 1524000 w 2657256"/>
                          <a:gd name="connsiteY219" fmla="*/ 654576 h 3370881"/>
                          <a:gd name="connsiteX220" fmla="*/ 1519518 w 2657256"/>
                          <a:gd name="connsiteY220" fmla="*/ 668023 h 3370881"/>
                          <a:gd name="connsiteX221" fmla="*/ 1528482 w 2657256"/>
                          <a:gd name="connsiteY221" fmla="*/ 708364 h 3370881"/>
                          <a:gd name="connsiteX222" fmla="*/ 1537447 w 2657256"/>
                          <a:gd name="connsiteY222" fmla="*/ 721811 h 3370881"/>
                          <a:gd name="connsiteX223" fmla="*/ 1568823 w 2657256"/>
                          <a:gd name="connsiteY223" fmla="*/ 712846 h 3370881"/>
                          <a:gd name="connsiteX224" fmla="*/ 1600200 w 2657256"/>
                          <a:gd name="connsiteY224" fmla="*/ 712846 h 3370881"/>
                          <a:gd name="connsiteX225" fmla="*/ 1631576 w 2657256"/>
                          <a:gd name="connsiteY225" fmla="*/ 690434 h 3370881"/>
                          <a:gd name="connsiteX226" fmla="*/ 1645023 w 2657256"/>
                          <a:gd name="connsiteY226" fmla="*/ 676987 h 3370881"/>
                          <a:gd name="connsiteX227" fmla="*/ 1685365 w 2657256"/>
                          <a:gd name="connsiteY227" fmla="*/ 645611 h 3370881"/>
                          <a:gd name="connsiteX228" fmla="*/ 1716741 w 2657256"/>
                          <a:gd name="connsiteY228" fmla="*/ 614234 h 3370881"/>
                          <a:gd name="connsiteX229" fmla="*/ 1748118 w 2657256"/>
                          <a:gd name="connsiteY229" fmla="*/ 596305 h 3370881"/>
                          <a:gd name="connsiteX230" fmla="*/ 1761565 w 2657256"/>
                          <a:gd name="connsiteY230" fmla="*/ 591823 h 3370881"/>
                          <a:gd name="connsiteX231" fmla="*/ 1779494 w 2657256"/>
                          <a:gd name="connsiteY231" fmla="*/ 582858 h 3370881"/>
                          <a:gd name="connsiteX232" fmla="*/ 1815353 w 2657256"/>
                          <a:gd name="connsiteY232" fmla="*/ 573893 h 3370881"/>
                          <a:gd name="connsiteX233" fmla="*/ 2030506 w 2657256"/>
                          <a:gd name="connsiteY233" fmla="*/ 578376 h 3370881"/>
                          <a:gd name="connsiteX234" fmla="*/ 2017059 w 2657256"/>
                          <a:gd name="connsiteY234" fmla="*/ 600787 h 3370881"/>
                          <a:gd name="connsiteX235" fmla="*/ 1981200 w 2657256"/>
                          <a:gd name="connsiteY235" fmla="*/ 636646 h 3370881"/>
                          <a:gd name="connsiteX236" fmla="*/ 1967753 w 2657256"/>
                          <a:gd name="connsiteY236" fmla="*/ 650093 h 3370881"/>
                          <a:gd name="connsiteX237" fmla="*/ 1936376 w 2657256"/>
                          <a:gd name="connsiteY237" fmla="*/ 690434 h 3370881"/>
                          <a:gd name="connsiteX238" fmla="*/ 1905000 w 2657256"/>
                          <a:gd name="connsiteY238" fmla="*/ 717329 h 3370881"/>
                          <a:gd name="connsiteX239" fmla="*/ 1860176 w 2657256"/>
                          <a:gd name="connsiteY239" fmla="*/ 735258 h 3370881"/>
                          <a:gd name="connsiteX240" fmla="*/ 1788459 w 2657256"/>
                          <a:gd name="connsiteY240" fmla="*/ 744223 h 3370881"/>
                          <a:gd name="connsiteX241" fmla="*/ 1846729 w 2657256"/>
                          <a:gd name="connsiteY241" fmla="*/ 802493 h 3370881"/>
                          <a:gd name="connsiteX242" fmla="*/ 1913965 w 2657256"/>
                          <a:gd name="connsiteY242" fmla="*/ 829387 h 3370881"/>
                          <a:gd name="connsiteX243" fmla="*/ 1922929 w 2657256"/>
                          <a:gd name="connsiteY243" fmla="*/ 842834 h 3370881"/>
                          <a:gd name="connsiteX244" fmla="*/ 1967753 w 2657256"/>
                          <a:gd name="connsiteY244" fmla="*/ 883176 h 3370881"/>
                          <a:gd name="connsiteX245" fmla="*/ 1981200 w 2657256"/>
                          <a:gd name="connsiteY245" fmla="*/ 896623 h 3370881"/>
                          <a:gd name="connsiteX246" fmla="*/ 1994647 w 2657256"/>
                          <a:gd name="connsiteY246" fmla="*/ 905587 h 3370881"/>
                          <a:gd name="connsiteX247" fmla="*/ 2021541 w 2657256"/>
                          <a:gd name="connsiteY247" fmla="*/ 927999 h 3370881"/>
                          <a:gd name="connsiteX248" fmla="*/ 2030506 w 2657256"/>
                          <a:gd name="connsiteY248" fmla="*/ 941446 h 3370881"/>
                          <a:gd name="connsiteX249" fmla="*/ 2057400 w 2657256"/>
                          <a:gd name="connsiteY249" fmla="*/ 968340 h 3370881"/>
                          <a:gd name="connsiteX250" fmla="*/ 2088776 w 2657256"/>
                          <a:gd name="connsiteY250" fmla="*/ 1013164 h 3370881"/>
                          <a:gd name="connsiteX251" fmla="*/ 2115670 w 2657256"/>
                          <a:gd name="connsiteY251" fmla="*/ 1057987 h 3370881"/>
                          <a:gd name="connsiteX252" fmla="*/ 2120153 w 2657256"/>
                          <a:gd name="connsiteY252" fmla="*/ 1089364 h 3370881"/>
                          <a:gd name="connsiteX253" fmla="*/ 2138082 w 2657256"/>
                          <a:gd name="connsiteY253" fmla="*/ 1143152 h 3370881"/>
                          <a:gd name="connsiteX254" fmla="*/ 2147047 w 2657256"/>
                          <a:gd name="connsiteY254" fmla="*/ 1196940 h 3370881"/>
                          <a:gd name="connsiteX255" fmla="*/ 2151529 w 2657256"/>
                          <a:gd name="connsiteY255" fmla="*/ 1210387 h 3370881"/>
                          <a:gd name="connsiteX256" fmla="*/ 2156012 w 2657256"/>
                          <a:gd name="connsiteY256" fmla="*/ 1228317 h 3370881"/>
                          <a:gd name="connsiteX257" fmla="*/ 2173941 w 2657256"/>
                          <a:gd name="connsiteY257" fmla="*/ 1295552 h 3370881"/>
                          <a:gd name="connsiteX258" fmla="*/ 2182906 w 2657256"/>
                          <a:gd name="connsiteY258" fmla="*/ 1313481 h 3370881"/>
                          <a:gd name="connsiteX259" fmla="*/ 2187388 w 2657256"/>
                          <a:gd name="connsiteY259" fmla="*/ 1331411 h 3370881"/>
                          <a:gd name="connsiteX260" fmla="*/ 2214282 w 2657256"/>
                          <a:gd name="connsiteY260" fmla="*/ 1385199 h 3370881"/>
                          <a:gd name="connsiteX261" fmla="*/ 2218765 w 2657256"/>
                          <a:gd name="connsiteY261" fmla="*/ 1403129 h 3370881"/>
                          <a:gd name="connsiteX262" fmla="*/ 2223247 w 2657256"/>
                          <a:gd name="connsiteY262" fmla="*/ 1430023 h 3370881"/>
                          <a:gd name="connsiteX263" fmla="*/ 2236694 w 2657256"/>
                          <a:gd name="connsiteY263" fmla="*/ 1456917 h 3370881"/>
                          <a:gd name="connsiteX264" fmla="*/ 2241176 w 2657256"/>
                          <a:gd name="connsiteY264" fmla="*/ 1577940 h 3370881"/>
                          <a:gd name="connsiteX265" fmla="*/ 2245659 w 2657256"/>
                          <a:gd name="connsiteY265" fmla="*/ 1595870 h 3370881"/>
                          <a:gd name="connsiteX266" fmla="*/ 2249634 w 2657256"/>
                          <a:gd name="connsiteY266" fmla="*/ 1685855 h 3370881"/>
                          <a:gd name="connsiteX267" fmla="*/ 2227729 w 2657256"/>
                          <a:gd name="connsiteY267" fmla="*/ 1716893 h 3370881"/>
                          <a:gd name="connsiteX268" fmla="*/ 2249126 w 2657256"/>
                          <a:gd name="connsiteY268" fmla="*/ 1687209 h 3370881"/>
                          <a:gd name="connsiteX269" fmla="*/ 2235341 w 2657256"/>
                          <a:gd name="connsiteY269" fmla="*/ 1788611 h 3370881"/>
                          <a:gd name="connsiteX270" fmla="*/ 2230689 w 2657256"/>
                          <a:gd name="connsiteY270" fmla="*/ 1823963 h 3370881"/>
                          <a:gd name="connsiteX271" fmla="*/ 2226207 w 2657256"/>
                          <a:gd name="connsiteY271" fmla="*/ 1824470 h 3370881"/>
                          <a:gd name="connsiteX272" fmla="*/ 2208278 w 2657256"/>
                          <a:gd name="connsiteY272" fmla="*/ 1869293 h 3370881"/>
                          <a:gd name="connsiteX273" fmla="*/ 2195168 w 2657256"/>
                          <a:gd name="connsiteY273" fmla="*/ 1882740 h 3370881"/>
                          <a:gd name="connsiteX274" fmla="*/ 2203458 w 2657256"/>
                          <a:gd name="connsiteY274" fmla="*/ 1918938 h 3370881"/>
                          <a:gd name="connsiteX275" fmla="*/ 2204134 w 2657256"/>
                          <a:gd name="connsiteY275" fmla="*/ 1949806 h 3370881"/>
                          <a:gd name="connsiteX276" fmla="*/ 2226545 w 2657256"/>
                          <a:gd name="connsiteY276" fmla="*/ 1954627 h 3370881"/>
                          <a:gd name="connsiteX277" fmla="*/ 2241176 w 2657256"/>
                          <a:gd name="connsiteY277" fmla="*/ 2012729 h 3370881"/>
                          <a:gd name="connsiteX278" fmla="*/ 2263588 w 2657256"/>
                          <a:gd name="connsiteY278" fmla="*/ 2057552 h 3370881"/>
                          <a:gd name="connsiteX279" fmla="*/ 2286000 w 2657256"/>
                          <a:gd name="connsiteY279" fmla="*/ 2084446 h 3370881"/>
                          <a:gd name="connsiteX280" fmla="*/ 2299447 w 2657256"/>
                          <a:gd name="connsiteY280" fmla="*/ 2124787 h 3370881"/>
                          <a:gd name="connsiteX281" fmla="*/ 2321859 w 2657256"/>
                          <a:gd name="connsiteY281" fmla="*/ 2151681 h 3370881"/>
                          <a:gd name="connsiteX282" fmla="*/ 2344270 w 2657256"/>
                          <a:gd name="connsiteY282" fmla="*/ 2205470 h 3370881"/>
                          <a:gd name="connsiteX283" fmla="*/ 2348753 w 2657256"/>
                          <a:gd name="connsiteY283" fmla="*/ 2223399 h 3370881"/>
                          <a:gd name="connsiteX284" fmla="*/ 2366682 w 2657256"/>
                          <a:gd name="connsiteY284" fmla="*/ 2263740 h 3370881"/>
                          <a:gd name="connsiteX285" fmla="*/ 2375647 w 2657256"/>
                          <a:gd name="connsiteY285" fmla="*/ 2286152 h 3370881"/>
                          <a:gd name="connsiteX286" fmla="*/ 2380129 w 2657256"/>
                          <a:gd name="connsiteY286" fmla="*/ 2308564 h 3370881"/>
                          <a:gd name="connsiteX287" fmla="*/ 2389094 w 2657256"/>
                          <a:gd name="connsiteY287" fmla="*/ 2335458 h 3370881"/>
                          <a:gd name="connsiteX288" fmla="*/ 2393576 w 2657256"/>
                          <a:gd name="connsiteY288" fmla="*/ 2380281 h 3370881"/>
                          <a:gd name="connsiteX289" fmla="*/ 2398059 w 2657256"/>
                          <a:gd name="connsiteY289" fmla="*/ 2393729 h 3370881"/>
                          <a:gd name="connsiteX290" fmla="*/ 2419794 w 2657256"/>
                          <a:gd name="connsiteY290" fmla="*/ 2447517 h 3370881"/>
                          <a:gd name="connsiteX291" fmla="*/ 2427343 w 2657256"/>
                          <a:gd name="connsiteY291" fmla="*/ 2564058 h 3370881"/>
                          <a:gd name="connsiteX292" fmla="*/ 2389094 w 2657256"/>
                          <a:gd name="connsiteY292" fmla="*/ 2837481 h 3370881"/>
                          <a:gd name="connsiteX293" fmla="*/ 2380129 w 2657256"/>
                          <a:gd name="connsiteY293" fmla="*/ 2859893 h 3370881"/>
                          <a:gd name="connsiteX294" fmla="*/ 2357718 w 2657256"/>
                          <a:gd name="connsiteY294" fmla="*/ 2913681 h 3370881"/>
                          <a:gd name="connsiteX295" fmla="*/ 2348753 w 2657256"/>
                          <a:gd name="connsiteY295" fmla="*/ 2936093 h 3370881"/>
                          <a:gd name="connsiteX296" fmla="*/ 2339788 w 2657256"/>
                          <a:gd name="connsiteY296" fmla="*/ 2971952 h 3370881"/>
                          <a:gd name="connsiteX297" fmla="*/ 2326341 w 2657256"/>
                          <a:gd name="connsiteY297" fmla="*/ 2994364 h 3370881"/>
                          <a:gd name="connsiteX298" fmla="*/ 2317376 w 2657256"/>
                          <a:gd name="connsiteY298" fmla="*/ 3025740 h 3370881"/>
                          <a:gd name="connsiteX299" fmla="*/ 2303929 w 2657256"/>
                          <a:gd name="connsiteY299" fmla="*/ 3048152 h 3370881"/>
                          <a:gd name="connsiteX300" fmla="*/ 2290482 w 2657256"/>
                          <a:gd name="connsiteY300" fmla="*/ 3079529 h 3370881"/>
                          <a:gd name="connsiteX301" fmla="*/ 2272553 w 2657256"/>
                          <a:gd name="connsiteY301" fmla="*/ 3084011 h 3370881"/>
                          <a:gd name="connsiteX302" fmla="*/ 2259106 w 2657256"/>
                          <a:gd name="connsiteY302" fmla="*/ 3088493 h 3370881"/>
                          <a:gd name="connsiteX303" fmla="*/ 2241176 w 2657256"/>
                          <a:gd name="connsiteY303" fmla="*/ 3092976 h 3370881"/>
                          <a:gd name="connsiteX304" fmla="*/ 2209800 w 2657256"/>
                          <a:gd name="connsiteY304" fmla="*/ 3101940 h 3370881"/>
                          <a:gd name="connsiteX305" fmla="*/ 2205318 w 2657256"/>
                          <a:gd name="connsiteY305" fmla="*/ 3039187 h 3370881"/>
                          <a:gd name="connsiteX306" fmla="*/ 2218765 w 2657256"/>
                          <a:gd name="connsiteY306" fmla="*/ 3021258 h 3370881"/>
                          <a:gd name="connsiteX307" fmla="*/ 2245659 w 2657256"/>
                          <a:gd name="connsiteY307" fmla="*/ 2971952 h 3370881"/>
                          <a:gd name="connsiteX308" fmla="*/ 2268070 w 2657256"/>
                          <a:gd name="connsiteY308" fmla="*/ 2945058 h 3370881"/>
                          <a:gd name="connsiteX309" fmla="*/ 2298550 w 2657256"/>
                          <a:gd name="connsiteY309" fmla="*/ 2568540 h 3370881"/>
                          <a:gd name="connsiteX310" fmla="*/ 2284986 w 2657256"/>
                          <a:gd name="connsiteY310" fmla="*/ 2532681 h 3370881"/>
                          <a:gd name="connsiteX311" fmla="*/ 2293273 w 2657256"/>
                          <a:gd name="connsiteY311" fmla="*/ 2496653 h 3370881"/>
                          <a:gd name="connsiteX312" fmla="*/ 2278152 w 2657256"/>
                          <a:gd name="connsiteY312" fmla="*/ 2475178 h 3370881"/>
                          <a:gd name="connsiteX313" fmla="*/ 2245659 w 2657256"/>
                          <a:gd name="connsiteY313" fmla="*/ 2389247 h 3370881"/>
                          <a:gd name="connsiteX314" fmla="*/ 2195507 w 2657256"/>
                          <a:gd name="connsiteY314" fmla="*/ 2241328 h 3370881"/>
                          <a:gd name="connsiteX315" fmla="*/ 2083786 w 2657256"/>
                          <a:gd name="connsiteY315" fmla="*/ 2040300 h 3370881"/>
                          <a:gd name="connsiteX316" fmla="*/ 2048773 w 2657256"/>
                          <a:gd name="connsiteY316" fmla="*/ 2017971 h 3370881"/>
                          <a:gd name="connsiteX317" fmla="*/ 2074314 w 2657256"/>
                          <a:gd name="connsiteY317" fmla="*/ 2011967 h 3370881"/>
                          <a:gd name="connsiteX318" fmla="*/ 2034988 w 2657256"/>
                          <a:gd name="connsiteY318" fmla="*/ 2003764 h 3370881"/>
                          <a:gd name="connsiteX319" fmla="*/ 2026023 w 2657256"/>
                          <a:gd name="connsiteY319" fmla="*/ 2026176 h 3370881"/>
                          <a:gd name="connsiteX320" fmla="*/ 2021541 w 2657256"/>
                          <a:gd name="connsiteY320" fmla="*/ 2039623 h 3370881"/>
                          <a:gd name="connsiteX321" fmla="*/ 1999129 w 2657256"/>
                          <a:gd name="connsiteY321" fmla="*/ 2053070 h 3370881"/>
                          <a:gd name="connsiteX322" fmla="*/ 1990165 w 2657256"/>
                          <a:gd name="connsiteY322" fmla="*/ 2070999 h 3370881"/>
                          <a:gd name="connsiteX323" fmla="*/ 1967753 w 2657256"/>
                          <a:gd name="connsiteY323" fmla="*/ 2106858 h 3370881"/>
                          <a:gd name="connsiteX324" fmla="*/ 1981200 w 2657256"/>
                          <a:gd name="connsiteY324" fmla="*/ 2223399 h 3370881"/>
                          <a:gd name="connsiteX325" fmla="*/ 1994647 w 2657256"/>
                          <a:gd name="connsiteY325" fmla="*/ 2254776 h 3370881"/>
                          <a:gd name="connsiteX326" fmla="*/ 2003612 w 2657256"/>
                          <a:gd name="connsiteY326" fmla="*/ 2272705 h 3370881"/>
                          <a:gd name="connsiteX327" fmla="*/ 2026023 w 2657256"/>
                          <a:gd name="connsiteY327" fmla="*/ 2304081 h 3370881"/>
                          <a:gd name="connsiteX328" fmla="*/ 2043953 w 2657256"/>
                          <a:gd name="connsiteY328" fmla="*/ 2348905 h 3370881"/>
                          <a:gd name="connsiteX329" fmla="*/ 2061882 w 2657256"/>
                          <a:gd name="connsiteY329" fmla="*/ 2371317 h 3370881"/>
                          <a:gd name="connsiteX330" fmla="*/ 2088776 w 2657256"/>
                          <a:gd name="connsiteY330" fmla="*/ 2434070 h 3370881"/>
                          <a:gd name="connsiteX331" fmla="*/ 2102223 w 2657256"/>
                          <a:gd name="connsiteY331" fmla="*/ 2465446 h 3370881"/>
                          <a:gd name="connsiteX332" fmla="*/ 2106706 w 2657256"/>
                          <a:gd name="connsiteY332" fmla="*/ 2496823 h 3370881"/>
                          <a:gd name="connsiteX333" fmla="*/ 2124635 w 2657256"/>
                          <a:gd name="connsiteY333" fmla="*/ 2559576 h 3370881"/>
                          <a:gd name="connsiteX334" fmla="*/ 2138082 w 2657256"/>
                          <a:gd name="connsiteY334" fmla="*/ 2649223 h 3370881"/>
                          <a:gd name="connsiteX335" fmla="*/ 2147047 w 2657256"/>
                          <a:gd name="connsiteY335" fmla="*/ 2685081 h 3370881"/>
                          <a:gd name="connsiteX336" fmla="*/ 2151529 w 2657256"/>
                          <a:gd name="connsiteY336" fmla="*/ 2716458 h 3370881"/>
                          <a:gd name="connsiteX337" fmla="*/ 2160494 w 2657256"/>
                          <a:gd name="connsiteY337" fmla="*/ 2770246 h 3370881"/>
                          <a:gd name="connsiteX338" fmla="*/ 2156012 w 2657256"/>
                          <a:gd name="connsiteY338" fmla="*/ 2962987 h 3370881"/>
                          <a:gd name="connsiteX339" fmla="*/ 2138082 w 2657256"/>
                          <a:gd name="connsiteY339" fmla="*/ 3043670 h 3370881"/>
                          <a:gd name="connsiteX340" fmla="*/ 2133600 w 2657256"/>
                          <a:gd name="connsiteY340" fmla="*/ 3061599 h 3370881"/>
                          <a:gd name="connsiteX341" fmla="*/ 2120153 w 2657256"/>
                          <a:gd name="connsiteY341" fmla="*/ 3079529 h 3370881"/>
                          <a:gd name="connsiteX342" fmla="*/ 2111188 w 2657256"/>
                          <a:gd name="connsiteY342" fmla="*/ 3106423 h 3370881"/>
                          <a:gd name="connsiteX343" fmla="*/ 2088776 w 2657256"/>
                          <a:gd name="connsiteY343" fmla="*/ 3137799 h 3370881"/>
                          <a:gd name="connsiteX344" fmla="*/ 2075329 w 2657256"/>
                          <a:gd name="connsiteY344" fmla="*/ 3164693 h 3370881"/>
                          <a:gd name="connsiteX345" fmla="*/ 2061882 w 2657256"/>
                          <a:gd name="connsiteY345" fmla="*/ 3169176 h 3370881"/>
                          <a:gd name="connsiteX346" fmla="*/ 2021541 w 2657256"/>
                          <a:gd name="connsiteY346" fmla="*/ 3164693 h 3370881"/>
                          <a:gd name="connsiteX347" fmla="*/ 2012576 w 2657256"/>
                          <a:gd name="connsiteY347" fmla="*/ 3119870 h 3370881"/>
                          <a:gd name="connsiteX348" fmla="*/ 2048435 w 2657256"/>
                          <a:gd name="connsiteY348" fmla="*/ 3021258 h 3370881"/>
                          <a:gd name="connsiteX349" fmla="*/ 2048435 w 2657256"/>
                          <a:gd name="connsiteY349" fmla="*/ 3021258 h 3370881"/>
                          <a:gd name="connsiteX350" fmla="*/ 2061882 w 2657256"/>
                          <a:gd name="connsiteY350" fmla="*/ 2967470 h 3370881"/>
                          <a:gd name="connsiteX351" fmla="*/ 2070847 w 2657256"/>
                          <a:gd name="connsiteY351" fmla="*/ 2882305 h 3370881"/>
                          <a:gd name="connsiteX352" fmla="*/ 2066365 w 2657256"/>
                          <a:gd name="connsiteY352" fmla="*/ 2725423 h 3370881"/>
                          <a:gd name="connsiteX353" fmla="*/ 2043953 w 2657256"/>
                          <a:gd name="connsiteY353" fmla="*/ 2649223 h 3370881"/>
                          <a:gd name="connsiteX354" fmla="*/ 2030506 w 2657256"/>
                          <a:gd name="connsiteY354" fmla="*/ 2622329 h 3370881"/>
                          <a:gd name="connsiteX355" fmla="*/ 2017059 w 2657256"/>
                          <a:gd name="connsiteY355" fmla="*/ 2581987 h 3370881"/>
                          <a:gd name="connsiteX356" fmla="*/ 1981200 w 2657256"/>
                          <a:gd name="connsiteY356" fmla="*/ 2514752 h 3370881"/>
                          <a:gd name="connsiteX357" fmla="*/ 1972235 w 2657256"/>
                          <a:gd name="connsiteY357" fmla="*/ 2501305 h 3370881"/>
                          <a:gd name="connsiteX358" fmla="*/ 1958788 w 2657256"/>
                          <a:gd name="connsiteY358" fmla="*/ 2478893 h 3370881"/>
                          <a:gd name="connsiteX359" fmla="*/ 1905000 w 2657256"/>
                          <a:gd name="connsiteY359" fmla="*/ 2398211 h 3370881"/>
                          <a:gd name="connsiteX360" fmla="*/ 1882588 w 2657256"/>
                          <a:gd name="connsiteY360" fmla="*/ 2357870 h 3370881"/>
                          <a:gd name="connsiteX361" fmla="*/ 1869141 w 2657256"/>
                          <a:gd name="connsiteY361" fmla="*/ 2339940 h 3370881"/>
                          <a:gd name="connsiteX362" fmla="*/ 1806388 w 2657256"/>
                          <a:gd name="connsiteY362" fmla="*/ 2313046 h 3370881"/>
                          <a:gd name="connsiteX363" fmla="*/ 1779494 w 2657256"/>
                          <a:gd name="connsiteY363" fmla="*/ 2304081 h 3370881"/>
                          <a:gd name="connsiteX364" fmla="*/ 1752600 w 2657256"/>
                          <a:gd name="connsiteY364" fmla="*/ 2299599 h 3370881"/>
                          <a:gd name="connsiteX365" fmla="*/ 1680882 w 2657256"/>
                          <a:gd name="connsiteY365" fmla="*/ 2277187 h 3370881"/>
                          <a:gd name="connsiteX366" fmla="*/ 1719025 w 2657256"/>
                          <a:gd name="connsiteY366" fmla="*/ 2281331 h 3370881"/>
                          <a:gd name="connsiteX367" fmla="*/ 1756997 w 2657256"/>
                          <a:gd name="connsiteY367" fmla="*/ 2289450 h 3370881"/>
                          <a:gd name="connsiteX368" fmla="*/ 1656440 w 2657256"/>
                          <a:gd name="connsiteY368" fmla="*/ 2298583 h 3370881"/>
                          <a:gd name="connsiteX369" fmla="*/ 1537447 w 2657256"/>
                          <a:gd name="connsiteY369" fmla="*/ 2329960 h 3370881"/>
                          <a:gd name="connsiteX370" fmla="*/ 1571993 w 2657256"/>
                          <a:gd name="connsiteY370" fmla="*/ 2317957 h 3370881"/>
                          <a:gd name="connsiteX371" fmla="*/ 1509707 w 2657256"/>
                          <a:gd name="connsiteY371" fmla="*/ 2338926 h 3370881"/>
                          <a:gd name="connsiteX372" fmla="*/ 1500444 w 2657256"/>
                          <a:gd name="connsiteY372" fmla="*/ 2355271 h 3370881"/>
                          <a:gd name="connsiteX373" fmla="*/ 1402678 w 2657256"/>
                          <a:gd name="connsiteY373" fmla="*/ 2339641 h 3370881"/>
                          <a:gd name="connsiteX374" fmla="*/ 1322892 w 2657256"/>
                          <a:gd name="connsiteY374" fmla="*/ 2336952 h 3370881"/>
                          <a:gd name="connsiteX375" fmla="*/ 1199384 w 2657256"/>
                          <a:gd name="connsiteY375" fmla="*/ 2307041 h 3370881"/>
                          <a:gd name="connsiteX376" fmla="*/ 1066800 w 2657256"/>
                          <a:gd name="connsiteY376" fmla="*/ 2272705 h 3370881"/>
                          <a:gd name="connsiteX377" fmla="*/ 1030941 w 2657256"/>
                          <a:gd name="connsiteY377" fmla="*/ 2263740 h 3370881"/>
                          <a:gd name="connsiteX378" fmla="*/ 986118 w 2657256"/>
                          <a:gd name="connsiteY378" fmla="*/ 2241329 h 3370881"/>
                          <a:gd name="connsiteX379" fmla="*/ 968188 w 2657256"/>
                          <a:gd name="connsiteY379" fmla="*/ 2232364 h 3370881"/>
                          <a:gd name="connsiteX380" fmla="*/ 936812 w 2657256"/>
                          <a:gd name="connsiteY380" fmla="*/ 2214434 h 3370881"/>
                          <a:gd name="connsiteX381" fmla="*/ 905435 w 2657256"/>
                          <a:gd name="connsiteY381" fmla="*/ 2196505 h 3370881"/>
                          <a:gd name="connsiteX382" fmla="*/ 869576 w 2657256"/>
                          <a:gd name="connsiteY382" fmla="*/ 2209952 h 3370881"/>
                          <a:gd name="connsiteX383" fmla="*/ 856129 w 2657256"/>
                          <a:gd name="connsiteY383" fmla="*/ 2227881 h 3370881"/>
                          <a:gd name="connsiteX384" fmla="*/ 815788 w 2657256"/>
                          <a:gd name="connsiteY384" fmla="*/ 2268223 h 3370881"/>
                          <a:gd name="connsiteX385" fmla="*/ 788894 w 2657256"/>
                          <a:gd name="connsiteY385" fmla="*/ 2290634 h 3370881"/>
                          <a:gd name="connsiteX386" fmla="*/ 762000 w 2657256"/>
                          <a:gd name="connsiteY386" fmla="*/ 2313046 h 3370881"/>
                          <a:gd name="connsiteX387" fmla="*/ 753035 w 2657256"/>
                          <a:gd name="connsiteY387" fmla="*/ 2326493 h 3370881"/>
                          <a:gd name="connsiteX388" fmla="*/ 735106 w 2657256"/>
                          <a:gd name="connsiteY388" fmla="*/ 2339940 h 3370881"/>
                          <a:gd name="connsiteX389" fmla="*/ 712694 w 2657256"/>
                          <a:gd name="connsiteY389" fmla="*/ 2362352 h 3370881"/>
                          <a:gd name="connsiteX390" fmla="*/ 694765 w 2657256"/>
                          <a:gd name="connsiteY390" fmla="*/ 2375799 h 3370881"/>
                          <a:gd name="connsiteX391" fmla="*/ 681318 w 2657256"/>
                          <a:gd name="connsiteY391" fmla="*/ 2393729 h 3370881"/>
                          <a:gd name="connsiteX392" fmla="*/ 667870 w 2657256"/>
                          <a:gd name="connsiteY392" fmla="*/ 2402693 h 3370881"/>
                          <a:gd name="connsiteX393" fmla="*/ 623047 w 2657256"/>
                          <a:gd name="connsiteY393" fmla="*/ 2443034 h 3370881"/>
                          <a:gd name="connsiteX394" fmla="*/ 600635 w 2657256"/>
                          <a:gd name="connsiteY394" fmla="*/ 2474411 h 3370881"/>
                          <a:gd name="connsiteX395" fmla="*/ 587188 w 2657256"/>
                          <a:gd name="connsiteY395" fmla="*/ 2514752 h 3370881"/>
                          <a:gd name="connsiteX396" fmla="*/ 582706 w 2657256"/>
                          <a:gd name="connsiteY396" fmla="*/ 2546129 h 3370881"/>
                          <a:gd name="connsiteX397" fmla="*/ 596153 w 2657256"/>
                          <a:gd name="connsiteY397" fmla="*/ 2635776 h 3370881"/>
                          <a:gd name="connsiteX398" fmla="*/ 600635 w 2657256"/>
                          <a:gd name="connsiteY398" fmla="*/ 2653705 h 3370881"/>
                          <a:gd name="connsiteX399" fmla="*/ 609600 w 2657256"/>
                          <a:gd name="connsiteY399" fmla="*/ 2671634 h 3370881"/>
                          <a:gd name="connsiteX400" fmla="*/ 614082 w 2657256"/>
                          <a:gd name="connsiteY400" fmla="*/ 2689564 h 3370881"/>
                          <a:gd name="connsiteX401" fmla="*/ 623047 w 2657256"/>
                          <a:gd name="connsiteY401" fmla="*/ 2711976 h 3370881"/>
                          <a:gd name="connsiteX402" fmla="*/ 627529 w 2657256"/>
                          <a:gd name="connsiteY402" fmla="*/ 2734387 h 3370881"/>
                          <a:gd name="connsiteX403" fmla="*/ 640976 w 2657256"/>
                          <a:gd name="connsiteY403" fmla="*/ 2765764 h 3370881"/>
                          <a:gd name="connsiteX404" fmla="*/ 645459 w 2657256"/>
                          <a:gd name="connsiteY404" fmla="*/ 2779211 h 3370881"/>
                          <a:gd name="connsiteX405" fmla="*/ 658906 w 2657256"/>
                          <a:gd name="connsiteY405" fmla="*/ 2801623 h 3370881"/>
                          <a:gd name="connsiteX406" fmla="*/ 676835 w 2657256"/>
                          <a:gd name="connsiteY406" fmla="*/ 2864376 h 3370881"/>
                          <a:gd name="connsiteX407" fmla="*/ 690282 w 2657256"/>
                          <a:gd name="connsiteY407" fmla="*/ 2895752 h 3370881"/>
                          <a:gd name="connsiteX408" fmla="*/ 699247 w 2657256"/>
                          <a:gd name="connsiteY408" fmla="*/ 2940576 h 3370881"/>
                          <a:gd name="connsiteX409" fmla="*/ 703729 w 2657256"/>
                          <a:gd name="connsiteY409" fmla="*/ 2967470 h 3370881"/>
                          <a:gd name="connsiteX410" fmla="*/ 717176 w 2657256"/>
                          <a:gd name="connsiteY410" fmla="*/ 2994364 h 3370881"/>
                          <a:gd name="connsiteX411" fmla="*/ 735106 w 2657256"/>
                          <a:gd name="connsiteY411" fmla="*/ 3052634 h 3370881"/>
                          <a:gd name="connsiteX412" fmla="*/ 739588 w 2657256"/>
                          <a:gd name="connsiteY412" fmla="*/ 3079529 h 3370881"/>
                          <a:gd name="connsiteX413" fmla="*/ 762000 w 2657256"/>
                          <a:gd name="connsiteY413" fmla="*/ 3142281 h 3370881"/>
                          <a:gd name="connsiteX414" fmla="*/ 766482 w 2657256"/>
                          <a:gd name="connsiteY414" fmla="*/ 3231929 h 3370881"/>
                          <a:gd name="connsiteX415" fmla="*/ 770965 w 2657256"/>
                          <a:gd name="connsiteY415" fmla="*/ 3254340 h 3370881"/>
                          <a:gd name="connsiteX416" fmla="*/ 775447 w 2657256"/>
                          <a:gd name="connsiteY416" fmla="*/ 3285717 h 3370881"/>
                          <a:gd name="connsiteX417" fmla="*/ 748553 w 2657256"/>
                          <a:gd name="connsiteY417" fmla="*/ 3335023 h 3370881"/>
                          <a:gd name="connsiteX418" fmla="*/ 721659 w 2657256"/>
                          <a:gd name="connsiteY418" fmla="*/ 3343987 h 3370881"/>
                          <a:gd name="connsiteX419" fmla="*/ 708212 w 2657256"/>
                          <a:gd name="connsiteY419" fmla="*/ 3348470 h 3370881"/>
                          <a:gd name="connsiteX420" fmla="*/ 623047 w 2657256"/>
                          <a:gd name="connsiteY420" fmla="*/ 3330540 h 3370881"/>
                          <a:gd name="connsiteX421" fmla="*/ 609600 w 2657256"/>
                          <a:gd name="connsiteY421" fmla="*/ 3308129 h 3370881"/>
                          <a:gd name="connsiteX422" fmla="*/ 591670 w 2657256"/>
                          <a:gd name="connsiteY422" fmla="*/ 3267787 h 3370881"/>
                          <a:gd name="connsiteX423" fmla="*/ 560294 w 2657256"/>
                          <a:gd name="connsiteY423" fmla="*/ 3209517 h 3370881"/>
                          <a:gd name="connsiteX424" fmla="*/ 551329 w 2657256"/>
                          <a:gd name="connsiteY424" fmla="*/ 3196070 h 3370881"/>
                          <a:gd name="connsiteX425" fmla="*/ 528918 w 2657256"/>
                          <a:gd name="connsiteY425" fmla="*/ 3173658 h 3370881"/>
                          <a:gd name="connsiteX426" fmla="*/ 519953 w 2657256"/>
                          <a:gd name="connsiteY426" fmla="*/ 3128834 h 3370881"/>
                          <a:gd name="connsiteX427" fmla="*/ 524435 w 2657256"/>
                          <a:gd name="connsiteY427" fmla="*/ 3101940 h 3370881"/>
                          <a:gd name="connsiteX428" fmla="*/ 528918 w 2657256"/>
                          <a:gd name="connsiteY428" fmla="*/ 3088493 h 3370881"/>
                          <a:gd name="connsiteX429" fmla="*/ 542365 w 2657256"/>
                          <a:gd name="connsiteY429" fmla="*/ 3052634 h 3370881"/>
                          <a:gd name="connsiteX430" fmla="*/ 484094 w 2657256"/>
                          <a:gd name="connsiteY430" fmla="*/ 2886787 h 3370881"/>
                          <a:gd name="connsiteX431" fmla="*/ 443753 w 2657256"/>
                          <a:gd name="connsiteY431" fmla="*/ 2779211 h 3370881"/>
                          <a:gd name="connsiteX432" fmla="*/ 439270 w 2657256"/>
                          <a:gd name="connsiteY432" fmla="*/ 2752317 h 3370881"/>
                          <a:gd name="connsiteX433" fmla="*/ 430306 w 2657256"/>
                          <a:gd name="connsiteY433" fmla="*/ 2716458 h 3370881"/>
                          <a:gd name="connsiteX434" fmla="*/ 425823 w 2657256"/>
                          <a:gd name="connsiteY434" fmla="*/ 2680599 h 3370881"/>
                          <a:gd name="connsiteX435" fmla="*/ 398929 w 2657256"/>
                          <a:gd name="connsiteY435" fmla="*/ 2599917 h 3370881"/>
                          <a:gd name="connsiteX436" fmla="*/ 385482 w 2657256"/>
                          <a:gd name="connsiteY436" fmla="*/ 2568540 h 3370881"/>
                          <a:gd name="connsiteX437" fmla="*/ 381000 w 2657256"/>
                          <a:gd name="connsiteY437" fmla="*/ 2550611 h 3370881"/>
                          <a:gd name="connsiteX438" fmla="*/ 372035 w 2657256"/>
                          <a:gd name="connsiteY438" fmla="*/ 2483376 h 3370881"/>
                          <a:gd name="connsiteX439" fmla="*/ 367553 w 2657256"/>
                          <a:gd name="connsiteY439" fmla="*/ 2469929 h 3370881"/>
                          <a:gd name="connsiteX440" fmla="*/ 407894 w 2657256"/>
                          <a:gd name="connsiteY440" fmla="*/ 2451999 h 3370881"/>
                          <a:gd name="connsiteX441" fmla="*/ 515470 w 2657256"/>
                          <a:gd name="connsiteY441" fmla="*/ 2407176 h 3370881"/>
                          <a:gd name="connsiteX442" fmla="*/ 578223 w 2657256"/>
                          <a:gd name="connsiteY442" fmla="*/ 2353387 h 3370881"/>
                          <a:gd name="connsiteX443" fmla="*/ 587188 w 2657256"/>
                          <a:gd name="connsiteY443" fmla="*/ 2330976 h 3370881"/>
                          <a:gd name="connsiteX444" fmla="*/ 614082 w 2657256"/>
                          <a:gd name="connsiteY444" fmla="*/ 2254776 h 3370881"/>
                          <a:gd name="connsiteX445" fmla="*/ 649941 w 2657256"/>
                          <a:gd name="connsiteY445" fmla="*/ 2200987 h 3370881"/>
                          <a:gd name="connsiteX446" fmla="*/ 690282 w 2657256"/>
                          <a:gd name="connsiteY446" fmla="*/ 2174093 h 3370881"/>
                          <a:gd name="connsiteX447" fmla="*/ 703729 w 2657256"/>
                          <a:gd name="connsiteY447" fmla="*/ 2165129 h 3370881"/>
                          <a:gd name="connsiteX448" fmla="*/ 739588 w 2657256"/>
                          <a:gd name="connsiteY448" fmla="*/ 2147199 h 3370881"/>
                          <a:gd name="connsiteX449" fmla="*/ 708212 w 2657256"/>
                          <a:gd name="connsiteY449" fmla="*/ 2187540 h 3370881"/>
                          <a:gd name="connsiteX450" fmla="*/ 654423 w 2657256"/>
                          <a:gd name="connsiteY450" fmla="*/ 2241329 h 3370881"/>
                          <a:gd name="connsiteX451" fmla="*/ 636494 w 2657256"/>
                          <a:gd name="connsiteY451" fmla="*/ 2259258 h 3370881"/>
                          <a:gd name="connsiteX452" fmla="*/ 614082 w 2657256"/>
                          <a:gd name="connsiteY452" fmla="*/ 2286152 h 3370881"/>
                          <a:gd name="connsiteX453" fmla="*/ 592179 w 2657256"/>
                          <a:gd name="connsiteY453" fmla="*/ 2282347 h 3370881"/>
                          <a:gd name="connsiteX454" fmla="*/ 555980 w 2657256"/>
                          <a:gd name="connsiteY454" fmla="*/ 2313892 h 3370881"/>
                          <a:gd name="connsiteX455" fmla="*/ 524435 w 2657256"/>
                          <a:gd name="connsiteY455" fmla="*/ 2348905 h 3370881"/>
                          <a:gd name="connsiteX456" fmla="*/ 502023 w 2657256"/>
                          <a:gd name="connsiteY456" fmla="*/ 2362352 h 3370881"/>
                          <a:gd name="connsiteX457" fmla="*/ 461682 w 2657256"/>
                          <a:gd name="connsiteY457" fmla="*/ 2389246 h 3370881"/>
                          <a:gd name="connsiteX458" fmla="*/ 448235 w 2657256"/>
                          <a:gd name="connsiteY458" fmla="*/ 2398211 h 3370881"/>
                          <a:gd name="connsiteX459" fmla="*/ 430306 w 2657256"/>
                          <a:gd name="connsiteY459" fmla="*/ 2407176 h 3370881"/>
                          <a:gd name="connsiteX460" fmla="*/ 412376 w 2657256"/>
                          <a:gd name="connsiteY460" fmla="*/ 2420623 h 3370881"/>
                          <a:gd name="connsiteX461" fmla="*/ 389965 w 2657256"/>
                          <a:gd name="connsiteY461" fmla="*/ 2429587 h 3370881"/>
                          <a:gd name="connsiteX462" fmla="*/ 372035 w 2657256"/>
                          <a:gd name="connsiteY462" fmla="*/ 2443034 h 3370881"/>
                          <a:gd name="connsiteX463" fmla="*/ 318247 w 2657256"/>
                          <a:gd name="connsiteY463" fmla="*/ 2474411 h 3370881"/>
                          <a:gd name="connsiteX464" fmla="*/ 304800 w 2657256"/>
                          <a:gd name="connsiteY464" fmla="*/ 2492340 h 3370881"/>
                          <a:gd name="connsiteX465" fmla="*/ 282388 w 2657256"/>
                          <a:gd name="connsiteY465" fmla="*/ 2519234 h 3370881"/>
                          <a:gd name="connsiteX466" fmla="*/ 295835 w 2657256"/>
                          <a:gd name="connsiteY466" fmla="*/ 2815070 h 3370881"/>
                          <a:gd name="connsiteX467" fmla="*/ 300318 w 2657256"/>
                          <a:gd name="connsiteY467" fmla="*/ 2837481 h 3370881"/>
                          <a:gd name="connsiteX468" fmla="*/ 304800 w 2657256"/>
                          <a:gd name="connsiteY468" fmla="*/ 2868858 h 3370881"/>
                          <a:gd name="connsiteX469" fmla="*/ 309282 w 2657256"/>
                          <a:gd name="connsiteY469" fmla="*/ 2927129 h 3370881"/>
                          <a:gd name="connsiteX470" fmla="*/ 322729 w 2657256"/>
                          <a:gd name="connsiteY470" fmla="*/ 2985399 h 3370881"/>
                          <a:gd name="connsiteX471" fmla="*/ 327212 w 2657256"/>
                          <a:gd name="connsiteY471" fmla="*/ 3012293 h 3370881"/>
                          <a:gd name="connsiteX472" fmla="*/ 331694 w 2657256"/>
                          <a:gd name="connsiteY472" fmla="*/ 3043670 h 3370881"/>
                          <a:gd name="connsiteX473" fmla="*/ 345141 w 2657256"/>
                          <a:gd name="connsiteY473" fmla="*/ 3070564 h 3370881"/>
                          <a:gd name="connsiteX474" fmla="*/ 367553 w 2657256"/>
                          <a:gd name="connsiteY474" fmla="*/ 3124352 h 3370881"/>
                          <a:gd name="connsiteX475" fmla="*/ 381000 w 2657256"/>
                          <a:gd name="connsiteY475" fmla="*/ 3182623 h 3370881"/>
                          <a:gd name="connsiteX476" fmla="*/ 389965 w 2657256"/>
                          <a:gd name="connsiteY476" fmla="*/ 3196070 h 3370881"/>
                          <a:gd name="connsiteX477" fmla="*/ 394447 w 2657256"/>
                          <a:gd name="connsiteY477" fmla="*/ 3213999 h 3370881"/>
                          <a:gd name="connsiteX478" fmla="*/ 412376 w 2657256"/>
                          <a:gd name="connsiteY478" fmla="*/ 3245376 h 3370881"/>
                          <a:gd name="connsiteX479" fmla="*/ 416859 w 2657256"/>
                          <a:gd name="connsiteY479" fmla="*/ 3258823 h 3370881"/>
                          <a:gd name="connsiteX480" fmla="*/ 425823 w 2657256"/>
                          <a:gd name="connsiteY480" fmla="*/ 3272270 h 3370881"/>
                          <a:gd name="connsiteX481" fmla="*/ 439270 w 2657256"/>
                          <a:gd name="connsiteY481" fmla="*/ 3303646 h 3370881"/>
                          <a:gd name="connsiteX482" fmla="*/ 439270 w 2657256"/>
                          <a:gd name="connsiteY482" fmla="*/ 3352952 h 3370881"/>
                          <a:gd name="connsiteX483" fmla="*/ 430306 w 2657256"/>
                          <a:gd name="connsiteY483" fmla="*/ 3366399 h 3370881"/>
                          <a:gd name="connsiteX484" fmla="*/ 412376 w 2657256"/>
                          <a:gd name="connsiteY484" fmla="*/ 3370881 h 3370881"/>
                          <a:gd name="connsiteX485" fmla="*/ 295835 w 2657256"/>
                          <a:gd name="connsiteY485" fmla="*/ 3357434 h 3370881"/>
                          <a:gd name="connsiteX486" fmla="*/ 264459 w 2657256"/>
                          <a:gd name="connsiteY486" fmla="*/ 3276752 h 3370881"/>
                          <a:gd name="connsiteX487" fmla="*/ 259976 w 2657256"/>
                          <a:gd name="connsiteY487" fmla="*/ 3240893 h 3370881"/>
                          <a:gd name="connsiteX488" fmla="*/ 246529 w 2657256"/>
                          <a:gd name="connsiteY488" fmla="*/ 3178140 h 3370881"/>
                          <a:gd name="connsiteX489" fmla="*/ 237565 w 2657256"/>
                          <a:gd name="connsiteY489" fmla="*/ 3084011 h 3370881"/>
                          <a:gd name="connsiteX490" fmla="*/ 228600 w 2657256"/>
                          <a:gd name="connsiteY490" fmla="*/ 3057117 h 3370881"/>
                          <a:gd name="connsiteX491" fmla="*/ 219635 w 2657256"/>
                          <a:gd name="connsiteY491" fmla="*/ 3021258 h 3370881"/>
                          <a:gd name="connsiteX492" fmla="*/ 206188 w 2657256"/>
                          <a:gd name="connsiteY492" fmla="*/ 2980917 h 3370881"/>
                          <a:gd name="connsiteX493" fmla="*/ 201706 w 2657256"/>
                          <a:gd name="connsiteY493" fmla="*/ 2949540 h 3370881"/>
                          <a:gd name="connsiteX494" fmla="*/ 197223 w 2657256"/>
                          <a:gd name="connsiteY494" fmla="*/ 2927129 h 3370881"/>
                          <a:gd name="connsiteX495" fmla="*/ 192741 w 2657256"/>
                          <a:gd name="connsiteY495" fmla="*/ 2891270 h 3370881"/>
                          <a:gd name="connsiteX496" fmla="*/ 188259 w 2657256"/>
                          <a:gd name="connsiteY496" fmla="*/ 2850929 h 3370881"/>
                          <a:gd name="connsiteX497" fmla="*/ 179294 w 2657256"/>
                          <a:gd name="connsiteY497" fmla="*/ 2824034 h 3370881"/>
                          <a:gd name="connsiteX498" fmla="*/ 165847 w 2657256"/>
                          <a:gd name="connsiteY498" fmla="*/ 2774729 h 3370881"/>
                          <a:gd name="connsiteX499" fmla="*/ 161365 w 2657256"/>
                          <a:gd name="connsiteY499" fmla="*/ 2747834 h 3370881"/>
                          <a:gd name="connsiteX500" fmla="*/ 156882 w 2657256"/>
                          <a:gd name="connsiteY500" fmla="*/ 2559576 h 3370881"/>
                          <a:gd name="connsiteX501" fmla="*/ 152400 w 2657256"/>
                          <a:gd name="connsiteY501" fmla="*/ 2519234 h 3370881"/>
                          <a:gd name="connsiteX502" fmla="*/ 118035 w 2657256"/>
                          <a:gd name="connsiteY502" fmla="*/ 2400004 h 3370881"/>
                          <a:gd name="connsiteX503" fmla="*/ 117048 w 2657256"/>
                          <a:gd name="connsiteY503" fmla="*/ 2344423 h 3370881"/>
                          <a:gd name="connsiteX504" fmla="*/ 100106 w 2657256"/>
                          <a:gd name="connsiteY504" fmla="*/ 2330976 h 3370881"/>
                          <a:gd name="connsiteX505" fmla="*/ 138953 w 2657256"/>
                          <a:gd name="connsiteY505" fmla="*/ 2313046 h 3370881"/>
                          <a:gd name="connsiteX506" fmla="*/ 152400 w 2657256"/>
                          <a:gd name="connsiteY506" fmla="*/ 2304081 h 3370881"/>
                          <a:gd name="connsiteX507" fmla="*/ 170329 w 2657256"/>
                          <a:gd name="connsiteY507" fmla="*/ 2259258 h 3370881"/>
                          <a:gd name="connsiteX508" fmla="*/ 188259 w 2657256"/>
                          <a:gd name="connsiteY508" fmla="*/ 2223399 h 3370881"/>
                          <a:gd name="connsiteX509" fmla="*/ 206188 w 2657256"/>
                          <a:gd name="connsiteY509" fmla="*/ 2187540 h 3370881"/>
                          <a:gd name="connsiteX510" fmla="*/ 210670 w 2657256"/>
                          <a:gd name="connsiteY510" fmla="*/ 2174093 h 3370881"/>
                          <a:gd name="connsiteX511" fmla="*/ 219635 w 2657256"/>
                          <a:gd name="connsiteY511" fmla="*/ 2115823 h 3370881"/>
                          <a:gd name="connsiteX512" fmla="*/ 210670 w 2657256"/>
                          <a:gd name="connsiteY512" fmla="*/ 1958940 h 3370881"/>
                          <a:gd name="connsiteX513" fmla="*/ 192741 w 2657256"/>
                          <a:gd name="connsiteY513" fmla="*/ 1923081 h 3370881"/>
                          <a:gd name="connsiteX514" fmla="*/ 179294 w 2657256"/>
                          <a:gd name="connsiteY514" fmla="*/ 1891705 h 3370881"/>
                          <a:gd name="connsiteX515" fmla="*/ 165847 w 2657256"/>
                          <a:gd name="connsiteY515" fmla="*/ 1864811 h 3370881"/>
                          <a:gd name="connsiteX516" fmla="*/ 152400 w 2657256"/>
                          <a:gd name="connsiteY516" fmla="*/ 1833434 h 3370881"/>
                          <a:gd name="connsiteX517" fmla="*/ 143435 w 2657256"/>
                          <a:gd name="connsiteY517" fmla="*/ 1819987 h 3370881"/>
                          <a:gd name="connsiteX518" fmla="*/ 107576 w 2657256"/>
                          <a:gd name="connsiteY518" fmla="*/ 1784129 h 3370881"/>
                          <a:gd name="connsiteX519" fmla="*/ 94129 w 2657256"/>
                          <a:gd name="connsiteY519" fmla="*/ 1779646 h 3370881"/>
                          <a:gd name="connsiteX520" fmla="*/ 71718 w 2657256"/>
                          <a:gd name="connsiteY520" fmla="*/ 1770681 h 3370881"/>
                          <a:gd name="connsiteX521" fmla="*/ 58270 w 2657256"/>
                          <a:gd name="connsiteY521" fmla="*/ 1761717 h 3370881"/>
                          <a:gd name="connsiteX522" fmla="*/ 26894 w 2657256"/>
                          <a:gd name="connsiteY522" fmla="*/ 1730340 h 3370881"/>
                          <a:gd name="connsiteX523" fmla="*/ 0 w 2657256"/>
                          <a:gd name="connsiteY523" fmla="*/ 1707929 h 3370881"/>
                          <a:gd name="connsiteX0" fmla="*/ 0 w 2657256"/>
                          <a:gd name="connsiteY0" fmla="*/ 1707929 h 3370881"/>
                          <a:gd name="connsiteX1" fmla="*/ 22412 w 2657256"/>
                          <a:gd name="connsiteY1" fmla="*/ 1698964 h 3370881"/>
                          <a:gd name="connsiteX2" fmla="*/ 31376 w 2657256"/>
                          <a:gd name="connsiteY2" fmla="*/ 1681034 h 3370881"/>
                          <a:gd name="connsiteX3" fmla="*/ 44823 w 2657256"/>
                          <a:gd name="connsiteY3" fmla="*/ 1672070 h 3370881"/>
                          <a:gd name="connsiteX4" fmla="*/ 58270 w 2657256"/>
                          <a:gd name="connsiteY4" fmla="*/ 1654140 h 3370881"/>
                          <a:gd name="connsiteX5" fmla="*/ 76200 w 2657256"/>
                          <a:gd name="connsiteY5" fmla="*/ 1645176 h 3370881"/>
                          <a:gd name="connsiteX6" fmla="*/ 98612 w 2657256"/>
                          <a:gd name="connsiteY6" fmla="*/ 1636211 h 3370881"/>
                          <a:gd name="connsiteX7" fmla="*/ 125506 w 2657256"/>
                          <a:gd name="connsiteY7" fmla="*/ 1627246 h 3370881"/>
                          <a:gd name="connsiteX8" fmla="*/ 152400 w 2657256"/>
                          <a:gd name="connsiteY8" fmla="*/ 1609317 h 3370881"/>
                          <a:gd name="connsiteX9" fmla="*/ 170329 w 2657256"/>
                          <a:gd name="connsiteY9" fmla="*/ 1600352 h 3370881"/>
                          <a:gd name="connsiteX10" fmla="*/ 188259 w 2657256"/>
                          <a:gd name="connsiteY10" fmla="*/ 1582423 h 3370881"/>
                          <a:gd name="connsiteX11" fmla="*/ 228600 w 2657256"/>
                          <a:gd name="connsiteY11" fmla="*/ 1564493 h 3370881"/>
                          <a:gd name="connsiteX12" fmla="*/ 255494 w 2657256"/>
                          <a:gd name="connsiteY12" fmla="*/ 1546564 h 3370881"/>
                          <a:gd name="connsiteX13" fmla="*/ 300318 w 2657256"/>
                          <a:gd name="connsiteY13" fmla="*/ 1524152 h 3370881"/>
                          <a:gd name="connsiteX14" fmla="*/ 313765 w 2657256"/>
                          <a:gd name="connsiteY14" fmla="*/ 1515187 h 3370881"/>
                          <a:gd name="connsiteX15" fmla="*/ 340659 w 2657256"/>
                          <a:gd name="connsiteY15" fmla="*/ 1510705 h 3370881"/>
                          <a:gd name="connsiteX16" fmla="*/ 363070 w 2657256"/>
                          <a:gd name="connsiteY16" fmla="*/ 1506223 h 3370881"/>
                          <a:gd name="connsiteX17" fmla="*/ 389965 w 2657256"/>
                          <a:gd name="connsiteY17" fmla="*/ 1501740 h 3370881"/>
                          <a:gd name="connsiteX18" fmla="*/ 425823 w 2657256"/>
                          <a:gd name="connsiteY18" fmla="*/ 1497258 h 3370881"/>
                          <a:gd name="connsiteX19" fmla="*/ 470647 w 2657256"/>
                          <a:gd name="connsiteY19" fmla="*/ 1488293 h 3370881"/>
                          <a:gd name="connsiteX20" fmla="*/ 515470 w 2657256"/>
                          <a:gd name="connsiteY20" fmla="*/ 1479329 h 3370881"/>
                          <a:gd name="connsiteX21" fmla="*/ 528918 w 2657256"/>
                          <a:gd name="connsiteY21" fmla="*/ 1470364 h 3370881"/>
                          <a:gd name="connsiteX22" fmla="*/ 600635 w 2657256"/>
                          <a:gd name="connsiteY22" fmla="*/ 1456917 h 3370881"/>
                          <a:gd name="connsiteX23" fmla="*/ 690282 w 2657256"/>
                          <a:gd name="connsiteY23" fmla="*/ 1447952 h 3370881"/>
                          <a:gd name="connsiteX24" fmla="*/ 793376 w 2657256"/>
                          <a:gd name="connsiteY24" fmla="*/ 1452434 h 3370881"/>
                          <a:gd name="connsiteX25" fmla="*/ 874059 w 2657256"/>
                          <a:gd name="connsiteY25" fmla="*/ 1465881 h 3370881"/>
                          <a:gd name="connsiteX26" fmla="*/ 914400 w 2657256"/>
                          <a:gd name="connsiteY26" fmla="*/ 1470364 h 3370881"/>
                          <a:gd name="connsiteX27" fmla="*/ 1030941 w 2657256"/>
                          <a:gd name="connsiteY27" fmla="*/ 1483811 h 3370881"/>
                          <a:gd name="connsiteX28" fmla="*/ 1151965 w 2657256"/>
                          <a:gd name="connsiteY28" fmla="*/ 1492776 h 3370881"/>
                          <a:gd name="connsiteX29" fmla="*/ 1281953 w 2657256"/>
                          <a:gd name="connsiteY29" fmla="*/ 1501740 h 3370881"/>
                          <a:gd name="connsiteX30" fmla="*/ 1465729 w 2657256"/>
                          <a:gd name="connsiteY30" fmla="*/ 1497258 h 3370881"/>
                          <a:gd name="connsiteX31" fmla="*/ 1510553 w 2657256"/>
                          <a:gd name="connsiteY31" fmla="*/ 1492776 h 3370881"/>
                          <a:gd name="connsiteX32" fmla="*/ 1582270 w 2657256"/>
                          <a:gd name="connsiteY32" fmla="*/ 1461399 h 3370881"/>
                          <a:gd name="connsiteX33" fmla="*/ 1604682 w 2657256"/>
                          <a:gd name="connsiteY33" fmla="*/ 1456917 h 3370881"/>
                          <a:gd name="connsiteX34" fmla="*/ 1622612 w 2657256"/>
                          <a:gd name="connsiteY34" fmla="*/ 1447952 h 3370881"/>
                          <a:gd name="connsiteX35" fmla="*/ 1645023 w 2657256"/>
                          <a:gd name="connsiteY35" fmla="*/ 1438987 h 3370881"/>
                          <a:gd name="connsiteX36" fmla="*/ 1662953 w 2657256"/>
                          <a:gd name="connsiteY36" fmla="*/ 1425540 h 3370881"/>
                          <a:gd name="connsiteX37" fmla="*/ 1698812 w 2657256"/>
                          <a:gd name="connsiteY37" fmla="*/ 1407611 h 3370881"/>
                          <a:gd name="connsiteX38" fmla="*/ 1739153 w 2657256"/>
                          <a:gd name="connsiteY38" fmla="*/ 1380717 h 3370881"/>
                          <a:gd name="connsiteX39" fmla="*/ 1752600 w 2657256"/>
                          <a:gd name="connsiteY39" fmla="*/ 1367270 h 3370881"/>
                          <a:gd name="connsiteX40" fmla="*/ 1775012 w 2657256"/>
                          <a:gd name="connsiteY40" fmla="*/ 1353823 h 3370881"/>
                          <a:gd name="connsiteX41" fmla="*/ 1797423 w 2657256"/>
                          <a:gd name="connsiteY41" fmla="*/ 1335893 h 3370881"/>
                          <a:gd name="connsiteX42" fmla="*/ 1810870 w 2657256"/>
                          <a:gd name="connsiteY42" fmla="*/ 1304517 h 3370881"/>
                          <a:gd name="connsiteX43" fmla="*/ 1815353 w 2657256"/>
                          <a:gd name="connsiteY43" fmla="*/ 1291070 h 3370881"/>
                          <a:gd name="connsiteX44" fmla="*/ 1801906 w 2657256"/>
                          <a:gd name="connsiteY44" fmla="*/ 1138670 h 3370881"/>
                          <a:gd name="connsiteX45" fmla="*/ 1792941 w 2657256"/>
                          <a:gd name="connsiteY45" fmla="*/ 1125223 h 3370881"/>
                          <a:gd name="connsiteX46" fmla="*/ 1757082 w 2657256"/>
                          <a:gd name="connsiteY46" fmla="*/ 1093846 h 3370881"/>
                          <a:gd name="connsiteX47" fmla="*/ 1730188 w 2657256"/>
                          <a:gd name="connsiteY47" fmla="*/ 1066952 h 3370881"/>
                          <a:gd name="connsiteX48" fmla="*/ 1703294 w 2657256"/>
                          <a:gd name="connsiteY48" fmla="*/ 1049023 h 3370881"/>
                          <a:gd name="connsiteX49" fmla="*/ 1622612 w 2657256"/>
                          <a:gd name="connsiteY49" fmla="*/ 1053505 h 3370881"/>
                          <a:gd name="connsiteX50" fmla="*/ 1595718 w 2657256"/>
                          <a:gd name="connsiteY50" fmla="*/ 1062470 h 3370881"/>
                          <a:gd name="connsiteX51" fmla="*/ 1573306 w 2657256"/>
                          <a:gd name="connsiteY51" fmla="*/ 1066952 h 3370881"/>
                          <a:gd name="connsiteX52" fmla="*/ 1453385 w 2657256"/>
                          <a:gd name="connsiteY52" fmla="*/ 1082761 h 3370881"/>
                          <a:gd name="connsiteX53" fmla="*/ 1326776 w 2657256"/>
                          <a:gd name="connsiteY53" fmla="*/ 1062470 h 3370881"/>
                          <a:gd name="connsiteX54" fmla="*/ 1308847 w 2657256"/>
                          <a:gd name="connsiteY54" fmla="*/ 1057987 h 3370881"/>
                          <a:gd name="connsiteX55" fmla="*/ 1277470 w 2657256"/>
                          <a:gd name="connsiteY55" fmla="*/ 1053505 h 3370881"/>
                          <a:gd name="connsiteX56" fmla="*/ 1259541 w 2657256"/>
                          <a:gd name="connsiteY56" fmla="*/ 1049023 h 3370881"/>
                          <a:gd name="connsiteX57" fmla="*/ 1232647 w 2657256"/>
                          <a:gd name="connsiteY57" fmla="*/ 1044540 h 3370881"/>
                          <a:gd name="connsiteX58" fmla="*/ 1053353 w 2657256"/>
                          <a:gd name="connsiteY58" fmla="*/ 1049023 h 3370881"/>
                          <a:gd name="connsiteX59" fmla="*/ 1035423 w 2657256"/>
                          <a:gd name="connsiteY59" fmla="*/ 1053505 h 3370881"/>
                          <a:gd name="connsiteX60" fmla="*/ 1008529 w 2657256"/>
                          <a:gd name="connsiteY60" fmla="*/ 1057987 h 3370881"/>
                          <a:gd name="connsiteX61" fmla="*/ 995082 w 2657256"/>
                          <a:gd name="connsiteY61" fmla="*/ 1062470 h 3370881"/>
                          <a:gd name="connsiteX62" fmla="*/ 945776 w 2657256"/>
                          <a:gd name="connsiteY62" fmla="*/ 1031093 h 3370881"/>
                          <a:gd name="connsiteX63" fmla="*/ 941294 w 2657256"/>
                          <a:gd name="connsiteY63" fmla="*/ 1017646 h 3370881"/>
                          <a:gd name="connsiteX64" fmla="*/ 932329 w 2657256"/>
                          <a:gd name="connsiteY64" fmla="*/ 919034 h 3370881"/>
                          <a:gd name="connsiteX65" fmla="*/ 914400 w 2657256"/>
                          <a:gd name="connsiteY65" fmla="*/ 901105 h 3370881"/>
                          <a:gd name="connsiteX66" fmla="*/ 918882 w 2657256"/>
                          <a:gd name="connsiteY66" fmla="*/ 869729 h 3370881"/>
                          <a:gd name="connsiteX67" fmla="*/ 941294 w 2657256"/>
                          <a:gd name="connsiteY67" fmla="*/ 865246 h 3370881"/>
                          <a:gd name="connsiteX68" fmla="*/ 959223 w 2657256"/>
                          <a:gd name="connsiteY68" fmla="*/ 851799 h 3370881"/>
                          <a:gd name="connsiteX69" fmla="*/ 990600 w 2657256"/>
                          <a:gd name="connsiteY69" fmla="*/ 847317 h 3370881"/>
                          <a:gd name="connsiteX70" fmla="*/ 1129553 w 2657256"/>
                          <a:gd name="connsiteY70" fmla="*/ 838352 h 3370881"/>
                          <a:gd name="connsiteX71" fmla="*/ 1147482 w 2657256"/>
                          <a:gd name="connsiteY71" fmla="*/ 829387 h 3370881"/>
                          <a:gd name="connsiteX72" fmla="*/ 1178859 w 2657256"/>
                          <a:gd name="connsiteY72" fmla="*/ 806976 h 3370881"/>
                          <a:gd name="connsiteX73" fmla="*/ 1192306 w 2657256"/>
                          <a:gd name="connsiteY73" fmla="*/ 793529 h 3370881"/>
                          <a:gd name="connsiteX74" fmla="*/ 1214718 w 2657256"/>
                          <a:gd name="connsiteY74" fmla="*/ 784564 h 3370881"/>
                          <a:gd name="connsiteX75" fmla="*/ 1241612 w 2657256"/>
                          <a:gd name="connsiteY75" fmla="*/ 771117 h 3370881"/>
                          <a:gd name="connsiteX76" fmla="*/ 1277470 w 2657256"/>
                          <a:gd name="connsiteY76" fmla="*/ 753187 h 3370881"/>
                          <a:gd name="connsiteX77" fmla="*/ 1295400 w 2657256"/>
                          <a:gd name="connsiteY77" fmla="*/ 730776 h 3370881"/>
                          <a:gd name="connsiteX78" fmla="*/ 1317812 w 2657256"/>
                          <a:gd name="connsiteY78" fmla="*/ 708364 h 3370881"/>
                          <a:gd name="connsiteX79" fmla="*/ 1353670 w 2657256"/>
                          <a:gd name="connsiteY79" fmla="*/ 663540 h 3370881"/>
                          <a:gd name="connsiteX80" fmla="*/ 1371600 w 2657256"/>
                          <a:gd name="connsiteY80" fmla="*/ 636646 h 3370881"/>
                          <a:gd name="connsiteX81" fmla="*/ 1380565 w 2657256"/>
                          <a:gd name="connsiteY81" fmla="*/ 596305 h 3370881"/>
                          <a:gd name="connsiteX82" fmla="*/ 1385047 w 2657256"/>
                          <a:gd name="connsiteY82" fmla="*/ 582858 h 3370881"/>
                          <a:gd name="connsiteX83" fmla="*/ 1380565 w 2657256"/>
                          <a:gd name="connsiteY83" fmla="*/ 533552 h 3370881"/>
                          <a:gd name="connsiteX84" fmla="*/ 1367118 w 2657256"/>
                          <a:gd name="connsiteY84" fmla="*/ 524587 h 3370881"/>
                          <a:gd name="connsiteX85" fmla="*/ 1349188 w 2657256"/>
                          <a:gd name="connsiteY85" fmla="*/ 520105 h 3370881"/>
                          <a:gd name="connsiteX86" fmla="*/ 1326776 w 2657256"/>
                          <a:gd name="connsiteY86" fmla="*/ 511140 h 3370881"/>
                          <a:gd name="connsiteX87" fmla="*/ 1281953 w 2657256"/>
                          <a:gd name="connsiteY87" fmla="*/ 515623 h 3370881"/>
                          <a:gd name="connsiteX88" fmla="*/ 1250576 w 2657256"/>
                          <a:gd name="connsiteY88" fmla="*/ 529070 h 3370881"/>
                          <a:gd name="connsiteX89" fmla="*/ 1210235 w 2657256"/>
                          <a:gd name="connsiteY89" fmla="*/ 542517 h 3370881"/>
                          <a:gd name="connsiteX90" fmla="*/ 1183341 w 2657256"/>
                          <a:gd name="connsiteY90" fmla="*/ 555964 h 3370881"/>
                          <a:gd name="connsiteX91" fmla="*/ 1160929 w 2657256"/>
                          <a:gd name="connsiteY91" fmla="*/ 569411 h 3370881"/>
                          <a:gd name="connsiteX92" fmla="*/ 1134035 w 2657256"/>
                          <a:gd name="connsiteY92" fmla="*/ 578376 h 3370881"/>
                          <a:gd name="connsiteX93" fmla="*/ 1111623 w 2657256"/>
                          <a:gd name="connsiteY93" fmla="*/ 587340 h 3370881"/>
                          <a:gd name="connsiteX94" fmla="*/ 1084729 w 2657256"/>
                          <a:gd name="connsiteY94" fmla="*/ 596305 h 3370881"/>
                          <a:gd name="connsiteX95" fmla="*/ 986118 w 2657256"/>
                          <a:gd name="connsiteY95" fmla="*/ 591823 h 3370881"/>
                          <a:gd name="connsiteX96" fmla="*/ 927847 w 2657256"/>
                          <a:gd name="connsiteY96" fmla="*/ 578376 h 3370881"/>
                          <a:gd name="connsiteX97" fmla="*/ 896470 w 2657256"/>
                          <a:gd name="connsiteY97" fmla="*/ 555964 h 3370881"/>
                          <a:gd name="connsiteX98" fmla="*/ 883023 w 2657256"/>
                          <a:gd name="connsiteY98" fmla="*/ 546999 h 3370881"/>
                          <a:gd name="connsiteX99" fmla="*/ 865094 w 2657256"/>
                          <a:gd name="connsiteY99" fmla="*/ 497693 h 3370881"/>
                          <a:gd name="connsiteX100" fmla="*/ 869576 w 2657256"/>
                          <a:gd name="connsiteY100" fmla="*/ 403564 h 3370881"/>
                          <a:gd name="connsiteX101" fmla="*/ 874059 w 2657256"/>
                          <a:gd name="connsiteY101" fmla="*/ 385634 h 3370881"/>
                          <a:gd name="connsiteX102" fmla="*/ 883023 w 2657256"/>
                          <a:gd name="connsiteY102" fmla="*/ 372187 h 3370881"/>
                          <a:gd name="connsiteX103" fmla="*/ 909918 w 2657256"/>
                          <a:gd name="connsiteY103" fmla="*/ 363223 h 3370881"/>
                          <a:gd name="connsiteX104" fmla="*/ 914400 w 2657256"/>
                          <a:gd name="connsiteY104" fmla="*/ 385634 h 3370881"/>
                          <a:gd name="connsiteX105" fmla="*/ 909918 w 2657256"/>
                          <a:gd name="connsiteY105" fmla="*/ 408046 h 3370881"/>
                          <a:gd name="connsiteX106" fmla="*/ 900953 w 2657256"/>
                          <a:gd name="connsiteY106" fmla="*/ 466317 h 3370881"/>
                          <a:gd name="connsiteX107" fmla="*/ 905435 w 2657256"/>
                          <a:gd name="connsiteY107" fmla="*/ 515623 h 3370881"/>
                          <a:gd name="connsiteX108" fmla="*/ 932329 w 2657256"/>
                          <a:gd name="connsiteY108" fmla="*/ 551481 h 3370881"/>
                          <a:gd name="connsiteX109" fmla="*/ 954741 w 2657256"/>
                          <a:gd name="connsiteY109" fmla="*/ 560446 h 3370881"/>
                          <a:gd name="connsiteX110" fmla="*/ 972670 w 2657256"/>
                          <a:gd name="connsiteY110" fmla="*/ 569411 h 3370881"/>
                          <a:gd name="connsiteX111" fmla="*/ 1066800 w 2657256"/>
                          <a:gd name="connsiteY111" fmla="*/ 564929 h 3370881"/>
                          <a:gd name="connsiteX112" fmla="*/ 1111623 w 2657256"/>
                          <a:gd name="connsiteY112" fmla="*/ 551481 h 3370881"/>
                          <a:gd name="connsiteX113" fmla="*/ 1129553 w 2657256"/>
                          <a:gd name="connsiteY113" fmla="*/ 538034 h 3370881"/>
                          <a:gd name="connsiteX114" fmla="*/ 1156447 w 2657256"/>
                          <a:gd name="connsiteY114" fmla="*/ 511140 h 3370881"/>
                          <a:gd name="connsiteX115" fmla="*/ 1160929 w 2657256"/>
                          <a:gd name="connsiteY115" fmla="*/ 493211 h 3370881"/>
                          <a:gd name="connsiteX116" fmla="*/ 1178859 w 2657256"/>
                          <a:gd name="connsiteY116" fmla="*/ 331846 h 3370881"/>
                          <a:gd name="connsiteX117" fmla="*/ 1215315 w 2657256"/>
                          <a:gd name="connsiteY117" fmla="*/ 270289 h 3370881"/>
                          <a:gd name="connsiteX118" fmla="*/ 1214718 w 2657256"/>
                          <a:gd name="connsiteY118" fmla="*/ 367705 h 3370881"/>
                          <a:gd name="connsiteX119" fmla="*/ 1201270 w 2657256"/>
                          <a:gd name="connsiteY119" fmla="*/ 412529 h 3370881"/>
                          <a:gd name="connsiteX120" fmla="*/ 1210235 w 2657256"/>
                          <a:gd name="connsiteY120" fmla="*/ 461834 h 3370881"/>
                          <a:gd name="connsiteX121" fmla="*/ 1214718 w 2657256"/>
                          <a:gd name="connsiteY121" fmla="*/ 475281 h 3370881"/>
                          <a:gd name="connsiteX122" fmla="*/ 1228165 w 2657256"/>
                          <a:gd name="connsiteY122" fmla="*/ 484246 h 3370881"/>
                          <a:gd name="connsiteX123" fmla="*/ 1250576 w 2657256"/>
                          <a:gd name="connsiteY123" fmla="*/ 502176 h 3370881"/>
                          <a:gd name="connsiteX124" fmla="*/ 1317812 w 2657256"/>
                          <a:gd name="connsiteY124" fmla="*/ 497693 h 3370881"/>
                          <a:gd name="connsiteX125" fmla="*/ 1353670 w 2657256"/>
                          <a:gd name="connsiteY125" fmla="*/ 488729 h 3370881"/>
                          <a:gd name="connsiteX126" fmla="*/ 1506070 w 2657256"/>
                          <a:gd name="connsiteY126" fmla="*/ 457352 h 3370881"/>
                          <a:gd name="connsiteX127" fmla="*/ 1550894 w 2657256"/>
                          <a:gd name="connsiteY127" fmla="*/ 430458 h 3370881"/>
                          <a:gd name="connsiteX128" fmla="*/ 1564341 w 2657256"/>
                          <a:gd name="connsiteY128" fmla="*/ 417011 h 3370881"/>
                          <a:gd name="connsiteX129" fmla="*/ 1586753 w 2657256"/>
                          <a:gd name="connsiteY129" fmla="*/ 399081 h 3370881"/>
                          <a:gd name="connsiteX130" fmla="*/ 1595718 w 2657256"/>
                          <a:gd name="connsiteY130" fmla="*/ 381152 h 3370881"/>
                          <a:gd name="connsiteX131" fmla="*/ 1600200 w 2657256"/>
                          <a:gd name="connsiteY131" fmla="*/ 363223 h 3370881"/>
                          <a:gd name="connsiteX132" fmla="*/ 1609165 w 2657256"/>
                          <a:gd name="connsiteY132" fmla="*/ 313917 h 3370881"/>
                          <a:gd name="connsiteX133" fmla="*/ 1537447 w 2657256"/>
                          <a:gd name="connsiteY133" fmla="*/ 188411 h 3370881"/>
                          <a:gd name="connsiteX134" fmla="*/ 1613647 w 2657256"/>
                          <a:gd name="connsiteY134" fmla="*/ 399081 h 3370881"/>
                          <a:gd name="connsiteX135" fmla="*/ 1627094 w 2657256"/>
                          <a:gd name="connsiteY135" fmla="*/ 417011 h 3370881"/>
                          <a:gd name="connsiteX136" fmla="*/ 1658470 w 2657256"/>
                          <a:gd name="connsiteY136" fmla="*/ 412529 h 3370881"/>
                          <a:gd name="connsiteX137" fmla="*/ 1685365 w 2657256"/>
                          <a:gd name="connsiteY137" fmla="*/ 390117 h 3370881"/>
                          <a:gd name="connsiteX138" fmla="*/ 1694329 w 2657256"/>
                          <a:gd name="connsiteY138" fmla="*/ 376670 h 3370881"/>
                          <a:gd name="connsiteX139" fmla="*/ 1734670 w 2657256"/>
                          <a:gd name="connsiteY139" fmla="*/ 354258 h 3370881"/>
                          <a:gd name="connsiteX140" fmla="*/ 1743635 w 2657256"/>
                          <a:gd name="connsiteY140" fmla="*/ 340811 h 3370881"/>
                          <a:gd name="connsiteX141" fmla="*/ 1757082 w 2657256"/>
                          <a:gd name="connsiteY141" fmla="*/ 336329 h 3370881"/>
                          <a:gd name="connsiteX142" fmla="*/ 1808984 w 2657256"/>
                          <a:gd name="connsiteY142" fmla="*/ 249641 h 3370881"/>
                          <a:gd name="connsiteX143" fmla="*/ 1899621 w 2657256"/>
                          <a:gd name="connsiteY143" fmla="*/ 211719 h 3370881"/>
                          <a:gd name="connsiteX144" fmla="*/ 1808984 w 2657256"/>
                          <a:gd name="connsiteY144" fmla="*/ 178521 h 3370881"/>
                          <a:gd name="connsiteX145" fmla="*/ 1772023 w 2657256"/>
                          <a:gd name="connsiteY145" fmla="*/ 77249 h 3370881"/>
                          <a:gd name="connsiteX146" fmla="*/ 1900425 w 2657256"/>
                          <a:gd name="connsiteY146" fmla="*/ 214081 h 3370881"/>
                          <a:gd name="connsiteX147" fmla="*/ 1874221 w 2657256"/>
                          <a:gd name="connsiteY147" fmla="*/ 318698 h 3370881"/>
                          <a:gd name="connsiteX148" fmla="*/ 1788459 w 2657256"/>
                          <a:gd name="connsiteY148" fmla="*/ 367705 h 3370881"/>
                          <a:gd name="connsiteX149" fmla="*/ 1761565 w 2657256"/>
                          <a:gd name="connsiteY149" fmla="*/ 390117 h 3370881"/>
                          <a:gd name="connsiteX150" fmla="*/ 1783976 w 2657256"/>
                          <a:gd name="connsiteY150" fmla="*/ 399081 h 3370881"/>
                          <a:gd name="connsiteX151" fmla="*/ 1878106 w 2657256"/>
                          <a:gd name="connsiteY151" fmla="*/ 390117 h 3370881"/>
                          <a:gd name="connsiteX152" fmla="*/ 1891553 w 2657256"/>
                          <a:gd name="connsiteY152" fmla="*/ 381152 h 3370881"/>
                          <a:gd name="connsiteX153" fmla="*/ 1918447 w 2657256"/>
                          <a:gd name="connsiteY153" fmla="*/ 372187 h 3370881"/>
                          <a:gd name="connsiteX154" fmla="*/ 1940859 w 2657256"/>
                          <a:gd name="connsiteY154" fmla="*/ 358740 h 3370881"/>
                          <a:gd name="connsiteX155" fmla="*/ 1954306 w 2657256"/>
                          <a:gd name="connsiteY155" fmla="*/ 354258 h 3370881"/>
                          <a:gd name="connsiteX156" fmla="*/ 2083304 w 2657256"/>
                          <a:gd name="connsiteY156" fmla="*/ 290281 h 3370881"/>
                          <a:gd name="connsiteX157" fmla="*/ 2166172 w 2657256"/>
                          <a:gd name="connsiteY157" fmla="*/ 215604 h 3370881"/>
                          <a:gd name="connsiteX158" fmla="*/ 2069054 w 2657256"/>
                          <a:gd name="connsiteY158" fmla="*/ 40493 h 3370881"/>
                          <a:gd name="connsiteX159" fmla="*/ 2078225 w 2657256"/>
                          <a:gd name="connsiteY159" fmla="*/ 188681 h 3370881"/>
                          <a:gd name="connsiteX160" fmla="*/ 1999129 w 2657256"/>
                          <a:gd name="connsiteY160" fmla="*/ 358740 h 3370881"/>
                          <a:gd name="connsiteX161" fmla="*/ 1994647 w 2657256"/>
                          <a:gd name="connsiteY161" fmla="*/ 372187 h 3370881"/>
                          <a:gd name="connsiteX162" fmla="*/ 2039470 w 2657256"/>
                          <a:gd name="connsiteY162" fmla="*/ 390117 h 3370881"/>
                          <a:gd name="connsiteX163" fmla="*/ 2115670 w 2657256"/>
                          <a:gd name="connsiteY163" fmla="*/ 390117 h 3370881"/>
                          <a:gd name="connsiteX164" fmla="*/ 2160494 w 2657256"/>
                          <a:gd name="connsiteY164" fmla="*/ 376670 h 3370881"/>
                          <a:gd name="connsiteX165" fmla="*/ 2191870 w 2657256"/>
                          <a:gd name="connsiteY165" fmla="*/ 363223 h 3370881"/>
                          <a:gd name="connsiteX166" fmla="*/ 2205318 w 2657256"/>
                          <a:gd name="connsiteY166" fmla="*/ 358740 h 3370881"/>
                          <a:gd name="connsiteX167" fmla="*/ 2232212 w 2657256"/>
                          <a:gd name="connsiteY167" fmla="*/ 340811 h 3370881"/>
                          <a:gd name="connsiteX168" fmla="*/ 2312894 w 2657256"/>
                          <a:gd name="connsiteY168" fmla="*/ 183929 h 3370881"/>
                          <a:gd name="connsiteX169" fmla="*/ 2339788 w 2657256"/>
                          <a:gd name="connsiteY169" fmla="*/ 151 h 3370881"/>
                          <a:gd name="connsiteX170" fmla="*/ 2357718 w 2657256"/>
                          <a:gd name="connsiteY170" fmla="*/ 215305 h 3370881"/>
                          <a:gd name="connsiteX171" fmla="*/ 2254623 w 2657256"/>
                          <a:gd name="connsiteY171" fmla="*/ 376670 h 3370881"/>
                          <a:gd name="connsiteX172" fmla="*/ 2245659 w 2657256"/>
                          <a:gd name="connsiteY172" fmla="*/ 390117 h 3370881"/>
                          <a:gd name="connsiteX173" fmla="*/ 2254623 w 2657256"/>
                          <a:gd name="connsiteY173" fmla="*/ 403564 h 3370881"/>
                          <a:gd name="connsiteX174" fmla="*/ 2353235 w 2657256"/>
                          <a:gd name="connsiteY174" fmla="*/ 399081 h 3370881"/>
                          <a:gd name="connsiteX175" fmla="*/ 2366682 w 2657256"/>
                          <a:gd name="connsiteY175" fmla="*/ 394599 h 3370881"/>
                          <a:gd name="connsiteX176" fmla="*/ 2389094 w 2657256"/>
                          <a:gd name="connsiteY176" fmla="*/ 390117 h 3370881"/>
                          <a:gd name="connsiteX177" fmla="*/ 2424953 w 2657256"/>
                          <a:gd name="connsiteY177" fmla="*/ 367705 h 3370881"/>
                          <a:gd name="connsiteX178" fmla="*/ 2528047 w 2657256"/>
                          <a:gd name="connsiteY178" fmla="*/ 292700 h 3370881"/>
                          <a:gd name="connsiteX179" fmla="*/ 2541495 w 2657256"/>
                          <a:gd name="connsiteY179" fmla="*/ 62906 h 3370881"/>
                          <a:gd name="connsiteX180" fmla="*/ 2591304 w 2657256"/>
                          <a:gd name="connsiteY180" fmla="*/ 214081 h 3370881"/>
                          <a:gd name="connsiteX181" fmla="*/ 2612315 w 2657256"/>
                          <a:gd name="connsiteY181" fmla="*/ 290907 h 3370881"/>
                          <a:gd name="connsiteX182" fmla="*/ 2650863 w 2657256"/>
                          <a:gd name="connsiteY182" fmla="*/ 344994 h 3370881"/>
                          <a:gd name="connsiteX183" fmla="*/ 2465294 w 2657256"/>
                          <a:gd name="connsiteY183" fmla="*/ 399081 h 3370881"/>
                          <a:gd name="connsiteX184" fmla="*/ 2442882 w 2657256"/>
                          <a:gd name="connsiteY184" fmla="*/ 403564 h 3370881"/>
                          <a:gd name="connsiteX185" fmla="*/ 2398059 w 2657256"/>
                          <a:gd name="connsiteY185" fmla="*/ 417011 h 3370881"/>
                          <a:gd name="connsiteX186" fmla="*/ 2375647 w 2657256"/>
                          <a:gd name="connsiteY186" fmla="*/ 425976 h 3370881"/>
                          <a:gd name="connsiteX187" fmla="*/ 2357718 w 2657256"/>
                          <a:gd name="connsiteY187" fmla="*/ 430458 h 3370881"/>
                          <a:gd name="connsiteX188" fmla="*/ 2344270 w 2657256"/>
                          <a:gd name="connsiteY188" fmla="*/ 461834 h 3370881"/>
                          <a:gd name="connsiteX189" fmla="*/ 2353235 w 2657256"/>
                          <a:gd name="connsiteY189" fmla="*/ 502176 h 3370881"/>
                          <a:gd name="connsiteX190" fmla="*/ 2362200 w 2657256"/>
                          <a:gd name="connsiteY190" fmla="*/ 515623 h 3370881"/>
                          <a:gd name="connsiteX191" fmla="*/ 2344270 w 2657256"/>
                          <a:gd name="connsiteY191" fmla="*/ 587340 h 3370881"/>
                          <a:gd name="connsiteX192" fmla="*/ 2321859 w 2657256"/>
                          <a:gd name="connsiteY192" fmla="*/ 614234 h 3370881"/>
                          <a:gd name="connsiteX193" fmla="*/ 2308412 w 2657256"/>
                          <a:gd name="connsiteY193" fmla="*/ 636646 h 3370881"/>
                          <a:gd name="connsiteX194" fmla="*/ 2281518 w 2657256"/>
                          <a:gd name="connsiteY194" fmla="*/ 641129 h 3370881"/>
                          <a:gd name="connsiteX195" fmla="*/ 2259106 w 2657256"/>
                          <a:gd name="connsiteY195" fmla="*/ 636646 h 3370881"/>
                          <a:gd name="connsiteX196" fmla="*/ 2277035 w 2657256"/>
                          <a:gd name="connsiteY196" fmla="*/ 578376 h 3370881"/>
                          <a:gd name="connsiteX197" fmla="*/ 2290482 w 2657256"/>
                          <a:gd name="connsiteY197" fmla="*/ 542517 h 3370881"/>
                          <a:gd name="connsiteX198" fmla="*/ 2286000 w 2657256"/>
                          <a:gd name="connsiteY198" fmla="*/ 506658 h 3370881"/>
                          <a:gd name="connsiteX199" fmla="*/ 2245659 w 2657256"/>
                          <a:gd name="connsiteY199" fmla="*/ 448387 h 3370881"/>
                          <a:gd name="connsiteX200" fmla="*/ 2200835 w 2657256"/>
                          <a:gd name="connsiteY200" fmla="*/ 430458 h 3370881"/>
                          <a:gd name="connsiteX201" fmla="*/ 2169459 w 2657256"/>
                          <a:gd name="connsiteY201" fmla="*/ 425976 h 3370881"/>
                          <a:gd name="connsiteX202" fmla="*/ 2102223 w 2657256"/>
                          <a:gd name="connsiteY202" fmla="*/ 430458 h 3370881"/>
                          <a:gd name="connsiteX203" fmla="*/ 2084294 w 2657256"/>
                          <a:gd name="connsiteY203" fmla="*/ 439423 h 3370881"/>
                          <a:gd name="connsiteX204" fmla="*/ 2070847 w 2657256"/>
                          <a:gd name="connsiteY204" fmla="*/ 443905 h 3370881"/>
                          <a:gd name="connsiteX205" fmla="*/ 2061882 w 2657256"/>
                          <a:gd name="connsiteY205" fmla="*/ 461834 h 3370881"/>
                          <a:gd name="connsiteX206" fmla="*/ 2034988 w 2657256"/>
                          <a:gd name="connsiteY206" fmla="*/ 475281 h 3370881"/>
                          <a:gd name="connsiteX207" fmla="*/ 1783976 w 2657256"/>
                          <a:gd name="connsiteY207" fmla="*/ 479764 h 3370881"/>
                          <a:gd name="connsiteX208" fmla="*/ 1766047 w 2657256"/>
                          <a:gd name="connsiteY208" fmla="*/ 488729 h 3370881"/>
                          <a:gd name="connsiteX209" fmla="*/ 1703294 w 2657256"/>
                          <a:gd name="connsiteY209" fmla="*/ 506658 h 3370881"/>
                          <a:gd name="connsiteX210" fmla="*/ 1689847 w 2657256"/>
                          <a:gd name="connsiteY210" fmla="*/ 511140 h 3370881"/>
                          <a:gd name="connsiteX211" fmla="*/ 1676400 w 2657256"/>
                          <a:gd name="connsiteY211" fmla="*/ 520105 h 3370881"/>
                          <a:gd name="connsiteX212" fmla="*/ 1649506 w 2657256"/>
                          <a:gd name="connsiteY212" fmla="*/ 529070 h 3370881"/>
                          <a:gd name="connsiteX213" fmla="*/ 1636059 w 2657256"/>
                          <a:gd name="connsiteY213" fmla="*/ 538034 h 3370881"/>
                          <a:gd name="connsiteX214" fmla="*/ 1622612 w 2657256"/>
                          <a:gd name="connsiteY214" fmla="*/ 551481 h 3370881"/>
                          <a:gd name="connsiteX215" fmla="*/ 1609165 w 2657256"/>
                          <a:gd name="connsiteY215" fmla="*/ 555964 h 3370881"/>
                          <a:gd name="connsiteX216" fmla="*/ 1577788 w 2657256"/>
                          <a:gd name="connsiteY216" fmla="*/ 587340 h 3370881"/>
                          <a:gd name="connsiteX217" fmla="*/ 1568823 w 2657256"/>
                          <a:gd name="connsiteY217" fmla="*/ 600787 h 3370881"/>
                          <a:gd name="connsiteX218" fmla="*/ 1555376 w 2657256"/>
                          <a:gd name="connsiteY218" fmla="*/ 614234 h 3370881"/>
                          <a:gd name="connsiteX219" fmla="*/ 1524000 w 2657256"/>
                          <a:gd name="connsiteY219" fmla="*/ 654576 h 3370881"/>
                          <a:gd name="connsiteX220" fmla="*/ 1519518 w 2657256"/>
                          <a:gd name="connsiteY220" fmla="*/ 668023 h 3370881"/>
                          <a:gd name="connsiteX221" fmla="*/ 1528482 w 2657256"/>
                          <a:gd name="connsiteY221" fmla="*/ 708364 h 3370881"/>
                          <a:gd name="connsiteX222" fmla="*/ 1537447 w 2657256"/>
                          <a:gd name="connsiteY222" fmla="*/ 721811 h 3370881"/>
                          <a:gd name="connsiteX223" fmla="*/ 1568823 w 2657256"/>
                          <a:gd name="connsiteY223" fmla="*/ 712846 h 3370881"/>
                          <a:gd name="connsiteX224" fmla="*/ 1600200 w 2657256"/>
                          <a:gd name="connsiteY224" fmla="*/ 712846 h 3370881"/>
                          <a:gd name="connsiteX225" fmla="*/ 1631576 w 2657256"/>
                          <a:gd name="connsiteY225" fmla="*/ 690434 h 3370881"/>
                          <a:gd name="connsiteX226" fmla="*/ 1645023 w 2657256"/>
                          <a:gd name="connsiteY226" fmla="*/ 676987 h 3370881"/>
                          <a:gd name="connsiteX227" fmla="*/ 1685365 w 2657256"/>
                          <a:gd name="connsiteY227" fmla="*/ 645611 h 3370881"/>
                          <a:gd name="connsiteX228" fmla="*/ 1716741 w 2657256"/>
                          <a:gd name="connsiteY228" fmla="*/ 614234 h 3370881"/>
                          <a:gd name="connsiteX229" fmla="*/ 1748118 w 2657256"/>
                          <a:gd name="connsiteY229" fmla="*/ 596305 h 3370881"/>
                          <a:gd name="connsiteX230" fmla="*/ 1761565 w 2657256"/>
                          <a:gd name="connsiteY230" fmla="*/ 591823 h 3370881"/>
                          <a:gd name="connsiteX231" fmla="*/ 1779494 w 2657256"/>
                          <a:gd name="connsiteY231" fmla="*/ 582858 h 3370881"/>
                          <a:gd name="connsiteX232" fmla="*/ 1815353 w 2657256"/>
                          <a:gd name="connsiteY232" fmla="*/ 573893 h 3370881"/>
                          <a:gd name="connsiteX233" fmla="*/ 2030506 w 2657256"/>
                          <a:gd name="connsiteY233" fmla="*/ 578376 h 3370881"/>
                          <a:gd name="connsiteX234" fmla="*/ 2017059 w 2657256"/>
                          <a:gd name="connsiteY234" fmla="*/ 600787 h 3370881"/>
                          <a:gd name="connsiteX235" fmla="*/ 1981200 w 2657256"/>
                          <a:gd name="connsiteY235" fmla="*/ 636646 h 3370881"/>
                          <a:gd name="connsiteX236" fmla="*/ 1967753 w 2657256"/>
                          <a:gd name="connsiteY236" fmla="*/ 650093 h 3370881"/>
                          <a:gd name="connsiteX237" fmla="*/ 1936376 w 2657256"/>
                          <a:gd name="connsiteY237" fmla="*/ 690434 h 3370881"/>
                          <a:gd name="connsiteX238" fmla="*/ 1905000 w 2657256"/>
                          <a:gd name="connsiteY238" fmla="*/ 717329 h 3370881"/>
                          <a:gd name="connsiteX239" fmla="*/ 1860176 w 2657256"/>
                          <a:gd name="connsiteY239" fmla="*/ 735258 h 3370881"/>
                          <a:gd name="connsiteX240" fmla="*/ 1788459 w 2657256"/>
                          <a:gd name="connsiteY240" fmla="*/ 744223 h 3370881"/>
                          <a:gd name="connsiteX241" fmla="*/ 1846729 w 2657256"/>
                          <a:gd name="connsiteY241" fmla="*/ 802493 h 3370881"/>
                          <a:gd name="connsiteX242" fmla="*/ 1913965 w 2657256"/>
                          <a:gd name="connsiteY242" fmla="*/ 829387 h 3370881"/>
                          <a:gd name="connsiteX243" fmla="*/ 1922929 w 2657256"/>
                          <a:gd name="connsiteY243" fmla="*/ 842834 h 3370881"/>
                          <a:gd name="connsiteX244" fmla="*/ 1967753 w 2657256"/>
                          <a:gd name="connsiteY244" fmla="*/ 883176 h 3370881"/>
                          <a:gd name="connsiteX245" fmla="*/ 1981200 w 2657256"/>
                          <a:gd name="connsiteY245" fmla="*/ 896623 h 3370881"/>
                          <a:gd name="connsiteX246" fmla="*/ 1994647 w 2657256"/>
                          <a:gd name="connsiteY246" fmla="*/ 905587 h 3370881"/>
                          <a:gd name="connsiteX247" fmla="*/ 2021541 w 2657256"/>
                          <a:gd name="connsiteY247" fmla="*/ 927999 h 3370881"/>
                          <a:gd name="connsiteX248" fmla="*/ 2030506 w 2657256"/>
                          <a:gd name="connsiteY248" fmla="*/ 941446 h 3370881"/>
                          <a:gd name="connsiteX249" fmla="*/ 2057400 w 2657256"/>
                          <a:gd name="connsiteY249" fmla="*/ 968340 h 3370881"/>
                          <a:gd name="connsiteX250" fmla="*/ 2088776 w 2657256"/>
                          <a:gd name="connsiteY250" fmla="*/ 1013164 h 3370881"/>
                          <a:gd name="connsiteX251" fmla="*/ 2115670 w 2657256"/>
                          <a:gd name="connsiteY251" fmla="*/ 1057987 h 3370881"/>
                          <a:gd name="connsiteX252" fmla="*/ 2120153 w 2657256"/>
                          <a:gd name="connsiteY252" fmla="*/ 1089364 h 3370881"/>
                          <a:gd name="connsiteX253" fmla="*/ 2138082 w 2657256"/>
                          <a:gd name="connsiteY253" fmla="*/ 1143152 h 3370881"/>
                          <a:gd name="connsiteX254" fmla="*/ 2147047 w 2657256"/>
                          <a:gd name="connsiteY254" fmla="*/ 1196940 h 3370881"/>
                          <a:gd name="connsiteX255" fmla="*/ 2151529 w 2657256"/>
                          <a:gd name="connsiteY255" fmla="*/ 1210387 h 3370881"/>
                          <a:gd name="connsiteX256" fmla="*/ 2156012 w 2657256"/>
                          <a:gd name="connsiteY256" fmla="*/ 1228317 h 3370881"/>
                          <a:gd name="connsiteX257" fmla="*/ 2173941 w 2657256"/>
                          <a:gd name="connsiteY257" fmla="*/ 1295552 h 3370881"/>
                          <a:gd name="connsiteX258" fmla="*/ 2182906 w 2657256"/>
                          <a:gd name="connsiteY258" fmla="*/ 1313481 h 3370881"/>
                          <a:gd name="connsiteX259" fmla="*/ 2187388 w 2657256"/>
                          <a:gd name="connsiteY259" fmla="*/ 1331411 h 3370881"/>
                          <a:gd name="connsiteX260" fmla="*/ 2214282 w 2657256"/>
                          <a:gd name="connsiteY260" fmla="*/ 1385199 h 3370881"/>
                          <a:gd name="connsiteX261" fmla="*/ 2218765 w 2657256"/>
                          <a:gd name="connsiteY261" fmla="*/ 1403129 h 3370881"/>
                          <a:gd name="connsiteX262" fmla="*/ 2223247 w 2657256"/>
                          <a:gd name="connsiteY262" fmla="*/ 1430023 h 3370881"/>
                          <a:gd name="connsiteX263" fmla="*/ 2236694 w 2657256"/>
                          <a:gd name="connsiteY263" fmla="*/ 1456917 h 3370881"/>
                          <a:gd name="connsiteX264" fmla="*/ 2241176 w 2657256"/>
                          <a:gd name="connsiteY264" fmla="*/ 1577940 h 3370881"/>
                          <a:gd name="connsiteX265" fmla="*/ 2245659 w 2657256"/>
                          <a:gd name="connsiteY265" fmla="*/ 1595870 h 3370881"/>
                          <a:gd name="connsiteX266" fmla="*/ 2249634 w 2657256"/>
                          <a:gd name="connsiteY266" fmla="*/ 1685855 h 3370881"/>
                          <a:gd name="connsiteX267" fmla="*/ 2227729 w 2657256"/>
                          <a:gd name="connsiteY267" fmla="*/ 1716893 h 3370881"/>
                          <a:gd name="connsiteX268" fmla="*/ 2240500 w 2657256"/>
                          <a:gd name="connsiteY268" fmla="*/ 1674269 h 3370881"/>
                          <a:gd name="connsiteX269" fmla="*/ 2235341 w 2657256"/>
                          <a:gd name="connsiteY269" fmla="*/ 1788611 h 3370881"/>
                          <a:gd name="connsiteX270" fmla="*/ 2230689 w 2657256"/>
                          <a:gd name="connsiteY270" fmla="*/ 1823963 h 3370881"/>
                          <a:gd name="connsiteX271" fmla="*/ 2226207 w 2657256"/>
                          <a:gd name="connsiteY271" fmla="*/ 1824470 h 3370881"/>
                          <a:gd name="connsiteX272" fmla="*/ 2208278 w 2657256"/>
                          <a:gd name="connsiteY272" fmla="*/ 1869293 h 3370881"/>
                          <a:gd name="connsiteX273" fmla="*/ 2195168 w 2657256"/>
                          <a:gd name="connsiteY273" fmla="*/ 1882740 h 3370881"/>
                          <a:gd name="connsiteX274" fmla="*/ 2203458 w 2657256"/>
                          <a:gd name="connsiteY274" fmla="*/ 1918938 h 3370881"/>
                          <a:gd name="connsiteX275" fmla="*/ 2204134 w 2657256"/>
                          <a:gd name="connsiteY275" fmla="*/ 1949806 h 3370881"/>
                          <a:gd name="connsiteX276" fmla="*/ 2226545 w 2657256"/>
                          <a:gd name="connsiteY276" fmla="*/ 1954627 h 3370881"/>
                          <a:gd name="connsiteX277" fmla="*/ 2241176 w 2657256"/>
                          <a:gd name="connsiteY277" fmla="*/ 2012729 h 3370881"/>
                          <a:gd name="connsiteX278" fmla="*/ 2263588 w 2657256"/>
                          <a:gd name="connsiteY278" fmla="*/ 2057552 h 3370881"/>
                          <a:gd name="connsiteX279" fmla="*/ 2286000 w 2657256"/>
                          <a:gd name="connsiteY279" fmla="*/ 2084446 h 3370881"/>
                          <a:gd name="connsiteX280" fmla="*/ 2299447 w 2657256"/>
                          <a:gd name="connsiteY280" fmla="*/ 2124787 h 3370881"/>
                          <a:gd name="connsiteX281" fmla="*/ 2321859 w 2657256"/>
                          <a:gd name="connsiteY281" fmla="*/ 2151681 h 3370881"/>
                          <a:gd name="connsiteX282" fmla="*/ 2344270 w 2657256"/>
                          <a:gd name="connsiteY282" fmla="*/ 2205470 h 3370881"/>
                          <a:gd name="connsiteX283" fmla="*/ 2348753 w 2657256"/>
                          <a:gd name="connsiteY283" fmla="*/ 2223399 h 3370881"/>
                          <a:gd name="connsiteX284" fmla="*/ 2366682 w 2657256"/>
                          <a:gd name="connsiteY284" fmla="*/ 2263740 h 3370881"/>
                          <a:gd name="connsiteX285" fmla="*/ 2375647 w 2657256"/>
                          <a:gd name="connsiteY285" fmla="*/ 2286152 h 3370881"/>
                          <a:gd name="connsiteX286" fmla="*/ 2380129 w 2657256"/>
                          <a:gd name="connsiteY286" fmla="*/ 2308564 h 3370881"/>
                          <a:gd name="connsiteX287" fmla="*/ 2389094 w 2657256"/>
                          <a:gd name="connsiteY287" fmla="*/ 2335458 h 3370881"/>
                          <a:gd name="connsiteX288" fmla="*/ 2393576 w 2657256"/>
                          <a:gd name="connsiteY288" fmla="*/ 2380281 h 3370881"/>
                          <a:gd name="connsiteX289" fmla="*/ 2398059 w 2657256"/>
                          <a:gd name="connsiteY289" fmla="*/ 2393729 h 3370881"/>
                          <a:gd name="connsiteX290" fmla="*/ 2419794 w 2657256"/>
                          <a:gd name="connsiteY290" fmla="*/ 2447517 h 3370881"/>
                          <a:gd name="connsiteX291" fmla="*/ 2427343 w 2657256"/>
                          <a:gd name="connsiteY291" fmla="*/ 2564058 h 3370881"/>
                          <a:gd name="connsiteX292" fmla="*/ 2389094 w 2657256"/>
                          <a:gd name="connsiteY292" fmla="*/ 2837481 h 3370881"/>
                          <a:gd name="connsiteX293" fmla="*/ 2380129 w 2657256"/>
                          <a:gd name="connsiteY293" fmla="*/ 2859893 h 3370881"/>
                          <a:gd name="connsiteX294" fmla="*/ 2357718 w 2657256"/>
                          <a:gd name="connsiteY294" fmla="*/ 2913681 h 3370881"/>
                          <a:gd name="connsiteX295" fmla="*/ 2348753 w 2657256"/>
                          <a:gd name="connsiteY295" fmla="*/ 2936093 h 3370881"/>
                          <a:gd name="connsiteX296" fmla="*/ 2339788 w 2657256"/>
                          <a:gd name="connsiteY296" fmla="*/ 2971952 h 3370881"/>
                          <a:gd name="connsiteX297" fmla="*/ 2326341 w 2657256"/>
                          <a:gd name="connsiteY297" fmla="*/ 2994364 h 3370881"/>
                          <a:gd name="connsiteX298" fmla="*/ 2317376 w 2657256"/>
                          <a:gd name="connsiteY298" fmla="*/ 3025740 h 3370881"/>
                          <a:gd name="connsiteX299" fmla="*/ 2303929 w 2657256"/>
                          <a:gd name="connsiteY299" fmla="*/ 3048152 h 3370881"/>
                          <a:gd name="connsiteX300" fmla="*/ 2290482 w 2657256"/>
                          <a:gd name="connsiteY300" fmla="*/ 3079529 h 3370881"/>
                          <a:gd name="connsiteX301" fmla="*/ 2272553 w 2657256"/>
                          <a:gd name="connsiteY301" fmla="*/ 3084011 h 3370881"/>
                          <a:gd name="connsiteX302" fmla="*/ 2259106 w 2657256"/>
                          <a:gd name="connsiteY302" fmla="*/ 3088493 h 3370881"/>
                          <a:gd name="connsiteX303" fmla="*/ 2241176 w 2657256"/>
                          <a:gd name="connsiteY303" fmla="*/ 3092976 h 3370881"/>
                          <a:gd name="connsiteX304" fmla="*/ 2209800 w 2657256"/>
                          <a:gd name="connsiteY304" fmla="*/ 3101940 h 3370881"/>
                          <a:gd name="connsiteX305" fmla="*/ 2205318 w 2657256"/>
                          <a:gd name="connsiteY305" fmla="*/ 3039187 h 3370881"/>
                          <a:gd name="connsiteX306" fmla="*/ 2218765 w 2657256"/>
                          <a:gd name="connsiteY306" fmla="*/ 3021258 h 3370881"/>
                          <a:gd name="connsiteX307" fmla="*/ 2245659 w 2657256"/>
                          <a:gd name="connsiteY307" fmla="*/ 2971952 h 3370881"/>
                          <a:gd name="connsiteX308" fmla="*/ 2268070 w 2657256"/>
                          <a:gd name="connsiteY308" fmla="*/ 2945058 h 3370881"/>
                          <a:gd name="connsiteX309" fmla="*/ 2298550 w 2657256"/>
                          <a:gd name="connsiteY309" fmla="*/ 2568540 h 3370881"/>
                          <a:gd name="connsiteX310" fmla="*/ 2284986 w 2657256"/>
                          <a:gd name="connsiteY310" fmla="*/ 2532681 h 3370881"/>
                          <a:gd name="connsiteX311" fmla="*/ 2293273 w 2657256"/>
                          <a:gd name="connsiteY311" fmla="*/ 2496653 h 3370881"/>
                          <a:gd name="connsiteX312" fmla="*/ 2278152 w 2657256"/>
                          <a:gd name="connsiteY312" fmla="*/ 2475178 h 3370881"/>
                          <a:gd name="connsiteX313" fmla="*/ 2245659 w 2657256"/>
                          <a:gd name="connsiteY313" fmla="*/ 2389247 h 3370881"/>
                          <a:gd name="connsiteX314" fmla="*/ 2195507 w 2657256"/>
                          <a:gd name="connsiteY314" fmla="*/ 2241328 h 3370881"/>
                          <a:gd name="connsiteX315" fmla="*/ 2083786 w 2657256"/>
                          <a:gd name="connsiteY315" fmla="*/ 2040300 h 3370881"/>
                          <a:gd name="connsiteX316" fmla="*/ 2048773 w 2657256"/>
                          <a:gd name="connsiteY316" fmla="*/ 2017971 h 3370881"/>
                          <a:gd name="connsiteX317" fmla="*/ 2074314 w 2657256"/>
                          <a:gd name="connsiteY317" fmla="*/ 2011967 h 3370881"/>
                          <a:gd name="connsiteX318" fmla="*/ 2034988 w 2657256"/>
                          <a:gd name="connsiteY318" fmla="*/ 2003764 h 3370881"/>
                          <a:gd name="connsiteX319" fmla="*/ 2026023 w 2657256"/>
                          <a:gd name="connsiteY319" fmla="*/ 2026176 h 3370881"/>
                          <a:gd name="connsiteX320" fmla="*/ 2021541 w 2657256"/>
                          <a:gd name="connsiteY320" fmla="*/ 2039623 h 3370881"/>
                          <a:gd name="connsiteX321" fmla="*/ 1999129 w 2657256"/>
                          <a:gd name="connsiteY321" fmla="*/ 2053070 h 3370881"/>
                          <a:gd name="connsiteX322" fmla="*/ 1990165 w 2657256"/>
                          <a:gd name="connsiteY322" fmla="*/ 2070999 h 3370881"/>
                          <a:gd name="connsiteX323" fmla="*/ 1967753 w 2657256"/>
                          <a:gd name="connsiteY323" fmla="*/ 2106858 h 3370881"/>
                          <a:gd name="connsiteX324" fmla="*/ 1981200 w 2657256"/>
                          <a:gd name="connsiteY324" fmla="*/ 2223399 h 3370881"/>
                          <a:gd name="connsiteX325" fmla="*/ 1994647 w 2657256"/>
                          <a:gd name="connsiteY325" fmla="*/ 2254776 h 3370881"/>
                          <a:gd name="connsiteX326" fmla="*/ 2003612 w 2657256"/>
                          <a:gd name="connsiteY326" fmla="*/ 2272705 h 3370881"/>
                          <a:gd name="connsiteX327" fmla="*/ 2026023 w 2657256"/>
                          <a:gd name="connsiteY327" fmla="*/ 2304081 h 3370881"/>
                          <a:gd name="connsiteX328" fmla="*/ 2043953 w 2657256"/>
                          <a:gd name="connsiteY328" fmla="*/ 2348905 h 3370881"/>
                          <a:gd name="connsiteX329" fmla="*/ 2061882 w 2657256"/>
                          <a:gd name="connsiteY329" fmla="*/ 2371317 h 3370881"/>
                          <a:gd name="connsiteX330" fmla="*/ 2088776 w 2657256"/>
                          <a:gd name="connsiteY330" fmla="*/ 2434070 h 3370881"/>
                          <a:gd name="connsiteX331" fmla="*/ 2102223 w 2657256"/>
                          <a:gd name="connsiteY331" fmla="*/ 2465446 h 3370881"/>
                          <a:gd name="connsiteX332" fmla="*/ 2106706 w 2657256"/>
                          <a:gd name="connsiteY332" fmla="*/ 2496823 h 3370881"/>
                          <a:gd name="connsiteX333" fmla="*/ 2124635 w 2657256"/>
                          <a:gd name="connsiteY333" fmla="*/ 2559576 h 3370881"/>
                          <a:gd name="connsiteX334" fmla="*/ 2138082 w 2657256"/>
                          <a:gd name="connsiteY334" fmla="*/ 2649223 h 3370881"/>
                          <a:gd name="connsiteX335" fmla="*/ 2147047 w 2657256"/>
                          <a:gd name="connsiteY335" fmla="*/ 2685081 h 3370881"/>
                          <a:gd name="connsiteX336" fmla="*/ 2151529 w 2657256"/>
                          <a:gd name="connsiteY336" fmla="*/ 2716458 h 3370881"/>
                          <a:gd name="connsiteX337" fmla="*/ 2160494 w 2657256"/>
                          <a:gd name="connsiteY337" fmla="*/ 2770246 h 3370881"/>
                          <a:gd name="connsiteX338" fmla="*/ 2156012 w 2657256"/>
                          <a:gd name="connsiteY338" fmla="*/ 2962987 h 3370881"/>
                          <a:gd name="connsiteX339" fmla="*/ 2138082 w 2657256"/>
                          <a:gd name="connsiteY339" fmla="*/ 3043670 h 3370881"/>
                          <a:gd name="connsiteX340" fmla="*/ 2133600 w 2657256"/>
                          <a:gd name="connsiteY340" fmla="*/ 3061599 h 3370881"/>
                          <a:gd name="connsiteX341" fmla="*/ 2120153 w 2657256"/>
                          <a:gd name="connsiteY341" fmla="*/ 3079529 h 3370881"/>
                          <a:gd name="connsiteX342" fmla="*/ 2111188 w 2657256"/>
                          <a:gd name="connsiteY342" fmla="*/ 3106423 h 3370881"/>
                          <a:gd name="connsiteX343" fmla="*/ 2088776 w 2657256"/>
                          <a:gd name="connsiteY343" fmla="*/ 3137799 h 3370881"/>
                          <a:gd name="connsiteX344" fmla="*/ 2075329 w 2657256"/>
                          <a:gd name="connsiteY344" fmla="*/ 3164693 h 3370881"/>
                          <a:gd name="connsiteX345" fmla="*/ 2061882 w 2657256"/>
                          <a:gd name="connsiteY345" fmla="*/ 3169176 h 3370881"/>
                          <a:gd name="connsiteX346" fmla="*/ 2021541 w 2657256"/>
                          <a:gd name="connsiteY346" fmla="*/ 3164693 h 3370881"/>
                          <a:gd name="connsiteX347" fmla="*/ 2012576 w 2657256"/>
                          <a:gd name="connsiteY347" fmla="*/ 3119870 h 3370881"/>
                          <a:gd name="connsiteX348" fmla="*/ 2048435 w 2657256"/>
                          <a:gd name="connsiteY348" fmla="*/ 3021258 h 3370881"/>
                          <a:gd name="connsiteX349" fmla="*/ 2048435 w 2657256"/>
                          <a:gd name="connsiteY349" fmla="*/ 3021258 h 3370881"/>
                          <a:gd name="connsiteX350" fmla="*/ 2061882 w 2657256"/>
                          <a:gd name="connsiteY350" fmla="*/ 2967470 h 3370881"/>
                          <a:gd name="connsiteX351" fmla="*/ 2070847 w 2657256"/>
                          <a:gd name="connsiteY351" fmla="*/ 2882305 h 3370881"/>
                          <a:gd name="connsiteX352" fmla="*/ 2066365 w 2657256"/>
                          <a:gd name="connsiteY352" fmla="*/ 2725423 h 3370881"/>
                          <a:gd name="connsiteX353" fmla="*/ 2043953 w 2657256"/>
                          <a:gd name="connsiteY353" fmla="*/ 2649223 h 3370881"/>
                          <a:gd name="connsiteX354" fmla="*/ 2030506 w 2657256"/>
                          <a:gd name="connsiteY354" fmla="*/ 2622329 h 3370881"/>
                          <a:gd name="connsiteX355" fmla="*/ 2017059 w 2657256"/>
                          <a:gd name="connsiteY355" fmla="*/ 2581987 h 3370881"/>
                          <a:gd name="connsiteX356" fmla="*/ 1981200 w 2657256"/>
                          <a:gd name="connsiteY356" fmla="*/ 2514752 h 3370881"/>
                          <a:gd name="connsiteX357" fmla="*/ 1972235 w 2657256"/>
                          <a:gd name="connsiteY357" fmla="*/ 2501305 h 3370881"/>
                          <a:gd name="connsiteX358" fmla="*/ 1958788 w 2657256"/>
                          <a:gd name="connsiteY358" fmla="*/ 2478893 h 3370881"/>
                          <a:gd name="connsiteX359" fmla="*/ 1905000 w 2657256"/>
                          <a:gd name="connsiteY359" fmla="*/ 2398211 h 3370881"/>
                          <a:gd name="connsiteX360" fmla="*/ 1882588 w 2657256"/>
                          <a:gd name="connsiteY360" fmla="*/ 2357870 h 3370881"/>
                          <a:gd name="connsiteX361" fmla="*/ 1869141 w 2657256"/>
                          <a:gd name="connsiteY361" fmla="*/ 2339940 h 3370881"/>
                          <a:gd name="connsiteX362" fmla="*/ 1806388 w 2657256"/>
                          <a:gd name="connsiteY362" fmla="*/ 2313046 h 3370881"/>
                          <a:gd name="connsiteX363" fmla="*/ 1779494 w 2657256"/>
                          <a:gd name="connsiteY363" fmla="*/ 2304081 h 3370881"/>
                          <a:gd name="connsiteX364" fmla="*/ 1752600 w 2657256"/>
                          <a:gd name="connsiteY364" fmla="*/ 2299599 h 3370881"/>
                          <a:gd name="connsiteX365" fmla="*/ 1680882 w 2657256"/>
                          <a:gd name="connsiteY365" fmla="*/ 2277187 h 3370881"/>
                          <a:gd name="connsiteX366" fmla="*/ 1719025 w 2657256"/>
                          <a:gd name="connsiteY366" fmla="*/ 2281331 h 3370881"/>
                          <a:gd name="connsiteX367" fmla="*/ 1756997 w 2657256"/>
                          <a:gd name="connsiteY367" fmla="*/ 2289450 h 3370881"/>
                          <a:gd name="connsiteX368" fmla="*/ 1656440 w 2657256"/>
                          <a:gd name="connsiteY368" fmla="*/ 2298583 h 3370881"/>
                          <a:gd name="connsiteX369" fmla="*/ 1537447 w 2657256"/>
                          <a:gd name="connsiteY369" fmla="*/ 2329960 h 3370881"/>
                          <a:gd name="connsiteX370" fmla="*/ 1571993 w 2657256"/>
                          <a:gd name="connsiteY370" fmla="*/ 2317957 h 3370881"/>
                          <a:gd name="connsiteX371" fmla="*/ 1509707 w 2657256"/>
                          <a:gd name="connsiteY371" fmla="*/ 2338926 h 3370881"/>
                          <a:gd name="connsiteX372" fmla="*/ 1500444 w 2657256"/>
                          <a:gd name="connsiteY372" fmla="*/ 2355271 h 3370881"/>
                          <a:gd name="connsiteX373" fmla="*/ 1402678 w 2657256"/>
                          <a:gd name="connsiteY373" fmla="*/ 2339641 h 3370881"/>
                          <a:gd name="connsiteX374" fmla="*/ 1322892 w 2657256"/>
                          <a:gd name="connsiteY374" fmla="*/ 2336952 h 3370881"/>
                          <a:gd name="connsiteX375" fmla="*/ 1199384 w 2657256"/>
                          <a:gd name="connsiteY375" fmla="*/ 2307041 h 3370881"/>
                          <a:gd name="connsiteX376" fmla="*/ 1066800 w 2657256"/>
                          <a:gd name="connsiteY376" fmla="*/ 2272705 h 3370881"/>
                          <a:gd name="connsiteX377" fmla="*/ 1030941 w 2657256"/>
                          <a:gd name="connsiteY377" fmla="*/ 2263740 h 3370881"/>
                          <a:gd name="connsiteX378" fmla="*/ 986118 w 2657256"/>
                          <a:gd name="connsiteY378" fmla="*/ 2241329 h 3370881"/>
                          <a:gd name="connsiteX379" fmla="*/ 968188 w 2657256"/>
                          <a:gd name="connsiteY379" fmla="*/ 2232364 h 3370881"/>
                          <a:gd name="connsiteX380" fmla="*/ 936812 w 2657256"/>
                          <a:gd name="connsiteY380" fmla="*/ 2214434 h 3370881"/>
                          <a:gd name="connsiteX381" fmla="*/ 905435 w 2657256"/>
                          <a:gd name="connsiteY381" fmla="*/ 2196505 h 3370881"/>
                          <a:gd name="connsiteX382" fmla="*/ 869576 w 2657256"/>
                          <a:gd name="connsiteY382" fmla="*/ 2209952 h 3370881"/>
                          <a:gd name="connsiteX383" fmla="*/ 856129 w 2657256"/>
                          <a:gd name="connsiteY383" fmla="*/ 2227881 h 3370881"/>
                          <a:gd name="connsiteX384" fmla="*/ 815788 w 2657256"/>
                          <a:gd name="connsiteY384" fmla="*/ 2268223 h 3370881"/>
                          <a:gd name="connsiteX385" fmla="*/ 788894 w 2657256"/>
                          <a:gd name="connsiteY385" fmla="*/ 2290634 h 3370881"/>
                          <a:gd name="connsiteX386" fmla="*/ 762000 w 2657256"/>
                          <a:gd name="connsiteY386" fmla="*/ 2313046 h 3370881"/>
                          <a:gd name="connsiteX387" fmla="*/ 753035 w 2657256"/>
                          <a:gd name="connsiteY387" fmla="*/ 2326493 h 3370881"/>
                          <a:gd name="connsiteX388" fmla="*/ 735106 w 2657256"/>
                          <a:gd name="connsiteY388" fmla="*/ 2339940 h 3370881"/>
                          <a:gd name="connsiteX389" fmla="*/ 712694 w 2657256"/>
                          <a:gd name="connsiteY389" fmla="*/ 2362352 h 3370881"/>
                          <a:gd name="connsiteX390" fmla="*/ 694765 w 2657256"/>
                          <a:gd name="connsiteY390" fmla="*/ 2375799 h 3370881"/>
                          <a:gd name="connsiteX391" fmla="*/ 681318 w 2657256"/>
                          <a:gd name="connsiteY391" fmla="*/ 2393729 h 3370881"/>
                          <a:gd name="connsiteX392" fmla="*/ 667870 w 2657256"/>
                          <a:gd name="connsiteY392" fmla="*/ 2402693 h 3370881"/>
                          <a:gd name="connsiteX393" fmla="*/ 623047 w 2657256"/>
                          <a:gd name="connsiteY393" fmla="*/ 2443034 h 3370881"/>
                          <a:gd name="connsiteX394" fmla="*/ 600635 w 2657256"/>
                          <a:gd name="connsiteY394" fmla="*/ 2474411 h 3370881"/>
                          <a:gd name="connsiteX395" fmla="*/ 587188 w 2657256"/>
                          <a:gd name="connsiteY395" fmla="*/ 2514752 h 3370881"/>
                          <a:gd name="connsiteX396" fmla="*/ 582706 w 2657256"/>
                          <a:gd name="connsiteY396" fmla="*/ 2546129 h 3370881"/>
                          <a:gd name="connsiteX397" fmla="*/ 596153 w 2657256"/>
                          <a:gd name="connsiteY397" fmla="*/ 2635776 h 3370881"/>
                          <a:gd name="connsiteX398" fmla="*/ 600635 w 2657256"/>
                          <a:gd name="connsiteY398" fmla="*/ 2653705 h 3370881"/>
                          <a:gd name="connsiteX399" fmla="*/ 609600 w 2657256"/>
                          <a:gd name="connsiteY399" fmla="*/ 2671634 h 3370881"/>
                          <a:gd name="connsiteX400" fmla="*/ 614082 w 2657256"/>
                          <a:gd name="connsiteY400" fmla="*/ 2689564 h 3370881"/>
                          <a:gd name="connsiteX401" fmla="*/ 623047 w 2657256"/>
                          <a:gd name="connsiteY401" fmla="*/ 2711976 h 3370881"/>
                          <a:gd name="connsiteX402" fmla="*/ 627529 w 2657256"/>
                          <a:gd name="connsiteY402" fmla="*/ 2734387 h 3370881"/>
                          <a:gd name="connsiteX403" fmla="*/ 640976 w 2657256"/>
                          <a:gd name="connsiteY403" fmla="*/ 2765764 h 3370881"/>
                          <a:gd name="connsiteX404" fmla="*/ 645459 w 2657256"/>
                          <a:gd name="connsiteY404" fmla="*/ 2779211 h 3370881"/>
                          <a:gd name="connsiteX405" fmla="*/ 658906 w 2657256"/>
                          <a:gd name="connsiteY405" fmla="*/ 2801623 h 3370881"/>
                          <a:gd name="connsiteX406" fmla="*/ 676835 w 2657256"/>
                          <a:gd name="connsiteY406" fmla="*/ 2864376 h 3370881"/>
                          <a:gd name="connsiteX407" fmla="*/ 690282 w 2657256"/>
                          <a:gd name="connsiteY407" fmla="*/ 2895752 h 3370881"/>
                          <a:gd name="connsiteX408" fmla="*/ 699247 w 2657256"/>
                          <a:gd name="connsiteY408" fmla="*/ 2940576 h 3370881"/>
                          <a:gd name="connsiteX409" fmla="*/ 703729 w 2657256"/>
                          <a:gd name="connsiteY409" fmla="*/ 2967470 h 3370881"/>
                          <a:gd name="connsiteX410" fmla="*/ 717176 w 2657256"/>
                          <a:gd name="connsiteY410" fmla="*/ 2994364 h 3370881"/>
                          <a:gd name="connsiteX411" fmla="*/ 735106 w 2657256"/>
                          <a:gd name="connsiteY411" fmla="*/ 3052634 h 3370881"/>
                          <a:gd name="connsiteX412" fmla="*/ 739588 w 2657256"/>
                          <a:gd name="connsiteY412" fmla="*/ 3079529 h 3370881"/>
                          <a:gd name="connsiteX413" fmla="*/ 762000 w 2657256"/>
                          <a:gd name="connsiteY413" fmla="*/ 3142281 h 3370881"/>
                          <a:gd name="connsiteX414" fmla="*/ 766482 w 2657256"/>
                          <a:gd name="connsiteY414" fmla="*/ 3231929 h 3370881"/>
                          <a:gd name="connsiteX415" fmla="*/ 770965 w 2657256"/>
                          <a:gd name="connsiteY415" fmla="*/ 3254340 h 3370881"/>
                          <a:gd name="connsiteX416" fmla="*/ 775447 w 2657256"/>
                          <a:gd name="connsiteY416" fmla="*/ 3285717 h 3370881"/>
                          <a:gd name="connsiteX417" fmla="*/ 748553 w 2657256"/>
                          <a:gd name="connsiteY417" fmla="*/ 3335023 h 3370881"/>
                          <a:gd name="connsiteX418" fmla="*/ 721659 w 2657256"/>
                          <a:gd name="connsiteY418" fmla="*/ 3343987 h 3370881"/>
                          <a:gd name="connsiteX419" fmla="*/ 708212 w 2657256"/>
                          <a:gd name="connsiteY419" fmla="*/ 3348470 h 3370881"/>
                          <a:gd name="connsiteX420" fmla="*/ 623047 w 2657256"/>
                          <a:gd name="connsiteY420" fmla="*/ 3330540 h 3370881"/>
                          <a:gd name="connsiteX421" fmla="*/ 609600 w 2657256"/>
                          <a:gd name="connsiteY421" fmla="*/ 3308129 h 3370881"/>
                          <a:gd name="connsiteX422" fmla="*/ 591670 w 2657256"/>
                          <a:gd name="connsiteY422" fmla="*/ 3267787 h 3370881"/>
                          <a:gd name="connsiteX423" fmla="*/ 560294 w 2657256"/>
                          <a:gd name="connsiteY423" fmla="*/ 3209517 h 3370881"/>
                          <a:gd name="connsiteX424" fmla="*/ 551329 w 2657256"/>
                          <a:gd name="connsiteY424" fmla="*/ 3196070 h 3370881"/>
                          <a:gd name="connsiteX425" fmla="*/ 528918 w 2657256"/>
                          <a:gd name="connsiteY425" fmla="*/ 3173658 h 3370881"/>
                          <a:gd name="connsiteX426" fmla="*/ 519953 w 2657256"/>
                          <a:gd name="connsiteY426" fmla="*/ 3128834 h 3370881"/>
                          <a:gd name="connsiteX427" fmla="*/ 524435 w 2657256"/>
                          <a:gd name="connsiteY427" fmla="*/ 3101940 h 3370881"/>
                          <a:gd name="connsiteX428" fmla="*/ 528918 w 2657256"/>
                          <a:gd name="connsiteY428" fmla="*/ 3088493 h 3370881"/>
                          <a:gd name="connsiteX429" fmla="*/ 542365 w 2657256"/>
                          <a:gd name="connsiteY429" fmla="*/ 3052634 h 3370881"/>
                          <a:gd name="connsiteX430" fmla="*/ 484094 w 2657256"/>
                          <a:gd name="connsiteY430" fmla="*/ 2886787 h 3370881"/>
                          <a:gd name="connsiteX431" fmla="*/ 443753 w 2657256"/>
                          <a:gd name="connsiteY431" fmla="*/ 2779211 h 3370881"/>
                          <a:gd name="connsiteX432" fmla="*/ 439270 w 2657256"/>
                          <a:gd name="connsiteY432" fmla="*/ 2752317 h 3370881"/>
                          <a:gd name="connsiteX433" fmla="*/ 430306 w 2657256"/>
                          <a:gd name="connsiteY433" fmla="*/ 2716458 h 3370881"/>
                          <a:gd name="connsiteX434" fmla="*/ 425823 w 2657256"/>
                          <a:gd name="connsiteY434" fmla="*/ 2680599 h 3370881"/>
                          <a:gd name="connsiteX435" fmla="*/ 398929 w 2657256"/>
                          <a:gd name="connsiteY435" fmla="*/ 2599917 h 3370881"/>
                          <a:gd name="connsiteX436" fmla="*/ 385482 w 2657256"/>
                          <a:gd name="connsiteY436" fmla="*/ 2568540 h 3370881"/>
                          <a:gd name="connsiteX437" fmla="*/ 381000 w 2657256"/>
                          <a:gd name="connsiteY437" fmla="*/ 2550611 h 3370881"/>
                          <a:gd name="connsiteX438" fmla="*/ 372035 w 2657256"/>
                          <a:gd name="connsiteY438" fmla="*/ 2483376 h 3370881"/>
                          <a:gd name="connsiteX439" fmla="*/ 367553 w 2657256"/>
                          <a:gd name="connsiteY439" fmla="*/ 2469929 h 3370881"/>
                          <a:gd name="connsiteX440" fmla="*/ 407894 w 2657256"/>
                          <a:gd name="connsiteY440" fmla="*/ 2451999 h 3370881"/>
                          <a:gd name="connsiteX441" fmla="*/ 515470 w 2657256"/>
                          <a:gd name="connsiteY441" fmla="*/ 2407176 h 3370881"/>
                          <a:gd name="connsiteX442" fmla="*/ 578223 w 2657256"/>
                          <a:gd name="connsiteY442" fmla="*/ 2353387 h 3370881"/>
                          <a:gd name="connsiteX443" fmla="*/ 587188 w 2657256"/>
                          <a:gd name="connsiteY443" fmla="*/ 2330976 h 3370881"/>
                          <a:gd name="connsiteX444" fmla="*/ 614082 w 2657256"/>
                          <a:gd name="connsiteY444" fmla="*/ 2254776 h 3370881"/>
                          <a:gd name="connsiteX445" fmla="*/ 649941 w 2657256"/>
                          <a:gd name="connsiteY445" fmla="*/ 2200987 h 3370881"/>
                          <a:gd name="connsiteX446" fmla="*/ 690282 w 2657256"/>
                          <a:gd name="connsiteY446" fmla="*/ 2174093 h 3370881"/>
                          <a:gd name="connsiteX447" fmla="*/ 703729 w 2657256"/>
                          <a:gd name="connsiteY447" fmla="*/ 2165129 h 3370881"/>
                          <a:gd name="connsiteX448" fmla="*/ 739588 w 2657256"/>
                          <a:gd name="connsiteY448" fmla="*/ 2147199 h 3370881"/>
                          <a:gd name="connsiteX449" fmla="*/ 708212 w 2657256"/>
                          <a:gd name="connsiteY449" fmla="*/ 2187540 h 3370881"/>
                          <a:gd name="connsiteX450" fmla="*/ 654423 w 2657256"/>
                          <a:gd name="connsiteY450" fmla="*/ 2241329 h 3370881"/>
                          <a:gd name="connsiteX451" fmla="*/ 636494 w 2657256"/>
                          <a:gd name="connsiteY451" fmla="*/ 2259258 h 3370881"/>
                          <a:gd name="connsiteX452" fmla="*/ 614082 w 2657256"/>
                          <a:gd name="connsiteY452" fmla="*/ 2286152 h 3370881"/>
                          <a:gd name="connsiteX453" fmla="*/ 592179 w 2657256"/>
                          <a:gd name="connsiteY453" fmla="*/ 2282347 h 3370881"/>
                          <a:gd name="connsiteX454" fmla="*/ 555980 w 2657256"/>
                          <a:gd name="connsiteY454" fmla="*/ 2313892 h 3370881"/>
                          <a:gd name="connsiteX455" fmla="*/ 524435 w 2657256"/>
                          <a:gd name="connsiteY455" fmla="*/ 2348905 h 3370881"/>
                          <a:gd name="connsiteX456" fmla="*/ 502023 w 2657256"/>
                          <a:gd name="connsiteY456" fmla="*/ 2362352 h 3370881"/>
                          <a:gd name="connsiteX457" fmla="*/ 461682 w 2657256"/>
                          <a:gd name="connsiteY457" fmla="*/ 2389246 h 3370881"/>
                          <a:gd name="connsiteX458" fmla="*/ 448235 w 2657256"/>
                          <a:gd name="connsiteY458" fmla="*/ 2398211 h 3370881"/>
                          <a:gd name="connsiteX459" fmla="*/ 430306 w 2657256"/>
                          <a:gd name="connsiteY459" fmla="*/ 2407176 h 3370881"/>
                          <a:gd name="connsiteX460" fmla="*/ 412376 w 2657256"/>
                          <a:gd name="connsiteY460" fmla="*/ 2420623 h 3370881"/>
                          <a:gd name="connsiteX461" fmla="*/ 389965 w 2657256"/>
                          <a:gd name="connsiteY461" fmla="*/ 2429587 h 3370881"/>
                          <a:gd name="connsiteX462" fmla="*/ 372035 w 2657256"/>
                          <a:gd name="connsiteY462" fmla="*/ 2443034 h 3370881"/>
                          <a:gd name="connsiteX463" fmla="*/ 318247 w 2657256"/>
                          <a:gd name="connsiteY463" fmla="*/ 2474411 h 3370881"/>
                          <a:gd name="connsiteX464" fmla="*/ 304800 w 2657256"/>
                          <a:gd name="connsiteY464" fmla="*/ 2492340 h 3370881"/>
                          <a:gd name="connsiteX465" fmla="*/ 282388 w 2657256"/>
                          <a:gd name="connsiteY465" fmla="*/ 2519234 h 3370881"/>
                          <a:gd name="connsiteX466" fmla="*/ 295835 w 2657256"/>
                          <a:gd name="connsiteY466" fmla="*/ 2815070 h 3370881"/>
                          <a:gd name="connsiteX467" fmla="*/ 300318 w 2657256"/>
                          <a:gd name="connsiteY467" fmla="*/ 2837481 h 3370881"/>
                          <a:gd name="connsiteX468" fmla="*/ 304800 w 2657256"/>
                          <a:gd name="connsiteY468" fmla="*/ 2868858 h 3370881"/>
                          <a:gd name="connsiteX469" fmla="*/ 309282 w 2657256"/>
                          <a:gd name="connsiteY469" fmla="*/ 2927129 h 3370881"/>
                          <a:gd name="connsiteX470" fmla="*/ 322729 w 2657256"/>
                          <a:gd name="connsiteY470" fmla="*/ 2985399 h 3370881"/>
                          <a:gd name="connsiteX471" fmla="*/ 327212 w 2657256"/>
                          <a:gd name="connsiteY471" fmla="*/ 3012293 h 3370881"/>
                          <a:gd name="connsiteX472" fmla="*/ 331694 w 2657256"/>
                          <a:gd name="connsiteY472" fmla="*/ 3043670 h 3370881"/>
                          <a:gd name="connsiteX473" fmla="*/ 345141 w 2657256"/>
                          <a:gd name="connsiteY473" fmla="*/ 3070564 h 3370881"/>
                          <a:gd name="connsiteX474" fmla="*/ 367553 w 2657256"/>
                          <a:gd name="connsiteY474" fmla="*/ 3124352 h 3370881"/>
                          <a:gd name="connsiteX475" fmla="*/ 381000 w 2657256"/>
                          <a:gd name="connsiteY475" fmla="*/ 3182623 h 3370881"/>
                          <a:gd name="connsiteX476" fmla="*/ 389965 w 2657256"/>
                          <a:gd name="connsiteY476" fmla="*/ 3196070 h 3370881"/>
                          <a:gd name="connsiteX477" fmla="*/ 394447 w 2657256"/>
                          <a:gd name="connsiteY477" fmla="*/ 3213999 h 3370881"/>
                          <a:gd name="connsiteX478" fmla="*/ 412376 w 2657256"/>
                          <a:gd name="connsiteY478" fmla="*/ 3245376 h 3370881"/>
                          <a:gd name="connsiteX479" fmla="*/ 416859 w 2657256"/>
                          <a:gd name="connsiteY479" fmla="*/ 3258823 h 3370881"/>
                          <a:gd name="connsiteX480" fmla="*/ 425823 w 2657256"/>
                          <a:gd name="connsiteY480" fmla="*/ 3272270 h 3370881"/>
                          <a:gd name="connsiteX481" fmla="*/ 439270 w 2657256"/>
                          <a:gd name="connsiteY481" fmla="*/ 3303646 h 3370881"/>
                          <a:gd name="connsiteX482" fmla="*/ 439270 w 2657256"/>
                          <a:gd name="connsiteY482" fmla="*/ 3352952 h 3370881"/>
                          <a:gd name="connsiteX483" fmla="*/ 430306 w 2657256"/>
                          <a:gd name="connsiteY483" fmla="*/ 3366399 h 3370881"/>
                          <a:gd name="connsiteX484" fmla="*/ 412376 w 2657256"/>
                          <a:gd name="connsiteY484" fmla="*/ 3370881 h 3370881"/>
                          <a:gd name="connsiteX485" fmla="*/ 295835 w 2657256"/>
                          <a:gd name="connsiteY485" fmla="*/ 3357434 h 3370881"/>
                          <a:gd name="connsiteX486" fmla="*/ 264459 w 2657256"/>
                          <a:gd name="connsiteY486" fmla="*/ 3276752 h 3370881"/>
                          <a:gd name="connsiteX487" fmla="*/ 259976 w 2657256"/>
                          <a:gd name="connsiteY487" fmla="*/ 3240893 h 3370881"/>
                          <a:gd name="connsiteX488" fmla="*/ 246529 w 2657256"/>
                          <a:gd name="connsiteY488" fmla="*/ 3178140 h 3370881"/>
                          <a:gd name="connsiteX489" fmla="*/ 237565 w 2657256"/>
                          <a:gd name="connsiteY489" fmla="*/ 3084011 h 3370881"/>
                          <a:gd name="connsiteX490" fmla="*/ 228600 w 2657256"/>
                          <a:gd name="connsiteY490" fmla="*/ 3057117 h 3370881"/>
                          <a:gd name="connsiteX491" fmla="*/ 219635 w 2657256"/>
                          <a:gd name="connsiteY491" fmla="*/ 3021258 h 3370881"/>
                          <a:gd name="connsiteX492" fmla="*/ 206188 w 2657256"/>
                          <a:gd name="connsiteY492" fmla="*/ 2980917 h 3370881"/>
                          <a:gd name="connsiteX493" fmla="*/ 201706 w 2657256"/>
                          <a:gd name="connsiteY493" fmla="*/ 2949540 h 3370881"/>
                          <a:gd name="connsiteX494" fmla="*/ 197223 w 2657256"/>
                          <a:gd name="connsiteY494" fmla="*/ 2927129 h 3370881"/>
                          <a:gd name="connsiteX495" fmla="*/ 192741 w 2657256"/>
                          <a:gd name="connsiteY495" fmla="*/ 2891270 h 3370881"/>
                          <a:gd name="connsiteX496" fmla="*/ 188259 w 2657256"/>
                          <a:gd name="connsiteY496" fmla="*/ 2850929 h 3370881"/>
                          <a:gd name="connsiteX497" fmla="*/ 179294 w 2657256"/>
                          <a:gd name="connsiteY497" fmla="*/ 2824034 h 3370881"/>
                          <a:gd name="connsiteX498" fmla="*/ 165847 w 2657256"/>
                          <a:gd name="connsiteY498" fmla="*/ 2774729 h 3370881"/>
                          <a:gd name="connsiteX499" fmla="*/ 161365 w 2657256"/>
                          <a:gd name="connsiteY499" fmla="*/ 2747834 h 3370881"/>
                          <a:gd name="connsiteX500" fmla="*/ 156882 w 2657256"/>
                          <a:gd name="connsiteY500" fmla="*/ 2559576 h 3370881"/>
                          <a:gd name="connsiteX501" fmla="*/ 152400 w 2657256"/>
                          <a:gd name="connsiteY501" fmla="*/ 2519234 h 3370881"/>
                          <a:gd name="connsiteX502" fmla="*/ 118035 w 2657256"/>
                          <a:gd name="connsiteY502" fmla="*/ 2400004 h 3370881"/>
                          <a:gd name="connsiteX503" fmla="*/ 117048 w 2657256"/>
                          <a:gd name="connsiteY503" fmla="*/ 2344423 h 3370881"/>
                          <a:gd name="connsiteX504" fmla="*/ 100106 w 2657256"/>
                          <a:gd name="connsiteY504" fmla="*/ 2330976 h 3370881"/>
                          <a:gd name="connsiteX505" fmla="*/ 138953 w 2657256"/>
                          <a:gd name="connsiteY505" fmla="*/ 2313046 h 3370881"/>
                          <a:gd name="connsiteX506" fmla="*/ 152400 w 2657256"/>
                          <a:gd name="connsiteY506" fmla="*/ 2304081 h 3370881"/>
                          <a:gd name="connsiteX507" fmla="*/ 170329 w 2657256"/>
                          <a:gd name="connsiteY507" fmla="*/ 2259258 h 3370881"/>
                          <a:gd name="connsiteX508" fmla="*/ 188259 w 2657256"/>
                          <a:gd name="connsiteY508" fmla="*/ 2223399 h 3370881"/>
                          <a:gd name="connsiteX509" fmla="*/ 206188 w 2657256"/>
                          <a:gd name="connsiteY509" fmla="*/ 2187540 h 3370881"/>
                          <a:gd name="connsiteX510" fmla="*/ 210670 w 2657256"/>
                          <a:gd name="connsiteY510" fmla="*/ 2174093 h 3370881"/>
                          <a:gd name="connsiteX511" fmla="*/ 219635 w 2657256"/>
                          <a:gd name="connsiteY511" fmla="*/ 2115823 h 3370881"/>
                          <a:gd name="connsiteX512" fmla="*/ 210670 w 2657256"/>
                          <a:gd name="connsiteY512" fmla="*/ 1958940 h 3370881"/>
                          <a:gd name="connsiteX513" fmla="*/ 192741 w 2657256"/>
                          <a:gd name="connsiteY513" fmla="*/ 1923081 h 3370881"/>
                          <a:gd name="connsiteX514" fmla="*/ 179294 w 2657256"/>
                          <a:gd name="connsiteY514" fmla="*/ 1891705 h 3370881"/>
                          <a:gd name="connsiteX515" fmla="*/ 165847 w 2657256"/>
                          <a:gd name="connsiteY515" fmla="*/ 1864811 h 3370881"/>
                          <a:gd name="connsiteX516" fmla="*/ 152400 w 2657256"/>
                          <a:gd name="connsiteY516" fmla="*/ 1833434 h 3370881"/>
                          <a:gd name="connsiteX517" fmla="*/ 143435 w 2657256"/>
                          <a:gd name="connsiteY517" fmla="*/ 1819987 h 3370881"/>
                          <a:gd name="connsiteX518" fmla="*/ 107576 w 2657256"/>
                          <a:gd name="connsiteY518" fmla="*/ 1784129 h 3370881"/>
                          <a:gd name="connsiteX519" fmla="*/ 94129 w 2657256"/>
                          <a:gd name="connsiteY519" fmla="*/ 1779646 h 3370881"/>
                          <a:gd name="connsiteX520" fmla="*/ 71718 w 2657256"/>
                          <a:gd name="connsiteY520" fmla="*/ 1770681 h 3370881"/>
                          <a:gd name="connsiteX521" fmla="*/ 58270 w 2657256"/>
                          <a:gd name="connsiteY521" fmla="*/ 1761717 h 3370881"/>
                          <a:gd name="connsiteX522" fmla="*/ 26894 w 2657256"/>
                          <a:gd name="connsiteY522" fmla="*/ 1730340 h 3370881"/>
                          <a:gd name="connsiteX523" fmla="*/ 0 w 2657256"/>
                          <a:gd name="connsiteY523" fmla="*/ 1707929 h 3370881"/>
                          <a:gd name="connsiteX0" fmla="*/ 0 w 2657256"/>
                          <a:gd name="connsiteY0" fmla="*/ 1707929 h 3370881"/>
                          <a:gd name="connsiteX1" fmla="*/ 22412 w 2657256"/>
                          <a:gd name="connsiteY1" fmla="*/ 1698964 h 3370881"/>
                          <a:gd name="connsiteX2" fmla="*/ 31376 w 2657256"/>
                          <a:gd name="connsiteY2" fmla="*/ 1681034 h 3370881"/>
                          <a:gd name="connsiteX3" fmla="*/ 44823 w 2657256"/>
                          <a:gd name="connsiteY3" fmla="*/ 1672070 h 3370881"/>
                          <a:gd name="connsiteX4" fmla="*/ 58270 w 2657256"/>
                          <a:gd name="connsiteY4" fmla="*/ 1654140 h 3370881"/>
                          <a:gd name="connsiteX5" fmla="*/ 76200 w 2657256"/>
                          <a:gd name="connsiteY5" fmla="*/ 1645176 h 3370881"/>
                          <a:gd name="connsiteX6" fmla="*/ 98612 w 2657256"/>
                          <a:gd name="connsiteY6" fmla="*/ 1636211 h 3370881"/>
                          <a:gd name="connsiteX7" fmla="*/ 125506 w 2657256"/>
                          <a:gd name="connsiteY7" fmla="*/ 1627246 h 3370881"/>
                          <a:gd name="connsiteX8" fmla="*/ 152400 w 2657256"/>
                          <a:gd name="connsiteY8" fmla="*/ 1609317 h 3370881"/>
                          <a:gd name="connsiteX9" fmla="*/ 170329 w 2657256"/>
                          <a:gd name="connsiteY9" fmla="*/ 1600352 h 3370881"/>
                          <a:gd name="connsiteX10" fmla="*/ 188259 w 2657256"/>
                          <a:gd name="connsiteY10" fmla="*/ 1582423 h 3370881"/>
                          <a:gd name="connsiteX11" fmla="*/ 228600 w 2657256"/>
                          <a:gd name="connsiteY11" fmla="*/ 1564493 h 3370881"/>
                          <a:gd name="connsiteX12" fmla="*/ 255494 w 2657256"/>
                          <a:gd name="connsiteY12" fmla="*/ 1546564 h 3370881"/>
                          <a:gd name="connsiteX13" fmla="*/ 300318 w 2657256"/>
                          <a:gd name="connsiteY13" fmla="*/ 1524152 h 3370881"/>
                          <a:gd name="connsiteX14" fmla="*/ 313765 w 2657256"/>
                          <a:gd name="connsiteY14" fmla="*/ 1515187 h 3370881"/>
                          <a:gd name="connsiteX15" fmla="*/ 340659 w 2657256"/>
                          <a:gd name="connsiteY15" fmla="*/ 1510705 h 3370881"/>
                          <a:gd name="connsiteX16" fmla="*/ 363070 w 2657256"/>
                          <a:gd name="connsiteY16" fmla="*/ 1506223 h 3370881"/>
                          <a:gd name="connsiteX17" fmla="*/ 389965 w 2657256"/>
                          <a:gd name="connsiteY17" fmla="*/ 1501740 h 3370881"/>
                          <a:gd name="connsiteX18" fmla="*/ 425823 w 2657256"/>
                          <a:gd name="connsiteY18" fmla="*/ 1497258 h 3370881"/>
                          <a:gd name="connsiteX19" fmla="*/ 470647 w 2657256"/>
                          <a:gd name="connsiteY19" fmla="*/ 1488293 h 3370881"/>
                          <a:gd name="connsiteX20" fmla="*/ 515470 w 2657256"/>
                          <a:gd name="connsiteY20" fmla="*/ 1479329 h 3370881"/>
                          <a:gd name="connsiteX21" fmla="*/ 528918 w 2657256"/>
                          <a:gd name="connsiteY21" fmla="*/ 1470364 h 3370881"/>
                          <a:gd name="connsiteX22" fmla="*/ 600635 w 2657256"/>
                          <a:gd name="connsiteY22" fmla="*/ 1456917 h 3370881"/>
                          <a:gd name="connsiteX23" fmla="*/ 690282 w 2657256"/>
                          <a:gd name="connsiteY23" fmla="*/ 1447952 h 3370881"/>
                          <a:gd name="connsiteX24" fmla="*/ 793376 w 2657256"/>
                          <a:gd name="connsiteY24" fmla="*/ 1452434 h 3370881"/>
                          <a:gd name="connsiteX25" fmla="*/ 874059 w 2657256"/>
                          <a:gd name="connsiteY25" fmla="*/ 1465881 h 3370881"/>
                          <a:gd name="connsiteX26" fmla="*/ 914400 w 2657256"/>
                          <a:gd name="connsiteY26" fmla="*/ 1470364 h 3370881"/>
                          <a:gd name="connsiteX27" fmla="*/ 1030941 w 2657256"/>
                          <a:gd name="connsiteY27" fmla="*/ 1483811 h 3370881"/>
                          <a:gd name="connsiteX28" fmla="*/ 1151965 w 2657256"/>
                          <a:gd name="connsiteY28" fmla="*/ 1492776 h 3370881"/>
                          <a:gd name="connsiteX29" fmla="*/ 1281953 w 2657256"/>
                          <a:gd name="connsiteY29" fmla="*/ 1501740 h 3370881"/>
                          <a:gd name="connsiteX30" fmla="*/ 1465729 w 2657256"/>
                          <a:gd name="connsiteY30" fmla="*/ 1497258 h 3370881"/>
                          <a:gd name="connsiteX31" fmla="*/ 1510553 w 2657256"/>
                          <a:gd name="connsiteY31" fmla="*/ 1492776 h 3370881"/>
                          <a:gd name="connsiteX32" fmla="*/ 1582270 w 2657256"/>
                          <a:gd name="connsiteY32" fmla="*/ 1461399 h 3370881"/>
                          <a:gd name="connsiteX33" fmla="*/ 1604682 w 2657256"/>
                          <a:gd name="connsiteY33" fmla="*/ 1456917 h 3370881"/>
                          <a:gd name="connsiteX34" fmla="*/ 1622612 w 2657256"/>
                          <a:gd name="connsiteY34" fmla="*/ 1447952 h 3370881"/>
                          <a:gd name="connsiteX35" fmla="*/ 1645023 w 2657256"/>
                          <a:gd name="connsiteY35" fmla="*/ 1438987 h 3370881"/>
                          <a:gd name="connsiteX36" fmla="*/ 1662953 w 2657256"/>
                          <a:gd name="connsiteY36" fmla="*/ 1425540 h 3370881"/>
                          <a:gd name="connsiteX37" fmla="*/ 1698812 w 2657256"/>
                          <a:gd name="connsiteY37" fmla="*/ 1407611 h 3370881"/>
                          <a:gd name="connsiteX38" fmla="*/ 1739153 w 2657256"/>
                          <a:gd name="connsiteY38" fmla="*/ 1380717 h 3370881"/>
                          <a:gd name="connsiteX39" fmla="*/ 1752600 w 2657256"/>
                          <a:gd name="connsiteY39" fmla="*/ 1367270 h 3370881"/>
                          <a:gd name="connsiteX40" fmla="*/ 1775012 w 2657256"/>
                          <a:gd name="connsiteY40" fmla="*/ 1353823 h 3370881"/>
                          <a:gd name="connsiteX41" fmla="*/ 1797423 w 2657256"/>
                          <a:gd name="connsiteY41" fmla="*/ 1335893 h 3370881"/>
                          <a:gd name="connsiteX42" fmla="*/ 1810870 w 2657256"/>
                          <a:gd name="connsiteY42" fmla="*/ 1304517 h 3370881"/>
                          <a:gd name="connsiteX43" fmla="*/ 1815353 w 2657256"/>
                          <a:gd name="connsiteY43" fmla="*/ 1291070 h 3370881"/>
                          <a:gd name="connsiteX44" fmla="*/ 1801906 w 2657256"/>
                          <a:gd name="connsiteY44" fmla="*/ 1138670 h 3370881"/>
                          <a:gd name="connsiteX45" fmla="*/ 1792941 w 2657256"/>
                          <a:gd name="connsiteY45" fmla="*/ 1125223 h 3370881"/>
                          <a:gd name="connsiteX46" fmla="*/ 1757082 w 2657256"/>
                          <a:gd name="connsiteY46" fmla="*/ 1093846 h 3370881"/>
                          <a:gd name="connsiteX47" fmla="*/ 1730188 w 2657256"/>
                          <a:gd name="connsiteY47" fmla="*/ 1066952 h 3370881"/>
                          <a:gd name="connsiteX48" fmla="*/ 1703294 w 2657256"/>
                          <a:gd name="connsiteY48" fmla="*/ 1049023 h 3370881"/>
                          <a:gd name="connsiteX49" fmla="*/ 1622612 w 2657256"/>
                          <a:gd name="connsiteY49" fmla="*/ 1053505 h 3370881"/>
                          <a:gd name="connsiteX50" fmla="*/ 1595718 w 2657256"/>
                          <a:gd name="connsiteY50" fmla="*/ 1062470 h 3370881"/>
                          <a:gd name="connsiteX51" fmla="*/ 1573306 w 2657256"/>
                          <a:gd name="connsiteY51" fmla="*/ 1066952 h 3370881"/>
                          <a:gd name="connsiteX52" fmla="*/ 1453385 w 2657256"/>
                          <a:gd name="connsiteY52" fmla="*/ 1082761 h 3370881"/>
                          <a:gd name="connsiteX53" fmla="*/ 1326776 w 2657256"/>
                          <a:gd name="connsiteY53" fmla="*/ 1062470 h 3370881"/>
                          <a:gd name="connsiteX54" fmla="*/ 1308847 w 2657256"/>
                          <a:gd name="connsiteY54" fmla="*/ 1057987 h 3370881"/>
                          <a:gd name="connsiteX55" fmla="*/ 1277470 w 2657256"/>
                          <a:gd name="connsiteY55" fmla="*/ 1053505 h 3370881"/>
                          <a:gd name="connsiteX56" fmla="*/ 1259541 w 2657256"/>
                          <a:gd name="connsiteY56" fmla="*/ 1049023 h 3370881"/>
                          <a:gd name="connsiteX57" fmla="*/ 1232647 w 2657256"/>
                          <a:gd name="connsiteY57" fmla="*/ 1044540 h 3370881"/>
                          <a:gd name="connsiteX58" fmla="*/ 1053353 w 2657256"/>
                          <a:gd name="connsiteY58" fmla="*/ 1049023 h 3370881"/>
                          <a:gd name="connsiteX59" fmla="*/ 1035423 w 2657256"/>
                          <a:gd name="connsiteY59" fmla="*/ 1053505 h 3370881"/>
                          <a:gd name="connsiteX60" fmla="*/ 1008529 w 2657256"/>
                          <a:gd name="connsiteY60" fmla="*/ 1057987 h 3370881"/>
                          <a:gd name="connsiteX61" fmla="*/ 995082 w 2657256"/>
                          <a:gd name="connsiteY61" fmla="*/ 1062470 h 3370881"/>
                          <a:gd name="connsiteX62" fmla="*/ 945776 w 2657256"/>
                          <a:gd name="connsiteY62" fmla="*/ 1031093 h 3370881"/>
                          <a:gd name="connsiteX63" fmla="*/ 941294 w 2657256"/>
                          <a:gd name="connsiteY63" fmla="*/ 1017646 h 3370881"/>
                          <a:gd name="connsiteX64" fmla="*/ 932329 w 2657256"/>
                          <a:gd name="connsiteY64" fmla="*/ 919034 h 3370881"/>
                          <a:gd name="connsiteX65" fmla="*/ 914400 w 2657256"/>
                          <a:gd name="connsiteY65" fmla="*/ 901105 h 3370881"/>
                          <a:gd name="connsiteX66" fmla="*/ 918882 w 2657256"/>
                          <a:gd name="connsiteY66" fmla="*/ 869729 h 3370881"/>
                          <a:gd name="connsiteX67" fmla="*/ 941294 w 2657256"/>
                          <a:gd name="connsiteY67" fmla="*/ 865246 h 3370881"/>
                          <a:gd name="connsiteX68" fmla="*/ 959223 w 2657256"/>
                          <a:gd name="connsiteY68" fmla="*/ 851799 h 3370881"/>
                          <a:gd name="connsiteX69" fmla="*/ 990600 w 2657256"/>
                          <a:gd name="connsiteY69" fmla="*/ 847317 h 3370881"/>
                          <a:gd name="connsiteX70" fmla="*/ 1129553 w 2657256"/>
                          <a:gd name="connsiteY70" fmla="*/ 838352 h 3370881"/>
                          <a:gd name="connsiteX71" fmla="*/ 1147482 w 2657256"/>
                          <a:gd name="connsiteY71" fmla="*/ 829387 h 3370881"/>
                          <a:gd name="connsiteX72" fmla="*/ 1178859 w 2657256"/>
                          <a:gd name="connsiteY72" fmla="*/ 806976 h 3370881"/>
                          <a:gd name="connsiteX73" fmla="*/ 1192306 w 2657256"/>
                          <a:gd name="connsiteY73" fmla="*/ 793529 h 3370881"/>
                          <a:gd name="connsiteX74" fmla="*/ 1214718 w 2657256"/>
                          <a:gd name="connsiteY74" fmla="*/ 784564 h 3370881"/>
                          <a:gd name="connsiteX75" fmla="*/ 1241612 w 2657256"/>
                          <a:gd name="connsiteY75" fmla="*/ 771117 h 3370881"/>
                          <a:gd name="connsiteX76" fmla="*/ 1277470 w 2657256"/>
                          <a:gd name="connsiteY76" fmla="*/ 753187 h 3370881"/>
                          <a:gd name="connsiteX77" fmla="*/ 1295400 w 2657256"/>
                          <a:gd name="connsiteY77" fmla="*/ 730776 h 3370881"/>
                          <a:gd name="connsiteX78" fmla="*/ 1317812 w 2657256"/>
                          <a:gd name="connsiteY78" fmla="*/ 708364 h 3370881"/>
                          <a:gd name="connsiteX79" fmla="*/ 1353670 w 2657256"/>
                          <a:gd name="connsiteY79" fmla="*/ 663540 h 3370881"/>
                          <a:gd name="connsiteX80" fmla="*/ 1371600 w 2657256"/>
                          <a:gd name="connsiteY80" fmla="*/ 636646 h 3370881"/>
                          <a:gd name="connsiteX81" fmla="*/ 1380565 w 2657256"/>
                          <a:gd name="connsiteY81" fmla="*/ 596305 h 3370881"/>
                          <a:gd name="connsiteX82" fmla="*/ 1385047 w 2657256"/>
                          <a:gd name="connsiteY82" fmla="*/ 582858 h 3370881"/>
                          <a:gd name="connsiteX83" fmla="*/ 1380565 w 2657256"/>
                          <a:gd name="connsiteY83" fmla="*/ 533552 h 3370881"/>
                          <a:gd name="connsiteX84" fmla="*/ 1367118 w 2657256"/>
                          <a:gd name="connsiteY84" fmla="*/ 524587 h 3370881"/>
                          <a:gd name="connsiteX85" fmla="*/ 1349188 w 2657256"/>
                          <a:gd name="connsiteY85" fmla="*/ 520105 h 3370881"/>
                          <a:gd name="connsiteX86" fmla="*/ 1326776 w 2657256"/>
                          <a:gd name="connsiteY86" fmla="*/ 511140 h 3370881"/>
                          <a:gd name="connsiteX87" fmla="*/ 1281953 w 2657256"/>
                          <a:gd name="connsiteY87" fmla="*/ 515623 h 3370881"/>
                          <a:gd name="connsiteX88" fmla="*/ 1250576 w 2657256"/>
                          <a:gd name="connsiteY88" fmla="*/ 529070 h 3370881"/>
                          <a:gd name="connsiteX89" fmla="*/ 1210235 w 2657256"/>
                          <a:gd name="connsiteY89" fmla="*/ 542517 h 3370881"/>
                          <a:gd name="connsiteX90" fmla="*/ 1183341 w 2657256"/>
                          <a:gd name="connsiteY90" fmla="*/ 555964 h 3370881"/>
                          <a:gd name="connsiteX91" fmla="*/ 1160929 w 2657256"/>
                          <a:gd name="connsiteY91" fmla="*/ 569411 h 3370881"/>
                          <a:gd name="connsiteX92" fmla="*/ 1134035 w 2657256"/>
                          <a:gd name="connsiteY92" fmla="*/ 578376 h 3370881"/>
                          <a:gd name="connsiteX93" fmla="*/ 1111623 w 2657256"/>
                          <a:gd name="connsiteY93" fmla="*/ 587340 h 3370881"/>
                          <a:gd name="connsiteX94" fmla="*/ 1084729 w 2657256"/>
                          <a:gd name="connsiteY94" fmla="*/ 596305 h 3370881"/>
                          <a:gd name="connsiteX95" fmla="*/ 986118 w 2657256"/>
                          <a:gd name="connsiteY95" fmla="*/ 591823 h 3370881"/>
                          <a:gd name="connsiteX96" fmla="*/ 927847 w 2657256"/>
                          <a:gd name="connsiteY96" fmla="*/ 578376 h 3370881"/>
                          <a:gd name="connsiteX97" fmla="*/ 896470 w 2657256"/>
                          <a:gd name="connsiteY97" fmla="*/ 555964 h 3370881"/>
                          <a:gd name="connsiteX98" fmla="*/ 883023 w 2657256"/>
                          <a:gd name="connsiteY98" fmla="*/ 546999 h 3370881"/>
                          <a:gd name="connsiteX99" fmla="*/ 865094 w 2657256"/>
                          <a:gd name="connsiteY99" fmla="*/ 497693 h 3370881"/>
                          <a:gd name="connsiteX100" fmla="*/ 869576 w 2657256"/>
                          <a:gd name="connsiteY100" fmla="*/ 403564 h 3370881"/>
                          <a:gd name="connsiteX101" fmla="*/ 874059 w 2657256"/>
                          <a:gd name="connsiteY101" fmla="*/ 385634 h 3370881"/>
                          <a:gd name="connsiteX102" fmla="*/ 883023 w 2657256"/>
                          <a:gd name="connsiteY102" fmla="*/ 372187 h 3370881"/>
                          <a:gd name="connsiteX103" fmla="*/ 909918 w 2657256"/>
                          <a:gd name="connsiteY103" fmla="*/ 363223 h 3370881"/>
                          <a:gd name="connsiteX104" fmla="*/ 914400 w 2657256"/>
                          <a:gd name="connsiteY104" fmla="*/ 385634 h 3370881"/>
                          <a:gd name="connsiteX105" fmla="*/ 909918 w 2657256"/>
                          <a:gd name="connsiteY105" fmla="*/ 408046 h 3370881"/>
                          <a:gd name="connsiteX106" fmla="*/ 900953 w 2657256"/>
                          <a:gd name="connsiteY106" fmla="*/ 466317 h 3370881"/>
                          <a:gd name="connsiteX107" fmla="*/ 905435 w 2657256"/>
                          <a:gd name="connsiteY107" fmla="*/ 515623 h 3370881"/>
                          <a:gd name="connsiteX108" fmla="*/ 932329 w 2657256"/>
                          <a:gd name="connsiteY108" fmla="*/ 551481 h 3370881"/>
                          <a:gd name="connsiteX109" fmla="*/ 954741 w 2657256"/>
                          <a:gd name="connsiteY109" fmla="*/ 560446 h 3370881"/>
                          <a:gd name="connsiteX110" fmla="*/ 972670 w 2657256"/>
                          <a:gd name="connsiteY110" fmla="*/ 569411 h 3370881"/>
                          <a:gd name="connsiteX111" fmla="*/ 1066800 w 2657256"/>
                          <a:gd name="connsiteY111" fmla="*/ 564929 h 3370881"/>
                          <a:gd name="connsiteX112" fmla="*/ 1111623 w 2657256"/>
                          <a:gd name="connsiteY112" fmla="*/ 551481 h 3370881"/>
                          <a:gd name="connsiteX113" fmla="*/ 1129553 w 2657256"/>
                          <a:gd name="connsiteY113" fmla="*/ 538034 h 3370881"/>
                          <a:gd name="connsiteX114" fmla="*/ 1156447 w 2657256"/>
                          <a:gd name="connsiteY114" fmla="*/ 511140 h 3370881"/>
                          <a:gd name="connsiteX115" fmla="*/ 1160929 w 2657256"/>
                          <a:gd name="connsiteY115" fmla="*/ 493211 h 3370881"/>
                          <a:gd name="connsiteX116" fmla="*/ 1178859 w 2657256"/>
                          <a:gd name="connsiteY116" fmla="*/ 331846 h 3370881"/>
                          <a:gd name="connsiteX117" fmla="*/ 1215315 w 2657256"/>
                          <a:gd name="connsiteY117" fmla="*/ 270289 h 3370881"/>
                          <a:gd name="connsiteX118" fmla="*/ 1214718 w 2657256"/>
                          <a:gd name="connsiteY118" fmla="*/ 367705 h 3370881"/>
                          <a:gd name="connsiteX119" fmla="*/ 1201270 w 2657256"/>
                          <a:gd name="connsiteY119" fmla="*/ 412529 h 3370881"/>
                          <a:gd name="connsiteX120" fmla="*/ 1210235 w 2657256"/>
                          <a:gd name="connsiteY120" fmla="*/ 461834 h 3370881"/>
                          <a:gd name="connsiteX121" fmla="*/ 1214718 w 2657256"/>
                          <a:gd name="connsiteY121" fmla="*/ 475281 h 3370881"/>
                          <a:gd name="connsiteX122" fmla="*/ 1228165 w 2657256"/>
                          <a:gd name="connsiteY122" fmla="*/ 484246 h 3370881"/>
                          <a:gd name="connsiteX123" fmla="*/ 1250576 w 2657256"/>
                          <a:gd name="connsiteY123" fmla="*/ 502176 h 3370881"/>
                          <a:gd name="connsiteX124" fmla="*/ 1317812 w 2657256"/>
                          <a:gd name="connsiteY124" fmla="*/ 497693 h 3370881"/>
                          <a:gd name="connsiteX125" fmla="*/ 1353670 w 2657256"/>
                          <a:gd name="connsiteY125" fmla="*/ 488729 h 3370881"/>
                          <a:gd name="connsiteX126" fmla="*/ 1506070 w 2657256"/>
                          <a:gd name="connsiteY126" fmla="*/ 457352 h 3370881"/>
                          <a:gd name="connsiteX127" fmla="*/ 1550894 w 2657256"/>
                          <a:gd name="connsiteY127" fmla="*/ 430458 h 3370881"/>
                          <a:gd name="connsiteX128" fmla="*/ 1564341 w 2657256"/>
                          <a:gd name="connsiteY128" fmla="*/ 417011 h 3370881"/>
                          <a:gd name="connsiteX129" fmla="*/ 1586753 w 2657256"/>
                          <a:gd name="connsiteY129" fmla="*/ 399081 h 3370881"/>
                          <a:gd name="connsiteX130" fmla="*/ 1595718 w 2657256"/>
                          <a:gd name="connsiteY130" fmla="*/ 381152 h 3370881"/>
                          <a:gd name="connsiteX131" fmla="*/ 1600200 w 2657256"/>
                          <a:gd name="connsiteY131" fmla="*/ 363223 h 3370881"/>
                          <a:gd name="connsiteX132" fmla="*/ 1609165 w 2657256"/>
                          <a:gd name="connsiteY132" fmla="*/ 313917 h 3370881"/>
                          <a:gd name="connsiteX133" fmla="*/ 1537447 w 2657256"/>
                          <a:gd name="connsiteY133" fmla="*/ 188411 h 3370881"/>
                          <a:gd name="connsiteX134" fmla="*/ 1613647 w 2657256"/>
                          <a:gd name="connsiteY134" fmla="*/ 399081 h 3370881"/>
                          <a:gd name="connsiteX135" fmla="*/ 1627094 w 2657256"/>
                          <a:gd name="connsiteY135" fmla="*/ 417011 h 3370881"/>
                          <a:gd name="connsiteX136" fmla="*/ 1658470 w 2657256"/>
                          <a:gd name="connsiteY136" fmla="*/ 412529 h 3370881"/>
                          <a:gd name="connsiteX137" fmla="*/ 1685365 w 2657256"/>
                          <a:gd name="connsiteY137" fmla="*/ 390117 h 3370881"/>
                          <a:gd name="connsiteX138" fmla="*/ 1694329 w 2657256"/>
                          <a:gd name="connsiteY138" fmla="*/ 376670 h 3370881"/>
                          <a:gd name="connsiteX139" fmla="*/ 1734670 w 2657256"/>
                          <a:gd name="connsiteY139" fmla="*/ 354258 h 3370881"/>
                          <a:gd name="connsiteX140" fmla="*/ 1743635 w 2657256"/>
                          <a:gd name="connsiteY140" fmla="*/ 340811 h 3370881"/>
                          <a:gd name="connsiteX141" fmla="*/ 1757082 w 2657256"/>
                          <a:gd name="connsiteY141" fmla="*/ 336329 h 3370881"/>
                          <a:gd name="connsiteX142" fmla="*/ 1808984 w 2657256"/>
                          <a:gd name="connsiteY142" fmla="*/ 249641 h 3370881"/>
                          <a:gd name="connsiteX143" fmla="*/ 1899621 w 2657256"/>
                          <a:gd name="connsiteY143" fmla="*/ 211719 h 3370881"/>
                          <a:gd name="connsiteX144" fmla="*/ 1808984 w 2657256"/>
                          <a:gd name="connsiteY144" fmla="*/ 178521 h 3370881"/>
                          <a:gd name="connsiteX145" fmla="*/ 1772023 w 2657256"/>
                          <a:gd name="connsiteY145" fmla="*/ 77249 h 3370881"/>
                          <a:gd name="connsiteX146" fmla="*/ 1900425 w 2657256"/>
                          <a:gd name="connsiteY146" fmla="*/ 214081 h 3370881"/>
                          <a:gd name="connsiteX147" fmla="*/ 1874221 w 2657256"/>
                          <a:gd name="connsiteY147" fmla="*/ 318698 h 3370881"/>
                          <a:gd name="connsiteX148" fmla="*/ 1788459 w 2657256"/>
                          <a:gd name="connsiteY148" fmla="*/ 367705 h 3370881"/>
                          <a:gd name="connsiteX149" fmla="*/ 1761565 w 2657256"/>
                          <a:gd name="connsiteY149" fmla="*/ 390117 h 3370881"/>
                          <a:gd name="connsiteX150" fmla="*/ 1783976 w 2657256"/>
                          <a:gd name="connsiteY150" fmla="*/ 399081 h 3370881"/>
                          <a:gd name="connsiteX151" fmla="*/ 1878106 w 2657256"/>
                          <a:gd name="connsiteY151" fmla="*/ 390117 h 3370881"/>
                          <a:gd name="connsiteX152" fmla="*/ 1891553 w 2657256"/>
                          <a:gd name="connsiteY152" fmla="*/ 381152 h 3370881"/>
                          <a:gd name="connsiteX153" fmla="*/ 1918447 w 2657256"/>
                          <a:gd name="connsiteY153" fmla="*/ 372187 h 3370881"/>
                          <a:gd name="connsiteX154" fmla="*/ 1940859 w 2657256"/>
                          <a:gd name="connsiteY154" fmla="*/ 358740 h 3370881"/>
                          <a:gd name="connsiteX155" fmla="*/ 1954306 w 2657256"/>
                          <a:gd name="connsiteY155" fmla="*/ 354258 h 3370881"/>
                          <a:gd name="connsiteX156" fmla="*/ 2083304 w 2657256"/>
                          <a:gd name="connsiteY156" fmla="*/ 290281 h 3370881"/>
                          <a:gd name="connsiteX157" fmla="*/ 2166172 w 2657256"/>
                          <a:gd name="connsiteY157" fmla="*/ 215604 h 3370881"/>
                          <a:gd name="connsiteX158" fmla="*/ 2069054 w 2657256"/>
                          <a:gd name="connsiteY158" fmla="*/ 40493 h 3370881"/>
                          <a:gd name="connsiteX159" fmla="*/ 2078225 w 2657256"/>
                          <a:gd name="connsiteY159" fmla="*/ 188681 h 3370881"/>
                          <a:gd name="connsiteX160" fmla="*/ 1999129 w 2657256"/>
                          <a:gd name="connsiteY160" fmla="*/ 358740 h 3370881"/>
                          <a:gd name="connsiteX161" fmla="*/ 1994647 w 2657256"/>
                          <a:gd name="connsiteY161" fmla="*/ 372187 h 3370881"/>
                          <a:gd name="connsiteX162" fmla="*/ 2039470 w 2657256"/>
                          <a:gd name="connsiteY162" fmla="*/ 390117 h 3370881"/>
                          <a:gd name="connsiteX163" fmla="*/ 2115670 w 2657256"/>
                          <a:gd name="connsiteY163" fmla="*/ 390117 h 3370881"/>
                          <a:gd name="connsiteX164" fmla="*/ 2160494 w 2657256"/>
                          <a:gd name="connsiteY164" fmla="*/ 376670 h 3370881"/>
                          <a:gd name="connsiteX165" fmla="*/ 2191870 w 2657256"/>
                          <a:gd name="connsiteY165" fmla="*/ 363223 h 3370881"/>
                          <a:gd name="connsiteX166" fmla="*/ 2205318 w 2657256"/>
                          <a:gd name="connsiteY166" fmla="*/ 358740 h 3370881"/>
                          <a:gd name="connsiteX167" fmla="*/ 2232212 w 2657256"/>
                          <a:gd name="connsiteY167" fmla="*/ 340811 h 3370881"/>
                          <a:gd name="connsiteX168" fmla="*/ 2312894 w 2657256"/>
                          <a:gd name="connsiteY168" fmla="*/ 183929 h 3370881"/>
                          <a:gd name="connsiteX169" fmla="*/ 2339788 w 2657256"/>
                          <a:gd name="connsiteY169" fmla="*/ 151 h 3370881"/>
                          <a:gd name="connsiteX170" fmla="*/ 2357718 w 2657256"/>
                          <a:gd name="connsiteY170" fmla="*/ 215305 h 3370881"/>
                          <a:gd name="connsiteX171" fmla="*/ 2254623 w 2657256"/>
                          <a:gd name="connsiteY171" fmla="*/ 376670 h 3370881"/>
                          <a:gd name="connsiteX172" fmla="*/ 2245659 w 2657256"/>
                          <a:gd name="connsiteY172" fmla="*/ 390117 h 3370881"/>
                          <a:gd name="connsiteX173" fmla="*/ 2254623 w 2657256"/>
                          <a:gd name="connsiteY173" fmla="*/ 403564 h 3370881"/>
                          <a:gd name="connsiteX174" fmla="*/ 2353235 w 2657256"/>
                          <a:gd name="connsiteY174" fmla="*/ 399081 h 3370881"/>
                          <a:gd name="connsiteX175" fmla="*/ 2366682 w 2657256"/>
                          <a:gd name="connsiteY175" fmla="*/ 394599 h 3370881"/>
                          <a:gd name="connsiteX176" fmla="*/ 2389094 w 2657256"/>
                          <a:gd name="connsiteY176" fmla="*/ 390117 h 3370881"/>
                          <a:gd name="connsiteX177" fmla="*/ 2424953 w 2657256"/>
                          <a:gd name="connsiteY177" fmla="*/ 367705 h 3370881"/>
                          <a:gd name="connsiteX178" fmla="*/ 2528047 w 2657256"/>
                          <a:gd name="connsiteY178" fmla="*/ 292700 h 3370881"/>
                          <a:gd name="connsiteX179" fmla="*/ 2541495 w 2657256"/>
                          <a:gd name="connsiteY179" fmla="*/ 62906 h 3370881"/>
                          <a:gd name="connsiteX180" fmla="*/ 2591304 w 2657256"/>
                          <a:gd name="connsiteY180" fmla="*/ 214081 h 3370881"/>
                          <a:gd name="connsiteX181" fmla="*/ 2612315 w 2657256"/>
                          <a:gd name="connsiteY181" fmla="*/ 290907 h 3370881"/>
                          <a:gd name="connsiteX182" fmla="*/ 2650863 w 2657256"/>
                          <a:gd name="connsiteY182" fmla="*/ 344994 h 3370881"/>
                          <a:gd name="connsiteX183" fmla="*/ 2465294 w 2657256"/>
                          <a:gd name="connsiteY183" fmla="*/ 399081 h 3370881"/>
                          <a:gd name="connsiteX184" fmla="*/ 2442882 w 2657256"/>
                          <a:gd name="connsiteY184" fmla="*/ 403564 h 3370881"/>
                          <a:gd name="connsiteX185" fmla="*/ 2398059 w 2657256"/>
                          <a:gd name="connsiteY185" fmla="*/ 417011 h 3370881"/>
                          <a:gd name="connsiteX186" fmla="*/ 2375647 w 2657256"/>
                          <a:gd name="connsiteY186" fmla="*/ 425976 h 3370881"/>
                          <a:gd name="connsiteX187" fmla="*/ 2357718 w 2657256"/>
                          <a:gd name="connsiteY187" fmla="*/ 430458 h 3370881"/>
                          <a:gd name="connsiteX188" fmla="*/ 2344270 w 2657256"/>
                          <a:gd name="connsiteY188" fmla="*/ 461834 h 3370881"/>
                          <a:gd name="connsiteX189" fmla="*/ 2353235 w 2657256"/>
                          <a:gd name="connsiteY189" fmla="*/ 502176 h 3370881"/>
                          <a:gd name="connsiteX190" fmla="*/ 2362200 w 2657256"/>
                          <a:gd name="connsiteY190" fmla="*/ 515623 h 3370881"/>
                          <a:gd name="connsiteX191" fmla="*/ 2344270 w 2657256"/>
                          <a:gd name="connsiteY191" fmla="*/ 587340 h 3370881"/>
                          <a:gd name="connsiteX192" fmla="*/ 2321859 w 2657256"/>
                          <a:gd name="connsiteY192" fmla="*/ 614234 h 3370881"/>
                          <a:gd name="connsiteX193" fmla="*/ 2308412 w 2657256"/>
                          <a:gd name="connsiteY193" fmla="*/ 636646 h 3370881"/>
                          <a:gd name="connsiteX194" fmla="*/ 2281518 w 2657256"/>
                          <a:gd name="connsiteY194" fmla="*/ 641129 h 3370881"/>
                          <a:gd name="connsiteX195" fmla="*/ 2259106 w 2657256"/>
                          <a:gd name="connsiteY195" fmla="*/ 636646 h 3370881"/>
                          <a:gd name="connsiteX196" fmla="*/ 2277035 w 2657256"/>
                          <a:gd name="connsiteY196" fmla="*/ 578376 h 3370881"/>
                          <a:gd name="connsiteX197" fmla="*/ 2290482 w 2657256"/>
                          <a:gd name="connsiteY197" fmla="*/ 542517 h 3370881"/>
                          <a:gd name="connsiteX198" fmla="*/ 2286000 w 2657256"/>
                          <a:gd name="connsiteY198" fmla="*/ 506658 h 3370881"/>
                          <a:gd name="connsiteX199" fmla="*/ 2245659 w 2657256"/>
                          <a:gd name="connsiteY199" fmla="*/ 448387 h 3370881"/>
                          <a:gd name="connsiteX200" fmla="*/ 2200835 w 2657256"/>
                          <a:gd name="connsiteY200" fmla="*/ 430458 h 3370881"/>
                          <a:gd name="connsiteX201" fmla="*/ 2169459 w 2657256"/>
                          <a:gd name="connsiteY201" fmla="*/ 425976 h 3370881"/>
                          <a:gd name="connsiteX202" fmla="*/ 2102223 w 2657256"/>
                          <a:gd name="connsiteY202" fmla="*/ 430458 h 3370881"/>
                          <a:gd name="connsiteX203" fmla="*/ 2084294 w 2657256"/>
                          <a:gd name="connsiteY203" fmla="*/ 439423 h 3370881"/>
                          <a:gd name="connsiteX204" fmla="*/ 2070847 w 2657256"/>
                          <a:gd name="connsiteY204" fmla="*/ 443905 h 3370881"/>
                          <a:gd name="connsiteX205" fmla="*/ 2061882 w 2657256"/>
                          <a:gd name="connsiteY205" fmla="*/ 461834 h 3370881"/>
                          <a:gd name="connsiteX206" fmla="*/ 2034988 w 2657256"/>
                          <a:gd name="connsiteY206" fmla="*/ 475281 h 3370881"/>
                          <a:gd name="connsiteX207" fmla="*/ 1783976 w 2657256"/>
                          <a:gd name="connsiteY207" fmla="*/ 479764 h 3370881"/>
                          <a:gd name="connsiteX208" fmla="*/ 1766047 w 2657256"/>
                          <a:gd name="connsiteY208" fmla="*/ 488729 h 3370881"/>
                          <a:gd name="connsiteX209" fmla="*/ 1703294 w 2657256"/>
                          <a:gd name="connsiteY209" fmla="*/ 506658 h 3370881"/>
                          <a:gd name="connsiteX210" fmla="*/ 1689847 w 2657256"/>
                          <a:gd name="connsiteY210" fmla="*/ 511140 h 3370881"/>
                          <a:gd name="connsiteX211" fmla="*/ 1676400 w 2657256"/>
                          <a:gd name="connsiteY211" fmla="*/ 520105 h 3370881"/>
                          <a:gd name="connsiteX212" fmla="*/ 1649506 w 2657256"/>
                          <a:gd name="connsiteY212" fmla="*/ 529070 h 3370881"/>
                          <a:gd name="connsiteX213" fmla="*/ 1636059 w 2657256"/>
                          <a:gd name="connsiteY213" fmla="*/ 538034 h 3370881"/>
                          <a:gd name="connsiteX214" fmla="*/ 1622612 w 2657256"/>
                          <a:gd name="connsiteY214" fmla="*/ 551481 h 3370881"/>
                          <a:gd name="connsiteX215" fmla="*/ 1609165 w 2657256"/>
                          <a:gd name="connsiteY215" fmla="*/ 555964 h 3370881"/>
                          <a:gd name="connsiteX216" fmla="*/ 1577788 w 2657256"/>
                          <a:gd name="connsiteY216" fmla="*/ 587340 h 3370881"/>
                          <a:gd name="connsiteX217" fmla="*/ 1568823 w 2657256"/>
                          <a:gd name="connsiteY217" fmla="*/ 600787 h 3370881"/>
                          <a:gd name="connsiteX218" fmla="*/ 1555376 w 2657256"/>
                          <a:gd name="connsiteY218" fmla="*/ 614234 h 3370881"/>
                          <a:gd name="connsiteX219" fmla="*/ 1524000 w 2657256"/>
                          <a:gd name="connsiteY219" fmla="*/ 654576 h 3370881"/>
                          <a:gd name="connsiteX220" fmla="*/ 1519518 w 2657256"/>
                          <a:gd name="connsiteY220" fmla="*/ 668023 h 3370881"/>
                          <a:gd name="connsiteX221" fmla="*/ 1528482 w 2657256"/>
                          <a:gd name="connsiteY221" fmla="*/ 708364 h 3370881"/>
                          <a:gd name="connsiteX222" fmla="*/ 1537447 w 2657256"/>
                          <a:gd name="connsiteY222" fmla="*/ 721811 h 3370881"/>
                          <a:gd name="connsiteX223" fmla="*/ 1568823 w 2657256"/>
                          <a:gd name="connsiteY223" fmla="*/ 712846 h 3370881"/>
                          <a:gd name="connsiteX224" fmla="*/ 1600200 w 2657256"/>
                          <a:gd name="connsiteY224" fmla="*/ 712846 h 3370881"/>
                          <a:gd name="connsiteX225" fmla="*/ 1631576 w 2657256"/>
                          <a:gd name="connsiteY225" fmla="*/ 690434 h 3370881"/>
                          <a:gd name="connsiteX226" fmla="*/ 1645023 w 2657256"/>
                          <a:gd name="connsiteY226" fmla="*/ 676987 h 3370881"/>
                          <a:gd name="connsiteX227" fmla="*/ 1685365 w 2657256"/>
                          <a:gd name="connsiteY227" fmla="*/ 645611 h 3370881"/>
                          <a:gd name="connsiteX228" fmla="*/ 1716741 w 2657256"/>
                          <a:gd name="connsiteY228" fmla="*/ 614234 h 3370881"/>
                          <a:gd name="connsiteX229" fmla="*/ 1748118 w 2657256"/>
                          <a:gd name="connsiteY229" fmla="*/ 596305 h 3370881"/>
                          <a:gd name="connsiteX230" fmla="*/ 1761565 w 2657256"/>
                          <a:gd name="connsiteY230" fmla="*/ 591823 h 3370881"/>
                          <a:gd name="connsiteX231" fmla="*/ 1779494 w 2657256"/>
                          <a:gd name="connsiteY231" fmla="*/ 582858 h 3370881"/>
                          <a:gd name="connsiteX232" fmla="*/ 1815353 w 2657256"/>
                          <a:gd name="connsiteY232" fmla="*/ 573893 h 3370881"/>
                          <a:gd name="connsiteX233" fmla="*/ 2030506 w 2657256"/>
                          <a:gd name="connsiteY233" fmla="*/ 578376 h 3370881"/>
                          <a:gd name="connsiteX234" fmla="*/ 2017059 w 2657256"/>
                          <a:gd name="connsiteY234" fmla="*/ 600787 h 3370881"/>
                          <a:gd name="connsiteX235" fmla="*/ 1981200 w 2657256"/>
                          <a:gd name="connsiteY235" fmla="*/ 636646 h 3370881"/>
                          <a:gd name="connsiteX236" fmla="*/ 1967753 w 2657256"/>
                          <a:gd name="connsiteY236" fmla="*/ 650093 h 3370881"/>
                          <a:gd name="connsiteX237" fmla="*/ 1936376 w 2657256"/>
                          <a:gd name="connsiteY237" fmla="*/ 690434 h 3370881"/>
                          <a:gd name="connsiteX238" fmla="*/ 1905000 w 2657256"/>
                          <a:gd name="connsiteY238" fmla="*/ 717329 h 3370881"/>
                          <a:gd name="connsiteX239" fmla="*/ 1860176 w 2657256"/>
                          <a:gd name="connsiteY239" fmla="*/ 735258 h 3370881"/>
                          <a:gd name="connsiteX240" fmla="*/ 1788459 w 2657256"/>
                          <a:gd name="connsiteY240" fmla="*/ 744223 h 3370881"/>
                          <a:gd name="connsiteX241" fmla="*/ 1846729 w 2657256"/>
                          <a:gd name="connsiteY241" fmla="*/ 802493 h 3370881"/>
                          <a:gd name="connsiteX242" fmla="*/ 1913965 w 2657256"/>
                          <a:gd name="connsiteY242" fmla="*/ 829387 h 3370881"/>
                          <a:gd name="connsiteX243" fmla="*/ 1922929 w 2657256"/>
                          <a:gd name="connsiteY243" fmla="*/ 842834 h 3370881"/>
                          <a:gd name="connsiteX244" fmla="*/ 1967753 w 2657256"/>
                          <a:gd name="connsiteY244" fmla="*/ 883176 h 3370881"/>
                          <a:gd name="connsiteX245" fmla="*/ 1981200 w 2657256"/>
                          <a:gd name="connsiteY245" fmla="*/ 896623 h 3370881"/>
                          <a:gd name="connsiteX246" fmla="*/ 1994647 w 2657256"/>
                          <a:gd name="connsiteY246" fmla="*/ 905587 h 3370881"/>
                          <a:gd name="connsiteX247" fmla="*/ 2021541 w 2657256"/>
                          <a:gd name="connsiteY247" fmla="*/ 927999 h 3370881"/>
                          <a:gd name="connsiteX248" fmla="*/ 2030506 w 2657256"/>
                          <a:gd name="connsiteY248" fmla="*/ 941446 h 3370881"/>
                          <a:gd name="connsiteX249" fmla="*/ 2057400 w 2657256"/>
                          <a:gd name="connsiteY249" fmla="*/ 968340 h 3370881"/>
                          <a:gd name="connsiteX250" fmla="*/ 2088776 w 2657256"/>
                          <a:gd name="connsiteY250" fmla="*/ 1013164 h 3370881"/>
                          <a:gd name="connsiteX251" fmla="*/ 2115670 w 2657256"/>
                          <a:gd name="connsiteY251" fmla="*/ 1057987 h 3370881"/>
                          <a:gd name="connsiteX252" fmla="*/ 2120153 w 2657256"/>
                          <a:gd name="connsiteY252" fmla="*/ 1089364 h 3370881"/>
                          <a:gd name="connsiteX253" fmla="*/ 2138082 w 2657256"/>
                          <a:gd name="connsiteY253" fmla="*/ 1143152 h 3370881"/>
                          <a:gd name="connsiteX254" fmla="*/ 2147047 w 2657256"/>
                          <a:gd name="connsiteY254" fmla="*/ 1196940 h 3370881"/>
                          <a:gd name="connsiteX255" fmla="*/ 2151529 w 2657256"/>
                          <a:gd name="connsiteY255" fmla="*/ 1210387 h 3370881"/>
                          <a:gd name="connsiteX256" fmla="*/ 2156012 w 2657256"/>
                          <a:gd name="connsiteY256" fmla="*/ 1228317 h 3370881"/>
                          <a:gd name="connsiteX257" fmla="*/ 2173941 w 2657256"/>
                          <a:gd name="connsiteY257" fmla="*/ 1295552 h 3370881"/>
                          <a:gd name="connsiteX258" fmla="*/ 2182906 w 2657256"/>
                          <a:gd name="connsiteY258" fmla="*/ 1313481 h 3370881"/>
                          <a:gd name="connsiteX259" fmla="*/ 2187388 w 2657256"/>
                          <a:gd name="connsiteY259" fmla="*/ 1331411 h 3370881"/>
                          <a:gd name="connsiteX260" fmla="*/ 2214282 w 2657256"/>
                          <a:gd name="connsiteY260" fmla="*/ 1385199 h 3370881"/>
                          <a:gd name="connsiteX261" fmla="*/ 2218765 w 2657256"/>
                          <a:gd name="connsiteY261" fmla="*/ 1403129 h 3370881"/>
                          <a:gd name="connsiteX262" fmla="*/ 2223247 w 2657256"/>
                          <a:gd name="connsiteY262" fmla="*/ 1430023 h 3370881"/>
                          <a:gd name="connsiteX263" fmla="*/ 2236694 w 2657256"/>
                          <a:gd name="connsiteY263" fmla="*/ 1456917 h 3370881"/>
                          <a:gd name="connsiteX264" fmla="*/ 2249794 w 2657256"/>
                          <a:gd name="connsiteY264" fmla="*/ 1524624 h 3370881"/>
                          <a:gd name="connsiteX265" fmla="*/ 2241176 w 2657256"/>
                          <a:gd name="connsiteY265" fmla="*/ 1577940 h 3370881"/>
                          <a:gd name="connsiteX266" fmla="*/ 2245659 w 2657256"/>
                          <a:gd name="connsiteY266" fmla="*/ 1595870 h 3370881"/>
                          <a:gd name="connsiteX267" fmla="*/ 2249634 w 2657256"/>
                          <a:gd name="connsiteY267" fmla="*/ 1685855 h 3370881"/>
                          <a:gd name="connsiteX268" fmla="*/ 2227729 w 2657256"/>
                          <a:gd name="connsiteY268" fmla="*/ 1716893 h 3370881"/>
                          <a:gd name="connsiteX269" fmla="*/ 2240500 w 2657256"/>
                          <a:gd name="connsiteY269" fmla="*/ 1674269 h 3370881"/>
                          <a:gd name="connsiteX270" fmla="*/ 2235341 w 2657256"/>
                          <a:gd name="connsiteY270" fmla="*/ 1788611 h 3370881"/>
                          <a:gd name="connsiteX271" fmla="*/ 2230689 w 2657256"/>
                          <a:gd name="connsiteY271" fmla="*/ 1823963 h 3370881"/>
                          <a:gd name="connsiteX272" fmla="*/ 2226207 w 2657256"/>
                          <a:gd name="connsiteY272" fmla="*/ 1824470 h 3370881"/>
                          <a:gd name="connsiteX273" fmla="*/ 2208278 w 2657256"/>
                          <a:gd name="connsiteY273" fmla="*/ 1869293 h 3370881"/>
                          <a:gd name="connsiteX274" fmla="*/ 2195168 w 2657256"/>
                          <a:gd name="connsiteY274" fmla="*/ 1882740 h 3370881"/>
                          <a:gd name="connsiteX275" fmla="*/ 2203458 w 2657256"/>
                          <a:gd name="connsiteY275" fmla="*/ 1918938 h 3370881"/>
                          <a:gd name="connsiteX276" fmla="*/ 2204134 w 2657256"/>
                          <a:gd name="connsiteY276" fmla="*/ 1949806 h 3370881"/>
                          <a:gd name="connsiteX277" fmla="*/ 2226545 w 2657256"/>
                          <a:gd name="connsiteY277" fmla="*/ 1954627 h 3370881"/>
                          <a:gd name="connsiteX278" fmla="*/ 2241176 w 2657256"/>
                          <a:gd name="connsiteY278" fmla="*/ 2012729 h 3370881"/>
                          <a:gd name="connsiteX279" fmla="*/ 2263588 w 2657256"/>
                          <a:gd name="connsiteY279" fmla="*/ 2057552 h 3370881"/>
                          <a:gd name="connsiteX280" fmla="*/ 2286000 w 2657256"/>
                          <a:gd name="connsiteY280" fmla="*/ 2084446 h 3370881"/>
                          <a:gd name="connsiteX281" fmla="*/ 2299447 w 2657256"/>
                          <a:gd name="connsiteY281" fmla="*/ 2124787 h 3370881"/>
                          <a:gd name="connsiteX282" fmla="*/ 2321859 w 2657256"/>
                          <a:gd name="connsiteY282" fmla="*/ 2151681 h 3370881"/>
                          <a:gd name="connsiteX283" fmla="*/ 2344270 w 2657256"/>
                          <a:gd name="connsiteY283" fmla="*/ 2205470 h 3370881"/>
                          <a:gd name="connsiteX284" fmla="*/ 2348753 w 2657256"/>
                          <a:gd name="connsiteY284" fmla="*/ 2223399 h 3370881"/>
                          <a:gd name="connsiteX285" fmla="*/ 2366682 w 2657256"/>
                          <a:gd name="connsiteY285" fmla="*/ 2263740 h 3370881"/>
                          <a:gd name="connsiteX286" fmla="*/ 2375647 w 2657256"/>
                          <a:gd name="connsiteY286" fmla="*/ 2286152 h 3370881"/>
                          <a:gd name="connsiteX287" fmla="*/ 2380129 w 2657256"/>
                          <a:gd name="connsiteY287" fmla="*/ 2308564 h 3370881"/>
                          <a:gd name="connsiteX288" fmla="*/ 2389094 w 2657256"/>
                          <a:gd name="connsiteY288" fmla="*/ 2335458 h 3370881"/>
                          <a:gd name="connsiteX289" fmla="*/ 2393576 w 2657256"/>
                          <a:gd name="connsiteY289" fmla="*/ 2380281 h 3370881"/>
                          <a:gd name="connsiteX290" fmla="*/ 2398059 w 2657256"/>
                          <a:gd name="connsiteY290" fmla="*/ 2393729 h 3370881"/>
                          <a:gd name="connsiteX291" fmla="*/ 2419794 w 2657256"/>
                          <a:gd name="connsiteY291" fmla="*/ 2447517 h 3370881"/>
                          <a:gd name="connsiteX292" fmla="*/ 2427343 w 2657256"/>
                          <a:gd name="connsiteY292" fmla="*/ 2564058 h 3370881"/>
                          <a:gd name="connsiteX293" fmla="*/ 2389094 w 2657256"/>
                          <a:gd name="connsiteY293" fmla="*/ 2837481 h 3370881"/>
                          <a:gd name="connsiteX294" fmla="*/ 2380129 w 2657256"/>
                          <a:gd name="connsiteY294" fmla="*/ 2859893 h 3370881"/>
                          <a:gd name="connsiteX295" fmla="*/ 2357718 w 2657256"/>
                          <a:gd name="connsiteY295" fmla="*/ 2913681 h 3370881"/>
                          <a:gd name="connsiteX296" fmla="*/ 2348753 w 2657256"/>
                          <a:gd name="connsiteY296" fmla="*/ 2936093 h 3370881"/>
                          <a:gd name="connsiteX297" fmla="*/ 2339788 w 2657256"/>
                          <a:gd name="connsiteY297" fmla="*/ 2971952 h 3370881"/>
                          <a:gd name="connsiteX298" fmla="*/ 2326341 w 2657256"/>
                          <a:gd name="connsiteY298" fmla="*/ 2994364 h 3370881"/>
                          <a:gd name="connsiteX299" fmla="*/ 2317376 w 2657256"/>
                          <a:gd name="connsiteY299" fmla="*/ 3025740 h 3370881"/>
                          <a:gd name="connsiteX300" fmla="*/ 2303929 w 2657256"/>
                          <a:gd name="connsiteY300" fmla="*/ 3048152 h 3370881"/>
                          <a:gd name="connsiteX301" fmla="*/ 2290482 w 2657256"/>
                          <a:gd name="connsiteY301" fmla="*/ 3079529 h 3370881"/>
                          <a:gd name="connsiteX302" fmla="*/ 2272553 w 2657256"/>
                          <a:gd name="connsiteY302" fmla="*/ 3084011 h 3370881"/>
                          <a:gd name="connsiteX303" fmla="*/ 2259106 w 2657256"/>
                          <a:gd name="connsiteY303" fmla="*/ 3088493 h 3370881"/>
                          <a:gd name="connsiteX304" fmla="*/ 2241176 w 2657256"/>
                          <a:gd name="connsiteY304" fmla="*/ 3092976 h 3370881"/>
                          <a:gd name="connsiteX305" fmla="*/ 2209800 w 2657256"/>
                          <a:gd name="connsiteY305" fmla="*/ 3101940 h 3370881"/>
                          <a:gd name="connsiteX306" fmla="*/ 2205318 w 2657256"/>
                          <a:gd name="connsiteY306" fmla="*/ 3039187 h 3370881"/>
                          <a:gd name="connsiteX307" fmla="*/ 2218765 w 2657256"/>
                          <a:gd name="connsiteY307" fmla="*/ 3021258 h 3370881"/>
                          <a:gd name="connsiteX308" fmla="*/ 2245659 w 2657256"/>
                          <a:gd name="connsiteY308" fmla="*/ 2971952 h 3370881"/>
                          <a:gd name="connsiteX309" fmla="*/ 2268070 w 2657256"/>
                          <a:gd name="connsiteY309" fmla="*/ 2945058 h 3370881"/>
                          <a:gd name="connsiteX310" fmla="*/ 2298550 w 2657256"/>
                          <a:gd name="connsiteY310" fmla="*/ 2568540 h 3370881"/>
                          <a:gd name="connsiteX311" fmla="*/ 2284986 w 2657256"/>
                          <a:gd name="connsiteY311" fmla="*/ 2532681 h 3370881"/>
                          <a:gd name="connsiteX312" fmla="*/ 2293273 w 2657256"/>
                          <a:gd name="connsiteY312" fmla="*/ 2496653 h 3370881"/>
                          <a:gd name="connsiteX313" fmla="*/ 2278152 w 2657256"/>
                          <a:gd name="connsiteY313" fmla="*/ 2475178 h 3370881"/>
                          <a:gd name="connsiteX314" fmla="*/ 2245659 w 2657256"/>
                          <a:gd name="connsiteY314" fmla="*/ 2389247 h 3370881"/>
                          <a:gd name="connsiteX315" fmla="*/ 2195507 w 2657256"/>
                          <a:gd name="connsiteY315" fmla="*/ 2241328 h 3370881"/>
                          <a:gd name="connsiteX316" fmla="*/ 2083786 w 2657256"/>
                          <a:gd name="connsiteY316" fmla="*/ 2040300 h 3370881"/>
                          <a:gd name="connsiteX317" fmla="*/ 2048773 w 2657256"/>
                          <a:gd name="connsiteY317" fmla="*/ 2017971 h 3370881"/>
                          <a:gd name="connsiteX318" fmla="*/ 2074314 w 2657256"/>
                          <a:gd name="connsiteY318" fmla="*/ 2011967 h 3370881"/>
                          <a:gd name="connsiteX319" fmla="*/ 2034988 w 2657256"/>
                          <a:gd name="connsiteY319" fmla="*/ 2003764 h 3370881"/>
                          <a:gd name="connsiteX320" fmla="*/ 2026023 w 2657256"/>
                          <a:gd name="connsiteY320" fmla="*/ 2026176 h 3370881"/>
                          <a:gd name="connsiteX321" fmla="*/ 2021541 w 2657256"/>
                          <a:gd name="connsiteY321" fmla="*/ 2039623 h 3370881"/>
                          <a:gd name="connsiteX322" fmla="*/ 1999129 w 2657256"/>
                          <a:gd name="connsiteY322" fmla="*/ 2053070 h 3370881"/>
                          <a:gd name="connsiteX323" fmla="*/ 1990165 w 2657256"/>
                          <a:gd name="connsiteY323" fmla="*/ 2070999 h 3370881"/>
                          <a:gd name="connsiteX324" fmla="*/ 1967753 w 2657256"/>
                          <a:gd name="connsiteY324" fmla="*/ 2106858 h 3370881"/>
                          <a:gd name="connsiteX325" fmla="*/ 1981200 w 2657256"/>
                          <a:gd name="connsiteY325" fmla="*/ 2223399 h 3370881"/>
                          <a:gd name="connsiteX326" fmla="*/ 1994647 w 2657256"/>
                          <a:gd name="connsiteY326" fmla="*/ 2254776 h 3370881"/>
                          <a:gd name="connsiteX327" fmla="*/ 2003612 w 2657256"/>
                          <a:gd name="connsiteY327" fmla="*/ 2272705 h 3370881"/>
                          <a:gd name="connsiteX328" fmla="*/ 2026023 w 2657256"/>
                          <a:gd name="connsiteY328" fmla="*/ 2304081 h 3370881"/>
                          <a:gd name="connsiteX329" fmla="*/ 2043953 w 2657256"/>
                          <a:gd name="connsiteY329" fmla="*/ 2348905 h 3370881"/>
                          <a:gd name="connsiteX330" fmla="*/ 2061882 w 2657256"/>
                          <a:gd name="connsiteY330" fmla="*/ 2371317 h 3370881"/>
                          <a:gd name="connsiteX331" fmla="*/ 2088776 w 2657256"/>
                          <a:gd name="connsiteY331" fmla="*/ 2434070 h 3370881"/>
                          <a:gd name="connsiteX332" fmla="*/ 2102223 w 2657256"/>
                          <a:gd name="connsiteY332" fmla="*/ 2465446 h 3370881"/>
                          <a:gd name="connsiteX333" fmla="*/ 2106706 w 2657256"/>
                          <a:gd name="connsiteY333" fmla="*/ 2496823 h 3370881"/>
                          <a:gd name="connsiteX334" fmla="*/ 2124635 w 2657256"/>
                          <a:gd name="connsiteY334" fmla="*/ 2559576 h 3370881"/>
                          <a:gd name="connsiteX335" fmla="*/ 2138082 w 2657256"/>
                          <a:gd name="connsiteY335" fmla="*/ 2649223 h 3370881"/>
                          <a:gd name="connsiteX336" fmla="*/ 2147047 w 2657256"/>
                          <a:gd name="connsiteY336" fmla="*/ 2685081 h 3370881"/>
                          <a:gd name="connsiteX337" fmla="*/ 2151529 w 2657256"/>
                          <a:gd name="connsiteY337" fmla="*/ 2716458 h 3370881"/>
                          <a:gd name="connsiteX338" fmla="*/ 2160494 w 2657256"/>
                          <a:gd name="connsiteY338" fmla="*/ 2770246 h 3370881"/>
                          <a:gd name="connsiteX339" fmla="*/ 2156012 w 2657256"/>
                          <a:gd name="connsiteY339" fmla="*/ 2962987 h 3370881"/>
                          <a:gd name="connsiteX340" fmla="*/ 2138082 w 2657256"/>
                          <a:gd name="connsiteY340" fmla="*/ 3043670 h 3370881"/>
                          <a:gd name="connsiteX341" fmla="*/ 2133600 w 2657256"/>
                          <a:gd name="connsiteY341" fmla="*/ 3061599 h 3370881"/>
                          <a:gd name="connsiteX342" fmla="*/ 2120153 w 2657256"/>
                          <a:gd name="connsiteY342" fmla="*/ 3079529 h 3370881"/>
                          <a:gd name="connsiteX343" fmla="*/ 2111188 w 2657256"/>
                          <a:gd name="connsiteY343" fmla="*/ 3106423 h 3370881"/>
                          <a:gd name="connsiteX344" fmla="*/ 2088776 w 2657256"/>
                          <a:gd name="connsiteY344" fmla="*/ 3137799 h 3370881"/>
                          <a:gd name="connsiteX345" fmla="*/ 2075329 w 2657256"/>
                          <a:gd name="connsiteY345" fmla="*/ 3164693 h 3370881"/>
                          <a:gd name="connsiteX346" fmla="*/ 2061882 w 2657256"/>
                          <a:gd name="connsiteY346" fmla="*/ 3169176 h 3370881"/>
                          <a:gd name="connsiteX347" fmla="*/ 2021541 w 2657256"/>
                          <a:gd name="connsiteY347" fmla="*/ 3164693 h 3370881"/>
                          <a:gd name="connsiteX348" fmla="*/ 2012576 w 2657256"/>
                          <a:gd name="connsiteY348" fmla="*/ 3119870 h 3370881"/>
                          <a:gd name="connsiteX349" fmla="*/ 2048435 w 2657256"/>
                          <a:gd name="connsiteY349" fmla="*/ 3021258 h 3370881"/>
                          <a:gd name="connsiteX350" fmla="*/ 2048435 w 2657256"/>
                          <a:gd name="connsiteY350" fmla="*/ 3021258 h 3370881"/>
                          <a:gd name="connsiteX351" fmla="*/ 2061882 w 2657256"/>
                          <a:gd name="connsiteY351" fmla="*/ 2967470 h 3370881"/>
                          <a:gd name="connsiteX352" fmla="*/ 2070847 w 2657256"/>
                          <a:gd name="connsiteY352" fmla="*/ 2882305 h 3370881"/>
                          <a:gd name="connsiteX353" fmla="*/ 2066365 w 2657256"/>
                          <a:gd name="connsiteY353" fmla="*/ 2725423 h 3370881"/>
                          <a:gd name="connsiteX354" fmla="*/ 2043953 w 2657256"/>
                          <a:gd name="connsiteY354" fmla="*/ 2649223 h 3370881"/>
                          <a:gd name="connsiteX355" fmla="*/ 2030506 w 2657256"/>
                          <a:gd name="connsiteY355" fmla="*/ 2622329 h 3370881"/>
                          <a:gd name="connsiteX356" fmla="*/ 2017059 w 2657256"/>
                          <a:gd name="connsiteY356" fmla="*/ 2581987 h 3370881"/>
                          <a:gd name="connsiteX357" fmla="*/ 1981200 w 2657256"/>
                          <a:gd name="connsiteY357" fmla="*/ 2514752 h 3370881"/>
                          <a:gd name="connsiteX358" fmla="*/ 1972235 w 2657256"/>
                          <a:gd name="connsiteY358" fmla="*/ 2501305 h 3370881"/>
                          <a:gd name="connsiteX359" fmla="*/ 1958788 w 2657256"/>
                          <a:gd name="connsiteY359" fmla="*/ 2478893 h 3370881"/>
                          <a:gd name="connsiteX360" fmla="*/ 1905000 w 2657256"/>
                          <a:gd name="connsiteY360" fmla="*/ 2398211 h 3370881"/>
                          <a:gd name="connsiteX361" fmla="*/ 1882588 w 2657256"/>
                          <a:gd name="connsiteY361" fmla="*/ 2357870 h 3370881"/>
                          <a:gd name="connsiteX362" fmla="*/ 1869141 w 2657256"/>
                          <a:gd name="connsiteY362" fmla="*/ 2339940 h 3370881"/>
                          <a:gd name="connsiteX363" fmla="*/ 1806388 w 2657256"/>
                          <a:gd name="connsiteY363" fmla="*/ 2313046 h 3370881"/>
                          <a:gd name="connsiteX364" fmla="*/ 1779494 w 2657256"/>
                          <a:gd name="connsiteY364" fmla="*/ 2304081 h 3370881"/>
                          <a:gd name="connsiteX365" fmla="*/ 1752600 w 2657256"/>
                          <a:gd name="connsiteY365" fmla="*/ 2299599 h 3370881"/>
                          <a:gd name="connsiteX366" fmla="*/ 1680882 w 2657256"/>
                          <a:gd name="connsiteY366" fmla="*/ 2277187 h 3370881"/>
                          <a:gd name="connsiteX367" fmla="*/ 1719025 w 2657256"/>
                          <a:gd name="connsiteY367" fmla="*/ 2281331 h 3370881"/>
                          <a:gd name="connsiteX368" fmla="*/ 1756997 w 2657256"/>
                          <a:gd name="connsiteY368" fmla="*/ 2289450 h 3370881"/>
                          <a:gd name="connsiteX369" fmla="*/ 1656440 w 2657256"/>
                          <a:gd name="connsiteY369" fmla="*/ 2298583 h 3370881"/>
                          <a:gd name="connsiteX370" fmla="*/ 1537447 w 2657256"/>
                          <a:gd name="connsiteY370" fmla="*/ 2329960 h 3370881"/>
                          <a:gd name="connsiteX371" fmla="*/ 1571993 w 2657256"/>
                          <a:gd name="connsiteY371" fmla="*/ 2317957 h 3370881"/>
                          <a:gd name="connsiteX372" fmla="*/ 1509707 w 2657256"/>
                          <a:gd name="connsiteY372" fmla="*/ 2338926 h 3370881"/>
                          <a:gd name="connsiteX373" fmla="*/ 1500444 w 2657256"/>
                          <a:gd name="connsiteY373" fmla="*/ 2355271 h 3370881"/>
                          <a:gd name="connsiteX374" fmla="*/ 1402678 w 2657256"/>
                          <a:gd name="connsiteY374" fmla="*/ 2339641 h 3370881"/>
                          <a:gd name="connsiteX375" fmla="*/ 1322892 w 2657256"/>
                          <a:gd name="connsiteY375" fmla="*/ 2336952 h 3370881"/>
                          <a:gd name="connsiteX376" fmla="*/ 1199384 w 2657256"/>
                          <a:gd name="connsiteY376" fmla="*/ 2307041 h 3370881"/>
                          <a:gd name="connsiteX377" fmla="*/ 1066800 w 2657256"/>
                          <a:gd name="connsiteY377" fmla="*/ 2272705 h 3370881"/>
                          <a:gd name="connsiteX378" fmla="*/ 1030941 w 2657256"/>
                          <a:gd name="connsiteY378" fmla="*/ 2263740 h 3370881"/>
                          <a:gd name="connsiteX379" fmla="*/ 986118 w 2657256"/>
                          <a:gd name="connsiteY379" fmla="*/ 2241329 h 3370881"/>
                          <a:gd name="connsiteX380" fmla="*/ 968188 w 2657256"/>
                          <a:gd name="connsiteY380" fmla="*/ 2232364 h 3370881"/>
                          <a:gd name="connsiteX381" fmla="*/ 936812 w 2657256"/>
                          <a:gd name="connsiteY381" fmla="*/ 2214434 h 3370881"/>
                          <a:gd name="connsiteX382" fmla="*/ 905435 w 2657256"/>
                          <a:gd name="connsiteY382" fmla="*/ 2196505 h 3370881"/>
                          <a:gd name="connsiteX383" fmla="*/ 869576 w 2657256"/>
                          <a:gd name="connsiteY383" fmla="*/ 2209952 h 3370881"/>
                          <a:gd name="connsiteX384" fmla="*/ 856129 w 2657256"/>
                          <a:gd name="connsiteY384" fmla="*/ 2227881 h 3370881"/>
                          <a:gd name="connsiteX385" fmla="*/ 815788 w 2657256"/>
                          <a:gd name="connsiteY385" fmla="*/ 2268223 h 3370881"/>
                          <a:gd name="connsiteX386" fmla="*/ 788894 w 2657256"/>
                          <a:gd name="connsiteY386" fmla="*/ 2290634 h 3370881"/>
                          <a:gd name="connsiteX387" fmla="*/ 762000 w 2657256"/>
                          <a:gd name="connsiteY387" fmla="*/ 2313046 h 3370881"/>
                          <a:gd name="connsiteX388" fmla="*/ 753035 w 2657256"/>
                          <a:gd name="connsiteY388" fmla="*/ 2326493 h 3370881"/>
                          <a:gd name="connsiteX389" fmla="*/ 735106 w 2657256"/>
                          <a:gd name="connsiteY389" fmla="*/ 2339940 h 3370881"/>
                          <a:gd name="connsiteX390" fmla="*/ 712694 w 2657256"/>
                          <a:gd name="connsiteY390" fmla="*/ 2362352 h 3370881"/>
                          <a:gd name="connsiteX391" fmla="*/ 694765 w 2657256"/>
                          <a:gd name="connsiteY391" fmla="*/ 2375799 h 3370881"/>
                          <a:gd name="connsiteX392" fmla="*/ 681318 w 2657256"/>
                          <a:gd name="connsiteY392" fmla="*/ 2393729 h 3370881"/>
                          <a:gd name="connsiteX393" fmla="*/ 667870 w 2657256"/>
                          <a:gd name="connsiteY393" fmla="*/ 2402693 h 3370881"/>
                          <a:gd name="connsiteX394" fmla="*/ 623047 w 2657256"/>
                          <a:gd name="connsiteY394" fmla="*/ 2443034 h 3370881"/>
                          <a:gd name="connsiteX395" fmla="*/ 600635 w 2657256"/>
                          <a:gd name="connsiteY395" fmla="*/ 2474411 h 3370881"/>
                          <a:gd name="connsiteX396" fmla="*/ 587188 w 2657256"/>
                          <a:gd name="connsiteY396" fmla="*/ 2514752 h 3370881"/>
                          <a:gd name="connsiteX397" fmla="*/ 582706 w 2657256"/>
                          <a:gd name="connsiteY397" fmla="*/ 2546129 h 3370881"/>
                          <a:gd name="connsiteX398" fmla="*/ 596153 w 2657256"/>
                          <a:gd name="connsiteY398" fmla="*/ 2635776 h 3370881"/>
                          <a:gd name="connsiteX399" fmla="*/ 600635 w 2657256"/>
                          <a:gd name="connsiteY399" fmla="*/ 2653705 h 3370881"/>
                          <a:gd name="connsiteX400" fmla="*/ 609600 w 2657256"/>
                          <a:gd name="connsiteY400" fmla="*/ 2671634 h 3370881"/>
                          <a:gd name="connsiteX401" fmla="*/ 614082 w 2657256"/>
                          <a:gd name="connsiteY401" fmla="*/ 2689564 h 3370881"/>
                          <a:gd name="connsiteX402" fmla="*/ 623047 w 2657256"/>
                          <a:gd name="connsiteY402" fmla="*/ 2711976 h 3370881"/>
                          <a:gd name="connsiteX403" fmla="*/ 627529 w 2657256"/>
                          <a:gd name="connsiteY403" fmla="*/ 2734387 h 3370881"/>
                          <a:gd name="connsiteX404" fmla="*/ 640976 w 2657256"/>
                          <a:gd name="connsiteY404" fmla="*/ 2765764 h 3370881"/>
                          <a:gd name="connsiteX405" fmla="*/ 645459 w 2657256"/>
                          <a:gd name="connsiteY405" fmla="*/ 2779211 h 3370881"/>
                          <a:gd name="connsiteX406" fmla="*/ 658906 w 2657256"/>
                          <a:gd name="connsiteY406" fmla="*/ 2801623 h 3370881"/>
                          <a:gd name="connsiteX407" fmla="*/ 676835 w 2657256"/>
                          <a:gd name="connsiteY407" fmla="*/ 2864376 h 3370881"/>
                          <a:gd name="connsiteX408" fmla="*/ 690282 w 2657256"/>
                          <a:gd name="connsiteY408" fmla="*/ 2895752 h 3370881"/>
                          <a:gd name="connsiteX409" fmla="*/ 699247 w 2657256"/>
                          <a:gd name="connsiteY409" fmla="*/ 2940576 h 3370881"/>
                          <a:gd name="connsiteX410" fmla="*/ 703729 w 2657256"/>
                          <a:gd name="connsiteY410" fmla="*/ 2967470 h 3370881"/>
                          <a:gd name="connsiteX411" fmla="*/ 717176 w 2657256"/>
                          <a:gd name="connsiteY411" fmla="*/ 2994364 h 3370881"/>
                          <a:gd name="connsiteX412" fmla="*/ 735106 w 2657256"/>
                          <a:gd name="connsiteY412" fmla="*/ 3052634 h 3370881"/>
                          <a:gd name="connsiteX413" fmla="*/ 739588 w 2657256"/>
                          <a:gd name="connsiteY413" fmla="*/ 3079529 h 3370881"/>
                          <a:gd name="connsiteX414" fmla="*/ 762000 w 2657256"/>
                          <a:gd name="connsiteY414" fmla="*/ 3142281 h 3370881"/>
                          <a:gd name="connsiteX415" fmla="*/ 766482 w 2657256"/>
                          <a:gd name="connsiteY415" fmla="*/ 3231929 h 3370881"/>
                          <a:gd name="connsiteX416" fmla="*/ 770965 w 2657256"/>
                          <a:gd name="connsiteY416" fmla="*/ 3254340 h 3370881"/>
                          <a:gd name="connsiteX417" fmla="*/ 775447 w 2657256"/>
                          <a:gd name="connsiteY417" fmla="*/ 3285717 h 3370881"/>
                          <a:gd name="connsiteX418" fmla="*/ 748553 w 2657256"/>
                          <a:gd name="connsiteY418" fmla="*/ 3335023 h 3370881"/>
                          <a:gd name="connsiteX419" fmla="*/ 721659 w 2657256"/>
                          <a:gd name="connsiteY419" fmla="*/ 3343987 h 3370881"/>
                          <a:gd name="connsiteX420" fmla="*/ 708212 w 2657256"/>
                          <a:gd name="connsiteY420" fmla="*/ 3348470 h 3370881"/>
                          <a:gd name="connsiteX421" fmla="*/ 623047 w 2657256"/>
                          <a:gd name="connsiteY421" fmla="*/ 3330540 h 3370881"/>
                          <a:gd name="connsiteX422" fmla="*/ 609600 w 2657256"/>
                          <a:gd name="connsiteY422" fmla="*/ 3308129 h 3370881"/>
                          <a:gd name="connsiteX423" fmla="*/ 591670 w 2657256"/>
                          <a:gd name="connsiteY423" fmla="*/ 3267787 h 3370881"/>
                          <a:gd name="connsiteX424" fmla="*/ 560294 w 2657256"/>
                          <a:gd name="connsiteY424" fmla="*/ 3209517 h 3370881"/>
                          <a:gd name="connsiteX425" fmla="*/ 551329 w 2657256"/>
                          <a:gd name="connsiteY425" fmla="*/ 3196070 h 3370881"/>
                          <a:gd name="connsiteX426" fmla="*/ 528918 w 2657256"/>
                          <a:gd name="connsiteY426" fmla="*/ 3173658 h 3370881"/>
                          <a:gd name="connsiteX427" fmla="*/ 519953 w 2657256"/>
                          <a:gd name="connsiteY427" fmla="*/ 3128834 h 3370881"/>
                          <a:gd name="connsiteX428" fmla="*/ 524435 w 2657256"/>
                          <a:gd name="connsiteY428" fmla="*/ 3101940 h 3370881"/>
                          <a:gd name="connsiteX429" fmla="*/ 528918 w 2657256"/>
                          <a:gd name="connsiteY429" fmla="*/ 3088493 h 3370881"/>
                          <a:gd name="connsiteX430" fmla="*/ 542365 w 2657256"/>
                          <a:gd name="connsiteY430" fmla="*/ 3052634 h 3370881"/>
                          <a:gd name="connsiteX431" fmla="*/ 484094 w 2657256"/>
                          <a:gd name="connsiteY431" fmla="*/ 2886787 h 3370881"/>
                          <a:gd name="connsiteX432" fmla="*/ 443753 w 2657256"/>
                          <a:gd name="connsiteY432" fmla="*/ 2779211 h 3370881"/>
                          <a:gd name="connsiteX433" fmla="*/ 439270 w 2657256"/>
                          <a:gd name="connsiteY433" fmla="*/ 2752317 h 3370881"/>
                          <a:gd name="connsiteX434" fmla="*/ 430306 w 2657256"/>
                          <a:gd name="connsiteY434" fmla="*/ 2716458 h 3370881"/>
                          <a:gd name="connsiteX435" fmla="*/ 425823 w 2657256"/>
                          <a:gd name="connsiteY435" fmla="*/ 2680599 h 3370881"/>
                          <a:gd name="connsiteX436" fmla="*/ 398929 w 2657256"/>
                          <a:gd name="connsiteY436" fmla="*/ 2599917 h 3370881"/>
                          <a:gd name="connsiteX437" fmla="*/ 385482 w 2657256"/>
                          <a:gd name="connsiteY437" fmla="*/ 2568540 h 3370881"/>
                          <a:gd name="connsiteX438" fmla="*/ 381000 w 2657256"/>
                          <a:gd name="connsiteY438" fmla="*/ 2550611 h 3370881"/>
                          <a:gd name="connsiteX439" fmla="*/ 372035 w 2657256"/>
                          <a:gd name="connsiteY439" fmla="*/ 2483376 h 3370881"/>
                          <a:gd name="connsiteX440" fmla="*/ 367553 w 2657256"/>
                          <a:gd name="connsiteY440" fmla="*/ 2469929 h 3370881"/>
                          <a:gd name="connsiteX441" fmla="*/ 407894 w 2657256"/>
                          <a:gd name="connsiteY441" fmla="*/ 2451999 h 3370881"/>
                          <a:gd name="connsiteX442" fmla="*/ 515470 w 2657256"/>
                          <a:gd name="connsiteY442" fmla="*/ 2407176 h 3370881"/>
                          <a:gd name="connsiteX443" fmla="*/ 578223 w 2657256"/>
                          <a:gd name="connsiteY443" fmla="*/ 2353387 h 3370881"/>
                          <a:gd name="connsiteX444" fmla="*/ 587188 w 2657256"/>
                          <a:gd name="connsiteY444" fmla="*/ 2330976 h 3370881"/>
                          <a:gd name="connsiteX445" fmla="*/ 614082 w 2657256"/>
                          <a:gd name="connsiteY445" fmla="*/ 2254776 h 3370881"/>
                          <a:gd name="connsiteX446" fmla="*/ 649941 w 2657256"/>
                          <a:gd name="connsiteY446" fmla="*/ 2200987 h 3370881"/>
                          <a:gd name="connsiteX447" fmla="*/ 690282 w 2657256"/>
                          <a:gd name="connsiteY447" fmla="*/ 2174093 h 3370881"/>
                          <a:gd name="connsiteX448" fmla="*/ 703729 w 2657256"/>
                          <a:gd name="connsiteY448" fmla="*/ 2165129 h 3370881"/>
                          <a:gd name="connsiteX449" fmla="*/ 739588 w 2657256"/>
                          <a:gd name="connsiteY449" fmla="*/ 2147199 h 3370881"/>
                          <a:gd name="connsiteX450" fmla="*/ 708212 w 2657256"/>
                          <a:gd name="connsiteY450" fmla="*/ 2187540 h 3370881"/>
                          <a:gd name="connsiteX451" fmla="*/ 654423 w 2657256"/>
                          <a:gd name="connsiteY451" fmla="*/ 2241329 h 3370881"/>
                          <a:gd name="connsiteX452" fmla="*/ 636494 w 2657256"/>
                          <a:gd name="connsiteY452" fmla="*/ 2259258 h 3370881"/>
                          <a:gd name="connsiteX453" fmla="*/ 614082 w 2657256"/>
                          <a:gd name="connsiteY453" fmla="*/ 2286152 h 3370881"/>
                          <a:gd name="connsiteX454" fmla="*/ 592179 w 2657256"/>
                          <a:gd name="connsiteY454" fmla="*/ 2282347 h 3370881"/>
                          <a:gd name="connsiteX455" fmla="*/ 555980 w 2657256"/>
                          <a:gd name="connsiteY455" fmla="*/ 2313892 h 3370881"/>
                          <a:gd name="connsiteX456" fmla="*/ 524435 w 2657256"/>
                          <a:gd name="connsiteY456" fmla="*/ 2348905 h 3370881"/>
                          <a:gd name="connsiteX457" fmla="*/ 502023 w 2657256"/>
                          <a:gd name="connsiteY457" fmla="*/ 2362352 h 3370881"/>
                          <a:gd name="connsiteX458" fmla="*/ 461682 w 2657256"/>
                          <a:gd name="connsiteY458" fmla="*/ 2389246 h 3370881"/>
                          <a:gd name="connsiteX459" fmla="*/ 448235 w 2657256"/>
                          <a:gd name="connsiteY459" fmla="*/ 2398211 h 3370881"/>
                          <a:gd name="connsiteX460" fmla="*/ 430306 w 2657256"/>
                          <a:gd name="connsiteY460" fmla="*/ 2407176 h 3370881"/>
                          <a:gd name="connsiteX461" fmla="*/ 412376 w 2657256"/>
                          <a:gd name="connsiteY461" fmla="*/ 2420623 h 3370881"/>
                          <a:gd name="connsiteX462" fmla="*/ 389965 w 2657256"/>
                          <a:gd name="connsiteY462" fmla="*/ 2429587 h 3370881"/>
                          <a:gd name="connsiteX463" fmla="*/ 372035 w 2657256"/>
                          <a:gd name="connsiteY463" fmla="*/ 2443034 h 3370881"/>
                          <a:gd name="connsiteX464" fmla="*/ 318247 w 2657256"/>
                          <a:gd name="connsiteY464" fmla="*/ 2474411 h 3370881"/>
                          <a:gd name="connsiteX465" fmla="*/ 304800 w 2657256"/>
                          <a:gd name="connsiteY465" fmla="*/ 2492340 h 3370881"/>
                          <a:gd name="connsiteX466" fmla="*/ 282388 w 2657256"/>
                          <a:gd name="connsiteY466" fmla="*/ 2519234 h 3370881"/>
                          <a:gd name="connsiteX467" fmla="*/ 295835 w 2657256"/>
                          <a:gd name="connsiteY467" fmla="*/ 2815070 h 3370881"/>
                          <a:gd name="connsiteX468" fmla="*/ 300318 w 2657256"/>
                          <a:gd name="connsiteY468" fmla="*/ 2837481 h 3370881"/>
                          <a:gd name="connsiteX469" fmla="*/ 304800 w 2657256"/>
                          <a:gd name="connsiteY469" fmla="*/ 2868858 h 3370881"/>
                          <a:gd name="connsiteX470" fmla="*/ 309282 w 2657256"/>
                          <a:gd name="connsiteY470" fmla="*/ 2927129 h 3370881"/>
                          <a:gd name="connsiteX471" fmla="*/ 322729 w 2657256"/>
                          <a:gd name="connsiteY471" fmla="*/ 2985399 h 3370881"/>
                          <a:gd name="connsiteX472" fmla="*/ 327212 w 2657256"/>
                          <a:gd name="connsiteY472" fmla="*/ 3012293 h 3370881"/>
                          <a:gd name="connsiteX473" fmla="*/ 331694 w 2657256"/>
                          <a:gd name="connsiteY473" fmla="*/ 3043670 h 3370881"/>
                          <a:gd name="connsiteX474" fmla="*/ 345141 w 2657256"/>
                          <a:gd name="connsiteY474" fmla="*/ 3070564 h 3370881"/>
                          <a:gd name="connsiteX475" fmla="*/ 367553 w 2657256"/>
                          <a:gd name="connsiteY475" fmla="*/ 3124352 h 3370881"/>
                          <a:gd name="connsiteX476" fmla="*/ 381000 w 2657256"/>
                          <a:gd name="connsiteY476" fmla="*/ 3182623 h 3370881"/>
                          <a:gd name="connsiteX477" fmla="*/ 389965 w 2657256"/>
                          <a:gd name="connsiteY477" fmla="*/ 3196070 h 3370881"/>
                          <a:gd name="connsiteX478" fmla="*/ 394447 w 2657256"/>
                          <a:gd name="connsiteY478" fmla="*/ 3213999 h 3370881"/>
                          <a:gd name="connsiteX479" fmla="*/ 412376 w 2657256"/>
                          <a:gd name="connsiteY479" fmla="*/ 3245376 h 3370881"/>
                          <a:gd name="connsiteX480" fmla="*/ 416859 w 2657256"/>
                          <a:gd name="connsiteY480" fmla="*/ 3258823 h 3370881"/>
                          <a:gd name="connsiteX481" fmla="*/ 425823 w 2657256"/>
                          <a:gd name="connsiteY481" fmla="*/ 3272270 h 3370881"/>
                          <a:gd name="connsiteX482" fmla="*/ 439270 w 2657256"/>
                          <a:gd name="connsiteY482" fmla="*/ 3303646 h 3370881"/>
                          <a:gd name="connsiteX483" fmla="*/ 439270 w 2657256"/>
                          <a:gd name="connsiteY483" fmla="*/ 3352952 h 3370881"/>
                          <a:gd name="connsiteX484" fmla="*/ 430306 w 2657256"/>
                          <a:gd name="connsiteY484" fmla="*/ 3366399 h 3370881"/>
                          <a:gd name="connsiteX485" fmla="*/ 412376 w 2657256"/>
                          <a:gd name="connsiteY485" fmla="*/ 3370881 h 3370881"/>
                          <a:gd name="connsiteX486" fmla="*/ 295835 w 2657256"/>
                          <a:gd name="connsiteY486" fmla="*/ 3357434 h 3370881"/>
                          <a:gd name="connsiteX487" fmla="*/ 264459 w 2657256"/>
                          <a:gd name="connsiteY487" fmla="*/ 3276752 h 3370881"/>
                          <a:gd name="connsiteX488" fmla="*/ 259976 w 2657256"/>
                          <a:gd name="connsiteY488" fmla="*/ 3240893 h 3370881"/>
                          <a:gd name="connsiteX489" fmla="*/ 246529 w 2657256"/>
                          <a:gd name="connsiteY489" fmla="*/ 3178140 h 3370881"/>
                          <a:gd name="connsiteX490" fmla="*/ 237565 w 2657256"/>
                          <a:gd name="connsiteY490" fmla="*/ 3084011 h 3370881"/>
                          <a:gd name="connsiteX491" fmla="*/ 228600 w 2657256"/>
                          <a:gd name="connsiteY491" fmla="*/ 3057117 h 3370881"/>
                          <a:gd name="connsiteX492" fmla="*/ 219635 w 2657256"/>
                          <a:gd name="connsiteY492" fmla="*/ 3021258 h 3370881"/>
                          <a:gd name="connsiteX493" fmla="*/ 206188 w 2657256"/>
                          <a:gd name="connsiteY493" fmla="*/ 2980917 h 3370881"/>
                          <a:gd name="connsiteX494" fmla="*/ 201706 w 2657256"/>
                          <a:gd name="connsiteY494" fmla="*/ 2949540 h 3370881"/>
                          <a:gd name="connsiteX495" fmla="*/ 197223 w 2657256"/>
                          <a:gd name="connsiteY495" fmla="*/ 2927129 h 3370881"/>
                          <a:gd name="connsiteX496" fmla="*/ 192741 w 2657256"/>
                          <a:gd name="connsiteY496" fmla="*/ 2891270 h 3370881"/>
                          <a:gd name="connsiteX497" fmla="*/ 188259 w 2657256"/>
                          <a:gd name="connsiteY497" fmla="*/ 2850929 h 3370881"/>
                          <a:gd name="connsiteX498" fmla="*/ 179294 w 2657256"/>
                          <a:gd name="connsiteY498" fmla="*/ 2824034 h 3370881"/>
                          <a:gd name="connsiteX499" fmla="*/ 165847 w 2657256"/>
                          <a:gd name="connsiteY499" fmla="*/ 2774729 h 3370881"/>
                          <a:gd name="connsiteX500" fmla="*/ 161365 w 2657256"/>
                          <a:gd name="connsiteY500" fmla="*/ 2747834 h 3370881"/>
                          <a:gd name="connsiteX501" fmla="*/ 156882 w 2657256"/>
                          <a:gd name="connsiteY501" fmla="*/ 2559576 h 3370881"/>
                          <a:gd name="connsiteX502" fmla="*/ 152400 w 2657256"/>
                          <a:gd name="connsiteY502" fmla="*/ 2519234 h 3370881"/>
                          <a:gd name="connsiteX503" fmla="*/ 118035 w 2657256"/>
                          <a:gd name="connsiteY503" fmla="*/ 2400004 h 3370881"/>
                          <a:gd name="connsiteX504" fmla="*/ 117048 w 2657256"/>
                          <a:gd name="connsiteY504" fmla="*/ 2344423 h 3370881"/>
                          <a:gd name="connsiteX505" fmla="*/ 100106 w 2657256"/>
                          <a:gd name="connsiteY505" fmla="*/ 2330976 h 3370881"/>
                          <a:gd name="connsiteX506" fmla="*/ 138953 w 2657256"/>
                          <a:gd name="connsiteY506" fmla="*/ 2313046 h 3370881"/>
                          <a:gd name="connsiteX507" fmla="*/ 152400 w 2657256"/>
                          <a:gd name="connsiteY507" fmla="*/ 2304081 h 3370881"/>
                          <a:gd name="connsiteX508" fmla="*/ 170329 w 2657256"/>
                          <a:gd name="connsiteY508" fmla="*/ 2259258 h 3370881"/>
                          <a:gd name="connsiteX509" fmla="*/ 188259 w 2657256"/>
                          <a:gd name="connsiteY509" fmla="*/ 2223399 h 3370881"/>
                          <a:gd name="connsiteX510" fmla="*/ 206188 w 2657256"/>
                          <a:gd name="connsiteY510" fmla="*/ 2187540 h 3370881"/>
                          <a:gd name="connsiteX511" fmla="*/ 210670 w 2657256"/>
                          <a:gd name="connsiteY511" fmla="*/ 2174093 h 3370881"/>
                          <a:gd name="connsiteX512" fmla="*/ 219635 w 2657256"/>
                          <a:gd name="connsiteY512" fmla="*/ 2115823 h 3370881"/>
                          <a:gd name="connsiteX513" fmla="*/ 210670 w 2657256"/>
                          <a:gd name="connsiteY513" fmla="*/ 1958940 h 3370881"/>
                          <a:gd name="connsiteX514" fmla="*/ 192741 w 2657256"/>
                          <a:gd name="connsiteY514" fmla="*/ 1923081 h 3370881"/>
                          <a:gd name="connsiteX515" fmla="*/ 179294 w 2657256"/>
                          <a:gd name="connsiteY515" fmla="*/ 1891705 h 3370881"/>
                          <a:gd name="connsiteX516" fmla="*/ 165847 w 2657256"/>
                          <a:gd name="connsiteY516" fmla="*/ 1864811 h 3370881"/>
                          <a:gd name="connsiteX517" fmla="*/ 152400 w 2657256"/>
                          <a:gd name="connsiteY517" fmla="*/ 1833434 h 3370881"/>
                          <a:gd name="connsiteX518" fmla="*/ 143435 w 2657256"/>
                          <a:gd name="connsiteY518" fmla="*/ 1819987 h 3370881"/>
                          <a:gd name="connsiteX519" fmla="*/ 107576 w 2657256"/>
                          <a:gd name="connsiteY519" fmla="*/ 1784129 h 3370881"/>
                          <a:gd name="connsiteX520" fmla="*/ 94129 w 2657256"/>
                          <a:gd name="connsiteY520" fmla="*/ 1779646 h 3370881"/>
                          <a:gd name="connsiteX521" fmla="*/ 71718 w 2657256"/>
                          <a:gd name="connsiteY521" fmla="*/ 1770681 h 3370881"/>
                          <a:gd name="connsiteX522" fmla="*/ 58270 w 2657256"/>
                          <a:gd name="connsiteY522" fmla="*/ 1761717 h 3370881"/>
                          <a:gd name="connsiteX523" fmla="*/ 26894 w 2657256"/>
                          <a:gd name="connsiteY523" fmla="*/ 1730340 h 3370881"/>
                          <a:gd name="connsiteX524" fmla="*/ 0 w 2657256"/>
                          <a:gd name="connsiteY524" fmla="*/ 1707929 h 3370881"/>
                          <a:gd name="connsiteX0" fmla="*/ 0 w 2657256"/>
                          <a:gd name="connsiteY0" fmla="*/ 1707929 h 3370881"/>
                          <a:gd name="connsiteX1" fmla="*/ 22412 w 2657256"/>
                          <a:gd name="connsiteY1" fmla="*/ 1698964 h 3370881"/>
                          <a:gd name="connsiteX2" fmla="*/ 31376 w 2657256"/>
                          <a:gd name="connsiteY2" fmla="*/ 1681034 h 3370881"/>
                          <a:gd name="connsiteX3" fmla="*/ 44823 w 2657256"/>
                          <a:gd name="connsiteY3" fmla="*/ 1672070 h 3370881"/>
                          <a:gd name="connsiteX4" fmla="*/ 58270 w 2657256"/>
                          <a:gd name="connsiteY4" fmla="*/ 1654140 h 3370881"/>
                          <a:gd name="connsiteX5" fmla="*/ 76200 w 2657256"/>
                          <a:gd name="connsiteY5" fmla="*/ 1645176 h 3370881"/>
                          <a:gd name="connsiteX6" fmla="*/ 98612 w 2657256"/>
                          <a:gd name="connsiteY6" fmla="*/ 1636211 h 3370881"/>
                          <a:gd name="connsiteX7" fmla="*/ 125506 w 2657256"/>
                          <a:gd name="connsiteY7" fmla="*/ 1627246 h 3370881"/>
                          <a:gd name="connsiteX8" fmla="*/ 152400 w 2657256"/>
                          <a:gd name="connsiteY8" fmla="*/ 1609317 h 3370881"/>
                          <a:gd name="connsiteX9" fmla="*/ 170329 w 2657256"/>
                          <a:gd name="connsiteY9" fmla="*/ 1600352 h 3370881"/>
                          <a:gd name="connsiteX10" fmla="*/ 188259 w 2657256"/>
                          <a:gd name="connsiteY10" fmla="*/ 1582423 h 3370881"/>
                          <a:gd name="connsiteX11" fmla="*/ 228600 w 2657256"/>
                          <a:gd name="connsiteY11" fmla="*/ 1564493 h 3370881"/>
                          <a:gd name="connsiteX12" fmla="*/ 255494 w 2657256"/>
                          <a:gd name="connsiteY12" fmla="*/ 1546564 h 3370881"/>
                          <a:gd name="connsiteX13" fmla="*/ 300318 w 2657256"/>
                          <a:gd name="connsiteY13" fmla="*/ 1524152 h 3370881"/>
                          <a:gd name="connsiteX14" fmla="*/ 313765 w 2657256"/>
                          <a:gd name="connsiteY14" fmla="*/ 1515187 h 3370881"/>
                          <a:gd name="connsiteX15" fmla="*/ 340659 w 2657256"/>
                          <a:gd name="connsiteY15" fmla="*/ 1510705 h 3370881"/>
                          <a:gd name="connsiteX16" fmla="*/ 363070 w 2657256"/>
                          <a:gd name="connsiteY16" fmla="*/ 1506223 h 3370881"/>
                          <a:gd name="connsiteX17" fmla="*/ 389965 w 2657256"/>
                          <a:gd name="connsiteY17" fmla="*/ 1501740 h 3370881"/>
                          <a:gd name="connsiteX18" fmla="*/ 425823 w 2657256"/>
                          <a:gd name="connsiteY18" fmla="*/ 1497258 h 3370881"/>
                          <a:gd name="connsiteX19" fmla="*/ 470647 w 2657256"/>
                          <a:gd name="connsiteY19" fmla="*/ 1488293 h 3370881"/>
                          <a:gd name="connsiteX20" fmla="*/ 515470 w 2657256"/>
                          <a:gd name="connsiteY20" fmla="*/ 1479329 h 3370881"/>
                          <a:gd name="connsiteX21" fmla="*/ 528918 w 2657256"/>
                          <a:gd name="connsiteY21" fmla="*/ 1470364 h 3370881"/>
                          <a:gd name="connsiteX22" fmla="*/ 600635 w 2657256"/>
                          <a:gd name="connsiteY22" fmla="*/ 1456917 h 3370881"/>
                          <a:gd name="connsiteX23" fmla="*/ 690282 w 2657256"/>
                          <a:gd name="connsiteY23" fmla="*/ 1447952 h 3370881"/>
                          <a:gd name="connsiteX24" fmla="*/ 793376 w 2657256"/>
                          <a:gd name="connsiteY24" fmla="*/ 1452434 h 3370881"/>
                          <a:gd name="connsiteX25" fmla="*/ 874059 w 2657256"/>
                          <a:gd name="connsiteY25" fmla="*/ 1465881 h 3370881"/>
                          <a:gd name="connsiteX26" fmla="*/ 914400 w 2657256"/>
                          <a:gd name="connsiteY26" fmla="*/ 1470364 h 3370881"/>
                          <a:gd name="connsiteX27" fmla="*/ 1030941 w 2657256"/>
                          <a:gd name="connsiteY27" fmla="*/ 1483811 h 3370881"/>
                          <a:gd name="connsiteX28" fmla="*/ 1151965 w 2657256"/>
                          <a:gd name="connsiteY28" fmla="*/ 1492776 h 3370881"/>
                          <a:gd name="connsiteX29" fmla="*/ 1281953 w 2657256"/>
                          <a:gd name="connsiteY29" fmla="*/ 1501740 h 3370881"/>
                          <a:gd name="connsiteX30" fmla="*/ 1465729 w 2657256"/>
                          <a:gd name="connsiteY30" fmla="*/ 1497258 h 3370881"/>
                          <a:gd name="connsiteX31" fmla="*/ 1510553 w 2657256"/>
                          <a:gd name="connsiteY31" fmla="*/ 1492776 h 3370881"/>
                          <a:gd name="connsiteX32" fmla="*/ 1582270 w 2657256"/>
                          <a:gd name="connsiteY32" fmla="*/ 1461399 h 3370881"/>
                          <a:gd name="connsiteX33" fmla="*/ 1604682 w 2657256"/>
                          <a:gd name="connsiteY33" fmla="*/ 1456917 h 3370881"/>
                          <a:gd name="connsiteX34" fmla="*/ 1622612 w 2657256"/>
                          <a:gd name="connsiteY34" fmla="*/ 1447952 h 3370881"/>
                          <a:gd name="connsiteX35" fmla="*/ 1645023 w 2657256"/>
                          <a:gd name="connsiteY35" fmla="*/ 1438987 h 3370881"/>
                          <a:gd name="connsiteX36" fmla="*/ 1662953 w 2657256"/>
                          <a:gd name="connsiteY36" fmla="*/ 1425540 h 3370881"/>
                          <a:gd name="connsiteX37" fmla="*/ 1698812 w 2657256"/>
                          <a:gd name="connsiteY37" fmla="*/ 1407611 h 3370881"/>
                          <a:gd name="connsiteX38" fmla="*/ 1739153 w 2657256"/>
                          <a:gd name="connsiteY38" fmla="*/ 1380717 h 3370881"/>
                          <a:gd name="connsiteX39" fmla="*/ 1752600 w 2657256"/>
                          <a:gd name="connsiteY39" fmla="*/ 1367270 h 3370881"/>
                          <a:gd name="connsiteX40" fmla="*/ 1775012 w 2657256"/>
                          <a:gd name="connsiteY40" fmla="*/ 1353823 h 3370881"/>
                          <a:gd name="connsiteX41" fmla="*/ 1797423 w 2657256"/>
                          <a:gd name="connsiteY41" fmla="*/ 1335893 h 3370881"/>
                          <a:gd name="connsiteX42" fmla="*/ 1810870 w 2657256"/>
                          <a:gd name="connsiteY42" fmla="*/ 1304517 h 3370881"/>
                          <a:gd name="connsiteX43" fmla="*/ 1815353 w 2657256"/>
                          <a:gd name="connsiteY43" fmla="*/ 1291070 h 3370881"/>
                          <a:gd name="connsiteX44" fmla="*/ 1801906 w 2657256"/>
                          <a:gd name="connsiteY44" fmla="*/ 1138670 h 3370881"/>
                          <a:gd name="connsiteX45" fmla="*/ 1792941 w 2657256"/>
                          <a:gd name="connsiteY45" fmla="*/ 1125223 h 3370881"/>
                          <a:gd name="connsiteX46" fmla="*/ 1757082 w 2657256"/>
                          <a:gd name="connsiteY46" fmla="*/ 1093846 h 3370881"/>
                          <a:gd name="connsiteX47" fmla="*/ 1730188 w 2657256"/>
                          <a:gd name="connsiteY47" fmla="*/ 1066952 h 3370881"/>
                          <a:gd name="connsiteX48" fmla="*/ 1703294 w 2657256"/>
                          <a:gd name="connsiteY48" fmla="*/ 1049023 h 3370881"/>
                          <a:gd name="connsiteX49" fmla="*/ 1622612 w 2657256"/>
                          <a:gd name="connsiteY49" fmla="*/ 1053505 h 3370881"/>
                          <a:gd name="connsiteX50" fmla="*/ 1595718 w 2657256"/>
                          <a:gd name="connsiteY50" fmla="*/ 1062470 h 3370881"/>
                          <a:gd name="connsiteX51" fmla="*/ 1573306 w 2657256"/>
                          <a:gd name="connsiteY51" fmla="*/ 1066952 h 3370881"/>
                          <a:gd name="connsiteX52" fmla="*/ 1453385 w 2657256"/>
                          <a:gd name="connsiteY52" fmla="*/ 1082761 h 3370881"/>
                          <a:gd name="connsiteX53" fmla="*/ 1326776 w 2657256"/>
                          <a:gd name="connsiteY53" fmla="*/ 1062470 h 3370881"/>
                          <a:gd name="connsiteX54" fmla="*/ 1308847 w 2657256"/>
                          <a:gd name="connsiteY54" fmla="*/ 1057987 h 3370881"/>
                          <a:gd name="connsiteX55" fmla="*/ 1277470 w 2657256"/>
                          <a:gd name="connsiteY55" fmla="*/ 1053505 h 3370881"/>
                          <a:gd name="connsiteX56" fmla="*/ 1259541 w 2657256"/>
                          <a:gd name="connsiteY56" fmla="*/ 1049023 h 3370881"/>
                          <a:gd name="connsiteX57" fmla="*/ 1232647 w 2657256"/>
                          <a:gd name="connsiteY57" fmla="*/ 1044540 h 3370881"/>
                          <a:gd name="connsiteX58" fmla="*/ 1053353 w 2657256"/>
                          <a:gd name="connsiteY58" fmla="*/ 1049023 h 3370881"/>
                          <a:gd name="connsiteX59" fmla="*/ 1035423 w 2657256"/>
                          <a:gd name="connsiteY59" fmla="*/ 1053505 h 3370881"/>
                          <a:gd name="connsiteX60" fmla="*/ 1008529 w 2657256"/>
                          <a:gd name="connsiteY60" fmla="*/ 1057987 h 3370881"/>
                          <a:gd name="connsiteX61" fmla="*/ 995082 w 2657256"/>
                          <a:gd name="connsiteY61" fmla="*/ 1062470 h 3370881"/>
                          <a:gd name="connsiteX62" fmla="*/ 945776 w 2657256"/>
                          <a:gd name="connsiteY62" fmla="*/ 1031093 h 3370881"/>
                          <a:gd name="connsiteX63" fmla="*/ 941294 w 2657256"/>
                          <a:gd name="connsiteY63" fmla="*/ 1017646 h 3370881"/>
                          <a:gd name="connsiteX64" fmla="*/ 932329 w 2657256"/>
                          <a:gd name="connsiteY64" fmla="*/ 919034 h 3370881"/>
                          <a:gd name="connsiteX65" fmla="*/ 914400 w 2657256"/>
                          <a:gd name="connsiteY65" fmla="*/ 901105 h 3370881"/>
                          <a:gd name="connsiteX66" fmla="*/ 918882 w 2657256"/>
                          <a:gd name="connsiteY66" fmla="*/ 869729 h 3370881"/>
                          <a:gd name="connsiteX67" fmla="*/ 941294 w 2657256"/>
                          <a:gd name="connsiteY67" fmla="*/ 865246 h 3370881"/>
                          <a:gd name="connsiteX68" fmla="*/ 959223 w 2657256"/>
                          <a:gd name="connsiteY68" fmla="*/ 851799 h 3370881"/>
                          <a:gd name="connsiteX69" fmla="*/ 990600 w 2657256"/>
                          <a:gd name="connsiteY69" fmla="*/ 847317 h 3370881"/>
                          <a:gd name="connsiteX70" fmla="*/ 1129553 w 2657256"/>
                          <a:gd name="connsiteY70" fmla="*/ 838352 h 3370881"/>
                          <a:gd name="connsiteX71" fmla="*/ 1147482 w 2657256"/>
                          <a:gd name="connsiteY71" fmla="*/ 829387 h 3370881"/>
                          <a:gd name="connsiteX72" fmla="*/ 1178859 w 2657256"/>
                          <a:gd name="connsiteY72" fmla="*/ 806976 h 3370881"/>
                          <a:gd name="connsiteX73" fmla="*/ 1192306 w 2657256"/>
                          <a:gd name="connsiteY73" fmla="*/ 793529 h 3370881"/>
                          <a:gd name="connsiteX74" fmla="*/ 1214718 w 2657256"/>
                          <a:gd name="connsiteY74" fmla="*/ 784564 h 3370881"/>
                          <a:gd name="connsiteX75" fmla="*/ 1241612 w 2657256"/>
                          <a:gd name="connsiteY75" fmla="*/ 771117 h 3370881"/>
                          <a:gd name="connsiteX76" fmla="*/ 1277470 w 2657256"/>
                          <a:gd name="connsiteY76" fmla="*/ 753187 h 3370881"/>
                          <a:gd name="connsiteX77" fmla="*/ 1295400 w 2657256"/>
                          <a:gd name="connsiteY77" fmla="*/ 730776 h 3370881"/>
                          <a:gd name="connsiteX78" fmla="*/ 1317812 w 2657256"/>
                          <a:gd name="connsiteY78" fmla="*/ 708364 h 3370881"/>
                          <a:gd name="connsiteX79" fmla="*/ 1353670 w 2657256"/>
                          <a:gd name="connsiteY79" fmla="*/ 663540 h 3370881"/>
                          <a:gd name="connsiteX80" fmla="*/ 1371600 w 2657256"/>
                          <a:gd name="connsiteY80" fmla="*/ 636646 h 3370881"/>
                          <a:gd name="connsiteX81" fmla="*/ 1380565 w 2657256"/>
                          <a:gd name="connsiteY81" fmla="*/ 596305 h 3370881"/>
                          <a:gd name="connsiteX82" fmla="*/ 1385047 w 2657256"/>
                          <a:gd name="connsiteY82" fmla="*/ 582858 h 3370881"/>
                          <a:gd name="connsiteX83" fmla="*/ 1380565 w 2657256"/>
                          <a:gd name="connsiteY83" fmla="*/ 533552 h 3370881"/>
                          <a:gd name="connsiteX84" fmla="*/ 1367118 w 2657256"/>
                          <a:gd name="connsiteY84" fmla="*/ 524587 h 3370881"/>
                          <a:gd name="connsiteX85" fmla="*/ 1349188 w 2657256"/>
                          <a:gd name="connsiteY85" fmla="*/ 520105 h 3370881"/>
                          <a:gd name="connsiteX86" fmla="*/ 1326776 w 2657256"/>
                          <a:gd name="connsiteY86" fmla="*/ 511140 h 3370881"/>
                          <a:gd name="connsiteX87" fmla="*/ 1281953 w 2657256"/>
                          <a:gd name="connsiteY87" fmla="*/ 515623 h 3370881"/>
                          <a:gd name="connsiteX88" fmla="*/ 1250576 w 2657256"/>
                          <a:gd name="connsiteY88" fmla="*/ 529070 h 3370881"/>
                          <a:gd name="connsiteX89" fmla="*/ 1210235 w 2657256"/>
                          <a:gd name="connsiteY89" fmla="*/ 542517 h 3370881"/>
                          <a:gd name="connsiteX90" fmla="*/ 1183341 w 2657256"/>
                          <a:gd name="connsiteY90" fmla="*/ 555964 h 3370881"/>
                          <a:gd name="connsiteX91" fmla="*/ 1160929 w 2657256"/>
                          <a:gd name="connsiteY91" fmla="*/ 569411 h 3370881"/>
                          <a:gd name="connsiteX92" fmla="*/ 1134035 w 2657256"/>
                          <a:gd name="connsiteY92" fmla="*/ 578376 h 3370881"/>
                          <a:gd name="connsiteX93" fmla="*/ 1111623 w 2657256"/>
                          <a:gd name="connsiteY93" fmla="*/ 587340 h 3370881"/>
                          <a:gd name="connsiteX94" fmla="*/ 1084729 w 2657256"/>
                          <a:gd name="connsiteY94" fmla="*/ 596305 h 3370881"/>
                          <a:gd name="connsiteX95" fmla="*/ 986118 w 2657256"/>
                          <a:gd name="connsiteY95" fmla="*/ 591823 h 3370881"/>
                          <a:gd name="connsiteX96" fmla="*/ 927847 w 2657256"/>
                          <a:gd name="connsiteY96" fmla="*/ 578376 h 3370881"/>
                          <a:gd name="connsiteX97" fmla="*/ 896470 w 2657256"/>
                          <a:gd name="connsiteY97" fmla="*/ 555964 h 3370881"/>
                          <a:gd name="connsiteX98" fmla="*/ 883023 w 2657256"/>
                          <a:gd name="connsiteY98" fmla="*/ 546999 h 3370881"/>
                          <a:gd name="connsiteX99" fmla="*/ 865094 w 2657256"/>
                          <a:gd name="connsiteY99" fmla="*/ 497693 h 3370881"/>
                          <a:gd name="connsiteX100" fmla="*/ 869576 w 2657256"/>
                          <a:gd name="connsiteY100" fmla="*/ 403564 h 3370881"/>
                          <a:gd name="connsiteX101" fmla="*/ 874059 w 2657256"/>
                          <a:gd name="connsiteY101" fmla="*/ 385634 h 3370881"/>
                          <a:gd name="connsiteX102" fmla="*/ 883023 w 2657256"/>
                          <a:gd name="connsiteY102" fmla="*/ 372187 h 3370881"/>
                          <a:gd name="connsiteX103" fmla="*/ 909918 w 2657256"/>
                          <a:gd name="connsiteY103" fmla="*/ 363223 h 3370881"/>
                          <a:gd name="connsiteX104" fmla="*/ 914400 w 2657256"/>
                          <a:gd name="connsiteY104" fmla="*/ 385634 h 3370881"/>
                          <a:gd name="connsiteX105" fmla="*/ 909918 w 2657256"/>
                          <a:gd name="connsiteY105" fmla="*/ 408046 h 3370881"/>
                          <a:gd name="connsiteX106" fmla="*/ 900953 w 2657256"/>
                          <a:gd name="connsiteY106" fmla="*/ 466317 h 3370881"/>
                          <a:gd name="connsiteX107" fmla="*/ 905435 w 2657256"/>
                          <a:gd name="connsiteY107" fmla="*/ 515623 h 3370881"/>
                          <a:gd name="connsiteX108" fmla="*/ 932329 w 2657256"/>
                          <a:gd name="connsiteY108" fmla="*/ 551481 h 3370881"/>
                          <a:gd name="connsiteX109" fmla="*/ 954741 w 2657256"/>
                          <a:gd name="connsiteY109" fmla="*/ 560446 h 3370881"/>
                          <a:gd name="connsiteX110" fmla="*/ 972670 w 2657256"/>
                          <a:gd name="connsiteY110" fmla="*/ 569411 h 3370881"/>
                          <a:gd name="connsiteX111" fmla="*/ 1066800 w 2657256"/>
                          <a:gd name="connsiteY111" fmla="*/ 564929 h 3370881"/>
                          <a:gd name="connsiteX112" fmla="*/ 1111623 w 2657256"/>
                          <a:gd name="connsiteY112" fmla="*/ 551481 h 3370881"/>
                          <a:gd name="connsiteX113" fmla="*/ 1129553 w 2657256"/>
                          <a:gd name="connsiteY113" fmla="*/ 538034 h 3370881"/>
                          <a:gd name="connsiteX114" fmla="*/ 1156447 w 2657256"/>
                          <a:gd name="connsiteY114" fmla="*/ 511140 h 3370881"/>
                          <a:gd name="connsiteX115" fmla="*/ 1160929 w 2657256"/>
                          <a:gd name="connsiteY115" fmla="*/ 493211 h 3370881"/>
                          <a:gd name="connsiteX116" fmla="*/ 1178859 w 2657256"/>
                          <a:gd name="connsiteY116" fmla="*/ 331846 h 3370881"/>
                          <a:gd name="connsiteX117" fmla="*/ 1215315 w 2657256"/>
                          <a:gd name="connsiteY117" fmla="*/ 270289 h 3370881"/>
                          <a:gd name="connsiteX118" fmla="*/ 1214718 w 2657256"/>
                          <a:gd name="connsiteY118" fmla="*/ 367705 h 3370881"/>
                          <a:gd name="connsiteX119" fmla="*/ 1201270 w 2657256"/>
                          <a:gd name="connsiteY119" fmla="*/ 412529 h 3370881"/>
                          <a:gd name="connsiteX120" fmla="*/ 1210235 w 2657256"/>
                          <a:gd name="connsiteY120" fmla="*/ 461834 h 3370881"/>
                          <a:gd name="connsiteX121" fmla="*/ 1214718 w 2657256"/>
                          <a:gd name="connsiteY121" fmla="*/ 475281 h 3370881"/>
                          <a:gd name="connsiteX122" fmla="*/ 1228165 w 2657256"/>
                          <a:gd name="connsiteY122" fmla="*/ 484246 h 3370881"/>
                          <a:gd name="connsiteX123" fmla="*/ 1250576 w 2657256"/>
                          <a:gd name="connsiteY123" fmla="*/ 502176 h 3370881"/>
                          <a:gd name="connsiteX124" fmla="*/ 1317812 w 2657256"/>
                          <a:gd name="connsiteY124" fmla="*/ 497693 h 3370881"/>
                          <a:gd name="connsiteX125" fmla="*/ 1353670 w 2657256"/>
                          <a:gd name="connsiteY125" fmla="*/ 488729 h 3370881"/>
                          <a:gd name="connsiteX126" fmla="*/ 1506070 w 2657256"/>
                          <a:gd name="connsiteY126" fmla="*/ 457352 h 3370881"/>
                          <a:gd name="connsiteX127" fmla="*/ 1550894 w 2657256"/>
                          <a:gd name="connsiteY127" fmla="*/ 430458 h 3370881"/>
                          <a:gd name="connsiteX128" fmla="*/ 1564341 w 2657256"/>
                          <a:gd name="connsiteY128" fmla="*/ 417011 h 3370881"/>
                          <a:gd name="connsiteX129" fmla="*/ 1586753 w 2657256"/>
                          <a:gd name="connsiteY129" fmla="*/ 399081 h 3370881"/>
                          <a:gd name="connsiteX130" fmla="*/ 1595718 w 2657256"/>
                          <a:gd name="connsiteY130" fmla="*/ 381152 h 3370881"/>
                          <a:gd name="connsiteX131" fmla="*/ 1600200 w 2657256"/>
                          <a:gd name="connsiteY131" fmla="*/ 363223 h 3370881"/>
                          <a:gd name="connsiteX132" fmla="*/ 1609165 w 2657256"/>
                          <a:gd name="connsiteY132" fmla="*/ 313917 h 3370881"/>
                          <a:gd name="connsiteX133" fmla="*/ 1537447 w 2657256"/>
                          <a:gd name="connsiteY133" fmla="*/ 188411 h 3370881"/>
                          <a:gd name="connsiteX134" fmla="*/ 1613647 w 2657256"/>
                          <a:gd name="connsiteY134" fmla="*/ 399081 h 3370881"/>
                          <a:gd name="connsiteX135" fmla="*/ 1627094 w 2657256"/>
                          <a:gd name="connsiteY135" fmla="*/ 417011 h 3370881"/>
                          <a:gd name="connsiteX136" fmla="*/ 1658470 w 2657256"/>
                          <a:gd name="connsiteY136" fmla="*/ 412529 h 3370881"/>
                          <a:gd name="connsiteX137" fmla="*/ 1685365 w 2657256"/>
                          <a:gd name="connsiteY137" fmla="*/ 390117 h 3370881"/>
                          <a:gd name="connsiteX138" fmla="*/ 1694329 w 2657256"/>
                          <a:gd name="connsiteY138" fmla="*/ 376670 h 3370881"/>
                          <a:gd name="connsiteX139" fmla="*/ 1734670 w 2657256"/>
                          <a:gd name="connsiteY139" fmla="*/ 354258 h 3370881"/>
                          <a:gd name="connsiteX140" fmla="*/ 1743635 w 2657256"/>
                          <a:gd name="connsiteY140" fmla="*/ 340811 h 3370881"/>
                          <a:gd name="connsiteX141" fmla="*/ 1757082 w 2657256"/>
                          <a:gd name="connsiteY141" fmla="*/ 336329 h 3370881"/>
                          <a:gd name="connsiteX142" fmla="*/ 1808984 w 2657256"/>
                          <a:gd name="connsiteY142" fmla="*/ 249641 h 3370881"/>
                          <a:gd name="connsiteX143" fmla="*/ 1899621 w 2657256"/>
                          <a:gd name="connsiteY143" fmla="*/ 211719 h 3370881"/>
                          <a:gd name="connsiteX144" fmla="*/ 1808984 w 2657256"/>
                          <a:gd name="connsiteY144" fmla="*/ 178521 h 3370881"/>
                          <a:gd name="connsiteX145" fmla="*/ 1772023 w 2657256"/>
                          <a:gd name="connsiteY145" fmla="*/ 77249 h 3370881"/>
                          <a:gd name="connsiteX146" fmla="*/ 1848666 w 2657256"/>
                          <a:gd name="connsiteY146" fmla="*/ 209768 h 3370881"/>
                          <a:gd name="connsiteX147" fmla="*/ 1874221 w 2657256"/>
                          <a:gd name="connsiteY147" fmla="*/ 318698 h 3370881"/>
                          <a:gd name="connsiteX148" fmla="*/ 1788459 w 2657256"/>
                          <a:gd name="connsiteY148" fmla="*/ 367705 h 3370881"/>
                          <a:gd name="connsiteX149" fmla="*/ 1761565 w 2657256"/>
                          <a:gd name="connsiteY149" fmla="*/ 390117 h 3370881"/>
                          <a:gd name="connsiteX150" fmla="*/ 1783976 w 2657256"/>
                          <a:gd name="connsiteY150" fmla="*/ 399081 h 3370881"/>
                          <a:gd name="connsiteX151" fmla="*/ 1878106 w 2657256"/>
                          <a:gd name="connsiteY151" fmla="*/ 390117 h 3370881"/>
                          <a:gd name="connsiteX152" fmla="*/ 1891553 w 2657256"/>
                          <a:gd name="connsiteY152" fmla="*/ 381152 h 3370881"/>
                          <a:gd name="connsiteX153" fmla="*/ 1918447 w 2657256"/>
                          <a:gd name="connsiteY153" fmla="*/ 372187 h 3370881"/>
                          <a:gd name="connsiteX154" fmla="*/ 1940859 w 2657256"/>
                          <a:gd name="connsiteY154" fmla="*/ 358740 h 3370881"/>
                          <a:gd name="connsiteX155" fmla="*/ 1954306 w 2657256"/>
                          <a:gd name="connsiteY155" fmla="*/ 354258 h 3370881"/>
                          <a:gd name="connsiteX156" fmla="*/ 2083304 w 2657256"/>
                          <a:gd name="connsiteY156" fmla="*/ 290281 h 3370881"/>
                          <a:gd name="connsiteX157" fmla="*/ 2166172 w 2657256"/>
                          <a:gd name="connsiteY157" fmla="*/ 215604 h 3370881"/>
                          <a:gd name="connsiteX158" fmla="*/ 2069054 w 2657256"/>
                          <a:gd name="connsiteY158" fmla="*/ 40493 h 3370881"/>
                          <a:gd name="connsiteX159" fmla="*/ 2078225 w 2657256"/>
                          <a:gd name="connsiteY159" fmla="*/ 188681 h 3370881"/>
                          <a:gd name="connsiteX160" fmla="*/ 1999129 w 2657256"/>
                          <a:gd name="connsiteY160" fmla="*/ 358740 h 3370881"/>
                          <a:gd name="connsiteX161" fmla="*/ 1994647 w 2657256"/>
                          <a:gd name="connsiteY161" fmla="*/ 372187 h 3370881"/>
                          <a:gd name="connsiteX162" fmla="*/ 2039470 w 2657256"/>
                          <a:gd name="connsiteY162" fmla="*/ 390117 h 3370881"/>
                          <a:gd name="connsiteX163" fmla="*/ 2115670 w 2657256"/>
                          <a:gd name="connsiteY163" fmla="*/ 390117 h 3370881"/>
                          <a:gd name="connsiteX164" fmla="*/ 2160494 w 2657256"/>
                          <a:gd name="connsiteY164" fmla="*/ 376670 h 3370881"/>
                          <a:gd name="connsiteX165" fmla="*/ 2191870 w 2657256"/>
                          <a:gd name="connsiteY165" fmla="*/ 363223 h 3370881"/>
                          <a:gd name="connsiteX166" fmla="*/ 2205318 w 2657256"/>
                          <a:gd name="connsiteY166" fmla="*/ 358740 h 3370881"/>
                          <a:gd name="connsiteX167" fmla="*/ 2232212 w 2657256"/>
                          <a:gd name="connsiteY167" fmla="*/ 340811 h 3370881"/>
                          <a:gd name="connsiteX168" fmla="*/ 2312894 w 2657256"/>
                          <a:gd name="connsiteY168" fmla="*/ 183929 h 3370881"/>
                          <a:gd name="connsiteX169" fmla="*/ 2339788 w 2657256"/>
                          <a:gd name="connsiteY169" fmla="*/ 151 h 3370881"/>
                          <a:gd name="connsiteX170" fmla="*/ 2357718 w 2657256"/>
                          <a:gd name="connsiteY170" fmla="*/ 215305 h 3370881"/>
                          <a:gd name="connsiteX171" fmla="*/ 2254623 w 2657256"/>
                          <a:gd name="connsiteY171" fmla="*/ 376670 h 3370881"/>
                          <a:gd name="connsiteX172" fmla="*/ 2245659 w 2657256"/>
                          <a:gd name="connsiteY172" fmla="*/ 390117 h 3370881"/>
                          <a:gd name="connsiteX173" fmla="*/ 2254623 w 2657256"/>
                          <a:gd name="connsiteY173" fmla="*/ 403564 h 3370881"/>
                          <a:gd name="connsiteX174" fmla="*/ 2353235 w 2657256"/>
                          <a:gd name="connsiteY174" fmla="*/ 399081 h 3370881"/>
                          <a:gd name="connsiteX175" fmla="*/ 2366682 w 2657256"/>
                          <a:gd name="connsiteY175" fmla="*/ 394599 h 3370881"/>
                          <a:gd name="connsiteX176" fmla="*/ 2389094 w 2657256"/>
                          <a:gd name="connsiteY176" fmla="*/ 390117 h 3370881"/>
                          <a:gd name="connsiteX177" fmla="*/ 2424953 w 2657256"/>
                          <a:gd name="connsiteY177" fmla="*/ 367705 h 3370881"/>
                          <a:gd name="connsiteX178" fmla="*/ 2528047 w 2657256"/>
                          <a:gd name="connsiteY178" fmla="*/ 292700 h 3370881"/>
                          <a:gd name="connsiteX179" fmla="*/ 2541495 w 2657256"/>
                          <a:gd name="connsiteY179" fmla="*/ 62906 h 3370881"/>
                          <a:gd name="connsiteX180" fmla="*/ 2591304 w 2657256"/>
                          <a:gd name="connsiteY180" fmla="*/ 214081 h 3370881"/>
                          <a:gd name="connsiteX181" fmla="*/ 2612315 w 2657256"/>
                          <a:gd name="connsiteY181" fmla="*/ 290907 h 3370881"/>
                          <a:gd name="connsiteX182" fmla="*/ 2650863 w 2657256"/>
                          <a:gd name="connsiteY182" fmla="*/ 344994 h 3370881"/>
                          <a:gd name="connsiteX183" fmla="*/ 2465294 w 2657256"/>
                          <a:gd name="connsiteY183" fmla="*/ 399081 h 3370881"/>
                          <a:gd name="connsiteX184" fmla="*/ 2442882 w 2657256"/>
                          <a:gd name="connsiteY184" fmla="*/ 403564 h 3370881"/>
                          <a:gd name="connsiteX185" fmla="*/ 2398059 w 2657256"/>
                          <a:gd name="connsiteY185" fmla="*/ 417011 h 3370881"/>
                          <a:gd name="connsiteX186" fmla="*/ 2375647 w 2657256"/>
                          <a:gd name="connsiteY186" fmla="*/ 425976 h 3370881"/>
                          <a:gd name="connsiteX187" fmla="*/ 2357718 w 2657256"/>
                          <a:gd name="connsiteY187" fmla="*/ 430458 h 3370881"/>
                          <a:gd name="connsiteX188" fmla="*/ 2344270 w 2657256"/>
                          <a:gd name="connsiteY188" fmla="*/ 461834 h 3370881"/>
                          <a:gd name="connsiteX189" fmla="*/ 2353235 w 2657256"/>
                          <a:gd name="connsiteY189" fmla="*/ 502176 h 3370881"/>
                          <a:gd name="connsiteX190" fmla="*/ 2362200 w 2657256"/>
                          <a:gd name="connsiteY190" fmla="*/ 515623 h 3370881"/>
                          <a:gd name="connsiteX191" fmla="*/ 2344270 w 2657256"/>
                          <a:gd name="connsiteY191" fmla="*/ 587340 h 3370881"/>
                          <a:gd name="connsiteX192" fmla="*/ 2321859 w 2657256"/>
                          <a:gd name="connsiteY192" fmla="*/ 614234 h 3370881"/>
                          <a:gd name="connsiteX193" fmla="*/ 2308412 w 2657256"/>
                          <a:gd name="connsiteY193" fmla="*/ 636646 h 3370881"/>
                          <a:gd name="connsiteX194" fmla="*/ 2281518 w 2657256"/>
                          <a:gd name="connsiteY194" fmla="*/ 641129 h 3370881"/>
                          <a:gd name="connsiteX195" fmla="*/ 2259106 w 2657256"/>
                          <a:gd name="connsiteY195" fmla="*/ 636646 h 3370881"/>
                          <a:gd name="connsiteX196" fmla="*/ 2277035 w 2657256"/>
                          <a:gd name="connsiteY196" fmla="*/ 578376 h 3370881"/>
                          <a:gd name="connsiteX197" fmla="*/ 2290482 w 2657256"/>
                          <a:gd name="connsiteY197" fmla="*/ 542517 h 3370881"/>
                          <a:gd name="connsiteX198" fmla="*/ 2286000 w 2657256"/>
                          <a:gd name="connsiteY198" fmla="*/ 506658 h 3370881"/>
                          <a:gd name="connsiteX199" fmla="*/ 2245659 w 2657256"/>
                          <a:gd name="connsiteY199" fmla="*/ 448387 h 3370881"/>
                          <a:gd name="connsiteX200" fmla="*/ 2200835 w 2657256"/>
                          <a:gd name="connsiteY200" fmla="*/ 430458 h 3370881"/>
                          <a:gd name="connsiteX201" fmla="*/ 2169459 w 2657256"/>
                          <a:gd name="connsiteY201" fmla="*/ 425976 h 3370881"/>
                          <a:gd name="connsiteX202" fmla="*/ 2102223 w 2657256"/>
                          <a:gd name="connsiteY202" fmla="*/ 430458 h 3370881"/>
                          <a:gd name="connsiteX203" fmla="*/ 2084294 w 2657256"/>
                          <a:gd name="connsiteY203" fmla="*/ 439423 h 3370881"/>
                          <a:gd name="connsiteX204" fmla="*/ 2070847 w 2657256"/>
                          <a:gd name="connsiteY204" fmla="*/ 443905 h 3370881"/>
                          <a:gd name="connsiteX205" fmla="*/ 2061882 w 2657256"/>
                          <a:gd name="connsiteY205" fmla="*/ 461834 h 3370881"/>
                          <a:gd name="connsiteX206" fmla="*/ 2034988 w 2657256"/>
                          <a:gd name="connsiteY206" fmla="*/ 475281 h 3370881"/>
                          <a:gd name="connsiteX207" fmla="*/ 1783976 w 2657256"/>
                          <a:gd name="connsiteY207" fmla="*/ 479764 h 3370881"/>
                          <a:gd name="connsiteX208" fmla="*/ 1766047 w 2657256"/>
                          <a:gd name="connsiteY208" fmla="*/ 488729 h 3370881"/>
                          <a:gd name="connsiteX209" fmla="*/ 1703294 w 2657256"/>
                          <a:gd name="connsiteY209" fmla="*/ 506658 h 3370881"/>
                          <a:gd name="connsiteX210" fmla="*/ 1689847 w 2657256"/>
                          <a:gd name="connsiteY210" fmla="*/ 511140 h 3370881"/>
                          <a:gd name="connsiteX211" fmla="*/ 1676400 w 2657256"/>
                          <a:gd name="connsiteY211" fmla="*/ 520105 h 3370881"/>
                          <a:gd name="connsiteX212" fmla="*/ 1649506 w 2657256"/>
                          <a:gd name="connsiteY212" fmla="*/ 529070 h 3370881"/>
                          <a:gd name="connsiteX213" fmla="*/ 1636059 w 2657256"/>
                          <a:gd name="connsiteY213" fmla="*/ 538034 h 3370881"/>
                          <a:gd name="connsiteX214" fmla="*/ 1622612 w 2657256"/>
                          <a:gd name="connsiteY214" fmla="*/ 551481 h 3370881"/>
                          <a:gd name="connsiteX215" fmla="*/ 1609165 w 2657256"/>
                          <a:gd name="connsiteY215" fmla="*/ 555964 h 3370881"/>
                          <a:gd name="connsiteX216" fmla="*/ 1577788 w 2657256"/>
                          <a:gd name="connsiteY216" fmla="*/ 587340 h 3370881"/>
                          <a:gd name="connsiteX217" fmla="*/ 1568823 w 2657256"/>
                          <a:gd name="connsiteY217" fmla="*/ 600787 h 3370881"/>
                          <a:gd name="connsiteX218" fmla="*/ 1555376 w 2657256"/>
                          <a:gd name="connsiteY218" fmla="*/ 614234 h 3370881"/>
                          <a:gd name="connsiteX219" fmla="*/ 1524000 w 2657256"/>
                          <a:gd name="connsiteY219" fmla="*/ 654576 h 3370881"/>
                          <a:gd name="connsiteX220" fmla="*/ 1519518 w 2657256"/>
                          <a:gd name="connsiteY220" fmla="*/ 668023 h 3370881"/>
                          <a:gd name="connsiteX221" fmla="*/ 1528482 w 2657256"/>
                          <a:gd name="connsiteY221" fmla="*/ 708364 h 3370881"/>
                          <a:gd name="connsiteX222" fmla="*/ 1537447 w 2657256"/>
                          <a:gd name="connsiteY222" fmla="*/ 721811 h 3370881"/>
                          <a:gd name="connsiteX223" fmla="*/ 1568823 w 2657256"/>
                          <a:gd name="connsiteY223" fmla="*/ 712846 h 3370881"/>
                          <a:gd name="connsiteX224" fmla="*/ 1600200 w 2657256"/>
                          <a:gd name="connsiteY224" fmla="*/ 712846 h 3370881"/>
                          <a:gd name="connsiteX225" fmla="*/ 1631576 w 2657256"/>
                          <a:gd name="connsiteY225" fmla="*/ 690434 h 3370881"/>
                          <a:gd name="connsiteX226" fmla="*/ 1645023 w 2657256"/>
                          <a:gd name="connsiteY226" fmla="*/ 676987 h 3370881"/>
                          <a:gd name="connsiteX227" fmla="*/ 1685365 w 2657256"/>
                          <a:gd name="connsiteY227" fmla="*/ 645611 h 3370881"/>
                          <a:gd name="connsiteX228" fmla="*/ 1716741 w 2657256"/>
                          <a:gd name="connsiteY228" fmla="*/ 614234 h 3370881"/>
                          <a:gd name="connsiteX229" fmla="*/ 1748118 w 2657256"/>
                          <a:gd name="connsiteY229" fmla="*/ 596305 h 3370881"/>
                          <a:gd name="connsiteX230" fmla="*/ 1761565 w 2657256"/>
                          <a:gd name="connsiteY230" fmla="*/ 591823 h 3370881"/>
                          <a:gd name="connsiteX231" fmla="*/ 1779494 w 2657256"/>
                          <a:gd name="connsiteY231" fmla="*/ 582858 h 3370881"/>
                          <a:gd name="connsiteX232" fmla="*/ 1815353 w 2657256"/>
                          <a:gd name="connsiteY232" fmla="*/ 573893 h 3370881"/>
                          <a:gd name="connsiteX233" fmla="*/ 2030506 w 2657256"/>
                          <a:gd name="connsiteY233" fmla="*/ 578376 h 3370881"/>
                          <a:gd name="connsiteX234" fmla="*/ 2017059 w 2657256"/>
                          <a:gd name="connsiteY234" fmla="*/ 600787 h 3370881"/>
                          <a:gd name="connsiteX235" fmla="*/ 1981200 w 2657256"/>
                          <a:gd name="connsiteY235" fmla="*/ 636646 h 3370881"/>
                          <a:gd name="connsiteX236" fmla="*/ 1967753 w 2657256"/>
                          <a:gd name="connsiteY236" fmla="*/ 650093 h 3370881"/>
                          <a:gd name="connsiteX237" fmla="*/ 1936376 w 2657256"/>
                          <a:gd name="connsiteY237" fmla="*/ 690434 h 3370881"/>
                          <a:gd name="connsiteX238" fmla="*/ 1905000 w 2657256"/>
                          <a:gd name="connsiteY238" fmla="*/ 717329 h 3370881"/>
                          <a:gd name="connsiteX239" fmla="*/ 1860176 w 2657256"/>
                          <a:gd name="connsiteY239" fmla="*/ 735258 h 3370881"/>
                          <a:gd name="connsiteX240" fmla="*/ 1788459 w 2657256"/>
                          <a:gd name="connsiteY240" fmla="*/ 744223 h 3370881"/>
                          <a:gd name="connsiteX241" fmla="*/ 1846729 w 2657256"/>
                          <a:gd name="connsiteY241" fmla="*/ 802493 h 3370881"/>
                          <a:gd name="connsiteX242" fmla="*/ 1913965 w 2657256"/>
                          <a:gd name="connsiteY242" fmla="*/ 829387 h 3370881"/>
                          <a:gd name="connsiteX243" fmla="*/ 1922929 w 2657256"/>
                          <a:gd name="connsiteY243" fmla="*/ 842834 h 3370881"/>
                          <a:gd name="connsiteX244" fmla="*/ 1967753 w 2657256"/>
                          <a:gd name="connsiteY244" fmla="*/ 883176 h 3370881"/>
                          <a:gd name="connsiteX245" fmla="*/ 1981200 w 2657256"/>
                          <a:gd name="connsiteY245" fmla="*/ 896623 h 3370881"/>
                          <a:gd name="connsiteX246" fmla="*/ 1994647 w 2657256"/>
                          <a:gd name="connsiteY246" fmla="*/ 905587 h 3370881"/>
                          <a:gd name="connsiteX247" fmla="*/ 2021541 w 2657256"/>
                          <a:gd name="connsiteY247" fmla="*/ 927999 h 3370881"/>
                          <a:gd name="connsiteX248" fmla="*/ 2030506 w 2657256"/>
                          <a:gd name="connsiteY248" fmla="*/ 941446 h 3370881"/>
                          <a:gd name="connsiteX249" fmla="*/ 2057400 w 2657256"/>
                          <a:gd name="connsiteY249" fmla="*/ 968340 h 3370881"/>
                          <a:gd name="connsiteX250" fmla="*/ 2088776 w 2657256"/>
                          <a:gd name="connsiteY250" fmla="*/ 1013164 h 3370881"/>
                          <a:gd name="connsiteX251" fmla="*/ 2115670 w 2657256"/>
                          <a:gd name="connsiteY251" fmla="*/ 1057987 h 3370881"/>
                          <a:gd name="connsiteX252" fmla="*/ 2120153 w 2657256"/>
                          <a:gd name="connsiteY252" fmla="*/ 1089364 h 3370881"/>
                          <a:gd name="connsiteX253" fmla="*/ 2138082 w 2657256"/>
                          <a:gd name="connsiteY253" fmla="*/ 1143152 h 3370881"/>
                          <a:gd name="connsiteX254" fmla="*/ 2147047 w 2657256"/>
                          <a:gd name="connsiteY254" fmla="*/ 1196940 h 3370881"/>
                          <a:gd name="connsiteX255" fmla="*/ 2151529 w 2657256"/>
                          <a:gd name="connsiteY255" fmla="*/ 1210387 h 3370881"/>
                          <a:gd name="connsiteX256" fmla="*/ 2156012 w 2657256"/>
                          <a:gd name="connsiteY256" fmla="*/ 1228317 h 3370881"/>
                          <a:gd name="connsiteX257" fmla="*/ 2173941 w 2657256"/>
                          <a:gd name="connsiteY257" fmla="*/ 1295552 h 3370881"/>
                          <a:gd name="connsiteX258" fmla="*/ 2182906 w 2657256"/>
                          <a:gd name="connsiteY258" fmla="*/ 1313481 h 3370881"/>
                          <a:gd name="connsiteX259" fmla="*/ 2187388 w 2657256"/>
                          <a:gd name="connsiteY259" fmla="*/ 1331411 h 3370881"/>
                          <a:gd name="connsiteX260" fmla="*/ 2214282 w 2657256"/>
                          <a:gd name="connsiteY260" fmla="*/ 1385199 h 3370881"/>
                          <a:gd name="connsiteX261" fmla="*/ 2218765 w 2657256"/>
                          <a:gd name="connsiteY261" fmla="*/ 1403129 h 3370881"/>
                          <a:gd name="connsiteX262" fmla="*/ 2223247 w 2657256"/>
                          <a:gd name="connsiteY262" fmla="*/ 1430023 h 3370881"/>
                          <a:gd name="connsiteX263" fmla="*/ 2236694 w 2657256"/>
                          <a:gd name="connsiteY263" fmla="*/ 1456917 h 3370881"/>
                          <a:gd name="connsiteX264" fmla="*/ 2249794 w 2657256"/>
                          <a:gd name="connsiteY264" fmla="*/ 1524624 h 3370881"/>
                          <a:gd name="connsiteX265" fmla="*/ 2241176 w 2657256"/>
                          <a:gd name="connsiteY265" fmla="*/ 1577940 h 3370881"/>
                          <a:gd name="connsiteX266" fmla="*/ 2245659 w 2657256"/>
                          <a:gd name="connsiteY266" fmla="*/ 1595870 h 3370881"/>
                          <a:gd name="connsiteX267" fmla="*/ 2249634 w 2657256"/>
                          <a:gd name="connsiteY267" fmla="*/ 1685855 h 3370881"/>
                          <a:gd name="connsiteX268" fmla="*/ 2227729 w 2657256"/>
                          <a:gd name="connsiteY268" fmla="*/ 1716893 h 3370881"/>
                          <a:gd name="connsiteX269" fmla="*/ 2240500 w 2657256"/>
                          <a:gd name="connsiteY269" fmla="*/ 1674269 h 3370881"/>
                          <a:gd name="connsiteX270" fmla="*/ 2235341 w 2657256"/>
                          <a:gd name="connsiteY270" fmla="*/ 1788611 h 3370881"/>
                          <a:gd name="connsiteX271" fmla="*/ 2230689 w 2657256"/>
                          <a:gd name="connsiteY271" fmla="*/ 1823963 h 3370881"/>
                          <a:gd name="connsiteX272" fmla="*/ 2226207 w 2657256"/>
                          <a:gd name="connsiteY272" fmla="*/ 1824470 h 3370881"/>
                          <a:gd name="connsiteX273" fmla="*/ 2208278 w 2657256"/>
                          <a:gd name="connsiteY273" fmla="*/ 1869293 h 3370881"/>
                          <a:gd name="connsiteX274" fmla="*/ 2195168 w 2657256"/>
                          <a:gd name="connsiteY274" fmla="*/ 1882740 h 3370881"/>
                          <a:gd name="connsiteX275" fmla="*/ 2203458 w 2657256"/>
                          <a:gd name="connsiteY275" fmla="*/ 1918938 h 3370881"/>
                          <a:gd name="connsiteX276" fmla="*/ 2204134 w 2657256"/>
                          <a:gd name="connsiteY276" fmla="*/ 1949806 h 3370881"/>
                          <a:gd name="connsiteX277" fmla="*/ 2226545 w 2657256"/>
                          <a:gd name="connsiteY277" fmla="*/ 1954627 h 3370881"/>
                          <a:gd name="connsiteX278" fmla="*/ 2241176 w 2657256"/>
                          <a:gd name="connsiteY278" fmla="*/ 2012729 h 3370881"/>
                          <a:gd name="connsiteX279" fmla="*/ 2263588 w 2657256"/>
                          <a:gd name="connsiteY279" fmla="*/ 2057552 h 3370881"/>
                          <a:gd name="connsiteX280" fmla="*/ 2286000 w 2657256"/>
                          <a:gd name="connsiteY280" fmla="*/ 2084446 h 3370881"/>
                          <a:gd name="connsiteX281" fmla="*/ 2299447 w 2657256"/>
                          <a:gd name="connsiteY281" fmla="*/ 2124787 h 3370881"/>
                          <a:gd name="connsiteX282" fmla="*/ 2321859 w 2657256"/>
                          <a:gd name="connsiteY282" fmla="*/ 2151681 h 3370881"/>
                          <a:gd name="connsiteX283" fmla="*/ 2344270 w 2657256"/>
                          <a:gd name="connsiteY283" fmla="*/ 2205470 h 3370881"/>
                          <a:gd name="connsiteX284" fmla="*/ 2348753 w 2657256"/>
                          <a:gd name="connsiteY284" fmla="*/ 2223399 h 3370881"/>
                          <a:gd name="connsiteX285" fmla="*/ 2366682 w 2657256"/>
                          <a:gd name="connsiteY285" fmla="*/ 2263740 h 3370881"/>
                          <a:gd name="connsiteX286" fmla="*/ 2375647 w 2657256"/>
                          <a:gd name="connsiteY286" fmla="*/ 2286152 h 3370881"/>
                          <a:gd name="connsiteX287" fmla="*/ 2380129 w 2657256"/>
                          <a:gd name="connsiteY287" fmla="*/ 2308564 h 3370881"/>
                          <a:gd name="connsiteX288" fmla="*/ 2389094 w 2657256"/>
                          <a:gd name="connsiteY288" fmla="*/ 2335458 h 3370881"/>
                          <a:gd name="connsiteX289" fmla="*/ 2393576 w 2657256"/>
                          <a:gd name="connsiteY289" fmla="*/ 2380281 h 3370881"/>
                          <a:gd name="connsiteX290" fmla="*/ 2398059 w 2657256"/>
                          <a:gd name="connsiteY290" fmla="*/ 2393729 h 3370881"/>
                          <a:gd name="connsiteX291" fmla="*/ 2419794 w 2657256"/>
                          <a:gd name="connsiteY291" fmla="*/ 2447517 h 3370881"/>
                          <a:gd name="connsiteX292" fmla="*/ 2427343 w 2657256"/>
                          <a:gd name="connsiteY292" fmla="*/ 2564058 h 3370881"/>
                          <a:gd name="connsiteX293" fmla="*/ 2389094 w 2657256"/>
                          <a:gd name="connsiteY293" fmla="*/ 2837481 h 3370881"/>
                          <a:gd name="connsiteX294" fmla="*/ 2380129 w 2657256"/>
                          <a:gd name="connsiteY294" fmla="*/ 2859893 h 3370881"/>
                          <a:gd name="connsiteX295" fmla="*/ 2357718 w 2657256"/>
                          <a:gd name="connsiteY295" fmla="*/ 2913681 h 3370881"/>
                          <a:gd name="connsiteX296" fmla="*/ 2348753 w 2657256"/>
                          <a:gd name="connsiteY296" fmla="*/ 2936093 h 3370881"/>
                          <a:gd name="connsiteX297" fmla="*/ 2339788 w 2657256"/>
                          <a:gd name="connsiteY297" fmla="*/ 2971952 h 3370881"/>
                          <a:gd name="connsiteX298" fmla="*/ 2326341 w 2657256"/>
                          <a:gd name="connsiteY298" fmla="*/ 2994364 h 3370881"/>
                          <a:gd name="connsiteX299" fmla="*/ 2317376 w 2657256"/>
                          <a:gd name="connsiteY299" fmla="*/ 3025740 h 3370881"/>
                          <a:gd name="connsiteX300" fmla="*/ 2303929 w 2657256"/>
                          <a:gd name="connsiteY300" fmla="*/ 3048152 h 3370881"/>
                          <a:gd name="connsiteX301" fmla="*/ 2290482 w 2657256"/>
                          <a:gd name="connsiteY301" fmla="*/ 3079529 h 3370881"/>
                          <a:gd name="connsiteX302" fmla="*/ 2272553 w 2657256"/>
                          <a:gd name="connsiteY302" fmla="*/ 3084011 h 3370881"/>
                          <a:gd name="connsiteX303" fmla="*/ 2259106 w 2657256"/>
                          <a:gd name="connsiteY303" fmla="*/ 3088493 h 3370881"/>
                          <a:gd name="connsiteX304" fmla="*/ 2241176 w 2657256"/>
                          <a:gd name="connsiteY304" fmla="*/ 3092976 h 3370881"/>
                          <a:gd name="connsiteX305" fmla="*/ 2209800 w 2657256"/>
                          <a:gd name="connsiteY305" fmla="*/ 3101940 h 3370881"/>
                          <a:gd name="connsiteX306" fmla="*/ 2205318 w 2657256"/>
                          <a:gd name="connsiteY306" fmla="*/ 3039187 h 3370881"/>
                          <a:gd name="connsiteX307" fmla="*/ 2218765 w 2657256"/>
                          <a:gd name="connsiteY307" fmla="*/ 3021258 h 3370881"/>
                          <a:gd name="connsiteX308" fmla="*/ 2245659 w 2657256"/>
                          <a:gd name="connsiteY308" fmla="*/ 2971952 h 3370881"/>
                          <a:gd name="connsiteX309" fmla="*/ 2268070 w 2657256"/>
                          <a:gd name="connsiteY309" fmla="*/ 2945058 h 3370881"/>
                          <a:gd name="connsiteX310" fmla="*/ 2298550 w 2657256"/>
                          <a:gd name="connsiteY310" fmla="*/ 2568540 h 3370881"/>
                          <a:gd name="connsiteX311" fmla="*/ 2284986 w 2657256"/>
                          <a:gd name="connsiteY311" fmla="*/ 2532681 h 3370881"/>
                          <a:gd name="connsiteX312" fmla="*/ 2293273 w 2657256"/>
                          <a:gd name="connsiteY312" fmla="*/ 2496653 h 3370881"/>
                          <a:gd name="connsiteX313" fmla="*/ 2278152 w 2657256"/>
                          <a:gd name="connsiteY313" fmla="*/ 2475178 h 3370881"/>
                          <a:gd name="connsiteX314" fmla="*/ 2245659 w 2657256"/>
                          <a:gd name="connsiteY314" fmla="*/ 2389247 h 3370881"/>
                          <a:gd name="connsiteX315" fmla="*/ 2195507 w 2657256"/>
                          <a:gd name="connsiteY315" fmla="*/ 2241328 h 3370881"/>
                          <a:gd name="connsiteX316" fmla="*/ 2083786 w 2657256"/>
                          <a:gd name="connsiteY316" fmla="*/ 2040300 h 3370881"/>
                          <a:gd name="connsiteX317" fmla="*/ 2048773 w 2657256"/>
                          <a:gd name="connsiteY317" fmla="*/ 2017971 h 3370881"/>
                          <a:gd name="connsiteX318" fmla="*/ 2074314 w 2657256"/>
                          <a:gd name="connsiteY318" fmla="*/ 2011967 h 3370881"/>
                          <a:gd name="connsiteX319" fmla="*/ 2034988 w 2657256"/>
                          <a:gd name="connsiteY319" fmla="*/ 2003764 h 3370881"/>
                          <a:gd name="connsiteX320" fmla="*/ 2026023 w 2657256"/>
                          <a:gd name="connsiteY320" fmla="*/ 2026176 h 3370881"/>
                          <a:gd name="connsiteX321" fmla="*/ 2021541 w 2657256"/>
                          <a:gd name="connsiteY321" fmla="*/ 2039623 h 3370881"/>
                          <a:gd name="connsiteX322" fmla="*/ 1999129 w 2657256"/>
                          <a:gd name="connsiteY322" fmla="*/ 2053070 h 3370881"/>
                          <a:gd name="connsiteX323" fmla="*/ 1990165 w 2657256"/>
                          <a:gd name="connsiteY323" fmla="*/ 2070999 h 3370881"/>
                          <a:gd name="connsiteX324" fmla="*/ 1967753 w 2657256"/>
                          <a:gd name="connsiteY324" fmla="*/ 2106858 h 3370881"/>
                          <a:gd name="connsiteX325" fmla="*/ 1981200 w 2657256"/>
                          <a:gd name="connsiteY325" fmla="*/ 2223399 h 3370881"/>
                          <a:gd name="connsiteX326" fmla="*/ 1994647 w 2657256"/>
                          <a:gd name="connsiteY326" fmla="*/ 2254776 h 3370881"/>
                          <a:gd name="connsiteX327" fmla="*/ 2003612 w 2657256"/>
                          <a:gd name="connsiteY327" fmla="*/ 2272705 h 3370881"/>
                          <a:gd name="connsiteX328" fmla="*/ 2026023 w 2657256"/>
                          <a:gd name="connsiteY328" fmla="*/ 2304081 h 3370881"/>
                          <a:gd name="connsiteX329" fmla="*/ 2043953 w 2657256"/>
                          <a:gd name="connsiteY329" fmla="*/ 2348905 h 3370881"/>
                          <a:gd name="connsiteX330" fmla="*/ 2061882 w 2657256"/>
                          <a:gd name="connsiteY330" fmla="*/ 2371317 h 3370881"/>
                          <a:gd name="connsiteX331" fmla="*/ 2088776 w 2657256"/>
                          <a:gd name="connsiteY331" fmla="*/ 2434070 h 3370881"/>
                          <a:gd name="connsiteX332" fmla="*/ 2102223 w 2657256"/>
                          <a:gd name="connsiteY332" fmla="*/ 2465446 h 3370881"/>
                          <a:gd name="connsiteX333" fmla="*/ 2106706 w 2657256"/>
                          <a:gd name="connsiteY333" fmla="*/ 2496823 h 3370881"/>
                          <a:gd name="connsiteX334" fmla="*/ 2124635 w 2657256"/>
                          <a:gd name="connsiteY334" fmla="*/ 2559576 h 3370881"/>
                          <a:gd name="connsiteX335" fmla="*/ 2138082 w 2657256"/>
                          <a:gd name="connsiteY335" fmla="*/ 2649223 h 3370881"/>
                          <a:gd name="connsiteX336" fmla="*/ 2147047 w 2657256"/>
                          <a:gd name="connsiteY336" fmla="*/ 2685081 h 3370881"/>
                          <a:gd name="connsiteX337" fmla="*/ 2151529 w 2657256"/>
                          <a:gd name="connsiteY337" fmla="*/ 2716458 h 3370881"/>
                          <a:gd name="connsiteX338" fmla="*/ 2160494 w 2657256"/>
                          <a:gd name="connsiteY338" fmla="*/ 2770246 h 3370881"/>
                          <a:gd name="connsiteX339" fmla="*/ 2156012 w 2657256"/>
                          <a:gd name="connsiteY339" fmla="*/ 2962987 h 3370881"/>
                          <a:gd name="connsiteX340" fmla="*/ 2138082 w 2657256"/>
                          <a:gd name="connsiteY340" fmla="*/ 3043670 h 3370881"/>
                          <a:gd name="connsiteX341" fmla="*/ 2133600 w 2657256"/>
                          <a:gd name="connsiteY341" fmla="*/ 3061599 h 3370881"/>
                          <a:gd name="connsiteX342" fmla="*/ 2120153 w 2657256"/>
                          <a:gd name="connsiteY342" fmla="*/ 3079529 h 3370881"/>
                          <a:gd name="connsiteX343" fmla="*/ 2111188 w 2657256"/>
                          <a:gd name="connsiteY343" fmla="*/ 3106423 h 3370881"/>
                          <a:gd name="connsiteX344" fmla="*/ 2088776 w 2657256"/>
                          <a:gd name="connsiteY344" fmla="*/ 3137799 h 3370881"/>
                          <a:gd name="connsiteX345" fmla="*/ 2075329 w 2657256"/>
                          <a:gd name="connsiteY345" fmla="*/ 3164693 h 3370881"/>
                          <a:gd name="connsiteX346" fmla="*/ 2061882 w 2657256"/>
                          <a:gd name="connsiteY346" fmla="*/ 3169176 h 3370881"/>
                          <a:gd name="connsiteX347" fmla="*/ 2021541 w 2657256"/>
                          <a:gd name="connsiteY347" fmla="*/ 3164693 h 3370881"/>
                          <a:gd name="connsiteX348" fmla="*/ 2012576 w 2657256"/>
                          <a:gd name="connsiteY348" fmla="*/ 3119870 h 3370881"/>
                          <a:gd name="connsiteX349" fmla="*/ 2048435 w 2657256"/>
                          <a:gd name="connsiteY349" fmla="*/ 3021258 h 3370881"/>
                          <a:gd name="connsiteX350" fmla="*/ 2048435 w 2657256"/>
                          <a:gd name="connsiteY350" fmla="*/ 3021258 h 3370881"/>
                          <a:gd name="connsiteX351" fmla="*/ 2061882 w 2657256"/>
                          <a:gd name="connsiteY351" fmla="*/ 2967470 h 3370881"/>
                          <a:gd name="connsiteX352" fmla="*/ 2070847 w 2657256"/>
                          <a:gd name="connsiteY352" fmla="*/ 2882305 h 3370881"/>
                          <a:gd name="connsiteX353" fmla="*/ 2066365 w 2657256"/>
                          <a:gd name="connsiteY353" fmla="*/ 2725423 h 3370881"/>
                          <a:gd name="connsiteX354" fmla="*/ 2043953 w 2657256"/>
                          <a:gd name="connsiteY354" fmla="*/ 2649223 h 3370881"/>
                          <a:gd name="connsiteX355" fmla="*/ 2030506 w 2657256"/>
                          <a:gd name="connsiteY355" fmla="*/ 2622329 h 3370881"/>
                          <a:gd name="connsiteX356" fmla="*/ 2017059 w 2657256"/>
                          <a:gd name="connsiteY356" fmla="*/ 2581987 h 3370881"/>
                          <a:gd name="connsiteX357" fmla="*/ 1981200 w 2657256"/>
                          <a:gd name="connsiteY357" fmla="*/ 2514752 h 3370881"/>
                          <a:gd name="connsiteX358" fmla="*/ 1972235 w 2657256"/>
                          <a:gd name="connsiteY358" fmla="*/ 2501305 h 3370881"/>
                          <a:gd name="connsiteX359" fmla="*/ 1958788 w 2657256"/>
                          <a:gd name="connsiteY359" fmla="*/ 2478893 h 3370881"/>
                          <a:gd name="connsiteX360" fmla="*/ 1905000 w 2657256"/>
                          <a:gd name="connsiteY360" fmla="*/ 2398211 h 3370881"/>
                          <a:gd name="connsiteX361" fmla="*/ 1882588 w 2657256"/>
                          <a:gd name="connsiteY361" fmla="*/ 2357870 h 3370881"/>
                          <a:gd name="connsiteX362" fmla="*/ 1869141 w 2657256"/>
                          <a:gd name="connsiteY362" fmla="*/ 2339940 h 3370881"/>
                          <a:gd name="connsiteX363" fmla="*/ 1806388 w 2657256"/>
                          <a:gd name="connsiteY363" fmla="*/ 2313046 h 3370881"/>
                          <a:gd name="connsiteX364" fmla="*/ 1779494 w 2657256"/>
                          <a:gd name="connsiteY364" fmla="*/ 2304081 h 3370881"/>
                          <a:gd name="connsiteX365" fmla="*/ 1752600 w 2657256"/>
                          <a:gd name="connsiteY365" fmla="*/ 2299599 h 3370881"/>
                          <a:gd name="connsiteX366" fmla="*/ 1680882 w 2657256"/>
                          <a:gd name="connsiteY366" fmla="*/ 2277187 h 3370881"/>
                          <a:gd name="connsiteX367" fmla="*/ 1719025 w 2657256"/>
                          <a:gd name="connsiteY367" fmla="*/ 2281331 h 3370881"/>
                          <a:gd name="connsiteX368" fmla="*/ 1756997 w 2657256"/>
                          <a:gd name="connsiteY368" fmla="*/ 2289450 h 3370881"/>
                          <a:gd name="connsiteX369" fmla="*/ 1656440 w 2657256"/>
                          <a:gd name="connsiteY369" fmla="*/ 2298583 h 3370881"/>
                          <a:gd name="connsiteX370" fmla="*/ 1537447 w 2657256"/>
                          <a:gd name="connsiteY370" fmla="*/ 2329960 h 3370881"/>
                          <a:gd name="connsiteX371" fmla="*/ 1571993 w 2657256"/>
                          <a:gd name="connsiteY371" fmla="*/ 2317957 h 3370881"/>
                          <a:gd name="connsiteX372" fmla="*/ 1509707 w 2657256"/>
                          <a:gd name="connsiteY372" fmla="*/ 2338926 h 3370881"/>
                          <a:gd name="connsiteX373" fmla="*/ 1500444 w 2657256"/>
                          <a:gd name="connsiteY373" fmla="*/ 2355271 h 3370881"/>
                          <a:gd name="connsiteX374" fmla="*/ 1402678 w 2657256"/>
                          <a:gd name="connsiteY374" fmla="*/ 2339641 h 3370881"/>
                          <a:gd name="connsiteX375" fmla="*/ 1322892 w 2657256"/>
                          <a:gd name="connsiteY375" fmla="*/ 2336952 h 3370881"/>
                          <a:gd name="connsiteX376" fmla="*/ 1199384 w 2657256"/>
                          <a:gd name="connsiteY376" fmla="*/ 2307041 h 3370881"/>
                          <a:gd name="connsiteX377" fmla="*/ 1066800 w 2657256"/>
                          <a:gd name="connsiteY377" fmla="*/ 2272705 h 3370881"/>
                          <a:gd name="connsiteX378" fmla="*/ 1030941 w 2657256"/>
                          <a:gd name="connsiteY378" fmla="*/ 2263740 h 3370881"/>
                          <a:gd name="connsiteX379" fmla="*/ 986118 w 2657256"/>
                          <a:gd name="connsiteY379" fmla="*/ 2241329 h 3370881"/>
                          <a:gd name="connsiteX380" fmla="*/ 968188 w 2657256"/>
                          <a:gd name="connsiteY380" fmla="*/ 2232364 h 3370881"/>
                          <a:gd name="connsiteX381" fmla="*/ 936812 w 2657256"/>
                          <a:gd name="connsiteY381" fmla="*/ 2214434 h 3370881"/>
                          <a:gd name="connsiteX382" fmla="*/ 905435 w 2657256"/>
                          <a:gd name="connsiteY382" fmla="*/ 2196505 h 3370881"/>
                          <a:gd name="connsiteX383" fmla="*/ 869576 w 2657256"/>
                          <a:gd name="connsiteY383" fmla="*/ 2209952 h 3370881"/>
                          <a:gd name="connsiteX384" fmla="*/ 856129 w 2657256"/>
                          <a:gd name="connsiteY384" fmla="*/ 2227881 h 3370881"/>
                          <a:gd name="connsiteX385" fmla="*/ 815788 w 2657256"/>
                          <a:gd name="connsiteY385" fmla="*/ 2268223 h 3370881"/>
                          <a:gd name="connsiteX386" fmla="*/ 788894 w 2657256"/>
                          <a:gd name="connsiteY386" fmla="*/ 2290634 h 3370881"/>
                          <a:gd name="connsiteX387" fmla="*/ 762000 w 2657256"/>
                          <a:gd name="connsiteY387" fmla="*/ 2313046 h 3370881"/>
                          <a:gd name="connsiteX388" fmla="*/ 753035 w 2657256"/>
                          <a:gd name="connsiteY388" fmla="*/ 2326493 h 3370881"/>
                          <a:gd name="connsiteX389" fmla="*/ 735106 w 2657256"/>
                          <a:gd name="connsiteY389" fmla="*/ 2339940 h 3370881"/>
                          <a:gd name="connsiteX390" fmla="*/ 712694 w 2657256"/>
                          <a:gd name="connsiteY390" fmla="*/ 2362352 h 3370881"/>
                          <a:gd name="connsiteX391" fmla="*/ 694765 w 2657256"/>
                          <a:gd name="connsiteY391" fmla="*/ 2375799 h 3370881"/>
                          <a:gd name="connsiteX392" fmla="*/ 681318 w 2657256"/>
                          <a:gd name="connsiteY392" fmla="*/ 2393729 h 3370881"/>
                          <a:gd name="connsiteX393" fmla="*/ 667870 w 2657256"/>
                          <a:gd name="connsiteY393" fmla="*/ 2402693 h 3370881"/>
                          <a:gd name="connsiteX394" fmla="*/ 623047 w 2657256"/>
                          <a:gd name="connsiteY394" fmla="*/ 2443034 h 3370881"/>
                          <a:gd name="connsiteX395" fmla="*/ 600635 w 2657256"/>
                          <a:gd name="connsiteY395" fmla="*/ 2474411 h 3370881"/>
                          <a:gd name="connsiteX396" fmla="*/ 587188 w 2657256"/>
                          <a:gd name="connsiteY396" fmla="*/ 2514752 h 3370881"/>
                          <a:gd name="connsiteX397" fmla="*/ 582706 w 2657256"/>
                          <a:gd name="connsiteY397" fmla="*/ 2546129 h 3370881"/>
                          <a:gd name="connsiteX398" fmla="*/ 596153 w 2657256"/>
                          <a:gd name="connsiteY398" fmla="*/ 2635776 h 3370881"/>
                          <a:gd name="connsiteX399" fmla="*/ 600635 w 2657256"/>
                          <a:gd name="connsiteY399" fmla="*/ 2653705 h 3370881"/>
                          <a:gd name="connsiteX400" fmla="*/ 609600 w 2657256"/>
                          <a:gd name="connsiteY400" fmla="*/ 2671634 h 3370881"/>
                          <a:gd name="connsiteX401" fmla="*/ 614082 w 2657256"/>
                          <a:gd name="connsiteY401" fmla="*/ 2689564 h 3370881"/>
                          <a:gd name="connsiteX402" fmla="*/ 623047 w 2657256"/>
                          <a:gd name="connsiteY402" fmla="*/ 2711976 h 3370881"/>
                          <a:gd name="connsiteX403" fmla="*/ 627529 w 2657256"/>
                          <a:gd name="connsiteY403" fmla="*/ 2734387 h 3370881"/>
                          <a:gd name="connsiteX404" fmla="*/ 640976 w 2657256"/>
                          <a:gd name="connsiteY404" fmla="*/ 2765764 h 3370881"/>
                          <a:gd name="connsiteX405" fmla="*/ 645459 w 2657256"/>
                          <a:gd name="connsiteY405" fmla="*/ 2779211 h 3370881"/>
                          <a:gd name="connsiteX406" fmla="*/ 658906 w 2657256"/>
                          <a:gd name="connsiteY406" fmla="*/ 2801623 h 3370881"/>
                          <a:gd name="connsiteX407" fmla="*/ 676835 w 2657256"/>
                          <a:gd name="connsiteY407" fmla="*/ 2864376 h 3370881"/>
                          <a:gd name="connsiteX408" fmla="*/ 690282 w 2657256"/>
                          <a:gd name="connsiteY408" fmla="*/ 2895752 h 3370881"/>
                          <a:gd name="connsiteX409" fmla="*/ 699247 w 2657256"/>
                          <a:gd name="connsiteY409" fmla="*/ 2940576 h 3370881"/>
                          <a:gd name="connsiteX410" fmla="*/ 703729 w 2657256"/>
                          <a:gd name="connsiteY410" fmla="*/ 2967470 h 3370881"/>
                          <a:gd name="connsiteX411" fmla="*/ 717176 w 2657256"/>
                          <a:gd name="connsiteY411" fmla="*/ 2994364 h 3370881"/>
                          <a:gd name="connsiteX412" fmla="*/ 735106 w 2657256"/>
                          <a:gd name="connsiteY412" fmla="*/ 3052634 h 3370881"/>
                          <a:gd name="connsiteX413" fmla="*/ 739588 w 2657256"/>
                          <a:gd name="connsiteY413" fmla="*/ 3079529 h 3370881"/>
                          <a:gd name="connsiteX414" fmla="*/ 762000 w 2657256"/>
                          <a:gd name="connsiteY414" fmla="*/ 3142281 h 3370881"/>
                          <a:gd name="connsiteX415" fmla="*/ 766482 w 2657256"/>
                          <a:gd name="connsiteY415" fmla="*/ 3231929 h 3370881"/>
                          <a:gd name="connsiteX416" fmla="*/ 770965 w 2657256"/>
                          <a:gd name="connsiteY416" fmla="*/ 3254340 h 3370881"/>
                          <a:gd name="connsiteX417" fmla="*/ 775447 w 2657256"/>
                          <a:gd name="connsiteY417" fmla="*/ 3285717 h 3370881"/>
                          <a:gd name="connsiteX418" fmla="*/ 748553 w 2657256"/>
                          <a:gd name="connsiteY418" fmla="*/ 3335023 h 3370881"/>
                          <a:gd name="connsiteX419" fmla="*/ 721659 w 2657256"/>
                          <a:gd name="connsiteY419" fmla="*/ 3343987 h 3370881"/>
                          <a:gd name="connsiteX420" fmla="*/ 708212 w 2657256"/>
                          <a:gd name="connsiteY420" fmla="*/ 3348470 h 3370881"/>
                          <a:gd name="connsiteX421" fmla="*/ 623047 w 2657256"/>
                          <a:gd name="connsiteY421" fmla="*/ 3330540 h 3370881"/>
                          <a:gd name="connsiteX422" fmla="*/ 609600 w 2657256"/>
                          <a:gd name="connsiteY422" fmla="*/ 3308129 h 3370881"/>
                          <a:gd name="connsiteX423" fmla="*/ 591670 w 2657256"/>
                          <a:gd name="connsiteY423" fmla="*/ 3267787 h 3370881"/>
                          <a:gd name="connsiteX424" fmla="*/ 560294 w 2657256"/>
                          <a:gd name="connsiteY424" fmla="*/ 3209517 h 3370881"/>
                          <a:gd name="connsiteX425" fmla="*/ 551329 w 2657256"/>
                          <a:gd name="connsiteY425" fmla="*/ 3196070 h 3370881"/>
                          <a:gd name="connsiteX426" fmla="*/ 528918 w 2657256"/>
                          <a:gd name="connsiteY426" fmla="*/ 3173658 h 3370881"/>
                          <a:gd name="connsiteX427" fmla="*/ 519953 w 2657256"/>
                          <a:gd name="connsiteY427" fmla="*/ 3128834 h 3370881"/>
                          <a:gd name="connsiteX428" fmla="*/ 524435 w 2657256"/>
                          <a:gd name="connsiteY428" fmla="*/ 3101940 h 3370881"/>
                          <a:gd name="connsiteX429" fmla="*/ 528918 w 2657256"/>
                          <a:gd name="connsiteY429" fmla="*/ 3088493 h 3370881"/>
                          <a:gd name="connsiteX430" fmla="*/ 542365 w 2657256"/>
                          <a:gd name="connsiteY430" fmla="*/ 3052634 h 3370881"/>
                          <a:gd name="connsiteX431" fmla="*/ 484094 w 2657256"/>
                          <a:gd name="connsiteY431" fmla="*/ 2886787 h 3370881"/>
                          <a:gd name="connsiteX432" fmla="*/ 443753 w 2657256"/>
                          <a:gd name="connsiteY432" fmla="*/ 2779211 h 3370881"/>
                          <a:gd name="connsiteX433" fmla="*/ 439270 w 2657256"/>
                          <a:gd name="connsiteY433" fmla="*/ 2752317 h 3370881"/>
                          <a:gd name="connsiteX434" fmla="*/ 430306 w 2657256"/>
                          <a:gd name="connsiteY434" fmla="*/ 2716458 h 3370881"/>
                          <a:gd name="connsiteX435" fmla="*/ 425823 w 2657256"/>
                          <a:gd name="connsiteY435" fmla="*/ 2680599 h 3370881"/>
                          <a:gd name="connsiteX436" fmla="*/ 398929 w 2657256"/>
                          <a:gd name="connsiteY436" fmla="*/ 2599917 h 3370881"/>
                          <a:gd name="connsiteX437" fmla="*/ 385482 w 2657256"/>
                          <a:gd name="connsiteY437" fmla="*/ 2568540 h 3370881"/>
                          <a:gd name="connsiteX438" fmla="*/ 381000 w 2657256"/>
                          <a:gd name="connsiteY438" fmla="*/ 2550611 h 3370881"/>
                          <a:gd name="connsiteX439" fmla="*/ 372035 w 2657256"/>
                          <a:gd name="connsiteY439" fmla="*/ 2483376 h 3370881"/>
                          <a:gd name="connsiteX440" fmla="*/ 367553 w 2657256"/>
                          <a:gd name="connsiteY440" fmla="*/ 2469929 h 3370881"/>
                          <a:gd name="connsiteX441" fmla="*/ 407894 w 2657256"/>
                          <a:gd name="connsiteY441" fmla="*/ 2451999 h 3370881"/>
                          <a:gd name="connsiteX442" fmla="*/ 515470 w 2657256"/>
                          <a:gd name="connsiteY442" fmla="*/ 2407176 h 3370881"/>
                          <a:gd name="connsiteX443" fmla="*/ 578223 w 2657256"/>
                          <a:gd name="connsiteY443" fmla="*/ 2353387 h 3370881"/>
                          <a:gd name="connsiteX444" fmla="*/ 587188 w 2657256"/>
                          <a:gd name="connsiteY444" fmla="*/ 2330976 h 3370881"/>
                          <a:gd name="connsiteX445" fmla="*/ 614082 w 2657256"/>
                          <a:gd name="connsiteY445" fmla="*/ 2254776 h 3370881"/>
                          <a:gd name="connsiteX446" fmla="*/ 649941 w 2657256"/>
                          <a:gd name="connsiteY446" fmla="*/ 2200987 h 3370881"/>
                          <a:gd name="connsiteX447" fmla="*/ 690282 w 2657256"/>
                          <a:gd name="connsiteY447" fmla="*/ 2174093 h 3370881"/>
                          <a:gd name="connsiteX448" fmla="*/ 703729 w 2657256"/>
                          <a:gd name="connsiteY448" fmla="*/ 2165129 h 3370881"/>
                          <a:gd name="connsiteX449" fmla="*/ 739588 w 2657256"/>
                          <a:gd name="connsiteY449" fmla="*/ 2147199 h 3370881"/>
                          <a:gd name="connsiteX450" fmla="*/ 708212 w 2657256"/>
                          <a:gd name="connsiteY450" fmla="*/ 2187540 h 3370881"/>
                          <a:gd name="connsiteX451" fmla="*/ 654423 w 2657256"/>
                          <a:gd name="connsiteY451" fmla="*/ 2241329 h 3370881"/>
                          <a:gd name="connsiteX452" fmla="*/ 636494 w 2657256"/>
                          <a:gd name="connsiteY452" fmla="*/ 2259258 h 3370881"/>
                          <a:gd name="connsiteX453" fmla="*/ 614082 w 2657256"/>
                          <a:gd name="connsiteY453" fmla="*/ 2286152 h 3370881"/>
                          <a:gd name="connsiteX454" fmla="*/ 592179 w 2657256"/>
                          <a:gd name="connsiteY454" fmla="*/ 2282347 h 3370881"/>
                          <a:gd name="connsiteX455" fmla="*/ 555980 w 2657256"/>
                          <a:gd name="connsiteY455" fmla="*/ 2313892 h 3370881"/>
                          <a:gd name="connsiteX456" fmla="*/ 524435 w 2657256"/>
                          <a:gd name="connsiteY456" fmla="*/ 2348905 h 3370881"/>
                          <a:gd name="connsiteX457" fmla="*/ 502023 w 2657256"/>
                          <a:gd name="connsiteY457" fmla="*/ 2362352 h 3370881"/>
                          <a:gd name="connsiteX458" fmla="*/ 461682 w 2657256"/>
                          <a:gd name="connsiteY458" fmla="*/ 2389246 h 3370881"/>
                          <a:gd name="connsiteX459" fmla="*/ 448235 w 2657256"/>
                          <a:gd name="connsiteY459" fmla="*/ 2398211 h 3370881"/>
                          <a:gd name="connsiteX460" fmla="*/ 430306 w 2657256"/>
                          <a:gd name="connsiteY460" fmla="*/ 2407176 h 3370881"/>
                          <a:gd name="connsiteX461" fmla="*/ 412376 w 2657256"/>
                          <a:gd name="connsiteY461" fmla="*/ 2420623 h 3370881"/>
                          <a:gd name="connsiteX462" fmla="*/ 389965 w 2657256"/>
                          <a:gd name="connsiteY462" fmla="*/ 2429587 h 3370881"/>
                          <a:gd name="connsiteX463" fmla="*/ 372035 w 2657256"/>
                          <a:gd name="connsiteY463" fmla="*/ 2443034 h 3370881"/>
                          <a:gd name="connsiteX464" fmla="*/ 318247 w 2657256"/>
                          <a:gd name="connsiteY464" fmla="*/ 2474411 h 3370881"/>
                          <a:gd name="connsiteX465" fmla="*/ 304800 w 2657256"/>
                          <a:gd name="connsiteY465" fmla="*/ 2492340 h 3370881"/>
                          <a:gd name="connsiteX466" fmla="*/ 282388 w 2657256"/>
                          <a:gd name="connsiteY466" fmla="*/ 2519234 h 3370881"/>
                          <a:gd name="connsiteX467" fmla="*/ 295835 w 2657256"/>
                          <a:gd name="connsiteY467" fmla="*/ 2815070 h 3370881"/>
                          <a:gd name="connsiteX468" fmla="*/ 300318 w 2657256"/>
                          <a:gd name="connsiteY468" fmla="*/ 2837481 h 3370881"/>
                          <a:gd name="connsiteX469" fmla="*/ 304800 w 2657256"/>
                          <a:gd name="connsiteY469" fmla="*/ 2868858 h 3370881"/>
                          <a:gd name="connsiteX470" fmla="*/ 309282 w 2657256"/>
                          <a:gd name="connsiteY470" fmla="*/ 2927129 h 3370881"/>
                          <a:gd name="connsiteX471" fmla="*/ 322729 w 2657256"/>
                          <a:gd name="connsiteY471" fmla="*/ 2985399 h 3370881"/>
                          <a:gd name="connsiteX472" fmla="*/ 327212 w 2657256"/>
                          <a:gd name="connsiteY472" fmla="*/ 3012293 h 3370881"/>
                          <a:gd name="connsiteX473" fmla="*/ 331694 w 2657256"/>
                          <a:gd name="connsiteY473" fmla="*/ 3043670 h 3370881"/>
                          <a:gd name="connsiteX474" fmla="*/ 345141 w 2657256"/>
                          <a:gd name="connsiteY474" fmla="*/ 3070564 h 3370881"/>
                          <a:gd name="connsiteX475" fmla="*/ 367553 w 2657256"/>
                          <a:gd name="connsiteY475" fmla="*/ 3124352 h 3370881"/>
                          <a:gd name="connsiteX476" fmla="*/ 381000 w 2657256"/>
                          <a:gd name="connsiteY476" fmla="*/ 3182623 h 3370881"/>
                          <a:gd name="connsiteX477" fmla="*/ 389965 w 2657256"/>
                          <a:gd name="connsiteY477" fmla="*/ 3196070 h 3370881"/>
                          <a:gd name="connsiteX478" fmla="*/ 394447 w 2657256"/>
                          <a:gd name="connsiteY478" fmla="*/ 3213999 h 3370881"/>
                          <a:gd name="connsiteX479" fmla="*/ 412376 w 2657256"/>
                          <a:gd name="connsiteY479" fmla="*/ 3245376 h 3370881"/>
                          <a:gd name="connsiteX480" fmla="*/ 416859 w 2657256"/>
                          <a:gd name="connsiteY480" fmla="*/ 3258823 h 3370881"/>
                          <a:gd name="connsiteX481" fmla="*/ 425823 w 2657256"/>
                          <a:gd name="connsiteY481" fmla="*/ 3272270 h 3370881"/>
                          <a:gd name="connsiteX482" fmla="*/ 439270 w 2657256"/>
                          <a:gd name="connsiteY482" fmla="*/ 3303646 h 3370881"/>
                          <a:gd name="connsiteX483" fmla="*/ 439270 w 2657256"/>
                          <a:gd name="connsiteY483" fmla="*/ 3352952 h 3370881"/>
                          <a:gd name="connsiteX484" fmla="*/ 430306 w 2657256"/>
                          <a:gd name="connsiteY484" fmla="*/ 3366399 h 3370881"/>
                          <a:gd name="connsiteX485" fmla="*/ 412376 w 2657256"/>
                          <a:gd name="connsiteY485" fmla="*/ 3370881 h 3370881"/>
                          <a:gd name="connsiteX486" fmla="*/ 295835 w 2657256"/>
                          <a:gd name="connsiteY486" fmla="*/ 3357434 h 3370881"/>
                          <a:gd name="connsiteX487" fmla="*/ 264459 w 2657256"/>
                          <a:gd name="connsiteY487" fmla="*/ 3276752 h 3370881"/>
                          <a:gd name="connsiteX488" fmla="*/ 259976 w 2657256"/>
                          <a:gd name="connsiteY488" fmla="*/ 3240893 h 3370881"/>
                          <a:gd name="connsiteX489" fmla="*/ 246529 w 2657256"/>
                          <a:gd name="connsiteY489" fmla="*/ 3178140 h 3370881"/>
                          <a:gd name="connsiteX490" fmla="*/ 237565 w 2657256"/>
                          <a:gd name="connsiteY490" fmla="*/ 3084011 h 3370881"/>
                          <a:gd name="connsiteX491" fmla="*/ 228600 w 2657256"/>
                          <a:gd name="connsiteY491" fmla="*/ 3057117 h 3370881"/>
                          <a:gd name="connsiteX492" fmla="*/ 219635 w 2657256"/>
                          <a:gd name="connsiteY492" fmla="*/ 3021258 h 3370881"/>
                          <a:gd name="connsiteX493" fmla="*/ 206188 w 2657256"/>
                          <a:gd name="connsiteY493" fmla="*/ 2980917 h 3370881"/>
                          <a:gd name="connsiteX494" fmla="*/ 201706 w 2657256"/>
                          <a:gd name="connsiteY494" fmla="*/ 2949540 h 3370881"/>
                          <a:gd name="connsiteX495" fmla="*/ 197223 w 2657256"/>
                          <a:gd name="connsiteY495" fmla="*/ 2927129 h 3370881"/>
                          <a:gd name="connsiteX496" fmla="*/ 192741 w 2657256"/>
                          <a:gd name="connsiteY496" fmla="*/ 2891270 h 3370881"/>
                          <a:gd name="connsiteX497" fmla="*/ 188259 w 2657256"/>
                          <a:gd name="connsiteY497" fmla="*/ 2850929 h 3370881"/>
                          <a:gd name="connsiteX498" fmla="*/ 179294 w 2657256"/>
                          <a:gd name="connsiteY498" fmla="*/ 2824034 h 3370881"/>
                          <a:gd name="connsiteX499" fmla="*/ 165847 w 2657256"/>
                          <a:gd name="connsiteY499" fmla="*/ 2774729 h 3370881"/>
                          <a:gd name="connsiteX500" fmla="*/ 161365 w 2657256"/>
                          <a:gd name="connsiteY500" fmla="*/ 2747834 h 3370881"/>
                          <a:gd name="connsiteX501" fmla="*/ 156882 w 2657256"/>
                          <a:gd name="connsiteY501" fmla="*/ 2559576 h 3370881"/>
                          <a:gd name="connsiteX502" fmla="*/ 152400 w 2657256"/>
                          <a:gd name="connsiteY502" fmla="*/ 2519234 h 3370881"/>
                          <a:gd name="connsiteX503" fmla="*/ 118035 w 2657256"/>
                          <a:gd name="connsiteY503" fmla="*/ 2400004 h 3370881"/>
                          <a:gd name="connsiteX504" fmla="*/ 117048 w 2657256"/>
                          <a:gd name="connsiteY504" fmla="*/ 2344423 h 3370881"/>
                          <a:gd name="connsiteX505" fmla="*/ 100106 w 2657256"/>
                          <a:gd name="connsiteY505" fmla="*/ 2330976 h 3370881"/>
                          <a:gd name="connsiteX506" fmla="*/ 138953 w 2657256"/>
                          <a:gd name="connsiteY506" fmla="*/ 2313046 h 3370881"/>
                          <a:gd name="connsiteX507" fmla="*/ 152400 w 2657256"/>
                          <a:gd name="connsiteY507" fmla="*/ 2304081 h 3370881"/>
                          <a:gd name="connsiteX508" fmla="*/ 170329 w 2657256"/>
                          <a:gd name="connsiteY508" fmla="*/ 2259258 h 3370881"/>
                          <a:gd name="connsiteX509" fmla="*/ 188259 w 2657256"/>
                          <a:gd name="connsiteY509" fmla="*/ 2223399 h 3370881"/>
                          <a:gd name="connsiteX510" fmla="*/ 206188 w 2657256"/>
                          <a:gd name="connsiteY510" fmla="*/ 2187540 h 3370881"/>
                          <a:gd name="connsiteX511" fmla="*/ 210670 w 2657256"/>
                          <a:gd name="connsiteY511" fmla="*/ 2174093 h 3370881"/>
                          <a:gd name="connsiteX512" fmla="*/ 219635 w 2657256"/>
                          <a:gd name="connsiteY512" fmla="*/ 2115823 h 3370881"/>
                          <a:gd name="connsiteX513" fmla="*/ 210670 w 2657256"/>
                          <a:gd name="connsiteY513" fmla="*/ 1958940 h 3370881"/>
                          <a:gd name="connsiteX514" fmla="*/ 192741 w 2657256"/>
                          <a:gd name="connsiteY514" fmla="*/ 1923081 h 3370881"/>
                          <a:gd name="connsiteX515" fmla="*/ 179294 w 2657256"/>
                          <a:gd name="connsiteY515" fmla="*/ 1891705 h 3370881"/>
                          <a:gd name="connsiteX516" fmla="*/ 165847 w 2657256"/>
                          <a:gd name="connsiteY516" fmla="*/ 1864811 h 3370881"/>
                          <a:gd name="connsiteX517" fmla="*/ 152400 w 2657256"/>
                          <a:gd name="connsiteY517" fmla="*/ 1833434 h 3370881"/>
                          <a:gd name="connsiteX518" fmla="*/ 143435 w 2657256"/>
                          <a:gd name="connsiteY518" fmla="*/ 1819987 h 3370881"/>
                          <a:gd name="connsiteX519" fmla="*/ 107576 w 2657256"/>
                          <a:gd name="connsiteY519" fmla="*/ 1784129 h 3370881"/>
                          <a:gd name="connsiteX520" fmla="*/ 94129 w 2657256"/>
                          <a:gd name="connsiteY520" fmla="*/ 1779646 h 3370881"/>
                          <a:gd name="connsiteX521" fmla="*/ 71718 w 2657256"/>
                          <a:gd name="connsiteY521" fmla="*/ 1770681 h 3370881"/>
                          <a:gd name="connsiteX522" fmla="*/ 58270 w 2657256"/>
                          <a:gd name="connsiteY522" fmla="*/ 1761717 h 3370881"/>
                          <a:gd name="connsiteX523" fmla="*/ 26894 w 2657256"/>
                          <a:gd name="connsiteY523" fmla="*/ 1730340 h 3370881"/>
                          <a:gd name="connsiteX524" fmla="*/ 0 w 2657256"/>
                          <a:gd name="connsiteY524" fmla="*/ 1707929 h 3370881"/>
                          <a:gd name="connsiteX0" fmla="*/ 0 w 2657256"/>
                          <a:gd name="connsiteY0" fmla="*/ 1707929 h 3370881"/>
                          <a:gd name="connsiteX1" fmla="*/ 22412 w 2657256"/>
                          <a:gd name="connsiteY1" fmla="*/ 1698964 h 3370881"/>
                          <a:gd name="connsiteX2" fmla="*/ 31376 w 2657256"/>
                          <a:gd name="connsiteY2" fmla="*/ 1681034 h 3370881"/>
                          <a:gd name="connsiteX3" fmla="*/ 44823 w 2657256"/>
                          <a:gd name="connsiteY3" fmla="*/ 1672070 h 3370881"/>
                          <a:gd name="connsiteX4" fmla="*/ 58270 w 2657256"/>
                          <a:gd name="connsiteY4" fmla="*/ 1654140 h 3370881"/>
                          <a:gd name="connsiteX5" fmla="*/ 76200 w 2657256"/>
                          <a:gd name="connsiteY5" fmla="*/ 1645176 h 3370881"/>
                          <a:gd name="connsiteX6" fmla="*/ 98612 w 2657256"/>
                          <a:gd name="connsiteY6" fmla="*/ 1636211 h 3370881"/>
                          <a:gd name="connsiteX7" fmla="*/ 125506 w 2657256"/>
                          <a:gd name="connsiteY7" fmla="*/ 1627246 h 3370881"/>
                          <a:gd name="connsiteX8" fmla="*/ 152400 w 2657256"/>
                          <a:gd name="connsiteY8" fmla="*/ 1609317 h 3370881"/>
                          <a:gd name="connsiteX9" fmla="*/ 170329 w 2657256"/>
                          <a:gd name="connsiteY9" fmla="*/ 1600352 h 3370881"/>
                          <a:gd name="connsiteX10" fmla="*/ 188259 w 2657256"/>
                          <a:gd name="connsiteY10" fmla="*/ 1582423 h 3370881"/>
                          <a:gd name="connsiteX11" fmla="*/ 228600 w 2657256"/>
                          <a:gd name="connsiteY11" fmla="*/ 1564493 h 3370881"/>
                          <a:gd name="connsiteX12" fmla="*/ 255494 w 2657256"/>
                          <a:gd name="connsiteY12" fmla="*/ 1546564 h 3370881"/>
                          <a:gd name="connsiteX13" fmla="*/ 300318 w 2657256"/>
                          <a:gd name="connsiteY13" fmla="*/ 1524152 h 3370881"/>
                          <a:gd name="connsiteX14" fmla="*/ 313765 w 2657256"/>
                          <a:gd name="connsiteY14" fmla="*/ 1515187 h 3370881"/>
                          <a:gd name="connsiteX15" fmla="*/ 340659 w 2657256"/>
                          <a:gd name="connsiteY15" fmla="*/ 1510705 h 3370881"/>
                          <a:gd name="connsiteX16" fmla="*/ 363070 w 2657256"/>
                          <a:gd name="connsiteY16" fmla="*/ 1506223 h 3370881"/>
                          <a:gd name="connsiteX17" fmla="*/ 389965 w 2657256"/>
                          <a:gd name="connsiteY17" fmla="*/ 1501740 h 3370881"/>
                          <a:gd name="connsiteX18" fmla="*/ 425823 w 2657256"/>
                          <a:gd name="connsiteY18" fmla="*/ 1497258 h 3370881"/>
                          <a:gd name="connsiteX19" fmla="*/ 470647 w 2657256"/>
                          <a:gd name="connsiteY19" fmla="*/ 1488293 h 3370881"/>
                          <a:gd name="connsiteX20" fmla="*/ 515470 w 2657256"/>
                          <a:gd name="connsiteY20" fmla="*/ 1479329 h 3370881"/>
                          <a:gd name="connsiteX21" fmla="*/ 528918 w 2657256"/>
                          <a:gd name="connsiteY21" fmla="*/ 1470364 h 3370881"/>
                          <a:gd name="connsiteX22" fmla="*/ 600635 w 2657256"/>
                          <a:gd name="connsiteY22" fmla="*/ 1456917 h 3370881"/>
                          <a:gd name="connsiteX23" fmla="*/ 690282 w 2657256"/>
                          <a:gd name="connsiteY23" fmla="*/ 1447952 h 3370881"/>
                          <a:gd name="connsiteX24" fmla="*/ 793376 w 2657256"/>
                          <a:gd name="connsiteY24" fmla="*/ 1452434 h 3370881"/>
                          <a:gd name="connsiteX25" fmla="*/ 874059 w 2657256"/>
                          <a:gd name="connsiteY25" fmla="*/ 1465881 h 3370881"/>
                          <a:gd name="connsiteX26" fmla="*/ 914400 w 2657256"/>
                          <a:gd name="connsiteY26" fmla="*/ 1470364 h 3370881"/>
                          <a:gd name="connsiteX27" fmla="*/ 1030941 w 2657256"/>
                          <a:gd name="connsiteY27" fmla="*/ 1483811 h 3370881"/>
                          <a:gd name="connsiteX28" fmla="*/ 1151965 w 2657256"/>
                          <a:gd name="connsiteY28" fmla="*/ 1492776 h 3370881"/>
                          <a:gd name="connsiteX29" fmla="*/ 1281953 w 2657256"/>
                          <a:gd name="connsiteY29" fmla="*/ 1501740 h 3370881"/>
                          <a:gd name="connsiteX30" fmla="*/ 1465729 w 2657256"/>
                          <a:gd name="connsiteY30" fmla="*/ 1497258 h 3370881"/>
                          <a:gd name="connsiteX31" fmla="*/ 1510553 w 2657256"/>
                          <a:gd name="connsiteY31" fmla="*/ 1492776 h 3370881"/>
                          <a:gd name="connsiteX32" fmla="*/ 1582270 w 2657256"/>
                          <a:gd name="connsiteY32" fmla="*/ 1461399 h 3370881"/>
                          <a:gd name="connsiteX33" fmla="*/ 1604682 w 2657256"/>
                          <a:gd name="connsiteY33" fmla="*/ 1456917 h 3370881"/>
                          <a:gd name="connsiteX34" fmla="*/ 1622612 w 2657256"/>
                          <a:gd name="connsiteY34" fmla="*/ 1447952 h 3370881"/>
                          <a:gd name="connsiteX35" fmla="*/ 1645023 w 2657256"/>
                          <a:gd name="connsiteY35" fmla="*/ 1438987 h 3370881"/>
                          <a:gd name="connsiteX36" fmla="*/ 1662953 w 2657256"/>
                          <a:gd name="connsiteY36" fmla="*/ 1425540 h 3370881"/>
                          <a:gd name="connsiteX37" fmla="*/ 1698812 w 2657256"/>
                          <a:gd name="connsiteY37" fmla="*/ 1407611 h 3370881"/>
                          <a:gd name="connsiteX38" fmla="*/ 1739153 w 2657256"/>
                          <a:gd name="connsiteY38" fmla="*/ 1380717 h 3370881"/>
                          <a:gd name="connsiteX39" fmla="*/ 1752600 w 2657256"/>
                          <a:gd name="connsiteY39" fmla="*/ 1367270 h 3370881"/>
                          <a:gd name="connsiteX40" fmla="*/ 1775012 w 2657256"/>
                          <a:gd name="connsiteY40" fmla="*/ 1353823 h 3370881"/>
                          <a:gd name="connsiteX41" fmla="*/ 1797423 w 2657256"/>
                          <a:gd name="connsiteY41" fmla="*/ 1335893 h 3370881"/>
                          <a:gd name="connsiteX42" fmla="*/ 1810870 w 2657256"/>
                          <a:gd name="connsiteY42" fmla="*/ 1304517 h 3370881"/>
                          <a:gd name="connsiteX43" fmla="*/ 1815353 w 2657256"/>
                          <a:gd name="connsiteY43" fmla="*/ 1291070 h 3370881"/>
                          <a:gd name="connsiteX44" fmla="*/ 1801906 w 2657256"/>
                          <a:gd name="connsiteY44" fmla="*/ 1138670 h 3370881"/>
                          <a:gd name="connsiteX45" fmla="*/ 1792941 w 2657256"/>
                          <a:gd name="connsiteY45" fmla="*/ 1125223 h 3370881"/>
                          <a:gd name="connsiteX46" fmla="*/ 1757082 w 2657256"/>
                          <a:gd name="connsiteY46" fmla="*/ 1093846 h 3370881"/>
                          <a:gd name="connsiteX47" fmla="*/ 1730188 w 2657256"/>
                          <a:gd name="connsiteY47" fmla="*/ 1066952 h 3370881"/>
                          <a:gd name="connsiteX48" fmla="*/ 1703294 w 2657256"/>
                          <a:gd name="connsiteY48" fmla="*/ 1049023 h 3370881"/>
                          <a:gd name="connsiteX49" fmla="*/ 1622612 w 2657256"/>
                          <a:gd name="connsiteY49" fmla="*/ 1053505 h 3370881"/>
                          <a:gd name="connsiteX50" fmla="*/ 1595718 w 2657256"/>
                          <a:gd name="connsiteY50" fmla="*/ 1062470 h 3370881"/>
                          <a:gd name="connsiteX51" fmla="*/ 1573306 w 2657256"/>
                          <a:gd name="connsiteY51" fmla="*/ 1066952 h 3370881"/>
                          <a:gd name="connsiteX52" fmla="*/ 1453385 w 2657256"/>
                          <a:gd name="connsiteY52" fmla="*/ 1082761 h 3370881"/>
                          <a:gd name="connsiteX53" fmla="*/ 1326776 w 2657256"/>
                          <a:gd name="connsiteY53" fmla="*/ 1062470 h 3370881"/>
                          <a:gd name="connsiteX54" fmla="*/ 1308847 w 2657256"/>
                          <a:gd name="connsiteY54" fmla="*/ 1057987 h 3370881"/>
                          <a:gd name="connsiteX55" fmla="*/ 1277470 w 2657256"/>
                          <a:gd name="connsiteY55" fmla="*/ 1053505 h 3370881"/>
                          <a:gd name="connsiteX56" fmla="*/ 1259541 w 2657256"/>
                          <a:gd name="connsiteY56" fmla="*/ 1049023 h 3370881"/>
                          <a:gd name="connsiteX57" fmla="*/ 1232647 w 2657256"/>
                          <a:gd name="connsiteY57" fmla="*/ 1044540 h 3370881"/>
                          <a:gd name="connsiteX58" fmla="*/ 1053353 w 2657256"/>
                          <a:gd name="connsiteY58" fmla="*/ 1049023 h 3370881"/>
                          <a:gd name="connsiteX59" fmla="*/ 1035423 w 2657256"/>
                          <a:gd name="connsiteY59" fmla="*/ 1053505 h 3370881"/>
                          <a:gd name="connsiteX60" fmla="*/ 1008529 w 2657256"/>
                          <a:gd name="connsiteY60" fmla="*/ 1057987 h 3370881"/>
                          <a:gd name="connsiteX61" fmla="*/ 995082 w 2657256"/>
                          <a:gd name="connsiteY61" fmla="*/ 1062470 h 3370881"/>
                          <a:gd name="connsiteX62" fmla="*/ 945776 w 2657256"/>
                          <a:gd name="connsiteY62" fmla="*/ 1031093 h 3370881"/>
                          <a:gd name="connsiteX63" fmla="*/ 941294 w 2657256"/>
                          <a:gd name="connsiteY63" fmla="*/ 1017646 h 3370881"/>
                          <a:gd name="connsiteX64" fmla="*/ 932329 w 2657256"/>
                          <a:gd name="connsiteY64" fmla="*/ 919034 h 3370881"/>
                          <a:gd name="connsiteX65" fmla="*/ 914400 w 2657256"/>
                          <a:gd name="connsiteY65" fmla="*/ 901105 h 3370881"/>
                          <a:gd name="connsiteX66" fmla="*/ 918882 w 2657256"/>
                          <a:gd name="connsiteY66" fmla="*/ 869729 h 3370881"/>
                          <a:gd name="connsiteX67" fmla="*/ 941294 w 2657256"/>
                          <a:gd name="connsiteY67" fmla="*/ 865246 h 3370881"/>
                          <a:gd name="connsiteX68" fmla="*/ 959223 w 2657256"/>
                          <a:gd name="connsiteY68" fmla="*/ 851799 h 3370881"/>
                          <a:gd name="connsiteX69" fmla="*/ 990600 w 2657256"/>
                          <a:gd name="connsiteY69" fmla="*/ 847317 h 3370881"/>
                          <a:gd name="connsiteX70" fmla="*/ 1129553 w 2657256"/>
                          <a:gd name="connsiteY70" fmla="*/ 838352 h 3370881"/>
                          <a:gd name="connsiteX71" fmla="*/ 1147482 w 2657256"/>
                          <a:gd name="connsiteY71" fmla="*/ 829387 h 3370881"/>
                          <a:gd name="connsiteX72" fmla="*/ 1178859 w 2657256"/>
                          <a:gd name="connsiteY72" fmla="*/ 806976 h 3370881"/>
                          <a:gd name="connsiteX73" fmla="*/ 1192306 w 2657256"/>
                          <a:gd name="connsiteY73" fmla="*/ 793529 h 3370881"/>
                          <a:gd name="connsiteX74" fmla="*/ 1214718 w 2657256"/>
                          <a:gd name="connsiteY74" fmla="*/ 784564 h 3370881"/>
                          <a:gd name="connsiteX75" fmla="*/ 1241612 w 2657256"/>
                          <a:gd name="connsiteY75" fmla="*/ 771117 h 3370881"/>
                          <a:gd name="connsiteX76" fmla="*/ 1277470 w 2657256"/>
                          <a:gd name="connsiteY76" fmla="*/ 753187 h 3370881"/>
                          <a:gd name="connsiteX77" fmla="*/ 1295400 w 2657256"/>
                          <a:gd name="connsiteY77" fmla="*/ 730776 h 3370881"/>
                          <a:gd name="connsiteX78" fmla="*/ 1317812 w 2657256"/>
                          <a:gd name="connsiteY78" fmla="*/ 708364 h 3370881"/>
                          <a:gd name="connsiteX79" fmla="*/ 1353670 w 2657256"/>
                          <a:gd name="connsiteY79" fmla="*/ 663540 h 3370881"/>
                          <a:gd name="connsiteX80" fmla="*/ 1371600 w 2657256"/>
                          <a:gd name="connsiteY80" fmla="*/ 636646 h 3370881"/>
                          <a:gd name="connsiteX81" fmla="*/ 1380565 w 2657256"/>
                          <a:gd name="connsiteY81" fmla="*/ 596305 h 3370881"/>
                          <a:gd name="connsiteX82" fmla="*/ 1385047 w 2657256"/>
                          <a:gd name="connsiteY82" fmla="*/ 582858 h 3370881"/>
                          <a:gd name="connsiteX83" fmla="*/ 1380565 w 2657256"/>
                          <a:gd name="connsiteY83" fmla="*/ 533552 h 3370881"/>
                          <a:gd name="connsiteX84" fmla="*/ 1367118 w 2657256"/>
                          <a:gd name="connsiteY84" fmla="*/ 524587 h 3370881"/>
                          <a:gd name="connsiteX85" fmla="*/ 1349188 w 2657256"/>
                          <a:gd name="connsiteY85" fmla="*/ 520105 h 3370881"/>
                          <a:gd name="connsiteX86" fmla="*/ 1326776 w 2657256"/>
                          <a:gd name="connsiteY86" fmla="*/ 511140 h 3370881"/>
                          <a:gd name="connsiteX87" fmla="*/ 1281953 w 2657256"/>
                          <a:gd name="connsiteY87" fmla="*/ 515623 h 3370881"/>
                          <a:gd name="connsiteX88" fmla="*/ 1250576 w 2657256"/>
                          <a:gd name="connsiteY88" fmla="*/ 529070 h 3370881"/>
                          <a:gd name="connsiteX89" fmla="*/ 1210235 w 2657256"/>
                          <a:gd name="connsiteY89" fmla="*/ 542517 h 3370881"/>
                          <a:gd name="connsiteX90" fmla="*/ 1183341 w 2657256"/>
                          <a:gd name="connsiteY90" fmla="*/ 555964 h 3370881"/>
                          <a:gd name="connsiteX91" fmla="*/ 1160929 w 2657256"/>
                          <a:gd name="connsiteY91" fmla="*/ 569411 h 3370881"/>
                          <a:gd name="connsiteX92" fmla="*/ 1134035 w 2657256"/>
                          <a:gd name="connsiteY92" fmla="*/ 578376 h 3370881"/>
                          <a:gd name="connsiteX93" fmla="*/ 1111623 w 2657256"/>
                          <a:gd name="connsiteY93" fmla="*/ 587340 h 3370881"/>
                          <a:gd name="connsiteX94" fmla="*/ 1084729 w 2657256"/>
                          <a:gd name="connsiteY94" fmla="*/ 596305 h 3370881"/>
                          <a:gd name="connsiteX95" fmla="*/ 986118 w 2657256"/>
                          <a:gd name="connsiteY95" fmla="*/ 591823 h 3370881"/>
                          <a:gd name="connsiteX96" fmla="*/ 927847 w 2657256"/>
                          <a:gd name="connsiteY96" fmla="*/ 578376 h 3370881"/>
                          <a:gd name="connsiteX97" fmla="*/ 896470 w 2657256"/>
                          <a:gd name="connsiteY97" fmla="*/ 555964 h 3370881"/>
                          <a:gd name="connsiteX98" fmla="*/ 883023 w 2657256"/>
                          <a:gd name="connsiteY98" fmla="*/ 546999 h 3370881"/>
                          <a:gd name="connsiteX99" fmla="*/ 865094 w 2657256"/>
                          <a:gd name="connsiteY99" fmla="*/ 497693 h 3370881"/>
                          <a:gd name="connsiteX100" fmla="*/ 869576 w 2657256"/>
                          <a:gd name="connsiteY100" fmla="*/ 403564 h 3370881"/>
                          <a:gd name="connsiteX101" fmla="*/ 874059 w 2657256"/>
                          <a:gd name="connsiteY101" fmla="*/ 385634 h 3370881"/>
                          <a:gd name="connsiteX102" fmla="*/ 883023 w 2657256"/>
                          <a:gd name="connsiteY102" fmla="*/ 372187 h 3370881"/>
                          <a:gd name="connsiteX103" fmla="*/ 909918 w 2657256"/>
                          <a:gd name="connsiteY103" fmla="*/ 363223 h 3370881"/>
                          <a:gd name="connsiteX104" fmla="*/ 914400 w 2657256"/>
                          <a:gd name="connsiteY104" fmla="*/ 385634 h 3370881"/>
                          <a:gd name="connsiteX105" fmla="*/ 909918 w 2657256"/>
                          <a:gd name="connsiteY105" fmla="*/ 408046 h 3370881"/>
                          <a:gd name="connsiteX106" fmla="*/ 900953 w 2657256"/>
                          <a:gd name="connsiteY106" fmla="*/ 466317 h 3370881"/>
                          <a:gd name="connsiteX107" fmla="*/ 905435 w 2657256"/>
                          <a:gd name="connsiteY107" fmla="*/ 515623 h 3370881"/>
                          <a:gd name="connsiteX108" fmla="*/ 932329 w 2657256"/>
                          <a:gd name="connsiteY108" fmla="*/ 551481 h 3370881"/>
                          <a:gd name="connsiteX109" fmla="*/ 954741 w 2657256"/>
                          <a:gd name="connsiteY109" fmla="*/ 560446 h 3370881"/>
                          <a:gd name="connsiteX110" fmla="*/ 972670 w 2657256"/>
                          <a:gd name="connsiteY110" fmla="*/ 569411 h 3370881"/>
                          <a:gd name="connsiteX111" fmla="*/ 1066800 w 2657256"/>
                          <a:gd name="connsiteY111" fmla="*/ 564929 h 3370881"/>
                          <a:gd name="connsiteX112" fmla="*/ 1111623 w 2657256"/>
                          <a:gd name="connsiteY112" fmla="*/ 551481 h 3370881"/>
                          <a:gd name="connsiteX113" fmla="*/ 1129553 w 2657256"/>
                          <a:gd name="connsiteY113" fmla="*/ 538034 h 3370881"/>
                          <a:gd name="connsiteX114" fmla="*/ 1156447 w 2657256"/>
                          <a:gd name="connsiteY114" fmla="*/ 511140 h 3370881"/>
                          <a:gd name="connsiteX115" fmla="*/ 1160929 w 2657256"/>
                          <a:gd name="connsiteY115" fmla="*/ 493211 h 3370881"/>
                          <a:gd name="connsiteX116" fmla="*/ 1178859 w 2657256"/>
                          <a:gd name="connsiteY116" fmla="*/ 331846 h 3370881"/>
                          <a:gd name="connsiteX117" fmla="*/ 1215315 w 2657256"/>
                          <a:gd name="connsiteY117" fmla="*/ 270289 h 3370881"/>
                          <a:gd name="connsiteX118" fmla="*/ 1214718 w 2657256"/>
                          <a:gd name="connsiteY118" fmla="*/ 367705 h 3370881"/>
                          <a:gd name="connsiteX119" fmla="*/ 1201270 w 2657256"/>
                          <a:gd name="connsiteY119" fmla="*/ 412529 h 3370881"/>
                          <a:gd name="connsiteX120" fmla="*/ 1210235 w 2657256"/>
                          <a:gd name="connsiteY120" fmla="*/ 461834 h 3370881"/>
                          <a:gd name="connsiteX121" fmla="*/ 1214718 w 2657256"/>
                          <a:gd name="connsiteY121" fmla="*/ 475281 h 3370881"/>
                          <a:gd name="connsiteX122" fmla="*/ 1228165 w 2657256"/>
                          <a:gd name="connsiteY122" fmla="*/ 484246 h 3370881"/>
                          <a:gd name="connsiteX123" fmla="*/ 1250576 w 2657256"/>
                          <a:gd name="connsiteY123" fmla="*/ 502176 h 3370881"/>
                          <a:gd name="connsiteX124" fmla="*/ 1317812 w 2657256"/>
                          <a:gd name="connsiteY124" fmla="*/ 497693 h 3370881"/>
                          <a:gd name="connsiteX125" fmla="*/ 1353670 w 2657256"/>
                          <a:gd name="connsiteY125" fmla="*/ 488729 h 3370881"/>
                          <a:gd name="connsiteX126" fmla="*/ 1506070 w 2657256"/>
                          <a:gd name="connsiteY126" fmla="*/ 457352 h 3370881"/>
                          <a:gd name="connsiteX127" fmla="*/ 1550894 w 2657256"/>
                          <a:gd name="connsiteY127" fmla="*/ 430458 h 3370881"/>
                          <a:gd name="connsiteX128" fmla="*/ 1564341 w 2657256"/>
                          <a:gd name="connsiteY128" fmla="*/ 417011 h 3370881"/>
                          <a:gd name="connsiteX129" fmla="*/ 1586753 w 2657256"/>
                          <a:gd name="connsiteY129" fmla="*/ 399081 h 3370881"/>
                          <a:gd name="connsiteX130" fmla="*/ 1595718 w 2657256"/>
                          <a:gd name="connsiteY130" fmla="*/ 381152 h 3370881"/>
                          <a:gd name="connsiteX131" fmla="*/ 1600200 w 2657256"/>
                          <a:gd name="connsiteY131" fmla="*/ 363223 h 3370881"/>
                          <a:gd name="connsiteX132" fmla="*/ 1609165 w 2657256"/>
                          <a:gd name="connsiteY132" fmla="*/ 313917 h 3370881"/>
                          <a:gd name="connsiteX133" fmla="*/ 1537447 w 2657256"/>
                          <a:gd name="connsiteY133" fmla="*/ 188411 h 3370881"/>
                          <a:gd name="connsiteX134" fmla="*/ 1613647 w 2657256"/>
                          <a:gd name="connsiteY134" fmla="*/ 399081 h 3370881"/>
                          <a:gd name="connsiteX135" fmla="*/ 1627094 w 2657256"/>
                          <a:gd name="connsiteY135" fmla="*/ 417011 h 3370881"/>
                          <a:gd name="connsiteX136" fmla="*/ 1658470 w 2657256"/>
                          <a:gd name="connsiteY136" fmla="*/ 412529 h 3370881"/>
                          <a:gd name="connsiteX137" fmla="*/ 1685365 w 2657256"/>
                          <a:gd name="connsiteY137" fmla="*/ 390117 h 3370881"/>
                          <a:gd name="connsiteX138" fmla="*/ 1694329 w 2657256"/>
                          <a:gd name="connsiteY138" fmla="*/ 376670 h 3370881"/>
                          <a:gd name="connsiteX139" fmla="*/ 1734670 w 2657256"/>
                          <a:gd name="connsiteY139" fmla="*/ 354258 h 3370881"/>
                          <a:gd name="connsiteX140" fmla="*/ 1743635 w 2657256"/>
                          <a:gd name="connsiteY140" fmla="*/ 340811 h 3370881"/>
                          <a:gd name="connsiteX141" fmla="*/ 1757082 w 2657256"/>
                          <a:gd name="connsiteY141" fmla="*/ 336329 h 3370881"/>
                          <a:gd name="connsiteX142" fmla="*/ 1808984 w 2657256"/>
                          <a:gd name="connsiteY142" fmla="*/ 249641 h 3370881"/>
                          <a:gd name="connsiteX143" fmla="*/ 1899621 w 2657256"/>
                          <a:gd name="connsiteY143" fmla="*/ 211719 h 3370881"/>
                          <a:gd name="connsiteX144" fmla="*/ 1869369 w 2657256"/>
                          <a:gd name="connsiteY144" fmla="*/ 152642 h 3370881"/>
                          <a:gd name="connsiteX145" fmla="*/ 1772023 w 2657256"/>
                          <a:gd name="connsiteY145" fmla="*/ 77249 h 3370881"/>
                          <a:gd name="connsiteX146" fmla="*/ 1848666 w 2657256"/>
                          <a:gd name="connsiteY146" fmla="*/ 209768 h 3370881"/>
                          <a:gd name="connsiteX147" fmla="*/ 1874221 w 2657256"/>
                          <a:gd name="connsiteY147" fmla="*/ 318698 h 3370881"/>
                          <a:gd name="connsiteX148" fmla="*/ 1788459 w 2657256"/>
                          <a:gd name="connsiteY148" fmla="*/ 367705 h 3370881"/>
                          <a:gd name="connsiteX149" fmla="*/ 1761565 w 2657256"/>
                          <a:gd name="connsiteY149" fmla="*/ 390117 h 3370881"/>
                          <a:gd name="connsiteX150" fmla="*/ 1783976 w 2657256"/>
                          <a:gd name="connsiteY150" fmla="*/ 399081 h 3370881"/>
                          <a:gd name="connsiteX151" fmla="*/ 1878106 w 2657256"/>
                          <a:gd name="connsiteY151" fmla="*/ 390117 h 3370881"/>
                          <a:gd name="connsiteX152" fmla="*/ 1891553 w 2657256"/>
                          <a:gd name="connsiteY152" fmla="*/ 381152 h 3370881"/>
                          <a:gd name="connsiteX153" fmla="*/ 1918447 w 2657256"/>
                          <a:gd name="connsiteY153" fmla="*/ 372187 h 3370881"/>
                          <a:gd name="connsiteX154" fmla="*/ 1940859 w 2657256"/>
                          <a:gd name="connsiteY154" fmla="*/ 358740 h 3370881"/>
                          <a:gd name="connsiteX155" fmla="*/ 1954306 w 2657256"/>
                          <a:gd name="connsiteY155" fmla="*/ 354258 h 3370881"/>
                          <a:gd name="connsiteX156" fmla="*/ 2083304 w 2657256"/>
                          <a:gd name="connsiteY156" fmla="*/ 290281 h 3370881"/>
                          <a:gd name="connsiteX157" fmla="*/ 2166172 w 2657256"/>
                          <a:gd name="connsiteY157" fmla="*/ 215604 h 3370881"/>
                          <a:gd name="connsiteX158" fmla="*/ 2069054 w 2657256"/>
                          <a:gd name="connsiteY158" fmla="*/ 40493 h 3370881"/>
                          <a:gd name="connsiteX159" fmla="*/ 2078225 w 2657256"/>
                          <a:gd name="connsiteY159" fmla="*/ 188681 h 3370881"/>
                          <a:gd name="connsiteX160" fmla="*/ 1999129 w 2657256"/>
                          <a:gd name="connsiteY160" fmla="*/ 358740 h 3370881"/>
                          <a:gd name="connsiteX161" fmla="*/ 1994647 w 2657256"/>
                          <a:gd name="connsiteY161" fmla="*/ 372187 h 3370881"/>
                          <a:gd name="connsiteX162" fmla="*/ 2039470 w 2657256"/>
                          <a:gd name="connsiteY162" fmla="*/ 390117 h 3370881"/>
                          <a:gd name="connsiteX163" fmla="*/ 2115670 w 2657256"/>
                          <a:gd name="connsiteY163" fmla="*/ 390117 h 3370881"/>
                          <a:gd name="connsiteX164" fmla="*/ 2160494 w 2657256"/>
                          <a:gd name="connsiteY164" fmla="*/ 376670 h 3370881"/>
                          <a:gd name="connsiteX165" fmla="*/ 2191870 w 2657256"/>
                          <a:gd name="connsiteY165" fmla="*/ 363223 h 3370881"/>
                          <a:gd name="connsiteX166" fmla="*/ 2205318 w 2657256"/>
                          <a:gd name="connsiteY166" fmla="*/ 358740 h 3370881"/>
                          <a:gd name="connsiteX167" fmla="*/ 2232212 w 2657256"/>
                          <a:gd name="connsiteY167" fmla="*/ 340811 h 3370881"/>
                          <a:gd name="connsiteX168" fmla="*/ 2312894 w 2657256"/>
                          <a:gd name="connsiteY168" fmla="*/ 183929 h 3370881"/>
                          <a:gd name="connsiteX169" fmla="*/ 2339788 w 2657256"/>
                          <a:gd name="connsiteY169" fmla="*/ 151 h 3370881"/>
                          <a:gd name="connsiteX170" fmla="*/ 2357718 w 2657256"/>
                          <a:gd name="connsiteY170" fmla="*/ 215305 h 3370881"/>
                          <a:gd name="connsiteX171" fmla="*/ 2254623 w 2657256"/>
                          <a:gd name="connsiteY171" fmla="*/ 376670 h 3370881"/>
                          <a:gd name="connsiteX172" fmla="*/ 2245659 w 2657256"/>
                          <a:gd name="connsiteY172" fmla="*/ 390117 h 3370881"/>
                          <a:gd name="connsiteX173" fmla="*/ 2254623 w 2657256"/>
                          <a:gd name="connsiteY173" fmla="*/ 403564 h 3370881"/>
                          <a:gd name="connsiteX174" fmla="*/ 2353235 w 2657256"/>
                          <a:gd name="connsiteY174" fmla="*/ 399081 h 3370881"/>
                          <a:gd name="connsiteX175" fmla="*/ 2366682 w 2657256"/>
                          <a:gd name="connsiteY175" fmla="*/ 394599 h 3370881"/>
                          <a:gd name="connsiteX176" fmla="*/ 2389094 w 2657256"/>
                          <a:gd name="connsiteY176" fmla="*/ 390117 h 3370881"/>
                          <a:gd name="connsiteX177" fmla="*/ 2424953 w 2657256"/>
                          <a:gd name="connsiteY177" fmla="*/ 367705 h 3370881"/>
                          <a:gd name="connsiteX178" fmla="*/ 2528047 w 2657256"/>
                          <a:gd name="connsiteY178" fmla="*/ 292700 h 3370881"/>
                          <a:gd name="connsiteX179" fmla="*/ 2541495 w 2657256"/>
                          <a:gd name="connsiteY179" fmla="*/ 62906 h 3370881"/>
                          <a:gd name="connsiteX180" fmla="*/ 2591304 w 2657256"/>
                          <a:gd name="connsiteY180" fmla="*/ 214081 h 3370881"/>
                          <a:gd name="connsiteX181" fmla="*/ 2612315 w 2657256"/>
                          <a:gd name="connsiteY181" fmla="*/ 290907 h 3370881"/>
                          <a:gd name="connsiteX182" fmla="*/ 2650863 w 2657256"/>
                          <a:gd name="connsiteY182" fmla="*/ 344994 h 3370881"/>
                          <a:gd name="connsiteX183" fmla="*/ 2465294 w 2657256"/>
                          <a:gd name="connsiteY183" fmla="*/ 399081 h 3370881"/>
                          <a:gd name="connsiteX184" fmla="*/ 2442882 w 2657256"/>
                          <a:gd name="connsiteY184" fmla="*/ 403564 h 3370881"/>
                          <a:gd name="connsiteX185" fmla="*/ 2398059 w 2657256"/>
                          <a:gd name="connsiteY185" fmla="*/ 417011 h 3370881"/>
                          <a:gd name="connsiteX186" fmla="*/ 2375647 w 2657256"/>
                          <a:gd name="connsiteY186" fmla="*/ 425976 h 3370881"/>
                          <a:gd name="connsiteX187" fmla="*/ 2357718 w 2657256"/>
                          <a:gd name="connsiteY187" fmla="*/ 430458 h 3370881"/>
                          <a:gd name="connsiteX188" fmla="*/ 2344270 w 2657256"/>
                          <a:gd name="connsiteY188" fmla="*/ 461834 h 3370881"/>
                          <a:gd name="connsiteX189" fmla="*/ 2353235 w 2657256"/>
                          <a:gd name="connsiteY189" fmla="*/ 502176 h 3370881"/>
                          <a:gd name="connsiteX190" fmla="*/ 2362200 w 2657256"/>
                          <a:gd name="connsiteY190" fmla="*/ 515623 h 3370881"/>
                          <a:gd name="connsiteX191" fmla="*/ 2344270 w 2657256"/>
                          <a:gd name="connsiteY191" fmla="*/ 587340 h 3370881"/>
                          <a:gd name="connsiteX192" fmla="*/ 2321859 w 2657256"/>
                          <a:gd name="connsiteY192" fmla="*/ 614234 h 3370881"/>
                          <a:gd name="connsiteX193" fmla="*/ 2308412 w 2657256"/>
                          <a:gd name="connsiteY193" fmla="*/ 636646 h 3370881"/>
                          <a:gd name="connsiteX194" fmla="*/ 2281518 w 2657256"/>
                          <a:gd name="connsiteY194" fmla="*/ 641129 h 3370881"/>
                          <a:gd name="connsiteX195" fmla="*/ 2259106 w 2657256"/>
                          <a:gd name="connsiteY195" fmla="*/ 636646 h 3370881"/>
                          <a:gd name="connsiteX196" fmla="*/ 2277035 w 2657256"/>
                          <a:gd name="connsiteY196" fmla="*/ 578376 h 3370881"/>
                          <a:gd name="connsiteX197" fmla="*/ 2290482 w 2657256"/>
                          <a:gd name="connsiteY197" fmla="*/ 542517 h 3370881"/>
                          <a:gd name="connsiteX198" fmla="*/ 2286000 w 2657256"/>
                          <a:gd name="connsiteY198" fmla="*/ 506658 h 3370881"/>
                          <a:gd name="connsiteX199" fmla="*/ 2245659 w 2657256"/>
                          <a:gd name="connsiteY199" fmla="*/ 448387 h 3370881"/>
                          <a:gd name="connsiteX200" fmla="*/ 2200835 w 2657256"/>
                          <a:gd name="connsiteY200" fmla="*/ 430458 h 3370881"/>
                          <a:gd name="connsiteX201" fmla="*/ 2169459 w 2657256"/>
                          <a:gd name="connsiteY201" fmla="*/ 425976 h 3370881"/>
                          <a:gd name="connsiteX202" fmla="*/ 2102223 w 2657256"/>
                          <a:gd name="connsiteY202" fmla="*/ 430458 h 3370881"/>
                          <a:gd name="connsiteX203" fmla="*/ 2084294 w 2657256"/>
                          <a:gd name="connsiteY203" fmla="*/ 439423 h 3370881"/>
                          <a:gd name="connsiteX204" fmla="*/ 2070847 w 2657256"/>
                          <a:gd name="connsiteY204" fmla="*/ 443905 h 3370881"/>
                          <a:gd name="connsiteX205" fmla="*/ 2061882 w 2657256"/>
                          <a:gd name="connsiteY205" fmla="*/ 461834 h 3370881"/>
                          <a:gd name="connsiteX206" fmla="*/ 2034988 w 2657256"/>
                          <a:gd name="connsiteY206" fmla="*/ 475281 h 3370881"/>
                          <a:gd name="connsiteX207" fmla="*/ 1783976 w 2657256"/>
                          <a:gd name="connsiteY207" fmla="*/ 479764 h 3370881"/>
                          <a:gd name="connsiteX208" fmla="*/ 1766047 w 2657256"/>
                          <a:gd name="connsiteY208" fmla="*/ 488729 h 3370881"/>
                          <a:gd name="connsiteX209" fmla="*/ 1703294 w 2657256"/>
                          <a:gd name="connsiteY209" fmla="*/ 506658 h 3370881"/>
                          <a:gd name="connsiteX210" fmla="*/ 1689847 w 2657256"/>
                          <a:gd name="connsiteY210" fmla="*/ 511140 h 3370881"/>
                          <a:gd name="connsiteX211" fmla="*/ 1676400 w 2657256"/>
                          <a:gd name="connsiteY211" fmla="*/ 520105 h 3370881"/>
                          <a:gd name="connsiteX212" fmla="*/ 1649506 w 2657256"/>
                          <a:gd name="connsiteY212" fmla="*/ 529070 h 3370881"/>
                          <a:gd name="connsiteX213" fmla="*/ 1636059 w 2657256"/>
                          <a:gd name="connsiteY213" fmla="*/ 538034 h 3370881"/>
                          <a:gd name="connsiteX214" fmla="*/ 1622612 w 2657256"/>
                          <a:gd name="connsiteY214" fmla="*/ 551481 h 3370881"/>
                          <a:gd name="connsiteX215" fmla="*/ 1609165 w 2657256"/>
                          <a:gd name="connsiteY215" fmla="*/ 555964 h 3370881"/>
                          <a:gd name="connsiteX216" fmla="*/ 1577788 w 2657256"/>
                          <a:gd name="connsiteY216" fmla="*/ 587340 h 3370881"/>
                          <a:gd name="connsiteX217" fmla="*/ 1568823 w 2657256"/>
                          <a:gd name="connsiteY217" fmla="*/ 600787 h 3370881"/>
                          <a:gd name="connsiteX218" fmla="*/ 1555376 w 2657256"/>
                          <a:gd name="connsiteY218" fmla="*/ 614234 h 3370881"/>
                          <a:gd name="connsiteX219" fmla="*/ 1524000 w 2657256"/>
                          <a:gd name="connsiteY219" fmla="*/ 654576 h 3370881"/>
                          <a:gd name="connsiteX220" fmla="*/ 1519518 w 2657256"/>
                          <a:gd name="connsiteY220" fmla="*/ 668023 h 3370881"/>
                          <a:gd name="connsiteX221" fmla="*/ 1528482 w 2657256"/>
                          <a:gd name="connsiteY221" fmla="*/ 708364 h 3370881"/>
                          <a:gd name="connsiteX222" fmla="*/ 1537447 w 2657256"/>
                          <a:gd name="connsiteY222" fmla="*/ 721811 h 3370881"/>
                          <a:gd name="connsiteX223" fmla="*/ 1568823 w 2657256"/>
                          <a:gd name="connsiteY223" fmla="*/ 712846 h 3370881"/>
                          <a:gd name="connsiteX224" fmla="*/ 1600200 w 2657256"/>
                          <a:gd name="connsiteY224" fmla="*/ 712846 h 3370881"/>
                          <a:gd name="connsiteX225" fmla="*/ 1631576 w 2657256"/>
                          <a:gd name="connsiteY225" fmla="*/ 690434 h 3370881"/>
                          <a:gd name="connsiteX226" fmla="*/ 1645023 w 2657256"/>
                          <a:gd name="connsiteY226" fmla="*/ 676987 h 3370881"/>
                          <a:gd name="connsiteX227" fmla="*/ 1685365 w 2657256"/>
                          <a:gd name="connsiteY227" fmla="*/ 645611 h 3370881"/>
                          <a:gd name="connsiteX228" fmla="*/ 1716741 w 2657256"/>
                          <a:gd name="connsiteY228" fmla="*/ 614234 h 3370881"/>
                          <a:gd name="connsiteX229" fmla="*/ 1748118 w 2657256"/>
                          <a:gd name="connsiteY229" fmla="*/ 596305 h 3370881"/>
                          <a:gd name="connsiteX230" fmla="*/ 1761565 w 2657256"/>
                          <a:gd name="connsiteY230" fmla="*/ 591823 h 3370881"/>
                          <a:gd name="connsiteX231" fmla="*/ 1779494 w 2657256"/>
                          <a:gd name="connsiteY231" fmla="*/ 582858 h 3370881"/>
                          <a:gd name="connsiteX232" fmla="*/ 1815353 w 2657256"/>
                          <a:gd name="connsiteY232" fmla="*/ 573893 h 3370881"/>
                          <a:gd name="connsiteX233" fmla="*/ 2030506 w 2657256"/>
                          <a:gd name="connsiteY233" fmla="*/ 578376 h 3370881"/>
                          <a:gd name="connsiteX234" fmla="*/ 2017059 w 2657256"/>
                          <a:gd name="connsiteY234" fmla="*/ 600787 h 3370881"/>
                          <a:gd name="connsiteX235" fmla="*/ 1981200 w 2657256"/>
                          <a:gd name="connsiteY235" fmla="*/ 636646 h 3370881"/>
                          <a:gd name="connsiteX236" fmla="*/ 1967753 w 2657256"/>
                          <a:gd name="connsiteY236" fmla="*/ 650093 h 3370881"/>
                          <a:gd name="connsiteX237" fmla="*/ 1936376 w 2657256"/>
                          <a:gd name="connsiteY237" fmla="*/ 690434 h 3370881"/>
                          <a:gd name="connsiteX238" fmla="*/ 1905000 w 2657256"/>
                          <a:gd name="connsiteY238" fmla="*/ 717329 h 3370881"/>
                          <a:gd name="connsiteX239" fmla="*/ 1860176 w 2657256"/>
                          <a:gd name="connsiteY239" fmla="*/ 735258 h 3370881"/>
                          <a:gd name="connsiteX240" fmla="*/ 1788459 w 2657256"/>
                          <a:gd name="connsiteY240" fmla="*/ 744223 h 3370881"/>
                          <a:gd name="connsiteX241" fmla="*/ 1846729 w 2657256"/>
                          <a:gd name="connsiteY241" fmla="*/ 802493 h 3370881"/>
                          <a:gd name="connsiteX242" fmla="*/ 1913965 w 2657256"/>
                          <a:gd name="connsiteY242" fmla="*/ 829387 h 3370881"/>
                          <a:gd name="connsiteX243" fmla="*/ 1922929 w 2657256"/>
                          <a:gd name="connsiteY243" fmla="*/ 842834 h 3370881"/>
                          <a:gd name="connsiteX244" fmla="*/ 1967753 w 2657256"/>
                          <a:gd name="connsiteY244" fmla="*/ 883176 h 3370881"/>
                          <a:gd name="connsiteX245" fmla="*/ 1981200 w 2657256"/>
                          <a:gd name="connsiteY245" fmla="*/ 896623 h 3370881"/>
                          <a:gd name="connsiteX246" fmla="*/ 1994647 w 2657256"/>
                          <a:gd name="connsiteY246" fmla="*/ 905587 h 3370881"/>
                          <a:gd name="connsiteX247" fmla="*/ 2021541 w 2657256"/>
                          <a:gd name="connsiteY247" fmla="*/ 927999 h 3370881"/>
                          <a:gd name="connsiteX248" fmla="*/ 2030506 w 2657256"/>
                          <a:gd name="connsiteY248" fmla="*/ 941446 h 3370881"/>
                          <a:gd name="connsiteX249" fmla="*/ 2057400 w 2657256"/>
                          <a:gd name="connsiteY249" fmla="*/ 968340 h 3370881"/>
                          <a:gd name="connsiteX250" fmla="*/ 2088776 w 2657256"/>
                          <a:gd name="connsiteY250" fmla="*/ 1013164 h 3370881"/>
                          <a:gd name="connsiteX251" fmla="*/ 2115670 w 2657256"/>
                          <a:gd name="connsiteY251" fmla="*/ 1057987 h 3370881"/>
                          <a:gd name="connsiteX252" fmla="*/ 2120153 w 2657256"/>
                          <a:gd name="connsiteY252" fmla="*/ 1089364 h 3370881"/>
                          <a:gd name="connsiteX253" fmla="*/ 2138082 w 2657256"/>
                          <a:gd name="connsiteY253" fmla="*/ 1143152 h 3370881"/>
                          <a:gd name="connsiteX254" fmla="*/ 2147047 w 2657256"/>
                          <a:gd name="connsiteY254" fmla="*/ 1196940 h 3370881"/>
                          <a:gd name="connsiteX255" fmla="*/ 2151529 w 2657256"/>
                          <a:gd name="connsiteY255" fmla="*/ 1210387 h 3370881"/>
                          <a:gd name="connsiteX256" fmla="*/ 2156012 w 2657256"/>
                          <a:gd name="connsiteY256" fmla="*/ 1228317 h 3370881"/>
                          <a:gd name="connsiteX257" fmla="*/ 2173941 w 2657256"/>
                          <a:gd name="connsiteY257" fmla="*/ 1295552 h 3370881"/>
                          <a:gd name="connsiteX258" fmla="*/ 2182906 w 2657256"/>
                          <a:gd name="connsiteY258" fmla="*/ 1313481 h 3370881"/>
                          <a:gd name="connsiteX259" fmla="*/ 2187388 w 2657256"/>
                          <a:gd name="connsiteY259" fmla="*/ 1331411 h 3370881"/>
                          <a:gd name="connsiteX260" fmla="*/ 2214282 w 2657256"/>
                          <a:gd name="connsiteY260" fmla="*/ 1385199 h 3370881"/>
                          <a:gd name="connsiteX261" fmla="*/ 2218765 w 2657256"/>
                          <a:gd name="connsiteY261" fmla="*/ 1403129 h 3370881"/>
                          <a:gd name="connsiteX262" fmla="*/ 2223247 w 2657256"/>
                          <a:gd name="connsiteY262" fmla="*/ 1430023 h 3370881"/>
                          <a:gd name="connsiteX263" fmla="*/ 2236694 w 2657256"/>
                          <a:gd name="connsiteY263" fmla="*/ 1456917 h 3370881"/>
                          <a:gd name="connsiteX264" fmla="*/ 2249794 w 2657256"/>
                          <a:gd name="connsiteY264" fmla="*/ 1524624 h 3370881"/>
                          <a:gd name="connsiteX265" fmla="*/ 2241176 w 2657256"/>
                          <a:gd name="connsiteY265" fmla="*/ 1577940 h 3370881"/>
                          <a:gd name="connsiteX266" fmla="*/ 2245659 w 2657256"/>
                          <a:gd name="connsiteY266" fmla="*/ 1595870 h 3370881"/>
                          <a:gd name="connsiteX267" fmla="*/ 2249634 w 2657256"/>
                          <a:gd name="connsiteY267" fmla="*/ 1685855 h 3370881"/>
                          <a:gd name="connsiteX268" fmla="*/ 2227729 w 2657256"/>
                          <a:gd name="connsiteY268" fmla="*/ 1716893 h 3370881"/>
                          <a:gd name="connsiteX269" fmla="*/ 2240500 w 2657256"/>
                          <a:gd name="connsiteY269" fmla="*/ 1674269 h 3370881"/>
                          <a:gd name="connsiteX270" fmla="*/ 2235341 w 2657256"/>
                          <a:gd name="connsiteY270" fmla="*/ 1788611 h 3370881"/>
                          <a:gd name="connsiteX271" fmla="*/ 2230689 w 2657256"/>
                          <a:gd name="connsiteY271" fmla="*/ 1823963 h 3370881"/>
                          <a:gd name="connsiteX272" fmla="*/ 2226207 w 2657256"/>
                          <a:gd name="connsiteY272" fmla="*/ 1824470 h 3370881"/>
                          <a:gd name="connsiteX273" fmla="*/ 2208278 w 2657256"/>
                          <a:gd name="connsiteY273" fmla="*/ 1869293 h 3370881"/>
                          <a:gd name="connsiteX274" fmla="*/ 2195168 w 2657256"/>
                          <a:gd name="connsiteY274" fmla="*/ 1882740 h 3370881"/>
                          <a:gd name="connsiteX275" fmla="*/ 2203458 w 2657256"/>
                          <a:gd name="connsiteY275" fmla="*/ 1918938 h 3370881"/>
                          <a:gd name="connsiteX276" fmla="*/ 2204134 w 2657256"/>
                          <a:gd name="connsiteY276" fmla="*/ 1949806 h 3370881"/>
                          <a:gd name="connsiteX277" fmla="*/ 2226545 w 2657256"/>
                          <a:gd name="connsiteY277" fmla="*/ 1954627 h 3370881"/>
                          <a:gd name="connsiteX278" fmla="*/ 2241176 w 2657256"/>
                          <a:gd name="connsiteY278" fmla="*/ 2012729 h 3370881"/>
                          <a:gd name="connsiteX279" fmla="*/ 2263588 w 2657256"/>
                          <a:gd name="connsiteY279" fmla="*/ 2057552 h 3370881"/>
                          <a:gd name="connsiteX280" fmla="*/ 2286000 w 2657256"/>
                          <a:gd name="connsiteY280" fmla="*/ 2084446 h 3370881"/>
                          <a:gd name="connsiteX281" fmla="*/ 2299447 w 2657256"/>
                          <a:gd name="connsiteY281" fmla="*/ 2124787 h 3370881"/>
                          <a:gd name="connsiteX282" fmla="*/ 2321859 w 2657256"/>
                          <a:gd name="connsiteY282" fmla="*/ 2151681 h 3370881"/>
                          <a:gd name="connsiteX283" fmla="*/ 2344270 w 2657256"/>
                          <a:gd name="connsiteY283" fmla="*/ 2205470 h 3370881"/>
                          <a:gd name="connsiteX284" fmla="*/ 2348753 w 2657256"/>
                          <a:gd name="connsiteY284" fmla="*/ 2223399 h 3370881"/>
                          <a:gd name="connsiteX285" fmla="*/ 2366682 w 2657256"/>
                          <a:gd name="connsiteY285" fmla="*/ 2263740 h 3370881"/>
                          <a:gd name="connsiteX286" fmla="*/ 2375647 w 2657256"/>
                          <a:gd name="connsiteY286" fmla="*/ 2286152 h 3370881"/>
                          <a:gd name="connsiteX287" fmla="*/ 2380129 w 2657256"/>
                          <a:gd name="connsiteY287" fmla="*/ 2308564 h 3370881"/>
                          <a:gd name="connsiteX288" fmla="*/ 2389094 w 2657256"/>
                          <a:gd name="connsiteY288" fmla="*/ 2335458 h 3370881"/>
                          <a:gd name="connsiteX289" fmla="*/ 2393576 w 2657256"/>
                          <a:gd name="connsiteY289" fmla="*/ 2380281 h 3370881"/>
                          <a:gd name="connsiteX290" fmla="*/ 2398059 w 2657256"/>
                          <a:gd name="connsiteY290" fmla="*/ 2393729 h 3370881"/>
                          <a:gd name="connsiteX291" fmla="*/ 2419794 w 2657256"/>
                          <a:gd name="connsiteY291" fmla="*/ 2447517 h 3370881"/>
                          <a:gd name="connsiteX292" fmla="*/ 2427343 w 2657256"/>
                          <a:gd name="connsiteY292" fmla="*/ 2564058 h 3370881"/>
                          <a:gd name="connsiteX293" fmla="*/ 2389094 w 2657256"/>
                          <a:gd name="connsiteY293" fmla="*/ 2837481 h 3370881"/>
                          <a:gd name="connsiteX294" fmla="*/ 2380129 w 2657256"/>
                          <a:gd name="connsiteY294" fmla="*/ 2859893 h 3370881"/>
                          <a:gd name="connsiteX295" fmla="*/ 2357718 w 2657256"/>
                          <a:gd name="connsiteY295" fmla="*/ 2913681 h 3370881"/>
                          <a:gd name="connsiteX296" fmla="*/ 2348753 w 2657256"/>
                          <a:gd name="connsiteY296" fmla="*/ 2936093 h 3370881"/>
                          <a:gd name="connsiteX297" fmla="*/ 2339788 w 2657256"/>
                          <a:gd name="connsiteY297" fmla="*/ 2971952 h 3370881"/>
                          <a:gd name="connsiteX298" fmla="*/ 2326341 w 2657256"/>
                          <a:gd name="connsiteY298" fmla="*/ 2994364 h 3370881"/>
                          <a:gd name="connsiteX299" fmla="*/ 2317376 w 2657256"/>
                          <a:gd name="connsiteY299" fmla="*/ 3025740 h 3370881"/>
                          <a:gd name="connsiteX300" fmla="*/ 2303929 w 2657256"/>
                          <a:gd name="connsiteY300" fmla="*/ 3048152 h 3370881"/>
                          <a:gd name="connsiteX301" fmla="*/ 2290482 w 2657256"/>
                          <a:gd name="connsiteY301" fmla="*/ 3079529 h 3370881"/>
                          <a:gd name="connsiteX302" fmla="*/ 2272553 w 2657256"/>
                          <a:gd name="connsiteY302" fmla="*/ 3084011 h 3370881"/>
                          <a:gd name="connsiteX303" fmla="*/ 2259106 w 2657256"/>
                          <a:gd name="connsiteY303" fmla="*/ 3088493 h 3370881"/>
                          <a:gd name="connsiteX304" fmla="*/ 2241176 w 2657256"/>
                          <a:gd name="connsiteY304" fmla="*/ 3092976 h 3370881"/>
                          <a:gd name="connsiteX305" fmla="*/ 2209800 w 2657256"/>
                          <a:gd name="connsiteY305" fmla="*/ 3101940 h 3370881"/>
                          <a:gd name="connsiteX306" fmla="*/ 2205318 w 2657256"/>
                          <a:gd name="connsiteY306" fmla="*/ 3039187 h 3370881"/>
                          <a:gd name="connsiteX307" fmla="*/ 2218765 w 2657256"/>
                          <a:gd name="connsiteY307" fmla="*/ 3021258 h 3370881"/>
                          <a:gd name="connsiteX308" fmla="*/ 2245659 w 2657256"/>
                          <a:gd name="connsiteY308" fmla="*/ 2971952 h 3370881"/>
                          <a:gd name="connsiteX309" fmla="*/ 2268070 w 2657256"/>
                          <a:gd name="connsiteY309" fmla="*/ 2945058 h 3370881"/>
                          <a:gd name="connsiteX310" fmla="*/ 2298550 w 2657256"/>
                          <a:gd name="connsiteY310" fmla="*/ 2568540 h 3370881"/>
                          <a:gd name="connsiteX311" fmla="*/ 2284986 w 2657256"/>
                          <a:gd name="connsiteY311" fmla="*/ 2532681 h 3370881"/>
                          <a:gd name="connsiteX312" fmla="*/ 2293273 w 2657256"/>
                          <a:gd name="connsiteY312" fmla="*/ 2496653 h 3370881"/>
                          <a:gd name="connsiteX313" fmla="*/ 2278152 w 2657256"/>
                          <a:gd name="connsiteY313" fmla="*/ 2475178 h 3370881"/>
                          <a:gd name="connsiteX314" fmla="*/ 2245659 w 2657256"/>
                          <a:gd name="connsiteY314" fmla="*/ 2389247 h 3370881"/>
                          <a:gd name="connsiteX315" fmla="*/ 2195507 w 2657256"/>
                          <a:gd name="connsiteY315" fmla="*/ 2241328 h 3370881"/>
                          <a:gd name="connsiteX316" fmla="*/ 2083786 w 2657256"/>
                          <a:gd name="connsiteY316" fmla="*/ 2040300 h 3370881"/>
                          <a:gd name="connsiteX317" fmla="*/ 2048773 w 2657256"/>
                          <a:gd name="connsiteY317" fmla="*/ 2017971 h 3370881"/>
                          <a:gd name="connsiteX318" fmla="*/ 2074314 w 2657256"/>
                          <a:gd name="connsiteY318" fmla="*/ 2011967 h 3370881"/>
                          <a:gd name="connsiteX319" fmla="*/ 2034988 w 2657256"/>
                          <a:gd name="connsiteY319" fmla="*/ 2003764 h 3370881"/>
                          <a:gd name="connsiteX320" fmla="*/ 2026023 w 2657256"/>
                          <a:gd name="connsiteY320" fmla="*/ 2026176 h 3370881"/>
                          <a:gd name="connsiteX321" fmla="*/ 2021541 w 2657256"/>
                          <a:gd name="connsiteY321" fmla="*/ 2039623 h 3370881"/>
                          <a:gd name="connsiteX322" fmla="*/ 1999129 w 2657256"/>
                          <a:gd name="connsiteY322" fmla="*/ 2053070 h 3370881"/>
                          <a:gd name="connsiteX323" fmla="*/ 1990165 w 2657256"/>
                          <a:gd name="connsiteY323" fmla="*/ 2070999 h 3370881"/>
                          <a:gd name="connsiteX324" fmla="*/ 1967753 w 2657256"/>
                          <a:gd name="connsiteY324" fmla="*/ 2106858 h 3370881"/>
                          <a:gd name="connsiteX325" fmla="*/ 1981200 w 2657256"/>
                          <a:gd name="connsiteY325" fmla="*/ 2223399 h 3370881"/>
                          <a:gd name="connsiteX326" fmla="*/ 1994647 w 2657256"/>
                          <a:gd name="connsiteY326" fmla="*/ 2254776 h 3370881"/>
                          <a:gd name="connsiteX327" fmla="*/ 2003612 w 2657256"/>
                          <a:gd name="connsiteY327" fmla="*/ 2272705 h 3370881"/>
                          <a:gd name="connsiteX328" fmla="*/ 2026023 w 2657256"/>
                          <a:gd name="connsiteY328" fmla="*/ 2304081 h 3370881"/>
                          <a:gd name="connsiteX329" fmla="*/ 2043953 w 2657256"/>
                          <a:gd name="connsiteY329" fmla="*/ 2348905 h 3370881"/>
                          <a:gd name="connsiteX330" fmla="*/ 2061882 w 2657256"/>
                          <a:gd name="connsiteY330" fmla="*/ 2371317 h 3370881"/>
                          <a:gd name="connsiteX331" fmla="*/ 2088776 w 2657256"/>
                          <a:gd name="connsiteY331" fmla="*/ 2434070 h 3370881"/>
                          <a:gd name="connsiteX332" fmla="*/ 2102223 w 2657256"/>
                          <a:gd name="connsiteY332" fmla="*/ 2465446 h 3370881"/>
                          <a:gd name="connsiteX333" fmla="*/ 2106706 w 2657256"/>
                          <a:gd name="connsiteY333" fmla="*/ 2496823 h 3370881"/>
                          <a:gd name="connsiteX334" fmla="*/ 2124635 w 2657256"/>
                          <a:gd name="connsiteY334" fmla="*/ 2559576 h 3370881"/>
                          <a:gd name="connsiteX335" fmla="*/ 2138082 w 2657256"/>
                          <a:gd name="connsiteY335" fmla="*/ 2649223 h 3370881"/>
                          <a:gd name="connsiteX336" fmla="*/ 2147047 w 2657256"/>
                          <a:gd name="connsiteY336" fmla="*/ 2685081 h 3370881"/>
                          <a:gd name="connsiteX337" fmla="*/ 2151529 w 2657256"/>
                          <a:gd name="connsiteY337" fmla="*/ 2716458 h 3370881"/>
                          <a:gd name="connsiteX338" fmla="*/ 2160494 w 2657256"/>
                          <a:gd name="connsiteY338" fmla="*/ 2770246 h 3370881"/>
                          <a:gd name="connsiteX339" fmla="*/ 2156012 w 2657256"/>
                          <a:gd name="connsiteY339" fmla="*/ 2962987 h 3370881"/>
                          <a:gd name="connsiteX340" fmla="*/ 2138082 w 2657256"/>
                          <a:gd name="connsiteY340" fmla="*/ 3043670 h 3370881"/>
                          <a:gd name="connsiteX341" fmla="*/ 2133600 w 2657256"/>
                          <a:gd name="connsiteY341" fmla="*/ 3061599 h 3370881"/>
                          <a:gd name="connsiteX342" fmla="*/ 2120153 w 2657256"/>
                          <a:gd name="connsiteY342" fmla="*/ 3079529 h 3370881"/>
                          <a:gd name="connsiteX343" fmla="*/ 2111188 w 2657256"/>
                          <a:gd name="connsiteY343" fmla="*/ 3106423 h 3370881"/>
                          <a:gd name="connsiteX344" fmla="*/ 2088776 w 2657256"/>
                          <a:gd name="connsiteY344" fmla="*/ 3137799 h 3370881"/>
                          <a:gd name="connsiteX345" fmla="*/ 2075329 w 2657256"/>
                          <a:gd name="connsiteY345" fmla="*/ 3164693 h 3370881"/>
                          <a:gd name="connsiteX346" fmla="*/ 2061882 w 2657256"/>
                          <a:gd name="connsiteY346" fmla="*/ 3169176 h 3370881"/>
                          <a:gd name="connsiteX347" fmla="*/ 2021541 w 2657256"/>
                          <a:gd name="connsiteY347" fmla="*/ 3164693 h 3370881"/>
                          <a:gd name="connsiteX348" fmla="*/ 2012576 w 2657256"/>
                          <a:gd name="connsiteY348" fmla="*/ 3119870 h 3370881"/>
                          <a:gd name="connsiteX349" fmla="*/ 2048435 w 2657256"/>
                          <a:gd name="connsiteY349" fmla="*/ 3021258 h 3370881"/>
                          <a:gd name="connsiteX350" fmla="*/ 2048435 w 2657256"/>
                          <a:gd name="connsiteY350" fmla="*/ 3021258 h 3370881"/>
                          <a:gd name="connsiteX351" fmla="*/ 2061882 w 2657256"/>
                          <a:gd name="connsiteY351" fmla="*/ 2967470 h 3370881"/>
                          <a:gd name="connsiteX352" fmla="*/ 2070847 w 2657256"/>
                          <a:gd name="connsiteY352" fmla="*/ 2882305 h 3370881"/>
                          <a:gd name="connsiteX353" fmla="*/ 2066365 w 2657256"/>
                          <a:gd name="connsiteY353" fmla="*/ 2725423 h 3370881"/>
                          <a:gd name="connsiteX354" fmla="*/ 2043953 w 2657256"/>
                          <a:gd name="connsiteY354" fmla="*/ 2649223 h 3370881"/>
                          <a:gd name="connsiteX355" fmla="*/ 2030506 w 2657256"/>
                          <a:gd name="connsiteY355" fmla="*/ 2622329 h 3370881"/>
                          <a:gd name="connsiteX356" fmla="*/ 2017059 w 2657256"/>
                          <a:gd name="connsiteY356" fmla="*/ 2581987 h 3370881"/>
                          <a:gd name="connsiteX357" fmla="*/ 1981200 w 2657256"/>
                          <a:gd name="connsiteY357" fmla="*/ 2514752 h 3370881"/>
                          <a:gd name="connsiteX358" fmla="*/ 1972235 w 2657256"/>
                          <a:gd name="connsiteY358" fmla="*/ 2501305 h 3370881"/>
                          <a:gd name="connsiteX359" fmla="*/ 1958788 w 2657256"/>
                          <a:gd name="connsiteY359" fmla="*/ 2478893 h 3370881"/>
                          <a:gd name="connsiteX360" fmla="*/ 1905000 w 2657256"/>
                          <a:gd name="connsiteY360" fmla="*/ 2398211 h 3370881"/>
                          <a:gd name="connsiteX361" fmla="*/ 1882588 w 2657256"/>
                          <a:gd name="connsiteY361" fmla="*/ 2357870 h 3370881"/>
                          <a:gd name="connsiteX362" fmla="*/ 1869141 w 2657256"/>
                          <a:gd name="connsiteY362" fmla="*/ 2339940 h 3370881"/>
                          <a:gd name="connsiteX363" fmla="*/ 1806388 w 2657256"/>
                          <a:gd name="connsiteY363" fmla="*/ 2313046 h 3370881"/>
                          <a:gd name="connsiteX364" fmla="*/ 1779494 w 2657256"/>
                          <a:gd name="connsiteY364" fmla="*/ 2304081 h 3370881"/>
                          <a:gd name="connsiteX365" fmla="*/ 1752600 w 2657256"/>
                          <a:gd name="connsiteY365" fmla="*/ 2299599 h 3370881"/>
                          <a:gd name="connsiteX366" fmla="*/ 1680882 w 2657256"/>
                          <a:gd name="connsiteY366" fmla="*/ 2277187 h 3370881"/>
                          <a:gd name="connsiteX367" fmla="*/ 1719025 w 2657256"/>
                          <a:gd name="connsiteY367" fmla="*/ 2281331 h 3370881"/>
                          <a:gd name="connsiteX368" fmla="*/ 1756997 w 2657256"/>
                          <a:gd name="connsiteY368" fmla="*/ 2289450 h 3370881"/>
                          <a:gd name="connsiteX369" fmla="*/ 1656440 w 2657256"/>
                          <a:gd name="connsiteY369" fmla="*/ 2298583 h 3370881"/>
                          <a:gd name="connsiteX370" fmla="*/ 1537447 w 2657256"/>
                          <a:gd name="connsiteY370" fmla="*/ 2329960 h 3370881"/>
                          <a:gd name="connsiteX371" fmla="*/ 1571993 w 2657256"/>
                          <a:gd name="connsiteY371" fmla="*/ 2317957 h 3370881"/>
                          <a:gd name="connsiteX372" fmla="*/ 1509707 w 2657256"/>
                          <a:gd name="connsiteY372" fmla="*/ 2338926 h 3370881"/>
                          <a:gd name="connsiteX373" fmla="*/ 1500444 w 2657256"/>
                          <a:gd name="connsiteY373" fmla="*/ 2355271 h 3370881"/>
                          <a:gd name="connsiteX374" fmla="*/ 1402678 w 2657256"/>
                          <a:gd name="connsiteY374" fmla="*/ 2339641 h 3370881"/>
                          <a:gd name="connsiteX375" fmla="*/ 1322892 w 2657256"/>
                          <a:gd name="connsiteY375" fmla="*/ 2336952 h 3370881"/>
                          <a:gd name="connsiteX376" fmla="*/ 1199384 w 2657256"/>
                          <a:gd name="connsiteY376" fmla="*/ 2307041 h 3370881"/>
                          <a:gd name="connsiteX377" fmla="*/ 1066800 w 2657256"/>
                          <a:gd name="connsiteY377" fmla="*/ 2272705 h 3370881"/>
                          <a:gd name="connsiteX378" fmla="*/ 1030941 w 2657256"/>
                          <a:gd name="connsiteY378" fmla="*/ 2263740 h 3370881"/>
                          <a:gd name="connsiteX379" fmla="*/ 986118 w 2657256"/>
                          <a:gd name="connsiteY379" fmla="*/ 2241329 h 3370881"/>
                          <a:gd name="connsiteX380" fmla="*/ 968188 w 2657256"/>
                          <a:gd name="connsiteY380" fmla="*/ 2232364 h 3370881"/>
                          <a:gd name="connsiteX381" fmla="*/ 936812 w 2657256"/>
                          <a:gd name="connsiteY381" fmla="*/ 2214434 h 3370881"/>
                          <a:gd name="connsiteX382" fmla="*/ 905435 w 2657256"/>
                          <a:gd name="connsiteY382" fmla="*/ 2196505 h 3370881"/>
                          <a:gd name="connsiteX383" fmla="*/ 869576 w 2657256"/>
                          <a:gd name="connsiteY383" fmla="*/ 2209952 h 3370881"/>
                          <a:gd name="connsiteX384" fmla="*/ 856129 w 2657256"/>
                          <a:gd name="connsiteY384" fmla="*/ 2227881 h 3370881"/>
                          <a:gd name="connsiteX385" fmla="*/ 815788 w 2657256"/>
                          <a:gd name="connsiteY385" fmla="*/ 2268223 h 3370881"/>
                          <a:gd name="connsiteX386" fmla="*/ 788894 w 2657256"/>
                          <a:gd name="connsiteY386" fmla="*/ 2290634 h 3370881"/>
                          <a:gd name="connsiteX387" fmla="*/ 762000 w 2657256"/>
                          <a:gd name="connsiteY387" fmla="*/ 2313046 h 3370881"/>
                          <a:gd name="connsiteX388" fmla="*/ 753035 w 2657256"/>
                          <a:gd name="connsiteY388" fmla="*/ 2326493 h 3370881"/>
                          <a:gd name="connsiteX389" fmla="*/ 735106 w 2657256"/>
                          <a:gd name="connsiteY389" fmla="*/ 2339940 h 3370881"/>
                          <a:gd name="connsiteX390" fmla="*/ 712694 w 2657256"/>
                          <a:gd name="connsiteY390" fmla="*/ 2362352 h 3370881"/>
                          <a:gd name="connsiteX391" fmla="*/ 694765 w 2657256"/>
                          <a:gd name="connsiteY391" fmla="*/ 2375799 h 3370881"/>
                          <a:gd name="connsiteX392" fmla="*/ 681318 w 2657256"/>
                          <a:gd name="connsiteY392" fmla="*/ 2393729 h 3370881"/>
                          <a:gd name="connsiteX393" fmla="*/ 667870 w 2657256"/>
                          <a:gd name="connsiteY393" fmla="*/ 2402693 h 3370881"/>
                          <a:gd name="connsiteX394" fmla="*/ 623047 w 2657256"/>
                          <a:gd name="connsiteY394" fmla="*/ 2443034 h 3370881"/>
                          <a:gd name="connsiteX395" fmla="*/ 600635 w 2657256"/>
                          <a:gd name="connsiteY395" fmla="*/ 2474411 h 3370881"/>
                          <a:gd name="connsiteX396" fmla="*/ 587188 w 2657256"/>
                          <a:gd name="connsiteY396" fmla="*/ 2514752 h 3370881"/>
                          <a:gd name="connsiteX397" fmla="*/ 582706 w 2657256"/>
                          <a:gd name="connsiteY397" fmla="*/ 2546129 h 3370881"/>
                          <a:gd name="connsiteX398" fmla="*/ 596153 w 2657256"/>
                          <a:gd name="connsiteY398" fmla="*/ 2635776 h 3370881"/>
                          <a:gd name="connsiteX399" fmla="*/ 600635 w 2657256"/>
                          <a:gd name="connsiteY399" fmla="*/ 2653705 h 3370881"/>
                          <a:gd name="connsiteX400" fmla="*/ 609600 w 2657256"/>
                          <a:gd name="connsiteY400" fmla="*/ 2671634 h 3370881"/>
                          <a:gd name="connsiteX401" fmla="*/ 614082 w 2657256"/>
                          <a:gd name="connsiteY401" fmla="*/ 2689564 h 3370881"/>
                          <a:gd name="connsiteX402" fmla="*/ 623047 w 2657256"/>
                          <a:gd name="connsiteY402" fmla="*/ 2711976 h 3370881"/>
                          <a:gd name="connsiteX403" fmla="*/ 627529 w 2657256"/>
                          <a:gd name="connsiteY403" fmla="*/ 2734387 h 3370881"/>
                          <a:gd name="connsiteX404" fmla="*/ 640976 w 2657256"/>
                          <a:gd name="connsiteY404" fmla="*/ 2765764 h 3370881"/>
                          <a:gd name="connsiteX405" fmla="*/ 645459 w 2657256"/>
                          <a:gd name="connsiteY405" fmla="*/ 2779211 h 3370881"/>
                          <a:gd name="connsiteX406" fmla="*/ 658906 w 2657256"/>
                          <a:gd name="connsiteY406" fmla="*/ 2801623 h 3370881"/>
                          <a:gd name="connsiteX407" fmla="*/ 676835 w 2657256"/>
                          <a:gd name="connsiteY407" fmla="*/ 2864376 h 3370881"/>
                          <a:gd name="connsiteX408" fmla="*/ 690282 w 2657256"/>
                          <a:gd name="connsiteY408" fmla="*/ 2895752 h 3370881"/>
                          <a:gd name="connsiteX409" fmla="*/ 699247 w 2657256"/>
                          <a:gd name="connsiteY409" fmla="*/ 2940576 h 3370881"/>
                          <a:gd name="connsiteX410" fmla="*/ 703729 w 2657256"/>
                          <a:gd name="connsiteY410" fmla="*/ 2967470 h 3370881"/>
                          <a:gd name="connsiteX411" fmla="*/ 717176 w 2657256"/>
                          <a:gd name="connsiteY411" fmla="*/ 2994364 h 3370881"/>
                          <a:gd name="connsiteX412" fmla="*/ 735106 w 2657256"/>
                          <a:gd name="connsiteY412" fmla="*/ 3052634 h 3370881"/>
                          <a:gd name="connsiteX413" fmla="*/ 739588 w 2657256"/>
                          <a:gd name="connsiteY413" fmla="*/ 3079529 h 3370881"/>
                          <a:gd name="connsiteX414" fmla="*/ 762000 w 2657256"/>
                          <a:gd name="connsiteY414" fmla="*/ 3142281 h 3370881"/>
                          <a:gd name="connsiteX415" fmla="*/ 766482 w 2657256"/>
                          <a:gd name="connsiteY415" fmla="*/ 3231929 h 3370881"/>
                          <a:gd name="connsiteX416" fmla="*/ 770965 w 2657256"/>
                          <a:gd name="connsiteY416" fmla="*/ 3254340 h 3370881"/>
                          <a:gd name="connsiteX417" fmla="*/ 775447 w 2657256"/>
                          <a:gd name="connsiteY417" fmla="*/ 3285717 h 3370881"/>
                          <a:gd name="connsiteX418" fmla="*/ 748553 w 2657256"/>
                          <a:gd name="connsiteY418" fmla="*/ 3335023 h 3370881"/>
                          <a:gd name="connsiteX419" fmla="*/ 721659 w 2657256"/>
                          <a:gd name="connsiteY419" fmla="*/ 3343987 h 3370881"/>
                          <a:gd name="connsiteX420" fmla="*/ 708212 w 2657256"/>
                          <a:gd name="connsiteY420" fmla="*/ 3348470 h 3370881"/>
                          <a:gd name="connsiteX421" fmla="*/ 623047 w 2657256"/>
                          <a:gd name="connsiteY421" fmla="*/ 3330540 h 3370881"/>
                          <a:gd name="connsiteX422" fmla="*/ 609600 w 2657256"/>
                          <a:gd name="connsiteY422" fmla="*/ 3308129 h 3370881"/>
                          <a:gd name="connsiteX423" fmla="*/ 591670 w 2657256"/>
                          <a:gd name="connsiteY423" fmla="*/ 3267787 h 3370881"/>
                          <a:gd name="connsiteX424" fmla="*/ 560294 w 2657256"/>
                          <a:gd name="connsiteY424" fmla="*/ 3209517 h 3370881"/>
                          <a:gd name="connsiteX425" fmla="*/ 551329 w 2657256"/>
                          <a:gd name="connsiteY425" fmla="*/ 3196070 h 3370881"/>
                          <a:gd name="connsiteX426" fmla="*/ 528918 w 2657256"/>
                          <a:gd name="connsiteY426" fmla="*/ 3173658 h 3370881"/>
                          <a:gd name="connsiteX427" fmla="*/ 519953 w 2657256"/>
                          <a:gd name="connsiteY427" fmla="*/ 3128834 h 3370881"/>
                          <a:gd name="connsiteX428" fmla="*/ 524435 w 2657256"/>
                          <a:gd name="connsiteY428" fmla="*/ 3101940 h 3370881"/>
                          <a:gd name="connsiteX429" fmla="*/ 528918 w 2657256"/>
                          <a:gd name="connsiteY429" fmla="*/ 3088493 h 3370881"/>
                          <a:gd name="connsiteX430" fmla="*/ 542365 w 2657256"/>
                          <a:gd name="connsiteY430" fmla="*/ 3052634 h 3370881"/>
                          <a:gd name="connsiteX431" fmla="*/ 484094 w 2657256"/>
                          <a:gd name="connsiteY431" fmla="*/ 2886787 h 3370881"/>
                          <a:gd name="connsiteX432" fmla="*/ 443753 w 2657256"/>
                          <a:gd name="connsiteY432" fmla="*/ 2779211 h 3370881"/>
                          <a:gd name="connsiteX433" fmla="*/ 439270 w 2657256"/>
                          <a:gd name="connsiteY433" fmla="*/ 2752317 h 3370881"/>
                          <a:gd name="connsiteX434" fmla="*/ 430306 w 2657256"/>
                          <a:gd name="connsiteY434" fmla="*/ 2716458 h 3370881"/>
                          <a:gd name="connsiteX435" fmla="*/ 425823 w 2657256"/>
                          <a:gd name="connsiteY435" fmla="*/ 2680599 h 3370881"/>
                          <a:gd name="connsiteX436" fmla="*/ 398929 w 2657256"/>
                          <a:gd name="connsiteY436" fmla="*/ 2599917 h 3370881"/>
                          <a:gd name="connsiteX437" fmla="*/ 385482 w 2657256"/>
                          <a:gd name="connsiteY437" fmla="*/ 2568540 h 3370881"/>
                          <a:gd name="connsiteX438" fmla="*/ 381000 w 2657256"/>
                          <a:gd name="connsiteY438" fmla="*/ 2550611 h 3370881"/>
                          <a:gd name="connsiteX439" fmla="*/ 372035 w 2657256"/>
                          <a:gd name="connsiteY439" fmla="*/ 2483376 h 3370881"/>
                          <a:gd name="connsiteX440" fmla="*/ 367553 w 2657256"/>
                          <a:gd name="connsiteY440" fmla="*/ 2469929 h 3370881"/>
                          <a:gd name="connsiteX441" fmla="*/ 407894 w 2657256"/>
                          <a:gd name="connsiteY441" fmla="*/ 2451999 h 3370881"/>
                          <a:gd name="connsiteX442" fmla="*/ 515470 w 2657256"/>
                          <a:gd name="connsiteY442" fmla="*/ 2407176 h 3370881"/>
                          <a:gd name="connsiteX443" fmla="*/ 578223 w 2657256"/>
                          <a:gd name="connsiteY443" fmla="*/ 2353387 h 3370881"/>
                          <a:gd name="connsiteX444" fmla="*/ 587188 w 2657256"/>
                          <a:gd name="connsiteY444" fmla="*/ 2330976 h 3370881"/>
                          <a:gd name="connsiteX445" fmla="*/ 614082 w 2657256"/>
                          <a:gd name="connsiteY445" fmla="*/ 2254776 h 3370881"/>
                          <a:gd name="connsiteX446" fmla="*/ 649941 w 2657256"/>
                          <a:gd name="connsiteY446" fmla="*/ 2200987 h 3370881"/>
                          <a:gd name="connsiteX447" fmla="*/ 690282 w 2657256"/>
                          <a:gd name="connsiteY447" fmla="*/ 2174093 h 3370881"/>
                          <a:gd name="connsiteX448" fmla="*/ 703729 w 2657256"/>
                          <a:gd name="connsiteY448" fmla="*/ 2165129 h 3370881"/>
                          <a:gd name="connsiteX449" fmla="*/ 739588 w 2657256"/>
                          <a:gd name="connsiteY449" fmla="*/ 2147199 h 3370881"/>
                          <a:gd name="connsiteX450" fmla="*/ 708212 w 2657256"/>
                          <a:gd name="connsiteY450" fmla="*/ 2187540 h 3370881"/>
                          <a:gd name="connsiteX451" fmla="*/ 654423 w 2657256"/>
                          <a:gd name="connsiteY451" fmla="*/ 2241329 h 3370881"/>
                          <a:gd name="connsiteX452" fmla="*/ 636494 w 2657256"/>
                          <a:gd name="connsiteY452" fmla="*/ 2259258 h 3370881"/>
                          <a:gd name="connsiteX453" fmla="*/ 614082 w 2657256"/>
                          <a:gd name="connsiteY453" fmla="*/ 2286152 h 3370881"/>
                          <a:gd name="connsiteX454" fmla="*/ 592179 w 2657256"/>
                          <a:gd name="connsiteY454" fmla="*/ 2282347 h 3370881"/>
                          <a:gd name="connsiteX455" fmla="*/ 555980 w 2657256"/>
                          <a:gd name="connsiteY455" fmla="*/ 2313892 h 3370881"/>
                          <a:gd name="connsiteX456" fmla="*/ 524435 w 2657256"/>
                          <a:gd name="connsiteY456" fmla="*/ 2348905 h 3370881"/>
                          <a:gd name="connsiteX457" fmla="*/ 502023 w 2657256"/>
                          <a:gd name="connsiteY457" fmla="*/ 2362352 h 3370881"/>
                          <a:gd name="connsiteX458" fmla="*/ 461682 w 2657256"/>
                          <a:gd name="connsiteY458" fmla="*/ 2389246 h 3370881"/>
                          <a:gd name="connsiteX459" fmla="*/ 448235 w 2657256"/>
                          <a:gd name="connsiteY459" fmla="*/ 2398211 h 3370881"/>
                          <a:gd name="connsiteX460" fmla="*/ 430306 w 2657256"/>
                          <a:gd name="connsiteY460" fmla="*/ 2407176 h 3370881"/>
                          <a:gd name="connsiteX461" fmla="*/ 412376 w 2657256"/>
                          <a:gd name="connsiteY461" fmla="*/ 2420623 h 3370881"/>
                          <a:gd name="connsiteX462" fmla="*/ 389965 w 2657256"/>
                          <a:gd name="connsiteY462" fmla="*/ 2429587 h 3370881"/>
                          <a:gd name="connsiteX463" fmla="*/ 372035 w 2657256"/>
                          <a:gd name="connsiteY463" fmla="*/ 2443034 h 3370881"/>
                          <a:gd name="connsiteX464" fmla="*/ 318247 w 2657256"/>
                          <a:gd name="connsiteY464" fmla="*/ 2474411 h 3370881"/>
                          <a:gd name="connsiteX465" fmla="*/ 304800 w 2657256"/>
                          <a:gd name="connsiteY465" fmla="*/ 2492340 h 3370881"/>
                          <a:gd name="connsiteX466" fmla="*/ 282388 w 2657256"/>
                          <a:gd name="connsiteY466" fmla="*/ 2519234 h 3370881"/>
                          <a:gd name="connsiteX467" fmla="*/ 295835 w 2657256"/>
                          <a:gd name="connsiteY467" fmla="*/ 2815070 h 3370881"/>
                          <a:gd name="connsiteX468" fmla="*/ 300318 w 2657256"/>
                          <a:gd name="connsiteY468" fmla="*/ 2837481 h 3370881"/>
                          <a:gd name="connsiteX469" fmla="*/ 304800 w 2657256"/>
                          <a:gd name="connsiteY469" fmla="*/ 2868858 h 3370881"/>
                          <a:gd name="connsiteX470" fmla="*/ 309282 w 2657256"/>
                          <a:gd name="connsiteY470" fmla="*/ 2927129 h 3370881"/>
                          <a:gd name="connsiteX471" fmla="*/ 322729 w 2657256"/>
                          <a:gd name="connsiteY471" fmla="*/ 2985399 h 3370881"/>
                          <a:gd name="connsiteX472" fmla="*/ 327212 w 2657256"/>
                          <a:gd name="connsiteY472" fmla="*/ 3012293 h 3370881"/>
                          <a:gd name="connsiteX473" fmla="*/ 331694 w 2657256"/>
                          <a:gd name="connsiteY473" fmla="*/ 3043670 h 3370881"/>
                          <a:gd name="connsiteX474" fmla="*/ 345141 w 2657256"/>
                          <a:gd name="connsiteY474" fmla="*/ 3070564 h 3370881"/>
                          <a:gd name="connsiteX475" fmla="*/ 367553 w 2657256"/>
                          <a:gd name="connsiteY475" fmla="*/ 3124352 h 3370881"/>
                          <a:gd name="connsiteX476" fmla="*/ 381000 w 2657256"/>
                          <a:gd name="connsiteY476" fmla="*/ 3182623 h 3370881"/>
                          <a:gd name="connsiteX477" fmla="*/ 389965 w 2657256"/>
                          <a:gd name="connsiteY477" fmla="*/ 3196070 h 3370881"/>
                          <a:gd name="connsiteX478" fmla="*/ 394447 w 2657256"/>
                          <a:gd name="connsiteY478" fmla="*/ 3213999 h 3370881"/>
                          <a:gd name="connsiteX479" fmla="*/ 412376 w 2657256"/>
                          <a:gd name="connsiteY479" fmla="*/ 3245376 h 3370881"/>
                          <a:gd name="connsiteX480" fmla="*/ 416859 w 2657256"/>
                          <a:gd name="connsiteY480" fmla="*/ 3258823 h 3370881"/>
                          <a:gd name="connsiteX481" fmla="*/ 425823 w 2657256"/>
                          <a:gd name="connsiteY481" fmla="*/ 3272270 h 3370881"/>
                          <a:gd name="connsiteX482" fmla="*/ 439270 w 2657256"/>
                          <a:gd name="connsiteY482" fmla="*/ 3303646 h 3370881"/>
                          <a:gd name="connsiteX483" fmla="*/ 439270 w 2657256"/>
                          <a:gd name="connsiteY483" fmla="*/ 3352952 h 3370881"/>
                          <a:gd name="connsiteX484" fmla="*/ 430306 w 2657256"/>
                          <a:gd name="connsiteY484" fmla="*/ 3366399 h 3370881"/>
                          <a:gd name="connsiteX485" fmla="*/ 412376 w 2657256"/>
                          <a:gd name="connsiteY485" fmla="*/ 3370881 h 3370881"/>
                          <a:gd name="connsiteX486" fmla="*/ 295835 w 2657256"/>
                          <a:gd name="connsiteY486" fmla="*/ 3357434 h 3370881"/>
                          <a:gd name="connsiteX487" fmla="*/ 264459 w 2657256"/>
                          <a:gd name="connsiteY487" fmla="*/ 3276752 h 3370881"/>
                          <a:gd name="connsiteX488" fmla="*/ 259976 w 2657256"/>
                          <a:gd name="connsiteY488" fmla="*/ 3240893 h 3370881"/>
                          <a:gd name="connsiteX489" fmla="*/ 246529 w 2657256"/>
                          <a:gd name="connsiteY489" fmla="*/ 3178140 h 3370881"/>
                          <a:gd name="connsiteX490" fmla="*/ 237565 w 2657256"/>
                          <a:gd name="connsiteY490" fmla="*/ 3084011 h 3370881"/>
                          <a:gd name="connsiteX491" fmla="*/ 228600 w 2657256"/>
                          <a:gd name="connsiteY491" fmla="*/ 3057117 h 3370881"/>
                          <a:gd name="connsiteX492" fmla="*/ 219635 w 2657256"/>
                          <a:gd name="connsiteY492" fmla="*/ 3021258 h 3370881"/>
                          <a:gd name="connsiteX493" fmla="*/ 206188 w 2657256"/>
                          <a:gd name="connsiteY493" fmla="*/ 2980917 h 3370881"/>
                          <a:gd name="connsiteX494" fmla="*/ 201706 w 2657256"/>
                          <a:gd name="connsiteY494" fmla="*/ 2949540 h 3370881"/>
                          <a:gd name="connsiteX495" fmla="*/ 197223 w 2657256"/>
                          <a:gd name="connsiteY495" fmla="*/ 2927129 h 3370881"/>
                          <a:gd name="connsiteX496" fmla="*/ 192741 w 2657256"/>
                          <a:gd name="connsiteY496" fmla="*/ 2891270 h 3370881"/>
                          <a:gd name="connsiteX497" fmla="*/ 188259 w 2657256"/>
                          <a:gd name="connsiteY497" fmla="*/ 2850929 h 3370881"/>
                          <a:gd name="connsiteX498" fmla="*/ 179294 w 2657256"/>
                          <a:gd name="connsiteY498" fmla="*/ 2824034 h 3370881"/>
                          <a:gd name="connsiteX499" fmla="*/ 165847 w 2657256"/>
                          <a:gd name="connsiteY499" fmla="*/ 2774729 h 3370881"/>
                          <a:gd name="connsiteX500" fmla="*/ 161365 w 2657256"/>
                          <a:gd name="connsiteY500" fmla="*/ 2747834 h 3370881"/>
                          <a:gd name="connsiteX501" fmla="*/ 156882 w 2657256"/>
                          <a:gd name="connsiteY501" fmla="*/ 2559576 h 3370881"/>
                          <a:gd name="connsiteX502" fmla="*/ 152400 w 2657256"/>
                          <a:gd name="connsiteY502" fmla="*/ 2519234 h 3370881"/>
                          <a:gd name="connsiteX503" fmla="*/ 118035 w 2657256"/>
                          <a:gd name="connsiteY503" fmla="*/ 2400004 h 3370881"/>
                          <a:gd name="connsiteX504" fmla="*/ 117048 w 2657256"/>
                          <a:gd name="connsiteY504" fmla="*/ 2344423 h 3370881"/>
                          <a:gd name="connsiteX505" fmla="*/ 100106 w 2657256"/>
                          <a:gd name="connsiteY505" fmla="*/ 2330976 h 3370881"/>
                          <a:gd name="connsiteX506" fmla="*/ 138953 w 2657256"/>
                          <a:gd name="connsiteY506" fmla="*/ 2313046 h 3370881"/>
                          <a:gd name="connsiteX507" fmla="*/ 152400 w 2657256"/>
                          <a:gd name="connsiteY507" fmla="*/ 2304081 h 3370881"/>
                          <a:gd name="connsiteX508" fmla="*/ 170329 w 2657256"/>
                          <a:gd name="connsiteY508" fmla="*/ 2259258 h 3370881"/>
                          <a:gd name="connsiteX509" fmla="*/ 188259 w 2657256"/>
                          <a:gd name="connsiteY509" fmla="*/ 2223399 h 3370881"/>
                          <a:gd name="connsiteX510" fmla="*/ 206188 w 2657256"/>
                          <a:gd name="connsiteY510" fmla="*/ 2187540 h 3370881"/>
                          <a:gd name="connsiteX511" fmla="*/ 210670 w 2657256"/>
                          <a:gd name="connsiteY511" fmla="*/ 2174093 h 3370881"/>
                          <a:gd name="connsiteX512" fmla="*/ 219635 w 2657256"/>
                          <a:gd name="connsiteY512" fmla="*/ 2115823 h 3370881"/>
                          <a:gd name="connsiteX513" fmla="*/ 210670 w 2657256"/>
                          <a:gd name="connsiteY513" fmla="*/ 1958940 h 3370881"/>
                          <a:gd name="connsiteX514" fmla="*/ 192741 w 2657256"/>
                          <a:gd name="connsiteY514" fmla="*/ 1923081 h 3370881"/>
                          <a:gd name="connsiteX515" fmla="*/ 179294 w 2657256"/>
                          <a:gd name="connsiteY515" fmla="*/ 1891705 h 3370881"/>
                          <a:gd name="connsiteX516" fmla="*/ 165847 w 2657256"/>
                          <a:gd name="connsiteY516" fmla="*/ 1864811 h 3370881"/>
                          <a:gd name="connsiteX517" fmla="*/ 152400 w 2657256"/>
                          <a:gd name="connsiteY517" fmla="*/ 1833434 h 3370881"/>
                          <a:gd name="connsiteX518" fmla="*/ 143435 w 2657256"/>
                          <a:gd name="connsiteY518" fmla="*/ 1819987 h 3370881"/>
                          <a:gd name="connsiteX519" fmla="*/ 107576 w 2657256"/>
                          <a:gd name="connsiteY519" fmla="*/ 1784129 h 3370881"/>
                          <a:gd name="connsiteX520" fmla="*/ 94129 w 2657256"/>
                          <a:gd name="connsiteY520" fmla="*/ 1779646 h 3370881"/>
                          <a:gd name="connsiteX521" fmla="*/ 71718 w 2657256"/>
                          <a:gd name="connsiteY521" fmla="*/ 1770681 h 3370881"/>
                          <a:gd name="connsiteX522" fmla="*/ 58270 w 2657256"/>
                          <a:gd name="connsiteY522" fmla="*/ 1761717 h 3370881"/>
                          <a:gd name="connsiteX523" fmla="*/ 26894 w 2657256"/>
                          <a:gd name="connsiteY523" fmla="*/ 1730340 h 3370881"/>
                          <a:gd name="connsiteX524" fmla="*/ 0 w 2657256"/>
                          <a:gd name="connsiteY524" fmla="*/ 1707929 h 3370881"/>
                          <a:gd name="connsiteX0" fmla="*/ 0 w 2657256"/>
                          <a:gd name="connsiteY0" fmla="*/ 1707929 h 3370881"/>
                          <a:gd name="connsiteX1" fmla="*/ 22412 w 2657256"/>
                          <a:gd name="connsiteY1" fmla="*/ 1698964 h 3370881"/>
                          <a:gd name="connsiteX2" fmla="*/ 31376 w 2657256"/>
                          <a:gd name="connsiteY2" fmla="*/ 1681034 h 3370881"/>
                          <a:gd name="connsiteX3" fmla="*/ 44823 w 2657256"/>
                          <a:gd name="connsiteY3" fmla="*/ 1672070 h 3370881"/>
                          <a:gd name="connsiteX4" fmla="*/ 58270 w 2657256"/>
                          <a:gd name="connsiteY4" fmla="*/ 1654140 h 3370881"/>
                          <a:gd name="connsiteX5" fmla="*/ 76200 w 2657256"/>
                          <a:gd name="connsiteY5" fmla="*/ 1645176 h 3370881"/>
                          <a:gd name="connsiteX6" fmla="*/ 98612 w 2657256"/>
                          <a:gd name="connsiteY6" fmla="*/ 1636211 h 3370881"/>
                          <a:gd name="connsiteX7" fmla="*/ 125506 w 2657256"/>
                          <a:gd name="connsiteY7" fmla="*/ 1627246 h 3370881"/>
                          <a:gd name="connsiteX8" fmla="*/ 152400 w 2657256"/>
                          <a:gd name="connsiteY8" fmla="*/ 1609317 h 3370881"/>
                          <a:gd name="connsiteX9" fmla="*/ 170329 w 2657256"/>
                          <a:gd name="connsiteY9" fmla="*/ 1600352 h 3370881"/>
                          <a:gd name="connsiteX10" fmla="*/ 188259 w 2657256"/>
                          <a:gd name="connsiteY10" fmla="*/ 1582423 h 3370881"/>
                          <a:gd name="connsiteX11" fmla="*/ 228600 w 2657256"/>
                          <a:gd name="connsiteY11" fmla="*/ 1564493 h 3370881"/>
                          <a:gd name="connsiteX12" fmla="*/ 255494 w 2657256"/>
                          <a:gd name="connsiteY12" fmla="*/ 1546564 h 3370881"/>
                          <a:gd name="connsiteX13" fmla="*/ 300318 w 2657256"/>
                          <a:gd name="connsiteY13" fmla="*/ 1524152 h 3370881"/>
                          <a:gd name="connsiteX14" fmla="*/ 313765 w 2657256"/>
                          <a:gd name="connsiteY14" fmla="*/ 1515187 h 3370881"/>
                          <a:gd name="connsiteX15" fmla="*/ 340659 w 2657256"/>
                          <a:gd name="connsiteY15" fmla="*/ 1510705 h 3370881"/>
                          <a:gd name="connsiteX16" fmla="*/ 363070 w 2657256"/>
                          <a:gd name="connsiteY16" fmla="*/ 1506223 h 3370881"/>
                          <a:gd name="connsiteX17" fmla="*/ 389965 w 2657256"/>
                          <a:gd name="connsiteY17" fmla="*/ 1501740 h 3370881"/>
                          <a:gd name="connsiteX18" fmla="*/ 425823 w 2657256"/>
                          <a:gd name="connsiteY18" fmla="*/ 1497258 h 3370881"/>
                          <a:gd name="connsiteX19" fmla="*/ 470647 w 2657256"/>
                          <a:gd name="connsiteY19" fmla="*/ 1488293 h 3370881"/>
                          <a:gd name="connsiteX20" fmla="*/ 515470 w 2657256"/>
                          <a:gd name="connsiteY20" fmla="*/ 1479329 h 3370881"/>
                          <a:gd name="connsiteX21" fmla="*/ 528918 w 2657256"/>
                          <a:gd name="connsiteY21" fmla="*/ 1470364 h 3370881"/>
                          <a:gd name="connsiteX22" fmla="*/ 600635 w 2657256"/>
                          <a:gd name="connsiteY22" fmla="*/ 1456917 h 3370881"/>
                          <a:gd name="connsiteX23" fmla="*/ 690282 w 2657256"/>
                          <a:gd name="connsiteY23" fmla="*/ 1447952 h 3370881"/>
                          <a:gd name="connsiteX24" fmla="*/ 793376 w 2657256"/>
                          <a:gd name="connsiteY24" fmla="*/ 1452434 h 3370881"/>
                          <a:gd name="connsiteX25" fmla="*/ 874059 w 2657256"/>
                          <a:gd name="connsiteY25" fmla="*/ 1465881 h 3370881"/>
                          <a:gd name="connsiteX26" fmla="*/ 914400 w 2657256"/>
                          <a:gd name="connsiteY26" fmla="*/ 1470364 h 3370881"/>
                          <a:gd name="connsiteX27" fmla="*/ 1030941 w 2657256"/>
                          <a:gd name="connsiteY27" fmla="*/ 1483811 h 3370881"/>
                          <a:gd name="connsiteX28" fmla="*/ 1151965 w 2657256"/>
                          <a:gd name="connsiteY28" fmla="*/ 1492776 h 3370881"/>
                          <a:gd name="connsiteX29" fmla="*/ 1281953 w 2657256"/>
                          <a:gd name="connsiteY29" fmla="*/ 1501740 h 3370881"/>
                          <a:gd name="connsiteX30" fmla="*/ 1465729 w 2657256"/>
                          <a:gd name="connsiteY30" fmla="*/ 1497258 h 3370881"/>
                          <a:gd name="connsiteX31" fmla="*/ 1510553 w 2657256"/>
                          <a:gd name="connsiteY31" fmla="*/ 1492776 h 3370881"/>
                          <a:gd name="connsiteX32" fmla="*/ 1582270 w 2657256"/>
                          <a:gd name="connsiteY32" fmla="*/ 1461399 h 3370881"/>
                          <a:gd name="connsiteX33" fmla="*/ 1604682 w 2657256"/>
                          <a:gd name="connsiteY33" fmla="*/ 1456917 h 3370881"/>
                          <a:gd name="connsiteX34" fmla="*/ 1622612 w 2657256"/>
                          <a:gd name="connsiteY34" fmla="*/ 1447952 h 3370881"/>
                          <a:gd name="connsiteX35" fmla="*/ 1645023 w 2657256"/>
                          <a:gd name="connsiteY35" fmla="*/ 1438987 h 3370881"/>
                          <a:gd name="connsiteX36" fmla="*/ 1662953 w 2657256"/>
                          <a:gd name="connsiteY36" fmla="*/ 1425540 h 3370881"/>
                          <a:gd name="connsiteX37" fmla="*/ 1698812 w 2657256"/>
                          <a:gd name="connsiteY37" fmla="*/ 1407611 h 3370881"/>
                          <a:gd name="connsiteX38" fmla="*/ 1739153 w 2657256"/>
                          <a:gd name="connsiteY38" fmla="*/ 1380717 h 3370881"/>
                          <a:gd name="connsiteX39" fmla="*/ 1752600 w 2657256"/>
                          <a:gd name="connsiteY39" fmla="*/ 1367270 h 3370881"/>
                          <a:gd name="connsiteX40" fmla="*/ 1775012 w 2657256"/>
                          <a:gd name="connsiteY40" fmla="*/ 1353823 h 3370881"/>
                          <a:gd name="connsiteX41" fmla="*/ 1797423 w 2657256"/>
                          <a:gd name="connsiteY41" fmla="*/ 1335893 h 3370881"/>
                          <a:gd name="connsiteX42" fmla="*/ 1810870 w 2657256"/>
                          <a:gd name="connsiteY42" fmla="*/ 1304517 h 3370881"/>
                          <a:gd name="connsiteX43" fmla="*/ 1815353 w 2657256"/>
                          <a:gd name="connsiteY43" fmla="*/ 1291070 h 3370881"/>
                          <a:gd name="connsiteX44" fmla="*/ 1801906 w 2657256"/>
                          <a:gd name="connsiteY44" fmla="*/ 1138670 h 3370881"/>
                          <a:gd name="connsiteX45" fmla="*/ 1792941 w 2657256"/>
                          <a:gd name="connsiteY45" fmla="*/ 1125223 h 3370881"/>
                          <a:gd name="connsiteX46" fmla="*/ 1757082 w 2657256"/>
                          <a:gd name="connsiteY46" fmla="*/ 1093846 h 3370881"/>
                          <a:gd name="connsiteX47" fmla="*/ 1730188 w 2657256"/>
                          <a:gd name="connsiteY47" fmla="*/ 1066952 h 3370881"/>
                          <a:gd name="connsiteX48" fmla="*/ 1703294 w 2657256"/>
                          <a:gd name="connsiteY48" fmla="*/ 1049023 h 3370881"/>
                          <a:gd name="connsiteX49" fmla="*/ 1622612 w 2657256"/>
                          <a:gd name="connsiteY49" fmla="*/ 1053505 h 3370881"/>
                          <a:gd name="connsiteX50" fmla="*/ 1595718 w 2657256"/>
                          <a:gd name="connsiteY50" fmla="*/ 1062470 h 3370881"/>
                          <a:gd name="connsiteX51" fmla="*/ 1573306 w 2657256"/>
                          <a:gd name="connsiteY51" fmla="*/ 1066952 h 3370881"/>
                          <a:gd name="connsiteX52" fmla="*/ 1453385 w 2657256"/>
                          <a:gd name="connsiteY52" fmla="*/ 1082761 h 3370881"/>
                          <a:gd name="connsiteX53" fmla="*/ 1326776 w 2657256"/>
                          <a:gd name="connsiteY53" fmla="*/ 1062470 h 3370881"/>
                          <a:gd name="connsiteX54" fmla="*/ 1308847 w 2657256"/>
                          <a:gd name="connsiteY54" fmla="*/ 1057987 h 3370881"/>
                          <a:gd name="connsiteX55" fmla="*/ 1277470 w 2657256"/>
                          <a:gd name="connsiteY55" fmla="*/ 1053505 h 3370881"/>
                          <a:gd name="connsiteX56" fmla="*/ 1259541 w 2657256"/>
                          <a:gd name="connsiteY56" fmla="*/ 1049023 h 3370881"/>
                          <a:gd name="connsiteX57" fmla="*/ 1232647 w 2657256"/>
                          <a:gd name="connsiteY57" fmla="*/ 1044540 h 3370881"/>
                          <a:gd name="connsiteX58" fmla="*/ 1053353 w 2657256"/>
                          <a:gd name="connsiteY58" fmla="*/ 1049023 h 3370881"/>
                          <a:gd name="connsiteX59" fmla="*/ 1035423 w 2657256"/>
                          <a:gd name="connsiteY59" fmla="*/ 1053505 h 3370881"/>
                          <a:gd name="connsiteX60" fmla="*/ 1008529 w 2657256"/>
                          <a:gd name="connsiteY60" fmla="*/ 1057987 h 3370881"/>
                          <a:gd name="connsiteX61" fmla="*/ 995082 w 2657256"/>
                          <a:gd name="connsiteY61" fmla="*/ 1062470 h 3370881"/>
                          <a:gd name="connsiteX62" fmla="*/ 945776 w 2657256"/>
                          <a:gd name="connsiteY62" fmla="*/ 1031093 h 3370881"/>
                          <a:gd name="connsiteX63" fmla="*/ 941294 w 2657256"/>
                          <a:gd name="connsiteY63" fmla="*/ 1017646 h 3370881"/>
                          <a:gd name="connsiteX64" fmla="*/ 932329 w 2657256"/>
                          <a:gd name="connsiteY64" fmla="*/ 919034 h 3370881"/>
                          <a:gd name="connsiteX65" fmla="*/ 914400 w 2657256"/>
                          <a:gd name="connsiteY65" fmla="*/ 901105 h 3370881"/>
                          <a:gd name="connsiteX66" fmla="*/ 918882 w 2657256"/>
                          <a:gd name="connsiteY66" fmla="*/ 869729 h 3370881"/>
                          <a:gd name="connsiteX67" fmla="*/ 941294 w 2657256"/>
                          <a:gd name="connsiteY67" fmla="*/ 865246 h 3370881"/>
                          <a:gd name="connsiteX68" fmla="*/ 959223 w 2657256"/>
                          <a:gd name="connsiteY68" fmla="*/ 851799 h 3370881"/>
                          <a:gd name="connsiteX69" fmla="*/ 990600 w 2657256"/>
                          <a:gd name="connsiteY69" fmla="*/ 847317 h 3370881"/>
                          <a:gd name="connsiteX70" fmla="*/ 1129553 w 2657256"/>
                          <a:gd name="connsiteY70" fmla="*/ 838352 h 3370881"/>
                          <a:gd name="connsiteX71" fmla="*/ 1147482 w 2657256"/>
                          <a:gd name="connsiteY71" fmla="*/ 829387 h 3370881"/>
                          <a:gd name="connsiteX72" fmla="*/ 1178859 w 2657256"/>
                          <a:gd name="connsiteY72" fmla="*/ 806976 h 3370881"/>
                          <a:gd name="connsiteX73" fmla="*/ 1192306 w 2657256"/>
                          <a:gd name="connsiteY73" fmla="*/ 793529 h 3370881"/>
                          <a:gd name="connsiteX74" fmla="*/ 1214718 w 2657256"/>
                          <a:gd name="connsiteY74" fmla="*/ 784564 h 3370881"/>
                          <a:gd name="connsiteX75" fmla="*/ 1241612 w 2657256"/>
                          <a:gd name="connsiteY75" fmla="*/ 771117 h 3370881"/>
                          <a:gd name="connsiteX76" fmla="*/ 1277470 w 2657256"/>
                          <a:gd name="connsiteY76" fmla="*/ 753187 h 3370881"/>
                          <a:gd name="connsiteX77" fmla="*/ 1295400 w 2657256"/>
                          <a:gd name="connsiteY77" fmla="*/ 730776 h 3370881"/>
                          <a:gd name="connsiteX78" fmla="*/ 1317812 w 2657256"/>
                          <a:gd name="connsiteY78" fmla="*/ 708364 h 3370881"/>
                          <a:gd name="connsiteX79" fmla="*/ 1353670 w 2657256"/>
                          <a:gd name="connsiteY79" fmla="*/ 663540 h 3370881"/>
                          <a:gd name="connsiteX80" fmla="*/ 1371600 w 2657256"/>
                          <a:gd name="connsiteY80" fmla="*/ 636646 h 3370881"/>
                          <a:gd name="connsiteX81" fmla="*/ 1380565 w 2657256"/>
                          <a:gd name="connsiteY81" fmla="*/ 596305 h 3370881"/>
                          <a:gd name="connsiteX82" fmla="*/ 1385047 w 2657256"/>
                          <a:gd name="connsiteY82" fmla="*/ 582858 h 3370881"/>
                          <a:gd name="connsiteX83" fmla="*/ 1380565 w 2657256"/>
                          <a:gd name="connsiteY83" fmla="*/ 533552 h 3370881"/>
                          <a:gd name="connsiteX84" fmla="*/ 1367118 w 2657256"/>
                          <a:gd name="connsiteY84" fmla="*/ 524587 h 3370881"/>
                          <a:gd name="connsiteX85" fmla="*/ 1349188 w 2657256"/>
                          <a:gd name="connsiteY85" fmla="*/ 520105 h 3370881"/>
                          <a:gd name="connsiteX86" fmla="*/ 1326776 w 2657256"/>
                          <a:gd name="connsiteY86" fmla="*/ 511140 h 3370881"/>
                          <a:gd name="connsiteX87" fmla="*/ 1281953 w 2657256"/>
                          <a:gd name="connsiteY87" fmla="*/ 515623 h 3370881"/>
                          <a:gd name="connsiteX88" fmla="*/ 1250576 w 2657256"/>
                          <a:gd name="connsiteY88" fmla="*/ 529070 h 3370881"/>
                          <a:gd name="connsiteX89" fmla="*/ 1210235 w 2657256"/>
                          <a:gd name="connsiteY89" fmla="*/ 542517 h 3370881"/>
                          <a:gd name="connsiteX90" fmla="*/ 1183341 w 2657256"/>
                          <a:gd name="connsiteY90" fmla="*/ 555964 h 3370881"/>
                          <a:gd name="connsiteX91" fmla="*/ 1160929 w 2657256"/>
                          <a:gd name="connsiteY91" fmla="*/ 569411 h 3370881"/>
                          <a:gd name="connsiteX92" fmla="*/ 1134035 w 2657256"/>
                          <a:gd name="connsiteY92" fmla="*/ 578376 h 3370881"/>
                          <a:gd name="connsiteX93" fmla="*/ 1111623 w 2657256"/>
                          <a:gd name="connsiteY93" fmla="*/ 587340 h 3370881"/>
                          <a:gd name="connsiteX94" fmla="*/ 1084729 w 2657256"/>
                          <a:gd name="connsiteY94" fmla="*/ 596305 h 3370881"/>
                          <a:gd name="connsiteX95" fmla="*/ 986118 w 2657256"/>
                          <a:gd name="connsiteY95" fmla="*/ 591823 h 3370881"/>
                          <a:gd name="connsiteX96" fmla="*/ 927847 w 2657256"/>
                          <a:gd name="connsiteY96" fmla="*/ 578376 h 3370881"/>
                          <a:gd name="connsiteX97" fmla="*/ 896470 w 2657256"/>
                          <a:gd name="connsiteY97" fmla="*/ 555964 h 3370881"/>
                          <a:gd name="connsiteX98" fmla="*/ 883023 w 2657256"/>
                          <a:gd name="connsiteY98" fmla="*/ 546999 h 3370881"/>
                          <a:gd name="connsiteX99" fmla="*/ 865094 w 2657256"/>
                          <a:gd name="connsiteY99" fmla="*/ 497693 h 3370881"/>
                          <a:gd name="connsiteX100" fmla="*/ 869576 w 2657256"/>
                          <a:gd name="connsiteY100" fmla="*/ 403564 h 3370881"/>
                          <a:gd name="connsiteX101" fmla="*/ 874059 w 2657256"/>
                          <a:gd name="connsiteY101" fmla="*/ 385634 h 3370881"/>
                          <a:gd name="connsiteX102" fmla="*/ 883023 w 2657256"/>
                          <a:gd name="connsiteY102" fmla="*/ 372187 h 3370881"/>
                          <a:gd name="connsiteX103" fmla="*/ 909918 w 2657256"/>
                          <a:gd name="connsiteY103" fmla="*/ 363223 h 3370881"/>
                          <a:gd name="connsiteX104" fmla="*/ 914400 w 2657256"/>
                          <a:gd name="connsiteY104" fmla="*/ 385634 h 3370881"/>
                          <a:gd name="connsiteX105" fmla="*/ 909918 w 2657256"/>
                          <a:gd name="connsiteY105" fmla="*/ 408046 h 3370881"/>
                          <a:gd name="connsiteX106" fmla="*/ 900953 w 2657256"/>
                          <a:gd name="connsiteY106" fmla="*/ 466317 h 3370881"/>
                          <a:gd name="connsiteX107" fmla="*/ 905435 w 2657256"/>
                          <a:gd name="connsiteY107" fmla="*/ 515623 h 3370881"/>
                          <a:gd name="connsiteX108" fmla="*/ 932329 w 2657256"/>
                          <a:gd name="connsiteY108" fmla="*/ 551481 h 3370881"/>
                          <a:gd name="connsiteX109" fmla="*/ 954741 w 2657256"/>
                          <a:gd name="connsiteY109" fmla="*/ 560446 h 3370881"/>
                          <a:gd name="connsiteX110" fmla="*/ 972670 w 2657256"/>
                          <a:gd name="connsiteY110" fmla="*/ 569411 h 3370881"/>
                          <a:gd name="connsiteX111" fmla="*/ 1066800 w 2657256"/>
                          <a:gd name="connsiteY111" fmla="*/ 564929 h 3370881"/>
                          <a:gd name="connsiteX112" fmla="*/ 1111623 w 2657256"/>
                          <a:gd name="connsiteY112" fmla="*/ 551481 h 3370881"/>
                          <a:gd name="connsiteX113" fmla="*/ 1129553 w 2657256"/>
                          <a:gd name="connsiteY113" fmla="*/ 538034 h 3370881"/>
                          <a:gd name="connsiteX114" fmla="*/ 1156447 w 2657256"/>
                          <a:gd name="connsiteY114" fmla="*/ 511140 h 3370881"/>
                          <a:gd name="connsiteX115" fmla="*/ 1160929 w 2657256"/>
                          <a:gd name="connsiteY115" fmla="*/ 493211 h 3370881"/>
                          <a:gd name="connsiteX116" fmla="*/ 1178859 w 2657256"/>
                          <a:gd name="connsiteY116" fmla="*/ 331846 h 3370881"/>
                          <a:gd name="connsiteX117" fmla="*/ 1215315 w 2657256"/>
                          <a:gd name="connsiteY117" fmla="*/ 270289 h 3370881"/>
                          <a:gd name="connsiteX118" fmla="*/ 1214718 w 2657256"/>
                          <a:gd name="connsiteY118" fmla="*/ 367705 h 3370881"/>
                          <a:gd name="connsiteX119" fmla="*/ 1201270 w 2657256"/>
                          <a:gd name="connsiteY119" fmla="*/ 412529 h 3370881"/>
                          <a:gd name="connsiteX120" fmla="*/ 1210235 w 2657256"/>
                          <a:gd name="connsiteY120" fmla="*/ 461834 h 3370881"/>
                          <a:gd name="connsiteX121" fmla="*/ 1214718 w 2657256"/>
                          <a:gd name="connsiteY121" fmla="*/ 475281 h 3370881"/>
                          <a:gd name="connsiteX122" fmla="*/ 1228165 w 2657256"/>
                          <a:gd name="connsiteY122" fmla="*/ 484246 h 3370881"/>
                          <a:gd name="connsiteX123" fmla="*/ 1250576 w 2657256"/>
                          <a:gd name="connsiteY123" fmla="*/ 502176 h 3370881"/>
                          <a:gd name="connsiteX124" fmla="*/ 1317812 w 2657256"/>
                          <a:gd name="connsiteY124" fmla="*/ 497693 h 3370881"/>
                          <a:gd name="connsiteX125" fmla="*/ 1353670 w 2657256"/>
                          <a:gd name="connsiteY125" fmla="*/ 488729 h 3370881"/>
                          <a:gd name="connsiteX126" fmla="*/ 1506070 w 2657256"/>
                          <a:gd name="connsiteY126" fmla="*/ 457352 h 3370881"/>
                          <a:gd name="connsiteX127" fmla="*/ 1550894 w 2657256"/>
                          <a:gd name="connsiteY127" fmla="*/ 430458 h 3370881"/>
                          <a:gd name="connsiteX128" fmla="*/ 1564341 w 2657256"/>
                          <a:gd name="connsiteY128" fmla="*/ 417011 h 3370881"/>
                          <a:gd name="connsiteX129" fmla="*/ 1586753 w 2657256"/>
                          <a:gd name="connsiteY129" fmla="*/ 399081 h 3370881"/>
                          <a:gd name="connsiteX130" fmla="*/ 1595718 w 2657256"/>
                          <a:gd name="connsiteY130" fmla="*/ 381152 h 3370881"/>
                          <a:gd name="connsiteX131" fmla="*/ 1600200 w 2657256"/>
                          <a:gd name="connsiteY131" fmla="*/ 363223 h 3370881"/>
                          <a:gd name="connsiteX132" fmla="*/ 1609165 w 2657256"/>
                          <a:gd name="connsiteY132" fmla="*/ 313917 h 3370881"/>
                          <a:gd name="connsiteX133" fmla="*/ 1537447 w 2657256"/>
                          <a:gd name="connsiteY133" fmla="*/ 188411 h 3370881"/>
                          <a:gd name="connsiteX134" fmla="*/ 1613647 w 2657256"/>
                          <a:gd name="connsiteY134" fmla="*/ 399081 h 3370881"/>
                          <a:gd name="connsiteX135" fmla="*/ 1627094 w 2657256"/>
                          <a:gd name="connsiteY135" fmla="*/ 417011 h 3370881"/>
                          <a:gd name="connsiteX136" fmla="*/ 1658470 w 2657256"/>
                          <a:gd name="connsiteY136" fmla="*/ 412529 h 3370881"/>
                          <a:gd name="connsiteX137" fmla="*/ 1685365 w 2657256"/>
                          <a:gd name="connsiteY137" fmla="*/ 390117 h 3370881"/>
                          <a:gd name="connsiteX138" fmla="*/ 1694329 w 2657256"/>
                          <a:gd name="connsiteY138" fmla="*/ 376670 h 3370881"/>
                          <a:gd name="connsiteX139" fmla="*/ 1734670 w 2657256"/>
                          <a:gd name="connsiteY139" fmla="*/ 354258 h 3370881"/>
                          <a:gd name="connsiteX140" fmla="*/ 1743635 w 2657256"/>
                          <a:gd name="connsiteY140" fmla="*/ 340811 h 3370881"/>
                          <a:gd name="connsiteX141" fmla="*/ 1757082 w 2657256"/>
                          <a:gd name="connsiteY141" fmla="*/ 336329 h 3370881"/>
                          <a:gd name="connsiteX142" fmla="*/ 1808984 w 2657256"/>
                          <a:gd name="connsiteY142" fmla="*/ 249641 h 3370881"/>
                          <a:gd name="connsiteX143" fmla="*/ 1899621 w 2657256"/>
                          <a:gd name="connsiteY143" fmla="*/ 211719 h 3370881"/>
                          <a:gd name="connsiteX144" fmla="*/ 1869369 w 2657256"/>
                          <a:gd name="connsiteY144" fmla="*/ 152642 h 3370881"/>
                          <a:gd name="connsiteX145" fmla="*/ 1772023 w 2657256"/>
                          <a:gd name="connsiteY145" fmla="*/ 77249 h 3370881"/>
                          <a:gd name="connsiteX146" fmla="*/ 1848666 w 2657256"/>
                          <a:gd name="connsiteY146" fmla="*/ 209768 h 3370881"/>
                          <a:gd name="connsiteX147" fmla="*/ 1883171 w 2657256"/>
                          <a:gd name="connsiteY147" fmla="*/ 260855 h 3370881"/>
                          <a:gd name="connsiteX148" fmla="*/ 1874221 w 2657256"/>
                          <a:gd name="connsiteY148" fmla="*/ 318698 h 3370881"/>
                          <a:gd name="connsiteX149" fmla="*/ 1788459 w 2657256"/>
                          <a:gd name="connsiteY149" fmla="*/ 367705 h 3370881"/>
                          <a:gd name="connsiteX150" fmla="*/ 1761565 w 2657256"/>
                          <a:gd name="connsiteY150" fmla="*/ 390117 h 3370881"/>
                          <a:gd name="connsiteX151" fmla="*/ 1783976 w 2657256"/>
                          <a:gd name="connsiteY151" fmla="*/ 399081 h 3370881"/>
                          <a:gd name="connsiteX152" fmla="*/ 1878106 w 2657256"/>
                          <a:gd name="connsiteY152" fmla="*/ 390117 h 3370881"/>
                          <a:gd name="connsiteX153" fmla="*/ 1891553 w 2657256"/>
                          <a:gd name="connsiteY153" fmla="*/ 381152 h 3370881"/>
                          <a:gd name="connsiteX154" fmla="*/ 1918447 w 2657256"/>
                          <a:gd name="connsiteY154" fmla="*/ 372187 h 3370881"/>
                          <a:gd name="connsiteX155" fmla="*/ 1940859 w 2657256"/>
                          <a:gd name="connsiteY155" fmla="*/ 358740 h 3370881"/>
                          <a:gd name="connsiteX156" fmla="*/ 1954306 w 2657256"/>
                          <a:gd name="connsiteY156" fmla="*/ 354258 h 3370881"/>
                          <a:gd name="connsiteX157" fmla="*/ 2083304 w 2657256"/>
                          <a:gd name="connsiteY157" fmla="*/ 290281 h 3370881"/>
                          <a:gd name="connsiteX158" fmla="*/ 2166172 w 2657256"/>
                          <a:gd name="connsiteY158" fmla="*/ 215604 h 3370881"/>
                          <a:gd name="connsiteX159" fmla="*/ 2069054 w 2657256"/>
                          <a:gd name="connsiteY159" fmla="*/ 40493 h 3370881"/>
                          <a:gd name="connsiteX160" fmla="*/ 2078225 w 2657256"/>
                          <a:gd name="connsiteY160" fmla="*/ 188681 h 3370881"/>
                          <a:gd name="connsiteX161" fmla="*/ 1999129 w 2657256"/>
                          <a:gd name="connsiteY161" fmla="*/ 358740 h 3370881"/>
                          <a:gd name="connsiteX162" fmla="*/ 1994647 w 2657256"/>
                          <a:gd name="connsiteY162" fmla="*/ 372187 h 3370881"/>
                          <a:gd name="connsiteX163" fmla="*/ 2039470 w 2657256"/>
                          <a:gd name="connsiteY163" fmla="*/ 390117 h 3370881"/>
                          <a:gd name="connsiteX164" fmla="*/ 2115670 w 2657256"/>
                          <a:gd name="connsiteY164" fmla="*/ 390117 h 3370881"/>
                          <a:gd name="connsiteX165" fmla="*/ 2160494 w 2657256"/>
                          <a:gd name="connsiteY165" fmla="*/ 376670 h 3370881"/>
                          <a:gd name="connsiteX166" fmla="*/ 2191870 w 2657256"/>
                          <a:gd name="connsiteY166" fmla="*/ 363223 h 3370881"/>
                          <a:gd name="connsiteX167" fmla="*/ 2205318 w 2657256"/>
                          <a:gd name="connsiteY167" fmla="*/ 358740 h 3370881"/>
                          <a:gd name="connsiteX168" fmla="*/ 2232212 w 2657256"/>
                          <a:gd name="connsiteY168" fmla="*/ 340811 h 3370881"/>
                          <a:gd name="connsiteX169" fmla="*/ 2312894 w 2657256"/>
                          <a:gd name="connsiteY169" fmla="*/ 183929 h 3370881"/>
                          <a:gd name="connsiteX170" fmla="*/ 2339788 w 2657256"/>
                          <a:gd name="connsiteY170" fmla="*/ 151 h 3370881"/>
                          <a:gd name="connsiteX171" fmla="*/ 2357718 w 2657256"/>
                          <a:gd name="connsiteY171" fmla="*/ 215305 h 3370881"/>
                          <a:gd name="connsiteX172" fmla="*/ 2254623 w 2657256"/>
                          <a:gd name="connsiteY172" fmla="*/ 376670 h 3370881"/>
                          <a:gd name="connsiteX173" fmla="*/ 2245659 w 2657256"/>
                          <a:gd name="connsiteY173" fmla="*/ 390117 h 3370881"/>
                          <a:gd name="connsiteX174" fmla="*/ 2254623 w 2657256"/>
                          <a:gd name="connsiteY174" fmla="*/ 403564 h 3370881"/>
                          <a:gd name="connsiteX175" fmla="*/ 2353235 w 2657256"/>
                          <a:gd name="connsiteY175" fmla="*/ 399081 h 3370881"/>
                          <a:gd name="connsiteX176" fmla="*/ 2366682 w 2657256"/>
                          <a:gd name="connsiteY176" fmla="*/ 394599 h 3370881"/>
                          <a:gd name="connsiteX177" fmla="*/ 2389094 w 2657256"/>
                          <a:gd name="connsiteY177" fmla="*/ 390117 h 3370881"/>
                          <a:gd name="connsiteX178" fmla="*/ 2424953 w 2657256"/>
                          <a:gd name="connsiteY178" fmla="*/ 367705 h 3370881"/>
                          <a:gd name="connsiteX179" fmla="*/ 2528047 w 2657256"/>
                          <a:gd name="connsiteY179" fmla="*/ 292700 h 3370881"/>
                          <a:gd name="connsiteX180" fmla="*/ 2541495 w 2657256"/>
                          <a:gd name="connsiteY180" fmla="*/ 62906 h 3370881"/>
                          <a:gd name="connsiteX181" fmla="*/ 2591304 w 2657256"/>
                          <a:gd name="connsiteY181" fmla="*/ 214081 h 3370881"/>
                          <a:gd name="connsiteX182" fmla="*/ 2612315 w 2657256"/>
                          <a:gd name="connsiteY182" fmla="*/ 290907 h 3370881"/>
                          <a:gd name="connsiteX183" fmla="*/ 2650863 w 2657256"/>
                          <a:gd name="connsiteY183" fmla="*/ 344994 h 3370881"/>
                          <a:gd name="connsiteX184" fmla="*/ 2465294 w 2657256"/>
                          <a:gd name="connsiteY184" fmla="*/ 399081 h 3370881"/>
                          <a:gd name="connsiteX185" fmla="*/ 2442882 w 2657256"/>
                          <a:gd name="connsiteY185" fmla="*/ 403564 h 3370881"/>
                          <a:gd name="connsiteX186" fmla="*/ 2398059 w 2657256"/>
                          <a:gd name="connsiteY186" fmla="*/ 417011 h 3370881"/>
                          <a:gd name="connsiteX187" fmla="*/ 2375647 w 2657256"/>
                          <a:gd name="connsiteY187" fmla="*/ 425976 h 3370881"/>
                          <a:gd name="connsiteX188" fmla="*/ 2357718 w 2657256"/>
                          <a:gd name="connsiteY188" fmla="*/ 430458 h 3370881"/>
                          <a:gd name="connsiteX189" fmla="*/ 2344270 w 2657256"/>
                          <a:gd name="connsiteY189" fmla="*/ 461834 h 3370881"/>
                          <a:gd name="connsiteX190" fmla="*/ 2353235 w 2657256"/>
                          <a:gd name="connsiteY190" fmla="*/ 502176 h 3370881"/>
                          <a:gd name="connsiteX191" fmla="*/ 2362200 w 2657256"/>
                          <a:gd name="connsiteY191" fmla="*/ 515623 h 3370881"/>
                          <a:gd name="connsiteX192" fmla="*/ 2344270 w 2657256"/>
                          <a:gd name="connsiteY192" fmla="*/ 587340 h 3370881"/>
                          <a:gd name="connsiteX193" fmla="*/ 2321859 w 2657256"/>
                          <a:gd name="connsiteY193" fmla="*/ 614234 h 3370881"/>
                          <a:gd name="connsiteX194" fmla="*/ 2308412 w 2657256"/>
                          <a:gd name="connsiteY194" fmla="*/ 636646 h 3370881"/>
                          <a:gd name="connsiteX195" fmla="*/ 2281518 w 2657256"/>
                          <a:gd name="connsiteY195" fmla="*/ 641129 h 3370881"/>
                          <a:gd name="connsiteX196" fmla="*/ 2259106 w 2657256"/>
                          <a:gd name="connsiteY196" fmla="*/ 636646 h 3370881"/>
                          <a:gd name="connsiteX197" fmla="*/ 2277035 w 2657256"/>
                          <a:gd name="connsiteY197" fmla="*/ 578376 h 3370881"/>
                          <a:gd name="connsiteX198" fmla="*/ 2290482 w 2657256"/>
                          <a:gd name="connsiteY198" fmla="*/ 542517 h 3370881"/>
                          <a:gd name="connsiteX199" fmla="*/ 2286000 w 2657256"/>
                          <a:gd name="connsiteY199" fmla="*/ 506658 h 3370881"/>
                          <a:gd name="connsiteX200" fmla="*/ 2245659 w 2657256"/>
                          <a:gd name="connsiteY200" fmla="*/ 448387 h 3370881"/>
                          <a:gd name="connsiteX201" fmla="*/ 2200835 w 2657256"/>
                          <a:gd name="connsiteY201" fmla="*/ 430458 h 3370881"/>
                          <a:gd name="connsiteX202" fmla="*/ 2169459 w 2657256"/>
                          <a:gd name="connsiteY202" fmla="*/ 425976 h 3370881"/>
                          <a:gd name="connsiteX203" fmla="*/ 2102223 w 2657256"/>
                          <a:gd name="connsiteY203" fmla="*/ 430458 h 3370881"/>
                          <a:gd name="connsiteX204" fmla="*/ 2084294 w 2657256"/>
                          <a:gd name="connsiteY204" fmla="*/ 439423 h 3370881"/>
                          <a:gd name="connsiteX205" fmla="*/ 2070847 w 2657256"/>
                          <a:gd name="connsiteY205" fmla="*/ 443905 h 3370881"/>
                          <a:gd name="connsiteX206" fmla="*/ 2061882 w 2657256"/>
                          <a:gd name="connsiteY206" fmla="*/ 461834 h 3370881"/>
                          <a:gd name="connsiteX207" fmla="*/ 2034988 w 2657256"/>
                          <a:gd name="connsiteY207" fmla="*/ 475281 h 3370881"/>
                          <a:gd name="connsiteX208" fmla="*/ 1783976 w 2657256"/>
                          <a:gd name="connsiteY208" fmla="*/ 479764 h 3370881"/>
                          <a:gd name="connsiteX209" fmla="*/ 1766047 w 2657256"/>
                          <a:gd name="connsiteY209" fmla="*/ 488729 h 3370881"/>
                          <a:gd name="connsiteX210" fmla="*/ 1703294 w 2657256"/>
                          <a:gd name="connsiteY210" fmla="*/ 506658 h 3370881"/>
                          <a:gd name="connsiteX211" fmla="*/ 1689847 w 2657256"/>
                          <a:gd name="connsiteY211" fmla="*/ 511140 h 3370881"/>
                          <a:gd name="connsiteX212" fmla="*/ 1676400 w 2657256"/>
                          <a:gd name="connsiteY212" fmla="*/ 520105 h 3370881"/>
                          <a:gd name="connsiteX213" fmla="*/ 1649506 w 2657256"/>
                          <a:gd name="connsiteY213" fmla="*/ 529070 h 3370881"/>
                          <a:gd name="connsiteX214" fmla="*/ 1636059 w 2657256"/>
                          <a:gd name="connsiteY214" fmla="*/ 538034 h 3370881"/>
                          <a:gd name="connsiteX215" fmla="*/ 1622612 w 2657256"/>
                          <a:gd name="connsiteY215" fmla="*/ 551481 h 3370881"/>
                          <a:gd name="connsiteX216" fmla="*/ 1609165 w 2657256"/>
                          <a:gd name="connsiteY216" fmla="*/ 555964 h 3370881"/>
                          <a:gd name="connsiteX217" fmla="*/ 1577788 w 2657256"/>
                          <a:gd name="connsiteY217" fmla="*/ 587340 h 3370881"/>
                          <a:gd name="connsiteX218" fmla="*/ 1568823 w 2657256"/>
                          <a:gd name="connsiteY218" fmla="*/ 600787 h 3370881"/>
                          <a:gd name="connsiteX219" fmla="*/ 1555376 w 2657256"/>
                          <a:gd name="connsiteY219" fmla="*/ 614234 h 3370881"/>
                          <a:gd name="connsiteX220" fmla="*/ 1524000 w 2657256"/>
                          <a:gd name="connsiteY220" fmla="*/ 654576 h 3370881"/>
                          <a:gd name="connsiteX221" fmla="*/ 1519518 w 2657256"/>
                          <a:gd name="connsiteY221" fmla="*/ 668023 h 3370881"/>
                          <a:gd name="connsiteX222" fmla="*/ 1528482 w 2657256"/>
                          <a:gd name="connsiteY222" fmla="*/ 708364 h 3370881"/>
                          <a:gd name="connsiteX223" fmla="*/ 1537447 w 2657256"/>
                          <a:gd name="connsiteY223" fmla="*/ 721811 h 3370881"/>
                          <a:gd name="connsiteX224" fmla="*/ 1568823 w 2657256"/>
                          <a:gd name="connsiteY224" fmla="*/ 712846 h 3370881"/>
                          <a:gd name="connsiteX225" fmla="*/ 1600200 w 2657256"/>
                          <a:gd name="connsiteY225" fmla="*/ 712846 h 3370881"/>
                          <a:gd name="connsiteX226" fmla="*/ 1631576 w 2657256"/>
                          <a:gd name="connsiteY226" fmla="*/ 690434 h 3370881"/>
                          <a:gd name="connsiteX227" fmla="*/ 1645023 w 2657256"/>
                          <a:gd name="connsiteY227" fmla="*/ 676987 h 3370881"/>
                          <a:gd name="connsiteX228" fmla="*/ 1685365 w 2657256"/>
                          <a:gd name="connsiteY228" fmla="*/ 645611 h 3370881"/>
                          <a:gd name="connsiteX229" fmla="*/ 1716741 w 2657256"/>
                          <a:gd name="connsiteY229" fmla="*/ 614234 h 3370881"/>
                          <a:gd name="connsiteX230" fmla="*/ 1748118 w 2657256"/>
                          <a:gd name="connsiteY230" fmla="*/ 596305 h 3370881"/>
                          <a:gd name="connsiteX231" fmla="*/ 1761565 w 2657256"/>
                          <a:gd name="connsiteY231" fmla="*/ 591823 h 3370881"/>
                          <a:gd name="connsiteX232" fmla="*/ 1779494 w 2657256"/>
                          <a:gd name="connsiteY232" fmla="*/ 582858 h 3370881"/>
                          <a:gd name="connsiteX233" fmla="*/ 1815353 w 2657256"/>
                          <a:gd name="connsiteY233" fmla="*/ 573893 h 3370881"/>
                          <a:gd name="connsiteX234" fmla="*/ 2030506 w 2657256"/>
                          <a:gd name="connsiteY234" fmla="*/ 578376 h 3370881"/>
                          <a:gd name="connsiteX235" fmla="*/ 2017059 w 2657256"/>
                          <a:gd name="connsiteY235" fmla="*/ 600787 h 3370881"/>
                          <a:gd name="connsiteX236" fmla="*/ 1981200 w 2657256"/>
                          <a:gd name="connsiteY236" fmla="*/ 636646 h 3370881"/>
                          <a:gd name="connsiteX237" fmla="*/ 1967753 w 2657256"/>
                          <a:gd name="connsiteY237" fmla="*/ 650093 h 3370881"/>
                          <a:gd name="connsiteX238" fmla="*/ 1936376 w 2657256"/>
                          <a:gd name="connsiteY238" fmla="*/ 690434 h 3370881"/>
                          <a:gd name="connsiteX239" fmla="*/ 1905000 w 2657256"/>
                          <a:gd name="connsiteY239" fmla="*/ 717329 h 3370881"/>
                          <a:gd name="connsiteX240" fmla="*/ 1860176 w 2657256"/>
                          <a:gd name="connsiteY240" fmla="*/ 735258 h 3370881"/>
                          <a:gd name="connsiteX241" fmla="*/ 1788459 w 2657256"/>
                          <a:gd name="connsiteY241" fmla="*/ 744223 h 3370881"/>
                          <a:gd name="connsiteX242" fmla="*/ 1846729 w 2657256"/>
                          <a:gd name="connsiteY242" fmla="*/ 802493 h 3370881"/>
                          <a:gd name="connsiteX243" fmla="*/ 1913965 w 2657256"/>
                          <a:gd name="connsiteY243" fmla="*/ 829387 h 3370881"/>
                          <a:gd name="connsiteX244" fmla="*/ 1922929 w 2657256"/>
                          <a:gd name="connsiteY244" fmla="*/ 842834 h 3370881"/>
                          <a:gd name="connsiteX245" fmla="*/ 1967753 w 2657256"/>
                          <a:gd name="connsiteY245" fmla="*/ 883176 h 3370881"/>
                          <a:gd name="connsiteX246" fmla="*/ 1981200 w 2657256"/>
                          <a:gd name="connsiteY246" fmla="*/ 896623 h 3370881"/>
                          <a:gd name="connsiteX247" fmla="*/ 1994647 w 2657256"/>
                          <a:gd name="connsiteY247" fmla="*/ 905587 h 3370881"/>
                          <a:gd name="connsiteX248" fmla="*/ 2021541 w 2657256"/>
                          <a:gd name="connsiteY248" fmla="*/ 927999 h 3370881"/>
                          <a:gd name="connsiteX249" fmla="*/ 2030506 w 2657256"/>
                          <a:gd name="connsiteY249" fmla="*/ 941446 h 3370881"/>
                          <a:gd name="connsiteX250" fmla="*/ 2057400 w 2657256"/>
                          <a:gd name="connsiteY250" fmla="*/ 968340 h 3370881"/>
                          <a:gd name="connsiteX251" fmla="*/ 2088776 w 2657256"/>
                          <a:gd name="connsiteY251" fmla="*/ 1013164 h 3370881"/>
                          <a:gd name="connsiteX252" fmla="*/ 2115670 w 2657256"/>
                          <a:gd name="connsiteY252" fmla="*/ 1057987 h 3370881"/>
                          <a:gd name="connsiteX253" fmla="*/ 2120153 w 2657256"/>
                          <a:gd name="connsiteY253" fmla="*/ 1089364 h 3370881"/>
                          <a:gd name="connsiteX254" fmla="*/ 2138082 w 2657256"/>
                          <a:gd name="connsiteY254" fmla="*/ 1143152 h 3370881"/>
                          <a:gd name="connsiteX255" fmla="*/ 2147047 w 2657256"/>
                          <a:gd name="connsiteY255" fmla="*/ 1196940 h 3370881"/>
                          <a:gd name="connsiteX256" fmla="*/ 2151529 w 2657256"/>
                          <a:gd name="connsiteY256" fmla="*/ 1210387 h 3370881"/>
                          <a:gd name="connsiteX257" fmla="*/ 2156012 w 2657256"/>
                          <a:gd name="connsiteY257" fmla="*/ 1228317 h 3370881"/>
                          <a:gd name="connsiteX258" fmla="*/ 2173941 w 2657256"/>
                          <a:gd name="connsiteY258" fmla="*/ 1295552 h 3370881"/>
                          <a:gd name="connsiteX259" fmla="*/ 2182906 w 2657256"/>
                          <a:gd name="connsiteY259" fmla="*/ 1313481 h 3370881"/>
                          <a:gd name="connsiteX260" fmla="*/ 2187388 w 2657256"/>
                          <a:gd name="connsiteY260" fmla="*/ 1331411 h 3370881"/>
                          <a:gd name="connsiteX261" fmla="*/ 2214282 w 2657256"/>
                          <a:gd name="connsiteY261" fmla="*/ 1385199 h 3370881"/>
                          <a:gd name="connsiteX262" fmla="*/ 2218765 w 2657256"/>
                          <a:gd name="connsiteY262" fmla="*/ 1403129 h 3370881"/>
                          <a:gd name="connsiteX263" fmla="*/ 2223247 w 2657256"/>
                          <a:gd name="connsiteY263" fmla="*/ 1430023 h 3370881"/>
                          <a:gd name="connsiteX264" fmla="*/ 2236694 w 2657256"/>
                          <a:gd name="connsiteY264" fmla="*/ 1456917 h 3370881"/>
                          <a:gd name="connsiteX265" fmla="*/ 2249794 w 2657256"/>
                          <a:gd name="connsiteY265" fmla="*/ 1524624 h 3370881"/>
                          <a:gd name="connsiteX266" fmla="*/ 2241176 w 2657256"/>
                          <a:gd name="connsiteY266" fmla="*/ 1577940 h 3370881"/>
                          <a:gd name="connsiteX267" fmla="*/ 2245659 w 2657256"/>
                          <a:gd name="connsiteY267" fmla="*/ 1595870 h 3370881"/>
                          <a:gd name="connsiteX268" fmla="*/ 2249634 w 2657256"/>
                          <a:gd name="connsiteY268" fmla="*/ 1685855 h 3370881"/>
                          <a:gd name="connsiteX269" fmla="*/ 2227729 w 2657256"/>
                          <a:gd name="connsiteY269" fmla="*/ 1716893 h 3370881"/>
                          <a:gd name="connsiteX270" fmla="*/ 2240500 w 2657256"/>
                          <a:gd name="connsiteY270" fmla="*/ 1674269 h 3370881"/>
                          <a:gd name="connsiteX271" fmla="*/ 2235341 w 2657256"/>
                          <a:gd name="connsiteY271" fmla="*/ 1788611 h 3370881"/>
                          <a:gd name="connsiteX272" fmla="*/ 2230689 w 2657256"/>
                          <a:gd name="connsiteY272" fmla="*/ 1823963 h 3370881"/>
                          <a:gd name="connsiteX273" fmla="*/ 2226207 w 2657256"/>
                          <a:gd name="connsiteY273" fmla="*/ 1824470 h 3370881"/>
                          <a:gd name="connsiteX274" fmla="*/ 2208278 w 2657256"/>
                          <a:gd name="connsiteY274" fmla="*/ 1869293 h 3370881"/>
                          <a:gd name="connsiteX275" fmla="*/ 2195168 w 2657256"/>
                          <a:gd name="connsiteY275" fmla="*/ 1882740 h 3370881"/>
                          <a:gd name="connsiteX276" fmla="*/ 2203458 w 2657256"/>
                          <a:gd name="connsiteY276" fmla="*/ 1918938 h 3370881"/>
                          <a:gd name="connsiteX277" fmla="*/ 2204134 w 2657256"/>
                          <a:gd name="connsiteY277" fmla="*/ 1949806 h 3370881"/>
                          <a:gd name="connsiteX278" fmla="*/ 2226545 w 2657256"/>
                          <a:gd name="connsiteY278" fmla="*/ 1954627 h 3370881"/>
                          <a:gd name="connsiteX279" fmla="*/ 2241176 w 2657256"/>
                          <a:gd name="connsiteY279" fmla="*/ 2012729 h 3370881"/>
                          <a:gd name="connsiteX280" fmla="*/ 2263588 w 2657256"/>
                          <a:gd name="connsiteY280" fmla="*/ 2057552 h 3370881"/>
                          <a:gd name="connsiteX281" fmla="*/ 2286000 w 2657256"/>
                          <a:gd name="connsiteY281" fmla="*/ 2084446 h 3370881"/>
                          <a:gd name="connsiteX282" fmla="*/ 2299447 w 2657256"/>
                          <a:gd name="connsiteY282" fmla="*/ 2124787 h 3370881"/>
                          <a:gd name="connsiteX283" fmla="*/ 2321859 w 2657256"/>
                          <a:gd name="connsiteY283" fmla="*/ 2151681 h 3370881"/>
                          <a:gd name="connsiteX284" fmla="*/ 2344270 w 2657256"/>
                          <a:gd name="connsiteY284" fmla="*/ 2205470 h 3370881"/>
                          <a:gd name="connsiteX285" fmla="*/ 2348753 w 2657256"/>
                          <a:gd name="connsiteY285" fmla="*/ 2223399 h 3370881"/>
                          <a:gd name="connsiteX286" fmla="*/ 2366682 w 2657256"/>
                          <a:gd name="connsiteY286" fmla="*/ 2263740 h 3370881"/>
                          <a:gd name="connsiteX287" fmla="*/ 2375647 w 2657256"/>
                          <a:gd name="connsiteY287" fmla="*/ 2286152 h 3370881"/>
                          <a:gd name="connsiteX288" fmla="*/ 2380129 w 2657256"/>
                          <a:gd name="connsiteY288" fmla="*/ 2308564 h 3370881"/>
                          <a:gd name="connsiteX289" fmla="*/ 2389094 w 2657256"/>
                          <a:gd name="connsiteY289" fmla="*/ 2335458 h 3370881"/>
                          <a:gd name="connsiteX290" fmla="*/ 2393576 w 2657256"/>
                          <a:gd name="connsiteY290" fmla="*/ 2380281 h 3370881"/>
                          <a:gd name="connsiteX291" fmla="*/ 2398059 w 2657256"/>
                          <a:gd name="connsiteY291" fmla="*/ 2393729 h 3370881"/>
                          <a:gd name="connsiteX292" fmla="*/ 2419794 w 2657256"/>
                          <a:gd name="connsiteY292" fmla="*/ 2447517 h 3370881"/>
                          <a:gd name="connsiteX293" fmla="*/ 2427343 w 2657256"/>
                          <a:gd name="connsiteY293" fmla="*/ 2564058 h 3370881"/>
                          <a:gd name="connsiteX294" fmla="*/ 2389094 w 2657256"/>
                          <a:gd name="connsiteY294" fmla="*/ 2837481 h 3370881"/>
                          <a:gd name="connsiteX295" fmla="*/ 2380129 w 2657256"/>
                          <a:gd name="connsiteY295" fmla="*/ 2859893 h 3370881"/>
                          <a:gd name="connsiteX296" fmla="*/ 2357718 w 2657256"/>
                          <a:gd name="connsiteY296" fmla="*/ 2913681 h 3370881"/>
                          <a:gd name="connsiteX297" fmla="*/ 2348753 w 2657256"/>
                          <a:gd name="connsiteY297" fmla="*/ 2936093 h 3370881"/>
                          <a:gd name="connsiteX298" fmla="*/ 2339788 w 2657256"/>
                          <a:gd name="connsiteY298" fmla="*/ 2971952 h 3370881"/>
                          <a:gd name="connsiteX299" fmla="*/ 2326341 w 2657256"/>
                          <a:gd name="connsiteY299" fmla="*/ 2994364 h 3370881"/>
                          <a:gd name="connsiteX300" fmla="*/ 2317376 w 2657256"/>
                          <a:gd name="connsiteY300" fmla="*/ 3025740 h 3370881"/>
                          <a:gd name="connsiteX301" fmla="*/ 2303929 w 2657256"/>
                          <a:gd name="connsiteY301" fmla="*/ 3048152 h 3370881"/>
                          <a:gd name="connsiteX302" fmla="*/ 2290482 w 2657256"/>
                          <a:gd name="connsiteY302" fmla="*/ 3079529 h 3370881"/>
                          <a:gd name="connsiteX303" fmla="*/ 2272553 w 2657256"/>
                          <a:gd name="connsiteY303" fmla="*/ 3084011 h 3370881"/>
                          <a:gd name="connsiteX304" fmla="*/ 2259106 w 2657256"/>
                          <a:gd name="connsiteY304" fmla="*/ 3088493 h 3370881"/>
                          <a:gd name="connsiteX305" fmla="*/ 2241176 w 2657256"/>
                          <a:gd name="connsiteY305" fmla="*/ 3092976 h 3370881"/>
                          <a:gd name="connsiteX306" fmla="*/ 2209800 w 2657256"/>
                          <a:gd name="connsiteY306" fmla="*/ 3101940 h 3370881"/>
                          <a:gd name="connsiteX307" fmla="*/ 2205318 w 2657256"/>
                          <a:gd name="connsiteY307" fmla="*/ 3039187 h 3370881"/>
                          <a:gd name="connsiteX308" fmla="*/ 2218765 w 2657256"/>
                          <a:gd name="connsiteY308" fmla="*/ 3021258 h 3370881"/>
                          <a:gd name="connsiteX309" fmla="*/ 2245659 w 2657256"/>
                          <a:gd name="connsiteY309" fmla="*/ 2971952 h 3370881"/>
                          <a:gd name="connsiteX310" fmla="*/ 2268070 w 2657256"/>
                          <a:gd name="connsiteY310" fmla="*/ 2945058 h 3370881"/>
                          <a:gd name="connsiteX311" fmla="*/ 2298550 w 2657256"/>
                          <a:gd name="connsiteY311" fmla="*/ 2568540 h 3370881"/>
                          <a:gd name="connsiteX312" fmla="*/ 2284986 w 2657256"/>
                          <a:gd name="connsiteY312" fmla="*/ 2532681 h 3370881"/>
                          <a:gd name="connsiteX313" fmla="*/ 2293273 w 2657256"/>
                          <a:gd name="connsiteY313" fmla="*/ 2496653 h 3370881"/>
                          <a:gd name="connsiteX314" fmla="*/ 2278152 w 2657256"/>
                          <a:gd name="connsiteY314" fmla="*/ 2475178 h 3370881"/>
                          <a:gd name="connsiteX315" fmla="*/ 2245659 w 2657256"/>
                          <a:gd name="connsiteY315" fmla="*/ 2389247 h 3370881"/>
                          <a:gd name="connsiteX316" fmla="*/ 2195507 w 2657256"/>
                          <a:gd name="connsiteY316" fmla="*/ 2241328 h 3370881"/>
                          <a:gd name="connsiteX317" fmla="*/ 2083786 w 2657256"/>
                          <a:gd name="connsiteY317" fmla="*/ 2040300 h 3370881"/>
                          <a:gd name="connsiteX318" fmla="*/ 2048773 w 2657256"/>
                          <a:gd name="connsiteY318" fmla="*/ 2017971 h 3370881"/>
                          <a:gd name="connsiteX319" fmla="*/ 2074314 w 2657256"/>
                          <a:gd name="connsiteY319" fmla="*/ 2011967 h 3370881"/>
                          <a:gd name="connsiteX320" fmla="*/ 2034988 w 2657256"/>
                          <a:gd name="connsiteY320" fmla="*/ 2003764 h 3370881"/>
                          <a:gd name="connsiteX321" fmla="*/ 2026023 w 2657256"/>
                          <a:gd name="connsiteY321" fmla="*/ 2026176 h 3370881"/>
                          <a:gd name="connsiteX322" fmla="*/ 2021541 w 2657256"/>
                          <a:gd name="connsiteY322" fmla="*/ 2039623 h 3370881"/>
                          <a:gd name="connsiteX323" fmla="*/ 1999129 w 2657256"/>
                          <a:gd name="connsiteY323" fmla="*/ 2053070 h 3370881"/>
                          <a:gd name="connsiteX324" fmla="*/ 1990165 w 2657256"/>
                          <a:gd name="connsiteY324" fmla="*/ 2070999 h 3370881"/>
                          <a:gd name="connsiteX325" fmla="*/ 1967753 w 2657256"/>
                          <a:gd name="connsiteY325" fmla="*/ 2106858 h 3370881"/>
                          <a:gd name="connsiteX326" fmla="*/ 1981200 w 2657256"/>
                          <a:gd name="connsiteY326" fmla="*/ 2223399 h 3370881"/>
                          <a:gd name="connsiteX327" fmla="*/ 1994647 w 2657256"/>
                          <a:gd name="connsiteY327" fmla="*/ 2254776 h 3370881"/>
                          <a:gd name="connsiteX328" fmla="*/ 2003612 w 2657256"/>
                          <a:gd name="connsiteY328" fmla="*/ 2272705 h 3370881"/>
                          <a:gd name="connsiteX329" fmla="*/ 2026023 w 2657256"/>
                          <a:gd name="connsiteY329" fmla="*/ 2304081 h 3370881"/>
                          <a:gd name="connsiteX330" fmla="*/ 2043953 w 2657256"/>
                          <a:gd name="connsiteY330" fmla="*/ 2348905 h 3370881"/>
                          <a:gd name="connsiteX331" fmla="*/ 2061882 w 2657256"/>
                          <a:gd name="connsiteY331" fmla="*/ 2371317 h 3370881"/>
                          <a:gd name="connsiteX332" fmla="*/ 2088776 w 2657256"/>
                          <a:gd name="connsiteY332" fmla="*/ 2434070 h 3370881"/>
                          <a:gd name="connsiteX333" fmla="*/ 2102223 w 2657256"/>
                          <a:gd name="connsiteY333" fmla="*/ 2465446 h 3370881"/>
                          <a:gd name="connsiteX334" fmla="*/ 2106706 w 2657256"/>
                          <a:gd name="connsiteY334" fmla="*/ 2496823 h 3370881"/>
                          <a:gd name="connsiteX335" fmla="*/ 2124635 w 2657256"/>
                          <a:gd name="connsiteY335" fmla="*/ 2559576 h 3370881"/>
                          <a:gd name="connsiteX336" fmla="*/ 2138082 w 2657256"/>
                          <a:gd name="connsiteY336" fmla="*/ 2649223 h 3370881"/>
                          <a:gd name="connsiteX337" fmla="*/ 2147047 w 2657256"/>
                          <a:gd name="connsiteY337" fmla="*/ 2685081 h 3370881"/>
                          <a:gd name="connsiteX338" fmla="*/ 2151529 w 2657256"/>
                          <a:gd name="connsiteY338" fmla="*/ 2716458 h 3370881"/>
                          <a:gd name="connsiteX339" fmla="*/ 2160494 w 2657256"/>
                          <a:gd name="connsiteY339" fmla="*/ 2770246 h 3370881"/>
                          <a:gd name="connsiteX340" fmla="*/ 2156012 w 2657256"/>
                          <a:gd name="connsiteY340" fmla="*/ 2962987 h 3370881"/>
                          <a:gd name="connsiteX341" fmla="*/ 2138082 w 2657256"/>
                          <a:gd name="connsiteY341" fmla="*/ 3043670 h 3370881"/>
                          <a:gd name="connsiteX342" fmla="*/ 2133600 w 2657256"/>
                          <a:gd name="connsiteY342" fmla="*/ 3061599 h 3370881"/>
                          <a:gd name="connsiteX343" fmla="*/ 2120153 w 2657256"/>
                          <a:gd name="connsiteY343" fmla="*/ 3079529 h 3370881"/>
                          <a:gd name="connsiteX344" fmla="*/ 2111188 w 2657256"/>
                          <a:gd name="connsiteY344" fmla="*/ 3106423 h 3370881"/>
                          <a:gd name="connsiteX345" fmla="*/ 2088776 w 2657256"/>
                          <a:gd name="connsiteY345" fmla="*/ 3137799 h 3370881"/>
                          <a:gd name="connsiteX346" fmla="*/ 2075329 w 2657256"/>
                          <a:gd name="connsiteY346" fmla="*/ 3164693 h 3370881"/>
                          <a:gd name="connsiteX347" fmla="*/ 2061882 w 2657256"/>
                          <a:gd name="connsiteY347" fmla="*/ 3169176 h 3370881"/>
                          <a:gd name="connsiteX348" fmla="*/ 2021541 w 2657256"/>
                          <a:gd name="connsiteY348" fmla="*/ 3164693 h 3370881"/>
                          <a:gd name="connsiteX349" fmla="*/ 2012576 w 2657256"/>
                          <a:gd name="connsiteY349" fmla="*/ 3119870 h 3370881"/>
                          <a:gd name="connsiteX350" fmla="*/ 2048435 w 2657256"/>
                          <a:gd name="connsiteY350" fmla="*/ 3021258 h 3370881"/>
                          <a:gd name="connsiteX351" fmla="*/ 2048435 w 2657256"/>
                          <a:gd name="connsiteY351" fmla="*/ 3021258 h 3370881"/>
                          <a:gd name="connsiteX352" fmla="*/ 2061882 w 2657256"/>
                          <a:gd name="connsiteY352" fmla="*/ 2967470 h 3370881"/>
                          <a:gd name="connsiteX353" fmla="*/ 2070847 w 2657256"/>
                          <a:gd name="connsiteY353" fmla="*/ 2882305 h 3370881"/>
                          <a:gd name="connsiteX354" fmla="*/ 2066365 w 2657256"/>
                          <a:gd name="connsiteY354" fmla="*/ 2725423 h 3370881"/>
                          <a:gd name="connsiteX355" fmla="*/ 2043953 w 2657256"/>
                          <a:gd name="connsiteY355" fmla="*/ 2649223 h 3370881"/>
                          <a:gd name="connsiteX356" fmla="*/ 2030506 w 2657256"/>
                          <a:gd name="connsiteY356" fmla="*/ 2622329 h 3370881"/>
                          <a:gd name="connsiteX357" fmla="*/ 2017059 w 2657256"/>
                          <a:gd name="connsiteY357" fmla="*/ 2581987 h 3370881"/>
                          <a:gd name="connsiteX358" fmla="*/ 1981200 w 2657256"/>
                          <a:gd name="connsiteY358" fmla="*/ 2514752 h 3370881"/>
                          <a:gd name="connsiteX359" fmla="*/ 1972235 w 2657256"/>
                          <a:gd name="connsiteY359" fmla="*/ 2501305 h 3370881"/>
                          <a:gd name="connsiteX360" fmla="*/ 1958788 w 2657256"/>
                          <a:gd name="connsiteY360" fmla="*/ 2478893 h 3370881"/>
                          <a:gd name="connsiteX361" fmla="*/ 1905000 w 2657256"/>
                          <a:gd name="connsiteY361" fmla="*/ 2398211 h 3370881"/>
                          <a:gd name="connsiteX362" fmla="*/ 1882588 w 2657256"/>
                          <a:gd name="connsiteY362" fmla="*/ 2357870 h 3370881"/>
                          <a:gd name="connsiteX363" fmla="*/ 1869141 w 2657256"/>
                          <a:gd name="connsiteY363" fmla="*/ 2339940 h 3370881"/>
                          <a:gd name="connsiteX364" fmla="*/ 1806388 w 2657256"/>
                          <a:gd name="connsiteY364" fmla="*/ 2313046 h 3370881"/>
                          <a:gd name="connsiteX365" fmla="*/ 1779494 w 2657256"/>
                          <a:gd name="connsiteY365" fmla="*/ 2304081 h 3370881"/>
                          <a:gd name="connsiteX366" fmla="*/ 1752600 w 2657256"/>
                          <a:gd name="connsiteY366" fmla="*/ 2299599 h 3370881"/>
                          <a:gd name="connsiteX367" fmla="*/ 1680882 w 2657256"/>
                          <a:gd name="connsiteY367" fmla="*/ 2277187 h 3370881"/>
                          <a:gd name="connsiteX368" fmla="*/ 1719025 w 2657256"/>
                          <a:gd name="connsiteY368" fmla="*/ 2281331 h 3370881"/>
                          <a:gd name="connsiteX369" fmla="*/ 1756997 w 2657256"/>
                          <a:gd name="connsiteY369" fmla="*/ 2289450 h 3370881"/>
                          <a:gd name="connsiteX370" fmla="*/ 1656440 w 2657256"/>
                          <a:gd name="connsiteY370" fmla="*/ 2298583 h 3370881"/>
                          <a:gd name="connsiteX371" fmla="*/ 1537447 w 2657256"/>
                          <a:gd name="connsiteY371" fmla="*/ 2329960 h 3370881"/>
                          <a:gd name="connsiteX372" fmla="*/ 1571993 w 2657256"/>
                          <a:gd name="connsiteY372" fmla="*/ 2317957 h 3370881"/>
                          <a:gd name="connsiteX373" fmla="*/ 1509707 w 2657256"/>
                          <a:gd name="connsiteY373" fmla="*/ 2338926 h 3370881"/>
                          <a:gd name="connsiteX374" fmla="*/ 1500444 w 2657256"/>
                          <a:gd name="connsiteY374" fmla="*/ 2355271 h 3370881"/>
                          <a:gd name="connsiteX375" fmla="*/ 1402678 w 2657256"/>
                          <a:gd name="connsiteY375" fmla="*/ 2339641 h 3370881"/>
                          <a:gd name="connsiteX376" fmla="*/ 1322892 w 2657256"/>
                          <a:gd name="connsiteY376" fmla="*/ 2336952 h 3370881"/>
                          <a:gd name="connsiteX377" fmla="*/ 1199384 w 2657256"/>
                          <a:gd name="connsiteY377" fmla="*/ 2307041 h 3370881"/>
                          <a:gd name="connsiteX378" fmla="*/ 1066800 w 2657256"/>
                          <a:gd name="connsiteY378" fmla="*/ 2272705 h 3370881"/>
                          <a:gd name="connsiteX379" fmla="*/ 1030941 w 2657256"/>
                          <a:gd name="connsiteY379" fmla="*/ 2263740 h 3370881"/>
                          <a:gd name="connsiteX380" fmla="*/ 986118 w 2657256"/>
                          <a:gd name="connsiteY380" fmla="*/ 2241329 h 3370881"/>
                          <a:gd name="connsiteX381" fmla="*/ 968188 w 2657256"/>
                          <a:gd name="connsiteY381" fmla="*/ 2232364 h 3370881"/>
                          <a:gd name="connsiteX382" fmla="*/ 936812 w 2657256"/>
                          <a:gd name="connsiteY382" fmla="*/ 2214434 h 3370881"/>
                          <a:gd name="connsiteX383" fmla="*/ 905435 w 2657256"/>
                          <a:gd name="connsiteY383" fmla="*/ 2196505 h 3370881"/>
                          <a:gd name="connsiteX384" fmla="*/ 869576 w 2657256"/>
                          <a:gd name="connsiteY384" fmla="*/ 2209952 h 3370881"/>
                          <a:gd name="connsiteX385" fmla="*/ 856129 w 2657256"/>
                          <a:gd name="connsiteY385" fmla="*/ 2227881 h 3370881"/>
                          <a:gd name="connsiteX386" fmla="*/ 815788 w 2657256"/>
                          <a:gd name="connsiteY386" fmla="*/ 2268223 h 3370881"/>
                          <a:gd name="connsiteX387" fmla="*/ 788894 w 2657256"/>
                          <a:gd name="connsiteY387" fmla="*/ 2290634 h 3370881"/>
                          <a:gd name="connsiteX388" fmla="*/ 762000 w 2657256"/>
                          <a:gd name="connsiteY388" fmla="*/ 2313046 h 3370881"/>
                          <a:gd name="connsiteX389" fmla="*/ 753035 w 2657256"/>
                          <a:gd name="connsiteY389" fmla="*/ 2326493 h 3370881"/>
                          <a:gd name="connsiteX390" fmla="*/ 735106 w 2657256"/>
                          <a:gd name="connsiteY390" fmla="*/ 2339940 h 3370881"/>
                          <a:gd name="connsiteX391" fmla="*/ 712694 w 2657256"/>
                          <a:gd name="connsiteY391" fmla="*/ 2362352 h 3370881"/>
                          <a:gd name="connsiteX392" fmla="*/ 694765 w 2657256"/>
                          <a:gd name="connsiteY392" fmla="*/ 2375799 h 3370881"/>
                          <a:gd name="connsiteX393" fmla="*/ 681318 w 2657256"/>
                          <a:gd name="connsiteY393" fmla="*/ 2393729 h 3370881"/>
                          <a:gd name="connsiteX394" fmla="*/ 667870 w 2657256"/>
                          <a:gd name="connsiteY394" fmla="*/ 2402693 h 3370881"/>
                          <a:gd name="connsiteX395" fmla="*/ 623047 w 2657256"/>
                          <a:gd name="connsiteY395" fmla="*/ 2443034 h 3370881"/>
                          <a:gd name="connsiteX396" fmla="*/ 600635 w 2657256"/>
                          <a:gd name="connsiteY396" fmla="*/ 2474411 h 3370881"/>
                          <a:gd name="connsiteX397" fmla="*/ 587188 w 2657256"/>
                          <a:gd name="connsiteY397" fmla="*/ 2514752 h 3370881"/>
                          <a:gd name="connsiteX398" fmla="*/ 582706 w 2657256"/>
                          <a:gd name="connsiteY398" fmla="*/ 2546129 h 3370881"/>
                          <a:gd name="connsiteX399" fmla="*/ 596153 w 2657256"/>
                          <a:gd name="connsiteY399" fmla="*/ 2635776 h 3370881"/>
                          <a:gd name="connsiteX400" fmla="*/ 600635 w 2657256"/>
                          <a:gd name="connsiteY400" fmla="*/ 2653705 h 3370881"/>
                          <a:gd name="connsiteX401" fmla="*/ 609600 w 2657256"/>
                          <a:gd name="connsiteY401" fmla="*/ 2671634 h 3370881"/>
                          <a:gd name="connsiteX402" fmla="*/ 614082 w 2657256"/>
                          <a:gd name="connsiteY402" fmla="*/ 2689564 h 3370881"/>
                          <a:gd name="connsiteX403" fmla="*/ 623047 w 2657256"/>
                          <a:gd name="connsiteY403" fmla="*/ 2711976 h 3370881"/>
                          <a:gd name="connsiteX404" fmla="*/ 627529 w 2657256"/>
                          <a:gd name="connsiteY404" fmla="*/ 2734387 h 3370881"/>
                          <a:gd name="connsiteX405" fmla="*/ 640976 w 2657256"/>
                          <a:gd name="connsiteY405" fmla="*/ 2765764 h 3370881"/>
                          <a:gd name="connsiteX406" fmla="*/ 645459 w 2657256"/>
                          <a:gd name="connsiteY406" fmla="*/ 2779211 h 3370881"/>
                          <a:gd name="connsiteX407" fmla="*/ 658906 w 2657256"/>
                          <a:gd name="connsiteY407" fmla="*/ 2801623 h 3370881"/>
                          <a:gd name="connsiteX408" fmla="*/ 676835 w 2657256"/>
                          <a:gd name="connsiteY408" fmla="*/ 2864376 h 3370881"/>
                          <a:gd name="connsiteX409" fmla="*/ 690282 w 2657256"/>
                          <a:gd name="connsiteY409" fmla="*/ 2895752 h 3370881"/>
                          <a:gd name="connsiteX410" fmla="*/ 699247 w 2657256"/>
                          <a:gd name="connsiteY410" fmla="*/ 2940576 h 3370881"/>
                          <a:gd name="connsiteX411" fmla="*/ 703729 w 2657256"/>
                          <a:gd name="connsiteY411" fmla="*/ 2967470 h 3370881"/>
                          <a:gd name="connsiteX412" fmla="*/ 717176 w 2657256"/>
                          <a:gd name="connsiteY412" fmla="*/ 2994364 h 3370881"/>
                          <a:gd name="connsiteX413" fmla="*/ 735106 w 2657256"/>
                          <a:gd name="connsiteY413" fmla="*/ 3052634 h 3370881"/>
                          <a:gd name="connsiteX414" fmla="*/ 739588 w 2657256"/>
                          <a:gd name="connsiteY414" fmla="*/ 3079529 h 3370881"/>
                          <a:gd name="connsiteX415" fmla="*/ 762000 w 2657256"/>
                          <a:gd name="connsiteY415" fmla="*/ 3142281 h 3370881"/>
                          <a:gd name="connsiteX416" fmla="*/ 766482 w 2657256"/>
                          <a:gd name="connsiteY416" fmla="*/ 3231929 h 3370881"/>
                          <a:gd name="connsiteX417" fmla="*/ 770965 w 2657256"/>
                          <a:gd name="connsiteY417" fmla="*/ 3254340 h 3370881"/>
                          <a:gd name="connsiteX418" fmla="*/ 775447 w 2657256"/>
                          <a:gd name="connsiteY418" fmla="*/ 3285717 h 3370881"/>
                          <a:gd name="connsiteX419" fmla="*/ 748553 w 2657256"/>
                          <a:gd name="connsiteY419" fmla="*/ 3335023 h 3370881"/>
                          <a:gd name="connsiteX420" fmla="*/ 721659 w 2657256"/>
                          <a:gd name="connsiteY420" fmla="*/ 3343987 h 3370881"/>
                          <a:gd name="connsiteX421" fmla="*/ 708212 w 2657256"/>
                          <a:gd name="connsiteY421" fmla="*/ 3348470 h 3370881"/>
                          <a:gd name="connsiteX422" fmla="*/ 623047 w 2657256"/>
                          <a:gd name="connsiteY422" fmla="*/ 3330540 h 3370881"/>
                          <a:gd name="connsiteX423" fmla="*/ 609600 w 2657256"/>
                          <a:gd name="connsiteY423" fmla="*/ 3308129 h 3370881"/>
                          <a:gd name="connsiteX424" fmla="*/ 591670 w 2657256"/>
                          <a:gd name="connsiteY424" fmla="*/ 3267787 h 3370881"/>
                          <a:gd name="connsiteX425" fmla="*/ 560294 w 2657256"/>
                          <a:gd name="connsiteY425" fmla="*/ 3209517 h 3370881"/>
                          <a:gd name="connsiteX426" fmla="*/ 551329 w 2657256"/>
                          <a:gd name="connsiteY426" fmla="*/ 3196070 h 3370881"/>
                          <a:gd name="connsiteX427" fmla="*/ 528918 w 2657256"/>
                          <a:gd name="connsiteY427" fmla="*/ 3173658 h 3370881"/>
                          <a:gd name="connsiteX428" fmla="*/ 519953 w 2657256"/>
                          <a:gd name="connsiteY428" fmla="*/ 3128834 h 3370881"/>
                          <a:gd name="connsiteX429" fmla="*/ 524435 w 2657256"/>
                          <a:gd name="connsiteY429" fmla="*/ 3101940 h 3370881"/>
                          <a:gd name="connsiteX430" fmla="*/ 528918 w 2657256"/>
                          <a:gd name="connsiteY430" fmla="*/ 3088493 h 3370881"/>
                          <a:gd name="connsiteX431" fmla="*/ 542365 w 2657256"/>
                          <a:gd name="connsiteY431" fmla="*/ 3052634 h 3370881"/>
                          <a:gd name="connsiteX432" fmla="*/ 484094 w 2657256"/>
                          <a:gd name="connsiteY432" fmla="*/ 2886787 h 3370881"/>
                          <a:gd name="connsiteX433" fmla="*/ 443753 w 2657256"/>
                          <a:gd name="connsiteY433" fmla="*/ 2779211 h 3370881"/>
                          <a:gd name="connsiteX434" fmla="*/ 439270 w 2657256"/>
                          <a:gd name="connsiteY434" fmla="*/ 2752317 h 3370881"/>
                          <a:gd name="connsiteX435" fmla="*/ 430306 w 2657256"/>
                          <a:gd name="connsiteY435" fmla="*/ 2716458 h 3370881"/>
                          <a:gd name="connsiteX436" fmla="*/ 425823 w 2657256"/>
                          <a:gd name="connsiteY436" fmla="*/ 2680599 h 3370881"/>
                          <a:gd name="connsiteX437" fmla="*/ 398929 w 2657256"/>
                          <a:gd name="connsiteY437" fmla="*/ 2599917 h 3370881"/>
                          <a:gd name="connsiteX438" fmla="*/ 385482 w 2657256"/>
                          <a:gd name="connsiteY438" fmla="*/ 2568540 h 3370881"/>
                          <a:gd name="connsiteX439" fmla="*/ 381000 w 2657256"/>
                          <a:gd name="connsiteY439" fmla="*/ 2550611 h 3370881"/>
                          <a:gd name="connsiteX440" fmla="*/ 372035 w 2657256"/>
                          <a:gd name="connsiteY440" fmla="*/ 2483376 h 3370881"/>
                          <a:gd name="connsiteX441" fmla="*/ 367553 w 2657256"/>
                          <a:gd name="connsiteY441" fmla="*/ 2469929 h 3370881"/>
                          <a:gd name="connsiteX442" fmla="*/ 407894 w 2657256"/>
                          <a:gd name="connsiteY442" fmla="*/ 2451999 h 3370881"/>
                          <a:gd name="connsiteX443" fmla="*/ 515470 w 2657256"/>
                          <a:gd name="connsiteY443" fmla="*/ 2407176 h 3370881"/>
                          <a:gd name="connsiteX444" fmla="*/ 578223 w 2657256"/>
                          <a:gd name="connsiteY444" fmla="*/ 2353387 h 3370881"/>
                          <a:gd name="connsiteX445" fmla="*/ 587188 w 2657256"/>
                          <a:gd name="connsiteY445" fmla="*/ 2330976 h 3370881"/>
                          <a:gd name="connsiteX446" fmla="*/ 614082 w 2657256"/>
                          <a:gd name="connsiteY446" fmla="*/ 2254776 h 3370881"/>
                          <a:gd name="connsiteX447" fmla="*/ 649941 w 2657256"/>
                          <a:gd name="connsiteY447" fmla="*/ 2200987 h 3370881"/>
                          <a:gd name="connsiteX448" fmla="*/ 690282 w 2657256"/>
                          <a:gd name="connsiteY448" fmla="*/ 2174093 h 3370881"/>
                          <a:gd name="connsiteX449" fmla="*/ 703729 w 2657256"/>
                          <a:gd name="connsiteY449" fmla="*/ 2165129 h 3370881"/>
                          <a:gd name="connsiteX450" fmla="*/ 739588 w 2657256"/>
                          <a:gd name="connsiteY450" fmla="*/ 2147199 h 3370881"/>
                          <a:gd name="connsiteX451" fmla="*/ 708212 w 2657256"/>
                          <a:gd name="connsiteY451" fmla="*/ 2187540 h 3370881"/>
                          <a:gd name="connsiteX452" fmla="*/ 654423 w 2657256"/>
                          <a:gd name="connsiteY452" fmla="*/ 2241329 h 3370881"/>
                          <a:gd name="connsiteX453" fmla="*/ 636494 w 2657256"/>
                          <a:gd name="connsiteY453" fmla="*/ 2259258 h 3370881"/>
                          <a:gd name="connsiteX454" fmla="*/ 614082 w 2657256"/>
                          <a:gd name="connsiteY454" fmla="*/ 2286152 h 3370881"/>
                          <a:gd name="connsiteX455" fmla="*/ 592179 w 2657256"/>
                          <a:gd name="connsiteY455" fmla="*/ 2282347 h 3370881"/>
                          <a:gd name="connsiteX456" fmla="*/ 555980 w 2657256"/>
                          <a:gd name="connsiteY456" fmla="*/ 2313892 h 3370881"/>
                          <a:gd name="connsiteX457" fmla="*/ 524435 w 2657256"/>
                          <a:gd name="connsiteY457" fmla="*/ 2348905 h 3370881"/>
                          <a:gd name="connsiteX458" fmla="*/ 502023 w 2657256"/>
                          <a:gd name="connsiteY458" fmla="*/ 2362352 h 3370881"/>
                          <a:gd name="connsiteX459" fmla="*/ 461682 w 2657256"/>
                          <a:gd name="connsiteY459" fmla="*/ 2389246 h 3370881"/>
                          <a:gd name="connsiteX460" fmla="*/ 448235 w 2657256"/>
                          <a:gd name="connsiteY460" fmla="*/ 2398211 h 3370881"/>
                          <a:gd name="connsiteX461" fmla="*/ 430306 w 2657256"/>
                          <a:gd name="connsiteY461" fmla="*/ 2407176 h 3370881"/>
                          <a:gd name="connsiteX462" fmla="*/ 412376 w 2657256"/>
                          <a:gd name="connsiteY462" fmla="*/ 2420623 h 3370881"/>
                          <a:gd name="connsiteX463" fmla="*/ 389965 w 2657256"/>
                          <a:gd name="connsiteY463" fmla="*/ 2429587 h 3370881"/>
                          <a:gd name="connsiteX464" fmla="*/ 372035 w 2657256"/>
                          <a:gd name="connsiteY464" fmla="*/ 2443034 h 3370881"/>
                          <a:gd name="connsiteX465" fmla="*/ 318247 w 2657256"/>
                          <a:gd name="connsiteY465" fmla="*/ 2474411 h 3370881"/>
                          <a:gd name="connsiteX466" fmla="*/ 304800 w 2657256"/>
                          <a:gd name="connsiteY466" fmla="*/ 2492340 h 3370881"/>
                          <a:gd name="connsiteX467" fmla="*/ 282388 w 2657256"/>
                          <a:gd name="connsiteY467" fmla="*/ 2519234 h 3370881"/>
                          <a:gd name="connsiteX468" fmla="*/ 295835 w 2657256"/>
                          <a:gd name="connsiteY468" fmla="*/ 2815070 h 3370881"/>
                          <a:gd name="connsiteX469" fmla="*/ 300318 w 2657256"/>
                          <a:gd name="connsiteY469" fmla="*/ 2837481 h 3370881"/>
                          <a:gd name="connsiteX470" fmla="*/ 304800 w 2657256"/>
                          <a:gd name="connsiteY470" fmla="*/ 2868858 h 3370881"/>
                          <a:gd name="connsiteX471" fmla="*/ 309282 w 2657256"/>
                          <a:gd name="connsiteY471" fmla="*/ 2927129 h 3370881"/>
                          <a:gd name="connsiteX472" fmla="*/ 322729 w 2657256"/>
                          <a:gd name="connsiteY472" fmla="*/ 2985399 h 3370881"/>
                          <a:gd name="connsiteX473" fmla="*/ 327212 w 2657256"/>
                          <a:gd name="connsiteY473" fmla="*/ 3012293 h 3370881"/>
                          <a:gd name="connsiteX474" fmla="*/ 331694 w 2657256"/>
                          <a:gd name="connsiteY474" fmla="*/ 3043670 h 3370881"/>
                          <a:gd name="connsiteX475" fmla="*/ 345141 w 2657256"/>
                          <a:gd name="connsiteY475" fmla="*/ 3070564 h 3370881"/>
                          <a:gd name="connsiteX476" fmla="*/ 367553 w 2657256"/>
                          <a:gd name="connsiteY476" fmla="*/ 3124352 h 3370881"/>
                          <a:gd name="connsiteX477" fmla="*/ 381000 w 2657256"/>
                          <a:gd name="connsiteY477" fmla="*/ 3182623 h 3370881"/>
                          <a:gd name="connsiteX478" fmla="*/ 389965 w 2657256"/>
                          <a:gd name="connsiteY478" fmla="*/ 3196070 h 3370881"/>
                          <a:gd name="connsiteX479" fmla="*/ 394447 w 2657256"/>
                          <a:gd name="connsiteY479" fmla="*/ 3213999 h 3370881"/>
                          <a:gd name="connsiteX480" fmla="*/ 412376 w 2657256"/>
                          <a:gd name="connsiteY480" fmla="*/ 3245376 h 3370881"/>
                          <a:gd name="connsiteX481" fmla="*/ 416859 w 2657256"/>
                          <a:gd name="connsiteY481" fmla="*/ 3258823 h 3370881"/>
                          <a:gd name="connsiteX482" fmla="*/ 425823 w 2657256"/>
                          <a:gd name="connsiteY482" fmla="*/ 3272270 h 3370881"/>
                          <a:gd name="connsiteX483" fmla="*/ 439270 w 2657256"/>
                          <a:gd name="connsiteY483" fmla="*/ 3303646 h 3370881"/>
                          <a:gd name="connsiteX484" fmla="*/ 439270 w 2657256"/>
                          <a:gd name="connsiteY484" fmla="*/ 3352952 h 3370881"/>
                          <a:gd name="connsiteX485" fmla="*/ 430306 w 2657256"/>
                          <a:gd name="connsiteY485" fmla="*/ 3366399 h 3370881"/>
                          <a:gd name="connsiteX486" fmla="*/ 412376 w 2657256"/>
                          <a:gd name="connsiteY486" fmla="*/ 3370881 h 3370881"/>
                          <a:gd name="connsiteX487" fmla="*/ 295835 w 2657256"/>
                          <a:gd name="connsiteY487" fmla="*/ 3357434 h 3370881"/>
                          <a:gd name="connsiteX488" fmla="*/ 264459 w 2657256"/>
                          <a:gd name="connsiteY488" fmla="*/ 3276752 h 3370881"/>
                          <a:gd name="connsiteX489" fmla="*/ 259976 w 2657256"/>
                          <a:gd name="connsiteY489" fmla="*/ 3240893 h 3370881"/>
                          <a:gd name="connsiteX490" fmla="*/ 246529 w 2657256"/>
                          <a:gd name="connsiteY490" fmla="*/ 3178140 h 3370881"/>
                          <a:gd name="connsiteX491" fmla="*/ 237565 w 2657256"/>
                          <a:gd name="connsiteY491" fmla="*/ 3084011 h 3370881"/>
                          <a:gd name="connsiteX492" fmla="*/ 228600 w 2657256"/>
                          <a:gd name="connsiteY492" fmla="*/ 3057117 h 3370881"/>
                          <a:gd name="connsiteX493" fmla="*/ 219635 w 2657256"/>
                          <a:gd name="connsiteY493" fmla="*/ 3021258 h 3370881"/>
                          <a:gd name="connsiteX494" fmla="*/ 206188 w 2657256"/>
                          <a:gd name="connsiteY494" fmla="*/ 2980917 h 3370881"/>
                          <a:gd name="connsiteX495" fmla="*/ 201706 w 2657256"/>
                          <a:gd name="connsiteY495" fmla="*/ 2949540 h 3370881"/>
                          <a:gd name="connsiteX496" fmla="*/ 197223 w 2657256"/>
                          <a:gd name="connsiteY496" fmla="*/ 2927129 h 3370881"/>
                          <a:gd name="connsiteX497" fmla="*/ 192741 w 2657256"/>
                          <a:gd name="connsiteY497" fmla="*/ 2891270 h 3370881"/>
                          <a:gd name="connsiteX498" fmla="*/ 188259 w 2657256"/>
                          <a:gd name="connsiteY498" fmla="*/ 2850929 h 3370881"/>
                          <a:gd name="connsiteX499" fmla="*/ 179294 w 2657256"/>
                          <a:gd name="connsiteY499" fmla="*/ 2824034 h 3370881"/>
                          <a:gd name="connsiteX500" fmla="*/ 165847 w 2657256"/>
                          <a:gd name="connsiteY500" fmla="*/ 2774729 h 3370881"/>
                          <a:gd name="connsiteX501" fmla="*/ 161365 w 2657256"/>
                          <a:gd name="connsiteY501" fmla="*/ 2747834 h 3370881"/>
                          <a:gd name="connsiteX502" fmla="*/ 156882 w 2657256"/>
                          <a:gd name="connsiteY502" fmla="*/ 2559576 h 3370881"/>
                          <a:gd name="connsiteX503" fmla="*/ 152400 w 2657256"/>
                          <a:gd name="connsiteY503" fmla="*/ 2519234 h 3370881"/>
                          <a:gd name="connsiteX504" fmla="*/ 118035 w 2657256"/>
                          <a:gd name="connsiteY504" fmla="*/ 2400004 h 3370881"/>
                          <a:gd name="connsiteX505" fmla="*/ 117048 w 2657256"/>
                          <a:gd name="connsiteY505" fmla="*/ 2344423 h 3370881"/>
                          <a:gd name="connsiteX506" fmla="*/ 100106 w 2657256"/>
                          <a:gd name="connsiteY506" fmla="*/ 2330976 h 3370881"/>
                          <a:gd name="connsiteX507" fmla="*/ 138953 w 2657256"/>
                          <a:gd name="connsiteY507" fmla="*/ 2313046 h 3370881"/>
                          <a:gd name="connsiteX508" fmla="*/ 152400 w 2657256"/>
                          <a:gd name="connsiteY508" fmla="*/ 2304081 h 3370881"/>
                          <a:gd name="connsiteX509" fmla="*/ 170329 w 2657256"/>
                          <a:gd name="connsiteY509" fmla="*/ 2259258 h 3370881"/>
                          <a:gd name="connsiteX510" fmla="*/ 188259 w 2657256"/>
                          <a:gd name="connsiteY510" fmla="*/ 2223399 h 3370881"/>
                          <a:gd name="connsiteX511" fmla="*/ 206188 w 2657256"/>
                          <a:gd name="connsiteY511" fmla="*/ 2187540 h 3370881"/>
                          <a:gd name="connsiteX512" fmla="*/ 210670 w 2657256"/>
                          <a:gd name="connsiteY512" fmla="*/ 2174093 h 3370881"/>
                          <a:gd name="connsiteX513" fmla="*/ 219635 w 2657256"/>
                          <a:gd name="connsiteY513" fmla="*/ 2115823 h 3370881"/>
                          <a:gd name="connsiteX514" fmla="*/ 210670 w 2657256"/>
                          <a:gd name="connsiteY514" fmla="*/ 1958940 h 3370881"/>
                          <a:gd name="connsiteX515" fmla="*/ 192741 w 2657256"/>
                          <a:gd name="connsiteY515" fmla="*/ 1923081 h 3370881"/>
                          <a:gd name="connsiteX516" fmla="*/ 179294 w 2657256"/>
                          <a:gd name="connsiteY516" fmla="*/ 1891705 h 3370881"/>
                          <a:gd name="connsiteX517" fmla="*/ 165847 w 2657256"/>
                          <a:gd name="connsiteY517" fmla="*/ 1864811 h 3370881"/>
                          <a:gd name="connsiteX518" fmla="*/ 152400 w 2657256"/>
                          <a:gd name="connsiteY518" fmla="*/ 1833434 h 3370881"/>
                          <a:gd name="connsiteX519" fmla="*/ 143435 w 2657256"/>
                          <a:gd name="connsiteY519" fmla="*/ 1819987 h 3370881"/>
                          <a:gd name="connsiteX520" fmla="*/ 107576 w 2657256"/>
                          <a:gd name="connsiteY520" fmla="*/ 1784129 h 3370881"/>
                          <a:gd name="connsiteX521" fmla="*/ 94129 w 2657256"/>
                          <a:gd name="connsiteY521" fmla="*/ 1779646 h 3370881"/>
                          <a:gd name="connsiteX522" fmla="*/ 71718 w 2657256"/>
                          <a:gd name="connsiteY522" fmla="*/ 1770681 h 3370881"/>
                          <a:gd name="connsiteX523" fmla="*/ 58270 w 2657256"/>
                          <a:gd name="connsiteY523" fmla="*/ 1761717 h 3370881"/>
                          <a:gd name="connsiteX524" fmla="*/ 26894 w 2657256"/>
                          <a:gd name="connsiteY524" fmla="*/ 1730340 h 3370881"/>
                          <a:gd name="connsiteX525" fmla="*/ 0 w 2657256"/>
                          <a:gd name="connsiteY525" fmla="*/ 1707929 h 3370881"/>
                          <a:gd name="connsiteX0" fmla="*/ 0 w 2657256"/>
                          <a:gd name="connsiteY0" fmla="*/ 1707929 h 3370881"/>
                          <a:gd name="connsiteX1" fmla="*/ 22412 w 2657256"/>
                          <a:gd name="connsiteY1" fmla="*/ 1698964 h 3370881"/>
                          <a:gd name="connsiteX2" fmla="*/ 31376 w 2657256"/>
                          <a:gd name="connsiteY2" fmla="*/ 1681034 h 3370881"/>
                          <a:gd name="connsiteX3" fmla="*/ 44823 w 2657256"/>
                          <a:gd name="connsiteY3" fmla="*/ 1672070 h 3370881"/>
                          <a:gd name="connsiteX4" fmla="*/ 58270 w 2657256"/>
                          <a:gd name="connsiteY4" fmla="*/ 1654140 h 3370881"/>
                          <a:gd name="connsiteX5" fmla="*/ 76200 w 2657256"/>
                          <a:gd name="connsiteY5" fmla="*/ 1645176 h 3370881"/>
                          <a:gd name="connsiteX6" fmla="*/ 98612 w 2657256"/>
                          <a:gd name="connsiteY6" fmla="*/ 1636211 h 3370881"/>
                          <a:gd name="connsiteX7" fmla="*/ 125506 w 2657256"/>
                          <a:gd name="connsiteY7" fmla="*/ 1627246 h 3370881"/>
                          <a:gd name="connsiteX8" fmla="*/ 152400 w 2657256"/>
                          <a:gd name="connsiteY8" fmla="*/ 1609317 h 3370881"/>
                          <a:gd name="connsiteX9" fmla="*/ 170329 w 2657256"/>
                          <a:gd name="connsiteY9" fmla="*/ 1600352 h 3370881"/>
                          <a:gd name="connsiteX10" fmla="*/ 188259 w 2657256"/>
                          <a:gd name="connsiteY10" fmla="*/ 1582423 h 3370881"/>
                          <a:gd name="connsiteX11" fmla="*/ 228600 w 2657256"/>
                          <a:gd name="connsiteY11" fmla="*/ 1564493 h 3370881"/>
                          <a:gd name="connsiteX12" fmla="*/ 255494 w 2657256"/>
                          <a:gd name="connsiteY12" fmla="*/ 1546564 h 3370881"/>
                          <a:gd name="connsiteX13" fmla="*/ 300318 w 2657256"/>
                          <a:gd name="connsiteY13" fmla="*/ 1524152 h 3370881"/>
                          <a:gd name="connsiteX14" fmla="*/ 313765 w 2657256"/>
                          <a:gd name="connsiteY14" fmla="*/ 1515187 h 3370881"/>
                          <a:gd name="connsiteX15" fmla="*/ 340659 w 2657256"/>
                          <a:gd name="connsiteY15" fmla="*/ 1510705 h 3370881"/>
                          <a:gd name="connsiteX16" fmla="*/ 363070 w 2657256"/>
                          <a:gd name="connsiteY16" fmla="*/ 1506223 h 3370881"/>
                          <a:gd name="connsiteX17" fmla="*/ 389965 w 2657256"/>
                          <a:gd name="connsiteY17" fmla="*/ 1501740 h 3370881"/>
                          <a:gd name="connsiteX18" fmla="*/ 425823 w 2657256"/>
                          <a:gd name="connsiteY18" fmla="*/ 1497258 h 3370881"/>
                          <a:gd name="connsiteX19" fmla="*/ 470647 w 2657256"/>
                          <a:gd name="connsiteY19" fmla="*/ 1488293 h 3370881"/>
                          <a:gd name="connsiteX20" fmla="*/ 515470 w 2657256"/>
                          <a:gd name="connsiteY20" fmla="*/ 1479329 h 3370881"/>
                          <a:gd name="connsiteX21" fmla="*/ 528918 w 2657256"/>
                          <a:gd name="connsiteY21" fmla="*/ 1470364 h 3370881"/>
                          <a:gd name="connsiteX22" fmla="*/ 600635 w 2657256"/>
                          <a:gd name="connsiteY22" fmla="*/ 1456917 h 3370881"/>
                          <a:gd name="connsiteX23" fmla="*/ 690282 w 2657256"/>
                          <a:gd name="connsiteY23" fmla="*/ 1447952 h 3370881"/>
                          <a:gd name="connsiteX24" fmla="*/ 793376 w 2657256"/>
                          <a:gd name="connsiteY24" fmla="*/ 1452434 h 3370881"/>
                          <a:gd name="connsiteX25" fmla="*/ 874059 w 2657256"/>
                          <a:gd name="connsiteY25" fmla="*/ 1465881 h 3370881"/>
                          <a:gd name="connsiteX26" fmla="*/ 914400 w 2657256"/>
                          <a:gd name="connsiteY26" fmla="*/ 1470364 h 3370881"/>
                          <a:gd name="connsiteX27" fmla="*/ 1030941 w 2657256"/>
                          <a:gd name="connsiteY27" fmla="*/ 1483811 h 3370881"/>
                          <a:gd name="connsiteX28" fmla="*/ 1151965 w 2657256"/>
                          <a:gd name="connsiteY28" fmla="*/ 1492776 h 3370881"/>
                          <a:gd name="connsiteX29" fmla="*/ 1281953 w 2657256"/>
                          <a:gd name="connsiteY29" fmla="*/ 1501740 h 3370881"/>
                          <a:gd name="connsiteX30" fmla="*/ 1465729 w 2657256"/>
                          <a:gd name="connsiteY30" fmla="*/ 1497258 h 3370881"/>
                          <a:gd name="connsiteX31" fmla="*/ 1510553 w 2657256"/>
                          <a:gd name="connsiteY31" fmla="*/ 1492776 h 3370881"/>
                          <a:gd name="connsiteX32" fmla="*/ 1582270 w 2657256"/>
                          <a:gd name="connsiteY32" fmla="*/ 1461399 h 3370881"/>
                          <a:gd name="connsiteX33" fmla="*/ 1604682 w 2657256"/>
                          <a:gd name="connsiteY33" fmla="*/ 1456917 h 3370881"/>
                          <a:gd name="connsiteX34" fmla="*/ 1622612 w 2657256"/>
                          <a:gd name="connsiteY34" fmla="*/ 1447952 h 3370881"/>
                          <a:gd name="connsiteX35" fmla="*/ 1645023 w 2657256"/>
                          <a:gd name="connsiteY35" fmla="*/ 1438987 h 3370881"/>
                          <a:gd name="connsiteX36" fmla="*/ 1662953 w 2657256"/>
                          <a:gd name="connsiteY36" fmla="*/ 1425540 h 3370881"/>
                          <a:gd name="connsiteX37" fmla="*/ 1698812 w 2657256"/>
                          <a:gd name="connsiteY37" fmla="*/ 1407611 h 3370881"/>
                          <a:gd name="connsiteX38" fmla="*/ 1739153 w 2657256"/>
                          <a:gd name="connsiteY38" fmla="*/ 1380717 h 3370881"/>
                          <a:gd name="connsiteX39" fmla="*/ 1752600 w 2657256"/>
                          <a:gd name="connsiteY39" fmla="*/ 1367270 h 3370881"/>
                          <a:gd name="connsiteX40" fmla="*/ 1775012 w 2657256"/>
                          <a:gd name="connsiteY40" fmla="*/ 1353823 h 3370881"/>
                          <a:gd name="connsiteX41" fmla="*/ 1797423 w 2657256"/>
                          <a:gd name="connsiteY41" fmla="*/ 1335893 h 3370881"/>
                          <a:gd name="connsiteX42" fmla="*/ 1810870 w 2657256"/>
                          <a:gd name="connsiteY42" fmla="*/ 1304517 h 3370881"/>
                          <a:gd name="connsiteX43" fmla="*/ 1815353 w 2657256"/>
                          <a:gd name="connsiteY43" fmla="*/ 1291070 h 3370881"/>
                          <a:gd name="connsiteX44" fmla="*/ 1801906 w 2657256"/>
                          <a:gd name="connsiteY44" fmla="*/ 1138670 h 3370881"/>
                          <a:gd name="connsiteX45" fmla="*/ 1792941 w 2657256"/>
                          <a:gd name="connsiteY45" fmla="*/ 1125223 h 3370881"/>
                          <a:gd name="connsiteX46" fmla="*/ 1757082 w 2657256"/>
                          <a:gd name="connsiteY46" fmla="*/ 1093846 h 3370881"/>
                          <a:gd name="connsiteX47" fmla="*/ 1730188 w 2657256"/>
                          <a:gd name="connsiteY47" fmla="*/ 1066952 h 3370881"/>
                          <a:gd name="connsiteX48" fmla="*/ 1703294 w 2657256"/>
                          <a:gd name="connsiteY48" fmla="*/ 1049023 h 3370881"/>
                          <a:gd name="connsiteX49" fmla="*/ 1622612 w 2657256"/>
                          <a:gd name="connsiteY49" fmla="*/ 1053505 h 3370881"/>
                          <a:gd name="connsiteX50" fmla="*/ 1595718 w 2657256"/>
                          <a:gd name="connsiteY50" fmla="*/ 1062470 h 3370881"/>
                          <a:gd name="connsiteX51" fmla="*/ 1573306 w 2657256"/>
                          <a:gd name="connsiteY51" fmla="*/ 1066952 h 3370881"/>
                          <a:gd name="connsiteX52" fmla="*/ 1453385 w 2657256"/>
                          <a:gd name="connsiteY52" fmla="*/ 1082761 h 3370881"/>
                          <a:gd name="connsiteX53" fmla="*/ 1326776 w 2657256"/>
                          <a:gd name="connsiteY53" fmla="*/ 1062470 h 3370881"/>
                          <a:gd name="connsiteX54" fmla="*/ 1308847 w 2657256"/>
                          <a:gd name="connsiteY54" fmla="*/ 1057987 h 3370881"/>
                          <a:gd name="connsiteX55" fmla="*/ 1277470 w 2657256"/>
                          <a:gd name="connsiteY55" fmla="*/ 1053505 h 3370881"/>
                          <a:gd name="connsiteX56" fmla="*/ 1259541 w 2657256"/>
                          <a:gd name="connsiteY56" fmla="*/ 1049023 h 3370881"/>
                          <a:gd name="connsiteX57" fmla="*/ 1232647 w 2657256"/>
                          <a:gd name="connsiteY57" fmla="*/ 1044540 h 3370881"/>
                          <a:gd name="connsiteX58" fmla="*/ 1053353 w 2657256"/>
                          <a:gd name="connsiteY58" fmla="*/ 1049023 h 3370881"/>
                          <a:gd name="connsiteX59" fmla="*/ 1035423 w 2657256"/>
                          <a:gd name="connsiteY59" fmla="*/ 1053505 h 3370881"/>
                          <a:gd name="connsiteX60" fmla="*/ 1008529 w 2657256"/>
                          <a:gd name="connsiteY60" fmla="*/ 1057987 h 3370881"/>
                          <a:gd name="connsiteX61" fmla="*/ 995082 w 2657256"/>
                          <a:gd name="connsiteY61" fmla="*/ 1062470 h 3370881"/>
                          <a:gd name="connsiteX62" fmla="*/ 945776 w 2657256"/>
                          <a:gd name="connsiteY62" fmla="*/ 1031093 h 3370881"/>
                          <a:gd name="connsiteX63" fmla="*/ 941294 w 2657256"/>
                          <a:gd name="connsiteY63" fmla="*/ 1017646 h 3370881"/>
                          <a:gd name="connsiteX64" fmla="*/ 932329 w 2657256"/>
                          <a:gd name="connsiteY64" fmla="*/ 919034 h 3370881"/>
                          <a:gd name="connsiteX65" fmla="*/ 914400 w 2657256"/>
                          <a:gd name="connsiteY65" fmla="*/ 901105 h 3370881"/>
                          <a:gd name="connsiteX66" fmla="*/ 918882 w 2657256"/>
                          <a:gd name="connsiteY66" fmla="*/ 869729 h 3370881"/>
                          <a:gd name="connsiteX67" fmla="*/ 941294 w 2657256"/>
                          <a:gd name="connsiteY67" fmla="*/ 865246 h 3370881"/>
                          <a:gd name="connsiteX68" fmla="*/ 959223 w 2657256"/>
                          <a:gd name="connsiteY68" fmla="*/ 851799 h 3370881"/>
                          <a:gd name="connsiteX69" fmla="*/ 990600 w 2657256"/>
                          <a:gd name="connsiteY69" fmla="*/ 847317 h 3370881"/>
                          <a:gd name="connsiteX70" fmla="*/ 1129553 w 2657256"/>
                          <a:gd name="connsiteY70" fmla="*/ 838352 h 3370881"/>
                          <a:gd name="connsiteX71" fmla="*/ 1147482 w 2657256"/>
                          <a:gd name="connsiteY71" fmla="*/ 829387 h 3370881"/>
                          <a:gd name="connsiteX72" fmla="*/ 1178859 w 2657256"/>
                          <a:gd name="connsiteY72" fmla="*/ 806976 h 3370881"/>
                          <a:gd name="connsiteX73" fmla="*/ 1192306 w 2657256"/>
                          <a:gd name="connsiteY73" fmla="*/ 793529 h 3370881"/>
                          <a:gd name="connsiteX74" fmla="*/ 1214718 w 2657256"/>
                          <a:gd name="connsiteY74" fmla="*/ 784564 h 3370881"/>
                          <a:gd name="connsiteX75" fmla="*/ 1241612 w 2657256"/>
                          <a:gd name="connsiteY75" fmla="*/ 771117 h 3370881"/>
                          <a:gd name="connsiteX76" fmla="*/ 1277470 w 2657256"/>
                          <a:gd name="connsiteY76" fmla="*/ 753187 h 3370881"/>
                          <a:gd name="connsiteX77" fmla="*/ 1295400 w 2657256"/>
                          <a:gd name="connsiteY77" fmla="*/ 730776 h 3370881"/>
                          <a:gd name="connsiteX78" fmla="*/ 1317812 w 2657256"/>
                          <a:gd name="connsiteY78" fmla="*/ 708364 h 3370881"/>
                          <a:gd name="connsiteX79" fmla="*/ 1353670 w 2657256"/>
                          <a:gd name="connsiteY79" fmla="*/ 663540 h 3370881"/>
                          <a:gd name="connsiteX80" fmla="*/ 1371600 w 2657256"/>
                          <a:gd name="connsiteY80" fmla="*/ 636646 h 3370881"/>
                          <a:gd name="connsiteX81" fmla="*/ 1380565 w 2657256"/>
                          <a:gd name="connsiteY81" fmla="*/ 596305 h 3370881"/>
                          <a:gd name="connsiteX82" fmla="*/ 1385047 w 2657256"/>
                          <a:gd name="connsiteY82" fmla="*/ 582858 h 3370881"/>
                          <a:gd name="connsiteX83" fmla="*/ 1380565 w 2657256"/>
                          <a:gd name="connsiteY83" fmla="*/ 533552 h 3370881"/>
                          <a:gd name="connsiteX84" fmla="*/ 1367118 w 2657256"/>
                          <a:gd name="connsiteY84" fmla="*/ 524587 h 3370881"/>
                          <a:gd name="connsiteX85" fmla="*/ 1349188 w 2657256"/>
                          <a:gd name="connsiteY85" fmla="*/ 520105 h 3370881"/>
                          <a:gd name="connsiteX86" fmla="*/ 1326776 w 2657256"/>
                          <a:gd name="connsiteY86" fmla="*/ 511140 h 3370881"/>
                          <a:gd name="connsiteX87" fmla="*/ 1281953 w 2657256"/>
                          <a:gd name="connsiteY87" fmla="*/ 515623 h 3370881"/>
                          <a:gd name="connsiteX88" fmla="*/ 1250576 w 2657256"/>
                          <a:gd name="connsiteY88" fmla="*/ 529070 h 3370881"/>
                          <a:gd name="connsiteX89" fmla="*/ 1210235 w 2657256"/>
                          <a:gd name="connsiteY89" fmla="*/ 542517 h 3370881"/>
                          <a:gd name="connsiteX90" fmla="*/ 1183341 w 2657256"/>
                          <a:gd name="connsiteY90" fmla="*/ 555964 h 3370881"/>
                          <a:gd name="connsiteX91" fmla="*/ 1160929 w 2657256"/>
                          <a:gd name="connsiteY91" fmla="*/ 569411 h 3370881"/>
                          <a:gd name="connsiteX92" fmla="*/ 1134035 w 2657256"/>
                          <a:gd name="connsiteY92" fmla="*/ 578376 h 3370881"/>
                          <a:gd name="connsiteX93" fmla="*/ 1111623 w 2657256"/>
                          <a:gd name="connsiteY93" fmla="*/ 587340 h 3370881"/>
                          <a:gd name="connsiteX94" fmla="*/ 1084729 w 2657256"/>
                          <a:gd name="connsiteY94" fmla="*/ 596305 h 3370881"/>
                          <a:gd name="connsiteX95" fmla="*/ 986118 w 2657256"/>
                          <a:gd name="connsiteY95" fmla="*/ 591823 h 3370881"/>
                          <a:gd name="connsiteX96" fmla="*/ 927847 w 2657256"/>
                          <a:gd name="connsiteY96" fmla="*/ 578376 h 3370881"/>
                          <a:gd name="connsiteX97" fmla="*/ 896470 w 2657256"/>
                          <a:gd name="connsiteY97" fmla="*/ 555964 h 3370881"/>
                          <a:gd name="connsiteX98" fmla="*/ 883023 w 2657256"/>
                          <a:gd name="connsiteY98" fmla="*/ 546999 h 3370881"/>
                          <a:gd name="connsiteX99" fmla="*/ 865094 w 2657256"/>
                          <a:gd name="connsiteY99" fmla="*/ 497693 h 3370881"/>
                          <a:gd name="connsiteX100" fmla="*/ 869576 w 2657256"/>
                          <a:gd name="connsiteY100" fmla="*/ 403564 h 3370881"/>
                          <a:gd name="connsiteX101" fmla="*/ 874059 w 2657256"/>
                          <a:gd name="connsiteY101" fmla="*/ 385634 h 3370881"/>
                          <a:gd name="connsiteX102" fmla="*/ 883023 w 2657256"/>
                          <a:gd name="connsiteY102" fmla="*/ 372187 h 3370881"/>
                          <a:gd name="connsiteX103" fmla="*/ 909918 w 2657256"/>
                          <a:gd name="connsiteY103" fmla="*/ 363223 h 3370881"/>
                          <a:gd name="connsiteX104" fmla="*/ 914400 w 2657256"/>
                          <a:gd name="connsiteY104" fmla="*/ 385634 h 3370881"/>
                          <a:gd name="connsiteX105" fmla="*/ 909918 w 2657256"/>
                          <a:gd name="connsiteY105" fmla="*/ 408046 h 3370881"/>
                          <a:gd name="connsiteX106" fmla="*/ 900953 w 2657256"/>
                          <a:gd name="connsiteY106" fmla="*/ 466317 h 3370881"/>
                          <a:gd name="connsiteX107" fmla="*/ 905435 w 2657256"/>
                          <a:gd name="connsiteY107" fmla="*/ 515623 h 3370881"/>
                          <a:gd name="connsiteX108" fmla="*/ 932329 w 2657256"/>
                          <a:gd name="connsiteY108" fmla="*/ 551481 h 3370881"/>
                          <a:gd name="connsiteX109" fmla="*/ 954741 w 2657256"/>
                          <a:gd name="connsiteY109" fmla="*/ 560446 h 3370881"/>
                          <a:gd name="connsiteX110" fmla="*/ 972670 w 2657256"/>
                          <a:gd name="connsiteY110" fmla="*/ 569411 h 3370881"/>
                          <a:gd name="connsiteX111" fmla="*/ 1066800 w 2657256"/>
                          <a:gd name="connsiteY111" fmla="*/ 564929 h 3370881"/>
                          <a:gd name="connsiteX112" fmla="*/ 1111623 w 2657256"/>
                          <a:gd name="connsiteY112" fmla="*/ 551481 h 3370881"/>
                          <a:gd name="connsiteX113" fmla="*/ 1129553 w 2657256"/>
                          <a:gd name="connsiteY113" fmla="*/ 538034 h 3370881"/>
                          <a:gd name="connsiteX114" fmla="*/ 1156447 w 2657256"/>
                          <a:gd name="connsiteY114" fmla="*/ 511140 h 3370881"/>
                          <a:gd name="connsiteX115" fmla="*/ 1160929 w 2657256"/>
                          <a:gd name="connsiteY115" fmla="*/ 493211 h 3370881"/>
                          <a:gd name="connsiteX116" fmla="*/ 1178859 w 2657256"/>
                          <a:gd name="connsiteY116" fmla="*/ 331846 h 3370881"/>
                          <a:gd name="connsiteX117" fmla="*/ 1215315 w 2657256"/>
                          <a:gd name="connsiteY117" fmla="*/ 270289 h 3370881"/>
                          <a:gd name="connsiteX118" fmla="*/ 1214718 w 2657256"/>
                          <a:gd name="connsiteY118" fmla="*/ 367705 h 3370881"/>
                          <a:gd name="connsiteX119" fmla="*/ 1201270 w 2657256"/>
                          <a:gd name="connsiteY119" fmla="*/ 412529 h 3370881"/>
                          <a:gd name="connsiteX120" fmla="*/ 1210235 w 2657256"/>
                          <a:gd name="connsiteY120" fmla="*/ 461834 h 3370881"/>
                          <a:gd name="connsiteX121" fmla="*/ 1214718 w 2657256"/>
                          <a:gd name="connsiteY121" fmla="*/ 475281 h 3370881"/>
                          <a:gd name="connsiteX122" fmla="*/ 1228165 w 2657256"/>
                          <a:gd name="connsiteY122" fmla="*/ 484246 h 3370881"/>
                          <a:gd name="connsiteX123" fmla="*/ 1250576 w 2657256"/>
                          <a:gd name="connsiteY123" fmla="*/ 502176 h 3370881"/>
                          <a:gd name="connsiteX124" fmla="*/ 1317812 w 2657256"/>
                          <a:gd name="connsiteY124" fmla="*/ 497693 h 3370881"/>
                          <a:gd name="connsiteX125" fmla="*/ 1353670 w 2657256"/>
                          <a:gd name="connsiteY125" fmla="*/ 488729 h 3370881"/>
                          <a:gd name="connsiteX126" fmla="*/ 1506070 w 2657256"/>
                          <a:gd name="connsiteY126" fmla="*/ 457352 h 3370881"/>
                          <a:gd name="connsiteX127" fmla="*/ 1550894 w 2657256"/>
                          <a:gd name="connsiteY127" fmla="*/ 430458 h 3370881"/>
                          <a:gd name="connsiteX128" fmla="*/ 1564341 w 2657256"/>
                          <a:gd name="connsiteY128" fmla="*/ 417011 h 3370881"/>
                          <a:gd name="connsiteX129" fmla="*/ 1586753 w 2657256"/>
                          <a:gd name="connsiteY129" fmla="*/ 399081 h 3370881"/>
                          <a:gd name="connsiteX130" fmla="*/ 1595718 w 2657256"/>
                          <a:gd name="connsiteY130" fmla="*/ 381152 h 3370881"/>
                          <a:gd name="connsiteX131" fmla="*/ 1600200 w 2657256"/>
                          <a:gd name="connsiteY131" fmla="*/ 363223 h 3370881"/>
                          <a:gd name="connsiteX132" fmla="*/ 1609165 w 2657256"/>
                          <a:gd name="connsiteY132" fmla="*/ 313917 h 3370881"/>
                          <a:gd name="connsiteX133" fmla="*/ 1537447 w 2657256"/>
                          <a:gd name="connsiteY133" fmla="*/ 188411 h 3370881"/>
                          <a:gd name="connsiteX134" fmla="*/ 1613647 w 2657256"/>
                          <a:gd name="connsiteY134" fmla="*/ 399081 h 3370881"/>
                          <a:gd name="connsiteX135" fmla="*/ 1627094 w 2657256"/>
                          <a:gd name="connsiteY135" fmla="*/ 417011 h 3370881"/>
                          <a:gd name="connsiteX136" fmla="*/ 1658470 w 2657256"/>
                          <a:gd name="connsiteY136" fmla="*/ 412529 h 3370881"/>
                          <a:gd name="connsiteX137" fmla="*/ 1685365 w 2657256"/>
                          <a:gd name="connsiteY137" fmla="*/ 390117 h 3370881"/>
                          <a:gd name="connsiteX138" fmla="*/ 1694329 w 2657256"/>
                          <a:gd name="connsiteY138" fmla="*/ 376670 h 3370881"/>
                          <a:gd name="connsiteX139" fmla="*/ 1734670 w 2657256"/>
                          <a:gd name="connsiteY139" fmla="*/ 354258 h 3370881"/>
                          <a:gd name="connsiteX140" fmla="*/ 1743635 w 2657256"/>
                          <a:gd name="connsiteY140" fmla="*/ 340811 h 3370881"/>
                          <a:gd name="connsiteX141" fmla="*/ 1757082 w 2657256"/>
                          <a:gd name="connsiteY141" fmla="*/ 336329 h 3370881"/>
                          <a:gd name="connsiteX142" fmla="*/ 1808984 w 2657256"/>
                          <a:gd name="connsiteY142" fmla="*/ 249641 h 3370881"/>
                          <a:gd name="connsiteX143" fmla="*/ 1899621 w 2657256"/>
                          <a:gd name="connsiteY143" fmla="*/ 211719 h 3370881"/>
                          <a:gd name="connsiteX144" fmla="*/ 1869369 w 2657256"/>
                          <a:gd name="connsiteY144" fmla="*/ 152642 h 3370881"/>
                          <a:gd name="connsiteX145" fmla="*/ 1772023 w 2657256"/>
                          <a:gd name="connsiteY145" fmla="*/ 77249 h 3370881"/>
                          <a:gd name="connsiteX146" fmla="*/ 1831413 w 2657256"/>
                          <a:gd name="connsiteY146" fmla="*/ 209768 h 3370881"/>
                          <a:gd name="connsiteX147" fmla="*/ 1883171 w 2657256"/>
                          <a:gd name="connsiteY147" fmla="*/ 260855 h 3370881"/>
                          <a:gd name="connsiteX148" fmla="*/ 1874221 w 2657256"/>
                          <a:gd name="connsiteY148" fmla="*/ 318698 h 3370881"/>
                          <a:gd name="connsiteX149" fmla="*/ 1788459 w 2657256"/>
                          <a:gd name="connsiteY149" fmla="*/ 367705 h 3370881"/>
                          <a:gd name="connsiteX150" fmla="*/ 1761565 w 2657256"/>
                          <a:gd name="connsiteY150" fmla="*/ 390117 h 3370881"/>
                          <a:gd name="connsiteX151" fmla="*/ 1783976 w 2657256"/>
                          <a:gd name="connsiteY151" fmla="*/ 399081 h 3370881"/>
                          <a:gd name="connsiteX152" fmla="*/ 1878106 w 2657256"/>
                          <a:gd name="connsiteY152" fmla="*/ 390117 h 3370881"/>
                          <a:gd name="connsiteX153" fmla="*/ 1891553 w 2657256"/>
                          <a:gd name="connsiteY153" fmla="*/ 381152 h 3370881"/>
                          <a:gd name="connsiteX154" fmla="*/ 1918447 w 2657256"/>
                          <a:gd name="connsiteY154" fmla="*/ 372187 h 3370881"/>
                          <a:gd name="connsiteX155" fmla="*/ 1940859 w 2657256"/>
                          <a:gd name="connsiteY155" fmla="*/ 358740 h 3370881"/>
                          <a:gd name="connsiteX156" fmla="*/ 1954306 w 2657256"/>
                          <a:gd name="connsiteY156" fmla="*/ 354258 h 3370881"/>
                          <a:gd name="connsiteX157" fmla="*/ 2083304 w 2657256"/>
                          <a:gd name="connsiteY157" fmla="*/ 290281 h 3370881"/>
                          <a:gd name="connsiteX158" fmla="*/ 2166172 w 2657256"/>
                          <a:gd name="connsiteY158" fmla="*/ 215604 h 3370881"/>
                          <a:gd name="connsiteX159" fmla="*/ 2069054 w 2657256"/>
                          <a:gd name="connsiteY159" fmla="*/ 40493 h 3370881"/>
                          <a:gd name="connsiteX160" fmla="*/ 2078225 w 2657256"/>
                          <a:gd name="connsiteY160" fmla="*/ 188681 h 3370881"/>
                          <a:gd name="connsiteX161" fmla="*/ 1999129 w 2657256"/>
                          <a:gd name="connsiteY161" fmla="*/ 358740 h 3370881"/>
                          <a:gd name="connsiteX162" fmla="*/ 1994647 w 2657256"/>
                          <a:gd name="connsiteY162" fmla="*/ 372187 h 3370881"/>
                          <a:gd name="connsiteX163" fmla="*/ 2039470 w 2657256"/>
                          <a:gd name="connsiteY163" fmla="*/ 390117 h 3370881"/>
                          <a:gd name="connsiteX164" fmla="*/ 2115670 w 2657256"/>
                          <a:gd name="connsiteY164" fmla="*/ 390117 h 3370881"/>
                          <a:gd name="connsiteX165" fmla="*/ 2160494 w 2657256"/>
                          <a:gd name="connsiteY165" fmla="*/ 376670 h 3370881"/>
                          <a:gd name="connsiteX166" fmla="*/ 2191870 w 2657256"/>
                          <a:gd name="connsiteY166" fmla="*/ 363223 h 3370881"/>
                          <a:gd name="connsiteX167" fmla="*/ 2205318 w 2657256"/>
                          <a:gd name="connsiteY167" fmla="*/ 358740 h 3370881"/>
                          <a:gd name="connsiteX168" fmla="*/ 2232212 w 2657256"/>
                          <a:gd name="connsiteY168" fmla="*/ 340811 h 3370881"/>
                          <a:gd name="connsiteX169" fmla="*/ 2312894 w 2657256"/>
                          <a:gd name="connsiteY169" fmla="*/ 183929 h 3370881"/>
                          <a:gd name="connsiteX170" fmla="*/ 2339788 w 2657256"/>
                          <a:gd name="connsiteY170" fmla="*/ 151 h 3370881"/>
                          <a:gd name="connsiteX171" fmla="*/ 2357718 w 2657256"/>
                          <a:gd name="connsiteY171" fmla="*/ 215305 h 3370881"/>
                          <a:gd name="connsiteX172" fmla="*/ 2254623 w 2657256"/>
                          <a:gd name="connsiteY172" fmla="*/ 376670 h 3370881"/>
                          <a:gd name="connsiteX173" fmla="*/ 2245659 w 2657256"/>
                          <a:gd name="connsiteY173" fmla="*/ 390117 h 3370881"/>
                          <a:gd name="connsiteX174" fmla="*/ 2254623 w 2657256"/>
                          <a:gd name="connsiteY174" fmla="*/ 403564 h 3370881"/>
                          <a:gd name="connsiteX175" fmla="*/ 2353235 w 2657256"/>
                          <a:gd name="connsiteY175" fmla="*/ 399081 h 3370881"/>
                          <a:gd name="connsiteX176" fmla="*/ 2366682 w 2657256"/>
                          <a:gd name="connsiteY176" fmla="*/ 394599 h 3370881"/>
                          <a:gd name="connsiteX177" fmla="*/ 2389094 w 2657256"/>
                          <a:gd name="connsiteY177" fmla="*/ 390117 h 3370881"/>
                          <a:gd name="connsiteX178" fmla="*/ 2424953 w 2657256"/>
                          <a:gd name="connsiteY178" fmla="*/ 367705 h 3370881"/>
                          <a:gd name="connsiteX179" fmla="*/ 2528047 w 2657256"/>
                          <a:gd name="connsiteY179" fmla="*/ 292700 h 3370881"/>
                          <a:gd name="connsiteX180" fmla="*/ 2541495 w 2657256"/>
                          <a:gd name="connsiteY180" fmla="*/ 62906 h 3370881"/>
                          <a:gd name="connsiteX181" fmla="*/ 2591304 w 2657256"/>
                          <a:gd name="connsiteY181" fmla="*/ 214081 h 3370881"/>
                          <a:gd name="connsiteX182" fmla="*/ 2612315 w 2657256"/>
                          <a:gd name="connsiteY182" fmla="*/ 290907 h 3370881"/>
                          <a:gd name="connsiteX183" fmla="*/ 2650863 w 2657256"/>
                          <a:gd name="connsiteY183" fmla="*/ 344994 h 3370881"/>
                          <a:gd name="connsiteX184" fmla="*/ 2465294 w 2657256"/>
                          <a:gd name="connsiteY184" fmla="*/ 399081 h 3370881"/>
                          <a:gd name="connsiteX185" fmla="*/ 2442882 w 2657256"/>
                          <a:gd name="connsiteY185" fmla="*/ 403564 h 3370881"/>
                          <a:gd name="connsiteX186" fmla="*/ 2398059 w 2657256"/>
                          <a:gd name="connsiteY186" fmla="*/ 417011 h 3370881"/>
                          <a:gd name="connsiteX187" fmla="*/ 2375647 w 2657256"/>
                          <a:gd name="connsiteY187" fmla="*/ 425976 h 3370881"/>
                          <a:gd name="connsiteX188" fmla="*/ 2357718 w 2657256"/>
                          <a:gd name="connsiteY188" fmla="*/ 430458 h 3370881"/>
                          <a:gd name="connsiteX189" fmla="*/ 2344270 w 2657256"/>
                          <a:gd name="connsiteY189" fmla="*/ 461834 h 3370881"/>
                          <a:gd name="connsiteX190" fmla="*/ 2353235 w 2657256"/>
                          <a:gd name="connsiteY190" fmla="*/ 502176 h 3370881"/>
                          <a:gd name="connsiteX191" fmla="*/ 2362200 w 2657256"/>
                          <a:gd name="connsiteY191" fmla="*/ 515623 h 3370881"/>
                          <a:gd name="connsiteX192" fmla="*/ 2344270 w 2657256"/>
                          <a:gd name="connsiteY192" fmla="*/ 587340 h 3370881"/>
                          <a:gd name="connsiteX193" fmla="*/ 2321859 w 2657256"/>
                          <a:gd name="connsiteY193" fmla="*/ 614234 h 3370881"/>
                          <a:gd name="connsiteX194" fmla="*/ 2308412 w 2657256"/>
                          <a:gd name="connsiteY194" fmla="*/ 636646 h 3370881"/>
                          <a:gd name="connsiteX195" fmla="*/ 2281518 w 2657256"/>
                          <a:gd name="connsiteY195" fmla="*/ 641129 h 3370881"/>
                          <a:gd name="connsiteX196" fmla="*/ 2259106 w 2657256"/>
                          <a:gd name="connsiteY196" fmla="*/ 636646 h 3370881"/>
                          <a:gd name="connsiteX197" fmla="*/ 2277035 w 2657256"/>
                          <a:gd name="connsiteY197" fmla="*/ 578376 h 3370881"/>
                          <a:gd name="connsiteX198" fmla="*/ 2290482 w 2657256"/>
                          <a:gd name="connsiteY198" fmla="*/ 542517 h 3370881"/>
                          <a:gd name="connsiteX199" fmla="*/ 2286000 w 2657256"/>
                          <a:gd name="connsiteY199" fmla="*/ 506658 h 3370881"/>
                          <a:gd name="connsiteX200" fmla="*/ 2245659 w 2657256"/>
                          <a:gd name="connsiteY200" fmla="*/ 448387 h 3370881"/>
                          <a:gd name="connsiteX201" fmla="*/ 2200835 w 2657256"/>
                          <a:gd name="connsiteY201" fmla="*/ 430458 h 3370881"/>
                          <a:gd name="connsiteX202" fmla="*/ 2169459 w 2657256"/>
                          <a:gd name="connsiteY202" fmla="*/ 425976 h 3370881"/>
                          <a:gd name="connsiteX203" fmla="*/ 2102223 w 2657256"/>
                          <a:gd name="connsiteY203" fmla="*/ 430458 h 3370881"/>
                          <a:gd name="connsiteX204" fmla="*/ 2084294 w 2657256"/>
                          <a:gd name="connsiteY204" fmla="*/ 439423 h 3370881"/>
                          <a:gd name="connsiteX205" fmla="*/ 2070847 w 2657256"/>
                          <a:gd name="connsiteY205" fmla="*/ 443905 h 3370881"/>
                          <a:gd name="connsiteX206" fmla="*/ 2061882 w 2657256"/>
                          <a:gd name="connsiteY206" fmla="*/ 461834 h 3370881"/>
                          <a:gd name="connsiteX207" fmla="*/ 2034988 w 2657256"/>
                          <a:gd name="connsiteY207" fmla="*/ 475281 h 3370881"/>
                          <a:gd name="connsiteX208" fmla="*/ 1783976 w 2657256"/>
                          <a:gd name="connsiteY208" fmla="*/ 479764 h 3370881"/>
                          <a:gd name="connsiteX209" fmla="*/ 1766047 w 2657256"/>
                          <a:gd name="connsiteY209" fmla="*/ 488729 h 3370881"/>
                          <a:gd name="connsiteX210" fmla="*/ 1703294 w 2657256"/>
                          <a:gd name="connsiteY210" fmla="*/ 506658 h 3370881"/>
                          <a:gd name="connsiteX211" fmla="*/ 1689847 w 2657256"/>
                          <a:gd name="connsiteY211" fmla="*/ 511140 h 3370881"/>
                          <a:gd name="connsiteX212" fmla="*/ 1676400 w 2657256"/>
                          <a:gd name="connsiteY212" fmla="*/ 520105 h 3370881"/>
                          <a:gd name="connsiteX213" fmla="*/ 1649506 w 2657256"/>
                          <a:gd name="connsiteY213" fmla="*/ 529070 h 3370881"/>
                          <a:gd name="connsiteX214" fmla="*/ 1636059 w 2657256"/>
                          <a:gd name="connsiteY214" fmla="*/ 538034 h 3370881"/>
                          <a:gd name="connsiteX215" fmla="*/ 1622612 w 2657256"/>
                          <a:gd name="connsiteY215" fmla="*/ 551481 h 3370881"/>
                          <a:gd name="connsiteX216" fmla="*/ 1609165 w 2657256"/>
                          <a:gd name="connsiteY216" fmla="*/ 555964 h 3370881"/>
                          <a:gd name="connsiteX217" fmla="*/ 1577788 w 2657256"/>
                          <a:gd name="connsiteY217" fmla="*/ 587340 h 3370881"/>
                          <a:gd name="connsiteX218" fmla="*/ 1568823 w 2657256"/>
                          <a:gd name="connsiteY218" fmla="*/ 600787 h 3370881"/>
                          <a:gd name="connsiteX219" fmla="*/ 1555376 w 2657256"/>
                          <a:gd name="connsiteY219" fmla="*/ 614234 h 3370881"/>
                          <a:gd name="connsiteX220" fmla="*/ 1524000 w 2657256"/>
                          <a:gd name="connsiteY220" fmla="*/ 654576 h 3370881"/>
                          <a:gd name="connsiteX221" fmla="*/ 1519518 w 2657256"/>
                          <a:gd name="connsiteY221" fmla="*/ 668023 h 3370881"/>
                          <a:gd name="connsiteX222" fmla="*/ 1528482 w 2657256"/>
                          <a:gd name="connsiteY222" fmla="*/ 708364 h 3370881"/>
                          <a:gd name="connsiteX223" fmla="*/ 1537447 w 2657256"/>
                          <a:gd name="connsiteY223" fmla="*/ 721811 h 3370881"/>
                          <a:gd name="connsiteX224" fmla="*/ 1568823 w 2657256"/>
                          <a:gd name="connsiteY224" fmla="*/ 712846 h 3370881"/>
                          <a:gd name="connsiteX225" fmla="*/ 1600200 w 2657256"/>
                          <a:gd name="connsiteY225" fmla="*/ 712846 h 3370881"/>
                          <a:gd name="connsiteX226" fmla="*/ 1631576 w 2657256"/>
                          <a:gd name="connsiteY226" fmla="*/ 690434 h 3370881"/>
                          <a:gd name="connsiteX227" fmla="*/ 1645023 w 2657256"/>
                          <a:gd name="connsiteY227" fmla="*/ 676987 h 3370881"/>
                          <a:gd name="connsiteX228" fmla="*/ 1685365 w 2657256"/>
                          <a:gd name="connsiteY228" fmla="*/ 645611 h 3370881"/>
                          <a:gd name="connsiteX229" fmla="*/ 1716741 w 2657256"/>
                          <a:gd name="connsiteY229" fmla="*/ 614234 h 3370881"/>
                          <a:gd name="connsiteX230" fmla="*/ 1748118 w 2657256"/>
                          <a:gd name="connsiteY230" fmla="*/ 596305 h 3370881"/>
                          <a:gd name="connsiteX231" fmla="*/ 1761565 w 2657256"/>
                          <a:gd name="connsiteY231" fmla="*/ 591823 h 3370881"/>
                          <a:gd name="connsiteX232" fmla="*/ 1779494 w 2657256"/>
                          <a:gd name="connsiteY232" fmla="*/ 582858 h 3370881"/>
                          <a:gd name="connsiteX233" fmla="*/ 1815353 w 2657256"/>
                          <a:gd name="connsiteY233" fmla="*/ 573893 h 3370881"/>
                          <a:gd name="connsiteX234" fmla="*/ 2030506 w 2657256"/>
                          <a:gd name="connsiteY234" fmla="*/ 578376 h 3370881"/>
                          <a:gd name="connsiteX235" fmla="*/ 2017059 w 2657256"/>
                          <a:gd name="connsiteY235" fmla="*/ 600787 h 3370881"/>
                          <a:gd name="connsiteX236" fmla="*/ 1981200 w 2657256"/>
                          <a:gd name="connsiteY236" fmla="*/ 636646 h 3370881"/>
                          <a:gd name="connsiteX237" fmla="*/ 1967753 w 2657256"/>
                          <a:gd name="connsiteY237" fmla="*/ 650093 h 3370881"/>
                          <a:gd name="connsiteX238" fmla="*/ 1936376 w 2657256"/>
                          <a:gd name="connsiteY238" fmla="*/ 690434 h 3370881"/>
                          <a:gd name="connsiteX239" fmla="*/ 1905000 w 2657256"/>
                          <a:gd name="connsiteY239" fmla="*/ 717329 h 3370881"/>
                          <a:gd name="connsiteX240" fmla="*/ 1860176 w 2657256"/>
                          <a:gd name="connsiteY240" fmla="*/ 735258 h 3370881"/>
                          <a:gd name="connsiteX241" fmla="*/ 1788459 w 2657256"/>
                          <a:gd name="connsiteY241" fmla="*/ 744223 h 3370881"/>
                          <a:gd name="connsiteX242" fmla="*/ 1846729 w 2657256"/>
                          <a:gd name="connsiteY242" fmla="*/ 802493 h 3370881"/>
                          <a:gd name="connsiteX243" fmla="*/ 1913965 w 2657256"/>
                          <a:gd name="connsiteY243" fmla="*/ 829387 h 3370881"/>
                          <a:gd name="connsiteX244" fmla="*/ 1922929 w 2657256"/>
                          <a:gd name="connsiteY244" fmla="*/ 842834 h 3370881"/>
                          <a:gd name="connsiteX245" fmla="*/ 1967753 w 2657256"/>
                          <a:gd name="connsiteY245" fmla="*/ 883176 h 3370881"/>
                          <a:gd name="connsiteX246" fmla="*/ 1981200 w 2657256"/>
                          <a:gd name="connsiteY246" fmla="*/ 896623 h 3370881"/>
                          <a:gd name="connsiteX247" fmla="*/ 1994647 w 2657256"/>
                          <a:gd name="connsiteY247" fmla="*/ 905587 h 3370881"/>
                          <a:gd name="connsiteX248" fmla="*/ 2021541 w 2657256"/>
                          <a:gd name="connsiteY248" fmla="*/ 927999 h 3370881"/>
                          <a:gd name="connsiteX249" fmla="*/ 2030506 w 2657256"/>
                          <a:gd name="connsiteY249" fmla="*/ 941446 h 3370881"/>
                          <a:gd name="connsiteX250" fmla="*/ 2057400 w 2657256"/>
                          <a:gd name="connsiteY250" fmla="*/ 968340 h 3370881"/>
                          <a:gd name="connsiteX251" fmla="*/ 2088776 w 2657256"/>
                          <a:gd name="connsiteY251" fmla="*/ 1013164 h 3370881"/>
                          <a:gd name="connsiteX252" fmla="*/ 2115670 w 2657256"/>
                          <a:gd name="connsiteY252" fmla="*/ 1057987 h 3370881"/>
                          <a:gd name="connsiteX253" fmla="*/ 2120153 w 2657256"/>
                          <a:gd name="connsiteY253" fmla="*/ 1089364 h 3370881"/>
                          <a:gd name="connsiteX254" fmla="*/ 2138082 w 2657256"/>
                          <a:gd name="connsiteY254" fmla="*/ 1143152 h 3370881"/>
                          <a:gd name="connsiteX255" fmla="*/ 2147047 w 2657256"/>
                          <a:gd name="connsiteY255" fmla="*/ 1196940 h 3370881"/>
                          <a:gd name="connsiteX256" fmla="*/ 2151529 w 2657256"/>
                          <a:gd name="connsiteY256" fmla="*/ 1210387 h 3370881"/>
                          <a:gd name="connsiteX257" fmla="*/ 2156012 w 2657256"/>
                          <a:gd name="connsiteY257" fmla="*/ 1228317 h 3370881"/>
                          <a:gd name="connsiteX258" fmla="*/ 2173941 w 2657256"/>
                          <a:gd name="connsiteY258" fmla="*/ 1295552 h 3370881"/>
                          <a:gd name="connsiteX259" fmla="*/ 2182906 w 2657256"/>
                          <a:gd name="connsiteY259" fmla="*/ 1313481 h 3370881"/>
                          <a:gd name="connsiteX260" fmla="*/ 2187388 w 2657256"/>
                          <a:gd name="connsiteY260" fmla="*/ 1331411 h 3370881"/>
                          <a:gd name="connsiteX261" fmla="*/ 2214282 w 2657256"/>
                          <a:gd name="connsiteY261" fmla="*/ 1385199 h 3370881"/>
                          <a:gd name="connsiteX262" fmla="*/ 2218765 w 2657256"/>
                          <a:gd name="connsiteY262" fmla="*/ 1403129 h 3370881"/>
                          <a:gd name="connsiteX263" fmla="*/ 2223247 w 2657256"/>
                          <a:gd name="connsiteY263" fmla="*/ 1430023 h 3370881"/>
                          <a:gd name="connsiteX264" fmla="*/ 2236694 w 2657256"/>
                          <a:gd name="connsiteY264" fmla="*/ 1456917 h 3370881"/>
                          <a:gd name="connsiteX265" fmla="*/ 2249794 w 2657256"/>
                          <a:gd name="connsiteY265" fmla="*/ 1524624 h 3370881"/>
                          <a:gd name="connsiteX266" fmla="*/ 2241176 w 2657256"/>
                          <a:gd name="connsiteY266" fmla="*/ 1577940 h 3370881"/>
                          <a:gd name="connsiteX267" fmla="*/ 2245659 w 2657256"/>
                          <a:gd name="connsiteY267" fmla="*/ 1595870 h 3370881"/>
                          <a:gd name="connsiteX268" fmla="*/ 2249634 w 2657256"/>
                          <a:gd name="connsiteY268" fmla="*/ 1685855 h 3370881"/>
                          <a:gd name="connsiteX269" fmla="*/ 2227729 w 2657256"/>
                          <a:gd name="connsiteY269" fmla="*/ 1716893 h 3370881"/>
                          <a:gd name="connsiteX270" fmla="*/ 2240500 w 2657256"/>
                          <a:gd name="connsiteY270" fmla="*/ 1674269 h 3370881"/>
                          <a:gd name="connsiteX271" fmla="*/ 2235341 w 2657256"/>
                          <a:gd name="connsiteY271" fmla="*/ 1788611 h 3370881"/>
                          <a:gd name="connsiteX272" fmla="*/ 2230689 w 2657256"/>
                          <a:gd name="connsiteY272" fmla="*/ 1823963 h 3370881"/>
                          <a:gd name="connsiteX273" fmla="*/ 2226207 w 2657256"/>
                          <a:gd name="connsiteY273" fmla="*/ 1824470 h 3370881"/>
                          <a:gd name="connsiteX274" fmla="*/ 2208278 w 2657256"/>
                          <a:gd name="connsiteY274" fmla="*/ 1869293 h 3370881"/>
                          <a:gd name="connsiteX275" fmla="*/ 2195168 w 2657256"/>
                          <a:gd name="connsiteY275" fmla="*/ 1882740 h 3370881"/>
                          <a:gd name="connsiteX276" fmla="*/ 2203458 w 2657256"/>
                          <a:gd name="connsiteY276" fmla="*/ 1918938 h 3370881"/>
                          <a:gd name="connsiteX277" fmla="*/ 2204134 w 2657256"/>
                          <a:gd name="connsiteY277" fmla="*/ 1949806 h 3370881"/>
                          <a:gd name="connsiteX278" fmla="*/ 2226545 w 2657256"/>
                          <a:gd name="connsiteY278" fmla="*/ 1954627 h 3370881"/>
                          <a:gd name="connsiteX279" fmla="*/ 2241176 w 2657256"/>
                          <a:gd name="connsiteY279" fmla="*/ 2012729 h 3370881"/>
                          <a:gd name="connsiteX280" fmla="*/ 2263588 w 2657256"/>
                          <a:gd name="connsiteY280" fmla="*/ 2057552 h 3370881"/>
                          <a:gd name="connsiteX281" fmla="*/ 2286000 w 2657256"/>
                          <a:gd name="connsiteY281" fmla="*/ 2084446 h 3370881"/>
                          <a:gd name="connsiteX282" fmla="*/ 2299447 w 2657256"/>
                          <a:gd name="connsiteY282" fmla="*/ 2124787 h 3370881"/>
                          <a:gd name="connsiteX283" fmla="*/ 2321859 w 2657256"/>
                          <a:gd name="connsiteY283" fmla="*/ 2151681 h 3370881"/>
                          <a:gd name="connsiteX284" fmla="*/ 2344270 w 2657256"/>
                          <a:gd name="connsiteY284" fmla="*/ 2205470 h 3370881"/>
                          <a:gd name="connsiteX285" fmla="*/ 2348753 w 2657256"/>
                          <a:gd name="connsiteY285" fmla="*/ 2223399 h 3370881"/>
                          <a:gd name="connsiteX286" fmla="*/ 2366682 w 2657256"/>
                          <a:gd name="connsiteY286" fmla="*/ 2263740 h 3370881"/>
                          <a:gd name="connsiteX287" fmla="*/ 2375647 w 2657256"/>
                          <a:gd name="connsiteY287" fmla="*/ 2286152 h 3370881"/>
                          <a:gd name="connsiteX288" fmla="*/ 2380129 w 2657256"/>
                          <a:gd name="connsiteY288" fmla="*/ 2308564 h 3370881"/>
                          <a:gd name="connsiteX289" fmla="*/ 2389094 w 2657256"/>
                          <a:gd name="connsiteY289" fmla="*/ 2335458 h 3370881"/>
                          <a:gd name="connsiteX290" fmla="*/ 2393576 w 2657256"/>
                          <a:gd name="connsiteY290" fmla="*/ 2380281 h 3370881"/>
                          <a:gd name="connsiteX291" fmla="*/ 2398059 w 2657256"/>
                          <a:gd name="connsiteY291" fmla="*/ 2393729 h 3370881"/>
                          <a:gd name="connsiteX292" fmla="*/ 2419794 w 2657256"/>
                          <a:gd name="connsiteY292" fmla="*/ 2447517 h 3370881"/>
                          <a:gd name="connsiteX293" fmla="*/ 2427343 w 2657256"/>
                          <a:gd name="connsiteY293" fmla="*/ 2564058 h 3370881"/>
                          <a:gd name="connsiteX294" fmla="*/ 2389094 w 2657256"/>
                          <a:gd name="connsiteY294" fmla="*/ 2837481 h 3370881"/>
                          <a:gd name="connsiteX295" fmla="*/ 2380129 w 2657256"/>
                          <a:gd name="connsiteY295" fmla="*/ 2859893 h 3370881"/>
                          <a:gd name="connsiteX296" fmla="*/ 2357718 w 2657256"/>
                          <a:gd name="connsiteY296" fmla="*/ 2913681 h 3370881"/>
                          <a:gd name="connsiteX297" fmla="*/ 2348753 w 2657256"/>
                          <a:gd name="connsiteY297" fmla="*/ 2936093 h 3370881"/>
                          <a:gd name="connsiteX298" fmla="*/ 2339788 w 2657256"/>
                          <a:gd name="connsiteY298" fmla="*/ 2971952 h 3370881"/>
                          <a:gd name="connsiteX299" fmla="*/ 2326341 w 2657256"/>
                          <a:gd name="connsiteY299" fmla="*/ 2994364 h 3370881"/>
                          <a:gd name="connsiteX300" fmla="*/ 2317376 w 2657256"/>
                          <a:gd name="connsiteY300" fmla="*/ 3025740 h 3370881"/>
                          <a:gd name="connsiteX301" fmla="*/ 2303929 w 2657256"/>
                          <a:gd name="connsiteY301" fmla="*/ 3048152 h 3370881"/>
                          <a:gd name="connsiteX302" fmla="*/ 2290482 w 2657256"/>
                          <a:gd name="connsiteY302" fmla="*/ 3079529 h 3370881"/>
                          <a:gd name="connsiteX303" fmla="*/ 2272553 w 2657256"/>
                          <a:gd name="connsiteY303" fmla="*/ 3084011 h 3370881"/>
                          <a:gd name="connsiteX304" fmla="*/ 2259106 w 2657256"/>
                          <a:gd name="connsiteY304" fmla="*/ 3088493 h 3370881"/>
                          <a:gd name="connsiteX305" fmla="*/ 2241176 w 2657256"/>
                          <a:gd name="connsiteY305" fmla="*/ 3092976 h 3370881"/>
                          <a:gd name="connsiteX306" fmla="*/ 2209800 w 2657256"/>
                          <a:gd name="connsiteY306" fmla="*/ 3101940 h 3370881"/>
                          <a:gd name="connsiteX307" fmla="*/ 2205318 w 2657256"/>
                          <a:gd name="connsiteY307" fmla="*/ 3039187 h 3370881"/>
                          <a:gd name="connsiteX308" fmla="*/ 2218765 w 2657256"/>
                          <a:gd name="connsiteY308" fmla="*/ 3021258 h 3370881"/>
                          <a:gd name="connsiteX309" fmla="*/ 2245659 w 2657256"/>
                          <a:gd name="connsiteY309" fmla="*/ 2971952 h 3370881"/>
                          <a:gd name="connsiteX310" fmla="*/ 2268070 w 2657256"/>
                          <a:gd name="connsiteY310" fmla="*/ 2945058 h 3370881"/>
                          <a:gd name="connsiteX311" fmla="*/ 2298550 w 2657256"/>
                          <a:gd name="connsiteY311" fmla="*/ 2568540 h 3370881"/>
                          <a:gd name="connsiteX312" fmla="*/ 2284986 w 2657256"/>
                          <a:gd name="connsiteY312" fmla="*/ 2532681 h 3370881"/>
                          <a:gd name="connsiteX313" fmla="*/ 2293273 w 2657256"/>
                          <a:gd name="connsiteY313" fmla="*/ 2496653 h 3370881"/>
                          <a:gd name="connsiteX314" fmla="*/ 2278152 w 2657256"/>
                          <a:gd name="connsiteY314" fmla="*/ 2475178 h 3370881"/>
                          <a:gd name="connsiteX315" fmla="*/ 2245659 w 2657256"/>
                          <a:gd name="connsiteY315" fmla="*/ 2389247 h 3370881"/>
                          <a:gd name="connsiteX316" fmla="*/ 2195507 w 2657256"/>
                          <a:gd name="connsiteY316" fmla="*/ 2241328 h 3370881"/>
                          <a:gd name="connsiteX317" fmla="*/ 2083786 w 2657256"/>
                          <a:gd name="connsiteY317" fmla="*/ 2040300 h 3370881"/>
                          <a:gd name="connsiteX318" fmla="*/ 2048773 w 2657256"/>
                          <a:gd name="connsiteY318" fmla="*/ 2017971 h 3370881"/>
                          <a:gd name="connsiteX319" fmla="*/ 2074314 w 2657256"/>
                          <a:gd name="connsiteY319" fmla="*/ 2011967 h 3370881"/>
                          <a:gd name="connsiteX320" fmla="*/ 2034988 w 2657256"/>
                          <a:gd name="connsiteY320" fmla="*/ 2003764 h 3370881"/>
                          <a:gd name="connsiteX321" fmla="*/ 2026023 w 2657256"/>
                          <a:gd name="connsiteY321" fmla="*/ 2026176 h 3370881"/>
                          <a:gd name="connsiteX322" fmla="*/ 2021541 w 2657256"/>
                          <a:gd name="connsiteY322" fmla="*/ 2039623 h 3370881"/>
                          <a:gd name="connsiteX323" fmla="*/ 1999129 w 2657256"/>
                          <a:gd name="connsiteY323" fmla="*/ 2053070 h 3370881"/>
                          <a:gd name="connsiteX324" fmla="*/ 1990165 w 2657256"/>
                          <a:gd name="connsiteY324" fmla="*/ 2070999 h 3370881"/>
                          <a:gd name="connsiteX325" fmla="*/ 1967753 w 2657256"/>
                          <a:gd name="connsiteY325" fmla="*/ 2106858 h 3370881"/>
                          <a:gd name="connsiteX326" fmla="*/ 1981200 w 2657256"/>
                          <a:gd name="connsiteY326" fmla="*/ 2223399 h 3370881"/>
                          <a:gd name="connsiteX327" fmla="*/ 1994647 w 2657256"/>
                          <a:gd name="connsiteY327" fmla="*/ 2254776 h 3370881"/>
                          <a:gd name="connsiteX328" fmla="*/ 2003612 w 2657256"/>
                          <a:gd name="connsiteY328" fmla="*/ 2272705 h 3370881"/>
                          <a:gd name="connsiteX329" fmla="*/ 2026023 w 2657256"/>
                          <a:gd name="connsiteY329" fmla="*/ 2304081 h 3370881"/>
                          <a:gd name="connsiteX330" fmla="*/ 2043953 w 2657256"/>
                          <a:gd name="connsiteY330" fmla="*/ 2348905 h 3370881"/>
                          <a:gd name="connsiteX331" fmla="*/ 2061882 w 2657256"/>
                          <a:gd name="connsiteY331" fmla="*/ 2371317 h 3370881"/>
                          <a:gd name="connsiteX332" fmla="*/ 2088776 w 2657256"/>
                          <a:gd name="connsiteY332" fmla="*/ 2434070 h 3370881"/>
                          <a:gd name="connsiteX333" fmla="*/ 2102223 w 2657256"/>
                          <a:gd name="connsiteY333" fmla="*/ 2465446 h 3370881"/>
                          <a:gd name="connsiteX334" fmla="*/ 2106706 w 2657256"/>
                          <a:gd name="connsiteY334" fmla="*/ 2496823 h 3370881"/>
                          <a:gd name="connsiteX335" fmla="*/ 2124635 w 2657256"/>
                          <a:gd name="connsiteY335" fmla="*/ 2559576 h 3370881"/>
                          <a:gd name="connsiteX336" fmla="*/ 2138082 w 2657256"/>
                          <a:gd name="connsiteY336" fmla="*/ 2649223 h 3370881"/>
                          <a:gd name="connsiteX337" fmla="*/ 2147047 w 2657256"/>
                          <a:gd name="connsiteY337" fmla="*/ 2685081 h 3370881"/>
                          <a:gd name="connsiteX338" fmla="*/ 2151529 w 2657256"/>
                          <a:gd name="connsiteY338" fmla="*/ 2716458 h 3370881"/>
                          <a:gd name="connsiteX339" fmla="*/ 2160494 w 2657256"/>
                          <a:gd name="connsiteY339" fmla="*/ 2770246 h 3370881"/>
                          <a:gd name="connsiteX340" fmla="*/ 2156012 w 2657256"/>
                          <a:gd name="connsiteY340" fmla="*/ 2962987 h 3370881"/>
                          <a:gd name="connsiteX341" fmla="*/ 2138082 w 2657256"/>
                          <a:gd name="connsiteY341" fmla="*/ 3043670 h 3370881"/>
                          <a:gd name="connsiteX342" fmla="*/ 2133600 w 2657256"/>
                          <a:gd name="connsiteY342" fmla="*/ 3061599 h 3370881"/>
                          <a:gd name="connsiteX343" fmla="*/ 2120153 w 2657256"/>
                          <a:gd name="connsiteY343" fmla="*/ 3079529 h 3370881"/>
                          <a:gd name="connsiteX344" fmla="*/ 2111188 w 2657256"/>
                          <a:gd name="connsiteY344" fmla="*/ 3106423 h 3370881"/>
                          <a:gd name="connsiteX345" fmla="*/ 2088776 w 2657256"/>
                          <a:gd name="connsiteY345" fmla="*/ 3137799 h 3370881"/>
                          <a:gd name="connsiteX346" fmla="*/ 2075329 w 2657256"/>
                          <a:gd name="connsiteY346" fmla="*/ 3164693 h 3370881"/>
                          <a:gd name="connsiteX347" fmla="*/ 2061882 w 2657256"/>
                          <a:gd name="connsiteY347" fmla="*/ 3169176 h 3370881"/>
                          <a:gd name="connsiteX348" fmla="*/ 2021541 w 2657256"/>
                          <a:gd name="connsiteY348" fmla="*/ 3164693 h 3370881"/>
                          <a:gd name="connsiteX349" fmla="*/ 2012576 w 2657256"/>
                          <a:gd name="connsiteY349" fmla="*/ 3119870 h 3370881"/>
                          <a:gd name="connsiteX350" fmla="*/ 2048435 w 2657256"/>
                          <a:gd name="connsiteY350" fmla="*/ 3021258 h 3370881"/>
                          <a:gd name="connsiteX351" fmla="*/ 2048435 w 2657256"/>
                          <a:gd name="connsiteY351" fmla="*/ 3021258 h 3370881"/>
                          <a:gd name="connsiteX352" fmla="*/ 2061882 w 2657256"/>
                          <a:gd name="connsiteY352" fmla="*/ 2967470 h 3370881"/>
                          <a:gd name="connsiteX353" fmla="*/ 2070847 w 2657256"/>
                          <a:gd name="connsiteY353" fmla="*/ 2882305 h 3370881"/>
                          <a:gd name="connsiteX354" fmla="*/ 2066365 w 2657256"/>
                          <a:gd name="connsiteY354" fmla="*/ 2725423 h 3370881"/>
                          <a:gd name="connsiteX355" fmla="*/ 2043953 w 2657256"/>
                          <a:gd name="connsiteY355" fmla="*/ 2649223 h 3370881"/>
                          <a:gd name="connsiteX356" fmla="*/ 2030506 w 2657256"/>
                          <a:gd name="connsiteY356" fmla="*/ 2622329 h 3370881"/>
                          <a:gd name="connsiteX357" fmla="*/ 2017059 w 2657256"/>
                          <a:gd name="connsiteY357" fmla="*/ 2581987 h 3370881"/>
                          <a:gd name="connsiteX358" fmla="*/ 1981200 w 2657256"/>
                          <a:gd name="connsiteY358" fmla="*/ 2514752 h 3370881"/>
                          <a:gd name="connsiteX359" fmla="*/ 1972235 w 2657256"/>
                          <a:gd name="connsiteY359" fmla="*/ 2501305 h 3370881"/>
                          <a:gd name="connsiteX360" fmla="*/ 1958788 w 2657256"/>
                          <a:gd name="connsiteY360" fmla="*/ 2478893 h 3370881"/>
                          <a:gd name="connsiteX361" fmla="*/ 1905000 w 2657256"/>
                          <a:gd name="connsiteY361" fmla="*/ 2398211 h 3370881"/>
                          <a:gd name="connsiteX362" fmla="*/ 1882588 w 2657256"/>
                          <a:gd name="connsiteY362" fmla="*/ 2357870 h 3370881"/>
                          <a:gd name="connsiteX363" fmla="*/ 1869141 w 2657256"/>
                          <a:gd name="connsiteY363" fmla="*/ 2339940 h 3370881"/>
                          <a:gd name="connsiteX364" fmla="*/ 1806388 w 2657256"/>
                          <a:gd name="connsiteY364" fmla="*/ 2313046 h 3370881"/>
                          <a:gd name="connsiteX365" fmla="*/ 1779494 w 2657256"/>
                          <a:gd name="connsiteY365" fmla="*/ 2304081 h 3370881"/>
                          <a:gd name="connsiteX366" fmla="*/ 1752600 w 2657256"/>
                          <a:gd name="connsiteY366" fmla="*/ 2299599 h 3370881"/>
                          <a:gd name="connsiteX367" fmla="*/ 1680882 w 2657256"/>
                          <a:gd name="connsiteY367" fmla="*/ 2277187 h 3370881"/>
                          <a:gd name="connsiteX368" fmla="*/ 1719025 w 2657256"/>
                          <a:gd name="connsiteY368" fmla="*/ 2281331 h 3370881"/>
                          <a:gd name="connsiteX369" fmla="*/ 1756997 w 2657256"/>
                          <a:gd name="connsiteY369" fmla="*/ 2289450 h 3370881"/>
                          <a:gd name="connsiteX370" fmla="*/ 1656440 w 2657256"/>
                          <a:gd name="connsiteY370" fmla="*/ 2298583 h 3370881"/>
                          <a:gd name="connsiteX371" fmla="*/ 1537447 w 2657256"/>
                          <a:gd name="connsiteY371" fmla="*/ 2329960 h 3370881"/>
                          <a:gd name="connsiteX372" fmla="*/ 1571993 w 2657256"/>
                          <a:gd name="connsiteY372" fmla="*/ 2317957 h 3370881"/>
                          <a:gd name="connsiteX373" fmla="*/ 1509707 w 2657256"/>
                          <a:gd name="connsiteY373" fmla="*/ 2338926 h 3370881"/>
                          <a:gd name="connsiteX374" fmla="*/ 1500444 w 2657256"/>
                          <a:gd name="connsiteY374" fmla="*/ 2355271 h 3370881"/>
                          <a:gd name="connsiteX375" fmla="*/ 1402678 w 2657256"/>
                          <a:gd name="connsiteY375" fmla="*/ 2339641 h 3370881"/>
                          <a:gd name="connsiteX376" fmla="*/ 1322892 w 2657256"/>
                          <a:gd name="connsiteY376" fmla="*/ 2336952 h 3370881"/>
                          <a:gd name="connsiteX377" fmla="*/ 1199384 w 2657256"/>
                          <a:gd name="connsiteY377" fmla="*/ 2307041 h 3370881"/>
                          <a:gd name="connsiteX378" fmla="*/ 1066800 w 2657256"/>
                          <a:gd name="connsiteY378" fmla="*/ 2272705 h 3370881"/>
                          <a:gd name="connsiteX379" fmla="*/ 1030941 w 2657256"/>
                          <a:gd name="connsiteY379" fmla="*/ 2263740 h 3370881"/>
                          <a:gd name="connsiteX380" fmla="*/ 986118 w 2657256"/>
                          <a:gd name="connsiteY380" fmla="*/ 2241329 h 3370881"/>
                          <a:gd name="connsiteX381" fmla="*/ 968188 w 2657256"/>
                          <a:gd name="connsiteY381" fmla="*/ 2232364 h 3370881"/>
                          <a:gd name="connsiteX382" fmla="*/ 936812 w 2657256"/>
                          <a:gd name="connsiteY382" fmla="*/ 2214434 h 3370881"/>
                          <a:gd name="connsiteX383" fmla="*/ 905435 w 2657256"/>
                          <a:gd name="connsiteY383" fmla="*/ 2196505 h 3370881"/>
                          <a:gd name="connsiteX384" fmla="*/ 869576 w 2657256"/>
                          <a:gd name="connsiteY384" fmla="*/ 2209952 h 3370881"/>
                          <a:gd name="connsiteX385" fmla="*/ 856129 w 2657256"/>
                          <a:gd name="connsiteY385" fmla="*/ 2227881 h 3370881"/>
                          <a:gd name="connsiteX386" fmla="*/ 815788 w 2657256"/>
                          <a:gd name="connsiteY386" fmla="*/ 2268223 h 3370881"/>
                          <a:gd name="connsiteX387" fmla="*/ 788894 w 2657256"/>
                          <a:gd name="connsiteY387" fmla="*/ 2290634 h 3370881"/>
                          <a:gd name="connsiteX388" fmla="*/ 762000 w 2657256"/>
                          <a:gd name="connsiteY388" fmla="*/ 2313046 h 3370881"/>
                          <a:gd name="connsiteX389" fmla="*/ 753035 w 2657256"/>
                          <a:gd name="connsiteY389" fmla="*/ 2326493 h 3370881"/>
                          <a:gd name="connsiteX390" fmla="*/ 735106 w 2657256"/>
                          <a:gd name="connsiteY390" fmla="*/ 2339940 h 3370881"/>
                          <a:gd name="connsiteX391" fmla="*/ 712694 w 2657256"/>
                          <a:gd name="connsiteY391" fmla="*/ 2362352 h 3370881"/>
                          <a:gd name="connsiteX392" fmla="*/ 694765 w 2657256"/>
                          <a:gd name="connsiteY392" fmla="*/ 2375799 h 3370881"/>
                          <a:gd name="connsiteX393" fmla="*/ 681318 w 2657256"/>
                          <a:gd name="connsiteY393" fmla="*/ 2393729 h 3370881"/>
                          <a:gd name="connsiteX394" fmla="*/ 667870 w 2657256"/>
                          <a:gd name="connsiteY394" fmla="*/ 2402693 h 3370881"/>
                          <a:gd name="connsiteX395" fmla="*/ 623047 w 2657256"/>
                          <a:gd name="connsiteY395" fmla="*/ 2443034 h 3370881"/>
                          <a:gd name="connsiteX396" fmla="*/ 600635 w 2657256"/>
                          <a:gd name="connsiteY396" fmla="*/ 2474411 h 3370881"/>
                          <a:gd name="connsiteX397" fmla="*/ 587188 w 2657256"/>
                          <a:gd name="connsiteY397" fmla="*/ 2514752 h 3370881"/>
                          <a:gd name="connsiteX398" fmla="*/ 582706 w 2657256"/>
                          <a:gd name="connsiteY398" fmla="*/ 2546129 h 3370881"/>
                          <a:gd name="connsiteX399" fmla="*/ 596153 w 2657256"/>
                          <a:gd name="connsiteY399" fmla="*/ 2635776 h 3370881"/>
                          <a:gd name="connsiteX400" fmla="*/ 600635 w 2657256"/>
                          <a:gd name="connsiteY400" fmla="*/ 2653705 h 3370881"/>
                          <a:gd name="connsiteX401" fmla="*/ 609600 w 2657256"/>
                          <a:gd name="connsiteY401" fmla="*/ 2671634 h 3370881"/>
                          <a:gd name="connsiteX402" fmla="*/ 614082 w 2657256"/>
                          <a:gd name="connsiteY402" fmla="*/ 2689564 h 3370881"/>
                          <a:gd name="connsiteX403" fmla="*/ 623047 w 2657256"/>
                          <a:gd name="connsiteY403" fmla="*/ 2711976 h 3370881"/>
                          <a:gd name="connsiteX404" fmla="*/ 627529 w 2657256"/>
                          <a:gd name="connsiteY404" fmla="*/ 2734387 h 3370881"/>
                          <a:gd name="connsiteX405" fmla="*/ 640976 w 2657256"/>
                          <a:gd name="connsiteY405" fmla="*/ 2765764 h 3370881"/>
                          <a:gd name="connsiteX406" fmla="*/ 645459 w 2657256"/>
                          <a:gd name="connsiteY406" fmla="*/ 2779211 h 3370881"/>
                          <a:gd name="connsiteX407" fmla="*/ 658906 w 2657256"/>
                          <a:gd name="connsiteY407" fmla="*/ 2801623 h 3370881"/>
                          <a:gd name="connsiteX408" fmla="*/ 676835 w 2657256"/>
                          <a:gd name="connsiteY408" fmla="*/ 2864376 h 3370881"/>
                          <a:gd name="connsiteX409" fmla="*/ 690282 w 2657256"/>
                          <a:gd name="connsiteY409" fmla="*/ 2895752 h 3370881"/>
                          <a:gd name="connsiteX410" fmla="*/ 699247 w 2657256"/>
                          <a:gd name="connsiteY410" fmla="*/ 2940576 h 3370881"/>
                          <a:gd name="connsiteX411" fmla="*/ 703729 w 2657256"/>
                          <a:gd name="connsiteY411" fmla="*/ 2967470 h 3370881"/>
                          <a:gd name="connsiteX412" fmla="*/ 717176 w 2657256"/>
                          <a:gd name="connsiteY412" fmla="*/ 2994364 h 3370881"/>
                          <a:gd name="connsiteX413" fmla="*/ 735106 w 2657256"/>
                          <a:gd name="connsiteY413" fmla="*/ 3052634 h 3370881"/>
                          <a:gd name="connsiteX414" fmla="*/ 739588 w 2657256"/>
                          <a:gd name="connsiteY414" fmla="*/ 3079529 h 3370881"/>
                          <a:gd name="connsiteX415" fmla="*/ 762000 w 2657256"/>
                          <a:gd name="connsiteY415" fmla="*/ 3142281 h 3370881"/>
                          <a:gd name="connsiteX416" fmla="*/ 766482 w 2657256"/>
                          <a:gd name="connsiteY416" fmla="*/ 3231929 h 3370881"/>
                          <a:gd name="connsiteX417" fmla="*/ 770965 w 2657256"/>
                          <a:gd name="connsiteY417" fmla="*/ 3254340 h 3370881"/>
                          <a:gd name="connsiteX418" fmla="*/ 775447 w 2657256"/>
                          <a:gd name="connsiteY418" fmla="*/ 3285717 h 3370881"/>
                          <a:gd name="connsiteX419" fmla="*/ 748553 w 2657256"/>
                          <a:gd name="connsiteY419" fmla="*/ 3335023 h 3370881"/>
                          <a:gd name="connsiteX420" fmla="*/ 721659 w 2657256"/>
                          <a:gd name="connsiteY420" fmla="*/ 3343987 h 3370881"/>
                          <a:gd name="connsiteX421" fmla="*/ 708212 w 2657256"/>
                          <a:gd name="connsiteY421" fmla="*/ 3348470 h 3370881"/>
                          <a:gd name="connsiteX422" fmla="*/ 623047 w 2657256"/>
                          <a:gd name="connsiteY422" fmla="*/ 3330540 h 3370881"/>
                          <a:gd name="connsiteX423" fmla="*/ 609600 w 2657256"/>
                          <a:gd name="connsiteY423" fmla="*/ 3308129 h 3370881"/>
                          <a:gd name="connsiteX424" fmla="*/ 591670 w 2657256"/>
                          <a:gd name="connsiteY424" fmla="*/ 3267787 h 3370881"/>
                          <a:gd name="connsiteX425" fmla="*/ 560294 w 2657256"/>
                          <a:gd name="connsiteY425" fmla="*/ 3209517 h 3370881"/>
                          <a:gd name="connsiteX426" fmla="*/ 551329 w 2657256"/>
                          <a:gd name="connsiteY426" fmla="*/ 3196070 h 3370881"/>
                          <a:gd name="connsiteX427" fmla="*/ 528918 w 2657256"/>
                          <a:gd name="connsiteY427" fmla="*/ 3173658 h 3370881"/>
                          <a:gd name="connsiteX428" fmla="*/ 519953 w 2657256"/>
                          <a:gd name="connsiteY428" fmla="*/ 3128834 h 3370881"/>
                          <a:gd name="connsiteX429" fmla="*/ 524435 w 2657256"/>
                          <a:gd name="connsiteY429" fmla="*/ 3101940 h 3370881"/>
                          <a:gd name="connsiteX430" fmla="*/ 528918 w 2657256"/>
                          <a:gd name="connsiteY430" fmla="*/ 3088493 h 3370881"/>
                          <a:gd name="connsiteX431" fmla="*/ 542365 w 2657256"/>
                          <a:gd name="connsiteY431" fmla="*/ 3052634 h 3370881"/>
                          <a:gd name="connsiteX432" fmla="*/ 484094 w 2657256"/>
                          <a:gd name="connsiteY432" fmla="*/ 2886787 h 3370881"/>
                          <a:gd name="connsiteX433" fmla="*/ 443753 w 2657256"/>
                          <a:gd name="connsiteY433" fmla="*/ 2779211 h 3370881"/>
                          <a:gd name="connsiteX434" fmla="*/ 439270 w 2657256"/>
                          <a:gd name="connsiteY434" fmla="*/ 2752317 h 3370881"/>
                          <a:gd name="connsiteX435" fmla="*/ 430306 w 2657256"/>
                          <a:gd name="connsiteY435" fmla="*/ 2716458 h 3370881"/>
                          <a:gd name="connsiteX436" fmla="*/ 425823 w 2657256"/>
                          <a:gd name="connsiteY436" fmla="*/ 2680599 h 3370881"/>
                          <a:gd name="connsiteX437" fmla="*/ 398929 w 2657256"/>
                          <a:gd name="connsiteY437" fmla="*/ 2599917 h 3370881"/>
                          <a:gd name="connsiteX438" fmla="*/ 385482 w 2657256"/>
                          <a:gd name="connsiteY438" fmla="*/ 2568540 h 3370881"/>
                          <a:gd name="connsiteX439" fmla="*/ 381000 w 2657256"/>
                          <a:gd name="connsiteY439" fmla="*/ 2550611 h 3370881"/>
                          <a:gd name="connsiteX440" fmla="*/ 372035 w 2657256"/>
                          <a:gd name="connsiteY440" fmla="*/ 2483376 h 3370881"/>
                          <a:gd name="connsiteX441" fmla="*/ 367553 w 2657256"/>
                          <a:gd name="connsiteY441" fmla="*/ 2469929 h 3370881"/>
                          <a:gd name="connsiteX442" fmla="*/ 407894 w 2657256"/>
                          <a:gd name="connsiteY442" fmla="*/ 2451999 h 3370881"/>
                          <a:gd name="connsiteX443" fmla="*/ 515470 w 2657256"/>
                          <a:gd name="connsiteY443" fmla="*/ 2407176 h 3370881"/>
                          <a:gd name="connsiteX444" fmla="*/ 578223 w 2657256"/>
                          <a:gd name="connsiteY444" fmla="*/ 2353387 h 3370881"/>
                          <a:gd name="connsiteX445" fmla="*/ 587188 w 2657256"/>
                          <a:gd name="connsiteY445" fmla="*/ 2330976 h 3370881"/>
                          <a:gd name="connsiteX446" fmla="*/ 614082 w 2657256"/>
                          <a:gd name="connsiteY446" fmla="*/ 2254776 h 3370881"/>
                          <a:gd name="connsiteX447" fmla="*/ 649941 w 2657256"/>
                          <a:gd name="connsiteY447" fmla="*/ 2200987 h 3370881"/>
                          <a:gd name="connsiteX448" fmla="*/ 690282 w 2657256"/>
                          <a:gd name="connsiteY448" fmla="*/ 2174093 h 3370881"/>
                          <a:gd name="connsiteX449" fmla="*/ 703729 w 2657256"/>
                          <a:gd name="connsiteY449" fmla="*/ 2165129 h 3370881"/>
                          <a:gd name="connsiteX450" fmla="*/ 739588 w 2657256"/>
                          <a:gd name="connsiteY450" fmla="*/ 2147199 h 3370881"/>
                          <a:gd name="connsiteX451" fmla="*/ 708212 w 2657256"/>
                          <a:gd name="connsiteY451" fmla="*/ 2187540 h 3370881"/>
                          <a:gd name="connsiteX452" fmla="*/ 654423 w 2657256"/>
                          <a:gd name="connsiteY452" fmla="*/ 2241329 h 3370881"/>
                          <a:gd name="connsiteX453" fmla="*/ 636494 w 2657256"/>
                          <a:gd name="connsiteY453" fmla="*/ 2259258 h 3370881"/>
                          <a:gd name="connsiteX454" fmla="*/ 614082 w 2657256"/>
                          <a:gd name="connsiteY454" fmla="*/ 2286152 h 3370881"/>
                          <a:gd name="connsiteX455" fmla="*/ 592179 w 2657256"/>
                          <a:gd name="connsiteY455" fmla="*/ 2282347 h 3370881"/>
                          <a:gd name="connsiteX456" fmla="*/ 555980 w 2657256"/>
                          <a:gd name="connsiteY456" fmla="*/ 2313892 h 3370881"/>
                          <a:gd name="connsiteX457" fmla="*/ 524435 w 2657256"/>
                          <a:gd name="connsiteY457" fmla="*/ 2348905 h 3370881"/>
                          <a:gd name="connsiteX458" fmla="*/ 502023 w 2657256"/>
                          <a:gd name="connsiteY458" fmla="*/ 2362352 h 3370881"/>
                          <a:gd name="connsiteX459" fmla="*/ 461682 w 2657256"/>
                          <a:gd name="connsiteY459" fmla="*/ 2389246 h 3370881"/>
                          <a:gd name="connsiteX460" fmla="*/ 448235 w 2657256"/>
                          <a:gd name="connsiteY460" fmla="*/ 2398211 h 3370881"/>
                          <a:gd name="connsiteX461" fmla="*/ 430306 w 2657256"/>
                          <a:gd name="connsiteY461" fmla="*/ 2407176 h 3370881"/>
                          <a:gd name="connsiteX462" fmla="*/ 412376 w 2657256"/>
                          <a:gd name="connsiteY462" fmla="*/ 2420623 h 3370881"/>
                          <a:gd name="connsiteX463" fmla="*/ 389965 w 2657256"/>
                          <a:gd name="connsiteY463" fmla="*/ 2429587 h 3370881"/>
                          <a:gd name="connsiteX464" fmla="*/ 372035 w 2657256"/>
                          <a:gd name="connsiteY464" fmla="*/ 2443034 h 3370881"/>
                          <a:gd name="connsiteX465" fmla="*/ 318247 w 2657256"/>
                          <a:gd name="connsiteY465" fmla="*/ 2474411 h 3370881"/>
                          <a:gd name="connsiteX466" fmla="*/ 304800 w 2657256"/>
                          <a:gd name="connsiteY466" fmla="*/ 2492340 h 3370881"/>
                          <a:gd name="connsiteX467" fmla="*/ 282388 w 2657256"/>
                          <a:gd name="connsiteY467" fmla="*/ 2519234 h 3370881"/>
                          <a:gd name="connsiteX468" fmla="*/ 295835 w 2657256"/>
                          <a:gd name="connsiteY468" fmla="*/ 2815070 h 3370881"/>
                          <a:gd name="connsiteX469" fmla="*/ 300318 w 2657256"/>
                          <a:gd name="connsiteY469" fmla="*/ 2837481 h 3370881"/>
                          <a:gd name="connsiteX470" fmla="*/ 304800 w 2657256"/>
                          <a:gd name="connsiteY470" fmla="*/ 2868858 h 3370881"/>
                          <a:gd name="connsiteX471" fmla="*/ 309282 w 2657256"/>
                          <a:gd name="connsiteY471" fmla="*/ 2927129 h 3370881"/>
                          <a:gd name="connsiteX472" fmla="*/ 322729 w 2657256"/>
                          <a:gd name="connsiteY472" fmla="*/ 2985399 h 3370881"/>
                          <a:gd name="connsiteX473" fmla="*/ 327212 w 2657256"/>
                          <a:gd name="connsiteY473" fmla="*/ 3012293 h 3370881"/>
                          <a:gd name="connsiteX474" fmla="*/ 331694 w 2657256"/>
                          <a:gd name="connsiteY474" fmla="*/ 3043670 h 3370881"/>
                          <a:gd name="connsiteX475" fmla="*/ 345141 w 2657256"/>
                          <a:gd name="connsiteY475" fmla="*/ 3070564 h 3370881"/>
                          <a:gd name="connsiteX476" fmla="*/ 367553 w 2657256"/>
                          <a:gd name="connsiteY476" fmla="*/ 3124352 h 3370881"/>
                          <a:gd name="connsiteX477" fmla="*/ 381000 w 2657256"/>
                          <a:gd name="connsiteY477" fmla="*/ 3182623 h 3370881"/>
                          <a:gd name="connsiteX478" fmla="*/ 389965 w 2657256"/>
                          <a:gd name="connsiteY478" fmla="*/ 3196070 h 3370881"/>
                          <a:gd name="connsiteX479" fmla="*/ 394447 w 2657256"/>
                          <a:gd name="connsiteY479" fmla="*/ 3213999 h 3370881"/>
                          <a:gd name="connsiteX480" fmla="*/ 412376 w 2657256"/>
                          <a:gd name="connsiteY480" fmla="*/ 3245376 h 3370881"/>
                          <a:gd name="connsiteX481" fmla="*/ 416859 w 2657256"/>
                          <a:gd name="connsiteY481" fmla="*/ 3258823 h 3370881"/>
                          <a:gd name="connsiteX482" fmla="*/ 425823 w 2657256"/>
                          <a:gd name="connsiteY482" fmla="*/ 3272270 h 3370881"/>
                          <a:gd name="connsiteX483" fmla="*/ 439270 w 2657256"/>
                          <a:gd name="connsiteY483" fmla="*/ 3303646 h 3370881"/>
                          <a:gd name="connsiteX484" fmla="*/ 439270 w 2657256"/>
                          <a:gd name="connsiteY484" fmla="*/ 3352952 h 3370881"/>
                          <a:gd name="connsiteX485" fmla="*/ 430306 w 2657256"/>
                          <a:gd name="connsiteY485" fmla="*/ 3366399 h 3370881"/>
                          <a:gd name="connsiteX486" fmla="*/ 412376 w 2657256"/>
                          <a:gd name="connsiteY486" fmla="*/ 3370881 h 3370881"/>
                          <a:gd name="connsiteX487" fmla="*/ 295835 w 2657256"/>
                          <a:gd name="connsiteY487" fmla="*/ 3357434 h 3370881"/>
                          <a:gd name="connsiteX488" fmla="*/ 264459 w 2657256"/>
                          <a:gd name="connsiteY488" fmla="*/ 3276752 h 3370881"/>
                          <a:gd name="connsiteX489" fmla="*/ 259976 w 2657256"/>
                          <a:gd name="connsiteY489" fmla="*/ 3240893 h 3370881"/>
                          <a:gd name="connsiteX490" fmla="*/ 246529 w 2657256"/>
                          <a:gd name="connsiteY490" fmla="*/ 3178140 h 3370881"/>
                          <a:gd name="connsiteX491" fmla="*/ 237565 w 2657256"/>
                          <a:gd name="connsiteY491" fmla="*/ 3084011 h 3370881"/>
                          <a:gd name="connsiteX492" fmla="*/ 228600 w 2657256"/>
                          <a:gd name="connsiteY492" fmla="*/ 3057117 h 3370881"/>
                          <a:gd name="connsiteX493" fmla="*/ 219635 w 2657256"/>
                          <a:gd name="connsiteY493" fmla="*/ 3021258 h 3370881"/>
                          <a:gd name="connsiteX494" fmla="*/ 206188 w 2657256"/>
                          <a:gd name="connsiteY494" fmla="*/ 2980917 h 3370881"/>
                          <a:gd name="connsiteX495" fmla="*/ 201706 w 2657256"/>
                          <a:gd name="connsiteY495" fmla="*/ 2949540 h 3370881"/>
                          <a:gd name="connsiteX496" fmla="*/ 197223 w 2657256"/>
                          <a:gd name="connsiteY496" fmla="*/ 2927129 h 3370881"/>
                          <a:gd name="connsiteX497" fmla="*/ 192741 w 2657256"/>
                          <a:gd name="connsiteY497" fmla="*/ 2891270 h 3370881"/>
                          <a:gd name="connsiteX498" fmla="*/ 188259 w 2657256"/>
                          <a:gd name="connsiteY498" fmla="*/ 2850929 h 3370881"/>
                          <a:gd name="connsiteX499" fmla="*/ 179294 w 2657256"/>
                          <a:gd name="connsiteY499" fmla="*/ 2824034 h 3370881"/>
                          <a:gd name="connsiteX500" fmla="*/ 165847 w 2657256"/>
                          <a:gd name="connsiteY500" fmla="*/ 2774729 h 3370881"/>
                          <a:gd name="connsiteX501" fmla="*/ 161365 w 2657256"/>
                          <a:gd name="connsiteY501" fmla="*/ 2747834 h 3370881"/>
                          <a:gd name="connsiteX502" fmla="*/ 156882 w 2657256"/>
                          <a:gd name="connsiteY502" fmla="*/ 2559576 h 3370881"/>
                          <a:gd name="connsiteX503" fmla="*/ 152400 w 2657256"/>
                          <a:gd name="connsiteY503" fmla="*/ 2519234 h 3370881"/>
                          <a:gd name="connsiteX504" fmla="*/ 118035 w 2657256"/>
                          <a:gd name="connsiteY504" fmla="*/ 2400004 h 3370881"/>
                          <a:gd name="connsiteX505" fmla="*/ 117048 w 2657256"/>
                          <a:gd name="connsiteY505" fmla="*/ 2344423 h 3370881"/>
                          <a:gd name="connsiteX506" fmla="*/ 100106 w 2657256"/>
                          <a:gd name="connsiteY506" fmla="*/ 2330976 h 3370881"/>
                          <a:gd name="connsiteX507" fmla="*/ 138953 w 2657256"/>
                          <a:gd name="connsiteY507" fmla="*/ 2313046 h 3370881"/>
                          <a:gd name="connsiteX508" fmla="*/ 152400 w 2657256"/>
                          <a:gd name="connsiteY508" fmla="*/ 2304081 h 3370881"/>
                          <a:gd name="connsiteX509" fmla="*/ 170329 w 2657256"/>
                          <a:gd name="connsiteY509" fmla="*/ 2259258 h 3370881"/>
                          <a:gd name="connsiteX510" fmla="*/ 188259 w 2657256"/>
                          <a:gd name="connsiteY510" fmla="*/ 2223399 h 3370881"/>
                          <a:gd name="connsiteX511" fmla="*/ 206188 w 2657256"/>
                          <a:gd name="connsiteY511" fmla="*/ 2187540 h 3370881"/>
                          <a:gd name="connsiteX512" fmla="*/ 210670 w 2657256"/>
                          <a:gd name="connsiteY512" fmla="*/ 2174093 h 3370881"/>
                          <a:gd name="connsiteX513" fmla="*/ 219635 w 2657256"/>
                          <a:gd name="connsiteY513" fmla="*/ 2115823 h 3370881"/>
                          <a:gd name="connsiteX514" fmla="*/ 210670 w 2657256"/>
                          <a:gd name="connsiteY514" fmla="*/ 1958940 h 3370881"/>
                          <a:gd name="connsiteX515" fmla="*/ 192741 w 2657256"/>
                          <a:gd name="connsiteY515" fmla="*/ 1923081 h 3370881"/>
                          <a:gd name="connsiteX516" fmla="*/ 179294 w 2657256"/>
                          <a:gd name="connsiteY516" fmla="*/ 1891705 h 3370881"/>
                          <a:gd name="connsiteX517" fmla="*/ 165847 w 2657256"/>
                          <a:gd name="connsiteY517" fmla="*/ 1864811 h 3370881"/>
                          <a:gd name="connsiteX518" fmla="*/ 152400 w 2657256"/>
                          <a:gd name="connsiteY518" fmla="*/ 1833434 h 3370881"/>
                          <a:gd name="connsiteX519" fmla="*/ 143435 w 2657256"/>
                          <a:gd name="connsiteY519" fmla="*/ 1819987 h 3370881"/>
                          <a:gd name="connsiteX520" fmla="*/ 107576 w 2657256"/>
                          <a:gd name="connsiteY520" fmla="*/ 1784129 h 3370881"/>
                          <a:gd name="connsiteX521" fmla="*/ 94129 w 2657256"/>
                          <a:gd name="connsiteY521" fmla="*/ 1779646 h 3370881"/>
                          <a:gd name="connsiteX522" fmla="*/ 71718 w 2657256"/>
                          <a:gd name="connsiteY522" fmla="*/ 1770681 h 3370881"/>
                          <a:gd name="connsiteX523" fmla="*/ 58270 w 2657256"/>
                          <a:gd name="connsiteY523" fmla="*/ 1761717 h 3370881"/>
                          <a:gd name="connsiteX524" fmla="*/ 26894 w 2657256"/>
                          <a:gd name="connsiteY524" fmla="*/ 1730340 h 3370881"/>
                          <a:gd name="connsiteX525" fmla="*/ 0 w 2657256"/>
                          <a:gd name="connsiteY525" fmla="*/ 1707929 h 3370881"/>
                          <a:gd name="connsiteX0" fmla="*/ 0 w 2657256"/>
                          <a:gd name="connsiteY0" fmla="*/ 1707929 h 3370881"/>
                          <a:gd name="connsiteX1" fmla="*/ 22412 w 2657256"/>
                          <a:gd name="connsiteY1" fmla="*/ 1698964 h 3370881"/>
                          <a:gd name="connsiteX2" fmla="*/ 31376 w 2657256"/>
                          <a:gd name="connsiteY2" fmla="*/ 1681034 h 3370881"/>
                          <a:gd name="connsiteX3" fmla="*/ 44823 w 2657256"/>
                          <a:gd name="connsiteY3" fmla="*/ 1672070 h 3370881"/>
                          <a:gd name="connsiteX4" fmla="*/ 58270 w 2657256"/>
                          <a:gd name="connsiteY4" fmla="*/ 1654140 h 3370881"/>
                          <a:gd name="connsiteX5" fmla="*/ 76200 w 2657256"/>
                          <a:gd name="connsiteY5" fmla="*/ 1645176 h 3370881"/>
                          <a:gd name="connsiteX6" fmla="*/ 98612 w 2657256"/>
                          <a:gd name="connsiteY6" fmla="*/ 1636211 h 3370881"/>
                          <a:gd name="connsiteX7" fmla="*/ 125506 w 2657256"/>
                          <a:gd name="connsiteY7" fmla="*/ 1627246 h 3370881"/>
                          <a:gd name="connsiteX8" fmla="*/ 152400 w 2657256"/>
                          <a:gd name="connsiteY8" fmla="*/ 1609317 h 3370881"/>
                          <a:gd name="connsiteX9" fmla="*/ 170329 w 2657256"/>
                          <a:gd name="connsiteY9" fmla="*/ 1600352 h 3370881"/>
                          <a:gd name="connsiteX10" fmla="*/ 188259 w 2657256"/>
                          <a:gd name="connsiteY10" fmla="*/ 1582423 h 3370881"/>
                          <a:gd name="connsiteX11" fmla="*/ 228600 w 2657256"/>
                          <a:gd name="connsiteY11" fmla="*/ 1564493 h 3370881"/>
                          <a:gd name="connsiteX12" fmla="*/ 255494 w 2657256"/>
                          <a:gd name="connsiteY12" fmla="*/ 1546564 h 3370881"/>
                          <a:gd name="connsiteX13" fmla="*/ 300318 w 2657256"/>
                          <a:gd name="connsiteY13" fmla="*/ 1524152 h 3370881"/>
                          <a:gd name="connsiteX14" fmla="*/ 313765 w 2657256"/>
                          <a:gd name="connsiteY14" fmla="*/ 1515187 h 3370881"/>
                          <a:gd name="connsiteX15" fmla="*/ 340659 w 2657256"/>
                          <a:gd name="connsiteY15" fmla="*/ 1510705 h 3370881"/>
                          <a:gd name="connsiteX16" fmla="*/ 363070 w 2657256"/>
                          <a:gd name="connsiteY16" fmla="*/ 1506223 h 3370881"/>
                          <a:gd name="connsiteX17" fmla="*/ 389965 w 2657256"/>
                          <a:gd name="connsiteY17" fmla="*/ 1501740 h 3370881"/>
                          <a:gd name="connsiteX18" fmla="*/ 425823 w 2657256"/>
                          <a:gd name="connsiteY18" fmla="*/ 1497258 h 3370881"/>
                          <a:gd name="connsiteX19" fmla="*/ 470647 w 2657256"/>
                          <a:gd name="connsiteY19" fmla="*/ 1488293 h 3370881"/>
                          <a:gd name="connsiteX20" fmla="*/ 515470 w 2657256"/>
                          <a:gd name="connsiteY20" fmla="*/ 1479329 h 3370881"/>
                          <a:gd name="connsiteX21" fmla="*/ 528918 w 2657256"/>
                          <a:gd name="connsiteY21" fmla="*/ 1470364 h 3370881"/>
                          <a:gd name="connsiteX22" fmla="*/ 600635 w 2657256"/>
                          <a:gd name="connsiteY22" fmla="*/ 1456917 h 3370881"/>
                          <a:gd name="connsiteX23" fmla="*/ 690282 w 2657256"/>
                          <a:gd name="connsiteY23" fmla="*/ 1447952 h 3370881"/>
                          <a:gd name="connsiteX24" fmla="*/ 793376 w 2657256"/>
                          <a:gd name="connsiteY24" fmla="*/ 1452434 h 3370881"/>
                          <a:gd name="connsiteX25" fmla="*/ 874059 w 2657256"/>
                          <a:gd name="connsiteY25" fmla="*/ 1465881 h 3370881"/>
                          <a:gd name="connsiteX26" fmla="*/ 914400 w 2657256"/>
                          <a:gd name="connsiteY26" fmla="*/ 1470364 h 3370881"/>
                          <a:gd name="connsiteX27" fmla="*/ 1030941 w 2657256"/>
                          <a:gd name="connsiteY27" fmla="*/ 1483811 h 3370881"/>
                          <a:gd name="connsiteX28" fmla="*/ 1151965 w 2657256"/>
                          <a:gd name="connsiteY28" fmla="*/ 1492776 h 3370881"/>
                          <a:gd name="connsiteX29" fmla="*/ 1281953 w 2657256"/>
                          <a:gd name="connsiteY29" fmla="*/ 1501740 h 3370881"/>
                          <a:gd name="connsiteX30" fmla="*/ 1465729 w 2657256"/>
                          <a:gd name="connsiteY30" fmla="*/ 1497258 h 3370881"/>
                          <a:gd name="connsiteX31" fmla="*/ 1510553 w 2657256"/>
                          <a:gd name="connsiteY31" fmla="*/ 1492776 h 3370881"/>
                          <a:gd name="connsiteX32" fmla="*/ 1582270 w 2657256"/>
                          <a:gd name="connsiteY32" fmla="*/ 1461399 h 3370881"/>
                          <a:gd name="connsiteX33" fmla="*/ 1604682 w 2657256"/>
                          <a:gd name="connsiteY33" fmla="*/ 1456917 h 3370881"/>
                          <a:gd name="connsiteX34" fmla="*/ 1622612 w 2657256"/>
                          <a:gd name="connsiteY34" fmla="*/ 1447952 h 3370881"/>
                          <a:gd name="connsiteX35" fmla="*/ 1645023 w 2657256"/>
                          <a:gd name="connsiteY35" fmla="*/ 1438987 h 3370881"/>
                          <a:gd name="connsiteX36" fmla="*/ 1662953 w 2657256"/>
                          <a:gd name="connsiteY36" fmla="*/ 1425540 h 3370881"/>
                          <a:gd name="connsiteX37" fmla="*/ 1698812 w 2657256"/>
                          <a:gd name="connsiteY37" fmla="*/ 1407611 h 3370881"/>
                          <a:gd name="connsiteX38" fmla="*/ 1739153 w 2657256"/>
                          <a:gd name="connsiteY38" fmla="*/ 1380717 h 3370881"/>
                          <a:gd name="connsiteX39" fmla="*/ 1752600 w 2657256"/>
                          <a:gd name="connsiteY39" fmla="*/ 1367270 h 3370881"/>
                          <a:gd name="connsiteX40" fmla="*/ 1775012 w 2657256"/>
                          <a:gd name="connsiteY40" fmla="*/ 1353823 h 3370881"/>
                          <a:gd name="connsiteX41" fmla="*/ 1797423 w 2657256"/>
                          <a:gd name="connsiteY41" fmla="*/ 1335893 h 3370881"/>
                          <a:gd name="connsiteX42" fmla="*/ 1810870 w 2657256"/>
                          <a:gd name="connsiteY42" fmla="*/ 1304517 h 3370881"/>
                          <a:gd name="connsiteX43" fmla="*/ 1815353 w 2657256"/>
                          <a:gd name="connsiteY43" fmla="*/ 1291070 h 3370881"/>
                          <a:gd name="connsiteX44" fmla="*/ 1801906 w 2657256"/>
                          <a:gd name="connsiteY44" fmla="*/ 1138670 h 3370881"/>
                          <a:gd name="connsiteX45" fmla="*/ 1792941 w 2657256"/>
                          <a:gd name="connsiteY45" fmla="*/ 1125223 h 3370881"/>
                          <a:gd name="connsiteX46" fmla="*/ 1757082 w 2657256"/>
                          <a:gd name="connsiteY46" fmla="*/ 1093846 h 3370881"/>
                          <a:gd name="connsiteX47" fmla="*/ 1730188 w 2657256"/>
                          <a:gd name="connsiteY47" fmla="*/ 1066952 h 3370881"/>
                          <a:gd name="connsiteX48" fmla="*/ 1703294 w 2657256"/>
                          <a:gd name="connsiteY48" fmla="*/ 1049023 h 3370881"/>
                          <a:gd name="connsiteX49" fmla="*/ 1622612 w 2657256"/>
                          <a:gd name="connsiteY49" fmla="*/ 1053505 h 3370881"/>
                          <a:gd name="connsiteX50" fmla="*/ 1595718 w 2657256"/>
                          <a:gd name="connsiteY50" fmla="*/ 1062470 h 3370881"/>
                          <a:gd name="connsiteX51" fmla="*/ 1573306 w 2657256"/>
                          <a:gd name="connsiteY51" fmla="*/ 1066952 h 3370881"/>
                          <a:gd name="connsiteX52" fmla="*/ 1453385 w 2657256"/>
                          <a:gd name="connsiteY52" fmla="*/ 1082761 h 3370881"/>
                          <a:gd name="connsiteX53" fmla="*/ 1326776 w 2657256"/>
                          <a:gd name="connsiteY53" fmla="*/ 1062470 h 3370881"/>
                          <a:gd name="connsiteX54" fmla="*/ 1308847 w 2657256"/>
                          <a:gd name="connsiteY54" fmla="*/ 1057987 h 3370881"/>
                          <a:gd name="connsiteX55" fmla="*/ 1277470 w 2657256"/>
                          <a:gd name="connsiteY55" fmla="*/ 1053505 h 3370881"/>
                          <a:gd name="connsiteX56" fmla="*/ 1259541 w 2657256"/>
                          <a:gd name="connsiteY56" fmla="*/ 1049023 h 3370881"/>
                          <a:gd name="connsiteX57" fmla="*/ 1232647 w 2657256"/>
                          <a:gd name="connsiteY57" fmla="*/ 1044540 h 3370881"/>
                          <a:gd name="connsiteX58" fmla="*/ 1053353 w 2657256"/>
                          <a:gd name="connsiteY58" fmla="*/ 1049023 h 3370881"/>
                          <a:gd name="connsiteX59" fmla="*/ 1035423 w 2657256"/>
                          <a:gd name="connsiteY59" fmla="*/ 1053505 h 3370881"/>
                          <a:gd name="connsiteX60" fmla="*/ 1008529 w 2657256"/>
                          <a:gd name="connsiteY60" fmla="*/ 1057987 h 3370881"/>
                          <a:gd name="connsiteX61" fmla="*/ 995082 w 2657256"/>
                          <a:gd name="connsiteY61" fmla="*/ 1062470 h 3370881"/>
                          <a:gd name="connsiteX62" fmla="*/ 945776 w 2657256"/>
                          <a:gd name="connsiteY62" fmla="*/ 1031093 h 3370881"/>
                          <a:gd name="connsiteX63" fmla="*/ 941294 w 2657256"/>
                          <a:gd name="connsiteY63" fmla="*/ 1017646 h 3370881"/>
                          <a:gd name="connsiteX64" fmla="*/ 932329 w 2657256"/>
                          <a:gd name="connsiteY64" fmla="*/ 919034 h 3370881"/>
                          <a:gd name="connsiteX65" fmla="*/ 914400 w 2657256"/>
                          <a:gd name="connsiteY65" fmla="*/ 901105 h 3370881"/>
                          <a:gd name="connsiteX66" fmla="*/ 918882 w 2657256"/>
                          <a:gd name="connsiteY66" fmla="*/ 869729 h 3370881"/>
                          <a:gd name="connsiteX67" fmla="*/ 941294 w 2657256"/>
                          <a:gd name="connsiteY67" fmla="*/ 865246 h 3370881"/>
                          <a:gd name="connsiteX68" fmla="*/ 959223 w 2657256"/>
                          <a:gd name="connsiteY68" fmla="*/ 851799 h 3370881"/>
                          <a:gd name="connsiteX69" fmla="*/ 990600 w 2657256"/>
                          <a:gd name="connsiteY69" fmla="*/ 847317 h 3370881"/>
                          <a:gd name="connsiteX70" fmla="*/ 1129553 w 2657256"/>
                          <a:gd name="connsiteY70" fmla="*/ 838352 h 3370881"/>
                          <a:gd name="connsiteX71" fmla="*/ 1147482 w 2657256"/>
                          <a:gd name="connsiteY71" fmla="*/ 829387 h 3370881"/>
                          <a:gd name="connsiteX72" fmla="*/ 1178859 w 2657256"/>
                          <a:gd name="connsiteY72" fmla="*/ 806976 h 3370881"/>
                          <a:gd name="connsiteX73" fmla="*/ 1192306 w 2657256"/>
                          <a:gd name="connsiteY73" fmla="*/ 793529 h 3370881"/>
                          <a:gd name="connsiteX74" fmla="*/ 1214718 w 2657256"/>
                          <a:gd name="connsiteY74" fmla="*/ 784564 h 3370881"/>
                          <a:gd name="connsiteX75" fmla="*/ 1241612 w 2657256"/>
                          <a:gd name="connsiteY75" fmla="*/ 771117 h 3370881"/>
                          <a:gd name="connsiteX76" fmla="*/ 1277470 w 2657256"/>
                          <a:gd name="connsiteY76" fmla="*/ 753187 h 3370881"/>
                          <a:gd name="connsiteX77" fmla="*/ 1295400 w 2657256"/>
                          <a:gd name="connsiteY77" fmla="*/ 730776 h 3370881"/>
                          <a:gd name="connsiteX78" fmla="*/ 1317812 w 2657256"/>
                          <a:gd name="connsiteY78" fmla="*/ 708364 h 3370881"/>
                          <a:gd name="connsiteX79" fmla="*/ 1353670 w 2657256"/>
                          <a:gd name="connsiteY79" fmla="*/ 663540 h 3370881"/>
                          <a:gd name="connsiteX80" fmla="*/ 1371600 w 2657256"/>
                          <a:gd name="connsiteY80" fmla="*/ 636646 h 3370881"/>
                          <a:gd name="connsiteX81" fmla="*/ 1380565 w 2657256"/>
                          <a:gd name="connsiteY81" fmla="*/ 596305 h 3370881"/>
                          <a:gd name="connsiteX82" fmla="*/ 1385047 w 2657256"/>
                          <a:gd name="connsiteY82" fmla="*/ 582858 h 3370881"/>
                          <a:gd name="connsiteX83" fmla="*/ 1380565 w 2657256"/>
                          <a:gd name="connsiteY83" fmla="*/ 533552 h 3370881"/>
                          <a:gd name="connsiteX84" fmla="*/ 1367118 w 2657256"/>
                          <a:gd name="connsiteY84" fmla="*/ 524587 h 3370881"/>
                          <a:gd name="connsiteX85" fmla="*/ 1349188 w 2657256"/>
                          <a:gd name="connsiteY85" fmla="*/ 520105 h 3370881"/>
                          <a:gd name="connsiteX86" fmla="*/ 1326776 w 2657256"/>
                          <a:gd name="connsiteY86" fmla="*/ 511140 h 3370881"/>
                          <a:gd name="connsiteX87" fmla="*/ 1281953 w 2657256"/>
                          <a:gd name="connsiteY87" fmla="*/ 515623 h 3370881"/>
                          <a:gd name="connsiteX88" fmla="*/ 1250576 w 2657256"/>
                          <a:gd name="connsiteY88" fmla="*/ 529070 h 3370881"/>
                          <a:gd name="connsiteX89" fmla="*/ 1210235 w 2657256"/>
                          <a:gd name="connsiteY89" fmla="*/ 542517 h 3370881"/>
                          <a:gd name="connsiteX90" fmla="*/ 1183341 w 2657256"/>
                          <a:gd name="connsiteY90" fmla="*/ 555964 h 3370881"/>
                          <a:gd name="connsiteX91" fmla="*/ 1160929 w 2657256"/>
                          <a:gd name="connsiteY91" fmla="*/ 569411 h 3370881"/>
                          <a:gd name="connsiteX92" fmla="*/ 1134035 w 2657256"/>
                          <a:gd name="connsiteY92" fmla="*/ 578376 h 3370881"/>
                          <a:gd name="connsiteX93" fmla="*/ 1111623 w 2657256"/>
                          <a:gd name="connsiteY93" fmla="*/ 587340 h 3370881"/>
                          <a:gd name="connsiteX94" fmla="*/ 1084729 w 2657256"/>
                          <a:gd name="connsiteY94" fmla="*/ 596305 h 3370881"/>
                          <a:gd name="connsiteX95" fmla="*/ 986118 w 2657256"/>
                          <a:gd name="connsiteY95" fmla="*/ 591823 h 3370881"/>
                          <a:gd name="connsiteX96" fmla="*/ 927847 w 2657256"/>
                          <a:gd name="connsiteY96" fmla="*/ 578376 h 3370881"/>
                          <a:gd name="connsiteX97" fmla="*/ 896470 w 2657256"/>
                          <a:gd name="connsiteY97" fmla="*/ 555964 h 3370881"/>
                          <a:gd name="connsiteX98" fmla="*/ 883023 w 2657256"/>
                          <a:gd name="connsiteY98" fmla="*/ 546999 h 3370881"/>
                          <a:gd name="connsiteX99" fmla="*/ 865094 w 2657256"/>
                          <a:gd name="connsiteY99" fmla="*/ 497693 h 3370881"/>
                          <a:gd name="connsiteX100" fmla="*/ 869576 w 2657256"/>
                          <a:gd name="connsiteY100" fmla="*/ 403564 h 3370881"/>
                          <a:gd name="connsiteX101" fmla="*/ 874059 w 2657256"/>
                          <a:gd name="connsiteY101" fmla="*/ 385634 h 3370881"/>
                          <a:gd name="connsiteX102" fmla="*/ 883023 w 2657256"/>
                          <a:gd name="connsiteY102" fmla="*/ 372187 h 3370881"/>
                          <a:gd name="connsiteX103" fmla="*/ 909918 w 2657256"/>
                          <a:gd name="connsiteY103" fmla="*/ 363223 h 3370881"/>
                          <a:gd name="connsiteX104" fmla="*/ 914400 w 2657256"/>
                          <a:gd name="connsiteY104" fmla="*/ 385634 h 3370881"/>
                          <a:gd name="connsiteX105" fmla="*/ 909918 w 2657256"/>
                          <a:gd name="connsiteY105" fmla="*/ 408046 h 3370881"/>
                          <a:gd name="connsiteX106" fmla="*/ 900953 w 2657256"/>
                          <a:gd name="connsiteY106" fmla="*/ 466317 h 3370881"/>
                          <a:gd name="connsiteX107" fmla="*/ 905435 w 2657256"/>
                          <a:gd name="connsiteY107" fmla="*/ 515623 h 3370881"/>
                          <a:gd name="connsiteX108" fmla="*/ 932329 w 2657256"/>
                          <a:gd name="connsiteY108" fmla="*/ 551481 h 3370881"/>
                          <a:gd name="connsiteX109" fmla="*/ 954741 w 2657256"/>
                          <a:gd name="connsiteY109" fmla="*/ 560446 h 3370881"/>
                          <a:gd name="connsiteX110" fmla="*/ 972670 w 2657256"/>
                          <a:gd name="connsiteY110" fmla="*/ 569411 h 3370881"/>
                          <a:gd name="connsiteX111" fmla="*/ 1066800 w 2657256"/>
                          <a:gd name="connsiteY111" fmla="*/ 564929 h 3370881"/>
                          <a:gd name="connsiteX112" fmla="*/ 1111623 w 2657256"/>
                          <a:gd name="connsiteY112" fmla="*/ 551481 h 3370881"/>
                          <a:gd name="connsiteX113" fmla="*/ 1129553 w 2657256"/>
                          <a:gd name="connsiteY113" fmla="*/ 538034 h 3370881"/>
                          <a:gd name="connsiteX114" fmla="*/ 1156447 w 2657256"/>
                          <a:gd name="connsiteY114" fmla="*/ 511140 h 3370881"/>
                          <a:gd name="connsiteX115" fmla="*/ 1160929 w 2657256"/>
                          <a:gd name="connsiteY115" fmla="*/ 493211 h 3370881"/>
                          <a:gd name="connsiteX116" fmla="*/ 1178859 w 2657256"/>
                          <a:gd name="connsiteY116" fmla="*/ 331846 h 3370881"/>
                          <a:gd name="connsiteX117" fmla="*/ 1215315 w 2657256"/>
                          <a:gd name="connsiteY117" fmla="*/ 270289 h 3370881"/>
                          <a:gd name="connsiteX118" fmla="*/ 1214718 w 2657256"/>
                          <a:gd name="connsiteY118" fmla="*/ 367705 h 3370881"/>
                          <a:gd name="connsiteX119" fmla="*/ 1201270 w 2657256"/>
                          <a:gd name="connsiteY119" fmla="*/ 412529 h 3370881"/>
                          <a:gd name="connsiteX120" fmla="*/ 1210235 w 2657256"/>
                          <a:gd name="connsiteY120" fmla="*/ 461834 h 3370881"/>
                          <a:gd name="connsiteX121" fmla="*/ 1214718 w 2657256"/>
                          <a:gd name="connsiteY121" fmla="*/ 475281 h 3370881"/>
                          <a:gd name="connsiteX122" fmla="*/ 1228165 w 2657256"/>
                          <a:gd name="connsiteY122" fmla="*/ 484246 h 3370881"/>
                          <a:gd name="connsiteX123" fmla="*/ 1250576 w 2657256"/>
                          <a:gd name="connsiteY123" fmla="*/ 502176 h 3370881"/>
                          <a:gd name="connsiteX124" fmla="*/ 1317812 w 2657256"/>
                          <a:gd name="connsiteY124" fmla="*/ 497693 h 3370881"/>
                          <a:gd name="connsiteX125" fmla="*/ 1353670 w 2657256"/>
                          <a:gd name="connsiteY125" fmla="*/ 488729 h 3370881"/>
                          <a:gd name="connsiteX126" fmla="*/ 1506070 w 2657256"/>
                          <a:gd name="connsiteY126" fmla="*/ 457352 h 3370881"/>
                          <a:gd name="connsiteX127" fmla="*/ 1550894 w 2657256"/>
                          <a:gd name="connsiteY127" fmla="*/ 430458 h 3370881"/>
                          <a:gd name="connsiteX128" fmla="*/ 1564341 w 2657256"/>
                          <a:gd name="connsiteY128" fmla="*/ 417011 h 3370881"/>
                          <a:gd name="connsiteX129" fmla="*/ 1586753 w 2657256"/>
                          <a:gd name="connsiteY129" fmla="*/ 399081 h 3370881"/>
                          <a:gd name="connsiteX130" fmla="*/ 1595718 w 2657256"/>
                          <a:gd name="connsiteY130" fmla="*/ 381152 h 3370881"/>
                          <a:gd name="connsiteX131" fmla="*/ 1600200 w 2657256"/>
                          <a:gd name="connsiteY131" fmla="*/ 363223 h 3370881"/>
                          <a:gd name="connsiteX132" fmla="*/ 1609165 w 2657256"/>
                          <a:gd name="connsiteY132" fmla="*/ 313917 h 3370881"/>
                          <a:gd name="connsiteX133" fmla="*/ 1537447 w 2657256"/>
                          <a:gd name="connsiteY133" fmla="*/ 188411 h 3370881"/>
                          <a:gd name="connsiteX134" fmla="*/ 1613647 w 2657256"/>
                          <a:gd name="connsiteY134" fmla="*/ 399081 h 3370881"/>
                          <a:gd name="connsiteX135" fmla="*/ 1627094 w 2657256"/>
                          <a:gd name="connsiteY135" fmla="*/ 417011 h 3370881"/>
                          <a:gd name="connsiteX136" fmla="*/ 1658470 w 2657256"/>
                          <a:gd name="connsiteY136" fmla="*/ 412529 h 3370881"/>
                          <a:gd name="connsiteX137" fmla="*/ 1685365 w 2657256"/>
                          <a:gd name="connsiteY137" fmla="*/ 390117 h 3370881"/>
                          <a:gd name="connsiteX138" fmla="*/ 1694329 w 2657256"/>
                          <a:gd name="connsiteY138" fmla="*/ 376670 h 3370881"/>
                          <a:gd name="connsiteX139" fmla="*/ 1734670 w 2657256"/>
                          <a:gd name="connsiteY139" fmla="*/ 354258 h 3370881"/>
                          <a:gd name="connsiteX140" fmla="*/ 1743635 w 2657256"/>
                          <a:gd name="connsiteY140" fmla="*/ 340811 h 3370881"/>
                          <a:gd name="connsiteX141" fmla="*/ 1757082 w 2657256"/>
                          <a:gd name="connsiteY141" fmla="*/ 336329 h 3370881"/>
                          <a:gd name="connsiteX142" fmla="*/ 1808984 w 2657256"/>
                          <a:gd name="connsiteY142" fmla="*/ 249641 h 3370881"/>
                          <a:gd name="connsiteX143" fmla="*/ 1899621 w 2657256"/>
                          <a:gd name="connsiteY143" fmla="*/ 211719 h 3370881"/>
                          <a:gd name="connsiteX144" fmla="*/ 1869369 w 2657256"/>
                          <a:gd name="connsiteY144" fmla="*/ 152642 h 3370881"/>
                          <a:gd name="connsiteX145" fmla="*/ 1772023 w 2657256"/>
                          <a:gd name="connsiteY145" fmla="*/ 77249 h 3370881"/>
                          <a:gd name="connsiteX146" fmla="*/ 1831413 w 2657256"/>
                          <a:gd name="connsiteY146" fmla="*/ 209768 h 3370881"/>
                          <a:gd name="connsiteX147" fmla="*/ 1904737 w 2657256"/>
                          <a:gd name="connsiteY147" fmla="*/ 247915 h 3370881"/>
                          <a:gd name="connsiteX148" fmla="*/ 1874221 w 2657256"/>
                          <a:gd name="connsiteY148" fmla="*/ 318698 h 3370881"/>
                          <a:gd name="connsiteX149" fmla="*/ 1788459 w 2657256"/>
                          <a:gd name="connsiteY149" fmla="*/ 367705 h 3370881"/>
                          <a:gd name="connsiteX150" fmla="*/ 1761565 w 2657256"/>
                          <a:gd name="connsiteY150" fmla="*/ 390117 h 3370881"/>
                          <a:gd name="connsiteX151" fmla="*/ 1783976 w 2657256"/>
                          <a:gd name="connsiteY151" fmla="*/ 399081 h 3370881"/>
                          <a:gd name="connsiteX152" fmla="*/ 1878106 w 2657256"/>
                          <a:gd name="connsiteY152" fmla="*/ 390117 h 3370881"/>
                          <a:gd name="connsiteX153" fmla="*/ 1891553 w 2657256"/>
                          <a:gd name="connsiteY153" fmla="*/ 381152 h 3370881"/>
                          <a:gd name="connsiteX154" fmla="*/ 1918447 w 2657256"/>
                          <a:gd name="connsiteY154" fmla="*/ 372187 h 3370881"/>
                          <a:gd name="connsiteX155" fmla="*/ 1940859 w 2657256"/>
                          <a:gd name="connsiteY155" fmla="*/ 358740 h 3370881"/>
                          <a:gd name="connsiteX156" fmla="*/ 1954306 w 2657256"/>
                          <a:gd name="connsiteY156" fmla="*/ 354258 h 3370881"/>
                          <a:gd name="connsiteX157" fmla="*/ 2083304 w 2657256"/>
                          <a:gd name="connsiteY157" fmla="*/ 290281 h 3370881"/>
                          <a:gd name="connsiteX158" fmla="*/ 2166172 w 2657256"/>
                          <a:gd name="connsiteY158" fmla="*/ 215604 h 3370881"/>
                          <a:gd name="connsiteX159" fmla="*/ 2069054 w 2657256"/>
                          <a:gd name="connsiteY159" fmla="*/ 40493 h 3370881"/>
                          <a:gd name="connsiteX160" fmla="*/ 2078225 w 2657256"/>
                          <a:gd name="connsiteY160" fmla="*/ 188681 h 3370881"/>
                          <a:gd name="connsiteX161" fmla="*/ 1999129 w 2657256"/>
                          <a:gd name="connsiteY161" fmla="*/ 358740 h 3370881"/>
                          <a:gd name="connsiteX162" fmla="*/ 1994647 w 2657256"/>
                          <a:gd name="connsiteY162" fmla="*/ 372187 h 3370881"/>
                          <a:gd name="connsiteX163" fmla="*/ 2039470 w 2657256"/>
                          <a:gd name="connsiteY163" fmla="*/ 390117 h 3370881"/>
                          <a:gd name="connsiteX164" fmla="*/ 2115670 w 2657256"/>
                          <a:gd name="connsiteY164" fmla="*/ 390117 h 3370881"/>
                          <a:gd name="connsiteX165" fmla="*/ 2160494 w 2657256"/>
                          <a:gd name="connsiteY165" fmla="*/ 376670 h 3370881"/>
                          <a:gd name="connsiteX166" fmla="*/ 2191870 w 2657256"/>
                          <a:gd name="connsiteY166" fmla="*/ 363223 h 3370881"/>
                          <a:gd name="connsiteX167" fmla="*/ 2205318 w 2657256"/>
                          <a:gd name="connsiteY167" fmla="*/ 358740 h 3370881"/>
                          <a:gd name="connsiteX168" fmla="*/ 2232212 w 2657256"/>
                          <a:gd name="connsiteY168" fmla="*/ 340811 h 3370881"/>
                          <a:gd name="connsiteX169" fmla="*/ 2312894 w 2657256"/>
                          <a:gd name="connsiteY169" fmla="*/ 183929 h 3370881"/>
                          <a:gd name="connsiteX170" fmla="*/ 2339788 w 2657256"/>
                          <a:gd name="connsiteY170" fmla="*/ 151 h 3370881"/>
                          <a:gd name="connsiteX171" fmla="*/ 2357718 w 2657256"/>
                          <a:gd name="connsiteY171" fmla="*/ 215305 h 3370881"/>
                          <a:gd name="connsiteX172" fmla="*/ 2254623 w 2657256"/>
                          <a:gd name="connsiteY172" fmla="*/ 376670 h 3370881"/>
                          <a:gd name="connsiteX173" fmla="*/ 2245659 w 2657256"/>
                          <a:gd name="connsiteY173" fmla="*/ 390117 h 3370881"/>
                          <a:gd name="connsiteX174" fmla="*/ 2254623 w 2657256"/>
                          <a:gd name="connsiteY174" fmla="*/ 403564 h 3370881"/>
                          <a:gd name="connsiteX175" fmla="*/ 2353235 w 2657256"/>
                          <a:gd name="connsiteY175" fmla="*/ 399081 h 3370881"/>
                          <a:gd name="connsiteX176" fmla="*/ 2366682 w 2657256"/>
                          <a:gd name="connsiteY176" fmla="*/ 394599 h 3370881"/>
                          <a:gd name="connsiteX177" fmla="*/ 2389094 w 2657256"/>
                          <a:gd name="connsiteY177" fmla="*/ 390117 h 3370881"/>
                          <a:gd name="connsiteX178" fmla="*/ 2424953 w 2657256"/>
                          <a:gd name="connsiteY178" fmla="*/ 367705 h 3370881"/>
                          <a:gd name="connsiteX179" fmla="*/ 2528047 w 2657256"/>
                          <a:gd name="connsiteY179" fmla="*/ 292700 h 3370881"/>
                          <a:gd name="connsiteX180" fmla="*/ 2541495 w 2657256"/>
                          <a:gd name="connsiteY180" fmla="*/ 62906 h 3370881"/>
                          <a:gd name="connsiteX181" fmla="*/ 2591304 w 2657256"/>
                          <a:gd name="connsiteY181" fmla="*/ 214081 h 3370881"/>
                          <a:gd name="connsiteX182" fmla="*/ 2612315 w 2657256"/>
                          <a:gd name="connsiteY182" fmla="*/ 290907 h 3370881"/>
                          <a:gd name="connsiteX183" fmla="*/ 2650863 w 2657256"/>
                          <a:gd name="connsiteY183" fmla="*/ 344994 h 3370881"/>
                          <a:gd name="connsiteX184" fmla="*/ 2465294 w 2657256"/>
                          <a:gd name="connsiteY184" fmla="*/ 399081 h 3370881"/>
                          <a:gd name="connsiteX185" fmla="*/ 2442882 w 2657256"/>
                          <a:gd name="connsiteY185" fmla="*/ 403564 h 3370881"/>
                          <a:gd name="connsiteX186" fmla="*/ 2398059 w 2657256"/>
                          <a:gd name="connsiteY186" fmla="*/ 417011 h 3370881"/>
                          <a:gd name="connsiteX187" fmla="*/ 2375647 w 2657256"/>
                          <a:gd name="connsiteY187" fmla="*/ 425976 h 3370881"/>
                          <a:gd name="connsiteX188" fmla="*/ 2357718 w 2657256"/>
                          <a:gd name="connsiteY188" fmla="*/ 430458 h 3370881"/>
                          <a:gd name="connsiteX189" fmla="*/ 2344270 w 2657256"/>
                          <a:gd name="connsiteY189" fmla="*/ 461834 h 3370881"/>
                          <a:gd name="connsiteX190" fmla="*/ 2353235 w 2657256"/>
                          <a:gd name="connsiteY190" fmla="*/ 502176 h 3370881"/>
                          <a:gd name="connsiteX191" fmla="*/ 2362200 w 2657256"/>
                          <a:gd name="connsiteY191" fmla="*/ 515623 h 3370881"/>
                          <a:gd name="connsiteX192" fmla="*/ 2344270 w 2657256"/>
                          <a:gd name="connsiteY192" fmla="*/ 587340 h 3370881"/>
                          <a:gd name="connsiteX193" fmla="*/ 2321859 w 2657256"/>
                          <a:gd name="connsiteY193" fmla="*/ 614234 h 3370881"/>
                          <a:gd name="connsiteX194" fmla="*/ 2308412 w 2657256"/>
                          <a:gd name="connsiteY194" fmla="*/ 636646 h 3370881"/>
                          <a:gd name="connsiteX195" fmla="*/ 2281518 w 2657256"/>
                          <a:gd name="connsiteY195" fmla="*/ 641129 h 3370881"/>
                          <a:gd name="connsiteX196" fmla="*/ 2259106 w 2657256"/>
                          <a:gd name="connsiteY196" fmla="*/ 636646 h 3370881"/>
                          <a:gd name="connsiteX197" fmla="*/ 2277035 w 2657256"/>
                          <a:gd name="connsiteY197" fmla="*/ 578376 h 3370881"/>
                          <a:gd name="connsiteX198" fmla="*/ 2290482 w 2657256"/>
                          <a:gd name="connsiteY198" fmla="*/ 542517 h 3370881"/>
                          <a:gd name="connsiteX199" fmla="*/ 2286000 w 2657256"/>
                          <a:gd name="connsiteY199" fmla="*/ 506658 h 3370881"/>
                          <a:gd name="connsiteX200" fmla="*/ 2245659 w 2657256"/>
                          <a:gd name="connsiteY200" fmla="*/ 448387 h 3370881"/>
                          <a:gd name="connsiteX201" fmla="*/ 2200835 w 2657256"/>
                          <a:gd name="connsiteY201" fmla="*/ 430458 h 3370881"/>
                          <a:gd name="connsiteX202" fmla="*/ 2169459 w 2657256"/>
                          <a:gd name="connsiteY202" fmla="*/ 425976 h 3370881"/>
                          <a:gd name="connsiteX203" fmla="*/ 2102223 w 2657256"/>
                          <a:gd name="connsiteY203" fmla="*/ 430458 h 3370881"/>
                          <a:gd name="connsiteX204" fmla="*/ 2084294 w 2657256"/>
                          <a:gd name="connsiteY204" fmla="*/ 439423 h 3370881"/>
                          <a:gd name="connsiteX205" fmla="*/ 2070847 w 2657256"/>
                          <a:gd name="connsiteY205" fmla="*/ 443905 h 3370881"/>
                          <a:gd name="connsiteX206" fmla="*/ 2061882 w 2657256"/>
                          <a:gd name="connsiteY206" fmla="*/ 461834 h 3370881"/>
                          <a:gd name="connsiteX207" fmla="*/ 2034988 w 2657256"/>
                          <a:gd name="connsiteY207" fmla="*/ 475281 h 3370881"/>
                          <a:gd name="connsiteX208" fmla="*/ 1783976 w 2657256"/>
                          <a:gd name="connsiteY208" fmla="*/ 479764 h 3370881"/>
                          <a:gd name="connsiteX209" fmla="*/ 1766047 w 2657256"/>
                          <a:gd name="connsiteY209" fmla="*/ 488729 h 3370881"/>
                          <a:gd name="connsiteX210" fmla="*/ 1703294 w 2657256"/>
                          <a:gd name="connsiteY210" fmla="*/ 506658 h 3370881"/>
                          <a:gd name="connsiteX211" fmla="*/ 1689847 w 2657256"/>
                          <a:gd name="connsiteY211" fmla="*/ 511140 h 3370881"/>
                          <a:gd name="connsiteX212" fmla="*/ 1676400 w 2657256"/>
                          <a:gd name="connsiteY212" fmla="*/ 520105 h 3370881"/>
                          <a:gd name="connsiteX213" fmla="*/ 1649506 w 2657256"/>
                          <a:gd name="connsiteY213" fmla="*/ 529070 h 3370881"/>
                          <a:gd name="connsiteX214" fmla="*/ 1636059 w 2657256"/>
                          <a:gd name="connsiteY214" fmla="*/ 538034 h 3370881"/>
                          <a:gd name="connsiteX215" fmla="*/ 1622612 w 2657256"/>
                          <a:gd name="connsiteY215" fmla="*/ 551481 h 3370881"/>
                          <a:gd name="connsiteX216" fmla="*/ 1609165 w 2657256"/>
                          <a:gd name="connsiteY216" fmla="*/ 555964 h 3370881"/>
                          <a:gd name="connsiteX217" fmla="*/ 1577788 w 2657256"/>
                          <a:gd name="connsiteY217" fmla="*/ 587340 h 3370881"/>
                          <a:gd name="connsiteX218" fmla="*/ 1568823 w 2657256"/>
                          <a:gd name="connsiteY218" fmla="*/ 600787 h 3370881"/>
                          <a:gd name="connsiteX219" fmla="*/ 1555376 w 2657256"/>
                          <a:gd name="connsiteY219" fmla="*/ 614234 h 3370881"/>
                          <a:gd name="connsiteX220" fmla="*/ 1524000 w 2657256"/>
                          <a:gd name="connsiteY220" fmla="*/ 654576 h 3370881"/>
                          <a:gd name="connsiteX221" fmla="*/ 1519518 w 2657256"/>
                          <a:gd name="connsiteY221" fmla="*/ 668023 h 3370881"/>
                          <a:gd name="connsiteX222" fmla="*/ 1528482 w 2657256"/>
                          <a:gd name="connsiteY222" fmla="*/ 708364 h 3370881"/>
                          <a:gd name="connsiteX223" fmla="*/ 1537447 w 2657256"/>
                          <a:gd name="connsiteY223" fmla="*/ 721811 h 3370881"/>
                          <a:gd name="connsiteX224" fmla="*/ 1568823 w 2657256"/>
                          <a:gd name="connsiteY224" fmla="*/ 712846 h 3370881"/>
                          <a:gd name="connsiteX225" fmla="*/ 1600200 w 2657256"/>
                          <a:gd name="connsiteY225" fmla="*/ 712846 h 3370881"/>
                          <a:gd name="connsiteX226" fmla="*/ 1631576 w 2657256"/>
                          <a:gd name="connsiteY226" fmla="*/ 690434 h 3370881"/>
                          <a:gd name="connsiteX227" fmla="*/ 1645023 w 2657256"/>
                          <a:gd name="connsiteY227" fmla="*/ 676987 h 3370881"/>
                          <a:gd name="connsiteX228" fmla="*/ 1685365 w 2657256"/>
                          <a:gd name="connsiteY228" fmla="*/ 645611 h 3370881"/>
                          <a:gd name="connsiteX229" fmla="*/ 1716741 w 2657256"/>
                          <a:gd name="connsiteY229" fmla="*/ 614234 h 3370881"/>
                          <a:gd name="connsiteX230" fmla="*/ 1748118 w 2657256"/>
                          <a:gd name="connsiteY230" fmla="*/ 596305 h 3370881"/>
                          <a:gd name="connsiteX231" fmla="*/ 1761565 w 2657256"/>
                          <a:gd name="connsiteY231" fmla="*/ 591823 h 3370881"/>
                          <a:gd name="connsiteX232" fmla="*/ 1779494 w 2657256"/>
                          <a:gd name="connsiteY232" fmla="*/ 582858 h 3370881"/>
                          <a:gd name="connsiteX233" fmla="*/ 1815353 w 2657256"/>
                          <a:gd name="connsiteY233" fmla="*/ 573893 h 3370881"/>
                          <a:gd name="connsiteX234" fmla="*/ 2030506 w 2657256"/>
                          <a:gd name="connsiteY234" fmla="*/ 578376 h 3370881"/>
                          <a:gd name="connsiteX235" fmla="*/ 2017059 w 2657256"/>
                          <a:gd name="connsiteY235" fmla="*/ 600787 h 3370881"/>
                          <a:gd name="connsiteX236" fmla="*/ 1981200 w 2657256"/>
                          <a:gd name="connsiteY236" fmla="*/ 636646 h 3370881"/>
                          <a:gd name="connsiteX237" fmla="*/ 1967753 w 2657256"/>
                          <a:gd name="connsiteY237" fmla="*/ 650093 h 3370881"/>
                          <a:gd name="connsiteX238" fmla="*/ 1936376 w 2657256"/>
                          <a:gd name="connsiteY238" fmla="*/ 690434 h 3370881"/>
                          <a:gd name="connsiteX239" fmla="*/ 1905000 w 2657256"/>
                          <a:gd name="connsiteY239" fmla="*/ 717329 h 3370881"/>
                          <a:gd name="connsiteX240" fmla="*/ 1860176 w 2657256"/>
                          <a:gd name="connsiteY240" fmla="*/ 735258 h 3370881"/>
                          <a:gd name="connsiteX241" fmla="*/ 1788459 w 2657256"/>
                          <a:gd name="connsiteY241" fmla="*/ 744223 h 3370881"/>
                          <a:gd name="connsiteX242" fmla="*/ 1846729 w 2657256"/>
                          <a:gd name="connsiteY242" fmla="*/ 802493 h 3370881"/>
                          <a:gd name="connsiteX243" fmla="*/ 1913965 w 2657256"/>
                          <a:gd name="connsiteY243" fmla="*/ 829387 h 3370881"/>
                          <a:gd name="connsiteX244" fmla="*/ 1922929 w 2657256"/>
                          <a:gd name="connsiteY244" fmla="*/ 842834 h 3370881"/>
                          <a:gd name="connsiteX245" fmla="*/ 1967753 w 2657256"/>
                          <a:gd name="connsiteY245" fmla="*/ 883176 h 3370881"/>
                          <a:gd name="connsiteX246" fmla="*/ 1981200 w 2657256"/>
                          <a:gd name="connsiteY246" fmla="*/ 896623 h 3370881"/>
                          <a:gd name="connsiteX247" fmla="*/ 1994647 w 2657256"/>
                          <a:gd name="connsiteY247" fmla="*/ 905587 h 3370881"/>
                          <a:gd name="connsiteX248" fmla="*/ 2021541 w 2657256"/>
                          <a:gd name="connsiteY248" fmla="*/ 927999 h 3370881"/>
                          <a:gd name="connsiteX249" fmla="*/ 2030506 w 2657256"/>
                          <a:gd name="connsiteY249" fmla="*/ 941446 h 3370881"/>
                          <a:gd name="connsiteX250" fmla="*/ 2057400 w 2657256"/>
                          <a:gd name="connsiteY250" fmla="*/ 968340 h 3370881"/>
                          <a:gd name="connsiteX251" fmla="*/ 2088776 w 2657256"/>
                          <a:gd name="connsiteY251" fmla="*/ 1013164 h 3370881"/>
                          <a:gd name="connsiteX252" fmla="*/ 2115670 w 2657256"/>
                          <a:gd name="connsiteY252" fmla="*/ 1057987 h 3370881"/>
                          <a:gd name="connsiteX253" fmla="*/ 2120153 w 2657256"/>
                          <a:gd name="connsiteY253" fmla="*/ 1089364 h 3370881"/>
                          <a:gd name="connsiteX254" fmla="*/ 2138082 w 2657256"/>
                          <a:gd name="connsiteY254" fmla="*/ 1143152 h 3370881"/>
                          <a:gd name="connsiteX255" fmla="*/ 2147047 w 2657256"/>
                          <a:gd name="connsiteY255" fmla="*/ 1196940 h 3370881"/>
                          <a:gd name="connsiteX256" fmla="*/ 2151529 w 2657256"/>
                          <a:gd name="connsiteY256" fmla="*/ 1210387 h 3370881"/>
                          <a:gd name="connsiteX257" fmla="*/ 2156012 w 2657256"/>
                          <a:gd name="connsiteY257" fmla="*/ 1228317 h 3370881"/>
                          <a:gd name="connsiteX258" fmla="*/ 2173941 w 2657256"/>
                          <a:gd name="connsiteY258" fmla="*/ 1295552 h 3370881"/>
                          <a:gd name="connsiteX259" fmla="*/ 2182906 w 2657256"/>
                          <a:gd name="connsiteY259" fmla="*/ 1313481 h 3370881"/>
                          <a:gd name="connsiteX260" fmla="*/ 2187388 w 2657256"/>
                          <a:gd name="connsiteY260" fmla="*/ 1331411 h 3370881"/>
                          <a:gd name="connsiteX261" fmla="*/ 2214282 w 2657256"/>
                          <a:gd name="connsiteY261" fmla="*/ 1385199 h 3370881"/>
                          <a:gd name="connsiteX262" fmla="*/ 2218765 w 2657256"/>
                          <a:gd name="connsiteY262" fmla="*/ 1403129 h 3370881"/>
                          <a:gd name="connsiteX263" fmla="*/ 2223247 w 2657256"/>
                          <a:gd name="connsiteY263" fmla="*/ 1430023 h 3370881"/>
                          <a:gd name="connsiteX264" fmla="*/ 2236694 w 2657256"/>
                          <a:gd name="connsiteY264" fmla="*/ 1456917 h 3370881"/>
                          <a:gd name="connsiteX265" fmla="*/ 2249794 w 2657256"/>
                          <a:gd name="connsiteY265" fmla="*/ 1524624 h 3370881"/>
                          <a:gd name="connsiteX266" fmla="*/ 2241176 w 2657256"/>
                          <a:gd name="connsiteY266" fmla="*/ 1577940 h 3370881"/>
                          <a:gd name="connsiteX267" fmla="*/ 2245659 w 2657256"/>
                          <a:gd name="connsiteY267" fmla="*/ 1595870 h 3370881"/>
                          <a:gd name="connsiteX268" fmla="*/ 2249634 w 2657256"/>
                          <a:gd name="connsiteY268" fmla="*/ 1685855 h 3370881"/>
                          <a:gd name="connsiteX269" fmla="*/ 2227729 w 2657256"/>
                          <a:gd name="connsiteY269" fmla="*/ 1716893 h 3370881"/>
                          <a:gd name="connsiteX270" fmla="*/ 2240500 w 2657256"/>
                          <a:gd name="connsiteY270" fmla="*/ 1674269 h 3370881"/>
                          <a:gd name="connsiteX271" fmla="*/ 2235341 w 2657256"/>
                          <a:gd name="connsiteY271" fmla="*/ 1788611 h 3370881"/>
                          <a:gd name="connsiteX272" fmla="*/ 2230689 w 2657256"/>
                          <a:gd name="connsiteY272" fmla="*/ 1823963 h 3370881"/>
                          <a:gd name="connsiteX273" fmla="*/ 2226207 w 2657256"/>
                          <a:gd name="connsiteY273" fmla="*/ 1824470 h 3370881"/>
                          <a:gd name="connsiteX274" fmla="*/ 2208278 w 2657256"/>
                          <a:gd name="connsiteY274" fmla="*/ 1869293 h 3370881"/>
                          <a:gd name="connsiteX275" fmla="*/ 2195168 w 2657256"/>
                          <a:gd name="connsiteY275" fmla="*/ 1882740 h 3370881"/>
                          <a:gd name="connsiteX276" fmla="*/ 2203458 w 2657256"/>
                          <a:gd name="connsiteY276" fmla="*/ 1918938 h 3370881"/>
                          <a:gd name="connsiteX277" fmla="*/ 2204134 w 2657256"/>
                          <a:gd name="connsiteY277" fmla="*/ 1949806 h 3370881"/>
                          <a:gd name="connsiteX278" fmla="*/ 2226545 w 2657256"/>
                          <a:gd name="connsiteY278" fmla="*/ 1954627 h 3370881"/>
                          <a:gd name="connsiteX279" fmla="*/ 2241176 w 2657256"/>
                          <a:gd name="connsiteY279" fmla="*/ 2012729 h 3370881"/>
                          <a:gd name="connsiteX280" fmla="*/ 2263588 w 2657256"/>
                          <a:gd name="connsiteY280" fmla="*/ 2057552 h 3370881"/>
                          <a:gd name="connsiteX281" fmla="*/ 2286000 w 2657256"/>
                          <a:gd name="connsiteY281" fmla="*/ 2084446 h 3370881"/>
                          <a:gd name="connsiteX282" fmla="*/ 2299447 w 2657256"/>
                          <a:gd name="connsiteY282" fmla="*/ 2124787 h 3370881"/>
                          <a:gd name="connsiteX283" fmla="*/ 2321859 w 2657256"/>
                          <a:gd name="connsiteY283" fmla="*/ 2151681 h 3370881"/>
                          <a:gd name="connsiteX284" fmla="*/ 2344270 w 2657256"/>
                          <a:gd name="connsiteY284" fmla="*/ 2205470 h 3370881"/>
                          <a:gd name="connsiteX285" fmla="*/ 2348753 w 2657256"/>
                          <a:gd name="connsiteY285" fmla="*/ 2223399 h 3370881"/>
                          <a:gd name="connsiteX286" fmla="*/ 2366682 w 2657256"/>
                          <a:gd name="connsiteY286" fmla="*/ 2263740 h 3370881"/>
                          <a:gd name="connsiteX287" fmla="*/ 2375647 w 2657256"/>
                          <a:gd name="connsiteY287" fmla="*/ 2286152 h 3370881"/>
                          <a:gd name="connsiteX288" fmla="*/ 2380129 w 2657256"/>
                          <a:gd name="connsiteY288" fmla="*/ 2308564 h 3370881"/>
                          <a:gd name="connsiteX289" fmla="*/ 2389094 w 2657256"/>
                          <a:gd name="connsiteY289" fmla="*/ 2335458 h 3370881"/>
                          <a:gd name="connsiteX290" fmla="*/ 2393576 w 2657256"/>
                          <a:gd name="connsiteY290" fmla="*/ 2380281 h 3370881"/>
                          <a:gd name="connsiteX291" fmla="*/ 2398059 w 2657256"/>
                          <a:gd name="connsiteY291" fmla="*/ 2393729 h 3370881"/>
                          <a:gd name="connsiteX292" fmla="*/ 2419794 w 2657256"/>
                          <a:gd name="connsiteY292" fmla="*/ 2447517 h 3370881"/>
                          <a:gd name="connsiteX293" fmla="*/ 2427343 w 2657256"/>
                          <a:gd name="connsiteY293" fmla="*/ 2564058 h 3370881"/>
                          <a:gd name="connsiteX294" fmla="*/ 2389094 w 2657256"/>
                          <a:gd name="connsiteY294" fmla="*/ 2837481 h 3370881"/>
                          <a:gd name="connsiteX295" fmla="*/ 2380129 w 2657256"/>
                          <a:gd name="connsiteY295" fmla="*/ 2859893 h 3370881"/>
                          <a:gd name="connsiteX296" fmla="*/ 2357718 w 2657256"/>
                          <a:gd name="connsiteY296" fmla="*/ 2913681 h 3370881"/>
                          <a:gd name="connsiteX297" fmla="*/ 2348753 w 2657256"/>
                          <a:gd name="connsiteY297" fmla="*/ 2936093 h 3370881"/>
                          <a:gd name="connsiteX298" fmla="*/ 2339788 w 2657256"/>
                          <a:gd name="connsiteY298" fmla="*/ 2971952 h 3370881"/>
                          <a:gd name="connsiteX299" fmla="*/ 2326341 w 2657256"/>
                          <a:gd name="connsiteY299" fmla="*/ 2994364 h 3370881"/>
                          <a:gd name="connsiteX300" fmla="*/ 2317376 w 2657256"/>
                          <a:gd name="connsiteY300" fmla="*/ 3025740 h 3370881"/>
                          <a:gd name="connsiteX301" fmla="*/ 2303929 w 2657256"/>
                          <a:gd name="connsiteY301" fmla="*/ 3048152 h 3370881"/>
                          <a:gd name="connsiteX302" fmla="*/ 2290482 w 2657256"/>
                          <a:gd name="connsiteY302" fmla="*/ 3079529 h 3370881"/>
                          <a:gd name="connsiteX303" fmla="*/ 2272553 w 2657256"/>
                          <a:gd name="connsiteY303" fmla="*/ 3084011 h 3370881"/>
                          <a:gd name="connsiteX304" fmla="*/ 2259106 w 2657256"/>
                          <a:gd name="connsiteY304" fmla="*/ 3088493 h 3370881"/>
                          <a:gd name="connsiteX305" fmla="*/ 2241176 w 2657256"/>
                          <a:gd name="connsiteY305" fmla="*/ 3092976 h 3370881"/>
                          <a:gd name="connsiteX306" fmla="*/ 2209800 w 2657256"/>
                          <a:gd name="connsiteY306" fmla="*/ 3101940 h 3370881"/>
                          <a:gd name="connsiteX307" fmla="*/ 2205318 w 2657256"/>
                          <a:gd name="connsiteY307" fmla="*/ 3039187 h 3370881"/>
                          <a:gd name="connsiteX308" fmla="*/ 2218765 w 2657256"/>
                          <a:gd name="connsiteY308" fmla="*/ 3021258 h 3370881"/>
                          <a:gd name="connsiteX309" fmla="*/ 2245659 w 2657256"/>
                          <a:gd name="connsiteY309" fmla="*/ 2971952 h 3370881"/>
                          <a:gd name="connsiteX310" fmla="*/ 2268070 w 2657256"/>
                          <a:gd name="connsiteY310" fmla="*/ 2945058 h 3370881"/>
                          <a:gd name="connsiteX311" fmla="*/ 2298550 w 2657256"/>
                          <a:gd name="connsiteY311" fmla="*/ 2568540 h 3370881"/>
                          <a:gd name="connsiteX312" fmla="*/ 2284986 w 2657256"/>
                          <a:gd name="connsiteY312" fmla="*/ 2532681 h 3370881"/>
                          <a:gd name="connsiteX313" fmla="*/ 2293273 w 2657256"/>
                          <a:gd name="connsiteY313" fmla="*/ 2496653 h 3370881"/>
                          <a:gd name="connsiteX314" fmla="*/ 2278152 w 2657256"/>
                          <a:gd name="connsiteY314" fmla="*/ 2475178 h 3370881"/>
                          <a:gd name="connsiteX315" fmla="*/ 2245659 w 2657256"/>
                          <a:gd name="connsiteY315" fmla="*/ 2389247 h 3370881"/>
                          <a:gd name="connsiteX316" fmla="*/ 2195507 w 2657256"/>
                          <a:gd name="connsiteY316" fmla="*/ 2241328 h 3370881"/>
                          <a:gd name="connsiteX317" fmla="*/ 2083786 w 2657256"/>
                          <a:gd name="connsiteY317" fmla="*/ 2040300 h 3370881"/>
                          <a:gd name="connsiteX318" fmla="*/ 2048773 w 2657256"/>
                          <a:gd name="connsiteY318" fmla="*/ 2017971 h 3370881"/>
                          <a:gd name="connsiteX319" fmla="*/ 2074314 w 2657256"/>
                          <a:gd name="connsiteY319" fmla="*/ 2011967 h 3370881"/>
                          <a:gd name="connsiteX320" fmla="*/ 2034988 w 2657256"/>
                          <a:gd name="connsiteY320" fmla="*/ 2003764 h 3370881"/>
                          <a:gd name="connsiteX321" fmla="*/ 2026023 w 2657256"/>
                          <a:gd name="connsiteY321" fmla="*/ 2026176 h 3370881"/>
                          <a:gd name="connsiteX322" fmla="*/ 2021541 w 2657256"/>
                          <a:gd name="connsiteY322" fmla="*/ 2039623 h 3370881"/>
                          <a:gd name="connsiteX323" fmla="*/ 1999129 w 2657256"/>
                          <a:gd name="connsiteY323" fmla="*/ 2053070 h 3370881"/>
                          <a:gd name="connsiteX324" fmla="*/ 1990165 w 2657256"/>
                          <a:gd name="connsiteY324" fmla="*/ 2070999 h 3370881"/>
                          <a:gd name="connsiteX325" fmla="*/ 1967753 w 2657256"/>
                          <a:gd name="connsiteY325" fmla="*/ 2106858 h 3370881"/>
                          <a:gd name="connsiteX326" fmla="*/ 1981200 w 2657256"/>
                          <a:gd name="connsiteY326" fmla="*/ 2223399 h 3370881"/>
                          <a:gd name="connsiteX327" fmla="*/ 1994647 w 2657256"/>
                          <a:gd name="connsiteY327" fmla="*/ 2254776 h 3370881"/>
                          <a:gd name="connsiteX328" fmla="*/ 2003612 w 2657256"/>
                          <a:gd name="connsiteY328" fmla="*/ 2272705 h 3370881"/>
                          <a:gd name="connsiteX329" fmla="*/ 2026023 w 2657256"/>
                          <a:gd name="connsiteY329" fmla="*/ 2304081 h 3370881"/>
                          <a:gd name="connsiteX330" fmla="*/ 2043953 w 2657256"/>
                          <a:gd name="connsiteY330" fmla="*/ 2348905 h 3370881"/>
                          <a:gd name="connsiteX331" fmla="*/ 2061882 w 2657256"/>
                          <a:gd name="connsiteY331" fmla="*/ 2371317 h 3370881"/>
                          <a:gd name="connsiteX332" fmla="*/ 2088776 w 2657256"/>
                          <a:gd name="connsiteY332" fmla="*/ 2434070 h 3370881"/>
                          <a:gd name="connsiteX333" fmla="*/ 2102223 w 2657256"/>
                          <a:gd name="connsiteY333" fmla="*/ 2465446 h 3370881"/>
                          <a:gd name="connsiteX334" fmla="*/ 2106706 w 2657256"/>
                          <a:gd name="connsiteY334" fmla="*/ 2496823 h 3370881"/>
                          <a:gd name="connsiteX335" fmla="*/ 2124635 w 2657256"/>
                          <a:gd name="connsiteY335" fmla="*/ 2559576 h 3370881"/>
                          <a:gd name="connsiteX336" fmla="*/ 2138082 w 2657256"/>
                          <a:gd name="connsiteY336" fmla="*/ 2649223 h 3370881"/>
                          <a:gd name="connsiteX337" fmla="*/ 2147047 w 2657256"/>
                          <a:gd name="connsiteY337" fmla="*/ 2685081 h 3370881"/>
                          <a:gd name="connsiteX338" fmla="*/ 2151529 w 2657256"/>
                          <a:gd name="connsiteY338" fmla="*/ 2716458 h 3370881"/>
                          <a:gd name="connsiteX339" fmla="*/ 2160494 w 2657256"/>
                          <a:gd name="connsiteY339" fmla="*/ 2770246 h 3370881"/>
                          <a:gd name="connsiteX340" fmla="*/ 2156012 w 2657256"/>
                          <a:gd name="connsiteY340" fmla="*/ 2962987 h 3370881"/>
                          <a:gd name="connsiteX341" fmla="*/ 2138082 w 2657256"/>
                          <a:gd name="connsiteY341" fmla="*/ 3043670 h 3370881"/>
                          <a:gd name="connsiteX342" fmla="*/ 2133600 w 2657256"/>
                          <a:gd name="connsiteY342" fmla="*/ 3061599 h 3370881"/>
                          <a:gd name="connsiteX343" fmla="*/ 2120153 w 2657256"/>
                          <a:gd name="connsiteY343" fmla="*/ 3079529 h 3370881"/>
                          <a:gd name="connsiteX344" fmla="*/ 2111188 w 2657256"/>
                          <a:gd name="connsiteY344" fmla="*/ 3106423 h 3370881"/>
                          <a:gd name="connsiteX345" fmla="*/ 2088776 w 2657256"/>
                          <a:gd name="connsiteY345" fmla="*/ 3137799 h 3370881"/>
                          <a:gd name="connsiteX346" fmla="*/ 2075329 w 2657256"/>
                          <a:gd name="connsiteY346" fmla="*/ 3164693 h 3370881"/>
                          <a:gd name="connsiteX347" fmla="*/ 2061882 w 2657256"/>
                          <a:gd name="connsiteY347" fmla="*/ 3169176 h 3370881"/>
                          <a:gd name="connsiteX348" fmla="*/ 2021541 w 2657256"/>
                          <a:gd name="connsiteY348" fmla="*/ 3164693 h 3370881"/>
                          <a:gd name="connsiteX349" fmla="*/ 2012576 w 2657256"/>
                          <a:gd name="connsiteY349" fmla="*/ 3119870 h 3370881"/>
                          <a:gd name="connsiteX350" fmla="*/ 2048435 w 2657256"/>
                          <a:gd name="connsiteY350" fmla="*/ 3021258 h 3370881"/>
                          <a:gd name="connsiteX351" fmla="*/ 2048435 w 2657256"/>
                          <a:gd name="connsiteY351" fmla="*/ 3021258 h 3370881"/>
                          <a:gd name="connsiteX352" fmla="*/ 2061882 w 2657256"/>
                          <a:gd name="connsiteY352" fmla="*/ 2967470 h 3370881"/>
                          <a:gd name="connsiteX353" fmla="*/ 2070847 w 2657256"/>
                          <a:gd name="connsiteY353" fmla="*/ 2882305 h 3370881"/>
                          <a:gd name="connsiteX354" fmla="*/ 2066365 w 2657256"/>
                          <a:gd name="connsiteY354" fmla="*/ 2725423 h 3370881"/>
                          <a:gd name="connsiteX355" fmla="*/ 2043953 w 2657256"/>
                          <a:gd name="connsiteY355" fmla="*/ 2649223 h 3370881"/>
                          <a:gd name="connsiteX356" fmla="*/ 2030506 w 2657256"/>
                          <a:gd name="connsiteY356" fmla="*/ 2622329 h 3370881"/>
                          <a:gd name="connsiteX357" fmla="*/ 2017059 w 2657256"/>
                          <a:gd name="connsiteY357" fmla="*/ 2581987 h 3370881"/>
                          <a:gd name="connsiteX358" fmla="*/ 1981200 w 2657256"/>
                          <a:gd name="connsiteY358" fmla="*/ 2514752 h 3370881"/>
                          <a:gd name="connsiteX359" fmla="*/ 1972235 w 2657256"/>
                          <a:gd name="connsiteY359" fmla="*/ 2501305 h 3370881"/>
                          <a:gd name="connsiteX360" fmla="*/ 1958788 w 2657256"/>
                          <a:gd name="connsiteY360" fmla="*/ 2478893 h 3370881"/>
                          <a:gd name="connsiteX361" fmla="*/ 1905000 w 2657256"/>
                          <a:gd name="connsiteY361" fmla="*/ 2398211 h 3370881"/>
                          <a:gd name="connsiteX362" fmla="*/ 1882588 w 2657256"/>
                          <a:gd name="connsiteY362" fmla="*/ 2357870 h 3370881"/>
                          <a:gd name="connsiteX363" fmla="*/ 1869141 w 2657256"/>
                          <a:gd name="connsiteY363" fmla="*/ 2339940 h 3370881"/>
                          <a:gd name="connsiteX364" fmla="*/ 1806388 w 2657256"/>
                          <a:gd name="connsiteY364" fmla="*/ 2313046 h 3370881"/>
                          <a:gd name="connsiteX365" fmla="*/ 1779494 w 2657256"/>
                          <a:gd name="connsiteY365" fmla="*/ 2304081 h 3370881"/>
                          <a:gd name="connsiteX366" fmla="*/ 1752600 w 2657256"/>
                          <a:gd name="connsiteY366" fmla="*/ 2299599 h 3370881"/>
                          <a:gd name="connsiteX367" fmla="*/ 1680882 w 2657256"/>
                          <a:gd name="connsiteY367" fmla="*/ 2277187 h 3370881"/>
                          <a:gd name="connsiteX368" fmla="*/ 1719025 w 2657256"/>
                          <a:gd name="connsiteY368" fmla="*/ 2281331 h 3370881"/>
                          <a:gd name="connsiteX369" fmla="*/ 1756997 w 2657256"/>
                          <a:gd name="connsiteY369" fmla="*/ 2289450 h 3370881"/>
                          <a:gd name="connsiteX370" fmla="*/ 1656440 w 2657256"/>
                          <a:gd name="connsiteY370" fmla="*/ 2298583 h 3370881"/>
                          <a:gd name="connsiteX371" fmla="*/ 1537447 w 2657256"/>
                          <a:gd name="connsiteY371" fmla="*/ 2329960 h 3370881"/>
                          <a:gd name="connsiteX372" fmla="*/ 1571993 w 2657256"/>
                          <a:gd name="connsiteY372" fmla="*/ 2317957 h 3370881"/>
                          <a:gd name="connsiteX373" fmla="*/ 1509707 w 2657256"/>
                          <a:gd name="connsiteY373" fmla="*/ 2338926 h 3370881"/>
                          <a:gd name="connsiteX374" fmla="*/ 1500444 w 2657256"/>
                          <a:gd name="connsiteY374" fmla="*/ 2355271 h 3370881"/>
                          <a:gd name="connsiteX375" fmla="*/ 1402678 w 2657256"/>
                          <a:gd name="connsiteY375" fmla="*/ 2339641 h 3370881"/>
                          <a:gd name="connsiteX376" fmla="*/ 1322892 w 2657256"/>
                          <a:gd name="connsiteY376" fmla="*/ 2336952 h 3370881"/>
                          <a:gd name="connsiteX377" fmla="*/ 1199384 w 2657256"/>
                          <a:gd name="connsiteY377" fmla="*/ 2307041 h 3370881"/>
                          <a:gd name="connsiteX378" fmla="*/ 1066800 w 2657256"/>
                          <a:gd name="connsiteY378" fmla="*/ 2272705 h 3370881"/>
                          <a:gd name="connsiteX379" fmla="*/ 1030941 w 2657256"/>
                          <a:gd name="connsiteY379" fmla="*/ 2263740 h 3370881"/>
                          <a:gd name="connsiteX380" fmla="*/ 986118 w 2657256"/>
                          <a:gd name="connsiteY380" fmla="*/ 2241329 h 3370881"/>
                          <a:gd name="connsiteX381" fmla="*/ 968188 w 2657256"/>
                          <a:gd name="connsiteY381" fmla="*/ 2232364 h 3370881"/>
                          <a:gd name="connsiteX382" fmla="*/ 936812 w 2657256"/>
                          <a:gd name="connsiteY382" fmla="*/ 2214434 h 3370881"/>
                          <a:gd name="connsiteX383" fmla="*/ 905435 w 2657256"/>
                          <a:gd name="connsiteY383" fmla="*/ 2196505 h 3370881"/>
                          <a:gd name="connsiteX384" fmla="*/ 869576 w 2657256"/>
                          <a:gd name="connsiteY384" fmla="*/ 2209952 h 3370881"/>
                          <a:gd name="connsiteX385" fmla="*/ 856129 w 2657256"/>
                          <a:gd name="connsiteY385" fmla="*/ 2227881 h 3370881"/>
                          <a:gd name="connsiteX386" fmla="*/ 815788 w 2657256"/>
                          <a:gd name="connsiteY386" fmla="*/ 2268223 h 3370881"/>
                          <a:gd name="connsiteX387" fmla="*/ 788894 w 2657256"/>
                          <a:gd name="connsiteY387" fmla="*/ 2290634 h 3370881"/>
                          <a:gd name="connsiteX388" fmla="*/ 762000 w 2657256"/>
                          <a:gd name="connsiteY388" fmla="*/ 2313046 h 3370881"/>
                          <a:gd name="connsiteX389" fmla="*/ 753035 w 2657256"/>
                          <a:gd name="connsiteY389" fmla="*/ 2326493 h 3370881"/>
                          <a:gd name="connsiteX390" fmla="*/ 735106 w 2657256"/>
                          <a:gd name="connsiteY390" fmla="*/ 2339940 h 3370881"/>
                          <a:gd name="connsiteX391" fmla="*/ 712694 w 2657256"/>
                          <a:gd name="connsiteY391" fmla="*/ 2362352 h 3370881"/>
                          <a:gd name="connsiteX392" fmla="*/ 694765 w 2657256"/>
                          <a:gd name="connsiteY392" fmla="*/ 2375799 h 3370881"/>
                          <a:gd name="connsiteX393" fmla="*/ 681318 w 2657256"/>
                          <a:gd name="connsiteY393" fmla="*/ 2393729 h 3370881"/>
                          <a:gd name="connsiteX394" fmla="*/ 667870 w 2657256"/>
                          <a:gd name="connsiteY394" fmla="*/ 2402693 h 3370881"/>
                          <a:gd name="connsiteX395" fmla="*/ 623047 w 2657256"/>
                          <a:gd name="connsiteY395" fmla="*/ 2443034 h 3370881"/>
                          <a:gd name="connsiteX396" fmla="*/ 600635 w 2657256"/>
                          <a:gd name="connsiteY396" fmla="*/ 2474411 h 3370881"/>
                          <a:gd name="connsiteX397" fmla="*/ 587188 w 2657256"/>
                          <a:gd name="connsiteY397" fmla="*/ 2514752 h 3370881"/>
                          <a:gd name="connsiteX398" fmla="*/ 582706 w 2657256"/>
                          <a:gd name="connsiteY398" fmla="*/ 2546129 h 3370881"/>
                          <a:gd name="connsiteX399" fmla="*/ 596153 w 2657256"/>
                          <a:gd name="connsiteY399" fmla="*/ 2635776 h 3370881"/>
                          <a:gd name="connsiteX400" fmla="*/ 600635 w 2657256"/>
                          <a:gd name="connsiteY400" fmla="*/ 2653705 h 3370881"/>
                          <a:gd name="connsiteX401" fmla="*/ 609600 w 2657256"/>
                          <a:gd name="connsiteY401" fmla="*/ 2671634 h 3370881"/>
                          <a:gd name="connsiteX402" fmla="*/ 614082 w 2657256"/>
                          <a:gd name="connsiteY402" fmla="*/ 2689564 h 3370881"/>
                          <a:gd name="connsiteX403" fmla="*/ 623047 w 2657256"/>
                          <a:gd name="connsiteY403" fmla="*/ 2711976 h 3370881"/>
                          <a:gd name="connsiteX404" fmla="*/ 627529 w 2657256"/>
                          <a:gd name="connsiteY404" fmla="*/ 2734387 h 3370881"/>
                          <a:gd name="connsiteX405" fmla="*/ 640976 w 2657256"/>
                          <a:gd name="connsiteY405" fmla="*/ 2765764 h 3370881"/>
                          <a:gd name="connsiteX406" fmla="*/ 645459 w 2657256"/>
                          <a:gd name="connsiteY406" fmla="*/ 2779211 h 3370881"/>
                          <a:gd name="connsiteX407" fmla="*/ 658906 w 2657256"/>
                          <a:gd name="connsiteY407" fmla="*/ 2801623 h 3370881"/>
                          <a:gd name="connsiteX408" fmla="*/ 676835 w 2657256"/>
                          <a:gd name="connsiteY408" fmla="*/ 2864376 h 3370881"/>
                          <a:gd name="connsiteX409" fmla="*/ 690282 w 2657256"/>
                          <a:gd name="connsiteY409" fmla="*/ 2895752 h 3370881"/>
                          <a:gd name="connsiteX410" fmla="*/ 699247 w 2657256"/>
                          <a:gd name="connsiteY410" fmla="*/ 2940576 h 3370881"/>
                          <a:gd name="connsiteX411" fmla="*/ 703729 w 2657256"/>
                          <a:gd name="connsiteY411" fmla="*/ 2967470 h 3370881"/>
                          <a:gd name="connsiteX412" fmla="*/ 717176 w 2657256"/>
                          <a:gd name="connsiteY412" fmla="*/ 2994364 h 3370881"/>
                          <a:gd name="connsiteX413" fmla="*/ 735106 w 2657256"/>
                          <a:gd name="connsiteY413" fmla="*/ 3052634 h 3370881"/>
                          <a:gd name="connsiteX414" fmla="*/ 739588 w 2657256"/>
                          <a:gd name="connsiteY414" fmla="*/ 3079529 h 3370881"/>
                          <a:gd name="connsiteX415" fmla="*/ 762000 w 2657256"/>
                          <a:gd name="connsiteY415" fmla="*/ 3142281 h 3370881"/>
                          <a:gd name="connsiteX416" fmla="*/ 766482 w 2657256"/>
                          <a:gd name="connsiteY416" fmla="*/ 3231929 h 3370881"/>
                          <a:gd name="connsiteX417" fmla="*/ 770965 w 2657256"/>
                          <a:gd name="connsiteY417" fmla="*/ 3254340 h 3370881"/>
                          <a:gd name="connsiteX418" fmla="*/ 775447 w 2657256"/>
                          <a:gd name="connsiteY418" fmla="*/ 3285717 h 3370881"/>
                          <a:gd name="connsiteX419" fmla="*/ 748553 w 2657256"/>
                          <a:gd name="connsiteY419" fmla="*/ 3335023 h 3370881"/>
                          <a:gd name="connsiteX420" fmla="*/ 721659 w 2657256"/>
                          <a:gd name="connsiteY420" fmla="*/ 3343987 h 3370881"/>
                          <a:gd name="connsiteX421" fmla="*/ 708212 w 2657256"/>
                          <a:gd name="connsiteY421" fmla="*/ 3348470 h 3370881"/>
                          <a:gd name="connsiteX422" fmla="*/ 623047 w 2657256"/>
                          <a:gd name="connsiteY422" fmla="*/ 3330540 h 3370881"/>
                          <a:gd name="connsiteX423" fmla="*/ 609600 w 2657256"/>
                          <a:gd name="connsiteY423" fmla="*/ 3308129 h 3370881"/>
                          <a:gd name="connsiteX424" fmla="*/ 591670 w 2657256"/>
                          <a:gd name="connsiteY424" fmla="*/ 3267787 h 3370881"/>
                          <a:gd name="connsiteX425" fmla="*/ 560294 w 2657256"/>
                          <a:gd name="connsiteY425" fmla="*/ 3209517 h 3370881"/>
                          <a:gd name="connsiteX426" fmla="*/ 551329 w 2657256"/>
                          <a:gd name="connsiteY426" fmla="*/ 3196070 h 3370881"/>
                          <a:gd name="connsiteX427" fmla="*/ 528918 w 2657256"/>
                          <a:gd name="connsiteY427" fmla="*/ 3173658 h 3370881"/>
                          <a:gd name="connsiteX428" fmla="*/ 519953 w 2657256"/>
                          <a:gd name="connsiteY428" fmla="*/ 3128834 h 3370881"/>
                          <a:gd name="connsiteX429" fmla="*/ 524435 w 2657256"/>
                          <a:gd name="connsiteY429" fmla="*/ 3101940 h 3370881"/>
                          <a:gd name="connsiteX430" fmla="*/ 528918 w 2657256"/>
                          <a:gd name="connsiteY430" fmla="*/ 3088493 h 3370881"/>
                          <a:gd name="connsiteX431" fmla="*/ 542365 w 2657256"/>
                          <a:gd name="connsiteY431" fmla="*/ 3052634 h 3370881"/>
                          <a:gd name="connsiteX432" fmla="*/ 484094 w 2657256"/>
                          <a:gd name="connsiteY432" fmla="*/ 2886787 h 3370881"/>
                          <a:gd name="connsiteX433" fmla="*/ 443753 w 2657256"/>
                          <a:gd name="connsiteY433" fmla="*/ 2779211 h 3370881"/>
                          <a:gd name="connsiteX434" fmla="*/ 439270 w 2657256"/>
                          <a:gd name="connsiteY434" fmla="*/ 2752317 h 3370881"/>
                          <a:gd name="connsiteX435" fmla="*/ 430306 w 2657256"/>
                          <a:gd name="connsiteY435" fmla="*/ 2716458 h 3370881"/>
                          <a:gd name="connsiteX436" fmla="*/ 425823 w 2657256"/>
                          <a:gd name="connsiteY436" fmla="*/ 2680599 h 3370881"/>
                          <a:gd name="connsiteX437" fmla="*/ 398929 w 2657256"/>
                          <a:gd name="connsiteY437" fmla="*/ 2599917 h 3370881"/>
                          <a:gd name="connsiteX438" fmla="*/ 385482 w 2657256"/>
                          <a:gd name="connsiteY438" fmla="*/ 2568540 h 3370881"/>
                          <a:gd name="connsiteX439" fmla="*/ 381000 w 2657256"/>
                          <a:gd name="connsiteY439" fmla="*/ 2550611 h 3370881"/>
                          <a:gd name="connsiteX440" fmla="*/ 372035 w 2657256"/>
                          <a:gd name="connsiteY440" fmla="*/ 2483376 h 3370881"/>
                          <a:gd name="connsiteX441" fmla="*/ 367553 w 2657256"/>
                          <a:gd name="connsiteY441" fmla="*/ 2469929 h 3370881"/>
                          <a:gd name="connsiteX442" fmla="*/ 407894 w 2657256"/>
                          <a:gd name="connsiteY442" fmla="*/ 2451999 h 3370881"/>
                          <a:gd name="connsiteX443" fmla="*/ 515470 w 2657256"/>
                          <a:gd name="connsiteY443" fmla="*/ 2407176 h 3370881"/>
                          <a:gd name="connsiteX444" fmla="*/ 578223 w 2657256"/>
                          <a:gd name="connsiteY444" fmla="*/ 2353387 h 3370881"/>
                          <a:gd name="connsiteX445" fmla="*/ 587188 w 2657256"/>
                          <a:gd name="connsiteY445" fmla="*/ 2330976 h 3370881"/>
                          <a:gd name="connsiteX446" fmla="*/ 614082 w 2657256"/>
                          <a:gd name="connsiteY446" fmla="*/ 2254776 h 3370881"/>
                          <a:gd name="connsiteX447" fmla="*/ 649941 w 2657256"/>
                          <a:gd name="connsiteY447" fmla="*/ 2200987 h 3370881"/>
                          <a:gd name="connsiteX448" fmla="*/ 690282 w 2657256"/>
                          <a:gd name="connsiteY448" fmla="*/ 2174093 h 3370881"/>
                          <a:gd name="connsiteX449" fmla="*/ 703729 w 2657256"/>
                          <a:gd name="connsiteY449" fmla="*/ 2165129 h 3370881"/>
                          <a:gd name="connsiteX450" fmla="*/ 739588 w 2657256"/>
                          <a:gd name="connsiteY450" fmla="*/ 2147199 h 3370881"/>
                          <a:gd name="connsiteX451" fmla="*/ 708212 w 2657256"/>
                          <a:gd name="connsiteY451" fmla="*/ 2187540 h 3370881"/>
                          <a:gd name="connsiteX452" fmla="*/ 654423 w 2657256"/>
                          <a:gd name="connsiteY452" fmla="*/ 2241329 h 3370881"/>
                          <a:gd name="connsiteX453" fmla="*/ 636494 w 2657256"/>
                          <a:gd name="connsiteY453" fmla="*/ 2259258 h 3370881"/>
                          <a:gd name="connsiteX454" fmla="*/ 614082 w 2657256"/>
                          <a:gd name="connsiteY454" fmla="*/ 2286152 h 3370881"/>
                          <a:gd name="connsiteX455" fmla="*/ 592179 w 2657256"/>
                          <a:gd name="connsiteY455" fmla="*/ 2282347 h 3370881"/>
                          <a:gd name="connsiteX456" fmla="*/ 555980 w 2657256"/>
                          <a:gd name="connsiteY456" fmla="*/ 2313892 h 3370881"/>
                          <a:gd name="connsiteX457" fmla="*/ 524435 w 2657256"/>
                          <a:gd name="connsiteY457" fmla="*/ 2348905 h 3370881"/>
                          <a:gd name="connsiteX458" fmla="*/ 502023 w 2657256"/>
                          <a:gd name="connsiteY458" fmla="*/ 2362352 h 3370881"/>
                          <a:gd name="connsiteX459" fmla="*/ 461682 w 2657256"/>
                          <a:gd name="connsiteY459" fmla="*/ 2389246 h 3370881"/>
                          <a:gd name="connsiteX460" fmla="*/ 448235 w 2657256"/>
                          <a:gd name="connsiteY460" fmla="*/ 2398211 h 3370881"/>
                          <a:gd name="connsiteX461" fmla="*/ 430306 w 2657256"/>
                          <a:gd name="connsiteY461" fmla="*/ 2407176 h 3370881"/>
                          <a:gd name="connsiteX462" fmla="*/ 412376 w 2657256"/>
                          <a:gd name="connsiteY462" fmla="*/ 2420623 h 3370881"/>
                          <a:gd name="connsiteX463" fmla="*/ 389965 w 2657256"/>
                          <a:gd name="connsiteY463" fmla="*/ 2429587 h 3370881"/>
                          <a:gd name="connsiteX464" fmla="*/ 372035 w 2657256"/>
                          <a:gd name="connsiteY464" fmla="*/ 2443034 h 3370881"/>
                          <a:gd name="connsiteX465" fmla="*/ 318247 w 2657256"/>
                          <a:gd name="connsiteY465" fmla="*/ 2474411 h 3370881"/>
                          <a:gd name="connsiteX466" fmla="*/ 304800 w 2657256"/>
                          <a:gd name="connsiteY466" fmla="*/ 2492340 h 3370881"/>
                          <a:gd name="connsiteX467" fmla="*/ 282388 w 2657256"/>
                          <a:gd name="connsiteY467" fmla="*/ 2519234 h 3370881"/>
                          <a:gd name="connsiteX468" fmla="*/ 295835 w 2657256"/>
                          <a:gd name="connsiteY468" fmla="*/ 2815070 h 3370881"/>
                          <a:gd name="connsiteX469" fmla="*/ 300318 w 2657256"/>
                          <a:gd name="connsiteY469" fmla="*/ 2837481 h 3370881"/>
                          <a:gd name="connsiteX470" fmla="*/ 304800 w 2657256"/>
                          <a:gd name="connsiteY470" fmla="*/ 2868858 h 3370881"/>
                          <a:gd name="connsiteX471" fmla="*/ 309282 w 2657256"/>
                          <a:gd name="connsiteY471" fmla="*/ 2927129 h 3370881"/>
                          <a:gd name="connsiteX472" fmla="*/ 322729 w 2657256"/>
                          <a:gd name="connsiteY472" fmla="*/ 2985399 h 3370881"/>
                          <a:gd name="connsiteX473" fmla="*/ 327212 w 2657256"/>
                          <a:gd name="connsiteY473" fmla="*/ 3012293 h 3370881"/>
                          <a:gd name="connsiteX474" fmla="*/ 331694 w 2657256"/>
                          <a:gd name="connsiteY474" fmla="*/ 3043670 h 3370881"/>
                          <a:gd name="connsiteX475" fmla="*/ 345141 w 2657256"/>
                          <a:gd name="connsiteY475" fmla="*/ 3070564 h 3370881"/>
                          <a:gd name="connsiteX476" fmla="*/ 367553 w 2657256"/>
                          <a:gd name="connsiteY476" fmla="*/ 3124352 h 3370881"/>
                          <a:gd name="connsiteX477" fmla="*/ 381000 w 2657256"/>
                          <a:gd name="connsiteY477" fmla="*/ 3182623 h 3370881"/>
                          <a:gd name="connsiteX478" fmla="*/ 389965 w 2657256"/>
                          <a:gd name="connsiteY478" fmla="*/ 3196070 h 3370881"/>
                          <a:gd name="connsiteX479" fmla="*/ 394447 w 2657256"/>
                          <a:gd name="connsiteY479" fmla="*/ 3213999 h 3370881"/>
                          <a:gd name="connsiteX480" fmla="*/ 412376 w 2657256"/>
                          <a:gd name="connsiteY480" fmla="*/ 3245376 h 3370881"/>
                          <a:gd name="connsiteX481" fmla="*/ 416859 w 2657256"/>
                          <a:gd name="connsiteY481" fmla="*/ 3258823 h 3370881"/>
                          <a:gd name="connsiteX482" fmla="*/ 425823 w 2657256"/>
                          <a:gd name="connsiteY482" fmla="*/ 3272270 h 3370881"/>
                          <a:gd name="connsiteX483" fmla="*/ 439270 w 2657256"/>
                          <a:gd name="connsiteY483" fmla="*/ 3303646 h 3370881"/>
                          <a:gd name="connsiteX484" fmla="*/ 439270 w 2657256"/>
                          <a:gd name="connsiteY484" fmla="*/ 3352952 h 3370881"/>
                          <a:gd name="connsiteX485" fmla="*/ 430306 w 2657256"/>
                          <a:gd name="connsiteY485" fmla="*/ 3366399 h 3370881"/>
                          <a:gd name="connsiteX486" fmla="*/ 412376 w 2657256"/>
                          <a:gd name="connsiteY486" fmla="*/ 3370881 h 3370881"/>
                          <a:gd name="connsiteX487" fmla="*/ 295835 w 2657256"/>
                          <a:gd name="connsiteY487" fmla="*/ 3357434 h 3370881"/>
                          <a:gd name="connsiteX488" fmla="*/ 264459 w 2657256"/>
                          <a:gd name="connsiteY488" fmla="*/ 3276752 h 3370881"/>
                          <a:gd name="connsiteX489" fmla="*/ 259976 w 2657256"/>
                          <a:gd name="connsiteY489" fmla="*/ 3240893 h 3370881"/>
                          <a:gd name="connsiteX490" fmla="*/ 246529 w 2657256"/>
                          <a:gd name="connsiteY490" fmla="*/ 3178140 h 3370881"/>
                          <a:gd name="connsiteX491" fmla="*/ 237565 w 2657256"/>
                          <a:gd name="connsiteY491" fmla="*/ 3084011 h 3370881"/>
                          <a:gd name="connsiteX492" fmla="*/ 228600 w 2657256"/>
                          <a:gd name="connsiteY492" fmla="*/ 3057117 h 3370881"/>
                          <a:gd name="connsiteX493" fmla="*/ 219635 w 2657256"/>
                          <a:gd name="connsiteY493" fmla="*/ 3021258 h 3370881"/>
                          <a:gd name="connsiteX494" fmla="*/ 206188 w 2657256"/>
                          <a:gd name="connsiteY494" fmla="*/ 2980917 h 3370881"/>
                          <a:gd name="connsiteX495" fmla="*/ 201706 w 2657256"/>
                          <a:gd name="connsiteY495" fmla="*/ 2949540 h 3370881"/>
                          <a:gd name="connsiteX496" fmla="*/ 197223 w 2657256"/>
                          <a:gd name="connsiteY496" fmla="*/ 2927129 h 3370881"/>
                          <a:gd name="connsiteX497" fmla="*/ 192741 w 2657256"/>
                          <a:gd name="connsiteY497" fmla="*/ 2891270 h 3370881"/>
                          <a:gd name="connsiteX498" fmla="*/ 188259 w 2657256"/>
                          <a:gd name="connsiteY498" fmla="*/ 2850929 h 3370881"/>
                          <a:gd name="connsiteX499" fmla="*/ 179294 w 2657256"/>
                          <a:gd name="connsiteY499" fmla="*/ 2824034 h 3370881"/>
                          <a:gd name="connsiteX500" fmla="*/ 165847 w 2657256"/>
                          <a:gd name="connsiteY500" fmla="*/ 2774729 h 3370881"/>
                          <a:gd name="connsiteX501" fmla="*/ 161365 w 2657256"/>
                          <a:gd name="connsiteY501" fmla="*/ 2747834 h 3370881"/>
                          <a:gd name="connsiteX502" fmla="*/ 156882 w 2657256"/>
                          <a:gd name="connsiteY502" fmla="*/ 2559576 h 3370881"/>
                          <a:gd name="connsiteX503" fmla="*/ 152400 w 2657256"/>
                          <a:gd name="connsiteY503" fmla="*/ 2519234 h 3370881"/>
                          <a:gd name="connsiteX504" fmla="*/ 118035 w 2657256"/>
                          <a:gd name="connsiteY504" fmla="*/ 2400004 h 3370881"/>
                          <a:gd name="connsiteX505" fmla="*/ 117048 w 2657256"/>
                          <a:gd name="connsiteY505" fmla="*/ 2344423 h 3370881"/>
                          <a:gd name="connsiteX506" fmla="*/ 100106 w 2657256"/>
                          <a:gd name="connsiteY506" fmla="*/ 2330976 h 3370881"/>
                          <a:gd name="connsiteX507" fmla="*/ 138953 w 2657256"/>
                          <a:gd name="connsiteY507" fmla="*/ 2313046 h 3370881"/>
                          <a:gd name="connsiteX508" fmla="*/ 152400 w 2657256"/>
                          <a:gd name="connsiteY508" fmla="*/ 2304081 h 3370881"/>
                          <a:gd name="connsiteX509" fmla="*/ 170329 w 2657256"/>
                          <a:gd name="connsiteY509" fmla="*/ 2259258 h 3370881"/>
                          <a:gd name="connsiteX510" fmla="*/ 188259 w 2657256"/>
                          <a:gd name="connsiteY510" fmla="*/ 2223399 h 3370881"/>
                          <a:gd name="connsiteX511" fmla="*/ 206188 w 2657256"/>
                          <a:gd name="connsiteY511" fmla="*/ 2187540 h 3370881"/>
                          <a:gd name="connsiteX512" fmla="*/ 210670 w 2657256"/>
                          <a:gd name="connsiteY512" fmla="*/ 2174093 h 3370881"/>
                          <a:gd name="connsiteX513" fmla="*/ 219635 w 2657256"/>
                          <a:gd name="connsiteY513" fmla="*/ 2115823 h 3370881"/>
                          <a:gd name="connsiteX514" fmla="*/ 210670 w 2657256"/>
                          <a:gd name="connsiteY514" fmla="*/ 1958940 h 3370881"/>
                          <a:gd name="connsiteX515" fmla="*/ 192741 w 2657256"/>
                          <a:gd name="connsiteY515" fmla="*/ 1923081 h 3370881"/>
                          <a:gd name="connsiteX516" fmla="*/ 179294 w 2657256"/>
                          <a:gd name="connsiteY516" fmla="*/ 1891705 h 3370881"/>
                          <a:gd name="connsiteX517" fmla="*/ 165847 w 2657256"/>
                          <a:gd name="connsiteY517" fmla="*/ 1864811 h 3370881"/>
                          <a:gd name="connsiteX518" fmla="*/ 152400 w 2657256"/>
                          <a:gd name="connsiteY518" fmla="*/ 1833434 h 3370881"/>
                          <a:gd name="connsiteX519" fmla="*/ 143435 w 2657256"/>
                          <a:gd name="connsiteY519" fmla="*/ 1819987 h 3370881"/>
                          <a:gd name="connsiteX520" fmla="*/ 107576 w 2657256"/>
                          <a:gd name="connsiteY520" fmla="*/ 1784129 h 3370881"/>
                          <a:gd name="connsiteX521" fmla="*/ 94129 w 2657256"/>
                          <a:gd name="connsiteY521" fmla="*/ 1779646 h 3370881"/>
                          <a:gd name="connsiteX522" fmla="*/ 71718 w 2657256"/>
                          <a:gd name="connsiteY522" fmla="*/ 1770681 h 3370881"/>
                          <a:gd name="connsiteX523" fmla="*/ 58270 w 2657256"/>
                          <a:gd name="connsiteY523" fmla="*/ 1761717 h 3370881"/>
                          <a:gd name="connsiteX524" fmla="*/ 26894 w 2657256"/>
                          <a:gd name="connsiteY524" fmla="*/ 1730340 h 3370881"/>
                          <a:gd name="connsiteX525" fmla="*/ 0 w 2657256"/>
                          <a:gd name="connsiteY525" fmla="*/ 1707929 h 3370881"/>
                          <a:gd name="connsiteX0" fmla="*/ 0 w 2657256"/>
                          <a:gd name="connsiteY0" fmla="*/ 1707929 h 3370881"/>
                          <a:gd name="connsiteX1" fmla="*/ 22412 w 2657256"/>
                          <a:gd name="connsiteY1" fmla="*/ 1698964 h 3370881"/>
                          <a:gd name="connsiteX2" fmla="*/ 31376 w 2657256"/>
                          <a:gd name="connsiteY2" fmla="*/ 1681034 h 3370881"/>
                          <a:gd name="connsiteX3" fmla="*/ 44823 w 2657256"/>
                          <a:gd name="connsiteY3" fmla="*/ 1672070 h 3370881"/>
                          <a:gd name="connsiteX4" fmla="*/ 58270 w 2657256"/>
                          <a:gd name="connsiteY4" fmla="*/ 1654140 h 3370881"/>
                          <a:gd name="connsiteX5" fmla="*/ 76200 w 2657256"/>
                          <a:gd name="connsiteY5" fmla="*/ 1645176 h 3370881"/>
                          <a:gd name="connsiteX6" fmla="*/ 98612 w 2657256"/>
                          <a:gd name="connsiteY6" fmla="*/ 1636211 h 3370881"/>
                          <a:gd name="connsiteX7" fmla="*/ 125506 w 2657256"/>
                          <a:gd name="connsiteY7" fmla="*/ 1627246 h 3370881"/>
                          <a:gd name="connsiteX8" fmla="*/ 152400 w 2657256"/>
                          <a:gd name="connsiteY8" fmla="*/ 1609317 h 3370881"/>
                          <a:gd name="connsiteX9" fmla="*/ 170329 w 2657256"/>
                          <a:gd name="connsiteY9" fmla="*/ 1600352 h 3370881"/>
                          <a:gd name="connsiteX10" fmla="*/ 188259 w 2657256"/>
                          <a:gd name="connsiteY10" fmla="*/ 1582423 h 3370881"/>
                          <a:gd name="connsiteX11" fmla="*/ 228600 w 2657256"/>
                          <a:gd name="connsiteY11" fmla="*/ 1564493 h 3370881"/>
                          <a:gd name="connsiteX12" fmla="*/ 255494 w 2657256"/>
                          <a:gd name="connsiteY12" fmla="*/ 1546564 h 3370881"/>
                          <a:gd name="connsiteX13" fmla="*/ 300318 w 2657256"/>
                          <a:gd name="connsiteY13" fmla="*/ 1524152 h 3370881"/>
                          <a:gd name="connsiteX14" fmla="*/ 313765 w 2657256"/>
                          <a:gd name="connsiteY14" fmla="*/ 1515187 h 3370881"/>
                          <a:gd name="connsiteX15" fmla="*/ 340659 w 2657256"/>
                          <a:gd name="connsiteY15" fmla="*/ 1510705 h 3370881"/>
                          <a:gd name="connsiteX16" fmla="*/ 363070 w 2657256"/>
                          <a:gd name="connsiteY16" fmla="*/ 1506223 h 3370881"/>
                          <a:gd name="connsiteX17" fmla="*/ 389965 w 2657256"/>
                          <a:gd name="connsiteY17" fmla="*/ 1501740 h 3370881"/>
                          <a:gd name="connsiteX18" fmla="*/ 425823 w 2657256"/>
                          <a:gd name="connsiteY18" fmla="*/ 1497258 h 3370881"/>
                          <a:gd name="connsiteX19" fmla="*/ 470647 w 2657256"/>
                          <a:gd name="connsiteY19" fmla="*/ 1488293 h 3370881"/>
                          <a:gd name="connsiteX20" fmla="*/ 515470 w 2657256"/>
                          <a:gd name="connsiteY20" fmla="*/ 1479329 h 3370881"/>
                          <a:gd name="connsiteX21" fmla="*/ 528918 w 2657256"/>
                          <a:gd name="connsiteY21" fmla="*/ 1470364 h 3370881"/>
                          <a:gd name="connsiteX22" fmla="*/ 600635 w 2657256"/>
                          <a:gd name="connsiteY22" fmla="*/ 1456917 h 3370881"/>
                          <a:gd name="connsiteX23" fmla="*/ 690282 w 2657256"/>
                          <a:gd name="connsiteY23" fmla="*/ 1447952 h 3370881"/>
                          <a:gd name="connsiteX24" fmla="*/ 793376 w 2657256"/>
                          <a:gd name="connsiteY24" fmla="*/ 1452434 h 3370881"/>
                          <a:gd name="connsiteX25" fmla="*/ 874059 w 2657256"/>
                          <a:gd name="connsiteY25" fmla="*/ 1465881 h 3370881"/>
                          <a:gd name="connsiteX26" fmla="*/ 914400 w 2657256"/>
                          <a:gd name="connsiteY26" fmla="*/ 1470364 h 3370881"/>
                          <a:gd name="connsiteX27" fmla="*/ 1030941 w 2657256"/>
                          <a:gd name="connsiteY27" fmla="*/ 1483811 h 3370881"/>
                          <a:gd name="connsiteX28" fmla="*/ 1151965 w 2657256"/>
                          <a:gd name="connsiteY28" fmla="*/ 1492776 h 3370881"/>
                          <a:gd name="connsiteX29" fmla="*/ 1281953 w 2657256"/>
                          <a:gd name="connsiteY29" fmla="*/ 1501740 h 3370881"/>
                          <a:gd name="connsiteX30" fmla="*/ 1465729 w 2657256"/>
                          <a:gd name="connsiteY30" fmla="*/ 1497258 h 3370881"/>
                          <a:gd name="connsiteX31" fmla="*/ 1510553 w 2657256"/>
                          <a:gd name="connsiteY31" fmla="*/ 1492776 h 3370881"/>
                          <a:gd name="connsiteX32" fmla="*/ 1582270 w 2657256"/>
                          <a:gd name="connsiteY32" fmla="*/ 1461399 h 3370881"/>
                          <a:gd name="connsiteX33" fmla="*/ 1604682 w 2657256"/>
                          <a:gd name="connsiteY33" fmla="*/ 1456917 h 3370881"/>
                          <a:gd name="connsiteX34" fmla="*/ 1622612 w 2657256"/>
                          <a:gd name="connsiteY34" fmla="*/ 1447952 h 3370881"/>
                          <a:gd name="connsiteX35" fmla="*/ 1645023 w 2657256"/>
                          <a:gd name="connsiteY35" fmla="*/ 1438987 h 3370881"/>
                          <a:gd name="connsiteX36" fmla="*/ 1662953 w 2657256"/>
                          <a:gd name="connsiteY36" fmla="*/ 1425540 h 3370881"/>
                          <a:gd name="connsiteX37" fmla="*/ 1698812 w 2657256"/>
                          <a:gd name="connsiteY37" fmla="*/ 1407611 h 3370881"/>
                          <a:gd name="connsiteX38" fmla="*/ 1739153 w 2657256"/>
                          <a:gd name="connsiteY38" fmla="*/ 1380717 h 3370881"/>
                          <a:gd name="connsiteX39" fmla="*/ 1752600 w 2657256"/>
                          <a:gd name="connsiteY39" fmla="*/ 1367270 h 3370881"/>
                          <a:gd name="connsiteX40" fmla="*/ 1775012 w 2657256"/>
                          <a:gd name="connsiteY40" fmla="*/ 1353823 h 3370881"/>
                          <a:gd name="connsiteX41" fmla="*/ 1797423 w 2657256"/>
                          <a:gd name="connsiteY41" fmla="*/ 1335893 h 3370881"/>
                          <a:gd name="connsiteX42" fmla="*/ 1810870 w 2657256"/>
                          <a:gd name="connsiteY42" fmla="*/ 1304517 h 3370881"/>
                          <a:gd name="connsiteX43" fmla="*/ 1815353 w 2657256"/>
                          <a:gd name="connsiteY43" fmla="*/ 1291070 h 3370881"/>
                          <a:gd name="connsiteX44" fmla="*/ 1801906 w 2657256"/>
                          <a:gd name="connsiteY44" fmla="*/ 1138670 h 3370881"/>
                          <a:gd name="connsiteX45" fmla="*/ 1792941 w 2657256"/>
                          <a:gd name="connsiteY45" fmla="*/ 1125223 h 3370881"/>
                          <a:gd name="connsiteX46" fmla="*/ 1757082 w 2657256"/>
                          <a:gd name="connsiteY46" fmla="*/ 1093846 h 3370881"/>
                          <a:gd name="connsiteX47" fmla="*/ 1730188 w 2657256"/>
                          <a:gd name="connsiteY47" fmla="*/ 1066952 h 3370881"/>
                          <a:gd name="connsiteX48" fmla="*/ 1703294 w 2657256"/>
                          <a:gd name="connsiteY48" fmla="*/ 1049023 h 3370881"/>
                          <a:gd name="connsiteX49" fmla="*/ 1622612 w 2657256"/>
                          <a:gd name="connsiteY49" fmla="*/ 1053505 h 3370881"/>
                          <a:gd name="connsiteX50" fmla="*/ 1595718 w 2657256"/>
                          <a:gd name="connsiteY50" fmla="*/ 1062470 h 3370881"/>
                          <a:gd name="connsiteX51" fmla="*/ 1573306 w 2657256"/>
                          <a:gd name="connsiteY51" fmla="*/ 1066952 h 3370881"/>
                          <a:gd name="connsiteX52" fmla="*/ 1453385 w 2657256"/>
                          <a:gd name="connsiteY52" fmla="*/ 1082761 h 3370881"/>
                          <a:gd name="connsiteX53" fmla="*/ 1326776 w 2657256"/>
                          <a:gd name="connsiteY53" fmla="*/ 1062470 h 3370881"/>
                          <a:gd name="connsiteX54" fmla="*/ 1308847 w 2657256"/>
                          <a:gd name="connsiteY54" fmla="*/ 1057987 h 3370881"/>
                          <a:gd name="connsiteX55" fmla="*/ 1277470 w 2657256"/>
                          <a:gd name="connsiteY55" fmla="*/ 1053505 h 3370881"/>
                          <a:gd name="connsiteX56" fmla="*/ 1259541 w 2657256"/>
                          <a:gd name="connsiteY56" fmla="*/ 1049023 h 3370881"/>
                          <a:gd name="connsiteX57" fmla="*/ 1232647 w 2657256"/>
                          <a:gd name="connsiteY57" fmla="*/ 1044540 h 3370881"/>
                          <a:gd name="connsiteX58" fmla="*/ 1053353 w 2657256"/>
                          <a:gd name="connsiteY58" fmla="*/ 1049023 h 3370881"/>
                          <a:gd name="connsiteX59" fmla="*/ 1035423 w 2657256"/>
                          <a:gd name="connsiteY59" fmla="*/ 1053505 h 3370881"/>
                          <a:gd name="connsiteX60" fmla="*/ 1008529 w 2657256"/>
                          <a:gd name="connsiteY60" fmla="*/ 1057987 h 3370881"/>
                          <a:gd name="connsiteX61" fmla="*/ 995082 w 2657256"/>
                          <a:gd name="connsiteY61" fmla="*/ 1062470 h 3370881"/>
                          <a:gd name="connsiteX62" fmla="*/ 945776 w 2657256"/>
                          <a:gd name="connsiteY62" fmla="*/ 1031093 h 3370881"/>
                          <a:gd name="connsiteX63" fmla="*/ 941294 w 2657256"/>
                          <a:gd name="connsiteY63" fmla="*/ 1017646 h 3370881"/>
                          <a:gd name="connsiteX64" fmla="*/ 932329 w 2657256"/>
                          <a:gd name="connsiteY64" fmla="*/ 919034 h 3370881"/>
                          <a:gd name="connsiteX65" fmla="*/ 914400 w 2657256"/>
                          <a:gd name="connsiteY65" fmla="*/ 901105 h 3370881"/>
                          <a:gd name="connsiteX66" fmla="*/ 918882 w 2657256"/>
                          <a:gd name="connsiteY66" fmla="*/ 869729 h 3370881"/>
                          <a:gd name="connsiteX67" fmla="*/ 941294 w 2657256"/>
                          <a:gd name="connsiteY67" fmla="*/ 865246 h 3370881"/>
                          <a:gd name="connsiteX68" fmla="*/ 959223 w 2657256"/>
                          <a:gd name="connsiteY68" fmla="*/ 851799 h 3370881"/>
                          <a:gd name="connsiteX69" fmla="*/ 990600 w 2657256"/>
                          <a:gd name="connsiteY69" fmla="*/ 847317 h 3370881"/>
                          <a:gd name="connsiteX70" fmla="*/ 1129553 w 2657256"/>
                          <a:gd name="connsiteY70" fmla="*/ 838352 h 3370881"/>
                          <a:gd name="connsiteX71" fmla="*/ 1147482 w 2657256"/>
                          <a:gd name="connsiteY71" fmla="*/ 829387 h 3370881"/>
                          <a:gd name="connsiteX72" fmla="*/ 1178859 w 2657256"/>
                          <a:gd name="connsiteY72" fmla="*/ 806976 h 3370881"/>
                          <a:gd name="connsiteX73" fmla="*/ 1192306 w 2657256"/>
                          <a:gd name="connsiteY73" fmla="*/ 793529 h 3370881"/>
                          <a:gd name="connsiteX74" fmla="*/ 1214718 w 2657256"/>
                          <a:gd name="connsiteY74" fmla="*/ 784564 h 3370881"/>
                          <a:gd name="connsiteX75" fmla="*/ 1241612 w 2657256"/>
                          <a:gd name="connsiteY75" fmla="*/ 771117 h 3370881"/>
                          <a:gd name="connsiteX76" fmla="*/ 1277470 w 2657256"/>
                          <a:gd name="connsiteY76" fmla="*/ 753187 h 3370881"/>
                          <a:gd name="connsiteX77" fmla="*/ 1295400 w 2657256"/>
                          <a:gd name="connsiteY77" fmla="*/ 730776 h 3370881"/>
                          <a:gd name="connsiteX78" fmla="*/ 1317812 w 2657256"/>
                          <a:gd name="connsiteY78" fmla="*/ 708364 h 3370881"/>
                          <a:gd name="connsiteX79" fmla="*/ 1353670 w 2657256"/>
                          <a:gd name="connsiteY79" fmla="*/ 663540 h 3370881"/>
                          <a:gd name="connsiteX80" fmla="*/ 1371600 w 2657256"/>
                          <a:gd name="connsiteY80" fmla="*/ 636646 h 3370881"/>
                          <a:gd name="connsiteX81" fmla="*/ 1380565 w 2657256"/>
                          <a:gd name="connsiteY81" fmla="*/ 596305 h 3370881"/>
                          <a:gd name="connsiteX82" fmla="*/ 1385047 w 2657256"/>
                          <a:gd name="connsiteY82" fmla="*/ 582858 h 3370881"/>
                          <a:gd name="connsiteX83" fmla="*/ 1380565 w 2657256"/>
                          <a:gd name="connsiteY83" fmla="*/ 533552 h 3370881"/>
                          <a:gd name="connsiteX84" fmla="*/ 1367118 w 2657256"/>
                          <a:gd name="connsiteY84" fmla="*/ 524587 h 3370881"/>
                          <a:gd name="connsiteX85" fmla="*/ 1349188 w 2657256"/>
                          <a:gd name="connsiteY85" fmla="*/ 520105 h 3370881"/>
                          <a:gd name="connsiteX86" fmla="*/ 1326776 w 2657256"/>
                          <a:gd name="connsiteY86" fmla="*/ 511140 h 3370881"/>
                          <a:gd name="connsiteX87" fmla="*/ 1281953 w 2657256"/>
                          <a:gd name="connsiteY87" fmla="*/ 515623 h 3370881"/>
                          <a:gd name="connsiteX88" fmla="*/ 1250576 w 2657256"/>
                          <a:gd name="connsiteY88" fmla="*/ 529070 h 3370881"/>
                          <a:gd name="connsiteX89" fmla="*/ 1210235 w 2657256"/>
                          <a:gd name="connsiteY89" fmla="*/ 542517 h 3370881"/>
                          <a:gd name="connsiteX90" fmla="*/ 1183341 w 2657256"/>
                          <a:gd name="connsiteY90" fmla="*/ 555964 h 3370881"/>
                          <a:gd name="connsiteX91" fmla="*/ 1160929 w 2657256"/>
                          <a:gd name="connsiteY91" fmla="*/ 569411 h 3370881"/>
                          <a:gd name="connsiteX92" fmla="*/ 1134035 w 2657256"/>
                          <a:gd name="connsiteY92" fmla="*/ 578376 h 3370881"/>
                          <a:gd name="connsiteX93" fmla="*/ 1111623 w 2657256"/>
                          <a:gd name="connsiteY93" fmla="*/ 587340 h 3370881"/>
                          <a:gd name="connsiteX94" fmla="*/ 1084729 w 2657256"/>
                          <a:gd name="connsiteY94" fmla="*/ 596305 h 3370881"/>
                          <a:gd name="connsiteX95" fmla="*/ 986118 w 2657256"/>
                          <a:gd name="connsiteY95" fmla="*/ 591823 h 3370881"/>
                          <a:gd name="connsiteX96" fmla="*/ 927847 w 2657256"/>
                          <a:gd name="connsiteY96" fmla="*/ 578376 h 3370881"/>
                          <a:gd name="connsiteX97" fmla="*/ 896470 w 2657256"/>
                          <a:gd name="connsiteY97" fmla="*/ 555964 h 3370881"/>
                          <a:gd name="connsiteX98" fmla="*/ 883023 w 2657256"/>
                          <a:gd name="connsiteY98" fmla="*/ 546999 h 3370881"/>
                          <a:gd name="connsiteX99" fmla="*/ 865094 w 2657256"/>
                          <a:gd name="connsiteY99" fmla="*/ 497693 h 3370881"/>
                          <a:gd name="connsiteX100" fmla="*/ 869576 w 2657256"/>
                          <a:gd name="connsiteY100" fmla="*/ 403564 h 3370881"/>
                          <a:gd name="connsiteX101" fmla="*/ 874059 w 2657256"/>
                          <a:gd name="connsiteY101" fmla="*/ 385634 h 3370881"/>
                          <a:gd name="connsiteX102" fmla="*/ 883023 w 2657256"/>
                          <a:gd name="connsiteY102" fmla="*/ 372187 h 3370881"/>
                          <a:gd name="connsiteX103" fmla="*/ 909918 w 2657256"/>
                          <a:gd name="connsiteY103" fmla="*/ 363223 h 3370881"/>
                          <a:gd name="connsiteX104" fmla="*/ 914400 w 2657256"/>
                          <a:gd name="connsiteY104" fmla="*/ 385634 h 3370881"/>
                          <a:gd name="connsiteX105" fmla="*/ 909918 w 2657256"/>
                          <a:gd name="connsiteY105" fmla="*/ 408046 h 3370881"/>
                          <a:gd name="connsiteX106" fmla="*/ 900953 w 2657256"/>
                          <a:gd name="connsiteY106" fmla="*/ 466317 h 3370881"/>
                          <a:gd name="connsiteX107" fmla="*/ 905435 w 2657256"/>
                          <a:gd name="connsiteY107" fmla="*/ 515623 h 3370881"/>
                          <a:gd name="connsiteX108" fmla="*/ 932329 w 2657256"/>
                          <a:gd name="connsiteY108" fmla="*/ 551481 h 3370881"/>
                          <a:gd name="connsiteX109" fmla="*/ 954741 w 2657256"/>
                          <a:gd name="connsiteY109" fmla="*/ 560446 h 3370881"/>
                          <a:gd name="connsiteX110" fmla="*/ 972670 w 2657256"/>
                          <a:gd name="connsiteY110" fmla="*/ 569411 h 3370881"/>
                          <a:gd name="connsiteX111" fmla="*/ 1066800 w 2657256"/>
                          <a:gd name="connsiteY111" fmla="*/ 564929 h 3370881"/>
                          <a:gd name="connsiteX112" fmla="*/ 1111623 w 2657256"/>
                          <a:gd name="connsiteY112" fmla="*/ 551481 h 3370881"/>
                          <a:gd name="connsiteX113" fmla="*/ 1129553 w 2657256"/>
                          <a:gd name="connsiteY113" fmla="*/ 538034 h 3370881"/>
                          <a:gd name="connsiteX114" fmla="*/ 1156447 w 2657256"/>
                          <a:gd name="connsiteY114" fmla="*/ 511140 h 3370881"/>
                          <a:gd name="connsiteX115" fmla="*/ 1160929 w 2657256"/>
                          <a:gd name="connsiteY115" fmla="*/ 493211 h 3370881"/>
                          <a:gd name="connsiteX116" fmla="*/ 1178859 w 2657256"/>
                          <a:gd name="connsiteY116" fmla="*/ 331846 h 3370881"/>
                          <a:gd name="connsiteX117" fmla="*/ 1215315 w 2657256"/>
                          <a:gd name="connsiteY117" fmla="*/ 270289 h 3370881"/>
                          <a:gd name="connsiteX118" fmla="*/ 1214718 w 2657256"/>
                          <a:gd name="connsiteY118" fmla="*/ 367705 h 3370881"/>
                          <a:gd name="connsiteX119" fmla="*/ 1201270 w 2657256"/>
                          <a:gd name="connsiteY119" fmla="*/ 412529 h 3370881"/>
                          <a:gd name="connsiteX120" fmla="*/ 1210235 w 2657256"/>
                          <a:gd name="connsiteY120" fmla="*/ 461834 h 3370881"/>
                          <a:gd name="connsiteX121" fmla="*/ 1214718 w 2657256"/>
                          <a:gd name="connsiteY121" fmla="*/ 475281 h 3370881"/>
                          <a:gd name="connsiteX122" fmla="*/ 1228165 w 2657256"/>
                          <a:gd name="connsiteY122" fmla="*/ 484246 h 3370881"/>
                          <a:gd name="connsiteX123" fmla="*/ 1250576 w 2657256"/>
                          <a:gd name="connsiteY123" fmla="*/ 502176 h 3370881"/>
                          <a:gd name="connsiteX124" fmla="*/ 1317812 w 2657256"/>
                          <a:gd name="connsiteY124" fmla="*/ 497693 h 3370881"/>
                          <a:gd name="connsiteX125" fmla="*/ 1353670 w 2657256"/>
                          <a:gd name="connsiteY125" fmla="*/ 488729 h 3370881"/>
                          <a:gd name="connsiteX126" fmla="*/ 1506070 w 2657256"/>
                          <a:gd name="connsiteY126" fmla="*/ 457352 h 3370881"/>
                          <a:gd name="connsiteX127" fmla="*/ 1550894 w 2657256"/>
                          <a:gd name="connsiteY127" fmla="*/ 430458 h 3370881"/>
                          <a:gd name="connsiteX128" fmla="*/ 1564341 w 2657256"/>
                          <a:gd name="connsiteY128" fmla="*/ 417011 h 3370881"/>
                          <a:gd name="connsiteX129" fmla="*/ 1586753 w 2657256"/>
                          <a:gd name="connsiteY129" fmla="*/ 399081 h 3370881"/>
                          <a:gd name="connsiteX130" fmla="*/ 1595718 w 2657256"/>
                          <a:gd name="connsiteY130" fmla="*/ 381152 h 3370881"/>
                          <a:gd name="connsiteX131" fmla="*/ 1600200 w 2657256"/>
                          <a:gd name="connsiteY131" fmla="*/ 363223 h 3370881"/>
                          <a:gd name="connsiteX132" fmla="*/ 1604852 w 2657256"/>
                          <a:gd name="connsiteY132" fmla="*/ 236279 h 3370881"/>
                          <a:gd name="connsiteX133" fmla="*/ 1537447 w 2657256"/>
                          <a:gd name="connsiteY133" fmla="*/ 188411 h 3370881"/>
                          <a:gd name="connsiteX134" fmla="*/ 1613647 w 2657256"/>
                          <a:gd name="connsiteY134" fmla="*/ 399081 h 3370881"/>
                          <a:gd name="connsiteX135" fmla="*/ 1627094 w 2657256"/>
                          <a:gd name="connsiteY135" fmla="*/ 417011 h 3370881"/>
                          <a:gd name="connsiteX136" fmla="*/ 1658470 w 2657256"/>
                          <a:gd name="connsiteY136" fmla="*/ 412529 h 3370881"/>
                          <a:gd name="connsiteX137" fmla="*/ 1685365 w 2657256"/>
                          <a:gd name="connsiteY137" fmla="*/ 390117 h 3370881"/>
                          <a:gd name="connsiteX138" fmla="*/ 1694329 w 2657256"/>
                          <a:gd name="connsiteY138" fmla="*/ 376670 h 3370881"/>
                          <a:gd name="connsiteX139" fmla="*/ 1734670 w 2657256"/>
                          <a:gd name="connsiteY139" fmla="*/ 354258 h 3370881"/>
                          <a:gd name="connsiteX140" fmla="*/ 1743635 w 2657256"/>
                          <a:gd name="connsiteY140" fmla="*/ 340811 h 3370881"/>
                          <a:gd name="connsiteX141" fmla="*/ 1757082 w 2657256"/>
                          <a:gd name="connsiteY141" fmla="*/ 336329 h 3370881"/>
                          <a:gd name="connsiteX142" fmla="*/ 1808984 w 2657256"/>
                          <a:gd name="connsiteY142" fmla="*/ 249641 h 3370881"/>
                          <a:gd name="connsiteX143" fmla="*/ 1899621 w 2657256"/>
                          <a:gd name="connsiteY143" fmla="*/ 211719 h 3370881"/>
                          <a:gd name="connsiteX144" fmla="*/ 1869369 w 2657256"/>
                          <a:gd name="connsiteY144" fmla="*/ 152642 h 3370881"/>
                          <a:gd name="connsiteX145" fmla="*/ 1772023 w 2657256"/>
                          <a:gd name="connsiteY145" fmla="*/ 77249 h 3370881"/>
                          <a:gd name="connsiteX146" fmla="*/ 1831413 w 2657256"/>
                          <a:gd name="connsiteY146" fmla="*/ 209768 h 3370881"/>
                          <a:gd name="connsiteX147" fmla="*/ 1904737 w 2657256"/>
                          <a:gd name="connsiteY147" fmla="*/ 247915 h 3370881"/>
                          <a:gd name="connsiteX148" fmla="*/ 1874221 w 2657256"/>
                          <a:gd name="connsiteY148" fmla="*/ 318698 h 3370881"/>
                          <a:gd name="connsiteX149" fmla="*/ 1788459 w 2657256"/>
                          <a:gd name="connsiteY149" fmla="*/ 367705 h 3370881"/>
                          <a:gd name="connsiteX150" fmla="*/ 1761565 w 2657256"/>
                          <a:gd name="connsiteY150" fmla="*/ 390117 h 3370881"/>
                          <a:gd name="connsiteX151" fmla="*/ 1783976 w 2657256"/>
                          <a:gd name="connsiteY151" fmla="*/ 399081 h 3370881"/>
                          <a:gd name="connsiteX152" fmla="*/ 1878106 w 2657256"/>
                          <a:gd name="connsiteY152" fmla="*/ 390117 h 3370881"/>
                          <a:gd name="connsiteX153" fmla="*/ 1891553 w 2657256"/>
                          <a:gd name="connsiteY153" fmla="*/ 381152 h 3370881"/>
                          <a:gd name="connsiteX154" fmla="*/ 1918447 w 2657256"/>
                          <a:gd name="connsiteY154" fmla="*/ 372187 h 3370881"/>
                          <a:gd name="connsiteX155" fmla="*/ 1940859 w 2657256"/>
                          <a:gd name="connsiteY155" fmla="*/ 358740 h 3370881"/>
                          <a:gd name="connsiteX156" fmla="*/ 1954306 w 2657256"/>
                          <a:gd name="connsiteY156" fmla="*/ 354258 h 3370881"/>
                          <a:gd name="connsiteX157" fmla="*/ 2083304 w 2657256"/>
                          <a:gd name="connsiteY157" fmla="*/ 290281 h 3370881"/>
                          <a:gd name="connsiteX158" fmla="*/ 2166172 w 2657256"/>
                          <a:gd name="connsiteY158" fmla="*/ 215604 h 3370881"/>
                          <a:gd name="connsiteX159" fmla="*/ 2069054 w 2657256"/>
                          <a:gd name="connsiteY159" fmla="*/ 40493 h 3370881"/>
                          <a:gd name="connsiteX160" fmla="*/ 2078225 w 2657256"/>
                          <a:gd name="connsiteY160" fmla="*/ 188681 h 3370881"/>
                          <a:gd name="connsiteX161" fmla="*/ 1999129 w 2657256"/>
                          <a:gd name="connsiteY161" fmla="*/ 358740 h 3370881"/>
                          <a:gd name="connsiteX162" fmla="*/ 1994647 w 2657256"/>
                          <a:gd name="connsiteY162" fmla="*/ 372187 h 3370881"/>
                          <a:gd name="connsiteX163" fmla="*/ 2039470 w 2657256"/>
                          <a:gd name="connsiteY163" fmla="*/ 390117 h 3370881"/>
                          <a:gd name="connsiteX164" fmla="*/ 2115670 w 2657256"/>
                          <a:gd name="connsiteY164" fmla="*/ 390117 h 3370881"/>
                          <a:gd name="connsiteX165" fmla="*/ 2160494 w 2657256"/>
                          <a:gd name="connsiteY165" fmla="*/ 376670 h 3370881"/>
                          <a:gd name="connsiteX166" fmla="*/ 2191870 w 2657256"/>
                          <a:gd name="connsiteY166" fmla="*/ 363223 h 3370881"/>
                          <a:gd name="connsiteX167" fmla="*/ 2205318 w 2657256"/>
                          <a:gd name="connsiteY167" fmla="*/ 358740 h 3370881"/>
                          <a:gd name="connsiteX168" fmla="*/ 2232212 w 2657256"/>
                          <a:gd name="connsiteY168" fmla="*/ 340811 h 3370881"/>
                          <a:gd name="connsiteX169" fmla="*/ 2312894 w 2657256"/>
                          <a:gd name="connsiteY169" fmla="*/ 183929 h 3370881"/>
                          <a:gd name="connsiteX170" fmla="*/ 2339788 w 2657256"/>
                          <a:gd name="connsiteY170" fmla="*/ 151 h 3370881"/>
                          <a:gd name="connsiteX171" fmla="*/ 2357718 w 2657256"/>
                          <a:gd name="connsiteY171" fmla="*/ 215305 h 3370881"/>
                          <a:gd name="connsiteX172" fmla="*/ 2254623 w 2657256"/>
                          <a:gd name="connsiteY172" fmla="*/ 376670 h 3370881"/>
                          <a:gd name="connsiteX173" fmla="*/ 2245659 w 2657256"/>
                          <a:gd name="connsiteY173" fmla="*/ 390117 h 3370881"/>
                          <a:gd name="connsiteX174" fmla="*/ 2254623 w 2657256"/>
                          <a:gd name="connsiteY174" fmla="*/ 403564 h 3370881"/>
                          <a:gd name="connsiteX175" fmla="*/ 2353235 w 2657256"/>
                          <a:gd name="connsiteY175" fmla="*/ 399081 h 3370881"/>
                          <a:gd name="connsiteX176" fmla="*/ 2366682 w 2657256"/>
                          <a:gd name="connsiteY176" fmla="*/ 394599 h 3370881"/>
                          <a:gd name="connsiteX177" fmla="*/ 2389094 w 2657256"/>
                          <a:gd name="connsiteY177" fmla="*/ 390117 h 3370881"/>
                          <a:gd name="connsiteX178" fmla="*/ 2424953 w 2657256"/>
                          <a:gd name="connsiteY178" fmla="*/ 367705 h 3370881"/>
                          <a:gd name="connsiteX179" fmla="*/ 2528047 w 2657256"/>
                          <a:gd name="connsiteY179" fmla="*/ 292700 h 3370881"/>
                          <a:gd name="connsiteX180" fmla="*/ 2541495 w 2657256"/>
                          <a:gd name="connsiteY180" fmla="*/ 62906 h 3370881"/>
                          <a:gd name="connsiteX181" fmla="*/ 2591304 w 2657256"/>
                          <a:gd name="connsiteY181" fmla="*/ 214081 h 3370881"/>
                          <a:gd name="connsiteX182" fmla="*/ 2612315 w 2657256"/>
                          <a:gd name="connsiteY182" fmla="*/ 290907 h 3370881"/>
                          <a:gd name="connsiteX183" fmla="*/ 2650863 w 2657256"/>
                          <a:gd name="connsiteY183" fmla="*/ 344994 h 3370881"/>
                          <a:gd name="connsiteX184" fmla="*/ 2465294 w 2657256"/>
                          <a:gd name="connsiteY184" fmla="*/ 399081 h 3370881"/>
                          <a:gd name="connsiteX185" fmla="*/ 2442882 w 2657256"/>
                          <a:gd name="connsiteY185" fmla="*/ 403564 h 3370881"/>
                          <a:gd name="connsiteX186" fmla="*/ 2398059 w 2657256"/>
                          <a:gd name="connsiteY186" fmla="*/ 417011 h 3370881"/>
                          <a:gd name="connsiteX187" fmla="*/ 2375647 w 2657256"/>
                          <a:gd name="connsiteY187" fmla="*/ 425976 h 3370881"/>
                          <a:gd name="connsiteX188" fmla="*/ 2357718 w 2657256"/>
                          <a:gd name="connsiteY188" fmla="*/ 430458 h 3370881"/>
                          <a:gd name="connsiteX189" fmla="*/ 2344270 w 2657256"/>
                          <a:gd name="connsiteY189" fmla="*/ 461834 h 3370881"/>
                          <a:gd name="connsiteX190" fmla="*/ 2353235 w 2657256"/>
                          <a:gd name="connsiteY190" fmla="*/ 502176 h 3370881"/>
                          <a:gd name="connsiteX191" fmla="*/ 2362200 w 2657256"/>
                          <a:gd name="connsiteY191" fmla="*/ 515623 h 3370881"/>
                          <a:gd name="connsiteX192" fmla="*/ 2344270 w 2657256"/>
                          <a:gd name="connsiteY192" fmla="*/ 587340 h 3370881"/>
                          <a:gd name="connsiteX193" fmla="*/ 2321859 w 2657256"/>
                          <a:gd name="connsiteY193" fmla="*/ 614234 h 3370881"/>
                          <a:gd name="connsiteX194" fmla="*/ 2308412 w 2657256"/>
                          <a:gd name="connsiteY194" fmla="*/ 636646 h 3370881"/>
                          <a:gd name="connsiteX195" fmla="*/ 2281518 w 2657256"/>
                          <a:gd name="connsiteY195" fmla="*/ 641129 h 3370881"/>
                          <a:gd name="connsiteX196" fmla="*/ 2259106 w 2657256"/>
                          <a:gd name="connsiteY196" fmla="*/ 636646 h 3370881"/>
                          <a:gd name="connsiteX197" fmla="*/ 2277035 w 2657256"/>
                          <a:gd name="connsiteY197" fmla="*/ 578376 h 3370881"/>
                          <a:gd name="connsiteX198" fmla="*/ 2290482 w 2657256"/>
                          <a:gd name="connsiteY198" fmla="*/ 542517 h 3370881"/>
                          <a:gd name="connsiteX199" fmla="*/ 2286000 w 2657256"/>
                          <a:gd name="connsiteY199" fmla="*/ 506658 h 3370881"/>
                          <a:gd name="connsiteX200" fmla="*/ 2245659 w 2657256"/>
                          <a:gd name="connsiteY200" fmla="*/ 448387 h 3370881"/>
                          <a:gd name="connsiteX201" fmla="*/ 2200835 w 2657256"/>
                          <a:gd name="connsiteY201" fmla="*/ 430458 h 3370881"/>
                          <a:gd name="connsiteX202" fmla="*/ 2169459 w 2657256"/>
                          <a:gd name="connsiteY202" fmla="*/ 425976 h 3370881"/>
                          <a:gd name="connsiteX203" fmla="*/ 2102223 w 2657256"/>
                          <a:gd name="connsiteY203" fmla="*/ 430458 h 3370881"/>
                          <a:gd name="connsiteX204" fmla="*/ 2084294 w 2657256"/>
                          <a:gd name="connsiteY204" fmla="*/ 439423 h 3370881"/>
                          <a:gd name="connsiteX205" fmla="*/ 2070847 w 2657256"/>
                          <a:gd name="connsiteY205" fmla="*/ 443905 h 3370881"/>
                          <a:gd name="connsiteX206" fmla="*/ 2061882 w 2657256"/>
                          <a:gd name="connsiteY206" fmla="*/ 461834 h 3370881"/>
                          <a:gd name="connsiteX207" fmla="*/ 2034988 w 2657256"/>
                          <a:gd name="connsiteY207" fmla="*/ 475281 h 3370881"/>
                          <a:gd name="connsiteX208" fmla="*/ 1783976 w 2657256"/>
                          <a:gd name="connsiteY208" fmla="*/ 479764 h 3370881"/>
                          <a:gd name="connsiteX209" fmla="*/ 1766047 w 2657256"/>
                          <a:gd name="connsiteY209" fmla="*/ 488729 h 3370881"/>
                          <a:gd name="connsiteX210" fmla="*/ 1703294 w 2657256"/>
                          <a:gd name="connsiteY210" fmla="*/ 506658 h 3370881"/>
                          <a:gd name="connsiteX211" fmla="*/ 1689847 w 2657256"/>
                          <a:gd name="connsiteY211" fmla="*/ 511140 h 3370881"/>
                          <a:gd name="connsiteX212" fmla="*/ 1676400 w 2657256"/>
                          <a:gd name="connsiteY212" fmla="*/ 520105 h 3370881"/>
                          <a:gd name="connsiteX213" fmla="*/ 1649506 w 2657256"/>
                          <a:gd name="connsiteY213" fmla="*/ 529070 h 3370881"/>
                          <a:gd name="connsiteX214" fmla="*/ 1636059 w 2657256"/>
                          <a:gd name="connsiteY214" fmla="*/ 538034 h 3370881"/>
                          <a:gd name="connsiteX215" fmla="*/ 1622612 w 2657256"/>
                          <a:gd name="connsiteY215" fmla="*/ 551481 h 3370881"/>
                          <a:gd name="connsiteX216" fmla="*/ 1609165 w 2657256"/>
                          <a:gd name="connsiteY216" fmla="*/ 555964 h 3370881"/>
                          <a:gd name="connsiteX217" fmla="*/ 1577788 w 2657256"/>
                          <a:gd name="connsiteY217" fmla="*/ 587340 h 3370881"/>
                          <a:gd name="connsiteX218" fmla="*/ 1568823 w 2657256"/>
                          <a:gd name="connsiteY218" fmla="*/ 600787 h 3370881"/>
                          <a:gd name="connsiteX219" fmla="*/ 1555376 w 2657256"/>
                          <a:gd name="connsiteY219" fmla="*/ 614234 h 3370881"/>
                          <a:gd name="connsiteX220" fmla="*/ 1524000 w 2657256"/>
                          <a:gd name="connsiteY220" fmla="*/ 654576 h 3370881"/>
                          <a:gd name="connsiteX221" fmla="*/ 1519518 w 2657256"/>
                          <a:gd name="connsiteY221" fmla="*/ 668023 h 3370881"/>
                          <a:gd name="connsiteX222" fmla="*/ 1528482 w 2657256"/>
                          <a:gd name="connsiteY222" fmla="*/ 708364 h 3370881"/>
                          <a:gd name="connsiteX223" fmla="*/ 1537447 w 2657256"/>
                          <a:gd name="connsiteY223" fmla="*/ 721811 h 3370881"/>
                          <a:gd name="connsiteX224" fmla="*/ 1568823 w 2657256"/>
                          <a:gd name="connsiteY224" fmla="*/ 712846 h 3370881"/>
                          <a:gd name="connsiteX225" fmla="*/ 1600200 w 2657256"/>
                          <a:gd name="connsiteY225" fmla="*/ 712846 h 3370881"/>
                          <a:gd name="connsiteX226" fmla="*/ 1631576 w 2657256"/>
                          <a:gd name="connsiteY226" fmla="*/ 690434 h 3370881"/>
                          <a:gd name="connsiteX227" fmla="*/ 1645023 w 2657256"/>
                          <a:gd name="connsiteY227" fmla="*/ 676987 h 3370881"/>
                          <a:gd name="connsiteX228" fmla="*/ 1685365 w 2657256"/>
                          <a:gd name="connsiteY228" fmla="*/ 645611 h 3370881"/>
                          <a:gd name="connsiteX229" fmla="*/ 1716741 w 2657256"/>
                          <a:gd name="connsiteY229" fmla="*/ 614234 h 3370881"/>
                          <a:gd name="connsiteX230" fmla="*/ 1748118 w 2657256"/>
                          <a:gd name="connsiteY230" fmla="*/ 596305 h 3370881"/>
                          <a:gd name="connsiteX231" fmla="*/ 1761565 w 2657256"/>
                          <a:gd name="connsiteY231" fmla="*/ 591823 h 3370881"/>
                          <a:gd name="connsiteX232" fmla="*/ 1779494 w 2657256"/>
                          <a:gd name="connsiteY232" fmla="*/ 582858 h 3370881"/>
                          <a:gd name="connsiteX233" fmla="*/ 1815353 w 2657256"/>
                          <a:gd name="connsiteY233" fmla="*/ 573893 h 3370881"/>
                          <a:gd name="connsiteX234" fmla="*/ 2030506 w 2657256"/>
                          <a:gd name="connsiteY234" fmla="*/ 578376 h 3370881"/>
                          <a:gd name="connsiteX235" fmla="*/ 2017059 w 2657256"/>
                          <a:gd name="connsiteY235" fmla="*/ 600787 h 3370881"/>
                          <a:gd name="connsiteX236" fmla="*/ 1981200 w 2657256"/>
                          <a:gd name="connsiteY236" fmla="*/ 636646 h 3370881"/>
                          <a:gd name="connsiteX237" fmla="*/ 1967753 w 2657256"/>
                          <a:gd name="connsiteY237" fmla="*/ 650093 h 3370881"/>
                          <a:gd name="connsiteX238" fmla="*/ 1936376 w 2657256"/>
                          <a:gd name="connsiteY238" fmla="*/ 690434 h 3370881"/>
                          <a:gd name="connsiteX239" fmla="*/ 1905000 w 2657256"/>
                          <a:gd name="connsiteY239" fmla="*/ 717329 h 3370881"/>
                          <a:gd name="connsiteX240" fmla="*/ 1860176 w 2657256"/>
                          <a:gd name="connsiteY240" fmla="*/ 735258 h 3370881"/>
                          <a:gd name="connsiteX241" fmla="*/ 1788459 w 2657256"/>
                          <a:gd name="connsiteY241" fmla="*/ 744223 h 3370881"/>
                          <a:gd name="connsiteX242" fmla="*/ 1846729 w 2657256"/>
                          <a:gd name="connsiteY242" fmla="*/ 802493 h 3370881"/>
                          <a:gd name="connsiteX243" fmla="*/ 1913965 w 2657256"/>
                          <a:gd name="connsiteY243" fmla="*/ 829387 h 3370881"/>
                          <a:gd name="connsiteX244" fmla="*/ 1922929 w 2657256"/>
                          <a:gd name="connsiteY244" fmla="*/ 842834 h 3370881"/>
                          <a:gd name="connsiteX245" fmla="*/ 1967753 w 2657256"/>
                          <a:gd name="connsiteY245" fmla="*/ 883176 h 3370881"/>
                          <a:gd name="connsiteX246" fmla="*/ 1981200 w 2657256"/>
                          <a:gd name="connsiteY246" fmla="*/ 896623 h 3370881"/>
                          <a:gd name="connsiteX247" fmla="*/ 1994647 w 2657256"/>
                          <a:gd name="connsiteY247" fmla="*/ 905587 h 3370881"/>
                          <a:gd name="connsiteX248" fmla="*/ 2021541 w 2657256"/>
                          <a:gd name="connsiteY248" fmla="*/ 927999 h 3370881"/>
                          <a:gd name="connsiteX249" fmla="*/ 2030506 w 2657256"/>
                          <a:gd name="connsiteY249" fmla="*/ 941446 h 3370881"/>
                          <a:gd name="connsiteX250" fmla="*/ 2057400 w 2657256"/>
                          <a:gd name="connsiteY250" fmla="*/ 968340 h 3370881"/>
                          <a:gd name="connsiteX251" fmla="*/ 2088776 w 2657256"/>
                          <a:gd name="connsiteY251" fmla="*/ 1013164 h 3370881"/>
                          <a:gd name="connsiteX252" fmla="*/ 2115670 w 2657256"/>
                          <a:gd name="connsiteY252" fmla="*/ 1057987 h 3370881"/>
                          <a:gd name="connsiteX253" fmla="*/ 2120153 w 2657256"/>
                          <a:gd name="connsiteY253" fmla="*/ 1089364 h 3370881"/>
                          <a:gd name="connsiteX254" fmla="*/ 2138082 w 2657256"/>
                          <a:gd name="connsiteY254" fmla="*/ 1143152 h 3370881"/>
                          <a:gd name="connsiteX255" fmla="*/ 2147047 w 2657256"/>
                          <a:gd name="connsiteY255" fmla="*/ 1196940 h 3370881"/>
                          <a:gd name="connsiteX256" fmla="*/ 2151529 w 2657256"/>
                          <a:gd name="connsiteY256" fmla="*/ 1210387 h 3370881"/>
                          <a:gd name="connsiteX257" fmla="*/ 2156012 w 2657256"/>
                          <a:gd name="connsiteY257" fmla="*/ 1228317 h 3370881"/>
                          <a:gd name="connsiteX258" fmla="*/ 2173941 w 2657256"/>
                          <a:gd name="connsiteY258" fmla="*/ 1295552 h 3370881"/>
                          <a:gd name="connsiteX259" fmla="*/ 2182906 w 2657256"/>
                          <a:gd name="connsiteY259" fmla="*/ 1313481 h 3370881"/>
                          <a:gd name="connsiteX260" fmla="*/ 2187388 w 2657256"/>
                          <a:gd name="connsiteY260" fmla="*/ 1331411 h 3370881"/>
                          <a:gd name="connsiteX261" fmla="*/ 2214282 w 2657256"/>
                          <a:gd name="connsiteY261" fmla="*/ 1385199 h 3370881"/>
                          <a:gd name="connsiteX262" fmla="*/ 2218765 w 2657256"/>
                          <a:gd name="connsiteY262" fmla="*/ 1403129 h 3370881"/>
                          <a:gd name="connsiteX263" fmla="*/ 2223247 w 2657256"/>
                          <a:gd name="connsiteY263" fmla="*/ 1430023 h 3370881"/>
                          <a:gd name="connsiteX264" fmla="*/ 2236694 w 2657256"/>
                          <a:gd name="connsiteY264" fmla="*/ 1456917 h 3370881"/>
                          <a:gd name="connsiteX265" fmla="*/ 2249794 w 2657256"/>
                          <a:gd name="connsiteY265" fmla="*/ 1524624 h 3370881"/>
                          <a:gd name="connsiteX266" fmla="*/ 2241176 w 2657256"/>
                          <a:gd name="connsiteY266" fmla="*/ 1577940 h 3370881"/>
                          <a:gd name="connsiteX267" fmla="*/ 2245659 w 2657256"/>
                          <a:gd name="connsiteY267" fmla="*/ 1595870 h 3370881"/>
                          <a:gd name="connsiteX268" fmla="*/ 2249634 w 2657256"/>
                          <a:gd name="connsiteY268" fmla="*/ 1685855 h 3370881"/>
                          <a:gd name="connsiteX269" fmla="*/ 2227729 w 2657256"/>
                          <a:gd name="connsiteY269" fmla="*/ 1716893 h 3370881"/>
                          <a:gd name="connsiteX270" fmla="*/ 2240500 w 2657256"/>
                          <a:gd name="connsiteY270" fmla="*/ 1674269 h 3370881"/>
                          <a:gd name="connsiteX271" fmla="*/ 2235341 w 2657256"/>
                          <a:gd name="connsiteY271" fmla="*/ 1788611 h 3370881"/>
                          <a:gd name="connsiteX272" fmla="*/ 2230689 w 2657256"/>
                          <a:gd name="connsiteY272" fmla="*/ 1823963 h 3370881"/>
                          <a:gd name="connsiteX273" fmla="*/ 2226207 w 2657256"/>
                          <a:gd name="connsiteY273" fmla="*/ 1824470 h 3370881"/>
                          <a:gd name="connsiteX274" fmla="*/ 2208278 w 2657256"/>
                          <a:gd name="connsiteY274" fmla="*/ 1869293 h 3370881"/>
                          <a:gd name="connsiteX275" fmla="*/ 2195168 w 2657256"/>
                          <a:gd name="connsiteY275" fmla="*/ 1882740 h 3370881"/>
                          <a:gd name="connsiteX276" fmla="*/ 2203458 w 2657256"/>
                          <a:gd name="connsiteY276" fmla="*/ 1918938 h 3370881"/>
                          <a:gd name="connsiteX277" fmla="*/ 2204134 w 2657256"/>
                          <a:gd name="connsiteY277" fmla="*/ 1949806 h 3370881"/>
                          <a:gd name="connsiteX278" fmla="*/ 2226545 w 2657256"/>
                          <a:gd name="connsiteY278" fmla="*/ 1954627 h 3370881"/>
                          <a:gd name="connsiteX279" fmla="*/ 2241176 w 2657256"/>
                          <a:gd name="connsiteY279" fmla="*/ 2012729 h 3370881"/>
                          <a:gd name="connsiteX280" fmla="*/ 2263588 w 2657256"/>
                          <a:gd name="connsiteY280" fmla="*/ 2057552 h 3370881"/>
                          <a:gd name="connsiteX281" fmla="*/ 2286000 w 2657256"/>
                          <a:gd name="connsiteY281" fmla="*/ 2084446 h 3370881"/>
                          <a:gd name="connsiteX282" fmla="*/ 2299447 w 2657256"/>
                          <a:gd name="connsiteY282" fmla="*/ 2124787 h 3370881"/>
                          <a:gd name="connsiteX283" fmla="*/ 2321859 w 2657256"/>
                          <a:gd name="connsiteY283" fmla="*/ 2151681 h 3370881"/>
                          <a:gd name="connsiteX284" fmla="*/ 2344270 w 2657256"/>
                          <a:gd name="connsiteY284" fmla="*/ 2205470 h 3370881"/>
                          <a:gd name="connsiteX285" fmla="*/ 2348753 w 2657256"/>
                          <a:gd name="connsiteY285" fmla="*/ 2223399 h 3370881"/>
                          <a:gd name="connsiteX286" fmla="*/ 2366682 w 2657256"/>
                          <a:gd name="connsiteY286" fmla="*/ 2263740 h 3370881"/>
                          <a:gd name="connsiteX287" fmla="*/ 2375647 w 2657256"/>
                          <a:gd name="connsiteY287" fmla="*/ 2286152 h 3370881"/>
                          <a:gd name="connsiteX288" fmla="*/ 2380129 w 2657256"/>
                          <a:gd name="connsiteY288" fmla="*/ 2308564 h 3370881"/>
                          <a:gd name="connsiteX289" fmla="*/ 2389094 w 2657256"/>
                          <a:gd name="connsiteY289" fmla="*/ 2335458 h 3370881"/>
                          <a:gd name="connsiteX290" fmla="*/ 2393576 w 2657256"/>
                          <a:gd name="connsiteY290" fmla="*/ 2380281 h 3370881"/>
                          <a:gd name="connsiteX291" fmla="*/ 2398059 w 2657256"/>
                          <a:gd name="connsiteY291" fmla="*/ 2393729 h 3370881"/>
                          <a:gd name="connsiteX292" fmla="*/ 2419794 w 2657256"/>
                          <a:gd name="connsiteY292" fmla="*/ 2447517 h 3370881"/>
                          <a:gd name="connsiteX293" fmla="*/ 2427343 w 2657256"/>
                          <a:gd name="connsiteY293" fmla="*/ 2564058 h 3370881"/>
                          <a:gd name="connsiteX294" fmla="*/ 2389094 w 2657256"/>
                          <a:gd name="connsiteY294" fmla="*/ 2837481 h 3370881"/>
                          <a:gd name="connsiteX295" fmla="*/ 2380129 w 2657256"/>
                          <a:gd name="connsiteY295" fmla="*/ 2859893 h 3370881"/>
                          <a:gd name="connsiteX296" fmla="*/ 2357718 w 2657256"/>
                          <a:gd name="connsiteY296" fmla="*/ 2913681 h 3370881"/>
                          <a:gd name="connsiteX297" fmla="*/ 2348753 w 2657256"/>
                          <a:gd name="connsiteY297" fmla="*/ 2936093 h 3370881"/>
                          <a:gd name="connsiteX298" fmla="*/ 2339788 w 2657256"/>
                          <a:gd name="connsiteY298" fmla="*/ 2971952 h 3370881"/>
                          <a:gd name="connsiteX299" fmla="*/ 2326341 w 2657256"/>
                          <a:gd name="connsiteY299" fmla="*/ 2994364 h 3370881"/>
                          <a:gd name="connsiteX300" fmla="*/ 2317376 w 2657256"/>
                          <a:gd name="connsiteY300" fmla="*/ 3025740 h 3370881"/>
                          <a:gd name="connsiteX301" fmla="*/ 2303929 w 2657256"/>
                          <a:gd name="connsiteY301" fmla="*/ 3048152 h 3370881"/>
                          <a:gd name="connsiteX302" fmla="*/ 2290482 w 2657256"/>
                          <a:gd name="connsiteY302" fmla="*/ 3079529 h 3370881"/>
                          <a:gd name="connsiteX303" fmla="*/ 2272553 w 2657256"/>
                          <a:gd name="connsiteY303" fmla="*/ 3084011 h 3370881"/>
                          <a:gd name="connsiteX304" fmla="*/ 2259106 w 2657256"/>
                          <a:gd name="connsiteY304" fmla="*/ 3088493 h 3370881"/>
                          <a:gd name="connsiteX305" fmla="*/ 2241176 w 2657256"/>
                          <a:gd name="connsiteY305" fmla="*/ 3092976 h 3370881"/>
                          <a:gd name="connsiteX306" fmla="*/ 2209800 w 2657256"/>
                          <a:gd name="connsiteY306" fmla="*/ 3101940 h 3370881"/>
                          <a:gd name="connsiteX307" fmla="*/ 2205318 w 2657256"/>
                          <a:gd name="connsiteY307" fmla="*/ 3039187 h 3370881"/>
                          <a:gd name="connsiteX308" fmla="*/ 2218765 w 2657256"/>
                          <a:gd name="connsiteY308" fmla="*/ 3021258 h 3370881"/>
                          <a:gd name="connsiteX309" fmla="*/ 2245659 w 2657256"/>
                          <a:gd name="connsiteY309" fmla="*/ 2971952 h 3370881"/>
                          <a:gd name="connsiteX310" fmla="*/ 2268070 w 2657256"/>
                          <a:gd name="connsiteY310" fmla="*/ 2945058 h 3370881"/>
                          <a:gd name="connsiteX311" fmla="*/ 2298550 w 2657256"/>
                          <a:gd name="connsiteY311" fmla="*/ 2568540 h 3370881"/>
                          <a:gd name="connsiteX312" fmla="*/ 2284986 w 2657256"/>
                          <a:gd name="connsiteY312" fmla="*/ 2532681 h 3370881"/>
                          <a:gd name="connsiteX313" fmla="*/ 2293273 w 2657256"/>
                          <a:gd name="connsiteY313" fmla="*/ 2496653 h 3370881"/>
                          <a:gd name="connsiteX314" fmla="*/ 2278152 w 2657256"/>
                          <a:gd name="connsiteY314" fmla="*/ 2475178 h 3370881"/>
                          <a:gd name="connsiteX315" fmla="*/ 2245659 w 2657256"/>
                          <a:gd name="connsiteY315" fmla="*/ 2389247 h 3370881"/>
                          <a:gd name="connsiteX316" fmla="*/ 2195507 w 2657256"/>
                          <a:gd name="connsiteY316" fmla="*/ 2241328 h 3370881"/>
                          <a:gd name="connsiteX317" fmla="*/ 2083786 w 2657256"/>
                          <a:gd name="connsiteY317" fmla="*/ 2040300 h 3370881"/>
                          <a:gd name="connsiteX318" fmla="*/ 2048773 w 2657256"/>
                          <a:gd name="connsiteY318" fmla="*/ 2017971 h 3370881"/>
                          <a:gd name="connsiteX319" fmla="*/ 2074314 w 2657256"/>
                          <a:gd name="connsiteY319" fmla="*/ 2011967 h 3370881"/>
                          <a:gd name="connsiteX320" fmla="*/ 2034988 w 2657256"/>
                          <a:gd name="connsiteY320" fmla="*/ 2003764 h 3370881"/>
                          <a:gd name="connsiteX321" fmla="*/ 2026023 w 2657256"/>
                          <a:gd name="connsiteY321" fmla="*/ 2026176 h 3370881"/>
                          <a:gd name="connsiteX322" fmla="*/ 2021541 w 2657256"/>
                          <a:gd name="connsiteY322" fmla="*/ 2039623 h 3370881"/>
                          <a:gd name="connsiteX323" fmla="*/ 1999129 w 2657256"/>
                          <a:gd name="connsiteY323" fmla="*/ 2053070 h 3370881"/>
                          <a:gd name="connsiteX324" fmla="*/ 1990165 w 2657256"/>
                          <a:gd name="connsiteY324" fmla="*/ 2070999 h 3370881"/>
                          <a:gd name="connsiteX325" fmla="*/ 1967753 w 2657256"/>
                          <a:gd name="connsiteY325" fmla="*/ 2106858 h 3370881"/>
                          <a:gd name="connsiteX326" fmla="*/ 1981200 w 2657256"/>
                          <a:gd name="connsiteY326" fmla="*/ 2223399 h 3370881"/>
                          <a:gd name="connsiteX327" fmla="*/ 1994647 w 2657256"/>
                          <a:gd name="connsiteY327" fmla="*/ 2254776 h 3370881"/>
                          <a:gd name="connsiteX328" fmla="*/ 2003612 w 2657256"/>
                          <a:gd name="connsiteY328" fmla="*/ 2272705 h 3370881"/>
                          <a:gd name="connsiteX329" fmla="*/ 2026023 w 2657256"/>
                          <a:gd name="connsiteY329" fmla="*/ 2304081 h 3370881"/>
                          <a:gd name="connsiteX330" fmla="*/ 2043953 w 2657256"/>
                          <a:gd name="connsiteY330" fmla="*/ 2348905 h 3370881"/>
                          <a:gd name="connsiteX331" fmla="*/ 2061882 w 2657256"/>
                          <a:gd name="connsiteY331" fmla="*/ 2371317 h 3370881"/>
                          <a:gd name="connsiteX332" fmla="*/ 2088776 w 2657256"/>
                          <a:gd name="connsiteY332" fmla="*/ 2434070 h 3370881"/>
                          <a:gd name="connsiteX333" fmla="*/ 2102223 w 2657256"/>
                          <a:gd name="connsiteY333" fmla="*/ 2465446 h 3370881"/>
                          <a:gd name="connsiteX334" fmla="*/ 2106706 w 2657256"/>
                          <a:gd name="connsiteY334" fmla="*/ 2496823 h 3370881"/>
                          <a:gd name="connsiteX335" fmla="*/ 2124635 w 2657256"/>
                          <a:gd name="connsiteY335" fmla="*/ 2559576 h 3370881"/>
                          <a:gd name="connsiteX336" fmla="*/ 2138082 w 2657256"/>
                          <a:gd name="connsiteY336" fmla="*/ 2649223 h 3370881"/>
                          <a:gd name="connsiteX337" fmla="*/ 2147047 w 2657256"/>
                          <a:gd name="connsiteY337" fmla="*/ 2685081 h 3370881"/>
                          <a:gd name="connsiteX338" fmla="*/ 2151529 w 2657256"/>
                          <a:gd name="connsiteY338" fmla="*/ 2716458 h 3370881"/>
                          <a:gd name="connsiteX339" fmla="*/ 2160494 w 2657256"/>
                          <a:gd name="connsiteY339" fmla="*/ 2770246 h 3370881"/>
                          <a:gd name="connsiteX340" fmla="*/ 2156012 w 2657256"/>
                          <a:gd name="connsiteY340" fmla="*/ 2962987 h 3370881"/>
                          <a:gd name="connsiteX341" fmla="*/ 2138082 w 2657256"/>
                          <a:gd name="connsiteY341" fmla="*/ 3043670 h 3370881"/>
                          <a:gd name="connsiteX342" fmla="*/ 2133600 w 2657256"/>
                          <a:gd name="connsiteY342" fmla="*/ 3061599 h 3370881"/>
                          <a:gd name="connsiteX343" fmla="*/ 2120153 w 2657256"/>
                          <a:gd name="connsiteY343" fmla="*/ 3079529 h 3370881"/>
                          <a:gd name="connsiteX344" fmla="*/ 2111188 w 2657256"/>
                          <a:gd name="connsiteY344" fmla="*/ 3106423 h 3370881"/>
                          <a:gd name="connsiteX345" fmla="*/ 2088776 w 2657256"/>
                          <a:gd name="connsiteY345" fmla="*/ 3137799 h 3370881"/>
                          <a:gd name="connsiteX346" fmla="*/ 2075329 w 2657256"/>
                          <a:gd name="connsiteY346" fmla="*/ 3164693 h 3370881"/>
                          <a:gd name="connsiteX347" fmla="*/ 2061882 w 2657256"/>
                          <a:gd name="connsiteY347" fmla="*/ 3169176 h 3370881"/>
                          <a:gd name="connsiteX348" fmla="*/ 2021541 w 2657256"/>
                          <a:gd name="connsiteY348" fmla="*/ 3164693 h 3370881"/>
                          <a:gd name="connsiteX349" fmla="*/ 2012576 w 2657256"/>
                          <a:gd name="connsiteY349" fmla="*/ 3119870 h 3370881"/>
                          <a:gd name="connsiteX350" fmla="*/ 2048435 w 2657256"/>
                          <a:gd name="connsiteY350" fmla="*/ 3021258 h 3370881"/>
                          <a:gd name="connsiteX351" fmla="*/ 2048435 w 2657256"/>
                          <a:gd name="connsiteY351" fmla="*/ 3021258 h 3370881"/>
                          <a:gd name="connsiteX352" fmla="*/ 2061882 w 2657256"/>
                          <a:gd name="connsiteY352" fmla="*/ 2967470 h 3370881"/>
                          <a:gd name="connsiteX353" fmla="*/ 2070847 w 2657256"/>
                          <a:gd name="connsiteY353" fmla="*/ 2882305 h 3370881"/>
                          <a:gd name="connsiteX354" fmla="*/ 2066365 w 2657256"/>
                          <a:gd name="connsiteY354" fmla="*/ 2725423 h 3370881"/>
                          <a:gd name="connsiteX355" fmla="*/ 2043953 w 2657256"/>
                          <a:gd name="connsiteY355" fmla="*/ 2649223 h 3370881"/>
                          <a:gd name="connsiteX356" fmla="*/ 2030506 w 2657256"/>
                          <a:gd name="connsiteY356" fmla="*/ 2622329 h 3370881"/>
                          <a:gd name="connsiteX357" fmla="*/ 2017059 w 2657256"/>
                          <a:gd name="connsiteY357" fmla="*/ 2581987 h 3370881"/>
                          <a:gd name="connsiteX358" fmla="*/ 1981200 w 2657256"/>
                          <a:gd name="connsiteY358" fmla="*/ 2514752 h 3370881"/>
                          <a:gd name="connsiteX359" fmla="*/ 1972235 w 2657256"/>
                          <a:gd name="connsiteY359" fmla="*/ 2501305 h 3370881"/>
                          <a:gd name="connsiteX360" fmla="*/ 1958788 w 2657256"/>
                          <a:gd name="connsiteY360" fmla="*/ 2478893 h 3370881"/>
                          <a:gd name="connsiteX361" fmla="*/ 1905000 w 2657256"/>
                          <a:gd name="connsiteY361" fmla="*/ 2398211 h 3370881"/>
                          <a:gd name="connsiteX362" fmla="*/ 1882588 w 2657256"/>
                          <a:gd name="connsiteY362" fmla="*/ 2357870 h 3370881"/>
                          <a:gd name="connsiteX363" fmla="*/ 1869141 w 2657256"/>
                          <a:gd name="connsiteY363" fmla="*/ 2339940 h 3370881"/>
                          <a:gd name="connsiteX364" fmla="*/ 1806388 w 2657256"/>
                          <a:gd name="connsiteY364" fmla="*/ 2313046 h 3370881"/>
                          <a:gd name="connsiteX365" fmla="*/ 1779494 w 2657256"/>
                          <a:gd name="connsiteY365" fmla="*/ 2304081 h 3370881"/>
                          <a:gd name="connsiteX366" fmla="*/ 1752600 w 2657256"/>
                          <a:gd name="connsiteY366" fmla="*/ 2299599 h 3370881"/>
                          <a:gd name="connsiteX367" fmla="*/ 1680882 w 2657256"/>
                          <a:gd name="connsiteY367" fmla="*/ 2277187 h 3370881"/>
                          <a:gd name="connsiteX368" fmla="*/ 1719025 w 2657256"/>
                          <a:gd name="connsiteY368" fmla="*/ 2281331 h 3370881"/>
                          <a:gd name="connsiteX369" fmla="*/ 1756997 w 2657256"/>
                          <a:gd name="connsiteY369" fmla="*/ 2289450 h 3370881"/>
                          <a:gd name="connsiteX370" fmla="*/ 1656440 w 2657256"/>
                          <a:gd name="connsiteY370" fmla="*/ 2298583 h 3370881"/>
                          <a:gd name="connsiteX371" fmla="*/ 1537447 w 2657256"/>
                          <a:gd name="connsiteY371" fmla="*/ 2329960 h 3370881"/>
                          <a:gd name="connsiteX372" fmla="*/ 1571993 w 2657256"/>
                          <a:gd name="connsiteY372" fmla="*/ 2317957 h 3370881"/>
                          <a:gd name="connsiteX373" fmla="*/ 1509707 w 2657256"/>
                          <a:gd name="connsiteY373" fmla="*/ 2338926 h 3370881"/>
                          <a:gd name="connsiteX374" fmla="*/ 1500444 w 2657256"/>
                          <a:gd name="connsiteY374" fmla="*/ 2355271 h 3370881"/>
                          <a:gd name="connsiteX375" fmla="*/ 1402678 w 2657256"/>
                          <a:gd name="connsiteY375" fmla="*/ 2339641 h 3370881"/>
                          <a:gd name="connsiteX376" fmla="*/ 1322892 w 2657256"/>
                          <a:gd name="connsiteY376" fmla="*/ 2336952 h 3370881"/>
                          <a:gd name="connsiteX377" fmla="*/ 1199384 w 2657256"/>
                          <a:gd name="connsiteY377" fmla="*/ 2307041 h 3370881"/>
                          <a:gd name="connsiteX378" fmla="*/ 1066800 w 2657256"/>
                          <a:gd name="connsiteY378" fmla="*/ 2272705 h 3370881"/>
                          <a:gd name="connsiteX379" fmla="*/ 1030941 w 2657256"/>
                          <a:gd name="connsiteY379" fmla="*/ 2263740 h 3370881"/>
                          <a:gd name="connsiteX380" fmla="*/ 986118 w 2657256"/>
                          <a:gd name="connsiteY380" fmla="*/ 2241329 h 3370881"/>
                          <a:gd name="connsiteX381" fmla="*/ 968188 w 2657256"/>
                          <a:gd name="connsiteY381" fmla="*/ 2232364 h 3370881"/>
                          <a:gd name="connsiteX382" fmla="*/ 936812 w 2657256"/>
                          <a:gd name="connsiteY382" fmla="*/ 2214434 h 3370881"/>
                          <a:gd name="connsiteX383" fmla="*/ 905435 w 2657256"/>
                          <a:gd name="connsiteY383" fmla="*/ 2196505 h 3370881"/>
                          <a:gd name="connsiteX384" fmla="*/ 869576 w 2657256"/>
                          <a:gd name="connsiteY384" fmla="*/ 2209952 h 3370881"/>
                          <a:gd name="connsiteX385" fmla="*/ 856129 w 2657256"/>
                          <a:gd name="connsiteY385" fmla="*/ 2227881 h 3370881"/>
                          <a:gd name="connsiteX386" fmla="*/ 815788 w 2657256"/>
                          <a:gd name="connsiteY386" fmla="*/ 2268223 h 3370881"/>
                          <a:gd name="connsiteX387" fmla="*/ 788894 w 2657256"/>
                          <a:gd name="connsiteY387" fmla="*/ 2290634 h 3370881"/>
                          <a:gd name="connsiteX388" fmla="*/ 762000 w 2657256"/>
                          <a:gd name="connsiteY388" fmla="*/ 2313046 h 3370881"/>
                          <a:gd name="connsiteX389" fmla="*/ 753035 w 2657256"/>
                          <a:gd name="connsiteY389" fmla="*/ 2326493 h 3370881"/>
                          <a:gd name="connsiteX390" fmla="*/ 735106 w 2657256"/>
                          <a:gd name="connsiteY390" fmla="*/ 2339940 h 3370881"/>
                          <a:gd name="connsiteX391" fmla="*/ 712694 w 2657256"/>
                          <a:gd name="connsiteY391" fmla="*/ 2362352 h 3370881"/>
                          <a:gd name="connsiteX392" fmla="*/ 694765 w 2657256"/>
                          <a:gd name="connsiteY392" fmla="*/ 2375799 h 3370881"/>
                          <a:gd name="connsiteX393" fmla="*/ 681318 w 2657256"/>
                          <a:gd name="connsiteY393" fmla="*/ 2393729 h 3370881"/>
                          <a:gd name="connsiteX394" fmla="*/ 667870 w 2657256"/>
                          <a:gd name="connsiteY394" fmla="*/ 2402693 h 3370881"/>
                          <a:gd name="connsiteX395" fmla="*/ 623047 w 2657256"/>
                          <a:gd name="connsiteY395" fmla="*/ 2443034 h 3370881"/>
                          <a:gd name="connsiteX396" fmla="*/ 600635 w 2657256"/>
                          <a:gd name="connsiteY396" fmla="*/ 2474411 h 3370881"/>
                          <a:gd name="connsiteX397" fmla="*/ 587188 w 2657256"/>
                          <a:gd name="connsiteY397" fmla="*/ 2514752 h 3370881"/>
                          <a:gd name="connsiteX398" fmla="*/ 582706 w 2657256"/>
                          <a:gd name="connsiteY398" fmla="*/ 2546129 h 3370881"/>
                          <a:gd name="connsiteX399" fmla="*/ 596153 w 2657256"/>
                          <a:gd name="connsiteY399" fmla="*/ 2635776 h 3370881"/>
                          <a:gd name="connsiteX400" fmla="*/ 600635 w 2657256"/>
                          <a:gd name="connsiteY400" fmla="*/ 2653705 h 3370881"/>
                          <a:gd name="connsiteX401" fmla="*/ 609600 w 2657256"/>
                          <a:gd name="connsiteY401" fmla="*/ 2671634 h 3370881"/>
                          <a:gd name="connsiteX402" fmla="*/ 614082 w 2657256"/>
                          <a:gd name="connsiteY402" fmla="*/ 2689564 h 3370881"/>
                          <a:gd name="connsiteX403" fmla="*/ 623047 w 2657256"/>
                          <a:gd name="connsiteY403" fmla="*/ 2711976 h 3370881"/>
                          <a:gd name="connsiteX404" fmla="*/ 627529 w 2657256"/>
                          <a:gd name="connsiteY404" fmla="*/ 2734387 h 3370881"/>
                          <a:gd name="connsiteX405" fmla="*/ 640976 w 2657256"/>
                          <a:gd name="connsiteY405" fmla="*/ 2765764 h 3370881"/>
                          <a:gd name="connsiteX406" fmla="*/ 645459 w 2657256"/>
                          <a:gd name="connsiteY406" fmla="*/ 2779211 h 3370881"/>
                          <a:gd name="connsiteX407" fmla="*/ 658906 w 2657256"/>
                          <a:gd name="connsiteY407" fmla="*/ 2801623 h 3370881"/>
                          <a:gd name="connsiteX408" fmla="*/ 676835 w 2657256"/>
                          <a:gd name="connsiteY408" fmla="*/ 2864376 h 3370881"/>
                          <a:gd name="connsiteX409" fmla="*/ 690282 w 2657256"/>
                          <a:gd name="connsiteY409" fmla="*/ 2895752 h 3370881"/>
                          <a:gd name="connsiteX410" fmla="*/ 699247 w 2657256"/>
                          <a:gd name="connsiteY410" fmla="*/ 2940576 h 3370881"/>
                          <a:gd name="connsiteX411" fmla="*/ 703729 w 2657256"/>
                          <a:gd name="connsiteY411" fmla="*/ 2967470 h 3370881"/>
                          <a:gd name="connsiteX412" fmla="*/ 717176 w 2657256"/>
                          <a:gd name="connsiteY412" fmla="*/ 2994364 h 3370881"/>
                          <a:gd name="connsiteX413" fmla="*/ 735106 w 2657256"/>
                          <a:gd name="connsiteY413" fmla="*/ 3052634 h 3370881"/>
                          <a:gd name="connsiteX414" fmla="*/ 739588 w 2657256"/>
                          <a:gd name="connsiteY414" fmla="*/ 3079529 h 3370881"/>
                          <a:gd name="connsiteX415" fmla="*/ 762000 w 2657256"/>
                          <a:gd name="connsiteY415" fmla="*/ 3142281 h 3370881"/>
                          <a:gd name="connsiteX416" fmla="*/ 766482 w 2657256"/>
                          <a:gd name="connsiteY416" fmla="*/ 3231929 h 3370881"/>
                          <a:gd name="connsiteX417" fmla="*/ 770965 w 2657256"/>
                          <a:gd name="connsiteY417" fmla="*/ 3254340 h 3370881"/>
                          <a:gd name="connsiteX418" fmla="*/ 775447 w 2657256"/>
                          <a:gd name="connsiteY418" fmla="*/ 3285717 h 3370881"/>
                          <a:gd name="connsiteX419" fmla="*/ 748553 w 2657256"/>
                          <a:gd name="connsiteY419" fmla="*/ 3335023 h 3370881"/>
                          <a:gd name="connsiteX420" fmla="*/ 721659 w 2657256"/>
                          <a:gd name="connsiteY420" fmla="*/ 3343987 h 3370881"/>
                          <a:gd name="connsiteX421" fmla="*/ 708212 w 2657256"/>
                          <a:gd name="connsiteY421" fmla="*/ 3348470 h 3370881"/>
                          <a:gd name="connsiteX422" fmla="*/ 623047 w 2657256"/>
                          <a:gd name="connsiteY422" fmla="*/ 3330540 h 3370881"/>
                          <a:gd name="connsiteX423" fmla="*/ 609600 w 2657256"/>
                          <a:gd name="connsiteY423" fmla="*/ 3308129 h 3370881"/>
                          <a:gd name="connsiteX424" fmla="*/ 591670 w 2657256"/>
                          <a:gd name="connsiteY424" fmla="*/ 3267787 h 3370881"/>
                          <a:gd name="connsiteX425" fmla="*/ 560294 w 2657256"/>
                          <a:gd name="connsiteY425" fmla="*/ 3209517 h 3370881"/>
                          <a:gd name="connsiteX426" fmla="*/ 551329 w 2657256"/>
                          <a:gd name="connsiteY426" fmla="*/ 3196070 h 3370881"/>
                          <a:gd name="connsiteX427" fmla="*/ 528918 w 2657256"/>
                          <a:gd name="connsiteY427" fmla="*/ 3173658 h 3370881"/>
                          <a:gd name="connsiteX428" fmla="*/ 519953 w 2657256"/>
                          <a:gd name="connsiteY428" fmla="*/ 3128834 h 3370881"/>
                          <a:gd name="connsiteX429" fmla="*/ 524435 w 2657256"/>
                          <a:gd name="connsiteY429" fmla="*/ 3101940 h 3370881"/>
                          <a:gd name="connsiteX430" fmla="*/ 528918 w 2657256"/>
                          <a:gd name="connsiteY430" fmla="*/ 3088493 h 3370881"/>
                          <a:gd name="connsiteX431" fmla="*/ 542365 w 2657256"/>
                          <a:gd name="connsiteY431" fmla="*/ 3052634 h 3370881"/>
                          <a:gd name="connsiteX432" fmla="*/ 484094 w 2657256"/>
                          <a:gd name="connsiteY432" fmla="*/ 2886787 h 3370881"/>
                          <a:gd name="connsiteX433" fmla="*/ 443753 w 2657256"/>
                          <a:gd name="connsiteY433" fmla="*/ 2779211 h 3370881"/>
                          <a:gd name="connsiteX434" fmla="*/ 439270 w 2657256"/>
                          <a:gd name="connsiteY434" fmla="*/ 2752317 h 3370881"/>
                          <a:gd name="connsiteX435" fmla="*/ 430306 w 2657256"/>
                          <a:gd name="connsiteY435" fmla="*/ 2716458 h 3370881"/>
                          <a:gd name="connsiteX436" fmla="*/ 425823 w 2657256"/>
                          <a:gd name="connsiteY436" fmla="*/ 2680599 h 3370881"/>
                          <a:gd name="connsiteX437" fmla="*/ 398929 w 2657256"/>
                          <a:gd name="connsiteY437" fmla="*/ 2599917 h 3370881"/>
                          <a:gd name="connsiteX438" fmla="*/ 385482 w 2657256"/>
                          <a:gd name="connsiteY438" fmla="*/ 2568540 h 3370881"/>
                          <a:gd name="connsiteX439" fmla="*/ 381000 w 2657256"/>
                          <a:gd name="connsiteY439" fmla="*/ 2550611 h 3370881"/>
                          <a:gd name="connsiteX440" fmla="*/ 372035 w 2657256"/>
                          <a:gd name="connsiteY440" fmla="*/ 2483376 h 3370881"/>
                          <a:gd name="connsiteX441" fmla="*/ 367553 w 2657256"/>
                          <a:gd name="connsiteY441" fmla="*/ 2469929 h 3370881"/>
                          <a:gd name="connsiteX442" fmla="*/ 407894 w 2657256"/>
                          <a:gd name="connsiteY442" fmla="*/ 2451999 h 3370881"/>
                          <a:gd name="connsiteX443" fmla="*/ 515470 w 2657256"/>
                          <a:gd name="connsiteY443" fmla="*/ 2407176 h 3370881"/>
                          <a:gd name="connsiteX444" fmla="*/ 578223 w 2657256"/>
                          <a:gd name="connsiteY444" fmla="*/ 2353387 h 3370881"/>
                          <a:gd name="connsiteX445" fmla="*/ 587188 w 2657256"/>
                          <a:gd name="connsiteY445" fmla="*/ 2330976 h 3370881"/>
                          <a:gd name="connsiteX446" fmla="*/ 614082 w 2657256"/>
                          <a:gd name="connsiteY446" fmla="*/ 2254776 h 3370881"/>
                          <a:gd name="connsiteX447" fmla="*/ 649941 w 2657256"/>
                          <a:gd name="connsiteY447" fmla="*/ 2200987 h 3370881"/>
                          <a:gd name="connsiteX448" fmla="*/ 690282 w 2657256"/>
                          <a:gd name="connsiteY448" fmla="*/ 2174093 h 3370881"/>
                          <a:gd name="connsiteX449" fmla="*/ 703729 w 2657256"/>
                          <a:gd name="connsiteY449" fmla="*/ 2165129 h 3370881"/>
                          <a:gd name="connsiteX450" fmla="*/ 739588 w 2657256"/>
                          <a:gd name="connsiteY450" fmla="*/ 2147199 h 3370881"/>
                          <a:gd name="connsiteX451" fmla="*/ 708212 w 2657256"/>
                          <a:gd name="connsiteY451" fmla="*/ 2187540 h 3370881"/>
                          <a:gd name="connsiteX452" fmla="*/ 654423 w 2657256"/>
                          <a:gd name="connsiteY452" fmla="*/ 2241329 h 3370881"/>
                          <a:gd name="connsiteX453" fmla="*/ 636494 w 2657256"/>
                          <a:gd name="connsiteY453" fmla="*/ 2259258 h 3370881"/>
                          <a:gd name="connsiteX454" fmla="*/ 614082 w 2657256"/>
                          <a:gd name="connsiteY454" fmla="*/ 2286152 h 3370881"/>
                          <a:gd name="connsiteX455" fmla="*/ 592179 w 2657256"/>
                          <a:gd name="connsiteY455" fmla="*/ 2282347 h 3370881"/>
                          <a:gd name="connsiteX456" fmla="*/ 555980 w 2657256"/>
                          <a:gd name="connsiteY456" fmla="*/ 2313892 h 3370881"/>
                          <a:gd name="connsiteX457" fmla="*/ 524435 w 2657256"/>
                          <a:gd name="connsiteY457" fmla="*/ 2348905 h 3370881"/>
                          <a:gd name="connsiteX458" fmla="*/ 502023 w 2657256"/>
                          <a:gd name="connsiteY458" fmla="*/ 2362352 h 3370881"/>
                          <a:gd name="connsiteX459" fmla="*/ 461682 w 2657256"/>
                          <a:gd name="connsiteY459" fmla="*/ 2389246 h 3370881"/>
                          <a:gd name="connsiteX460" fmla="*/ 448235 w 2657256"/>
                          <a:gd name="connsiteY460" fmla="*/ 2398211 h 3370881"/>
                          <a:gd name="connsiteX461" fmla="*/ 430306 w 2657256"/>
                          <a:gd name="connsiteY461" fmla="*/ 2407176 h 3370881"/>
                          <a:gd name="connsiteX462" fmla="*/ 412376 w 2657256"/>
                          <a:gd name="connsiteY462" fmla="*/ 2420623 h 3370881"/>
                          <a:gd name="connsiteX463" fmla="*/ 389965 w 2657256"/>
                          <a:gd name="connsiteY463" fmla="*/ 2429587 h 3370881"/>
                          <a:gd name="connsiteX464" fmla="*/ 372035 w 2657256"/>
                          <a:gd name="connsiteY464" fmla="*/ 2443034 h 3370881"/>
                          <a:gd name="connsiteX465" fmla="*/ 318247 w 2657256"/>
                          <a:gd name="connsiteY465" fmla="*/ 2474411 h 3370881"/>
                          <a:gd name="connsiteX466" fmla="*/ 304800 w 2657256"/>
                          <a:gd name="connsiteY466" fmla="*/ 2492340 h 3370881"/>
                          <a:gd name="connsiteX467" fmla="*/ 282388 w 2657256"/>
                          <a:gd name="connsiteY467" fmla="*/ 2519234 h 3370881"/>
                          <a:gd name="connsiteX468" fmla="*/ 295835 w 2657256"/>
                          <a:gd name="connsiteY468" fmla="*/ 2815070 h 3370881"/>
                          <a:gd name="connsiteX469" fmla="*/ 300318 w 2657256"/>
                          <a:gd name="connsiteY469" fmla="*/ 2837481 h 3370881"/>
                          <a:gd name="connsiteX470" fmla="*/ 304800 w 2657256"/>
                          <a:gd name="connsiteY470" fmla="*/ 2868858 h 3370881"/>
                          <a:gd name="connsiteX471" fmla="*/ 309282 w 2657256"/>
                          <a:gd name="connsiteY471" fmla="*/ 2927129 h 3370881"/>
                          <a:gd name="connsiteX472" fmla="*/ 322729 w 2657256"/>
                          <a:gd name="connsiteY472" fmla="*/ 2985399 h 3370881"/>
                          <a:gd name="connsiteX473" fmla="*/ 327212 w 2657256"/>
                          <a:gd name="connsiteY473" fmla="*/ 3012293 h 3370881"/>
                          <a:gd name="connsiteX474" fmla="*/ 331694 w 2657256"/>
                          <a:gd name="connsiteY474" fmla="*/ 3043670 h 3370881"/>
                          <a:gd name="connsiteX475" fmla="*/ 345141 w 2657256"/>
                          <a:gd name="connsiteY475" fmla="*/ 3070564 h 3370881"/>
                          <a:gd name="connsiteX476" fmla="*/ 367553 w 2657256"/>
                          <a:gd name="connsiteY476" fmla="*/ 3124352 h 3370881"/>
                          <a:gd name="connsiteX477" fmla="*/ 381000 w 2657256"/>
                          <a:gd name="connsiteY477" fmla="*/ 3182623 h 3370881"/>
                          <a:gd name="connsiteX478" fmla="*/ 389965 w 2657256"/>
                          <a:gd name="connsiteY478" fmla="*/ 3196070 h 3370881"/>
                          <a:gd name="connsiteX479" fmla="*/ 394447 w 2657256"/>
                          <a:gd name="connsiteY479" fmla="*/ 3213999 h 3370881"/>
                          <a:gd name="connsiteX480" fmla="*/ 412376 w 2657256"/>
                          <a:gd name="connsiteY480" fmla="*/ 3245376 h 3370881"/>
                          <a:gd name="connsiteX481" fmla="*/ 416859 w 2657256"/>
                          <a:gd name="connsiteY481" fmla="*/ 3258823 h 3370881"/>
                          <a:gd name="connsiteX482" fmla="*/ 425823 w 2657256"/>
                          <a:gd name="connsiteY482" fmla="*/ 3272270 h 3370881"/>
                          <a:gd name="connsiteX483" fmla="*/ 439270 w 2657256"/>
                          <a:gd name="connsiteY483" fmla="*/ 3303646 h 3370881"/>
                          <a:gd name="connsiteX484" fmla="*/ 439270 w 2657256"/>
                          <a:gd name="connsiteY484" fmla="*/ 3352952 h 3370881"/>
                          <a:gd name="connsiteX485" fmla="*/ 430306 w 2657256"/>
                          <a:gd name="connsiteY485" fmla="*/ 3366399 h 3370881"/>
                          <a:gd name="connsiteX486" fmla="*/ 412376 w 2657256"/>
                          <a:gd name="connsiteY486" fmla="*/ 3370881 h 3370881"/>
                          <a:gd name="connsiteX487" fmla="*/ 295835 w 2657256"/>
                          <a:gd name="connsiteY487" fmla="*/ 3357434 h 3370881"/>
                          <a:gd name="connsiteX488" fmla="*/ 264459 w 2657256"/>
                          <a:gd name="connsiteY488" fmla="*/ 3276752 h 3370881"/>
                          <a:gd name="connsiteX489" fmla="*/ 259976 w 2657256"/>
                          <a:gd name="connsiteY489" fmla="*/ 3240893 h 3370881"/>
                          <a:gd name="connsiteX490" fmla="*/ 246529 w 2657256"/>
                          <a:gd name="connsiteY490" fmla="*/ 3178140 h 3370881"/>
                          <a:gd name="connsiteX491" fmla="*/ 237565 w 2657256"/>
                          <a:gd name="connsiteY491" fmla="*/ 3084011 h 3370881"/>
                          <a:gd name="connsiteX492" fmla="*/ 228600 w 2657256"/>
                          <a:gd name="connsiteY492" fmla="*/ 3057117 h 3370881"/>
                          <a:gd name="connsiteX493" fmla="*/ 219635 w 2657256"/>
                          <a:gd name="connsiteY493" fmla="*/ 3021258 h 3370881"/>
                          <a:gd name="connsiteX494" fmla="*/ 206188 w 2657256"/>
                          <a:gd name="connsiteY494" fmla="*/ 2980917 h 3370881"/>
                          <a:gd name="connsiteX495" fmla="*/ 201706 w 2657256"/>
                          <a:gd name="connsiteY495" fmla="*/ 2949540 h 3370881"/>
                          <a:gd name="connsiteX496" fmla="*/ 197223 w 2657256"/>
                          <a:gd name="connsiteY496" fmla="*/ 2927129 h 3370881"/>
                          <a:gd name="connsiteX497" fmla="*/ 192741 w 2657256"/>
                          <a:gd name="connsiteY497" fmla="*/ 2891270 h 3370881"/>
                          <a:gd name="connsiteX498" fmla="*/ 188259 w 2657256"/>
                          <a:gd name="connsiteY498" fmla="*/ 2850929 h 3370881"/>
                          <a:gd name="connsiteX499" fmla="*/ 179294 w 2657256"/>
                          <a:gd name="connsiteY499" fmla="*/ 2824034 h 3370881"/>
                          <a:gd name="connsiteX500" fmla="*/ 165847 w 2657256"/>
                          <a:gd name="connsiteY500" fmla="*/ 2774729 h 3370881"/>
                          <a:gd name="connsiteX501" fmla="*/ 161365 w 2657256"/>
                          <a:gd name="connsiteY501" fmla="*/ 2747834 h 3370881"/>
                          <a:gd name="connsiteX502" fmla="*/ 156882 w 2657256"/>
                          <a:gd name="connsiteY502" fmla="*/ 2559576 h 3370881"/>
                          <a:gd name="connsiteX503" fmla="*/ 152400 w 2657256"/>
                          <a:gd name="connsiteY503" fmla="*/ 2519234 h 3370881"/>
                          <a:gd name="connsiteX504" fmla="*/ 118035 w 2657256"/>
                          <a:gd name="connsiteY504" fmla="*/ 2400004 h 3370881"/>
                          <a:gd name="connsiteX505" fmla="*/ 117048 w 2657256"/>
                          <a:gd name="connsiteY505" fmla="*/ 2344423 h 3370881"/>
                          <a:gd name="connsiteX506" fmla="*/ 100106 w 2657256"/>
                          <a:gd name="connsiteY506" fmla="*/ 2330976 h 3370881"/>
                          <a:gd name="connsiteX507" fmla="*/ 138953 w 2657256"/>
                          <a:gd name="connsiteY507" fmla="*/ 2313046 h 3370881"/>
                          <a:gd name="connsiteX508" fmla="*/ 152400 w 2657256"/>
                          <a:gd name="connsiteY508" fmla="*/ 2304081 h 3370881"/>
                          <a:gd name="connsiteX509" fmla="*/ 170329 w 2657256"/>
                          <a:gd name="connsiteY509" fmla="*/ 2259258 h 3370881"/>
                          <a:gd name="connsiteX510" fmla="*/ 188259 w 2657256"/>
                          <a:gd name="connsiteY510" fmla="*/ 2223399 h 3370881"/>
                          <a:gd name="connsiteX511" fmla="*/ 206188 w 2657256"/>
                          <a:gd name="connsiteY511" fmla="*/ 2187540 h 3370881"/>
                          <a:gd name="connsiteX512" fmla="*/ 210670 w 2657256"/>
                          <a:gd name="connsiteY512" fmla="*/ 2174093 h 3370881"/>
                          <a:gd name="connsiteX513" fmla="*/ 219635 w 2657256"/>
                          <a:gd name="connsiteY513" fmla="*/ 2115823 h 3370881"/>
                          <a:gd name="connsiteX514" fmla="*/ 210670 w 2657256"/>
                          <a:gd name="connsiteY514" fmla="*/ 1958940 h 3370881"/>
                          <a:gd name="connsiteX515" fmla="*/ 192741 w 2657256"/>
                          <a:gd name="connsiteY515" fmla="*/ 1923081 h 3370881"/>
                          <a:gd name="connsiteX516" fmla="*/ 179294 w 2657256"/>
                          <a:gd name="connsiteY516" fmla="*/ 1891705 h 3370881"/>
                          <a:gd name="connsiteX517" fmla="*/ 165847 w 2657256"/>
                          <a:gd name="connsiteY517" fmla="*/ 1864811 h 3370881"/>
                          <a:gd name="connsiteX518" fmla="*/ 152400 w 2657256"/>
                          <a:gd name="connsiteY518" fmla="*/ 1833434 h 3370881"/>
                          <a:gd name="connsiteX519" fmla="*/ 143435 w 2657256"/>
                          <a:gd name="connsiteY519" fmla="*/ 1819987 h 3370881"/>
                          <a:gd name="connsiteX520" fmla="*/ 107576 w 2657256"/>
                          <a:gd name="connsiteY520" fmla="*/ 1784129 h 3370881"/>
                          <a:gd name="connsiteX521" fmla="*/ 94129 w 2657256"/>
                          <a:gd name="connsiteY521" fmla="*/ 1779646 h 3370881"/>
                          <a:gd name="connsiteX522" fmla="*/ 71718 w 2657256"/>
                          <a:gd name="connsiteY522" fmla="*/ 1770681 h 3370881"/>
                          <a:gd name="connsiteX523" fmla="*/ 58270 w 2657256"/>
                          <a:gd name="connsiteY523" fmla="*/ 1761717 h 3370881"/>
                          <a:gd name="connsiteX524" fmla="*/ 26894 w 2657256"/>
                          <a:gd name="connsiteY524" fmla="*/ 1730340 h 3370881"/>
                          <a:gd name="connsiteX525" fmla="*/ 0 w 2657256"/>
                          <a:gd name="connsiteY525" fmla="*/ 1707929 h 3370881"/>
                          <a:gd name="connsiteX0" fmla="*/ 0 w 2657256"/>
                          <a:gd name="connsiteY0" fmla="*/ 1707929 h 3370881"/>
                          <a:gd name="connsiteX1" fmla="*/ 22412 w 2657256"/>
                          <a:gd name="connsiteY1" fmla="*/ 1698964 h 3370881"/>
                          <a:gd name="connsiteX2" fmla="*/ 31376 w 2657256"/>
                          <a:gd name="connsiteY2" fmla="*/ 1681034 h 3370881"/>
                          <a:gd name="connsiteX3" fmla="*/ 44823 w 2657256"/>
                          <a:gd name="connsiteY3" fmla="*/ 1672070 h 3370881"/>
                          <a:gd name="connsiteX4" fmla="*/ 58270 w 2657256"/>
                          <a:gd name="connsiteY4" fmla="*/ 1654140 h 3370881"/>
                          <a:gd name="connsiteX5" fmla="*/ 76200 w 2657256"/>
                          <a:gd name="connsiteY5" fmla="*/ 1645176 h 3370881"/>
                          <a:gd name="connsiteX6" fmla="*/ 98612 w 2657256"/>
                          <a:gd name="connsiteY6" fmla="*/ 1636211 h 3370881"/>
                          <a:gd name="connsiteX7" fmla="*/ 125506 w 2657256"/>
                          <a:gd name="connsiteY7" fmla="*/ 1627246 h 3370881"/>
                          <a:gd name="connsiteX8" fmla="*/ 152400 w 2657256"/>
                          <a:gd name="connsiteY8" fmla="*/ 1609317 h 3370881"/>
                          <a:gd name="connsiteX9" fmla="*/ 170329 w 2657256"/>
                          <a:gd name="connsiteY9" fmla="*/ 1600352 h 3370881"/>
                          <a:gd name="connsiteX10" fmla="*/ 188259 w 2657256"/>
                          <a:gd name="connsiteY10" fmla="*/ 1582423 h 3370881"/>
                          <a:gd name="connsiteX11" fmla="*/ 228600 w 2657256"/>
                          <a:gd name="connsiteY11" fmla="*/ 1564493 h 3370881"/>
                          <a:gd name="connsiteX12" fmla="*/ 255494 w 2657256"/>
                          <a:gd name="connsiteY12" fmla="*/ 1546564 h 3370881"/>
                          <a:gd name="connsiteX13" fmla="*/ 300318 w 2657256"/>
                          <a:gd name="connsiteY13" fmla="*/ 1524152 h 3370881"/>
                          <a:gd name="connsiteX14" fmla="*/ 313765 w 2657256"/>
                          <a:gd name="connsiteY14" fmla="*/ 1515187 h 3370881"/>
                          <a:gd name="connsiteX15" fmla="*/ 340659 w 2657256"/>
                          <a:gd name="connsiteY15" fmla="*/ 1510705 h 3370881"/>
                          <a:gd name="connsiteX16" fmla="*/ 363070 w 2657256"/>
                          <a:gd name="connsiteY16" fmla="*/ 1506223 h 3370881"/>
                          <a:gd name="connsiteX17" fmla="*/ 389965 w 2657256"/>
                          <a:gd name="connsiteY17" fmla="*/ 1501740 h 3370881"/>
                          <a:gd name="connsiteX18" fmla="*/ 425823 w 2657256"/>
                          <a:gd name="connsiteY18" fmla="*/ 1497258 h 3370881"/>
                          <a:gd name="connsiteX19" fmla="*/ 470647 w 2657256"/>
                          <a:gd name="connsiteY19" fmla="*/ 1488293 h 3370881"/>
                          <a:gd name="connsiteX20" fmla="*/ 515470 w 2657256"/>
                          <a:gd name="connsiteY20" fmla="*/ 1479329 h 3370881"/>
                          <a:gd name="connsiteX21" fmla="*/ 528918 w 2657256"/>
                          <a:gd name="connsiteY21" fmla="*/ 1470364 h 3370881"/>
                          <a:gd name="connsiteX22" fmla="*/ 600635 w 2657256"/>
                          <a:gd name="connsiteY22" fmla="*/ 1456917 h 3370881"/>
                          <a:gd name="connsiteX23" fmla="*/ 690282 w 2657256"/>
                          <a:gd name="connsiteY23" fmla="*/ 1447952 h 3370881"/>
                          <a:gd name="connsiteX24" fmla="*/ 793376 w 2657256"/>
                          <a:gd name="connsiteY24" fmla="*/ 1452434 h 3370881"/>
                          <a:gd name="connsiteX25" fmla="*/ 874059 w 2657256"/>
                          <a:gd name="connsiteY25" fmla="*/ 1465881 h 3370881"/>
                          <a:gd name="connsiteX26" fmla="*/ 914400 w 2657256"/>
                          <a:gd name="connsiteY26" fmla="*/ 1470364 h 3370881"/>
                          <a:gd name="connsiteX27" fmla="*/ 1030941 w 2657256"/>
                          <a:gd name="connsiteY27" fmla="*/ 1483811 h 3370881"/>
                          <a:gd name="connsiteX28" fmla="*/ 1151965 w 2657256"/>
                          <a:gd name="connsiteY28" fmla="*/ 1492776 h 3370881"/>
                          <a:gd name="connsiteX29" fmla="*/ 1281953 w 2657256"/>
                          <a:gd name="connsiteY29" fmla="*/ 1501740 h 3370881"/>
                          <a:gd name="connsiteX30" fmla="*/ 1465729 w 2657256"/>
                          <a:gd name="connsiteY30" fmla="*/ 1497258 h 3370881"/>
                          <a:gd name="connsiteX31" fmla="*/ 1510553 w 2657256"/>
                          <a:gd name="connsiteY31" fmla="*/ 1492776 h 3370881"/>
                          <a:gd name="connsiteX32" fmla="*/ 1582270 w 2657256"/>
                          <a:gd name="connsiteY32" fmla="*/ 1461399 h 3370881"/>
                          <a:gd name="connsiteX33" fmla="*/ 1604682 w 2657256"/>
                          <a:gd name="connsiteY33" fmla="*/ 1456917 h 3370881"/>
                          <a:gd name="connsiteX34" fmla="*/ 1622612 w 2657256"/>
                          <a:gd name="connsiteY34" fmla="*/ 1447952 h 3370881"/>
                          <a:gd name="connsiteX35" fmla="*/ 1645023 w 2657256"/>
                          <a:gd name="connsiteY35" fmla="*/ 1438987 h 3370881"/>
                          <a:gd name="connsiteX36" fmla="*/ 1662953 w 2657256"/>
                          <a:gd name="connsiteY36" fmla="*/ 1425540 h 3370881"/>
                          <a:gd name="connsiteX37" fmla="*/ 1698812 w 2657256"/>
                          <a:gd name="connsiteY37" fmla="*/ 1407611 h 3370881"/>
                          <a:gd name="connsiteX38" fmla="*/ 1739153 w 2657256"/>
                          <a:gd name="connsiteY38" fmla="*/ 1380717 h 3370881"/>
                          <a:gd name="connsiteX39" fmla="*/ 1752600 w 2657256"/>
                          <a:gd name="connsiteY39" fmla="*/ 1367270 h 3370881"/>
                          <a:gd name="connsiteX40" fmla="*/ 1775012 w 2657256"/>
                          <a:gd name="connsiteY40" fmla="*/ 1353823 h 3370881"/>
                          <a:gd name="connsiteX41" fmla="*/ 1797423 w 2657256"/>
                          <a:gd name="connsiteY41" fmla="*/ 1335893 h 3370881"/>
                          <a:gd name="connsiteX42" fmla="*/ 1810870 w 2657256"/>
                          <a:gd name="connsiteY42" fmla="*/ 1304517 h 3370881"/>
                          <a:gd name="connsiteX43" fmla="*/ 1815353 w 2657256"/>
                          <a:gd name="connsiteY43" fmla="*/ 1291070 h 3370881"/>
                          <a:gd name="connsiteX44" fmla="*/ 1801906 w 2657256"/>
                          <a:gd name="connsiteY44" fmla="*/ 1138670 h 3370881"/>
                          <a:gd name="connsiteX45" fmla="*/ 1792941 w 2657256"/>
                          <a:gd name="connsiteY45" fmla="*/ 1125223 h 3370881"/>
                          <a:gd name="connsiteX46" fmla="*/ 1757082 w 2657256"/>
                          <a:gd name="connsiteY46" fmla="*/ 1093846 h 3370881"/>
                          <a:gd name="connsiteX47" fmla="*/ 1730188 w 2657256"/>
                          <a:gd name="connsiteY47" fmla="*/ 1066952 h 3370881"/>
                          <a:gd name="connsiteX48" fmla="*/ 1703294 w 2657256"/>
                          <a:gd name="connsiteY48" fmla="*/ 1049023 h 3370881"/>
                          <a:gd name="connsiteX49" fmla="*/ 1622612 w 2657256"/>
                          <a:gd name="connsiteY49" fmla="*/ 1053505 h 3370881"/>
                          <a:gd name="connsiteX50" fmla="*/ 1595718 w 2657256"/>
                          <a:gd name="connsiteY50" fmla="*/ 1062470 h 3370881"/>
                          <a:gd name="connsiteX51" fmla="*/ 1573306 w 2657256"/>
                          <a:gd name="connsiteY51" fmla="*/ 1066952 h 3370881"/>
                          <a:gd name="connsiteX52" fmla="*/ 1453385 w 2657256"/>
                          <a:gd name="connsiteY52" fmla="*/ 1082761 h 3370881"/>
                          <a:gd name="connsiteX53" fmla="*/ 1326776 w 2657256"/>
                          <a:gd name="connsiteY53" fmla="*/ 1062470 h 3370881"/>
                          <a:gd name="connsiteX54" fmla="*/ 1308847 w 2657256"/>
                          <a:gd name="connsiteY54" fmla="*/ 1057987 h 3370881"/>
                          <a:gd name="connsiteX55" fmla="*/ 1277470 w 2657256"/>
                          <a:gd name="connsiteY55" fmla="*/ 1053505 h 3370881"/>
                          <a:gd name="connsiteX56" fmla="*/ 1259541 w 2657256"/>
                          <a:gd name="connsiteY56" fmla="*/ 1049023 h 3370881"/>
                          <a:gd name="connsiteX57" fmla="*/ 1232647 w 2657256"/>
                          <a:gd name="connsiteY57" fmla="*/ 1044540 h 3370881"/>
                          <a:gd name="connsiteX58" fmla="*/ 1053353 w 2657256"/>
                          <a:gd name="connsiteY58" fmla="*/ 1049023 h 3370881"/>
                          <a:gd name="connsiteX59" fmla="*/ 1035423 w 2657256"/>
                          <a:gd name="connsiteY59" fmla="*/ 1053505 h 3370881"/>
                          <a:gd name="connsiteX60" fmla="*/ 1008529 w 2657256"/>
                          <a:gd name="connsiteY60" fmla="*/ 1057987 h 3370881"/>
                          <a:gd name="connsiteX61" fmla="*/ 995082 w 2657256"/>
                          <a:gd name="connsiteY61" fmla="*/ 1062470 h 3370881"/>
                          <a:gd name="connsiteX62" fmla="*/ 945776 w 2657256"/>
                          <a:gd name="connsiteY62" fmla="*/ 1031093 h 3370881"/>
                          <a:gd name="connsiteX63" fmla="*/ 941294 w 2657256"/>
                          <a:gd name="connsiteY63" fmla="*/ 1017646 h 3370881"/>
                          <a:gd name="connsiteX64" fmla="*/ 932329 w 2657256"/>
                          <a:gd name="connsiteY64" fmla="*/ 919034 h 3370881"/>
                          <a:gd name="connsiteX65" fmla="*/ 914400 w 2657256"/>
                          <a:gd name="connsiteY65" fmla="*/ 901105 h 3370881"/>
                          <a:gd name="connsiteX66" fmla="*/ 918882 w 2657256"/>
                          <a:gd name="connsiteY66" fmla="*/ 869729 h 3370881"/>
                          <a:gd name="connsiteX67" fmla="*/ 941294 w 2657256"/>
                          <a:gd name="connsiteY67" fmla="*/ 865246 h 3370881"/>
                          <a:gd name="connsiteX68" fmla="*/ 959223 w 2657256"/>
                          <a:gd name="connsiteY68" fmla="*/ 851799 h 3370881"/>
                          <a:gd name="connsiteX69" fmla="*/ 990600 w 2657256"/>
                          <a:gd name="connsiteY69" fmla="*/ 847317 h 3370881"/>
                          <a:gd name="connsiteX70" fmla="*/ 1129553 w 2657256"/>
                          <a:gd name="connsiteY70" fmla="*/ 838352 h 3370881"/>
                          <a:gd name="connsiteX71" fmla="*/ 1147482 w 2657256"/>
                          <a:gd name="connsiteY71" fmla="*/ 829387 h 3370881"/>
                          <a:gd name="connsiteX72" fmla="*/ 1178859 w 2657256"/>
                          <a:gd name="connsiteY72" fmla="*/ 806976 h 3370881"/>
                          <a:gd name="connsiteX73" fmla="*/ 1192306 w 2657256"/>
                          <a:gd name="connsiteY73" fmla="*/ 793529 h 3370881"/>
                          <a:gd name="connsiteX74" fmla="*/ 1214718 w 2657256"/>
                          <a:gd name="connsiteY74" fmla="*/ 784564 h 3370881"/>
                          <a:gd name="connsiteX75" fmla="*/ 1241612 w 2657256"/>
                          <a:gd name="connsiteY75" fmla="*/ 771117 h 3370881"/>
                          <a:gd name="connsiteX76" fmla="*/ 1277470 w 2657256"/>
                          <a:gd name="connsiteY76" fmla="*/ 753187 h 3370881"/>
                          <a:gd name="connsiteX77" fmla="*/ 1295400 w 2657256"/>
                          <a:gd name="connsiteY77" fmla="*/ 730776 h 3370881"/>
                          <a:gd name="connsiteX78" fmla="*/ 1317812 w 2657256"/>
                          <a:gd name="connsiteY78" fmla="*/ 708364 h 3370881"/>
                          <a:gd name="connsiteX79" fmla="*/ 1353670 w 2657256"/>
                          <a:gd name="connsiteY79" fmla="*/ 663540 h 3370881"/>
                          <a:gd name="connsiteX80" fmla="*/ 1371600 w 2657256"/>
                          <a:gd name="connsiteY80" fmla="*/ 636646 h 3370881"/>
                          <a:gd name="connsiteX81" fmla="*/ 1380565 w 2657256"/>
                          <a:gd name="connsiteY81" fmla="*/ 596305 h 3370881"/>
                          <a:gd name="connsiteX82" fmla="*/ 1385047 w 2657256"/>
                          <a:gd name="connsiteY82" fmla="*/ 582858 h 3370881"/>
                          <a:gd name="connsiteX83" fmla="*/ 1380565 w 2657256"/>
                          <a:gd name="connsiteY83" fmla="*/ 533552 h 3370881"/>
                          <a:gd name="connsiteX84" fmla="*/ 1367118 w 2657256"/>
                          <a:gd name="connsiteY84" fmla="*/ 524587 h 3370881"/>
                          <a:gd name="connsiteX85" fmla="*/ 1349188 w 2657256"/>
                          <a:gd name="connsiteY85" fmla="*/ 520105 h 3370881"/>
                          <a:gd name="connsiteX86" fmla="*/ 1326776 w 2657256"/>
                          <a:gd name="connsiteY86" fmla="*/ 511140 h 3370881"/>
                          <a:gd name="connsiteX87" fmla="*/ 1281953 w 2657256"/>
                          <a:gd name="connsiteY87" fmla="*/ 515623 h 3370881"/>
                          <a:gd name="connsiteX88" fmla="*/ 1250576 w 2657256"/>
                          <a:gd name="connsiteY88" fmla="*/ 529070 h 3370881"/>
                          <a:gd name="connsiteX89" fmla="*/ 1210235 w 2657256"/>
                          <a:gd name="connsiteY89" fmla="*/ 542517 h 3370881"/>
                          <a:gd name="connsiteX90" fmla="*/ 1183341 w 2657256"/>
                          <a:gd name="connsiteY90" fmla="*/ 555964 h 3370881"/>
                          <a:gd name="connsiteX91" fmla="*/ 1160929 w 2657256"/>
                          <a:gd name="connsiteY91" fmla="*/ 569411 h 3370881"/>
                          <a:gd name="connsiteX92" fmla="*/ 1134035 w 2657256"/>
                          <a:gd name="connsiteY92" fmla="*/ 578376 h 3370881"/>
                          <a:gd name="connsiteX93" fmla="*/ 1111623 w 2657256"/>
                          <a:gd name="connsiteY93" fmla="*/ 587340 h 3370881"/>
                          <a:gd name="connsiteX94" fmla="*/ 1084729 w 2657256"/>
                          <a:gd name="connsiteY94" fmla="*/ 596305 h 3370881"/>
                          <a:gd name="connsiteX95" fmla="*/ 986118 w 2657256"/>
                          <a:gd name="connsiteY95" fmla="*/ 591823 h 3370881"/>
                          <a:gd name="connsiteX96" fmla="*/ 927847 w 2657256"/>
                          <a:gd name="connsiteY96" fmla="*/ 578376 h 3370881"/>
                          <a:gd name="connsiteX97" fmla="*/ 896470 w 2657256"/>
                          <a:gd name="connsiteY97" fmla="*/ 555964 h 3370881"/>
                          <a:gd name="connsiteX98" fmla="*/ 883023 w 2657256"/>
                          <a:gd name="connsiteY98" fmla="*/ 546999 h 3370881"/>
                          <a:gd name="connsiteX99" fmla="*/ 865094 w 2657256"/>
                          <a:gd name="connsiteY99" fmla="*/ 497693 h 3370881"/>
                          <a:gd name="connsiteX100" fmla="*/ 869576 w 2657256"/>
                          <a:gd name="connsiteY100" fmla="*/ 403564 h 3370881"/>
                          <a:gd name="connsiteX101" fmla="*/ 874059 w 2657256"/>
                          <a:gd name="connsiteY101" fmla="*/ 385634 h 3370881"/>
                          <a:gd name="connsiteX102" fmla="*/ 883023 w 2657256"/>
                          <a:gd name="connsiteY102" fmla="*/ 372187 h 3370881"/>
                          <a:gd name="connsiteX103" fmla="*/ 909918 w 2657256"/>
                          <a:gd name="connsiteY103" fmla="*/ 363223 h 3370881"/>
                          <a:gd name="connsiteX104" fmla="*/ 914400 w 2657256"/>
                          <a:gd name="connsiteY104" fmla="*/ 385634 h 3370881"/>
                          <a:gd name="connsiteX105" fmla="*/ 909918 w 2657256"/>
                          <a:gd name="connsiteY105" fmla="*/ 408046 h 3370881"/>
                          <a:gd name="connsiteX106" fmla="*/ 900953 w 2657256"/>
                          <a:gd name="connsiteY106" fmla="*/ 466317 h 3370881"/>
                          <a:gd name="connsiteX107" fmla="*/ 905435 w 2657256"/>
                          <a:gd name="connsiteY107" fmla="*/ 515623 h 3370881"/>
                          <a:gd name="connsiteX108" fmla="*/ 932329 w 2657256"/>
                          <a:gd name="connsiteY108" fmla="*/ 551481 h 3370881"/>
                          <a:gd name="connsiteX109" fmla="*/ 954741 w 2657256"/>
                          <a:gd name="connsiteY109" fmla="*/ 560446 h 3370881"/>
                          <a:gd name="connsiteX110" fmla="*/ 972670 w 2657256"/>
                          <a:gd name="connsiteY110" fmla="*/ 569411 h 3370881"/>
                          <a:gd name="connsiteX111" fmla="*/ 1066800 w 2657256"/>
                          <a:gd name="connsiteY111" fmla="*/ 564929 h 3370881"/>
                          <a:gd name="connsiteX112" fmla="*/ 1111623 w 2657256"/>
                          <a:gd name="connsiteY112" fmla="*/ 551481 h 3370881"/>
                          <a:gd name="connsiteX113" fmla="*/ 1129553 w 2657256"/>
                          <a:gd name="connsiteY113" fmla="*/ 538034 h 3370881"/>
                          <a:gd name="connsiteX114" fmla="*/ 1156447 w 2657256"/>
                          <a:gd name="connsiteY114" fmla="*/ 511140 h 3370881"/>
                          <a:gd name="connsiteX115" fmla="*/ 1160929 w 2657256"/>
                          <a:gd name="connsiteY115" fmla="*/ 493211 h 3370881"/>
                          <a:gd name="connsiteX116" fmla="*/ 1178859 w 2657256"/>
                          <a:gd name="connsiteY116" fmla="*/ 331846 h 3370881"/>
                          <a:gd name="connsiteX117" fmla="*/ 1215315 w 2657256"/>
                          <a:gd name="connsiteY117" fmla="*/ 270289 h 3370881"/>
                          <a:gd name="connsiteX118" fmla="*/ 1214718 w 2657256"/>
                          <a:gd name="connsiteY118" fmla="*/ 367705 h 3370881"/>
                          <a:gd name="connsiteX119" fmla="*/ 1201270 w 2657256"/>
                          <a:gd name="connsiteY119" fmla="*/ 412529 h 3370881"/>
                          <a:gd name="connsiteX120" fmla="*/ 1210235 w 2657256"/>
                          <a:gd name="connsiteY120" fmla="*/ 461834 h 3370881"/>
                          <a:gd name="connsiteX121" fmla="*/ 1214718 w 2657256"/>
                          <a:gd name="connsiteY121" fmla="*/ 475281 h 3370881"/>
                          <a:gd name="connsiteX122" fmla="*/ 1228165 w 2657256"/>
                          <a:gd name="connsiteY122" fmla="*/ 484246 h 3370881"/>
                          <a:gd name="connsiteX123" fmla="*/ 1250576 w 2657256"/>
                          <a:gd name="connsiteY123" fmla="*/ 502176 h 3370881"/>
                          <a:gd name="connsiteX124" fmla="*/ 1317812 w 2657256"/>
                          <a:gd name="connsiteY124" fmla="*/ 497693 h 3370881"/>
                          <a:gd name="connsiteX125" fmla="*/ 1353670 w 2657256"/>
                          <a:gd name="connsiteY125" fmla="*/ 488729 h 3370881"/>
                          <a:gd name="connsiteX126" fmla="*/ 1506070 w 2657256"/>
                          <a:gd name="connsiteY126" fmla="*/ 457352 h 3370881"/>
                          <a:gd name="connsiteX127" fmla="*/ 1550894 w 2657256"/>
                          <a:gd name="connsiteY127" fmla="*/ 430458 h 3370881"/>
                          <a:gd name="connsiteX128" fmla="*/ 1564341 w 2657256"/>
                          <a:gd name="connsiteY128" fmla="*/ 417011 h 3370881"/>
                          <a:gd name="connsiteX129" fmla="*/ 1586753 w 2657256"/>
                          <a:gd name="connsiteY129" fmla="*/ 399081 h 3370881"/>
                          <a:gd name="connsiteX130" fmla="*/ 1595718 w 2657256"/>
                          <a:gd name="connsiteY130" fmla="*/ 381152 h 3370881"/>
                          <a:gd name="connsiteX131" fmla="*/ 1613139 w 2657256"/>
                          <a:gd name="connsiteY131" fmla="*/ 358910 h 3370881"/>
                          <a:gd name="connsiteX132" fmla="*/ 1604852 w 2657256"/>
                          <a:gd name="connsiteY132" fmla="*/ 236279 h 3370881"/>
                          <a:gd name="connsiteX133" fmla="*/ 1537447 w 2657256"/>
                          <a:gd name="connsiteY133" fmla="*/ 188411 h 3370881"/>
                          <a:gd name="connsiteX134" fmla="*/ 1613647 w 2657256"/>
                          <a:gd name="connsiteY134" fmla="*/ 399081 h 3370881"/>
                          <a:gd name="connsiteX135" fmla="*/ 1627094 w 2657256"/>
                          <a:gd name="connsiteY135" fmla="*/ 417011 h 3370881"/>
                          <a:gd name="connsiteX136" fmla="*/ 1658470 w 2657256"/>
                          <a:gd name="connsiteY136" fmla="*/ 412529 h 3370881"/>
                          <a:gd name="connsiteX137" fmla="*/ 1685365 w 2657256"/>
                          <a:gd name="connsiteY137" fmla="*/ 390117 h 3370881"/>
                          <a:gd name="connsiteX138" fmla="*/ 1694329 w 2657256"/>
                          <a:gd name="connsiteY138" fmla="*/ 376670 h 3370881"/>
                          <a:gd name="connsiteX139" fmla="*/ 1734670 w 2657256"/>
                          <a:gd name="connsiteY139" fmla="*/ 354258 h 3370881"/>
                          <a:gd name="connsiteX140" fmla="*/ 1743635 w 2657256"/>
                          <a:gd name="connsiteY140" fmla="*/ 340811 h 3370881"/>
                          <a:gd name="connsiteX141" fmla="*/ 1757082 w 2657256"/>
                          <a:gd name="connsiteY141" fmla="*/ 336329 h 3370881"/>
                          <a:gd name="connsiteX142" fmla="*/ 1808984 w 2657256"/>
                          <a:gd name="connsiteY142" fmla="*/ 249641 h 3370881"/>
                          <a:gd name="connsiteX143" fmla="*/ 1899621 w 2657256"/>
                          <a:gd name="connsiteY143" fmla="*/ 211719 h 3370881"/>
                          <a:gd name="connsiteX144" fmla="*/ 1869369 w 2657256"/>
                          <a:gd name="connsiteY144" fmla="*/ 152642 h 3370881"/>
                          <a:gd name="connsiteX145" fmla="*/ 1772023 w 2657256"/>
                          <a:gd name="connsiteY145" fmla="*/ 77249 h 3370881"/>
                          <a:gd name="connsiteX146" fmla="*/ 1831413 w 2657256"/>
                          <a:gd name="connsiteY146" fmla="*/ 209768 h 3370881"/>
                          <a:gd name="connsiteX147" fmla="*/ 1904737 w 2657256"/>
                          <a:gd name="connsiteY147" fmla="*/ 247915 h 3370881"/>
                          <a:gd name="connsiteX148" fmla="*/ 1874221 w 2657256"/>
                          <a:gd name="connsiteY148" fmla="*/ 318698 h 3370881"/>
                          <a:gd name="connsiteX149" fmla="*/ 1788459 w 2657256"/>
                          <a:gd name="connsiteY149" fmla="*/ 367705 h 3370881"/>
                          <a:gd name="connsiteX150" fmla="*/ 1761565 w 2657256"/>
                          <a:gd name="connsiteY150" fmla="*/ 390117 h 3370881"/>
                          <a:gd name="connsiteX151" fmla="*/ 1783976 w 2657256"/>
                          <a:gd name="connsiteY151" fmla="*/ 399081 h 3370881"/>
                          <a:gd name="connsiteX152" fmla="*/ 1878106 w 2657256"/>
                          <a:gd name="connsiteY152" fmla="*/ 390117 h 3370881"/>
                          <a:gd name="connsiteX153" fmla="*/ 1891553 w 2657256"/>
                          <a:gd name="connsiteY153" fmla="*/ 381152 h 3370881"/>
                          <a:gd name="connsiteX154" fmla="*/ 1918447 w 2657256"/>
                          <a:gd name="connsiteY154" fmla="*/ 372187 h 3370881"/>
                          <a:gd name="connsiteX155" fmla="*/ 1940859 w 2657256"/>
                          <a:gd name="connsiteY155" fmla="*/ 358740 h 3370881"/>
                          <a:gd name="connsiteX156" fmla="*/ 1954306 w 2657256"/>
                          <a:gd name="connsiteY156" fmla="*/ 354258 h 3370881"/>
                          <a:gd name="connsiteX157" fmla="*/ 2083304 w 2657256"/>
                          <a:gd name="connsiteY157" fmla="*/ 290281 h 3370881"/>
                          <a:gd name="connsiteX158" fmla="*/ 2166172 w 2657256"/>
                          <a:gd name="connsiteY158" fmla="*/ 215604 h 3370881"/>
                          <a:gd name="connsiteX159" fmla="*/ 2069054 w 2657256"/>
                          <a:gd name="connsiteY159" fmla="*/ 40493 h 3370881"/>
                          <a:gd name="connsiteX160" fmla="*/ 2078225 w 2657256"/>
                          <a:gd name="connsiteY160" fmla="*/ 188681 h 3370881"/>
                          <a:gd name="connsiteX161" fmla="*/ 1999129 w 2657256"/>
                          <a:gd name="connsiteY161" fmla="*/ 358740 h 3370881"/>
                          <a:gd name="connsiteX162" fmla="*/ 1994647 w 2657256"/>
                          <a:gd name="connsiteY162" fmla="*/ 372187 h 3370881"/>
                          <a:gd name="connsiteX163" fmla="*/ 2039470 w 2657256"/>
                          <a:gd name="connsiteY163" fmla="*/ 390117 h 3370881"/>
                          <a:gd name="connsiteX164" fmla="*/ 2115670 w 2657256"/>
                          <a:gd name="connsiteY164" fmla="*/ 390117 h 3370881"/>
                          <a:gd name="connsiteX165" fmla="*/ 2160494 w 2657256"/>
                          <a:gd name="connsiteY165" fmla="*/ 376670 h 3370881"/>
                          <a:gd name="connsiteX166" fmla="*/ 2191870 w 2657256"/>
                          <a:gd name="connsiteY166" fmla="*/ 363223 h 3370881"/>
                          <a:gd name="connsiteX167" fmla="*/ 2205318 w 2657256"/>
                          <a:gd name="connsiteY167" fmla="*/ 358740 h 3370881"/>
                          <a:gd name="connsiteX168" fmla="*/ 2232212 w 2657256"/>
                          <a:gd name="connsiteY168" fmla="*/ 340811 h 3370881"/>
                          <a:gd name="connsiteX169" fmla="*/ 2312894 w 2657256"/>
                          <a:gd name="connsiteY169" fmla="*/ 183929 h 3370881"/>
                          <a:gd name="connsiteX170" fmla="*/ 2339788 w 2657256"/>
                          <a:gd name="connsiteY170" fmla="*/ 151 h 3370881"/>
                          <a:gd name="connsiteX171" fmla="*/ 2357718 w 2657256"/>
                          <a:gd name="connsiteY171" fmla="*/ 215305 h 3370881"/>
                          <a:gd name="connsiteX172" fmla="*/ 2254623 w 2657256"/>
                          <a:gd name="connsiteY172" fmla="*/ 376670 h 3370881"/>
                          <a:gd name="connsiteX173" fmla="*/ 2245659 w 2657256"/>
                          <a:gd name="connsiteY173" fmla="*/ 390117 h 3370881"/>
                          <a:gd name="connsiteX174" fmla="*/ 2254623 w 2657256"/>
                          <a:gd name="connsiteY174" fmla="*/ 403564 h 3370881"/>
                          <a:gd name="connsiteX175" fmla="*/ 2353235 w 2657256"/>
                          <a:gd name="connsiteY175" fmla="*/ 399081 h 3370881"/>
                          <a:gd name="connsiteX176" fmla="*/ 2366682 w 2657256"/>
                          <a:gd name="connsiteY176" fmla="*/ 394599 h 3370881"/>
                          <a:gd name="connsiteX177" fmla="*/ 2389094 w 2657256"/>
                          <a:gd name="connsiteY177" fmla="*/ 390117 h 3370881"/>
                          <a:gd name="connsiteX178" fmla="*/ 2424953 w 2657256"/>
                          <a:gd name="connsiteY178" fmla="*/ 367705 h 3370881"/>
                          <a:gd name="connsiteX179" fmla="*/ 2528047 w 2657256"/>
                          <a:gd name="connsiteY179" fmla="*/ 292700 h 3370881"/>
                          <a:gd name="connsiteX180" fmla="*/ 2541495 w 2657256"/>
                          <a:gd name="connsiteY180" fmla="*/ 62906 h 3370881"/>
                          <a:gd name="connsiteX181" fmla="*/ 2591304 w 2657256"/>
                          <a:gd name="connsiteY181" fmla="*/ 214081 h 3370881"/>
                          <a:gd name="connsiteX182" fmla="*/ 2612315 w 2657256"/>
                          <a:gd name="connsiteY182" fmla="*/ 290907 h 3370881"/>
                          <a:gd name="connsiteX183" fmla="*/ 2650863 w 2657256"/>
                          <a:gd name="connsiteY183" fmla="*/ 344994 h 3370881"/>
                          <a:gd name="connsiteX184" fmla="*/ 2465294 w 2657256"/>
                          <a:gd name="connsiteY184" fmla="*/ 399081 h 3370881"/>
                          <a:gd name="connsiteX185" fmla="*/ 2442882 w 2657256"/>
                          <a:gd name="connsiteY185" fmla="*/ 403564 h 3370881"/>
                          <a:gd name="connsiteX186" fmla="*/ 2398059 w 2657256"/>
                          <a:gd name="connsiteY186" fmla="*/ 417011 h 3370881"/>
                          <a:gd name="connsiteX187" fmla="*/ 2375647 w 2657256"/>
                          <a:gd name="connsiteY187" fmla="*/ 425976 h 3370881"/>
                          <a:gd name="connsiteX188" fmla="*/ 2357718 w 2657256"/>
                          <a:gd name="connsiteY188" fmla="*/ 430458 h 3370881"/>
                          <a:gd name="connsiteX189" fmla="*/ 2344270 w 2657256"/>
                          <a:gd name="connsiteY189" fmla="*/ 461834 h 3370881"/>
                          <a:gd name="connsiteX190" fmla="*/ 2353235 w 2657256"/>
                          <a:gd name="connsiteY190" fmla="*/ 502176 h 3370881"/>
                          <a:gd name="connsiteX191" fmla="*/ 2362200 w 2657256"/>
                          <a:gd name="connsiteY191" fmla="*/ 515623 h 3370881"/>
                          <a:gd name="connsiteX192" fmla="*/ 2344270 w 2657256"/>
                          <a:gd name="connsiteY192" fmla="*/ 587340 h 3370881"/>
                          <a:gd name="connsiteX193" fmla="*/ 2321859 w 2657256"/>
                          <a:gd name="connsiteY193" fmla="*/ 614234 h 3370881"/>
                          <a:gd name="connsiteX194" fmla="*/ 2308412 w 2657256"/>
                          <a:gd name="connsiteY194" fmla="*/ 636646 h 3370881"/>
                          <a:gd name="connsiteX195" fmla="*/ 2281518 w 2657256"/>
                          <a:gd name="connsiteY195" fmla="*/ 641129 h 3370881"/>
                          <a:gd name="connsiteX196" fmla="*/ 2259106 w 2657256"/>
                          <a:gd name="connsiteY196" fmla="*/ 636646 h 3370881"/>
                          <a:gd name="connsiteX197" fmla="*/ 2277035 w 2657256"/>
                          <a:gd name="connsiteY197" fmla="*/ 578376 h 3370881"/>
                          <a:gd name="connsiteX198" fmla="*/ 2290482 w 2657256"/>
                          <a:gd name="connsiteY198" fmla="*/ 542517 h 3370881"/>
                          <a:gd name="connsiteX199" fmla="*/ 2286000 w 2657256"/>
                          <a:gd name="connsiteY199" fmla="*/ 506658 h 3370881"/>
                          <a:gd name="connsiteX200" fmla="*/ 2245659 w 2657256"/>
                          <a:gd name="connsiteY200" fmla="*/ 448387 h 3370881"/>
                          <a:gd name="connsiteX201" fmla="*/ 2200835 w 2657256"/>
                          <a:gd name="connsiteY201" fmla="*/ 430458 h 3370881"/>
                          <a:gd name="connsiteX202" fmla="*/ 2169459 w 2657256"/>
                          <a:gd name="connsiteY202" fmla="*/ 425976 h 3370881"/>
                          <a:gd name="connsiteX203" fmla="*/ 2102223 w 2657256"/>
                          <a:gd name="connsiteY203" fmla="*/ 430458 h 3370881"/>
                          <a:gd name="connsiteX204" fmla="*/ 2084294 w 2657256"/>
                          <a:gd name="connsiteY204" fmla="*/ 439423 h 3370881"/>
                          <a:gd name="connsiteX205" fmla="*/ 2070847 w 2657256"/>
                          <a:gd name="connsiteY205" fmla="*/ 443905 h 3370881"/>
                          <a:gd name="connsiteX206" fmla="*/ 2061882 w 2657256"/>
                          <a:gd name="connsiteY206" fmla="*/ 461834 h 3370881"/>
                          <a:gd name="connsiteX207" fmla="*/ 2034988 w 2657256"/>
                          <a:gd name="connsiteY207" fmla="*/ 475281 h 3370881"/>
                          <a:gd name="connsiteX208" fmla="*/ 1783976 w 2657256"/>
                          <a:gd name="connsiteY208" fmla="*/ 479764 h 3370881"/>
                          <a:gd name="connsiteX209" fmla="*/ 1766047 w 2657256"/>
                          <a:gd name="connsiteY209" fmla="*/ 488729 h 3370881"/>
                          <a:gd name="connsiteX210" fmla="*/ 1703294 w 2657256"/>
                          <a:gd name="connsiteY210" fmla="*/ 506658 h 3370881"/>
                          <a:gd name="connsiteX211" fmla="*/ 1689847 w 2657256"/>
                          <a:gd name="connsiteY211" fmla="*/ 511140 h 3370881"/>
                          <a:gd name="connsiteX212" fmla="*/ 1676400 w 2657256"/>
                          <a:gd name="connsiteY212" fmla="*/ 520105 h 3370881"/>
                          <a:gd name="connsiteX213" fmla="*/ 1649506 w 2657256"/>
                          <a:gd name="connsiteY213" fmla="*/ 529070 h 3370881"/>
                          <a:gd name="connsiteX214" fmla="*/ 1636059 w 2657256"/>
                          <a:gd name="connsiteY214" fmla="*/ 538034 h 3370881"/>
                          <a:gd name="connsiteX215" fmla="*/ 1622612 w 2657256"/>
                          <a:gd name="connsiteY215" fmla="*/ 551481 h 3370881"/>
                          <a:gd name="connsiteX216" fmla="*/ 1609165 w 2657256"/>
                          <a:gd name="connsiteY216" fmla="*/ 555964 h 3370881"/>
                          <a:gd name="connsiteX217" fmla="*/ 1577788 w 2657256"/>
                          <a:gd name="connsiteY217" fmla="*/ 587340 h 3370881"/>
                          <a:gd name="connsiteX218" fmla="*/ 1568823 w 2657256"/>
                          <a:gd name="connsiteY218" fmla="*/ 600787 h 3370881"/>
                          <a:gd name="connsiteX219" fmla="*/ 1555376 w 2657256"/>
                          <a:gd name="connsiteY219" fmla="*/ 614234 h 3370881"/>
                          <a:gd name="connsiteX220" fmla="*/ 1524000 w 2657256"/>
                          <a:gd name="connsiteY220" fmla="*/ 654576 h 3370881"/>
                          <a:gd name="connsiteX221" fmla="*/ 1519518 w 2657256"/>
                          <a:gd name="connsiteY221" fmla="*/ 668023 h 3370881"/>
                          <a:gd name="connsiteX222" fmla="*/ 1528482 w 2657256"/>
                          <a:gd name="connsiteY222" fmla="*/ 708364 h 3370881"/>
                          <a:gd name="connsiteX223" fmla="*/ 1537447 w 2657256"/>
                          <a:gd name="connsiteY223" fmla="*/ 721811 h 3370881"/>
                          <a:gd name="connsiteX224" fmla="*/ 1568823 w 2657256"/>
                          <a:gd name="connsiteY224" fmla="*/ 712846 h 3370881"/>
                          <a:gd name="connsiteX225" fmla="*/ 1600200 w 2657256"/>
                          <a:gd name="connsiteY225" fmla="*/ 712846 h 3370881"/>
                          <a:gd name="connsiteX226" fmla="*/ 1631576 w 2657256"/>
                          <a:gd name="connsiteY226" fmla="*/ 690434 h 3370881"/>
                          <a:gd name="connsiteX227" fmla="*/ 1645023 w 2657256"/>
                          <a:gd name="connsiteY227" fmla="*/ 676987 h 3370881"/>
                          <a:gd name="connsiteX228" fmla="*/ 1685365 w 2657256"/>
                          <a:gd name="connsiteY228" fmla="*/ 645611 h 3370881"/>
                          <a:gd name="connsiteX229" fmla="*/ 1716741 w 2657256"/>
                          <a:gd name="connsiteY229" fmla="*/ 614234 h 3370881"/>
                          <a:gd name="connsiteX230" fmla="*/ 1748118 w 2657256"/>
                          <a:gd name="connsiteY230" fmla="*/ 596305 h 3370881"/>
                          <a:gd name="connsiteX231" fmla="*/ 1761565 w 2657256"/>
                          <a:gd name="connsiteY231" fmla="*/ 591823 h 3370881"/>
                          <a:gd name="connsiteX232" fmla="*/ 1779494 w 2657256"/>
                          <a:gd name="connsiteY232" fmla="*/ 582858 h 3370881"/>
                          <a:gd name="connsiteX233" fmla="*/ 1815353 w 2657256"/>
                          <a:gd name="connsiteY233" fmla="*/ 573893 h 3370881"/>
                          <a:gd name="connsiteX234" fmla="*/ 2030506 w 2657256"/>
                          <a:gd name="connsiteY234" fmla="*/ 578376 h 3370881"/>
                          <a:gd name="connsiteX235" fmla="*/ 2017059 w 2657256"/>
                          <a:gd name="connsiteY235" fmla="*/ 600787 h 3370881"/>
                          <a:gd name="connsiteX236" fmla="*/ 1981200 w 2657256"/>
                          <a:gd name="connsiteY236" fmla="*/ 636646 h 3370881"/>
                          <a:gd name="connsiteX237" fmla="*/ 1967753 w 2657256"/>
                          <a:gd name="connsiteY237" fmla="*/ 650093 h 3370881"/>
                          <a:gd name="connsiteX238" fmla="*/ 1936376 w 2657256"/>
                          <a:gd name="connsiteY238" fmla="*/ 690434 h 3370881"/>
                          <a:gd name="connsiteX239" fmla="*/ 1905000 w 2657256"/>
                          <a:gd name="connsiteY239" fmla="*/ 717329 h 3370881"/>
                          <a:gd name="connsiteX240" fmla="*/ 1860176 w 2657256"/>
                          <a:gd name="connsiteY240" fmla="*/ 735258 h 3370881"/>
                          <a:gd name="connsiteX241" fmla="*/ 1788459 w 2657256"/>
                          <a:gd name="connsiteY241" fmla="*/ 744223 h 3370881"/>
                          <a:gd name="connsiteX242" fmla="*/ 1846729 w 2657256"/>
                          <a:gd name="connsiteY242" fmla="*/ 802493 h 3370881"/>
                          <a:gd name="connsiteX243" fmla="*/ 1913965 w 2657256"/>
                          <a:gd name="connsiteY243" fmla="*/ 829387 h 3370881"/>
                          <a:gd name="connsiteX244" fmla="*/ 1922929 w 2657256"/>
                          <a:gd name="connsiteY244" fmla="*/ 842834 h 3370881"/>
                          <a:gd name="connsiteX245" fmla="*/ 1967753 w 2657256"/>
                          <a:gd name="connsiteY245" fmla="*/ 883176 h 3370881"/>
                          <a:gd name="connsiteX246" fmla="*/ 1981200 w 2657256"/>
                          <a:gd name="connsiteY246" fmla="*/ 896623 h 3370881"/>
                          <a:gd name="connsiteX247" fmla="*/ 1994647 w 2657256"/>
                          <a:gd name="connsiteY247" fmla="*/ 905587 h 3370881"/>
                          <a:gd name="connsiteX248" fmla="*/ 2021541 w 2657256"/>
                          <a:gd name="connsiteY248" fmla="*/ 927999 h 3370881"/>
                          <a:gd name="connsiteX249" fmla="*/ 2030506 w 2657256"/>
                          <a:gd name="connsiteY249" fmla="*/ 941446 h 3370881"/>
                          <a:gd name="connsiteX250" fmla="*/ 2057400 w 2657256"/>
                          <a:gd name="connsiteY250" fmla="*/ 968340 h 3370881"/>
                          <a:gd name="connsiteX251" fmla="*/ 2088776 w 2657256"/>
                          <a:gd name="connsiteY251" fmla="*/ 1013164 h 3370881"/>
                          <a:gd name="connsiteX252" fmla="*/ 2115670 w 2657256"/>
                          <a:gd name="connsiteY252" fmla="*/ 1057987 h 3370881"/>
                          <a:gd name="connsiteX253" fmla="*/ 2120153 w 2657256"/>
                          <a:gd name="connsiteY253" fmla="*/ 1089364 h 3370881"/>
                          <a:gd name="connsiteX254" fmla="*/ 2138082 w 2657256"/>
                          <a:gd name="connsiteY254" fmla="*/ 1143152 h 3370881"/>
                          <a:gd name="connsiteX255" fmla="*/ 2147047 w 2657256"/>
                          <a:gd name="connsiteY255" fmla="*/ 1196940 h 3370881"/>
                          <a:gd name="connsiteX256" fmla="*/ 2151529 w 2657256"/>
                          <a:gd name="connsiteY256" fmla="*/ 1210387 h 3370881"/>
                          <a:gd name="connsiteX257" fmla="*/ 2156012 w 2657256"/>
                          <a:gd name="connsiteY257" fmla="*/ 1228317 h 3370881"/>
                          <a:gd name="connsiteX258" fmla="*/ 2173941 w 2657256"/>
                          <a:gd name="connsiteY258" fmla="*/ 1295552 h 3370881"/>
                          <a:gd name="connsiteX259" fmla="*/ 2182906 w 2657256"/>
                          <a:gd name="connsiteY259" fmla="*/ 1313481 h 3370881"/>
                          <a:gd name="connsiteX260" fmla="*/ 2187388 w 2657256"/>
                          <a:gd name="connsiteY260" fmla="*/ 1331411 h 3370881"/>
                          <a:gd name="connsiteX261" fmla="*/ 2214282 w 2657256"/>
                          <a:gd name="connsiteY261" fmla="*/ 1385199 h 3370881"/>
                          <a:gd name="connsiteX262" fmla="*/ 2218765 w 2657256"/>
                          <a:gd name="connsiteY262" fmla="*/ 1403129 h 3370881"/>
                          <a:gd name="connsiteX263" fmla="*/ 2223247 w 2657256"/>
                          <a:gd name="connsiteY263" fmla="*/ 1430023 h 3370881"/>
                          <a:gd name="connsiteX264" fmla="*/ 2236694 w 2657256"/>
                          <a:gd name="connsiteY264" fmla="*/ 1456917 h 3370881"/>
                          <a:gd name="connsiteX265" fmla="*/ 2249794 w 2657256"/>
                          <a:gd name="connsiteY265" fmla="*/ 1524624 h 3370881"/>
                          <a:gd name="connsiteX266" fmla="*/ 2241176 w 2657256"/>
                          <a:gd name="connsiteY266" fmla="*/ 1577940 h 3370881"/>
                          <a:gd name="connsiteX267" fmla="*/ 2245659 w 2657256"/>
                          <a:gd name="connsiteY267" fmla="*/ 1595870 h 3370881"/>
                          <a:gd name="connsiteX268" fmla="*/ 2249634 w 2657256"/>
                          <a:gd name="connsiteY268" fmla="*/ 1685855 h 3370881"/>
                          <a:gd name="connsiteX269" fmla="*/ 2227729 w 2657256"/>
                          <a:gd name="connsiteY269" fmla="*/ 1716893 h 3370881"/>
                          <a:gd name="connsiteX270" fmla="*/ 2240500 w 2657256"/>
                          <a:gd name="connsiteY270" fmla="*/ 1674269 h 3370881"/>
                          <a:gd name="connsiteX271" fmla="*/ 2235341 w 2657256"/>
                          <a:gd name="connsiteY271" fmla="*/ 1788611 h 3370881"/>
                          <a:gd name="connsiteX272" fmla="*/ 2230689 w 2657256"/>
                          <a:gd name="connsiteY272" fmla="*/ 1823963 h 3370881"/>
                          <a:gd name="connsiteX273" fmla="*/ 2226207 w 2657256"/>
                          <a:gd name="connsiteY273" fmla="*/ 1824470 h 3370881"/>
                          <a:gd name="connsiteX274" fmla="*/ 2208278 w 2657256"/>
                          <a:gd name="connsiteY274" fmla="*/ 1869293 h 3370881"/>
                          <a:gd name="connsiteX275" fmla="*/ 2195168 w 2657256"/>
                          <a:gd name="connsiteY275" fmla="*/ 1882740 h 3370881"/>
                          <a:gd name="connsiteX276" fmla="*/ 2203458 w 2657256"/>
                          <a:gd name="connsiteY276" fmla="*/ 1918938 h 3370881"/>
                          <a:gd name="connsiteX277" fmla="*/ 2204134 w 2657256"/>
                          <a:gd name="connsiteY277" fmla="*/ 1949806 h 3370881"/>
                          <a:gd name="connsiteX278" fmla="*/ 2226545 w 2657256"/>
                          <a:gd name="connsiteY278" fmla="*/ 1954627 h 3370881"/>
                          <a:gd name="connsiteX279" fmla="*/ 2241176 w 2657256"/>
                          <a:gd name="connsiteY279" fmla="*/ 2012729 h 3370881"/>
                          <a:gd name="connsiteX280" fmla="*/ 2263588 w 2657256"/>
                          <a:gd name="connsiteY280" fmla="*/ 2057552 h 3370881"/>
                          <a:gd name="connsiteX281" fmla="*/ 2286000 w 2657256"/>
                          <a:gd name="connsiteY281" fmla="*/ 2084446 h 3370881"/>
                          <a:gd name="connsiteX282" fmla="*/ 2299447 w 2657256"/>
                          <a:gd name="connsiteY282" fmla="*/ 2124787 h 3370881"/>
                          <a:gd name="connsiteX283" fmla="*/ 2321859 w 2657256"/>
                          <a:gd name="connsiteY283" fmla="*/ 2151681 h 3370881"/>
                          <a:gd name="connsiteX284" fmla="*/ 2344270 w 2657256"/>
                          <a:gd name="connsiteY284" fmla="*/ 2205470 h 3370881"/>
                          <a:gd name="connsiteX285" fmla="*/ 2348753 w 2657256"/>
                          <a:gd name="connsiteY285" fmla="*/ 2223399 h 3370881"/>
                          <a:gd name="connsiteX286" fmla="*/ 2366682 w 2657256"/>
                          <a:gd name="connsiteY286" fmla="*/ 2263740 h 3370881"/>
                          <a:gd name="connsiteX287" fmla="*/ 2375647 w 2657256"/>
                          <a:gd name="connsiteY287" fmla="*/ 2286152 h 3370881"/>
                          <a:gd name="connsiteX288" fmla="*/ 2380129 w 2657256"/>
                          <a:gd name="connsiteY288" fmla="*/ 2308564 h 3370881"/>
                          <a:gd name="connsiteX289" fmla="*/ 2389094 w 2657256"/>
                          <a:gd name="connsiteY289" fmla="*/ 2335458 h 3370881"/>
                          <a:gd name="connsiteX290" fmla="*/ 2393576 w 2657256"/>
                          <a:gd name="connsiteY290" fmla="*/ 2380281 h 3370881"/>
                          <a:gd name="connsiteX291" fmla="*/ 2398059 w 2657256"/>
                          <a:gd name="connsiteY291" fmla="*/ 2393729 h 3370881"/>
                          <a:gd name="connsiteX292" fmla="*/ 2419794 w 2657256"/>
                          <a:gd name="connsiteY292" fmla="*/ 2447517 h 3370881"/>
                          <a:gd name="connsiteX293" fmla="*/ 2427343 w 2657256"/>
                          <a:gd name="connsiteY293" fmla="*/ 2564058 h 3370881"/>
                          <a:gd name="connsiteX294" fmla="*/ 2389094 w 2657256"/>
                          <a:gd name="connsiteY294" fmla="*/ 2837481 h 3370881"/>
                          <a:gd name="connsiteX295" fmla="*/ 2380129 w 2657256"/>
                          <a:gd name="connsiteY295" fmla="*/ 2859893 h 3370881"/>
                          <a:gd name="connsiteX296" fmla="*/ 2357718 w 2657256"/>
                          <a:gd name="connsiteY296" fmla="*/ 2913681 h 3370881"/>
                          <a:gd name="connsiteX297" fmla="*/ 2348753 w 2657256"/>
                          <a:gd name="connsiteY297" fmla="*/ 2936093 h 3370881"/>
                          <a:gd name="connsiteX298" fmla="*/ 2339788 w 2657256"/>
                          <a:gd name="connsiteY298" fmla="*/ 2971952 h 3370881"/>
                          <a:gd name="connsiteX299" fmla="*/ 2326341 w 2657256"/>
                          <a:gd name="connsiteY299" fmla="*/ 2994364 h 3370881"/>
                          <a:gd name="connsiteX300" fmla="*/ 2317376 w 2657256"/>
                          <a:gd name="connsiteY300" fmla="*/ 3025740 h 3370881"/>
                          <a:gd name="connsiteX301" fmla="*/ 2303929 w 2657256"/>
                          <a:gd name="connsiteY301" fmla="*/ 3048152 h 3370881"/>
                          <a:gd name="connsiteX302" fmla="*/ 2290482 w 2657256"/>
                          <a:gd name="connsiteY302" fmla="*/ 3079529 h 3370881"/>
                          <a:gd name="connsiteX303" fmla="*/ 2272553 w 2657256"/>
                          <a:gd name="connsiteY303" fmla="*/ 3084011 h 3370881"/>
                          <a:gd name="connsiteX304" fmla="*/ 2259106 w 2657256"/>
                          <a:gd name="connsiteY304" fmla="*/ 3088493 h 3370881"/>
                          <a:gd name="connsiteX305" fmla="*/ 2241176 w 2657256"/>
                          <a:gd name="connsiteY305" fmla="*/ 3092976 h 3370881"/>
                          <a:gd name="connsiteX306" fmla="*/ 2209800 w 2657256"/>
                          <a:gd name="connsiteY306" fmla="*/ 3101940 h 3370881"/>
                          <a:gd name="connsiteX307" fmla="*/ 2205318 w 2657256"/>
                          <a:gd name="connsiteY307" fmla="*/ 3039187 h 3370881"/>
                          <a:gd name="connsiteX308" fmla="*/ 2218765 w 2657256"/>
                          <a:gd name="connsiteY308" fmla="*/ 3021258 h 3370881"/>
                          <a:gd name="connsiteX309" fmla="*/ 2245659 w 2657256"/>
                          <a:gd name="connsiteY309" fmla="*/ 2971952 h 3370881"/>
                          <a:gd name="connsiteX310" fmla="*/ 2268070 w 2657256"/>
                          <a:gd name="connsiteY310" fmla="*/ 2945058 h 3370881"/>
                          <a:gd name="connsiteX311" fmla="*/ 2298550 w 2657256"/>
                          <a:gd name="connsiteY311" fmla="*/ 2568540 h 3370881"/>
                          <a:gd name="connsiteX312" fmla="*/ 2284986 w 2657256"/>
                          <a:gd name="connsiteY312" fmla="*/ 2532681 h 3370881"/>
                          <a:gd name="connsiteX313" fmla="*/ 2293273 w 2657256"/>
                          <a:gd name="connsiteY313" fmla="*/ 2496653 h 3370881"/>
                          <a:gd name="connsiteX314" fmla="*/ 2278152 w 2657256"/>
                          <a:gd name="connsiteY314" fmla="*/ 2475178 h 3370881"/>
                          <a:gd name="connsiteX315" fmla="*/ 2245659 w 2657256"/>
                          <a:gd name="connsiteY315" fmla="*/ 2389247 h 3370881"/>
                          <a:gd name="connsiteX316" fmla="*/ 2195507 w 2657256"/>
                          <a:gd name="connsiteY316" fmla="*/ 2241328 h 3370881"/>
                          <a:gd name="connsiteX317" fmla="*/ 2083786 w 2657256"/>
                          <a:gd name="connsiteY317" fmla="*/ 2040300 h 3370881"/>
                          <a:gd name="connsiteX318" fmla="*/ 2048773 w 2657256"/>
                          <a:gd name="connsiteY318" fmla="*/ 2017971 h 3370881"/>
                          <a:gd name="connsiteX319" fmla="*/ 2074314 w 2657256"/>
                          <a:gd name="connsiteY319" fmla="*/ 2011967 h 3370881"/>
                          <a:gd name="connsiteX320" fmla="*/ 2034988 w 2657256"/>
                          <a:gd name="connsiteY320" fmla="*/ 2003764 h 3370881"/>
                          <a:gd name="connsiteX321" fmla="*/ 2026023 w 2657256"/>
                          <a:gd name="connsiteY321" fmla="*/ 2026176 h 3370881"/>
                          <a:gd name="connsiteX322" fmla="*/ 2021541 w 2657256"/>
                          <a:gd name="connsiteY322" fmla="*/ 2039623 h 3370881"/>
                          <a:gd name="connsiteX323" fmla="*/ 1999129 w 2657256"/>
                          <a:gd name="connsiteY323" fmla="*/ 2053070 h 3370881"/>
                          <a:gd name="connsiteX324" fmla="*/ 1990165 w 2657256"/>
                          <a:gd name="connsiteY324" fmla="*/ 2070999 h 3370881"/>
                          <a:gd name="connsiteX325" fmla="*/ 1967753 w 2657256"/>
                          <a:gd name="connsiteY325" fmla="*/ 2106858 h 3370881"/>
                          <a:gd name="connsiteX326" fmla="*/ 1981200 w 2657256"/>
                          <a:gd name="connsiteY326" fmla="*/ 2223399 h 3370881"/>
                          <a:gd name="connsiteX327" fmla="*/ 1994647 w 2657256"/>
                          <a:gd name="connsiteY327" fmla="*/ 2254776 h 3370881"/>
                          <a:gd name="connsiteX328" fmla="*/ 2003612 w 2657256"/>
                          <a:gd name="connsiteY328" fmla="*/ 2272705 h 3370881"/>
                          <a:gd name="connsiteX329" fmla="*/ 2026023 w 2657256"/>
                          <a:gd name="connsiteY329" fmla="*/ 2304081 h 3370881"/>
                          <a:gd name="connsiteX330" fmla="*/ 2043953 w 2657256"/>
                          <a:gd name="connsiteY330" fmla="*/ 2348905 h 3370881"/>
                          <a:gd name="connsiteX331" fmla="*/ 2061882 w 2657256"/>
                          <a:gd name="connsiteY331" fmla="*/ 2371317 h 3370881"/>
                          <a:gd name="connsiteX332" fmla="*/ 2088776 w 2657256"/>
                          <a:gd name="connsiteY332" fmla="*/ 2434070 h 3370881"/>
                          <a:gd name="connsiteX333" fmla="*/ 2102223 w 2657256"/>
                          <a:gd name="connsiteY333" fmla="*/ 2465446 h 3370881"/>
                          <a:gd name="connsiteX334" fmla="*/ 2106706 w 2657256"/>
                          <a:gd name="connsiteY334" fmla="*/ 2496823 h 3370881"/>
                          <a:gd name="connsiteX335" fmla="*/ 2124635 w 2657256"/>
                          <a:gd name="connsiteY335" fmla="*/ 2559576 h 3370881"/>
                          <a:gd name="connsiteX336" fmla="*/ 2138082 w 2657256"/>
                          <a:gd name="connsiteY336" fmla="*/ 2649223 h 3370881"/>
                          <a:gd name="connsiteX337" fmla="*/ 2147047 w 2657256"/>
                          <a:gd name="connsiteY337" fmla="*/ 2685081 h 3370881"/>
                          <a:gd name="connsiteX338" fmla="*/ 2151529 w 2657256"/>
                          <a:gd name="connsiteY338" fmla="*/ 2716458 h 3370881"/>
                          <a:gd name="connsiteX339" fmla="*/ 2160494 w 2657256"/>
                          <a:gd name="connsiteY339" fmla="*/ 2770246 h 3370881"/>
                          <a:gd name="connsiteX340" fmla="*/ 2156012 w 2657256"/>
                          <a:gd name="connsiteY340" fmla="*/ 2962987 h 3370881"/>
                          <a:gd name="connsiteX341" fmla="*/ 2138082 w 2657256"/>
                          <a:gd name="connsiteY341" fmla="*/ 3043670 h 3370881"/>
                          <a:gd name="connsiteX342" fmla="*/ 2133600 w 2657256"/>
                          <a:gd name="connsiteY342" fmla="*/ 3061599 h 3370881"/>
                          <a:gd name="connsiteX343" fmla="*/ 2120153 w 2657256"/>
                          <a:gd name="connsiteY343" fmla="*/ 3079529 h 3370881"/>
                          <a:gd name="connsiteX344" fmla="*/ 2111188 w 2657256"/>
                          <a:gd name="connsiteY344" fmla="*/ 3106423 h 3370881"/>
                          <a:gd name="connsiteX345" fmla="*/ 2088776 w 2657256"/>
                          <a:gd name="connsiteY345" fmla="*/ 3137799 h 3370881"/>
                          <a:gd name="connsiteX346" fmla="*/ 2075329 w 2657256"/>
                          <a:gd name="connsiteY346" fmla="*/ 3164693 h 3370881"/>
                          <a:gd name="connsiteX347" fmla="*/ 2061882 w 2657256"/>
                          <a:gd name="connsiteY347" fmla="*/ 3169176 h 3370881"/>
                          <a:gd name="connsiteX348" fmla="*/ 2021541 w 2657256"/>
                          <a:gd name="connsiteY348" fmla="*/ 3164693 h 3370881"/>
                          <a:gd name="connsiteX349" fmla="*/ 2012576 w 2657256"/>
                          <a:gd name="connsiteY349" fmla="*/ 3119870 h 3370881"/>
                          <a:gd name="connsiteX350" fmla="*/ 2048435 w 2657256"/>
                          <a:gd name="connsiteY350" fmla="*/ 3021258 h 3370881"/>
                          <a:gd name="connsiteX351" fmla="*/ 2048435 w 2657256"/>
                          <a:gd name="connsiteY351" fmla="*/ 3021258 h 3370881"/>
                          <a:gd name="connsiteX352" fmla="*/ 2061882 w 2657256"/>
                          <a:gd name="connsiteY352" fmla="*/ 2967470 h 3370881"/>
                          <a:gd name="connsiteX353" fmla="*/ 2070847 w 2657256"/>
                          <a:gd name="connsiteY353" fmla="*/ 2882305 h 3370881"/>
                          <a:gd name="connsiteX354" fmla="*/ 2066365 w 2657256"/>
                          <a:gd name="connsiteY354" fmla="*/ 2725423 h 3370881"/>
                          <a:gd name="connsiteX355" fmla="*/ 2043953 w 2657256"/>
                          <a:gd name="connsiteY355" fmla="*/ 2649223 h 3370881"/>
                          <a:gd name="connsiteX356" fmla="*/ 2030506 w 2657256"/>
                          <a:gd name="connsiteY356" fmla="*/ 2622329 h 3370881"/>
                          <a:gd name="connsiteX357" fmla="*/ 2017059 w 2657256"/>
                          <a:gd name="connsiteY357" fmla="*/ 2581987 h 3370881"/>
                          <a:gd name="connsiteX358" fmla="*/ 1981200 w 2657256"/>
                          <a:gd name="connsiteY358" fmla="*/ 2514752 h 3370881"/>
                          <a:gd name="connsiteX359" fmla="*/ 1972235 w 2657256"/>
                          <a:gd name="connsiteY359" fmla="*/ 2501305 h 3370881"/>
                          <a:gd name="connsiteX360" fmla="*/ 1958788 w 2657256"/>
                          <a:gd name="connsiteY360" fmla="*/ 2478893 h 3370881"/>
                          <a:gd name="connsiteX361" fmla="*/ 1905000 w 2657256"/>
                          <a:gd name="connsiteY361" fmla="*/ 2398211 h 3370881"/>
                          <a:gd name="connsiteX362" fmla="*/ 1882588 w 2657256"/>
                          <a:gd name="connsiteY362" fmla="*/ 2357870 h 3370881"/>
                          <a:gd name="connsiteX363" fmla="*/ 1869141 w 2657256"/>
                          <a:gd name="connsiteY363" fmla="*/ 2339940 h 3370881"/>
                          <a:gd name="connsiteX364" fmla="*/ 1806388 w 2657256"/>
                          <a:gd name="connsiteY364" fmla="*/ 2313046 h 3370881"/>
                          <a:gd name="connsiteX365" fmla="*/ 1779494 w 2657256"/>
                          <a:gd name="connsiteY365" fmla="*/ 2304081 h 3370881"/>
                          <a:gd name="connsiteX366" fmla="*/ 1752600 w 2657256"/>
                          <a:gd name="connsiteY366" fmla="*/ 2299599 h 3370881"/>
                          <a:gd name="connsiteX367" fmla="*/ 1680882 w 2657256"/>
                          <a:gd name="connsiteY367" fmla="*/ 2277187 h 3370881"/>
                          <a:gd name="connsiteX368" fmla="*/ 1719025 w 2657256"/>
                          <a:gd name="connsiteY368" fmla="*/ 2281331 h 3370881"/>
                          <a:gd name="connsiteX369" fmla="*/ 1756997 w 2657256"/>
                          <a:gd name="connsiteY369" fmla="*/ 2289450 h 3370881"/>
                          <a:gd name="connsiteX370" fmla="*/ 1656440 w 2657256"/>
                          <a:gd name="connsiteY370" fmla="*/ 2298583 h 3370881"/>
                          <a:gd name="connsiteX371" fmla="*/ 1537447 w 2657256"/>
                          <a:gd name="connsiteY371" fmla="*/ 2329960 h 3370881"/>
                          <a:gd name="connsiteX372" fmla="*/ 1571993 w 2657256"/>
                          <a:gd name="connsiteY372" fmla="*/ 2317957 h 3370881"/>
                          <a:gd name="connsiteX373" fmla="*/ 1509707 w 2657256"/>
                          <a:gd name="connsiteY373" fmla="*/ 2338926 h 3370881"/>
                          <a:gd name="connsiteX374" fmla="*/ 1500444 w 2657256"/>
                          <a:gd name="connsiteY374" fmla="*/ 2355271 h 3370881"/>
                          <a:gd name="connsiteX375" fmla="*/ 1402678 w 2657256"/>
                          <a:gd name="connsiteY375" fmla="*/ 2339641 h 3370881"/>
                          <a:gd name="connsiteX376" fmla="*/ 1322892 w 2657256"/>
                          <a:gd name="connsiteY376" fmla="*/ 2336952 h 3370881"/>
                          <a:gd name="connsiteX377" fmla="*/ 1199384 w 2657256"/>
                          <a:gd name="connsiteY377" fmla="*/ 2307041 h 3370881"/>
                          <a:gd name="connsiteX378" fmla="*/ 1066800 w 2657256"/>
                          <a:gd name="connsiteY378" fmla="*/ 2272705 h 3370881"/>
                          <a:gd name="connsiteX379" fmla="*/ 1030941 w 2657256"/>
                          <a:gd name="connsiteY379" fmla="*/ 2263740 h 3370881"/>
                          <a:gd name="connsiteX380" fmla="*/ 986118 w 2657256"/>
                          <a:gd name="connsiteY380" fmla="*/ 2241329 h 3370881"/>
                          <a:gd name="connsiteX381" fmla="*/ 968188 w 2657256"/>
                          <a:gd name="connsiteY381" fmla="*/ 2232364 h 3370881"/>
                          <a:gd name="connsiteX382" fmla="*/ 936812 w 2657256"/>
                          <a:gd name="connsiteY382" fmla="*/ 2214434 h 3370881"/>
                          <a:gd name="connsiteX383" fmla="*/ 905435 w 2657256"/>
                          <a:gd name="connsiteY383" fmla="*/ 2196505 h 3370881"/>
                          <a:gd name="connsiteX384" fmla="*/ 869576 w 2657256"/>
                          <a:gd name="connsiteY384" fmla="*/ 2209952 h 3370881"/>
                          <a:gd name="connsiteX385" fmla="*/ 856129 w 2657256"/>
                          <a:gd name="connsiteY385" fmla="*/ 2227881 h 3370881"/>
                          <a:gd name="connsiteX386" fmla="*/ 815788 w 2657256"/>
                          <a:gd name="connsiteY386" fmla="*/ 2268223 h 3370881"/>
                          <a:gd name="connsiteX387" fmla="*/ 788894 w 2657256"/>
                          <a:gd name="connsiteY387" fmla="*/ 2290634 h 3370881"/>
                          <a:gd name="connsiteX388" fmla="*/ 762000 w 2657256"/>
                          <a:gd name="connsiteY388" fmla="*/ 2313046 h 3370881"/>
                          <a:gd name="connsiteX389" fmla="*/ 753035 w 2657256"/>
                          <a:gd name="connsiteY389" fmla="*/ 2326493 h 3370881"/>
                          <a:gd name="connsiteX390" fmla="*/ 735106 w 2657256"/>
                          <a:gd name="connsiteY390" fmla="*/ 2339940 h 3370881"/>
                          <a:gd name="connsiteX391" fmla="*/ 712694 w 2657256"/>
                          <a:gd name="connsiteY391" fmla="*/ 2362352 h 3370881"/>
                          <a:gd name="connsiteX392" fmla="*/ 694765 w 2657256"/>
                          <a:gd name="connsiteY392" fmla="*/ 2375799 h 3370881"/>
                          <a:gd name="connsiteX393" fmla="*/ 681318 w 2657256"/>
                          <a:gd name="connsiteY393" fmla="*/ 2393729 h 3370881"/>
                          <a:gd name="connsiteX394" fmla="*/ 667870 w 2657256"/>
                          <a:gd name="connsiteY394" fmla="*/ 2402693 h 3370881"/>
                          <a:gd name="connsiteX395" fmla="*/ 623047 w 2657256"/>
                          <a:gd name="connsiteY395" fmla="*/ 2443034 h 3370881"/>
                          <a:gd name="connsiteX396" fmla="*/ 600635 w 2657256"/>
                          <a:gd name="connsiteY396" fmla="*/ 2474411 h 3370881"/>
                          <a:gd name="connsiteX397" fmla="*/ 587188 w 2657256"/>
                          <a:gd name="connsiteY397" fmla="*/ 2514752 h 3370881"/>
                          <a:gd name="connsiteX398" fmla="*/ 582706 w 2657256"/>
                          <a:gd name="connsiteY398" fmla="*/ 2546129 h 3370881"/>
                          <a:gd name="connsiteX399" fmla="*/ 596153 w 2657256"/>
                          <a:gd name="connsiteY399" fmla="*/ 2635776 h 3370881"/>
                          <a:gd name="connsiteX400" fmla="*/ 600635 w 2657256"/>
                          <a:gd name="connsiteY400" fmla="*/ 2653705 h 3370881"/>
                          <a:gd name="connsiteX401" fmla="*/ 609600 w 2657256"/>
                          <a:gd name="connsiteY401" fmla="*/ 2671634 h 3370881"/>
                          <a:gd name="connsiteX402" fmla="*/ 614082 w 2657256"/>
                          <a:gd name="connsiteY402" fmla="*/ 2689564 h 3370881"/>
                          <a:gd name="connsiteX403" fmla="*/ 623047 w 2657256"/>
                          <a:gd name="connsiteY403" fmla="*/ 2711976 h 3370881"/>
                          <a:gd name="connsiteX404" fmla="*/ 627529 w 2657256"/>
                          <a:gd name="connsiteY404" fmla="*/ 2734387 h 3370881"/>
                          <a:gd name="connsiteX405" fmla="*/ 640976 w 2657256"/>
                          <a:gd name="connsiteY405" fmla="*/ 2765764 h 3370881"/>
                          <a:gd name="connsiteX406" fmla="*/ 645459 w 2657256"/>
                          <a:gd name="connsiteY406" fmla="*/ 2779211 h 3370881"/>
                          <a:gd name="connsiteX407" fmla="*/ 658906 w 2657256"/>
                          <a:gd name="connsiteY407" fmla="*/ 2801623 h 3370881"/>
                          <a:gd name="connsiteX408" fmla="*/ 676835 w 2657256"/>
                          <a:gd name="connsiteY408" fmla="*/ 2864376 h 3370881"/>
                          <a:gd name="connsiteX409" fmla="*/ 690282 w 2657256"/>
                          <a:gd name="connsiteY409" fmla="*/ 2895752 h 3370881"/>
                          <a:gd name="connsiteX410" fmla="*/ 699247 w 2657256"/>
                          <a:gd name="connsiteY410" fmla="*/ 2940576 h 3370881"/>
                          <a:gd name="connsiteX411" fmla="*/ 703729 w 2657256"/>
                          <a:gd name="connsiteY411" fmla="*/ 2967470 h 3370881"/>
                          <a:gd name="connsiteX412" fmla="*/ 717176 w 2657256"/>
                          <a:gd name="connsiteY412" fmla="*/ 2994364 h 3370881"/>
                          <a:gd name="connsiteX413" fmla="*/ 735106 w 2657256"/>
                          <a:gd name="connsiteY413" fmla="*/ 3052634 h 3370881"/>
                          <a:gd name="connsiteX414" fmla="*/ 739588 w 2657256"/>
                          <a:gd name="connsiteY414" fmla="*/ 3079529 h 3370881"/>
                          <a:gd name="connsiteX415" fmla="*/ 762000 w 2657256"/>
                          <a:gd name="connsiteY415" fmla="*/ 3142281 h 3370881"/>
                          <a:gd name="connsiteX416" fmla="*/ 766482 w 2657256"/>
                          <a:gd name="connsiteY416" fmla="*/ 3231929 h 3370881"/>
                          <a:gd name="connsiteX417" fmla="*/ 770965 w 2657256"/>
                          <a:gd name="connsiteY417" fmla="*/ 3254340 h 3370881"/>
                          <a:gd name="connsiteX418" fmla="*/ 775447 w 2657256"/>
                          <a:gd name="connsiteY418" fmla="*/ 3285717 h 3370881"/>
                          <a:gd name="connsiteX419" fmla="*/ 748553 w 2657256"/>
                          <a:gd name="connsiteY419" fmla="*/ 3335023 h 3370881"/>
                          <a:gd name="connsiteX420" fmla="*/ 721659 w 2657256"/>
                          <a:gd name="connsiteY420" fmla="*/ 3343987 h 3370881"/>
                          <a:gd name="connsiteX421" fmla="*/ 708212 w 2657256"/>
                          <a:gd name="connsiteY421" fmla="*/ 3348470 h 3370881"/>
                          <a:gd name="connsiteX422" fmla="*/ 623047 w 2657256"/>
                          <a:gd name="connsiteY422" fmla="*/ 3330540 h 3370881"/>
                          <a:gd name="connsiteX423" fmla="*/ 609600 w 2657256"/>
                          <a:gd name="connsiteY423" fmla="*/ 3308129 h 3370881"/>
                          <a:gd name="connsiteX424" fmla="*/ 591670 w 2657256"/>
                          <a:gd name="connsiteY424" fmla="*/ 3267787 h 3370881"/>
                          <a:gd name="connsiteX425" fmla="*/ 560294 w 2657256"/>
                          <a:gd name="connsiteY425" fmla="*/ 3209517 h 3370881"/>
                          <a:gd name="connsiteX426" fmla="*/ 551329 w 2657256"/>
                          <a:gd name="connsiteY426" fmla="*/ 3196070 h 3370881"/>
                          <a:gd name="connsiteX427" fmla="*/ 528918 w 2657256"/>
                          <a:gd name="connsiteY427" fmla="*/ 3173658 h 3370881"/>
                          <a:gd name="connsiteX428" fmla="*/ 519953 w 2657256"/>
                          <a:gd name="connsiteY428" fmla="*/ 3128834 h 3370881"/>
                          <a:gd name="connsiteX429" fmla="*/ 524435 w 2657256"/>
                          <a:gd name="connsiteY429" fmla="*/ 3101940 h 3370881"/>
                          <a:gd name="connsiteX430" fmla="*/ 528918 w 2657256"/>
                          <a:gd name="connsiteY430" fmla="*/ 3088493 h 3370881"/>
                          <a:gd name="connsiteX431" fmla="*/ 542365 w 2657256"/>
                          <a:gd name="connsiteY431" fmla="*/ 3052634 h 3370881"/>
                          <a:gd name="connsiteX432" fmla="*/ 484094 w 2657256"/>
                          <a:gd name="connsiteY432" fmla="*/ 2886787 h 3370881"/>
                          <a:gd name="connsiteX433" fmla="*/ 443753 w 2657256"/>
                          <a:gd name="connsiteY433" fmla="*/ 2779211 h 3370881"/>
                          <a:gd name="connsiteX434" fmla="*/ 439270 w 2657256"/>
                          <a:gd name="connsiteY434" fmla="*/ 2752317 h 3370881"/>
                          <a:gd name="connsiteX435" fmla="*/ 430306 w 2657256"/>
                          <a:gd name="connsiteY435" fmla="*/ 2716458 h 3370881"/>
                          <a:gd name="connsiteX436" fmla="*/ 425823 w 2657256"/>
                          <a:gd name="connsiteY436" fmla="*/ 2680599 h 3370881"/>
                          <a:gd name="connsiteX437" fmla="*/ 398929 w 2657256"/>
                          <a:gd name="connsiteY437" fmla="*/ 2599917 h 3370881"/>
                          <a:gd name="connsiteX438" fmla="*/ 385482 w 2657256"/>
                          <a:gd name="connsiteY438" fmla="*/ 2568540 h 3370881"/>
                          <a:gd name="connsiteX439" fmla="*/ 381000 w 2657256"/>
                          <a:gd name="connsiteY439" fmla="*/ 2550611 h 3370881"/>
                          <a:gd name="connsiteX440" fmla="*/ 372035 w 2657256"/>
                          <a:gd name="connsiteY440" fmla="*/ 2483376 h 3370881"/>
                          <a:gd name="connsiteX441" fmla="*/ 367553 w 2657256"/>
                          <a:gd name="connsiteY441" fmla="*/ 2469929 h 3370881"/>
                          <a:gd name="connsiteX442" fmla="*/ 407894 w 2657256"/>
                          <a:gd name="connsiteY442" fmla="*/ 2451999 h 3370881"/>
                          <a:gd name="connsiteX443" fmla="*/ 515470 w 2657256"/>
                          <a:gd name="connsiteY443" fmla="*/ 2407176 h 3370881"/>
                          <a:gd name="connsiteX444" fmla="*/ 578223 w 2657256"/>
                          <a:gd name="connsiteY444" fmla="*/ 2353387 h 3370881"/>
                          <a:gd name="connsiteX445" fmla="*/ 587188 w 2657256"/>
                          <a:gd name="connsiteY445" fmla="*/ 2330976 h 3370881"/>
                          <a:gd name="connsiteX446" fmla="*/ 614082 w 2657256"/>
                          <a:gd name="connsiteY446" fmla="*/ 2254776 h 3370881"/>
                          <a:gd name="connsiteX447" fmla="*/ 649941 w 2657256"/>
                          <a:gd name="connsiteY447" fmla="*/ 2200987 h 3370881"/>
                          <a:gd name="connsiteX448" fmla="*/ 690282 w 2657256"/>
                          <a:gd name="connsiteY448" fmla="*/ 2174093 h 3370881"/>
                          <a:gd name="connsiteX449" fmla="*/ 703729 w 2657256"/>
                          <a:gd name="connsiteY449" fmla="*/ 2165129 h 3370881"/>
                          <a:gd name="connsiteX450" fmla="*/ 739588 w 2657256"/>
                          <a:gd name="connsiteY450" fmla="*/ 2147199 h 3370881"/>
                          <a:gd name="connsiteX451" fmla="*/ 708212 w 2657256"/>
                          <a:gd name="connsiteY451" fmla="*/ 2187540 h 3370881"/>
                          <a:gd name="connsiteX452" fmla="*/ 654423 w 2657256"/>
                          <a:gd name="connsiteY452" fmla="*/ 2241329 h 3370881"/>
                          <a:gd name="connsiteX453" fmla="*/ 636494 w 2657256"/>
                          <a:gd name="connsiteY453" fmla="*/ 2259258 h 3370881"/>
                          <a:gd name="connsiteX454" fmla="*/ 614082 w 2657256"/>
                          <a:gd name="connsiteY454" fmla="*/ 2286152 h 3370881"/>
                          <a:gd name="connsiteX455" fmla="*/ 592179 w 2657256"/>
                          <a:gd name="connsiteY455" fmla="*/ 2282347 h 3370881"/>
                          <a:gd name="connsiteX456" fmla="*/ 555980 w 2657256"/>
                          <a:gd name="connsiteY456" fmla="*/ 2313892 h 3370881"/>
                          <a:gd name="connsiteX457" fmla="*/ 524435 w 2657256"/>
                          <a:gd name="connsiteY457" fmla="*/ 2348905 h 3370881"/>
                          <a:gd name="connsiteX458" fmla="*/ 502023 w 2657256"/>
                          <a:gd name="connsiteY458" fmla="*/ 2362352 h 3370881"/>
                          <a:gd name="connsiteX459" fmla="*/ 461682 w 2657256"/>
                          <a:gd name="connsiteY459" fmla="*/ 2389246 h 3370881"/>
                          <a:gd name="connsiteX460" fmla="*/ 448235 w 2657256"/>
                          <a:gd name="connsiteY460" fmla="*/ 2398211 h 3370881"/>
                          <a:gd name="connsiteX461" fmla="*/ 430306 w 2657256"/>
                          <a:gd name="connsiteY461" fmla="*/ 2407176 h 3370881"/>
                          <a:gd name="connsiteX462" fmla="*/ 412376 w 2657256"/>
                          <a:gd name="connsiteY462" fmla="*/ 2420623 h 3370881"/>
                          <a:gd name="connsiteX463" fmla="*/ 389965 w 2657256"/>
                          <a:gd name="connsiteY463" fmla="*/ 2429587 h 3370881"/>
                          <a:gd name="connsiteX464" fmla="*/ 372035 w 2657256"/>
                          <a:gd name="connsiteY464" fmla="*/ 2443034 h 3370881"/>
                          <a:gd name="connsiteX465" fmla="*/ 318247 w 2657256"/>
                          <a:gd name="connsiteY465" fmla="*/ 2474411 h 3370881"/>
                          <a:gd name="connsiteX466" fmla="*/ 304800 w 2657256"/>
                          <a:gd name="connsiteY466" fmla="*/ 2492340 h 3370881"/>
                          <a:gd name="connsiteX467" fmla="*/ 282388 w 2657256"/>
                          <a:gd name="connsiteY467" fmla="*/ 2519234 h 3370881"/>
                          <a:gd name="connsiteX468" fmla="*/ 295835 w 2657256"/>
                          <a:gd name="connsiteY468" fmla="*/ 2815070 h 3370881"/>
                          <a:gd name="connsiteX469" fmla="*/ 300318 w 2657256"/>
                          <a:gd name="connsiteY469" fmla="*/ 2837481 h 3370881"/>
                          <a:gd name="connsiteX470" fmla="*/ 304800 w 2657256"/>
                          <a:gd name="connsiteY470" fmla="*/ 2868858 h 3370881"/>
                          <a:gd name="connsiteX471" fmla="*/ 309282 w 2657256"/>
                          <a:gd name="connsiteY471" fmla="*/ 2927129 h 3370881"/>
                          <a:gd name="connsiteX472" fmla="*/ 322729 w 2657256"/>
                          <a:gd name="connsiteY472" fmla="*/ 2985399 h 3370881"/>
                          <a:gd name="connsiteX473" fmla="*/ 327212 w 2657256"/>
                          <a:gd name="connsiteY473" fmla="*/ 3012293 h 3370881"/>
                          <a:gd name="connsiteX474" fmla="*/ 331694 w 2657256"/>
                          <a:gd name="connsiteY474" fmla="*/ 3043670 h 3370881"/>
                          <a:gd name="connsiteX475" fmla="*/ 345141 w 2657256"/>
                          <a:gd name="connsiteY475" fmla="*/ 3070564 h 3370881"/>
                          <a:gd name="connsiteX476" fmla="*/ 367553 w 2657256"/>
                          <a:gd name="connsiteY476" fmla="*/ 3124352 h 3370881"/>
                          <a:gd name="connsiteX477" fmla="*/ 381000 w 2657256"/>
                          <a:gd name="connsiteY477" fmla="*/ 3182623 h 3370881"/>
                          <a:gd name="connsiteX478" fmla="*/ 389965 w 2657256"/>
                          <a:gd name="connsiteY478" fmla="*/ 3196070 h 3370881"/>
                          <a:gd name="connsiteX479" fmla="*/ 394447 w 2657256"/>
                          <a:gd name="connsiteY479" fmla="*/ 3213999 h 3370881"/>
                          <a:gd name="connsiteX480" fmla="*/ 412376 w 2657256"/>
                          <a:gd name="connsiteY480" fmla="*/ 3245376 h 3370881"/>
                          <a:gd name="connsiteX481" fmla="*/ 416859 w 2657256"/>
                          <a:gd name="connsiteY481" fmla="*/ 3258823 h 3370881"/>
                          <a:gd name="connsiteX482" fmla="*/ 425823 w 2657256"/>
                          <a:gd name="connsiteY482" fmla="*/ 3272270 h 3370881"/>
                          <a:gd name="connsiteX483" fmla="*/ 439270 w 2657256"/>
                          <a:gd name="connsiteY483" fmla="*/ 3303646 h 3370881"/>
                          <a:gd name="connsiteX484" fmla="*/ 439270 w 2657256"/>
                          <a:gd name="connsiteY484" fmla="*/ 3352952 h 3370881"/>
                          <a:gd name="connsiteX485" fmla="*/ 430306 w 2657256"/>
                          <a:gd name="connsiteY485" fmla="*/ 3366399 h 3370881"/>
                          <a:gd name="connsiteX486" fmla="*/ 412376 w 2657256"/>
                          <a:gd name="connsiteY486" fmla="*/ 3370881 h 3370881"/>
                          <a:gd name="connsiteX487" fmla="*/ 295835 w 2657256"/>
                          <a:gd name="connsiteY487" fmla="*/ 3357434 h 3370881"/>
                          <a:gd name="connsiteX488" fmla="*/ 264459 w 2657256"/>
                          <a:gd name="connsiteY488" fmla="*/ 3276752 h 3370881"/>
                          <a:gd name="connsiteX489" fmla="*/ 259976 w 2657256"/>
                          <a:gd name="connsiteY489" fmla="*/ 3240893 h 3370881"/>
                          <a:gd name="connsiteX490" fmla="*/ 246529 w 2657256"/>
                          <a:gd name="connsiteY490" fmla="*/ 3178140 h 3370881"/>
                          <a:gd name="connsiteX491" fmla="*/ 237565 w 2657256"/>
                          <a:gd name="connsiteY491" fmla="*/ 3084011 h 3370881"/>
                          <a:gd name="connsiteX492" fmla="*/ 228600 w 2657256"/>
                          <a:gd name="connsiteY492" fmla="*/ 3057117 h 3370881"/>
                          <a:gd name="connsiteX493" fmla="*/ 219635 w 2657256"/>
                          <a:gd name="connsiteY493" fmla="*/ 3021258 h 3370881"/>
                          <a:gd name="connsiteX494" fmla="*/ 206188 w 2657256"/>
                          <a:gd name="connsiteY494" fmla="*/ 2980917 h 3370881"/>
                          <a:gd name="connsiteX495" fmla="*/ 201706 w 2657256"/>
                          <a:gd name="connsiteY495" fmla="*/ 2949540 h 3370881"/>
                          <a:gd name="connsiteX496" fmla="*/ 197223 w 2657256"/>
                          <a:gd name="connsiteY496" fmla="*/ 2927129 h 3370881"/>
                          <a:gd name="connsiteX497" fmla="*/ 192741 w 2657256"/>
                          <a:gd name="connsiteY497" fmla="*/ 2891270 h 3370881"/>
                          <a:gd name="connsiteX498" fmla="*/ 188259 w 2657256"/>
                          <a:gd name="connsiteY498" fmla="*/ 2850929 h 3370881"/>
                          <a:gd name="connsiteX499" fmla="*/ 179294 w 2657256"/>
                          <a:gd name="connsiteY499" fmla="*/ 2824034 h 3370881"/>
                          <a:gd name="connsiteX500" fmla="*/ 165847 w 2657256"/>
                          <a:gd name="connsiteY500" fmla="*/ 2774729 h 3370881"/>
                          <a:gd name="connsiteX501" fmla="*/ 161365 w 2657256"/>
                          <a:gd name="connsiteY501" fmla="*/ 2747834 h 3370881"/>
                          <a:gd name="connsiteX502" fmla="*/ 156882 w 2657256"/>
                          <a:gd name="connsiteY502" fmla="*/ 2559576 h 3370881"/>
                          <a:gd name="connsiteX503" fmla="*/ 152400 w 2657256"/>
                          <a:gd name="connsiteY503" fmla="*/ 2519234 h 3370881"/>
                          <a:gd name="connsiteX504" fmla="*/ 118035 w 2657256"/>
                          <a:gd name="connsiteY504" fmla="*/ 2400004 h 3370881"/>
                          <a:gd name="connsiteX505" fmla="*/ 117048 w 2657256"/>
                          <a:gd name="connsiteY505" fmla="*/ 2344423 h 3370881"/>
                          <a:gd name="connsiteX506" fmla="*/ 100106 w 2657256"/>
                          <a:gd name="connsiteY506" fmla="*/ 2330976 h 3370881"/>
                          <a:gd name="connsiteX507" fmla="*/ 138953 w 2657256"/>
                          <a:gd name="connsiteY507" fmla="*/ 2313046 h 3370881"/>
                          <a:gd name="connsiteX508" fmla="*/ 152400 w 2657256"/>
                          <a:gd name="connsiteY508" fmla="*/ 2304081 h 3370881"/>
                          <a:gd name="connsiteX509" fmla="*/ 170329 w 2657256"/>
                          <a:gd name="connsiteY509" fmla="*/ 2259258 h 3370881"/>
                          <a:gd name="connsiteX510" fmla="*/ 188259 w 2657256"/>
                          <a:gd name="connsiteY510" fmla="*/ 2223399 h 3370881"/>
                          <a:gd name="connsiteX511" fmla="*/ 206188 w 2657256"/>
                          <a:gd name="connsiteY511" fmla="*/ 2187540 h 3370881"/>
                          <a:gd name="connsiteX512" fmla="*/ 210670 w 2657256"/>
                          <a:gd name="connsiteY512" fmla="*/ 2174093 h 3370881"/>
                          <a:gd name="connsiteX513" fmla="*/ 219635 w 2657256"/>
                          <a:gd name="connsiteY513" fmla="*/ 2115823 h 3370881"/>
                          <a:gd name="connsiteX514" fmla="*/ 210670 w 2657256"/>
                          <a:gd name="connsiteY514" fmla="*/ 1958940 h 3370881"/>
                          <a:gd name="connsiteX515" fmla="*/ 192741 w 2657256"/>
                          <a:gd name="connsiteY515" fmla="*/ 1923081 h 3370881"/>
                          <a:gd name="connsiteX516" fmla="*/ 179294 w 2657256"/>
                          <a:gd name="connsiteY516" fmla="*/ 1891705 h 3370881"/>
                          <a:gd name="connsiteX517" fmla="*/ 165847 w 2657256"/>
                          <a:gd name="connsiteY517" fmla="*/ 1864811 h 3370881"/>
                          <a:gd name="connsiteX518" fmla="*/ 152400 w 2657256"/>
                          <a:gd name="connsiteY518" fmla="*/ 1833434 h 3370881"/>
                          <a:gd name="connsiteX519" fmla="*/ 143435 w 2657256"/>
                          <a:gd name="connsiteY519" fmla="*/ 1819987 h 3370881"/>
                          <a:gd name="connsiteX520" fmla="*/ 107576 w 2657256"/>
                          <a:gd name="connsiteY520" fmla="*/ 1784129 h 3370881"/>
                          <a:gd name="connsiteX521" fmla="*/ 94129 w 2657256"/>
                          <a:gd name="connsiteY521" fmla="*/ 1779646 h 3370881"/>
                          <a:gd name="connsiteX522" fmla="*/ 71718 w 2657256"/>
                          <a:gd name="connsiteY522" fmla="*/ 1770681 h 3370881"/>
                          <a:gd name="connsiteX523" fmla="*/ 58270 w 2657256"/>
                          <a:gd name="connsiteY523" fmla="*/ 1761717 h 3370881"/>
                          <a:gd name="connsiteX524" fmla="*/ 26894 w 2657256"/>
                          <a:gd name="connsiteY524" fmla="*/ 1730340 h 3370881"/>
                          <a:gd name="connsiteX525" fmla="*/ 0 w 2657256"/>
                          <a:gd name="connsiteY525" fmla="*/ 1707929 h 3370881"/>
                          <a:gd name="connsiteX0" fmla="*/ 0 w 2657256"/>
                          <a:gd name="connsiteY0" fmla="*/ 1707929 h 3370881"/>
                          <a:gd name="connsiteX1" fmla="*/ 22412 w 2657256"/>
                          <a:gd name="connsiteY1" fmla="*/ 1698964 h 3370881"/>
                          <a:gd name="connsiteX2" fmla="*/ 31376 w 2657256"/>
                          <a:gd name="connsiteY2" fmla="*/ 1681034 h 3370881"/>
                          <a:gd name="connsiteX3" fmla="*/ 44823 w 2657256"/>
                          <a:gd name="connsiteY3" fmla="*/ 1672070 h 3370881"/>
                          <a:gd name="connsiteX4" fmla="*/ 58270 w 2657256"/>
                          <a:gd name="connsiteY4" fmla="*/ 1654140 h 3370881"/>
                          <a:gd name="connsiteX5" fmla="*/ 76200 w 2657256"/>
                          <a:gd name="connsiteY5" fmla="*/ 1645176 h 3370881"/>
                          <a:gd name="connsiteX6" fmla="*/ 98612 w 2657256"/>
                          <a:gd name="connsiteY6" fmla="*/ 1636211 h 3370881"/>
                          <a:gd name="connsiteX7" fmla="*/ 125506 w 2657256"/>
                          <a:gd name="connsiteY7" fmla="*/ 1627246 h 3370881"/>
                          <a:gd name="connsiteX8" fmla="*/ 152400 w 2657256"/>
                          <a:gd name="connsiteY8" fmla="*/ 1609317 h 3370881"/>
                          <a:gd name="connsiteX9" fmla="*/ 170329 w 2657256"/>
                          <a:gd name="connsiteY9" fmla="*/ 1600352 h 3370881"/>
                          <a:gd name="connsiteX10" fmla="*/ 188259 w 2657256"/>
                          <a:gd name="connsiteY10" fmla="*/ 1582423 h 3370881"/>
                          <a:gd name="connsiteX11" fmla="*/ 228600 w 2657256"/>
                          <a:gd name="connsiteY11" fmla="*/ 1564493 h 3370881"/>
                          <a:gd name="connsiteX12" fmla="*/ 255494 w 2657256"/>
                          <a:gd name="connsiteY12" fmla="*/ 1546564 h 3370881"/>
                          <a:gd name="connsiteX13" fmla="*/ 300318 w 2657256"/>
                          <a:gd name="connsiteY13" fmla="*/ 1524152 h 3370881"/>
                          <a:gd name="connsiteX14" fmla="*/ 313765 w 2657256"/>
                          <a:gd name="connsiteY14" fmla="*/ 1515187 h 3370881"/>
                          <a:gd name="connsiteX15" fmla="*/ 340659 w 2657256"/>
                          <a:gd name="connsiteY15" fmla="*/ 1510705 h 3370881"/>
                          <a:gd name="connsiteX16" fmla="*/ 363070 w 2657256"/>
                          <a:gd name="connsiteY16" fmla="*/ 1506223 h 3370881"/>
                          <a:gd name="connsiteX17" fmla="*/ 389965 w 2657256"/>
                          <a:gd name="connsiteY17" fmla="*/ 1501740 h 3370881"/>
                          <a:gd name="connsiteX18" fmla="*/ 425823 w 2657256"/>
                          <a:gd name="connsiteY18" fmla="*/ 1497258 h 3370881"/>
                          <a:gd name="connsiteX19" fmla="*/ 470647 w 2657256"/>
                          <a:gd name="connsiteY19" fmla="*/ 1488293 h 3370881"/>
                          <a:gd name="connsiteX20" fmla="*/ 515470 w 2657256"/>
                          <a:gd name="connsiteY20" fmla="*/ 1479329 h 3370881"/>
                          <a:gd name="connsiteX21" fmla="*/ 528918 w 2657256"/>
                          <a:gd name="connsiteY21" fmla="*/ 1470364 h 3370881"/>
                          <a:gd name="connsiteX22" fmla="*/ 600635 w 2657256"/>
                          <a:gd name="connsiteY22" fmla="*/ 1456917 h 3370881"/>
                          <a:gd name="connsiteX23" fmla="*/ 690282 w 2657256"/>
                          <a:gd name="connsiteY23" fmla="*/ 1447952 h 3370881"/>
                          <a:gd name="connsiteX24" fmla="*/ 793376 w 2657256"/>
                          <a:gd name="connsiteY24" fmla="*/ 1452434 h 3370881"/>
                          <a:gd name="connsiteX25" fmla="*/ 874059 w 2657256"/>
                          <a:gd name="connsiteY25" fmla="*/ 1465881 h 3370881"/>
                          <a:gd name="connsiteX26" fmla="*/ 914400 w 2657256"/>
                          <a:gd name="connsiteY26" fmla="*/ 1470364 h 3370881"/>
                          <a:gd name="connsiteX27" fmla="*/ 1030941 w 2657256"/>
                          <a:gd name="connsiteY27" fmla="*/ 1483811 h 3370881"/>
                          <a:gd name="connsiteX28" fmla="*/ 1151965 w 2657256"/>
                          <a:gd name="connsiteY28" fmla="*/ 1492776 h 3370881"/>
                          <a:gd name="connsiteX29" fmla="*/ 1281953 w 2657256"/>
                          <a:gd name="connsiteY29" fmla="*/ 1501740 h 3370881"/>
                          <a:gd name="connsiteX30" fmla="*/ 1465729 w 2657256"/>
                          <a:gd name="connsiteY30" fmla="*/ 1497258 h 3370881"/>
                          <a:gd name="connsiteX31" fmla="*/ 1510553 w 2657256"/>
                          <a:gd name="connsiteY31" fmla="*/ 1492776 h 3370881"/>
                          <a:gd name="connsiteX32" fmla="*/ 1582270 w 2657256"/>
                          <a:gd name="connsiteY32" fmla="*/ 1461399 h 3370881"/>
                          <a:gd name="connsiteX33" fmla="*/ 1604682 w 2657256"/>
                          <a:gd name="connsiteY33" fmla="*/ 1456917 h 3370881"/>
                          <a:gd name="connsiteX34" fmla="*/ 1622612 w 2657256"/>
                          <a:gd name="connsiteY34" fmla="*/ 1447952 h 3370881"/>
                          <a:gd name="connsiteX35" fmla="*/ 1645023 w 2657256"/>
                          <a:gd name="connsiteY35" fmla="*/ 1438987 h 3370881"/>
                          <a:gd name="connsiteX36" fmla="*/ 1662953 w 2657256"/>
                          <a:gd name="connsiteY36" fmla="*/ 1425540 h 3370881"/>
                          <a:gd name="connsiteX37" fmla="*/ 1698812 w 2657256"/>
                          <a:gd name="connsiteY37" fmla="*/ 1407611 h 3370881"/>
                          <a:gd name="connsiteX38" fmla="*/ 1739153 w 2657256"/>
                          <a:gd name="connsiteY38" fmla="*/ 1380717 h 3370881"/>
                          <a:gd name="connsiteX39" fmla="*/ 1752600 w 2657256"/>
                          <a:gd name="connsiteY39" fmla="*/ 1367270 h 3370881"/>
                          <a:gd name="connsiteX40" fmla="*/ 1775012 w 2657256"/>
                          <a:gd name="connsiteY40" fmla="*/ 1353823 h 3370881"/>
                          <a:gd name="connsiteX41" fmla="*/ 1797423 w 2657256"/>
                          <a:gd name="connsiteY41" fmla="*/ 1335893 h 3370881"/>
                          <a:gd name="connsiteX42" fmla="*/ 1810870 w 2657256"/>
                          <a:gd name="connsiteY42" fmla="*/ 1304517 h 3370881"/>
                          <a:gd name="connsiteX43" fmla="*/ 1815353 w 2657256"/>
                          <a:gd name="connsiteY43" fmla="*/ 1291070 h 3370881"/>
                          <a:gd name="connsiteX44" fmla="*/ 1801906 w 2657256"/>
                          <a:gd name="connsiteY44" fmla="*/ 1138670 h 3370881"/>
                          <a:gd name="connsiteX45" fmla="*/ 1792941 w 2657256"/>
                          <a:gd name="connsiteY45" fmla="*/ 1125223 h 3370881"/>
                          <a:gd name="connsiteX46" fmla="*/ 1757082 w 2657256"/>
                          <a:gd name="connsiteY46" fmla="*/ 1093846 h 3370881"/>
                          <a:gd name="connsiteX47" fmla="*/ 1730188 w 2657256"/>
                          <a:gd name="connsiteY47" fmla="*/ 1066952 h 3370881"/>
                          <a:gd name="connsiteX48" fmla="*/ 1703294 w 2657256"/>
                          <a:gd name="connsiteY48" fmla="*/ 1049023 h 3370881"/>
                          <a:gd name="connsiteX49" fmla="*/ 1622612 w 2657256"/>
                          <a:gd name="connsiteY49" fmla="*/ 1053505 h 3370881"/>
                          <a:gd name="connsiteX50" fmla="*/ 1595718 w 2657256"/>
                          <a:gd name="connsiteY50" fmla="*/ 1062470 h 3370881"/>
                          <a:gd name="connsiteX51" fmla="*/ 1573306 w 2657256"/>
                          <a:gd name="connsiteY51" fmla="*/ 1066952 h 3370881"/>
                          <a:gd name="connsiteX52" fmla="*/ 1453385 w 2657256"/>
                          <a:gd name="connsiteY52" fmla="*/ 1082761 h 3370881"/>
                          <a:gd name="connsiteX53" fmla="*/ 1326776 w 2657256"/>
                          <a:gd name="connsiteY53" fmla="*/ 1062470 h 3370881"/>
                          <a:gd name="connsiteX54" fmla="*/ 1308847 w 2657256"/>
                          <a:gd name="connsiteY54" fmla="*/ 1057987 h 3370881"/>
                          <a:gd name="connsiteX55" fmla="*/ 1277470 w 2657256"/>
                          <a:gd name="connsiteY55" fmla="*/ 1053505 h 3370881"/>
                          <a:gd name="connsiteX56" fmla="*/ 1259541 w 2657256"/>
                          <a:gd name="connsiteY56" fmla="*/ 1049023 h 3370881"/>
                          <a:gd name="connsiteX57" fmla="*/ 1232647 w 2657256"/>
                          <a:gd name="connsiteY57" fmla="*/ 1044540 h 3370881"/>
                          <a:gd name="connsiteX58" fmla="*/ 1053353 w 2657256"/>
                          <a:gd name="connsiteY58" fmla="*/ 1049023 h 3370881"/>
                          <a:gd name="connsiteX59" fmla="*/ 1035423 w 2657256"/>
                          <a:gd name="connsiteY59" fmla="*/ 1053505 h 3370881"/>
                          <a:gd name="connsiteX60" fmla="*/ 1008529 w 2657256"/>
                          <a:gd name="connsiteY60" fmla="*/ 1057987 h 3370881"/>
                          <a:gd name="connsiteX61" fmla="*/ 995082 w 2657256"/>
                          <a:gd name="connsiteY61" fmla="*/ 1062470 h 3370881"/>
                          <a:gd name="connsiteX62" fmla="*/ 945776 w 2657256"/>
                          <a:gd name="connsiteY62" fmla="*/ 1031093 h 3370881"/>
                          <a:gd name="connsiteX63" fmla="*/ 941294 w 2657256"/>
                          <a:gd name="connsiteY63" fmla="*/ 1017646 h 3370881"/>
                          <a:gd name="connsiteX64" fmla="*/ 932329 w 2657256"/>
                          <a:gd name="connsiteY64" fmla="*/ 919034 h 3370881"/>
                          <a:gd name="connsiteX65" fmla="*/ 914400 w 2657256"/>
                          <a:gd name="connsiteY65" fmla="*/ 901105 h 3370881"/>
                          <a:gd name="connsiteX66" fmla="*/ 918882 w 2657256"/>
                          <a:gd name="connsiteY66" fmla="*/ 869729 h 3370881"/>
                          <a:gd name="connsiteX67" fmla="*/ 941294 w 2657256"/>
                          <a:gd name="connsiteY67" fmla="*/ 865246 h 3370881"/>
                          <a:gd name="connsiteX68" fmla="*/ 959223 w 2657256"/>
                          <a:gd name="connsiteY68" fmla="*/ 851799 h 3370881"/>
                          <a:gd name="connsiteX69" fmla="*/ 990600 w 2657256"/>
                          <a:gd name="connsiteY69" fmla="*/ 847317 h 3370881"/>
                          <a:gd name="connsiteX70" fmla="*/ 1129553 w 2657256"/>
                          <a:gd name="connsiteY70" fmla="*/ 838352 h 3370881"/>
                          <a:gd name="connsiteX71" fmla="*/ 1147482 w 2657256"/>
                          <a:gd name="connsiteY71" fmla="*/ 829387 h 3370881"/>
                          <a:gd name="connsiteX72" fmla="*/ 1178859 w 2657256"/>
                          <a:gd name="connsiteY72" fmla="*/ 806976 h 3370881"/>
                          <a:gd name="connsiteX73" fmla="*/ 1192306 w 2657256"/>
                          <a:gd name="connsiteY73" fmla="*/ 793529 h 3370881"/>
                          <a:gd name="connsiteX74" fmla="*/ 1214718 w 2657256"/>
                          <a:gd name="connsiteY74" fmla="*/ 784564 h 3370881"/>
                          <a:gd name="connsiteX75" fmla="*/ 1241612 w 2657256"/>
                          <a:gd name="connsiteY75" fmla="*/ 771117 h 3370881"/>
                          <a:gd name="connsiteX76" fmla="*/ 1277470 w 2657256"/>
                          <a:gd name="connsiteY76" fmla="*/ 753187 h 3370881"/>
                          <a:gd name="connsiteX77" fmla="*/ 1295400 w 2657256"/>
                          <a:gd name="connsiteY77" fmla="*/ 730776 h 3370881"/>
                          <a:gd name="connsiteX78" fmla="*/ 1317812 w 2657256"/>
                          <a:gd name="connsiteY78" fmla="*/ 708364 h 3370881"/>
                          <a:gd name="connsiteX79" fmla="*/ 1353670 w 2657256"/>
                          <a:gd name="connsiteY79" fmla="*/ 663540 h 3370881"/>
                          <a:gd name="connsiteX80" fmla="*/ 1371600 w 2657256"/>
                          <a:gd name="connsiteY80" fmla="*/ 636646 h 3370881"/>
                          <a:gd name="connsiteX81" fmla="*/ 1380565 w 2657256"/>
                          <a:gd name="connsiteY81" fmla="*/ 596305 h 3370881"/>
                          <a:gd name="connsiteX82" fmla="*/ 1385047 w 2657256"/>
                          <a:gd name="connsiteY82" fmla="*/ 582858 h 3370881"/>
                          <a:gd name="connsiteX83" fmla="*/ 1380565 w 2657256"/>
                          <a:gd name="connsiteY83" fmla="*/ 533552 h 3370881"/>
                          <a:gd name="connsiteX84" fmla="*/ 1367118 w 2657256"/>
                          <a:gd name="connsiteY84" fmla="*/ 524587 h 3370881"/>
                          <a:gd name="connsiteX85" fmla="*/ 1349188 w 2657256"/>
                          <a:gd name="connsiteY85" fmla="*/ 520105 h 3370881"/>
                          <a:gd name="connsiteX86" fmla="*/ 1326776 w 2657256"/>
                          <a:gd name="connsiteY86" fmla="*/ 511140 h 3370881"/>
                          <a:gd name="connsiteX87" fmla="*/ 1281953 w 2657256"/>
                          <a:gd name="connsiteY87" fmla="*/ 515623 h 3370881"/>
                          <a:gd name="connsiteX88" fmla="*/ 1250576 w 2657256"/>
                          <a:gd name="connsiteY88" fmla="*/ 529070 h 3370881"/>
                          <a:gd name="connsiteX89" fmla="*/ 1210235 w 2657256"/>
                          <a:gd name="connsiteY89" fmla="*/ 542517 h 3370881"/>
                          <a:gd name="connsiteX90" fmla="*/ 1183341 w 2657256"/>
                          <a:gd name="connsiteY90" fmla="*/ 555964 h 3370881"/>
                          <a:gd name="connsiteX91" fmla="*/ 1160929 w 2657256"/>
                          <a:gd name="connsiteY91" fmla="*/ 569411 h 3370881"/>
                          <a:gd name="connsiteX92" fmla="*/ 1134035 w 2657256"/>
                          <a:gd name="connsiteY92" fmla="*/ 578376 h 3370881"/>
                          <a:gd name="connsiteX93" fmla="*/ 1111623 w 2657256"/>
                          <a:gd name="connsiteY93" fmla="*/ 587340 h 3370881"/>
                          <a:gd name="connsiteX94" fmla="*/ 1084729 w 2657256"/>
                          <a:gd name="connsiteY94" fmla="*/ 596305 h 3370881"/>
                          <a:gd name="connsiteX95" fmla="*/ 986118 w 2657256"/>
                          <a:gd name="connsiteY95" fmla="*/ 591823 h 3370881"/>
                          <a:gd name="connsiteX96" fmla="*/ 927847 w 2657256"/>
                          <a:gd name="connsiteY96" fmla="*/ 578376 h 3370881"/>
                          <a:gd name="connsiteX97" fmla="*/ 896470 w 2657256"/>
                          <a:gd name="connsiteY97" fmla="*/ 555964 h 3370881"/>
                          <a:gd name="connsiteX98" fmla="*/ 883023 w 2657256"/>
                          <a:gd name="connsiteY98" fmla="*/ 546999 h 3370881"/>
                          <a:gd name="connsiteX99" fmla="*/ 865094 w 2657256"/>
                          <a:gd name="connsiteY99" fmla="*/ 497693 h 3370881"/>
                          <a:gd name="connsiteX100" fmla="*/ 869576 w 2657256"/>
                          <a:gd name="connsiteY100" fmla="*/ 403564 h 3370881"/>
                          <a:gd name="connsiteX101" fmla="*/ 874059 w 2657256"/>
                          <a:gd name="connsiteY101" fmla="*/ 385634 h 3370881"/>
                          <a:gd name="connsiteX102" fmla="*/ 883023 w 2657256"/>
                          <a:gd name="connsiteY102" fmla="*/ 372187 h 3370881"/>
                          <a:gd name="connsiteX103" fmla="*/ 909918 w 2657256"/>
                          <a:gd name="connsiteY103" fmla="*/ 363223 h 3370881"/>
                          <a:gd name="connsiteX104" fmla="*/ 914400 w 2657256"/>
                          <a:gd name="connsiteY104" fmla="*/ 385634 h 3370881"/>
                          <a:gd name="connsiteX105" fmla="*/ 909918 w 2657256"/>
                          <a:gd name="connsiteY105" fmla="*/ 408046 h 3370881"/>
                          <a:gd name="connsiteX106" fmla="*/ 900953 w 2657256"/>
                          <a:gd name="connsiteY106" fmla="*/ 466317 h 3370881"/>
                          <a:gd name="connsiteX107" fmla="*/ 905435 w 2657256"/>
                          <a:gd name="connsiteY107" fmla="*/ 515623 h 3370881"/>
                          <a:gd name="connsiteX108" fmla="*/ 932329 w 2657256"/>
                          <a:gd name="connsiteY108" fmla="*/ 551481 h 3370881"/>
                          <a:gd name="connsiteX109" fmla="*/ 954741 w 2657256"/>
                          <a:gd name="connsiteY109" fmla="*/ 560446 h 3370881"/>
                          <a:gd name="connsiteX110" fmla="*/ 972670 w 2657256"/>
                          <a:gd name="connsiteY110" fmla="*/ 569411 h 3370881"/>
                          <a:gd name="connsiteX111" fmla="*/ 1066800 w 2657256"/>
                          <a:gd name="connsiteY111" fmla="*/ 564929 h 3370881"/>
                          <a:gd name="connsiteX112" fmla="*/ 1111623 w 2657256"/>
                          <a:gd name="connsiteY112" fmla="*/ 551481 h 3370881"/>
                          <a:gd name="connsiteX113" fmla="*/ 1129553 w 2657256"/>
                          <a:gd name="connsiteY113" fmla="*/ 538034 h 3370881"/>
                          <a:gd name="connsiteX114" fmla="*/ 1156447 w 2657256"/>
                          <a:gd name="connsiteY114" fmla="*/ 511140 h 3370881"/>
                          <a:gd name="connsiteX115" fmla="*/ 1160929 w 2657256"/>
                          <a:gd name="connsiteY115" fmla="*/ 493211 h 3370881"/>
                          <a:gd name="connsiteX116" fmla="*/ 1178859 w 2657256"/>
                          <a:gd name="connsiteY116" fmla="*/ 331846 h 3370881"/>
                          <a:gd name="connsiteX117" fmla="*/ 1215315 w 2657256"/>
                          <a:gd name="connsiteY117" fmla="*/ 270289 h 3370881"/>
                          <a:gd name="connsiteX118" fmla="*/ 1214718 w 2657256"/>
                          <a:gd name="connsiteY118" fmla="*/ 367705 h 3370881"/>
                          <a:gd name="connsiteX119" fmla="*/ 1201270 w 2657256"/>
                          <a:gd name="connsiteY119" fmla="*/ 412529 h 3370881"/>
                          <a:gd name="connsiteX120" fmla="*/ 1210235 w 2657256"/>
                          <a:gd name="connsiteY120" fmla="*/ 461834 h 3370881"/>
                          <a:gd name="connsiteX121" fmla="*/ 1214718 w 2657256"/>
                          <a:gd name="connsiteY121" fmla="*/ 475281 h 3370881"/>
                          <a:gd name="connsiteX122" fmla="*/ 1228165 w 2657256"/>
                          <a:gd name="connsiteY122" fmla="*/ 484246 h 3370881"/>
                          <a:gd name="connsiteX123" fmla="*/ 1250576 w 2657256"/>
                          <a:gd name="connsiteY123" fmla="*/ 502176 h 3370881"/>
                          <a:gd name="connsiteX124" fmla="*/ 1317812 w 2657256"/>
                          <a:gd name="connsiteY124" fmla="*/ 497693 h 3370881"/>
                          <a:gd name="connsiteX125" fmla="*/ 1353670 w 2657256"/>
                          <a:gd name="connsiteY125" fmla="*/ 488729 h 3370881"/>
                          <a:gd name="connsiteX126" fmla="*/ 1506070 w 2657256"/>
                          <a:gd name="connsiteY126" fmla="*/ 457352 h 3370881"/>
                          <a:gd name="connsiteX127" fmla="*/ 1550894 w 2657256"/>
                          <a:gd name="connsiteY127" fmla="*/ 430458 h 3370881"/>
                          <a:gd name="connsiteX128" fmla="*/ 1564341 w 2657256"/>
                          <a:gd name="connsiteY128" fmla="*/ 417011 h 3370881"/>
                          <a:gd name="connsiteX129" fmla="*/ 1586753 w 2657256"/>
                          <a:gd name="connsiteY129" fmla="*/ 399081 h 3370881"/>
                          <a:gd name="connsiteX130" fmla="*/ 1595718 w 2657256"/>
                          <a:gd name="connsiteY130" fmla="*/ 381152 h 3370881"/>
                          <a:gd name="connsiteX131" fmla="*/ 1613139 w 2657256"/>
                          <a:gd name="connsiteY131" fmla="*/ 358910 h 3370881"/>
                          <a:gd name="connsiteX132" fmla="*/ 1620066 w 2657256"/>
                          <a:gd name="connsiteY132" fmla="*/ 291047 h 3370881"/>
                          <a:gd name="connsiteX133" fmla="*/ 1604852 w 2657256"/>
                          <a:gd name="connsiteY133" fmla="*/ 236279 h 3370881"/>
                          <a:gd name="connsiteX134" fmla="*/ 1537447 w 2657256"/>
                          <a:gd name="connsiteY134" fmla="*/ 188411 h 3370881"/>
                          <a:gd name="connsiteX135" fmla="*/ 1613647 w 2657256"/>
                          <a:gd name="connsiteY135" fmla="*/ 399081 h 3370881"/>
                          <a:gd name="connsiteX136" fmla="*/ 1627094 w 2657256"/>
                          <a:gd name="connsiteY136" fmla="*/ 417011 h 3370881"/>
                          <a:gd name="connsiteX137" fmla="*/ 1658470 w 2657256"/>
                          <a:gd name="connsiteY137" fmla="*/ 412529 h 3370881"/>
                          <a:gd name="connsiteX138" fmla="*/ 1685365 w 2657256"/>
                          <a:gd name="connsiteY138" fmla="*/ 390117 h 3370881"/>
                          <a:gd name="connsiteX139" fmla="*/ 1694329 w 2657256"/>
                          <a:gd name="connsiteY139" fmla="*/ 376670 h 3370881"/>
                          <a:gd name="connsiteX140" fmla="*/ 1734670 w 2657256"/>
                          <a:gd name="connsiteY140" fmla="*/ 354258 h 3370881"/>
                          <a:gd name="connsiteX141" fmla="*/ 1743635 w 2657256"/>
                          <a:gd name="connsiteY141" fmla="*/ 340811 h 3370881"/>
                          <a:gd name="connsiteX142" fmla="*/ 1757082 w 2657256"/>
                          <a:gd name="connsiteY142" fmla="*/ 336329 h 3370881"/>
                          <a:gd name="connsiteX143" fmla="*/ 1808984 w 2657256"/>
                          <a:gd name="connsiteY143" fmla="*/ 249641 h 3370881"/>
                          <a:gd name="connsiteX144" fmla="*/ 1899621 w 2657256"/>
                          <a:gd name="connsiteY144" fmla="*/ 211719 h 3370881"/>
                          <a:gd name="connsiteX145" fmla="*/ 1869369 w 2657256"/>
                          <a:gd name="connsiteY145" fmla="*/ 152642 h 3370881"/>
                          <a:gd name="connsiteX146" fmla="*/ 1772023 w 2657256"/>
                          <a:gd name="connsiteY146" fmla="*/ 77249 h 3370881"/>
                          <a:gd name="connsiteX147" fmla="*/ 1831413 w 2657256"/>
                          <a:gd name="connsiteY147" fmla="*/ 209768 h 3370881"/>
                          <a:gd name="connsiteX148" fmla="*/ 1904737 w 2657256"/>
                          <a:gd name="connsiteY148" fmla="*/ 247915 h 3370881"/>
                          <a:gd name="connsiteX149" fmla="*/ 1874221 w 2657256"/>
                          <a:gd name="connsiteY149" fmla="*/ 318698 h 3370881"/>
                          <a:gd name="connsiteX150" fmla="*/ 1788459 w 2657256"/>
                          <a:gd name="connsiteY150" fmla="*/ 367705 h 3370881"/>
                          <a:gd name="connsiteX151" fmla="*/ 1761565 w 2657256"/>
                          <a:gd name="connsiteY151" fmla="*/ 390117 h 3370881"/>
                          <a:gd name="connsiteX152" fmla="*/ 1783976 w 2657256"/>
                          <a:gd name="connsiteY152" fmla="*/ 399081 h 3370881"/>
                          <a:gd name="connsiteX153" fmla="*/ 1878106 w 2657256"/>
                          <a:gd name="connsiteY153" fmla="*/ 390117 h 3370881"/>
                          <a:gd name="connsiteX154" fmla="*/ 1891553 w 2657256"/>
                          <a:gd name="connsiteY154" fmla="*/ 381152 h 3370881"/>
                          <a:gd name="connsiteX155" fmla="*/ 1918447 w 2657256"/>
                          <a:gd name="connsiteY155" fmla="*/ 372187 h 3370881"/>
                          <a:gd name="connsiteX156" fmla="*/ 1940859 w 2657256"/>
                          <a:gd name="connsiteY156" fmla="*/ 358740 h 3370881"/>
                          <a:gd name="connsiteX157" fmla="*/ 1954306 w 2657256"/>
                          <a:gd name="connsiteY157" fmla="*/ 354258 h 3370881"/>
                          <a:gd name="connsiteX158" fmla="*/ 2083304 w 2657256"/>
                          <a:gd name="connsiteY158" fmla="*/ 290281 h 3370881"/>
                          <a:gd name="connsiteX159" fmla="*/ 2166172 w 2657256"/>
                          <a:gd name="connsiteY159" fmla="*/ 215604 h 3370881"/>
                          <a:gd name="connsiteX160" fmla="*/ 2069054 w 2657256"/>
                          <a:gd name="connsiteY160" fmla="*/ 40493 h 3370881"/>
                          <a:gd name="connsiteX161" fmla="*/ 2078225 w 2657256"/>
                          <a:gd name="connsiteY161" fmla="*/ 188681 h 3370881"/>
                          <a:gd name="connsiteX162" fmla="*/ 1999129 w 2657256"/>
                          <a:gd name="connsiteY162" fmla="*/ 358740 h 3370881"/>
                          <a:gd name="connsiteX163" fmla="*/ 1994647 w 2657256"/>
                          <a:gd name="connsiteY163" fmla="*/ 372187 h 3370881"/>
                          <a:gd name="connsiteX164" fmla="*/ 2039470 w 2657256"/>
                          <a:gd name="connsiteY164" fmla="*/ 390117 h 3370881"/>
                          <a:gd name="connsiteX165" fmla="*/ 2115670 w 2657256"/>
                          <a:gd name="connsiteY165" fmla="*/ 390117 h 3370881"/>
                          <a:gd name="connsiteX166" fmla="*/ 2160494 w 2657256"/>
                          <a:gd name="connsiteY166" fmla="*/ 376670 h 3370881"/>
                          <a:gd name="connsiteX167" fmla="*/ 2191870 w 2657256"/>
                          <a:gd name="connsiteY167" fmla="*/ 363223 h 3370881"/>
                          <a:gd name="connsiteX168" fmla="*/ 2205318 w 2657256"/>
                          <a:gd name="connsiteY168" fmla="*/ 358740 h 3370881"/>
                          <a:gd name="connsiteX169" fmla="*/ 2232212 w 2657256"/>
                          <a:gd name="connsiteY169" fmla="*/ 340811 h 3370881"/>
                          <a:gd name="connsiteX170" fmla="*/ 2312894 w 2657256"/>
                          <a:gd name="connsiteY170" fmla="*/ 183929 h 3370881"/>
                          <a:gd name="connsiteX171" fmla="*/ 2339788 w 2657256"/>
                          <a:gd name="connsiteY171" fmla="*/ 151 h 3370881"/>
                          <a:gd name="connsiteX172" fmla="*/ 2357718 w 2657256"/>
                          <a:gd name="connsiteY172" fmla="*/ 215305 h 3370881"/>
                          <a:gd name="connsiteX173" fmla="*/ 2254623 w 2657256"/>
                          <a:gd name="connsiteY173" fmla="*/ 376670 h 3370881"/>
                          <a:gd name="connsiteX174" fmla="*/ 2245659 w 2657256"/>
                          <a:gd name="connsiteY174" fmla="*/ 390117 h 3370881"/>
                          <a:gd name="connsiteX175" fmla="*/ 2254623 w 2657256"/>
                          <a:gd name="connsiteY175" fmla="*/ 403564 h 3370881"/>
                          <a:gd name="connsiteX176" fmla="*/ 2353235 w 2657256"/>
                          <a:gd name="connsiteY176" fmla="*/ 399081 h 3370881"/>
                          <a:gd name="connsiteX177" fmla="*/ 2366682 w 2657256"/>
                          <a:gd name="connsiteY177" fmla="*/ 394599 h 3370881"/>
                          <a:gd name="connsiteX178" fmla="*/ 2389094 w 2657256"/>
                          <a:gd name="connsiteY178" fmla="*/ 390117 h 3370881"/>
                          <a:gd name="connsiteX179" fmla="*/ 2424953 w 2657256"/>
                          <a:gd name="connsiteY179" fmla="*/ 367705 h 3370881"/>
                          <a:gd name="connsiteX180" fmla="*/ 2528047 w 2657256"/>
                          <a:gd name="connsiteY180" fmla="*/ 292700 h 3370881"/>
                          <a:gd name="connsiteX181" fmla="*/ 2541495 w 2657256"/>
                          <a:gd name="connsiteY181" fmla="*/ 62906 h 3370881"/>
                          <a:gd name="connsiteX182" fmla="*/ 2591304 w 2657256"/>
                          <a:gd name="connsiteY182" fmla="*/ 214081 h 3370881"/>
                          <a:gd name="connsiteX183" fmla="*/ 2612315 w 2657256"/>
                          <a:gd name="connsiteY183" fmla="*/ 290907 h 3370881"/>
                          <a:gd name="connsiteX184" fmla="*/ 2650863 w 2657256"/>
                          <a:gd name="connsiteY184" fmla="*/ 344994 h 3370881"/>
                          <a:gd name="connsiteX185" fmla="*/ 2465294 w 2657256"/>
                          <a:gd name="connsiteY185" fmla="*/ 399081 h 3370881"/>
                          <a:gd name="connsiteX186" fmla="*/ 2442882 w 2657256"/>
                          <a:gd name="connsiteY186" fmla="*/ 403564 h 3370881"/>
                          <a:gd name="connsiteX187" fmla="*/ 2398059 w 2657256"/>
                          <a:gd name="connsiteY187" fmla="*/ 417011 h 3370881"/>
                          <a:gd name="connsiteX188" fmla="*/ 2375647 w 2657256"/>
                          <a:gd name="connsiteY188" fmla="*/ 425976 h 3370881"/>
                          <a:gd name="connsiteX189" fmla="*/ 2357718 w 2657256"/>
                          <a:gd name="connsiteY189" fmla="*/ 430458 h 3370881"/>
                          <a:gd name="connsiteX190" fmla="*/ 2344270 w 2657256"/>
                          <a:gd name="connsiteY190" fmla="*/ 461834 h 3370881"/>
                          <a:gd name="connsiteX191" fmla="*/ 2353235 w 2657256"/>
                          <a:gd name="connsiteY191" fmla="*/ 502176 h 3370881"/>
                          <a:gd name="connsiteX192" fmla="*/ 2362200 w 2657256"/>
                          <a:gd name="connsiteY192" fmla="*/ 515623 h 3370881"/>
                          <a:gd name="connsiteX193" fmla="*/ 2344270 w 2657256"/>
                          <a:gd name="connsiteY193" fmla="*/ 587340 h 3370881"/>
                          <a:gd name="connsiteX194" fmla="*/ 2321859 w 2657256"/>
                          <a:gd name="connsiteY194" fmla="*/ 614234 h 3370881"/>
                          <a:gd name="connsiteX195" fmla="*/ 2308412 w 2657256"/>
                          <a:gd name="connsiteY195" fmla="*/ 636646 h 3370881"/>
                          <a:gd name="connsiteX196" fmla="*/ 2281518 w 2657256"/>
                          <a:gd name="connsiteY196" fmla="*/ 641129 h 3370881"/>
                          <a:gd name="connsiteX197" fmla="*/ 2259106 w 2657256"/>
                          <a:gd name="connsiteY197" fmla="*/ 636646 h 3370881"/>
                          <a:gd name="connsiteX198" fmla="*/ 2277035 w 2657256"/>
                          <a:gd name="connsiteY198" fmla="*/ 578376 h 3370881"/>
                          <a:gd name="connsiteX199" fmla="*/ 2290482 w 2657256"/>
                          <a:gd name="connsiteY199" fmla="*/ 542517 h 3370881"/>
                          <a:gd name="connsiteX200" fmla="*/ 2286000 w 2657256"/>
                          <a:gd name="connsiteY200" fmla="*/ 506658 h 3370881"/>
                          <a:gd name="connsiteX201" fmla="*/ 2245659 w 2657256"/>
                          <a:gd name="connsiteY201" fmla="*/ 448387 h 3370881"/>
                          <a:gd name="connsiteX202" fmla="*/ 2200835 w 2657256"/>
                          <a:gd name="connsiteY202" fmla="*/ 430458 h 3370881"/>
                          <a:gd name="connsiteX203" fmla="*/ 2169459 w 2657256"/>
                          <a:gd name="connsiteY203" fmla="*/ 425976 h 3370881"/>
                          <a:gd name="connsiteX204" fmla="*/ 2102223 w 2657256"/>
                          <a:gd name="connsiteY204" fmla="*/ 430458 h 3370881"/>
                          <a:gd name="connsiteX205" fmla="*/ 2084294 w 2657256"/>
                          <a:gd name="connsiteY205" fmla="*/ 439423 h 3370881"/>
                          <a:gd name="connsiteX206" fmla="*/ 2070847 w 2657256"/>
                          <a:gd name="connsiteY206" fmla="*/ 443905 h 3370881"/>
                          <a:gd name="connsiteX207" fmla="*/ 2061882 w 2657256"/>
                          <a:gd name="connsiteY207" fmla="*/ 461834 h 3370881"/>
                          <a:gd name="connsiteX208" fmla="*/ 2034988 w 2657256"/>
                          <a:gd name="connsiteY208" fmla="*/ 475281 h 3370881"/>
                          <a:gd name="connsiteX209" fmla="*/ 1783976 w 2657256"/>
                          <a:gd name="connsiteY209" fmla="*/ 479764 h 3370881"/>
                          <a:gd name="connsiteX210" fmla="*/ 1766047 w 2657256"/>
                          <a:gd name="connsiteY210" fmla="*/ 488729 h 3370881"/>
                          <a:gd name="connsiteX211" fmla="*/ 1703294 w 2657256"/>
                          <a:gd name="connsiteY211" fmla="*/ 506658 h 3370881"/>
                          <a:gd name="connsiteX212" fmla="*/ 1689847 w 2657256"/>
                          <a:gd name="connsiteY212" fmla="*/ 511140 h 3370881"/>
                          <a:gd name="connsiteX213" fmla="*/ 1676400 w 2657256"/>
                          <a:gd name="connsiteY213" fmla="*/ 520105 h 3370881"/>
                          <a:gd name="connsiteX214" fmla="*/ 1649506 w 2657256"/>
                          <a:gd name="connsiteY214" fmla="*/ 529070 h 3370881"/>
                          <a:gd name="connsiteX215" fmla="*/ 1636059 w 2657256"/>
                          <a:gd name="connsiteY215" fmla="*/ 538034 h 3370881"/>
                          <a:gd name="connsiteX216" fmla="*/ 1622612 w 2657256"/>
                          <a:gd name="connsiteY216" fmla="*/ 551481 h 3370881"/>
                          <a:gd name="connsiteX217" fmla="*/ 1609165 w 2657256"/>
                          <a:gd name="connsiteY217" fmla="*/ 555964 h 3370881"/>
                          <a:gd name="connsiteX218" fmla="*/ 1577788 w 2657256"/>
                          <a:gd name="connsiteY218" fmla="*/ 587340 h 3370881"/>
                          <a:gd name="connsiteX219" fmla="*/ 1568823 w 2657256"/>
                          <a:gd name="connsiteY219" fmla="*/ 600787 h 3370881"/>
                          <a:gd name="connsiteX220" fmla="*/ 1555376 w 2657256"/>
                          <a:gd name="connsiteY220" fmla="*/ 614234 h 3370881"/>
                          <a:gd name="connsiteX221" fmla="*/ 1524000 w 2657256"/>
                          <a:gd name="connsiteY221" fmla="*/ 654576 h 3370881"/>
                          <a:gd name="connsiteX222" fmla="*/ 1519518 w 2657256"/>
                          <a:gd name="connsiteY222" fmla="*/ 668023 h 3370881"/>
                          <a:gd name="connsiteX223" fmla="*/ 1528482 w 2657256"/>
                          <a:gd name="connsiteY223" fmla="*/ 708364 h 3370881"/>
                          <a:gd name="connsiteX224" fmla="*/ 1537447 w 2657256"/>
                          <a:gd name="connsiteY224" fmla="*/ 721811 h 3370881"/>
                          <a:gd name="connsiteX225" fmla="*/ 1568823 w 2657256"/>
                          <a:gd name="connsiteY225" fmla="*/ 712846 h 3370881"/>
                          <a:gd name="connsiteX226" fmla="*/ 1600200 w 2657256"/>
                          <a:gd name="connsiteY226" fmla="*/ 712846 h 3370881"/>
                          <a:gd name="connsiteX227" fmla="*/ 1631576 w 2657256"/>
                          <a:gd name="connsiteY227" fmla="*/ 690434 h 3370881"/>
                          <a:gd name="connsiteX228" fmla="*/ 1645023 w 2657256"/>
                          <a:gd name="connsiteY228" fmla="*/ 676987 h 3370881"/>
                          <a:gd name="connsiteX229" fmla="*/ 1685365 w 2657256"/>
                          <a:gd name="connsiteY229" fmla="*/ 645611 h 3370881"/>
                          <a:gd name="connsiteX230" fmla="*/ 1716741 w 2657256"/>
                          <a:gd name="connsiteY230" fmla="*/ 614234 h 3370881"/>
                          <a:gd name="connsiteX231" fmla="*/ 1748118 w 2657256"/>
                          <a:gd name="connsiteY231" fmla="*/ 596305 h 3370881"/>
                          <a:gd name="connsiteX232" fmla="*/ 1761565 w 2657256"/>
                          <a:gd name="connsiteY232" fmla="*/ 591823 h 3370881"/>
                          <a:gd name="connsiteX233" fmla="*/ 1779494 w 2657256"/>
                          <a:gd name="connsiteY233" fmla="*/ 582858 h 3370881"/>
                          <a:gd name="connsiteX234" fmla="*/ 1815353 w 2657256"/>
                          <a:gd name="connsiteY234" fmla="*/ 573893 h 3370881"/>
                          <a:gd name="connsiteX235" fmla="*/ 2030506 w 2657256"/>
                          <a:gd name="connsiteY235" fmla="*/ 578376 h 3370881"/>
                          <a:gd name="connsiteX236" fmla="*/ 2017059 w 2657256"/>
                          <a:gd name="connsiteY236" fmla="*/ 600787 h 3370881"/>
                          <a:gd name="connsiteX237" fmla="*/ 1981200 w 2657256"/>
                          <a:gd name="connsiteY237" fmla="*/ 636646 h 3370881"/>
                          <a:gd name="connsiteX238" fmla="*/ 1967753 w 2657256"/>
                          <a:gd name="connsiteY238" fmla="*/ 650093 h 3370881"/>
                          <a:gd name="connsiteX239" fmla="*/ 1936376 w 2657256"/>
                          <a:gd name="connsiteY239" fmla="*/ 690434 h 3370881"/>
                          <a:gd name="connsiteX240" fmla="*/ 1905000 w 2657256"/>
                          <a:gd name="connsiteY240" fmla="*/ 717329 h 3370881"/>
                          <a:gd name="connsiteX241" fmla="*/ 1860176 w 2657256"/>
                          <a:gd name="connsiteY241" fmla="*/ 735258 h 3370881"/>
                          <a:gd name="connsiteX242" fmla="*/ 1788459 w 2657256"/>
                          <a:gd name="connsiteY242" fmla="*/ 744223 h 3370881"/>
                          <a:gd name="connsiteX243" fmla="*/ 1846729 w 2657256"/>
                          <a:gd name="connsiteY243" fmla="*/ 802493 h 3370881"/>
                          <a:gd name="connsiteX244" fmla="*/ 1913965 w 2657256"/>
                          <a:gd name="connsiteY244" fmla="*/ 829387 h 3370881"/>
                          <a:gd name="connsiteX245" fmla="*/ 1922929 w 2657256"/>
                          <a:gd name="connsiteY245" fmla="*/ 842834 h 3370881"/>
                          <a:gd name="connsiteX246" fmla="*/ 1967753 w 2657256"/>
                          <a:gd name="connsiteY246" fmla="*/ 883176 h 3370881"/>
                          <a:gd name="connsiteX247" fmla="*/ 1981200 w 2657256"/>
                          <a:gd name="connsiteY247" fmla="*/ 896623 h 3370881"/>
                          <a:gd name="connsiteX248" fmla="*/ 1994647 w 2657256"/>
                          <a:gd name="connsiteY248" fmla="*/ 905587 h 3370881"/>
                          <a:gd name="connsiteX249" fmla="*/ 2021541 w 2657256"/>
                          <a:gd name="connsiteY249" fmla="*/ 927999 h 3370881"/>
                          <a:gd name="connsiteX250" fmla="*/ 2030506 w 2657256"/>
                          <a:gd name="connsiteY250" fmla="*/ 941446 h 3370881"/>
                          <a:gd name="connsiteX251" fmla="*/ 2057400 w 2657256"/>
                          <a:gd name="connsiteY251" fmla="*/ 968340 h 3370881"/>
                          <a:gd name="connsiteX252" fmla="*/ 2088776 w 2657256"/>
                          <a:gd name="connsiteY252" fmla="*/ 1013164 h 3370881"/>
                          <a:gd name="connsiteX253" fmla="*/ 2115670 w 2657256"/>
                          <a:gd name="connsiteY253" fmla="*/ 1057987 h 3370881"/>
                          <a:gd name="connsiteX254" fmla="*/ 2120153 w 2657256"/>
                          <a:gd name="connsiteY254" fmla="*/ 1089364 h 3370881"/>
                          <a:gd name="connsiteX255" fmla="*/ 2138082 w 2657256"/>
                          <a:gd name="connsiteY255" fmla="*/ 1143152 h 3370881"/>
                          <a:gd name="connsiteX256" fmla="*/ 2147047 w 2657256"/>
                          <a:gd name="connsiteY256" fmla="*/ 1196940 h 3370881"/>
                          <a:gd name="connsiteX257" fmla="*/ 2151529 w 2657256"/>
                          <a:gd name="connsiteY257" fmla="*/ 1210387 h 3370881"/>
                          <a:gd name="connsiteX258" fmla="*/ 2156012 w 2657256"/>
                          <a:gd name="connsiteY258" fmla="*/ 1228317 h 3370881"/>
                          <a:gd name="connsiteX259" fmla="*/ 2173941 w 2657256"/>
                          <a:gd name="connsiteY259" fmla="*/ 1295552 h 3370881"/>
                          <a:gd name="connsiteX260" fmla="*/ 2182906 w 2657256"/>
                          <a:gd name="connsiteY260" fmla="*/ 1313481 h 3370881"/>
                          <a:gd name="connsiteX261" fmla="*/ 2187388 w 2657256"/>
                          <a:gd name="connsiteY261" fmla="*/ 1331411 h 3370881"/>
                          <a:gd name="connsiteX262" fmla="*/ 2214282 w 2657256"/>
                          <a:gd name="connsiteY262" fmla="*/ 1385199 h 3370881"/>
                          <a:gd name="connsiteX263" fmla="*/ 2218765 w 2657256"/>
                          <a:gd name="connsiteY263" fmla="*/ 1403129 h 3370881"/>
                          <a:gd name="connsiteX264" fmla="*/ 2223247 w 2657256"/>
                          <a:gd name="connsiteY264" fmla="*/ 1430023 h 3370881"/>
                          <a:gd name="connsiteX265" fmla="*/ 2236694 w 2657256"/>
                          <a:gd name="connsiteY265" fmla="*/ 1456917 h 3370881"/>
                          <a:gd name="connsiteX266" fmla="*/ 2249794 w 2657256"/>
                          <a:gd name="connsiteY266" fmla="*/ 1524624 h 3370881"/>
                          <a:gd name="connsiteX267" fmla="*/ 2241176 w 2657256"/>
                          <a:gd name="connsiteY267" fmla="*/ 1577940 h 3370881"/>
                          <a:gd name="connsiteX268" fmla="*/ 2245659 w 2657256"/>
                          <a:gd name="connsiteY268" fmla="*/ 1595870 h 3370881"/>
                          <a:gd name="connsiteX269" fmla="*/ 2249634 w 2657256"/>
                          <a:gd name="connsiteY269" fmla="*/ 1685855 h 3370881"/>
                          <a:gd name="connsiteX270" fmla="*/ 2227729 w 2657256"/>
                          <a:gd name="connsiteY270" fmla="*/ 1716893 h 3370881"/>
                          <a:gd name="connsiteX271" fmla="*/ 2240500 w 2657256"/>
                          <a:gd name="connsiteY271" fmla="*/ 1674269 h 3370881"/>
                          <a:gd name="connsiteX272" fmla="*/ 2235341 w 2657256"/>
                          <a:gd name="connsiteY272" fmla="*/ 1788611 h 3370881"/>
                          <a:gd name="connsiteX273" fmla="*/ 2230689 w 2657256"/>
                          <a:gd name="connsiteY273" fmla="*/ 1823963 h 3370881"/>
                          <a:gd name="connsiteX274" fmla="*/ 2226207 w 2657256"/>
                          <a:gd name="connsiteY274" fmla="*/ 1824470 h 3370881"/>
                          <a:gd name="connsiteX275" fmla="*/ 2208278 w 2657256"/>
                          <a:gd name="connsiteY275" fmla="*/ 1869293 h 3370881"/>
                          <a:gd name="connsiteX276" fmla="*/ 2195168 w 2657256"/>
                          <a:gd name="connsiteY276" fmla="*/ 1882740 h 3370881"/>
                          <a:gd name="connsiteX277" fmla="*/ 2203458 w 2657256"/>
                          <a:gd name="connsiteY277" fmla="*/ 1918938 h 3370881"/>
                          <a:gd name="connsiteX278" fmla="*/ 2204134 w 2657256"/>
                          <a:gd name="connsiteY278" fmla="*/ 1949806 h 3370881"/>
                          <a:gd name="connsiteX279" fmla="*/ 2226545 w 2657256"/>
                          <a:gd name="connsiteY279" fmla="*/ 1954627 h 3370881"/>
                          <a:gd name="connsiteX280" fmla="*/ 2241176 w 2657256"/>
                          <a:gd name="connsiteY280" fmla="*/ 2012729 h 3370881"/>
                          <a:gd name="connsiteX281" fmla="*/ 2263588 w 2657256"/>
                          <a:gd name="connsiteY281" fmla="*/ 2057552 h 3370881"/>
                          <a:gd name="connsiteX282" fmla="*/ 2286000 w 2657256"/>
                          <a:gd name="connsiteY282" fmla="*/ 2084446 h 3370881"/>
                          <a:gd name="connsiteX283" fmla="*/ 2299447 w 2657256"/>
                          <a:gd name="connsiteY283" fmla="*/ 2124787 h 3370881"/>
                          <a:gd name="connsiteX284" fmla="*/ 2321859 w 2657256"/>
                          <a:gd name="connsiteY284" fmla="*/ 2151681 h 3370881"/>
                          <a:gd name="connsiteX285" fmla="*/ 2344270 w 2657256"/>
                          <a:gd name="connsiteY285" fmla="*/ 2205470 h 3370881"/>
                          <a:gd name="connsiteX286" fmla="*/ 2348753 w 2657256"/>
                          <a:gd name="connsiteY286" fmla="*/ 2223399 h 3370881"/>
                          <a:gd name="connsiteX287" fmla="*/ 2366682 w 2657256"/>
                          <a:gd name="connsiteY287" fmla="*/ 2263740 h 3370881"/>
                          <a:gd name="connsiteX288" fmla="*/ 2375647 w 2657256"/>
                          <a:gd name="connsiteY288" fmla="*/ 2286152 h 3370881"/>
                          <a:gd name="connsiteX289" fmla="*/ 2380129 w 2657256"/>
                          <a:gd name="connsiteY289" fmla="*/ 2308564 h 3370881"/>
                          <a:gd name="connsiteX290" fmla="*/ 2389094 w 2657256"/>
                          <a:gd name="connsiteY290" fmla="*/ 2335458 h 3370881"/>
                          <a:gd name="connsiteX291" fmla="*/ 2393576 w 2657256"/>
                          <a:gd name="connsiteY291" fmla="*/ 2380281 h 3370881"/>
                          <a:gd name="connsiteX292" fmla="*/ 2398059 w 2657256"/>
                          <a:gd name="connsiteY292" fmla="*/ 2393729 h 3370881"/>
                          <a:gd name="connsiteX293" fmla="*/ 2419794 w 2657256"/>
                          <a:gd name="connsiteY293" fmla="*/ 2447517 h 3370881"/>
                          <a:gd name="connsiteX294" fmla="*/ 2427343 w 2657256"/>
                          <a:gd name="connsiteY294" fmla="*/ 2564058 h 3370881"/>
                          <a:gd name="connsiteX295" fmla="*/ 2389094 w 2657256"/>
                          <a:gd name="connsiteY295" fmla="*/ 2837481 h 3370881"/>
                          <a:gd name="connsiteX296" fmla="*/ 2380129 w 2657256"/>
                          <a:gd name="connsiteY296" fmla="*/ 2859893 h 3370881"/>
                          <a:gd name="connsiteX297" fmla="*/ 2357718 w 2657256"/>
                          <a:gd name="connsiteY297" fmla="*/ 2913681 h 3370881"/>
                          <a:gd name="connsiteX298" fmla="*/ 2348753 w 2657256"/>
                          <a:gd name="connsiteY298" fmla="*/ 2936093 h 3370881"/>
                          <a:gd name="connsiteX299" fmla="*/ 2339788 w 2657256"/>
                          <a:gd name="connsiteY299" fmla="*/ 2971952 h 3370881"/>
                          <a:gd name="connsiteX300" fmla="*/ 2326341 w 2657256"/>
                          <a:gd name="connsiteY300" fmla="*/ 2994364 h 3370881"/>
                          <a:gd name="connsiteX301" fmla="*/ 2317376 w 2657256"/>
                          <a:gd name="connsiteY301" fmla="*/ 3025740 h 3370881"/>
                          <a:gd name="connsiteX302" fmla="*/ 2303929 w 2657256"/>
                          <a:gd name="connsiteY302" fmla="*/ 3048152 h 3370881"/>
                          <a:gd name="connsiteX303" fmla="*/ 2290482 w 2657256"/>
                          <a:gd name="connsiteY303" fmla="*/ 3079529 h 3370881"/>
                          <a:gd name="connsiteX304" fmla="*/ 2272553 w 2657256"/>
                          <a:gd name="connsiteY304" fmla="*/ 3084011 h 3370881"/>
                          <a:gd name="connsiteX305" fmla="*/ 2259106 w 2657256"/>
                          <a:gd name="connsiteY305" fmla="*/ 3088493 h 3370881"/>
                          <a:gd name="connsiteX306" fmla="*/ 2241176 w 2657256"/>
                          <a:gd name="connsiteY306" fmla="*/ 3092976 h 3370881"/>
                          <a:gd name="connsiteX307" fmla="*/ 2209800 w 2657256"/>
                          <a:gd name="connsiteY307" fmla="*/ 3101940 h 3370881"/>
                          <a:gd name="connsiteX308" fmla="*/ 2205318 w 2657256"/>
                          <a:gd name="connsiteY308" fmla="*/ 3039187 h 3370881"/>
                          <a:gd name="connsiteX309" fmla="*/ 2218765 w 2657256"/>
                          <a:gd name="connsiteY309" fmla="*/ 3021258 h 3370881"/>
                          <a:gd name="connsiteX310" fmla="*/ 2245659 w 2657256"/>
                          <a:gd name="connsiteY310" fmla="*/ 2971952 h 3370881"/>
                          <a:gd name="connsiteX311" fmla="*/ 2268070 w 2657256"/>
                          <a:gd name="connsiteY311" fmla="*/ 2945058 h 3370881"/>
                          <a:gd name="connsiteX312" fmla="*/ 2298550 w 2657256"/>
                          <a:gd name="connsiteY312" fmla="*/ 2568540 h 3370881"/>
                          <a:gd name="connsiteX313" fmla="*/ 2284986 w 2657256"/>
                          <a:gd name="connsiteY313" fmla="*/ 2532681 h 3370881"/>
                          <a:gd name="connsiteX314" fmla="*/ 2293273 w 2657256"/>
                          <a:gd name="connsiteY314" fmla="*/ 2496653 h 3370881"/>
                          <a:gd name="connsiteX315" fmla="*/ 2278152 w 2657256"/>
                          <a:gd name="connsiteY315" fmla="*/ 2475178 h 3370881"/>
                          <a:gd name="connsiteX316" fmla="*/ 2245659 w 2657256"/>
                          <a:gd name="connsiteY316" fmla="*/ 2389247 h 3370881"/>
                          <a:gd name="connsiteX317" fmla="*/ 2195507 w 2657256"/>
                          <a:gd name="connsiteY317" fmla="*/ 2241328 h 3370881"/>
                          <a:gd name="connsiteX318" fmla="*/ 2083786 w 2657256"/>
                          <a:gd name="connsiteY318" fmla="*/ 2040300 h 3370881"/>
                          <a:gd name="connsiteX319" fmla="*/ 2048773 w 2657256"/>
                          <a:gd name="connsiteY319" fmla="*/ 2017971 h 3370881"/>
                          <a:gd name="connsiteX320" fmla="*/ 2074314 w 2657256"/>
                          <a:gd name="connsiteY320" fmla="*/ 2011967 h 3370881"/>
                          <a:gd name="connsiteX321" fmla="*/ 2034988 w 2657256"/>
                          <a:gd name="connsiteY321" fmla="*/ 2003764 h 3370881"/>
                          <a:gd name="connsiteX322" fmla="*/ 2026023 w 2657256"/>
                          <a:gd name="connsiteY322" fmla="*/ 2026176 h 3370881"/>
                          <a:gd name="connsiteX323" fmla="*/ 2021541 w 2657256"/>
                          <a:gd name="connsiteY323" fmla="*/ 2039623 h 3370881"/>
                          <a:gd name="connsiteX324" fmla="*/ 1999129 w 2657256"/>
                          <a:gd name="connsiteY324" fmla="*/ 2053070 h 3370881"/>
                          <a:gd name="connsiteX325" fmla="*/ 1990165 w 2657256"/>
                          <a:gd name="connsiteY325" fmla="*/ 2070999 h 3370881"/>
                          <a:gd name="connsiteX326" fmla="*/ 1967753 w 2657256"/>
                          <a:gd name="connsiteY326" fmla="*/ 2106858 h 3370881"/>
                          <a:gd name="connsiteX327" fmla="*/ 1981200 w 2657256"/>
                          <a:gd name="connsiteY327" fmla="*/ 2223399 h 3370881"/>
                          <a:gd name="connsiteX328" fmla="*/ 1994647 w 2657256"/>
                          <a:gd name="connsiteY328" fmla="*/ 2254776 h 3370881"/>
                          <a:gd name="connsiteX329" fmla="*/ 2003612 w 2657256"/>
                          <a:gd name="connsiteY329" fmla="*/ 2272705 h 3370881"/>
                          <a:gd name="connsiteX330" fmla="*/ 2026023 w 2657256"/>
                          <a:gd name="connsiteY330" fmla="*/ 2304081 h 3370881"/>
                          <a:gd name="connsiteX331" fmla="*/ 2043953 w 2657256"/>
                          <a:gd name="connsiteY331" fmla="*/ 2348905 h 3370881"/>
                          <a:gd name="connsiteX332" fmla="*/ 2061882 w 2657256"/>
                          <a:gd name="connsiteY332" fmla="*/ 2371317 h 3370881"/>
                          <a:gd name="connsiteX333" fmla="*/ 2088776 w 2657256"/>
                          <a:gd name="connsiteY333" fmla="*/ 2434070 h 3370881"/>
                          <a:gd name="connsiteX334" fmla="*/ 2102223 w 2657256"/>
                          <a:gd name="connsiteY334" fmla="*/ 2465446 h 3370881"/>
                          <a:gd name="connsiteX335" fmla="*/ 2106706 w 2657256"/>
                          <a:gd name="connsiteY335" fmla="*/ 2496823 h 3370881"/>
                          <a:gd name="connsiteX336" fmla="*/ 2124635 w 2657256"/>
                          <a:gd name="connsiteY336" fmla="*/ 2559576 h 3370881"/>
                          <a:gd name="connsiteX337" fmla="*/ 2138082 w 2657256"/>
                          <a:gd name="connsiteY337" fmla="*/ 2649223 h 3370881"/>
                          <a:gd name="connsiteX338" fmla="*/ 2147047 w 2657256"/>
                          <a:gd name="connsiteY338" fmla="*/ 2685081 h 3370881"/>
                          <a:gd name="connsiteX339" fmla="*/ 2151529 w 2657256"/>
                          <a:gd name="connsiteY339" fmla="*/ 2716458 h 3370881"/>
                          <a:gd name="connsiteX340" fmla="*/ 2160494 w 2657256"/>
                          <a:gd name="connsiteY340" fmla="*/ 2770246 h 3370881"/>
                          <a:gd name="connsiteX341" fmla="*/ 2156012 w 2657256"/>
                          <a:gd name="connsiteY341" fmla="*/ 2962987 h 3370881"/>
                          <a:gd name="connsiteX342" fmla="*/ 2138082 w 2657256"/>
                          <a:gd name="connsiteY342" fmla="*/ 3043670 h 3370881"/>
                          <a:gd name="connsiteX343" fmla="*/ 2133600 w 2657256"/>
                          <a:gd name="connsiteY343" fmla="*/ 3061599 h 3370881"/>
                          <a:gd name="connsiteX344" fmla="*/ 2120153 w 2657256"/>
                          <a:gd name="connsiteY344" fmla="*/ 3079529 h 3370881"/>
                          <a:gd name="connsiteX345" fmla="*/ 2111188 w 2657256"/>
                          <a:gd name="connsiteY345" fmla="*/ 3106423 h 3370881"/>
                          <a:gd name="connsiteX346" fmla="*/ 2088776 w 2657256"/>
                          <a:gd name="connsiteY346" fmla="*/ 3137799 h 3370881"/>
                          <a:gd name="connsiteX347" fmla="*/ 2075329 w 2657256"/>
                          <a:gd name="connsiteY347" fmla="*/ 3164693 h 3370881"/>
                          <a:gd name="connsiteX348" fmla="*/ 2061882 w 2657256"/>
                          <a:gd name="connsiteY348" fmla="*/ 3169176 h 3370881"/>
                          <a:gd name="connsiteX349" fmla="*/ 2021541 w 2657256"/>
                          <a:gd name="connsiteY349" fmla="*/ 3164693 h 3370881"/>
                          <a:gd name="connsiteX350" fmla="*/ 2012576 w 2657256"/>
                          <a:gd name="connsiteY350" fmla="*/ 3119870 h 3370881"/>
                          <a:gd name="connsiteX351" fmla="*/ 2048435 w 2657256"/>
                          <a:gd name="connsiteY351" fmla="*/ 3021258 h 3370881"/>
                          <a:gd name="connsiteX352" fmla="*/ 2048435 w 2657256"/>
                          <a:gd name="connsiteY352" fmla="*/ 3021258 h 3370881"/>
                          <a:gd name="connsiteX353" fmla="*/ 2061882 w 2657256"/>
                          <a:gd name="connsiteY353" fmla="*/ 2967470 h 3370881"/>
                          <a:gd name="connsiteX354" fmla="*/ 2070847 w 2657256"/>
                          <a:gd name="connsiteY354" fmla="*/ 2882305 h 3370881"/>
                          <a:gd name="connsiteX355" fmla="*/ 2066365 w 2657256"/>
                          <a:gd name="connsiteY355" fmla="*/ 2725423 h 3370881"/>
                          <a:gd name="connsiteX356" fmla="*/ 2043953 w 2657256"/>
                          <a:gd name="connsiteY356" fmla="*/ 2649223 h 3370881"/>
                          <a:gd name="connsiteX357" fmla="*/ 2030506 w 2657256"/>
                          <a:gd name="connsiteY357" fmla="*/ 2622329 h 3370881"/>
                          <a:gd name="connsiteX358" fmla="*/ 2017059 w 2657256"/>
                          <a:gd name="connsiteY358" fmla="*/ 2581987 h 3370881"/>
                          <a:gd name="connsiteX359" fmla="*/ 1981200 w 2657256"/>
                          <a:gd name="connsiteY359" fmla="*/ 2514752 h 3370881"/>
                          <a:gd name="connsiteX360" fmla="*/ 1972235 w 2657256"/>
                          <a:gd name="connsiteY360" fmla="*/ 2501305 h 3370881"/>
                          <a:gd name="connsiteX361" fmla="*/ 1958788 w 2657256"/>
                          <a:gd name="connsiteY361" fmla="*/ 2478893 h 3370881"/>
                          <a:gd name="connsiteX362" fmla="*/ 1905000 w 2657256"/>
                          <a:gd name="connsiteY362" fmla="*/ 2398211 h 3370881"/>
                          <a:gd name="connsiteX363" fmla="*/ 1882588 w 2657256"/>
                          <a:gd name="connsiteY363" fmla="*/ 2357870 h 3370881"/>
                          <a:gd name="connsiteX364" fmla="*/ 1869141 w 2657256"/>
                          <a:gd name="connsiteY364" fmla="*/ 2339940 h 3370881"/>
                          <a:gd name="connsiteX365" fmla="*/ 1806388 w 2657256"/>
                          <a:gd name="connsiteY365" fmla="*/ 2313046 h 3370881"/>
                          <a:gd name="connsiteX366" fmla="*/ 1779494 w 2657256"/>
                          <a:gd name="connsiteY366" fmla="*/ 2304081 h 3370881"/>
                          <a:gd name="connsiteX367" fmla="*/ 1752600 w 2657256"/>
                          <a:gd name="connsiteY367" fmla="*/ 2299599 h 3370881"/>
                          <a:gd name="connsiteX368" fmla="*/ 1680882 w 2657256"/>
                          <a:gd name="connsiteY368" fmla="*/ 2277187 h 3370881"/>
                          <a:gd name="connsiteX369" fmla="*/ 1719025 w 2657256"/>
                          <a:gd name="connsiteY369" fmla="*/ 2281331 h 3370881"/>
                          <a:gd name="connsiteX370" fmla="*/ 1756997 w 2657256"/>
                          <a:gd name="connsiteY370" fmla="*/ 2289450 h 3370881"/>
                          <a:gd name="connsiteX371" fmla="*/ 1656440 w 2657256"/>
                          <a:gd name="connsiteY371" fmla="*/ 2298583 h 3370881"/>
                          <a:gd name="connsiteX372" fmla="*/ 1537447 w 2657256"/>
                          <a:gd name="connsiteY372" fmla="*/ 2329960 h 3370881"/>
                          <a:gd name="connsiteX373" fmla="*/ 1571993 w 2657256"/>
                          <a:gd name="connsiteY373" fmla="*/ 2317957 h 3370881"/>
                          <a:gd name="connsiteX374" fmla="*/ 1509707 w 2657256"/>
                          <a:gd name="connsiteY374" fmla="*/ 2338926 h 3370881"/>
                          <a:gd name="connsiteX375" fmla="*/ 1500444 w 2657256"/>
                          <a:gd name="connsiteY375" fmla="*/ 2355271 h 3370881"/>
                          <a:gd name="connsiteX376" fmla="*/ 1402678 w 2657256"/>
                          <a:gd name="connsiteY376" fmla="*/ 2339641 h 3370881"/>
                          <a:gd name="connsiteX377" fmla="*/ 1322892 w 2657256"/>
                          <a:gd name="connsiteY377" fmla="*/ 2336952 h 3370881"/>
                          <a:gd name="connsiteX378" fmla="*/ 1199384 w 2657256"/>
                          <a:gd name="connsiteY378" fmla="*/ 2307041 h 3370881"/>
                          <a:gd name="connsiteX379" fmla="*/ 1066800 w 2657256"/>
                          <a:gd name="connsiteY379" fmla="*/ 2272705 h 3370881"/>
                          <a:gd name="connsiteX380" fmla="*/ 1030941 w 2657256"/>
                          <a:gd name="connsiteY380" fmla="*/ 2263740 h 3370881"/>
                          <a:gd name="connsiteX381" fmla="*/ 986118 w 2657256"/>
                          <a:gd name="connsiteY381" fmla="*/ 2241329 h 3370881"/>
                          <a:gd name="connsiteX382" fmla="*/ 968188 w 2657256"/>
                          <a:gd name="connsiteY382" fmla="*/ 2232364 h 3370881"/>
                          <a:gd name="connsiteX383" fmla="*/ 936812 w 2657256"/>
                          <a:gd name="connsiteY383" fmla="*/ 2214434 h 3370881"/>
                          <a:gd name="connsiteX384" fmla="*/ 905435 w 2657256"/>
                          <a:gd name="connsiteY384" fmla="*/ 2196505 h 3370881"/>
                          <a:gd name="connsiteX385" fmla="*/ 869576 w 2657256"/>
                          <a:gd name="connsiteY385" fmla="*/ 2209952 h 3370881"/>
                          <a:gd name="connsiteX386" fmla="*/ 856129 w 2657256"/>
                          <a:gd name="connsiteY386" fmla="*/ 2227881 h 3370881"/>
                          <a:gd name="connsiteX387" fmla="*/ 815788 w 2657256"/>
                          <a:gd name="connsiteY387" fmla="*/ 2268223 h 3370881"/>
                          <a:gd name="connsiteX388" fmla="*/ 788894 w 2657256"/>
                          <a:gd name="connsiteY388" fmla="*/ 2290634 h 3370881"/>
                          <a:gd name="connsiteX389" fmla="*/ 762000 w 2657256"/>
                          <a:gd name="connsiteY389" fmla="*/ 2313046 h 3370881"/>
                          <a:gd name="connsiteX390" fmla="*/ 753035 w 2657256"/>
                          <a:gd name="connsiteY390" fmla="*/ 2326493 h 3370881"/>
                          <a:gd name="connsiteX391" fmla="*/ 735106 w 2657256"/>
                          <a:gd name="connsiteY391" fmla="*/ 2339940 h 3370881"/>
                          <a:gd name="connsiteX392" fmla="*/ 712694 w 2657256"/>
                          <a:gd name="connsiteY392" fmla="*/ 2362352 h 3370881"/>
                          <a:gd name="connsiteX393" fmla="*/ 694765 w 2657256"/>
                          <a:gd name="connsiteY393" fmla="*/ 2375799 h 3370881"/>
                          <a:gd name="connsiteX394" fmla="*/ 681318 w 2657256"/>
                          <a:gd name="connsiteY394" fmla="*/ 2393729 h 3370881"/>
                          <a:gd name="connsiteX395" fmla="*/ 667870 w 2657256"/>
                          <a:gd name="connsiteY395" fmla="*/ 2402693 h 3370881"/>
                          <a:gd name="connsiteX396" fmla="*/ 623047 w 2657256"/>
                          <a:gd name="connsiteY396" fmla="*/ 2443034 h 3370881"/>
                          <a:gd name="connsiteX397" fmla="*/ 600635 w 2657256"/>
                          <a:gd name="connsiteY397" fmla="*/ 2474411 h 3370881"/>
                          <a:gd name="connsiteX398" fmla="*/ 587188 w 2657256"/>
                          <a:gd name="connsiteY398" fmla="*/ 2514752 h 3370881"/>
                          <a:gd name="connsiteX399" fmla="*/ 582706 w 2657256"/>
                          <a:gd name="connsiteY399" fmla="*/ 2546129 h 3370881"/>
                          <a:gd name="connsiteX400" fmla="*/ 596153 w 2657256"/>
                          <a:gd name="connsiteY400" fmla="*/ 2635776 h 3370881"/>
                          <a:gd name="connsiteX401" fmla="*/ 600635 w 2657256"/>
                          <a:gd name="connsiteY401" fmla="*/ 2653705 h 3370881"/>
                          <a:gd name="connsiteX402" fmla="*/ 609600 w 2657256"/>
                          <a:gd name="connsiteY402" fmla="*/ 2671634 h 3370881"/>
                          <a:gd name="connsiteX403" fmla="*/ 614082 w 2657256"/>
                          <a:gd name="connsiteY403" fmla="*/ 2689564 h 3370881"/>
                          <a:gd name="connsiteX404" fmla="*/ 623047 w 2657256"/>
                          <a:gd name="connsiteY404" fmla="*/ 2711976 h 3370881"/>
                          <a:gd name="connsiteX405" fmla="*/ 627529 w 2657256"/>
                          <a:gd name="connsiteY405" fmla="*/ 2734387 h 3370881"/>
                          <a:gd name="connsiteX406" fmla="*/ 640976 w 2657256"/>
                          <a:gd name="connsiteY406" fmla="*/ 2765764 h 3370881"/>
                          <a:gd name="connsiteX407" fmla="*/ 645459 w 2657256"/>
                          <a:gd name="connsiteY407" fmla="*/ 2779211 h 3370881"/>
                          <a:gd name="connsiteX408" fmla="*/ 658906 w 2657256"/>
                          <a:gd name="connsiteY408" fmla="*/ 2801623 h 3370881"/>
                          <a:gd name="connsiteX409" fmla="*/ 676835 w 2657256"/>
                          <a:gd name="connsiteY409" fmla="*/ 2864376 h 3370881"/>
                          <a:gd name="connsiteX410" fmla="*/ 690282 w 2657256"/>
                          <a:gd name="connsiteY410" fmla="*/ 2895752 h 3370881"/>
                          <a:gd name="connsiteX411" fmla="*/ 699247 w 2657256"/>
                          <a:gd name="connsiteY411" fmla="*/ 2940576 h 3370881"/>
                          <a:gd name="connsiteX412" fmla="*/ 703729 w 2657256"/>
                          <a:gd name="connsiteY412" fmla="*/ 2967470 h 3370881"/>
                          <a:gd name="connsiteX413" fmla="*/ 717176 w 2657256"/>
                          <a:gd name="connsiteY413" fmla="*/ 2994364 h 3370881"/>
                          <a:gd name="connsiteX414" fmla="*/ 735106 w 2657256"/>
                          <a:gd name="connsiteY414" fmla="*/ 3052634 h 3370881"/>
                          <a:gd name="connsiteX415" fmla="*/ 739588 w 2657256"/>
                          <a:gd name="connsiteY415" fmla="*/ 3079529 h 3370881"/>
                          <a:gd name="connsiteX416" fmla="*/ 762000 w 2657256"/>
                          <a:gd name="connsiteY416" fmla="*/ 3142281 h 3370881"/>
                          <a:gd name="connsiteX417" fmla="*/ 766482 w 2657256"/>
                          <a:gd name="connsiteY417" fmla="*/ 3231929 h 3370881"/>
                          <a:gd name="connsiteX418" fmla="*/ 770965 w 2657256"/>
                          <a:gd name="connsiteY418" fmla="*/ 3254340 h 3370881"/>
                          <a:gd name="connsiteX419" fmla="*/ 775447 w 2657256"/>
                          <a:gd name="connsiteY419" fmla="*/ 3285717 h 3370881"/>
                          <a:gd name="connsiteX420" fmla="*/ 748553 w 2657256"/>
                          <a:gd name="connsiteY420" fmla="*/ 3335023 h 3370881"/>
                          <a:gd name="connsiteX421" fmla="*/ 721659 w 2657256"/>
                          <a:gd name="connsiteY421" fmla="*/ 3343987 h 3370881"/>
                          <a:gd name="connsiteX422" fmla="*/ 708212 w 2657256"/>
                          <a:gd name="connsiteY422" fmla="*/ 3348470 h 3370881"/>
                          <a:gd name="connsiteX423" fmla="*/ 623047 w 2657256"/>
                          <a:gd name="connsiteY423" fmla="*/ 3330540 h 3370881"/>
                          <a:gd name="connsiteX424" fmla="*/ 609600 w 2657256"/>
                          <a:gd name="connsiteY424" fmla="*/ 3308129 h 3370881"/>
                          <a:gd name="connsiteX425" fmla="*/ 591670 w 2657256"/>
                          <a:gd name="connsiteY425" fmla="*/ 3267787 h 3370881"/>
                          <a:gd name="connsiteX426" fmla="*/ 560294 w 2657256"/>
                          <a:gd name="connsiteY426" fmla="*/ 3209517 h 3370881"/>
                          <a:gd name="connsiteX427" fmla="*/ 551329 w 2657256"/>
                          <a:gd name="connsiteY427" fmla="*/ 3196070 h 3370881"/>
                          <a:gd name="connsiteX428" fmla="*/ 528918 w 2657256"/>
                          <a:gd name="connsiteY428" fmla="*/ 3173658 h 3370881"/>
                          <a:gd name="connsiteX429" fmla="*/ 519953 w 2657256"/>
                          <a:gd name="connsiteY429" fmla="*/ 3128834 h 3370881"/>
                          <a:gd name="connsiteX430" fmla="*/ 524435 w 2657256"/>
                          <a:gd name="connsiteY430" fmla="*/ 3101940 h 3370881"/>
                          <a:gd name="connsiteX431" fmla="*/ 528918 w 2657256"/>
                          <a:gd name="connsiteY431" fmla="*/ 3088493 h 3370881"/>
                          <a:gd name="connsiteX432" fmla="*/ 542365 w 2657256"/>
                          <a:gd name="connsiteY432" fmla="*/ 3052634 h 3370881"/>
                          <a:gd name="connsiteX433" fmla="*/ 484094 w 2657256"/>
                          <a:gd name="connsiteY433" fmla="*/ 2886787 h 3370881"/>
                          <a:gd name="connsiteX434" fmla="*/ 443753 w 2657256"/>
                          <a:gd name="connsiteY434" fmla="*/ 2779211 h 3370881"/>
                          <a:gd name="connsiteX435" fmla="*/ 439270 w 2657256"/>
                          <a:gd name="connsiteY435" fmla="*/ 2752317 h 3370881"/>
                          <a:gd name="connsiteX436" fmla="*/ 430306 w 2657256"/>
                          <a:gd name="connsiteY436" fmla="*/ 2716458 h 3370881"/>
                          <a:gd name="connsiteX437" fmla="*/ 425823 w 2657256"/>
                          <a:gd name="connsiteY437" fmla="*/ 2680599 h 3370881"/>
                          <a:gd name="connsiteX438" fmla="*/ 398929 w 2657256"/>
                          <a:gd name="connsiteY438" fmla="*/ 2599917 h 3370881"/>
                          <a:gd name="connsiteX439" fmla="*/ 385482 w 2657256"/>
                          <a:gd name="connsiteY439" fmla="*/ 2568540 h 3370881"/>
                          <a:gd name="connsiteX440" fmla="*/ 381000 w 2657256"/>
                          <a:gd name="connsiteY440" fmla="*/ 2550611 h 3370881"/>
                          <a:gd name="connsiteX441" fmla="*/ 372035 w 2657256"/>
                          <a:gd name="connsiteY441" fmla="*/ 2483376 h 3370881"/>
                          <a:gd name="connsiteX442" fmla="*/ 367553 w 2657256"/>
                          <a:gd name="connsiteY442" fmla="*/ 2469929 h 3370881"/>
                          <a:gd name="connsiteX443" fmla="*/ 407894 w 2657256"/>
                          <a:gd name="connsiteY443" fmla="*/ 2451999 h 3370881"/>
                          <a:gd name="connsiteX444" fmla="*/ 515470 w 2657256"/>
                          <a:gd name="connsiteY444" fmla="*/ 2407176 h 3370881"/>
                          <a:gd name="connsiteX445" fmla="*/ 578223 w 2657256"/>
                          <a:gd name="connsiteY445" fmla="*/ 2353387 h 3370881"/>
                          <a:gd name="connsiteX446" fmla="*/ 587188 w 2657256"/>
                          <a:gd name="connsiteY446" fmla="*/ 2330976 h 3370881"/>
                          <a:gd name="connsiteX447" fmla="*/ 614082 w 2657256"/>
                          <a:gd name="connsiteY447" fmla="*/ 2254776 h 3370881"/>
                          <a:gd name="connsiteX448" fmla="*/ 649941 w 2657256"/>
                          <a:gd name="connsiteY448" fmla="*/ 2200987 h 3370881"/>
                          <a:gd name="connsiteX449" fmla="*/ 690282 w 2657256"/>
                          <a:gd name="connsiteY449" fmla="*/ 2174093 h 3370881"/>
                          <a:gd name="connsiteX450" fmla="*/ 703729 w 2657256"/>
                          <a:gd name="connsiteY450" fmla="*/ 2165129 h 3370881"/>
                          <a:gd name="connsiteX451" fmla="*/ 739588 w 2657256"/>
                          <a:gd name="connsiteY451" fmla="*/ 2147199 h 3370881"/>
                          <a:gd name="connsiteX452" fmla="*/ 708212 w 2657256"/>
                          <a:gd name="connsiteY452" fmla="*/ 2187540 h 3370881"/>
                          <a:gd name="connsiteX453" fmla="*/ 654423 w 2657256"/>
                          <a:gd name="connsiteY453" fmla="*/ 2241329 h 3370881"/>
                          <a:gd name="connsiteX454" fmla="*/ 636494 w 2657256"/>
                          <a:gd name="connsiteY454" fmla="*/ 2259258 h 3370881"/>
                          <a:gd name="connsiteX455" fmla="*/ 614082 w 2657256"/>
                          <a:gd name="connsiteY455" fmla="*/ 2286152 h 3370881"/>
                          <a:gd name="connsiteX456" fmla="*/ 592179 w 2657256"/>
                          <a:gd name="connsiteY456" fmla="*/ 2282347 h 3370881"/>
                          <a:gd name="connsiteX457" fmla="*/ 555980 w 2657256"/>
                          <a:gd name="connsiteY457" fmla="*/ 2313892 h 3370881"/>
                          <a:gd name="connsiteX458" fmla="*/ 524435 w 2657256"/>
                          <a:gd name="connsiteY458" fmla="*/ 2348905 h 3370881"/>
                          <a:gd name="connsiteX459" fmla="*/ 502023 w 2657256"/>
                          <a:gd name="connsiteY459" fmla="*/ 2362352 h 3370881"/>
                          <a:gd name="connsiteX460" fmla="*/ 461682 w 2657256"/>
                          <a:gd name="connsiteY460" fmla="*/ 2389246 h 3370881"/>
                          <a:gd name="connsiteX461" fmla="*/ 448235 w 2657256"/>
                          <a:gd name="connsiteY461" fmla="*/ 2398211 h 3370881"/>
                          <a:gd name="connsiteX462" fmla="*/ 430306 w 2657256"/>
                          <a:gd name="connsiteY462" fmla="*/ 2407176 h 3370881"/>
                          <a:gd name="connsiteX463" fmla="*/ 412376 w 2657256"/>
                          <a:gd name="connsiteY463" fmla="*/ 2420623 h 3370881"/>
                          <a:gd name="connsiteX464" fmla="*/ 389965 w 2657256"/>
                          <a:gd name="connsiteY464" fmla="*/ 2429587 h 3370881"/>
                          <a:gd name="connsiteX465" fmla="*/ 372035 w 2657256"/>
                          <a:gd name="connsiteY465" fmla="*/ 2443034 h 3370881"/>
                          <a:gd name="connsiteX466" fmla="*/ 318247 w 2657256"/>
                          <a:gd name="connsiteY466" fmla="*/ 2474411 h 3370881"/>
                          <a:gd name="connsiteX467" fmla="*/ 304800 w 2657256"/>
                          <a:gd name="connsiteY467" fmla="*/ 2492340 h 3370881"/>
                          <a:gd name="connsiteX468" fmla="*/ 282388 w 2657256"/>
                          <a:gd name="connsiteY468" fmla="*/ 2519234 h 3370881"/>
                          <a:gd name="connsiteX469" fmla="*/ 295835 w 2657256"/>
                          <a:gd name="connsiteY469" fmla="*/ 2815070 h 3370881"/>
                          <a:gd name="connsiteX470" fmla="*/ 300318 w 2657256"/>
                          <a:gd name="connsiteY470" fmla="*/ 2837481 h 3370881"/>
                          <a:gd name="connsiteX471" fmla="*/ 304800 w 2657256"/>
                          <a:gd name="connsiteY471" fmla="*/ 2868858 h 3370881"/>
                          <a:gd name="connsiteX472" fmla="*/ 309282 w 2657256"/>
                          <a:gd name="connsiteY472" fmla="*/ 2927129 h 3370881"/>
                          <a:gd name="connsiteX473" fmla="*/ 322729 w 2657256"/>
                          <a:gd name="connsiteY473" fmla="*/ 2985399 h 3370881"/>
                          <a:gd name="connsiteX474" fmla="*/ 327212 w 2657256"/>
                          <a:gd name="connsiteY474" fmla="*/ 3012293 h 3370881"/>
                          <a:gd name="connsiteX475" fmla="*/ 331694 w 2657256"/>
                          <a:gd name="connsiteY475" fmla="*/ 3043670 h 3370881"/>
                          <a:gd name="connsiteX476" fmla="*/ 345141 w 2657256"/>
                          <a:gd name="connsiteY476" fmla="*/ 3070564 h 3370881"/>
                          <a:gd name="connsiteX477" fmla="*/ 367553 w 2657256"/>
                          <a:gd name="connsiteY477" fmla="*/ 3124352 h 3370881"/>
                          <a:gd name="connsiteX478" fmla="*/ 381000 w 2657256"/>
                          <a:gd name="connsiteY478" fmla="*/ 3182623 h 3370881"/>
                          <a:gd name="connsiteX479" fmla="*/ 389965 w 2657256"/>
                          <a:gd name="connsiteY479" fmla="*/ 3196070 h 3370881"/>
                          <a:gd name="connsiteX480" fmla="*/ 394447 w 2657256"/>
                          <a:gd name="connsiteY480" fmla="*/ 3213999 h 3370881"/>
                          <a:gd name="connsiteX481" fmla="*/ 412376 w 2657256"/>
                          <a:gd name="connsiteY481" fmla="*/ 3245376 h 3370881"/>
                          <a:gd name="connsiteX482" fmla="*/ 416859 w 2657256"/>
                          <a:gd name="connsiteY482" fmla="*/ 3258823 h 3370881"/>
                          <a:gd name="connsiteX483" fmla="*/ 425823 w 2657256"/>
                          <a:gd name="connsiteY483" fmla="*/ 3272270 h 3370881"/>
                          <a:gd name="connsiteX484" fmla="*/ 439270 w 2657256"/>
                          <a:gd name="connsiteY484" fmla="*/ 3303646 h 3370881"/>
                          <a:gd name="connsiteX485" fmla="*/ 439270 w 2657256"/>
                          <a:gd name="connsiteY485" fmla="*/ 3352952 h 3370881"/>
                          <a:gd name="connsiteX486" fmla="*/ 430306 w 2657256"/>
                          <a:gd name="connsiteY486" fmla="*/ 3366399 h 3370881"/>
                          <a:gd name="connsiteX487" fmla="*/ 412376 w 2657256"/>
                          <a:gd name="connsiteY487" fmla="*/ 3370881 h 3370881"/>
                          <a:gd name="connsiteX488" fmla="*/ 295835 w 2657256"/>
                          <a:gd name="connsiteY488" fmla="*/ 3357434 h 3370881"/>
                          <a:gd name="connsiteX489" fmla="*/ 264459 w 2657256"/>
                          <a:gd name="connsiteY489" fmla="*/ 3276752 h 3370881"/>
                          <a:gd name="connsiteX490" fmla="*/ 259976 w 2657256"/>
                          <a:gd name="connsiteY490" fmla="*/ 3240893 h 3370881"/>
                          <a:gd name="connsiteX491" fmla="*/ 246529 w 2657256"/>
                          <a:gd name="connsiteY491" fmla="*/ 3178140 h 3370881"/>
                          <a:gd name="connsiteX492" fmla="*/ 237565 w 2657256"/>
                          <a:gd name="connsiteY492" fmla="*/ 3084011 h 3370881"/>
                          <a:gd name="connsiteX493" fmla="*/ 228600 w 2657256"/>
                          <a:gd name="connsiteY493" fmla="*/ 3057117 h 3370881"/>
                          <a:gd name="connsiteX494" fmla="*/ 219635 w 2657256"/>
                          <a:gd name="connsiteY494" fmla="*/ 3021258 h 3370881"/>
                          <a:gd name="connsiteX495" fmla="*/ 206188 w 2657256"/>
                          <a:gd name="connsiteY495" fmla="*/ 2980917 h 3370881"/>
                          <a:gd name="connsiteX496" fmla="*/ 201706 w 2657256"/>
                          <a:gd name="connsiteY496" fmla="*/ 2949540 h 3370881"/>
                          <a:gd name="connsiteX497" fmla="*/ 197223 w 2657256"/>
                          <a:gd name="connsiteY497" fmla="*/ 2927129 h 3370881"/>
                          <a:gd name="connsiteX498" fmla="*/ 192741 w 2657256"/>
                          <a:gd name="connsiteY498" fmla="*/ 2891270 h 3370881"/>
                          <a:gd name="connsiteX499" fmla="*/ 188259 w 2657256"/>
                          <a:gd name="connsiteY499" fmla="*/ 2850929 h 3370881"/>
                          <a:gd name="connsiteX500" fmla="*/ 179294 w 2657256"/>
                          <a:gd name="connsiteY500" fmla="*/ 2824034 h 3370881"/>
                          <a:gd name="connsiteX501" fmla="*/ 165847 w 2657256"/>
                          <a:gd name="connsiteY501" fmla="*/ 2774729 h 3370881"/>
                          <a:gd name="connsiteX502" fmla="*/ 161365 w 2657256"/>
                          <a:gd name="connsiteY502" fmla="*/ 2747834 h 3370881"/>
                          <a:gd name="connsiteX503" fmla="*/ 156882 w 2657256"/>
                          <a:gd name="connsiteY503" fmla="*/ 2559576 h 3370881"/>
                          <a:gd name="connsiteX504" fmla="*/ 152400 w 2657256"/>
                          <a:gd name="connsiteY504" fmla="*/ 2519234 h 3370881"/>
                          <a:gd name="connsiteX505" fmla="*/ 118035 w 2657256"/>
                          <a:gd name="connsiteY505" fmla="*/ 2400004 h 3370881"/>
                          <a:gd name="connsiteX506" fmla="*/ 117048 w 2657256"/>
                          <a:gd name="connsiteY506" fmla="*/ 2344423 h 3370881"/>
                          <a:gd name="connsiteX507" fmla="*/ 100106 w 2657256"/>
                          <a:gd name="connsiteY507" fmla="*/ 2330976 h 3370881"/>
                          <a:gd name="connsiteX508" fmla="*/ 138953 w 2657256"/>
                          <a:gd name="connsiteY508" fmla="*/ 2313046 h 3370881"/>
                          <a:gd name="connsiteX509" fmla="*/ 152400 w 2657256"/>
                          <a:gd name="connsiteY509" fmla="*/ 2304081 h 3370881"/>
                          <a:gd name="connsiteX510" fmla="*/ 170329 w 2657256"/>
                          <a:gd name="connsiteY510" fmla="*/ 2259258 h 3370881"/>
                          <a:gd name="connsiteX511" fmla="*/ 188259 w 2657256"/>
                          <a:gd name="connsiteY511" fmla="*/ 2223399 h 3370881"/>
                          <a:gd name="connsiteX512" fmla="*/ 206188 w 2657256"/>
                          <a:gd name="connsiteY512" fmla="*/ 2187540 h 3370881"/>
                          <a:gd name="connsiteX513" fmla="*/ 210670 w 2657256"/>
                          <a:gd name="connsiteY513" fmla="*/ 2174093 h 3370881"/>
                          <a:gd name="connsiteX514" fmla="*/ 219635 w 2657256"/>
                          <a:gd name="connsiteY514" fmla="*/ 2115823 h 3370881"/>
                          <a:gd name="connsiteX515" fmla="*/ 210670 w 2657256"/>
                          <a:gd name="connsiteY515" fmla="*/ 1958940 h 3370881"/>
                          <a:gd name="connsiteX516" fmla="*/ 192741 w 2657256"/>
                          <a:gd name="connsiteY516" fmla="*/ 1923081 h 3370881"/>
                          <a:gd name="connsiteX517" fmla="*/ 179294 w 2657256"/>
                          <a:gd name="connsiteY517" fmla="*/ 1891705 h 3370881"/>
                          <a:gd name="connsiteX518" fmla="*/ 165847 w 2657256"/>
                          <a:gd name="connsiteY518" fmla="*/ 1864811 h 3370881"/>
                          <a:gd name="connsiteX519" fmla="*/ 152400 w 2657256"/>
                          <a:gd name="connsiteY519" fmla="*/ 1833434 h 3370881"/>
                          <a:gd name="connsiteX520" fmla="*/ 143435 w 2657256"/>
                          <a:gd name="connsiteY520" fmla="*/ 1819987 h 3370881"/>
                          <a:gd name="connsiteX521" fmla="*/ 107576 w 2657256"/>
                          <a:gd name="connsiteY521" fmla="*/ 1784129 h 3370881"/>
                          <a:gd name="connsiteX522" fmla="*/ 94129 w 2657256"/>
                          <a:gd name="connsiteY522" fmla="*/ 1779646 h 3370881"/>
                          <a:gd name="connsiteX523" fmla="*/ 71718 w 2657256"/>
                          <a:gd name="connsiteY523" fmla="*/ 1770681 h 3370881"/>
                          <a:gd name="connsiteX524" fmla="*/ 58270 w 2657256"/>
                          <a:gd name="connsiteY524" fmla="*/ 1761717 h 3370881"/>
                          <a:gd name="connsiteX525" fmla="*/ 26894 w 2657256"/>
                          <a:gd name="connsiteY525" fmla="*/ 1730340 h 3370881"/>
                          <a:gd name="connsiteX526" fmla="*/ 0 w 2657256"/>
                          <a:gd name="connsiteY526" fmla="*/ 1707929 h 3370881"/>
                          <a:gd name="connsiteX0" fmla="*/ 0 w 2657256"/>
                          <a:gd name="connsiteY0" fmla="*/ 1707929 h 3370881"/>
                          <a:gd name="connsiteX1" fmla="*/ 22412 w 2657256"/>
                          <a:gd name="connsiteY1" fmla="*/ 1698964 h 3370881"/>
                          <a:gd name="connsiteX2" fmla="*/ 31376 w 2657256"/>
                          <a:gd name="connsiteY2" fmla="*/ 1681034 h 3370881"/>
                          <a:gd name="connsiteX3" fmla="*/ 44823 w 2657256"/>
                          <a:gd name="connsiteY3" fmla="*/ 1672070 h 3370881"/>
                          <a:gd name="connsiteX4" fmla="*/ 58270 w 2657256"/>
                          <a:gd name="connsiteY4" fmla="*/ 1654140 h 3370881"/>
                          <a:gd name="connsiteX5" fmla="*/ 76200 w 2657256"/>
                          <a:gd name="connsiteY5" fmla="*/ 1645176 h 3370881"/>
                          <a:gd name="connsiteX6" fmla="*/ 98612 w 2657256"/>
                          <a:gd name="connsiteY6" fmla="*/ 1636211 h 3370881"/>
                          <a:gd name="connsiteX7" fmla="*/ 125506 w 2657256"/>
                          <a:gd name="connsiteY7" fmla="*/ 1627246 h 3370881"/>
                          <a:gd name="connsiteX8" fmla="*/ 152400 w 2657256"/>
                          <a:gd name="connsiteY8" fmla="*/ 1609317 h 3370881"/>
                          <a:gd name="connsiteX9" fmla="*/ 170329 w 2657256"/>
                          <a:gd name="connsiteY9" fmla="*/ 1600352 h 3370881"/>
                          <a:gd name="connsiteX10" fmla="*/ 188259 w 2657256"/>
                          <a:gd name="connsiteY10" fmla="*/ 1582423 h 3370881"/>
                          <a:gd name="connsiteX11" fmla="*/ 228600 w 2657256"/>
                          <a:gd name="connsiteY11" fmla="*/ 1564493 h 3370881"/>
                          <a:gd name="connsiteX12" fmla="*/ 255494 w 2657256"/>
                          <a:gd name="connsiteY12" fmla="*/ 1546564 h 3370881"/>
                          <a:gd name="connsiteX13" fmla="*/ 300318 w 2657256"/>
                          <a:gd name="connsiteY13" fmla="*/ 1524152 h 3370881"/>
                          <a:gd name="connsiteX14" fmla="*/ 313765 w 2657256"/>
                          <a:gd name="connsiteY14" fmla="*/ 1515187 h 3370881"/>
                          <a:gd name="connsiteX15" fmla="*/ 340659 w 2657256"/>
                          <a:gd name="connsiteY15" fmla="*/ 1510705 h 3370881"/>
                          <a:gd name="connsiteX16" fmla="*/ 363070 w 2657256"/>
                          <a:gd name="connsiteY16" fmla="*/ 1506223 h 3370881"/>
                          <a:gd name="connsiteX17" fmla="*/ 389965 w 2657256"/>
                          <a:gd name="connsiteY17" fmla="*/ 1501740 h 3370881"/>
                          <a:gd name="connsiteX18" fmla="*/ 425823 w 2657256"/>
                          <a:gd name="connsiteY18" fmla="*/ 1497258 h 3370881"/>
                          <a:gd name="connsiteX19" fmla="*/ 470647 w 2657256"/>
                          <a:gd name="connsiteY19" fmla="*/ 1488293 h 3370881"/>
                          <a:gd name="connsiteX20" fmla="*/ 515470 w 2657256"/>
                          <a:gd name="connsiteY20" fmla="*/ 1479329 h 3370881"/>
                          <a:gd name="connsiteX21" fmla="*/ 528918 w 2657256"/>
                          <a:gd name="connsiteY21" fmla="*/ 1470364 h 3370881"/>
                          <a:gd name="connsiteX22" fmla="*/ 600635 w 2657256"/>
                          <a:gd name="connsiteY22" fmla="*/ 1456917 h 3370881"/>
                          <a:gd name="connsiteX23" fmla="*/ 690282 w 2657256"/>
                          <a:gd name="connsiteY23" fmla="*/ 1447952 h 3370881"/>
                          <a:gd name="connsiteX24" fmla="*/ 793376 w 2657256"/>
                          <a:gd name="connsiteY24" fmla="*/ 1452434 h 3370881"/>
                          <a:gd name="connsiteX25" fmla="*/ 874059 w 2657256"/>
                          <a:gd name="connsiteY25" fmla="*/ 1465881 h 3370881"/>
                          <a:gd name="connsiteX26" fmla="*/ 914400 w 2657256"/>
                          <a:gd name="connsiteY26" fmla="*/ 1470364 h 3370881"/>
                          <a:gd name="connsiteX27" fmla="*/ 1030941 w 2657256"/>
                          <a:gd name="connsiteY27" fmla="*/ 1483811 h 3370881"/>
                          <a:gd name="connsiteX28" fmla="*/ 1151965 w 2657256"/>
                          <a:gd name="connsiteY28" fmla="*/ 1492776 h 3370881"/>
                          <a:gd name="connsiteX29" fmla="*/ 1281953 w 2657256"/>
                          <a:gd name="connsiteY29" fmla="*/ 1501740 h 3370881"/>
                          <a:gd name="connsiteX30" fmla="*/ 1465729 w 2657256"/>
                          <a:gd name="connsiteY30" fmla="*/ 1497258 h 3370881"/>
                          <a:gd name="connsiteX31" fmla="*/ 1510553 w 2657256"/>
                          <a:gd name="connsiteY31" fmla="*/ 1492776 h 3370881"/>
                          <a:gd name="connsiteX32" fmla="*/ 1582270 w 2657256"/>
                          <a:gd name="connsiteY32" fmla="*/ 1461399 h 3370881"/>
                          <a:gd name="connsiteX33" fmla="*/ 1604682 w 2657256"/>
                          <a:gd name="connsiteY33" fmla="*/ 1456917 h 3370881"/>
                          <a:gd name="connsiteX34" fmla="*/ 1622612 w 2657256"/>
                          <a:gd name="connsiteY34" fmla="*/ 1447952 h 3370881"/>
                          <a:gd name="connsiteX35" fmla="*/ 1645023 w 2657256"/>
                          <a:gd name="connsiteY35" fmla="*/ 1438987 h 3370881"/>
                          <a:gd name="connsiteX36" fmla="*/ 1662953 w 2657256"/>
                          <a:gd name="connsiteY36" fmla="*/ 1425540 h 3370881"/>
                          <a:gd name="connsiteX37" fmla="*/ 1698812 w 2657256"/>
                          <a:gd name="connsiteY37" fmla="*/ 1407611 h 3370881"/>
                          <a:gd name="connsiteX38" fmla="*/ 1739153 w 2657256"/>
                          <a:gd name="connsiteY38" fmla="*/ 1380717 h 3370881"/>
                          <a:gd name="connsiteX39" fmla="*/ 1752600 w 2657256"/>
                          <a:gd name="connsiteY39" fmla="*/ 1367270 h 3370881"/>
                          <a:gd name="connsiteX40" fmla="*/ 1775012 w 2657256"/>
                          <a:gd name="connsiteY40" fmla="*/ 1353823 h 3370881"/>
                          <a:gd name="connsiteX41" fmla="*/ 1797423 w 2657256"/>
                          <a:gd name="connsiteY41" fmla="*/ 1335893 h 3370881"/>
                          <a:gd name="connsiteX42" fmla="*/ 1810870 w 2657256"/>
                          <a:gd name="connsiteY42" fmla="*/ 1304517 h 3370881"/>
                          <a:gd name="connsiteX43" fmla="*/ 1815353 w 2657256"/>
                          <a:gd name="connsiteY43" fmla="*/ 1291070 h 3370881"/>
                          <a:gd name="connsiteX44" fmla="*/ 1801906 w 2657256"/>
                          <a:gd name="connsiteY44" fmla="*/ 1138670 h 3370881"/>
                          <a:gd name="connsiteX45" fmla="*/ 1792941 w 2657256"/>
                          <a:gd name="connsiteY45" fmla="*/ 1125223 h 3370881"/>
                          <a:gd name="connsiteX46" fmla="*/ 1757082 w 2657256"/>
                          <a:gd name="connsiteY46" fmla="*/ 1093846 h 3370881"/>
                          <a:gd name="connsiteX47" fmla="*/ 1730188 w 2657256"/>
                          <a:gd name="connsiteY47" fmla="*/ 1066952 h 3370881"/>
                          <a:gd name="connsiteX48" fmla="*/ 1703294 w 2657256"/>
                          <a:gd name="connsiteY48" fmla="*/ 1049023 h 3370881"/>
                          <a:gd name="connsiteX49" fmla="*/ 1622612 w 2657256"/>
                          <a:gd name="connsiteY49" fmla="*/ 1053505 h 3370881"/>
                          <a:gd name="connsiteX50" fmla="*/ 1595718 w 2657256"/>
                          <a:gd name="connsiteY50" fmla="*/ 1062470 h 3370881"/>
                          <a:gd name="connsiteX51" fmla="*/ 1573306 w 2657256"/>
                          <a:gd name="connsiteY51" fmla="*/ 1066952 h 3370881"/>
                          <a:gd name="connsiteX52" fmla="*/ 1453385 w 2657256"/>
                          <a:gd name="connsiteY52" fmla="*/ 1082761 h 3370881"/>
                          <a:gd name="connsiteX53" fmla="*/ 1326776 w 2657256"/>
                          <a:gd name="connsiteY53" fmla="*/ 1062470 h 3370881"/>
                          <a:gd name="connsiteX54" fmla="*/ 1308847 w 2657256"/>
                          <a:gd name="connsiteY54" fmla="*/ 1057987 h 3370881"/>
                          <a:gd name="connsiteX55" fmla="*/ 1277470 w 2657256"/>
                          <a:gd name="connsiteY55" fmla="*/ 1053505 h 3370881"/>
                          <a:gd name="connsiteX56" fmla="*/ 1259541 w 2657256"/>
                          <a:gd name="connsiteY56" fmla="*/ 1049023 h 3370881"/>
                          <a:gd name="connsiteX57" fmla="*/ 1232647 w 2657256"/>
                          <a:gd name="connsiteY57" fmla="*/ 1044540 h 3370881"/>
                          <a:gd name="connsiteX58" fmla="*/ 1053353 w 2657256"/>
                          <a:gd name="connsiteY58" fmla="*/ 1049023 h 3370881"/>
                          <a:gd name="connsiteX59" fmla="*/ 1035423 w 2657256"/>
                          <a:gd name="connsiteY59" fmla="*/ 1053505 h 3370881"/>
                          <a:gd name="connsiteX60" fmla="*/ 1008529 w 2657256"/>
                          <a:gd name="connsiteY60" fmla="*/ 1057987 h 3370881"/>
                          <a:gd name="connsiteX61" fmla="*/ 995082 w 2657256"/>
                          <a:gd name="connsiteY61" fmla="*/ 1062470 h 3370881"/>
                          <a:gd name="connsiteX62" fmla="*/ 945776 w 2657256"/>
                          <a:gd name="connsiteY62" fmla="*/ 1031093 h 3370881"/>
                          <a:gd name="connsiteX63" fmla="*/ 941294 w 2657256"/>
                          <a:gd name="connsiteY63" fmla="*/ 1017646 h 3370881"/>
                          <a:gd name="connsiteX64" fmla="*/ 932329 w 2657256"/>
                          <a:gd name="connsiteY64" fmla="*/ 919034 h 3370881"/>
                          <a:gd name="connsiteX65" fmla="*/ 914400 w 2657256"/>
                          <a:gd name="connsiteY65" fmla="*/ 901105 h 3370881"/>
                          <a:gd name="connsiteX66" fmla="*/ 918882 w 2657256"/>
                          <a:gd name="connsiteY66" fmla="*/ 869729 h 3370881"/>
                          <a:gd name="connsiteX67" fmla="*/ 941294 w 2657256"/>
                          <a:gd name="connsiteY67" fmla="*/ 865246 h 3370881"/>
                          <a:gd name="connsiteX68" fmla="*/ 959223 w 2657256"/>
                          <a:gd name="connsiteY68" fmla="*/ 851799 h 3370881"/>
                          <a:gd name="connsiteX69" fmla="*/ 990600 w 2657256"/>
                          <a:gd name="connsiteY69" fmla="*/ 847317 h 3370881"/>
                          <a:gd name="connsiteX70" fmla="*/ 1129553 w 2657256"/>
                          <a:gd name="connsiteY70" fmla="*/ 838352 h 3370881"/>
                          <a:gd name="connsiteX71" fmla="*/ 1147482 w 2657256"/>
                          <a:gd name="connsiteY71" fmla="*/ 829387 h 3370881"/>
                          <a:gd name="connsiteX72" fmla="*/ 1178859 w 2657256"/>
                          <a:gd name="connsiteY72" fmla="*/ 806976 h 3370881"/>
                          <a:gd name="connsiteX73" fmla="*/ 1192306 w 2657256"/>
                          <a:gd name="connsiteY73" fmla="*/ 793529 h 3370881"/>
                          <a:gd name="connsiteX74" fmla="*/ 1214718 w 2657256"/>
                          <a:gd name="connsiteY74" fmla="*/ 784564 h 3370881"/>
                          <a:gd name="connsiteX75" fmla="*/ 1241612 w 2657256"/>
                          <a:gd name="connsiteY75" fmla="*/ 771117 h 3370881"/>
                          <a:gd name="connsiteX76" fmla="*/ 1277470 w 2657256"/>
                          <a:gd name="connsiteY76" fmla="*/ 753187 h 3370881"/>
                          <a:gd name="connsiteX77" fmla="*/ 1295400 w 2657256"/>
                          <a:gd name="connsiteY77" fmla="*/ 730776 h 3370881"/>
                          <a:gd name="connsiteX78" fmla="*/ 1317812 w 2657256"/>
                          <a:gd name="connsiteY78" fmla="*/ 708364 h 3370881"/>
                          <a:gd name="connsiteX79" fmla="*/ 1353670 w 2657256"/>
                          <a:gd name="connsiteY79" fmla="*/ 663540 h 3370881"/>
                          <a:gd name="connsiteX80" fmla="*/ 1371600 w 2657256"/>
                          <a:gd name="connsiteY80" fmla="*/ 636646 h 3370881"/>
                          <a:gd name="connsiteX81" fmla="*/ 1380565 w 2657256"/>
                          <a:gd name="connsiteY81" fmla="*/ 596305 h 3370881"/>
                          <a:gd name="connsiteX82" fmla="*/ 1385047 w 2657256"/>
                          <a:gd name="connsiteY82" fmla="*/ 582858 h 3370881"/>
                          <a:gd name="connsiteX83" fmla="*/ 1380565 w 2657256"/>
                          <a:gd name="connsiteY83" fmla="*/ 533552 h 3370881"/>
                          <a:gd name="connsiteX84" fmla="*/ 1367118 w 2657256"/>
                          <a:gd name="connsiteY84" fmla="*/ 524587 h 3370881"/>
                          <a:gd name="connsiteX85" fmla="*/ 1349188 w 2657256"/>
                          <a:gd name="connsiteY85" fmla="*/ 520105 h 3370881"/>
                          <a:gd name="connsiteX86" fmla="*/ 1326776 w 2657256"/>
                          <a:gd name="connsiteY86" fmla="*/ 511140 h 3370881"/>
                          <a:gd name="connsiteX87" fmla="*/ 1281953 w 2657256"/>
                          <a:gd name="connsiteY87" fmla="*/ 515623 h 3370881"/>
                          <a:gd name="connsiteX88" fmla="*/ 1250576 w 2657256"/>
                          <a:gd name="connsiteY88" fmla="*/ 529070 h 3370881"/>
                          <a:gd name="connsiteX89" fmla="*/ 1210235 w 2657256"/>
                          <a:gd name="connsiteY89" fmla="*/ 542517 h 3370881"/>
                          <a:gd name="connsiteX90" fmla="*/ 1183341 w 2657256"/>
                          <a:gd name="connsiteY90" fmla="*/ 555964 h 3370881"/>
                          <a:gd name="connsiteX91" fmla="*/ 1160929 w 2657256"/>
                          <a:gd name="connsiteY91" fmla="*/ 569411 h 3370881"/>
                          <a:gd name="connsiteX92" fmla="*/ 1134035 w 2657256"/>
                          <a:gd name="connsiteY92" fmla="*/ 578376 h 3370881"/>
                          <a:gd name="connsiteX93" fmla="*/ 1111623 w 2657256"/>
                          <a:gd name="connsiteY93" fmla="*/ 587340 h 3370881"/>
                          <a:gd name="connsiteX94" fmla="*/ 1084729 w 2657256"/>
                          <a:gd name="connsiteY94" fmla="*/ 596305 h 3370881"/>
                          <a:gd name="connsiteX95" fmla="*/ 986118 w 2657256"/>
                          <a:gd name="connsiteY95" fmla="*/ 591823 h 3370881"/>
                          <a:gd name="connsiteX96" fmla="*/ 927847 w 2657256"/>
                          <a:gd name="connsiteY96" fmla="*/ 578376 h 3370881"/>
                          <a:gd name="connsiteX97" fmla="*/ 896470 w 2657256"/>
                          <a:gd name="connsiteY97" fmla="*/ 555964 h 3370881"/>
                          <a:gd name="connsiteX98" fmla="*/ 883023 w 2657256"/>
                          <a:gd name="connsiteY98" fmla="*/ 546999 h 3370881"/>
                          <a:gd name="connsiteX99" fmla="*/ 865094 w 2657256"/>
                          <a:gd name="connsiteY99" fmla="*/ 497693 h 3370881"/>
                          <a:gd name="connsiteX100" fmla="*/ 869576 w 2657256"/>
                          <a:gd name="connsiteY100" fmla="*/ 403564 h 3370881"/>
                          <a:gd name="connsiteX101" fmla="*/ 874059 w 2657256"/>
                          <a:gd name="connsiteY101" fmla="*/ 385634 h 3370881"/>
                          <a:gd name="connsiteX102" fmla="*/ 883023 w 2657256"/>
                          <a:gd name="connsiteY102" fmla="*/ 372187 h 3370881"/>
                          <a:gd name="connsiteX103" fmla="*/ 909918 w 2657256"/>
                          <a:gd name="connsiteY103" fmla="*/ 363223 h 3370881"/>
                          <a:gd name="connsiteX104" fmla="*/ 914400 w 2657256"/>
                          <a:gd name="connsiteY104" fmla="*/ 385634 h 3370881"/>
                          <a:gd name="connsiteX105" fmla="*/ 909918 w 2657256"/>
                          <a:gd name="connsiteY105" fmla="*/ 408046 h 3370881"/>
                          <a:gd name="connsiteX106" fmla="*/ 900953 w 2657256"/>
                          <a:gd name="connsiteY106" fmla="*/ 466317 h 3370881"/>
                          <a:gd name="connsiteX107" fmla="*/ 905435 w 2657256"/>
                          <a:gd name="connsiteY107" fmla="*/ 515623 h 3370881"/>
                          <a:gd name="connsiteX108" fmla="*/ 932329 w 2657256"/>
                          <a:gd name="connsiteY108" fmla="*/ 551481 h 3370881"/>
                          <a:gd name="connsiteX109" fmla="*/ 954741 w 2657256"/>
                          <a:gd name="connsiteY109" fmla="*/ 560446 h 3370881"/>
                          <a:gd name="connsiteX110" fmla="*/ 972670 w 2657256"/>
                          <a:gd name="connsiteY110" fmla="*/ 569411 h 3370881"/>
                          <a:gd name="connsiteX111" fmla="*/ 1066800 w 2657256"/>
                          <a:gd name="connsiteY111" fmla="*/ 564929 h 3370881"/>
                          <a:gd name="connsiteX112" fmla="*/ 1111623 w 2657256"/>
                          <a:gd name="connsiteY112" fmla="*/ 551481 h 3370881"/>
                          <a:gd name="connsiteX113" fmla="*/ 1129553 w 2657256"/>
                          <a:gd name="connsiteY113" fmla="*/ 538034 h 3370881"/>
                          <a:gd name="connsiteX114" fmla="*/ 1156447 w 2657256"/>
                          <a:gd name="connsiteY114" fmla="*/ 511140 h 3370881"/>
                          <a:gd name="connsiteX115" fmla="*/ 1160929 w 2657256"/>
                          <a:gd name="connsiteY115" fmla="*/ 493211 h 3370881"/>
                          <a:gd name="connsiteX116" fmla="*/ 1178859 w 2657256"/>
                          <a:gd name="connsiteY116" fmla="*/ 331846 h 3370881"/>
                          <a:gd name="connsiteX117" fmla="*/ 1215315 w 2657256"/>
                          <a:gd name="connsiteY117" fmla="*/ 270289 h 3370881"/>
                          <a:gd name="connsiteX118" fmla="*/ 1214718 w 2657256"/>
                          <a:gd name="connsiteY118" fmla="*/ 367705 h 3370881"/>
                          <a:gd name="connsiteX119" fmla="*/ 1201270 w 2657256"/>
                          <a:gd name="connsiteY119" fmla="*/ 412529 h 3370881"/>
                          <a:gd name="connsiteX120" fmla="*/ 1210235 w 2657256"/>
                          <a:gd name="connsiteY120" fmla="*/ 461834 h 3370881"/>
                          <a:gd name="connsiteX121" fmla="*/ 1214718 w 2657256"/>
                          <a:gd name="connsiteY121" fmla="*/ 475281 h 3370881"/>
                          <a:gd name="connsiteX122" fmla="*/ 1228165 w 2657256"/>
                          <a:gd name="connsiteY122" fmla="*/ 484246 h 3370881"/>
                          <a:gd name="connsiteX123" fmla="*/ 1250576 w 2657256"/>
                          <a:gd name="connsiteY123" fmla="*/ 502176 h 3370881"/>
                          <a:gd name="connsiteX124" fmla="*/ 1317812 w 2657256"/>
                          <a:gd name="connsiteY124" fmla="*/ 497693 h 3370881"/>
                          <a:gd name="connsiteX125" fmla="*/ 1353670 w 2657256"/>
                          <a:gd name="connsiteY125" fmla="*/ 488729 h 3370881"/>
                          <a:gd name="connsiteX126" fmla="*/ 1506070 w 2657256"/>
                          <a:gd name="connsiteY126" fmla="*/ 457352 h 3370881"/>
                          <a:gd name="connsiteX127" fmla="*/ 1550894 w 2657256"/>
                          <a:gd name="connsiteY127" fmla="*/ 430458 h 3370881"/>
                          <a:gd name="connsiteX128" fmla="*/ 1564341 w 2657256"/>
                          <a:gd name="connsiteY128" fmla="*/ 417011 h 3370881"/>
                          <a:gd name="connsiteX129" fmla="*/ 1586753 w 2657256"/>
                          <a:gd name="connsiteY129" fmla="*/ 399081 h 3370881"/>
                          <a:gd name="connsiteX130" fmla="*/ 1595718 w 2657256"/>
                          <a:gd name="connsiteY130" fmla="*/ 381152 h 3370881"/>
                          <a:gd name="connsiteX131" fmla="*/ 1613139 w 2657256"/>
                          <a:gd name="connsiteY131" fmla="*/ 358910 h 3370881"/>
                          <a:gd name="connsiteX132" fmla="*/ 1620066 w 2657256"/>
                          <a:gd name="connsiteY132" fmla="*/ 291047 h 3370881"/>
                          <a:gd name="connsiteX133" fmla="*/ 1604852 w 2657256"/>
                          <a:gd name="connsiteY133" fmla="*/ 236279 h 3370881"/>
                          <a:gd name="connsiteX134" fmla="*/ 1537447 w 2657256"/>
                          <a:gd name="connsiteY134" fmla="*/ 188411 h 3370881"/>
                          <a:gd name="connsiteX135" fmla="*/ 1613647 w 2657256"/>
                          <a:gd name="connsiteY135" fmla="*/ 399081 h 3370881"/>
                          <a:gd name="connsiteX136" fmla="*/ 1627094 w 2657256"/>
                          <a:gd name="connsiteY136" fmla="*/ 417011 h 3370881"/>
                          <a:gd name="connsiteX137" fmla="*/ 1658470 w 2657256"/>
                          <a:gd name="connsiteY137" fmla="*/ 412529 h 3370881"/>
                          <a:gd name="connsiteX138" fmla="*/ 1685365 w 2657256"/>
                          <a:gd name="connsiteY138" fmla="*/ 390117 h 3370881"/>
                          <a:gd name="connsiteX139" fmla="*/ 1694329 w 2657256"/>
                          <a:gd name="connsiteY139" fmla="*/ 376670 h 3370881"/>
                          <a:gd name="connsiteX140" fmla="*/ 1734670 w 2657256"/>
                          <a:gd name="connsiteY140" fmla="*/ 354258 h 3370881"/>
                          <a:gd name="connsiteX141" fmla="*/ 1743635 w 2657256"/>
                          <a:gd name="connsiteY141" fmla="*/ 340811 h 3370881"/>
                          <a:gd name="connsiteX142" fmla="*/ 1757082 w 2657256"/>
                          <a:gd name="connsiteY142" fmla="*/ 336329 h 3370881"/>
                          <a:gd name="connsiteX143" fmla="*/ 1808984 w 2657256"/>
                          <a:gd name="connsiteY143" fmla="*/ 249641 h 3370881"/>
                          <a:gd name="connsiteX144" fmla="*/ 1899621 w 2657256"/>
                          <a:gd name="connsiteY144" fmla="*/ 211719 h 3370881"/>
                          <a:gd name="connsiteX145" fmla="*/ 1869369 w 2657256"/>
                          <a:gd name="connsiteY145" fmla="*/ 152642 h 3370881"/>
                          <a:gd name="connsiteX146" fmla="*/ 1772023 w 2657256"/>
                          <a:gd name="connsiteY146" fmla="*/ 77249 h 3370881"/>
                          <a:gd name="connsiteX147" fmla="*/ 1828238 w 2657256"/>
                          <a:gd name="connsiteY147" fmla="*/ 206593 h 3370881"/>
                          <a:gd name="connsiteX148" fmla="*/ 1904737 w 2657256"/>
                          <a:gd name="connsiteY148" fmla="*/ 247915 h 3370881"/>
                          <a:gd name="connsiteX149" fmla="*/ 1874221 w 2657256"/>
                          <a:gd name="connsiteY149" fmla="*/ 318698 h 3370881"/>
                          <a:gd name="connsiteX150" fmla="*/ 1788459 w 2657256"/>
                          <a:gd name="connsiteY150" fmla="*/ 367705 h 3370881"/>
                          <a:gd name="connsiteX151" fmla="*/ 1761565 w 2657256"/>
                          <a:gd name="connsiteY151" fmla="*/ 390117 h 3370881"/>
                          <a:gd name="connsiteX152" fmla="*/ 1783976 w 2657256"/>
                          <a:gd name="connsiteY152" fmla="*/ 399081 h 3370881"/>
                          <a:gd name="connsiteX153" fmla="*/ 1878106 w 2657256"/>
                          <a:gd name="connsiteY153" fmla="*/ 390117 h 3370881"/>
                          <a:gd name="connsiteX154" fmla="*/ 1891553 w 2657256"/>
                          <a:gd name="connsiteY154" fmla="*/ 381152 h 3370881"/>
                          <a:gd name="connsiteX155" fmla="*/ 1918447 w 2657256"/>
                          <a:gd name="connsiteY155" fmla="*/ 372187 h 3370881"/>
                          <a:gd name="connsiteX156" fmla="*/ 1940859 w 2657256"/>
                          <a:gd name="connsiteY156" fmla="*/ 358740 h 3370881"/>
                          <a:gd name="connsiteX157" fmla="*/ 1954306 w 2657256"/>
                          <a:gd name="connsiteY157" fmla="*/ 354258 h 3370881"/>
                          <a:gd name="connsiteX158" fmla="*/ 2083304 w 2657256"/>
                          <a:gd name="connsiteY158" fmla="*/ 290281 h 3370881"/>
                          <a:gd name="connsiteX159" fmla="*/ 2166172 w 2657256"/>
                          <a:gd name="connsiteY159" fmla="*/ 215604 h 3370881"/>
                          <a:gd name="connsiteX160" fmla="*/ 2069054 w 2657256"/>
                          <a:gd name="connsiteY160" fmla="*/ 40493 h 3370881"/>
                          <a:gd name="connsiteX161" fmla="*/ 2078225 w 2657256"/>
                          <a:gd name="connsiteY161" fmla="*/ 188681 h 3370881"/>
                          <a:gd name="connsiteX162" fmla="*/ 1999129 w 2657256"/>
                          <a:gd name="connsiteY162" fmla="*/ 358740 h 3370881"/>
                          <a:gd name="connsiteX163" fmla="*/ 1994647 w 2657256"/>
                          <a:gd name="connsiteY163" fmla="*/ 372187 h 3370881"/>
                          <a:gd name="connsiteX164" fmla="*/ 2039470 w 2657256"/>
                          <a:gd name="connsiteY164" fmla="*/ 390117 h 3370881"/>
                          <a:gd name="connsiteX165" fmla="*/ 2115670 w 2657256"/>
                          <a:gd name="connsiteY165" fmla="*/ 390117 h 3370881"/>
                          <a:gd name="connsiteX166" fmla="*/ 2160494 w 2657256"/>
                          <a:gd name="connsiteY166" fmla="*/ 376670 h 3370881"/>
                          <a:gd name="connsiteX167" fmla="*/ 2191870 w 2657256"/>
                          <a:gd name="connsiteY167" fmla="*/ 363223 h 3370881"/>
                          <a:gd name="connsiteX168" fmla="*/ 2205318 w 2657256"/>
                          <a:gd name="connsiteY168" fmla="*/ 358740 h 3370881"/>
                          <a:gd name="connsiteX169" fmla="*/ 2232212 w 2657256"/>
                          <a:gd name="connsiteY169" fmla="*/ 340811 h 3370881"/>
                          <a:gd name="connsiteX170" fmla="*/ 2312894 w 2657256"/>
                          <a:gd name="connsiteY170" fmla="*/ 183929 h 3370881"/>
                          <a:gd name="connsiteX171" fmla="*/ 2339788 w 2657256"/>
                          <a:gd name="connsiteY171" fmla="*/ 151 h 3370881"/>
                          <a:gd name="connsiteX172" fmla="*/ 2357718 w 2657256"/>
                          <a:gd name="connsiteY172" fmla="*/ 215305 h 3370881"/>
                          <a:gd name="connsiteX173" fmla="*/ 2254623 w 2657256"/>
                          <a:gd name="connsiteY173" fmla="*/ 376670 h 3370881"/>
                          <a:gd name="connsiteX174" fmla="*/ 2245659 w 2657256"/>
                          <a:gd name="connsiteY174" fmla="*/ 390117 h 3370881"/>
                          <a:gd name="connsiteX175" fmla="*/ 2254623 w 2657256"/>
                          <a:gd name="connsiteY175" fmla="*/ 403564 h 3370881"/>
                          <a:gd name="connsiteX176" fmla="*/ 2353235 w 2657256"/>
                          <a:gd name="connsiteY176" fmla="*/ 399081 h 3370881"/>
                          <a:gd name="connsiteX177" fmla="*/ 2366682 w 2657256"/>
                          <a:gd name="connsiteY177" fmla="*/ 394599 h 3370881"/>
                          <a:gd name="connsiteX178" fmla="*/ 2389094 w 2657256"/>
                          <a:gd name="connsiteY178" fmla="*/ 390117 h 3370881"/>
                          <a:gd name="connsiteX179" fmla="*/ 2424953 w 2657256"/>
                          <a:gd name="connsiteY179" fmla="*/ 367705 h 3370881"/>
                          <a:gd name="connsiteX180" fmla="*/ 2528047 w 2657256"/>
                          <a:gd name="connsiteY180" fmla="*/ 292700 h 3370881"/>
                          <a:gd name="connsiteX181" fmla="*/ 2541495 w 2657256"/>
                          <a:gd name="connsiteY181" fmla="*/ 62906 h 3370881"/>
                          <a:gd name="connsiteX182" fmla="*/ 2591304 w 2657256"/>
                          <a:gd name="connsiteY182" fmla="*/ 214081 h 3370881"/>
                          <a:gd name="connsiteX183" fmla="*/ 2612315 w 2657256"/>
                          <a:gd name="connsiteY183" fmla="*/ 290907 h 3370881"/>
                          <a:gd name="connsiteX184" fmla="*/ 2650863 w 2657256"/>
                          <a:gd name="connsiteY184" fmla="*/ 344994 h 3370881"/>
                          <a:gd name="connsiteX185" fmla="*/ 2465294 w 2657256"/>
                          <a:gd name="connsiteY185" fmla="*/ 399081 h 3370881"/>
                          <a:gd name="connsiteX186" fmla="*/ 2442882 w 2657256"/>
                          <a:gd name="connsiteY186" fmla="*/ 403564 h 3370881"/>
                          <a:gd name="connsiteX187" fmla="*/ 2398059 w 2657256"/>
                          <a:gd name="connsiteY187" fmla="*/ 417011 h 3370881"/>
                          <a:gd name="connsiteX188" fmla="*/ 2375647 w 2657256"/>
                          <a:gd name="connsiteY188" fmla="*/ 425976 h 3370881"/>
                          <a:gd name="connsiteX189" fmla="*/ 2357718 w 2657256"/>
                          <a:gd name="connsiteY189" fmla="*/ 430458 h 3370881"/>
                          <a:gd name="connsiteX190" fmla="*/ 2344270 w 2657256"/>
                          <a:gd name="connsiteY190" fmla="*/ 461834 h 3370881"/>
                          <a:gd name="connsiteX191" fmla="*/ 2353235 w 2657256"/>
                          <a:gd name="connsiteY191" fmla="*/ 502176 h 3370881"/>
                          <a:gd name="connsiteX192" fmla="*/ 2362200 w 2657256"/>
                          <a:gd name="connsiteY192" fmla="*/ 515623 h 3370881"/>
                          <a:gd name="connsiteX193" fmla="*/ 2344270 w 2657256"/>
                          <a:gd name="connsiteY193" fmla="*/ 587340 h 3370881"/>
                          <a:gd name="connsiteX194" fmla="*/ 2321859 w 2657256"/>
                          <a:gd name="connsiteY194" fmla="*/ 614234 h 3370881"/>
                          <a:gd name="connsiteX195" fmla="*/ 2308412 w 2657256"/>
                          <a:gd name="connsiteY195" fmla="*/ 636646 h 3370881"/>
                          <a:gd name="connsiteX196" fmla="*/ 2281518 w 2657256"/>
                          <a:gd name="connsiteY196" fmla="*/ 641129 h 3370881"/>
                          <a:gd name="connsiteX197" fmla="*/ 2259106 w 2657256"/>
                          <a:gd name="connsiteY197" fmla="*/ 636646 h 3370881"/>
                          <a:gd name="connsiteX198" fmla="*/ 2277035 w 2657256"/>
                          <a:gd name="connsiteY198" fmla="*/ 578376 h 3370881"/>
                          <a:gd name="connsiteX199" fmla="*/ 2290482 w 2657256"/>
                          <a:gd name="connsiteY199" fmla="*/ 542517 h 3370881"/>
                          <a:gd name="connsiteX200" fmla="*/ 2286000 w 2657256"/>
                          <a:gd name="connsiteY200" fmla="*/ 506658 h 3370881"/>
                          <a:gd name="connsiteX201" fmla="*/ 2245659 w 2657256"/>
                          <a:gd name="connsiteY201" fmla="*/ 448387 h 3370881"/>
                          <a:gd name="connsiteX202" fmla="*/ 2200835 w 2657256"/>
                          <a:gd name="connsiteY202" fmla="*/ 430458 h 3370881"/>
                          <a:gd name="connsiteX203" fmla="*/ 2169459 w 2657256"/>
                          <a:gd name="connsiteY203" fmla="*/ 425976 h 3370881"/>
                          <a:gd name="connsiteX204" fmla="*/ 2102223 w 2657256"/>
                          <a:gd name="connsiteY204" fmla="*/ 430458 h 3370881"/>
                          <a:gd name="connsiteX205" fmla="*/ 2084294 w 2657256"/>
                          <a:gd name="connsiteY205" fmla="*/ 439423 h 3370881"/>
                          <a:gd name="connsiteX206" fmla="*/ 2070847 w 2657256"/>
                          <a:gd name="connsiteY206" fmla="*/ 443905 h 3370881"/>
                          <a:gd name="connsiteX207" fmla="*/ 2061882 w 2657256"/>
                          <a:gd name="connsiteY207" fmla="*/ 461834 h 3370881"/>
                          <a:gd name="connsiteX208" fmla="*/ 2034988 w 2657256"/>
                          <a:gd name="connsiteY208" fmla="*/ 475281 h 3370881"/>
                          <a:gd name="connsiteX209" fmla="*/ 1783976 w 2657256"/>
                          <a:gd name="connsiteY209" fmla="*/ 479764 h 3370881"/>
                          <a:gd name="connsiteX210" fmla="*/ 1766047 w 2657256"/>
                          <a:gd name="connsiteY210" fmla="*/ 488729 h 3370881"/>
                          <a:gd name="connsiteX211" fmla="*/ 1703294 w 2657256"/>
                          <a:gd name="connsiteY211" fmla="*/ 506658 h 3370881"/>
                          <a:gd name="connsiteX212" fmla="*/ 1689847 w 2657256"/>
                          <a:gd name="connsiteY212" fmla="*/ 511140 h 3370881"/>
                          <a:gd name="connsiteX213" fmla="*/ 1676400 w 2657256"/>
                          <a:gd name="connsiteY213" fmla="*/ 520105 h 3370881"/>
                          <a:gd name="connsiteX214" fmla="*/ 1649506 w 2657256"/>
                          <a:gd name="connsiteY214" fmla="*/ 529070 h 3370881"/>
                          <a:gd name="connsiteX215" fmla="*/ 1636059 w 2657256"/>
                          <a:gd name="connsiteY215" fmla="*/ 538034 h 3370881"/>
                          <a:gd name="connsiteX216" fmla="*/ 1622612 w 2657256"/>
                          <a:gd name="connsiteY216" fmla="*/ 551481 h 3370881"/>
                          <a:gd name="connsiteX217" fmla="*/ 1609165 w 2657256"/>
                          <a:gd name="connsiteY217" fmla="*/ 555964 h 3370881"/>
                          <a:gd name="connsiteX218" fmla="*/ 1577788 w 2657256"/>
                          <a:gd name="connsiteY218" fmla="*/ 587340 h 3370881"/>
                          <a:gd name="connsiteX219" fmla="*/ 1568823 w 2657256"/>
                          <a:gd name="connsiteY219" fmla="*/ 600787 h 3370881"/>
                          <a:gd name="connsiteX220" fmla="*/ 1555376 w 2657256"/>
                          <a:gd name="connsiteY220" fmla="*/ 614234 h 3370881"/>
                          <a:gd name="connsiteX221" fmla="*/ 1524000 w 2657256"/>
                          <a:gd name="connsiteY221" fmla="*/ 654576 h 3370881"/>
                          <a:gd name="connsiteX222" fmla="*/ 1519518 w 2657256"/>
                          <a:gd name="connsiteY222" fmla="*/ 668023 h 3370881"/>
                          <a:gd name="connsiteX223" fmla="*/ 1528482 w 2657256"/>
                          <a:gd name="connsiteY223" fmla="*/ 708364 h 3370881"/>
                          <a:gd name="connsiteX224" fmla="*/ 1537447 w 2657256"/>
                          <a:gd name="connsiteY224" fmla="*/ 721811 h 3370881"/>
                          <a:gd name="connsiteX225" fmla="*/ 1568823 w 2657256"/>
                          <a:gd name="connsiteY225" fmla="*/ 712846 h 3370881"/>
                          <a:gd name="connsiteX226" fmla="*/ 1600200 w 2657256"/>
                          <a:gd name="connsiteY226" fmla="*/ 712846 h 3370881"/>
                          <a:gd name="connsiteX227" fmla="*/ 1631576 w 2657256"/>
                          <a:gd name="connsiteY227" fmla="*/ 690434 h 3370881"/>
                          <a:gd name="connsiteX228" fmla="*/ 1645023 w 2657256"/>
                          <a:gd name="connsiteY228" fmla="*/ 676987 h 3370881"/>
                          <a:gd name="connsiteX229" fmla="*/ 1685365 w 2657256"/>
                          <a:gd name="connsiteY229" fmla="*/ 645611 h 3370881"/>
                          <a:gd name="connsiteX230" fmla="*/ 1716741 w 2657256"/>
                          <a:gd name="connsiteY230" fmla="*/ 614234 h 3370881"/>
                          <a:gd name="connsiteX231" fmla="*/ 1748118 w 2657256"/>
                          <a:gd name="connsiteY231" fmla="*/ 596305 h 3370881"/>
                          <a:gd name="connsiteX232" fmla="*/ 1761565 w 2657256"/>
                          <a:gd name="connsiteY232" fmla="*/ 591823 h 3370881"/>
                          <a:gd name="connsiteX233" fmla="*/ 1779494 w 2657256"/>
                          <a:gd name="connsiteY233" fmla="*/ 582858 h 3370881"/>
                          <a:gd name="connsiteX234" fmla="*/ 1815353 w 2657256"/>
                          <a:gd name="connsiteY234" fmla="*/ 573893 h 3370881"/>
                          <a:gd name="connsiteX235" fmla="*/ 2030506 w 2657256"/>
                          <a:gd name="connsiteY235" fmla="*/ 578376 h 3370881"/>
                          <a:gd name="connsiteX236" fmla="*/ 2017059 w 2657256"/>
                          <a:gd name="connsiteY236" fmla="*/ 600787 h 3370881"/>
                          <a:gd name="connsiteX237" fmla="*/ 1981200 w 2657256"/>
                          <a:gd name="connsiteY237" fmla="*/ 636646 h 3370881"/>
                          <a:gd name="connsiteX238" fmla="*/ 1967753 w 2657256"/>
                          <a:gd name="connsiteY238" fmla="*/ 650093 h 3370881"/>
                          <a:gd name="connsiteX239" fmla="*/ 1936376 w 2657256"/>
                          <a:gd name="connsiteY239" fmla="*/ 690434 h 3370881"/>
                          <a:gd name="connsiteX240" fmla="*/ 1905000 w 2657256"/>
                          <a:gd name="connsiteY240" fmla="*/ 717329 h 3370881"/>
                          <a:gd name="connsiteX241" fmla="*/ 1860176 w 2657256"/>
                          <a:gd name="connsiteY241" fmla="*/ 735258 h 3370881"/>
                          <a:gd name="connsiteX242" fmla="*/ 1788459 w 2657256"/>
                          <a:gd name="connsiteY242" fmla="*/ 744223 h 3370881"/>
                          <a:gd name="connsiteX243" fmla="*/ 1846729 w 2657256"/>
                          <a:gd name="connsiteY243" fmla="*/ 802493 h 3370881"/>
                          <a:gd name="connsiteX244" fmla="*/ 1913965 w 2657256"/>
                          <a:gd name="connsiteY244" fmla="*/ 829387 h 3370881"/>
                          <a:gd name="connsiteX245" fmla="*/ 1922929 w 2657256"/>
                          <a:gd name="connsiteY245" fmla="*/ 842834 h 3370881"/>
                          <a:gd name="connsiteX246" fmla="*/ 1967753 w 2657256"/>
                          <a:gd name="connsiteY246" fmla="*/ 883176 h 3370881"/>
                          <a:gd name="connsiteX247" fmla="*/ 1981200 w 2657256"/>
                          <a:gd name="connsiteY247" fmla="*/ 896623 h 3370881"/>
                          <a:gd name="connsiteX248" fmla="*/ 1994647 w 2657256"/>
                          <a:gd name="connsiteY248" fmla="*/ 905587 h 3370881"/>
                          <a:gd name="connsiteX249" fmla="*/ 2021541 w 2657256"/>
                          <a:gd name="connsiteY249" fmla="*/ 927999 h 3370881"/>
                          <a:gd name="connsiteX250" fmla="*/ 2030506 w 2657256"/>
                          <a:gd name="connsiteY250" fmla="*/ 941446 h 3370881"/>
                          <a:gd name="connsiteX251" fmla="*/ 2057400 w 2657256"/>
                          <a:gd name="connsiteY251" fmla="*/ 968340 h 3370881"/>
                          <a:gd name="connsiteX252" fmla="*/ 2088776 w 2657256"/>
                          <a:gd name="connsiteY252" fmla="*/ 1013164 h 3370881"/>
                          <a:gd name="connsiteX253" fmla="*/ 2115670 w 2657256"/>
                          <a:gd name="connsiteY253" fmla="*/ 1057987 h 3370881"/>
                          <a:gd name="connsiteX254" fmla="*/ 2120153 w 2657256"/>
                          <a:gd name="connsiteY254" fmla="*/ 1089364 h 3370881"/>
                          <a:gd name="connsiteX255" fmla="*/ 2138082 w 2657256"/>
                          <a:gd name="connsiteY255" fmla="*/ 1143152 h 3370881"/>
                          <a:gd name="connsiteX256" fmla="*/ 2147047 w 2657256"/>
                          <a:gd name="connsiteY256" fmla="*/ 1196940 h 3370881"/>
                          <a:gd name="connsiteX257" fmla="*/ 2151529 w 2657256"/>
                          <a:gd name="connsiteY257" fmla="*/ 1210387 h 3370881"/>
                          <a:gd name="connsiteX258" fmla="*/ 2156012 w 2657256"/>
                          <a:gd name="connsiteY258" fmla="*/ 1228317 h 3370881"/>
                          <a:gd name="connsiteX259" fmla="*/ 2173941 w 2657256"/>
                          <a:gd name="connsiteY259" fmla="*/ 1295552 h 3370881"/>
                          <a:gd name="connsiteX260" fmla="*/ 2182906 w 2657256"/>
                          <a:gd name="connsiteY260" fmla="*/ 1313481 h 3370881"/>
                          <a:gd name="connsiteX261" fmla="*/ 2187388 w 2657256"/>
                          <a:gd name="connsiteY261" fmla="*/ 1331411 h 3370881"/>
                          <a:gd name="connsiteX262" fmla="*/ 2214282 w 2657256"/>
                          <a:gd name="connsiteY262" fmla="*/ 1385199 h 3370881"/>
                          <a:gd name="connsiteX263" fmla="*/ 2218765 w 2657256"/>
                          <a:gd name="connsiteY263" fmla="*/ 1403129 h 3370881"/>
                          <a:gd name="connsiteX264" fmla="*/ 2223247 w 2657256"/>
                          <a:gd name="connsiteY264" fmla="*/ 1430023 h 3370881"/>
                          <a:gd name="connsiteX265" fmla="*/ 2236694 w 2657256"/>
                          <a:gd name="connsiteY265" fmla="*/ 1456917 h 3370881"/>
                          <a:gd name="connsiteX266" fmla="*/ 2249794 w 2657256"/>
                          <a:gd name="connsiteY266" fmla="*/ 1524624 h 3370881"/>
                          <a:gd name="connsiteX267" fmla="*/ 2241176 w 2657256"/>
                          <a:gd name="connsiteY267" fmla="*/ 1577940 h 3370881"/>
                          <a:gd name="connsiteX268" fmla="*/ 2245659 w 2657256"/>
                          <a:gd name="connsiteY268" fmla="*/ 1595870 h 3370881"/>
                          <a:gd name="connsiteX269" fmla="*/ 2249634 w 2657256"/>
                          <a:gd name="connsiteY269" fmla="*/ 1685855 h 3370881"/>
                          <a:gd name="connsiteX270" fmla="*/ 2227729 w 2657256"/>
                          <a:gd name="connsiteY270" fmla="*/ 1716893 h 3370881"/>
                          <a:gd name="connsiteX271" fmla="*/ 2240500 w 2657256"/>
                          <a:gd name="connsiteY271" fmla="*/ 1674269 h 3370881"/>
                          <a:gd name="connsiteX272" fmla="*/ 2235341 w 2657256"/>
                          <a:gd name="connsiteY272" fmla="*/ 1788611 h 3370881"/>
                          <a:gd name="connsiteX273" fmla="*/ 2230689 w 2657256"/>
                          <a:gd name="connsiteY273" fmla="*/ 1823963 h 3370881"/>
                          <a:gd name="connsiteX274" fmla="*/ 2226207 w 2657256"/>
                          <a:gd name="connsiteY274" fmla="*/ 1824470 h 3370881"/>
                          <a:gd name="connsiteX275" fmla="*/ 2208278 w 2657256"/>
                          <a:gd name="connsiteY275" fmla="*/ 1869293 h 3370881"/>
                          <a:gd name="connsiteX276" fmla="*/ 2195168 w 2657256"/>
                          <a:gd name="connsiteY276" fmla="*/ 1882740 h 3370881"/>
                          <a:gd name="connsiteX277" fmla="*/ 2203458 w 2657256"/>
                          <a:gd name="connsiteY277" fmla="*/ 1918938 h 3370881"/>
                          <a:gd name="connsiteX278" fmla="*/ 2204134 w 2657256"/>
                          <a:gd name="connsiteY278" fmla="*/ 1949806 h 3370881"/>
                          <a:gd name="connsiteX279" fmla="*/ 2226545 w 2657256"/>
                          <a:gd name="connsiteY279" fmla="*/ 1954627 h 3370881"/>
                          <a:gd name="connsiteX280" fmla="*/ 2241176 w 2657256"/>
                          <a:gd name="connsiteY280" fmla="*/ 2012729 h 3370881"/>
                          <a:gd name="connsiteX281" fmla="*/ 2263588 w 2657256"/>
                          <a:gd name="connsiteY281" fmla="*/ 2057552 h 3370881"/>
                          <a:gd name="connsiteX282" fmla="*/ 2286000 w 2657256"/>
                          <a:gd name="connsiteY282" fmla="*/ 2084446 h 3370881"/>
                          <a:gd name="connsiteX283" fmla="*/ 2299447 w 2657256"/>
                          <a:gd name="connsiteY283" fmla="*/ 2124787 h 3370881"/>
                          <a:gd name="connsiteX284" fmla="*/ 2321859 w 2657256"/>
                          <a:gd name="connsiteY284" fmla="*/ 2151681 h 3370881"/>
                          <a:gd name="connsiteX285" fmla="*/ 2344270 w 2657256"/>
                          <a:gd name="connsiteY285" fmla="*/ 2205470 h 3370881"/>
                          <a:gd name="connsiteX286" fmla="*/ 2348753 w 2657256"/>
                          <a:gd name="connsiteY286" fmla="*/ 2223399 h 3370881"/>
                          <a:gd name="connsiteX287" fmla="*/ 2366682 w 2657256"/>
                          <a:gd name="connsiteY287" fmla="*/ 2263740 h 3370881"/>
                          <a:gd name="connsiteX288" fmla="*/ 2375647 w 2657256"/>
                          <a:gd name="connsiteY288" fmla="*/ 2286152 h 3370881"/>
                          <a:gd name="connsiteX289" fmla="*/ 2380129 w 2657256"/>
                          <a:gd name="connsiteY289" fmla="*/ 2308564 h 3370881"/>
                          <a:gd name="connsiteX290" fmla="*/ 2389094 w 2657256"/>
                          <a:gd name="connsiteY290" fmla="*/ 2335458 h 3370881"/>
                          <a:gd name="connsiteX291" fmla="*/ 2393576 w 2657256"/>
                          <a:gd name="connsiteY291" fmla="*/ 2380281 h 3370881"/>
                          <a:gd name="connsiteX292" fmla="*/ 2398059 w 2657256"/>
                          <a:gd name="connsiteY292" fmla="*/ 2393729 h 3370881"/>
                          <a:gd name="connsiteX293" fmla="*/ 2419794 w 2657256"/>
                          <a:gd name="connsiteY293" fmla="*/ 2447517 h 3370881"/>
                          <a:gd name="connsiteX294" fmla="*/ 2427343 w 2657256"/>
                          <a:gd name="connsiteY294" fmla="*/ 2564058 h 3370881"/>
                          <a:gd name="connsiteX295" fmla="*/ 2389094 w 2657256"/>
                          <a:gd name="connsiteY295" fmla="*/ 2837481 h 3370881"/>
                          <a:gd name="connsiteX296" fmla="*/ 2380129 w 2657256"/>
                          <a:gd name="connsiteY296" fmla="*/ 2859893 h 3370881"/>
                          <a:gd name="connsiteX297" fmla="*/ 2357718 w 2657256"/>
                          <a:gd name="connsiteY297" fmla="*/ 2913681 h 3370881"/>
                          <a:gd name="connsiteX298" fmla="*/ 2348753 w 2657256"/>
                          <a:gd name="connsiteY298" fmla="*/ 2936093 h 3370881"/>
                          <a:gd name="connsiteX299" fmla="*/ 2339788 w 2657256"/>
                          <a:gd name="connsiteY299" fmla="*/ 2971952 h 3370881"/>
                          <a:gd name="connsiteX300" fmla="*/ 2326341 w 2657256"/>
                          <a:gd name="connsiteY300" fmla="*/ 2994364 h 3370881"/>
                          <a:gd name="connsiteX301" fmla="*/ 2317376 w 2657256"/>
                          <a:gd name="connsiteY301" fmla="*/ 3025740 h 3370881"/>
                          <a:gd name="connsiteX302" fmla="*/ 2303929 w 2657256"/>
                          <a:gd name="connsiteY302" fmla="*/ 3048152 h 3370881"/>
                          <a:gd name="connsiteX303" fmla="*/ 2290482 w 2657256"/>
                          <a:gd name="connsiteY303" fmla="*/ 3079529 h 3370881"/>
                          <a:gd name="connsiteX304" fmla="*/ 2272553 w 2657256"/>
                          <a:gd name="connsiteY304" fmla="*/ 3084011 h 3370881"/>
                          <a:gd name="connsiteX305" fmla="*/ 2259106 w 2657256"/>
                          <a:gd name="connsiteY305" fmla="*/ 3088493 h 3370881"/>
                          <a:gd name="connsiteX306" fmla="*/ 2241176 w 2657256"/>
                          <a:gd name="connsiteY306" fmla="*/ 3092976 h 3370881"/>
                          <a:gd name="connsiteX307" fmla="*/ 2209800 w 2657256"/>
                          <a:gd name="connsiteY307" fmla="*/ 3101940 h 3370881"/>
                          <a:gd name="connsiteX308" fmla="*/ 2205318 w 2657256"/>
                          <a:gd name="connsiteY308" fmla="*/ 3039187 h 3370881"/>
                          <a:gd name="connsiteX309" fmla="*/ 2218765 w 2657256"/>
                          <a:gd name="connsiteY309" fmla="*/ 3021258 h 3370881"/>
                          <a:gd name="connsiteX310" fmla="*/ 2245659 w 2657256"/>
                          <a:gd name="connsiteY310" fmla="*/ 2971952 h 3370881"/>
                          <a:gd name="connsiteX311" fmla="*/ 2268070 w 2657256"/>
                          <a:gd name="connsiteY311" fmla="*/ 2945058 h 3370881"/>
                          <a:gd name="connsiteX312" fmla="*/ 2298550 w 2657256"/>
                          <a:gd name="connsiteY312" fmla="*/ 2568540 h 3370881"/>
                          <a:gd name="connsiteX313" fmla="*/ 2284986 w 2657256"/>
                          <a:gd name="connsiteY313" fmla="*/ 2532681 h 3370881"/>
                          <a:gd name="connsiteX314" fmla="*/ 2293273 w 2657256"/>
                          <a:gd name="connsiteY314" fmla="*/ 2496653 h 3370881"/>
                          <a:gd name="connsiteX315" fmla="*/ 2278152 w 2657256"/>
                          <a:gd name="connsiteY315" fmla="*/ 2475178 h 3370881"/>
                          <a:gd name="connsiteX316" fmla="*/ 2245659 w 2657256"/>
                          <a:gd name="connsiteY316" fmla="*/ 2389247 h 3370881"/>
                          <a:gd name="connsiteX317" fmla="*/ 2195507 w 2657256"/>
                          <a:gd name="connsiteY317" fmla="*/ 2241328 h 3370881"/>
                          <a:gd name="connsiteX318" fmla="*/ 2083786 w 2657256"/>
                          <a:gd name="connsiteY318" fmla="*/ 2040300 h 3370881"/>
                          <a:gd name="connsiteX319" fmla="*/ 2048773 w 2657256"/>
                          <a:gd name="connsiteY319" fmla="*/ 2017971 h 3370881"/>
                          <a:gd name="connsiteX320" fmla="*/ 2074314 w 2657256"/>
                          <a:gd name="connsiteY320" fmla="*/ 2011967 h 3370881"/>
                          <a:gd name="connsiteX321" fmla="*/ 2034988 w 2657256"/>
                          <a:gd name="connsiteY321" fmla="*/ 2003764 h 3370881"/>
                          <a:gd name="connsiteX322" fmla="*/ 2026023 w 2657256"/>
                          <a:gd name="connsiteY322" fmla="*/ 2026176 h 3370881"/>
                          <a:gd name="connsiteX323" fmla="*/ 2021541 w 2657256"/>
                          <a:gd name="connsiteY323" fmla="*/ 2039623 h 3370881"/>
                          <a:gd name="connsiteX324" fmla="*/ 1999129 w 2657256"/>
                          <a:gd name="connsiteY324" fmla="*/ 2053070 h 3370881"/>
                          <a:gd name="connsiteX325" fmla="*/ 1990165 w 2657256"/>
                          <a:gd name="connsiteY325" fmla="*/ 2070999 h 3370881"/>
                          <a:gd name="connsiteX326" fmla="*/ 1967753 w 2657256"/>
                          <a:gd name="connsiteY326" fmla="*/ 2106858 h 3370881"/>
                          <a:gd name="connsiteX327" fmla="*/ 1981200 w 2657256"/>
                          <a:gd name="connsiteY327" fmla="*/ 2223399 h 3370881"/>
                          <a:gd name="connsiteX328" fmla="*/ 1994647 w 2657256"/>
                          <a:gd name="connsiteY328" fmla="*/ 2254776 h 3370881"/>
                          <a:gd name="connsiteX329" fmla="*/ 2003612 w 2657256"/>
                          <a:gd name="connsiteY329" fmla="*/ 2272705 h 3370881"/>
                          <a:gd name="connsiteX330" fmla="*/ 2026023 w 2657256"/>
                          <a:gd name="connsiteY330" fmla="*/ 2304081 h 3370881"/>
                          <a:gd name="connsiteX331" fmla="*/ 2043953 w 2657256"/>
                          <a:gd name="connsiteY331" fmla="*/ 2348905 h 3370881"/>
                          <a:gd name="connsiteX332" fmla="*/ 2061882 w 2657256"/>
                          <a:gd name="connsiteY332" fmla="*/ 2371317 h 3370881"/>
                          <a:gd name="connsiteX333" fmla="*/ 2088776 w 2657256"/>
                          <a:gd name="connsiteY333" fmla="*/ 2434070 h 3370881"/>
                          <a:gd name="connsiteX334" fmla="*/ 2102223 w 2657256"/>
                          <a:gd name="connsiteY334" fmla="*/ 2465446 h 3370881"/>
                          <a:gd name="connsiteX335" fmla="*/ 2106706 w 2657256"/>
                          <a:gd name="connsiteY335" fmla="*/ 2496823 h 3370881"/>
                          <a:gd name="connsiteX336" fmla="*/ 2124635 w 2657256"/>
                          <a:gd name="connsiteY336" fmla="*/ 2559576 h 3370881"/>
                          <a:gd name="connsiteX337" fmla="*/ 2138082 w 2657256"/>
                          <a:gd name="connsiteY337" fmla="*/ 2649223 h 3370881"/>
                          <a:gd name="connsiteX338" fmla="*/ 2147047 w 2657256"/>
                          <a:gd name="connsiteY338" fmla="*/ 2685081 h 3370881"/>
                          <a:gd name="connsiteX339" fmla="*/ 2151529 w 2657256"/>
                          <a:gd name="connsiteY339" fmla="*/ 2716458 h 3370881"/>
                          <a:gd name="connsiteX340" fmla="*/ 2160494 w 2657256"/>
                          <a:gd name="connsiteY340" fmla="*/ 2770246 h 3370881"/>
                          <a:gd name="connsiteX341" fmla="*/ 2156012 w 2657256"/>
                          <a:gd name="connsiteY341" fmla="*/ 2962987 h 3370881"/>
                          <a:gd name="connsiteX342" fmla="*/ 2138082 w 2657256"/>
                          <a:gd name="connsiteY342" fmla="*/ 3043670 h 3370881"/>
                          <a:gd name="connsiteX343" fmla="*/ 2133600 w 2657256"/>
                          <a:gd name="connsiteY343" fmla="*/ 3061599 h 3370881"/>
                          <a:gd name="connsiteX344" fmla="*/ 2120153 w 2657256"/>
                          <a:gd name="connsiteY344" fmla="*/ 3079529 h 3370881"/>
                          <a:gd name="connsiteX345" fmla="*/ 2111188 w 2657256"/>
                          <a:gd name="connsiteY345" fmla="*/ 3106423 h 3370881"/>
                          <a:gd name="connsiteX346" fmla="*/ 2088776 w 2657256"/>
                          <a:gd name="connsiteY346" fmla="*/ 3137799 h 3370881"/>
                          <a:gd name="connsiteX347" fmla="*/ 2075329 w 2657256"/>
                          <a:gd name="connsiteY347" fmla="*/ 3164693 h 3370881"/>
                          <a:gd name="connsiteX348" fmla="*/ 2061882 w 2657256"/>
                          <a:gd name="connsiteY348" fmla="*/ 3169176 h 3370881"/>
                          <a:gd name="connsiteX349" fmla="*/ 2021541 w 2657256"/>
                          <a:gd name="connsiteY349" fmla="*/ 3164693 h 3370881"/>
                          <a:gd name="connsiteX350" fmla="*/ 2012576 w 2657256"/>
                          <a:gd name="connsiteY350" fmla="*/ 3119870 h 3370881"/>
                          <a:gd name="connsiteX351" fmla="*/ 2048435 w 2657256"/>
                          <a:gd name="connsiteY351" fmla="*/ 3021258 h 3370881"/>
                          <a:gd name="connsiteX352" fmla="*/ 2048435 w 2657256"/>
                          <a:gd name="connsiteY352" fmla="*/ 3021258 h 3370881"/>
                          <a:gd name="connsiteX353" fmla="*/ 2061882 w 2657256"/>
                          <a:gd name="connsiteY353" fmla="*/ 2967470 h 3370881"/>
                          <a:gd name="connsiteX354" fmla="*/ 2070847 w 2657256"/>
                          <a:gd name="connsiteY354" fmla="*/ 2882305 h 3370881"/>
                          <a:gd name="connsiteX355" fmla="*/ 2066365 w 2657256"/>
                          <a:gd name="connsiteY355" fmla="*/ 2725423 h 3370881"/>
                          <a:gd name="connsiteX356" fmla="*/ 2043953 w 2657256"/>
                          <a:gd name="connsiteY356" fmla="*/ 2649223 h 3370881"/>
                          <a:gd name="connsiteX357" fmla="*/ 2030506 w 2657256"/>
                          <a:gd name="connsiteY357" fmla="*/ 2622329 h 3370881"/>
                          <a:gd name="connsiteX358" fmla="*/ 2017059 w 2657256"/>
                          <a:gd name="connsiteY358" fmla="*/ 2581987 h 3370881"/>
                          <a:gd name="connsiteX359" fmla="*/ 1981200 w 2657256"/>
                          <a:gd name="connsiteY359" fmla="*/ 2514752 h 3370881"/>
                          <a:gd name="connsiteX360" fmla="*/ 1972235 w 2657256"/>
                          <a:gd name="connsiteY360" fmla="*/ 2501305 h 3370881"/>
                          <a:gd name="connsiteX361" fmla="*/ 1958788 w 2657256"/>
                          <a:gd name="connsiteY361" fmla="*/ 2478893 h 3370881"/>
                          <a:gd name="connsiteX362" fmla="*/ 1905000 w 2657256"/>
                          <a:gd name="connsiteY362" fmla="*/ 2398211 h 3370881"/>
                          <a:gd name="connsiteX363" fmla="*/ 1882588 w 2657256"/>
                          <a:gd name="connsiteY363" fmla="*/ 2357870 h 3370881"/>
                          <a:gd name="connsiteX364" fmla="*/ 1869141 w 2657256"/>
                          <a:gd name="connsiteY364" fmla="*/ 2339940 h 3370881"/>
                          <a:gd name="connsiteX365" fmla="*/ 1806388 w 2657256"/>
                          <a:gd name="connsiteY365" fmla="*/ 2313046 h 3370881"/>
                          <a:gd name="connsiteX366" fmla="*/ 1779494 w 2657256"/>
                          <a:gd name="connsiteY366" fmla="*/ 2304081 h 3370881"/>
                          <a:gd name="connsiteX367" fmla="*/ 1752600 w 2657256"/>
                          <a:gd name="connsiteY367" fmla="*/ 2299599 h 3370881"/>
                          <a:gd name="connsiteX368" fmla="*/ 1680882 w 2657256"/>
                          <a:gd name="connsiteY368" fmla="*/ 2277187 h 3370881"/>
                          <a:gd name="connsiteX369" fmla="*/ 1719025 w 2657256"/>
                          <a:gd name="connsiteY369" fmla="*/ 2281331 h 3370881"/>
                          <a:gd name="connsiteX370" fmla="*/ 1756997 w 2657256"/>
                          <a:gd name="connsiteY370" fmla="*/ 2289450 h 3370881"/>
                          <a:gd name="connsiteX371" fmla="*/ 1656440 w 2657256"/>
                          <a:gd name="connsiteY371" fmla="*/ 2298583 h 3370881"/>
                          <a:gd name="connsiteX372" fmla="*/ 1537447 w 2657256"/>
                          <a:gd name="connsiteY372" fmla="*/ 2329960 h 3370881"/>
                          <a:gd name="connsiteX373" fmla="*/ 1571993 w 2657256"/>
                          <a:gd name="connsiteY373" fmla="*/ 2317957 h 3370881"/>
                          <a:gd name="connsiteX374" fmla="*/ 1509707 w 2657256"/>
                          <a:gd name="connsiteY374" fmla="*/ 2338926 h 3370881"/>
                          <a:gd name="connsiteX375" fmla="*/ 1500444 w 2657256"/>
                          <a:gd name="connsiteY375" fmla="*/ 2355271 h 3370881"/>
                          <a:gd name="connsiteX376" fmla="*/ 1402678 w 2657256"/>
                          <a:gd name="connsiteY376" fmla="*/ 2339641 h 3370881"/>
                          <a:gd name="connsiteX377" fmla="*/ 1322892 w 2657256"/>
                          <a:gd name="connsiteY377" fmla="*/ 2336952 h 3370881"/>
                          <a:gd name="connsiteX378" fmla="*/ 1199384 w 2657256"/>
                          <a:gd name="connsiteY378" fmla="*/ 2307041 h 3370881"/>
                          <a:gd name="connsiteX379" fmla="*/ 1066800 w 2657256"/>
                          <a:gd name="connsiteY379" fmla="*/ 2272705 h 3370881"/>
                          <a:gd name="connsiteX380" fmla="*/ 1030941 w 2657256"/>
                          <a:gd name="connsiteY380" fmla="*/ 2263740 h 3370881"/>
                          <a:gd name="connsiteX381" fmla="*/ 986118 w 2657256"/>
                          <a:gd name="connsiteY381" fmla="*/ 2241329 h 3370881"/>
                          <a:gd name="connsiteX382" fmla="*/ 968188 w 2657256"/>
                          <a:gd name="connsiteY382" fmla="*/ 2232364 h 3370881"/>
                          <a:gd name="connsiteX383" fmla="*/ 936812 w 2657256"/>
                          <a:gd name="connsiteY383" fmla="*/ 2214434 h 3370881"/>
                          <a:gd name="connsiteX384" fmla="*/ 905435 w 2657256"/>
                          <a:gd name="connsiteY384" fmla="*/ 2196505 h 3370881"/>
                          <a:gd name="connsiteX385" fmla="*/ 869576 w 2657256"/>
                          <a:gd name="connsiteY385" fmla="*/ 2209952 h 3370881"/>
                          <a:gd name="connsiteX386" fmla="*/ 856129 w 2657256"/>
                          <a:gd name="connsiteY386" fmla="*/ 2227881 h 3370881"/>
                          <a:gd name="connsiteX387" fmla="*/ 815788 w 2657256"/>
                          <a:gd name="connsiteY387" fmla="*/ 2268223 h 3370881"/>
                          <a:gd name="connsiteX388" fmla="*/ 788894 w 2657256"/>
                          <a:gd name="connsiteY388" fmla="*/ 2290634 h 3370881"/>
                          <a:gd name="connsiteX389" fmla="*/ 762000 w 2657256"/>
                          <a:gd name="connsiteY389" fmla="*/ 2313046 h 3370881"/>
                          <a:gd name="connsiteX390" fmla="*/ 753035 w 2657256"/>
                          <a:gd name="connsiteY390" fmla="*/ 2326493 h 3370881"/>
                          <a:gd name="connsiteX391" fmla="*/ 735106 w 2657256"/>
                          <a:gd name="connsiteY391" fmla="*/ 2339940 h 3370881"/>
                          <a:gd name="connsiteX392" fmla="*/ 712694 w 2657256"/>
                          <a:gd name="connsiteY392" fmla="*/ 2362352 h 3370881"/>
                          <a:gd name="connsiteX393" fmla="*/ 694765 w 2657256"/>
                          <a:gd name="connsiteY393" fmla="*/ 2375799 h 3370881"/>
                          <a:gd name="connsiteX394" fmla="*/ 681318 w 2657256"/>
                          <a:gd name="connsiteY394" fmla="*/ 2393729 h 3370881"/>
                          <a:gd name="connsiteX395" fmla="*/ 667870 w 2657256"/>
                          <a:gd name="connsiteY395" fmla="*/ 2402693 h 3370881"/>
                          <a:gd name="connsiteX396" fmla="*/ 623047 w 2657256"/>
                          <a:gd name="connsiteY396" fmla="*/ 2443034 h 3370881"/>
                          <a:gd name="connsiteX397" fmla="*/ 600635 w 2657256"/>
                          <a:gd name="connsiteY397" fmla="*/ 2474411 h 3370881"/>
                          <a:gd name="connsiteX398" fmla="*/ 587188 w 2657256"/>
                          <a:gd name="connsiteY398" fmla="*/ 2514752 h 3370881"/>
                          <a:gd name="connsiteX399" fmla="*/ 582706 w 2657256"/>
                          <a:gd name="connsiteY399" fmla="*/ 2546129 h 3370881"/>
                          <a:gd name="connsiteX400" fmla="*/ 596153 w 2657256"/>
                          <a:gd name="connsiteY400" fmla="*/ 2635776 h 3370881"/>
                          <a:gd name="connsiteX401" fmla="*/ 600635 w 2657256"/>
                          <a:gd name="connsiteY401" fmla="*/ 2653705 h 3370881"/>
                          <a:gd name="connsiteX402" fmla="*/ 609600 w 2657256"/>
                          <a:gd name="connsiteY402" fmla="*/ 2671634 h 3370881"/>
                          <a:gd name="connsiteX403" fmla="*/ 614082 w 2657256"/>
                          <a:gd name="connsiteY403" fmla="*/ 2689564 h 3370881"/>
                          <a:gd name="connsiteX404" fmla="*/ 623047 w 2657256"/>
                          <a:gd name="connsiteY404" fmla="*/ 2711976 h 3370881"/>
                          <a:gd name="connsiteX405" fmla="*/ 627529 w 2657256"/>
                          <a:gd name="connsiteY405" fmla="*/ 2734387 h 3370881"/>
                          <a:gd name="connsiteX406" fmla="*/ 640976 w 2657256"/>
                          <a:gd name="connsiteY406" fmla="*/ 2765764 h 3370881"/>
                          <a:gd name="connsiteX407" fmla="*/ 645459 w 2657256"/>
                          <a:gd name="connsiteY407" fmla="*/ 2779211 h 3370881"/>
                          <a:gd name="connsiteX408" fmla="*/ 658906 w 2657256"/>
                          <a:gd name="connsiteY408" fmla="*/ 2801623 h 3370881"/>
                          <a:gd name="connsiteX409" fmla="*/ 676835 w 2657256"/>
                          <a:gd name="connsiteY409" fmla="*/ 2864376 h 3370881"/>
                          <a:gd name="connsiteX410" fmla="*/ 690282 w 2657256"/>
                          <a:gd name="connsiteY410" fmla="*/ 2895752 h 3370881"/>
                          <a:gd name="connsiteX411" fmla="*/ 699247 w 2657256"/>
                          <a:gd name="connsiteY411" fmla="*/ 2940576 h 3370881"/>
                          <a:gd name="connsiteX412" fmla="*/ 703729 w 2657256"/>
                          <a:gd name="connsiteY412" fmla="*/ 2967470 h 3370881"/>
                          <a:gd name="connsiteX413" fmla="*/ 717176 w 2657256"/>
                          <a:gd name="connsiteY413" fmla="*/ 2994364 h 3370881"/>
                          <a:gd name="connsiteX414" fmla="*/ 735106 w 2657256"/>
                          <a:gd name="connsiteY414" fmla="*/ 3052634 h 3370881"/>
                          <a:gd name="connsiteX415" fmla="*/ 739588 w 2657256"/>
                          <a:gd name="connsiteY415" fmla="*/ 3079529 h 3370881"/>
                          <a:gd name="connsiteX416" fmla="*/ 762000 w 2657256"/>
                          <a:gd name="connsiteY416" fmla="*/ 3142281 h 3370881"/>
                          <a:gd name="connsiteX417" fmla="*/ 766482 w 2657256"/>
                          <a:gd name="connsiteY417" fmla="*/ 3231929 h 3370881"/>
                          <a:gd name="connsiteX418" fmla="*/ 770965 w 2657256"/>
                          <a:gd name="connsiteY418" fmla="*/ 3254340 h 3370881"/>
                          <a:gd name="connsiteX419" fmla="*/ 775447 w 2657256"/>
                          <a:gd name="connsiteY419" fmla="*/ 3285717 h 3370881"/>
                          <a:gd name="connsiteX420" fmla="*/ 748553 w 2657256"/>
                          <a:gd name="connsiteY420" fmla="*/ 3335023 h 3370881"/>
                          <a:gd name="connsiteX421" fmla="*/ 721659 w 2657256"/>
                          <a:gd name="connsiteY421" fmla="*/ 3343987 h 3370881"/>
                          <a:gd name="connsiteX422" fmla="*/ 708212 w 2657256"/>
                          <a:gd name="connsiteY422" fmla="*/ 3348470 h 3370881"/>
                          <a:gd name="connsiteX423" fmla="*/ 623047 w 2657256"/>
                          <a:gd name="connsiteY423" fmla="*/ 3330540 h 3370881"/>
                          <a:gd name="connsiteX424" fmla="*/ 609600 w 2657256"/>
                          <a:gd name="connsiteY424" fmla="*/ 3308129 h 3370881"/>
                          <a:gd name="connsiteX425" fmla="*/ 591670 w 2657256"/>
                          <a:gd name="connsiteY425" fmla="*/ 3267787 h 3370881"/>
                          <a:gd name="connsiteX426" fmla="*/ 560294 w 2657256"/>
                          <a:gd name="connsiteY426" fmla="*/ 3209517 h 3370881"/>
                          <a:gd name="connsiteX427" fmla="*/ 551329 w 2657256"/>
                          <a:gd name="connsiteY427" fmla="*/ 3196070 h 3370881"/>
                          <a:gd name="connsiteX428" fmla="*/ 528918 w 2657256"/>
                          <a:gd name="connsiteY428" fmla="*/ 3173658 h 3370881"/>
                          <a:gd name="connsiteX429" fmla="*/ 519953 w 2657256"/>
                          <a:gd name="connsiteY429" fmla="*/ 3128834 h 3370881"/>
                          <a:gd name="connsiteX430" fmla="*/ 524435 w 2657256"/>
                          <a:gd name="connsiteY430" fmla="*/ 3101940 h 3370881"/>
                          <a:gd name="connsiteX431" fmla="*/ 528918 w 2657256"/>
                          <a:gd name="connsiteY431" fmla="*/ 3088493 h 3370881"/>
                          <a:gd name="connsiteX432" fmla="*/ 542365 w 2657256"/>
                          <a:gd name="connsiteY432" fmla="*/ 3052634 h 3370881"/>
                          <a:gd name="connsiteX433" fmla="*/ 484094 w 2657256"/>
                          <a:gd name="connsiteY433" fmla="*/ 2886787 h 3370881"/>
                          <a:gd name="connsiteX434" fmla="*/ 443753 w 2657256"/>
                          <a:gd name="connsiteY434" fmla="*/ 2779211 h 3370881"/>
                          <a:gd name="connsiteX435" fmla="*/ 439270 w 2657256"/>
                          <a:gd name="connsiteY435" fmla="*/ 2752317 h 3370881"/>
                          <a:gd name="connsiteX436" fmla="*/ 430306 w 2657256"/>
                          <a:gd name="connsiteY436" fmla="*/ 2716458 h 3370881"/>
                          <a:gd name="connsiteX437" fmla="*/ 425823 w 2657256"/>
                          <a:gd name="connsiteY437" fmla="*/ 2680599 h 3370881"/>
                          <a:gd name="connsiteX438" fmla="*/ 398929 w 2657256"/>
                          <a:gd name="connsiteY438" fmla="*/ 2599917 h 3370881"/>
                          <a:gd name="connsiteX439" fmla="*/ 385482 w 2657256"/>
                          <a:gd name="connsiteY439" fmla="*/ 2568540 h 3370881"/>
                          <a:gd name="connsiteX440" fmla="*/ 381000 w 2657256"/>
                          <a:gd name="connsiteY440" fmla="*/ 2550611 h 3370881"/>
                          <a:gd name="connsiteX441" fmla="*/ 372035 w 2657256"/>
                          <a:gd name="connsiteY441" fmla="*/ 2483376 h 3370881"/>
                          <a:gd name="connsiteX442" fmla="*/ 367553 w 2657256"/>
                          <a:gd name="connsiteY442" fmla="*/ 2469929 h 3370881"/>
                          <a:gd name="connsiteX443" fmla="*/ 407894 w 2657256"/>
                          <a:gd name="connsiteY443" fmla="*/ 2451999 h 3370881"/>
                          <a:gd name="connsiteX444" fmla="*/ 515470 w 2657256"/>
                          <a:gd name="connsiteY444" fmla="*/ 2407176 h 3370881"/>
                          <a:gd name="connsiteX445" fmla="*/ 578223 w 2657256"/>
                          <a:gd name="connsiteY445" fmla="*/ 2353387 h 3370881"/>
                          <a:gd name="connsiteX446" fmla="*/ 587188 w 2657256"/>
                          <a:gd name="connsiteY446" fmla="*/ 2330976 h 3370881"/>
                          <a:gd name="connsiteX447" fmla="*/ 614082 w 2657256"/>
                          <a:gd name="connsiteY447" fmla="*/ 2254776 h 3370881"/>
                          <a:gd name="connsiteX448" fmla="*/ 649941 w 2657256"/>
                          <a:gd name="connsiteY448" fmla="*/ 2200987 h 3370881"/>
                          <a:gd name="connsiteX449" fmla="*/ 690282 w 2657256"/>
                          <a:gd name="connsiteY449" fmla="*/ 2174093 h 3370881"/>
                          <a:gd name="connsiteX450" fmla="*/ 703729 w 2657256"/>
                          <a:gd name="connsiteY450" fmla="*/ 2165129 h 3370881"/>
                          <a:gd name="connsiteX451" fmla="*/ 739588 w 2657256"/>
                          <a:gd name="connsiteY451" fmla="*/ 2147199 h 3370881"/>
                          <a:gd name="connsiteX452" fmla="*/ 708212 w 2657256"/>
                          <a:gd name="connsiteY452" fmla="*/ 2187540 h 3370881"/>
                          <a:gd name="connsiteX453" fmla="*/ 654423 w 2657256"/>
                          <a:gd name="connsiteY453" fmla="*/ 2241329 h 3370881"/>
                          <a:gd name="connsiteX454" fmla="*/ 636494 w 2657256"/>
                          <a:gd name="connsiteY454" fmla="*/ 2259258 h 3370881"/>
                          <a:gd name="connsiteX455" fmla="*/ 614082 w 2657256"/>
                          <a:gd name="connsiteY455" fmla="*/ 2286152 h 3370881"/>
                          <a:gd name="connsiteX456" fmla="*/ 592179 w 2657256"/>
                          <a:gd name="connsiteY456" fmla="*/ 2282347 h 3370881"/>
                          <a:gd name="connsiteX457" fmla="*/ 555980 w 2657256"/>
                          <a:gd name="connsiteY457" fmla="*/ 2313892 h 3370881"/>
                          <a:gd name="connsiteX458" fmla="*/ 524435 w 2657256"/>
                          <a:gd name="connsiteY458" fmla="*/ 2348905 h 3370881"/>
                          <a:gd name="connsiteX459" fmla="*/ 502023 w 2657256"/>
                          <a:gd name="connsiteY459" fmla="*/ 2362352 h 3370881"/>
                          <a:gd name="connsiteX460" fmla="*/ 461682 w 2657256"/>
                          <a:gd name="connsiteY460" fmla="*/ 2389246 h 3370881"/>
                          <a:gd name="connsiteX461" fmla="*/ 448235 w 2657256"/>
                          <a:gd name="connsiteY461" fmla="*/ 2398211 h 3370881"/>
                          <a:gd name="connsiteX462" fmla="*/ 430306 w 2657256"/>
                          <a:gd name="connsiteY462" fmla="*/ 2407176 h 3370881"/>
                          <a:gd name="connsiteX463" fmla="*/ 412376 w 2657256"/>
                          <a:gd name="connsiteY463" fmla="*/ 2420623 h 3370881"/>
                          <a:gd name="connsiteX464" fmla="*/ 389965 w 2657256"/>
                          <a:gd name="connsiteY464" fmla="*/ 2429587 h 3370881"/>
                          <a:gd name="connsiteX465" fmla="*/ 372035 w 2657256"/>
                          <a:gd name="connsiteY465" fmla="*/ 2443034 h 3370881"/>
                          <a:gd name="connsiteX466" fmla="*/ 318247 w 2657256"/>
                          <a:gd name="connsiteY466" fmla="*/ 2474411 h 3370881"/>
                          <a:gd name="connsiteX467" fmla="*/ 304800 w 2657256"/>
                          <a:gd name="connsiteY467" fmla="*/ 2492340 h 3370881"/>
                          <a:gd name="connsiteX468" fmla="*/ 282388 w 2657256"/>
                          <a:gd name="connsiteY468" fmla="*/ 2519234 h 3370881"/>
                          <a:gd name="connsiteX469" fmla="*/ 295835 w 2657256"/>
                          <a:gd name="connsiteY469" fmla="*/ 2815070 h 3370881"/>
                          <a:gd name="connsiteX470" fmla="*/ 300318 w 2657256"/>
                          <a:gd name="connsiteY470" fmla="*/ 2837481 h 3370881"/>
                          <a:gd name="connsiteX471" fmla="*/ 304800 w 2657256"/>
                          <a:gd name="connsiteY471" fmla="*/ 2868858 h 3370881"/>
                          <a:gd name="connsiteX472" fmla="*/ 309282 w 2657256"/>
                          <a:gd name="connsiteY472" fmla="*/ 2927129 h 3370881"/>
                          <a:gd name="connsiteX473" fmla="*/ 322729 w 2657256"/>
                          <a:gd name="connsiteY473" fmla="*/ 2985399 h 3370881"/>
                          <a:gd name="connsiteX474" fmla="*/ 327212 w 2657256"/>
                          <a:gd name="connsiteY474" fmla="*/ 3012293 h 3370881"/>
                          <a:gd name="connsiteX475" fmla="*/ 331694 w 2657256"/>
                          <a:gd name="connsiteY475" fmla="*/ 3043670 h 3370881"/>
                          <a:gd name="connsiteX476" fmla="*/ 345141 w 2657256"/>
                          <a:gd name="connsiteY476" fmla="*/ 3070564 h 3370881"/>
                          <a:gd name="connsiteX477" fmla="*/ 367553 w 2657256"/>
                          <a:gd name="connsiteY477" fmla="*/ 3124352 h 3370881"/>
                          <a:gd name="connsiteX478" fmla="*/ 381000 w 2657256"/>
                          <a:gd name="connsiteY478" fmla="*/ 3182623 h 3370881"/>
                          <a:gd name="connsiteX479" fmla="*/ 389965 w 2657256"/>
                          <a:gd name="connsiteY479" fmla="*/ 3196070 h 3370881"/>
                          <a:gd name="connsiteX480" fmla="*/ 394447 w 2657256"/>
                          <a:gd name="connsiteY480" fmla="*/ 3213999 h 3370881"/>
                          <a:gd name="connsiteX481" fmla="*/ 412376 w 2657256"/>
                          <a:gd name="connsiteY481" fmla="*/ 3245376 h 3370881"/>
                          <a:gd name="connsiteX482" fmla="*/ 416859 w 2657256"/>
                          <a:gd name="connsiteY482" fmla="*/ 3258823 h 3370881"/>
                          <a:gd name="connsiteX483" fmla="*/ 425823 w 2657256"/>
                          <a:gd name="connsiteY483" fmla="*/ 3272270 h 3370881"/>
                          <a:gd name="connsiteX484" fmla="*/ 439270 w 2657256"/>
                          <a:gd name="connsiteY484" fmla="*/ 3303646 h 3370881"/>
                          <a:gd name="connsiteX485" fmla="*/ 439270 w 2657256"/>
                          <a:gd name="connsiteY485" fmla="*/ 3352952 h 3370881"/>
                          <a:gd name="connsiteX486" fmla="*/ 430306 w 2657256"/>
                          <a:gd name="connsiteY486" fmla="*/ 3366399 h 3370881"/>
                          <a:gd name="connsiteX487" fmla="*/ 412376 w 2657256"/>
                          <a:gd name="connsiteY487" fmla="*/ 3370881 h 3370881"/>
                          <a:gd name="connsiteX488" fmla="*/ 295835 w 2657256"/>
                          <a:gd name="connsiteY488" fmla="*/ 3357434 h 3370881"/>
                          <a:gd name="connsiteX489" fmla="*/ 264459 w 2657256"/>
                          <a:gd name="connsiteY489" fmla="*/ 3276752 h 3370881"/>
                          <a:gd name="connsiteX490" fmla="*/ 259976 w 2657256"/>
                          <a:gd name="connsiteY490" fmla="*/ 3240893 h 3370881"/>
                          <a:gd name="connsiteX491" fmla="*/ 246529 w 2657256"/>
                          <a:gd name="connsiteY491" fmla="*/ 3178140 h 3370881"/>
                          <a:gd name="connsiteX492" fmla="*/ 237565 w 2657256"/>
                          <a:gd name="connsiteY492" fmla="*/ 3084011 h 3370881"/>
                          <a:gd name="connsiteX493" fmla="*/ 228600 w 2657256"/>
                          <a:gd name="connsiteY493" fmla="*/ 3057117 h 3370881"/>
                          <a:gd name="connsiteX494" fmla="*/ 219635 w 2657256"/>
                          <a:gd name="connsiteY494" fmla="*/ 3021258 h 3370881"/>
                          <a:gd name="connsiteX495" fmla="*/ 206188 w 2657256"/>
                          <a:gd name="connsiteY495" fmla="*/ 2980917 h 3370881"/>
                          <a:gd name="connsiteX496" fmla="*/ 201706 w 2657256"/>
                          <a:gd name="connsiteY496" fmla="*/ 2949540 h 3370881"/>
                          <a:gd name="connsiteX497" fmla="*/ 197223 w 2657256"/>
                          <a:gd name="connsiteY497" fmla="*/ 2927129 h 3370881"/>
                          <a:gd name="connsiteX498" fmla="*/ 192741 w 2657256"/>
                          <a:gd name="connsiteY498" fmla="*/ 2891270 h 3370881"/>
                          <a:gd name="connsiteX499" fmla="*/ 188259 w 2657256"/>
                          <a:gd name="connsiteY499" fmla="*/ 2850929 h 3370881"/>
                          <a:gd name="connsiteX500" fmla="*/ 179294 w 2657256"/>
                          <a:gd name="connsiteY500" fmla="*/ 2824034 h 3370881"/>
                          <a:gd name="connsiteX501" fmla="*/ 165847 w 2657256"/>
                          <a:gd name="connsiteY501" fmla="*/ 2774729 h 3370881"/>
                          <a:gd name="connsiteX502" fmla="*/ 161365 w 2657256"/>
                          <a:gd name="connsiteY502" fmla="*/ 2747834 h 3370881"/>
                          <a:gd name="connsiteX503" fmla="*/ 156882 w 2657256"/>
                          <a:gd name="connsiteY503" fmla="*/ 2559576 h 3370881"/>
                          <a:gd name="connsiteX504" fmla="*/ 152400 w 2657256"/>
                          <a:gd name="connsiteY504" fmla="*/ 2519234 h 3370881"/>
                          <a:gd name="connsiteX505" fmla="*/ 118035 w 2657256"/>
                          <a:gd name="connsiteY505" fmla="*/ 2400004 h 3370881"/>
                          <a:gd name="connsiteX506" fmla="*/ 117048 w 2657256"/>
                          <a:gd name="connsiteY506" fmla="*/ 2344423 h 3370881"/>
                          <a:gd name="connsiteX507" fmla="*/ 100106 w 2657256"/>
                          <a:gd name="connsiteY507" fmla="*/ 2330976 h 3370881"/>
                          <a:gd name="connsiteX508" fmla="*/ 138953 w 2657256"/>
                          <a:gd name="connsiteY508" fmla="*/ 2313046 h 3370881"/>
                          <a:gd name="connsiteX509" fmla="*/ 152400 w 2657256"/>
                          <a:gd name="connsiteY509" fmla="*/ 2304081 h 3370881"/>
                          <a:gd name="connsiteX510" fmla="*/ 170329 w 2657256"/>
                          <a:gd name="connsiteY510" fmla="*/ 2259258 h 3370881"/>
                          <a:gd name="connsiteX511" fmla="*/ 188259 w 2657256"/>
                          <a:gd name="connsiteY511" fmla="*/ 2223399 h 3370881"/>
                          <a:gd name="connsiteX512" fmla="*/ 206188 w 2657256"/>
                          <a:gd name="connsiteY512" fmla="*/ 2187540 h 3370881"/>
                          <a:gd name="connsiteX513" fmla="*/ 210670 w 2657256"/>
                          <a:gd name="connsiteY513" fmla="*/ 2174093 h 3370881"/>
                          <a:gd name="connsiteX514" fmla="*/ 219635 w 2657256"/>
                          <a:gd name="connsiteY514" fmla="*/ 2115823 h 3370881"/>
                          <a:gd name="connsiteX515" fmla="*/ 210670 w 2657256"/>
                          <a:gd name="connsiteY515" fmla="*/ 1958940 h 3370881"/>
                          <a:gd name="connsiteX516" fmla="*/ 192741 w 2657256"/>
                          <a:gd name="connsiteY516" fmla="*/ 1923081 h 3370881"/>
                          <a:gd name="connsiteX517" fmla="*/ 179294 w 2657256"/>
                          <a:gd name="connsiteY517" fmla="*/ 1891705 h 3370881"/>
                          <a:gd name="connsiteX518" fmla="*/ 165847 w 2657256"/>
                          <a:gd name="connsiteY518" fmla="*/ 1864811 h 3370881"/>
                          <a:gd name="connsiteX519" fmla="*/ 152400 w 2657256"/>
                          <a:gd name="connsiteY519" fmla="*/ 1833434 h 3370881"/>
                          <a:gd name="connsiteX520" fmla="*/ 143435 w 2657256"/>
                          <a:gd name="connsiteY520" fmla="*/ 1819987 h 3370881"/>
                          <a:gd name="connsiteX521" fmla="*/ 107576 w 2657256"/>
                          <a:gd name="connsiteY521" fmla="*/ 1784129 h 3370881"/>
                          <a:gd name="connsiteX522" fmla="*/ 94129 w 2657256"/>
                          <a:gd name="connsiteY522" fmla="*/ 1779646 h 3370881"/>
                          <a:gd name="connsiteX523" fmla="*/ 71718 w 2657256"/>
                          <a:gd name="connsiteY523" fmla="*/ 1770681 h 3370881"/>
                          <a:gd name="connsiteX524" fmla="*/ 58270 w 2657256"/>
                          <a:gd name="connsiteY524" fmla="*/ 1761717 h 3370881"/>
                          <a:gd name="connsiteX525" fmla="*/ 26894 w 2657256"/>
                          <a:gd name="connsiteY525" fmla="*/ 1730340 h 3370881"/>
                          <a:gd name="connsiteX526" fmla="*/ 0 w 2657256"/>
                          <a:gd name="connsiteY526" fmla="*/ 1707929 h 3370881"/>
                          <a:gd name="connsiteX0" fmla="*/ 0 w 2657256"/>
                          <a:gd name="connsiteY0" fmla="*/ 1707929 h 3370881"/>
                          <a:gd name="connsiteX1" fmla="*/ 22412 w 2657256"/>
                          <a:gd name="connsiteY1" fmla="*/ 1698964 h 3370881"/>
                          <a:gd name="connsiteX2" fmla="*/ 31376 w 2657256"/>
                          <a:gd name="connsiteY2" fmla="*/ 1681034 h 3370881"/>
                          <a:gd name="connsiteX3" fmla="*/ 44823 w 2657256"/>
                          <a:gd name="connsiteY3" fmla="*/ 1672070 h 3370881"/>
                          <a:gd name="connsiteX4" fmla="*/ 58270 w 2657256"/>
                          <a:gd name="connsiteY4" fmla="*/ 1654140 h 3370881"/>
                          <a:gd name="connsiteX5" fmla="*/ 76200 w 2657256"/>
                          <a:gd name="connsiteY5" fmla="*/ 1645176 h 3370881"/>
                          <a:gd name="connsiteX6" fmla="*/ 98612 w 2657256"/>
                          <a:gd name="connsiteY6" fmla="*/ 1636211 h 3370881"/>
                          <a:gd name="connsiteX7" fmla="*/ 125506 w 2657256"/>
                          <a:gd name="connsiteY7" fmla="*/ 1627246 h 3370881"/>
                          <a:gd name="connsiteX8" fmla="*/ 152400 w 2657256"/>
                          <a:gd name="connsiteY8" fmla="*/ 1609317 h 3370881"/>
                          <a:gd name="connsiteX9" fmla="*/ 170329 w 2657256"/>
                          <a:gd name="connsiteY9" fmla="*/ 1600352 h 3370881"/>
                          <a:gd name="connsiteX10" fmla="*/ 188259 w 2657256"/>
                          <a:gd name="connsiteY10" fmla="*/ 1582423 h 3370881"/>
                          <a:gd name="connsiteX11" fmla="*/ 228600 w 2657256"/>
                          <a:gd name="connsiteY11" fmla="*/ 1564493 h 3370881"/>
                          <a:gd name="connsiteX12" fmla="*/ 255494 w 2657256"/>
                          <a:gd name="connsiteY12" fmla="*/ 1546564 h 3370881"/>
                          <a:gd name="connsiteX13" fmla="*/ 300318 w 2657256"/>
                          <a:gd name="connsiteY13" fmla="*/ 1524152 h 3370881"/>
                          <a:gd name="connsiteX14" fmla="*/ 313765 w 2657256"/>
                          <a:gd name="connsiteY14" fmla="*/ 1515187 h 3370881"/>
                          <a:gd name="connsiteX15" fmla="*/ 340659 w 2657256"/>
                          <a:gd name="connsiteY15" fmla="*/ 1510705 h 3370881"/>
                          <a:gd name="connsiteX16" fmla="*/ 363070 w 2657256"/>
                          <a:gd name="connsiteY16" fmla="*/ 1506223 h 3370881"/>
                          <a:gd name="connsiteX17" fmla="*/ 389965 w 2657256"/>
                          <a:gd name="connsiteY17" fmla="*/ 1501740 h 3370881"/>
                          <a:gd name="connsiteX18" fmla="*/ 425823 w 2657256"/>
                          <a:gd name="connsiteY18" fmla="*/ 1497258 h 3370881"/>
                          <a:gd name="connsiteX19" fmla="*/ 470647 w 2657256"/>
                          <a:gd name="connsiteY19" fmla="*/ 1488293 h 3370881"/>
                          <a:gd name="connsiteX20" fmla="*/ 515470 w 2657256"/>
                          <a:gd name="connsiteY20" fmla="*/ 1479329 h 3370881"/>
                          <a:gd name="connsiteX21" fmla="*/ 528918 w 2657256"/>
                          <a:gd name="connsiteY21" fmla="*/ 1470364 h 3370881"/>
                          <a:gd name="connsiteX22" fmla="*/ 600635 w 2657256"/>
                          <a:gd name="connsiteY22" fmla="*/ 1456917 h 3370881"/>
                          <a:gd name="connsiteX23" fmla="*/ 690282 w 2657256"/>
                          <a:gd name="connsiteY23" fmla="*/ 1447952 h 3370881"/>
                          <a:gd name="connsiteX24" fmla="*/ 793376 w 2657256"/>
                          <a:gd name="connsiteY24" fmla="*/ 1452434 h 3370881"/>
                          <a:gd name="connsiteX25" fmla="*/ 874059 w 2657256"/>
                          <a:gd name="connsiteY25" fmla="*/ 1465881 h 3370881"/>
                          <a:gd name="connsiteX26" fmla="*/ 914400 w 2657256"/>
                          <a:gd name="connsiteY26" fmla="*/ 1470364 h 3370881"/>
                          <a:gd name="connsiteX27" fmla="*/ 1030941 w 2657256"/>
                          <a:gd name="connsiteY27" fmla="*/ 1483811 h 3370881"/>
                          <a:gd name="connsiteX28" fmla="*/ 1151965 w 2657256"/>
                          <a:gd name="connsiteY28" fmla="*/ 1492776 h 3370881"/>
                          <a:gd name="connsiteX29" fmla="*/ 1281953 w 2657256"/>
                          <a:gd name="connsiteY29" fmla="*/ 1501740 h 3370881"/>
                          <a:gd name="connsiteX30" fmla="*/ 1465729 w 2657256"/>
                          <a:gd name="connsiteY30" fmla="*/ 1497258 h 3370881"/>
                          <a:gd name="connsiteX31" fmla="*/ 1510553 w 2657256"/>
                          <a:gd name="connsiteY31" fmla="*/ 1492776 h 3370881"/>
                          <a:gd name="connsiteX32" fmla="*/ 1582270 w 2657256"/>
                          <a:gd name="connsiteY32" fmla="*/ 1461399 h 3370881"/>
                          <a:gd name="connsiteX33" fmla="*/ 1604682 w 2657256"/>
                          <a:gd name="connsiteY33" fmla="*/ 1456917 h 3370881"/>
                          <a:gd name="connsiteX34" fmla="*/ 1622612 w 2657256"/>
                          <a:gd name="connsiteY34" fmla="*/ 1447952 h 3370881"/>
                          <a:gd name="connsiteX35" fmla="*/ 1645023 w 2657256"/>
                          <a:gd name="connsiteY35" fmla="*/ 1438987 h 3370881"/>
                          <a:gd name="connsiteX36" fmla="*/ 1662953 w 2657256"/>
                          <a:gd name="connsiteY36" fmla="*/ 1425540 h 3370881"/>
                          <a:gd name="connsiteX37" fmla="*/ 1698812 w 2657256"/>
                          <a:gd name="connsiteY37" fmla="*/ 1407611 h 3370881"/>
                          <a:gd name="connsiteX38" fmla="*/ 1739153 w 2657256"/>
                          <a:gd name="connsiteY38" fmla="*/ 1380717 h 3370881"/>
                          <a:gd name="connsiteX39" fmla="*/ 1752600 w 2657256"/>
                          <a:gd name="connsiteY39" fmla="*/ 1367270 h 3370881"/>
                          <a:gd name="connsiteX40" fmla="*/ 1775012 w 2657256"/>
                          <a:gd name="connsiteY40" fmla="*/ 1353823 h 3370881"/>
                          <a:gd name="connsiteX41" fmla="*/ 1797423 w 2657256"/>
                          <a:gd name="connsiteY41" fmla="*/ 1335893 h 3370881"/>
                          <a:gd name="connsiteX42" fmla="*/ 1810870 w 2657256"/>
                          <a:gd name="connsiteY42" fmla="*/ 1304517 h 3370881"/>
                          <a:gd name="connsiteX43" fmla="*/ 1815353 w 2657256"/>
                          <a:gd name="connsiteY43" fmla="*/ 1291070 h 3370881"/>
                          <a:gd name="connsiteX44" fmla="*/ 1801906 w 2657256"/>
                          <a:gd name="connsiteY44" fmla="*/ 1138670 h 3370881"/>
                          <a:gd name="connsiteX45" fmla="*/ 1792941 w 2657256"/>
                          <a:gd name="connsiteY45" fmla="*/ 1125223 h 3370881"/>
                          <a:gd name="connsiteX46" fmla="*/ 1757082 w 2657256"/>
                          <a:gd name="connsiteY46" fmla="*/ 1093846 h 3370881"/>
                          <a:gd name="connsiteX47" fmla="*/ 1730188 w 2657256"/>
                          <a:gd name="connsiteY47" fmla="*/ 1066952 h 3370881"/>
                          <a:gd name="connsiteX48" fmla="*/ 1703294 w 2657256"/>
                          <a:gd name="connsiteY48" fmla="*/ 1049023 h 3370881"/>
                          <a:gd name="connsiteX49" fmla="*/ 1622612 w 2657256"/>
                          <a:gd name="connsiteY49" fmla="*/ 1053505 h 3370881"/>
                          <a:gd name="connsiteX50" fmla="*/ 1595718 w 2657256"/>
                          <a:gd name="connsiteY50" fmla="*/ 1062470 h 3370881"/>
                          <a:gd name="connsiteX51" fmla="*/ 1573306 w 2657256"/>
                          <a:gd name="connsiteY51" fmla="*/ 1066952 h 3370881"/>
                          <a:gd name="connsiteX52" fmla="*/ 1453385 w 2657256"/>
                          <a:gd name="connsiteY52" fmla="*/ 1082761 h 3370881"/>
                          <a:gd name="connsiteX53" fmla="*/ 1326776 w 2657256"/>
                          <a:gd name="connsiteY53" fmla="*/ 1062470 h 3370881"/>
                          <a:gd name="connsiteX54" fmla="*/ 1308847 w 2657256"/>
                          <a:gd name="connsiteY54" fmla="*/ 1057987 h 3370881"/>
                          <a:gd name="connsiteX55" fmla="*/ 1277470 w 2657256"/>
                          <a:gd name="connsiteY55" fmla="*/ 1053505 h 3370881"/>
                          <a:gd name="connsiteX56" fmla="*/ 1259541 w 2657256"/>
                          <a:gd name="connsiteY56" fmla="*/ 1049023 h 3370881"/>
                          <a:gd name="connsiteX57" fmla="*/ 1232647 w 2657256"/>
                          <a:gd name="connsiteY57" fmla="*/ 1044540 h 3370881"/>
                          <a:gd name="connsiteX58" fmla="*/ 1053353 w 2657256"/>
                          <a:gd name="connsiteY58" fmla="*/ 1049023 h 3370881"/>
                          <a:gd name="connsiteX59" fmla="*/ 1035423 w 2657256"/>
                          <a:gd name="connsiteY59" fmla="*/ 1053505 h 3370881"/>
                          <a:gd name="connsiteX60" fmla="*/ 1008529 w 2657256"/>
                          <a:gd name="connsiteY60" fmla="*/ 1057987 h 3370881"/>
                          <a:gd name="connsiteX61" fmla="*/ 995082 w 2657256"/>
                          <a:gd name="connsiteY61" fmla="*/ 1062470 h 3370881"/>
                          <a:gd name="connsiteX62" fmla="*/ 945776 w 2657256"/>
                          <a:gd name="connsiteY62" fmla="*/ 1031093 h 3370881"/>
                          <a:gd name="connsiteX63" fmla="*/ 941294 w 2657256"/>
                          <a:gd name="connsiteY63" fmla="*/ 1017646 h 3370881"/>
                          <a:gd name="connsiteX64" fmla="*/ 932329 w 2657256"/>
                          <a:gd name="connsiteY64" fmla="*/ 919034 h 3370881"/>
                          <a:gd name="connsiteX65" fmla="*/ 914400 w 2657256"/>
                          <a:gd name="connsiteY65" fmla="*/ 901105 h 3370881"/>
                          <a:gd name="connsiteX66" fmla="*/ 918882 w 2657256"/>
                          <a:gd name="connsiteY66" fmla="*/ 869729 h 3370881"/>
                          <a:gd name="connsiteX67" fmla="*/ 941294 w 2657256"/>
                          <a:gd name="connsiteY67" fmla="*/ 865246 h 3370881"/>
                          <a:gd name="connsiteX68" fmla="*/ 959223 w 2657256"/>
                          <a:gd name="connsiteY68" fmla="*/ 851799 h 3370881"/>
                          <a:gd name="connsiteX69" fmla="*/ 990600 w 2657256"/>
                          <a:gd name="connsiteY69" fmla="*/ 847317 h 3370881"/>
                          <a:gd name="connsiteX70" fmla="*/ 1129553 w 2657256"/>
                          <a:gd name="connsiteY70" fmla="*/ 838352 h 3370881"/>
                          <a:gd name="connsiteX71" fmla="*/ 1147482 w 2657256"/>
                          <a:gd name="connsiteY71" fmla="*/ 829387 h 3370881"/>
                          <a:gd name="connsiteX72" fmla="*/ 1178859 w 2657256"/>
                          <a:gd name="connsiteY72" fmla="*/ 806976 h 3370881"/>
                          <a:gd name="connsiteX73" fmla="*/ 1192306 w 2657256"/>
                          <a:gd name="connsiteY73" fmla="*/ 793529 h 3370881"/>
                          <a:gd name="connsiteX74" fmla="*/ 1214718 w 2657256"/>
                          <a:gd name="connsiteY74" fmla="*/ 784564 h 3370881"/>
                          <a:gd name="connsiteX75" fmla="*/ 1241612 w 2657256"/>
                          <a:gd name="connsiteY75" fmla="*/ 771117 h 3370881"/>
                          <a:gd name="connsiteX76" fmla="*/ 1277470 w 2657256"/>
                          <a:gd name="connsiteY76" fmla="*/ 753187 h 3370881"/>
                          <a:gd name="connsiteX77" fmla="*/ 1295400 w 2657256"/>
                          <a:gd name="connsiteY77" fmla="*/ 730776 h 3370881"/>
                          <a:gd name="connsiteX78" fmla="*/ 1317812 w 2657256"/>
                          <a:gd name="connsiteY78" fmla="*/ 708364 h 3370881"/>
                          <a:gd name="connsiteX79" fmla="*/ 1353670 w 2657256"/>
                          <a:gd name="connsiteY79" fmla="*/ 663540 h 3370881"/>
                          <a:gd name="connsiteX80" fmla="*/ 1371600 w 2657256"/>
                          <a:gd name="connsiteY80" fmla="*/ 636646 h 3370881"/>
                          <a:gd name="connsiteX81" fmla="*/ 1380565 w 2657256"/>
                          <a:gd name="connsiteY81" fmla="*/ 596305 h 3370881"/>
                          <a:gd name="connsiteX82" fmla="*/ 1385047 w 2657256"/>
                          <a:gd name="connsiteY82" fmla="*/ 582858 h 3370881"/>
                          <a:gd name="connsiteX83" fmla="*/ 1380565 w 2657256"/>
                          <a:gd name="connsiteY83" fmla="*/ 533552 h 3370881"/>
                          <a:gd name="connsiteX84" fmla="*/ 1367118 w 2657256"/>
                          <a:gd name="connsiteY84" fmla="*/ 524587 h 3370881"/>
                          <a:gd name="connsiteX85" fmla="*/ 1349188 w 2657256"/>
                          <a:gd name="connsiteY85" fmla="*/ 520105 h 3370881"/>
                          <a:gd name="connsiteX86" fmla="*/ 1326776 w 2657256"/>
                          <a:gd name="connsiteY86" fmla="*/ 511140 h 3370881"/>
                          <a:gd name="connsiteX87" fmla="*/ 1281953 w 2657256"/>
                          <a:gd name="connsiteY87" fmla="*/ 515623 h 3370881"/>
                          <a:gd name="connsiteX88" fmla="*/ 1250576 w 2657256"/>
                          <a:gd name="connsiteY88" fmla="*/ 529070 h 3370881"/>
                          <a:gd name="connsiteX89" fmla="*/ 1210235 w 2657256"/>
                          <a:gd name="connsiteY89" fmla="*/ 542517 h 3370881"/>
                          <a:gd name="connsiteX90" fmla="*/ 1183341 w 2657256"/>
                          <a:gd name="connsiteY90" fmla="*/ 555964 h 3370881"/>
                          <a:gd name="connsiteX91" fmla="*/ 1160929 w 2657256"/>
                          <a:gd name="connsiteY91" fmla="*/ 569411 h 3370881"/>
                          <a:gd name="connsiteX92" fmla="*/ 1134035 w 2657256"/>
                          <a:gd name="connsiteY92" fmla="*/ 578376 h 3370881"/>
                          <a:gd name="connsiteX93" fmla="*/ 1111623 w 2657256"/>
                          <a:gd name="connsiteY93" fmla="*/ 587340 h 3370881"/>
                          <a:gd name="connsiteX94" fmla="*/ 1084729 w 2657256"/>
                          <a:gd name="connsiteY94" fmla="*/ 596305 h 3370881"/>
                          <a:gd name="connsiteX95" fmla="*/ 986118 w 2657256"/>
                          <a:gd name="connsiteY95" fmla="*/ 591823 h 3370881"/>
                          <a:gd name="connsiteX96" fmla="*/ 927847 w 2657256"/>
                          <a:gd name="connsiteY96" fmla="*/ 578376 h 3370881"/>
                          <a:gd name="connsiteX97" fmla="*/ 896470 w 2657256"/>
                          <a:gd name="connsiteY97" fmla="*/ 555964 h 3370881"/>
                          <a:gd name="connsiteX98" fmla="*/ 883023 w 2657256"/>
                          <a:gd name="connsiteY98" fmla="*/ 546999 h 3370881"/>
                          <a:gd name="connsiteX99" fmla="*/ 865094 w 2657256"/>
                          <a:gd name="connsiteY99" fmla="*/ 497693 h 3370881"/>
                          <a:gd name="connsiteX100" fmla="*/ 869576 w 2657256"/>
                          <a:gd name="connsiteY100" fmla="*/ 403564 h 3370881"/>
                          <a:gd name="connsiteX101" fmla="*/ 874059 w 2657256"/>
                          <a:gd name="connsiteY101" fmla="*/ 385634 h 3370881"/>
                          <a:gd name="connsiteX102" fmla="*/ 883023 w 2657256"/>
                          <a:gd name="connsiteY102" fmla="*/ 372187 h 3370881"/>
                          <a:gd name="connsiteX103" fmla="*/ 909918 w 2657256"/>
                          <a:gd name="connsiteY103" fmla="*/ 363223 h 3370881"/>
                          <a:gd name="connsiteX104" fmla="*/ 914400 w 2657256"/>
                          <a:gd name="connsiteY104" fmla="*/ 385634 h 3370881"/>
                          <a:gd name="connsiteX105" fmla="*/ 909918 w 2657256"/>
                          <a:gd name="connsiteY105" fmla="*/ 408046 h 3370881"/>
                          <a:gd name="connsiteX106" fmla="*/ 900953 w 2657256"/>
                          <a:gd name="connsiteY106" fmla="*/ 466317 h 3370881"/>
                          <a:gd name="connsiteX107" fmla="*/ 905435 w 2657256"/>
                          <a:gd name="connsiteY107" fmla="*/ 515623 h 3370881"/>
                          <a:gd name="connsiteX108" fmla="*/ 932329 w 2657256"/>
                          <a:gd name="connsiteY108" fmla="*/ 551481 h 3370881"/>
                          <a:gd name="connsiteX109" fmla="*/ 954741 w 2657256"/>
                          <a:gd name="connsiteY109" fmla="*/ 560446 h 3370881"/>
                          <a:gd name="connsiteX110" fmla="*/ 972670 w 2657256"/>
                          <a:gd name="connsiteY110" fmla="*/ 569411 h 3370881"/>
                          <a:gd name="connsiteX111" fmla="*/ 1066800 w 2657256"/>
                          <a:gd name="connsiteY111" fmla="*/ 564929 h 3370881"/>
                          <a:gd name="connsiteX112" fmla="*/ 1111623 w 2657256"/>
                          <a:gd name="connsiteY112" fmla="*/ 551481 h 3370881"/>
                          <a:gd name="connsiteX113" fmla="*/ 1129553 w 2657256"/>
                          <a:gd name="connsiteY113" fmla="*/ 538034 h 3370881"/>
                          <a:gd name="connsiteX114" fmla="*/ 1156447 w 2657256"/>
                          <a:gd name="connsiteY114" fmla="*/ 511140 h 3370881"/>
                          <a:gd name="connsiteX115" fmla="*/ 1160929 w 2657256"/>
                          <a:gd name="connsiteY115" fmla="*/ 493211 h 3370881"/>
                          <a:gd name="connsiteX116" fmla="*/ 1178859 w 2657256"/>
                          <a:gd name="connsiteY116" fmla="*/ 331846 h 3370881"/>
                          <a:gd name="connsiteX117" fmla="*/ 1215315 w 2657256"/>
                          <a:gd name="connsiteY117" fmla="*/ 270289 h 3370881"/>
                          <a:gd name="connsiteX118" fmla="*/ 1214718 w 2657256"/>
                          <a:gd name="connsiteY118" fmla="*/ 367705 h 3370881"/>
                          <a:gd name="connsiteX119" fmla="*/ 1201270 w 2657256"/>
                          <a:gd name="connsiteY119" fmla="*/ 412529 h 3370881"/>
                          <a:gd name="connsiteX120" fmla="*/ 1210235 w 2657256"/>
                          <a:gd name="connsiteY120" fmla="*/ 461834 h 3370881"/>
                          <a:gd name="connsiteX121" fmla="*/ 1214718 w 2657256"/>
                          <a:gd name="connsiteY121" fmla="*/ 475281 h 3370881"/>
                          <a:gd name="connsiteX122" fmla="*/ 1228165 w 2657256"/>
                          <a:gd name="connsiteY122" fmla="*/ 484246 h 3370881"/>
                          <a:gd name="connsiteX123" fmla="*/ 1250576 w 2657256"/>
                          <a:gd name="connsiteY123" fmla="*/ 502176 h 3370881"/>
                          <a:gd name="connsiteX124" fmla="*/ 1317812 w 2657256"/>
                          <a:gd name="connsiteY124" fmla="*/ 497693 h 3370881"/>
                          <a:gd name="connsiteX125" fmla="*/ 1353670 w 2657256"/>
                          <a:gd name="connsiteY125" fmla="*/ 488729 h 3370881"/>
                          <a:gd name="connsiteX126" fmla="*/ 1506070 w 2657256"/>
                          <a:gd name="connsiteY126" fmla="*/ 457352 h 3370881"/>
                          <a:gd name="connsiteX127" fmla="*/ 1550894 w 2657256"/>
                          <a:gd name="connsiteY127" fmla="*/ 430458 h 3370881"/>
                          <a:gd name="connsiteX128" fmla="*/ 1564341 w 2657256"/>
                          <a:gd name="connsiteY128" fmla="*/ 417011 h 3370881"/>
                          <a:gd name="connsiteX129" fmla="*/ 1586753 w 2657256"/>
                          <a:gd name="connsiteY129" fmla="*/ 399081 h 3370881"/>
                          <a:gd name="connsiteX130" fmla="*/ 1595718 w 2657256"/>
                          <a:gd name="connsiteY130" fmla="*/ 381152 h 3370881"/>
                          <a:gd name="connsiteX131" fmla="*/ 1613139 w 2657256"/>
                          <a:gd name="connsiteY131" fmla="*/ 358910 h 3370881"/>
                          <a:gd name="connsiteX132" fmla="*/ 1620066 w 2657256"/>
                          <a:gd name="connsiteY132" fmla="*/ 291047 h 3370881"/>
                          <a:gd name="connsiteX133" fmla="*/ 1604852 w 2657256"/>
                          <a:gd name="connsiteY133" fmla="*/ 236279 h 3370881"/>
                          <a:gd name="connsiteX134" fmla="*/ 1537447 w 2657256"/>
                          <a:gd name="connsiteY134" fmla="*/ 188411 h 3370881"/>
                          <a:gd name="connsiteX135" fmla="*/ 1613647 w 2657256"/>
                          <a:gd name="connsiteY135" fmla="*/ 399081 h 3370881"/>
                          <a:gd name="connsiteX136" fmla="*/ 1627094 w 2657256"/>
                          <a:gd name="connsiteY136" fmla="*/ 417011 h 3370881"/>
                          <a:gd name="connsiteX137" fmla="*/ 1658470 w 2657256"/>
                          <a:gd name="connsiteY137" fmla="*/ 412529 h 3370881"/>
                          <a:gd name="connsiteX138" fmla="*/ 1685365 w 2657256"/>
                          <a:gd name="connsiteY138" fmla="*/ 390117 h 3370881"/>
                          <a:gd name="connsiteX139" fmla="*/ 1694329 w 2657256"/>
                          <a:gd name="connsiteY139" fmla="*/ 376670 h 3370881"/>
                          <a:gd name="connsiteX140" fmla="*/ 1734670 w 2657256"/>
                          <a:gd name="connsiteY140" fmla="*/ 354258 h 3370881"/>
                          <a:gd name="connsiteX141" fmla="*/ 1743635 w 2657256"/>
                          <a:gd name="connsiteY141" fmla="*/ 340811 h 3370881"/>
                          <a:gd name="connsiteX142" fmla="*/ 1757082 w 2657256"/>
                          <a:gd name="connsiteY142" fmla="*/ 336329 h 3370881"/>
                          <a:gd name="connsiteX143" fmla="*/ 1808984 w 2657256"/>
                          <a:gd name="connsiteY143" fmla="*/ 249641 h 3370881"/>
                          <a:gd name="connsiteX144" fmla="*/ 1899621 w 2657256"/>
                          <a:gd name="connsiteY144" fmla="*/ 211719 h 3370881"/>
                          <a:gd name="connsiteX145" fmla="*/ 1869369 w 2657256"/>
                          <a:gd name="connsiteY145" fmla="*/ 152642 h 3370881"/>
                          <a:gd name="connsiteX146" fmla="*/ 1772023 w 2657256"/>
                          <a:gd name="connsiteY146" fmla="*/ 77249 h 3370881"/>
                          <a:gd name="connsiteX147" fmla="*/ 1948888 w 2657256"/>
                          <a:gd name="connsiteY147" fmla="*/ 178018 h 3370881"/>
                          <a:gd name="connsiteX148" fmla="*/ 1904737 w 2657256"/>
                          <a:gd name="connsiteY148" fmla="*/ 247915 h 3370881"/>
                          <a:gd name="connsiteX149" fmla="*/ 1874221 w 2657256"/>
                          <a:gd name="connsiteY149" fmla="*/ 318698 h 3370881"/>
                          <a:gd name="connsiteX150" fmla="*/ 1788459 w 2657256"/>
                          <a:gd name="connsiteY150" fmla="*/ 367705 h 3370881"/>
                          <a:gd name="connsiteX151" fmla="*/ 1761565 w 2657256"/>
                          <a:gd name="connsiteY151" fmla="*/ 390117 h 3370881"/>
                          <a:gd name="connsiteX152" fmla="*/ 1783976 w 2657256"/>
                          <a:gd name="connsiteY152" fmla="*/ 399081 h 3370881"/>
                          <a:gd name="connsiteX153" fmla="*/ 1878106 w 2657256"/>
                          <a:gd name="connsiteY153" fmla="*/ 390117 h 3370881"/>
                          <a:gd name="connsiteX154" fmla="*/ 1891553 w 2657256"/>
                          <a:gd name="connsiteY154" fmla="*/ 381152 h 3370881"/>
                          <a:gd name="connsiteX155" fmla="*/ 1918447 w 2657256"/>
                          <a:gd name="connsiteY155" fmla="*/ 372187 h 3370881"/>
                          <a:gd name="connsiteX156" fmla="*/ 1940859 w 2657256"/>
                          <a:gd name="connsiteY156" fmla="*/ 358740 h 3370881"/>
                          <a:gd name="connsiteX157" fmla="*/ 1954306 w 2657256"/>
                          <a:gd name="connsiteY157" fmla="*/ 354258 h 3370881"/>
                          <a:gd name="connsiteX158" fmla="*/ 2083304 w 2657256"/>
                          <a:gd name="connsiteY158" fmla="*/ 290281 h 3370881"/>
                          <a:gd name="connsiteX159" fmla="*/ 2166172 w 2657256"/>
                          <a:gd name="connsiteY159" fmla="*/ 215604 h 3370881"/>
                          <a:gd name="connsiteX160" fmla="*/ 2069054 w 2657256"/>
                          <a:gd name="connsiteY160" fmla="*/ 40493 h 3370881"/>
                          <a:gd name="connsiteX161" fmla="*/ 2078225 w 2657256"/>
                          <a:gd name="connsiteY161" fmla="*/ 188681 h 3370881"/>
                          <a:gd name="connsiteX162" fmla="*/ 1999129 w 2657256"/>
                          <a:gd name="connsiteY162" fmla="*/ 358740 h 3370881"/>
                          <a:gd name="connsiteX163" fmla="*/ 1994647 w 2657256"/>
                          <a:gd name="connsiteY163" fmla="*/ 372187 h 3370881"/>
                          <a:gd name="connsiteX164" fmla="*/ 2039470 w 2657256"/>
                          <a:gd name="connsiteY164" fmla="*/ 390117 h 3370881"/>
                          <a:gd name="connsiteX165" fmla="*/ 2115670 w 2657256"/>
                          <a:gd name="connsiteY165" fmla="*/ 390117 h 3370881"/>
                          <a:gd name="connsiteX166" fmla="*/ 2160494 w 2657256"/>
                          <a:gd name="connsiteY166" fmla="*/ 376670 h 3370881"/>
                          <a:gd name="connsiteX167" fmla="*/ 2191870 w 2657256"/>
                          <a:gd name="connsiteY167" fmla="*/ 363223 h 3370881"/>
                          <a:gd name="connsiteX168" fmla="*/ 2205318 w 2657256"/>
                          <a:gd name="connsiteY168" fmla="*/ 358740 h 3370881"/>
                          <a:gd name="connsiteX169" fmla="*/ 2232212 w 2657256"/>
                          <a:gd name="connsiteY169" fmla="*/ 340811 h 3370881"/>
                          <a:gd name="connsiteX170" fmla="*/ 2312894 w 2657256"/>
                          <a:gd name="connsiteY170" fmla="*/ 183929 h 3370881"/>
                          <a:gd name="connsiteX171" fmla="*/ 2339788 w 2657256"/>
                          <a:gd name="connsiteY171" fmla="*/ 151 h 3370881"/>
                          <a:gd name="connsiteX172" fmla="*/ 2357718 w 2657256"/>
                          <a:gd name="connsiteY172" fmla="*/ 215305 h 3370881"/>
                          <a:gd name="connsiteX173" fmla="*/ 2254623 w 2657256"/>
                          <a:gd name="connsiteY173" fmla="*/ 376670 h 3370881"/>
                          <a:gd name="connsiteX174" fmla="*/ 2245659 w 2657256"/>
                          <a:gd name="connsiteY174" fmla="*/ 390117 h 3370881"/>
                          <a:gd name="connsiteX175" fmla="*/ 2254623 w 2657256"/>
                          <a:gd name="connsiteY175" fmla="*/ 403564 h 3370881"/>
                          <a:gd name="connsiteX176" fmla="*/ 2353235 w 2657256"/>
                          <a:gd name="connsiteY176" fmla="*/ 399081 h 3370881"/>
                          <a:gd name="connsiteX177" fmla="*/ 2366682 w 2657256"/>
                          <a:gd name="connsiteY177" fmla="*/ 394599 h 3370881"/>
                          <a:gd name="connsiteX178" fmla="*/ 2389094 w 2657256"/>
                          <a:gd name="connsiteY178" fmla="*/ 390117 h 3370881"/>
                          <a:gd name="connsiteX179" fmla="*/ 2424953 w 2657256"/>
                          <a:gd name="connsiteY179" fmla="*/ 367705 h 3370881"/>
                          <a:gd name="connsiteX180" fmla="*/ 2528047 w 2657256"/>
                          <a:gd name="connsiteY180" fmla="*/ 292700 h 3370881"/>
                          <a:gd name="connsiteX181" fmla="*/ 2541495 w 2657256"/>
                          <a:gd name="connsiteY181" fmla="*/ 62906 h 3370881"/>
                          <a:gd name="connsiteX182" fmla="*/ 2591304 w 2657256"/>
                          <a:gd name="connsiteY182" fmla="*/ 214081 h 3370881"/>
                          <a:gd name="connsiteX183" fmla="*/ 2612315 w 2657256"/>
                          <a:gd name="connsiteY183" fmla="*/ 290907 h 3370881"/>
                          <a:gd name="connsiteX184" fmla="*/ 2650863 w 2657256"/>
                          <a:gd name="connsiteY184" fmla="*/ 344994 h 3370881"/>
                          <a:gd name="connsiteX185" fmla="*/ 2465294 w 2657256"/>
                          <a:gd name="connsiteY185" fmla="*/ 399081 h 3370881"/>
                          <a:gd name="connsiteX186" fmla="*/ 2442882 w 2657256"/>
                          <a:gd name="connsiteY186" fmla="*/ 403564 h 3370881"/>
                          <a:gd name="connsiteX187" fmla="*/ 2398059 w 2657256"/>
                          <a:gd name="connsiteY187" fmla="*/ 417011 h 3370881"/>
                          <a:gd name="connsiteX188" fmla="*/ 2375647 w 2657256"/>
                          <a:gd name="connsiteY188" fmla="*/ 425976 h 3370881"/>
                          <a:gd name="connsiteX189" fmla="*/ 2357718 w 2657256"/>
                          <a:gd name="connsiteY189" fmla="*/ 430458 h 3370881"/>
                          <a:gd name="connsiteX190" fmla="*/ 2344270 w 2657256"/>
                          <a:gd name="connsiteY190" fmla="*/ 461834 h 3370881"/>
                          <a:gd name="connsiteX191" fmla="*/ 2353235 w 2657256"/>
                          <a:gd name="connsiteY191" fmla="*/ 502176 h 3370881"/>
                          <a:gd name="connsiteX192" fmla="*/ 2362200 w 2657256"/>
                          <a:gd name="connsiteY192" fmla="*/ 515623 h 3370881"/>
                          <a:gd name="connsiteX193" fmla="*/ 2344270 w 2657256"/>
                          <a:gd name="connsiteY193" fmla="*/ 587340 h 3370881"/>
                          <a:gd name="connsiteX194" fmla="*/ 2321859 w 2657256"/>
                          <a:gd name="connsiteY194" fmla="*/ 614234 h 3370881"/>
                          <a:gd name="connsiteX195" fmla="*/ 2308412 w 2657256"/>
                          <a:gd name="connsiteY195" fmla="*/ 636646 h 3370881"/>
                          <a:gd name="connsiteX196" fmla="*/ 2281518 w 2657256"/>
                          <a:gd name="connsiteY196" fmla="*/ 641129 h 3370881"/>
                          <a:gd name="connsiteX197" fmla="*/ 2259106 w 2657256"/>
                          <a:gd name="connsiteY197" fmla="*/ 636646 h 3370881"/>
                          <a:gd name="connsiteX198" fmla="*/ 2277035 w 2657256"/>
                          <a:gd name="connsiteY198" fmla="*/ 578376 h 3370881"/>
                          <a:gd name="connsiteX199" fmla="*/ 2290482 w 2657256"/>
                          <a:gd name="connsiteY199" fmla="*/ 542517 h 3370881"/>
                          <a:gd name="connsiteX200" fmla="*/ 2286000 w 2657256"/>
                          <a:gd name="connsiteY200" fmla="*/ 506658 h 3370881"/>
                          <a:gd name="connsiteX201" fmla="*/ 2245659 w 2657256"/>
                          <a:gd name="connsiteY201" fmla="*/ 448387 h 3370881"/>
                          <a:gd name="connsiteX202" fmla="*/ 2200835 w 2657256"/>
                          <a:gd name="connsiteY202" fmla="*/ 430458 h 3370881"/>
                          <a:gd name="connsiteX203" fmla="*/ 2169459 w 2657256"/>
                          <a:gd name="connsiteY203" fmla="*/ 425976 h 3370881"/>
                          <a:gd name="connsiteX204" fmla="*/ 2102223 w 2657256"/>
                          <a:gd name="connsiteY204" fmla="*/ 430458 h 3370881"/>
                          <a:gd name="connsiteX205" fmla="*/ 2084294 w 2657256"/>
                          <a:gd name="connsiteY205" fmla="*/ 439423 h 3370881"/>
                          <a:gd name="connsiteX206" fmla="*/ 2070847 w 2657256"/>
                          <a:gd name="connsiteY206" fmla="*/ 443905 h 3370881"/>
                          <a:gd name="connsiteX207" fmla="*/ 2061882 w 2657256"/>
                          <a:gd name="connsiteY207" fmla="*/ 461834 h 3370881"/>
                          <a:gd name="connsiteX208" fmla="*/ 2034988 w 2657256"/>
                          <a:gd name="connsiteY208" fmla="*/ 475281 h 3370881"/>
                          <a:gd name="connsiteX209" fmla="*/ 1783976 w 2657256"/>
                          <a:gd name="connsiteY209" fmla="*/ 479764 h 3370881"/>
                          <a:gd name="connsiteX210" fmla="*/ 1766047 w 2657256"/>
                          <a:gd name="connsiteY210" fmla="*/ 488729 h 3370881"/>
                          <a:gd name="connsiteX211" fmla="*/ 1703294 w 2657256"/>
                          <a:gd name="connsiteY211" fmla="*/ 506658 h 3370881"/>
                          <a:gd name="connsiteX212" fmla="*/ 1689847 w 2657256"/>
                          <a:gd name="connsiteY212" fmla="*/ 511140 h 3370881"/>
                          <a:gd name="connsiteX213" fmla="*/ 1676400 w 2657256"/>
                          <a:gd name="connsiteY213" fmla="*/ 520105 h 3370881"/>
                          <a:gd name="connsiteX214" fmla="*/ 1649506 w 2657256"/>
                          <a:gd name="connsiteY214" fmla="*/ 529070 h 3370881"/>
                          <a:gd name="connsiteX215" fmla="*/ 1636059 w 2657256"/>
                          <a:gd name="connsiteY215" fmla="*/ 538034 h 3370881"/>
                          <a:gd name="connsiteX216" fmla="*/ 1622612 w 2657256"/>
                          <a:gd name="connsiteY216" fmla="*/ 551481 h 3370881"/>
                          <a:gd name="connsiteX217" fmla="*/ 1609165 w 2657256"/>
                          <a:gd name="connsiteY217" fmla="*/ 555964 h 3370881"/>
                          <a:gd name="connsiteX218" fmla="*/ 1577788 w 2657256"/>
                          <a:gd name="connsiteY218" fmla="*/ 587340 h 3370881"/>
                          <a:gd name="connsiteX219" fmla="*/ 1568823 w 2657256"/>
                          <a:gd name="connsiteY219" fmla="*/ 600787 h 3370881"/>
                          <a:gd name="connsiteX220" fmla="*/ 1555376 w 2657256"/>
                          <a:gd name="connsiteY220" fmla="*/ 614234 h 3370881"/>
                          <a:gd name="connsiteX221" fmla="*/ 1524000 w 2657256"/>
                          <a:gd name="connsiteY221" fmla="*/ 654576 h 3370881"/>
                          <a:gd name="connsiteX222" fmla="*/ 1519518 w 2657256"/>
                          <a:gd name="connsiteY222" fmla="*/ 668023 h 3370881"/>
                          <a:gd name="connsiteX223" fmla="*/ 1528482 w 2657256"/>
                          <a:gd name="connsiteY223" fmla="*/ 708364 h 3370881"/>
                          <a:gd name="connsiteX224" fmla="*/ 1537447 w 2657256"/>
                          <a:gd name="connsiteY224" fmla="*/ 721811 h 3370881"/>
                          <a:gd name="connsiteX225" fmla="*/ 1568823 w 2657256"/>
                          <a:gd name="connsiteY225" fmla="*/ 712846 h 3370881"/>
                          <a:gd name="connsiteX226" fmla="*/ 1600200 w 2657256"/>
                          <a:gd name="connsiteY226" fmla="*/ 712846 h 3370881"/>
                          <a:gd name="connsiteX227" fmla="*/ 1631576 w 2657256"/>
                          <a:gd name="connsiteY227" fmla="*/ 690434 h 3370881"/>
                          <a:gd name="connsiteX228" fmla="*/ 1645023 w 2657256"/>
                          <a:gd name="connsiteY228" fmla="*/ 676987 h 3370881"/>
                          <a:gd name="connsiteX229" fmla="*/ 1685365 w 2657256"/>
                          <a:gd name="connsiteY229" fmla="*/ 645611 h 3370881"/>
                          <a:gd name="connsiteX230" fmla="*/ 1716741 w 2657256"/>
                          <a:gd name="connsiteY230" fmla="*/ 614234 h 3370881"/>
                          <a:gd name="connsiteX231" fmla="*/ 1748118 w 2657256"/>
                          <a:gd name="connsiteY231" fmla="*/ 596305 h 3370881"/>
                          <a:gd name="connsiteX232" fmla="*/ 1761565 w 2657256"/>
                          <a:gd name="connsiteY232" fmla="*/ 591823 h 3370881"/>
                          <a:gd name="connsiteX233" fmla="*/ 1779494 w 2657256"/>
                          <a:gd name="connsiteY233" fmla="*/ 582858 h 3370881"/>
                          <a:gd name="connsiteX234" fmla="*/ 1815353 w 2657256"/>
                          <a:gd name="connsiteY234" fmla="*/ 573893 h 3370881"/>
                          <a:gd name="connsiteX235" fmla="*/ 2030506 w 2657256"/>
                          <a:gd name="connsiteY235" fmla="*/ 578376 h 3370881"/>
                          <a:gd name="connsiteX236" fmla="*/ 2017059 w 2657256"/>
                          <a:gd name="connsiteY236" fmla="*/ 600787 h 3370881"/>
                          <a:gd name="connsiteX237" fmla="*/ 1981200 w 2657256"/>
                          <a:gd name="connsiteY237" fmla="*/ 636646 h 3370881"/>
                          <a:gd name="connsiteX238" fmla="*/ 1967753 w 2657256"/>
                          <a:gd name="connsiteY238" fmla="*/ 650093 h 3370881"/>
                          <a:gd name="connsiteX239" fmla="*/ 1936376 w 2657256"/>
                          <a:gd name="connsiteY239" fmla="*/ 690434 h 3370881"/>
                          <a:gd name="connsiteX240" fmla="*/ 1905000 w 2657256"/>
                          <a:gd name="connsiteY240" fmla="*/ 717329 h 3370881"/>
                          <a:gd name="connsiteX241" fmla="*/ 1860176 w 2657256"/>
                          <a:gd name="connsiteY241" fmla="*/ 735258 h 3370881"/>
                          <a:gd name="connsiteX242" fmla="*/ 1788459 w 2657256"/>
                          <a:gd name="connsiteY242" fmla="*/ 744223 h 3370881"/>
                          <a:gd name="connsiteX243" fmla="*/ 1846729 w 2657256"/>
                          <a:gd name="connsiteY243" fmla="*/ 802493 h 3370881"/>
                          <a:gd name="connsiteX244" fmla="*/ 1913965 w 2657256"/>
                          <a:gd name="connsiteY244" fmla="*/ 829387 h 3370881"/>
                          <a:gd name="connsiteX245" fmla="*/ 1922929 w 2657256"/>
                          <a:gd name="connsiteY245" fmla="*/ 842834 h 3370881"/>
                          <a:gd name="connsiteX246" fmla="*/ 1967753 w 2657256"/>
                          <a:gd name="connsiteY246" fmla="*/ 883176 h 3370881"/>
                          <a:gd name="connsiteX247" fmla="*/ 1981200 w 2657256"/>
                          <a:gd name="connsiteY247" fmla="*/ 896623 h 3370881"/>
                          <a:gd name="connsiteX248" fmla="*/ 1994647 w 2657256"/>
                          <a:gd name="connsiteY248" fmla="*/ 905587 h 3370881"/>
                          <a:gd name="connsiteX249" fmla="*/ 2021541 w 2657256"/>
                          <a:gd name="connsiteY249" fmla="*/ 927999 h 3370881"/>
                          <a:gd name="connsiteX250" fmla="*/ 2030506 w 2657256"/>
                          <a:gd name="connsiteY250" fmla="*/ 941446 h 3370881"/>
                          <a:gd name="connsiteX251" fmla="*/ 2057400 w 2657256"/>
                          <a:gd name="connsiteY251" fmla="*/ 968340 h 3370881"/>
                          <a:gd name="connsiteX252" fmla="*/ 2088776 w 2657256"/>
                          <a:gd name="connsiteY252" fmla="*/ 1013164 h 3370881"/>
                          <a:gd name="connsiteX253" fmla="*/ 2115670 w 2657256"/>
                          <a:gd name="connsiteY253" fmla="*/ 1057987 h 3370881"/>
                          <a:gd name="connsiteX254" fmla="*/ 2120153 w 2657256"/>
                          <a:gd name="connsiteY254" fmla="*/ 1089364 h 3370881"/>
                          <a:gd name="connsiteX255" fmla="*/ 2138082 w 2657256"/>
                          <a:gd name="connsiteY255" fmla="*/ 1143152 h 3370881"/>
                          <a:gd name="connsiteX256" fmla="*/ 2147047 w 2657256"/>
                          <a:gd name="connsiteY256" fmla="*/ 1196940 h 3370881"/>
                          <a:gd name="connsiteX257" fmla="*/ 2151529 w 2657256"/>
                          <a:gd name="connsiteY257" fmla="*/ 1210387 h 3370881"/>
                          <a:gd name="connsiteX258" fmla="*/ 2156012 w 2657256"/>
                          <a:gd name="connsiteY258" fmla="*/ 1228317 h 3370881"/>
                          <a:gd name="connsiteX259" fmla="*/ 2173941 w 2657256"/>
                          <a:gd name="connsiteY259" fmla="*/ 1295552 h 3370881"/>
                          <a:gd name="connsiteX260" fmla="*/ 2182906 w 2657256"/>
                          <a:gd name="connsiteY260" fmla="*/ 1313481 h 3370881"/>
                          <a:gd name="connsiteX261" fmla="*/ 2187388 w 2657256"/>
                          <a:gd name="connsiteY261" fmla="*/ 1331411 h 3370881"/>
                          <a:gd name="connsiteX262" fmla="*/ 2214282 w 2657256"/>
                          <a:gd name="connsiteY262" fmla="*/ 1385199 h 3370881"/>
                          <a:gd name="connsiteX263" fmla="*/ 2218765 w 2657256"/>
                          <a:gd name="connsiteY263" fmla="*/ 1403129 h 3370881"/>
                          <a:gd name="connsiteX264" fmla="*/ 2223247 w 2657256"/>
                          <a:gd name="connsiteY264" fmla="*/ 1430023 h 3370881"/>
                          <a:gd name="connsiteX265" fmla="*/ 2236694 w 2657256"/>
                          <a:gd name="connsiteY265" fmla="*/ 1456917 h 3370881"/>
                          <a:gd name="connsiteX266" fmla="*/ 2249794 w 2657256"/>
                          <a:gd name="connsiteY266" fmla="*/ 1524624 h 3370881"/>
                          <a:gd name="connsiteX267" fmla="*/ 2241176 w 2657256"/>
                          <a:gd name="connsiteY267" fmla="*/ 1577940 h 3370881"/>
                          <a:gd name="connsiteX268" fmla="*/ 2245659 w 2657256"/>
                          <a:gd name="connsiteY268" fmla="*/ 1595870 h 3370881"/>
                          <a:gd name="connsiteX269" fmla="*/ 2249634 w 2657256"/>
                          <a:gd name="connsiteY269" fmla="*/ 1685855 h 3370881"/>
                          <a:gd name="connsiteX270" fmla="*/ 2227729 w 2657256"/>
                          <a:gd name="connsiteY270" fmla="*/ 1716893 h 3370881"/>
                          <a:gd name="connsiteX271" fmla="*/ 2240500 w 2657256"/>
                          <a:gd name="connsiteY271" fmla="*/ 1674269 h 3370881"/>
                          <a:gd name="connsiteX272" fmla="*/ 2235341 w 2657256"/>
                          <a:gd name="connsiteY272" fmla="*/ 1788611 h 3370881"/>
                          <a:gd name="connsiteX273" fmla="*/ 2230689 w 2657256"/>
                          <a:gd name="connsiteY273" fmla="*/ 1823963 h 3370881"/>
                          <a:gd name="connsiteX274" fmla="*/ 2226207 w 2657256"/>
                          <a:gd name="connsiteY274" fmla="*/ 1824470 h 3370881"/>
                          <a:gd name="connsiteX275" fmla="*/ 2208278 w 2657256"/>
                          <a:gd name="connsiteY275" fmla="*/ 1869293 h 3370881"/>
                          <a:gd name="connsiteX276" fmla="*/ 2195168 w 2657256"/>
                          <a:gd name="connsiteY276" fmla="*/ 1882740 h 3370881"/>
                          <a:gd name="connsiteX277" fmla="*/ 2203458 w 2657256"/>
                          <a:gd name="connsiteY277" fmla="*/ 1918938 h 3370881"/>
                          <a:gd name="connsiteX278" fmla="*/ 2204134 w 2657256"/>
                          <a:gd name="connsiteY278" fmla="*/ 1949806 h 3370881"/>
                          <a:gd name="connsiteX279" fmla="*/ 2226545 w 2657256"/>
                          <a:gd name="connsiteY279" fmla="*/ 1954627 h 3370881"/>
                          <a:gd name="connsiteX280" fmla="*/ 2241176 w 2657256"/>
                          <a:gd name="connsiteY280" fmla="*/ 2012729 h 3370881"/>
                          <a:gd name="connsiteX281" fmla="*/ 2263588 w 2657256"/>
                          <a:gd name="connsiteY281" fmla="*/ 2057552 h 3370881"/>
                          <a:gd name="connsiteX282" fmla="*/ 2286000 w 2657256"/>
                          <a:gd name="connsiteY282" fmla="*/ 2084446 h 3370881"/>
                          <a:gd name="connsiteX283" fmla="*/ 2299447 w 2657256"/>
                          <a:gd name="connsiteY283" fmla="*/ 2124787 h 3370881"/>
                          <a:gd name="connsiteX284" fmla="*/ 2321859 w 2657256"/>
                          <a:gd name="connsiteY284" fmla="*/ 2151681 h 3370881"/>
                          <a:gd name="connsiteX285" fmla="*/ 2344270 w 2657256"/>
                          <a:gd name="connsiteY285" fmla="*/ 2205470 h 3370881"/>
                          <a:gd name="connsiteX286" fmla="*/ 2348753 w 2657256"/>
                          <a:gd name="connsiteY286" fmla="*/ 2223399 h 3370881"/>
                          <a:gd name="connsiteX287" fmla="*/ 2366682 w 2657256"/>
                          <a:gd name="connsiteY287" fmla="*/ 2263740 h 3370881"/>
                          <a:gd name="connsiteX288" fmla="*/ 2375647 w 2657256"/>
                          <a:gd name="connsiteY288" fmla="*/ 2286152 h 3370881"/>
                          <a:gd name="connsiteX289" fmla="*/ 2380129 w 2657256"/>
                          <a:gd name="connsiteY289" fmla="*/ 2308564 h 3370881"/>
                          <a:gd name="connsiteX290" fmla="*/ 2389094 w 2657256"/>
                          <a:gd name="connsiteY290" fmla="*/ 2335458 h 3370881"/>
                          <a:gd name="connsiteX291" fmla="*/ 2393576 w 2657256"/>
                          <a:gd name="connsiteY291" fmla="*/ 2380281 h 3370881"/>
                          <a:gd name="connsiteX292" fmla="*/ 2398059 w 2657256"/>
                          <a:gd name="connsiteY292" fmla="*/ 2393729 h 3370881"/>
                          <a:gd name="connsiteX293" fmla="*/ 2419794 w 2657256"/>
                          <a:gd name="connsiteY293" fmla="*/ 2447517 h 3370881"/>
                          <a:gd name="connsiteX294" fmla="*/ 2427343 w 2657256"/>
                          <a:gd name="connsiteY294" fmla="*/ 2564058 h 3370881"/>
                          <a:gd name="connsiteX295" fmla="*/ 2389094 w 2657256"/>
                          <a:gd name="connsiteY295" fmla="*/ 2837481 h 3370881"/>
                          <a:gd name="connsiteX296" fmla="*/ 2380129 w 2657256"/>
                          <a:gd name="connsiteY296" fmla="*/ 2859893 h 3370881"/>
                          <a:gd name="connsiteX297" fmla="*/ 2357718 w 2657256"/>
                          <a:gd name="connsiteY297" fmla="*/ 2913681 h 3370881"/>
                          <a:gd name="connsiteX298" fmla="*/ 2348753 w 2657256"/>
                          <a:gd name="connsiteY298" fmla="*/ 2936093 h 3370881"/>
                          <a:gd name="connsiteX299" fmla="*/ 2339788 w 2657256"/>
                          <a:gd name="connsiteY299" fmla="*/ 2971952 h 3370881"/>
                          <a:gd name="connsiteX300" fmla="*/ 2326341 w 2657256"/>
                          <a:gd name="connsiteY300" fmla="*/ 2994364 h 3370881"/>
                          <a:gd name="connsiteX301" fmla="*/ 2317376 w 2657256"/>
                          <a:gd name="connsiteY301" fmla="*/ 3025740 h 3370881"/>
                          <a:gd name="connsiteX302" fmla="*/ 2303929 w 2657256"/>
                          <a:gd name="connsiteY302" fmla="*/ 3048152 h 3370881"/>
                          <a:gd name="connsiteX303" fmla="*/ 2290482 w 2657256"/>
                          <a:gd name="connsiteY303" fmla="*/ 3079529 h 3370881"/>
                          <a:gd name="connsiteX304" fmla="*/ 2272553 w 2657256"/>
                          <a:gd name="connsiteY304" fmla="*/ 3084011 h 3370881"/>
                          <a:gd name="connsiteX305" fmla="*/ 2259106 w 2657256"/>
                          <a:gd name="connsiteY305" fmla="*/ 3088493 h 3370881"/>
                          <a:gd name="connsiteX306" fmla="*/ 2241176 w 2657256"/>
                          <a:gd name="connsiteY306" fmla="*/ 3092976 h 3370881"/>
                          <a:gd name="connsiteX307" fmla="*/ 2209800 w 2657256"/>
                          <a:gd name="connsiteY307" fmla="*/ 3101940 h 3370881"/>
                          <a:gd name="connsiteX308" fmla="*/ 2205318 w 2657256"/>
                          <a:gd name="connsiteY308" fmla="*/ 3039187 h 3370881"/>
                          <a:gd name="connsiteX309" fmla="*/ 2218765 w 2657256"/>
                          <a:gd name="connsiteY309" fmla="*/ 3021258 h 3370881"/>
                          <a:gd name="connsiteX310" fmla="*/ 2245659 w 2657256"/>
                          <a:gd name="connsiteY310" fmla="*/ 2971952 h 3370881"/>
                          <a:gd name="connsiteX311" fmla="*/ 2268070 w 2657256"/>
                          <a:gd name="connsiteY311" fmla="*/ 2945058 h 3370881"/>
                          <a:gd name="connsiteX312" fmla="*/ 2298550 w 2657256"/>
                          <a:gd name="connsiteY312" fmla="*/ 2568540 h 3370881"/>
                          <a:gd name="connsiteX313" fmla="*/ 2284986 w 2657256"/>
                          <a:gd name="connsiteY313" fmla="*/ 2532681 h 3370881"/>
                          <a:gd name="connsiteX314" fmla="*/ 2293273 w 2657256"/>
                          <a:gd name="connsiteY314" fmla="*/ 2496653 h 3370881"/>
                          <a:gd name="connsiteX315" fmla="*/ 2278152 w 2657256"/>
                          <a:gd name="connsiteY315" fmla="*/ 2475178 h 3370881"/>
                          <a:gd name="connsiteX316" fmla="*/ 2245659 w 2657256"/>
                          <a:gd name="connsiteY316" fmla="*/ 2389247 h 3370881"/>
                          <a:gd name="connsiteX317" fmla="*/ 2195507 w 2657256"/>
                          <a:gd name="connsiteY317" fmla="*/ 2241328 h 3370881"/>
                          <a:gd name="connsiteX318" fmla="*/ 2083786 w 2657256"/>
                          <a:gd name="connsiteY318" fmla="*/ 2040300 h 3370881"/>
                          <a:gd name="connsiteX319" fmla="*/ 2048773 w 2657256"/>
                          <a:gd name="connsiteY319" fmla="*/ 2017971 h 3370881"/>
                          <a:gd name="connsiteX320" fmla="*/ 2074314 w 2657256"/>
                          <a:gd name="connsiteY320" fmla="*/ 2011967 h 3370881"/>
                          <a:gd name="connsiteX321" fmla="*/ 2034988 w 2657256"/>
                          <a:gd name="connsiteY321" fmla="*/ 2003764 h 3370881"/>
                          <a:gd name="connsiteX322" fmla="*/ 2026023 w 2657256"/>
                          <a:gd name="connsiteY322" fmla="*/ 2026176 h 3370881"/>
                          <a:gd name="connsiteX323" fmla="*/ 2021541 w 2657256"/>
                          <a:gd name="connsiteY323" fmla="*/ 2039623 h 3370881"/>
                          <a:gd name="connsiteX324" fmla="*/ 1999129 w 2657256"/>
                          <a:gd name="connsiteY324" fmla="*/ 2053070 h 3370881"/>
                          <a:gd name="connsiteX325" fmla="*/ 1990165 w 2657256"/>
                          <a:gd name="connsiteY325" fmla="*/ 2070999 h 3370881"/>
                          <a:gd name="connsiteX326" fmla="*/ 1967753 w 2657256"/>
                          <a:gd name="connsiteY326" fmla="*/ 2106858 h 3370881"/>
                          <a:gd name="connsiteX327" fmla="*/ 1981200 w 2657256"/>
                          <a:gd name="connsiteY327" fmla="*/ 2223399 h 3370881"/>
                          <a:gd name="connsiteX328" fmla="*/ 1994647 w 2657256"/>
                          <a:gd name="connsiteY328" fmla="*/ 2254776 h 3370881"/>
                          <a:gd name="connsiteX329" fmla="*/ 2003612 w 2657256"/>
                          <a:gd name="connsiteY329" fmla="*/ 2272705 h 3370881"/>
                          <a:gd name="connsiteX330" fmla="*/ 2026023 w 2657256"/>
                          <a:gd name="connsiteY330" fmla="*/ 2304081 h 3370881"/>
                          <a:gd name="connsiteX331" fmla="*/ 2043953 w 2657256"/>
                          <a:gd name="connsiteY331" fmla="*/ 2348905 h 3370881"/>
                          <a:gd name="connsiteX332" fmla="*/ 2061882 w 2657256"/>
                          <a:gd name="connsiteY332" fmla="*/ 2371317 h 3370881"/>
                          <a:gd name="connsiteX333" fmla="*/ 2088776 w 2657256"/>
                          <a:gd name="connsiteY333" fmla="*/ 2434070 h 3370881"/>
                          <a:gd name="connsiteX334" fmla="*/ 2102223 w 2657256"/>
                          <a:gd name="connsiteY334" fmla="*/ 2465446 h 3370881"/>
                          <a:gd name="connsiteX335" fmla="*/ 2106706 w 2657256"/>
                          <a:gd name="connsiteY335" fmla="*/ 2496823 h 3370881"/>
                          <a:gd name="connsiteX336" fmla="*/ 2124635 w 2657256"/>
                          <a:gd name="connsiteY336" fmla="*/ 2559576 h 3370881"/>
                          <a:gd name="connsiteX337" fmla="*/ 2138082 w 2657256"/>
                          <a:gd name="connsiteY337" fmla="*/ 2649223 h 3370881"/>
                          <a:gd name="connsiteX338" fmla="*/ 2147047 w 2657256"/>
                          <a:gd name="connsiteY338" fmla="*/ 2685081 h 3370881"/>
                          <a:gd name="connsiteX339" fmla="*/ 2151529 w 2657256"/>
                          <a:gd name="connsiteY339" fmla="*/ 2716458 h 3370881"/>
                          <a:gd name="connsiteX340" fmla="*/ 2160494 w 2657256"/>
                          <a:gd name="connsiteY340" fmla="*/ 2770246 h 3370881"/>
                          <a:gd name="connsiteX341" fmla="*/ 2156012 w 2657256"/>
                          <a:gd name="connsiteY341" fmla="*/ 2962987 h 3370881"/>
                          <a:gd name="connsiteX342" fmla="*/ 2138082 w 2657256"/>
                          <a:gd name="connsiteY342" fmla="*/ 3043670 h 3370881"/>
                          <a:gd name="connsiteX343" fmla="*/ 2133600 w 2657256"/>
                          <a:gd name="connsiteY343" fmla="*/ 3061599 h 3370881"/>
                          <a:gd name="connsiteX344" fmla="*/ 2120153 w 2657256"/>
                          <a:gd name="connsiteY344" fmla="*/ 3079529 h 3370881"/>
                          <a:gd name="connsiteX345" fmla="*/ 2111188 w 2657256"/>
                          <a:gd name="connsiteY345" fmla="*/ 3106423 h 3370881"/>
                          <a:gd name="connsiteX346" fmla="*/ 2088776 w 2657256"/>
                          <a:gd name="connsiteY346" fmla="*/ 3137799 h 3370881"/>
                          <a:gd name="connsiteX347" fmla="*/ 2075329 w 2657256"/>
                          <a:gd name="connsiteY347" fmla="*/ 3164693 h 3370881"/>
                          <a:gd name="connsiteX348" fmla="*/ 2061882 w 2657256"/>
                          <a:gd name="connsiteY348" fmla="*/ 3169176 h 3370881"/>
                          <a:gd name="connsiteX349" fmla="*/ 2021541 w 2657256"/>
                          <a:gd name="connsiteY349" fmla="*/ 3164693 h 3370881"/>
                          <a:gd name="connsiteX350" fmla="*/ 2012576 w 2657256"/>
                          <a:gd name="connsiteY350" fmla="*/ 3119870 h 3370881"/>
                          <a:gd name="connsiteX351" fmla="*/ 2048435 w 2657256"/>
                          <a:gd name="connsiteY351" fmla="*/ 3021258 h 3370881"/>
                          <a:gd name="connsiteX352" fmla="*/ 2048435 w 2657256"/>
                          <a:gd name="connsiteY352" fmla="*/ 3021258 h 3370881"/>
                          <a:gd name="connsiteX353" fmla="*/ 2061882 w 2657256"/>
                          <a:gd name="connsiteY353" fmla="*/ 2967470 h 3370881"/>
                          <a:gd name="connsiteX354" fmla="*/ 2070847 w 2657256"/>
                          <a:gd name="connsiteY354" fmla="*/ 2882305 h 3370881"/>
                          <a:gd name="connsiteX355" fmla="*/ 2066365 w 2657256"/>
                          <a:gd name="connsiteY355" fmla="*/ 2725423 h 3370881"/>
                          <a:gd name="connsiteX356" fmla="*/ 2043953 w 2657256"/>
                          <a:gd name="connsiteY356" fmla="*/ 2649223 h 3370881"/>
                          <a:gd name="connsiteX357" fmla="*/ 2030506 w 2657256"/>
                          <a:gd name="connsiteY357" fmla="*/ 2622329 h 3370881"/>
                          <a:gd name="connsiteX358" fmla="*/ 2017059 w 2657256"/>
                          <a:gd name="connsiteY358" fmla="*/ 2581987 h 3370881"/>
                          <a:gd name="connsiteX359" fmla="*/ 1981200 w 2657256"/>
                          <a:gd name="connsiteY359" fmla="*/ 2514752 h 3370881"/>
                          <a:gd name="connsiteX360" fmla="*/ 1972235 w 2657256"/>
                          <a:gd name="connsiteY360" fmla="*/ 2501305 h 3370881"/>
                          <a:gd name="connsiteX361" fmla="*/ 1958788 w 2657256"/>
                          <a:gd name="connsiteY361" fmla="*/ 2478893 h 3370881"/>
                          <a:gd name="connsiteX362" fmla="*/ 1905000 w 2657256"/>
                          <a:gd name="connsiteY362" fmla="*/ 2398211 h 3370881"/>
                          <a:gd name="connsiteX363" fmla="*/ 1882588 w 2657256"/>
                          <a:gd name="connsiteY363" fmla="*/ 2357870 h 3370881"/>
                          <a:gd name="connsiteX364" fmla="*/ 1869141 w 2657256"/>
                          <a:gd name="connsiteY364" fmla="*/ 2339940 h 3370881"/>
                          <a:gd name="connsiteX365" fmla="*/ 1806388 w 2657256"/>
                          <a:gd name="connsiteY365" fmla="*/ 2313046 h 3370881"/>
                          <a:gd name="connsiteX366" fmla="*/ 1779494 w 2657256"/>
                          <a:gd name="connsiteY366" fmla="*/ 2304081 h 3370881"/>
                          <a:gd name="connsiteX367" fmla="*/ 1752600 w 2657256"/>
                          <a:gd name="connsiteY367" fmla="*/ 2299599 h 3370881"/>
                          <a:gd name="connsiteX368" fmla="*/ 1680882 w 2657256"/>
                          <a:gd name="connsiteY368" fmla="*/ 2277187 h 3370881"/>
                          <a:gd name="connsiteX369" fmla="*/ 1719025 w 2657256"/>
                          <a:gd name="connsiteY369" fmla="*/ 2281331 h 3370881"/>
                          <a:gd name="connsiteX370" fmla="*/ 1756997 w 2657256"/>
                          <a:gd name="connsiteY370" fmla="*/ 2289450 h 3370881"/>
                          <a:gd name="connsiteX371" fmla="*/ 1656440 w 2657256"/>
                          <a:gd name="connsiteY371" fmla="*/ 2298583 h 3370881"/>
                          <a:gd name="connsiteX372" fmla="*/ 1537447 w 2657256"/>
                          <a:gd name="connsiteY372" fmla="*/ 2329960 h 3370881"/>
                          <a:gd name="connsiteX373" fmla="*/ 1571993 w 2657256"/>
                          <a:gd name="connsiteY373" fmla="*/ 2317957 h 3370881"/>
                          <a:gd name="connsiteX374" fmla="*/ 1509707 w 2657256"/>
                          <a:gd name="connsiteY374" fmla="*/ 2338926 h 3370881"/>
                          <a:gd name="connsiteX375" fmla="*/ 1500444 w 2657256"/>
                          <a:gd name="connsiteY375" fmla="*/ 2355271 h 3370881"/>
                          <a:gd name="connsiteX376" fmla="*/ 1402678 w 2657256"/>
                          <a:gd name="connsiteY376" fmla="*/ 2339641 h 3370881"/>
                          <a:gd name="connsiteX377" fmla="*/ 1322892 w 2657256"/>
                          <a:gd name="connsiteY377" fmla="*/ 2336952 h 3370881"/>
                          <a:gd name="connsiteX378" fmla="*/ 1199384 w 2657256"/>
                          <a:gd name="connsiteY378" fmla="*/ 2307041 h 3370881"/>
                          <a:gd name="connsiteX379" fmla="*/ 1066800 w 2657256"/>
                          <a:gd name="connsiteY379" fmla="*/ 2272705 h 3370881"/>
                          <a:gd name="connsiteX380" fmla="*/ 1030941 w 2657256"/>
                          <a:gd name="connsiteY380" fmla="*/ 2263740 h 3370881"/>
                          <a:gd name="connsiteX381" fmla="*/ 986118 w 2657256"/>
                          <a:gd name="connsiteY381" fmla="*/ 2241329 h 3370881"/>
                          <a:gd name="connsiteX382" fmla="*/ 968188 w 2657256"/>
                          <a:gd name="connsiteY382" fmla="*/ 2232364 h 3370881"/>
                          <a:gd name="connsiteX383" fmla="*/ 936812 w 2657256"/>
                          <a:gd name="connsiteY383" fmla="*/ 2214434 h 3370881"/>
                          <a:gd name="connsiteX384" fmla="*/ 905435 w 2657256"/>
                          <a:gd name="connsiteY384" fmla="*/ 2196505 h 3370881"/>
                          <a:gd name="connsiteX385" fmla="*/ 869576 w 2657256"/>
                          <a:gd name="connsiteY385" fmla="*/ 2209952 h 3370881"/>
                          <a:gd name="connsiteX386" fmla="*/ 856129 w 2657256"/>
                          <a:gd name="connsiteY386" fmla="*/ 2227881 h 3370881"/>
                          <a:gd name="connsiteX387" fmla="*/ 815788 w 2657256"/>
                          <a:gd name="connsiteY387" fmla="*/ 2268223 h 3370881"/>
                          <a:gd name="connsiteX388" fmla="*/ 788894 w 2657256"/>
                          <a:gd name="connsiteY388" fmla="*/ 2290634 h 3370881"/>
                          <a:gd name="connsiteX389" fmla="*/ 762000 w 2657256"/>
                          <a:gd name="connsiteY389" fmla="*/ 2313046 h 3370881"/>
                          <a:gd name="connsiteX390" fmla="*/ 753035 w 2657256"/>
                          <a:gd name="connsiteY390" fmla="*/ 2326493 h 3370881"/>
                          <a:gd name="connsiteX391" fmla="*/ 735106 w 2657256"/>
                          <a:gd name="connsiteY391" fmla="*/ 2339940 h 3370881"/>
                          <a:gd name="connsiteX392" fmla="*/ 712694 w 2657256"/>
                          <a:gd name="connsiteY392" fmla="*/ 2362352 h 3370881"/>
                          <a:gd name="connsiteX393" fmla="*/ 694765 w 2657256"/>
                          <a:gd name="connsiteY393" fmla="*/ 2375799 h 3370881"/>
                          <a:gd name="connsiteX394" fmla="*/ 681318 w 2657256"/>
                          <a:gd name="connsiteY394" fmla="*/ 2393729 h 3370881"/>
                          <a:gd name="connsiteX395" fmla="*/ 667870 w 2657256"/>
                          <a:gd name="connsiteY395" fmla="*/ 2402693 h 3370881"/>
                          <a:gd name="connsiteX396" fmla="*/ 623047 w 2657256"/>
                          <a:gd name="connsiteY396" fmla="*/ 2443034 h 3370881"/>
                          <a:gd name="connsiteX397" fmla="*/ 600635 w 2657256"/>
                          <a:gd name="connsiteY397" fmla="*/ 2474411 h 3370881"/>
                          <a:gd name="connsiteX398" fmla="*/ 587188 w 2657256"/>
                          <a:gd name="connsiteY398" fmla="*/ 2514752 h 3370881"/>
                          <a:gd name="connsiteX399" fmla="*/ 582706 w 2657256"/>
                          <a:gd name="connsiteY399" fmla="*/ 2546129 h 3370881"/>
                          <a:gd name="connsiteX400" fmla="*/ 596153 w 2657256"/>
                          <a:gd name="connsiteY400" fmla="*/ 2635776 h 3370881"/>
                          <a:gd name="connsiteX401" fmla="*/ 600635 w 2657256"/>
                          <a:gd name="connsiteY401" fmla="*/ 2653705 h 3370881"/>
                          <a:gd name="connsiteX402" fmla="*/ 609600 w 2657256"/>
                          <a:gd name="connsiteY402" fmla="*/ 2671634 h 3370881"/>
                          <a:gd name="connsiteX403" fmla="*/ 614082 w 2657256"/>
                          <a:gd name="connsiteY403" fmla="*/ 2689564 h 3370881"/>
                          <a:gd name="connsiteX404" fmla="*/ 623047 w 2657256"/>
                          <a:gd name="connsiteY404" fmla="*/ 2711976 h 3370881"/>
                          <a:gd name="connsiteX405" fmla="*/ 627529 w 2657256"/>
                          <a:gd name="connsiteY405" fmla="*/ 2734387 h 3370881"/>
                          <a:gd name="connsiteX406" fmla="*/ 640976 w 2657256"/>
                          <a:gd name="connsiteY406" fmla="*/ 2765764 h 3370881"/>
                          <a:gd name="connsiteX407" fmla="*/ 645459 w 2657256"/>
                          <a:gd name="connsiteY407" fmla="*/ 2779211 h 3370881"/>
                          <a:gd name="connsiteX408" fmla="*/ 658906 w 2657256"/>
                          <a:gd name="connsiteY408" fmla="*/ 2801623 h 3370881"/>
                          <a:gd name="connsiteX409" fmla="*/ 676835 w 2657256"/>
                          <a:gd name="connsiteY409" fmla="*/ 2864376 h 3370881"/>
                          <a:gd name="connsiteX410" fmla="*/ 690282 w 2657256"/>
                          <a:gd name="connsiteY410" fmla="*/ 2895752 h 3370881"/>
                          <a:gd name="connsiteX411" fmla="*/ 699247 w 2657256"/>
                          <a:gd name="connsiteY411" fmla="*/ 2940576 h 3370881"/>
                          <a:gd name="connsiteX412" fmla="*/ 703729 w 2657256"/>
                          <a:gd name="connsiteY412" fmla="*/ 2967470 h 3370881"/>
                          <a:gd name="connsiteX413" fmla="*/ 717176 w 2657256"/>
                          <a:gd name="connsiteY413" fmla="*/ 2994364 h 3370881"/>
                          <a:gd name="connsiteX414" fmla="*/ 735106 w 2657256"/>
                          <a:gd name="connsiteY414" fmla="*/ 3052634 h 3370881"/>
                          <a:gd name="connsiteX415" fmla="*/ 739588 w 2657256"/>
                          <a:gd name="connsiteY415" fmla="*/ 3079529 h 3370881"/>
                          <a:gd name="connsiteX416" fmla="*/ 762000 w 2657256"/>
                          <a:gd name="connsiteY416" fmla="*/ 3142281 h 3370881"/>
                          <a:gd name="connsiteX417" fmla="*/ 766482 w 2657256"/>
                          <a:gd name="connsiteY417" fmla="*/ 3231929 h 3370881"/>
                          <a:gd name="connsiteX418" fmla="*/ 770965 w 2657256"/>
                          <a:gd name="connsiteY418" fmla="*/ 3254340 h 3370881"/>
                          <a:gd name="connsiteX419" fmla="*/ 775447 w 2657256"/>
                          <a:gd name="connsiteY419" fmla="*/ 3285717 h 3370881"/>
                          <a:gd name="connsiteX420" fmla="*/ 748553 w 2657256"/>
                          <a:gd name="connsiteY420" fmla="*/ 3335023 h 3370881"/>
                          <a:gd name="connsiteX421" fmla="*/ 721659 w 2657256"/>
                          <a:gd name="connsiteY421" fmla="*/ 3343987 h 3370881"/>
                          <a:gd name="connsiteX422" fmla="*/ 708212 w 2657256"/>
                          <a:gd name="connsiteY422" fmla="*/ 3348470 h 3370881"/>
                          <a:gd name="connsiteX423" fmla="*/ 623047 w 2657256"/>
                          <a:gd name="connsiteY423" fmla="*/ 3330540 h 3370881"/>
                          <a:gd name="connsiteX424" fmla="*/ 609600 w 2657256"/>
                          <a:gd name="connsiteY424" fmla="*/ 3308129 h 3370881"/>
                          <a:gd name="connsiteX425" fmla="*/ 591670 w 2657256"/>
                          <a:gd name="connsiteY425" fmla="*/ 3267787 h 3370881"/>
                          <a:gd name="connsiteX426" fmla="*/ 560294 w 2657256"/>
                          <a:gd name="connsiteY426" fmla="*/ 3209517 h 3370881"/>
                          <a:gd name="connsiteX427" fmla="*/ 551329 w 2657256"/>
                          <a:gd name="connsiteY427" fmla="*/ 3196070 h 3370881"/>
                          <a:gd name="connsiteX428" fmla="*/ 528918 w 2657256"/>
                          <a:gd name="connsiteY428" fmla="*/ 3173658 h 3370881"/>
                          <a:gd name="connsiteX429" fmla="*/ 519953 w 2657256"/>
                          <a:gd name="connsiteY429" fmla="*/ 3128834 h 3370881"/>
                          <a:gd name="connsiteX430" fmla="*/ 524435 w 2657256"/>
                          <a:gd name="connsiteY430" fmla="*/ 3101940 h 3370881"/>
                          <a:gd name="connsiteX431" fmla="*/ 528918 w 2657256"/>
                          <a:gd name="connsiteY431" fmla="*/ 3088493 h 3370881"/>
                          <a:gd name="connsiteX432" fmla="*/ 542365 w 2657256"/>
                          <a:gd name="connsiteY432" fmla="*/ 3052634 h 3370881"/>
                          <a:gd name="connsiteX433" fmla="*/ 484094 w 2657256"/>
                          <a:gd name="connsiteY433" fmla="*/ 2886787 h 3370881"/>
                          <a:gd name="connsiteX434" fmla="*/ 443753 w 2657256"/>
                          <a:gd name="connsiteY434" fmla="*/ 2779211 h 3370881"/>
                          <a:gd name="connsiteX435" fmla="*/ 439270 w 2657256"/>
                          <a:gd name="connsiteY435" fmla="*/ 2752317 h 3370881"/>
                          <a:gd name="connsiteX436" fmla="*/ 430306 w 2657256"/>
                          <a:gd name="connsiteY436" fmla="*/ 2716458 h 3370881"/>
                          <a:gd name="connsiteX437" fmla="*/ 425823 w 2657256"/>
                          <a:gd name="connsiteY437" fmla="*/ 2680599 h 3370881"/>
                          <a:gd name="connsiteX438" fmla="*/ 398929 w 2657256"/>
                          <a:gd name="connsiteY438" fmla="*/ 2599917 h 3370881"/>
                          <a:gd name="connsiteX439" fmla="*/ 385482 w 2657256"/>
                          <a:gd name="connsiteY439" fmla="*/ 2568540 h 3370881"/>
                          <a:gd name="connsiteX440" fmla="*/ 381000 w 2657256"/>
                          <a:gd name="connsiteY440" fmla="*/ 2550611 h 3370881"/>
                          <a:gd name="connsiteX441" fmla="*/ 372035 w 2657256"/>
                          <a:gd name="connsiteY441" fmla="*/ 2483376 h 3370881"/>
                          <a:gd name="connsiteX442" fmla="*/ 367553 w 2657256"/>
                          <a:gd name="connsiteY442" fmla="*/ 2469929 h 3370881"/>
                          <a:gd name="connsiteX443" fmla="*/ 407894 w 2657256"/>
                          <a:gd name="connsiteY443" fmla="*/ 2451999 h 3370881"/>
                          <a:gd name="connsiteX444" fmla="*/ 515470 w 2657256"/>
                          <a:gd name="connsiteY444" fmla="*/ 2407176 h 3370881"/>
                          <a:gd name="connsiteX445" fmla="*/ 578223 w 2657256"/>
                          <a:gd name="connsiteY445" fmla="*/ 2353387 h 3370881"/>
                          <a:gd name="connsiteX446" fmla="*/ 587188 w 2657256"/>
                          <a:gd name="connsiteY446" fmla="*/ 2330976 h 3370881"/>
                          <a:gd name="connsiteX447" fmla="*/ 614082 w 2657256"/>
                          <a:gd name="connsiteY447" fmla="*/ 2254776 h 3370881"/>
                          <a:gd name="connsiteX448" fmla="*/ 649941 w 2657256"/>
                          <a:gd name="connsiteY448" fmla="*/ 2200987 h 3370881"/>
                          <a:gd name="connsiteX449" fmla="*/ 690282 w 2657256"/>
                          <a:gd name="connsiteY449" fmla="*/ 2174093 h 3370881"/>
                          <a:gd name="connsiteX450" fmla="*/ 703729 w 2657256"/>
                          <a:gd name="connsiteY450" fmla="*/ 2165129 h 3370881"/>
                          <a:gd name="connsiteX451" fmla="*/ 739588 w 2657256"/>
                          <a:gd name="connsiteY451" fmla="*/ 2147199 h 3370881"/>
                          <a:gd name="connsiteX452" fmla="*/ 708212 w 2657256"/>
                          <a:gd name="connsiteY452" fmla="*/ 2187540 h 3370881"/>
                          <a:gd name="connsiteX453" fmla="*/ 654423 w 2657256"/>
                          <a:gd name="connsiteY453" fmla="*/ 2241329 h 3370881"/>
                          <a:gd name="connsiteX454" fmla="*/ 636494 w 2657256"/>
                          <a:gd name="connsiteY454" fmla="*/ 2259258 h 3370881"/>
                          <a:gd name="connsiteX455" fmla="*/ 614082 w 2657256"/>
                          <a:gd name="connsiteY455" fmla="*/ 2286152 h 3370881"/>
                          <a:gd name="connsiteX456" fmla="*/ 592179 w 2657256"/>
                          <a:gd name="connsiteY456" fmla="*/ 2282347 h 3370881"/>
                          <a:gd name="connsiteX457" fmla="*/ 555980 w 2657256"/>
                          <a:gd name="connsiteY457" fmla="*/ 2313892 h 3370881"/>
                          <a:gd name="connsiteX458" fmla="*/ 524435 w 2657256"/>
                          <a:gd name="connsiteY458" fmla="*/ 2348905 h 3370881"/>
                          <a:gd name="connsiteX459" fmla="*/ 502023 w 2657256"/>
                          <a:gd name="connsiteY459" fmla="*/ 2362352 h 3370881"/>
                          <a:gd name="connsiteX460" fmla="*/ 461682 w 2657256"/>
                          <a:gd name="connsiteY460" fmla="*/ 2389246 h 3370881"/>
                          <a:gd name="connsiteX461" fmla="*/ 448235 w 2657256"/>
                          <a:gd name="connsiteY461" fmla="*/ 2398211 h 3370881"/>
                          <a:gd name="connsiteX462" fmla="*/ 430306 w 2657256"/>
                          <a:gd name="connsiteY462" fmla="*/ 2407176 h 3370881"/>
                          <a:gd name="connsiteX463" fmla="*/ 412376 w 2657256"/>
                          <a:gd name="connsiteY463" fmla="*/ 2420623 h 3370881"/>
                          <a:gd name="connsiteX464" fmla="*/ 389965 w 2657256"/>
                          <a:gd name="connsiteY464" fmla="*/ 2429587 h 3370881"/>
                          <a:gd name="connsiteX465" fmla="*/ 372035 w 2657256"/>
                          <a:gd name="connsiteY465" fmla="*/ 2443034 h 3370881"/>
                          <a:gd name="connsiteX466" fmla="*/ 318247 w 2657256"/>
                          <a:gd name="connsiteY466" fmla="*/ 2474411 h 3370881"/>
                          <a:gd name="connsiteX467" fmla="*/ 304800 w 2657256"/>
                          <a:gd name="connsiteY467" fmla="*/ 2492340 h 3370881"/>
                          <a:gd name="connsiteX468" fmla="*/ 282388 w 2657256"/>
                          <a:gd name="connsiteY468" fmla="*/ 2519234 h 3370881"/>
                          <a:gd name="connsiteX469" fmla="*/ 295835 w 2657256"/>
                          <a:gd name="connsiteY469" fmla="*/ 2815070 h 3370881"/>
                          <a:gd name="connsiteX470" fmla="*/ 300318 w 2657256"/>
                          <a:gd name="connsiteY470" fmla="*/ 2837481 h 3370881"/>
                          <a:gd name="connsiteX471" fmla="*/ 304800 w 2657256"/>
                          <a:gd name="connsiteY471" fmla="*/ 2868858 h 3370881"/>
                          <a:gd name="connsiteX472" fmla="*/ 309282 w 2657256"/>
                          <a:gd name="connsiteY472" fmla="*/ 2927129 h 3370881"/>
                          <a:gd name="connsiteX473" fmla="*/ 322729 w 2657256"/>
                          <a:gd name="connsiteY473" fmla="*/ 2985399 h 3370881"/>
                          <a:gd name="connsiteX474" fmla="*/ 327212 w 2657256"/>
                          <a:gd name="connsiteY474" fmla="*/ 3012293 h 3370881"/>
                          <a:gd name="connsiteX475" fmla="*/ 331694 w 2657256"/>
                          <a:gd name="connsiteY475" fmla="*/ 3043670 h 3370881"/>
                          <a:gd name="connsiteX476" fmla="*/ 345141 w 2657256"/>
                          <a:gd name="connsiteY476" fmla="*/ 3070564 h 3370881"/>
                          <a:gd name="connsiteX477" fmla="*/ 367553 w 2657256"/>
                          <a:gd name="connsiteY477" fmla="*/ 3124352 h 3370881"/>
                          <a:gd name="connsiteX478" fmla="*/ 381000 w 2657256"/>
                          <a:gd name="connsiteY478" fmla="*/ 3182623 h 3370881"/>
                          <a:gd name="connsiteX479" fmla="*/ 389965 w 2657256"/>
                          <a:gd name="connsiteY479" fmla="*/ 3196070 h 3370881"/>
                          <a:gd name="connsiteX480" fmla="*/ 394447 w 2657256"/>
                          <a:gd name="connsiteY480" fmla="*/ 3213999 h 3370881"/>
                          <a:gd name="connsiteX481" fmla="*/ 412376 w 2657256"/>
                          <a:gd name="connsiteY481" fmla="*/ 3245376 h 3370881"/>
                          <a:gd name="connsiteX482" fmla="*/ 416859 w 2657256"/>
                          <a:gd name="connsiteY482" fmla="*/ 3258823 h 3370881"/>
                          <a:gd name="connsiteX483" fmla="*/ 425823 w 2657256"/>
                          <a:gd name="connsiteY483" fmla="*/ 3272270 h 3370881"/>
                          <a:gd name="connsiteX484" fmla="*/ 439270 w 2657256"/>
                          <a:gd name="connsiteY484" fmla="*/ 3303646 h 3370881"/>
                          <a:gd name="connsiteX485" fmla="*/ 439270 w 2657256"/>
                          <a:gd name="connsiteY485" fmla="*/ 3352952 h 3370881"/>
                          <a:gd name="connsiteX486" fmla="*/ 430306 w 2657256"/>
                          <a:gd name="connsiteY486" fmla="*/ 3366399 h 3370881"/>
                          <a:gd name="connsiteX487" fmla="*/ 412376 w 2657256"/>
                          <a:gd name="connsiteY487" fmla="*/ 3370881 h 3370881"/>
                          <a:gd name="connsiteX488" fmla="*/ 295835 w 2657256"/>
                          <a:gd name="connsiteY488" fmla="*/ 3357434 h 3370881"/>
                          <a:gd name="connsiteX489" fmla="*/ 264459 w 2657256"/>
                          <a:gd name="connsiteY489" fmla="*/ 3276752 h 3370881"/>
                          <a:gd name="connsiteX490" fmla="*/ 259976 w 2657256"/>
                          <a:gd name="connsiteY490" fmla="*/ 3240893 h 3370881"/>
                          <a:gd name="connsiteX491" fmla="*/ 246529 w 2657256"/>
                          <a:gd name="connsiteY491" fmla="*/ 3178140 h 3370881"/>
                          <a:gd name="connsiteX492" fmla="*/ 237565 w 2657256"/>
                          <a:gd name="connsiteY492" fmla="*/ 3084011 h 3370881"/>
                          <a:gd name="connsiteX493" fmla="*/ 228600 w 2657256"/>
                          <a:gd name="connsiteY493" fmla="*/ 3057117 h 3370881"/>
                          <a:gd name="connsiteX494" fmla="*/ 219635 w 2657256"/>
                          <a:gd name="connsiteY494" fmla="*/ 3021258 h 3370881"/>
                          <a:gd name="connsiteX495" fmla="*/ 206188 w 2657256"/>
                          <a:gd name="connsiteY495" fmla="*/ 2980917 h 3370881"/>
                          <a:gd name="connsiteX496" fmla="*/ 201706 w 2657256"/>
                          <a:gd name="connsiteY496" fmla="*/ 2949540 h 3370881"/>
                          <a:gd name="connsiteX497" fmla="*/ 197223 w 2657256"/>
                          <a:gd name="connsiteY497" fmla="*/ 2927129 h 3370881"/>
                          <a:gd name="connsiteX498" fmla="*/ 192741 w 2657256"/>
                          <a:gd name="connsiteY498" fmla="*/ 2891270 h 3370881"/>
                          <a:gd name="connsiteX499" fmla="*/ 188259 w 2657256"/>
                          <a:gd name="connsiteY499" fmla="*/ 2850929 h 3370881"/>
                          <a:gd name="connsiteX500" fmla="*/ 179294 w 2657256"/>
                          <a:gd name="connsiteY500" fmla="*/ 2824034 h 3370881"/>
                          <a:gd name="connsiteX501" fmla="*/ 165847 w 2657256"/>
                          <a:gd name="connsiteY501" fmla="*/ 2774729 h 3370881"/>
                          <a:gd name="connsiteX502" fmla="*/ 161365 w 2657256"/>
                          <a:gd name="connsiteY502" fmla="*/ 2747834 h 3370881"/>
                          <a:gd name="connsiteX503" fmla="*/ 156882 w 2657256"/>
                          <a:gd name="connsiteY503" fmla="*/ 2559576 h 3370881"/>
                          <a:gd name="connsiteX504" fmla="*/ 152400 w 2657256"/>
                          <a:gd name="connsiteY504" fmla="*/ 2519234 h 3370881"/>
                          <a:gd name="connsiteX505" fmla="*/ 118035 w 2657256"/>
                          <a:gd name="connsiteY505" fmla="*/ 2400004 h 3370881"/>
                          <a:gd name="connsiteX506" fmla="*/ 117048 w 2657256"/>
                          <a:gd name="connsiteY506" fmla="*/ 2344423 h 3370881"/>
                          <a:gd name="connsiteX507" fmla="*/ 100106 w 2657256"/>
                          <a:gd name="connsiteY507" fmla="*/ 2330976 h 3370881"/>
                          <a:gd name="connsiteX508" fmla="*/ 138953 w 2657256"/>
                          <a:gd name="connsiteY508" fmla="*/ 2313046 h 3370881"/>
                          <a:gd name="connsiteX509" fmla="*/ 152400 w 2657256"/>
                          <a:gd name="connsiteY509" fmla="*/ 2304081 h 3370881"/>
                          <a:gd name="connsiteX510" fmla="*/ 170329 w 2657256"/>
                          <a:gd name="connsiteY510" fmla="*/ 2259258 h 3370881"/>
                          <a:gd name="connsiteX511" fmla="*/ 188259 w 2657256"/>
                          <a:gd name="connsiteY511" fmla="*/ 2223399 h 3370881"/>
                          <a:gd name="connsiteX512" fmla="*/ 206188 w 2657256"/>
                          <a:gd name="connsiteY512" fmla="*/ 2187540 h 3370881"/>
                          <a:gd name="connsiteX513" fmla="*/ 210670 w 2657256"/>
                          <a:gd name="connsiteY513" fmla="*/ 2174093 h 3370881"/>
                          <a:gd name="connsiteX514" fmla="*/ 219635 w 2657256"/>
                          <a:gd name="connsiteY514" fmla="*/ 2115823 h 3370881"/>
                          <a:gd name="connsiteX515" fmla="*/ 210670 w 2657256"/>
                          <a:gd name="connsiteY515" fmla="*/ 1958940 h 3370881"/>
                          <a:gd name="connsiteX516" fmla="*/ 192741 w 2657256"/>
                          <a:gd name="connsiteY516" fmla="*/ 1923081 h 3370881"/>
                          <a:gd name="connsiteX517" fmla="*/ 179294 w 2657256"/>
                          <a:gd name="connsiteY517" fmla="*/ 1891705 h 3370881"/>
                          <a:gd name="connsiteX518" fmla="*/ 165847 w 2657256"/>
                          <a:gd name="connsiteY518" fmla="*/ 1864811 h 3370881"/>
                          <a:gd name="connsiteX519" fmla="*/ 152400 w 2657256"/>
                          <a:gd name="connsiteY519" fmla="*/ 1833434 h 3370881"/>
                          <a:gd name="connsiteX520" fmla="*/ 143435 w 2657256"/>
                          <a:gd name="connsiteY520" fmla="*/ 1819987 h 3370881"/>
                          <a:gd name="connsiteX521" fmla="*/ 107576 w 2657256"/>
                          <a:gd name="connsiteY521" fmla="*/ 1784129 h 3370881"/>
                          <a:gd name="connsiteX522" fmla="*/ 94129 w 2657256"/>
                          <a:gd name="connsiteY522" fmla="*/ 1779646 h 3370881"/>
                          <a:gd name="connsiteX523" fmla="*/ 71718 w 2657256"/>
                          <a:gd name="connsiteY523" fmla="*/ 1770681 h 3370881"/>
                          <a:gd name="connsiteX524" fmla="*/ 58270 w 2657256"/>
                          <a:gd name="connsiteY524" fmla="*/ 1761717 h 3370881"/>
                          <a:gd name="connsiteX525" fmla="*/ 26894 w 2657256"/>
                          <a:gd name="connsiteY525" fmla="*/ 1730340 h 3370881"/>
                          <a:gd name="connsiteX526" fmla="*/ 0 w 2657256"/>
                          <a:gd name="connsiteY526" fmla="*/ 1707929 h 3370881"/>
                          <a:gd name="connsiteX0" fmla="*/ 0 w 2657256"/>
                          <a:gd name="connsiteY0" fmla="*/ 1707929 h 3370881"/>
                          <a:gd name="connsiteX1" fmla="*/ 22412 w 2657256"/>
                          <a:gd name="connsiteY1" fmla="*/ 1698964 h 3370881"/>
                          <a:gd name="connsiteX2" fmla="*/ 31376 w 2657256"/>
                          <a:gd name="connsiteY2" fmla="*/ 1681034 h 3370881"/>
                          <a:gd name="connsiteX3" fmla="*/ 44823 w 2657256"/>
                          <a:gd name="connsiteY3" fmla="*/ 1672070 h 3370881"/>
                          <a:gd name="connsiteX4" fmla="*/ 58270 w 2657256"/>
                          <a:gd name="connsiteY4" fmla="*/ 1654140 h 3370881"/>
                          <a:gd name="connsiteX5" fmla="*/ 76200 w 2657256"/>
                          <a:gd name="connsiteY5" fmla="*/ 1645176 h 3370881"/>
                          <a:gd name="connsiteX6" fmla="*/ 98612 w 2657256"/>
                          <a:gd name="connsiteY6" fmla="*/ 1636211 h 3370881"/>
                          <a:gd name="connsiteX7" fmla="*/ 125506 w 2657256"/>
                          <a:gd name="connsiteY7" fmla="*/ 1627246 h 3370881"/>
                          <a:gd name="connsiteX8" fmla="*/ 152400 w 2657256"/>
                          <a:gd name="connsiteY8" fmla="*/ 1609317 h 3370881"/>
                          <a:gd name="connsiteX9" fmla="*/ 170329 w 2657256"/>
                          <a:gd name="connsiteY9" fmla="*/ 1600352 h 3370881"/>
                          <a:gd name="connsiteX10" fmla="*/ 188259 w 2657256"/>
                          <a:gd name="connsiteY10" fmla="*/ 1582423 h 3370881"/>
                          <a:gd name="connsiteX11" fmla="*/ 228600 w 2657256"/>
                          <a:gd name="connsiteY11" fmla="*/ 1564493 h 3370881"/>
                          <a:gd name="connsiteX12" fmla="*/ 255494 w 2657256"/>
                          <a:gd name="connsiteY12" fmla="*/ 1546564 h 3370881"/>
                          <a:gd name="connsiteX13" fmla="*/ 300318 w 2657256"/>
                          <a:gd name="connsiteY13" fmla="*/ 1524152 h 3370881"/>
                          <a:gd name="connsiteX14" fmla="*/ 313765 w 2657256"/>
                          <a:gd name="connsiteY14" fmla="*/ 1515187 h 3370881"/>
                          <a:gd name="connsiteX15" fmla="*/ 340659 w 2657256"/>
                          <a:gd name="connsiteY15" fmla="*/ 1510705 h 3370881"/>
                          <a:gd name="connsiteX16" fmla="*/ 363070 w 2657256"/>
                          <a:gd name="connsiteY16" fmla="*/ 1506223 h 3370881"/>
                          <a:gd name="connsiteX17" fmla="*/ 389965 w 2657256"/>
                          <a:gd name="connsiteY17" fmla="*/ 1501740 h 3370881"/>
                          <a:gd name="connsiteX18" fmla="*/ 425823 w 2657256"/>
                          <a:gd name="connsiteY18" fmla="*/ 1497258 h 3370881"/>
                          <a:gd name="connsiteX19" fmla="*/ 470647 w 2657256"/>
                          <a:gd name="connsiteY19" fmla="*/ 1488293 h 3370881"/>
                          <a:gd name="connsiteX20" fmla="*/ 515470 w 2657256"/>
                          <a:gd name="connsiteY20" fmla="*/ 1479329 h 3370881"/>
                          <a:gd name="connsiteX21" fmla="*/ 528918 w 2657256"/>
                          <a:gd name="connsiteY21" fmla="*/ 1470364 h 3370881"/>
                          <a:gd name="connsiteX22" fmla="*/ 600635 w 2657256"/>
                          <a:gd name="connsiteY22" fmla="*/ 1456917 h 3370881"/>
                          <a:gd name="connsiteX23" fmla="*/ 690282 w 2657256"/>
                          <a:gd name="connsiteY23" fmla="*/ 1447952 h 3370881"/>
                          <a:gd name="connsiteX24" fmla="*/ 793376 w 2657256"/>
                          <a:gd name="connsiteY24" fmla="*/ 1452434 h 3370881"/>
                          <a:gd name="connsiteX25" fmla="*/ 874059 w 2657256"/>
                          <a:gd name="connsiteY25" fmla="*/ 1465881 h 3370881"/>
                          <a:gd name="connsiteX26" fmla="*/ 914400 w 2657256"/>
                          <a:gd name="connsiteY26" fmla="*/ 1470364 h 3370881"/>
                          <a:gd name="connsiteX27" fmla="*/ 1030941 w 2657256"/>
                          <a:gd name="connsiteY27" fmla="*/ 1483811 h 3370881"/>
                          <a:gd name="connsiteX28" fmla="*/ 1151965 w 2657256"/>
                          <a:gd name="connsiteY28" fmla="*/ 1492776 h 3370881"/>
                          <a:gd name="connsiteX29" fmla="*/ 1281953 w 2657256"/>
                          <a:gd name="connsiteY29" fmla="*/ 1501740 h 3370881"/>
                          <a:gd name="connsiteX30" fmla="*/ 1465729 w 2657256"/>
                          <a:gd name="connsiteY30" fmla="*/ 1497258 h 3370881"/>
                          <a:gd name="connsiteX31" fmla="*/ 1510553 w 2657256"/>
                          <a:gd name="connsiteY31" fmla="*/ 1492776 h 3370881"/>
                          <a:gd name="connsiteX32" fmla="*/ 1582270 w 2657256"/>
                          <a:gd name="connsiteY32" fmla="*/ 1461399 h 3370881"/>
                          <a:gd name="connsiteX33" fmla="*/ 1604682 w 2657256"/>
                          <a:gd name="connsiteY33" fmla="*/ 1456917 h 3370881"/>
                          <a:gd name="connsiteX34" fmla="*/ 1622612 w 2657256"/>
                          <a:gd name="connsiteY34" fmla="*/ 1447952 h 3370881"/>
                          <a:gd name="connsiteX35" fmla="*/ 1645023 w 2657256"/>
                          <a:gd name="connsiteY35" fmla="*/ 1438987 h 3370881"/>
                          <a:gd name="connsiteX36" fmla="*/ 1662953 w 2657256"/>
                          <a:gd name="connsiteY36" fmla="*/ 1425540 h 3370881"/>
                          <a:gd name="connsiteX37" fmla="*/ 1698812 w 2657256"/>
                          <a:gd name="connsiteY37" fmla="*/ 1407611 h 3370881"/>
                          <a:gd name="connsiteX38" fmla="*/ 1739153 w 2657256"/>
                          <a:gd name="connsiteY38" fmla="*/ 1380717 h 3370881"/>
                          <a:gd name="connsiteX39" fmla="*/ 1752600 w 2657256"/>
                          <a:gd name="connsiteY39" fmla="*/ 1367270 h 3370881"/>
                          <a:gd name="connsiteX40" fmla="*/ 1775012 w 2657256"/>
                          <a:gd name="connsiteY40" fmla="*/ 1353823 h 3370881"/>
                          <a:gd name="connsiteX41" fmla="*/ 1797423 w 2657256"/>
                          <a:gd name="connsiteY41" fmla="*/ 1335893 h 3370881"/>
                          <a:gd name="connsiteX42" fmla="*/ 1810870 w 2657256"/>
                          <a:gd name="connsiteY42" fmla="*/ 1304517 h 3370881"/>
                          <a:gd name="connsiteX43" fmla="*/ 1815353 w 2657256"/>
                          <a:gd name="connsiteY43" fmla="*/ 1291070 h 3370881"/>
                          <a:gd name="connsiteX44" fmla="*/ 1801906 w 2657256"/>
                          <a:gd name="connsiteY44" fmla="*/ 1138670 h 3370881"/>
                          <a:gd name="connsiteX45" fmla="*/ 1792941 w 2657256"/>
                          <a:gd name="connsiteY45" fmla="*/ 1125223 h 3370881"/>
                          <a:gd name="connsiteX46" fmla="*/ 1757082 w 2657256"/>
                          <a:gd name="connsiteY46" fmla="*/ 1093846 h 3370881"/>
                          <a:gd name="connsiteX47" fmla="*/ 1730188 w 2657256"/>
                          <a:gd name="connsiteY47" fmla="*/ 1066952 h 3370881"/>
                          <a:gd name="connsiteX48" fmla="*/ 1703294 w 2657256"/>
                          <a:gd name="connsiteY48" fmla="*/ 1049023 h 3370881"/>
                          <a:gd name="connsiteX49" fmla="*/ 1622612 w 2657256"/>
                          <a:gd name="connsiteY49" fmla="*/ 1053505 h 3370881"/>
                          <a:gd name="connsiteX50" fmla="*/ 1595718 w 2657256"/>
                          <a:gd name="connsiteY50" fmla="*/ 1062470 h 3370881"/>
                          <a:gd name="connsiteX51" fmla="*/ 1573306 w 2657256"/>
                          <a:gd name="connsiteY51" fmla="*/ 1066952 h 3370881"/>
                          <a:gd name="connsiteX52" fmla="*/ 1453385 w 2657256"/>
                          <a:gd name="connsiteY52" fmla="*/ 1082761 h 3370881"/>
                          <a:gd name="connsiteX53" fmla="*/ 1326776 w 2657256"/>
                          <a:gd name="connsiteY53" fmla="*/ 1062470 h 3370881"/>
                          <a:gd name="connsiteX54" fmla="*/ 1308847 w 2657256"/>
                          <a:gd name="connsiteY54" fmla="*/ 1057987 h 3370881"/>
                          <a:gd name="connsiteX55" fmla="*/ 1277470 w 2657256"/>
                          <a:gd name="connsiteY55" fmla="*/ 1053505 h 3370881"/>
                          <a:gd name="connsiteX56" fmla="*/ 1259541 w 2657256"/>
                          <a:gd name="connsiteY56" fmla="*/ 1049023 h 3370881"/>
                          <a:gd name="connsiteX57" fmla="*/ 1232647 w 2657256"/>
                          <a:gd name="connsiteY57" fmla="*/ 1044540 h 3370881"/>
                          <a:gd name="connsiteX58" fmla="*/ 1053353 w 2657256"/>
                          <a:gd name="connsiteY58" fmla="*/ 1049023 h 3370881"/>
                          <a:gd name="connsiteX59" fmla="*/ 1035423 w 2657256"/>
                          <a:gd name="connsiteY59" fmla="*/ 1053505 h 3370881"/>
                          <a:gd name="connsiteX60" fmla="*/ 1008529 w 2657256"/>
                          <a:gd name="connsiteY60" fmla="*/ 1057987 h 3370881"/>
                          <a:gd name="connsiteX61" fmla="*/ 995082 w 2657256"/>
                          <a:gd name="connsiteY61" fmla="*/ 1062470 h 3370881"/>
                          <a:gd name="connsiteX62" fmla="*/ 945776 w 2657256"/>
                          <a:gd name="connsiteY62" fmla="*/ 1031093 h 3370881"/>
                          <a:gd name="connsiteX63" fmla="*/ 941294 w 2657256"/>
                          <a:gd name="connsiteY63" fmla="*/ 1017646 h 3370881"/>
                          <a:gd name="connsiteX64" fmla="*/ 932329 w 2657256"/>
                          <a:gd name="connsiteY64" fmla="*/ 919034 h 3370881"/>
                          <a:gd name="connsiteX65" fmla="*/ 914400 w 2657256"/>
                          <a:gd name="connsiteY65" fmla="*/ 901105 h 3370881"/>
                          <a:gd name="connsiteX66" fmla="*/ 918882 w 2657256"/>
                          <a:gd name="connsiteY66" fmla="*/ 869729 h 3370881"/>
                          <a:gd name="connsiteX67" fmla="*/ 941294 w 2657256"/>
                          <a:gd name="connsiteY67" fmla="*/ 865246 h 3370881"/>
                          <a:gd name="connsiteX68" fmla="*/ 959223 w 2657256"/>
                          <a:gd name="connsiteY68" fmla="*/ 851799 h 3370881"/>
                          <a:gd name="connsiteX69" fmla="*/ 990600 w 2657256"/>
                          <a:gd name="connsiteY69" fmla="*/ 847317 h 3370881"/>
                          <a:gd name="connsiteX70" fmla="*/ 1129553 w 2657256"/>
                          <a:gd name="connsiteY70" fmla="*/ 838352 h 3370881"/>
                          <a:gd name="connsiteX71" fmla="*/ 1147482 w 2657256"/>
                          <a:gd name="connsiteY71" fmla="*/ 829387 h 3370881"/>
                          <a:gd name="connsiteX72" fmla="*/ 1178859 w 2657256"/>
                          <a:gd name="connsiteY72" fmla="*/ 806976 h 3370881"/>
                          <a:gd name="connsiteX73" fmla="*/ 1192306 w 2657256"/>
                          <a:gd name="connsiteY73" fmla="*/ 793529 h 3370881"/>
                          <a:gd name="connsiteX74" fmla="*/ 1214718 w 2657256"/>
                          <a:gd name="connsiteY74" fmla="*/ 784564 h 3370881"/>
                          <a:gd name="connsiteX75" fmla="*/ 1241612 w 2657256"/>
                          <a:gd name="connsiteY75" fmla="*/ 771117 h 3370881"/>
                          <a:gd name="connsiteX76" fmla="*/ 1277470 w 2657256"/>
                          <a:gd name="connsiteY76" fmla="*/ 753187 h 3370881"/>
                          <a:gd name="connsiteX77" fmla="*/ 1295400 w 2657256"/>
                          <a:gd name="connsiteY77" fmla="*/ 730776 h 3370881"/>
                          <a:gd name="connsiteX78" fmla="*/ 1317812 w 2657256"/>
                          <a:gd name="connsiteY78" fmla="*/ 708364 h 3370881"/>
                          <a:gd name="connsiteX79" fmla="*/ 1353670 w 2657256"/>
                          <a:gd name="connsiteY79" fmla="*/ 663540 h 3370881"/>
                          <a:gd name="connsiteX80" fmla="*/ 1371600 w 2657256"/>
                          <a:gd name="connsiteY80" fmla="*/ 636646 h 3370881"/>
                          <a:gd name="connsiteX81" fmla="*/ 1380565 w 2657256"/>
                          <a:gd name="connsiteY81" fmla="*/ 596305 h 3370881"/>
                          <a:gd name="connsiteX82" fmla="*/ 1385047 w 2657256"/>
                          <a:gd name="connsiteY82" fmla="*/ 582858 h 3370881"/>
                          <a:gd name="connsiteX83" fmla="*/ 1380565 w 2657256"/>
                          <a:gd name="connsiteY83" fmla="*/ 533552 h 3370881"/>
                          <a:gd name="connsiteX84" fmla="*/ 1367118 w 2657256"/>
                          <a:gd name="connsiteY84" fmla="*/ 524587 h 3370881"/>
                          <a:gd name="connsiteX85" fmla="*/ 1349188 w 2657256"/>
                          <a:gd name="connsiteY85" fmla="*/ 520105 h 3370881"/>
                          <a:gd name="connsiteX86" fmla="*/ 1326776 w 2657256"/>
                          <a:gd name="connsiteY86" fmla="*/ 511140 h 3370881"/>
                          <a:gd name="connsiteX87" fmla="*/ 1281953 w 2657256"/>
                          <a:gd name="connsiteY87" fmla="*/ 515623 h 3370881"/>
                          <a:gd name="connsiteX88" fmla="*/ 1250576 w 2657256"/>
                          <a:gd name="connsiteY88" fmla="*/ 529070 h 3370881"/>
                          <a:gd name="connsiteX89" fmla="*/ 1210235 w 2657256"/>
                          <a:gd name="connsiteY89" fmla="*/ 542517 h 3370881"/>
                          <a:gd name="connsiteX90" fmla="*/ 1183341 w 2657256"/>
                          <a:gd name="connsiteY90" fmla="*/ 555964 h 3370881"/>
                          <a:gd name="connsiteX91" fmla="*/ 1160929 w 2657256"/>
                          <a:gd name="connsiteY91" fmla="*/ 569411 h 3370881"/>
                          <a:gd name="connsiteX92" fmla="*/ 1134035 w 2657256"/>
                          <a:gd name="connsiteY92" fmla="*/ 578376 h 3370881"/>
                          <a:gd name="connsiteX93" fmla="*/ 1111623 w 2657256"/>
                          <a:gd name="connsiteY93" fmla="*/ 587340 h 3370881"/>
                          <a:gd name="connsiteX94" fmla="*/ 1084729 w 2657256"/>
                          <a:gd name="connsiteY94" fmla="*/ 596305 h 3370881"/>
                          <a:gd name="connsiteX95" fmla="*/ 986118 w 2657256"/>
                          <a:gd name="connsiteY95" fmla="*/ 591823 h 3370881"/>
                          <a:gd name="connsiteX96" fmla="*/ 927847 w 2657256"/>
                          <a:gd name="connsiteY96" fmla="*/ 578376 h 3370881"/>
                          <a:gd name="connsiteX97" fmla="*/ 896470 w 2657256"/>
                          <a:gd name="connsiteY97" fmla="*/ 555964 h 3370881"/>
                          <a:gd name="connsiteX98" fmla="*/ 883023 w 2657256"/>
                          <a:gd name="connsiteY98" fmla="*/ 546999 h 3370881"/>
                          <a:gd name="connsiteX99" fmla="*/ 865094 w 2657256"/>
                          <a:gd name="connsiteY99" fmla="*/ 497693 h 3370881"/>
                          <a:gd name="connsiteX100" fmla="*/ 869576 w 2657256"/>
                          <a:gd name="connsiteY100" fmla="*/ 403564 h 3370881"/>
                          <a:gd name="connsiteX101" fmla="*/ 874059 w 2657256"/>
                          <a:gd name="connsiteY101" fmla="*/ 385634 h 3370881"/>
                          <a:gd name="connsiteX102" fmla="*/ 883023 w 2657256"/>
                          <a:gd name="connsiteY102" fmla="*/ 372187 h 3370881"/>
                          <a:gd name="connsiteX103" fmla="*/ 909918 w 2657256"/>
                          <a:gd name="connsiteY103" fmla="*/ 363223 h 3370881"/>
                          <a:gd name="connsiteX104" fmla="*/ 914400 w 2657256"/>
                          <a:gd name="connsiteY104" fmla="*/ 385634 h 3370881"/>
                          <a:gd name="connsiteX105" fmla="*/ 909918 w 2657256"/>
                          <a:gd name="connsiteY105" fmla="*/ 408046 h 3370881"/>
                          <a:gd name="connsiteX106" fmla="*/ 900953 w 2657256"/>
                          <a:gd name="connsiteY106" fmla="*/ 466317 h 3370881"/>
                          <a:gd name="connsiteX107" fmla="*/ 905435 w 2657256"/>
                          <a:gd name="connsiteY107" fmla="*/ 515623 h 3370881"/>
                          <a:gd name="connsiteX108" fmla="*/ 932329 w 2657256"/>
                          <a:gd name="connsiteY108" fmla="*/ 551481 h 3370881"/>
                          <a:gd name="connsiteX109" fmla="*/ 954741 w 2657256"/>
                          <a:gd name="connsiteY109" fmla="*/ 560446 h 3370881"/>
                          <a:gd name="connsiteX110" fmla="*/ 972670 w 2657256"/>
                          <a:gd name="connsiteY110" fmla="*/ 569411 h 3370881"/>
                          <a:gd name="connsiteX111" fmla="*/ 1066800 w 2657256"/>
                          <a:gd name="connsiteY111" fmla="*/ 564929 h 3370881"/>
                          <a:gd name="connsiteX112" fmla="*/ 1111623 w 2657256"/>
                          <a:gd name="connsiteY112" fmla="*/ 551481 h 3370881"/>
                          <a:gd name="connsiteX113" fmla="*/ 1129553 w 2657256"/>
                          <a:gd name="connsiteY113" fmla="*/ 538034 h 3370881"/>
                          <a:gd name="connsiteX114" fmla="*/ 1156447 w 2657256"/>
                          <a:gd name="connsiteY114" fmla="*/ 511140 h 3370881"/>
                          <a:gd name="connsiteX115" fmla="*/ 1160929 w 2657256"/>
                          <a:gd name="connsiteY115" fmla="*/ 493211 h 3370881"/>
                          <a:gd name="connsiteX116" fmla="*/ 1178859 w 2657256"/>
                          <a:gd name="connsiteY116" fmla="*/ 331846 h 3370881"/>
                          <a:gd name="connsiteX117" fmla="*/ 1215315 w 2657256"/>
                          <a:gd name="connsiteY117" fmla="*/ 270289 h 3370881"/>
                          <a:gd name="connsiteX118" fmla="*/ 1214718 w 2657256"/>
                          <a:gd name="connsiteY118" fmla="*/ 367705 h 3370881"/>
                          <a:gd name="connsiteX119" fmla="*/ 1201270 w 2657256"/>
                          <a:gd name="connsiteY119" fmla="*/ 412529 h 3370881"/>
                          <a:gd name="connsiteX120" fmla="*/ 1210235 w 2657256"/>
                          <a:gd name="connsiteY120" fmla="*/ 461834 h 3370881"/>
                          <a:gd name="connsiteX121" fmla="*/ 1214718 w 2657256"/>
                          <a:gd name="connsiteY121" fmla="*/ 475281 h 3370881"/>
                          <a:gd name="connsiteX122" fmla="*/ 1228165 w 2657256"/>
                          <a:gd name="connsiteY122" fmla="*/ 484246 h 3370881"/>
                          <a:gd name="connsiteX123" fmla="*/ 1250576 w 2657256"/>
                          <a:gd name="connsiteY123" fmla="*/ 502176 h 3370881"/>
                          <a:gd name="connsiteX124" fmla="*/ 1317812 w 2657256"/>
                          <a:gd name="connsiteY124" fmla="*/ 497693 h 3370881"/>
                          <a:gd name="connsiteX125" fmla="*/ 1353670 w 2657256"/>
                          <a:gd name="connsiteY125" fmla="*/ 488729 h 3370881"/>
                          <a:gd name="connsiteX126" fmla="*/ 1506070 w 2657256"/>
                          <a:gd name="connsiteY126" fmla="*/ 457352 h 3370881"/>
                          <a:gd name="connsiteX127" fmla="*/ 1550894 w 2657256"/>
                          <a:gd name="connsiteY127" fmla="*/ 430458 h 3370881"/>
                          <a:gd name="connsiteX128" fmla="*/ 1564341 w 2657256"/>
                          <a:gd name="connsiteY128" fmla="*/ 417011 h 3370881"/>
                          <a:gd name="connsiteX129" fmla="*/ 1586753 w 2657256"/>
                          <a:gd name="connsiteY129" fmla="*/ 399081 h 3370881"/>
                          <a:gd name="connsiteX130" fmla="*/ 1595718 w 2657256"/>
                          <a:gd name="connsiteY130" fmla="*/ 381152 h 3370881"/>
                          <a:gd name="connsiteX131" fmla="*/ 1613139 w 2657256"/>
                          <a:gd name="connsiteY131" fmla="*/ 358910 h 3370881"/>
                          <a:gd name="connsiteX132" fmla="*/ 1620066 w 2657256"/>
                          <a:gd name="connsiteY132" fmla="*/ 291047 h 3370881"/>
                          <a:gd name="connsiteX133" fmla="*/ 1604852 w 2657256"/>
                          <a:gd name="connsiteY133" fmla="*/ 236279 h 3370881"/>
                          <a:gd name="connsiteX134" fmla="*/ 1537447 w 2657256"/>
                          <a:gd name="connsiteY134" fmla="*/ 188411 h 3370881"/>
                          <a:gd name="connsiteX135" fmla="*/ 1613647 w 2657256"/>
                          <a:gd name="connsiteY135" fmla="*/ 399081 h 3370881"/>
                          <a:gd name="connsiteX136" fmla="*/ 1627094 w 2657256"/>
                          <a:gd name="connsiteY136" fmla="*/ 417011 h 3370881"/>
                          <a:gd name="connsiteX137" fmla="*/ 1658470 w 2657256"/>
                          <a:gd name="connsiteY137" fmla="*/ 412529 h 3370881"/>
                          <a:gd name="connsiteX138" fmla="*/ 1685365 w 2657256"/>
                          <a:gd name="connsiteY138" fmla="*/ 390117 h 3370881"/>
                          <a:gd name="connsiteX139" fmla="*/ 1694329 w 2657256"/>
                          <a:gd name="connsiteY139" fmla="*/ 376670 h 3370881"/>
                          <a:gd name="connsiteX140" fmla="*/ 1734670 w 2657256"/>
                          <a:gd name="connsiteY140" fmla="*/ 354258 h 3370881"/>
                          <a:gd name="connsiteX141" fmla="*/ 1743635 w 2657256"/>
                          <a:gd name="connsiteY141" fmla="*/ 340811 h 3370881"/>
                          <a:gd name="connsiteX142" fmla="*/ 1757082 w 2657256"/>
                          <a:gd name="connsiteY142" fmla="*/ 336329 h 3370881"/>
                          <a:gd name="connsiteX143" fmla="*/ 1808984 w 2657256"/>
                          <a:gd name="connsiteY143" fmla="*/ 249641 h 3370881"/>
                          <a:gd name="connsiteX144" fmla="*/ 1813896 w 2657256"/>
                          <a:gd name="connsiteY144" fmla="*/ 202194 h 3370881"/>
                          <a:gd name="connsiteX145" fmla="*/ 1869369 w 2657256"/>
                          <a:gd name="connsiteY145" fmla="*/ 152642 h 3370881"/>
                          <a:gd name="connsiteX146" fmla="*/ 1772023 w 2657256"/>
                          <a:gd name="connsiteY146" fmla="*/ 77249 h 3370881"/>
                          <a:gd name="connsiteX147" fmla="*/ 1948888 w 2657256"/>
                          <a:gd name="connsiteY147" fmla="*/ 178018 h 3370881"/>
                          <a:gd name="connsiteX148" fmla="*/ 1904737 w 2657256"/>
                          <a:gd name="connsiteY148" fmla="*/ 247915 h 3370881"/>
                          <a:gd name="connsiteX149" fmla="*/ 1874221 w 2657256"/>
                          <a:gd name="connsiteY149" fmla="*/ 318698 h 3370881"/>
                          <a:gd name="connsiteX150" fmla="*/ 1788459 w 2657256"/>
                          <a:gd name="connsiteY150" fmla="*/ 367705 h 3370881"/>
                          <a:gd name="connsiteX151" fmla="*/ 1761565 w 2657256"/>
                          <a:gd name="connsiteY151" fmla="*/ 390117 h 3370881"/>
                          <a:gd name="connsiteX152" fmla="*/ 1783976 w 2657256"/>
                          <a:gd name="connsiteY152" fmla="*/ 399081 h 3370881"/>
                          <a:gd name="connsiteX153" fmla="*/ 1878106 w 2657256"/>
                          <a:gd name="connsiteY153" fmla="*/ 390117 h 3370881"/>
                          <a:gd name="connsiteX154" fmla="*/ 1891553 w 2657256"/>
                          <a:gd name="connsiteY154" fmla="*/ 381152 h 3370881"/>
                          <a:gd name="connsiteX155" fmla="*/ 1918447 w 2657256"/>
                          <a:gd name="connsiteY155" fmla="*/ 372187 h 3370881"/>
                          <a:gd name="connsiteX156" fmla="*/ 1940859 w 2657256"/>
                          <a:gd name="connsiteY156" fmla="*/ 358740 h 3370881"/>
                          <a:gd name="connsiteX157" fmla="*/ 1954306 w 2657256"/>
                          <a:gd name="connsiteY157" fmla="*/ 354258 h 3370881"/>
                          <a:gd name="connsiteX158" fmla="*/ 2083304 w 2657256"/>
                          <a:gd name="connsiteY158" fmla="*/ 290281 h 3370881"/>
                          <a:gd name="connsiteX159" fmla="*/ 2166172 w 2657256"/>
                          <a:gd name="connsiteY159" fmla="*/ 215604 h 3370881"/>
                          <a:gd name="connsiteX160" fmla="*/ 2069054 w 2657256"/>
                          <a:gd name="connsiteY160" fmla="*/ 40493 h 3370881"/>
                          <a:gd name="connsiteX161" fmla="*/ 2078225 w 2657256"/>
                          <a:gd name="connsiteY161" fmla="*/ 188681 h 3370881"/>
                          <a:gd name="connsiteX162" fmla="*/ 1999129 w 2657256"/>
                          <a:gd name="connsiteY162" fmla="*/ 358740 h 3370881"/>
                          <a:gd name="connsiteX163" fmla="*/ 1994647 w 2657256"/>
                          <a:gd name="connsiteY163" fmla="*/ 372187 h 3370881"/>
                          <a:gd name="connsiteX164" fmla="*/ 2039470 w 2657256"/>
                          <a:gd name="connsiteY164" fmla="*/ 390117 h 3370881"/>
                          <a:gd name="connsiteX165" fmla="*/ 2115670 w 2657256"/>
                          <a:gd name="connsiteY165" fmla="*/ 390117 h 3370881"/>
                          <a:gd name="connsiteX166" fmla="*/ 2160494 w 2657256"/>
                          <a:gd name="connsiteY166" fmla="*/ 376670 h 3370881"/>
                          <a:gd name="connsiteX167" fmla="*/ 2191870 w 2657256"/>
                          <a:gd name="connsiteY167" fmla="*/ 363223 h 3370881"/>
                          <a:gd name="connsiteX168" fmla="*/ 2205318 w 2657256"/>
                          <a:gd name="connsiteY168" fmla="*/ 358740 h 3370881"/>
                          <a:gd name="connsiteX169" fmla="*/ 2232212 w 2657256"/>
                          <a:gd name="connsiteY169" fmla="*/ 340811 h 3370881"/>
                          <a:gd name="connsiteX170" fmla="*/ 2312894 w 2657256"/>
                          <a:gd name="connsiteY170" fmla="*/ 183929 h 3370881"/>
                          <a:gd name="connsiteX171" fmla="*/ 2339788 w 2657256"/>
                          <a:gd name="connsiteY171" fmla="*/ 151 h 3370881"/>
                          <a:gd name="connsiteX172" fmla="*/ 2357718 w 2657256"/>
                          <a:gd name="connsiteY172" fmla="*/ 215305 h 3370881"/>
                          <a:gd name="connsiteX173" fmla="*/ 2254623 w 2657256"/>
                          <a:gd name="connsiteY173" fmla="*/ 376670 h 3370881"/>
                          <a:gd name="connsiteX174" fmla="*/ 2245659 w 2657256"/>
                          <a:gd name="connsiteY174" fmla="*/ 390117 h 3370881"/>
                          <a:gd name="connsiteX175" fmla="*/ 2254623 w 2657256"/>
                          <a:gd name="connsiteY175" fmla="*/ 403564 h 3370881"/>
                          <a:gd name="connsiteX176" fmla="*/ 2353235 w 2657256"/>
                          <a:gd name="connsiteY176" fmla="*/ 399081 h 3370881"/>
                          <a:gd name="connsiteX177" fmla="*/ 2366682 w 2657256"/>
                          <a:gd name="connsiteY177" fmla="*/ 394599 h 3370881"/>
                          <a:gd name="connsiteX178" fmla="*/ 2389094 w 2657256"/>
                          <a:gd name="connsiteY178" fmla="*/ 390117 h 3370881"/>
                          <a:gd name="connsiteX179" fmla="*/ 2424953 w 2657256"/>
                          <a:gd name="connsiteY179" fmla="*/ 367705 h 3370881"/>
                          <a:gd name="connsiteX180" fmla="*/ 2528047 w 2657256"/>
                          <a:gd name="connsiteY180" fmla="*/ 292700 h 3370881"/>
                          <a:gd name="connsiteX181" fmla="*/ 2541495 w 2657256"/>
                          <a:gd name="connsiteY181" fmla="*/ 62906 h 3370881"/>
                          <a:gd name="connsiteX182" fmla="*/ 2591304 w 2657256"/>
                          <a:gd name="connsiteY182" fmla="*/ 214081 h 3370881"/>
                          <a:gd name="connsiteX183" fmla="*/ 2612315 w 2657256"/>
                          <a:gd name="connsiteY183" fmla="*/ 290907 h 3370881"/>
                          <a:gd name="connsiteX184" fmla="*/ 2650863 w 2657256"/>
                          <a:gd name="connsiteY184" fmla="*/ 344994 h 3370881"/>
                          <a:gd name="connsiteX185" fmla="*/ 2465294 w 2657256"/>
                          <a:gd name="connsiteY185" fmla="*/ 399081 h 3370881"/>
                          <a:gd name="connsiteX186" fmla="*/ 2442882 w 2657256"/>
                          <a:gd name="connsiteY186" fmla="*/ 403564 h 3370881"/>
                          <a:gd name="connsiteX187" fmla="*/ 2398059 w 2657256"/>
                          <a:gd name="connsiteY187" fmla="*/ 417011 h 3370881"/>
                          <a:gd name="connsiteX188" fmla="*/ 2375647 w 2657256"/>
                          <a:gd name="connsiteY188" fmla="*/ 425976 h 3370881"/>
                          <a:gd name="connsiteX189" fmla="*/ 2357718 w 2657256"/>
                          <a:gd name="connsiteY189" fmla="*/ 430458 h 3370881"/>
                          <a:gd name="connsiteX190" fmla="*/ 2344270 w 2657256"/>
                          <a:gd name="connsiteY190" fmla="*/ 461834 h 3370881"/>
                          <a:gd name="connsiteX191" fmla="*/ 2353235 w 2657256"/>
                          <a:gd name="connsiteY191" fmla="*/ 502176 h 3370881"/>
                          <a:gd name="connsiteX192" fmla="*/ 2362200 w 2657256"/>
                          <a:gd name="connsiteY192" fmla="*/ 515623 h 3370881"/>
                          <a:gd name="connsiteX193" fmla="*/ 2344270 w 2657256"/>
                          <a:gd name="connsiteY193" fmla="*/ 587340 h 3370881"/>
                          <a:gd name="connsiteX194" fmla="*/ 2321859 w 2657256"/>
                          <a:gd name="connsiteY194" fmla="*/ 614234 h 3370881"/>
                          <a:gd name="connsiteX195" fmla="*/ 2308412 w 2657256"/>
                          <a:gd name="connsiteY195" fmla="*/ 636646 h 3370881"/>
                          <a:gd name="connsiteX196" fmla="*/ 2281518 w 2657256"/>
                          <a:gd name="connsiteY196" fmla="*/ 641129 h 3370881"/>
                          <a:gd name="connsiteX197" fmla="*/ 2259106 w 2657256"/>
                          <a:gd name="connsiteY197" fmla="*/ 636646 h 3370881"/>
                          <a:gd name="connsiteX198" fmla="*/ 2277035 w 2657256"/>
                          <a:gd name="connsiteY198" fmla="*/ 578376 h 3370881"/>
                          <a:gd name="connsiteX199" fmla="*/ 2290482 w 2657256"/>
                          <a:gd name="connsiteY199" fmla="*/ 542517 h 3370881"/>
                          <a:gd name="connsiteX200" fmla="*/ 2286000 w 2657256"/>
                          <a:gd name="connsiteY200" fmla="*/ 506658 h 3370881"/>
                          <a:gd name="connsiteX201" fmla="*/ 2245659 w 2657256"/>
                          <a:gd name="connsiteY201" fmla="*/ 448387 h 3370881"/>
                          <a:gd name="connsiteX202" fmla="*/ 2200835 w 2657256"/>
                          <a:gd name="connsiteY202" fmla="*/ 430458 h 3370881"/>
                          <a:gd name="connsiteX203" fmla="*/ 2169459 w 2657256"/>
                          <a:gd name="connsiteY203" fmla="*/ 425976 h 3370881"/>
                          <a:gd name="connsiteX204" fmla="*/ 2102223 w 2657256"/>
                          <a:gd name="connsiteY204" fmla="*/ 430458 h 3370881"/>
                          <a:gd name="connsiteX205" fmla="*/ 2084294 w 2657256"/>
                          <a:gd name="connsiteY205" fmla="*/ 439423 h 3370881"/>
                          <a:gd name="connsiteX206" fmla="*/ 2070847 w 2657256"/>
                          <a:gd name="connsiteY206" fmla="*/ 443905 h 3370881"/>
                          <a:gd name="connsiteX207" fmla="*/ 2061882 w 2657256"/>
                          <a:gd name="connsiteY207" fmla="*/ 461834 h 3370881"/>
                          <a:gd name="connsiteX208" fmla="*/ 2034988 w 2657256"/>
                          <a:gd name="connsiteY208" fmla="*/ 475281 h 3370881"/>
                          <a:gd name="connsiteX209" fmla="*/ 1783976 w 2657256"/>
                          <a:gd name="connsiteY209" fmla="*/ 479764 h 3370881"/>
                          <a:gd name="connsiteX210" fmla="*/ 1766047 w 2657256"/>
                          <a:gd name="connsiteY210" fmla="*/ 488729 h 3370881"/>
                          <a:gd name="connsiteX211" fmla="*/ 1703294 w 2657256"/>
                          <a:gd name="connsiteY211" fmla="*/ 506658 h 3370881"/>
                          <a:gd name="connsiteX212" fmla="*/ 1689847 w 2657256"/>
                          <a:gd name="connsiteY212" fmla="*/ 511140 h 3370881"/>
                          <a:gd name="connsiteX213" fmla="*/ 1676400 w 2657256"/>
                          <a:gd name="connsiteY213" fmla="*/ 520105 h 3370881"/>
                          <a:gd name="connsiteX214" fmla="*/ 1649506 w 2657256"/>
                          <a:gd name="connsiteY214" fmla="*/ 529070 h 3370881"/>
                          <a:gd name="connsiteX215" fmla="*/ 1636059 w 2657256"/>
                          <a:gd name="connsiteY215" fmla="*/ 538034 h 3370881"/>
                          <a:gd name="connsiteX216" fmla="*/ 1622612 w 2657256"/>
                          <a:gd name="connsiteY216" fmla="*/ 551481 h 3370881"/>
                          <a:gd name="connsiteX217" fmla="*/ 1609165 w 2657256"/>
                          <a:gd name="connsiteY217" fmla="*/ 555964 h 3370881"/>
                          <a:gd name="connsiteX218" fmla="*/ 1577788 w 2657256"/>
                          <a:gd name="connsiteY218" fmla="*/ 587340 h 3370881"/>
                          <a:gd name="connsiteX219" fmla="*/ 1568823 w 2657256"/>
                          <a:gd name="connsiteY219" fmla="*/ 600787 h 3370881"/>
                          <a:gd name="connsiteX220" fmla="*/ 1555376 w 2657256"/>
                          <a:gd name="connsiteY220" fmla="*/ 614234 h 3370881"/>
                          <a:gd name="connsiteX221" fmla="*/ 1524000 w 2657256"/>
                          <a:gd name="connsiteY221" fmla="*/ 654576 h 3370881"/>
                          <a:gd name="connsiteX222" fmla="*/ 1519518 w 2657256"/>
                          <a:gd name="connsiteY222" fmla="*/ 668023 h 3370881"/>
                          <a:gd name="connsiteX223" fmla="*/ 1528482 w 2657256"/>
                          <a:gd name="connsiteY223" fmla="*/ 708364 h 3370881"/>
                          <a:gd name="connsiteX224" fmla="*/ 1537447 w 2657256"/>
                          <a:gd name="connsiteY224" fmla="*/ 721811 h 3370881"/>
                          <a:gd name="connsiteX225" fmla="*/ 1568823 w 2657256"/>
                          <a:gd name="connsiteY225" fmla="*/ 712846 h 3370881"/>
                          <a:gd name="connsiteX226" fmla="*/ 1600200 w 2657256"/>
                          <a:gd name="connsiteY226" fmla="*/ 712846 h 3370881"/>
                          <a:gd name="connsiteX227" fmla="*/ 1631576 w 2657256"/>
                          <a:gd name="connsiteY227" fmla="*/ 690434 h 3370881"/>
                          <a:gd name="connsiteX228" fmla="*/ 1645023 w 2657256"/>
                          <a:gd name="connsiteY228" fmla="*/ 676987 h 3370881"/>
                          <a:gd name="connsiteX229" fmla="*/ 1685365 w 2657256"/>
                          <a:gd name="connsiteY229" fmla="*/ 645611 h 3370881"/>
                          <a:gd name="connsiteX230" fmla="*/ 1716741 w 2657256"/>
                          <a:gd name="connsiteY230" fmla="*/ 614234 h 3370881"/>
                          <a:gd name="connsiteX231" fmla="*/ 1748118 w 2657256"/>
                          <a:gd name="connsiteY231" fmla="*/ 596305 h 3370881"/>
                          <a:gd name="connsiteX232" fmla="*/ 1761565 w 2657256"/>
                          <a:gd name="connsiteY232" fmla="*/ 591823 h 3370881"/>
                          <a:gd name="connsiteX233" fmla="*/ 1779494 w 2657256"/>
                          <a:gd name="connsiteY233" fmla="*/ 582858 h 3370881"/>
                          <a:gd name="connsiteX234" fmla="*/ 1815353 w 2657256"/>
                          <a:gd name="connsiteY234" fmla="*/ 573893 h 3370881"/>
                          <a:gd name="connsiteX235" fmla="*/ 2030506 w 2657256"/>
                          <a:gd name="connsiteY235" fmla="*/ 578376 h 3370881"/>
                          <a:gd name="connsiteX236" fmla="*/ 2017059 w 2657256"/>
                          <a:gd name="connsiteY236" fmla="*/ 600787 h 3370881"/>
                          <a:gd name="connsiteX237" fmla="*/ 1981200 w 2657256"/>
                          <a:gd name="connsiteY237" fmla="*/ 636646 h 3370881"/>
                          <a:gd name="connsiteX238" fmla="*/ 1967753 w 2657256"/>
                          <a:gd name="connsiteY238" fmla="*/ 650093 h 3370881"/>
                          <a:gd name="connsiteX239" fmla="*/ 1936376 w 2657256"/>
                          <a:gd name="connsiteY239" fmla="*/ 690434 h 3370881"/>
                          <a:gd name="connsiteX240" fmla="*/ 1905000 w 2657256"/>
                          <a:gd name="connsiteY240" fmla="*/ 717329 h 3370881"/>
                          <a:gd name="connsiteX241" fmla="*/ 1860176 w 2657256"/>
                          <a:gd name="connsiteY241" fmla="*/ 735258 h 3370881"/>
                          <a:gd name="connsiteX242" fmla="*/ 1788459 w 2657256"/>
                          <a:gd name="connsiteY242" fmla="*/ 744223 h 3370881"/>
                          <a:gd name="connsiteX243" fmla="*/ 1846729 w 2657256"/>
                          <a:gd name="connsiteY243" fmla="*/ 802493 h 3370881"/>
                          <a:gd name="connsiteX244" fmla="*/ 1913965 w 2657256"/>
                          <a:gd name="connsiteY244" fmla="*/ 829387 h 3370881"/>
                          <a:gd name="connsiteX245" fmla="*/ 1922929 w 2657256"/>
                          <a:gd name="connsiteY245" fmla="*/ 842834 h 3370881"/>
                          <a:gd name="connsiteX246" fmla="*/ 1967753 w 2657256"/>
                          <a:gd name="connsiteY246" fmla="*/ 883176 h 3370881"/>
                          <a:gd name="connsiteX247" fmla="*/ 1981200 w 2657256"/>
                          <a:gd name="connsiteY247" fmla="*/ 896623 h 3370881"/>
                          <a:gd name="connsiteX248" fmla="*/ 1994647 w 2657256"/>
                          <a:gd name="connsiteY248" fmla="*/ 905587 h 3370881"/>
                          <a:gd name="connsiteX249" fmla="*/ 2021541 w 2657256"/>
                          <a:gd name="connsiteY249" fmla="*/ 927999 h 3370881"/>
                          <a:gd name="connsiteX250" fmla="*/ 2030506 w 2657256"/>
                          <a:gd name="connsiteY250" fmla="*/ 941446 h 3370881"/>
                          <a:gd name="connsiteX251" fmla="*/ 2057400 w 2657256"/>
                          <a:gd name="connsiteY251" fmla="*/ 968340 h 3370881"/>
                          <a:gd name="connsiteX252" fmla="*/ 2088776 w 2657256"/>
                          <a:gd name="connsiteY252" fmla="*/ 1013164 h 3370881"/>
                          <a:gd name="connsiteX253" fmla="*/ 2115670 w 2657256"/>
                          <a:gd name="connsiteY253" fmla="*/ 1057987 h 3370881"/>
                          <a:gd name="connsiteX254" fmla="*/ 2120153 w 2657256"/>
                          <a:gd name="connsiteY254" fmla="*/ 1089364 h 3370881"/>
                          <a:gd name="connsiteX255" fmla="*/ 2138082 w 2657256"/>
                          <a:gd name="connsiteY255" fmla="*/ 1143152 h 3370881"/>
                          <a:gd name="connsiteX256" fmla="*/ 2147047 w 2657256"/>
                          <a:gd name="connsiteY256" fmla="*/ 1196940 h 3370881"/>
                          <a:gd name="connsiteX257" fmla="*/ 2151529 w 2657256"/>
                          <a:gd name="connsiteY257" fmla="*/ 1210387 h 3370881"/>
                          <a:gd name="connsiteX258" fmla="*/ 2156012 w 2657256"/>
                          <a:gd name="connsiteY258" fmla="*/ 1228317 h 3370881"/>
                          <a:gd name="connsiteX259" fmla="*/ 2173941 w 2657256"/>
                          <a:gd name="connsiteY259" fmla="*/ 1295552 h 3370881"/>
                          <a:gd name="connsiteX260" fmla="*/ 2182906 w 2657256"/>
                          <a:gd name="connsiteY260" fmla="*/ 1313481 h 3370881"/>
                          <a:gd name="connsiteX261" fmla="*/ 2187388 w 2657256"/>
                          <a:gd name="connsiteY261" fmla="*/ 1331411 h 3370881"/>
                          <a:gd name="connsiteX262" fmla="*/ 2214282 w 2657256"/>
                          <a:gd name="connsiteY262" fmla="*/ 1385199 h 3370881"/>
                          <a:gd name="connsiteX263" fmla="*/ 2218765 w 2657256"/>
                          <a:gd name="connsiteY263" fmla="*/ 1403129 h 3370881"/>
                          <a:gd name="connsiteX264" fmla="*/ 2223247 w 2657256"/>
                          <a:gd name="connsiteY264" fmla="*/ 1430023 h 3370881"/>
                          <a:gd name="connsiteX265" fmla="*/ 2236694 w 2657256"/>
                          <a:gd name="connsiteY265" fmla="*/ 1456917 h 3370881"/>
                          <a:gd name="connsiteX266" fmla="*/ 2249794 w 2657256"/>
                          <a:gd name="connsiteY266" fmla="*/ 1524624 h 3370881"/>
                          <a:gd name="connsiteX267" fmla="*/ 2241176 w 2657256"/>
                          <a:gd name="connsiteY267" fmla="*/ 1577940 h 3370881"/>
                          <a:gd name="connsiteX268" fmla="*/ 2245659 w 2657256"/>
                          <a:gd name="connsiteY268" fmla="*/ 1595870 h 3370881"/>
                          <a:gd name="connsiteX269" fmla="*/ 2249634 w 2657256"/>
                          <a:gd name="connsiteY269" fmla="*/ 1685855 h 3370881"/>
                          <a:gd name="connsiteX270" fmla="*/ 2227729 w 2657256"/>
                          <a:gd name="connsiteY270" fmla="*/ 1716893 h 3370881"/>
                          <a:gd name="connsiteX271" fmla="*/ 2240500 w 2657256"/>
                          <a:gd name="connsiteY271" fmla="*/ 1674269 h 3370881"/>
                          <a:gd name="connsiteX272" fmla="*/ 2235341 w 2657256"/>
                          <a:gd name="connsiteY272" fmla="*/ 1788611 h 3370881"/>
                          <a:gd name="connsiteX273" fmla="*/ 2230689 w 2657256"/>
                          <a:gd name="connsiteY273" fmla="*/ 1823963 h 3370881"/>
                          <a:gd name="connsiteX274" fmla="*/ 2226207 w 2657256"/>
                          <a:gd name="connsiteY274" fmla="*/ 1824470 h 3370881"/>
                          <a:gd name="connsiteX275" fmla="*/ 2208278 w 2657256"/>
                          <a:gd name="connsiteY275" fmla="*/ 1869293 h 3370881"/>
                          <a:gd name="connsiteX276" fmla="*/ 2195168 w 2657256"/>
                          <a:gd name="connsiteY276" fmla="*/ 1882740 h 3370881"/>
                          <a:gd name="connsiteX277" fmla="*/ 2203458 w 2657256"/>
                          <a:gd name="connsiteY277" fmla="*/ 1918938 h 3370881"/>
                          <a:gd name="connsiteX278" fmla="*/ 2204134 w 2657256"/>
                          <a:gd name="connsiteY278" fmla="*/ 1949806 h 3370881"/>
                          <a:gd name="connsiteX279" fmla="*/ 2226545 w 2657256"/>
                          <a:gd name="connsiteY279" fmla="*/ 1954627 h 3370881"/>
                          <a:gd name="connsiteX280" fmla="*/ 2241176 w 2657256"/>
                          <a:gd name="connsiteY280" fmla="*/ 2012729 h 3370881"/>
                          <a:gd name="connsiteX281" fmla="*/ 2263588 w 2657256"/>
                          <a:gd name="connsiteY281" fmla="*/ 2057552 h 3370881"/>
                          <a:gd name="connsiteX282" fmla="*/ 2286000 w 2657256"/>
                          <a:gd name="connsiteY282" fmla="*/ 2084446 h 3370881"/>
                          <a:gd name="connsiteX283" fmla="*/ 2299447 w 2657256"/>
                          <a:gd name="connsiteY283" fmla="*/ 2124787 h 3370881"/>
                          <a:gd name="connsiteX284" fmla="*/ 2321859 w 2657256"/>
                          <a:gd name="connsiteY284" fmla="*/ 2151681 h 3370881"/>
                          <a:gd name="connsiteX285" fmla="*/ 2344270 w 2657256"/>
                          <a:gd name="connsiteY285" fmla="*/ 2205470 h 3370881"/>
                          <a:gd name="connsiteX286" fmla="*/ 2348753 w 2657256"/>
                          <a:gd name="connsiteY286" fmla="*/ 2223399 h 3370881"/>
                          <a:gd name="connsiteX287" fmla="*/ 2366682 w 2657256"/>
                          <a:gd name="connsiteY287" fmla="*/ 2263740 h 3370881"/>
                          <a:gd name="connsiteX288" fmla="*/ 2375647 w 2657256"/>
                          <a:gd name="connsiteY288" fmla="*/ 2286152 h 3370881"/>
                          <a:gd name="connsiteX289" fmla="*/ 2380129 w 2657256"/>
                          <a:gd name="connsiteY289" fmla="*/ 2308564 h 3370881"/>
                          <a:gd name="connsiteX290" fmla="*/ 2389094 w 2657256"/>
                          <a:gd name="connsiteY290" fmla="*/ 2335458 h 3370881"/>
                          <a:gd name="connsiteX291" fmla="*/ 2393576 w 2657256"/>
                          <a:gd name="connsiteY291" fmla="*/ 2380281 h 3370881"/>
                          <a:gd name="connsiteX292" fmla="*/ 2398059 w 2657256"/>
                          <a:gd name="connsiteY292" fmla="*/ 2393729 h 3370881"/>
                          <a:gd name="connsiteX293" fmla="*/ 2419794 w 2657256"/>
                          <a:gd name="connsiteY293" fmla="*/ 2447517 h 3370881"/>
                          <a:gd name="connsiteX294" fmla="*/ 2427343 w 2657256"/>
                          <a:gd name="connsiteY294" fmla="*/ 2564058 h 3370881"/>
                          <a:gd name="connsiteX295" fmla="*/ 2389094 w 2657256"/>
                          <a:gd name="connsiteY295" fmla="*/ 2837481 h 3370881"/>
                          <a:gd name="connsiteX296" fmla="*/ 2380129 w 2657256"/>
                          <a:gd name="connsiteY296" fmla="*/ 2859893 h 3370881"/>
                          <a:gd name="connsiteX297" fmla="*/ 2357718 w 2657256"/>
                          <a:gd name="connsiteY297" fmla="*/ 2913681 h 3370881"/>
                          <a:gd name="connsiteX298" fmla="*/ 2348753 w 2657256"/>
                          <a:gd name="connsiteY298" fmla="*/ 2936093 h 3370881"/>
                          <a:gd name="connsiteX299" fmla="*/ 2339788 w 2657256"/>
                          <a:gd name="connsiteY299" fmla="*/ 2971952 h 3370881"/>
                          <a:gd name="connsiteX300" fmla="*/ 2326341 w 2657256"/>
                          <a:gd name="connsiteY300" fmla="*/ 2994364 h 3370881"/>
                          <a:gd name="connsiteX301" fmla="*/ 2317376 w 2657256"/>
                          <a:gd name="connsiteY301" fmla="*/ 3025740 h 3370881"/>
                          <a:gd name="connsiteX302" fmla="*/ 2303929 w 2657256"/>
                          <a:gd name="connsiteY302" fmla="*/ 3048152 h 3370881"/>
                          <a:gd name="connsiteX303" fmla="*/ 2290482 w 2657256"/>
                          <a:gd name="connsiteY303" fmla="*/ 3079529 h 3370881"/>
                          <a:gd name="connsiteX304" fmla="*/ 2272553 w 2657256"/>
                          <a:gd name="connsiteY304" fmla="*/ 3084011 h 3370881"/>
                          <a:gd name="connsiteX305" fmla="*/ 2259106 w 2657256"/>
                          <a:gd name="connsiteY305" fmla="*/ 3088493 h 3370881"/>
                          <a:gd name="connsiteX306" fmla="*/ 2241176 w 2657256"/>
                          <a:gd name="connsiteY306" fmla="*/ 3092976 h 3370881"/>
                          <a:gd name="connsiteX307" fmla="*/ 2209800 w 2657256"/>
                          <a:gd name="connsiteY307" fmla="*/ 3101940 h 3370881"/>
                          <a:gd name="connsiteX308" fmla="*/ 2205318 w 2657256"/>
                          <a:gd name="connsiteY308" fmla="*/ 3039187 h 3370881"/>
                          <a:gd name="connsiteX309" fmla="*/ 2218765 w 2657256"/>
                          <a:gd name="connsiteY309" fmla="*/ 3021258 h 3370881"/>
                          <a:gd name="connsiteX310" fmla="*/ 2245659 w 2657256"/>
                          <a:gd name="connsiteY310" fmla="*/ 2971952 h 3370881"/>
                          <a:gd name="connsiteX311" fmla="*/ 2268070 w 2657256"/>
                          <a:gd name="connsiteY311" fmla="*/ 2945058 h 3370881"/>
                          <a:gd name="connsiteX312" fmla="*/ 2298550 w 2657256"/>
                          <a:gd name="connsiteY312" fmla="*/ 2568540 h 3370881"/>
                          <a:gd name="connsiteX313" fmla="*/ 2284986 w 2657256"/>
                          <a:gd name="connsiteY313" fmla="*/ 2532681 h 3370881"/>
                          <a:gd name="connsiteX314" fmla="*/ 2293273 w 2657256"/>
                          <a:gd name="connsiteY314" fmla="*/ 2496653 h 3370881"/>
                          <a:gd name="connsiteX315" fmla="*/ 2278152 w 2657256"/>
                          <a:gd name="connsiteY315" fmla="*/ 2475178 h 3370881"/>
                          <a:gd name="connsiteX316" fmla="*/ 2245659 w 2657256"/>
                          <a:gd name="connsiteY316" fmla="*/ 2389247 h 3370881"/>
                          <a:gd name="connsiteX317" fmla="*/ 2195507 w 2657256"/>
                          <a:gd name="connsiteY317" fmla="*/ 2241328 h 3370881"/>
                          <a:gd name="connsiteX318" fmla="*/ 2083786 w 2657256"/>
                          <a:gd name="connsiteY318" fmla="*/ 2040300 h 3370881"/>
                          <a:gd name="connsiteX319" fmla="*/ 2048773 w 2657256"/>
                          <a:gd name="connsiteY319" fmla="*/ 2017971 h 3370881"/>
                          <a:gd name="connsiteX320" fmla="*/ 2074314 w 2657256"/>
                          <a:gd name="connsiteY320" fmla="*/ 2011967 h 3370881"/>
                          <a:gd name="connsiteX321" fmla="*/ 2034988 w 2657256"/>
                          <a:gd name="connsiteY321" fmla="*/ 2003764 h 3370881"/>
                          <a:gd name="connsiteX322" fmla="*/ 2026023 w 2657256"/>
                          <a:gd name="connsiteY322" fmla="*/ 2026176 h 3370881"/>
                          <a:gd name="connsiteX323" fmla="*/ 2021541 w 2657256"/>
                          <a:gd name="connsiteY323" fmla="*/ 2039623 h 3370881"/>
                          <a:gd name="connsiteX324" fmla="*/ 1999129 w 2657256"/>
                          <a:gd name="connsiteY324" fmla="*/ 2053070 h 3370881"/>
                          <a:gd name="connsiteX325" fmla="*/ 1990165 w 2657256"/>
                          <a:gd name="connsiteY325" fmla="*/ 2070999 h 3370881"/>
                          <a:gd name="connsiteX326" fmla="*/ 1967753 w 2657256"/>
                          <a:gd name="connsiteY326" fmla="*/ 2106858 h 3370881"/>
                          <a:gd name="connsiteX327" fmla="*/ 1981200 w 2657256"/>
                          <a:gd name="connsiteY327" fmla="*/ 2223399 h 3370881"/>
                          <a:gd name="connsiteX328" fmla="*/ 1994647 w 2657256"/>
                          <a:gd name="connsiteY328" fmla="*/ 2254776 h 3370881"/>
                          <a:gd name="connsiteX329" fmla="*/ 2003612 w 2657256"/>
                          <a:gd name="connsiteY329" fmla="*/ 2272705 h 3370881"/>
                          <a:gd name="connsiteX330" fmla="*/ 2026023 w 2657256"/>
                          <a:gd name="connsiteY330" fmla="*/ 2304081 h 3370881"/>
                          <a:gd name="connsiteX331" fmla="*/ 2043953 w 2657256"/>
                          <a:gd name="connsiteY331" fmla="*/ 2348905 h 3370881"/>
                          <a:gd name="connsiteX332" fmla="*/ 2061882 w 2657256"/>
                          <a:gd name="connsiteY332" fmla="*/ 2371317 h 3370881"/>
                          <a:gd name="connsiteX333" fmla="*/ 2088776 w 2657256"/>
                          <a:gd name="connsiteY333" fmla="*/ 2434070 h 3370881"/>
                          <a:gd name="connsiteX334" fmla="*/ 2102223 w 2657256"/>
                          <a:gd name="connsiteY334" fmla="*/ 2465446 h 3370881"/>
                          <a:gd name="connsiteX335" fmla="*/ 2106706 w 2657256"/>
                          <a:gd name="connsiteY335" fmla="*/ 2496823 h 3370881"/>
                          <a:gd name="connsiteX336" fmla="*/ 2124635 w 2657256"/>
                          <a:gd name="connsiteY336" fmla="*/ 2559576 h 3370881"/>
                          <a:gd name="connsiteX337" fmla="*/ 2138082 w 2657256"/>
                          <a:gd name="connsiteY337" fmla="*/ 2649223 h 3370881"/>
                          <a:gd name="connsiteX338" fmla="*/ 2147047 w 2657256"/>
                          <a:gd name="connsiteY338" fmla="*/ 2685081 h 3370881"/>
                          <a:gd name="connsiteX339" fmla="*/ 2151529 w 2657256"/>
                          <a:gd name="connsiteY339" fmla="*/ 2716458 h 3370881"/>
                          <a:gd name="connsiteX340" fmla="*/ 2160494 w 2657256"/>
                          <a:gd name="connsiteY340" fmla="*/ 2770246 h 3370881"/>
                          <a:gd name="connsiteX341" fmla="*/ 2156012 w 2657256"/>
                          <a:gd name="connsiteY341" fmla="*/ 2962987 h 3370881"/>
                          <a:gd name="connsiteX342" fmla="*/ 2138082 w 2657256"/>
                          <a:gd name="connsiteY342" fmla="*/ 3043670 h 3370881"/>
                          <a:gd name="connsiteX343" fmla="*/ 2133600 w 2657256"/>
                          <a:gd name="connsiteY343" fmla="*/ 3061599 h 3370881"/>
                          <a:gd name="connsiteX344" fmla="*/ 2120153 w 2657256"/>
                          <a:gd name="connsiteY344" fmla="*/ 3079529 h 3370881"/>
                          <a:gd name="connsiteX345" fmla="*/ 2111188 w 2657256"/>
                          <a:gd name="connsiteY345" fmla="*/ 3106423 h 3370881"/>
                          <a:gd name="connsiteX346" fmla="*/ 2088776 w 2657256"/>
                          <a:gd name="connsiteY346" fmla="*/ 3137799 h 3370881"/>
                          <a:gd name="connsiteX347" fmla="*/ 2075329 w 2657256"/>
                          <a:gd name="connsiteY347" fmla="*/ 3164693 h 3370881"/>
                          <a:gd name="connsiteX348" fmla="*/ 2061882 w 2657256"/>
                          <a:gd name="connsiteY348" fmla="*/ 3169176 h 3370881"/>
                          <a:gd name="connsiteX349" fmla="*/ 2021541 w 2657256"/>
                          <a:gd name="connsiteY349" fmla="*/ 3164693 h 3370881"/>
                          <a:gd name="connsiteX350" fmla="*/ 2012576 w 2657256"/>
                          <a:gd name="connsiteY350" fmla="*/ 3119870 h 3370881"/>
                          <a:gd name="connsiteX351" fmla="*/ 2048435 w 2657256"/>
                          <a:gd name="connsiteY351" fmla="*/ 3021258 h 3370881"/>
                          <a:gd name="connsiteX352" fmla="*/ 2048435 w 2657256"/>
                          <a:gd name="connsiteY352" fmla="*/ 3021258 h 3370881"/>
                          <a:gd name="connsiteX353" fmla="*/ 2061882 w 2657256"/>
                          <a:gd name="connsiteY353" fmla="*/ 2967470 h 3370881"/>
                          <a:gd name="connsiteX354" fmla="*/ 2070847 w 2657256"/>
                          <a:gd name="connsiteY354" fmla="*/ 2882305 h 3370881"/>
                          <a:gd name="connsiteX355" fmla="*/ 2066365 w 2657256"/>
                          <a:gd name="connsiteY355" fmla="*/ 2725423 h 3370881"/>
                          <a:gd name="connsiteX356" fmla="*/ 2043953 w 2657256"/>
                          <a:gd name="connsiteY356" fmla="*/ 2649223 h 3370881"/>
                          <a:gd name="connsiteX357" fmla="*/ 2030506 w 2657256"/>
                          <a:gd name="connsiteY357" fmla="*/ 2622329 h 3370881"/>
                          <a:gd name="connsiteX358" fmla="*/ 2017059 w 2657256"/>
                          <a:gd name="connsiteY358" fmla="*/ 2581987 h 3370881"/>
                          <a:gd name="connsiteX359" fmla="*/ 1981200 w 2657256"/>
                          <a:gd name="connsiteY359" fmla="*/ 2514752 h 3370881"/>
                          <a:gd name="connsiteX360" fmla="*/ 1972235 w 2657256"/>
                          <a:gd name="connsiteY360" fmla="*/ 2501305 h 3370881"/>
                          <a:gd name="connsiteX361" fmla="*/ 1958788 w 2657256"/>
                          <a:gd name="connsiteY361" fmla="*/ 2478893 h 3370881"/>
                          <a:gd name="connsiteX362" fmla="*/ 1905000 w 2657256"/>
                          <a:gd name="connsiteY362" fmla="*/ 2398211 h 3370881"/>
                          <a:gd name="connsiteX363" fmla="*/ 1882588 w 2657256"/>
                          <a:gd name="connsiteY363" fmla="*/ 2357870 h 3370881"/>
                          <a:gd name="connsiteX364" fmla="*/ 1869141 w 2657256"/>
                          <a:gd name="connsiteY364" fmla="*/ 2339940 h 3370881"/>
                          <a:gd name="connsiteX365" fmla="*/ 1806388 w 2657256"/>
                          <a:gd name="connsiteY365" fmla="*/ 2313046 h 3370881"/>
                          <a:gd name="connsiteX366" fmla="*/ 1779494 w 2657256"/>
                          <a:gd name="connsiteY366" fmla="*/ 2304081 h 3370881"/>
                          <a:gd name="connsiteX367" fmla="*/ 1752600 w 2657256"/>
                          <a:gd name="connsiteY367" fmla="*/ 2299599 h 3370881"/>
                          <a:gd name="connsiteX368" fmla="*/ 1680882 w 2657256"/>
                          <a:gd name="connsiteY368" fmla="*/ 2277187 h 3370881"/>
                          <a:gd name="connsiteX369" fmla="*/ 1719025 w 2657256"/>
                          <a:gd name="connsiteY369" fmla="*/ 2281331 h 3370881"/>
                          <a:gd name="connsiteX370" fmla="*/ 1756997 w 2657256"/>
                          <a:gd name="connsiteY370" fmla="*/ 2289450 h 3370881"/>
                          <a:gd name="connsiteX371" fmla="*/ 1656440 w 2657256"/>
                          <a:gd name="connsiteY371" fmla="*/ 2298583 h 3370881"/>
                          <a:gd name="connsiteX372" fmla="*/ 1537447 w 2657256"/>
                          <a:gd name="connsiteY372" fmla="*/ 2329960 h 3370881"/>
                          <a:gd name="connsiteX373" fmla="*/ 1571993 w 2657256"/>
                          <a:gd name="connsiteY373" fmla="*/ 2317957 h 3370881"/>
                          <a:gd name="connsiteX374" fmla="*/ 1509707 w 2657256"/>
                          <a:gd name="connsiteY374" fmla="*/ 2338926 h 3370881"/>
                          <a:gd name="connsiteX375" fmla="*/ 1500444 w 2657256"/>
                          <a:gd name="connsiteY375" fmla="*/ 2355271 h 3370881"/>
                          <a:gd name="connsiteX376" fmla="*/ 1402678 w 2657256"/>
                          <a:gd name="connsiteY376" fmla="*/ 2339641 h 3370881"/>
                          <a:gd name="connsiteX377" fmla="*/ 1322892 w 2657256"/>
                          <a:gd name="connsiteY377" fmla="*/ 2336952 h 3370881"/>
                          <a:gd name="connsiteX378" fmla="*/ 1199384 w 2657256"/>
                          <a:gd name="connsiteY378" fmla="*/ 2307041 h 3370881"/>
                          <a:gd name="connsiteX379" fmla="*/ 1066800 w 2657256"/>
                          <a:gd name="connsiteY379" fmla="*/ 2272705 h 3370881"/>
                          <a:gd name="connsiteX380" fmla="*/ 1030941 w 2657256"/>
                          <a:gd name="connsiteY380" fmla="*/ 2263740 h 3370881"/>
                          <a:gd name="connsiteX381" fmla="*/ 986118 w 2657256"/>
                          <a:gd name="connsiteY381" fmla="*/ 2241329 h 3370881"/>
                          <a:gd name="connsiteX382" fmla="*/ 968188 w 2657256"/>
                          <a:gd name="connsiteY382" fmla="*/ 2232364 h 3370881"/>
                          <a:gd name="connsiteX383" fmla="*/ 936812 w 2657256"/>
                          <a:gd name="connsiteY383" fmla="*/ 2214434 h 3370881"/>
                          <a:gd name="connsiteX384" fmla="*/ 905435 w 2657256"/>
                          <a:gd name="connsiteY384" fmla="*/ 2196505 h 3370881"/>
                          <a:gd name="connsiteX385" fmla="*/ 869576 w 2657256"/>
                          <a:gd name="connsiteY385" fmla="*/ 2209952 h 3370881"/>
                          <a:gd name="connsiteX386" fmla="*/ 856129 w 2657256"/>
                          <a:gd name="connsiteY386" fmla="*/ 2227881 h 3370881"/>
                          <a:gd name="connsiteX387" fmla="*/ 815788 w 2657256"/>
                          <a:gd name="connsiteY387" fmla="*/ 2268223 h 3370881"/>
                          <a:gd name="connsiteX388" fmla="*/ 788894 w 2657256"/>
                          <a:gd name="connsiteY388" fmla="*/ 2290634 h 3370881"/>
                          <a:gd name="connsiteX389" fmla="*/ 762000 w 2657256"/>
                          <a:gd name="connsiteY389" fmla="*/ 2313046 h 3370881"/>
                          <a:gd name="connsiteX390" fmla="*/ 753035 w 2657256"/>
                          <a:gd name="connsiteY390" fmla="*/ 2326493 h 3370881"/>
                          <a:gd name="connsiteX391" fmla="*/ 735106 w 2657256"/>
                          <a:gd name="connsiteY391" fmla="*/ 2339940 h 3370881"/>
                          <a:gd name="connsiteX392" fmla="*/ 712694 w 2657256"/>
                          <a:gd name="connsiteY392" fmla="*/ 2362352 h 3370881"/>
                          <a:gd name="connsiteX393" fmla="*/ 694765 w 2657256"/>
                          <a:gd name="connsiteY393" fmla="*/ 2375799 h 3370881"/>
                          <a:gd name="connsiteX394" fmla="*/ 681318 w 2657256"/>
                          <a:gd name="connsiteY394" fmla="*/ 2393729 h 3370881"/>
                          <a:gd name="connsiteX395" fmla="*/ 667870 w 2657256"/>
                          <a:gd name="connsiteY395" fmla="*/ 2402693 h 3370881"/>
                          <a:gd name="connsiteX396" fmla="*/ 623047 w 2657256"/>
                          <a:gd name="connsiteY396" fmla="*/ 2443034 h 3370881"/>
                          <a:gd name="connsiteX397" fmla="*/ 600635 w 2657256"/>
                          <a:gd name="connsiteY397" fmla="*/ 2474411 h 3370881"/>
                          <a:gd name="connsiteX398" fmla="*/ 587188 w 2657256"/>
                          <a:gd name="connsiteY398" fmla="*/ 2514752 h 3370881"/>
                          <a:gd name="connsiteX399" fmla="*/ 582706 w 2657256"/>
                          <a:gd name="connsiteY399" fmla="*/ 2546129 h 3370881"/>
                          <a:gd name="connsiteX400" fmla="*/ 596153 w 2657256"/>
                          <a:gd name="connsiteY400" fmla="*/ 2635776 h 3370881"/>
                          <a:gd name="connsiteX401" fmla="*/ 600635 w 2657256"/>
                          <a:gd name="connsiteY401" fmla="*/ 2653705 h 3370881"/>
                          <a:gd name="connsiteX402" fmla="*/ 609600 w 2657256"/>
                          <a:gd name="connsiteY402" fmla="*/ 2671634 h 3370881"/>
                          <a:gd name="connsiteX403" fmla="*/ 614082 w 2657256"/>
                          <a:gd name="connsiteY403" fmla="*/ 2689564 h 3370881"/>
                          <a:gd name="connsiteX404" fmla="*/ 623047 w 2657256"/>
                          <a:gd name="connsiteY404" fmla="*/ 2711976 h 3370881"/>
                          <a:gd name="connsiteX405" fmla="*/ 627529 w 2657256"/>
                          <a:gd name="connsiteY405" fmla="*/ 2734387 h 3370881"/>
                          <a:gd name="connsiteX406" fmla="*/ 640976 w 2657256"/>
                          <a:gd name="connsiteY406" fmla="*/ 2765764 h 3370881"/>
                          <a:gd name="connsiteX407" fmla="*/ 645459 w 2657256"/>
                          <a:gd name="connsiteY407" fmla="*/ 2779211 h 3370881"/>
                          <a:gd name="connsiteX408" fmla="*/ 658906 w 2657256"/>
                          <a:gd name="connsiteY408" fmla="*/ 2801623 h 3370881"/>
                          <a:gd name="connsiteX409" fmla="*/ 676835 w 2657256"/>
                          <a:gd name="connsiteY409" fmla="*/ 2864376 h 3370881"/>
                          <a:gd name="connsiteX410" fmla="*/ 690282 w 2657256"/>
                          <a:gd name="connsiteY410" fmla="*/ 2895752 h 3370881"/>
                          <a:gd name="connsiteX411" fmla="*/ 699247 w 2657256"/>
                          <a:gd name="connsiteY411" fmla="*/ 2940576 h 3370881"/>
                          <a:gd name="connsiteX412" fmla="*/ 703729 w 2657256"/>
                          <a:gd name="connsiteY412" fmla="*/ 2967470 h 3370881"/>
                          <a:gd name="connsiteX413" fmla="*/ 717176 w 2657256"/>
                          <a:gd name="connsiteY413" fmla="*/ 2994364 h 3370881"/>
                          <a:gd name="connsiteX414" fmla="*/ 735106 w 2657256"/>
                          <a:gd name="connsiteY414" fmla="*/ 3052634 h 3370881"/>
                          <a:gd name="connsiteX415" fmla="*/ 739588 w 2657256"/>
                          <a:gd name="connsiteY415" fmla="*/ 3079529 h 3370881"/>
                          <a:gd name="connsiteX416" fmla="*/ 762000 w 2657256"/>
                          <a:gd name="connsiteY416" fmla="*/ 3142281 h 3370881"/>
                          <a:gd name="connsiteX417" fmla="*/ 766482 w 2657256"/>
                          <a:gd name="connsiteY417" fmla="*/ 3231929 h 3370881"/>
                          <a:gd name="connsiteX418" fmla="*/ 770965 w 2657256"/>
                          <a:gd name="connsiteY418" fmla="*/ 3254340 h 3370881"/>
                          <a:gd name="connsiteX419" fmla="*/ 775447 w 2657256"/>
                          <a:gd name="connsiteY419" fmla="*/ 3285717 h 3370881"/>
                          <a:gd name="connsiteX420" fmla="*/ 748553 w 2657256"/>
                          <a:gd name="connsiteY420" fmla="*/ 3335023 h 3370881"/>
                          <a:gd name="connsiteX421" fmla="*/ 721659 w 2657256"/>
                          <a:gd name="connsiteY421" fmla="*/ 3343987 h 3370881"/>
                          <a:gd name="connsiteX422" fmla="*/ 708212 w 2657256"/>
                          <a:gd name="connsiteY422" fmla="*/ 3348470 h 3370881"/>
                          <a:gd name="connsiteX423" fmla="*/ 623047 w 2657256"/>
                          <a:gd name="connsiteY423" fmla="*/ 3330540 h 3370881"/>
                          <a:gd name="connsiteX424" fmla="*/ 609600 w 2657256"/>
                          <a:gd name="connsiteY424" fmla="*/ 3308129 h 3370881"/>
                          <a:gd name="connsiteX425" fmla="*/ 591670 w 2657256"/>
                          <a:gd name="connsiteY425" fmla="*/ 3267787 h 3370881"/>
                          <a:gd name="connsiteX426" fmla="*/ 560294 w 2657256"/>
                          <a:gd name="connsiteY426" fmla="*/ 3209517 h 3370881"/>
                          <a:gd name="connsiteX427" fmla="*/ 551329 w 2657256"/>
                          <a:gd name="connsiteY427" fmla="*/ 3196070 h 3370881"/>
                          <a:gd name="connsiteX428" fmla="*/ 528918 w 2657256"/>
                          <a:gd name="connsiteY428" fmla="*/ 3173658 h 3370881"/>
                          <a:gd name="connsiteX429" fmla="*/ 519953 w 2657256"/>
                          <a:gd name="connsiteY429" fmla="*/ 3128834 h 3370881"/>
                          <a:gd name="connsiteX430" fmla="*/ 524435 w 2657256"/>
                          <a:gd name="connsiteY430" fmla="*/ 3101940 h 3370881"/>
                          <a:gd name="connsiteX431" fmla="*/ 528918 w 2657256"/>
                          <a:gd name="connsiteY431" fmla="*/ 3088493 h 3370881"/>
                          <a:gd name="connsiteX432" fmla="*/ 542365 w 2657256"/>
                          <a:gd name="connsiteY432" fmla="*/ 3052634 h 3370881"/>
                          <a:gd name="connsiteX433" fmla="*/ 484094 w 2657256"/>
                          <a:gd name="connsiteY433" fmla="*/ 2886787 h 3370881"/>
                          <a:gd name="connsiteX434" fmla="*/ 443753 w 2657256"/>
                          <a:gd name="connsiteY434" fmla="*/ 2779211 h 3370881"/>
                          <a:gd name="connsiteX435" fmla="*/ 439270 w 2657256"/>
                          <a:gd name="connsiteY435" fmla="*/ 2752317 h 3370881"/>
                          <a:gd name="connsiteX436" fmla="*/ 430306 w 2657256"/>
                          <a:gd name="connsiteY436" fmla="*/ 2716458 h 3370881"/>
                          <a:gd name="connsiteX437" fmla="*/ 425823 w 2657256"/>
                          <a:gd name="connsiteY437" fmla="*/ 2680599 h 3370881"/>
                          <a:gd name="connsiteX438" fmla="*/ 398929 w 2657256"/>
                          <a:gd name="connsiteY438" fmla="*/ 2599917 h 3370881"/>
                          <a:gd name="connsiteX439" fmla="*/ 385482 w 2657256"/>
                          <a:gd name="connsiteY439" fmla="*/ 2568540 h 3370881"/>
                          <a:gd name="connsiteX440" fmla="*/ 381000 w 2657256"/>
                          <a:gd name="connsiteY440" fmla="*/ 2550611 h 3370881"/>
                          <a:gd name="connsiteX441" fmla="*/ 372035 w 2657256"/>
                          <a:gd name="connsiteY441" fmla="*/ 2483376 h 3370881"/>
                          <a:gd name="connsiteX442" fmla="*/ 367553 w 2657256"/>
                          <a:gd name="connsiteY442" fmla="*/ 2469929 h 3370881"/>
                          <a:gd name="connsiteX443" fmla="*/ 407894 w 2657256"/>
                          <a:gd name="connsiteY443" fmla="*/ 2451999 h 3370881"/>
                          <a:gd name="connsiteX444" fmla="*/ 515470 w 2657256"/>
                          <a:gd name="connsiteY444" fmla="*/ 2407176 h 3370881"/>
                          <a:gd name="connsiteX445" fmla="*/ 578223 w 2657256"/>
                          <a:gd name="connsiteY445" fmla="*/ 2353387 h 3370881"/>
                          <a:gd name="connsiteX446" fmla="*/ 587188 w 2657256"/>
                          <a:gd name="connsiteY446" fmla="*/ 2330976 h 3370881"/>
                          <a:gd name="connsiteX447" fmla="*/ 614082 w 2657256"/>
                          <a:gd name="connsiteY447" fmla="*/ 2254776 h 3370881"/>
                          <a:gd name="connsiteX448" fmla="*/ 649941 w 2657256"/>
                          <a:gd name="connsiteY448" fmla="*/ 2200987 h 3370881"/>
                          <a:gd name="connsiteX449" fmla="*/ 690282 w 2657256"/>
                          <a:gd name="connsiteY449" fmla="*/ 2174093 h 3370881"/>
                          <a:gd name="connsiteX450" fmla="*/ 703729 w 2657256"/>
                          <a:gd name="connsiteY450" fmla="*/ 2165129 h 3370881"/>
                          <a:gd name="connsiteX451" fmla="*/ 739588 w 2657256"/>
                          <a:gd name="connsiteY451" fmla="*/ 2147199 h 3370881"/>
                          <a:gd name="connsiteX452" fmla="*/ 708212 w 2657256"/>
                          <a:gd name="connsiteY452" fmla="*/ 2187540 h 3370881"/>
                          <a:gd name="connsiteX453" fmla="*/ 654423 w 2657256"/>
                          <a:gd name="connsiteY453" fmla="*/ 2241329 h 3370881"/>
                          <a:gd name="connsiteX454" fmla="*/ 636494 w 2657256"/>
                          <a:gd name="connsiteY454" fmla="*/ 2259258 h 3370881"/>
                          <a:gd name="connsiteX455" fmla="*/ 614082 w 2657256"/>
                          <a:gd name="connsiteY455" fmla="*/ 2286152 h 3370881"/>
                          <a:gd name="connsiteX456" fmla="*/ 592179 w 2657256"/>
                          <a:gd name="connsiteY456" fmla="*/ 2282347 h 3370881"/>
                          <a:gd name="connsiteX457" fmla="*/ 555980 w 2657256"/>
                          <a:gd name="connsiteY457" fmla="*/ 2313892 h 3370881"/>
                          <a:gd name="connsiteX458" fmla="*/ 524435 w 2657256"/>
                          <a:gd name="connsiteY458" fmla="*/ 2348905 h 3370881"/>
                          <a:gd name="connsiteX459" fmla="*/ 502023 w 2657256"/>
                          <a:gd name="connsiteY459" fmla="*/ 2362352 h 3370881"/>
                          <a:gd name="connsiteX460" fmla="*/ 461682 w 2657256"/>
                          <a:gd name="connsiteY460" fmla="*/ 2389246 h 3370881"/>
                          <a:gd name="connsiteX461" fmla="*/ 448235 w 2657256"/>
                          <a:gd name="connsiteY461" fmla="*/ 2398211 h 3370881"/>
                          <a:gd name="connsiteX462" fmla="*/ 430306 w 2657256"/>
                          <a:gd name="connsiteY462" fmla="*/ 2407176 h 3370881"/>
                          <a:gd name="connsiteX463" fmla="*/ 412376 w 2657256"/>
                          <a:gd name="connsiteY463" fmla="*/ 2420623 h 3370881"/>
                          <a:gd name="connsiteX464" fmla="*/ 389965 w 2657256"/>
                          <a:gd name="connsiteY464" fmla="*/ 2429587 h 3370881"/>
                          <a:gd name="connsiteX465" fmla="*/ 372035 w 2657256"/>
                          <a:gd name="connsiteY465" fmla="*/ 2443034 h 3370881"/>
                          <a:gd name="connsiteX466" fmla="*/ 318247 w 2657256"/>
                          <a:gd name="connsiteY466" fmla="*/ 2474411 h 3370881"/>
                          <a:gd name="connsiteX467" fmla="*/ 304800 w 2657256"/>
                          <a:gd name="connsiteY467" fmla="*/ 2492340 h 3370881"/>
                          <a:gd name="connsiteX468" fmla="*/ 282388 w 2657256"/>
                          <a:gd name="connsiteY468" fmla="*/ 2519234 h 3370881"/>
                          <a:gd name="connsiteX469" fmla="*/ 295835 w 2657256"/>
                          <a:gd name="connsiteY469" fmla="*/ 2815070 h 3370881"/>
                          <a:gd name="connsiteX470" fmla="*/ 300318 w 2657256"/>
                          <a:gd name="connsiteY470" fmla="*/ 2837481 h 3370881"/>
                          <a:gd name="connsiteX471" fmla="*/ 304800 w 2657256"/>
                          <a:gd name="connsiteY471" fmla="*/ 2868858 h 3370881"/>
                          <a:gd name="connsiteX472" fmla="*/ 309282 w 2657256"/>
                          <a:gd name="connsiteY472" fmla="*/ 2927129 h 3370881"/>
                          <a:gd name="connsiteX473" fmla="*/ 322729 w 2657256"/>
                          <a:gd name="connsiteY473" fmla="*/ 2985399 h 3370881"/>
                          <a:gd name="connsiteX474" fmla="*/ 327212 w 2657256"/>
                          <a:gd name="connsiteY474" fmla="*/ 3012293 h 3370881"/>
                          <a:gd name="connsiteX475" fmla="*/ 331694 w 2657256"/>
                          <a:gd name="connsiteY475" fmla="*/ 3043670 h 3370881"/>
                          <a:gd name="connsiteX476" fmla="*/ 345141 w 2657256"/>
                          <a:gd name="connsiteY476" fmla="*/ 3070564 h 3370881"/>
                          <a:gd name="connsiteX477" fmla="*/ 367553 w 2657256"/>
                          <a:gd name="connsiteY477" fmla="*/ 3124352 h 3370881"/>
                          <a:gd name="connsiteX478" fmla="*/ 381000 w 2657256"/>
                          <a:gd name="connsiteY478" fmla="*/ 3182623 h 3370881"/>
                          <a:gd name="connsiteX479" fmla="*/ 389965 w 2657256"/>
                          <a:gd name="connsiteY479" fmla="*/ 3196070 h 3370881"/>
                          <a:gd name="connsiteX480" fmla="*/ 394447 w 2657256"/>
                          <a:gd name="connsiteY480" fmla="*/ 3213999 h 3370881"/>
                          <a:gd name="connsiteX481" fmla="*/ 412376 w 2657256"/>
                          <a:gd name="connsiteY481" fmla="*/ 3245376 h 3370881"/>
                          <a:gd name="connsiteX482" fmla="*/ 416859 w 2657256"/>
                          <a:gd name="connsiteY482" fmla="*/ 3258823 h 3370881"/>
                          <a:gd name="connsiteX483" fmla="*/ 425823 w 2657256"/>
                          <a:gd name="connsiteY483" fmla="*/ 3272270 h 3370881"/>
                          <a:gd name="connsiteX484" fmla="*/ 439270 w 2657256"/>
                          <a:gd name="connsiteY484" fmla="*/ 3303646 h 3370881"/>
                          <a:gd name="connsiteX485" fmla="*/ 439270 w 2657256"/>
                          <a:gd name="connsiteY485" fmla="*/ 3352952 h 3370881"/>
                          <a:gd name="connsiteX486" fmla="*/ 430306 w 2657256"/>
                          <a:gd name="connsiteY486" fmla="*/ 3366399 h 3370881"/>
                          <a:gd name="connsiteX487" fmla="*/ 412376 w 2657256"/>
                          <a:gd name="connsiteY487" fmla="*/ 3370881 h 3370881"/>
                          <a:gd name="connsiteX488" fmla="*/ 295835 w 2657256"/>
                          <a:gd name="connsiteY488" fmla="*/ 3357434 h 3370881"/>
                          <a:gd name="connsiteX489" fmla="*/ 264459 w 2657256"/>
                          <a:gd name="connsiteY489" fmla="*/ 3276752 h 3370881"/>
                          <a:gd name="connsiteX490" fmla="*/ 259976 w 2657256"/>
                          <a:gd name="connsiteY490" fmla="*/ 3240893 h 3370881"/>
                          <a:gd name="connsiteX491" fmla="*/ 246529 w 2657256"/>
                          <a:gd name="connsiteY491" fmla="*/ 3178140 h 3370881"/>
                          <a:gd name="connsiteX492" fmla="*/ 237565 w 2657256"/>
                          <a:gd name="connsiteY492" fmla="*/ 3084011 h 3370881"/>
                          <a:gd name="connsiteX493" fmla="*/ 228600 w 2657256"/>
                          <a:gd name="connsiteY493" fmla="*/ 3057117 h 3370881"/>
                          <a:gd name="connsiteX494" fmla="*/ 219635 w 2657256"/>
                          <a:gd name="connsiteY494" fmla="*/ 3021258 h 3370881"/>
                          <a:gd name="connsiteX495" fmla="*/ 206188 w 2657256"/>
                          <a:gd name="connsiteY495" fmla="*/ 2980917 h 3370881"/>
                          <a:gd name="connsiteX496" fmla="*/ 201706 w 2657256"/>
                          <a:gd name="connsiteY496" fmla="*/ 2949540 h 3370881"/>
                          <a:gd name="connsiteX497" fmla="*/ 197223 w 2657256"/>
                          <a:gd name="connsiteY497" fmla="*/ 2927129 h 3370881"/>
                          <a:gd name="connsiteX498" fmla="*/ 192741 w 2657256"/>
                          <a:gd name="connsiteY498" fmla="*/ 2891270 h 3370881"/>
                          <a:gd name="connsiteX499" fmla="*/ 188259 w 2657256"/>
                          <a:gd name="connsiteY499" fmla="*/ 2850929 h 3370881"/>
                          <a:gd name="connsiteX500" fmla="*/ 179294 w 2657256"/>
                          <a:gd name="connsiteY500" fmla="*/ 2824034 h 3370881"/>
                          <a:gd name="connsiteX501" fmla="*/ 165847 w 2657256"/>
                          <a:gd name="connsiteY501" fmla="*/ 2774729 h 3370881"/>
                          <a:gd name="connsiteX502" fmla="*/ 161365 w 2657256"/>
                          <a:gd name="connsiteY502" fmla="*/ 2747834 h 3370881"/>
                          <a:gd name="connsiteX503" fmla="*/ 156882 w 2657256"/>
                          <a:gd name="connsiteY503" fmla="*/ 2559576 h 3370881"/>
                          <a:gd name="connsiteX504" fmla="*/ 152400 w 2657256"/>
                          <a:gd name="connsiteY504" fmla="*/ 2519234 h 3370881"/>
                          <a:gd name="connsiteX505" fmla="*/ 118035 w 2657256"/>
                          <a:gd name="connsiteY505" fmla="*/ 2400004 h 3370881"/>
                          <a:gd name="connsiteX506" fmla="*/ 117048 w 2657256"/>
                          <a:gd name="connsiteY506" fmla="*/ 2344423 h 3370881"/>
                          <a:gd name="connsiteX507" fmla="*/ 100106 w 2657256"/>
                          <a:gd name="connsiteY507" fmla="*/ 2330976 h 3370881"/>
                          <a:gd name="connsiteX508" fmla="*/ 138953 w 2657256"/>
                          <a:gd name="connsiteY508" fmla="*/ 2313046 h 3370881"/>
                          <a:gd name="connsiteX509" fmla="*/ 152400 w 2657256"/>
                          <a:gd name="connsiteY509" fmla="*/ 2304081 h 3370881"/>
                          <a:gd name="connsiteX510" fmla="*/ 170329 w 2657256"/>
                          <a:gd name="connsiteY510" fmla="*/ 2259258 h 3370881"/>
                          <a:gd name="connsiteX511" fmla="*/ 188259 w 2657256"/>
                          <a:gd name="connsiteY511" fmla="*/ 2223399 h 3370881"/>
                          <a:gd name="connsiteX512" fmla="*/ 206188 w 2657256"/>
                          <a:gd name="connsiteY512" fmla="*/ 2187540 h 3370881"/>
                          <a:gd name="connsiteX513" fmla="*/ 210670 w 2657256"/>
                          <a:gd name="connsiteY513" fmla="*/ 2174093 h 3370881"/>
                          <a:gd name="connsiteX514" fmla="*/ 219635 w 2657256"/>
                          <a:gd name="connsiteY514" fmla="*/ 2115823 h 3370881"/>
                          <a:gd name="connsiteX515" fmla="*/ 210670 w 2657256"/>
                          <a:gd name="connsiteY515" fmla="*/ 1958940 h 3370881"/>
                          <a:gd name="connsiteX516" fmla="*/ 192741 w 2657256"/>
                          <a:gd name="connsiteY516" fmla="*/ 1923081 h 3370881"/>
                          <a:gd name="connsiteX517" fmla="*/ 179294 w 2657256"/>
                          <a:gd name="connsiteY517" fmla="*/ 1891705 h 3370881"/>
                          <a:gd name="connsiteX518" fmla="*/ 165847 w 2657256"/>
                          <a:gd name="connsiteY518" fmla="*/ 1864811 h 3370881"/>
                          <a:gd name="connsiteX519" fmla="*/ 152400 w 2657256"/>
                          <a:gd name="connsiteY519" fmla="*/ 1833434 h 3370881"/>
                          <a:gd name="connsiteX520" fmla="*/ 143435 w 2657256"/>
                          <a:gd name="connsiteY520" fmla="*/ 1819987 h 3370881"/>
                          <a:gd name="connsiteX521" fmla="*/ 107576 w 2657256"/>
                          <a:gd name="connsiteY521" fmla="*/ 1784129 h 3370881"/>
                          <a:gd name="connsiteX522" fmla="*/ 94129 w 2657256"/>
                          <a:gd name="connsiteY522" fmla="*/ 1779646 h 3370881"/>
                          <a:gd name="connsiteX523" fmla="*/ 71718 w 2657256"/>
                          <a:gd name="connsiteY523" fmla="*/ 1770681 h 3370881"/>
                          <a:gd name="connsiteX524" fmla="*/ 58270 w 2657256"/>
                          <a:gd name="connsiteY524" fmla="*/ 1761717 h 3370881"/>
                          <a:gd name="connsiteX525" fmla="*/ 26894 w 2657256"/>
                          <a:gd name="connsiteY525" fmla="*/ 1730340 h 3370881"/>
                          <a:gd name="connsiteX526" fmla="*/ 0 w 2657256"/>
                          <a:gd name="connsiteY526" fmla="*/ 1707929 h 3370881"/>
                          <a:gd name="connsiteX0" fmla="*/ 0 w 2657256"/>
                          <a:gd name="connsiteY0" fmla="*/ 1707929 h 3370881"/>
                          <a:gd name="connsiteX1" fmla="*/ 22412 w 2657256"/>
                          <a:gd name="connsiteY1" fmla="*/ 1698964 h 3370881"/>
                          <a:gd name="connsiteX2" fmla="*/ 31376 w 2657256"/>
                          <a:gd name="connsiteY2" fmla="*/ 1681034 h 3370881"/>
                          <a:gd name="connsiteX3" fmla="*/ 44823 w 2657256"/>
                          <a:gd name="connsiteY3" fmla="*/ 1672070 h 3370881"/>
                          <a:gd name="connsiteX4" fmla="*/ 58270 w 2657256"/>
                          <a:gd name="connsiteY4" fmla="*/ 1654140 h 3370881"/>
                          <a:gd name="connsiteX5" fmla="*/ 76200 w 2657256"/>
                          <a:gd name="connsiteY5" fmla="*/ 1645176 h 3370881"/>
                          <a:gd name="connsiteX6" fmla="*/ 98612 w 2657256"/>
                          <a:gd name="connsiteY6" fmla="*/ 1636211 h 3370881"/>
                          <a:gd name="connsiteX7" fmla="*/ 125506 w 2657256"/>
                          <a:gd name="connsiteY7" fmla="*/ 1627246 h 3370881"/>
                          <a:gd name="connsiteX8" fmla="*/ 152400 w 2657256"/>
                          <a:gd name="connsiteY8" fmla="*/ 1609317 h 3370881"/>
                          <a:gd name="connsiteX9" fmla="*/ 170329 w 2657256"/>
                          <a:gd name="connsiteY9" fmla="*/ 1600352 h 3370881"/>
                          <a:gd name="connsiteX10" fmla="*/ 188259 w 2657256"/>
                          <a:gd name="connsiteY10" fmla="*/ 1582423 h 3370881"/>
                          <a:gd name="connsiteX11" fmla="*/ 228600 w 2657256"/>
                          <a:gd name="connsiteY11" fmla="*/ 1564493 h 3370881"/>
                          <a:gd name="connsiteX12" fmla="*/ 255494 w 2657256"/>
                          <a:gd name="connsiteY12" fmla="*/ 1546564 h 3370881"/>
                          <a:gd name="connsiteX13" fmla="*/ 300318 w 2657256"/>
                          <a:gd name="connsiteY13" fmla="*/ 1524152 h 3370881"/>
                          <a:gd name="connsiteX14" fmla="*/ 313765 w 2657256"/>
                          <a:gd name="connsiteY14" fmla="*/ 1515187 h 3370881"/>
                          <a:gd name="connsiteX15" fmla="*/ 340659 w 2657256"/>
                          <a:gd name="connsiteY15" fmla="*/ 1510705 h 3370881"/>
                          <a:gd name="connsiteX16" fmla="*/ 363070 w 2657256"/>
                          <a:gd name="connsiteY16" fmla="*/ 1506223 h 3370881"/>
                          <a:gd name="connsiteX17" fmla="*/ 389965 w 2657256"/>
                          <a:gd name="connsiteY17" fmla="*/ 1501740 h 3370881"/>
                          <a:gd name="connsiteX18" fmla="*/ 425823 w 2657256"/>
                          <a:gd name="connsiteY18" fmla="*/ 1497258 h 3370881"/>
                          <a:gd name="connsiteX19" fmla="*/ 470647 w 2657256"/>
                          <a:gd name="connsiteY19" fmla="*/ 1488293 h 3370881"/>
                          <a:gd name="connsiteX20" fmla="*/ 515470 w 2657256"/>
                          <a:gd name="connsiteY20" fmla="*/ 1479329 h 3370881"/>
                          <a:gd name="connsiteX21" fmla="*/ 528918 w 2657256"/>
                          <a:gd name="connsiteY21" fmla="*/ 1470364 h 3370881"/>
                          <a:gd name="connsiteX22" fmla="*/ 600635 w 2657256"/>
                          <a:gd name="connsiteY22" fmla="*/ 1456917 h 3370881"/>
                          <a:gd name="connsiteX23" fmla="*/ 690282 w 2657256"/>
                          <a:gd name="connsiteY23" fmla="*/ 1447952 h 3370881"/>
                          <a:gd name="connsiteX24" fmla="*/ 793376 w 2657256"/>
                          <a:gd name="connsiteY24" fmla="*/ 1452434 h 3370881"/>
                          <a:gd name="connsiteX25" fmla="*/ 874059 w 2657256"/>
                          <a:gd name="connsiteY25" fmla="*/ 1465881 h 3370881"/>
                          <a:gd name="connsiteX26" fmla="*/ 914400 w 2657256"/>
                          <a:gd name="connsiteY26" fmla="*/ 1470364 h 3370881"/>
                          <a:gd name="connsiteX27" fmla="*/ 1030941 w 2657256"/>
                          <a:gd name="connsiteY27" fmla="*/ 1483811 h 3370881"/>
                          <a:gd name="connsiteX28" fmla="*/ 1151965 w 2657256"/>
                          <a:gd name="connsiteY28" fmla="*/ 1492776 h 3370881"/>
                          <a:gd name="connsiteX29" fmla="*/ 1281953 w 2657256"/>
                          <a:gd name="connsiteY29" fmla="*/ 1501740 h 3370881"/>
                          <a:gd name="connsiteX30" fmla="*/ 1465729 w 2657256"/>
                          <a:gd name="connsiteY30" fmla="*/ 1497258 h 3370881"/>
                          <a:gd name="connsiteX31" fmla="*/ 1510553 w 2657256"/>
                          <a:gd name="connsiteY31" fmla="*/ 1492776 h 3370881"/>
                          <a:gd name="connsiteX32" fmla="*/ 1582270 w 2657256"/>
                          <a:gd name="connsiteY32" fmla="*/ 1461399 h 3370881"/>
                          <a:gd name="connsiteX33" fmla="*/ 1604682 w 2657256"/>
                          <a:gd name="connsiteY33" fmla="*/ 1456917 h 3370881"/>
                          <a:gd name="connsiteX34" fmla="*/ 1622612 w 2657256"/>
                          <a:gd name="connsiteY34" fmla="*/ 1447952 h 3370881"/>
                          <a:gd name="connsiteX35" fmla="*/ 1645023 w 2657256"/>
                          <a:gd name="connsiteY35" fmla="*/ 1438987 h 3370881"/>
                          <a:gd name="connsiteX36" fmla="*/ 1662953 w 2657256"/>
                          <a:gd name="connsiteY36" fmla="*/ 1425540 h 3370881"/>
                          <a:gd name="connsiteX37" fmla="*/ 1698812 w 2657256"/>
                          <a:gd name="connsiteY37" fmla="*/ 1407611 h 3370881"/>
                          <a:gd name="connsiteX38" fmla="*/ 1739153 w 2657256"/>
                          <a:gd name="connsiteY38" fmla="*/ 1380717 h 3370881"/>
                          <a:gd name="connsiteX39" fmla="*/ 1752600 w 2657256"/>
                          <a:gd name="connsiteY39" fmla="*/ 1367270 h 3370881"/>
                          <a:gd name="connsiteX40" fmla="*/ 1775012 w 2657256"/>
                          <a:gd name="connsiteY40" fmla="*/ 1353823 h 3370881"/>
                          <a:gd name="connsiteX41" fmla="*/ 1797423 w 2657256"/>
                          <a:gd name="connsiteY41" fmla="*/ 1335893 h 3370881"/>
                          <a:gd name="connsiteX42" fmla="*/ 1810870 w 2657256"/>
                          <a:gd name="connsiteY42" fmla="*/ 1304517 h 3370881"/>
                          <a:gd name="connsiteX43" fmla="*/ 1815353 w 2657256"/>
                          <a:gd name="connsiteY43" fmla="*/ 1291070 h 3370881"/>
                          <a:gd name="connsiteX44" fmla="*/ 1801906 w 2657256"/>
                          <a:gd name="connsiteY44" fmla="*/ 1138670 h 3370881"/>
                          <a:gd name="connsiteX45" fmla="*/ 1792941 w 2657256"/>
                          <a:gd name="connsiteY45" fmla="*/ 1125223 h 3370881"/>
                          <a:gd name="connsiteX46" fmla="*/ 1757082 w 2657256"/>
                          <a:gd name="connsiteY46" fmla="*/ 1093846 h 3370881"/>
                          <a:gd name="connsiteX47" fmla="*/ 1730188 w 2657256"/>
                          <a:gd name="connsiteY47" fmla="*/ 1066952 h 3370881"/>
                          <a:gd name="connsiteX48" fmla="*/ 1703294 w 2657256"/>
                          <a:gd name="connsiteY48" fmla="*/ 1049023 h 3370881"/>
                          <a:gd name="connsiteX49" fmla="*/ 1622612 w 2657256"/>
                          <a:gd name="connsiteY49" fmla="*/ 1053505 h 3370881"/>
                          <a:gd name="connsiteX50" fmla="*/ 1595718 w 2657256"/>
                          <a:gd name="connsiteY50" fmla="*/ 1062470 h 3370881"/>
                          <a:gd name="connsiteX51" fmla="*/ 1573306 w 2657256"/>
                          <a:gd name="connsiteY51" fmla="*/ 1066952 h 3370881"/>
                          <a:gd name="connsiteX52" fmla="*/ 1453385 w 2657256"/>
                          <a:gd name="connsiteY52" fmla="*/ 1082761 h 3370881"/>
                          <a:gd name="connsiteX53" fmla="*/ 1326776 w 2657256"/>
                          <a:gd name="connsiteY53" fmla="*/ 1062470 h 3370881"/>
                          <a:gd name="connsiteX54" fmla="*/ 1308847 w 2657256"/>
                          <a:gd name="connsiteY54" fmla="*/ 1057987 h 3370881"/>
                          <a:gd name="connsiteX55" fmla="*/ 1277470 w 2657256"/>
                          <a:gd name="connsiteY55" fmla="*/ 1053505 h 3370881"/>
                          <a:gd name="connsiteX56" fmla="*/ 1259541 w 2657256"/>
                          <a:gd name="connsiteY56" fmla="*/ 1049023 h 3370881"/>
                          <a:gd name="connsiteX57" fmla="*/ 1232647 w 2657256"/>
                          <a:gd name="connsiteY57" fmla="*/ 1044540 h 3370881"/>
                          <a:gd name="connsiteX58" fmla="*/ 1053353 w 2657256"/>
                          <a:gd name="connsiteY58" fmla="*/ 1049023 h 3370881"/>
                          <a:gd name="connsiteX59" fmla="*/ 1035423 w 2657256"/>
                          <a:gd name="connsiteY59" fmla="*/ 1053505 h 3370881"/>
                          <a:gd name="connsiteX60" fmla="*/ 1008529 w 2657256"/>
                          <a:gd name="connsiteY60" fmla="*/ 1057987 h 3370881"/>
                          <a:gd name="connsiteX61" fmla="*/ 995082 w 2657256"/>
                          <a:gd name="connsiteY61" fmla="*/ 1062470 h 3370881"/>
                          <a:gd name="connsiteX62" fmla="*/ 945776 w 2657256"/>
                          <a:gd name="connsiteY62" fmla="*/ 1031093 h 3370881"/>
                          <a:gd name="connsiteX63" fmla="*/ 941294 w 2657256"/>
                          <a:gd name="connsiteY63" fmla="*/ 1017646 h 3370881"/>
                          <a:gd name="connsiteX64" fmla="*/ 932329 w 2657256"/>
                          <a:gd name="connsiteY64" fmla="*/ 919034 h 3370881"/>
                          <a:gd name="connsiteX65" fmla="*/ 914400 w 2657256"/>
                          <a:gd name="connsiteY65" fmla="*/ 901105 h 3370881"/>
                          <a:gd name="connsiteX66" fmla="*/ 918882 w 2657256"/>
                          <a:gd name="connsiteY66" fmla="*/ 869729 h 3370881"/>
                          <a:gd name="connsiteX67" fmla="*/ 941294 w 2657256"/>
                          <a:gd name="connsiteY67" fmla="*/ 865246 h 3370881"/>
                          <a:gd name="connsiteX68" fmla="*/ 959223 w 2657256"/>
                          <a:gd name="connsiteY68" fmla="*/ 851799 h 3370881"/>
                          <a:gd name="connsiteX69" fmla="*/ 990600 w 2657256"/>
                          <a:gd name="connsiteY69" fmla="*/ 847317 h 3370881"/>
                          <a:gd name="connsiteX70" fmla="*/ 1129553 w 2657256"/>
                          <a:gd name="connsiteY70" fmla="*/ 838352 h 3370881"/>
                          <a:gd name="connsiteX71" fmla="*/ 1147482 w 2657256"/>
                          <a:gd name="connsiteY71" fmla="*/ 829387 h 3370881"/>
                          <a:gd name="connsiteX72" fmla="*/ 1178859 w 2657256"/>
                          <a:gd name="connsiteY72" fmla="*/ 806976 h 3370881"/>
                          <a:gd name="connsiteX73" fmla="*/ 1192306 w 2657256"/>
                          <a:gd name="connsiteY73" fmla="*/ 793529 h 3370881"/>
                          <a:gd name="connsiteX74" fmla="*/ 1214718 w 2657256"/>
                          <a:gd name="connsiteY74" fmla="*/ 784564 h 3370881"/>
                          <a:gd name="connsiteX75" fmla="*/ 1241612 w 2657256"/>
                          <a:gd name="connsiteY75" fmla="*/ 771117 h 3370881"/>
                          <a:gd name="connsiteX76" fmla="*/ 1277470 w 2657256"/>
                          <a:gd name="connsiteY76" fmla="*/ 753187 h 3370881"/>
                          <a:gd name="connsiteX77" fmla="*/ 1295400 w 2657256"/>
                          <a:gd name="connsiteY77" fmla="*/ 730776 h 3370881"/>
                          <a:gd name="connsiteX78" fmla="*/ 1317812 w 2657256"/>
                          <a:gd name="connsiteY78" fmla="*/ 708364 h 3370881"/>
                          <a:gd name="connsiteX79" fmla="*/ 1353670 w 2657256"/>
                          <a:gd name="connsiteY79" fmla="*/ 663540 h 3370881"/>
                          <a:gd name="connsiteX80" fmla="*/ 1371600 w 2657256"/>
                          <a:gd name="connsiteY80" fmla="*/ 636646 h 3370881"/>
                          <a:gd name="connsiteX81" fmla="*/ 1380565 w 2657256"/>
                          <a:gd name="connsiteY81" fmla="*/ 596305 h 3370881"/>
                          <a:gd name="connsiteX82" fmla="*/ 1385047 w 2657256"/>
                          <a:gd name="connsiteY82" fmla="*/ 582858 h 3370881"/>
                          <a:gd name="connsiteX83" fmla="*/ 1380565 w 2657256"/>
                          <a:gd name="connsiteY83" fmla="*/ 533552 h 3370881"/>
                          <a:gd name="connsiteX84" fmla="*/ 1367118 w 2657256"/>
                          <a:gd name="connsiteY84" fmla="*/ 524587 h 3370881"/>
                          <a:gd name="connsiteX85" fmla="*/ 1349188 w 2657256"/>
                          <a:gd name="connsiteY85" fmla="*/ 520105 h 3370881"/>
                          <a:gd name="connsiteX86" fmla="*/ 1326776 w 2657256"/>
                          <a:gd name="connsiteY86" fmla="*/ 511140 h 3370881"/>
                          <a:gd name="connsiteX87" fmla="*/ 1281953 w 2657256"/>
                          <a:gd name="connsiteY87" fmla="*/ 515623 h 3370881"/>
                          <a:gd name="connsiteX88" fmla="*/ 1250576 w 2657256"/>
                          <a:gd name="connsiteY88" fmla="*/ 529070 h 3370881"/>
                          <a:gd name="connsiteX89" fmla="*/ 1210235 w 2657256"/>
                          <a:gd name="connsiteY89" fmla="*/ 542517 h 3370881"/>
                          <a:gd name="connsiteX90" fmla="*/ 1183341 w 2657256"/>
                          <a:gd name="connsiteY90" fmla="*/ 555964 h 3370881"/>
                          <a:gd name="connsiteX91" fmla="*/ 1160929 w 2657256"/>
                          <a:gd name="connsiteY91" fmla="*/ 569411 h 3370881"/>
                          <a:gd name="connsiteX92" fmla="*/ 1134035 w 2657256"/>
                          <a:gd name="connsiteY92" fmla="*/ 578376 h 3370881"/>
                          <a:gd name="connsiteX93" fmla="*/ 1111623 w 2657256"/>
                          <a:gd name="connsiteY93" fmla="*/ 587340 h 3370881"/>
                          <a:gd name="connsiteX94" fmla="*/ 1084729 w 2657256"/>
                          <a:gd name="connsiteY94" fmla="*/ 596305 h 3370881"/>
                          <a:gd name="connsiteX95" fmla="*/ 986118 w 2657256"/>
                          <a:gd name="connsiteY95" fmla="*/ 591823 h 3370881"/>
                          <a:gd name="connsiteX96" fmla="*/ 927847 w 2657256"/>
                          <a:gd name="connsiteY96" fmla="*/ 578376 h 3370881"/>
                          <a:gd name="connsiteX97" fmla="*/ 896470 w 2657256"/>
                          <a:gd name="connsiteY97" fmla="*/ 555964 h 3370881"/>
                          <a:gd name="connsiteX98" fmla="*/ 883023 w 2657256"/>
                          <a:gd name="connsiteY98" fmla="*/ 546999 h 3370881"/>
                          <a:gd name="connsiteX99" fmla="*/ 865094 w 2657256"/>
                          <a:gd name="connsiteY99" fmla="*/ 497693 h 3370881"/>
                          <a:gd name="connsiteX100" fmla="*/ 869576 w 2657256"/>
                          <a:gd name="connsiteY100" fmla="*/ 403564 h 3370881"/>
                          <a:gd name="connsiteX101" fmla="*/ 874059 w 2657256"/>
                          <a:gd name="connsiteY101" fmla="*/ 385634 h 3370881"/>
                          <a:gd name="connsiteX102" fmla="*/ 883023 w 2657256"/>
                          <a:gd name="connsiteY102" fmla="*/ 372187 h 3370881"/>
                          <a:gd name="connsiteX103" fmla="*/ 909918 w 2657256"/>
                          <a:gd name="connsiteY103" fmla="*/ 363223 h 3370881"/>
                          <a:gd name="connsiteX104" fmla="*/ 914400 w 2657256"/>
                          <a:gd name="connsiteY104" fmla="*/ 385634 h 3370881"/>
                          <a:gd name="connsiteX105" fmla="*/ 909918 w 2657256"/>
                          <a:gd name="connsiteY105" fmla="*/ 408046 h 3370881"/>
                          <a:gd name="connsiteX106" fmla="*/ 900953 w 2657256"/>
                          <a:gd name="connsiteY106" fmla="*/ 466317 h 3370881"/>
                          <a:gd name="connsiteX107" fmla="*/ 905435 w 2657256"/>
                          <a:gd name="connsiteY107" fmla="*/ 515623 h 3370881"/>
                          <a:gd name="connsiteX108" fmla="*/ 932329 w 2657256"/>
                          <a:gd name="connsiteY108" fmla="*/ 551481 h 3370881"/>
                          <a:gd name="connsiteX109" fmla="*/ 954741 w 2657256"/>
                          <a:gd name="connsiteY109" fmla="*/ 560446 h 3370881"/>
                          <a:gd name="connsiteX110" fmla="*/ 972670 w 2657256"/>
                          <a:gd name="connsiteY110" fmla="*/ 569411 h 3370881"/>
                          <a:gd name="connsiteX111" fmla="*/ 1066800 w 2657256"/>
                          <a:gd name="connsiteY111" fmla="*/ 564929 h 3370881"/>
                          <a:gd name="connsiteX112" fmla="*/ 1111623 w 2657256"/>
                          <a:gd name="connsiteY112" fmla="*/ 551481 h 3370881"/>
                          <a:gd name="connsiteX113" fmla="*/ 1129553 w 2657256"/>
                          <a:gd name="connsiteY113" fmla="*/ 538034 h 3370881"/>
                          <a:gd name="connsiteX114" fmla="*/ 1156447 w 2657256"/>
                          <a:gd name="connsiteY114" fmla="*/ 511140 h 3370881"/>
                          <a:gd name="connsiteX115" fmla="*/ 1160929 w 2657256"/>
                          <a:gd name="connsiteY115" fmla="*/ 493211 h 3370881"/>
                          <a:gd name="connsiteX116" fmla="*/ 1178859 w 2657256"/>
                          <a:gd name="connsiteY116" fmla="*/ 331846 h 3370881"/>
                          <a:gd name="connsiteX117" fmla="*/ 1215315 w 2657256"/>
                          <a:gd name="connsiteY117" fmla="*/ 270289 h 3370881"/>
                          <a:gd name="connsiteX118" fmla="*/ 1214718 w 2657256"/>
                          <a:gd name="connsiteY118" fmla="*/ 367705 h 3370881"/>
                          <a:gd name="connsiteX119" fmla="*/ 1201270 w 2657256"/>
                          <a:gd name="connsiteY119" fmla="*/ 412529 h 3370881"/>
                          <a:gd name="connsiteX120" fmla="*/ 1210235 w 2657256"/>
                          <a:gd name="connsiteY120" fmla="*/ 461834 h 3370881"/>
                          <a:gd name="connsiteX121" fmla="*/ 1214718 w 2657256"/>
                          <a:gd name="connsiteY121" fmla="*/ 475281 h 3370881"/>
                          <a:gd name="connsiteX122" fmla="*/ 1228165 w 2657256"/>
                          <a:gd name="connsiteY122" fmla="*/ 484246 h 3370881"/>
                          <a:gd name="connsiteX123" fmla="*/ 1250576 w 2657256"/>
                          <a:gd name="connsiteY123" fmla="*/ 502176 h 3370881"/>
                          <a:gd name="connsiteX124" fmla="*/ 1317812 w 2657256"/>
                          <a:gd name="connsiteY124" fmla="*/ 497693 h 3370881"/>
                          <a:gd name="connsiteX125" fmla="*/ 1353670 w 2657256"/>
                          <a:gd name="connsiteY125" fmla="*/ 488729 h 3370881"/>
                          <a:gd name="connsiteX126" fmla="*/ 1506070 w 2657256"/>
                          <a:gd name="connsiteY126" fmla="*/ 457352 h 3370881"/>
                          <a:gd name="connsiteX127" fmla="*/ 1550894 w 2657256"/>
                          <a:gd name="connsiteY127" fmla="*/ 430458 h 3370881"/>
                          <a:gd name="connsiteX128" fmla="*/ 1564341 w 2657256"/>
                          <a:gd name="connsiteY128" fmla="*/ 417011 h 3370881"/>
                          <a:gd name="connsiteX129" fmla="*/ 1586753 w 2657256"/>
                          <a:gd name="connsiteY129" fmla="*/ 399081 h 3370881"/>
                          <a:gd name="connsiteX130" fmla="*/ 1595718 w 2657256"/>
                          <a:gd name="connsiteY130" fmla="*/ 381152 h 3370881"/>
                          <a:gd name="connsiteX131" fmla="*/ 1613139 w 2657256"/>
                          <a:gd name="connsiteY131" fmla="*/ 358910 h 3370881"/>
                          <a:gd name="connsiteX132" fmla="*/ 1620066 w 2657256"/>
                          <a:gd name="connsiteY132" fmla="*/ 291047 h 3370881"/>
                          <a:gd name="connsiteX133" fmla="*/ 1604852 w 2657256"/>
                          <a:gd name="connsiteY133" fmla="*/ 236279 h 3370881"/>
                          <a:gd name="connsiteX134" fmla="*/ 1537447 w 2657256"/>
                          <a:gd name="connsiteY134" fmla="*/ 188411 h 3370881"/>
                          <a:gd name="connsiteX135" fmla="*/ 1613647 w 2657256"/>
                          <a:gd name="connsiteY135" fmla="*/ 399081 h 3370881"/>
                          <a:gd name="connsiteX136" fmla="*/ 1627094 w 2657256"/>
                          <a:gd name="connsiteY136" fmla="*/ 417011 h 3370881"/>
                          <a:gd name="connsiteX137" fmla="*/ 1658470 w 2657256"/>
                          <a:gd name="connsiteY137" fmla="*/ 412529 h 3370881"/>
                          <a:gd name="connsiteX138" fmla="*/ 1685365 w 2657256"/>
                          <a:gd name="connsiteY138" fmla="*/ 390117 h 3370881"/>
                          <a:gd name="connsiteX139" fmla="*/ 1694329 w 2657256"/>
                          <a:gd name="connsiteY139" fmla="*/ 376670 h 3370881"/>
                          <a:gd name="connsiteX140" fmla="*/ 1734670 w 2657256"/>
                          <a:gd name="connsiteY140" fmla="*/ 354258 h 3370881"/>
                          <a:gd name="connsiteX141" fmla="*/ 1743635 w 2657256"/>
                          <a:gd name="connsiteY141" fmla="*/ 340811 h 3370881"/>
                          <a:gd name="connsiteX142" fmla="*/ 1757082 w 2657256"/>
                          <a:gd name="connsiteY142" fmla="*/ 336329 h 3370881"/>
                          <a:gd name="connsiteX143" fmla="*/ 1808984 w 2657256"/>
                          <a:gd name="connsiteY143" fmla="*/ 249641 h 3370881"/>
                          <a:gd name="connsiteX144" fmla="*/ 1813896 w 2657256"/>
                          <a:gd name="connsiteY144" fmla="*/ 202194 h 3370881"/>
                          <a:gd name="connsiteX145" fmla="*/ 1828094 w 2657256"/>
                          <a:gd name="connsiteY145" fmla="*/ 136767 h 3370881"/>
                          <a:gd name="connsiteX146" fmla="*/ 1772023 w 2657256"/>
                          <a:gd name="connsiteY146" fmla="*/ 77249 h 3370881"/>
                          <a:gd name="connsiteX147" fmla="*/ 1948888 w 2657256"/>
                          <a:gd name="connsiteY147" fmla="*/ 178018 h 3370881"/>
                          <a:gd name="connsiteX148" fmla="*/ 1904737 w 2657256"/>
                          <a:gd name="connsiteY148" fmla="*/ 247915 h 3370881"/>
                          <a:gd name="connsiteX149" fmla="*/ 1874221 w 2657256"/>
                          <a:gd name="connsiteY149" fmla="*/ 318698 h 3370881"/>
                          <a:gd name="connsiteX150" fmla="*/ 1788459 w 2657256"/>
                          <a:gd name="connsiteY150" fmla="*/ 367705 h 3370881"/>
                          <a:gd name="connsiteX151" fmla="*/ 1761565 w 2657256"/>
                          <a:gd name="connsiteY151" fmla="*/ 390117 h 3370881"/>
                          <a:gd name="connsiteX152" fmla="*/ 1783976 w 2657256"/>
                          <a:gd name="connsiteY152" fmla="*/ 399081 h 3370881"/>
                          <a:gd name="connsiteX153" fmla="*/ 1878106 w 2657256"/>
                          <a:gd name="connsiteY153" fmla="*/ 390117 h 3370881"/>
                          <a:gd name="connsiteX154" fmla="*/ 1891553 w 2657256"/>
                          <a:gd name="connsiteY154" fmla="*/ 381152 h 3370881"/>
                          <a:gd name="connsiteX155" fmla="*/ 1918447 w 2657256"/>
                          <a:gd name="connsiteY155" fmla="*/ 372187 h 3370881"/>
                          <a:gd name="connsiteX156" fmla="*/ 1940859 w 2657256"/>
                          <a:gd name="connsiteY156" fmla="*/ 358740 h 3370881"/>
                          <a:gd name="connsiteX157" fmla="*/ 1954306 w 2657256"/>
                          <a:gd name="connsiteY157" fmla="*/ 354258 h 3370881"/>
                          <a:gd name="connsiteX158" fmla="*/ 2083304 w 2657256"/>
                          <a:gd name="connsiteY158" fmla="*/ 290281 h 3370881"/>
                          <a:gd name="connsiteX159" fmla="*/ 2166172 w 2657256"/>
                          <a:gd name="connsiteY159" fmla="*/ 215604 h 3370881"/>
                          <a:gd name="connsiteX160" fmla="*/ 2069054 w 2657256"/>
                          <a:gd name="connsiteY160" fmla="*/ 40493 h 3370881"/>
                          <a:gd name="connsiteX161" fmla="*/ 2078225 w 2657256"/>
                          <a:gd name="connsiteY161" fmla="*/ 188681 h 3370881"/>
                          <a:gd name="connsiteX162" fmla="*/ 1999129 w 2657256"/>
                          <a:gd name="connsiteY162" fmla="*/ 358740 h 3370881"/>
                          <a:gd name="connsiteX163" fmla="*/ 1994647 w 2657256"/>
                          <a:gd name="connsiteY163" fmla="*/ 372187 h 3370881"/>
                          <a:gd name="connsiteX164" fmla="*/ 2039470 w 2657256"/>
                          <a:gd name="connsiteY164" fmla="*/ 390117 h 3370881"/>
                          <a:gd name="connsiteX165" fmla="*/ 2115670 w 2657256"/>
                          <a:gd name="connsiteY165" fmla="*/ 390117 h 3370881"/>
                          <a:gd name="connsiteX166" fmla="*/ 2160494 w 2657256"/>
                          <a:gd name="connsiteY166" fmla="*/ 376670 h 3370881"/>
                          <a:gd name="connsiteX167" fmla="*/ 2191870 w 2657256"/>
                          <a:gd name="connsiteY167" fmla="*/ 363223 h 3370881"/>
                          <a:gd name="connsiteX168" fmla="*/ 2205318 w 2657256"/>
                          <a:gd name="connsiteY168" fmla="*/ 358740 h 3370881"/>
                          <a:gd name="connsiteX169" fmla="*/ 2232212 w 2657256"/>
                          <a:gd name="connsiteY169" fmla="*/ 340811 h 3370881"/>
                          <a:gd name="connsiteX170" fmla="*/ 2312894 w 2657256"/>
                          <a:gd name="connsiteY170" fmla="*/ 183929 h 3370881"/>
                          <a:gd name="connsiteX171" fmla="*/ 2339788 w 2657256"/>
                          <a:gd name="connsiteY171" fmla="*/ 151 h 3370881"/>
                          <a:gd name="connsiteX172" fmla="*/ 2357718 w 2657256"/>
                          <a:gd name="connsiteY172" fmla="*/ 215305 h 3370881"/>
                          <a:gd name="connsiteX173" fmla="*/ 2254623 w 2657256"/>
                          <a:gd name="connsiteY173" fmla="*/ 376670 h 3370881"/>
                          <a:gd name="connsiteX174" fmla="*/ 2245659 w 2657256"/>
                          <a:gd name="connsiteY174" fmla="*/ 390117 h 3370881"/>
                          <a:gd name="connsiteX175" fmla="*/ 2254623 w 2657256"/>
                          <a:gd name="connsiteY175" fmla="*/ 403564 h 3370881"/>
                          <a:gd name="connsiteX176" fmla="*/ 2353235 w 2657256"/>
                          <a:gd name="connsiteY176" fmla="*/ 399081 h 3370881"/>
                          <a:gd name="connsiteX177" fmla="*/ 2366682 w 2657256"/>
                          <a:gd name="connsiteY177" fmla="*/ 394599 h 3370881"/>
                          <a:gd name="connsiteX178" fmla="*/ 2389094 w 2657256"/>
                          <a:gd name="connsiteY178" fmla="*/ 390117 h 3370881"/>
                          <a:gd name="connsiteX179" fmla="*/ 2424953 w 2657256"/>
                          <a:gd name="connsiteY179" fmla="*/ 367705 h 3370881"/>
                          <a:gd name="connsiteX180" fmla="*/ 2528047 w 2657256"/>
                          <a:gd name="connsiteY180" fmla="*/ 292700 h 3370881"/>
                          <a:gd name="connsiteX181" fmla="*/ 2541495 w 2657256"/>
                          <a:gd name="connsiteY181" fmla="*/ 62906 h 3370881"/>
                          <a:gd name="connsiteX182" fmla="*/ 2591304 w 2657256"/>
                          <a:gd name="connsiteY182" fmla="*/ 214081 h 3370881"/>
                          <a:gd name="connsiteX183" fmla="*/ 2612315 w 2657256"/>
                          <a:gd name="connsiteY183" fmla="*/ 290907 h 3370881"/>
                          <a:gd name="connsiteX184" fmla="*/ 2650863 w 2657256"/>
                          <a:gd name="connsiteY184" fmla="*/ 344994 h 3370881"/>
                          <a:gd name="connsiteX185" fmla="*/ 2465294 w 2657256"/>
                          <a:gd name="connsiteY185" fmla="*/ 399081 h 3370881"/>
                          <a:gd name="connsiteX186" fmla="*/ 2442882 w 2657256"/>
                          <a:gd name="connsiteY186" fmla="*/ 403564 h 3370881"/>
                          <a:gd name="connsiteX187" fmla="*/ 2398059 w 2657256"/>
                          <a:gd name="connsiteY187" fmla="*/ 417011 h 3370881"/>
                          <a:gd name="connsiteX188" fmla="*/ 2375647 w 2657256"/>
                          <a:gd name="connsiteY188" fmla="*/ 425976 h 3370881"/>
                          <a:gd name="connsiteX189" fmla="*/ 2357718 w 2657256"/>
                          <a:gd name="connsiteY189" fmla="*/ 430458 h 3370881"/>
                          <a:gd name="connsiteX190" fmla="*/ 2344270 w 2657256"/>
                          <a:gd name="connsiteY190" fmla="*/ 461834 h 3370881"/>
                          <a:gd name="connsiteX191" fmla="*/ 2353235 w 2657256"/>
                          <a:gd name="connsiteY191" fmla="*/ 502176 h 3370881"/>
                          <a:gd name="connsiteX192" fmla="*/ 2362200 w 2657256"/>
                          <a:gd name="connsiteY192" fmla="*/ 515623 h 3370881"/>
                          <a:gd name="connsiteX193" fmla="*/ 2344270 w 2657256"/>
                          <a:gd name="connsiteY193" fmla="*/ 587340 h 3370881"/>
                          <a:gd name="connsiteX194" fmla="*/ 2321859 w 2657256"/>
                          <a:gd name="connsiteY194" fmla="*/ 614234 h 3370881"/>
                          <a:gd name="connsiteX195" fmla="*/ 2308412 w 2657256"/>
                          <a:gd name="connsiteY195" fmla="*/ 636646 h 3370881"/>
                          <a:gd name="connsiteX196" fmla="*/ 2281518 w 2657256"/>
                          <a:gd name="connsiteY196" fmla="*/ 641129 h 3370881"/>
                          <a:gd name="connsiteX197" fmla="*/ 2259106 w 2657256"/>
                          <a:gd name="connsiteY197" fmla="*/ 636646 h 3370881"/>
                          <a:gd name="connsiteX198" fmla="*/ 2277035 w 2657256"/>
                          <a:gd name="connsiteY198" fmla="*/ 578376 h 3370881"/>
                          <a:gd name="connsiteX199" fmla="*/ 2290482 w 2657256"/>
                          <a:gd name="connsiteY199" fmla="*/ 542517 h 3370881"/>
                          <a:gd name="connsiteX200" fmla="*/ 2286000 w 2657256"/>
                          <a:gd name="connsiteY200" fmla="*/ 506658 h 3370881"/>
                          <a:gd name="connsiteX201" fmla="*/ 2245659 w 2657256"/>
                          <a:gd name="connsiteY201" fmla="*/ 448387 h 3370881"/>
                          <a:gd name="connsiteX202" fmla="*/ 2200835 w 2657256"/>
                          <a:gd name="connsiteY202" fmla="*/ 430458 h 3370881"/>
                          <a:gd name="connsiteX203" fmla="*/ 2169459 w 2657256"/>
                          <a:gd name="connsiteY203" fmla="*/ 425976 h 3370881"/>
                          <a:gd name="connsiteX204" fmla="*/ 2102223 w 2657256"/>
                          <a:gd name="connsiteY204" fmla="*/ 430458 h 3370881"/>
                          <a:gd name="connsiteX205" fmla="*/ 2084294 w 2657256"/>
                          <a:gd name="connsiteY205" fmla="*/ 439423 h 3370881"/>
                          <a:gd name="connsiteX206" fmla="*/ 2070847 w 2657256"/>
                          <a:gd name="connsiteY206" fmla="*/ 443905 h 3370881"/>
                          <a:gd name="connsiteX207" fmla="*/ 2061882 w 2657256"/>
                          <a:gd name="connsiteY207" fmla="*/ 461834 h 3370881"/>
                          <a:gd name="connsiteX208" fmla="*/ 2034988 w 2657256"/>
                          <a:gd name="connsiteY208" fmla="*/ 475281 h 3370881"/>
                          <a:gd name="connsiteX209" fmla="*/ 1783976 w 2657256"/>
                          <a:gd name="connsiteY209" fmla="*/ 479764 h 3370881"/>
                          <a:gd name="connsiteX210" fmla="*/ 1766047 w 2657256"/>
                          <a:gd name="connsiteY210" fmla="*/ 488729 h 3370881"/>
                          <a:gd name="connsiteX211" fmla="*/ 1703294 w 2657256"/>
                          <a:gd name="connsiteY211" fmla="*/ 506658 h 3370881"/>
                          <a:gd name="connsiteX212" fmla="*/ 1689847 w 2657256"/>
                          <a:gd name="connsiteY212" fmla="*/ 511140 h 3370881"/>
                          <a:gd name="connsiteX213" fmla="*/ 1676400 w 2657256"/>
                          <a:gd name="connsiteY213" fmla="*/ 520105 h 3370881"/>
                          <a:gd name="connsiteX214" fmla="*/ 1649506 w 2657256"/>
                          <a:gd name="connsiteY214" fmla="*/ 529070 h 3370881"/>
                          <a:gd name="connsiteX215" fmla="*/ 1636059 w 2657256"/>
                          <a:gd name="connsiteY215" fmla="*/ 538034 h 3370881"/>
                          <a:gd name="connsiteX216" fmla="*/ 1622612 w 2657256"/>
                          <a:gd name="connsiteY216" fmla="*/ 551481 h 3370881"/>
                          <a:gd name="connsiteX217" fmla="*/ 1609165 w 2657256"/>
                          <a:gd name="connsiteY217" fmla="*/ 555964 h 3370881"/>
                          <a:gd name="connsiteX218" fmla="*/ 1577788 w 2657256"/>
                          <a:gd name="connsiteY218" fmla="*/ 587340 h 3370881"/>
                          <a:gd name="connsiteX219" fmla="*/ 1568823 w 2657256"/>
                          <a:gd name="connsiteY219" fmla="*/ 600787 h 3370881"/>
                          <a:gd name="connsiteX220" fmla="*/ 1555376 w 2657256"/>
                          <a:gd name="connsiteY220" fmla="*/ 614234 h 3370881"/>
                          <a:gd name="connsiteX221" fmla="*/ 1524000 w 2657256"/>
                          <a:gd name="connsiteY221" fmla="*/ 654576 h 3370881"/>
                          <a:gd name="connsiteX222" fmla="*/ 1519518 w 2657256"/>
                          <a:gd name="connsiteY222" fmla="*/ 668023 h 3370881"/>
                          <a:gd name="connsiteX223" fmla="*/ 1528482 w 2657256"/>
                          <a:gd name="connsiteY223" fmla="*/ 708364 h 3370881"/>
                          <a:gd name="connsiteX224" fmla="*/ 1537447 w 2657256"/>
                          <a:gd name="connsiteY224" fmla="*/ 721811 h 3370881"/>
                          <a:gd name="connsiteX225" fmla="*/ 1568823 w 2657256"/>
                          <a:gd name="connsiteY225" fmla="*/ 712846 h 3370881"/>
                          <a:gd name="connsiteX226" fmla="*/ 1600200 w 2657256"/>
                          <a:gd name="connsiteY226" fmla="*/ 712846 h 3370881"/>
                          <a:gd name="connsiteX227" fmla="*/ 1631576 w 2657256"/>
                          <a:gd name="connsiteY227" fmla="*/ 690434 h 3370881"/>
                          <a:gd name="connsiteX228" fmla="*/ 1645023 w 2657256"/>
                          <a:gd name="connsiteY228" fmla="*/ 676987 h 3370881"/>
                          <a:gd name="connsiteX229" fmla="*/ 1685365 w 2657256"/>
                          <a:gd name="connsiteY229" fmla="*/ 645611 h 3370881"/>
                          <a:gd name="connsiteX230" fmla="*/ 1716741 w 2657256"/>
                          <a:gd name="connsiteY230" fmla="*/ 614234 h 3370881"/>
                          <a:gd name="connsiteX231" fmla="*/ 1748118 w 2657256"/>
                          <a:gd name="connsiteY231" fmla="*/ 596305 h 3370881"/>
                          <a:gd name="connsiteX232" fmla="*/ 1761565 w 2657256"/>
                          <a:gd name="connsiteY232" fmla="*/ 591823 h 3370881"/>
                          <a:gd name="connsiteX233" fmla="*/ 1779494 w 2657256"/>
                          <a:gd name="connsiteY233" fmla="*/ 582858 h 3370881"/>
                          <a:gd name="connsiteX234" fmla="*/ 1815353 w 2657256"/>
                          <a:gd name="connsiteY234" fmla="*/ 573893 h 3370881"/>
                          <a:gd name="connsiteX235" fmla="*/ 2030506 w 2657256"/>
                          <a:gd name="connsiteY235" fmla="*/ 578376 h 3370881"/>
                          <a:gd name="connsiteX236" fmla="*/ 2017059 w 2657256"/>
                          <a:gd name="connsiteY236" fmla="*/ 600787 h 3370881"/>
                          <a:gd name="connsiteX237" fmla="*/ 1981200 w 2657256"/>
                          <a:gd name="connsiteY237" fmla="*/ 636646 h 3370881"/>
                          <a:gd name="connsiteX238" fmla="*/ 1967753 w 2657256"/>
                          <a:gd name="connsiteY238" fmla="*/ 650093 h 3370881"/>
                          <a:gd name="connsiteX239" fmla="*/ 1936376 w 2657256"/>
                          <a:gd name="connsiteY239" fmla="*/ 690434 h 3370881"/>
                          <a:gd name="connsiteX240" fmla="*/ 1905000 w 2657256"/>
                          <a:gd name="connsiteY240" fmla="*/ 717329 h 3370881"/>
                          <a:gd name="connsiteX241" fmla="*/ 1860176 w 2657256"/>
                          <a:gd name="connsiteY241" fmla="*/ 735258 h 3370881"/>
                          <a:gd name="connsiteX242" fmla="*/ 1788459 w 2657256"/>
                          <a:gd name="connsiteY242" fmla="*/ 744223 h 3370881"/>
                          <a:gd name="connsiteX243" fmla="*/ 1846729 w 2657256"/>
                          <a:gd name="connsiteY243" fmla="*/ 802493 h 3370881"/>
                          <a:gd name="connsiteX244" fmla="*/ 1913965 w 2657256"/>
                          <a:gd name="connsiteY244" fmla="*/ 829387 h 3370881"/>
                          <a:gd name="connsiteX245" fmla="*/ 1922929 w 2657256"/>
                          <a:gd name="connsiteY245" fmla="*/ 842834 h 3370881"/>
                          <a:gd name="connsiteX246" fmla="*/ 1967753 w 2657256"/>
                          <a:gd name="connsiteY246" fmla="*/ 883176 h 3370881"/>
                          <a:gd name="connsiteX247" fmla="*/ 1981200 w 2657256"/>
                          <a:gd name="connsiteY247" fmla="*/ 896623 h 3370881"/>
                          <a:gd name="connsiteX248" fmla="*/ 1994647 w 2657256"/>
                          <a:gd name="connsiteY248" fmla="*/ 905587 h 3370881"/>
                          <a:gd name="connsiteX249" fmla="*/ 2021541 w 2657256"/>
                          <a:gd name="connsiteY249" fmla="*/ 927999 h 3370881"/>
                          <a:gd name="connsiteX250" fmla="*/ 2030506 w 2657256"/>
                          <a:gd name="connsiteY250" fmla="*/ 941446 h 3370881"/>
                          <a:gd name="connsiteX251" fmla="*/ 2057400 w 2657256"/>
                          <a:gd name="connsiteY251" fmla="*/ 968340 h 3370881"/>
                          <a:gd name="connsiteX252" fmla="*/ 2088776 w 2657256"/>
                          <a:gd name="connsiteY252" fmla="*/ 1013164 h 3370881"/>
                          <a:gd name="connsiteX253" fmla="*/ 2115670 w 2657256"/>
                          <a:gd name="connsiteY253" fmla="*/ 1057987 h 3370881"/>
                          <a:gd name="connsiteX254" fmla="*/ 2120153 w 2657256"/>
                          <a:gd name="connsiteY254" fmla="*/ 1089364 h 3370881"/>
                          <a:gd name="connsiteX255" fmla="*/ 2138082 w 2657256"/>
                          <a:gd name="connsiteY255" fmla="*/ 1143152 h 3370881"/>
                          <a:gd name="connsiteX256" fmla="*/ 2147047 w 2657256"/>
                          <a:gd name="connsiteY256" fmla="*/ 1196940 h 3370881"/>
                          <a:gd name="connsiteX257" fmla="*/ 2151529 w 2657256"/>
                          <a:gd name="connsiteY257" fmla="*/ 1210387 h 3370881"/>
                          <a:gd name="connsiteX258" fmla="*/ 2156012 w 2657256"/>
                          <a:gd name="connsiteY258" fmla="*/ 1228317 h 3370881"/>
                          <a:gd name="connsiteX259" fmla="*/ 2173941 w 2657256"/>
                          <a:gd name="connsiteY259" fmla="*/ 1295552 h 3370881"/>
                          <a:gd name="connsiteX260" fmla="*/ 2182906 w 2657256"/>
                          <a:gd name="connsiteY260" fmla="*/ 1313481 h 3370881"/>
                          <a:gd name="connsiteX261" fmla="*/ 2187388 w 2657256"/>
                          <a:gd name="connsiteY261" fmla="*/ 1331411 h 3370881"/>
                          <a:gd name="connsiteX262" fmla="*/ 2214282 w 2657256"/>
                          <a:gd name="connsiteY262" fmla="*/ 1385199 h 3370881"/>
                          <a:gd name="connsiteX263" fmla="*/ 2218765 w 2657256"/>
                          <a:gd name="connsiteY263" fmla="*/ 1403129 h 3370881"/>
                          <a:gd name="connsiteX264" fmla="*/ 2223247 w 2657256"/>
                          <a:gd name="connsiteY264" fmla="*/ 1430023 h 3370881"/>
                          <a:gd name="connsiteX265" fmla="*/ 2236694 w 2657256"/>
                          <a:gd name="connsiteY265" fmla="*/ 1456917 h 3370881"/>
                          <a:gd name="connsiteX266" fmla="*/ 2249794 w 2657256"/>
                          <a:gd name="connsiteY266" fmla="*/ 1524624 h 3370881"/>
                          <a:gd name="connsiteX267" fmla="*/ 2241176 w 2657256"/>
                          <a:gd name="connsiteY267" fmla="*/ 1577940 h 3370881"/>
                          <a:gd name="connsiteX268" fmla="*/ 2245659 w 2657256"/>
                          <a:gd name="connsiteY268" fmla="*/ 1595870 h 3370881"/>
                          <a:gd name="connsiteX269" fmla="*/ 2249634 w 2657256"/>
                          <a:gd name="connsiteY269" fmla="*/ 1685855 h 3370881"/>
                          <a:gd name="connsiteX270" fmla="*/ 2227729 w 2657256"/>
                          <a:gd name="connsiteY270" fmla="*/ 1716893 h 3370881"/>
                          <a:gd name="connsiteX271" fmla="*/ 2240500 w 2657256"/>
                          <a:gd name="connsiteY271" fmla="*/ 1674269 h 3370881"/>
                          <a:gd name="connsiteX272" fmla="*/ 2235341 w 2657256"/>
                          <a:gd name="connsiteY272" fmla="*/ 1788611 h 3370881"/>
                          <a:gd name="connsiteX273" fmla="*/ 2230689 w 2657256"/>
                          <a:gd name="connsiteY273" fmla="*/ 1823963 h 3370881"/>
                          <a:gd name="connsiteX274" fmla="*/ 2226207 w 2657256"/>
                          <a:gd name="connsiteY274" fmla="*/ 1824470 h 3370881"/>
                          <a:gd name="connsiteX275" fmla="*/ 2208278 w 2657256"/>
                          <a:gd name="connsiteY275" fmla="*/ 1869293 h 3370881"/>
                          <a:gd name="connsiteX276" fmla="*/ 2195168 w 2657256"/>
                          <a:gd name="connsiteY276" fmla="*/ 1882740 h 3370881"/>
                          <a:gd name="connsiteX277" fmla="*/ 2203458 w 2657256"/>
                          <a:gd name="connsiteY277" fmla="*/ 1918938 h 3370881"/>
                          <a:gd name="connsiteX278" fmla="*/ 2204134 w 2657256"/>
                          <a:gd name="connsiteY278" fmla="*/ 1949806 h 3370881"/>
                          <a:gd name="connsiteX279" fmla="*/ 2226545 w 2657256"/>
                          <a:gd name="connsiteY279" fmla="*/ 1954627 h 3370881"/>
                          <a:gd name="connsiteX280" fmla="*/ 2241176 w 2657256"/>
                          <a:gd name="connsiteY280" fmla="*/ 2012729 h 3370881"/>
                          <a:gd name="connsiteX281" fmla="*/ 2263588 w 2657256"/>
                          <a:gd name="connsiteY281" fmla="*/ 2057552 h 3370881"/>
                          <a:gd name="connsiteX282" fmla="*/ 2286000 w 2657256"/>
                          <a:gd name="connsiteY282" fmla="*/ 2084446 h 3370881"/>
                          <a:gd name="connsiteX283" fmla="*/ 2299447 w 2657256"/>
                          <a:gd name="connsiteY283" fmla="*/ 2124787 h 3370881"/>
                          <a:gd name="connsiteX284" fmla="*/ 2321859 w 2657256"/>
                          <a:gd name="connsiteY284" fmla="*/ 2151681 h 3370881"/>
                          <a:gd name="connsiteX285" fmla="*/ 2344270 w 2657256"/>
                          <a:gd name="connsiteY285" fmla="*/ 2205470 h 3370881"/>
                          <a:gd name="connsiteX286" fmla="*/ 2348753 w 2657256"/>
                          <a:gd name="connsiteY286" fmla="*/ 2223399 h 3370881"/>
                          <a:gd name="connsiteX287" fmla="*/ 2366682 w 2657256"/>
                          <a:gd name="connsiteY287" fmla="*/ 2263740 h 3370881"/>
                          <a:gd name="connsiteX288" fmla="*/ 2375647 w 2657256"/>
                          <a:gd name="connsiteY288" fmla="*/ 2286152 h 3370881"/>
                          <a:gd name="connsiteX289" fmla="*/ 2380129 w 2657256"/>
                          <a:gd name="connsiteY289" fmla="*/ 2308564 h 3370881"/>
                          <a:gd name="connsiteX290" fmla="*/ 2389094 w 2657256"/>
                          <a:gd name="connsiteY290" fmla="*/ 2335458 h 3370881"/>
                          <a:gd name="connsiteX291" fmla="*/ 2393576 w 2657256"/>
                          <a:gd name="connsiteY291" fmla="*/ 2380281 h 3370881"/>
                          <a:gd name="connsiteX292" fmla="*/ 2398059 w 2657256"/>
                          <a:gd name="connsiteY292" fmla="*/ 2393729 h 3370881"/>
                          <a:gd name="connsiteX293" fmla="*/ 2419794 w 2657256"/>
                          <a:gd name="connsiteY293" fmla="*/ 2447517 h 3370881"/>
                          <a:gd name="connsiteX294" fmla="*/ 2427343 w 2657256"/>
                          <a:gd name="connsiteY294" fmla="*/ 2564058 h 3370881"/>
                          <a:gd name="connsiteX295" fmla="*/ 2389094 w 2657256"/>
                          <a:gd name="connsiteY295" fmla="*/ 2837481 h 3370881"/>
                          <a:gd name="connsiteX296" fmla="*/ 2380129 w 2657256"/>
                          <a:gd name="connsiteY296" fmla="*/ 2859893 h 3370881"/>
                          <a:gd name="connsiteX297" fmla="*/ 2357718 w 2657256"/>
                          <a:gd name="connsiteY297" fmla="*/ 2913681 h 3370881"/>
                          <a:gd name="connsiteX298" fmla="*/ 2348753 w 2657256"/>
                          <a:gd name="connsiteY298" fmla="*/ 2936093 h 3370881"/>
                          <a:gd name="connsiteX299" fmla="*/ 2339788 w 2657256"/>
                          <a:gd name="connsiteY299" fmla="*/ 2971952 h 3370881"/>
                          <a:gd name="connsiteX300" fmla="*/ 2326341 w 2657256"/>
                          <a:gd name="connsiteY300" fmla="*/ 2994364 h 3370881"/>
                          <a:gd name="connsiteX301" fmla="*/ 2317376 w 2657256"/>
                          <a:gd name="connsiteY301" fmla="*/ 3025740 h 3370881"/>
                          <a:gd name="connsiteX302" fmla="*/ 2303929 w 2657256"/>
                          <a:gd name="connsiteY302" fmla="*/ 3048152 h 3370881"/>
                          <a:gd name="connsiteX303" fmla="*/ 2290482 w 2657256"/>
                          <a:gd name="connsiteY303" fmla="*/ 3079529 h 3370881"/>
                          <a:gd name="connsiteX304" fmla="*/ 2272553 w 2657256"/>
                          <a:gd name="connsiteY304" fmla="*/ 3084011 h 3370881"/>
                          <a:gd name="connsiteX305" fmla="*/ 2259106 w 2657256"/>
                          <a:gd name="connsiteY305" fmla="*/ 3088493 h 3370881"/>
                          <a:gd name="connsiteX306" fmla="*/ 2241176 w 2657256"/>
                          <a:gd name="connsiteY306" fmla="*/ 3092976 h 3370881"/>
                          <a:gd name="connsiteX307" fmla="*/ 2209800 w 2657256"/>
                          <a:gd name="connsiteY307" fmla="*/ 3101940 h 3370881"/>
                          <a:gd name="connsiteX308" fmla="*/ 2205318 w 2657256"/>
                          <a:gd name="connsiteY308" fmla="*/ 3039187 h 3370881"/>
                          <a:gd name="connsiteX309" fmla="*/ 2218765 w 2657256"/>
                          <a:gd name="connsiteY309" fmla="*/ 3021258 h 3370881"/>
                          <a:gd name="connsiteX310" fmla="*/ 2245659 w 2657256"/>
                          <a:gd name="connsiteY310" fmla="*/ 2971952 h 3370881"/>
                          <a:gd name="connsiteX311" fmla="*/ 2268070 w 2657256"/>
                          <a:gd name="connsiteY311" fmla="*/ 2945058 h 3370881"/>
                          <a:gd name="connsiteX312" fmla="*/ 2298550 w 2657256"/>
                          <a:gd name="connsiteY312" fmla="*/ 2568540 h 3370881"/>
                          <a:gd name="connsiteX313" fmla="*/ 2284986 w 2657256"/>
                          <a:gd name="connsiteY313" fmla="*/ 2532681 h 3370881"/>
                          <a:gd name="connsiteX314" fmla="*/ 2293273 w 2657256"/>
                          <a:gd name="connsiteY314" fmla="*/ 2496653 h 3370881"/>
                          <a:gd name="connsiteX315" fmla="*/ 2278152 w 2657256"/>
                          <a:gd name="connsiteY315" fmla="*/ 2475178 h 3370881"/>
                          <a:gd name="connsiteX316" fmla="*/ 2245659 w 2657256"/>
                          <a:gd name="connsiteY316" fmla="*/ 2389247 h 3370881"/>
                          <a:gd name="connsiteX317" fmla="*/ 2195507 w 2657256"/>
                          <a:gd name="connsiteY317" fmla="*/ 2241328 h 3370881"/>
                          <a:gd name="connsiteX318" fmla="*/ 2083786 w 2657256"/>
                          <a:gd name="connsiteY318" fmla="*/ 2040300 h 3370881"/>
                          <a:gd name="connsiteX319" fmla="*/ 2048773 w 2657256"/>
                          <a:gd name="connsiteY319" fmla="*/ 2017971 h 3370881"/>
                          <a:gd name="connsiteX320" fmla="*/ 2074314 w 2657256"/>
                          <a:gd name="connsiteY320" fmla="*/ 2011967 h 3370881"/>
                          <a:gd name="connsiteX321" fmla="*/ 2034988 w 2657256"/>
                          <a:gd name="connsiteY321" fmla="*/ 2003764 h 3370881"/>
                          <a:gd name="connsiteX322" fmla="*/ 2026023 w 2657256"/>
                          <a:gd name="connsiteY322" fmla="*/ 2026176 h 3370881"/>
                          <a:gd name="connsiteX323" fmla="*/ 2021541 w 2657256"/>
                          <a:gd name="connsiteY323" fmla="*/ 2039623 h 3370881"/>
                          <a:gd name="connsiteX324" fmla="*/ 1999129 w 2657256"/>
                          <a:gd name="connsiteY324" fmla="*/ 2053070 h 3370881"/>
                          <a:gd name="connsiteX325" fmla="*/ 1990165 w 2657256"/>
                          <a:gd name="connsiteY325" fmla="*/ 2070999 h 3370881"/>
                          <a:gd name="connsiteX326" fmla="*/ 1967753 w 2657256"/>
                          <a:gd name="connsiteY326" fmla="*/ 2106858 h 3370881"/>
                          <a:gd name="connsiteX327" fmla="*/ 1981200 w 2657256"/>
                          <a:gd name="connsiteY327" fmla="*/ 2223399 h 3370881"/>
                          <a:gd name="connsiteX328" fmla="*/ 1994647 w 2657256"/>
                          <a:gd name="connsiteY328" fmla="*/ 2254776 h 3370881"/>
                          <a:gd name="connsiteX329" fmla="*/ 2003612 w 2657256"/>
                          <a:gd name="connsiteY329" fmla="*/ 2272705 h 3370881"/>
                          <a:gd name="connsiteX330" fmla="*/ 2026023 w 2657256"/>
                          <a:gd name="connsiteY330" fmla="*/ 2304081 h 3370881"/>
                          <a:gd name="connsiteX331" fmla="*/ 2043953 w 2657256"/>
                          <a:gd name="connsiteY331" fmla="*/ 2348905 h 3370881"/>
                          <a:gd name="connsiteX332" fmla="*/ 2061882 w 2657256"/>
                          <a:gd name="connsiteY332" fmla="*/ 2371317 h 3370881"/>
                          <a:gd name="connsiteX333" fmla="*/ 2088776 w 2657256"/>
                          <a:gd name="connsiteY333" fmla="*/ 2434070 h 3370881"/>
                          <a:gd name="connsiteX334" fmla="*/ 2102223 w 2657256"/>
                          <a:gd name="connsiteY334" fmla="*/ 2465446 h 3370881"/>
                          <a:gd name="connsiteX335" fmla="*/ 2106706 w 2657256"/>
                          <a:gd name="connsiteY335" fmla="*/ 2496823 h 3370881"/>
                          <a:gd name="connsiteX336" fmla="*/ 2124635 w 2657256"/>
                          <a:gd name="connsiteY336" fmla="*/ 2559576 h 3370881"/>
                          <a:gd name="connsiteX337" fmla="*/ 2138082 w 2657256"/>
                          <a:gd name="connsiteY337" fmla="*/ 2649223 h 3370881"/>
                          <a:gd name="connsiteX338" fmla="*/ 2147047 w 2657256"/>
                          <a:gd name="connsiteY338" fmla="*/ 2685081 h 3370881"/>
                          <a:gd name="connsiteX339" fmla="*/ 2151529 w 2657256"/>
                          <a:gd name="connsiteY339" fmla="*/ 2716458 h 3370881"/>
                          <a:gd name="connsiteX340" fmla="*/ 2160494 w 2657256"/>
                          <a:gd name="connsiteY340" fmla="*/ 2770246 h 3370881"/>
                          <a:gd name="connsiteX341" fmla="*/ 2156012 w 2657256"/>
                          <a:gd name="connsiteY341" fmla="*/ 2962987 h 3370881"/>
                          <a:gd name="connsiteX342" fmla="*/ 2138082 w 2657256"/>
                          <a:gd name="connsiteY342" fmla="*/ 3043670 h 3370881"/>
                          <a:gd name="connsiteX343" fmla="*/ 2133600 w 2657256"/>
                          <a:gd name="connsiteY343" fmla="*/ 3061599 h 3370881"/>
                          <a:gd name="connsiteX344" fmla="*/ 2120153 w 2657256"/>
                          <a:gd name="connsiteY344" fmla="*/ 3079529 h 3370881"/>
                          <a:gd name="connsiteX345" fmla="*/ 2111188 w 2657256"/>
                          <a:gd name="connsiteY345" fmla="*/ 3106423 h 3370881"/>
                          <a:gd name="connsiteX346" fmla="*/ 2088776 w 2657256"/>
                          <a:gd name="connsiteY346" fmla="*/ 3137799 h 3370881"/>
                          <a:gd name="connsiteX347" fmla="*/ 2075329 w 2657256"/>
                          <a:gd name="connsiteY347" fmla="*/ 3164693 h 3370881"/>
                          <a:gd name="connsiteX348" fmla="*/ 2061882 w 2657256"/>
                          <a:gd name="connsiteY348" fmla="*/ 3169176 h 3370881"/>
                          <a:gd name="connsiteX349" fmla="*/ 2021541 w 2657256"/>
                          <a:gd name="connsiteY349" fmla="*/ 3164693 h 3370881"/>
                          <a:gd name="connsiteX350" fmla="*/ 2012576 w 2657256"/>
                          <a:gd name="connsiteY350" fmla="*/ 3119870 h 3370881"/>
                          <a:gd name="connsiteX351" fmla="*/ 2048435 w 2657256"/>
                          <a:gd name="connsiteY351" fmla="*/ 3021258 h 3370881"/>
                          <a:gd name="connsiteX352" fmla="*/ 2048435 w 2657256"/>
                          <a:gd name="connsiteY352" fmla="*/ 3021258 h 3370881"/>
                          <a:gd name="connsiteX353" fmla="*/ 2061882 w 2657256"/>
                          <a:gd name="connsiteY353" fmla="*/ 2967470 h 3370881"/>
                          <a:gd name="connsiteX354" fmla="*/ 2070847 w 2657256"/>
                          <a:gd name="connsiteY354" fmla="*/ 2882305 h 3370881"/>
                          <a:gd name="connsiteX355" fmla="*/ 2066365 w 2657256"/>
                          <a:gd name="connsiteY355" fmla="*/ 2725423 h 3370881"/>
                          <a:gd name="connsiteX356" fmla="*/ 2043953 w 2657256"/>
                          <a:gd name="connsiteY356" fmla="*/ 2649223 h 3370881"/>
                          <a:gd name="connsiteX357" fmla="*/ 2030506 w 2657256"/>
                          <a:gd name="connsiteY357" fmla="*/ 2622329 h 3370881"/>
                          <a:gd name="connsiteX358" fmla="*/ 2017059 w 2657256"/>
                          <a:gd name="connsiteY358" fmla="*/ 2581987 h 3370881"/>
                          <a:gd name="connsiteX359" fmla="*/ 1981200 w 2657256"/>
                          <a:gd name="connsiteY359" fmla="*/ 2514752 h 3370881"/>
                          <a:gd name="connsiteX360" fmla="*/ 1972235 w 2657256"/>
                          <a:gd name="connsiteY360" fmla="*/ 2501305 h 3370881"/>
                          <a:gd name="connsiteX361" fmla="*/ 1958788 w 2657256"/>
                          <a:gd name="connsiteY361" fmla="*/ 2478893 h 3370881"/>
                          <a:gd name="connsiteX362" fmla="*/ 1905000 w 2657256"/>
                          <a:gd name="connsiteY362" fmla="*/ 2398211 h 3370881"/>
                          <a:gd name="connsiteX363" fmla="*/ 1882588 w 2657256"/>
                          <a:gd name="connsiteY363" fmla="*/ 2357870 h 3370881"/>
                          <a:gd name="connsiteX364" fmla="*/ 1869141 w 2657256"/>
                          <a:gd name="connsiteY364" fmla="*/ 2339940 h 3370881"/>
                          <a:gd name="connsiteX365" fmla="*/ 1806388 w 2657256"/>
                          <a:gd name="connsiteY365" fmla="*/ 2313046 h 3370881"/>
                          <a:gd name="connsiteX366" fmla="*/ 1779494 w 2657256"/>
                          <a:gd name="connsiteY366" fmla="*/ 2304081 h 3370881"/>
                          <a:gd name="connsiteX367" fmla="*/ 1752600 w 2657256"/>
                          <a:gd name="connsiteY367" fmla="*/ 2299599 h 3370881"/>
                          <a:gd name="connsiteX368" fmla="*/ 1680882 w 2657256"/>
                          <a:gd name="connsiteY368" fmla="*/ 2277187 h 3370881"/>
                          <a:gd name="connsiteX369" fmla="*/ 1719025 w 2657256"/>
                          <a:gd name="connsiteY369" fmla="*/ 2281331 h 3370881"/>
                          <a:gd name="connsiteX370" fmla="*/ 1756997 w 2657256"/>
                          <a:gd name="connsiteY370" fmla="*/ 2289450 h 3370881"/>
                          <a:gd name="connsiteX371" fmla="*/ 1656440 w 2657256"/>
                          <a:gd name="connsiteY371" fmla="*/ 2298583 h 3370881"/>
                          <a:gd name="connsiteX372" fmla="*/ 1537447 w 2657256"/>
                          <a:gd name="connsiteY372" fmla="*/ 2329960 h 3370881"/>
                          <a:gd name="connsiteX373" fmla="*/ 1571993 w 2657256"/>
                          <a:gd name="connsiteY373" fmla="*/ 2317957 h 3370881"/>
                          <a:gd name="connsiteX374" fmla="*/ 1509707 w 2657256"/>
                          <a:gd name="connsiteY374" fmla="*/ 2338926 h 3370881"/>
                          <a:gd name="connsiteX375" fmla="*/ 1500444 w 2657256"/>
                          <a:gd name="connsiteY375" fmla="*/ 2355271 h 3370881"/>
                          <a:gd name="connsiteX376" fmla="*/ 1402678 w 2657256"/>
                          <a:gd name="connsiteY376" fmla="*/ 2339641 h 3370881"/>
                          <a:gd name="connsiteX377" fmla="*/ 1322892 w 2657256"/>
                          <a:gd name="connsiteY377" fmla="*/ 2336952 h 3370881"/>
                          <a:gd name="connsiteX378" fmla="*/ 1199384 w 2657256"/>
                          <a:gd name="connsiteY378" fmla="*/ 2307041 h 3370881"/>
                          <a:gd name="connsiteX379" fmla="*/ 1066800 w 2657256"/>
                          <a:gd name="connsiteY379" fmla="*/ 2272705 h 3370881"/>
                          <a:gd name="connsiteX380" fmla="*/ 1030941 w 2657256"/>
                          <a:gd name="connsiteY380" fmla="*/ 2263740 h 3370881"/>
                          <a:gd name="connsiteX381" fmla="*/ 986118 w 2657256"/>
                          <a:gd name="connsiteY381" fmla="*/ 2241329 h 3370881"/>
                          <a:gd name="connsiteX382" fmla="*/ 968188 w 2657256"/>
                          <a:gd name="connsiteY382" fmla="*/ 2232364 h 3370881"/>
                          <a:gd name="connsiteX383" fmla="*/ 936812 w 2657256"/>
                          <a:gd name="connsiteY383" fmla="*/ 2214434 h 3370881"/>
                          <a:gd name="connsiteX384" fmla="*/ 905435 w 2657256"/>
                          <a:gd name="connsiteY384" fmla="*/ 2196505 h 3370881"/>
                          <a:gd name="connsiteX385" fmla="*/ 869576 w 2657256"/>
                          <a:gd name="connsiteY385" fmla="*/ 2209952 h 3370881"/>
                          <a:gd name="connsiteX386" fmla="*/ 856129 w 2657256"/>
                          <a:gd name="connsiteY386" fmla="*/ 2227881 h 3370881"/>
                          <a:gd name="connsiteX387" fmla="*/ 815788 w 2657256"/>
                          <a:gd name="connsiteY387" fmla="*/ 2268223 h 3370881"/>
                          <a:gd name="connsiteX388" fmla="*/ 788894 w 2657256"/>
                          <a:gd name="connsiteY388" fmla="*/ 2290634 h 3370881"/>
                          <a:gd name="connsiteX389" fmla="*/ 762000 w 2657256"/>
                          <a:gd name="connsiteY389" fmla="*/ 2313046 h 3370881"/>
                          <a:gd name="connsiteX390" fmla="*/ 753035 w 2657256"/>
                          <a:gd name="connsiteY390" fmla="*/ 2326493 h 3370881"/>
                          <a:gd name="connsiteX391" fmla="*/ 735106 w 2657256"/>
                          <a:gd name="connsiteY391" fmla="*/ 2339940 h 3370881"/>
                          <a:gd name="connsiteX392" fmla="*/ 712694 w 2657256"/>
                          <a:gd name="connsiteY392" fmla="*/ 2362352 h 3370881"/>
                          <a:gd name="connsiteX393" fmla="*/ 694765 w 2657256"/>
                          <a:gd name="connsiteY393" fmla="*/ 2375799 h 3370881"/>
                          <a:gd name="connsiteX394" fmla="*/ 681318 w 2657256"/>
                          <a:gd name="connsiteY394" fmla="*/ 2393729 h 3370881"/>
                          <a:gd name="connsiteX395" fmla="*/ 667870 w 2657256"/>
                          <a:gd name="connsiteY395" fmla="*/ 2402693 h 3370881"/>
                          <a:gd name="connsiteX396" fmla="*/ 623047 w 2657256"/>
                          <a:gd name="connsiteY396" fmla="*/ 2443034 h 3370881"/>
                          <a:gd name="connsiteX397" fmla="*/ 600635 w 2657256"/>
                          <a:gd name="connsiteY397" fmla="*/ 2474411 h 3370881"/>
                          <a:gd name="connsiteX398" fmla="*/ 587188 w 2657256"/>
                          <a:gd name="connsiteY398" fmla="*/ 2514752 h 3370881"/>
                          <a:gd name="connsiteX399" fmla="*/ 582706 w 2657256"/>
                          <a:gd name="connsiteY399" fmla="*/ 2546129 h 3370881"/>
                          <a:gd name="connsiteX400" fmla="*/ 596153 w 2657256"/>
                          <a:gd name="connsiteY400" fmla="*/ 2635776 h 3370881"/>
                          <a:gd name="connsiteX401" fmla="*/ 600635 w 2657256"/>
                          <a:gd name="connsiteY401" fmla="*/ 2653705 h 3370881"/>
                          <a:gd name="connsiteX402" fmla="*/ 609600 w 2657256"/>
                          <a:gd name="connsiteY402" fmla="*/ 2671634 h 3370881"/>
                          <a:gd name="connsiteX403" fmla="*/ 614082 w 2657256"/>
                          <a:gd name="connsiteY403" fmla="*/ 2689564 h 3370881"/>
                          <a:gd name="connsiteX404" fmla="*/ 623047 w 2657256"/>
                          <a:gd name="connsiteY404" fmla="*/ 2711976 h 3370881"/>
                          <a:gd name="connsiteX405" fmla="*/ 627529 w 2657256"/>
                          <a:gd name="connsiteY405" fmla="*/ 2734387 h 3370881"/>
                          <a:gd name="connsiteX406" fmla="*/ 640976 w 2657256"/>
                          <a:gd name="connsiteY406" fmla="*/ 2765764 h 3370881"/>
                          <a:gd name="connsiteX407" fmla="*/ 645459 w 2657256"/>
                          <a:gd name="connsiteY407" fmla="*/ 2779211 h 3370881"/>
                          <a:gd name="connsiteX408" fmla="*/ 658906 w 2657256"/>
                          <a:gd name="connsiteY408" fmla="*/ 2801623 h 3370881"/>
                          <a:gd name="connsiteX409" fmla="*/ 676835 w 2657256"/>
                          <a:gd name="connsiteY409" fmla="*/ 2864376 h 3370881"/>
                          <a:gd name="connsiteX410" fmla="*/ 690282 w 2657256"/>
                          <a:gd name="connsiteY410" fmla="*/ 2895752 h 3370881"/>
                          <a:gd name="connsiteX411" fmla="*/ 699247 w 2657256"/>
                          <a:gd name="connsiteY411" fmla="*/ 2940576 h 3370881"/>
                          <a:gd name="connsiteX412" fmla="*/ 703729 w 2657256"/>
                          <a:gd name="connsiteY412" fmla="*/ 2967470 h 3370881"/>
                          <a:gd name="connsiteX413" fmla="*/ 717176 w 2657256"/>
                          <a:gd name="connsiteY413" fmla="*/ 2994364 h 3370881"/>
                          <a:gd name="connsiteX414" fmla="*/ 735106 w 2657256"/>
                          <a:gd name="connsiteY414" fmla="*/ 3052634 h 3370881"/>
                          <a:gd name="connsiteX415" fmla="*/ 739588 w 2657256"/>
                          <a:gd name="connsiteY415" fmla="*/ 3079529 h 3370881"/>
                          <a:gd name="connsiteX416" fmla="*/ 762000 w 2657256"/>
                          <a:gd name="connsiteY416" fmla="*/ 3142281 h 3370881"/>
                          <a:gd name="connsiteX417" fmla="*/ 766482 w 2657256"/>
                          <a:gd name="connsiteY417" fmla="*/ 3231929 h 3370881"/>
                          <a:gd name="connsiteX418" fmla="*/ 770965 w 2657256"/>
                          <a:gd name="connsiteY418" fmla="*/ 3254340 h 3370881"/>
                          <a:gd name="connsiteX419" fmla="*/ 775447 w 2657256"/>
                          <a:gd name="connsiteY419" fmla="*/ 3285717 h 3370881"/>
                          <a:gd name="connsiteX420" fmla="*/ 748553 w 2657256"/>
                          <a:gd name="connsiteY420" fmla="*/ 3335023 h 3370881"/>
                          <a:gd name="connsiteX421" fmla="*/ 721659 w 2657256"/>
                          <a:gd name="connsiteY421" fmla="*/ 3343987 h 3370881"/>
                          <a:gd name="connsiteX422" fmla="*/ 708212 w 2657256"/>
                          <a:gd name="connsiteY422" fmla="*/ 3348470 h 3370881"/>
                          <a:gd name="connsiteX423" fmla="*/ 623047 w 2657256"/>
                          <a:gd name="connsiteY423" fmla="*/ 3330540 h 3370881"/>
                          <a:gd name="connsiteX424" fmla="*/ 609600 w 2657256"/>
                          <a:gd name="connsiteY424" fmla="*/ 3308129 h 3370881"/>
                          <a:gd name="connsiteX425" fmla="*/ 591670 w 2657256"/>
                          <a:gd name="connsiteY425" fmla="*/ 3267787 h 3370881"/>
                          <a:gd name="connsiteX426" fmla="*/ 560294 w 2657256"/>
                          <a:gd name="connsiteY426" fmla="*/ 3209517 h 3370881"/>
                          <a:gd name="connsiteX427" fmla="*/ 551329 w 2657256"/>
                          <a:gd name="connsiteY427" fmla="*/ 3196070 h 3370881"/>
                          <a:gd name="connsiteX428" fmla="*/ 528918 w 2657256"/>
                          <a:gd name="connsiteY428" fmla="*/ 3173658 h 3370881"/>
                          <a:gd name="connsiteX429" fmla="*/ 519953 w 2657256"/>
                          <a:gd name="connsiteY429" fmla="*/ 3128834 h 3370881"/>
                          <a:gd name="connsiteX430" fmla="*/ 524435 w 2657256"/>
                          <a:gd name="connsiteY430" fmla="*/ 3101940 h 3370881"/>
                          <a:gd name="connsiteX431" fmla="*/ 528918 w 2657256"/>
                          <a:gd name="connsiteY431" fmla="*/ 3088493 h 3370881"/>
                          <a:gd name="connsiteX432" fmla="*/ 542365 w 2657256"/>
                          <a:gd name="connsiteY432" fmla="*/ 3052634 h 3370881"/>
                          <a:gd name="connsiteX433" fmla="*/ 484094 w 2657256"/>
                          <a:gd name="connsiteY433" fmla="*/ 2886787 h 3370881"/>
                          <a:gd name="connsiteX434" fmla="*/ 443753 w 2657256"/>
                          <a:gd name="connsiteY434" fmla="*/ 2779211 h 3370881"/>
                          <a:gd name="connsiteX435" fmla="*/ 439270 w 2657256"/>
                          <a:gd name="connsiteY435" fmla="*/ 2752317 h 3370881"/>
                          <a:gd name="connsiteX436" fmla="*/ 430306 w 2657256"/>
                          <a:gd name="connsiteY436" fmla="*/ 2716458 h 3370881"/>
                          <a:gd name="connsiteX437" fmla="*/ 425823 w 2657256"/>
                          <a:gd name="connsiteY437" fmla="*/ 2680599 h 3370881"/>
                          <a:gd name="connsiteX438" fmla="*/ 398929 w 2657256"/>
                          <a:gd name="connsiteY438" fmla="*/ 2599917 h 3370881"/>
                          <a:gd name="connsiteX439" fmla="*/ 385482 w 2657256"/>
                          <a:gd name="connsiteY439" fmla="*/ 2568540 h 3370881"/>
                          <a:gd name="connsiteX440" fmla="*/ 381000 w 2657256"/>
                          <a:gd name="connsiteY440" fmla="*/ 2550611 h 3370881"/>
                          <a:gd name="connsiteX441" fmla="*/ 372035 w 2657256"/>
                          <a:gd name="connsiteY441" fmla="*/ 2483376 h 3370881"/>
                          <a:gd name="connsiteX442" fmla="*/ 367553 w 2657256"/>
                          <a:gd name="connsiteY442" fmla="*/ 2469929 h 3370881"/>
                          <a:gd name="connsiteX443" fmla="*/ 407894 w 2657256"/>
                          <a:gd name="connsiteY443" fmla="*/ 2451999 h 3370881"/>
                          <a:gd name="connsiteX444" fmla="*/ 515470 w 2657256"/>
                          <a:gd name="connsiteY444" fmla="*/ 2407176 h 3370881"/>
                          <a:gd name="connsiteX445" fmla="*/ 578223 w 2657256"/>
                          <a:gd name="connsiteY445" fmla="*/ 2353387 h 3370881"/>
                          <a:gd name="connsiteX446" fmla="*/ 587188 w 2657256"/>
                          <a:gd name="connsiteY446" fmla="*/ 2330976 h 3370881"/>
                          <a:gd name="connsiteX447" fmla="*/ 614082 w 2657256"/>
                          <a:gd name="connsiteY447" fmla="*/ 2254776 h 3370881"/>
                          <a:gd name="connsiteX448" fmla="*/ 649941 w 2657256"/>
                          <a:gd name="connsiteY448" fmla="*/ 2200987 h 3370881"/>
                          <a:gd name="connsiteX449" fmla="*/ 690282 w 2657256"/>
                          <a:gd name="connsiteY449" fmla="*/ 2174093 h 3370881"/>
                          <a:gd name="connsiteX450" fmla="*/ 703729 w 2657256"/>
                          <a:gd name="connsiteY450" fmla="*/ 2165129 h 3370881"/>
                          <a:gd name="connsiteX451" fmla="*/ 739588 w 2657256"/>
                          <a:gd name="connsiteY451" fmla="*/ 2147199 h 3370881"/>
                          <a:gd name="connsiteX452" fmla="*/ 708212 w 2657256"/>
                          <a:gd name="connsiteY452" fmla="*/ 2187540 h 3370881"/>
                          <a:gd name="connsiteX453" fmla="*/ 654423 w 2657256"/>
                          <a:gd name="connsiteY453" fmla="*/ 2241329 h 3370881"/>
                          <a:gd name="connsiteX454" fmla="*/ 636494 w 2657256"/>
                          <a:gd name="connsiteY454" fmla="*/ 2259258 h 3370881"/>
                          <a:gd name="connsiteX455" fmla="*/ 614082 w 2657256"/>
                          <a:gd name="connsiteY455" fmla="*/ 2286152 h 3370881"/>
                          <a:gd name="connsiteX456" fmla="*/ 592179 w 2657256"/>
                          <a:gd name="connsiteY456" fmla="*/ 2282347 h 3370881"/>
                          <a:gd name="connsiteX457" fmla="*/ 555980 w 2657256"/>
                          <a:gd name="connsiteY457" fmla="*/ 2313892 h 3370881"/>
                          <a:gd name="connsiteX458" fmla="*/ 524435 w 2657256"/>
                          <a:gd name="connsiteY458" fmla="*/ 2348905 h 3370881"/>
                          <a:gd name="connsiteX459" fmla="*/ 502023 w 2657256"/>
                          <a:gd name="connsiteY459" fmla="*/ 2362352 h 3370881"/>
                          <a:gd name="connsiteX460" fmla="*/ 461682 w 2657256"/>
                          <a:gd name="connsiteY460" fmla="*/ 2389246 h 3370881"/>
                          <a:gd name="connsiteX461" fmla="*/ 448235 w 2657256"/>
                          <a:gd name="connsiteY461" fmla="*/ 2398211 h 3370881"/>
                          <a:gd name="connsiteX462" fmla="*/ 430306 w 2657256"/>
                          <a:gd name="connsiteY462" fmla="*/ 2407176 h 3370881"/>
                          <a:gd name="connsiteX463" fmla="*/ 412376 w 2657256"/>
                          <a:gd name="connsiteY463" fmla="*/ 2420623 h 3370881"/>
                          <a:gd name="connsiteX464" fmla="*/ 389965 w 2657256"/>
                          <a:gd name="connsiteY464" fmla="*/ 2429587 h 3370881"/>
                          <a:gd name="connsiteX465" fmla="*/ 372035 w 2657256"/>
                          <a:gd name="connsiteY465" fmla="*/ 2443034 h 3370881"/>
                          <a:gd name="connsiteX466" fmla="*/ 318247 w 2657256"/>
                          <a:gd name="connsiteY466" fmla="*/ 2474411 h 3370881"/>
                          <a:gd name="connsiteX467" fmla="*/ 304800 w 2657256"/>
                          <a:gd name="connsiteY467" fmla="*/ 2492340 h 3370881"/>
                          <a:gd name="connsiteX468" fmla="*/ 282388 w 2657256"/>
                          <a:gd name="connsiteY468" fmla="*/ 2519234 h 3370881"/>
                          <a:gd name="connsiteX469" fmla="*/ 295835 w 2657256"/>
                          <a:gd name="connsiteY469" fmla="*/ 2815070 h 3370881"/>
                          <a:gd name="connsiteX470" fmla="*/ 300318 w 2657256"/>
                          <a:gd name="connsiteY470" fmla="*/ 2837481 h 3370881"/>
                          <a:gd name="connsiteX471" fmla="*/ 304800 w 2657256"/>
                          <a:gd name="connsiteY471" fmla="*/ 2868858 h 3370881"/>
                          <a:gd name="connsiteX472" fmla="*/ 309282 w 2657256"/>
                          <a:gd name="connsiteY472" fmla="*/ 2927129 h 3370881"/>
                          <a:gd name="connsiteX473" fmla="*/ 322729 w 2657256"/>
                          <a:gd name="connsiteY473" fmla="*/ 2985399 h 3370881"/>
                          <a:gd name="connsiteX474" fmla="*/ 327212 w 2657256"/>
                          <a:gd name="connsiteY474" fmla="*/ 3012293 h 3370881"/>
                          <a:gd name="connsiteX475" fmla="*/ 331694 w 2657256"/>
                          <a:gd name="connsiteY475" fmla="*/ 3043670 h 3370881"/>
                          <a:gd name="connsiteX476" fmla="*/ 345141 w 2657256"/>
                          <a:gd name="connsiteY476" fmla="*/ 3070564 h 3370881"/>
                          <a:gd name="connsiteX477" fmla="*/ 367553 w 2657256"/>
                          <a:gd name="connsiteY477" fmla="*/ 3124352 h 3370881"/>
                          <a:gd name="connsiteX478" fmla="*/ 381000 w 2657256"/>
                          <a:gd name="connsiteY478" fmla="*/ 3182623 h 3370881"/>
                          <a:gd name="connsiteX479" fmla="*/ 389965 w 2657256"/>
                          <a:gd name="connsiteY479" fmla="*/ 3196070 h 3370881"/>
                          <a:gd name="connsiteX480" fmla="*/ 394447 w 2657256"/>
                          <a:gd name="connsiteY480" fmla="*/ 3213999 h 3370881"/>
                          <a:gd name="connsiteX481" fmla="*/ 412376 w 2657256"/>
                          <a:gd name="connsiteY481" fmla="*/ 3245376 h 3370881"/>
                          <a:gd name="connsiteX482" fmla="*/ 416859 w 2657256"/>
                          <a:gd name="connsiteY482" fmla="*/ 3258823 h 3370881"/>
                          <a:gd name="connsiteX483" fmla="*/ 425823 w 2657256"/>
                          <a:gd name="connsiteY483" fmla="*/ 3272270 h 3370881"/>
                          <a:gd name="connsiteX484" fmla="*/ 439270 w 2657256"/>
                          <a:gd name="connsiteY484" fmla="*/ 3303646 h 3370881"/>
                          <a:gd name="connsiteX485" fmla="*/ 439270 w 2657256"/>
                          <a:gd name="connsiteY485" fmla="*/ 3352952 h 3370881"/>
                          <a:gd name="connsiteX486" fmla="*/ 430306 w 2657256"/>
                          <a:gd name="connsiteY486" fmla="*/ 3366399 h 3370881"/>
                          <a:gd name="connsiteX487" fmla="*/ 412376 w 2657256"/>
                          <a:gd name="connsiteY487" fmla="*/ 3370881 h 3370881"/>
                          <a:gd name="connsiteX488" fmla="*/ 295835 w 2657256"/>
                          <a:gd name="connsiteY488" fmla="*/ 3357434 h 3370881"/>
                          <a:gd name="connsiteX489" fmla="*/ 264459 w 2657256"/>
                          <a:gd name="connsiteY489" fmla="*/ 3276752 h 3370881"/>
                          <a:gd name="connsiteX490" fmla="*/ 259976 w 2657256"/>
                          <a:gd name="connsiteY490" fmla="*/ 3240893 h 3370881"/>
                          <a:gd name="connsiteX491" fmla="*/ 246529 w 2657256"/>
                          <a:gd name="connsiteY491" fmla="*/ 3178140 h 3370881"/>
                          <a:gd name="connsiteX492" fmla="*/ 237565 w 2657256"/>
                          <a:gd name="connsiteY492" fmla="*/ 3084011 h 3370881"/>
                          <a:gd name="connsiteX493" fmla="*/ 228600 w 2657256"/>
                          <a:gd name="connsiteY493" fmla="*/ 3057117 h 3370881"/>
                          <a:gd name="connsiteX494" fmla="*/ 219635 w 2657256"/>
                          <a:gd name="connsiteY494" fmla="*/ 3021258 h 3370881"/>
                          <a:gd name="connsiteX495" fmla="*/ 206188 w 2657256"/>
                          <a:gd name="connsiteY495" fmla="*/ 2980917 h 3370881"/>
                          <a:gd name="connsiteX496" fmla="*/ 201706 w 2657256"/>
                          <a:gd name="connsiteY496" fmla="*/ 2949540 h 3370881"/>
                          <a:gd name="connsiteX497" fmla="*/ 197223 w 2657256"/>
                          <a:gd name="connsiteY497" fmla="*/ 2927129 h 3370881"/>
                          <a:gd name="connsiteX498" fmla="*/ 192741 w 2657256"/>
                          <a:gd name="connsiteY498" fmla="*/ 2891270 h 3370881"/>
                          <a:gd name="connsiteX499" fmla="*/ 188259 w 2657256"/>
                          <a:gd name="connsiteY499" fmla="*/ 2850929 h 3370881"/>
                          <a:gd name="connsiteX500" fmla="*/ 179294 w 2657256"/>
                          <a:gd name="connsiteY500" fmla="*/ 2824034 h 3370881"/>
                          <a:gd name="connsiteX501" fmla="*/ 165847 w 2657256"/>
                          <a:gd name="connsiteY501" fmla="*/ 2774729 h 3370881"/>
                          <a:gd name="connsiteX502" fmla="*/ 161365 w 2657256"/>
                          <a:gd name="connsiteY502" fmla="*/ 2747834 h 3370881"/>
                          <a:gd name="connsiteX503" fmla="*/ 156882 w 2657256"/>
                          <a:gd name="connsiteY503" fmla="*/ 2559576 h 3370881"/>
                          <a:gd name="connsiteX504" fmla="*/ 152400 w 2657256"/>
                          <a:gd name="connsiteY504" fmla="*/ 2519234 h 3370881"/>
                          <a:gd name="connsiteX505" fmla="*/ 118035 w 2657256"/>
                          <a:gd name="connsiteY505" fmla="*/ 2400004 h 3370881"/>
                          <a:gd name="connsiteX506" fmla="*/ 117048 w 2657256"/>
                          <a:gd name="connsiteY506" fmla="*/ 2344423 h 3370881"/>
                          <a:gd name="connsiteX507" fmla="*/ 100106 w 2657256"/>
                          <a:gd name="connsiteY507" fmla="*/ 2330976 h 3370881"/>
                          <a:gd name="connsiteX508" fmla="*/ 138953 w 2657256"/>
                          <a:gd name="connsiteY508" fmla="*/ 2313046 h 3370881"/>
                          <a:gd name="connsiteX509" fmla="*/ 152400 w 2657256"/>
                          <a:gd name="connsiteY509" fmla="*/ 2304081 h 3370881"/>
                          <a:gd name="connsiteX510" fmla="*/ 170329 w 2657256"/>
                          <a:gd name="connsiteY510" fmla="*/ 2259258 h 3370881"/>
                          <a:gd name="connsiteX511" fmla="*/ 188259 w 2657256"/>
                          <a:gd name="connsiteY511" fmla="*/ 2223399 h 3370881"/>
                          <a:gd name="connsiteX512" fmla="*/ 206188 w 2657256"/>
                          <a:gd name="connsiteY512" fmla="*/ 2187540 h 3370881"/>
                          <a:gd name="connsiteX513" fmla="*/ 210670 w 2657256"/>
                          <a:gd name="connsiteY513" fmla="*/ 2174093 h 3370881"/>
                          <a:gd name="connsiteX514" fmla="*/ 219635 w 2657256"/>
                          <a:gd name="connsiteY514" fmla="*/ 2115823 h 3370881"/>
                          <a:gd name="connsiteX515" fmla="*/ 210670 w 2657256"/>
                          <a:gd name="connsiteY515" fmla="*/ 1958940 h 3370881"/>
                          <a:gd name="connsiteX516" fmla="*/ 192741 w 2657256"/>
                          <a:gd name="connsiteY516" fmla="*/ 1923081 h 3370881"/>
                          <a:gd name="connsiteX517" fmla="*/ 179294 w 2657256"/>
                          <a:gd name="connsiteY517" fmla="*/ 1891705 h 3370881"/>
                          <a:gd name="connsiteX518" fmla="*/ 165847 w 2657256"/>
                          <a:gd name="connsiteY518" fmla="*/ 1864811 h 3370881"/>
                          <a:gd name="connsiteX519" fmla="*/ 152400 w 2657256"/>
                          <a:gd name="connsiteY519" fmla="*/ 1833434 h 3370881"/>
                          <a:gd name="connsiteX520" fmla="*/ 143435 w 2657256"/>
                          <a:gd name="connsiteY520" fmla="*/ 1819987 h 3370881"/>
                          <a:gd name="connsiteX521" fmla="*/ 107576 w 2657256"/>
                          <a:gd name="connsiteY521" fmla="*/ 1784129 h 3370881"/>
                          <a:gd name="connsiteX522" fmla="*/ 94129 w 2657256"/>
                          <a:gd name="connsiteY522" fmla="*/ 1779646 h 3370881"/>
                          <a:gd name="connsiteX523" fmla="*/ 71718 w 2657256"/>
                          <a:gd name="connsiteY523" fmla="*/ 1770681 h 3370881"/>
                          <a:gd name="connsiteX524" fmla="*/ 58270 w 2657256"/>
                          <a:gd name="connsiteY524" fmla="*/ 1761717 h 3370881"/>
                          <a:gd name="connsiteX525" fmla="*/ 26894 w 2657256"/>
                          <a:gd name="connsiteY525" fmla="*/ 1730340 h 3370881"/>
                          <a:gd name="connsiteX526" fmla="*/ 0 w 2657256"/>
                          <a:gd name="connsiteY526" fmla="*/ 1707929 h 3370881"/>
                          <a:gd name="connsiteX0" fmla="*/ 0 w 2657256"/>
                          <a:gd name="connsiteY0" fmla="*/ 1707929 h 3370881"/>
                          <a:gd name="connsiteX1" fmla="*/ 22412 w 2657256"/>
                          <a:gd name="connsiteY1" fmla="*/ 1698964 h 3370881"/>
                          <a:gd name="connsiteX2" fmla="*/ 31376 w 2657256"/>
                          <a:gd name="connsiteY2" fmla="*/ 1681034 h 3370881"/>
                          <a:gd name="connsiteX3" fmla="*/ 44823 w 2657256"/>
                          <a:gd name="connsiteY3" fmla="*/ 1672070 h 3370881"/>
                          <a:gd name="connsiteX4" fmla="*/ 58270 w 2657256"/>
                          <a:gd name="connsiteY4" fmla="*/ 1654140 h 3370881"/>
                          <a:gd name="connsiteX5" fmla="*/ 76200 w 2657256"/>
                          <a:gd name="connsiteY5" fmla="*/ 1645176 h 3370881"/>
                          <a:gd name="connsiteX6" fmla="*/ 98612 w 2657256"/>
                          <a:gd name="connsiteY6" fmla="*/ 1636211 h 3370881"/>
                          <a:gd name="connsiteX7" fmla="*/ 125506 w 2657256"/>
                          <a:gd name="connsiteY7" fmla="*/ 1627246 h 3370881"/>
                          <a:gd name="connsiteX8" fmla="*/ 152400 w 2657256"/>
                          <a:gd name="connsiteY8" fmla="*/ 1609317 h 3370881"/>
                          <a:gd name="connsiteX9" fmla="*/ 170329 w 2657256"/>
                          <a:gd name="connsiteY9" fmla="*/ 1600352 h 3370881"/>
                          <a:gd name="connsiteX10" fmla="*/ 188259 w 2657256"/>
                          <a:gd name="connsiteY10" fmla="*/ 1582423 h 3370881"/>
                          <a:gd name="connsiteX11" fmla="*/ 228600 w 2657256"/>
                          <a:gd name="connsiteY11" fmla="*/ 1564493 h 3370881"/>
                          <a:gd name="connsiteX12" fmla="*/ 255494 w 2657256"/>
                          <a:gd name="connsiteY12" fmla="*/ 1546564 h 3370881"/>
                          <a:gd name="connsiteX13" fmla="*/ 300318 w 2657256"/>
                          <a:gd name="connsiteY13" fmla="*/ 1524152 h 3370881"/>
                          <a:gd name="connsiteX14" fmla="*/ 313765 w 2657256"/>
                          <a:gd name="connsiteY14" fmla="*/ 1515187 h 3370881"/>
                          <a:gd name="connsiteX15" fmla="*/ 340659 w 2657256"/>
                          <a:gd name="connsiteY15" fmla="*/ 1510705 h 3370881"/>
                          <a:gd name="connsiteX16" fmla="*/ 363070 w 2657256"/>
                          <a:gd name="connsiteY16" fmla="*/ 1506223 h 3370881"/>
                          <a:gd name="connsiteX17" fmla="*/ 389965 w 2657256"/>
                          <a:gd name="connsiteY17" fmla="*/ 1501740 h 3370881"/>
                          <a:gd name="connsiteX18" fmla="*/ 425823 w 2657256"/>
                          <a:gd name="connsiteY18" fmla="*/ 1497258 h 3370881"/>
                          <a:gd name="connsiteX19" fmla="*/ 470647 w 2657256"/>
                          <a:gd name="connsiteY19" fmla="*/ 1488293 h 3370881"/>
                          <a:gd name="connsiteX20" fmla="*/ 515470 w 2657256"/>
                          <a:gd name="connsiteY20" fmla="*/ 1479329 h 3370881"/>
                          <a:gd name="connsiteX21" fmla="*/ 528918 w 2657256"/>
                          <a:gd name="connsiteY21" fmla="*/ 1470364 h 3370881"/>
                          <a:gd name="connsiteX22" fmla="*/ 600635 w 2657256"/>
                          <a:gd name="connsiteY22" fmla="*/ 1456917 h 3370881"/>
                          <a:gd name="connsiteX23" fmla="*/ 690282 w 2657256"/>
                          <a:gd name="connsiteY23" fmla="*/ 1447952 h 3370881"/>
                          <a:gd name="connsiteX24" fmla="*/ 793376 w 2657256"/>
                          <a:gd name="connsiteY24" fmla="*/ 1452434 h 3370881"/>
                          <a:gd name="connsiteX25" fmla="*/ 874059 w 2657256"/>
                          <a:gd name="connsiteY25" fmla="*/ 1465881 h 3370881"/>
                          <a:gd name="connsiteX26" fmla="*/ 914400 w 2657256"/>
                          <a:gd name="connsiteY26" fmla="*/ 1470364 h 3370881"/>
                          <a:gd name="connsiteX27" fmla="*/ 1030941 w 2657256"/>
                          <a:gd name="connsiteY27" fmla="*/ 1483811 h 3370881"/>
                          <a:gd name="connsiteX28" fmla="*/ 1151965 w 2657256"/>
                          <a:gd name="connsiteY28" fmla="*/ 1492776 h 3370881"/>
                          <a:gd name="connsiteX29" fmla="*/ 1281953 w 2657256"/>
                          <a:gd name="connsiteY29" fmla="*/ 1501740 h 3370881"/>
                          <a:gd name="connsiteX30" fmla="*/ 1465729 w 2657256"/>
                          <a:gd name="connsiteY30" fmla="*/ 1497258 h 3370881"/>
                          <a:gd name="connsiteX31" fmla="*/ 1510553 w 2657256"/>
                          <a:gd name="connsiteY31" fmla="*/ 1492776 h 3370881"/>
                          <a:gd name="connsiteX32" fmla="*/ 1582270 w 2657256"/>
                          <a:gd name="connsiteY32" fmla="*/ 1461399 h 3370881"/>
                          <a:gd name="connsiteX33" fmla="*/ 1604682 w 2657256"/>
                          <a:gd name="connsiteY33" fmla="*/ 1456917 h 3370881"/>
                          <a:gd name="connsiteX34" fmla="*/ 1622612 w 2657256"/>
                          <a:gd name="connsiteY34" fmla="*/ 1447952 h 3370881"/>
                          <a:gd name="connsiteX35" fmla="*/ 1645023 w 2657256"/>
                          <a:gd name="connsiteY35" fmla="*/ 1438987 h 3370881"/>
                          <a:gd name="connsiteX36" fmla="*/ 1662953 w 2657256"/>
                          <a:gd name="connsiteY36" fmla="*/ 1425540 h 3370881"/>
                          <a:gd name="connsiteX37" fmla="*/ 1698812 w 2657256"/>
                          <a:gd name="connsiteY37" fmla="*/ 1407611 h 3370881"/>
                          <a:gd name="connsiteX38" fmla="*/ 1739153 w 2657256"/>
                          <a:gd name="connsiteY38" fmla="*/ 1380717 h 3370881"/>
                          <a:gd name="connsiteX39" fmla="*/ 1752600 w 2657256"/>
                          <a:gd name="connsiteY39" fmla="*/ 1367270 h 3370881"/>
                          <a:gd name="connsiteX40" fmla="*/ 1775012 w 2657256"/>
                          <a:gd name="connsiteY40" fmla="*/ 1353823 h 3370881"/>
                          <a:gd name="connsiteX41" fmla="*/ 1797423 w 2657256"/>
                          <a:gd name="connsiteY41" fmla="*/ 1335893 h 3370881"/>
                          <a:gd name="connsiteX42" fmla="*/ 1810870 w 2657256"/>
                          <a:gd name="connsiteY42" fmla="*/ 1304517 h 3370881"/>
                          <a:gd name="connsiteX43" fmla="*/ 1815353 w 2657256"/>
                          <a:gd name="connsiteY43" fmla="*/ 1291070 h 3370881"/>
                          <a:gd name="connsiteX44" fmla="*/ 1801906 w 2657256"/>
                          <a:gd name="connsiteY44" fmla="*/ 1138670 h 3370881"/>
                          <a:gd name="connsiteX45" fmla="*/ 1792941 w 2657256"/>
                          <a:gd name="connsiteY45" fmla="*/ 1125223 h 3370881"/>
                          <a:gd name="connsiteX46" fmla="*/ 1757082 w 2657256"/>
                          <a:gd name="connsiteY46" fmla="*/ 1093846 h 3370881"/>
                          <a:gd name="connsiteX47" fmla="*/ 1730188 w 2657256"/>
                          <a:gd name="connsiteY47" fmla="*/ 1066952 h 3370881"/>
                          <a:gd name="connsiteX48" fmla="*/ 1703294 w 2657256"/>
                          <a:gd name="connsiteY48" fmla="*/ 1049023 h 3370881"/>
                          <a:gd name="connsiteX49" fmla="*/ 1622612 w 2657256"/>
                          <a:gd name="connsiteY49" fmla="*/ 1053505 h 3370881"/>
                          <a:gd name="connsiteX50" fmla="*/ 1595718 w 2657256"/>
                          <a:gd name="connsiteY50" fmla="*/ 1062470 h 3370881"/>
                          <a:gd name="connsiteX51" fmla="*/ 1573306 w 2657256"/>
                          <a:gd name="connsiteY51" fmla="*/ 1066952 h 3370881"/>
                          <a:gd name="connsiteX52" fmla="*/ 1453385 w 2657256"/>
                          <a:gd name="connsiteY52" fmla="*/ 1082761 h 3370881"/>
                          <a:gd name="connsiteX53" fmla="*/ 1326776 w 2657256"/>
                          <a:gd name="connsiteY53" fmla="*/ 1062470 h 3370881"/>
                          <a:gd name="connsiteX54" fmla="*/ 1308847 w 2657256"/>
                          <a:gd name="connsiteY54" fmla="*/ 1057987 h 3370881"/>
                          <a:gd name="connsiteX55" fmla="*/ 1277470 w 2657256"/>
                          <a:gd name="connsiteY55" fmla="*/ 1053505 h 3370881"/>
                          <a:gd name="connsiteX56" fmla="*/ 1259541 w 2657256"/>
                          <a:gd name="connsiteY56" fmla="*/ 1049023 h 3370881"/>
                          <a:gd name="connsiteX57" fmla="*/ 1232647 w 2657256"/>
                          <a:gd name="connsiteY57" fmla="*/ 1044540 h 3370881"/>
                          <a:gd name="connsiteX58" fmla="*/ 1053353 w 2657256"/>
                          <a:gd name="connsiteY58" fmla="*/ 1049023 h 3370881"/>
                          <a:gd name="connsiteX59" fmla="*/ 1035423 w 2657256"/>
                          <a:gd name="connsiteY59" fmla="*/ 1053505 h 3370881"/>
                          <a:gd name="connsiteX60" fmla="*/ 1008529 w 2657256"/>
                          <a:gd name="connsiteY60" fmla="*/ 1057987 h 3370881"/>
                          <a:gd name="connsiteX61" fmla="*/ 995082 w 2657256"/>
                          <a:gd name="connsiteY61" fmla="*/ 1062470 h 3370881"/>
                          <a:gd name="connsiteX62" fmla="*/ 945776 w 2657256"/>
                          <a:gd name="connsiteY62" fmla="*/ 1031093 h 3370881"/>
                          <a:gd name="connsiteX63" fmla="*/ 941294 w 2657256"/>
                          <a:gd name="connsiteY63" fmla="*/ 1017646 h 3370881"/>
                          <a:gd name="connsiteX64" fmla="*/ 932329 w 2657256"/>
                          <a:gd name="connsiteY64" fmla="*/ 919034 h 3370881"/>
                          <a:gd name="connsiteX65" fmla="*/ 914400 w 2657256"/>
                          <a:gd name="connsiteY65" fmla="*/ 901105 h 3370881"/>
                          <a:gd name="connsiteX66" fmla="*/ 918882 w 2657256"/>
                          <a:gd name="connsiteY66" fmla="*/ 869729 h 3370881"/>
                          <a:gd name="connsiteX67" fmla="*/ 941294 w 2657256"/>
                          <a:gd name="connsiteY67" fmla="*/ 865246 h 3370881"/>
                          <a:gd name="connsiteX68" fmla="*/ 959223 w 2657256"/>
                          <a:gd name="connsiteY68" fmla="*/ 851799 h 3370881"/>
                          <a:gd name="connsiteX69" fmla="*/ 990600 w 2657256"/>
                          <a:gd name="connsiteY69" fmla="*/ 847317 h 3370881"/>
                          <a:gd name="connsiteX70" fmla="*/ 1129553 w 2657256"/>
                          <a:gd name="connsiteY70" fmla="*/ 838352 h 3370881"/>
                          <a:gd name="connsiteX71" fmla="*/ 1147482 w 2657256"/>
                          <a:gd name="connsiteY71" fmla="*/ 829387 h 3370881"/>
                          <a:gd name="connsiteX72" fmla="*/ 1178859 w 2657256"/>
                          <a:gd name="connsiteY72" fmla="*/ 806976 h 3370881"/>
                          <a:gd name="connsiteX73" fmla="*/ 1192306 w 2657256"/>
                          <a:gd name="connsiteY73" fmla="*/ 793529 h 3370881"/>
                          <a:gd name="connsiteX74" fmla="*/ 1214718 w 2657256"/>
                          <a:gd name="connsiteY74" fmla="*/ 784564 h 3370881"/>
                          <a:gd name="connsiteX75" fmla="*/ 1241612 w 2657256"/>
                          <a:gd name="connsiteY75" fmla="*/ 771117 h 3370881"/>
                          <a:gd name="connsiteX76" fmla="*/ 1277470 w 2657256"/>
                          <a:gd name="connsiteY76" fmla="*/ 753187 h 3370881"/>
                          <a:gd name="connsiteX77" fmla="*/ 1295400 w 2657256"/>
                          <a:gd name="connsiteY77" fmla="*/ 730776 h 3370881"/>
                          <a:gd name="connsiteX78" fmla="*/ 1317812 w 2657256"/>
                          <a:gd name="connsiteY78" fmla="*/ 708364 h 3370881"/>
                          <a:gd name="connsiteX79" fmla="*/ 1353670 w 2657256"/>
                          <a:gd name="connsiteY79" fmla="*/ 663540 h 3370881"/>
                          <a:gd name="connsiteX80" fmla="*/ 1371600 w 2657256"/>
                          <a:gd name="connsiteY80" fmla="*/ 636646 h 3370881"/>
                          <a:gd name="connsiteX81" fmla="*/ 1380565 w 2657256"/>
                          <a:gd name="connsiteY81" fmla="*/ 596305 h 3370881"/>
                          <a:gd name="connsiteX82" fmla="*/ 1385047 w 2657256"/>
                          <a:gd name="connsiteY82" fmla="*/ 582858 h 3370881"/>
                          <a:gd name="connsiteX83" fmla="*/ 1380565 w 2657256"/>
                          <a:gd name="connsiteY83" fmla="*/ 533552 h 3370881"/>
                          <a:gd name="connsiteX84" fmla="*/ 1367118 w 2657256"/>
                          <a:gd name="connsiteY84" fmla="*/ 524587 h 3370881"/>
                          <a:gd name="connsiteX85" fmla="*/ 1349188 w 2657256"/>
                          <a:gd name="connsiteY85" fmla="*/ 520105 h 3370881"/>
                          <a:gd name="connsiteX86" fmla="*/ 1326776 w 2657256"/>
                          <a:gd name="connsiteY86" fmla="*/ 511140 h 3370881"/>
                          <a:gd name="connsiteX87" fmla="*/ 1281953 w 2657256"/>
                          <a:gd name="connsiteY87" fmla="*/ 515623 h 3370881"/>
                          <a:gd name="connsiteX88" fmla="*/ 1250576 w 2657256"/>
                          <a:gd name="connsiteY88" fmla="*/ 529070 h 3370881"/>
                          <a:gd name="connsiteX89" fmla="*/ 1210235 w 2657256"/>
                          <a:gd name="connsiteY89" fmla="*/ 542517 h 3370881"/>
                          <a:gd name="connsiteX90" fmla="*/ 1183341 w 2657256"/>
                          <a:gd name="connsiteY90" fmla="*/ 555964 h 3370881"/>
                          <a:gd name="connsiteX91" fmla="*/ 1160929 w 2657256"/>
                          <a:gd name="connsiteY91" fmla="*/ 569411 h 3370881"/>
                          <a:gd name="connsiteX92" fmla="*/ 1134035 w 2657256"/>
                          <a:gd name="connsiteY92" fmla="*/ 578376 h 3370881"/>
                          <a:gd name="connsiteX93" fmla="*/ 1111623 w 2657256"/>
                          <a:gd name="connsiteY93" fmla="*/ 587340 h 3370881"/>
                          <a:gd name="connsiteX94" fmla="*/ 1084729 w 2657256"/>
                          <a:gd name="connsiteY94" fmla="*/ 596305 h 3370881"/>
                          <a:gd name="connsiteX95" fmla="*/ 986118 w 2657256"/>
                          <a:gd name="connsiteY95" fmla="*/ 591823 h 3370881"/>
                          <a:gd name="connsiteX96" fmla="*/ 927847 w 2657256"/>
                          <a:gd name="connsiteY96" fmla="*/ 578376 h 3370881"/>
                          <a:gd name="connsiteX97" fmla="*/ 896470 w 2657256"/>
                          <a:gd name="connsiteY97" fmla="*/ 555964 h 3370881"/>
                          <a:gd name="connsiteX98" fmla="*/ 883023 w 2657256"/>
                          <a:gd name="connsiteY98" fmla="*/ 546999 h 3370881"/>
                          <a:gd name="connsiteX99" fmla="*/ 865094 w 2657256"/>
                          <a:gd name="connsiteY99" fmla="*/ 497693 h 3370881"/>
                          <a:gd name="connsiteX100" fmla="*/ 869576 w 2657256"/>
                          <a:gd name="connsiteY100" fmla="*/ 403564 h 3370881"/>
                          <a:gd name="connsiteX101" fmla="*/ 874059 w 2657256"/>
                          <a:gd name="connsiteY101" fmla="*/ 385634 h 3370881"/>
                          <a:gd name="connsiteX102" fmla="*/ 883023 w 2657256"/>
                          <a:gd name="connsiteY102" fmla="*/ 372187 h 3370881"/>
                          <a:gd name="connsiteX103" fmla="*/ 909918 w 2657256"/>
                          <a:gd name="connsiteY103" fmla="*/ 363223 h 3370881"/>
                          <a:gd name="connsiteX104" fmla="*/ 914400 w 2657256"/>
                          <a:gd name="connsiteY104" fmla="*/ 385634 h 3370881"/>
                          <a:gd name="connsiteX105" fmla="*/ 909918 w 2657256"/>
                          <a:gd name="connsiteY105" fmla="*/ 408046 h 3370881"/>
                          <a:gd name="connsiteX106" fmla="*/ 900953 w 2657256"/>
                          <a:gd name="connsiteY106" fmla="*/ 466317 h 3370881"/>
                          <a:gd name="connsiteX107" fmla="*/ 905435 w 2657256"/>
                          <a:gd name="connsiteY107" fmla="*/ 515623 h 3370881"/>
                          <a:gd name="connsiteX108" fmla="*/ 932329 w 2657256"/>
                          <a:gd name="connsiteY108" fmla="*/ 551481 h 3370881"/>
                          <a:gd name="connsiteX109" fmla="*/ 954741 w 2657256"/>
                          <a:gd name="connsiteY109" fmla="*/ 560446 h 3370881"/>
                          <a:gd name="connsiteX110" fmla="*/ 972670 w 2657256"/>
                          <a:gd name="connsiteY110" fmla="*/ 569411 h 3370881"/>
                          <a:gd name="connsiteX111" fmla="*/ 1066800 w 2657256"/>
                          <a:gd name="connsiteY111" fmla="*/ 564929 h 3370881"/>
                          <a:gd name="connsiteX112" fmla="*/ 1111623 w 2657256"/>
                          <a:gd name="connsiteY112" fmla="*/ 551481 h 3370881"/>
                          <a:gd name="connsiteX113" fmla="*/ 1129553 w 2657256"/>
                          <a:gd name="connsiteY113" fmla="*/ 538034 h 3370881"/>
                          <a:gd name="connsiteX114" fmla="*/ 1156447 w 2657256"/>
                          <a:gd name="connsiteY114" fmla="*/ 511140 h 3370881"/>
                          <a:gd name="connsiteX115" fmla="*/ 1160929 w 2657256"/>
                          <a:gd name="connsiteY115" fmla="*/ 493211 h 3370881"/>
                          <a:gd name="connsiteX116" fmla="*/ 1178859 w 2657256"/>
                          <a:gd name="connsiteY116" fmla="*/ 331846 h 3370881"/>
                          <a:gd name="connsiteX117" fmla="*/ 1215315 w 2657256"/>
                          <a:gd name="connsiteY117" fmla="*/ 270289 h 3370881"/>
                          <a:gd name="connsiteX118" fmla="*/ 1214718 w 2657256"/>
                          <a:gd name="connsiteY118" fmla="*/ 367705 h 3370881"/>
                          <a:gd name="connsiteX119" fmla="*/ 1201270 w 2657256"/>
                          <a:gd name="connsiteY119" fmla="*/ 412529 h 3370881"/>
                          <a:gd name="connsiteX120" fmla="*/ 1210235 w 2657256"/>
                          <a:gd name="connsiteY120" fmla="*/ 461834 h 3370881"/>
                          <a:gd name="connsiteX121" fmla="*/ 1214718 w 2657256"/>
                          <a:gd name="connsiteY121" fmla="*/ 475281 h 3370881"/>
                          <a:gd name="connsiteX122" fmla="*/ 1228165 w 2657256"/>
                          <a:gd name="connsiteY122" fmla="*/ 484246 h 3370881"/>
                          <a:gd name="connsiteX123" fmla="*/ 1250576 w 2657256"/>
                          <a:gd name="connsiteY123" fmla="*/ 502176 h 3370881"/>
                          <a:gd name="connsiteX124" fmla="*/ 1317812 w 2657256"/>
                          <a:gd name="connsiteY124" fmla="*/ 497693 h 3370881"/>
                          <a:gd name="connsiteX125" fmla="*/ 1353670 w 2657256"/>
                          <a:gd name="connsiteY125" fmla="*/ 488729 h 3370881"/>
                          <a:gd name="connsiteX126" fmla="*/ 1506070 w 2657256"/>
                          <a:gd name="connsiteY126" fmla="*/ 457352 h 3370881"/>
                          <a:gd name="connsiteX127" fmla="*/ 1550894 w 2657256"/>
                          <a:gd name="connsiteY127" fmla="*/ 430458 h 3370881"/>
                          <a:gd name="connsiteX128" fmla="*/ 1564341 w 2657256"/>
                          <a:gd name="connsiteY128" fmla="*/ 417011 h 3370881"/>
                          <a:gd name="connsiteX129" fmla="*/ 1586753 w 2657256"/>
                          <a:gd name="connsiteY129" fmla="*/ 399081 h 3370881"/>
                          <a:gd name="connsiteX130" fmla="*/ 1595718 w 2657256"/>
                          <a:gd name="connsiteY130" fmla="*/ 381152 h 3370881"/>
                          <a:gd name="connsiteX131" fmla="*/ 1613139 w 2657256"/>
                          <a:gd name="connsiteY131" fmla="*/ 358910 h 3370881"/>
                          <a:gd name="connsiteX132" fmla="*/ 1620066 w 2657256"/>
                          <a:gd name="connsiteY132" fmla="*/ 291047 h 3370881"/>
                          <a:gd name="connsiteX133" fmla="*/ 1604852 w 2657256"/>
                          <a:gd name="connsiteY133" fmla="*/ 236279 h 3370881"/>
                          <a:gd name="connsiteX134" fmla="*/ 1537447 w 2657256"/>
                          <a:gd name="connsiteY134" fmla="*/ 188411 h 3370881"/>
                          <a:gd name="connsiteX135" fmla="*/ 1613647 w 2657256"/>
                          <a:gd name="connsiteY135" fmla="*/ 399081 h 3370881"/>
                          <a:gd name="connsiteX136" fmla="*/ 1627094 w 2657256"/>
                          <a:gd name="connsiteY136" fmla="*/ 417011 h 3370881"/>
                          <a:gd name="connsiteX137" fmla="*/ 1658470 w 2657256"/>
                          <a:gd name="connsiteY137" fmla="*/ 412529 h 3370881"/>
                          <a:gd name="connsiteX138" fmla="*/ 1685365 w 2657256"/>
                          <a:gd name="connsiteY138" fmla="*/ 390117 h 3370881"/>
                          <a:gd name="connsiteX139" fmla="*/ 1694329 w 2657256"/>
                          <a:gd name="connsiteY139" fmla="*/ 376670 h 3370881"/>
                          <a:gd name="connsiteX140" fmla="*/ 1734670 w 2657256"/>
                          <a:gd name="connsiteY140" fmla="*/ 354258 h 3370881"/>
                          <a:gd name="connsiteX141" fmla="*/ 1743635 w 2657256"/>
                          <a:gd name="connsiteY141" fmla="*/ 340811 h 3370881"/>
                          <a:gd name="connsiteX142" fmla="*/ 1757082 w 2657256"/>
                          <a:gd name="connsiteY142" fmla="*/ 336329 h 3370881"/>
                          <a:gd name="connsiteX143" fmla="*/ 1808984 w 2657256"/>
                          <a:gd name="connsiteY143" fmla="*/ 249641 h 3370881"/>
                          <a:gd name="connsiteX144" fmla="*/ 1842471 w 2657256"/>
                          <a:gd name="connsiteY144" fmla="*/ 202194 h 3370881"/>
                          <a:gd name="connsiteX145" fmla="*/ 1828094 w 2657256"/>
                          <a:gd name="connsiteY145" fmla="*/ 136767 h 3370881"/>
                          <a:gd name="connsiteX146" fmla="*/ 1772023 w 2657256"/>
                          <a:gd name="connsiteY146" fmla="*/ 77249 h 3370881"/>
                          <a:gd name="connsiteX147" fmla="*/ 1948888 w 2657256"/>
                          <a:gd name="connsiteY147" fmla="*/ 178018 h 3370881"/>
                          <a:gd name="connsiteX148" fmla="*/ 1904737 w 2657256"/>
                          <a:gd name="connsiteY148" fmla="*/ 247915 h 3370881"/>
                          <a:gd name="connsiteX149" fmla="*/ 1874221 w 2657256"/>
                          <a:gd name="connsiteY149" fmla="*/ 318698 h 3370881"/>
                          <a:gd name="connsiteX150" fmla="*/ 1788459 w 2657256"/>
                          <a:gd name="connsiteY150" fmla="*/ 367705 h 3370881"/>
                          <a:gd name="connsiteX151" fmla="*/ 1761565 w 2657256"/>
                          <a:gd name="connsiteY151" fmla="*/ 390117 h 3370881"/>
                          <a:gd name="connsiteX152" fmla="*/ 1783976 w 2657256"/>
                          <a:gd name="connsiteY152" fmla="*/ 399081 h 3370881"/>
                          <a:gd name="connsiteX153" fmla="*/ 1878106 w 2657256"/>
                          <a:gd name="connsiteY153" fmla="*/ 390117 h 3370881"/>
                          <a:gd name="connsiteX154" fmla="*/ 1891553 w 2657256"/>
                          <a:gd name="connsiteY154" fmla="*/ 381152 h 3370881"/>
                          <a:gd name="connsiteX155" fmla="*/ 1918447 w 2657256"/>
                          <a:gd name="connsiteY155" fmla="*/ 372187 h 3370881"/>
                          <a:gd name="connsiteX156" fmla="*/ 1940859 w 2657256"/>
                          <a:gd name="connsiteY156" fmla="*/ 358740 h 3370881"/>
                          <a:gd name="connsiteX157" fmla="*/ 1954306 w 2657256"/>
                          <a:gd name="connsiteY157" fmla="*/ 354258 h 3370881"/>
                          <a:gd name="connsiteX158" fmla="*/ 2083304 w 2657256"/>
                          <a:gd name="connsiteY158" fmla="*/ 290281 h 3370881"/>
                          <a:gd name="connsiteX159" fmla="*/ 2166172 w 2657256"/>
                          <a:gd name="connsiteY159" fmla="*/ 215604 h 3370881"/>
                          <a:gd name="connsiteX160" fmla="*/ 2069054 w 2657256"/>
                          <a:gd name="connsiteY160" fmla="*/ 40493 h 3370881"/>
                          <a:gd name="connsiteX161" fmla="*/ 2078225 w 2657256"/>
                          <a:gd name="connsiteY161" fmla="*/ 188681 h 3370881"/>
                          <a:gd name="connsiteX162" fmla="*/ 1999129 w 2657256"/>
                          <a:gd name="connsiteY162" fmla="*/ 358740 h 3370881"/>
                          <a:gd name="connsiteX163" fmla="*/ 1994647 w 2657256"/>
                          <a:gd name="connsiteY163" fmla="*/ 372187 h 3370881"/>
                          <a:gd name="connsiteX164" fmla="*/ 2039470 w 2657256"/>
                          <a:gd name="connsiteY164" fmla="*/ 390117 h 3370881"/>
                          <a:gd name="connsiteX165" fmla="*/ 2115670 w 2657256"/>
                          <a:gd name="connsiteY165" fmla="*/ 390117 h 3370881"/>
                          <a:gd name="connsiteX166" fmla="*/ 2160494 w 2657256"/>
                          <a:gd name="connsiteY166" fmla="*/ 376670 h 3370881"/>
                          <a:gd name="connsiteX167" fmla="*/ 2191870 w 2657256"/>
                          <a:gd name="connsiteY167" fmla="*/ 363223 h 3370881"/>
                          <a:gd name="connsiteX168" fmla="*/ 2205318 w 2657256"/>
                          <a:gd name="connsiteY168" fmla="*/ 358740 h 3370881"/>
                          <a:gd name="connsiteX169" fmla="*/ 2232212 w 2657256"/>
                          <a:gd name="connsiteY169" fmla="*/ 340811 h 3370881"/>
                          <a:gd name="connsiteX170" fmla="*/ 2312894 w 2657256"/>
                          <a:gd name="connsiteY170" fmla="*/ 183929 h 3370881"/>
                          <a:gd name="connsiteX171" fmla="*/ 2339788 w 2657256"/>
                          <a:gd name="connsiteY171" fmla="*/ 151 h 3370881"/>
                          <a:gd name="connsiteX172" fmla="*/ 2357718 w 2657256"/>
                          <a:gd name="connsiteY172" fmla="*/ 215305 h 3370881"/>
                          <a:gd name="connsiteX173" fmla="*/ 2254623 w 2657256"/>
                          <a:gd name="connsiteY173" fmla="*/ 376670 h 3370881"/>
                          <a:gd name="connsiteX174" fmla="*/ 2245659 w 2657256"/>
                          <a:gd name="connsiteY174" fmla="*/ 390117 h 3370881"/>
                          <a:gd name="connsiteX175" fmla="*/ 2254623 w 2657256"/>
                          <a:gd name="connsiteY175" fmla="*/ 403564 h 3370881"/>
                          <a:gd name="connsiteX176" fmla="*/ 2353235 w 2657256"/>
                          <a:gd name="connsiteY176" fmla="*/ 399081 h 3370881"/>
                          <a:gd name="connsiteX177" fmla="*/ 2366682 w 2657256"/>
                          <a:gd name="connsiteY177" fmla="*/ 394599 h 3370881"/>
                          <a:gd name="connsiteX178" fmla="*/ 2389094 w 2657256"/>
                          <a:gd name="connsiteY178" fmla="*/ 390117 h 3370881"/>
                          <a:gd name="connsiteX179" fmla="*/ 2424953 w 2657256"/>
                          <a:gd name="connsiteY179" fmla="*/ 367705 h 3370881"/>
                          <a:gd name="connsiteX180" fmla="*/ 2528047 w 2657256"/>
                          <a:gd name="connsiteY180" fmla="*/ 292700 h 3370881"/>
                          <a:gd name="connsiteX181" fmla="*/ 2541495 w 2657256"/>
                          <a:gd name="connsiteY181" fmla="*/ 62906 h 3370881"/>
                          <a:gd name="connsiteX182" fmla="*/ 2591304 w 2657256"/>
                          <a:gd name="connsiteY182" fmla="*/ 214081 h 3370881"/>
                          <a:gd name="connsiteX183" fmla="*/ 2612315 w 2657256"/>
                          <a:gd name="connsiteY183" fmla="*/ 290907 h 3370881"/>
                          <a:gd name="connsiteX184" fmla="*/ 2650863 w 2657256"/>
                          <a:gd name="connsiteY184" fmla="*/ 344994 h 3370881"/>
                          <a:gd name="connsiteX185" fmla="*/ 2465294 w 2657256"/>
                          <a:gd name="connsiteY185" fmla="*/ 399081 h 3370881"/>
                          <a:gd name="connsiteX186" fmla="*/ 2442882 w 2657256"/>
                          <a:gd name="connsiteY186" fmla="*/ 403564 h 3370881"/>
                          <a:gd name="connsiteX187" fmla="*/ 2398059 w 2657256"/>
                          <a:gd name="connsiteY187" fmla="*/ 417011 h 3370881"/>
                          <a:gd name="connsiteX188" fmla="*/ 2375647 w 2657256"/>
                          <a:gd name="connsiteY188" fmla="*/ 425976 h 3370881"/>
                          <a:gd name="connsiteX189" fmla="*/ 2357718 w 2657256"/>
                          <a:gd name="connsiteY189" fmla="*/ 430458 h 3370881"/>
                          <a:gd name="connsiteX190" fmla="*/ 2344270 w 2657256"/>
                          <a:gd name="connsiteY190" fmla="*/ 461834 h 3370881"/>
                          <a:gd name="connsiteX191" fmla="*/ 2353235 w 2657256"/>
                          <a:gd name="connsiteY191" fmla="*/ 502176 h 3370881"/>
                          <a:gd name="connsiteX192" fmla="*/ 2362200 w 2657256"/>
                          <a:gd name="connsiteY192" fmla="*/ 515623 h 3370881"/>
                          <a:gd name="connsiteX193" fmla="*/ 2344270 w 2657256"/>
                          <a:gd name="connsiteY193" fmla="*/ 587340 h 3370881"/>
                          <a:gd name="connsiteX194" fmla="*/ 2321859 w 2657256"/>
                          <a:gd name="connsiteY194" fmla="*/ 614234 h 3370881"/>
                          <a:gd name="connsiteX195" fmla="*/ 2308412 w 2657256"/>
                          <a:gd name="connsiteY195" fmla="*/ 636646 h 3370881"/>
                          <a:gd name="connsiteX196" fmla="*/ 2281518 w 2657256"/>
                          <a:gd name="connsiteY196" fmla="*/ 641129 h 3370881"/>
                          <a:gd name="connsiteX197" fmla="*/ 2259106 w 2657256"/>
                          <a:gd name="connsiteY197" fmla="*/ 636646 h 3370881"/>
                          <a:gd name="connsiteX198" fmla="*/ 2277035 w 2657256"/>
                          <a:gd name="connsiteY198" fmla="*/ 578376 h 3370881"/>
                          <a:gd name="connsiteX199" fmla="*/ 2290482 w 2657256"/>
                          <a:gd name="connsiteY199" fmla="*/ 542517 h 3370881"/>
                          <a:gd name="connsiteX200" fmla="*/ 2286000 w 2657256"/>
                          <a:gd name="connsiteY200" fmla="*/ 506658 h 3370881"/>
                          <a:gd name="connsiteX201" fmla="*/ 2245659 w 2657256"/>
                          <a:gd name="connsiteY201" fmla="*/ 448387 h 3370881"/>
                          <a:gd name="connsiteX202" fmla="*/ 2200835 w 2657256"/>
                          <a:gd name="connsiteY202" fmla="*/ 430458 h 3370881"/>
                          <a:gd name="connsiteX203" fmla="*/ 2169459 w 2657256"/>
                          <a:gd name="connsiteY203" fmla="*/ 425976 h 3370881"/>
                          <a:gd name="connsiteX204" fmla="*/ 2102223 w 2657256"/>
                          <a:gd name="connsiteY204" fmla="*/ 430458 h 3370881"/>
                          <a:gd name="connsiteX205" fmla="*/ 2084294 w 2657256"/>
                          <a:gd name="connsiteY205" fmla="*/ 439423 h 3370881"/>
                          <a:gd name="connsiteX206" fmla="*/ 2070847 w 2657256"/>
                          <a:gd name="connsiteY206" fmla="*/ 443905 h 3370881"/>
                          <a:gd name="connsiteX207" fmla="*/ 2061882 w 2657256"/>
                          <a:gd name="connsiteY207" fmla="*/ 461834 h 3370881"/>
                          <a:gd name="connsiteX208" fmla="*/ 2034988 w 2657256"/>
                          <a:gd name="connsiteY208" fmla="*/ 475281 h 3370881"/>
                          <a:gd name="connsiteX209" fmla="*/ 1783976 w 2657256"/>
                          <a:gd name="connsiteY209" fmla="*/ 479764 h 3370881"/>
                          <a:gd name="connsiteX210" fmla="*/ 1766047 w 2657256"/>
                          <a:gd name="connsiteY210" fmla="*/ 488729 h 3370881"/>
                          <a:gd name="connsiteX211" fmla="*/ 1703294 w 2657256"/>
                          <a:gd name="connsiteY211" fmla="*/ 506658 h 3370881"/>
                          <a:gd name="connsiteX212" fmla="*/ 1689847 w 2657256"/>
                          <a:gd name="connsiteY212" fmla="*/ 511140 h 3370881"/>
                          <a:gd name="connsiteX213" fmla="*/ 1676400 w 2657256"/>
                          <a:gd name="connsiteY213" fmla="*/ 520105 h 3370881"/>
                          <a:gd name="connsiteX214" fmla="*/ 1649506 w 2657256"/>
                          <a:gd name="connsiteY214" fmla="*/ 529070 h 3370881"/>
                          <a:gd name="connsiteX215" fmla="*/ 1636059 w 2657256"/>
                          <a:gd name="connsiteY215" fmla="*/ 538034 h 3370881"/>
                          <a:gd name="connsiteX216" fmla="*/ 1622612 w 2657256"/>
                          <a:gd name="connsiteY216" fmla="*/ 551481 h 3370881"/>
                          <a:gd name="connsiteX217" fmla="*/ 1609165 w 2657256"/>
                          <a:gd name="connsiteY217" fmla="*/ 555964 h 3370881"/>
                          <a:gd name="connsiteX218" fmla="*/ 1577788 w 2657256"/>
                          <a:gd name="connsiteY218" fmla="*/ 587340 h 3370881"/>
                          <a:gd name="connsiteX219" fmla="*/ 1568823 w 2657256"/>
                          <a:gd name="connsiteY219" fmla="*/ 600787 h 3370881"/>
                          <a:gd name="connsiteX220" fmla="*/ 1555376 w 2657256"/>
                          <a:gd name="connsiteY220" fmla="*/ 614234 h 3370881"/>
                          <a:gd name="connsiteX221" fmla="*/ 1524000 w 2657256"/>
                          <a:gd name="connsiteY221" fmla="*/ 654576 h 3370881"/>
                          <a:gd name="connsiteX222" fmla="*/ 1519518 w 2657256"/>
                          <a:gd name="connsiteY222" fmla="*/ 668023 h 3370881"/>
                          <a:gd name="connsiteX223" fmla="*/ 1528482 w 2657256"/>
                          <a:gd name="connsiteY223" fmla="*/ 708364 h 3370881"/>
                          <a:gd name="connsiteX224" fmla="*/ 1537447 w 2657256"/>
                          <a:gd name="connsiteY224" fmla="*/ 721811 h 3370881"/>
                          <a:gd name="connsiteX225" fmla="*/ 1568823 w 2657256"/>
                          <a:gd name="connsiteY225" fmla="*/ 712846 h 3370881"/>
                          <a:gd name="connsiteX226" fmla="*/ 1600200 w 2657256"/>
                          <a:gd name="connsiteY226" fmla="*/ 712846 h 3370881"/>
                          <a:gd name="connsiteX227" fmla="*/ 1631576 w 2657256"/>
                          <a:gd name="connsiteY227" fmla="*/ 690434 h 3370881"/>
                          <a:gd name="connsiteX228" fmla="*/ 1645023 w 2657256"/>
                          <a:gd name="connsiteY228" fmla="*/ 676987 h 3370881"/>
                          <a:gd name="connsiteX229" fmla="*/ 1685365 w 2657256"/>
                          <a:gd name="connsiteY229" fmla="*/ 645611 h 3370881"/>
                          <a:gd name="connsiteX230" fmla="*/ 1716741 w 2657256"/>
                          <a:gd name="connsiteY230" fmla="*/ 614234 h 3370881"/>
                          <a:gd name="connsiteX231" fmla="*/ 1748118 w 2657256"/>
                          <a:gd name="connsiteY231" fmla="*/ 596305 h 3370881"/>
                          <a:gd name="connsiteX232" fmla="*/ 1761565 w 2657256"/>
                          <a:gd name="connsiteY232" fmla="*/ 591823 h 3370881"/>
                          <a:gd name="connsiteX233" fmla="*/ 1779494 w 2657256"/>
                          <a:gd name="connsiteY233" fmla="*/ 582858 h 3370881"/>
                          <a:gd name="connsiteX234" fmla="*/ 1815353 w 2657256"/>
                          <a:gd name="connsiteY234" fmla="*/ 573893 h 3370881"/>
                          <a:gd name="connsiteX235" fmla="*/ 2030506 w 2657256"/>
                          <a:gd name="connsiteY235" fmla="*/ 578376 h 3370881"/>
                          <a:gd name="connsiteX236" fmla="*/ 2017059 w 2657256"/>
                          <a:gd name="connsiteY236" fmla="*/ 600787 h 3370881"/>
                          <a:gd name="connsiteX237" fmla="*/ 1981200 w 2657256"/>
                          <a:gd name="connsiteY237" fmla="*/ 636646 h 3370881"/>
                          <a:gd name="connsiteX238" fmla="*/ 1967753 w 2657256"/>
                          <a:gd name="connsiteY238" fmla="*/ 650093 h 3370881"/>
                          <a:gd name="connsiteX239" fmla="*/ 1936376 w 2657256"/>
                          <a:gd name="connsiteY239" fmla="*/ 690434 h 3370881"/>
                          <a:gd name="connsiteX240" fmla="*/ 1905000 w 2657256"/>
                          <a:gd name="connsiteY240" fmla="*/ 717329 h 3370881"/>
                          <a:gd name="connsiteX241" fmla="*/ 1860176 w 2657256"/>
                          <a:gd name="connsiteY241" fmla="*/ 735258 h 3370881"/>
                          <a:gd name="connsiteX242" fmla="*/ 1788459 w 2657256"/>
                          <a:gd name="connsiteY242" fmla="*/ 744223 h 3370881"/>
                          <a:gd name="connsiteX243" fmla="*/ 1846729 w 2657256"/>
                          <a:gd name="connsiteY243" fmla="*/ 802493 h 3370881"/>
                          <a:gd name="connsiteX244" fmla="*/ 1913965 w 2657256"/>
                          <a:gd name="connsiteY244" fmla="*/ 829387 h 3370881"/>
                          <a:gd name="connsiteX245" fmla="*/ 1922929 w 2657256"/>
                          <a:gd name="connsiteY245" fmla="*/ 842834 h 3370881"/>
                          <a:gd name="connsiteX246" fmla="*/ 1967753 w 2657256"/>
                          <a:gd name="connsiteY246" fmla="*/ 883176 h 3370881"/>
                          <a:gd name="connsiteX247" fmla="*/ 1981200 w 2657256"/>
                          <a:gd name="connsiteY247" fmla="*/ 896623 h 3370881"/>
                          <a:gd name="connsiteX248" fmla="*/ 1994647 w 2657256"/>
                          <a:gd name="connsiteY248" fmla="*/ 905587 h 3370881"/>
                          <a:gd name="connsiteX249" fmla="*/ 2021541 w 2657256"/>
                          <a:gd name="connsiteY249" fmla="*/ 927999 h 3370881"/>
                          <a:gd name="connsiteX250" fmla="*/ 2030506 w 2657256"/>
                          <a:gd name="connsiteY250" fmla="*/ 941446 h 3370881"/>
                          <a:gd name="connsiteX251" fmla="*/ 2057400 w 2657256"/>
                          <a:gd name="connsiteY251" fmla="*/ 968340 h 3370881"/>
                          <a:gd name="connsiteX252" fmla="*/ 2088776 w 2657256"/>
                          <a:gd name="connsiteY252" fmla="*/ 1013164 h 3370881"/>
                          <a:gd name="connsiteX253" fmla="*/ 2115670 w 2657256"/>
                          <a:gd name="connsiteY253" fmla="*/ 1057987 h 3370881"/>
                          <a:gd name="connsiteX254" fmla="*/ 2120153 w 2657256"/>
                          <a:gd name="connsiteY254" fmla="*/ 1089364 h 3370881"/>
                          <a:gd name="connsiteX255" fmla="*/ 2138082 w 2657256"/>
                          <a:gd name="connsiteY255" fmla="*/ 1143152 h 3370881"/>
                          <a:gd name="connsiteX256" fmla="*/ 2147047 w 2657256"/>
                          <a:gd name="connsiteY256" fmla="*/ 1196940 h 3370881"/>
                          <a:gd name="connsiteX257" fmla="*/ 2151529 w 2657256"/>
                          <a:gd name="connsiteY257" fmla="*/ 1210387 h 3370881"/>
                          <a:gd name="connsiteX258" fmla="*/ 2156012 w 2657256"/>
                          <a:gd name="connsiteY258" fmla="*/ 1228317 h 3370881"/>
                          <a:gd name="connsiteX259" fmla="*/ 2173941 w 2657256"/>
                          <a:gd name="connsiteY259" fmla="*/ 1295552 h 3370881"/>
                          <a:gd name="connsiteX260" fmla="*/ 2182906 w 2657256"/>
                          <a:gd name="connsiteY260" fmla="*/ 1313481 h 3370881"/>
                          <a:gd name="connsiteX261" fmla="*/ 2187388 w 2657256"/>
                          <a:gd name="connsiteY261" fmla="*/ 1331411 h 3370881"/>
                          <a:gd name="connsiteX262" fmla="*/ 2214282 w 2657256"/>
                          <a:gd name="connsiteY262" fmla="*/ 1385199 h 3370881"/>
                          <a:gd name="connsiteX263" fmla="*/ 2218765 w 2657256"/>
                          <a:gd name="connsiteY263" fmla="*/ 1403129 h 3370881"/>
                          <a:gd name="connsiteX264" fmla="*/ 2223247 w 2657256"/>
                          <a:gd name="connsiteY264" fmla="*/ 1430023 h 3370881"/>
                          <a:gd name="connsiteX265" fmla="*/ 2236694 w 2657256"/>
                          <a:gd name="connsiteY265" fmla="*/ 1456917 h 3370881"/>
                          <a:gd name="connsiteX266" fmla="*/ 2249794 w 2657256"/>
                          <a:gd name="connsiteY266" fmla="*/ 1524624 h 3370881"/>
                          <a:gd name="connsiteX267" fmla="*/ 2241176 w 2657256"/>
                          <a:gd name="connsiteY267" fmla="*/ 1577940 h 3370881"/>
                          <a:gd name="connsiteX268" fmla="*/ 2245659 w 2657256"/>
                          <a:gd name="connsiteY268" fmla="*/ 1595870 h 3370881"/>
                          <a:gd name="connsiteX269" fmla="*/ 2249634 w 2657256"/>
                          <a:gd name="connsiteY269" fmla="*/ 1685855 h 3370881"/>
                          <a:gd name="connsiteX270" fmla="*/ 2227729 w 2657256"/>
                          <a:gd name="connsiteY270" fmla="*/ 1716893 h 3370881"/>
                          <a:gd name="connsiteX271" fmla="*/ 2240500 w 2657256"/>
                          <a:gd name="connsiteY271" fmla="*/ 1674269 h 3370881"/>
                          <a:gd name="connsiteX272" fmla="*/ 2235341 w 2657256"/>
                          <a:gd name="connsiteY272" fmla="*/ 1788611 h 3370881"/>
                          <a:gd name="connsiteX273" fmla="*/ 2230689 w 2657256"/>
                          <a:gd name="connsiteY273" fmla="*/ 1823963 h 3370881"/>
                          <a:gd name="connsiteX274" fmla="*/ 2226207 w 2657256"/>
                          <a:gd name="connsiteY274" fmla="*/ 1824470 h 3370881"/>
                          <a:gd name="connsiteX275" fmla="*/ 2208278 w 2657256"/>
                          <a:gd name="connsiteY275" fmla="*/ 1869293 h 3370881"/>
                          <a:gd name="connsiteX276" fmla="*/ 2195168 w 2657256"/>
                          <a:gd name="connsiteY276" fmla="*/ 1882740 h 3370881"/>
                          <a:gd name="connsiteX277" fmla="*/ 2203458 w 2657256"/>
                          <a:gd name="connsiteY277" fmla="*/ 1918938 h 3370881"/>
                          <a:gd name="connsiteX278" fmla="*/ 2204134 w 2657256"/>
                          <a:gd name="connsiteY278" fmla="*/ 1949806 h 3370881"/>
                          <a:gd name="connsiteX279" fmla="*/ 2226545 w 2657256"/>
                          <a:gd name="connsiteY279" fmla="*/ 1954627 h 3370881"/>
                          <a:gd name="connsiteX280" fmla="*/ 2241176 w 2657256"/>
                          <a:gd name="connsiteY280" fmla="*/ 2012729 h 3370881"/>
                          <a:gd name="connsiteX281" fmla="*/ 2263588 w 2657256"/>
                          <a:gd name="connsiteY281" fmla="*/ 2057552 h 3370881"/>
                          <a:gd name="connsiteX282" fmla="*/ 2286000 w 2657256"/>
                          <a:gd name="connsiteY282" fmla="*/ 2084446 h 3370881"/>
                          <a:gd name="connsiteX283" fmla="*/ 2299447 w 2657256"/>
                          <a:gd name="connsiteY283" fmla="*/ 2124787 h 3370881"/>
                          <a:gd name="connsiteX284" fmla="*/ 2321859 w 2657256"/>
                          <a:gd name="connsiteY284" fmla="*/ 2151681 h 3370881"/>
                          <a:gd name="connsiteX285" fmla="*/ 2344270 w 2657256"/>
                          <a:gd name="connsiteY285" fmla="*/ 2205470 h 3370881"/>
                          <a:gd name="connsiteX286" fmla="*/ 2348753 w 2657256"/>
                          <a:gd name="connsiteY286" fmla="*/ 2223399 h 3370881"/>
                          <a:gd name="connsiteX287" fmla="*/ 2366682 w 2657256"/>
                          <a:gd name="connsiteY287" fmla="*/ 2263740 h 3370881"/>
                          <a:gd name="connsiteX288" fmla="*/ 2375647 w 2657256"/>
                          <a:gd name="connsiteY288" fmla="*/ 2286152 h 3370881"/>
                          <a:gd name="connsiteX289" fmla="*/ 2380129 w 2657256"/>
                          <a:gd name="connsiteY289" fmla="*/ 2308564 h 3370881"/>
                          <a:gd name="connsiteX290" fmla="*/ 2389094 w 2657256"/>
                          <a:gd name="connsiteY290" fmla="*/ 2335458 h 3370881"/>
                          <a:gd name="connsiteX291" fmla="*/ 2393576 w 2657256"/>
                          <a:gd name="connsiteY291" fmla="*/ 2380281 h 3370881"/>
                          <a:gd name="connsiteX292" fmla="*/ 2398059 w 2657256"/>
                          <a:gd name="connsiteY292" fmla="*/ 2393729 h 3370881"/>
                          <a:gd name="connsiteX293" fmla="*/ 2419794 w 2657256"/>
                          <a:gd name="connsiteY293" fmla="*/ 2447517 h 3370881"/>
                          <a:gd name="connsiteX294" fmla="*/ 2427343 w 2657256"/>
                          <a:gd name="connsiteY294" fmla="*/ 2564058 h 3370881"/>
                          <a:gd name="connsiteX295" fmla="*/ 2389094 w 2657256"/>
                          <a:gd name="connsiteY295" fmla="*/ 2837481 h 3370881"/>
                          <a:gd name="connsiteX296" fmla="*/ 2380129 w 2657256"/>
                          <a:gd name="connsiteY296" fmla="*/ 2859893 h 3370881"/>
                          <a:gd name="connsiteX297" fmla="*/ 2357718 w 2657256"/>
                          <a:gd name="connsiteY297" fmla="*/ 2913681 h 3370881"/>
                          <a:gd name="connsiteX298" fmla="*/ 2348753 w 2657256"/>
                          <a:gd name="connsiteY298" fmla="*/ 2936093 h 3370881"/>
                          <a:gd name="connsiteX299" fmla="*/ 2339788 w 2657256"/>
                          <a:gd name="connsiteY299" fmla="*/ 2971952 h 3370881"/>
                          <a:gd name="connsiteX300" fmla="*/ 2326341 w 2657256"/>
                          <a:gd name="connsiteY300" fmla="*/ 2994364 h 3370881"/>
                          <a:gd name="connsiteX301" fmla="*/ 2317376 w 2657256"/>
                          <a:gd name="connsiteY301" fmla="*/ 3025740 h 3370881"/>
                          <a:gd name="connsiteX302" fmla="*/ 2303929 w 2657256"/>
                          <a:gd name="connsiteY302" fmla="*/ 3048152 h 3370881"/>
                          <a:gd name="connsiteX303" fmla="*/ 2290482 w 2657256"/>
                          <a:gd name="connsiteY303" fmla="*/ 3079529 h 3370881"/>
                          <a:gd name="connsiteX304" fmla="*/ 2272553 w 2657256"/>
                          <a:gd name="connsiteY304" fmla="*/ 3084011 h 3370881"/>
                          <a:gd name="connsiteX305" fmla="*/ 2259106 w 2657256"/>
                          <a:gd name="connsiteY305" fmla="*/ 3088493 h 3370881"/>
                          <a:gd name="connsiteX306" fmla="*/ 2241176 w 2657256"/>
                          <a:gd name="connsiteY306" fmla="*/ 3092976 h 3370881"/>
                          <a:gd name="connsiteX307" fmla="*/ 2209800 w 2657256"/>
                          <a:gd name="connsiteY307" fmla="*/ 3101940 h 3370881"/>
                          <a:gd name="connsiteX308" fmla="*/ 2205318 w 2657256"/>
                          <a:gd name="connsiteY308" fmla="*/ 3039187 h 3370881"/>
                          <a:gd name="connsiteX309" fmla="*/ 2218765 w 2657256"/>
                          <a:gd name="connsiteY309" fmla="*/ 3021258 h 3370881"/>
                          <a:gd name="connsiteX310" fmla="*/ 2245659 w 2657256"/>
                          <a:gd name="connsiteY310" fmla="*/ 2971952 h 3370881"/>
                          <a:gd name="connsiteX311" fmla="*/ 2268070 w 2657256"/>
                          <a:gd name="connsiteY311" fmla="*/ 2945058 h 3370881"/>
                          <a:gd name="connsiteX312" fmla="*/ 2298550 w 2657256"/>
                          <a:gd name="connsiteY312" fmla="*/ 2568540 h 3370881"/>
                          <a:gd name="connsiteX313" fmla="*/ 2284986 w 2657256"/>
                          <a:gd name="connsiteY313" fmla="*/ 2532681 h 3370881"/>
                          <a:gd name="connsiteX314" fmla="*/ 2293273 w 2657256"/>
                          <a:gd name="connsiteY314" fmla="*/ 2496653 h 3370881"/>
                          <a:gd name="connsiteX315" fmla="*/ 2278152 w 2657256"/>
                          <a:gd name="connsiteY315" fmla="*/ 2475178 h 3370881"/>
                          <a:gd name="connsiteX316" fmla="*/ 2245659 w 2657256"/>
                          <a:gd name="connsiteY316" fmla="*/ 2389247 h 3370881"/>
                          <a:gd name="connsiteX317" fmla="*/ 2195507 w 2657256"/>
                          <a:gd name="connsiteY317" fmla="*/ 2241328 h 3370881"/>
                          <a:gd name="connsiteX318" fmla="*/ 2083786 w 2657256"/>
                          <a:gd name="connsiteY318" fmla="*/ 2040300 h 3370881"/>
                          <a:gd name="connsiteX319" fmla="*/ 2048773 w 2657256"/>
                          <a:gd name="connsiteY319" fmla="*/ 2017971 h 3370881"/>
                          <a:gd name="connsiteX320" fmla="*/ 2074314 w 2657256"/>
                          <a:gd name="connsiteY320" fmla="*/ 2011967 h 3370881"/>
                          <a:gd name="connsiteX321" fmla="*/ 2034988 w 2657256"/>
                          <a:gd name="connsiteY321" fmla="*/ 2003764 h 3370881"/>
                          <a:gd name="connsiteX322" fmla="*/ 2026023 w 2657256"/>
                          <a:gd name="connsiteY322" fmla="*/ 2026176 h 3370881"/>
                          <a:gd name="connsiteX323" fmla="*/ 2021541 w 2657256"/>
                          <a:gd name="connsiteY323" fmla="*/ 2039623 h 3370881"/>
                          <a:gd name="connsiteX324" fmla="*/ 1999129 w 2657256"/>
                          <a:gd name="connsiteY324" fmla="*/ 2053070 h 3370881"/>
                          <a:gd name="connsiteX325" fmla="*/ 1990165 w 2657256"/>
                          <a:gd name="connsiteY325" fmla="*/ 2070999 h 3370881"/>
                          <a:gd name="connsiteX326" fmla="*/ 1967753 w 2657256"/>
                          <a:gd name="connsiteY326" fmla="*/ 2106858 h 3370881"/>
                          <a:gd name="connsiteX327" fmla="*/ 1981200 w 2657256"/>
                          <a:gd name="connsiteY327" fmla="*/ 2223399 h 3370881"/>
                          <a:gd name="connsiteX328" fmla="*/ 1994647 w 2657256"/>
                          <a:gd name="connsiteY328" fmla="*/ 2254776 h 3370881"/>
                          <a:gd name="connsiteX329" fmla="*/ 2003612 w 2657256"/>
                          <a:gd name="connsiteY329" fmla="*/ 2272705 h 3370881"/>
                          <a:gd name="connsiteX330" fmla="*/ 2026023 w 2657256"/>
                          <a:gd name="connsiteY330" fmla="*/ 2304081 h 3370881"/>
                          <a:gd name="connsiteX331" fmla="*/ 2043953 w 2657256"/>
                          <a:gd name="connsiteY331" fmla="*/ 2348905 h 3370881"/>
                          <a:gd name="connsiteX332" fmla="*/ 2061882 w 2657256"/>
                          <a:gd name="connsiteY332" fmla="*/ 2371317 h 3370881"/>
                          <a:gd name="connsiteX333" fmla="*/ 2088776 w 2657256"/>
                          <a:gd name="connsiteY333" fmla="*/ 2434070 h 3370881"/>
                          <a:gd name="connsiteX334" fmla="*/ 2102223 w 2657256"/>
                          <a:gd name="connsiteY334" fmla="*/ 2465446 h 3370881"/>
                          <a:gd name="connsiteX335" fmla="*/ 2106706 w 2657256"/>
                          <a:gd name="connsiteY335" fmla="*/ 2496823 h 3370881"/>
                          <a:gd name="connsiteX336" fmla="*/ 2124635 w 2657256"/>
                          <a:gd name="connsiteY336" fmla="*/ 2559576 h 3370881"/>
                          <a:gd name="connsiteX337" fmla="*/ 2138082 w 2657256"/>
                          <a:gd name="connsiteY337" fmla="*/ 2649223 h 3370881"/>
                          <a:gd name="connsiteX338" fmla="*/ 2147047 w 2657256"/>
                          <a:gd name="connsiteY338" fmla="*/ 2685081 h 3370881"/>
                          <a:gd name="connsiteX339" fmla="*/ 2151529 w 2657256"/>
                          <a:gd name="connsiteY339" fmla="*/ 2716458 h 3370881"/>
                          <a:gd name="connsiteX340" fmla="*/ 2160494 w 2657256"/>
                          <a:gd name="connsiteY340" fmla="*/ 2770246 h 3370881"/>
                          <a:gd name="connsiteX341" fmla="*/ 2156012 w 2657256"/>
                          <a:gd name="connsiteY341" fmla="*/ 2962987 h 3370881"/>
                          <a:gd name="connsiteX342" fmla="*/ 2138082 w 2657256"/>
                          <a:gd name="connsiteY342" fmla="*/ 3043670 h 3370881"/>
                          <a:gd name="connsiteX343" fmla="*/ 2133600 w 2657256"/>
                          <a:gd name="connsiteY343" fmla="*/ 3061599 h 3370881"/>
                          <a:gd name="connsiteX344" fmla="*/ 2120153 w 2657256"/>
                          <a:gd name="connsiteY344" fmla="*/ 3079529 h 3370881"/>
                          <a:gd name="connsiteX345" fmla="*/ 2111188 w 2657256"/>
                          <a:gd name="connsiteY345" fmla="*/ 3106423 h 3370881"/>
                          <a:gd name="connsiteX346" fmla="*/ 2088776 w 2657256"/>
                          <a:gd name="connsiteY346" fmla="*/ 3137799 h 3370881"/>
                          <a:gd name="connsiteX347" fmla="*/ 2075329 w 2657256"/>
                          <a:gd name="connsiteY347" fmla="*/ 3164693 h 3370881"/>
                          <a:gd name="connsiteX348" fmla="*/ 2061882 w 2657256"/>
                          <a:gd name="connsiteY348" fmla="*/ 3169176 h 3370881"/>
                          <a:gd name="connsiteX349" fmla="*/ 2021541 w 2657256"/>
                          <a:gd name="connsiteY349" fmla="*/ 3164693 h 3370881"/>
                          <a:gd name="connsiteX350" fmla="*/ 2012576 w 2657256"/>
                          <a:gd name="connsiteY350" fmla="*/ 3119870 h 3370881"/>
                          <a:gd name="connsiteX351" fmla="*/ 2048435 w 2657256"/>
                          <a:gd name="connsiteY351" fmla="*/ 3021258 h 3370881"/>
                          <a:gd name="connsiteX352" fmla="*/ 2048435 w 2657256"/>
                          <a:gd name="connsiteY352" fmla="*/ 3021258 h 3370881"/>
                          <a:gd name="connsiteX353" fmla="*/ 2061882 w 2657256"/>
                          <a:gd name="connsiteY353" fmla="*/ 2967470 h 3370881"/>
                          <a:gd name="connsiteX354" fmla="*/ 2070847 w 2657256"/>
                          <a:gd name="connsiteY354" fmla="*/ 2882305 h 3370881"/>
                          <a:gd name="connsiteX355" fmla="*/ 2066365 w 2657256"/>
                          <a:gd name="connsiteY355" fmla="*/ 2725423 h 3370881"/>
                          <a:gd name="connsiteX356" fmla="*/ 2043953 w 2657256"/>
                          <a:gd name="connsiteY356" fmla="*/ 2649223 h 3370881"/>
                          <a:gd name="connsiteX357" fmla="*/ 2030506 w 2657256"/>
                          <a:gd name="connsiteY357" fmla="*/ 2622329 h 3370881"/>
                          <a:gd name="connsiteX358" fmla="*/ 2017059 w 2657256"/>
                          <a:gd name="connsiteY358" fmla="*/ 2581987 h 3370881"/>
                          <a:gd name="connsiteX359" fmla="*/ 1981200 w 2657256"/>
                          <a:gd name="connsiteY359" fmla="*/ 2514752 h 3370881"/>
                          <a:gd name="connsiteX360" fmla="*/ 1972235 w 2657256"/>
                          <a:gd name="connsiteY360" fmla="*/ 2501305 h 3370881"/>
                          <a:gd name="connsiteX361" fmla="*/ 1958788 w 2657256"/>
                          <a:gd name="connsiteY361" fmla="*/ 2478893 h 3370881"/>
                          <a:gd name="connsiteX362" fmla="*/ 1905000 w 2657256"/>
                          <a:gd name="connsiteY362" fmla="*/ 2398211 h 3370881"/>
                          <a:gd name="connsiteX363" fmla="*/ 1882588 w 2657256"/>
                          <a:gd name="connsiteY363" fmla="*/ 2357870 h 3370881"/>
                          <a:gd name="connsiteX364" fmla="*/ 1869141 w 2657256"/>
                          <a:gd name="connsiteY364" fmla="*/ 2339940 h 3370881"/>
                          <a:gd name="connsiteX365" fmla="*/ 1806388 w 2657256"/>
                          <a:gd name="connsiteY365" fmla="*/ 2313046 h 3370881"/>
                          <a:gd name="connsiteX366" fmla="*/ 1779494 w 2657256"/>
                          <a:gd name="connsiteY366" fmla="*/ 2304081 h 3370881"/>
                          <a:gd name="connsiteX367" fmla="*/ 1752600 w 2657256"/>
                          <a:gd name="connsiteY367" fmla="*/ 2299599 h 3370881"/>
                          <a:gd name="connsiteX368" fmla="*/ 1680882 w 2657256"/>
                          <a:gd name="connsiteY368" fmla="*/ 2277187 h 3370881"/>
                          <a:gd name="connsiteX369" fmla="*/ 1719025 w 2657256"/>
                          <a:gd name="connsiteY369" fmla="*/ 2281331 h 3370881"/>
                          <a:gd name="connsiteX370" fmla="*/ 1756997 w 2657256"/>
                          <a:gd name="connsiteY370" fmla="*/ 2289450 h 3370881"/>
                          <a:gd name="connsiteX371" fmla="*/ 1656440 w 2657256"/>
                          <a:gd name="connsiteY371" fmla="*/ 2298583 h 3370881"/>
                          <a:gd name="connsiteX372" fmla="*/ 1537447 w 2657256"/>
                          <a:gd name="connsiteY372" fmla="*/ 2329960 h 3370881"/>
                          <a:gd name="connsiteX373" fmla="*/ 1571993 w 2657256"/>
                          <a:gd name="connsiteY373" fmla="*/ 2317957 h 3370881"/>
                          <a:gd name="connsiteX374" fmla="*/ 1509707 w 2657256"/>
                          <a:gd name="connsiteY374" fmla="*/ 2338926 h 3370881"/>
                          <a:gd name="connsiteX375" fmla="*/ 1500444 w 2657256"/>
                          <a:gd name="connsiteY375" fmla="*/ 2355271 h 3370881"/>
                          <a:gd name="connsiteX376" fmla="*/ 1402678 w 2657256"/>
                          <a:gd name="connsiteY376" fmla="*/ 2339641 h 3370881"/>
                          <a:gd name="connsiteX377" fmla="*/ 1322892 w 2657256"/>
                          <a:gd name="connsiteY377" fmla="*/ 2336952 h 3370881"/>
                          <a:gd name="connsiteX378" fmla="*/ 1199384 w 2657256"/>
                          <a:gd name="connsiteY378" fmla="*/ 2307041 h 3370881"/>
                          <a:gd name="connsiteX379" fmla="*/ 1066800 w 2657256"/>
                          <a:gd name="connsiteY379" fmla="*/ 2272705 h 3370881"/>
                          <a:gd name="connsiteX380" fmla="*/ 1030941 w 2657256"/>
                          <a:gd name="connsiteY380" fmla="*/ 2263740 h 3370881"/>
                          <a:gd name="connsiteX381" fmla="*/ 986118 w 2657256"/>
                          <a:gd name="connsiteY381" fmla="*/ 2241329 h 3370881"/>
                          <a:gd name="connsiteX382" fmla="*/ 968188 w 2657256"/>
                          <a:gd name="connsiteY382" fmla="*/ 2232364 h 3370881"/>
                          <a:gd name="connsiteX383" fmla="*/ 936812 w 2657256"/>
                          <a:gd name="connsiteY383" fmla="*/ 2214434 h 3370881"/>
                          <a:gd name="connsiteX384" fmla="*/ 905435 w 2657256"/>
                          <a:gd name="connsiteY384" fmla="*/ 2196505 h 3370881"/>
                          <a:gd name="connsiteX385" fmla="*/ 869576 w 2657256"/>
                          <a:gd name="connsiteY385" fmla="*/ 2209952 h 3370881"/>
                          <a:gd name="connsiteX386" fmla="*/ 856129 w 2657256"/>
                          <a:gd name="connsiteY386" fmla="*/ 2227881 h 3370881"/>
                          <a:gd name="connsiteX387" fmla="*/ 815788 w 2657256"/>
                          <a:gd name="connsiteY387" fmla="*/ 2268223 h 3370881"/>
                          <a:gd name="connsiteX388" fmla="*/ 788894 w 2657256"/>
                          <a:gd name="connsiteY388" fmla="*/ 2290634 h 3370881"/>
                          <a:gd name="connsiteX389" fmla="*/ 762000 w 2657256"/>
                          <a:gd name="connsiteY389" fmla="*/ 2313046 h 3370881"/>
                          <a:gd name="connsiteX390" fmla="*/ 753035 w 2657256"/>
                          <a:gd name="connsiteY390" fmla="*/ 2326493 h 3370881"/>
                          <a:gd name="connsiteX391" fmla="*/ 735106 w 2657256"/>
                          <a:gd name="connsiteY391" fmla="*/ 2339940 h 3370881"/>
                          <a:gd name="connsiteX392" fmla="*/ 712694 w 2657256"/>
                          <a:gd name="connsiteY392" fmla="*/ 2362352 h 3370881"/>
                          <a:gd name="connsiteX393" fmla="*/ 694765 w 2657256"/>
                          <a:gd name="connsiteY393" fmla="*/ 2375799 h 3370881"/>
                          <a:gd name="connsiteX394" fmla="*/ 681318 w 2657256"/>
                          <a:gd name="connsiteY394" fmla="*/ 2393729 h 3370881"/>
                          <a:gd name="connsiteX395" fmla="*/ 667870 w 2657256"/>
                          <a:gd name="connsiteY395" fmla="*/ 2402693 h 3370881"/>
                          <a:gd name="connsiteX396" fmla="*/ 623047 w 2657256"/>
                          <a:gd name="connsiteY396" fmla="*/ 2443034 h 3370881"/>
                          <a:gd name="connsiteX397" fmla="*/ 600635 w 2657256"/>
                          <a:gd name="connsiteY397" fmla="*/ 2474411 h 3370881"/>
                          <a:gd name="connsiteX398" fmla="*/ 587188 w 2657256"/>
                          <a:gd name="connsiteY398" fmla="*/ 2514752 h 3370881"/>
                          <a:gd name="connsiteX399" fmla="*/ 582706 w 2657256"/>
                          <a:gd name="connsiteY399" fmla="*/ 2546129 h 3370881"/>
                          <a:gd name="connsiteX400" fmla="*/ 596153 w 2657256"/>
                          <a:gd name="connsiteY400" fmla="*/ 2635776 h 3370881"/>
                          <a:gd name="connsiteX401" fmla="*/ 600635 w 2657256"/>
                          <a:gd name="connsiteY401" fmla="*/ 2653705 h 3370881"/>
                          <a:gd name="connsiteX402" fmla="*/ 609600 w 2657256"/>
                          <a:gd name="connsiteY402" fmla="*/ 2671634 h 3370881"/>
                          <a:gd name="connsiteX403" fmla="*/ 614082 w 2657256"/>
                          <a:gd name="connsiteY403" fmla="*/ 2689564 h 3370881"/>
                          <a:gd name="connsiteX404" fmla="*/ 623047 w 2657256"/>
                          <a:gd name="connsiteY404" fmla="*/ 2711976 h 3370881"/>
                          <a:gd name="connsiteX405" fmla="*/ 627529 w 2657256"/>
                          <a:gd name="connsiteY405" fmla="*/ 2734387 h 3370881"/>
                          <a:gd name="connsiteX406" fmla="*/ 640976 w 2657256"/>
                          <a:gd name="connsiteY406" fmla="*/ 2765764 h 3370881"/>
                          <a:gd name="connsiteX407" fmla="*/ 645459 w 2657256"/>
                          <a:gd name="connsiteY407" fmla="*/ 2779211 h 3370881"/>
                          <a:gd name="connsiteX408" fmla="*/ 658906 w 2657256"/>
                          <a:gd name="connsiteY408" fmla="*/ 2801623 h 3370881"/>
                          <a:gd name="connsiteX409" fmla="*/ 676835 w 2657256"/>
                          <a:gd name="connsiteY409" fmla="*/ 2864376 h 3370881"/>
                          <a:gd name="connsiteX410" fmla="*/ 690282 w 2657256"/>
                          <a:gd name="connsiteY410" fmla="*/ 2895752 h 3370881"/>
                          <a:gd name="connsiteX411" fmla="*/ 699247 w 2657256"/>
                          <a:gd name="connsiteY411" fmla="*/ 2940576 h 3370881"/>
                          <a:gd name="connsiteX412" fmla="*/ 703729 w 2657256"/>
                          <a:gd name="connsiteY412" fmla="*/ 2967470 h 3370881"/>
                          <a:gd name="connsiteX413" fmla="*/ 717176 w 2657256"/>
                          <a:gd name="connsiteY413" fmla="*/ 2994364 h 3370881"/>
                          <a:gd name="connsiteX414" fmla="*/ 735106 w 2657256"/>
                          <a:gd name="connsiteY414" fmla="*/ 3052634 h 3370881"/>
                          <a:gd name="connsiteX415" fmla="*/ 739588 w 2657256"/>
                          <a:gd name="connsiteY415" fmla="*/ 3079529 h 3370881"/>
                          <a:gd name="connsiteX416" fmla="*/ 762000 w 2657256"/>
                          <a:gd name="connsiteY416" fmla="*/ 3142281 h 3370881"/>
                          <a:gd name="connsiteX417" fmla="*/ 766482 w 2657256"/>
                          <a:gd name="connsiteY417" fmla="*/ 3231929 h 3370881"/>
                          <a:gd name="connsiteX418" fmla="*/ 770965 w 2657256"/>
                          <a:gd name="connsiteY418" fmla="*/ 3254340 h 3370881"/>
                          <a:gd name="connsiteX419" fmla="*/ 775447 w 2657256"/>
                          <a:gd name="connsiteY419" fmla="*/ 3285717 h 3370881"/>
                          <a:gd name="connsiteX420" fmla="*/ 748553 w 2657256"/>
                          <a:gd name="connsiteY420" fmla="*/ 3335023 h 3370881"/>
                          <a:gd name="connsiteX421" fmla="*/ 721659 w 2657256"/>
                          <a:gd name="connsiteY421" fmla="*/ 3343987 h 3370881"/>
                          <a:gd name="connsiteX422" fmla="*/ 708212 w 2657256"/>
                          <a:gd name="connsiteY422" fmla="*/ 3348470 h 3370881"/>
                          <a:gd name="connsiteX423" fmla="*/ 623047 w 2657256"/>
                          <a:gd name="connsiteY423" fmla="*/ 3330540 h 3370881"/>
                          <a:gd name="connsiteX424" fmla="*/ 609600 w 2657256"/>
                          <a:gd name="connsiteY424" fmla="*/ 3308129 h 3370881"/>
                          <a:gd name="connsiteX425" fmla="*/ 591670 w 2657256"/>
                          <a:gd name="connsiteY425" fmla="*/ 3267787 h 3370881"/>
                          <a:gd name="connsiteX426" fmla="*/ 560294 w 2657256"/>
                          <a:gd name="connsiteY426" fmla="*/ 3209517 h 3370881"/>
                          <a:gd name="connsiteX427" fmla="*/ 551329 w 2657256"/>
                          <a:gd name="connsiteY427" fmla="*/ 3196070 h 3370881"/>
                          <a:gd name="connsiteX428" fmla="*/ 528918 w 2657256"/>
                          <a:gd name="connsiteY428" fmla="*/ 3173658 h 3370881"/>
                          <a:gd name="connsiteX429" fmla="*/ 519953 w 2657256"/>
                          <a:gd name="connsiteY429" fmla="*/ 3128834 h 3370881"/>
                          <a:gd name="connsiteX430" fmla="*/ 524435 w 2657256"/>
                          <a:gd name="connsiteY430" fmla="*/ 3101940 h 3370881"/>
                          <a:gd name="connsiteX431" fmla="*/ 528918 w 2657256"/>
                          <a:gd name="connsiteY431" fmla="*/ 3088493 h 3370881"/>
                          <a:gd name="connsiteX432" fmla="*/ 542365 w 2657256"/>
                          <a:gd name="connsiteY432" fmla="*/ 3052634 h 3370881"/>
                          <a:gd name="connsiteX433" fmla="*/ 484094 w 2657256"/>
                          <a:gd name="connsiteY433" fmla="*/ 2886787 h 3370881"/>
                          <a:gd name="connsiteX434" fmla="*/ 443753 w 2657256"/>
                          <a:gd name="connsiteY434" fmla="*/ 2779211 h 3370881"/>
                          <a:gd name="connsiteX435" fmla="*/ 439270 w 2657256"/>
                          <a:gd name="connsiteY435" fmla="*/ 2752317 h 3370881"/>
                          <a:gd name="connsiteX436" fmla="*/ 430306 w 2657256"/>
                          <a:gd name="connsiteY436" fmla="*/ 2716458 h 3370881"/>
                          <a:gd name="connsiteX437" fmla="*/ 425823 w 2657256"/>
                          <a:gd name="connsiteY437" fmla="*/ 2680599 h 3370881"/>
                          <a:gd name="connsiteX438" fmla="*/ 398929 w 2657256"/>
                          <a:gd name="connsiteY438" fmla="*/ 2599917 h 3370881"/>
                          <a:gd name="connsiteX439" fmla="*/ 385482 w 2657256"/>
                          <a:gd name="connsiteY439" fmla="*/ 2568540 h 3370881"/>
                          <a:gd name="connsiteX440" fmla="*/ 381000 w 2657256"/>
                          <a:gd name="connsiteY440" fmla="*/ 2550611 h 3370881"/>
                          <a:gd name="connsiteX441" fmla="*/ 372035 w 2657256"/>
                          <a:gd name="connsiteY441" fmla="*/ 2483376 h 3370881"/>
                          <a:gd name="connsiteX442" fmla="*/ 367553 w 2657256"/>
                          <a:gd name="connsiteY442" fmla="*/ 2469929 h 3370881"/>
                          <a:gd name="connsiteX443" fmla="*/ 407894 w 2657256"/>
                          <a:gd name="connsiteY443" fmla="*/ 2451999 h 3370881"/>
                          <a:gd name="connsiteX444" fmla="*/ 515470 w 2657256"/>
                          <a:gd name="connsiteY444" fmla="*/ 2407176 h 3370881"/>
                          <a:gd name="connsiteX445" fmla="*/ 578223 w 2657256"/>
                          <a:gd name="connsiteY445" fmla="*/ 2353387 h 3370881"/>
                          <a:gd name="connsiteX446" fmla="*/ 587188 w 2657256"/>
                          <a:gd name="connsiteY446" fmla="*/ 2330976 h 3370881"/>
                          <a:gd name="connsiteX447" fmla="*/ 614082 w 2657256"/>
                          <a:gd name="connsiteY447" fmla="*/ 2254776 h 3370881"/>
                          <a:gd name="connsiteX448" fmla="*/ 649941 w 2657256"/>
                          <a:gd name="connsiteY448" fmla="*/ 2200987 h 3370881"/>
                          <a:gd name="connsiteX449" fmla="*/ 690282 w 2657256"/>
                          <a:gd name="connsiteY449" fmla="*/ 2174093 h 3370881"/>
                          <a:gd name="connsiteX450" fmla="*/ 703729 w 2657256"/>
                          <a:gd name="connsiteY450" fmla="*/ 2165129 h 3370881"/>
                          <a:gd name="connsiteX451" fmla="*/ 739588 w 2657256"/>
                          <a:gd name="connsiteY451" fmla="*/ 2147199 h 3370881"/>
                          <a:gd name="connsiteX452" fmla="*/ 708212 w 2657256"/>
                          <a:gd name="connsiteY452" fmla="*/ 2187540 h 3370881"/>
                          <a:gd name="connsiteX453" fmla="*/ 654423 w 2657256"/>
                          <a:gd name="connsiteY453" fmla="*/ 2241329 h 3370881"/>
                          <a:gd name="connsiteX454" fmla="*/ 636494 w 2657256"/>
                          <a:gd name="connsiteY454" fmla="*/ 2259258 h 3370881"/>
                          <a:gd name="connsiteX455" fmla="*/ 614082 w 2657256"/>
                          <a:gd name="connsiteY455" fmla="*/ 2286152 h 3370881"/>
                          <a:gd name="connsiteX456" fmla="*/ 592179 w 2657256"/>
                          <a:gd name="connsiteY456" fmla="*/ 2282347 h 3370881"/>
                          <a:gd name="connsiteX457" fmla="*/ 555980 w 2657256"/>
                          <a:gd name="connsiteY457" fmla="*/ 2313892 h 3370881"/>
                          <a:gd name="connsiteX458" fmla="*/ 524435 w 2657256"/>
                          <a:gd name="connsiteY458" fmla="*/ 2348905 h 3370881"/>
                          <a:gd name="connsiteX459" fmla="*/ 502023 w 2657256"/>
                          <a:gd name="connsiteY459" fmla="*/ 2362352 h 3370881"/>
                          <a:gd name="connsiteX460" fmla="*/ 461682 w 2657256"/>
                          <a:gd name="connsiteY460" fmla="*/ 2389246 h 3370881"/>
                          <a:gd name="connsiteX461" fmla="*/ 448235 w 2657256"/>
                          <a:gd name="connsiteY461" fmla="*/ 2398211 h 3370881"/>
                          <a:gd name="connsiteX462" fmla="*/ 430306 w 2657256"/>
                          <a:gd name="connsiteY462" fmla="*/ 2407176 h 3370881"/>
                          <a:gd name="connsiteX463" fmla="*/ 412376 w 2657256"/>
                          <a:gd name="connsiteY463" fmla="*/ 2420623 h 3370881"/>
                          <a:gd name="connsiteX464" fmla="*/ 389965 w 2657256"/>
                          <a:gd name="connsiteY464" fmla="*/ 2429587 h 3370881"/>
                          <a:gd name="connsiteX465" fmla="*/ 372035 w 2657256"/>
                          <a:gd name="connsiteY465" fmla="*/ 2443034 h 3370881"/>
                          <a:gd name="connsiteX466" fmla="*/ 318247 w 2657256"/>
                          <a:gd name="connsiteY466" fmla="*/ 2474411 h 3370881"/>
                          <a:gd name="connsiteX467" fmla="*/ 304800 w 2657256"/>
                          <a:gd name="connsiteY467" fmla="*/ 2492340 h 3370881"/>
                          <a:gd name="connsiteX468" fmla="*/ 282388 w 2657256"/>
                          <a:gd name="connsiteY468" fmla="*/ 2519234 h 3370881"/>
                          <a:gd name="connsiteX469" fmla="*/ 295835 w 2657256"/>
                          <a:gd name="connsiteY469" fmla="*/ 2815070 h 3370881"/>
                          <a:gd name="connsiteX470" fmla="*/ 300318 w 2657256"/>
                          <a:gd name="connsiteY470" fmla="*/ 2837481 h 3370881"/>
                          <a:gd name="connsiteX471" fmla="*/ 304800 w 2657256"/>
                          <a:gd name="connsiteY471" fmla="*/ 2868858 h 3370881"/>
                          <a:gd name="connsiteX472" fmla="*/ 309282 w 2657256"/>
                          <a:gd name="connsiteY472" fmla="*/ 2927129 h 3370881"/>
                          <a:gd name="connsiteX473" fmla="*/ 322729 w 2657256"/>
                          <a:gd name="connsiteY473" fmla="*/ 2985399 h 3370881"/>
                          <a:gd name="connsiteX474" fmla="*/ 327212 w 2657256"/>
                          <a:gd name="connsiteY474" fmla="*/ 3012293 h 3370881"/>
                          <a:gd name="connsiteX475" fmla="*/ 331694 w 2657256"/>
                          <a:gd name="connsiteY475" fmla="*/ 3043670 h 3370881"/>
                          <a:gd name="connsiteX476" fmla="*/ 345141 w 2657256"/>
                          <a:gd name="connsiteY476" fmla="*/ 3070564 h 3370881"/>
                          <a:gd name="connsiteX477" fmla="*/ 367553 w 2657256"/>
                          <a:gd name="connsiteY477" fmla="*/ 3124352 h 3370881"/>
                          <a:gd name="connsiteX478" fmla="*/ 381000 w 2657256"/>
                          <a:gd name="connsiteY478" fmla="*/ 3182623 h 3370881"/>
                          <a:gd name="connsiteX479" fmla="*/ 389965 w 2657256"/>
                          <a:gd name="connsiteY479" fmla="*/ 3196070 h 3370881"/>
                          <a:gd name="connsiteX480" fmla="*/ 394447 w 2657256"/>
                          <a:gd name="connsiteY480" fmla="*/ 3213999 h 3370881"/>
                          <a:gd name="connsiteX481" fmla="*/ 412376 w 2657256"/>
                          <a:gd name="connsiteY481" fmla="*/ 3245376 h 3370881"/>
                          <a:gd name="connsiteX482" fmla="*/ 416859 w 2657256"/>
                          <a:gd name="connsiteY482" fmla="*/ 3258823 h 3370881"/>
                          <a:gd name="connsiteX483" fmla="*/ 425823 w 2657256"/>
                          <a:gd name="connsiteY483" fmla="*/ 3272270 h 3370881"/>
                          <a:gd name="connsiteX484" fmla="*/ 439270 w 2657256"/>
                          <a:gd name="connsiteY484" fmla="*/ 3303646 h 3370881"/>
                          <a:gd name="connsiteX485" fmla="*/ 439270 w 2657256"/>
                          <a:gd name="connsiteY485" fmla="*/ 3352952 h 3370881"/>
                          <a:gd name="connsiteX486" fmla="*/ 430306 w 2657256"/>
                          <a:gd name="connsiteY486" fmla="*/ 3366399 h 3370881"/>
                          <a:gd name="connsiteX487" fmla="*/ 412376 w 2657256"/>
                          <a:gd name="connsiteY487" fmla="*/ 3370881 h 3370881"/>
                          <a:gd name="connsiteX488" fmla="*/ 295835 w 2657256"/>
                          <a:gd name="connsiteY488" fmla="*/ 3357434 h 3370881"/>
                          <a:gd name="connsiteX489" fmla="*/ 264459 w 2657256"/>
                          <a:gd name="connsiteY489" fmla="*/ 3276752 h 3370881"/>
                          <a:gd name="connsiteX490" fmla="*/ 259976 w 2657256"/>
                          <a:gd name="connsiteY490" fmla="*/ 3240893 h 3370881"/>
                          <a:gd name="connsiteX491" fmla="*/ 246529 w 2657256"/>
                          <a:gd name="connsiteY491" fmla="*/ 3178140 h 3370881"/>
                          <a:gd name="connsiteX492" fmla="*/ 237565 w 2657256"/>
                          <a:gd name="connsiteY492" fmla="*/ 3084011 h 3370881"/>
                          <a:gd name="connsiteX493" fmla="*/ 228600 w 2657256"/>
                          <a:gd name="connsiteY493" fmla="*/ 3057117 h 3370881"/>
                          <a:gd name="connsiteX494" fmla="*/ 219635 w 2657256"/>
                          <a:gd name="connsiteY494" fmla="*/ 3021258 h 3370881"/>
                          <a:gd name="connsiteX495" fmla="*/ 206188 w 2657256"/>
                          <a:gd name="connsiteY495" fmla="*/ 2980917 h 3370881"/>
                          <a:gd name="connsiteX496" fmla="*/ 201706 w 2657256"/>
                          <a:gd name="connsiteY496" fmla="*/ 2949540 h 3370881"/>
                          <a:gd name="connsiteX497" fmla="*/ 197223 w 2657256"/>
                          <a:gd name="connsiteY497" fmla="*/ 2927129 h 3370881"/>
                          <a:gd name="connsiteX498" fmla="*/ 192741 w 2657256"/>
                          <a:gd name="connsiteY498" fmla="*/ 2891270 h 3370881"/>
                          <a:gd name="connsiteX499" fmla="*/ 188259 w 2657256"/>
                          <a:gd name="connsiteY499" fmla="*/ 2850929 h 3370881"/>
                          <a:gd name="connsiteX500" fmla="*/ 179294 w 2657256"/>
                          <a:gd name="connsiteY500" fmla="*/ 2824034 h 3370881"/>
                          <a:gd name="connsiteX501" fmla="*/ 165847 w 2657256"/>
                          <a:gd name="connsiteY501" fmla="*/ 2774729 h 3370881"/>
                          <a:gd name="connsiteX502" fmla="*/ 161365 w 2657256"/>
                          <a:gd name="connsiteY502" fmla="*/ 2747834 h 3370881"/>
                          <a:gd name="connsiteX503" fmla="*/ 156882 w 2657256"/>
                          <a:gd name="connsiteY503" fmla="*/ 2559576 h 3370881"/>
                          <a:gd name="connsiteX504" fmla="*/ 152400 w 2657256"/>
                          <a:gd name="connsiteY504" fmla="*/ 2519234 h 3370881"/>
                          <a:gd name="connsiteX505" fmla="*/ 118035 w 2657256"/>
                          <a:gd name="connsiteY505" fmla="*/ 2400004 h 3370881"/>
                          <a:gd name="connsiteX506" fmla="*/ 117048 w 2657256"/>
                          <a:gd name="connsiteY506" fmla="*/ 2344423 h 3370881"/>
                          <a:gd name="connsiteX507" fmla="*/ 100106 w 2657256"/>
                          <a:gd name="connsiteY507" fmla="*/ 2330976 h 3370881"/>
                          <a:gd name="connsiteX508" fmla="*/ 138953 w 2657256"/>
                          <a:gd name="connsiteY508" fmla="*/ 2313046 h 3370881"/>
                          <a:gd name="connsiteX509" fmla="*/ 152400 w 2657256"/>
                          <a:gd name="connsiteY509" fmla="*/ 2304081 h 3370881"/>
                          <a:gd name="connsiteX510" fmla="*/ 170329 w 2657256"/>
                          <a:gd name="connsiteY510" fmla="*/ 2259258 h 3370881"/>
                          <a:gd name="connsiteX511" fmla="*/ 188259 w 2657256"/>
                          <a:gd name="connsiteY511" fmla="*/ 2223399 h 3370881"/>
                          <a:gd name="connsiteX512" fmla="*/ 206188 w 2657256"/>
                          <a:gd name="connsiteY512" fmla="*/ 2187540 h 3370881"/>
                          <a:gd name="connsiteX513" fmla="*/ 210670 w 2657256"/>
                          <a:gd name="connsiteY513" fmla="*/ 2174093 h 3370881"/>
                          <a:gd name="connsiteX514" fmla="*/ 219635 w 2657256"/>
                          <a:gd name="connsiteY514" fmla="*/ 2115823 h 3370881"/>
                          <a:gd name="connsiteX515" fmla="*/ 210670 w 2657256"/>
                          <a:gd name="connsiteY515" fmla="*/ 1958940 h 3370881"/>
                          <a:gd name="connsiteX516" fmla="*/ 192741 w 2657256"/>
                          <a:gd name="connsiteY516" fmla="*/ 1923081 h 3370881"/>
                          <a:gd name="connsiteX517" fmla="*/ 179294 w 2657256"/>
                          <a:gd name="connsiteY517" fmla="*/ 1891705 h 3370881"/>
                          <a:gd name="connsiteX518" fmla="*/ 165847 w 2657256"/>
                          <a:gd name="connsiteY518" fmla="*/ 1864811 h 3370881"/>
                          <a:gd name="connsiteX519" fmla="*/ 152400 w 2657256"/>
                          <a:gd name="connsiteY519" fmla="*/ 1833434 h 3370881"/>
                          <a:gd name="connsiteX520" fmla="*/ 143435 w 2657256"/>
                          <a:gd name="connsiteY520" fmla="*/ 1819987 h 3370881"/>
                          <a:gd name="connsiteX521" fmla="*/ 107576 w 2657256"/>
                          <a:gd name="connsiteY521" fmla="*/ 1784129 h 3370881"/>
                          <a:gd name="connsiteX522" fmla="*/ 94129 w 2657256"/>
                          <a:gd name="connsiteY522" fmla="*/ 1779646 h 3370881"/>
                          <a:gd name="connsiteX523" fmla="*/ 71718 w 2657256"/>
                          <a:gd name="connsiteY523" fmla="*/ 1770681 h 3370881"/>
                          <a:gd name="connsiteX524" fmla="*/ 58270 w 2657256"/>
                          <a:gd name="connsiteY524" fmla="*/ 1761717 h 3370881"/>
                          <a:gd name="connsiteX525" fmla="*/ 26894 w 2657256"/>
                          <a:gd name="connsiteY525" fmla="*/ 1730340 h 3370881"/>
                          <a:gd name="connsiteX526" fmla="*/ 0 w 2657256"/>
                          <a:gd name="connsiteY526" fmla="*/ 1707929 h 3370881"/>
                          <a:gd name="connsiteX0" fmla="*/ 0 w 2657256"/>
                          <a:gd name="connsiteY0" fmla="*/ 1707929 h 3370881"/>
                          <a:gd name="connsiteX1" fmla="*/ 22412 w 2657256"/>
                          <a:gd name="connsiteY1" fmla="*/ 1698964 h 3370881"/>
                          <a:gd name="connsiteX2" fmla="*/ 31376 w 2657256"/>
                          <a:gd name="connsiteY2" fmla="*/ 1681034 h 3370881"/>
                          <a:gd name="connsiteX3" fmla="*/ 44823 w 2657256"/>
                          <a:gd name="connsiteY3" fmla="*/ 1672070 h 3370881"/>
                          <a:gd name="connsiteX4" fmla="*/ 58270 w 2657256"/>
                          <a:gd name="connsiteY4" fmla="*/ 1654140 h 3370881"/>
                          <a:gd name="connsiteX5" fmla="*/ 76200 w 2657256"/>
                          <a:gd name="connsiteY5" fmla="*/ 1645176 h 3370881"/>
                          <a:gd name="connsiteX6" fmla="*/ 98612 w 2657256"/>
                          <a:gd name="connsiteY6" fmla="*/ 1636211 h 3370881"/>
                          <a:gd name="connsiteX7" fmla="*/ 125506 w 2657256"/>
                          <a:gd name="connsiteY7" fmla="*/ 1627246 h 3370881"/>
                          <a:gd name="connsiteX8" fmla="*/ 152400 w 2657256"/>
                          <a:gd name="connsiteY8" fmla="*/ 1609317 h 3370881"/>
                          <a:gd name="connsiteX9" fmla="*/ 170329 w 2657256"/>
                          <a:gd name="connsiteY9" fmla="*/ 1600352 h 3370881"/>
                          <a:gd name="connsiteX10" fmla="*/ 188259 w 2657256"/>
                          <a:gd name="connsiteY10" fmla="*/ 1582423 h 3370881"/>
                          <a:gd name="connsiteX11" fmla="*/ 228600 w 2657256"/>
                          <a:gd name="connsiteY11" fmla="*/ 1564493 h 3370881"/>
                          <a:gd name="connsiteX12" fmla="*/ 255494 w 2657256"/>
                          <a:gd name="connsiteY12" fmla="*/ 1546564 h 3370881"/>
                          <a:gd name="connsiteX13" fmla="*/ 300318 w 2657256"/>
                          <a:gd name="connsiteY13" fmla="*/ 1524152 h 3370881"/>
                          <a:gd name="connsiteX14" fmla="*/ 313765 w 2657256"/>
                          <a:gd name="connsiteY14" fmla="*/ 1515187 h 3370881"/>
                          <a:gd name="connsiteX15" fmla="*/ 340659 w 2657256"/>
                          <a:gd name="connsiteY15" fmla="*/ 1510705 h 3370881"/>
                          <a:gd name="connsiteX16" fmla="*/ 363070 w 2657256"/>
                          <a:gd name="connsiteY16" fmla="*/ 1506223 h 3370881"/>
                          <a:gd name="connsiteX17" fmla="*/ 389965 w 2657256"/>
                          <a:gd name="connsiteY17" fmla="*/ 1501740 h 3370881"/>
                          <a:gd name="connsiteX18" fmla="*/ 425823 w 2657256"/>
                          <a:gd name="connsiteY18" fmla="*/ 1497258 h 3370881"/>
                          <a:gd name="connsiteX19" fmla="*/ 470647 w 2657256"/>
                          <a:gd name="connsiteY19" fmla="*/ 1488293 h 3370881"/>
                          <a:gd name="connsiteX20" fmla="*/ 515470 w 2657256"/>
                          <a:gd name="connsiteY20" fmla="*/ 1479329 h 3370881"/>
                          <a:gd name="connsiteX21" fmla="*/ 528918 w 2657256"/>
                          <a:gd name="connsiteY21" fmla="*/ 1470364 h 3370881"/>
                          <a:gd name="connsiteX22" fmla="*/ 600635 w 2657256"/>
                          <a:gd name="connsiteY22" fmla="*/ 1456917 h 3370881"/>
                          <a:gd name="connsiteX23" fmla="*/ 690282 w 2657256"/>
                          <a:gd name="connsiteY23" fmla="*/ 1447952 h 3370881"/>
                          <a:gd name="connsiteX24" fmla="*/ 793376 w 2657256"/>
                          <a:gd name="connsiteY24" fmla="*/ 1452434 h 3370881"/>
                          <a:gd name="connsiteX25" fmla="*/ 874059 w 2657256"/>
                          <a:gd name="connsiteY25" fmla="*/ 1465881 h 3370881"/>
                          <a:gd name="connsiteX26" fmla="*/ 914400 w 2657256"/>
                          <a:gd name="connsiteY26" fmla="*/ 1470364 h 3370881"/>
                          <a:gd name="connsiteX27" fmla="*/ 1030941 w 2657256"/>
                          <a:gd name="connsiteY27" fmla="*/ 1483811 h 3370881"/>
                          <a:gd name="connsiteX28" fmla="*/ 1151965 w 2657256"/>
                          <a:gd name="connsiteY28" fmla="*/ 1492776 h 3370881"/>
                          <a:gd name="connsiteX29" fmla="*/ 1281953 w 2657256"/>
                          <a:gd name="connsiteY29" fmla="*/ 1501740 h 3370881"/>
                          <a:gd name="connsiteX30" fmla="*/ 1465729 w 2657256"/>
                          <a:gd name="connsiteY30" fmla="*/ 1497258 h 3370881"/>
                          <a:gd name="connsiteX31" fmla="*/ 1510553 w 2657256"/>
                          <a:gd name="connsiteY31" fmla="*/ 1492776 h 3370881"/>
                          <a:gd name="connsiteX32" fmla="*/ 1582270 w 2657256"/>
                          <a:gd name="connsiteY32" fmla="*/ 1461399 h 3370881"/>
                          <a:gd name="connsiteX33" fmla="*/ 1604682 w 2657256"/>
                          <a:gd name="connsiteY33" fmla="*/ 1456917 h 3370881"/>
                          <a:gd name="connsiteX34" fmla="*/ 1622612 w 2657256"/>
                          <a:gd name="connsiteY34" fmla="*/ 1447952 h 3370881"/>
                          <a:gd name="connsiteX35" fmla="*/ 1645023 w 2657256"/>
                          <a:gd name="connsiteY35" fmla="*/ 1438987 h 3370881"/>
                          <a:gd name="connsiteX36" fmla="*/ 1662953 w 2657256"/>
                          <a:gd name="connsiteY36" fmla="*/ 1425540 h 3370881"/>
                          <a:gd name="connsiteX37" fmla="*/ 1698812 w 2657256"/>
                          <a:gd name="connsiteY37" fmla="*/ 1407611 h 3370881"/>
                          <a:gd name="connsiteX38" fmla="*/ 1739153 w 2657256"/>
                          <a:gd name="connsiteY38" fmla="*/ 1380717 h 3370881"/>
                          <a:gd name="connsiteX39" fmla="*/ 1752600 w 2657256"/>
                          <a:gd name="connsiteY39" fmla="*/ 1367270 h 3370881"/>
                          <a:gd name="connsiteX40" fmla="*/ 1775012 w 2657256"/>
                          <a:gd name="connsiteY40" fmla="*/ 1353823 h 3370881"/>
                          <a:gd name="connsiteX41" fmla="*/ 1797423 w 2657256"/>
                          <a:gd name="connsiteY41" fmla="*/ 1335893 h 3370881"/>
                          <a:gd name="connsiteX42" fmla="*/ 1810870 w 2657256"/>
                          <a:gd name="connsiteY42" fmla="*/ 1304517 h 3370881"/>
                          <a:gd name="connsiteX43" fmla="*/ 1815353 w 2657256"/>
                          <a:gd name="connsiteY43" fmla="*/ 1291070 h 3370881"/>
                          <a:gd name="connsiteX44" fmla="*/ 1801906 w 2657256"/>
                          <a:gd name="connsiteY44" fmla="*/ 1138670 h 3370881"/>
                          <a:gd name="connsiteX45" fmla="*/ 1792941 w 2657256"/>
                          <a:gd name="connsiteY45" fmla="*/ 1125223 h 3370881"/>
                          <a:gd name="connsiteX46" fmla="*/ 1757082 w 2657256"/>
                          <a:gd name="connsiteY46" fmla="*/ 1093846 h 3370881"/>
                          <a:gd name="connsiteX47" fmla="*/ 1730188 w 2657256"/>
                          <a:gd name="connsiteY47" fmla="*/ 1066952 h 3370881"/>
                          <a:gd name="connsiteX48" fmla="*/ 1703294 w 2657256"/>
                          <a:gd name="connsiteY48" fmla="*/ 1049023 h 3370881"/>
                          <a:gd name="connsiteX49" fmla="*/ 1622612 w 2657256"/>
                          <a:gd name="connsiteY49" fmla="*/ 1053505 h 3370881"/>
                          <a:gd name="connsiteX50" fmla="*/ 1595718 w 2657256"/>
                          <a:gd name="connsiteY50" fmla="*/ 1062470 h 3370881"/>
                          <a:gd name="connsiteX51" fmla="*/ 1573306 w 2657256"/>
                          <a:gd name="connsiteY51" fmla="*/ 1066952 h 3370881"/>
                          <a:gd name="connsiteX52" fmla="*/ 1453385 w 2657256"/>
                          <a:gd name="connsiteY52" fmla="*/ 1082761 h 3370881"/>
                          <a:gd name="connsiteX53" fmla="*/ 1326776 w 2657256"/>
                          <a:gd name="connsiteY53" fmla="*/ 1062470 h 3370881"/>
                          <a:gd name="connsiteX54" fmla="*/ 1308847 w 2657256"/>
                          <a:gd name="connsiteY54" fmla="*/ 1057987 h 3370881"/>
                          <a:gd name="connsiteX55" fmla="*/ 1277470 w 2657256"/>
                          <a:gd name="connsiteY55" fmla="*/ 1053505 h 3370881"/>
                          <a:gd name="connsiteX56" fmla="*/ 1259541 w 2657256"/>
                          <a:gd name="connsiteY56" fmla="*/ 1049023 h 3370881"/>
                          <a:gd name="connsiteX57" fmla="*/ 1232647 w 2657256"/>
                          <a:gd name="connsiteY57" fmla="*/ 1044540 h 3370881"/>
                          <a:gd name="connsiteX58" fmla="*/ 1053353 w 2657256"/>
                          <a:gd name="connsiteY58" fmla="*/ 1049023 h 3370881"/>
                          <a:gd name="connsiteX59" fmla="*/ 1035423 w 2657256"/>
                          <a:gd name="connsiteY59" fmla="*/ 1053505 h 3370881"/>
                          <a:gd name="connsiteX60" fmla="*/ 1008529 w 2657256"/>
                          <a:gd name="connsiteY60" fmla="*/ 1057987 h 3370881"/>
                          <a:gd name="connsiteX61" fmla="*/ 995082 w 2657256"/>
                          <a:gd name="connsiteY61" fmla="*/ 1062470 h 3370881"/>
                          <a:gd name="connsiteX62" fmla="*/ 945776 w 2657256"/>
                          <a:gd name="connsiteY62" fmla="*/ 1031093 h 3370881"/>
                          <a:gd name="connsiteX63" fmla="*/ 941294 w 2657256"/>
                          <a:gd name="connsiteY63" fmla="*/ 1017646 h 3370881"/>
                          <a:gd name="connsiteX64" fmla="*/ 932329 w 2657256"/>
                          <a:gd name="connsiteY64" fmla="*/ 919034 h 3370881"/>
                          <a:gd name="connsiteX65" fmla="*/ 914400 w 2657256"/>
                          <a:gd name="connsiteY65" fmla="*/ 901105 h 3370881"/>
                          <a:gd name="connsiteX66" fmla="*/ 918882 w 2657256"/>
                          <a:gd name="connsiteY66" fmla="*/ 869729 h 3370881"/>
                          <a:gd name="connsiteX67" fmla="*/ 941294 w 2657256"/>
                          <a:gd name="connsiteY67" fmla="*/ 865246 h 3370881"/>
                          <a:gd name="connsiteX68" fmla="*/ 959223 w 2657256"/>
                          <a:gd name="connsiteY68" fmla="*/ 851799 h 3370881"/>
                          <a:gd name="connsiteX69" fmla="*/ 990600 w 2657256"/>
                          <a:gd name="connsiteY69" fmla="*/ 847317 h 3370881"/>
                          <a:gd name="connsiteX70" fmla="*/ 1129553 w 2657256"/>
                          <a:gd name="connsiteY70" fmla="*/ 838352 h 3370881"/>
                          <a:gd name="connsiteX71" fmla="*/ 1147482 w 2657256"/>
                          <a:gd name="connsiteY71" fmla="*/ 829387 h 3370881"/>
                          <a:gd name="connsiteX72" fmla="*/ 1178859 w 2657256"/>
                          <a:gd name="connsiteY72" fmla="*/ 806976 h 3370881"/>
                          <a:gd name="connsiteX73" fmla="*/ 1192306 w 2657256"/>
                          <a:gd name="connsiteY73" fmla="*/ 793529 h 3370881"/>
                          <a:gd name="connsiteX74" fmla="*/ 1214718 w 2657256"/>
                          <a:gd name="connsiteY74" fmla="*/ 784564 h 3370881"/>
                          <a:gd name="connsiteX75" fmla="*/ 1241612 w 2657256"/>
                          <a:gd name="connsiteY75" fmla="*/ 771117 h 3370881"/>
                          <a:gd name="connsiteX76" fmla="*/ 1277470 w 2657256"/>
                          <a:gd name="connsiteY76" fmla="*/ 753187 h 3370881"/>
                          <a:gd name="connsiteX77" fmla="*/ 1295400 w 2657256"/>
                          <a:gd name="connsiteY77" fmla="*/ 730776 h 3370881"/>
                          <a:gd name="connsiteX78" fmla="*/ 1317812 w 2657256"/>
                          <a:gd name="connsiteY78" fmla="*/ 708364 h 3370881"/>
                          <a:gd name="connsiteX79" fmla="*/ 1353670 w 2657256"/>
                          <a:gd name="connsiteY79" fmla="*/ 663540 h 3370881"/>
                          <a:gd name="connsiteX80" fmla="*/ 1371600 w 2657256"/>
                          <a:gd name="connsiteY80" fmla="*/ 636646 h 3370881"/>
                          <a:gd name="connsiteX81" fmla="*/ 1380565 w 2657256"/>
                          <a:gd name="connsiteY81" fmla="*/ 596305 h 3370881"/>
                          <a:gd name="connsiteX82" fmla="*/ 1385047 w 2657256"/>
                          <a:gd name="connsiteY82" fmla="*/ 582858 h 3370881"/>
                          <a:gd name="connsiteX83" fmla="*/ 1380565 w 2657256"/>
                          <a:gd name="connsiteY83" fmla="*/ 533552 h 3370881"/>
                          <a:gd name="connsiteX84" fmla="*/ 1367118 w 2657256"/>
                          <a:gd name="connsiteY84" fmla="*/ 524587 h 3370881"/>
                          <a:gd name="connsiteX85" fmla="*/ 1349188 w 2657256"/>
                          <a:gd name="connsiteY85" fmla="*/ 520105 h 3370881"/>
                          <a:gd name="connsiteX86" fmla="*/ 1326776 w 2657256"/>
                          <a:gd name="connsiteY86" fmla="*/ 511140 h 3370881"/>
                          <a:gd name="connsiteX87" fmla="*/ 1281953 w 2657256"/>
                          <a:gd name="connsiteY87" fmla="*/ 515623 h 3370881"/>
                          <a:gd name="connsiteX88" fmla="*/ 1250576 w 2657256"/>
                          <a:gd name="connsiteY88" fmla="*/ 529070 h 3370881"/>
                          <a:gd name="connsiteX89" fmla="*/ 1210235 w 2657256"/>
                          <a:gd name="connsiteY89" fmla="*/ 542517 h 3370881"/>
                          <a:gd name="connsiteX90" fmla="*/ 1183341 w 2657256"/>
                          <a:gd name="connsiteY90" fmla="*/ 555964 h 3370881"/>
                          <a:gd name="connsiteX91" fmla="*/ 1160929 w 2657256"/>
                          <a:gd name="connsiteY91" fmla="*/ 569411 h 3370881"/>
                          <a:gd name="connsiteX92" fmla="*/ 1134035 w 2657256"/>
                          <a:gd name="connsiteY92" fmla="*/ 578376 h 3370881"/>
                          <a:gd name="connsiteX93" fmla="*/ 1111623 w 2657256"/>
                          <a:gd name="connsiteY93" fmla="*/ 587340 h 3370881"/>
                          <a:gd name="connsiteX94" fmla="*/ 1084729 w 2657256"/>
                          <a:gd name="connsiteY94" fmla="*/ 596305 h 3370881"/>
                          <a:gd name="connsiteX95" fmla="*/ 986118 w 2657256"/>
                          <a:gd name="connsiteY95" fmla="*/ 591823 h 3370881"/>
                          <a:gd name="connsiteX96" fmla="*/ 927847 w 2657256"/>
                          <a:gd name="connsiteY96" fmla="*/ 578376 h 3370881"/>
                          <a:gd name="connsiteX97" fmla="*/ 896470 w 2657256"/>
                          <a:gd name="connsiteY97" fmla="*/ 555964 h 3370881"/>
                          <a:gd name="connsiteX98" fmla="*/ 883023 w 2657256"/>
                          <a:gd name="connsiteY98" fmla="*/ 546999 h 3370881"/>
                          <a:gd name="connsiteX99" fmla="*/ 865094 w 2657256"/>
                          <a:gd name="connsiteY99" fmla="*/ 497693 h 3370881"/>
                          <a:gd name="connsiteX100" fmla="*/ 869576 w 2657256"/>
                          <a:gd name="connsiteY100" fmla="*/ 403564 h 3370881"/>
                          <a:gd name="connsiteX101" fmla="*/ 874059 w 2657256"/>
                          <a:gd name="connsiteY101" fmla="*/ 385634 h 3370881"/>
                          <a:gd name="connsiteX102" fmla="*/ 883023 w 2657256"/>
                          <a:gd name="connsiteY102" fmla="*/ 372187 h 3370881"/>
                          <a:gd name="connsiteX103" fmla="*/ 909918 w 2657256"/>
                          <a:gd name="connsiteY103" fmla="*/ 363223 h 3370881"/>
                          <a:gd name="connsiteX104" fmla="*/ 914400 w 2657256"/>
                          <a:gd name="connsiteY104" fmla="*/ 385634 h 3370881"/>
                          <a:gd name="connsiteX105" fmla="*/ 909918 w 2657256"/>
                          <a:gd name="connsiteY105" fmla="*/ 408046 h 3370881"/>
                          <a:gd name="connsiteX106" fmla="*/ 900953 w 2657256"/>
                          <a:gd name="connsiteY106" fmla="*/ 466317 h 3370881"/>
                          <a:gd name="connsiteX107" fmla="*/ 905435 w 2657256"/>
                          <a:gd name="connsiteY107" fmla="*/ 515623 h 3370881"/>
                          <a:gd name="connsiteX108" fmla="*/ 932329 w 2657256"/>
                          <a:gd name="connsiteY108" fmla="*/ 551481 h 3370881"/>
                          <a:gd name="connsiteX109" fmla="*/ 954741 w 2657256"/>
                          <a:gd name="connsiteY109" fmla="*/ 560446 h 3370881"/>
                          <a:gd name="connsiteX110" fmla="*/ 972670 w 2657256"/>
                          <a:gd name="connsiteY110" fmla="*/ 569411 h 3370881"/>
                          <a:gd name="connsiteX111" fmla="*/ 1066800 w 2657256"/>
                          <a:gd name="connsiteY111" fmla="*/ 564929 h 3370881"/>
                          <a:gd name="connsiteX112" fmla="*/ 1111623 w 2657256"/>
                          <a:gd name="connsiteY112" fmla="*/ 551481 h 3370881"/>
                          <a:gd name="connsiteX113" fmla="*/ 1129553 w 2657256"/>
                          <a:gd name="connsiteY113" fmla="*/ 538034 h 3370881"/>
                          <a:gd name="connsiteX114" fmla="*/ 1156447 w 2657256"/>
                          <a:gd name="connsiteY114" fmla="*/ 511140 h 3370881"/>
                          <a:gd name="connsiteX115" fmla="*/ 1160929 w 2657256"/>
                          <a:gd name="connsiteY115" fmla="*/ 493211 h 3370881"/>
                          <a:gd name="connsiteX116" fmla="*/ 1178859 w 2657256"/>
                          <a:gd name="connsiteY116" fmla="*/ 331846 h 3370881"/>
                          <a:gd name="connsiteX117" fmla="*/ 1215315 w 2657256"/>
                          <a:gd name="connsiteY117" fmla="*/ 270289 h 3370881"/>
                          <a:gd name="connsiteX118" fmla="*/ 1214718 w 2657256"/>
                          <a:gd name="connsiteY118" fmla="*/ 367705 h 3370881"/>
                          <a:gd name="connsiteX119" fmla="*/ 1201270 w 2657256"/>
                          <a:gd name="connsiteY119" fmla="*/ 412529 h 3370881"/>
                          <a:gd name="connsiteX120" fmla="*/ 1210235 w 2657256"/>
                          <a:gd name="connsiteY120" fmla="*/ 461834 h 3370881"/>
                          <a:gd name="connsiteX121" fmla="*/ 1214718 w 2657256"/>
                          <a:gd name="connsiteY121" fmla="*/ 475281 h 3370881"/>
                          <a:gd name="connsiteX122" fmla="*/ 1228165 w 2657256"/>
                          <a:gd name="connsiteY122" fmla="*/ 484246 h 3370881"/>
                          <a:gd name="connsiteX123" fmla="*/ 1250576 w 2657256"/>
                          <a:gd name="connsiteY123" fmla="*/ 502176 h 3370881"/>
                          <a:gd name="connsiteX124" fmla="*/ 1317812 w 2657256"/>
                          <a:gd name="connsiteY124" fmla="*/ 497693 h 3370881"/>
                          <a:gd name="connsiteX125" fmla="*/ 1353670 w 2657256"/>
                          <a:gd name="connsiteY125" fmla="*/ 488729 h 3370881"/>
                          <a:gd name="connsiteX126" fmla="*/ 1506070 w 2657256"/>
                          <a:gd name="connsiteY126" fmla="*/ 457352 h 3370881"/>
                          <a:gd name="connsiteX127" fmla="*/ 1550894 w 2657256"/>
                          <a:gd name="connsiteY127" fmla="*/ 430458 h 3370881"/>
                          <a:gd name="connsiteX128" fmla="*/ 1564341 w 2657256"/>
                          <a:gd name="connsiteY128" fmla="*/ 417011 h 3370881"/>
                          <a:gd name="connsiteX129" fmla="*/ 1586753 w 2657256"/>
                          <a:gd name="connsiteY129" fmla="*/ 399081 h 3370881"/>
                          <a:gd name="connsiteX130" fmla="*/ 1595718 w 2657256"/>
                          <a:gd name="connsiteY130" fmla="*/ 381152 h 3370881"/>
                          <a:gd name="connsiteX131" fmla="*/ 1613139 w 2657256"/>
                          <a:gd name="connsiteY131" fmla="*/ 358910 h 3370881"/>
                          <a:gd name="connsiteX132" fmla="*/ 1620066 w 2657256"/>
                          <a:gd name="connsiteY132" fmla="*/ 291047 h 3370881"/>
                          <a:gd name="connsiteX133" fmla="*/ 1604852 w 2657256"/>
                          <a:gd name="connsiteY133" fmla="*/ 236279 h 3370881"/>
                          <a:gd name="connsiteX134" fmla="*/ 1537447 w 2657256"/>
                          <a:gd name="connsiteY134" fmla="*/ 188411 h 3370881"/>
                          <a:gd name="connsiteX135" fmla="*/ 1613647 w 2657256"/>
                          <a:gd name="connsiteY135" fmla="*/ 399081 h 3370881"/>
                          <a:gd name="connsiteX136" fmla="*/ 1627094 w 2657256"/>
                          <a:gd name="connsiteY136" fmla="*/ 417011 h 3370881"/>
                          <a:gd name="connsiteX137" fmla="*/ 1658470 w 2657256"/>
                          <a:gd name="connsiteY137" fmla="*/ 412529 h 3370881"/>
                          <a:gd name="connsiteX138" fmla="*/ 1685365 w 2657256"/>
                          <a:gd name="connsiteY138" fmla="*/ 390117 h 3370881"/>
                          <a:gd name="connsiteX139" fmla="*/ 1694329 w 2657256"/>
                          <a:gd name="connsiteY139" fmla="*/ 376670 h 3370881"/>
                          <a:gd name="connsiteX140" fmla="*/ 1734670 w 2657256"/>
                          <a:gd name="connsiteY140" fmla="*/ 354258 h 3370881"/>
                          <a:gd name="connsiteX141" fmla="*/ 1743635 w 2657256"/>
                          <a:gd name="connsiteY141" fmla="*/ 340811 h 3370881"/>
                          <a:gd name="connsiteX142" fmla="*/ 1757082 w 2657256"/>
                          <a:gd name="connsiteY142" fmla="*/ 336329 h 3370881"/>
                          <a:gd name="connsiteX143" fmla="*/ 1843909 w 2657256"/>
                          <a:gd name="connsiteY143" fmla="*/ 262341 h 3370881"/>
                          <a:gd name="connsiteX144" fmla="*/ 1842471 w 2657256"/>
                          <a:gd name="connsiteY144" fmla="*/ 202194 h 3370881"/>
                          <a:gd name="connsiteX145" fmla="*/ 1828094 w 2657256"/>
                          <a:gd name="connsiteY145" fmla="*/ 136767 h 3370881"/>
                          <a:gd name="connsiteX146" fmla="*/ 1772023 w 2657256"/>
                          <a:gd name="connsiteY146" fmla="*/ 77249 h 3370881"/>
                          <a:gd name="connsiteX147" fmla="*/ 1948888 w 2657256"/>
                          <a:gd name="connsiteY147" fmla="*/ 178018 h 3370881"/>
                          <a:gd name="connsiteX148" fmla="*/ 1904737 w 2657256"/>
                          <a:gd name="connsiteY148" fmla="*/ 247915 h 3370881"/>
                          <a:gd name="connsiteX149" fmla="*/ 1874221 w 2657256"/>
                          <a:gd name="connsiteY149" fmla="*/ 318698 h 3370881"/>
                          <a:gd name="connsiteX150" fmla="*/ 1788459 w 2657256"/>
                          <a:gd name="connsiteY150" fmla="*/ 367705 h 3370881"/>
                          <a:gd name="connsiteX151" fmla="*/ 1761565 w 2657256"/>
                          <a:gd name="connsiteY151" fmla="*/ 390117 h 3370881"/>
                          <a:gd name="connsiteX152" fmla="*/ 1783976 w 2657256"/>
                          <a:gd name="connsiteY152" fmla="*/ 399081 h 3370881"/>
                          <a:gd name="connsiteX153" fmla="*/ 1878106 w 2657256"/>
                          <a:gd name="connsiteY153" fmla="*/ 390117 h 3370881"/>
                          <a:gd name="connsiteX154" fmla="*/ 1891553 w 2657256"/>
                          <a:gd name="connsiteY154" fmla="*/ 381152 h 3370881"/>
                          <a:gd name="connsiteX155" fmla="*/ 1918447 w 2657256"/>
                          <a:gd name="connsiteY155" fmla="*/ 372187 h 3370881"/>
                          <a:gd name="connsiteX156" fmla="*/ 1940859 w 2657256"/>
                          <a:gd name="connsiteY156" fmla="*/ 358740 h 3370881"/>
                          <a:gd name="connsiteX157" fmla="*/ 1954306 w 2657256"/>
                          <a:gd name="connsiteY157" fmla="*/ 354258 h 3370881"/>
                          <a:gd name="connsiteX158" fmla="*/ 2083304 w 2657256"/>
                          <a:gd name="connsiteY158" fmla="*/ 290281 h 3370881"/>
                          <a:gd name="connsiteX159" fmla="*/ 2166172 w 2657256"/>
                          <a:gd name="connsiteY159" fmla="*/ 215604 h 3370881"/>
                          <a:gd name="connsiteX160" fmla="*/ 2069054 w 2657256"/>
                          <a:gd name="connsiteY160" fmla="*/ 40493 h 3370881"/>
                          <a:gd name="connsiteX161" fmla="*/ 2078225 w 2657256"/>
                          <a:gd name="connsiteY161" fmla="*/ 188681 h 3370881"/>
                          <a:gd name="connsiteX162" fmla="*/ 1999129 w 2657256"/>
                          <a:gd name="connsiteY162" fmla="*/ 358740 h 3370881"/>
                          <a:gd name="connsiteX163" fmla="*/ 1994647 w 2657256"/>
                          <a:gd name="connsiteY163" fmla="*/ 372187 h 3370881"/>
                          <a:gd name="connsiteX164" fmla="*/ 2039470 w 2657256"/>
                          <a:gd name="connsiteY164" fmla="*/ 390117 h 3370881"/>
                          <a:gd name="connsiteX165" fmla="*/ 2115670 w 2657256"/>
                          <a:gd name="connsiteY165" fmla="*/ 390117 h 3370881"/>
                          <a:gd name="connsiteX166" fmla="*/ 2160494 w 2657256"/>
                          <a:gd name="connsiteY166" fmla="*/ 376670 h 3370881"/>
                          <a:gd name="connsiteX167" fmla="*/ 2191870 w 2657256"/>
                          <a:gd name="connsiteY167" fmla="*/ 363223 h 3370881"/>
                          <a:gd name="connsiteX168" fmla="*/ 2205318 w 2657256"/>
                          <a:gd name="connsiteY168" fmla="*/ 358740 h 3370881"/>
                          <a:gd name="connsiteX169" fmla="*/ 2232212 w 2657256"/>
                          <a:gd name="connsiteY169" fmla="*/ 340811 h 3370881"/>
                          <a:gd name="connsiteX170" fmla="*/ 2312894 w 2657256"/>
                          <a:gd name="connsiteY170" fmla="*/ 183929 h 3370881"/>
                          <a:gd name="connsiteX171" fmla="*/ 2339788 w 2657256"/>
                          <a:gd name="connsiteY171" fmla="*/ 151 h 3370881"/>
                          <a:gd name="connsiteX172" fmla="*/ 2357718 w 2657256"/>
                          <a:gd name="connsiteY172" fmla="*/ 215305 h 3370881"/>
                          <a:gd name="connsiteX173" fmla="*/ 2254623 w 2657256"/>
                          <a:gd name="connsiteY173" fmla="*/ 376670 h 3370881"/>
                          <a:gd name="connsiteX174" fmla="*/ 2245659 w 2657256"/>
                          <a:gd name="connsiteY174" fmla="*/ 390117 h 3370881"/>
                          <a:gd name="connsiteX175" fmla="*/ 2254623 w 2657256"/>
                          <a:gd name="connsiteY175" fmla="*/ 403564 h 3370881"/>
                          <a:gd name="connsiteX176" fmla="*/ 2353235 w 2657256"/>
                          <a:gd name="connsiteY176" fmla="*/ 399081 h 3370881"/>
                          <a:gd name="connsiteX177" fmla="*/ 2366682 w 2657256"/>
                          <a:gd name="connsiteY177" fmla="*/ 394599 h 3370881"/>
                          <a:gd name="connsiteX178" fmla="*/ 2389094 w 2657256"/>
                          <a:gd name="connsiteY178" fmla="*/ 390117 h 3370881"/>
                          <a:gd name="connsiteX179" fmla="*/ 2424953 w 2657256"/>
                          <a:gd name="connsiteY179" fmla="*/ 367705 h 3370881"/>
                          <a:gd name="connsiteX180" fmla="*/ 2528047 w 2657256"/>
                          <a:gd name="connsiteY180" fmla="*/ 292700 h 3370881"/>
                          <a:gd name="connsiteX181" fmla="*/ 2541495 w 2657256"/>
                          <a:gd name="connsiteY181" fmla="*/ 62906 h 3370881"/>
                          <a:gd name="connsiteX182" fmla="*/ 2591304 w 2657256"/>
                          <a:gd name="connsiteY182" fmla="*/ 214081 h 3370881"/>
                          <a:gd name="connsiteX183" fmla="*/ 2612315 w 2657256"/>
                          <a:gd name="connsiteY183" fmla="*/ 290907 h 3370881"/>
                          <a:gd name="connsiteX184" fmla="*/ 2650863 w 2657256"/>
                          <a:gd name="connsiteY184" fmla="*/ 344994 h 3370881"/>
                          <a:gd name="connsiteX185" fmla="*/ 2465294 w 2657256"/>
                          <a:gd name="connsiteY185" fmla="*/ 399081 h 3370881"/>
                          <a:gd name="connsiteX186" fmla="*/ 2442882 w 2657256"/>
                          <a:gd name="connsiteY186" fmla="*/ 403564 h 3370881"/>
                          <a:gd name="connsiteX187" fmla="*/ 2398059 w 2657256"/>
                          <a:gd name="connsiteY187" fmla="*/ 417011 h 3370881"/>
                          <a:gd name="connsiteX188" fmla="*/ 2375647 w 2657256"/>
                          <a:gd name="connsiteY188" fmla="*/ 425976 h 3370881"/>
                          <a:gd name="connsiteX189" fmla="*/ 2357718 w 2657256"/>
                          <a:gd name="connsiteY189" fmla="*/ 430458 h 3370881"/>
                          <a:gd name="connsiteX190" fmla="*/ 2344270 w 2657256"/>
                          <a:gd name="connsiteY190" fmla="*/ 461834 h 3370881"/>
                          <a:gd name="connsiteX191" fmla="*/ 2353235 w 2657256"/>
                          <a:gd name="connsiteY191" fmla="*/ 502176 h 3370881"/>
                          <a:gd name="connsiteX192" fmla="*/ 2362200 w 2657256"/>
                          <a:gd name="connsiteY192" fmla="*/ 515623 h 3370881"/>
                          <a:gd name="connsiteX193" fmla="*/ 2344270 w 2657256"/>
                          <a:gd name="connsiteY193" fmla="*/ 587340 h 3370881"/>
                          <a:gd name="connsiteX194" fmla="*/ 2321859 w 2657256"/>
                          <a:gd name="connsiteY194" fmla="*/ 614234 h 3370881"/>
                          <a:gd name="connsiteX195" fmla="*/ 2308412 w 2657256"/>
                          <a:gd name="connsiteY195" fmla="*/ 636646 h 3370881"/>
                          <a:gd name="connsiteX196" fmla="*/ 2281518 w 2657256"/>
                          <a:gd name="connsiteY196" fmla="*/ 641129 h 3370881"/>
                          <a:gd name="connsiteX197" fmla="*/ 2259106 w 2657256"/>
                          <a:gd name="connsiteY197" fmla="*/ 636646 h 3370881"/>
                          <a:gd name="connsiteX198" fmla="*/ 2277035 w 2657256"/>
                          <a:gd name="connsiteY198" fmla="*/ 578376 h 3370881"/>
                          <a:gd name="connsiteX199" fmla="*/ 2290482 w 2657256"/>
                          <a:gd name="connsiteY199" fmla="*/ 542517 h 3370881"/>
                          <a:gd name="connsiteX200" fmla="*/ 2286000 w 2657256"/>
                          <a:gd name="connsiteY200" fmla="*/ 506658 h 3370881"/>
                          <a:gd name="connsiteX201" fmla="*/ 2245659 w 2657256"/>
                          <a:gd name="connsiteY201" fmla="*/ 448387 h 3370881"/>
                          <a:gd name="connsiteX202" fmla="*/ 2200835 w 2657256"/>
                          <a:gd name="connsiteY202" fmla="*/ 430458 h 3370881"/>
                          <a:gd name="connsiteX203" fmla="*/ 2169459 w 2657256"/>
                          <a:gd name="connsiteY203" fmla="*/ 425976 h 3370881"/>
                          <a:gd name="connsiteX204" fmla="*/ 2102223 w 2657256"/>
                          <a:gd name="connsiteY204" fmla="*/ 430458 h 3370881"/>
                          <a:gd name="connsiteX205" fmla="*/ 2084294 w 2657256"/>
                          <a:gd name="connsiteY205" fmla="*/ 439423 h 3370881"/>
                          <a:gd name="connsiteX206" fmla="*/ 2070847 w 2657256"/>
                          <a:gd name="connsiteY206" fmla="*/ 443905 h 3370881"/>
                          <a:gd name="connsiteX207" fmla="*/ 2061882 w 2657256"/>
                          <a:gd name="connsiteY207" fmla="*/ 461834 h 3370881"/>
                          <a:gd name="connsiteX208" fmla="*/ 2034988 w 2657256"/>
                          <a:gd name="connsiteY208" fmla="*/ 475281 h 3370881"/>
                          <a:gd name="connsiteX209" fmla="*/ 1783976 w 2657256"/>
                          <a:gd name="connsiteY209" fmla="*/ 479764 h 3370881"/>
                          <a:gd name="connsiteX210" fmla="*/ 1766047 w 2657256"/>
                          <a:gd name="connsiteY210" fmla="*/ 488729 h 3370881"/>
                          <a:gd name="connsiteX211" fmla="*/ 1703294 w 2657256"/>
                          <a:gd name="connsiteY211" fmla="*/ 506658 h 3370881"/>
                          <a:gd name="connsiteX212" fmla="*/ 1689847 w 2657256"/>
                          <a:gd name="connsiteY212" fmla="*/ 511140 h 3370881"/>
                          <a:gd name="connsiteX213" fmla="*/ 1676400 w 2657256"/>
                          <a:gd name="connsiteY213" fmla="*/ 520105 h 3370881"/>
                          <a:gd name="connsiteX214" fmla="*/ 1649506 w 2657256"/>
                          <a:gd name="connsiteY214" fmla="*/ 529070 h 3370881"/>
                          <a:gd name="connsiteX215" fmla="*/ 1636059 w 2657256"/>
                          <a:gd name="connsiteY215" fmla="*/ 538034 h 3370881"/>
                          <a:gd name="connsiteX216" fmla="*/ 1622612 w 2657256"/>
                          <a:gd name="connsiteY216" fmla="*/ 551481 h 3370881"/>
                          <a:gd name="connsiteX217" fmla="*/ 1609165 w 2657256"/>
                          <a:gd name="connsiteY217" fmla="*/ 555964 h 3370881"/>
                          <a:gd name="connsiteX218" fmla="*/ 1577788 w 2657256"/>
                          <a:gd name="connsiteY218" fmla="*/ 587340 h 3370881"/>
                          <a:gd name="connsiteX219" fmla="*/ 1568823 w 2657256"/>
                          <a:gd name="connsiteY219" fmla="*/ 600787 h 3370881"/>
                          <a:gd name="connsiteX220" fmla="*/ 1555376 w 2657256"/>
                          <a:gd name="connsiteY220" fmla="*/ 614234 h 3370881"/>
                          <a:gd name="connsiteX221" fmla="*/ 1524000 w 2657256"/>
                          <a:gd name="connsiteY221" fmla="*/ 654576 h 3370881"/>
                          <a:gd name="connsiteX222" fmla="*/ 1519518 w 2657256"/>
                          <a:gd name="connsiteY222" fmla="*/ 668023 h 3370881"/>
                          <a:gd name="connsiteX223" fmla="*/ 1528482 w 2657256"/>
                          <a:gd name="connsiteY223" fmla="*/ 708364 h 3370881"/>
                          <a:gd name="connsiteX224" fmla="*/ 1537447 w 2657256"/>
                          <a:gd name="connsiteY224" fmla="*/ 721811 h 3370881"/>
                          <a:gd name="connsiteX225" fmla="*/ 1568823 w 2657256"/>
                          <a:gd name="connsiteY225" fmla="*/ 712846 h 3370881"/>
                          <a:gd name="connsiteX226" fmla="*/ 1600200 w 2657256"/>
                          <a:gd name="connsiteY226" fmla="*/ 712846 h 3370881"/>
                          <a:gd name="connsiteX227" fmla="*/ 1631576 w 2657256"/>
                          <a:gd name="connsiteY227" fmla="*/ 690434 h 3370881"/>
                          <a:gd name="connsiteX228" fmla="*/ 1645023 w 2657256"/>
                          <a:gd name="connsiteY228" fmla="*/ 676987 h 3370881"/>
                          <a:gd name="connsiteX229" fmla="*/ 1685365 w 2657256"/>
                          <a:gd name="connsiteY229" fmla="*/ 645611 h 3370881"/>
                          <a:gd name="connsiteX230" fmla="*/ 1716741 w 2657256"/>
                          <a:gd name="connsiteY230" fmla="*/ 614234 h 3370881"/>
                          <a:gd name="connsiteX231" fmla="*/ 1748118 w 2657256"/>
                          <a:gd name="connsiteY231" fmla="*/ 596305 h 3370881"/>
                          <a:gd name="connsiteX232" fmla="*/ 1761565 w 2657256"/>
                          <a:gd name="connsiteY232" fmla="*/ 591823 h 3370881"/>
                          <a:gd name="connsiteX233" fmla="*/ 1779494 w 2657256"/>
                          <a:gd name="connsiteY233" fmla="*/ 582858 h 3370881"/>
                          <a:gd name="connsiteX234" fmla="*/ 1815353 w 2657256"/>
                          <a:gd name="connsiteY234" fmla="*/ 573893 h 3370881"/>
                          <a:gd name="connsiteX235" fmla="*/ 2030506 w 2657256"/>
                          <a:gd name="connsiteY235" fmla="*/ 578376 h 3370881"/>
                          <a:gd name="connsiteX236" fmla="*/ 2017059 w 2657256"/>
                          <a:gd name="connsiteY236" fmla="*/ 600787 h 3370881"/>
                          <a:gd name="connsiteX237" fmla="*/ 1981200 w 2657256"/>
                          <a:gd name="connsiteY237" fmla="*/ 636646 h 3370881"/>
                          <a:gd name="connsiteX238" fmla="*/ 1967753 w 2657256"/>
                          <a:gd name="connsiteY238" fmla="*/ 650093 h 3370881"/>
                          <a:gd name="connsiteX239" fmla="*/ 1936376 w 2657256"/>
                          <a:gd name="connsiteY239" fmla="*/ 690434 h 3370881"/>
                          <a:gd name="connsiteX240" fmla="*/ 1905000 w 2657256"/>
                          <a:gd name="connsiteY240" fmla="*/ 717329 h 3370881"/>
                          <a:gd name="connsiteX241" fmla="*/ 1860176 w 2657256"/>
                          <a:gd name="connsiteY241" fmla="*/ 735258 h 3370881"/>
                          <a:gd name="connsiteX242" fmla="*/ 1788459 w 2657256"/>
                          <a:gd name="connsiteY242" fmla="*/ 744223 h 3370881"/>
                          <a:gd name="connsiteX243" fmla="*/ 1846729 w 2657256"/>
                          <a:gd name="connsiteY243" fmla="*/ 802493 h 3370881"/>
                          <a:gd name="connsiteX244" fmla="*/ 1913965 w 2657256"/>
                          <a:gd name="connsiteY244" fmla="*/ 829387 h 3370881"/>
                          <a:gd name="connsiteX245" fmla="*/ 1922929 w 2657256"/>
                          <a:gd name="connsiteY245" fmla="*/ 842834 h 3370881"/>
                          <a:gd name="connsiteX246" fmla="*/ 1967753 w 2657256"/>
                          <a:gd name="connsiteY246" fmla="*/ 883176 h 3370881"/>
                          <a:gd name="connsiteX247" fmla="*/ 1981200 w 2657256"/>
                          <a:gd name="connsiteY247" fmla="*/ 896623 h 3370881"/>
                          <a:gd name="connsiteX248" fmla="*/ 1994647 w 2657256"/>
                          <a:gd name="connsiteY248" fmla="*/ 905587 h 3370881"/>
                          <a:gd name="connsiteX249" fmla="*/ 2021541 w 2657256"/>
                          <a:gd name="connsiteY249" fmla="*/ 927999 h 3370881"/>
                          <a:gd name="connsiteX250" fmla="*/ 2030506 w 2657256"/>
                          <a:gd name="connsiteY250" fmla="*/ 941446 h 3370881"/>
                          <a:gd name="connsiteX251" fmla="*/ 2057400 w 2657256"/>
                          <a:gd name="connsiteY251" fmla="*/ 968340 h 3370881"/>
                          <a:gd name="connsiteX252" fmla="*/ 2088776 w 2657256"/>
                          <a:gd name="connsiteY252" fmla="*/ 1013164 h 3370881"/>
                          <a:gd name="connsiteX253" fmla="*/ 2115670 w 2657256"/>
                          <a:gd name="connsiteY253" fmla="*/ 1057987 h 3370881"/>
                          <a:gd name="connsiteX254" fmla="*/ 2120153 w 2657256"/>
                          <a:gd name="connsiteY254" fmla="*/ 1089364 h 3370881"/>
                          <a:gd name="connsiteX255" fmla="*/ 2138082 w 2657256"/>
                          <a:gd name="connsiteY255" fmla="*/ 1143152 h 3370881"/>
                          <a:gd name="connsiteX256" fmla="*/ 2147047 w 2657256"/>
                          <a:gd name="connsiteY256" fmla="*/ 1196940 h 3370881"/>
                          <a:gd name="connsiteX257" fmla="*/ 2151529 w 2657256"/>
                          <a:gd name="connsiteY257" fmla="*/ 1210387 h 3370881"/>
                          <a:gd name="connsiteX258" fmla="*/ 2156012 w 2657256"/>
                          <a:gd name="connsiteY258" fmla="*/ 1228317 h 3370881"/>
                          <a:gd name="connsiteX259" fmla="*/ 2173941 w 2657256"/>
                          <a:gd name="connsiteY259" fmla="*/ 1295552 h 3370881"/>
                          <a:gd name="connsiteX260" fmla="*/ 2182906 w 2657256"/>
                          <a:gd name="connsiteY260" fmla="*/ 1313481 h 3370881"/>
                          <a:gd name="connsiteX261" fmla="*/ 2187388 w 2657256"/>
                          <a:gd name="connsiteY261" fmla="*/ 1331411 h 3370881"/>
                          <a:gd name="connsiteX262" fmla="*/ 2214282 w 2657256"/>
                          <a:gd name="connsiteY262" fmla="*/ 1385199 h 3370881"/>
                          <a:gd name="connsiteX263" fmla="*/ 2218765 w 2657256"/>
                          <a:gd name="connsiteY263" fmla="*/ 1403129 h 3370881"/>
                          <a:gd name="connsiteX264" fmla="*/ 2223247 w 2657256"/>
                          <a:gd name="connsiteY264" fmla="*/ 1430023 h 3370881"/>
                          <a:gd name="connsiteX265" fmla="*/ 2236694 w 2657256"/>
                          <a:gd name="connsiteY265" fmla="*/ 1456917 h 3370881"/>
                          <a:gd name="connsiteX266" fmla="*/ 2249794 w 2657256"/>
                          <a:gd name="connsiteY266" fmla="*/ 1524624 h 3370881"/>
                          <a:gd name="connsiteX267" fmla="*/ 2241176 w 2657256"/>
                          <a:gd name="connsiteY267" fmla="*/ 1577940 h 3370881"/>
                          <a:gd name="connsiteX268" fmla="*/ 2245659 w 2657256"/>
                          <a:gd name="connsiteY268" fmla="*/ 1595870 h 3370881"/>
                          <a:gd name="connsiteX269" fmla="*/ 2249634 w 2657256"/>
                          <a:gd name="connsiteY269" fmla="*/ 1685855 h 3370881"/>
                          <a:gd name="connsiteX270" fmla="*/ 2227729 w 2657256"/>
                          <a:gd name="connsiteY270" fmla="*/ 1716893 h 3370881"/>
                          <a:gd name="connsiteX271" fmla="*/ 2240500 w 2657256"/>
                          <a:gd name="connsiteY271" fmla="*/ 1674269 h 3370881"/>
                          <a:gd name="connsiteX272" fmla="*/ 2235341 w 2657256"/>
                          <a:gd name="connsiteY272" fmla="*/ 1788611 h 3370881"/>
                          <a:gd name="connsiteX273" fmla="*/ 2230689 w 2657256"/>
                          <a:gd name="connsiteY273" fmla="*/ 1823963 h 3370881"/>
                          <a:gd name="connsiteX274" fmla="*/ 2226207 w 2657256"/>
                          <a:gd name="connsiteY274" fmla="*/ 1824470 h 3370881"/>
                          <a:gd name="connsiteX275" fmla="*/ 2208278 w 2657256"/>
                          <a:gd name="connsiteY275" fmla="*/ 1869293 h 3370881"/>
                          <a:gd name="connsiteX276" fmla="*/ 2195168 w 2657256"/>
                          <a:gd name="connsiteY276" fmla="*/ 1882740 h 3370881"/>
                          <a:gd name="connsiteX277" fmla="*/ 2203458 w 2657256"/>
                          <a:gd name="connsiteY277" fmla="*/ 1918938 h 3370881"/>
                          <a:gd name="connsiteX278" fmla="*/ 2204134 w 2657256"/>
                          <a:gd name="connsiteY278" fmla="*/ 1949806 h 3370881"/>
                          <a:gd name="connsiteX279" fmla="*/ 2226545 w 2657256"/>
                          <a:gd name="connsiteY279" fmla="*/ 1954627 h 3370881"/>
                          <a:gd name="connsiteX280" fmla="*/ 2241176 w 2657256"/>
                          <a:gd name="connsiteY280" fmla="*/ 2012729 h 3370881"/>
                          <a:gd name="connsiteX281" fmla="*/ 2263588 w 2657256"/>
                          <a:gd name="connsiteY281" fmla="*/ 2057552 h 3370881"/>
                          <a:gd name="connsiteX282" fmla="*/ 2286000 w 2657256"/>
                          <a:gd name="connsiteY282" fmla="*/ 2084446 h 3370881"/>
                          <a:gd name="connsiteX283" fmla="*/ 2299447 w 2657256"/>
                          <a:gd name="connsiteY283" fmla="*/ 2124787 h 3370881"/>
                          <a:gd name="connsiteX284" fmla="*/ 2321859 w 2657256"/>
                          <a:gd name="connsiteY284" fmla="*/ 2151681 h 3370881"/>
                          <a:gd name="connsiteX285" fmla="*/ 2344270 w 2657256"/>
                          <a:gd name="connsiteY285" fmla="*/ 2205470 h 3370881"/>
                          <a:gd name="connsiteX286" fmla="*/ 2348753 w 2657256"/>
                          <a:gd name="connsiteY286" fmla="*/ 2223399 h 3370881"/>
                          <a:gd name="connsiteX287" fmla="*/ 2366682 w 2657256"/>
                          <a:gd name="connsiteY287" fmla="*/ 2263740 h 3370881"/>
                          <a:gd name="connsiteX288" fmla="*/ 2375647 w 2657256"/>
                          <a:gd name="connsiteY288" fmla="*/ 2286152 h 3370881"/>
                          <a:gd name="connsiteX289" fmla="*/ 2380129 w 2657256"/>
                          <a:gd name="connsiteY289" fmla="*/ 2308564 h 3370881"/>
                          <a:gd name="connsiteX290" fmla="*/ 2389094 w 2657256"/>
                          <a:gd name="connsiteY290" fmla="*/ 2335458 h 3370881"/>
                          <a:gd name="connsiteX291" fmla="*/ 2393576 w 2657256"/>
                          <a:gd name="connsiteY291" fmla="*/ 2380281 h 3370881"/>
                          <a:gd name="connsiteX292" fmla="*/ 2398059 w 2657256"/>
                          <a:gd name="connsiteY292" fmla="*/ 2393729 h 3370881"/>
                          <a:gd name="connsiteX293" fmla="*/ 2419794 w 2657256"/>
                          <a:gd name="connsiteY293" fmla="*/ 2447517 h 3370881"/>
                          <a:gd name="connsiteX294" fmla="*/ 2427343 w 2657256"/>
                          <a:gd name="connsiteY294" fmla="*/ 2564058 h 3370881"/>
                          <a:gd name="connsiteX295" fmla="*/ 2389094 w 2657256"/>
                          <a:gd name="connsiteY295" fmla="*/ 2837481 h 3370881"/>
                          <a:gd name="connsiteX296" fmla="*/ 2380129 w 2657256"/>
                          <a:gd name="connsiteY296" fmla="*/ 2859893 h 3370881"/>
                          <a:gd name="connsiteX297" fmla="*/ 2357718 w 2657256"/>
                          <a:gd name="connsiteY297" fmla="*/ 2913681 h 3370881"/>
                          <a:gd name="connsiteX298" fmla="*/ 2348753 w 2657256"/>
                          <a:gd name="connsiteY298" fmla="*/ 2936093 h 3370881"/>
                          <a:gd name="connsiteX299" fmla="*/ 2339788 w 2657256"/>
                          <a:gd name="connsiteY299" fmla="*/ 2971952 h 3370881"/>
                          <a:gd name="connsiteX300" fmla="*/ 2326341 w 2657256"/>
                          <a:gd name="connsiteY300" fmla="*/ 2994364 h 3370881"/>
                          <a:gd name="connsiteX301" fmla="*/ 2317376 w 2657256"/>
                          <a:gd name="connsiteY301" fmla="*/ 3025740 h 3370881"/>
                          <a:gd name="connsiteX302" fmla="*/ 2303929 w 2657256"/>
                          <a:gd name="connsiteY302" fmla="*/ 3048152 h 3370881"/>
                          <a:gd name="connsiteX303" fmla="*/ 2290482 w 2657256"/>
                          <a:gd name="connsiteY303" fmla="*/ 3079529 h 3370881"/>
                          <a:gd name="connsiteX304" fmla="*/ 2272553 w 2657256"/>
                          <a:gd name="connsiteY304" fmla="*/ 3084011 h 3370881"/>
                          <a:gd name="connsiteX305" fmla="*/ 2259106 w 2657256"/>
                          <a:gd name="connsiteY305" fmla="*/ 3088493 h 3370881"/>
                          <a:gd name="connsiteX306" fmla="*/ 2241176 w 2657256"/>
                          <a:gd name="connsiteY306" fmla="*/ 3092976 h 3370881"/>
                          <a:gd name="connsiteX307" fmla="*/ 2209800 w 2657256"/>
                          <a:gd name="connsiteY307" fmla="*/ 3101940 h 3370881"/>
                          <a:gd name="connsiteX308" fmla="*/ 2205318 w 2657256"/>
                          <a:gd name="connsiteY308" fmla="*/ 3039187 h 3370881"/>
                          <a:gd name="connsiteX309" fmla="*/ 2218765 w 2657256"/>
                          <a:gd name="connsiteY309" fmla="*/ 3021258 h 3370881"/>
                          <a:gd name="connsiteX310" fmla="*/ 2245659 w 2657256"/>
                          <a:gd name="connsiteY310" fmla="*/ 2971952 h 3370881"/>
                          <a:gd name="connsiteX311" fmla="*/ 2268070 w 2657256"/>
                          <a:gd name="connsiteY311" fmla="*/ 2945058 h 3370881"/>
                          <a:gd name="connsiteX312" fmla="*/ 2298550 w 2657256"/>
                          <a:gd name="connsiteY312" fmla="*/ 2568540 h 3370881"/>
                          <a:gd name="connsiteX313" fmla="*/ 2284986 w 2657256"/>
                          <a:gd name="connsiteY313" fmla="*/ 2532681 h 3370881"/>
                          <a:gd name="connsiteX314" fmla="*/ 2293273 w 2657256"/>
                          <a:gd name="connsiteY314" fmla="*/ 2496653 h 3370881"/>
                          <a:gd name="connsiteX315" fmla="*/ 2278152 w 2657256"/>
                          <a:gd name="connsiteY315" fmla="*/ 2475178 h 3370881"/>
                          <a:gd name="connsiteX316" fmla="*/ 2245659 w 2657256"/>
                          <a:gd name="connsiteY316" fmla="*/ 2389247 h 3370881"/>
                          <a:gd name="connsiteX317" fmla="*/ 2195507 w 2657256"/>
                          <a:gd name="connsiteY317" fmla="*/ 2241328 h 3370881"/>
                          <a:gd name="connsiteX318" fmla="*/ 2083786 w 2657256"/>
                          <a:gd name="connsiteY318" fmla="*/ 2040300 h 3370881"/>
                          <a:gd name="connsiteX319" fmla="*/ 2048773 w 2657256"/>
                          <a:gd name="connsiteY319" fmla="*/ 2017971 h 3370881"/>
                          <a:gd name="connsiteX320" fmla="*/ 2074314 w 2657256"/>
                          <a:gd name="connsiteY320" fmla="*/ 2011967 h 3370881"/>
                          <a:gd name="connsiteX321" fmla="*/ 2034988 w 2657256"/>
                          <a:gd name="connsiteY321" fmla="*/ 2003764 h 3370881"/>
                          <a:gd name="connsiteX322" fmla="*/ 2026023 w 2657256"/>
                          <a:gd name="connsiteY322" fmla="*/ 2026176 h 3370881"/>
                          <a:gd name="connsiteX323" fmla="*/ 2021541 w 2657256"/>
                          <a:gd name="connsiteY323" fmla="*/ 2039623 h 3370881"/>
                          <a:gd name="connsiteX324" fmla="*/ 1999129 w 2657256"/>
                          <a:gd name="connsiteY324" fmla="*/ 2053070 h 3370881"/>
                          <a:gd name="connsiteX325" fmla="*/ 1990165 w 2657256"/>
                          <a:gd name="connsiteY325" fmla="*/ 2070999 h 3370881"/>
                          <a:gd name="connsiteX326" fmla="*/ 1967753 w 2657256"/>
                          <a:gd name="connsiteY326" fmla="*/ 2106858 h 3370881"/>
                          <a:gd name="connsiteX327" fmla="*/ 1981200 w 2657256"/>
                          <a:gd name="connsiteY327" fmla="*/ 2223399 h 3370881"/>
                          <a:gd name="connsiteX328" fmla="*/ 1994647 w 2657256"/>
                          <a:gd name="connsiteY328" fmla="*/ 2254776 h 3370881"/>
                          <a:gd name="connsiteX329" fmla="*/ 2003612 w 2657256"/>
                          <a:gd name="connsiteY329" fmla="*/ 2272705 h 3370881"/>
                          <a:gd name="connsiteX330" fmla="*/ 2026023 w 2657256"/>
                          <a:gd name="connsiteY330" fmla="*/ 2304081 h 3370881"/>
                          <a:gd name="connsiteX331" fmla="*/ 2043953 w 2657256"/>
                          <a:gd name="connsiteY331" fmla="*/ 2348905 h 3370881"/>
                          <a:gd name="connsiteX332" fmla="*/ 2061882 w 2657256"/>
                          <a:gd name="connsiteY332" fmla="*/ 2371317 h 3370881"/>
                          <a:gd name="connsiteX333" fmla="*/ 2088776 w 2657256"/>
                          <a:gd name="connsiteY333" fmla="*/ 2434070 h 3370881"/>
                          <a:gd name="connsiteX334" fmla="*/ 2102223 w 2657256"/>
                          <a:gd name="connsiteY334" fmla="*/ 2465446 h 3370881"/>
                          <a:gd name="connsiteX335" fmla="*/ 2106706 w 2657256"/>
                          <a:gd name="connsiteY335" fmla="*/ 2496823 h 3370881"/>
                          <a:gd name="connsiteX336" fmla="*/ 2124635 w 2657256"/>
                          <a:gd name="connsiteY336" fmla="*/ 2559576 h 3370881"/>
                          <a:gd name="connsiteX337" fmla="*/ 2138082 w 2657256"/>
                          <a:gd name="connsiteY337" fmla="*/ 2649223 h 3370881"/>
                          <a:gd name="connsiteX338" fmla="*/ 2147047 w 2657256"/>
                          <a:gd name="connsiteY338" fmla="*/ 2685081 h 3370881"/>
                          <a:gd name="connsiteX339" fmla="*/ 2151529 w 2657256"/>
                          <a:gd name="connsiteY339" fmla="*/ 2716458 h 3370881"/>
                          <a:gd name="connsiteX340" fmla="*/ 2160494 w 2657256"/>
                          <a:gd name="connsiteY340" fmla="*/ 2770246 h 3370881"/>
                          <a:gd name="connsiteX341" fmla="*/ 2156012 w 2657256"/>
                          <a:gd name="connsiteY341" fmla="*/ 2962987 h 3370881"/>
                          <a:gd name="connsiteX342" fmla="*/ 2138082 w 2657256"/>
                          <a:gd name="connsiteY342" fmla="*/ 3043670 h 3370881"/>
                          <a:gd name="connsiteX343" fmla="*/ 2133600 w 2657256"/>
                          <a:gd name="connsiteY343" fmla="*/ 3061599 h 3370881"/>
                          <a:gd name="connsiteX344" fmla="*/ 2120153 w 2657256"/>
                          <a:gd name="connsiteY344" fmla="*/ 3079529 h 3370881"/>
                          <a:gd name="connsiteX345" fmla="*/ 2111188 w 2657256"/>
                          <a:gd name="connsiteY345" fmla="*/ 3106423 h 3370881"/>
                          <a:gd name="connsiteX346" fmla="*/ 2088776 w 2657256"/>
                          <a:gd name="connsiteY346" fmla="*/ 3137799 h 3370881"/>
                          <a:gd name="connsiteX347" fmla="*/ 2075329 w 2657256"/>
                          <a:gd name="connsiteY347" fmla="*/ 3164693 h 3370881"/>
                          <a:gd name="connsiteX348" fmla="*/ 2061882 w 2657256"/>
                          <a:gd name="connsiteY348" fmla="*/ 3169176 h 3370881"/>
                          <a:gd name="connsiteX349" fmla="*/ 2021541 w 2657256"/>
                          <a:gd name="connsiteY349" fmla="*/ 3164693 h 3370881"/>
                          <a:gd name="connsiteX350" fmla="*/ 2012576 w 2657256"/>
                          <a:gd name="connsiteY350" fmla="*/ 3119870 h 3370881"/>
                          <a:gd name="connsiteX351" fmla="*/ 2048435 w 2657256"/>
                          <a:gd name="connsiteY351" fmla="*/ 3021258 h 3370881"/>
                          <a:gd name="connsiteX352" fmla="*/ 2048435 w 2657256"/>
                          <a:gd name="connsiteY352" fmla="*/ 3021258 h 3370881"/>
                          <a:gd name="connsiteX353" fmla="*/ 2061882 w 2657256"/>
                          <a:gd name="connsiteY353" fmla="*/ 2967470 h 3370881"/>
                          <a:gd name="connsiteX354" fmla="*/ 2070847 w 2657256"/>
                          <a:gd name="connsiteY354" fmla="*/ 2882305 h 3370881"/>
                          <a:gd name="connsiteX355" fmla="*/ 2066365 w 2657256"/>
                          <a:gd name="connsiteY355" fmla="*/ 2725423 h 3370881"/>
                          <a:gd name="connsiteX356" fmla="*/ 2043953 w 2657256"/>
                          <a:gd name="connsiteY356" fmla="*/ 2649223 h 3370881"/>
                          <a:gd name="connsiteX357" fmla="*/ 2030506 w 2657256"/>
                          <a:gd name="connsiteY357" fmla="*/ 2622329 h 3370881"/>
                          <a:gd name="connsiteX358" fmla="*/ 2017059 w 2657256"/>
                          <a:gd name="connsiteY358" fmla="*/ 2581987 h 3370881"/>
                          <a:gd name="connsiteX359" fmla="*/ 1981200 w 2657256"/>
                          <a:gd name="connsiteY359" fmla="*/ 2514752 h 3370881"/>
                          <a:gd name="connsiteX360" fmla="*/ 1972235 w 2657256"/>
                          <a:gd name="connsiteY360" fmla="*/ 2501305 h 3370881"/>
                          <a:gd name="connsiteX361" fmla="*/ 1958788 w 2657256"/>
                          <a:gd name="connsiteY361" fmla="*/ 2478893 h 3370881"/>
                          <a:gd name="connsiteX362" fmla="*/ 1905000 w 2657256"/>
                          <a:gd name="connsiteY362" fmla="*/ 2398211 h 3370881"/>
                          <a:gd name="connsiteX363" fmla="*/ 1882588 w 2657256"/>
                          <a:gd name="connsiteY363" fmla="*/ 2357870 h 3370881"/>
                          <a:gd name="connsiteX364" fmla="*/ 1869141 w 2657256"/>
                          <a:gd name="connsiteY364" fmla="*/ 2339940 h 3370881"/>
                          <a:gd name="connsiteX365" fmla="*/ 1806388 w 2657256"/>
                          <a:gd name="connsiteY365" fmla="*/ 2313046 h 3370881"/>
                          <a:gd name="connsiteX366" fmla="*/ 1779494 w 2657256"/>
                          <a:gd name="connsiteY366" fmla="*/ 2304081 h 3370881"/>
                          <a:gd name="connsiteX367" fmla="*/ 1752600 w 2657256"/>
                          <a:gd name="connsiteY367" fmla="*/ 2299599 h 3370881"/>
                          <a:gd name="connsiteX368" fmla="*/ 1680882 w 2657256"/>
                          <a:gd name="connsiteY368" fmla="*/ 2277187 h 3370881"/>
                          <a:gd name="connsiteX369" fmla="*/ 1719025 w 2657256"/>
                          <a:gd name="connsiteY369" fmla="*/ 2281331 h 3370881"/>
                          <a:gd name="connsiteX370" fmla="*/ 1756997 w 2657256"/>
                          <a:gd name="connsiteY370" fmla="*/ 2289450 h 3370881"/>
                          <a:gd name="connsiteX371" fmla="*/ 1656440 w 2657256"/>
                          <a:gd name="connsiteY371" fmla="*/ 2298583 h 3370881"/>
                          <a:gd name="connsiteX372" fmla="*/ 1537447 w 2657256"/>
                          <a:gd name="connsiteY372" fmla="*/ 2329960 h 3370881"/>
                          <a:gd name="connsiteX373" fmla="*/ 1571993 w 2657256"/>
                          <a:gd name="connsiteY373" fmla="*/ 2317957 h 3370881"/>
                          <a:gd name="connsiteX374" fmla="*/ 1509707 w 2657256"/>
                          <a:gd name="connsiteY374" fmla="*/ 2338926 h 3370881"/>
                          <a:gd name="connsiteX375" fmla="*/ 1500444 w 2657256"/>
                          <a:gd name="connsiteY375" fmla="*/ 2355271 h 3370881"/>
                          <a:gd name="connsiteX376" fmla="*/ 1402678 w 2657256"/>
                          <a:gd name="connsiteY376" fmla="*/ 2339641 h 3370881"/>
                          <a:gd name="connsiteX377" fmla="*/ 1322892 w 2657256"/>
                          <a:gd name="connsiteY377" fmla="*/ 2336952 h 3370881"/>
                          <a:gd name="connsiteX378" fmla="*/ 1199384 w 2657256"/>
                          <a:gd name="connsiteY378" fmla="*/ 2307041 h 3370881"/>
                          <a:gd name="connsiteX379" fmla="*/ 1066800 w 2657256"/>
                          <a:gd name="connsiteY379" fmla="*/ 2272705 h 3370881"/>
                          <a:gd name="connsiteX380" fmla="*/ 1030941 w 2657256"/>
                          <a:gd name="connsiteY380" fmla="*/ 2263740 h 3370881"/>
                          <a:gd name="connsiteX381" fmla="*/ 986118 w 2657256"/>
                          <a:gd name="connsiteY381" fmla="*/ 2241329 h 3370881"/>
                          <a:gd name="connsiteX382" fmla="*/ 968188 w 2657256"/>
                          <a:gd name="connsiteY382" fmla="*/ 2232364 h 3370881"/>
                          <a:gd name="connsiteX383" fmla="*/ 936812 w 2657256"/>
                          <a:gd name="connsiteY383" fmla="*/ 2214434 h 3370881"/>
                          <a:gd name="connsiteX384" fmla="*/ 905435 w 2657256"/>
                          <a:gd name="connsiteY384" fmla="*/ 2196505 h 3370881"/>
                          <a:gd name="connsiteX385" fmla="*/ 869576 w 2657256"/>
                          <a:gd name="connsiteY385" fmla="*/ 2209952 h 3370881"/>
                          <a:gd name="connsiteX386" fmla="*/ 856129 w 2657256"/>
                          <a:gd name="connsiteY386" fmla="*/ 2227881 h 3370881"/>
                          <a:gd name="connsiteX387" fmla="*/ 815788 w 2657256"/>
                          <a:gd name="connsiteY387" fmla="*/ 2268223 h 3370881"/>
                          <a:gd name="connsiteX388" fmla="*/ 788894 w 2657256"/>
                          <a:gd name="connsiteY388" fmla="*/ 2290634 h 3370881"/>
                          <a:gd name="connsiteX389" fmla="*/ 762000 w 2657256"/>
                          <a:gd name="connsiteY389" fmla="*/ 2313046 h 3370881"/>
                          <a:gd name="connsiteX390" fmla="*/ 753035 w 2657256"/>
                          <a:gd name="connsiteY390" fmla="*/ 2326493 h 3370881"/>
                          <a:gd name="connsiteX391" fmla="*/ 735106 w 2657256"/>
                          <a:gd name="connsiteY391" fmla="*/ 2339940 h 3370881"/>
                          <a:gd name="connsiteX392" fmla="*/ 712694 w 2657256"/>
                          <a:gd name="connsiteY392" fmla="*/ 2362352 h 3370881"/>
                          <a:gd name="connsiteX393" fmla="*/ 694765 w 2657256"/>
                          <a:gd name="connsiteY393" fmla="*/ 2375799 h 3370881"/>
                          <a:gd name="connsiteX394" fmla="*/ 681318 w 2657256"/>
                          <a:gd name="connsiteY394" fmla="*/ 2393729 h 3370881"/>
                          <a:gd name="connsiteX395" fmla="*/ 667870 w 2657256"/>
                          <a:gd name="connsiteY395" fmla="*/ 2402693 h 3370881"/>
                          <a:gd name="connsiteX396" fmla="*/ 623047 w 2657256"/>
                          <a:gd name="connsiteY396" fmla="*/ 2443034 h 3370881"/>
                          <a:gd name="connsiteX397" fmla="*/ 600635 w 2657256"/>
                          <a:gd name="connsiteY397" fmla="*/ 2474411 h 3370881"/>
                          <a:gd name="connsiteX398" fmla="*/ 587188 w 2657256"/>
                          <a:gd name="connsiteY398" fmla="*/ 2514752 h 3370881"/>
                          <a:gd name="connsiteX399" fmla="*/ 582706 w 2657256"/>
                          <a:gd name="connsiteY399" fmla="*/ 2546129 h 3370881"/>
                          <a:gd name="connsiteX400" fmla="*/ 596153 w 2657256"/>
                          <a:gd name="connsiteY400" fmla="*/ 2635776 h 3370881"/>
                          <a:gd name="connsiteX401" fmla="*/ 600635 w 2657256"/>
                          <a:gd name="connsiteY401" fmla="*/ 2653705 h 3370881"/>
                          <a:gd name="connsiteX402" fmla="*/ 609600 w 2657256"/>
                          <a:gd name="connsiteY402" fmla="*/ 2671634 h 3370881"/>
                          <a:gd name="connsiteX403" fmla="*/ 614082 w 2657256"/>
                          <a:gd name="connsiteY403" fmla="*/ 2689564 h 3370881"/>
                          <a:gd name="connsiteX404" fmla="*/ 623047 w 2657256"/>
                          <a:gd name="connsiteY404" fmla="*/ 2711976 h 3370881"/>
                          <a:gd name="connsiteX405" fmla="*/ 627529 w 2657256"/>
                          <a:gd name="connsiteY405" fmla="*/ 2734387 h 3370881"/>
                          <a:gd name="connsiteX406" fmla="*/ 640976 w 2657256"/>
                          <a:gd name="connsiteY406" fmla="*/ 2765764 h 3370881"/>
                          <a:gd name="connsiteX407" fmla="*/ 645459 w 2657256"/>
                          <a:gd name="connsiteY407" fmla="*/ 2779211 h 3370881"/>
                          <a:gd name="connsiteX408" fmla="*/ 658906 w 2657256"/>
                          <a:gd name="connsiteY408" fmla="*/ 2801623 h 3370881"/>
                          <a:gd name="connsiteX409" fmla="*/ 676835 w 2657256"/>
                          <a:gd name="connsiteY409" fmla="*/ 2864376 h 3370881"/>
                          <a:gd name="connsiteX410" fmla="*/ 690282 w 2657256"/>
                          <a:gd name="connsiteY410" fmla="*/ 2895752 h 3370881"/>
                          <a:gd name="connsiteX411" fmla="*/ 699247 w 2657256"/>
                          <a:gd name="connsiteY411" fmla="*/ 2940576 h 3370881"/>
                          <a:gd name="connsiteX412" fmla="*/ 703729 w 2657256"/>
                          <a:gd name="connsiteY412" fmla="*/ 2967470 h 3370881"/>
                          <a:gd name="connsiteX413" fmla="*/ 717176 w 2657256"/>
                          <a:gd name="connsiteY413" fmla="*/ 2994364 h 3370881"/>
                          <a:gd name="connsiteX414" fmla="*/ 735106 w 2657256"/>
                          <a:gd name="connsiteY414" fmla="*/ 3052634 h 3370881"/>
                          <a:gd name="connsiteX415" fmla="*/ 739588 w 2657256"/>
                          <a:gd name="connsiteY415" fmla="*/ 3079529 h 3370881"/>
                          <a:gd name="connsiteX416" fmla="*/ 762000 w 2657256"/>
                          <a:gd name="connsiteY416" fmla="*/ 3142281 h 3370881"/>
                          <a:gd name="connsiteX417" fmla="*/ 766482 w 2657256"/>
                          <a:gd name="connsiteY417" fmla="*/ 3231929 h 3370881"/>
                          <a:gd name="connsiteX418" fmla="*/ 770965 w 2657256"/>
                          <a:gd name="connsiteY418" fmla="*/ 3254340 h 3370881"/>
                          <a:gd name="connsiteX419" fmla="*/ 775447 w 2657256"/>
                          <a:gd name="connsiteY419" fmla="*/ 3285717 h 3370881"/>
                          <a:gd name="connsiteX420" fmla="*/ 748553 w 2657256"/>
                          <a:gd name="connsiteY420" fmla="*/ 3335023 h 3370881"/>
                          <a:gd name="connsiteX421" fmla="*/ 721659 w 2657256"/>
                          <a:gd name="connsiteY421" fmla="*/ 3343987 h 3370881"/>
                          <a:gd name="connsiteX422" fmla="*/ 708212 w 2657256"/>
                          <a:gd name="connsiteY422" fmla="*/ 3348470 h 3370881"/>
                          <a:gd name="connsiteX423" fmla="*/ 623047 w 2657256"/>
                          <a:gd name="connsiteY423" fmla="*/ 3330540 h 3370881"/>
                          <a:gd name="connsiteX424" fmla="*/ 609600 w 2657256"/>
                          <a:gd name="connsiteY424" fmla="*/ 3308129 h 3370881"/>
                          <a:gd name="connsiteX425" fmla="*/ 591670 w 2657256"/>
                          <a:gd name="connsiteY425" fmla="*/ 3267787 h 3370881"/>
                          <a:gd name="connsiteX426" fmla="*/ 560294 w 2657256"/>
                          <a:gd name="connsiteY426" fmla="*/ 3209517 h 3370881"/>
                          <a:gd name="connsiteX427" fmla="*/ 551329 w 2657256"/>
                          <a:gd name="connsiteY427" fmla="*/ 3196070 h 3370881"/>
                          <a:gd name="connsiteX428" fmla="*/ 528918 w 2657256"/>
                          <a:gd name="connsiteY428" fmla="*/ 3173658 h 3370881"/>
                          <a:gd name="connsiteX429" fmla="*/ 519953 w 2657256"/>
                          <a:gd name="connsiteY429" fmla="*/ 3128834 h 3370881"/>
                          <a:gd name="connsiteX430" fmla="*/ 524435 w 2657256"/>
                          <a:gd name="connsiteY430" fmla="*/ 3101940 h 3370881"/>
                          <a:gd name="connsiteX431" fmla="*/ 528918 w 2657256"/>
                          <a:gd name="connsiteY431" fmla="*/ 3088493 h 3370881"/>
                          <a:gd name="connsiteX432" fmla="*/ 542365 w 2657256"/>
                          <a:gd name="connsiteY432" fmla="*/ 3052634 h 3370881"/>
                          <a:gd name="connsiteX433" fmla="*/ 484094 w 2657256"/>
                          <a:gd name="connsiteY433" fmla="*/ 2886787 h 3370881"/>
                          <a:gd name="connsiteX434" fmla="*/ 443753 w 2657256"/>
                          <a:gd name="connsiteY434" fmla="*/ 2779211 h 3370881"/>
                          <a:gd name="connsiteX435" fmla="*/ 439270 w 2657256"/>
                          <a:gd name="connsiteY435" fmla="*/ 2752317 h 3370881"/>
                          <a:gd name="connsiteX436" fmla="*/ 430306 w 2657256"/>
                          <a:gd name="connsiteY436" fmla="*/ 2716458 h 3370881"/>
                          <a:gd name="connsiteX437" fmla="*/ 425823 w 2657256"/>
                          <a:gd name="connsiteY437" fmla="*/ 2680599 h 3370881"/>
                          <a:gd name="connsiteX438" fmla="*/ 398929 w 2657256"/>
                          <a:gd name="connsiteY438" fmla="*/ 2599917 h 3370881"/>
                          <a:gd name="connsiteX439" fmla="*/ 385482 w 2657256"/>
                          <a:gd name="connsiteY439" fmla="*/ 2568540 h 3370881"/>
                          <a:gd name="connsiteX440" fmla="*/ 381000 w 2657256"/>
                          <a:gd name="connsiteY440" fmla="*/ 2550611 h 3370881"/>
                          <a:gd name="connsiteX441" fmla="*/ 372035 w 2657256"/>
                          <a:gd name="connsiteY441" fmla="*/ 2483376 h 3370881"/>
                          <a:gd name="connsiteX442" fmla="*/ 367553 w 2657256"/>
                          <a:gd name="connsiteY442" fmla="*/ 2469929 h 3370881"/>
                          <a:gd name="connsiteX443" fmla="*/ 407894 w 2657256"/>
                          <a:gd name="connsiteY443" fmla="*/ 2451999 h 3370881"/>
                          <a:gd name="connsiteX444" fmla="*/ 515470 w 2657256"/>
                          <a:gd name="connsiteY444" fmla="*/ 2407176 h 3370881"/>
                          <a:gd name="connsiteX445" fmla="*/ 578223 w 2657256"/>
                          <a:gd name="connsiteY445" fmla="*/ 2353387 h 3370881"/>
                          <a:gd name="connsiteX446" fmla="*/ 587188 w 2657256"/>
                          <a:gd name="connsiteY446" fmla="*/ 2330976 h 3370881"/>
                          <a:gd name="connsiteX447" fmla="*/ 614082 w 2657256"/>
                          <a:gd name="connsiteY447" fmla="*/ 2254776 h 3370881"/>
                          <a:gd name="connsiteX448" fmla="*/ 649941 w 2657256"/>
                          <a:gd name="connsiteY448" fmla="*/ 2200987 h 3370881"/>
                          <a:gd name="connsiteX449" fmla="*/ 690282 w 2657256"/>
                          <a:gd name="connsiteY449" fmla="*/ 2174093 h 3370881"/>
                          <a:gd name="connsiteX450" fmla="*/ 703729 w 2657256"/>
                          <a:gd name="connsiteY450" fmla="*/ 2165129 h 3370881"/>
                          <a:gd name="connsiteX451" fmla="*/ 739588 w 2657256"/>
                          <a:gd name="connsiteY451" fmla="*/ 2147199 h 3370881"/>
                          <a:gd name="connsiteX452" fmla="*/ 708212 w 2657256"/>
                          <a:gd name="connsiteY452" fmla="*/ 2187540 h 3370881"/>
                          <a:gd name="connsiteX453" fmla="*/ 654423 w 2657256"/>
                          <a:gd name="connsiteY453" fmla="*/ 2241329 h 3370881"/>
                          <a:gd name="connsiteX454" fmla="*/ 636494 w 2657256"/>
                          <a:gd name="connsiteY454" fmla="*/ 2259258 h 3370881"/>
                          <a:gd name="connsiteX455" fmla="*/ 614082 w 2657256"/>
                          <a:gd name="connsiteY455" fmla="*/ 2286152 h 3370881"/>
                          <a:gd name="connsiteX456" fmla="*/ 592179 w 2657256"/>
                          <a:gd name="connsiteY456" fmla="*/ 2282347 h 3370881"/>
                          <a:gd name="connsiteX457" fmla="*/ 555980 w 2657256"/>
                          <a:gd name="connsiteY457" fmla="*/ 2313892 h 3370881"/>
                          <a:gd name="connsiteX458" fmla="*/ 524435 w 2657256"/>
                          <a:gd name="connsiteY458" fmla="*/ 2348905 h 3370881"/>
                          <a:gd name="connsiteX459" fmla="*/ 502023 w 2657256"/>
                          <a:gd name="connsiteY459" fmla="*/ 2362352 h 3370881"/>
                          <a:gd name="connsiteX460" fmla="*/ 461682 w 2657256"/>
                          <a:gd name="connsiteY460" fmla="*/ 2389246 h 3370881"/>
                          <a:gd name="connsiteX461" fmla="*/ 448235 w 2657256"/>
                          <a:gd name="connsiteY461" fmla="*/ 2398211 h 3370881"/>
                          <a:gd name="connsiteX462" fmla="*/ 430306 w 2657256"/>
                          <a:gd name="connsiteY462" fmla="*/ 2407176 h 3370881"/>
                          <a:gd name="connsiteX463" fmla="*/ 412376 w 2657256"/>
                          <a:gd name="connsiteY463" fmla="*/ 2420623 h 3370881"/>
                          <a:gd name="connsiteX464" fmla="*/ 389965 w 2657256"/>
                          <a:gd name="connsiteY464" fmla="*/ 2429587 h 3370881"/>
                          <a:gd name="connsiteX465" fmla="*/ 372035 w 2657256"/>
                          <a:gd name="connsiteY465" fmla="*/ 2443034 h 3370881"/>
                          <a:gd name="connsiteX466" fmla="*/ 318247 w 2657256"/>
                          <a:gd name="connsiteY466" fmla="*/ 2474411 h 3370881"/>
                          <a:gd name="connsiteX467" fmla="*/ 304800 w 2657256"/>
                          <a:gd name="connsiteY467" fmla="*/ 2492340 h 3370881"/>
                          <a:gd name="connsiteX468" fmla="*/ 282388 w 2657256"/>
                          <a:gd name="connsiteY468" fmla="*/ 2519234 h 3370881"/>
                          <a:gd name="connsiteX469" fmla="*/ 295835 w 2657256"/>
                          <a:gd name="connsiteY469" fmla="*/ 2815070 h 3370881"/>
                          <a:gd name="connsiteX470" fmla="*/ 300318 w 2657256"/>
                          <a:gd name="connsiteY470" fmla="*/ 2837481 h 3370881"/>
                          <a:gd name="connsiteX471" fmla="*/ 304800 w 2657256"/>
                          <a:gd name="connsiteY471" fmla="*/ 2868858 h 3370881"/>
                          <a:gd name="connsiteX472" fmla="*/ 309282 w 2657256"/>
                          <a:gd name="connsiteY472" fmla="*/ 2927129 h 3370881"/>
                          <a:gd name="connsiteX473" fmla="*/ 322729 w 2657256"/>
                          <a:gd name="connsiteY473" fmla="*/ 2985399 h 3370881"/>
                          <a:gd name="connsiteX474" fmla="*/ 327212 w 2657256"/>
                          <a:gd name="connsiteY474" fmla="*/ 3012293 h 3370881"/>
                          <a:gd name="connsiteX475" fmla="*/ 331694 w 2657256"/>
                          <a:gd name="connsiteY475" fmla="*/ 3043670 h 3370881"/>
                          <a:gd name="connsiteX476" fmla="*/ 345141 w 2657256"/>
                          <a:gd name="connsiteY476" fmla="*/ 3070564 h 3370881"/>
                          <a:gd name="connsiteX477" fmla="*/ 367553 w 2657256"/>
                          <a:gd name="connsiteY477" fmla="*/ 3124352 h 3370881"/>
                          <a:gd name="connsiteX478" fmla="*/ 381000 w 2657256"/>
                          <a:gd name="connsiteY478" fmla="*/ 3182623 h 3370881"/>
                          <a:gd name="connsiteX479" fmla="*/ 389965 w 2657256"/>
                          <a:gd name="connsiteY479" fmla="*/ 3196070 h 3370881"/>
                          <a:gd name="connsiteX480" fmla="*/ 394447 w 2657256"/>
                          <a:gd name="connsiteY480" fmla="*/ 3213999 h 3370881"/>
                          <a:gd name="connsiteX481" fmla="*/ 412376 w 2657256"/>
                          <a:gd name="connsiteY481" fmla="*/ 3245376 h 3370881"/>
                          <a:gd name="connsiteX482" fmla="*/ 416859 w 2657256"/>
                          <a:gd name="connsiteY482" fmla="*/ 3258823 h 3370881"/>
                          <a:gd name="connsiteX483" fmla="*/ 425823 w 2657256"/>
                          <a:gd name="connsiteY483" fmla="*/ 3272270 h 3370881"/>
                          <a:gd name="connsiteX484" fmla="*/ 439270 w 2657256"/>
                          <a:gd name="connsiteY484" fmla="*/ 3303646 h 3370881"/>
                          <a:gd name="connsiteX485" fmla="*/ 439270 w 2657256"/>
                          <a:gd name="connsiteY485" fmla="*/ 3352952 h 3370881"/>
                          <a:gd name="connsiteX486" fmla="*/ 430306 w 2657256"/>
                          <a:gd name="connsiteY486" fmla="*/ 3366399 h 3370881"/>
                          <a:gd name="connsiteX487" fmla="*/ 412376 w 2657256"/>
                          <a:gd name="connsiteY487" fmla="*/ 3370881 h 3370881"/>
                          <a:gd name="connsiteX488" fmla="*/ 295835 w 2657256"/>
                          <a:gd name="connsiteY488" fmla="*/ 3357434 h 3370881"/>
                          <a:gd name="connsiteX489" fmla="*/ 264459 w 2657256"/>
                          <a:gd name="connsiteY489" fmla="*/ 3276752 h 3370881"/>
                          <a:gd name="connsiteX490" fmla="*/ 259976 w 2657256"/>
                          <a:gd name="connsiteY490" fmla="*/ 3240893 h 3370881"/>
                          <a:gd name="connsiteX491" fmla="*/ 246529 w 2657256"/>
                          <a:gd name="connsiteY491" fmla="*/ 3178140 h 3370881"/>
                          <a:gd name="connsiteX492" fmla="*/ 237565 w 2657256"/>
                          <a:gd name="connsiteY492" fmla="*/ 3084011 h 3370881"/>
                          <a:gd name="connsiteX493" fmla="*/ 228600 w 2657256"/>
                          <a:gd name="connsiteY493" fmla="*/ 3057117 h 3370881"/>
                          <a:gd name="connsiteX494" fmla="*/ 219635 w 2657256"/>
                          <a:gd name="connsiteY494" fmla="*/ 3021258 h 3370881"/>
                          <a:gd name="connsiteX495" fmla="*/ 206188 w 2657256"/>
                          <a:gd name="connsiteY495" fmla="*/ 2980917 h 3370881"/>
                          <a:gd name="connsiteX496" fmla="*/ 201706 w 2657256"/>
                          <a:gd name="connsiteY496" fmla="*/ 2949540 h 3370881"/>
                          <a:gd name="connsiteX497" fmla="*/ 197223 w 2657256"/>
                          <a:gd name="connsiteY497" fmla="*/ 2927129 h 3370881"/>
                          <a:gd name="connsiteX498" fmla="*/ 192741 w 2657256"/>
                          <a:gd name="connsiteY498" fmla="*/ 2891270 h 3370881"/>
                          <a:gd name="connsiteX499" fmla="*/ 188259 w 2657256"/>
                          <a:gd name="connsiteY499" fmla="*/ 2850929 h 3370881"/>
                          <a:gd name="connsiteX500" fmla="*/ 179294 w 2657256"/>
                          <a:gd name="connsiteY500" fmla="*/ 2824034 h 3370881"/>
                          <a:gd name="connsiteX501" fmla="*/ 165847 w 2657256"/>
                          <a:gd name="connsiteY501" fmla="*/ 2774729 h 3370881"/>
                          <a:gd name="connsiteX502" fmla="*/ 161365 w 2657256"/>
                          <a:gd name="connsiteY502" fmla="*/ 2747834 h 3370881"/>
                          <a:gd name="connsiteX503" fmla="*/ 156882 w 2657256"/>
                          <a:gd name="connsiteY503" fmla="*/ 2559576 h 3370881"/>
                          <a:gd name="connsiteX504" fmla="*/ 152400 w 2657256"/>
                          <a:gd name="connsiteY504" fmla="*/ 2519234 h 3370881"/>
                          <a:gd name="connsiteX505" fmla="*/ 118035 w 2657256"/>
                          <a:gd name="connsiteY505" fmla="*/ 2400004 h 3370881"/>
                          <a:gd name="connsiteX506" fmla="*/ 117048 w 2657256"/>
                          <a:gd name="connsiteY506" fmla="*/ 2344423 h 3370881"/>
                          <a:gd name="connsiteX507" fmla="*/ 100106 w 2657256"/>
                          <a:gd name="connsiteY507" fmla="*/ 2330976 h 3370881"/>
                          <a:gd name="connsiteX508" fmla="*/ 138953 w 2657256"/>
                          <a:gd name="connsiteY508" fmla="*/ 2313046 h 3370881"/>
                          <a:gd name="connsiteX509" fmla="*/ 152400 w 2657256"/>
                          <a:gd name="connsiteY509" fmla="*/ 2304081 h 3370881"/>
                          <a:gd name="connsiteX510" fmla="*/ 170329 w 2657256"/>
                          <a:gd name="connsiteY510" fmla="*/ 2259258 h 3370881"/>
                          <a:gd name="connsiteX511" fmla="*/ 188259 w 2657256"/>
                          <a:gd name="connsiteY511" fmla="*/ 2223399 h 3370881"/>
                          <a:gd name="connsiteX512" fmla="*/ 206188 w 2657256"/>
                          <a:gd name="connsiteY512" fmla="*/ 2187540 h 3370881"/>
                          <a:gd name="connsiteX513" fmla="*/ 210670 w 2657256"/>
                          <a:gd name="connsiteY513" fmla="*/ 2174093 h 3370881"/>
                          <a:gd name="connsiteX514" fmla="*/ 219635 w 2657256"/>
                          <a:gd name="connsiteY514" fmla="*/ 2115823 h 3370881"/>
                          <a:gd name="connsiteX515" fmla="*/ 210670 w 2657256"/>
                          <a:gd name="connsiteY515" fmla="*/ 1958940 h 3370881"/>
                          <a:gd name="connsiteX516" fmla="*/ 192741 w 2657256"/>
                          <a:gd name="connsiteY516" fmla="*/ 1923081 h 3370881"/>
                          <a:gd name="connsiteX517" fmla="*/ 179294 w 2657256"/>
                          <a:gd name="connsiteY517" fmla="*/ 1891705 h 3370881"/>
                          <a:gd name="connsiteX518" fmla="*/ 165847 w 2657256"/>
                          <a:gd name="connsiteY518" fmla="*/ 1864811 h 3370881"/>
                          <a:gd name="connsiteX519" fmla="*/ 152400 w 2657256"/>
                          <a:gd name="connsiteY519" fmla="*/ 1833434 h 3370881"/>
                          <a:gd name="connsiteX520" fmla="*/ 143435 w 2657256"/>
                          <a:gd name="connsiteY520" fmla="*/ 1819987 h 3370881"/>
                          <a:gd name="connsiteX521" fmla="*/ 107576 w 2657256"/>
                          <a:gd name="connsiteY521" fmla="*/ 1784129 h 3370881"/>
                          <a:gd name="connsiteX522" fmla="*/ 94129 w 2657256"/>
                          <a:gd name="connsiteY522" fmla="*/ 1779646 h 3370881"/>
                          <a:gd name="connsiteX523" fmla="*/ 71718 w 2657256"/>
                          <a:gd name="connsiteY523" fmla="*/ 1770681 h 3370881"/>
                          <a:gd name="connsiteX524" fmla="*/ 58270 w 2657256"/>
                          <a:gd name="connsiteY524" fmla="*/ 1761717 h 3370881"/>
                          <a:gd name="connsiteX525" fmla="*/ 26894 w 2657256"/>
                          <a:gd name="connsiteY525" fmla="*/ 1730340 h 3370881"/>
                          <a:gd name="connsiteX526" fmla="*/ 0 w 2657256"/>
                          <a:gd name="connsiteY526" fmla="*/ 1707929 h 3370881"/>
                          <a:gd name="connsiteX0" fmla="*/ 0 w 2657256"/>
                          <a:gd name="connsiteY0" fmla="*/ 1707929 h 3370881"/>
                          <a:gd name="connsiteX1" fmla="*/ 22412 w 2657256"/>
                          <a:gd name="connsiteY1" fmla="*/ 1698964 h 3370881"/>
                          <a:gd name="connsiteX2" fmla="*/ 31376 w 2657256"/>
                          <a:gd name="connsiteY2" fmla="*/ 1681034 h 3370881"/>
                          <a:gd name="connsiteX3" fmla="*/ 44823 w 2657256"/>
                          <a:gd name="connsiteY3" fmla="*/ 1672070 h 3370881"/>
                          <a:gd name="connsiteX4" fmla="*/ 58270 w 2657256"/>
                          <a:gd name="connsiteY4" fmla="*/ 1654140 h 3370881"/>
                          <a:gd name="connsiteX5" fmla="*/ 76200 w 2657256"/>
                          <a:gd name="connsiteY5" fmla="*/ 1645176 h 3370881"/>
                          <a:gd name="connsiteX6" fmla="*/ 98612 w 2657256"/>
                          <a:gd name="connsiteY6" fmla="*/ 1636211 h 3370881"/>
                          <a:gd name="connsiteX7" fmla="*/ 125506 w 2657256"/>
                          <a:gd name="connsiteY7" fmla="*/ 1627246 h 3370881"/>
                          <a:gd name="connsiteX8" fmla="*/ 152400 w 2657256"/>
                          <a:gd name="connsiteY8" fmla="*/ 1609317 h 3370881"/>
                          <a:gd name="connsiteX9" fmla="*/ 170329 w 2657256"/>
                          <a:gd name="connsiteY9" fmla="*/ 1600352 h 3370881"/>
                          <a:gd name="connsiteX10" fmla="*/ 188259 w 2657256"/>
                          <a:gd name="connsiteY10" fmla="*/ 1582423 h 3370881"/>
                          <a:gd name="connsiteX11" fmla="*/ 228600 w 2657256"/>
                          <a:gd name="connsiteY11" fmla="*/ 1564493 h 3370881"/>
                          <a:gd name="connsiteX12" fmla="*/ 255494 w 2657256"/>
                          <a:gd name="connsiteY12" fmla="*/ 1546564 h 3370881"/>
                          <a:gd name="connsiteX13" fmla="*/ 300318 w 2657256"/>
                          <a:gd name="connsiteY13" fmla="*/ 1524152 h 3370881"/>
                          <a:gd name="connsiteX14" fmla="*/ 313765 w 2657256"/>
                          <a:gd name="connsiteY14" fmla="*/ 1515187 h 3370881"/>
                          <a:gd name="connsiteX15" fmla="*/ 340659 w 2657256"/>
                          <a:gd name="connsiteY15" fmla="*/ 1510705 h 3370881"/>
                          <a:gd name="connsiteX16" fmla="*/ 363070 w 2657256"/>
                          <a:gd name="connsiteY16" fmla="*/ 1506223 h 3370881"/>
                          <a:gd name="connsiteX17" fmla="*/ 389965 w 2657256"/>
                          <a:gd name="connsiteY17" fmla="*/ 1501740 h 3370881"/>
                          <a:gd name="connsiteX18" fmla="*/ 425823 w 2657256"/>
                          <a:gd name="connsiteY18" fmla="*/ 1497258 h 3370881"/>
                          <a:gd name="connsiteX19" fmla="*/ 470647 w 2657256"/>
                          <a:gd name="connsiteY19" fmla="*/ 1488293 h 3370881"/>
                          <a:gd name="connsiteX20" fmla="*/ 515470 w 2657256"/>
                          <a:gd name="connsiteY20" fmla="*/ 1479329 h 3370881"/>
                          <a:gd name="connsiteX21" fmla="*/ 528918 w 2657256"/>
                          <a:gd name="connsiteY21" fmla="*/ 1470364 h 3370881"/>
                          <a:gd name="connsiteX22" fmla="*/ 600635 w 2657256"/>
                          <a:gd name="connsiteY22" fmla="*/ 1456917 h 3370881"/>
                          <a:gd name="connsiteX23" fmla="*/ 690282 w 2657256"/>
                          <a:gd name="connsiteY23" fmla="*/ 1447952 h 3370881"/>
                          <a:gd name="connsiteX24" fmla="*/ 793376 w 2657256"/>
                          <a:gd name="connsiteY24" fmla="*/ 1452434 h 3370881"/>
                          <a:gd name="connsiteX25" fmla="*/ 874059 w 2657256"/>
                          <a:gd name="connsiteY25" fmla="*/ 1465881 h 3370881"/>
                          <a:gd name="connsiteX26" fmla="*/ 914400 w 2657256"/>
                          <a:gd name="connsiteY26" fmla="*/ 1470364 h 3370881"/>
                          <a:gd name="connsiteX27" fmla="*/ 1030941 w 2657256"/>
                          <a:gd name="connsiteY27" fmla="*/ 1483811 h 3370881"/>
                          <a:gd name="connsiteX28" fmla="*/ 1151965 w 2657256"/>
                          <a:gd name="connsiteY28" fmla="*/ 1492776 h 3370881"/>
                          <a:gd name="connsiteX29" fmla="*/ 1281953 w 2657256"/>
                          <a:gd name="connsiteY29" fmla="*/ 1501740 h 3370881"/>
                          <a:gd name="connsiteX30" fmla="*/ 1465729 w 2657256"/>
                          <a:gd name="connsiteY30" fmla="*/ 1497258 h 3370881"/>
                          <a:gd name="connsiteX31" fmla="*/ 1510553 w 2657256"/>
                          <a:gd name="connsiteY31" fmla="*/ 1492776 h 3370881"/>
                          <a:gd name="connsiteX32" fmla="*/ 1582270 w 2657256"/>
                          <a:gd name="connsiteY32" fmla="*/ 1461399 h 3370881"/>
                          <a:gd name="connsiteX33" fmla="*/ 1604682 w 2657256"/>
                          <a:gd name="connsiteY33" fmla="*/ 1456917 h 3370881"/>
                          <a:gd name="connsiteX34" fmla="*/ 1622612 w 2657256"/>
                          <a:gd name="connsiteY34" fmla="*/ 1447952 h 3370881"/>
                          <a:gd name="connsiteX35" fmla="*/ 1645023 w 2657256"/>
                          <a:gd name="connsiteY35" fmla="*/ 1438987 h 3370881"/>
                          <a:gd name="connsiteX36" fmla="*/ 1662953 w 2657256"/>
                          <a:gd name="connsiteY36" fmla="*/ 1425540 h 3370881"/>
                          <a:gd name="connsiteX37" fmla="*/ 1698812 w 2657256"/>
                          <a:gd name="connsiteY37" fmla="*/ 1407611 h 3370881"/>
                          <a:gd name="connsiteX38" fmla="*/ 1739153 w 2657256"/>
                          <a:gd name="connsiteY38" fmla="*/ 1380717 h 3370881"/>
                          <a:gd name="connsiteX39" fmla="*/ 1752600 w 2657256"/>
                          <a:gd name="connsiteY39" fmla="*/ 1367270 h 3370881"/>
                          <a:gd name="connsiteX40" fmla="*/ 1775012 w 2657256"/>
                          <a:gd name="connsiteY40" fmla="*/ 1353823 h 3370881"/>
                          <a:gd name="connsiteX41" fmla="*/ 1797423 w 2657256"/>
                          <a:gd name="connsiteY41" fmla="*/ 1335893 h 3370881"/>
                          <a:gd name="connsiteX42" fmla="*/ 1810870 w 2657256"/>
                          <a:gd name="connsiteY42" fmla="*/ 1304517 h 3370881"/>
                          <a:gd name="connsiteX43" fmla="*/ 1815353 w 2657256"/>
                          <a:gd name="connsiteY43" fmla="*/ 1291070 h 3370881"/>
                          <a:gd name="connsiteX44" fmla="*/ 1801906 w 2657256"/>
                          <a:gd name="connsiteY44" fmla="*/ 1138670 h 3370881"/>
                          <a:gd name="connsiteX45" fmla="*/ 1792941 w 2657256"/>
                          <a:gd name="connsiteY45" fmla="*/ 1125223 h 3370881"/>
                          <a:gd name="connsiteX46" fmla="*/ 1757082 w 2657256"/>
                          <a:gd name="connsiteY46" fmla="*/ 1093846 h 3370881"/>
                          <a:gd name="connsiteX47" fmla="*/ 1730188 w 2657256"/>
                          <a:gd name="connsiteY47" fmla="*/ 1066952 h 3370881"/>
                          <a:gd name="connsiteX48" fmla="*/ 1703294 w 2657256"/>
                          <a:gd name="connsiteY48" fmla="*/ 1049023 h 3370881"/>
                          <a:gd name="connsiteX49" fmla="*/ 1622612 w 2657256"/>
                          <a:gd name="connsiteY49" fmla="*/ 1053505 h 3370881"/>
                          <a:gd name="connsiteX50" fmla="*/ 1595718 w 2657256"/>
                          <a:gd name="connsiteY50" fmla="*/ 1062470 h 3370881"/>
                          <a:gd name="connsiteX51" fmla="*/ 1573306 w 2657256"/>
                          <a:gd name="connsiteY51" fmla="*/ 1066952 h 3370881"/>
                          <a:gd name="connsiteX52" fmla="*/ 1453385 w 2657256"/>
                          <a:gd name="connsiteY52" fmla="*/ 1082761 h 3370881"/>
                          <a:gd name="connsiteX53" fmla="*/ 1326776 w 2657256"/>
                          <a:gd name="connsiteY53" fmla="*/ 1062470 h 3370881"/>
                          <a:gd name="connsiteX54" fmla="*/ 1308847 w 2657256"/>
                          <a:gd name="connsiteY54" fmla="*/ 1057987 h 3370881"/>
                          <a:gd name="connsiteX55" fmla="*/ 1277470 w 2657256"/>
                          <a:gd name="connsiteY55" fmla="*/ 1053505 h 3370881"/>
                          <a:gd name="connsiteX56" fmla="*/ 1259541 w 2657256"/>
                          <a:gd name="connsiteY56" fmla="*/ 1049023 h 3370881"/>
                          <a:gd name="connsiteX57" fmla="*/ 1232647 w 2657256"/>
                          <a:gd name="connsiteY57" fmla="*/ 1044540 h 3370881"/>
                          <a:gd name="connsiteX58" fmla="*/ 1053353 w 2657256"/>
                          <a:gd name="connsiteY58" fmla="*/ 1049023 h 3370881"/>
                          <a:gd name="connsiteX59" fmla="*/ 1035423 w 2657256"/>
                          <a:gd name="connsiteY59" fmla="*/ 1053505 h 3370881"/>
                          <a:gd name="connsiteX60" fmla="*/ 1008529 w 2657256"/>
                          <a:gd name="connsiteY60" fmla="*/ 1057987 h 3370881"/>
                          <a:gd name="connsiteX61" fmla="*/ 995082 w 2657256"/>
                          <a:gd name="connsiteY61" fmla="*/ 1062470 h 3370881"/>
                          <a:gd name="connsiteX62" fmla="*/ 945776 w 2657256"/>
                          <a:gd name="connsiteY62" fmla="*/ 1031093 h 3370881"/>
                          <a:gd name="connsiteX63" fmla="*/ 941294 w 2657256"/>
                          <a:gd name="connsiteY63" fmla="*/ 1017646 h 3370881"/>
                          <a:gd name="connsiteX64" fmla="*/ 932329 w 2657256"/>
                          <a:gd name="connsiteY64" fmla="*/ 919034 h 3370881"/>
                          <a:gd name="connsiteX65" fmla="*/ 914400 w 2657256"/>
                          <a:gd name="connsiteY65" fmla="*/ 901105 h 3370881"/>
                          <a:gd name="connsiteX66" fmla="*/ 918882 w 2657256"/>
                          <a:gd name="connsiteY66" fmla="*/ 869729 h 3370881"/>
                          <a:gd name="connsiteX67" fmla="*/ 941294 w 2657256"/>
                          <a:gd name="connsiteY67" fmla="*/ 865246 h 3370881"/>
                          <a:gd name="connsiteX68" fmla="*/ 959223 w 2657256"/>
                          <a:gd name="connsiteY68" fmla="*/ 851799 h 3370881"/>
                          <a:gd name="connsiteX69" fmla="*/ 990600 w 2657256"/>
                          <a:gd name="connsiteY69" fmla="*/ 847317 h 3370881"/>
                          <a:gd name="connsiteX70" fmla="*/ 1129553 w 2657256"/>
                          <a:gd name="connsiteY70" fmla="*/ 838352 h 3370881"/>
                          <a:gd name="connsiteX71" fmla="*/ 1147482 w 2657256"/>
                          <a:gd name="connsiteY71" fmla="*/ 829387 h 3370881"/>
                          <a:gd name="connsiteX72" fmla="*/ 1178859 w 2657256"/>
                          <a:gd name="connsiteY72" fmla="*/ 806976 h 3370881"/>
                          <a:gd name="connsiteX73" fmla="*/ 1192306 w 2657256"/>
                          <a:gd name="connsiteY73" fmla="*/ 793529 h 3370881"/>
                          <a:gd name="connsiteX74" fmla="*/ 1214718 w 2657256"/>
                          <a:gd name="connsiteY74" fmla="*/ 784564 h 3370881"/>
                          <a:gd name="connsiteX75" fmla="*/ 1241612 w 2657256"/>
                          <a:gd name="connsiteY75" fmla="*/ 771117 h 3370881"/>
                          <a:gd name="connsiteX76" fmla="*/ 1277470 w 2657256"/>
                          <a:gd name="connsiteY76" fmla="*/ 753187 h 3370881"/>
                          <a:gd name="connsiteX77" fmla="*/ 1295400 w 2657256"/>
                          <a:gd name="connsiteY77" fmla="*/ 730776 h 3370881"/>
                          <a:gd name="connsiteX78" fmla="*/ 1317812 w 2657256"/>
                          <a:gd name="connsiteY78" fmla="*/ 708364 h 3370881"/>
                          <a:gd name="connsiteX79" fmla="*/ 1353670 w 2657256"/>
                          <a:gd name="connsiteY79" fmla="*/ 663540 h 3370881"/>
                          <a:gd name="connsiteX80" fmla="*/ 1371600 w 2657256"/>
                          <a:gd name="connsiteY80" fmla="*/ 636646 h 3370881"/>
                          <a:gd name="connsiteX81" fmla="*/ 1380565 w 2657256"/>
                          <a:gd name="connsiteY81" fmla="*/ 596305 h 3370881"/>
                          <a:gd name="connsiteX82" fmla="*/ 1385047 w 2657256"/>
                          <a:gd name="connsiteY82" fmla="*/ 582858 h 3370881"/>
                          <a:gd name="connsiteX83" fmla="*/ 1380565 w 2657256"/>
                          <a:gd name="connsiteY83" fmla="*/ 533552 h 3370881"/>
                          <a:gd name="connsiteX84" fmla="*/ 1367118 w 2657256"/>
                          <a:gd name="connsiteY84" fmla="*/ 524587 h 3370881"/>
                          <a:gd name="connsiteX85" fmla="*/ 1349188 w 2657256"/>
                          <a:gd name="connsiteY85" fmla="*/ 520105 h 3370881"/>
                          <a:gd name="connsiteX86" fmla="*/ 1326776 w 2657256"/>
                          <a:gd name="connsiteY86" fmla="*/ 511140 h 3370881"/>
                          <a:gd name="connsiteX87" fmla="*/ 1281953 w 2657256"/>
                          <a:gd name="connsiteY87" fmla="*/ 515623 h 3370881"/>
                          <a:gd name="connsiteX88" fmla="*/ 1250576 w 2657256"/>
                          <a:gd name="connsiteY88" fmla="*/ 529070 h 3370881"/>
                          <a:gd name="connsiteX89" fmla="*/ 1210235 w 2657256"/>
                          <a:gd name="connsiteY89" fmla="*/ 542517 h 3370881"/>
                          <a:gd name="connsiteX90" fmla="*/ 1183341 w 2657256"/>
                          <a:gd name="connsiteY90" fmla="*/ 555964 h 3370881"/>
                          <a:gd name="connsiteX91" fmla="*/ 1160929 w 2657256"/>
                          <a:gd name="connsiteY91" fmla="*/ 569411 h 3370881"/>
                          <a:gd name="connsiteX92" fmla="*/ 1134035 w 2657256"/>
                          <a:gd name="connsiteY92" fmla="*/ 578376 h 3370881"/>
                          <a:gd name="connsiteX93" fmla="*/ 1111623 w 2657256"/>
                          <a:gd name="connsiteY93" fmla="*/ 587340 h 3370881"/>
                          <a:gd name="connsiteX94" fmla="*/ 1084729 w 2657256"/>
                          <a:gd name="connsiteY94" fmla="*/ 596305 h 3370881"/>
                          <a:gd name="connsiteX95" fmla="*/ 986118 w 2657256"/>
                          <a:gd name="connsiteY95" fmla="*/ 591823 h 3370881"/>
                          <a:gd name="connsiteX96" fmla="*/ 927847 w 2657256"/>
                          <a:gd name="connsiteY96" fmla="*/ 578376 h 3370881"/>
                          <a:gd name="connsiteX97" fmla="*/ 896470 w 2657256"/>
                          <a:gd name="connsiteY97" fmla="*/ 555964 h 3370881"/>
                          <a:gd name="connsiteX98" fmla="*/ 883023 w 2657256"/>
                          <a:gd name="connsiteY98" fmla="*/ 546999 h 3370881"/>
                          <a:gd name="connsiteX99" fmla="*/ 865094 w 2657256"/>
                          <a:gd name="connsiteY99" fmla="*/ 497693 h 3370881"/>
                          <a:gd name="connsiteX100" fmla="*/ 869576 w 2657256"/>
                          <a:gd name="connsiteY100" fmla="*/ 403564 h 3370881"/>
                          <a:gd name="connsiteX101" fmla="*/ 874059 w 2657256"/>
                          <a:gd name="connsiteY101" fmla="*/ 385634 h 3370881"/>
                          <a:gd name="connsiteX102" fmla="*/ 883023 w 2657256"/>
                          <a:gd name="connsiteY102" fmla="*/ 372187 h 3370881"/>
                          <a:gd name="connsiteX103" fmla="*/ 909918 w 2657256"/>
                          <a:gd name="connsiteY103" fmla="*/ 363223 h 3370881"/>
                          <a:gd name="connsiteX104" fmla="*/ 914400 w 2657256"/>
                          <a:gd name="connsiteY104" fmla="*/ 385634 h 3370881"/>
                          <a:gd name="connsiteX105" fmla="*/ 909918 w 2657256"/>
                          <a:gd name="connsiteY105" fmla="*/ 408046 h 3370881"/>
                          <a:gd name="connsiteX106" fmla="*/ 900953 w 2657256"/>
                          <a:gd name="connsiteY106" fmla="*/ 466317 h 3370881"/>
                          <a:gd name="connsiteX107" fmla="*/ 905435 w 2657256"/>
                          <a:gd name="connsiteY107" fmla="*/ 515623 h 3370881"/>
                          <a:gd name="connsiteX108" fmla="*/ 932329 w 2657256"/>
                          <a:gd name="connsiteY108" fmla="*/ 551481 h 3370881"/>
                          <a:gd name="connsiteX109" fmla="*/ 954741 w 2657256"/>
                          <a:gd name="connsiteY109" fmla="*/ 560446 h 3370881"/>
                          <a:gd name="connsiteX110" fmla="*/ 972670 w 2657256"/>
                          <a:gd name="connsiteY110" fmla="*/ 569411 h 3370881"/>
                          <a:gd name="connsiteX111" fmla="*/ 1066800 w 2657256"/>
                          <a:gd name="connsiteY111" fmla="*/ 564929 h 3370881"/>
                          <a:gd name="connsiteX112" fmla="*/ 1111623 w 2657256"/>
                          <a:gd name="connsiteY112" fmla="*/ 551481 h 3370881"/>
                          <a:gd name="connsiteX113" fmla="*/ 1129553 w 2657256"/>
                          <a:gd name="connsiteY113" fmla="*/ 538034 h 3370881"/>
                          <a:gd name="connsiteX114" fmla="*/ 1156447 w 2657256"/>
                          <a:gd name="connsiteY114" fmla="*/ 511140 h 3370881"/>
                          <a:gd name="connsiteX115" fmla="*/ 1160929 w 2657256"/>
                          <a:gd name="connsiteY115" fmla="*/ 493211 h 3370881"/>
                          <a:gd name="connsiteX116" fmla="*/ 1178859 w 2657256"/>
                          <a:gd name="connsiteY116" fmla="*/ 331846 h 3370881"/>
                          <a:gd name="connsiteX117" fmla="*/ 1215315 w 2657256"/>
                          <a:gd name="connsiteY117" fmla="*/ 270289 h 3370881"/>
                          <a:gd name="connsiteX118" fmla="*/ 1214718 w 2657256"/>
                          <a:gd name="connsiteY118" fmla="*/ 367705 h 3370881"/>
                          <a:gd name="connsiteX119" fmla="*/ 1201270 w 2657256"/>
                          <a:gd name="connsiteY119" fmla="*/ 412529 h 3370881"/>
                          <a:gd name="connsiteX120" fmla="*/ 1210235 w 2657256"/>
                          <a:gd name="connsiteY120" fmla="*/ 461834 h 3370881"/>
                          <a:gd name="connsiteX121" fmla="*/ 1214718 w 2657256"/>
                          <a:gd name="connsiteY121" fmla="*/ 475281 h 3370881"/>
                          <a:gd name="connsiteX122" fmla="*/ 1228165 w 2657256"/>
                          <a:gd name="connsiteY122" fmla="*/ 484246 h 3370881"/>
                          <a:gd name="connsiteX123" fmla="*/ 1250576 w 2657256"/>
                          <a:gd name="connsiteY123" fmla="*/ 502176 h 3370881"/>
                          <a:gd name="connsiteX124" fmla="*/ 1317812 w 2657256"/>
                          <a:gd name="connsiteY124" fmla="*/ 497693 h 3370881"/>
                          <a:gd name="connsiteX125" fmla="*/ 1353670 w 2657256"/>
                          <a:gd name="connsiteY125" fmla="*/ 488729 h 3370881"/>
                          <a:gd name="connsiteX126" fmla="*/ 1506070 w 2657256"/>
                          <a:gd name="connsiteY126" fmla="*/ 457352 h 3370881"/>
                          <a:gd name="connsiteX127" fmla="*/ 1550894 w 2657256"/>
                          <a:gd name="connsiteY127" fmla="*/ 430458 h 3370881"/>
                          <a:gd name="connsiteX128" fmla="*/ 1564341 w 2657256"/>
                          <a:gd name="connsiteY128" fmla="*/ 417011 h 3370881"/>
                          <a:gd name="connsiteX129" fmla="*/ 1586753 w 2657256"/>
                          <a:gd name="connsiteY129" fmla="*/ 399081 h 3370881"/>
                          <a:gd name="connsiteX130" fmla="*/ 1595718 w 2657256"/>
                          <a:gd name="connsiteY130" fmla="*/ 381152 h 3370881"/>
                          <a:gd name="connsiteX131" fmla="*/ 1613139 w 2657256"/>
                          <a:gd name="connsiteY131" fmla="*/ 358910 h 3370881"/>
                          <a:gd name="connsiteX132" fmla="*/ 1620066 w 2657256"/>
                          <a:gd name="connsiteY132" fmla="*/ 291047 h 3370881"/>
                          <a:gd name="connsiteX133" fmla="*/ 1604852 w 2657256"/>
                          <a:gd name="connsiteY133" fmla="*/ 236279 h 3370881"/>
                          <a:gd name="connsiteX134" fmla="*/ 1537447 w 2657256"/>
                          <a:gd name="connsiteY134" fmla="*/ 188411 h 3370881"/>
                          <a:gd name="connsiteX135" fmla="*/ 1613647 w 2657256"/>
                          <a:gd name="connsiteY135" fmla="*/ 399081 h 3370881"/>
                          <a:gd name="connsiteX136" fmla="*/ 1627094 w 2657256"/>
                          <a:gd name="connsiteY136" fmla="*/ 417011 h 3370881"/>
                          <a:gd name="connsiteX137" fmla="*/ 1658470 w 2657256"/>
                          <a:gd name="connsiteY137" fmla="*/ 412529 h 3370881"/>
                          <a:gd name="connsiteX138" fmla="*/ 1685365 w 2657256"/>
                          <a:gd name="connsiteY138" fmla="*/ 390117 h 3370881"/>
                          <a:gd name="connsiteX139" fmla="*/ 1694329 w 2657256"/>
                          <a:gd name="connsiteY139" fmla="*/ 376670 h 3370881"/>
                          <a:gd name="connsiteX140" fmla="*/ 1734670 w 2657256"/>
                          <a:gd name="connsiteY140" fmla="*/ 354258 h 3370881"/>
                          <a:gd name="connsiteX141" fmla="*/ 1743635 w 2657256"/>
                          <a:gd name="connsiteY141" fmla="*/ 340811 h 3370881"/>
                          <a:gd name="connsiteX142" fmla="*/ 1757082 w 2657256"/>
                          <a:gd name="connsiteY142" fmla="*/ 336329 h 3370881"/>
                          <a:gd name="connsiteX143" fmla="*/ 1843909 w 2657256"/>
                          <a:gd name="connsiteY143" fmla="*/ 262341 h 3370881"/>
                          <a:gd name="connsiteX144" fmla="*/ 1842471 w 2657256"/>
                          <a:gd name="connsiteY144" fmla="*/ 202194 h 3370881"/>
                          <a:gd name="connsiteX145" fmla="*/ 1828094 w 2657256"/>
                          <a:gd name="connsiteY145" fmla="*/ 136767 h 3370881"/>
                          <a:gd name="connsiteX146" fmla="*/ 1772023 w 2657256"/>
                          <a:gd name="connsiteY146" fmla="*/ 77249 h 3370881"/>
                          <a:gd name="connsiteX147" fmla="*/ 1948888 w 2657256"/>
                          <a:gd name="connsiteY147" fmla="*/ 178018 h 3370881"/>
                          <a:gd name="connsiteX148" fmla="*/ 1952362 w 2657256"/>
                          <a:gd name="connsiteY148" fmla="*/ 254265 h 3370881"/>
                          <a:gd name="connsiteX149" fmla="*/ 1874221 w 2657256"/>
                          <a:gd name="connsiteY149" fmla="*/ 318698 h 3370881"/>
                          <a:gd name="connsiteX150" fmla="*/ 1788459 w 2657256"/>
                          <a:gd name="connsiteY150" fmla="*/ 367705 h 3370881"/>
                          <a:gd name="connsiteX151" fmla="*/ 1761565 w 2657256"/>
                          <a:gd name="connsiteY151" fmla="*/ 390117 h 3370881"/>
                          <a:gd name="connsiteX152" fmla="*/ 1783976 w 2657256"/>
                          <a:gd name="connsiteY152" fmla="*/ 399081 h 3370881"/>
                          <a:gd name="connsiteX153" fmla="*/ 1878106 w 2657256"/>
                          <a:gd name="connsiteY153" fmla="*/ 390117 h 3370881"/>
                          <a:gd name="connsiteX154" fmla="*/ 1891553 w 2657256"/>
                          <a:gd name="connsiteY154" fmla="*/ 381152 h 3370881"/>
                          <a:gd name="connsiteX155" fmla="*/ 1918447 w 2657256"/>
                          <a:gd name="connsiteY155" fmla="*/ 372187 h 3370881"/>
                          <a:gd name="connsiteX156" fmla="*/ 1940859 w 2657256"/>
                          <a:gd name="connsiteY156" fmla="*/ 358740 h 3370881"/>
                          <a:gd name="connsiteX157" fmla="*/ 1954306 w 2657256"/>
                          <a:gd name="connsiteY157" fmla="*/ 354258 h 3370881"/>
                          <a:gd name="connsiteX158" fmla="*/ 2083304 w 2657256"/>
                          <a:gd name="connsiteY158" fmla="*/ 290281 h 3370881"/>
                          <a:gd name="connsiteX159" fmla="*/ 2166172 w 2657256"/>
                          <a:gd name="connsiteY159" fmla="*/ 215604 h 3370881"/>
                          <a:gd name="connsiteX160" fmla="*/ 2069054 w 2657256"/>
                          <a:gd name="connsiteY160" fmla="*/ 40493 h 3370881"/>
                          <a:gd name="connsiteX161" fmla="*/ 2078225 w 2657256"/>
                          <a:gd name="connsiteY161" fmla="*/ 188681 h 3370881"/>
                          <a:gd name="connsiteX162" fmla="*/ 1999129 w 2657256"/>
                          <a:gd name="connsiteY162" fmla="*/ 358740 h 3370881"/>
                          <a:gd name="connsiteX163" fmla="*/ 1994647 w 2657256"/>
                          <a:gd name="connsiteY163" fmla="*/ 372187 h 3370881"/>
                          <a:gd name="connsiteX164" fmla="*/ 2039470 w 2657256"/>
                          <a:gd name="connsiteY164" fmla="*/ 390117 h 3370881"/>
                          <a:gd name="connsiteX165" fmla="*/ 2115670 w 2657256"/>
                          <a:gd name="connsiteY165" fmla="*/ 390117 h 3370881"/>
                          <a:gd name="connsiteX166" fmla="*/ 2160494 w 2657256"/>
                          <a:gd name="connsiteY166" fmla="*/ 376670 h 3370881"/>
                          <a:gd name="connsiteX167" fmla="*/ 2191870 w 2657256"/>
                          <a:gd name="connsiteY167" fmla="*/ 363223 h 3370881"/>
                          <a:gd name="connsiteX168" fmla="*/ 2205318 w 2657256"/>
                          <a:gd name="connsiteY168" fmla="*/ 358740 h 3370881"/>
                          <a:gd name="connsiteX169" fmla="*/ 2232212 w 2657256"/>
                          <a:gd name="connsiteY169" fmla="*/ 340811 h 3370881"/>
                          <a:gd name="connsiteX170" fmla="*/ 2312894 w 2657256"/>
                          <a:gd name="connsiteY170" fmla="*/ 183929 h 3370881"/>
                          <a:gd name="connsiteX171" fmla="*/ 2339788 w 2657256"/>
                          <a:gd name="connsiteY171" fmla="*/ 151 h 3370881"/>
                          <a:gd name="connsiteX172" fmla="*/ 2357718 w 2657256"/>
                          <a:gd name="connsiteY172" fmla="*/ 215305 h 3370881"/>
                          <a:gd name="connsiteX173" fmla="*/ 2254623 w 2657256"/>
                          <a:gd name="connsiteY173" fmla="*/ 376670 h 3370881"/>
                          <a:gd name="connsiteX174" fmla="*/ 2245659 w 2657256"/>
                          <a:gd name="connsiteY174" fmla="*/ 390117 h 3370881"/>
                          <a:gd name="connsiteX175" fmla="*/ 2254623 w 2657256"/>
                          <a:gd name="connsiteY175" fmla="*/ 403564 h 3370881"/>
                          <a:gd name="connsiteX176" fmla="*/ 2353235 w 2657256"/>
                          <a:gd name="connsiteY176" fmla="*/ 399081 h 3370881"/>
                          <a:gd name="connsiteX177" fmla="*/ 2366682 w 2657256"/>
                          <a:gd name="connsiteY177" fmla="*/ 394599 h 3370881"/>
                          <a:gd name="connsiteX178" fmla="*/ 2389094 w 2657256"/>
                          <a:gd name="connsiteY178" fmla="*/ 390117 h 3370881"/>
                          <a:gd name="connsiteX179" fmla="*/ 2424953 w 2657256"/>
                          <a:gd name="connsiteY179" fmla="*/ 367705 h 3370881"/>
                          <a:gd name="connsiteX180" fmla="*/ 2528047 w 2657256"/>
                          <a:gd name="connsiteY180" fmla="*/ 292700 h 3370881"/>
                          <a:gd name="connsiteX181" fmla="*/ 2541495 w 2657256"/>
                          <a:gd name="connsiteY181" fmla="*/ 62906 h 3370881"/>
                          <a:gd name="connsiteX182" fmla="*/ 2591304 w 2657256"/>
                          <a:gd name="connsiteY182" fmla="*/ 214081 h 3370881"/>
                          <a:gd name="connsiteX183" fmla="*/ 2612315 w 2657256"/>
                          <a:gd name="connsiteY183" fmla="*/ 290907 h 3370881"/>
                          <a:gd name="connsiteX184" fmla="*/ 2650863 w 2657256"/>
                          <a:gd name="connsiteY184" fmla="*/ 344994 h 3370881"/>
                          <a:gd name="connsiteX185" fmla="*/ 2465294 w 2657256"/>
                          <a:gd name="connsiteY185" fmla="*/ 399081 h 3370881"/>
                          <a:gd name="connsiteX186" fmla="*/ 2442882 w 2657256"/>
                          <a:gd name="connsiteY186" fmla="*/ 403564 h 3370881"/>
                          <a:gd name="connsiteX187" fmla="*/ 2398059 w 2657256"/>
                          <a:gd name="connsiteY187" fmla="*/ 417011 h 3370881"/>
                          <a:gd name="connsiteX188" fmla="*/ 2375647 w 2657256"/>
                          <a:gd name="connsiteY188" fmla="*/ 425976 h 3370881"/>
                          <a:gd name="connsiteX189" fmla="*/ 2357718 w 2657256"/>
                          <a:gd name="connsiteY189" fmla="*/ 430458 h 3370881"/>
                          <a:gd name="connsiteX190" fmla="*/ 2344270 w 2657256"/>
                          <a:gd name="connsiteY190" fmla="*/ 461834 h 3370881"/>
                          <a:gd name="connsiteX191" fmla="*/ 2353235 w 2657256"/>
                          <a:gd name="connsiteY191" fmla="*/ 502176 h 3370881"/>
                          <a:gd name="connsiteX192" fmla="*/ 2362200 w 2657256"/>
                          <a:gd name="connsiteY192" fmla="*/ 515623 h 3370881"/>
                          <a:gd name="connsiteX193" fmla="*/ 2344270 w 2657256"/>
                          <a:gd name="connsiteY193" fmla="*/ 587340 h 3370881"/>
                          <a:gd name="connsiteX194" fmla="*/ 2321859 w 2657256"/>
                          <a:gd name="connsiteY194" fmla="*/ 614234 h 3370881"/>
                          <a:gd name="connsiteX195" fmla="*/ 2308412 w 2657256"/>
                          <a:gd name="connsiteY195" fmla="*/ 636646 h 3370881"/>
                          <a:gd name="connsiteX196" fmla="*/ 2281518 w 2657256"/>
                          <a:gd name="connsiteY196" fmla="*/ 641129 h 3370881"/>
                          <a:gd name="connsiteX197" fmla="*/ 2259106 w 2657256"/>
                          <a:gd name="connsiteY197" fmla="*/ 636646 h 3370881"/>
                          <a:gd name="connsiteX198" fmla="*/ 2277035 w 2657256"/>
                          <a:gd name="connsiteY198" fmla="*/ 578376 h 3370881"/>
                          <a:gd name="connsiteX199" fmla="*/ 2290482 w 2657256"/>
                          <a:gd name="connsiteY199" fmla="*/ 542517 h 3370881"/>
                          <a:gd name="connsiteX200" fmla="*/ 2286000 w 2657256"/>
                          <a:gd name="connsiteY200" fmla="*/ 506658 h 3370881"/>
                          <a:gd name="connsiteX201" fmla="*/ 2245659 w 2657256"/>
                          <a:gd name="connsiteY201" fmla="*/ 448387 h 3370881"/>
                          <a:gd name="connsiteX202" fmla="*/ 2200835 w 2657256"/>
                          <a:gd name="connsiteY202" fmla="*/ 430458 h 3370881"/>
                          <a:gd name="connsiteX203" fmla="*/ 2169459 w 2657256"/>
                          <a:gd name="connsiteY203" fmla="*/ 425976 h 3370881"/>
                          <a:gd name="connsiteX204" fmla="*/ 2102223 w 2657256"/>
                          <a:gd name="connsiteY204" fmla="*/ 430458 h 3370881"/>
                          <a:gd name="connsiteX205" fmla="*/ 2084294 w 2657256"/>
                          <a:gd name="connsiteY205" fmla="*/ 439423 h 3370881"/>
                          <a:gd name="connsiteX206" fmla="*/ 2070847 w 2657256"/>
                          <a:gd name="connsiteY206" fmla="*/ 443905 h 3370881"/>
                          <a:gd name="connsiteX207" fmla="*/ 2061882 w 2657256"/>
                          <a:gd name="connsiteY207" fmla="*/ 461834 h 3370881"/>
                          <a:gd name="connsiteX208" fmla="*/ 2034988 w 2657256"/>
                          <a:gd name="connsiteY208" fmla="*/ 475281 h 3370881"/>
                          <a:gd name="connsiteX209" fmla="*/ 1783976 w 2657256"/>
                          <a:gd name="connsiteY209" fmla="*/ 479764 h 3370881"/>
                          <a:gd name="connsiteX210" fmla="*/ 1766047 w 2657256"/>
                          <a:gd name="connsiteY210" fmla="*/ 488729 h 3370881"/>
                          <a:gd name="connsiteX211" fmla="*/ 1703294 w 2657256"/>
                          <a:gd name="connsiteY211" fmla="*/ 506658 h 3370881"/>
                          <a:gd name="connsiteX212" fmla="*/ 1689847 w 2657256"/>
                          <a:gd name="connsiteY212" fmla="*/ 511140 h 3370881"/>
                          <a:gd name="connsiteX213" fmla="*/ 1676400 w 2657256"/>
                          <a:gd name="connsiteY213" fmla="*/ 520105 h 3370881"/>
                          <a:gd name="connsiteX214" fmla="*/ 1649506 w 2657256"/>
                          <a:gd name="connsiteY214" fmla="*/ 529070 h 3370881"/>
                          <a:gd name="connsiteX215" fmla="*/ 1636059 w 2657256"/>
                          <a:gd name="connsiteY215" fmla="*/ 538034 h 3370881"/>
                          <a:gd name="connsiteX216" fmla="*/ 1622612 w 2657256"/>
                          <a:gd name="connsiteY216" fmla="*/ 551481 h 3370881"/>
                          <a:gd name="connsiteX217" fmla="*/ 1609165 w 2657256"/>
                          <a:gd name="connsiteY217" fmla="*/ 555964 h 3370881"/>
                          <a:gd name="connsiteX218" fmla="*/ 1577788 w 2657256"/>
                          <a:gd name="connsiteY218" fmla="*/ 587340 h 3370881"/>
                          <a:gd name="connsiteX219" fmla="*/ 1568823 w 2657256"/>
                          <a:gd name="connsiteY219" fmla="*/ 600787 h 3370881"/>
                          <a:gd name="connsiteX220" fmla="*/ 1555376 w 2657256"/>
                          <a:gd name="connsiteY220" fmla="*/ 614234 h 3370881"/>
                          <a:gd name="connsiteX221" fmla="*/ 1524000 w 2657256"/>
                          <a:gd name="connsiteY221" fmla="*/ 654576 h 3370881"/>
                          <a:gd name="connsiteX222" fmla="*/ 1519518 w 2657256"/>
                          <a:gd name="connsiteY222" fmla="*/ 668023 h 3370881"/>
                          <a:gd name="connsiteX223" fmla="*/ 1528482 w 2657256"/>
                          <a:gd name="connsiteY223" fmla="*/ 708364 h 3370881"/>
                          <a:gd name="connsiteX224" fmla="*/ 1537447 w 2657256"/>
                          <a:gd name="connsiteY224" fmla="*/ 721811 h 3370881"/>
                          <a:gd name="connsiteX225" fmla="*/ 1568823 w 2657256"/>
                          <a:gd name="connsiteY225" fmla="*/ 712846 h 3370881"/>
                          <a:gd name="connsiteX226" fmla="*/ 1600200 w 2657256"/>
                          <a:gd name="connsiteY226" fmla="*/ 712846 h 3370881"/>
                          <a:gd name="connsiteX227" fmla="*/ 1631576 w 2657256"/>
                          <a:gd name="connsiteY227" fmla="*/ 690434 h 3370881"/>
                          <a:gd name="connsiteX228" fmla="*/ 1645023 w 2657256"/>
                          <a:gd name="connsiteY228" fmla="*/ 676987 h 3370881"/>
                          <a:gd name="connsiteX229" fmla="*/ 1685365 w 2657256"/>
                          <a:gd name="connsiteY229" fmla="*/ 645611 h 3370881"/>
                          <a:gd name="connsiteX230" fmla="*/ 1716741 w 2657256"/>
                          <a:gd name="connsiteY230" fmla="*/ 614234 h 3370881"/>
                          <a:gd name="connsiteX231" fmla="*/ 1748118 w 2657256"/>
                          <a:gd name="connsiteY231" fmla="*/ 596305 h 3370881"/>
                          <a:gd name="connsiteX232" fmla="*/ 1761565 w 2657256"/>
                          <a:gd name="connsiteY232" fmla="*/ 591823 h 3370881"/>
                          <a:gd name="connsiteX233" fmla="*/ 1779494 w 2657256"/>
                          <a:gd name="connsiteY233" fmla="*/ 582858 h 3370881"/>
                          <a:gd name="connsiteX234" fmla="*/ 1815353 w 2657256"/>
                          <a:gd name="connsiteY234" fmla="*/ 573893 h 3370881"/>
                          <a:gd name="connsiteX235" fmla="*/ 2030506 w 2657256"/>
                          <a:gd name="connsiteY235" fmla="*/ 578376 h 3370881"/>
                          <a:gd name="connsiteX236" fmla="*/ 2017059 w 2657256"/>
                          <a:gd name="connsiteY236" fmla="*/ 600787 h 3370881"/>
                          <a:gd name="connsiteX237" fmla="*/ 1981200 w 2657256"/>
                          <a:gd name="connsiteY237" fmla="*/ 636646 h 3370881"/>
                          <a:gd name="connsiteX238" fmla="*/ 1967753 w 2657256"/>
                          <a:gd name="connsiteY238" fmla="*/ 650093 h 3370881"/>
                          <a:gd name="connsiteX239" fmla="*/ 1936376 w 2657256"/>
                          <a:gd name="connsiteY239" fmla="*/ 690434 h 3370881"/>
                          <a:gd name="connsiteX240" fmla="*/ 1905000 w 2657256"/>
                          <a:gd name="connsiteY240" fmla="*/ 717329 h 3370881"/>
                          <a:gd name="connsiteX241" fmla="*/ 1860176 w 2657256"/>
                          <a:gd name="connsiteY241" fmla="*/ 735258 h 3370881"/>
                          <a:gd name="connsiteX242" fmla="*/ 1788459 w 2657256"/>
                          <a:gd name="connsiteY242" fmla="*/ 744223 h 3370881"/>
                          <a:gd name="connsiteX243" fmla="*/ 1846729 w 2657256"/>
                          <a:gd name="connsiteY243" fmla="*/ 802493 h 3370881"/>
                          <a:gd name="connsiteX244" fmla="*/ 1913965 w 2657256"/>
                          <a:gd name="connsiteY244" fmla="*/ 829387 h 3370881"/>
                          <a:gd name="connsiteX245" fmla="*/ 1922929 w 2657256"/>
                          <a:gd name="connsiteY245" fmla="*/ 842834 h 3370881"/>
                          <a:gd name="connsiteX246" fmla="*/ 1967753 w 2657256"/>
                          <a:gd name="connsiteY246" fmla="*/ 883176 h 3370881"/>
                          <a:gd name="connsiteX247" fmla="*/ 1981200 w 2657256"/>
                          <a:gd name="connsiteY247" fmla="*/ 896623 h 3370881"/>
                          <a:gd name="connsiteX248" fmla="*/ 1994647 w 2657256"/>
                          <a:gd name="connsiteY248" fmla="*/ 905587 h 3370881"/>
                          <a:gd name="connsiteX249" fmla="*/ 2021541 w 2657256"/>
                          <a:gd name="connsiteY249" fmla="*/ 927999 h 3370881"/>
                          <a:gd name="connsiteX250" fmla="*/ 2030506 w 2657256"/>
                          <a:gd name="connsiteY250" fmla="*/ 941446 h 3370881"/>
                          <a:gd name="connsiteX251" fmla="*/ 2057400 w 2657256"/>
                          <a:gd name="connsiteY251" fmla="*/ 968340 h 3370881"/>
                          <a:gd name="connsiteX252" fmla="*/ 2088776 w 2657256"/>
                          <a:gd name="connsiteY252" fmla="*/ 1013164 h 3370881"/>
                          <a:gd name="connsiteX253" fmla="*/ 2115670 w 2657256"/>
                          <a:gd name="connsiteY253" fmla="*/ 1057987 h 3370881"/>
                          <a:gd name="connsiteX254" fmla="*/ 2120153 w 2657256"/>
                          <a:gd name="connsiteY254" fmla="*/ 1089364 h 3370881"/>
                          <a:gd name="connsiteX255" fmla="*/ 2138082 w 2657256"/>
                          <a:gd name="connsiteY255" fmla="*/ 1143152 h 3370881"/>
                          <a:gd name="connsiteX256" fmla="*/ 2147047 w 2657256"/>
                          <a:gd name="connsiteY256" fmla="*/ 1196940 h 3370881"/>
                          <a:gd name="connsiteX257" fmla="*/ 2151529 w 2657256"/>
                          <a:gd name="connsiteY257" fmla="*/ 1210387 h 3370881"/>
                          <a:gd name="connsiteX258" fmla="*/ 2156012 w 2657256"/>
                          <a:gd name="connsiteY258" fmla="*/ 1228317 h 3370881"/>
                          <a:gd name="connsiteX259" fmla="*/ 2173941 w 2657256"/>
                          <a:gd name="connsiteY259" fmla="*/ 1295552 h 3370881"/>
                          <a:gd name="connsiteX260" fmla="*/ 2182906 w 2657256"/>
                          <a:gd name="connsiteY260" fmla="*/ 1313481 h 3370881"/>
                          <a:gd name="connsiteX261" fmla="*/ 2187388 w 2657256"/>
                          <a:gd name="connsiteY261" fmla="*/ 1331411 h 3370881"/>
                          <a:gd name="connsiteX262" fmla="*/ 2214282 w 2657256"/>
                          <a:gd name="connsiteY262" fmla="*/ 1385199 h 3370881"/>
                          <a:gd name="connsiteX263" fmla="*/ 2218765 w 2657256"/>
                          <a:gd name="connsiteY263" fmla="*/ 1403129 h 3370881"/>
                          <a:gd name="connsiteX264" fmla="*/ 2223247 w 2657256"/>
                          <a:gd name="connsiteY264" fmla="*/ 1430023 h 3370881"/>
                          <a:gd name="connsiteX265" fmla="*/ 2236694 w 2657256"/>
                          <a:gd name="connsiteY265" fmla="*/ 1456917 h 3370881"/>
                          <a:gd name="connsiteX266" fmla="*/ 2249794 w 2657256"/>
                          <a:gd name="connsiteY266" fmla="*/ 1524624 h 3370881"/>
                          <a:gd name="connsiteX267" fmla="*/ 2241176 w 2657256"/>
                          <a:gd name="connsiteY267" fmla="*/ 1577940 h 3370881"/>
                          <a:gd name="connsiteX268" fmla="*/ 2245659 w 2657256"/>
                          <a:gd name="connsiteY268" fmla="*/ 1595870 h 3370881"/>
                          <a:gd name="connsiteX269" fmla="*/ 2249634 w 2657256"/>
                          <a:gd name="connsiteY269" fmla="*/ 1685855 h 3370881"/>
                          <a:gd name="connsiteX270" fmla="*/ 2227729 w 2657256"/>
                          <a:gd name="connsiteY270" fmla="*/ 1716893 h 3370881"/>
                          <a:gd name="connsiteX271" fmla="*/ 2240500 w 2657256"/>
                          <a:gd name="connsiteY271" fmla="*/ 1674269 h 3370881"/>
                          <a:gd name="connsiteX272" fmla="*/ 2235341 w 2657256"/>
                          <a:gd name="connsiteY272" fmla="*/ 1788611 h 3370881"/>
                          <a:gd name="connsiteX273" fmla="*/ 2230689 w 2657256"/>
                          <a:gd name="connsiteY273" fmla="*/ 1823963 h 3370881"/>
                          <a:gd name="connsiteX274" fmla="*/ 2226207 w 2657256"/>
                          <a:gd name="connsiteY274" fmla="*/ 1824470 h 3370881"/>
                          <a:gd name="connsiteX275" fmla="*/ 2208278 w 2657256"/>
                          <a:gd name="connsiteY275" fmla="*/ 1869293 h 3370881"/>
                          <a:gd name="connsiteX276" fmla="*/ 2195168 w 2657256"/>
                          <a:gd name="connsiteY276" fmla="*/ 1882740 h 3370881"/>
                          <a:gd name="connsiteX277" fmla="*/ 2203458 w 2657256"/>
                          <a:gd name="connsiteY277" fmla="*/ 1918938 h 3370881"/>
                          <a:gd name="connsiteX278" fmla="*/ 2204134 w 2657256"/>
                          <a:gd name="connsiteY278" fmla="*/ 1949806 h 3370881"/>
                          <a:gd name="connsiteX279" fmla="*/ 2226545 w 2657256"/>
                          <a:gd name="connsiteY279" fmla="*/ 1954627 h 3370881"/>
                          <a:gd name="connsiteX280" fmla="*/ 2241176 w 2657256"/>
                          <a:gd name="connsiteY280" fmla="*/ 2012729 h 3370881"/>
                          <a:gd name="connsiteX281" fmla="*/ 2263588 w 2657256"/>
                          <a:gd name="connsiteY281" fmla="*/ 2057552 h 3370881"/>
                          <a:gd name="connsiteX282" fmla="*/ 2286000 w 2657256"/>
                          <a:gd name="connsiteY282" fmla="*/ 2084446 h 3370881"/>
                          <a:gd name="connsiteX283" fmla="*/ 2299447 w 2657256"/>
                          <a:gd name="connsiteY283" fmla="*/ 2124787 h 3370881"/>
                          <a:gd name="connsiteX284" fmla="*/ 2321859 w 2657256"/>
                          <a:gd name="connsiteY284" fmla="*/ 2151681 h 3370881"/>
                          <a:gd name="connsiteX285" fmla="*/ 2344270 w 2657256"/>
                          <a:gd name="connsiteY285" fmla="*/ 2205470 h 3370881"/>
                          <a:gd name="connsiteX286" fmla="*/ 2348753 w 2657256"/>
                          <a:gd name="connsiteY286" fmla="*/ 2223399 h 3370881"/>
                          <a:gd name="connsiteX287" fmla="*/ 2366682 w 2657256"/>
                          <a:gd name="connsiteY287" fmla="*/ 2263740 h 3370881"/>
                          <a:gd name="connsiteX288" fmla="*/ 2375647 w 2657256"/>
                          <a:gd name="connsiteY288" fmla="*/ 2286152 h 3370881"/>
                          <a:gd name="connsiteX289" fmla="*/ 2380129 w 2657256"/>
                          <a:gd name="connsiteY289" fmla="*/ 2308564 h 3370881"/>
                          <a:gd name="connsiteX290" fmla="*/ 2389094 w 2657256"/>
                          <a:gd name="connsiteY290" fmla="*/ 2335458 h 3370881"/>
                          <a:gd name="connsiteX291" fmla="*/ 2393576 w 2657256"/>
                          <a:gd name="connsiteY291" fmla="*/ 2380281 h 3370881"/>
                          <a:gd name="connsiteX292" fmla="*/ 2398059 w 2657256"/>
                          <a:gd name="connsiteY292" fmla="*/ 2393729 h 3370881"/>
                          <a:gd name="connsiteX293" fmla="*/ 2419794 w 2657256"/>
                          <a:gd name="connsiteY293" fmla="*/ 2447517 h 3370881"/>
                          <a:gd name="connsiteX294" fmla="*/ 2427343 w 2657256"/>
                          <a:gd name="connsiteY294" fmla="*/ 2564058 h 3370881"/>
                          <a:gd name="connsiteX295" fmla="*/ 2389094 w 2657256"/>
                          <a:gd name="connsiteY295" fmla="*/ 2837481 h 3370881"/>
                          <a:gd name="connsiteX296" fmla="*/ 2380129 w 2657256"/>
                          <a:gd name="connsiteY296" fmla="*/ 2859893 h 3370881"/>
                          <a:gd name="connsiteX297" fmla="*/ 2357718 w 2657256"/>
                          <a:gd name="connsiteY297" fmla="*/ 2913681 h 3370881"/>
                          <a:gd name="connsiteX298" fmla="*/ 2348753 w 2657256"/>
                          <a:gd name="connsiteY298" fmla="*/ 2936093 h 3370881"/>
                          <a:gd name="connsiteX299" fmla="*/ 2339788 w 2657256"/>
                          <a:gd name="connsiteY299" fmla="*/ 2971952 h 3370881"/>
                          <a:gd name="connsiteX300" fmla="*/ 2326341 w 2657256"/>
                          <a:gd name="connsiteY300" fmla="*/ 2994364 h 3370881"/>
                          <a:gd name="connsiteX301" fmla="*/ 2317376 w 2657256"/>
                          <a:gd name="connsiteY301" fmla="*/ 3025740 h 3370881"/>
                          <a:gd name="connsiteX302" fmla="*/ 2303929 w 2657256"/>
                          <a:gd name="connsiteY302" fmla="*/ 3048152 h 3370881"/>
                          <a:gd name="connsiteX303" fmla="*/ 2290482 w 2657256"/>
                          <a:gd name="connsiteY303" fmla="*/ 3079529 h 3370881"/>
                          <a:gd name="connsiteX304" fmla="*/ 2272553 w 2657256"/>
                          <a:gd name="connsiteY304" fmla="*/ 3084011 h 3370881"/>
                          <a:gd name="connsiteX305" fmla="*/ 2259106 w 2657256"/>
                          <a:gd name="connsiteY305" fmla="*/ 3088493 h 3370881"/>
                          <a:gd name="connsiteX306" fmla="*/ 2241176 w 2657256"/>
                          <a:gd name="connsiteY306" fmla="*/ 3092976 h 3370881"/>
                          <a:gd name="connsiteX307" fmla="*/ 2209800 w 2657256"/>
                          <a:gd name="connsiteY307" fmla="*/ 3101940 h 3370881"/>
                          <a:gd name="connsiteX308" fmla="*/ 2205318 w 2657256"/>
                          <a:gd name="connsiteY308" fmla="*/ 3039187 h 3370881"/>
                          <a:gd name="connsiteX309" fmla="*/ 2218765 w 2657256"/>
                          <a:gd name="connsiteY309" fmla="*/ 3021258 h 3370881"/>
                          <a:gd name="connsiteX310" fmla="*/ 2245659 w 2657256"/>
                          <a:gd name="connsiteY310" fmla="*/ 2971952 h 3370881"/>
                          <a:gd name="connsiteX311" fmla="*/ 2268070 w 2657256"/>
                          <a:gd name="connsiteY311" fmla="*/ 2945058 h 3370881"/>
                          <a:gd name="connsiteX312" fmla="*/ 2298550 w 2657256"/>
                          <a:gd name="connsiteY312" fmla="*/ 2568540 h 3370881"/>
                          <a:gd name="connsiteX313" fmla="*/ 2284986 w 2657256"/>
                          <a:gd name="connsiteY313" fmla="*/ 2532681 h 3370881"/>
                          <a:gd name="connsiteX314" fmla="*/ 2293273 w 2657256"/>
                          <a:gd name="connsiteY314" fmla="*/ 2496653 h 3370881"/>
                          <a:gd name="connsiteX315" fmla="*/ 2278152 w 2657256"/>
                          <a:gd name="connsiteY315" fmla="*/ 2475178 h 3370881"/>
                          <a:gd name="connsiteX316" fmla="*/ 2245659 w 2657256"/>
                          <a:gd name="connsiteY316" fmla="*/ 2389247 h 3370881"/>
                          <a:gd name="connsiteX317" fmla="*/ 2195507 w 2657256"/>
                          <a:gd name="connsiteY317" fmla="*/ 2241328 h 3370881"/>
                          <a:gd name="connsiteX318" fmla="*/ 2083786 w 2657256"/>
                          <a:gd name="connsiteY318" fmla="*/ 2040300 h 3370881"/>
                          <a:gd name="connsiteX319" fmla="*/ 2048773 w 2657256"/>
                          <a:gd name="connsiteY319" fmla="*/ 2017971 h 3370881"/>
                          <a:gd name="connsiteX320" fmla="*/ 2074314 w 2657256"/>
                          <a:gd name="connsiteY320" fmla="*/ 2011967 h 3370881"/>
                          <a:gd name="connsiteX321" fmla="*/ 2034988 w 2657256"/>
                          <a:gd name="connsiteY321" fmla="*/ 2003764 h 3370881"/>
                          <a:gd name="connsiteX322" fmla="*/ 2026023 w 2657256"/>
                          <a:gd name="connsiteY322" fmla="*/ 2026176 h 3370881"/>
                          <a:gd name="connsiteX323" fmla="*/ 2021541 w 2657256"/>
                          <a:gd name="connsiteY323" fmla="*/ 2039623 h 3370881"/>
                          <a:gd name="connsiteX324" fmla="*/ 1999129 w 2657256"/>
                          <a:gd name="connsiteY324" fmla="*/ 2053070 h 3370881"/>
                          <a:gd name="connsiteX325" fmla="*/ 1990165 w 2657256"/>
                          <a:gd name="connsiteY325" fmla="*/ 2070999 h 3370881"/>
                          <a:gd name="connsiteX326" fmla="*/ 1967753 w 2657256"/>
                          <a:gd name="connsiteY326" fmla="*/ 2106858 h 3370881"/>
                          <a:gd name="connsiteX327" fmla="*/ 1981200 w 2657256"/>
                          <a:gd name="connsiteY327" fmla="*/ 2223399 h 3370881"/>
                          <a:gd name="connsiteX328" fmla="*/ 1994647 w 2657256"/>
                          <a:gd name="connsiteY328" fmla="*/ 2254776 h 3370881"/>
                          <a:gd name="connsiteX329" fmla="*/ 2003612 w 2657256"/>
                          <a:gd name="connsiteY329" fmla="*/ 2272705 h 3370881"/>
                          <a:gd name="connsiteX330" fmla="*/ 2026023 w 2657256"/>
                          <a:gd name="connsiteY330" fmla="*/ 2304081 h 3370881"/>
                          <a:gd name="connsiteX331" fmla="*/ 2043953 w 2657256"/>
                          <a:gd name="connsiteY331" fmla="*/ 2348905 h 3370881"/>
                          <a:gd name="connsiteX332" fmla="*/ 2061882 w 2657256"/>
                          <a:gd name="connsiteY332" fmla="*/ 2371317 h 3370881"/>
                          <a:gd name="connsiteX333" fmla="*/ 2088776 w 2657256"/>
                          <a:gd name="connsiteY333" fmla="*/ 2434070 h 3370881"/>
                          <a:gd name="connsiteX334" fmla="*/ 2102223 w 2657256"/>
                          <a:gd name="connsiteY334" fmla="*/ 2465446 h 3370881"/>
                          <a:gd name="connsiteX335" fmla="*/ 2106706 w 2657256"/>
                          <a:gd name="connsiteY335" fmla="*/ 2496823 h 3370881"/>
                          <a:gd name="connsiteX336" fmla="*/ 2124635 w 2657256"/>
                          <a:gd name="connsiteY336" fmla="*/ 2559576 h 3370881"/>
                          <a:gd name="connsiteX337" fmla="*/ 2138082 w 2657256"/>
                          <a:gd name="connsiteY337" fmla="*/ 2649223 h 3370881"/>
                          <a:gd name="connsiteX338" fmla="*/ 2147047 w 2657256"/>
                          <a:gd name="connsiteY338" fmla="*/ 2685081 h 3370881"/>
                          <a:gd name="connsiteX339" fmla="*/ 2151529 w 2657256"/>
                          <a:gd name="connsiteY339" fmla="*/ 2716458 h 3370881"/>
                          <a:gd name="connsiteX340" fmla="*/ 2160494 w 2657256"/>
                          <a:gd name="connsiteY340" fmla="*/ 2770246 h 3370881"/>
                          <a:gd name="connsiteX341" fmla="*/ 2156012 w 2657256"/>
                          <a:gd name="connsiteY341" fmla="*/ 2962987 h 3370881"/>
                          <a:gd name="connsiteX342" fmla="*/ 2138082 w 2657256"/>
                          <a:gd name="connsiteY342" fmla="*/ 3043670 h 3370881"/>
                          <a:gd name="connsiteX343" fmla="*/ 2133600 w 2657256"/>
                          <a:gd name="connsiteY343" fmla="*/ 3061599 h 3370881"/>
                          <a:gd name="connsiteX344" fmla="*/ 2120153 w 2657256"/>
                          <a:gd name="connsiteY344" fmla="*/ 3079529 h 3370881"/>
                          <a:gd name="connsiteX345" fmla="*/ 2111188 w 2657256"/>
                          <a:gd name="connsiteY345" fmla="*/ 3106423 h 3370881"/>
                          <a:gd name="connsiteX346" fmla="*/ 2088776 w 2657256"/>
                          <a:gd name="connsiteY346" fmla="*/ 3137799 h 3370881"/>
                          <a:gd name="connsiteX347" fmla="*/ 2075329 w 2657256"/>
                          <a:gd name="connsiteY347" fmla="*/ 3164693 h 3370881"/>
                          <a:gd name="connsiteX348" fmla="*/ 2061882 w 2657256"/>
                          <a:gd name="connsiteY348" fmla="*/ 3169176 h 3370881"/>
                          <a:gd name="connsiteX349" fmla="*/ 2021541 w 2657256"/>
                          <a:gd name="connsiteY349" fmla="*/ 3164693 h 3370881"/>
                          <a:gd name="connsiteX350" fmla="*/ 2012576 w 2657256"/>
                          <a:gd name="connsiteY350" fmla="*/ 3119870 h 3370881"/>
                          <a:gd name="connsiteX351" fmla="*/ 2048435 w 2657256"/>
                          <a:gd name="connsiteY351" fmla="*/ 3021258 h 3370881"/>
                          <a:gd name="connsiteX352" fmla="*/ 2048435 w 2657256"/>
                          <a:gd name="connsiteY352" fmla="*/ 3021258 h 3370881"/>
                          <a:gd name="connsiteX353" fmla="*/ 2061882 w 2657256"/>
                          <a:gd name="connsiteY353" fmla="*/ 2967470 h 3370881"/>
                          <a:gd name="connsiteX354" fmla="*/ 2070847 w 2657256"/>
                          <a:gd name="connsiteY354" fmla="*/ 2882305 h 3370881"/>
                          <a:gd name="connsiteX355" fmla="*/ 2066365 w 2657256"/>
                          <a:gd name="connsiteY355" fmla="*/ 2725423 h 3370881"/>
                          <a:gd name="connsiteX356" fmla="*/ 2043953 w 2657256"/>
                          <a:gd name="connsiteY356" fmla="*/ 2649223 h 3370881"/>
                          <a:gd name="connsiteX357" fmla="*/ 2030506 w 2657256"/>
                          <a:gd name="connsiteY357" fmla="*/ 2622329 h 3370881"/>
                          <a:gd name="connsiteX358" fmla="*/ 2017059 w 2657256"/>
                          <a:gd name="connsiteY358" fmla="*/ 2581987 h 3370881"/>
                          <a:gd name="connsiteX359" fmla="*/ 1981200 w 2657256"/>
                          <a:gd name="connsiteY359" fmla="*/ 2514752 h 3370881"/>
                          <a:gd name="connsiteX360" fmla="*/ 1972235 w 2657256"/>
                          <a:gd name="connsiteY360" fmla="*/ 2501305 h 3370881"/>
                          <a:gd name="connsiteX361" fmla="*/ 1958788 w 2657256"/>
                          <a:gd name="connsiteY361" fmla="*/ 2478893 h 3370881"/>
                          <a:gd name="connsiteX362" fmla="*/ 1905000 w 2657256"/>
                          <a:gd name="connsiteY362" fmla="*/ 2398211 h 3370881"/>
                          <a:gd name="connsiteX363" fmla="*/ 1882588 w 2657256"/>
                          <a:gd name="connsiteY363" fmla="*/ 2357870 h 3370881"/>
                          <a:gd name="connsiteX364" fmla="*/ 1869141 w 2657256"/>
                          <a:gd name="connsiteY364" fmla="*/ 2339940 h 3370881"/>
                          <a:gd name="connsiteX365" fmla="*/ 1806388 w 2657256"/>
                          <a:gd name="connsiteY365" fmla="*/ 2313046 h 3370881"/>
                          <a:gd name="connsiteX366" fmla="*/ 1779494 w 2657256"/>
                          <a:gd name="connsiteY366" fmla="*/ 2304081 h 3370881"/>
                          <a:gd name="connsiteX367" fmla="*/ 1752600 w 2657256"/>
                          <a:gd name="connsiteY367" fmla="*/ 2299599 h 3370881"/>
                          <a:gd name="connsiteX368" fmla="*/ 1680882 w 2657256"/>
                          <a:gd name="connsiteY368" fmla="*/ 2277187 h 3370881"/>
                          <a:gd name="connsiteX369" fmla="*/ 1719025 w 2657256"/>
                          <a:gd name="connsiteY369" fmla="*/ 2281331 h 3370881"/>
                          <a:gd name="connsiteX370" fmla="*/ 1756997 w 2657256"/>
                          <a:gd name="connsiteY370" fmla="*/ 2289450 h 3370881"/>
                          <a:gd name="connsiteX371" fmla="*/ 1656440 w 2657256"/>
                          <a:gd name="connsiteY371" fmla="*/ 2298583 h 3370881"/>
                          <a:gd name="connsiteX372" fmla="*/ 1537447 w 2657256"/>
                          <a:gd name="connsiteY372" fmla="*/ 2329960 h 3370881"/>
                          <a:gd name="connsiteX373" fmla="*/ 1571993 w 2657256"/>
                          <a:gd name="connsiteY373" fmla="*/ 2317957 h 3370881"/>
                          <a:gd name="connsiteX374" fmla="*/ 1509707 w 2657256"/>
                          <a:gd name="connsiteY374" fmla="*/ 2338926 h 3370881"/>
                          <a:gd name="connsiteX375" fmla="*/ 1500444 w 2657256"/>
                          <a:gd name="connsiteY375" fmla="*/ 2355271 h 3370881"/>
                          <a:gd name="connsiteX376" fmla="*/ 1402678 w 2657256"/>
                          <a:gd name="connsiteY376" fmla="*/ 2339641 h 3370881"/>
                          <a:gd name="connsiteX377" fmla="*/ 1322892 w 2657256"/>
                          <a:gd name="connsiteY377" fmla="*/ 2336952 h 3370881"/>
                          <a:gd name="connsiteX378" fmla="*/ 1199384 w 2657256"/>
                          <a:gd name="connsiteY378" fmla="*/ 2307041 h 3370881"/>
                          <a:gd name="connsiteX379" fmla="*/ 1066800 w 2657256"/>
                          <a:gd name="connsiteY379" fmla="*/ 2272705 h 3370881"/>
                          <a:gd name="connsiteX380" fmla="*/ 1030941 w 2657256"/>
                          <a:gd name="connsiteY380" fmla="*/ 2263740 h 3370881"/>
                          <a:gd name="connsiteX381" fmla="*/ 986118 w 2657256"/>
                          <a:gd name="connsiteY381" fmla="*/ 2241329 h 3370881"/>
                          <a:gd name="connsiteX382" fmla="*/ 968188 w 2657256"/>
                          <a:gd name="connsiteY382" fmla="*/ 2232364 h 3370881"/>
                          <a:gd name="connsiteX383" fmla="*/ 936812 w 2657256"/>
                          <a:gd name="connsiteY383" fmla="*/ 2214434 h 3370881"/>
                          <a:gd name="connsiteX384" fmla="*/ 905435 w 2657256"/>
                          <a:gd name="connsiteY384" fmla="*/ 2196505 h 3370881"/>
                          <a:gd name="connsiteX385" fmla="*/ 869576 w 2657256"/>
                          <a:gd name="connsiteY385" fmla="*/ 2209952 h 3370881"/>
                          <a:gd name="connsiteX386" fmla="*/ 856129 w 2657256"/>
                          <a:gd name="connsiteY386" fmla="*/ 2227881 h 3370881"/>
                          <a:gd name="connsiteX387" fmla="*/ 815788 w 2657256"/>
                          <a:gd name="connsiteY387" fmla="*/ 2268223 h 3370881"/>
                          <a:gd name="connsiteX388" fmla="*/ 788894 w 2657256"/>
                          <a:gd name="connsiteY388" fmla="*/ 2290634 h 3370881"/>
                          <a:gd name="connsiteX389" fmla="*/ 762000 w 2657256"/>
                          <a:gd name="connsiteY389" fmla="*/ 2313046 h 3370881"/>
                          <a:gd name="connsiteX390" fmla="*/ 753035 w 2657256"/>
                          <a:gd name="connsiteY390" fmla="*/ 2326493 h 3370881"/>
                          <a:gd name="connsiteX391" fmla="*/ 735106 w 2657256"/>
                          <a:gd name="connsiteY391" fmla="*/ 2339940 h 3370881"/>
                          <a:gd name="connsiteX392" fmla="*/ 712694 w 2657256"/>
                          <a:gd name="connsiteY392" fmla="*/ 2362352 h 3370881"/>
                          <a:gd name="connsiteX393" fmla="*/ 694765 w 2657256"/>
                          <a:gd name="connsiteY393" fmla="*/ 2375799 h 3370881"/>
                          <a:gd name="connsiteX394" fmla="*/ 681318 w 2657256"/>
                          <a:gd name="connsiteY394" fmla="*/ 2393729 h 3370881"/>
                          <a:gd name="connsiteX395" fmla="*/ 667870 w 2657256"/>
                          <a:gd name="connsiteY395" fmla="*/ 2402693 h 3370881"/>
                          <a:gd name="connsiteX396" fmla="*/ 623047 w 2657256"/>
                          <a:gd name="connsiteY396" fmla="*/ 2443034 h 3370881"/>
                          <a:gd name="connsiteX397" fmla="*/ 600635 w 2657256"/>
                          <a:gd name="connsiteY397" fmla="*/ 2474411 h 3370881"/>
                          <a:gd name="connsiteX398" fmla="*/ 587188 w 2657256"/>
                          <a:gd name="connsiteY398" fmla="*/ 2514752 h 3370881"/>
                          <a:gd name="connsiteX399" fmla="*/ 582706 w 2657256"/>
                          <a:gd name="connsiteY399" fmla="*/ 2546129 h 3370881"/>
                          <a:gd name="connsiteX400" fmla="*/ 596153 w 2657256"/>
                          <a:gd name="connsiteY400" fmla="*/ 2635776 h 3370881"/>
                          <a:gd name="connsiteX401" fmla="*/ 600635 w 2657256"/>
                          <a:gd name="connsiteY401" fmla="*/ 2653705 h 3370881"/>
                          <a:gd name="connsiteX402" fmla="*/ 609600 w 2657256"/>
                          <a:gd name="connsiteY402" fmla="*/ 2671634 h 3370881"/>
                          <a:gd name="connsiteX403" fmla="*/ 614082 w 2657256"/>
                          <a:gd name="connsiteY403" fmla="*/ 2689564 h 3370881"/>
                          <a:gd name="connsiteX404" fmla="*/ 623047 w 2657256"/>
                          <a:gd name="connsiteY404" fmla="*/ 2711976 h 3370881"/>
                          <a:gd name="connsiteX405" fmla="*/ 627529 w 2657256"/>
                          <a:gd name="connsiteY405" fmla="*/ 2734387 h 3370881"/>
                          <a:gd name="connsiteX406" fmla="*/ 640976 w 2657256"/>
                          <a:gd name="connsiteY406" fmla="*/ 2765764 h 3370881"/>
                          <a:gd name="connsiteX407" fmla="*/ 645459 w 2657256"/>
                          <a:gd name="connsiteY407" fmla="*/ 2779211 h 3370881"/>
                          <a:gd name="connsiteX408" fmla="*/ 658906 w 2657256"/>
                          <a:gd name="connsiteY408" fmla="*/ 2801623 h 3370881"/>
                          <a:gd name="connsiteX409" fmla="*/ 676835 w 2657256"/>
                          <a:gd name="connsiteY409" fmla="*/ 2864376 h 3370881"/>
                          <a:gd name="connsiteX410" fmla="*/ 690282 w 2657256"/>
                          <a:gd name="connsiteY410" fmla="*/ 2895752 h 3370881"/>
                          <a:gd name="connsiteX411" fmla="*/ 699247 w 2657256"/>
                          <a:gd name="connsiteY411" fmla="*/ 2940576 h 3370881"/>
                          <a:gd name="connsiteX412" fmla="*/ 703729 w 2657256"/>
                          <a:gd name="connsiteY412" fmla="*/ 2967470 h 3370881"/>
                          <a:gd name="connsiteX413" fmla="*/ 717176 w 2657256"/>
                          <a:gd name="connsiteY413" fmla="*/ 2994364 h 3370881"/>
                          <a:gd name="connsiteX414" fmla="*/ 735106 w 2657256"/>
                          <a:gd name="connsiteY414" fmla="*/ 3052634 h 3370881"/>
                          <a:gd name="connsiteX415" fmla="*/ 739588 w 2657256"/>
                          <a:gd name="connsiteY415" fmla="*/ 3079529 h 3370881"/>
                          <a:gd name="connsiteX416" fmla="*/ 762000 w 2657256"/>
                          <a:gd name="connsiteY416" fmla="*/ 3142281 h 3370881"/>
                          <a:gd name="connsiteX417" fmla="*/ 766482 w 2657256"/>
                          <a:gd name="connsiteY417" fmla="*/ 3231929 h 3370881"/>
                          <a:gd name="connsiteX418" fmla="*/ 770965 w 2657256"/>
                          <a:gd name="connsiteY418" fmla="*/ 3254340 h 3370881"/>
                          <a:gd name="connsiteX419" fmla="*/ 775447 w 2657256"/>
                          <a:gd name="connsiteY419" fmla="*/ 3285717 h 3370881"/>
                          <a:gd name="connsiteX420" fmla="*/ 748553 w 2657256"/>
                          <a:gd name="connsiteY420" fmla="*/ 3335023 h 3370881"/>
                          <a:gd name="connsiteX421" fmla="*/ 721659 w 2657256"/>
                          <a:gd name="connsiteY421" fmla="*/ 3343987 h 3370881"/>
                          <a:gd name="connsiteX422" fmla="*/ 708212 w 2657256"/>
                          <a:gd name="connsiteY422" fmla="*/ 3348470 h 3370881"/>
                          <a:gd name="connsiteX423" fmla="*/ 623047 w 2657256"/>
                          <a:gd name="connsiteY423" fmla="*/ 3330540 h 3370881"/>
                          <a:gd name="connsiteX424" fmla="*/ 609600 w 2657256"/>
                          <a:gd name="connsiteY424" fmla="*/ 3308129 h 3370881"/>
                          <a:gd name="connsiteX425" fmla="*/ 591670 w 2657256"/>
                          <a:gd name="connsiteY425" fmla="*/ 3267787 h 3370881"/>
                          <a:gd name="connsiteX426" fmla="*/ 560294 w 2657256"/>
                          <a:gd name="connsiteY426" fmla="*/ 3209517 h 3370881"/>
                          <a:gd name="connsiteX427" fmla="*/ 551329 w 2657256"/>
                          <a:gd name="connsiteY427" fmla="*/ 3196070 h 3370881"/>
                          <a:gd name="connsiteX428" fmla="*/ 528918 w 2657256"/>
                          <a:gd name="connsiteY428" fmla="*/ 3173658 h 3370881"/>
                          <a:gd name="connsiteX429" fmla="*/ 519953 w 2657256"/>
                          <a:gd name="connsiteY429" fmla="*/ 3128834 h 3370881"/>
                          <a:gd name="connsiteX430" fmla="*/ 524435 w 2657256"/>
                          <a:gd name="connsiteY430" fmla="*/ 3101940 h 3370881"/>
                          <a:gd name="connsiteX431" fmla="*/ 528918 w 2657256"/>
                          <a:gd name="connsiteY431" fmla="*/ 3088493 h 3370881"/>
                          <a:gd name="connsiteX432" fmla="*/ 542365 w 2657256"/>
                          <a:gd name="connsiteY432" fmla="*/ 3052634 h 3370881"/>
                          <a:gd name="connsiteX433" fmla="*/ 484094 w 2657256"/>
                          <a:gd name="connsiteY433" fmla="*/ 2886787 h 3370881"/>
                          <a:gd name="connsiteX434" fmla="*/ 443753 w 2657256"/>
                          <a:gd name="connsiteY434" fmla="*/ 2779211 h 3370881"/>
                          <a:gd name="connsiteX435" fmla="*/ 439270 w 2657256"/>
                          <a:gd name="connsiteY435" fmla="*/ 2752317 h 3370881"/>
                          <a:gd name="connsiteX436" fmla="*/ 430306 w 2657256"/>
                          <a:gd name="connsiteY436" fmla="*/ 2716458 h 3370881"/>
                          <a:gd name="connsiteX437" fmla="*/ 425823 w 2657256"/>
                          <a:gd name="connsiteY437" fmla="*/ 2680599 h 3370881"/>
                          <a:gd name="connsiteX438" fmla="*/ 398929 w 2657256"/>
                          <a:gd name="connsiteY438" fmla="*/ 2599917 h 3370881"/>
                          <a:gd name="connsiteX439" fmla="*/ 385482 w 2657256"/>
                          <a:gd name="connsiteY439" fmla="*/ 2568540 h 3370881"/>
                          <a:gd name="connsiteX440" fmla="*/ 381000 w 2657256"/>
                          <a:gd name="connsiteY440" fmla="*/ 2550611 h 3370881"/>
                          <a:gd name="connsiteX441" fmla="*/ 372035 w 2657256"/>
                          <a:gd name="connsiteY441" fmla="*/ 2483376 h 3370881"/>
                          <a:gd name="connsiteX442" fmla="*/ 367553 w 2657256"/>
                          <a:gd name="connsiteY442" fmla="*/ 2469929 h 3370881"/>
                          <a:gd name="connsiteX443" fmla="*/ 407894 w 2657256"/>
                          <a:gd name="connsiteY443" fmla="*/ 2451999 h 3370881"/>
                          <a:gd name="connsiteX444" fmla="*/ 515470 w 2657256"/>
                          <a:gd name="connsiteY444" fmla="*/ 2407176 h 3370881"/>
                          <a:gd name="connsiteX445" fmla="*/ 578223 w 2657256"/>
                          <a:gd name="connsiteY445" fmla="*/ 2353387 h 3370881"/>
                          <a:gd name="connsiteX446" fmla="*/ 587188 w 2657256"/>
                          <a:gd name="connsiteY446" fmla="*/ 2330976 h 3370881"/>
                          <a:gd name="connsiteX447" fmla="*/ 614082 w 2657256"/>
                          <a:gd name="connsiteY447" fmla="*/ 2254776 h 3370881"/>
                          <a:gd name="connsiteX448" fmla="*/ 649941 w 2657256"/>
                          <a:gd name="connsiteY448" fmla="*/ 2200987 h 3370881"/>
                          <a:gd name="connsiteX449" fmla="*/ 690282 w 2657256"/>
                          <a:gd name="connsiteY449" fmla="*/ 2174093 h 3370881"/>
                          <a:gd name="connsiteX450" fmla="*/ 703729 w 2657256"/>
                          <a:gd name="connsiteY450" fmla="*/ 2165129 h 3370881"/>
                          <a:gd name="connsiteX451" fmla="*/ 739588 w 2657256"/>
                          <a:gd name="connsiteY451" fmla="*/ 2147199 h 3370881"/>
                          <a:gd name="connsiteX452" fmla="*/ 708212 w 2657256"/>
                          <a:gd name="connsiteY452" fmla="*/ 2187540 h 3370881"/>
                          <a:gd name="connsiteX453" fmla="*/ 654423 w 2657256"/>
                          <a:gd name="connsiteY453" fmla="*/ 2241329 h 3370881"/>
                          <a:gd name="connsiteX454" fmla="*/ 636494 w 2657256"/>
                          <a:gd name="connsiteY454" fmla="*/ 2259258 h 3370881"/>
                          <a:gd name="connsiteX455" fmla="*/ 614082 w 2657256"/>
                          <a:gd name="connsiteY455" fmla="*/ 2286152 h 3370881"/>
                          <a:gd name="connsiteX456" fmla="*/ 592179 w 2657256"/>
                          <a:gd name="connsiteY456" fmla="*/ 2282347 h 3370881"/>
                          <a:gd name="connsiteX457" fmla="*/ 555980 w 2657256"/>
                          <a:gd name="connsiteY457" fmla="*/ 2313892 h 3370881"/>
                          <a:gd name="connsiteX458" fmla="*/ 524435 w 2657256"/>
                          <a:gd name="connsiteY458" fmla="*/ 2348905 h 3370881"/>
                          <a:gd name="connsiteX459" fmla="*/ 502023 w 2657256"/>
                          <a:gd name="connsiteY459" fmla="*/ 2362352 h 3370881"/>
                          <a:gd name="connsiteX460" fmla="*/ 461682 w 2657256"/>
                          <a:gd name="connsiteY460" fmla="*/ 2389246 h 3370881"/>
                          <a:gd name="connsiteX461" fmla="*/ 448235 w 2657256"/>
                          <a:gd name="connsiteY461" fmla="*/ 2398211 h 3370881"/>
                          <a:gd name="connsiteX462" fmla="*/ 430306 w 2657256"/>
                          <a:gd name="connsiteY462" fmla="*/ 2407176 h 3370881"/>
                          <a:gd name="connsiteX463" fmla="*/ 412376 w 2657256"/>
                          <a:gd name="connsiteY463" fmla="*/ 2420623 h 3370881"/>
                          <a:gd name="connsiteX464" fmla="*/ 389965 w 2657256"/>
                          <a:gd name="connsiteY464" fmla="*/ 2429587 h 3370881"/>
                          <a:gd name="connsiteX465" fmla="*/ 372035 w 2657256"/>
                          <a:gd name="connsiteY465" fmla="*/ 2443034 h 3370881"/>
                          <a:gd name="connsiteX466" fmla="*/ 318247 w 2657256"/>
                          <a:gd name="connsiteY466" fmla="*/ 2474411 h 3370881"/>
                          <a:gd name="connsiteX467" fmla="*/ 304800 w 2657256"/>
                          <a:gd name="connsiteY467" fmla="*/ 2492340 h 3370881"/>
                          <a:gd name="connsiteX468" fmla="*/ 282388 w 2657256"/>
                          <a:gd name="connsiteY468" fmla="*/ 2519234 h 3370881"/>
                          <a:gd name="connsiteX469" fmla="*/ 295835 w 2657256"/>
                          <a:gd name="connsiteY469" fmla="*/ 2815070 h 3370881"/>
                          <a:gd name="connsiteX470" fmla="*/ 300318 w 2657256"/>
                          <a:gd name="connsiteY470" fmla="*/ 2837481 h 3370881"/>
                          <a:gd name="connsiteX471" fmla="*/ 304800 w 2657256"/>
                          <a:gd name="connsiteY471" fmla="*/ 2868858 h 3370881"/>
                          <a:gd name="connsiteX472" fmla="*/ 309282 w 2657256"/>
                          <a:gd name="connsiteY472" fmla="*/ 2927129 h 3370881"/>
                          <a:gd name="connsiteX473" fmla="*/ 322729 w 2657256"/>
                          <a:gd name="connsiteY473" fmla="*/ 2985399 h 3370881"/>
                          <a:gd name="connsiteX474" fmla="*/ 327212 w 2657256"/>
                          <a:gd name="connsiteY474" fmla="*/ 3012293 h 3370881"/>
                          <a:gd name="connsiteX475" fmla="*/ 331694 w 2657256"/>
                          <a:gd name="connsiteY475" fmla="*/ 3043670 h 3370881"/>
                          <a:gd name="connsiteX476" fmla="*/ 345141 w 2657256"/>
                          <a:gd name="connsiteY476" fmla="*/ 3070564 h 3370881"/>
                          <a:gd name="connsiteX477" fmla="*/ 367553 w 2657256"/>
                          <a:gd name="connsiteY477" fmla="*/ 3124352 h 3370881"/>
                          <a:gd name="connsiteX478" fmla="*/ 381000 w 2657256"/>
                          <a:gd name="connsiteY478" fmla="*/ 3182623 h 3370881"/>
                          <a:gd name="connsiteX479" fmla="*/ 389965 w 2657256"/>
                          <a:gd name="connsiteY479" fmla="*/ 3196070 h 3370881"/>
                          <a:gd name="connsiteX480" fmla="*/ 394447 w 2657256"/>
                          <a:gd name="connsiteY480" fmla="*/ 3213999 h 3370881"/>
                          <a:gd name="connsiteX481" fmla="*/ 412376 w 2657256"/>
                          <a:gd name="connsiteY481" fmla="*/ 3245376 h 3370881"/>
                          <a:gd name="connsiteX482" fmla="*/ 416859 w 2657256"/>
                          <a:gd name="connsiteY482" fmla="*/ 3258823 h 3370881"/>
                          <a:gd name="connsiteX483" fmla="*/ 425823 w 2657256"/>
                          <a:gd name="connsiteY483" fmla="*/ 3272270 h 3370881"/>
                          <a:gd name="connsiteX484" fmla="*/ 439270 w 2657256"/>
                          <a:gd name="connsiteY484" fmla="*/ 3303646 h 3370881"/>
                          <a:gd name="connsiteX485" fmla="*/ 439270 w 2657256"/>
                          <a:gd name="connsiteY485" fmla="*/ 3352952 h 3370881"/>
                          <a:gd name="connsiteX486" fmla="*/ 430306 w 2657256"/>
                          <a:gd name="connsiteY486" fmla="*/ 3366399 h 3370881"/>
                          <a:gd name="connsiteX487" fmla="*/ 412376 w 2657256"/>
                          <a:gd name="connsiteY487" fmla="*/ 3370881 h 3370881"/>
                          <a:gd name="connsiteX488" fmla="*/ 295835 w 2657256"/>
                          <a:gd name="connsiteY488" fmla="*/ 3357434 h 3370881"/>
                          <a:gd name="connsiteX489" fmla="*/ 264459 w 2657256"/>
                          <a:gd name="connsiteY489" fmla="*/ 3276752 h 3370881"/>
                          <a:gd name="connsiteX490" fmla="*/ 259976 w 2657256"/>
                          <a:gd name="connsiteY490" fmla="*/ 3240893 h 3370881"/>
                          <a:gd name="connsiteX491" fmla="*/ 246529 w 2657256"/>
                          <a:gd name="connsiteY491" fmla="*/ 3178140 h 3370881"/>
                          <a:gd name="connsiteX492" fmla="*/ 237565 w 2657256"/>
                          <a:gd name="connsiteY492" fmla="*/ 3084011 h 3370881"/>
                          <a:gd name="connsiteX493" fmla="*/ 228600 w 2657256"/>
                          <a:gd name="connsiteY493" fmla="*/ 3057117 h 3370881"/>
                          <a:gd name="connsiteX494" fmla="*/ 219635 w 2657256"/>
                          <a:gd name="connsiteY494" fmla="*/ 3021258 h 3370881"/>
                          <a:gd name="connsiteX495" fmla="*/ 206188 w 2657256"/>
                          <a:gd name="connsiteY495" fmla="*/ 2980917 h 3370881"/>
                          <a:gd name="connsiteX496" fmla="*/ 201706 w 2657256"/>
                          <a:gd name="connsiteY496" fmla="*/ 2949540 h 3370881"/>
                          <a:gd name="connsiteX497" fmla="*/ 197223 w 2657256"/>
                          <a:gd name="connsiteY497" fmla="*/ 2927129 h 3370881"/>
                          <a:gd name="connsiteX498" fmla="*/ 192741 w 2657256"/>
                          <a:gd name="connsiteY498" fmla="*/ 2891270 h 3370881"/>
                          <a:gd name="connsiteX499" fmla="*/ 188259 w 2657256"/>
                          <a:gd name="connsiteY499" fmla="*/ 2850929 h 3370881"/>
                          <a:gd name="connsiteX500" fmla="*/ 179294 w 2657256"/>
                          <a:gd name="connsiteY500" fmla="*/ 2824034 h 3370881"/>
                          <a:gd name="connsiteX501" fmla="*/ 165847 w 2657256"/>
                          <a:gd name="connsiteY501" fmla="*/ 2774729 h 3370881"/>
                          <a:gd name="connsiteX502" fmla="*/ 161365 w 2657256"/>
                          <a:gd name="connsiteY502" fmla="*/ 2747834 h 3370881"/>
                          <a:gd name="connsiteX503" fmla="*/ 156882 w 2657256"/>
                          <a:gd name="connsiteY503" fmla="*/ 2559576 h 3370881"/>
                          <a:gd name="connsiteX504" fmla="*/ 152400 w 2657256"/>
                          <a:gd name="connsiteY504" fmla="*/ 2519234 h 3370881"/>
                          <a:gd name="connsiteX505" fmla="*/ 118035 w 2657256"/>
                          <a:gd name="connsiteY505" fmla="*/ 2400004 h 3370881"/>
                          <a:gd name="connsiteX506" fmla="*/ 117048 w 2657256"/>
                          <a:gd name="connsiteY506" fmla="*/ 2344423 h 3370881"/>
                          <a:gd name="connsiteX507" fmla="*/ 100106 w 2657256"/>
                          <a:gd name="connsiteY507" fmla="*/ 2330976 h 3370881"/>
                          <a:gd name="connsiteX508" fmla="*/ 138953 w 2657256"/>
                          <a:gd name="connsiteY508" fmla="*/ 2313046 h 3370881"/>
                          <a:gd name="connsiteX509" fmla="*/ 152400 w 2657256"/>
                          <a:gd name="connsiteY509" fmla="*/ 2304081 h 3370881"/>
                          <a:gd name="connsiteX510" fmla="*/ 170329 w 2657256"/>
                          <a:gd name="connsiteY510" fmla="*/ 2259258 h 3370881"/>
                          <a:gd name="connsiteX511" fmla="*/ 188259 w 2657256"/>
                          <a:gd name="connsiteY511" fmla="*/ 2223399 h 3370881"/>
                          <a:gd name="connsiteX512" fmla="*/ 206188 w 2657256"/>
                          <a:gd name="connsiteY512" fmla="*/ 2187540 h 3370881"/>
                          <a:gd name="connsiteX513" fmla="*/ 210670 w 2657256"/>
                          <a:gd name="connsiteY513" fmla="*/ 2174093 h 3370881"/>
                          <a:gd name="connsiteX514" fmla="*/ 219635 w 2657256"/>
                          <a:gd name="connsiteY514" fmla="*/ 2115823 h 3370881"/>
                          <a:gd name="connsiteX515" fmla="*/ 210670 w 2657256"/>
                          <a:gd name="connsiteY515" fmla="*/ 1958940 h 3370881"/>
                          <a:gd name="connsiteX516" fmla="*/ 192741 w 2657256"/>
                          <a:gd name="connsiteY516" fmla="*/ 1923081 h 3370881"/>
                          <a:gd name="connsiteX517" fmla="*/ 179294 w 2657256"/>
                          <a:gd name="connsiteY517" fmla="*/ 1891705 h 3370881"/>
                          <a:gd name="connsiteX518" fmla="*/ 165847 w 2657256"/>
                          <a:gd name="connsiteY518" fmla="*/ 1864811 h 3370881"/>
                          <a:gd name="connsiteX519" fmla="*/ 152400 w 2657256"/>
                          <a:gd name="connsiteY519" fmla="*/ 1833434 h 3370881"/>
                          <a:gd name="connsiteX520" fmla="*/ 143435 w 2657256"/>
                          <a:gd name="connsiteY520" fmla="*/ 1819987 h 3370881"/>
                          <a:gd name="connsiteX521" fmla="*/ 107576 w 2657256"/>
                          <a:gd name="connsiteY521" fmla="*/ 1784129 h 3370881"/>
                          <a:gd name="connsiteX522" fmla="*/ 94129 w 2657256"/>
                          <a:gd name="connsiteY522" fmla="*/ 1779646 h 3370881"/>
                          <a:gd name="connsiteX523" fmla="*/ 71718 w 2657256"/>
                          <a:gd name="connsiteY523" fmla="*/ 1770681 h 3370881"/>
                          <a:gd name="connsiteX524" fmla="*/ 58270 w 2657256"/>
                          <a:gd name="connsiteY524" fmla="*/ 1761717 h 3370881"/>
                          <a:gd name="connsiteX525" fmla="*/ 26894 w 2657256"/>
                          <a:gd name="connsiteY525" fmla="*/ 1730340 h 3370881"/>
                          <a:gd name="connsiteX526" fmla="*/ 0 w 2657256"/>
                          <a:gd name="connsiteY526" fmla="*/ 1707929 h 3370881"/>
                          <a:gd name="connsiteX0" fmla="*/ 0 w 2657256"/>
                          <a:gd name="connsiteY0" fmla="*/ 1707929 h 3370881"/>
                          <a:gd name="connsiteX1" fmla="*/ 22412 w 2657256"/>
                          <a:gd name="connsiteY1" fmla="*/ 1698964 h 3370881"/>
                          <a:gd name="connsiteX2" fmla="*/ 31376 w 2657256"/>
                          <a:gd name="connsiteY2" fmla="*/ 1681034 h 3370881"/>
                          <a:gd name="connsiteX3" fmla="*/ 44823 w 2657256"/>
                          <a:gd name="connsiteY3" fmla="*/ 1672070 h 3370881"/>
                          <a:gd name="connsiteX4" fmla="*/ 58270 w 2657256"/>
                          <a:gd name="connsiteY4" fmla="*/ 1654140 h 3370881"/>
                          <a:gd name="connsiteX5" fmla="*/ 76200 w 2657256"/>
                          <a:gd name="connsiteY5" fmla="*/ 1645176 h 3370881"/>
                          <a:gd name="connsiteX6" fmla="*/ 98612 w 2657256"/>
                          <a:gd name="connsiteY6" fmla="*/ 1636211 h 3370881"/>
                          <a:gd name="connsiteX7" fmla="*/ 125506 w 2657256"/>
                          <a:gd name="connsiteY7" fmla="*/ 1627246 h 3370881"/>
                          <a:gd name="connsiteX8" fmla="*/ 152400 w 2657256"/>
                          <a:gd name="connsiteY8" fmla="*/ 1609317 h 3370881"/>
                          <a:gd name="connsiteX9" fmla="*/ 170329 w 2657256"/>
                          <a:gd name="connsiteY9" fmla="*/ 1600352 h 3370881"/>
                          <a:gd name="connsiteX10" fmla="*/ 188259 w 2657256"/>
                          <a:gd name="connsiteY10" fmla="*/ 1582423 h 3370881"/>
                          <a:gd name="connsiteX11" fmla="*/ 228600 w 2657256"/>
                          <a:gd name="connsiteY11" fmla="*/ 1564493 h 3370881"/>
                          <a:gd name="connsiteX12" fmla="*/ 255494 w 2657256"/>
                          <a:gd name="connsiteY12" fmla="*/ 1546564 h 3370881"/>
                          <a:gd name="connsiteX13" fmla="*/ 300318 w 2657256"/>
                          <a:gd name="connsiteY13" fmla="*/ 1524152 h 3370881"/>
                          <a:gd name="connsiteX14" fmla="*/ 313765 w 2657256"/>
                          <a:gd name="connsiteY14" fmla="*/ 1515187 h 3370881"/>
                          <a:gd name="connsiteX15" fmla="*/ 340659 w 2657256"/>
                          <a:gd name="connsiteY15" fmla="*/ 1510705 h 3370881"/>
                          <a:gd name="connsiteX16" fmla="*/ 363070 w 2657256"/>
                          <a:gd name="connsiteY16" fmla="*/ 1506223 h 3370881"/>
                          <a:gd name="connsiteX17" fmla="*/ 389965 w 2657256"/>
                          <a:gd name="connsiteY17" fmla="*/ 1501740 h 3370881"/>
                          <a:gd name="connsiteX18" fmla="*/ 425823 w 2657256"/>
                          <a:gd name="connsiteY18" fmla="*/ 1497258 h 3370881"/>
                          <a:gd name="connsiteX19" fmla="*/ 470647 w 2657256"/>
                          <a:gd name="connsiteY19" fmla="*/ 1488293 h 3370881"/>
                          <a:gd name="connsiteX20" fmla="*/ 515470 w 2657256"/>
                          <a:gd name="connsiteY20" fmla="*/ 1479329 h 3370881"/>
                          <a:gd name="connsiteX21" fmla="*/ 528918 w 2657256"/>
                          <a:gd name="connsiteY21" fmla="*/ 1470364 h 3370881"/>
                          <a:gd name="connsiteX22" fmla="*/ 600635 w 2657256"/>
                          <a:gd name="connsiteY22" fmla="*/ 1456917 h 3370881"/>
                          <a:gd name="connsiteX23" fmla="*/ 690282 w 2657256"/>
                          <a:gd name="connsiteY23" fmla="*/ 1447952 h 3370881"/>
                          <a:gd name="connsiteX24" fmla="*/ 793376 w 2657256"/>
                          <a:gd name="connsiteY24" fmla="*/ 1452434 h 3370881"/>
                          <a:gd name="connsiteX25" fmla="*/ 874059 w 2657256"/>
                          <a:gd name="connsiteY25" fmla="*/ 1465881 h 3370881"/>
                          <a:gd name="connsiteX26" fmla="*/ 914400 w 2657256"/>
                          <a:gd name="connsiteY26" fmla="*/ 1470364 h 3370881"/>
                          <a:gd name="connsiteX27" fmla="*/ 1030941 w 2657256"/>
                          <a:gd name="connsiteY27" fmla="*/ 1483811 h 3370881"/>
                          <a:gd name="connsiteX28" fmla="*/ 1151965 w 2657256"/>
                          <a:gd name="connsiteY28" fmla="*/ 1492776 h 3370881"/>
                          <a:gd name="connsiteX29" fmla="*/ 1281953 w 2657256"/>
                          <a:gd name="connsiteY29" fmla="*/ 1501740 h 3370881"/>
                          <a:gd name="connsiteX30" fmla="*/ 1465729 w 2657256"/>
                          <a:gd name="connsiteY30" fmla="*/ 1497258 h 3370881"/>
                          <a:gd name="connsiteX31" fmla="*/ 1510553 w 2657256"/>
                          <a:gd name="connsiteY31" fmla="*/ 1492776 h 3370881"/>
                          <a:gd name="connsiteX32" fmla="*/ 1582270 w 2657256"/>
                          <a:gd name="connsiteY32" fmla="*/ 1461399 h 3370881"/>
                          <a:gd name="connsiteX33" fmla="*/ 1604682 w 2657256"/>
                          <a:gd name="connsiteY33" fmla="*/ 1456917 h 3370881"/>
                          <a:gd name="connsiteX34" fmla="*/ 1622612 w 2657256"/>
                          <a:gd name="connsiteY34" fmla="*/ 1447952 h 3370881"/>
                          <a:gd name="connsiteX35" fmla="*/ 1645023 w 2657256"/>
                          <a:gd name="connsiteY35" fmla="*/ 1438987 h 3370881"/>
                          <a:gd name="connsiteX36" fmla="*/ 1662953 w 2657256"/>
                          <a:gd name="connsiteY36" fmla="*/ 1425540 h 3370881"/>
                          <a:gd name="connsiteX37" fmla="*/ 1698812 w 2657256"/>
                          <a:gd name="connsiteY37" fmla="*/ 1407611 h 3370881"/>
                          <a:gd name="connsiteX38" fmla="*/ 1739153 w 2657256"/>
                          <a:gd name="connsiteY38" fmla="*/ 1380717 h 3370881"/>
                          <a:gd name="connsiteX39" fmla="*/ 1752600 w 2657256"/>
                          <a:gd name="connsiteY39" fmla="*/ 1367270 h 3370881"/>
                          <a:gd name="connsiteX40" fmla="*/ 1775012 w 2657256"/>
                          <a:gd name="connsiteY40" fmla="*/ 1353823 h 3370881"/>
                          <a:gd name="connsiteX41" fmla="*/ 1797423 w 2657256"/>
                          <a:gd name="connsiteY41" fmla="*/ 1335893 h 3370881"/>
                          <a:gd name="connsiteX42" fmla="*/ 1810870 w 2657256"/>
                          <a:gd name="connsiteY42" fmla="*/ 1304517 h 3370881"/>
                          <a:gd name="connsiteX43" fmla="*/ 1815353 w 2657256"/>
                          <a:gd name="connsiteY43" fmla="*/ 1291070 h 3370881"/>
                          <a:gd name="connsiteX44" fmla="*/ 1801906 w 2657256"/>
                          <a:gd name="connsiteY44" fmla="*/ 1138670 h 3370881"/>
                          <a:gd name="connsiteX45" fmla="*/ 1792941 w 2657256"/>
                          <a:gd name="connsiteY45" fmla="*/ 1125223 h 3370881"/>
                          <a:gd name="connsiteX46" fmla="*/ 1757082 w 2657256"/>
                          <a:gd name="connsiteY46" fmla="*/ 1093846 h 3370881"/>
                          <a:gd name="connsiteX47" fmla="*/ 1730188 w 2657256"/>
                          <a:gd name="connsiteY47" fmla="*/ 1066952 h 3370881"/>
                          <a:gd name="connsiteX48" fmla="*/ 1703294 w 2657256"/>
                          <a:gd name="connsiteY48" fmla="*/ 1049023 h 3370881"/>
                          <a:gd name="connsiteX49" fmla="*/ 1622612 w 2657256"/>
                          <a:gd name="connsiteY49" fmla="*/ 1053505 h 3370881"/>
                          <a:gd name="connsiteX50" fmla="*/ 1595718 w 2657256"/>
                          <a:gd name="connsiteY50" fmla="*/ 1062470 h 3370881"/>
                          <a:gd name="connsiteX51" fmla="*/ 1573306 w 2657256"/>
                          <a:gd name="connsiteY51" fmla="*/ 1066952 h 3370881"/>
                          <a:gd name="connsiteX52" fmla="*/ 1453385 w 2657256"/>
                          <a:gd name="connsiteY52" fmla="*/ 1082761 h 3370881"/>
                          <a:gd name="connsiteX53" fmla="*/ 1326776 w 2657256"/>
                          <a:gd name="connsiteY53" fmla="*/ 1062470 h 3370881"/>
                          <a:gd name="connsiteX54" fmla="*/ 1308847 w 2657256"/>
                          <a:gd name="connsiteY54" fmla="*/ 1057987 h 3370881"/>
                          <a:gd name="connsiteX55" fmla="*/ 1277470 w 2657256"/>
                          <a:gd name="connsiteY55" fmla="*/ 1053505 h 3370881"/>
                          <a:gd name="connsiteX56" fmla="*/ 1259541 w 2657256"/>
                          <a:gd name="connsiteY56" fmla="*/ 1049023 h 3370881"/>
                          <a:gd name="connsiteX57" fmla="*/ 1232647 w 2657256"/>
                          <a:gd name="connsiteY57" fmla="*/ 1044540 h 3370881"/>
                          <a:gd name="connsiteX58" fmla="*/ 1053353 w 2657256"/>
                          <a:gd name="connsiteY58" fmla="*/ 1049023 h 3370881"/>
                          <a:gd name="connsiteX59" fmla="*/ 1035423 w 2657256"/>
                          <a:gd name="connsiteY59" fmla="*/ 1053505 h 3370881"/>
                          <a:gd name="connsiteX60" fmla="*/ 1008529 w 2657256"/>
                          <a:gd name="connsiteY60" fmla="*/ 1057987 h 3370881"/>
                          <a:gd name="connsiteX61" fmla="*/ 995082 w 2657256"/>
                          <a:gd name="connsiteY61" fmla="*/ 1062470 h 3370881"/>
                          <a:gd name="connsiteX62" fmla="*/ 945776 w 2657256"/>
                          <a:gd name="connsiteY62" fmla="*/ 1031093 h 3370881"/>
                          <a:gd name="connsiteX63" fmla="*/ 941294 w 2657256"/>
                          <a:gd name="connsiteY63" fmla="*/ 1017646 h 3370881"/>
                          <a:gd name="connsiteX64" fmla="*/ 932329 w 2657256"/>
                          <a:gd name="connsiteY64" fmla="*/ 919034 h 3370881"/>
                          <a:gd name="connsiteX65" fmla="*/ 914400 w 2657256"/>
                          <a:gd name="connsiteY65" fmla="*/ 901105 h 3370881"/>
                          <a:gd name="connsiteX66" fmla="*/ 918882 w 2657256"/>
                          <a:gd name="connsiteY66" fmla="*/ 869729 h 3370881"/>
                          <a:gd name="connsiteX67" fmla="*/ 941294 w 2657256"/>
                          <a:gd name="connsiteY67" fmla="*/ 865246 h 3370881"/>
                          <a:gd name="connsiteX68" fmla="*/ 959223 w 2657256"/>
                          <a:gd name="connsiteY68" fmla="*/ 851799 h 3370881"/>
                          <a:gd name="connsiteX69" fmla="*/ 990600 w 2657256"/>
                          <a:gd name="connsiteY69" fmla="*/ 847317 h 3370881"/>
                          <a:gd name="connsiteX70" fmla="*/ 1129553 w 2657256"/>
                          <a:gd name="connsiteY70" fmla="*/ 838352 h 3370881"/>
                          <a:gd name="connsiteX71" fmla="*/ 1147482 w 2657256"/>
                          <a:gd name="connsiteY71" fmla="*/ 829387 h 3370881"/>
                          <a:gd name="connsiteX72" fmla="*/ 1178859 w 2657256"/>
                          <a:gd name="connsiteY72" fmla="*/ 806976 h 3370881"/>
                          <a:gd name="connsiteX73" fmla="*/ 1192306 w 2657256"/>
                          <a:gd name="connsiteY73" fmla="*/ 793529 h 3370881"/>
                          <a:gd name="connsiteX74" fmla="*/ 1214718 w 2657256"/>
                          <a:gd name="connsiteY74" fmla="*/ 784564 h 3370881"/>
                          <a:gd name="connsiteX75" fmla="*/ 1241612 w 2657256"/>
                          <a:gd name="connsiteY75" fmla="*/ 771117 h 3370881"/>
                          <a:gd name="connsiteX76" fmla="*/ 1277470 w 2657256"/>
                          <a:gd name="connsiteY76" fmla="*/ 753187 h 3370881"/>
                          <a:gd name="connsiteX77" fmla="*/ 1295400 w 2657256"/>
                          <a:gd name="connsiteY77" fmla="*/ 730776 h 3370881"/>
                          <a:gd name="connsiteX78" fmla="*/ 1317812 w 2657256"/>
                          <a:gd name="connsiteY78" fmla="*/ 708364 h 3370881"/>
                          <a:gd name="connsiteX79" fmla="*/ 1353670 w 2657256"/>
                          <a:gd name="connsiteY79" fmla="*/ 663540 h 3370881"/>
                          <a:gd name="connsiteX80" fmla="*/ 1371600 w 2657256"/>
                          <a:gd name="connsiteY80" fmla="*/ 636646 h 3370881"/>
                          <a:gd name="connsiteX81" fmla="*/ 1380565 w 2657256"/>
                          <a:gd name="connsiteY81" fmla="*/ 596305 h 3370881"/>
                          <a:gd name="connsiteX82" fmla="*/ 1385047 w 2657256"/>
                          <a:gd name="connsiteY82" fmla="*/ 582858 h 3370881"/>
                          <a:gd name="connsiteX83" fmla="*/ 1380565 w 2657256"/>
                          <a:gd name="connsiteY83" fmla="*/ 533552 h 3370881"/>
                          <a:gd name="connsiteX84" fmla="*/ 1367118 w 2657256"/>
                          <a:gd name="connsiteY84" fmla="*/ 524587 h 3370881"/>
                          <a:gd name="connsiteX85" fmla="*/ 1349188 w 2657256"/>
                          <a:gd name="connsiteY85" fmla="*/ 520105 h 3370881"/>
                          <a:gd name="connsiteX86" fmla="*/ 1326776 w 2657256"/>
                          <a:gd name="connsiteY86" fmla="*/ 511140 h 3370881"/>
                          <a:gd name="connsiteX87" fmla="*/ 1281953 w 2657256"/>
                          <a:gd name="connsiteY87" fmla="*/ 515623 h 3370881"/>
                          <a:gd name="connsiteX88" fmla="*/ 1250576 w 2657256"/>
                          <a:gd name="connsiteY88" fmla="*/ 529070 h 3370881"/>
                          <a:gd name="connsiteX89" fmla="*/ 1210235 w 2657256"/>
                          <a:gd name="connsiteY89" fmla="*/ 542517 h 3370881"/>
                          <a:gd name="connsiteX90" fmla="*/ 1183341 w 2657256"/>
                          <a:gd name="connsiteY90" fmla="*/ 555964 h 3370881"/>
                          <a:gd name="connsiteX91" fmla="*/ 1160929 w 2657256"/>
                          <a:gd name="connsiteY91" fmla="*/ 569411 h 3370881"/>
                          <a:gd name="connsiteX92" fmla="*/ 1134035 w 2657256"/>
                          <a:gd name="connsiteY92" fmla="*/ 578376 h 3370881"/>
                          <a:gd name="connsiteX93" fmla="*/ 1111623 w 2657256"/>
                          <a:gd name="connsiteY93" fmla="*/ 587340 h 3370881"/>
                          <a:gd name="connsiteX94" fmla="*/ 1084729 w 2657256"/>
                          <a:gd name="connsiteY94" fmla="*/ 596305 h 3370881"/>
                          <a:gd name="connsiteX95" fmla="*/ 986118 w 2657256"/>
                          <a:gd name="connsiteY95" fmla="*/ 591823 h 3370881"/>
                          <a:gd name="connsiteX96" fmla="*/ 927847 w 2657256"/>
                          <a:gd name="connsiteY96" fmla="*/ 578376 h 3370881"/>
                          <a:gd name="connsiteX97" fmla="*/ 896470 w 2657256"/>
                          <a:gd name="connsiteY97" fmla="*/ 555964 h 3370881"/>
                          <a:gd name="connsiteX98" fmla="*/ 883023 w 2657256"/>
                          <a:gd name="connsiteY98" fmla="*/ 546999 h 3370881"/>
                          <a:gd name="connsiteX99" fmla="*/ 865094 w 2657256"/>
                          <a:gd name="connsiteY99" fmla="*/ 497693 h 3370881"/>
                          <a:gd name="connsiteX100" fmla="*/ 869576 w 2657256"/>
                          <a:gd name="connsiteY100" fmla="*/ 403564 h 3370881"/>
                          <a:gd name="connsiteX101" fmla="*/ 874059 w 2657256"/>
                          <a:gd name="connsiteY101" fmla="*/ 385634 h 3370881"/>
                          <a:gd name="connsiteX102" fmla="*/ 883023 w 2657256"/>
                          <a:gd name="connsiteY102" fmla="*/ 372187 h 3370881"/>
                          <a:gd name="connsiteX103" fmla="*/ 909918 w 2657256"/>
                          <a:gd name="connsiteY103" fmla="*/ 363223 h 3370881"/>
                          <a:gd name="connsiteX104" fmla="*/ 914400 w 2657256"/>
                          <a:gd name="connsiteY104" fmla="*/ 385634 h 3370881"/>
                          <a:gd name="connsiteX105" fmla="*/ 909918 w 2657256"/>
                          <a:gd name="connsiteY105" fmla="*/ 408046 h 3370881"/>
                          <a:gd name="connsiteX106" fmla="*/ 900953 w 2657256"/>
                          <a:gd name="connsiteY106" fmla="*/ 466317 h 3370881"/>
                          <a:gd name="connsiteX107" fmla="*/ 905435 w 2657256"/>
                          <a:gd name="connsiteY107" fmla="*/ 515623 h 3370881"/>
                          <a:gd name="connsiteX108" fmla="*/ 932329 w 2657256"/>
                          <a:gd name="connsiteY108" fmla="*/ 551481 h 3370881"/>
                          <a:gd name="connsiteX109" fmla="*/ 954741 w 2657256"/>
                          <a:gd name="connsiteY109" fmla="*/ 560446 h 3370881"/>
                          <a:gd name="connsiteX110" fmla="*/ 972670 w 2657256"/>
                          <a:gd name="connsiteY110" fmla="*/ 569411 h 3370881"/>
                          <a:gd name="connsiteX111" fmla="*/ 1066800 w 2657256"/>
                          <a:gd name="connsiteY111" fmla="*/ 564929 h 3370881"/>
                          <a:gd name="connsiteX112" fmla="*/ 1111623 w 2657256"/>
                          <a:gd name="connsiteY112" fmla="*/ 551481 h 3370881"/>
                          <a:gd name="connsiteX113" fmla="*/ 1129553 w 2657256"/>
                          <a:gd name="connsiteY113" fmla="*/ 538034 h 3370881"/>
                          <a:gd name="connsiteX114" fmla="*/ 1156447 w 2657256"/>
                          <a:gd name="connsiteY114" fmla="*/ 511140 h 3370881"/>
                          <a:gd name="connsiteX115" fmla="*/ 1160929 w 2657256"/>
                          <a:gd name="connsiteY115" fmla="*/ 493211 h 3370881"/>
                          <a:gd name="connsiteX116" fmla="*/ 1178859 w 2657256"/>
                          <a:gd name="connsiteY116" fmla="*/ 331846 h 3370881"/>
                          <a:gd name="connsiteX117" fmla="*/ 1215315 w 2657256"/>
                          <a:gd name="connsiteY117" fmla="*/ 270289 h 3370881"/>
                          <a:gd name="connsiteX118" fmla="*/ 1214718 w 2657256"/>
                          <a:gd name="connsiteY118" fmla="*/ 367705 h 3370881"/>
                          <a:gd name="connsiteX119" fmla="*/ 1201270 w 2657256"/>
                          <a:gd name="connsiteY119" fmla="*/ 412529 h 3370881"/>
                          <a:gd name="connsiteX120" fmla="*/ 1210235 w 2657256"/>
                          <a:gd name="connsiteY120" fmla="*/ 461834 h 3370881"/>
                          <a:gd name="connsiteX121" fmla="*/ 1214718 w 2657256"/>
                          <a:gd name="connsiteY121" fmla="*/ 475281 h 3370881"/>
                          <a:gd name="connsiteX122" fmla="*/ 1228165 w 2657256"/>
                          <a:gd name="connsiteY122" fmla="*/ 484246 h 3370881"/>
                          <a:gd name="connsiteX123" fmla="*/ 1250576 w 2657256"/>
                          <a:gd name="connsiteY123" fmla="*/ 502176 h 3370881"/>
                          <a:gd name="connsiteX124" fmla="*/ 1317812 w 2657256"/>
                          <a:gd name="connsiteY124" fmla="*/ 497693 h 3370881"/>
                          <a:gd name="connsiteX125" fmla="*/ 1353670 w 2657256"/>
                          <a:gd name="connsiteY125" fmla="*/ 488729 h 3370881"/>
                          <a:gd name="connsiteX126" fmla="*/ 1506070 w 2657256"/>
                          <a:gd name="connsiteY126" fmla="*/ 457352 h 3370881"/>
                          <a:gd name="connsiteX127" fmla="*/ 1550894 w 2657256"/>
                          <a:gd name="connsiteY127" fmla="*/ 430458 h 3370881"/>
                          <a:gd name="connsiteX128" fmla="*/ 1564341 w 2657256"/>
                          <a:gd name="connsiteY128" fmla="*/ 417011 h 3370881"/>
                          <a:gd name="connsiteX129" fmla="*/ 1586753 w 2657256"/>
                          <a:gd name="connsiteY129" fmla="*/ 399081 h 3370881"/>
                          <a:gd name="connsiteX130" fmla="*/ 1595718 w 2657256"/>
                          <a:gd name="connsiteY130" fmla="*/ 381152 h 3370881"/>
                          <a:gd name="connsiteX131" fmla="*/ 1613139 w 2657256"/>
                          <a:gd name="connsiteY131" fmla="*/ 358910 h 3370881"/>
                          <a:gd name="connsiteX132" fmla="*/ 1620066 w 2657256"/>
                          <a:gd name="connsiteY132" fmla="*/ 291047 h 3370881"/>
                          <a:gd name="connsiteX133" fmla="*/ 1604852 w 2657256"/>
                          <a:gd name="connsiteY133" fmla="*/ 236279 h 3370881"/>
                          <a:gd name="connsiteX134" fmla="*/ 1537447 w 2657256"/>
                          <a:gd name="connsiteY134" fmla="*/ 188411 h 3370881"/>
                          <a:gd name="connsiteX135" fmla="*/ 1613647 w 2657256"/>
                          <a:gd name="connsiteY135" fmla="*/ 399081 h 3370881"/>
                          <a:gd name="connsiteX136" fmla="*/ 1627094 w 2657256"/>
                          <a:gd name="connsiteY136" fmla="*/ 417011 h 3370881"/>
                          <a:gd name="connsiteX137" fmla="*/ 1658470 w 2657256"/>
                          <a:gd name="connsiteY137" fmla="*/ 412529 h 3370881"/>
                          <a:gd name="connsiteX138" fmla="*/ 1685365 w 2657256"/>
                          <a:gd name="connsiteY138" fmla="*/ 390117 h 3370881"/>
                          <a:gd name="connsiteX139" fmla="*/ 1694329 w 2657256"/>
                          <a:gd name="connsiteY139" fmla="*/ 376670 h 3370881"/>
                          <a:gd name="connsiteX140" fmla="*/ 1734670 w 2657256"/>
                          <a:gd name="connsiteY140" fmla="*/ 354258 h 3370881"/>
                          <a:gd name="connsiteX141" fmla="*/ 1743635 w 2657256"/>
                          <a:gd name="connsiteY141" fmla="*/ 340811 h 3370881"/>
                          <a:gd name="connsiteX142" fmla="*/ 1757082 w 2657256"/>
                          <a:gd name="connsiteY142" fmla="*/ 336329 h 3370881"/>
                          <a:gd name="connsiteX143" fmla="*/ 1843909 w 2657256"/>
                          <a:gd name="connsiteY143" fmla="*/ 262341 h 3370881"/>
                          <a:gd name="connsiteX144" fmla="*/ 1842471 w 2657256"/>
                          <a:gd name="connsiteY144" fmla="*/ 202194 h 3370881"/>
                          <a:gd name="connsiteX145" fmla="*/ 1828094 w 2657256"/>
                          <a:gd name="connsiteY145" fmla="*/ 136767 h 3370881"/>
                          <a:gd name="connsiteX146" fmla="*/ 1772023 w 2657256"/>
                          <a:gd name="connsiteY146" fmla="*/ 77249 h 3370881"/>
                          <a:gd name="connsiteX147" fmla="*/ 1948888 w 2657256"/>
                          <a:gd name="connsiteY147" fmla="*/ 178018 h 3370881"/>
                          <a:gd name="connsiteX148" fmla="*/ 1952362 w 2657256"/>
                          <a:gd name="connsiteY148" fmla="*/ 254265 h 3370881"/>
                          <a:gd name="connsiteX149" fmla="*/ 1874221 w 2657256"/>
                          <a:gd name="connsiteY149" fmla="*/ 318698 h 3370881"/>
                          <a:gd name="connsiteX150" fmla="*/ 1788459 w 2657256"/>
                          <a:gd name="connsiteY150" fmla="*/ 367705 h 3370881"/>
                          <a:gd name="connsiteX151" fmla="*/ 1761565 w 2657256"/>
                          <a:gd name="connsiteY151" fmla="*/ 390117 h 3370881"/>
                          <a:gd name="connsiteX152" fmla="*/ 1783976 w 2657256"/>
                          <a:gd name="connsiteY152" fmla="*/ 399081 h 3370881"/>
                          <a:gd name="connsiteX153" fmla="*/ 1878106 w 2657256"/>
                          <a:gd name="connsiteY153" fmla="*/ 390117 h 3370881"/>
                          <a:gd name="connsiteX154" fmla="*/ 1891553 w 2657256"/>
                          <a:gd name="connsiteY154" fmla="*/ 381152 h 3370881"/>
                          <a:gd name="connsiteX155" fmla="*/ 1918447 w 2657256"/>
                          <a:gd name="connsiteY155" fmla="*/ 372187 h 3370881"/>
                          <a:gd name="connsiteX156" fmla="*/ 1940859 w 2657256"/>
                          <a:gd name="connsiteY156" fmla="*/ 358740 h 3370881"/>
                          <a:gd name="connsiteX157" fmla="*/ 1954306 w 2657256"/>
                          <a:gd name="connsiteY157" fmla="*/ 354258 h 3370881"/>
                          <a:gd name="connsiteX158" fmla="*/ 2083304 w 2657256"/>
                          <a:gd name="connsiteY158" fmla="*/ 290281 h 3370881"/>
                          <a:gd name="connsiteX159" fmla="*/ 2166172 w 2657256"/>
                          <a:gd name="connsiteY159" fmla="*/ 215604 h 3370881"/>
                          <a:gd name="connsiteX160" fmla="*/ 2069054 w 2657256"/>
                          <a:gd name="connsiteY160" fmla="*/ 40493 h 3370881"/>
                          <a:gd name="connsiteX161" fmla="*/ 2087750 w 2657256"/>
                          <a:gd name="connsiteY161" fmla="*/ 188681 h 3370881"/>
                          <a:gd name="connsiteX162" fmla="*/ 1999129 w 2657256"/>
                          <a:gd name="connsiteY162" fmla="*/ 358740 h 3370881"/>
                          <a:gd name="connsiteX163" fmla="*/ 1994647 w 2657256"/>
                          <a:gd name="connsiteY163" fmla="*/ 372187 h 3370881"/>
                          <a:gd name="connsiteX164" fmla="*/ 2039470 w 2657256"/>
                          <a:gd name="connsiteY164" fmla="*/ 390117 h 3370881"/>
                          <a:gd name="connsiteX165" fmla="*/ 2115670 w 2657256"/>
                          <a:gd name="connsiteY165" fmla="*/ 390117 h 3370881"/>
                          <a:gd name="connsiteX166" fmla="*/ 2160494 w 2657256"/>
                          <a:gd name="connsiteY166" fmla="*/ 376670 h 3370881"/>
                          <a:gd name="connsiteX167" fmla="*/ 2191870 w 2657256"/>
                          <a:gd name="connsiteY167" fmla="*/ 363223 h 3370881"/>
                          <a:gd name="connsiteX168" fmla="*/ 2205318 w 2657256"/>
                          <a:gd name="connsiteY168" fmla="*/ 358740 h 3370881"/>
                          <a:gd name="connsiteX169" fmla="*/ 2232212 w 2657256"/>
                          <a:gd name="connsiteY169" fmla="*/ 340811 h 3370881"/>
                          <a:gd name="connsiteX170" fmla="*/ 2312894 w 2657256"/>
                          <a:gd name="connsiteY170" fmla="*/ 183929 h 3370881"/>
                          <a:gd name="connsiteX171" fmla="*/ 2339788 w 2657256"/>
                          <a:gd name="connsiteY171" fmla="*/ 151 h 3370881"/>
                          <a:gd name="connsiteX172" fmla="*/ 2357718 w 2657256"/>
                          <a:gd name="connsiteY172" fmla="*/ 215305 h 3370881"/>
                          <a:gd name="connsiteX173" fmla="*/ 2254623 w 2657256"/>
                          <a:gd name="connsiteY173" fmla="*/ 376670 h 3370881"/>
                          <a:gd name="connsiteX174" fmla="*/ 2245659 w 2657256"/>
                          <a:gd name="connsiteY174" fmla="*/ 390117 h 3370881"/>
                          <a:gd name="connsiteX175" fmla="*/ 2254623 w 2657256"/>
                          <a:gd name="connsiteY175" fmla="*/ 403564 h 3370881"/>
                          <a:gd name="connsiteX176" fmla="*/ 2353235 w 2657256"/>
                          <a:gd name="connsiteY176" fmla="*/ 399081 h 3370881"/>
                          <a:gd name="connsiteX177" fmla="*/ 2366682 w 2657256"/>
                          <a:gd name="connsiteY177" fmla="*/ 394599 h 3370881"/>
                          <a:gd name="connsiteX178" fmla="*/ 2389094 w 2657256"/>
                          <a:gd name="connsiteY178" fmla="*/ 390117 h 3370881"/>
                          <a:gd name="connsiteX179" fmla="*/ 2424953 w 2657256"/>
                          <a:gd name="connsiteY179" fmla="*/ 367705 h 3370881"/>
                          <a:gd name="connsiteX180" fmla="*/ 2528047 w 2657256"/>
                          <a:gd name="connsiteY180" fmla="*/ 292700 h 3370881"/>
                          <a:gd name="connsiteX181" fmla="*/ 2541495 w 2657256"/>
                          <a:gd name="connsiteY181" fmla="*/ 62906 h 3370881"/>
                          <a:gd name="connsiteX182" fmla="*/ 2591304 w 2657256"/>
                          <a:gd name="connsiteY182" fmla="*/ 214081 h 3370881"/>
                          <a:gd name="connsiteX183" fmla="*/ 2612315 w 2657256"/>
                          <a:gd name="connsiteY183" fmla="*/ 290907 h 3370881"/>
                          <a:gd name="connsiteX184" fmla="*/ 2650863 w 2657256"/>
                          <a:gd name="connsiteY184" fmla="*/ 344994 h 3370881"/>
                          <a:gd name="connsiteX185" fmla="*/ 2465294 w 2657256"/>
                          <a:gd name="connsiteY185" fmla="*/ 399081 h 3370881"/>
                          <a:gd name="connsiteX186" fmla="*/ 2442882 w 2657256"/>
                          <a:gd name="connsiteY186" fmla="*/ 403564 h 3370881"/>
                          <a:gd name="connsiteX187" fmla="*/ 2398059 w 2657256"/>
                          <a:gd name="connsiteY187" fmla="*/ 417011 h 3370881"/>
                          <a:gd name="connsiteX188" fmla="*/ 2375647 w 2657256"/>
                          <a:gd name="connsiteY188" fmla="*/ 425976 h 3370881"/>
                          <a:gd name="connsiteX189" fmla="*/ 2357718 w 2657256"/>
                          <a:gd name="connsiteY189" fmla="*/ 430458 h 3370881"/>
                          <a:gd name="connsiteX190" fmla="*/ 2344270 w 2657256"/>
                          <a:gd name="connsiteY190" fmla="*/ 461834 h 3370881"/>
                          <a:gd name="connsiteX191" fmla="*/ 2353235 w 2657256"/>
                          <a:gd name="connsiteY191" fmla="*/ 502176 h 3370881"/>
                          <a:gd name="connsiteX192" fmla="*/ 2362200 w 2657256"/>
                          <a:gd name="connsiteY192" fmla="*/ 515623 h 3370881"/>
                          <a:gd name="connsiteX193" fmla="*/ 2344270 w 2657256"/>
                          <a:gd name="connsiteY193" fmla="*/ 587340 h 3370881"/>
                          <a:gd name="connsiteX194" fmla="*/ 2321859 w 2657256"/>
                          <a:gd name="connsiteY194" fmla="*/ 614234 h 3370881"/>
                          <a:gd name="connsiteX195" fmla="*/ 2308412 w 2657256"/>
                          <a:gd name="connsiteY195" fmla="*/ 636646 h 3370881"/>
                          <a:gd name="connsiteX196" fmla="*/ 2281518 w 2657256"/>
                          <a:gd name="connsiteY196" fmla="*/ 641129 h 3370881"/>
                          <a:gd name="connsiteX197" fmla="*/ 2259106 w 2657256"/>
                          <a:gd name="connsiteY197" fmla="*/ 636646 h 3370881"/>
                          <a:gd name="connsiteX198" fmla="*/ 2277035 w 2657256"/>
                          <a:gd name="connsiteY198" fmla="*/ 578376 h 3370881"/>
                          <a:gd name="connsiteX199" fmla="*/ 2290482 w 2657256"/>
                          <a:gd name="connsiteY199" fmla="*/ 542517 h 3370881"/>
                          <a:gd name="connsiteX200" fmla="*/ 2286000 w 2657256"/>
                          <a:gd name="connsiteY200" fmla="*/ 506658 h 3370881"/>
                          <a:gd name="connsiteX201" fmla="*/ 2245659 w 2657256"/>
                          <a:gd name="connsiteY201" fmla="*/ 448387 h 3370881"/>
                          <a:gd name="connsiteX202" fmla="*/ 2200835 w 2657256"/>
                          <a:gd name="connsiteY202" fmla="*/ 430458 h 3370881"/>
                          <a:gd name="connsiteX203" fmla="*/ 2169459 w 2657256"/>
                          <a:gd name="connsiteY203" fmla="*/ 425976 h 3370881"/>
                          <a:gd name="connsiteX204" fmla="*/ 2102223 w 2657256"/>
                          <a:gd name="connsiteY204" fmla="*/ 430458 h 3370881"/>
                          <a:gd name="connsiteX205" fmla="*/ 2084294 w 2657256"/>
                          <a:gd name="connsiteY205" fmla="*/ 439423 h 3370881"/>
                          <a:gd name="connsiteX206" fmla="*/ 2070847 w 2657256"/>
                          <a:gd name="connsiteY206" fmla="*/ 443905 h 3370881"/>
                          <a:gd name="connsiteX207" fmla="*/ 2061882 w 2657256"/>
                          <a:gd name="connsiteY207" fmla="*/ 461834 h 3370881"/>
                          <a:gd name="connsiteX208" fmla="*/ 2034988 w 2657256"/>
                          <a:gd name="connsiteY208" fmla="*/ 475281 h 3370881"/>
                          <a:gd name="connsiteX209" fmla="*/ 1783976 w 2657256"/>
                          <a:gd name="connsiteY209" fmla="*/ 479764 h 3370881"/>
                          <a:gd name="connsiteX210" fmla="*/ 1766047 w 2657256"/>
                          <a:gd name="connsiteY210" fmla="*/ 488729 h 3370881"/>
                          <a:gd name="connsiteX211" fmla="*/ 1703294 w 2657256"/>
                          <a:gd name="connsiteY211" fmla="*/ 506658 h 3370881"/>
                          <a:gd name="connsiteX212" fmla="*/ 1689847 w 2657256"/>
                          <a:gd name="connsiteY212" fmla="*/ 511140 h 3370881"/>
                          <a:gd name="connsiteX213" fmla="*/ 1676400 w 2657256"/>
                          <a:gd name="connsiteY213" fmla="*/ 520105 h 3370881"/>
                          <a:gd name="connsiteX214" fmla="*/ 1649506 w 2657256"/>
                          <a:gd name="connsiteY214" fmla="*/ 529070 h 3370881"/>
                          <a:gd name="connsiteX215" fmla="*/ 1636059 w 2657256"/>
                          <a:gd name="connsiteY215" fmla="*/ 538034 h 3370881"/>
                          <a:gd name="connsiteX216" fmla="*/ 1622612 w 2657256"/>
                          <a:gd name="connsiteY216" fmla="*/ 551481 h 3370881"/>
                          <a:gd name="connsiteX217" fmla="*/ 1609165 w 2657256"/>
                          <a:gd name="connsiteY217" fmla="*/ 555964 h 3370881"/>
                          <a:gd name="connsiteX218" fmla="*/ 1577788 w 2657256"/>
                          <a:gd name="connsiteY218" fmla="*/ 587340 h 3370881"/>
                          <a:gd name="connsiteX219" fmla="*/ 1568823 w 2657256"/>
                          <a:gd name="connsiteY219" fmla="*/ 600787 h 3370881"/>
                          <a:gd name="connsiteX220" fmla="*/ 1555376 w 2657256"/>
                          <a:gd name="connsiteY220" fmla="*/ 614234 h 3370881"/>
                          <a:gd name="connsiteX221" fmla="*/ 1524000 w 2657256"/>
                          <a:gd name="connsiteY221" fmla="*/ 654576 h 3370881"/>
                          <a:gd name="connsiteX222" fmla="*/ 1519518 w 2657256"/>
                          <a:gd name="connsiteY222" fmla="*/ 668023 h 3370881"/>
                          <a:gd name="connsiteX223" fmla="*/ 1528482 w 2657256"/>
                          <a:gd name="connsiteY223" fmla="*/ 708364 h 3370881"/>
                          <a:gd name="connsiteX224" fmla="*/ 1537447 w 2657256"/>
                          <a:gd name="connsiteY224" fmla="*/ 721811 h 3370881"/>
                          <a:gd name="connsiteX225" fmla="*/ 1568823 w 2657256"/>
                          <a:gd name="connsiteY225" fmla="*/ 712846 h 3370881"/>
                          <a:gd name="connsiteX226" fmla="*/ 1600200 w 2657256"/>
                          <a:gd name="connsiteY226" fmla="*/ 712846 h 3370881"/>
                          <a:gd name="connsiteX227" fmla="*/ 1631576 w 2657256"/>
                          <a:gd name="connsiteY227" fmla="*/ 690434 h 3370881"/>
                          <a:gd name="connsiteX228" fmla="*/ 1645023 w 2657256"/>
                          <a:gd name="connsiteY228" fmla="*/ 676987 h 3370881"/>
                          <a:gd name="connsiteX229" fmla="*/ 1685365 w 2657256"/>
                          <a:gd name="connsiteY229" fmla="*/ 645611 h 3370881"/>
                          <a:gd name="connsiteX230" fmla="*/ 1716741 w 2657256"/>
                          <a:gd name="connsiteY230" fmla="*/ 614234 h 3370881"/>
                          <a:gd name="connsiteX231" fmla="*/ 1748118 w 2657256"/>
                          <a:gd name="connsiteY231" fmla="*/ 596305 h 3370881"/>
                          <a:gd name="connsiteX232" fmla="*/ 1761565 w 2657256"/>
                          <a:gd name="connsiteY232" fmla="*/ 591823 h 3370881"/>
                          <a:gd name="connsiteX233" fmla="*/ 1779494 w 2657256"/>
                          <a:gd name="connsiteY233" fmla="*/ 582858 h 3370881"/>
                          <a:gd name="connsiteX234" fmla="*/ 1815353 w 2657256"/>
                          <a:gd name="connsiteY234" fmla="*/ 573893 h 3370881"/>
                          <a:gd name="connsiteX235" fmla="*/ 2030506 w 2657256"/>
                          <a:gd name="connsiteY235" fmla="*/ 578376 h 3370881"/>
                          <a:gd name="connsiteX236" fmla="*/ 2017059 w 2657256"/>
                          <a:gd name="connsiteY236" fmla="*/ 600787 h 3370881"/>
                          <a:gd name="connsiteX237" fmla="*/ 1981200 w 2657256"/>
                          <a:gd name="connsiteY237" fmla="*/ 636646 h 3370881"/>
                          <a:gd name="connsiteX238" fmla="*/ 1967753 w 2657256"/>
                          <a:gd name="connsiteY238" fmla="*/ 650093 h 3370881"/>
                          <a:gd name="connsiteX239" fmla="*/ 1936376 w 2657256"/>
                          <a:gd name="connsiteY239" fmla="*/ 690434 h 3370881"/>
                          <a:gd name="connsiteX240" fmla="*/ 1905000 w 2657256"/>
                          <a:gd name="connsiteY240" fmla="*/ 717329 h 3370881"/>
                          <a:gd name="connsiteX241" fmla="*/ 1860176 w 2657256"/>
                          <a:gd name="connsiteY241" fmla="*/ 735258 h 3370881"/>
                          <a:gd name="connsiteX242" fmla="*/ 1788459 w 2657256"/>
                          <a:gd name="connsiteY242" fmla="*/ 744223 h 3370881"/>
                          <a:gd name="connsiteX243" fmla="*/ 1846729 w 2657256"/>
                          <a:gd name="connsiteY243" fmla="*/ 802493 h 3370881"/>
                          <a:gd name="connsiteX244" fmla="*/ 1913965 w 2657256"/>
                          <a:gd name="connsiteY244" fmla="*/ 829387 h 3370881"/>
                          <a:gd name="connsiteX245" fmla="*/ 1922929 w 2657256"/>
                          <a:gd name="connsiteY245" fmla="*/ 842834 h 3370881"/>
                          <a:gd name="connsiteX246" fmla="*/ 1967753 w 2657256"/>
                          <a:gd name="connsiteY246" fmla="*/ 883176 h 3370881"/>
                          <a:gd name="connsiteX247" fmla="*/ 1981200 w 2657256"/>
                          <a:gd name="connsiteY247" fmla="*/ 896623 h 3370881"/>
                          <a:gd name="connsiteX248" fmla="*/ 1994647 w 2657256"/>
                          <a:gd name="connsiteY248" fmla="*/ 905587 h 3370881"/>
                          <a:gd name="connsiteX249" fmla="*/ 2021541 w 2657256"/>
                          <a:gd name="connsiteY249" fmla="*/ 927999 h 3370881"/>
                          <a:gd name="connsiteX250" fmla="*/ 2030506 w 2657256"/>
                          <a:gd name="connsiteY250" fmla="*/ 941446 h 3370881"/>
                          <a:gd name="connsiteX251" fmla="*/ 2057400 w 2657256"/>
                          <a:gd name="connsiteY251" fmla="*/ 968340 h 3370881"/>
                          <a:gd name="connsiteX252" fmla="*/ 2088776 w 2657256"/>
                          <a:gd name="connsiteY252" fmla="*/ 1013164 h 3370881"/>
                          <a:gd name="connsiteX253" fmla="*/ 2115670 w 2657256"/>
                          <a:gd name="connsiteY253" fmla="*/ 1057987 h 3370881"/>
                          <a:gd name="connsiteX254" fmla="*/ 2120153 w 2657256"/>
                          <a:gd name="connsiteY254" fmla="*/ 1089364 h 3370881"/>
                          <a:gd name="connsiteX255" fmla="*/ 2138082 w 2657256"/>
                          <a:gd name="connsiteY255" fmla="*/ 1143152 h 3370881"/>
                          <a:gd name="connsiteX256" fmla="*/ 2147047 w 2657256"/>
                          <a:gd name="connsiteY256" fmla="*/ 1196940 h 3370881"/>
                          <a:gd name="connsiteX257" fmla="*/ 2151529 w 2657256"/>
                          <a:gd name="connsiteY257" fmla="*/ 1210387 h 3370881"/>
                          <a:gd name="connsiteX258" fmla="*/ 2156012 w 2657256"/>
                          <a:gd name="connsiteY258" fmla="*/ 1228317 h 3370881"/>
                          <a:gd name="connsiteX259" fmla="*/ 2173941 w 2657256"/>
                          <a:gd name="connsiteY259" fmla="*/ 1295552 h 3370881"/>
                          <a:gd name="connsiteX260" fmla="*/ 2182906 w 2657256"/>
                          <a:gd name="connsiteY260" fmla="*/ 1313481 h 3370881"/>
                          <a:gd name="connsiteX261" fmla="*/ 2187388 w 2657256"/>
                          <a:gd name="connsiteY261" fmla="*/ 1331411 h 3370881"/>
                          <a:gd name="connsiteX262" fmla="*/ 2214282 w 2657256"/>
                          <a:gd name="connsiteY262" fmla="*/ 1385199 h 3370881"/>
                          <a:gd name="connsiteX263" fmla="*/ 2218765 w 2657256"/>
                          <a:gd name="connsiteY263" fmla="*/ 1403129 h 3370881"/>
                          <a:gd name="connsiteX264" fmla="*/ 2223247 w 2657256"/>
                          <a:gd name="connsiteY264" fmla="*/ 1430023 h 3370881"/>
                          <a:gd name="connsiteX265" fmla="*/ 2236694 w 2657256"/>
                          <a:gd name="connsiteY265" fmla="*/ 1456917 h 3370881"/>
                          <a:gd name="connsiteX266" fmla="*/ 2249794 w 2657256"/>
                          <a:gd name="connsiteY266" fmla="*/ 1524624 h 3370881"/>
                          <a:gd name="connsiteX267" fmla="*/ 2241176 w 2657256"/>
                          <a:gd name="connsiteY267" fmla="*/ 1577940 h 3370881"/>
                          <a:gd name="connsiteX268" fmla="*/ 2245659 w 2657256"/>
                          <a:gd name="connsiteY268" fmla="*/ 1595870 h 3370881"/>
                          <a:gd name="connsiteX269" fmla="*/ 2249634 w 2657256"/>
                          <a:gd name="connsiteY269" fmla="*/ 1685855 h 3370881"/>
                          <a:gd name="connsiteX270" fmla="*/ 2227729 w 2657256"/>
                          <a:gd name="connsiteY270" fmla="*/ 1716893 h 3370881"/>
                          <a:gd name="connsiteX271" fmla="*/ 2240500 w 2657256"/>
                          <a:gd name="connsiteY271" fmla="*/ 1674269 h 3370881"/>
                          <a:gd name="connsiteX272" fmla="*/ 2235341 w 2657256"/>
                          <a:gd name="connsiteY272" fmla="*/ 1788611 h 3370881"/>
                          <a:gd name="connsiteX273" fmla="*/ 2230689 w 2657256"/>
                          <a:gd name="connsiteY273" fmla="*/ 1823963 h 3370881"/>
                          <a:gd name="connsiteX274" fmla="*/ 2226207 w 2657256"/>
                          <a:gd name="connsiteY274" fmla="*/ 1824470 h 3370881"/>
                          <a:gd name="connsiteX275" fmla="*/ 2208278 w 2657256"/>
                          <a:gd name="connsiteY275" fmla="*/ 1869293 h 3370881"/>
                          <a:gd name="connsiteX276" fmla="*/ 2195168 w 2657256"/>
                          <a:gd name="connsiteY276" fmla="*/ 1882740 h 3370881"/>
                          <a:gd name="connsiteX277" fmla="*/ 2203458 w 2657256"/>
                          <a:gd name="connsiteY277" fmla="*/ 1918938 h 3370881"/>
                          <a:gd name="connsiteX278" fmla="*/ 2204134 w 2657256"/>
                          <a:gd name="connsiteY278" fmla="*/ 1949806 h 3370881"/>
                          <a:gd name="connsiteX279" fmla="*/ 2226545 w 2657256"/>
                          <a:gd name="connsiteY279" fmla="*/ 1954627 h 3370881"/>
                          <a:gd name="connsiteX280" fmla="*/ 2241176 w 2657256"/>
                          <a:gd name="connsiteY280" fmla="*/ 2012729 h 3370881"/>
                          <a:gd name="connsiteX281" fmla="*/ 2263588 w 2657256"/>
                          <a:gd name="connsiteY281" fmla="*/ 2057552 h 3370881"/>
                          <a:gd name="connsiteX282" fmla="*/ 2286000 w 2657256"/>
                          <a:gd name="connsiteY282" fmla="*/ 2084446 h 3370881"/>
                          <a:gd name="connsiteX283" fmla="*/ 2299447 w 2657256"/>
                          <a:gd name="connsiteY283" fmla="*/ 2124787 h 3370881"/>
                          <a:gd name="connsiteX284" fmla="*/ 2321859 w 2657256"/>
                          <a:gd name="connsiteY284" fmla="*/ 2151681 h 3370881"/>
                          <a:gd name="connsiteX285" fmla="*/ 2344270 w 2657256"/>
                          <a:gd name="connsiteY285" fmla="*/ 2205470 h 3370881"/>
                          <a:gd name="connsiteX286" fmla="*/ 2348753 w 2657256"/>
                          <a:gd name="connsiteY286" fmla="*/ 2223399 h 3370881"/>
                          <a:gd name="connsiteX287" fmla="*/ 2366682 w 2657256"/>
                          <a:gd name="connsiteY287" fmla="*/ 2263740 h 3370881"/>
                          <a:gd name="connsiteX288" fmla="*/ 2375647 w 2657256"/>
                          <a:gd name="connsiteY288" fmla="*/ 2286152 h 3370881"/>
                          <a:gd name="connsiteX289" fmla="*/ 2380129 w 2657256"/>
                          <a:gd name="connsiteY289" fmla="*/ 2308564 h 3370881"/>
                          <a:gd name="connsiteX290" fmla="*/ 2389094 w 2657256"/>
                          <a:gd name="connsiteY290" fmla="*/ 2335458 h 3370881"/>
                          <a:gd name="connsiteX291" fmla="*/ 2393576 w 2657256"/>
                          <a:gd name="connsiteY291" fmla="*/ 2380281 h 3370881"/>
                          <a:gd name="connsiteX292" fmla="*/ 2398059 w 2657256"/>
                          <a:gd name="connsiteY292" fmla="*/ 2393729 h 3370881"/>
                          <a:gd name="connsiteX293" fmla="*/ 2419794 w 2657256"/>
                          <a:gd name="connsiteY293" fmla="*/ 2447517 h 3370881"/>
                          <a:gd name="connsiteX294" fmla="*/ 2427343 w 2657256"/>
                          <a:gd name="connsiteY294" fmla="*/ 2564058 h 3370881"/>
                          <a:gd name="connsiteX295" fmla="*/ 2389094 w 2657256"/>
                          <a:gd name="connsiteY295" fmla="*/ 2837481 h 3370881"/>
                          <a:gd name="connsiteX296" fmla="*/ 2380129 w 2657256"/>
                          <a:gd name="connsiteY296" fmla="*/ 2859893 h 3370881"/>
                          <a:gd name="connsiteX297" fmla="*/ 2357718 w 2657256"/>
                          <a:gd name="connsiteY297" fmla="*/ 2913681 h 3370881"/>
                          <a:gd name="connsiteX298" fmla="*/ 2348753 w 2657256"/>
                          <a:gd name="connsiteY298" fmla="*/ 2936093 h 3370881"/>
                          <a:gd name="connsiteX299" fmla="*/ 2339788 w 2657256"/>
                          <a:gd name="connsiteY299" fmla="*/ 2971952 h 3370881"/>
                          <a:gd name="connsiteX300" fmla="*/ 2326341 w 2657256"/>
                          <a:gd name="connsiteY300" fmla="*/ 2994364 h 3370881"/>
                          <a:gd name="connsiteX301" fmla="*/ 2317376 w 2657256"/>
                          <a:gd name="connsiteY301" fmla="*/ 3025740 h 3370881"/>
                          <a:gd name="connsiteX302" fmla="*/ 2303929 w 2657256"/>
                          <a:gd name="connsiteY302" fmla="*/ 3048152 h 3370881"/>
                          <a:gd name="connsiteX303" fmla="*/ 2290482 w 2657256"/>
                          <a:gd name="connsiteY303" fmla="*/ 3079529 h 3370881"/>
                          <a:gd name="connsiteX304" fmla="*/ 2272553 w 2657256"/>
                          <a:gd name="connsiteY304" fmla="*/ 3084011 h 3370881"/>
                          <a:gd name="connsiteX305" fmla="*/ 2259106 w 2657256"/>
                          <a:gd name="connsiteY305" fmla="*/ 3088493 h 3370881"/>
                          <a:gd name="connsiteX306" fmla="*/ 2241176 w 2657256"/>
                          <a:gd name="connsiteY306" fmla="*/ 3092976 h 3370881"/>
                          <a:gd name="connsiteX307" fmla="*/ 2209800 w 2657256"/>
                          <a:gd name="connsiteY307" fmla="*/ 3101940 h 3370881"/>
                          <a:gd name="connsiteX308" fmla="*/ 2205318 w 2657256"/>
                          <a:gd name="connsiteY308" fmla="*/ 3039187 h 3370881"/>
                          <a:gd name="connsiteX309" fmla="*/ 2218765 w 2657256"/>
                          <a:gd name="connsiteY309" fmla="*/ 3021258 h 3370881"/>
                          <a:gd name="connsiteX310" fmla="*/ 2245659 w 2657256"/>
                          <a:gd name="connsiteY310" fmla="*/ 2971952 h 3370881"/>
                          <a:gd name="connsiteX311" fmla="*/ 2268070 w 2657256"/>
                          <a:gd name="connsiteY311" fmla="*/ 2945058 h 3370881"/>
                          <a:gd name="connsiteX312" fmla="*/ 2298550 w 2657256"/>
                          <a:gd name="connsiteY312" fmla="*/ 2568540 h 3370881"/>
                          <a:gd name="connsiteX313" fmla="*/ 2284986 w 2657256"/>
                          <a:gd name="connsiteY313" fmla="*/ 2532681 h 3370881"/>
                          <a:gd name="connsiteX314" fmla="*/ 2293273 w 2657256"/>
                          <a:gd name="connsiteY314" fmla="*/ 2496653 h 3370881"/>
                          <a:gd name="connsiteX315" fmla="*/ 2278152 w 2657256"/>
                          <a:gd name="connsiteY315" fmla="*/ 2475178 h 3370881"/>
                          <a:gd name="connsiteX316" fmla="*/ 2245659 w 2657256"/>
                          <a:gd name="connsiteY316" fmla="*/ 2389247 h 3370881"/>
                          <a:gd name="connsiteX317" fmla="*/ 2195507 w 2657256"/>
                          <a:gd name="connsiteY317" fmla="*/ 2241328 h 3370881"/>
                          <a:gd name="connsiteX318" fmla="*/ 2083786 w 2657256"/>
                          <a:gd name="connsiteY318" fmla="*/ 2040300 h 3370881"/>
                          <a:gd name="connsiteX319" fmla="*/ 2048773 w 2657256"/>
                          <a:gd name="connsiteY319" fmla="*/ 2017971 h 3370881"/>
                          <a:gd name="connsiteX320" fmla="*/ 2074314 w 2657256"/>
                          <a:gd name="connsiteY320" fmla="*/ 2011967 h 3370881"/>
                          <a:gd name="connsiteX321" fmla="*/ 2034988 w 2657256"/>
                          <a:gd name="connsiteY321" fmla="*/ 2003764 h 3370881"/>
                          <a:gd name="connsiteX322" fmla="*/ 2026023 w 2657256"/>
                          <a:gd name="connsiteY322" fmla="*/ 2026176 h 3370881"/>
                          <a:gd name="connsiteX323" fmla="*/ 2021541 w 2657256"/>
                          <a:gd name="connsiteY323" fmla="*/ 2039623 h 3370881"/>
                          <a:gd name="connsiteX324" fmla="*/ 1999129 w 2657256"/>
                          <a:gd name="connsiteY324" fmla="*/ 2053070 h 3370881"/>
                          <a:gd name="connsiteX325" fmla="*/ 1990165 w 2657256"/>
                          <a:gd name="connsiteY325" fmla="*/ 2070999 h 3370881"/>
                          <a:gd name="connsiteX326" fmla="*/ 1967753 w 2657256"/>
                          <a:gd name="connsiteY326" fmla="*/ 2106858 h 3370881"/>
                          <a:gd name="connsiteX327" fmla="*/ 1981200 w 2657256"/>
                          <a:gd name="connsiteY327" fmla="*/ 2223399 h 3370881"/>
                          <a:gd name="connsiteX328" fmla="*/ 1994647 w 2657256"/>
                          <a:gd name="connsiteY328" fmla="*/ 2254776 h 3370881"/>
                          <a:gd name="connsiteX329" fmla="*/ 2003612 w 2657256"/>
                          <a:gd name="connsiteY329" fmla="*/ 2272705 h 3370881"/>
                          <a:gd name="connsiteX330" fmla="*/ 2026023 w 2657256"/>
                          <a:gd name="connsiteY330" fmla="*/ 2304081 h 3370881"/>
                          <a:gd name="connsiteX331" fmla="*/ 2043953 w 2657256"/>
                          <a:gd name="connsiteY331" fmla="*/ 2348905 h 3370881"/>
                          <a:gd name="connsiteX332" fmla="*/ 2061882 w 2657256"/>
                          <a:gd name="connsiteY332" fmla="*/ 2371317 h 3370881"/>
                          <a:gd name="connsiteX333" fmla="*/ 2088776 w 2657256"/>
                          <a:gd name="connsiteY333" fmla="*/ 2434070 h 3370881"/>
                          <a:gd name="connsiteX334" fmla="*/ 2102223 w 2657256"/>
                          <a:gd name="connsiteY334" fmla="*/ 2465446 h 3370881"/>
                          <a:gd name="connsiteX335" fmla="*/ 2106706 w 2657256"/>
                          <a:gd name="connsiteY335" fmla="*/ 2496823 h 3370881"/>
                          <a:gd name="connsiteX336" fmla="*/ 2124635 w 2657256"/>
                          <a:gd name="connsiteY336" fmla="*/ 2559576 h 3370881"/>
                          <a:gd name="connsiteX337" fmla="*/ 2138082 w 2657256"/>
                          <a:gd name="connsiteY337" fmla="*/ 2649223 h 3370881"/>
                          <a:gd name="connsiteX338" fmla="*/ 2147047 w 2657256"/>
                          <a:gd name="connsiteY338" fmla="*/ 2685081 h 3370881"/>
                          <a:gd name="connsiteX339" fmla="*/ 2151529 w 2657256"/>
                          <a:gd name="connsiteY339" fmla="*/ 2716458 h 3370881"/>
                          <a:gd name="connsiteX340" fmla="*/ 2160494 w 2657256"/>
                          <a:gd name="connsiteY340" fmla="*/ 2770246 h 3370881"/>
                          <a:gd name="connsiteX341" fmla="*/ 2156012 w 2657256"/>
                          <a:gd name="connsiteY341" fmla="*/ 2962987 h 3370881"/>
                          <a:gd name="connsiteX342" fmla="*/ 2138082 w 2657256"/>
                          <a:gd name="connsiteY342" fmla="*/ 3043670 h 3370881"/>
                          <a:gd name="connsiteX343" fmla="*/ 2133600 w 2657256"/>
                          <a:gd name="connsiteY343" fmla="*/ 3061599 h 3370881"/>
                          <a:gd name="connsiteX344" fmla="*/ 2120153 w 2657256"/>
                          <a:gd name="connsiteY344" fmla="*/ 3079529 h 3370881"/>
                          <a:gd name="connsiteX345" fmla="*/ 2111188 w 2657256"/>
                          <a:gd name="connsiteY345" fmla="*/ 3106423 h 3370881"/>
                          <a:gd name="connsiteX346" fmla="*/ 2088776 w 2657256"/>
                          <a:gd name="connsiteY346" fmla="*/ 3137799 h 3370881"/>
                          <a:gd name="connsiteX347" fmla="*/ 2075329 w 2657256"/>
                          <a:gd name="connsiteY347" fmla="*/ 3164693 h 3370881"/>
                          <a:gd name="connsiteX348" fmla="*/ 2061882 w 2657256"/>
                          <a:gd name="connsiteY348" fmla="*/ 3169176 h 3370881"/>
                          <a:gd name="connsiteX349" fmla="*/ 2021541 w 2657256"/>
                          <a:gd name="connsiteY349" fmla="*/ 3164693 h 3370881"/>
                          <a:gd name="connsiteX350" fmla="*/ 2012576 w 2657256"/>
                          <a:gd name="connsiteY350" fmla="*/ 3119870 h 3370881"/>
                          <a:gd name="connsiteX351" fmla="*/ 2048435 w 2657256"/>
                          <a:gd name="connsiteY351" fmla="*/ 3021258 h 3370881"/>
                          <a:gd name="connsiteX352" fmla="*/ 2048435 w 2657256"/>
                          <a:gd name="connsiteY352" fmla="*/ 3021258 h 3370881"/>
                          <a:gd name="connsiteX353" fmla="*/ 2061882 w 2657256"/>
                          <a:gd name="connsiteY353" fmla="*/ 2967470 h 3370881"/>
                          <a:gd name="connsiteX354" fmla="*/ 2070847 w 2657256"/>
                          <a:gd name="connsiteY354" fmla="*/ 2882305 h 3370881"/>
                          <a:gd name="connsiteX355" fmla="*/ 2066365 w 2657256"/>
                          <a:gd name="connsiteY355" fmla="*/ 2725423 h 3370881"/>
                          <a:gd name="connsiteX356" fmla="*/ 2043953 w 2657256"/>
                          <a:gd name="connsiteY356" fmla="*/ 2649223 h 3370881"/>
                          <a:gd name="connsiteX357" fmla="*/ 2030506 w 2657256"/>
                          <a:gd name="connsiteY357" fmla="*/ 2622329 h 3370881"/>
                          <a:gd name="connsiteX358" fmla="*/ 2017059 w 2657256"/>
                          <a:gd name="connsiteY358" fmla="*/ 2581987 h 3370881"/>
                          <a:gd name="connsiteX359" fmla="*/ 1981200 w 2657256"/>
                          <a:gd name="connsiteY359" fmla="*/ 2514752 h 3370881"/>
                          <a:gd name="connsiteX360" fmla="*/ 1972235 w 2657256"/>
                          <a:gd name="connsiteY360" fmla="*/ 2501305 h 3370881"/>
                          <a:gd name="connsiteX361" fmla="*/ 1958788 w 2657256"/>
                          <a:gd name="connsiteY361" fmla="*/ 2478893 h 3370881"/>
                          <a:gd name="connsiteX362" fmla="*/ 1905000 w 2657256"/>
                          <a:gd name="connsiteY362" fmla="*/ 2398211 h 3370881"/>
                          <a:gd name="connsiteX363" fmla="*/ 1882588 w 2657256"/>
                          <a:gd name="connsiteY363" fmla="*/ 2357870 h 3370881"/>
                          <a:gd name="connsiteX364" fmla="*/ 1869141 w 2657256"/>
                          <a:gd name="connsiteY364" fmla="*/ 2339940 h 3370881"/>
                          <a:gd name="connsiteX365" fmla="*/ 1806388 w 2657256"/>
                          <a:gd name="connsiteY365" fmla="*/ 2313046 h 3370881"/>
                          <a:gd name="connsiteX366" fmla="*/ 1779494 w 2657256"/>
                          <a:gd name="connsiteY366" fmla="*/ 2304081 h 3370881"/>
                          <a:gd name="connsiteX367" fmla="*/ 1752600 w 2657256"/>
                          <a:gd name="connsiteY367" fmla="*/ 2299599 h 3370881"/>
                          <a:gd name="connsiteX368" fmla="*/ 1680882 w 2657256"/>
                          <a:gd name="connsiteY368" fmla="*/ 2277187 h 3370881"/>
                          <a:gd name="connsiteX369" fmla="*/ 1719025 w 2657256"/>
                          <a:gd name="connsiteY369" fmla="*/ 2281331 h 3370881"/>
                          <a:gd name="connsiteX370" fmla="*/ 1756997 w 2657256"/>
                          <a:gd name="connsiteY370" fmla="*/ 2289450 h 3370881"/>
                          <a:gd name="connsiteX371" fmla="*/ 1656440 w 2657256"/>
                          <a:gd name="connsiteY371" fmla="*/ 2298583 h 3370881"/>
                          <a:gd name="connsiteX372" fmla="*/ 1537447 w 2657256"/>
                          <a:gd name="connsiteY372" fmla="*/ 2329960 h 3370881"/>
                          <a:gd name="connsiteX373" fmla="*/ 1571993 w 2657256"/>
                          <a:gd name="connsiteY373" fmla="*/ 2317957 h 3370881"/>
                          <a:gd name="connsiteX374" fmla="*/ 1509707 w 2657256"/>
                          <a:gd name="connsiteY374" fmla="*/ 2338926 h 3370881"/>
                          <a:gd name="connsiteX375" fmla="*/ 1500444 w 2657256"/>
                          <a:gd name="connsiteY375" fmla="*/ 2355271 h 3370881"/>
                          <a:gd name="connsiteX376" fmla="*/ 1402678 w 2657256"/>
                          <a:gd name="connsiteY376" fmla="*/ 2339641 h 3370881"/>
                          <a:gd name="connsiteX377" fmla="*/ 1322892 w 2657256"/>
                          <a:gd name="connsiteY377" fmla="*/ 2336952 h 3370881"/>
                          <a:gd name="connsiteX378" fmla="*/ 1199384 w 2657256"/>
                          <a:gd name="connsiteY378" fmla="*/ 2307041 h 3370881"/>
                          <a:gd name="connsiteX379" fmla="*/ 1066800 w 2657256"/>
                          <a:gd name="connsiteY379" fmla="*/ 2272705 h 3370881"/>
                          <a:gd name="connsiteX380" fmla="*/ 1030941 w 2657256"/>
                          <a:gd name="connsiteY380" fmla="*/ 2263740 h 3370881"/>
                          <a:gd name="connsiteX381" fmla="*/ 986118 w 2657256"/>
                          <a:gd name="connsiteY381" fmla="*/ 2241329 h 3370881"/>
                          <a:gd name="connsiteX382" fmla="*/ 968188 w 2657256"/>
                          <a:gd name="connsiteY382" fmla="*/ 2232364 h 3370881"/>
                          <a:gd name="connsiteX383" fmla="*/ 936812 w 2657256"/>
                          <a:gd name="connsiteY383" fmla="*/ 2214434 h 3370881"/>
                          <a:gd name="connsiteX384" fmla="*/ 905435 w 2657256"/>
                          <a:gd name="connsiteY384" fmla="*/ 2196505 h 3370881"/>
                          <a:gd name="connsiteX385" fmla="*/ 869576 w 2657256"/>
                          <a:gd name="connsiteY385" fmla="*/ 2209952 h 3370881"/>
                          <a:gd name="connsiteX386" fmla="*/ 856129 w 2657256"/>
                          <a:gd name="connsiteY386" fmla="*/ 2227881 h 3370881"/>
                          <a:gd name="connsiteX387" fmla="*/ 815788 w 2657256"/>
                          <a:gd name="connsiteY387" fmla="*/ 2268223 h 3370881"/>
                          <a:gd name="connsiteX388" fmla="*/ 788894 w 2657256"/>
                          <a:gd name="connsiteY388" fmla="*/ 2290634 h 3370881"/>
                          <a:gd name="connsiteX389" fmla="*/ 762000 w 2657256"/>
                          <a:gd name="connsiteY389" fmla="*/ 2313046 h 3370881"/>
                          <a:gd name="connsiteX390" fmla="*/ 753035 w 2657256"/>
                          <a:gd name="connsiteY390" fmla="*/ 2326493 h 3370881"/>
                          <a:gd name="connsiteX391" fmla="*/ 735106 w 2657256"/>
                          <a:gd name="connsiteY391" fmla="*/ 2339940 h 3370881"/>
                          <a:gd name="connsiteX392" fmla="*/ 712694 w 2657256"/>
                          <a:gd name="connsiteY392" fmla="*/ 2362352 h 3370881"/>
                          <a:gd name="connsiteX393" fmla="*/ 694765 w 2657256"/>
                          <a:gd name="connsiteY393" fmla="*/ 2375799 h 3370881"/>
                          <a:gd name="connsiteX394" fmla="*/ 681318 w 2657256"/>
                          <a:gd name="connsiteY394" fmla="*/ 2393729 h 3370881"/>
                          <a:gd name="connsiteX395" fmla="*/ 667870 w 2657256"/>
                          <a:gd name="connsiteY395" fmla="*/ 2402693 h 3370881"/>
                          <a:gd name="connsiteX396" fmla="*/ 623047 w 2657256"/>
                          <a:gd name="connsiteY396" fmla="*/ 2443034 h 3370881"/>
                          <a:gd name="connsiteX397" fmla="*/ 600635 w 2657256"/>
                          <a:gd name="connsiteY397" fmla="*/ 2474411 h 3370881"/>
                          <a:gd name="connsiteX398" fmla="*/ 587188 w 2657256"/>
                          <a:gd name="connsiteY398" fmla="*/ 2514752 h 3370881"/>
                          <a:gd name="connsiteX399" fmla="*/ 582706 w 2657256"/>
                          <a:gd name="connsiteY399" fmla="*/ 2546129 h 3370881"/>
                          <a:gd name="connsiteX400" fmla="*/ 596153 w 2657256"/>
                          <a:gd name="connsiteY400" fmla="*/ 2635776 h 3370881"/>
                          <a:gd name="connsiteX401" fmla="*/ 600635 w 2657256"/>
                          <a:gd name="connsiteY401" fmla="*/ 2653705 h 3370881"/>
                          <a:gd name="connsiteX402" fmla="*/ 609600 w 2657256"/>
                          <a:gd name="connsiteY402" fmla="*/ 2671634 h 3370881"/>
                          <a:gd name="connsiteX403" fmla="*/ 614082 w 2657256"/>
                          <a:gd name="connsiteY403" fmla="*/ 2689564 h 3370881"/>
                          <a:gd name="connsiteX404" fmla="*/ 623047 w 2657256"/>
                          <a:gd name="connsiteY404" fmla="*/ 2711976 h 3370881"/>
                          <a:gd name="connsiteX405" fmla="*/ 627529 w 2657256"/>
                          <a:gd name="connsiteY405" fmla="*/ 2734387 h 3370881"/>
                          <a:gd name="connsiteX406" fmla="*/ 640976 w 2657256"/>
                          <a:gd name="connsiteY406" fmla="*/ 2765764 h 3370881"/>
                          <a:gd name="connsiteX407" fmla="*/ 645459 w 2657256"/>
                          <a:gd name="connsiteY407" fmla="*/ 2779211 h 3370881"/>
                          <a:gd name="connsiteX408" fmla="*/ 658906 w 2657256"/>
                          <a:gd name="connsiteY408" fmla="*/ 2801623 h 3370881"/>
                          <a:gd name="connsiteX409" fmla="*/ 676835 w 2657256"/>
                          <a:gd name="connsiteY409" fmla="*/ 2864376 h 3370881"/>
                          <a:gd name="connsiteX410" fmla="*/ 690282 w 2657256"/>
                          <a:gd name="connsiteY410" fmla="*/ 2895752 h 3370881"/>
                          <a:gd name="connsiteX411" fmla="*/ 699247 w 2657256"/>
                          <a:gd name="connsiteY411" fmla="*/ 2940576 h 3370881"/>
                          <a:gd name="connsiteX412" fmla="*/ 703729 w 2657256"/>
                          <a:gd name="connsiteY412" fmla="*/ 2967470 h 3370881"/>
                          <a:gd name="connsiteX413" fmla="*/ 717176 w 2657256"/>
                          <a:gd name="connsiteY413" fmla="*/ 2994364 h 3370881"/>
                          <a:gd name="connsiteX414" fmla="*/ 735106 w 2657256"/>
                          <a:gd name="connsiteY414" fmla="*/ 3052634 h 3370881"/>
                          <a:gd name="connsiteX415" fmla="*/ 739588 w 2657256"/>
                          <a:gd name="connsiteY415" fmla="*/ 3079529 h 3370881"/>
                          <a:gd name="connsiteX416" fmla="*/ 762000 w 2657256"/>
                          <a:gd name="connsiteY416" fmla="*/ 3142281 h 3370881"/>
                          <a:gd name="connsiteX417" fmla="*/ 766482 w 2657256"/>
                          <a:gd name="connsiteY417" fmla="*/ 3231929 h 3370881"/>
                          <a:gd name="connsiteX418" fmla="*/ 770965 w 2657256"/>
                          <a:gd name="connsiteY418" fmla="*/ 3254340 h 3370881"/>
                          <a:gd name="connsiteX419" fmla="*/ 775447 w 2657256"/>
                          <a:gd name="connsiteY419" fmla="*/ 3285717 h 3370881"/>
                          <a:gd name="connsiteX420" fmla="*/ 748553 w 2657256"/>
                          <a:gd name="connsiteY420" fmla="*/ 3335023 h 3370881"/>
                          <a:gd name="connsiteX421" fmla="*/ 721659 w 2657256"/>
                          <a:gd name="connsiteY421" fmla="*/ 3343987 h 3370881"/>
                          <a:gd name="connsiteX422" fmla="*/ 708212 w 2657256"/>
                          <a:gd name="connsiteY422" fmla="*/ 3348470 h 3370881"/>
                          <a:gd name="connsiteX423" fmla="*/ 623047 w 2657256"/>
                          <a:gd name="connsiteY423" fmla="*/ 3330540 h 3370881"/>
                          <a:gd name="connsiteX424" fmla="*/ 609600 w 2657256"/>
                          <a:gd name="connsiteY424" fmla="*/ 3308129 h 3370881"/>
                          <a:gd name="connsiteX425" fmla="*/ 591670 w 2657256"/>
                          <a:gd name="connsiteY425" fmla="*/ 3267787 h 3370881"/>
                          <a:gd name="connsiteX426" fmla="*/ 560294 w 2657256"/>
                          <a:gd name="connsiteY426" fmla="*/ 3209517 h 3370881"/>
                          <a:gd name="connsiteX427" fmla="*/ 551329 w 2657256"/>
                          <a:gd name="connsiteY427" fmla="*/ 3196070 h 3370881"/>
                          <a:gd name="connsiteX428" fmla="*/ 528918 w 2657256"/>
                          <a:gd name="connsiteY428" fmla="*/ 3173658 h 3370881"/>
                          <a:gd name="connsiteX429" fmla="*/ 519953 w 2657256"/>
                          <a:gd name="connsiteY429" fmla="*/ 3128834 h 3370881"/>
                          <a:gd name="connsiteX430" fmla="*/ 524435 w 2657256"/>
                          <a:gd name="connsiteY430" fmla="*/ 3101940 h 3370881"/>
                          <a:gd name="connsiteX431" fmla="*/ 528918 w 2657256"/>
                          <a:gd name="connsiteY431" fmla="*/ 3088493 h 3370881"/>
                          <a:gd name="connsiteX432" fmla="*/ 542365 w 2657256"/>
                          <a:gd name="connsiteY432" fmla="*/ 3052634 h 3370881"/>
                          <a:gd name="connsiteX433" fmla="*/ 484094 w 2657256"/>
                          <a:gd name="connsiteY433" fmla="*/ 2886787 h 3370881"/>
                          <a:gd name="connsiteX434" fmla="*/ 443753 w 2657256"/>
                          <a:gd name="connsiteY434" fmla="*/ 2779211 h 3370881"/>
                          <a:gd name="connsiteX435" fmla="*/ 439270 w 2657256"/>
                          <a:gd name="connsiteY435" fmla="*/ 2752317 h 3370881"/>
                          <a:gd name="connsiteX436" fmla="*/ 430306 w 2657256"/>
                          <a:gd name="connsiteY436" fmla="*/ 2716458 h 3370881"/>
                          <a:gd name="connsiteX437" fmla="*/ 425823 w 2657256"/>
                          <a:gd name="connsiteY437" fmla="*/ 2680599 h 3370881"/>
                          <a:gd name="connsiteX438" fmla="*/ 398929 w 2657256"/>
                          <a:gd name="connsiteY438" fmla="*/ 2599917 h 3370881"/>
                          <a:gd name="connsiteX439" fmla="*/ 385482 w 2657256"/>
                          <a:gd name="connsiteY439" fmla="*/ 2568540 h 3370881"/>
                          <a:gd name="connsiteX440" fmla="*/ 381000 w 2657256"/>
                          <a:gd name="connsiteY440" fmla="*/ 2550611 h 3370881"/>
                          <a:gd name="connsiteX441" fmla="*/ 372035 w 2657256"/>
                          <a:gd name="connsiteY441" fmla="*/ 2483376 h 3370881"/>
                          <a:gd name="connsiteX442" fmla="*/ 367553 w 2657256"/>
                          <a:gd name="connsiteY442" fmla="*/ 2469929 h 3370881"/>
                          <a:gd name="connsiteX443" fmla="*/ 407894 w 2657256"/>
                          <a:gd name="connsiteY443" fmla="*/ 2451999 h 3370881"/>
                          <a:gd name="connsiteX444" fmla="*/ 515470 w 2657256"/>
                          <a:gd name="connsiteY444" fmla="*/ 2407176 h 3370881"/>
                          <a:gd name="connsiteX445" fmla="*/ 578223 w 2657256"/>
                          <a:gd name="connsiteY445" fmla="*/ 2353387 h 3370881"/>
                          <a:gd name="connsiteX446" fmla="*/ 587188 w 2657256"/>
                          <a:gd name="connsiteY446" fmla="*/ 2330976 h 3370881"/>
                          <a:gd name="connsiteX447" fmla="*/ 614082 w 2657256"/>
                          <a:gd name="connsiteY447" fmla="*/ 2254776 h 3370881"/>
                          <a:gd name="connsiteX448" fmla="*/ 649941 w 2657256"/>
                          <a:gd name="connsiteY448" fmla="*/ 2200987 h 3370881"/>
                          <a:gd name="connsiteX449" fmla="*/ 690282 w 2657256"/>
                          <a:gd name="connsiteY449" fmla="*/ 2174093 h 3370881"/>
                          <a:gd name="connsiteX450" fmla="*/ 703729 w 2657256"/>
                          <a:gd name="connsiteY450" fmla="*/ 2165129 h 3370881"/>
                          <a:gd name="connsiteX451" fmla="*/ 739588 w 2657256"/>
                          <a:gd name="connsiteY451" fmla="*/ 2147199 h 3370881"/>
                          <a:gd name="connsiteX452" fmla="*/ 708212 w 2657256"/>
                          <a:gd name="connsiteY452" fmla="*/ 2187540 h 3370881"/>
                          <a:gd name="connsiteX453" fmla="*/ 654423 w 2657256"/>
                          <a:gd name="connsiteY453" fmla="*/ 2241329 h 3370881"/>
                          <a:gd name="connsiteX454" fmla="*/ 636494 w 2657256"/>
                          <a:gd name="connsiteY454" fmla="*/ 2259258 h 3370881"/>
                          <a:gd name="connsiteX455" fmla="*/ 614082 w 2657256"/>
                          <a:gd name="connsiteY455" fmla="*/ 2286152 h 3370881"/>
                          <a:gd name="connsiteX456" fmla="*/ 592179 w 2657256"/>
                          <a:gd name="connsiteY456" fmla="*/ 2282347 h 3370881"/>
                          <a:gd name="connsiteX457" fmla="*/ 555980 w 2657256"/>
                          <a:gd name="connsiteY457" fmla="*/ 2313892 h 3370881"/>
                          <a:gd name="connsiteX458" fmla="*/ 524435 w 2657256"/>
                          <a:gd name="connsiteY458" fmla="*/ 2348905 h 3370881"/>
                          <a:gd name="connsiteX459" fmla="*/ 502023 w 2657256"/>
                          <a:gd name="connsiteY459" fmla="*/ 2362352 h 3370881"/>
                          <a:gd name="connsiteX460" fmla="*/ 461682 w 2657256"/>
                          <a:gd name="connsiteY460" fmla="*/ 2389246 h 3370881"/>
                          <a:gd name="connsiteX461" fmla="*/ 448235 w 2657256"/>
                          <a:gd name="connsiteY461" fmla="*/ 2398211 h 3370881"/>
                          <a:gd name="connsiteX462" fmla="*/ 430306 w 2657256"/>
                          <a:gd name="connsiteY462" fmla="*/ 2407176 h 3370881"/>
                          <a:gd name="connsiteX463" fmla="*/ 412376 w 2657256"/>
                          <a:gd name="connsiteY463" fmla="*/ 2420623 h 3370881"/>
                          <a:gd name="connsiteX464" fmla="*/ 389965 w 2657256"/>
                          <a:gd name="connsiteY464" fmla="*/ 2429587 h 3370881"/>
                          <a:gd name="connsiteX465" fmla="*/ 372035 w 2657256"/>
                          <a:gd name="connsiteY465" fmla="*/ 2443034 h 3370881"/>
                          <a:gd name="connsiteX466" fmla="*/ 318247 w 2657256"/>
                          <a:gd name="connsiteY466" fmla="*/ 2474411 h 3370881"/>
                          <a:gd name="connsiteX467" fmla="*/ 304800 w 2657256"/>
                          <a:gd name="connsiteY467" fmla="*/ 2492340 h 3370881"/>
                          <a:gd name="connsiteX468" fmla="*/ 282388 w 2657256"/>
                          <a:gd name="connsiteY468" fmla="*/ 2519234 h 3370881"/>
                          <a:gd name="connsiteX469" fmla="*/ 295835 w 2657256"/>
                          <a:gd name="connsiteY469" fmla="*/ 2815070 h 3370881"/>
                          <a:gd name="connsiteX470" fmla="*/ 300318 w 2657256"/>
                          <a:gd name="connsiteY470" fmla="*/ 2837481 h 3370881"/>
                          <a:gd name="connsiteX471" fmla="*/ 304800 w 2657256"/>
                          <a:gd name="connsiteY471" fmla="*/ 2868858 h 3370881"/>
                          <a:gd name="connsiteX472" fmla="*/ 309282 w 2657256"/>
                          <a:gd name="connsiteY472" fmla="*/ 2927129 h 3370881"/>
                          <a:gd name="connsiteX473" fmla="*/ 322729 w 2657256"/>
                          <a:gd name="connsiteY473" fmla="*/ 2985399 h 3370881"/>
                          <a:gd name="connsiteX474" fmla="*/ 327212 w 2657256"/>
                          <a:gd name="connsiteY474" fmla="*/ 3012293 h 3370881"/>
                          <a:gd name="connsiteX475" fmla="*/ 331694 w 2657256"/>
                          <a:gd name="connsiteY475" fmla="*/ 3043670 h 3370881"/>
                          <a:gd name="connsiteX476" fmla="*/ 345141 w 2657256"/>
                          <a:gd name="connsiteY476" fmla="*/ 3070564 h 3370881"/>
                          <a:gd name="connsiteX477" fmla="*/ 367553 w 2657256"/>
                          <a:gd name="connsiteY477" fmla="*/ 3124352 h 3370881"/>
                          <a:gd name="connsiteX478" fmla="*/ 381000 w 2657256"/>
                          <a:gd name="connsiteY478" fmla="*/ 3182623 h 3370881"/>
                          <a:gd name="connsiteX479" fmla="*/ 389965 w 2657256"/>
                          <a:gd name="connsiteY479" fmla="*/ 3196070 h 3370881"/>
                          <a:gd name="connsiteX480" fmla="*/ 394447 w 2657256"/>
                          <a:gd name="connsiteY480" fmla="*/ 3213999 h 3370881"/>
                          <a:gd name="connsiteX481" fmla="*/ 412376 w 2657256"/>
                          <a:gd name="connsiteY481" fmla="*/ 3245376 h 3370881"/>
                          <a:gd name="connsiteX482" fmla="*/ 416859 w 2657256"/>
                          <a:gd name="connsiteY482" fmla="*/ 3258823 h 3370881"/>
                          <a:gd name="connsiteX483" fmla="*/ 425823 w 2657256"/>
                          <a:gd name="connsiteY483" fmla="*/ 3272270 h 3370881"/>
                          <a:gd name="connsiteX484" fmla="*/ 439270 w 2657256"/>
                          <a:gd name="connsiteY484" fmla="*/ 3303646 h 3370881"/>
                          <a:gd name="connsiteX485" fmla="*/ 439270 w 2657256"/>
                          <a:gd name="connsiteY485" fmla="*/ 3352952 h 3370881"/>
                          <a:gd name="connsiteX486" fmla="*/ 430306 w 2657256"/>
                          <a:gd name="connsiteY486" fmla="*/ 3366399 h 3370881"/>
                          <a:gd name="connsiteX487" fmla="*/ 412376 w 2657256"/>
                          <a:gd name="connsiteY487" fmla="*/ 3370881 h 3370881"/>
                          <a:gd name="connsiteX488" fmla="*/ 295835 w 2657256"/>
                          <a:gd name="connsiteY488" fmla="*/ 3357434 h 3370881"/>
                          <a:gd name="connsiteX489" fmla="*/ 264459 w 2657256"/>
                          <a:gd name="connsiteY489" fmla="*/ 3276752 h 3370881"/>
                          <a:gd name="connsiteX490" fmla="*/ 259976 w 2657256"/>
                          <a:gd name="connsiteY490" fmla="*/ 3240893 h 3370881"/>
                          <a:gd name="connsiteX491" fmla="*/ 246529 w 2657256"/>
                          <a:gd name="connsiteY491" fmla="*/ 3178140 h 3370881"/>
                          <a:gd name="connsiteX492" fmla="*/ 237565 w 2657256"/>
                          <a:gd name="connsiteY492" fmla="*/ 3084011 h 3370881"/>
                          <a:gd name="connsiteX493" fmla="*/ 228600 w 2657256"/>
                          <a:gd name="connsiteY493" fmla="*/ 3057117 h 3370881"/>
                          <a:gd name="connsiteX494" fmla="*/ 219635 w 2657256"/>
                          <a:gd name="connsiteY494" fmla="*/ 3021258 h 3370881"/>
                          <a:gd name="connsiteX495" fmla="*/ 206188 w 2657256"/>
                          <a:gd name="connsiteY495" fmla="*/ 2980917 h 3370881"/>
                          <a:gd name="connsiteX496" fmla="*/ 201706 w 2657256"/>
                          <a:gd name="connsiteY496" fmla="*/ 2949540 h 3370881"/>
                          <a:gd name="connsiteX497" fmla="*/ 197223 w 2657256"/>
                          <a:gd name="connsiteY497" fmla="*/ 2927129 h 3370881"/>
                          <a:gd name="connsiteX498" fmla="*/ 192741 w 2657256"/>
                          <a:gd name="connsiteY498" fmla="*/ 2891270 h 3370881"/>
                          <a:gd name="connsiteX499" fmla="*/ 188259 w 2657256"/>
                          <a:gd name="connsiteY499" fmla="*/ 2850929 h 3370881"/>
                          <a:gd name="connsiteX500" fmla="*/ 179294 w 2657256"/>
                          <a:gd name="connsiteY500" fmla="*/ 2824034 h 3370881"/>
                          <a:gd name="connsiteX501" fmla="*/ 165847 w 2657256"/>
                          <a:gd name="connsiteY501" fmla="*/ 2774729 h 3370881"/>
                          <a:gd name="connsiteX502" fmla="*/ 161365 w 2657256"/>
                          <a:gd name="connsiteY502" fmla="*/ 2747834 h 3370881"/>
                          <a:gd name="connsiteX503" fmla="*/ 156882 w 2657256"/>
                          <a:gd name="connsiteY503" fmla="*/ 2559576 h 3370881"/>
                          <a:gd name="connsiteX504" fmla="*/ 152400 w 2657256"/>
                          <a:gd name="connsiteY504" fmla="*/ 2519234 h 3370881"/>
                          <a:gd name="connsiteX505" fmla="*/ 118035 w 2657256"/>
                          <a:gd name="connsiteY505" fmla="*/ 2400004 h 3370881"/>
                          <a:gd name="connsiteX506" fmla="*/ 117048 w 2657256"/>
                          <a:gd name="connsiteY506" fmla="*/ 2344423 h 3370881"/>
                          <a:gd name="connsiteX507" fmla="*/ 100106 w 2657256"/>
                          <a:gd name="connsiteY507" fmla="*/ 2330976 h 3370881"/>
                          <a:gd name="connsiteX508" fmla="*/ 138953 w 2657256"/>
                          <a:gd name="connsiteY508" fmla="*/ 2313046 h 3370881"/>
                          <a:gd name="connsiteX509" fmla="*/ 152400 w 2657256"/>
                          <a:gd name="connsiteY509" fmla="*/ 2304081 h 3370881"/>
                          <a:gd name="connsiteX510" fmla="*/ 170329 w 2657256"/>
                          <a:gd name="connsiteY510" fmla="*/ 2259258 h 3370881"/>
                          <a:gd name="connsiteX511" fmla="*/ 188259 w 2657256"/>
                          <a:gd name="connsiteY511" fmla="*/ 2223399 h 3370881"/>
                          <a:gd name="connsiteX512" fmla="*/ 206188 w 2657256"/>
                          <a:gd name="connsiteY512" fmla="*/ 2187540 h 3370881"/>
                          <a:gd name="connsiteX513" fmla="*/ 210670 w 2657256"/>
                          <a:gd name="connsiteY513" fmla="*/ 2174093 h 3370881"/>
                          <a:gd name="connsiteX514" fmla="*/ 219635 w 2657256"/>
                          <a:gd name="connsiteY514" fmla="*/ 2115823 h 3370881"/>
                          <a:gd name="connsiteX515" fmla="*/ 210670 w 2657256"/>
                          <a:gd name="connsiteY515" fmla="*/ 1958940 h 3370881"/>
                          <a:gd name="connsiteX516" fmla="*/ 192741 w 2657256"/>
                          <a:gd name="connsiteY516" fmla="*/ 1923081 h 3370881"/>
                          <a:gd name="connsiteX517" fmla="*/ 179294 w 2657256"/>
                          <a:gd name="connsiteY517" fmla="*/ 1891705 h 3370881"/>
                          <a:gd name="connsiteX518" fmla="*/ 165847 w 2657256"/>
                          <a:gd name="connsiteY518" fmla="*/ 1864811 h 3370881"/>
                          <a:gd name="connsiteX519" fmla="*/ 152400 w 2657256"/>
                          <a:gd name="connsiteY519" fmla="*/ 1833434 h 3370881"/>
                          <a:gd name="connsiteX520" fmla="*/ 143435 w 2657256"/>
                          <a:gd name="connsiteY520" fmla="*/ 1819987 h 3370881"/>
                          <a:gd name="connsiteX521" fmla="*/ 107576 w 2657256"/>
                          <a:gd name="connsiteY521" fmla="*/ 1784129 h 3370881"/>
                          <a:gd name="connsiteX522" fmla="*/ 94129 w 2657256"/>
                          <a:gd name="connsiteY522" fmla="*/ 1779646 h 3370881"/>
                          <a:gd name="connsiteX523" fmla="*/ 71718 w 2657256"/>
                          <a:gd name="connsiteY523" fmla="*/ 1770681 h 3370881"/>
                          <a:gd name="connsiteX524" fmla="*/ 58270 w 2657256"/>
                          <a:gd name="connsiteY524" fmla="*/ 1761717 h 3370881"/>
                          <a:gd name="connsiteX525" fmla="*/ 26894 w 2657256"/>
                          <a:gd name="connsiteY525" fmla="*/ 1730340 h 3370881"/>
                          <a:gd name="connsiteX526" fmla="*/ 0 w 2657256"/>
                          <a:gd name="connsiteY526" fmla="*/ 1707929 h 3370881"/>
                          <a:gd name="connsiteX0" fmla="*/ 0 w 2657256"/>
                          <a:gd name="connsiteY0" fmla="*/ 1707929 h 3370881"/>
                          <a:gd name="connsiteX1" fmla="*/ 22412 w 2657256"/>
                          <a:gd name="connsiteY1" fmla="*/ 1698964 h 3370881"/>
                          <a:gd name="connsiteX2" fmla="*/ 31376 w 2657256"/>
                          <a:gd name="connsiteY2" fmla="*/ 1681034 h 3370881"/>
                          <a:gd name="connsiteX3" fmla="*/ 44823 w 2657256"/>
                          <a:gd name="connsiteY3" fmla="*/ 1672070 h 3370881"/>
                          <a:gd name="connsiteX4" fmla="*/ 58270 w 2657256"/>
                          <a:gd name="connsiteY4" fmla="*/ 1654140 h 3370881"/>
                          <a:gd name="connsiteX5" fmla="*/ 76200 w 2657256"/>
                          <a:gd name="connsiteY5" fmla="*/ 1645176 h 3370881"/>
                          <a:gd name="connsiteX6" fmla="*/ 98612 w 2657256"/>
                          <a:gd name="connsiteY6" fmla="*/ 1636211 h 3370881"/>
                          <a:gd name="connsiteX7" fmla="*/ 125506 w 2657256"/>
                          <a:gd name="connsiteY7" fmla="*/ 1627246 h 3370881"/>
                          <a:gd name="connsiteX8" fmla="*/ 152400 w 2657256"/>
                          <a:gd name="connsiteY8" fmla="*/ 1609317 h 3370881"/>
                          <a:gd name="connsiteX9" fmla="*/ 170329 w 2657256"/>
                          <a:gd name="connsiteY9" fmla="*/ 1600352 h 3370881"/>
                          <a:gd name="connsiteX10" fmla="*/ 188259 w 2657256"/>
                          <a:gd name="connsiteY10" fmla="*/ 1582423 h 3370881"/>
                          <a:gd name="connsiteX11" fmla="*/ 228600 w 2657256"/>
                          <a:gd name="connsiteY11" fmla="*/ 1564493 h 3370881"/>
                          <a:gd name="connsiteX12" fmla="*/ 255494 w 2657256"/>
                          <a:gd name="connsiteY12" fmla="*/ 1546564 h 3370881"/>
                          <a:gd name="connsiteX13" fmla="*/ 300318 w 2657256"/>
                          <a:gd name="connsiteY13" fmla="*/ 1524152 h 3370881"/>
                          <a:gd name="connsiteX14" fmla="*/ 313765 w 2657256"/>
                          <a:gd name="connsiteY14" fmla="*/ 1515187 h 3370881"/>
                          <a:gd name="connsiteX15" fmla="*/ 340659 w 2657256"/>
                          <a:gd name="connsiteY15" fmla="*/ 1510705 h 3370881"/>
                          <a:gd name="connsiteX16" fmla="*/ 363070 w 2657256"/>
                          <a:gd name="connsiteY16" fmla="*/ 1506223 h 3370881"/>
                          <a:gd name="connsiteX17" fmla="*/ 389965 w 2657256"/>
                          <a:gd name="connsiteY17" fmla="*/ 1501740 h 3370881"/>
                          <a:gd name="connsiteX18" fmla="*/ 425823 w 2657256"/>
                          <a:gd name="connsiteY18" fmla="*/ 1497258 h 3370881"/>
                          <a:gd name="connsiteX19" fmla="*/ 470647 w 2657256"/>
                          <a:gd name="connsiteY19" fmla="*/ 1488293 h 3370881"/>
                          <a:gd name="connsiteX20" fmla="*/ 515470 w 2657256"/>
                          <a:gd name="connsiteY20" fmla="*/ 1479329 h 3370881"/>
                          <a:gd name="connsiteX21" fmla="*/ 528918 w 2657256"/>
                          <a:gd name="connsiteY21" fmla="*/ 1470364 h 3370881"/>
                          <a:gd name="connsiteX22" fmla="*/ 600635 w 2657256"/>
                          <a:gd name="connsiteY22" fmla="*/ 1456917 h 3370881"/>
                          <a:gd name="connsiteX23" fmla="*/ 690282 w 2657256"/>
                          <a:gd name="connsiteY23" fmla="*/ 1447952 h 3370881"/>
                          <a:gd name="connsiteX24" fmla="*/ 793376 w 2657256"/>
                          <a:gd name="connsiteY24" fmla="*/ 1452434 h 3370881"/>
                          <a:gd name="connsiteX25" fmla="*/ 874059 w 2657256"/>
                          <a:gd name="connsiteY25" fmla="*/ 1465881 h 3370881"/>
                          <a:gd name="connsiteX26" fmla="*/ 914400 w 2657256"/>
                          <a:gd name="connsiteY26" fmla="*/ 1470364 h 3370881"/>
                          <a:gd name="connsiteX27" fmla="*/ 1030941 w 2657256"/>
                          <a:gd name="connsiteY27" fmla="*/ 1483811 h 3370881"/>
                          <a:gd name="connsiteX28" fmla="*/ 1151965 w 2657256"/>
                          <a:gd name="connsiteY28" fmla="*/ 1492776 h 3370881"/>
                          <a:gd name="connsiteX29" fmla="*/ 1281953 w 2657256"/>
                          <a:gd name="connsiteY29" fmla="*/ 1501740 h 3370881"/>
                          <a:gd name="connsiteX30" fmla="*/ 1465729 w 2657256"/>
                          <a:gd name="connsiteY30" fmla="*/ 1497258 h 3370881"/>
                          <a:gd name="connsiteX31" fmla="*/ 1510553 w 2657256"/>
                          <a:gd name="connsiteY31" fmla="*/ 1492776 h 3370881"/>
                          <a:gd name="connsiteX32" fmla="*/ 1582270 w 2657256"/>
                          <a:gd name="connsiteY32" fmla="*/ 1461399 h 3370881"/>
                          <a:gd name="connsiteX33" fmla="*/ 1604682 w 2657256"/>
                          <a:gd name="connsiteY33" fmla="*/ 1456917 h 3370881"/>
                          <a:gd name="connsiteX34" fmla="*/ 1622612 w 2657256"/>
                          <a:gd name="connsiteY34" fmla="*/ 1447952 h 3370881"/>
                          <a:gd name="connsiteX35" fmla="*/ 1645023 w 2657256"/>
                          <a:gd name="connsiteY35" fmla="*/ 1438987 h 3370881"/>
                          <a:gd name="connsiteX36" fmla="*/ 1662953 w 2657256"/>
                          <a:gd name="connsiteY36" fmla="*/ 1425540 h 3370881"/>
                          <a:gd name="connsiteX37" fmla="*/ 1698812 w 2657256"/>
                          <a:gd name="connsiteY37" fmla="*/ 1407611 h 3370881"/>
                          <a:gd name="connsiteX38" fmla="*/ 1739153 w 2657256"/>
                          <a:gd name="connsiteY38" fmla="*/ 1380717 h 3370881"/>
                          <a:gd name="connsiteX39" fmla="*/ 1752600 w 2657256"/>
                          <a:gd name="connsiteY39" fmla="*/ 1367270 h 3370881"/>
                          <a:gd name="connsiteX40" fmla="*/ 1775012 w 2657256"/>
                          <a:gd name="connsiteY40" fmla="*/ 1353823 h 3370881"/>
                          <a:gd name="connsiteX41" fmla="*/ 1797423 w 2657256"/>
                          <a:gd name="connsiteY41" fmla="*/ 1335893 h 3370881"/>
                          <a:gd name="connsiteX42" fmla="*/ 1810870 w 2657256"/>
                          <a:gd name="connsiteY42" fmla="*/ 1304517 h 3370881"/>
                          <a:gd name="connsiteX43" fmla="*/ 1815353 w 2657256"/>
                          <a:gd name="connsiteY43" fmla="*/ 1291070 h 3370881"/>
                          <a:gd name="connsiteX44" fmla="*/ 1801906 w 2657256"/>
                          <a:gd name="connsiteY44" fmla="*/ 1138670 h 3370881"/>
                          <a:gd name="connsiteX45" fmla="*/ 1792941 w 2657256"/>
                          <a:gd name="connsiteY45" fmla="*/ 1125223 h 3370881"/>
                          <a:gd name="connsiteX46" fmla="*/ 1757082 w 2657256"/>
                          <a:gd name="connsiteY46" fmla="*/ 1093846 h 3370881"/>
                          <a:gd name="connsiteX47" fmla="*/ 1730188 w 2657256"/>
                          <a:gd name="connsiteY47" fmla="*/ 1066952 h 3370881"/>
                          <a:gd name="connsiteX48" fmla="*/ 1703294 w 2657256"/>
                          <a:gd name="connsiteY48" fmla="*/ 1049023 h 3370881"/>
                          <a:gd name="connsiteX49" fmla="*/ 1622612 w 2657256"/>
                          <a:gd name="connsiteY49" fmla="*/ 1053505 h 3370881"/>
                          <a:gd name="connsiteX50" fmla="*/ 1595718 w 2657256"/>
                          <a:gd name="connsiteY50" fmla="*/ 1062470 h 3370881"/>
                          <a:gd name="connsiteX51" fmla="*/ 1573306 w 2657256"/>
                          <a:gd name="connsiteY51" fmla="*/ 1066952 h 3370881"/>
                          <a:gd name="connsiteX52" fmla="*/ 1453385 w 2657256"/>
                          <a:gd name="connsiteY52" fmla="*/ 1082761 h 3370881"/>
                          <a:gd name="connsiteX53" fmla="*/ 1326776 w 2657256"/>
                          <a:gd name="connsiteY53" fmla="*/ 1062470 h 3370881"/>
                          <a:gd name="connsiteX54" fmla="*/ 1308847 w 2657256"/>
                          <a:gd name="connsiteY54" fmla="*/ 1057987 h 3370881"/>
                          <a:gd name="connsiteX55" fmla="*/ 1277470 w 2657256"/>
                          <a:gd name="connsiteY55" fmla="*/ 1053505 h 3370881"/>
                          <a:gd name="connsiteX56" fmla="*/ 1259541 w 2657256"/>
                          <a:gd name="connsiteY56" fmla="*/ 1049023 h 3370881"/>
                          <a:gd name="connsiteX57" fmla="*/ 1232647 w 2657256"/>
                          <a:gd name="connsiteY57" fmla="*/ 1044540 h 3370881"/>
                          <a:gd name="connsiteX58" fmla="*/ 1053353 w 2657256"/>
                          <a:gd name="connsiteY58" fmla="*/ 1049023 h 3370881"/>
                          <a:gd name="connsiteX59" fmla="*/ 1035423 w 2657256"/>
                          <a:gd name="connsiteY59" fmla="*/ 1053505 h 3370881"/>
                          <a:gd name="connsiteX60" fmla="*/ 1008529 w 2657256"/>
                          <a:gd name="connsiteY60" fmla="*/ 1057987 h 3370881"/>
                          <a:gd name="connsiteX61" fmla="*/ 995082 w 2657256"/>
                          <a:gd name="connsiteY61" fmla="*/ 1062470 h 3370881"/>
                          <a:gd name="connsiteX62" fmla="*/ 945776 w 2657256"/>
                          <a:gd name="connsiteY62" fmla="*/ 1031093 h 3370881"/>
                          <a:gd name="connsiteX63" fmla="*/ 941294 w 2657256"/>
                          <a:gd name="connsiteY63" fmla="*/ 1017646 h 3370881"/>
                          <a:gd name="connsiteX64" fmla="*/ 932329 w 2657256"/>
                          <a:gd name="connsiteY64" fmla="*/ 919034 h 3370881"/>
                          <a:gd name="connsiteX65" fmla="*/ 914400 w 2657256"/>
                          <a:gd name="connsiteY65" fmla="*/ 901105 h 3370881"/>
                          <a:gd name="connsiteX66" fmla="*/ 918882 w 2657256"/>
                          <a:gd name="connsiteY66" fmla="*/ 869729 h 3370881"/>
                          <a:gd name="connsiteX67" fmla="*/ 941294 w 2657256"/>
                          <a:gd name="connsiteY67" fmla="*/ 865246 h 3370881"/>
                          <a:gd name="connsiteX68" fmla="*/ 959223 w 2657256"/>
                          <a:gd name="connsiteY68" fmla="*/ 851799 h 3370881"/>
                          <a:gd name="connsiteX69" fmla="*/ 990600 w 2657256"/>
                          <a:gd name="connsiteY69" fmla="*/ 847317 h 3370881"/>
                          <a:gd name="connsiteX70" fmla="*/ 1129553 w 2657256"/>
                          <a:gd name="connsiteY70" fmla="*/ 838352 h 3370881"/>
                          <a:gd name="connsiteX71" fmla="*/ 1147482 w 2657256"/>
                          <a:gd name="connsiteY71" fmla="*/ 829387 h 3370881"/>
                          <a:gd name="connsiteX72" fmla="*/ 1178859 w 2657256"/>
                          <a:gd name="connsiteY72" fmla="*/ 806976 h 3370881"/>
                          <a:gd name="connsiteX73" fmla="*/ 1192306 w 2657256"/>
                          <a:gd name="connsiteY73" fmla="*/ 793529 h 3370881"/>
                          <a:gd name="connsiteX74" fmla="*/ 1214718 w 2657256"/>
                          <a:gd name="connsiteY74" fmla="*/ 784564 h 3370881"/>
                          <a:gd name="connsiteX75" fmla="*/ 1241612 w 2657256"/>
                          <a:gd name="connsiteY75" fmla="*/ 771117 h 3370881"/>
                          <a:gd name="connsiteX76" fmla="*/ 1277470 w 2657256"/>
                          <a:gd name="connsiteY76" fmla="*/ 753187 h 3370881"/>
                          <a:gd name="connsiteX77" fmla="*/ 1295400 w 2657256"/>
                          <a:gd name="connsiteY77" fmla="*/ 730776 h 3370881"/>
                          <a:gd name="connsiteX78" fmla="*/ 1317812 w 2657256"/>
                          <a:gd name="connsiteY78" fmla="*/ 708364 h 3370881"/>
                          <a:gd name="connsiteX79" fmla="*/ 1353670 w 2657256"/>
                          <a:gd name="connsiteY79" fmla="*/ 663540 h 3370881"/>
                          <a:gd name="connsiteX80" fmla="*/ 1371600 w 2657256"/>
                          <a:gd name="connsiteY80" fmla="*/ 636646 h 3370881"/>
                          <a:gd name="connsiteX81" fmla="*/ 1380565 w 2657256"/>
                          <a:gd name="connsiteY81" fmla="*/ 596305 h 3370881"/>
                          <a:gd name="connsiteX82" fmla="*/ 1385047 w 2657256"/>
                          <a:gd name="connsiteY82" fmla="*/ 582858 h 3370881"/>
                          <a:gd name="connsiteX83" fmla="*/ 1380565 w 2657256"/>
                          <a:gd name="connsiteY83" fmla="*/ 533552 h 3370881"/>
                          <a:gd name="connsiteX84" fmla="*/ 1367118 w 2657256"/>
                          <a:gd name="connsiteY84" fmla="*/ 524587 h 3370881"/>
                          <a:gd name="connsiteX85" fmla="*/ 1349188 w 2657256"/>
                          <a:gd name="connsiteY85" fmla="*/ 520105 h 3370881"/>
                          <a:gd name="connsiteX86" fmla="*/ 1326776 w 2657256"/>
                          <a:gd name="connsiteY86" fmla="*/ 511140 h 3370881"/>
                          <a:gd name="connsiteX87" fmla="*/ 1281953 w 2657256"/>
                          <a:gd name="connsiteY87" fmla="*/ 515623 h 3370881"/>
                          <a:gd name="connsiteX88" fmla="*/ 1250576 w 2657256"/>
                          <a:gd name="connsiteY88" fmla="*/ 529070 h 3370881"/>
                          <a:gd name="connsiteX89" fmla="*/ 1210235 w 2657256"/>
                          <a:gd name="connsiteY89" fmla="*/ 542517 h 3370881"/>
                          <a:gd name="connsiteX90" fmla="*/ 1183341 w 2657256"/>
                          <a:gd name="connsiteY90" fmla="*/ 555964 h 3370881"/>
                          <a:gd name="connsiteX91" fmla="*/ 1160929 w 2657256"/>
                          <a:gd name="connsiteY91" fmla="*/ 569411 h 3370881"/>
                          <a:gd name="connsiteX92" fmla="*/ 1134035 w 2657256"/>
                          <a:gd name="connsiteY92" fmla="*/ 578376 h 3370881"/>
                          <a:gd name="connsiteX93" fmla="*/ 1111623 w 2657256"/>
                          <a:gd name="connsiteY93" fmla="*/ 587340 h 3370881"/>
                          <a:gd name="connsiteX94" fmla="*/ 1084729 w 2657256"/>
                          <a:gd name="connsiteY94" fmla="*/ 596305 h 3370881"/>
                          <a:gd name="connsiteX95" fmla="*/ 986118 w 2657256"/>
                          <a:gd name="connsiteY95" fmla="*/ 591823 h 3370881"/>
                          <a:gd name="connsiteX96" fmla="*/ 927847 w 2657256"/>
                          <a:gd name="connsiteY96" fmla="*/ 578376 h 3370881"/>
                          <a:gd name="connsiteX97" fmla="*/ 896470 w 2657256"/>
                          <a:gd name="connsiteY97" fmla="*/ 555964 h 3370881"/>
                          <a:gd name="connsiteX98" fmla="*/ 883023 w 2657256"/>
                          <a:gd name="connsiteY98" fmla="*/ 546999 h 3370881"/>
                          <a:gd name="connsiteX99" fmla="*/ 865094 w 2657256"/>
                          <a:gd name="connsiteY99" fmla="*/ 497693 h 3370881"/>
                          <a:gd name="connsiteX100" fmla="*/ 869576 w 2657256"/>
                          <a:gd name="connsiteY100" fmla="*/ 403564 h 3370881"/>
                          <a:gd name="connsiteX101" fmla="*/ 874059 w 2657256"/>
                          <a:gd name="connsiteY101" fmla="*/ 385634 h 3370881"/>
                          <a:gd name="connsiteX102" fmla="*/ 883023 w 2657256"/>
                          <a:gd name="connsiteY102" fmla="*/ 372187 h 3370881"/>
                          <a:gd name="connsiteX103" fmla="*/ 909918 w 2657256"/>
                          <a:gd name="connsiteY103" fmla="*/ 363223 h 3370881"/>
                          <a:gd name="connsiteX104" fmla="*/ 914400 w 2657256"/>
                          <a:gd name="connsiteY104" fmla="*/ 385634 h 3370881"/>
                          <a:gd name="connsiteX105" fmla="*/ 909918 w 2657256"/>
                          <a:gd name="connsiteY105" fmla="*/ 408046 h 3370881"/>
                          <a:gd name="connsiteX106" fmla="*/ 900953 w 2657256"/>
                          <a:gd name="connsiteY106" fmla="*/ 466317 h 3370881"/>
                          <a:gd name="connsiteX107" fmla="*/ 905435 w 2657256"/>
                          <a:gd name="connsiteY107" fmla="*/ 515623 h 3370881"/>
                          <a:gd name="connsiteX108" fmla="*/ 932329 w 2657256"/>
                          <a:gd name="connsiteY108" fmla="*/ 551481 h 3370881"/>
                          <a:gd name="connsiteX109" fmla="*/ 954741 w 2657256"/>
                          <a:gd name="connsiteY109" fmla="*/ 560446 h 3370881"/>
                          <a:gd name="connsiteX110" fmla="*/ 972670 w 2657256"/>
                          <a:gd name="connsiteY110" fmla="*/ 569411 h 3370881"/>
                          <a:gd name="connsiteX111" fmla="*/ 1066800 w 2657256"/>
                          <a:gd name="connsiteY111" fmla="*/ 564929 h 3370881"/>
                          <a:gd name="connsiteX112" fmla="*/ 1111623 w 2657256"/>
                          <a:gd name="connsiteY112" fmla="*/ 551481 h 3370881"/>
                          <a:gd name="connsiteX113" fmla="*/ 1129553 w 2657256"/>
                          <a:gd name="connsiteY113" fmla="*/ 538034 h 3370881"/>
                          <a:gd name="connsiteX114" fmla="*/ 1156447 w 2657256"/>
                          <a:gd name="connsiteY114" fmla="*/ 511140 h 3370881"/>
                          <a:gd name="connsiteX115" fmla="*/ 1160929 w 2657256"/>
                          <a:gd name="connsiteY115" fmla="*/ 493211 h 3370881"/>
                          <a:gd name="connsiteX116" fmla="*/ 1178859 w 2657256"/>
                          <a:gd name="connsiteY116" fmla="*/ 331846 h 3370881"/>
                          <a:gd name="connsiteX117" fmla="*/ 1215315 w 2657256"/>
                          <a:gd name="connsiteY117" fmla="*/ 270289 h 3370881"/>
                          <a:gd name="connsiteX118" fmla="*/ 1214718 w 2657256"/>
                          <a:gd name="connsiteY118" fmla="*/ 367705 h 3370881"/>
                          <a:gd name="connsiteX119" fmla="*/ 1201270 w 2657256"/>
                          <a:gd name="connsiteY119" fmla="*/ 412529 h 3370881"/>
                          <a:gd name="connsiteX120" fmla="*/ 1210235 w 2657256"/>
                          <a:gd name="connsiteY120" fmla="*/ 461834 h 3370881"/>
                          <a:gd name="connsiteX121" fmla="*/ 1214718 w 2657256"/>
                          <a:gd name="connsiteY121" fmla="*/ 475281 h 3370881"/>
                          <a:gd name="connsiteX122" fmla="*/ 1228165 w 2657256"/>
                          <a:gd name="connsiteY122" fmla="*/ 484246 h 3370881"/>
                          <a:gd name="connsiteX123" fmla="*/ 1250576 w 2657256"/>
                          <a:gd name="connsiteY123" fmla="*/ 502176 h 3370881"/>
                          <a:gd name="connsiteX124" fmla="*/ 1317812 w 2657256"/>
                          <a:gd name="connsiteY124" fmla="*/ 497693 h 3370881"/>
                          <a:gd name="connsiteX125" fmla="*/ 1353670 w 2657256"/>
                          <a:gd name="connsiteY125" fmla="*/ 488729 h 3370881"/>
                          <a:gd name="connsiteX126" fmla="*/ 1506070 w 2657256"/>
                          <a:gd name="connsiteY126" fmla="*/ 457352 h 3370881"/>
                          <a:gd name="connsiteX127" fmla="*/ 1550894 w 2657256"/>
                          <a:gd name="connsiteY127" fmla="*/ 430458 h 3370881"/>
                          <a:gd name="connsiteX128" fmla="*/ 1564341 w 2657256"/>
                          <a:gd name="connsiteY128" fmla="*/ 417011 h 3370881"/>
                          <a:gd name="connsiteX129" fmla="*/ 1586753 w 2657256"/>
                          <a:gd name="connsiteY129" fmla="*/ 399081 h 3370881"/>
                          <a:gd name="connsiteX130" fmla="*/ 1595718 w 2657256"/>
                          <a:gd name="connsiteY130" fmla="*/ 381152 h 3370881"/>
                          <a:gd name="connsiteX131" fmla="*/ 1613139 w 2657256"/>
                          <a:gd name="connsiteY131" fmla="*/ 358910 h 3370881"/>
                          <a:gd name="connsiteX132" fmla="*/ 1620066 w 2657256"/>
                          <a:gd name="connsiteY132" fmla="*/ 291047 h 3370881"/>
                          <a:gd name="connsiteX133" fmla="*/ 1604852 w 2657256"/>
                          <a:gd name="connsiteY133" fmla="*/ 236279 h 3370881"/>
                          <a:gd name="connsiteX134" fmla="*/ 1537447 w 2657256"/>
                          <a:gd name="connsiteY134" fmla="*/ 188411 h 3370881"/>
                          <a:gd name="connsiteX135" fmla="*/ 1613647 w 2657256"/>
                          <a:gd name="connsiteY135" fmla="*/ 399081 h 3370881"/>
                          <a:gd name="connsiteX136" fmla="*/ 1627094 w 2657256"/>
                          <a:gd name="connsiteY136" fmla="*/ 417011 h 3370881"/>
                          <a:gd name="connsiteX137" fmla="*/ 1658470 w 2657256"/>
                          <a:gd name="connsiteY137" fmla="*/ 412529 h 3370881"/>
                          <a:gd name="connsiteX138" fmla="*/ 1685365 w 2657256"/>
                          <a:gd name="connsiteY138" fmla="*/ 390117 h 3370881"/>
                          <a:gd name="connsiteX139" fmla="*/ 1694329 w 2657256"/>
                          <a:gd name="connsiteY139" fmla="*/ 376670 h 3370881"/>
                          <a:gd name="connsiteX140" fmla="*/ 1734670 w 2657256"/>
                          <a:gd name="connsiteY140" fmla="*/ 354258 h 3370881"/>
                          <a:gd name="connsiteX141" fmla="*/ 1743635 w 2657256"/>
                          <a:gd name="connsiteY141" fmla="*/ 340811 h 3370881"/>
                          <a:gd name="connsiteX142" fmla="*/ 1757082 w 2657256"/>
                          <a:gd name="connsiteY142" fmla="*/ 336329 h 3370881"/>
                          <a:gd name="connsiteX143" fmla="*/ 1843909 w 2657256"/>
                          <a:gd name="connsiteY143" fmla="*/ 262341 h 3370881"/>
                          <a:gd name="connsiteX144" fmla="*/ 1842471 w 2657256"/>
                          <a:gd name="connsiteY144" fmla="*/ 202194 h 3370881"/>
                          <a:gd name="connsiteX145" fmla="*/ 1828094 w 2657256"/>
                          <a:gd name="connsiteY145" fmla="*/ 136767 h 3370881"/>
                          <a:gd name="connsiteX146" fmla="*/ 1772023 w 2657256"/>
                          <a:gd name="connsiteY146" fmla="*/ 77249 h 3370881"/>
                          <a:gd name="connsiteX147" fmla="*/ 1948888 w 2657256"/>
                          <a:gd name="connsiteY147" fmla="*/ 178018 h 3370881"/>
                          <a:gd name="connsiteX148" fmla="*/ 1952362 w 2657256"/>
                          <a:gd name="connsiteY148" fmla="*/ 254265 h 3370881"/>
                          <a:gd name="connsiteX149" fmla="*/ 1874221 w 2657256"/>
                          <a:gd name="connsiteY149" fmla="*/ 318698 h 3370881"/>
                          <a:gd name="connsiteX150" fmla="*/ 1788459 w 2657256"/>
                          <a:gd name="connsiteY150" fmla="*/ 367705 h 3370881"/>
                          <a:gd name="connsiteX151" fmla="*/ 1761565 w 2657256"/>
                          <a:gd name="connsiteY151" fmla="*/ 390117 h 3370881"/>
                          <a:gd name="connsiteX152" fmla="*/ 1783976 w 2657256"/>
                          <a:gd name="connsiteY152" fmla="*/ 399081 h 3370881"/>
                          <a:gd name="connsiteX153" fmla="*/ 1878106 w 2657256"/>
                          <a:gd name="connsiteY153" fmla="*/ 390117 h 3370881"/>
                          <a:gd name="connsiteX154" fmla="*/ 1891553 w 2657256"/>
                          <a:gd name="connsiteY154" fmla="*/ 381152 h 3370881"/>
                          <a:gd name="connsiteX155" fmla="*/ 1918447 w 2657256"/>
                          <a:gd name="connsiteY155" fmla="*/ 372187 h 3370881"/>
                          <a:gd name="connsiteX156" fmla="*/ 1940859 w 2657256"/>
                          <a:gd name="connsiteY156" fmla="*/ 358740 h 3370881"/>
                          <a:gd name="connsiteX157" fmla="*/ 1954306 w 2657256"/>
                          <a:gd name="connsiteY157" fmla="*/ 354258 h 3370881"/>
                          <a:gd name="connsiteX158" fmla="*/ 2080129 w 2657256"/>
                          <a:gd name="connsiteY158" fmla="*/ 220431 h 3370881"/>
                          <a:gd name="connsiteX159" fmla="*/ 2166172 w 2657256"/>
                          <a:gd name="connsiteY159" fmla="*/ 215604 h 3370881"/>
                          <a:gd name="connsiteX160" fmla="*/ 2069054 w 2657256"/>
                          <a:gd name="connsiteY160" fmla="*/ 40493 h 3370881"/>
                          <a:gd name="connsiteX161" fmla="*/ 2087750 w 2657256"/>
                          <a:gd name="connsiteY161" fmla="*/ 188681 h 3370881"/>
                          <a:gd name="connsiteX162" fmla="*/ 1999129 w 2657256"/>
                          <a:gd name="connsiteY162" fmla="*/ 358740 h 3370881"/>
                          <a:gd name="connsiteX163" fmla="*/ 1994647 w 2657256"/>
                          <a:gd name="connsiteY163" fmla="*/ 372187 h 3370881"/>
                          <a:gd name="connsiteX164" fmla="*/ 2039470 w 2657256"/>
                          <a:gd name="connsiteY164" fmla="*/ 390117 h 3370881"/>
                          <a:gd name="connsiteX165" fmla="*/ 2115670 w 2657256"/>
                          <a:gd name="connsiteY165" fmla="*/ 390117 h 3370881"/>
                          <a:gd name="connsiteX166" fmla="*/ 2160494 w 2657256"/>
                          <a:gd name="connsiteY166" fmla="*/ 376670 h 3370881"/>
                          <a:gd name="connsiteX167" fmla="*/ 2191870 w 2657256"/>
                          <a:gd name="connsiteY167" fmla="*/ 363223 h 3370881"/>
                          <a:gd name="connsiteX168" fmla="*/ 2205318 w 2657256"/>
                          <a:gd name="connsiteY168" fmla="*/ 358740 h 3370881"/>
                          <a:gd name="connsiteX169" fmla="*/ 2232212 w 2657256"/>
                          <a:gd name="connsiteY169" fmla="*/ 340811 h 3370881"/>
                          <a:gd name="connsiteX170" fmla="*/ 2312894 w 2657256"/>
                          <a:gd name="connsiteY170" fmla="*/ 183929 h 3370881"/>
                          <a:gd name="connsiteX171" fmla="*/ 2339788 w 2657256"/>
                          <a:gd name="connsiteY171" fmla="*/ 151 h 3370881"/>
                          <a:gd name="connsiteX172" fmla="*/ 2357718 w 2657256"/>
                          <a:gd name="connsiteY172" fmla="*/ 215305 h 3370881"/>
                          <a:gd name="connsiteX173" fmla="*/ 2254623 w 2657256"/>
                          <a:gd name="connsiteY173" fmla="*/ 376670 h 3370881"/>
                          <a:gd name="connsiteX174" fmla="*/ 2245659 w 2657256"/>
                          <a:gd name="connsiteY174" fmla="*/ 390117 h 3370881"/>
                          <a:gd name="connsiteX175" fmla="*/ 2254623 w 2657256"/>
                          <a:gd name="connsiteY175" fmla="*/ 403564 h 3370881"/>
                          <a:gd name="connsiteX176" fmla="*/ 2353235 w 2657256"/>
                          <a:gd name="connsiteY176" fmla="*/ 399081 h 3370881"/>
                          <a:gd name="connsiteX177" fmla="*/ 2366682 w 2657256"/>
                          <a:gd name="connsiteY177" fmla="*/ 394599 h 3370881"/>
                          <a:gd name="connsiteX178" fmla="*/ 2389094 w 2657256"/>
                          <a:gd name="connsiteY178" fmla="*/ 390117 h 3370881"/>
                          <a:gd name="connsiteX179" fmla="*/ 2424953 w 2657256"/>
                          <a:gd name="connsiteY179" fmla="*/ 367705 h 3370881"/>
                          <a:gd name="connsiteX180" fmla="*/ 2528047 w 2657256"/>
                          <a:gd name="connsiteY180" fmla="*/ 292700 h 3370881"/>
                          <a:gd name="connsiteX181" fmla="*/ 2541495 w 2657256"/>
                          <a:gd name="connsiteY181" fmla="*/ 62906 h 3370881"/>
                          <a:gd name="connsiteX182" fmla="*/ 2591304 w 2657256"/>
                          <a:gd name="connsiteY182" fmla="*/ 214081 h 3370881"/>
                          <a:gd name="connsiteX183" fmla="*/ 2612315 w 2657256"/>
                          <a:gd name="connsiteY183" fmla="*/ 290907 h 3370881"/>
                          <a:gd name="connsiteX184" fmla="*/ 2650863 w 2657256"/>
                          <a:gd name="connsiteY184" fmla="*/ 344994 h 3370881"/>
                          <a:gd name="connsiteX185" fmla="*/ 2465294 w 2657256"/>
                          <a:gd name="connsiteY185" fmla="*/ 399081 h 3370881"/>
                          <a:gd name="connsiteX186" fmla="*/ 2442882 w 2657256"/>
                          <a:gd name="connsiteY186" fmla="*/ 403564 h 3370881"/>
                          <a:gd name="connsiteX187" fmla="*/ 2398059 w 2657256"/>
                          <a:gd name="connsiteY187" fmla="*/ 417011 h 3370881"/>
                          <a:gd name="connsiteX188" fmla="*/ 2375647 w 2657256"/>
                          <a:gd name="connsiteY188" fmla="*/ 425976 h 3370881"/>
                          <a:gd name="connsiteX189" fmla="*/ 2357718 w 2657256"/>
                          <a:gd name="connsiteY189" fmla="*/ 430458 h 3370881"/>
                          <a:gd name="connsiteX190" fmla="*/ 2344270 w 2657256"/>
                          <a:gd name="connsiteY190" fmla="*/ 461834 h 3370881"/>
                          <a:gd name="connsiteX191" fmla="*/ 2353235 w 2657256"/>
                          <a:gd name="connsiteY191" fmla="*/ 502176 h 3370881"/>
                          <a:gd name="connsiteX192" fmla="*/ 2362200 w 2657256"/>
                          <a:gd name="connsiteY192" fmla="*/ 515623 h 3370881"/>
                          <a:gd name="connsiteX193" fmla="*/ 2344270 w 2657256"/>
                          <a:gd name="connsiteY193" fmla="*/ 587340 h 3370881"/>
                          <a:gd name="connsiteX194" fmla="*/ 2321859 w 2657256"/>
                          <a:gd name="connsiteY194" fmla="*/ 614234 h 3370881"/>
                          <a:gd name="connsiteX195" fmla="*/ 2308412 w 2657256"/>
                          <a:gd name="connsiteY195" fmla="*/ 636646 h 3370881"/>
                          <a:gd name="connsiteX196" fmla="*/ 2281518 w 2657256"/>
                          <a:gd name="connsiteY196" fmla="*/ 641129 h 3370881"/>
                          <a:gd name="connsiteX197" fmla="*/ 2259106 w 2657256"/>
                          <a:gd name="connsiteY197" fmla="*/ 636646 h 3370881"/>
                          <a:gd name="connsiteX198" fmla="*/ 2277035 w 2657256"/>
                          <a:gd name="connsiteY198" fmla="*/ 578376 h 3370881"/>
                          <a:gd name="connsiteX199" fmla="*/ 2290482 w 2657256"/>
                          <a:gd name="connsiteY199" fmla="*/ 542517 h 3370881"/>
                          <a:gd name="connsiteX200" fmla="*/ 2286000 w 2657256"/>
                          <a:gd name="connsiteY200" fmla="*/ 506658 h 3370881"/>
                          <a:gd name="connsiteX201" fmla="*/ 2245659 w 2657256"/>
                          <a:gd name="connsiteY201" fmla="*/ 448387 h 3370881"/>
                          <a:gd name="connsiteX202" fmla="*/ 2200835 w 2657256"/>
                          <a:gd name="connsiteY202" fmla="*/ 430458 h 3370881"/>
                          <a:gd name="connsiteX203" fmla="*/ 2169459 w 2657256"/>
                          <a:gd name="connsiteY203" fmla="*/ 425976 h 3370881"/>
                          <a:gd name="connsiteX204" fmla="*/ 2102223 w 2657256"/>
                          <a:gd name="connsiteY204" fmla="*/ 430458 h 3370881"/>
                          <a:gd name="connsiteX205" fmla="*/ 2084294 w 2657256"/>
                          <a:gd name="connsiteY205" fmla="*/ 439423 h 3370881"/>
                          <a:gd name="connsiteX206" fmla="*/ 2070847 w 2657256"/>
                          <a:gd name="connsiteY206" fmla="*/ 443905 h 3370881"/>
                          <a:gd name="connsiteX207" fmla="*/ 2061882 w 2657256"/>
                          <a:gd name="connsiteY207" fmla="*/ 461834 h 3370881"/>
                          <a:gd name="connsiteX208" fmla="*/ 2034988 w 2657256"/>
                          <a:gd name="connsiteY208" fmla="*/ 475281 h 3370881"/>
                          <a:gd name="connsiteX209" fmla="*/ 1783976 w 2657256"/>
                          <a:gd name="connsiteY209" fmla="*/ 479764 h 3370881"/>
                          <a:gd name="connsiteX210" fmla="*/ 1766047 w 2657256"/>
                          <a:gd name="connsiteY210" fmla="*/ 488729 h 3370881"/>
                          <a:gd name="connsiteX211" fmla="*/ 1703294 w 2657256"/>
                          <a:gd name="connsiteY211" fmla="*/ 506658 h 3370881"/>
                          <a:gd name="connsiteX212" fmla="*/ 1689847 w 2657256"/>
                          <a:gd name="connsiteY212" fmla="*/ 511140 h 3370881"/>
                          <a:gd name="connsiteX213" fmla="*/ 1676400 w 2657256"/>
                          <a:gd name="connsiteY213" fmla="*/ 520105 h 3370881"/>
                          <a:gd name="connsiteX214" fmla="*/ 1649506 w 2657256"/>
                          <a:gd name="connsiteY214" fmla="*/ 529070 h 3370881"/>
                          <a:gd name="connsiteX215" fmla="*/ 1636059 w 2657256"/>
                          <a:gd name="connsiteY215" fmla="*/ 538034 h 3370881"/>
                          <a:gd name="connsiteX216" fmla="*/ 1622612 w 2657256"/>
                          <a:gd name="connsiteY216" fmla="*/ 551481 h 3370881"/>
                          <a:gd name="connsiteX217" fmla="*/ 1609165 w 2657256"/>
                          <a:gd name="connsiteY217" fmla="*/ 555964 h 3370881"/>
                          <a:gd name="connsiteX218" fmla="*/ 1577788 w 2657256"/>
                          <a:gd name="connsiteY218" fmla="*/ 587340 h 3370881"/>
                          <a:gd name="connsiteX219" fmla="*/ 1568823 w 2657256"/>
                          <a:gd name="connsiteY219" fmla="*/ 600787 h 3370881"/>
                          <a:gd name="connsiteX220" fmla="*/ 1555376 w 2657256"/>
                          <a:gd name="connsiteY220" fmla="*/ 614234 h 3370881"/>
                          <a:gd name="connsiteX221" fmla="*/ 1524000 w 2657256"/>
                          <a:gd name="connsiteY221" fmla="*/ 654576 h 3370881"/>
                          <a:gd name="connsiteX222" fmla="*/ 1519518 w 2657256"/>
                          <a:gd name="connsiteY222" fmla="*/ 668023 h 3370881"/>
                          <a:gd name="connsiteX223" fmla="*/ 1528482 w 2657256"/>
                          <a:gd name="connsiteY223" fmla="*/ 708364 h 3370881"/>
                          <a:gd name="connsiteX224" fmla="*/ 1537447 w 2657256"/>
                          <a:gd name="connsiteY224" fmla="*/ 721811 h 3370881"/>
                          <a:gd name="connsiteX225" fmla="*/ 1568823 w 2657256"/>
                          <a:gd name="connsiteY225" fmla="*/ 712846 h 3370881"/>
                          <a:gd name="connsiteX226" fmla="*/ 1600200 w 2657256"/>
                          <a:gd name="connsiteY226" fmla="*/ 712846 h 3370881"/>
                          <a:gd name="connsiteX227" fmla="*/ 1631576 w 2657256"/>
                          <a:gd name="connsiteY227" fmla="*/ 690434 h 3370881"/>
                          <a:gd name="connsiteX228" fmla="*/ 1645023 w 2657256"/>
                          <a:gd name="connsiteY228" fmla="*/ 676987 h 3370881"/>
                          <a:gd name="connsiteX229" fmla="*/ 1685365 w 2657256"/>
                          <a:gd name="connsiteY229" fmla="*/ 645611 h 3370881"/>
                          <a:gd name="connsiteX230" fmla="*/ 1716741 w 2657256"/>
                          <a:gd name="connsiteY230" fmla="*/ 614234 h 3370881"/>
                          <a:gd name="connsiteX231" fmla="*/ 1748118 w 2657256"/>
                          <a:gd name="connsiteY231" fmla="*/ 596305 h 3370881"/>
                          <a:gd name="connsiteX232" fmla="*/ 1761565 w 2657256"/>
                          <a:gd name="connsiteY232" fmla="*/ 591823 h 3370881"/>
                          <a:gd name="connsiteX233" fmla="*/ 1779494 w 2657256"/>
                          <a:gd name="connsiteY233" fmla="*/ 582858 h 3370881"/>
                          <a:gd name="connsiteX234" fmla="*/ 1815353 w 2657256"/>
                          <a:gd name="connsiteY234" fmla="*/ 573893 h 3370881"/>
                          <a:gd name="connsiteX235" fmla="*/ 2030506 w 2657256"/>
                          <a:gd name="connsiteY235" fmla="*/ 578376 h 3370881"/>
                          <a:gd name="connsiteX236" fmla="*/ 2017059 w 2657256"/>
                          <a:gd name="connsiteY236" fmla="*/ 600787 h 3370881"/>
                          <a:gd name="connsiteX237" fmla="*/ 1981200 w 2657256"/>
                          <a:gd name="connsiteY237" fmla="*/ 636646 h 3370881"/>
                          <a:gd name="connsiteX238" fmla="*/ 1967753 w 2657256"/>
                          <a:gd name="connsiteY238" fmla="*/ 650093 h 3370881"/>
                          <a:gd name="connsiteX239" fmla="*/ 1936376 w 2657256"/>
                          <a:gd name="connsiteY239" fmla="*/ 690434 h 3370881"/>
                          <a:gd name="connsiteX240" fmla="*/ 1905000 w 2657256"/>
                          <a:gd name="connsiteY240" fmla="*/ 717329 h 3370881"/>
                          <a:gd name="connsiteX241" fmla="*/ 1860176 w 2657256"/>
                          <a:gd name="connsiteY241" fmla="*/ 735258 h 3370881"/>
                          <a:gd name="connsiteX242" fmla="*/ 1788459 w 2657256"/>
                          <a:gd name="connsiteY242" fmla="*/ 744223 h 3370881"/>
                          <a:gd name="connsiteX243" fmla="*/ 1846729 w 2657256"/>
                          <a:gd name="connsiteY243" fmla="*/ 802493 h 3370881"/>
                          <a:gd name="connsiteX244" fmla="*/ 1913965 w 2657256"/>
                          <a:gd name="connsiteY244" fmla="*/ 829387 h 3370881"/>
                          <a:gd name="connsiteX245" fmla="*/ 1922929 w 2657256"/>
                          <a:gd name="connsiteY245" fmla="*/ 842834 h 3370881"/>
                          <a:gd name="connsiteX246" fmla="*/ 1967753 w 2657256"/>
                          <a:gd name="connsiteY246" fmla="*/ 883176 h 3370881"/>
                          <a:gd name="connsiteX247" fmla="*/ 1981200 w 2657256"/>
                          <a:gd name="connsiteY247" fmla="*/ 896623 h 3370881"/>
                          <a:gd name="connsiteX248" fmla="*/ 1994647 w 2657256"/>
                          <a:gd name="connsiteY248" fmla="*/ 905587 h 3370881"/>
                          <a:gd name="connsiteX249" fmla="*/ 2021541 w 2657256"/>
                          <a:gd name="connsiteY249" fmla="*/ 927999 h 3370881"/>
                          <a:gd name="connsiteX250" fmla="*/ 2030506 w 2657256"/>
                          <a:gd name="connsiteY250" fmla="*/ 941446 h 3370881"/>
                          <a:gd name="connsiteX251" fmla="*/ 2057400 w 2657256"/>
                          <a:gd name="connsiteY251" fmla="*/ 968340 h 3370881"/>
                          <a:gd name="connsiteX252" fmla="*/ 2088776 w 2657256"/>
                          <a:gd name="connsiteY252" fmla="*/ 1013164 h 3370881"/>
                          <a:gd name="connsiteX253" fmla="*/ 2115670 w 2657256"/>
                          <a:gd name="connsiteY253" fmla="*/ 1057987 h 3370881"/>
                          <a:gd name="connsiteX254" fmla="*/ 2120153 w 2657256"/>
                          <a:gd name="connsiteY254" fmla="*/ 1089364 h 3370881"/>
                          <a:gd name="connsiteX255" fmla="*/ 2138082 w 2657256"/>
                          <a:gd name="connsiteY255" fmla="*/ 1143152 h 3370881"/>
                          <a:gd name="connsiteX256" fmla="*/ 2147047 w 2657256"/>
                          <a:gd name="connsiteY256" fmla="*/ 1196940 h 3370881"/>
                          <a:gd name="connsiteX257" fmla="*/ 2151529 w 2657256"/>
                          <a:gd name="connsiteY257" fmla="*/ 1210387 h 3370881"/>
                          <a:gd name="connsiteX258" fmla="*/ 2156012 w 2657256"/>
                          <a:gd name="connsiteY258" fmla="*/ 1228317 h 3370881"/>
                          <a:gd name="connsiteX259" fmla="*/ 2173941 w 2657256"/>
                          <a:gd name="connsiteY259" fmla="*/ 1295552 h 3370881"/>
                          <a:gd name="connsiteX260" fmla="*/ 2182906 w 2657256"/>
                          <a:gd name="connsiteY260" fmla="*/ 1313481 h 3370881"/>
                          <a:gd name="connsiteX261" fmla="*/ 2187388 w 2657256"/>
                          <a:gd name="connsiteY261" fmla="*/ 1331411 h 3370881"/>
                          <a:gd name="connsiteX262" fmla="*/ 2214282 w 2657256"/>
                          <a:gd name="connsiteY262" fmla="*/ 1385199 h 3370881"/>
                          <a:gd name="connsiteX263" fmla="*/ 2218765 w 2657256"/>
                          <a:gd name="connsiteY263" fmla="*/ 1403129 h 3370881"/>
                          <a:gd name="connsiteX264" fmla="*/ 2223247 w 2657256"/>
                          <a:gd name="connsiteY264" fmla="*/ 1430023 h 3370881"/>
                          <a:gd name="connsiteX265" fmla="*/ 2236694 w 2657256"/>
                          <a:gd name="connsiteY265" fmla="*/ 1456917 h 3370881"/>
                          <a:gd name="connsiteX266" fmla="*/ 2249794 w 2657256"/>
                          <a:gd name="connsiteY266" fmla="*/ 1524624 h 3370881"/>
                          <a:gd name="connsiteX267" fmla="*/ 2241176 w 2657256"/>
                          <a:gd name="connsiteY267" fmla="*/ 1577940 h 3370881"/>
                          <a:gd name="connsiteX268" fmla="*/ 2245659 w 2657256"/>
                          <a:gd name="connsiteY268" fmla="*/ 1595870 h 3370881"/>
                          <a:gd name="connsiteX269" fmla="*/ 2249634 w 2657256"/>
                          <a:gd name="connsiteY269" fmla="*/ 1685855 h 3370881"/>
                          <a:gd name="connsiteX270" fmla="*/ 2227729 w 2657256"/>
                          <a:gd name="connsiteY270" fmla="*/ 1716893 h 3370881"/>
                          <a:gd name="connsiteX271" fmla="*/ 2240500 w 2657256"/>
                          <a:gd name="connsiteY271" fmla="*/ 1674269 h 3370881"/>
                          <a:gd name="connsiteX272" fmla="*/ 2235341 w 2657256"/>
                          <a:gd name="connsiteY272" fmla="*/ 1788611 h 3370881"/>
                          <a:gd name="connsiteX273" fmla="*/ 2230689 w 2657256"/>
                          <a:gd name="connsiteY273" fmla="*/ 1823963 h 3370881"/>
                          <a:gd name="connsiteX274" fmla="*/ 2226207 w 2657256"/>
                          <a:gd name="connsiteY274" fmla="*/ 1824470 h 3370881"/>
                          <a:gd name="connsiteX275" fmla="*/ 2208278 w 2657256"/>
                          <a:gd name="connsiteY275" fmla="*/ 1869293 h 3370881"/>
                          <a:gd name="connsiteX276" fmla="*/ 2195168 w 2657256"/>
                          <a:gd name="connsiteY276" fmla="*/ 1882740 h 3370881"/>
                          <a:gd name="connsiteX277" fmla="*/ 2203458 w 2657256"/>
                          <a:gd name="connsiteY277" fmla="*/ 1918938 h 3370881"/>
                          <a:gd name="connsiteX278" fmla="*/ 2204134 w 2657256"/>
                          <a:gd name="connsiteY278" fmla="*/ 1949806 h 3370881"/>
                          <a:gd name="connsiteX279" fmla="*/ 2226545 w 2657256"/>
                          <a:gd name="connsiteY279" fmla="*/ 1954627 h 3370881"/>
                          <a:gd name="connsiteX280" fmla="*/ 2241176 w 2657256"/>
                          <a:gd name="connsiteY280" fmla="*/ 2012729 h 3370881"/>
                          <a:gd name="connsiteX281" fmla="*/ 2263588 w 2657256"/>
                          <a:gd name="connsiteY281" fmla="*/ 2057552 h 3370881"/>
                          <a:gd name="connsiteX282" fmla="*/ 2286000 w 2657256"/>
                          <a:gd name="connsiteY282" fmla="*/ 2084446 h 3370881"/>
                          <a:gd name="connsiteX283" fmla="*/ 2299447 w 2657256"/>
                          <a:gd name="connsiteY283" fmla="*/ 2124787 h 3370881"/>
                          <a:gd name="connsiteX284" fmla="*/ 2321859 w 2657256"/>
                          <a:gd name="connsiteY284" fmla="*/ 2151681 h 3370881"/>
                          <a:gd name="connsiteX285" fmla="*/ 2344270 w 2657256"/>
                          <a:gd name="connsiteY285" fmla="*/ 2205470 h 3370881"/>
                          <a:gd name="connsiteX286" fmla="*/ 2348753 w 2657256"/>
                          <a:gd name="connsiteY286" fmla="*/ 2223399 h 3370881"/>
                          <a:gd name="connsiteX287" fmla="*/ 2366682 w 2657256"/>
                          <a:gd name="connsiteY287" fmla="*/ 2263740 h 3370881"/>
                          <a:gd name="connsiteX288" fmla="*/ 2375647 w 2657256"/>
                          <a:gd name="connsiteY288" fmla="*/ 2286152 h 3370881"/>
                          <a:gd name="connsiteX289" fmla="*/ 2380129 w 2657256"/>
                          <a:gd name="connsiteY289" fmla="*/ 2308564 h 3370881"/>
                          <a:gd name="connsiteX290" fmla="*/ 2389094 w 2657256"/>
                          <a:gd name="connsiteY290" fmla="*/ 2335458 h 3370881"/>
                          <a:gd name="connsiteX291" fmla="*/ 2393576 w 2657256"/>
                          <a:gd name="connsiteY291" fmla="*/ 2380281 h 3370881"/>
                          <a:gd name="connsiteX292" fmla="*/ 2398059 w 2657256"/>
                          <a:gd name="connsiteY292" fmla="*/ 2393729 h 3370881"/>
                          <a:gd name="connsiteX293" fmla="*/ 2419794 w 2657256"/>
                          <a:gd name="connsiteY293" fmla="*/ 2447517 h 3370881"/>
                          <a:gd name="connsiteX294" fmla="*/ 2427343 w 2657256"/>
                          <a:gd name="connsiteY294" fmla="*/ 2564058 h 3370881"/>
                          <a:gd name="connsiteX295" fmla="*/ 2389094 w 2657256"/>
                          <a:gd name="connsiteY295" fmla="*/ 2837481 h 3370881"/>
                          <a:gd name="connsiteX296" fmla="*/ 2380129 w 2657256"/>
                          <a:gd name="connsiteY296" fmla="*/ 2859893 h 3370881"/>
                          <a:gd name="connsiteX297" fmla="*/ 2357718 w 2657256"/>
                          <a:gd name="connsiteY297" fmla="*/ 2913681 h 3370881"/>
                          <a:gd name="connsiteX298" fmla="*/ 2348753 w 2657256"/>
                          <a:gd name="connsiteY298" fmla="*/ 2936093 h 3370881"/>
                          <a:gd name="connsiteX299" fmla="*/ 2339788 w 2657256"/>
                          <a:gd name="connsiteY299" fmla="*/ 2971952 h 3370881"/>
                          <a:gd name="connsiteX300" fmla="*/ 2326341 w 2657256"/>
                          <a:gd name="connsiteY300" fmla="*/ 2994364 h 3370881"/>
                          <a:gd name="connsiteX301" fmla="*/ 2317376 w 2657256"/>
                          <a:gd name="connsiteY301" fmla="*/ 3025740 h 3370881"/>
                          <a:gd name="connsiteX302" fmla="*/ 2303929 w 2657256"/>
                          <a:gd name="connsiteY302" fmla="*/ 3048152 h 3370881"/>
                          <a:gd name="connsiteX303" fmla="*/ 2290482 w 2657256"/>
                          <a:gd name="connsiteY303" fmla="*/ 3079529 h 3370881"/>
                          <a:gd name="connsiteX304" fmla="*/ 2272553 w 2657256"/>
                          <a:gd name="connsiteY304" fmla="*/ 3084011 h 3370881"/>
                          <a:gd name="connsiteX305" fmla="*/ 2259106 w 2657256"/>
                          <a:gd name="connsiteY305" fmla="*/ 3088493 h 3370881"/>
                          <a:gd name="connsiteX306" fmla="*/ 2241176 w 2657256"/>
                          <a:gd name="connsiteY306" fmla="*/ 3092976 h 3370881"/>
                          <a:gd name="connsiteX307" fmla="*/ 2209800 w 2657256"/>
                          <a:gd name="connsiteY307" fmla="*/ 3101940 h 3370881"/>
                          <a:gd name="connsiteX308" fmla="*/ 2205318 w 2657256"/>
                          <a:gd name="connsiteY308" fmla="*/ 3039187 h 3370881"/>
                          <a:gd name="connsiteX309" fmla="*/ 2218765 w 2657256"/>
                          <a:gd name="connsiteY309" fmla="*/ 3021258 h 3370881"/>
                          <a:gd name="connsiteX310" fmla="*/ 2245659 w 2657256"/>
                          <a:gd name="connsiteY310" fmla="*/ 2971952 h 3370881"/>
                          <a:gd name="connsiteX311" fmla="*/ 2268070 w 2657256"/>
                          <a:gd name="connsiteY311" fmla="*/ 2945058 h 3370881"/>
                          <a:gd name="connsiteX312" fmla="*/ 2298550 w 2657256"/>
                          <a:gd name="connsiteY312" fmla="*/ 2568540 h 3370881"/>
                          <a:gd name="connsiteX313" fmla="*/ 2284986 w 2657256"/>
                          <a:gd name="connsiteY313" fmla="*/ 2532681 h 3370881"/>
                          <a:gd name="connsiteX314" fmla="*/ 2293273 w 2657256"/>
                          <a:gd name="connsiteY314" fmla="*/ 2496653 h 3370881"/>
                          <a:gd name="connsiteX315" fmla="*/ 2278152 w 2657256"/>
                          <a:gd name="connsiteY315" fmla="*/ 2475178 h 3370881"/>
                          <a:gd name="connsiteX316" fmla="*/ 2245659 w 2657256"/>
                          <a:gd name="connsiteY316" fmla="*/ 2389247 h 3370881"/>
                          <a:gd name="connsiteX317" fmla="*/ 2195507 w 2657256"/>
                          <a:gd name="connsiteY317" fmla="*/ 2241328 h 3370881"/>
                          <a:gd name="connsiteX318" fmla="*/ 2083786 w 2657256"/>
                          <a:gd name="connsiteY318" fmla="*/ 2040300 h 3370881"/>
                          <a:gd name="connsiteX319" fmla="*/ 2048773 w 2657256"/>
                          <a:gd name="connsiteY319" fmla="*/ 2017971 h 3370881"/>
                          <a:gd name="connsiteX320" fmla="*/ 2074314 w 2657256"/>
                          <a:gd name="connsiteY320" fmla="*/ 2011967 h 3370881"/>
                          <a:gd name="connsiteX321" fmla="*/ 2034988 w 2657256"/>
                          <a:gd name="connsiteY321" fmla="*/ 2003764 h 3370881"/>
                          <a:gd name="connsiteX322" fmla="*/ 2026023 w 2657256"/>
                          <a:gd name="connsiteY322" fmla="*/ 2026176 h 3370881"/>
                          <a:gd name="connsiteX323" fmla="*/ 2021541 w 2657256"/>
                          <a:gd name="connsiteY323" fmla="*/ 2039623 h 3370881"/>
                          <a:gd name="connsiteX324" fmla="*/ 1999129 w 2657256"/>
                          <a:gd name="connsiteY324" fmla="*/ 2053070 h 3370881"/>
                          <a:gd name="connsiteX325" fmla="*/ 1990165 w 2657256"/>
                          <a:gd name="connsiteY325" fmla="*/ 2070999 h 3370881"/>
                          <a:gd name="connsiteX326" fmla="*/ 1967753 w 2657256"/>
                          <a:gd name="connsiteY326" fmla="*/ 2106858 h 3370881"/>
                          <a:gd name="connsiteX327" fmla="*/ 1981200 w 2657256"/>
                          <a:gd name="connsiteY327" fmla="*/ 2223399 h 3370881"/>
                          <a:gd name="connsiteX328" fmla="*/ 1994647 w 2657256"/>
                          <a:gd name="connsiteY328" fmla="*/ 2254776 h 3370881"/>
                          <a:gd name="connsiteX329" fmla="*/ 2003612 w 2657256"/>
                          <a:gd name="connsiteY329" fmla="*/ 2272705 h 3370881"/>
                          <a:gd name="connsiteX330" fmla="*/ 2026023 w 2657256"/>
                          <a:gd name="connsiteY330" fmla="*/ 2304081 h 3370881"/>
                          <a:gd name="connsiteX331" fmla="*/ 2043953 w 2657256"/>
                          <a:gd name="connsiteY331" fmla="*/ 2348905 h 3370881"/>
                          <a:gd name="connsiteX332" fmla="*/ 2061882 w 2657256"/>
                          <a:gd name="connsiteY332" fmla="*/ 2371317 h 3370881"/>
                          <a:gd name="connsiteX333" fmla="*/ 2088776 w 2657256"/>
                          <a:gd name="connsiteY333" fmla="*/ 2434070 h 3370881"/>
                          <a:gd name="connsiteX334" fmla="*/ 2102223 w 2657256"/>
                          <a:gd name="connsiteY334" fmla="*/ 2465446 h 3370881"/>
                          <a:gd name="connsiteX335" fmla="*/ 2106706 w 2657256"/>
                          <a:gd name="connsiteY335" fmla="*/ 2496823 h 3370881"/>
                          <a:gd name="connsiteX336" fmla="*/ 2124635 w 2657256"/>
                          <a:gd name="connsiteY336" fmla="*/ 2559576 h 3370881"/>
                          <a:gd name="connsiteX337" fmla="*/ 2138082 w 2657256"/>
                          <a:gd name="connsiteY337" fmla="*/ 2649223 h 3370881"/>
                          <a:gd name="connsiteX338" fmla="*/ 2147047 w 2657256"/>
                          <a:gd name="connsiteY338" fmla="*/ 2685081 h 3370881"/>
                          <a:gd name="connsiteX339" fmla="*/ 2151529 w 2657256"/>
                          <a:gd name="connsiteY339" fmla="*/ 2716458 h 3370881"/>
                          <a:gd name="connsiteX340" fmla="*/ 2160494 w 2657256"/>
                          <a:gd name="connsiteY340" fmla="*/ 2770246 h 3370881"/>
                          <a:gd name="connsiteX341" fmla="*/ 2156012 w 2657256"/>
                          <a:gd name="connsiteY341" fmla="*/ 2962987 h 3370881"/>
                          <a:gd name="connsiteX342" fmla="*/ 2138082 w 2657256"/>
                          <a:gd name="connsiteY342" fmla="*/ 3043670 h 3370881"/>
                          <a:gd name="connsiteX343" fmla="*/ 2133600 w 2657256"/>
                          <a:gd name="connsiteY343" fmla="*/ 3061599 h 3370881"/>
                          <a:gd name="connsiteX344" fmla="*/ 2120153 w 2657256"/>
                          <a:gd name="connsiteY344" fmla="*/ 3079529 h 3370881"/>
                          <a:gd name="connsiteX345" fmla="*/ 2111188 w 2657256"/>
                          <a:gd name="connsiteY345" fmla="*/ 3106423 h 3370881"/>
                          <a:gd name="connsiteX346" fmla="*/ 2088776 w 2657256"/>
                          <a:gd name="connsiteY346" fmla="*/ 3137799 h 3370881"/>
                          <a:gd name="connsiteX347" fmla="*/ 2075329 w 2657256"/>
                          <a:gd name="connsiteY347" fmla="*/ 3164693 h 3370881"/>
                          <a:gd name="connsiteX348" fmla="*/ 2061882 w 2657256"/>
                          <a:gd name="connsiteY348" fmla="*/ 3169176 h 3370881"/>
                          <a:gd name="connsiteX349" fmla="*/ 2021541 w 2657256"/>
                          <a:gd name="connsiteY349" fmla="*/ 3164693 h 3370881"/>
                          <a:gd name="connsiteX350" fmla="*/ 2012576 w 2657256"/>
                          <a:gd name="connsiteY350" fmla="*/ 3119870 h 3370881"/>
                          <a:gd name="connsiteX351" fmla="*/ 2048435 w 2657256"/>
                          <a:gd name="connsiteY351" fmla="*/ 3021258 h 3370881"/>
                          <a:gd name="connsiteX352" fmla="*/ 2048435 w 2657256"/>
                          <a:gd name="connsiteY352" fmla="*/ 3021258 h 3370881"/>
                          <a:gd name="connsiteX353" fmla="*/ 2061882 w 2657256"/>
                          <a:gd name="connsiteY353" fmla="*/ 2967470 h 3370881"/>
                          <a:gd name="connsiteX354" fmla="*/ 2070847 w 2657256"/>
                          <a:gd name="connsiteY354" fmla="*/ 2882305 h 3370881"/>
                          <a:gd name="connsiteX355" fmla="*/ 2066365 w 2657256"/>
                          <a:gd name="connsiteY355" fmla="*/ 2725423 h 3370881"/>
                          <a:gd name="connsiteX356" fmla="*/ 2043953 w 2657256"/>
                          <a:gd name="connsiteY356" fmla="*/ 2649223 h 3370881"/>
                          <a:gd name="connsiteX357" fmla="*/ 2030506 w 2657256"/>
                          <a:gd name="connsiteY357" fmla="*/ 2622329 h 3370881"/>
                          <a:gd name="connsiteX358" fmla="*/ 2017059 w 2657256"/>
                          <a:gd name="connsiteY358" fmla="*/ 2581987 h 3370881"/>
                          <a:gd name="connsiteX359" fmla="*/ 1981200 w 2657256"/>
                          <a:gd name="connsiteY359" fmla="*/ 2514752 h 3370881"/>
                          <a:gd name="connsiteX360" fmla="*/ 1972235 w 2657256"/>
                          <a:gd name="connsiteY360" fmla="*/ 2501305 h 3370881"/>
                          <a:gd name="connsiteX361" fmla="*/ 1958788 w 2657256"/>
                          <a:gd name="connsiteY361" fmla="*/ 2478893 h 3370881"/>
                          <a:gd name="connsiteX362" fmla="*/ 1905000 w 2657256"/>
                          <a:gd name="connsiteY362" fmla="*/ 2398211 h 3370881"/>
                          <a:gd name="connsiteX363" fmla="*/ 1882588 w 2657256"/>
                          <a:gd name="connsiteY363" fmla="*/ 2357870 h 3370881"/>
                          <a:gd name="connsiteX364" fmla="*/ 1869141 w 2657256"/>
                          <a:gd name="connsiteY364" fmla="*/ 2339940 h 3370881"/>
                          <a:gd name="connsiteX365" fmla="*/ 1806388 w 2657256"/>
                          <a:gd name="connsiteY365" fmla="*/ 2313046 h 3370881"/>
                          <a:gd name="connsiteX366" fmla="*/ 1779494 w 2657256"/>
                          <a:gd name="connsiteY366" fmla="*/ 2304081 h 3370881"/>
                          <a:gd name="connsiteX367" fmla="*/ 1752600 w 2657256"/>
                          <a:gd name="connsiteY367" fmla="*/ 2299599 h 3370881"/>
                          <a:gd name="connsiteX368" fmla="*/ 1680882 w 2657256"/>
                          <a:gd name="connsiteY368" fmla="*/ 2277187 h 3370881"/>
                          <a:gd name="connsiteX369" fmla="*/ 1719025 w 2657256"/>
                          <a:gd name="connsiteY369" fmla="*/ 2281331 h 3370881"/>
                          <a:gd name="connsiteX370" fmla="*/ 1756997 w 2657256"/>
                          <a:gd name="connsiteY370" fmla="*/ 2289450 h 3370881"/>
                          <a:gd name="connsiteX371" fmla="*/ 1656440 w 2657256"/>
                          <a:gd name="connsiteY371" fmla="*/ 2298583 h 3370881"/>
                          <a:gd name="connsiteX372" fmla="*/ 1537447 w 2657256"/>
                          <a:gd name="connsiteY372" fmla="*/ 2329960 h 3370881"/>
                          <a:gd name="connsiteX373" fmla="*/ 1571993 w 2657256"/>
                          <a:gd name="connsiteY373" fmla="*/ 2317957 h 3370881"/>
                          <a:gd name="connsiteX374" fmla="*/ 1509707 w 2657256"/>
                          <a:gd name="connsiteY374" fmla="*/ 2338926 h 3370881"/>
                          <a:gd name="connsiteX375" fmla="*/ 1500444 w 2657256"/>
                          <a:gd name="connsiteY375" fmla="*/ 2355271 h 3370881"/>
                          <a:gd name="connsiteX376" fmla="*/ 1402678 w 2657256"/>
                          <a:gd name="connsiteY376" fmla="*/ 2339641 h 3370881"/>
                          <a:gd name="connsiteX377" fmla="*/ 1322892 w 2657256"/>
                          <a:gd name="connsiteY377" fmla="*/ 2336952 h 3370881"/>
                          <a:gd name="connsiteX378" fmla="*/ 1199384 w 2657256"/>
                          <a:gd name="connsiteY378" fmla="*/ 2307041 h 3370881"/>
                          <a:gd name="connsiteX379" fmla="*/ 1066800 w 2657256"/>
                          <a:gd name="connsiteY379" fmla="*/ 2272705 h 3370881"/>
                          <a:gd name="connsiteX380" fmla="*/ 1030941 w 2657256"/>
                          <a:gd name="connsiteY380" fmla="*/ 2263740 h 3370881"/>
                          <a:gd name="connsiteX381" fmla="*/ 986118 w 2657256"/>
                          <a:gd name="connsiteY381" fmla="*/ 2241329 h 3370881"/>
                          <a:gd name="connsiteX382" fmla="*/ 968188 w 2657256"/>
                          <a:gd name="connsiteY382" fmla="*/ 2232364 h 3370881"/>
                          <a:gd name="connsiteX383" fmla="*/ 936812 w 2657256"/>
                          <a:gd name="connsiteY383" fmla="*/ 2214434 h 3370881"/>
                          <a:gd name="connsiteX384" fmla="*/ 905435 w 2657256"/>
                          <a:gd name="connsiteY384" fmla="*/ 2196505 h 3370881"/>
                          <a:gd name="connsiteX385" fmla="*/ 869576 w 2657256"/>
                          <a:gd name="connsiteY385" fmla="*/ 2209952 h 3370881"/>
                          <a:gd name="connsiteX386" fmla="*/ 856129 w 2657256"/>
                          <a:gd name="connsiteY386" fmla="*/ 2227881 h 3370881"/>
                          <a:gd name="connsiteX387" fmla="*/ 815788 w 2657256"/>
                          <a:gd name="connsiteY387" fmla="*/ 2268223 h 3370881"/>
                          <a:gd name="connsiteX388" fmla="*/ 788894 w 2657256"/>
                          <a:gd name="connsiteY388" fmla="*/ 2290634 h 3370881"/>
                          <a:gd name="connsiteX389" fmla="*/ 762000 w 2657256"/>
                          <a:gd name="connsiteY389" fmla="*/ 2313046 h 3370881"/>
                          <a:gd name="connsiteX390" fmla="*/ 753035 w 2657256"/>
                          <a:gd name="connsiteY390" fmla="*/ 2326493 h 3370881"/>
                          <a:gd name="connsiteX391" fmla="*/ 735106 w 2657256"/>
                          <a:gd name="connsiteY391" fmla="*/ 2339940 h 3370881"/>
                          <a:gd name="connsiteX392" fmla="*/ 712694 w 2657256"/>
                          <a:gd name="connsiteY392" fmla="*/ 2362352 h 3370881"/>
                          <a:gd name="connsiteX393" fmla="*/ 694765 w 2657256"/>
                          <a:gd name="connsiteY393" fmla="*/ 2375799 h 3370881"/>
                          <a:gd name="connsiteX394" fmla="*/ 681318 w 2657256"/>
                          <a:gd name="connsiteY394" fmla="*/ 2393729 h 3370881"/>
                          <a:gd name="connsiteX395" fmla="*/ 667870 w 2657256"/>
                          <a:gd name="connsiteY395" fmla="*/ 2402693 h 3370881"/>
                          <a:gd name="connsiteX396" fmla="*/ 623047 w 2657256"/>
                          <a:gd name="connsiteY396" fmla="*/ 2443034 h 3370881"/>
                          <a:gd name="connsiteX397" fmla="*/ 600635 w 2657256"/>
                          <a:gd name="connsiteY397" fmla="*/ 2474411 h 3370881"/>
                          <a:gd name="connsiteX398" fmla="*/ 587188 w 2657256"/>
                          <a:gd name="connsiteY398" fmla="*/ 2514752 h 3370881"/>
                          <a:gd name="connsiteX399" fmla="*/ 582706 w 2657256"/>
                          <a:gd name="connsiteY399" fmla="*/ 2546129 h 3370881"/>
                          <a:gd name="connsiteX400" fmla="*/ 596153 w 2657256"/>
                          <a:gd name="connsiteY400" fmla="*/ 2635776 h 3370881"/>
                          <a:gd name="connsiteX401" fmla="*/ 600635 w 2657256"/>
                          <a:gd name="connsiteY401" fmla="*/ 2653705 h 3370881"/>
                          <a:gd name="connsiteX402" fmla="*/ 609600 w 2657256"/>
                          <a:gd name="connsiteY402" fmla="*/ 2671634 h 3370881"/>
                          <a:gd name="connsiteX403" fmla="*/ 614082 w 2657256"/>
                          <a:gd name="connsiteY403" fmla="*/ 2689564 h 3370881"/>
                          <a:gd name="connsiteX404" fmla="*/ 623047 w 2657256"/>
                          <a:gd name="connsiteY404" fmla="*/ 2711976 h 3370881"/>
                          <a:gd name="connsiteX405" fmla="*/ 627529 w 2657256"/>
                          <a:gd name="connsiteY405" fmla="*/ 2734387 h 3370881"/>
                          <a:gd name="connsiteX406" fmla="*/ 640976 w 2657256"/>
                          <a:gd name="connsiteY406" fmla="*/ 2765764 h 3370881"/>
                          <a:gd name="connsiteX407" fmla="*/ 645459 w 2657256"/>
                          <a:gd name="connsiteY407" fmla="*/ 2779211 h 3370881"/>
                          <a:gd name="connsiteX408" fmla="*/ 658906 w 2657256"/>
                          <a:gd name="connsiteY408" fmla="*/ 2801623 h 3370881"/>
                          <a:gd name="connsiteX409" fmla="*/ 676835 w 2657256"/>
                          <a:gd name="connsiteY409" fmla="*/ 2864376 h 3370881"/>
                          <a:gd name="connsiteX410" fmla="*/ 690282 w 2657256"/>
                          <a:gd name="connsiteY410" fmla="*/ 2895752 h 3370881"/>
                          <a:gd name="connsiteX411" fmla="*/ 699247 w 2657256"/>
                          <a:gd name="connsiteY411" fmla="*/ 2940576 h 3370881"/>
                          <a:gd name="connsiteX412" fmla="*/ 703729 w 2657256"/>
                          <a:gd name="connsiteY412" fmla="*/ 2967470 h 3370881"/>
                          <a:gd name="connsiteX413" fmla="*/ 717176 w 2657256"/>
                          <a:gd name="connsiteY413" fmla="*/ 2994364 h 3370881"/>
                          <a:gd name="connsiteX414" fmla="*/ 735106 w 2657256"/>
                          <a:gd name="connsiteY414" fmla="*/ 3052634 h 3370881"/>
                          <a:gd name="connsiteX415" fmla="*/ 739588 w 2657256"/>
                          <a:gd name="connsiteY415" fmla="*/ 3079529 h 3370881"/>
                          <a:gd name="connsiteX416" fmla="*/ 762000 w 2657256"/>
                          <a:gd name="connsiteY416" fmla="*/ 3142281 h 3370881"/>
                          <a:gd name="connsiteX417" fmla="*/ 766482 w 2657256"/>
                          <a:gd name="connsiteY417" fmla="*/ 3231929 h 3370881"/>
                          <a:gd name="connsiteX418" fmla="*/ 770965 w 2657256"/>
                          <a:gd name="connsiteY418" fmla="*/ 3254340 h 3370881"/>
                          <a:gd name="connsiteX419" fmla="*/ 775447 w 2657256"/>
                          <a:gd name="connsiteY419" fmla="*/ 3285717 h 3370881"/>
                          <a:gd name="connsiteX420" fmla="*/ 748553 w 2657256"/>
                          <a:gd name="connsiteY420" fmla="*/ 3335023 h 3370881"/>
                          <a:gd name="connsiteX421" fmla="*/ 721659 w 2657256"/>
                          <a:gd name="connsiteY421" fmla="*/ 3343987 h 3370881"/>
                          <a:gd name="connsiteX422" fmla="*/ 708212 w 2657256"/>
                          <a:gd name="connsiteY422" fmla="*/ 3348470 h 3370881"/>
                          <a:gd name="connsiteX423" fmla="*/ 623047 w 2657256"/>
                          <a:gd name="connsiteY423" fmla="*/ 3330540 h 3370881"/>
                          <a:gd name="connsiteX424" fmla="*/ 609600 w 2657256"/>
                          <a:gd name="connsiteY424" fmla="*/ 3308129 h 3370881"/>
                          <a:gd name="connsiteX425" fmla="*/ 591670 w 2657256"/>
                          <a:gd name="connsiteY425" fmla="*/ 3267787 h 3370881"/>
                          <a:gd name="connsiteX426" fmla="*/ 560294 w 2657256"/>
                          <a:gd name="connsiteY426" fmla="*/ 3209517 h 3370881"/>
                          <a:gd name="connsiteX427" fmla="*/ 551329 w 2657256"/>
                          <a:gd name="connsiteY427" fmla="*/ 3196070 h 3370881"/>
                          <a:gd name="connsiteX428" fmla="*/ 528918 w 2657256"/>
                          <a:gd name="connsiteY428" fmla="*/ 3173658 h 3370881"/>
                          <a:gd name="connsiteX429" fmla="*/ 519953 w 2657256"/>
                          <a:gd name="connsiteY429" fmla="*/ 3128834 h 3370881"/>
                          <a:gd name="connsiteX430" fmla="*/ 524435 w 2657256"/>
                          <a:gd name="connsiteY430" fmla="*/ 3101940 h 3370881"/>
                          <a:gd name="connsiteX431" fmla="*/ 528918 w 2657256"/>
                          <a:gd name="connsiteY431" fmla="*/ 3088493 h 3370881"/>
                          <a:gd name="connsiteX432" fmla="*/ 542365 w 2657256"/>
                          <a:gd name="connsiteY432" fmla="*/ 3052634 h 3370881"/>
                          <a:gd name="connsiteX433" fmla="*/ 484094 w 2657256"/>
                          <a:gd name="connsiteY433" fmla="*/ 2886787 h 3370881"/>
                          <a:gd name="connsiteX434" fmla="*/ 443753 w 2657256"/>
                          <a:gd name="connsiteY434" fmla="*/ 2779211 h 3370881"/>
                          <a:gd name="connsiteX435" fmla="*/ 439270 w 2657256"/>
                          <a:gd name="connsiteY435" fmla="*/ 2752317 h 3370881"/>
                          <a:gd name="connsiteX436" fmla="*/ 430306 w 2657256"/>
                          <a:gd name="connsiteY436" fmla="*/ 2716458 h 3370881"/>
                          <a:gd name="connsiteX437" fmla="*/ 425823 w 2657256"/>
                          <a:gd name="connsiteY437" fmla="*/ 2680599 h 3370881"/>
                          <a:gd name="connsiteX438" fmla="*/ 398929 w 2657256"/>
                          <a:gd name="connsiteY438" fmla="*/ 2599917 h 3370881"/>
                          <a:gd name="connsiteX439" fmla="*/ 385482 w 2657256"/>
                          <a:gd name="connsiteY439" fmla="*/ 2568540 h 3370881"/>
                          <a:gd name="connsiteX440" fmla="*/ 381000 w 2657256"/>
                          <a:gd name="connsiteY440" fmla="*/ 2550611 h 3370881"/>
                          <a:gd name="connsiteX441" fmla="*/ 372035 w 2657256"/>
                          <a:gd name="connsiteY441" fmla="*/ 2483376 h 3370881"/>
                          <a:gd name="connsiteX442" fmla="*/ 367553 w 2657256"/>
                          <a:gd name="connsiteY442" fmla="*/ 2469929 h 3370881"/>
                          <a:gd name="connsiteX443" fmla="*/ 407894 w 2657256"/>
                          <a:gd name="connsiteY443" fmla="*/ 2451999 h 3370881"/>
                          <a:gd name="connsiteX444" fmla="*/ 515470 w 2657256"/>
                          <a:gd name="connsiteY444" fmla="*/ 2407176 h 3370881"/>
                          <a:gd name="connsiteX445" fmla="*/ 578223 w 2657256"/>
                          <a:gd name="connsiteY445" fmla="*/ 2353387 h 3370881"/>
                          <a:gd name="connsiteX446" fmla="*/ 587188 w 2657256"/>
                          <a:gd name="connsiteY446" fmla="*/ 2330976 h 3370881"/>
                          <a:gd name="connsiteX447" fmla="*/ 614082 w 2657256"/>
                          <a:gd name="connsiteY447" fmla="*/ 2254776 h 3370881"/>
                          <a:gd name="connsiteX448" fmla="*/ 649941 w 2657256"/>
                          <a:gd name="connsiteY448" fmla="*/ 2200987 h 3370881"/>
                          <a:gd name="connsiteX449" fmla="*/ 690282 w 2657256"/>
                          <a:gd name="connsiteY449" fmla="*/ 2174093 h 3370881"/>
                          <a:gd name="connsiteX450" fmla="*/ 703729 w 2657256"/>
                          <a:gd name="connsiteY450" fmla="*/ 2165129 h 3370881"/>
                          <a:gd name="connsiteX451" fmla="*/ 739588 w 2657256"/>
                          <a:gd name="connsiteY451" fmla="*/ 2147199 h 3370881"/>
                          <a:gd name="connsiteX452" fmla="*/ 708212 w 2657256"/>
                          <a:gd name="connsiteY452" fmla="*/ 2187540 h 3370881"/>
                          <a:gd name="connsiteX453" fmla="*/ 654423 w 2657256"/>
                          <a:gd name="connsiteY453" fmla="*/ 2241329 h 3370881"/>
                          <a:gd name="connsiteX454" fmla="*/ 636494 w 2657256"/>
                          <a:gd name="connsiteY454" fmla="*/ 2259258 h 3370881"/>
                          <a:gd name="connsiteX455" fmla="*/ 614082 w 2657256"/>
                          <a:gd name="connsiteY455" fmla="*/ 2286152 h 3370881"/>
                          <a:gd name="connsiteX456" fmla="*/ 592179 w 2657256"/>
                          <a:gd name="connsiteY456" fmla="*/ 2282347 h 3370881"/>
                          <a:gd name="connsiteX457" fmla="*/ 555980 w 2657256"/>
                          <a:gd name="connsiteY457" fmla="*/ 2313892 h 3370881"/>
                          <a:gd name="connsiteX458" fmla="*/ 524435 w 2657256"/>
                          <a:gd name="connsiteY458" fmla="*/ 2348905 h 3370881"/>
                          <a:gd name="connsiteX459" fmla="*/ 502023 w 2657256"/>
                          <a:gd name="connsiteY459" fmla="*/ 2362352 h 3370881"/>
                          <a:gd name="connsiteX460" fmla="*/ 461682 w 2657256"/>
                          <a:gd name="connsiteY460" fmla="*/ 2389246 h 3370881"/>
                          <a:gd name="connsiteX461" fmla="*/ 448235 w 2657256"/>
                          <a:gd name="connsiteY461" fmla="*/ 2398211 h 3370881"/>
                          <a:gd name="connsiteX462" fmla="*/ 430306 w 2657256"/>
                          <a:gd name="connsiteY462" fmla="*/ 2407176 h 3370881"/>
                          <a:gd name="connsiteX463" fmla="*/ 412376 w 2657256"/>
                          <a:gd name="connsiteY463" fmla="*/ 2420623 h 3370881"/>
                          <a:gd name="connsiteX464" fmla="*/ 389965 w 2657256"/>
                          <a:gd name="connsiteY464" fmla="*/ 2429587 h 3370881"/>
                          <a:gd name="connsiteX465" fmla="*/ 372035 w 2657256"/>
                          <a:gd name="connsiteY465" fmla="*/ 2443034 h 3370881"/>
                          <a:gd name="connsiteX466" fmla="*/ 318247 w 2657256"/>
                          <a:gd name="connsiteY466" fmla="*/ 2474411 h 3370881"/>
                          <a:gd name="connsiteX467" fmla="*/ 304800 w 2657256"/>
                          <a:gd name="connsiteY467" fmla="*/ 2492340 h 3370881"/>
                          <a:gd name="connsiteX468" fmla="*/ 282388 w 2657256"/>
                          <a:gd name="connsiteY468" fmla="*/ 2519234 h 3370881"/>
                          <a:gd name="connsiteX469" fmla="*/ 295835 w 2657256"/>
                          <a:gd name="connsiteY469" fmla="*/ 2815070 h 3370881"/>
                          <a:gd name="connsiteX470" fmla="*/ 300318 w 2657256"/>
                          <a:gd name="connsiteY470" fmla="*/ 2837481 h 3370881"/>
                          <a:gd name="connsiteX471" fmla="*/ 304800 w 2657256"/>
                          <a:gd name="connsiteY471" fmla="*/ 2868858 h 3370881"/>
                          <a:gd name="connsiteX472" fmla="*/ 309282 w 2657256"/>
                          <a:gd name="connsiteY472" fmla="*/ 2927129 h 3370881"/>
                          <a:gd name="connsiteX473" fmla="*/ 322729 w 2657256"/>
                          <a:gd name="connsiteY473" fmla="*/ 2985399 h 3370881"/>
                          <a:gd name="connsiteX474" fmla="*/ 327212 w 2657256"/>
                          <a:gd name="connsiteY474" fmla="*/ 3012293 h 3370881"/>
                          <a:gd name="connsiteX475" fmla="*/ 331694 w 2657256"/>
                          <a:gd name="connsiteY475" fmla="*/ 3043670 h 3370881"/>
                          <a:gd name="connsiteX476" fmla="*/ 345141 w 2657256"/>
                          <a:gd name="connsiteY476" fmla="*/ 3070564 h 3370881"/>
                          <a:gd name="connsiteX477" fmla="*/ 367553 w 2657256"/>
                          <a:gd name="connsiteY477" fmla="*/ 3124352 h 3370881"/>
                          <a:gd name="connsiteX478" fmla="*/ 381000 w 2657256"/>
                          <a:gd name="connsiteY478" fmla="*/ 3182623 h 3370881"/>
                          <a:gd name="connsiteX479" fmla="*/ 389965 w 2657256"/>
                          <a:gd name="connsiteY479" fmla="*/ 3196070 h 3370881"/>
                          <a:gd name="connsiteX480" fmla="*/ 394447 w 2657256"/>
                          <a:gd name="connsiteY480" fmla="*/ 3213999 h 3370881"/>
                          <a:gd name="connsiteX481" fmla="*/ 412376 w 2657256"/>
                          <a:gd name="connsiteY481" fmla="*/ 3245376 h 3370881"/>
                          <a:gd name="connsiteX482" fmla="*/ 416859 w 2657256"/>
                          <a:gd name="connsiteY482" fmla="*/ 3258823 h 3370881"/>
                          <a:gd name="connsiteX483" fmla="*/ 425823 w 2657256"/>
                          <a:gd name="connsiteY483" fmla="*/ 3272270 h 3370881"/>
                          <a:gd name="connsiteX484" fmla="*/ 439270 w 2657256"/>
                          <a:gd name="connsiteY484" fmla="*/ 3303646 h 3370881"/>
                          <a:gd name="connsiteX485" fmla="*/ 439270 w 2657256"/>
                          <a:gd name="connsiteY485" fmla="*/ 3352952 h 3370881"/>
                          <a:gd name="connsiteX486" fmla="*/ 430306 w 2657256"/>
                          <a:gd name="connsiteY486" fmla="*/ 3366399 h 3370881"/>
                          <a:gd name="connsiteX487" fmla="*/ 412376 w 2657256"/>
                          <a:gd name="connsiteY487" fmla="*/ 3370881 h 3370881"/>
                          <a:gd name="connsiteX488" fmla="*/ 295835 w 2657256"/>
                          <a:gd name="connsiteY488" fmla="*/ 3357434 h 3370881"/>
                          <a:gd name="connsiteX489" fmla="*/ 264459 w 2657256"/>
                          <a:gd name="connsiteY489" fmla="*/ 3276752 h 3370881"/>
                          <a:gd name="connsiteX490" fmla="*/ 259976 w 2657256"/>
                          <a:gd name="connsiteY490" fmla="*/ 3240893 h 3370881"/>
                          <a:gd name="connsiteX491" fmla="*/ 246529 w 2657256"/>
                          <a:gd name="connsiteY491" fmla="*/ 3178140 h 3370881"/>
                          <a:gd name="connsiteX492" fmla="*/ 237565 w 2657256"/>
                          <a:gd name="connsiteY492" fmla="*/ 3084011 h 3370881"/>
                          <a:gd name="connsiteX493" fmla="*/ 228600 w 2657256"/>
                          <a:gd name="connsiteY493" fmla="*/ 3057117 h 3370881"/>
                          <a:gd name="connsiteX494" fmla="*/ 219635 w 2657256"/>
                          <a:gd name="connsiteY494" fmla="*/ 3021258 h 3370881"/>
                          <a:gd name="connsiteX495" fmla="*/ 206188 w 2657256"/>
                          <a:gd name="connsiteY495" fmla="*/ 2980917 h 3370881"/>
                          <a:gd name="connsiteX496" fmla="*/ 201706 w 2657256"/>
                          <a:gd name="connsiteY496" fmla="*/ 2949540 h 3370881"/>
                          <a:gd name="connsiteX497" fmla="*/ 197223 w 2657256"/>
                          <a:gd name="connsiteY497" fmla="*/ 2927129 h 3370881"/>
                          <a:gd name="connsiteX498" fmla="*/ 192741 w 2657256"/>
                          <a:gd name="connsiteY498" fmla="*/ 2891270 h 3370881"/>
                          <a:gd name="connsiteX499" fmla="*/ 188259 w 2657256"/>
                          <a:gd name="connsiteY499" fmla="*/ 2850929 h 3370881"/>
                          <a:gd name="connsiteX500" fmla="*/ 179294 w 2657256"/>
                          <a:gd name="connsiteY500" fmla="*/ 2824034 h 3370881"/>
                          <a:gd name="connsiteX501" fmla="*/ 165847 w 2657256"/>
                          <a:gd name="connsiteY501" fmla="*/ 2774729 h 3370881"/>
                          <a:gd name="connsiteX502" fmla="*/ 161365 w 2657256"/>
                          <a:gd name="connsiteY502" fmla="*/ 2747834 h 3370881"/>
                          <a:gd name="connsiteX503" fmla="*/ 156882 w 2657256"/>
                          <a:gd name="connsiteY503" fmla="*/ 2559576 h 3370881"/>
                          <a:gd name="connsiteX504" fmla="*/ 152400 w 2657256"/>
                          <a:gd name="connsiteY504" fmla="*/ 2519234 h 3370881"/>
                          <a:gd name="connsiteX505" fmla="*/ 118035 w 2657256"/>
                          <a:gd name="connsiteY505" fmla="*/ 2400004 h 3370881"/>
                          <a:gd name="connsiteX506" fmla="*/ 117048 w 2657256"/>
                          <a:gd name="connsiteY506" fmla="*/ 2344423 h 3370881"/>
                          <a:gd name="connsiteX507" fmla="*/ 100106 w 2657256"/>
                          <a:gd name="connsiteY507" fmla="*/ 2330976 h 3370881"/>
                          <a:gd name="connsiteX508" fmla="*/ 138953 w 2657256"/>
                          <a:gd name="connsiteY508" fmla="*/ 2313046 h 3370881"/>
                          <a:gd name="connsiteX509" fmla="*/ 152400 w 2657256"/>
                          <a:gd name="connsiteY509" fmla="*/ 2304081 h 3370881"/>
                          <a:gd name="connsiteX510" fmla="*/ 170329 w 2657256"/>
                          <a:gd name="connsiteY510" fmla="*/ 2259258 h 3370881"/>
                          <a:gd name="connsiteX511" fmla="*/ 188259 w 2657256"/>
                          <a:gd name="connsiteY511" fmla="*/ 2223399 h 3370881"/>
                          <a:gd name="connsiteX512" fmla="*/ 206188 w 2657256"/>
                          <a:gd name="connsiteY512" fmla="*/ 2187540 h 3370881"/>
                          <a:gd name="connsiteX513" fmla="*/ 210670 w 2657256"/>
                          <a:gd name="connsiteY513" fmla="*/ 2174093 h 3370881"/>
                          <a:gd name="connsiteX514" fmla="*/ 219635 w 2657256"/>
                          <a:gd name="connsiteY514" fmla="*/ 2115823 h 3370881"/>
                          <a:gd name="connsiteX515" fmla="*/ 210670 w 2657256"/>
                          <a:gd name="connsiteY515" fmla="*/ 1958940 h 3370881"/>
                          <a:gd name="connsiteX516" fmla="*/ 192741 w 2657256"/>
                          <a:gd name="connsiteY516" fmla="*/ 1923081 h 3370881"/>
                          <a:gd name="connsiteX517" fmla="*/ 179294 w 2657256"/>
                          <a:gd name="connsiteY517" fmla="*/ 1891705 h 3370881"/>
                          <a:gd name="connsiteX518" fmla="*/ 165847 w 2657256"/>
                          <a:gd name="connsiteY518" fmla="*/ 1864811 h 3370881"/>
                          <a:gd name="connsiteX519" fmla="*/ 152400 w 2657256"/>
                          <a:gd name="connsiteY519" fmla="*/ 1833434 h 3370881"/>
                          <a:gd name="connsiteX520" fmla="*/ 143435 w 2657256"/>
                          <a:gd name="connsiteY520" fmla="*/ 1819987 h 3370881"/>
                          <a:gd name="connsiteX521" fmla="*/ 107576 w 2657256"/>
                          <a:gd name="connsiteY521" fmla="*/ 1784129 h 3370881"/>
                          <a:gd name="connsiteX522" fmla="*/ 94129 w 2657256"/>
                          <a:gd name="connsiteY522" fmla="*/ 1779646 h 3370881"/>
                          <a:gd name="connsiteX523" fmla="*/ 71718 w 2657256"/>
                          <a:gd name="connsiteY523" fmla="*/ 1770681 h 3370881"/>
                          <a:gd name="connsiteX524" fmla="*/ 58270 w 2657256"/>
                          <a:gd name="connsiteY524" fmla="*/ 1761717 h 3370881"/>
                          <a:gd name="connsiteX525" fmla="*/ 26894 w 2657256"/>
                          <a:gd name="connsiteY525" fmla="*/ 1730340 h 3370881"/>
                          <a:gd name="connsiteX526" fmla="*/ 0 w 2657256"/>
                          <a:gd name="connsiteY526" fmla="*/ 1707929 h 3370881"/>
                          <a:gd name="connsiteX0" fmla="*/ 0 w 2657256"/>
                          <a:gd name="connsiteY0" fmla="*/ 1707929 h 3370881"/>
                          <a:gd name="connsiteX1" fmla="*/ 22412 w 2657256"/>
                          <a:gd name="connsiteY1" fmla="*/ 1698964 h 3370881"/>
                          <a:gd name="connsiteX2" fmla="*/ 31376 w 2657256"/>
                          <a:gd name="connsiteY2" fmla="*/ 1681034 h 3370881"/>
                          <a:gd name="connsiteX3" fmla="*/ 44823 w 2657256"/>
                          <a:gd name="connsiteY3" fmla="*/ 1672070 h 3370881"/>
                          <a:gd name="connsiteX4" fmla="*/ 58270 w 2657256"/>
                          <a:gd name="connsiteY4" fmla="*/ 1654140 h 3370881"/>
                          <a:gd name="connsiteX5" fmla="*/ 76200 w 2657256"/>
                          <a:gd name="connsiteY5" fmla="*/ 1645176 h 3370881"/>
                          <a:gd name="connsiteX6" fmla="*/ 98612 w 2657256"/>
                          <a:gd name="connsiteY6" fmla="*/ 1636211 h 3370881"/>
                          <a:gd name="connsiteX7" fmla="*/ 125506 w 2657256"/>
                          <a:gd name="connsiteY7" fmla="*/ 1627246 h 3370881"/>
                          <a:gd name="connsiteX8" fmla="*/ 152400 w 2657256"/>
                          <a:gd name="connsiteY8" fmla="*/ 1609317 h 3370881"/>
                          <a:gd name="connsiteX9" fmla="*/ 170329 w 2657256"/>
                          <a:gd name="connsiteY9" fmla="*/ 1600352 h 3370881"/>
                          <a:gd name="connsiteX10" fmla="*/ 188259 w 2657256"/>
                          <a:gd name="connsiteY10" fmla="*/ 1582423 h 3370881"/>
                          <a:gd name="connsiteX11" fmla="*/ 228600 w 2657256"/>
                          <a:gd name="connsiteY11" fmla="*/ 1564493 h 3370881"/>
                          <a:gd name="connsiteX12" fmla="*/ 255494 w 2657256"/>
                          <a:gd name="connsiteY12" fmla="*/ 1546564 h 3370881"/>
                          <a:gd name="connsiteX13" fmla="*/ 300318 w 2657256"/>
                          <a:gd name="connsiteY13" fmla="*/ 1524152 h 3370881"/>
                          <a:gd name="connsiteX14" fmla="*/ 313765 w 2657256"/>
                          <a:gd name="connsiteY14" fmla="*/ 1515187 h 3370881"/>
                          <a:gd name="connsiteX15" fmla="*/ 340659 w 2657256"/>
                          <a:gd name="connsiteY15" fmla="*/ 1510705 h 3370881"/>
                          <a:gd name="connsiteX16" fmla="*/ 363070 w 2657256"/>
                          <a:gd name="connsiteY16" fmla="*/ 1506223 h 3370881"/>
                          <a:gd name="connsiteX17" fmla="*/ 389965 w 2657256"/>
                          <a:gd name="connsiteY17" fmla="*/ 1501740 h 3370881"/>
                          <a:gd name="connsiteX18" fmla="*/ 425823 w 2657256"/>
                          <a:gd name="connsiteY18" fmla="*/ 1497258 h 3370881"/>
                          <a:gd name="connsiteX19" fmla="*/ 470647 w 2657256"/>
                          <a:gd name="connsiteY19" fmla="*/ 1488293 h 3370881"/>
                          <a:gd name="connsiteX20" fmla="*/ 515470 w 2657256"/>
                          <a:gd name="connsiteY20" fmla="*/ 1479329 h 3370881"/>
                          <a:gd name="connsiteX21" fmla="*/ 528918 w 2657256"/>
                          <a:gd name="connsiteY21" fmla="*/ 1470364 h 3370881"/>
                          <a:gd name="connsiteX22" fmla="*/ 600635 w 2657256"/>
                          <a:gd name="connsiteY22" fmla="*/ 1456917 h 3370881"/>
                          <a:gd name="connsiteX23" fmla="*/ 690282 w 2657256"/>
                          <a:gd name="connsiteY23" fmla="*/ 1447952 h 3370881"/>
                          <a:gd name="connsiteX24" fmla="*/ 793376 w 2657256"/>
                          <a:gd name="connsiteY24" fmla="*/ 1452434 h 3370881"/>
                          <a:gd name="connsiteX25" fmla="*/ 874059 w 2657256"/>
                          <a:gd name="connsiteY25" fmla="*/ 1465881 h 3370881"/>
                          <a:gd name="connsiteX26" fmla="*/ 914400 w 2657256"/>
                          <a:gd name="connsiteY26" fmla="*/ 1470364 h 3370881"/>
                          <a:gd name="connsiteX27" fmla="*/ 1030941 w 2657256"/>
                          <a:gd name="connsiteY27" fmla="*/ 1483811 h 3370881"/>
                          <a:gd name="connsiteX28" fmla="*/ 1151965 w 2657256"/>
                          <a:gd name="connsiteY28" fmla="*/ 1492776 h 3370881"/>
                          <a:gd name="connsiteX29" fmla="*/ 1281953 w 2657256"/>
                          <a:gd name="connsiteY29" fmla="*/ 1501740 h 3370881"/>
                          <a:gd name="connsiteX30" fmla="*/ 1465729 w 2657256"/>
                          <a:gd name="connsiteY30" fmla="*/ 1497258 h 3370881"/>
                          <a:gd name="connsiteX31" fmla="*/ 1510553 w 2657256"/>
                          <a:gd name="connsiteY31" fmla="*/ 1492776 h 3370881"/>
                          <a:gd name="connsiteX32" fmla="*/ 1582270 w 2657256"/>
                          <a:gd name="connsiteY32" fmla="*/ 1461399 h 3370881"/>
                          <a:gd name="connsiteX33" fmla="*/ 1604682 w 2657256"/>
                          <a:gd name="connsiteY33" fmla="*/ 1456917 h 3370881"/>
                          <a:gd name="connsiteX34" fmla="*/ 1622612 w 2657256"/>
                          <a:gd name="connsiteY34" fmla="*/ 1447952 h 3370881"/>
                          <a:gd name="connsiteX35" fmla="*/ 1645023 w 2657256"/>
                          <a:gd name="connsiteY35" fmla="*/ 1438987 h 3370881"/>
                          <a:gd name="connsiteX36" fmla="*/ 1662953 w 2657256"/>
                          <a:gd name="connsiteY36" fmla="*/ 1425540 h 3370881"/>
                          <a:gd name="connsiteX37" fmla="*/ 1698812 w 2657256"/>
                          <a:gd name="connsiteY37" fmla="*/ 1407611 h 3370881"/>
                          <a:gd name="connsiteX38" fmla="*/ 1739153 w 2657256"/>
                          <a:gd name="connsiteY38" fmla="*/ 1380717 h 3370881"/>
                          <a:gd name="connsiteX39" fmla="*/ 1752600 w 2657256"/>
                          <a:gd name="connsiteY39" fmla="*/ 1367270 h 3370881"/>
                          <a:gd name="connsiteX40" fmla="*/ 1775012 w 2657256"/>
                          <a:gd name="connsiteY40" fmla="*/ 1353823 h 3370881"/>
                          <a:gd name="connsiteX41" fmla="*/ 1797423 w 2657256"/>
                          <a:gd name="connsiteY41" fmla="*/ 1335893 h 3370881"/>
                          <a:gd name="connsiteX42" fmla="*/ 1810870 w 2657256"/>
                          <a:gd name="connsiteY42" fmla="*/ 1304517 h 3370881"/>
                          <a:gd name="connsiteX43" fmla="*/ 1815353 w 2657256"/>
                          <a:gd name="connsiteY43" fmla="*/ 1291070 h 3370881"/>
                          <a:gd name="connsiteX44" fmla="*/ 1801906 w 2657256"/>
                          <a:gd name="connsiteY44" fmla="*/ 1138670 h 3370881"/>
                          <a:gd name="connsiteX45" fmla="*/ 1792941 w 2657256"/>
                          <a:gd name="connsiteY45" fmla="*/ 1125223 h 3370881"/>
                          <a:gd name="connsiteX46" fmla="*/ 1757082 w 2657256"/>
                          <a:gd name="connsiteY46" fmla="*/ 1093846 h 3370881"/>
                          <a:gd name="connsiteX47" fmla="*/ 1730188 w 2657256"/>
                          <a:gd name="connsiteY47" fmla="*/ 1066952 h 3370881"/>
                          <a:gd name="connsiteX48" fmla="*/ 1703294 w 2657256"/>
                          <a:gd name="connsiteY48" fmla="*/ 1049023 h 3370881"/>
                          <a:gd name="connsiteX49" fmla="*/ 1622612 w 2657256"/>
                          <a:gd name="connsiteY49" fmla="*/ 1053505 h 3370881"/>
                          <a:gd name="connsiteX50" fmla="*/ 1595718 w 2657256"/>
                          <a:gd name="connsiteY50" fmla="*/ 1062470 h 3370881"/>
                          <a:gd name="connsiteX51" fmla="*/ 1573306 w 2657256"/>
                          <a:gd name="connsiteY51" fmla="*/ 1066952 h 3370881"/>
                          <a:gd name="connsiteX52" fmla="*/ 1453385 w 2657256"/>
                          <a:gd name="connsiteY52" fmla="*/ 1082761 h 3370881"/>
                          <a:gd name="connsiteX53" fmla="*/ 1326776 w 2657256"/>
                          <a:gd name="connsiteY53" fmla="*/ 1062470 h 3370881"/>
                          <a:gd name="connsiteX54" fmla="*/ 1308847 w 2657256"/>
                          <a:gd name="connsiteY54" fmla="*/ 1057987 h 3370881"/>
                          <a:gd name="connsiteX55" fmla="*/ 1277470 w 2657256"/>
                          <a:gd name="connsiteY55" fmla="*/ 1053505 h 3370881"/>
                          <a:gd name="connsiteX56" fmla="*/ 1259541 w 2657256"/>
                          <a:gd name="connsiteY56" fmla="*/ 1049023 h 3370881"/>
                          <a:gd name="connsiteX57" fmla="*/ 1232647 w 2657256"/>
                          <a:gd name="connsiteY57" fmla="*/ 1044540 h 3370881"/>
                          <a:gd name="connsiteX58" fmla="*/ 1053353 w 2657256"/>
                          <a:gd name="connsiteY58" fmla="*/ 1049023 h 3370881"/>
                          <a:gd name="connsiteX59" fmla="*/ 1035423 w 2657256"/>
                          <a:gd name="connsiteY59" fmla="*/ 1053505 h 3370881"/>
                          <a:gd name="connsiteX60" fmla="*/ 1008529 w 2657256"/>
                          <a:gd name="connsiteY60" fmla="*/ 1057987 h 3370881"/>
                          <a:gd name="connsiteX61" fmla="*/ 995082 w 2657256"/>
                          <a:gd name="connsiteY61" fmla="*/ 1062470 h 3370881"/>
                          <a:gd name="connsiteX62" fmla="*/ 945776 w 2657256"/>
                          <a:gd name="connsiteY62" fmla="*/ 1031093 h 3370881"/>
                          <a:gd name="connsiteX63" fmla="*/ 941294 w 2657256"/>
                          <a:gd name="connsiteY63" fmla="*/ 1017646 h 3370881"/>
                          <a:gd name="connsiteX64" fmla="*/ 932329 w 2657256"/>
                          <a:gd name="connsiteY64" fmla="*/ 919034 h 3370881"/>
                          <a:gd name="connsiteX65" fmla="*/ 914400 w 2657256"/>
                          <a:gd name="connsiteY65" fmla="*/ 901105 h 3370881"/>
                          <a:gd name="connsiteX66" fmla="*/ 918882 w 2657256"/>
                          <a:gd name="connsiteY66" fmla="*/ 869729 h 3370881"/>
                          <a:gd name="connsiteX67" fmla="*/ 941294 w 2657256"/>
                          <a:gd name="connsiteY67" fmla="*/ 865246 h 3370881"/>
                          <a:gd name="connsiteX68" fmla="*/ 959223 w 2657256"/>
                          <a:gd name="connsiteY68" fmla="*/ 851799 h 3370881"/>
                          <a:gd name="connsiteX69" fmla="*/ 990600 w 2657256"/>
                          <a:gd name="connsiteY69" fmla="*/ 847317 h 3370881"/>
                          <a:gd name="connsiteX70" fmla="*/ 1129553 w 2657256"/>
                          <a:gd name="connsiteY70" fmla="*/ 838352 h 3370881"/>
                          <a:gd name="connsiteX71" fmla="*/ 1147482 w 2657256"/>
                          <a:gd name="connsiteY71" fmla="*/ 829387 h 3370881"/>
                          <a:gd name="connsiteX72" fmla="*/ 1178859 w 2657256"/>
                          <a:gd name="connsiteY72" fmla="*/ 806976 h 3370881"/>
                          <a:gd name="connsiteX73" fmla="*/ 1192306 w 2657256"/>
                          <a:gd name="connsiteY73" fmla="*/ 793529 h 3370881"/>
                          <a:gd name="connsiteX74" fmla="*/ 1214718 w 2657256"/>
                          <a:gd name="connsiteY74" fmla="*/ 784564 h 3370881"/>
                          <a:gd name="connsiteX75" fmla="*/ 1241612 w 2657256"/>
                          <a:gd name="connsiteY75" fmla="*/ 771117 h 3370881"/>
                          <a:gd name="connsiteX76" fmla="*/ 1277470 w 2657256"/>
                          <a:gd name="connsiteY76" fmla="*/ 753187 h 3370881"/>
                          <a:gd name="connsiteX77" fmla="*/ 1295400 w 2657256"/>
                          <a:gd name="connsiteY77" fmla="*/ 730776 h 3370881"/>
                          <a:gd name="connsiteX78" fmla="*/ 1317812 w 2657256"/>
                          <a:gd name="connsiteY78" fmla="*/ 708364 h 3370881"/>
                          <a:gd name="connsiteX79" fmla="*/ 1353670 w 2657256"/>
                          <a:gd name="connsiteY79" fmla="*/ 663540 h 3370881"/>
                          <a:gd name="connsiteX80" fmla="*/ 1371600 w 2657256"/>
                          <a:gd name="connsiteY80" fmla="*/ 636646 h 3370881"/>
                          <a:gd name="connsiteX81" fmla="*/ 1380565 w 2657256"/>
                          <a:gd name="connsiteY81" fmla="*/ 596305 h 3370881"/>
                          <a:gd name="connsiteX82" fmla="*/ 1385047 w 2657256"/>
                          <a:gd name="connsiteY82" fmla="*/ 582858 h 3370881"/>
                          <a:gd name="connsiteX83" fmla="*/ 1380565 w 2657256"/>
                          <a:gd name="connsiteY83" fmla="*/ 533552 h 3370881"/>
                          <a:gd name="connsiteX84" fmla="*/ 1367118 w 2657256"/>
                          <a:gd name="connsiteY84" fmla="*/ 524587 h 3370881"/>
                          <a:gd name="connsiteX85" fmla="*/ 1349188 w 2657256"/>
                          <a:gd name="connsiteY85" fmla="*/ 520105 h 3370881"/>
                          <a:gd name="connsiteX86" fmla="*/ 1326776 w 2657256"/>
                          <a:gd name="connsiteY86" fmla="*/ 511140 h 3370881"/>
                          <a:gd name="connsiteX87" fmla="*/ 1281953 w 2657256"/>
                          <a:gd name="connsiteY87" fmla="*/ 515623 h 3370881"/>
                          <a:gd name="connsiteX88" fmla="*/ 1250576 w 2657256"/>
                          <a:gd name="connsiteY88" fmla="*/ 529070 h 3370881"/>
                          <a:gd name="connsiteX89" fmla="*/ 1210235 w 2657256"/>
                          <a:gd name="connsiteY89" fmla="*/ 542517 h 3370881"/>
                          <a:gd name="connsiteX90" fmla="*/ 1183341 w 2657256"/>
                          <a:gd name="connsiteY90" fmla="*/ 555964 h 3370881"/>
                          <a:gd name="connsiteX91" fmla="*/ 1160929 w 2657256"/>
                          <a:gd name="connsiteY91" fmla="*/ 569411 h 3370881"/>
                          <a:gd name="connsiteX92" fmla="*/ 1134035 w 2657256"/>
                          <a:gd name="connsiteY92" fmla="*/ 578376 h 3370881"/>
                          <a:gd name="connsiteX93" fmla="*/ 1111623 w 2657256"/>
                          <a:gd name="connsiteY93" fmla="*/ 587340 h 3370881"/>
                          <a:gd name="connsiteX94" fmla="*/ 1084729 w 2657256"/>
                          <a:gd name="connsiteY94" fmla="*/ 596305 h 3370881"/>
                          <a:gd name="connsiteX95" fmla="*/ 986118 w 2657256"/>
                          <a:gd name="connsiteY95" fmla="*/ 591823 h 3370881"/>
                          <a:gd name="connsiteX96" fmla="*/ 927847 w 2657256"/>
                          <a:gd name="connsiteY96" fmla="*/ 578376 h 3370881"/>
                          <a:gd name="connsiteX97" fmla="*/ 896470 w 2657256"/>
                          <a:gd name="connsiteY97" fmla="*/ 555964 h 3370881"/>
                          <a:gd name="connsiteX98" fmla="*/ 883023 w 2657256"/>
                          <a:gd name="connsiteY98" fmla="*/ 546999 h 3370881"/>
                          <a:gd name="connsiteX99" fmla="*/ 865094 w 2657256"/>
                          <a:gd name="connsiteY99" fmla="*/ 497693 h 3370881"/>
                          <a:gd name="connsiteX100" fmla="*/ 869576 w 2657256"/>
                          <a:gd name="connsiteY100" fmla="*/ 403564 h 3370881"/>
                          <a:gd name="connsiteX101" fmla="*/ 874059 w 2657256"/>
                          <a:gd name="connsiteY101" fmla="*/ 385634 h 3370881"/>
                          <a:gd name="connsiteX102" fmla="*/ 883023 w 2657256"/>
                          <a:gd name="connsiteY102" fmla="*/ 372187 h 3370881"/>
                          <a:gd name="connsiteX103" fmla="*/ 909918 w 2657256"/>
                          <a:gd name="connsiteY103" fmla="*/ 363223 h 3370881"/>
                          <a:gd name="connsiteX104" fmla="*/ 914400 w 2657256"/>
                          <a:gd name="connsiteY104" fmla="*/ 385634 h 3370881"/>
                          <a:gd name="connsiteX105" fmla="*/ 909918 w 2657256"/>
                          <a:gd name="connsiteY105" fmla="*/ 408046 h 3370881"/>
                          <a:gd name="connsiteX106" fmla="*/ 900953 w 2657256"/>
                          <a:gd name="connsiteY106" fmla="*/ 466317 h 3370881"/>
                          <a:gd name="connsiteX107" fmla="*/ 905435 w 2657256"/>
                          <a:gd name="connsiteY107" fmla="*/ 515623 h 3370881"/>
                          <a:gd name="connsiteX108" fmla="*/ 932329 w 2657256"/>
                          <a:gd name="connsiteY108" fmla="*/ 551481 h 3370881"/>
                          <a:gd name="connsiteX109" fmla="*/ 954741 w 2657256"/>
                          <a:gd name="connsiteY109" fmla="*/ 560446 h 3370881"/>
                          <a:gd name="connsiteX110" fmla="*/ 972670 w 2657256"/>
                          <a:gd name="connsiteY110" fmla="*/ 569411 h 3370881"/>
                          <a:gd name="connsiteX111" fmla="*/ 1066800 w 2657256"/>
                          <a:gd name="connsiteY111" fmla="*/ 564929 h 3370881"/>
                          <a:gd name="connsiteX112" fmla="*/ 1111623 w 2657256"/>
                          <a:gd name="connsiteY112" fmla="*/ 551481 h 3370881"/>
                          <a:gd name="connsiteX113" fmla="*/ 1129553 w 2657256"/>
                          <a:gd name="connsiteY113" fmla="*/ 538034 h 3370881"/>
                          <a:gd name="connsiteX114" fmla="*/ 1156447 w 2657256"/>
                          <a:gd name="connsiteY114" fmla="*/ 511140 h 3370881"/>
                          <a:gd name="connsiteX115" fmla="*/ 1160929 w 2657256"/>
                          <a:gd name="connsiteY115" fmla="*/ 493211 h 3370881"/>
                          <a:gd name="connsiteX116" fmla="*/ 1178859 w 2657256"/>
                          <a:gd name="connsiteY116" fmla="*/ 331846 h 3370881"/>
                          <a:gd name="connsiteX117" fmla="*/ 1215315 w 2657256"/>
                          <a:gd name="connsiteY117" fmla="*/ 270289 h 3370881"/>
                          <a:gd name="connsiteX118" fmla="*/ 1214718 w 2657256"/>
                          <a:gd name="connsiteY118" fmla="*/ 367705 h 3370881"/>
                          <a:gd name="connsiteX119" fmla="*/ 1201270 w 2657256"/>
                          <a:gd name="connsiteY119" fmla="*/ 412529 h 3370881"/>
                          <a:gd name="connsiteX120" fmla="*/ 1210235 w 2657256"/>
                          <a:gd name="connsiteY120" fmla="*/ 461834 h 3370881"/>
                          <a:gd name="connsiteX121" fmla="*/ 1214718 w 2657256"/>
                          <a:gd name="connsiteY121" fmla="*/ 475281 h 3370881"/>
                          <a:gd name="connsiteX122" fmla="*/ 1228165 w 2657256"/>
                          <a:gd name="connsiteY122" fmla="*/ 484246 h 3370881"/>
                          <a:gd name="connsiteX123" fmla="*/ 1250576 w 2657256"/>
                          <a:gd name="connsiteY123" fmla="*/ 502176 h 3370881"/>
                          <a:gd name="connsiteX124" fmla="*/ 1317812 w 2657256"/>
                          <a:gd name="connsiteY124" fmla="*/ 497693 h 3370881"/>
                          <a:gd name="connsiteX125" fmla="*/ 1353670 w 2657256"/>
                          <a:gd name="connsiteY125" fmla="*/ 488729 h 3370881"/>
                          <a:gd name="connsiteX126" fmla="*/ 1506070 w 2657256"/>
                          <a:gd name="connsiteY126" fmla="*/ 457352 h 3370881"/>
                          <a:gd name="connsiteX127" fmla="*/ 1550894 w 2657256"/>
                          <a:gd name="connsiteY127" fmla="*/ 430458 h 3370881"/>
                          <a:gd name="connsiteX128" fmla="*/ 1564341 w 2657256"/>
                          <a:gd name="connsiteY128" fmla="*/ 417011 h 3370881"/>
                          <a:gd name="connsiteX129" fmla="*/ 1586753 w 2657256"/>
                          <a:gd name="connsiteY129" fmla="*/ 399081 h 3370881"/>
                          <a:gd name="connsiteX130" fmla="*/ 1595718 w 2657256"/>
                          <a:gd name="connsiteY130" fmla="*/ 381152 h 3370881"/>
                          <a:gd name="connsiteX131" fmla="*/ 1613139 w 2657256"/>
                          <a:gd name="connsiteY131" fmla="*/ 358910 h 3370881"/>
                          <a:gd name="connsiteX132" fmla="*/ 1620066 w 2657256"/>
                          <a:gd name="connsiteY132" fmla="*/ 291047 h 3370881"/>
                          <a:gd name="connsiteX133" fmla="*/ 1604852 w 2657256"/>
                          <a:gd name="connsiteY133" fmla="*/ 236279 h 3370881"/>
                          <a:gd name="connsiteX134" fmla="*/ 1537447 w 2657256"/>
                          <a:gd name="connsiteY134" fmla="*/ 188411 h 3370881"/>
                          <a:gd name="connsiteX135" fmla="*/ 1613647 w 2657256"/>
                          <a:gd name="connsiteY135" fmla="*/ 399081 h 3370881"/>
                          <a:gd name="connsiteX136" fmla="*/ 1627094 w 2657256"/>
                          <a:gd name="connsiteY136" fmla="*/ 417011 h 3370881"/>
                          <a:gd name="connsiteX137" fmla="*/ 1658470 w 2657256"/>
                          <a:gd name="connsiteY137" fmla="*/ 412529 h 3370881"/>
                          <a:gd name="connsiteX138" fmla="*/ 1685365 w 2657256"/>
                          <a:gd name="connsiteY138" fmla="*/ 390117 h 3370881"/>
                          <a:gd name="connsiteX139" fmla="*/ 1694329 w 2657256"/>
                          <a:gd name="connsiteY139" fmla="*/ 376670 h 3370881"/>
                          <a:gd name="connsiteX140" fmla="*/ 1734670 w 2657256"/>
                          <a:gd name="connsiteY140" fmla="*/ 354258 h 3370881"/>
                          <a:gd name="connsiteX141" fmla="*/ 1743635 w 2657256"/>
                          <a:gd name="connsiteY141" fmla="*/ 340811 h 3370881"/>
                          <a:gd name="connsiteX142" fmla="*/ 1757082 w 2657256"/>
                          <a:gd name="connsiteY142" fmla="*/ 336329 h 3370881"/>
                          <a:gd name="connsiteX143" fmla="*/ 1843909 w 2657256"/>
                          <a:gd name="connsiteY143" fmla="*/ 262341 h 3370881"/>
                          <a:gd name="connsiteX144" fmla="*/ 1842471 w 2657256"/>
                          <a:gd name="connsiteY144" fmla="*/ 202194 h 3370881"/>
                          <a:gd name="connsiteX145" fmla="*/ 1828094 w 2657256"/>
                          <a:gd name="connsiteY145" fmla="*/ 136767 h 3370881"/>
                          <a:gd name="connsiteX146" fmla="*/ 1772023 w 2657256"/>
                          <a:gd name="connsiteY146" fmla="*/ 77249 h 3370881"/>
                          <a:gd name="connsiteX147" fmla="*/ 1948888 w 2657256"/>
                          <a:gd name="connsiteY147" fmla="*/ 178018 h 3370881"/>
                          <a:gd name="connsiteX148" fmla="*/ 1952362 w 2657256"/>
                          <a:gd name="connsiteY148" fmla="*/ 254265 h 3370881"/>
                          <a:gd name="connsiteX149" fmla="*/ 1874221 w 2657256"/>
                          <a:gd name="connsiteY149" fmla="*/ 318698 h 3370881"/>
                          <a:gd name="connsiteX150" fmla="*/ 1788459 w 2657256"/>
                          <a:gd name="connsiteY150" fmla="*/ 367705 h 3370881"/>
                          <a:gd name="connsiteX151" fmla="*/ 1761565 w 2657256"/>
                          <a:gd name="connsiteY151" fmla="*/ 390117 h 3370881"/>
                          <a:gd name="connsiteX152" fmla="*/ 1783976 w 2657256"/>
                          <a:gd name="connsiteY152" fmla="*/ 399081 h 3370881"/>
                          <a:gd name="connsiteX153" fmla="*/ 1878106 w 2657256"/>
                          <a:gd name="connsiteY153" fmla="*/ 390117 h 3370881"/>
                          <a:gd name="connsiteX154" fmla="*/ 1891553 w 2657256"/>
                          <a:gd name="connsiteY154" fmla="*/ 381152 h 3370881"/>
                          <a:gd name="connsiteX155" fmla="*/ 1918447 w 2657256"/>
                          <a:gd name="connsiteY155" fmla="*/ 372187 h 3370881"/>
                          <a:gd name="connsiteX156" fmla="*/ 1940859 w 2657256"/>
                          <a:gd name="connsiteY156" fmla="*/ 358740 h 3370881"/>
                          <a:gd name="connsiteX157" fmla="*/ 1954306 w 2657256"/>
                          <a:gd name="connsiteY157" fmla="*/ 354258 h 3370881"/>
                          <a:gd name="connsiteX158" fmla="*/ 2080129 w 2657256"/>
                          <a:gd name="connsiteY158" fmla="*/ 220431 h 3370881"/>
                          <a:gd name="connsiteX159" fmla="*/ 2166172 w 2657256"/>
                          <a:gd name="connsiteY159" fmla="*/ 215604 h 3370881"/>
                          <a:gd name="connsiteX160" fmla="*/ 2069054 w 2657256"/>
                          <a:gd name="connsiteY160" fmla="*/ 40493 h 3370881"/>
                          <a:gd name="connsiteX161" fmla="*/ 2087750 w 2657256"/>
                          <a:gd name="connsiteY161" fmla="*/ 188681 h 3370881"/>
                          <a:gd name="connsiteX162" fmla="*/ 2096795 w 2657256"/>
                          <a:gd name="connsiteY162" fmla="*/ 316507 h 3370881"/>
                          <a:gd name="connsiteX163" fmla="*/ 1999129 w 2657256"/>
                          <a:gd name="connsiteY163" fmla="*/ 358740 h 3370881"/>
                          <a:gd name="connsiteX164" fmla="*/ 1994647 w 2657256"/>
                          <a:gd name="connsiteY164" fmla="*/ 372187 h 3370881"/>
                          <a:gd name="connsiteX165" fmla="*/ 2039470 w 2657256"/>
                          <a:gd name="connsiteY165" fmla="*/ 390117 h 3370881"/>
                          <a:gd name="connsiteX166" fmla="*/ 2115670 w 2657256"/>
                          <a:gd name="connsiteY166" fmla="*/ 390117 h 3370881"/>
                          <a:gd name="connsiteX167" fmla="*/ 2160494 w 2657256"/>
                          <a:gd name="connsiteY167" fmla="*/ 376670 h 3370881"/>
                          <a:gd name="connsiteX168" fmla="*/ 2191870 w 2657256"/>
                          <a:gd name="connsiteY168" fmla="*/ 363223 h 3370881"/>
                          <a:gd name="connsiteX169" fmla="*/ 2205318 w 2657256"/>
                          <a:gd name="connsiteY169" fmla="*/ 358740 h 3370881"/>
                          <a:gd name="connsiteX170" fmla="*/ 2232212 w 2657256"/>
                          <a:gd name="connsiteY170" fmla="*/ 340811 h 3370881"/>
                          <a:gd name="connsiteX171" fmla="*/ 2312894 w 2657256"/>
                          <a:gd name="connsiteY171" fmla="*/ 183929 h 3370881"/>
                          <a:gd name="connsiteX172" fmla="*/ 2339788 w 2657256"/>
                          <a:gd name="connsiteY172" fmla="*/ 151 h 3370881"/>
                          <a:gd name="connsiteX173" fmla="*/ 2357718 w 2657256"/>
                          <a:gd name="connsiteY173" fmla="*/ 215305 h 3370881"/>
                          <a:gd name="connsiteX174" fmla="*/ 2254623 w 2657256"/>
                          <a:gd name="connsiteY174" fmla="*/ 376670 h 3370881"/>
                          <a:gd name="connsiteX175" fmla="*/ 2245659 w 2657256"/>
                          <a:gd name="connsiteY175" fmla="*/ 390117 h 3370881"/>
                          <a:gd name="connsiteX176" fmla="*/ 2254623 w 2657256"/>
                          <a:gd name="connsiteY176" fmla="*/ 403564 h 3370881"/>
                          <a:gd name="connsiteX177" fmla="*/ 2353235 w 2657256"/>
                          <a:gd name="connsiteY177" fmla="*/ 399081 h 3370881"/>
                          <a:gd name="connsiteX178" fmla="*/ 2366682 w 2657256"/>
                          <a:gd name="connsiteY178" fmla="*/ 394599 h 3370881"/>
                          <a:gd name="connsiteX179" fmla="*/ 2389094 w 2657256"/>
                          <a:gd name="connsiteY179" fmla="*/ 390117 h 3370881"/>
                          <a:gd name="connsiteX180" fmla="*/ 2424953 w 2657256"/>
                          <a:gd name="connsiteY180" fmla="*/ 367705 h 3370881"/>
                          <a:gd name="connsiteX181" fmla="*/ 2528047 w 2657256"/>
                          <a:gd name="connsiteY181" fmla="*/ 292700 h 3370881"/>
                          <a:gd name="connsiteX182" fmla="*/ 2541495 w 2657256"/>
                          <a:gd name="connsiteY182" fmla="*/ 62906 h 3370881"/>
                          <a:gd name="connsiteX183" fmla="*/ 2591304 w 2657256"/>
                          <a:gd name="connsiteY183" fmla="*/ 214081 h 3370881"/>
                          <a:gd name="connsiteX184" fmla="*/ 2612315 w 2657256"/>
                          <a:gd name="connsiteY184" fmla="*/ 290907 h 3370881"/>
                          <a:gd name="connsiteX185" fmla="*/ 2650863 w 2657256"/>
                          <a:gd name="connsiteY185" fmla="*/ 344994 h 3370881"/>
                          <a:gd name="connsiteX186" fmla="*/ 2465294 w 2657256"/>
                          <a:gd name="connsiteY186" fmla="*/ 399081 h 3370881"/>
                          <a:gd name="connsiteX187" fmla="*/ 2442882 w 2657256"/>
                          <a:gd name="connsiteY187" fmla="*/ 403564 h 3370881"/>
                          <a:gd name="connsiteX188" fmla="*/ 2398059 w 2657256"/>
                          <a:gd name="connsiteY188" fmla="*/ 417011 h 3370881"/>
                          <a:gd name="connsiteX189" fmla="*/ 2375647 w 2657256"/>
                          <a:gd name="connsiteY189" fmla="*/ 425976 h 3370881"/>
                          <a:gd name="connsiteX190" fmla="*/ 2357718 w 2657256"/>
                          <a:gd name="connsiteY190" fmla="*/ 430458 h 3370881"/>
                          <a:gd name="connsiteX191" fmla="*/ 2344270 w 2657256"/>
                          <a:gd name="connsiteY191" fmla="*/ 461834 h 3370881"/>
                          <a:gd name="connsiteX192" fmla="*/ 2353235 w 2657256"/>
                          <a:gd name="connsiteY192" fmla="*/ 502176 h 3370881"/>
                          <a:gd name="connsiteX193" fmla="*/ 2362200 w 2657256"/>
                          <a:gd name="connsiteY193" fmla="*/ 515623 h 3370881"/>
                          <a:gd name="connsiteX194" fmla="*/ 2344270 w 2657256"/>
                          <a:gd name="connsiteY194" fmla="*/ 587340 h 3370881"/>
                          <a:gd name="connsiteX195" fmla="*/ 2321859 w 2657256"/>
                          <a:gd name="connsiteY195" fmla="*/ 614234 h 3370881"/>
                          <a:gd name="connsiteX196" fmla="*/ 2308412 w 2657256"/>
                          <a:gd name="connsiteY196" fmla="*/ 636646 h 3370881"/>
                          <a:gd name="connsiteX197" fmla="*/ 2281518 w 2657256"/>
                          <a:gd name="connsiteY197" fmla="*/ 641129 h 3370881"/>
                          <a:gd name="connsiteX198" fmla="*/ 2259106 w 2657256"/>
                          <a:gd name="connsiteY198" fmla="*/ 636646 h 3370881"/>
                          <a:gd name="connsiteX199" fmla="*/ 2277035 w 2657256"/>
                          <a:gd name="connsiteY199" fmla="*/ 578376 h 3370881"/>
                          <a:gd name="connsiteX200" fmla="*/ 2290482 w 2657256"/>
                          <a:gd name="connsiteY200" fmla="*/ 542517 h 3370881"/>
                          <a:gd name="connsiteX201" fmla="*/ 2286000 w 2657256"/>
                          <a:gd name="connsiteY201" fmla="*/ 506658 h 3370881"/>
                          <a:gd name="connsiteX202" fmla="*/ 2245659 w 2657256"/>
                          <a:gd name="connsiteY202" fmla="*/ 448387 h 3370881"/>
                          <a:gd name="connsiteX203" fmla="*/ 2200835 w 2657256"/>
                          <a:gd name="connsiteY203" fmla="*/ 430458 h 3370881"/>
                          <a:gd name="connsiteX204" fmla="*/ 2169459 w 2657256"/>
                          <a:gd name="connsiteY204" fmla="*/ 425976 h 3370881"/>
                          <a:gd name="connsiteX205" fmla="*/ 2102223 w 2657256"/>
                          <a:gd name="connsiteY205" fmla="*/ 430458 h 3370881"/>
                          <a:gd name="connsiteX206" fmla="*/ 2084294 w 2657256"/>
                          <a:gd name="connsiteY206" fmla="*/ 439423 h 3370881"/>
                          <a:gd name="connsiteX207" fmla="*/ 2070847 w 2657256"/>
                          <a:gd name="connsiteY207" fmla="*/ 443905 h 3370881"/>
                          <a:gd name="connsiteX208" fmla="*/ 2061882 w 2657256"/>
                          <a:gd name="connsiteY208" fmla="*/ 461834 h 3370881"/>
                          <a:gd name="connsiteX209" fmla="*/ 2034988 w 2657256"/>
                          <a:gd name="connsiteY209" fmla="*/ 475281 h 3370881"/>
                          <a:gd name="connsiteX210" fmla="*/ 1783976 w 2657256"/>
                          <a:gd name="connsiteY210" fmla="*/ 479764 h 3370881"/>
                          <a:gd name="connsiteX211" fmla="*/ 1766047 w 2657256"/>
                          <a:gd name="connsiteY211" fmla="*/ 488729 h 3370881"/>
                          <a:gd name="connsiteX212" fmla="*/ 1703294 w 2657256"/>
                          <a:gd name="connsiteY212" fmla="*/ 506658 h 3370881"/>
                          <a:gd name="connsiteX213" fmla="*/ 1689847 w 2657256"/>
                          <a:gd name="connsiteY213" fmla="*/ 511140 h 3370881"/>
                          <a:gd name="connsiteX214" fmla="*/ 1676400 w 2657256"/>
                          <a:gd name="connsiteY214" fmla="*/ 520105 h 3370881"/>
                          <a:gd name="connsiteX215" fmla="*/ 1649506 w 2657256"/>
                          <a:gd name="connsiteY215" fmla="*/ 529070 h 3370881"/>
                          <a:gd name="connsiteX216" fmla="*/ 1636059 w 2657256"/>
                          <a:gd name="connsiteY216" fmla="*/ 538034 h 3370881"/>
                          <a:gd name="connsiteX217" fmla="*/ 1622612 w 2657256"/>
                          <a:gd name="connsiteY217" fmla="*/ 551481 h 3370881"/>
                          <a:gd name="connsiteX218" fmla="*/ 1609165 w 2657256"/>
                          <a:gd name="connsiteY218" fmla="*/ 555964 h 3370881"/>
                          <a:gd name="connsiteX219" fmla="*/ 1577788 w 2657256"/>
                          <a:gd name="connsiteY219" fmla="*/ 587340 h 3370881"/>
                          <a:gd name="connsiteX220" fmla="*/ 1568823 w 2657256"/>
                          <a:gd name="connsiteY220" fmla="*/ 600787 h 3370881"/>
                          <a:gd name="connsiteX221" fmla="*/ 1555376 w 2657256"/>
                          <a:gd name="connsiteY221" fmla="*/ 614234 h 3370881"/>
                          <a:gd name="connsiteX222" fmla="*/ 1524000 w 2657256"/>
                          <a:gd name="connsiteY222" fmla="*/ 654576 h 3370881"/>
                          <a:gd name="connsiteX223" fmla="*/ 1519518 w 2657256"/>
                          <a:gd name="connsiteY223" fmla="*/ 668023 h 3370881"/>
                          <a:gd name="connsiteX224" fmla="*/ 1528482 w 2657256"/>
                          <a:gd name="connsiteY224" fmla="*/ 708364 h 3370881"/>
                          <a:gd name="connsiteX225" fmla="*/ 1537447 w 2657256"/>
                          <a:gd name="connsiteY225" fmla="*/ 721811 h 3370881"/>
                          <a:gd name="connsiteX226" fmla="*/ 1568823 w 2657256"/>
                          <a:gd name="connsiteY226" fmla="*/ 712846 h 3370881"/>
                          <a:gd name="connsiteX227" fmla="*/ 1600200 w 2657256"/>
                          <a:gd name="connsiteY227" fmla="*/ 712846 h 3370881"/>
                          <a:gd name="connsiteX228" fmla="*/ 1631576 w 2657256"/>
                          <a:gd name="connsiteY228" fmla="*/ 690434 h 3370881"/>
                          <a:gd name="connsiteX229" fmla="*/ 1645023 w 2657256"/>
                          <a:gd name="connsiteY229" fmla="*/ 676987 h 3370881"/>
                          <a:gd name="connsiteX230" fmla="*/ 1685365 w 2657256"/>
                          <a:gd name="connsiteY230" fmla="*/ 645611 h 3370881"/>
                          <a:gd name="connsiteX231" fmla="*/ 1716741 w 2657256"/>
                          <a:gd name="connsiteY231" fmla="*/ 614234 h 3370881"/>
                          <a:gd name="connsiteX232" fmla="*/ 1748118 w 2657256"/>
                          <a:gd name="connsiteY232" fmla="*/ 596305 h 3370881"/>
                          <a:gd name="connsiteX233" fmla="*/ 1761565 w 2657256"/>
                          <a:gd name="connsiteY233" fmla="*/ 591823 h 3370881"/>
                          <a:gd name="connsiteX234" fmla="*/ 1779494 w 2657256"/>
                          <a:gd name="connsiteY234" fmla="*/ 582858 h 3370881"/>
                          <a:gd name="connsiteX235" fmla="*/ 1815353 w 2657256"/>
                          <a:gd name="connsiteY235" fmla="*/ 573893 h 3370881"/>
                          <a:gd name="connsiteX236" fmla="*/ 2030506 w 2657256"/>
                          <a:gd name="connsiteY236" fmla="*/ 578376 h 3370881"/>
                          <a:gd name="connsiteX237" fmla="*/ 2017059 w 2657256"/>
                          <a:gd name="connsiteY237" fmla="*/ 600787 h 3370881"/>
                          <a:gd name="connsiteX238" fmla="*/ 1981200 w 2657256"/>
                          <a:gd name="connsiteY238" fmla="*/ 636646 h 3370881"/>
                          <a:gd name="connsiteX239" fmla="*/ 1967753 w 2657256"/>
                          <a:gd name="connsiteY239" fmla="*/ 650093 h 3370881"/>
                          <a:gd name="connsiteX240" fmla="*/ 1936376 w 2657256"/>
                          <a:gd name="connsiteY240" fmla="*/ 690434 h 3370881"/>
                          <a:gd name="connsiteX241" fmla="*/ 1905000 w 2657256"/>
                          <a:gd name="connsiteY241" fmla="*/ 717329 h 3370881"/>
                          <a:gd name="connsiteX242" fmla="*/ 1860176 w 2657256"/>
                          <a:gd name="connsiteY242" fmla="*/ 735258 h 3370881"/>
                          <a:gd name="connsiteX243" fmla="*/ 1788459 w 2657256"/>
                          <a:gd name="connsiteY243" fmla="*/ 744223 h 3370881"/>
                          <a:gd name="connsiteX244" fmla="*/ 1846729 w 2657256"/>
                          <a:gd name="connsiteY244" fmla="*/ 802493 h 3370881"/>
                          <a:gd name="connsiteX245" fmla="*/ 1913965 w 2657256"/>
                          <a:gd name="connsiteY245" fmla="*/ 829387 h 3370881"/>
                          <a:gd name="connsiteX246" fmla="*/ 1922929 w 2657256"/>
                          <a:gd name="connsiteY246" fmla="*/ 842834 h 3370881"/>
                          <a:gd name="connsiteX247" fmla="*/ 1967753 w 2657256"/>
                          <a:gd name="connsiteY247" fmla="*/ 883176 h 3370881"/>
                          <a:gd name="connsiteX248" fmla="*/ 1981200 w 2657256"/>
                          <a:gd name="connsiteY248" fmla="*/ 896623 h 3370881"/>
                          <a:gd name="connsiteX249" fmla="*/ 1994647 w 2657256"/>
                          <a:gd name="connsiteY249" fmla="*/ 905587 h 3370881"/>
                          <a:gd name="connsiteX250" fmla="*/ 2021541 w 2657256"/>
                          <a:gd name="connsiteY250" fmla="*/ 927999 h 3370881"/>
                          <a:gd name="connsiteX251" fmla="*/ 2030506 w 2657256"/>
                          <a:gd name="connsiteY251" fmla="*/ 941446 h 3370881"/>
                          <a:gd name="connsiteX252" fmla="*/ 2057400 w 2657256"/>
                          <a:gd name="connsiteY252" fmla="*/ 968340 h 3370881"/>
                          <a:gd name="connsiteX253" fmla="*/ 2088776 w 2657256"/>
                          <a:gd name="connsiteY253" fmla="*/ 1013164 h 3370881"/>
                          <a:gd name="connsiteX254" fmla="*/ 2115670 w 2657256"/>
                          <a:gd name="connsiteY254" fmla="*/ 1057987 h 3370881"/>
                          <a:gd name="connsiteX255" fmla="*/ 2120153 w 2657256"/>
                          <a:gd name="connsiteY255" fmla="*/ 1089364 h 3370881"/>
                          <a:gd name="connsiteX256" fmla="*/ 2138082 w 2657256"/>
                          <a:gd name="connsiteY256" fmla="*/ 1143152 h 3370881"/>
                          <a:gd name="connsiteX257" fmla="*/ 2147047 w 2657256"/>
                          <a:gd name="connsiteY257" fmla="*/ 1196940 h 3370881"/>
                          <a:gd name="connsiteX258" fmla="*/ 2151529 w 2657256"/>
                          <a:gd name="connsiteY258" fmla="*/ 1210387 h 3370881"/>
                          <a:gd name="connsiteX259" fmla="*/ 2156012 w 2657256"/>
                          <a:gd name="connsiteY259" fmla="*/ 1228317 h 3370881"/>
                          <a:gd name="connsiteX260" fmla="*/ 2173941 w 2657256"/>
                          <a:gd name="connsiteY260" fmla="*/ 1295552 h 3370881"/>
                          <a:gd name="connsiteX261" fmla="*/ 2182906 w 2657256"/>
                          <a:gd name="connsiteY261" fmla="*/ 1313481 h 3370881"/>
                          <a:gd name="connsiteX262" fmla="*/ 2187388 w 2657256"/>
                          <a:gd name="connsiteY262" fmla="*/ 1331411 h 3370881"/>
                          <a:gd name="connsiteX263" fmla="*/ 2214282 w 2657256"/>
                          <a:gd name="connsiteY263" fmla="*/ 1385199 h 3370881"/>
                          <a:gd name="connsiteX264" fmla="*/ 2218765 w 2657256"/>
                          <a:gd name="connsiteY264" fmla="*/ 1403129 h 3370881"/>
                          <a:gd name="connsiteX265" fmla="*/ 2223247 w 2657256"/>
                          <a:gd name="connsiteY265" fmla="*/ 1430023 h 3370881"/>
                          <a:gd name="connsiteX266" fmla="*/ 2236694 w 2657256"/>
                          <a:gd name="connsiteY266" fmla="*/ 1456917 h 3370881"/>
                          <a:gd name="connsiteX267" fmla="*/ 2249794 w 2657256"/>
                          <a:gd name="connsiteY267" fmla="*/ 1524624 h 3370881"/>
                          <a:gd name="connsiteX268" fmla="*/ 2241176 w 2657256"/>
                          <a:gd name="connsiteY268" fmla="*/ 1577940 h 3370881"/>
                          <a:gd name="connsiteX269" fmla="*/ 2245659 w 2657256"/>
                          <a:gd name="connsiteY269" fmla="*/ 1595870 h 3370881"/>
                          <a:gd name="connsiteX270" fmla="*/ 2249634 w 2657256"/>
                          <a:gd name="connsiteY270" fmla="*/ 1685855 h 3370881"/>
                          <a:gd name="connsiteX271" fmla="*/ 2227729 w 2657256"/>
                          <a:gd name="connsiteY271" fmla="*/ 1716893 h 3370881"/>
                          <a:gd name="connsiteX272" fmla="*/ 2240500 w 2657256"/>
                          <a:gd name="connsiteY272" fmla="*/ 1674269 h 3370881"/>
                          <a:gd name="connsiteX273" fmla="*/ 2235341 w 2657256"/>
                          <a:gd name="connsiteY273" fmla="*/ 1788611 h 3370881"/>
                          <a:gd name="connsiteX274" fmla="*/ 2230689 w 2657256"/>
                          <a:gd name="connsiteY274" fmla="*/ 1823963 h 3370881"/>
                          <a:gd name="connsiteX275" fmla="*/ 2226207 w 2657256"/>
                          <a:gd name="connsiteY275" fmla="*/ 1824470 h 3370881"/>
                          <a:gd name="connsiteX276" fmla="*/ 2208278 w 2657256"/>
                          <a:gd name="connsiteY276" fmla="*/ 1869293 h 3370881"/>
                          <a:gd name="connsiteX277" fmla="*/ 2195168 w 2657256"/>
                          <a:gd name="connsiteY277" fmla="*/ 1882740 h 3370881"/>
                          <a:gd name="connsiteX278" fmla="*/ 2203458 w 2657256"/>
                          <a:gd name="connsiteY278" fmla="*/ 1918938 h 3370881"/>
                          <a:gd name="connsiteX279" fmla="*/ 2204134 w 2657256"/>
                          <a:gd name="connsiteY279" fmla="*/ 1949806 h 3370881"/>
                          <a:gd name="connsiteX280" fmla="*/ 2226545 w 2657256"/>
                          <a:gd name="connsiteY280" fmla="*/ 1954627 h 3370881"/>
                          <a:gd name="connsiteX281" fmla="*/ 2241176 w 2657256"/>
                          <a:gd name="connsiteY281" fmla="*/ 2012729 h 3370881"/>
                          <a:gd name="connsiteX282" fmla="*/ 2263588 w 2657256"/>
                          <a:gd name="connsiteY282" fmla="*/ 2057552 h 3370881"/>
                          <a:gd name="connsiteX283" fmla="*/ 2286000 w 2657256"/>
                          <a:gd name="connsiteY283" fmla="*/ 2084446 h 3370881"/>
                          <a:gd name="connsiteX284" fmla="*/ 2299447 w 2657256"/>
                          <a:gd name="connsiteY284" fmla="*/ 2124787 h 3370881"/>
                          <a:gd name="connsiteX285" fmla="*/ 2321859 w 2657256"/>
                          <a:gd name="connsiteY285" fmla="*/ 2151681 h 3370881"/>
                          <a:gd name="connsiteX286" fmla="*/ 2344270 w 2657256"/>
                          <a:gd name="connsiteY286" fmla="*/ 2205470 h 3370881"/>
                          <a:gd name="connsiteX287" fmla="*/ 2348753 w 2657256"/>
                          <a:gd name="connsiteY287" fmla="*/ 2223399 h 3370881"/>
                          <a:gd name="connsiteX288" fmla="*/ 2366682 w 2657256"/>
                          <a:gd name="connsiteY288" fmla="*/ 2263740 h 3370881"/>
                          <a:gd name="connsiteX289" fmla="*/ 2375647 w 2657256"/>
                          <a:gd name="connsiteY289" fmla="*/ 2286152 h 3370881"/>
                          <a:gd name="connsiteX290" fmla="*/ 2380129 w 2657256"/>
                          <a:gd name="connsiteY290" fmla="*/ 2308564 h 3370881"/>
                          <a:gd name="connsiteX291" fmla="*/ 2389094 w 2657256"/>
                          <a:gd name="connsiteY291" fmla="*/ 2335458 h 3370881"/>
                          <a:gd name="connsiteX292" fmla="*/ 2393576 w 2657256"/>
                          <a:gd name="connsiteY292" fmla="*/ 2380281 h 3370881"/>
                          <a:gd name="connsiteX293" fmla="*/ 2398059 w 2657256"/>
                          <a:gd name="connsiteY293" fmla="*/ 2393729 h 3370881"/>
                          <a:gd name="connsiteX294" fmla="*/ 2419794 w 2657256"/>
                          <a:gd name="connsiteY294" fmla="*/ 2447517 h 3370881"/>
                          <a:gd name="connsiteX295" fmla="*/ 2427343 w 2657256"/>
                          <a:gd name="connsiteY295" fmla="*/ 2564058 h 3370881"/>
                          <a:gd name="connsiteX296" fmla="*/ 2389094 w 2657256"/>
                          <a:gd name="connsiteY296" fmla="*/ 2837481 h 3370881"/>
                          <a:gd name="connsiteX297" fmla="*/ 2380129 w 2657256"/>
                          <a:gd name="connsiteY297" fmla="*/ 2859893 h 3370881"/>
                          <a:gd name="connsiteX298" fmla="*/ 2357718 w 2657256"/>
                          <a:gd name="connsiteY298" fmla="*/ 2913681 h 3370881"/>
                          <a:gd name="connsiteX299" fmla="*/ 2348753 w 2657256"/>
                          <a:gd name="connsiteY299" fmla="*/ 2936093 h 3370881"/>
                          <a:gd name="connsiteX300" fmla="*/ 2339788 w 2657256"/>
                          <a:gd name="connsiteY300" fmla="*/ 2971952 h 3370881"/>
                          <a:gd name="connsiteX301" fmla="*/ 2326341 w 2657256"/>
                          <a:gd name="connsiteY301" fmla="*/ 2994364 h 3370881"/>
                          <a:gd name="connsiteX302" fmla="*/ 2317376 w 2657256"/>
                          <a:gd name="connsiteY302" fmla="*/ 3025740 h 3370881"/>
                          <a:gd name="connsiteX303" fmla="*/ 2303929 w 2657256"/>
                          <a:gd name="connsiteY303" fmla="*/ 3048152 h 3370881"/>
                          <a:gd name="connsiteX304" fmla="*/ 2290482 w 2657256"/>
                          <a:gd name="connsiteY304" fmla="*/ 3079529 h 3370881"/>
                          <a:gd name="connsiteX305" fmla="*/ 2272553 w 2657256"/>
                          <a:gd name="connsiteY305" fmla="*/ 3084011 h 3370881"/>
                          <a:gd name="connsiteX306" fmla="*/ 2259106 w 2657256"/>
                          <a:gd name="connsiteY306" fmla="*/ 3088493 h 3370881"/>
                          <a:gd name="connsiteX307" fmla="*/ 2241176 w 2657256"/>
                          <a:gd name="connsiteY307" fmla="*/ 3092976 h 3370881"/>
                          <a:gd name="connsiteX308" fmla="*/ 2209800 w 2657256"/>
                          <a:gd name="connsiteY308" fmla="*/ 3101940 h 3370881"/>
                          <a:gd name="connsiteX309" fmla="*/ 2205318 w 2657256"/>
                          <a:gd name="connsiteY309" fmla="*/ 3039187 h 3370881"/>
                          <a:gd name="connsiteX310" fmla="*/ 2218765 w 2657256"/>
                          <a:gd name="connsiteY310" fmla="*/ 3021258 h 3370881"/>
                          <a:gd name="connsiteX311" fmla="*/ 2245659 w 2657256"/>
                          <a:gd name="connsiteY311" fmla="*/ 2971952 h 3370881"/>
                          <a:gd name="connsiteX312" fmla="*/ 2268070 w 2657256"/>
                          <a:gd name="connsiteY312" fmla="*/ 2945058 h 3370881"/>
                          <a:gd name="connsiteX313" fmla="*/ 2298550 w 2657256"/>
                          <a:gd name="connsiteY313" fmla="*/ 2568540 h 3370881"/>
                          <a:gd name="connsiteX314" fmla="*/ 2284986 w 2657256"/>
                          <a:gd name="connsiteY314" fmla="*/ 2532681 h 3370881"/>
                          <a:gd name="connsiteX315" fmla="*/ 2293273 w 2657256"/>
                          <a:gd name="connsiteY315" fmla="*/ 2496653 h 3370881"/>
                          <a:gd name="connsiteX316" fmla="*/ 2278152 w 2657256"/>
                          <a:gd name="connsiteY316" fmla="*/ 2475178 h 3370881"/>
                          <a:gd name="connsiteX317" fmla="*/ 2245659 w 2657256"/>
                          <a:gd name="connsiteY317" fmla="*/ 2389247 h 3370881"/>
                          <a:gd name="connsiteX318" fmla="*/ 2195507 w 2657256"/>
                          <a:gd name="connsiteY318" fmla="*/ 2241328 h 3370881"/>
                          <a:gd name="connsiteX319" fmla="*/ 2083786 w 2657256"/>
                          <a:gd name="connsiteY319" fmla="*/ 2040300 h 3370881"/>
                          <a:gd name="connsiteX320" fmla="*/ 2048773 w 2657256"/>
                          <a:gd name="connsiteY320" fmla="*/ 2017971 h 3370881"/>
                          <a:gd name="connsiteX321" fmla="*/ 2074314 w 2657256"/>
                          <a:gd name="connsiteY321" fmla="*/ 2011967 h 3370881"/>
                          <a:gd name="connsiteX322" fmla="*/ 2034988 w 2657256"/>
                          <a:gd name="connsiteY322" fmla="*/ 2003764 h 3370881"/>
                          <a:gd name="connsiteX323" fmla="*/ 2026023 w 2657256"/>
                          <a:gd name="connsiteY323" fmla="*/ 2026176 h 3370881"/>
                          <a:gd name="connsiteX324" fmla="*/ 2021541 w 2657256"/>
                          <a:gd name="connsiteY324" fmla="*/ 2039623 h 3370881"/>
                          <a:gd name="connsiteX325" fmla="*/ 1999129 w 2657256"/>
                          <a:gd name="connsiteY325" fmla="*/ 2053070 h 3370881"/>
                          <a:gd name="connsiteX326" fmla="*/ 1990165 w 2657256"/>
                          <a:gd name="connsiteY326" fmla="*/ 2070999 h 3370881"/>
                          <a:gd name="connsiteX327" fmla="*/ 1967753 w 2657256"/>
                          <a:gd name="connsiteY327" fmla="*/ 2106858 h 3370881"/>
                          <a:gd name="connsiteX328" fmla="*/ 1981200 w 2657256"/>
                          <a:gd name="connsiteY328" fmla="*/ 2223399 h 3370881"/>
                          <a:gd name="connsiteX329" fmla="*/ 1994647 w 2657256"/>
                          <a:gd name="connsiteY329" fmla="*/ 2254776 h 3370881"/>
                          <a:gd name="connsiteX330" fmla="*/ 2003612 w 2657256"/>
                          <a:gd name="connsiteY330" fmla="*/ 2272705 h 3370881"/>
                          <a:gd name="connsiteX331" fmla="*/ 2026023 w 2657256"/>
                          <a:gd name="connsiteY331" fmla="*/ 2304081 h 3370881"/>
                          <a:gd name="connsiteX332" fmla="*/ 2043953 w 2657256"/>
                          <a:gd name="connsiteY332" fmla="*/ 2348905 h 3370881"/>
                          <a:gd name="connsiteX333" fmla="*/ 2061882 w 2657256"/>
                          <a:gd name="connsiteY333" fmla="*/ 2371317 h 3370881"/>
                          <a:gd name="connsiteX334" fmla="*/ 2088776 w 2657256"/>
                          <a:gd name="connsiteY334" fmla="*/ 2434070 h 3370881"/>
                          <a:gd name="connsiteX335" fmla="*/ 2102223 w 2657256"/>
                          <a:gd name="connsiteY335" fmla="*/ 2465446 h 3370881"/>
                          <a:gd name="connsiteX336" fmla="*/ 2106706 w 2657256"/>
                          <a:gd name="connsiteY336" fmla="*/ 2496823 h 3370881"/>
                          <a:gd name="connsiteX337" fmla="*/ 2124635 w 2657256"/>
                          <a:gd name="connsiteY337" fmla="*/ 2559576 h 3370881"/>
                          <a:gd name="connsiteX338" fmla="*/ 2138082 w 2657256"/>
                          <a:gd name="connsiteY338" fmla="*/ 2649223 h 3370881"/>
                          <a:gd name="connsiteX339" fmla="*/ 2147047 w 2657256"/>
                          <a:gd name="connsiteY339" fmla="*/ 2685081 h 3370881"/>
                          <a:gd name="connsiteX340" fmla="*/ 2151529 w 2657256"/>
                          <a:gd name="connsiteY340" fmla="*/ 2716458 h 3370881"/>
                          <a:gd name="connsiteX341" fmla="*/ 2160494 w 2657256"/>
                          <a:gd name="connsiteY341" fmla="*/ 2770246 h 3370881"/>
                          <a:gd name="connsiteX342" fmla="*/ 2156012 w 2657256"/>
                          <a:gd name="connsiteY342" fmla="*/ 2962987 h 3370881"/>
                          <a:gd name="connsiteX343" fmla="*/ 2138082 w 2657256"/>
                          <a:gd name="connsiteY343" fmla="*/ 3043670 h 3370881"/>
                          <a:gd name="connsiteX344" fmla="*/ 2133600 w 2657256"/>
                          <a:gd name="connsiteY344" fmla="*/ 3061599 h 3370881"/>
                          <a:gd name="connsiteX345" fmla="*/ 2120153 w 2657256"/>
                          <a:gd name="connsiteY345" fmla="*/ 3079529 h 3370881"/>
                          <a:gd name="connsiteX346" fmla="*/ 2111188 w 2657256"/>
                          <a:gd name="connsiteY346" fmla="*/ 3106423 h 3370881"/>
                          <a:gd name="connsiteX347" fmla="*/ 2088776 w 2657256"/>
                          <a:gd name="connsiteY347" fmla="*/ 3137799 h 3370881"/>
                          <a:gd name="connsiteX348" fmla="*/ 2075329 w 2657256"/>
                          <a:gd name="connsiteY348" fmla="*/ 3164693 h 3370881"/>
                          <a:gd name="connsiteX349" fmla="*/ 2061882 w 2657256"/>
                          <a:gd name="connsiteY349" fmla="*/ 3169176 h 3370881"/>
                          <a:gd name="connsiteX350" fmla="*/ 2021541 w 2657256"/>
                          <a:gd name="connsiteY350" fmla="*/ 3164693 h 3370881"/>
                          <a:gd name="connsiteX351" fmla="*/ 2012576 w 2657256"/>
                          <a:gd name="connsiteY351" fmla="*/ 3119870 h 3370881"/>
                          <a:gd name="connsiteX352" fmla="*/ 2048435 w 2657256"/>
                          <a:gd name="connsiteY352" fmla="*/ 3021258 h 3370881"/>
                          <a:gd name="connsiteX353" fmla="*/ 2048435 w 2657256"/>
                          <a:gd name="connsiteY353" fmla="*/ 3021258 h 3370881"/>
                          <a:gd name="connsiteX354" fmla="*/ 2061882 w 2657256"/>
                          <a:gd name="connsiteY354" fmla="*/ 2967470 h 3370881"/>
                          <a:gd name="connsiteX355" fmla="*/ 2070847 w 2657256"/>
                          <a:gd name="connsiteY355" fmla="*/ 2882305 h 3370881"/>
                          <a:gd name="connsiteX356" fmla="*/ 2066365 w 2657256"/>
                          <a:gd name="connsiteY356" fmla="*/ 2725423 h 3370881"/>
                          <a:gd name="connsiteX357" fmla="*/ 2043953 w 2657256"/>
                          <a:gd name="connsiteY357" fmla="*/ 2649223 h 3370881"/>
                          <a:gd name="connsiteX358" fmla="*/ 2030506 w 2657256"/>
                          <a:gd name="connsiteY358" fmla="*/ 2622329 h 3370881"/>
                          <a:gd name="connsiteX359" fmla="*/ 2017059 w 2657256"/>
                          <a:gd name="connsiteY359" fmla="*/ 2581987 h 3370881"/>
                          <a:gd name="connsiteX360" fmla="*/ 1981200 w 2657256"/>
                          <a:gd name="connsiteY360" fmla="*/ 2514752 h 3370881"/>
                          <a:gd name="connsiteX361" fmla="*/ 1972235 w 2657256"/>
                          <a:gd name="connsiteY361" fmla="*/ 2501305 h 3370881"/>
                          <a:gd name="connsiteX362" fmla="*/ 1958788 w 2657256"/>
                          <a:gd name="connsiteY362" fmla="*/ 2478893 h 3370881"/>
                          <a:gd name="connsiteX363" fmla="*/ 1905000 w 2657256"/>
                          <a:gd name="connsiteY363" fmla="*/ 2398211 h 3370881"/>
                          <a:gd name="connsiteX364" fmla="*/ 1882588 w 2657256"/>
                          <a:gd name="connsiteY364" fmla="*/ 2357870 h 3370881"/>
                          <a:gd name="connsiteX365" fmla="*/ 1869141 w 2657256"/>
                          <a:gd name="connsiteY365" fmla="*/ 2339940 h 3370881"/>
                          <a:gd name="connsiteX366" fmla="*/ 1806388 w 2657256"/>
                          <a:gd name="connsiteY366" fmla="*/ 2313046 h 3370881"/>
                          <a:gd name="connsiteX367" fmla="*/ 1779494 w 2657256"/>
                          <a:gd name="connsiteY367" fmla="*/ 2304081 h 3370881"/>
                          <a:gd name="connsiteX368" fmla="*/ 1752600 w 2657256"/>
                          <a:gd name="connsiteY368" fmla="*/ 2299599 h 3370881"/>
                          <a:gd name="connsiteX369" fmla="*/ 1680882 w 2657256"/>
                          <a:gd name="connsiteY369" fmla="*/ 2277187 h 3370881"/>
                          <a:gd name="connsiteX370" fmla="*/ 1719025 w 2657256"/>
                          <a:gd name="connsiteY370" fmla="*/ 2281331 h 3370881"/>
                          <a:gd name="connsiteX371" fmla="*/ 1756997 w 2657256"/>
                          <a:gd name="connsiteY371" fmla="*/ 2289450 h 3370881"/>
                          <a:gd name="connsiteX372" fmla="*/ 1656440 w 2657256"/>
                          <a:gd name="connsiteY372" fmla="*/ 2298583 h 3370881"/>
                          <a:gd name="connsiteX373" fmla="*/ 1537447 w 2657256"/>
                          <a:gd name="connsiteY373" fmla="*/ 2329960 h 3370881"/>
                          <a:gd name="connsiteX374" fmla="*/ 1571993 w 2657256"/>
                          <a:gd name="connsiteY374" fmla="*/ 2317957 h 3370881"/>
                          <a:gd name="connsiteX375" fmla="*/ 1509707 w 2657256"/>
                          <a:gd name="connsiteY375" fmla="*/ 2338926 h 3370881"/>
                          <a:gd name="connsiteX376" fmla="*/ 1500444 w 2657256"/>
                          <a:gd name="connsiteY376" fmla="*/ 2355271 h 3370881"/>
                          <a:gd name="connsiteX377" fmla="*/ 1402678 w 2657256"/>
                          <a:gd name="connsiteY377" fmla="*/ 2339641 h 3370881"/>
                          <a:gd name="connsiteX378" fmla="*/ 1322892 w 2657256"/>
                          <a:gd name="connsiteY378" fmla="*/ 2336952 h 3370881"/>
                          <a:gd name="connsiteX379" fmla="*/ 1199384 w 2657256"/>
                          <a:gd name="connsiteY379" fmla="*/ 2307041 h 3370881"/>
                          <a:gd name="connsiteX380" fmla="*/ 1066800 w 2657256"/>
                          <a:gd name="connsiteY380" fmla="*/ 2272705 h 3370881"/>
                          <a:gd name="connsiteX381" fmla="*/ 1030941 w 2657256"/>
                          <a:gd name="connsiteY381" fmla="*/ 2263740 h 3370881"/>
                          <a:gd name="connsiteX382" fmla="*/ 986118 w 2657256"/>
                          <a:gd name="connsiteY382" fmla="*/ 2241329 h 3370881"/>
                          <a:gd name="connsiteX383" fmla="*/ 968188 w 2657256"/>
                          <a:gd name="connsiteY383" fmla="*/ 2232364 h 3370881"/>
                          <a:gd name="connsiteX384" fmla="*/ 936812 w 2657256"/>
                          <a:gd name="connsiteY384" fmla="*/ 2214434 h 3370881"/>
                          <a:gd name="connsiteX385" fmla="*/ 905435 w 2657256"/>
                          <a:gd name="connsiteY385" fmla="*/ 2196505 h 3370881"/>
                          <a:gd name="connsiteX386" fmla="*/ 869576 w 2657256"/>
                          <a:gd name="connsiteY386" fmla="*/ 2209952 h 3370881"/>
                          <a:gd name="connsiteX387" fmla="*/ 856129 w 2657256"/>
                          <a:gd name="connsiteY387" fmla="*/ 2227881 h 3370881"/>
                          <a:gd name="connsiteX388" fmla="*/ 815788 w 2657256"/>
                          <a:gd name="connsiteY388" fmla="*/ 2268223 h 3370881"/>
                          <a:gd name="connsiteX389" fmla="*/ 788894 w 2657256"/>
                          <a:gd name="connsiteY389" fmla="*/ 2290634 h 3370881"/>
                          <a:gd name="connsiteX390" fmla="*/ 762000 w 2657256"/>
                          <a:gd name="connsiteY390" fmla="*/ 2313046 h 3370881"/>
                          <a:gd name="connsiteX391" fmla="*/ 753035 w 2657256"/>
                          <a:gd name="connsiteY391" fmla="*/ 2326493 h 3370881"/>
                          <a:gd name="connsiteX392" fmla="*/ 735106 w 2657256"/>
                          <a:gd name="connsiteY392" fmla="*/ 2339940 h 3370881"/>
                          <a:gd name="connsiteX393" fmla="*/ 712694 w 2657256"/>
                          <a:gd name="connsiteY393" fmla="*/ 2362352 h 3370881"/>
                          <a:gd name="connsiteX394" fmla="*/ 694765 w 2657256"/>
                          <a:gd name="connsiteY394" fmla="*/ 2375799 h 3370881"/>
                          <a:gd name="connsiteX395" fmla="*/ 681318 w 2657256"/>
                          <a:gd name="connsiteY395" fmla="*/ 2393729 h 3370881"/>
                          <a:gd name="connsiteX396" fmla="*/ 667870 w 2657256"/>
                          <a:gd name="connsiteY396" fmla="*/ 2402693 h 3370881"/>
                          <a:gd name="connsiteX397" fmla="*/ 623047 w 2657256"/>
                          <a:gd name="connsiteY397" fmla="*/ 2443034 h 3370881"/>
                          <a:gd name="connsiteX398" fmla="*/ 600635 w 2657256"/>
                          <a:gd name="connsiteY398" fmla="*/ 2474411 h 3370881"/>
                          <a:gd name="connsiteX399" fmla="*/ 587188 w 2657256"/>
                          <a:gd name="connsiteY399" fmla="*/ 2514752 h 3370881"/>
                          <a:gd name="connsiteX400" fmla="*/ 582706 w 2657256"/>
                          <a:gd name="connsiteY400" fmla="*/ 2546129 h 3370881"/>
                          <a:gd name="connsiteX401" fmla="*/ 596153 w 2657256"/>
                          <a:gd name="connsiteY401" fmla="*/ 2635776 h 3370881"/>
                          <a:gd name="connsiteX402" fmla="*/ 600635 w 2657256"/>
                          <a:gd name="connsiteY402" fmla="*/ 2653705 h 3370881"/>
                          <a:gd name="connsiteX403" fmla="*/ 609600 w 2657256"/>
                          <a:gd name="connsiteY403" fmla="*/ 2671634 h 3370881"/>
                          <a:gd name="connsiteX404" fmla="*/ 614082 w 2657256"/>
                          <a:gd name="connsiteY404" fmla="*/ 2689564 h 3370881"/>
                          <a:gd name="connsiteX405" fmla="*/ 623047 w 2657256"/>
                          <a:gd name="connsiteY405" fmla="*/ 2711976 h 3370881"/>
                          <a:gd name="connsiteX406" fmla="*/ 627529 w 2657256"/>
                          <a:gd name="connsiteY406" fmla="*/ 2734387 h 3370881"/>
                          <a:gd name="connsiteX407" fmla="*/ 640976 w 2657256"/>
                          <a:gd name="connsiteY407" fmla="*/ 2765764 h 3370881"/>
                          <a:gd name="connsiteX408" fmla="*/ 645459 w 2657256"/>
                          <a:gd name="connsiteY408" fmla="*/ 2779211 h 3370881"/>
                          <a:gd name="connsiteX409" fmla="*/ 658906 w 2657256"/>
                          <a:gd name="connsiteY409" fmla="*/ 2801623 h 3370881"/>
                          <a:gd name="connsiteX410" fmla="*/ 676835 w 2657256"/>
                          <a:gd name="connsiteY410" fmla="*/ 2864376 h 3370881"/>
                          <a:gd name="connsiteX411" fmla="*/ 690282 w 2657256"/>
                          <a:gd name="connsiteY411" fmla="*/ 2895752 h 3370881"/>
                          <a:gd name="connsiteX412" fmla="*/ 699247 w 2657256"/>
                          <a:gd name="connsiteY412" fmla="*/ 2940576 h 3370881"/>
                          <a:gd name="connsiteX413" fmla="*/ 703729 w 2657256"/>
                          <a:gd name="connsiteY413" fmla="*/ 2967470 h 3370881"/>
                          <a:gd name="connsiteX414" fmla="*/ 717176 w 2657256"/>
                          <a:gd name="connsiteY414" fmla="*/ 2994364 h 3370881"/>
                          <a:gd name="connsiteX415" fmla="*/ 735106 w 2657256"/>
                          <a:gd name="connsiteY415" fmla="*/ 3052634 h 3370881"/>
                          <a:gd name="connsiteX416" fmla="*/ 739588 w 2657256"/>
                          <a:gd name="connsiteY416" fmla="*/ 3079529 h 3370881"/>
                          <a:gd name="connsiteX417" fmla="*/ 762000 w 2657256"/>
                          <a:gd name="connsiteY417" fmla="*/ 3142281 h 3370881"/>
                          <a:gd name="connsiteX418" fmla="*/ 766482 w 2657256"/>
                          <a:gd name="connsiteY418" fmla="*/ 3231929 h 3370881"/>
                          <a:gd name="connsiteX419" fmla="*/ 770965 w 2657256"/>
                          <a:gd name="connsiteY419" fmla="*/ 3254340 h 3370881"/>
                          <a:gd name="connsiteX420" fmla="*/ 775447 w 2657256"/>
                          <a:gd name="connsiteY420" fmla="*/ 3285717 h 3370881"/>
                          <a:gd name="connsiteX421" fmla="*/ 748553 w 2657256"/>
                          <a:gd name="connsiteY421" fmla="*/ 3335023 h 3370881"/>
                          <a:gd name="connsiteX422" fmla="*/ 721659 w 2657256"/>
                          <a:gd name="connsiteY422" fmla="*/ 3343987 h 3370881"/>
                          <a:gd name="connsiteX423" fmla="*/ 708212 w 2657256"/>
                          <a:gd name="connsiteY423" fmla="*/ 3348470 h 3370881"/>
                          <a:gd name="connsiteX424" fmla="*/ 623047 w 2657256"/>
                          <a:gd name="connsiteY424" fmla="*/ 3330540 h 3370881"/>
                          <a:gd name="connsiteX425" fmla="*/ 609600 w 2657256"/>
                          <a:gd name="connsiteY425" fmla="*/ 3308129 h 3370881"/>
                          <a:gd name="connsiteX426" fmla="*/ 591670 w 2657256"/>
                          <a:gd name="connsiteY426" fmla="*/ 3267787 h 3370881"/>
                          <a:gd name="connsiteX427" fmla="*/ 560294 w 2657256"/>
                          <a:gd name="connsiteY427" fmla="*/ 3209517 h 3370881"/>
                          <a:gd name="connsiteX428" fmla="*/ 551329 w 2657256"/>
                          <a:gd name="connsiteY428" fmla="*/ 3196070 h 3370881"/>
                          <a:gd name="connsiteX429" fmla="*/ 528918 w 2657256"/>
                          <a:gd name="connsiteY429" fmla="*/ 3173658 h 3370881"/>
                          <a:gd name="connsiteX430" fmla="*/ 519953 w 2657256"/>
                          <a:gd name="connsiteY430" fmla="*/ 3128834 h 3370881"/>
                          <a:gd name="connsiteX431" fmla="*/ 524435 w 2657256"/>
                          <a:gd name="connsiteY431" fmla="*/ 3101940 h 3370881"/>
                          <a:gd name="connsiteX432" fmla="*/ 528918 w 2657256"/>
                          <a:gd name="connsiteY432" fmla="*/ 3088493 h 3370881"/>
                          <a:gd name="connsiteX433" fmla="*/ 542365 w 2657256"/>
                          <a:gd name="connsiteY433" fmla="*/ 3052634 h 3370881"/>
                          <a:gd name="connsiteX434" fmla="*/ 484094 w 2657256"/>
                          <a:gd name="connsiteY434" fmla="*/ 2886787 h 3370881"/>
                          <a:gd name="connsiteX435" fmla="*/ 443753 w 2657256"/>
                          <a:gd name="connsiteY435" fmla="*/ 2779211 h 3370881"/>
                          <a:gd name="connsiteX436" fmla="*/ 439270 w 2657256"/>
                          <a:gd name="connsiteY436" fmla="*/ 2752317 h 3370881"/>
                          <a:gd name="connsiteX437" fmla="*/ 430306 w 2657256"/>
                          <a:gd name="connsiteY437" fmla="*/ 2716458 h 3370881"/>
                          <a:gd name="connsiteX438" fmla="*/ 425823 w 2657256"/>
                          <a:gd name="connsiteY438" fmla="*/ 2680599 h 3370881"/>
                          <a:gd name="connsiteX439" fmla="*/ 398929 w 2657256"/>
                          <a:gd name="connsiteY439" fmla="*/ 2599917 h 3370881"/>
                          <a:gd name="connsiteX440" fmla="*/ 385482 w 2657256"/>
                          <a:gd name="connsiteY440" fmla="*/ 2568540 h 3370881"/>
                          <a:gd name="connsiteX441" fmla="*/ 381000 w 2657256"/>
                          <a:gd name="connsiteY441" fmla="*/ 2550611 h 3370881"/>
                          <a:gd name="connsiteX442" fmla="*/ 372035 w 2657256"/>
                          <a:gd name="connsiteY442" fmla="*/ 2483376 h 3370881"/>
                          <a:gd name="connsiteX443" fmla="*/ 367553 w 2657256"/>
                          <a:gd name="connsiteY443" fmla="*/ 2469929 h 3370881"/>
                          <a:gd name="connsiteX444" fmla="*/ 407894 w 2657256"/>
                          <a:gd name="connsiteY444" fmla="*/ 2451999 h 3370881"/>
                          <a:gd name="connsiteX445" fmla="*/ 515470 w 2657256"/>
                          <a:gd name="connsiteY445" fmla="*/ 2407176 h 3370881"/>
                          <a:gd name="connsiteX446" fmla="*/ 578223 w 2657256"/>
                          <a:gd name="connsiteY446" fmla="*/ 2353387 h 3370881"/>
                          <a:gd name="connsiteX447" fmla="*/ 587188 w 2657256"/>
                          <a:gd name="connsiteY447" fmla="*/ 2330976 h 3370881"/>
                          <a:gd name="connsiteX448" fmla="*/ 614082 w 2657256"/>
                          <a:gd name="connsiteY448" fmla="*/ 2254776 h 3370881"/>
                          <a:gd name="connsiteX449" fmla="*/ 649941 w 2657256"/>
                          <a:gd name="connsiteY449" fmla="*/ 2200987 h 3370881"/>
                          <a:gd name="connsiteX450" fmla="*/ 690282 w 2657256"/>
                          <a:gd name="connsiteY450" fmla="*/ 2174093 h 3370881"/>
                          <a:gd name="connsiteX451" fmla="*/ 703729 w 2657256"/>
                          <a:gd name="connsiteY451" fmla="*/ 2165129 h 3370881"/>
                          <a:gd name="connsiteX452" fmla="*/ 739588 w 2657256"/>
                          <a:gd name="connsiteY452" fmla="*/ 2147199 h 3370881"/>
                          <a:gd name="connsiteX453" fmla="*/ 708212 w 2657256"/>
                          <a:gd name="connsiteY453" fmla="*/ 2187540 h 3370881"/>
                          <a:gd name="connsiteX454" fmla="*/ 654423 w 2657256"/>
                          <a:gd name="connsiteY454" fmla="*/ 2241329 h 3370881"/>
                          <a:gd name="connsiteX455" fmla="*/ 636494 w 2657256"/>
                          <a:gd name="connsiteY455" fmla="*/ 2259258 h 3370881"/>
                          <a:gd name="connsiteX456" fmla="*/ 614082 w 2657256"/>
                          <a:gd name="connsiteY456" fmla="*/ 2286152 h 3370881"/>
                          <a:gd name="connsiteX457" fmla="*/ 592179 w 2657256"/>
                          <a:gd name="connsiteY457" fmla="*/ 2282347 h 3370881"/>
                          <a:gd name="connsiteX458" fmla="*/ 555980 w 2657256"/>
                          <a:gd name="connsiteY458" fmla="*/ 2313892 h 3370881"/>
                          <a:gd name="connsiteX459" fmla="*/ 524435 w 2657256"/>
                          <a:gd name="connsiteY459" fmla="*/ 2348905 h 3370881"/>
                          <a:gd name="connsiteX460" fmla="*/ 502023 w 2657256"/>
                          <a:gd name="connsiteY460" fmla="*/ 2362352 h 3370881"/>
                          <a:gd name="connsiteX461" fmla="*/ 461682 w 2657256"/>
                          <a:gd name="connsiteY461" fmla="*/ 2389246 h 3370881"/>
                          <a:gd name="connsiteX462" fmla="*/ 448235 w 2657256"/>
                          <a:gd name="connsiteY462" fmla="*/ 2398211 h 3370881"/>
                          <a:gd name="connsiteX463" fmla="*/ 430306 w 2657256"/>
                          <a:gd name="connsiteY463" fmla="*/ 2407176 h 3370881"/>
                          <a:gd name="connsiteX464" fmla="*/ 412376 w 2657256"/>
                          <a:gd name="connsiteY464" fmla="*/ 2420623 h 3370881"/>
                          <a:gd name="connsiteX465" fmla="*/ 389965 w 2657256"/>
                          <a:gd name="connsiteY465" fmla="*/ 2429587 h 3370881"/>
                          <a:gd name="connsiteX466" fmla="*/ 372035 w 2657256"/>
                          <a:gd name="connsiteY466" fmla="*/ 2443034 h 3370881"/>
                          <a:gd name="connsiteX467" fmla="*/ 318247 w 2657256"/>
                          <a:gd name="connsiteY467" fmla="*/ 2474411 h 3370881"/>
                          <a:gd name="connsiteX468" fmla="*/ 304800 w 2657256"/>
                          <a:gd name="connsiteY468" fmla="*/ 2492340 h 3370881"/>
                          <a:gd name="connsiteX469" fmla="*/ 282388 w 2657256"/>
                          <a:gd name="connsiteY469" fmla="*/ 2519234 h 3370881"/>
                          <a:gd name="connsiteX470" fmla="*/ 295835 w 2657256"/>
                          <a:gd name="connsiteY470" fmla="*/ 2815070 h 3370881"/>
                          <a:gd name="connsiteX471" fmla="*/ 300318 w 2657256"/>
                          <a:gd name="connsiteY471" fmla="*/ 2837481 h 3370881"/>
                          <a:gd name="connsiteX472" fmla="*/ 304800 w 2657256"/>
                          <a:gd name="connsiteY472" fmla="*/ 2868858 h 3370881"/>
                          <a:gd name="connsiteX473" fmla="*/ 309282 w 2657256"/>
                          <a:gd name="connsiteY473" fmla="*/ 2927129 h 3370881"/>
                          <a:gd name="connsiteX474" fmla="*/ 322729 w 2657256"/>
                          <a:gd name="connsiteY474" fmla="*/ 2985399 h 3370881"/>
                          <a:gd name="connsiteX475" fmla="*/ 327212 w 2657256"/>
                          <a:gd name="connsiteY475" fmla="*/ 3012293 h 3370881"/>
                          <a:gd name="connsiteX476" fmla="*/ 331694 w 2657256"/>
                          <a:gd name="connsiteY476" fmla="*/ 3043670 h 3370881"/>
                          <a:gd name="connsiteX477" fmla="*/ 345141 w 2657256"/>
                          <a:gd name="connsiteY477" fmla="*/ 3070564 h 3370881"/>
                          <a:gd name="connsiteX478" fmla="*/ 367553 w 2657256"/>
                          <a:gd name="connsiteY478" fmla="*/ 3124352 h 3370881"/>
                          <a:gd name="connsiteX479" fmla="*/ 381000 w 2657256"/>
                          <a:gd name="connsiteY479" fmla="*/ 3182623 h 3370881"/>
                          <a:gd name="connsiteX480" fmla="*/ 389965 w 2657256"/>
                          <a:gd name="connsiteY480" fmla="*/ 3196070 h 3370881"/>
                          <a:gd name="connsiteX481" fmla="*/ 394447 w 2657256"/>
                          <a:gd name="connsiteY481" fmla="*/ 3213999 h 3370881"/>
                          <a:gd name="connsiteX482" fmla="*/ 412376 w 2657256"/>
                          <a:gd name="connsiteY482" fmla="*/ 3245376 h 3370881"/>
                          <a:gd name="connsiteX483" fmla="*/ 416859 w 2657256"/>
                          <a:gd name="connsiteY483" fmla="*/ 3258823 h 3370881"/>
                          <a:gd name="connsiteX484" fmla="*/ 425823 w 2657256"/>
                          <a:gd name="connsiteY484" fmla="*/ 3272270 h 3370881"/>
                          <a:gd name="connsiteX485" fmla="*/ 439270 w 2657256"/>
                          <a:gd name="connsiteY485" fmla="*/ 3303646 h 3370881"/>
                          <a:gd name="connsiteX486" fmla="*/ 439270 w 2657256"/>
                          <a:gd name="connsiteY486" fmla="*/ 3352952 h 3370881"/>
                          <a:gd name="connsiteX487" fmla="*/ 430306 w 2657256"/>
                          <a:gd name="connsiteY487" fmla="*/ 3366399 h 3370881"/>
                          <a:gd name="connsiteX488" fmla="*/ 412376 w 2657256"/>
                          <a:gd name="connsiteY488" fmla="*/ 3370881 h 3370881"/>
                          <a:gd name="connsiteX489" fmla="*/ 295835 w 2657256"/>
                          <a:gd name="connsiteY489" fmla="*/ 3357434 h 3370881"/>
                          <a:gd name="connsiteX490" fmla="*/ 264459 w 2657256"/>
                          <a:gd name="connsiteY490" fmla="*/ 3276752 h 3370881"/>
                          <a:gd name="connsiteX491" fmla="*/ 259976 w 2657256"/>
                          <a:gd name="connsiteY491" fmla="*/ 3240893 h 3370881"/>
                          <a:gd name="connsiteX492" fmla="*/ 246529 w 2657256"/>
                          <a:gd name="connsiteY492" fmla="*/ 3178140 h 3370881"/>
                          <a:gd name="connsiteX493" fmla="*/ 237565 w 2657256"/>
                          <a:gd name="connsiteY493" fmla="*/ 3084011 h 3370881"/>
                          <a:gd name="connsiteX494" fmla="*/ 228600 w 2657256"/>
                          <a:gd name="connsiteY494" fmla="*/ 3057117 h 3370881"/>
                          <a:gd name="connsiteX495" fmla="*/ 219635 w 2657256"/>
                          <a:gd name="connsiteY495" fmla="*/ 3021258 h 3370881"/>
                          <a:gd name="connsiteX496" fmla="*/ 206188 w 2657256"/>
                          <a:gd name="connsiteY496" fmla="*/ 2980917 h 3370881"/>
                          <a:gd name="connsiteX497" fmla="*/ 201706 w 2657256"/>
                          <a:gd name="connsiteY497" fmla="*/ 2949540 h 3370881"/>
                          <a:gd name="connsiteX498" fmla="*/ 197223 w 2657256"/>
                          <a:gd name="connsiteY498" fmla="*/ 2927129 h 3370881"/>
                          <a:gd name="connsiteX499" fmla="*/ 192741 w 2657256"/>
                          <a:gd name="connsiteY499" fmla="*/ 2891270 h 3370881"/>
                          <a:gd name="connsiteX500" fmla="*/ 188259 w 2657256"/>
                          <a:gd name="connsiteY500" fmla="*/ 2850929 h 3370881"/>
                          <a:gd name="connsiteX501" fmla="*/ 179294 w 2657256"/>
                          <a:gd name="connsiteY501" fmla="*/ 2824034 h 3370881"/>
                          <a:gd name="connsiteX502" fmla="*/ 165847 w 2657256"/>
                          <a:gd name="connsiteY502" fmla="*/ 2774729 h 3370881"/>
                          <a:gd name="connsiteX503" fmla="*/ 161365 w 2657256"/>
                          <a:gd name="connsiteY503" fmla="*/ 2747834 h 3370881"/>
                          <a:gd name="connsiteX504" fmla="*/ 156882 w 2657256"/>
                          <a:gd name="connsiteY504" fmla="*/ 2559576 h 3370881"/>
                          <a:gd name="connsiteX505" fmla="*/ 152400 w 2657256"/>
                          <a:gd name="connsiteY505" fmla="*/ 2519234 h 3370881"/>
                          <a:gd name="connsiteX506" fmla="*/ 118035 w 2657256"/>
                          <a:gd name="connsiteY506" fmla="*/ 2400004 h 3370881"/>
                          <a:gd name="connsiteX507" fmla="*/ 117048 w 2657256"/>
                          <a:gd name="connsiteY507" fmla="*/ 2344423 h 3370881"/>
                          <a:gd name="connsiteX508" fmla="*/ 100106 w 2657256"/>
                          <a:gd name="connsiteY508" fmla="*/ 2330976 h 3370881"/>
                          <a:gd name="connsiteX509" fmla="*/ 138953 w 2657256"/>
                          <a:gd name="connsiteY509" fmla="*/ 2313046 h 3370881"/>
                          <a:gd name="connsiteX510" fmla="*/ 152400 w 2657256"/>
                          <a:gd name="connsiteY510" fmla="*/ 2304081 h 3370881"/>
                          <a:gd name="connsiteX511" fmla="*/ 170329 w 2657256"/>
                          <a:gd name="connsiteY511" fmla="*/ 2259258 h 3370881"/>
                          <a:gd name="connsiteX512" fmla="*/ 188259 w 2657256"/>
                          <a:gd name="connsiteY512" fmla="*/ 2223399 h 3370881"/>
                          <a:gd name="connsiteX513" fmla="*/ 206188 w 2657256"/>
                          <a:gd name="connsiteY513" fmla="*/ 2187540 h 3370881"/>
                          <a:gd name="connsiteX514" fmla="*/ 210670 w 2657256"/>
                          <a:gd name="connsiteY514" fmla="*/ 2174093 h 3370881"/>
                          <a:gd name="connsiteX515" fmla="*/ 219635 w 2657256"/>
                          <a:gd name="connsiteY515" fmla="*/ 2115823 h 3370881"/>
                          <a:gd name="connsiteX516" fmla="*/ 210670 w 2657256"/>
                          <a:gd name="connsiteY516" fmla="*/ 1958940 h 3370881"/>
                          <a:gd name="connsiteX517" fmla="*/ 192741 w 2657256"/>
                          <a:gd name="connsiteY517" fmla="*/ 1923081 h 3370881"/>
                          <a:gd name="connsiteX518" fmla="*/ 179294 w 2657256"/>
                          <a:gd name="connsiteY518" fmla="*/ 1891705 h 3370881"/>
                          <a:gd name="connsiteX519" fmla="*/ 165847 w 2657256"/>
                          <a:gd name="connsiteY519" fmla="*/ 1864811 h 3370881"/>
                          <a:gd name="connsiteX520" fmla="*/ 152400 w 2657256"/>
                          <a:gd name="connsiteY520" fmla="*/ 1833434 h 3370881"/>
                          <a:gd name="connsiteX521" fmla="*/ 143435 w 2657256"/>
                          <a:gd name="connsiteY521" fmla="*/ 1819987 h 3370881"/>
                          <a:gd name="connsiteX522" fmla="*/ 107576 w 2657256"/>
                          <a:gd name="connsiteY522" fmla="*/ 1784129 h 3370881"/>
                          <a:gd name="connsiteX523" fmla="*/ 94129 w 2657256"/>
                          <a:gd name="connsiteY523" fmla="*/ 1779646 h 3370881"/>
                          <a:gd name="connsiteX524" fmla="*/ 71718 w 2657256"/>
                          <a:gd name="connsiteY524" fmla="*/ 1770681 h 3370881"/>
                          <a:gd name="connsiteX525" fmla="*/ 58270 w 2657256"/>
                          <a:gd name="connsiteY525" fmla="*/ 1761717 h 3370881"/>
                          <a:gd name="connsiteX526" fmla="*/ 26894 w 2657256"/>
                          <a:gd name="connsiteY526" fmla="*/ 1730340 h 3370881"/>
                          <a:gd name="connsiteX527" fmla="*/ 0 w 2657256"/>
                          <a:gd name="connsiteY527" fmla="*/ 1707929 h 3370881"/>
                          <a:gd name="connsiteX0" fmla="*/ 0 w 2657256"/>
                          <a:gd name="connsiteY0" fmla="*/ 1707929 h 3370881"/>
                          <a:gd name="connsiteX1" fmla="*/ 22412 w 2657256"/>
                          <a:gd name="connsiteY1" fmla="*/ 1698964 h 3370881"/>
                          <a:gd name="connsiteX2" fmla="*/ 31376 w 2657256"/>
                          <a:gd name="connsiteY2" fmla="*/ 1681034 h 3370881"/>
                          <a:gd name="connsiteX3" fmla="*/ 44823 w 2657256"/>
                          <a:gd name="connsiteY3" fmla="*/ 1672070 h 3370881"/>
                          <a:gd name="connsiteX4" fmla="*/ 58270 w 2657256"/>
                          <a:gd name="connsiteY4" fmla="*/ 1654140 h 3370881"/>
                          <a:gd name="connsiteX5" fmla="*/ 76200 w 2657256"/>
                          <a:gd name="connsiteY5" fmla="*/ 1645176 h 3370881"/>
                          <a:gd name="connsiteX6" fmla="*/ 98612 w 2657256"/>
                          <a:gd name="connsiteY6" fmla="*/ 1636211 h 3370881"/>
                          <a:gd name="connsiteX7" fmla="*/ 125506 w 2657256"/>
                          <a:gd name="connsiteY7" fmla="*/ 1627246 h 3370881"/>
                          <a:gd name="connsiteX8" fmla="*/ 152400 w 2657256"/>
                          <a:gd name="connsiteY8" fmla="*/ 1609317 h 3370881"/>
                          <a:gd name="connsiteX9" fmla="*/ 170329 w 2657256"/>
                          <a:gd name="connsiteY9" fmla="*/ 1600352 h 3370881"/>
                          <a:gd name="connsiteX10" fmla="*/ 188259 w 2657256"/>
                          <a:gd name="connsiteY10" fmla="*/ 1582423 h 3370881"/>
                          <a:gd name="connsiteX11" fmla="*/ 228600 w 2657256"/>
                          <a:gd name="connsiteY11" fmla="*/ 1564493 h 3370881"/>
                          <a:gd name="connsiteX12" fmla="*/ 255494 w 2657256"/>
                          <a:gd name="connsiteY12" fmla="*/ 1546564 h 3370881"/>
                          <a:gd name="connsiteX13" fmla="*/ 300318 w 2657256"/>
                          <a:gd name="connsiteY13" fmla="*/ 1524152 h 3370881"/>
                          <a:gd name="connsiteX14" fmla="*/ 313765 w 2657256"/>
                          <a:gd name="connsiteY14" fmla="*/ 1515187 h 3370881"/>
                          <a:gd name="connsiteX15" fmla="*/ 340659 w 2657256"/>
                          <a:gd name="connsiteY15" fmla="*/ 1510705 h 3370881"/>
                          <a:gd name="connsiteX16" fmla="*/ 363070 w 2657256"/>
                          <a:gd name="connsiteY16" fmla="*/ 1506223 h 3370881"/>
                          <a:gd name="connsiteX17" fmla="*/ 389965 w 2657256"/>
                          <a:gd name="connsiteY17" fmla="*/ 1501740 h 3370881"/>
                          <a:gd name="connsiteX18" fmla="*/ 425823 w 2657256"/>
                          <a:gd name="connsiteY18" fmla="*/ 1497258 h 3370881"/>
                          <a:gd name="connsiteX19" fmla="*/ 470647 w 2657256"/>
                          <a:gd name="connsiteY19" fmla="*/ 1488293 h 3370881"/>
                          <a:gd name="connsiteX20" fmla="*/ 515470 w 2657256"/>
                          <a:gd name="connsiteY20" fmla="*/ 1479329 h 3370881"/>
                          <a:gd name="connsiteX21" fmla="*/ 528918 w 2657256"/>
                          <a:gd name="connsiteY21" fmla="*/ 1470364 h 3370881"/>
                          <a:gd name="connsiteX22" fmla="*/ 600635 w 2657256"/>
                          <a:gd name="connsiteY22" fmla="*/ 1456917 h 3370881"/>
                          <a:gd name="connsiteX23" fmla="*/ 690282 w 2657256"/>
                          <a:gd name="connsiteY23" fmla="*/ 1447952 h 3370881"/>
                          <a:gd name="connsiteX24" fmla="*/ 793376 w 2657256"/>
                          <a:gd name="connsiteY24" fmla="*/ 1452434 h 3370881"/>
                          <a:gd name="connsiteX25" fmla="*/ 874059 w 2657256"/>
                          <a:gd name="connsiteY25" fmla="*/ 1465881 h 3370881"/>
                          <a:gd name="connsiteX26" fmla="*/ 914400 w 2657256"/>
                          <a:gd name="connsiteY26" fmla="*/ 1470364 h 3370881"/>
                          <a:gd name="connsiteX27" fmla="*/ 1030941 w 2657256"/>
                          <a:gd name="connsiteY27" fmla="*/ 1483811 h 3370881"/>
                          <a:gd name="connsiteX28" fmla="*/ 1151965 w 2657256"/>
                          <a:gd name="connsiteY28" fmla="*/ 1492776 h 3370881"/>
                          <a:gd name="connsiteX29" fmla="*/ 1281953 w 2657256"/>
                          <a:gd name="connsiteY29" fmla="*/ 1501740 h 3370881"/>
                          <a:gd name="connsiteX30" fmla="*/ 1465729 w 2657256"/>
                          <a:gd name="connsiteY30" fmla="*/ 1497258 h 3370881"/>
                          <a:gd name="connsiteX31" fmla="*/ 1510553 w 2657256"/>
                          <a:gd name="connsiteY31" fmla="*/ 1492776 h 3370881"/>
                          <a:gd name="connsiteX32" fmla="*/ 1582270 w 2657256"/>
                          <a:gd name="connsiteY32" fmla="*/ 1461399 h 3370881"/>
                          <a:gd name="connsiteX33" fmla="*/ 1604682 w 2657256"/>
                          <a:gd name="connsiteY33" fmla="*/ 1456917 h 3370881"/>
                          <a:gd name="connsiteX34" fmla="*/ 1622612 w 2657256"/>
                          <a:gd name="connsiteY34" fmla="*/ 1447952 h 3370881"/>
                          <a:gd name="connsiteX35" fmla="*/ 1645023 w 2657256"/>
                          <a:gd name="connsiteY35" fmla="*/ 1438987 h 3370881"/>
                          <a:gd name="connsiteX36" fmla="*/ 1662953 w 2657256"/>
                          <a:gd name="connsiteY36" fmla="*/ 1425540 h 3370881"/>
                          <a:gd name="connsiteX37" fmla="*/ 1698812 w 2657256"/>
                          <a:gd name="connsiteY37" fmla="*/ 1407611 h 3370881"/>
                          <a:gd name="connsiteX38" fmla="*/ 1739153 w 2657256"/>
                          <a:gd name="connsiteY38" fmla="*/ 1380717 h 3370881"/>
                          <a:gd name="connsiteX39" fmla="*/ 1752600 w 2657256"/>
                          <a:gd name="connsiteY39" fmla="*/ 1367270 h 3370881"/>
                          <a:gd name="connsiteX40" fmla="*/ 1775012 w 2657256"/>
                          <a:gd name="connsiteY40" fmla="*/ 1353823 h 3370881"/>
                          <a:gd name="connsiteX41" fmla="*/ 1797423 w 2657256"/>
                          <a:gd name="connsiteY41" fmla="*/ 1335893 h 3370881"/>
                          <a:gd name="connsiteX42" fmla="*/ 1810870 w 2657256"/>
                          <a:gd name="connsiteY42" fmla="*/ 1304517 h 3370881"/>
                          <a:gd name="connsiteX43" fmla="*/ 1815353 w 2657256"/>
                          <a:gd name="connsiteY43" fmla="*/ 1291070 h 3370881"/>
                          <a:gd name="connsiteX44" fmla="*/ 1801906 w 2657256"/>
                          <a:gd name="connsiteY44" fmla="*/ 1138670 h 3370881"/>
                          <a:gd name="connsiteX45" fmla="*/ 1792941 w 2657256"/>
                          <a:gd name="connsiteY45" fmla="*/ 1125223 h 3370881"/>
                          <a:gd name="connsiteX46" fmla="*/ 1757082 w 2657256"/>
                          <a:gd name="connsiteY46" fmla="*/ 1093846 h 3370881"/>
                          <a:gd name="connsiteX47" fmla="*/ 1730188 w 2657256"/>
                          <a:gd name="connsiteY47" fmla="*/ 1066952 h 3370881"/>
                          <a:gd name="connsiteX48" fmla="*/ 1703294 w 2657256"/>
                          <a:gd name="connsiteY48" fmla="*/ 1049023 h 3370881"/>
                          <a:gd name="connsiteX49" fmla="*/ 1622612 w 2657256"/>
                          <a:gd name="connsiteY49" fmla="*/ 1053505 h 3370881"/>
                          <a:gd name="connsiteX50" fmla="*/ 1595718 w 2657256"/>
                          <a:gd name="connsiteY50" fmla="*/ 1062470 h 3370881"/>
                          <a:gd name="connsiteX51" fmla="*/ 1573306 w 2657256"/>
                          <a:gd name="connsiteY51" fmla="*/ 1066952 h 3370881"/>
                          <a:gd name="connsiteX52" fmla="*/ 1453385 w 2657256"/>
                          <a:gd name="connsiteY52" fmla="*/ 1082761 h 3370881"/>
                          <a:gd name="connsiteX53" fmla="*/ 1326776 w 2657256"/>
                          <a:gd name="connsiteY53" fmla="*/ 1062470 h 3370881"/>
                          <a:gd name="connsiteX54" fmla="*/ 1308847 w 2657256"/>
                          <a:gd name="connsiteY54" fmla="*/ 1057987 h 3370881"/>
                          <a:gd name="connsiteX55" fmla="*/ 1277470 w 2657256"/>
                          <a:gd name="connsiteY55" fmla="*/ 1053505 h 3370881"/>
                          <a:gd name="connsiteX56" fmla="*/ 1259541 w 2657256"/>
                          <a:gd name="connsiteY56" fmla="*/ 1049023 h 3370881"/>
                          <a:gd name="connsiteX57" fmla="*/ 1232647 w 2657256"/>
                          <a:gd name="connsiteY57" fmla="*/ 1044540 h 3370881"/>
                          <a:gd name="connsiteX58" fmla="*/ 1053353 w 2657256"/>
                          <a:gd name="connsiteY58" fmla="*/ 1049023 h 3370881"/>
                          <a:gd name="connsiteX59" fmla="*/ 1035423 w 2657256"/>
                          <a:gd name="connsiteY59" fmla="*/ 1053505 h 3370881"/>
                          <a:gd name="connsiteX60" fmla="*/ 1008529 w 2657256"/>
                          <a:gd name="connsiteY60" fmla="*/ 1057987 h 3370881"/>
                          <a:gd name="connsiteX61" fmla="*/ 995082 w 2657256"/>
                          <a:gd name="connsiteY61" fmla="*/ 1062470 h 3370881"/>
                          <a:gd name="connsiteX62" fmla="*/ 945776 w 2657256"/>
                          <a:gd name="connsiteY62" fmla="*/ 1031093 h 3370881"/>
                          <a:gd name="connsiteX63" fmla="*/ 941294 w 2657256"/>
                          <a:gd name="connsiteY63" fmla="*/ 1017646 h 3370881"/>
                          <a:gd name="connsiteX64" fmla="*/ 932329 w 2657256"/>
                          <a:gd name="connsiteY64" fmla="*/ 919034 h 3370881"/>
                          <a:gd name="connsiteX65" fmla="*/ 914400 w 2657256"/>
                          <a:gd name="connsiteY65" fmla="*/ 901105 h 3370881"/>
                          <a:gd name="connsiteX66" fmla="*/ 918882 w 2657256"/>
                          <a:gd name="connsiteY66" fmla="*/ 869729 h 3370881"/>
                          <a:gd name="connsiteX67" fmla="*/ 941294 w 2657256"/>
                          <a:gd name="connsiteY67" fmla="*/ 865246 h 3370881"/>
                          <a:gd name="connsiteX68" fmla="*/ 959223 w 2657256"/>
                          <a:gd name="connsiteY68" fmla="*/ 851799 h 3370881"/>
                          <a:gd name="connsiteX69" fmla="*/ 990600 w 2657256"/>
                          <a:gd name="connsiteY69" fmla="*/ 847317 h 3370881"/>
                          <a:gd name="connsiteX70" fmla="*/ 1129553 w 2657256"/>
                          <a:gd name="connsiteY70" fmla="*/ 838352 h 3370881"/>
                          <a:gd name="connsiteX71" fmla="*/ 1147482 w 2657256"/>
                          <a:gd name="connsiteY71" fmla="*/ 829387 h 3370881"/>
                          <a:gd name="connsiteX72" fmla="*/ 1178859 w 2657256"/>
                          <a:gd name="connsiteY72" fmla="*/ 806976 h 3370881"/>
                          <a:gd name="connsiteX73" fmla="*/ 1192306 w 2657256"/>
                          <a:gd name="connsiteY73" fmla="*/ 793529 h 3370881"/>
                          <a:gd name="connsiteX74" fmla="*/ 1214718 w 2657256"/>
                          <a:gd name="connsiteY74" fmla="*/ 784564 h 3370881"/>
                          <a:gd name="connsiteX75" fmla="*/ 1241612 w 2657256"/>
                          <a:gd name="connsiteY75" fmla="*/ 771117 h 3370881"/>
                          <a:gd name="connsiteX76" fmla="*/ 1277470 w 2657256"/>
                          <a:gd name="connsiteY76" fmla="*/ 753187 h 3370881"/>
                          <a:gd name="connsiteX77" fmla="*/ 1295400 w 2657256"/>
                          <a:gd name="connsiteY77" fmla="*/ 730776 h 3370881"/>
                          <a:gd name="connsiteX78" fmla="*/ 1317812 w 2657256"/>
                          <a:gd name="connsiteY78" fmla="*/ 708364 h 3370881"/>
                          <a:gd name="connsiteX79" fmla="*/ 1353670 w 2657256"/>
                          <a:gd name="connsiteY79" fmla="*/ 663540 h 3370881"/>
                          <a:gd name="connsiteX80" fmla="*/ 1371600 w 2657256"/>
                          <a:gd name="connsiteY80" fmla="*/ 636646 h 3370881"/>
                          <a:gd name="connsiteX81" fmla="*/ 1380565 w 2657256"/>
                          <a:gd name="connsiteY81" fmla="*/ 596305 h 3370881"/>
                          <a:gd name="connsiteX82" fmla="*/ 1385047 w 2657256"/>
                          <a:gd name="connsiteY82" fmla="*/ 582858 h 3370881"/>
                          <a:gd name="connsiteX83" fmla="*/ 1380565 w 2657256"/>
                          <a:gd name="connsiteY83" fmla="*/ 533552 h 3370881"/>
                          <a:gd name="connsiteX84" fmla="*/ 1367118 w 2657256"/>
                          <a:gd name="connsiteY84" fmla="*/ 524587 h 3370881"/>
                          <a:gd name="connsiteX85" fmla="*/ 1349188 w 2657256"/>
                          <a:gd name="connsiteY85" fmla="*/ 520105 h 3370881"/>
                          <a:gd name="connsiteX86" fmla="*/ 1326776 w 2657256"/>
                          <a:gd name="connsiteY86" fmla="*/ 511140 h 3370881"/>
                          <a:gd name="connsiteX87" fmla="*/ 1281953 w 2657256"/>
                          <a:gd name="connsiteY87" fmla="*/ 515623 h 3370881"/>
                          <a:gd name="connsiteX88" fmla="*/ 1250576 w 2657256"/>
                          <a:gd name="connsiteY88" fmla="*/ 529070 h 3370881"/>
                          <a:gd name="connsiteX89" fmla="*/ 1210235 w 2657256"/>
                          <a:gd name="connsiteY89" fmla="*/ 542517 h 3370881"/>
                          <a:gd name="connsiteX90" fmla="*/ 1183341 w 2657256"/>
                          <a:gd name="connsiteY90" fmla="*/ 555964 h 3370881"/>
                          <a:gd name="connsiteX91" fmla="*/ 1160929 w 2657256"/>
                          <a:gd name="connsiteY91" fmla="*/ 569411 h 3370881"/>
                          <a:gd name="connsiteX92" fmla="*/ 1134035 w 2657256"/>
                          <a:gd name="connsiteY92" fmla="*/ 578376 h 3370881"/>
                          <a:gd name="connsiteX93" fmla="*/ 1111623 w 2657256"/>
                          <a:gd name="connsiteY93" fmla="*/ 587340 h 3370881"/>
                          <a:gd name="connsiteX94" fmla="*/ 1084729 w 2657256"/>
                          <a:gd name="connsiteY94" fmla="*/ 596305 h 3370881"/>
                          <a:gd name="connsiteX95" fmla="*/ 986118 w 2657256"/>
                          <a:gd name="connsiteY95" fmla="*/ 591823 h 3370881"/>
                          <a:gd name="connsiteX96" fmla="*/ 927847 w 2657256"/>
                          <a:gd name="connsiteY96" fmla="*/ 578376 h 3370881"/>
                          <a:gd name="connsiteX97" fmla="*/ 896470 w 2657256"/>
                          <a:gd name="connsiteY97" fmla="*/ 555964 h 3370881"/>
                          <a:gd name="connsiteX98" fmla="*/ 883023 w 2657256"/>
                          <a:gd name="connsiteY98" fmla="*/ 546999 h 3370881"/>
                          <a:gd name="connsiteX99" fmla="*/ 865094 w 2657256"/>
                          <a:gd name="connsiteY99" fmla="*/ 497693 h 3370881"/>
                          <a:gd name="connsiteX100" fmla="*/ 869576 w 2657256"/>
                          <a:gd name="connsiteY100" fmla="*/ 403564 h 3370881"/>
                          <a:gd name="connsiteX101" fmla="*/ 874059 w 2657256"/>
                          <a:gd name="connsiteY101" fmla="*/ 385634 h 3370881"/>
                          <a:gd name="connsiteX102" fmla="*/ 883023 w 2657256"/>
                          <a:gd name="connsiteY102" fmla="*/ 372187 h 3370881"/>
                          <a:gd name="connsiteX103" fmla="*/ 909918 w 2657256"/>
                          <a:gd name="connsiteY103" fmla="*/ 363223 h 3370881"/>
                          <a:gd name="connsiteX104" fmla="*/ 914400 w 2657256"/>
                          <a:gd name="connsiteY104" fmla="*/ 385634 h 3370881"/>
                          <a:gd name="connsiteX105" fmla="*/ 909918 w 2657256"/>
                          <a:gd name="connsiteY105" fmla="*/ 408046 h 3370881"/>
                          <a:gd name="connsiteX106" fmla="*/ 900953 w 2657256"/>
                          <a:gd name="connsiteY106" fmla="*/ 466317 h 3370881"/>
                          <a:gd name="connsiteX107" fmla="*/ 905435 w 2657256"/>
                          <a:gd name="connsiteY107" fmla="*/ 515623 h 3370881"/>
                          <a:gd name="connsiteX108" fmla="*/ 932329 w 2657256"/>
                          <a:gd name="connsiteY108" fmla="*/ 551481 h 3370881"/>
                          <a:gd name="connsiteX109" fmla="*/ 954741 w 2657256"/>
                          <a:gd name="connsiteY109" fmla="*/ 560446 h 3370881"/>
                          <a:gd name="connsiteX110" fmla="*/ 972670 w 2657256"/>
                          <a:gd name="connsiteY110" fmla="*/ 569411 h 3370881"/>
                          <a:gd name="connsiteX111" fmla="*/ 1066800 w 2657256"/>
                          <a:gd name="connsiteY111" fmla="*/ 564929 h 3370881"/>
                          <a:gd name="connsiteX112" fmla="*/ 1111623 w 2657256"/>
                          <a:gd name="connsiteY112" fmla="*/ 551481 h 3370881"/>
                          <a:gd name="connsiteX113" fmla="*/ 1129553 w 2657256"/>
                          <a:gd name="connsiteY113" fmla="*/ 538034 h 3370881"/>
                          <a:gd name="connsiteX114" fmla="*/ 1156447 w 2657256"/>
                          <a:gd name="connsiteY114" fmla="*/ 511140 h 3370881"/>
                          <a:gd name="connsiteX115" fmla="*/ 1160929 w 2657256"/>
                          <a:gd name="connsiteY115" fmla="*/ 493211 h 3370881"/>
                          <a:gd name="connsiteX116" fmla="*/ 1178859 w 2657256"/>
                          <a:gd name="connsiteY116" fmla="*/ 331846 h 3370881"/>
                          <a:gd name="connsiteX117" fmla="*/ 1215315 w 2657256"/>
                          <a:gd name="connsiteY117" fmla="*/ 270289 h 3370881"/>
                          <a:gd name="connsiteX118" fmla="*/ 1214718 w 2657256"/>
                          <a:gd name="connsiteY118" fmla="*/ 367705 h 3370881"/>
                          <a:gd name="connsiteX119" fmla="*/ 1201270 w 2657256"/>
                          <a:gd name="connsiteY119" fmla="*/ 412529 h 3370881"/>
                          <a:gd name="connsiteX120" fmla="*/ 1210235 w 2657256"/>
                          <a:gd name="connsiteY120" fmla="*/ 461834 h 3370881"/>
                          <a:gd name="connsiteX121" fmla="*/ 1214718 w 2657256"/>
                          <a:gd name="connsiteY121" fmla="*/ 475281 h 3370881"/>
                          <a:gd name="connsiteX122" fmla="*/ 1228165 w 2657256"/>
                          <a:gd name="connsiteY122" fmla="*/ 484246 h 3370881"/>
                          <a:gd name="connsiteX123" fmla="*/ 1250576 w 2657256"/>
                          <a:gd name="connsiteY123" fmla="*/ 502176 h 3370881"/>
                          <a:gd name="connsiteX124" fmla="*/ 1317812 w 2657256"/>
                          <a:gd name="connsiteY124" fmla="*/ 497693 h 3370881"/>
                          <a:gd name="connsiteX125" fmla="*/ 1353670 w 2657256"/>
                          <a:gd name="connsiteY125" fmla="*/ 488729 h 3370881"/>
                          <a:gd name="connsiteX126" fmla="*/ 1506070 w 2657256"/>
                          <a:gd name="connsiteY126" fmla="*/ 457352 h 3370881"/>
                          <a:gd name="connsiteX127" fmla="*/ 1550894 w 2657256"/>
                          <a:gd name="connsiteY127" fmla="*/ 430458 h 3370881"/>
                          <a:gd name="connsiteX128" fmla="*/ 1564341 w 2657256"/>
                          <a:gd name="connsiteY128" fmla="*/ 417011 h 3370881"/>
                          <a:gd name="connsiteX129" fmla="*/ 1586753 w 2657256"/>
                          <a:gd name="connsiteY129" fmla="*/ 399081 h 3370881"/>
                          <a:gd name="connsiteX130" fmla="*/ 1595718 w 2657256"/>
                          <a:gd name="connsiteY130" fmla="*/ 381152 h 3370881"/>
                          <a:gd name="connsiteX131" fmla="*/ 1613139 w 2657256"/>
                          <a:gd name="connsiteY131" fmla="*/ 358910 h 3370881"/>
                          <a:gd name="connsiteX132" fmla="*/ 1620066 w 2657256"/>
                          <a:gd name="connsiteY132" fmla="*/ 291047 h 3370881"/>
                          <a:gd name="connsiteX133" fmla="*/ 1604852 w 2657256"/>
                          <a:gd name="connsiteY133" fmla="*/ 236279 h 3370881"/>
                          <a:gd name="connsiteX134" fmla="*/ 1537447 w 2657256"/>
                          <a:gd name="connsiteY134" fmla="*/ 188411 h 3370881"/>
                          <a:gd name="connsiteX135" fmla="*/ 1613647 w 2657256"/>
                          <a:gd name="connsiteY135" fmla="*/ 399081 h 3370881"/>
                          <a:gd name="connsiteX136" fmla="*/ 1627094 w 2657256"/>
                          <a:gd name="connsiteY136" fmla="*/ 417011 h 3370881"/>
                          <a:gd name="connsiteX137" fmla="*/ 1658470 w 2657256"/>
                          <a:gd name="connsiteY137" fmla="*/ 412529 h 3370881"/>
                          <a:gd name="connsiteX138" fmla="*/ 1685365 w 2657256"/>
                          <a:gd name="connsiteY138" fmla="*/ 390117 h 3370881"/>
                          <a:gd name="connsiteX139" fmla="*/ 1694329 w 2657256"/>
                          <a:gd name="connsiteY139" fmla="*/ 376670 h 3370881"/>
                          <a:gd name="connsiteX140" fmla="*/ 1734670 w 2657256"/>
                          <a:gd name="connsiteY140" fmla="*/ 354258 h 3370881"/>
                          <a:gd name="connsiteX141" fmla="*/ 1743635 w 2657256"/>
                          <a:gd name="connsiteY141" fmla="*/ 340811 h 3370881"/>
                          <a:gd name="connsiteX142" fmla="*/ 1757082 w 2657256"/>
                          <a:gd name="connsiteY142" fmla="*/ 336329 h 3370881"/>
                          <a:gd name="connsiteX143" fmla="*/ 1843909 w 2657256"/>
                          <a:gd name="connsiteY143" fmla="*/ 262341 h 3370881"/>
                          <a:gd name="connsiteX144" fmla="*/ 1842471 w 2657256"/>
                          <a:gd name="connsiteY144" fmla="*/ 202194 h 3370881"/>
                          <a:gd name="connsiteX145" fmla="*/ 1828094 w 2657256"/>
                          <a:gd name="connsiteY145" fmla="*/ 136767 h 3370881"/>
                          <a:gd name="connsiteX146" fmla="*/ 1772023 w 2657256"/>
                          <a:gd name="connsiteY146" fmla="*/ 77249 h 3370881"/>
                          <a:gd name="connsiteX147" fmla="*/ 1948888 w 2657256"/>
                          <a:gd name="connsiteY147" fmla="*/ 178018 h 3370881"/>
                          <a:gd name="connsiteX148" fmla="*/ 1952362 w 2657256"/>
                          <a:gd name="connsiteY148" fmla="*/ 254265 h 3370881"/>
                          <a:gd name="connsiteX149" fmla="*/ 1874221 w 2657256"/>
                          <a:gd name="connsiteY149" fmla="*/ 318698 h 3370881"/>
                          <a:gd name="connsiteX150" fmla="*/ 1788459 w 2657256"/>
                          <a:gd name="connsiteY150" fmla="*/ 367705 h 3370881"/>
                          <a:gd name="connsiteX151" fmla="*/ 1761565 w 2657256"/>
                          <a:gd name="connsiteY151" fmla="*/ 390117 h 3370881"/>
                          <a:gd name="connsiteX152" fmla="*/ 1783976 w 2657256"/>
                          <a:gd name="connsiteY152" fmla="*/ 399081 h 3370881"/>
                          <a:gd name="connsiteX153" fmla="*/ 1878106 w 2657256"/>
                          <a:gd name="connsiteY153" fmla="*/ 390117 h 3370881"/>
                          <a:gd name="connsiteX154" fmla="*/ 1891553 w 2657256"/>
                          <a:gd name="connsiteY154" fmla="*/ 381152 h 3370881"/>
                          <a:gd name="connsiteX155" fmla="*/ 1918447 w 2657256"/>
                          <a:gd name="connsiteY155" fmla="*/ 372187 h 3370881"/>
                          <a:gd name="connsiteX156" fmla="*/ 1940859 w 2657256"/>
                          <a:gd name="connsiteY156" fmla="*/ 358740 h 3370881"/>
                          <a:gd name="connsiteX157" fmla="*/ 1954306 w 2657256"/>
                          <a:gd name="connsiteY157" fmla="*/ 354258 h 3370881"/>
                          <a:gd name="connsiteX158" fmla="*/ 2149979 w 2657256"/>
                          <a:gd name="connsiteY158" fmla="*/ 255356 h 3370881"/>
                          <a:gd name="connsiteX159" fmla="*/ 2166172 w 2657256"/>
                          <a:gd name="connsiteY159" fmla="*/ 215604 h 3370881"/>
                          <a:gd name="connsiteX160" fmla="*/ 2069054 w 2657256"/>
                          <a:gd name="connsiteY160" fmla="*/ 40493 h 3370881"/>
                          <a:gd name="connsiteX161" fmla="*/ 2087750 w 2657256"/>
                          <a:gd name="connsiteY161" fmla="*/ 188681 h 3370881"/>
                          <a:gd name="connsiteX162" fmla="*/ 2096795 w 2657256"/>
                          <a:gd name="connsiteY162" fmla="*/ 316507 h 3370881"/>
                          <a:gd name="connsiteX163" fmla="*/ 1999129 w 2657256"/>
                          <a:gd name="connsiteY163" fmla="*/ 358740 h 3370881"/>
                          <a:gd name="connsiteX164" fmla="*/ 1994647 w 2657256"/>
                          <a:gd name="connsiteY164" fmla="*/ 372187 h 3370881"/>
                          <a:gd name="connsiteX165" fmla="*/ 2039470 w 2657256"/>
                          <a:gd name="connsiteY165" fmla="*/ 390117 h 3370881"/>
                          <a:gd name="connsiteX166" fmla="*/ 2115670 w 2657256"/>
                          <a:gd name="connsiteY166" fmla="*/ 390117 h 3370881"/>
                          <a:gd name="connsiteX167" fmla="*/ 2160494 w 2657256"/>
                          <a:gd name="connsiteY167" fmla="*/ 376670 h 3370881"/>
                          <a:gd name="connsiteX168" fmla="*/ 2191870 w 2657256"/>
                          <a:gd name="connsiteY168" fmla="*/ 363223 h 3370881"/>
                          <a:gd name="connsiteX169" fmla="*/ 2205318 w 2657256"/>
                          <a:gd name="connsiteY169" fmla="*/ 358740 h 3370881"/>
                          <a:gd name="connsiteX170" fmla="*/ 2232212 w 2657256"/>
                          <a:gd name="connsiteY170" fmla="*/ 340811 h 3370881"/>
                          <a:gd name="connsiteX171" fmla="*/ 2312894 w 2657256"/>
                          <a:gd name="connsiteY171" fmla="*/ 183929 h 3370881"/>
                          <a:gd name="connsiteX172" fmla="*/ 2339788 w 2657256"/>
                          <a:gd name="connsiteY172" fmla="*/ 151 h 3370881"/>
                          <a:gd name="connsiteX173" fmla="*/ 2357718 w 2657256"/>
                          <a:gd name="connsiteY173" fmla="*/ 215305 h 3370881"/>
                          <a:gd name="connsiteX174" fmla="*/ 2254623 w 2657256"/>
                          <a:gd name="connsiteY174" fmla="*/ 376670 h 3370881"/>
                          <a:gd name="connsiteX175" fmla="*/ 2245659 w 2657256"/>
                          <a:gd name="connsiteY175" fmla="*/ 390117 h 3370881"/>
                          <a:gd name="connsiteX176" fmla="*/ 2254623 w 2657256"/>
                          <a:gd name="connsiteY176" fmla="*/ 403564 h 3370881"/>
                          <a:gd name="connsiteX177" fmla="*/ 2353235 w 2657256"/>
                          <a:gd name="connsiteY177" fmla="*/ 399081 h 3370881"/>
                          <a:gd name="connsiteX178" fmla="*/ 2366682 w 2657256"/>
                          <a:gd name="connsiteY178" fmla="*/ 394599 h 3370881"/>
                          <a:gd name="connsiteX179" fmla="*/ 2389094 w 2657256"/>
                          <a:gd name="connsiteY179" fmla="*/ 390117 h 3370881"/>
                          <a:gd name="connsiteX180" fmla="*/ 2424953 w 2657256"/>
                          <a:gd name="connsiteY180" fmla="*/ 367705 h 3370881"/>
                          <a:gd name="connsiteX181" fmla="*/ 2528047 w 2657256"/>
                          <a:gd name="connsiteY181" fmla="*/ 292700 h 3370881"/>
                          <a:gd name="connsiteX182" fmla="*/ 2541495 w 2657256"/>
                          <a:gd name="connsiteY182" fmla="*/ 62906 h 3370881"/>
                          <a:gd name="connsiteX183" fmla="*/ 2591304 w 2657256"/>
                          <a:gd name="connsiteY183" fmla="*/ 214081 h 3370881"/>
                          <a:gd name="connsiteX184" fmla="*/ 2612315 w 2657256"/>
                          <a:gd name="connsiteY184" fmla="*/ 290907 h 3370881"/>
                          <a:gd name="connsiteX185" fmla="*/ 2650863 w 2657256"/>
                          <a:gd name="connsiteY185" fmla="*/ 344994 h 3370881"/>
                          <a:gd name="connsiteX186" fmla="*/ 2465294 w 2657256"/>
                          <a:gd name="connsiteY186" fmla="*/ 399081 h 3370881"/>
                          <a:gd name="connsiteX187" fmla="*/ 2442882 w 2657256"/>
                          <a:gd name="connsiteY187" fmla="*/ 403564 h 3370881"/>
                          <a:gd name="connsiteX188" fmla="*/ 2398059 w 2657256"/>
                          <a:gd name="connsiteY188" fmla="*/ 417011 h 3370881"/>
                          <a:gd name="connsiteX189" fmla="*/ 2375647 w 2657256"/>
                          <a:gd name="connsiteY189" fmla="*/ 425976 h 3370881"/>
                          <a:gd name="connsiteX190" fmla="*/ 2357718 w 2657256"/>
                          <a:gd name="connsiteY190" fmla="*/ 430458 h 3370881"/>
                          <a:gd name="connsiteX191" fmla="*/ 2344270 w 2657256"/>
                          <a:gd name="connsiteY191" fmla="*/ 461834 h 3370881"/>
                          <a:gd name="connsiteX192" fmla="*/ 2353235 w 2657256"/>
                          <a:gd name="connsiteY192" fmla="*/ 502176 h 3370881"/>
                          <a:gd name="connsiteX193" fmla="*/ 2362200 w 2657256"/>
                          <a:gd name="connsiteY193" fmla="*/ 515623 h 3370881"/>
                          <a:gd name="connsiteX194" fmla="*/ 2344270 w 2657256"/>
                          <a:gd name="connsiteY194" fmla="*/ 587340 h 3370881"/>
                          <a:gd name="connsiteX195" fmla="*/ 2321859 w 2657256"/>
                          <a:gd name="connsiteY195" fmla="*/ 614234 h 3370881"/>
                          <a:gd name="connsiteX196" fmla="*/ 2308412 w 2657256"/>
                          <a:gd name="connsiteY196" fmla="*/ 636646 h 3370881"/>
                          <a:gd name="connsiteX197" fmla="*/ 2281518 w 2657256"/>
                          <a:gd name="connsiteY197" fmla="*/ 641129 h 3370881"/>
                          <a:gd name="connsiteX198" fmla="*/ 2259106 w 2657256"/>
                          <a:gd name="connsiteY198" fmla="*/ 636646 h 3370881"/>
                          <a:gd name="connsiteX199" fmla="*/ 2277035 w 2657256"/>
                          <a:gd name="connsiteY199" fmla="*/ 578376 h 3370881"/>
                          <a:gd name="connsiteX200" fmla="*/ 2290482 w 2657256"/>
                          <a:gd name="connsiteY200" fmla="*/ 542517 h 3370881"/>
                          <a:gd name="connsiteX201" fmla="*/ 2286000 w 2657256"/>
                          <a:gd name="connsiteY201" fmla="*/ 506658 h 3370881"/>
                          <a:gd name="connsiteX202" fmla="*/ 2245659 w 2657256"/>
                          <a:gd name="connsiteY202" fmla="*/ 448387 h 3370881"/>
                          <a:gd name="connsiteX203" fmla="*/ 2200835 w 2657256"/>
                          <a:gd name="connsiteY203" fmla="*/ 430458 h 3370881"/>
                          <a:gd name="connsiteX204" fmla="*/ 2169459 w 2657256"/>
                          <a:gd name="connsiteY204" fmla="*/ 425976 h 3370881"/>
                          <a:gd name="connsiteX205" fmla="*/ 2102223 w 2657256"/>
                          <a:gd name="connsiteY205" fmla="*/ 430458 h 3370881"/>
                          <a:gd name="connsiteX206" fmla="*/ 2084294 w 2657256"/>
                          <a:gd name="connsiteY206" fmla="*/ 439423 h 3370881"/>
                          <a:gd name="connsiteX207" fmla="*/ 2070847 w 2657256"/>
                          <a:gd name="connsiteY207" fmla="*/ 443905 h 3370881"/>
                          <a:gd name="connsiteX208" fmla="*/ 2061882 w 2657256"/>
                          <a:gd name="connsiteY208" fmla="*/ 461834 h 3370881"/>
                          <a:gd name="connsiteX209" fmla="*/ 2034988 w 2657256"/>
                          <a:gd name="connsiteY209" fmla="*/ 475281 h 3370881"/>
                          <a:gd name="connsiteX210" fmla="*/ 1783976 w 2657256"/>
                          <a:gd name="connsiteY210" fmla="*/ 479764 h 3370881"/>
                          <a:gd name="connsiteX211" fmla="*/ 1766047 w 2657256"/>
                          <a:gd name="connsiteY211" fmla="*/ 488729 h 3370881"/>
                          <a:gd name="connsiteX212" fmla="*/ 1703294 w 2657256"/>
                          <a:gd name="connsiteY212" fmla="*/ 506658 h 3370881"/>
                          <a:gd name="connsiteX213" fmla="*/ 1689847 w 2657256"/>
                          <a:gd name="connsiteY213" fmla="*/ 511140 h 3370881"/>
                          <a:gd name="connsiteX214" fmla="*/ 1676400 w 2657256"/>
                          <a:gd name="connsiteY214" fmla="*/ 520105 h 3370881"/>
                          <a:gd name="connsiteX215" fmla="*/ 1649506 w 2657256"/>
                          <a:gd name="connsiteY215" fmla="*/ 529070 h 3370881"/>
                          <a:gd name="connsiteX216" fmla="*/ 1636059 w 2657256"/>
                          <a:gd name="connsiteY216" fmla="*/ 538034 h 3370881"/>
                          <a:gd name="connsiteX217" fmla="*/ 1622612 w 2657256"/>
                          <a:gd name="connsiteY217" fmla="*/ 551481 h 3370881"/>
                          <a:gd name="connsiteX218" fmla="*/ 1609165 w 2657256"/>
                          <a:gd name="connsiteY218" fmla="*/ 555964 h 3370881"/>
                          <a:gd name="connsiteX219" fmla="*/ 1577788 w 2657256"/>
                          <a:gd name="connsiteY219" fmla="*/ 587340 h 3370881"/>
                          <a:gd name="connsiteX220" fmla="*/ 1568823 w 2657256"/>
                          <a:gd name="connsiteY220" fmla="*/ 600787 h 3370881"/>
                          <a:gd name="connsiteX221" fmla="*/ 1555376 w 2657256"/>
                          <a:gd name="connsiteY221" fmla="*/ 614234 h 3370881"/>
                          <a:gd name="connsiteX222" fmla="*/ 1524000 w 2657256"/>
                          <a:gd name="connsiteY222" fmla="*/ 654576 h 3370881"/>
                          <a:gd name="connsiteX223" fmla="*/ 1519518 w 2657256"/>
                          <a:gd name="connsiteY223" fmla="*/ 668023 h 3370881"/>
                          <a:gd name="connsiteX224" fmla="*/ 1528482 w 2657256"/>
                          <a:gd name="connsiteY224" fmla="*/ 708364 h 3370881"/>
                          <a:gd name="connsiteX225" fmla="*/ 1537447 w 2657256"/>
                          <a:gd name="connsiteY225" fmla="*/ 721811 h 3370881"/>
                          <a:gd name="connsiteX226" fmla="*/ 1568823 w 2657256"/>
                          <a:gd name="connsiteY226" fmla="*/ 712846 h 3370881"/>
                          <a:gd name="connsiteX227" fmla="*/ 1600200 w 2657256"/>
                          <a:gd name="connsiteY227" fmla="*/ 712846 h 3370881"/>
                          <a:gd name="connsiteX228" fmla="*/ 1631576 w 2657256"/>
                          <a:gd name="connsiteY228" fmla="*/ 690434 h 3370881"/>
                          <a:gd name="connsiteX229" fmla="*/ 1645023 w 2657256"/>
                          <a:gd name="connsiteY229" fmla="*/ 676987 h 3370881"/>
                          <a:gd name="connsiteX230" fmla="*/ 1685365 w 2657256"/>
                          <a:gd name="connsiteY230" fmla="*/ 645611 h 3370881"/>
                          <a:gd name="connsiteX231" fmla="*/ 1716741 w 2657256"/>
                          <a:gd name="connsiteY231" fmla="*/ 614234 h 3370881"/>
                          <a:gd name="connsiteX232" fmla="*/ 1748118 w 2657256"/>
                          <a:gd name="connsiteY232" fmla="*/ 596305 h 3370881"/>
                          <a:gd name="connsiteX233" fmla="*/ 1761565 w 2657256"/>
                          <a:gd name="connsiteY233" fmla="*/ 591823 h 3370881"/>
                          <a:gd name="connsiteX234" fmla="*/ 1779494 w 2657256"/>
                          <a:gd name="connsiteY234" fmla="*/ 582858 h 3370881"/>
                          <a:gd name="connsiteX235" fmla="*/ 1815353 w 2657256"/>
                          <a:gd name="connsiteY235" fmla="*/ 573893 h 3370881"/>
                          <a:gd name="connsiteX236" fmla="*/ 2030506 w 2657256"/>
                          <a:gd name="connsiteY236" fmla="*/ 578376 h 3370881"/>
                          <a:gd name="connsiteX237" fmla="*/ 2017059 w 2657256"/>
                          <a:gd name="connsiteY237" fmla="*/ 600787 h 3370881"/>
                          <a:gd name="connsiteX238" fmla="*/ 1981200 w 2657256"/>
                          <a:gd name="connsiteY238" fmla="*/ 636646 h 3370881"/>
                          <a:gd name="connsiteX239" fmla="*/ 1967753 w 2657256"/>
                          <a:gd name="connsiteY239" fmla="*/ 650093 h 3370881"/>
                          <a:gd name="connsiteX240" fmla="*/ 1936376 w 2657256"/>
                          <a:gd name="connsiteY240" fmla="*/ 690434 h 3370881"/>
                          <a:gd name="connsiteX241" fmla="*/ 1905000 w 2657256"/>
                          <a:gd name="connsiteY241" fmla="*/ 717329 h 3370881"/>
                          <a:gd name="connsiteX242" fmla="*/ 1860176 w 2657256"/>
                          <a:gd name="connsiteY242" fmla="*/ 735258 h 3370881"/>
                          <a:gd name="connsiteX243" fmla="*/ 1788459 w 2657256"/>
                          <a:gd name="connsiteY243" fmla="*/ 744223 h 3370881"/>
                          <a:gd name="connsiteX244" fmla="*/ 1846729 w 2657256"/>
                          <a:gd name="connsiteY244" fmla="*/ 802493 h 3370881"/>
                          <a:gd name="connsiteX245" fmla="*/ 1913965 w 2657256"/>
                          <a:gd name="connsiteY245" fmla="*/ 829387 h 3370881"/>
                          <a:gd name="connsiteX246" fmla="*/ 1922929 w 2657256"/>
                          <a:gd name="connsiteY246" fmla="*/ 842834 h 3370881"/>
                          <a:gd name="connsiteX247" fmla="*/ 1967753 w 2657256"/>
                          <a:gd name="connsiteY247" fmla="*/ 883176 h 3370881"/>
                          <a:gd name="connsiteX248" fmla="*/ 1981200 w 2657256"/>
                          <a:gd name="connsiteY248" fmla="*/ 896623 h 3370881"/>
                          <a:gd name="connsiteX249" fmla="*/ 1994647 w 2657256"/>
                          <a:gd name="connsiteY249" fmla="*/ 905587 h 3370881"/>
                          <a:gd name="connsiteX250" fmla="*/ 2021541 w 2657256"/>
                          <a:gd name="connsiteY250" fmla="*/ 927999 h 3370881"/>
                          <a:gd name="connsiteX251" fmla="*/ 2030506 w 2657256"/>
                          <a:gd name="connsiteY251" fmla="*/ 941446 h 3370881"/>
                          <a:gd name="connsiteX252" fmla="*/ 2057400 w 2657256"/>
                          <a:gd name="connsiteY252" fmla="*/ 968340 h 3370881"/>
                          <a:gd name="connsiteX253" fmla="*/ 2088776 w 2657256"/>
                          <a:gd name="connsiteY253" fmla="*/ 1013164 h 3370881"/>
                          <a:gd name="connsiteX254" fmla="*/ 2115670 w 2657256"/>
                          <a:gd name="connsiteY254" fmla="*/ 1057987 h 3370881"/>
                          <a:gd name="connsiteX255" fmla="*/ 2120153 w 2657256"/>
                          <a:gd name="connsiteY255" fmla="*/ 1089364 h 3370881"/>
                          <a:gd name="connsiteX256" fmla="*/ 2138082 w 2657256"/>
                          <a:gd name="connsiteY256" fmla="*/ 1143152 h 3370881"/>
                          <a:gd name="connsiteX257" fmla="*/ 2147047 w 2657256"/>
                          <a:gd name="connsiteY257" fmla="*/ 1196940 h 3370881"/>
                          <a:gd name="connsiteX258" fmla="*/ 2151529 w 2657256"/>
                          <a:gd name="connsiteY258" fmla="*/ 1210387 h 3370881"/>
                          <a:gd name="connsiteX259" fmla="*/ 2156012 w 2657256"/>
                          <a:gd name="connsiteY259" fmla="*/ 1228317 h 3370881"/>
                          <a:gd name="connsiteX260" fmla="*/ 2173941 w 2657256"/>
                          <a:gd name="connsiteY260" fmla="*/ 1295552 h 3370881"/>
                          <a:gd name="connsiteX261" fmla="*/ 2182906 w 2657256"/>
                          <a:gd name="connsiteY261" fmla="*/ 1313481 h 3370881"/>
                          <a:gd name="connsiteX262" fmla="*/ 2187388 w 2657256"/>
                          <a:gd name="connsiteY262" fmla="*/ 1331411 h 3370881"/>
                          <a:gd name="connsiteX263" fmla="*/ 2214282 w 2657256"/>
                          <a:gd name="connsiteY263" fmla="*/ 1385199 h 3370881"/>
                          <a:gd name="connsiteX264" fmla="*/ 2218765 w 2657256"/>
                          <a:gd name="connsiteY264" fmla="*/ 1403129 h 3370881"/>
                          <a:gd name="connsiteX265" fmla="*/ 2223247 w 2657256"/>
                          <a:gd name="connsiteY265" fmla="*/ 1430023 h 3370881"/>
                          <a:gd name="connsiteX266" fmla="*/ 2236694 w 2657256"/>
                          <a:gd name="connsiteY266" fmla="*/ 1456917 h 3370881"/>
                          <a:gd name="connsiteX267" fmla="*/ 2249794 w 2657256"/>
                          <a:gd name="connsiteY267" fmla="*/ 1524624 h 3370881"/>
                          <a:gd name="connsiteX268" fmla="*/ 2241176 w 2657256"/>
                          <a:gd name="connsiteY268" fmla="*/ 1577940 h 3370881"/>
                          <a:gd name="connsiteX269" fmla="*/ 2245659 w 2657256"/>
                          <a:gd name="connsiteY269" fmla="*/ 1595870 h 3370881"/>
                          <a:gd name="connsiteX270" fmla="*/ 2249634 w 2657256"/>
                          <a:gd name="connsiteY270" fmla="*/ 1685855 h 3370881"/>
                          <a:gd name="connsiteX271" fmla="*/ 2227729 w 2657256"/>
                          <a:gd name="connsiteY271" fmla="*/ 1716893 h 3370881"/>
                          <a:gd name="connsiteX272" fmla="*/ 2240500 w 2657256"/>
                          <a:gd name="connsiteY272" fmla="*/ 1674269 h 3370881"/>
                          <a:gd name="connsiteX273" fmla="*/ 2235341 w 2657256"/>
                          <a:gd name="connsiteY273" fmla="*/ 1788611 h 3370881"/>
                          <a:gd name="connsiteX274" fmla="*/ 2230689 w 2657256"/>
                          <a:gd name="connsiteY274" fmla="*/ 1823963 h 3370881"/>
                          <a:gd name="connsiteX275" fmla="*/ 2226207 w 2657256"/>
                          <a:gd name="connsiteY275" fmla="*/ 1824470 h 3370881"/>
                          <a:gd name="connsiteX276" fmla="*/ 2208278 w 2657256"/>
                          <a:gd name="connsiteY276" fmla="*/ 1869293 h 3370881"/>
                          <a:gd name="connsiteX277" fmla="*/ 2195168 w 2657256"/>
                          <a:gd name="connsiteY277" fmla="*/ 1882740 h 3370881"/>
                          <a:gd name="connsiteX278" fmla="*/ 2203458 w 2657256"/>
                          <a:gd name="connsiteY278" fmla="*/ 1918938 h 3370881"/>
                          <a:gd name="connsiteX279" fmla="*/ 2204134 w 2657256"/>
                          <a:gd name="connsiteY279" fmla="*/ 1949806 h 3370881"/>
                          <a:gd name="connsiteX280" fmla="*/ 2226545 w 2657256"/>
                          <a:gd name="connsiteY280" fmla="*/ 1954627 h 3370881"/>
                          <a:gd name="connsiteX281" fmla="*/ 2241176 w 2657256"/>
                          <a:gd name="connsiteY281" fmla="*/ 2012729 h 3370881"/>
                          <a:gd name="connsiteX282" fmla="*/ 2263588 w 2657256"/>
                          <a:gd name="connsiteY282" fmla="*/ 2057552 h 3370881"/>
                          <a:gd name="connsiteX283" fmla="*/ 2286000 w 2657256"/>
                          <a:gd name="connsiteY283" fmla="*/ 2084446 h 3370881"/>
                          <a:gd name="connsiteX284" fmla="*/ 2299447 w 2657256"/>
                          <a:gd name="connsiteY284" fmla="*/ 2124787 h 3370881"/>
                          <a:gd name="connsiteX285" fmla="*/ 2321859 w 2657256"/>
                          <a:gd name="connsiteY285" fmla="*/ 2151681 h 3370881"/>
                          <a:gd name="connsiteX286" fmla="*/ 2344270 w 2657256"/>
                          <a:gd name="connsiteY286" fmla="*/ 2205470 h 3370881"/>
                          <a:gd name="connsiteX287" fmla="*/ 2348753 w 2657256"/>
                          <a:gd name="connsiteY287" fmla="*/ 2223399 h 3370881"/>
                          <a:gd name="connsiteX288" fmla="*/ 2366682 w 2657256"/>
                          <a:gd name="connsiteY288" fmla="*/ 2263740 h 3370881"/>
                          <a:gd name="connsiteX289" fmla="*/ 2375647 w 2657256"/>
                          <a:gd name="connsiteY289" fmla="*/ 2286152 h 3370881"/>
                          <a:gd name="connsiteX290" fmla="*/ 2380129 w 2657256"/>
                          <a:gd name="connsiteY290" fmla="*/ 2308564 h 3370881"/>
                          <a:gd name="connsiteX291" fmla="*/ 2389094 w 2657256"/>
                          <a:gd name="connsiteY291" fmla="*/ 2335458 h 3370881"/>
                          <a:gd name="connsiteX292" fmla="*/ 2393576 w 2657256"/>
                          <a:gd name="connsiteY292" fmla="*/ 2380281 h 3370881"/>
                          <a:gd name="connsiteX293" fmla="*/ 2398059 w 2657256"/>
                          <a:gd name="connsiteY293" fmla="*/ 2393729 h 3370881"/>
                          <a:gd name="connsiteX294" fmla="*/ 2419794 w 2657256"/>
                          <a:gd name="connsiteY294" fmla="*/ 2447517 h 3370881"/>
                          <a:gd name="connsiteX295" fmla="*/ 2427343 w 2657256"/>
                          <a:gd name="connsiteY295" fmla="*/ 2564058 h 3370881"/>
                          <a:gd name="connsiteX296" fmla="*/ 2389094 w 2657256"/>
                          <a:gd name="connsiteY296" fmla="*/ 2837481 h 3370881"/>
                          <a:gd name="connsiteX297" fmla="*/ 2380129 w 2657256"/>
                          <a:gd name="connsiteY297" fmla="*/ 2859893 h 3370881"/>
                          <a:gd name="connsiteX298" fmla="*/ 2357718 w 2657256"/>
                          <a:gd name="connsiteY298" fmla="*/ 2913681 h 3370881"/>
                          <a:gd name="connsiteX299" fmla="*/ 2348753 w 2657256"/>
                          <a:gd name="connsiteY299" fmla="*/ 2936093 h 3370881"/>
                          <a:gd name="connsiteX300" fmla="*/ 2339788 w 2657256"/>
                          <a:gd name="connsiteY300" fmla="*/ 2971952 h 3370881"/>
                          <a:gd name="connsiteX301" fmla="*/ 2326341 w 2657256"/>
                          <a:gd name="connsiteY301" fmla="*/ 2994364 h 3370881"/>
                          <a:gd name="connsiteX302" fmla="*/ 2317376 w 2657256"/>
                          <a:gd name="connsiteY302" fmla="*/ 3025740 h 3370881"/>
                          <a:gd name="connsiteX303" fmla="*/ 2303929 w 2657256"/>
                          <a:gd name="connsiteY303" fmla="*/ 3048152 h 3370881"/>
                          <a:gd name="connsiteX304" fmla="*/ 2290482 w 2657256"/>
                          <a:gd name="connsiteY304" fmla="*/ 3079529 h 3370881"/>
                          <a:gd name="connsiteX305" fmla="*/ 2272553 w 2657256"/>
                          <a:gd name="connsiteY305" fmla="*/ 3084011 h 3370881"/>
                          <a:gd name="connsiteX306" fmla="*/ 2259106 w 2657256"/>
                          <a:gd name="connsiteY306" fmla="*/ 3088493 h 3370881"/>
                          <a:gd name="connsiteX307" fmla="*/ 2241176 w 2657256"/>
                          <a:gd name="connsiteY307" fmla="*/ 3092976 h 3370881"/>
                          <a:gd name="connsiteX308" fmla="*/ 2209800 w 2657256"/>
                          <a:gd name="connsiteY308" fmla="*/ 3101940 h 3370881"/>
                          <a:gd name="connsiteX309" fmla="*/ 2205318 w 2657256"/>
                          <a:gd name="connsiteY309" fmla="*/ 3039187 h 3370881"/>
                          <a:gd name="connsiteX310" fmla="*/ 2218765 w 2657256"/>
                          <a:gd name="connsiteY310" fmla="*/ 3021258 h 3370881"/>
                          <a:gd name="connsiteX311" fmla="*/ 2245659 w 2657256"/>
                          <a:gd name="connsiteY311" fmla="*/ 2971952 h 3370881"/>
                          <a:gd name="connsiteX312" fmla="*/ 2268070 w 2657256"/>
                          <a:gd name="connsiteY312" fmla="*/ 2945058 h 3370881"/>
                          <a:gd name="connsiteX313" fmla="*/ 2298550 w 2657256"/>
                          <a:gd name="connsiteY313" fmla="*/ 2568540 h 3370881"/>
                          <a:gd name="connsiteX314" fmla="*/ 2284986 w 2657256"/>
                          <a:gd name="connsiteY314" fmla="*/ 2532681 h 3370881"/>
                          <a:gd name="connsiteX315" fmla="*/ 2293273 w 2657256"/>
                          <a:gd name="connsiteY315" fmla="*/ 2496653 h 3370881"/>
                          <a:gd name="connsiteX316" fmla="*/ 2278152 w 2657256"/>
                          <a:gd name="connsiteY316" fmla="*/ 2475178 h 3370881"/>
                          <a:gd name="connsiteX317" fmla="*/ 2245659 w 2657256"/>
                          <a:gd name="connsiteY317" fmla="*/ 2389247 h 3370881"/>
                          <a:gd name="connsiteX318" fmla="*/ 2195507 w 2657256"/>
                          <a:gd name="connsiteY318" fmla="*/ 2241328 h 3370881"/>
                          <a:gd name="connsiteX319" fmla="*/ 2083786 w 2657256"/>
                          <a:gd name="connsiteY319" fmla="*/ 2040300 h 3370881"/>
                          <a:gd name="connsiteX320" fmla="*/ 2048773 w 2657256"/>
                          <a:gd name="connsiteY320" fmla="*/ 2017971 h 3370881"/>
                          <a:gd name="connsiteX321" fmla="*/ 2074314 w 2657256"/>
                          <a:gd name="connsiteY321" fmla="*/ 2011967 h 3370881"/>
                          <a:gd name="connsiteX322" fmla="*/ 2034988 w 2657256"/>
                          <a:gd name="connsiteY322" fmla="*/ 2003764 h 3370881"/>
                          <a:gd name="connsiteX323" fmla="*/ 2026023 w 2657256"/>
                          <a:gd name="connsiteY323" fmla="*/ 2026176 h 3370881"/>
                          <a:gd name="connsiteX324" fmla="*/ 2021541 w 2657256"/>
                          <a:gd name="connsiteY324" fmla="*/ 2039623 h 3370881"/>
                          <a:gd name="connsiteX325" fmla="*/ 1999129 w 2657256"/>
                          <a:gd name="connsiteY325" fmla="*/ 2053070 h 3370881"/>
                          <a:gd name="connsiteX326" fmla="*/ 1990165 w 2657256"/>
                          <a:gd name="connsiteY326" fmla="*/ 2070999 h 3370881"/>
                          <a:gd name="connsiteX327" fmla="*/ 1967753 w 2657256"/>
                          <a:gd name="connsiteY327" fmla="*/ 2106858 h 3370881"/>
                          <a:gd name="connsiteX328" fmla="*/ 1981200 w 2657256"/>
                          <a:gd name="connsiteY328" fmla="*/ 2223399 h 3370881"/>
                          <a:gd name="connsiteX329" fmla="*/ 1994647 w 2657256"/>
                          <a:gd name="connsiteY329" fmla="*/ 2254776 h 3370881"/>
                          <a:gd name="connsiteX330" fmla="*/ 2003612 w 2657256"/>
                          <a:gd name="connsiteY330" fmla="*/ 2272705 h 3370881"/>
                          <a:gd name="connsiteX331" fmla="*/ 2026023 w 2657256"/>
                          <a:gd name="connsiteY331" fmla="*/ 2304081 h 3370881"/>
                          <a:gd name="connsiteX332" fmla="*/ 2043953 w 2657256"/>
                          <a:gd name="connsiteY332" fmla="*/ 2348905 h 3370881"/>
                          <a:gd name="connsiteX333" fmla="*/ 2061882 w 2657256"/>
                          <a:gd name="connsiteY333" fmla="*/ 2371317 h 3370881"/>
                          <a:gd name="connsiteX334" fmla="*/ 2088776 w 2657256"/>
                          <a:gd name="connsiteY334" fmla="*/ 2434070 h 3370881"/>
                          <a:gd name="connsiteX335" fmla="*/ 2102223 w 2657256"/>
                          <a:gd name="connsiteY335" fmla="*/ 2465446 h 3370881"/>
                          <a:gd name="connsiteX336" fmla="*/ 2106706 w 2657256"/>
                          <a:gd name="connsiteY336" fmla="*/ 2496823 h 3370881"/>
                          <a:gd name="connsiteX337" fmla="*/ 2124635 w 2657256"/>
                          <a:gd name="connsiteY337" fmla="*/ 2559576 h 3370881"/>
                          <a:gd name="connsiteX338" fmla="*/ 2138082 w 2657256"/>
                          <a:gd name="connsiteY338" fmla="*/ 2649223 h 3370881"/>
                          <a:gd name="connsiteX339" fmla="*/ 2147047 w 2657256"/>
                          <a:gd name="connsiteY339" fmla="*/ 2685081 h 3370881"/>
                          <a:gd name="connsiteX340" fmla="*/ 2151529 w 2657256"/>
                          <a:gd name="connsiteY340" fmla="*/ 2716458 h 3370881"/>
                          <a:gd name="connsiteX341" fmla="*/ 2160494 w 2657256"/>
                          <a:gd name="connsiteY341" fmla="*/ 2770246 h 3370881"/>
                          <a:gd name="connsiteX342" fmla="*/ 2156012 w 2657256"/>
                          <a:gd name="connsiteY342" fmla="*/ 2962987 h 3370881"/>
                          <a:gd name="connsiteX343" fmla="*/ 2138082 w 2657256"/>
                          <a:gd name="connsiteY343" fmla="*/ 3043670 h 3370881"/>
                          <a:gd name="connsiteX344" fmla="*/ 2133600 w 2657256"/>
                          <a:gd name="connsiteY344" fmla="*/ 3061599 h 3370881"/>
                          <a:gd name="connsiteX345" fmla="*/ 2120153 w 2657256"/>
                          <a:gd name="connsiteY345" fmla="*/ 3079529 h 3370881"/>
                          <a:gd name="connsiteX346" fmla="*/ 2111188 w 2657256"/>
                          <a:gd name="connsiteY346" fmla="*/ 3106423 h 3370881"/>
                          <a:gd name="connsiteX347" fmla="*/ 2088776 w 2657256"/>
                          <a:gd name="connsiteY347" fmla="*/ 3137799 h 3370881"/>
                          <a:gd name="connsiteX348" fmla="*/ 2075329 w 2657256"/>
                          <a:gd name="connsiteY348" fmla="*/ 3164693 h 3370881"/>
                          <a:gd name="connsiteX349" fmla="*/ 2061882 w 2657256"/>
                          <a:gd name="connsiteY349" fmla="*/ 3169176 h 3370881"/>
                          <a:gd name="connsiteX350" fmla="*/ 2021541 w 2657256"/>
                          <a:gd name="connsiteY350" fmla="*/ 3164693 h 3370881"/>
                          <a:gd name="connsiteX351" fmla="*/ 2012576 w 2657256"/>
                          <a:gd name="connsiteY351" fmla="*/ 3119870 h 3370881"/>
                          <a:gd name="connsiteX352" fmla="*/ 2048435 w 2657256"/>
                          <a:gd name="connsiteY352" fmla="*/ 3021258 h 3370881"/>
                          <a:gd name="connsiteX353" fmla="*/ 2048435 w 2657256"/>
                          <a:gd name="connsiteY353" fmla="*/ 3021258 h 3370881"/>
                          <a:gd name="connsiteX354" fmla="*/ 2061882 w 2657256"/>
                          <a:gd name="connsiteY354" fmla="*/ 2967470 h 3370881"/>
                          <a:gd name="connsiteX355" fmla="*/ 2070847 w 2657256"/>
                          <a:gd name="connsiteY355" fmla="*/ 2882305 h 3370881"/>
                          <a:gd name="connsiteX356" fmla="*/ 2066365 w 2657256"/>
                          <a:gd name="connsiteY356" fmla="*/ 2725423 h 3370881"/>
                          <a:gd name="connsiteX357" fmla="*/ 2043953 w 2657256"/>
                          <a:gd name="connsiteY357" fmla="*/ 2649223 h 3370881"/>
                          <a:gd name="connsiteX358" fmla="*/ 2030506 w 2657256"/>
                          <a:gd name="connsiteY358" fmla="*/ 2622329 h 3370881"/>
                          <a:gd name="connsiteX359" fmla="*/ 2017059 w 2657256"/>
                          <a:gd name="connsiteY359" fmla="*/ 2581987 h 3370881"/>
                          <a:gd name="connsiteX360" fmla="*/ 1981200 w 2657256"/>
                          <a:gd name="connsiteY360" fmla="*/ 2514752 h 3370881"/>
                          <a:gd name="connsiteX361" fmla="*/ 1972235 w 2657256"/>
                          <a:gd name="connsiteY361" fmla="*/ 2501305 h 3370881"/>
                          <a:gd name="connsiteX362" fmla="*/ 1958788 w 2657256"/>
                          <a:gd name="connsiteY362" fmla="*/ 2478893 h 3370881"/>
                          <a:gd name="connsiteX363" fmla="*/ 1905000 w 2657256"/>
                          <a:gd name="connsiteY363" fmla="*/ 2398211 h 3370881"/>
                          <a:gd name="connsiteX364" fmla="*/ 1882588 w 2657256"/>
                          <a:gd name="connsiteY364" fmla="*/ 2357870 h 3370881"/>
                          <a:gd name="connsiteX365" fmla="*/ 1869141 w 2657256"/>
                          <a:gd name="connsiteY365" fmla="*/ 2339940 h 3370881"/>
                          <a:gd name="connsiteX366" fmla="*/ 1806388 w 2657256"/>
                          <a:gd name="connsiteY366" fmla="*/ 2313046 h 3370881"/>
                          <a:gd name="connsiteX367" fmla="*/ 1779494 w 2657256"/>
                          <a:gd name="connsiteY367" fmla="*/ 2304081 h 3370881"/>
                          <a:gd name="connsiteX368" fmla="*/ 1752600 w 2657256"/>
                          <a:gd name="connsiteY368" fmla="*/ 2299599 h 3370881"/>
                          <a:gd name="connsiteX369" fmla="*/ 1680882 w 2657256"/>
                          <a:gd name="connsiteY369" fmla="*/ 2277187 h 3370881"/>
                          <a:gd name="connsiteX370" fmla="*/ 1719025 w 2657256"/>
                          <a:gd name="connsiteY370" fmla="*/ 2281331 h 3370881"/>
                          <a:gd name="connsiteX371" fmla="*/ 1756997 w 2657256"/>
                          <a:gd name="connsiteY371" fmla="*/ 2289450 h 3370881"/>
                          <a:gd name="connsiteX372" fmla="*/ 1656440 w 2657256"/>
                          <a:gd name="connsiteY372" fmla="*/ 2298583 h 3370881"/>
                          <a:gd name="connsiteX373" fmla="*/ 1537447 w 2657256"/>
                          <a:gd name="connsiteY373" fmla="*/ 2329960 h 3370881"/>
                          <a:gd name="connsiteX374" fmla="*/ 1571993 w 2657256"/>
                          <a:gd name="connsiteY374" fmla="*/ 2317957 h 3370881"/>
                          <a:gd name="connsiteX375" fmla="*/ 1509707 w 2657256"/>
                          <a:gd name="connsiteY375" fmla="*/ 2338926 h 3370881"/>
                          <a:gd name="connsiteX376" fmla="*/ 1500444 w 2657256"/>
                          <a:gd name="connsiteY376" fmla="*/ 2355271 h 3370881"/>
                          <a:gd name="connsiteX377" fmla="*/ 1402678 w 2657256"/>
                          <a:gd name="connsiteY377" fmla="*/ 2339641 h 3370881"/>
                          <a:gd name="connsiteX378" fmla="*/ 1322892 w 2657256"/>
                          <a:gd name="connsiteY378" fmla="*/ 2336952 h 3370881"/>
                          <a:gd name="connsiteX379" fmla="*/ 1199384 w 2657256"/>
                          <a:gd name="connsiteY379" fmla="*/ 2307041 h 3370881"/>
                          <a:gd name="connsiteX380" fmla="*/ 1066800 w 2657256"/>
                          <a:gd name="connsiteY380" fmla="*/ 2272705 h 3370881"/>
                          <a:gd name="connsiteX381" fmla="*/ 1030941 w 2657256"/>
                          <a:gd name="connsiteY381" fmla="*/ 2263740 h 3370881"/>
                          <a:gd name="connsiteX382" fmla="*/ 986118 w 2657256"/>
                          <a:gd name="connsiteY382" fmla="*/ 2241329 h 3370881"/>
                          <a:gd name="connsiteX383" fmla="*/ 968188 w 2657256"/>
                          <a:gd name="connsiteY383" fmla="*/ 2232364 h 3370881"/>
                          <a:gd name="connsiteX384" fmla="*/ 936812 w 2657256"/>
                          <a:gd name="connsiteY384" fmla="*/ 2214434 h 3370881"/>
                          <a:gd name="connsiteX385" fmla="*/ 905435 w 2657256"/>
                          <a:gd name="connsiteY385" fmla="*/ 2196505 h 3370881"/>
                          <a:gd name="connsiteX386" fmla="*/ 869576 w 2657256"/>
                          <a:gd name="connsiteY386" fmla="*/ 2209952 h 3370881"/>
                          <a:gd name="connsiteX387" fmla="*/ 856129 w 2657256"/>
                          <a:gd name="connsiteY387" fmla="*/ 2227881 h 3370881"/>
                          <a:gd name="connsiteX388" fmla="*/ 815788 w 2657256"/>
                          <a:gd name="connsiteY388" fmla="*/ 2268223 h 3370881"/>
                          <a:gd name="connsiteX389" fmla="*/ 788894 w 2657256"/>
                          <a:gd name="connsiteY389" fmla="*/ 2290634 h 3370881"/>
                          <a:gd name="connsiteX390" fmla="*/ 762000 w 2657256"/>
                          <a:gd name="connsiteY390" fmla="*/ 2313046 h 3370881"/>
                          <a:gd name="connsiteX391" fmla="*/ 753035 w 2657256"/>
                          <a:gd name="connsiteY391" fmla="*/ 2326493 h 3370881"/>
                          <a:gd name="connsiteX392" fmla="*/ 735106 w 2657256"/>
                          <a:gd name="connsiteY392" fmla="*/ 2339940 h 3370881"/>
                          <a:gd name="connsiteX393" fmla="*/ 712694 w 2657256"/>
                          <a:gd name="connsiteY393" fmla="*/ 2362352 h 3370881"/>
                          <a:gd name="connsiteX394" fmla="*/ 694765 w 2657256"/>
                          <a:gd name="connsiteY394" fmla="*/ 2375799 h 3370881"/>
                          <a:gd name="connsiteX395" fmla="*/ 681318 w 2657256"/>
                          <a:gd name="connsiteY395" fmla="*/ 2393729 h 3370881"/>
                          <a:gd name="connsiteX396" fmla="*/ 667870 w 2657256"/>
                          <a:gd name="connsiteY396" fmla="*/ 2402693 h 3370881"/>
                          <a:gd name="connsiteX397" fmla="*/ 623047 w 2657256"/>
                          <a:gd name="connsiteY397" fmla="*/ 2443034 h 3370881"/>
                          <a:gd name="connsiteX398" fmla="*/ 600635 w 2657256"/>
                          <a:gd name="connsiteY398" fmla="*/ 2474411 h 3370881"/>
                          <a:gd name="connsiteX399" fmla="*/ 587188 w 2657256"/>
                          <a:gd name="connsiteY399" fmla="*/ 2514752 h 3370881"/>
                          <a:gd name="connsiteX400" fmla="*/ 582706 w 2657256"/>
                          <a:gd name="connsiteY400" fmla="*/ 2546129 h 3370881"/>
                          <a:gd name="connsiteX401" fmla="*/ 596153 w 2657256"/>
                          <a:gd name="connsiteY401" fmla="*/ 2635776 h 3370881"/>
                          <a:gd name="connsiteX402" fmla="*/ 600635 w 2657256"/>
                          <a:gd name="connsiteY402" fmla="*/ 2653705 h 3370881"/>
                          <a:gd name="connsiteX403" fmla="*/ 609600 w 2657256"/>
                          <a:gd name="connsiteY403" fmla="*/ 2671634 h 3370881"/>
                          <a:gd name="connsiteX404" fmla="*/ 614082 w 2657256"/>
                          <a:gd name="connsiteY404" fmla="*/ 2689564 h 3370881"/>
                          <a:gd name="connsiteX405" fmla="*/ 623047 w 2657256"/>
                          <a:gd name="connsiteY405" fmla="*/ 2711976 h 3370881"/>
                          <a:gd name="connsiteX406" fmla="*/ 627529 w 2657256"/>
                          <a:gd name="connsiteY406" fmla="*/ 2734387 h 3370881"/>
                          <a:gd name="connsiteX407" fmla="*/ 640976 w 2657256"/>
                          <a:gd name="connsiteY407" fmla="*/ 2765764 h 3370881"/>
                          <a:gd name="connsiteX408" fmla="*/ 645459 w 2657256"/>
                          <a:gd name="connsiteY408" fmla="*/ 2779211 h 3370881"/>
                          <a:gd name="connsiteX409" fmla="*/ 658906 w 2657256"/>
                          <a:gd name="connsiteY409" fmla="*/ 2801623 h 3370881"/>
                          <a:gd name="connsiteX410" fmla="*/ 676835 w 2657256"/>
                          <a:gd name="connsiteY410" fmla="*/ 2864376 h 3370881"/>
                          <a:gd name="connsiteX411" fmla="*/ 690282 w 2657256"/>
                          <a:gd name="connsiteY411" fmla="*/ 2895752 h 3370881"/>
                          <a:gd name="connsiteX412" fmla="*/ 699247 w 2657256"/>
                          <a:gd name="connsiteY412" fmla="*/ 2940576 h 3370881"/>
                          <a:gd name="connsiteX413" fmla="*/ 703729 w 2657256"/>
                          <a:gd name="connsiteY413" fmla="*/ 2967470 h 3370881"/>
                          <a:gd name="connsiteX414" fmla="*/ 717176 w 2657256"/>
                          <a:gd name="connsiteY414" fmla="*/ 2994364 h 3370881"/>
                          <a:gd name="connsiteX415" fmla="*/ 735106 w 2657256"/>
                          <a:gd name="connsiteY415" fmla="*/ 3052634 h 3370881"/>
                          <a:gd name="connsiteX416" fmla="*/ 739588 w 2657256"/>
                          <a:gd name="connsiteY416" fmla="*/ 3079529 h 3370881"/>
                          <a:gd name="connsiteX417" fmla="*/ 762000 w 2657256"/>
                          <a:gd name="connsiteY417" fmla="*/ 3142281 h 3370881"/>
                          <a:gd name="connsiteX418" fmla="*/ 766482 w 2657256"/>
                          <a:gd name="connsiteY418" fmla="*/ 3231929 h 3370881"/>
                          <a:gd name="connsiteX419" fmla="*/ 770965 w 2657256"/>
                          <a:gd name="connsiteY419" fmla="*/ 3254340 h 3370881"/>
                          <a:gd name="connsiteX420" fmla="*/ 775447 w 2657256"/>
                          <a:gd name="connsiteY420" fmla="*/ 3285717 h 3370881"/>
                          <a:gd name="connsiteX421" fmla="*/ 748553 w 2657256"/>
                          <a:gd name="connsiteY421" fmla="*/ 3335023 h 3370881"/>
                          <a:gd name="connsiteX422" fmla="*/ 721659 w 2657256"/>
                          <a:gd name="connsiteY422" fmla="*/ 3343987 h 3370881"/>
                          <a:gd name="connsiteX423" fmla="*/ 708212 w 2657256"/>
                          <a:gd name="connsiteY423" fmla="*/ 3348470 h 3370881"/>
                          <a:gd name="connsiteX424" fmla="*/ 623047 w 2657256"/>
                          <a:gd name="connsiteY424" fmla="*/ 3330540 h 3370881"/>
                          <a:gd name="connsiteX425" fmla="*/ 609600 w 2657256"/>
                          <a:gd name="connsiteY425" fmla="*/ 3308129 h 3370881"/>
                          <a:gd name="connsiteX426" fmla="*/ 591670 w 2657256"/>
                          <a:gd name="connsiteY426" fmla="*/ 3267787 h 3370881"/>
                          <a:gd name="connsiteX427" fmla="*/ 560294 w 2657256"/>
                          <a:gd name="connsiteY427" fmla="*/ 3209517 h 3370881"/>
                          <a:gd name="connsiteX428" fmla="*/ 551329 w 2657256"/>
                          <a:gd name="connsiteY428" fmla="*/ 3196070 h 3370881"/>
                          <a:gd name="connsiteX429" fmla="*/ 528918 w 2657256"/>
                          <a:gd name="connsiteY429" fmla="*/ 3173658 h 3370881"/>
                          <a:gd name="connsiteX430" fmla="*/ 519953 w 2657256"/>
                          <a:gd name="connsiteY430" fmla="*/ 3128834 h 3370881"/>
                          <a:gd name="connsiteX431" fmla="*/ 524435 w 2657256"/>
                          <a:gd name="connsiteY431" fmla="*/ 3101940 h 3370881"/>
                          <a:gd name="connsiteX432" fmla="*/ 528918 w 2657256"/>
                          <a:gd name="connsiteY432" fmla="*/ 3088493 h 3370881"/>
                          <a:gd name="connsiteX433" fmla="*/ 542365 w 2657256"/>
                          <a:gd name="connsiteY433" fmla="*/ 3052634 h 3370881"/>
                          <a:gd name="connsiteX434" fmla="*/ 484094 w 2657256"/>
                          <a:gd name="connsiteY434" fmla="*/ 2886787 h 3370881"/>
                          <a:gd name="connsiteX435" fmla="*/ 443753 w 2657256"/>
                          <a:gd name="connsiteY435" fmla="*/ 2779211 h 3370881"/>
                          <a:gd name="connsiteX436" fmla="*/ 439270 w 2657256"/>
                          <a:gd name="connsiteY436" fmla="*/ 2752317 h 3370881"/>
                          <a:gd name="connsiteX437" fmla="*/ 430306 w 2657256"/>
                          <a:gd name="connsiteY437" fmla="*/ 2716458 h 3370881"/>
                          <a:gd name="connsiteX438" fmla="*/ 425823 w 2657256"/>
                          <a:gd name="connsiteY438" fmla="*/ 2680599 h 3370881"/>
                          <a:gd name="connsiteX439" fmla="*/ 398929 w 2657256"/>
                          <a:gd name="connsiteY439" fmla="*/ 2599917 h 3370881"/>
                          <a:gd name="connsiteX440" fmla="*/ 385482 w 2657256"/>
                          <a:gd name="connsiteY440" fmla="*/ 2568540 h 3370881"/>
                          <a:gd name="connsiteX441" fmla="*/ 381000 w 2657256"/>
                          <a:gd name="connsiteY441" fmla="*/ 2550611 h 3370881"/>
                          <a:gd name="connsiteX442" fmla="*/ 372035 w 2657256"/>
                          <a:gd name="connsiteY442" fmla="*/ 2483376 h 3370881"/>
                          <a:gd name="connsiteX443" fmla="*/ 367553 w 2657256"/>
                          <a:gd name="connsiteY443" fmla="*/ 2469929 h 3370881"/>
                          <a:gd name="connsiteX444" fmla="*/ 407894 w 2657256"/>
                          <a:gd name="connsiteY444" fmla="*/ 2451999 h 3370881"/>
                          <a:gd name="connsiteX445" fmla="*/ 515470 w 2657256"/>
                          <a:gd name="connsiteY445" fmla="*/ 2407176 h 3370881"/>
                          <a:gd name="connsiteX446" fmla="*/ 578223 w 2657256"/>
                          <a:gd name="connsiteY446" fmla="*/ 2353387 h 3370881"/>
                          <a:gd name="connsiteX447" fmla="*/ 587188 w 2657256"/>
                          <a:gd name="connsiteY447" fmla="*/ 2330976 h 3370881"/>
                          <a:gd name="connsiteX448" fmla="*/ 614082 w 2657256"/>
                          <a:gd name="connsiteY448" fmla="*/ 2254776 h 3370881"/>
                          <a:gd name="connsiteX449" fmla="*/ 649941 w 2657256"/>
                          <a:gd name="connsiteY449" fmla="*/ 2200987 h 3370881"/>
                          <a:gd name="connsiteX450" fmla="*/ 690282 w 2657256"/>
                          <a:gd name="connsiteY450" fmla="*/ 2174093 h 3370881"/>
                          <a:gd name="connsiteX451" fmla="*/ 703729 w 2657256"/>
                          <a:gd name="connsiteY451" fmla="*/ 2165129 h 3370881"/>
                          <a:gd name="connsiteX452" fmla="*/ 739588 w 2657256"/>
                          <a:gd name="connsiteY452" fmla="*/ 2147199 h 3370881"/>
                          <a:gd name="connsiteX453" fmla="*/ 708212 w 2657256"/>
                          <a:gd name="connsiteY453" fmla="*/ 2187540 h 3370881"/>
                          <a:gd name="connsiteX454" fmla="*/ 654423 w 2657256"/>
                          <a:gd name="connsiteY454" fmla="*/ 2241329 h 3370881"/>
                          <a:gd name="connsiteX455" fmla="*/ 636494 w 2657256"/>
                          <a:gd name="connsiteY455" fmla="*/ 2259258 h 3370881"/>
                          <a:gd name="connsiteX456" fmla="*/ 614082 w 2657256"/>
                          <a:gd name="connsiteY456" fmla="*/ 2286152 h 3370881"/>
                          <a:gd name="connsiteX457" fmla="*/ 592179 w 2657256"/>
                          <a:gd name="connsiteY457" fmla="*/ 2282347 h 3370881"/>
                          <a:gd name="connsiteX458" fmla="*/ 555980 w 2657256"/>
                          <a:gd name="connsiteY458" fmla="*/ 2313892 h 3370881"/>
                          <a:gd name="connsiteX459" fmla="*/ 524435 w 2657256"/>
                          <a:gd name="connsiteY459" fmla="*/ 2348905 h 3370881"/>
                          <a:gd name="connsiteX460" fmla="*/ 502023 w 2657256"/>
                          <a:gd name="connsiteY460" fmla="*/ 2362352 h 3370881"/>
                          <a:gd name="connsiteX461" fmla="*/ 461682 w 2657256"/>
                          <a:gd name="connsiteY461" fmla="*/ 2389246 h 3370881"/>
                          <a:gd name="connsiteX462" fmla="*/ 448235 w 2657256"/>
                          <a:gd name="connsiteY462" fmla="*/ 2398211 h 3370881"/>
                          <a:gd name="connsiteX463" fmla="*/ 430306 w 2657256"/>
                          <a:gd name="connsiteY463" fmla="*/ 2407176 h 3370881"/>
                          <a:gd name="connsiteX464" fmla="*/ 412376 w 2657256"/>
                          <a:gd name="connsiteY464" fmla="*/ 2420623 h 3370881"/>
                          <a:gd name="connsiteX465" fmla="*/ 389965 w 2657256"/>
                          <a:gd name="connsiteY465" fmla="*/ 2429587 h 3370881"/>
                          <a:gd name="connsiteX466" fmla="*/ 372035 w 2657256"/>
                          <a:gd name="connsiteY466" fmla="*/ 2443034 h 3370881"/>
                          <a:gd name="connsiteX467" fmla="*/ 318247 w 2657256"/>
                          <a:gd name="connsiteY467" fmla="*/ 2474411 h 3370881"/>
                          <a:gd name="connsiteX468" fmla="*/ 304800 w 2657256"/>
                          <a:gd name="connsiteY468" fmla="*/ 2492340 h 3370881"/>
                          <a:gd name="connsiteX469" fmla="*/ 282388 w 2657256"/>
                          <a:gd name="connsiteY469" fmla="*/ 2519234 h 3370881"/>
                          <a:gd name="connsiteX470" fmla="*/ 295835 w 2657256"/>
                          <a:gd name="connsiteY470" fmla="*/ 2815070 h 3370881"/>
                          <a:gd name="connsiteX471" fmla="*/ 300318 w 2657256"/>
                          <a:gd name="connsiteY471" fmla="*/ 2837481 h 3370881"/>
                          <a:gd name="connsiteX472" fmla="*/ 304800 w 2657256"/>
                          <a:gd name="connsiteY472" fmla="*/ 2868858 h 3370881"/>
                          <a:gd name="connsiteX473" fmla="*/ 309282 w 2657256"/>
                          <a:gd name="connsiteY473" fmla="*/ 2927129 h 3370881"/>
                          <a:gd name="connsiteX474" fmla="*/ 322729 w 2657256"/>
                          <a:gd name="connsiteY474" fmla="*/ 2985399 h 3370881"/>
                          <a:gd name="connsiteX475" fmla="*/ 327212 w 2657256"/>
                          <a:gd name="connsiteY475" fmla="*/ 3012293 h 3370881"/>
                          <a:gd name="connsiteX476" fmla="*/ 331694 w 2657256"/>
                          <a:gd name="connsiteY476" fmla="*/ 3043670 h 3370881"/>
                          <a:gd name="connsiteX477" fmla="*/ 345141 w 2657256"/>
                          <a:gd name="connsiteY477" fmla="*/ 3070564 h 3370881"/>
                          <a:gd name="connsiteX478" fmla="*/ 367553 w 2657256"/>
                          <a:gd name="connsiteY478" fmla="*/ 3124352 h 3370881"/>
                          <a:gd name="connsiteX479" fmla="*/ 381000 w 2657256"/>
                          <a:gd name="connsiteY479" fmla="*/ 3182623 h 3370881"/>
                          <a:gd name="connsiteX480" fmla="*/ 389965 w 2657256"/>
                          <a:gd name="connsiteY480" fmla="*/ 3196070 h 3370881"/>
                          <a:gd name="connsiteX481" fmla="*/ 394447 w 2657256"/>
                          <a:gd name="connsiteY481" fmla="*/ 3213999 h 3370881"/>
                          <a:gd name="connsiteX482" fmla="*/ 412376 w 2657256"/>
                          <a:gd name="connsiteY482" fmla="*/ 3245376 h 3370881"/>
                          <a:gd name="connsiteX483" fmla="*/ 416859 w 2657256"/>
                          <a:gd name="connsiteY483" fmla="*/ 3258823 h 3370881"/>
                          <a:gd name="connsiteX484" fmla="*/ 425823 w 2657256"/>
                          <a:gd name="connsiteY484" fmla="*/ 3272270 h 3370881"/>
                          <a:gd name="connsiteX485" fmla="*/ 439270 w 2657256"/>
                          <a:gd name="connsiteY485" fmla="*/ 3303646 h 3370881"/>
                          <a:gd name="connsiteX486" fmla="*/ 439270 w 2657256"/>
                          <a:gd name="connsiteY486" fmla="*/ 3352952 h 3370881"/>
                          <a:gd name="connsiteX487" fmla="*/ 430306 w 2657256"/>
                          <a:gd name="connsiteY487" fmla="*/ 3366399 h 3370881"/>
                          <a:gd name="connsiteX488" fmla="*/ 412376 w 2657256"/>
                          <a:gd name="connsiteY488" fmla="*/ 3370881 h 3370881"/>
                          <a:gd name="connsiteX489" fmla="*/ 295835 w 2657256"/>
                          <a:gd name="connsiteY489" fmla="*/ 3357434 h 3370881"/>
                          <a:gd name="connsiteX490" fmla="*/ 264459 w 2657256"/>
                          <a:gd name="connsiteY490" fmla="*/ 3276752 h 3370881"/>
                          <a:gd name="connsiteX491" fmla="*/ 259976 w 2657256"/>
                          <a:gd name="connsiteY491" fmla="*/ 3240893 h 3370881"/>
                          <a:gd name="connsiteX492" fmla="*/ 246529 w 2657256"/>
                          <a:gd name="connsiteY492" fmla="*/ 3178140 h 3370881"/>
                          <a:gd name="connsiteX493" fmla="*/ 237565 w 2657256"/>
                          <a:gd name="connsiteY493" fmla="*/ 3084011 h 3370881"/>
                          <a:gd name="connsiteX494" fmla="*/ 228600 w 2657256"/>
                          <a:gd name="connsiteY494" fmla="*/ 3057117 h 3370881"/>
                          <a:gd name="connsiteX495" fmla="*/ 219635 w 2657256"/>
                          <a:gd name="connsiteY495" fmla="*/ 3021258 h 3370881"/>
                          <a:gd name="connsiteX496" fmla="*/ 206188 w 2657256"/>
                          <a:gd name="connsiteY496" fmla="*/ 2980917 h 3370881"/>
                          <a:gd name="connsiteX497" fmla="*/ 201706 w 2657256"/>
                          <a:gd name="connsiteY497" fmla="*/ 2949540 h 3370881"/>
                          <a:gd name="connsiteX498" fmla="*/ 197223 w 2657256"/>
                          <a:gd name="connsiteY498" fmla="*/ 2927129 h 3370881"/>
                          <a:gd name="connsiteX499" fmla="*/ 192741 w 2657256"/>
                          <a:gd name="connsiteY499" fmla="*/ 2891270 h 3370881"/>
                          <a:gd name="connsiteX500" fmla="*/ 188259 w 2657256"/>
                          <a:gd name="connsiteY500" fmla="*/ 2850929 h 3370881"/>
                          <a:gd name="connsiteX501" fmla="*/ 179294 w 2657256"/>
                          <a:gd name="connsiteY501" fmla="*/ 2824034 h 3370881"/>
                          <a:gd name="connsiteX502" fmla="*/ 165847 w 2657256"/>
                          <a:gd name="connsiteY502" fmla="*/ 2774729 h 3370881"/>
                          <a:gd name="connsiteX503" fmla="*/ 161365 w 2657256"/>
                          <a:gd name="connsiteY503" fmla="*/ 2747834 h 3370881"/>
                          <a:gd name="connsiteX504" fmla="*/ 156882 w 2657256"/>
                          <a:gd name="connsiteY504" fmla="*/ 2559576 h 3370881"/>
                          <a:gd name="connsiteX505" fmla="*/ 152400 w 2657256"/>
                          <a:gd name="connsiteY505" fmla="*/ 2519234 h 3370881"/>
                          <a:gd name="connsiteX506" fmla="*/ 118035 w 2657256"/>
                          <a:gd name="connsiteY506" fmla="*/ 2400004 h 3370881"/>
                          <a:gd name="connsiteX507" fmla="*/ 117048 w 2657256"/>
                          <a:gd name="connsiteY507" fmla="*/ 2344423 h 3370881"/>
                          <a:gd name="connsiteX508" fmla="*/ 100106 w 2657256"/>
                          <a:gd name="connsiteY508" fmla="*/ 2330976 h 3370881"/>
                          <a:gd name="connsiteX509" fmla="*/ 138953 w 2657256"/>
                          <a:gd name="connsiteY509" fmla="*/ 2313046 h 3370881"/>
                          <a:gd name="connsiteX510" fmla="*/ 152400 w 2657256"/>
                          <a:gd name="connsiteY510" fmla="*/ 2304081 h 3370881"/>
                          <a:gd name="connsiteX511" fmla="*/ 170329 w 2657256"/>
                          <a:gd name="connsiteY511" fmla="*/ 2259258 h 3370881"/>
                          <a:gd name="connsiteX512" fmla="*/ 188259 w 2657256"/>
                          <a:gd name="connsiteY512" fmla="*/ 2223399 h 3370881"/>
                          <a:gd name="connsiteX513" fmla="*/ 206188 w 2657256"/>
                          <a:gd name="connsiteY513" fmla="*/ 2187540 h 3370881"/>
                          <a:gd name="connsiteX514" fmla="*/ 210670 w 2657256"/>
                          <a:gd name="connsiteY514" fmla="*/ 2174093 h 3370881"/>
                          <a:gd name="connsiteX515" fmla="*/ 219635 w 2657256"/>
                          <a:gd name="connsiteY515" fmla="*/ 2115823 h 3370881"/>
                          <a:gd name="connsiteX516" fmla="*/ 210670 w 2657256"/>
                          <a:gd name="connsiteY516" fmla="*/ 1958940 h 3370881"/>
                          <a:gd name="connsiteX517" fmla="*/ 192741 w 2657256"/>
                          <a:gd name="connsiteY517" fmla="*/ 1923081 h 3370881"/>
                          <a:gd name="connsiteX518" fmla="*/ 179294 w 2657256"/>
                          <a:gd name="connsiteY518" fmla="*/ 1891705 h 3370881"/>
                          <a:gd name="connsiteX519" fmla="*/ 165847 w 2657256"/>
                          <a:gd name="connsiteY519" fmla="*/ 1864811 h 3370881"/>
                          <a:gd name="connsiteX520" fmla="*/ 152400 w 2657256"/>
                          <a:gd name="connsiteY520" fmla="*/ 1833434 h 3370881"/>
                          <a:gd name="connsiteX521" fmla="*/ 143435 w 2657256"/>
                          <a:gd name="connsiteY521" fmla="*/ 1819987 h 3370881"/>
                          <a:gd name="connsiteX522" fmla="*/ 107576 w 2657256"/>
                          <a:gd name="connsiteY522" fmla="*/ 1784129 h 3370881"/>
                          <a:gd name="connsiteX523" fmla="*/ 94129 w 2657256"/>
                          <a:gd name="connsiteY523" fmla="*/ 1779646 h 3370881"/>
                          <a:gd name="connsiteX524" fmla="*/ 71718 w 2657256"/>
                          <a:gd name="connsiteY524" fmla="*/ 1770681 h 3370881"/>
                          <a:gd name="connsiteX525" fmla="*/ 58270 w 2657256"/>
                          <a:gd name="connsiteY525" fmla="*/ 1761717 h 3370881"/>
                          <a:gd name="connsiteX526" fmla="*/ 26894 w 2657256"/>
                          <a:gd name="connsiteY526" fmla="*/ 1730340 h 3370881"/>
                          <a:gd name="connsiteX527" fmla="*/ 0 w 2657256"/>
                          <a:gd name="connsiteY527" fmla="*/ 1707929 h 3370881"/>
                          <a:gd name="connsiteX0" fmla="*/ 0 w 2657256"/>
                          <a:gd name="connsiteY0" fmla="*/ 1707929 h 3370881"/>
                          <a:gd name="connsiteX1" fmla="*/ 22412 w 2657256"/>
                          <a:gd name="connsiteY1" fmla="*/ 1698964 h 3370881"/>
                          <a:gd name="connsiteX2" fmla="*/ 31376 w 2657256"/>
                          <a:gd name="connsiteY2" fmla="*/ 1681034 h 3370881"/>
                          <a:gd name="connsiteX3" fmla="*/ 44823 w 2657256"/>
                          <a:gd name="connsiteY3" fmla="*/ 1672070 h 3370881"/>
                          <a:gd name="connsiteX4" fmla="*/ 58270 w 2657256"/>
                          <a:gd name="connsiteY4" fmla="*/ 1654140 h 3370881"/>
                          <a:gd name="connsiteX5" fmla="*/ 76200 w 2657256"/>
                          <a:gd name="connsiteY5" fmla="*/ 1645176 h 3370881"/>
                          <a:gd name="connsiteX6" fmla="*/ 98612 w 2657256"/>
                          <a:gd name="connsiteY6" fmla="*/ 1636211 h 3370881"/>
                          <a:gd name="connsiteX7" fmla="*/ 125506 w 2657256"/>
                          <a:gd name="connsiteY7" fmla="*/ 1627246 h 3370881"/>
                          <a:gd name="connsiteX8" fmla="*/ 152400 w 2657256"/>
                          <a:gd name="connsiteY8" fmla="*/ 1609317 h 3370881"/>
                          <a:gd name="connsiteX9" fmla="*/ 170329 w 2657256"/>
                          <a:gd name="connsiteY9" fmla="*/ 1600352 h 3370881"/>
                          <a:gd name="connsiteX10" fmla="*/ 188259 w 2657256"/>
                          <a:gd name="connsiteY10" fmla="*/ 1582423 h 3370881"/>
                          <a:gd name="connsiteX11" fmla="*/ 228600 w 2657256"/>
                          <a:gd name="connsiteY11" fmla="*/ 1564493 h 3370881"/>
                          <a:gd name="connsiteX12" fmla="*/ 255494 w 2657256"/>
                          <a:gd name="connsiteY12" fmla="*/ 1546564 h 3370881"/>
                          <a:gd name="connsiteX13" fmla="*/ 300318 w 2657256"/>
                          <a:gd name="connsiteY13" fmla="*/ 1524152 h 3370881"/>
                          <a:gd name="connsiteX14" fmla="*/ 313765 w 2657256"/>
                          <a:gd name="connsiteY14" fmla="*/ 1515187 h 3370881"/>
                          <a:gd name="connsiteX15" fmla="*/ 340659 w 2657256"/>
                          <a:gd name="connsiteY15" fmla="*/ 1510705 h 3370881"/>
                          <a:gd name="connsiteX16" fmla="*/ 363070 w 2657256"/>
                          <a:gd name="connsiteY16" fmla="*/ 1506223 h 3370881"/>
                          <a:gd name="connsiteX17" fmla="*/ 389965 w 2657256"/>
                          <a:gd name="connsiteY17" fmla="*/ 1501740 h 3370881"/>
                          <a:gd name="connsiteX18" fmla="*/ 425823 w 2657256"/>
                          <a:gd name="connsiteY18" fmla="*/ 1497258 h 3370881"/>
                          <a:gd name="connsiteX19" fmla="*/ 470647 w 2657256"/>
                          <a:gd name="connsiteY19" fmla="*/ 1488293 h 3370881"/>
                          <a:gd name="connsiteX20" fmla="*/ 515470 w 2657256"/>
                          <a:gd name="connsiteY20" fmla="*/ 1479329 h 3370881"/>
                          <a:gd name="connsiteX21" fmla="*/ 528918 w 2657256"/>
                          <a:gd name="connsiteY21" fmla="*/ 1470364 h 3370881"/>
                          <a:gd name="connsiteX22" fmla="*/ 600635 w 2657256"/>
                          <a:gd name="connsiteY22" fmla="*/ 1456917 h 3370881"/>
                          <a:gd name="connsiteX23" fmla="*/ 690282 w 2657256"/>
                          <a:gd name="connsiteY23" fmla="*/ 1447952 h 3370881"/>
                          <a:gd name="connsiteX24" fmla="*/ 793376 w 2657256"/>
                          <a:gd name="connsiteY24" fmla="*/ 1452434 h 3370881"/>
                          <a:gd name="connsiteX25" fmla="*/ 874059 w 2657256"/>
                          <a:gd name="connsiteY25" fmla="*/ 1465881 h 3370881"/>
                          <a:gd name="connsiteX26" fmla="*/ 914400 w 2657256"/>
                          <a:gd name="connsiteY26" fmla="*/ 1470364 h 3370881"/>
                          <a:gd name="connsiteX27" fmla="*/ 1030941 w 2657256"/>
                          <a:gd name="connsiteY27" fmla="*/ 1483811 h 3370881"/>
                          <a:gd name="connsiteX28" fmla="*/ 1151965 w 2657256"/>
                          <a:gd name="connsiteY28" fmla="*/ 1492776 h 3370881"/>
                          <a:gd name="connsiteX29" fmla="*/ 1281953 w 2657256"/>
                          <a:gd name="connsiteY29" fmla="*/ 1501740 h 3370881"/>
                          <a:gd name="connsiteX30" fmla="*/ 1465729 w 2657256"/>
                          <a:gd name="connsiteY30" fmla="*/ 1497258 h 3370881"/>
                          <a:gd name="connsiteX31" fmla="*/ 1510553 w 2657256"/>
                          <a:gd name="connsiteY31" fmla="*/ 1492776 h 3370881"/>
                          <a:gd name="connsiteX32" fmla="*/ 1582270 w 2657256"/>
                          <a:gd name="connsiteY32" fmla="*/ 1461399 h 3370881"/>
                          <a:gd name="connsiteX33" fmla="*/ 1604682 w 2657256"/>
                          <a:gd name="connsiteY33" fmla="*/ 1456917 h 3370881"/>
                          <a:gd name="connsiteX34" fmla="*/ 1622612 w 2657256"/>
                          <a:gd name="connsiteY34" fmla="*/ 1447952 h 3370881"/>
                          <a:gd name="connsiteX35" fmla="*/ 1645023 w 2657256"/>
                          <a:gd name="connsiteY35" fmla="*/ 1438987 h 3370881"/>
                          <a:gd name="connsiteX36" fmla="*/ 1662953 w 2657256"/>
                          <a:gd name="connsiteY36" fmla="*/ 1425540 h 3370881"/>
                          <a:gd name="connsiteX37" fmla="*/ 1698812 w 2657256"/>
                          <a:gd name="connsiteY37" fmla="*/ 1407611 h 3370881"/>
                          <a:gd name="connsiteX38" fmla="*/ 1739153 w 2657256"/>
                          <a:gd name="connsiteY38" fmla="*/ 1380717 h 3370881"/>
                          <a:gd name="connsiteX39" fmla="*/ 1752600 w 2657256"/>
                          <a:gd name="connsiteY39" fmla="*/ 1367270 h 3370881"/>
                          <a:gd name="connsiteX40" fmla="*/ 1775012 w 2657256"/>
                          <a:gd name="connsiteY40" fmla="*/ 1353823 h 3370881"/>
                          <a:gd name="connsiteX41" fmla="*/ 1797423 w 2657256"/>
                          <a:gd name="connsiteY41" fmla="*/ 1335893 h 3370881"/>
                          <a:gd name="connsiteX42" fmla="*/ 1810870 w 2657256"/>
                          <a:gd name="connsiteY42" fmla="*/ 1304517 h 3370881"/>
                          <a:gd name="connsiteX43" fmla="*/ 1815353 w 2657256"/>
                          <a:gd name="connsiteY43" fmla="*/ 1291070 h 3370881"/>
                          <a:gd name="connsiteX44" fmla="*/ 1801906 w 2657256"/>
                          <a:gd name="connsiteY44" fmla="*/ 1138670 h 3370881"/>
                          <a:gd name="connsiteX45" fmla="*/ 1792941 w 2657256"/>
                          <a:gd name="connsiteY45" fmla="*/ 1125223 h 3370881"/>
                          <a:gd name="connsiteX46" fmla="*/ 1757082 w 2657256"/>
                          <a:gd name="connsiteY46" fmla="*/ 1093846 h 3370881"/>
                          <a:gd name="connsiteX47" fmla="*/ 1730188 w 2657256"/>
                          <a:gd name="connsiteY47" fmla="*/ 1066952 h 3370881"/>
                          <a:gd name="connsiteX48" fmla="*/ 1703294 w 2657256"/>
                          <a:gd name="connsiteY48" fmla="*/ 1049023 h 3370881"/>
                          <a:gd name="connsiteX49" fmla="*/ 1622612 w 2657256"/>
                          <a:gd name="connsiteY49" fmla="*/ 1053505 h 3370881"/>
                          <a:gd name="connsiteX50" fmla="*/ 1595718 w 2657256"/>
                          <a:gd name="connsiteY50" fmla="*/ 1062470 h 3370881"/>
                          <a:gd name="connsiteX51" fmla="*/ 1573306 w 2657256"/>
                          <a:gd name="connsiteY51" fmla="*/ 1066952 h 3370881"/>
                          <a:gd name="connsiteX52" fmla="*/ 1453385 w 2657256"/>
                          <a:gd name="connsiteY52" fmla="*/ 1082761 h 3370881"/>
                          <a:gd name="connsiteX53" fmla="*/ 1326776 w 2657256"/>
                          <a:gd name="connsiteY53" fmla="*/ 1062470 h 3370881"/>
                          <a:gd name="connsiteX54" fmla="*/ 1308847 w 2657256"/>
                          <a:gd name="connsiteY54" fmla="*/ 1057987 h 3370881"/>
                          <a:gd name="connsiteX55" fmla="*/ 1277470 w 2657256"/>
                          <a:gd name="connsiteY55" fmla="*/ 1053505 h 3370881"/>
                          <a:gd name="connsiteX56" fmla="*/ 1259541 w 2657256"/>
                          <a:gd name="connsiteY56" fmla="*/ 1049023 h 3370881"/>
                          <a:gd name="connsiteX57" fmla="*/ 1232647 w 2657256"/>
                          <a:gd name="connsiteY57" fmla="*/ 1044540 h 3370881"/>
                          <a:gd name="connsiteX58" fmla="*/ 1053353 w 2657256"/>
                          <a:gd name="connsiteY58" fmla="*/ 1049023 h 3370881"/>
                          <a:gd name="connsiteX59" fmla="*/ 1035423 w 2657256"/>
                          <a:gd name="connsiteY59" fmla="*/ 1053505 h 3370881"/>
                          <a:gd name="connsiteX60" fmla="*/ 1008529 w 2657256"/>
                          <a:gd name="connsiteY60" fmla="*/ 1057987 h 3370881"/>
                          <a:gd name="connsiteX61" fmla="*/ 995082 w 2657256"/>
                          <a:gd name="connsiteY61" fmla="*/ 1062470 h 3370881"/>
                          <a:gd name="connsiteX62" fmla="*/ 945776 w 2657256"/>
                          <a:gd name="connsiteY62" fmla="*/ 1031093 h 3370881"/>
                          <a:gd name="connsiteX63" fmla="*/ 941294 w 2657256"/>
                          <a:gd name="connsiteY63" fmla="*/ 1017646 h 3370881"/>
                          <a:gd name="connsiteX64" fmla="*/ 932329 w 2657256"/>
                          <a:gd name="connsiteY64" fmla="*/ 919034 h 3370881"/>
                          <a:gd name="connsiteX65" fmla="*/ 914400 w 2657256"/>
                          <a:gd name="connsiteY65" fmla="*/ 901105 h 3370881"/>
                          <a:gd name="connsiteX66" fmla="*/ 918882 w 2657256"/>
                          <a:gd name="connsiteY66" fmla="*/ 869729 h 3370881"/>
                          <a:gd name="connsiteX67" fmla="*/ 941294 w 2657256"/>
                          <a:gd name="connsiteY67" fmla="*/ 865246 h 3370881"/>
                          <a:gd name="connsiteX68" fmla="*/ 959223 w 2657256"/>
                          <a:gd name="connsiteY68" fmla="*/ 851799 h 3370881"/>
                          <a:gd name="connsiteX69" fmla="*/ 990600 w 2657256"/>
                          <a:gd name="connsiteY69" fmla="*/ 847317 h 3370881"/>
                          <a:gd name="connsiteX70" fmla="*/ 1129553 w 2657256"/>
                          <a:gd name="connsiteY70" fmla="*/ 838352 h 3370881"/>
                          <a:gd name="connsiteX71" fmla="*/ 1147482 w 2657256"/>
                          <a:gd name="connsiteY71" fmla="*/ 829387 h 3370881"/>
                          <a:gd name="connsiteX72" fmla="*/ 1178859 w 2657256"/>
                          <a:gd name="connsiteY72" fmla="*/ 806976 h 3370881"/>
                          <a:gd name="connsiteX73" fmla="*/ 1192306 w 2657256"/>
                          <a:gd name="connsiteY73" fmla="*/ 793529 h 3370881"/>
                          <a:gd name="connsiteX74" fmla="*/ 1214718 w 2657256"/>
                          <a:gd name="connsiteY74" fmla="*/ 784564 h 3370881"/>
                          <a:gd name="connsiteX75" fmla="*/ 1241612 w 2657256"/>
                          <a:gd name="connsiteY75" fmla="*/ 771117 h 3370881"/>
                          <a:gd name="connsiteX76" fmla="*/ 1277470 w 2657256"/>
                          <a:gd name="connsiteY76" fmla="*/ 753187 h 3370881"/>
                          <a:gd name="connsiteX77" fmla="*/ 1295400 w 2657256"/>
                          <a:gd name="connsiteY77" fmla="*/ 730776 h 3370881"/>
                          <a:gd name="connsiteX78" fmla="*/ 1317812 w 2657256"/>
                          <a:gd name="connsiteY78" fmla="*/ 708364 h 3370881"/>
                          <a:gd name="connsiteX79" fmla="*/ 1353670 w 2657256"/>
                          <a:gd name="connsiteY79" fmla="*/ 663540 h 3370881"/>
                          <a:gd name="connsiteX80" fmla="*/ 1371600 w 2657256"/>
                          <a:gd name="connsiteY80" fmla="*/ 636646 h 3370881"/>
                          <a:gd name="connsiteX81" fmla="*/ 1380565 w 2657256"/>
                          <a:gd name="connsiteY81" fmla="*/ 596305 h 3370881"/>
                          <a:gd name="connsiteX82" fmla="*/ 1385047 w 2657256"/>
                          <a:gd name="connsiteY82" fmla="*/ 582858 h 3370881"/>
                          <a:gd name="connsiteX83" fmla="*/ 1380565 w 2657256"/>
                          <a:gd name="connsiteY83" fmla="*/ 533552 h 3370881"/>
                          <a:gd name="connsiteX84" fmla="*/ 1367118 w 2657256"/>
                          <a:gd name="connsiteY84" fmla="*/ 524587 h 3370881"/>
                          <a:gd name="connsiteX85" fmla="*/ 1349188 w 2657256"/>
                          <a:gd name="connsiteY85" fmla="*/ 520105 h 3370881"/>
                          <a:gd name="connsiteX86" fmla="*/ 1326776 w 2657256"/>
                          <a:gd name="connsiteY86" fmla="*/ 511140 h 3370881"/>
                          <a:gd name="connsiteX87" fmla="*/ 1281953 w 2657256"/>
                          <a:gd name="connsiteY87" fmla="*/ 515623 h 3370881"/>
                          <a:gd name="connsiteX88" fmla="*/ 1250576 w 2657256"/>
                          <a:gd name="connsiteY88" fmla="*/ 529070 h 3370881"/>
                          <a:gd name="connsiteX89" fmla="*/ 1210235 w 2657256"/>
                          <a:gd name="connsiteY89" fmla="*/ 542517 h 3370881"/>
                          <a:gd name="connsiteX90" fmla="*/ 1183341 w 2657256"/>
                          <a:gd name="connsiteY90" fmla="*/ 555964 h 3370881"/>
                          <a:gd name="connsiteX91" fmla="*/ 1160929 w 2657256"/>
                          <a:gd name="connsiteY91" fmla="*/ 569411 h 3370881"/>
                          <a:gd name="connsiteX92" fmla="*/ 1134035 w 2657256"/>
                          <a:gd name="connsiteY92" fmla="*/ 578376 h 3370881"/>
                          <a:gd name="connsiteX93" fmla="*/ 1111623 w 2657256"/>
                          <a:gd name="connsiteY93" fmla="*/ 587340 h 3370881"/>
                          <a:gd name="connsiteX94" fmla="*/ 1084729 w 2657256"/>
                          <a:gd name="connsiteY94" fmla="*/ 596305 h 3370881"/>
                          <a:gd name="connsiteX95" fmla="*/ 986118 w 2657256"/>
                          <a:gd name="connsiteY95" fmla="*/ 591823 h 3370881"/>
                          <a:gd name="connsiteX96" fmla="*/ 927847 w 2657256"/>
                          <a:gd name="connsiteY96" fmla="*/ 578376 h 3370881"/>
                          <a:gd name="connsiteX97" fmla="*/ 896470 w 2657256"/>
                          <a:gd name="connsiteY97" fmla="*/ 555964 h 3370881"/>
                          <a:gd name="connsiteX98" fmla="*/ 883023 w 2657256"/>
                          <a:gd name="connsiteY98" fmla="*/ 546999 h 3370881"/>
                          <a:gd name="connsiteX99" fmla="*/ 865094 w 2657256"/>
                          <a:gd name="connsiteY99" fmla="*/ 497693 h 3370881"/>
                          <a:gd name="connsiteX100" fmla="*/ 869576 w 2657256"/>
                          <a:gd name="connsiteY100" fmla="*/ 403564 h 3370881"/>
                          <a:gd name="connsiteX101" fmla="*/ 874059 w 2657256"/>
                          <a:gd name="connsiteY101" fmla="*/ 385634 h 3370881"/>
                          <a:gd name="connsiteX102" fmla="*/ 883023 w 2657256"/>
                          <a:gd name="connsiteY102" fmla="*/ 372187 h 3370881"/>
                          <a:gd name="connsiteX103" fmla="*/ 909918 w 2657256"/>
                          <a:gd name="connsiteY103" fmla="*/ 363223 h 3370881"/>
                          <a:gd name="connsiteX104" fmla="*/ 914400 w 2657256"/>
                          <a:gd name="connsiteY104" fmla="*/ 385634 h 3370881"/>
                          <a:gd name="connsiteX105" fmla="*/ 909918 w 2657256"/>
                          <a:gd name="connsiteY105" fmla="*/ 408046 h 3370881"/>
                          <a:gd name="connsiteX106" fmla="*/ 900953 w 2657256"/>
                          <a:gd name="connsiteY106" fmla="*/ 466317 h 3370881"/>
                          <a:gd name="connsiteX107" fmla="*/ 905435 w 2657256"/>
                          <a:gd name="connsiteY107" fmla="*/ 515623 h 3370881"/>
                          <a:gd name="connsiteX108" fmla="*/ 932329 w 2657256"/>
                          <a:gd name="connsiteY108" fmla="*/ 551481 h 3370881"/>
                          <a:gd name="connsiteX109" fmla="*/ 954741 w 2657256"/>
                          <a:gd name="connsiteY109" fmla="*/ 560446 h 3370881"/>
                          <a:gd name="connsiteX110" fmla="*/ 972670 w 2657256"/>
                          <a:gd name="connsiteY110" fmla="*/ 569411 h 3370881"/>
                          <a:gd name="connsiteX111" fmla="*/ 1066800 w 2657256"/>
                          <a:gd name="connsiteY111" fmla="*/ 564929 h 3370881"/>
                          <a:gd name="connsiteX112" fmla="*/ 1111623 w 2657256"/>
                          <a:gd name="connsiteY112" fmla="*/ 551481 h 3370881"/>
                          <a:gd name="connsiteX113" fmla="*/ 1129553 w 2657256"/>
                          <a:gd name="connsiteY113" fmla="*/ 538034 h 3370881"/>
                          <a:gd name="connsiteX114" fmla="*/ 1156447 w 2657256"/>
                          <a:gd name="connsiteY114" fmla="*/ 511140 h 3370881"/>
                          <a:gd name="connsiteX115" fmla="*/ 1160929 w 2657256"/>
                          <a:gd name="connsiteY115" fmla="*/ 493211 h 3370881"/>
                          <a:gd name="connsiteX116" fmla="*/ 1178859 w 2657256"/>
                          <a:gd name="connsiteY116" fmla="*/ 331846 h 3370881"/>
                          <a:gd name="connsiteX117" fmla="*/ 1215315 w 2657256"/>
                          <a:gd name="connsiteY117" fmla="*/ 270289 h 3370881"/>
                          <a:gd name="connsiteX118" fmla="*/ 1214718 w 2657256"/>
                          <a:gd name="connsiteY118" fmla="*/ 367705 h 3370881"/>
                          <a:gd name="connsiteX119" fmla="*/ 1201270 w 2657256"/>
                          <a:gd name="connsiteY119" fmla="*/ 412529 h 3370881"/>
                          <a:gd name="connsiteX120" fmla="*/ 1210235 w 2657256"/>
                          <a:gd name="connsiteY120" fmla="*/ 461834 h 3370881"/>
                          <a:gd name="connsiteX121" fmla="*/ 1214718 w 2657256"/>
                          <a:gd name="connsiteY121" fmla="*/ 475281 h 3370881"/>
                          <a:gd name="connsiteX122" fmla="*/ 1228165 w 2657256"/>
                          <a:gd name="connsiteY122" fmla="*/ 484246 h 3370881"/>
                          <a:gd name="connsiteX123" fmla="*/ 1250576 w 2657256"/>
                          <a:gd name="connsiteY123" fmla="*/ 502176 h 3370881"/>
                          <a:gd name="connsiteX124" fmla="*/ 1317812 w 2657256"/>
                          <a:gd name="connsiteY124" fmla="*/ 497693 h 3370881"/>
                          <a:gd name="connsiteX125" fmla="*/ 1353670 w 2657256"/>
                          <a:gd name="connsiteY125" fmla="*/ 488729 h 3370881"/>
                          <a:gd name="connsiteX126" fmla="*/ 1506070 w 2657256"/>
                          <a:gd name="connsiteY126" fmla="*/ 457352 h 3370881"/>
                          <a:gd name="connsiteX127" fmla="*/ 1550894 w 2657256"/>
                          <a:gd name="connsiteY127" fmla="*/ 430458 h 3370881"/>
                          <a:gd name="connsiteX128" fmla="*/ 1564341 w 2657256"/>
                          <a:gd name="connsiteY128" fmla="*/ 417011 h 3370881"/>
                          <a:gd name="connsiteX129" fmla="*/ 1586753 w 2657256"/>
                          <a:gd name="connsiteY129" fmla="*/ 399081 h 3370881"/>
                          <a:gd name="connsiteX130" fmla="*/ 1595718 w 2657256"/>
                          <a:gd name="connsiteY130" fmla="*/ 381152 h 3370881"/>
                          <a:gd name="connsiteX131" fmla="*/ 1613139 w 2657256"/>
                          <a:gd name="connsiteY131" fmla="*/ 358910 h 3370881"/>
                          <a:gd name="connsiteX132" fmla="*/ 1620066 w 2657256"/>
                          <a:gd name="connsiteY132" fmla="*/ 291047 h 3370881"/>
                          <a:gd name="connsiteX133" fmla="*/ 1604852 w 2657256"/>
                          <a:gd name="connsiteY133" fmla="*/ 236279 h 3370881"/>
                          <a:gd name="connsiteX134" fmla="*/ 1537447 w 2657256"/>
                          <a:gd name="connsiteY134" fmla="*/ 188411 h 3370881"/>
                          <a:gd name="connsiteX135" fmla="*/ 1613647 w 2657256"/>
                          <a:gd name="connsiteY135" fmla="*/ 399081 h 3370881"/>
                          <a:gd name="connsiteX136" fmla="*/ 1627094 w 2657256"/>
                          <a:gd name="connsiteY136" fmla="*/ 417011 h 3370881"/>
                          <a:gd name="connsiteX137" fmla="*/ 1658470 w 2657256"/>
                          <a:gd name="connsiteY137" fmla="*/ 412529 h 3370881"/>
                          <a:gd name="connsiteX138" fmla="*/ 1685365 w 2657256"/>
                          <a:gd name="connsiteY138" fmla="*/ 390117 h 3370881"/>
                          <a:gd name="connsiteX139" fmla="*/ 1694329 w 2657256"/>
                          <a:gd name="connsiteY139" fmla="*/ 376670 h 3370881"/>
                          <a:gd name="connsiteX140" fmla="*/ 1734670 w 2657256"/>
                          <a:gd name="connsiteY140" fmla="*/ 354258 h 3370881"/>
                          <a:gd name="connsiteX141" fmla="*/ 1743635 w 2657256"/>
                          <a:gd name="connsiteY141" fmla="*/ 340811 h 3370881"/>
                          <a:gd name="connsiteX142" fmla="*/ 1757082 w 2657256"/>
                          <a:gd name="connsiteY142" fmla="*/ 336329 h 3370881"/>
                          <a:gd name="connsiteX143" fmla="*/ 1843909 w 2657256"/>
                          <a:gd name="connsiteY143" fmla="*/ 262341 h 3370881"/>
                          <a:gd name="connsiteX144" fmla="*/ 1842471 w 2657256"/>
                          <a:gd name="connsiteY144" fmla="*/ 202194 h 3370881"/>
                          <a:gd name="connsiteX145" fmla="*/ 1828094 w 2657256"/>
                          <a:gd name="connsiteY145" fmla="*/ 136767 h 3370881"/>
                          <a:gd name="connsiteX146" fmla="*/ 1772023 w 2657256"/>
                          <a:gd name="connsiteY146" fmla="*/ 77249 h 3370881"/>
                          <a:gd name="connsiteX147" fmla="*/ 1948888 w 2657256"/>
                          <a:gd name="connsiteY147" fmla="*/ 178018 h 3370881"/>
                          <a:gd name="connsiteX148" fmla="*/ 1952362 w 2657256"/>
                          <a:gd name="connsiteY148" fmla="*/ 254265 h 3370881"/>
                          <a:gd name="connsiteX149" fmla="*/ 1874221 w 2657256"/>
                          <a:gd name="connsiteY149" fmla="*/ 318698 h 3370881"/>
                          <a:gd name="connsiteX150" fmla="*/ 1788459 w 2657256"/>
                          <a:gd name="connsiteY150" fmla="*/ 367705 h 3370881"/>
                          <a:gd name="connsiteX151" fmla="*/ 1761565 w 2657256"/>
                          <a:gd name="connsiteY151" fmla="*/ 390117 h 3370881"/>
                          <a:gd name="connsiteX152" fmla="*/ 1783976 w 2657256"/>
                          <a:gd name="connsiteY152" fmla="*/ 399081 h 3370881"/>
                          <a:gd name="connsiteX153" fmla="*/ 1878106 w 2657256"/>
                          <a:gd name="connsiteY153" fmla="*/ 390117 h 3370881"/>
                          <a:gd name="connsiteX154" fmla="*/ 1891553 w 2657256"/>
                          <a:gd name="connsiteY154" fmla="*/ 381152 h 3370881"/>
                          <a:gd name="connsiteX155" fmla="*/ 1918447 w 2657256"/>
                          <a:gd name="connsiteY155" fmla="*/ 372187 h 3370881"/>
                          <a:gd name="connsiteX156" fmla="*/ 1940859 w 2657256"/>
                          <a:gd name="connsiteY156" fmla="*/ 358740 h 3370881"/>
                          <a:gd name="connsiteX157" fmla="*/ 1954306 w 2657256"/>
                          <a:gd name="connsiteY157" fmla="*/ 354258 h 3370881"/>
                          <a:gd name="connsiteX158" fmla="*/ 2149979 w 2657256"/>
                          <a:gd name="connsiteY158" fmla="*/ 255356 h 3370881"/>
                          <a:gd name="connsiteX159" fmla="*/ 2166172 w 2657256"/>
                          <a:gd name="connsiteY159" fmla="*/ 215604 h 3370881"/>
                          <a:gd name="connsiteX160" fmla="*/ 2069054 w 2657256"/>
                          <a:gd name="connsiteY160" fmla="*/ 40493 h 3370881"/>
                          <a:gd name="connsiteX161" fmla="*/ 2087750 w 2657256"/>
                          <a:gd name="connsiteY161" fmla="*/ 188681 h 3370881"/>
                          <a:gd name="connsiteX162" fmla="*/ 2096795 w 2657256"/>
                          <a:gd name="connsiteY162" fmla="*/ 316507 h 3370881"/>
                          <a:gd name="connsiteX163" fmla="*/ 1999129 w 2657256"/>
                          <a:gd name="connsiteY163" fmla="*/ 358740 h 3370881"/>
                          <a:gd name="connsiteX164" fmla="*/ 1994647 w 2657256"/>
                          <a:gd name="connsiteY164" fmla="*/ 372187 h 3370881"/>
                          <a:gd name="connsiteX165" fmla="*/ 2039470 w 2657256"/>
                          <a:gd name="connsiteY165" fmla="*/ 390117 h 3370881"/>
                          <a:gd name="connsiteX166" fmla="*/ 2115670 w 2657256"/>
                          <a:gd name="connsiteY166" fmla="*/ 390117 h 3370881"/>
                          <a:gd name="connsiteX167" fmla="*/ 2160494 w 2657256"/>
                          <a:gd name="connsiteY167" fmla="*/ 376670 h 3370881"/>
                          <a:gd name="connsiteX168" fmla="*/ 2191870 w 2657256"/>
                          <a:gd name="connsiteY168" fmla="*/ 363223 h 3370881"/>
                          <a:gd name="connsiteX169" fmla="*/ 2205318 w 2657256"/>
                          <a:gd name="connsiteY169" fmla="*/ 358740 h 3370881"/>
                          <a:gd name="connsiteX170" fmla="*/ 2232212 w 2657256"/>
                          <a:gd name="connsiteY170" fmla="*/ 340811 h 3370881"/>
                          <a:gd name="connsiteX171" fmla="*/ 2312894 w 2657256"/>
                          <a:gd name="connsiteY171" fmla="*/ 183929 h 3370881"/>
                          <a:gd name="connsiteX172" fmla="*/ 2339788 w 2657256"/>
                          <a:gd name="connsiteY172" fmla="*/ 151 h 3370881"/>
                          <a:gd name="connsiteX173" fmla="*/ 2357718 w 2657256"/>
                          <a:gd name="connsiteY173" fmla="*/ 215305 h 3370881"/>
                          <a:gd name="connsiteX174" fmla="*/ 2254623 w 2657256"/>
                          <a:gd name="connsiteY174" fmla="*/ 376670 h 3370881"/>
                          <a:gd name="connsiteX175" fmla="*/ 2245659 w 2657256"/>
                          <a:gd name="connsiteY175" fmla="*/ 390117 h 3370881"/>
                          <a:gd name="connsiteX176" fmla="*/ 2254623 w 2657256"/>
                          <a:gd name="connsiteY176" fmla="*/ 403564 h 3370881"/>
                          <a:gd name="connsiteX177" fmla="*/ 2353235 w 2657256"/>
                          <a:gd name="connsiteY177" fmla="*/ 399081 h 3370881"/>
                          <a:gd name="connsiteX178" fmla="*/ 2366682 w 2657256"/>
                          <a:gd name="connsiteY178" fmla="*/ 394599 h 3370881"/>
                          <a:gd name="connsiteX179" fmla="*/ 2389094 w 2657256"/>
                          <a:gd name="connsiteY179" fmla="*/ 390117 h 3370881"/>
                          <a:gd name="connsiteX180" fmla="*/ 2424953 w 2657256"/>
                          <a:gd name="connsiteY180" fmla="*/ 367705 h 3370881"/>
                          <a:gd name="connsiteX181" fmla="*/ 2528047 w 2657256"/>
                          <a:gd name="connsiteY181" fmla="*/ 292700 h 3370881"/>
                          <a:gd name="connsiteX182" fmla="*/ 2541495 w 2657256"/>
                          <a:gd name="connsiteY182" fmla="*/ 62906 h 3370881"/>
                          <a:gd name="connsiteX183" fmla="*/ 2591304 w 2657256"/>
                          <a:gd name="connsiteY183" fmla="*/ 214081 h 3370881"/>
                          <a:gd name="connsiteX184" fmla="*/ 2612315 w 2657256"/>
                          <a:gd name="connsiteY184" fmla="*/ 290907 h 3370881"/>
                          <a:gd name="connsiteX185" fmla="*/ 2650863 w 2657256"/>
                          <a:gd name="connsiteY185" fmla="*/ 344994 h 3370881"/>
                          <a:gd name="connsiteX186" fmla="*/ 2465294 w 2657256"/>
                          <a:gd name="connsiteY186" fmla="*/ 399081 h 3370881"/>
                          <a:gd name="connsiteX187" fmla="*/ 2442882 w 2657256"/>
                          <a:gd name="connsiteY187" fmla="*/ 403564 h 3370881"/>
                          <a:gd name="connsiteX188" fmla="*/ 2398059 w 2657256"/>
                          <a:gd name="connsiteY188" fmla="*/ 417011 h 3370881"/>
                          <a:gd name="connsiteX189" fmla="*/ 2375647 w 2657256"/>
                          <a:gd name="connsiteY189" fmla="*/ 425976 h 3370881"/>
                          <a:gd name="connsiteX190" fmla="*/ 2357718 w 2657256"/>
                          <a:gd name="connsiteY190" fmla="*/ 430458 h 3370881"/>
                          <a:gd name="connsiteX191" fmla="*/ 2344270 w 2657256"/>
                          <a:gd name="connsiteY191" fmla="*/ 461834 h 3370881"/>
                          <a:gd name="connsiteX192" fmla="*/ 2353235 w 2657256"/>
                          <a:gd name="connsiteY192" fmla="*/ 502176 h 3370881"/>
                          <a:gd name="connsiteX193" fmla="*/ 2362200 w 2657256"/>
                          <a:gd name="connsiteY193" fmla="*/ 515623 h 3370881"/>
                          <a:gd name="connsiteX194" fmla="*/ 2344270 w 2657256"/>
                          <a:gd name="connsiteY194" fmla="*/ 587340 h 3370881"/>
                          <a:gd name="connsiteX195" fmla="*/ 2321859 w 2657256"/>
                          <a:gd name="connsiteY195" fmla="*/ 614234 h 3370881"/>
                          <a:gd name="connsiteX196" fmla="*/ 2308412 w 2657256"/>
                          <a:gd name="connsiteY196" fmla="*/ 636646 h 3370881"/>
                          <a:gd name="connsiteX197" fmla="*/ 2281518 w 2657256"/>
                          <a:gd name="connsiteY197" fmla="*/ 641129 h 3370881"/>
                          <a:gd name="connsiteX198" fmla="*/ 2259106 w 2657256"/>
                          <a:gd name="connsiteY198" fmla="*/ 636646 h 3370881"/>
                          <a:gd name="connsiteX199" fmla="*/ 2277035 w 2657256"/>
                          <a:gd name="connsiteY199" fmla="*/ 578376 h 3370881"/>
                          <a:gd name="connsiteX200" fmla="*/ 2290482 w 2657256"/>
                          <a:gd name="connsiteY200" fmla="*/ 542517 h 3370881"/>
                          <a:gd name="connsiteX201" fmla="*/ 2286000 w 2657256"/>
                          <a:gd name="connsiteY201" fmla="*/ 506658 h 3370881"/>
                          <a:gd name="connsiteX202" fmla="*/ 2245659 w 2657256"/>
                          <a:gd name="connsiteY202" fmla="*/ 448387 h 3370881"/>
                          <a:gd name="connsiteX203" fmla="*/ 2200835 w 2657256"/>
                          <a:gd name="connsiteY203" fmla="*/ 430458 h 3370881"/>
                          <a:gd name="connsiteX204" fmla="*/ 2169459 w 2657256"/>
                          <a:gd name="connsiteY204" fmla="*/ 425976 h 3370881"/>
                          <a:gd name="connsiteX205" fmla="*/ 2102223 w 2657256"/>
                          <a:gd name="connsiteY205" fmla="*/ 430458 h 3370881"/>
                          <a:gd name="connsiteX206" fmla="*/ 2084294 w 2657256"/>
                          <a:gd name="connsiteY206" fmla="*/ 439423 h 3370881"/>
                          <a:gd name="connsiteX207" fmla="*/ 2070847 w 2657256"/>
                          <a:gd name="connsiteY207" fmla="*/ 443905 h 3370881"/>
                          <a:gd name="connsiteX208" fmla="*/ 2061882 w 2657256"/>
                          <a:gd name="connsiteY208" fmla="*/ 461834 h 3370881"/>
                          <a:gd name="connsiteX209" fmla="*/ 2034988 w 2657256"/>
                          <a:gd name="connsiteY209" fmla="*/ 475281 h 3370881"/>
                          <a:gd name="connsiteX210" fmla="*/ 1783976 w 2657256"/>
                          <a:gd name="connsiteY210" fmla="*/ 479764 h 3370881"/>
                          <a:gd name="connsiteX211" fmla="*/ 1766047 w 2657256"/>
                          <a:gd name="connsiteY211" fmla="*/ 488729 h 3370881"/>
                          <a:gd name="connsiteX212" fmla="*/ 1703294 w 2657256"/>
                          <a:gd name="connsiteY212" fmla="*/ 506658 h 3370881"/>
                          <a:gd name="connsiteX213" fmla="*/ 1689847 w 2657256"/>
                          <a:gd name="connsiteY213" fmla="*/ 511140 h 3370881"/>
                          <a:gd name="connsiteX214" fmla="*/ 1676400 w 2657256"/>
                          <a:gd name="connsiteY214" fmla="*/ 520105 h 3370881"/>
                          <a:gd name="connsiteX215" fmla="*/ 1649506 w 2657256"/>
                          <a:gd name="connsiteY215" fmla="*/ 529070 h 3370881"/>
                          <a:gd name="connsiteX216" fmla="*/ 1636059 w 2657256"/>
                          <a:gd name="connsiteY216" fmla="*/ 538034 h 3370881"/>
                          <a:gd name="connsiteX217" fmla="*/ 1622612 w 2657256"/>
                          <a:gd name="connsiteY217" fmla="*/ 551481 h 3370881"/>
                          <a:gd name="connsiteX218" fmla="*/ 1609165 w 2657256"/>
                          <a:gd name="connsiteY218" fmla="*/ 555964 h 3370881"/>
                          <a:gd name="connsiteX219" fmla="*/ 1577788 w 2657256"/>
                          <a:gd name="connsiteY219" fmla="*/ 587340 h 3370881"/>
                          <a:gd name="connsiteX220" fmla="*/ 1568823 w 2657256"/>
                          <a:gd name="connsiteY220" fmla="*/ 600787 h 3370881"/>
                          <a:gd name="connsiteX221" fmla="*/ 1555376 w 2657256"/>
                          <a:gd name="connsiteY221" fmla="*/ 614234 h 3370881"/>
                          <a:gd name="connsiteX222" fmla="*/ 1524000 w 2657256"/>
                          <a:gd name="connsiteY222" fmla="*/ 654576 h 3370881"/>
                          <a:gd name="connsiteX223" fmla="*/ 1519518 w 2657256"/>
                          <a:gd name="connsiteY223" fmla="*/ 668023 h 3370881"/>
                          <a:gd name="connsiteX224" fmla="*/ 1528482 w 2657256"/>
                          <a:gd name="connsiteY224" fmla="*/ 708364 h 3370881"/>
                          <a:gd name="connsiteX225" fmla="*/ 1537447 w 2657256"/>
                          <a:gd name="connsiteY225" fmla="*/ 721811 h 3370881"/>
                          <a:gd name="connsiteX226" fmla="*/ 1568823 w 2657256"/>
                          <a:gd name="connsiteY226" fmla="*/ 712846 h 3370881"/>
                          <a:gd name="connsiteX227" fmla="*/ 1600200 w 2657256"/>
                          <a:gd name="connsiteY227" fmla="*/ 712846 h 3370881"/>
                          <a:gd name="connsiteX228" fmla="*/ 1631576 w 2657256"/>
                          <a:gd name="connsiteY228" fmla="*/ 690434 h 3370881"/>
                          <a:gd name="connsiteX229" fmla="*/ 1645023 w 2657256"/>
                          <a:gd name="connsiteY229" fmla="*/ 676987 h 3370881"/>
                          <a:gd name="connsiteX230" fmla="*/ 1685365 w 2657256"/>
                          <a:gd name="connsiteY230" fmla="*/ 645611 h 3370881"/>
                          <a:gd name="connsiteX231" fmla="*/ 1716741 w 2657256"/>
                          <a:gd name="connsiteY231" fmla="*/ 614234 h 3370881"/>
                          <a:gd name="connsiteX232" fmla="*/ 1748118 w 2657256"/>
                          <a:gd name="connsiteY232" fmla="*/ 596305 h 3370881"/>
                          <a:gd name="connsiteX233" fmla="*/ 1761565 w 2657256"/>
                          <a:gd name="connsiteY233" fmla="*/ 591823 h 3370881"/>
                          <a:gd name="connsiteX234" fmla="*/ 1779494 w 2657256"/>
                          <a:gd name="connsiteY234" fmla="*/ 582858 h 3370881"/>
                          <a:gd name="connsiteX235" fmla="*/ 1815353 w 2657256"/>
                          <a:gd name="connsiteY235" fmla="*/ 573893 h 3370881"/>
                          <a:gd name="connsiteX236" fmla="*/ 2030506 w 2657256"/>
                          <a:gd name="connsiteY236" fmla="*/ 578376 h 3370881"/>
                          <a:gd name="connsiteX237" fmla="*/ 2017059 w 2657256"/>
                          <a:gd name="connsiteY237" fmla="*/ 600787 h 3370881"/>
                          <a:gd name="connsiteX238" fmla="*/ 1981200 w 2657256"/>
                          <a:gd name="connsiteY238" fmla="*/ 636646 h 3370881"/>
                          <a:gd name="connsiteX239" fmla="*/ 1967753 w 2657256"/>
                          <a:gd name="connsiteY239" fmla="*/ 650093 h 3370881"/>
                          <a:gd name="connsiteX240" fmla="*/ 1936376 w 2657256"/>
                          <a:gd name="connsiteY240" fmla="*/ 690434 h 3370881"/>
                          <a:gd name="connsiteX241" fmla="*/ 1905000 w 2657256"/>
                          <a:gd name="connsiteY241" fmla="*/ 717329 h 3370881"/>
                          <a:gd name="connsiteX242" fmla="*/ 1860176 w 2657256"/>
                          <a:gd name="connsiteY242" fmla="*/ 735258 h 3370881"/>
                          <a:gd name="connsiteX243" fmla="*/ 1788459 w 2657256"/>
                          <a:gd name="connsiteY243" fmla="*/ 744223 h 3370881"/>
                          <a:gd name="connsiteX244" fmla="*/ 1846729 w 2657256"/>
                          <a:gd name="connsiteY244" fmla="*/ 802493 h 3370881"/>
                          <a:gd name="connsiteX245" fmla="*/ 1913965 w 2657256"/>
                          <a:gd name="connsiteY245" fmla="*/ 829387 h 3370881"/>
                          <a:gd name="connsiteX246" fmla="*/ 1922929 w 2657256"/>
                          <a:gd name="connsiteY246" fmla="*/ 842834 h 3370881"/>
                          <a:gd name="connsiteX247" fmla="*/ 1967753 w 2657256"/>
                          <a:gd name="connsiteY247" fmla="*/ 883176 h 3370881"/>
                          <a:gd name="connsiteX248" fmla="*/ 1981200 w 2657256"/>
                          <a:gd name="connsiteY248" fmla="*/ 896623 h 3370881"/>
                          <a:gd name="connsiteX249" fmla="*/ 1994647 w 2657256"/>
                          <a:gd name="connsiteY249" fmla="*/ 905587 h 3370881"/>
                          <a:gd name="connsiteX250" fmla="*/ 2021541 w 2657256"/>
                          <a:gd name="connsiteY250" fmla="*/ 927999 h 3370881"/>
                          <a:gd name="connsiteX251" fmla="*/ 2030506 w 2657256"/>
                          <a:gd name="connsiteY251" fmla="*/ 941446 h 3370881"/>
                          <a:gd name="connsiteX252" fmla="*/ 2057400 w 2657256"/>
                          <a:gd name="connsiteY252" fmla="*/ 968340 h 3370881"/>
                          <a:gd name="connsiteX253" fmla="*/ 2088776 w 2657256"/>
                          <a:gd name="connsiteY253" fmla="*/ 1013164 h 3370881"/>
                          <a:gd name="connsiteX254" fmla="*/ 2115670 w 2657256"/>
                          <a:gd name="connsiteY254" fmla="*/ 1057987 h 3370881"/>
                          <a:gd name="connsiteX255" fmla="*/ 2120153 w 2657256"/>
                          <a:gd name="connsiteY255" fmla="*/ 1089364 h 3370881"/>
                          <a:gd name="connsiteX256" fmla="*/ 2138082 w 2657256"/>
                          <a:gd name="connsiteY256" fmla="*/ 1143152 h 3370881"/>
                          <a:gd name="connsiteX257" fmla="*/ 2147047 w 2657256"/>
                          <a:gd name="connsiteY257" fmla="*/ 1196940 h 3370881"/>
                          <a:gd name="connsiteX258" fmla="*/ 2151529 w 2657256"/>
                          <a:gd name="connsiteY258" fmla="*/ 1210387 h 3370881"/>
                          <a:gd name="connsiteX259" fmla="*/ 2156012 w 2657256"/>
                          <a:gd name="connsiteY259" fmla="*/ 1228317 h 3370881"/>
                          <a:gd name="connsiteX260" fmla="*/ 2173941 w 2657256"/>
                          <a:gd name="connsiteY260" fmla="*/ 1295552 h 3370881"/>
                          <a:gd name="connsiteX261" fmla="*/ 2182906 w 2657256"/>
                          <a:gd name="connsiteY261" fmla="*/ 1313481 h 3370881"/>
                          <a:gd name="connsiteX262" fmla="*/ 2187388 w 2657256"/>
                          <a:gd name="connsiteY262" fmla="*/ 1331411 h 3370881"/>
                          <a:gd name="connsiteX263" fmla="*/ 2214282 w 2657256"/>
                          <a:gd name="connsiteY263" fmla="*/ 1385199 h 3370881"/>
                          <a:gd name="connsiteX264" fmla="*/ 2218765 w 2657256"/>
                          <a:gd name="connsiteY264" fmla="*/ 1403129 h 3370881"/>
                          <a:gd name="connsiteX265" fmla="*/ 2223247 w 2657256"/>
                          <a:gd name="connsiteY265" fmla="*/ 1430023 h 3370881"/>
                          <a:gd name="connsiteX266" fmla="*/ 2236694 w 2657256"/>
                          <a:gd name="connsiteY266" fmla="*/ 1456917 h 3370881"/>
                          <a:gd name="connsiteX267" fmla="*/ 2249794 w 2657256"/>
                          <a:gd name="connsiteY267" fmla="*/ 1524624 h 3370881"/>
                          <a:gd name="connsiteX268" fmla="*/ 2241176 w 2657256"/>
                          <a:gd name="connsiteY268" fmla="*/ 1577940 h 3370881"/>
                          <a:gd name="connsiteX269" fmla="*/ 2245659 w 2657256"/>
                          <a:gd name="connsiteY269" fmla="*/ 1595870 h 3370881"/>
                          <a:gd name="connsiteX270" fmla="*/ 2249634 w 2657256"/>
                          <a:gd name="connsiteY270" fmla="*/ 1685855 h 3370881"/>
                          <a:gd name="connsiteX271" fmla="*/ 2227729 w 2657256"/>
                          <a:gd name="connsiteY271" fmla="*/ 1716893 h 3370881"/>
                          <a:gd name="connsiteX272" fmla="*/ 2240500 w 2657256"/>
                          <a:gd name="connsiteY272" fmla="*/ 1674269 h 3370881"/>
                          <a:gd name="connsiteX273" fmla="*/ 2235341 w 2657256"/>
                          <a:gd name="connsiteY273" fmla="*/ 1788611 h 3370881"/>
                          <a:gd name="connsiteX274" fmla="*/ 2230689 w 2657256"/>
                          <a:gd name="connsiteY274" fmla="*/ 1823963 h 3370881"/>
                          <a:gd name="connsiteX275" fmla="*/ 2226207 w 2657256"/>
                          <a:gd name="connsiteY275" fmla="*/ 1824470 h 3370881"/>
                          <a:gd name="connsiteX276" fmla="*/ 2208278 w 2657256"/>
                          <a:gd name="connsiteY276" fmla="*/ 1869293 h 3370881"/>
                          <a:gd name="connsiteX277" fmla="*/ 2195168 w 2657256"/>
                          <a:gd name="connsiteY277" fmla="*/ 1882740 h 3370881"/>
                          <a:gd name="connsiteX278" fmla="*/ 2203458 w 2657256"/>
                          <a:gd name="connsiteY278" fmla="*/ 1918938 h 3370881"/>
                          <a:gd name="connsiteX279" fmla="*/ 2204134 w 2657256"/>
                          <a:gd name="connsiteY279" fmla="*/ 1949806 h 3370881"/>
                          <a:gd name="connsiteX280" fmla="*/ 2226545 w 2657256"/>
                          <a:gd name="connsiteY280" fmla="*/ 1954627 h 3370881"/>
                          <a:gd name="connsiteX281" fmla="*/ 2241176 w 2657256"/>
                          <a:gd name="connsiteY281" fmla="*/ 2012729 h 3370881"/>
                          <a:gd name="connsiteX282" fmla="*/ 2263588 w 2657256"/>
                          <a:gd name="connsiteY282" fmla="*/ 2057552 h 3370881"/>
                          <a:gd name="connsiteX283" fmla="*/ 2286000 w 2657256"/>
                          <a:gd name="connsiteY283" fmla="*/ 2084446 h 3370881"/>
                          <a:gd name="connsiteX284" fmla="*/ 2299447 w 2657256"/>
                          <a:gd name="connsiteY284" fmla="*/ 2124787 h 3370881"/>
                          <a:gd name="connsiteX285" fmla="*/ 2321859 w 2657256"/>
                          <a:gd name="connsiteY285" fmla="*/ 2151681 h 3370881"/>
                          <a:gd name="connsiteX286" fmla="*/ 2344270 w 2657256"/>
                          <a:gd name="connsiteY286" fmla="*/ 2205470 h 3370881"/>
                          <a:gd name="connsiteX287" fmla="*/ 2348753 w 2657256"/>
                          <a:gd name="connsiteY287" fmla="*/ 2223399 h 3370881"/>
                          <a:gd name="connsiteX288" fmla="*/ 2366682 w 2657256"/>
                          <a:gd name="connsiteY288" fmla="*/ 2263740 h 3370881"/>
                          <a:gd name="connsiteX289" fmla="*/ 2375647 w 2657256"/>
                          <a:gd name="connsiteY289" fmla="*/ 2286152 h 3370881"/>
                          <a:gd name="connsiteX290" fmla="*/ 2380129 w 2657256"/>
                          <a:gd name="connsiteY290" fmla="*/ 2308564 h 3370881"/>
                          <a:gd name="connsiteX291" fmla="*/ 2389094 w 2657256"/>
                          <a:gd name="connsiteY291" fmla="*/ 2335458 h 3370881"/>
                          <a:gd name="connsiteX292" fmla="*/ 2393576 w 2657256"/>
                          <a:gd name="connsiteY292" fmla="*/ 2380281 h 3370881"/>
                          <a:gd name="connsiteX293" fmla="*/ 2398059 w 2657256"/>
                          <a:gd name="connsiteY293" fmla="*/ 2393729 h 3370881"/>
                          <a:gd name="connsiteX294" fmla="*/ 2419794 w 2657256"/>
                          <a:gd name="connsiteY294" fmla="*/ 2447517 h 3370881"/>
                          <a:gd name="connsiteX295" fmla="*/ 2427343 w 2657256"/>
                          <a:gd name="connsiteY295" fmla="*/ 2564058 h 3370881"/>
                          <a:gd name="connsiteX296" fmla="*/ 2389094 w 2657256"/>
                          <a:gd name="connsiteY296" fmla="*/ 2837481 h 3370881"/>
                          <a:gd name="connsiteX297" fmla="*/ 2380129 w 2657256"/>
                          <a:gd name="connsiteY297" fmla="*/ 2859893 h 3370881"/>
                          <a:gd name="connsiteX298" fmla="*/ 2357718 w 2657256"/>
                          <a:gd name="connsiteY298" fmla="*/ 2913681 h 3370881"/>
                          <a:gd name="connsiteX299" fmla="*/ 2348753 w 2657256"/>
                          <a:gd name="connsiteY299" fmla="*/ 2936093 h 3370881"/>
                          <a:gd name="connsiteX300" fmla="*/ 2339788 w 2657256"/>
                          <a:gd name="connsiteY300" fmla="*/ 2971952 h 3370881"/>
                          <a:gd name="connsiteX301" fmla="*/ 2326341 w 2657256"/>
                          <a:gd name="connsiteY301" fmla="*/ 2994364 h 3370881"/>
                          <a:gd name="connsiteX302" fmla="*/ 2317376 w 2657256"/>
                          <a:gd name="connsiteY302" fmla="*/ 3025740 h 3370881"/>
                          <a:gd name="connsiteX303" fmla="*/ 2303929 w 2657256"/>
                          <a:gd name="connsiteY303" fmla="*/ 3048152 h 3370881"/>
                          <a:gd name="connsiteX304" fmla="*/ 2290482 w 2657256"/>
                          <a:gd name="connsiteY304" fmla="*/ 3079529 h 3370881"/>
                          <a:gd name="connsiteX305" fmla="*/ 2272553 w 2657256"/>
                          <a:gd name="connsiteY305" fmla="*/ 3084011 h 3370881"/>
                          <a:gd name="connsiteX306" fmla="*/ 2259106 w 2657256"/>
                          <a:gd name="connsiteY306" fmla="*/ 3088493 h 3370881"/>
                          <a:gd name="connsiteX307" fmla="*/ 2241176 w 2657256"/>
                          <a:gd name="connsiteY307" fmla="*/ 3092976 h 3370881"/>
                          <a:gd name="connsiteX308" fmla="*/ 2209800 w 2657256"/>
                          <a:gd name="connsiteY308" fmla="*/ 3101940 h 3370881"/>
                          <a:gd name="connsiteX309" fmla="*/ 2205318 w 2657256"/>
                          <a:gd name="connsiteY309" fmla="*/ 3039187 h 3370881"/>
                          <a:gd name="connsiteX310" fmla="*/ 2218765 w 2657256"/>
                          <a:gd name="connsiteY310" fmla="*/ 3021258 h 3370881"/>
                          <a:gd name="connsiteX311" fmla="*/ 2245659 w 2657256"/>
                          <a:gd name="connsiteY311" fmla="*/ 2971952 h 3370881"/>
                          <a:gd name="connsiteX312" fmla="*/ 2268070 w 2657256"/>
                          <a:gd name="connsiteY312" fmla="*/ 2945058 h 3370881"/>
                          <a:gd name="connsiteX313" fmla="*/ 2298550 w 2657256"/>
                          <a:gd name="connsiteY313" fmla="*/ 2568540 h 3370881"/>
                          <a:gd name="connsiteX314" fmla="*/ 2284986 w 2657256"/>
                          <a:gd name="connsiteY314" fmla="*/ 2532681 h 3370881"/>
                          <a:gd name="connsiteX315" fmla="*/ 2293273 w 2657256"/>
                          <a:gd name="connsiteY315" fmla="*/ 2496653 h 3370881"/>
                          <a:gd name="connsiteX316" fmla="*/ 2278152 w 2657256"/>
                          <a:gd name="connsiteY316" fmla="*/ 2475178 h 3370881"/>
                          <a:gd name="connsiteX317" fmla="*/ 2245659 w 2657256"/>
                          <a:gd name="connsiteY317" fmla="*/ 2389247 h 3370881"/>
                          <a:gd name="connsiteX318" fmla="*/ 2195507 w 2657256"/>
                          <a:gd name="connsiteY318" fmla="*/ 2241328 h 3370881"/>
                          <a:gd name="connsiteX319" fmla="*/ 2083786 w 2657256"/>
                          <a:gd name="connsiteY319" fmla="*/ 2040300 h 3370881"/>
                          <a:gd name="connsiteX320" fmla="*/ 2048773 w 2657256"/>
                          <a:gd name="connsiteY320" fmla="*/ 2017971 h 3370881"/>
                          <a:gd name="connsiteX321" fmla="*/ 2074314 w 2657256"/>
                          <a:gd name="connsiteY321" fmla="*/ 2011967 h 3370881"/>
                          <a:gd name="connsiteX322" fmla="*/ 2034988 w 2657256"/>
                          <a:gd name="connsiteY322" fmla="*/ 2003764 h 3370881"/>
                          <a:gd name="connsiteX323" fmla="*/ 2026023 w 2657256"/>
                          <a:gd name="connsiteY323" fmla="*/ 2026176 h 3370881"/>
                          <a:gd name="connsiteX324" fmla="*/ 2021541 w 2657256"/>
                          <a:gd name="connsiteY324" fmla="*/ 2039623 h 3370881"/>
                          <a:gd name="connsiteX325" fmla="*/ 1999129 w 2657256"/>
                          <a:gd name="connsiteY325" fmla="*/ 2053070 h 3370881"/>
                          <a:gd name="connsiteX326" fmla="*/ 1990165 w 2657256"/>
                          <a:gd name="connsiteY326" fmla="*/ 2070999 h 3370881"/>
                          <a:gd name="connsiteX327" fmla="*/ 1967753 w 2657256"/>
                          <a:gd name="connsiteY327" fmla="*/ 2106858 h 3370881"/>
                          <a:gd name="connsiteX328" fmla="*/ 1981200 w 2657256"/>
                          <a:gd name="connsiteY328" fmla="*/ 2223399 h 3370881"/>
                          <a:gd name="connsiteX329" fmla="*/ 1994647 w 2657256"/>
                          <a:gd name="connsiteY329" fmla="*/ 2254776 h 3370881"/>
                          <a:gd name="connsiteX330" fmla="*/ 2003612 w 2657256"/>
                          <a:gd name="connsiteY330" fmla="*/ 2272705 h 3370881"/>
                          <a:gd name="connsiteX331" fmla="*/ 2026023 w 2657256"/>
                          <a:gd name="connsiteY331" fmla="*/ 2304081 h 3370881"/>
                          <a:gd name="connsiteX332" fmla="*/ 2043953 w 2657256"/>
                          <a:gd name="connsiteY332" fmla="*/ 2348905 h 3370881"/>
                          <a:gd name="connsiteX333" fmla="*/ 2061882 w 2657256"/>
                          <a:gd name="connsiteY333" fmla="*/ 2371317 h 3370881"/>
                          <a:gd name="connsiteX334" fmla="*/ 2088776 w 2657256"/>
                          <a:gd name="connsiteY334" fmla="*/ 2434070 h 3370881"/>
                          <a:gd name="connsiteX335" fmla="*/ 2102223 w 2657256"/>
                          <a:gd name="connsiteY335" fmla="*/ 2465446 h 3370881"/>
                          <a:gd name="connsiteX336" fmla="*/ 2106706 w 2657256"/>
                          <a:gd name="connsiteY336" fmla="*/ 2496823 h 3370881"/>
                          <a:gd name="connsiteX337" fmla="*/ 2124635 w 2657256"/>
                          <a:gd name="connsiteY337" fmla="*/ 2559576 h 3370881"/>
                          <a:gd name="connsiteX338" fmla="*/ 2138082 w 2657256"/>
                          <a:gd name="connsiteY338" fmla="*/ 2649223 h 3370881"/>
                          <a:gd name="connsiteX339" fmla="*/ 2147047 w 2657256"/>
                          <a:gd name="connsiteY339" fmla="*/ 2685081 h 3370881"/>
                          <a:gd name="connsiteX340" fmla="*/ 2151529 w 2657256"/>
                          <a:gd name="connsiteY340" fmla="*/ 2716458 h 3370881"/>
                          <a:gd name="connsiteX341" fmla="*/ 2160494 w 2657256"/>
                          <a:gd name="connsiteY341" fmla="*/ 2770246 h 3370881"/>
                          <a:gd name="connsiteX342" fmla="*/ 2156012 w 2657256"/>
                          <a:gd name="connsiteY342" fmla="*/ 2962987 h 3370881"/>
                          <a:gd name="connsiteX343" fmla="*/ 2138082 w 2657256"/>
                          <a:gd name="connsiteY343" fmla="*/ 3043670 h 3370881"/>
                          <a:gd name="connsiteX344" fmla="*/ 2133600 w 2657256"/>
                          <a:gd name="connsiteY344" fmla="*/ 3061599 h 3370881"/>
                          <a:gd name="connsiteX345" fmla="*/ 2120153 w 2657256"/>
                          <a:gd name="connsiteY345" fmla="*/ 3079529 h 3370881"/>
                          <a:gd name="connsiteX346" fmla="*/ 2111188 w 2657256"/>
                          <a:gd name="connsiteY346" fmla="*/ 3106423 h 3370881"/>
                          <a:gd name="connsiteX347" fmla="*/ 2088776 w 2657256"/>
                          <a:gd name="connsiteY347" fmla="*/ 3137799 h 3370881"/>
                          <a:gd name="connsiteX348" fmla="*/ 2075329 w 2657256"/>
                          <a:gd name="connsiteY348" fmla="*/ 3164693 h 3370881"/>
                          <a:gd name="connsiteX349" fmla="*/ 2061882 w 2657256"/>
                          <a:gd name="connsiteY349" fmla="*/ 3169176 h 3370881"/>
                          <a:gd name="connsiteX350" fmla="*/ 2021541 w 2657256"/>
                          <a:gd name="connsiteY350" fmla="*/ 3164693 h 3370881"/>
                          <a:gd name="connsiteX351" fmla="*/ 2012576 w 2657256"/>
                          <a:gd name="connsiteY351" fmla="*/ 3119870 h 3370881"/>
                          <a:gd name="connsiteX352" fmla="*/ 2048435 w 2657256"/>
                          <a:gd name="connsiteY352" fmla="*/ 3021258 h 3370881"/>
                          <a:gd name="connsiteX353" fmla="*/ 2048435 w 2657256"/>
                          <a:gd name="connsiteY353" fmla="*/ 3021258 h 3370881"/>
                          <a:gd name="connsiteX354" fmla="*/ 2061882 w 2657256"/>
                          <a:gd name="connsiteY354" fmla="*/ 2967470 h 3370881"/>
                          <a:gd name="connsiteX355" fmla="*/ 2070847 w 2657256"/>
                          <a:gd name="connsiteY355" fmla="*/ 2882305 h 3370881"/>
                          <a:gd name="connsiteX356" fmla="*/ 2066365 w 2657256"/>
                          <a:gd name="connsiteY356" fmla="*/ 2725423 h 3370881"/>
                          <a:gd name="connsiteX357" fmla="*/ 2043953 w 2657256"/>
                          <a:gd name="connsiteY357" fmla="*/ 2649223 h 3370881"/>
                          <a:gd name="connsiteX358" fmla="*/ 2030506 w 2657256"/>
                          <a:gd name="connsiteY358" fmla="*/ 2622329 h 3370881"/>
                          <a:gd name="connsiteX359" fmla="*/ 2017059 w 2657256"/>
                          <a:gd name="connsiteY359" fmla="*/ 2581987 h 3370881"/>
                          <a:gd name="connsiteX360" fmla="*/ 1981200 w 2657256"/>
                          <a:gd name="connsiteY360" fmla="*/ 2514752 h 3370881"/>
                          <a:gd name="connsiteX361" fmla="*/ 1972235 w 2657256"/>
                          <a:gd name="connsiteY361" fmla="*/ 2501305 h 3370881"/>
                          <a:gd name="connsiteX362" fmla="*/ 1958788 w 2657256"/>
                          <a:gd name="connsiteY362" fmla="*/ 2478893 h 3370881"/>
                          <a:gd name="connsiteX363" fmla="*/ 1905000 w 2657256"/>
                          <a:gd name="connsiteY363" fmla="*/ 2398211 h 3370881"/>
                          <a:gd name="connsiteX364" fmla="*/ 1882588 w 2657256"/>
                          <a:gd name="connsiteY364" fmla="*/ 2357870 h 3370881"/>
                          <a:gd name="connsiteX365" fmla="*/ 1869141 w 2657256"/>
                          <a:gd name="connsiteY365" fmla="*/ 2339940 h 3370881"/>
                          <a:gd name="connsiteX366" fmla="*/ 1806388 w 2657256"/>
                          <a:gd name="connsiteY366" fmla="*/ 2313046 h 3370881"/>
                          <a:gd name="connsiteX367" fmla="*/ 1779494 w 2657256"/>
                          <a:gd name="connsiteY367" fmla="*/ 2304081 h 3370881"/>
                          <a:gd name="connsiteX368" fmla="*/ 1752600 w 2657256"/>
                          <a:gd name="connsiteY368" fmla="*/ 2299599 h 3370881"/>
                          <a:gd name="connsiteX369" fmla="*/ 1680882 w 2657256"/>
                          <a:gd name="connsiteY369" fmla="*/ 2277187 h 3370881"/>
                          <a:gd name="connsiteX370" fmla="*/ 1719025 w 2657256"/>
                          <a:gd name="connsiteY370" fmla="*/ 2281331 h 3370881"/>
                          <a:gd name="connsiteX371" fmla="*/ 1756997 w 2657256"/>
                          <a:gd name="connsiteY371" fmla="*/ 2289450 h 3370881"/>
                          <a:gd name="connsiteX372" fmla="*/ 1656440 w 2657256"/>
                          <a:gd name="connsiteY372" fmla="*/ 2298583 h 3370881"/>
                          <a:gd name="connsiteX373" fmla="*/ 1537447 w 2657256"/>
                          <a:gd name="connsiteY373" fmla="*/ 2329960 h 3370881"/>
                          <a:gd name="connsiteX374" fmla="*/ 1571993 w 2657256"/>
                          <a:gd name="connsiteY374" fmla="*/ 2317957 h 3370881"/>
                          <a:gd name="connsiteX375" fmla="*/ 1509707 w 2657256"/>
                          <a:gd name="connsiteY375" fmla="*/ 2338926 h 3370881"/>
                          <a:gd name="connsiteX376" fmla="*/ 1500444 w 2657256"/>
                          <a:gd name="connsiteY376" fmla="*/ 2355271 h 3370881"/>
                          <a:gd name="connsiteX377" fmla="*/ 1402678 w 2657256"/>
                          <a:gd name="connsiteY377" fmla="*/ 2339641 h 3370881"/>
                          <a:gd name="connsiteX378" fmla="*/ 1322892 w 2657256"/>
                          <a:gd name="connsiteY378" fmla="*/ 2336952 h 3370881"/>
                          <a:gd name="connsiteX379" fmla="*/ 1199384 w 2657256"/>
                          <a:gd name="connsiteY379" fmla="*/ 2307041 h 3370881"/>
                          <a:gd name="connsiteX380" fmla="*/ 1066800 w 2657256"/>
                          <a:gd name="connsiteY380" fmla="*/ 2272705 h 3370881"/>
                          <a:gd name="connsiteX381" fmla="*/ 1030941 w 2657256"/>
                          <a:gd name="connsiteY381" fmla="*/ 2263740 h 3370881"/>
                          <a:gd name="connsiteX382" fmla="*/ 986118 w 2657256"/>
                          <a:gd name="connsiteY382" fmla="*/ 2241329 h 3370881"/>
                          <a:gd name="connsiteX383" fmla="*/ 968188 w 2657256"/>
                          <a:gd name="connsiteY383" fmla="*/ 2232364 h 3370881"/>
                          <a:gd name="connsiteX384" fmla="*/ 936812 w 2657256"/>
                          <a:gd name="connsiteY384" fmla="*/ 2214434 h 3370881"/>
                          <a:gd name="connsiteX385" fmla="*/ 905435 w 2657256"/>
                          <a:gd name="connsiteY385" fmla="*/ 2196505 h 3370881"/>
                          <a:gd name="connsiteX386" fmla="*/ 869576 w 2657256"/>
                          <a:gd name="connsiteY386" fmla="*/ 2209952 h 3370881"/>
                          <a:gd name="connsiteX387" fmla="*/ 856129 w 2657256"/>
                          <a:gd name="connsiteY387" fmla="*/ 2227881 h 3370881"/>
                          <a:gd name="connsiteX388" fmla="*/ 815788 w 2657256"/>
                          <a:gd name="connsiteY388" fmla="*/ 2268223 h 3370881"/>
                          <a:gd name="connsiteX389" fmla="*/ 788894 w 2657256"/>
                          <a:gd name="connsiteY389" fmla="*/ 2290634 h 3370881"/>
                          <a:gd name="connsiteX390" fmla="*/ 762000 w 2657256"/>
                          <a:gd name="connsiteY390" fmla="*/ 2313046 h 3370881"/>
                          <a:gd name="connsiteX391" fmla="*/ 753035 w 2657256"/>
                          <a:gd name="connsiteY391" fmla="*/ 2326493 h 3370881"/>
                          <a:gd name="connsiteX392" fmla="*/ 735106 w 2657256"/>
                          <a:gd name="connsiteY392" fmla="*/ 2339940 h 3370881"/>
                          <a:gd name="connsiteX393" fmla="*/ 712694 w 2657256"/>
                          <a:gd name="connsiteY393" fmla="*/ 2362352 h 3370881"/>
                          <a:gd name="connsiteX394" fmla="*/ 694765 w 2657256"/>
                          <a:gd name="connsiteY394" fmla="*/ 2375799 h 3370881"/>
                          <a:gd name="connsiteX395" fmla="*/ 681318 w 2657256"/>
                          <a:gd name="connsiteY395" fmla="*/ 2393729 h 3370881"/>
                          <a:gd name="connsiteX396" fmla="*/ 667870 w 2657256"/>
                          <a:gd name="connsiteY396" fmla="*/ 2402693 h 3370881"/>
                          <a:gd name="connsiteX397" fmla="*/ 623047 w 2657256"/>
                          <a:gd name="connsiteY397" fmla="*/ 2443034 h 3370881"/>
                          <a:gd name="connsiteX398" fmla="*/ 600635 w 2657256"/>
                          <a:gd name="connsiteY398" fmla="*/ 2474411 h 3370881"/>
                          <a:gd name="connsiteX399" fmla="*/ 587188 w 2657256"/>
                          <a:gd name="connsiteY399" fmla="*/ 2514752 h 3370881"/>
                          <a:gd name="connsiteX400" fmla="*/ 582706 w 2657256"/>
                          <a:gd name="connsiteY400" fmla="*/ 2546129 h 3370881"/>
                          <a:gd name="connsiteX401" fmla="*/ 596153 w 2657256"/>
                          <a:gd name="connsiteY401" fmla="*/ 2635776 h 3370881"/>
                          <a:gd name="connsiteX402" fmla="*/ 600635 w 2657256"/>
                          <a:gd name="connsiteY402" fmla="*/ 2653705 h 3370881"/>
                          <a:gd name="connsiteX403" fmla="*/ 609600 w 2657256"/>
                          <a:gd name="connsiteY403" fmla="*/ 2671634 h 3370881"/>
                          <a:gd name="connsiteX404" fmla="*/ 614082 w 2657256"/>
                          <a:gd name="connsiteY404" fmla="*/ 2689564 h 3370881"/>
                          <a:gd name="connsiteX405" fmla="*/ 623047 w 2657256"/>
                          <a:gd name="connsiteY405" fmla="*/ 2711976 h 3370881"/>
                          <a:gd name="connsiteX406" fmla="*/ 627529 w 2657256"/>
                          <a:gd name="connsiteY406" fmla="*/ 2734387 h 3370881"/>
                          <a:gd name="connsiteX407" fmla="*/ 640976 w 2657256"/>
                          <a:gd name="connsiteY407" fmla="*/ 2765764 h 3370881"/>
                          <a:gd name="connsiteX408" fmla="*/ 645459 w 2657256"/>
                          <a:gd name="connsiteY408" fmla="*/ 2779211 h 3370881"/>
                          <a:gd name="connsiteX409" fmla="*/ 658906 w 2657256"/>
                          <a:gd name="connsiteY409" fmla="*/ 2801623 h 3370881"/>
                          <a:gd name="connsiteX410" fmla="*/ 676835 w 2657256"/>
                          <a:gd name="connsiteY410" fmla="*/ 2864376 h 3370881"/>
                          <a:gd name="connsiteX411" fmla="*/ 690282 w 2657256"/>
                          <a:gd name="connsiteY411" fmla="*/ 2895752 h 3370881"/>
                          <a:gd name="connsiteX412" fmla="*/ 699247 w 2657256"/>
                          <a:gd name="connsiteY412" fmla="*/ 2940576 h 3370881"/>
                          <a:gd name="connsiteX413" fmla="*/ 703729 w 2657256"/>
                          <a:gd name="connsiteY413" fmla="*/ 2967470 h 3370881"/>
                          <a:gd name="connsiteX414" fmla="*/ 717176 w 2657256"/>
                          <a:gd name="connsiteY414" fmla="*/ 2994364 h 3370881"/>
                          <a:gd name="connsiteX415" fmla="*/ 735106 w 2657256"/>
                          <a:gd name="connsiteY415" fmla="*/ 3052634 h 3370881"/>
                          <a:gd name="connsiteX416" fmla="*/ 739588 w 2657256"/>
                          <a:gd name="connsiteY416" fmla="*/ 3079529 h 3370881"/>
                          <a:gd name="connsiteX417" fmla="*/ 762000 w 2657256"/>
                          <a:gd name="connsiteY417" fmla="*/ 3142281 h 3370881"/>
                          <a:gd name="connsiteX418" fmla="*/ 766482 w 2657256"/>
                          <a:gd name="connsiteY418" fmla="*/ 3231929 h 3370881"/>
                          <a:gd name="connsiteX419" fmla="*/ 770965 w 2657256"/>
                          <a:gd name="connsiteY419" fmla="*/ 3254340 h 3370881"/>
                          <a:gd name="connsiteX420" fmla="*/ 775447 w 2657256"/>
                          <a:gd name="connsiteY420" fmla="*/ 3285717 h 3370881"/>
                          <a:gd name="connsiteX421" fmla="*/ 748553 w 2657256"/>
                          <a:gd name="connsiteY421" fmla="*/ 3335023 h 3370881"/>
                          <a:gd name="connsiteX422" fmla="*/ 721659 w 2657256"/>
                          <a:gd name="connsiteY422" fmla="*/ 3343987 h 3370881"/>
                          <a:gd name="connsiteX423" fmla="*/ 708212 w 2657256"/>
                          <a:gd name="connsiteY423" fmla="*/ 3348470 h 3370881"/>
                          <a:gd name="connsiteX424" fmla="*/ 623047 w 2657256"/>
                          <a:gd name="connsiteY424" fmla="*/ 3330540 h 3370881"/>
                          <a:gd name="connsiteX425" fmla="*/ 609600 w 2657256"/>
                          <a:gd name="connsiteY425" fmla="*/ 3308129 h 3370881"/>
                          <a:gd name="connsiteX426" fmla="*/ 591670 w 2657256"/>
                          <a:gd name="connsiteY426" fmla="*/ 3267787 h 3370881"/>
                          <a:gd name="connsiteX427" fmla="*/ 560294 w 2657256"/>
                          <a:gd name="connsiteY427" fmla="*/ 3209517 h 3370881"/>
                          <a:gd name="connsiteX428" fmla="*/ 551329 w 2657256"/>
                          <a:gd name="connsiteY428" fmla="*/ 3196070 h 3370881"/>
                          <a:gd name="connsiteX429" fmla="*/ 528918 w 2657256"/>
                          <a:gd name="connsiteY429" fmla="*/ 3173658 h 3370881"/>
                          <a:gd name="connsiteX430" fmla="*/ 519953 w 2657256"/>
                          <a:gd name="connsiteY430" fmla="*/ 3128834 h 3370881"/>
                          <a:gd name="connsiteX431" fmla="*/ 524435 w 2657256"/>
                          <a:gd name="connsiteY431" fmla="*/ 3101940 h 3370881"/>
                          <a:gd name="connsiteX432" fmla="*/ 528918 w 2657256"/>
                          <a:gd name="connsiteY432" fmla="*/ 3088493 h 3370881"/>
                          <a:gd name="connsiteX433" fmla="*/ 542365 w 2657256"/>
                          <a:gd name="connsiteY433" fmla="*/ 3052634 h 3370881"/>
                          <a:gd name="connsiteX434" fmla="*/ 484094 w 2657256"/>
                          <a:gd name="connsiteY434" fmla="*/ 2886787 h 3370881"/>
                          <a:gd name="connsiteX435" fmla="*/ 443753 w 2657256"/>
                          <a:gd name="connsiteY435" fmla="*/ 2779211 h 3370881"/>
                          <a:gd name="connsiteX436" fmla="*/ 439270 w 2657256"/>
                          <a:gd name="connsiteY436" fmla="*/ 2752317 h 3370881"/>
                          <a:gd name="connsiteX437" fmla="*/ 430306 w 2657256"/>
                          <a:gd name="connsiteY437" fmla="*/ 2716458 h 3370881"/>
                          <a:gd name="connsiteX438" fmla="*/ 425823 w 2657256"/>
                          <a:gd name="connsiteY438" fmla="*/ 2680599 h 3370881"/>
                          <a:gd name="connsiteX439" fmla="*/ 398929 w 2657256"/>
                          <a:gd name="connsiteY439" fmla="*/ 2599917 h 3370881"/>
                          <a:gd name="connsiteX440" fmla="*/ 385482 w 2657256"/>
                          <a:gd name="connsiteY440" fmla="*/ 2568540 h 3370881"/>
                          <a:gd name="connsiteX441" fmla="*/ 381000 w 2657256"/>
                          <a:gd name="connsiteY441" fmla="*/ 2550611 h 3370881"/>
                          <a:gd name="connsiteX442" fmla="*/ 372035 w 2657256"/>
                          <a:gd name="connsiteY442" fmla="*/ 2483376 h 3370881"/>
                          <a:gd name="connsiteX443" fmla="*/ 367553 w 2657256"/>
                          <a:gd name="connsiteY443" fmla="*/ 2469929 h 3370881"/>
                          <a:gd name="connsiteX444" fmla="*/ 407894 w 2657256"/>
                          <a:gd name="connsiteY444" fmla="*/ 2451999 h 3370881"/>
                          <a:gd name="connsiteX445" fmla="*/ 515470 w 2657256"/>
                          <a:gd name="connsiteY445" fmla="*/ 2407176 h 3370881"/>
                          <a:gd name="connsiteX446" fmla="*/ 578223 w 2657256"/>
                          <a:gd name="connsiteY446" fmla="*/ 2353387 h 3370881"/>
                          <a:gd name="connsiteX447" fmla="*/ 587188 w 2657256"/>
                          <a:gd name="connsiteY447" fmla="*/ 2330976 h 3370881"/>
                          <a:gd name="connsiteX448" fmla="*/ 614082 w 2657256"/>
                          <a:gd name="connsiteY448" fmla="*/ 2254776 h 3370881"/>
                          <a:gd name="connsiteX449" fmla="*/ 649941 w 2657256"/>
                          <a:gd name="connsiteY449" fmla="*/ 2200987 h 3370881"/>
                          <a:gd name="connsiteX450" fmla="*/ 690282 w 2657256"/>
                          <a:gd name="connsiteY450" fmla="*/ 2174093 h 3370881"/>
                          <a:gd name="connsiteX451" fmla="*/ 703729 w 2657256"/>
                          <a:gd name="connsiteY451" fmla="*/ 2165129 h 3370881"/>
                          <a:gd name="connsiteX452" fmla="*/ 739588 w 2657256"/>
                          <a:gd name="connsiteY452" fmla="*/ 2147199 h 3370881"/>
                          <a:gd name="connsiteX453" fmla="*/ 708212 w 2657256"/>
                          <a:gd name="connsiteY453" fmla="*/ 2187540 h 3370881"/>
                          <a:gd name="connsiteX454" fmla="*/ 654423 w 2657256"/>
                          <a:gd name="connsiteY454" fmla="*/ 2241329 h 3370881"/>
                          <a:gd name="connsiteX455" fmla="*/ 636494 w 2657256"/>
                          <a:gd name="connsiteY455" fmla="*/ 2259258 h 3370881"/>
                          <a:gd name="connsiteX456" fmla="*/ 614082 w 2657256"/>
                          <a:gd name="connsiteY456" fmla="*/ 2286152 h 3370881"/>
                          <a:gd name="connsiteX457" fmla="*/ 592179 w 2657256"/>
                          <a:gd name="connsiteY457" fmla="*/ 2282347 h 3370881"/>
                          <a:gd name="connsiteX458" fmla="*/ 555980 w 2657256"/>
                          <a:gd name="connsiteY458" fmla="*/ 2313892 h 3370881"/>
                          <a:gd name="connsiteX459" fmla="*/ 524435 w 2657256"/>
                          <a:gd name="connsiteY459" fmla="*/ 2348905 h 3370881"/>
                          <a:gd name="connsiteX460" fmla="*/ 502023 w 2657256"/>
                          <a:gd name="connsiteY460" fmla="*/ 2362352 h 3370881"/>
                          <a:gd name="connsiteX461" fmla="*/ 461682 w 2657256"/>
                          <a:gd name="connsiteY461" fmla="*/ 2389246 h 3370881"/>
                          <a:gd name="connsiteX462" fmla="*/ 448235 w 2657256"/>
                          <a:gd name="connsiteY462" fmla="*/ 2398211 h 3370881"/>
                          <a:gd name="connsiteX463" fmla="*/ 430306 w 2657256"/>
                          <a:gd name="connsiteY463" fmla="*/ 2407176 h 3370881"/>
                          <a:gd name="connsiteX464" fmla="*/ 412376 w 2657256"/>
                          <a:gd name="connsiteY464" fmla="*/ 2420623 h 3370881"/>
                          <a:gd name="connsiteX465" fmla="*/ 389965 w 2657256"/>
                          <a:gd name="connsiteY465" fmla="*/ 2429587 h 3370881"/>
                          <a:gd name="connsiteX466" fmla="*/ 372035 w 2657256"/>
                          <a:gd name="connsiteY466" fmla="*/ 2443034 h 3370881"/>
                          <a:gd name="connsiteX467" fmla="*/ 318247 w 2657256"/>
                          <a:gd name="connsiteY467" fmla="*/ 2474411 h 3370881"/>
                          <a:gd name="connsiteX468" fmla="*/ 304800 w 2657256"/>
                          <a:gd name="connsiteY468" fmla="*/ 2492340 h 3370881"/>
                          <a:gd name="connsiteX469" fmla="*/ 282388 w 2657256"/>
                          <a:gd name="connsiteY469" fmla="*/ 2519234 h 3370881"/>
                          <a:gd name="connsiteX470" fmla="*/ 295835 w 2657256"/>
                          <a:gd name="connsiteY470" fmla="*/ 2815070 h 3370881"/>
                          <a:gd name="connsiteX471" fmla="*/ 300318 w 2657256"/>
                          <a:gd name="connsiteY471" fmla="*/ 2837481 h 3370881"/>
                          <a:gd name="connsiteX472" fmla="*/ 304800 w 2657256"/>
                          <a:gd name="connsiteY472" fmla="*/ 2868858 h 3370881"/>
                          <a:gd name="connsiteX473" fmla="*/ 309282 w 2657256"/>
                          <a:gd name="connsiteY473" fmla="*/ 2927129 h 3370881"/>
                          <a:gd name="connsiteX474" fmla="*/ 322729 w 2657256"/>
                          <a:gd name="connsiteY474" fmla="*/ 2985399 h 3370881"/>
                          <a:gd name="connsiteX475" fmla="*/ 327212 w 2657256"/>
                          <a:gd name="connsiteY475" fmla="*/ 3012293 h 3370881"/>
                          <a:gd name="connsiteX476" fmla="*/ 331694 w 2657256"/>
                          <a:gd name="connsiteY476" fmla="*/ 3043670 h 3370881"/>
                          <a:gd name="connsiteX477" fmla="*/ 345141 w 2657256"/>
                          <a:gd name="connsiteY477" fmla="*/ 3070564 h 3370881"/>
                          <a:gd name="connsiteX478" fmla="*/ 367553 w 2657256"/>
                          <a:gd name="connsiteY478" fmla="*/ 3124352 h 3370881"/>
                          <a:gd name="connsiteX479" fmla="*/ 381000 w 2657256"/>
                          <a:gd name="connsiteY479" fmla="*/ 3182623 h 3370881"/>
                          <a:gd name="connsiteX480" fmla="*/ 389965 w 2657256"/>
                          <a:gd name="connsiteY480" fmla="*/ 3196070 h 3370881"/>
                          <a:gd name="connsiteX481" fmla="*/ 394447 w 2657256"/>
                          <a:gd name="connsiteY481" fmla="*/ 3213999 h 3370881"/>
                          <a:gd name="connsiteX482" fmla="*/ 412376 w 2657256"/>
                          <a:gd name="connsiteY482" fmla="*/ 3245376 h 3370881"/>
                          <a:gd name="connsiteX483" fmla="*/ 416859 w 2657256"/>
                          <a:gd name="connsiteY483" fmla="*/ 3258823 h 3370881"/>
                          <a:gd name="connsiteX484" fmla="*/ 425823 w 2657256"/>
                          <a:gd name="connsiteY484" fmla="*/ 3272270 h 3370881"/>
                          <a:gd name="connsiteX485" fmla="*/ 439270 w 2657256"/>
                          <a:gd name="connsiteY485" fmla="*/ 3303646 h 3370881"/>
                          <a:gd name="connsiteX486" fmla="*/ 439270 w 2657256"/>
                          <a:gd name="connsiteY486" fmla="*/ 3352952 h 3370881"/>
                          <a:gd name="connsiteX487" fmla="*/ 430306 w 2657256"/>
                          <a:gd name="connsiteY487" fmla="*/ 3366399 h 3370881"/>
                          <a:gd name="connsiteX488" fmla="*/ 412376 w 2657256"/>
                          <a:gd name="connsiteY488" fmla="*/ 3370881 h 3370881"/>
                          <a:gd name="connsiteX489" fmla="*/ 295835 w 2657256"/>
                          <a:gd name="connsiteY489" fmla="*/ 3357434 h 3370881"/>
                          <a:gd name="connsiteX490" fmla="*/ 264459 w 2657256"/>
                          <a:gd name="connsiteY490" fmla="*/ 3276752 h 3370881"/>
                          <a:gd name="connsiteX491" fmla="*/ 259976 w 2657256"/>
                          <a:gd name="connsiteY491" fmla="*/ 3240893 h 3370881"/>
                          <a:gd name="connsiteX492" fmla="*/ 246529 w 2657256"/>
                          <a:gd name="connsiteY492" fmla="*/ 3178140 h 3370881"/>
                          <a:gd name="connsiteX493" fmla="*/ 237565 w 2657256"/>
                          <a:gd name="connsiteY493" fmla="*/ 3084011 h 3370881"/>
                          <a:gd name="connsiteX494" fmla="*/ 228600 w 2657256"/>
                          <a:gd name="connsiteY494" fmla="*/ 3057117 h 3370881"/>
                          <a:gd name="connsiteX495" fmla="*/ 219635 w 2657256"/>
                          <a:gd name="connsiteY495" fmla="*/ 3021258 h 3370881"/>
                          <a:gd name="connsiteX496" fmla="*/ 206188 w 2657256"/>
                          <a:gd name="connsiteY496" fmla="*/ 2980917 h 3370881"/>
                          <a:gd name="connsiteX497" fmla="*/ 201706 w 2657256"/>
                          <a:gd name="connsiteY497" fmla="*/ 2949540 h 3370881"/>
                          <a:gd name="connsiteX498" fmla="*/ 197223 w 2657256"/>
                          <a:gd name="connsiteY498" fmla="*/ 2927129 h 3370881"/>
                          <a:gd name="connsiteX499" fmla="*/ 192741 w 2657256"/>
                          <a:gd name="connsiteY499" fmla="*/ 2891270 h 3370881"/>
                          <a:gd name="connsiteX500" fmla="*/ 188259 w 2657256"/>
                          <a:gd name="connsiteY500" fmla="*/ 2850929 h 3370881"/>
                          <a:gd name="connsiteX501" fmla="*/ 179294 w 2657256"/>
                          <a:gd name="connsiteY501" fmla="*/ 2824034 h 3370881"/>
                          <a:gd name="connsiteX502" fmla="*/ 165847 w 2657256"/>
                          <a:gd name="connsiteY502" fmla="*/ 2774729 h 3370881"/>
                          <a:gd name="connsiteX503" fmla="*/ 161365 w 2657256"/>
                          <a:gd name="connsiteY503" fmla="*/ 2747834 h 3370881"/>
                          <a:gd name="connsiteX504" fmla="*/ 156882 w 2657256"/>
                          <a:gd name="connsiteY504" fmla="*/ 2559576 h 3370881"/>
                          <a:gd name="connsiteX505" fmla="*/ 152400 w 2657256"/>
                          <a:gd name="connsiteY505" fmla="*/ 2519234 h 3370881"/>
                          <a:gd name="connsiteX506" fmla="*/ 118035 w 2657256"/>
                          <a:gd name="connsiteY506" fmla="*/ 2400004 h 3370881"/>
                          <a:gd name="connsiteX507" fmla="*/ 117048 w 2657256"/>
                          <a:gd name="connsiteY507" fmla="*/ 2344423 h 3370881"/>
                          <a:gd name="connsiteX508" fmla="*/ 100106 w 2657256"/>
                          <a:gd name="connsiteY508" fmla="*/ 2330976 h 3370881"/>
                          <a:gd name="connsiteX509" fmla="*/ 138953 w 2657256"/>
                          <a:gd name="connsiteY509" fmla="*/ 2313046 h 3370881"/>
                          <a:gd name="connsiteX510" fmla="*/ 152400 w 2657256"/>
                          <a:gd name="connsiteY510" fmla="*/ 2304081 h 3370881"/>
                          <a:gd name="connsiteX511" fmla="*/ 170329 w 2657256"/>
                          <a:gd name="connsiteY511" fmla="*/ 2259258 h 3370881"/>
                          <a:gd name="connsiteX512" fmla="*/ 188259 w 2657256"/>
                          <a:gd name="connsiteY512" fmla="*/ 2223399 h 3370881"/>
                          <a:gd name="connsiteX513" fmla="*/ 206188 w 2657256"/>
                          <a:gd name="connsiteY513" fmla="*/ 2187540 h 3370881"/>
                          <a:gd name="connsiteX514" fmla="*/ 210670 w 2657256"/>
                          <a:gd name="connsiteY514" fmla="*/ 2174093 h 3370881"/>
                          <a:gd name="connsiteX515" fmla="*/ 219635 w 2657256"/>
                          <a:gd name="connsiteY515" fmla="*/ 2115823 h 3370881"/>
                          <a:gd name="connsiteX516" fmla="*/ 210670 w 2657256"/>
                          <a:gd name="connsiteY516" fmla="*/ 1958940 h 3370881"/>
                          <a:gd name="connsiteX517" fmla="*/ 192741 w 2657256"/>
                          <a:gd name="connsiteY517" fmla="*/ 1923081 h 3370881"/>
                          <a:gd name="connsiteX518" fmla="*/ 179294 w 2657256"/>
                          <a:gd name="connsiteY518" fmla="*/ 1891705 h 3370881"/>
                          <a:gd name="connsiteX519" fmla="*/ 165847 w 2657256"/>
                          <a:gd name="connsiteY519" fmla="*/ 1864811 h 3370881"/>
                          <a:gd name="connsiteX520" fmla="*/ 152400 w 2657256"/>
                          <a:gd name="connsiteY520" fmla="*/ 1833434 h 3370881"/>
                          <a:gd name="connsiteX521" fmla="*/ 143435 w 2657256"/>
                          <a:gd name="connsiteY521" fmla="*/ 1819987 h 3370881"/>
                          <a:gd name="connsiteX522" fmla="*/ 107576 w 2657256"/>
                          <a:gd name="connsiteY522" fmla="*/ 1784129 h 3370881"/>
                          <a:gd name="connsiteX523" fmla="*/ 94129 w 2657256"/>
                          <a:gd name="connsiteY523" fmla="*/ 1779646 h 3370881"/>
                          <a:gd name="connsiteX524" fmla="*/ 71718 w 2657256"/>
                          <a:gd name="connsiteY524" fmla="*/ 1770681 h 3370881"/>
                          <a:gd name="connsiteX525" fmla="*/ 58270 w 2657256"/>
                          <a:gd name="connsiteY525" fmla="*/ 1761717 h 3370881"/>
                          <a:gd name="connsiteX526" fmla="*/ 26894 w 2657256"/>
                          <a:gd name="connsiteY526" fmla="*/ 1730340 h 3370881"/>
                          <a:gd name="connsiteX527" fmla="*/ 0 w 2657256"/>
                          <a:gd name="connsiteY527" fmla="*/ 1707929 h 3370881"/>
                          <a:gd name="connsiteX0" fmla="*/ 0 w 2657256"/>
                          <a:gd name="connsiteY0" fmla="*/ 1707929 h 3370881"/>
                          <a:gd name="connsiteX1" fmla="*/ 22412 w 2657256"/>
                          <a:gd name="connsiteY1" fmla="*/ 1698964 h 3370881"/>
                          <a:gd name="connsiteX2" fmla="*/ 31376 w 2657256"/>
                          <a:gd name="connsiteY2" fmla="*/ 1681034 h 3370881"/>
                          <a:gd name="connsiteX3" fmla="*/ 44823 w 2657256"/>
                          <a:gd name="connsiteY3" fmla="*/ 1672070 h 3370881"/>
                          <a:gd name="connsiteX4" fmla="*/ 58270 w 2657256"/>
                          <a:gd name="connsiteY4" fmla="*/ 1654140 h 3370881"/>
                          <a:gd name="connsiteX5" fmla="*/ 76200 w 2657256"/>
                          <a:gd name="connsiteY5" fmla="*/ 1645176 h 3370881"/>
                          <a:gd name="connsiteX6" fmla="*/ 98612 w 2657256"/>
                          <a:gd name="connsiteY6" fmla="*/ 1636211 h 3370881"/>
                          <a:gd name="connsiteX7" fmla="*/ 125506 w 2657256"/>
                          <a:gd name="connsiteY7" fmla="*/ 1627246 h 3370881"/>
                          <a:gd name="connsiteX8" fmla="*/ 152400 w 2657256"/>
                          <a:gd name="connsiteY8" fmla="*/ 1609317 h 3370881"/>
                          <a:gd name="connsiteX9" fmla="*/ 170329 w 2657256"/>
                          <a:gd name="connsiteY9" fmla="*/ 1600352 h 3370881"/>
                          <a:gd name="connsiteX10" fmla="*/ 188259 w 2657256"/>
                          <a:gd name="connsiteY10" fmla="*/ 1582423 h 3370881"/>
                          <a:gd name="connsiteX11" fmla="*/ 228600 w 2657256"/>
                          <a:gd name="connsiteY11" fmla="*/ 1564493 h 3370881"/>
                          <a:gd name="connsiteX12" fmla="*/ 255494 w 2657256"/>
                          <a:gd name="connsiteY12" fmla="*/ 1546564 h 3370881"/>
                          <a:gd name="connsiteX13" fmla="*/ 300318 w 2657256"/>
                          <a:gd name="connsiteY13" fmla="*/ 1524152 h 3370881"/>
                          <a:gd name="connsiteX14" fmla="*/ 313765 w 2657256"/>
                          <a:gd name="connsiteY14" fmla="*/ 1515187 h 3370881"/>
                          <a:gd name="connsiteX15" fmla="*/ 340659 w 2657256"/>
                          <a:gd name="connsiteY15" fmla="*/ 1510705 h 3370881"/>
                          <a:gd name="connsiteX16" fmla="*/ 363070 w 2657256"/>
                          <a:gd name="connsiteY16" fmla="*/ 1506223 h 3370881"/>
                          <a:gd name="connsiteX17" fmla="*/ 389965 w 2657256"/>
                          <a:gd name="connsiteY17" fmla="*/ 1501740 h 3370881"/>
                          <a:gd name="connsiteX18" fmla="*/ 425823 w 2657256"/>
                          <a:gd name="connsiteY18" fmla="*/ 1497258 h 3370881"/>
                          <a:gd name="connsiteX19" fmla="*/ 470647 w 2657256"/>
                          <a:gd name="connsiteY19" fmla="*/ 1488293 h 3370881"/>
                          <a:gd name="connsiteX20" fmla="*/ 515470 w 2657256"/>
                          <a:gd name="connsiteY20" fmla="*/ 1479329 h 3370881"/>
                          <a:gd name="connsiteX21" fmla="*/ 528918 w 2657256"/>
                          <a:gd name="connsiteY21" fmla="*/ 1470364 h 3370881"/>
                          <a:gd name="connsiteX22" fmla="*/ 600635 w 2657256"/>
                          <a:gd name="connsiteY22" fmla="*/ 1456917 h 3370881"/>
                          <a:gd name="connsiteX23" fmla="*/ 690282 w 2657256"/>
                          <a:gd name="connsiteY23" fmla="*/ 1447952 h 3370881"/>
                          <a:gd name="connsiteX24" fmla="*/ 793376 w 2657256"/>
                          <a:gd name="connsiteY24" fmla="*/ 1452434 h 3370881"/>
                          <a:gd name="connsiteX25" fmla="*/ 874059 w 2657256"/>
                          <a:gd name="connsiteY25" fmla="*/ 1465881 h 3370881"/>
                          <a:gd name="connsiteX26" fmla="*/ 914400 w 2657256"/>
                          <a:gd name="connsiteY26" fmla="*/ 1470364 h 3370881"/>
                          <a:gd name="connsiteX27" fmla="*/ 1030941 w 2657256"/>
                          <a:gd name="connsiteY27" fmla="*/ 1483811 h 3370881"/>
                          <a:gd name="connsiteX28" fmla="*/ 1151965 w 2657256"/>
                          <a:gd name="connsiteY28" fmla="*/ 1492776 h 3370881"/>
                          <a:gd name="connsiteX29" fmla="*/ 1281953 w 2657256"/>
                          <a:gd name="connsiteY29" fmla="*/ 1501740 h 3370881"/>
                          <a:gd name="connsiteX30" fmla="*/ 1465729 w 2657256"/>
                          <a:gd name="connsiteY30" fmla="*/ 1497258 h 3370881"/>
                          <a:gd name="connsiteX31" fmla="*/ 1510553 w 2657256"/>
                          <a:gd name="connsiteY31" fmla="*/ 1492776 h 3370881"/>
                          <a:gd name="connsiteX32" fmla="*/ 1582270 w 2657256"/>
                          <a:gd name="connsiteY32" fmla="*/ 1461399 h 3370881"/>
                          <a:gd name="connsiteX33" fmla="*/ 1604682 w 2657256"/>
                          <a:gd name="connsiteY33" fmla="*/ 1456917 h 3370881"/>
                          <a:gd name="connsiteX34" fmla="*/ 1622612 w 2657256"/>
                          <a:gd name="connsiteY34" fmla="*/ 1447952 h 3370881"/>
                          <a:gd name="connsiteX35" fmla="*/ 1645023 w 2657256"/>
                          <a:gd name="connsiteY35" fmla="*/ 1438987 h 3370881"/>
                          <a:gd name="connsiteX36" fmla="*/ 1662953 w 2657256"/>
                          <a:gd name="connsiteY36" fmla="*/ 1425540 h 3370881"/>
                          <a:gd name="connsiteX37" fmla="*/ 1698812 w 2657256"/>
                          <a:gd name="connsiteY37" fmla="*/ 1407611 h 3370881"/>
                          <a:gd name="connsiteX38" fmla="*/ 1739153 w 2657256"/>
                          <a:gd name="connsiteY38" fmla="*/ 1380717 h 3370881"/>
                          <a:gd name="connsiteX39" fmla="*/ 1752600 w 2657256"/>
                          <a:gd name="connsiteY39" fmla="*/ 1367270 h 3370881"/>
                          <a:gd name="connsiteX40" fmla="*/ 1775012 w 2657256"/>
                          <a:gd name="connsiteY40" fmla="*/ 1353823 h 3370881"/>
                          <a:gd name="connsiteX41" fmla="*/ 1797423 w 2657256"/>
                          <a:gd name="connsiteY41" fmla="*/ 1335893 h 3370881"/>
                          <a:gd name="connsiteX42" fmla="*/ 1810870 w 2657256"/>
                          <a:gd name="connsiteY42" fmla="*/ 1304517 h 3370881"/>
                          <a:gd name="connsiteX43" fmla="*/ 1815353 w 2657256"/>
                          <a:gd name="connsiteY43" fmla="*/ 1291070 h 3370881"/>
                          <a:gd name="connsiteX44" fmla="*/ 1801906 w 2657256"/>
                          <a:gd name="connsiteY44" fmla="*/ 1138670 h 3370881"/>
                          <a:gd name="connsiteX45" fmla="*/ 1792941 w 2657256"/>
                          <a:gd name="connsiteY45" fmla="*/ 1125223 h 3370881"/>
                          <a:gd name="connsiteX46" fmla="*/ 1757082 w 2657256"/>
                          <a:gd name="connsiteY46" fmla="*/ 1093846 h 3370881"/>
                          <a:gd name="connsiteX47" fmla="*/ 1730188 w 2657256"/>
                          <a:gd name="connsiteY47" fmla="*/ 1066952 h 3370881"/>
                          <a:gd name="connsiteX48" fmla="*/ 1703294 w 2657256"/>
                          <a:gd name="connsiteY48" fmla="*/ 1049023 h 3370881"/>
                          <a:gd name="connsiteX49" fmla="*/ 1622612 w 2657256"/>
                          <a:gd name="connsiteY49" fmla="*/ 1053505 h 3370881"/>
                          <a:gd name="connsiteX50" fmla="*/ 1595718 w 2657256"/>
                          <a:gd name="connsiteY50" fmla="*/ 1062470 h 3370881"/>
                          <a:gd name="connsiteX51" fmla="*/ 1573306 w 2657256"/>
                          <a:gd name="connsiteY51" fmla="*/ 1066952 h 3370881"/>
                          <a:gd name="connsiteX52" fmla="*/ 1453385 w 2657256"/>
                          <a:gd name="connsiteY52" fmla="*/ 1082761 h 3370881"/>
                          <a:gd name="connsiteX53" fmla="*/ 1326776 w 2657256"/>
                          <a:gd name="connsiteY53" fmla="*/ 1062470 h 3370881"/>
                          <a:gd name="connsiteX54" fmla="*/ 1308847 w 2657256"/>
                          <a:gd name="connsiteY54" fmla="*/ 1057987 h 3370881"/>
                          <a:gd name="connsiteX55" fmla="*/ 1277470 w 2657256"/>
                          <a:gd name="connsiteY55" fmla="*/ 1053505 h 3370881"/>
                          <a:gd name="connsiteX56" fmla="*/ 1259541 w 2657256"/>
                          <a:gd name="connsiteY56" fmla="*/ 1049023 h 3370881"/>
                          <a:gd name="connsiteX57" fmla="*/ 1232647 w 2657256"/>
                          <a:gd name="connsiteY57" fmla="*/ 1044540 h 3370881"/>
                          <a:gd name="connsiteX58" fmla="*/ 1053353 w 2657256"/>
                          <a:gd name="connsiteY58" fmla="*/ 1049023 h 3370881"/>
                          <a:gd name="connsiteX59" fmla="*/ 1035423 w 2657256"/>
                          <a:gd name="connsiteY59" fmla="*/ 1053505 h 3370881"/>
                          <a:gd name="connsiteX60" fmla="*/ 1008529 w 2657256"/>
                          <a:gd name="connsiteY60" fmla="*/ 1057987 h 3370881"/>
                          <a:gd name="connsiteX61" fmla="*/ 995082 w 2657256"/>
                          <a:gd name="connsiteY61" fmla="*/ 1062470 h 3370881"/>
                          <a:gd name="connsiteX62" fmla="*/ 945776 w 2657256"/>
                          <a:gd name="connsiteY62" fmla="*/ 1031093 h 3370881"/>
                          <a:gd name="connsiteX63" fmla="*/ 941294 w 2657256"/>
                          <a:gd name="connsiteY63" fmla="*/ 1017646 h 3370881"/>
                          <a:gd name="connsiteX64" fmla="*/ 932329 w 2657256"/>
                          <a:gd name="connsiteY64" fmla="*/ 919034 h 3370881"/>
                          <a:gd name="connsiteX65" fmla="*/ 914400 w 2657256"/>
                          <a:gd name="connsiteY65" fmla="*/ 901105 h 3370881"/>
                          <a:gd name="connsiteX66" fmla="*/ 918882 w 2657256"/>
                          <a:gd name="connsiteY66" fmla="*/ 869729 h 3370881"/>
                          <a:gd name="connsiteX67" fmla="*/ 941294 w 2657256"/>
                          <a:gd name="connsiteY67" fmla="*/ 865246 h 3370881"/>
                          <a:gd name="connsiteX68" fmla="*/ 959223 w 2657256"/>
                          <a:gd name="connsiteY68" fmla="*/ 851799 h 3370881"/>
                          <a:gd name="connsiteX69" fmla="*/ 990600 w 2657256"/>
                          <a:gd name="connsiteY69" fmla="*/ 847317 h 3370881"/>
                          <a:gd name="connsiteX70" fmla="*/ 1129553 w 2657256"/>
                          <a:gd name="connsiteY70" fmla="*/ 838352 h 3370881"/>
                          <a:gd name="connsiteX71" fmla="*/ 1147482 w 2657256"/>
                          <a:gd name="connsiteY71" fmla="*/ 829387 h 3370881"/>
                          <a:gd name="connsiteX72" fmla="*/ 1178859 w 2657256"/>
                          <a:gd name="connsiteY72" fmla="*/ 806976 h 3370881"/>
                          <a:gd name="connsiteX73" fmla="*/ 1192306 w 2657256"/>
                          <a:gd name="connsiteY73" fmla="*/ 793529 h 3370881"/>
                          <a:gd name="connsiteX74" fmla="*/ 1214718 w 2657256"/>
                          <a:gd name="connsiteY74" fmla="*/ 784564 h 3370881"/>
                          <a:gd name="connsiteX75" fmla="*/ 1241612 w 2657256"/>
                          <a:gd name="connsiteY75" fmla="*/ 771117 h 3370881"/>
                          <a:gd name="connsiteX76" fmla="*/ 1277470 w 2657256"/>
                          <a:gd name="connsiteY76" fmla="*/ 753187 h 3370881"/>
                          <a:gd name="connsiteX77" fmla="*/ 1295400 w 2657256"/>
                          <a:gd name="connsiteY77" fmla="*/ 730776 h 3370881"/>
                          <a:gd name="connsiteX78" fmla="*/ 1317812 w 2657256"/>
                          <a:gd name="connsiteY78" fmla="*/ 708364 h 3370881"/>
                          <a:gd name="connsiteX79" fmla="*/ 1353670 w 2657256"/>
                          <a:gd name="connsiteY79" fmla="*/ 663540 h 3370881"/>
                          <a:gd name="connsiteX80" fmla="*/ 1371600 w 2657256"/>
                          <a:gd name="connsiteY80" fmla="*/ 636646 h 3370881"/>
                          <a:gd name="connsiteX81" fmla="*/ 1380565 w 2657256"/>
                          <a:gd name="connsiteY81" fmla="*/ 596305 h 3370881"/>
                          <a:gd name="connsiteX82" fmla="*/ 1385047 w 2657256"/>
                          <a:gd name="connsiteY82" fmla="*/ 582858 h 3370881"/>
                          <a:gd name="connsiteX83" fmla="*/ 1380565 w 2657256"/>
                          <a:gd name="connsiteY83" fmla="*/ 533552 h 3370881"/>
                          <a:gd name="connsiteX84" fmla="*/ 1367118 w 2657256"/>
                          <a:gd name="connsiteY84" fmla="*/ 524587 h 3370881"/>
                          <a:gd name="connsiteX85" fmla="*/ 1349188 w 2657256"/>
                          <a:gd name="connsiteY85" fmla="*/ 520105 h 3370881"/>
                          <a:gd name="connsiteX86" fmla="*/ 1326776 w 2657256"/>
                          <a:gd name="connsiteY86" fmla="*/ 511140 h 3370881"/>
                          <a:gd name="connsiteX87" fmla="*/ 1281953 w 2657256"/>
                          <a:gd name="connsiteY87" fmla="*/ 515623 h 3370881"/>
                          <a:gd name="connsiteX88" fmla="*/ 1250576 w 2657256"/>
                          <a:gd name="connsiteY88" fmla="*/ 529070 h 3370881"/>
                          <a:gd name="connsiteX89" fmla="*/ 1210235 w 2657256"/>
                          <a:gd name="connsiteY89" fmla="*/ 542517 h 3370881"/>
                          <a:gd name="connsiteX90" fmla="*/ 1183341 w 2657256"/>
                          <a:gd name="connsiteY90" fmla="*/ 555964 h 3370881"/>
                          <a:gd name="connsiteX91" fmla="*/ 1160929 w 2657256"/>
                          <a:gd name="connsiteY91" fmla="*/ 569411 h 3370881"/>
                          <a:gd name="connsiteX92" fmla="*/ 1134035 w 2657256"/>
                          <a:gd name="connsiteY92" fmla="*/ 578376 h 3370881"/>
                          <a:gd name="connsiteX93" fmla="*/ 1111623 w 2657256"/>
                          <a:gd name="connsiteY93" fmla="*/ 587340 h 3370881"/>
                          <a:gd name="connsiteX94" fmla="*/ 1084729 w 2657256"/>
                          <a:gd name="connsiteY94" fmla="*/ 596305 h 3370881"/>
                          <a:gd name="connsiteX95" fmla="*/ 986118 w 2657256"/>
                          <a:gd name="connsiteY95" fmla="*/ 591823 h 3370881"/>
                          <a:gd name="connsiteX96" fmla="*/ 927847 w 2657256"/>
                          <a:gd name="connsiteY96" fmla="*/ 578376 h 3370881"/>
                          <a:gd name="connsiteX97" fmla="*/ 896470 w 2657256"/>
                          <a:gd name="connsiteY97" fmla="*/ 555964 h 3370881"/>
                          <a:gd name="connsiteX98" fmla="*/ 883023 w 2657256"/>
                          <a:gd name="connsiteY98" fmla="*/ 546999 h 3370881"/>
                          <a:gd name="connsiteX99" fmla="*/ 865094 w 2657256"/>
                          <a:gd name="connsiteY99" fmla="*/ 497693 h 3370881"/>
                          <a:gd name="connsiteX100" fmla="*/ 869576 w 2657256"/>
                          <a:gd name="connsiteY100" fmla="*/ 403564 h 3370881"/>
                          <a:gd name="connsiteX101" fmla="*/ 874059 w 2657256"/>
                          <a:gd name="connsiteY101" fmla="*/ 385634 h 3370881"/>
                          <a:gd name="connsiteX102" fmla="*/ 883023 w 2657256"/>
                          <a:gd name="connsiteY102" fmla="*/ 372187 h 3370881"/>
                          <a:gd name="connsiteX103" fmla="*/ 909918 w 2657256"/>
                          <a:gd name="connsiteY103" fmla="*/ 363223 h 3370881"/>
                          <a:gd name="connsiteX104" fmla="*/ 914400 w 2657256"/>
                          <a:gd name="connsiteY104" fmla="*/ 385634 h 3370881"/>
                          <a:gd name="connsiteX105" fmla="*/ 909918 w 2657256"/>
                          <a:gd name="connsiteY105" fmla="*/ 408046 h 3370881"/>
                          <a:gd name="connsiteX106" fmla="*/ 900953 w 2657256"/>
                          <a:gd name="connsiteY106" fmla="*/ 466317 h 3370881"/>
                          <a:gd name="connsiteX107" fmla="*/ 905435 w 2657256"/>
                          <a:gd name="connsiteY107" fmla="*/ 515623 h 3370881"/>
                          <a:gd name="connsiteX108" fmla="*/ 932329 w 2657256"/>
                          <a:gd name="connsiteY108" fmla="*/ 551481 h 3370881"/>
                          <a:gd name="connsiteX109" fmla="*/ 954741 w 2657256"/>
                          <a:gd name="connsiteY109" fmla="*/ 560446 h 3370881"/>
                          <a:gd name="connsiteX110" fmla="*/ 972670 w 2657256"/>
                          <a:gd name="connsiteY110" fmla="*/ 569411 h 3370881"/>
                          <a:gd name="connsiteX111" fmla="*/ 1066800 w 2657256"/>
                          <a:gd name="connsiteY111" fmla="*/ 564929 h 3370881"/>
                          <a:gd name="connsiteX112" fmla="*/ 1111623 w 2657256"/>
                          <a:gd name="connsiteY112" fmla="*/ 551481 h 3370881"/>
                          <a:gd name="connsiteX113" fmla="*/ 1129553 w 2657256"/>
                          <a:gd name="connsiteY113" fmla="*/ 538034 h 3370881"/>
                          <a:gd name="connsiteX114" fmla="*/ 1156447 w 2657256"/>
                          <a:gd name="connsiteY114" fmla="*/ 511140 h 3370881"/>
                          <a:gd name="connsiteX115" fmla="*/ 1160929 w 2657256"/>
                          <a:gd name="connsiteY115" fmla="*/ 493211 h 3370881"/>
                          <a:gd name="connsiteX116" fmla="*/ 1178859 w 2657256"/>
                          <a:gd name="connsiteY116" fmla="*/ 331846 h 3370881"/>
                          <a:gd name="connsiteX117" fmla="*/ 1215315 w 2657256"/>
                          <a:gd name="connsiteY117" fmla="*/ 270289 h 3370881"/>
                          <a:gd name="connsiteX118" fmla="*/ 1214718 w 2657256"/>
                          <a:gd name="connsiteY118" fmla="*/ 367705 h 3370881"/>
                          <a:gd name="connsiteX119" fmla="*/ 1201270 w 2657256"/>
                          <a:gd name="connsiteY119" fmla="*/ 412529 h 3370881"/>
                          <a:gd name="connsiteX120" fmla="*/ 1210235 w 2657256"/>
                          <a:gd name="connsiteY120" fmla="*/ 461834 h 3370881"/>
                          <a:gd name="connsiteX121" fmla="*/ 1214718 w 2657256"/>
                          <a:gd name="connsiteY121" fmla="*/ 475281 h 3370881"/>
                          <a:gd name="connsiteX122" fmla="*/ 1228165 w 2657256"/>
                          <a:gd name="connsiteY122" fmla="*/ 484246 h 3370881"/>
                          <a:gd name="connsiteX123" fmla="*/ 1250576 w 2657256"/>
                          <a:gd name="connsiteY123" fmla="*/ 502176 h 3370881"/>
                          <a:gd name="connsiteX124" fmla="*/ 1317812 w 2657256"/>
                          <a:gd name="connsiteY124" fmla="*/ 497693 h 3370881"/>
                          <a:gd name="connsiteX125" fmla="*/ 1353670 w 2657256"/>
                          <a:gd name="connsiteY125" fmla="*/ 488729 h 3370881"/>
                          <a:gd name="connsiteX126" fmla="*/ 1506070 w 2657256"/>
                          <a:gd name="connsiteY126" fmla="*/ 457352 h 3370881"/>
                          <a:gd name="connsiteX127" fmla="*/ 1550894 w 2657256"/>
                          <a:gd name="connsiteY127" fmla="*/ 430458 h 3370881"/>
                          <a:gd name="connsiteX128" fmla="*/ 1564341 w 2657256"/>
                          <a:gd name="connsiteY128" fmla="*/ 417011 h 3370881"/>
                          <a:gd name="connsiteX129" fmla="*/ 1586753 w 2657256"/>
                          <a:gd name="connsiteY129" fmla="*/ 399081 h 3370881"/>
                          <a:gd name="connsiteX130" fmla="*/ 1595718 w 2657256"/>
                          <a:gd name="connsiteY130" fmla="*/ 381152 h 3370881"/>
                          <a:gd name="connsiteX131" fmla="*/ 1613139 w 2657256"/>
                          <a:gd name="connsiteY131" fmla="*/ 358910 h 3370881"/>
                          <a:gd name="connsiteX132" fmla="*/ 1620066 w 2657256"/>
                          <a:gd name="connsiteY132" fmla="*/ 291047 h 3370881"/>
                          <a:gd name="connsiteX133" fmla="*/ 1604852 w 2657256"/>
                          <a:gd name="connsiteY133" fmla="*/ 236279 h 3370881"/>
                          <a:gd name="connsiteX134" fmla="*/ 1537447 w 2657256"/>
                          <a:gd name="connsiteY134" fmla="*/ 188411 h 3370881"/>
                          <a:gd name="connsiteX135" fmla="*/ 1613647 w 2657256"/>
                          <a:gd name="connsiteY135" fmla="*/ 399081 h 3370881"/>
                          <a:gd name="connsiteX136" fmla="*/ 1627094 w 2657256"/>
                          <a:gd name="connsiteY136" fmla="*/ 417011 h 3370881"/>
                          <a:gd name="connsiteX137" fmla="*/ 1658470 w 2657256"/>
                          <a:gd name="connsiteY137" fmla="*/ 412529 h 3370881"/>
                          <a:gd name="connsiteX138" fmla="*/ 1685365 w 2657256"/>
                          <a:gd name="connsiteY138" fmla="*/ 390117 h 3370881"/>
                          <a:gd name="connsiteX139" fmla="*/ 1694329 w 2657256"/>
                          <a:gd name="connsiteY139" fmla="*/ 376670 h 3370881"/>
                          <a:gd name="connsiteX140" fmla="*/ 1734670 w 2657256"/>
                          <a:gd name="connsiteY140" fmla="*/ 354258 h 3370881"/>
                          <a:gd name="connsiteX141" fmla="*/ 1743635 w 2657256"/>
                          <a:gd name="connsiteY141" fmla="*/ 340811 h 3370881"/>
                          <a:gd name="connsiteX142" fmla="*/ 1757082 w 2657256"/>
                          <a:gd name="connsiteY142" fmla="*/ 336329 h 3370881"/>
                          <a:gd name="connsiteX143" fmla="*/ 1843909 w 2657256"/>
                          <a:gd name="connsiteY143" fmla="*/ 262341 h 3370881"/>
                          <a:gd name="connsiteX144" fmla="*/ 1842471 w 2657256"/>
                          <a:gd name="connsiteY144" fmla="*/ 202194 h 3370881"/>
                          <a:gd name="connsiteX145" fmla="*/ 1828094 w 2657256"/>
                          <a:gd name="connsiteY145" fmla="*/ 136767 h 3370881"/>
                          <a:gd name="connsiteX146" fmla="*/ 1772023 w 2657256"/>
                          <a:gd name="connsiteY146" fmla="*/ 77249 h 3370881"/>
                          <a:gd name="connsiteX147" fmla="*/ 1948888 w 2657256"/>
                          <a:gd name="connsiteY147" fmla="*/ 178018 h 3370881"/>
                          <a:gd name="connsiteX148" fmla="*/ 1952362 w 2657256"/>
                          <a:gd name="connsiteY148" fmla="*/ 254265 h 3370881"/>
                          <a:gd name="connsiteX149" fmla="*/ 1874221 w 2657256"/>
                          <a:gd name="connsiteY149" fmla="*/ 318698 h 3370881"/>
                          <a:gd name="connsiteX150" fmla="*/ 1788459 w 2657256"/>
                          <a:gd name="connsiteY150" fmla="*/ 367705 h 3370881"/>
                          <a:gd name="connsiteX151" fmla="*/ 1761565 w 2657256"/>
                          <a:gd name="connsiteY151" fmla="*/ 390117 h 3370881"/>
                          <a:gd name="connsiteX152" fmla="*/ 1783976 w 2657256"/>
                          <a:gd name="connsiteY152" fmla="*/ 399081 h 3370881"/>
                          <a:gd name="connsiteX153" fmla="*/ 1878106 w 2657256"/>
                          <a:gd name="connsiteY153" fmla="*/ 390117 h 3370881"/>
                          <a:gd name="connsiteX154" fmla="*/ 1891553 w 2657256"/>
                          <a:gd name="connsiteY154" fmla="*/ 381152 h 3370881"/>
                          <a:gd name="connsiteX155" fmla="*/ 1918447 w 2657256"/>
                          <a:gd name="connsiteY155" fmla="*/ 372187 h 3370881"/>
                          <a:gd name="connsiteX156" fmla="*/ 1940859 w 2657256"/>
                          <a:gd name="connsiteY156" fmla="*/ 358740 h 3370881"/>
                          <a:gd name="connsiteX157" fmla="*/ 1954306 w 2657256"/>
                          <a:gd name="connsiteY157" fmla="*/ 354258 h 3370881"/>
                          <a:gd name="connsiteX158" fmla="*/ 2089654 w 2657256"/>
                          <a:gd name="connsiteY158" fmla="*/ 220431 h 3370881"/>
                          <a:gd name="connsiteX159" fmla="*/ 2166172 w 2657256"/>
                          <a:gd name="connsiteY159" fmla="*/ 215604 h 3370881"/>
                          <a:gd name="connsiteX160" fmla="*/ 2069054 w 2657256"/>
                          <a:gd name="connsiteY160" fmla="*/ 40493 h 3370881"/>
                          <a:gd name="connsiteX161" fmla="*/ 2087750 w 2657256"/>
                          <a:gd name="connsiteY161" fmla="*/ 188681 h 3370881"/>
                          <a:gd name="connsiteX162" fmla="*/ 2096795 w 2657256"/>
                          <a:gd name="connsiteY162" fmla="*/ 316507 h 3370881"/>
                          <a:gd name="connsiteX163" fmla="*/ 1999129 w 2657256"/>
                          <a:gd name="connsiteY163" fmla="*/ 358740 h 3370881"/>
                          <a:gd name="connsiteX164" fmla="*/ 1994647 w 2657256"/>
                          <a:gd name="connsiteY164" fmla="*/ 372187 h 3370881"/>
                          <a:gd name="connsiteX165" fmla="*/ 2039470 w 2657256"/>
                          <a:gd name="connsiteY165" fmla="*/ 390117 h 3370881"/>
                          <a:gd name="connsiteX166" fmla="*/ 2115670 w 2657256"/>
                          <a:gd name="connsiteY166" fmla="*/ 390117 h 3370881"/>
                          <a:gd name="connsiteX167" fmla="*/ 2160494 w 2657256"/>
                          <a:gd name="connsiteY167" fmla="*/ 376670 h 3370881"/>
                          <a:gd name="connsiteX168" fmla="*/ 2191870 w 2657256"/>
                          <a:gd name="connsiteY168" fmla="*/ 363223 h 3370881"/>
                          <a:gd name="connsiteX169" fmla="*/ 2205318 w 2657256"/>
                          <a:gd name="connsiteY169" fmla="*/ 358740 h 3370881"/>
                          <a:gd name="connsiteX170" fmla="*/ 2232212 w 2657256"/>
                          <a:gd name="connsiteY170" fmla="*/ 340811 h 3370881"/>
                          <a:gd name="connsiteX171" fmla="*/ 2312894 w 2657256"/>
                          <a:gd name="connsiteY171" fmla="*/ 183929 h 3370881"/>
                          <a:gd name="connsiteX172" fmla="*/ 2339788 w 2657256"/>
                          <a:gd name="connsiteY172" fmla="*/ 151 h 3370881"/>
                          <a:gd name="connsiteX173" fmla="*/ 2357718 w 2657256"/>
                          <a:gd name="connsiteY173" fmla="*/ 215305 h 3370881"/>
                          <a:gd name="connsiteX174" fmla="*/ 2254623 w 2657256"/>
                          <a:gd name="connsiteY174" fmla="*/ 376670 h 3370881"/>
                          <a:gd name="connsiteX175" fmla="*/ 2245659 w 2657256"/>
                          <a:gd name="connsiteY175" fmla="*/ 390117 h 3370881"/>
                          <a:gd name="connsiteX176" fmla="*/ 2254623 w 2657256"/>
                          <a:gd name="connsiteY176" fmla="*/ 403564 h 3370881"/>
                          <a:gd name="connsiteX177" fmla="*/ 2353235 w 2657256"/>
                          <a:gd name="connsiteY177" fmla="*/ 399081 h 3370881"/>
                          <a:gd name="connsiteX178" fmla="*/ 2366682 w 2657256"/>
                          <a:gd name="connsiteY178" fmla="*/ 394599 h 3370881"/>
                          <a:gd name="connsiteX179" fmla="*/ 2389094 w 2657256"/>
                          <a:gd name="connsiteY179" fmla="*/ 390117 h 3370881"/>
                          <a:gd name="connsiteX180" fmla="*/ 2424953 w 2657256"/>
                          <a:gd name="connsiteY180" fmla="*/ 367705 h 3370881"/>
                          <a:gd name="connsiteX181" fmla="*/ 2528047 w 2657256"/>
                          <a:gd name="connsiteY181" fmla="*/ 292700 h 3370881"/>
                          <a:gd name="connsiteX182" fmla="*/ 2541495 w 2657256"/>
                          <a:gd name="connsiteY182" fmla="*/ 62906 h 3370881"/>
                          <a:gd name="connsiteX183" fmla="*/ 2591304 w 2657256"/>
                          <a:gd name="connsiteY183" fmla="*/ 214081 h 3370881"/>
                          <a:gd name="connsiteX184" fmla="*/ 2612315 w 2657256"/>
                          <a:gd name="connsiteY184" fmla="*/ 290907 h 3370881"/>
                          <a:gd name="connsiteX185" fmla="*/ 2650863 w 2657256"/>
                          <a:gd name="connsiteY185" fmla="*/ 344994 h 3370881"/>
                          <a:gd name="connsiteX186" fmla="*/ 2465294 w 2657256"/>
                          <a:gd name="connsiteY186" fmla="*/ 399081 h 3370881"/>
                          <a:gd name="connsiteX187" fmla="*/ 2442882 w 2657256"/>
                          <a:gd name="connsiteY187" fmla="*/ 403564 h 3370881"/>
                          <a:gd name="connsiteX188" fmla="*/ 2398059 w 2657256"/>
                          <a:gd name="connsiteY188" fmla="*/ 417011 h 3370881"/>
                          <a:gd name="connsiteX189" fmla="*/ 2375647 w 2657256"/>
                          <a:gd name="connsiteY189" fmla="*/ 425976 h 3370881"/>
                          <a:gd name="connsiteX190" fmla="*/ 2357718 w 2657256"/>
                          <a:gd name="connsiteY190" fmla="*/ 430458 h 3370881"/>
                          <a:gd name="connsiteX191" fmla="*/ 2344270 w 2657256"/>
                          <a:gd name="connsiteY191" fmla="*/ 461834 h 3370881"/>
                          <a:gd name="connsiteX192" fmla="*/ 2353235 w 2657256"/>
                          <a:gd name="connsiteY192" fmla="*/ 502176 h 3370881"/>
                          <a:gd name="connsiteX193" fmla="*/ 2362200 w 2657256"/>
                          <a:gd name="connsiteY193" fmla="*/ 515623 h 3370881"/>
                          <a:gd name="connsiteX194" fmla="*/ 2344270 w 2657256"/>
                          <a:gd name="connsiteY194" fmla="*/ 587340 h 3370881"/>
                          <a:gd name="connsiteX195" fmla="*/ 2321859 w 2657256"/>
                          <a:gd name="connsiteY195" fmla="*/ 614234 h 3370881"/>
                          <a:gd name="connsiteX196" fmla="*/ 2308412 w 2657256"/>
                          <a:gd name="connsiteY196" fmla="*/ 636646 h 3370881"/>
                          <a:gd name="connsiteX197" fmla="*/ 2281518 w 2657256"/>
                          <a:gd name="connsiteY197" fmla="*/ 641129 h 3370881"/>
                          <a:gd name="connsiteX198" fmla="*/ 2259106 w 2657256"/>
                          <a:gd name="connsiteY198" fmla="*/ 636646 h 3370881"/>
                          <a:gd name="connsiteX199" fmla="*/ 2277035 w 2657256"/>
                          <a:gd name="connsiteY199" fmla="*/ 578376 h 3370881"/>
                          <a:gd name="connsiteX200" fmla="*/ 2290482 w 2657256"/>
                          <a:gd name="connsiteY200" fmla="*/ 542517 h 3370881"/>
                          <a:gd name="connsiteX201" fmla="*/ 2286000 w 2657256"/>
                          <a:gd name="connsiteY201" fmla="*/ 506658 h 3370881"/>
                          <a:gd name="connsiteX202" fmla="*/ 2245659 w 2657256"/>
                          <a:gd name="connsiteY202" fmla="*/ 448387 h 3370881"/>
                          <a:gd name="connsiteX203" fmla="*/ 2200835 w 2657256"/>
                          <a:gd name="connsiteY203" fmla="*/ 430458 h 3370881"/>
                          <a:gd name="connsiteX204" fmla="*/ 2169459 w 2657256"/>
                          <a:gd name="connsiteY204" fmla="*/ 425976 h 3370881"/>
                          <a:gd name="connsiteX205" fmla="*/ 2102223 w 2657256"/>
                          <a:gd name="connsiteY205" fmla="*/ 430458 h 3370881"/>
                          <a:gd name="connsiteX206" fmla="*/ 2084294 w 2657256"/>
                          <a:gd name="connsiteY206" fmla="*/ 439423 h 3370881"/>
                          <a:gd name="connsiteX207" fmla="*/ 2070847 w 2657256"/>
                          <a:gd name="connsiteY207" fmla="*/ 443905 h 3370881"/>
                          <a:gd name="connsiteX208" fmla="*/ 2061882 w 2657256"/>
                          <a:gd name="connsiteY208" fmla="*/ 461834 h 3370881"/>
                          <a:gd name="connsiteX209" fmla="*/ 2034988 w 2657256"/>
                          <a:gd name="connsiteY209" fmla="*/ 475281 h 3370881"/>
                          <a:gd name="connsiteX210" fmla="*/ 1783976 w 2657256"/>
                          <a:gd name="connsiteY210" fmla="*/ 479764 h 3370881"/>
                          <a:gd name="connsiteX211" fmla="*/ 1766047 w 2657256"/>
                          <a:gd name="connsiteY211" fmla="*/ 488729 h 3370881"/>
                          <a:gd name="connsiteX212" fmla="*/ 1703294 w 2657256"/>
                          <a:gd name="connsiteY212" fmla="*/ 506658 h 3370881"/>
                          <a:gd name="connsiteX213" fmla="*/ 1689847 w 2657256"/>
                          <a:gd name="connsiteY213" fmla="*/ 511140 h 3370881"/>
                          <a:gd name="connsiteX214" fmla="*/ 1676400 w 2657256"/>
                          <a:gd name="connsiteY214" fmla="*/ 520105 h 3370881"/>
                          <a:gd name="connsiteX215" fmla="*/ 1649506 w 2657256"/>
                          <a:gd name="connsiteY215" fmla="*/ 529070 h 3370881"/>
                          <a:gd name="connsiteX216" fmla="*/ 1636059 w 2657256"/>
                          <a:gd name="connsiteY216" fmla="*/ 538034 h 3370881"/>
                          <a:gd name="connsiteX217" fmla="*/ 1622612 w 2657256"/>
                          <a:gd name="connsiteY217" fmla="*/ 551481 h 3370881"/>
                          <a:gd name="connsiteX218" fmla="*/ 1609165 w 2657256"/>
                          <a:gd name="connsiteY218" fmla="*/ 555964 h 3370881"/>
                          <a:gd name="connsiteX219" fmla="*/ 1577788 w 2657256"/>
                          <a:gd name="connsiteY219" fmla="*/ 587340 h 3370881"/>
                          <a:gd name="connsiteX220" fmla="*/ 1568823 w 2657256"/>
                          <a:gd name="connsiteY220" fmla="*/ 600787 h 3370881"/>
                          <a:gd name="connsiteX221" fmla="*/ 1555376 w 2657256"/>
                          <a:gd name="connsiteY221" fmla="*/ 614234 h 3370881"/>
                          <a:gd name="connsiteX222" fmla="*/ 1524000 w 2657256"/>
                          <a:gd name="connsiteY222" fmla="*/ 654576 h 3370881"/>
                          <a:gd name="connsiteX223" fmla="*/ 1519518 w 2657256"/>
                          <a:gd name="connsiteY223" fmla="*/ 668023 h 3370881"/>
                          <a:gd name="connsiteX224" fmla="*/ 1528482 w 2657256"/>
                          <a:gd name="connsiteY224" fmla="*/ 708364 h 3370881"/>
                          <a:gd name="connsiteX225" fmla="*/ 1537447 w 2657256"/>
                          <a:gd name="connsiteY225" fmla="*/ 721811 h 3370881"/>
                          <a:gd name="connsiteX226" fmla="*/ 1568823 w 2657256"/>
                          <a:gd name="connsiteY226" fmla="*/ 712846 h 3370881"/>
                          <a:gd name="connsiteX227" fmla="*/ 1600200 w 2657256"/>
                          <a:gd name="connsiteY227" fmla="*/ 712846 h 3370881"/>
                          <a:gd name="connsiteX228" fmla="*/ 1631576 w 2657256"/>
                          <a:gd name="connsiteY228" fmla="*/ 690434 h 3370881"/>
                          <a:gd name="connsiteX229" fmla="*/ 1645023 w 2657256"/>
                          <a:gd name="connsiteY229" fmla="*/ 676987 h 3370881"/>
                          <a:gd name="connsiteX230" fmla="*/ 1685365 w 2657256"/>
                          <a:gd name="connsiteY230" fmla="*/ 645611 h 3370881"/>
                          <a:gd name="connsiteX231" fmla="*/ 1716741 w 2657256"/>
                          <a:gd name="connsiteY231" fmla="*/ 614234 h 3370881"/>
                          <a:gd name="connsiteX232" fmla="*/ 1748118 w 2657256"/>
                          <a:gd name="connsiteY232" fmla="*/ 596305 h 3370881"/>
                          <a:gd name="connsiteX233" fmla="*/ 1761565 w 2657256"/>
                          <a:gd name="connsiteY233" fmla="*/ 591823 h 3370881"/>
                          <a:gd name="connsiteX234" fmla="*/ 1779494 w 2657256"/>
                          <a:gd name="connsiteY234" fmla="*/ 582858 h 3370881"/>
                          <a:gd name="connsiteX235" fmla="*/ 1815353 w 2657256"/>
                          <a:gd name="connsiteY235" fmla="*/ 573893 h 3370881"/>
                          <a:gd name="connsiteX236" fmla="*/ 2030506 w 2657256"/>
                          <a:gd name="connsiteY236" fmla="*/ 578376 h 3370881"/>
                          <a:gd name="connsiteX237" fmla="*/ 2017059 w 2657256"/>
                          <a:gd name="connsiteY237" fmla="*/ 600787 h 3370881"/>
                          <a:gd name="connsiteX238" fmla="*/ 1981200 w 2657256"/>
                          <a:gd name="connsiteY238" fmla="*/ 636646 h 3370881"/>
                          <a:gd name="connsiteX239" fmla="*/ 1967753 w 2657256"/>
                          <a:gd name="connsiteY239" fmla="*/ 650093 h 3370881"/>
                          <a:gd name="connsiteX240" fmla="*/ 1936376 w 2657256"/>
                          <a:gd name="connsiteY240" fmla="*/ 690434 h 3370881"/>
                          <a:gd name="connsiteX241" fmla="*/ 1905000 w 2657256"/>
                          <a:gd name="connsiteY241" fmla="*/ 717329 h 3370881"/>
                          <a:gd name="connsiteX242" fmla="*/ 1860176 w 2657256"/>
                          <a:gd name="connsiteY242" fmla="*/ 735258 h 3370881"/>
                          <a:gd name="connsiteX243" fmla="*/ 1788459 w 2657256"/>
                          <a:gd name="connsiteY243" fmla="*/ 744223 h 3370881"/>
                          <a:gd name="connsiteX244" fmla="*/ 1846729 w 2657256"/>
                          <a:gd name="connsiteY244" fmla="*/ 802493 h 3370881"/>
                          <a:gd name="connsiteX245" fmla="*/ 1913965 w 2657256"/>
                          <a:gd name="connsiteY245" fmla="*/ 829387 h 3370881"/>
                          <a:gd name="connsiteX246" fmla="*/ 1922929 w 2657256"/>
                          <a:gd name="connsiteY246" fmla="*/ 842834 h 3370881"/>
                          <a:gd name="connsiteX247" fmla="*/ 1967753 w 2657256"/>
                          <a:gd name="connsiteY247" fmla="*/ 883176 h 3370881"/>
                          <a:gd name="connsiteX248" fmla="*/ 1981200 w 2657256"/>
                          <a:gd name="connsiteY248" fmla="*/ 896623 h 3370881"/>
                          <a:gd name="connsiteX249" fmla="*/ 1994647 w 2657256"/>
                          <a:gd name="connsiteY249" fmla="*/ 905587 h 3370881"/>
                          <a:gd name="connsiteX250" fmla="*/ 2021541 w 2657256"/>
                          <a:gd name="connsiteY250" fmla="*/ 927999 h 3370881"/>
                          <a:gd name="connsiteX251" fmla="*/ 2030506 w 2657256"/>
                          <a:gd name="connsiteY251" fmla="*/ 941446 h 3370881"/>
                          <a:gd name="connsiteX252" fmla="*/ 2057400 w 2657256"/>
                          <a:gd name="connsiteY252" fmla="*/ 968340 h 3370881"/>
                          <a:gd name="connsiteX253" fmla="*/ 2088776 w 2657256"/>
                          <a:gd name="connsiteY253" fmla="*/ 1013164 h 3370881"/>
                          <a:gd name="connsiteX254" fmla="*/ 2115670 w 2657256"/>
                          <a:gd name="connsiteY254" fmla="*/ 1057987 h 3370881"/>
                          <a:gd name="connsiteX255" fmla="*/ 2120153 w 2657256"/>
                          <a:gd name="connsiteY255" fmla="*/ 1089364 h 3370881"/>
                          <a:gd name="connsiteX256" fmla="*/ 2138082 w 2657256"/>
                          <a:gd name="connsiteY256" fmla="*/ 1143152 h 3370881"/>
                          <a:gd name="connsiteX257" fmla="*/ 2147047 w 2657256"/>
                          <a:gd name="connsiteY257" fmla="*/ 1196940 h 3370881"/>
                          <a:gd name="connsiteX258" fmla="*/ 2151529 w 2657256"/>
                          <a:gd name="connsiteY258" fmla="*/ 1210387 h 3370881"/>
                          <a:gd name="connsiteX259" fmla="*/ 2156012 w 2657256"/>
                          <a:gd name="connsiteY259" fmla="*/ 1228317 h 3370881"/>
                          <a:gd name="connsiteX260" fmla="*/ 2173941 w 2657256"/>
                          <a:gd name="connsiteY260" fmla="*/ 1295552 h 3370881"/>
                          <a:gd name="connsiteX261" fmla="*/ 2182906 w 2657256"/>
                          <a:gd name="connsiteY261" fmla="*/ 1313481 h 3370881"/>
                          <a:gd name="connsiteX262" fmla="*/ 2187388 w 2657256"/>
                          <a:gd name="connsiteY262" fmla="*/ 1331411 h 3370881"/>
                          <a:gd name="connsiteX263" fmla="*/ 2214282 w 2657256"/>
                          <a:gd name="connsiteY263" fmla="*/ 1385199 h 3370881"/>
                          <a:gd name="connsiteX264" fmla="*/ 2218765 w 2657256"/>
                          <a:gd name="connsiteY264" fmla="*/ 1403129 h 3370881"/>
                          <a:gd name="connsiteX265" fmla="*/ 2223247 w 2657256"/>
                          <a:gd name="connsiteY265" fmla="*/ 1430023 h 3370881"/>
                          <a:gd name="connsiteX266" fmla="*/ 2236694 w 2657256"/>
                          <a:gd name="connsiteY266" fmla="*/ 1456917 h 3370881"/>
                          <a:gd name="connsiteX267" fmla="*/ 2249794 w 2657256"/>
                          <a:gd name="connsiteY267" fmla="*/ 1524624 h 3370881"/>
                          <a:gd name="connsiteX268" fmla="*/ 2241176 w 2657256"/>
                          <a:gd name="connsiteY268" fmla="*/ 1577940 h 3370881"/>
                          <a:gd name="connsiteX269" fmla="*/ 2245659 w 2657256"/>
                          <a:gd name="connsiteY269" fmla="*/ 1595870 h 3370881"/>
                          <a:gd name="connsiteX270" fmla="*/ 2249634 w 2657256"/>
                          <a:gd name="connsiteY270" fmla="*/ 1685855 h 3370881"/>
                          <a:gd name="connsiteX271" fmla="*/ 2227729 w 2657256"/>
                          <a:gd name="connsiteY271" fmla="*/ 1716893 h 3370881"/>
                          <a:gd name="connsiteX272" fmla="*/ 2240500 w 2657256"/>
                          <a:gd name="connsiteY272" fmla="*/ 1674269 h 3370881"/>
                          <a:gd name="connsiteX273" fmla="*/ 2235341 w 2657256"/>
                          <a:gd name="connsiteY273" fmla="*/ 1788611 h 3370881"/>
                          <a:gd name="connsiteX274" fmla="*/ 2230689 w 2657256"/>
                          <a:gd name="connsiteY274" fmla="*/ 1823963 h 3370881"/>
                          <a:gd name="connsiteX275" fmla="*/ 2226207 w 2657256"/>
                          <a:gd name="connsiteY275" fmla="*/ 1824470 h 3370881"/>
                          <a:gd name="connsiteX276" fmla="*/ 2208278 w 2657256"/>
                          <a:gd name="connsiteY276" fmla="*/ 1869293 h 3370881"/>
                          <a:gd name="connsiteX277" fmla="*/ 2195168 w 2657256"/>
                          <a:gd name="connsiteY277" fmla="*/ 1882740 h 3370881"/>
                          <a:gd name="connsiteX278" fmla="*/ 2203458 w 2657256"/>
                          <a:gd name="connsiteY278" fmla="*/ 1918938 h 3370881"/>
                          <a:gd name="connsiteX279" fmla="*/ 2204134 w 2657256"/>
                          <a:gd name="connsiteY279" fmla="*/ 1949806 h 3370881"/>
                          <a:gd name="connsiteX280" fmla="*/ 2226545 w 2657256"/>
                          <a:gd name="connsiteY280" fmla="*/ 1954627 h 3370881"/>
                          <a:gd name="connsiteX281" fmla="*/ 2241176 w 2657256"/>
                          <a:gd name="connsiteY281" fmla="*/ 2012729 h 3370881"/>
                          <a:gd name="connsiteX282" fmla="*/ 2263588 w 2657256"/>
                          <a:gd name="connsiteY282" fmla="*/ 2057552 h 3370881"/>
                          <a:gd name="connsiteX283" fmla="*/ 2286000 w 2657256"/>
                          <a:gd name="connsiteY283" fmla="*/ 2084446 h 3370881"/>
                          <a:gd name="connsiteX284" fmla="*/ 2299447 w 2657256"/>
                          <a:gd name="connsiteY284" fmla="*/ 2124787 h 3370881"/>
                          <a:gd name="connsiteX285" fmla="*/ 2321859 w 2657256"/>
                          <a:gd name="connsiteY285" fmla="*/ 2151681 h 3370881"/>
                          <a:gd name="connsiteX286" fmla="*/ 2344270 w 2657256"/>
                          <a:gd name="connsiteY286" fmla="*/ 2205470 h 3370881"/>
                          <a:gd name="connsiteX287" fmla="*/ 2348753 w 2657256"/>
                          <a:gd name="connsiteY287" fmla="*/ 2223399 h 3370881"/>
                          <a:gd name="connsiteX288" fmla="*/ 2366682 w 2657256"/>
                          <a:gd name="connsiteY288" fmla="*/ 2263740 h 3370881"/>
                          <a:gd name="connsiteX289" fmla="*/ 2375647 w 2657256"/>
                          <a:gd name="connsiteY289" fmla="*/ 2286152 h 3370881"/>
                          <a:gd name="connsiteX290" fmla="*/ 2380129 w 2657256"/>
                          <a:gd name="connsiteY290" fmla="*/ 2308564 h 3370881"/>
                          <a:gd name="connsiteX291" fmla="*/ 2389094 w 2657256"/>
                          <a:gd name="connsiteY291" fmla="*/ 2335458 h 3370881"/>
                          <a:gd name="connsiteX292" fmla="*/ 2393576 w 2657256"/>
                          <a:gd name="connsiteY292" fmla="*/ 2380281 h 3370881"/>
                          <a:gd name="connsiteX293" fmla="*/ 2398059 w 2657256"/>
                          <a:gd name="connsiteY293" fmla="*/ 2393729 h 3370881"/>
                          <a:gd name="connsiteX294" fmla="*/ 2419794 w 2657256"/>
                          <a:gd name="connsiteY294" fmla="*/ 2447517 h 3370881"/>
                          <a:gd name="connsiteX295" fmla="*/ 2427343 w 2657256"/>
                          <a:gd name="connsiteY295" fmla="*/ 2564058 h 3370881"/>
                          <a:gd name="connsiteX296" fmla="*/ 2389094 w 2657256"/>
                          <a:gd name="connsiteY296" fmla="*/ 2837481 h 3370881"/>
                          <a:gd name="connsiteX297" fmla="*/ 2380129 w 2657256"/>
                          <a:gd name="connsiteY297" fmla="*/ 2859893 h 3370881"/>
                          <a:gd name="connsiteX298" fmla="*/ 2357718 w 2657256"/>
                          <a:gd name="connsiteY298" fmla="*/ 2913681 h 3370881"/>
                          <a:gd name="connsiteX299" fmla="*/ 2348753 w 2657256"/>
                          <a:gd name="connsiteY299" fmla="*/ 2936093 h 3370881"/>
                          <a:gd name="connsiteX300" fmla="*/ 2339788 w 2657256"/>
                          <a:gd name="connsiteY300" fmla="*/ 2971952 h 3370881"/>
                          <a:gd name="connsiteX301" fmla="*/ 2326341 w 2657256"/>
                          <a:gd name="connsiteY301" fmla="*/ 2994364 h 3370881"/>
                          <a:gd name="connsiteX302" fmla="*/ 2317376 w 2657256"/>
                          <a:gd name="connsiteY302" fmla="*/ 3025740 h 3370881"/>
                          <a:gd name="connsiteX303" fmla="*/ 2303929 w 2657256"/>
                          <a:gd name="connsiteY303" fmla="*/ 3048152 h 3370881"/>
                          <a:gd name="connsiteX304" fmla="*/ 2290482 w 2657256"/>
                          <a:gd name="connsiteY304" fmla="*/ 3079529 h 3370881"/>
                          <a:gd name="connsiteX305" fmla="*/ 2272553 w 2657256"/>
                          <a:gd name="connsiteY305" fmla="*/ 3084011 h 3370881"/>
                          <a:gd name="connsiteX306" fmla="*/ 2259106 w 2657256"/>
                          <a:gd name="connsiteY306" fmla="*/ 3088493 h 3370881"/>
                          <a:gd name="connsiteX307" fmla="*/ 2241176 w 2657256"/>
                          <a:gd name="connsiteY307" fmla="*/ 3092976 h 3370881"/>
                          <a:gd name="connsiteX308" fmla="*/ 2209800 w 2657256"/>
                          <a:gd name="connsiteY308" fmla="*/ 3101940 h 3370881"/>
                          <a:gd name="connsiteX309" fmla="*/ 2205318 w 2657256"/>
                          <a:gd name="connsiteY309" fmla="*/ 3039187 h 3370881"/>
                          <a:gd name="connsiteX310" fmla="*/ 2218765 w 2657256"/>
                          <a:gd name="connsiteY310" fmla="*/ 3021258 h 3370881"/>
                          <a:gd name="connsiteX311" fmla="*/ 2245659 w 2657256"/>
                          <a:gd name="connsiteY311" fmla="*/ 2971952 h 3370881"/>
                          <a:gd name="connsiteX312" fmla="*/ 2268070 w 2657256"/>
                          <a:gd name="connsiteY312" fmla="*/ 2945058 h 3370881"/>
                          <a:gd name="connsiteX313" fmla="*/ 2298550 w 2657256"/>
                          <a:gd name="connsiteY313" fmla="*/ 2568540 h 3370881"/>
                          <a:gd name="connsiteX314" fmla="*/ 2284986 w 2657256"/>
                          <a:gd name="connsiteY314" fmla="*/ 2532681 h 3370881"/>
                          <a:gd name="connsiteX315" fmla="*/ 2293273 w 2657256"/>
                          <a:gd name="connsiteY315" fmla="*/ 2496653 h 3370881"/>
                          <a:gd name="connsiteX316" fmla="*/ 2278152 w 2657256"/>
                          <a:gd name="connsiteY316" fmla="*/ 2475178 h 3370881"/>
                          <a:gd name="connsiteX317" fmla="*/ 2245659 w 2657256"/>
                          <a:gd name="connsiteY317" fmla="*/ 2389247 h 3370881"/>
                          <a:gd name="connsiteX318" fmla="*/ 2195507 w 2657256"/>
                          <a:gd name="connsiteY318" fmla="*/ 2241328 h 3370881"/>
                          <a:gd name="connsiteX319" fmla="*/ 2083786 w 2657256"/>
                          <a:gd name="connsiteY319" fmla="*/ 2040300 h 3370881"/>
                          <a:gd name="connsiteX320" fmla="*/ 2048773 w 2657256"/>
                          <a:gd name="connsiteY320" fmla="*/ 2017971 h 3370881"/>
                          <a:gd name="connsiteX321" fmla="*/ 2074314 w 2657256"/>
                          <a:gd name="connsiteY321" fmla="*/ 2011967 h 3370881"/>
                          <a:gd name="connsiteX322" fmla="*/ 2034988 w 2657256"/>
                          <a:gd name="connsiteY322" fmla="*/ 2003764 h 3370881"/>
                          <a:gd name="connsiteX323" fmla="*/ 2026023 w 2657256"/>
                          <a:gd name="connsiteY323" fmla="*/ 2026176 h 3370881"/>
                          <a:gd name="connsiteX324" fmla="*/ 2021541 w 2657256"/>
                          <a:gd name="connsiteY324" fmla="*/ 2039623 h 3370881"/>
                          <a:gd name="connsiteX325" fmla="*/ 1999129 w 2657256"/>
                          <a:gd name="connsiteY325" fmla="*/ 2053070 h 3370881"/>
                          <a:gd name="connsiteX326" fmla="*/ 1990165 w 2657256"/>
                          <a:gd name="connsiteY326" fmla="*/ 2070999 h 3370881"/>
                          <a:gd name="connsiteX327" fmla="*/ 1967753 w 2657256"/>
                          <a:gd name="connsiteY327" fmla="*/ 2106858 h 3370881"/>
                          <a:gd name="connsiteX328" fmla="*/ 1981200 w 2657256"/>
                          <a:gd name="connsiteY328" fmla="*/ 2223399 h 3370881"/>
                          <a:gd name="connsiteX329" fmla="*/ 1994647 w 2657256"/>
                          <a:gd name="connsiteY329" fmla="*/ 2254776 h 3370881"/>
                          <a:gd name="connsiteX330" fmla="*/ 2003612 w 2657256"/>
                          <a:gd name="connsiteY330" fmla="*/ 2272705 h 3370881"/>
                          <a:gd name="connsiteX331" fmla="*/ 2026023 w 2657256"/>
                          <a:gd name="connsiteY331" fmla="*/ 2304081 h 3370881"/>
                          <a:gd name="connsiteX332" fmla="*/ 2043953 w 2657256"/>
                          <a:gd name="connsiteY332" fmla="*/ 2348905 h 3370881"/>
                          <a:gd name="connsiteX333" fmla="*/ 2061882 w 2657256"/>
                          <a:gd name="connsiteY333" fmla="*/ 2371317 h 3370881"/>
                          <a:gd name="connsiteX334" fmla="*/ 2088776 w 2657256"/>
                          <a:gd name="connsiteY334" fmla="*/ 2434070 h 3370881"/>
                          <a:gd name="connsiteX335" fmla="*/ 2102223 w 2657256"/>
                          <a:gd name="connsiteY335" fmla="*/ 2465446 h 3370881"/>
                          <a:gd name="connsiteX336" fmla="*/ 2106706 w 2657256"/>
                          <a:gd name="connsiteY336" fmla="*/ 2496823 h 3370881"/>
                          <a:gd name="connsiteX337" fmla="*/ 2124635 w 2657256"/>
                          <a:gd name="connsiteY337" fmla="*/ 2559576 h 3370881"/>
                          <a:gd name="connsiteX338" fmla="*/ 2138082 w 2657256"/>
                          <a:gd name="connsiteY338" fmla="*/ 2649223 h 3370881"/>
                          <a:gd name="connsiteX339" fmla="*/ 2147047 w 2657256"/>
                          <a:gd name="connsiteY339" fmla="*/ 2685081 h 3370881"/>
                          <a:gd name="connsiteX340" fmla="*/ 2151529 w 2657256"/>
                          <a:gd name="connsiteY340" fmla="*/ 2716458 h 3370881"/>
                          <a:gd name="connsiteX341" fmla="*/ 2160494 w 2657256"/>
                          <a:gd name="connsiteY341" fmla="*/ 2770246 h 3370881"/>
                          <a:gd name="connsiteX342" fmla="*/ 2156012 w 2657256"/>
                          <a:gd name="connsiteY342" fmla="*/ 2962987 h 3370881"/>
                          <a:gd name="connsiteX343" fmla="*/ 2138082 w 2657256"/>
                          <a:gd name="connsiteY343" fmla="*/ 3043670 h 3370881"/>
                          <a:gd name="connsiteX344" fmla="*/ 2133600 w 2657256"/>
                          <a:gd name="connsiteY344" fmla="*/ 3061599 h 3370881"/>
                          <a:gd name="connsiteX345" fmla="*/ 2120153 w 2657256"/>
                          <a:gd name="connsiteY345" fmla="*/ 3079529 h 3370881"/>
                          <a:gd name="connsiteX346" fmla="*/ 2111188 w 2657256"/>
                          <a:gd name="connsiteY346" fmla="*/ 3106423 h 3370881"/>
                          <a:gd name="connsiteX347" fmla="*/ 2088776 w 2657256"/>
                          <a:gd name="connsiteY347" fmla="*/ 3137799 h 3370881"/>
                          <a:gd name="connsiteX348" fmla="*/ 2075329 w 2657256"/>
                          <a:gd name="connsiteY348" fmla="*/ 3164693 h 3370881"/>
                          <a:gd name="connsiteX349" fmla="*/ 2061882 w 2657256"/>
                          <a:gd name="connsiteY349" fmla="*/ 3169176 h 3370881"/>
                          <a:gd name="connsiteX350" fmla="*/ 2021541 w 2657256"/>
                          <a:gd name="connsiteY350" fmla="*/ 3164693 h 3370881"/>
                          <a:gd name="connsiteX351" fmla="*/ 2012576 w 2657256"/>
                          <a:gd name="connsiteY351" fmla="*/ 3119870 h 3370881"/>
                          <a:gd name="connsiteX352" fmla="*/ 2048435 w 2657256"/>
                          <a:gd name="connsiteY352" fmla="*/ 3021258 h 3370881"/>
                          <a:gd name="connsiteX353" fmla="*/ 2048435 w 2657256"/>
                          <a:gd name="connsiteY353" fmla="*/ 3021258 h 3370881"/>
                          <a:gd name="connsiteX354" fmla="*/ 2061882 w 2657256"/>
                          <a:gd name="connsiteY354" fmla="*/ 2967470 h 3370881"/>
                          <a:gd name="connsiteX355" fmla="*/ 2070847 w 2657256"/>
                          <a:gd name="connsiteY355" fmla="*/ 2882305 h 3370881"/>
                          <a:gd name="connsiteX356" fmla="*/ 2066365 w 2657256"/>
                          <a:gd name="connsiteY356" fmla="*/ 2725423 h 3370881"/>
                          <a:gd name="connsiteX357" fmla="*/ 2043953 w 2657256"/>
                          <a:gd name="connsiteY357" fmla="*/ 2649223 h 3370881"/>
                          <a:gd name="connsiteX358" fmla="*/ 2030506 w 2657256"/>
                          <a:gd name="connsiteY358" fmla="*/ 2622329 h 3370881"/>
                          <a:gd name="connsiteX359" fmla="*/ 2017059 w 2657256"/>
                          <a:gd name="connsiteY359" fmla="*/ 2581987 h 3370881"/>
                          <a:gd name="connsiteX360" fmla="*/ 1981200 w 2657256"/>
                          <a:gd name="connsiteY360" fmla="*/ 2514752 h 3370881"/>
                          <a:gd name="connsiteX361" fmla="*/ 1972235 w 2657256"/>
                          <a:gd name="connsiteY361" fmla="*/ 2501305 h 3370881"/>
                          <a:gd name="connsiteX362" fmla="*/ 1958788 w 2657256"/>
                          <a:gd name="connsiteY362" fmla="*/ 2478893 h 3370881"/>
                          <a:gd name="connsiteX363" fmla="*/ 1905000 w 2657256"/>
                          <a:gd name="connsiteY363" fmla="*/ 2398211 h 3370881"/>
                          <a:gd name="connsiteX364" fmla="*/ 1882588 w 2657256"/>
                          <a:gd name="connsiteY364" fmla="*/ 2357870 h 3370881"/>
                          <a:gd name="connsiteX365" fmla="*/ 1869141 w 2657256"/>
                          <a:gd name="connsiteY365" fmla="*/ 2339940 h 3370881"/>
                          <a:gd name="connsiteX366" fmla="*/ 1806388 w 2657256"/>
                          <a:gd name="connsiteY366" fmla="*/ 2313046 h 3370881"/>
                          <a:gd name="connsiteX367" fmla="*/ 1779494 w 2657256"/>
                          <a:gd name="connsiteY367" fmla="*/ 2304081 h 3370881"/>
                          <a:gd name="connsiteX368" fmla="*/ 1752600 w 2657256"/>
                          <a:gd name="connsiteY368" fmla="*/ 2299599 h 3370881"/>
                          <a:gd name="connsiteX369" fmla="*/ 1680882 w 2657256"/>
                          <a:gd name="connsiteY369" fmla="*/ 2277187 h 3370881"/>
                          <a:gd name="connsiteX370" fmla="*/ 1719025 w 2657256"/>
                          <a:gd name="connsiteY370" fmla="*/ 2281331 h 3370881"/>
                          <a:gd name="connsiteX371" fmla="*/ 1756997 w 2657256"/>
                          <a:gd name="connsiteY371" fmla="*/ 2289450 h 3370881"/>
                          <a:gd name="connsiteX372" fmla="*/ 1656440 w 2657256"/>
                          <a:gd name="connsiteY372" fmla="*/ 2298583 h 3370881"/>
                          <a:gd name="connsiteX373" fmla="*/ 1537447 w 2657256"/>
                          <a:gd name="connsiteY373" fmla="*/ 2329960 h 3370881"/>
                          <a:gd name="connsiteX374" fmla="*/ 1571993 w 2657256"/>
                          <a:gd name="connsiteY374" fmla="*/ 2317957 h 3370881"/>
                          <a:gd name="connsiteX375" fmla="*/ 1509707 w 2657256"/>
                          <a:gd name="connsiteY375" fmla="*/ 2338926 h 3370881"/>
                          <a:gd name="connsiteX376" fmla="*/ 1500444 w 2657256"/>
                          <a:gd name="connsiteY376" fmla="*/ 2355271 h 3370881"/>
                          <a:gd name="connsiteX377" fmla="*/ 1402678 w 2657256"/>
                          <a:gd name="connsiteY377" fmla="*/ 2339641 h 3370881"/>
                          <a:gd name="connsiteX378" fmla="*/ 1322892 w 2657256"/>
                          <a:gd name="connsiteY378" fmla="*/ 2336952 h 3370881"/>
                          <a:gd name="connsiteX379" fmla="*/ 1199384 w 2657256"/>
                          <a:gd name="connsiteY379" fmla="*/ 2307041 h 3370881"/>
                          <a:gd name="connsiteX380" fmla="*/ 1066800 w 2657256"/>
                          <a:gd name="connsiteY380" fmla="*/ 2272705 h 3370881"/>
                          <a:gd name="connsiteX381" fmla="*/ 1030941 w 2657256"/>
                          <a:gd name="connsiteY381" fmla="*/ 2263740 h 3370881"/>
                          <a:gd name="connsiteX382" fmla="*/ 986118 w 2657256"/>
                          <a:gd name="connsiteY382" fmla="*/ 2241329 h 3370881"/>
                          <a:gd name="connsiteX383" fmla="*/ 968188 w 2657256"/>
                          <a:gd name="connsiteY383" fmla="*/ 2232364 h 3370881"/>
                          <a:gd name="connsiteX384" fmla="*/ 936812 w 2657256"/>
                          <a:gd name="connsiteY384" fmla="*/ 2214434 h 3370881"/>
                          <a:gd name="connsiteX385" fmla="*/ 905435 w 2657256"/>
                          <a:gd name="connsiteY385" fmla="*/ 2196505 h 3370881"/>
                          <a:gd name="connsiteX386" fmla="*/ 869576 w 2657256"/>
                          <a:gd name="connsiteY386" fmla="*/ 2209952 h 3370881"/>
                          <a:gd name="connsiteX387" fmla="*/ 856129 w 2657256"/>
                          <a:gd name="connsiteY387" fmla="*/ 2227881 h 3370881"/>
                          <a:gd name="connsiteX388" fmla="*/ 815788 w 2657256"/>
                          <a:gd name="connsiteY388" fmla="*/ 2268223 h 3370881"/>
                          <a:gd name="connsiteX389" fmla="*/ 788894 w 2657256"/>
                          <a:gd name="connsiteY389" fmla="*/ 2290634 h 3370881"/>
                          <a:gd name="connsiteX390" fmla="*/ 762000 w 2657256"/>
                          <a:gd name="connsiteY390" fmla="*/ 2313046 h 3370881"/>
                          <a:gd name="connsiteX391" fmla="*/ 753035 w 2657256"/>
                          <a:gd name="connsiteY391" fmla="*/ 2326493 h 3370881"/>
                          <a:gd name="connsiteX392" fmla="*/ 735106 w 2657256"/>
                          <a:gd name="connsiteY392" fmla="*/ 2339940 h 3370881"/>
                          <a:gd name="connsiteX393" fmla="*/ 712694 w 2657256"/>
                          <a:gd name="connsiteY393" fmla="*/ 2362352 h 3370881"/>
                          <a:gd name="connsiteX394" fmla="*/ 694765 w 2657256"/>
                          <a:gd name="connsiteY394" fmla="*/ 2375799 h 3370881"/>
                          <a:gd name="connsiteX395" fmla="*/ 681318 w 2657256"/>
                          <a:gd name="connsiteY395" fmla="*/ 2393729 h 3370881"/>
                          <a:gd name="connsiteX396" fmla="*/ 667870 w 2657256"/>
                          <a:gd name="connsiteY396" fmla="*/ 2402693 h 3370881"/>
                          <a:gd name="connsiteX397" fmla="*/ 623047 w 2657256"/>
                          <a:gd name="connsiteY397" fmla="*/ 2443034 h 3370881"/>
                          <a:gd name="connsiteX398" fmla="*/ 600635 w 2657256"/>
                          <a:gd name="connsiteY398" fmla="*/ 2474411 h 3370881"/>
                          <a:gd name="connsiteX399" fmla="*/ 587188 w 2657256"/>
                          <a:gd name="connsiteY399" fmla="*/ 2514752 h 3370881"/>
                          <a:gd name="connsiteX400" fmla="*/ 582706 w 2657256"/>
                          <a:gd name="connsiteY400" fmla="*/ 2546129 h 3370881"/>
                          <a:gd name="connsiteX401" fmla="*/ 596153 w 2657256"/>
                          <a:gd name="connsiteY401" fmla="*/ 2635776 h 3370881"/>
                          <a:gd name="connsiteX402" fmla="*/ 600635 w 2657256"/>
                          <a:gd name="connsiteY402" fmla="*/ 2653705 h 3370881"/>
                          <a:gd name="connsiteX403" fmla="*/ 609600 w 2657256"/>
                          <a:gd name="connsiteY403" fmla="*/ 2671634 h 3370881"/>
                          <a:gd name="connsiteX404" fmla="*/ 614082 w 2657256"/>
                          <a:gd name="connsiteY404" fmla="*/ 2689564 h 3370881"/>
                          <a:gd name="connsiteX405" fmla="*/ 623047 w 2657256"/>
                          <a:gd name="connsiteY405" fmla="*/ 2711976 h 3370881"/>
                          <a:gd name="connsiteX406" fmla="*/ 627529 w 2657256"/>
                          <a:gd name="connsiteY406" fmla="*/ 2734387 h 3370881"/>
                          <a:gd name="connsiteX407" fmla="*/ 640976 w 2657256"/>
                          <a:gd name="connsiteY407" fmla="*/ 2765764 h 3370881"/>
                          <a:gd name="connsiteX408" fmla="*/ 645459 w 2657256"/>
                          <a:gd name="connsiteY408" fmla="*/ 2779211 h 3370881"/>
                          <a:gd name="connsiteX409" fmla="*/ 658906 w 2657256"/>
                          <a:gd name="connsiteY409" fmla="*/ 2801623 h 3370881"/>
                          <a:gd name="connsiteX410" fmla="*/ 676835 w 2657256"/>
                          <a:gd name="connsiteY410" fmla="*/ 2864376 h 3370881"/>
                          <a:gd name="connsiteX411" fmla="*/ 690282 w 2657256"/>
                          <a:gd name="connsiteY411" fmla="*/ 2895752 h 3370881"/>
                          <a:gd name="connsiteX412" fmla="*/ 699247 w 2657256"/>
                          <a:gd name="connsiteY412" fmla="*/ 2940576 h 3370881"/>
                          <a:gd name="connsiteX413" fmla="*/ 703729 w 2657256"/>
                          <a:gd name="connsiteY413" fmla="*/ 2967470 h 3370881"/>
                          <a:gd name="connsiteX414" fmla="*/ 717176 w 2657256"/>
                          <a:gd name="connsiteY414" fmla="*/ 2994364 h 3370881"/>
                          <a:gd name="connsiteX415" fmla="*/ 735106 w 2657256"/>
                          <a:gd name="connsiteY415" fmla="*/ 3052634 h 3370881"/>
                          <a:gd name="connsiteX416" fmla="*/ 739588 w 2657256"/>
                          <a:gd name="connsiteY416" fmla="*/ 3079529 h 3370881"/>
                          <a:gd name="connsiteX417" fmla="*/ 762000 w 2657256"/>
                          <a:gd name="connsiteY417" fmla="*/ 3142281 h 3370881"/>
                          <a:gd name="connsiteX418" fmla="*/ 766482 w 2657256"/>
                          <a:gd name="connsiteY418" fmla="*/ 3231929 h 3370881"/>
                          <a:gd name="connsiteX419" fmla="*/ 770965 w 2657256"/>
                          <a:gd name="connsiteY419" fmla="*/ 3254340 h 3370881"/>
                          <a:gd name="connsiteX420" fmla="*/ 775447 w 2657256"/>
                          <a:gd name="connsiteY420" fmla="*/ 3285717 h 3370881"/>
                          <a:gd name="connsiteX421" fmla="*/ 748553 w 2657256"/>
                          <a:gd name="connsiteY421" fmla="*/ 3335023 h 3370881"/>
                          <a:gd name="connsiteX422" fmla="*/ 721659 w 2657256"/>
                          <a:gd name="connsiteY422" fmla="*/ 3343987 h 3370881"/>
                          <a:gd name="connsiteX423" fmla="*/ 708212 w 2657256"/>
                          <a:gd name="connsiteY423" fmla="*/ 3348470 h 3370881"/>
                          <a:gd name="connsiteX424" fmla="*/ 623047 w 2657256"/>
                          <a:gd name="connsiteY424" fmla="*/ 3330540 h 3370881"/>
                          <a:gd name="connsiteX425" fmla="*/ 609600 w 2657256"/>
                          <a:gd name="connsiteY425" fmla="*/ 3308129 h 3370881"/>
                          <a:gd name="connsiteX426" fmla="*/ 591670 w 2657256"/>
                          <a:gd name="connsiteY426" fmla="*/ 3267787 h 3370881"/>
                          <a:gd name="connsiteX427" fmla="*/ 560294 w 2657256"/>
                          <a:gd name="connsiteY427" fmla="*/ 3209517 h 3370881"/>
                          <a:gd name="connsiteX428" fmla="*/ 551329 w 2657256"/>
                          <a:gd name="connsiteY428" fmla="*/ 3196070 h 3370881"/>
                          <a:gd name="connsiteX429" fmla="*/ 528918 w 2657256"/>
                          <a:gd name="connsiteY429" fmla="*/ 3173658 h 3370881"/>
                          <a:gd name="connsiteX430" fmla="*/ 519953 w 2657256"/>
                          <a:gd name="connsiteY430" fmla="*/ 3128834 h 3370881"/>
                          <a:gd name="connsiteX431" fmla="*/ 524435 w 2657256"/>
                          <a:gd name="connsiteY431" fmla="*/ 3101940 h 3370881"/>
                          <a:gd name="connsiteX432" fmla="*/ 528918 w 2657256"/>
                          <a:gd name="connsiteY432" fmla="*/ 3088493 h 3370881"/>
                          <a:gd name="connsiteX433" fmla="*/ 542365 w 2657256"/>
                          <a:gd name="connsiteY433" fmla="*/ 3052634 h 3370881"/>
                          <a:gd name="connsiteX434" fmla="*/ 484094 w 2657256"/>
                          <a:gd name="connsiteY434" fmla="*/ 2886787 h 3370881"/>
                          <a:gd name="connsiteX435" fmla="*/ 443753 w 2657256"/>
                          <a:gd name="connsiteY435" fmla="*/ 2779211 h 3370881"/>
                          <a:gd name="connsiteX436" fmla="*/ 439270 w 2657256"/>
                          <a:gd name="connsiteY436" fmla="*/ 2752317 h 3370881"/>
                          <a:gd name="connsiteX437" fmla="*/ 430306 w 2657256"/>
                          <a:gd name="connsiteY437" fmla="*/ 2716458 h 3370881"/>
                          <a:gd name="connsiteX438" fmla="*/ 425823 w 2657256"/>
                          <a:gd name="connsiteY438" fmla="*/ 2680599 h 3370881"/>
                          <a:gd name="connsiteX439" fmla="*/ 398929 w 2657256"/>
                          <a:gd name="connsiteY439" fmla="*/ 2599917 h 3370881"/>
                          <a:gd name="connsiteX440" fmla="*/ 385482 w 2657256"/>
                          <a:gd name="connsiteY440" fmla="*/ 2568540 h 3370881"/>
                          <a:gd name="connsiteX441" fmla="*/ 381000 w 2657256"/>
                          <a:gd name="connsiteY441" fmla="*/ 2550611 h 3370881"/>
                          <a:gd name="connsiteX442" fmla="*/ 372035 w 2657256"/>
                          <a:gd name="connsiteY442" fmla="*/ 2483376 h 3370881"/>
                          <a:gd name="connsiteX443" fmla="*/ 367553 w 2657256"/>
                          <a:gd name="connsiteY443" fmla="*/ 2469929 h 3370881"/>
                          <a:gd name="connsiteX444" fmla="*/ 407894 w 2657256"/>
                          <a:gd name="connsiteY444" fmla="*/ 2451999 h 3370881"/>
                          <a:gd name="connsiteX445" fmla="*/ 515470 w 2657256"/>
                          <a:gd name="connsiteY445" fmla="*/ 2407176 h 3370881"/>
                          <a:gd name="connsiteX446" fmla="*/ 578223 w 2657256"/>
                          <a:gd name="connsiteY446" fmla="*/ 2353387 h 3370881"/>
                          <a:gd name="connsiteX447" fmla="*/ 587188 w 2657256"/>
                          <a:gd name="connsiteY447" fmla="*/ 2330976 h 3370881"/>
                          <a:gd name="connsiteX448" fmla="*/ 614082 w 2657256"/>
                          <a:gd name="connsiteY448" fmla="*/ 2254776 h 3370881"/>
                          <a:gd name="connsiteX449" fmla="*/ 649941 w 2657256"/>
                          <a:gd name="connsiteY449" fmla="*/ 2200987 h 3370881"/>
                          <a:gd name="connsiteX450" fmla="*/ 690282 w 2657256"/>
                          <a:gd name="connsiteY450" fmla="*/ 2174093 h 3370881"/>
                          <a:gd name="connsiteX451" fmla="*/ 703729 w 2657256"/>
                          <a:gd name="connsiteY451" fmla="*/ 2165129 h 3370881"/>
                          <a:gd name="connsiteX452" fmla="*/ 739588 w 2657256"/>
                          <a:gd name="connsiteY452" fmla="*/ 2147199 h 3370881"/>
                          <a:gd name="connsiteX453" fmla="*/ 708212 w 2657256"/>
                          <a:gd name="connsiteY453" fmla="*/ 2187540 h 3370881"/>
                          <a:gd name="connsiteX454" fmla="*/ 654423 w 2657256"/>
                          <a:gd name="connsiteY454" fmla="*/ 2241329 h 3370881"/>
                          <a:gd name="connsiteX455" fmla="*/ 636494 w 2657256"/>
                          <a:gd name="connsiteY455" fmla="*/ 2259258 h 3370881"/>
                          <a:gd name="connsiteX456" fmla="*/ 614082 w 2657256"/>
                          <a:gd name="connsiteY456" fmla="*/ 2286152 h 3370881"/>
                          <a:gd name="connsiteX457" fmla="*/ 592179 w 2657256"/>
                          <a:gd name="connsiteY457" fmla="*/ 2282347 h 3370881"/>
                          <a:gd name="connsiteX458" fmla="*/ 555980 w 2657256"/>
                          <a:gd name="connsiteY458" fmla="*/ 2313892 h 3370881"/>
                          <a:gd name="connsiteX459" fmla="*/ 524435 w 2657256"/>
                          <a:gd name="connsiteY459" fmla="*/ 2348905 h 3370881"/>
                          <a:gd name="connsiteX460" fmla="*/ 502023 w 2657256"/>
                          <a:gd name="connsiteY460" fmla="*/ 2362352 h 3370881"/>
                          <a:gd name="connsiteX461" fmla="*/ 461682 w 2657256"/>
                          <a:gd name="connsiteY461" fmla="*/ 2389246 h 3370881"/>
                          <a:gd name="connsiteX462" fmla="*/ 448235 w 2657256"/>
                          <a:gd name="connsiteY462" fmla="*/ 2398211 h 3370881"/>
                          <a:gd name="connsiteX463" fmla="*/ 430306 w 2657256"/>
                          <a:gd name="connsiteY463" fmla="*/ 2407176 h 3370881"/>
                          <a:gd name="connsiteX464" fmla="*/ 412376 w 2657256"/>
                          <a:gd name="connsiteY464" fmla="*/ 2420623 h 3370881"/>
                          <a:gd name="connsiteX465" fmla="*/ 389965 w 2657256"/>
                          <a:gd name="connsiteY465" fmla="*/ 2429587 h 3370881"/>
                          <a:gd name="connsiteX466" fmla="*/ 372035 w 2657256"/>
                          <a:gd name="connsiteY466" fmla="*/ 2443034 h 3370881"/>
                          <a:gd name="connsiteX467" fmla="*/ 318247 w 2657256"/>
                          <a:gd name="connsiteY467" fmla="*/ 2474411 h 3370881"/>
                          <a:gd name="connsiteX468" fmla="*/ 304800 w 2657256"/>
                          <a:gd name="connsiteY468" fmla="*/ 2492340 h 3370881"/>
                          <a:gd name="connsiteX469" fmla="*/ 282388 w 2657256"/>
                          <a:gd name="connsiteY469" fmla="*/ 2519234 h 3370881"/>
                          <a:gd name="connsiteX470" fmla="*/ 295835 w 2657256"/>
                          <a:gd name="connsiteY470" fmla="*/ 2815070 h 3370881"/>
                          <a:gd name="connsiteX471" fmla="*/ 300318 w 2657256"/>
                          <a:gd name="connsiteY471" fmla="*/ 2837481 h 3370881"/>
                          <a:gd name="connsiteX472" fmla="*/ 304800 w 2657256"/>
                          <a:gd name="connsiteY472" fmla="*/ 2868858 h 3370881"/>
                          <a:gd name="connsiteX473" fmla="*/ 309282 w 2657256"/>
                          <a:gd name="connsiteY473" fmla="*/ 2927129 h 3370881"/>
                          <a:gd name="connsiteX474" fmla="*/ 322729 w 2657256"/>
                          <a:gd name="connsiteY474" fmla="*/ 2985399 h 3370881"/>
                          <a:gd name="connsiteX475" fmla="*/ 327212 w 2657256"/>
                          <a:gd name="connsiteY475" fmla="*/ 3012293 h 3370881"/>
                          <a:gd name="connsiteX476" fmla="*/ 331694 w 2657256"/>
                          <a:gd name="connsiteY476" fmla="*/ 3043670 h 3370881"/>
                          <a:gd name="connsiteX477" fmla="*/ 345141 w 2657256"/>
                          <a:gd name="connsiteY477" fmla="*/ 3070564 h 3370881"/>
                          <a:gd name="connsiteX478" fmla="*/ 367553 w 2657256"/>
                          <a:gd name="connsiteY478" fmla="*/ 3124352 h 3370881"/>
                          <a:gd name="connsiteX479" fmla="*/ 381000 w 2657256"/>
                          <a:gd name="connsiteY479" fmla="*/ 3182623 h 3370881"/>
                          <a:gd name="connsiteX480" fmla="*/ 389965 w 2657256"/>
                          <a:gd name="connsiteY480" fmla="*/ 3196070 h 3370881"/>
                          <a:gd name="connsiteX481" fmla="*/ 394447 w 2657256"/>
                          <a:gd name="connsiteY481" fmla="*/ 3213999 h 3370881"/>
                          <a:gd name="connsiteX482" fmla="*/ 412376 w 2657256"/>
                          <a:gd name="connsiteY482" fmla="*/ 3245376 h 3370881"/>
                          <a:gd name="connsiteX483" fmla="*/ 416859 w 2657256"/>
                          <a:gd name="connsiteY483" fmla="*/ 3258823 h 3370881"/>
                          <a:gd name="connsiteX484" fmla="*/ 425823 w 2657256"/>
                          <a:gd name="connsiteY484" fmla="*/ 3272270 h 3370881"/>
                          <a:gd name="connsiteX485" fmla="*/ 439270 w 2657256"/>
                          <a:gd name="connsiteY485" fmla="*/ 3303646 h 3370881"/>
                          <a:gd name="connsiteX486" fmla="*/ 439270 w 2657256"/>
                          <a:gd name="connsiteY486" fmla="*/ 3352952 h 3370881"/>
                          <a:gd name="connsiteX487" fmla="*/ 430306 w 2657256"/>
                          <a:gd name="connsiteY487" fmla="*/ 3366399 h 3370881"/>
                          <a:gd name="connsiteX488" fmla="*/ 412376 w 2657256"/>
                          <a:gd name="connsiteY488" fmla="*/ 3370881 h 3370881"/>
                          <a:gd name="connsiteX489" fmla="*/ 295835 w 2657256"/>
                          <a:gd name="connsiteY489" fmla="*/ 3357434 h 3370881"/>
                          <a:gd name="connsiteX490" fmla="*/ 264459 w 2657256"/>
                          <a:gd name="connsiteY490" fmla="*/ 3276752 h 3370881"/>
                          <a:gd name="connsiteX491" fmla="*/ 259976 w 2657256"/>
                          <a:gd name="connsiteY491" fmla="*/ 3240893 h 3370881"/>
                          <a:gd name="connsiteX492" fmla="*/ 246529 w 2657256"/>
                          <a:gd name="connsiteY492" fmla="*/ 3178140 h 3370881"/>
                          <a:gd name="connsiteX493" fmla="*/ 237565 w 2657256"/>
                          <a:gd name="connsiteY493" fmla="*/ 3084011 h 3370881"/>
                          <a:gd name="connsiteX494" fmla="*/ 228600 w 2657256"/>
                          <a:gd name="connsiteY494" fmla="*/ 3057117 h 3370881"/>
                          <a:gd name="connsiteX495" fmla="*/ 219635 w 2657256"/>
                          <a:gd name="connsiteY495" fmla="*/ 3021258 h 3370881"/>
                          <a:gd name="connsiteX496" fmla="*/ 206188 w 2657256"/>
                          <a:gd name="connsiteY496" fmla="*/ 2980917 h 3370881"/>
                          <a:gd name="connsiteX497" fmla="*/ 201706 w 2657256"/>
                          <a:gd name="connsiteY497" fmla="*/ 2949540 h 3370881"/>
                          <a:gd name="connsiteX498" fmla="*/ 197223 w 2657256"/>
                          <a:gd name="connsiteY498" fmla="*/ 2927129 h 3370881"/>
                          <a:gd name="connsiteX499" fmla="*/ 192741 w 2657256"/>
                          <a:gd name="connsiteY499" fmla="*/ 2891270 h 3370881"/>
                          <a:gd name="connsiteX500" fmla="*/ 188259 w 2657256"/>
                          <a:gd name="connsiteY500" fmla="*/ 2850929 h 3370881"/>
                          <a:gd name="connsiteX501" fmla="*/ 179294 w 2657256"/>
                          <a:gd name="connsiteY501" fmla="*/ 2824034 h 3370881"/>
                          <a:gd name="connsiteX502" fmla="*/ 165847 w 2657256"/>
                          <a:gd name="connsiteY502" fmla="*/ 2774729 h 3370881"/>
                          <a:gd name="connsiteX503" fmla="*/ 161365 w 2657256"/>
                          <a:gd name="connsiteY503" fmla="*/ 2747834 h 3370881"/>
                          <a:gd name="connsiteX504" fmla="*/ 156882 w 2657256"/>
                          <a:gd name="connsiteY504" fmla="*/ 2559576 h 3370881"/>
                          <a:gd name="connsiteX505" fmla="*/ 152400 w 2657256"/>
                          <a:gd name="connsiteY505" fmla="*/ 2519234 h 3370881"/>
                          <a:gd name="connsiteX506" fmla="*/ 118035 w 2657256"/>
                          <a:gd name="connsiteY506" fmla="*/ 2400004 h 3370881"/>
                          <a:gd name="connsiteX507" fmla="*/ 117048 w 2657256"/>
                          <a:gd name="connsiteY507" fmla="*/ 2344423 h 3370881"/>
                          <a:gd name="connsiteX508" fmla="*/ 100106 w 2657256"/>
                          <a:gd name="connsiteY508" fmla="*/ 2330976 h 3370881"/>
                          <a:gd name="connsiteX509" fmla="*/ 138953 w 2657256"/>
                          <a:gd name="connsiteY509" fmla="*/ 2313046 h 3370881"/>
                          <a:gd name="connsiteX510" fmla="*/ 152400 w 2657256"/>
                          <a:gd name="connsiteY510" fmla="*/ 2304081 h 3370881"/>
                          <a:gd name="connsiteX511" fmla="*/ 170329 w 2657256"/>
                          <a:gd name="connsiteY511" fmla="*/ 2259258 h 3370881"/>
                          <a:gd name="connsiteX512" fmla="*/ 188259 w 2657256"/>
                          <a:gd name="connsiteY512" fmla="*/ 2223399 h 3370881"/>
                          <a:gd name="connsiteX513" fmla="*/ 206188 w 2657256"/>
                          <a:gd name="connsiteY513" fmla="*/ 2187540 h 3370881"/>
                          <a:gd name="connsiteX514" fmla="*/ 210670 w 2657256"/>
                          <a:gd name="connsiteY514" fmla="*/ 2174093 h 3370881"/>
                          <a:gd name="connsiteX515" fmla="*/ 219635 w 2657256"/>
                          <a:gd name="connsiteY515" fmla="*/ 2115823 h 3370881"/>
                          <a:gd name="connsiteX516" fmla="*/ 210670 w 2657256"/>
                          <a:gd name="connsiteY516" fmla="*/ 1958940 h 3370881"/>
                          <a:gd name="connsiteX517" fmla="*/ 192741 w 2657256"/>
                          <a:gd name="connsiteY517" fmla="*/ 1923081 h 3370881"/>
                          <a:gd name="connsiteX518" fmla="*/ 179294 w 2657256"/>
                          <a:gd name="connsiteY518" fmla="*/ 1891705 h 3370881"/>
                          <a:gd name="connsiteX519" fmla="*/ 165847 w 2657256"/>
                          <a:gd name="connsiteY519" fmla="*/ 1864811 h 3370881"/>
                          <a:gd name="connsiteX520" fmla="*/ 152400 w 2657256"/>
                          <a:gd name="connsiteY520" fmla="*/ 1833434 h 3370881"/>
                          <a:gd name="connsiteX521" fmla="*/ 143435 w 2657256"/>
                          <a:gd name="connsiteY521" fmla="*/ 1819987 h 3370881"/>
                          <a:gd name="connsiteX522" fmla="*/ 107576 w 2657256"/>
                          <a:gd name="connsiteY522" fmla="*/ 1784129 h 3370881"/>
                          <a:gd name="connsiteX523" fmla="*/ 94129 w 2657256"/>
                          <a:gd name="connsiteY523" fmla="*/ 1779646 h 3370881"/>
                          <a:gd name="connsiteX524" fmla="*/ 71718 w 2657256"/>
                          <a:gd name="connsiteY524" fmla="*/ 1770681 h 3370881"/>
                          <a:gd name="connsiteX525" fmla="*/ 58270 w 2657256"/>
                          <a:gd name="connsiteY525" fmla="*/ 1761717 h 3370881"/>
                          <a:gd name="connsiteX526" fmla="*/ 26894 w 2657256"/>
                          <a:gd name="connsiteY526" fmla="*/ 1730340 h 3370881"/>
                          <a:gd name="connsiteX527" fmla="*/ 0 w 2657256"/>
                          <a:gd name="connsiteY527" fmla="*/ 1707929 h 3370881"/>
                          <a:gd name="connsiteX0" fmla="*/ 0 w 2657256"/>
                          <a:gd name="connsiteY0" fmla="*/ 1764866 h 3427818"/>
                          <a:gd name="connsiteX1" fmla="*/ 22412 w 2657256"/>
                          <a:gd name="connsiteY1" fmla="*/ 1755901 h 3427818"/>
                          <a:gd name="connsiteX2" fmla="*/ 31376 w 2657256"/>
                          <a:gd name="connsiteY2" fmla="*/ 1737971 h 3427818"/>
                          <a:gd name="connsiteX3" fmla="*/ 44823 w 2657256"/>
                          <a:gd name="connsiteY3" fmla="*/ 1729007 h 3427818"/>
                          <a:gd name="connsiteX4" fmla="*/ 58270 w 2657256"/>
                          <a:gd name="connsiteY4" fmla="*/ 1711077 h 3427818"/>
                          <a:gd name="connsiteX5" fmla="*/ 76200 w 2657256"/>
                          <a:gd name="connsiteY5" fmla="*/ 1702113 h 3427818"/>
                          <a:gd name="connsiteX6" fmla="*/ 98612 w 2657256"/>
                          <a:gd name="connsiteY6" fmla="*/ 1693148 h 3427818"/>
                          <a:gd name="connsiteX7" fmla="*/ 125506 w 2657256"/>
                          <a:gd name="connsiteY7" fmla="*/ 1684183 h 3427818"/>
                          <a:gd name="connsiteX8" fmla="*/ 152400 w 2657256"/>
                          <a:gd name="connsiteY8" fmla="*/ 1666254 h 3427818"/>
                          <a:gd name="connsiteX9" fmla="*/ 170329 w 2657256"/>
                          <a:gd name="connsiteY9" fmla="*/ 1657289 h 3427818"/>
                          <a:gd name="connsiteX10" fmla="*/ 188259 w 2657256"/>
                          <a:gd name="connsiteY10" fmla="*/ 1639360 h 3427818"/>
                          <a:gd name="connsiteX11" fmla="*/ 228600 w 2657256"/>
                          <a:gd name="connsiteY11" fmla="*/ 1621430 h 3427818"/>
                          <a:gd name="connsiteX12" fmla="*/ 255494 w 2657256"/>
                          <a:gd name="connsiteY12" fmla="*/ 1603501 h 3427818"/>
                          <a:gd name="connsiteX13" fmla="*/ 300318 w 2657256"/>
                          <a:gd name="connsiteY13" fmla="*/ 1581089 h 3427818"/>
                          <a:gd name="connsiteX14" fmla="*/ 313765 w 2657256"/>
                          <a:gd name="connsiteY14" fmla="*/ 1572124 h 3427818"/>
                          <a:gd name="connsiteX15" fmla="*/ 340659 w 2657256"/>
                          <a:gd name="connsiteY15" fmla="*/ 1567642 h 3427818"/>
                          <a:gd name="connsiteX16" fmla="*/ 363070 w 2657256"/>
                          <a:gd name="connsiteY16" fmla="*/ 1563160 h 3427818"/>
                          <a:gd name="connsiteX17" fmla="*/ 389965 w 2657256"/>
                          <a:gd name="connsiteY17" fmla="*/ 1558677 h 3427818"/>
                          <a:gd name="connsiteX18" fmla="*/ 425823 w 2657256"/>
                          <a:gd name="connsiteY18" fmla="*/ 1554195 h 3427818"/>
                          <a:gd name="connsiteX19" fmla="*/ 470647 w 2657256"/>
                          <a:gd name="connsiteY19" fmla="*/ 1545230 h 3427818"/>
                          <a:gd name="connsiteX20" fmla="*/ 515470 w 2657256"/>
                          <a:gd name="connsiteY20" fmla="*/ 1536266 h 3427818"/>
                          <a:gd name="connsiteX21" fmla="*/ 528918 w 2657256"/>
                          <a:gd name="connsiteY21" fmla="*/ 1527301 h 3427818"/>
                          <a:gd name="connsiteX22" fmla="*/ 600635 w 2657256"/>
                          <a:gd name="connsiteY22" fmla="*/ 1513854 h 3427818"/>
                          <a:gd name="connsiteX23" fmla="*/ 690282 w 2657256"/>
                          <a:gd name="connsiteY23" fmla="*/ 1504889 h 3427818"/>
                          <a:gd name="connsiteX24" fmla="*/ 793376 w 2657256"/>
                          <a:gd name="connsiteY24" fmla="*/ 1509371 h 3427818"/>
                          <a:gd name="connsiteX25" fmla="*/ 874059 w 2657256"/>
                          <a:gd name="connsiteY25" fmla="*/ 1522818 h 3427818"/>
                          <a:gd name="connsiteX26" fmla="*/ 914400 w 2657256"/>
                          <a:gd name="connsiteY26" fmla="*/ 1527301 h 3427818"/>
                          <a:gd name="connsiteX27" fmla="*/ 1030941 w 2657256"/>
                          <a:gd name="connsiteY27" fmla="*/ 1540748 h 3427818"/>
                          <a:gd name="connsiteX28" fmla="*/ 1151965 w 2657256"/>
                          <a:gd name="connsiteY28" fmla="*/ 1549713 h 3427818"/>
                          <a:gd name="connsiteX29" fmla="*/ 1281953 w 2657256"/>
                          <a:gd name="connsiteY29" fmla="*/ 1558677 h 3427818"/>
                          <a:gd name="connsiteX30" fmla="*/ 1465729 w 2657256"/>
                          <a:gd name="connsiteY30" fmla="*/ 1554195 h 3427818"/>
                          <a:gd name="connsiteX31" fmla="*/ 1510553 w 2657256"/>
                          <a:gd name="connsiteY31" fmla="*/ 1549713 h 3427818"/>
                          <a:gd name="connsiteX32" fmla="*/ 1582270 w 2657256"/>
                          <a:gd name="connsiteY32" fmla="*/ 1518336 h 3427818"/>
                          <a:gd name="connsiteX33" fmla="*/ 1604682 w 2657256"/>
                          <a:gd name="connsiteY33" fmla="*/ 1513854 h 3427818"/>
                          <a:gd name="connsiteX34" fmla="*/ 1622612 w 2657256"/>
                          <a:gd name="connsiteY34" fmla="*/ 1504889 h 3427818"/>
                          <a:gd name="connsiteX35" fmla="*/ 1645023 w 2657256"/>
                          <a:gd name="connsiteY35" fmla="*/ 1495924 h 3427818"/>
                          <a:gd name="connsiteX36" fmla="*/ 1662953 w 2657256"/>
                          <a:gd name="connsiteY36" fmla="*/ 1482477 h 3427818"/>
                          <a:gd name="connsiteX37" fmla="*/ 1698812 w 2657256"/>
                          <a:gd name="connsiteY37" fmla="*/ 1464548 h 3427818"/>
                          <a:gd name="connsiteX38" fmla="*/ 1739153 w 2657256"/>
                          <a:gd name="connsiteY38" fmla="*/ 1437654 h 3427818"/>
                          <a:gd name="connsiteX39" fmla="*/ 1752600 w 2657256"/>
                          <a:gd name="connsiteY39" fmla="*/ 1424207 h 3427818"/>
                          <a:gd name="connsiteX40" fmla="*/ 1775012 w 2657256"/>
                          <a:gd name="connsiteY40" fmla="*/ 1410760 h 3427818"/>
                          <a:gd name="connsiteX41" fmla="*/ 1797423 w 2657256"/>
                          <a:gd name="connsiteY41" fmla="*/ 1392830 h 3427818"/>
                          <a:gd name="connsiteX42" fmla="*/ 1810870 w 2657256"/>
                          <a:gd name="connsiteY42" fmla="*/ 1361454 h 3427818"/>
                          <a:gd name="connsiteX43" fmla="*/ 1815353 w 2657256"/>
                          <a:gd name="connsiteY43" fmla="*/ 1348007 h 3427818"/>
                          <a:gd name="connsiteX44" fmla="*/ 1801906 w 2657256"/>
                          <a:gd name="connsiteY44" fmla="*/ 1195607 h 3427818"/>
                          <a:gd name="connsiteX45" fmla="*/ 1792941 w 2657256"/>
                          <a:gd name="connsiteY45" fmla="*/ 1182160 h 3427818"/>
                          <a:gd name="connsiteX46" fmla="*/ 1757082 w 2657256"/>
                          <a:gd name="connsiteY46" fmla="*/ 1150783 h 3427818"/>
                          <a:gd name="connsiteX47" fmla="*/ 1730188 w 2657256"/>
                          <a:gd name="connsiteY47" fmla="*/ 1123889 h 3427818"/>
                          <a:gd name="connsiteX48" fmla="*/ 1703294 w 2657256"/>
                          <a:gd name="connsiteY48" fmla="*/ 1105960 h 3427818"/>
                          <a:gd name="connsiteX49" fmla="*/ 1622612 w 2657256"/>
                          <a:gd name="connsiteY49" fmla="*/ 1110442 h 3427818"/>
                          <a:gd name="connsiteX50" fmla="*/ 1595718 w 2657256"/>
                          <a:gd name="connsiteY50" fmla="*/ 1119407 h 3427818"/>
                          <a:gd name="connsiteX51" fmla="*/ 1573306 w 2657256"/>
                          <a:gd name="connsiteY51" fmla="*/ 1123889 h 3427818"/>
                          <a:gd name="connsiteX52" fmla="*/ 1453385 w 2657256"/>
                          <a:gd name="connsiteY52" fmla="*/ 1139698 h 3427818"/>
                          <a:gd name="connsiteX53" fmla="*/ 1326776 w 2657256"/>
                          <a:gd name="connsiteY53" fmla="*/ 1119407 h 3427818"/>
                          <a:gd name="connsiteX54" fmla="*/ 1308847 w 2657256"/>
                          <a:gd name="connsiteY54" fmla="*/ 1114924 h 3427818"/>
                          <a:gd name="connsiteX55" fmla="*/ 1277470 w 2657256"/>
                          <a:gd name="connsiteY55" fmla="*/ 1110442 h 3427818"/>
                          <a:gd name="connsiteX56" fmla="*/ 1259541 w 2657256"/>
                          <a:gd name="connsiteY56" fmla="*/ 1105960 h 3427818"/>
                          <a:gd name="connsiteX57" fmla="*/ 1232647 w 2657256"/>
                          <a:gd name="connsiteY57" fmla="*/ 1101477 h 3427818"/>
                          <a:gd name="connsiteX58" fmla="*/ 1053353 w 2657256"/>
                          <a:gd name="connsiteY58" fmla="*/ 1105960 h 3427818"/>
                          <a:gd name="connsiteX59" fmla="*/ 1035423 w 2657256"/>
                          <a:gd name="connsiteY59" fmla="*/ 1110442 h 3427818"/>
                          <a:gd name="connsiteX60" fmla="*/ 1008529 w 2657256"/>
                          <a:gd name="connsiteY60" fmla="*/ 1114924 h 3427818"/>
                          <a:gd name="connsiteX61" fmla="*/ 995082 w 2657256"/>
                          <a:gd name="connsiteY61" fmla="*/ 1119407 h 3427818"/>
                          <a:gd name="connsiteX62" fmla="*/ 945776 w 2657256"/>
                          <a:gd name="connsiteY62" fmla="*/ 1088030 h 3427818"/>
                          <a:gd name="connsiteX63" fmla="*/ 941294 w 2657256"/>
                          <a:gd name="connsiteY63" fmla="*/ 1074583 h 3427818"/>
                          <a:gd name="connsiteX64" fmla="*/ 932329 w 2657256"/>
                          <a:gd name="connsiteY64" fmla="*/ 975971 h 3427818"/>
                          <a:gd name="connsiteX65" fmla="*/ 914400 w 2657256"/>
                          <a:gd name="connsiteY65" fmla="*/ 958042 h 3427818"/>
                          <a:gd name="connsiteX66" fmla="*/ 918882 w 2657256"/>
                          <a:gd name="connsiteY66" fmla="*/ 926666 h 3427818"/>
                          <a:gd name="connsiteX67" fmla="*/ 941294 w 2657256"/>
                          <a:gd name="connsiteY67" fmla="*/ 922183 h 3427818"/>
                          <a:gd name="connsiteX68" fmla="*/ 959223 w 2657256"/>
                          <a:gd name="connsiteY68" fmla="*/ 908736 h 3427818"/>
                          <a:gd name="connsiteX69" fmla="*/ 990600 w 2657256"/>
                          <a:gd name="connsiteY69" fmla="*/ 904254 h 3427818"/>
                          <a:gd name="connsiteX70" fmla="*/ 1129553 w 2657256"/>
                          <a:gd name="connsiteY70" fmla="*/ 895289 h 3427818"/>
                          <a:gd name="connsiteX71" fmla="*/ 1147482 w 2657256"/>
                          <a:gd name="connsiteY71" fmla="*/ 886324 h 3427818"/>
                          <a:gd name="connsiteX72" fmla="*/ 1178859 w 2657256"/>
                          <a:gd name="connsiteY72" fmla="*/ 863913 h 3427818"/>
                          <a:gd name="connsiteX73" fmla="*/ 1192306 w 2657256"/>
                          <a:gd name="connsiteY73" fmla="*/ 850466 h 3427818"/>
                          <a:gd name="connsiteX74" fmla="*/ 1214718 w 2657256"/>
                          <a:gd name="connsiteY74" fmla="*/ 841501 h 3427818"/>
                          <a:gd name="connsiteX75" fmla="*/ 1241612 w 2657256"/>
                          <a:gd name="connsiteY75" fmla="*/ 828054 h 3427818"/>
                          <a:gd name="connsiteX76" fmla="*/ 1277470 w 2657256"/>
                          <a:gd name="connsiteY76" fmla="*/ 810124 h 3427818"/>
                          <a:gd name="connsiteX77" fmla="*/ 1295400 w 2657256"/>
                          <a:gd name="connsiteY77" fmla="*/ 787713 h 3427818"/>
                          <a:gd name="connsiteX78" fmla="*/ 1317812 w 2657256"/>
                          <a:gd name="connsiteY78" fmla="*/ 765301 h 3427818"/>
                          <a:gd name="connsiteX79" fmla="*/ 1353670 w 2657256"/>
                          <a:gd name="connsiteY79" fmla="*/ 720477 h 3427818"/>
                          <a:gd name="connsiteX80" fmla="*/ 1371600 w 2657256"/>
                          <a:gd name="connsiteY80" fmla="*/ 693583 h 3427818"/>
                          <a:gd name="connsiteX81" fmla="*/ 1380565 w 2657256"/>
                          <a:gd name="connsiteY81" fmla="*/ 653242 h 3427818"/>
                          <a:gd name="connsiteX82" fmla="*/ 1385047 w 2657256"/>
                          <a:gd name="connsiteY82" fmla="*/ 639795 h 3427818"/>
                          <a:gd name="connsiteX83" fmla="*/ 1380565 w 2657256"/>
                          <a:gd name="connsiteY83" fmla="*/ 590489 h 3427818"/>
                          <a:gd name="connsiteX84" fmla="*/ 1367118 w 2657256"/>
                          <a:gd name="connsiteY84" fmla="*/ 581524 h 3427818"/>
                          <a:gd name="connsiteX85" fmla="*/ 1349188 w 2657256"/>
                          <a:gd name="connsiteY85" fmla="*/ 577042 h 3427818"/>
                          <a:gd name="connsiteX86" fmla="*/ 1326776 w 2657256"/>
                          <a:gd name="connsiteY86" fmla="*/ 568077 h 3427818"/>
                          <a:gd name="connsiteX87" fmla="*/ 1281953 w 2657256"/>
                          <a:gd name="connsiteY87" fmla="*/ 572560 h 3427818"/>
                          <a:gd name="connsiteX88" fmla="*/ 1250576 w 2657256"/>
                          <a:gd name="connsiteY88" fmla="*/ 586007 h 3427818"/>
                          <a:gd name="connsiteX89" fmla="*/ 1210235 w 2657256"/>
                          <a:gd name="connsiteY89" fmla="*/ 599454 h 3427818"/>
                          <a:gd name="connsiteX90" fmla="*/ 1183341 w 2657256"/>
                          <a:gd name="connsiteY90" fmla="*/ 612901 h 3427818"/>
                          <a:gd name="connsiteX91" fmla="*/ 1160929 w 2657256"/>
                          <a:gd name="connsiteY91" fmla="*/ 626348 h 3427818"/>
                          <a:gd name="connsiteX92" fmla="*/ 1134035 w 2657256"/>
                          <a:gd name="connsiteY92" fmla="*/ 635313 h 3427818"/>
                          <a:gd name="connsiteX93" fmla="*/ 1111623 w 2657256"/>
                          <a:gd name="connsiteY93" fmla="*/ 644277 h 3427818"/>
                          <a:gd name="connsiteX94" fmla="*/ 1084729 w 2657256"/>
                          <a:gd name="connsiteY94" fmla="*/ 653242 h 3427818"/>
                          <a:gd name="connsiteX95" fmla="*/ 986118 w 2657256"/>
                          <a:gd name="connsiteY95" fmla="*/ 648760 h 3427818"/>
                          <a:gd name="connsiteX96" fmla="*/ 927847 w 2657256"/>
                          <a:gd name="connsiteY96" fmla="*/ 635313 h 3427818"/>
                          <a:gd name="connsiteX97" fmla="*/ 896470 w 2657256"/>
                          <a:gd name="connsiteY97" fmla="*/ 612901 h 3427818"/>
                          <a:gd name="connsiteX98" fmla="*/ 883023 w 2657256"/>
                          <a:gd name="connsiteY98" fmla="*/ 603936 h 3427818"/>
                          <a:gd name="connsiteX99" fmla="*/ 865094 w 2657256"/>
                          <a:gd name="connsiteY99" fmla="*/ 554630 h 3427818"/>
                          <a:gd name="connsiteX100" fmla="*/ 869576 w 2657256"/>
                          <a:gd name="connsiteY100" fmla="*/ 460501 h 3427818"/>
                          <a:gd name="connsiteX101" fmla="*/ 874059 w 2657256"/>
                          <a:gd name="connsiteY101" fmla="*/ 442571 h 3427818"/>
                          <a:gd name="connsiteX102" fmla="*/ 883023 w 2657256"/>
                          <a:gd name="connsiteY102" fmla="*/ 429124 h 3427818"/>
                          <a:gd name="connsiteX103" fmla="*/ 909918 w 2657256"/>
                          <a:gd name="connsiteY103" fmla="*/ 420160 h 3427818"/>
                          <a:gd name="connsiteX104" fmla="*/ 914400 w 2657256"/>
                          <a:gd name="connsiteY104" fmla="*/ 442571 h 3427818"/>
                          <a:gd name="connsiteX105" fmla="*/ 909918 w 2657256"/>
                          <a:gd name="connsiteY105" fmla="*/ 464983 h 3427818"/>
                          <a:gd name="connsiteX106" fmla="*/ 900953 w 2657256"/>
                          <a:gd name="connsiteY106" fmla="*/ 523254 h 3427818"/>
                          <a:gd name="connsiteX107" fmla="*/ 905435 w 2657256"/>
                          <a:gd name="connsiteY107" fmla="*/ 572560 h 3427818"/>
                          <a:gd name="connsiteX108" fmla="*/ 932329 w 2657256"/>
                          <a:gd name="connsiteY108" fmla="*/ 608418 h 3427818"/>
                          <a:gd name="connsiteX109" fmla="*/ 954741 w 2657256"/>
                          <a:gd name="connsiteY109" fmla="*/ 617383 h 3427818"/>
                          <a:gd name="connsiteX110" fmla="*/ 972670 w 2657256"/>
                          <a:gd name="connsiteY110" fmla="*/ 626348 h 3427818"/>
                          <a:gd name="connsiteX111" fmla="*/ 1066800 w 2657256"/>
                          <a:gd name="connsiteY111" fmla="*/ 621866 h 3427818"/>
                          <a:gd name="connsiteX112" fmla="*/ 1111623 w 2657256"/>
                          <a:gd name="connsiteY112" fmla="*/ 608418 h 3427818"/>
                          <a:gd name="connsiteX113" fmla="*/ 1129553 w 2657256"/>
                          <a:gd name="connsiteY113" fmla="*/ 594971 h 3427818"/>
                          <a:gd name="connsiteX114" fmla="*/ 1156447 w 2657256"/>
                          <a:gd name="connsiteY114" fmla="*/ 568077 h 3427818"/>
                          <a:gd name="connsiteX115" fmla="*/ 1160929 w 2657256"/>
                          <a:gd name="connsiteY115" fmla="*/ 550148 h 3427818"/>
                          <a:gd name="connsiteX116" fmla="*/ 1178859 w 2657256"/>
                          <a:gd name="connsiteY116" fmla="*/ 388783 h 3427818"/>
                          <a:gd name="connsiteX117" fmla="*/ 1215315 w 2657256"/>
                          <a:gd name="connsiteY117" fmla="*/ 327226 h 3427818"/>
                          <a:gd name="connsiteX118" fmla="*/ 1214718 w 2657256"/>
                          <a:gd name="connsiteY118" fmla="*/ 424642 h 3427818"/>
                          <a:gd name="connsiteX119" fmla="*/ 1201270 w 2657256"/>
                          <a:gd name="connsiteY119" fmla="*/ 469466 h 3427818"/>
                          <a:gd name="connsiteX120" fmla="*/ 1210235 w 2657256"/>
                          <a:gd name="connsiteY120" fmla="*/ 518771 h 3427818"/>
                          <a:gd name="connsiteX121" fmla="*/ 1214718 w 2657256"/>
                          <a:gd name="connsiteY121" fmla="*/ 532218 h 3427818"/>
                          <a:gd name="connsiteX122" fmla="*/ 1228165 w 2657256"/>
                          <a:gd name="connsiteY122" fmla="*/ 541183 h 3427818"/>
                          <a:gd name="connsiteX123" fmla="*/ 1250576 w 2657256"/>
                          <a:gd name="connsiteY123" fmla="*/ 559113 h 3427818"/>
                          <a:gd name="connsiteX124" fmla="*/ 1317812 w 2657256"/>
                          <a:gd name="connsiteY124" fmla="*/ 554630 h 3427818"/>
                          <a:gd name="connsiteX125" fmla="*/ 1353670 w 2657256"/>
                          <a:gd name="connsiteY125" fmla="*/ 545666 h 3427818"/>
                          <a:gd name="connsiteX126" fmla="*/ 1506070 w 2657256"/>
                          <a:gd name="connsiteY126" fmla="*/ 514289 h 3427818"/>
                          <a:gd name="connsiteX127" fmla="*/ 1550894 w 2657256"/>
                          <a:gd name="connsiteY127" fmla="*/ 487395 h 3427818"/>
                          <a:gd name="connsiteX128" fmla="*/ 1564341 w 2657256"/>
                          <a:gd name="connsiteY128" fmla="*/ 473948 h 3427818"/>
                          <a:gd name="connsiteX129" fmla="*/ 1586753 w 2657256"/>
                          <a:gd name="connsiteY129" fmla="*/ 456018 h 3427818"/>
                          <a:gd name="connsiteX130" fmla="*/ 1595718 w 2657256"/>
                          <a:gd name="connsiteY130" fmla="*/ 438089 h 3427818"/>
                          <a:gd name="connsiteX131" fmla="*/ 1613139 w 2657256"/>
                          <a:gd name="connsiteY131" fmla="*/ 415847 h 3427818"/>
                          <a:gd name="connsiteX132" fmla="*/ 1620066 w 2657256"/>
                          <a:gd name="connsiteY132" fmla="*/ 347984 h 3427818"/>
                          <a:gd name="connsiteX133" fmla="*/ 1604852 w 2657256"/>
                          <a:gd name="connsiteY133" fmla="*/ 293216 h 3427818"/>
                          <a:gd name="connsiteX134" fmla="*/ 1537447 w 2657256"/>
                          <a:gd name="connsiteY134" fmla="*/ 245348 h 3427818"/>
                          <a:gd name="connsiteX135" fmla="*/ 1613647 w 2657256"/>
                          <a:gd name="connsiteY135" fmla="*/ 456018 h 3427818"/>
                          <a:gd name="connsiteX136" fmla="*/ 1627094 w 2657256"/>
                          <a:gd name="connsiteY136" fmla="*/ 473948 h 3427818"/>
                          <a:gd name="connsiteX137" fmla="*/ 1658470 w 2657256"/>
                          <a:gd name="connsiteY137" fmla="*/ 469466 h 3427818"/>
                          <a:gd name="connsiteX138" fmla="*/ 1685365 w 2657256"/>
                          <a:gd name="connsiteY138" fmla="*/ 447054 h 3427818"/>
                          <a:gd name="connsiteX139" fmla="*/ 1694329 w 2657256"/>
                          <a:gd name="connsiteY139" fmla="*/ 433607 h 3427818"/>
                          <a:gd name="connsiteX140" fmla="*/ 1734670 w 2657256"/>
                          <a:gd name="connsiteY140" fmla="*/ 411195 h 3427818"/>
                          <a:gd name="connsiteX141" fmla="*/ 1743635 w 2657256"/>
                          <a:gd name="connsiteY141" fmla="*/ 397748 h 3427818"/>
                          <a:gd name="connsiteX142" fmla="*/ 1757082 w 2657256"/>
                          <a:gd name="connsiteY142" fmla="*/ 393266 h 3427818"/>
                          <a:gd name="connsiteX143" fmla="*/ 1843909 w 2657256"/>
                          <a:gd name="connsiteY143" fmla="*/ 319278 h 3427818"/>
                          <a:gd name="connsiteX144" fmla="*/ 1842471 w 2657256"/>
                          <a:gd name="connsiteY144" fmla="*/ 259131 h 3427818"/>
                          <a:gd name="connsiteX145" fmla="*/ 1828094 w 2657256"/>
                          <a:gd name="connsiteY145" fmla="*/ 193704 h 3427818"/>
                          <a:gd name="connsiteX146" fmla="*/ 1772023 w 2657256"/>
                          <a:gd name="connsiteY146" fmla="*/ 134186 h 3427818"/>
                          <a:gd name="connsiteX147" fmla="*/ 1948888 w 2657256"/>
                          <a:gd name="connsiteY147" fmla="*/ 234955 h 3427818"/>
                          <a:gd name="connsiteX148" fmla="*/ 1952362 w 2657256"/>
                          <a:gd name="connsiteY148" fmla="*/ 311202 h 3427818"/>
                          <a:gd name="connsiteX149" fmla="*/ 1874221 w 2657256"/>
                          <a:gd name="connsiteY149" fmla="*/ 375635 h 3427818"/>
                          <a:gd name="connsiteX150" fmla="*/ 1788459 w 2657256"/>
                          <a:gd name="connsiteY150" fmla="*/ 424642 h 3427818"/>
                          <a:gd name="connsiteX151" fmla="*/ 1761565 w 2657256"/>
                          <a:gd name="connsiteY151" fmla="*/ 447054 h 3427818"/>
                          <a:gd name="connsiteX152" fmla="*/ 1783976 w 2657256"/>
                          <a:gd name="connsiteY152" fmla="*/ 456018 h 3427818"/>
                          <a:gd name="connsiteX153" fmla="*/ 1878106 w 2657256"/>
                          <a:gd name="connsiteY153" fmla="*/ 447054 h 3427818"/>
                          <a:gd name="connsiteX154" fmla="*/ 1891553 w 2657256"/>
                          <a:gd name="connsiteY154" fmla="*/ 438089 h 3427818"/>
                          <a:gd name="connsiteX155" fmla="*/ 1918447 w 2657256"/>
                          <a:gd name="connsiteY155" fmla="*/ 429124 h 3427818"/>
                          <a:gd name="connsiteX156" fmla="*/ 1940859 w 2657256"/>
                          <a:gd name="connsiteY156" fmla="*/ 415677 h 3427818"/>
                          <a:gd name="connsiteX157" fmla="*/ 1954306 w 2657256"/>
                          <a:gd name="connsiteY157" fmla="*/ 411195 h 3427818"/>
                          <a:gd name="connsiteX158" fmla="*/ 2130929 w 2657256"/>
                          <a:gd name="connsiteY158" fmla="*/ 1143 h 3427818"/>
                          <a:gd name="connsiteX159" fmla="*/ 2166172 w 2657256"/>
                          <a:gd name="connsiteY159" fmla="*/ 272541 h 3427818"/>
                          <a:gd name="connsiteX160" fmla="*/ 2069054 w 2657256"/>
                          <a:gd name="connsiteY160" fmla="*/ 97430 h 3427818"/>
                          <a:gd name="connsiteX161" fmla="*/ 2087750 w 2657256"/>
                          <a:gd name="connsiteY161" fmla="*/ 245618 h 3427818"/>
                          <a:gd name="connsiteX162" fmla="*/ 2096795 w 2657256"/>
                          <a:gd name="connsiteY162" fmla="*/ 373444 h 3427818"/>
                          <a:gd name="connsiteX163" fmla="*/ 1999129 w 2657256"/>
                          <a:gd name="connsiteY163" fmla="*/ 415677 h 3427818"/>
                          <a:gd name="connsiteX164" fmla="*/ 1994647 w 2657256"/>
                          <a:gd name="connsiteY164" fmla="*/ 429124 h 3427818"/>
                          <a:gd name="connsiteX165" fmla="*/ 2039470 w 2657256"/>
                          <a:gd name="connsiteY165" fmla="*/ 447054 h 3427818"/>
                          <a:gd name="connsiteX166" fmla="*/ 2115670 w 2657256"/>
                          <a:gd name="connsiteY166" fmla="*/ 447054 h 3427818"/>
                          <a:gd name="connsiteX167" fmla="*/ 2160494 w 2657256"/>
                          <a:gd name="connsiteY167" fmla="*/ 433607 h 3427818"/>
                          <a:gd name="connsiteX168" fmla="*/ 2191870 w 2657256"/>
                          <a:gd name="connsiteY168" fmla="*/ 420160 h 3427818"/>
                          <a:gd name="connsiteX169" fmla="*/ 2205318 w 2657256"/>
                          <a:gd name="connsiteY169" fmla="*/ 415677 h 3427818"/>
                          <a:gd name="connsiteX170" fmla="*/ 2232212 w 2657256"/>
                          <a:gd name="connsiteY170" fmla="*/ 397748 h 3427818"/>
                          <a:gd name="connsiteX171" fmla="*/ 2312894 w 2657256"/>
                          <a:gd name="connsiteY171" fmla="*/ 240866 h 3427818"/>
                          <a:gd name="connsiteX172" fmla="*/ 2339788 w 2657256"/>
                          <a:gd name="connsiteY172" fmla="*/ 57088 h 3427818"/>
                          <a:gd name="connsiteX173" fmla="*/ 2357718 w 2657256"/>
                          <a:gd name="connsiteY173" fmla="*/ 272242 h 3427818"/>
                          <a:gd name="connsiteX174" fmla="*/ 2254623 w 2657256"/>
                          <a:gd name="connsiteY174" fmla="*/ 433607 h 3427818"/>
                          <a:gd name="connsiteX175" fmla="*/ 2245659 w 2657256"/>
                          <a:gd name="connsiteY175" fmla="*/ 447054 h 3427818"/>
                          <a:gd name="connsiteX176" fmla="*/ 2254623 w 2657256"/>
                          <a:gd name="connsiteY176" fmla="*/ 460501 h 3427818"/>
                          <a:gd name="connsiteX177" fmla="*/ 2353235 w 2657256"/>
                          <a:gd name="connsiteY177" fmla="*/ 456018 h 3427818"/>
                          <a:gd name="connsiteX178" fmla="*/ 2366682 w 2657256"/>
                          <a:gd name="connsiteY178" fmla="*/ 451536 h 3427818"/>
                          <a:gd name="connsiteX179" fmla="*/ 2389094 w 2657256"/>
                          <a:gd name="connsiteY179" fmla="*/ 447054 h 3427818"/>
                          <a:gd name="connsiteX180" fmla="*/ 2424953 w 2657256"/>
                          <a:gd name="connsiteY180" fmla="*/ 424642 h 3427818"/>
                          <a:gd name="connsiteX181" fmla="*/ 2528047 w 2657256"/>
                          <a:gd name="connsiteY181" fmla="*/ 349637 h 3427818"/>
                          <a:gd name="connsiteX182" fmla="*/ 2541495 w 2657256"/>
                          <a:gd name="connsiteY182" fmla="*/ 119843 h 3427818"/>
                          <a:gd name="connsiteX183" fmla="*/ 2591304 w 2657256"/>
                          <a:gd name="connsiteY183" fmla="*/ 271018 h 3427818"/>
                          <a:gd name="connsiteX184" fmla="*/ 2612315 w 2657256"/>
                          <a:gd name="connsiteY184" fmla="*/ 347844 h 3427818"/>
                          <a:gd name="connsiteX185" fmla="*/ 2650863 w 2657256"/>
                          <a:gd name="connsiteY185" fmla="*/ 401931 h 3427818"/>
                          <a:gd name="connsiteX186" fmla="*/ 2465294 w 2657256"/>
                          <a:gd name="connsiteY186" fmla="*/ 456018 h 3427818"/>
                          <a:gd name="connsiteX187" fmla="*/ 2442882 w 2657256"/>
                          <a:gd name="connsiteY187" fmla="*/ 460501 h 3427818"/>
                          <a:gd name="connsiteX188" fmla="*/ 2398059 w 2657256"/>
                          <a:gd name="connsiteY188" fmla="*/ 473948 h 3427818"/>
                          <a:gd name="connsiteX189" fmla="*/ 2375647 w 2657256"/>
                          <a:gd name="connsiteY189" fmla="*/ 482913 h 3427818"/>
                          <a:gd name="connsiteX190" fmla="*/ 2357718 w 2657256"/>
                          <a:gd name="connsiteY190" fmla="*/ 487395 h 3427818"/>
                          <a:gd name="connsiteX191" fmla="*/ 2344270 w 2657256"/>
                          <a:gd name="connsiteY191" fmla="*/ 518771 h 3427818"/>
                          <a:gd name="connsiteX192" fmla="*/ 2353235 w 2657256"/>
                          <a:gd name="connsiteY192" fmla="*/ 559113 h 3427818"/>
                          <a:gd name="connsiteX193" fmla="*/ 2362200 w 2657256"/>
                          <a:gd name="connsiteY193" fmla="*/ 572560 h 3427818"/>
                          <a:gd name="connsiteX194" fmla="*/ 2344270 w 2657256"/>
                          <a:gd name="connsiteY194" fmla="*/ 644277 h 3427818"/>
                          <a:gd name="connsiteX195" fmla="*/ 2321859 w 2657256"/>
                          <a:gd name="connsiteY195" fmla="*/ 671171 h 3427818"/>
                          <a:gd name="connsiteX196" fmla="*/ 2308412 w 2657256"/>
                          <a:gd name="connsiteY196" fmla="*/ 693583 h 3427818"/>
                          <a:gd name="connsiteX197" fmla="*/ 2281518 w 2657256"/>
                          <a:gd name="connsiteY197" fmla="*/ 698066 h 3427818"/>
                          <a:gd name="connsiteX198" fmla="*/ 2259106 w 2657256"/>
                          <a:gd name="connsiteY198" fmla="*/ 693583 h 3427818"/>
                          <a:gd name="connsiteX199" fmla="*/ 2277035 w 2657256"/>
                          <a:gd name="connsiteY199" fmla="*/ 635313 h 3427818"/>
                          <a:gd name="connsiteX200" fmla="*/ 2290482 w 2657256"/>
                          <a:gd name="connsiteY200" fmla="*/ 599454 h 3427818"/>
                          <a:gd name="connsiteX201" fmla="*/ 2286000 w 2657256"/>
                          <a:gd name="connsiteY201" fmla="*/ 563595 h 3427818"/>
                          <a:gd name="connsiteX202" fmla="*/ 2245659 w 2657256"/>
                          <a:gd name="connsiteY202" fmla="*/ 505324 h 3427818"/>
                          <a:gd name="connsiteX203" fmla="*/ 2200835 w 2657256"/>
                          <a:gd name="connsiteY203" fmla="*/ 487395 h 3427818"/>
                          <a:gd name="connsiteX204" fmla="*/ 2169459 w 2657256"/>
                          <a:gd name="connsiteY204" fmla="*/ 482913 h 3427818"/>
                          <a:gd name="connsiteX205" fmla="*/ 2102223 w 2657256"/>
                          <a:gd name="connsiteY205" fmla="*/ 487395 h 3427818"/>
                          <a:gd name="connsiteX206" fmla="*/ 2084294 w 2657256"/>
                          <a:gd name="connsiteY206" fmla="*/ 496360 h 3427818"/>
                          <a:gd name="connsiteX207" fmla="*/ 2070847 w 2657256"/>
                          <a:gd name="connsiteY207" fmla="*/ 500842 h 3427818"/>
                          <a:gd name="connsiteX208" fmla="*/ 2061882 w 2657256"/>
                          <a:gd name="connsiteY208" fmla="*/ 518771 h 3427818"/>
                          <a:gd name="connsiteX209" fmla="*/ 2034988 w 2657256"/>
                          <a:gd name="connsiteY209" fmla="*/ 532218 h 3427818"/>
                          <a:gd name="connsiteX210" fmla="*/ 1783976 w 2657256"/>
                          <a:gd name="connsiteY210" fmla="*/ 536701 h 3427818"/>
                          <a:gd name="connsiteX211" fmla="*/ 1766047 w 2657256"/>
                          <a:gd name="connsiteY211" fmla="*/ 545666 h 3427818"/>
                          <a:gd name="connsiteX212" fmla="*/ 1703294 w 2657256"/>
                          <a:gd name="connsiteY212" fmla="*/ 563595 h 3427818"/>
                          <a:gd name="connsiteX213" fmla="*/ 1689847 w 2657256"/>
                          <a:gd name="connsiteY213" fmla="*/ 568077 h 3427818"/>
                          <a:gd name="connsiteX214" fmla="*/ 1676400 w 2657256"/>
                          <a:gd name="connsiteY214" fmla="*/ 577042 h 3427818"/>
                          <a:gd name="connsiteX215" fmla="*/ 1649506 w 2657256"/>
                          <a:gd name="connsiteY215" fmla="*/ 586007 h 3427818"/>
                          <a:gd name="connsiteX216" fmla="*/ 1636059 w 2657256"/>
                          <a:gd name="connsiteY216" fmla="*/ 594971 h 3427818"/>
                          <a:gd name="connsiteX217" fmla="*/ 1622612 w 2657256"/>
                          <a:gd name="connsiteY217" fmla="*/ 608418 h 3427818"/>
                          <a:gd name="connsiteX218" fmla="*/ 1609165 w 2657256"/>
                          <a:gd name="connsiteY218" fmla="*/ 612901 h 3427818"/>
                          <a:gd name="connsiteX219" fmla="*/ 1577788 w 2657256"/>
                          <a:gd name="connsiteY219" fmla="*/ 644277 h 3427818"/>
                          <a:gd name="connsiteX220" fmla="*/ 1568823 w 2657256"/>
                          <a:gd name="connsiteY220" fmla="*/ 657724 h 3427818"/>
                          <a:gd name="connsiteX221" fmla="*/ 1555376 w 2657256"/>
                          <a:gd name="connsiteY221" fmla="*/ 671171 h 3427818"/>
                          <a:gd name="connsiteX222" fmla="*/ 1524000 w 2657256"/>
                          <a:gd name="connsiteY222" fmla="*/ 711513 h 3427818"/>
                          <a:gd name="connsiteX223" fmla="*/ 1519518 w 2657256"/>
                          <a:gd name="connsiteY223" fmla="*/ 724960 h 3427818"/>
                          <a:gd name="connsiteX224" fmla="*/ 1528482 w 2657256"/>
                          <a:gd name="connsiteY224" fmla="*/ 765301 h 3427818"/>
                          <a:gd name="connsiteX225" fmla="*/ 1537447 w 2657256"/>
                          <a:gd name="connsiteY225" fmla="*/ 778748 h 3427818"/>
                          <a:gd name="connsiteX226" fmla="*/ 1568823 w 2657256"/>
                          <a:gd name="connsiteY226" fmla="*/ 769783 h 3427818"/>
                          <a:gd name="connsiteX227" fmla="*/ 1600200 w 2657256"/>
                          <a:gd name="connsiteY227" fmla="*/ 769783 h 3427818"/>
                          <a:gd name="connsiteX228" fmla="*/ 1631576 w 2657256"/>
                          <a:gd name="connsiteY228" fmla="*/ 747371 h 3427818"/>
                          <a:gd name="connsiteX229" fmla="*/ 1645023 w 2657256"/>
                          <a:gd name="connsiteY229" fmla="*/ 733924 h 3427818"/>
                          <a:gd name="connsiteX230" fmla="*/ 1685365 w 2657256"/>
                          <a:gd name="connsiteY230" fmla="*/ 702548 h 3427818"/>
                          <a:gd name="connsiteX231" fmla="*/ 1716741 w 2657256"/>
                          <a:gd name="connsiteY231" fmla="*/ 671171 h 3427818"/>
                          <a:gd name="connsiteX232" fmla="*/ 1748118 w 2657256"/>
                          <a:gd name="connsiteY232" fmla="*/ 653242 h 3427818"/>
                          <a:gd name="connsiteX233" fmla="*/ 1761565 w 2657256"/>
                          <a:gd name="connsiteY233" fmla="*/ 648760 h 3427818"/>
                          <a:gd name="connsiteX234" fmla="*/ 1779494 w 2657256"/>
                          <a:gd name="connsiteY234" fmla="*/ 639795 h 3427818"/>
                          <a:gd name="connsiteX235" fmla="*/ 1815353 w 2657256"/>
                          <a:gd name="connsiteY235" fmla="*/ 630830 h 3427818"/>
                          <a:gd name="connsiteX236" fmla="*/ 2030506 w 2657256"/>
                          <a:gd name="connsiteY236" fmla="*/ 635313 h 3427818"/>
                          <a:gd name="connsiteX237" fmla="*/ 2017059 w 2657256"/>
                          <a:gd name="connsiteY237" fmla="*/ 657724 h 3427818"/>
                          <a:gd name="connsiteX238" fmla="*/ 1981200 w 2657256"/>
                          <a:gd name="connsiteY238" fmla="*/ 693583 h 3427818"/>
                          <a:gd name="connsiteX239" fmla="*/ 1967753 w 2657256"/>
                          <a:gd name="connsiteY239" fmla="*/ 707030 h 3427818"/>
                          <a:gd name="connsiteX240" fmla="*/ 1936376 w 2657256"/>
                          <a:gd name="connsiteY240" fmla="*/ 747371 h 3427818"/>
                          <a:gd name="connsiteX241" fmla="*/ 1905000 w 2657256"/>
                          <a:gd name="connsiteY241" fmla="*/ 774266 h 3427818"/>
                          <a:gd name="connsiteX242" fmla="*/ 1860176 w 2657256"/>
                          <a:gd name="connsiteY242" fmla="*/ 792195 h 3427818"/>
                          <a:gd name="connsiteX243" fmla="*/ 1788459 w 2657256"/>
                          <a:gd name="connsiteY243" fmla="*/ 801160 h 3427818"/>
                          <a:gd name="connsiteX244" fmla="*/ 1846729 w 2657256"/>
                          <a:gd name="connsiteY244" fmla="*/ 859430 h 3427818"/>
                          <a:gd name="connsiteX245" fmla="*/ 1913965 w 2657256"/>
                          <a:gd name="connsiteY245" fmla="*/ 886324 h 3427818"/>
                          <a:gd name="connsiteX246" fmla="*/ 1922929 w 2657256"/>
                          <a:gd name="connsiteY246" fmla="*/ 899771 h 3427818"/>
                          <a:gd name="connsiteX247" fmla="*/ 1967753 w 2657256"/>
                          <a:gd name="connsiteY247" fmla="*/ 940113 h 3427818"/>
                          <a:gd name="connsiteX248" fmla="*/ 1981200 w 2657256"/>
                          <a:gd name="connsiteY248" fmla="*/ 953560 h 3427818"/>
                          <a:gd name="connsiteX249" fmla="*/ 1994647 w 2657256"/>
                          <a:gd name="connsiteY249" fmla="*/ 962524 h 3427818"/>
                          <a:gd name="connsiteX250" fmla="*/ 2021541 w 2657256"/>
                          <a:gd name="connsiteY250" fmla="*/ 984936 h 3427818"/>
                          <a:gd name="connsiteX251" fmla="*/ 2030506 w 2657256"/>
                          <a:gd name="connsiteY251" fmla="*/ 998383 h 3427818"/>
                          <a:gd name="connsiteX252" fmla="*/ 2057400 w 2657256"/>
                          <a:gd name="connsiteY252" fmla="*/ 1025277 h 3427818"/>
                          <a:gd name="connsiteX253" fmla="*/ 2088776 w 2657256"/>
                          <a:gd name="connsiteY253" fmla="*/ 1070101 h 3427818"/>
                          <a:gd name="connsiteX254" fmla="*/ 2115670 w 2657256"/>
                          <a:gd name="connsiteY254" fmla="*/ 1114924 h 3427818"/>
                          <a:gd name="connsiteX255" fmla="*/ 2120153 w 2657256"/>
                          <a:gd name="connsiteY255" fmla="*/ 1146301 h 3427818"/>
                          <a:gd name="connsiteX256" fmla="*/ 2138082 w 2657256"/>
                          <a:gd name="connsiteY256" fmla="*/ 1200089 h 3427818"/>
                          <a:gd name="connsiteX257" fmla="*/ 2147047 w 2657256"/>
                          <a:gd name="connsiteY257" fmla="*/ 1253877 h 3427818"/>
                          <a:gd name="connsiteX258" fmla="*/ 2151529 w 2657256"/>
                          <a:gd name="connsiteY258" fmla="*/ 1267324 h 3427818"/>
                          <a:gd name="connsiteX259" fmla="*/ 2156012 w 2657256"/>
                          <a:gd name="connsiteY259" fmla="*/ 1285254 h 3427818"/>
                          <a:gd name="connsiteX260" fmla="*/ 2173941 w 2657256"/>
                          <a:gd name="connsiteY260" fmla="*/ 1352489 h 3427818"/>
                          <a:gd name="connsiteX261" fmla="*/ 2182906 w 2657256"/>
                          <a:gd name="connsiteY261" fmla="*/ 1370418 h 3427818"/>
                          <a:gd name="connsiteX262" fmla="*/ 2187388 w 2657256"/>
                          <a:gd name="connsiteY262" fmla="*/ 1388348 h 3427818"/>
                          <a:gd name="connsiteX263" fmla="*/ 2214282 w 2657256"/>
                          <a:gd name="connsiteY263" fmla="*/ 1442136 h 3427818"/>
                          <a:gd name="connsiteX264" fmla="*/ 2218765 w 2657256"/>
                          <a:gd name="connsiteY264" fmla="*/ 1460066 h 3427818"/>
                          <a:gd name="connsiteX265" fmla="*/ 2223247 w 2657256"/>
                          <a:gd name="connsiteY265" fmla="*/ 1486960 h 3427818"/>
                          <a:gd name="connsiteX266" fmla="*/ 2236694 w 2657256"/>
                          <a:gd name="connsiteY266" fmla="*/ 1513854 h 3427818"/>
                          <a:gd name="connsiteX267" fmla="*/ 2249794 w 2657256"/>
                          <a:gd name="connsiteY267" fmla="*/ 1581561 h 3427818"/>
                          <a:gd name="connsiteX268" fmla="*/ 2241176 w 2657256"/>
                          <a:gd name="connsiteY268" fmla="*/ 1634877 h 3427818"/>
                          <a:gd name="connsiteX269" fmla="*/ 2245659 w 2657256"/>
                          <a:gd name="connsiteY269" fmla="*/ 1652807 h 3427818"/>
                          <a:gd name="connsiteX270" fmla="*/ 2249634 w 2657256"/>
                          <a:gd name="connsiteY270" fmla="*/ 1742792 h 3427818"/>
                          <a:gd name="connsiteX271" fmla="*/ 2227729 w 2657256"/>
                          <a:gd name="connsiteY271" fmla="*/ 1773830 h 3427818"/>
                          <a:gd name="connsiteX272" fmla="*/ 2240500 w 2657256"/>
                          <a:gd name="connsiteY272" fmla="*/ 1731206 h 3427818"/>
                          <a:gd name="connsiteX273" fmla="*/ 2235341 w 2657256"/>
                          <a:gd name="connsiteY273" fmla="*/ 1845548 h 3427818"/>
                          <a:gd name="connsiteX274" fmla="*/ 2230689 w 2657256"/>
                          <a:gd name="connsiteY274" fmla="*/ 1880900 h 3427818"/>
                          <a:gd name="connsiteX275" fmla="*/ 2226207 w 2657256"/>
                          <a:gd name="connsiteY275" fmla="*/ 1881407 h 3427818"/>
                          <a:gd name="connsiteX276" fmla="*/ 2208278 w 2657256"/>
                          <a:gd name="connsiteY276" fmla="*/ 1926230 h 3427818"/>
                          <a:gd name="connsiteX277" fmla="*/ 2195168 w 2657256"/>
                          <a:gd name="connsiteY277" fmla="*/ 1939677 h 3427818"/>
                          <a:gd name="connsiteX278" fmla="*/ 2203458 w 2657256"/>
                          <a:gd name="connsiteY278" fmla="*/ 1975875 h 3427818"/>
                          <a:gd name="connsiteX279" fmla="*/ 2204134 w 2657256"/>
                          <a:gd name="connsiteY279" fmla="*/ 2006743 h 3427818"/>
                          <a:gd name="connsiteX280" fmla="*/ 2226545 w 2657256"/>
                          <a:gd name="connsiteY280" fmla="*/ 2011564 h 3427818"/>
                          <a:gd name="connsiteX281" fmla="*/ 2241176 w 2657256"/>
                          <a:gd name="connsiteY281" fmla="*/ 2069666 h 3427818"/>
                          <a:gd name="connsiteX282" fmla="*/ 2263588 w 2657256"/>
                          <a:gd name="connsiteY282" fmla="*/ 2114489 h 3427818"/>
                          <a:gd name="connsiteX283" fmla="*/ 2286000 w 2657256"/>
                          <a:gd name="connsiteY283" fmla="*/ 2141383 h 3427818"/>
                          <a:gd name="connsiteX284" fmla="*/ 2299447 w 2657256"/>
                          <a:gd name="connsiteY284" fmla="*/ 2181724 h 3427818"/>
                          <a:gd name="connsiteX285" fmla="*/ 2321859 w 2657256"/>
                          <a:gd name="connsiteY285" fmla="*/ 2208618 h 3427818"/>
                          <a:gd name="connsiteX286" fmla="*/ 2344270 w 2657256"/>
                          <a:gd name="connsiteY286" fmla="*/ 2262407 h 3427818"/>
                          <a:gd name="connsiteX287" fmla="*/ 2348753 w 2657256"/>
                          <a:gd name="connsiteY287" fmla="*/ 2280336 h 3427818"/>
                          <a:gd name="connsiteX288" fmla="*/ 2366682 w 2657256"/>
                          <a:gd name="connsiteY288" fmla="*/ 2320677 h 3427818"/>
                          <a:gd name="connsiteX289" fmla="*/ 2375647 w 2657256"/>
                          <a:gd name="connsiteY289" fmla="*/ 2343089 h 3427818"/>
                          <a:gd name="connsiteX290" fmla="*/ 2380129 w 2657256"/>
                          <a:gd name="connsiteY290" fmla="*/ 2365501 h 3427818"/>
                          <a:gd name="connsiteX291" fmla="*/ 2389094 w 2657256"/>
                          <a:gd name="connsiteY291" fmla="*/ 2392395 h 3427818"/>
                          <a:gd name="connsiteX292" fmla="*/ 2393576 w 2657256"/>
                          <a:gd name="connsiteY292" fmla="*/ 2437218 h 3427818"/>
                          <a:gd name="connsiteX293" fmla="*/ 2398059 w 2657256"/>
                          <a:gd name="connsiteY293" fmla="*/ 2450666 h 3427818"/>
                          <a:gd name="connsiteX294" fmla="*/ 2419794 w 2657256"/>
                          <a:gd name="connsiteY294" fmla="*/ 2504454 h 3427818"/>
                          <a:gd name="connsiteX295" fmla="*/ 2427343 w 2657256"/>
                          <a:gd name="connsiteY295" fmla="*/ 2620995 h 3427818"/>
                          <a:gd name="connsiteX296" fmla="*/ 2389094 w 2657256"/>
                          <a:gd name="connsiteY296" fmla="*/ 2894418 h 3427818"/>
                          <a:gd name="connsiteX297" fmla="*/ 2380129 w 2657256"/>
                          <a:gd name="connsiteY297" fmla="*/ 2916830 h 3427818"/>
                          <a:gd name="connsiteX298" fmla="*/ 2357718 w 2657256"/>
                          <a:gd name="connsiteY298" fmla="*/ 2970618 h 3427818"/>
                          <a:gd name="connsiteX299" fmla="*/ 2348753 w 2657256"/>
                          <a:gd name="connsiteY299" fmla="*/ 2993030 h 3427818"/>
                          <a:gd name="connsiteX300" fmla="*/ 2339788 w 2657256"/>
                          <a:gd name="connsiteY300" fmla="*/ 3028889 h 3427818"/>
                          <a:gd name="connsiteX301" fmla="*/ 2326341 w 2657256"/>
                          <a:gd name="connsiteY301" fmla="*/ 3051301 h 3427818"/>
                          <a:gd name="connsiteX302" fmla="*/ 2317376 w 2657256"/>
                          <a:gd name="connsiteY302" fmla="*/ 3082677 h 3427818"/>
                          <a:gd name="connsiteX303" fmla="*/ 2303929 w 2657256"/>
                          <a:gd name="connsiteY303" fmla="*/ 3105089 h 3427818"/>
                          <a:gd name="connsiteX304" fmla="*/ 2290482 w 2657256"/>
                          <a:gd name="connsiteY304" fmla="*/ 3136466 h 3427818"/>
                          <a:gd name="connsiteX305" fmla="*/ 2272553 w 2657256"/>
                          <a:gd name="connsiteY305" fmla="*/ 3140948 h 3427818"/>
                          <a:gd name="connsiteX306" fmla="*/ 2259106 w 2657256"/>
                          <a:gd name="connsiteY306" fmla="*/ 3145430 h 3427818"/>
                          <a:gd name="connsiteX307" fmla="*/ 2241176 w 2657256"/>
                          <a:gd name="connsiteY307" fmla="*/ 3149913 h 3427818"/>
                          <a:gd name="connsiteX308" fmla="*/ 2209800 w 2657256"/>
                          <a:gd name="connsiteY308" fmla="*/ 3158877 h 3427818"/>
                          <a:gd name="connsiteX309" fmla="*/ 2205318 w 2657256"/>
                          <a:gd name="connsiteY309" fmla="*/ 3096124 h 3427818"/>
                          <a:gd name="connsiteX310" fmla="*/ 2218765 w 2657256"/>
                          <a:gd name="connsiteY310" fmla="*/ 3078195 h 3427818"/>
                          <a:gd name="connsiteX311" fmla="*/ 2245659 w 2657256"/>
                          <a:gd name="connsiteY311" fmla="*/ 3028889 h 3427818"/>
                          <a:gd name="connsiteX312" fmla="*/ 2268070 w 2657256"/>
                          <a:gd name="connsiteY312" fmla="*/ 3001995 h 3427818"/>
                          <a:gd name="connsiteX313" fmla="*/ 2298550 w 2657256"/>
                          <a:gd name="connsiteY313" fmla="*/ 2625477 h 3427818"/>
                          <a:gd name="connsiteX314" fmla="*/ 2284986 w 2657256"/>
                          <a:gd name="connsiteY314" fmla="*/ 2589618 h 3427818"/>
                          <a:gd name="connsiteX315" fmla="*/ 2293273 w 2657256"/>
                          <a:gd name="connsiteY315" fmla="*/ 2553590 h 3427818"/>
                          <a:gd name="connsiteX316" fmla="*/ 2278152 w 2657256"/>
                          <a:gd name="connsiteY316" fmla="*/ 2532115 h 3427818"/>
                          <a:gd name="connsiteX317" fmla="*/ 2245659 w 2657256"/>
                          <a:gd name="connsiteY317" fmla="*/ 2446184 h 3427818"/>
                          <a:gd name="connsiteX318" fmla="*/ 2195507 w 2657256"/>
                          <a:gd name="connsiteY318" fmla="*/ 2298265 h 3427818"/>
                          <a:gd name="connsiteX319" fmla="*/ 2083786 w 2657256"/>
                          <a:gd name="connsiteY319" fmla="*/ 2097237 h 3427818"/>
                          <a:gd name="connsiteX320" fmla="*/ 2048773 w 2657256"/>
                          <a:gd name="connsiteY320" fmla="*/ 2074908 h 3427818"/>
                          <a:gd name="connsiteX321" fmla="*/ 2074314 w 2657256"/>
                          <a:gd name="connsiteY321" fmla="*/ 2068904 h 3427818"/>
                          <a:gd name="connsiteX322" fmla="*/ 2034988 w 2657256"/>
                          <a:gd name="connsiteY322" fmla="*/ 2060701 h 3427818"/>
                          <a:gd name="connsiteX323" fmla="*/ 2026023 w 2657256"/>
                          <a:gd name="connsiteY323" fmla="*/ 2083113 h 3427818"/>
                          <a:gd name="connsiteX324" fmla="*/ 2021541 w 2657256"/>
                          <a:gd name="connsiteY324" fmla="*/ 2096560 h 3427818"/>
                          <a:gd name="connsiteX325" fmla="*/ 1999129 w 2657256"/>
                          <a:gd name="connsiteY325" fmla="*/ 2110007 h 3427818"/>
                          <a:gd name="connsiteX326" fmla="*/ 1990165 w 2657256"/>
                          <a:gd name="connsiteY326" fmla="*/ 2127936 h 3427818"/>
                          <a:gd name="connsiteX327" fmla="*/ 1967753 w 2657256"/>
                          <a:gd name="connsiteY327" fmla="*/ 2163795 h 3427818"/>
                          <a:gd name="connsiteX328" fmla="*/ 1981200 w 2657256"/>
                          <a:gd name="connsiteY328" fmla="*/ 2280336 h 3427818"/>
                          <a:gd name="connsiteX329" fmla="*/ 1994647 w 2657256"/>
                          <a:gd name="connsiteY329" fmla="*/ 2311713 h 3427818"/>
                          <a:gd name="connsiteX330" fmla="*/ 2003612 w 2657256"/>
                          <a:gd name="connsiteY330" fmla="*/ 2329642 h 3427818"/>
                          <a:gd name="connsiteX331" fmla="*/ 2026023 w 2657256"/>
                          <a:gd name="connsiteY331" fmla="*/ 2361018 h 3427818"/>
                          <a:gd name="connsiteX332" fmla="*/ 2043953 w 2657256"/>
                          <a:gd name="connsiteY332" fmla="*/ 2405842 h 3427818"/>
                          <a:gd name="connsiteX333" fmla="*/ 2061882 w 2657256"/>
                          <a:gd name="connsiteY333" fmla="*/ 2428254 h 3427818"/>
                          <a:gd name="connsiteX334" fmla="*/ 2088776 w 2657256"/>
                          <a:gd name="connsiteY334" fmla="*/ 2491007 h 3427818"/>
                          <a:gd name="connsiteX335" fmla="*/ 2102223 w 2657256"/>
                          <a:gd name="connsiteY335" fmla="*/ 2522383 h 3427818"/>
                          <a:gd name="connsiteX336" fmla="*/ 2106706 w 2657256"/>
                          <a:gd name="connsiteY336" fmla="*/ 2553760 h 3427818"/>
                          <a:gd name="connsiteX337" fmla="*/ 2124635 w 2657256"/>
                          <a:gd name="connsiteY337" fmla="*/ 2616513 h 3427818"/>
                          <a:gd name="connsiteX338" fmla="*/ 2138082 w 2657256"/>
                          <a:gd name="connsiteY338" fmla="*/ 2706160 h 3427818"/>
                          <a:gd name="connsiteX339" fmla="*/ 2147047 w 2657256"/>
                          <a:gd name="connsiteY339" fmla="*/ 2742018 h 3427818"/>
                          <a:gd name="connsiteX340" fmla="*/ 2151529 w 2657256"/>
                          <a:gd name="connsiteY340" fmla="*/ 2773395 h 3427818"/>
                          <a:gd name="connsiteX341" fmla="*/ 2160494 w 2657256"/>
                          <a:gd name="connsiteY341" fmla="*/ 2827183 h 3427818"/>
                          <a:gd name="connsiteX342" fmla="*/ 2156012 w 2657256"/>
                          <a:gd name="connsiteY342" fmla="*/ 3019924 h 3427818"/>
                          <a:gd name="connsiteX343" fmla="*/ 2138082 w 2657256"/>
                          <a:gd name="connsiteY343" fmla="*/ 3100607 h 3427818"/>
                          <a:gd name="connsiteX344" fmla="*/ 2133600 w 2657256"/>
                          <a:gd name="connsiteY344" fmla="*/ 3118536 h 3427818"/>
                          <a:gd name="connsiteX345" fmla="*/ 2120153 w 2657256"/>
                          <a:gd name="connsiteY345" fmla="*/ 3136466 h 3427818"/>
                          <a:gd name="connsiteX346" fmla="*/ 2111188 w 2657256"/>
                          <a:gd name="connsiteY346" fmla="*/ 3163360 h 3427818"/>
                          <a:gd name="connsiteX347" fmla="*/ 2088776 w 2657256"/>
                          <a:gd name="connsiteY347" fmla="*/ 3194736 h 3427818"/>
                          <a:gd name="connsiteX348" fmla="*/ 2075329 w 2657256"/>
                          <a:gd name="connsiteY348" fmla="*/ 3221630 h 3427818"/>
                          <a:gd name="connsiteX349" fmla="*/ 2061882 w 2657256"/>
                          <a:gd name="connsiteY349" fmla="*/ 3226113 h 3427818"/>
                          <a:gd name="connsiteX350" fmla="*/ 2021541 w 2657256"/>
                          <a:gd name="connsiteY350" fmla="*/ 3221630 h 3427818"/>
                          <a:gd name="connsiteX351" fmla="*/ 2012576 w 2657256"/>
                          <a:gd name="connsiteY351" fmla="*/ 3176807 h 3427818"/>
                          <a:gd name="connsiteX352" fmla="*/ 2048435 w 2657256"/>
                          <a:gd name="connsiteY352" fmla="*/ 3078195 h 3427818"/>
                          <a:gd name="connsiteX353" fmla="*/ 2048435 w 2657256"/>
                          <a:gd name="connsiteY353" fmla="*/ 3078195 h 3427818"/>
                          <a:gd name="connsiteX354" fmla="*/ 2061882 w 2657256"/>
                          <a:gd name="connsiteY354" fmla="*/ 3024407 h 3427818"/>
                          <a:gd name="connsiteX355" fmla="*/ 2070847 w 2657256"/>
                          <a:gd name="connsiteY355" fmla="*/ 2939242 h 3427818"/>
                          <a:gd name="connsiteX356" fmla="*/ 2066365 w 2657256"/>
                          <a:gd name="connsiteY356" fmla="*/ 2782360 h 3427818"/>
                          <a:gd name="connsiteX357" fmla="*/ 2043953 w 2657256"/>
                          <a:gd name="connsiteY357" fmla="*/ 2706160 h 3427818"/>
                          <a:gd name="connsiteX358" fmla="*/ 2030506 w 2657256"/>
                          <a:gd name="connsiteY358" fmla="*/ 2679266 h 3427818"/>
                          <a:gd name="connsiteX359" fmla="*/ 2017059 w 2657256"/>
                          <a:gd name="connsiteY359" fmla="*/ 2638924 h 3427818"/>
                          <a:gd name="connsiteX360" fmla="*/ 1981200 w 2657256"/>
                          <a:gd name="connsiteY360" fmla="*/ 2571689 h 3427818"/>
                          <a:gd name="connsiteX361" fmla="*/ 1972235 w 2657256"/>
                          <a:gd name="connsiteY361" fmla="*/ 2558242 h 3427818"/>
                          <a:gd name="connsiteX362" fmla="*/ 1958788 w 2657256"/>
                          <a:gd name="connsiteY362" fmla="*/ 2535830 h 3427818"/>
                          <a:gd name="connsiteX363" fmla="*/ 1905000 w 2657256"/>
                          <a:gd name="connsiteY363" fmla="*/ 2455148 h 3427818"/>
                          <a:gd name="connsiteX364" fmla="*/ 1882588 w 2657256"/>
                          <a:gd name="connsiteY364" fmla="*/ 2414807 h 3427818"/>
                          <a:gd name="connsiteX365" fmla="*/ 1869141 w 2657256"/>
                          <a:gd name="connsiteY365" fmla="*/ 2396877 h 3427818"/>
                          <a:gd name="connsiteX366" fmla="*/ 1806388 w 2657256"/>
                          <a:gd name="connsiteY366" fmla="*/ 2369983 h 3427818"/>
                          <a:gd name="connsiteX367" fmla="*/ 1779494 w 2657256"/>
                          <a:gd name="connsiteY367" fmla="*/ 2361018 h 3427818"/>
                          <a:gd name="connsiteX368" fmla="*/ 1752600 w 2657256"/>
                          <a:gd name="connsiteY368" fmla="*/ 2356536 h 3427818"/>
                          <a:gd name="connsiteX369" fmla="*/ 1680882 w 2657256"/>
                          <a:gd name="connsiteY369" fmla="*/ 2334124 h 3427818"/>
                          <a:gd name="connsiteX370" fmla="*/ 1719025 w 2657256"/>
                          <a:gd name="connsiteY370" fmla="*/ 2338268 h 3427818"/>
                          <a:gd name="connsiteX371" fmla="*/ 1756997 w 2657256"/>
                          <a:gd name="connsiteY371" fmla="*/ 2346387 h 3427818"/>
                          <a:gd name="connsiteX372" fmla="*/ 1656440 w 2657256"/>
                          <a:gd name="connsiteY372" fmla="*/ 2355520 h 3427818"/>
                          <a:gd name="connsiteX373" fmla="*/ 1537447 w 2657256"/>
                          <a:gd name="connsiteY373" fmla="*/ 2386897 h 3427818"/>
                          <a:gd name="connsiteX374" fmla="*/ 1571993 w 2657256"/>
                          <a:gd name="connsiteY374" fmla="*/ 2374894 h 3427818"/>
                          <a:gd name="connsiteX375" fmla="*/ 1509707 w 2657256"/>
                          <a:gd name="connsiteY375" fmla="*/ 2395863 h 3427818"/>
                          <a:gd name="connsiteX376" fmla="*/ 1500444 w 2657256"/>
                          <a:gd name="connsiteY376" fmla="*/ 2412208 h 3427818"/>
                          <a:gd name="connsiteX377" fmla="*/ 1402678 w 2657256"/>
                          <a:gd name="connsiteY377" fmla="*/ 2396578 h 3427818"/>
                          <a:gd name="connsiteX378" fmla="*/ 1322892 w 2657256"/>
                          <a:gd name="connsiteY378" fmla="*/ 2393889 h 3427818"/>
                          <a:gd name="connsiteX379" fmla="*/ 1199384 w 2657256"/>
                          <a:gd name="connsiteY379" fmla="*/ 2363978 h 3427818"/>
                          <a:gd name="connsiteX380" fmla="*/ 1066800 w 2657256"/>
                          <a:gd name="connsiteY380" fmla="*/ 2329642 h 3427818"/>
                          <a:gd name="connsiteX381" fmla="*/ 1030941 w 2657256"/>
                          <a:gd name="connsiteY381" fmla="*/ 2320677 h 3427818"/>
                          <a:gd name="connsiteX382" fmla="*/ 986118 w 2657256"/>
                          <a:gd name="connsiteY382" fmla="*/ 2298266 h 3427818"/>
                          <a:gd name="connsiteX383" fmla="*/ 968188 w 2657256"/>
                          <a:gd name="connsiteY383" fmla="*/ 2289301 h 3427818"/>
                          <a:gd name="connsiteX384" fmla="*/ 936812 w 2657256"/>
                          <a:gd name="connsiteY384" fmla="*/ 2271371 h 3427818"/>
                          <a:gd name="connsiteX385" fmla="*/ 905435 w 2657256"/>
                          <a:gd name="connsiteY385" fmla="*/ 2253442 h 3427818"/>
                          <a:gd name="connsiteX386" fmla="*/ 869576 w 2657256"/>
                          <a:gd name="connsiteY386" fmla="*/ 2266889 h 3427818"/>
                          <a:gd name="connsiteX387" fmla="*/ 856129 w 2657256"/>
                          <a:gd name="connsiteY387" fmla="*/ 2284818 h 3427818"/>
                          <a:gd name="connsiteX388" fmla="*/ 815788 w 2657256"/>
                          <a:gd name="connsiteY388" fmla="*/ 2325160 h 3427818"/>
                          <a:gd name="connsiteX389" fmla="*/ 788894 w 2657256"/>
                          <a:gd name="connsiteY389" fmla="*/ 2347571 h 3427818"/>
                          <a:gd name="connsiteX390" fmla="*/ 762000 w 2657256"/>
                          <a:gd name="connsiteY390" fmla="*/ 2369983 h 3427818"/>
                          <a:gd name="connsiteX391" fmla="*/ 753035 w 2657256"/>
                          <a:gd name="connsiteY391" fmla="*/ 2383430 h 3427818"/>
                          <a:gd name="connsiteX392" fmla="*/ 735106 w 2657256"/>
                          <a:gd name="connsiteY392" fmla="*/ 2396877 h 3427818"/>
                          <a:gd name="connsiteX393" fmla="*/ 712694 w 2657256"/>
                          <a:gd name="connsiteY393" fmla="*/ 2419289 h 3427818"/>
                          <a:gd name="connsiteX394" fmla="*/ 694765 w 2657256"/>
                          <a:gd name="connsiteY394" fmla="*/ 2432736 h 3427818"/>
                          <a:gd name="connsiteX395" fmla="*/ 681318 w 2657256"/>
                          <a:gd name="connsiteY395" fmla="*/ 2450666 h 3427818"/>
                          <a:gd name="connsiteX396" fmla="*/ 667870 w 2657256"/>
                          <a:gd name="connsiteY396" fmla="*/ 2459630 h 3427818"/>
                          <a:gd name="connsiteX397" fmla="*/ 623047 w 2657256"/>
                          <a:gd name="connsiteY397" fmla="*/ 2499971 h 3427818"/>
                          <a:gd name="connsiteX398" fmla="*/ 600635 w 2657256"/>
                          <a:gd name="connsiteY398" fmla="*/ 2531348 h 3427818"/>
                          <a:gd name="connsiteX399" fmla="*/ 587188 w 2657256"/>
                          <a:gd name="connsiteY399" fmla="*/ 2571689 h 3427818"/>
                          <a:gd name="connsiteX400" fmla="*/ 582706 w 2657256"/>
                          <a:gd name="connsiteY400" fmla="*/ 2603066 h 3427818"/>
                          <a:gd name="connsiteX401" fmla="*/ 596153 w 2657256"/>
                          <a:gd name="connsiteY401" fmla="*/ 2692713 h 3427818"/>
                          <a:gd name="connsiteX402" fmla="*/ 600635 w 2657256"/>
                          <a:gd name="connsiteY402" fmla="*/ 2710642 h 3427818"/>
                          <a:gd name="connsiteX403" fmla="*/ 609600 w 2657256"/>
                          <a:gd name="connsiteY403" fmla="*/ 2728571 h 3427818"/>
                          <a:gd name="connsiteX404" fmla="*/ 614082 w 2657256"/>
                          <a:gd name="connsiteY404" fmla="*/ 2746501 h 3427818"/>
                          <a:gd name="connsiteX405" fmla="*/ 623047 w 2657256"/>
                          <a:gd name="connsiteY405" fmla="*/ 2768913 h 3427818"/>
                          <a:gd name="connsiteX406" fmla="*/ 627529 w 2657256"/>
                          <a:gd name="connsiteY406" fmla="*/ 2791324 h 3427818"/>
                          <a:gd name="connsiteX407" fmla="*/ 640976 w 2657256"/>
                          <a:gd name="connsiteY407" fmla="*/ 2822701 h 3427818"/>
                          <a:gd name="connsiteX408" fmla="*/ 645459 w 2657256"/>
                          <a:gd name="connsiteY408" fmla="*/ 2836148 h 3427818"/>
                          <a:gd name="connsiteX409" fmla="*/ 658906 w 2657256"/>
                          <a:gd name="connsiteY409" fmla="*/ 2858560 h 3427818"/>
                          <a:gd name="connsiteX410" fmla="*/ 676835 w 2657256"/>
                          <a:gd name="connsiteY410" fmla="*/ 2921313 h 3427818"/>
                          <a:gd name="connsiteX411" fmla="*/ 690282 w 2657256"/>
                          <a:gd name="connsiteY411" fmla="*/ 2952689 h 3427818"/>
                          <a:gd name="connsiteX412" fmla="*/ 699247 w 2657256"/>
                          <a:gd name="connsiteY412" fmla="*/ 2997513 h 3427818"/>
                          <a:gd name="connsiteX413" fmla="*/ 703729 w 2657256"/>
                          <a:gd name="connsiteY413" fmla="*/ 3024407 h 3427818"/>
                          <a:gd name="connsiteX414" fmla="*/ 717176 w 2657256"/>
                          <a:gd name="connsiteY414" fmla="*/ 3051301 h 3427818"/>
                          <a:gd name="connsiteX415" fmla="*/ 735106 w 2657256"/>
                          <a:gd name="connsiteY415" fmla="*/ 3109571 h 3427818"/>
                          <a:gd name="connsiteX416" fmla="*/ 739588 w 2657256"/>
                          <a:gd name="connsiteY416" fmla="*/ 3136466 h 3427818"/>
                          <a:gd name="connsiteX417" fmla="*/ 762000 w 2657256"/>
                          <a:gd name="connsiteY417" fmla="*/ 3199218 h 3427818"/>
                          <a:gd name="connsiteX418" fmla="*/ 766482 w 2657256"/>
                          <a:gd name="connsiteY418" fmla="*/ 3288866 h 3427818"/>
                          <a:gd name="connsiteX419" fmla="*/ 770965 w 2657256"/>
                          <a:gd name="connsiteY419" fmla="*/ 3311277 h 3427818"/>
                          <a:gd name="connsiteX420" fmla="*/ 775447 w 2657256"/>
                          <a:gd name="connsiteY420" fmla="*/ 3342654 h 3427818"/>
                          <a:gd name="connsiteX421" fmla="*/ 748553 w 2657256"/>
                          <a:gd name="connsiteY421" fmla="*/ 3391960 h 3427818"/>
                          <a:gd name="connsiteX422" fmla="*/ 721659 w 2657256"/>
                          <a:gd name="connsiteY422" fmla="*/ 3400924 h 3427818"/>
                          <a:gd name="connsiteX423" fmla="*/ 708212 w 2657256"/>
                          <a:gd name="connsiteY423" fmla="*/ 3405407 h 3427818"/>
                          <a:gd name="connsiteX424" fmla="*/ 623047 w 2657256"/>
                          <a:gd name="connsiteY424" fmla="*/ 3387477 h 3427818"/>
                          <a:gd name="connsiteX425" fmla="*/ 609600 w 2657256"/>
                          <a:gd name="connsiteY425" fmla="*/ 3365066 h 3427818"/>
                          <a:gd name="connsiteX426" fmla="*/ 591670 w 2657256"/>
                          <a:gd name="connsiteY426" fmla="*/ 3324724 h 3427818"/>
                          <a:gd name="connsiteX427" fmla="*/ 560294 w 2657256"/>
                          <a:gd name="connsiteY427" fmla="*/ 3266454 h 3427818"/>
                          <a:gd name="connsiteX428" fmla="*/ 551329 w 2657256"/>
                          <a:gd name="connsiteY428" fmla="*/ 3253007 h 3427818"/>
                          <a:gd name="connsiteX429" fmla="*/ 528918 w 2657256"/>
                          <a:gd name="connsiteY429" fmla="*/ 3230595 h 3427818"/>
                          <a:gd name="connsiteX430" fmla="*/ 519953 w 2657256"/>
                          <a:gd name="connsiteY430" fmla="*/ 3185771 h 3427818"/>
                          <a:gd name="connsiteX431" fmla="*/ 524435 w 2657256"/>
                          <a:gd name="connsiteY431" fmla="*/ 3158877 h 3427818"/>
                          <a:gd name="connsiteX432" fmla="*/ 528918 w 2657256"/>
                          <a:gd name="connsiteY432" fmla="*/ 3145430 h 3427818"/>
                          <a:gd name="connsiteX433" fmla="*/ 542365 w 2657256"/>
                          <a:gd name="connsiteY433" fmla="*/ 3109571 h 3427818"/>
                          <a:gd name="connsiteX434" fmla="*/ 484094 w 2657256"/>
                          <a:gd name="connsiteY434" fmla="*/ 2943724 h 3427818"/>
                          <a:gd name="connsiteX435" fmla="*/ 443753 w 2657256"/>
                          <a:gd name="connsiteY435" fmla="*/ 2836148 h 3427818"/>
                          <a:gd name="connsiteX436" fmla="*/ 439270 w 2657256"/>
                          <a:gd name="connsiteY436" fmla="*/ 2809254 h 3427818"/>
                          <a:gd name="connsiteX437" fmla="*/ 430306 w 2657256"/>
                          <a:gd name="connsiteY437" fmla="*/ 2773395 h 3427818"/>
                          <a:gd name="connsiteX438" fmla="*/ 425823 w 2657256"/>
                          <a:gd name="connsiteY438" fmla="*/ 2737536 h 3427818"/>
                          <a:gd name="connsiteX439" fmla="*/ 398929 w 2657256"/>
                          <a:gd name="connsiteY439" fmla="*/ 2656854 h 3427818"/>
                          <a:gd name="connsiteX440" fmla="*/ 385482 w 2657256"/>
                          <a:gd name="connsiteY440" fmla="*/ 2625477 h 3427818"/>
                          <a:gd name="connsiteX441" fmla="*/ 381000 w 2657256"/>
                          <a:gd name="connsiteY441" fmla="*/ 2607548 h 3427818"/>
                          <a:gd name="connsiteX442" fmla="*/ 372035 w 2657256"/>
                          <a:gd name="connsiteY442" fmla="*/ 2540313 h 3427818"/>
                          <a:gd name="connsiteX443" fmla="*/ 367553 w 2657256"/>
                          <a:gd name="connsiteY443" fmla="*/ 2526866 h 3427818"/>
                          <a:gd name="connsiteX444" fmla="*/ 407894 w 2657256"/>
                          <a:gd name="connsiteY444" fmla="*/ 2508936 h 3427818"/>
                          <a:gd name="connsiteX445" fmla="*/ 515470 w 2657256"/>
                          <a:gd name="connsiteY445" fmla="*/ 2464113 h 3427818"/>
                          <a:gd name="connsiteX446" fmla="*/ 578223 w 2657256"/>
                          <a:gd name="connsiteY446" fmla="*/ 2410324 h 3427818"/>
                          <a:gd name="connsiteX447" fmla="*/ 587188 w 2657256"/>
                          <a:gd name="connsiteY447" fmla="*/ 2387913 h 3427818"/>
                          <a:gd name="connsiteX448" fmla="*/ 614082 w 2657256"/>
                          <a:gd name="connsiteY448" fmla="*/ 2311713 h 3427818"/>
                          <a:gd name="connsiteX449" fmla="*/ 649941 w 2657256"/>
                          <a:gd name="connsiteY449" fmla="*/ 2257924 h 3427818"/>
                          <a:gd name="connsiteX450" fmla="*/ 690282 w 2657256"/>
                          <a:gd name="connsiteY450" fmla="*/ 2231030 h 3427818"/>
                          <a:gd name="connsiteX451" fmla="*/ 703729 w 2657256"/>
                          <a:gd name="connsiteY451" fmla="*/ 2222066 h 3427818"/>
                          <a:gd name="connsiteX452" fmla="*/ 739588 w 2657256"/>
                          <a:gd name="connsiteY452" fmla="*/ 2204136 h 3427818"/>
                          <a:gd name="connsiteX453" fmla="*/ 708212 w 2657256"/>
                          <a:gd name="connsiteY453" fmla="*/ 2244477 h 3427818"/>
                          <a:gd name="connsiteX454" fmla="*/ 654423 w 2657256"/>
                          <a:gd name="connsiteY454" fmla="*/ 2298266 h 3427818"/>
                          <a:gd name="connsiteX455" fmla="*/ 636494 w 2657256"/>
                          <a:gd name="connsiteY455" fmla="*/ 2316195 h 3427818"/>
                          <a:gd name="connsiteX456" fmla="*/ 614082 w 2657256"/>
                          <a:gd name="connsiteY456" fmla="*/ 2343089 h 3427818"/>
                          <a:gd name="connsiteX457" fmla="*/ 592179 w 2657256"/>
                          <a:gd name="connsiteY457" fmla="*/ 2339284 h 3427818"/>
                          <a:gd name="connsiteX458" fmla="*/ 555980 w 2657256"/>
                          <a:gd name="connsiteY458" fmla="*/ 2370829 h 3427818"/>
                          <a:gd name="connsiteX459" fmla="*/ 524435 w 2657256"/>
                          <a:gd name="connsiteY459" fmla="*/ 2405842 h 3427818"/>
                          <a:gd name="connsiteX460" fmla="*/ 502023 w 2657256"/>
                          <a:gd name="connsiteY460" fmla="*/ 2419289 h 3427818"/>
                          <a:gd name="connsiteX461" fmla="*/ 461682 w 2657256"/>
                          <a:gd name="connsiteY461" fmla="*/ 2446183 h 3427818"/>
                          <a:gd name="connsiteX462" fmla="*/ 448235 w 2657256"/>
                          <a:gd name="connsiteY462" fmla="*/ 2455148 h 3427818"/>
                          <a:gd name="connsiteX463" fmla="*/ 430306 w 2657256"/>
                          <a:gd name="connsiteY463" fmla="*/ 2464113 h 3427818"/>
                          <a:gd name="connsiteX464" fmla="*/ 412376 w 2657256"/>
                          <a:gd name="connsiteY464" fmla="*/ 2477560 h 3427818"/>
                          <a:gd name="connsiteX465" fmla="*/ 389965 w 2657256"/>
                          <a:gd name="connsiteY465" fmla="*/ 2486524 h 3427818"/>
                          <a:gd name="connsiteX466" fmla="*/ 372035 w 2657256"/>
                          <a:gd name="connsiteY466" fmla="*/ 2499971 h 3427818"/>
                          <a:gd name="connsiteX467" fmla="*/ 318247 w 2657256"/>
                          <a:gd name="connsiteY467" fmla="*/ 2531348 h 3427818"/>
                          <a:gd name="connsiteX468" fmla="*/ 304800 w 2657256"/>
                          <a:gd name="connsiteY468" fmla="*/ 2549277 h 3427818"/>
                          <a:gd name="connsiteX469" fmla="*/ 282388 w 2657256"/>
                          <a:gd name="connsiteY469" fmla="*/ 2576171 h 3427818"/>
                          <a:gd name="connsiteX470" fmla="*/ 295835 w 2657256"/>
                          <a:gd name="connsiteY470" fmla="*/ 2872007 h 3427818"/>
                          <a:gd name="connsiteX471" fmla="*/ 300318 w 2657256"/>
                          <a:gd name="connsiteY471" fmla="*/ 2894418 h 3427818"/>
                          <a:gd name="connsiteX472" fmla="*/ 304800 w 2657256"/>
                          <a:gd name="connsiteY472" fmla="*/ 2925795 h 3427818"/>
                          <a:gd name="connsiteX473" fmla="*/ 309282 w 2657256"/>
                          <a:gd name="connsiteY473" fmla="*/ 2984066 h 3427818"/>
                          <a:gd name="connsiteX474" fmla="*/ 322729 w 2657256"/>
                          <a:gd name="connsiteY474" fmla="*/ 3042336 h 3427818"/>
                          <a:gd name="connsiteX475" fmla="*/ 327212 w 2657256"/>
                          <a:gd name="connsiteY475" fmla="*/ 3069230 h 3427818"/>
                          <a:gd name="connsiteX476" fmla="*/ 331694 w 2657256"/>
                          <a:gd name="connsiteY476" fmla="*/ 3100607 h 3427818"/>
                          <a:gd name="connsiteX477" fmla="*/ 345141 w 2657256"/>
                          <a:gd name="connsiteY477" fmla="*/ 3127501 h 3427818"/>
                          <a:gd name="connsiteX478" fmla="*/ 367553 w 2657256"/>
                          <a:gd name="connsiteY478" fmla="*/ 3181289 h 3427818"/>
                          <a:gd name="connsiteX479" fmla="*/ 381000 w 2657256"/>
                          <a:gd name="connsiteY479" fmla="*/ 3239560 h 3427818"/>
                          <a:gd name="connsiteX480" fmla="*/ 389965 w 2657256"/>
                          <a:gd name="connsiteY480" fmla="*/ 3253007 h 3427818"/>
                          <a:gd name="connsiteX481" fmla="*/ 394447 w 2657256"/>
                          <a:gd name="connsiteY481" fmla="*/ 3270936 h 3427818"/>
                          <a:gd name="connsiteX482" fmla="*/ 412376 w 2657256"/>
                          <a:gd name="connsiteY482" fmla="*/ 3302313 h 3427818"/>
                          <a:gd name="connsiteX483" fmla="*/ 416859 w 2657256"/>
                          <a:gd name="connsiteY483" fmla="*/ 3315760 h 3427818"/>
                          <a:gd name="connsiteX484" fmla="*/ 425823 w 2657256"/>
                          <a:gd name="connsiteY484" fmla="*/ 3329207 h 3427818"/>
                          <a:gd name="connsiteX485" fmla="*/ 439270 w 2657256"/>
                          <a:gd name="connsiteY485" fmla="*/ 3360583 h 3427818"/>
                          <a:gd name="connsiteX486" fmla="*/ 439270 w 2657256"/>
                          <a:gd name="connsiteY486" fmla="*/ 3409889 h 3427818"/>
                          <a:gd name="connsiteX487" fmla="*/ 430306 w 2657256"/>
                          <a:gd name="connsiteY487" fmla="*/ 3423336 h 3427818"/>
                          <a:gd name="connsiteX488" fmla="*/ 412376 w 2657256"/>
                          <a:gd name="connsiteY488" fmla="*/ 3427818 h 3427818"/>
                          <a:gd name="connsiteX489" fmla="*/ 295835 w 2657256"/>
                          <a:gd name="connsiteY489" fmla="*/ 3414371 h 3427818"/>
                          <a:gd name="connsiteX490" fmla="*/ 264459 w 2657256"/>
                          <a:gd name="connsiteY490" fmla="*/ 3333689 h 3427818"/>
                          <a:gd name="connsiteX491" fmla="*/ 259976 w 2657256"/>
                          <a:gd name="connsiteY491" fmla="*/ 3297830 h 3427818"/>
                          <a:gd name="connsiteX492" fmla="*/ 246529 w 2657256"/>
                          <a:gd name="connsiteY492" fmla="*/ 3235077 h 3427818"/>
                          <a:gd name="connsiteX493" fmla="*/ 237565 w 2657256"/>
                          <a:gd name="connsiteY493" fmla="*/ 3140948 h 3427818"/>
                          <a:gd name="connsiteX494" fmla="*/ 228600 w 2657256"/>
                          <a:gd name="connsiteY494" fmla="*/ 3114054 h 3427818"/>
                          <a:gd name="connsiteX495" fmla="*/ 219635 w 2657256"/>
                          <a:gd name="connsiteY495" fmla="*/ 3078195 h 3427818"/>
                          <a:gd name="connsiteX496" fmla="*/ 206188 w 2657256"/>
                          <a:gd name="connsiteY496" fmla="*/ 3037854 h 3427818"/>
                          <a:gd name="connsiteX497" fmla="*/ 201706 w 2657256"/>
                          <a:gd name="connsiteY497" fmla="*/ 3006477 h 3427818"/>
                          <a:gd name="connsiteX498" fmla="*/ 197223 w 2657256"/>
                          <a:gd name="connsiteY498" fmla="*/ 2984066 h 3427818"/>
                          <a:gd name="connsiteX499" fmla="*/ 192741 w 2657256"/>
                          <a:gd name="connsiteY499" fmla="*/ 2948207 h 3427818"/>
                          <a:gd name="connsiteX500" fmla="*/ 188259 w 2657256"/>
                          <a:gd name="connsiteY500" fmla="*/ 2907866 h 3427818"/>
                          <a:gd name="connsiteX501" fmla="*/ 179294 w 2657256"/>
                          <a:gd name="connsiteY501" fmla="*/ 2880971 h 3427818"/>
                          <a:gd name="connsiteX502" fmla="*/ 165847 w 2657256"/>
                          <a:gd name="connsiteY502" fmla="*/ 2831666 h 3427818"/>
                          <a:gd name="connsiteX503" fmla="*/ 161365 w 2657256"/>
                          <a:gd name="connsiteY503" fmla="*/ 2804771 h 3427818"/>
                          <a:gd name="connsiteX504" fmla="*/ 156882 w 2657256"/>
                          <a:gd name="connsiteY504" fmla="*/ 2616513 h 3427818"/>
                          <a:gd name="connsiteX505" fmla="*/ 152400 w 2657256"/>
                          <a:gd name="connsiteY505" fmla="*/ 2576171 h 3427818"/>
                          <a:gd name="connsiteX506" fmla="*/ 118035 w 2657256"/>
                          <a:gd name="connsiteY506" fmla="*/ 2456941 h 3427818"/>
                          <a:gd name="connsiteX507" fmla="*/ 117048 w 2657256"/>
                          <a:gd name="connsiteY507" fmla="*/ 2401360 h 3427818"/>
                          <a:gd name="connsiteX508" fmla="*/ 100106 w 2657256"/>
                          <a:gd name="connsiteY508" fmla="*/ 2387913 h 3427818"/>
                          <a:gd name="connsiteX509" fmla="*/ 138953 w 2657256"/>
                          <a:gd name="connsiteY509" fmla="*/ 2369983 h 3427818"/>
                          <a:gd name="connsiteX510" fmla="*/ 152400 w 2657256"/>
                          <a:gd name="connsiteY510" fmla="*/ 2361018 h 3427818"/>
                          <a:gd name="connsiteX511" fmla="*/ 170329 w 2657256"/>
                          <a:gd name="connsiteY511" fmla="*/ 2316195 h 3427818"/>
                          <a:gd name="connsiteX512" fmla="*/ 188259 w 2657256"/>
                          <a:gd name="connsiteY512" fmla="*/ 2280336 h 3427818"/>
                          <a:gd name="connsiteX513" fmla="*/ 206188 w 2657256"/>
                          <a:gd name="connsiteY513" fmla="*/ 2244477 h 3427818"/>
                          <a:gd name="connsiteX514" fmla="*/ 210670 w 2657256"/>
                          <a:gd name="connsiteY514" fmla="*/ 2231030 h 3427818"/>
                          <a:gd name="connsiteX515" fmla="*/ 219635 w 2657256"/>
                          <a:gd name="connsiteY515" fmla="*/ 2172760 h 3427818"/>
                          <a:gd name="connsiteX516" fmla="*/ 210670 w 2657256"/>
                          <a:gd name="connsiteY516" fmla="*/ 2015877 h 3427818"/>
                          <a:gd name="connsiteX517" fmla="*/ 192741 w 2657256"/>
                          <a:gd name="connsiteY517" fmla="*/ 1980018 h 3427818"/>
                          <a:gd name="connsiteX518" fmla="*/ 179294 w 2657256"/>
                          <a:gd name="connsiteY518" fmla="*/ 1948642 h 3427818"/>
                          <a:gd name="connsiteX519" fmla="*/ 165847 w 2657256"/>
                          <a:gd name="connsiteY519" fmla="*/ 1921748 h 3427818"/>
                          <a:gd name="connsiteX520" fmla="*/ 152400 w 2657256"/>
                          <a:gd name="connsiteY520" fmla="*/ 1890371 h 3427818"/>
                          <a:gd name="connsiteX521" fmla="*/ 143435 w 2657256"/>
                          <a:gd name="connsiteY521" fmla="*/ 1876924 h 3427818"/>
                          <a:gd name="connsiteX522" fmla="*/ 107576 w 2657256"/>
                          <a:gd name="connsiteY522" fmla="*/ 1841066 h 3427818"/>
                          <a:gd name="connsiteX523" fmla="*/ 94129 w 2657256"/>
                          <a:gd name="connsiteY523" fmla="*/ 1836583 h 3427818"/>
                          <a:gd name="connsiteX524" fmla="*/ 71718 w 2657256"/>
                          <a:gd name="connsiteY524" fmla="*/ 1827618 h 3427818"/>
                          <a:gd name="connsiteX525" fmla="*/ 58270 w 2657256"/>
                          <a:gd name="connsiteY525" fmla="*/ 1818654 h 3427818"/>
                          <a:gd name="connsiteX526" fmla="*/ 26894 w 2657256"/>
                          <a:gd name="connsiteY526" fmla="*/ 1787277 h 3427818"/>
                          <a:gd name="connsiteX527" fmla="*/ 0 w 2657256"/>
                          <a:gd name="connsiteY527" fmla="*/ 1764866 h 3427818"/>
                          <a:gd name="connsiteX0" fmla="*/ 0 w 2657256"/>
                          <a:gd name="connsiteY0" fmla="*/ 1764866 h 3427818"/>
                          <a:gd name="connsiteX1" fmla="*/ 22412 w 2657256"/>
                          <a:gd name="connsiteY1" fmla="*/ 1755901 h 3427818"/>
                          <a:gd name="connsiteX2" fmla="*/ 31376 w 2657256"/>
                          <a:gd name="connsiteY2" fmla="*/ 1737971 h 3427818"/>
                          <a:gd name="connsiteX3" fmla="*/ 44823 w 2657256"/>
                          <a:gd name="connsiteY3" fmla="*/ 1729007 h 3427818"/>
                          <a:gd name="connsiteX4" fmla="*/ 58270 w 2657256"/>
                          <a:gd name="connsiteY4" fmla="*/ 1711077 h 3427818"/>
                          <a:gd name="connsiteX5" fmla="*/ 76200 w 2657256"/>
                          <a:gd name="connsiteY5" fmla="*/ 1702113 h 3427818"/>
                          <a:gd name="connsiteX6" fmla="*/ 98612 w 2657256"/>
                          <a:gd name="connsiteY6" fmla="*/ 1693148 h 3427818"/>
                          <a:gd name="connsiteX7" fmla="*/ 125506 w 2657256"/>
                          <a:gd name="connsiteY7" fmla="*/ 1684183 h 3427818"/>
                          <a:gd name="connsiteX8" fmla="*/ 152400 w 2657256"/>
                          <a:gd name="connsiteY8" fmla="*/ 1666254 h 3427818"/>
                          <a:gd name="connsiteX9" fmla="*/ 170329 w 2657256"/>
                          <a:gd name="connsiteY9" fmla="*/ 1657289 h 3427818"/>
                          <a:gd name="connsiteX10" fmla="*/ 188259 w 2657256"/>
                          <a:gd name="connsiteY10" fmla="*/ 1639360 h 3427818"/>
                          <a:gd name="connsiteX11" fmla="*/ 228600 w 2657256"/>
                          <a:gd name="connsiteY11" fmla="*/ 1621430 h 3427818"/>
                          <a:gd name="connsiteX12" fmla="*/ 255494 w 2657256"/>
                          <a:gd name="connsiteY12" fmla="*/ 1603501 h 3427818"/>
                          <a:gd name="connsiteX13" fmla="*/ 300318 w 2657256"/>
                          <a:gd name="connsiteY13" fmla="*/ 1581089 h 3427818"/>
                          <a:gd name="connsiteX14" fmla="*/ 313765 w 2657256"/>
                          <a:gd name="connsiteY14" fmla="*/ 1572124 h 3427818"/>
                          <a:gd name="connsiteX15" fmla="*/ 340659 w 2657256"/>
                          <a:gd name="connsiteY15" fmla="*/ 1567642 h 3427818"/>
                          <a:gd name="connsiteX16" fmla="*/ 363070 w 2657256"/>
                          <a:gd name="connsiteY16" fmla="*/ 1563160 h 3427818"/>
                          <a:gd name="connsiteX17" fmla="*/ 389965 w 2657256"/>
                          <a:gd name="connsiteY17" fmla="*/ 1558677 h 3427818"/>
                          <a:gd name="connsiteX18" fmla="*/ 425823 w 2657256"/>
                          <a:gd name="connsiteY18" fmla="*/ 1554195 h 3427818"/>
                          <a:gd name="connsiteX19" fmla="*/ 470647 w 2657256"/>
                          <a:gd name="connsiteY19" fmla="*/ 1545230 h 3427818"/>
                          <a:gd name="connsiteX20" fmla="*/ 515470 w 2657256"/>
                          <a:gd name="connsiteY20" fmla="*/ 1536266 h 3427818"/>
                          <a:gd name="connsiteX21" fmla="*/ 528918 w 2657256"/>
                          <a:gd name="connsiteY21" fmla="*/ 1527301 h 3427818"/>
                          <a:gd name="connsiteX22" fmla="*/ 600635 w 2657256"/>
                          <a:gd name="connsiteY22" fmla="*/ 1513854 h 3427818"/>
                          <a:gd name="connsiteX23" fmla="*/ 690282 w 2657256"/>
                          <a:gd name="connsiteY23" fmla="*/ 1504889 h 3427818"/>
                          <a:gd name="connsiteX24" fmla="*/ 793376 w 2657256"/>
                          <a:gd name="connsiteY24" fmla="*/ 1509371 h 3427818"/>
                          <a:gd name="connsiteX25" fmla="*/ 874059 w 2657256"/>
                          <a:gd name="connsiteY25" fmla="*/ 1522818 h 3427818"/>
                          <a:gd name="connsiteX26" fmla="*/ 914400 w 2657256"/>
                          <a:gd name="connsiteY26" fmla="*/ 1527301 h 3427818"/>
                          <a:gd name="connsiteX27" fmla="*/ 1030941 w 2657256"/>
                          <a:gd name="connsiteY27" fmla="*/ 1540748 h 3427818"/>
                          <a:gd name="connsiteX28" fmla="*/ 1151965 w 2657256"/>
                          <a:gd name="connsiteY28" fmla="*/ 1549713 h 3427818"/>
                          <a:gd name="connsiteX29" fmla="*/ 1281953 w 2657256"/>
                          <a:gd name="connsiteY29" fmla="*/ 1558677 h 3427818"/>
                          <a:gd name="connsiteX30" fmla="*/ 1465729 w 2657256"/>
                          <a:gd name="connsiteY30" fmla="*/ 1554195 h 3427818"/>
                          <a:gd name="connsiteX31" fmla="*/ 1510553 w 2657256"/>
                          <a:gd name="connsiteY31" fmla="*/ 1549713 h 3427818"/>
                          <a:gd name="connsiteX32" fmla="*/ 1582270 w 2657256"/>
                          <a:gd name="connsiteY32" fmla="*/ 1518336 h 3427818"/>
                          <a:gd name="connsiteX33" fmla="*/ 1604682 w 2657256"/>
                          <a:gd name="connsiteY33" fmla="*/ 1513854 h 3427818"/>
                          <a:gd name="connsiteX34" fmla="*/ 1622612 w 2657256"/>
                          <a:gd name="connsiteY34" fmla="*/ 1504889 h 3427818"/>
                          <a:gd name="connsiteX35" fmla="*/ 1645023 w 2657256"/>
                          <a:gd name="connsiteY35" fmla="*/ 1495924 h 3427818"/>
                          <a:gd name="connsiteX36" fmla="*/ 1662953 w 2657256"/>
                          <a:gd name="connsiteY36" fmla="*/ 1482477 h 3427818"/>
                          <a:gd name="connsiteX37" fmla="*/ 1698812 w 2657256"/>
                          <a:gd name="connsiteY37" fmla="*/ 1464548 h 3427818"/>
                          <a:gd name="connsiteX38" fmla="*/ 1739153 w 2657256"/>
                          <a:gd name="connsiteY38" fmla="*/ 1437654 h 3427818"/>
                          <a:gd name="connsiteX39" fmla="*/ 1752600 w 2657256"/>
                          <a:gd name="connsiteY39" fmla="*/ 1424207 h 3427818"/>
                          <a:gd name="connsiteX40" fmla="*/ 1775012 w 2657256"/>
                          <a:gd name="connsiteY40" fmla="*/ 1410760 h 3427818"/>
                          <a:gd name="connsiteX41" fmla="*/ 1797423 w 2657256"/>
                          <a:gd name="connsiteY41" fmla="*/ 1392830 h 3427818"/>
                          <a:gd name="connsiteX42" fmla="*/ 1810870 w 2657256"/>
                          <a:gd name="connsiteY42" fmla="*/ 1361454 h 3427818"/>
                          <a:gd name="connsiteX43" fmla="*/ 1815353 w 2657256"/>
                          <a:gd name="connsiteY43" fmla="*/ 1348007 h 3427818"/>
                          <a:gd name="connsiteX44" fmla="*/ 1801906 w 2657256"/>
                          <a:gd name="connsiteY44" fmla="*/ 1195607 h 3427818"/>
                          <a:gd name="connsiteX45" fmla="*/ 1792941 w 2657256"/>
                          <a:gd name="connsiteY45" fmla="*/ 1182160 h 3427818"/>
                          <a:gd name="connsiteX46" fmla="*/ 1757082 w 2657256"/>
                          <a:gd name="connsiteY46" fmla="*/ 1150783 h 3427818"/>
                          <a:gd name="connsiteX47" fmla="*/ 1730188 w 2657256"/>
                          <a:gd name="connsiteY47" fmla="*/ 1123889 h 3427818"/>
                          <a:gd name="connsiteX48" fmla="*/ 1703294 w 2657256"/>
                          <a:gd name="connsiteY48" fmla="*/ 1105960 h 3427818"/>
                          <a:gd name="connsiteX49" fmla="*/ 1622612 w 2657256"/>
                          <a:gd name="connsiteY49" fmla="*/ 1110442 h 3427818"/>
                          <a:gd name="connsiteX50" fmla="*/ 1595718 w 2657256"/>
                          <a:gd name="connsiteY50" fmla="*/ 1119407 h 3427818"/>
                          <a:gd name="connsiteX51" fmla="*/ 1573306 w 2657256"/>
                          <a:gd name="connsiteY51" fmla="*/ 1123889 h 3427818"/>
                          <a:gd name="connsiteX52" fmla="*/ 1453385 w 2657256"/>
                          <a:gd name="connsiteY52" fmla="*/ 1139698 h 3427818"/>
                          <a:gd name="connsiteX53" fmla="*/ 1326776 w 2657256"/>
                          <a:gd name="connsiteY53" fmla="*/ 1119407 h 3427818"/>
                          <a:gd name="connsiteX54" fmla="*/ 1308847 w 2657256"/>
                          <a:gd name="connsiteY54" fmla="*/ 1114924 h 3427818"/>
                          <a:gd name="connsiteX55" fmla="*/ 1277470 w 2657256"/>
                          <a:gd name="connsiteY55" fmla="*/ 1110442 h 3427818"/>
                          <a:gd name="connsiteX56" fmla="*/ 1259541 w 2657256"/>
                          <a:gd name="connsiteY56" fmla="*/ 1105960 h 3427818"/>
                          <a:gd name="connsiteX57" fmla="*/ 1232647 w 2657256"/>
                          <a:gd name="connsiteY57" fmla="*/ 1101477 h 3427818"/>
                          <a:gd name="connsiteX58" fmla="*/ 1053353 w 2657256"/>
                          <a:gd name="connsiteY58" fmla="*/ 1105960 h 3427818"/>
                          <a:gd name="connsiteX59" fmla="*/ 1035423 w 2657256"/>
                          <a:gd name="connsiteY59" fmla="*/ 1110442 h 3427818"/>
                          <a:gd name="connsiteX60" fmla="*/ 1008529 w 2657256"/>
                          <a:gd name="connsiteY60" fmla="*/ 1114924 h 3427818"/>
                          <a:gd name="connsiteX61" fmla="*/ 995082 w 2657256"/>
                          <a:gd name="connsiteY61" fmla="*/ 1119407 h 3427818"/>
                          <a:gd name="connsiteX62" fmla="*/ 945776 w 2657256"/>
                          <a:gd name="connsiteY62" fmla="*/ 1088030 h 3427818"/>
                          <a:gd name="connsiteX63" fmla="*/ 941294 w 2657256"/>
                          <a:gd name="connsiteY63" fmla="*/ 1074583 h 3427818"/>
                          <a:gd name="connsiteX64" fmla="*/ 932329 w 2657256"/>
                          <a:gd name="connsiteY64" fmla="*/ 975971 h 3427818"/>
                          <a:gd name="connsiteX65" fmla="*/ 914400 w 2657256"/>
                          <a:gd name="connsiteY65" fmla="*/ 958042 h 3427818"/>
                          <a:gd name="connsiteX66" fmla="*/ 918882 w 2657256"/>
                          <a:gd name="connsiteY66" fmla="*/ 926666 h 3427818"/>
                          <a:gd name="connsiteX67" fmla="*/ 941294 w 2657256"/>
                          <a:gd name="connsiteY67" fmla="*/ 922183 h 3427818"/>
                          <a:gd name="connsiteX68" fmla="*/ 959223 w 2657256"/>
                          <a:gd name="connsiteY68" fmla="*/ 908736 h 3427818"/>
                          <a:gd name="connsiteX69" fmla="*/ 990600 w 2657256"/>
                          <a:gd name="connsiteY69" fmla="*/ 904254 h 3427818"/>
                          <a:gd name="connsiteX70" fmla="*/ 1129553 w 2657256"/>
                          <a:gd name="connsiteY70" fmla="*/ 895289 h 3427818"/>
                          <a:gd name="connsiteX71" fmla="*/ 1147482 w 2657256"/>
                          <a:gd name="connsiteY71" fmla="*/ 886324 h 3427818"/>
                          <a:gd name="connsiteX72" fmla="*/ 1178859 w 2657256"/>
                          <a:gd name="connsiteY72" fmla="*/ 863913 h 3427818"/>
                          <a:gd name="connsiteX73" fmla="*/ 1192306 w 2657256"/>
                          <a:gd name="connsiteY73" fmla="*/ 850466 h 3427818"/>
                          <a:gd name="connsiteX74" fmla="*/ 1214718 w 2657256"/>
                          <a:gd name="connsiteY74" fmla="*/ 841501 h 3427818"/>
                          <a:gd name="connsiteX75" fmla="*/ 1241612 w 2657256"/>
                          <a:gd name="connsiteY75" fmla="*/ 828054 h 3427818"/>
                          <a:gd name="connsiteX76" fmla="*/ 1277470 w 2657256"/>
                          <a:gd name="connsiteY76" fmla="*/ 810124 h 3427818"/>
                          <a:gd name="connsiteX77" fmla="*/ 1295400 w 2657256"/>
                          <a:gd name="connsiteY77" fmla="*/ 787713 h 3427818"/>
                          <a:gd name="connsiteX78" fmla="*/ 1317812 w 2657256"/>
                          <a:gd name="connsiteY78" fmla="*/ 765301 h 3427818"/>
                          <a:gd name="connsiteX79" fmla="*/ 1353670 w 2657256"/>
                          <a:gd name="connsiteY79" fmla="*/ 720477 h 3427818"/>
                          <a:gd name="connsiteX80" fmla="*/ 1371600 w 2657256"/>
                          <a:gd name="connsiteY80" fmla="*/ 693583 h 3427818"/>
                          <a:gd name="connsiteX81" fmla="*/ 1380565 w 2657256"/>
                          <a:gd name="connsiteY81" fmla="*/ 653242 h 3427818"/>
                          <a:gd name="connsiteX82" fmla="*/ 1385047 w 2657256"/>
                          <a:gd name="connsiteY82" fmla="*/ 639795 h 3427818"/>
                          <a:gd name="connsiteX83" fmla="*/ 1380565 w 2657256"/>
                          <a:gd name="connsiteY83" fmla="*/ 590489 h 3427818"/>
                          <a:gd name="connsiteX84" fmla="*/ 1367118 w 2657256"/>
                          <a:gd name="connsiteY84" fmla="*/ 581524 h 3427818"/>
                          <a:gd name="connsiteX85" fmla="*/ 1349188 w 2657256"/>
                          <a:gd name="connsiteY85" fmla="*/ 577042 h 3427818"/>
                          <a:gd name="connsiteX86" fmla="*/ 1326776 w 2657256"/>
                          <a:gd name="connsiteY86" fmla="*/ 568077 h 3427818"/>
                          <a:gd name="connsiteX87" fmla="*/ 1281953 w 2657256"/>
                          <a:gd name="connsiteY87" fmla="*/ 572560 h 3427818"/>
                          <a:gd name="connsiteX88" fmla="*/ 1250576 w 2657256"/>
                          <a:gd name="connsiteY88" fmla="*/ 586007 h 3427818"/>
                          <a:gd name="connsiteX89" fmla="*/ 1210235 w 2657256"/>
                          <a:gd name="connsiteY89" fmla="*/ 599454 h 3427818"/>
                          <a:gd name="connsiteX90" fmla="*/ 1183341 w 2657256"/>
                          <a:gd name="connsiteY90" fmla="*/ 612901 h 3427818"/>
                          <a:gd name="connsiteX91" fmla="*/ 1160929 w 2657256"/>
                          <a:gd name="connsiteY91" fmla="*/ 626348 h 3427818"/>
                          <a:gd name="connsiteX92" fmla="*/ 1134035 w 2657256"/>
                          <a:gd name="connsiteY92" fmla="*/ 635313 h 3427818"/>
                          <a:gd name="connsiteX93" fmla="*/ 1111623 w 2657256"/>
                          <a:gd name="connsiteY93" fmla="*/ 644277 h 3427818"/>
                          <a:gd name="connsiteX94" fmla="*/ 1084729 w 2657256"/>
                          <a:gd name="connsiteY94" fmla="*/ 653242 h 3427818"/>
                          <a:gd name="connsiteX95" fmla="*/ 986118 w 2657256"/>
                          <a:gd name="connsiteY95" fmla="*/ 648760 h 3427818"/>
                          <a:gd name="connsiteX96" fmla="*/ 927847 w 2657256"/>
                          <a:gd name="connsiteY96" fmla="*/ 635313 h 3427818"/>
                          <a:gd name="connsiteX97" fmla="*/ 896470 w 2657256"/>
                          <a:gd name="connsiteY97" fmla="*/ 612901 h 3427818"/>
                          <a:gd name="connsiteX98" fmla="*/ 883023 w 2657256"/>
                          <a:gd name="connsiteY98" fmla="*/ 603936 h 3427818"/>
                          <a:gd name="connsiteX99" fmla="*/ 865094 w 2657256"/>
                          <a:gd name="connsiteY99" fmla="*/ 554630 h 3427818"/>
                          <a:gd name="connsiteX100" fmla="*/ 869576 w 2657256"/>
                          <a:gd name="connsiteY100" fmla="*/ 460501 h 3427818"/>
                          <a:gd name="connsiteX101" fmla="*/ 874059 w 2657256"/>
                          <a:gd name="connsiteY101" fmla="*/ 442571 h 3427818"/>
                          <a:gd name="connsiteX102" fmla="*/ 883023 w 2657256"/>
                          <a:gd name="connsiteY102" fmla="*/ 429124 h 3427818"/>
                          <a:gd name="connsiteX103" fmla="*/ 909918 w 2657256"/>
                          <a:gd name="connsiteY103" fmla="*/ 420160 h 3427818"/>
                          <a:gd name="connsiteX104" fmla="*/ 914400 w 2657256"/>
                          <a:gd name="connsiteY104" fmla="*/ 442571 h 3427818"/>
                          <a:gd name="connsiteX105" fmla="*/ 909918 w 2657256"/>
                          <a:gd name="connsiteY105" fmla="*/ 464983 h 3427818"/>
                          <a:gd name="connsiteX106" fmla="*/ 900953 w 2657256"/>
                          <a:gd name="connsiteY106" fmla="*/ 523254 h 3427818"/>
                          <a:gd name="connsiteX107" fmla="*/ 905435 w 2657256"/>
                          <a:gd name="connsiteY107" fmla="*/ 572560 h 3427818"/>
                          <a:gd name="connsiteX108" fmla="*/ 932329 w 2657256"/>
                          <a:gd name="connsiteY108" fmla="*/ 608418 h 3427818"/>
                          <a:gd name="connsiteX109" fmla="*/ 954741 w 2657256"/>
                          <a:gd name="connsiteY109" fmla="*/ 617383 h 3427818"/>
                          <a:gd name="connsiteX110" fmla="*/ 972670 w 2657256"/>
                          <a:gd name="connsiteY110" fmla="*/ 626348 h 3427818"/>
                          <a:gd name="connsiteX111" fmla="*/ 1066800 w 2657256"/>
                          <a:gd name="connsiteY111" fmla="*/ 621866 h 3427818"/>
                          <a:gd name="connsiteX112" fmla="*/ 1111623 w 2657256"/>
                          <a:gd name="connsiteY112" fmla="*/ 608418 h 3427818"/>
                          <a:gd name="connsiteX113" fmla="*/ 1129553 w 2657256"/>
                          <a:gd name="connsiteY113" fmla="*/ 594971 h 3427818"/>
                          <a:gd name="connsiteX114" fmla="*/ 1156447 w 2657256"/>
                          <a:gd name="connsiteY114" fmla="*/ 568077 h 3427818"/>
                          <a:gd name="connsiteX115" fmla="*/ 1160929 w 2657256"/>
                          <a:gd name="connsiteY115" fmla="*/ 550148 h 3427818"/>
                          <a:gd name="connsiteX116" fmla="*/ 1178859 w 2657256"/>
                          <a:gd name="connsiteY116" fmla="*/ 388783 h 3427818"/>
                          <a:gd name="connsiteX117" fmla="*/ 1215315 w 2657256"/>
                          <a:gd name="connsiteY117" fmla="*/ 327226 h 3427818"/>
                          <a:gd name="connsiteX118" fmla="*/ 1214718 w 2657256"/>
                          <a:gd name="connsiteY118" fmla="*/ 424642 h 3427818"/>
                          <a:gd name="connsiteX119" fmla="*/ 1201270 w 2657256"/>
                          <a:gd name="connsiteY119" fmla="*/ 469466 h 3427818"/>
                          <a:gd name="connsiteX120" fmla="*/ 1210235 w 2657256"/>
                          <a:gd name="connsiteY120" fmla="*/ 518771 h 3427818"/>
                          <a:gd name="connsiteX121" fmla="*/ 1214718 w 2657256"/>
                          <a:gd name="connsiteY121" fmla="*/ 532218 h 3427818"/>
                          <a:gd name="connsiteX122" fmla="*/ 1228165 w 2657256"/>
                          <a:gd name="connsiteY122" fmla="*/ 541183 h 3427818"/>
                          <a:gd name="connsiteX123" fmla="*/ 1250576 w 2657256"/>
                          <a:gd name="connsiteY123" fmla="*/ 559113 h 3427818"/>
                          <a:gd name="connsiteX124" fmla="*/ 1317812 w 2657256"/>
                          <a:gd name="connsiteY124" fmla="*/ 554630 h 3427818"/>
                          <a:gd name="connsiteX125" fmla="*/ 1353670 w 2657256"/>
                          <a:gd name="connsiteY125" fmla="*/ 545666 h 3427818"/>
                          <a:gd name="connsiteX126" fmla="*/ 1506070 w 2657256"/>
                          <a:gd name="connsiteY126" fmla="*/ 514289 h 3427818"/>
                          <a:gd name="connsiteX127" fmla="*/ 1550894 w 2657256"/>
                          <a:gd name="connsiteY127" fmla="*/ 487395 h 3427818"/>
                          <a:gd name="connsiteX128" fmla="*/ 1564341 w 2657256"/>
                          <a:gd name="connsiteY128" fmla="*/ 473948 h 3427818"/>
                          <a:gd name="connsiteX129" fmla="*/ 1586753 w 2657256"/>
                          <a:gd name="connsiteY129" fmla="*/ 456018 h 3427818"/>
                          <a:gd name="connsiteX130" fmla="*/ 1595718 w 2657256"/>
                          <a:gd name="connsiteY130" fmla="*/ 438089 h 3427818"/>
                          <a:gd name="connsiteX131" fmla="*/ 1613139 w 2657256"/>
                          <a:gd name="connsiteY131" fmla="*/ 415847 h 3427818"/>
                          <a:gd name="connsiteX132" fmla="*/ 1620066 w 2657256"/>
                          <a:gd name="connsiteY132" fmla="*/ 347984 h 3427818"/>
                          <a:gd name="connsiteX133" fmla="*/ 1604852 w 2657256"/>
                          <a:gd name="connsiteY133" fmla="*/ 293216 h 3427818"/>
                          <a:gd name="connsiteX134" fmla="*/ 1537447 w 2657256"/>
                          <a:gd name="connsiteY134" fmla="*/ 245348 h 3427818"/>
                          <a:gd name="connsiteX135" fmla="*/ 1613647 w 2657256"/>
                          <a:gd name="connsiteY135" fmla="*/ 456018 h 3427818"/>
                          <a:gd name="connsiteX136" fmla="*/ 1627094 w 2657256"/>
                          <a:gd name="connsiteY136" fmla="*/ 473948 h 3427818"/>
                          <a:gd name="connsiteX137" fmla="*/ 1658470 w 2657256"/>
                          <a:gd name="connsiteY137" fmla="*/ 469466 h 3427818"/>
                          <a:gd name="connsiteX138" fmla="*/ 1685365 w 2657256"/>
                          <a:gd name="connsiteY138" fmla="*/ 447054 h 3427818"/>
                          <a:gd name="connsiteX139" fmla="*/ 1694329 w 2657256"/>
                          <a:gd name="connsiteY139" fmla="*/ 433607 h 3427818"/>
                          <a:gd name="connsiteX140" fmla="*/ 1734670 w 2657256"/>
                          <a:gd name="connsiteY140" fmla="*/ 411195 h 3427818"/>
                          <a:gd name="connsiteX141" fmla="*/ 1743635 w 2657256"/>
                          <a:gd name="connsiteY141" fmla="*/ 397748 h 3427818"/>
                          <a:gd name="connsiteX142" fmla="*/ 1757082 w 2657256"/>
                          <a:gd name="connsiteY142" fmla="*/ 393266 h 3427818"/>
                          <a:gd name="connsiteX143" fmla="*/ 1843909 w 2657256"/>
                          <a:gd name="connsiteY143" fmla="*/ 319278 h 3427818"/>
                          <a:gd name="connsiteX144" fmla="*/ 1842471 w 2657256"/>
                          <a:gd name="connsiteY144" fmla="*/ 259131 h 3427818"/>
                          <a:gd name="connsiteX145" fmla="*/ 1828094 w 2657256"/>
                          <a:gd name="connsiteY145" fmla="*/ 193704 h 3427818"/>
                          <a:gd name="connsiteX146" fmla="*/ 1772023 w 2657256"/>
                          <a:gd name="connsiteY146" fmla="*/ 134186 h 3427818"/>
                          <a:gd name="connsiteX147" fmla="*/ 1948888 w 2657256"/>
                          <a:gd name="connsiteY147" fmla="*/ 234955 h 3427818"/>
                          <a:gd name="connsiteX148" fmla="*/ 1952362 w 2657256"/>
                          <a:gd name="connsiteY148" fmla="*/ 311202 h 3427818"/>
                          <a:gd name="connsiteX149" fmla="*/ 1874221 w 2657256"/>
                          <a:gd name="connsiteY149" fmla="*/ 375635 h 3427818"/>
                          <a:gd name="connsiteX150" fmla="*/ 1788459 w 2657256"/>
                          <a:gd name="connsiteY150" fmla="*/ 424642 h 3427818"/>
                          <a:gd name="connsiteX151" fmla="*/ 1761565 w 2657256"/>
                          <a:gd name="connsiteY151" fmla="*/ 447054 h 3427818"/>
                          <a:gd name="connsiteX152" fmla="*/ 1783976 w 2657256"/>
                          <a:gd name="connsiteY152" fmla="*/ 456018 h 3427818"/>
                          <a:gd name="connsiteX153" fmla="*/ 1878106 w 2657256"/>
                          <a:gd name="connsiteY153" fmla="*/ 447054 h 3427818"/>
                          <a:gd name="connsiteX154" fmla="*/ 1891553 w 2657256"/>
                          <a:gd name="connsiteY154" fmla="*/ 438089 h 3427818"/>
                          <a:gd name="connsiteX155" fmla="*/ 1918447 w 2657256"/>
                          <a:gd name="connsiteY155" fmla="*/ 429124 h 3427818"/>
                          <a:gd name="connsiteX156" fmla="*/ 1940859 w 2657256"/>
                          <a:gd name="connsiteY156" fmla="*/ 415677 h 3427818"/>
                          <a:gd name="connsiteX157" fmla="*/ 1954306 w 2657256"/>
                          <a:gd name="connsiteY157" fmla="*/ 411195 h 3427818"/>
                          <a:gd name="connsiteX158" fmla="*/ 2130929 w 2657256"/>
                          <a:gd name="connsiteY158" fmla="*/ 1143 h 3427818"/>
                          <a:gd name="connsiteX159" fmla="*/ 2166172 w 2657256"/>
                          <a:gd name="connsiteY159" fmla="*/ 272541 h 3427818"/>
                          <a:gd name="connsiteX160" fmla="*/ 2145254 w 2657256"/>
                          <a:gd name="connsiteY160" fmla="*/ 294280 h 3427818"/>
                          <a:gd name="connsiteX161" fmla="*/ 2087750 w 2657256"/>
                          <a:gd name="connsiteY161" fmla="*/ 245618 h 3427818"/>
                          <a:gd name="connsiteX162" fmla="*/ 2096795 w 2657256"/>
                          <a:gd name="connsiteY162" fmla="*/ 373444 h 3427818"/>
                          <a:gd name="connsiteX163" fmla="*/ 1999129 w 2657256"/>
                          <a:gd name="connsiteY163" fmla="*/ 415677 h 3427818"/>
                          <a:gd name="connsiteX164" fmla="*/ 1994647 w 2657256"/>
                          <a:gd name="connsiteY164" fmla="*/ 429124 h 3427818"/>
                          <a:gd name="connsiteX165" fmla="*/ 2039470 w 2657256"/>
                          <a:gd name="connsiteY165" fmla="*/ 447054 h 3427818"/>
                          <a:gd name="connsiteX166" fmla="*/ 2115670 w 2657256"/>
                          <a:gd name="connsiteY166" fmla="*/ 447054 h 3427818"/>
                          <a:gd name="connsiteX167" fmla="*/ 2160494 w 2657256"/>
                          <a:gd name="connsiteY167" fmla="*/ 433607 h 3427818"/>
                          <a:gd name="connsiteX168" fmla="*/ 2191870 w 2657256"/>
                          <a:gd name="connsiteY168" fmla="*/ 420160 h 3427818"/>
                          <a:gd name="connsiteX169" fmla="*/ 2205318 w 2657256"/>
                          <a:gd name="connsiteY169" fmla="*/ 415677 h 3427818"/>
                          <a:gd name="connsiteX170" fmla="*/ 2232212 w 2657256"/>
                          <a:gd name="connsiteY170" fmla="*/ 397748 h 3427818"/>
                          <a:gd name="connsiteX171" fmla="*/ 2312894 w 2657256"/>
                          <a:gd name="connsiteY171" fmla="*/ 240866 h 3427818"/>
                          <a:gd name="connsiteX172" fmla="*/ 2339788 w 2657256"/>
                          <a:gd name="connsiteY172" fmla="*/ 57088 h 3427818"/>
                          <a:gd name="connsiteX173" fmla="*/ 2357718 w 2657256"/>
                          <a:gd name="connsiteY173" fmla="*/ 272242 h 3427818"/>
                          <a:gd name="connsiteX174" fmla="*/ 2254623 w 2657256"/>
                          <a:gd name="connsiteY174" fmla="*/ 433607 h 3427818"/>
                          <a:gd name="connsiteX175" fmla="*/ 2245659 w 2657256"/>
                          <a:gd name="connsiteY175" fmla="*/ 447054 h 3427818"/>
                          <a:gd name="connsiteX176" fmla="*/ 2254623 w 2657256"/>
                          <a:gd name="connsiteY176" fmla="*/ 460501 h 3427818"/>
                          <a:gd name="connsiteX177" fmla="*/ 2353235 w 2657256"/>
                          <a:gd name="connsiteY177" fmla="*/ 456018 h 3427818"/>
                          <a:gd name="connsiteX178" fmla="*/ 2366682 w 2657256"/>
                          <a:gd name="connsiteY178" fmla="*/ 451536 h 3427818"/>
                          <a:gd name="connsiteX179" fmla="*/ 2389094 w 2657256"/>
                          <a:gd name="connsiteY179" fmla="*/ 447054 h 3427818"/>
                          <a:gd name="connsiteX180" fmla="*/ 2424953 w 2657256"/>
                          <a:gd name="connsiteY180" fmla="*/ 424642 h 3427818"/>
                          <a:gd name="connsiteX181" fmla="*/ 2528047 w 2657256"/>
                          <a:gd name="connsiteY181" fmla="*/ 349637 h 3427818"/>
                          <a:gd name="connsiteX182" fmla="*/ 2541495 w 2657256"/>
                          <a:gd name="connsiteY182" fmla="*/ 119843 h 3427818"/>
                          <a:gd name="connsiteX183" fmla="*/ 2591304 w 2657256"/>
                          <a:gd name="connsiteY183" fmla="*/ 271018 h 3427818"/>
                          <a:gd name="connsiteX184" fmla="*/ 2612315 w 2657256"/>
                          <a:gd name="connsiteY184" fmla="*/ 347844 h 3427818"/>
                          <a:gd name="connsiteX185" fmla="*/ 2650863 w 2657256"/>
                          <a:gd name="connsiteY185" fmla="*/ 401931 h 3427818"/>
                          <a:gd name="connsiteX186" fmla="*/ 2465294 w 2657256"/>
                          <a:gd name="connsiteY186" fmla="*/ 456018 h 3427818"/>
                          <a:gd name="connsiteX187" fmla="*/ 2442882 w 2657256"/>
                          <a:gd name="connsiteY187" fmla="*/ 460501 h 3427818"/>
                          <a:gd name="connsiteX188" fmla="*/ 2398059 w 2657256"/>
                          <a:gd name="connsiteY188" fmla="*/ 473948 h 3427818"/>
                          <a:gd name="connsiteX189" fmla="*/ 2375647 w 2657256"/>
                          <a:gd name="connsiteY189" fmla="*/ 482913 h 3427818"/>
                          <a:gd name="connsiteX190" fmla="*/ 2357718 w 2657256"/>
                          <a:gd name="connsiteY190" fmla="*/ 487395 h 3427818"/>
                          <a:gd name="connsiteX191" fmla="*/ 2344270 w 2657256"/>
                          <a:gd name="connsiteY191" fmla="*/ 518771 h 3427818"/>
                          <a:gd name="connsiteX192" fmla="*/ 2353235 w 2657256"/>
                          <a:gd name="connsiteY192" fmla="*/ 559113 h 3427818"/>
                          <a:gd name="connsiteX193" fmla="*/ 2362200 w 2657256"/>
                          <a:gd name="connsiteY193" fmla="*/ 572560 h 3427818"/>
                          <a:gd name="connsiteX194" fmla="*/ 2344270 w 2657256"/>
                          <a:gd name="connsiteY194" fmla="*/ 644277 h 3427818"/>
                          <a:gd name="connsiteX195" fmla="*/ 2321859 w 2657256"/>
                          <a:gd name="connsiteY195" fmla="*/ 671171 h 3427818"/>
                          <a:gd name="connsiteX196" fmla="*/ 2308412 w 2657256"/>
                          <a:gd name="connsiteY196" fmla="*/ 693583 h 3427818"/>
                          <a:gd name="connsiteX197" fmla="*/ 2281518 w 2657256"/>
                          <a:gd name="connsiteY197" fmla="*/ 698066 h 3427818"/>
                          <a:gd name="connsiteX198" fmla="*/ 2259106 w 2657256"/>
                          <a:gd name="connsiteY198" fmla="*/ 693583 h 3427818"/>
                          <a:gd name="connsiteX199" fmla="*/ 2277035 w 2657256"/>
                          <a:gd name="connsiteY199" fmla="*/ 635313 h 3427818"/>
                          <a:gd name="connsiteX200" fmla="*/ 2290482 w 2657256"/>
                          <a:gd name="connsiteY200" fmla="*/ 599454 h 3427818"/>
                          <a:gd name="connsiteX201" fmla="*/ 2286000 w 2657256"/>
                          <a:gd name="connsiteY201" fmla="*/ 563595 h 3427818"/>
                          <a:gd name="connsiteX202" fmla="*/ 2245659 w 2657256"/>
                          <a:gd name="connsiteY202" fmla="*/ 505324 h 3427818"/>
                          <a:gd name="connsiteX203" fmla="*/ 2200835 w 2657256"/>
                          <a:gd name="connsiteY203" fmla="*/ 487395 h 3427818"/>
                          <a:gd name="connsiteX204" fmla="*/ 2169459 w 2657256"/>
                          <a:gd name="connsiteY204" fmla="*/ 482913 h 3427818"/>
                          <a:gd name="connsiteX205" fmla="*/ 2102223 w 2657256"/>
                          <a:gd name="connsiteY205" fmla="*/ 487395 h 3427818"/>
                          <a:gd name="connsiteX206" fmla="*/ 2084294 w 2657256"/>
                          <a:gd name="connsiteY206" fmla="*/ 496360 h 3427818"/>
                          <a:gd name="connsiteX207" fmla="*/ 2070847 w 2657256"/>
                          <a:gd name="connsiteY207" fmla="*/ 500842 h 3427818"/>
                          <a:gd name="connsiteX208" fmla="*/ 2061882 w 2657256"/>
                          <a:gd name="connsiteY208" fmla="*/ 518771 h 3427818"/>
                          <a:gd name="connsiteX209" fmla="*/ 2034988 w 2657256"/>
                          <a:gd name="connsiteY209" fmla="*/ 532218 h 3427818"/>
                          <a:gd name="connsiteX210" fmla="*/ 1783976 w 2657256"/>
                          <a:gd name="connsiteY210" fmla="*/ 536701 h 3427818"/>
                          <a:gd name="connsiteX211" fmla="*/ 1766047 w 2657256"/>
                          <a:gd name="connsiteY211" fmla="*/ 545666 h 3427818"/>
                          <a:gd name="connsiteX212" fmla="*/ 1703294 w 2657256"/>
                          <a:gd name="connsiteY212" fmla="*/ 563595 h 3427818"/>
                          <a:gd name="connsiteX213" fmla="*/ 1689847 w 2657256"/>
                          <a:gd name="connsiteY213" fmla="*/ 568077 h 3427818"/>
                          <a:gd name="connsiteX214" fmla="*/ 1676400 w 2657256"/>
                          <a:gd name="connsiteY214" fmla="*/ 577042 h 3427818"/>
                          <a:gd name="connsiteX215" fmla="*/ 1649506 w 2657256"/>
                          <a:gd name="connsiteY215" fmla="*/ 586007 h 3427818"/>
                          <a:gd name="connsiteX216" fmla="*/ 1636059 w 2657256"/>
                          <a:gd name="connsiteY216" fmla="*/ 594971 h 3427818"/>
                          <a:gd name="connsiteX217" fmla="*/ 1622612 w 2657256"/>
                          <a:gd name="connsiteY217" fmla="*/ 608418 h 3427818"/>
                          <a:gd name="connsiteX218" fmla="*/ 1609165 w 2657256"/>
                          <a:gd name="connsiteY218" fmla="*/ 612901 h 3427818"/>
                          <a:gd name="connsiteX219" fmla="*/ 1577788 w 2657256"/>
                          <a:gd name="connsiteY219" fmla="*/ 644277 h 3427818"/>
                          <a:gd name="connsiteX220" fmla="*/ 1568823 w 2657256"/>
                          <a:gd name="connsiteY220" fmla="*/ 657724 h 3427818"/>
                          <a:gd name="connsiteX221" fmla="*/ 1555376 w 2657256"/>
                          <a:gd name="connsiteY221" fmla="*/ 671171 h 3427818"/>
                          <a:gd name="connsiteX222" fmla="*/ 1524000 w 2657256"/>
                          <a:gd name="connsiteY222" fmla="*/ 711513 h 3427818"/>
                          <a:gd name="connsiteX223" fmla="*/ 1519518 w 2657256"/>
                          <a:gd name="connsiteY223" fmla="*/ 724960 h 3427818"/>
                          <a:gd name="connsiteX224" fmla="*/ 1528482 w 2657256"/>
                          <a:gd name="connsiteY224" fmla="*/ 765301 h 3427818"/>
                          <a:gd name="connsiteX225" fmla="*/ 1537447 w 2657256"/>
                          <a:gd name="connsiteY225" fmla="*/ 778748 h 3427818"/>
                          <a:gd name="connsiteX226" fmla="*/ 1568823 w 2657256"/>
                          <a:gd name="connsiteY226" fmla="*/ 769783 h 3427818"/>
                          <a:gd name="connsiteX227" fmla="*/ 1600200 w 2657256"/>
                          <a:gd name="connsiteY227" fmla="*/ 769783 h 3427818"/>
                          <a:gd name="connsiteX228" fmla="*/ 1631576 w 2657256"/>
                          <a:gd name="connsiteY228" fmla="*/ 747371 h 3427818"/>
                          <a:gd name="connsiteX229" fmla="*/ 1645023 w 2657256"/>
                          <a:gd name="connsiteY229" fmla="*/ 733924 h 3427818"/>
                          <a:gd name="connsiteX230" fmla="*/ 1685365 w 2657256"/>
                          <a:gd name="connsiteY230" fmla="*/ 702548 h 3427818"/>
                          <a:gd name="connsiteX231" fmla="*/ 1716741 w 2657256"/>
                          <a:gd name="connsiteY231" fmla="*/ 671171 h 3427818"/>
                          <a:gd name="connsiteX232" fmla="*/ 1748118 w 2657256"/>
                          <a:gd name="connsiteY232" fmla="*/ 653242 h 3427818"/>
                          <a:gd name="connsiteX233" fmla="*/ 1761565 w 2657256"/>
                          <a:gd name="connsiteY233" fmla="*/ 648760 h 3427818"/>
                          <a:gd name="connsiteX234" fmla="*/ 1779494 w 2657256"/>
                          <a:gd name="connsiteY234" fmla="*/ 639795 h 3427818"/>
                          <a:gd name="connsiteX235" fmla="*/ 1815353 w 2657256"/>
                          <a:gd name="connsiteY235" fmla="*/ 630830 h 3427818"/>
                          <a:gd name="connsiteX236" fmla="*/ 2030506 w 2657256"/>
                          <a:gd name="connsiteY236" fmla="*/ 635313 h 3427818"/>
                          <a:gd name="connsiteX237" fmla="*/ 2017059 w 2657256"/>
                          <a:gd name="connsiteY237" fmla="*/ 657724 h 3427818"/>
                          <a:gd name="connsiteX238" fmla="*/ 1981200 w 2657256"/>
                          <a:gd name="connsiteY238" fmla="*/ 693583 h 3427818"/>
                          <a:gd name="connsiteX239" fmla="*/ 1967753 w 2657256"/>
                          <a:gd name="connsiteY239" fmla="*/ 707030 h 3427818"/>
                          <a:gd name="connsiteX240" fmla="*/ 1936376 w 2657256"/>
                          <a:gd name="connsiteY240" fmla="*/ 747371 h 3427818"/>
                          <a:gd name="connsiteX241" fmla="*/ 1905000 w 2657256"/>
                          <a:gd name="connsiteY241" fmla="*/ 774266 h 3427818"/>
                          <a:gd name="connsiteX242" fmla="*/ 1860176 w 2657256"/>
                          <a:gd name="connsiteY242" fmla="*/ 792195 h 3427818"/>
                          <a:gd name="connsiteX243" fmla="*/ 1788459 w 2657256"/>
                          <a:gd name="connsiteY243" fmla="*/ 801160 h 3427818"/>
                          <a:gd name="connsiteX244" fmla="*/ 1846729 w 2657256"/>
                          <a:gd name="connsiteY244" fmla="*/ 859430 h 3427818"/>
                          <a:gd name="connsiteX245" fmla="*/ 1913965 w 2657256"/>
                          <a:gd name="connsiteY245" fmla="*/ 886324 h 3427818"/>
                          <a:gd name="connsiteX246" fmla="*/ 1922929 w 2657256"/>
                          <a:gd name="connsiteY246" fmla="*/ 899771 h 3427818"/>
                          <a:gd name="connsiteX247" fmla="*/ 1967753 w 2657256"/>
                          <a:gd name="connsiteY247" fmla="*/ 940113 h 3427818"/>
                          <a:gd name="connsiteX248" fmla="*/ 1981200 w 2657256"/>
                          <a:gd name="connsiteY248" fmla="*/ 953560 h 3427818"/>
                          <a:gd name="connsiteX249" fmla="*/ 1994647 w 2657256"/>
                          <a:gd name="connsiteY249" fmla="*/ 962524 h 3427818"/>
                          <a:gd name="connsiteX250" fmla="*/ 2021541 w 2657256"/>
                          <a:gd name="connsiteY250" fmla="*/ 984936 h 3427818"/>
                          <a:gd name="connsiteX251" fmla="*/ 2030506 w 2657256"/>
                          <a:gd name="connsiteY251" fmla="*/ 998383 h 3427818"/>
                          <a:gd name="connsiteX252" fmla="*/ 2057400 w 2657256"/>
                          <a:gd name="connsiteY252" fmla="*/ 1025277 h 3427818"/>
                          <a:gd name="connsiteX253" fmla="*/ 2088776 w 2657256"/>
                          <a:gd name="connsiteY253" fmla="*/ 1070101 h 3427818"/>
                          <a:gd name="connsiteX254" fmla="*/ 2115670 w 2657256"/>
                          <a:gd name="connsiteY254" fmla="*/ 1114924 h 3427818"/>
                          <a:gd name="connsiteX255" fmla="*/ 2120153 w 2657256"/>
                          <a:gd name="connsiteY255" fmla="*/ 1146301 h 3427818"/>
                          <a:gd name="connsiteX256" fmla="*/ 2138082 w 2657256"/>
                          <a:gd name="connsiteY256" fmla="*/ 1200089 h 3427818"/>
                          <a:gd name="connsiteX257" fmla="*/ 2147047 w 2657256"/>
                          <a:gd name="connsiteY257" fmla="*/ 1253877 h 3427818"/>
                          <a:gd name="connsiteX258" fmla="*/ 2151529 w 2657256"/>
                          <a:gd name="connsiteY258" fmla="*/ 1267324 h 3427818"/>
                          <a:gd name="connsiteX259" fmla="*/ 2156012 w 2657256"/>
                          <a:gd name="connsiteY259" fmla="*/ 1285254 h 3427818"/>
                          <a:gd name="connsiteX260" fmla="*/ 2173941 w 2657256"/>
                          <a:gd name="connsiteY260" fmla="*/ 1352489 h 3427818"/>
                          <a:gd name="connsiteX261" fmla="*/ 2182906 w 2657256"/>
                          <a:gd name="connsiteY261" fmla="*/ 1370418 h 3427818"/>
                          <a:gd name="connsiteX262" fmla="*/ 2187388 w 2657256"/>
                          <a:gd name="connsiteY262" fmla="*/ 1388348 h 3427818"/>
                          <a:gd name="connsiteX263" fmla="*/ 2214282 w 2657256"/>
                          <a:gd name="connsiteY263" fmla="*/ 1442136 h 3427818"/>
                          <a:gd name="connsiteX264" fmla="*/ 2218765 w 2657256"/>
                          <a:gd name="connsiteY264" fmla="*/ 1460066 h 3427818"/>
                          <a:gd name="connsiteX265" fmla="*/ 2223247 w 2657256"/>
                          <a:gd name="connsiteY265" fmla="*/ 1486960 h 3427818"/>
                          <a:gd name="connsiteX266" fmla="*/ 2236694 w 2657256"/>
                          <a:gd name="connsiteY266" fmla="*/ 1513854 h 3427818"/>
                          <a:gd name="connsiteX267" fmla="*/ 2249794 w 2657256"/>
                          <a:gd name="connsiteY267" fmla="*/ 1581561 h 3427818"/>
                          <a:gd name="connsiteX268" fmla="*/ 2241176 w 2657256"/>
                          <a:gd name="connsiteY268" fmla="*/ 1634877 h 3427818"/>
                          <a:gd name="connsiteX269" fmla="*/ 2245659 w 2657256"/>
                          <a:gd name="connsiteY269" fmla="*/ 1652807 h 3427818"/>
                          <a:gd name="connsiteX270" fmla="*/ 2249634 w 2657256"/>
                          <a:gd name="connsiteY270" fmla="*/ 1742792 h 3427818"/>
                          <a:gd name="connsiteX271" fmla="*/ 2227729 w 2657256"/>
                          <a:gd name="connsiteY271" fmla="*/ 1773830 h 3427818"/>
                          <a:gd name="connsiteX272" fmla="*/ 2240500 w 2657256"/>
                          <a:gd name="connsiteY272" fmla="*/ 1731206 h 3427818"/>
                          <a:gd name="connsiteX273" fmla="*/ 2235341 w 2657256"/>
                          <a:gd name="connsiteY273" fmla="*/ 1845548 h 3427818"/>
                          <a:gd name="connsiteX274" fmla="*/ 2230689 w 2657256"/>
                          <a:gd name="connsiteY274" fmla="*/ 1880900 h 3427818"/>
                          <a:gd name="connsiteX275" fmla="*/ 2226207 w 2657256"/>
                          <a:gd name="connsiteY275" fmla="*/ 1881407 h 3427818"/>
                          <a:gd name="connsiteX276" fmla="*/ 2208278 w 2657256"/>
                          <a:gd name="connsiteY276" fmla="*/ 1926230 h 3427818"/>
                          <a:gd name="connsiteX277" fmla="*/ 2195168 w 2657256"/>
                          <a:gd name="connsiteY277" fmla="*/ 1939677 h 3427818"/>
                          <a:gd name="connsiteX278" fmla="*/ 2203458 w 2657256"/>
                          <a:gd name="connsiteY278" fmla="*/ 1975875 h 3427818"/>
                          <a:gd name="connsiteX279" fmla="*/ 2204134 w 2657256"/>
                          <a:gd name="connsiteY279" fmla="*/ 2006743 h 3427818"/>
                          <a:gd name="connsiteX280" fmla="*/ 2226545 w 2657256"/>
                          <a:gd name="connsiteY280" fmla="*/ 2011564 h 3427818"/>
                          <a:gd name="connsiteX281" fmla="*/ 2241176 w 2657256"/>
                          <a:gd name="connsiteY281" fmla="*/ 2069666 h 3427818"/>
                          <a:gd name="connsiteX282" fmla="*/ 2263588 w 2657256"/>
                          <a:gd name="connsiteY282" fmla="*/ 2114489 h 3427818"/>
                          <a:gd name="connsiteX283" fmla="*/ 2286000 w 2657256"/>
                          <a:gd name="connsiteY283" fmla="*/ 2141383 h 3427818"/>
                          <a:gd name="connsiteX284" fmla="*/ 2299447 w 2657256"/>
                          <a:gd name="connsiteY284" fmla="*/ 2181724 h 3427818"/>
                          <a:gd name="connsiteX285" fmla="*/ 2321859 w 2657256"/>
                          <a:gd name="connsiteY285" fmla="*/ 2208618 h 3427818"/>
                          <a:gd name="connsiteX286" fmla="*/ 2344270 w 2657256"/>
                          <a:gd name="connsiteY286" fmla="*/ 2262407 h 3427818"/>
                          <a:gd name="connsiteX287" fmla="*/ 2348753 w 2657256"/>
                          <a:gd name="connsiteY287" fmla="*/ 2280336 h 3427818"/>
                          <a:gd name="connsiteX288" fmla="*/ 2366682 w 2657256"/>
                          <a:gd name="connsiteY288" fmla="*/ 2320677 h 3427818"/>
                          <a:gd name="connsiteX289" fmla="*/ 2375647 w 2657256"/>
                          <a:gd name="connsiteY289" fmla="*/ 2343089 h 3427818"/>
                          <a:gd name="connsiteX290" fmla="*/ 2380129 w 2657256"/>
                          <a:gd name="connsiteY290" fmla="*/ 2365501 h 3427818"/>
                          <a:gd name="connsiteX291" fmla="*/ 2389094 w 2657256"/>
                          <a:gd name="connsiteY291" fmla="*/ 2392395 h 3427818"/>
                          <a:gd name="connsiteX292" fmla="*/ 2393576 w 2657256"/>
                          <a:gd name="connsiteY292" fmla="*/ 2437218 h 3427818"/>
                          <a:gd name="connsiteX293" fmla="*/ 2398059 w 2657256"/>
                          <a:gd name="connsiteY293" fmla="*/ 2450666 h 3427818"/>
                          <a:gd name="connsiteX294" fmla="*/ 2419794 w 2657256"/>
                          <a:gd name="connsiteY294" fmla="*/ 2504454 h 3427818"/>
                          <a:gd name="connsiteX295" fmla="*/ 2427343 w 2657256"/>
                          <a:gd name="connsiteY295" fmla="*/ 2620995 h 3427818"/>
                          <a:gd name="connsiteX296" fmla="*/ 2389094 w 2657256"/>
                          <a:gd name="connsiteY296" fmla="*/ 2894418 h 3427818"/>
                          <a:gd name="connsiteX297" fmla="*/ 2380129 w 2657256"/>
                          <a:gd name="connsiteY297" fmla="*/ 2916830 h 3427818"/>
                          <a:gd name="connsiteX298" fmla="*/ 2357718 w 2657256"/>
                          <a:gd name="connsiteY298" fmla="*/ 2970618 h 3427818"/>
                          <a:gd name="connsiteX299" fmla="*/ 2348753 w 2657256"/>
                          <a:gd name="connsiteY299" fmla="*/ 2993030 h 3427818"/>
                          <a:gd name="connsiteX300" fmla="*/ 2339788 w 2657256"/>
                          <a:gd name="connsiteY300" fmla="*/ 3028889 h 3427818"/>
                          <a:gd name="connsiteX301" fmla="*/ 2326341 w 2657256"/>
                          <a:gd name="connsiteY301" fmla="*/ 3051301 h 3427818"/>
                          <a:gd name="connsiteX302" fmla="*/ 2317376 w 2657256"/>
                          <a:gd name="connsiteY302" fmla="*/ 3082677 h 3427818"/>
                          <a:gd name="connsiteX303" fmla="*/ 2303929 w 2657256"/>
                          <a:gd name="connsiteY303" fmla="*/ 3105089 h 3427818"/>
                          <a:gd name="connsiteX304" fmla="*/ 2290482 w 2657256"/>
                          <a:gd name="connsiteY304" fmla="*/ 3136466 h 3427818"/>
                          <a:gd name="connsiteX305" fmla="*/ 2272553 w 2657256"/>
                          <a:gd name="connsiteY305" fmla="*/ 3140948 h 3427818"/>
                          <a:gd name="connsiteX306" fmla="*/ 2259106 w 2657256"/>
                          <a:gd name="connsiteY306" fmla="*/ 3145430 h 3427818"/>
                          <a:gd name="connsiteX307" fmla="*/ 2241176 w 2657256"/>
                          <a:gd name="connsiteY307" fmla="*/ 3149913 h 3427818"/>
                          <a:gd name="connsiteX308" fmla="*/ 2209800 w 2657256"/>
                          <a:gd name="connsiteY308" fmla="*/ 3158877 h 3427818"/>
                          <a:gd name="connsiteX309" fmla="*/ 2205318 w 2657256"/>
                          <a:gd name="connsiteY309" fmla="*/ 3096124 h 3427818"/>
                          <a:gd name="connsiteX310" fmla="*/ 2218765 w 2657256"/>
                          <a:gd name="connsiteY310" fmla="*/ 3078195 h 3427818"/>
                          <a:gd name="connsiteX311" fmla="*/ 2245659 w 2657256"/>
                          <a:gd name="connsiteY311" fmla="*/ 3028889 h 3427818"/>
                          <a:gd name="connsiteX312" fmla="*/ 2268070 w 2657256"/>
                          <a:gd name="connsiteY312" fmla="*/ 3001995 h 3427818"/>
                          <a:gd name="connsiteX313" fmla="*/ 2298550 w 2657256"/>
                          <a:gd name="connsiteY313" fmla="*/ 2625477 h 3427818"/>
                          <a:gd name="connsiteX314" fmla="*/ 2284986 w 2657256"/>
                          <a:gd name="connsiteY314" fmla="*/ 2589618 h 3427818"/>
                          <a:gd name="connsiteX315" fmla="*/ 2293273 w 2657256"/>
                          <a:gd name="connsiteY315" fmla="*/ 2553590 h 3427818"/>
                          <a:gd name="connsiteX316" fmla="*/ 2278152 w 2657256"/>
                          <a:gd name="connsiteY316" fmla="*/ 2532115 h 3427818"/>
                          <a:gd name="connsiteX317" fmla="*/ 2245659 w 2657256"/>
                          <a:gd name="connsiteY317" fmla="*/ 2446184 h 3427818"/>
                          <a:gd name="connsiteX318" fmla="*/ 2195507 w 2657256"/>
                          <a:gd name="connsiteY318" fmla="*/ 2298265 h 3427818"/>
                          <a:gd name="connsiteX319" fmla="*/ 2083786 w 2657256"/>
                          <a:gd name="connsiteY319" fmla="*/ 2097237 h 3427818"/>
                          <a:gd name="connsiteX320" fmla="*/ 2048773 w 2657256"/>
                          <a:gd name="connsiteY320" fmla="*/ 2074908 h 3427818"/>
                          <a:gd name="connsiteX321" fmla="*/ 2074314 w 2657256"/>
                          <a:gd name="connsiteY321" fmla="*/ 2068904 h 3427818"/>
                          <a:gd name="connsiteX322" fmla="*/ 2034988 w 2657256"/>
                          <a:gd name="connsiteY322" fmla="*/ 2060701 h 3427818"/>
                          <a:gd name="connsiteX323" fmla="*/ 2026023 w 2657256"/>
                          <a:gd name="connsiteY323" fmla="*/ 2083113 h 3427818"/>
                          <a:gd name="connsiteX324" fmla="*/ 2021541 w 2657256"/>
                          <a:gd name="connsiteY324" fmla="*/ 2096560 h 3427818"/>
                          <a:gd name="connsiteX325" fmla="*/ 1999129 w 2657256"/>
                          <a:gd name="connsiteY325" fmla="*/ 2110007 h 3427818"/>
                          <a:gd name="connsiteX326" fmla="*/ 1990165 w 2657256"/>
                          <a:gd name="connsiteY326" fmla="*/ 2127936 h 3427818"/>
                          <a:gd name="connsiteX327" fmla="*/ 1967753 w 2657256"/>
                          <a:gd name="connsiteY327" fmla="*/ 2163795 h 3427818"/>
                          <a:gd name="connsiteX328" fmla="*/ 1981200 w 2657256"/>
                          <a:gd name="connsiteY328" fmla="*/ 2280336 h 3427818"/>
                          <a:gd name="connsiteX329" fmla="*/ 1994647 w 2657256"/>
                          <a:gd name="connsiteY329" fmla="*/ 2311713 h 3427818"/>
                          <a:gd name="connsiteX330" fmla="*/ 2003612 w 2657256"/>
                          <a:gd name="connsiteY330" fmla="*/ 2329642 h 3427818"/>
                          <a:gd name="connsiteX331" fmla="*/ 2026023 w 2657256"/>
                          <a:gd name="connsiteY331" fmla="*/ 2361018 h 3427818"/>
                          <a:gd name="connsiteX332" fmla="*/ 2043953 w 2657256"/>
                          <a:gd name="connsiteY332" fmla="*/ 2405842 h 3427818"/>
                          <a:gd name="connsiteX333" fmla="*/ 2061882 w 2657256"/>
                          <a:gd name="connsiteY333" fmla="*/ 2428254 h 3427818"/>
                          <a:gd name="connsiteX334" fmla="*/ 2088776 w 2657256"/>
                          <a:gd name="connsiteY334" fmla="*/ 2491007 h 3427818"/>
                          <a:gd name="connsiteX335" fmla="*/ 2102223 w 2657256"/>
                          <a:gd name="connsiteY335" fmla="*/ 2522383 h 3427818"/>
                          <a:gd name="connsiteX336" fmla="*/ 2106706 w 2657256"/>
                          <a:gd name="connsiteY336" fmla="*/ 2553760 h 3427818"/>
                          <a:gd name="connsiteX337" fmla="*/ 2124635 w 2657256"/>
                          <a:gd name="connsiteY337" fmla="*/ 2616513 h 3427818"/>
                          <a:gd name="connsiteX338" fmla="*/ 2138082 w 2657256"/>
                          <a:gd name="connsiteY338" fmla="*/ 2706160 h 3427818"/>
                          <a:gd name="connsiteX339" fmla="*/ 2147047 w 2657256"/>
                          <a:gd name="connsiteY339" fmla="*/ 2742018 h 3427818"/>
                          <a:gd name="connsiteX340" fmla="*/ 2151529 w 2657256"/>
                          <a:gd name="connsiteY340" fmla="*/ 2773395 h 3427818"/>
                          <a:gd name="connsiteX341" fmla="*/ 2160494 w 2657256"/>
                          <a:gd name="connsiteY341" fmla="*/ 2827183 h 3427818"/>
                          <a:gd name="connsiteX342" fmla="*/ 2156012 w 2657256"/>
                          <a:gd name="connsiteY342" fmla="*/ 3019924 h 3427818"/>
                          <a:gd name="connsiteX343" fmla="*/ 2138082 w 2657256"/>
                          <a:gd name="connsiteY343" fmla="*/ 3100607 h 3427818"/>
                          <a:gd name="connsiteX344" fmla="*/ 2133600 w 2657256"/>
                          <a:gd name="connsiteY344" fmla="*/ 3118536 h 3427818"/>
                          <a:gd name="connsiteX345" fmla="*/ 2120153 w 2657256"/>
                          <a:gd name="connsiteY345" fmla="*/ 3136466 h 3427818"/>
                          <a:gd name="connsiteX346" fmla="*/ 2111188 w 2657256"/>
                          <a:gd name="connsiteY346" fmla="*/ 3163360 h 3427818"/>
                          <a:gd name="connsiteX347" fmla="*/ 2088776 w 2657256"/>
                          <a:gd name="connsiteY347" fmla="*/ 3194736 h 3427818"/>
                          <a:gd name="connsiteX348" fmla="*/ 2075329 w 2657256"/>
                          <a:gd name="connsiteY348" fmla="*/ 3221630 h 3427818"/>
                          <a:gd name="connsiteX349" fmla="*/ 2061882 w 2657256"/>
                          <a:gd name="connsiteY349" fmla="*/ 3226113 h 3427818"/>
                          <a:gd name="connsiteX350" fmla="*/ 2021541 w 2657256"/>
                          <a:gd name="connsiteY350" fmla="*/ 3221630 h 3427818"/>
                          <a:gd name="connsiteX351" fmla="*/ 2012576 w 2657256"/>
                          <a:gd name="connsiteY351" fmla="*/ 3176807 h 3427818"/>
                          <a:gd name="connsiteX352" fmla="*/ 2048435 w 2657256"/>
                          <a:gd name="connsiteY352" fmla="*/ 3078195 h 3427818"/>
                          <a:gd name="connsiteX353" fmla="*/ 2048435 w 2657256"/>
                          <a:gd name="connsiteY353" fmla="*/ 3078195 h 3427818"/>
                          <a:gd name="connsiteX354" fmla="*/ 2061882 w 2657256"/>
                          <a:gd name="connsiteY354" fmla="*/ 3024407 h 3427818"/>
                          <a:gd name="connsiteX355" fmla="*/ 2070847 w 2657256"/>
                          <a:gd name="connsiteY355" fmla="*/ 2939242 h 3427818"/>
                          <a:gd name="connsiteX356" fmla="*/ 2066365 w 2657256"/>
                          <a:gd name="connsiteY356" fmla="*/ 2782360 h 3427818"/>
                          <a:gd name="connsiteX357" fmla="*/ 2043953 w 2657256"/>
                          <a:gd name="connsiteY357" fmla="*/ 2706160 h 3427818"/>
                          <a:gd name="connsiteX358" fmla="*/ 2030506 w 2657256"/>
                          <a:gd name="connsiteY358" fmla="*/ 2679266 h 3427818"/>
                          <a:gd name="connsiteX359" fmla="*/ 2017059 w 2657256"/>
                          <a:gd name="connsiteY359" fmla="*/ 2638924 h 3427818"/>
                          <a:gd name="connsiteX360" fmla="*/ 1981200 w 2657256"/>
                          <a:gd name="connsiteY360" fmla="*/ 2571689 h 3427818"/>
                          <a:gd name="connsiteX361" fmla="*/ 1972235 w 2657256"/>
                          <a:gd name="connsiteY361" fmla="*/ 2558242 h 3427818"/>
                          <a:gd name="connsiteX362" fmla="*/ 1958788 w 2657256"/>
                          <a:gd name="connsiteY362" fmla="*/ 2535830 h 3427818"/>
                          <a:gd name="connsiteX363" fmla="*/ 1905000 w 2657256"/>
                          <a:gd name="connsiteY363" fmla="*/ 2455148 h 3427818"/>
                          <a:gd name="connsiteX364" fmla="*/ 1882588 w 2657256"/>
                          <a:gd name="connsiteY364" fmla="*/ 2414807 h 3427818"/>
                          <a:gd name="connsiteX365" fmla="*/ 1869141 w 2657256"/>
                          <a:gd name="connsiteY365" fmla="*/ 2396877 h 3427818"/>
                          <a:gd name="connsiteX366" fmla="*/ 1806388 w 2657256"/>
                          <a:gd name="connsiteY366" fmla="*/ 2369983 h 3427818"/>
                          <a:gd name="connsiteX367" fmla="*/ 1779494 w 2657256"/>
                          <a:gd name="connsiteY367" fmla="*/ 2361018 h 3427818"/>
                          <a:gd name="connsiteX368" fmla="*/ 1752600 w 2657256"/>
                          <a:gd name="connsiteY368" fmla="*/ 2356536 h 3427818"/>
                          <a:gd name="connsiteX369" fmla="*/ 1680882 w 2657256"/>
                          <a:gd name="connsiteY369" fmla="*/ 2334124 h 3427818"/>
                          <a:gd name="connsiteX370" fmla="*/ 1719025 w 2657256"/>
                          <a:gd name="connsiteY370" fmla="*/ 2338268 h 3427818"/>
                          <a:gd name="connsiteX371" fmla="*/ 1756997 w 2657256"/>
                          <a:gd name="connsiteY371" fmla="*/ 2346387 h 3427818"/>
                          <a:gd name="connsiteX372" fmla="*/ 1656440 w 2657256"/>
                          <a:gd name="connsiteY372" fmla="*/ 2355520 h 3427818"/>
                          <a:gd name="connsiteX373" fmla="*/ 1537447 w 2657256"/>
                          <a:gd name="connsiteY373" fmla="*/ 2386897 h 3427818"/>
                          <a:gd name="connsiteX374" fmla="*/ 1571993 w 2657256"/>
                          <a:gd name="connsiteY374" fmla="*/ 2374894 h 3427818"/>
                          <a:gd name="connsiteX375" fmla="*/ 1509707 w 2657256"/>
                          <a:gd name="connsiteY375" fmla="*/ 2395863 h 3427818"/>
                          <a:gd name="connsiteX376" fmla="*/ 1500444 w 2657256"/>
                          <a:gd name="connsiteY376" fmla="*/ 2412208 h 3427818"/>
                          <a:gd name="connsiteX377" fmla="*/ 1402678 w 2657256"/>
                          <a:gd name="connsiteY377" fmla="*/ 2396578 h 3427818"/>
                          <a:gd name="connsiteX378" fmla="*/ 1322892 w 2657256"/>
                          <a:gd name="connsiteY378" fmla="*/ 2393889 h 3427818"/>
                          <a:gd name="connsiteX379" fmla="*/ 1199384 w 2657256"/>
                          <a:gd name="connsiteY379" fmla="*/ 2363978 h 3427818"/>
                          <a:gd name="connsiteX380" fmla="*/ 1066800 w 2657256"/>
                          <a:gd name="connsiteY380" fmla="*/ 2329642 h 3427818"/>
                          <a:gd name="connsiteX381" fmla="*/ 1030941 w 2657256"/>
                          <a:gd name="connsiteY381" fmla="*/ 2320677 h 3427818"/>
                          <a:gd name="connsiteX382" fmla="*/ 986118 w 2657256"/>
                          <a:gd name="connsiteY382" fmla="*/ 2298266 h 3427818"/>
                          <a:gd name="connsiteX383" fmla="*/ 968188 w 2657256"/>
                          <a:gd name="connsiteY383" fmla="*/ 2289301 h 3427818"/>
                          <a:gd name="connsiteX384" fmla="*/ 936812 w 2657256"/>
                          <a:gd name="connsiteY384" fmla="*/ 2271371 h 3427818"/>
                          <a:gd name="connsiteX385" fmla="*/ 905435 w 2657256"/>
                          <a:gd name="connsiteY385" fmla="*/ 2253442 h 3427818"/>
                          <a:gd name="connsiteX386" fmla="*/ 869576 w 2657256"/>
                          <a:gd name="connsiteY386" fmla="*/ 2266889 h 3427818"/>
                          <a:gd name="connsiteX387" fmla="*/ 856129 w 2657256"/>
                          <a:gd name="connsiteY387" fmla="*/ 2284818 h 3427818"/>
                          <a:gd name="connsiteX388" fmla="*/ 815788 w 2657256"/>
                          <a:gd name="connsiteY388" fmla="*/ 2325160 h 3427818"/>
                          <a:gd name="connsiteX389" fmla="*/ 788894 w 2657256"/>
                          <a:gd name="connsiteY389" fmla="*/ 2347571 h 3427818"/>
                          <a:gd name="connsiteX390" fmla="*/ 762000 w 2657256"/>
                          <a:gd name="connsiteY390" fmla="*/ 2369983 h 3427818"/>
                          <a:gd name="connsiteX391" fmla="*/ 753035 w 2657256"/>
                          <a:gd name="connsiteY391" fmla="*/ 2383430 h 3427818"/>
                          <a:gd name="connsiteX392" fmla="*/ 735106 w 2657256"/>
                          <a:gd name="connsiteY392" fmla="*/ 2396877 h 3427818"/>
                          <a:gd name="connsiteX393" fmla="*/ 712694 w 2657256"/>
                          <a:gd name="connsiteY393" fmla="*/ 2419289 h 3427818"/>
                          <a:gd name="connsiteX394" fmla="*/ 694765 w 2657256"/>
                          <a:gd name="connsiteY394" fmla="*/ 2432736 h 3427818"/>
                          <a:gd name="connsiteX395" fmla="*/ 681318 w 2657256"/>
                          <a:gd name="connsiteY395" fmla="*/ 2450666 h 3427818"/>
                          <a:gd name="connsiteX396" fmla="*/ 667870 w 2657256"/>
                          <a:gd name="connsiteY396" fmla="*/ 2459630 h 3427818"/>
                          <a:gd name="connsiteX397" fmla="*/ 623047 w 2657256"/>
                          <a:gd name="connsiteY397" fmla="*/ 2499971 h 3427818"/>
                          <a:gd name="connsiteX398" fmla="*/ 600635 w 2657256"/>
                          <a:gd name="connsiteY398" fmla="*/ 2531348 h 3427818"/>
                          <a:gd name="connsiteX399" fmla="*/ 587188 w 2657256"/>
                          <a:gd name="connsiteY399" fmla="*/ 2571689 h 3427818"/>
                          <a:gd name="connsiteX400" fmla="*/ 582706 w 2657256"/>
                          <a:gd name="connsiteY400" fmla="*/ 2603066 h 3427818"/>
                          <a:gd name="connsiteX401" fmla="*/ 596153 w 2657256"/>
                          <a:gd name="connsiteY401" fmla="*/ 2692713 h 3427818"/>
                          <a:gd name="connsiteX402" fmla="*/ 600635 w 2657256"/>
                          <a:gd name="connsiteY402" fmla="*/ 2710642 h 3427818"/>
                          <a:gd name="connsiteX403" fmla="*/ 609600 w 2657256"/>
                          <a:gd name="connsiteY403" fmla="*/ 2728571 h 3427818"/>
                          <a:gd name="connsiteX404" fmla="*/ 614082 w 2657256"/>
                          <a:gd name="connsiteY404" fmla="*/ 2746501 h 3427818"/>
                          <a:gd name="connsiteX405" fmla="*/ 623047 w 2657256"/>
                          <a:gd name="connsiteY405" fmla="*/ 2768913 h 3427818"/>
                          <a:gd name="connsiteX406" fmla="*/ 627529 w 2657256"/>
                          <a:gd name="connsiteY406" fmla="*/ 2791324 h 3427818"/>
                          <a:gd name="connsiteX407" fmla="*/ 640976 w 2657256"/>
                          <a:gd name="connsiteY407" fmla="*/ 2822701 h 3427818"/>
                          <a:gd name="connsiteX408" fmla="*/ 645459 w 2657256"/>
                          <a:gd name="connsiteY408" fmla="*/ 2836148 h 3427818"/>
                          <a:gd name="connsiteX409" fmla="*/ 658906 w 2657256"/>
                          <a:gd name="connsiteY409" fmla="*/ 2858560 h 3427818"/>
                          <a:gd name="connsiteX410" fmla="*/ 676835 w 2657256"/>
                          <a:gd name="connsiteY410" fmla="*/ 2921313 h 3427818"/>
                          <a:gd name="connsiteX411" fmla="*/ 690282 w 2657256"/>
                          <a:gd name="connsiteY411" fmla="*/ 2952689 h 3427818"/>
                          <a:gd name="connsiteX412" fmla="*/ 699247 w 2657256"/>
                          <a:gd name="connsiteY412" fmla="*/ 2997513 h 3427818"/>
                          <a:gd name="connsiteX413" fmla="*/ 703729 w 2657256"/>
                          <a:gd name="connsiteY413" fmla="*/ 3024407 h 3427818"/>
                          <a:gd name="connsiteX414" fmla="*/ 717176 w 2657256"/>
                          <a:gd name="connsiteY414" fmla="*/ 3051301 h 3427818"/>
                          <a:gd name="connsiteX415" fmla="*/ 735106 w 2657256"/>
                          <a:gd name="connsiteY415" fmla="*/ 3109571 h 3427818"/>
                          <a:gd name="connsiteX416" fmla="*/ 739588 w 2657256"/>
                          <a:gd name="connsiteY416" fmla="*/ 3136466 h 3427818"/>
                          <a:gd name="connsiteX417" fmla="*/ 762000 w 2657256"/>
                          <a:gd name="connsiteY417" fmla="*/ 3199218 h 3427818"/>
                          <a:gd name="connsiteX418" fmla="*/ 766482 w 2657256"/>
                          <a:gd name="connsiteY418" fmla="*/ 3288866 h 3427818"/>
                          <a:gd name="connsiteX419" fmla="*/ 770965 w 2657256"/>
                          <a:gd name="connsiteY419" fmla="*/ 3311277 h 3427818"/>
                          <a:gd name="connsiteX420" fmla="*/ 775447 w 2657256"/>
                          <a:gd name="connsiteY420" fmla="*/ 3342654 h 3427818"/>
                          <a:gd name="connsiteX421" fmla="*/ 748553 w 2657256"/>
                          <a:gd name="connsiteY421" fmla="*/ 3391960 h 3427818"/>
                          <a:gd name="connsiteX422" fmla="*/ 721659 w 2657256"/>
                          <a:gd name="connsiteY422" fmla="*/ 3400924 h 3427818"/>
                          <a:gd name="connsiteX423" fmla="*/ 708212 w 2657256"/>
                          <a:gd name="connsiteY423" fmla="*/ 3405407 h 3427818"/>
                          <a:gd name="connsiteX424" fmla="*/ 623047 w 2657256"/>
                          <a:gd name="connsiteY424" fmla="*/ 3387477 h 3427818"/>
                          <a:gd name="connsiteX425" fmla="*/ 609600 w 2657256"/>
                          <a:gd name="connsiteY425" fmla="*/ 3365066 h 3427818"/>
                          <a:gd name="connsiteX426" fmla="*/ 591670 w 2657256"/>
                          <a:gd name="connsiteY426" fmla="*/ 3324724 h 3427818"/>
                          <a:gd name="connsiteX427" fmla="*/ 560294 w 2657256"/>
                          <a:gd name="connsiteY427" fmla="*/ 3266454 h 3427818"/>
                          <a:gd name="connsiteX428" fmla="*/ 551329 w 2657256"/>
                          <a:gd name="connsiteY428" fmla="*/ 3253007 h 3427818"/>
                          <a:gd name="connsiteX429" fmla="*/ 528918 w 2657256"/>
                          <a:gd name="connsiteY429" fmla="*/ 3230595 h 3427818"/>
                          <a:gd name="connsiteX430" fmla="*/ 519953 w 2657256"/>
                          <a:gd name="connsiteY430" fmla="*/ 3185771 h 3427818"/>
                          <a:gd name="connsiteX431" fmla="*/ 524435 w 2657256"/>
                          <a:gd name="connsiteY431" fmla="*/ 3158877 h 3427818"/>
                          <a:gd name="connsiteX432" fmla="*/ 528918 w 2657256"/>
                          <a:gd name="connsiteY432" fmla="*/ 3145430 h 3427818"/>
                          <a:gd name="connsiteX433" fmla="*/ 542365 w 2657256"/>
                          <a:gd name="connsiteY433" fmla="*/ 3109571 h 3427818"/>
                          <a:gd name="connsiteX434" fmla="*/ 484094 w 2657256"/>
                          <a:gd name="connsiteY434" fmla="*/ 2943724 h 3427818"/>
                          <a:gd name="connsiteX435" fmla="*/ 443753 w 2657256"/>
                          <a:gd name="connsiteY435" fmla="*/ 2836148 h 3427818"/>
                          <a:gd name="connsiteX436" fmla="*/ 439270 w 2657256"/>
                          <a:gd name="connsiteY436" fmla="*/ 2809254 h 3427818"/>
                          <a:gd name="connsiteX437" fmla="*/ 430306 w 2657256"/>
                          <a:gd name="connsiteY437" fmla="*/ 2773395 h 3427818"/>
                          <a:gd name="connsiteX438" fmla="*/ 425823 w 2657256"/>
                          <a:gd name="connsiteY438" fmla="*/ 2737536 h 3427818"/>
                          <a:gd name="connsiteX439" fmla="*/ 398929 w 2657256"/>
                          <a:gd name="connsiteY439" fmla="*/ 2656854 h 3427818"/>
                          <a:gd name="connsiteX440" fmla="*/ 385482 w 2657256"/>
                          <a:gd name="connsiteY440" fmla="*/ 2625477 h 3427818"/>
                          <a:gd name="connsiteX441" fmla="*/ 381000 w 2657256"/>
                          <a:gd name="connsiteY441" fmla="*/ 2607548 h 3427818"/>
                          <a:gd name="connsiteX442" fmla="*/ 372035 w 2657256"/>
                          <a:gd name="connsiteY442" fmla="*/ 2540313 h 3427818"/>
                          <a:gd name="connsiteX443" fmla="*/ 367553 w 2657256"/>
                          <a:gd name="connsiteY443" fmla="*/ 2526866 h 3427818"/>
                          <a:gd name="connsiteX444" fmla="*/ 407894 w 2657256"/>
                          <a:gd name="connsiteY444" fmla="*/ 2508936 h 3427818"/>
                          <a:gd name="connsiteX445" fmla="*/ 515470 w 2657256"/>
                          <a:gd name="connsiteY445" fmla="*/ 2464113 h 3427818"/>
                          <a:gd name="connsiteX446" fmla="*/ 578223 w 2657256"/>
                          <a:gd name="connsiteY446" fmla="*/ 2410324 h 3427818"/>
                          <a:gd name="connsiteX447" fmla="*/ 587188 w 2657256"/>
                          <a:gd name="connsiteY447" fmla="*/ 2387913 h 3427818"/>
                          <a:gd name="connsiteX448" fmla="*/ 614082 w 2657256"/>
                          <a:gd name="connsiteY448" fmla="*/ 2311713 h 3427818"/>
                          <a:gd name="connsiteX449" fmla="*/ 649941 w 2657256"/>
                          <a:gd name="connsiteY449" fmla="*/ 2257924 h 3427818"/>
                          <a:gd name="connsiteX450" fmla="*/ 690282 w 2657256"/>
                          <a:gd name="connsiteY450" fmla="*/ 2231030 h 3427818"/>
                          <a:gd name="connsiteX451" fmla="*/ 703729 w 2657256"/>
                          <a:gd name="connsiteY451" fmla="*/ 2222066 h 3427818"/>
                          <a:gd name="connsiteX452" fmla="*/ 739588 w 2657256"/>
                          <a:gd name="connsiteY452" fmla="*/ 2204136 h 3427818"/>
                          <a:gd name="connsiteX453" fmla="*/ 708212 w 2657256"/>
                          <a:gd name="connsiteY453" fmla="*/ 2244477 h 3427818"/>
                          <a:gd name="connsiteX454" fmla="*/ 654423 w 2657256"/>
                          <a:gd name="connsiteY454" fmla="*/ 2298266 h 3427818"/>
                          <a:gd name="connsiteX455" fmla="*/ 636494 w 2657256"/>
                          <a:gd name="connsiteY455" fmla="*/ 2316195 h 3427818"/>
                          <a:gd name="connsiteX456" fmla="*/ 614082 w 2657256"/>
                          <a:gd name="connsiteY456" fmla="*/ 2343089 h 3427818"/>
                          <a:gd name="connsiteX457" fmla="*/ 592179 w 2657256"/>
                          <a:gd name="connsiteY457" fmla="*/ 2339284 h 3427818"/>
                          <a:gd name="connsiteX458" fmla="*/ 555980 w 2657256"/>
                          <a:gd name="connsiteY458" fmla="*/ 2370829 h 3427818"/>
                          <a:gd name="connsiteX459" fmla="*/ 524435 w 2657256"/>
                          <a:gd name="connsiteY459" fmla="*/ 2405842 h 3427818"/>
                          <a:gd name="connsiteX460" fmla="*/ 502023 w 2657256"/>
                          <a:gd name="connsiteY460" fmla="*/ 2419289 h 3427818"/>
                          <a:gd name="connsiteX461" fmla="*/ 461682 w 2657256"/>
                          <a:gd name="connsiteY461" fmla="*/ 2446183 h 3427818"/>
                          <a:gd name="connsiteX462" fmla="*/ 448235 w 2657256"/>
                          <a:gd name="connsiteY462" fmla="*/ 2455148 h 3427818"/>
                          <a:gd name="connsiteX463" fmla="*/ 430306 w 2657256"/>
                          <a:gd name="connsiteY463" fmla="*/ 2464113 h 3427818"/>
                          <a:gd name="connsiteX464" fmla="*/ 412376 w 2657256"/>
                          <a:gd name="connsiteY464" fmla="*/ 2477560 h 3427818"/>
                          <a:gd name="connsiteX465" fmla="*/ 389965 w 2657256"/>
                          <a:gd name="connsiteY465" fmla="*/ 2486524 h 3427818"/>
                          <a:gd name="connsiteX466" fmla="*/ 372035 w 2657256"/>
                          <a:gd name="connsiteY466" fmla="*/ 2499971 h 3427818"/>
                          <a:gd name="connsiteX467" fmla="*/ 318247 w 2657256"/>
                          <a:gd name="connsiteY467" fmla="*/ 2531348 h 3427818"/>
                          <a:gd name="connsiteX468" fmla="*/ 304800 w 2657256"/>
                          <a:gd name="connsiteY468" fmla="*/ 2549277 h 3427818"/>
                          <a:gd name="connsiteX469" fmla="*/ 282388 w 2657256"/>
                          <a:gd name="connsiteY469" fmla="*/ 2576171 h 3427818"/>
                          <a:gd name="connsiteX470" fmla="*/ 295835 w 2657256"/>
                          <a:gd name="connsiteY470" fmla="*/ 2872007 h 3427818"/>
                          <a:gd name="connsiteX471" fmla="*/ 300318 w 2657256"/>
                          <a:gd name="connsiteY471" fmla="*/ 2894418 h 3427818"/>
                          <a:gd name="connsiteX472" fmla="*/ 304800 w 2657256"/>
                          <a:gd name="connsiteY472" fmla="*/ 2925795 h 3427818"/>
                          <a:gd name="connsiteX473" fmla="*/ 309282 w 2657256"/>
                          <a:gd name="connsiteY473" fmla="*/ 2984066 h 3427818"/>
                          <a:gd name="connsiteX474" fmla="*/ 322729 w 2657256"/>
                          <a:gd name="connsiteY474" fmla="*/ 3042336 h 3427818"/>
                          <a:gd name="connsiteX475" fmla="*/ 327212 w 2657256"/>
                          <a:gd name="connsiteY475" fmla="*/ 3069230 h 3427818"/>
                          <a:gd name="connsiteX476" fmla="*/ 331694 w 2657256"/>
                          <a:gd name="connsiteY476" fmla="*/ 3100607 h 3427818"/>
                          <a:gd name="connsiteX477" fmla="*/ 345141 w 2657256"/>
                          <a:gd name="connsiteY477" fmla="*/ 3127501 h 3427818"/>
                          <a:gd name="connsiteX478" fmla="*/ 367553 w 2657256"/>
                          <a:gd name="connsiteY478" fmla="*/ 3181289 h 3427818"/>
                          <a:gd name="connsiteX479" fmla="*/ 381000 w 2657256"/>
                          <a:gd name="connsiteY479" fmla="*/ 3239560 h 3427818"/>
                          <a:gd name="connsiteX480" fmla="*/ 389965 w 2657256"/>
                          <a:gd name="connsiteY480" fmla="*/ 3253007 h 3427818"/>
                          <a:gd name="connsiteX481" fmla="*/ 394447 w 2657256"/>
                          <a:gd name="connsiteY481" fmla="*/ 3270936 h 3427818"/>
                          <a:gd name="connsiteX482" fmla="*/ 412376 w 2657256"/>
                          <a:gd name="connsiteY482" fmla="*/ 3302313 h 3427818"/>
                          <a:gd name="connsiteX483" fmla="*/ 416859 w 2657256"/>
                          <a:gd name="connsiteY483" fmla="*/ 3315760 h 3427818"/>
                          <a:gd name="connsiteX484" fmla="*/ 425823 w 2657256"/>
                          <a:gd name="connsiteY484" fmla="*/ 3329207 h 3427818"/>
                          <a:gd name="connsiteX485" fmla="*/ 439270 w 2657256"/>
                          <a:gd name="connsiteY485" fmla="*/ 3360583 h 3427818"/>
                          <a:gd name="connsiteX486" fmla="*/ 439270 w 2657256"/>
                          <a:gd name="connsiteY486" fmla="*/ 3409889 h 3427818"/>
                          <a:gd name="connsiteX487" fmla="*/ 430306 w 2657256"/>
                          <a:gd name="connsiteY487" fmla="*/ 3423336 h 3427818"/>
                          <a:gd name="connsiteX488" fmla="*/ 412376 w 2657256"/>
                          <a:gd name="connsiteY488" fmla="*/ 3427818 h 3427818"/>
                          <a:gd name="connsiteX489" fmla="*/ 295835 w 2657256"/>
                          <a:gd name="connsiteY489" fmla="*/ 3414371 h 3427818"/>
                          <a:gd name="connsiteX490" fmla="*/ 264459 w 2657256"/>
                          <a:gd name="connsiteY490" fmla="*/ 3333689 h 3427818"/>
                          <a:gd name="connsiteX491" fmla="*/ 259976 w 2657256"/>
                          <a:gd name="connsiteY491" fmla="*/ 3297830 h 3427818"/>
                          <a:gd name="connsiteX492" fmla="*/ 246529 w 2657256"/>
                          <a:gd name="connsiteY492" fmla="*/ 3235077 h 3427818"/>
                          <a:gd name="connsiteX493" fmla="*/ 237565 w 2657256"/>
                          <a:gd name="connsiteY493" fmla="*/ 3140948 h 3427818"/>
                          <a:gd name="connsiteX494" fmla="*/ 228600 w 2657256"/>
                          <a:gd name="connsiteY494" fmla="*/ 3114054 h 3427818"/>
                          <a:gd name="connsiteX495" fmla="*/ 219635 w 2657256"/>
                          <a:gd name="connsiteY495" fmla="*/ 3078195 h 3427818"/>
                          <a:gd name="connsiteX496" fmla="*/ 206188 w 2657256"/>
                          <a:gd name="connsiteY496" fmla="*/ 3037854 h 3427818"/>
                          <a:gd name="connsiteX497" fmla="*/ 201706 w 2657256"/>
                          <a:gd name="connsiteY497" fmla="*/ 3006477 h 3427818"/>
                          <a:gd name="connsiteX498" fmla="*/ 197223 w 2657256"/>
                          <a:gd name="connsiteY498" fmla="*/ 2984066 h 3427818"/>
                          <a:gd name="connsiteX499" fmla="*/ 192741 w 2657256"/>
                          <a:gd name="connsiteY499" fmla="*/ 2948207 h 3427818"/>
                          <a:gd name="connsiteX500" fmla="*/ 188259 w 2657256"/>
                          <a:gd name="connsiteY500" fmla="*/ 2907866 h 3427818"/>
                          <a:gd name="connsiteX501" fmla="*/ 179294 w 2657256"/>
                          <a:gd name="connsiteY501" fmla="*/ 2880971 h 3427818"/>
                          <a:gd name="connsiteX502" fmla="*/ 165847 w 2657256"/>
                          <a:gd name="connsiteY502" fmla="*/ 2831666 h 3427818"/>
                          <a:gd name="connsiteX503" fmla="*/ 161365 w 2657256"/>
                          <a:gd name="connsiteY503" fmla="*/ 2804771 h 3427818"/>
                          <a:gd name="connsiteX504" fmla="*/ 156882 w 2657256"/>
                          <a:gd name="connsiteY504" fmla="*/ 2616513 h 3427818"/>
                          <a:gd name="connsiteX505" fmla="*/ 152400 w 2657256"/>
                          <a:gd name="connsiteY505" fmla="*/ 2576171 h 3427818"/>
                          <a:gd name="connsiteX506" fmla="*/ 118035 w 2657256"/>
                          <a:gd name="connsiteY506" fmla="*/ 2456941 h 3427818"/>
                          <a:gd name="connsiteX507" fmla="*/ 117048 w 2657256"/>
                          <a:gd name="connsiteY507" fmla="*/ 2401360 h 3427818"/>
                          <a:gd name="connsiteX508" fmla="*/ 100106 w 2657256"/>
                          <a:gd name="connsiteY508" fmla="*/ 2387913 h 3427818"/>
                          <a:gd name="connsiteX509" fmla="*/ 138953 w 2657256"/>
                          <a:gd name="connsiteY509" fmla="*/ 2369983 h 3427818"/>
                          <a:gd name="connsiteX510" fmla="*/ 152400 w 2657256"/>
                          <a:gd name="connsiteY510" fmla="*/ 2361018 h 3427818"/>
                          <a:gd name="connsiteX511" fmla="*/ 170329 w 2657256"/>
                          <a:gd name="connsiteY511" fmla="*/ 2316195 h 3427818"/>
                          <a:gd name="connsiteX512" fmla="*/ 188259 w 2657256"/>
                          <a:gd name="connsiteY512" fmla="*/ 2280336 h 3427818"/>
                          <a:gd name="connsiteX513" fmla="*/ 206188 w 2657256"/>
                          <a:gd name="connsiteY513" fmla="*/ 2244477 h 3427818"/>
                          <a:gd name="connsiteX514" fmla="*/ 210670 w 2657256"/>
                          <a:gd name="connsiteY514" fmla="*/ 2231030 h 3427818"/>
                          <a:gd name="connsiteX515" fmla="*/ 219635 w 2657256"/>
                          <a:gd name="connsiteY515" fmla="*/ 2172760 h 3427818"/>
                          <a:gd name="connsiteX516" fmla="*/ 210670 w 2657256"/>
                          <a:gd name="connsiteY516" fmla="*/ 2015877 h 3427818"/>
                          <a:gd name="connsiteX517" fmla="*/ 192741 w 2657256"/>
                          <a:gd name="connsiteY517" fmla="*/ 1980018 h 3427818"/>
                          <a:gd name="connsiteX518" fmla="*/ 179294 w 2657256"/>
                          <a:gd name="connsiteY518" fmla="*/ 1948642 h 3427818"/>
                          <a:gd name="connsiteX519" fmla="*/ 165847 w 2657256"/>
                          <a:gd name="connsiteY519" fmla="*/ 1921748 h 3427818"/>
                          <a:gd name="connsiteX520" fmla="*/ 152400 w 2657256"/>
                          <a:gd name="connsiteY520" fmla="*/ 1890371 h 3427818"/>
                          <a:gd name="connsiteX521" fmla="*/ 143435 w 2657256"/>
                          <a:gd name="connsiteY521" fmla="*/ 1876924 h 3427818"/>
                          <a:gd name="connsiteX522" fmla="*/ 107576 w 2657256"/>
                          <a:gd name="connsiteY522" fmla="*/ 1841066 h 3427818"/>
                          <a:gd name="connsiteX523" fmla="*/ 94129 w 2657256"/>
                          <a:gd name="connsiteY523" fmla="*/ 1836583 h 3427818"/>
                          <a:gd name="connsiteX524" fmla="*/ 71718 w 2657256"/>
                          <a:gd name="connsiteY524" fmla="*/ 1827618 h 3427818"/>
                          <a:gd name="connsiteX525" fmla="*/ 58270 w 2657256"/>
                          <a:gd name="connsiteY525" fmla="*/ 1818654 h 3427818"/>
                          <a:gd name="connsiteX526" fmla="*/ 26894 w 2657256"/>
                          <a:gd name="connsiteY526" fmla="*/ 1787277 h 3427818"/>
                          <a:gd name="connsiteX527" fmla="*/ 0 w 2657256"/>
                          <a:gd name="connsiteY527" fmla="*/ 1764866 h 3427818"/>
                          <a:gd name="connsiteX0" fmla="*/ 0 w 2657256"/>
                          <a:gd name="connsiteY0" fmla="*/ 1764866 h 3427818"/>
                          <a:gd name="connsiteX1" fmla="*/ 22412 w 2657256"/>
                          <a:gd name="connsiteY1" fmla="*/ 1755901 h 3427818"/>
                          <a:gd name="connsiteX2" fmla="*/ 31376 w 2657256"/>
                          <a:gd name="connsiteY2" fmla="*/ 1737971 h 3427818"/>
                          <a:gd name="connsiteX3" fmla="*/ 44823 w 2657256"/>
                          <a:gd name="connsiteY3" fmla="*/ 1729007 h 3427818"/>
                          <a:gd name="connsiteX4" fmla="*/ 58270 w 2657256"/>
                          <a:gd name="connsiteY4" fmla="*/ 1711077 h 3427818"/>
                          <a:gd name="connsiteX5" fmla="*/ 76200 w 2657256"/>
                          <a:gd name="connsiteY5" fmla="*/ 1702113 h 3427818"/>
                          <a:gd name="connsiteX6" fmla="*/ 98612 w 2657256"/>
                          <a:gd name="connsiteY6" fmla="*/ 1693148 h 3427818"/>
                          <a:gd name="connsiteX7" fmla="*/ 125506 w 2657256"/>
                          <a:gd name="connsiteY7" fmla="*/ 1684183 h 3427818"/>
                          <a:gd name="connsiteX8" fmla="*/ 152400 w 2657256"/>
                          <a:gd name="connsiteY8" fmla="*/ 1666254 h 3427818"/>
                          <a:gd name="connsiteX9" fmla="*/ 170329 w 2657256"/>
                          <a:gd name="connsiteY9" fmla="*/ 1657289 h 3427818"/>
                          <a:gd name="connsiteX10" fmla="*/ 188259 w 2657256"/>
                          <a:gd name="connsiteY10" fmla="*/ 1639360 h 3427818"/>
                          <a:gd name="connsiteX11" fmla="*/ 228600 w 2657256"/>
                          <a:gd name="connsiteY11" fmla="*/ 1621430 h 3427818"/>
                          <a:gd name="connsiteX12" fmla="*/ 255494 w 2657256"/>
                          <a:gd name="connsiteY12" fmla="*/ 1603501 h 3427818"/>
                          <a:gd name="connsiteX13" fmla="*/ 300318 w 2657256"/>
                          <a:gd name="connsiteY13" fmla="*/ 1581089 h 3427818"/>
                          <a:gd name="connsiteX14" fmla="*/ 313765 w 2657256"/>
                          <a:gd name="connsiteY14" fmla="*/ 1572124 h 3427818"/>
                          <a:gd name="connsiteX15" fmla="*/ 340659 w 2657256"/>
                          <a:gd name="connsiteY15" fmla="*/ 1567642 h 3427818"/>
                          <a:gd name="connsiteX16" fmla="*/ 363070 w 2657256"/>
                          <a:gd name="connsiteY16" fmla="*/ 1563160 h 3427818"/>
                          <a:gd name="connsiteX17" fmla="*/ 389965 w 2657256"/>
                          <a:gd name="connsiteY17" fmla="*/ 1558677 h 3427818"/>
                          <a:gd name="connsiteX18" fmla="*/ 425823 w 2657256"/>
                          <a:gd name="connsiteY18" fmla="*/ 1554195 h 3427818"/>
                          <a:gd name="connsiteX19" fmla="*/ 470647 w 2657256"/>
                          <a:gd name="connsiteY19" fmla="*/ 1545230 h 3427818"/>
                          <a:gd name="connsiteX20" fmla="*/ 515470 w 2657256"/>
                          <a:gd name="connsiteY20" fmla="*/ 1536266 h 3427818"/>
                          <a:gd name="connsiteX21" fmla="*/ 528918 w 2657256"/>
                          <a:gd name="connsiteY21" fmla="*/ 1527301 h 3427818"/>
                          <a:gd name="connsiteX22" fmla="*/ 600635 w 2657256"/>
                          <a:gd name="connsiteY22" fmla="*/ 1513854 h 3427818"/>
                          <a:gd name="connsiteX23" fmla="*/ 690282 w 2657256"/>
                          <a:gd name="connsiteY23" fmla="*/ 1504889 h 3427818"/>
                          <a:gd name="connsiteX24" fmla="*/ 793376 w 2657256"/>
                          <a:gd name="connsiteY24" fmla="*/ 1509371 h 3427818"/>
                          <a:gd name="connsiteX25" fmla="*/ 874059 w 2657256"/>
                          <a:gd name="connsiteY25" fmla="*/ 1522818 h 3427818"/>
                          <a:gd name="connsiteX26" fmla="*/ 914400 w 2657256"/>
                          <a:gd name="connsiteY26" fmla="*/ 1527301 h 3427818"/>
                          <a:gd name="connsiteX27" fmla="*/ 1030941 w 2657256"/>
                          <a:gd name="connsiteY27" fmla="*/ 1540748 h 3427818"/>
                          <a:gd name="connsiteX28" fmla="*/ 1151965 w 2657256"/>
                          <a:gd name="connsiteY28" fmla="*/ 1549713 h 3427818"/>
                          <a:gd name="connsiteX29" fmla="*/ 1281953 w 2657256"/>
                          <a:gd name="connsiteY29" fmla="*/ 1558677 h 3427818"/>
                          <a:gd name="connsiteX30" fmla="*/ 1465729 w 2657256"/>
                          <a:gd name="connsiteY30" fmla="*/ 1554195 h 3427818"/>
                          <a:gd name="connsiteX31" fmla="*/ 1510553 w 2657256"/>
                          <a:gd name="connsiteY31" fmla="*/ 1549713 h 3427818"/>
                          <a:gd name="connsiteX32" fmla="*/ 1582270 w 2657256"/>
                          <a:gd name="connsiteY32" fmla="*/ 1518336 h 3427818"/>
                          <a:gd name="connsiteX33" fmla="*/ 1604682 w 2657256"/>
                          <a:gd name="connsiteY33" fmla="*/ 1513854 h 3427818"/>
                          <a:gd name="connsiteX34" fmla="*/ 1622612 w 2657256"/>
                          <a:gd name="connsiteY34" fmla="*/ 1504889 h 3427818"/>
                          <a:gd name="connsiteX35" fmla="*/ 1645023 w 2657256"/>
                          <a:gd name="connsiteY35" fmla="*/ 1495924 h 3427818"/>
                          <a:gd name="connsiteX36" fmla="*/ 1662953 w 2657256"/>
                          <a:gd name="connsiteY36" fmla="*/ 1482477 h 3427818"/>
                          <a:gd name="connsiteX37" fmla="*/ 1698812 w 2657256"/>
                          <a:gd name="connsiteY37" fmla="*/ 1464548 h 3427818"/>
                          <a:gd name="connsiteX38" fmla="*/ 1739153 w 2657256"/>
                          <a:gd name="connsiteY38" fmla="*/ 1437654 h 3427818"/>
                          <a:gd name="connsiteX39" fmla="*/ 1752600 w 2657256"/>
                          <a:gd name="connsiteY39" fmla="*/ 1424207 h 3427818"/>
                          <a:gd name="connsiteX40" fmla="*/ 1775012 w 2657256"/>
                          <a:gd name="connsiteY40" fmla="*/ 1410760 h 3427818"/>
                          <a:gd name="connsiteX41" fmla="*/ 1797423 w 2657256"/>
                          <a:gd name="connsiteY41" fmla="*/ 1392830 h 3427818"/>
                          <a:gd name="connsiteX42" fmla="*/ 1810870 w 2657256"/>
                          <a:gd name="connsiteY42" fmla="*/ 1361454 h 3427818"/>
                          <a:gd name="connsiteX43" fmla="*/ 1815353 w 2657256"/>
                          <a:gd name="connsiteY43" fmla="*/ 1348007 h 3427818"/>
                          <a:gd name="connsiteX44" fmla="*/ 1801906 w 2657256"/>
                          <a:gd name="connsiteY44" fmla="*/ 1195607 h 3427818"/>
                          <a:gd name="connsiteX45" fmla="*/ 1792941 w 2657256"/>
                          <a:gd name="connsiteY45" fmla="*/ 1182160 h 3427818"/>
                          <a:gd name="connsiteX46" fmla="*/ 1757082 w 2657256"/>
                          <a:gd name="connsiteY46" fmla="*/ 1150783 h 3427818"/>
                          <a:gd name="connsiteX47" fmla="*/ 1730188 w 2657256"/>
                          <a:gd name="connsiteY47" fmla="*/ 1123889 h 3427818"/>
                          <a:gd name="connsiteX48" fmla="*/ 1703294 w 2657256"/>
                          <a:gd name="connsiteY48" fmla="*/ 1105960 h 3427818"/>
                          <a:gd name="connsiteX49" fmla="*/ 1622612 w 2657256"/>
                          <a:gd name="connsiteY49" fmla="*/ 1110442 h 3427818"/>
                          <a:gd name="connsiteX50" fmla="*/ 1595718 w 2657256"/>
                          <a:gd name="connsiteY50" fmla="*/ 1119407 h 3427818"/>
                          <a:gd name="connsiteX51" fmla="*/ 1573306 w 2657256"/>
                          <a:gd name="connsiteY51" fmla="*/ 1123889 h 3427818"/>
                          <a:gd name="connsiteX52" fmla="*/ 1453385 w 2657256"/>
                          <a:gd name="connsiteY52" fmla="*/ 1139698 h 3427818"/>
                          <a:gd name="connsiteX53" fmla="*/ 1326776 w 2657256"/>
                          <a:gd name="connsiteY53" fmla="*/ 1119407 h 3427818"/>
                          <a:gd name="connsiteX54" fmla="*/ 1308847 w 2657256"/>
                          <a:gd name="connsiteY54" fmla="*/ 1114924 h 3427818"/>
                          <a:gd name="connsiteX55" fmla="*/ 1277470 w 2657256"/>
                          <a:gd name="connsiteY55" fmla="*/ 1110442 h 3427818"/>
                          <a:gd name="connsiteX56" fmla="*/ 1259541 w 2657256"/>
                          <a:gd name="connsiteY56" fmla="*/ 1105960 h 3427818"/>
                          <a:gd name="connsiteX57" fmla="*/ 1232647 w 2657256"/>
                          <a:gd name="connsiteY57" fmla="*/ 1101477 h 3427818"/>
                          <a:gd name="connsiteX58" fmla="*/ 1053353 w 2657256"/>
                          <a:gd name="connsiteY58" fmla="*/ 1105960 h 3427818"/>
                          <a:gd name="connsiteX59" fmla="*/ 1035423 w 2657256"/>
                          <a:gd name="connsiteY59" fmla="*/ 1110442 h 3427818"/>
                          <a:gd name="connsiteX60" fmla="*/ 1008529 w 2657256"/>
                          <a:gd name="connsiteY60" fmla="*/ 1114924 h 3427818"/>
                          <a:gd name="connsiteX61" fmla="*/ 995082 w 2657256"/>
                          <a:gd name="connsiteY61" fmla="*/ 1119407 h 3427818"/>
                          <a:gd name="connsiteX62" fmla="*/ 945776 w 2657256"/>
                          <a:gd name="connsiteY62" fmla="*/ 1088030 h 3427818"/>
                          <a:gd name="connsiteX63" fmla="*/ 941294 w 2657256"/>
                          <a:gd name="connsiteY63" fmla="*/ 1074583 h 3427818"/>
                          <a:gd name="connsiteX64" fmla="*/ 932329 w 2657256"/>
                          <a:gd name="connsiteY64" fmla="*/ 975971 h 3427818"/>
                          <a:gd name="connsiteX65" fmla="*/ 914400 w 2657256"/>
                          <a:gd name="connsiteY65" fmla="*/ 958042 h 3427818"/>
                          <a:gd name="connsiteX66" fmla="*/ 918882 w 2657256"/>
                          <a:gd name="connsiteY66" fmla="*/ 926666 h 3427818"/>
                          <a:gd name="connsiteX67" fmla="*/ 941294 w 2657256"/>
                          <a:gd name="connsiteY67" fmla="*/ 922183 h 3427818"/>
                          <a:gd name="connsiteX68" fmla="*/ 959223 w 2657256"/>
                          <a:gd name="connsiteY68" fmla="*/ 908736 h 3427818"/>
                          <a:gd name="connsiteX69" fmla="*/ 990600 w 2657256"/>
                          <a:gd name="connsiteY69" fmla="*/ 904254 h 3427818"/>
                          <a:gd name="connsiteX70" fmla="*/ 1129553 w 2657256"/>
                          <a:gd name="connsiteY70" fmla="*/ 895289 h 3427818"/>
                          <a:gd name="connsiteX71" fmla="*/ 1147482 w 2657256"/>
                          <a:gd name="connsiteY71" fmla="*/ 886324 h 3427818"/>
                          <a:gd name="connsiteX72" fmla="*/ 1178859 w 2657256"/>
                          <a:gd name="connsiteY72" fmla="*/ 863913 h 3427818"/>
                          <a:gd name="connsiteX73" fmla="*/ 1192306 w 2657256"/>
                          <a:gd name="connsiteY73" fmla="*/ 850466 h 3427818"/>
                          <a:gd name="connsiteX74" fmla="*/ 1214718 w 2657256"/>
                          <a:gd name="connsiteY74" fmla="*/ 841501 h 3427818"/>
                          <a:gd name="connsiteX75" fmla="*/ 1241612 w 2657256"/>
                          <a:gd name="connsiteY75" fmla="*/ 828054 h 3427818"/>
                          <a:gd name="connsiteX76" fmla="*/ 1277470 w 2657256"/>
                          <a:gd name="connsiteY76" fmla="*/ 810124 h 3427818"/>
                          <a:gd name="connsiteX77" fmla="*/ 1295400 w 2657256"/>
                          <a:gd name="connsiteY77" fmla="*/ 787713 h 3427818"/>
                          <a:gd name="connsiteX78" fmla="*/ 1317812 w 2657256"/>
                          <a:gd name="connsiteY78" fmla="*/ 765301 h 3427818"/>
                          <a:gd name="connsiteX79" fmla="*/ 1353670 w 2657256"/>
                          <a:gd name="connsiteY79" fmla="*/ 720477 h 3427818"/>
                          <a:gd name="connsiteX80" fmla="*/ 1371600 w 2657256"/>
                          <a:gd name="connsiteY80" fmla="*/ 693583 h 3427818"/>
                          <a:gd name="connsiteX81" fmla="*/ 1380565 w 2657256"/>
                          <a:gd name="connsiteY81" fmla="*/ 653242 h 3427818"/>
                          <a:gd name="connsiteX82" fmla="*/ 1385047 w 2657256"/>
                          <a:gd name="connsiteY82" fmla="*/ 639795 h 3427818"/>
                          <a:gd name="connsiteX83" fmla="*/ 1380565 w 2657256"/>
                          <a:gd name="connsiteY83" fmla="*/ 590489 h 3427818"/>
                          <a:gd name="connsiteX84" fmla="*/ 1367118 w 2657256"/>
                          <a:gd name="connsiteY84" fmla="*/ 581524 h 3427818"/>
                          <a:gd name="connsiteX85" fmla="*/ 1349188 w 2657256"/>
                          <a:gd name="connsiteY85" fmla="*/ 577042 h 3427818"/>
                          <a:gd name="connsiteX86" fmla="*/ 1326776 w 2657256"/>
                          <a:gd name="connsiteY86" fmla="*/ 568077 h 3427818"/>
                          <a:gd name="connsiteX87" fmla="*/ 1281953 w 2657256"/>
                          <a:gd name="connsiteY87" fmla="*/ 572560 h 3427818"/>
                          <a:gd name="connsiteX88" fmla="*/ 1250576 w 2657256"/>
                          <a:gd name="connsiteY88" fmla="*/ 586007 h 3427818"/>
                          <a:gd name="connsiteX89" fmla="*/ 1210235 w 2657256"/>
                          <a:gd name="connsiteY89" fmla="*/ 599454 h 3427818"/>
                          <a:gd name="connsiteX90" fmla="*/ 1183341 w 2657256"/>
                          <a:gd name="connsiteY90" fmla="*/ 612901 h 3427818"/>
                          <a:gd name="connsiteX91" fmla="*/ 1160929 w 2657256"/>
                          <a:gd name="connsiteY91" fmla="*/ 626348 h 3427818"/>
                          <a:gd name="connsiteX92" fmla="*/ 1134035 w 2657256"/>
                          <a:gd name="connsiteY92" fmla="*/ 635313 h 3427818"/>
                          <a:gd name="connsiteX93" fmla="*/ 1111623 w 2657256"/>
                          <a:gd name="connsiteY93" fmla="*/ 644277 h 3427818"/>
                          <a:gd name="connsiteX94" fmla="*/ 1084729 w 2657256"/>
                          <a:gd name="connsiteY94" fmla="*/ 653242 h 3427818"/>
                          <a:gd name="connsiteX95" fmla="*/ 986118 w 2657256"/>
                          <a:gd name="connsiteY95" fmla="*/ 648760 h 3427818"/>
                          <a:gd name="connsiteX96" fmla="*/ 927847 w 2657256"/>
                          <a:gd name="connsiteY96" fmla="*/ 635313 h 3427818"/>
                          <a:gd name="connsiteX97" fmla="*/ 896470 w 2657256"/>
                          <a:gd name="connsiteY97" fmla="*/ 612901 h 3427818"/>
                          <a:gd name="connsiteX98" fmla="*/ 883023 w 2657256"/>
                          <a:gd name="connsiteY98" fmla="*/ 603936 h 3427818"/>
                          <a:gd name="connsiteX99" fmla="*/ 865094 w 2657256"/>
                          <a:gd name="connsiteY99" fmla="*/ 554630 h 3427818"/>
                          <a:gd name="connsiteX100" fmla="*/ 869576 w 2657256"/>
                          <a:gd name="connsiteY100" fmla="*/ 460501 h 3427818"/>
                          <a:gd name="connsiteX101" fmla="*/ 874059 w 2657256"/>
                          <a:gd name="connsiteY101" fmla="*/ 442571 h 3427818"/>
                          <a:gd name="connsiteX102" fmla="*/ 883023 w 2657256"/>
                          <a:gd name="connsiteY102" fmla="*/ 429124 h 3427818"/>
                          <a:gd name="connsiteX103" fmla="*/ 909918 w 2657256"/>
                          <a:gd name="connsiteY103" fmla="*/ 420160 h 3427818"/>
                          <a:gd name="connsiteX104" fmla="*/ 914400 w 2657256"/>
                          <a:gd name="connsiteY104" fmla="*/ 442571 h 3427818"/>
                          <a:gd name="connsiteX105" fmla="*/ 909918 w 2657256"/>
                          <a:gd name="connsiteY105" fmla="*/ 464983 h 3427818"/>
                          <a:gd name="connsiteX106" fmla="*/ 900953 w 2657256"/>
                          <a:gd name="connsiteY106" fmla="*/ 523254 h 3427818"/>
                          <a:gd name="connsiteX107" fmla="*/ 905435 w 2657256"/>
                          <a:gd name="connsiteY107" fmla="*/ 572560 h 3427818"/>
                          <a:gd name="connsiteX108" fmla="*/ 932329 w 2657256"/>
                          <a:gd name="connsiteY108" fmla="*/ 608418 h 3427818"/>
                          <a:gd name="connsiteX109" fmla="*/ 954741 w 2657256"/>
                          <a:gd name="connsiteY109" fmla="*/ 617383 h 3427818"/>
                          <a:gd name="connsiteX110" fmla="*/ 972670 w 2657256"/>
                          <a:gd name="connsiteY110" fmla="*/ 626348 h 3427818"/>
                          <a:gd name="connsiteX111" fmla="*/ 1066800 w 2657256"/>
                          <a:gd name="connsiteY111" fmla="*/ 621866 h 3427818"/>
                          <a:gd name="connsiteX112" fmla="*/ 1111623 w 2657256"/>
                          <a:gd name="connsiteY112" fmla="*/ 608418 h 3427818"/>
                          <a:gd name="connsiteX113" fmla="*/ 1129553 w 2657256"/>
                          <a:gd name="connsiteY113" fmla="*/ 594971 h 3427818"/>
                          <a:gd name="connsiteX114" fmla="*/ 1156447 w 2657256"/>
                          <a:gd name="connsiteY114" fmla="*/ 568077 h 3427818"/>
                          <a:gd name="connsiteX115" fmla="*/ 1160929 w 2657256"/>
                          <a:gd name="connsiteY115" fmla="*/ 550148 h 3427818"/>
                          <a:gd name="connsiteX116" fmla="*/ 1178859 w 2657256"/>
                          <a:gd name="connsiteY116" fmla="*/ 388783 h 3427818"/>
                          <a:gd name="connsiteX117" fmla="*/ 1215315 w 2657256"/>
                          <a:gd name="connsiteY117" fmla="*/ 327226 h 3427818"/>
                          <a:gd name="connsiteX118" fmla="*/ 1214718 w 2657256"/>
                          <a:gd name="connsiteY118" fmla="*/ 424642 h 3427818"/>
                          <a:gd name="connsiteX119" fmla="*/ 1201270 w 2657256"/>
                          <a:gd name="connsiteY119" fmla="*/ 469466 h 3427818"/>
                          <a:gd name="connsiteX120" fmla="*/ 1210235 w 2657256"/>
                          <a:gd name="connsiteY120" fmla="*/ 518771 h 3427818"/>
                          <a:gd name="connsiteX121" fmla="*/ 1214718 w 2657256"/>
                          <a:gd name="connsiteY121" fmla="*/ 532218 h 3427818"/>
                          <a:gd name="connsiteX122" fmla="*/ 1228165 w 2657256"/>
                          <a:gd name="connsiteY122" fmla="*/ 541183 h 3427818"/>
                          <a:gd name="connsiteX123" fmla="*/ 1250576 w 2657256"/>
                          <a:gd name="connsiteY123" fmla="*/ 559113 h 3427818"/>
                          <a:gd name="connsiteX124" fmla="*/ 1317812 w 2657256"/>
                          <a:gd name="connsiteY124" fmla="*/ 554630 h 3427818"/>
                          <a:gd name="connsiteX125" fmla="*/ 1353670 w 2657256"/>
                          <a:gd name="connsiteY125" fmla="*/ 545666 h 3427818"/>
                          <a:gd name="connsiteX126" fmla="*/ 1506070 w 2657256"/>
                          <a:gd name="connsiteY126" fmla="*/ 514289 h 3427818"/>
                          <a:gd name="connsiteX127" fmla="*/ 1550894 w 2657256"/>
                          <a:gd name="connsiteY127" fmla="*/ 487395 h 3427818"/>
                          <a:gd name="connsiteX128" fmla="*/ 1564341 w 2657256"/>
                          <a:gd name="connsiteY128" fmla="*/ 473948 h 3427818"/>
                          <a:gd name="connsiteX129" fmla="*/ 1586753 w 2657256"/>
                          <a:gd name="connsiteY129" fmla="*/ 456018 h 3427818"/>
                          <a:gd name="connsiteX130" fmla="*/ 1595718 w 2657256"/>
                          <a:gd name="connsiteY130" fmla="*/ 438089 h 3427818"/>
                          <a:gd name="connsiteX131" fmla="*/ 1613139 w 2657256"/>
                          <a:gd name="connsiteY131" fmla="*/ 415847 h 3427818"/>
                          <a:gd name="connsiteX132" fmla="*/ 1620066 w 2657256"/>
                          <a:gd name="connsiteY132" fmla="*/ 347984 h 3427818"/>
                          <a:gd name="connsiteX133" fmla="*/ 1604852 w 2657256"/>
                          <a:gd name="connsiteY133" fmla="*/ 293216 h 3427818"/>
                          <a:gd name="connsiteX134" fmla="*/ 1537447 w 2657256"/>
                          <a:gd name="connsiteY134" fmla="*/ 245348 h 3427818"/>
                          <a:gd name="connsiteX135" fmla="*/ 1613647 w 2657256"/>
                          <a:gd name="connsiteY135" fmla="*/ 456018 h 3427818"/>
                          <a:gd name="connsiteX136" fmla="*/ 1627094 w 2657256"/>
                          <a:gd name="connsiteY136" fmla="*/ 473948 h 3427818"/>
                          <a:gd name="connsiteX137" fmla="*/ 1658470 w 2657256"/>
                          <a:gd name="connsiteY137" fmla="*/ 469466 h 3427818"/>
                          <a:gd name="connsiteX138" fmla="*/ 1685365 w 2657256"/>
                          <a:gd name="connsiteY138" fmla="*/ 447054 h 3427818"/>
                          <a:gd name="connsiteX139" fmla="*/ 1694329 w 2657256"/>
                          <a:gd name="connsiteY139" fmla="*/ 433607 h 3427818"/>
                          <a:gd name="connsiteX140" fmla="*/ 1734670 w 2657256"/>
                          <a:gd name="connsiteY140" fmla="*/ 411195 h 3427818"/>
                          <a:gd name="connsiteX141" fmla="*/ 1743635 w 2657256"/>
                          <a:gd name="connsiteY141" fmla="*/ 397748 h 3427818"/>
                          <a:gd name="connsiteX142" fmla="*/ 1757082 w 2657256"/>
                          <a:gd name="connsiteY142" fmla="*/ 393266 h 3427818"/>
                          <a:gd name="connsiteX143" fmla="*/ 1843909 w 2657256"/>
                          <a:gd name="connsiteY143" fmla="*/ 319278 h 3427818"/>
                          <a:gd name="connsiteX144" fmla="*/ 1842471 w 2657256"/>
                          <a:gd name="connsiteY144" fmla="*/ 259131 h 3427818"/>
                          <a:gd name="connsiteX145" fmla="*/ 1828094 w 2657256"/>
                          <a:gd name="connsiteY145" fmla="*/ 193704 h 3427818"/>
                          <a:gd name="connsiteX146" fmla="*/ 1772023 w 2657256"/>
                          <a:gd name="connsiteY146" fmla="*/ 134186 h 3427818"/>
                          <a:gd name="connsiteX147" fmla="*/ 1948888 w 2657256"/>
                          <a:gd name="connsiteY147" fmla="*/ 234955 h 3427818"/>
                          <a:gd name="connsiteX148" fmla="*/ 1952362 w 2657256"/>
                          <a:gd name="connsiteY148" fmla="*/ 311202 h 3427818"/>
                          <a:gd name="connsiteX149" fmla="*/ 1874221 w 2657256"/>
                          <a:gd name="connsiteY149" fmla="*/ 375635 h 3427818"/>
                          <a:gd name="connsiteX150" fmla="*/ 1788459 w 2657256"/>
                          <a:gd name="connsiteY150" fmla="*/ 424642 h 3427818"/>
                          <a:gd name="connsiteX151" fmla="*/ 1761565 w 2657256"/>
                          <a:gd name="connsiteY151" fmla="*/ 447054 h 3427818"/>
                          <a:gd name="connsiteX152" fmla="*/ 1783976 w 2657256"/>
                          <a:gd name="connsiteY152" fmla="*/ 456018 h 3427818"/>
                          <a:gd name="connsiteX153" fmla="*/ 1878106 w 2657256"/>
                          <a:gd name="connsiteY153" fmla="*/ 447054 h 3427818"/>
                          <a:gd name="connsiteX154" fmla="*/ 1891553 w 2657256"/>
                          <a:gd name="connsiteY154" fmla="*/ 438089 h 3427818"/>
                          <a:gd name="connsiteX155" fmla="*/ 1918447 w 2657256"/>
                          <a:gd name="connsiteY155" fmla="*/ 429124 h 3427818"/>
                          <a:gd name="connsiteX156" fmla="*/ 1940859 w 2657256"/>
                          <a:gd name="connsiteY156" fmla="*/ 415677 h 3427818"/>
                          <a:gd name="connsiteX157" fmla="*/ 1954306 w 2657256"/>
                          <a:gd name="connsiteY157" fmla="*/ 411195 h 3427818"/>
                          <a:gd name="connsiteX158" fmla="*/ 2130929 w 2657256"/>
                          <a:gd name="connsiteY158" fmla="*/ 1143 h 3427818"/>
                          <a:gd name="connsiteX159" fmla="*/ 2166172 w 2657256"/>
                          <a:gd name="connsiteY159" fmla="*/ 272541 h 3427818"/>
                          <a:gd name="connsiteX160" fmla="*/ 2145254 w 2657256"/>
                          <a:gd name="connsiteY160" fmla="*/ 294280 h 3427818"/>
                          <a:gd name="connsiteX161" fmla="*/ 2125850 w 2657256"/>
                          <a:gd name="connsiteY161" fmla="*/ 315468 h 3427818"/>
                          <a:gd name="connsiteX162" fmla="*/ 2096795 w 2657256"/>
                          <a:gd name="connsiteY162" fmla="*/ 373444 h 3427818"/>
                          <a:gd name="connsiteX163" fmla="*/ 1999129 w 2657256"/>
                          <a:gd name="connsiteY163" fmla="*/ 415677 h 3427818"/>
                          <a:gd name="connsiteX164" fmla="*/ 1994647 w 2657256"/>
                          <a:gd name="connsiteY164" fmla="*/ 429124 h 3427818"/>
                          <a:gd name="connsiteX165" fmla="*/ 2039470 w 2657256"/>
                          <a:gd name="connsiteY165" fmla="*/ 447054 h 3427818"/>
                          <a:gd name="connsiteX166" fmla="*/ 2115670 w 2657256"/>
                          <a:gd name="connsiteY166" fmla="*/ 447054 h 3427818"/>
                          <a:gd name="connsiteX167" fmla="*/ 2160494 w 2657256"/>
                          <a:gd name="connsiteY167" fmla="*/ 433607 h 3427818"/>
                          <a:gd name="connsiteX168" fmla="*/ 2191870 w 2657256"/>
                          <a:gd name="connsiteY168" fmla="*/ 420160 h 3427818"/>
                          <a:gd name="connsiteX169" fmla="*/ 2205318 w 2657256"/>
                          <a:gd name="connsiteY169" fmla="*/ 415677 h 3427818"/>
                          <a:gd name="connsiteX170" fmla="*/ 2232212 w 2657256"/>
                          <a:gd name="connsiteY170" fmla="*/ 397748 h 3427818"/>
                          <a:gd name="connsiteX171" fmla="*/ 2312894 w 2657256"/>
                          <a:gd name="connsiteY171" fmla="*/ 240866 h 3427818"/>
                          <a:gd name="connsiteX172" fmla="*/ 2339788 w 2657256"/>
                          <a:gd name="connsiteY172" fmla="*/ 57088 h 3427818"/>
                          <a:gd name="connsiteX173" fmla="*/ 2357718 w 2657256"/>
                          <a:gd name="connsiteY173" fmla="*/ 272242 h 3427818"/>
                          <a:gd name="connsiteX174" fmla="*/ 2254623 w 2657256"/>
                          <a:gd name="connsiteY174" fmla="*/ 433607 h 3427818"/>
                          <a:gd name="connsiteX175" fmla="*/ 2245659 w 2657256"/>
                          <a:gd name="connsiteY175" fmla="*/ 447054 h 3427818"/>
                          <a:gd name="connsiteX176" fmla="*/ 2254623 w 2657256"/>
                          <a:gd name="connsiteY176" fmla="*/ 460501 h 3427818"/>
                          <a:gd name="connsiteX177" fmla="*/ 2353235 w 2657256"/>
                          <a:gd name="connsiteY177" fmla="*/ 456018 h 3427818"/>
                          <a:gd name="connsiteX178" fmla="*/ 2366682 w 2657256"/>
                          <a:gd name="connsiteY178" fmla="*/ 451536 h 3427818"/>
                          <a:gd name="connsiteX179" fmla="*/ 2389094 w 2657256"/>
                          <a:gd name="connsiteY179" fmla="*/ 447054 h 3427818"/>
                          <a:gd name="connsiteX180" fmla="*/ 2424953 w 2657256"/>
                          <a:gd name="connsiteY180" fmla="*/ 424642 h 3427818"/>
                          <a:gd name="connsiteX181" fmla="*/ 2528047 w 2657256"/>
                          <a:gd name="connsiteY181" fmla="*/ 349637 h 3427818"/>
                          <a:gd name="connsiteX182" fmla="*/ 2541495 w 2657256"/>
                          <a:gd name="connsiteY182" fmla="*/ 119843 h 3427818"/>
                          <a:gd name="connsiteX183" fmla="*/ 2591304 w 2657256"/>
                          <a:gd name="connsiteY183" fmla="*/ 271018 h 3427818"/>
                          <a:gd name="connsiteX184" fmla="*/ 2612315 w 2657256"/>
                          <a:gd name="connsiteY184" fmla="*/ 347844 h 3427818"/>
                          <a:gd name="connsiteX185" fmla="*/ 2650863 w 2657256"/>
                          <a:gd name="connsiteY185" fmla="*/ 401931 h 3427818"/>
                          <a:gd name="connsiteX186" fmla="*/ 2465294 w 2657256"/>
                          <a:gd name="connsiteY186" fmla="*/ 456018 h 3427818"/>
                          <a:gd name="connsiteX187" fmla="*/ 2442882 w 2657256"/>
                          <a:gd name="connsiteY187" fmla="*/ 460501 h 3427818"/>
                          <a:gd name="connsiteX188" fmla="*/ 2398059 w 2657256"/>
                          <a:gd name="connsiteY188" fmla="*/ 473948 h 3427818"/>
                          <a:gd name="connsiteX189" fmla="*/ 2375647 w 2657256"/>
                          <a:gd name="connsiteY189" fmla="*/ 482913 h 3427818"/>
                          <a:gd name="connsiteX190" fmla="*/ 2357718 w 2657256"/>
                          <a:gd name="connsiteY190" fmla="*/ 487395 h 3427818"/>
                          <a:gd name="connsiteX191" fmla="*/ 2344270 w 2657256"/>
                          <a:gd name="connsiteY191" fmla="*/ 518771 h 3427818"/>
                          <a:gd name="connsiteX192" fmla="*/ 2353235 w 2657256"/>
                          <a:gd name="connsiteY192" fmla="*/ 559113 h 3427818"/>
                          <a:gd name="connsiteX193" fmla="*/ 2362200 w 2657256"/>
                          <a:gd name="connsiteY193" fmla="*/ 572560 h 3427818"/>
                          <a:gd name="connsiteX194" fmla="*/ 2344270 w 2657256"/>
                          <a:gd name="connsiteY194" fmla="*/ 644277 h 3427818"/>
                          <a:gd name="connsiteX195" fmla="*/ 2321859 w 2657256"/>
                          <a:gd name="connsiteY195" fmla="*/ 671171 h 3427818"/>
                          <a:gd name="connsiteX196" fmla="*/ 2308412 w 2657256"/>
                          <a:gd name="connsiteY196" fmla="*/ 693583 h 3427818"/>
                          <a:gd name="connsiteX197" fmla="*/ 2281518 w 2657256"/>
                          <a:gd name="connsiteY197" fmla="*/ 698066 h 3427818"/>
                          <a:gd name="connsiteX198" fmla="*/ 2259106 w 2657256"/>
                          <a:gd name="connsiteY198" fmla="*/ 693583 h 3427818"/>
                          <a:gd name="connsiteX199" fmla="*/ 2277035 w 2657256"/>
                          <a:gd name="connsiteY199" fmla="*/ 635313 h 3427818"/>
                          <a:gd name="connsiteX200" fmla="*/ 2290482 w 2657256"/>
                          <a:gd name="connsiteY200" fmla="*/ 599454 h 3427818"/>
                          <a:gd name="connsiteX201" fmla="*/ 2286000 w 2657256"/>
                          <a:gd name="connsiteY201" fmla="*/ 563595 h 3427818"/>
                          <a:gd name="connsiteX202" fmla="*/ 2245659 w 2657256"/>
                          <a:gd name="connsiteY202" fmla="*/ 505324 h 3427818"/>
                          <a:gd name="connsiteX203" fmla="*/ 2200835 w 2657256"/>
                          <a:gd name="connsiteY203" fmla="*/ 487395 h 3427818"/>
                          <a:gd name="connsiteX204" fmla="*/ 2169459 w 2657256"/>
                          <a:gd name="connsiteY204" fmla="*/ 482913 h 3427818"/>
                          <a:gd name="connsiteX205" fmla="*/ 2102223 w 2657256"/>
                          <a:gd name="connsiteY205" fmla="*/ 487395 h 3427818"/>
                          <a:gd name="connsiteX206" fmla="*/ 2084294 w 2657256"/>
                          <a:gd name="connsiteY206" fmla="*/ 496360 h 3427818"/>
                          <a:gd name="connsiteX207" fmla="*/ 2070847 w 2657256"/>
                          <a:gd name="connsiteY207" fmla="*/ 500842 h 3427818"/>
                          <a:gd name="connsiteX208" fmla="*/ 2061882 w 2657256"/>
                          <a:gd name="connsiteY208" fmla="*/ 518771 h 3427818"/>
                          <a:gd name="connsiteX209" fmla="*/ 2034988 w 2657256"/>
                          <a:gd name="connsiteY209" fmla="*/ 532218 h 3427818"/>
                          <a:gd name="connsiteX210" fmla="*/ 1783976 w 2657256"/>
                          <a:gd name="connsiteY210" fmla="*/ 536701 h 3427818"/>
                          <a:gd name="connsiteX211" fmla="*/ 1766047 w 2657256"/>
                          <a:gd name="connsiteY211" fmla="*/ 545666 h 3427818"/>
                          <a:gd name="connsiteX212" fmla="*/ 1703294 w 2657256"/>
                          <a:gd name="connsiteY212" fmla="*/ 563595 h 3427818"/>
                          <a:gd name="connsiteX213" fmla="*/ 1689847 w 2657256"/>
                          <a:gd name="connsiteY213" fmla="*/ 568077 h 3427818"/>
                          <a:gd name="connsiteX214" fmla="*/ 1676400 w 2657256"/>
                          <a:gd name="connsiteY214" fmla="*/ 577042 h 3427818"/>
                          <a:gd name="connsiteX215" fmla="*/ 1649506 w 2657256"/>
                          <a:gd name="connsiteY215" fmla="*/ 586007 h 3427818"/>
                          <a:gd name="connsiteX216" fmla="*/ 1636059 w 2657256"/>
                          <a:gd name="connsiteY216" fmla="*/ 594971 h 3427818"/>
                          <a:gd name="connsiteX217" fmla="*/ 1622612 w 2657256"/>
                          <a:gd name="connsiteY217" fmla="*/ 608418 h 3427818"/>
                          <a:gd name="connsiteX218" fmla="*/ 1609165 w 2657256"/>
                          <a:gd name="connsiteY218" fmla="*/ 612901 h 3427818"/>
                          <a:gd name="connsiteX219" fmla="*/ 1577788 w 2657256"/>
                          <a:gd name="connsiteY219" fmla="*/ 644277 h 3427818"/>
                          <a:gd name="connsiteX220" fmla="*/ 1568823 w 2657256"/>
                          <a:gd name="connsiteY220" fmla="*/ 657724 h 3427818"/>
                          <a:gd name="connsiteX221" fmla="*/ 1555376 w 2657256"/>
                          <a:gd name="connsiteY221" fmla="*/ 671171 h 3427818"/>
                          <a:gd name="connsiteX222" fmla="*/ 1524000 w 2657256"/>
                          <a:gd name="connsiteY222" fmla="*/ 711513 h 3427818"/>
                          <a:gd name="connsiteX223" fmla="*/ 1519518 w 2657256"/>
                          <a:gd name="connsiteY223" fmla="*/ 724960 h 3427818"/>
                          <a:gd name="connsiteX224" fmla="*/ 1528482 w 2657256"/>
                          <a:gd name="connsiteY224" fmla="*/ 765301 h 3427818"/>
                          <a:gd name="connsiteX225" fmla="*/ 1537447 w 2657256"/>
                          <a:gd name="connsiteY225" fmla="*/ 778748 h 3427818"/>
                          <a:gd name="connsiteX226" fmla="*/ 1568823 w 2657256"/>
                          <a:gd name="connsiteY226" fmla="*/ 769783 h 3427818"/>
                          <a:gd name="connsiteX227" fmla="*/ 1600200 w 2657256"/>
                          <a:gd name="connsiteY227" fmla="*/ 769783 h 3427818"/>
                          <a:gd name="connsiteX228" fmla="*/ 1631576 w 2657256"/>
                          <a:gd name="connsiteY228" fmla="*/ 747371 h 3427818"/>
                          <a:gd name="connsiteX229" fmla="*/ 1645023 w 2657256"/>
                          <a:gd name="connsiteY229" fmla="*/ 733924 h 3427818"/>
                          <a:gd name="connsiteX230" fmla="*/ 1685365 w 2657256"/>
                          <a:gd name="connsiteY230" fmla="*/ 702548 h 3427818"/>
                          <a:gd name="connsiteX231" fmla="*/ 1716741 w 2657256"/>
                          <a:gd name="connsiteY231" fmla="*/ 671171 h 3427818"/>
                          <a:gd name="connsiteX232" fmla="*/ 1748118 w 2657256"/>
                          <a:gd name="connsiteY232" fmla="*/ 653242 h 3427818"/>
                          <a:gd name="connsiteX233" fmla="*/ 1761565 w 2657256"/>
                          <a:gd name="connsiteY233" fmla="*/ 648760 h 3427818"/>
                          <a:gd name="connsiteX234" fmla="*/ 1779494 w 2657256"/>
                          <a:gd name="connsiteY234" fmla="*/ 639795 h 3427818"/>
                          <a:gd name="connsiteX235" fmla="*/ 1815353 w 2657256"/>
                          <a:gd name="connsiteY235" fmla="*/ 630830 h 3427818"/>
                          <a:gd name="connsiteX236" fmla="*/ 2030506 w 2657256"/>
                          <a:gd name="connsiteY236" fmla="*/ 635313 h 3427818"/>
                          <a:gd name="connsiteX237" fmla="*/ 2017059 w 2657256"/>
                          <a:gd name="connsiteY237" fmla="*/ 657724 h 3427818"/>
                          <a:gd name="connsiteX238" fmla="*/ 1981200 w 2657256"/>
                          <a:gd name="connsiteY238" fmla="*/ 693583 h 3427818"/>
                          <a:gd name="connsiteX239" fmla="*/ 1967753 w 2657256"/>
                          <a:gd name="connsiteY239" fmla="*/ 707030 h 3427818"/>
                          <a:gd name="connsiteX240" fmla="*/ 1936376 w 2657256"/>
                          <a:gd name="connsiteY240" fmla="*/ 747371 h 3427818"/>
                          <a:gd name="connsiteX241" fmla="*/ 1905000 w 2657256"/>
                          <a:gd name="connsiteY241" fmla="*/ 774266 h 3427818"/>
                          <a:gd name="connsiteX242" fmla="*/ 1860176 w 2657256"/>
                          <a:gd name="connsiteY242" fmla="*/ 792195 h 3427818"/>
                          <a:gd name="connsiteX243" fmla="*/ 1788459 w 2657256"/>
                          <a:gd name="connsiteY243" fmla="*/ 801160 h 3427818"/>
                          <a:gd name="connsiteX244" fmla="*/ 1846729 w 2657256"/>
                          <a:gd name="connsiteY244" fmla="*/ 859430 h 3427818"/>
                          <a:gd name="connsiteX245" fmla="*/ 1913965 w 2657256"/>
                          <a:gd name="connsiteY245" fmla="*/ 886324 h 3427818"/>
                          <a:gd name="connsiteX246" fmla="*/ 1922929 w 2657256"/>
                          <a:gd name="connsiteY246" fmla="*/ 899771 h 3427818"/>
                          <a:gd name="connsiteX247" fmla="*/ 1967753 w 2657256"/>
                          <a:gd name="connsiteY247" fmla="*/ 940113 h 3427818"/>
                          <a:gd name="connsiteX248" fmla="*/ 1981200 w 2657256"/>
                          <a:gd name="connsiteY248" fmla="*/ 953560 h 3427818"/>
                          <a:gd name="connsiteX249" fmla="*/ 1994647 w 2657256"/>
                          <a:gd name="connsiteY249" fmla="*/ 962524 h 3427818"/>
                          <a:gd name="connsiteX250" fmla="*/ 2021541 w 2657256"/>
                          <a:gd name="connsiteY250" fmla="*/ 984936 h 3427818"/>
                          <a:gd name="connsiteX251" fmla="*/ 2030506 w 2657256"/>
                          <a:gd name="connsiteY251" fmla="*/ 998383 h 3427818"/>
                          <a:gd name="connsiteX252" fmla="*/ 2057400 w 2657256"/>
                          <a:gd name="connsiteY252" fmla="*/ 1025277 h 3427818"/>
                          <a:gd name="connsiteX253" fmla="*/ 2088776 w 2657256"/>
                          <a:gd name="connsiteY253" fmla="*/ 1070101 h 3427818"/>
                          <a:gd name="connsiteX254" fmla="*/ 2115670 w 2657256"/>
                          <a:gd name="connsiteY254" fmla="*/ 1114924 h 3427818"/>
                          <a:gd name="connsiteX255" fmla="*/ 2120153 w 2657256"/>
                          <a:gd name="connsiteY255" fmla="*/ 1146301 h 3427818"/>
                          <a:gd name="connsiteX256" fmla="*/ 2138082 w 2657256"/>
                          <a:gd name="connsiteY256" fmla="*/ 1200089 h 3427818"/>
                          <a:gd name="connsiteX257" fmla="*/ 2147047 w 2657256"/>
                          <a:gd name="connsiteY257" fmla="*/ 1253877 h 3427818"/>
                          <a:gd name="connsiteX258" fmla="*/ 2151529 w 2657256"/>
                          <a:gd name="connsiteY258" fmla="*/ 1267324 h 3427818"/>
                          <a:gd name="connsiteX259" fmla="*/ 2156012 w 2657256"/>
                          <a:gd name="connsiteY259" fmla="*/ 1285254 h 3427818"/>
                          <a:gd name="connsiteX260" fmla="*/ 2173941 w 2657256"/>
                          <a:gd name="connsiteY260" fmla="*/ 1352489 h 3427818"/>
                          <a:gd name="connsiteX261" fmla="*/ 2182906 w 2657256"/>
                          <a:gd name="connsiteY261" fmla="*/ 1370418 h 3427818"/>
                          <a:gd name="connsiteX262" fmla="*/ 2187388 w 2657256"/>
                          <a:gd name="connsiteY262" fmla="*/ 1388348 h 3427818"/>
                          <a:gd name="connsiteX263" fmla="*/ 2214282 w 2657256"/>
                          <a:gd name="connsiteY263" fmla="*/ 1442136 h 3427818"/>
                          <a:gd name="connsiteX264" fmla="*/ 2218765 w 2657256"/>
                          <a:gd name="connsiteY264" fmla="*/ 1460066 h 3427818"/>
                          <a:gd name="connsiteX265" fmla="*/ 2223247 w 2657256"/>
                          <a:gd name="connsiteY265" fmla="*/ 1486960 h 3427818"/>
                          <a:gd name="connsiteX266" fmla="*/ 2236694 w 2657256"/>
                          <a:gd name="connsiteY266" fmla="*/ 1513854 h 3427818"/>
                          <a:gd name="connsiteX267" fmla="*/ 2249794 w 2657256"/>
                          <a:gd name="connsiteY267" fmla="*/ 1581561 h 3427818"/>
                          <a:gd name="connsiteX268" fmla="*/ 2241176 w 2657256"/>
                          <a:gd name="connsiteY268" fmla="*/ 1634877 h 3427818"/>
                          <a:gd name="connsiteX269" fmla="*/ 2245659 w 2657256"/>
                          <a:gd name="connsiteY269" fmla="*/ 1652807 h 3427818"/>
                          <a:gd name="connsiteX270" fmla="*/ 2249634 w 2657256"/>
                          <a:gd name="connsiteY270" fmla="*/ 1742792 h 3427818"/>
                          <a:gd name="connsiteX271" fmla="*/ 2227729 w 2657256"/>
                          <a:gd name="connsiteY271" fmla="*/ 1773830 h 3427818"/>
                          <a:gd name="connsiteX272" fmla="*/ 2240500 w 2657256"/>
                          <a:gd name="connsiteY272" fmla="*/ 1731206 h 3427818"/>
                          <a:gd name="connsiteX273" fmla="*/ 2235341 w 2657256"/>
                          <a:gd name="connsiteY273" fmla="*/ 1845548 h 3427818"/>
                          <a:gd name="connsiteX274" fmla="*/ 2230689 w 2657256"/>
                          <a:gd name="connsiteY274" fmla="*/ 1880900 h 3427818"/>
                          <a:gd name="connsiteX275" fmla="*/ 2226207 w 2657256"/>
                          <a:gd name="connsiteY275" fmla="*/ 1881407 h 3427818"/>
                          <a:gd name="connsiteX276" fmla="*/ 2208278 w 2657256"/>
                          <a:gd name="connsiteY276" fmla="*/ 1926230 h 3427818"/>
                          <a:gd name="connsiteX277" fmla="*/ 2195168 w 2657256"/>
                          <a:gd name="connsiteY277" fmla="*/ 1939677 h 3427818"/>
                          <a:gd name="connsiteX278" fmla="*/ 2203458 w 2657256"/>
                          <a:gd name="connsiteY278" fmla="*/ 1975875 h 3427818"/>
                          <a:gd name="connsiteX279" fmla="*/ 2204134 w 2657256"/>
                          <a:gd name="connsiteY279" fmla="*/ 2006743 h 3427818"/>
                          <a:gd name="connsiteX280" fmla="*/ 2226545 w 2657256"/>
                          <a:gd name="connsiteY280" fmla="*/ 2011564 h 3427818"/>
                          <a:gd name="connsiteX281" fmla="*/ 2241176 w 2657256"/>
                          <a:gd name="connsiteY281" fmla="*/ 2069666 h 3427818"/>
                          <a:gd name="connsiteX282" fmla="*/ 2263588 w 2657256"/>
                          <a:gd name="connsiteY282" fmla="*/ 2114489 h 3427818"/>
                          <a:gd name="connsiteX283" fmla="*/ 2286000 w 2657256"/>
                          <a:gd name="connsiteY283" fmla="*/ 2141383 h 3427818"/>
                          <a:gd name="connsiteX284" fmla="*/ 2299447 w 2657256"/>
                          <a:gd name="connsiteY284" fmla="*/ 2181724 h 3427818"/>
                          <a:gd name="connsiteX285" fmla="*/ 2321859 w 2657256"/>
                          <a:gd name="connsiteY285" fmla="*/ 2208618 h 3427818"/>
                          <a:gd name="connsiteX286" fmla="*/ 2344270 w 2657256"/>
                          <a:gd name="connsiteY286" fmla="*/ 2262407 h 3427818"/>
                          <a:gd name="connsiteX287" fmla="*/ 2348753 w 2657256"/>
                          <a:gd name="connsiteY287" fmla="*/ 2280336 h 3427818"/>
                          <a:gd name="connsiteX288" fmla="*/ 2366682 w 2657256"/>
                          <a:gd name="connsiteY288" fmla="*/ 2320677 h 3427818"/>
                          <a:gd name="connsiteX289" fmla="*/ 2375647 w 2657256"/>
                          <a:gd name="connsiteY289" fmla="*/ 2343089 h 3427818"/>
                          <a:gd name="connsiteX290" fmla="*/ 2380129 w 2657256"/>
                          <a:gd name="connsiteY290" fmla="*/ 2365501 h 3427818"/>
                          <a:gd name="connsiteX291" fmla="*/ 2389094 w 2657256"/>
                          <a:gd name="connsiteY291" fmla="*/ 2392395 h 3427818"/>
                          <a:gd name="connsiteX292" fmla="*/ 2393576 w 2657256"/>
                          <a:gd name="connsiteY292" fmla="*/ 2437218 h 3427818"/>
                          <a:gd name="connsiteX293" fmla="*/ 2398059 w 2657256"/>
                          <a:gd name="connsiteY293" fmla="*/ 2450666 h 3427818"/>
                          <a:gd name="connsiteX294" fmla="*/ 2419794 w 2657256"/>
                          <a:gd name="connsiteY294" fmla="*/ 2504454 h 3427818"/>
                          <a:gd name="connsiteX295" fmla="*/ 2427343 w 2657256"/>
                          <a:gd name="connsiteY295" fmla="*/ 2620995 h 3427818"/>
                          <a:gd name="connsiteX296" fmla="*/ 2389094 w 2657256"/>
                          <a:gd name="connsiteY296" fmla="*/ 2894418 h 3427818"/>
                          <a:gd name="connsiteX297" fmla="*/ 2380129 w 2657256"/>
                          <a:gd name="connsiteY297" fmla="*/ 2916830 h 3427818"/>
                          <a:gd name="connsiteX298" fmla="*/ 2357718 w 2657256"/>
                          <a:gd name="connsiteY298" fmla="*/ 2970618 h 3427818"/>
                          <a:gd name="connsiteX299" fmla="*/ 2348753 w 2657256"/>
                          <a:gd name="connsiteY299" fmla="*/ 2993030 h 3427818"/>
                          <a:gd name="connsiteX300" fmla="*/ 2339788 w 2657256"/>
                          <a:gd name="connsiteY300" fmla="*/ 3028889 h 3427818"/>
                          <a:gd name="connsiteX301" fmla="*/ 2326341 w 2657256"/>
                          <a:gd name="connsiteY301" fmla="*/ 3051301 h 3427818"/>
                          <a:gd name="connsiteX302" fmla="*/ 2317376 w 2657256"/>
                          <a:gd name="connsiteY302" fmla="*/ 3082677 h 3427818"/>
                          <a:gd name="connsiteX303" fmla="*/ 2303929 w 2657256"/>
                          <a:gd name="connsiteY303" fmla="*/ 3105089 h 3427818"/>
                          <a:gd name="connsiteX304" fmla="*/ 2290482 w 2657256"/>
                          <a:gd name="connsiteY304" fmla="*/ 3136466 h 3427818"/>
                          <a:gd name="connsiteX305" fmla="*/ 2272553 w 2657256"/>
                          <a:gd name="connsiteY305" fmla="*/ 3140948 h 3427818"/>
                          <a:gd name="connsiteX306" fmla="*/ 2259106 w 2657256"/>
                          <a:gd name="connsiteY306" fmla="*/ 3145430 h 3427818"/>
                          <a:gd name="connsiteX307" fmla="*/ 2241176 w 2657256"/>
                          <a:gd name="connsiteY307" fmla="*/ 3149913 h 3427818"/>
                          <a:gd name="connsiteX308" fmla="*/ 2209800 w 2657256"/>
                          <a:gd name="connsiteY308" fmla="*/ 3158877 h 3427818"/>
                          <a:gd name="connsiteX309" fmla="*/ 2205318 w 2657256"/>
                          <a:gd name="connsiteY309" fmla="*/ 3096124 h 3427818"/>
                          <a:gd name="connsiteX310" fmla="*/ 2218765 w 2657256"/>
                          <a:gd name="connsiteY310" fmla="*/ 3078195 h 3427818"/>
                          <a:gd name="connsiteX311" fmla="*/ 2245659 w 2657256"/>
                          <a:gd name="connsiteY311" fmla="*/ 3028889 h 3427818"/>
                          <a:gd name="connsiteX312" fmla="*/ 2268070 w 2657256"/>
                          <a:gd name="connsiteY312" fmla="*/ 3001995 h 3427818"/>
                          <a:gd name="connsiteX313" fmla="*/ 2298550 w 2657256"/>
                          <a:gd name="connsiteY313" fmla="*/ 2625477 h 3427818"/>
                          <a:gd name="connsiteX314" fmla="*/ 2284986 w 2657256"/>
                          <a:gd name="connsiteY314" fmla="*/ 2589618 h 3427818"/>
                          <a:gd name="connsiteX315" fmla="*/ 2293273 w 2657256"/>
                          <a:gd name="connsiteY315" fmla="*/ 2553590 h 3427818"/>
                          <a:gd name="connsiteX316" fmla="*/ 2278152 w 2657256"/>
                          <a:gd name="connsiteY316" fmla="*/ 2532115 h 3427818"/>
                          <a:gd name="connsiteX317" fmla="*/ 2245659 w 2657256"/>
                          <a:gd name="connsiteY317" fmla="*/ 2446184 h 3427818"/>
                          <a:gd name="connsiteX318" fmla="*/ 2195507 w 2657256"/>
                          <a:gd name="connsiteY318" fmla="*/ 2298265 h 3427818"/>
                          <a:gd name="connsiteX319" fmla="*/ 2083786 w 2657256"/>
                          <a:gd name="connsiteY319" fmla="*/ 2097237 h 3427818"/>
                          <a:gd name="connsiteX320" fmla="*/ 2048773 w 2657256"/>
                          <a:gd name="connsiteY320" fmla="*/ 2074908 h 3427818"/>
                          <a:gd name="connsiteX321" fmla="*/ 2074314 w 2657256"/>
                          <a:gd name="connsiteY321" fmla="*/ 2068904 h 3427818"/>
                          <a:gd name="connsiteX322" fmla="*/ 2034988 w 2657256"/>
                          <a:gd name="connsiteY322" fmla="*/ 2060701 h 3427818"/>
                          <a:gd name="connsiteX323" fmla="*/ 2026023 w 2657256"/>
                          <a:gd name="connsiteY323" fmla="*/ 2083113 h 3427818"/>
                          <a:gd name="connsiteX324" fmla="*/ 2021541 w 2657256"/>
                          <a:gd name="connsiteY324" fmla="*/ 2096560 h 3427818"/>
                          <a:gd name="connsiteX325" fmla="*/ 1999129 w 2657256"/>
                          <a:gd name="connsiteY325" fmla="*/ 2110007 h 3427818"/>
                          <a:gd name="connsiteX326" fmla="*/ 1990165 w 2657256"/>
                          <a:gd name="connsiteY326" fmla="*/ 2127936 h 3427818"/>
                          <a:gd name="connsiteX327" fmla="*/ 1967753 w 2657256"/>
                          <a:gd name="connsiteY327" fmla="*/ 2163795 h 3427818"/>
                          <a:gd name="connsiteX328" fmla="*/ 1981200 w 2657256"/>
                          <a:gd name="connsiteY328" fmla="*/ 2280336 h 3427818"/>
                          <a:gd name="connsiteX329" fmla="*/ 1994647 w 2657256"/>
                          <a:gd name="connsiteY329" fmla="*/ 2311713 h 3427818"/>
                          <a:gd name="connsiteX330" fmla="*/ 2003612 w 2657256"/>
                          <a:gd name="connsiteY330" fmla="*/ 2329642 h 3427818"/>
                          <a:gd name="connsiteX331" fmla="*/ 2026023 w 2657256"/>
                          <a:gd name="connsiteY331" fmla="*/ 2361018 h 3427818"/>
                          <a:gd name="connsiteX332" fmla="*/ 2043953 w 2657256"/>
                          <a:gd name="connsiteY332" fmla="*/ 2405842 h 3427818"/>
                          <a:gd name="connsiteX333" fmla="*/ 2061882 w 2657256"/>
                          <a:gd name="connsiteY333" fmla="*/ 2428254 h 3427818"/>
                          <a:gd name="connsiteX334" fmla="*/ 2088776 w 2657256"/>
                          <a:gd name="connsiteY334" fmla="*/ 2491007 h 3427818"/>
                          <a:gd name="connsiteX335" fmla="*/ 2102223 w 2657256"/>
                          <a:gd name="connsiteY335" fmla="*/ 2522383 h 3427818"/>
                          <a:gd name="connsiteX336" fmla="*/ 2106706 w 2657256"/>
                          <a:gd name="connsiteY336" fmla="*/ 2553760 h 3427818"/>
                          <a:gd name="connsiteX337" fmla="*/ 2124635 w 2657256"/>
                          <a:gd name="connsiteY337" fmla="*/ 2616513 h 3427818"/>
                          <a:gd name="connsiteX338" fmla="*/ 2138082 w 2657256"/>
                          <a:gd name="connsiteY338" fmla="*/ 2706160 h 3427818"/>
                          <a:gd name="connsiteX339" fmla="*/ 2147047 w 2657256"/>
                          <a:gd name="connsiteY339" fmla="*/ 2742018 h 3427818"/>
                          <a:gd name="connsiteX340" fmla="*/ 2151529 w 2657256"/>
                          <a:gd name="connsiteY340" fmla="*/ 2773395 h 3427818"/>
                          <a:gd name="connsiteX341" fmla="*/ 2160494 w 2657256"/>
                          <a:gd name="connsiteY341" fmla="*/ 2827183 h 3427818"/>
                          <a:gd name="connsiteX342" fmla="*/ 2156012 w 2657256"/>
                          <a:gd name="connsiteY342" fmla="*/ 3019924 h 3427818"/>
                          <a:gd name="connsiteX343" fmla="*/ 2138082 w 2657256"/>
                          <a:gd name="connsiteY343" fmla="*/ 3100607 h 3427818"/>
                          <a:gd name="connsiteX344" fmla="*/ 2133600 w 2657256"/>
                          <a:gd name="connsiteY344" fmla="*/ 3118536 h 3427818"/>
                          <a:gd name="connsiteX345" fmla="*/ 2120153 w 2657256"/>
                          <a:gd name="connsiteY345" fmla="*/ 3136466 h 3427818"/>
                          <a:gd name="connsiteX346" fmla="*/ 2111188 w 2657256"/>
                          <a:gd name="connsiteY346" fmla="*/ 3163360 h 3427818"/>
                          <a:gd name="connsiteX347" fmla="*/ 2088776 w 2657256"/>
                          <a:gd name="connsiteY347" fmla="*/ 3194736 h 3427818"/>
                          <a:gd name="connsiteX348" fmla="*/ 2075329 w 2657256"/>
                          <a:gd name="connsiteY348" fmla="*/ 3221630 h 3427818"/>
                          <a:gd name="connsiteX349" fmla="*/ 2061882 w 2657256"/>
                          <a:gd name="connsiteY349" fmla="*/ 3226113 h 3427818"/>
                          <a:gd name="connsiteX350" fmla="*/ 2021541 w 2657256"/>
                          <a:gd name="connsiteY350" fmla="*/ 3221630 h 3427818"/>
                          <a:gd name="connsiteX351" fmla="*/ 2012576 w 2657256"/>
                          <a:gd name="connsiteY351" fmla="*/ 3176807 h 3427818"/>
                          <a:gd name="connsiteX352" fmla="*/ 2048435 w 2657256"/>
                          <a:gd name="connsiteY352" fmla="*/ 3078195 h 3427818"/>
                          <a:gd name="connsiteX353" fmla="*/ 2048435 w 2657256"/>
                          <a:gd name="connsiteY353" fmla="*/ 3078195 h 3427818"/>
                          <a:gd name="connsiteX354" fmla="*/ 2061882 w 2657256"/>
                          <a:gd name="connsiteY354" fmla="*/ 3024407 h 3427818"/>
                          <a:gd name="connsiteX355" fmla="*/ 2070847 w 2657256"/>
                          <a:gd name="connsiteY355" fmla="*/ 2939242 h 3427818"/>
                          <a:gd name="connsiteX356" fmla="*/ 2066365 w 2657256"/>
                          <a:gd name="connsiteY356" fmla="*/ 2782360 h 3427818"/>
                          <a:gd name="connsiteX357" fmla="*/ 2043953 w 2657256"/>
                          <a:gd name="connsiteY357" fmla="*/ 2706160 h 3427818"/>
                          <a:gd name="connsiteX358" fmla="*/ 2030506 w 2657256"/>
                          <a:gd name="connsiteY358" fmla="*/ 2679266 h 3427818"/>
                          <a:gd name="connsiteX359" fmla="*/ 2017059 w 2657256"/>
                          <a:gd name="connsiteY359" fmla="*/ 2638924 h 3427818"/>
                          <a:gd name="connsiteX360" fmla="*/ 1981200 w 2657256"/>
                          <a:gd name="connsiteY360" fmla="*/ 2571689 h 3427818"/>
                          <a:gd name="connsiteX361" fmla="*/ 1972235 w 2657256"/>
                          <a:gd name="connsiteY361" fmla="*/ 2558242 h 3427818"/>
                          <a:gd name="connsiteX362" fmla="*/ 1958788 w 2657256"/>
                          <a:gd name="connsiteY362" fmla="*/ 2535830 h 3427818"/>
                          <a:gd name="connsiteX363" fmla="*/ 1905000 w 2657256"/>
                          <a:gd name="connsiteY363" fmla="*/ 2455148 h 3427818"/>
                          <a:gd name="connsiteX364" fmla="*/ 1882588 w 2657256"/>
                          <a:gd name="connsiteY364" fmla="*/ 2414807 h 3427818"/>
                          <a:gd name="connsiteX365" fmla="*/ 1869141 w 2657256"/>
                          <a:gd name="connsiteY365" fmla="*/ 2396877 h 3427818"/>
                          <a:gd name="connsiteX366" fmla="*/ 1806388 w 2657256"/>
                          <a:gd name="connsiteY366" fmla="*/ 2369983 h 3427818"/>
                          <a:gd name="connsiteX367" fmla="*/ 1779494 w 2657256"/>
                          <a:gd name="connsiteY367" fmla="*/ 2361018 h 3427818"/>
                          <a:gd name="connsiteX368" fmla="*/ 1752600 w 2657256"/>
                          <a:gd name="connsiteY368" fmla="*/ 2356536 h 3427818"/>
                          <a:gd name="connsiteX369" fmla="*/ 1680882 w 2657256"/>
                          <a:gd name="connsiteY369" fmla="*/ 2334124 h 3427818"/>
                          <a:gd name="connsiteX370" fmla="*/ 1719025 w 2657256"/>
                          <a:gd name="connsiteY370" fmla="*/ 2338268 h 3427818"/>
                          <a:gd name="connsiteX371" fmla="*/ 1756997 w 2657256"/>
                          <a:gd name="connsiteY371" fmla="*/ 2346387 h 3427818"/>
                          <a:gd name="connsiteX372" fmla="*/ 1656440 w 2657256"/>
                          <a:gd name="connsiteY372" fmla="*/ 2355520 h 3427818"/>
                          <a:gd name="connsiteX373" fmla="*/ 1537447 w 2657256"/>
                          <a:gd name="connsiteY373" fmla="*/ 2386897 h 3427818"/>
                          <a:gd name="connsiteX374" fmla="*/ 1571993 w 2657256"/>
                          <a:gd name="connsiteY374" fmla="*/ 2374894 h 3427818"/>
                          <a:gd name="connsiteX375" fmla="*/ 1509707 w 2657256"/>
                          <a:gd name="connsiteY375" fmla="*/ 2395863 h 3427818"/>
                          <a:gd name="connsiteX376" fmla="*/ 1500444 w 2657256"/>
                          <a:gd name="connsiteY376" fmla="*/ 2412208 h 3427818"/>
                          <a:gd name="connsiteX377" fmla="*/ 1402678 w 2657256"/>
                          <a:gd name="connsiteY377" fmla="*/ 2396578 h 3427818"/>
                          <a:gd name="connsiteX378" fmla="*/ 1322892 w 2657256"/>
                          <a:gd name="connsiteY378" fmla="*/ 2393889 h 3427818"/>
                          <a:gd name="connsiteX379" fmla="*/ 1199384 w 2657256"/>
                          <a:gd name="connsiteY379" fmla="*/ 2363978 h 3427818"/>
                          <a:gd name="connsiteX380" fmla="*/ 1066800 w 2657256"/>
                          <a:gd name="connsiteY380" fmla="*/ 2329642 h 3427818"/>
                          <a:gd name="connsiteX381" fmla="*/ 1030941 w 2657256"/>
                          <a:gd name="connsiteY381" fmla="*/ 2320677 h 3427818"/>
                          <a:gd name="connsiteX382" fmla="*/ 986118 w 2657256"/>
                          <a:gd name="connsiteY382" fmla="*/ 2298266 h 3427818"/>
                          <a:gd name="connsiteX383" fmla="*/ 968188 w 2657256"/>
                          <a:gd name="connsiteY383" fmla="*/ 2289301 h 3427818"/>
                          <a:gd name="connsiteX384" fmla="*/ 936812 w 2657256"/>
                          <a:gd name="connsiteY384" fmla="*/ 2271371 h 3427818"/>
                          <a:gd name="connsiteX385" fmla="*/ 905435 w 2657256"/>
                          <a:gd name="connsiteY385" fmla="*/ 2253442 h 3427818"/>
                          <a:gd name="connsiteX386" fmla="*/ 869576 w 2657256"/>
                          <a:gd name="connsiteY386" fmla="*/ 2266889 h 3427818"/>
                          <a:gd name="connsiteX387" fmla="*/ 856129 w 2657256"/>
                          <a:gd name="connsiteY387" fmla="*/ 2284818 h 3427818"/>
                          <a:gd name="connsiteX388" fmla="*/ 815788 w 2657256"/>
                          <a:gd name="connsiteY388" fmla="*/ 2325160 h 3427818"/>
                          <a:gd name="connsiteX389" fmla="*/ 788894 w 2657256"/>
                          <a:gd name="connsiteY389" fmla="*/ 2347571 h 3427818"/>
                          <a:gd name="connsiteX390" fmla="*/ 762000 w 2657256"/>
                          <a:gd name="connsiteY390" fmla="*/ 2369983 h 3427818"/>
                          <a:gd name="connsiteX391" fmla="*/ 753035 w 2657256"/>
                          <a:gd name="connsiteY391" fmla="*/ 2383430 h 3427818"/>
                          <a:gd name="connsiteX392" fmla="*/ 735106 w 2657256"/>
                          <a:gd name="connsiteY392" fmla="*/ 2396877 h 3427818"/>
                          <a:gd name="connsiteX393" fmla="*/ 712694 w 2657256"/>
                          <a:gd name="connsiteY393" fmla="*/ 2419289 h 3427818"/>
                          <a:gd name="connsiteX394" fmla="*/ 694765 w 2657256"/>
                          <a:gd name="connsiteY394" fmla="*/ 2432736 h 3427818"/>
                          <a:gd name="connsiteX395" fmla="*/ 681318 w 2657256"/>
                          <a:gd name="connsiteY395" fmla="*/ 2450666 h 3427818"/>
                          <a:gd name="connsiteX396" fmla="*/ 667870 w 2657256"/>
                          <a:gd name="connsiteY396" fmla="*/ 2459630 h 3427818"/>
                          <a:gd name="connsiteX397" fmla="*/ 623047 w 2657256"/>
                          <a:gd name="connsiteY397" fmla="*/ 2499971 h 3427818"/>
                          <a:gd name="connsiteX398" fmla="*/ 600635 w 2657256"/>
                          <a:gd name="connsiteY398" fmla="*/ 2531348 h 3427818"/>
                          <a:gd name="connsiteX399" fmla="*/ 587188 w 2657256"/>
                          <a:gd name="connsiteY399" fmla="*/ 2571689 h 3427818"/>
                          <a:gd name="connsiteX400" fmla="*/ 582706 w 2657256"/>
                          <a:gd name="connsiteY400" fmla="*/ 2603066 h 3427818"/>
                          <a:gd name="connsiteX401" fmla="*/ 596153 w 2657256"/>
                          <a:gd name="connsiteY401" fmla="*/ 2692713 h 3427818"/>
                          <a:gd name="connsiteX402" fmla="*/ 600635 w 2657256"/>
                          <a:gd name="connsiteY402" fmla="*/ 2710642 h 3427818"/>
                          <a:gd name="connsiteX403" fmla="*/ 609600 w 2657256"/>
                          <a:gd name="connsiteY403" fmla="*/ 2728571 h 3427818"/>
                          <a:gd name="connsiteX404" fmla="*/ 614082 w 2657256"/>
                          <a:gd name="connsiteY404" fmla="*/ 2746501 h 3427818"/>
                          <a:gd name="connsiteX405" fmla="*/ 623047 w 2657256"/>
                          <a:gd name="connsiteY405" fmla="*/ 2768913 h 3427818"/>
                          <a:gd name="connsiteX406" fmla="*/ 627529 w 2657256"/>
                          <a:gd name="connsiteY406" fmla="*/ 2791324 h 3427818"/>
                          <a:gd name="connsiteX407" fmla="*/ 640976 w 2657256"/>
                          <a:gd name="connsiteY407" fmla="*/ 2822701 h 3427818"/>
                          <a:gd name="connsiteX408" fmla="*/ 645459 w 2657256"/>
                          <a:gd name="connsiteY408" fmla="*/ 2836148 h 3427818"/>
                          <a:gd name="connsiteX409" fmla="*/ 658906 w 2657256"/>
                          <a:gd name="connsiteY409" fmla="*/ 2858560 h 3427818"/>
                          <a:gd name="connsiteX410" fmla="*/ 676835 w 2657256"/>
                          <a:gd name="connsiteY410" fmla="*/ 2921313 h 3427818"/>
                          <a:gd name="connsiteX411" fmla="*/ 690282 w 2657256"/>
                          <a:gd name="connsiteY411" fmla="*/ 2952689 h 3427818"/>
                          <a:gd name="connsiteX412" fmla="*/ 699247 w 2657256"/>
                          <a:gd name="connsiteY412" fmla="*/ 2997513 h 3427818"/>
                          <a:gd name="connsiteX413" fmla="*/ 703729 w 2657256"/>
                          <a:gd name="connsiteY413" fmla="*/ 3024407 h 3427818"/>
                          <a:gd name="connsiteX414" fmla="*/ 717176 w 2657256"/>
                          <a:gd name="connsiteY414" fmla="*/ 3051301 h 3427818"/>
                          <a:gd name="connsiteX415" fmla="*/ 735106 w 2657256"/>
                          <a:gd name="connsiteY415" fmla="*/ 3109571 h 3427818"/>
                          <a:gd name="connsiteX416" fmla="*/ 739588 w 2657256"/>
                          <a:gd name="connsiteY416" fmla="*/ 3136466 h 3427818"/>
                          <a:gd name="connsiteX417" fmla="*/ 762000 w 2657256"/>
                          <a:gd name="connsiteY417" fmla="*/ 3199218 h 3427818"/>
                          <a:gd name="connsiteX418" fmla="*/ 766482 w 2657256"/>
                          <a:gd name="connsiteY418" fmla="*/ 3288866 h 3427818"/>
                          <a:gd name="connsiteX419" fmla="*/ 770965 w 2657256"/>
                          <a:gd name="connsiteY419" fmla="*/ 3311277 h 3427818"/>
                          <a:gd name="connsiteX420" fmla="*/ 775447 w 2657256"/>
                          <a:gd name="connsiteY420" fmla="*/ 3342654 h 3427818"/>
                          <a:gd name="connsiteX421" fmla="*/ 748553 w 2657256"/>
                          <a:gd name="connsiteY421" fmla="*/ 3391960 h 3427818"/>
                          <a:gd name="connsiteX422" fmla="*/ 721659 w 2657256"/>
                          <a:gd name="connsiteY422" fmla="*/ 3400924 h 3427818"/>
                          <a:gd name="connsiteX423" fmla="*/ 708212 w 2657256"/>
                          <a:gd name="connsiteY423" fmla="*/ 3405407 h 3427818"/>
                          <a:gd name="connsiteX424" fmla="*/ 623047 w 2657256"/>
                          <a:gd name="connsiteY424" fmla="*/ 3387477 h 3427818"/>
                          <a:gd name="connsiteX425" fmla="*/ 609600 w 2657256"/>
                          <a:gd name="connsiteY425" fmla="*/ 3365066 h 3427818"/>
                          <a:gd name="connsiteX426" fmla="*/ 591670 w 2657256"/>
                          <a:gd name="connsiteY426" fmla="*/ 3324724 h 3427818"/>
                          <a:gd name="connsiteX427" fmla="*/ 560294 w 2657256"/>
                          <a:gd name="connsiteY427" fmla="*/ 3266454 h 3427818"/>
                          <a:gd name="connsiteX428" fmla="*/ 551329 w 2657256"/>
                          <a:gd name="connsiteY428" fmla="*/ 3253007 h 3427818"/>
                          <a:gd name="connsiteX429" fmla="*/ 528918 w 2657256"/>
                          <a:gd name="connsiteY429" fmla="*/ 3230595 h 3427818"/>
                          <a:gd name="connsiteX430" fmla="*/ 519953 w 2657256"/>
                          <a:gd name="connsiteY430" fmla="*/ 3185771 h 3427818"/>
                          <a:gd name="connsiteX431" fmla="*/ 524435 w 2657256"/>
                          <a:gd name="connsiteY431" fmla="*/ 3158877 h 3427818"/>
                          <a:gd name="connsiteX432" fmla="*/ 528918 w 2657256"/>
                          <a:gd name="connsiteY432" fmla="*/ 3145430 h 3427818"/>
                          <a:gd name="connsiteX433" fmla="*/ 542365 w 2657256"/>
                          <a:gd name="connsiteY433" fmla="*/ 3109571 h 3427818"/>
                          <a:gd name="connsiteX434" fmla="*/ 484094 w 2657256"/>
                          <a:gd name="connsiteY434" fmla="*/ 2943724 h 3427818"/>
                          <a:gd name="connsiteX435" fmla="*/ 443753 w 2657256"/>
                          <a:gd name="connsiteY435" fmla="*/ 2836148 h 3427818"/>
                          <a:gd name="connsiteX436" fmla="*/ 439270 w 2657256"/>
                          <a:gd name="connsiteY436" fmla="*/ 2809254 h 3427818"/>
                          <a:gd name="connsiteX437" fmla="*/ 430306 w 2657256"/>
                          <a:gd name="connsiteY437" fmla="*/ 2773395 h 3427818"/>
                          <a:gd name="connsiteX438" fmla="*/ 425823 w 2657256"/>
                          <a:gd name="connsiteY438" fmla="*/ 2737536 h 3427818"/>
                          <a:gd name="connsiteX439" fmla="*/ 398929 w 2657256"/>
                          <a:gd name="connsiteY439" fmla="*/ 2656854 h 3427818"/>
                          <a:gd name="connsiteX440" fmla="*/ 385482 w 2657256"/>
                          <a:gd name="connsiteY440" fmla="*/ 2625477 h 3427818"/>
                          <a:gd name="connsiteX441" fmla="*/ 381000 w 2657256"/>
                          <a:gd name="connsiteY441" fmla="*/ 2607548 h 3427818"/>
                          <a:gd name="connsiteX442" fmla="*/ 372035 w 2657256"/>
                          <a:gd name="connsiteY442" fmla="*/ 2540313 h 3427818"/>
                          <a:gd name="connsiteX443" fmla="*/ 367553 w 2657256"/>
                          <a:gd name="connsiteY443" fmla="*/ 2526866 h 3427818"/>
                          <a:gd name="connsiteX444" fmla="*/ 407894 w 2657256"/>
                          <a:gd name="connsiteY444" fmla="*/ 2508936 h 3427818"/>
                          <a:gd name="connsiteX445" fmla="*/ 515470 w 2657256"/>
                          <a:gd name="connsiteY445" fmla="*/ 2464113 h 3427818"/>
                          <a:gd name="connsiteX446" fmla="*/ 578223 w 2657256"/>
                          <a:gd name="connsiteY446" fmla="*/ 2410324 h 3427818"/>
                          <a:gd name="connsiteX447" fmla="*/ 587188 w 2657256"/>
                          <a:gd name="connsiteY447" fmla="*/ 2387913 h 3427818"/>
                          <a:gd name="connsiteX448" fmla="*/ 614082 w 2657256"/>
                          <a:gd name="connsiteY448" fmla="*/ 2311713 h 3427818"/>
                          <a:gd name="connsiteX449" fmla="*/ 649941 w 2657256"/>
                          <a:gd name="connsiteY449" fmla="*/ 2257924 h 3427818"/>
                          <a:gd name="connsiteX450" fmla="*/ 690282 w 2657256"/>
                          <a:gd name="connsiteY450" fmla="*/ 2231030 h 3427818"/>
                          <a:gd name="connsiteX451" fmla="*/ 703729 w 2657256"/>
                          <a:gd name="connsiteY451" fmla="*/ 2222066 h 3427818"/>
                          <a:gd name="connsiteX452" fmla="*/ 739588 w 2657256"/>
                          <a:gd name="connsiteY452" fmla="*/ 2204136 h 3427818"/>
                          <a:gd name="connsiteX453" fmla="*/ 708212 w 2657256"/>
                          <a:gd name="connsiteY453" fmla="*/ 2244477 h 3427818"/>
                          <a:gd name="connsiteX454" fmla="*/ 654423 w 2657256"/>
                          <a:gd name="connsiteY454" fmla="*/ 2298266 h 3427818"/>
                          <a:gd name="connsiteX455" fmla="*/ 636494 w 2657256"/>
                          <a:gd name="connsiteY455" fmla="*/ 2316195 h 3427818"/>
                          <a:gd name="connsiteX456" fmla="*/ 614082 w 2657256"/>
                          <a:gd name="connsiteY456" fmla="*/ 2343089 h 3427818"/>
                          <a:gd name="connsiteX457" fmla="*/ 592179 w 2657256"/>
                          <a:gd name="connsiteY457" fmla="*/ 2339284 h 3427818"/>
                          <a:gd name="connsiteX458" fmla="*/ 555980 w 2657256"/>
                          <a:gd name="connsiteY458" fmla="*/ 2370829 h 3427818"/>
                          <a:gd name="connsiteX459" fmla="*/ 524435 w 2657256"/>
                          <a:gd name="connsiteY459" fmla="*/ 2405842 h 3427818"/>
                          <a:gd name="connsiteX460" fmla="*/ 502023 w 2657256"/>
                          <a:gd name="connsiteY460" fmla="*/ 2419289 h 3427818"/>
                          <a:gd name="connsiteX461" fmla="*/ 461682 w 2657256"/>
                          <a:gd name="connsiteY461" fmla="*/ 2446183 h 3427818"/>
                          <a:gd name="connsiteX462" fmla="*/ 448235 w 2657256"/>
                          <a:gd name="connsiteY462" fmla="*/ 2455148 h 3427818"/>
                          <a:gd name="connsiteX463" fmla="*/ 430306 w 2657256"/>
                          <a:gd name="connsiteY463" fmla="*/ 2464113 h 3427818"/>
                          <a:gd name="connsiteX464" fmla="*/ 412376 w 2657256"/>
                          <a:gd name="connsiteY464" fmla="*/ 2477560 h 3427818"/>
                          <a:gd name="connsiteX465" fmla="*/ 389965 w 2657256"/>
                          <a:gd name="connsiteY465" fmla="*/ 2486524 h 3427818"/>
                          <a:gd name="connsiteX466" fmla="*/ 372035 w 2657256"/>
                          <a:gd name="connsiteY466" fmla="*/ 2499971 h 3427818"/>
                          <a:gd name="connsiteX467" fmla="*/ 318247 w 2657256"/>
                          <a:gd name="connsiteY467" fmla="*/ 2531348 h 3427818"/>
                          <a:gd name="connsiteX468" fmla="*/ 304800 w 2657256"/>
                          <a:gd name="connsiteY468" fmla="*/ 2549277 h 3427818"/>
                          <a:gd name="connsiteX469" fmla="*/ 282388 w 2657256"/>
                          <a:gd name="connsiteY469" fmla="*/ 2576171 h 3427818"/>
                          <a:gd name="connsiteX470" fmla="*/ 295835 w 2657256"/>
                          <a:gd name="connsiteY470" fmla="*/ 2872007 h 3427818"/>
                          <a:gd name="connsiteX471" fmla="*/ 300318 w 2657256"/>
                          <a:gd name="connsiteY471" fmla="*/ 2894418 h 3427818"/>
                          <a:gd name="connsiteX472" fmla="*/ 304800 w 2657256"/>
                          <a:gd name="connsiteY472" fmla="*/ 2925795 h 3427818"/>
                          <a:gd name="connsiteX473" fmla="*/ 309282 w 2657256"/>
                          <a:gd name="connsiteY473" fmla="*/ 2984066 h 3427818"/>
                          <a:gd name="connsiteX474" fmla="*/ 322729 w 2657256"/>
                          <a:gd name="connsiteY474" fmla="*/ 3042336 h 3427818"/>
                          <a:gd name="connsiteX475" fmla="*/ 327212 w 2657256"/>
                          <a:gd name="connsiteY475" fmla="*/ 3069230 h 3427818"/>
                          <a:gd name="connsiteX476" fmla="*/ 331694 w 2657256"/>
                          <a:gd name="connsiteY476" fmla="*/ 3100607 h 3427818"/>
                          <a:gd name="connsiteX477" fmla="*/ 345141 w 2657256"/>
                          <a:gd name="connsiteY477" fmla="*/ 3127501 h 3427818"/>
                          <a:gd name="connsiteX478" fmla="*/ 367553 w 2657256"/>
                          <a:gd name="connsiteY478" fmla="*/ 3181289 h 3427818"/>
                          <a:gd name="connsiteX479" fmla="*/ 381000 w 2657256"/>
                          <a:gd name="connsiteY479" fmla="*/ 3239560 h 3427818"/>
                          <a:gd name="connsiteX480" fmla="*/ 389965 w 2657256"/>
                          <a:gd name="connsiteY480" fmla="*/ 3253007 h 3427818"/>
                          <a:gd name="connsiteX481" fmla="*/ 394447 w 2657256"/>
                          <a:gd name="connsiteY481" fmla="*/ 3270936 h 3427818"/>
                          <a:gd name="connsiteX482" fmla="*/ 412376 w 2657256"/>
                          <a:gd name="connsiteY482" fmla="*/ 3302313 h 3427818"/>
                          <a:gd name="connsiteX483" fmla="*/ 416859 w 2657256"/>
                          <a:gd name="connsiteY483" fmla="*/ 3315760 h 3427818"/>
                          <a:gd name="connsiteX484" fmla="*/ 425823 w 2657256"/>
                          <a:gd name="connsiteY484" fmla="*/ 3329207 h 3427818"/>
                          <a:gd name="connsiteX485" fmla="*/ 439270 w 2657256"/>
                          <a:gd name="connsiteY485" fmla="*/ 3360583 h 3427818"/>
                          <a:gd name="connsiteX486" fmla="*/ 439270 w 2657256"/>
                          <a:gd name="connsiteY486" fmla="*/ 3409889 h 3427818"/>
                          <a:gd name="connsiteX487" fmla="*/ 430306 w 2657256"/>
                          <a:gd name="connsiteY487" fmla="*/ 3423336 h 3427818"/>
                          <a:gd name="connsiteX488" fmla="*/ 412376 w 2657256"/>
                          <a:gd name="connsiteY488" fmla="*/ 3427818 h 3427818"/>
                          <a:gd name="connsiteX489" fmla="*/ 295835 w 2657256"/>
                          <a:gd name="connsiteY489" fmla="*/ 3414371 h 3427818"/>
                          <a:gd name="connsiteX490" fmla="*/ 264459 w 2657256"/>
                          <a:gd name="connsiteY490" fmla="*/ 3333689 h 3427818"/>
                          <a:gd name="connsiteX491" fmla="*/ 259976 w 2657256"/>
                          <a:gd name="connsiteY491" fmla="*/ 3297830 h 3427818"/>
                          <a:gd name="connsiteX492" fmla="*/ 246529 w 2657256"/>
                          <a:gd name="connsiteY492" fmla="*/ 3235077 h 3427818"/>
                          <a:gd name="connsiteX493" fmla="*/ 237565 w 2657256"/>
                          <a:gd name="connsiteY493" fmla="*/ 3140948 h 3427818"/>
                          <a:gd name="connsiteX494" fmla="*/ 228600 w 2657256"/>
                          <a:gd name="connsiteY494" fmla="*/ 3114054 h 3427818"/>
                          <a:gd name="connsiteX495" fmla="*/ 219635 w 2657256"/>
                          <a:gd name="connsiteY495" fmla="*/ 3078195 h 3427818"/>
                          <a:gd name="connsiteX496" fmla="*/ 206188 w 2657256"/>
                          <a:gd name="connsiteY496" fmla="*/ 3037854 h 3427818"/>
                          <a:gd name="connsiteX497" fmla="*/ 201706 w 2657256"/>
                          <a:gd name="connsiteY497" fmla="*/ 3006477 h 3427818"/>
                          <a:gd name="connsiteX498" fmla="*/ 197223 w 2657256"/>
                          <a:gd name="connsiteY498" fmla="*/ 2984066 h 3427818"/>
                          <a:gd name="connsiteX499" fmla="*/ 192741 w 2657256"/>
                          <a:gd name="connsiteY499" fmla="*/ 2948207 h 3427818"/>
                          <a:gd name="connsiteX500" fmla="*/ 188259 w 2657256"/>
                          <a:gd name="connsiteY500" fmla="*/ 2907866 h 3427818"/>
                          <a:gd name="connsiteX501" fmla="*/ 179294 w 2657256"/>
                          <a:gd name="connsiteY501" fmla="*/ 2880971 h 3427818"/>
                          <a:gd name="connsiteX502" fmla="*/ 165847 w 2657256"/>
                          <a:gd name="connsiteY502" fmla="*/ 2831666 h 3427818"/>
                          <a:gd name="connsiteX503" fmla="*/ 161365 w 2657256"/>
                          <a:gd name="connsiteY503" fmla="*/ 2804771 h 3427818"/>
                          <a:gd name="connsiteX504" fmla="*/ 156882 w 2657256"/>
                          <a:gd name="connsiteY504" fmla="*/ 2616513 h 3427818"/>
                          <a:gd name="connsiteX505" fmla="*/ 152400 w 2657256"/>
                          <a:gd name="connsiteY505" fmla="*/ 2576171 h 3427818"/>
                          <a:gd name="connsiteX506" fmla="*/ 118035 w 2657256"/>
                          <a:gd name="connsiteY506" fmla="*/ 2456941 h 3427818"/>
                          <a:gd name="connsiteX507" fmla="*/ 117048 w 2657256"/>
                          <a:gd name="connsiteY507" fmla="*/ 2401360 h 3427818"/>
                          <a:gd name="connsiteX508" fmla="*/ 100106 w 2657256"/>
                          <a:gd name="connsiteY508" fmla="*/ 2387913 h 3427818"/>
                          <a:gd name="connsiteX509" fmla="*/ 138953 w 2657256"/>
                          <a:gd name="connsiteY509" fmla="*/ 2369983 h 3427818"/>
                          <a:gd name="connsiteX510" fmla="*/ 152400 w 2657256"/>
                          <a:gd name="connsiteY510" fmla="*/ 2361018 h 3427818"/>
                          <a:gd name="connsiteX511" fmla="*/ 170329 w 2657256"/>
                          <a:gd name="connsiteY511" fmla="*/ 2316195 h 3427818"/>
                          <a:gd name="connsiteX512" fmla="*/ 188259 w 2657256"/>
                          <a:gd name="connsiteY512" fmla="*/ 2280336 h 3427818"/>
                          <a:gd name="connsiteX513" fmla="*/ 206188 w 2657256"/>
                          <a:gd name="connsiteY513" fmla="*/ 2244477 h 3427818"/>
                          <a:gd name="connsiteX514" fmla="*/ 210670 w 2657256"/>
                          <a:gd name="connsiteY514" fmla="*/ 2231030 h 3427818"/>
                          <a:gd name="connsiteX515" fmla="*/ 219635 w 2657256"/>
                          <a:gd name="connsiteY515" fmla="*/ 2172760 h 3427818"/>
                          <a:gd name="connsiteX516" fmla="*/ 210670 w 2657256"/>
                          <a:gd name="connsiteY516" fmla="*/ 2015877 h 3427818"/>
                          <a:gd name="connsiteX517" fmla="*/ 192741 w 2657256"/>
                          <a:gd name="connsiteY517" fmla="*/ 1980018 h 3427818"/>
                          <a:gd name="connsiteX518" fmla="*/ 179294 w 2657256"/>
                          <a:gd name="connsiteY518" fmla="*/ 1948642 h 3427818"/>
                          <a:gd name="connsiteX519" fmla="*/ 165847 w 2657256"/>
                          <a:gd name="connsiteY519" fmla="*/ 1921748 h 3427818"/>
                          <a:gd name="connsiteX520" fmla="*/ 152400 w 2657256"/>
                          <a:gd name="connsiteY520" fmla="*/ 1890371 h 3427818"/>
                          <a:gd name="connsiteX521" fmla="*/ 143435 w 2657256"/>
                          <a:gd name="connsiteY521" fmla="*/ 1876924 h 3427818"/>
                          <a:gd name="connsiteX522" fmla="*/ 107576 w 2657256"/>
                          <a:gd name="connsiteY522" fmla="*/ 1841066 h 3427818"/>
                          <a:gd name="connsiteX523" fmla="*/ 94129 w 2657256"/>
                          <a:gd name="connsiteY523" fmla="*/ 1836583 h 3427818"/>
                          <a:gd name="connsiteX524" fmla="*/ 71718 w 2657256"/>
                          <a:gd name="connsiteY524" fmla="*/ 1827618 h 3427818"/>
                          <a:gd name="connsiteX525" fmla="*/ 58270 w 2657256"/>
                          <a:gd name="connsiteY525" fmla="*/ 1818654 h 3427818"/>
                          <a:gd name="connsiteX526" fmla="*/ 26894 w 2657256"/>
                          <a:gd name="connsiteY526" fmla="*/ 1787277 h 3427818"/>
                          <a:gd name="connsiteX527" fmla="*/ 0 w 2657256"/>
                          <a:gd name="connsiteY527" fmla="*/ 1764866 h 3427818"/>
                          <a:gd name="connsiteX0" fmla="*/ 0 w 2657256"/>
                          <a:gd name="connsiteY0" fmla="*/ 1764866 h 3427818"/>
                          <a:gd name="connsiteX1" fmla="*/ 22412 w 2657256"/>
                          <a:gd name="connsiteY1" fmla="*/ 1755901 h 3427818"/>
                          <a:gd name="connsiteX2" fmla="*/ 31376 w 2657256"/>
                          <a:gd name="connsiteY2" fmla="*/ 1737971 h 3427818"/>
                          <a:gd name="connsiteX3" fmla="*/ 44823 w 2657256"/>
                          <a:gd name="connsiteY3" fmla="*/ 1729007 h 3427818"/>
                          <a:gd name="connsiteX4" fmla="*/ 58270 w 2657256"/>
                          <a:gd name="connsiteY4" fmla="*/ 1711077 h 3427818"/>
                          <a:gd name="connsiteX5" fmla="*/ 76200 w 2657256"/>
                          <a:gd name="connsiteY5" fmla="*/ 1702113 h 3427818"/>
                          <a:gd name="connsiteX6" fmla="*/ 98612 w 2657256"/>
                          <a:gd name="connsiteY6" fmla="*/ 1693148 h 3427818"/>
                          <a:gd name="connsiteX7" fmla="*/ 125506 w 2657256"/>
                          <a:gd name="connsiteY7" fmla="*/ 1684183 h 3427818"/>
                          <a:gd name="connsiteX8" fmla="*/ 152400 w 2657256"/>
                          <a:gd name="connsiteY8" fmla="*/ 1666254 h 3427818"/>
                          <a:gd name="connsiteX9" fmla="*/ 170329 w 2657256"/>
                          <a:gd name="connsiteY9" fmla="*/ 1657289 h 3427818"/>
                          <a:gd name="connsiteX10" fmla="*/ 188259 w 2657256"/>
                          <a:gd name="connsiteY10" fmla="*/ 1639360 h 3427818"/>
                          <a:gd name="connsiteX11" fmla="*/ 228600 w 2657256"/>
                          <a:gd name="connsiteY11" fmla="*/ 1621430 h 3427818"/>
                          <a:gd name="connsiteX12" fmla="*/ 255494 w 2657256"/>
                          <a:gd name="connsiteY12" fmla="*/ 1603501 h 3427818"/>
                          <a:gd name="connsiteX13" fmla="*/ 300318 w 2657256"/>
                          <a:gd name="connsiteY13" fmla="*/ 1581089 h 3427818"/>
                          <a:gd name="connsiteX14" fmla="*/ 313765 w 2657256"/>
                          <a:gd name="connsiteY14" fmla="*/ 1572124 h 3427818"/>
                          <a:gd name="connsiteX15" fmla="*/ 340659 w 2657256"/>
                          <a:gd name="connsiteY15" fmla="*/ 1567642 h 3427818"/>
                          <a:gd name="connsiteX16" fmla="*/ 363070 w 2657256"/>
                          <a:gd name="connsiteY16" fmla="*/ 1563160 h 3427818"/>
                          <a:gd name="connsiteX17" fmla="*/ 389965 w 2657256"/>
                          <a:gd name="connsiteY17" fmla="*/ 1558677 h 3427818"/>
                          <a:gd name="connsiteX18" fmla="*/ 425823 w 2657256"/>
                          <a:gd name="connsiteY18" fmla="*/ 1554195 h 3427818"/>
                          <a:gd name="connsiteX19" fmla="*/ 470647 w 2657256"/>
                          <a:gd name="connsiteY19" fmla="*/ 1545230 h 3427818"/>
                          <a:gd name="connsiteX20" fmla="*/ 515470 w 2657256"/>
                          <a:gd name="connsiteY20" fmla="*/ 1536266 h 3427818"/>
                          <a:gd name="connsiteX21" fmla="*/ 528918 w 2657256"/>
                          <a:gd name="connsiteY21" fmla="*/ 1527301 h 3427818"/>
                          <a:gd name="connsiteX22" fmla="*/ 600635 w 2657256"/>
                          <a:gd name="connsiteY22" fmla="*/ 1513854 h 3427818"/>
                          <a:gd name="connsiteX23" fmla="*/ 690282 w 2657256"/>
                          <a:gd name="connsiteY23" fmla="*/ 1504889 h 3427818"/>
                          <a:gd name="connsiteX24" fmla="*/ 793376 w 2657256"/>
                          <a:gd name="connsiteY24" fmla="*/ 1509371 h 3427818"/>
                          <a:gd name="connsiteX25" fmla="*/ 874059 w 2657256"/>
                          <a:gd name="connsiteY25" fmla="*/ 1522818 h 3427818"/>
                          <a:gd name="connsiteX26" fmla="*/ 914400 w 2657256"/>
                          <a:gd name="connsiteY26" fmla="*/ 1527301 h 3427818"/>
                          <a:gd name="connsiteX27" fmla="*/ 1030941 w 2657256"/>
                          <a:gd name="connsiteY27" fmla="*/ 1540748 h 3427818"/>
                          <a:gd name="connsiteX28" fmla="*/ 1151965 w 2657256"/>
                          <a:gd name="connsiteY28" fmla="*/ 1549713 h 3427818"/>
                          <a:gd name="connsiteX29" fmla="*/ 1281953 w 2657256"/>
                          <a:gd name="connsiteY29" fmla="*/ 1558677 h 3427818"/>
                          <a:gd name="connsiteX30" fmla="*/ 1465729 w 2657256"/>
                          <a:gd name="connsiteY30" fmla="*/ 1554195 h 3427818"/>
                          <a:gd name="connsiteX31" fmla="*/ 1510553 w 2657256"/>
                          <a:gd name="connsiteY31" fmla="*/ 1549713 h 3427818"/>
                          <a:gd name="connsiteX32" fmla="*/ 1582270 w 2657256"/>
                          <a:gd name="connsiteY32" fmla="*/ 1518336 h 3427818"/>
                          <a:gd name="connsiteX33" fmla="*/ 1604682 w 2657256"/>
                          <a:gd name="connsiteY33" fmla="*/ 1513854 h 3427818"/>
                          <a:gd name="connsiteX34" fmla="*/ 1622612 w 2657256"/>
                          <a:gd name="connsiteY34" fmla="*/ 1504889 h 3427818"/>
                          <a:gd name="connsiteX35" fmla="*/ 1645023 w 2657256"/>
                          <a:gd name="connsiteY35" fmla="*/ 1495924 h 3427818"/>
                          <a:gd name="connsiteX36" fmla="*/ 1662953 w 2657256"/>
                          <a:gd name="connsiteY36" fmla="*/ 1482477 h 3427818"/>
                          <a:gd name="connsiteX37" fmla="*/ 1698812 w 2657256"/>
                          <a:gd name="connsiteY37" fmla="*/ 1464548 h 3427818"/>
                          <a:gd name="connsiteX38" fmla="*/ 1739153 w 2657256"/>
                          <a:gd name="connsiteY38" fmla="*/ 1437654 h 3427818"/>
                          <a:gd name="connsiteX39" fmla="*/ 1752600 w 2657256"/>
                          <a:gd name="connsiteY39" fmla="*/ 1424207 h 3427818"/>
                          <a:gd name="connsiteX40" fmla="*/ 1775012 w 2657256"/>
                          <a:gd name="connsiteY40" fmla="*/ 1410760 h 3427818"/>
                          <a:gd name="connsiteX41" fmla="*/ 1797423 w 2657256"/>
                          <a:gd name="connsiteY41" fmla="*/ 1392830 h 3427818"/>
                          <a:gd name="connsiteX42" fmla="*/ 1810870 w 2657256"/>
                          <a:gd name="connsiteY42" fmla="*/ 1361454 h 3427818"/>
                          <a:gd name="connsiteX43" fmla="*/ 1815353 w 2657256"/>
                          <a:gd name="connsiteY43" fmla="*/ 1348007 h 3427818"/>
                          <a:gd name="connsiteX44" fmla="*/ 1801906 w 2657256"/>
                          <a:gd name="connsiteY44" fmla="*/ 1195607 h 3427818"/>
                          <a:gd name="connsiteX45" fmla="*/ 1792941 w 2657256"/>
                          <a:gd name="connsiteY45" fmla="*/ 1182160 h 3427818"/>
                          <a:gd name="connsiteX46" fmla="*/ 1757082 w 2657256"/>
                          <a:gd name="connsiteY46" fmla="*/ 1150783 h 3427818"/>
                          <a:gd name="connsiteX47" fmla="*/ 1730188 w 2657256"/>
                          <a:gd name="connsiteY47" fmla="*/ 1123889 h 3427818"/>
                          <a:gd name="connsiteX48" fmla="*/ 1703294 w 2657256"/>
                          <a:gd name="connsiteY48" fmla="*/ 1105960 h 3427818"/>
                          <a:gd name="connsiteX49" fmla="*/ 1622612 w 2657256"/>
                          <a:gd name="connsiteY49" fmla="*/ 1110442 h 3427818"/>
                          <a:gd name="connsiteX50" fmla="*/ 1595718 w 2657256"/>
                          <a:gd name="connsiteY50" fmla="*/ 1119407 h 3427818"/>
                          <a:gd name="connsiteX51" fmla="*/ 1573306 w 2657256"/>
                          <a:gd name="connsiteY51" fmla="*/ 1123889 h 3427818"/>
                          <a:gd name="connsiteX52" fmla="*/ 1453385 w 2657256"/>
                          <a:gd name="connsiteY52" fmla="*/ 1139698 h 3427818"/>
                          <a:gd name="connsiteX53" fmla="*/ 1326776 w 2657256"/>
                          <a:gd name="connsiteY53" fmla="*/ 1119407 h 3427818"/>
                          <a:gd name="connsiteX54" fmla="*/ 1308847 w 2657256"/>
                          <a:gd name="connsiteY54" fmla="*/ 1114924 h 3427818"/>
                          <a:gd name="connsiteX55" fmla="*/ 1277470 w 2657256"/>
                          <a:gd name="connsiteY55" fmla="*/ 1110442 h 3427818"/>
                          <a:gd name="connsiteX56" fmla="*/ 1259541 w 2657256"/>
                          <a:gd name="connsiteY56" fmla="*/ 1105960 h 3427818"/>
                          <a:gd name="connsiteX57" fmla="*/ 1232647 w 2657256"/>
                          <a:gd name="connsiteY57" fmla="*/ 1101477 h 3427818"/>
                          <a:gd name="connsiteX58" fmla="*/ 1053353 w 2657256"/>
                          <a:gd name="connsiteY58" fmla="*/ 1105960 h 3427818"/>
                          <a:gd name="connsiteX59" fmla="*/ 1035423 w 2657256"/>
                          <a:gd name="connsiteY59" fmla="*/ 1110442 h 3427818"/>
                          <a:gd name="connsiteX60" fmla="*/ 1008529 w 2657256"/>
                          <a:gd name="connsiteY60" fmla="*/ 1114924 h 3427818"/>
                          <a:gd name="connsiteX61" fmla="*/ 995082 w 2657256"/>
                          <a:gd name="connsiteY61" fmla="*/ 1119407 h 3427818"/>
                          <a:gd name="connsiteX62" fmla="*/ 945776 w 2657256"/>
                          <a:gd name="connsiteY62" fmla="*/ 1088030 h 3427818"/>
                          <a:gd name="connsiteX63" fmla="*/ 941294 w 2657256"/>
                          <a:gd name="connsiteY63" fmla="*/ 1074583 h 3427818"/>
                          <a:gd name="connsiteX64" fmla="*/ 932329 w 2657256"/>
                          <a:gd name="connsiteY64" fmla="*/ 975971 h 3427818"/>
                          <a:gd name="connsiteX65" fmla="*/ 914400 w 2657256"/>
                          <a:gd name="connsiteY65" fmla="*/ 958042 h 3427818"/>
                          <a:gd name="connsiteX66" fmla="*/ 918882 w 2657256"/>
                          <a:gd name="connsiteY66" fmla="*/ 926666 h 3427818"/>
                          <a:gd name="connsiteX67" fmla="*/ 941294 w 2657256"/>
                          <a:gd name="connsiteY67" fmla="*/ 922183 h 3427818"/>
                          <a:gd name="connsiteX68" fmla="*/ 959223 w 2657256"/>
                          <a:gd name="connsiteY68" fmla="*/ 908736 h 3427818"/>
                          <a:gd name="connsiteX69" fmla="*/ 990600 w 2657256"/>
                          <a:gd name="connsiteY69" fmla="*/ 904254 h 3427818"/>
                          <a:gd name="connsiteX70" fmla="*/ 1129553 w 2657256"/>
                          <a:gd name="connsiteY70" fmla="*/ 895289 h 3427818"/>
                          <a:gd name="connsiteX71" fmla="*/ 1147482 w 2657256"/>
                          <a:gd name="connsiteY71" fmla="*/ 886324 h 3427818"/>
                          <a:gd name="connsiteX72" fmla="*/ 1178859 w 2657256"/>
                          <a:gd name="connsiteY72" fmla="*/ 863913 h 3427818"/>
                          <a:gd name="connsiteX73" fmla="*/ 1192306 w 2657256"/>
                          <a:gd name="connsiteY73" fmla="*/ 850466 h 3427818"/>
                          <a:gd name="connsiteX74" fmla="*/ 1214718 w 2657256"/>
                          <a:gd name="connsiteY74" fmla="*/ 841501 h 3427818"/>
                          <a:gd name="connsiteX75" fmla="*/ 1241612 w 2657256"/>
                          <a:gd name="connsiteY75" fmla="*/ 828054 h 3427818"/>
                          <a:gd name="connsiteX76" fmla="*/ 1277470 w 2657256"/>
                          <a:gd name="connsiteY76" fmla="*/ 810124 h 3427818"/>
                          <a:gd name="connsiteX77" fmla="*/ 1295400 w 2657256"/>
                          <a:gd name="connsiteY77" fmla="*/ 787713 h 3427818"/>
                          <a:gd name="connsiteX78" fmla="*/ 1317812 w 2657256"/>
                          <a:gd name="connsiteY78" fmla="*/ 765301 h 3427818"/>
                          <a:gd name="connsiteX79" fmla="*/ 1353670 w 2657256"/>
                          <a:gd name="connsiteY79" fmla="*/ 720477 h 3427818"/>
                          <a:gd name="connsiteX80" fmla="*/ 1371600 w 2657256"/>
                          <a:gd name="connsiteY80" fmla="*/ 693583 h 3427818"/>
                          <a:gd name="connsiteX81" fmla="*/ 1380565 w 2657256"/>
                          <a:gd name="connsiteY81" fmla="*/ 653242 h 3427818"/>
                          <a:gd name="connsiteX82" fmla="*/ 1385047 w 2657256"/>
                          <a:gd name="connsiteY82" fmla="*/ 639795 h 3427818"/>
                          <a:gd name="connsiteX83" fmla="*/ 1380565 w 2657256"/>
                          <a:gd name="connsiteY83" fmla="*/ 590489 h 3427818"/>
                          <a:gd name="connsiteX84" fmla="*/ 1367118 w 2657256"/>
                          <a:gd name="connsiteY84" fmla="*/ 581524 h 3427818"/>
                          <a:gd name="connsiteX85" fmla="*/ 1349188 w 2657256"/>
                          <a:gd name="connsiteY85" fmla="*/ 577042 h 3427818"/>
                          <a:gd name="connsiteX86" fmla="*/ 1326776 w 2657256"/>
                          <a:gd name="connsiteY86" fmla="*/ 568077 h 3427818"/>
                          <a:gd name="connsiteX87" fmla="*/ 1281953 w 2657256"/>
                          <a:gd name="connsiteY87" fmla="*/ 572560 h 3427818"/>
                          <a:gd name="connsiteX88" fmla="*/ 1250576 w 2657256"/>
                          <a:gd name="connsiteY88" fmla="*/ 586007 h 3427818"/>
                          <a:gd name="connsiteX89" fmla="*/ 1210235 w 2657256"/>
                          <a:gd name="connsiteY89" fmla="*/ 599454 h 3427818"/>
                          <a:gd name="connsiteX90" fmla="*/ 1183341 w 2657256"/>
                          <a:gd name="connsiteY90" fmla="*/ 612901 h 3427818"/>
                          <a:gd name="connsiteX91" fmla="*/ 1160929 w 2657256"/>
                          <a:gd name="connsiteY91" fmla="*/ 626348 h 3427818"/>
                          <a:gd name="connsiteX92" fmla="*/ 1134035 w 2657256"/>
                          <a:gd name="connsiteY92" fmla="*/ 635313 h 3427818"/>
                          <a:gd name="connsiteX93" fmla="*/ 1111623 w 2657256"/>
                          <a:gd name="connsiteY93" fmla="*/ 644277 h 3427818"/>
                          <a:gd name="connsiteX94" fmla="*/ 1084729 w 2657256"/>
                          <a:gd name="connsiteY94" fmla="*/ 653242 h 3427818"/>
                          <a:gd name="connsiteX95" fmla="*/ 986118 w 2657256"/>
                          <a:gd name="connsiteY95" fmla="*/ 648760 h 3427818"/>
                          <a:gd name="connsiteX96" fmla="*/ 927847 w 2657256"/>
                          <a:gd name="connsiteY96" fmla="*/ 635313 h 3427818"/>
                          <a:gd name="connsiteX97" fmla="*/ 896470 w 2657256"/>
                          <a:gd name="connsiteY97" fmla="*/ 612901 h 3427818"/>
                          <a:gd name="connsiteX98" fmla="*/ 883023 w 2657256"/>
                          <a:gd name="connsiteY98" fmla="*/ 603936 h 3427818"/>
                          <a:gd name="connsiteX99" fmla="*/ 865094 w 2657256"/>
                          <a:gd name="connsiteY99" fmla="*/ 554630 h 3427818"/>
                          <a:gd name="connsiteX100" fmla="*/ 869576 w 2657256"/>
                          <a:gd name="connsiteY100" fmla="*/ 460501 h 3427818"/>
                          <a:gd name="connsiteX101" fmla="*/ 874059 w 2657256"/>
                          <a:gd name="connsiteY101" fmla="*/ 442571 h 3427818"/>
                          <a:gd name="connsiteX102" fmla="*/ 883023 w 2657256"/>
                          <a:gd name="connsiteY102" fmla="*/ 429124 h 3427818"/>
                          <a:gd name="connsiteX103" fmla="*/ 909918 w 2657256"/>
                          <a:gd name="connsiteY103" fmla="*/ 420160 h 3427818"/>
                          <a:gd name="connsiteX104" fmla="*/ 914400 w 2657256"/>
                          <a:gd name="connsiteY104" fmla="*/ 442571 h 3427818"/>
                          <a:gd name="connsiteX105" fmla="*/ 909918 w 2657256"/>
                          <a:gd name="connsiteY105" fmla="*/ 464983 h 3427818"/>
                          <a:gd name="connsiteX106" fmla="*/ 900953 w 2657256"/>
                          <a:gd name="connsiteY106" fmla="*/ 523254 h 3427818"/>
                          <a:gd name="connsiteX107" fmla="*/ 905435 w 2657256"/>
                          <a:gd name="connsiteY107" fmla="*/ 572560 h 3427818"/>
                          <a:gd name="connsiteX108" fmla="*/ 932329 w 2657256"/>
                          <a:gd name="connsiteY108" fmla="*/ 608418 h 3427818"/>
                          <a:gd name="connsiteX109" fmla="*/ 954741 w 2657256"/>
                          <a:gd name="connsiteY109" fmla="*/ 617383 h 3427818"/>
                          <a:gd name="connsiteX110" fmla="*/ 972670 w 2657256"/>
                          <a:gd name="connsiteY110" fmla="*/ 626348 h 3427818"/>
                          <a:gd name="connsiteX111" fmla="*/ 1066800 w 2657256"/>
                          <a:gd name="connsiteY111" fmla="*/ 621866 h 3427818"/>
                          <a:gd name="connsiteX112" fmla="*/ 1111623 w 2657256"/>
                          <a:gd name="connsiteY112" fmla="*/ 608418 h 3427818"/>
                          <a:gd name="connsiteX113" fmla="*/ 1129553 w 2657256"/>
                          <a:gd name="connsiteY113" fmla="*/ 594971 h 3427818"/>
                          <a:gd name="connsiteX114" fmla="*/ 1156447 w 2657256"/>
                          <a:gd name="connsiteY114" fmla="*/ 568077 h 3427818"/>
                          <a:gd name="connsiteX115" fmla="*/ 1160929 w 2657256"/>
                          <a:gd name="connsiteY115" fmla="*/ 550148 h 3427818"/>
                          <a:gd name="connsiteX116" fmla="*/ 1178859 w 2657256"/>
                          <a:gd name="connsiteY116" fmla="*/ 388783 h 3427818"/>
                          <a:gd name="connsiteX117" fmla="*/ 1215315 w 2657256"/>
                          <a:gd name="connsiteY117" fmla="*/ 327226 h 3427818"/>
                          <a:gd name="connsiteX118" fmla="*/ 1214718 w 2657256"/>
                          <a:gd name="connsiteY118" fmla="*/ 424642 h 3427818"/>
                          <a:gd name="connsiteX119" fmla="*/ 1201270 w 2657256"/>
                          <a:gd name="connsiteY119" fmla="*/ 469466 h 3427818"/>
                          <a:gd name="connsiteX120" fmla="*/ 1210235 w 2657256"/>
                          <a:gd name="connsiteY120" fmla="*/ 518771 h 3427818"/>
                          <a:gd name="connsiteX121" fmla="*/ 1214718 w 2657256"/>
                          <a:gd name="connsiteY121" fmla="*/ 532218 h 3427818"/>
                          <a:gd name="connsiteX122" fmla="*/ 1228165 w 2657256"/>
                          <a:gd name="connsiteY122" fmla="*/ 541183 h 3427818"/>
                          <a:gd name="connsiteX123" fmla="*/ 1250576 w 2657256"/>
                          <a:gd name="connsiteY123" fmla="*/ 559113 h 3427818"/>
                          <a:gd name="connsiteX124" fmla="*/ 1317812 w 2657256"/>
                          <a:gd name="connsiteY124" fmla="*/ 554630 h 3427818"/>
                          <a:gd name="connsiteX125" fmla="*/ 1353670 w 2657256"/>
                          <a:gd name="connsiteY125" fmla="*/ 545666 h 3427818"/>
                          <a:gd name="connsiteX126" fmla="*/ 1506070 w 2657256"/>
                          <a:gd name="connsiteY126" fmla="*/ 514289 h 3427818"/>
                          <a:gd name="connsiteX127" fmla="*/ 1550894 w 2657256"/>
                          <a:gd name="connsiteY127" fmla="*/ 487395 h 3427818"/>
                          <a:gd name="connsiteX128" fmla="*/ 1564341 w 2657256"/>
                          <a:gd name="connsiteY128" fmla="*/ 473948 h 3427818"/>
                          <a:gd name="connsiteX129" fmla="*/ 1586753 w 2657256"/>
                          <a:gd name="connsiteY129" fmla="*/ 456018 h 3427818"/>
                          <a:gd name="connsiteX130" fmla="*/ 1595718 w 2657256"/>
                          <a:gd name="connsiteY130" fmla="*/ 438089 h 3427818"/>
                          <a:gd name="connsiteX131" fmla="*/ 1613139 w 2657256"/>
                          <a:gd name="connsiteY131" fmla="*/ 415847 h 3427818"/>
                          <a:gd name="connsiteX132" fmla="*/ 1620066 w 2657256"/>
                          <a:gd name="connsiteY132" fmla="*/ 347984 h 3427818"/>
                          <a:gd name="connsiteX133" fmla="*/ 1604852 w 2657256"/>
                          <a:gd name="connsiteY133" fmla="*/ 293216 h 3427818"/>
                          <a:gd name="connsiteX134" fmla="*/ 1537447 w 2657256"/>
                          <a:gd name="connsiteY134" fmla="*/ 245348 h 3427818"/>
                          <a:gd name="connsiteX135" fmla="*/ 1613647 w 2657256"/>
                          <a:gd name="connsiteY135" fmla="*/ 456018 h 3427818"/>
                          <a:gd name="connsiteX136" fmla="*/ 1627094 w 2657256"/>
                          <a:gd name="connsiteY136" fmla="*/ 473948 h 3427818"/>
                          <a:gd name="connsiteX137" fmla="*/ 1658470 w 2657256"/>
                          <a:gd name="connsiteY137" fmla="*/ 469466 h 3427818"/>
                          <a:gd name="connsiteX138" fmla="*/ 1685365 w 2657256"/>
                          <a:gd name="connsiteY138" fmla="*/ 447054 h 3427818"/>
                          <a:gd name="connsiteX139" fmla="*/ 1694329 w 2657256"/>
                          <a:gd name="connsiteY139" fmla="*/ 433607 h 3427818"/>
                          <a:gd name="connsiteX140" fmla="*/ 1734670 w 2657256"/>
                          <a:gd name="connsiteY140" fmla="*/ 411195 h 3427818"/>
                          <a:gd name="connsiteX141" fmla="*/ 1743635 w 2657256"/>
                          <a:gd name="connsiteY141" fmla="*/ 397748 h 3427818"/>
                          <a:gd name="connsiteX142" fmla="*/ 1757082 w 2657256"/>
                          <a:gd name="connsiteY142" fmla="*/ 393266 h 3427818"/>
                          <a:gd name="connsiteX143" fmla="*/ 1843909 w 2657256"/>
                          <a:gd name="connsiteY143" fmla="*/ 319278 h 3427818"/>
                          <a:gd name="connsiteX144" fmla="*/ 1842471 w 2657256"/>
                          <a:gd name="connsiteY144" fmla="*/ 259131 h 3427818"/>
                          <a:gd name="connsiteX145" fmla="*/ 1828094 w 2657256"/>
                          <a:gd name="connsiteY145" fmla="*/ 193704 h 3427818"/>
                          <a:gd name="connsiteX146" fmla="*/ 1772023 w 2657256"/>
                          <a:gd name="connsiteY146" fmla="*/ 134186 h 3427818"/>
                          <a:gd name="connsiteX147" fmla="*/ 1948888 w 2657256"/>
                          <a:gd name="connsiteY147" fmla="*/ 234955 h 3427818"/>
                          <a:gd name="connsiteX148" fmla="*/ 1952362 w 2657256"/>
                          <a:gd name="connsiteY148" fmla="*/ 311202 h 3427818"/>
                          <a:gd name="connsiteX149" fmla="*/ 1874221 w 2657256"/>
                          <a:gd name="connsiteY149" fmla="*/ 375635 h 3427818"/>
                          <a:gd name="connsiteX150" fmla="*/ 1788459 w 2657256"/>
                          <a:gd name="connsiteY150" fmla="*/ 424642 h 3427818"/>
                          <a:gd name="connsiteX151" fmla="*/ 1761565 w 2657256"/>
                          <a:gd name="connsiteY151" fmla="*/ 447054 h 3427818"/>
                          <a:gd name="connsiteX152" fmla="*/ 1783976 w 2657256"/>
                          <a:gd name="connsiteY152" fmla="*/ 456018 h 3427818"/>
                          <a:gd name="connsiteX153" fmla="*/ 1878106 w 2657256"/>
                          <a:gd name="connsiteY153" fmla="*/ 447054 h 3427818"/>
                          <a:gd name="connsiteX154" fmla="*/ 1891553 w 2657256"/>
                          <a:gd name="connsiteY154" fmla="*/ 438089 h 3427818"/>
                          <a:gd name="connsiteX155" fmla="*/ 1918447 w 2657256"/>
                          <a:gd name="connsiteY155" fmla="*/ 429124 h 3427818"/>
                          <a:gd name="connsiteX156" fmla="*/ 1940859 w 2657256"/>
                          <a:gd name="connsiteY156" fmla="*/ 415677 h 3427818"/>
                          <a:gd name="connsiteX157" fmla="*/ 1954306 w 2657256"/>
                          <a:gd name="connsiteY157" fmla="*/ 411195 h 3427818"/>
                          <a:gd name="connsiteX158" fmla="*/ 2087270 w 2657256"/>
                          <a:gd name="connsiteY158" fmla="*/ 275019 h 3427818"/>
                          <a:gd name="connsiteX159" fmla="*/ 2130929 w 2657256"/>
                          <a:gd name="connsiteY159" fmla="*/ 1143 h 3427818"/>
                          <a:gd name="connsiteX160" fmla="*/ 2166172 w 2657256"/>
                          <a:gd name="connsiteY160" fmla="*/ 272541 h 3427818"/>
                          <a:gd name="connsiteX161" fmla="*/ 2145254 w 2657256"/>
                          <a:gd name="connsiteY161" fmla="*/ 294280 h 3427818"/>
                          <a:gd name="connsiteX162" fmla="*/ 2125850 w 2657256"/>
                          <a:gd name="connsiteY162" fmla="*/ 315468 h 3427818"/>
                          <a:gd name="connsiteX163" fmla="*/ 2096795 w 2657256"/>
                          <a:gd name="connsiteY163" fmla="*/ 373444 h 3427818"/>
                          <a:gd name="connsiteX164" fmla="*/ 1999129 w 2657256"/>
                          <a:gd name="connsiteY164" fmla="*/ 415677 h 3427818"/>
                          <a:gd name="connsiteX165" fmla="*/ 1994647 w 2657256"/>
                          <a:gd name="connsiteY165" fmla="*/ 429124 h 3427818"/>
                          <a:gd name="connsiteX166" fmla="*/ 2039470 w 2657256"/>
                          <a:gd name="connsiteY166" fmla="*/ 447054 h 3427818"/>
                          <a:gd name="connsiteX167" fmla="*/ 2115670 w 2657256"/>
                          <a:gd name="connsiteY167" fmla="*/ 447054 h 3427818"/>
                          <a:gd name="connsiteX168" fmla="*/ 2160494 w 2657256"/>
                          <a:gd name="connsiteY168" fmla="*/ 433607 h 3427818"/>
                          <a:gd name="connsiteX169" fmla="*/ 2191870 w 2657256"/>
                          <a:gd name="connsiteY169" fmla="*/ 420160 h 3427818"/>
                          <a:gd name="connsiteX170" fmla="*/ 2205318 w 2657256"/>
                          <a:gd name="connsiteY170" fmla="*/ 415677 h 3427818"/>
                          <a:gd name="connsiteX171" fmla="*/ 2232212 w 2657256"/>
                          <a:gd name="connsiteY171" fmla="*/ 397748 h 3427818"/>
                          <a:gd name="connsiteX172" fmla="*/ 2312894 w 2657256"/>
                          <a:gd name="connsiteY172" fmla="*/ 240866 h 3427818"/>
                          <a:gd name="connsiteX173" fmla="*/ 2339788 w 2657256"/>
                          <a:gd name="connsiteY173" fmla="*/ 57088 h 3427818"/>
                          <a:gd name="connsiteX174" fmla="*/ 2357718 w 2657256"/>
                          <a:gd name="connsiteY174" fmla="*/ 272242 h 3427818"/>
                          <a:gd name="connsiteX175" fmla="*/ 2254623 w 2657256"/>
                          <a:gd name="connsiteY175" fmla="*/ 433607 h 3427818"/>
                          <a:gd name="connsiteX176" fmla="*/ 2245659 w 2657256"/>
                          <a:gd name="connsiteY176" fmla="*/ 447054 h 3427818"/>
                          <a:gd name="connsiteX177" fmla="*/ 2254623 w 2657256"/>
                          <a:gd name="connsiteY177" fmla="*/ 460501 h 3427818"/>
                          <a:gd name="connsiteX178" fmla="*/ 2353235 w 2657256"/>
                          <a:gd name="connsiteY178" fmla="*/ 456018 h 3427818"/>
                          <a:gd name="connsiteX179" fmla="*/ 2366682 w 2657256"/>
                          <a:gd name="connsiteY179" fmla="*/ 451536 h 3427818"/>
                          <a:gd name="connsiteX180" fmla="*/ 2389094 w 2657256"/>
                          <a:gd name="connsiteY180" fmla="*/ 447054 h 3427818"/>
                          <a:gd name="connsiteX181" fmla="*/ 2424953 w 2657256"/>
                          <a:gd name="connsiteY181" fmla="*/ 424642 h 3427818"/>
                          <a:gd name="connsiteX182" fmla="*/ 2528047 w 2657256"/>
                          <a:gd name="connsiteY182" fmla="*/ 349637 h 3427818"/>
                          <a:gd name="connsiteX183" fmla="*/ 2541495 w 2657256"/>
                          <a:gd name="connsiteY183" fmla="*/ 119843 h 3427818"/>
                          <a:gd name="connsiteX184" fmla="*/ 2591304 w 2657256"/>
                          <a:gd name="connsiteY184" fmla="*/ 271018 h 3427818"/>
                          <a:gd name="connsiteX185" fmla="*/ 2612315 w 2657256"/>
                          <a:gd name="connsiteY185" fmla="*/ 347844 h 3427818"/>
                          <a:gd name="connsiteX186" fmla="*/ 2650863 w 2657256"/>
                          <a:gd name="connsiteY186" fmla="*/ 401931 h 3427818"/>
                          <a:gd name="connsiteX187" fmla="*/ 2465294 w 2657256"/>
                          <a:gd name="connsiteY187" fmla="*/ 456018 h 3427818"/>
                          <a:gd name="connsiteX188" fmla="*/ 2442882 w 2657256"/>
                          <a:gd name="connsiteY188" fmla="*/ 460501 h 3427818"/>
                          <a:gd name="connsiteX189" fmla="*/ 2398059 w 2657256"/>
                          <a:gd name="connsiteY189" fmla="*/ 473948 h 3427818"/>
                          <a:gd name="connsiteX190" fmla="*/ 2375647 w 2657256"/>
                          <a:gd name="connsiteY190" fmla="*/ 482913 h 3427818"/>
                          <a:gd name="connsiteX191" fmla="*/ 2357718 w 2657256"/>
                          <a:gd name="connsiteY191" fmla="*/ 487395 h 3427818"/>
                          <a:gd name="connsiteX192" fmla="*/ 2344270 w 2657256"/>
                          <a:gd name="connsiteY192" fmla="*/ 518771 h 3427818"/>
                          <a:gd name="connsiteX193" fmla="*/ 2353235 w 2657256"/>
                          <a:gd name="connsiteY193" fmla="*/ 559113 h 3427818"/>
                          <a:gd name="connsiteX194" fmla="*/ 2362200 w 2657256"/>
                          <a:gd name="connsiteY194" fmla="*/ 572560 h 3427818"/>
                          <a:gd name="connsiteX195" fmla="*/ 2344270 w 2657256"/>
                          <a:gd name="connsiteY195" fmla="*/ 644277 h 3427818"/>
                          <a:gd name="connsiteX196" fmla="*/ 2321859 w 2657256"/>
                          <a:gd name="connsiteY196" fmla="*/ 671171 h 3427818"/>
                          <a:gd name="connsiteX197" fmla="*/ 2308412 w 2657256"/>
                          <a:gd name="connsiteY197" fmla="*/ 693583 h 3427818"/>
                          <a:gd name="connsiteX198" fmla="*/ 2281518 w 2657256"/>
                          <a:gd name="connsiteY198" fmla="*/ 698066 h 3427818"/>
                          <a:gd name="connsiteX199" fmla="*/ 2259106 w 2657256"/>
                          <a:gd name="connsiteY199" fmla="*/ 693583 h 3427818"/>
                          <a:gd name="connsiteX200" fmla="*/ 2277035 w 2657256"/>
                          <a:gd name="connsiteY200" fmla="*/ 635313 h 3427818"/>
                          <a:gd name="connsiteX201" fmla="*/ 2290482 w 2657256"/>
                          <a:gd name="connsiteY201" fmla="*/ 599454 h 3427818"/>
                          <a:gd name="connsiteX202" fmla="*/ 2286000 w 2657256"/>
                          <a:gd name="connsiteY202" fmla="*/ 563595 h 3427818"/>
                          <a:gd name="connsiteX203" fmla="*/ 2245659 w 2657256"/>
                          <a:gd name="connsiteY203" fmla="*/ 505324 h 3427818"/>
                          <a:gd name="connsiteX204" fmla="*/ 2200835 w 2657256"/>
                          <a:gd name="connsiteY204" fmla="*/ 487395 h 3427818"/>
                          <a:gd name="connsiteX205" fmla="*/ 2169459 w 2657256"/>
                          <a:gd name="connsiteY205" fmla="*/ 482913 h 3427818"/>
                          <a:gd name="connsiteX206" fmla="*/ 2102223 w 2657256"/>
                          <a:gd name="connsiteY206" fmla="*/ 487395 h 3427818"/>
                          <a:gd name="connsiteX207" fmla="*/ 2084294 w 2657256"/>
                          <a:gd name="connsiteY207" fmla="*/ 496360 h 3427818"/>
                          <a:gd name="connsiteX208" fmla="*/ 2070847 w 2657256"/>
                          <a:gd name="connsiteY208" fmla="*/ 500842 h 3427818"/>
                          <a:gd name="connsiteX209" fmla="*/ 2061882 w 2657256"/>
                          <a:gd name="connsiteY209" fmla="*/ 518771 h 3427818"/>
                          <a:gd name="connsiteX210" fmla="*/ 2034988 w 2657256"/>
                          <a:gd name="connsiteY210" fmla="*/ 532218 h 3427818"/>
                          <a:gd name="connsiteX211" fmla="*/ 1783976 w 2657256"/>
                          <a:gd name="connsiteY211" fmla="*/ 536701 h 3427818"/>
                          <a:gd name="connsiteX212" fmla="*/ 1766047 w 2657256"/>
                          <a:gd name="connsiteY212" fmla="*/ 545666 h 3427818"/>
                          <a:gd name="connsiteX213" fmla="*/ 1703294 w 2657256"/>
                          <a:gd name="connsiteY213" fmla="*/ 563595 h 3427818"/>
                          <a:gd name="connsiteX214" fmla="*/ 1689847 w 2657256"/>
                          <a:gd name="connsiteY214" fmla="*/ 568077 h 3427818"/>
                          <a:gd name="connsiteX215" fmla="*/ 1676400 w 2657256"/>
                          <a:gd name="connsiteY215" fmla="*/ 577042 h 3427818"/>
                          <a:gd name="connsiteX216" fmla="*/ 1649506 w 2657256"/>
                          <a:gd name="connsiteY216" fmla="*/ 586007 h 3427818"/>
                          <a:gd name="connsiteX217" fmla="*/ 1636059 w 2657256"/>
                          <a:gd name="connsiteY217" fmla="*/ 594971 h 3427818"/>
                          <a:gd name="connsiteX218" fmla="*/ 1622612 w 2657256"/>
                          <a:gd name="connsiteY218" fmla="*/ 608418 h 3427818"/>
                          <a:gd name="connsiteX219" fmla="*/ 1609165 w 2657256"/>
                          <a:gd name="connsiteY219" fmla="*/ 612901 h 3427818"/>
                          <a:gd name="connsiteX220" fmla="*/ 1577788 w 2657256"/>
                          <a:gd name="connsiteY220" fmla="*/ 644277 h 3427818"/>
                          <a:gd name="connsiteX221" fmla="*/ 1568823 w 2657256"/>
                          <a:gd name="connsiteY221" fmla="*/ 657724 h 3427818"/>
                          <a:gd name="connsiteX222" fmla="*/ 1555376 w 2657256"/>
                          <a:gd name="connsiteY222" fmla="*/ 671171 h 3427818"/>
                          <a:gd name="connsiteX223" fmla="*/ 1524000 w 2657256"/>
                          <a:gd name="connsiteY223" fmla="*/ 711513 h 3427818"/>
                          <a:gd name="connsiteX224" fmla="*/ 1519518 w 2657256"/>
                          <a:gd name="connsiteY224" fmla="*/ 724960 h 3427818"/>
                          <a:gd name="connsiteX225" fmla="*/ 1528482 w 2657256"/>
                          <a:gd name="connsiteY225" fmla="*/ 765301 h 3427818"/>
                          <a:gd name="connsiteX226" fmla="*/ 1537447 w 2657256"/>
                          <a:gd name="connsiteY226" fmla="*/ 778748 h 3427818"/>
                          <a:gd name="connsiteX227" fmla="*/ 1568823 w 2657256"/>
                          <a:gd name="connsiteY227" fmla="*/ 769783 h 3427818"/>
                          <a:gd name="connsiteX228" fmla="*/ 1600200 w 2657256"/>
                          <a:gd name="connsiteY228" fmla="*/ 769783 h 3427818"/>
                          <a:gd name="connsiteX229" fmla="*/ 1631576 w 2657256"/>
                          <a:gd name="connsiteY229" fmla="*/ 747371 h 3427818"/>
                          <a:gd name="connsiteX230" fmla="*/ 1645023 w 2657256"/>
                          <a:gd name="connsiteY230" fmla="*/ 733924 h 3427818"/>
                          <a:gd name="connsiteX231" fmla="*/ 1685365 w 2657256"/>
                          <a:gd name="connsiteY231" fmla="*/ 702548 h 3427818"/>
                          <a:gd name="connsiteX232" fmla="*/ 1716741 w 2657256"/>
                          <a:gd name="connsiteY232" fmla="*/ 671171 h 3427818"/>
                          <a:gd name="connsiteX233" fmla="*/ 1748118 w 2657256"/>
                          <a:gd name="connsiteY233" fmla="*/ 653242 h 3427818"/>
                          <a:gd name="connsiteX234" fmla="*/ 1761565 w 2657256"/>
                          <a:gd name="connsiteY234" fmla="*/ 648760 h 3427818"/>
                          <a:gd name="connsiteX235" fmla="*/ 1779494 w 2657256"/>
                          <a:gd name="connsiteY235" fmla="*/ 639795 h 3427818"/>
                          <a:gd name="connsiteX236" fmla="*/ 1815353 w 2657256"/>
                          <a:gd name="connsiteY236" fmla="*/ 630830 h 3427818"/>
                          <a:gd name="connsiteX237" fmla="*/ 2030506 w 2657256"/>
                          <a:gd name="connsiteY237" fmla="*/ 635313 h 3427818"/>
                          <a:gd name="connsiteX238" fmla="*/ 2017059 w 2657256"/>
                          <a:gd name="connsiteY238" fmla="*/ 657724 h 3427818"/>
                          <a:gd name="connsiteX239" fmla="*/ 1981200 w 2657256"/>
                          <a:gd name="connsiteY239" fmla="*/ 693583 h 3427818"/>
                          <a:gd name="connsiteX240" fmla="*/ 1967753 w 2657256"/>
                          <a:gd name="connsiteY240" fmla="*/ 707030 h 3427818"/>
                          <a:gd name="connsiteX241" fmla="*/ 1936376 w 2657256"/>
                          <a:gd name="connsiteY241" fmla="*/ 747371 h 3427818"/>
                          <a:gd name="connsiteX242" fmla="*/ 1905000 w 2657256"/>
                          <a:gd name="connsiteY242" fmla="*/ 774266 h 3427818"/>
                          <a:gd name="connsiteX243" fmla="*/ 1860176 w 2657256"/>
                          <a:gd name="connsiteY243" fmla="*/ 792195 h 3427818"/>
                          <a:gd name="connsiteX244" fmla="*/ 1788459 w 2657256"/>
                          <a:gd name="connsiteY244" fmla="*/ 801160 h 3427818"/>
                          <a:gd name="connsiteX245" fmla="*/ 1846729 w 2657256"/>
                          <a:gd name="connsiteY245" fmla="*/ 859430 h 3427818"/>
                          <a:gd name="connsiteX246" fmla="*/ 1913965 w 2657256"/>
                          <a:gd name="connsiteY246" fmla="*/ 886324 h 3427818"/>
                          <a:gd name="connsiteX247" fmla="*/ 1922929 w 2657256"/>
                          <a:gd name="connsiteY247" fmla="*/ 899771 h 3427818"/>
                          <a:gd name="connsiteX248" fmla="*/ 1967753 w 2657256"/>
                          <a:gd name="connsiteY248" fmla="*/ 940113 h 3427818"/>
                          <a:gd name="connsiteX249" fmla="*/ 1981200 w 2657256"/>
                          <a:gd name="connsiteY249" fmla="*/ 953560 h 3427818"/>
                          <a:gd name="connsiteX250" fmla="*/ 1994647 w 2657256"/>
                          <a:gd name="connsiteY250" fmla="*/ 962524 h 3427818"/>
                          <a:gd name="connsiteX251" fmla="*/ 2021541 w 2657256"/>
                          <a:gd name="connsiteY251" fmla="*/ 984936 h 3427818"/>
                          <a:gd name="connsiteX252" fmla="*/ 2030506 w 2657256"/>
                          <a:gd name="connsiteY252" fmla="*/ 998383 h 3427818"/>
                          <a:gd name="connsiteX253" fmla="*/ 2057400 w 2657256"/>
                          <a:gd name="connsiteY253" fmla="*/ 1025277 h 3427818"/>
                          <a:gd name="connsiteX254" fmla="*/ 2088776 w 2657256"/>
                          <a:gd name="connsiteY254" fmla="*/ 1070101 h 3427818"/>
                          <a:gd name="connsiteX255" fmla="*/ 2115670 w 2657256"/>
                          <a:gd name="connsiteY255" fmla="*/ 1114924 h 3427818"/>
                          <a:gd name="connsiteX256" fmla="*/ 2120153 w 2657256"/>
                          <a:gd name="connsiteY256" fmla="*/ 1146301 h 3427818"/>
                          <a:gd name="connsiteX257" fmla="*/ 2138082 w 2657256"/>
                          <a:gd name="connsiteY257" fmla="*/ 1200089 h 3427818"/>
                          <a:gd name="connsiteX258" fmla="*/ 2147047 w 2657256"/>
                          <a:gd name="connsiteY258" fmla="*/ 1253877 h 3427818"/>
                          <a:gd name="connsiteX259" fmla="*/ 2151529 w 2657256"/>
                          <a:gd name="connsiteY259" fmla="*/ 1267324 h 3427818"/>
                          <a:gd name="connsiteX260" fmla="*/ 2156012 w 2657256"/>
                          <a:gd name="connsiteY260" fmla="*/ 1285254 h 3427818"/>
                          <a:gd name="connsiteX261" fmla="*/ 2173941 w 2657256"/>
                          <a:gd name="connsiteY261" fmla="*/ 1352489 h 3427818"/>
                          <a:gd name="connsiteX262" fmla="*/ 2182906 w 2657256"/>
                          <a:gd name="connsiteY262" fmla="*/ 1370418 h 3427818"/>
                          <a:gd name="connsiteX263" fmla="*/ 2187388 w 2657256"/>
                          <a:gd name="connsiteY263" fmla="*/ 1388348 h 3427818"/>
                          <a:gd name="connsiteX264" fmla="*/ 2214282 w 2657256"/>
                          <a:gd name="connsiteY264" fmla="*/ 1442136 h 3427818"/>
                          <a:gd name="connsiteX265" fmla="*/ 2218765 w 2657256"/>
                          <a:gd name="connsiteY265" fmla="*/ 1460066 h 3427818"/>
                          <a:gd name="connsiteX266" fmla="*/ 2223247 w 2657256"/>
                          <a:gd name="connsiteY266" fmla="*/ 1486960 h 3427818"/>
                          <a:gd name="connsiteX267" fmla="*/ 2236694 w 2657256"/>
                          <a:gd name="connsiteY267" fmla="*/ 1513854 h 3427818"/>
                          <a:gd name="connsiteX268" fmla="*/ 2249794 w 2657256"/>
                          <a:gd name="connsiteY268" fmla="*/ 1581561 h 3427818"/>
                          <a:gd name="connsiteX269" fmla="*/ 2241176 w 2657256"/>
                          <a:gd name="connsiteY269" fmla="*/ 1634877 h 3427818"/>
                          <a:gd name="connsiteX270" fmla="*/ 2245659 w 2657256"/>
                          <a:gd name="connsiteY270" fmla="*/ 1652807 h 3427818"/>
                          <a:gd name="connsiteX271" fmla="*/ 2249634 w 2657256"/>
                          <a:gd name="connsiteY271" fmla="*/ 1742792 h 3427818"/>
                          <a:gd name="connsiteX272" fmla="*/ 2227729 w 2657256"/>
                          <a:gd name="connsiteY272" fmla="*/ 1773830 h 3427818"/>
                          <a:gd name="connsiteX273" fmla="*/ 2240500 w 2657256"/>
                          <a:gd name="connsiteY273" fmla="*/ 1731206 h 3427818"/>
                          <a:gd name="connsiteX274" fmla="*/ 2235341 w 2657256"/>
                          <a:gd name="connsiteY274" fmla="*/ 1845548 h 3427818"/>
                          <a:gd name="connsiteX275" fmla="*/ 2230689 w 2657256"/>
                          <a:gd name="connsiteY275" fmla="*/ 1880900 h 3427818"/>
                          <a:gd name="connsiteX276" fmla="*/ 2226207 w 2657256"/>
                          <a:gd name="connsiteY276" fmla="*/ 1881407 h 3427818"/>
                          <a:gd name="connsiteX277" fmla="*/ 2208278 w 2657256"/>
                          <a:gd name="connsiteY277" fmla="*/ 1926230 h 3427818"/>
                          <a:gd name="connsiteX278" fmla="*/ 2195168 w 2657256"/>
                          <a:gd name="connsiteY278" fmla="*/ 1939677 h 3427818"/>
                          <a:gd name="connsiteX279" fmla="*/ 2203458 w 2657256"/>
                          <a:gd name="connsiteY279" fmla="*/ 1975875 h 3427818"/>
                          <a:gd name="connsiteX280" fmla="*/ 2204134 w 2657256"/>
                          <a:gd name="connsiteY280" fmla="*/ 2006743 h 3427818"/>
                          <a:gd name="connsiteX281" fmla="*/ 2226545 w 2657256"/>
                          <a:gd name="connsiteY281" fmla="*/ 2011564 h 3427818"/>
                          <a:gd name="connsiteX282" fmla="*/ 2241176 w 2657256"/>
                          <a:gd name="connsiteY282" fmla="*/ 2069666 h 3427818"/>
                          <a:gd name="connsiteX283" fmla="*/ 2263588 w 2657256"/>
                          <a:gd name="connsiteY283" fmla="*/ 2114489 h 3427818"/>
                          <a:gd name="connsiteX284" fmla="*/ 2286000 w 2657256"/>
                          <a:gd name="connsiteY284" fmla="*/ 2141383 h 3427818"/>
                          <a:gd name="connsiteX285" fmla="*/ 2299447 w 2657256"/>
                          <a:gd name="connsiteY285" fmla="*/ 2181724 h 3427818"/>
                          <a:gd name="connsiteX286" fmla="*/ 2321859 w 2657256"/>
                          <a:gd name="connsiteY286" fmla="*/ 2208618 h 3427818"/>
                          <a:gd name="connsiteX287" fmla="*/ 2344270 w 2657256"/>
                          <a:gd name="connsiteY287" fmla="*/ 2262407 h 3427818"/>
                          <a:gd name="connsiteX288" fmla="*/ 2348753 w 2657256"/>
                          <a:gd name="connsiteY288" fmla="*/ 2280336 h 3427818"/>
                          <a:gd name="connsiteX289" fmla="*/ 2366682 w 2657256"/>
                          <a:gd name="connsiteY289" fmla="*/ 2320677 h 3427818"/>
                          <a:gd name="connsiteX290" fmla="*/ 2375647 w 2657256"/>
                          <a:gd name="connsiteY290" fmla="*/ 2343089 h 3427818"/>
                          <a:gd name="connsiteX291" fmla="*/ 2380129 w 2657256"/>
                          <a:gd name="connsiteY291" fmla="*/ 2365501 h 3427818"/>
                          <a:gd name="connsiteX292" fmla="*/ 2389094 w 2657256"/>
                          <a:gd name="connsiteY292" fmla="*/ 2392395 h 3427818"/>
                          <a:gd name="connsiteX293" fmla="*/ 2393576 w 2657256"/>
                          <a:gd name="connsiteY293" fmla="*/ 2437218 h 3427818"/>
                          <a:gd name="connsiteX294" fmla="*/ 2398059 w 2657256"/>
                          <a:gd name="connsiteY294" fmla="*/ 2450666 h 3427818"/>
                          <a:gd name="connsiteX295" fmla="*/ 2419794 w 2657256"/>
                          <a:gd name="connsiteY295" fmla="*/ 2504454 h 3427818"/>
                          <a:gd name="connsiteX296" fmla="*/ 2427343 w 2657256"/>
                          <a:gd name="connsiteY296" fmla="*/ 2620995 h 3427818"/>
                          <a:gd name="connsiteX297" fmla="*/ 2389094 w 2657256"/>
                          <a:gd name="connsiteY297" fmla="*/ 2894418 h 3427818"/>
                          <a:gd name="connsiteX298" fmla="*/ 2380129 w 2657256"/>
                          <a:gd name="connsiteY298" fmla="*/ 2916830 h 3427818"/>
                          <a:gd name="connsiteX299" fmla="*/ 2357718 w 2657256"/>
                          <a:gd name="connsiteY299" fmla="*/ 2970618 h 3427818"/>
                          <a:gd name="connsiteX300" fmla="*/ 2348753 w 2657256"/>
                          <a:gd name="connsiteY300" fmla="*/ 2993030 h 3427818"/>
                          <a:gd name="connsiteX301" fmla="*/ 2339788 w 2657256"/>
                          <a:gd name="connsiteY301" fmla="*/ 3028889 h 3427818"/>
                          <a:gd name="connsiteX302" fmla="*/ 2326341 w 2657256"/>
                          <a:gd name="connsiteY302" fmla="*/ 3051301 h 3427818"/>
                          <a:gd name="connsiteX303" fmla="*/ 2317376 w 2657256"/>
                          <a:gd name="connsiteY303" fmla="*/ 3082677 h 3427818"/>
                          <a:gd name="connsiteX304" fmla="*/ 2303929 w 2657256"/>
                          <a:gd name="connsiteY304" fmla="*/ 3105089 h 3427818"/>
                          <a:gd name="connsiteX305" fmla="*/ 2290482 w 2657256"/>
                          <a:gd name="connsiteY305" fmla="*/ 3136466 h 3427818"/>
                          <a:gd name="connsiteX306" fmla="*/ 2272553 w 2657256"/>
                          <a:gd name="connsiteY306" fmla="*/ 3140948 h 3427818"/>
                          <a:gd name="connsiteX307" fmla="*/ 2259106 w 2657256"/>
                          <a:gd name="connsiteY307" fmla="*/ 3145430 h 3427818"/>
                          <a:gd name="connsiteX308" fmla="*/ 2241176 w 2657256"/>
                          <a:gd name="connsiteY308" fmla="*/ 3149913 h 3427818"/>
                          <a:gd name="connsiteX309" fmla="*/ 2209800 w 2657256"/>
                          <a:gd name="connsiteY309" fmla="*/ 3158877 h 3427818"/>
                          <a:gd name="connsiteX310" fmla="*/ 2205318 w 2657256"/>
                          <a:gd name="connsiteY310" fmla="*/ 3096124 h 3427818"/>
                          <a:gd name="connsiteX311" fmla="*/ 2218765 w 2657256"/>
                          <a:gd name="connsiteY311" fmla="*/ 3078195 h 3427818"/>
                          <a:gd name="connsiteX312" fmla="*/ 2245659 w 2657256"/>
                          <a:gd name="connsiteY312" fmla="*/ 3028889 h 3427818"/>
                          <a:gd name="connsiteX313" fmla="*/ 2268070 w 2657256"/>
                          <a:gd name="connsiteY313" fmla="*/ 3001995 h 3427818"/>
                          <a:gd name="connsiteX314" fmla="*/ 2298550 w 2657256"/>
                          <a:gd name="connsiteY314" fmla="*/ 2625477 h 3427818"/>
                          <a:gd name="connsiteX315" fmla="*/ 2284986 w 2657256"/>
                          <a:gd name="connsiteY315" fmla="*/ 2589618 h 3427818"/>
                          <a:gd name="connsiteX316" fmla="*/ 2293273 w 2657256"/>
                          <a:gd name="connsiteY316" fmla="*/ 2553590 h 3427818"/>
                          <a:gd name="connsiteX317" fmla="*/ 2278152 w 2657256"/>
                          <a:gd name="connsiteY317" fmla="*/ 2532115 h 3427818"/>
                          <a:gd name="connsiteX318" fmla="*/ 2245659 w 2657256"/>
                          <a:gd name="connsiteY318" fmla="*/ 2446184 h 3427818"/>
                          <a:gd name="connsiteX319" fmla="*/ 2195507 w 2657256"/>
                          <a:gd name="connsiteY319" fmla="*/ 2298265 h 3427818"/>
                          <a:gd name="connsiteX320" fmla="*/ 2083786 w 2657256"/>
                          <a:gd name="connsiteY320" fmla="*/ 2097237 h 3427818"/>
                          <a:gd name="connsiteX321" fmla="*/ 2048773 w 2657256"/>
                          <a:gd name="connsiteY321" fmla="*/ 2074908 h 3427818"/>
                          <a:gd name="connsiteX322" fmla="*/ 2074314 w 2657256"/>
                          <a:gd name="connsiteY322" fmla="*/ 2068904 h 3427818"/>
                          <a:gd name="connsiteX323" fmla="*/ 2034988 w 2657256"/>
                          <a:gd name="connsiteY323" fmla="*/ 2060701 h 3427818"/>
                          <a:gd name="connsiteX324" fmla="*/ 2026023 w 2657256"/>
                          <a:gd name="connsiteY324" fmla="*/ 2083113 h 3427818"/>
                          <a:gd name="connsiteX325" fmla="*/ 2021541 w 2657256"/>
                          <a:gd name="connsiteY325" fmla="*/ 2096560 h 3427818"/>
                          <a:gd name="connsiteX326" fmla="*/ 1999129 w 2657256"/>
                          <a:gd name="connsiteY326" fmla="*/ 2110007 h 3427818"/>
                          <a:gd name="connsiteX327" fmla="*/ 1990165 w 2657256"/>
                          <a:gd name="connsiteY327" fmla="*/ 2127936 h 3427818"/>
                          <a:gd name="connsiteX328" fmla="*/ 1967753 w 2657256"/>
                          <a:gd name="connsiteY328" fmla="*/ 2163795 h 3427818"/>
                          <a:gd name="connsiteX329" fmla="*/ 1981200 w 2657256"/>
                          <a:gd name="connsiteY329" fmla="*/ 2280336 h 3427818"/>
                          <a:gd name="connsiteX330" fmla="*/ 1994647 w 2657256"/>
                          <a:gd name="connsiteY330" fmla="*/ 2311713 h 3427818"/>
                          <a:gd name="connsiteX331" fmla="*/ 2003612 w 2657256"/>
                          <a:gd name="connsiteY331" fmla="*/ 2329642 h 3427818"/>
                          <a:gd name="connsiteX332" fmla="*/ 2026023 w 2657256"/>
                          <a:gd name="connsiteY332" fmla="*/ 2361018 h 3427818"/>
                          <a:gd name="connsiteX333" fmla="*/ 2043953 w 2657256"/>
                          <a:gd name="connsiteY333" fmla="*/ 2405842 h 3427818"/>
                          <a:gd name="connsiteX334" fmla="*/ 2061882 w 2657256"/>
                          <a:gd name="connsiteY334" fmla="*/ 2428254 h 3427818"/>
                          <a:gd name="connsiteX335" fmla="*/ 2088776 w 2657256"/>
                          <a:gd name="connsiteY335" fmla="*/ 2491007 h 3427818"/>
                          <a:gd name="connsiteX336" fmla="*/ 2102223 w 2657256"/>
                          <a:gd name="connsiteY336" fmla="*/ 2522383 h 3427818"/>
                          <a:gd name="connsiteX337" fmla="*/ 2106706 w 2657256"/>
                          <a:gd name="connsiteY337" fmla="*/ 2553760 h 3427818"/>
                          <a:gd name="connsiteX338" fmla="*/ 2124635 w 2657256"/>
                          <a:gd name="connsiteY338" fmla="*/ 2616513 h 3427818"/>
                          <a:gd name="connsiteX339" fmla="*/ 2138082 w 2657256"/>
                          <a:gd name="connsiteY339" fmla="*/ 2706160 h 3427818"/>
                          <a:gd name="connsiteX340" fmla="*/ 2147047 w 2657256"/>
                          <a:gd name="connsiteY340" fmla="*/ 2742018 h 3427818"/>
                          <a:gd name="connsiteX341" fmla="*/ 2151529 w 2657256"/>
                          <a:gd name="connsiteY341" fmla="*/ 2773395 h 3427818"/>
                          <a:gd name="connsiteX342" fmla="*/ 2160494 w 2657256"/>
                          <a:gd name="connsiteY342" fmla="*/ 2827183 h 3427818"/>
                          <a:gd name="connsiteX343" fmla="*/ 2156012 w 2657256"/>
                          <a:gd name="connsiteY343" fmla="*/ 3019924 h 3427818"/>
                          <a:gd name="connsiteX344" fmla="*/ 2138082 w 2657256"/>
                          <a:gd name="connsiteY344" fmla="*/ 3100607 h 3427818"/>
                          <a:gd name="connsiteX345" fmla="*/ 2133600 w 2657256"/>
                          <a:gd name="connsiteY345" fmla="*/ 3118536 h 3427818"/>
                          <a:gd name="connsiteX346" fmla="*/ 2120153 w 2657256"/>
                          <a:gd name="connsiteY346" fmla="*/ 3136466 h 3427818"/>
                          <a:gd name="connsiteX347" fmla="*/ 2111188 w 2657256"/>
                          <a:gd name="connsiteY347" fmla="*/ 3163360 h 3427818"/>
                          <a:gd name="connsiteX348" fmla="*/ 2088776 w 2657256"/>
                          <a:gd name="connsiteY348" fmla="*/ 3194736 h 3427818"/>
                          <a:gd name="connsiteX349" fmla="*/ 2075329 w 2657256"/>
                          <a:gd name="connsiteY349" fmla="*/ 3221630 h 3427818"/>
                          <a:gd name="connsiteX350" fmla="*/ 2061882 w 2657256"/>
                          <a:gd name="connsiteY350" fmla="*/ 3226113 h 3427818"/>
                          <a:gd name="connsiteX351" fmla="*/ 2021541 w 2657256"/>
                          <a:gd name="connsiteY351" fmla="*/ 3221630 h 3427818"/>
                          <a:gd name="connsiteX352" fmla="*/ 2012576 w 2657256"/>
                          <a:gd name="connsiteY352" fmla="*/ 3176807 h 3427818"/>
                          <a:gd name="connsiteX353" fmla="*/ 2048435 w 2657256"/>
                          <a:gd name="connsiteY353" fmla="*/ 3078195 h 3427818"/>
                          <a:gd name="connsiteX354" fmla="*/ 2048435 w 2657256"/>
                          <a:gd name="connsiteY354" fmla="*/ 3078195 h 3427818"/>
                          <a:gd name="connsiteX355" fmla="*/ 2061882 w 2657256"/>
                          <a:gd name="connsiteY355" fmla="*/ 3024407 h 3427818"/>
                          <a:gd name="connsiteX356" fmla="*/ 2070847 w 2657256"/>
                          <a:gd name="connsiteY356" fmla="*/ 2939242 h 3427818"/>
                          <a:gd name="connsiteX357" fmla="*/ 2066365 w 2657256"/>
                          <a:gd name="connsiteY357" fmla="*/ 2782360 h 3427818"/>
                          <a:gd name="connsiteX358" fmla="*/ 2043953 w 2657256"/>
                          <a:gd name="connsiteY358" fmla="*/ 2706160 h 3427818"/>
                          <a:gd name="connsiteX359" fmla="*/ 2030506 w 2657256"/>
                          <a:gd name="connsiteY359" fmla="*/ 2679266 h 3427818"/>
                          <a:gd name="connsiteX360" fmla="*/ 2017059 w 2657256"/>
                          <a:gd name="connsiteY360" fmla="*/ 2638924 h 3427818"/>
                          <a:gd name="connsiteX361" fmla="*/ 1981200 w 2657256"/>
                          <a:gd name="connsiteY361" fmla="*/ 2571689 h 3427818"/>
                          <a:gd name="connsiteX362" fmla="*/ 1972235 w 2657256"/>
                          <a:gd name="connsiteY362" fmla="*/ 2558242 h 3427818"/>
                          <a:gd name="connsiteX363" fmla="*/ 1958788 w 2657256"/>
                          <a:gd name="connsiteY363" fmla="*/ 2535830 h 3427818"/>
                          <a:gd name="connsiteX364" fmla="*/ 1905000 w 2657256"/>
                          <a:gd name="connsiteY364" fmla="*/ 2455148 h 3427818"/>
                          <a:gd name="connsiteX365" fmla="*/ 1882588 w 2657256"/>
                          <a:gd name="connsiteY365" fmla="*/ 2414807 h 3427818"/>
                          <a:gd name="connsiteX366" fmla="*/ 1869141 w 2657256"/>
                          <a:gd name="connsiteY366" fmla="*/ 2396877 h 3427818"/>
                          <a:gd name="connsiteX367" fmla="*/ 1806388 w 2657256"/>
                          <a:gd name="connsiteY367" fmla="*/ 2369983 h 3427818"/>
                          <a:gd name="connsiteX368" fmla="*/ 1779494 w 2657256"/>
                          <a:gd name="connsiteY368" fmla="*/ 2361018 h 3427818"/>
                          <a:gd name="connsiteX369" fmla="*/ 1752600 w 2657256"/>
                          <a:gd name="connsiteY369" fmla="*/ 2356536 h 3427818"/>
                          <a:gd name="connsiteX370" fmla="*/ 1680882 w 2657256"/>
                          <a:gd name="connsiteY370" fmla="*/ 2334124 h 3427818"/>
                          <a:gd name="connsiteX371" fmla="*/ 1719025 w 2657256"/>
                          <a:gd name="connsiteY371" fmla="*/ 2338268 h 3427818"/>
                          <a:gd name="connsiteX372" fmla="*/ 1756997 w 2657256"/>
                          <a:gd name="connsiteY372" fmla="*/ 2346387 h 3427818"/>
                          <a:gd name="connsiteX373" fmla="*/ 1656440 w 2657256"/>
                          <a:gd name="connsiteY373" fmla="*/ 2355520 h 3427818"/>
                          <a:gd name="connsiteX374" fmla="*/ 1537447 w 2657256"/>
                          <a:gd name="connsiteY374" fmla="*/ 2386897 h 3427818"/>
                          <a:gd name="connsiteX375" fmla="*/ 1571993 w 2657256"/>
                          <a:gd name="connsiteY375" fmla="*/ 2374894 h 3427818"/>
                          <a:gd name="connsiteX376" fmla="*/ 1509707 w 2657256"/>
                          <a:gd name="connsiteY376" fmla="*/ 2395863 h 3427818"/>
                          <a:gd name="connsiteX377" fmla="*/ 1500444 w 2657256"/>
                          <a:gd name="connsiteY377" fmla="*/ 2412208 h 3427818"/>
                          <a:gd name="connsiteX378" fmla="*/ 1402678 w 2657256"/>
                          <a:gd name="connsiteY378" fmla="*/ 2396578 h 3427818"/>
                          <a:gd name="connsiteX379" fmla="*/ 1322892 w 2657256"/>
                          <a:gd name="connsiteY379" fmla="*/ 2393889 h 3427818"/>
                          <a:gd name="connsiteX380" fmla="*/ 1199384 w 2657256"/>
                          <a:gd name="connsiteY380" fmla="*/ 2363978 h 3427818"/>
                          <a:gd name="connsiteX381" fmla="*/ 1066800 w 2657256"/>
                          <a:gd name="connsiteY381" fmla="*/ 2329642 h 3427818"/>
                          <a:gd name="connsiteX382" fmla="*/ 1030941 w 2657256"/>
                          <a:gd name="connsiteY382" fmla="*/ 2320677 h 3427818"/>
                          <a:gd name="connsiteX383" fmla="*/ 986118 w 2657256"/>
                          <a:gd name="connsiteY383" fmla="*/ 2298266 h 3427818"/>
                          <a:gd name="connsiteX384" fmla="*/ 968188 w 2657256"/>
                          <a:gd name="connsiteY384" fmla="*/ 2289301 h 3427818"/>
                          <a:gd name="connsiteX385" fmla="*/ 936812 w 2657256"/>
                          <a:gd name="connsiteY385" fmla="*/ 2271371 h 3427818"/>
                          <a:gd name="connsiteX386" fmla="*/ 905435 w 2657256"/>
                          <a:gd name="connsiteY386" fmla="*/ 2253442 h 3427818"/>
                          <a:gd name="connsiteX387" fmla="*/ 869576 w 2657256"/>
                          <a:gd name="connsiteY387" fmla="*/ 2266889 h 3427818"/>
                          <a:gd name="connsiteX388" fmla="*/ 856129 w 2657256"/>
                          <a:gd name="connsiteY388" fmla="*/ 2284818 h 3427818"/>
                          <a:gd name="connsiteX389" fmla="*/ 815788 w 2657256"/>
                          <a:gd name="connsiteY389" fmla="*/ 2325160 h 3427818"/>
                          <a:gd name="connsiteX390" fmla="*/ 788894 w 2657256"/>
                          <a:gd name="connsiteY390" fmla="*/ 2347571 h 3427818"/>
                          <a:gd name="connsiteX391" fmla="*/ 762000 w 2657256"/>
                          <a:gd name="connsiteY391" fmla="*/ 2369983 h 3427818"/>
                          <a:gd name="connsiteX392" fmla="*/ 753035 w 2657256"/>
                          <a:gd name="connsiteY392" fmla="*/ 2383430 h 3427818"/>
                          <a:gd name="connsiteX393" fmla="*/ 735106 w 2657256"/>
                          <a:gd name="connsiteY393" fmla="*/ 2396877 h 3427818"/>
                          <a:gd name="connsiteX394" fmla="*/ 712694 w 2657256"/>
                          <a:gd name="connsiteY394" fmla="*/ 2419289 h 3427818"/>
                          <a:gd name="connsiteX395" fmla="*/ 694765 w 2657256"/>
                          <a:gd name="connsiteY395" fmla="*/ 2432736 h 3427818"/>
                          <a:gd name="connsiteX396" fmla="*/ 681318 w 2657256"/>
                          <a:gd name="connsiteY396" fmla="*/ 2450666 h 3427818"/>
                          <a:gd name="connsiteX397" fmla="*/ 667870 w 2657256"/>
                          <a:gd name="connsiteY397" fmla="*/ 2459630 h 3427818"/>
                          <a:gd name="connsiteX398" fmla="*/ 623047 w 2657256"/>
                          <a:gd name="connsiteY398" fmla="*/ 2499971 h 3427818"/>
                          <a:gd name="connsiteX399" fmla="*/ 600635 w 2657256"/>
                          <a:gd name="connsiteY399" fmla="*/ 2531348 h 3427818"/>
                          <a:gd name="connsiteX400" fmla="*/ 587188 w 2657256"/>
                          <a:gd name="connsiteY400" fmla="*/ 2571689 h 3427818"/>
                          <a:gd name="connsiteX401" fmla="*/ 582706 w 2657256"/>
                          <a:gd name="connsiteY401" fmla="*/ 2603066 h 3427818"/>
                          <a:gd name="connsiteX402" fmla="*/ 596153 w 2657256"/>
                          <a:gd name="connsiteY402" fmla="*/ 2692713 h 3427818"/>
                          <a:gd name="connsiteX403" fmla="*/ 600635 w 2657256"/>
                          <a:gd name="connsiteY403" fmla="*/ 2710642 h 3427818"/>
                          <a:gd name="connsiteX404" fmla="*/ 609600 w 2657256"/>
                          <a:gd name="connsiteY404" fmla="*/ 2728571 h 3427818"/>
                          <a:gd name="connsiteX405" fmla="*/ 614082 w 2657256"/>
                          <a:gd name="connsiteY405" fmla="*/ 2746501 h 3427818"/>
                          <a:gd name="connsiteX406" fmla="*/ 623047 w 2657256"/>
                          <a:gd name="connsiteY406" fmla="*/ 2768913 h 3427818"/>
                          <a:gd name="connsiteX407" fmla="*/ 627529 w 2657256"/>
                          <a:gd name="connsiteY407" fmla="*/ 2791324 h 3427818"/>
                          <a:gd name="connsiteX408" fmla="*/ 640976 w 2657256"/>
                          <a:gd name="connsiteY408" fmla="*/ 2822701 h 3427818"/>
                          <a:gd name="connsiteX409" fmla="*/ 645459 w 2657256"/>
                          <a:gd name="connsiteY409" fmla="*/ 2836148 h 3427818"/>
                          <a:gd name="connsiteX410" fmla="*/ 658906 w 2657256"/>
                          <a:gd name="connsiteY410" fmla="*/ 2858560 h 3427818"/>
                          <a:gd name="connsiteX411" fmla="*/ 676835 w 2657256"/>
                          <a:gd name="connsiteY411" fmla="*/ 2921313 h 3427818"/>
                          <a:gd name="connsiteX412" fmla="*/ 690282 w 2657256"/>
                          <a:gd name="connsiteY412" fmla="*/ 2952689 h 3427818"/>
                          <a:gd name="connsiteX413" fmla="*/ 699247 w 2657256"/>
                          <a:gd name="connsiteY413" fmla="*/ 2997513 h 3427818"/>
                          <a:gd name="connsiteX414" fmla="*/ 703729 w 2657256"/>
                          <a:gd name="connsiteY414" fmla="*/ 3024407 h 3427818"/>
                          <a:gd name="connsiteX415" fmla="*/ 717176 w 2657256"/>
                          <a:gd name="connsiteY415" fmla="*/ 3051301 h 3427818"/>
                          <a:gd name="connsiteX416" fmla="*/ 735106 w 2657256"/>
                          <a:gd name="connsiteY416" fmla="*/ 3109571 h 3427818"/>
                          <a:gd name="connsiteX417" fmla="*/ 739588 w 2657256"/>
                          <a:gd name="connsiteY417" fmla="*/ 3136466 h 3427818"/>
                          <a:gd name="connsiteX418" fmla="*/ 762000 w 2657256"/>
                          <a:gd name="connsiteY418" fmla="*/ 3199218 h 3427818"/>
                          <a:gd name="connsiteX419" fmla="*/ 766482 w 2657256"/>
                          <a:gd name="connsiteY419" fmla="*/ 3288866 h 3427818"/>
                          <a:gd name="connsiteX420" fmla="*/ 770965 w 2657256"/>
                          <a:gd name="connsiteY420" fmla="*/ 3311277 h 3427818"/>
                          <a:gd name="connsiteX421" fmla="*/ 775447 w 2657256"/>
                          <a:gd name="connsiteY421" fmla="*/ 3342654 h 3427818"/>
                          <a:gd name="connsiteX422" fmla="*/ 748553 w 2657256"/>
                          <a:gd name="connsiteY422" fmla="*/ 3391960 h 3427818"/>
                          <a:gd name="connsiteX423" fmla="*/ 721659 w 2657256"/>
                          <a:gd name="connsiteY423" fmla="*/ 3400924 h 3427818"/>
                          <a:gd name="connsiteX424" fmla="*/ 708212 w 2657256"/>
                          <a:gd name="connsiteY424" fmla="*/ 3405407 h 3427818"/>
                          <a:gd name="connsiteX425" fmla="*/ 623047 w 2657256"/>
                          <a:gd name="connsiteY425" fmla="*/ 3387477 h 3427818"/>
                          <a:gd name="connsiteX426" fmla="*/ 609600 w 2657256"/>
                          <a:gd name="connsiteY426" fmla="*/ 3365066 h 3427818"/>
                          <a:gd name="connsiteX427" fmla="*/ 591670 w 2657256"/>
                          <a:gd name="connsiteY427" fmla="*/ 3324724 h 3427818"/>
                          <a:gd name="connsiteX428" fmla="*/ 560294 w 2657256"/>
                          <a:gd name="connsiteY428" fmla="*/ 3266454 h 3427818"/>
                          <a:gd name="connsiteX429" fmla="*/ 551329 w 2657256"/>
                          <a:gd name="connsiteY429" fmla="*/ 3253007 h 3427818"/>
                          <a:gd name="connsiteX430" fmla="*/ 528918 w 2657256"/>
                          <a:gd name="connsiteY430" fmla="*/ 3230595 h 3427818"/>
                          <a:gd name="connsiteX431" fmla="*/ 519953 w 2657256"/>
                          <a:gd name="connsiteY431" fmla="*/ 3185771 h 3427818"/>
                          <a:gd name="connsiteX432" fmla="*/ 524435 w 2657256"/>
                          <a:gd name="connsiteY432" fmla="*/ 3158877 h 3427818"/>
                          <a:gd name="connsiteX433" fmla="*/ 528918 w 2657256"/>
                          <a:gd name="connsiteY433" fmla="*/ 3145430 h 3427818"/>
                          <a:gd name="connsiteX434" fmla="*/ 542365 w 2657256"/>
                          <a:gd name="connsiteY434" fmla="*/ 3109571 h 3427818"/>
                          <a:gd name="connsiteX435" fmla="*/ 484094 w 2657256"/>
                          <a:gd name="connsiteY435" fmla="*/ 2943724 h 3427818"/>
                          <a:gd name="connsiteX436" fmla="*/ 443753 w 2657256"/>
                          <a:gd name="connsiteY436" fmla="*/ 2836148 h 3427818"/>
                          <a:gd name="connsiteX437" fmla="*/ 439270 w 2657256"/>
                          <a:gd name="connsiteY437" fmla="*/ 2809254 h 3427818"/>
                          <a:gd name="connsiteX438" fmla="*/ 430306 w 2657256"/>
                          <a:gd name="connsiteY438" fmla="*/ 2773395 h 3427818"/>
                          <a:gd name="connsiteX439" fmla="*/ 425823 w 2657256"/>
                          <a:gd name="connsiteY439" fmla="*/ 2737536 h 3427818"/>
                          <a:gd name="connsiteX440" fmla="*/ 398929 w 2657256"/>
                          <a:gd name="connsiteY440" fmla="*/ 2656854 h 3427818"/>
                          <a:gd name="connsiteX441" fmla="*/ 385482 w 2657256"/>
                          <a:gd name="connsiteY441" fmla="*/ 2625477 h 3427818"/>
                          <a:gd name="connsiteX442" fmla="*/ 381000 w 2657256"/>
                          <a:gd name="connsiteY442" fmla="*/ 2607548 h 3427818"/>
                          <a:gd name="connsiteX443" fmla="*/ 372035 w 2657256"/>
                          <a:gd name="connsiteY443" fmla="*/ 2540313 h 3427818"/>
                          <a:gd name="connsiteX444" fmla="*/ 367553 w 2657256"/>
                          <a:gd name="connsiteY444" fmla="*/ 2526866 h 3427818"/>
                          <a:gd name="connsiteX445" fmla="*/ 407894 w 2657256"/>
                          <a:gd name="connsiteY445" fmla="*/ 2508936 h 3427818"/>
                          <a:gd name="connsiteX446" fmla="*/ 515470 w 2657256"/>
                          <a:gd name="connsiteY446" fmla="*/ 2464113 h 3427818"/>
                          <a:gd name="connsiteX447" fmla="*/ 578223 w 2657256"/>
                          <a:gd name="connsiteY447" fmla="*/ 2410324 h 3427818"/>
                          <a:gd name="connsiteX448" fmla="*/ 587188 w 2657256"/>
                          <a:gd name="connsiteY448" fmla="*/ 2387913 h 3427818"/>
                          <a:gd name="connsiteX449" fmla="*/ 614082 w 2657256"/>
                          <a:gd name="connsiteY449" fmla="*/ 2311713 h 3427818"/>
                          <a:gd name="connsiteX450" fmla="*/ 649941 w 2657256"/>
                          <a:gd name="connsiteY450" fmla="*/ 2257924 h 3427818"/>
                          <a:gd name="connsiteX451" fmla="*/ 690282 w 2657256"/>
                          <a:gd name="connsiteY451" fmla="*/ 2231030 h 3427818"/>
                          <a:gd name="connsiteX452" fmla="*/ 703729 w 2657256"/>
                          <a:gd name="connsiteY452" fmla="*/ 2222066 h 3427818"/>
                          <a:gd name="connsiteX453" fmla="*/ 739588 w 2657256"/>
                          <a:gd name="connsiteY453" fmla="*/ 2204136 h 3427818"/>
                          <a:gd name="connsiteX454" fmla="*/ 708212 w 2657256"/>
                          <a:gd name="connsiteY454" fmla="*/ 2244477 h 3427818"/>
                          <a:gd name="connsiteX455" fmla="*/ 654423 w 2657256"/>
                          <a:gd name="connsiteY455" fmla="*/ 2298266 h 3427818"/>
                          <a:gd name="connsiteX456" fmla="*/ 636494 w 2657256"/>
                          <a:gd name="connsiteY456" fmla="*/ 2316195 h 3427818"/>
                          <a:gd name="connsiteX457" fmla="*/ 614082 w 2657256"/>
                          <a:gd name="connsiteY457" fmla="*/ 2343089 h 3427818"/>
                          <a:gd name="connsiteX458" fmla="*/ 592179 w 2657256"/>
                          <a:gd name="connsiteY458" fmla="*/ 2339284 h 3427818"/>
                          <a:gd name="connsiteX459" fmla="*/ 555980 w 2657256"/>
                          <a:gd name="connsiteY459" fmla="*/ 2370829 h 3427818"/>
                          <a:gd name="connsiteX460" fmla="*/ 524435 w 2657256"/>
                          <a:gd name="connsiteY460" fmla="*/ 2405842 h 3427818"/>
                          <a:gd name="connsiteX461" fmla="*/ 502023 w 2657256"/>
                          <a:gd name="connsiteY461" fmla="*/ 2419289 h 3427818"/>
                          <a:gd name="connsiteX462" fmla="*/ 461682 w 2657256"/>
                          <a:gd name="connsiteY462" fmla="*/ 2446183 h 3427818"/>
                          <a:gd name="connsiteX463" fmla="*/ 448235 w 2657256"/>
                          <a:gd name="connsiteY463" fmla="*/ 2455148 h 3427818"/>
                          <a:gd name="connsiteX464" fmla="*/ 430306 w 2657256"/>
                          <a:gd name="connsiteY464" fmla="*/ 2464113 h 3427818"/>
                          <a:gd name="connsiteX465" fmla="*/ 412376 w 2657256"/>
                          <a:gd name="connsiteY465" fmla="*/ 2477560 h 3427818"/>
                          <a:gd name="connsiteX466" fmla="*/ 389965 w 2657256"/>
                          <a:gd name="connsiteY466" fmla="*/ 2486524 h 3427818"/>
                          <a:gd name="connsiteX467" fmla="*/ 372035 w 2657256"/>
                          <a:gd name="connsiteY467" fmla="*/ 2499971 h 3427818"/>
                          <a:gd name="connsiteX468" fmla="*/ 318247 w 2657256"/>
                          <a:gd name="connsiteY468" fmla="*/ 2531348 h 3427818"/>
                          <a:gd name="connsiteX469" fmla="*/ 304800 w 2657256"/>
                          <a:gd name="connsiteY469" fmla="*/ 2549277 h 3427818"/>
                          <a:gd name="connsiteX470" fmla="*/ 282388 w 2657256"/>
                          <a:gd name="connsiteY470" fmla="*/ 2576171 h 3427818"/>
                          <a:gd name="connsiteX471" fmla="*/ 295835 w 2657256"/>
                          <a:gd name="connsiteY471" fmla="*/ 2872007 h 3427818"/>
                          <a:gd name="connsiteX472" fmla="*/ 300318 w 2657256"/>
                          <a:gd name="connsiteY472" fmla="*/ 2894418 h 3427818"/>
                          <a:gd name="connsiteX473" fmla="*/ 304800 w 2657256"/>
                          <a:gd name="connsiteY473" fmla="*/ 2925795 h 3427818"/>
                          <a:gd name="connsiteX474" fmla="*/ 309282 w 2657256"/>
                          <a:gd name="connsiteY474" fmla="*/ 2984066 h 3427818"/>
                          <a:gd name="connsiteX475" fmla="*/ 322729 w 2657256"/>
                          <a:gd name="connsiteY475" fmla="*/ 3042336 h 3427818"/>
                          <a:gd name="connsiteX476" fmla="*/ 327212 w 2657256"/>
                          <a:gd name="connsiteY476" fmla="*/ 3069230 h 3427818"/>
                          <a:gd name="connsiteX477" fmla="*/ 331694 w 2657256"/>
                          <a:gd name="connsiteY477" fmla="*/ 3100607 h 3427818"/>
                          <a:gd name="connsiteX478" fmla="*/ 345141 w 2657256"/>
                          <a:gd name="connsiteY478" fmla="*/ 3127501 h 3427818"/>
                          <a:gd name="connsiteX479" fmla="*/ 367553 w 2657256"/>
                          <a:gd name="connsiteY479" fmla="*/ 3181289 h 3427818"/>
                          <a:gd name="connsiteX480" fmla="*/ 381000 w 2657256"/>
                          <a:gd name="connsiteY480" fmla="*/ 3239560 h 3427818"/>
                          <a:gd name="connsiteX481" fmla="*/ 389965 w 2657256"/>
                          <a:gd name="connsiteY481" fmla="*/ 3253007 h 3427818"/>
                          <a:gd name="connsiteX482" fmla="*/ 394447 w 2657256"/>
                          <a:gd name="connsiteY482" fmla="*/ 3270936 h 3427818"/>
                          <a:gd name="connsiteX483" fmla="*/ 412376 w 2657256"/>
                          <a:gd name="connsiteY483" fmla="*/ 3302313 h 3427818"/>
                          <a:gd name="connsiteX484" fmla="*/ 416859 w 2657256"/>
                          <a:gd name="connsiteY484" fmla="*/ 3315760 h 3427818"/>
                          <a:gd name="connsiteX485" fmla="*/ 425823 w 2657256"/>
                          <a:gd name="connsiteY485" fmla="*/ 3329207 h 3427818"/>
                          <a:gd name="connsiteX486" fmla="*/ 439270 w 2657256"/>
                          <a:gd name="connsiteY486" fmla="*/ 3360583 h 3427818"/>
                          <a:gd name="connsiteX487" fmla="*/ 439270 w 2657256"/>
                          <a:gd name="connsiteY487" fmla="*/ 3409889 h 3427818"/>
                          <a:gd name="connsiteX488" fmla="*/ 430306 w 2657256"/>
                          <a:gd name="connsiteY488" fmla="*/ 3423336 h 3427818"/>
                          <a:gd name="connsiteX489" fmla="*/ 412376 w 2657256"/>
                          <a:gd name="connsiteY489" fmla="*/ 3427818 h 3427818"/>
                          <a:gd name="connsiteX490" fmla="*/ 295835 w 2657256"/>
                          <a:gd name="connsiteY490" fmla="*/ 3414371 h 3427818"/>
                          <a:gd name="connsiteX491" fmla="*/ 264459 w 2657256"/>
                          <a:gd name="connsiteY491" fmla="*/ 3333689 h 3427818"/>
                          <a:gd name="connsiteX492" fmla="*/ 259976 w 2657256"/>
                          <a:gd name="connsiteY492" fmla="*/ 3297830 h 3427818"/>
                          <a:gd name="connsiteX493" fmla="*/ 246529 w 2657256"/>
                          <a:gd name="connsiteY493" fmla="*/ 3235077 h 3427818"/>
                          <a:gd name="connsiteX494" fmla="*/ 237565 w 2657256"/>
                          <a:gd name="connsiteY494" fmla="*/ 3140948 h 3427818"/>
                          <a:gd name="connsiteX495" fmla="*/ 228600 w 2657256"/>
                          <a:gd name="connsiteY495" fmla="*/ 3114054 h 3427818"/>
                          <a:gd name="connsiteX496" fmla="*/ 219635 w 2657256"/>
                          <a:gd name="connsiteY496" fmla="*/ 3078195 h 3427818"/>
                          <a:gd name="connsiteX497" fmla="*/ 206188 w 2657256"/>
                          <a:gd name="connsiteY497" fmla="*/ 3037854 h 3427818"/>
                          <a:gd name="connsiteX498" fmla="*/ 201706 w 2657256"/>
                          <a:gd name="connsiteY498" fmla="*/ 3006477 h 3427818"/>
                          <a:gd name="connsiteX499" fmla="*/ 197223 w 2657256"/>
                          <a:gd name="connsiteY499" fmla="*/ 2984066 h 3427818"/>
                          <a:gd name="connsiteX500" fmla="*/ 192741 w 2657256"/>
                          <a:gd name="connsiteY500" fmla="*/ 2948207 h 3427818"/>
                          <a:gd name="connsiteX501" fmla="*/ 188259 w 2657256"/>
                          <a:gd name="connsiteY501" fmla="*/ 2907866 h 3427818"/>
                          <a:gd name="connsiteX502" fmla="*/ 179294 w 2657256"/>
                          <a:gd name="connsiteY502" fmla="*/ 2880971 h 3427818"/>
                          <a:gd name="connsiteX503" fmla="*/ 165847 w 2657256"/>
                          <a:gd name="connsiteY503" fmla="*/ 2831666 h 3427818"/>
                          <a:gd name="connsiteX504" fmla="*/ 161365 w 2657256"/>
                          <a:gd name="connsiteY504" fmla="*/ 2804771 h 3427818"/>
                          <a:gd name="connsiteX505" fmla="*/ 156882 w 2657256"/>
                          <a:gd name="connsiteY505" fmla="*/ 2616513 h 3427818"/>
                          <a:gd name="connsiteX506" fmla="*/ 152400 w 2657256"/>
                          <a:gd name="connsiteY506" fmla="*/ 2576171 h 3427818"/>
                          <a:gd name="connsiteX507" fmla="*/ 118035 w 2657256"/>
                          <a:gd name="connsiteY507" fmla="*/ 2456941 h 3427818"/>
                          <a:gd name="connsiteX508" fmla="*/ 117048 w 2657256"/>
                          <a:gd name="connsiteY508" fmla="*/ 2401360 h 3427818"/>
                          <a:gd name="connsiteX509" fmla="*/ 100106 w 2657256"/>
                          <a:gd name="connsiteY509" fmla="*/ 2387913 h 3427818"/>
                          <a:gd name="connsiteX510" fmla="*/ 138953 w 2657256"/>
                          <a:gd name="connsiteY510" fmla="*/ 2369983 h 3427818"/>
                          <a:gd name="connsiteX511" fmla="*/ 152400 w 2657256"/>
                          <a:gd name="connsiteY511" fmla="*/ 2361018 h 3427818"/>
                          <a:gd name="connsiteX512" fmla="*/ 170329 w 2657256"/>
                          <a:gd name="connsiteY512" fmla="*/ 2316195 h 3427818"/>
                          <a:gd name="connsiteX513" fmla="*/ 188259 w 2657256"/>
                          <a:gd name="connsiteY513" fmla="*/ 2280336 h 3427818"/>
                          <a:gd name="connsiteX514" fmla="*/ 206188 w 2657256"/>
                          <a:gd name="connsiteY514" fmla="*/ 2244477 h 3427818"/>
                          <a:gd name="connsiteX515" fmla="*/ 210670 w 2657256"/>
                          <a:gd name="connsiteY515" fmla="*/ 2231030 h 3427818"/>
                          <a:gd name="connsiteX516" fmla="*/ 219635 w 2657256"/>
                          <a:gd name="connsiteY516" fmla="*/ 2172760 h 3427818"/>
                          <a:gd name="connsiteX517" fmla="*/ 210670 w 2657256"/>
                          <a:gd name="connsiteY517" fmla="*/ 2015877 h 3427818"/>
                          <a:gd name="connsiteX518" fmla="*/ 192741 w 2657256"/>
                          <a:gd name="connsiteY518" fmla="*/ 1980018 h 3427818"/>
                          <a:gd name="connsiteX519" fmla="*/ 179294 w 2657256"/>
                          <a:gd name="connsiteY519" fmla="*/ 1948642 h 3427818"/>
                          <a:gd name="connsiteX520" fmla="*/ 165847 w 2657256"/>
                          <a:gd name="connsiteY520" fmla="*/ 1921748 h 3427818"/>
                          <a:gd name="connsiteX521" fmla="*/ 152400 w 2657256"/>
                          <a:gd name="connsiteY521" fmla="*/ 1890371 h 3427818"/>
                          <a:gd name="connsiteX522" fmla="*/ 143435 w 2657256"/>
                          <a:gd name="connsiteY522" fmla="*/ 1876924 h 3427818"/>
                          <a:gd name="connsiteX523" fmla="*/ 107576 w 2657256"/>
                          <a:gd name="connsiteY523" fmla="*/ 1841066 h 3427818"/>
                          <a:gd name="connsiteX524" fmla="*/ 94129 w 2657256"/>
                          <a:gd name="connsiteY524" fmla="*/ 1836583 h 3427818"/>
                          <a:gd name="connsiteX525" fmla="*/ 71718 w 2657256"/>
                          <a:gd name="connsiteY525" fmla="*/ 1827618 h 3427818"/>
                          <a:gd name="connsiteX526" fmla="*/ 58270 w 2657256"/>
                          <a:gd name="connsiteY526" fmla="*/ 1818654 h 3427818"/>
                          <a:gd name="connsiteX527" fmla="*/ 26894 w 2657256"/>
                          <a:gd name="connsiteY527" fmla="*/ 1787277 h 3427818"/>
                          <a:gd name="connsiteX528" fmla="*/ 0 w 2657256"/>
                          <a:gd name="connsiteY528" fmla="*/ 1764866 h 3427818"/>
                          <a:gd name="connsiteX0" fmla="*/ 0 w 2657256"/>
                          <a:gd name="connsiteY0" fmla="*/ 1707929 h 3370881"/>
                          <a:gd name="connsiteX1" fmla="*/ 22412 w 2657256"/>
                          <a:gd name="connsiteY1" fmla="*/ 1698964 h 3370881"/>
                          <a:gd name="connsiteX2" fmla="*/ 31376 w 2657256"/>
                          <a:gd name="connsiteY2" fmla="*/ 1681034 h 3370881"/>
                          <a:gd name="connsiteX3" fmla="*/ 44823 w 2657256"/>
                          <a:gd name="connsiteY3" fmla="*/ 1672070 h 3370881"/>
                          <a:gd name="connsiteX4" fmla="*/ 58270 w 2657256"/>
                          <a:gd name="connsiteY4" fmla="*/ 1654140 h 3370881"/>
                          <a:gd name="connsiteX5" fmla="*/ 76200 w 2657256"/>
                          <a:gd name="connsiteY5" fmla="*/ 1645176 h 3370881"/>
                          <a:gd name="connsiteX6" fmla="*/ 98612 w 2657256"/>
                          <a:gd name="connsiteY6" fmla="*/ 1636211 h 3370881"/>
                          <a:gd name="connsiteX7" fmla="*/ 125506 w 2657256"/>
                          <a:gd name="connsiteY7" fmla="*/ 1627246 h 3370881"/>
                          <a:gd name="connsiteX8" fmla="*/ 152400 w 2657256"/>
                          <a:gd name="connsiteY8" fmla="*/ 1609317 h 3370881"/>
                          <a:gd name="connsiteX9" fmla="*/ 170329 w 2657256"/>
                          <a:gd name="connsiteY9" fmla="*/ 1600352 h 3370881"/>
                          <a:gd name="connsiteX10" fmla="*/ 188259 w 2657256"/>
                          <a:gd name="connsiteY10" fmla="*/ 1582423 h 3370881"/>
                          <a:gd name="connsiteX11" fmla="*/ 228600 w 2657256"/>
                          <a:gd name="connsiteY11" fmla="*/ 1564493 h 3370881"/>
                          <a:gd name="connsiteX12" fmla="*/ 255494 w 2657256"/>
                          <a:gd name="connsiteY12" fmla="*/ 1546564 h 3370881"/>
                          <a:gd name="connsiteX13" fmla="*/ 300318 w 2657256"/>
                          <a:gd name="connsiteY13" fmla="*/ 1524152 h 3370881"/>
                          <a:gd name="connsiteX14" fmla="*/ 313765 w 2657256"/>
                          <a:gd name="connsiteY14" fmla="*/ 1515187 h 3370881"/>
                          <a:gd name="connsiteX15" fmla="*/ 340659 w 2657256"/>
                          <a:gd name="connsiteY15" fmla="*/ 1510705 h 3370881"/>
                          <a:gd name="connsiteX16" fmla="*/ 363070 w 2657256"/>
                          <a:gd name="connsiteY16" fmla="*/ 1506223 h 3370881"/>
                          <a:gd name="connsiteX17" fmla="*/ 389965 w 2657256"/>
                          <a:gd name="connsiteY17" fmla="*/ 1501740 h 3370881"/>
                          <a:gd name="connsiteX18" fmla="*/ 425823 w 2657256"/>
                          <a:gd name="connsiteY18" fmla="*/ 1497258 h 3370881"/>
                          <a:gd name="connsiteX19" fmla="*/ 470647 w 2657256"/>
                          <a:gd name="connsiteY19" fmla="*/ 1488293 h 3370881"/>
                          <a:gd name="connsiteX20" fmla="*/ 515470 w 2657256"/>
                          <a:gd name="connsiteY20" fmla="*/ 1479329 h 3370881"/>
                          <a:gd name="connsiteX21" fmla="*/ 528918 w 2657256"/>
                          <a:gd name="connsiteY21" fmla="*/ 1470364 h 3370881"/>
                          <a:gd name="connsiteX22" fmla="*/ 600635 w 2657256"/>
                          <a:gd name="connsiteY22" fmla="*/ 1456917 h 3370881"/>
                          <a:gd name="connsiteX23" fmla="*/ 690282 w 2657256"/>
                          <a:gd name="connsiteY23" fmla="*/ 1447952 h 3370881"/>
                          <a:gd name="connsiteX24" fmla="*/ 793376 w 2657256"/>
                          <a:gd name="connsiteY24" fmla="*/ 1452434 h 3370881"/>
                          <a:gd name="connsiteX25" fmla="*/ 874059 w 2657256"/>
                          <a:gd name="connsiteY25" fmla="*/ 1465881 h 3370881"/>
                          <a:gd name="connsiteX26" fmla="*/ 914400 w 2657256"/>
                          <a:gd name="connsiteY26" fmla="*/ 1470364 h 3370881"/>
                          <a:gd name="connsiteX27" fmla="*/ 1030941 w 2657256"/>
                          <a:gd name="connsiteY27" fmla="*/ 1483811 h 3370881"/>
                          <a:gd name="connsiteX28" fmla="*/ 1151965 w 2657256"/>
                          <a:gd name="connsiteY28" fmla="*/ 1492776 h 3370881"/>
                          <a:gd name="connsiteX29" fmla="*/ 1281953 w 2657256"/>
                          <a:gd name="connsiteY29" fmla="*/ 1501740 h 3370881"/>
                          <a:gd name="connsiteX30" fmla="*/ 1465729 w 2657256"/>
                          <a:gd name="connsiteY30" fmla="*/ 1497258 h 3370881"/>
                          <a:gd name="connsiteX31" fmla="*/ 1510553 w 2657256"/>
                          <a:gd name="connsiteY31" fmla="*/ 1492776 h 3370881"/>
                          <a:gd name="connsiteX32" fmla="*/ 1582270 w 2657256"/>
                          <a:gd name="connsiteY32" fmla="*/ 1461399 h 3370881"/>
                          <a:gd name="connsiteX33" fmla="*/ 1604682 w 2657256"/>
                          <a:gd name="connsiteY33" fmla="*/ 1456917 h 3370881"/>
                          <a:gd name="connsiteX34" fmla="*/ 1622612 w 2657256"/>
                          <a:gd name="connsiteY34" fmla="*/ 1447952 h 3370881"/>
                          <a:gd name="connsiteX35" fmla="*/ 1645023 w 2657256"/>
                          <a:gd name="connsiteY35" fmla="*/ 1438987 h 3370881"/>
                          <a:gd name="connsiteX36" fmla="*/ 1662953 w 2657256"/>
                          <a:gd name="connsiteY36" fmla="*/ 1425540 h 3370881"/>
                          <a:gd name="connsiteX37" fmla="*/ 1698812 w 2657256"/>
                          <a:gd name="connsiteY37" fmla="*/ 1407611 h 3370881"/>
                          <a:gd name="connsiteX38" fmla="*/ 1739153 w 2657256"/>
                          <a:gd name="connsiteY38" fmla="*/ 1380717 h 3370881"/>
                          <a:gd name="connsiteX39" fmla="*/ 1752600 w 2657256"/>
                          <a:gd name="connsiteY39" fmla="*/ 1367270 h 3370881"/>
                          <a:gd name="connsiteX40" fmla="*/ 1775012 w 2657256"/>
                          <a:gd name="connsiteY40" fmla="*/ 1353823 h 3370881"/>
                          <a:gd name="connsiteX41" fmla="*/ 1797423 w 2657256"/>
                          <a:gd name="connsiteY41" fmla="*/ 1335893 h 3370881"/>
                          <a:gd name="connsiteX42" fmla="*/ 1810870 w 2657256"/>
                          <a:gd name="connsiteY42" fmla="*/ 1304517 h 3370881"/>
                          <a:gd name="connsiteX43" fmla="*/ 1815353 w 2657256"/>
                          <a:gd name="connsiteY43" fmla="*/ 1291070 h 3370881"/>
                          <a:gd name="connsiteX44" fmla="*/ 1801906 w 2657256"/>
                          <a:gd name="connsiteY44" fmla="*/ 1138670 h 3370881"/>
                          <a:gd name="connsiteX45" fmla="*/ 1792941 w 2657256"/>
                          <a:gd name="connsiteY45" fmla="*/ 1125223 h 3370881"/>
                          <a:gd name="connsiteX46" fmla="*/ 1757082 w 2657256"/>
                          <a:gd name="connsiteY46" fmla="*/ 1093846 h 3370881"/>
                          <a:gd name="connsiteX47" fmla="*/ 1730188 w 2657256"/>
                          <a:gd name="connsiteY47" fmla="*/ 1066952 h 3370881"/>
                          <a:gd name="connsiteX48" fmla="*/ 1703294 w 2657256"/>
                          <a:gd name="connsiteY48" fmla="*/ 1049023 h 3370881"/>
                          <a:gd name="connsiteX49" fmla="*/ 1622612 w 2657256"/>
                          <a:gd name="connsiteY49" fmla="*/ 1053505 h 3370881"/>
                          <a:gd name="connsiteX50" fmla="*/ 1595718 w 2657256"/>
                          <a:gd name="connsiteY50" fmla="*/ 1062470 h 3370881"/>
                          <a:gd name="connsiteX51" fmla="*/ 1573306 w 2657256"/>
                          <a:gd name="connsiteY51" fmla="*/ 1066952 h 3370881"/>
                          <a:gd name="connsiteX52" fmla="*/ 1453385 w 2657256"/>
                          <a:gd name="connsiteY52" fmla="*/ 1082761 h 3370881"/>
                          <a:gd name="connsiteX53" fmla="*/ 1326776 w 2657256"/>
                          <a:gd name="connsiteY53" fmla="*/ 1062470 h 3370881"/>
                          <a:gd name="connsiteX54" fmla="*/ 1308847 w 2657256"/>
                          <a:gd name="connsiteY54" fmla="*/ 1057987 h 3370881"/>
                          <a:gd name="connsiteX55" fmla="*/ 1277470 w 2657256"/>
                          <a:gd name="connsiteY55" fmla="*/ 1053505 h 3370881"/>
                          <a:gd name="connsiteX56" fmla="*/ 1259541 w 2657256"/>
                          <a:gd name="connsiteY56" fmla="*/ 1049023 h 3370881"/>
                          <a:gd name="connsiteX57" fmla="*/ 1232647 w 2657256"/>
                          <a:gd name="connsiteY57" fmla="*/ 1044540 h 3370881"/>
                          <a:gd name="connsiteX58" fmla="*/ 1053353 w 2657256"/>
                          <a:gd name="connsiteY58" fmla="*/ 1049023 h 3370881"/>
                          <a:gd name="connsiteX59" fmla="*/ 1035423 w 2657256"/>
                          <a:gd name="connsiteY59" fmla="*/ 1053505 h 3370881"/>
                          <a:gd name="connsiteX60" fmla="*/ 1008529 w 2657256"/>
                          <a:gd name="connsiteY60" fmla="*/ 1057987 h 3370881"/>
                          <a:gd name="connsiteX61" fmla="*/ 995082 w 2657256"/>
                          <a:gd name="connsiteY61" fmla="*/ 1062470 h 3370881"/>
                          <a:gd name="connsiteX62" fmla="*/ 945776 w 2657256"/>
                          <a:gd name="connsiteY62" fmla="*/ 1031093 h 3370881"/>
                          <a:gd name="connsiteX63" fmla="*/ 941294 w 2657256"/>
                          <a:gd name="connsiteY63" fmla="*/ 1017646 h 3370881"/>
                          <a:gd name="connsiteX64" fmla="*/ 932329 w 2657256"/>
                          <a:gd name="connsiteY64" fmla="*/ 919034 h 3370881"/>
                          <a:gd name="connsiteX65" fmla="*/ 914400 w 2657256"/>
                          <a:gd name="connsiteY65" fmla="*/ 901105 h 3370881"/>
                          <a:gd name="connsiteX66" fmla="*/ 918882 w 2657256"/>
                          <a:gd name="connsiteY66" fmla="*/ 869729 h 3370881"/>
                          <a:gd name="connsiteX67" fmla="*/ 941294 w 2657256"/>
                          <a:gd name="connsiteY67" fmla="*/ 865246 h 3370881"/>
                          <a:gd name="connsiteX68" fmla="*/ 959223 w 2657256"/>
                          <a:gd name="connsiteY68" fmla="*/ 851799 h 3370881"/>
                          <a:gd name="connsiteX69" fmla="*/ 990600 w 2657256"/>
                          <a:gd name="connsiteY69" fmla="*/ 847317 h 3370881"/>
                          <a:gd name="connsiteX70" fmla="*/ 1129553 w 2657256"/>
                          <a:gd name="connsiteY70" fmla="*/ 838352 h 3370881"/>
                          <a:gd name="connsiteX71" fmla="*/ 1147482 w 2657256"/>
                          <a:gd name="connsiteY71" fmla="*/ 829387 h 3370881"/>
                          <a:gd name="connsiteX72" fmla="*/ 1178859 w 2657256"/>
                          <a:gd name="connsiteY72" fmla="*/ 806976 h 3370881"/>
                          <a:gd name="connsiteX73" fmla="*/ 1192306 w 2657256"/>
                          <a:gd name="connsiteY73" fmla="*/ 793529 h 3370881"/>
                          <a:gd name="connsiteX74" fmla="*/ 1214718 w 2657256"/>
                          <a:gd name="connsiteY74" fmla="*/ 784564 h 3370881"/>
                          <a:gd name="connsiteX75" fmla="*/ 1241612 w 2657256"/>
                          <a:gd name="connsiteY75" fmla="*/ 771117 h 3370881"/>
                          <a:gd name="connsiteX76" fmla="*/ 1277470 w 2657256"/>
                          <a:gd name="connsiteY76" fmla="*/ 753187 h 3370881"/>
                          <a:gd name="connsiteX77" fmla="*/ 1295400 w 2657256"/>
                          <a:gd name="connsiteY77" fmla="*/ 730776 h 3370881"/>
                          <a:gd name="connsiteX78" fmla="*/ 1317812 w 2657256"/>
                          <a:gd name="connsiteY78" fmla="*/ 708364 h 3370881"/>
                          <a:gd name="connsiteX79" fmla="*/ 1353670 w 2657256"/>
                          <a:gd name="connsiteY79" fmla="*/ 663540 h 3370881"/>
                          <a:gd name="connsiteX80" fmla="*/ 1371600 w 2657256"/>
                          <a:gd name="connsiteY80" fmla="*/ 636646 h 3370881"/>
                          <a:gd name="connsiteX81" fmla="*/ 1380565 w 2657256"/>
                          <a:gd name="connsiteY81" fmla="*/ 596305 h 3370881"/>
                          <a:gd name="connsiteX82" fmla="*/ 1385047 w 2657256"/>
                          <a:gd name="connsiteY82" fmla="*/ 582858 h 3370881"/>
                          <a:gd name="connsiteX83" fmla="*/ 1380565 w 2657256"/>
                          <a:gd name="connsiteY83" fmla="*/ 533552 h 3370881"/>
                          <a:gd name="connsiteX84" fmla="*/ 1367118 w 2657256"/>
                          <a:gd name="connsiteY84" fmla="*/ 524587 h 3370881"/>
                          <a:gd name="connsiteX85" fmla="*/ 1349188 w 2657256"/>
                          <a:gd name="connsiteY85" fmla="*/ 520105 h 3370881"/>
                          <a:gd name="connsiteX86" fmla="*/ 1326776 w 2657256"/>
                          <a:gd name="connsiteY86" fmla="*/ 511140 h 3370881"/>
                          <a:gd name="connsiteX87" fmla="*/ 1281953 w 2657256"/>
                          <a:gd name="connsiteY87" fmla="*/ 515623 h 3370881"/>
                          <a:gd name="connsiteX88" fmla="*/ 1250576 w 2657256"/>
                          <a:gd name="connsiteY88" fmla="*/ 529070 h 3370881"/>
                          <a:gd name="connsiteX89" fmla="*/ 1210235 w 2657256"/>
                          <a:gd name="connsiteY89" fmla="*/ 542517 h 3370881"/>
                          <a:gd name="connsiteX90" fmla="*/ 1183341 w 2657256"/>
                          <a:gd name="connsiteY90" fmla="*/ 555964 h 3370881"/>
                          <a:gd name="connsiteX91" fmla="*/ 1160929 w 2657256"/>
                          <a:gd name="connsiteY91" fmla="*/ 569411 h 3370881"/>
                          <a:gd name="connsiteX92" fmla="*/ 1134035 w 2657256"/>
                          <a:gd name="connsiteY92" fmla="*/ 578376 h 3370881"/>
                          <a:gd name="connsiteX93" fmla="*/ 1111623 w 2657256"/>
                          <a:gd name="connsiteY93" fmla="*/ 587340 h 3370881"/>
                          <a:gd name="connsiteX94" fmla="*/ 1084729 w 2657256"/>
                          <a:gd name="connsiteY94" fmla="*/ 596305 h 3370881"/>
                          <a:gd name="connsiteX95" fmla="*/ 986118 w 2657256"/>
                          <a:gd name="connsiteY95" fmla="*/ 591823 h 3370881"/>
                          <a:gd name="connsiteX96" fmla="*/ 927847 w 2657256"/>
                          <a:gd name="connsiteY96" fmla="*/ 578376 h 3370881"/>
                          <a:gd name="connsiteX97" fmla="*/ 896470 w 2657256"/>
                          <a:gd name="connsiteY97" fmla="*/ 555964 h 3370881"/>
                          <a:gd name="connsiteX98" fmla="*/ 883023 w 2657256"/>
                          <a:gd name="connsiteY98" fmla="*/ 546999 h 3370881"/>
                          <a:gd name="connsiteX99" fmla="*/ 865094 w 2657256"/>
                          <a:gd name="connsiteY99" fmla="*/ 497693 h 3370881"/>
                          <a:gd name="connsiteX100" fmla="*/ 869576 w 2657256"/>
                          <a:gd name="connsiteY100" fmla="*/ 403564 h 3370881"/>
                          <a:gd name="connsiteX101" fmla="*/ 874059 w 2657256"/>
                          <a:gd name="connsiteY101" fmla="*/ 385634 h 3370881"/>
                          <a:gd name="connsiteX102" fmla="*/ 883023 w 2657256"/>
                          <a:gd name="connsiteY102" fmla="*/ 372187 h 3370881"/>
                          <a:gd name="connsiteX103" fmla="*/ 909918 w 2657256"/>
                          <a:gd name="connsiteY103" fmla="*/ 363223 h 3370881"/>
                          <a:gd name="connsiteX104" fmla="*/ 914400 w 2657256"/>
                          <a:gd name="connsiteY104" fmla="*/ 385634 h 3370881"/>
                          <a:gd name="connsiteX105" fmla="*/ 909918 w 2657256"/>
                          <a:gd name="connsiteY105" fmla="*/ 408046 h 3370881"/>
                          <a:gd name="connsiteX106" fmla="*/ 900953 w 2657256"/>
                          <a:gd name="connsiteY106" fmla="*/ 466317 h 3370881"/>
                          <a:gd name="connsiteX107" fmla="*/ 905435 w 2657256"/>
                          <a:gd name="connsiteY107" fmla="*/ 515623 h 3370881"/>
                          <a:gd name="connsiteX108" fmla="*/ 932329 w 2657256"/>
                          <a:gd name="connsiteY108" fmla="*/ 551481 h 3370881"/>
                          <a:gd name="connsiteX109" fmla="*/ 954741 w 2657256"/>
                          <a:gd name="connsiteY109" fmla="*/ 560446 h 3370881"/>
                          <a:gd name="connsiteX110" fmla="*/ 972670 w 2657256"/>
                          <a:gd name="connsiteY110" fmla="*/ 569411 h 3370881"/>
                          <a:gd name="connsiteX111" fmla="*/ 1066800 w 2657256"/>
                          <a:gd name="connsiteY111" fmla="*/ 564929 h 3370881"/>
                          <a:gd name="connsiteX112" fmla="*/ 1111623 w 2657256"/>
                          <a:gd name="connsiteY112" fmla="*/ 551481 h 3370881"/>
                          <a:gd name="connsiteX113" fmla="*/ 1129553 w 2657256"/>
                          <a:gd name="connsiteY113" fmla="*/ 538034 h 3370881"/>
                          <a:gd name="connsiteX114" fmla="*/ 1156447 w 2657256"/>
                          <a:gd name="connsiteY114" fmla="*/ 511140 h 3370881"/>
                          <a:gd name="connsiteX115" fmla="*/ 1160929 w 2657256"/>
                          <a:gd name="connsiteY115" fmla="*/ 493211 h 3370881"/>
                          <a:gd name="connsiteX116" fmla="*/ 1178859 w 2657256"/>
                          <a:gd name="connsiteY116" fmla="*/ 331846 h 3370881"/>
                          <a:gd name="connsiteX117" fmla="*/ 1215315 w 2657256"/>
                          <a:gd name="connsiteY117" fmla="*/ 270289 h 3370881"/>
                          <a:gd name="connsiteX118" fmla="*/ 1214718 w 2657256"/>
                          <a:gd name="connsiteY118" fmla="*/ 367705 h 3370881"/>
                          <a:gd name="connsiteX119" fmla="*/ 1201270 w 2657256"/>
                          <a:gd name="connsiteY119" fmla="*/ 412529 h 3370881"/>
                          <a:gd name="connsiteX120" fmla="*/ 1210235 w 2657256"/>
                          <a:gd name="connsiteY120" fmla="*/ 461834 h 3370881"/>
                          <a:gd name="connsiteX121" fmla="*/ 1214718 w 2657256"/>
                          <a:gd name="connsiteY121" fmla="*/ 475281 h 3370881"/>
                          <a:gd name="connsiteX122" fmla="*/ 1228165 w 2657256"/>
                          <a:gd name="connsiteY122" fmla="*/ 484246 h 3370881"/>
                          <a:gd name="connsiteX123" fmla="*/ 1250576 w 2657256"/>
                          <a:gd name="connsiteY123" fmla="*/ 502176 h 3370881"/>
                          <a:gd name="connsiteX124" fmla="*/ 1317812 w 2657256"/>
                          <a:gd name="connsiteY124" fmla="*/ 497693 h 3370881"/>
                          <a:gd name="connsiteX125" fmla="*/ 1353670 w 2657256"/>
                          <a:gd name="connsiteY125" fmla="*/ 488729 h 3370881"/>
                          <a:gd name="connsiteX126" fmla="*/ 1506070 w 2657256"/>
                          <a:gd name="connsiteY126" fmla="*/ 457352 h 3370881"/>
                          <a:gd name="connsiteX127" fmla="*/ 1550894 w 2657256"/>
                          <a:gd name="connsiteY127" fmla="*/ 430458 h 3370881"/>
                          <a:gd name="connsiteX128" fmla="*/ 1564341 w 2657256"/>
                          <a:gd name="connsiteY128" fmla="*/ 417011 h 3370881"/>
                          <a:gd name="connsiteX129" fmla="*/ 1586753 w 2657256"/>
                          <a:gd name="connsiteY129" fmla="*/ 399081 h 3370881"/>
                          <a:gd name="connsiteX130" fmla="*/ 1595718 w 2657256"/>
                          <a:gd name="connsiteY130" fmla="*/ 381152 h 3370881"/>
                          <a:gd name="connsiteX131" fmla="*/ 1613139 w 2657256"/>
                          <a:gd name="connsiteY131" fmla="*/ 358910 h 3370881"/>
                          <a:gd name="connsiteX132" fmla="*/ 1620066 w 2657256"/>
                          <a:gd name="connsiteY132" fmla="*/ 291047 h 3370881"/>
                          <a:gd name="connsiteX133" fmla="*/ 1604852 w 2657256"/>
                          <a:gd name="connsiteY133" fmla="*/ 236279 h 3370881"/>
                          <a:gd name="connsiteX134" fmla="*/ 1537447 w 2657256"/>
                          <a:gd name="connsiteY134" fmla="*/ 188411 h 3370881"/>
                          <a:gd name="connsiteX135" fmla="*/ 1613647 w 2657256"/>
                          <a:gd name="connsiteY135" fmla="*/ 399081 h 3370881"/>
                          <a:gd name="connsiteX136" fmla="*/ 1627094 w 2657256"/>
                          <a:gd name="connsiteY136" fmla="*/ 417011 h 3370881"/>
                          <a:gd name="connsiteX137" fmla="*/ 1658470 w 2657256"/>
                          <a:gd name="connsiteY137" fmla="*/ 412529 h 3370881"/>
                          <a:gd name="connsiteX138" fmla="*/ 1685365 w 2657256"/>
                          <a:gd name="connsiteY138" fmla="*/ 390117 h 3370881"/>
                          <a:gd name="connsiteX139" fmla="*/ 1694329 w 2657256"/>
                          <a:gd name="connsiteY139" fmla="*/ 376670 h 3370881"/>
                          <a:gd name="connsiteX140" fmla="*/ 1734670 w 2657256"/>
                          <a:gd name="connsiteY140" fmla="*/ 354258 h 3370881"/>
                          <a:gd name="connsiteX141" fmla="*/ 1743635 w 2657256"/>
                          <a:gd name="connsiteY141" fmla="*/ 340811 h 3370881"/>
                          <a:gd name="connsiteX142" fmla="*/ 1757082 w 2657256"/>
                          <a:gd name="connsiteY142" fmla="*/ 336329 h 3370881"/>
                          <a:gd name="connsiteX143" fmla="*/ 1843909 w 2657256"/>
                          <a:gd name="connsiteY143" fmla="*/ 262341 h 3370881"/>
                          <a:gd name="connsiteX144" fmla="*/ 1842471 w 2657256"/>
                          <a:gd name="connsiteY144" fmla="*/ 202194 h 3370881"/>
                          <a:gd name="connsiteX145" fmla="*/ 1828094 w 2657256"/>
                          <a:gd name="connsiteY145" fmla="*/ 136767 h 3370881"/>
                          <a:gd name="connsiteX146" fmla="*/ 1772023 w 2657256"/>
                          <a:gd name="connsiteY146" fmla="*/ 77249 h 3370881"/>
                          <a:gd name="connsiteX147" fmla="*/ 1948888 w 2657256"/>
                          <a:gd name="connsiteY147" fmla="*/ 178018 h 3370881"/>
                          <a:gd name="connsiteX148" fmla="*/ 1952362 w 2657256"/>
                          <a:gd name="connsiteY148" fmla="*/ 254265 h 3370881"/>
                          <a:gd name="connsiteX149" fmla="*/ 1874221 w 2657256"/>
                          <a:gd name="connsiteY149" fmla="*/ 318698 h 3370881"/>
                          <a:gd name="connsiteX150" fmla="*/ 1788459 w 2657256"/>
                          <a:gd name="connsiteY150" fmla="*/ 367705 h 3370881"/>
                          <a:gd name="connsiteX151" fmla="*/ 1761565 w 2657256"/>
                          <a:gd name="connsiteY151" fmla="*/ 390117 h 3370881"/>
                          <a:gd name="connsiteX152" fmla="*/ 1783976 w 2657256"/>
                          <a:gd name="connsiteY152" fmla="*/ 399081 h 3370881"/>
                          <a:gd name="connsiteX153" fmla="*/ 1878106 w 2657256"/>
                          <a:gd name="connsiteY153" fmla="*/ 390117 h 3370881"/>
                          <a:gd name="connsiteX154" fmla="*/ 1891553 w 2657256"/>
                          <a:gd name="connsiteY154" fmla="*/ 381152 h 3370881"/>
                          <a:gd name="connsiteX155" fmla="*/ 1918447 w 2657256"/>
                          <a:gd name="connsiteY155" fmla="*/ 372187 h 3370881"/>
                          <a:gd name="connsiteX156" fmla="*/ 1940859 w 2657256"/>
                          <a:gd name="connsiteY156" fmla="*/ 358740 h 3370881"/>
                          <a:gd name="connsiteX157" fmla="*/ 1954306 w 2657256"/>
                          <a:gd name="connsiteY157" fmla="*/ 354258 h 3370881"/>
                          <a:gd name="connsiteX158" fmla="*/ 2087270 w 2657256"/>
                          <a:gd name="connsiteY158" fmla="*/ 218082 h 3370881"/>
                          <a:gd name="connsiteX159" fmla="*/ 2064254 w 2657256"/>
                          <a:gd name="connsiteY159" fmla="*/ 20406 h 3370881"/>
                          <a:gd name="connsiteX160" fmla="*/ 2166172 w 2657256"/>
                          <a:gd name="connsiteY160" fmla="*/ 215604 h 3370881"/>
                          <a:gd name="connsiteX161" fmla="*/ 2145254 w 2657256"/>
                          <a:gd name="connsiteY161" fmla="*/ 237343 h 3370881"/>
                          <a:gd name="connsiteX162" fmla="*/ 2125850 w 2657256"/>
                          <a:gd name="connsiteY162" fmla="*/ 258531 h 3370881"/>
                          <a:gd name="connsiteX163" fmla="*/ 2096795 w 2657256"/>
                          <a:gd name="connsiteY163" fmla="*/ 316507 h 3370881"/>
                          <a:gd name="connsiteX164" fmla="*/ 1999129 w 2657256"/>
                          <a:gd name="connsiteY164" fmla="*/ 358740 h 3370881"/>
                          <a:gd name="connsiteX165" fmla="*/ 1994647 w 2657256"/>
                          <a:gd name="connsiteY165" fmla="*/ 372187 h 3370881"/>
                          <a:gd name="connsiteX166" fmla="*/ 2039470 w 2657256"/>
                          <a:gd name="connsiteY166" fmla="*/ 390117 h 3370881"/>
                          <a:gd name="connsiteX167" fmla="*/ 2115670 w 2657256"/>
                          <a:gd name="connsiteY167" fmla="*/ 390117 h 3370881"/>
                          <a:gd name="connsiteX168" fmla="*/ 2160494 w 2657256"/>
                          <a:gd name="connsiteY168" fmla="*/ 376670 h 3370881"/>
                          <a:gd name="connsiteX169" fmla="*/ 2191870 w 2657256"/>
                          <a:gd name="connsiteY169" fmla="*/ 363223 h 3370881"/>
                          <a:gd name="connsiteX170" fmla="*/ 2205318 w 2657256"/>
                          <a:gd name="connsiteY170" fmla="*/ 358740 h 3370881"/>
                          <a:gd name="connsiteX171" fmla="*/ 2232212 w 2657256"/>
                          <a:gd name="connsiteY171" fmla="*/ 340811 h 3370881"/>
                          <a:gd name="connsiteX172" fmla="*/ 2312894 w 2657256"/>
                          <a:gd name="connsiteY172" fmla="*/ 183929 h 3370881"/>
                          <a:gd name="connsiteX173" fmla="*/ 2339788 w 2657256"/>
                          <a:gd name="connsiteY173" fmla="*/ 151 h 3370881"/>
                          <a:gd name="connsiteX174" fmla="*/ 2357718 w 2657256"/>
                          <a:gd name="connsiteY174" fmla="*/ 215305 h 3370881"/>
                          <a:gd name="connsiteX175" fmla="*/ 2254623 w 2657256"/>
                          <a:gd name="connsiteY175" fmla="*/ 376670 h 3370881"/>
                          <a:gd name="connsiteX176" fmla="*/ 2245659 w 2657256"/>
                          <a:gd name="connsiteY176" fmla="*/ 390117 h 3370881"/>
                          <a:gd name="connsiteX177" fmla="*/ 2254623 w 2657256"/>
                          <a:gd name="connsiteY177" fmla="*/ 403564 h 3370881"/>
                          <a:gd name="connsiteX178" fmla="*/ 2353235 w 2657256"/>
                          <a:gd name="connsiteY178" fmla="*/ 399081 h 3370881"/>
                          <a:gd name="connsiteX179" fmla="*/ 2366682 w 2657256"/>
                          <a:gd name="connsiteY179" fmla="*/ 394599 h 3370881"/>
                          <a:gd name="connsiteX180" fmla="*/ 2389094 w 2657256"/>
                          <a:gd name="connsiteY180" fmla="*/ 390117 h 3370881"/>
                          <a:gd name="connsiteX181" fmla="*/ 2424953 w 2657256"/>
                          <a:gd name="connsiteY181" fmla="*/ 367705 h 3370881"/>
                          <a:gd name="connsiteX182" fmla="*/ 2528047 w 2657256"/>
                          <a:gd name="connsiteY182" fmla="*/ 292700 h 3370881"/>
                          <a:gd name="connsiteX183" fmla="*/ 2541495 w 2657256"/>
                          <a:gd name="connsiteY183" fmla="*/ 62906 h 3370881"/>
                          <a:gd name="connsiteX184" fmla="*/ 2591304 w 2657256"/>
                          <a:gd name="connsiteY184" fmla="*/ 214081 h 3370881"/>
                          <a:gd name="connsiteX185" fmla="*/ 2612315 w 2657256"/>
                          <a:gd name="connsiteY185" fmla="*/ 290907 h 3370881"/>
                          <a:gd name="connsiteX186" fmla="*/ 2650863 w 2657256"/>
                          <a:gd name="connsiteY186" fmla="*/ 344994 h 3370881"/>
                          <a:gd name="connsiteX187" fmla="*/ 2465294 w 2657256"/>
                          <a:gd name="connsiteY187" fmla="*/ 399081 h 3370881"/>
                          <a:gd name="connsiteX188" fmla="*/ 2442882 w 2657256"/>
                          <a:gd name="connsiteY188" fmla="*/ 403564 h 3370881"/>
                          <a:gd name="connsiteX189" fmla="*/ 2398059 w 2657256"/>
                          <a:gd name="connsiteY189" fmla="*/ 417011 h 3370881"/>
                          <a:gd name="connsiteX190" fmla="*/ 2375647 w 2657256"/>
                          <a:gd name="connsiteY190" fmla="*/ 425976 h 3370881"/>
                          <a:gd name="connsiteX191" fmla="*/ 2357718 w 2657256"/>
                          <a:gd name="connsiteY191" fmla="*/ 430458 h 3370881"/>
                          <a:gd name="connsiteX192" fmla="*/ 2344270 w 2657256"/>
                          <a:gd name="connsiteY192" fmla="*/ 461834 h 3370881"/>
                          <a:gd name="connsiteX193" fmla="*/ 2353235 w 2657256"/>
                          <a:gd name="connsiteY193" fmla="*/ 502176 h 3370881"/>
                          <a:gd name="connsiteX194" fmla="*/ 2362200 w 2657256"/>
                          <a:gd name="connsiteY194" fmla="*/ 515623 h 3370881"/>
                          <a:gd name="connsiteX195" fmla="*/ 2344270 w 2657256"/>
                          <a:gd name="connsiteY195" fmla="*/ 587340 h 3370881"/>
                          <a:gd name="connsiteX196" fmla="*/ 2321859 w 2657256"/>
                          <a:gd name="connsiteY196" fmla="*/ 614234 h 3370881"/>
                          <a:gd name="connsiteX197" fmla="*/ 2308412 w 2657256"/>
                          <a:gd name="connsiteY197" fmla="*/ 636646 h 3370881"/>
                          <a:gd name="connsiteX198" fmla="*/ 2281518 w 2657256"/>
                          <a:gd name="connsiteY198" fmla="*/ 641129 h 3370881"/>
                          <a:gd name="connsiteX199" fmla="*/ 2259106 w 2657256"/>
                          <a:gd name="connsiteY199" fmla="*/ 636646 h 3370881"/>
                          <a:gd name="connsiteX200" fmla="*/ 2277035 w 2657256"/>
                          <a:gd name="connsiteY200" fmla="*/ 578376 h 3370881"/>
                          <a:gd name="connsiteX201" fmla="*/ 2290482 w 2657256"/>
                          <a:gd name="connsiteY201" fmla="*/ 542517 h 3370881"/>
                          <a:gd name="connsiteX202" fmla="*/ 2286000 w 2657256"/>
                          <a:gd name="connsiteY202" fmla="*/ 506658 h 3370881"/>
                          <a:gd name="connsiteX203" fmla="*/ 2245659 w 2657256"/>
                          <a:gd name="connsiteY203" fmla="*/ 448387 h 3370881"/>
                          <a:gd name="connsiteX204" fmla="*/ 2200835 w 2657256"/>
                          <a:gd name="connsiteY204" fmla="*/ 430458 h 3370881"/>
                          <a:gd name="connsiteX205" fmla="*/ 2169459 w 2657256"/>
                          <a:gd name="connsiteY205" fmla="*/ 425976 h 3370881"/>
                          <a:gd name="connsiteX206" fmla="*/ 2102223 w 2657256"/>
                          <a:gd name="connsiteY206" fmla="*/ 430458 h 3370881"/>
                          <a:gd name="connsiteX207" fmla="*/ 2084294 w 2657256"/>
                          <a:gd name="connsiteY207" fmla="*/ 439423 h 3370881"/>
                          <a:gd name="connsiteX208" fmla="*/ 2070847 w 2657256"/>
                          <a:gd name="connsiteY208" fmla="*/ 443905 h 3370881"/>
                          <a:gd name="connsiteX209" fmla="*/ 2061882 w 2657256"/>
                          <a:gd name="connsiteY209" fmla="*/ 461834 h 3370881"/>
                          <a:gd name="connsiteX210" fmla="*/ 2034988 w 2657256"/>
                          <a:gd name="connsiteY210" fmla="*/ 475281 h 3370881"/>
                          <a:gd name="connsiteX211" fmla="*/ 1783976 w 2657256"/>
                          <a:gd name="connsiteY211" fmla="*/ 479764 h 3370881"/>
                          <a:gd name="connsiteX212" fmla="*/ 1766047 w 2657256"/>
                          <a:gd name="connsiteY212" fmla="*/ 488729 h 3370881"/>
                          <a:gd name="connsiteX213" fmla="*/ 1703294 w 2657256"/>
                          <a:gd name="connsiteY213" fmla="*/ 506658 h 3370881"/>
                          <a:gd name="connsiteX214" fmla="*/ 1689847 w 2657256"/>
                          <a:gd name="connsiteY214" fmla="*/ 511140 h 3370881"/>
                          <a:gd name="connsiteX215" fmla="*/ 1676400 w 2657256"/>
                          <a:gd name="connsiteY215" fmla="*/ 520105 h 3370881"/>
                          <a:gd name="connsiteX216" fmla="*/ 1649506 w 2657256"/>
                          <a:gd name="connsiteY216" fmla="*/ 529070 h 3370881"/>
                          <a:gd name="connsiteX217" fmla="*/ 1636059 w 2657256"/>
                          <a:gd name="connsiteY217" fmla="*/ 538034 h 3370881"/>
                          <a:gd name="connsiteX218" fmla="*/ 1622612 w 2657256"/>
                          <a:gd name="connsiteY218" fmla="*/ 551481 h 3370881"/>
                          <a:gd name="connsiteX219" fmla="*/ 1609165 w 2657256"/>
                          <a:gd name="connsiteY219" fmla="*/ 555964 h 3370881"/>
                          <a:gd name="connsiteX220" fmla="*/ 1577788 w 2657256"/>
                          <a:gd name="connsiteY220" fmla="*/ 587340 h 3370881"/>
                          <a:gd name="connsiteX221" fmla="*/ 1568823 w 2657256"/>
                          <a:gd name="connsiteY221" fmla="*/ 600787 h 3370881"/>
                          <a:gd name="connsiteX222" fmla="*/ 1555376 w 2657256"/>
                          <a:gd name="connsiteY222" fmla="*/ 614234 h 3370881"/>
                          <a:gd name="connsiteX223" fmla="*/ 1524000 w 2657256"/>
                          <a:gd name="connsiteY223" fmla="*/ 654576 h 3370881"/>
                          <a:gd name="connsiteX224" fmla="*/ 1519518 w 2657256"/>
                          <a:gd name="connsiteY224" fmla="*/ 668023 h 3370881"/>
                          <a:gd name="connsiteX225" fmla="*/ 1528482 w 2657256"/>
                          <a:gd name="connsiteY225" fmla="*/ 708364 h 3370881"/>
                          <a:gd name="connsiteX226" fmla="*/ 1537447 w 2657256"/>
                          <a:gd name="connsiteY226" fmla="*/ 721811 h 3370881"/>
                          <a:gd name="connsiteX227" fmla="*/ 1568823 w 2657256"/>
                          <a:gd name="connsiteY227" fmla="*/ 712846 h 3370881"/>
                          <a:gd name="connsiteX228" fmla="*/ 1600200 w 2657256"/>
                          <a:gd name="connsiteY228" fmla="*/ 712846 h 3370881"/>
                          <a:gd name="connsiteX229" fmla="*/ 1631576 w 2657256"/>
                          <a:gd name="connsiteY229" fmla="*/ 690434 h 3370881"/>
                          <a:gd name="connsiteX230" fmla="*/ 1645023 w 2657256"/>
                          <a:gd name="connsiteY230" fmla="*/ 676987 h 3370881"/>
                          <a:gd name="connsiteX231" fmla="*/ 1685365 w 2657256"/>
                          <a:gd name="connsiteY231" fmla="*/ 645611 h 3370881"/>
                          <a:gd name="connsiteX232" fmla="*/ 1716741 w 2657256"/>
                          <a:gd name="connsiteY232" fmla="*/ 614234 h 3370881"/>
                          <a:gd name="connsiteX233" fmla="*/ 1748118 w 2657256"/>
                          <a:gd name="connsiteY233" fmla="*/ 596305 h 3370881"/>
                          <a:gd name="connsiteX234" fmla="*/ 1761565 w 2657256"/>
                          <a:gd name="connsiteY234" fmla="*/ 591823 h 3370881"/>
                          <a:gd name="connsiteX235" fmla="*/ 1779494 w 2657256"/>
                          <a:gd name="connsiteY235" fmla="*/ 582858 h 3370881"/>
                          <a:gd name="connsiteX236" fmla="*/ 1815353 w 2657256"/>
                          <a:gd name="connsiteY236" fmla="*/ 573893 h 3370881"/>
                          <a:gd name="connsiteX237" fmla="*/ 2030506 w 2657256"/>
                          <a:gd name="connsiteY237" fmla="*/ 578376 h 3370881"/>
                          <a:gd name="connsiteX238" fmla="*/ 2017059 w 2657256"/>
                          <a:gd name="connsiteY238" fmla="*/ 600787 h 3370881"/>
                          <a:gd name="connsiteX239" fmla="*/ 1981200 w 2657256"/>
                          <a:gd name="connsiteY239" fmla="*/ 636646 h 3370881"/>
                          <a:gd name="connsiteX240" fmla="*/ 1967753 w 2657256"/>
                          <a:gd name="connsiteY240" fmla="*/ 650093 h 3370881"/>
                          <a:gd name="connsiteX241" fmla="*/ 1936376 w 2657256"/>
                          <a:gd name="connsiteY241" fmla="*/ 690434 h 3370881"/>
                          <a:gd name="connsiteX242" fmla="*/ 1905000 w 2657256"/>
                          <a:gd name="connsiteY242" fmla="*/ 717329 h 3370881"/>
                          <a:gd name="connsiteX243" fmla="*/ 1860176 w 2657256"/>
                          <a:gd name="connsiteY243" fmla="*/ 735258 h 3370881"/>
                          <a:gd name="connsiteX244" fmla="*/ 1788459 w 2657256"/>
                          <a:gd name="connsiteY244" fmla="*/ 744223 h 3370881"/>
                          <a:gd name="connsiteX245" fmla="*/ 1846729 w 2657256"/>
                          <a:gd name="connsiteY245" fmla="*/ 802493 h 3370881"/>
                          <a:gd name="connsiteX246" fmla="*/ 1913965 w 2657256"/>
                          <a:gd name="connsiteY246" fmla="*/ 829387 h 3370881"/>
                          <a:gd name="connsiteX247" fmla="*/ 1922929 w 2657256"/>
                          <a:gd name="connsiteY247" fmla="*/ 842834 h 3370881"/>
                          <a:gd name="connsiteX248" fmla="*/ 1967753 w 2657256"/>
                          <a:gd name="connsiteY248" fmla="*/ 883176 h 3370881"/>
                          <a:gd name="connsiteX249" fmla="*/ 1981200 w 2657256"/>
                          <a:gd name="connsiteY249" fmla="*/ 896623 h 3370881"/>
                          <a:gd name="connsiteX250" fmla="*/ 1994647 w 2657256"/>
                          <a:gd name="connsiteY250" fmla="*/ 905587 h 3370881"/>
                          <a:gd name="connsiteX251" fmla="*/ 2021541 w 2657256"/>
                          <a:gd name="connsiteY251" fmla="*/ 927999 h 3370881"/>
                          <a:gd name="connsiteX252" fmla="*/ 2030506 w 2657256"/>
                          <a:gd name="connsiteY252" fmla="*/ 941446 h 3370881"/>
                          <a:gd name="connsiteX253" fmla="*/ 2057400 w 2657256"/>
                          <a:gd name="connsiteY253" fmla="*/ 968340 h 3370881"/>
                          <a:gd name="connsiteX254" fmla="*/ 2088776 w 2657256"/>
                          <a:gd name="connsiteY254" fmla="*/ 1013164 h 3370881"/>
                          <a:gd name="connsiteX255" fmla="*/ 2115670 w 2657256"/>
                          <a:gd name="connsiteY255" fmla="*/ 1057987 h 3370881"/>
                          <a:gd name="connsiteX256" fmla="*/ 2120153 w 2657256"/>
                          <a:gd name="connsiteY256" fmla="*/ 1089364 h 3370881"/>
                          <a:gd name="connsiteX257" fmla="*/ 2138082 w 2657256"/>
                          <a:gd name="connsiteY257" fmla="*/ 1143152 h 3370881"/>
                          <a:gd name="connsiteX258" fmla="*/ 2147047 w 2657256"/>
                          <a:gd name="connsiteY258" fmla="*/ 1196940 h 3370881"/>
                          <a:gd name="connsiteX259" fmla="*/ 2151529 w 2657256"/>
                          <a:gd name="connsiteY259" fmla="*/ 1210387 h 3370881"/>
                          <a:gd name="connsiteX260" fmla="*/ 2156012 w 2657256"/>
                          <a:gd name="connsiteY260" fmla="*/ 1228317 h 3370881"/>
                          <a:gd name="connsiteX261" fmla="*/ 2173941 w 2657256"/>
                          <a:gd name="connsiteY261" fmla="*/ 1295552 h 3370881"/>
                          <a:gd name="connsiteX262" fmla="*/ 2182906 w 2657256"/>
                          <a:gd name="connsiteY262" fmla="*/ 1313481 h 3370881"/>
                          <a:gd name="connsiteX263" fmla="*/ 2187388 w 2657256"/>
                          <a:gd name="connsiteY263" fmla="*/ 1331411 h 3370881"/>
                          <a:gd name="connsiteX264" fmla="*/ 2214282 w 2657256"/>
                          <a:gd name="connsiteY264" fmla="*/ 1385199 h 3370881"/>
                          <a:gd name="connsiteX265" fmla="*/ 2218765 w 2657256"/>
                          <a:gd name="connsiteY265" fmla="*/ 1403129 h 3370881"/>
                          <a:gd name="connsiteX266" fmla="*/ 2223247 w 2657256"/>
                          <a:gd name="connsiteY266" fmla="*/ 1430023 h 3370881"/>
                          <a:gd name="connsiteX267" fmla="*/ 2236694 w 2657256"/>
                          <a:gd name="connsiteY267" fmla="*/ 1456917 h 3370881"/>
                          <a:gd name="connsiteX268" fmla="*/ 2249794 w 2657256"/>
                          <a:gd name="connsiteY268" fmla="*/ 1524624 h 3370881"/>
                          <a:gd name="connsiteX269" fmla="*/ 2241176 w 2657256"/>
                          <a:gd name="connsiteY269" fmla="*/ 1577940 h 3370881"/>
                          <a:gd name="connsiteX270" fmla="*/ 2245659 w 2657256"/>
                          <a:gd name="connsiteY270" fmla="*/ 1595870 h 3370881"/>
                          <a:gd name="connsiteX271" fmla="*/ 2249634 w 2657256"/>
                          <a:gd name="connsiteY271" fmla="*/ 1685855 h 3370881"/>
                          <a:gd name="connsiteX272" fmla="*/ 2227729 w 2657256"/>
                          <a:gd name="connsiteY272" fmla="*/ 1716893 h 3370881"/>
                          <a:gd name="connsiteX273" fmla="*/ 2240500 w 2657256"/>
                          <a:gd name="connsiteY273" fmla="*/ 1674269 h 3370881"/>
                          <a:gd name="connsiteX274" fmla="*/ 2235341 w 2657256"/>
                          <a:gd name="connsiteY274" fmla="*/ 1788611 h 3370881"/>
                          <a:gd name="connsiteX275" fmla="*/ 2230689 w 2657256"/>
                          <a:gd name="connsiteY275" fmla="*/ 1823963 h 3370881"/>
                          <a:gd name="connsiteX276" fmla="*/ 2226207 w 2657256"/>
                          <a:gd name="connsiteY276" fmla="*/ 1824470 h 3370881"/>
                          <a:gd name="connsiteX277" fmla="*/ 2208278 w 2657256"/>
                          <a:gd name="connsiteY277" fmla="*/ 1869293 h 3370881"/>
                          <a:gd name="connsiteX278" fmla="*/ 2195168 w 2657256"/>
                          <a:gd name="connsiteY278" fmla="*/ 1882740 h 3370881"/>
                          <a:gd name="connsiteX279" fmla="*/ 2203458 w 2657256"/>
                          <a:gd name="connsiteY279" fmla="*/ 1918938 h 3370881"/>
                          <a:gd name="connsiteX280" fmla="*/ 2204134 w 2657256"/>
                          <a:gd name="connsiteY280" fmla="*/ 1949806 h 3370881"/>
                          <a:gd name="connsiteX281" fmla="*/ 2226545 w 2657256"/>
                          <a:gd name="connsiteY281" fmla="*/ 1954627 h 3370881"/>
                          <a:gd name="connsiteX282" fmla="*/ 2241176 w 2657256"/>
                          <a:gd name="connsiteY282" fmla="*/ 2012729 h 3370881"/>
                          <a:gd name="connsiteX283" fmla="*/ 2263588 w 2657256"/>
                          <a:gd name="connsiteY283" fmla="*/ 2057552 h 3370881"/>
                          <a:gd name="connsiteX284" fmla="*/ 2286000 w 2657256"/>
                          <a:gd name="connsiteY284" fmla="*/ 2084446 h 3370881"/>
                          <a:gd name="connsiteX285" fmla="*/ 2299447 w 2657256"/>
                          <a:gd name="connsiteY285" fmla="*/ 2124787 h 3370881"/>
                          <a:gd name="connsiteX286" fmla="*/ 2321859 w 2657256"/>
                          <a:gd name="connsiteY286" fmla="*/ 2151681 h 3370881"/>
                          <a:gd name="connsiteX287" fmla="*/ 2344270 w 2657256"/>
                          <a:gd name="connsiteY287" fmla="*/ 2205470 h 3370881"/>
                          <a:gd name="connsiteX288" fmla="*/ 2348753 w 2657256"/>
                          <a:gd name="connsiteY288" fmla="*/ 2223399 h 3370881"/>
                          <a:gd name="connsiteX289" fmla="*/ 2366682 w 2657256"/>
                          <a:gd name="connsiteY289" fmla="*/ 2263740 h 3370881"/>
                          <a:gd name="connsiteX290" fmla="*/ 2375647 w 2657256"/>
                          <a:gd name="connsiteY290" fmla="*/ 2286152 h 3370881"/>
                          <a:gd name="connsiteX291" fmla="*/ 2380129 w 2657256"/>
                          <a:gd name="connsiteY291" fmla="*/ 2308564 h 3370881"/>
                          <a:gd name="connsiteX292" fmla="*/ 2389094 w 2657256"/>
                          <a:gd name="connsiteY292" fmla="*/ 2335458 h 3370881"/>
                          <a:gd name="connsiteX293" fmla="*/ 2393576 w 2657256"/>
                          <a:gd name="connsiteY293" fmla="*/ 2380281 h 3370881"/>
                          <a:gd name="connsiteX294" fmla="*/ 2398059 w 2657256"/>
                          <a:gd name="connsiteY294" fmla="*/ 2393729 h 3370881"/>
                          <a:gd name="connsiteX295" fmla="*/ 2419794 w 2657256"/>
                          <a:gd name="connsiteY295" fmla="*/ 2447517 h 3370881"/>
                          <a:gd name="connsiteX296" fmla="*/ 2427343 w 2657256"/>
                          <a:gd name="connsiteY296" fmla="*/ 2564058 h 3370881"/>
                          <a:gd name="connsiteX297" fmla="*/ 2389094 w 2657256"/>
                          <a:gd name="connsiteY297" fmla="*/ 2837481 h 3370881"/>
                          <a:gd name="connsiteX298" fmla="*/ 2380129 w 2657256"/>
                          <a:gd name="connsiteY298" fmla="*/ 2859893 h 3370881"/>
                          <a:gd name="connsiteX299" fmla="*/ 2357718 w 2657256"/>
                          <a:gd name="connsiteY299" fmla="*/ 2913681 h 3370881"/>
                          <a:gd name="connsiteX300" fmla="*/ 2348753 w 2657256"/>
                          <a:gd name="connsiteY300" fmla="*/ 2936093 h 3370881"/>
                          <a:gd name="connsiteX301" fmla="*/ 2339788 w 2657256"/>
                          <a:gd name="connsiteY301" fmla="*/ 2971952 h 3370881"/>
                          <a:gd name="connsiteX302" fmla="*/ 2326341 w 2657256"/>
                          <a:gd name="connsiteY302" fmla="*/ 2994364 h 3370881"/>
                          <a:gd name="connsiteX303" fmla="*/ 2317376 w 2657256"/>
                          <a:gd name="connsiteY303" fmla="*/ 3025740 h 3370881"/>
                          <a:gd name="connsiteX304" fmla="*/ 2303929 w 2657256"/>
                          <a:gd name="connsiteY304" fmla="*/ 3048152 h 3370881"/>
                          <a:gd name="connsiteX305" fmla="*/ 2290482 w 2657256"/>
                          <a:gd name="connsiteY305" fmla="*/ 3079529 h 3370881"/>
                          <a:gd name="connsiteX306" fmla="*/ 2272553 w 2657256"/>
                          <a:gd name="connsiteY306" fmla="*/ 3084011 h 3370881"/>
                          <a:gd name="connsiteX307" fmla="*/ 2259106 w 2657256"/>
                          <a:gd name="connsiteY307" fmla="*/ 3088493 h 3370881"/>
                          <a:gd name="connsiteX308" fmla="*/ 2241176 w 2657256"/>
                          <a:gd name="connsiteY308" fmla="*/ 3092976 h 3370881"/>
                          <a:gd name="connsiteX309" fmla="*/ 2209800 w 2657256"/>
                          <a:gd name="connsiteY309" fmla="*/ 3101940 h 3370881"/>
                          <a:gd name="connsiteX310" fmla="*/ 2205318 w 2657256"/>
                          <a:gd name="connsiteY310" fmla="*/ 3039187 h 3370881"/>
                          <a:gd name="connsiteX311" fmla="*/ 2218765 w 2657256"/>
                          <a:gd name="connsiteY311" fmla="*/ 3021258 h 3370881"/>
                          <a:gd name="connsiteX312" fmla="*/ 2245659 w 2657256"/>
                          <a:gd name="connsiteY312" fmla="*/ 2971952 h 3370881"/>
                          <a:gd name="connsiteX313" fmla="*/ 2268070 w 2657256"/>
                          <a:gd name="connsiteY313" fmla="*/ 2945058 h 3370881"/>
                          <a:gd name="connsiteX314" fmla="*/ 2298550 w 2657256"/>
                          <a:gd name="connsiteY314" fmla="*/ 2568540 h 3370881"/>
                          <a:gd name="connsiteX315" fmla="*/ 2284986 w 2657256"/>
                          <a:gd name="connsiteY315" fmla="*/ 2532681 h 3370881"/>
                          <a:gd name="connsiteX316" fmla="*/ 2293273 w 2657256"/>
                          <a:gd name="connsiteY316" fmla="*/ 2496653 h 3370881"/>
                          <a:gd name="connsiteX317" fmla="*/ 2278152 w 2657256"/>
                          <a:gd name="connsiteY317" fmla="*/ 2475178 h 3370881"/>
                          <a:gd name="connsiteX318" fmla="*/ 2245659 w 2657256"/>
                          <a:gd name="connsiteY318" fmla="*/ 2389247 h 3370881"/>
                          <a:gd name="connsiteX319" fmla="*/ 2195507 w 2657256"/>
                          <a:gd name="connsiteY319" fmla="*/ 2241328 h 3370881"/>
                          <a:gd name="connsiteX320" fmla="*/ 2083786 w 2657256"/>
                          <a:gd name="connsiteY320" fmla="*/ 2040300 h 3370881"/>
                          <a:gd name="connsiteX321" fmla="*/ 2048773 w 2657256"/>
                          <a:gd name="connsiteY321" fmla="*/ 2017971 h 3370881"/>
                          <a:gd name="connsiteX322" fmla="*/ 2074314 w 2657256"/>
                          <a:gd name="connsiteY322" fmla="*/ 2011967 h 3370881"/>
                          <a:gd name="connsiteX323" fmla="*/ 2034988 w 2657256"/>
                          <a:gd name="connsiteY323" fmla="*/ 2003764 h 3370881"/>
                          <a:gd name="connsiteX324" fmla="*/ 2026023 w 2657256"/>
                          <a:gd name="connsiteY324" fmla="*/ 2026176 h 3370881"/>
                          <a:gd name="connsiteX325" fmla="*/ 2021541 w 2657256"/>
                          <a:gd name="connsiteY325" fmla="*/ 2039623 h 3370881"/>
                          <a:gd name="connsiteX326" fmla="*/ 1999129 w 2657256"/>
                          <a:gd name="connsiteY326" fmla="*/ 2053070 h 3370881"/>
                          <a:gd name="connsiteX327" fmla="*/ 1990165 w 2657256"/>
                          <a:gd name="connsiteY327" fmla="*/ 2070999 h 3370881"/>
                          <a:gd name="connsiteX328" fmla="*/ 1967753 w 2657256"/>
                          <a:gd name="connsiteY328" fmla="*/ 2106858 h 3370881"/>
                          <a:gd name="connsiteX329" fmla="*/ 1981200 w 2657256"/>
                          <a:gd name="connsiteY329" fmla="*/ 2223399 h 3370881"/>
                          <a:gd name="connsiteX330" fmla="*/ 1994647 w 2657256"/>
                          <a:gd name="connsiteY330" fmla="*/ 2254776 h 3370881"/>
                          <a:gd name="connsiteX331" fmla="*/ 2003612 w 2657256"/>
                          <a:gd name="connsiteY331" fmla="*/ 2272705 h 3370881"/>
                          <a:gd name="connsiteX332" fmla="*/ 2026023 w 2657256"/>
                          <a:gd name="connsiteY332" fmla="*/ 2304081 h 3370881"/>
                          <a:gd name="connsiteX333" fmla="*/ 2043953 w 2657256"/>
                          <a:gd name="connsiteY333" fmla="*/ 2348905 h 3370881"/>
                          <a:gd name="connsiteX334" fmla="*/ 2061882 w 2657256"/>
                          <a:gd name="connsiteY334" fmla="*/ 2371317 h 3370881"/>
                          <a:gd name="connsiteX335" fmla="*/ 2088776 w 2657256"/>
                          <a:gd name="connsiteY335" fmla="*/ 2434070 h 3370881"/>
                          <a:gd name="connsiteX336" fmla="*/ 2102223 w 2657256"/>
                          <a:gd name="connsiteY336" fmla="*/ 2465446 h 3370881"/>
                          <a:gd name="connsiteX337" fmla="*/ 2106706 w 2657256"/>
                          <a:gd name="connsiteY337" fmla="*/ 2496823 h 3370881"/>
                          <a:gd name="connsiteX338" fmla="*/ 2124635 w 2657256"/>
                          <a:gd name="connsiteY338" fmla="*/ 2559576 h 3370881"/>
                          <a:gd name="connsiteX339" fmla="*/ 2138082 w 2657256"/>
                          <a:gd name="connsiteY339" fmla="*/ 2649223 h 3370881"/>
                          <a:gd name="connsiteX340" fmla="*/ 2147047 w 2657256"/>
                          <a:gd name="connsiteY340" fmla="*/ 2685081 h 3370881"/>
                          <a:gd name="connsiteX341" fmla="*/ 2151529 w 2657256"/>
                          <a:gd name="connsiteY341" fmla="*/ 2716458 h 3370881"/>
                          <a:gd name="connsiteX342" fmla="*/ 2160494 w 2657256"/>
                          <a:gd name="connsiteY342" fmla="*/ 2770246 h 3370881"/>
                          <a:gd name="connsiteX343" fmla="*/ 2156012 w 2657256"/>
                          <a:gd name="connsiteY343" fmla="*/ 2962987 h 3370881"/>
                          <a:gd name="connsiteX344" fmla="*/ 2138082 w 2657256"/>
                          <a:gd name="connsiteY344" fmla="*/ 3043670 h 3370881"/>
                          <a:gd name="connsiteX345" fmla="*/ 2133600 w 2657256"/>
                          <a:gd name="connsiteY345" fmla="*/ 3061599 h 3370881"/>
                          <a:gd name="connsiteX346" fmla="*/ 2120153 w 2657256"/>
                          <a:gd name="connsiteY346" fmla="*/ 3079529 h 3370881"/>
                          <a:gd name="connsiteX347" fmla="*/ 2111188 w 2657256"/>
                          <a:gd name="connsiteY347" fmla="*/ 3106423 h 3370881"/>
                          <a:gd name="connsiteX348" fmla="*/ 2088776 w 2657256"/>
                          <a:gd name="connsiteY348" fmla="*/ 3137799 h 3370881"/>
                          <a:gd name="connsiteX349" fmla="*/ 2075329 w 2657256"/>
                          <a:gd name="connsiteY349" fmla="*/ 3164693 h 3370881"/>
                          <a:gd name="connsiteX350" fmla="*/ 2061882 w 2657256"/>
                          <a:gd name="connsiteY350" fmla="*/ 3169176 h 3370881"/>
                          <a:gd name="connsiteX351" fmla="*/ 2021541 w 2657256"/>
                          <a:gd name="connsiteY351" fmla="*/ 3164693 h 3370881"/>
                          <a:gd name="connsiteX352" fmla="*/ 2012576 w 2657256"/>
                          <a:gd name="connsiteY352" fmla="*/ 3119870 h 3370881"/>
                          <a:gd name="connsiteX353" fmla="*/ 2048435 w 2657256"/>
                          <a:gd name="connsiteY353" fmla="*/ 3021258 h 3370881"/>
                          <a:gd name="connsiteX354" fmla="*/ 2048435 w 2657256"/>
                          <a:gd name="connsiteY354" fmla="*/ 3021258 h 3370881"/>
                          <a:gd name="connsiteX355" fmla="*/ 2061882 w 2657256"/>
                          <a:gd name="connsiteY355" fmla="*/ 2967470 h 3370881"/>
                          <a:gd name="connsiteX356" fmla="*/ 2070847 w 2657256"/>
                          <a:gd name="connsiteY356" fmla="*/ 2882305 h 3370881"/>
                          <a:gd name="connsiteX357" fmla="*/ 2066365 w 2657256"/>
                          <a:gd name="connsiteY357" fmla="*/ 2725423 h 3370881"/>
                          <a:gd name="connsiteX358" fmla="*/ 2043953 w 2657256"/>
                          <a:gd name="connsiteY358" fmla="*/ 2649223 h 3370881"/>
                          <a:gd name="connsiteX359" fmla="*/ 2030506 w 2657256"/>
                          <a:gd name="connsiteY359" fmla="*/ 2622329 h 3370881"/>
                          <a:gd name="connsiteX360" fmla="*/ 2017059 w 2657256"/>
                          <a:gd name="connsiteY360" fmla="*/ 2581987 h 3370881"/>
                          <a:gd name="connsiteX361" fmla="*/ 1981200 w 2657256"/>
                          <a:gd name="connsiteY361" fmla="*/ 2514752 h 3370881"/>
                          <a:gd name="connsiteX362" fmla="*/ 1972235 w 2657256"/>
                          <a:gd name="connsiteY362" fmla="*/ 2501305 h 3370881"/>
                          <a:gd name="connsiteX363" fmla="*/ 1958788 w 2657256"/>
                          <a:gd name="connsiteY363" fmla="*/ 2478893 h 3370881"/>
                          <a:gd name="connsiteX364" fmla="*/ 1905000 w 2657256"/>
                          <a:gd name="connsiteY364" fmla="*/ 2398211 h 3370881"/>
                          <a:gd name="connsiteX365" fmla="*/ 1882588 w 2657256"/>
                          <a:gd name="connsiteY365" fmla="*/ 2357870 h 3370881"/>
                          <a:gd name="connsiteX366" fmla="*/ 1869141 w 2657256"/>
                          <a:gd name="connsiteY366" fmla="*/ 2339940 h 3370881"/>
                          <a:gd name="connsiteX367" fmla="*/ 1806388 w 2657256"/>
                          <a:gd name="connsiteY367" fmla="*/ 2313046 h 3370881"/>
                          <a:gd name="connsiteX368" fmla="*/ 1779494 w 2657256"/>
                          <a:gd name="connsiteY368" fmla="*/ 2304081 h 3370881"/>
                          <a:gd name="connsiteX369" fmla="*/ 1752600 w 2657256"/>
                          <a:gd name="connsiteY369" fmla="*/ 2299599 h 3370881"/>
                          <a:gd name="connsiteX370" fmla="*/ 1680882 w 2657256"/>
                          <a:gd name="connsiteY370" fmla="*/ 2277187 h 3370881"/>
                          <a:gd name="connsiteX371" fmla="*/ 1719025 w 2657256"/>
                          <a:gd name="connsiteY371" fmla="*/ 2281331 h 3370881"/>
                          <a:gd name="connsiteX372" fmla="*/ 1756997 w 2657256"/>
                          <a:gd name="connsiteY372" fmla="*/ 2289450 h 3370881"/>
                          <a:gd name="connsiteX373" fmla="*/ 1656440 w 2657256"/>
                          <a:gd name="connsiteY373" fmla="*/ 2298583 h 3370881"/>
                          <a:gd name="connsiteX374" fmla="*/ 1537447 w 2657256"/>
                          <a:gd name="connsiteY374" fmla="*/ 2329960 h 3370881"/>
                          <a:gd name="connsiteX375" fmla="*/ 1571993 w 2657256"/>
                          <a:gd name="connsiteY375" fmla="*/ 2317957 h 3370881"/>
                          <a:gd name="connsiteX376" fmla="*/ 1509707 w 2657256"/>
                          <a:gd name="connsiteY376" fmla="*/ 2338926 h 3370881"/>
                          <a:gd name="connsiteX377" fmla="*/ 1500444 w 2657256"/>
                          <a:gd name="connsiteY377" fmla="*/ 2355271 h 3370881"/>
                          <a:gd name="connsiteX378" fmla="*/ 1402678 w 2657256"/>
                          <a:gd name="connsiteY378" fmla="*/ 2339641 h 3370881"/>
                          <a:gd name="connsiteX379" fmla="*/ 1322892 w 2657256"/>
                          <a:gd name="connsiteY379" fmla="*/ 2336952 h 3370881"/>
                          <a:gd name="connsiteX380" fmla="*/ 1199384 w 2657256"/>
                          <a:gd name="connsiteY380" fmla="*/ 2307041 h 3370881"/>
                          <a:gd name="connsiteX381" fmla="*/ 1066800 w 2657256"/>
                          <a:gd name="connsiteY381" fmla="*/ 2272705 h 3370881"/>
                          <a:gd name="connsiteX382" fmla="*/ 1030941 w 2657256"/>
                          <a:gd name="connsiteY382" fmla="*/ 2263740 h 3370881"/>
                          <a:gd name="connsiteX383" fmla="*/ 986118 w 2657256"/>
                          <a:gd name="connsiteY383" fmla="*/ 2241329 h 3370881"/>
                          <a:gd name="connsiteX384" fmla="*/ 968188 w 2657256"/>
                          <a:gd name="connsiteY384" fmla="*/ 2232364 h 3370881"/>
                          <a:gd name="connsiteX385" fmla="*/ 936812 w 2657256"/>
                          <a:gd name="connsiteY385" fmla="*/ 2214434 h 3370881"/>
                          <a:gd name="connsiteX386" fmla="*/ 905435 w 2657256"/>
                          <a:gd name="connsiteY386" fmla="*/ 2196505 h 3370881"/>
                          <a:gd name="connsiteX387" fmla="*/ 869576 w 2657256"/>
                          <a:gd name="connsiteY387" fmla="*/ 2209952 h 3370881"/>
                          <a:gd name="connsiteX388" fmla="*/ 856129 w 2657256"/>
                          <a:gd name="connsiteY388" fmla="*/ 2227881 h 3370881"/>
                          <a:gd name="connsiteX389" fmla="*/ 815788 w 2657256"/>
                          <a:gd name="connsiteY389" fmla="*/ 2268223 h 3370881"/>
                          <a:gd name="connsiteX390" fmla="*/ 788894 w 2657256"/>
                          <a:gd name="connsiteY390" fmla="*/ 2290634 h 3370881"/>
                          <a:gd name="connsiteX391" fmla="*/ 762000 w 2657256"/>
                          <a:gd name="connsiteY391" fmla="*/ 2313046 h 3370881"/>
                          <a:gd name="connsiteX392" fmla="*/ 753035 w 2657256"/>
                          <a:gd name="connsiteY392" fmla="*/ 2326493 h 3370881"/>
                          <a:gd name="connsiteX393" fmla="*/ 735106 w 2657256"/>
                          <a:gd name="connsiteY393" fmla="*/ 2339940 h 3370881"/>
                          <a:gd name="connsiteX394" fmla="*/ 712694 w 2657256"/>
                          <a:gd name="connsiteY394" fmla="*/ 2362352 h 3370881"/>
                          <a:gd name="connsiteX395" fmla="*/ 694765 w 2657256"/>
                          <a:gd name="connsiteY395" fmla="*/ 2375799 h 3370881"/>
                          <a:gd name="connsiteX396" fmla="*/ 681318 w 2657256"/>
                          <a:gd name="connsiteY396" fmla="*/ 2393729 h 3370881"/>
                          <a:gd name="connsiteX397" fmla="*/ 667870 w 2657256"/>
                          <a:gd name="connsiteY397" fmla="*/ 2402693 h 3370881"/>
                          <a:gd name="connsiteX398" fmla="*/ 623047 w 2657256"/>
                          <a:gd name="connsiteY398" fmla="*/ 2443034 h 3370881"/>
                          <a:gd name="connsiteX399" fmla="*/ 600635 w 2657256"/>
                          <a:gd name="connsiteY399" fmla="*/ 2474411 h 3370881"/>
                          <a:gd name="connsiteX400" fmla="*/ 587188 w 2657256"/>
                          <a:gd name="connsiteY400" fmla="*/ 2514752 h 3370881"/>
                          <a:gd name="connsiteX401" fmla="*/ 582706 w 2657256"/>
                          <a:gd name="connsiteY401" fmla="*/ 2546129 h 3370881"/>
                          <a:gd name="connsiteX402" fmla="*/ 596153 w 2657256"/>
                          <a:gd name="connsiteY402" fmla="*/ 2635776 h 3370881"/>
                          <a:gd name="connsiteX403" fmla="*/ 600635 w 2657256"/>
                          <a:gd name="connsiteY403" fmla="*/ 2653705 h 3370881"/>
                          <a:gd name="connsiteX404" fmla="*/ 609600 w 2657256"/>
                          <a:gd name="connsiteY404" fmla="*/ 2671634 h 3370881"/>
                          <a:gd name="connsiteX405" fmla="*/ 614082 w 2657256"/>
                          <a:gd name="connsiteY405" fmla="*/ 2689564 h 3370881"/>
                          <a:gd name="connsiteX406" fmla="*/ 623047 w 2657256"/>
                          <a:gd name="connsiteY406" fmla="*/ 2711976 h 3370881"/>
                          <a:gd name="connsiteX407" fmla="*/ 627529 w 2657256"/>
                          <a:gd name="connsiteY407" fmla="*/ 2734387 h 3370881"/>
                          <a:gd name="connsiteX408" fmla="*/ 640976 w 2657256"/>
                          <a:gd name="connsiteY408" fmla="*/ 2765764 h 3370881"/>
                          <a:gd name="connsiteX409" fmla="*/ 645459 w 2657256"/>
                          <a:gd name="connsiteY409" fmla="*/ 2779211 h 3370881"/>
                          <a:gd name="connsiteX410" fmla="*/ 658906 w 2657256"/>
                          <a:gd name="connsiteY410" fmla="*/ 2801623 h 3370881"/>
                          <a:gd name="connsiteX411" fmla="*/ 676835 w 2657256"/>
                          <a:gd name="connsiteY411" fmla="*/ 2864376 h 3370881"/>
                          <a:gd name="connsiteX412" fmla="*/ 690282 w 2657256"/>
                          <a:gd name="connsiteY412" fmla="*/ 2895752 h 3370881"/>
                          <a:gd name="connsiteX413" fmla="*/ 699247 w 2657256"/>
                          <a:gd name="connsiteY413" fmla="*/ 2940576 h 3370881"/>
                          <a:gd name="connsiteX414" fmla="*/ 703729 w 2657256"/>
                          <a:gd name="connsiteY414" fmla="*/ 2967470 h 3370881"/>
                          <a:gd name="connsiteX415" fmla="*/ 717176 w 2657256"/>
                          <a:gd name="connsiteY415" fmla="*/ 2994364 h 3370881"/>
                          <a:gd name="connsiteX416" fmla="*/ 735106 w 2657256"/>
                          <a:gd name="connsiteY416" fmla="*/ 3052634 h 3370881"/>
                          <a:gd name="connsiteX417" fmla="*/ 739588 w 2657256"/>
                          <a:gd name="connsiteY417" fmla="*/ 3079529 h 3370881"/>
                          <a:gd name="connsiteX418" fmla="*/ 762000 w 2657256"/>
                          <a:gd name="connsiteY418" fmla="*/ 3142281 h 3370881"/>
                          <a:gd name="connsiteX419" fmla="*/ 766482 w 2657256"/>
                          <a:gd name="connsiteY419" fmla="*/ 3231929 h 3370881"/>
                          <a:gd name="connsiteX420" fmla="*/ 770965 w 2657256"/>
                          <a:gd name="connsiteY420" fmla="*/ 3254340 h 3370881"/>
                          <a:gd name="connsiteX421" fmla="*/ 775447 w 2657256"/>
                          <a:gd name="connsiteY421" fmla="*/ 3285717 h 3370881"/>
                          <a:gd name="connsiteX422" fmla="*/ 748553 w 2657256"/>
                          <a:gd name="connsiteY422" fmla="*/ 3335023 h 3370881"/>
                          <a:gd name="connsiteX423" fmla="*/ 721659 w 2657256"/>
                          <a:gd name="connsiteY423" fmla="*/ 3343987 h 3370881"/>
                          <a:gd name="connsiteX424" fmla="*/ 708212 w 2657256"/>
                          <a:gd name="connsiteY424" fmla="*/ 3348470 h 3370881"/>
                          <a:gd name="connsiteX425" fmla="*/ 623047 w 2657256"/>
                          <a:gd name="connsiteY425" fmla="*/ 3330540 h 3370881"/>
                          <a:gd name="connsiteX426" fmla="*/ 609600 w 2657256"/>
                          <a:gd name="connsiteY426" fmla="*/ 3308129 h 3370881"/>
                          <a:gd name="connsiteX427" fmla="*/ 591670 w 2657256"/>
                          <a:gd name="connsiteY427" fmla="*/ 3267787 h 3370881"/>
                          <a:gd name="connsiteX428" fmla="*/ 560294 w 2657256"/>
                          <a:gd name="connsiteY428" fmla="*/ 3209517 h 3370881"/>
                          <a:gd name="connsiteX429" fmla="*/ 551329 w 2657256"/>
                          <a:gd name="connsiteY429" fmla="*/ 3196070 h 3370881"/>
                          <a:gd name="connsiteX430" fmla="*/ 528918 w 2657256"/>
                          <a:gd name="connsiteY430" fmla="*/ 3173658 h 3370881"/>
                          <a:gd name="connsiteX431" fmla="*/ 519953 w 2657256"/>
                          <a:gd name="connsiteY431" fmla="*/ 3128834 h 3370881"/>
                          <a:gd name="connsiteX432" fmla="*/ 524435 w 2657256"/>
                          <a:gd name="connsiteY432" fmla="*/ 3101940 h 3370881"/>
                          <a:gd name="connsiteX433" fmla="*/ 528918 w 2657256"/>
                          <a:gd name="connsiteY433" fmla="*/ 3088493 h 3370881"/>
                          <a:gd name="connsiteX434" fmla="*/ 542365 w 2657256"/>
                          <a:gd name="connsiteY434" fmla="*/ 3052634 h 3370881"/>
                          <a:gd name="connsiteX435" fmla="*/ 484094 w 2657256"/>
                          <a:gd name="connsiteY435" fmla="*/ 2886787 h 3370881"/>
                          <a:gd name="connsiteX436" fmla="*/ 443753 w 2657256"/>
                          <a:gd name="connsiteY436" fmla="*/ 2779211 h 3370881"/>
                          <a:gd name="connsiteX437" fmla="*/ 439270 w 2657256"/>
                          <a:gd name="connsiteY437" fmla="*/ 2752317 h 3370881"/>
                          <a:gd name="connsiteX438" fmla="*/ 430306 w 2657256"/>
                          <a:gd name="connsiteY438" fmla="*/ 2716458 h 3370881"/>
                          <a:gd name="connsiteX439" fmla="*/ 425823 w 2657256"/>
                          <a:gd name="connsiteY439" fmla="*/ 2680599 h 3370881"/>
                          <a:gd name="connsiteX440" fmla="*/ 398929 w 2657256"/>
                          <a:gd name="connsiteY440" fmla="*/ 2599917 h 3370881"/>
                          <a:gd name="connsiteX441" fmla="*/ 385482 w 2657256"/>
                          <a:gd name="connsiteY441" fmla="*/ 2568540 h 3370881"/>
                          <a:gd name="connsiteX442" fmla="*/ 381000 w 2657256"/>
                          <a:gd name="connsiteY442" fmla="*/ 2550611 h 3370881"/>
                          <a:gd name="connsiteX443" fmla="*/ 372035 w 2657256"/>
                          <a:gd name="connsiteY443" fmla="*/ 2483376 h 3370881"/>
                          <a:gd name="connsiteX444" fmla="*/ 367553 w 2657256"/>
                          <a:gd name="connsiteY444" fmla="*/ 2469929 h 3370881"/>
                          <a:gd name="connsiteX445" fmla="*/ 407894 w 2657256"/>
                          <a:gd name="connsiteY445" fmla="*/ 2451999 h 3370881"/>
                          <a:gd name="connsiteX446" fmla="*/ 515470 w 2657256"/>
                          <a:gd name="connsiteY446" fmla="*/ 2407176 h 3370881"/>
                          <a:gd name="connsiteX447" fmla="*/ 578223 w 2657256"/>
                          <a:gd name="connsiteY447" fmla="*/ 2353387 h 3370881"/>
                          <a:gd name="connsiteX448" fmla="*/ 587188 w 2657256"/>
                          <a:gd name="connsiteY448" fmla="*/ 2330976 h 3370881"/>
                          <a:gd name="connsiteX449" fmla="*/ 614082 w 2657256"/>
                          <a:gd name="connsiteY449" fmla="*/ 2254776 h 3370881"/>
                          <a:gd name="connsiteX450" fmla="*/ 649941 w 2657256"/>
                          <a:gd name="connsiteY450" fmla="*/ 2200987 h 3370881"/>
                          <a:gd name="connsiteX451" fmla="*/ 690282 w 2657256"/>
                          <a:gd name="connsiteY451" fmla="*/ 2174093 h 3370881"/>
                          <a:gd name="connsiteX452" fmla="*/ 703729 w 2657256"/>
                          <a:gd name="connsiteY452" fmla="*/ 2165129 h 3370881"/>
                          <a:gd name="connsiteX453" fmla="*/ 739588 w 2657256"/>
                          <a:gd name="connsiteY453" fmla="*/ 2147199 h 3370881"/>
                          <a:gd name="connsiteX454" fmla="*/ 708212 w 2657256"/>
                          <a:gd name="connsiteY454" fmla="*/ 2187540 h 3370881"/>
                          <a:gd name="connsiteX455" fmla="*/ 654423 w 2657256"/>
                          <a:gd name="connsiteY455" fmla="*/ 2241329 h 3370881"/>
                          <a:gd name="connsiteX456" fmla="*/ 636494 w 2657256"/>
                          <a:gd name="connsiteY456" fmla="*/ 2259258 h 3370881"/>
                          <a:gd name="connsiteX457" fmla="*/ 614082 w 2657256"/>
                          <a:gd name="connsiteY457" fmla="*/ 2286152 h 3370881"/>
                          <a:gd name="connsiteX458" fmla="*/ 592179 w 2657256"/>
                          <a:gd name="connsiteY458" fmla="*/ 2282347 h 3370881"/>
                          <a:gd name="connsiteX459" fmla="*/ 555980 w 2657256"/>
                          <a:gd name="connsiteY459" fmla="*/ 2313892 h 3370881"/>
                          <a:gd name="connsiteX460" fmla="*/ 524435 w 2657256"/>
                          <a:gd name="connsiteY460" fmla="*/ 2348905 h 3370881"/>
                          <a:gd name="connsiteX461" fmla="*/ 502023 w 2657256"/>
                          <a:gd name="connsiteY461" fmla="*/ 2362352 h 3370881"/>
                          <a:gd name="connsiteX462" fmla="*/ 461682 w 2657256"/>
                          <a:gd name="connsiteY462" fmla="*/ 2389246 h 3370881"/>
                          <a:gd name="connsiteX463" fmla="*/ 448235 w 2657256"/>
                          <a:gd name="connsiteY463" fmla="*/ 2398211 h 3370881"/>
                          <a:gd name="connsiteX464" fmla="*/ 430306 w 2657256"/>
                          <a:gd name="connsiteY464" fmla="*/ 2407176 h 3370881"/>
                          <a:gd name="connsiteX465" fmla="*/ 412376 w 2657256"/>
                          <a:gd name="connsiteY465" fmla="*/ 2420623 h 3370881"/>
                          <a:gd name="connsiteX466" fmla="*/ 389965 w 2657256"/>
                          <a:gd name="connsiteY466" fmla="*/ 2429587 h 3370881"/>
                          <a:gd name="connsiteX467" fmla="*/ 372035 w 2657256"/>
                          <a:gd name="connsiteY467" fmla="*/ 2443034 h 3370881"/>
                          <a:gd name="connsiteX468" fmla="*/ 318247 w 2657256"/>
                          <a:gd name="connsiteY468" fmla="*/ 2474411 h 3370881"/>
                          <a:gd name="connsiteX469" fmla="*/ 304800 w 2657256"/>
                          <a:gd name="connsiteY469" fmla="*/ 2492340 h 3370881"/>
                          <a:gd name="connsiteX470" fmla="*/ 282388 w 2657256"/>
                          <a:gd name="connsiteY470" fmla="*/ 2519234 h 3370881"/>
                          <a:gd name="connsiteX471" fmla="*/ 295835 w 2657256"/>
                          <a:gd name="connsiteY471" fmla="*/ 2815070 h 3370881"/>
                          <a:gd name="connsiteX472" fmla="*/ 300318 w 2657256"/>
                          <a:gd name="connsiteY472" fmla="*/ 2837481 h 3370881"/>
                          <a:gd name="connsiteX473" fmla="*/ 304800 w 2657256"/>
                          <a:gd name="connsiteY473" fmla="*/ 2868858 h 3370881"/>
                          <a:gd name="connsiteX474" fmla="*/ 309282 w 2657256"/>
                          <a:gd name="connsiteY474" fmla="*/ 2927129 h 3370881"/>
                          <a:gd name="connsiteX475" fmla="*/ 322729 w 2657256"/>
                          <a:gd name="connsiteY475" fmla="*/ 2985399 h 3370881"/>
                          <a:gd name="connsiteX476" fmla="*/ 327212 w 2657256"/>
                          <a:gd name="connsiteY476" fmla="*/ 3012293 h 3370881"/>
                          <a:gd name="connsiteX477" fmla="*/ 331694 w 2657256"/>
                          <a:gd name="connsiteY477" fmla="*/ 3043670 h 3370881"/>
                          <a:gd name="connsiteX478" fmla="*/ 345141 w 2657256"/>
                          <a:gd name="connsiteY478" fmla="*/ 3070564 h 3370881"/>
                          <a:gd name="connsiteX479" fmla="*/ 367553 w 2657256"/>
                          <a:gd name="connsiteY479" fmla="*/ 3124352 h 3370881"/>
                          <a:gd name="connsiteX480" fmla="*/ 381000 w 2657256"/>
                          <a:gd name="connsiteY480" fmla="*/ 3182623 h 3370881"/>
                          <a:gd name="connsiteX481" fmla="*/ 389965 w 2657256"/>
                          <a:gd name="connsiteY481" fmla="*/ 3196070 h 3370881"/>
                          <a:gd name="connsiteX482" fmla="*/ 394447 w 2657256"/>
                          <a:gd name="connsiteY482" fmla="*/ 3213999 h 3370881"/>
                          <a:gd name="connsiteX483" fmla="*/ 412376 w 2657256"/>
                          <a:gd name="connsiteY483" fmla="*/ 3245376 h 3370881"/>
                          <a:gd name="connsiteX484" fmla="*/ 416859 w 2657256"/>
                          <a:gd name="connsiteY484" fmla="*/ 3258823 h 3370881"/>
                          <a:gd name="connsiteX485" fmla="*/ 425823 w 2657256"/>
                          <a:gd name="connsiteY485" fmla="*/ 3272270 h 3370881"/>
                          <a:gd name="connsiteX486" fmla="*/ 439270 w 2657256"/>
                          <a:gd name="connsiteY486" fmla="*/ 3303646 h 3370881"/>
                          <a:gd name="connsiteX487" fmla="*/ 439270 w 2657256"/>
                          <a:gd name="connsiteY487" fmla="*/ 3352952 h 3370881"/>
                          <a:gd name="connsiteX488" fmla="*/ 430306 w 2657256"/>
                          <a:gd name="connsiteY488" fmla="*/ 3366399 h 3370881"/>
                          <a:gd name="connsiteX489" fmla="*/ 412376 w 2657256"/>
                          <a:gd name="connsiteY489" fmla="*/ 3370881 h 3370881"/>
                          <a:gd name="connsiteX490" fmla="*/ 295835 w 2657256"/>
                          <a:gd name="connsiteY490" fmla="*/ 3357434 h 3370881"/>
                          <a:gd name="connsiteX491" fmla="*/ 264459 w 2657256"/>
                          <a:gd name="connsiteY491" fmla="*/ 3276752 h 3370881"/>
                          <a:gd name="connsiteX492" fmla="*/ 259976 w 2657256"/>
                          <a:gd name="connsiteY492" fmla="*/ 3240893 h 3370881"/>
                          <a:gd name="connsiteX493" fmla="*/ 246529 w 2657256"/>
                          <a:gd name="connsiteY493" fmla="*/ 3178140 h 3370881"/>
                          <a:gd name="connsiteX494" fmla="*/ 237565 w 2657256"/>
                          <a:gd name="connsiteY494" fmla="*/ 3084011 h 3370881"/>
                          <a:gd name="connsiteX495" fmla="*/ 228600 w 2657256"/>
                          <a:gd name="connsiteY495" fmla="*/ 3057117 h 3370881"/>
                          <a:gd name="connsiteX496" fmla="*/ 219635 w 2657256"/>
                          <a:gd name="connsiteY496" fmla="*/ 3021258 h 3370881"/>
                          <a:gd name="connsiteX497" fmla="*/ 206188 w 2657256"/>
                          <a:gd name="connsiteY497" fmla="*/ 2980917 h 3370881"/>
                          <a:gd name="connsiteX498" fmla="*/ 201706 w 2657256"/>
                          <a:gd name="connsiteY498" fmla="*/ 2949540 h 3370881"/>
                          <a:gd name="connsiteX499" fmla="*/ 197223 w 2657256"/>
                          <a:gd name="connsiteY499" fmla="*/ 2927129 h 3370881"/>
                          <a:gd name="connsiteX500" fmla="*/ 192741 w 2657256"/>
                          <a:gd name="connsiteY500" fmla="*/ 2891270 h 3370881"/>
                          <a:gd name="connsiteX501" fmla="*/ 188259 w 2657256"/>
                          <a:gd name="connsiteY501" fmla="*/ 2850929 h 3370881"/>
                          <a:gd name="connsiteX502" fmla="*/ 179294 w 2657256"/>
                          <a:gd name="connsiteY502" fmla="*/ 2824034 h 3370881"/>
                          <a:gd name="connsiteX503" fmla="*/ 165847 w 2657256"/>
                          <a:gd name="connsiteY503" fmla="*/ 2774729 h 3370881"/>
                          <a:gd name="connsiteX504" fmla="*/ 161365 w 2657256"/>
                          <a:gd name="connsiteY504" fmla="*/ 2747834 h 3370881"/>
                          <a:gd name="connsiteX505" fmla="*/ 156882 w 2657256"/>
                          <a:gd name="connsiteY505" fmla="*/ 2559576 h 3370881"/>
                          <a:gd name="connsiteX506" fmla="*/ 152400 w 2657256"/>
                          <a:gd name="connsiteY506" fmla="*/ 2519234 h 3370881"/>
                          <a:gd name="connsiteX507" fmla="*/ 118035 w 2657256"/>
                          <a:gd name="connsiteY507" fmla="*/ 2400004 h 3370881"/>
                          <a:gd name="connsiteX508" fmla="*/ 117048 w 2657256"/>
                          <a:gd name="connsiteY508" fmla="*/ 2344423 h 3370881"/>
                          <a:gd name="connsiteX509" fmla="*/ 100106 w 2657256"/>
                          <a:gd name="connsiteY509" fmla="*/ 2330976 h 3370881"/>
                          <a:gd name="connsiteX510" fmla="*/ 138953 w 2657256"/>
                          <a:gd name="connsiteY510" fmla="*/ 2313046 h 3370881"/>
                          <a:gd name="connsiteX511" fmla="*/ 152400 w 2657256"/>
                          <a:gd name="connsiteY511" fmla="*/ 2304081 h 3370881"/>
                          <a:gd name="connsiteX512" fmla="*/ 170329 w 2657256"/>
                          <a:gd name="connsiteY512" fmla="*/ 2259258 h 3370881"/>
                          <a:gd name="connsiteX513" fmla="*/ 188259 w 2657256"/>
                          <a:gd name="connsiteY513" fmla="*/ 2223399 h 3370881"/>
                          <a:gd name="connsiteX514" fmla="*/ 206188 w 2657256"/>
                          <a:gd name="connsiteY514" fmla="*/ 2187540 h 3370881"/>
                          <a:gd name="connsiteX515" fmla="*/ 210670 w 2657256"/>
                          <a:gd name="connsiteY515" fmla="*/ 2174093 h 3370881"/>
                          <a:gd name="connsiteX516" fmla="*/ 219635 w 2657256"/>
                          <a:gd name="connsiteY516" fmla="*/ 2115823 h 3370881"/>
                          <a:gd name="connsiteX517" fmla="*/ 210670 w 2657256"/>
                          <a:gd name="connsiteY517" fmla="*/ 1958940 h 3370881"/>
                          <a:gd name="connsiteX518" fmla="*/ 192741 w 2657256"/>
                          <a:gd name="connsiteY518" fmla="*/ 1923081 h 3370881"/>
                          <a:gd name="connsiteX519" fmla="*/ 179294 w 2657256"/>
                          <a:gd name="connsiteY519" fmla="*/ 1891705 h 3370881"/>
                          <a:gd name="connsiteX520" fmla="*/ 165847 w 2657256"/>
                          <a:gd name="connsiteY520" fmla="*/ 1864811 h 3370881"/>
                          <a:gd name="connsiteX521" fmla="*/ 152400 w 2657256"/>
                          <a:gd name="connsiteY521" fmla="*/ 1833434 h 3370881"/>
                          <a:gd name="connsiteX522" fmla="*/ 143435 w 2657256"/>
                          <a:gd name="connsiteY522" fmla="*/ 1819987 h 3370881"/>
                          <a:gd name="connsiteX523" fmla="*/ 107576 w 2657256"/>
                          <a:gd name="connsiteY523" fmla="*/ 1784129 h 3370881"/>
                          <a:gd name="connsiteX524" fmla="*/ 94129 w 2657256"/>
                          <a:gd name="connsiteY524" fmla="*/ 1779646 h 3370881"/>
                          <a:gd name="connsiteX525" fmla="*/ 71718 w 2657256"/>
                          <a:gd name="connsiteY525" fmla="*/ 1770681 h 3370881"/>
                          <a:gd name="connsiteX526" fmla="*/ 58270 w 2657256"/>
                          <a:gd name="connsiteY526" fmla="*/ 1761717 h 3370881"/>
                          <a:gd name="connsiteX527" fmla="*/ 26894 w 2657256"/>
                          <a:gd name="connsiteY527" fmla="*/ 1730340 h 3370881"/>
                          <a:gd name="connsiteX528" fmla="*/ 0 w 2657256"/>
                          <a:gd name="connsiteY528" fmla="*/ 1707929 h 3370881"/>
                          <a:gd name="connsiteX0" fmla="*/ 0 w 2657256"/>
                          <a:gd name="connsiteY0" fmla="*/ 1707929 h 3370881"/>
                          <a:gd name="connsiteX1" fmla="*/ 22412 w 2657256"/>
                          <a:gd name="connsiteY1" fmla="*/ 1698964 h 3370881"/>
                          <a:gd name="connsiteX2" fmla="*/ 31376 w 2657256"/>
                          <a:gd name="connsiteY2" fmla="*/ 1681034 h 3370881"/>
                          <a:gd name="connsiteX3" fmla="*/ 44823 w 2657256"/>
                          <a:gd name="connsiteY3" fmla="*/ 1672070 h 3370881"/>
                          <a:gd name="connsiteX4" fmla="*/ 58270 w 2657256"/>
                          <a:gd name="connsiteY4" fmla="*/ 1654140 h 3370881"/>
                          <a:gd name="connsiteX5" fmla="*/ 76200 w 2657256"/>
                          <a:gd name="connsiteY5" fmla="*/ 1645176 h 3370881"/>
                          <a:gd name="connsiteX6" fmla="*/ 98612 w 2657256"/>
                          <a:gd name="connsiteY6" fmla="*/ 1636211 h 3370881"/>
                          <a:gd name="connsiteX7" fmla="*/ 125506 w 2657256"/>
                          <a:gd name="connsiteY7" fmla="*/ 1627246 h 3370881"/>
                          <a:gd name="connsiteX8" fmla="*/ 152400 w 2657256"/>
                          <a:gd name="connsiteY8" fmla="*/ 1609317 h 3370881"/>
                          <a:gd name="connsiteX9" fmla="*/ 170329 w 2657256"/>
                          <a:gd name="connsiteY9" fmla="*/ 1600352 h 3370881"/>
                          <a:gd name="connsiteX10" fmla="*/ 188259 w 2657256"/>
                          <a:gd name="connsiteY10" fmla="*/ 1582423 h 3370881"/>
                          <a:gd name="connsiteX11" fmla="*/ 228600 w 2657256"/>
                          <a:gd name="connsiteY11" fmla="*/ 1564493 h 3370881"/>
                          <a:gd name="connsiteX12" fmla="*/ 255494 w 2657256"/>
                          <a:gd name="connsiteY12" fmla="*/ 1546564 h 3370881"/>
                          <a:gd name="connsiteX13" fmla="*/ 300318 w 2657256"/>
                          <a:gd name="connsiteY13" fmla="*/ 1524152 h 3370881"/>
                          <a:gd name="connsiteX14" fmla="*/ 313765 w 2657256"/>
                          <a:gd name="connsiteY14" fmla="*/ 1515187 h 3370881"/>
                          <a:gd name="connsiteX15" fmla="*/ 340659 w 2657256"/>
                          <a:gd name="connsiteY15" fmla="*/ 1510705 h 3370881"/>
                          <a:gd name="connsiteX16" fmla="*/ 363070 w 2657256"/>
                          <a:gd name="connsiteY16" fmla="*/ 1506223 h 3370881"/>
                          <a:gd name="connsiteX17" fmla="*/ 389965 w 2657256"/>
                          <a:gd name="connsiteY17" fmla="*/ 1501740 h 3370881"/>
                          <a:gd name="connsiteX18" fmla="*/ 425823 w 2657256"/>
                          <a:gd name="connsiteY18" fmla="*/ 1497258 h 3370881"/>
                          <a:gd name="connsiteX19" fmla="*/ 470647 w 2657256"/>
                          <a:gd name="connsiteY19" fmla="*/ 1488293 h 3370881"/>
                          <a:gd name="connsiteX20" fmla="*/ 515470 w 2657256"/>
                          <a:gd name="connsiteY20" fmla="*/ 1479329 h 3370881"/>
                          <a:gd name="connsiteX21" fmla="*/ 528918 w 2657256"/>
                          <a:gd name="connsiteY21" fmla="*/ 1470364 h 3370881"/>
                          <a:gd name="connsiteX22" fmla="*/ 600635 w 2657256"/>
                          <a:gd name="connsiteY22" fmla="*/ 1456917 h 3370881"/>
                          <a:gd name="connsiteX23" fmla="*/ 690282 w 2657256"/>
                          <a:gd name="connsiteY23" fmla="*/ 1447952 h 3370881"/>
                          <a:gd name="connsiteX24" fmla="*/ 793376 w 2657256"/>
                          <a:gd name="connsiteY24" fmla="*/ 1452434 h 3370881"/>
                          <a:gd name="connsiteX25" fmla="*/ 874059 w 2657256"/>
                          <a:gd name="connsiteY25" fmla="*/ 1465881 h 3370881"/>
                          <a:gd name="connsiteX26" fmla="*/ 914400 w 2657256"/>
                          <a:gd name="connsiteY26" fmla="*/ 1470364 h 3370881"/>
                          <a:gd name="connsiteX27" fmla="*/ 1030941 w 2657256"/>
                          <a:gd name="connsiteY27" fmla="*/ 1483811 h 3370881"/>
                          <a:gd name="connsiteX28" fmla="*/ 1151965 w 2657256"/>
                          <a:gd name="connsiteY28" fmla="*/ 1492776 h 3370881"/>
                          <a:gd name="connsiteX29" fmla="*/ 1281953 w 2657256"/>
                          <a:gd name="connsiteY29" fmla="*/ 1501740 h 3370881"/>
                          <a:gd name="connsiteX30" fmla="*/ 1465729 w 2657256"/>
                          <a:gd name="connsiteY30" fmla="*/ 1497258 h 3370881"/>
                          <a:gd name="connsiteX31" fmla="*/ 1510553 w 2657256"/>
                          <a:gd name="connsiteY31" fmla="*/ 1492776 h 3370881"/>
                          <a:gd name="connsiteX32" fmla="*/ 1582270 w 2657256"/>
                          <a:gd name="connsiteY32" fmla="*/ 1461399 h 3370881"/>
                          <a:gd name="connsiteX33" fmla="*/ 1604682 w 2657256"/>
                          <a:gd name="connsiteY33" fmla="*/ 1456917 h 3370881"/>
                          <a:gd name="connsiteX34" fmla="*/ 1622612 w 2657256"/>
                          <a:gd name="connsiteY34" fmla="*/ 1447952 h 3370881"/>
                          <a:gd name="connsiteX35" fmla="*/ 1645023 w 2657256"/>
                          <a:gd name="connsiteY35" fmla="*/ 1438987 h 3370881"/>
                          <a:gd name="connsiteX36" fmla="*/ 1662953 w 2657256"/>
                          <a:gd name="connsiteY36" fmla="*/ 1425540 h 3370881"/>
                          <a:gd name="connsiteX37" fmla="*/ 1698812 w 2657256"/>
                          <a:gd name="connsiteY37" fmla="*/ 1407611 h 3370881"/>
                          <a:gd name="connsiteX38" fmla="*/ 1739153 w 2657256"/>
                          <a:gd name="connsiteY38" fmla="*/ 1380717 h 3370881"/>
                          <a:gd name="connsiteX39" fmla="*/ 1752600 w 2657256"/>
                          <a:gd name="connsiteY39" fmla="*/ 1367270 h 3370881"/>
                          <a:gd name="connsiteX40" fmla="*/ 1775012 w 2657256"/>
                          <a:gd name="connsiteY40" fmla="*/ 1353823 h 3370881"/>
                          <a:gd name="connsiteX41" fmla="*/ 1797423 w 2657256"/>
                          <a:gd name="connsiteY41" fmla="*/ 1335893 h 3370881"/>
                          <a:gd name="connsiteX42" fmla="*/ 1810870 w 2657256"/>
                          <a:gd name="connsiteY42" fmla="*/ 1304517 h 3370881"/>
                          <a:gd name="connsiteX43" fmla="*/ 1815353 w 2657256"/>
                          <a:gd name="connsiteY43" fmla="*/ 1291070 h 3370881"/>
                          <a:gd name="connsiteX44" fmla="*/ 1801906 w 2657256"/>
                          <a:gd name="connsiteY44" fmla="*/ 1138670 h 3370881"/>
                          <a:gd name="connsiteX45" fmla="*/ 1792941 w 2657256"/>
                          <a:gd name="connsiteY45" fmla="*/ 1125223 h 3370881"/>
                          <a:gd name="connsiteX46" fmla="*/ 1757082 w 2657256"/>
                          <a:gd name="connsiteY46" fmla="*/ 1093846 h 3370881"/>
                          <a:gd name="connsiteX47" fmla="*/ 1730188 w 2657256"/>
                          <a:gd name="connsiteY47" fmla="*/ 1066952 h 3370881"/>
                          <a:gd name="connsiteX48" fmla="*/ 1703294 w 2657256"/>
                          <a:gd name="connsiteY48" fmla="*/ 1049023 h 3370881"/>
                          <a:gd name="connsiteX49" fmla="*/ 1622612 w 2657256"/>
                          <a:gd name="connsiteY49" fmla="*/ 1053505 h 3370881"/>
                          <a:gd name="connsiteX50" fmla="*/ 1595718 w 2657256"/>
                          <a:gd name="connsiteY50" fmla="*/ 1062470 h 3370881"/>
                          <a:gd name="connsiteX51" fmla="*/ 1573306 w 2657256"/>
                          <a:gd name="connsiteY51" fmla="*/ 1066952 h 3370881"/>
                          <a:gd name="connsiteX52" fmla="*/ 1453385 w 2657256"/>
                          <a:gd name="connsiteY52" fmla="*/ 1082761 h 3370881"/>
                          <a:gd name="connsiteX53" fmla="*/ 1326776 w 2657256"/>
                          <a:gd name="connsiteY53" fmla="*/ 1062470 h 3370881"/>
                          <a:gd name="connsiteX54" fmla="*/ 1308847 w 2657256"/>
                          <a:gd name="connsiteY54" fmla="*/ 1057987 h 3370881"/>
                          <a:gd name="connsiteX55" fmla="*/ 1277470 w 2657256"/>
                          <a:gd name="connsiteY55" fmla="*/ 1053505 h 3370881"/>
                          <a:gd name="connsiteX56" fmla="*/ 1259541 w 2657256"/>
                          <a:gd name="connsiteY56" fmla="*/ 1049023 h 3370881"/>
                          <a:gd name="connsiteX57" fmla="*/ 1232647 w 2657256"/>
                          <a:gd name="connsiteY57" fmla="*/ 1044540 h 3370881"/>
                          <a:gd name="connsiteX58" fmla="*/ 1053353 w 2657256"/>
                          <a:gd name="connsiteY58" fmla="*/ 1049023 h 3370881"/>
                          <a:gd name="connsiteX59" fmla="*/ 1035423 w 2657256"/>
                          <a:gd name="connsiteY59" fmla="*/ 1053505 h 3370881"/>
                          <a:gd name="connsiteX60" fmla="*/ 1008529 w 2657256"/>
                          <a:gd name="connsiteY60" fmla="*/ 1057987 h 3370881"/>
                          <a:gd name="connsiteX61" fmla="*/ 995082 w 2657256"/>
                          <a:gd name="connsiteY61" fmla="*/ 1062470 h 3370881"/>
                          <a:gd name="connsiteX62" fmla="*/ 945776 w 2657256"/>
                          <a:gd name="connsiteY62" fmla="*/ 1031093 h 3370881"/>
                          <a:gd name="connsiteX63" fmla="*/ 941294 w 2657256"/>
                          <a:gd name="connsiteY63" fmla="*/ 1017646 h 3370881"/>
                          <a:gd name="connsiteX64" fmla="*/ 932329 w 2657256"/>
                          <a:gd name="connsiteY64" fmla="*/ 919034 h 3370881"/>
                          <a:gd name="connsiteX65" fmla="*/ 914400 w 2657256"/>
                          <a:gd name="connsiteY65" fmla="*/ 901105 h 3370881"/>
                          <a:gd name="connsiteX66" fmla="*/ 918882 w 2657256"/>
                          <a:gd name="connsiteY66" fmla="*/ 869729 h 3370881"/>
                          <a:gd name="connsiteX67" fmla="*/ 941294 w 2657256"/>
                          <a:gd name="connsiteY67" fmla="*/ 865246 h 3370881"/>
                          <a:gd name="connsiteX68" fmla="*/ 959223 w 2657256"/>
                          <a:gd name="connsiteY68" fmla="*/ 851799 h 3370881"/>
                          <a:gd name="connsiteX69" fmla="*/ 990600 w 2657256"/>
                          <a:gd name="connsiteY69" fmla="*/ 847317 h 3370881"/>
                          <a:gd name="connsiteX70" fmla="*/ 1129553 w 2657256"/>
                          <a:gd name="connsiteY70" fmla="*/ 838352 h 3370881"/>
                          <a:gd name="connsiteX71" fmla="*/ 1147482 w 2657256"/>
                          <a:gd name="connsiteY71" fmla="*/ 829387 h 3370881"/>
                          <a:gd name="connsiteX72" fmla="*/ 1178859 w 2657256"/>
                          <a:gd name="connsiteY72" fmla="*/ 806976 h 3370881"/>
                          <a:gd name="connsiteX73" fmla="*/ 1192306 w 2657256"/>
                          <a:gd name="connsiteY73" fmla="*/ 793529 h 3370881"/>
                          <a:gd name="connsiteX74" fmla="*/ 1214718 w 2657256"/>
                          <a:gd name="connsiteY74" fmla="*/ 784564 h 3370881"/>
                          <a:gd name="connsiteX75" fmla="*/ 1241612 w 2657256"/>
                          <a:gd name="connsiteY75" fmla="*/ 771117 h 3370881"/>
                          <a:gd name="connsiteX76" fmla="*/ 1277470 w 2657256"/>
                          <a:gd name="connsiteY76" fmla="*/ 753187 h 3370881"/>
                          <a:gd name="connsiteX77" fmla="*/ 1295400 w 2657256"/>
                          <a:gd name="connsiteY77" fmla="*/ 730776 h 3370881"/>
                          <a:gd name="connsiteX78" fmla="*/ 1317812 w 2657256"/>
                          <a:gd name="connsiteY78" fmla="*/ 708364 h 3370881"/>
                          <a:gd name="connsiteX79" fmla="*/ 1353670 w 2657256"/>
                          <a:gd name="connsiteY79" fmla="*/ 663540 h 3370881"/>
                          <a:gd name="connsiteX80" fmla="*/ 1371600 w 2657256"/>
                          <a:gd name="connsiteY80" fmla="*/ 636646 h 3370881"/>
                          <a:gd name="connsiteX81" fmla="*/ 1380565 w 2657256"/>
                          <a:gd name="connsiteY81" fmla="*/ 596305 h 3370881"/>
                          <a:gd name="connsiteX82" fmla="*/ 1385047 w 2657256"/>
                          <a:gd name="connsiteY82" fmla="*/ 582858 h 3370881"/>
                          <a:gd name="connsiteX83" fmla="*/ 1380565 w 2657256"/>
                          <a:gd name="connsiteY83" fmla="*/ 533552 h 3370881"/>
                          <a:gd name="connsiteX84" fmla="*/ 1367118 w 2657256"/>
                          <a:gd name="connsiteY84" fmla="*/ 524587 h 3370881"/>
                          <a:gd name="connsiteX85" fmla="*/ 1349188 w 2657256"/>
                          <a:gd name="connsiteY85" fmla="*/ 520105 h 3370881"/>
                          <a:gd name="connsiteX86" fmla="*/ 1326776 w 2657256"/>
                          <a:gd name="connsiteY86" fmla="*/ 511140 h 3370881"/>
                          <a:gd name="connsiteX87" fmla="*/ 1281953 w 2657256"/>
                          <a:gd name="connsiteY87" fmla="*/ 515623 h 3370881"/>
                          <a:gd name="connsiteX88" fmla="*/ 1250576 w 2657256"/>
                          <a:gd name="connsiteY88" fmla="*/ 529070 h 3370881"/>
                          <a:gd name="connsiteX89" fmla="*/ 1210235 w 2657256"/>
                          <a:gd name="connsiteY89" fmla="*/ 542517 h 3370881"/>
                          <a:gd name="connsiteX90" fmla="*/ 1183341 w 2657256"/>
                          <a:gd name="connsiteY90" fmla="*/ 555964 h 3370881"/>
                          <a:gd name="connsiteX91" fmla="*/ 1160929 w 2657256"/>
                          <a:gd name="connsiteY91" fmla="*/ 569411 h 3370881"/>
                          <a:gd name="connsiteX92" fmla="*/ 1134035 w 2657256"/>
                          <a:gd name="connsiteY92" fmla="*/ 578376 h 3370881"/>
                          <a:gd name="connsiteX93" fmla="*/ 1111623 w 2657256"/>
                          <a:gd name="connsiteY93" fmla="*/ 587340 h 3370881"/>
                          <a:gd name="connsiteX94" fmla="*/ 1084729 w 2657256"/>
                          <a:gd name="connsiteY94" fmla="*/ 596305 h 3370881"/>
                          <a:gd name="connsiteX95" fmla="*/ 986118 w 2657256"/>
                          <a:gd name="connsiteY95" fmla="*/ 591823 h 3370881"/>
                          <a:gd name="connsiteX96" fmla="*/ 927847 w 2657256"/>
                          <a:gd name="connsiteY96" fmla="*/ 578376 h 3370881"/>
                          <a:gd name="connsiteX97" fmla="*/ 896470 w 2657256"/>
                          <a:gd name="connsiteY97" fmla="*/ 555964 h 3370881"/>
                          <a:gd name="connsiteX98" fmla="*/ 883023 w 2657256"/>
                          <a:gd name="connsiteY98" fmla="*/ 546999 h 3370881"/>
                          <a:gd name="connsiteX99" fmla="*/ 865094 w 2657256"/>
                          <a:gd name="connsiteY99" fmla="*/ 497693 h 3370881"/>
                          <a:gd name="connsiteX100" fmla="*/ 869576 w 2657256"/>
                          <a:gd name="connsiteY100" fmla="*/ 403564 h 3370881"/>
                          <a:gd name="connsiteX101" fmla="*/ 874059 w 2657256"/>
                          <a:gd name="connsiteY101" fmla="*/ 385634 h 3370881"/>
                          <a:gd name="connsiteX102" fmla="*/ 883023 w 2657256"/>
                          <a:gd name="connsiteY102" fmla="*/ 372187 h 3370881"/>
                          <a:gd name="connsiteX103" fmla="*/ 909918 w 2657256"/>
                          <a:gd name="connsiteY103" fmla="*/ 363223 h 3370881"/>
                          <a:gd name="connsiteX104" fmla="*/ 914400 w 2657256"/>
                          <a:gd name="connsiteY104" fmla="*/ 385634 h 3370881"/>
                          <a:gd name="connsiteX105" fmla="*/ 909918 w 2657256"/>
                          <a:gd name="connsiteY105" fmla="*/ 408046 h 3370881"/>
                          <a:gd name="connsiteX106" fmla="*/ 900953 w 2657256"/>
                          <a:gd name="connsiteY106" fmla="*/ 466317 h 3370881"/>
                          <a:gd name="connsiteX107" fmla="*/ 905435 w 2657256"/>
                          <a:gd name="connsiteY107" fmla="*/ 515623 h 3370881"/>
                          <a:gd name="connsiteX108" fmla="*/ 932329 w 2657256"/>
                          <a:gd name="connsiteY108" fmla="*/ 551481 h 3370881"/>
                          <a:gd name="connsiteX109" fmla="*/ 954741 w 2657256"/>
                          <a:gd name="connsiteY109" fmla="*/ 560446 h 3370881"/>
                          <a:gd name="connsiteX110" fmla="*/ 972670 w 2657256"/>
                          <a:gd name="connsiteY110" fmla="*/ 569411 h 3370881"/>
                          <a:gd name="connsiteX111" fmla="*/ 1066800 w 2657256"/>
                          <a:gd name="connsiteY111" fmla="*/ 564929 h 3370881"/>
                          <a:gd name="connsiteX112" fmla="*/ 1111623 w 2657256"/>
                          <a:gd name="connsiteY112" fmla="*/ 551481 h 3370881"/>
                          <a:gd name="connsiteX113" fmla="*/ 1129553 w 2657256"/>
                          <a:gd name="connsiteY113" fmla="*/ 538034 h 3370881"/>
                          <a:gd name="connsiteX114" fmla="*/ 1156447 w 2657256"/>
                          <a:gd name="connsiteY114" fmla="*/ 511140 h 3370881"/>
                          <a:gd name="connsiteX115" fmla="*/ 1160929 w 2657256"/>
                          <a:gd name="connsiteY115" fmla="*/ 493211 h 3370881"/>
                          <a:gd name="connsiteX116" fmla="*/ 1178859 w 2657256"/>
                          <a:gd name="connsiteY116" fmla="*/ 331846 h 3370881"/>
                          <a:gd name="connsiteX117" fmla="*/ 1215315 w 2657256"/>
                          <a:gd name="connsiteY117" fmla="*/ 270289 h 3370881"/>
                          <a:gd name="connsiteX118" fmla="*/ 1214718 w 2657256"/>
                          <a:gd name="connsiteY118" fmla="*/ 367705 h 3370881"/>
                          <a:gd name="connsiteX119" fmla="*/ 1201270 w 2657256"/>
                          <a:gd name="connsiteY119" fmla="*/ 412529 h 3370881"/>
                          <a:gd name="connsiteX120" fmla="*/ 1210235 w 2657256"/>
                          <a:gd name="connsiteY120" fmla="*/ 461834 h 3370881"/>
                          <a:gd name="connsiteX121" fmla="*/ 1214718 w 2657256"/>
                          <a:gd name="connsiteY121" fmla="*/ 475281 h 3370881"/>
                          <a:gd name="connsiteX122" fmla="*/ 1228165 w 2657256"/>
                          <a:gd name="connsiteY122" fmla="*/ 484246 h 3370881"/>
                          <a:gd name="connsiteX123" fmla="*/ 1250576 w 2657256"/>
                          <a:gd name="connsiteY123" fmla="*/ 502176 h 3370881"/>
                          <a:gd name="connsiteX124" fmla="*/ 1317812 w 2657256"/>
                          <a:gd name="connsiteY124" fmla="*/ 497693 h 3370881"/>
                          <a:gd name="connsiteX125" fmla="*/ 1353670 w 2657256"/>
                          <a:gd name="connsiteY125" fmla="*/ 488729 h 3370881"/>
                          <a:gd name="connsiteX126" fmla="*/ 1506070 w 2657256"/>
                          <a:gd name="connsiteY126" fmla="*/ 457352 h 3370881"/>
                          <a:gd name="connsiteX127" fmla="*/ 1550894 w 2657256"/>
                          <a:gd name="connsiteY127" fmla="*/ 430458 h 3370881"/>
                          <a:gd name="connsiteX128" fmla="*/ 1564341 w 2657256"/>
                          <a:gd name="connsiteY128" fmla="*/ 417011 h 3370881"/>
                          <a:gd name="connsiteX129" fmla="*/ 1586753 w 2657256"/>
                          <a:gd name="connsiteY129" fmla="*/ 399081 h 3370881"/>
                          <a:gd name="connsiteX130" fmla="*/ 1595718 w 2657256"/>
                          <a:gd name="connsiteY130" fmla="*/ 381152 h 3370881"/>
                          <a:gd name="connsiteX131" fmla="*/ 1613139 w 2657256"/>
                          <a:gd name="connsiteY131" fmla="*/ 358910 h 3370881"/>
                          <a:gd name="connsiteX132" fmla="*/ 1620066 w 2657256"/>
                          <a:gd name="connsiteY132" fmla="*/ 291047 h 3370881"/>
                          <a:gd name="connsiteX133" fmla="*/ 1604852 w 2657256"/>
                          <a:gd name="connsiteY133" fmla="*/ 236279 h 3370881"/>
                          <a:gd name="connsiteX134" fmla="*/ 1537447 w 2657256"/>
                          <a:gd name="connsiteY134" fmla="*/ 188411 h 3370881"/>
                          <a:gd name="connsiteX135" fmla="*/ 1613647 w 2657256"/>
                          <a:gd name="connsiteY135" fmla="*/ 399081 h 3370881"/>
                          <a:gd name="connsiteX136" fmla="*/ 1627094 w 2657256"/>
                          <a:gd name="connsiteY136" fmla="*/ 417011 h 3370881"/>
                          <a:gd name="connsiteX137" fmla="*/ 1658470 w 2657256"/>
                          <a:gd name="connsiteY137" fmla="*/ 412529 h 3370881"/>
                          <a:gd name="connsiteX138" fmla="*/ 1685365 w 2657256"/>
                          <a:gd name="connsiteY138" fmla="*/ 390117 h 3370881"/>
                          <a:gd name="connsiteX139" fmla="*/ 1694329 w 2657256"/>
                          <a:gd name="connsiteY139" fmla="*/ 376670 h 3370881"/>
                          <a:gd name="connsiteX140" fmla="*/ 1734670 w 2657256"/>
                          <a:gd name="connsiteY140" fmla="*/ 354258 h 3370881"/>
                          <a:gd name="connsiteX141" fmla="*/ 1743635 w 2657256"/>
                          <a:gd name="connsiteY141" fmla="*/ 340811 h 3370881"/>
                          <a:gd name="connsiteX142" fmla="*/ 1757082 w 2657256"/>
                          <a:gd name="connsiteY142" fmla="*/ 336329 h 3370881"/>
                          <a:gd name="connsiteX143" fmla="*/ 1843909 w 2657256"/>
                          <a:gd name="connsiteY143" fmla="*/ 262341 h 3370881"/>
                          <a:gd name="connsiteX144" fmla="*/ 1842471 w 2657256"/>
                          <a:gd name="connsiteY144" fmla="*/ 202194 h 3370881"/>
                          <a:gd name="connsiteX145" fmla="*/ 1828094 w 2657256"/>
                          <a:gd name="connsiteY145" fmla="*/ 136767 h 3370881"/>
                          <a:gd name="connsiteX146" fmla="*/ 1772023 w 2657256"/>
                          <a:gd name="connsiteY146" fmla="*/ 77249 h 3370881"/>
                          <a:gd name="connsiteX147" fmla="*/ 1948888 w 2657256"/>
                          <a:gd name="connsiteY147" fmla="*/ 178018 h 3370881"/>
                          <a:gd name="connsiteX148" fmla="*/ 1952362 w 2657256"/>
                          <a:gd name="connsiteY148" fmla="*/ 254265 h 3370881"/>
                          <a:gd name="connsiteX149" fmla="*/ 1874221 w 2657256"/>
                          <a:gd name="connsiteY149" fmla="*/ 318698 h 3370881"/>
                          <a:gd name="connsiteX150" fmla="*/ 1788459 w 2657256"/>
                          <a:gd name="connsiteY150" fmla="*/ 367705 h 3370881"/>
                          <a:gd name="connsiteX151" fmla="*/ 1761565 w 2657256"/>
                          <a:gd name="connsiteY151" fmla="*/ 390117 h 3370881"/>
                          <a:gd name="connsiteX152" fmla="*/ 1783976 w 2657256"/>
                          <a:gd name="connsiteY152" fmla="*/ 399081 h 3370881"/>
                          <a:gd name="connsiteX153" fmla="*/ 1878106 w 2657256"/>
                          <a:gd name="connsiteY153" fmla="*/ 390117 h 3370881"/>
                          <a:gd name="connsiteX154" fmla="*/ 1891553 w 2657256"/>
                          <a:gd name="connsiteY154" fmla="*/ 381152 h 3370881"/>
                          <a:gd name="connsiteX155" fmla="*/ 1918447 w 2657256"/>
                          <a:gd name="connsiteY155" fmla="*/ 372187 h 3370881"/>
                          <a:gd name="connsiteX156" fmla="*/ 1940859 w 2657256"/>
                          <a:gd name="connsiteY156" fmla="*/ 358740 h 3370881"/>
                          <a:gd name="connsiteX157" fmla="*/ 1954306 w 2657256"/>
                          <a:gd name="connsiteY157" fmla="*/ 354258 h 3370881"/>
                          <a:gd name="connsiteX158" fmla="*/ 2087270 w 2657256"/>
                          <a:gd name="connsiteY158" fmla="*/ 218082 h 3370881"/>
                          <a:gd name="connsiteX159" fmla="*/ 2064254 w 2657256"/>
                          <a:gd name="connsiteY159" fmla="*/ 20406 h 3370881"/>
                          <a:gd name="connsiteX160" fmla="*/ 2153472 w 2657256"/>
                          <a:gd name="connsiteY160" fmla="*/ 107654 h 3370881"/>
                          <a:gd name="connsiteX161" fmla="*/ 2145254 w 2657256"/>
                          <a:gd name="connsiteY161" fmla="*/ 237343 h 3370881"/>
                          <a:gd name="connsiteX162" fmla="*/ 2125850 w 2657256"/>
                          <a:gd name="connsiteY162" fmla="*/ 258531 h 3370881"/>
                          <a:gd name="connsiteX163" fmla="*/ 2096795 w 2657256"/>
                          <a:gd name="connsiteY163" fmla="*/ 316507 h 3370881"/>
                          <a:gd name="connsiteX164" fmla="*/ 1999129 w 2657256"/>
                          <a:gd name="connsiteY164" fmla="*/ 358740 h 3370881"/>
                          <a:gd name="connsiteX165" fmla="*/ 1994647 w 2657256"/>
                          <a:gd name="connsiteY165" fmla="*/ 372187 h 3370881"/>
                          <a:gd name="connsiteX166" fmla="*/ 2039470 w 2657256"/>
                          <a:gd name="connsiteY166" fmla="*/ 390117 h 3370881"/>
                          <a:gd name="connsiteX167" fmla="*/ 2115670 w 2657256"/>
                          <a:gd name="connsiteY167" fmla="*/ 390117 h 3370881"/>
                          <a:gd name="connsiteX168" fmla="*/ 2160494 w 2657256"/>
                          <a:gd name="connsiteY168" fmla="*/ 376670 h 3370881"/>
                          <a:gd name="connsiteX169" fmla="*/ 2191870 w 2657256"/>
                          <a:gd name="connsiteY169" fmla="*/ 363223 h 3370881"/>
                          <a:gd name="connsiteX170" fmla="*/ 2205318 w 2657256"/>
                          <a:gd name="connsiteY170" fmla="*/ 358740 h 3370881"/>
                          <a:gd name="connsiteX171" fmla="*/ 2232212 w 2657256"/>
                          <a:gd name="connsiteY171" fmla="*/ 340811 h 3370881"/>
                          <a:gd name="connsiteX172" fmla="*/ 2312894 w 2657256"/>
                          <a:gd name="connsiteY172" fmla="*/ 183929 h 3370881"/>
                          <a:gd name="connsiteX173" fmla="*/ 2339788 w 2657256"/>
                          <a:gd name="connsiteY173" fmla="*/ 151 h 3370881"/>
                          <a:gd name="connsiteX174" fmla="*/ 2357718 w 2657256"/>
                          <a:gd name="connsiteY174" fmla="*/ 215305 h 3370881"/>
                          <a:gd name="connsiteX175" fmla="*/ 2254623 w 2657256"/>
                          <a:gd name="connsiteY175" fmla="*/ 376670 h 3370881"/>
                          <a:gd name="connsiteX176" fmla="*/ 2245659 w 2657256"/>
                          <a:gd name="connsiteY176" fmla="*/ 390117 h 3370881"/>
                          <a:gd name="connsiteX177" fmla="*/ 2254623 w 2657256"/>
                          <a:gd name="connsiteY177" fmla="*/ 403564 h 3370881"/>
                          <a:gd name="connsiteX178" fmla="*/ 2353235 w 2657256"/>
                          <a:gd name="connsiteY178" fmla="*/ 399081 h 3370881"/>
                          <a:gd name="connsiteX179" fmla="*/ 2366682 w 2657256"/>
                          <a:gd name="connsiteY179" fmla="*/ 394599 h 3370881"/>
                          <a:gd name="connsiteX180" fmla="*/ 2389094 w 2657256"/>
                          <a:gd name="connsiteY180" fmla="*/ 390117 h 3370881"/>
                          <a:gd name="connsiteX181" fmla="*/ 2424953 w 2657256"/>
                          <a:gd name="connsiteY181" fmla="*/ 367705 h 3370881"/>
                          <a:gd name="connsiteX182" fmla="*/ 2528047 w 2657256"/>
                          <a:gd name="connsiteY182" fmla="*/ 292700 h 3370881"/>
                          <a:gd name="connsiteX183" fmla="*/ 2541495 w 2657256"/>
                          <a:gd name="connsiteY183" fmla="*/ 62906 h 3370881"/>
                          <a:gd name="connsiteX184" fmla="*/ 2591304 w 2657256"/>
                          <a:gd name="connsiteY184" fmla="*/ 214081 h 3370881"/>
                          <a:gd name="connsiteX185" fmla="*/ 2612315 w 2657256"/>
                          <a:gd name="connsiteY185" fmla="*/ 290907 h 3370881"/>
                          <a:gd name="connsiteX186" fmla="*/ 2650863 w 2657256"/>
                          <a:gd name="connsiteY186" fmla="*/ 344994 h 3370881"/>
                          <a:gd name="connsiteX187" fmla="*/ 2465294 w 2657256"/>
                          <a:gd name="connsiteY187" fmla="*/ 399081 h 3370881"/>
                          <a:gd name="connsiteX188" fmla="*/ 2442882 w 2657256"/>
                          <a:gd name="connsiteY188" fmla="*/ 403564 h 3370881"/>
                          <a:gd name="connsiteX189" fmla="*/ 2398059 w 2657256"/>
                          <a:gd name="connsiteY189" fmla="*/ 417011 h 3370881"/>
                          <a:gd name="connsiteX190" fmla="*/ 2375647 w 2657256"/>
                          <a:gd name="connsiteY190" fmla="*/ 425976 h 3370881"/>
                          <a:gd name="connsiteX191" fmla="*/ 2357718 w 2657256"/>
                          <a:gd name="connsiteY191" fmla="*/ 430458 h 3370881"/>
                          <a:gd name="connsiteX192" fmla="*/ 2344270 w 2657256"/>
                          <a:gd name="connsiteY192" fmla="*/ 461834 h 3370881"/>
                          <a:gd name="connsiteX193" fmla="*/ 2353235 w 2657256"/>
                          <a:gd name="connsiteY193" fmla="*/ 502176 h 3370881"/>
                          <a:gd name="connsiteX194" fmla="*/ 2362200 w 2657256"/>
                          <a:gd name="connsiteY194" fmla="*/ 515623 h 3370881"/>
                          <a:gd name="connsiteX195" fmla="*/ 2344270 w 2657256"/>
                          <a:gd name="connsiteY195" fmla="*/ 587340 h 3370881"/>
                          <a:gd name="connsiteX196" fmla="*/ 2321859 w 2657256"/>
                          <a:gd name="connsiteY196" fmla="*/ 614234 h 3370881"/>
                          <a:gd name="connsiteX197" fmla="*/ 2308412 w 2657256"/>
                          <a:gd name="connsiteY197" fmla="*/ 636646 h 3370881"/>
                          <a:gd name="connsiteX198" fmla="*/ 2281518 w 2657256"/>
                          <a:gd name="connsiteY198" fmla="*/ 641129 h 3370881"/>
                          <a:gd name="connsiteX199" fmla="*/ 2259106 w 2657256"/>
                          <a:gd name="connsiteY199" fmla="*/ 636646 h 3370881"/>
                          <a:gd name="connsiteX200" fmla="*/ 2277035 w 2657256"/>
                          <a:gd name="connsiteY200" fmla="*/ 578376 h 3370881"/>
                          <a:gd name="connsiteX201" fmla="*/ 2290482 w 2657256"/>
                          <a:gd name="connsiteY201" fmla="*/ 542517 h 3370881"/>
                          <a:gd name="connsiteX202" fmla="*/ 2286000 w 2657256"/>
                          <a:gd name="connsiteY202" fmla="*/ 506658 h 3370881"/>
                          <a:gd name="connsiteX203" fmla="*/ 2245659 w 2657256"/>
                          <a:gd name="connsiteY203" fmla="*/ 448387 h 3370881"/>
                          <a:gd name="connsiteX204" fmla="*/ 2200835 w 2657256"/>
                          <a:gd name="connsiteY204" fmla="*/ 430458 h 3370881"/>
                          <a:gd name="connsiteX205" fmla="*/ 2169459 w 2657256"/>
                          <a:gd name="connsiteY205" fmla="*/ 425976 h 3370881"/>
                          <a:gd name="connsiteX206" fmla="*/ 2102223 w 2657256"/>
                          <a:gd name="connsiteY206" fmla="*/ 430458 h 3370881"/>
                          <a:gd name="connsiteX207" fmla="*/ 2084294 w 2657256"/>
                          <a:gd name="connsiteY207" fmla="*/ 439423 h 3370881"/>
                          <a:gd name="connsiteX208" fmla="*/ 2070847 w 2657256"/>
                          <a:gd name="connsiteY208" fmla="*/ 443905 h 3370881"/>
                          <a:gd name="connsiteX209" fmla="*/ 2061882 w 2657256"/>
                          <a:gd name="connsiteY209" fmla="*/ 461834 h 3370881"/>
                          <a:gd name="connsiteX210" fmla="*/ 2034988 w 2657256"/>
                          <a:gd name="connsiteY210" fmla="*/ 475281 h 3370881"/>
                          <a:gd name="connsiteX211" fmla="*/ 1783976 w 2657256"/>
                          <a:gd name="connsiteY211" fmla="*/ 479764 h 3370881"/>
                          <a:gd name="connsiteX212" fmla="*/ 1766047 w 2657256"/>
                          <a:gd name="connsiteY212" fmla="*/ 488729 h 3370881"/>
                          <a:gd name="connsiteX213" fmla="*/ 1703294 w 2657256"/>
                          <a:gd name="connsiteY213" fmla="*/ 506658 h 3370881"/>
                          <a:gd name="connsiteX214" fmla="*/ 1689847 w 2657256"/>
                          <a:gd name="connsiteY214" fmla="*/ 511140 h 3370881"/>
                          <a:gd name="connsiteX215" fmla="*/ 1676400 w 2657256"/>
                          <a:gd name="connsiteY215" fmla="*/ 520105 h 3370881"/>
                          <a:gd name="connsiteX216" fmla="*/ 1649506 w 2657256"/>
                          <a:gd name="connsiteY216" fmla="*/ 529070 h 3370881"/>
                          <a:gd name="connsiteX217" fmla="*/ 1636059 w 2657256"/>
                          <a:gd name="connsiteY217" fmla="*/ 538034 h 3370881"/>
                          <a:gd name="connsiteX218" fmla="*/ 1622612 w 2657256"/>
                          <a:gd name="connsiteY218" fmla="*/ 551481 h 3370881"/>
                          <a:gd name="connsiteX219" fmla="*/ 1609165 w 2657256"/>
                          <a:gd name="connsiteY219" fmla="*/ 555964 h 3370881"/>
                          <a:gd name="connsiteX220" fmla="*/ 1577788 w 2657256"/>
                          <a:gd name="connsiteY220" fmla="*/ 587340 h 3370881"/>
                          <a:gd name="connsiteX221" fmla="*/ 1568823 w 2657256"/>
                          <a:gd name="connsiteY221" fmla="*/ 600787 h 3370881"/>
                          <a:gd name="connsiteX222" fmla="*/ 1555376 w 2657256"/>
                          <a:gd name="connsiteY222" fmla="*/ 614234 h 3370881"/>
                          <a:gd name="connsiteX223" fmla="*/ 1524000 w 2657256"/>
                          <a:gd name="connsiteY223" fmla="*/ 654576 h 3370881"/>
                          <a:gd name="connsiteX224" fmla="*/ 1519518 w 2657256"/>
                          <a:gd name="connsiteY224" fmla="*/ 668023 h 3370881"/>
                          <a:gd name="connsiteX225" fmla="*/ 1528482 w 2657256"/>
                          <a:gd name="connsiteY225" fmla="*/ 708364 h 3370881"/>
                          <a:gd name="connsiteX226" fmla="*/ 1537447 w 2657256"/>
                          <a:gd name="connsiteY226" fmla="*/ 721811 h 3370881"/>
                          <a:gd name="connsiteX227" fmla="*/ 1568823 w 2657256"/>
                          <a:gd name="connsiteY227" fmla="*/ 712846 h 3370881"/>
                          <a:gd name="connsiteX228" fmla="*/ 1600200 w 2657256"/>
                          <a:gd name="connsiteY228" fmla="*/ 712846 h 3370881"/>
                          <a:gd name="connsiteX229" fmla="*/ 1631576 w 2657256"/>
                          <a:gd name="connsiteY229" fmla="*/ 690434 h 3370881"/>
                          <a:gd name="connsiteX230" fmla="*/ 1645023 w 2657256"/>
                          <a:gd name="connsiteY230" fmla="*/ 676987 h 3370881"/>
                          <a:gd name="connsiteX231" fmla="*/ 1685365 w 2657256"/>
                          <a:gd name="connsiteY231" fmla="*/ 645611 h 3370881"/>
                          <a:gd name="connsiteX232" fmla="*/ 1716741 w 2657256"/>
                          <a:gd name="connsiteY232" fmla="*/ 614234 h 3370881"/>
                          <a:gd name="connsiteX233" fmla="*/ 1748118 w 2657256"/>
                          <a:gd name="connsiteY233" fmla="*/ 596305 h 3370881"/>
                          <a:gd name="connsiteX234" fmla="*/ 1761565 w 2657256"/>
                          <a:gd name="connsiteY234" fmla="*/ 591823 h 3370881"/>
                          <a:gd name="connsiteX235" fmla="*/ 1779494 w 2657256"/>
                          <a:gd name="connsiteY235" fmla="*/ 582858 h 3370881"/>
                          <a:gd name="connsiteX236" fmla="*/ 1815353 w 2657256"/>
                          <a:gd name="connsiteY236" fmla="*/ 573893 h 3370881"/>
                          <a:gd name="connsiteX237" fmla="*/ 2030506 w 2657256"/>
                          <a:gd name="connsiteY237" fmla="*/ 578376 h 3370881"/>
                          <a:gd name="connsiteX238" fmla="*/ 2017059 w 2657256"/>
                          <a:gd name="connsiteY238" fmla="*/ 600787 h 3370881"/>
                          <a:gd name="connsiteX239" fmla="*/ 1981200 w 2657256"/>
                          <a:gd name="connsiteY239" fmla="*/ 636646 h 3370881"/>
                          <a:gd name="connsiteX240" fmla="*/ 1967753 w 2657256"/>
                          <a:gd name="connsiteY240" fmla="*/ 650093 h 3370881"/>
                          <a:gd name="connsiteX241" fmla="*/ 1936376 w 2657256"/>
                          <a:gd name="connsiteY241" fmla="*/ 690434 h 3370881"/>
                          <a:gd name="connsiteX242" fmla="*/ 1905000 w 2657256"/>
                          <a:gd name="connsiteY242" fmla="*/ 717329 h 3370881"/>
                          <a:gd name="connsiteX243" fmla="*/ 1860176 w 2657256"/>
                          <a:gd name="connsiteY243" fmla="*/ 735258 h 3370881"/>
                          <a:gd name="connsiteX244" fmla="*/ 1788459 w 2657256"/>
                          <a:gd name="connsiteY244" fmla="*/ 744223 h 3370881"/>
                          <a:gd name="connsiteX245" fmla="*/ 1846729 w 2657256"/>
                          <a:gd name="connsiteY245" fmla="*/ 802493 h 3370881"/>
                          <a:gd name="connsiteX246" fmla="*/ 1913965 w 2657256"/>
                          <a:gd name="connsiteY246" fmla="*/ 829387 h 3370881"/>
                          <a:gd name="connsiteX247" fmla="*/ 1922929 w 2657256"/>
                          <a:gd name="connsiteY247" fmla="*/ 842834 h 3370881"/>
                          <a:gd name="connsiteX248" fmla="*/ 1967753 w 2657256"/>
                          <a:gd name="connsiteY248" fmla="*/ 883176 h 3370881"/>
                          <a:gd name="connsiteX249" fmla="*/ 1981200 w 2657256"/>
                          <a:gd name="connsiteY249" fmla="*/ 896623 h 3370881"/>
                          <a:gd name="connsiteX250" fmla="*/ 1994647 w 2657256"/>
                          <a:gd name="connsiteY250" fmla="*/ 905587 h 3370881"/>
                          <a:gd name="connsiteX251" fmla="*/ 2021541 w 2657256"/>
                          <a:gd name="connsiteY251" fmla="*/ 927999 h 3370881"/>
                          <a:gd name="connsiteX252" fmla="*/ 2030506 w 2657256"/>
                          <a:gd name="connsiteY252" fmla="*/ 941446 h 3370881"/>
                          <a:gd name="connsiteX253" fmla="*/ 2057400 w 2657256"/>
                          <a:gd name="connsiteY253" fmla="*/ 968340 h 3370881"/>
                          <a:gd name="connsiteX254" fmla="*/ 2088776 w 2657256"/>
                          <a:gd name="connsiteY254" fmla="*/ 1013164 h 3370881"/>
                          <a:gd name="connsiteX255" fmla="*/ 2115670 w 2657256"/>
                          <a:gd name="connsiteY255" fmla="*/ 1057987 h 3370881"/>
                          <a:gd name="connsiteX256" fmla="*/ 2120153 w 2657256"/>
                          <a:gd name="connsiteY256" fmla="*/ 1089364 h 3370881"/>
                          <a:gd name="connsiteX257" fmla="*/ 2138082 w 2657256"/>
                          <a:gd name="connsiteY257" fmla="*/ 1143152 h 3370881"/>
                          <a:gd name="connsiteX258" fmla="*/ 2147047 w 2657256"/>
                          <a:gd name="connsiteY258" fmla="*/ 1196940 h 3370881"/>
                          <a:gd name="connsiteX259" fmla="*/ 2151529 w 2657256"/>
                          <a:gd name="connsiteY259" fmla="*/ 1210387 h 3370881"/>
                          <a:gd name="connsiteX260" fmla="*/ 2156012 w 2657256"/>
                          <a:gd name="connsiteY260" fmla="*/ 1228317 h 3370881"/>
                          <a:gd name="connsiteX261" fmla="*/ 2173941 w 2657256"/>
                          <a:gd name="connsiteY261" fmla="*/ 1295552 h 3370881"/>
                          <a:gd name="connsiteX262" fmla="*/ 2182906 w 2657256"/>
                          <a:gd name="connsiteY262" fmla="*/ 1313481 h 3370881"/>
                          <a:gd name="connsiteX263" fmla="*/ 2187388 w 2657256"/>
                          <a:gd name="connsiteY263" fmla="*/ 1331411 h 3370881"/>
                          <a:gd name="connsiteX264" fmla="*/ 2214282 w 2657256"/>
                          <a:gd name="connsiteY264" fmla="*/ 1385199 h 3370881"/>
                          <a:gd name="connsiteX265" fmla="*/ 2218765 w 2657256"/>
                          <a:gd name="connsiteY265" fmla="*/ 1403129 h 3370881"/>
                          <a:gd name="connsiteX266" fmla="*/ 2223247 w 2657256"/>
                          <a:gd name="connsiteY266" fmla="*/ 1430023 h 3370881"/>
                          <a:gd name="connsiteX267" fmla="*/ 2236694 w 2657256"/>
                          <a:gd name="connsiteY267" fmla="*/ 1456917 h 3370881"/>
                          <a:gd name="connsiteX268" fmla="*/ 2249794 w 2657256"/>
                          <a:gd name="connsiteY268" fmla="*/ 1524624 h 3370881"/>
                          <a:gd name="connsiteX269" fmla="*/ 2241176 w 2657256"/>
                          <a:gd name="connsiteY269" fmla="*/ 1577940 h 3370881"/>
                          <a:gd name="connsiteX270" fmla="*/ 2245659 w 2657256"/>
                          <a:gd name="connsiteY270" fmla="*/ 1595870 h 3370881"/>
                          <a:gd name="connsiteX271" fmla="*/ 2249634 w 2657256"/>
                          <a:gd name="connsiteY271" fmla="*/ 1685855 h 3370881"/>
                          <a:gd name="connsiteX272" fmla="*/ 2227729 w 2657256"/>
                          <a:gd name="connsiteY272" fmla="*/ 1716893 h 3370881"/>
                          <a:gd name="connsiteX273" fmla="*/ 2240500 w 2657256"/>
                          <a:gd name="connsiteY273" fmla="*/ 1674269 h 3370881"/>
                          <a:gd name="connsiteX274" fmla="*/ 2235341 w 2657256"/>
                          <a:gd name="connsiteY274" fmla="*/ 1788611 h 3370881"/>
                          <a:gd name="connsiteX275" fmla="*/ 2230689 w 2657256"/>
                          <a:gd name="connsiteY275" fmla="*/ 1823963 h 3370881"/>
                          <a:gd name="connsiteX276" fmla="*/ 2226207 w 2657256"/>
                          <a:gd name="connsiteY276" fmla="*/ 1824470 h 3370881"/>
                          <a:gd name="connsiteX277" fmla="*/ 2208278 w 2657256"/>
                          <a:gd name="connsiteY277" fmla="*/ 1869293 h 3370881"/>
                          <a:gd name="connsiteX278" fmla="*/ 2195168 w 2657256"/>
                          <a:gd name="connsiteY278" fmla="*/ 1882740 h 3370881"/>
                          <a:gd name="connsiteX279" fmla="*/ 2203458 w 2657256"/>
                          <a:gd name="connsiteY279" fmla="*/ 1918938 h 3370881"/>
                          <a:gd name="connsiteX280" fmla="*/ 2204134 w 2657256"/>
                          <a:gd name="connsiteY280" fmla="*/ 1949806 h 3370881"/>
                          <a:gd name="connsiteX281" fmla="*/ 2226545 w 2657256"/>
                          <a:gd name="connsiteY281" fmla="*/ 1954627 h 3370881"/>
                          <a:gd name="connsiteX282" fmla="*/ 2241176 w 2657256"/>
                          <a:gd name="connsiteY282" fmla="*/ 2012729 h 3370881"/>
                          <a:gd name="connsiteX283" fmla="*/ 2263588 w 2657256"/>
                          <a:gd name="connsiteY283" fmla="*/ 2057552 h 3370881"/>
                          <a:gd name="connsiteX284" fmla="*/ 2286000 w 2657256"/>
                          <a:gd name="connsiteY284" fmla="*/ 2084446 h 3370881"/>
                          <a:gd name="connsiteX285" fmla="*/ 2299447 w 2657256"/>
                          <a:gd name="connsiteY285" fmla="*/ 2124787 h 3370881"/>
                          <a:gd name="connsiteX286" fmla="*/ 2321859 w 2657256"/>
                          <a:gd name="connsiteY286" fmla="*/ 2151681 h 3370881"/>
                          <a:gd name="connsiteX287" fmla="*/ 2344270 w 2657256"/>
                          <a:gd name="connsiteY287" fmla="*/ 2205470 h 3370881"/>
                          <a:gd name="connsiteX288" fmla="*/ 2348753 w 2657256"/>
                          <a:gd name="connsiteY288" fmla="*/ 2223399 h 3370881"/>
                          <a:gd name="connsiteX289" fmla="*/ 2366682 w 2657256"/>
                          <a:gd name="connsiteY289" fmla="*/ 2263740 h 3370881"/>
                          <a:gd name="connsiteX290" fmla="*/ 2375647 w 2657256"/>
                          <a:gd name="connsiteY290" fmla="*/ 2286152 h 3370881"/>
                          <a:gd name="connsiteX291" fmla="*/ 2380129 w 2657256"/>
                          <a:gd name="connsiteY291" fmla="*/ 2308564 h 3370881"/>
                          <a:gd name="connsiteX292" fmla="*/ 2389094 w 2657256"/>
                          <a:gd name="connsiteY292" fmla="*/ 2335458 h 3370881"/>
                          <a:gd name="connsiteX293" fmla="*/ 2393576 w 2657256"/>
                          <a:gd name="connsiteY293" fmla="*/ 2380281 h 3370881"/>
                          <a:gd name="connsiteX294" fmla="*/ 2398059 w 2657256"/>
                          <a:gd name="connsiteY294" fmla="*/ 2393729 h 3370881"/>
                          <a:gd name="connsiteX295" fmla="*/ 2419794 w 2657256"/>
                          <a:gd name="connsiteY295" fmla="*/ 2447517 h 3370881"/>
                          <a:gd name="connsiteX296" fmla="*/ 2427343 w 2657256"/>
                          <a:gd name="connsiteY296" fmla="*/ 2564058 h 3370881"/>
                          <a:gd name="connsiteX297" fmla="*/ 2389094 w 2657256"/>
                          <a:gd name="connsiteY297" fmla="*/ 2837481 h 3370881"/>
                          <a:gd name="connsiteX298" fmla="*/ 2380129 w 2657256"/>
                          <a:gd name="connsiteY298" fmla="*/ 2859893 h 3370881"/>
                          <a:gd name="connsiteX299" fmla="*/ 2357718 w 2657256"/>
                          <a:gd name="connsiteY299" fmla="*/ 2913681 h 3370881"/>
                          <a:gd name="connsiteX300" fmla="*/ 2348753 w 2657256"/>
                          <a:gd name="connsiteY300" fmla="*/ 2936093 h 3370881"/>
                          <a:gd name="connsiteX301" fmla="*/ 2339788 w 2657256"/>
                          <a:gd name="connsiteY301" fmla="*/ 2971952 h 3370881"/>
                          <a:gd name="connsiteX302" fmla="*/ 2326341 w 2657256"/>
                          <a:gd name="connsiteY302" fmla="*/ 2994364 h 3370881"/>
                          <a:gd name="connsiteX303" fmla="*/ 2317376 w 2657256"/>
                          <a:gd name="connsiteY303" fmla="*/ 3025740 h 3370881"/>
                          <a:gd name="connsiteX304" fmla="*/ 2303929 w 2657256"/>
                          <a:gd name="connsiteY304" fmla="*/ 3048152 h 3370881"/>
                          <a:gd name="connsiteX305" fmla="*/ 2290482 w 2657256"/>
                          <a:gd name="connsiteY305" fmla="*/ 3079529 h 3370881"/>
                          <a:gd name="connsiteX306" fmla="*/ 2272553 w 2657256"/>
                          <a:gd name="connsiteY306" fmla="*/ 3084011 h 3370881"/>
                          <a:gd name="connsiteX307" fmla="*/ 2259106 w 2657256"/>
                          <a:gd name="connsiteY307" fmla="*/ 3088493 h 3370881"/>
                          <a:gd name="connsiteX308" fmla="*/ 2241176 w 2657256"/>
                          <a:gd name="connsiteY308" fmla="*/ 3092976 h 3370881"/>
                          <a:gd name="connsiteX309" fmla="*/ 2209800 w 2657256"/>
                          <a:gd name="connsiteY309" fmla="*/ 3101940 h 3370881"/>
                          <a:gd name="connsiteX310" fmla="*/ 2205318 w 2657256"/>
                          <a:gd name="connsiteY310" fmla="*/ 3039187 h 3370881"/>
                          <a:gd name="connsiteX311" fmla="*/ 2218765 w 2657256"/>
                          <a:gd name="connsiteY311" fmla="*/ 3021258 h 3370881"/>
                          <a:gd name="connsiteX312" fmla="*/ 2245659 w 2657256"/>
                          <a:gd name="connsiteY312" fmla="*/ 2971952 h 3370881"/>
                          <a:gd name="connsiteX313" fmla="*/ 2268070 w 2657256"/>
                          <a:gd name="connsiteY313" fmla="*/ 2945058 h 3370881"/>
                          <a:gd name="connsiteX314" fmla="*/ 2298550 w 2657256"/>
                          <a:gd name="connsiteY314" fmla="*/ 2568540 h 3370881"/>
                          <a:gd name="connsiteX315" fmla="*/ 2284986 w 2657256"/>
                          <a:gd name="connsiteY315" fmla="*/ 2532681 h 3370881"/>
                          <a:gd name="connsiteX316" fmla="*/ 2293273 w 2657256"/>
                          <a:gd name="connsiteY316" fmla="*/ 2496653 h 3370881"/>
                          <a:gd name="connsiteX317" fmla="*/ 2278152 w 2657256"/>
                          <a:gd name="connsiteY317" fmla="*/ 2475178 h 3370881"/>
                          <a:gd name="connsiteX318" fmla="*/ 2245659 w 2657256"/>
                          <a:gd name="connsiteY318" fmla="*/ 2389247 h 3370881"/>
                          <a:gd name="connsiteX319" fmla="*/ 2195507 w 2657256"/>
                          <a:gd name="connsiteY319" fmla="*/ 2241328 h 3370881"/>
                          <a:gd name="connsiteX320" fmla="*/ 2083786 w 2657256"/>
                          <a:gd name="connsiteY320" fmla="*/ 2040300 h 3370881"/>
                          <a:gd name="connsiteX321" fmla="*/ 2048773 w 2657256"/>
                          <a:gd name="connsiteY321" fmla="*/ 2017971 h 3370881"/>
                          <a:gd name="connsiteX322" fmla="*/ 2074314 w 2657256"/>
                          <a:gd name="connsiteY322" fmla="*/ 2011967 h 3370881"/>
                          <a:gd name="connsiteX323" fmla="*/ 2034988 w 2657256"/>
                          <a:gd name="connsiteY323" fmla="*/ 2003764 h 3370881"/>
                          <a:gd name="connsiteX324" fmla="*/ 2026023 w 2657256"/>
                          <a:gd name="connsiteY324" fmla="*/ 2026176 h 3370881"/>
                          <a:gd name="connsiteX325" fmla="*/ 2021541 w 2657256"/>
                          <a:gd name="connsiteY325" fmla="*/ 2039623 h 3370881"/>
                          <a:gd name="connsiteX326" fmla="*/ 1999129 w 2657256"/>
                          <a:gd name="connsiteY326" fmla="*/ 2053070 h 3370881"/>
                          <a:gd name="connsiteX327" fmla="*/ 1990165 w 2657256"/>
                          <a:gd name="connsiteY327" fmla="*/ 2070999 h 3370881"/>
                          <a:gd name="connsiteX328" fmla="*/ 1967753 w 2657256"/>
                          <a:gd name="connsiteY328" fmla="*/ 2106858 h 3370881"/>
                          <a:gd name="connsiteX329" fmla="*/ 1981200 w 2657256"/>
                          <a:gd name="connsiteY329" fmla="*/ 2223399 h 3370881"/>
                          <a:gd name="connsiteX330" fmla="*/ 1994647 w 2657256"/>
                          <a:gd name="connsiteY330" fmla="*/ 2254776 h 3370881"/>
                          <a:gd name="connsiteX331" fmla="*/ 2003612 w 2657256"/>
                          <a:gd name="connsiteY331" fmla="*/ 2272705 h 3370881"/>
                          <a:gd name="connsiteX332" fmla="*/ 2026023 w 2657256"/>
                          <a:gd name="connsiteY332" fmla="*/ 2304081 h 3370881"/>
                          <a:gd name="connsiteX333" fmla="*/ 2043953 w 2657256"/>
                          <a:gd name="connsiteY333" fmla="*/ 2348905 h 3370881"/>
                          <a:gd name="connsiteX334" fmla="*/ 2061882 w 2657256"/>
                          <a:gd name="connsiteY334" fmla="*/ 2371317 h 3370881"/>
                          <a:gd name="connsiteX335" fmla="*/ 2088776 w 2657256"/>
                          <a:gd name="connsiteY335" fmla="*/ 2434070 h 3370881"/>
                          <a:gd name="connsiteX336" fmla="*/ 2102223 w 2657256"/>
                          <a:gd name="connsiteY336" fmla="*/ 2465446 h 3370881"/>
                          <a:gd name="connsiteX337" fmla="*/ 2106706 w 2657256"/>
                          <a:gd name="connsiteY337" fmla="*/ 2496823 h 3370881"/>
                          <a:gd name="connsiteX338" fmla="*/ 2124635 w 2657256"/>
                          <a:gd name="connsiteY338" fmla="*/ 2559576 h 3370881"/>
                          <a:gd name="connsiteX339" fmla="*/ 2138082 w 2657256"/>
                          <a:gd name="connsiteY339" fmla="*/ 2649223 h 3370881"/>
                          <a:gd name="connsiteX340" fmla="*/ 2147047 w 2657256"/>
                          <a:gd name="connsiteY340" fmla="*/ 2685081 h 3370881"/>
                          <a:gd name="connsiteX341" fmla="*/ 2151529 w 2657256"/>
                          <a:gd name="connsiteY341" fmla="*/ 2716458 h 3370881"/>
                          <a:gd name="connsiteX342" fmla="*/ 2160494 w 2657256"/>
                          <a:gd name="connsiteY342" fmla="*/ 2770246 h 3370881"/>
                          <a:gd name="connsiteX343" fmla="*/ 2156012 w 2657256"/>
                          <a:gd name="connsiteY343" fmla="*/ 2962987 h 3370881"/>
                          <a:gd name="connsiteX344" fmla="*/ 2138082 w 2657256"/>
                          <a:gd name="connsiteY344" fmla="*/ 3043670 h 3370881"/>
                          <a:gd name="connsiteX345" fmla="*/ 2133600 w 2657256"/>
                          <a:gd name="connsiteY345" fmla="*/ 3061599 h 3370881"/>
                          <a:gd name="connsiteX346" fmla="*/ 2120153 w 2657256"/>
                          <a:gd name="connsiteY346" fmla="*/ 3079529 h 3370881"/>
                          <a:gd name="connsiteX347" fmla="*/ 2111188 w 2657256"/>
                          <a:gd name="connsiteY347" fmla="*/ 3106423 h 3370881"/>
                          <a:gd name="connsiteX348" fmla="*/ 2088776 w 2657256"/>
                          <a:gd name="connsiteY348" fmla="*/ 3137799 h 3370881"/>
                          <a:gd name="connsiteX349" fmla="*/ 2075329 w 2657256"/>
                          <a:gd name="connsiteY349" fmla="*/ 3164693 h 3370881"/>
                          <a:gd name="connsiteX350" fmla="*/ 2061882 w 2657256"/>
                          <a:gd name="connsiteY350" fmla="*/ 3169176 h 3370881"/>
                          <a:gd name="connsiteX351" fmla="*/ 2021541 w 2657256"/>
                          <a:gd name="connsiteY351" fmla="*/ 3164693 h 3370881"/>
                          <a:gd name="connsiteX352" fmla="*/ 2012576 w 2657256"/>
                          <a:gd name="connsiteY352" fmla="*/ 3119870 h 3370881"/>
                          <a:gd name="connsiteX353" fmla="*/ 2048435 w 2657256"/>
                          <a:gd name="connsiteY353" fmla="*/ 3021258 h 3370881"/>
                          <a:gd name="connsiteX354" fmla="*/ 2048435 w 2657256"/>
                          <a:gd name="connsiteY354" fmla="*/ 3021258 h 3370881"/>
                          <a:gd name="connsiteX355" fmla="*/ 2061882 w 2657256"/>
                          <a:gd name="connsiteY355" fmla="*/ 2967470 h 3370881"/>
                          <a:gd name="connsiteX356" fmla="*/ 2070847 w 2657256"/>
                          <a:gd name="connsiteY356" fmla="*/ 2882305 h 3370881"/>
                          <a:gd name="connsiteX357" fmla="*/ 2066365 w 2657256"/>
                          <a:gd name="connsiteY357" fmla="*/ 2725423 h 3370881"/>
                          <a:gd name="connsiteX358" fmla="*/ 2043953 w 2657256"/>
                          <a:gd name="connsiteY358" fmla="*/ 2649223 h 3370881"/>
                          <a:gd name="connsiteX359" fmla="*/ 2030506 w 2657256"/>
                          <a:gd name="connsiteY359" fmla="*/ 2622329 h 3370881"/>
                          <a:gd name="connsiteX360" fmla="*/ 2017059 w 2657256"/>
                          <a:gd name="connsiteY360" fmla="*/ 2581987 h 3370881"/>
                          <a:gd name="connsiteX361" fmla="*/ 1981200 w 2657256"/>
                          <a:gd name="connsiteY361" fmla="*/ 2514752 h 3370881"/>
                          <a:gd name="connsiteX362" fmla="*/ 1972235 w 2657256"/>
                          <a:gd name="connsiteY362" fmla="*/ 2501305 h 3370881"/>
                          <a:gd name="connsiteX363" fmla="*/ 1958788 w 2657256"/>
                          <a:gd name="connsiteY363" fmla="*/ 2478893 h 3370881"/>
                          <a:gd name="connsiteX364" fmla="*/ 1905000 w 2657256"/>
                          <a:gd name="connsiteY364" fmla="*/ 2398211 h 3370881"/>
                          <a:gd name="connsiteX365" fmla="*/ 1882588 w 2657256"/>
                          <a:gd name="connsiteY365" fmla="*/ 2357870 h 3370881"/>
                          <a:gd name="connsiteX366" fmla="*/ 1869141 w 2657256"/>
                          <a:gd name="connsiteY366" fmla="*/ 2339940 h 3370881"/>
                          <a:gd name="connsiteX367" fmla="*/ 1806388 w 2657256"/>
                          <a:gd name="connsiteY367" fmla="*/ 2313046 h 3370881"/>
                          <a:gd name="connsiteX368" fmla="*/ 1779494 w 2657256"/>
                          <a:gd name="connsiteY368" fmla="*/ 2304081 h 3370881"/>
                          <a:gd name="connsiteX369" fmla="*/ 1752600 w 2657256"/>
                          <a:gd name="connsiteY369" fmla="*/ 2299599 h 3370881"/>
                          <a:gd name="connsiteX370" fmla="*/ 1680882 w 2657256"/>
                          <a:gd name="connsiteY370" fmla="*/ 2277187 h 3370881"/>
                          <a:gd name="connsiteX371" fmla="*/ 1719025 w 2657256"/>
                          <a:gd name="connsiteY371" fmla="*/ 2281331 h 3370881"/>
                          <a:gd name="connsiteX372" fmla="*/ 1756997 w 2657256"/>
                          <a:gd name="connsiteY372" fmla="*/ 2289450 h 3370881"/>
                          <a:gd name="connsiteX373" fmla="*/ 1656440 w 2657256"/>
                          <a:gd name="connsiteY373" fmla="*/ 2298583 h 3370881"/>
                          <a:gd name="connsiteX374" fmla="*/ 1537447 w 2657256"/>
                          <a:gd name="connsiteY374" fmla="*/ 2329960 h 3370881"/>
                          <a:gd name="connsiteX375" fmla="*/ 1571993 w 2657256"/>
                          <a:gd name="connsiteY375" fmla="*/ 2317957 h 3370881"/>
                          <a:gd name="connsiteX376" fmla="*/ 1509707 w 2657256"/>
                          <a:gd name="connsiteY376" fmla="*/ 2338926 h 3370881"/>
                          <a:gd name="connsiteX377" fmla="*/ 1500444 w 2657256"/>
                          <a:gd name="connsiteY377" fmla="*/ 2355271 h 3370881"/>
                          <a:gd name="connsiteX378" fmla="*/ 1402678 w 2657256"/>
                          <a:gd name="connsiteY378" fmla="*/ 2339641 h 3370881"/>
                          <a:gd name="connsiteX379" fmla="*/ 1322892 w 2657256"/>
                          <a:gd name="connsiteY379" fmla="*/ 2336952 h 3370881"/>
                          <a:gd name="connsiteX380" fmla="*/ 1199384 w 2657256"/>
                          <a:gd name="connsiteY380" fmla="*/ 2307041 h 3370881"/>
                          <a:gd name="connsiteX381" fmla="*/ 1066800 w 2657256"/>
                          <a:gd name="connsiteY381" fmla="*/ 2272705 h 3370881"/>
                          <a:gd name="connsiteX382" fmla="*/ 1030941 w 2657256"/>
                          <a:gd name="connsiteY382" fmla="*/ 2263740 h 3370881"/>
                          <a:gd name="connsiteX383" fmla="*/ 986118 w 2657256"/>
                          <a:gd name="connsiteY383" fmla="*/ 2241329 h 3370881"/>
                          <a:gd name="connsiteX384" fmla="*/ 968188 w 2657256"/>
                          <a:gd name="connsiteY384" fmla="*/ 2232364 h 3370881"/>
                          <a:gd name="connsiteX385" fmla="*/ 936812 w 2657256"/>
                          <a:gd name="connsiteY385" fmla="*/ 2214434 h 3370881"/>
                          <a:gd name="connsiteX386" fmla="*/ 905435 w 2657256"/>
                          <a:gd name="connsiteY386" fmla="*/ 2196505 h 3370881"/>
                          <a:gd name="connsiteX387" fmla="*/ 869576 w 2657256"/>
                          <a:gd name="connsiteY387" fmla="*/ 2209952 h 3370881"/>
                          <a:gd name="connsiteX388" fmla="*/ 856129 w 2657256"/>
                          <a:gd name="connsiteY388" fmla="*/ 2227881 h 3370881"/>
                          <a:gd name="connsiteX389" fmla="*/ 815788 w 2657256"/>
                          <a:gd name="connsiteY389" fmla="*/ 2268223 h 3370881"/>
                          <a:gd name="connsiteX390" fmla="*/ 788894 w 2657256"/>
                          <a:gd name="connsiteY390" fmla="*/ 2290634 h 3370881"/>
                          <a:gd name="connsiteX391" fmla="*/ 762000 w 2657256"/>
                          <a:gd name="connsiteY391" fmla="*/ 2313046 h 3370881"/>
                          <a:gd name="connsiteX392" fmla="*/ 753035 w 2657256"/>
                          <a:gd name="connsiteY392" fmla="*/ 2326493 h 3370881"/>
                          <a:gd name="connsiteX393" fmla="*/ 735106 w 2657256"/>
                          <a:gd name="connsiteY393" fmla="*/ 2339940 h 3370881"/>
                          <a:gd name="connsiteX394" fmla="*/ 712694 w 2657256"/>
                          <a:gd name="connsiteY394" fmla="*/ 2362352 h 3370881"/>
                          <a:gd name="connsiteX395" fmla="*/ 694765 w 2657256"/>
                          <a:gd name="connsiteY395" fmla="*/ 2375799 h 3370881"/>
                          <a:gd name="connsiteX396" fmla="*/ 681318 w 2657256"/>
                          <a:gd name="connsiteY396" fmla="*/ 2393729 h 3370881"/>
                          <a:gd name="connsiteX397" fmla="*/ 667870 w 2657256"/>
                          <a:gd name="connsiteY397" fmla="*/ 2402693 h 3370881"/>
                          <a:gd name="connsiteX398" fmla="*/ 623047 w 2657256"/>
                          <a:gd name="connsiteY398" fmla="*/ 2443034 h 3370881"/>
                          <a:gd name="connsiteX399" fmla="*/ 600635 w 2657256"/>
                          <a:gd name="connsiteY399" fmla="*/ 2474411 h 3370881"/>
                          <a:gd name="connsiteX400" fmla="*/ 587188 w 2657256"/>
                          <a:gd name="connsiteY400" fmla="*/ 2514752 h 3370881"/>
                          <a:gd name="connsiteX401" fmla="*/ 582706 w 2657256"/>
                          <a:gd name="connsiteY401" fmla="*/ 2546129 h 3370881"/>
                          <a:gd name="connsiteX402" fmla="*/ 596153 w 2657256"/>
                          <a:gd name="connsiteY402" fmla="*/ 2635776 h 3370881"/>
                          <a:gd name="connsiteX403" fmla="*/ 600635 w 2657256"/>
                          <a:gd name="connsiteY403" fmla="*/ 2653705 h 3370881"/>
                          <a:gd name="connsiteX404" fmla="*/ 609600 w 2657256"/>
                          <a:gd name="connsiteY404" fmla="*/ 2671634 h 3370881"/>
                          <a:gd name="connsiteX405" fmla="*/ 614082 w 2657256"/>
                          <a:gd name="connsiteY405" fmla="*/ 2689564 h 3370881"/>
                          <a:gd name="connsiteX406" fmla="*/ 623047 w 2657256"/>
                          <a:gd name="connsiteY406" fmla="*/ 2711976 h 3370881"/>
                          <a:gd name="connsiteX407" fmla="*/ 627529 w 2657256"/>
                          <a:gd name="connsiteY407" fmla="*/ 2734387 h 3370881"/>
                          <a:gd name="connsiteX408" fmla="*/ 640976 w 2657256"/>
                          <a:gd name="connsiteY408" fmla="*/ 2765764 h 3370881"/>
                          <a:gd name="connsiteX409" fmla="*/ 645459 w 2657256"/>
                          <a:gd name="connsiteY409" fmla="*/ 2779211 h 3370881"/>
                          <a:gd name="connsiteX410" fmla="*/ 658906 w 2657256"/>
                          <a:gd name="connsiteY410" fmla="*/ 2801623 h 3370881"/>
                          <a:gd name="connsiteX411" fmla="*/ 676835 w 2657256"/>
                          <a:gd name="connsiteY411" fmla="*/ 2864376 h 3370881"/>
                          <a:gd name="connsiteX412" fmla="*/ 690282 w 2657256"/>
                          <a:gd name="connsiteY412" fmla="*/ 2895752 h 3370881"/>
                          <a:gd name="connsiteX413" fmla="*/ 699247 w 2657256"/>
                          <a:gd name="connsiteY413" fmla="*/ 2940576 h 3370881"/>
                          <a:gd name="connsiteX414" fmla="*/ 703729 w 2657256"/>
                          <a:gd name="connsiteY414" fmla="*/ 2967470 h 3370881"/>
                          <a:gd name="connsiteX415" fmla="*/ 717176 w 2657256"/>
                          <a:gd name="connsiteY415" fmla="*/ 2994364 h 3370881"/>
                          <a:gd name="connsiteX416" fmla="*/ 735106 w 2657256"/>
                          <a:gd name="connsiteY416" fmla="*/ 3052634 h 3370881"/>
                          <a:gd name="connsiteX417" fmla="*/ 739588 w 2657256"/>
                          <a:gd name="connsiteY417" fmla="*/ 3079529 h 3370881"/>
                          <a:gd name="connsiteX418" fmla="*/ 762000 w 2657256"/>
                          <a:gd name="connsiteY418" fmla="*/ 3142281 h 3370881"/>
                          <a:gd name="connsiteX419" fmla="*/ 766482 w 2657256"/>
                          <a:gd name="connsiteY419" fmla="*/ 3231929 h 3370881"/>
                          <a:gd name="connsiteX420" fmla="*/ 770965 w 2657256"/>
                          <a:gd name="connsiteY420" fmla="*/ 3254340 h 3370881"/>
                          <a:gd name="connsiteX421" fmla="*/ 775447 w 2657256"/>
                          <a:gd name="connsiteY421" fmla="*/ 3285717 h 3370881"/>
                          <a:gd name="connsiteX422" fmla="*/ 748553 w 2657256"/>
                          <a:gd name="connsiteY422" fmla="*/ 3335023 h 3370881"/>
                          <a:gd name="connsiteX423" fmla="*/ 721659 w 2657256"/>
                          <a:gd name="connsiteY423" fmla="*/ 3343987 h 3370881"/>
                          <a:gd name="connsiteX424" fmla="*/ 708212 w 2657256"/>
                          <a:gd name="connsiteY424" fmla="*/ 3348470 h 3370881"/>
                          <a:gd name="connsiteX425" fmla="*/ 623047 w 2657256"/>
                          <a:gd name="connsiteY425" fmla="*/ 3330540 h 3370881"/>
                          <a:gd name="connsiteX426" fmla="*/ 609600 w 2657256"/>
                          <a:gd name="connsiteY426" fmla="*/ 3308129 h 3370881"/>
                          <a:gd name="connsiteX427" fmla="*/ 591670 w 2657256"/>
                          <a:gd name="connsiteY427" fmla="*/ 3267787 h 3370881"/>
                          <a:gd name="connsiteX428" fmla="*/ 560294 w 2657256"/>
                          <a:gd name="connsiteY428" fmla="*/ 3209517 h 3370881"/>
                          <a:gd name="connsiteX429" fmla="*/ 551329 w 2657256"/>
                          <a:gd name="connsiteY429" fmla="*/ 3196070 h 3370881"/>
                          <a:gd name="connsiteX430" fmla="*/ 528918 w 2657256"/>
                          <a:gd name="connsiteY430" fmla="*/ 3173658 h 3370881"/>
                          <a:gd name="connsiteX431" fmla="*/ 519953 w 2657256"/>
                          <a:gd name="connsiteY431" fmla="*/ 3128834 h 3370881"/>
                          <a:gd name="connsiteX432" fmla="*/ 524435 w 2657256"/>
                          <a:gd name="connsiteY432" fmla="*/ 3101940 h 3370881"/>
                          <a:gd name="connsiteX433" fmla="*/ 528918 w 2657256"/>
                          <a:gd name="connsiteY433" fmla="*/ 3088493 h 3370881"/>
                          <a:gd name="connsiteX434" fmla="*/ 542365 w 2657256"/>
                          <a:gd name="connsiteY434" fmla="*/ 3052634 h 3370881"/>
                          <a:gd name="connsiteX435" fmla="*/ 484094 w 2657256"/>
                          <a:gd name="connsiteY435" fmla="*/ 2886787 h 3370881"/>
                          <a:gd name="connsiteX436" fmla="*/ 443753 w 2657256"/>
                          <a:gd name="connsiteY436" fmla="*/ 2779211 h 3370881"/>
                          <a:gd name="connsiteX437" fmla="*/ 439270 w 2657256"/>
                          <a:gd name="connsiteY437" fmla="*/ 2752317 h 3370881"/>
                          <a:gd name="connsiteX438" fmla="*/ 430306 w 2657256"/>
                          <a:gd name="connsiteY438" fmla="*/ 2716458 h 3370881"/>
                          <a:gd name="connsiteX439" fmla="*/ 425823 w 2657256"/>
                          <a:gd name="connsiteY439" fmla="*/ 2680599 h 3370881"/>
                          <a:gd name="connsiteX440" fmla="*/ 398929 w 2657256"/>
                          <a:gd name="connsiteY440" fmla="*/ 2599917 h 3370881"/>
                          <a:gd name="connsiteX441" fmla="*/ 385482 w 2657256"/>
                          <a:gd name="connsiteY441" fmla="*/ 2568540 h 3370881"/>
                          <a:gd name="connsiteX442" fmla="*/ 381000 w 2657256"/>
                          <a:gd name="connsiteY442" fmla="*/ 2550611 h 3370881"/>
                          <a:gd name="connsiteX443" fmla="*/ 372035 w 2657256"/>
                          <a:gd name="connsiteY443" fmla="*/ 2483376 h 3370881"/>
                          <a:gd name="connsiteX444" fmla="*/ 367553 w 2657256"/>
                          <a:gd name="connsiteY444" fmla="*/ 2469929 h 3370881"/>
                          <a:gd name="connsiteX445" fmla="*/ 407894 w 2657256"/>
                          <a:gd name="connsiteY445" fmla="*/ 2451999 h 3370881"/>
                          <a:gd name="connsiteX446" fmla="*/ 515470 w 2657256"/>
                          <a:gd name="connsiteY446" fmla="*/ 2407176 h 3370881"/>
                          <a:gd name="connsiteX447" fmla="*/ 578223 w 2657256"/>
                          <a:gd name="connsiteY447" fmla="*/ 2353387 h 3370881"/>
                          <a:gd name="connsiteX448" fmla="*/ 587188 w 2657256"/>
                          <a:gd name="connsiteY448" fmla="*/ 2330976 h 3370881"/>
                          <a:gd name="connsiteX449" fmla="*/ 614082 w 2657256"/>
                          <a:gd name="connsiteY449" fmla="*/ 2254776 h 3370881"/>
                          <a:gd name="connsiteX450" fmla="*/ 649941 w 2657256"/>
                          <a:gd name="connsiteY450" fmla="*/ 2200987 h 3370881"/>
                          <a:gd name="connsiteX451" fmla="*/ 690282 w 2657256"/>
                          <a:gd name="connsiteY451" fmla="*/ 2174093 h 3370881"/>
                          <a:gd name="connsiteX452" fmla="*/ 703729 w 2657256"/>
                          <a:gd name="connsiteY452" fmla="*/ 2165129 h 3370881"/>
                          <a:gd name="connsiteX453" fmla="*/ 739588 w 2657256"/>
                          <a:gd name="connsiteY453" fmla="*/ 2147199 h 3370881"/>
                          <a:gd name="connsiteX454" fmla="*/ 708212 w 2657256"/>
                          <a:gd name="connsiteY454" fmla="*/ 2187540 h 3370881"/>
                          <a:gd name="connsiteX455" fmla="*/ 654423 w 2657256"/>
                          <a:gd name="connsiteY455" fmla="*/ 2241329 h 3370881"/>
                          <a:gd name="connsiteX456" fmla="*/ 636494 w 2657256"/>
                          <a:gd name="connsiteY456" fmla="*/ 2259258 h 3370881"/>
                          <a:gd name="connsiteX457" fmla="*/ 614082 w 2657256"/>
                          <a:gd name="connsiteY457" fmla="*/ 2286152 h 3370881"/>
                          <a:gd name="connsiteX458" fmla="*/ 592179 w 2657256"/>
                          <a:gd name="connsiteY458" fmla="*/ 2282347 h 3370881"/>
                          <a:gd name="connsiteX459" fmla="*/ 555980 w 2657256"/>
                          <a:gd name="connsiteY459" fmla="*/ 2313892 h 3370881"/>
                          <a:gd name="connsiteX460" fmla="*/ 524435 w 2657256"/>
                          <a:gd name="connsiteY460" fmla="*/ 2348905 h 3370881"/>
                          <a:gd name="connsiteX461" fmla="*/ 502023 w 2657256"/>
                          <a:gd name="connsiteY461" fmla="*/ 2362352 h 3370881"/>
                          <a:gd name="connsiteX462" fmla="*/ 461682 w 2657256"/>
                          <a:gd name="connsiteY462" fmla="*/ 2389246 h 3370881"/>
                          <a:gd name="connsiteX463" fmla="*/ 448235 w 2657256"/>
                          <a:gd name="connsiteY463" fmla="*/ 2398211 h 3370881"/>
                          <a:gd name="connsiteX464" fmla="*/ 430306 w 2657256"/>
                          <a:gd name="connsiteY464" fmla="*/ 2407176 h 3370881"/>
                          <a:gd name="connsiteX465" fmla="*/ 412376 w 2657256"/>
                          <a:gd name="connsiteY465" fmla="*/ 2420623 h 3370881"/>
                          <a:gd name="connsiteX466" fmla="*/ 389965 w 2657256"/>
                          <a:gd name="connsiteY466" fmla="*/ 2429587 h 3370881"/>
                          <a:gd name="connsiteX467" fmla="*/ 372035 w 2657256"/>
                          <a:gd name="connsiteY467" fmla="*/ 2443034 h 3370881"/>
                          <a:gd name="connsiteX468" fmla="*/ 318247 w 2657256"/>
                          <a:gd name="connsiteY468" fmla="*/ 2474411 h 3370881"/>
                          <a:gd name="connsiteX469" fmla="*/ 304800 w 2657256"/>
                          <a:gd name="connsiteY469" fmla="*/ 2492340 h 3370881"/>
                          <a:gd name="connsiteX470" fmla="*/ 282388 w 2657256"/>
                          <a:gd name="connsiteY470" fmla="*/ 2519234 h 3370881"/>
                          <a:gd name="connsiteX471" fmla="*/ 295835 w 2657256"/>
                          <a:gd name="connsiteY471" fmla="*/ 2815070 h 3370881"/>
                          <a:gd name="connsiteX472" fmla="*/ 300318 w 2657256"/>
                          <a:gd name="connsiteY472" fmla="*/ 2837481 h 3370881"/>
                          <a:gd name="connsiteX473" fmla="*/ 304800 w 2657256"/>
                          <a:gd name="connsiteY473" fmla="*/ 2868858 h 3370881"/>
                          <a:gd name="connsiteX474" fmla="*/ 309282 w 2657256"/>
                          <a:gd name="connsiteY474" fmla="*/ 2927129 h 3370881"/>
                          <a:gd name="connsiteX475" fmla="*/ 322729 w 2657256"/>
                          <a:gd name="connsiteY475" fmla="*/ 2985399 h 3370881"/>
                          <a:gd name="connsiteX476" fmla="*/ 327212 w 2657256"/>
                          <a:gd name="connsiteY476" fmla="*/ 3012293 h 3370881"/>
                          <a:gd name="connsiteX477" fmla="*/ 331694 w 2657256"/>
                          <a:gd name="connsiteY477" fmla="*/ 3043670 h 3370881"/>
                          <a:gd name="connsiteX478" fmla="*/ 345141 w 2657256"/>
                          <a:gd name="connsiteY478" fmla="*/ 3070564 h 3370881"/>
                          <a:gd name="connsiteX479" fmla="*/ 367553 w 2657256"/>
                          <a:gd name="connsiteY479" fmla="*/ 3124352 h 3370881"/>
                          <a:gd name="connsiteX480" fmla="*/ 381000 w 2657256"/>
                          <a:gd name="connsiteY480" fmla="*/ 3182623 h 3370881"/>
                          <a:gd name="connsiteX481" fmla="*/ 389965 w 2657256"/>
                          <a:gd name="connsiteY481" fmla="*/ 3196070 h 3370881"/>
                          <a:gd name="connsiteX482" fmla="*/ 394447 w 2657256"/>
                          <a:gd name="connsiteY482" fmla="*/ 3213999 h 3370881"/>
                          <a:gd name="connsiteX483" fmla="*/ 412376 w 2657256"/>
                          <a:gd name="connsiteY483" fmla="*/ 3245376 h 3370881"/>
                          <a:gd name="connsiteX484" fmla="*/ 416859 w 2657256"/>
                          <a:gd name="connsiteY484" fmla="*/ 3258823 h 3370881"/>
                          <a:gd name="connsiteX485" fmla="*/ 425823 w 2657256"/>
                          <a:gd name="connsiteY485" fmla="*/ 3272270 h 3370881"/>
                          <a:gd name="connsiteX486" fmla="*/ 439270 w 2657256"/>
                          <a:gd name="connsiteY486" fmla="*/ 3303646 h 3370881"/>
                          <a:gd name="connsiteX487" fmla="*/ 439270 w 2657256"/>
                          <a:gd name="connsiteY487" fmla="*/ 3352952 h 3370881"/>
                          <a:gd name="connsiteX488" fmla="*/ 430306 w 2657256"/>
                          <a:gd name="connsiteY488" fmla="*/ 3366399 h 3370881"/>
                          <a:gd name="connsiteX489" fmla="*/ 412376 w 2657256"/>
                          <a:gd name="connsiteY489" fmla="*/ 3370881 h 3370881"/>
                          <a:gd name="connsiteX490" fmla="*/ 295835 w 2657256"/>
                          <a:gd name="connsiteY490" fmla="*/ 3357434 h 3370881"/>
                          <a:gd name="connsiteX491" fmla="*/ 264459 w 2657256"/>
                          <a:gd name="connsiteY491" fmla="*/ 3276752 h 3370881"/>
                          <a:gd name="connsiteX492" fmla="*/ 259976 w 2657256"/>
                          <a:gd name="connsiteY492" fmla="*/ 3240893 h 3370881"/>
                          <a:gd name="connsiteX493" fmla="*/ 246529 w 2657256"/>
                          <a:gd name="connsiteY493" fmla="*/ 3178140 h 3370881"/>
                          <a:gd name="connsiteX494" fmla="*/ 237565 w 2657256"/>
                          <a:gd name="connsiteY494" fmla="*/ 3084011 h 3370881"/>
                          <a:gd name="connsiteX495" fmla="*/ 228600 w 2657256"/>
                          <a:gd name="connsiteY495" fmla="*/ 3057117 h 3370881"/>
                          <a:gd name="connsiteX496" fmla="*/ 219635 w 2657256"/>
                          <a:gd name="connsiteY496" fmla="*/ 3021258 h 3370881"/>
                          <a:gd name="connsiteX497" fmla="*/ 206188 w 2657256"/>
                          <a:gd name="connsiteY497" fmla="*/ 2980917 h 3370881"/>
                          <a:gd name="connsiteX498" fmla="*/ 201706 w 2657256"/>
                          <a:gd name="connsiteY498" fmla="*/ 2949540 h 3370881"/>
                          <a:gd name="connsiteX499" fmla="*/ 197223 w 2657256"/>
                          <a:gd name="connsiteY499" fmla="*/ 2927129 h 3370881"/>
                          <a:gd name="connsiteX500" fmla="*/ 192741 w 2657256"/>
                          <a:gd name="connsiteY500" fmla="*/ 2891270 h 3370881"/>
                          <a:gd name="connsiteX501" fmla="*/ 188259 w 2657256"/>
                          <a:gd name="connsiteY501" fmla="*/ 2850929 h 3370881"/>
                          <a:gd name="connsiteX502" fmla="*/ 179294 w 2657256"/>
                          <a:gd name="connsiteY502" fmla="*/ 2824034 h 3370881"/>
                          <a:gd name="connsiteX503" fmla="*/ 165847 w 2657256"/>
                          <a:gd name="connsiteY503" fmla="*/ 2774729 h 3370881"/>
                          <a:gd name="connsiteX504" fmla="*/ 161365 w 2657256"/>
                          <a:gd name="connsiteY504" fmla="*/ 2747834 h 3370881"/>
                          <a:gd name="connsiteX505" fmla="*/ 156882 w 2657256"/>
                          <a:gd name="connsiteY505" fmla="*/ 2559576 h 3370881"/>
                          <a:gd name="connsiteX506" fmla="*/ 152400 w 2657256"/>
                          <a:gd name="connsiteY506" fmla="*/ 2519234 h 3370881"/>
                          <a:gd name="connsiteX507" fmla="*/ 118035 w 2657256"/>
                          <a:gd name="connsiteY507" fmla="*/ 2400004 h 3370881"/>
                          <a:gd name="connsiteX508" fmla="*/ 117048 w 2657256"/>
                          <a:gd name="connsiteY508" fmla="*/ 2344423 h 3370881"/>
                          <a:gd name="connsiteX509" fmla="*/ 100106 w 2657256"/>
                          <a:gd name="connsiteY509" fmla="*/ 2330976 h 3370881"/>
                          <a:gd name="connsiteX510" fmla="*/ 138953 w 2657256"/>
                          <a:gd name="connsiteY510" fmla="*/ 2313046 h 3370881"/>
                          <a:gd name="connsiteX511" fmla="*/ 152400 w 2657256"/>
                          <a:gd name="connsiteY511" fmla="*/ 2304081 h 3370881"/>
                          <a:gd name="connsiteX512" fmla="*/ 170329 w 2657256"/>
                          <a:gd name="connsiteY512" fmla="*/ 2259258 h 3370881"/>
                          <a:gd name="connsiteX513" fmla="*/ 188259 w 2657256"/>
                          <a:gd name="connsiteY513" fmla="*/ 2223399 h 3370881"/>
                          <a:gd name="connsiteX514" fmla="*/ 206188 w 2657256"/>
                          <a:gd name="connsiteY514" fmla="*/ 2187540 h 3370881"/>
                          <a:gd name="connsiteX515" fmla="*/ 210670 w 2657256"/>
                          <a:gd name="connsiteY515" fmla="*/ 2174093 h 3370881"/>
                          <a:gd name="connsiteX516" fmla="*/ 219635 w 2657256"/>
                          <a:gd name="connsiteY516" fmla="*/ 2115823 h 3370881"/>
                          <a:gd name="connsiteX517" fmla="*/ 210670 w 2657256"/>
                          <a:gd name="connsiteY517" fmla="*/ 1958940 h 3370881"/>
                          <a:gd name="connsiteX518" fmla="*/ 192741 w 2657256"/>
                          <a:gd name="connsiteY518" fmla="*/ 1923081 h 3370881"/>
                          <a:gd name="connsiteX519" fmla="*/ 179294 w 2657256"/>
                          <a:gd name="connsiteY519" fmla="*/ 1891705 h 3370881"/>
                          <a:gd name="connsiteX520" fmla="*/ 165847 w 2657256"/>
                          <a:gd name="connsiteY520" fmla="*/ 1864811 h 3370881"/>
                          <a:gd name="connsiteX521" fmla="*/ 152400 w 2657256"/>
                          <a:gd name="connsiteY521" fmla="*/ 1833434 h 3370881"/>
                          <a:gd name="connsiteX522" fmla="*/ 143435 w 2657256"/>
                          <a:gd name="connsiteY522" fmla="*/ 1819987 h 3370881"/>
                          <a:gd name="connsiteX523" fmla="*/ 107576 w 2657256"/>
                          <a:gd name="connsiteY523" fmla="*/ 1784129 h 3370881"/>
                          <a:gd name="connsiteX524" fmla="*/ 94129 w 2657256"/>
                          <a:gd name="connsiteY524" fmla="*/ 1779646 h 3370881"/>
                          <a:gd name="connsiteX525" fmla="*/ 71718 w 2657256"/>
                          <a:gd name="connsiteY525" fmla="*/ 1770681 h 3370881"/>
                          <a:gd name="connsiteX526" fmla="*/ 58270 w 2657256"/>
                          <a:gd name="connsiteY526" fmla="*/ 1761717 h 3370881"/>
                          <a:gd name="connsiteX527" fmla="*/ 26894 w 2657256"/>
                          <a:gd name="connsiteY527" fmla="*/ 1730340 h 3370881"/>
                          <a:gd name="connsiteX528" fmla="*/ 0 w 2657256"/>
                          <a:gd name="connsiteY528" fmla="*/ 1707929 h 3370881"/>
                          <a:gd name="connsiteX0" fmla="*/ 0 w 2657256"/>
                          <a:gd name="connsiteY0" fmla="*/ 1707929 h 3370881"/>
                          <a:gd name="connsiteX1" fmla="*/ 22412 w 2657256"/>
                          <a:gd name="connsiteY1" fmla="*/ 1698964 h 3370881"/>
                          <a:gd name="connsiteX2" fmla="*/ 31376 w 2657256"/>
                          <a:gd name="connsiteY2" fmla="*/ 1681034 h 3370881"/>
                          <a:gd name="connsiteX3" fmla="*/ 44823 w 2657256"/>
                          <a:gd name="connsiteY3" fmla="*/ 1672070 h 3370881"/>
                          <a:gd name="connsiteX4" fmla="*/ 58270 w 2657256"/>
                          <a:gd name="connsiteY4" fmla="*/ 1654140 h 3370881"/>
                          <a:gd name="connsiteX5" fmla="*/ 76200 w 2657256"/>
                          <a:gd name="connsiteY5" fmla="*/ 1645176 h 3370881"/>
                          <a:gd name="connsiteX6" fmla="*/ 98612 w 2657256"/>
                          <a:gd name="connsiteY6" fmla="*/ 1636211 h 3370881"/>
                          <a:gd name="connsiteX7" fmla="*/ 125506 w 2657256"/>
                          <a:gd name="connsiteY7" fmla="*/ 1627246 h 3370881"/>
                          <a:gd name="connsiteX8" fmla="*/ 152400 w 2657256"/>
                          <a:gd name="connsiteY8" fmla="*/ 1609317 h 3370881"/>
                          <a:gd name="connsiteX9" fmla="*/ 170329 w 2657256"/>
                          <a:gd name="connsiteY9" fmla="*/ 1600352 h 3370881"/>
                          <a:gd name="connsiteX10" fmla="*/ 188259 w 2657256"/>
                          <a:gd name="connsiteY10" fmla="*/ 1582423 h 3370881"/>
                          <a:gd name="connsiteX11" fmla="*/ 228600 w 2657256"/>
                          <a:gd name="connsiteY11" fmla="*/ 1564493 h 3370881"/>
                          <a:gd name="connsiteX12" fmla="*/ 255494 w 2657256"/>
                          <a:gd name="connsiteY12" fmla="*/ 1546564 h 3370881"/>
                          <a:gd name="connsiteX13" fmla="*/ 300318 w 2657256"/>
                          <a:gd name="connsiteY13" fmla="*/ 1524152 h 3370881"/>
                          <a:gd name="connsiteX14" fmla="*/ 313765 w 2657256"/>
                          <a:gd name="connsiteY14" fmla="*/ 1515187 h 3370881"/>
                          <a:gd name="connsiteX15" fmla="*/ 340659 w 2657256"/>
                          <a:gd name="connsiteY15" fmla="*/ 1510705 h 3370881"/>
                          <a:gd name="connsiteX16" fmla="*/ 363070 w 2657256"/>
                          <a:gd name="connsiteY16" fmla="*/ 1506223 h 3370881"/>
                          <a:gd name="connsiteX17" fmla="*/ 389965 w 2657256"/>
                          <a:gd name="connsiteY17" fmla="*/ 1501740 h 3370881"/>
                          <a:gd name="connsiteX18" fmla="*/ 425823 w 2657256"/>
                          <a:gd name="connsiteY18" fmla="*/ 1497258 h 3370881"/>
                          <a:gd name="connsiteX19" fmla="*/ 470647 w 2657256"/>
                          <a:gd name="connsiteY19" fmla="*/ 1488293 h 3370881"/>
                          <a:gd name="connsiteX20" fmla="*/ 515470 w 2657256"/>
                          <a:gd name="connsiteY20" fmla="*/ 1479329 h 3370881"/>
                          <a:gd name="connsiteX21" fmla="*/ 528918 w 2657256"/>
                          <a:gd name="connsiteY21" fmla="*/ 1470364 h 3370881"/>
                          <a:gd name="connsiteX22" fmla="*/ 600635 w 2657256"/>
                          <a:gd name="connsiteY22" fmla="*/ 1456917 h 3370881"/>
                          <a:gd name="connsiteX23" fmla="*/ 690282 w 2657256"/>
                          <a:gd name="connsiteY23" fmla="*/ 1447952 h 3370881"/>
                          <a:gd name="connsiteX24" fmla="*/ 793376 w 2657256"/>
                          <a:gd name="connsiteY24" fmla="*/ 1452434 h 3370881"/>
                          <a:gd name="connsiteX25" fmla="*/ 874059 w 2657256"/>
                          <a:gd name="connsiteY25" fmla="*/ 1465881 h 3370881"/>
                          <a:gd name="connsiteX26" fmla="*/ 914400 w 2657256"/>
                          <a:gd name="connsiteY26" fmla="*/ 1470364 h 3370881"/>
                          <a:gd name="connsiteX27" fmla="*/ 1030941 w 2657256"/>
                          <a:gd name="connsiteY27" fmla="*/ 1483811 h 3370881"/>
                          <a:gd name="connsiteX28" fmla="*/ 1151965 w 2657256"/>
                          <a:gd name="connsiteY28" fmla="*/ 1492776 h 3370881"/>
                          <a:gd name="connsiteX29" fmla="*/ 1281953 w 2657256"/>
                          <a:gd name="connsiteY29" fmla="*/ 1501740 h 3370881"/>
                          <a:gd name="connsiteX30" fmla="*/ 1465729 w 2657256"/>
                          <a:gd name="connsiteY30" fmla="*/ 1497258 h 3370881"/>
                          <a:gd name="connsiteX31" fmla="*/ 1510553 w 2657256"/>
                          <a:gd name="connsiteY31" fmla="*/ 1492776 h 3370881"/>
                          <a:gd name="connsiteX32" fmla="*/ 1582270 w 2657256"/>
                          <a:gd name="connsiteY32" fmla="*/ 1461399 h 3370881"/>
                          <a:gd name="connsiteX33" fmla="*/ 1604682 w 2657256"/>
                          <a:gd name="connsiteY33" fmla="*/ 1456917 h 3370881"/>
                          <a:gd name="connsiteX34" fmla="*/ 1622612 w 2657256"/>
                          <a:gd name="connsiteY34" fmla="*/ 1447952 h 3370881"/>
                          <a:gd name="connsiteX35" fmla="*/ 1645023 w 2657256"/>
                          <a:gd name="connsiteY35" fmla="*/ 1438987 h 3370881"/>
                          <a:gd name="connsiteX36" fmla="*/ 1662953 w 2657256"/>
                          <a:gd name="connsiteY36" fmla="*/ 1425540 h 3370881"/>
                          <a:gd name="connsiteX37" fmla="*/ 1698812 w 2657256"/>
                          <a:gd name="connsiteY37" fmla="*/ 1407611 h 3370881"/>
                          <a:gd name="connsiteX38" fmla="*/ 1739153 w 2657256"/>
                          <a:gd name="connsiteY38" fmla="*/ 1380717 h 3370881"/>
                          <a:gd name="connsiteX39" fmla="*/ 1752600 w 2657256"/>
                          <a:gd name="connsiteY39" fmla="*/ 1367270 h 3370881"/>
                          <a:gd name="connsiteX40" fmla="*/ 1775012 w 2657256"/>
                          <a:gd name="connsiteY40" fmla="*/ 1353823 h 3370881"/>
                          <a:gd name="connsiteX41" fmla="*/ 1797423 w 2657256"/>
                          <a:gd name="connsiteY41" fmla="*/ 1335893 h 3370881"/>
                          <a:gd name="connsiteX42" fmla="*/ 1810870 w 2657256"/>
                          <a:gd name="connsiteY42" fmla="*/ 1304517 h 3370881"/>
                          <a:gd name="connsiteX43" fmla="*/ 1815353 w 2657256"/>
                          <a:gd name="connsiteY43" fmla="*/ 1291070 h 3370881"/>
                          <a:gd name="connsiteX44" fmla="*/ 1801906 w 2657256"/>
                          <a:gd name="connsiteY44" fmla="*/ 1138670 h 3370881"/>
                          <a:gd name="connsiteX45" fmla="*/ 1792941 w 2657256"/>
                          <a:gd name="connsiteY45" fmla="*/ 1125223 h 3370881"/>
                          <a:gd name="connsiteX46" fmla="*/ 1757082 w 2657256"/>
                          <a:gd name="connsiteY46" fmla="*/ 1093846 h 3370881"/>
                          <a:gd name="connsiteX47" fmla="*/ 1730188 w 2657256"/>
                          <a:gd name="connsiteY47" fmla="*/ 1066952 h 3370881"/>
                          <a:gd name="connsiteX48" fmla="*/ 1703294 w 2657256"/>
                          <a:gd name="connsiteY48" fmla="*/ 1049023 h 3370881"/>
                          <a:gd name="connsiteX49" fmla="*/ 1622612 w 2657256"/>
                          <a:gd name="connsiteY49" fmla="*/ 1053505 h 3370881"/>
                          <a:gd name="connsiteX50" fmla="*/ 1595718 w 2657256"/>
                          <a:gd name="connsiteY50" fmla="*/ 1062470 h 3370881"/>
                          <a:gd name="connsiteX51" fmla="*/ 1573306 w 2657256"/>
                          <a:gd name="connsiteY51" fmla="*/ 1066952 h 3370881"/>
                          <a:gd name="connsiteX52" fmla="*/ 1453385 w 2657256"/>
                          <a:gd name="connsiteY52" fmla="*/ 1082761 h 3370881"/>
                          <a:gd name="connsiteX53" fmla="*/ 1326776 w 2657256"/>
                          <a:gd name="connsiteY53" fmla="*/ 1062470 h 3370881"/>
                          <a:gd name="connsiteX54" fmla="*/ 1308847 w 2657256"/>
                          <a:gd name="connsiteY54" fmla="*/ 1057987 h 3370881"/>
                          <a:gd name="connsiteX55" fmla="*/ 1277470 w 2657256"/>
                          <a:gd name="connsiteY55" fmla="*/ 1053505 h 3370881"/>
                          <a:gd name="connsiteX56" fmla="*/ 1259541 w 2657256"/>
                          <a:gd name="connsiteY56" fmla="*/ 1049023 h 3370881"/>
                          <a:gd name="connsiteX57" fmla="*/ 1232647 w 2657256"/>
                          <a:gd name="connsiteY57" fmla="*/ 1044540 h 3370881"/>
                          <a:gd name="connsiteX58" fmla="*/ 1053353 w 2657256"/>
                          <a:gd name="connsiteY58" fmla="*/ 1049023 h 3370881"/>
                          <a:gd name="connsiteX59" fmla="*/ 1035423 w 2657256"/>
                          <a:gd name="connsiteY59" fmla="*/ 1053505 h 3370881"/>
                          <a:gd name="connsiteX60" fmla="*/ 1008529 w 2657256"/>
                          <a:gd name="connsiteY60" fmla="*/ 1057987 h 3370881"/>
                          <a:gd name="connsiteX61" fmla="*/ 995082 w 2657256"/>
                          <a:gd name="connsiteY61" fmla="*/ 1062470 h 3370881"/>
                          <a:gd name="connsiteX62" fmla="*/ 945776 w 2657256"/>
                          <a:gd name="connsiteY62" fmla="*/ 1031093 h 3370881"/>
                          <a:gd name="connsiteX63" fmla="*/ 941294 w 2657256"/>
                          <a:gd name="connsiteY63" fmla="*/ 1017646 h 3370881"/>
                          <a:gd name="connsiteX64" fmla="*/ 932329 w 2657256"/>
                          <a:gd name="connsiteY64" fmla="*/ 919034 h 3370881"/>
                          <a:gd name="connsiteX65" fmla="*/ 914400 w 2657256"/>
                          <a:gd name="connsiteY65" fmla="*/ 901105 h 3370881"/>
                          <a:gd name="connsiteX66" fmla="*/ 918882 w 2657256"/>
                          <a:gd name="connsiteY66" fmla="*/ 869729 h 3370881"/>
                          <a:gd name="connsiteX67" fmla="*/ 941294 w 2657256"/>
                          <a:gd name="connsiteY67" fmla="*/ 865246 h 3370881"/>
                          <a:gd name="connsiteX68" fmla="*/ 959223 w 2657256"/>
                          <a:gd name="connsiteY68" fmla="*/ 851799 h 3370881"/>
                          <a:gd name="connsiteX69" fmla="*/ 990600 w 2657256"/>
                          <a:gd name="connsiteY69" fmla="*/ 847317 h 3370881"/>
                          <a:gd name="connsiteX70" fmla="*/ 1129553 w 2657256"/>
                          <a:gd name="connsiteY70" fmla="*/ 838352 h 3370881"/>
                          <a:gd name="connsiteX71" fmla="*/ 1147482 w 2657256"/>
                          <a:gd name="connsiteY71" fmla="*/ 829387 h 3370881"/>
                          <a:gd name="connsiteX72" fmla="*/ 1178859 w 2657256"/>
                          <a:gd name="connsiteY72" fmla="*/ 806976 h 3370881"/>
                          <a:gd name="connsiteX73" fmla="*/ 1192306 w 2657256"/>
                          <a:gd name="connsiteY73" fmla="*/ 793529 h 3370881"/>
                          <a:gd name="connsiteX74" fmla="*/ 1214718 w 2657256"/>
                          <a:gd name="connsiteY74" fmla="*/ 784564 h 3370881"/>
                          <a:gd name="connsiteX75" fmla="*/ 1241612 w 2657256"/>
                          <a:gd name="connsiteY75" fmla="*/ 771117 h 3370881"/>
                          <a:gd name="connsiteX76" fmla="*/ 1277470 w 2657256"/>
                          <a:gd name="connsiteY76" fmla="*/ 753187 h 3370881"/>
                          <a:gd name="connsiteX77" fmla="*/ 1295400 w 2657256"/>
                          <a:gd name="connsiteY77" fmla="*/ 730776 h 3370881"/>
                          <a:gd name="connsiteX78" fmla="*/ 1317812 w 2657256"/>
                          <a:gd name="connsiteY78" fmla="*/ 708364 h 3370881"/>
                          <a:gd name="connsiteX79" fmla="*/ 1353670 w 2657256"/>
                          <a:gd name="connsiteY79" fmla="*/ 663540 h 3370881"/>
                          <a:gd name="connsiteX80" fmla="*/ 1371600 w 2657256"/>
                          <a:gd name="connsiteY80" fmla="*/ 636646 h 3370881"/>
                          <a:gd name="connsiteX81" fmla="*/ 1380565 w 2657256"/>
                          <a:gd name="connsiteY81" fmla="*/ 596305 h 3370881"/>
                          <a:gd name="connsiteX82" fmla="*/ 1385047 w 2657256"/>
                          <a:gd name="connsiteY82" fmla="*/ 582858 h 3370881"/>
                          <a:gd name="connsiteX83" fmla="*/ 1380565 w 2657256"/>
                          <a:gd name="connsiteY83" fmla="*/ 533552 h 3370881"/>
                          <a:gd name="connsiteX84" fmla="*/ 1367118 w 2657256"/>
                          <a:gd name="connsiteY84" fmla="*/ 524587 h 3370881"/>
                          <a:gd name="connsiteX85" fmla="*/ 1349188 w 2657256"/>
                          <a:gd name="connsiteY85" fmla="*/ 520105 h 3370881"/>
                          <a:gd name="connsiteX86" fmla="*/ 1326776 w 2657256"/>
                          <a:gd name="connsiteY86" fmla="*/ 511140 h 3370881"/>
                          <a:gd name="connsiteX87" fmla="*/ 1281953 w 2657256"/>
                          <a:gd name="connsiteY87" fmla="*/ 515623 h 3370881"/>
                          <a:gd name="connsiteX88" fmla="*/ 1250576 w 2657256"/>
                          <a:gd name="connsiteY88" fmla="*/ 529070 h 3370881"/>
                          <a:gd name="connsiteX89" fmla="*/ 1210235 w 2657256"/>
                          <a:gd name="connsiteY89" fmla="*/ 542517 h 3370881"/>
                          <a:gd name="connsiteX90" fmla="*/ 1183341 w 2657256"/>
                          <a:gd name="connsiteY90" fmla="*/ 555964 h 3370881"/>
                          <a:gd name="connsiteX91" fmla="*/ 1160929 w 2657256"/>
                          <a:gd name="connsiteY91" fmla="*/ 569411 h 3370881"/>
                          <a:gd name="connsiteX92" fmla="*/ 1134035 w 2657256"/>
                          <a:gd name="connsiteY92" fmla="*/ 578376 h 3370881"/>
                          <a:gd name="connsiteX93" fmla="*/ 1111623 w 2657256"/>
                          <a:gd name="connsiteY93" fmla="*/ 587340 h 3370881"/>
                          <a:gd name="connsiteX94" fmla="*/ 1084729 w 2657256"/>
                          <a:gd name="connsiteY94" fmla="*/ 596305 h 3370881"/>
                          <a:gd name="connsiteX95" fmla="*/ 986118 w 2657256"/>
                          <a:gd name="connsiteY95" fmla="*/ 591823 h 3370881"/>
                          <a:gd name="connsiteX96" fmla="*/ 927847 w 2657256"/>
                          <a:gd name="connsiteY96" fmla="*/ 578376 h 3370881"/>
                          <a:gd name="connsiteX97" fmla="*/ 896470 w 2657256"/>
                          <a:gd name="connsiteY97" fmla="*/ 555964 h 3370881"/>
                          <a:gd name="connsiteX98" fmla="*/ 883023 w 2657256"/>
                          <a:gd name="connsiteY98" fmla="*/ 546999 h 3370881"/>
                          <a:gd name="connsiteX99" fmla="*/ 865094 w 2657256"/>
                          <a:gd name="connsiteY99" fmla="*/ 497693 h 3370881"/>
                          <a:gd name="connsiteX100" fmla="*/ 869576 w 2657256"/>
                          <a:gd name="connsiteY100" fmla="*/ 403564 h 3370881"/>
                          <a:gd name="connsiteX101" fmla="*/ 874059 w 2657256"/>
                          <a:gd name="connsiteY101" fmla="*/ 385634 h 3370881"/>
                          <a:gd name="connsiteX102" fmla="*/ 883023 w 2657256"/>
                          <a:gd name="connsiteY102" fmla="*/ 372187 h 3370881"/>
                          <a:gd name="connsiteX103" fmla="*/ 909918 w 2657256"/>
                          <a:gd name="connsiteY103" fmla="*/ 363223 h 3370881"/>
                          <a:gd name="connsiteX104" fmla="*/ 914400 w 2657256"/>
                          <a:gd name="connsiteY104" fmla="*/ 385634 h 3370881"/>
                          <a:gd name="connsiteX105" fmla="*/ 909918 w 2657256"/>
                          <a:gd name="connsiteY105" fmla="*/ 408046 h 3370881"/>
                          <a:gd name="connsiteX106" fmla="*/ 900953 w 2657256"/>
                          <a:gd name="connsiteY106" fmla="*/ 466317 h 3370881"/>
                          <a:gd name="connsiteX107" fmla="*/ 905435 w 2657256"/>
                          <a:gd name="connsiteY107" fmla="*/ 515623 h 3370881"/>
                          <a:gd name="connsiteX108" fmla="*/ 932329 w 2657256"/>
                          <a:gd name="connsiteY108" fmla="*/ 551481 h 3370881"/>
                          <a:gd name="connsiteX109" fmla="*/ 954741 w 2657256"/>
                          <a:gd name="connsiteY109" fmla="*/ 560446 h 3370881"/>
                          <a:gd name="connsiteX110" fmla="*/ 972670 w 2657256"/>
                          <a:gd name="connsiteY110" fmla="*/ 569411 h 3370881"/>
                          <a:gd name="connsiteX111" fmla="*/ 1066800 w 2657256"/>
                          <a:gd name="connsiteY111" fmla="*/ 564929 h 3370881"/>
                          <a:gd name="connsiteX112" fmla="*/ 1111623 w 2657256"/>
                          <a:gd name="connsiteY112" fmla="*/ 551481 h 3370881"/>
                          <a:gd name="connsiteX113" fmla="*/ 1129553 w 2657256"/>
                          <a:gd name="connsiteY113" fmla="*/ 538034 h 3370881"/>
                          <a:gd name="connsiteX114" fmla="*/ 1156447 w 2657256"/>
                          <a:gd name="connsiteY114" fmla="*/ 511140 h 3370881"/>
                          <a:gd name="connsiteX115" fmla="*/ 1160929 w 2657256"/>
                          <a:gd name="connsiteY115" fmla="*/ 493211 h 3370881"/>
                          <a:gd name="connsiteX116" fmla="*/ 1178859 w 2657256"/>
                          <a:gd name="connsiteY116" fmla="*/ 331846 h 3370881"/>
                          <a:gd name="connsiteX117" fmla="*/ 1215315 w 2657256"/>
                          <a:gd name="connsiteY117" fmla="*/ 270289 h 3370881"/>
                          <a:gd name="connsiteX118" fmla="*/ 1214718 w 2657256"/>
                          <a:gd name="connsiteY118" fmla="*/ 367705 h 3370881"/>
                          <a:gd name="connsiteX119" fmla="*/ 1201270 w 2657256"/>
                          <a:gd name="connsiteY119" fmla="*/ 412529 h 3370881"/>
                          <a:gd name="connsiteX120" fmla="*/ 1210235 w 2657256"/>
                          <a:gd name="connsiteY120" fmla="*/ 461834 h 3370881"/>
                          <a:gd name="connsiteX121" fmla="*/ 1214718 w 2657256"/>
                          <a:gd name="connsiteY121" fmla="*/ 475281 h 3370881"/>
                          <a:gd name="connsiteX122" fmla="*/ 1228165 w 2657256"/>
                          <a:gd name="connsiteY122" fmla="*/ 484246 h 3370881"/>
                          <a:gd name="connsiteX123" fmla="*/ 1250576 w 2657256"/>
                          <a:gd name="connsiteY123" fmla="*/ 502176 h 3370881"/>
                          <a:gd name="connsiteX124" fmla="*/ 1317812 w 2657256"/>
                          <a:gd name="connsiteY124" fmla="*/ 497693 h 3370881"/>
                          <a:gd name="connsiteX125" fmla="*/ 1353670 w 2657256"/>
                          <a:gd name="connsiteY125" fmla="*/ 488729 h 3370881"/>
                          <a:gd name="connsiteX126" fmla="*/ 1506070 w 2657256"/>
                          <a:gd name="connsiteY126" fmla="*/ 457352 h 3370881"/>
                          <a:gd name="connsiteX127" fmla="*/ 1550894 w 2657256"/>
                          <a:gd name="connsiteY127" fmla="*/ 430458 h 3370881"/>
                          <a:gd name="connsiteX128" fmla="*/ 1564341 w 2657256"/>
                          <a:gd name="connsiteY128" fmla="*/ 417011 h 3370881"/>
                          <a:gd name="connsiteX129" fmla="*/ 1586753 w 2657256"/>
                          <a:gd name="connsiteY129" fmla="*/ 399081 h 3370881"/>
                          <a:gd name="connsiteX130" fmla="*/ 1595718 w 2657256"/>
                          <a:gd name="connsiteY130" fmla="*/ 381152 h 3370881"/>
                          <a:gd name="connsiteX131" fmla="*/ 1613139 w 2657256"/>
                          <a:gd name="connsiteY131" fmla="*/ 358910 h 3370881"/>
                          <a:gd name="connsiteX132" fmla="*/ 1620066 w 2657256"/>
                          <a:gd name="connsiteY132" fmla="*/ 291047 h 3370881"/>
                          <a:gd name="connsiteX133" fmla="*/ 1604852 w 2657256"/>
                          <a:gd name="connsiteY133" fmla="*/ 236279 h 3370881"/>
                          <a:gd name="connsiteX134" fmla="*/ 1537447 w 2657256"/>
                          <a:gd name="connsiteY134" fmla="*/ 188411 h 3370881"/>
                          <a:gd name="connsiteX135" fmla="*/ 1613647 w 2657256"/>
                          <a:gd name="connsiteY135" fmla="*/ 399081 h 3370881"/>
                          <a:gd name="connsiteX136" fmla="*/ 1627094 w 2657256"/>
                          <a:gd name="connsiteY136" fmla="*/ 417011 h 3370881"/>
                          <a:gd name="connsiteX137" fmla="*/ 1658470 w 2657256"/>
                          <a:gd name="connsiteY137" fmla="*/ 412529 h 3370881"/>
                          <a:gd name="connsiteX138" fmla="*/ 1685365 w 2657256"/>
                          <a:gd name="connsiteY138" fmla="*/ 390117 h 3370881"/>
                          <a:gd name="connsiteX139" fmla="*/ 1694329 w 2657256"/>
                          <a:gd name="connsiteY139" fmla="*/ 376670 h 3370881"/>
                          <a:gd name="connsiteX140" fmla="*/ 1734670 w 2657256"/>
                          <a:gd name="connsiteY140" fmla="*/ 354258 h 3370881"/>
                          <a:gd name="connsiteX141" fmla="*/ 1743635 w 2657256"/>
                          <a:gd name="connsiteY141" fmla="*/ 340811 h 3370881"/>
                          <a:gd name="connsiteX142" fmla="*/ 1757082 w 2657256"/>
                          <a:gd name="connsiteY142" fmla="*/ 336329 h 3370881"/>
                          <a:gd name="connsiteX143" fmla="*/ 1843909 w 2657256"/>
                          <a:gd name="connsiteY143" fmla="*/ 262341 h 3370881"/>
                          <a:gd name="connsiteX144" fmla="*/ 1842471 w 2657256"/>
                          <a:gd name="connsiteY144" fmla="*/ 202194 h 3370881"/>
                          <a:gd name="connsiteX145" fmla="*/ 1828094 w 2657256"/>
                          <a:gd name="connsiteY145" fmla="*/ 136767 h 3370881"/>
                          <a:gd name="connsiteX146" fmla="*/ 1772023 w 2657256"/>
                          <a:gd name="connsiteY146" fmla="*/ 77249 h 3370881"/>
                          <a:gd name="connsiteX147" fmla="*/ 1948888 w 2657256"/>
                          <a:gd name="connsiteY147" fmla="*/ 178018 h 3370881"/>
                          <a:gd name="connsiteX148" fmla="*/ 1952362 w 2657256"/>
                          <a:gd name="connsiteY148" fmla="*/ 254265 h 3370881"/>
                          <a:gd name="connsiteX149" fmla="*/ 1874221 w 2657256"/>
                          <a:gd name="connsiteY149" fmla="*/ 318698 h 3370881"/>
                          <a:gd name="connsiteX150" fmla="*/ 1788459 w 2657256"/>
                          <a:gd name="connsiteY150" fmla="*/ 367705 h 3370881"/>
                          <a:gd name="connsiteX151" fmla="*/ 1761565 w 2657256"/>
                          <a:gd name="connsiteY151" fmla="*/ 390117 h 3370881"/>
                          <a:gd name="connsiteX152" fmla="*/ 1783976 w 2657256"/>
                          <a:gd name="connsiteY152" fmla="*/ 399081 h 3370881"/>
                          <a:gd name="connsiteX153" fmla="*/ 1878106 w 2657256"/>
                          <a:gd name="connsiteY153" fmla="*/ 390117 h 3370881"/>
                          <a:gd name="connsiteX154" fmla="*/ 1891553 w 2657256"/>
                          <a:gd name="connsiteY154" fmla="*/ 381152 h 3370881"/>
                          <a:gd name="connsiteX155" fmla="*/ 1918447 w 2657256"/>
                          <a:gd name="connsiteY155" fmla="*/ 372187 h 3370881"/>
                          <a:gd name="connsiteX156" fmla="*/ 1940859 w 2657256"/>
                          <a:gd name="connsiteY156" fmla="*/ 358740 h 3370881"/>
                          <a:gd name="connsiteX157" fmla="*/ 1954306 w 2657256"/>
                          <a:gd name="connsiteY157" fmla="*/ 354258 h 3370881"/>
                          <a:gd name="connsiteX158" fmla="*/ 2087270 w 2657256"/>
                          <a:gd name="connsiteY158" fmla="*/ 218082 h 3370881"/>
                          <a:gd name="connsiteX159" fmla="*/ 2064254 w 2657256"/>
                          <a:gd name="connsiteY159" fmla="*/ 20406 h 3370881"/>
                          <a:gd name="connsiteX160" fmla="*/ 2153472 w 2657256"/>
                          <a:gd name="connsiteY160" fmla="*/ 107654 h 3370881"/>
                          <a:gd name="connsiteX161" fmla="*/ 2167479 w 2657256"/>
                          <a:gd name="connsiteY161" fmla="*/ 234168 h 3370881"/>
                          <a:gd name="connsiteX162" fmla="*/ 2125850 w 2657256"/>
                          <a:gd name="connsiteY162" fmla="*/ 258531 h 3370881"/>
                          <a:gd name="connsiteX163" fmla="*/ 2096795 w 2657256"/>
                          <a:gd name="connsiteY163" fmla="*/ 316507 h 3370881"/>
                          <a:gd name="connsiteX164" fmla="*/ 1999129 w 2657256"/>
                          <a:gd name="connsiteY164" fmla="*/ 358740 h 3370881"/>
                          <a:gd name="connsiteX165" fmla="*/ 1994647 w 2657256"/>
                          <a:gd name="connsiteY165" fmla="*/ 372187 h 3370881"/>
                          <a:gd name="connsiteX166" fmla="*/ 2039470 w 2657256"/>
                          <a:gd name="connsiteY166" fmla="*/ 390117 h 3370881"/>
                          <a:gd name="connsiteX167" fmla="*/ 2115670 w 2657256"/>
                          <a:gd name="connsiteY167" fmla="*/ 390117 h 3370881"/>
                          <a:gd name="connsiteX168" fmla="*/ 2160494 w 2657256"/>
                          <a:gd name="connsiteY168" fmla="*/ 376670 h 3370881"/>
                          <a:gd name="connsiteX169" fmla="*/ 2191870 w 2657256"/>
                          <a:gd name="connsiteY169" fmla="*/ 363223 h 3370881"/>
                          <a:gd name="connsiteX170" fmla="*/ 2205318 w 2657256"/>
                          <a:gd name="connsiteY170" fmla="*/ 358740 h 3370881"/>
                          <a:gd name="connsiteX171" fmla="*/ 2232212 w 2657256"/>
                          <a:gd name="connsiteY171" fmla="*/ 340811 h 3370881"/>
                          <a:gd name="connsiteX172" fmla="*/ 2312894 w 2657256"/>
                          <a:gd name="connsiteY172" fmla="*/ 183929 h 3370881"/>
                          <a:gd name="connsiteX173" fmla="*/ 2339788 w 2657256"/>
                          <a:gd name="connsiteY173" fmla="*/ 151 h 3370881"/>
                          <a:gd name="connsiteX174" fmla="*/ 2357718 w 2657256"/>
                          <a:gd name="connsiteY174" fmla="*/ 215305 h 3370881"/>
                          <a:gd name="connsiteX175" fmla="*/ 2254623 w 2657256"/>
                          <a:gd name="connsiteY175" fmla="*/ 376670 h 3370881"/>
                          <a:gd name="connsiteX176" fmla="*/ 2245659 w 2657256"/>
                          <a:gd name="connsiteY176" fmla="*/ 390117 h 3370881"/>
                          <a:gd name="connsiteX177" fmla="*/ 2254623 w 2657256"/>
                          <a:gd name="connsiteY177" fmla="*/ 403564 h 3370881"/>
                          <a:gd name="connsiteX178" fmla="*/ 2353235 w 2657256"/>
                          <a:gd name="connsiteY178" fmla="*/ 399081 h 3370881"/>
                          <a:gd name="connsiteX179" fmla="*/ 2366682 w 2657256"/>
                          <a:gd name="connsiteY179" fmla="*/ 394599 h 3370881"/>
                          <a:gd name="connsiteX180" fmla="*/ 2389094 w 2657256"/>
                          <a:gd name="connsiteY180" fmla="*/ 390117 h 3370881"/>
                          <a:gd name="connsiteX181" fmla="*/ 2424953 w 2657256"/>
                          <a:gd name="connsiteY181" fmla="*/ 367705 h 3370881"/>
                          <a:gd name="connsiteX182" fmla="*/ 2528047 w 2657256"/>
                          <a:gd name="connsiteY182" fmla="*/ 292700 h 3370881"/>
                          <a:gd name="connsiteX183" fmla="*/ 2541495 w 2657256"/>
                          <a:gd name="connsiteY183" fmla="*/ 62906 h 3370881"/>
                          <a:gd name="connsiteX184" fmla="*/ 2591304 w 2657256"/>
                          <a:gd name="connsiteY184" fmla="*/ 214081 h 3370881"/>
                          <a:gd name="connsiteX185" fmla="*/ 2612315 w 2657256"/>
                          <a:gd name="connsiteY185" fmla="*/ 290907 h 3370881"/>
                          <a:gd name="connsiteX186" fmla="*/ 2650863 w 2657256"/>
                          <a:gd name="connsiteY186" fmla="*/ 344994 h 3370881"/>
                          <a:gd name="connsiteX187" fmla="*/ 2465294 w 2657256"/>
                          <a:gd name="connsiteY187" fmla="*/ 399081 h 3370881"/>
                          <a:gd name="connsiteX188" fmla="*/ 2442882 w 2657256"/>
                          <a:gd name="connsiteY188" fmla="*/ 403564 h 3370881"/>
                          <a:gd name="connsiteX189" fmla="*/ 2398059 w 2657256"/>
                          <a:gd name="connsiteY189" fmla="*/ 417011 h 3370881"/>
                          <a:gd name="connsiteX190" fmla="*/ 2375647 w 2657256"/>
                          <a:gd name="connsiteY190" fmla="*/ 425976 h 3370881"/>
                          <a:gd name="connsiteX191" fmla="*/ 2357718 w 2657256"/>
                          <a:gd name="connsiteY191" fmla="*/ 430458 h 3370881"/>
                          <a:gd name="connsiteX192" fmla="*/ 2344270 w 2657256"/>
                          <a:gd name="connsiteY192" fmla="*/ 461834 h 3370881"/>
                          <a:gd name="connsiteX193" fmla="*/ 2353235 w 2657256"/>
                          <a:gd name="connsiteY193" fmla="*/ 502176 h 3370881"/>
                          <a:gd name="connsiteX194" fmla="*/ 2362200 w 2657256"/>
                          <a:gd name="connsiteY194" fmla="*/ 515623 h 3370881"/>
                          <a:gd name="connsiteX195" fmla="*/ 2344270 w 2657256"/>
                          <a:gd name="connsiteY195" fmla="*/ 587340 h 3370881"/>
                          <a:gd name="connsiteX196" fmla="*/ 2321859 w 2657256"/>
                          <a:gd name="connsiteY196" fmla="*/ 614234 h 3370881"/>
                          <a:gd name="connsiteX197" fmla="*/ 2308412 w 2657256"/>
                          <a:gd name="connsiteY197" fmla="*/ 636646 h 3370881"/>
                          <a:gd name="connsiteX198" fmla="*/ 2281518 w 2657256"/>
                          <a:gd name="connsiteY198" fmla="*/ 641129 h 3370881"/>
                          <a:gd name="connsiteX199" fmla="*/ 2259106 w 2657256"/>
                          <a:gd name="connsiteY199" fmla="*/ 636646 h 3370881"/>
                          <a:gd name="connsiteX200" fmla="*/ 2277035 w 2657256"/>
                          <a:gd name="connsiteY200" fmla="*/ 578376 h 3370881"/>
                          <a:gd name="connsiteX201" fmla="*/ 2290482 w 2657256"/>
                          <a:gd name="connsiteY201" fmla="*/ 542517 h 3370881"/>
                          <a:gd name="connsiteX202" fmla="*/ 2286000 w 2657256"/>
                          <a:gd name="connsiteY202" fmla="*/ 506658 h 3370881"/>
                          <a:gd name="connsiteX203" fmla="*/ 2245659 w 2657256"/>
                          <a:gd name="connsiteY203" fmla="*/ 448387 h 3370881"/>
                          <a:gd name="connsiteX204" fmla="*/ 2200835 w 2657256"/>
                          <a:gd name="connsiteY204" fmla="*/ 430458 h 3370881"/>
                          <a:gd name="connsiteX205" fmla="*/ 2169459 w 2657256"/>
                          <a:gd name="connsiteY205" fmla="*/ 425976 h 3370881"/>
                          <a:gd name="connsiteX206" fmla="*/ 2102223 w 2657256"/>
                          <a:gd name="connsiteY206" fmla="*/ 430458 h 3370881"/>
                          <a:gd name="connsiteX207" fmla="*/ 2084294 w 2657256"/>
                          <a:gd name="connsiteY207" fmla="*/ 439423 h 3370881"/>
                          <a:gd name="connsiteX208" fmla="*/ 2070847 w 2657256"/>
                          <a:gd name="connsiteY208" fmla="*/ 443905 h 3370881"/>
                          <a:gd name="connsiteX209" fmla="*/ 2061882 w 2657256"/>
                          <a:gd name="connsiteY209" fmla="*/ 461834 h 3370881"/>
                          <a:gd name="connsiteX210" fmla="*/ 2034988 w 2657256"/>
                          <a:gd name="connsiteY210" fmla="*/ 475281 h 3370881"/>
                          <a:gd name="connsiteX211" fmla="*/ 1783976 w 2657256"/>
                          <a:gd name="connsiteY211" fmla="*/ 479764 h 3370881"/>
                          <a:gd name="connsiteX212" fmla="*/ 1766047 w 2657256"/>
                          <a:gd name="connsiteY212" fmla="*/ 488729 h 3370881"/>
                          <a:gd name="connsiteX213" fmla="*/ 1703294 w 2657256"/>
                          <a:gd name="connsiteY213" fmla="*/ 506658 h 3370881"/>
                          <a:gd name="connsiteX214" fmla="*/ 1689847 w 2657256"/>
                          <a:gd name="connsiteY214" fmla="*/ 511140 h 3370881"/>
                          <a:gd name="connsiteX215" fmla="*/ 1676400 w 2657256"/>
                          <a:gd name="connsiteY215" fmla="*/ 520105 h 3370881"/>
                          <a:gd name="connsiteX216" fmla="*/ 1649506 w 2657256"/>
                          <a:gd name="connsiteY216" fmla="*/ 529070 h 3370881"/>
                          <a:gd name="connsiteX217" fmla="*/ 1636059 w 2657256"/>
                          <a:gd name="connsiteY217" fmla="*/ 538034 h 3370881"/>
                          <a:gd name="connsiteX218" fmla="*/ 1622612 w 2657256"/>
                          <a:gd name="connsiteY218" fmla="*/ 551481 h 3370881"/>
                          <a:gd name="connsiteX219" fmla="*/ 1609165 w 2657256"/>
                          <a:gd name="connsiteY219" fmla="*/ 555964 h 3370881"/>
                          <a:gd name="connsiteX220" fmla="*/ 1577788 w 2657256"/>
                          <a:gd name="connsiteY220" fmla="*/ 587340 h 3370881"/>
                          <a:gd name="connsiteX221" fmla="*/ 1568823 w 2657256"/>
                          <a:gd name="connsiteY221" fmla="*/ 600787 h 3370881"/>
                          <a:gd name="connsiteX222" fmla="*/ 1555376 w 2657256"/>
                          <a:gd name="connsiteY222" fmla="*/ 614234 h 3370881"/>
                          <a:gd name="connsiteX223" fmla="*/ 1524000 w 2657256"/>
                          <a:gd name="connsiteY223" fmla="*/ 654576 h 3370881"/>
                          <a:gd name="connsiteX224" fmla="*/ 1519518 w 2657256"/>
                          <a:gd name="connsiteY224" fmla="*/ 668023 h 3370881"/>
                          <a:gd name="connsiteX225" fmla="*/ 1528482 w 2657256"/>
                          <a:gd name="connsiteY225" fmla="*/ 708364 h 3370881"/>
                          <a:gd name="connsiteX226" fmla="*/ 1537447 w 2657256"/>
                          <a:gd name="connsiteY226" fmla="*/ 721811 h 3370881"/>
                          <a:gd name="connsiteX227" fmla="*/ 1568823 w 2657256"/>
                          <a:gd name="connsiteY227" fmla="*/ 712846 h 3370881"/>
                          <a:gd name="connsiteX228" fmla="*/ 1600200 w 2657256"/>
                          <a:gd name="connsiteY228" fmla="*/ 712846 h 3370881"/>
                          <a:gd name="connsiteX229" fmla="*/ 1631576 w 2657256"/>
                          <a:gd name="connsiteY229" fmla="*/ 690434 h 3370881"/>
                          <a:gd name="connsiteX230" fmla="*/ 1645023 w 2657256"/>
                          <a:gd name="connsiteY230" fmla="*/ 676987 h 3370881"/>
                          <a:gd name="connsiteX231" fmla="*/ 1685365 w 2657256"/>
                          <a:gd name="connsiteY231" fmla="*/ 645611 h 3370881"/>
                          <a:gd name="connsiteX232" fmla="*/ 1716741 w 2657256"/>
                          <a:gd name="connsiteY232" fmla="*/ 614234 h 3370881"/>
                          <a:gd name="connsiteX233" fmla="*/ 1748118 w 2657256"/>
                          <a:gd name="connsiteY233" fmla="*/ 596305 h 3370881"/>
                          <a:gd name="connsiteX234" fmla="*/ 1761565 w 2657256"/>
                          <a:gd name="connsiteY234" fmla="*/ 591823 h 3370881"/>
                          <a:gd name="connsiteX235" fmla="*/ 1779494 w 2657256"/>
                          <a:gd name="connsiteY235" fmla="*/ 582858 h 3370881"/>
                          <a:gd name="connsiteX236" fmla="*/ 1815353 w 2657256"/>
                          <a:gd name="connsiteY236" fmla="*/ 573893 h 3370881"/>
                          <a:gd name="connsiteX237" fmla="*/ 2030506 w 2657256"/>
                          <a:gd name="connsiteY237" fmla="*/ 578376 h 3370881"/>
                          <a:gd name="connsiteX238" fmla="*/ 2017059 w 2657256"/>
                          <a:gd name="connsiteY238" fmla="*/ 600787 h 3370881"/>
                          <a:gd name="connsiteX239" fmla="*/ 1981200 w 2657256"/>
                          <a:gd name="connsiteY239" fmla="*/ 636646 h 3370881"/>
                          <a:gd name="connsiteX240" fmla="*/ 1967753 w 2657256"/>
                          <a:gd name="connsiteY240" fmla="*/ 650093 h 3370881"/>
                          <a:gd name="connsiteX241" fmla="*/ 1936376 w 2657256"/>
                          <a:gd name="connsiteY241" fmla="*/ 690434 h 3370881"/>
                          <a:gd name="connsiteX242" fmla="*/ 1905000 w 2657256"/>
                          <a:gd name="connsiteY242" fmla="*/ 717329 h 3370881"/>
                          <a:gd name="connsiteX243" fmla="*/ 1860176 w 2657256"/>
                          <a:gd name="connsiteY243" fmla="*/ 735258 h 3370881"/>
                          <a:gd name="connsiteX244" fmla="*/ 1788459 w 2657256"/>
                          <a:gd name="connsiteY244" fmla="*/ 744223 h 3370881"/>
                          <a:gd name="connsiteX245" fmla="*/ 1846729 w 2657256"/>
                          <a:gd name="connsiteY245" fmla="*/ 802493 h 3370881"/>
                          <a:gd name="connsiteX246" fmla="*/ 1913965 w 2657256"/>
                          <a:gd name="connsiteY246" fmla="*/ 829387 h 3370881"/>
                          <a:gd name="connsiteX247" fmla="*/ 1922929 w 2657256"/>
                          <a:gd name="connsiteY247" fmla="*/ 842834 h 3370881"/>
                          <a:gd name="connsiteX248" fmla="*/ 1967753 w 2657256"/>
                          <a:gd name="connsiteY248" fmla="*/ 883176 h 3370881"/>
                          <a:gd name="connsiteX249" fmla="*/ 1981200 w 2657256"/>
                          <a:gd name="connsiteY249" fmla="*/ 896623 h 3370881"/>
                          <a:gd name="connsiteX250" fmla="*/ 1994647 w 2657256"/>
                          <a:gd name="connsiteY250" fmla="*/ 905587 h 3370881"/>
                          <a:gd name="connsiteX251" fmla="*/ 2021541 w 2657256"/>
                          <a:gd name="connsiteY251" fmla="*/ 927999 h 3370881"/>
                          <a:gd name="connsiteX252" fmla="*/ 2030506 w 2657256"/>
                          <a:gd name="connsiteY252" fmla="*/ 941446 h 3370881"/>
                          <a:gd name="connsiteX253" fmla="*/ 2057400 w 2657256"/>
                          <a:gd name="connsiteY253" fmla="*/ 968340 h 3370881"/>
                          <a:gd name="connsiteX254" fmla="*/ 2088776 w 2657256"/>
                          <a:gd name="connsiteY254" fmla="*/ 1013164 h 3370881"/>
                          <a:gd name="connsiteX255" fmla="*/ 2115670 w 2657256"/>
                          <a:gd name="connsiteY255" fmla="*/ 1057987 h 3370881"/>
                          <a:gd name="connsiteX256" fmla="*/ 2120153 w 2657256"/>
                          <a:gd name="connsiteY256" fmla="*/ 1089364 h 3370881"/>
                          <a:gd name="connsiteX257" fmla="*/ 2138082 w 2657256"/>
                          <a:gd name="connsiteY257" fmla="*/ 1143152 h 3370881"/>
                          <a:gd name="connsiteX258" fmla="*/ 2147047 w 2657256"/>
                          <a:gd name="connsiteY258" fmla="*/ 1196940 h 3370881"/>
                          <a:gd name="connsiteX259" fmla="*/ 2151529 w 2657256"/>
                          <a:gd name="connsiteY259" fmla="*/ 1210387 h 3370881"/>
                          <a:gd name="connsiteX260" fmla="*/ 2156012 w 2657256"/>
                          <a:gd name="connsiteY260" fmla="*/ 1228317 h 3370881"/>
                          <a:gd name="connsiteX261" fmla="*/ 2173941 w 2657256"/>
                          <a:gd name="connsiteY261" fmla="*/ 1295552 h 3370881"/>
                          <a:gd name="connsiteX262" fmla="*/ 2182906 w 2657256"/>
                          <a:gd name="connsiteY262" fmla="*/ 1313481 h 3370881"/>
                          <a:gd name="connsiteX263" fmla="*/ 2187388 w 2657256"/>
                          <a:gd name="connsiteY263" fmla="*/ 1331411 h 3370881"/>
                          <a:gd name="connsiteX264" fmla="*/ 2214282 w 2657256"/>
                          <a:gd name="connsiteY264" fmla="*/ 1385199 h 3370881"/>
                          <a:gd name="connsiteX265" fmla="*/ 2218765 w 2657256"/>
                          <a:gd name="connsiteY265" fmla="*/ 1403129 h 3370881"/>
                          <a:gd name="connsiteX266" fmla="*/ 2223247 w 2657256"/>
                          <a:gd name="connsiteY266" fmla="*/ 1430023 h 3370881"/>
                          <a:gd name="connsiteX267" fmla="*/ 2236694 w 2657256"/>
                          <a:gd name="connsiteY267" fmla="*/ 1456917 h 3370881"/>
                          <a:gd name="connsiteX268" fmla="*/ 2249794 w 2657256"/>
                          <a:gd name="connsiteY268" fmla="*/ 1524624 h 3370881"/>
                          <a:gd name="connsiteX269" fmla="*/ 2241176 w 2657256"/>
                          <a:gd name="connsiteY269" fmla="*/ 1577940 h 3370881"/>
                          <a:gd name="connsiteX270" fmla="*/ 2245659 w 2657256"/>
                          <a:gd name="connsiteY270" fmla="*/ 1595870 h 3370881"/>
                          <a:gd name="connsiteX271" fmla="*/ 2249634 w 2657256"/>
                          <a:gd name="connsiteY271" fmla="*/ 1685855 h 3370881"/>
                          <a:gd name="connsiteX272" fmla="*/ 2227729 w 2657256"/>
                          <a:gd name="connsiteY272" fmla="*/ 1716893 h 3370881"/>
                          <a:gd name="connsiteX273" fmla="*/ 2240500 w 2657256"/>
                          <a:gd name="connsiteY273" fmla="*/ 1674269 h 3370881"/>
                          <a:gd name="connsiteX274" fmla="*/ 2235341 w 2657256"/>
                          <a:gd name="connsiteY274" fmla="*/ 1788611 h 3370881"/>
                          <a:gd name="connsiteX275" fmla="*/ 2230689 w 2657256"/>
                          <a:gd name="connsiteY275" fmla="*/ 1823963 h 3370881"/>
                          <a:gd name="connsiteX276" fmla="*/ 2226207 w 2657256"/>
                          <a:gd name="connsiteY276" fmla="*/ 1824470 h 3370881"/>
                          <a:gd name="connsiteX277" fmla="*/ 2208278 w 2657256"/>
                          <a:gd name="connsiteY277" fmla="*/ 1869293 h 3370881"/>
                          <a:gd name="connsiteX278" fmla="*/ 2195168 w 2657256"/>
                          <a:gd name="connsiteY278" fmla="*/ 1882740 h 3370881"/>
                          <a:gd name="connsiteX279" fmla="*/ 2203458 w 2657256"/>
                          <a:gd name="connsiteY279" fmla="*/ 1918938 h 3370881"/>
                          <a:gd name="connsiteX280" fmla="*/ 2204134 w 2657256"/>
                          <a:gd name="connsiteY280" fmla="*/ 1949806 h 3370881"/>
                          <a:gd name="connsiteX281" fmla="*/ 2226545 w 2657256"/>
                          <a:gd name="connsiteY281" fmla="*/ 1954627 h 3370881"/>
                          <a:gd name="connsiteX282" fmla="*/ 2241176 w 2657256"/>
                          <a:gd name="connsiteY282" fmla="*/ 2012729 h 3370881"/>
                          <a:gd name="connsiteX283" fmla="*/ 2263588 w 2657256"/>
                          <a:gd name="connsiteY283" fmla="*/ 2057552 h 3370881"/>
                          <a:gd name="connsiteX284" fmla="*/ 2286000 w 2657256"/>
                          <a:gd name="connsiteY284" fmla="*/ 2084446 h 3370881"/>
                          <a:gd name="connsiteX285" fmla="*/ 2299447 w 2657256"/>
                          <a:gd name="connsiteY285" fmla="*/ 2124787 h 3370881"/>
                          <a:gd name="connsiteX286" fmla="*/ 2321859 w 2657256"/>
                          <a:gd name="connsiteY286" fmla="*/ 2151681 h 3370881"/>
                          <a:gd name="connsiteX287" fmla="*/ 2344270 w 2657256"/>
                          <a:gd name="connsiteY287" fmla="*/ 2205470 h 3370881"/>
                          <a:gd name="connsiteX288" fmla="*/ 2348753 w 2657256"/>
                          <a:gd name="connsiteY288" fmla="*/ 2223399 h 3370881"/>
                          <a:gd name="connsiteX289" fmla="*/ 2366682 w 2657256"/>
                          <a:gd name="connsiteY289" fmla="*/ 2263740 h 3370881"/>
                          <a:gd name="connsiteX290" fmla="*/ 2375647 w 2657256"/>
                          <a:gd name="connsiteY290" fmla="*/ 2286152 h 3370881"/>
                          <a:gd name="connsiteX291" fmla="*/ 2380129 w 2657256"/>
                          <a:gd name="connsiteY291" fmla="*/ 2308564 h 3370881"/>
                          <a:gd name="connsiteX292" fmla="*/ 2389094 w 2657256"/>
                          <a:gd name="connsiteY292" fmla="*/ 2335458 h 3370881"/>
                          <a:gd name="connsiteX293" fmla="*/ 2393576 w 2657256"/>
                          <a:gd name="connsiteY293" fmla="*/ 2380281 h 3370881"/>
                          <a:gd name="connsiteX294" fmla="*/ 2398059 w 2657256"/>
                          <a:gd name="connsiteY294" fmla="*/ 2393729 h 3370881"/>
                          <a:gd name="connsiteX295" fmla="*/ 2419794 w 2657256"/>
                          <a:gd name="connsiteY295" fmla="*/ 2447517 h 3370881"/>
                          <a:gd name="connsiteX296" fmla="*/ 2427343 w 2657256"/>
                          <a:gd name="connsiteY296" fmla="*/ 2564058 h 3370881"/>
                          <a:gd name="connsiteX297" fmla="*/ 2389094 w 2657256"/>
                          <a:gd name="connsiteY297" fmla="*/ 2837481 h 3370881"/>
                          <a:gd name="connsiteX298" fmla="*/ 2380129 w 2657256"/>
                          <a:gd name="connsiteY298" fmla="*/ 2859893 h 3370881"/>
                          <a:gd name="connsiteX299" fmla="*/ 2357718 w 2657256"/>
                          <a:gd name="connsiteY299" fmla="*/ 2913681 h 3370881"/>
                          <a:gd name="connsiteX300" fmla="*/ 2348753 w 2657256"/>
                          <a:gd name="connsiteY300" fmla="*/ 2936093 h 3370881"/>
                          <a:gd name="connsiteX301" fmla="*/ 2339788 w 2657256"/>
                          <a:gd name="connsiteY301" fmla="*/ 2971952 h 3370881"/>
                          <a:gd name="connsiteX302" fmla="*/ 2326341 w 2657256"/>
                          <a:gd name="connsiteY302" fmla="*/ 2994364 h 3370881"/>
                          <a:gd name="connsiteX303" fmla="*/ 2317376 w 2657256"/>
                          <a:gd name="connsiteY303" fmla="*/ 3025740 h 3370881"/>
                          <a:gd name="connsiteX304" fmla="*/ 2303929 w 2657256"/>
                          <a:gd name="connsiteY304" fmla="*/ 3048152 h 3370881"/>
                          <a:gd name="connsiteX305" fmla="*/ 2290482 w 2657256"/>
                          <a:gd name="connsiteY305" fmla="*/ 3079529 h 3370881"/>
                          <a:gd name="connsiteX306" fmla="*/ 2272553 w 2657256"/>
                          <a:gd name="connsiteY306" fmla="*/ 3084011 h 3370881"/>
                          <a:gd name="connsiteX307" fmla="*/ 2259106 w 2657256"/>
                          <a:gd name="connsiteY307" fmla="*/ 3088493 h 3370881"/>
                          <a:gd name="connsiteX308" fmla="*/ 2241176 w 2657256"/>
                          <a:gd name="connsiteY308" fmla="*/ 3092976 h 3370881"/>
                          <a:gd name="connsiteX309" fmla="*/ 2209800 w 2657256"/>
                          <a:gd name="connsiteY309" fmla="*/ 3101940 h 3370881"/>
                          <a:gd name="connsiteX310" fmla="*/ 2205318 w 2657256"/>
                          <a:gd name="connsiteY310" fmla="*/ 3039187 h 3370881"/>
                          <a:gd name="connsiteX311" fmla="*/ 2218765 w 2657256"/>
                          <a:gd name="connsiteY311" fmla="*/ 3021258 h 3370881"/>
                          <a:gd name="connsiteX312" fmla="*/ 2245659 w 2657256"/>
                          <a:gd name="connsiteY312" fmla="*/ 2971952 h 3370881"/>
                          <a:gd name="connsiteX313" fmla="*/ 2268070 w 2657256"/>
                          <a:gd name="connsiteY313" fmla="*/ 2945058 h 3370881"/>
                          <a:gd name="connsiteX314" fmla="*/ 2298550 w 2657256"/>
                          <a:gd name="connsiteY314" fmla="*/ 2568540 h 3370881"/>
                          <a:gd name="connsiteX315" fmla="*/ 2284986 w 2657256"/>
                          <a:gd name="connsiteY315" fmla="*/ 2532681 h 3370881"/>
                          <a:gd name="connsiteX316" fmla="*/ 2293273 w 2657256"/>
                          <a:gd name="connsiteY316" fmla="*/ 2496653 h 3370881"/>
                          <a:gd name="connsiteX317" fmla="*/ 2278152 w 2657256"/>
                          <a:gd name="connsiteY317" fmla="*/ 2475178 h 3370881"/>
                          <a:gd name="connsiteX318" fmla="*/ 2245659 w 2657256"/>
                          <a:gd name="connsiteY318" fmla="*/ 2389247 h 3370881"/>
                          <a:gd name="connsiteX319" fmla="*/ 2195507 w 2657256"/>
                          <a:gd name="connsiteY319" fmla="*/ 2241328 h 3370881"/>
                          <a:gd name="connsiteX320" fmla="*/ 2083786 w 2657256"/>
                          <a:gd name="connsiteY320" fmla="*/ 2040300 h 3370881"/>
                          <a:gd name="connsiteX321" fmla="*/ 2048773 w 2657256"/>
                          <a:gd name="connsiteY321" fmla="*/ 2017971 h 3370881"/>
                          <a:gd name="connsiteX322" fmla="*/ 2074314 w 2657256"/>
                          <a:gd name="connsiteY322" fmla="*/ 2011967 h 3370881"/>
                          <a:gd name="connsiteX323" fmla="*/ 2034988 w 2657256"/>
                          <a:gd name="connsiteY323" fmla="*/ 2003764 h 3370881"/>
                          <a:gd name="connsiteX324" fmla="*/ 2026023 w 2657256"/>
                          <a:gd name="connsiteY324" fmla="*/ 2026176 h 3370881"/>
                          <a:gd name="connsiteX325" fmla="*/ 2021541 w 2657256"/>
                          <a:gd name="connsiteY325" fmla="*/ 2039623 h 3370881"/>
                          <a:gd name="connsiteX326" fmla="*/ 1999129 w 2657256"/>
                          <a:gd name="connsiteY326" fmla="*/ 2053070 h 3370881"/>
                          <a:gd name="connsiteX327" fmla="*/ 1990165 w 2657256"/>
                          <a:gd name="connsiteY327" fmla="*/ 2070999 h 3370881"/>
                          <a:gd name="connsiteX328" fmla="*/ 1967753 w 2657256"/>
                          <a:gd name="connsiteY328" fmla="*/ 2106858 h 3370881"/>
                          <a:gd name="connsiteX329" fmla="*/ 1981200 w 2657256"/>
                          <a:gd name="connsiteY329" fmla="*/ 2223399 h 3370881"/>
                          <a:gd name="connsiteX330" fmla="*/ 1994647 w 2657256"/>
                          <a:gd name="connsiteY330" fmla="*/ 2254776 h 3370881"/>
                          <a:gd name="connsiteX331" fmla="*/ 2003612 w 2657256"/>
                          <a:gd name="connsiteY331" fmla="*/ 2272705 h 3370881"/>
                          <a:gd name="connsiteX332" fmla="*/ 2026023 w 2657256"/>
                          <a:gd name="connsiteY332" fmla="*/ 2304081 h 3370881"/>
                          <a:gd name="connsiteX333" fmla="*/ 2043953 w 2657256"/>
                          <a:gd name="connsiteY333" fmla="*/ 2348905 h 3370881"/>
                          <a:gd name="connsiteX334" fmla="*/ 2061882 w 2657256"/>
                          <a:gd name="connsiteY334" fmla="*/ 2371317 h 3370881"/>
                          <a:gd name="connsiteX335" fmla="*/ 2088776 w 2657256"/>
                          <a:gd name="connsiteY335" fmla="*/ 2434070 h 3370881"/>
                          <a:gd name="connsiteX336" fmla="*/ 2102223 w 2657256"/>
                          <a:gd name="connsiteY336" fmla="*/ 2465446 h 3370881"/>
                          <a:gd name="connsiteX337" fmla="*/ 2106706 w 2657256"/>
                          <a:gd name="connsiteY337" fmla="*/ 2496823 h 3370881"/>
                          <a:gd name="connsiteX338" fmla="*/ 2124635 w 2657256"/>
                          <a:gd name="connsiteY338" fmla="*/ 2559576 h 3370881"/>
                          <a:gd name="connsiteX339" fmla="*/ 2138082 w 2657256"/>
                          <a:gd name="connsiteY339" fmla="*/ 2649223 h 3370881"/>
                          <a:gd name="connsiteX340" fmla="*/ 2147047 w 2657256"/>
                          <a:gd name="connsiteY340" fmla="*/ 2685081 h 3370881"/>
                          <a:gd name="connsiteX341" fmla="*/ 2151529 w 2657256"/>
                          <a:gd name="connsiteY341" fmla="*/ 2716458 h 3370881"/>
                          <a:gd name="connsiteX342" fmla="*/ 2160494 w 2657256"/>
                          <a:gd name="connsiteY342" fmla="*/ 2770246 h 3370881"/>
                          <a:gd name="connsiteX343" fmla="*/ 2156012 w 2657256"/>
                          <a:gd name="connsiteY343" fmla="*/ 2962987 h 3370881"/>
                          <a:gd name="connsiteX344" fmla="*/ 2138082 w 2657256"/>
                          <a:gd name="connsiteY344" fmla="*/ 3043670 h 3370881"/>
                          <a:gd name="connsiteX345" fmla="*/ 2133600 w 2657256"/>
                          <a:gd name="connsiteY345" fmla="*/ 3061599 h 3370881"/>
                          <a:gd name="connsiteX346" fmla="*/ 2120153 w 2657256"/>
                          <a:gd name="connsiteY346" fmla="*/ 3079529 h 3370881"/>
                          <a:gd name="connsiteX347" fmla="*/ 2111188 w 2657256"/>
                          <a:gd name="connsiteY347" fmla="*/ 3106423 h 3370881"/>
                          <a:gd name="connsiteX348" fmla="*/ 2088776 w 2657256"/>
                          <a:gd name="connsiteY348" fmla="*/ 3137799 h 3370881"/>
                          <a:gd name="connsiteX349" fmla="*/ 2075329 w 2657256"/>
                          <a:gd name="connsiteY349" fmla="*/ 3164693 h 3370881"/>
                          <a:gd name="connsiteX350" fmla="*/ 2061882 w 2657256"/>
                          <a:gd name="connsiteY350" fmla="*/ 3169176 h 3370881"/>
                          <a:gd name="connsiteX351" fmla="*/ 2021541 w 2657256"/>
                          <a:gd name="connsiteY351" fmla="*/ 3164693 h 3370881"/>
                          <a:gd name="connsiteX352" fmla="*/ 2012576 w 2657256"/>
                          <a:gd name="connsiteY352" fmla="*/ 3119870 h 3370881"/>
                          <a:gd name="connsiteX353" fmla="*/ 2048435 w 2657256"/>
                          <a:gd name="connsiteY353" fmla="*/ 3021258 h 3370881"/>
                          <a:gd name="connsiteX354" fmla="*/ 2048435 w 2657256"/>
                          <a:gd name="connsiteY354" fmla="*/ 3021258 h 3370881"/>
                          <a:gd name="connsiteX355" fmla="*/ 2061882 w 2657256"/>
                          <a:gd name="connsiteY355" fmla="*/ 2967470 h 3370881"/>
                          <a:gd name="connsiteX356" fmla="*/ 2070847 w 2657256"/>
                          <a:gd name="connsiteY356" fmla="*/ 2882305 h 3370881"/>
                          <a:gd name="connsiteX357" fmla="*/ 2066365 w 2657256"/>
                          <a:gd name="connsiteY357" fmla="*/ 2725423 h 3370881"/>
                          <a:gd name="connsiteX358" fmla="*/ 2043953 w 2657256"/>
                          <a:gd name="connsiteY358" fmla="*/ 2649223 h 3370881"/>
                          <a:gd name="connsiteX359" fmla="*/ 2030506 w 2657256"/>
                          <a:gd name="connsiteY359" fmla="*/ 2622329 h 3370881"/>
                          <a:gd name="connsiteX360" fmla="*/ 2017059 w 2657256"/>
                          <a:gd name="connsiteY360" fmla="*/ 2581987 h 3370881"/>
                          <a:gd name="connsiteX361" fmla="*/ 1981200 w 2657256"/>
                          <a:gd name="connsiteY361" fmla="*/ 2514752 h 3370881"/>
                          <a:gd name="connsiteX362" fmla="*/ 1972235 w 2657256"/>
                          <a:gd name="connsiteY362" fmla="*/ 2501305 h 3370881"/>
                          <a:gd name="connsiteX363" fmla="*/ 1958788 w 2657256"/>
                          <a:gd name="connsiteY363" fmla="*/ 2478893 h 3370881"/>
                          <a:gd name="connsiteX364" fmla="*/ 1905000 w 2657256"/>
                          <a:gd name="connsiteY364" fmla="*/ 2398211 h 3370881"/>
                          <a:gd name="connsiteX365" fmla="*/ 1882588 w 2657256"/>
                          <a:gd name="connsiteY365" fmla="*/ 2357870 h 3370881"/>
                          <a:gd name="connsiteX366" fmla="*/ 1869141 w 2657256"/>
                          <a:gd name="connsiteY366" fmla="*/ 2339940 h 3370881"/>
                          <a:gd name="connsiteX367" fmla="*/ 1806388 w 2657256"/>
                          <a:gd name="connsiteY367" fmla="*/ 2313046 h 3370881"/>
                          <a:gd name="connsiteX368" fmla="*/ 1779494 w 2657256"/>
                          <a:gd name="connsiteY368" fmla="*/ 2304081 h 3370881"/>
                          <a:gd name="connsiteX369" fmla="*/ 1752600 w 2657256"/>
                          <a:gd name="connsiteY369" fmla="*/ 2299599 h 3370881"/>
                          <a:gd name="connsiteX370" fmla="*/ 1680882 w 2657256"/>
                          <a:gd name="connsiteY370" fmla="*/ 2277187 h 3370881"/>
                          <a:gd name="connsiteX371" fmla="*/ 1719025 w 2657256"/>
                          <a:gd name="connsiteY371" fmla="*/ 2281331 h 3370881"/>
                          <a:gd name="connsiteX372" fmla="*/ 1756997 w 2657256"/>
                          <a:gd name="connsiteY372" fmla="*/ 2289450 h 3370881"/>
                          <a:gd name="connsiteX373" fmla="*/ 1656440 w 2657256"/>
                          <a:gd name="connsiteY373" fmla="*/ 2298583 h 3370881"/>
                          <a:gd name="connsiteX374" fmla="*/ 1537447 w 2657256"/>
                          <a:gd name="connsiteY374" fmla="*/ 2329960 h 3370881"/>
                          <a:gd name="connsiteX375" fmla="*/ 1571993 w 2657256"/>
                          <a:gd name="connsiteY375" fmla="*/ 2317957 h 3370881"/>
                          <a:gd name="connsiteX376" fmla="*/ 1509707 w 2657256"/>
                          <a:gd name="connsiteY376" fmla="*/ 2338926 h 3370881"/>
                          <a:gd name="connsiteX377" fmla="*/ 1500444 w 2657256"/>
                          <a:gd name="connsiteY377" fmla="*/ 2355271 h 3370881"/>
                          <a:gd name="connsiteX378" fmla="*/ 1402678 w 2657256"/>
                          <a:gd name="connsiteY378" fmla="*/ 2339641 h 3370881"/>
                          <a:gd name="connsiteX379" fmla="*/ 1322892 w 2657256"/>
                          <a:gd name="connsiteY379" fmla="*/ 2336952 h 3370881"/>
                          <a:gd name="connsiteX380" fmla="*/ 1199384 w 2657256"/>
                          <a:gd name="connsiteY380" fmla="*/ 2307041 h 3370881"/>
                          <a:gd name="connsiteX381" fmla="*/ 1066800 w 2657256"/>
                          <a:gd name="connsiteY381" fmla="*/ 2272705 h 3370881"/>
                          <a:gd name="connsiteX382" fmla="*/ 1030941 w 2657256"/>
                          <a:gd name="connsiteY382" fmla="*/ 2263740 h 3370881"/>
                          <a:gd name="connsiteX383" fmla="*/ 986118 w 2657256"/>
                          <a:gd name="connsiteY383" fmla="*/ 2241329 h 3370881"/>
                          <a:gd name="connsiteX384" fmla="*/ 968188 w 2657256"/>
                          <a:gd name="connsiteY384" fmla="*/ 2232364 h 3370881"/>
                          <a:gd name="connsiteX385" fmla="*/ 936812 w 2657256"/>
                          <a:gd name="connsiteY385" fmla="*/ 2214434 h 3370881"/>
                          <a:gd name="connsiteX386" fmla="*/ 905435 w 2657256"/>
                          <a:gd name="connsiteY386" fmla="*/ 2196505 h 3370881"/>
                          <a:gd name="connsiteX387" fmla="*/ 869576 w 2657256"/>
                          <a:gd name="connsiteY387" fmla="*/ 2209952 h 3370881"/>
                          <a:gd name="connsiteX388" fmla="*/ 856129 w 2657256"/>
                          <a:gd name="connsiteY388" fmla="*/ 2227881 h 3370881"/>
                          <a:gd name="connsiteX389" fmla="*/ 815788 w 2657256"/>
                          <a:gd name="connsiteY389" fmla="*/ 2268223 h 3370881"/>
                          <a:gd name="connsiteX390" fmla="*/ 788894 w 2657256"/>
                          <a:gd name="connsiteY390" fmla="*/ 2290634 h 3370881"/>
                          <a:gd name="connsiteX391" fmla="*/ 762000 w 2657256"/>
                          <a:gd name="connsiteY391" fmla="*/ 2313046 h 3370881"/>
                          <a:gd name="connsiteX392" fmla="*/ 753035 w 2657256"/>
                          <a:gd name="connsiteY392" fmla="*/ 2326493 h 3370881"/>
                          <a:gd name="connsiteX393" fmla="*/ 735106 w 2657256"/>
                          <a:gd name="connsiteY393" fmla="*/ 2339940 h 3370881"/>
                          <a:gd name="connsiteX394" fmla="*/ 712694 w 2657256"/>
                          <a:gd name="connsiteY394" fmla="*/ 2362352 h 3370881"/>
                          <a:gd name="connsiteX395" fmla="*/ 694765 w 2657256"/>
                          <a:gd name="connsiteY395" fmla="*/ 2375799 h 3370881"/>
                          <a:gd name="connsiteX396" fmla="*/ 681318 w 2657256"/>
                          <a:gd name="connsiteY396" fmla="*/ 2393729 h 3370881"/>
                          <a:gd name="connsiteX397" fmla="*/ 667870 w 2657256"/>
                          <a:gd name="connsiteY397" fmla="*/ 2402693 h 3370881"/>
                          <a:gd name="connsiteX398" fmla="*/ 623047 w 2657256"/>
                          <a:gd name="connsiteY398" fmla="*/ 2443034 h 3370881"/>
                          <a:gd name="connsiteX399" fmla="*/ 600635 w 2657256"/>
                          <a:gd name="connsiteY399" fmla="*/ 2474411 h 3370881"/>
                          <a:gd name="connsiteX400" fmla="*/ 587188 w 2657256"/>
                          <a:gd name="connsiteY400" fmla="*/ 2514752 h 3370881"/>
                          <a:gd name="connsiteX401" fmla="*/ 582706 w 2657256"/>
                          <a:gd name="connsiteY401" fmla="*/ 2546129 h 3370881"/>
                          <a:gd name="connsiteX402" fmla="*/ 596153 w 2657256"/>
                          <a:gd name="connsiteY402" fmla="*/ 2635776 h 3370881"/>
                          <a:gd name="connsiteX403" fmla="*/ 600635 w 2657256"/>
                          <a:gd name="connsiteY403" fmla="*/ 2653705 h 3370881"/>
                          <a:gd name="connsiteX404" fmla="*/ 609600 w 2657256"/>
                          <a:gd name="connsiteY404" fmla="*/ 2671634 h 3370881"/>
                          <a:gd name="connsiteX405" fmla="*/ 614082 w 2657256"/>
                          <a:gd name="connsiteY405" fmla="*/ 2689564 h 3370881"/>
                          <a:gd name="connsiteX406" fmla="*/ 623047 w 2657256"/>
                          <a:gd name="connsiteY406" fmla="*/ 2711976 h 3370881"/>
                          <a:gd name="connsiteX407" fmla="*/ 627529 w 2657256"/>
                          <a:gd name="connsiteY407" fmla="*/ 2734387 h 3370881"/>
                          <a:gd name="connsiteX408" fmla="*/ 640976 w 2657256"/>
                          <a:gd name="connsiteY408" fmla="*/ 2765764 h 3370881"/>
                          <a:gd name="connsiteX409" fmla="*/ 645459 w 2657256"/>
                          <a:gd name="connsiteY409" fmla="*/ 2779211 h 3370881"/>
                          <a:gd name="connsiteX410" fmla="*/ 658906 w 2657256"/>
                          <a:gd name="connsiteY410" fmla="*/ 2801623 h 3370881"/>
                          <a:gd name="connsiteX411" fmla="*/ 676835 w 2657256"/>
                          <a:gd name="connsiteY411" fmla="*/ 2864376 h 3370881"/>
                          <a:gd name="connsiteX412" fmla="*/ 690282 w 2657256"/>
                          <a:gd name="connsiteY412" fmla="*/ 2895752 h 3370881"/>
                          <a:gd name="connsiteX413" fmla="*/ 699247 w 2657256"/>
                          <a:gd name="connsiteY413" fmla="*/ 2940576 h 3370881"/>
                          <a:gd name="connsiteX414" fmla="*/ 703729 w 2657256"/>
                          <a:gd name="connsiteY414" fmla="*/ 2967470 h 3370881"/>
                          <a:gd name="connsiteX415" fmla="*/ 717176 w 2657256"/>
                          <a:gd name="connsiteY415" fmla="*/ 2994364 h 3370881"/>
                          <a:gd name="connsiteX416" fmla="*/ 735106 w 2657256"/>
                          <a:gd name="connsiteY416" fmla="*/ 3052634 h 3370881"/>
                          <a:gd name="connsiteX417" fmla="*/ 739588 w 2657256"/>
                          <a:gd name="connsiteY417" fmla="*/ 3079529 h 3370881"/>
                          <a:gd name="connsiteX418" fmla="*/ 762000 w 2657256"/>
                          <a:gd name="connsiteY418" fmla="*/ 3142281 h 3370881"/>
                          <a:gd name="connsiteX419" fmla="*/ 766482 w 2657256"/>
                          <a:gd name="connsiteY419" fmla="*/ 3231929 h 3370881"/>
                          <a:gd name="connsiteX420" fmla="*/ 770965 w 2657256"/>
                          <a:gd name="connsiteY420" fmla="*/ 3254340 h 3370881"/>
                          <a:gd name="connsiteX421" fmla="*/ 775447 w 2657256"/>
                          <a:gd name="connsiteY421" fmla="*/ 3285717 h 3370881"/>
                          <a:gd name="connsiteX422" fmla="*/ 748553 w 2657256"/>
                          <a:gd name="connsiteY422" fmla="*/ 3335023 h 3370881"/>
                          <a:gd name="connsiteX423" fmla="*/ 721659 w 2657256"/>
                          <a:gd name="connsiteY423" fmla="*/ 3343987 h 3370881"/>
                          <a:gd name="connsiteX424" fmla="*/ 708212 w 2657256"/>
                          <a:gd name="connsiteY424" fmla="*/ 3348470 h 3370881"/>
                          <a:gd name="connsiteX425" fmla="*/ 623047 w 2657256"/>
                          <a:gd name="connsiteY425" fmla="*/ 3330540 h 3370881"/>
                          <a:gd name="connsiteX426" fmla="*/ 609600 w 2657256"/>
                          <a:gd name="connsiteY426" fmla="*/ 3308129 h 3370881"/>
                          <a:gd name="connsiteX427" fmla="*/ 591670 w 2657256"/>
                          <a:gd name="connsiteY427" fmla="*/ 3267787 h 3370881"/>
                          <a:gd name="connsiteX428" fmla="*/ 560294 w 2657256"/>
                          <a:gd name="connsiteY428" fmla="*/ 3209517 h 3370881"/>
                          <a:gd name="connsiteX429" fmla="*/ 551329 w 2657256"/>
                          <a:gd name="connsiteY429" fmla="*/ 3196070 h 3370881"/>
                          <a:gd name="connsiteX430" fmla="*/ 528918 w 2657256"/>
                          <a:gd name="connsiteY430" fmla="*/ 3173658 h 3370881"/>
                          <a:gd name="connsiteX431" fmla="*/ 519953 w 2657256"/>
                          <a:gd name="connsiteY431" fmla="*/ 3128834 h 3370881"/>
                          <a:gd name="connsiteX432" fmla="*/ 524435 w 2657256"/>
                          <a:gd name="connsiteY432" fmla="*/ 3101940 h 3370881"/>
                          <a:gd name="connsiteX433" fmla="*/ 528918 w 2657256"/>
                          <a:gd name="connsiteY433" fmla="*/ 3088493 h 3370881"/>
                          <a:gd name="connsiteX434" fmla="*/ 542365 w 2657256"/>
                          <a:gd name="connsiteY434" fmla="*/ 3052634 h 3370881"/>
                          <a:gd name="connsiteX435" fmla="*/ 484094 w 2657256"/>
                          <a:gd name="connsiteY435" fmla="*/ 2886787 h 3370881"/>
                          <a:gd name="connsiteX436" fmla="*/ 443753 w 2657256"/>
                          <a:gd name="connsiteY436" fmla="*/ 2779211 h 3370881"/>
                          <a:gd name="connsiteX437" fmla="*/ 439270 w 2657256"/>
                          <a:gd name="connsiteY437" fmla="*/ 2752317 h 3370881"/>
                          <a:gd name="connsiteX438" fmla="*/ 430306 w 2657256"/>
                          <a:gd name="connsiteY438" fmla="*/ 2716458 h 3370881"/>
                          <a:gd name="connsiteX439" fmla="*/ 425823 w 2657256"/>
                          <a:gd name="connsiteY439" fmla="*/ 2680599 h 3370881"/>
                          <a:gd name="connsiteX440" fmla="*/ 398929 w 2657256"/>
                          <a:gd name="connsiteY440" fmla="*/ 2599917 h 3370881"/>
                          <a:gd name="connsiteX441" fmla="*/ 385482 w 2657256"/>
                          <a:gd name="connsiteY441" fmla="*/ 2568540 h 3370881"/>
                          <a:gd name="connsiteX442" fmla="*/ 381000 w 2657256"/>
                          <a:gd name="connsiteY442" fmla="*/ 2550611 h 3370881"/>
                          <a:gd name="connsiteX443" fmla="*/ 372035 w 2657256"/>
                          <a:gd name="connsiteY443" fmla="*/ 2483376 h 3370881"/>
                          <a:gd name="connsiteX444" fmla="*/ 367553 w 2657256"/>
                          <a:gd name="connsiteY444" fmla="*/ 2469929 h 3370881"/>
                          <a:gd name="connsiteX445" fmla="*/ 407894 w 2657256"/>
                          <a:gd name="connsiteY445" fmla="*/ 2451999 h 3370881"/>
                          <a:gd name="connsiteX446" fmla="*/ 515470 w 2657256"/>
                          <a:gd name="connsiteY446" fmla="*/ 2407176 h 3370881"/>
                          <a:gd name="connsiteX447" fmla="*/ 578223 w 2657256"/>
                          <a:gd name="connsiteY447" fmla="*/ 2353387 h 3370881"/>
                          <a:gd name="connsiteX448" fmla="*/ 587188 w 2657256"/>
                          <a:gd name="connsiteY448" fmla="*/ 2330976 h 3370881"/>
                          <a:gd name="connsiteX449" fmla="*/ 614082 w 2657256"/>
                          <a:gd name="connsiteY449" fmla="*/ 2254776 h 3370881"/>
                          <a:gd name="connsiteX450" fmla="*/ 649941 w 2657256"/>
                          <a:gd name="connsiteY450" fmla="*/ 2200987 h 3370881"/>
                          <a:gd name="connsiteX451" fmla="*/ 690282 w 2657256"/>
                          <a:gd name="connsiteY451" fmla="*/ 2174093 h 3370881"/>
                          <a:gd name="connsiteX452" fmla="*/ 703729 w 2657256"/>
                          <a:gd name="connsiteY452" fmla="*/ 2165129 h 3370881"/>
                          <a:gd name="connsiteX453" fmla="*/ 739588 w 2657256"/>
                          <a:gd name="connsiteY453" fmla="*/ 2147199 h 3370881"/>
                          <a:gd name="connsiteX454" fmla="*/ 708212 w 2657256"/>
                          <a:gd name="connsiteY454" fmla="*/ 2187540 h 3370881"/>
                          <a:gd name="connsiteX455" fmla="*/ 654423 w 2657256"/>
                          <a:gd name="connsiteY455" fmla="*/ 2241329 h 3370881"/>
                          <a:gd name="connsiteX456" fmla="*/ 636494 w 2657256"/>
                          <a:gd name="connsiteY456" fmla="*/ 2259258 h 3370881"/>
                          <a:gd name="connsiteX457" fmla="*/ 614082 w 2657256"/>
                          <a:gd name="connsiteY457" fmla="*/ 2286152 h 3370881"/>
                          <a:gd name="connsiteX458" fmla="*/ 592179 w 2657256"/>
                          <a:gd name="connsiteY458" fmla="*/ 2282347 h 3370881"/>
                          <a:gd name="connsiteX459" fmla="*/ 555980 w 2657256"/>
                          <a:gd name="connsiteY459" fmla="*/ 2313892 h 3370881"/>
                          <a:gd name="connsiteX460" fmla="*/ 524435 w 2657256"/>
                          <a:gd name="connsiteY460" fmla="*/ 2348905 h 3370881"/>
                          <a:gd name="connsiteX461" fmla="*/ 502023 w 2657256"/>
                          <a:gd name="connsiteY461" fmla="*/ 2362352 h 3370881"/>
                          <a:gd name="connsiteX462" fmla="*/ 461682 w 2657256"/>
                          <a:gd name="connsiteY462" fmla="*/ 2389246 h 3370881"/>
                          <a:gd name="connsiteX463" fmla="*/ 448235 w 2657256"/>
                          <a:gd name="connsiteY463" fmla="*/ 2398211 h 3370881"/>
                          <a:gd name="connsiteX464" fmla="*/ 430306 w 2657256"/>
                          <a:gd name="connsiteY464" fmla="*/ 2407176 h 3370881"/>
                          <a:gd name="connsiteX465" fmla="*/ 412376 w 2657256"/>
                          <a:gd name="connsiteY465" fmla="*/ 2420623 h 3370881"/>
                          <a:gd name="connsiteX466" fmla="*/ 389965 w 2657256"/>
                          <a:gd name="connsiteY466" fmla="*/ 2429587 h 3370881"/>
                          <a:gd name="connsiteX467" fmla="*/ 372035 w 2657256"/>
                          <a:gd name="connsiteY467" fmla="*/ 2443034 h 3370881"/>
                          <a:gd name="connsiteX468" fmla="*/ 318247 w 2657256"/>
                          <a:gd name="connsiteY468" fmla="*/ 2474411 h 3370881"/>
                          <a:gd name="connsiteX469" fmla="*/ 304800 w 2657256"/>
                          <a:gd name="connsiteY469" fmla="*/ 2492340 h 3370881"/>
                          <a:gd name="connsiteX470" fmla="*/ 282388 w 2657256"/>
                          <a:gd name="connsiteY470" fmla="*/ 2519234 h 3370881"/>
                          <a:gd name="connsiteX471" fmla="*/ 295835 w 2657256"/>
                          <a:gd name="connsiteY471" fmla="*/ 2815070 h 3370881"/>
                          <a:gd name="connsiteX472" fmla="*/ 300318 w 2657256"/>
                          <a:gd name="connsiteY472" fmla="*/ 2837481 h 3370881"/>
                          <a:gd name="connsiteX473" fmla="*/ 304800 w 2657256"/>
                          <a:gd name="connsiteY473" fmla="*/ 2868858 h 3370881"/>
                          <a:gd name="connsiteX474" fmla="*/ 309282 w 2657256"/>
                          <a:gd name="connsiteY474" fmla="*/ 2927129 h 3370881"/>
                          <a:gd name="connsiteX475" fmla="*/ 322729 w 2657256"/>
                          <a:gd name="connsiteY475" fmla="*/ 2985399 h 3370881"/>
                          <a:gd name="connsiteX476" fmla="*/ 327212 w 2657256"/>
                          <a:gd name="connsiteY476" fmla="*/ 3012293 h 3370881"/>
                          <a:gd name="connsiteX477" fmla="*/ 331694 w 2657256"/>
                          <a:gd name="connsiteY477" fmla="*/ 3043670 h 3370881"/>
                          <a:gd name="connsiteX478" fmla="*/ 345141 w 2657256"/>
                          <a:gd name="connsiteY478" fmla="*/ 3070564 h 3370881"/>
                          <a:gd name="connsiteX479" fmla="*/ 367553 w 2657256"/>
                          <a:gd name="connsiteY479" fmla="*/ 3124352 h 3370881"/>
                          <a:gd name="connsiteX480" fmla="*/ 381000 w 2657256"/>
                          <a:gd name="connsiteY480" fmla="*/ 3182623 h 3370881"/>
                          <a:gd name="connsiteX481" fmla="*/ 389965 w 2657256"/>
                          <a:gd name="connsiteY481" fmla="*/ 3196070 h 3370881"/>
                          <a:gd name="connsiteX482" fmla="*/ 394447 w 2657256"/>
                          <a:gd name="connsiteY482" fmla="*/ 3213999 h 3370881"/>
                          <a:gd name="connsiteX483" fmla="*/ 412376 w 2657256"/>
                          <a:gd name="connsiteY483" fmla="*/ 3245376 h 3370881"/>
                          <a:gd name="connsiteX484" fmla="*/ 416859 w 2657256"/>
                          <a:gd name="connsiteY484" fmla="*/ 3258823 h 3370881"/>
                          <a:gd name="connsiteX485" fmla="*/ 425823 w 2657256"/>
                          <a:gd name="connsiteY485" fmla="*/ 3272270 h 3370881"/>
                          <a:gd name="connsiteX486" fmla="*/ 439270 w 2657256"/>
                          <a:gd name="connsiteY486" fmla="*/ 3303646 h 3370881"/>
                          <a:gd name="connsiteX487" fmla="*/ 439270 w 2657256"/>
                          <a:gd name="connsiteY487" fmla="*/ 3352952 h 3370881"/>
                          <a:gd name="connsiteX488" fmla="*/ 430306 w 2657256"/>
                          <a:gd name="connsiteY488" fmla="*/ 3366399 h 3370881"/>
                          <a:gd name="connsiteX489" fmla="*/ 412376 w 2657256"/>
                          <a:gd name="connsiteY489" fmla="*/ 3370881 h 3370881"/>
                          <a:gd name="connsiteX490" fmla="*/ 295835 w 2657256"/>
                          <a:gd name="connsiteY490" fmla="*/ 3357434 h 3370881"/>
                          <a:gd name="connsiteX491" fmla="*/ 264459 w 2657256"/>
                          <a:gd name="connsiteY491" fmla="*/ 3276752 h 3370881"/>
                          <a:gd name="connsiteX492" fmla="*/ 259976 w 2657256"/>
                          <a:gd name="connsiteY492" fmla="*/ 3240893 h 3370881"/>
                          <a:gd name="connsiteX493" fmla="*/ 246529 w 2657256"/>
                          <a:gd name="connsiteY493" fmla="*/ 3178140 h 3370881"/>
                          <a:gd name="connsiteX494" fmla="*/ 237565 w 2657256"/>
                          <a:gd name="connsiteY494" fmla="*/ 3084011 h 3370881"/>
                          <a:gd name="connsiteX495" fmla="*/ 228600 w 2657256"/>
                          <a:gd name="connsiteY495" fmla="*/ 3057117 h 3370881"/>
                          <a:gd name="connsiteX496" fmla="*/ 219635 w 2657256"/>
                          <a:gd name="connsiteY496" fmla="*/ 3021258 h 3370881"/>
                          <a:gd name="connsiteX497" fmla="*/ 206188 w 2657256"/>
                          <a:gd name="connsiteY497" fmla="*/ 2980917 h 3370881"/>
                          <a:gd name="connsiteX498" fmla="*/ 201706 w 2657256"/>
                          <a:gd name="connsiteY498" fmla="*/ 2949540 h 3370881"/>
                          <a:gd name="connsiteX499" fmla="*/ 197223 w 2657256"/>
                          <a:gd name="connsiteY499" fmla="*/ 2927129 h 3370881"/>
                          <a:gd name="connsiteX500" fmla="*/ 192741 w 2657256"/>
                          <a:gd name="connsiteY500" fmla="*/ 2891270 h 3370881"/>
                          <a:gd name="connsiteX501" fmla="*/ 188259 w 2657256"/>
                          <a:gd name="connsiteY501" fmla="*/ 2850929 h 3370881"/>
                          <a:gd name="connsiteX502" fmla="*/ 179294 w 2657256"/>
                          <a:gd name="connsiteY502" fmla="*/ 2824034 h 3370881"/>
                          <a:gd name="connsiteX503" fmla="*/ 165847 w 2657256"/>
                          <a:gd name="connsiteY503" fmla="*/ 2774729 h 3370881"/>
                          <a:gd name="connsiteX504" fmla="*/ 161365 w 2657256"/>
                          <a:gd name="connsiteY504" fmla="*/ 2747834 h 3370881"/>
                          <a:gd name="connsiteX505" fmla="*/ 156882 w 2657256"/>
                          <a:gd name="connsiteY505" fmla="*/ 2559576 h 3370881"/>
                          <a:gd name="connsiteX506" fmla="*/ 152400 w 2657256"/>
                          <a:gd name="connsiteY506" fmla="*/ 2519234 h 3370881"/>
                          <a:gd name="connsiteX507" fmla="*/ 118035 w 2657256"/>
                          <a:gd name="connsiteY507" fmla="*/ 2400004 h 3370881"/>
                          <a:gd name="connsiteX508" fmla="*/ 117048 w 2657256"/>
                          <a:gd name="connsiteY508" fmla="*/ 2344423 h 3370881"/>
                          <a:gd name="connsiteX509" fmla="*/ 100106 w 2657256"/>
                          <a:gd name="connsiteY509" fmla="*/ 2330976 h 3370881"/>
                          <a:gd name="connsiteX510" fmla="*/ 138953 w 2657256"/>
                          <a:gd name="connsiteY510" fmla="*/ 2313046 h 3370881"/>
                          <a:gd name="connsiteX511" fmla="*/ 152400 w 2657256"/>
                          <a:gd name="connsiteY511" fmla="*/ 2304081 h 3370881"/>
                          <a:gd name="connsiteX512" fmla="*/ 170329 w 2657256"/>
                          <a:gd name="connsiteY512" fmla="*/ 2259258 h 3370881"/>
                          <a:gd name="connsiteX513" fmla="*/ 188259 w 2657256"/>
                          <a:gd name="connsiteY513" fmla="*/ 2223399 h 3370881"/>
                          <a:gd name="connsiteX514" fmla="*/ 206188 w 2657256"/>
                          <a:gd name="connsiteY514" fmla="*/ 2187540 h 3370881"/>
                          <a:gd name="connsiteX515" fmla="*/ 210670 w 2657256"/>
                          <a:gd name="connsiteY515" fmla="*/ 2174093 h 3370881"/>
                          <a:gd name="connsiteX516" fmla="*/ 219635 w 2657256"/>
                          <a:gd name="connsiteY516" fmla="*/ 2115823 h 3370881"/>
                          <a:gd name="connsiteX517" fmla="*/ 210670 w 2657256"/>
                          <a:gd name="connsiteY517" fmla="*/ 1958940 h 3370881"/>
                          <a:gd name="connsiteX518" fmla="*/ 192741 w 2657256"/>
                          <a:gd name="connsiteY518" fmla="*/ 1923081 h 3370881"/>
                          <a:gd name="connsiteX519" fmla="*/ 179294 w 2657256"/>
                          <a:gd name="connsiteY519" fmla="*/ 1891705 h 3370881"/>
                          <a:gd name="connsiteX520" fmla="*/ 165847 w 2657256"/>
                          <a:gd name="connsiteY520" fmla="*/ 1864811 h 3370881"/>
                          <a:gd name="connsiteX521" fmla="*/ 152400 w 2657256"/>
                          <a:gd name="connsiteY521" fmla="*/ 1833434 h 3370881"/>
                          <a:gd name="connsiteX522" fmla="*/ 143435 w 2657256"/>
                          <a:gd name="connsiteY522" fmla="*/ 1819987 h 3370881"/>
                          <a:gd name="connsiteX523" fmla="*/ 107576 w 2657256"/>
                          <a:gd name="connsiteY523" fmla="*/ 1784129 h 3370881"/>
                          <a:gd name="connsiteX524" fmla="*/ 94129 w 2657256"/>
                          <a:gd name="connsiteY524" fmla="*/ 1779646 h 3370881"/>
                          <a:gd name="connsiteX525" fmla="*/ 71718 w 2657256"/>
                          <a:gd name="connsiteY525" fmla="*/ 1770681 h 3370881"/>
                          <a:gd name="connsiteX526" fmla="*/ 58270 w 2657256"/>
                          <a:gd name="connsiteY526" fmla="*/ 1761717 h 3370881"/>
                          <a:gd name="connsiteX527" fmla="*/ 26894 w 2657256"/>
                          <a:gd name="connsiteY527" fmla="*/ 1730340 h 3370881"/>
                          <a:gd name="connsiteX528" fmla="*/ 0 w 2657256"/>
                          <a:gd name="connsiteY528" fmla="*/ 1707929 h 3370881"/>
                          <a:gd name="connsiteX0" fmla="*/ 0 w 2657256"/>
                          <a:gd name="connsiteY0" fmla="*/ 1707929 h 3370881"/>
                          <a:gd name="connsiteX1" fmla="*/ 22412 w 2657256"/>
                          <a:gd name="connsiteY1" fmla="*/ 1698964 h 3370881"/>
                          <a:gd name="connsiteX2" fmla="*/ 31376 w 2657256"/>
                          <a:gd name="connsiteY2" fmla="*/ 1681034 h 3370881"/>
                          <a:gd name="connsiteX3" fmla="*/ 44823 w 2657256"/>
                          <a:gd name="connsiteY3" fmla="*/ 1672070 h 3370881"/>
                          <a:gd name="connsiteX4" fmla="*/ 58270 w 2657256"/>
                          <a:gd name="connsiteY4" fmla="*/ 1654140 h 3370881"/>
                          <a:gd name="connsiteX5" fmla="*/ 76200 w 2657256"/>
                          <a:gd name="connsiteY5" fmla="*/ 1645176 h 3370881"/>
                          <a:gd name="connsiteX6" fmla="*/ 98612 w 2657256"/>
                          <a:gd name="connsiteY6" fmla="*/ 1636211 h 3370881"/>
                          <a:gd name="connsiteX7" fmla="*/ 125506 w 2657256"/>
                          <a:gd name="connsiteY7" fmla="*/ 1627246 h 3370881"/>
                          <a:gd name="connsiteX8" fmla="*/ 152400 w 2657256"/>
                          <a:gd name="connsiteY8" fmla="*/ 1609317 h 3370881"/>
                          <a:gd name="connsiteX9" fmla="*/ 170329 w 2657256"/>
                          <a:gd name="connsiteY9" fmla="*/ 1600352 h 3370881"/>
                          <a:gd name="connsiteX10" fmla="*/ 188259 w 2657256"/>
                          <a:gd name="connsiteY10" fmla="*/ 1582423 h 3370881"/>
                          <a:gd name="connsiteX11" fmla="*/ 228600 w 2657256"/>
                          <a:gd name="connsiteY11" fmla="*/ 1564493 h 3370881"/>
                          <a:gd name="connsiteX12" fmla="*/ 255494 w 2657256"/>
                          <a:gd name="connsiteY12" fmla="*/ 1546564 h 3370881"/>
                          <a:gd name="connsiteX13" fmla="*/ 300318 w 2657256"/>
                          <a:gd name="connsiteY13" fmla="*/ 1524152 h 3370881"/>
                          <a:gd name="connsiteX14" fmla="*/ 313765 w 2657256"/>
                          <a:gd name="connsiteY14" fmla="*/ 1515187 h 3370881"/>
                          <a:gd name="connsiteX15" fmla="*/ 340659 w 2657256"/>
                          <a:gd name="connsiteY15" fmla="*/ 1510705 h 3370881"/>
                          <a:gd name="connsiteX16" fmla="*/ 363070 w 2657256"/>
                          <a:gd name="connsiteY16" fmla="*/ 1506223 h 3370881"/>
                          <a:gd name="connsiteX17" fmla="*/ 389965 w 2657256"/>
                          <a:gd name="connsiteY17" fmla="*/ 1501740 h 3370881"/>
                          <a:gd name="connsiteX18" fmla="*/ 425823 w 2657256"/>
                          <a:gd name="connsiteY18" fmla="*/ 1497258 h 3370881"/>
                          <a:gd name="connsiteX19" fmla="*/ 470647 w 2657256"/>
                          <a:gd name="connsiteY19" fmla="*/ 1488293 h 3370881"/>
                          <a:gd name="connsiteX20" fmla="*/ 515470 w 2657256"/>
                          <a:gd name="connsiteY20" fmla="*/ 1479329 h 3370881"/>
                          <a:gd name="connsiteX21" fmla="*/ 528918 w 2657256"/>
                          <a:gd name="connsiteY21" fmla="*/ 1470364 h 3370881"/>
                          <a:gd name="connsiteX22" fmla="*/ 600635 w 2657256"/>
                          <a:gd name="connsiteY22" fmla="*/ 1456917 h 3370881"/>
                          <a:gd name="connsiteX23" fmla="*/ 690282 w 2657256"/>
                          <a:gd name="connsiteY23" fmla="*/ 1447952 h 3370881"/>
                          <a:gd name="connsiteX24" fmla="*/ 793376 w 2657256"/>
                          <a:gd name="connsiteY24" fmla="*/ 1452434 h 3370881"/>
                          <a:gd name="connsiteX25" fmla="*/ 874059 w 2657256"/>
                          <a:gd name="connsiteY25" fmla="*/ 1465881 h 3370881"/>
                          <a:gd name="connsiteX26" fmla="*/ 914400 w 2657256"/>
                          <a:gd name="connsiteY26" fmla="*/ 1470364 h 3370881"/>
                          <a:gd name="connsiteX27" fmla="*/ 1030941 w 2657256"/>
                          <a:gd name="connsiteY27" fmla="*/ 1483811 h 3370881"/>
                          <a:gd name="connsiteX28" fmla="*/ 1151965 w 2657256"/>
                          <a:gd name="connsiteY28" fmla="*/ 1492776 h 3370881"/>
                          <a:gd name="connsiteX29" fmla="*/ 1281953 w 2657256"/>
                          <a:gd name="connsiteY29" fmla="*/ 1501740 h 3370881"/>
                          <a:gd name="connsiteX30" fmla="*/ 1465729 w 2657256"/>
                          <a:gd name="connsiteY30" fmla="*/ 1497258 h 3370881"/>
                          <a:gd name="connsiteX31" fmla="*/ 1510553 w 2657256"/>
                          <a:gd name="connsiteY31" fmla="*/ 1492776 h 3370881"/>
                          <a:gd name="connsiteX32" fmla="*/ 1582270 w 2657256"/>
                          <a:gd name="connsiteY32" fmla="*/ 1461399 h 3370881"/>
                          <a:gd name="connsiteX33" fmla="*/ 1604682 w 2657256"/>
                          <a:gd name="connsiteY33" fmla="*/ 1456917 h 3370881"/>
                          <a:gd name="connsiteX34" fmla="*/ 1622612 w 2657256"/>
                          <a:gd name="connsiteY34" fmla="*/ 1447952 h 3370881"/>
                          <a:gd name="connsiteX35" fmla="*/ 1645023 w 2657256"/>
                          <a:gd name="connsiteY35" fmla="*/ 1438987 h 3370881"/>
                          <a:gd name="connsiteX36" fmla="*/ 1662953 w 2657256"/>
                          <a:gd name="connsiteY36" fmla="*/ 1425540 h 3370881"/>
                          <a:gd name="connsiteX37" fmla="*/ 1698812 w 2657256"/>
                          <a:gd name="connsiteY37" fmla="*/ 1407611 h 3370881"/>
                          <a:gd name="connsiteX38" fmla="*/ 1739153 w 2657256"/>
                          <a:gd name="connsiteY38" fmla="*/ 1380717 h 3370881"/>
                          <a:gd name="connsiteX39" fmla="*/ 1752600 w 2657256"/>
                          <a:gd name="connsiteY39" fmla="*/ 1367270 h 3370881"/>
                          <a:gd name="connsiteX40" fmla="*/ 1775012 w 2657256"/>
                          <a:gd name="connsiteY40" fmla="*/ 1353823 h 3370881"/>
                          <a:gd name="connsiteX41" fmla="*/ 1797423 w 2657256"/>
                          <a:gd name="connsiteY41" fmla="*/ 1335893 h 3370881"/>
                          <a:gd name="connsiteX42" fmla="*/ 1810870 w 2657256"/>
                          <a:gd name="connsiteY42" fmla="*/ 1304517 h 3370881"/>
                          <a:gd name="connsiteX43" fmla="*/ 1815353 w 2657256"/>
                          <a:gd name="connsiteY43" fmla="*/ 1291070 h 3370881"/>
                          <a:gd name="connsiteX44" fmla="*/ 1801906 w 2657256"/>
                          <a:gd name="connsiteY44" fmla="*/ 1138670 h 3370881"/>
                          <a:gd name="connsiteX45" fmla="*/ 1792941 w 2657256"/>
                          <a:gd name="connsiteY45" fmla="*/ 1125223 h 3370881"/>
                          <a:gd name="connsiteX46" fmla="*/ 1757082 w 2657256"/>
                          <a:gd name="connsiteY46" fmla="*/ 1093846 h 3370881"/>
                          <a:gd name="connsiteX47" fmla="*/ 1730188 w 2657256"/>
                          <a:gd name="connsiteY47" fmla="*/ 1066952 h 3370881"/>
                          <a:gd name="connsiteX48" fmla="*/ 1703294 w 2657256"/>
                          <a:gd name="connsiteY48" fmla="*/ 1049023 h 3370881"/>
                          <a:gd name="connsiteX49" fmla="*/ 1622612 w 2657256"/>
                          <a:gd name="connsiteY49" fmla="*/ 1053505 h 3370881"/>
                          <a:gd name="connsiteX50" fmla="*/ 1595718 w 2657256"/>
                          <a:gd name="connsiteY50" fmla="*/ 1062470 h 3370881"/>
                          <a:gd name="connsiteX51" fmla="*/ 1573306 w 2657256"/>
                          <a:gd name="connsiteY51" fmla="*/ 1066952 h 3370881"/>
                          <a:gd name="connsiteX52" fmla="*/ 1453385 w 2657256"/>
                          <a:gd name="connsiteY52" fmla="*/ 1082761 h 3370881"/>
                          <a:gd name="connsiteX53" fmla="*/ 1326776 w 2657256"/>
                          <a:gd name="connsiteY53" fmla="*/ 1062470 h 3370881"/>
                          <a:gd name="connsiteX54" fmla="*/ 1308847 w 2657256"/>
                          <a:gd name="connsiteY54" fmla="*/ 1057987 h 3370881"/>
                          <a:gd name="connsiteX55" fmla="*/ 1277470 w 2657256"/>
                          <a:gd name="connsiteY55" fmla="*/ 1053505 h 3370881"/>
                          <a:gd name="connsiteX56" fmla="*/ 1259541 w 2657256"/>
                          <a:gd name="connsiteY56" fmla="*/ 1049023 h 3370881"/>
                          <a:gd name="connsiteX57" fmla="*/ 1232647 w 2657256"/>
                          <a:gd name="connsiteY57" fmla="*/ 1044540 h 3370881"/>
                          <a:gd name="connsiteX58" fmla="*/ 1053353 w 2657256"/>
                          <a:gd name="connsiteY58" fmla="*/ 1049023 h 3370881"/>
                          <a:gd name="connsiteX59" fmla="*/ 1035423 w 2657256"/>
                          <a:gd name="connsiteY59" fmla="*/ 1053505 h 3370881"/>
                          <a:gd name="connsiteX60" fmla="*/ 1008529 w 2657256"/>
                          <a:gd name="connsiteY60" fmla="*/ 1057987 h 3370881"/>
                          <a:gd name="connsiteX61" fmla="*/ 995082 w 2657256"/>
                          <a:gd name="connsiteY61" fmla="*/ 1062470 h 3370881"/>
                          <a:gd name="connsiteX62" fmla="*/ 945776 w 2657256"/>
                          <a:gd name="connsiteY62" fmla="*/ 1031093 h 3370881"/>
                          <a:gd name="connsiteX63" fmla="*/ 941294 w 2657256"/>
                          <a:gd name="connsiteY63" fmla="*/ 1017646 h 3370881"/>
                          <a:gd name="connsiteX64" fmla="*/ 932329 w 2657256"/>
                          <a:gd name="connsiteY64" fmla="*/ 919034 h 3370881"/>
                          <a:gd name="connsiteX65" fmla="*/ 914400 w 2657256"/>
                          <a:gd name="connsiteY65" fmla="*/ 901105 h 3370881"/>
                          <a:gd name="connsiteX66" fmla="*/ 918882 w 2657256"/>
                          <a:gd name="connsiteY66" fmla="*/ 869729 h 3370881"/>
                          <a:gd name="connsiteX67" fmla="*/ 941294 w 2657256"/>
                          <a:gd name="connsiteY67" fmla="*/ 865246 h 3370881"/>
                          <a:gd name="connsiteX68" fmla="*/ 959223 w 2657256"/>
                          <a:gd name="connsiteY68" fmla="*/ 851799 h 3370881"/>
                          <a:gd name="connsiteX69" fmla="*/ 990600 w 2657256"/>
                          <a:gd name="connsiteY69" fmla="*/ 847317 h 3370881"/>
                          <a:gd name="connsiteX70" fmla="*/ 1129553 w 2657256"/>
                          <a:gd name="connsiteY70" fmla="*/ 838352 h 3370881"/>
                          <a:gd name="connsiteX71" fmla="*/ 1147482 w 2657256"/>
                          <a:gd name="connsiteY71" fmla="*/ 829387 h 3370881"/>
                          <a:gd name="connsiteX72" fmla="*/ 1178859 w 2657256"/>
                          <a:gd name="connsiteY72" fmla="*/ 806976 h 3370881"/>
                          <a:gd name="connsiteX73" fmla="*/ 1192306 w 2657256"/>
                          <a:gd name="connsiteY73" fmla="*/ 793529 h 3370881"/>
                          <a:gd name="connsiteX74" fmla="*/ 1214718 w 2657256"/>
                          <a:gd name="connsiteY74" fmla="*/ 784564 h 3370881"/>
                          <a:gd name="connsiteX75" fmla="*/ 1241612 w 2657256"/>
                          <a:gd name="connsiteY75" fmla="*/ 771117 h 3370881"/>
                          <a:gd name="connsiteX76" fmla="*/ 1277470 w 2657256"/>
                          <a:gd name="connsiteY76" fmla="*/ 753187 h 3370881"/>
                          <a:gd name="connsiteX77" fmla="*/ 1295400 w 2657256"/>
                          <a:gd name="connsiteY77" fmla="*/ 730776 h 3370881"/>
                          <a:gd name="connsiteX78" fmla="*/ 1317812 w 2657256"/>
                          <a:gd name="connsiteY78" fmla="*/ 708364 h 3370881"/>
                          <a:gd name="connsiteX79" fmla="*/ 1353670 w 2657256"/>
                          <a:gd name="connsiteY79" fmla="*/ 663540 h 3370881"/>
                          <a:gd name="connsiteX80" fmla="*/ 1371600 w 2657256"/>
                          <a:gd name="connsiteY80" fmla="*/ 636646 h 3370881"/>
                          <a:gd name="connsiteX81" fmla="*/ 1380565 w 2657256"/>
                          <a:gd name="connsiteY81" fmla="*/ 596305 h 3370881"/>
                          <a:gd name="connsiteX82" fmla="*/ 1385047 w 2657256"/>
                          <a:gd name="connsiteY82" fmla="*/ 582858 h 3370881"/>
                          <a:gd name="connsiteX83" fmla="*/ 1380565 w 2657256"/>
                          <a:gd name="connsiteY83" fmla="*/ 533552 h 3370881"/>
                          <a:gd name="connsiteX84" fmla="*/ 1367118 w 2657256"/>
                          <a:gd name="connsiteY84" fmla="*/ 524587 h 3370881"/>
                          <a:gd name="connsiteX85" fmla="*/ 1349188 w 2657256"/>
                          <a:gd name="connsiteY85" fmla="*/ 520105 h 3370881"/>
                          <a:gd name="connsiteX86" fmla="*/ 1326776 w 2657256"/>
                          <a:gd name="connsiteY86" fmla="*/ 511140 h 3370881"/>
                          <a:gd name="connsiteX87" fmla="*/ 1281953 w 2657256"/>
                          <a:gd name="connsiteY87" fmla="*/ 515623 h 3370881"/>
                          <a:gd name="connsiteX88" fmla="*/ 1250576 w 2657256"/>
                          <a:gd name="connsiteY88" fmla="*/ 529070 h 3370881"/>
                          <a:gd name="connsiteX89" fmla="*/ 1210235 w 2657256"/>
                          <a:gd name="connsiteY89" fmla="*/ 542517 h 3370881"/>
                          <a:gd name="connsiteX90" fmla="*/ 1183341 w 2657256"/>
                          <a:gd name="connsiteY90" fmla="*/ 555964 h 3370881"/>
                          <a:gd name="connsiteX91" fmla="*/ 1160929 w 2657256"/>
                          <a:gd name="connsiteY91" fmla="*/ 569411 h 3370881"/>
                          <a:gd name="connsiteX92" fmla="*/ 1134035 w 2657256"/>
                          <a:gd name="connsiteY92" fmla="*/ 578376 h 3370881"/>
                          <a:gd name="connsiteX93" fmla="*/ 1111623 w 2657256"/>
                          <a:gd name="connsiteY93" fmla="*/ 587340 h 3370881"/>
                          <a:gd name="connsiteX94" fmla="*/ 1084729 w 2657256"/>
                          <a:gd name="connsiteY94" fmla="*/ 596305 h 3370881"/>
                          <a:gd name="connsiteX95" fmla="*/ 986118 w 2657256"/>
                          <a:gd name="connsiteY95" fmla="*/ 591823 h 3370881"/>
                          <a:gd name="connsiteX96" fmla="*/ 927847 w 2657256"/>
                          <a:gd name="connsiteY96" fmla="*/ 578376 h 3370881"/>
                          <a:gd name="connsiteX97" fmla="*/ 896470 w 2657256"/>
                          <a:gd name="connsiteY97" fmla="*/ 555964 h 3370881"/>
                          <a:gd name="connsiteX98" fmla="*/ 883023 w 2657256"/>
                          <a:gd name="connsiteY98" fmla="*/ 546999 h 3370881"/>
                          <a:gd name="connsiteX99" fmla="*/ 865094 w 2657256"/>
                          <a:gd name="connsiteY99" fmla="*/ 497693 h 3370881"/>
                          <a:gd name="connsiteX100" fmla="*/ 869576 w 2657256"/>
                          <a:gd name="connsiteY100" fmla="*/ 403564 h 3370881"/>
                          <a:gd name="connsiteX101" fmla="*/ 874059 w 2657256"/>
                          <a:gd name="connsiteY101" fmla="*/ 385634 h 3370881"/>
                          <a:gd name="connsiteX102" fmla="*/ 883023 w 2657256"/>
                          <a:gd name="connsiteY102" fmla="*/ 372187 h 3370881"/>
                          <a:gd name="connsiteX103" fmla="*/ 909918 w 2657256"/>
                          <a:gd name="connsiteY103" fmla="*/ 363223 h 3370881"/>
                          <a:gd name="connsiteX104" fmla="*/ 914400 w 2657256"/>
                          <a:gd name="connsiteY104" fmla="*/ 385634 h 3370881"/>
                          <a:gd name="connsiteX105" fmla="*/ 909918 w 2657256"/>
                          <a:gd name="connsiteY105" fmla="*/ 408046 h 3370881"/>
                          <a:gd name="connsiteX106" fmla="*/ 900953 w 2657256"/>
                          <a:gd name="connsiteY106" fmla="*/ 466317 h 3370881"/>
                          <a:gd name="connsiteX107" fmla="*/ 905435 w 2657256"/>
                          <a:gd name="connsiteY107" fmla="*/ 515623 h 3370881"/>
                          <a:gd name="connsiteX108" fmla="*/ 932329 w 2657256"/>
                          <a:gd name="connsiteY108" fmla="*/ 551481 h 3370881"/>
                          <a:gd name="connsiteX109" fmla="*/ 954741 w 2657256"/>
                          <a:gd name="connsiteY109" fmla="*/ 560446 h 3370881"/>
                          <a:gd name="connsiteX110" fmla="*/ 972670 w 2657256"/>
                          <a:gd name="connsiteY110" fmla="*/ 569411 h 3370881"/>
                          <a:gd name="connsiteX111" fmla="*/ 1066800 w 2657256"/>
                          <a:gd name="connsiteY111" fmla="*/ 564929 h 3370881"/>
                          <a:gd name="connsiteX112" fmla="*/ 1111623 w 2657256"/>
                          <a:gd name="connsiteY112" fmla="*/ 551481 h 3370881"/>
                          <a:gd name="connsiteX113" fmla="*/ 1129553 w 2657256"/>
                          <a:gd name="connsiteY113" fmla="*/ 538034 h 3370881"/>
                          <a:gd name="connsiteX114" fmla="*/ 1156447 w 2657256"/>
                          <a:gd name="connsiteY114" fmla="*/ 511140 h 3370881"/>
                          <a:gd name="connsiteX115" fmla="*/ 1160929 w 2657256"/>
                          <a:gd name="connsiteY115" fmla="*/ 493211 h 3370881"/>
                          <a:gd name="connsiteX116" fmla="*/ 1178859 w 2657256"/>
                          <a:gd name="connsiteY116" fmla="*/ 331846 h 3370881"/>
                          <a:gd name="connsiteX117" fmla="*/ 1215315 w 2657256"/>
                          <a:gd name="connsiteY117" fmla="*/ 270289 h 3370881"/>
                          <a:gd name="connsiteX118" fmla="*/ 1214718 w 2657256"/>
                          <a:gd name="connsiteY118" fmla="*/ 367705 h 3370881"/>
                          <a:gd name="connsiteX119" fmla="*/ 1201270 w 2657256"/>
                          <a:gd name="connsiteY119" fmla="*/ 412529 h 3370881"/>
                          <a:gd name="connsiteX120" fmla="*/ 1210235 w 2657256"/>
                          <a:gd name="connsiteY120" fmla="*/ 461834 h 3370881"/>
                          <a:gd name="connsiteX121" fmla="*/ 1214718 w 2657256"/>
                          <a:gd name="connsiteY121" fmla="*/ 475281 h 3370881"/>
                          <a:gd name="connsiteX122" fmla="*/ 1228165 w 2657256"/>
                          <a:gd name="connsiteY122" fmla="*/ 484246 h 3370881"/>
                          <a:gd name="connsiteX123" fmla="*/ 1250576 w 2657256"/>
                          <a:gd name="connsiteY123" fmla="*/ 502176 h 3370881"/>
                          <a:gd name="connsiteX124" fmla="*/ 1317812 w 2657256"/>
                          <a:gd name="connsiteY124" fmla="*/ 497693 h 3370881"/>
                          <a:gd name="connsiteX125" fmla="*/ 1353670 w 2657256"/>
                          <a:gd name="connsiteY125" fmla="*/ 488729 h 3370881"/>
                          <a:gd name="connsiteX126" fmla="*/ 1506070 w 2657256"/>
                          <a:gd name="connsiteY126" fmla="*/ 457352 h 3370881"/>
                          <a:gd name="connsiteX127" fmla="*/ 1550894 w 2657256"/>
                          <a:gd name="connsiteY127" fmla="*/ 430458 h 3370881"/>
                          <a:gd name="connsiteX128" fmla="*/ 1564341 w 2657256"/>
                          <a:gd name="connsiteY128" fmla="*/ 417011 h 3370881"/>
                          <a:gd name="connsiteX129" fmla="*/ 1586753 w 2657256"/>
                          <a:gd name="connsiteY129" fmla="*/ 399081 h 3370881"/>
                          <a:gd name="connsiteX130" fmla="*/ 1595718 w 2657256"/>
                          <a:gd name="connsiteY130" fmla="*/ 381152 h 3370881"/>
                          <a:gd name="connsiteX131" fmla="*/ 1613139 w 2657256"/>
                          <a:gd name="connsiteY131" fmla="*/ 358910 h 3370881"/>
                          <a:gd name="connsiteX132" fmla="*/ 1620066 w 2657256"/>
                          <a:gd name="connsiteY132" fmla="*/ 291047 h 3370881"/>
                          <a:gd name="connsiteX133" fmla="*/ 1604852 w 2657256"/>
                          <a:gd name="connsiteY133" fmla="*/ 236279 h 3370881"/>
                          <a:gd name="connsiteX134" fmla="*/ 1537447 w 2657256"/>
                          <a:gd name="connsiteY134" fmla="*/ 188411 h 3370881"/>
                          <a:gd name="connsiteX135" fmla="*/ 1613647 w 2657256"/>
                          <a:gd name="connsiteY135" fmla="*/ 399081 h 3370881"/>
                          <a:gd name="connsiteX136" fmla="*/ 1627094 w 2657256"/>
                          <a:gd name="connsiteY136" fmla="*/ 417011 h 3370881"/>
                          <a:gd name="connsiteX137" fmla="*/ 1658470 w 2657256"/>
                          <a:gd name="connsiteY137" fmla="*/ 412529 h 3370881"/>
                          <a:gd name="connsiteX138" fmla="*/ 1685365 w 2657256"/>
                          <a:gd name="connsiteY138" fmla="*/ 390117 h 3370881"/>
                          <a:gd name="connsiteX139" fmla="*/ 1694329 w 2657256"/>
                          <a:gd name="connsiteY139" fmla="*/ 376670 h 3370881"/>
                          <a:gd name="connsiteX140" fmla="*/ 1734670 w 2657256"/>
                          <a:gd name="connsiteY140" fmla="*/ 354258 h 3370881"/>
                          <a:gd name="connsiteX141" fmla="*/ 1743635 w 2657256"/>
                          <a:gd name="connsiteY141" fmla="*/ 340811 h 3370881"/>
                          <a:gd name="connsiteX142" fmla="*/ 1757082 w 2657256"/>
                          <a:gd name="connsiteY142" fmla="*/ 336329 h 3370881"/>
                          <a:gd name="connsiteX143" fmla="*/ 1843909 w 2657256"/>
                          <a:gd name="connsiteY143" fmla="*/ 262341 h 3370881"/>
                          <a:gd name="connsiteX144" fmla="*/ 1842471 w 2657256"/>
                          <a:gd name="connsiteY144" fmla="*/ 202194 h 3370881"/>
                          <a:gd name="connsiteX145" fmla="*/ 1828094 w 2657256"/>
                          <a:gd name="connsiteY145" fmla="*/ 136767 h 3370881"/>
                          <a:gd name="connsiteX146" fmla="*/ 1772023 w 2657256"/>
                          <a:gd name="connsiteY146" fmla="*/ 77249 h 3370881"/>
                          <a:gd name="connsiteX147" fmla="*/ 1948888 w 2657256"/>
                          <a:gd name="connsiteY147" fmla="*/ 178018 h 3370881"/>
                          <a:gd name="connsiteX148" fmla="*/ 1952362 w 2657256"/>
                          <a:gd name="connsiteY148" fmla="*/ 254265 h 3370881"/>
                          <a:gd name="connsiteX149" fmla="*/ 1874221 w 2657256"/>
                          <a:gd name="connsiteY149" fmla="*/ 318698 h 3370881"/>
                          <a:gd name="connsiteX150" fmla="*/ 1788459 w 2657256"/>
                          <a:gd name="connsiteY150" fmla="*/ 367705 h 3370881"/>
                          <a:gd name="connsiteX151" fmla="*/ 1761565 w 2657256"/>
                          <a:gd name="connsiteY151" fmla="*/ 390117 h 3370881"/>
                          <a:gd name="connsiteX152" fmla="*/ 1783976 w 2657256"/>
                          <a:gd name="connsiteY152" fmla="*/ 399081 h 3370881"/>
                          <a:gd name="connsiteX153" fmla="*/ 1878106 w 2657256"/>
                          <a:gd name="connsiteY153" fmla="*/ 390117 h 3370881"/>
                          <a:gd name="connsiteX154" fmla="*/ 1891553 w 2657256"/>
                          <a:gd name="connsiteY154" fmla="*/ 381152 h 3370881"/>
                          <a:gd name="connsiteX155" fmla="*/ 1918447 w 2657256"/>
                          <a:gd name="connsiteY155" fmla="*/ 372187 h 3370881"/>
                          <a:gd name="connsiteX156" fmla="*/ 1940859 w 2657256"/>
                          <a:gd name="connsiteY156" fmla="*/ 358740 h 3370881"/>
                          <a:gd name="connsiteX157" fmla="*/ 1954306 w 2657256"/>
                          <a:gd name="connsiteY157" fmla="*/ 354258 h 3370881"/>
                          <a:gd name="connsiteX158" fmla="*/ 2087270 w 2657256"/>
                          <a:gd name="connsiteY158" fmla="*/ 218082 h 3370881"/>
                          <a:gd name="connsiteX159" fmla="*/ 2064254 w 2657256"/>
                          <a:gd name="connsiteY159" fmla="*/ 20406 h 3370881"/>
                          <a:gd name="connsiteX160" fmla="*/ 2153472 w 2657256"/>
                          <a:gd name="connsiteY160" fmla="*/ 107654 h 3370881"/>
                          <a:gd name="connsiteX161" fmla="*/ 2167479 w 2657256"/>
                          <a:gd name="connsiteY161" fmla="*/ 234168 h 3370881"/>
                          <a:gd name="connsiteX162" fmla="*/ 2144900 w 2657256"/>
                          <a:gd name="connsiteY162" fmla="*/ 271231 h 3370881"/>
                          <a:gd name="connsiteX163" fmla="*/ 2096795 w 2657256"/>
                          <a:gd name="connsiteY163" fmla="*/ 316507 h 3370881"/>
                          <a:gd name="connsiteX164" fmla="*/ 1999129 w 2657256"/>
                          <a:gd name="connsiteY164" fmla="*/ 358740 h 3370881"/>
                          <a:gd name="connsiteX165" fmla="*/ 1994647 w 2657256"/>
                          <a:gd name="connsiteY165" fmla="*/ 372187 h 3370881"/>
                          <a:gd name="connsiteX166" fmla="*/ 2039470 w 2657256"/>
                          <a:gd name="connsiteY166" fmla="*/ 390117 h 3370881"/>
                          <a:gd name="connsiteX167" fmla="*/ 2115670 w 2657256"/>
                          <a:gd name="connsiteY167" fmla="*/ 390117 h 3370881"/>
                          <a:gd name="connsiteX168" fmla="*/ 2160494 w 2657256"/>
                          <a:gd name="connsiteY168" fmla="*/ 376670 h 3370881"/>
                          <a:gd name="connsiteX169" fmla="*/ 2191870 w 2657256"/>
                          <a:gd name="connsiteY169" fmla="*/ 363223 h 3370881"/>
                          <a:gd name="connsiteX170" fmla="*/ 2205318 w 2657256"/>
                          <a:gd name="connsiteY170" fmla="*/ 358740 h 3370881"/>
                          <a:gd name="connsiteX171" fmla="*/ 2232212 w 2657256"/>
                          <a:gd name="connsiteY171" fmla="*/ 340811 h 3370881"/>
                          <a:gd name="connsiteX172" fmla="*/ 2312894 w 2657256"/>
                          <a:gd name="connsiteY172" fmla="*/ 183929 h 3370881"/>
                          <a:gd name="connsiteX173" fmla="*/ 2339788 w 2657256"/>
                          <a:gd name="connsiteY173" fmla="*/ 151 h 3370881"/>
                          <a:gd name="connsiteX174" fmla="*/ 2357718 w 2657256"/>
                          <a:gd name="connsiteY174" fmla="*/ 215305 h 3370881"/>
                          <a:gd name="connsiteX175" fmla="*/ 2254623 w 2657256"/>
                          <a:gd name="connsiteY175" fmla="*/ 376670 h 3370881"/>
                          <a:gd name="connsiteX176" fmla="*/ 2245659 w 2657256"/>
                          <a:gd name="connsiteY176" fmla="*/ 390117 h 3370881"/>
                          <a:gd name="connsiteX177" fmla="*/ 2254623 w 2657256"/>
                          <a:gd name="connsiteY177" fmla="*/ 403564 h 3370881"/>
                          <a:gd name="connsiteX178" fmla="*/ 2353235 w 2657256"/>
                          <a:gd name="connsiteY178" fmla="*/ 399081 h 3370881"/>
                          <a:gd name="connsiteX179" fmla="*/ 2366682 w 2657256"/>
                          <a:gd name="connsiteY179" fmla="*/ 394599 h 3370881"/>
                          <a:gd name="connsiteX180" fmla="*/ 2389094 w 2657256"/>
                          <a:gd name="connsiteY180" fmla="*/ 390117 h 3370881"/>
                          <a:gd name="connsiteX181" fmla="*/ 2424953 w 2657256"/>
                          <a:gd name="connsiteY181" fmla="*/ 367705 h 3370881"/>
                          <a:gd name="connsiteX182" fmla="*/ 2528047 w 2657256"/>
                          <a:gd name="connsiteY182" fmla="*/ 292700 h 3370881"/>
                          <a:gd name="connsiteX183" fmla="*/ 2541495 w 2657256"/>
                          <a:gd name="connsiteY183" fmla="*/ 62906 h 3370881"/>
                          <a:gd name="connsiteX184" fmla="*/ 2591304 w 2657256"/>
                          <a:gd name="connsiteY184" fmla="*/ 214081 h 3370881"/>
                          <a:gd name="connsiteX185" fmla="*/ 2612315 w 2657256"/>
                          <a:gd name="connsiteY185" fmla="*/ 290907 h 3370881"/>
                          <a:gd name="connsiteX186" fmla="*/ 2650863 w 2657256"/>
                          <a:gd name="connsiteY186" fmla="*/ 344994 h 3370881"/>
                          <a:gd name="connsiteX187" fmla="*/ 2465294 w 2657256"/>
                          <a:gd name="connsiteY187" fmla="*/ 399081 h 3370881"/>
                          <a:gd name="connsiteX188" fmla="*/ 2442882 w 2657256"/>
                          <a:gd name="connsiteY188" fmla="*/ 403564 h 3370881"/>
                          <a:gd name="connsiteX189" fmla="*/ 2398059 w 2657256"/>
                          <a:gd name="connsiteY189" fmla="*/ 417011 h 3370881"/>
                          <a:gd name="connsiteX190" fmla="*/ 2375647 w 2657256"/>
                          <a:gd name="connsiteY190" fmla="*/ 425976 h 3370881"/>
                          <a:gd name="connsiteX191" fmla="*/ 2357718 w 2657256"/>
                          <a:gd name="connsiteY191" fmla="*/ 430458 h 3370881"/>
                          <a:gd name="connsiteX192" fmla="*/ 2344270 w 2657256"/>
                          <a:gd name="connsiteY192" fmla="*/ 461834 h 3370881"/>
                          <a:gd name="connsiteX193" fmla="*/ 2353235 w 2657256"/>
                          <a:gd name="connsiteY193" fmla="*/ 502176 h 3370881"/>
                          <a:gd name="connsiteX194" fmla="*/ 2362200 w 2657256"/>
                          <a:gd name="connsiteY194" fmla="*/ 515623 h 3370881"/>
                          <a:gd name="connsiteX195" fmla="*/ 2344270 w 2657256"/>
                          <a:gd name="connsiteY195" fmla="*/ 587340 h 3370881"/>
                          <a:gd name="connsiteX196" fmla="*/ 2321859 w 2657256"/>
                          <a:gd name="connsiteY196" fmla="*/ 614234 h 3370881"/>
                          <a:gd name="connsiteX197" fmla="*/ 2308412 w 2657256"/>
                          <a:gd name="connsiteY197" fmla="*/ 636646 h 3370881"/>
                          <a:gd name="connsiteX198" fmla="*/ 2281518 w 2657256"/>
                          <a:gd name="connsiteY198" fmla="*/ 641129 h 3370881"/>
                          <a:gd name="connsiteX199" fmla="*/ 2259106 w 2657256"/>
                          <a:gd name="connsiteY199" fmla="*/ 636646 h 3370881"/>
                          <a:gd name="connsiteX200" fmla="*/ 2277035 w 2657256"/>
                          <a:gd name="connsiteY200" fmla="*/ 578376 h 3370881"/>
                          <a:gd name="connsiteX201" fmla="*/ 2290482 w 2657256"/>
                          <a:gd name="connsiteY201" fmla="*/ 542517 h 3370881"/>
                          <a:gd name="connsiteX202" fmla="*/ 2286000 w 2657256"/>
                          <a:gd name="connsiteY202" fmla="*/ 506658 h 3370881"/>
                          <a:gd name="connsiteX203" fmla="*/ 2245659 w 2657256"/>
                          <a:gd name="connsiteY203" fmla="*/ 448387 h 3370881"/>
                          <a:gd name="connsiteX204" fmla="*/ 2200835 w 2657256"/>
                          <a:gd name="connsiteY204" fmla="*/ 430458 h 3370881"/>
                          <a:gd name="connsiteX205" fmla="*/ 2169459 w 2657256"/>
                          <a:gd name="connsiteY205" fmla="*/ 425976 h 3370881"/>
                          <a:gd name="connsiteX206" fmla="*/ 2102223 w 2657256"/>
                          <a:gd name="connsiteY206" fmla="*/ 430458 h 3370881"/>
                          <a:gd name="connsiteX207" fmla="*/ 2084294 w 2657256"/>
                          <a:gd name="connsiteY207" fmla="*/ 439423 h 3370881"/>
                          <a:gd name="connsiteX208" fmla="*/ 2070847 w 2657256"/>
                          <a:gd name="connsiteY208" fmla="*/ 443905 h 3370881"/>
                          <a:gd name="connsiteX209" fmla="*/ 2061882 w 2657256"/>
                          <a:gd name="connsiteY209" fmla="*/ 461834 h 3370881"/>
                          <a:gd name="connsiteX210" fmla="*/ 2034988 w 2657256"/>
                          <a:gd name="connsiteY210" fmla="*/ 475281 h 3370881"/>
                          <a:gd name="connsiteX211" fmla="*/ 1783976 w 2657256"/>
                          <a:gd name="connsiteY211" fmla="*/ 479764 h 3370881"/>
                          <a:gd name="connsiteX212" fmla="*/ 1766047 w 2657256"/>
                          <a:gd name="connsiteY212" fmla="*/ 488729 h 3370881"/>
                          <a:gd name="connsiteX213" fmla="*/ 1703294 w 2657256"/>
                          <a:gd name="connsiteY213" fmla="*/ 506658 h 3370881"/>
                          <a:gd name="connsiteX214" fmla="*/ 1689847 w 2657256"/>
                          <a:gd name="connsiteY214" fmla="*/ 511140 h 3370881"/>
                          <a:gd name="connsiteX215" fmla="*/ 1676400 w 2657256"/>
                          <a:gd name="connsiteY215" fmla="*/ 520105 h 3370881"/>
                          <a:gd name="connsiteX216" fmla="*/ 1649506 w 2657256"/>
                          <a:gd name="connsiteY216" fmla="*/ 529070 h 3370881"/>
                          <a:gd name="connsiteX217" fmla="*/ 1636059 w 2657256"/>
                          <a:gd name="connsiteY217" fmla="*/ 538034 h 3370881"/>
                          <a:gd name="connsiteX218" fmla="*/ 1622612 w 2657256"/>
                          <a:gd name="connsiteY218" fmla="*/ 551481 h 3370881"/>
                          <a:gd name="connsiteX219" fmla="*/ 1609165 w 2657256"/>
                          <a:gd name="connsiteY219" fmla="*/ 555964 h 3370881"/>
                          <a:gd name="connsiteX220" fmla="*/ 1577788 w 2657256"/>
                          <a:gd name="connsiteY220" fmla="*/ 587340 h 3370881"/>
                          <a:gd name="connsiteX221" fmla="*/ 1568823 w 2657256"/>
                          <a:gd name="connsiteY221" fmla="*/ 600787 h 3370881"/>
                          <a:gd name="connsiteX222" fmla="*/ 1555376 w 2657256"/>
                          <a:gd name="connsiteY222" fmla="*/ 614234 h 3370881"/>
                          <a:gd name="connsiteX223" fmla="*/ 1524000 w 2657256"/>
                          <a:gd name="connsiteY223" fmla="*/ 654576 h 3370881"/>
                          <a:gd name="connsiteX224" fmla="*/ 1519518 w 2657256"/>
                          <a:gd name="connsiteY224" fmla="*/ 668023 h 3370881"/>
                          <a:gd name="connsiteX225" fmla="*/ 1528482 w 2657256"/>
                          <a:gd name="connsiteY225" fmla="*/ 708364 h 3370881"/>
                          <a:gd name="connsiteX226" fmla="*/ 1537447 w 2657256"/>
                          <a:gd name="connsiteY226" fmla="*/ 721811 h 3370881"/>
                          <a:gd name="connsiteX227" fmla="*/ 1568823 w 2657256"/>
                          <a:gd name="connsiteY227" fmla="*/ 712846 h 3370881"/>
                          <a:gd name="connsiteX228" fmla="*/ 1600200 w 2657256"/>
                          <a:gd name="connsiteY228" fmla="*/ 712846 h 3370881"/>
                          <a:gd name="connsiteX229" fmla="*/ 1631576 w 2657256"/>
                          <a:gd name="connsiteY229" fmla="*/ 690434 h 3370881"/>
                          <a:gd name="connsiteX230" fmla="*/ 1645023 w 2657256"/>
                          <a:gd name="connsiteY230" fmla="*/ 676987 h 3370881"/>
                          <a:gd name="connsiteX231" fmla="*/ 1685365 w 2657256"/>
                          <a:gd name="connsiteY231" fmla="*/ 645611 h 3370881"/>
                          <a:gd name="connsiteX232" fmla="*/ 1716741 w 2657256"/>
                          <a:gd name="connsiteY232" fmla="*/ 614234 h 3370881"/>
                          <a:gd name="connsiteX233" fmla="*/ 1748118 w 2657256"/>
                          <a:gd name="connsiteY233" fmla="*/ 596305 h 3370881"/>
                          <a:gd name="connsiteX234" fmla="*/ 1761565 w 2657256"/>
                          <a:gd name="connsiteY234" fmla="*/ 591823 h 3370881"/>
                          <a:gd name="connsiteX235" fmla="*/ 1779494 w 2657256"/>
                          <a:gd name="connsiteY235" fmla="*/ 582858 h 3370881"/>
                          <a:gd name="connsiteX236" fmla="*/ 1815353 w 2657256"/>
                          <a:gd name="connsiteY236" fmla="*/ 573893 h 3370881"/>
                          <a:gd name="connsiteX237" fmla="*/ 2030506 w 2657256"/>
                          <a:gd name="connsiteY237" fmla="*/ 578376 h 3370881"/>
                          <a:gd name="connsiteX238" fmla="*/ 2017059 w 2657256"/>
                          <a:gd name="connsiteY238" fmla="*/ 600787 h 3370881"/>
                          <a:gd name="connsiteX239" fmla="*/ 1981200 w 2657256"/>
                          <a:gd name="connsiteY239" fmla="*/ 636646 h 3370881"/>
                          <a:gd name="connsiteX240" fmla="*/ 1967753 w 2657256"/>
                          <a:gd name="connsiteY240" fmla="*/ 650093 h 3370881"/>
                          <a:gd name="connsiteX241" fmla="*/ 1936376 w 2657256"/>
                          <a:gd name="connsiteY241" fmla="*/ 690434 h 3370881"/>
                          <a:gd name="connsiteX242" fmla="*/ 1905000 w 2657256"/>
                          <a:gd name="connsiteY242" fmla="*/ 717329 h 3370881"/>
                          <a:gd name="connsiteX243" fmla="*/ 1860176 w 2657256"/>
                          <a:gd name="connsiteY243" fmla="*/ 735258 h 3370881"/>
                          <a:gd name="connsiteX244" fmla="*/ 1788459 w 2657256"/>
                          <a:gd name="connsiteY244" fmla="*/ 744223 h 3370881"/>
                          <a:gd name="connsiteX245" fmla="*/ 1846729 w 2657256"/>
                          <a:gd name="connsiteY245" fmla="*/ 802493 h 3370881"/>
                          <a:gd name="connsiteX246" fmla="*/ 1913965 w 2657256"/>
                          <a:gd name="connsiteY246" fmla="*/ 829387 h 3370881"/>
                          <a:gd name="connsiteX247" fmla="*/ 1922929 w 2657256"/>
                          <a:gd name="connsiteY247" fmla="*/ 842834 h 3370881"/>
                          <a:gd name="connsiteX248" fmla="*/ 1967753 w 2657256"/>
                          <a:gd name="connsiteY248" fmla="*/ 883176 h 3370881"/>
                          <a:gd name="connsiteX249" fmla="*/ 1981200 w 2657256"/>
                          <a:gd name="connsiteY249" fmla="*/ 896623 h 3370881"/>
                          <a:gd name="connsiteX250" fmla="*/ 1994647 w 2657256"/>
                          <a:gd name="connsiteY250" fmla="*/ 905587 h 3370881"/>
                          <a:gd name="connsiteX251" fmla="*/ 2021541 w 2657256"/>
                          <a:gd name="connsiteY251" fmla="*/ 927999 h 3370881"/>
                          <a:gd name="connsiteX252" fmla="*/ 2030506 w 2657256"/>
                          <a:gd name="connsiteY252" fmla="*/ 941446 h 3370881"/>
                          <a:gd name="connsiteX253" fmla="*/ 2057400 w 2657256"/>
                          <a:gd name="connsiteY253" fmla="*/ 968340 h 3370881"/>
                          <a:gd name="connsiteX254" fmla="*/ 2088776 w 2657256"/>
                          <a:gd name="connsiteY254" fmla="*/ 1013164 h 3370881"/>
                          <a:gd name="connsiteX255" fmla="*/ 2115670 w 2657256"/>
                          <a:gd name="connsiteY255" fmla="*/ 1057987 h 3370881"/>
                          <a:gd name="connsiteX256" fmla="*/ 2120153 w 2657256"/>
                          <a:gd name="connsiteY256" fmla="*/ 1089364 h 3370881"/>
                          <a:gd name="connsiteX257" fmla="*/ 2138082 w 2657256"/>
                          <a:gd name="connsiteY257" fmla="*/ 1143152 h 3370881"/>
                          <a:gd name="connsiteX258" fmla="*/ 2147047 w 2657256"/>
                          <a:gd name="connsiteY258" fmla="*/ 1196940 h 3370881"/>
                          <a:gd name="connsiteX259" fmla="*/ 2151529 w 2657256"/>
                          <a:gd name="connsiteY259" fmla="*/ 1210387 h 3370881"/>
                          <a:gd name="connsiteX260" fmla="*/ 2156012 w 2657256"/>
                          <a:gd name="connsiteY260" fmla="*/ 1228317 h 3370881"/>
                          <a:gd name="connsiteX261" fmla="*/ 2173941 w 2657256"/>
                          <a:gd name="connsiteY261" fmla="*/ 1295552 h 3370881"/>
                          <a:gd name="connsiteX262" fmla="*/ 2182906 w 2657256"/>
                          <a:gd name="connsiteY262" fmla="*/ 1313481 h 3370881"/>
                          <a:gd name="connsiteX263" fmla="*/ 2187388 w 2657256"/>
                          <a:gd name="connsiteY263" fmla="*/ 1331411 h 3370881"/>
                          <a:gd name="connsiteX264" fmla="*/ 2214282 w 2657256"/>
                          <a:gd name="connsiteY264" fmla="*/ 1385199 h 3370881"/>
                          <a:gd name="connsiteX265" fmla="*/ 2218765 w 2657256"/>
                          <a:gd name="connsiteY265" fmla="*/ 1403129 h 3370881"/>
                          <a:gd name="connsiteX266" fmla="*/ 2223247 w 2657256"/>
                          <a:gd name="connsiteY266" fmla="*/ 1430023 h 3370881"/>
                          <a:gd name="connsiteX267" fmla="*/ 2236694 w 2657256"/>
                          <a:gd name="connsiteY267" fmla="*/ 1456917 h 3370881"/>
                          <a:gd name="connsiteX268" fmla="*/ 2249794 w 2657256"/>
                          <a:gd name="connsiteY268" fmla="*/ 1524624 h 3370881"/>
                          <a:gd name="connsiteX269" fmla="*/ 2241176 w 2657256"/>
                          <a:gd name="connsiteY269" fmla="*/ 1577940 h 3370881"/>
                          <a:gd name="connsiteX270" fmla="*/ 2245659 w 2657256"/>
                          <a:gd name="connsiteY270" fmla="*/ 1595870 h 3370881"/>
                          <a:gd name="connsiteX271" fmla="*/ 2249634 w 2657256"/>
                          <a:gd name="connsiteY271" fmla="*/ 1685855 h 3370881"/>
                          <a:gd name="connsiteX272" fmla="*/ 2227729 w 2657256"/>
                          <a:gd name="connsiteY272" fmla="*/ 1716893 h 3370881"/>
                          <a:gd name="connsiteX273" fmla="*/ 2240500 w 2657256"/>
                          <a:gd name="connsiteY273" fmla="*/ 1674269 h 3370881"/>
                          <a:gd name="connsiteX274" fmla="*/ 2235341 w 2657256"/>
                          <a:gd name="connsiteY274" fmla="*/ 1788611 h 3370881"/>
                          <a:gd name="connsiteX275" fmla="*/ 2230689 w 2657256"/>
                          <a:gd name="connsiteY275" fmla="*/ 1823963 h 3370881"/>
                          <a:gd name="connsiteX276" fmla="*/ 2226207 w 2657256"/>
                          <a:gd name="connsiteY276" fmla="*/ 1824470 h 3370881"/>
                          <a:gd name="connsiteX277" fmla="*/ 2208278 w 2657256"/>
                          <a:gd name="connsiteY277" fmla="*/ 1869293 h 3370881"/>
                          <a:gd name="connsiteX278" fmla="*/ 2195168 w 2657256"/>
                          <a:gd name="connsiteY278" fmla="*/ 1882740 h 3370881"/>
                          <a:gd name="connsiteX279" fmla="*/ 2203458 w 2657256"/>
                          <a:gd name="connsiteY279" fmla="*/ 1918938 h 3370881"/>
                          <a:gd name="connsiteX280" fmla="*/ 2204134 w 2657256"/>
                          <a:gd name="connsiteY280" fmla="*/ 1949806 h 3370881"/>
                          <a:gd name="connsiteX281" fmla="*/ 2226545 w 2657256"/>
                          <a:gd name="connsiteY281" fmla="*/ 1954627 h 3370881"/>
                          <a:gd name="connsiteX282" fmla="*/ 2241176 w 2657256"/>
                          <a:gd name="connsiteY282" fmla="*/ 2012729 h 3370881"/>
                          <a:gd name="connsiteX283" fmla="*/ 2263588 w 2657256"/>
                          <a:gd name="connsiteY283" fmla="*/ 2057552 h 3370881"/>
                          <a:gd name="connsiteX284" fmla="*/ 2286000 w 2657256"/>
                          <a:gd name="connsiteY284" fmla="*/ 2084446 h 3370881"/>
                          <a:gd name="connsiteX285" fmla="*/ 2299447 w 2657256"/>
                          <a:gd name="connsiteY285" fmla="*/ 2124787 h 3370881"/>
                          <a:gd name="connsiteX286" fmla="*/ 2321859 w 2657256"/>
                          <a:gd name="connsiteY286" fmla="*/ 2151681 h 3370881"/>
                          <a:gd name="connsiteX287" fmla="*/ 2344270 w 2657256"/>
                          <a:gd name="connsiteY287" fmla="*/ 2205470 h 3370881"/>
                          <a:gd name="connsiteX288" fmla="*/ 2348753 w 2657256"/>
                          <a:gd name="connsiteY288" fmla="*/ 2223399 h 3370881"/>
                          <a:gd name="connsiteX289" fmla="*/ 2366682 w 2657256"/>
                          <a:gd name="connsiteY289" fmla="*/ 2263740 h 3370881"/>
                          <a:gd name="connsiteX290" fmla="*/ 2375647 w 2657256"/>
                          <a:gd name="connsiteY290" fmla="*/ 2286152 h 3370881"/>
                          <a:gd name="connsiteX291" fmla="*/ 2380129 w 2657256"/>
                          <a:gd name="connsiteY291" fmla="*/ 2308564 h 3370881"/>
                          <a:gd name="connsiteX292" fmla="*/ 2389094 w 2657256"/>
                          <a:gd name="connsiteY292" fmla="*/ 2335458 h 3370881"/>
                          <a:gd name="connsiteX293" fmla="*/ 2393576 w 2657256"/>
                          <a:gd name="connsiteY293" fmla="*/ 2380281 h 3370881"/>
                          <a:gd name="connsiteX294" fmla="*/ 2398059 w 2657256"/>
                          <a:gd name="connsiteY294" fmla="*/ 2393729 h 3370881"/>
                          <a:gd name="connsiteX295" fmla="*/ 2419794 w 2657256"/>
                          <a:gd name="connsiteY295" fmla="*/ 2447517 h 3370881"/>
                          <a:gd name="connsiteX296" fmla="*/ 2427343 w 2657256"/>
                          <a:gd name="connsiteY296" fmla="*/ 2564058 h 3370881"/>
                          <a:gd name="connsiteX297" fmla="*/ 2389094 w 2657256"/>
                          <a:gd name="connsiteY297" fmla="*/ 2837481 h 3370881"/>
                          <a:gd name="connsiteX298" fmla="*/ 2380129 w 2657256"/>
                          <a:gd name="connsiteY298" fmla="*/ 2859893 h 3370881"/>
                          <a:gd name="connsiteX299" fmla="*/ 2357718 w 2657256"/>
                          <a:gd name="connsiteY299" fmla="*/ 2913681 h 3370881"/>
                          <a:gd name="connsiteX300" fmla="*/ 2348753 w 2657256"/>
                          <a:gd name="connsiteY300" fmla="*/ 2936093 h 3370881"/>
                          <a:gd name="connsiteX301" fmla="*/ 2339788 w 2657256"/>
                          <a:gd name="connsiteY301" fmla="*/ 2971952 h 3370881"/>
                          <a:gd name="connsiteX302" fmla="*/ 2326341 w 2657256"/>
                          <a:gd name="connsiteY302" fmla="*/ 2994364 h 3370881"/>
                          <a:gd name="connsiteX303" fmla="*/ 2317376 w 2657256"/>
                          <a:gd name="connsiteY303" fmla="*/ 3025740 h 3370881"/>
                          <a:gd name="connsiteX304" fmla="*/ 2303929 w 2657256"/>
                          <a:gd name="connsiteY304" fmla="*/ 3048152 h 3370881"/>
                          <a:gd name="connsiteX305" fmla="*/ 2290482 w 2657256"/>
                          <a:gd name="connsiteY305" fmla="*/ 3079529 h 3370881"/>
                          <a:gd name="connsiteX306" fmla="*/ 2272553 w 2657256"/>
                          <a:gd name="connsiteY306" fmla="*/ 3084011 h 3370881"/>
                          <a:gd name="connsiteX307" fmla="*/ 2259106 w 2657256"/>
                          <a:gd name="connsiteY307" fmla="*/ 3088493 h 3370881"/>
                          <a:gd name="connsiteX308" fmla="*/ 2241176 w 2657256"/>
                          <a:gd name="connsiteY308" fmla="*/ 3092976 h 3370881"/>
                          <a:gd name="connsiteX309" fmla="*/ 2209800 w 2657256"/>
                          <a:gd name="connsiteY309" fmla="*/ 3101940 h 3370881"/>
                          <a:gd name="connsiteX310" fmla="*/ 2205318 w 2657256"/>
                          <a:gd name="connsiteY310" fmla="*/ 3039187 h 3370881"/>
                          <a:gd name="connsiteX311" fmla="*/ 2218765 w 2657256"/>
                          <a:gd name="connsiteY311" fmla="*/ 3021258 h 3370881"/>
                          <a:gd name="connsiteX312" fmla="*/ 2245659 w 2657256"/>
                          <a:gd name="connsiteY312" fmla="*/ 2971952 h 3370881"/>
                          <a:gd name="connsiteX313" fmla="*/ 2268070 w 2657256"/>
                          <a:gd name="connsiteY313" fmla="*/ 2945058 h 3370881"/>
                          <a:gd name="connsiteX314" fmla="*/ 2298550 w 2657256"/>
                          <a:gd name="connsiteY314" fmla="*/ 2568540 h 3370881"/>
                          <a:gd name="connsiteX315" fmla="*/ 2284986 w 2657256"/>
                          <a:gd name="connsiteY315" fmla="*/ 2532681 h 3370881"/>
                          <a:gd name="connsiteX316" fmla="*/ 2293273 w 2657256"/>
                          <a:gd name="connsiteY316" fmla="*/ 2496653 h 3370881"/>
                          <a:gd name="connsiteX317" fmla="*/ 2278152 w 2657256"/>
                          <a:gd name="connsiteY317" fmla="*/ 2475178 h 3370881"/>
                          <a:gd name="connsiteX318" fmla="*/ 2245659 w 2657256"/>
                          <a:gd name="connsiteY318" fmla="*/ 2389247 h 3370881"/>
                          <a:gd name="connsiteX319" fmla="*/ 2195507 w 2657256"/>
                          <a:gd name="connsiteY319" fmla="*/ 2241328 h 3370881"/>
                          <a:gd name="connsiteX320" fmla="*/ 2083786 w 2657256"/>
                          <a:gd name="connsiteY320" fmla="*/ 2040300 h 3370881"/>
                          <a:gd name="connsiteX321" fmla="*/ 2048773 w 2657256"/>
                          <a:gd name="connsiteY321" fmla="*/ 2017971 h 3370881"/>
                          <a:gd name="connsiteX322" fmla="*/ 2074314 w 2657256"/>
                          <a:gd name="connsiteY322" fmla="*/ 2011967 h 3370881"/>
                          <a:gd name="connsiteX323" fmla="*/ 2034988 w 2657256"/>
                          <a:gd name="connsiteY323" fmla="*/ 2003764 h 3370881"/>
                          <a:gd name="connsiteX324" fmla="*/ 2026023 w 2657256"/>
                          <a:gd name="connsiteY324" fmla="*/ 2026176 h 3370881"/>
                          <a:gd name="connsiteX325" fmla="*/ 2021541 w 2657256"/>
                          <a:gd name="connsiteY325" fmla="*/ 2039623 h 3370881"/>
                          <a:gd name="connsiteX326" fmla="*/ 1999129 w 2657256"/>
                          <a:gd name="connsiteY326" fmla="*/ 2053070 h 3370881"/>
                          <a:gd name="connsiteX327" fmla="*/ 1990165 w 2657256"/>
                          <a:gd name="connsiteY327" fmla="*/ 2070999 h 3370881"/>
                          <a:gd name="connsiteX328" fmla="*/ 1967753 w 2657256"/>
                          <a:gd name="connsiteY328" fmla="*/ 2106858 h 3370881"/>
                          <a:gd name="connsiteX329" fmla="*/ 1981200 w 2657256"/>
                          <a:gd name="connsiteY329" fmla="*/ 2223399 h 3370881"/>
                          <a:gd name="connsiteX330" fmla="*/ 1994647 w 2657256"/>
                          <a:gd name="connsiteY330" fmla="*/ 2254776 h 3370881"/>
                          <a:gd name="connsiteX331" fmla="*/ 2003612 w 2657256"/>
                          <a:gd name="connsiteY331" fmla="*/ 2272705 h 3370881"/>
                          <a:gd name="connsiteX332" fmla="*/ 2026023 w 2657256"/>
                          <a:gd name="connsiteY332" fmla="*/ 2304081 h 3370881"/>
                          <a:gd name="connsiteX333" fmla="*/ 2043953 w 2657256"/>
                          <a:gd name="connsiteY333" fmla="*/ 2348905 h 3370881"/>
                          <a:gd name="connsiteX334" fmla="*/ 2061882 w 2657256"/>
                          <a:gd name="connsiteY334" fmla="*/ 2371317 h 3370881"/>
                          <a:gd name="connsiteX335" fmla="*/ 2088776 w 2657256"/>
                          <a:gd name="connsiteY335" fmla="*/ 2434070 h 3370881"/>
                          <a:gd name="connsiteX336" fmla="*/ 2102223 w 2657256"/>
                          <a:gd name="connsiteY336" fmla="*/ 2465446 h 3370881"/>
                          <a:gd name="connsiteX337" fmla="*/ 2106706 w 2657256"/>
                          <a:gd name="connsiteY337" fmla="*/ 2496823 h 3370881"/>
                          <a:gd name="connsiteX338" fmla="*/ 2124635 w 2657256"/>
                          <a:gd name="connsiteY338" fmla="*/ 2559576 h 3370881"/>
                          <a:gd name="connsiteX339" fmla="*/ 2138082 w 2657256"/>
                          <a:gd name="connsiteY339" fmla="*/ 2649223 h 3370881"/>
                          <a:gd name="connsiteX340" fmla="*/ 2147047 w 2657256"/>
                          <a:gd name="connsiteY340" fmla="*/ 2685081 h 3370881"/>
                          <a:gd name="connsiteX341" fmla="*/ 2151529 w 2657256"/>
                          <a:gd name="connsiteY341" fmla="*/ 2716458 h 3370881"/>
                          <a:gd name="connsiteX342" fmla="*/ 2160494 w 2657256"/>
                          <a:gd name="connsiteY342" fmla="*/ 2770246 h 3370881"/>
                          <a:gd name="connsiteX343" fmla="*/ 2156012 w 2657256"/>
                          <a:gd name="connsiteY343" fmla="*/ 2962987 h 3370881"/>
                          <a:gd name="connsiteX344" fmla="*/ 2138082 w 2657256"/>
                          <a:gd name="connsiteY344" fmla="*/ 3043670 h 3370881"/>
                          <a:gd name="connsiteX345" fmla="*/ 2133600 w 2657256"/>
                          <a:gd name="connsiteY345" fmla="*/ 3061599 h 3370881"/>
                          <a:gd name="connsiteX346" fmla="*/ 2120153 w 2657256"/>
                          <a:gd name="connsiteY346" fmla="*/ 3079529 h 3370881"/>
                          <a:gd name="connsiteX347" fmla="*/ 2111188 w 2657256"/>
                          <a:gd name="connsiteY347" fmla="*/ 3106423 h 3370881"/>
                          <a:gd name="connsiteX348" fmla="*/ 2088776 w 2657256"/>
                          <a:gd name="connsiteY348" fmla="*/ 3137799 h 3370881"/>
                          <a:gd name="connsiteX349" fmla="*/ 2075329 w 2657256"/>
                          <a:gd name="connsiteY349" fmla="*/ 3164693 h 3370881"/>
                          <a:gd name="connsiteX350" fmla="*/ 2061882 w 2657256"/>
                          <a:gd name="connsiteY350" fmla="*/ 3169176 h 3370881"/>
                          <a:gd name="connsiteX351" fmla="*/ 2021541 w 2657256"/>
                          <a:gd name="connsiteY351" fmla="*/ 3164693 h 3370881"/>
                          <a:gd name="connsiteX352" fmla="*/ 2012576 w 2657256"/>
                          <a:gd name="connsiteY352" fmla="*/ 3119870 h 3370881"/>
                          <a:gd name="connsiteX353" fmla="*/ 2048435 w 2657256"/>
                          <a:gd name="connsiteY353" fmla="*/ 3021258 h 3370881"/>
                          <a:gd name="connsiteX354" fmla="*/ 2048435 w 2657256"/>
                          <a:gd name="connsiteY354" fmla="*/ 3021258 h 3370881"/>
                          <a:gd name="connsiteX355" fmla="*/ 2061882 w 2657256"/>
                          <a:gd name="connsiteY355" fmla="*/ 2967470 h 3370881"/>
                          <a:gd name="connsiteX356" fmla="*/ 2070847 w 2657256"/>
                          <a:gd name="connsiteY356" fmla="*/ 2882305 h 3370881"/>
                          <a:gd name="connsiteX357" fmla="*/ 2066365 w 2657256"/>
                          <a:gd name="connsiteY357" fmla="*/ 2725423 h 3370881"/>
                          <a:gd name="connsiteX358" fmla="*/ 2043953 w 2657256"/>
                          <a:gd name="connsiteY358" fmla="*/ 2649223 h 3370881"/>
                          <a:gd name="connsiteX359" fmla="*/ 2030506 w 2657256"/>
                          <a:gd name="connsiteY359" fmla="*/ 2622329 h 3370881"/>
                          <a:gd name="connsiteX360" fmla="*/ 2017059 w 2657256"/>
                          <a:gd name="connsiteY360" fmla="*/ 2581987 h 3370881"/>
                          <a:gd name="connsiteX361" fmla="*/ 1981200 w 2657256"/>
                          <a:gd name="connsiteY361" fmla="*/ 2514752 h 3370881"/>
                          <a:gd name="connsiteX362" fmla="*/ 1972235 w 2657256"/>
                          <a:gd name="connsiteY362" fmla="*/ 2501305 h 3370881"/>
                          <a:gd name="connsiteX363" fmla="*/ 1958788 w 2657256"/>
                          <a:gd name="connsiteY363" fmla="*/ 2478893 h 3370881"/>
                          <a:gd name="connsiteX364" fmla="*/ 1905000 w 2657256"/>
                          <a:gd name="connsiteY364" fmla="*/ 2398211 h 3370881"/>
                          <a:gd name="connsiteX365" fmla="*/ 1882588 w 2657256"/>
                          <a:gd name="connsiteY365" fmla="*/ 2357870 h 3370881"/>
                          <a:gd name="connsiteX366" fmla="*/ 1869141 w 2657256"/>
                          <a:gd name="connsiteY366" fmla="*/ 2339940 h 3370881"/>
                          <a:gd name="connsiteX367" fmla="*/ 1806388 w 2657256"/>
                          <a:gd name="connsiteY367" fmla="*/ 2313046 h 3370881"/>
                          <a:gd name="connsiteX368" fmla="*/ 1779494 w 2657256"/>
                          <a:gd name="connsiteY368" fmla="*/ 2304081 h 3370881"/>
                          <a:gd name="connsiteX369" fmla="*/ 1752600 w 2657256"/>
                          <a:gd name="connsiteY369" fmla="*/ 2299599 h 3370881"/>
                          <a:gd name="connsiteX370" fmla="*/ 1680882 w 2657256"/>
                          <a:gd name="connsiteY370" fmla="*/ 2277187 h 3370881"/>
                          <a:gd name="connsiteX371" fmla="*/ 1719025 w 2657256"/>
                          <a:gd name="connsiteY371" fmla="*/ 2281331 h 3370881"/>
                          <a:gd name="connsiteX372" fmla="*/ 1756997 w 2657256"/>
                          <a:gd name="connsiteY372" fmla="*/ 2289450 h 3370881"/>
                          <a:gd name="connsiteX373" fmla="*/ 1656440 w 2657256"/>
                          <a:gd name="connsiteY373" fmla="*/ 2298583 h 3370881"/>
                          <a:gd name="connsiteX374" fmla="*/ 1537447 w 2657256"/>
                          <a:gd name="connsiteY374" fmla="*/ 2329960 h 3370881"/>
                          <a:gd name="connsiteX375" fmla="*/ 1571993 w 2657256"/>
                          <a:gd name="connsiteY375" fmla="*/ 2317957 h 3370881"/>
                          <a:gd name="connsiteX376" fmla="*/ 1509707 w 2657256"/>
                          <a:gd name="connsiteY376" fmla="*/ 2338926 h 3370881"/>
                          <a:gd name="connsiteX377" fmla="*/ 1500444 w 2657256"/>
                          <a:gd name="connsiteY377" fmla="*/ 2355271 h 3370881"/>
                          <a:gd name="connsiteX378" fmla="*/ 1402678 w 2657256"/>
                          <a:gd name="connsiteY378" fmla="*/ 2339641 h 3370881"/>
                          <a:gd name="connsiteX379" fmla="*/ 1322892 w 2657256"/>
                          <a:gd name="connsiteY379" fmla="*/ 2336952 h 3370881"/>
                          <a:gd name="connsiteX380" fmla="*/ 1199384 w 2657256"/>
                          <a:gd name="connsiteY380" fmla="*/ 2307041 h 3370881"/>
                          <a:gd name="connsiteX381" fmla="*/ 1066800 w 2657256"/>
                          <a:gd name="connsiteY381" fmla="*/ 2272705 h 3370881"/>
                          <a:gd name="connsiteX382" fmla="*/ 1030941 w 2657256"/>
                          <a:gd name="connsiteY382" fmla="*/ 2263740 h 3370881"/>
                          <a:gd name="connsiteX383" fmla="*/ 986118 w 2657256"/>
                          <a:gd name="connsiteY383" fmla="*/ 2241329 h 3370881"/>
                          <a:gd name="connsiteX384" fmla="*/ 968188 w 2657256"/>
                          <a:gd name="connsiteY384" fmla="*/ 2232364 h 3370881"/>
                          <a:gd name="connsiteX385" fmla="*/ 936812 w 2657256"/>
                          <a:gd name="connsiteY385" fmla="*/ 2214434 h 3370881"/>
                          <a:gd name="connsiteX386" fmla="*/ 905435 w 2657256"/>
                          <a:gd name="connsiteY386" fmla="*/ 2196505 h 3370881"/>
                          <a:gd name="connsiteX387" fmla="*/ 869576 w 2657256"/>
                          <a:gd name="connsiteY387" fmla="*/ 2209952 h 3370881"/>
                          <a:gd name="connsiteX388" fmla="*/ 856129 w 2657256"/>
                          <a:gd name="connsiteY388" fmla="*/ 2227881 h 3370881"/>
                          <a:gd name="connsiteX389" fmla="*/ 815788 w 2657256"/>
                          <a:gd name="connsiteY389" fmla="*/ 2268223 h 3370881"/>
                          <a:gd name="connsiteX390" fmla="*/ 788894 w 2657256"/>
                          <a:gd name="connsiteY390" fmla="*/ 2290634 h 3370881"/>
                          <a:gd name="connsiteX391" fmla="*/ 762000 w 2657256"/>
                          <a:gd name="connsiteY391" fmla="*/ 2313046 h 3370881"/>
                          <a:gd name="connsiteX392" fmla="*/ 753035 w 2657256"/>
                          <a:gd name="connsiteY392" fmla="*/ 2326493 h 3370881"/>
                          <a:gd name="connsiteX393" fmla="*/ 735106 w 2657256"/>
                          <a:gd name="connsiteY393" fmla="*/ 2339940 h 3370881"/>
                          <a:gd name="connsiteX394" fmla="*/ 712694 w 2657256"/>
                          <a:gd name="connsiteY394" fmla="*/ 2362352 h 3370881"/>
                          <a:gd name="connsiteX395" fmla="*/ 694765 w 2657256"/>
                          <a:gd name="connsiteY395" fmla="*/ 2375799 h 3370881"/>
                          <a:gd name="connsiteX396" fmla="*/ 681318 w 2657256"/>
                          <a:gd name="connsiteY396" fmla="*/ 2393729 h 3370881"/>
                          <a:gd name="connsiteX397" fmla="*/ 667870 w 2657256"/>
                          <a:gd name="connsiteY397" fmla="*/ 2402693 h 3370881"/>
                          <a:gd name="connsiteX398" fmla="*/ 623047 w 2657256"/>
                          <a:gd name="connsiteY398" fmla="*/ 2443034 h 3370881"/>
                          <a:gd name="connsiteX399" fmla="*/ 600635 w 2657256"/>
                          <a:gd name="connsiteY399" fmla="*/ 2474411 h 3370881"/>
                          <a:gd name="connsiteX400" fmla="*/ 587188 w 2657256"/>
                          <a:gd name="connsiteY400" fmla="*/ 2514752 h 3370881"/>
                          <a:gd name="connsiteX401" fmla="*/ 582706 w 2657256"/>
                          <a:gd name="connsiteY401" fmla="*/ 2546129 h 3370881"/>
                          <a:gd name="connsiteX402" fmla="*/ 596153 w 2657256"/>
                          <a:gd name="connsiteY402" fmla="*/ 2635776 h 3370881"/>
                          <a:gd name="connsiteX403" fmla="*/ 600635 w 2657256"/>
                          <a:gd name="connsiteY403" fmla="*/ 2653705 h 3370881"/>
                          <a:gd name="connsiteX404" fmla="*/ 609600 w 2657256"/>
                          <a:gd name="connsiteY404" fmla="*/ 2671634 h 3370881"/>
                          <a:gd name="connsiteX405" fmla="*/ 614082 w 2657256"/>
                          <a:gd name="connsiteY405" fmla="*/ 2689564 h 3370881"/>
                          <a:gd name="connsiteX406" fmla="*/ 623047 w 2657256"/>
                          <a:gd name="connsiteY406" fmla="*/ 2711976 h 3370881"/>
                          <a:gd name="connsiteX407" fmla="*/ 627529 w 2657256"/>
                          <a:gd name="connsiteY407" fmla="*/ 2734387 h 3370881"/>
                          <a:gd name="connsiteX408" fmla="*/ 640976 w 2657256"/>
                          <a:gd name="connsiteY408" fmla="*/ 2765764 h 3370881"/>
                          <a:gd name="connsiteX409" fmla="*/ 645459 w 2657256"/>
                          <a:gd name="connsiteY409" fmla="*/ 2779211 h 3370881"/>
                          <a:gd name="connsiteX410" fmla="*/ 658906 w 2657256"/>
                          <a:gd name="connsiteY410" fmla="*/ 2801623 h 3370881"/>
                          <a:gd name="connsiteX411" fmla="*/ 676835 w 2657256"/>
                          <a:gd name="connsiteY411" fmla="*/ 2864376 h 3370881"/>
                          <a:gd name="connsiteX412" fmla="*/ 690282 w 2657256"/>
                          <a:gd name="connsiteY412" fmla="*/ 2895752 h 3370881"/>
                          <a:gd name="connsiteX413" fmla="*/ 699247 w 2657256"/>
                          <a:gd name="connsiteY413" fmla="*/ 2940576 h 3370881"/>
                          <a:gd name="connsiteX414" fmla="*/ 703729 w 2657256"/>
                          <a:gd name="connsiteY414" fmla="*/ 2967470 h 3370881"/>
                          <a:gd name="connsiteX415" fmla="*/ 717176 w 2657256"/>
                          <a:gd name="connsiteY415" fmla="*/ 2994364 h 3370881"/>
                          <a:gd name="connsiteX416" fmla="*/ 735106 w 2657256"/>
                          <a:gd name="connsiteY416" fmla="*/ 3052634 h 3370881"/>
                          <a:gd name="connsiteX417" fmla="*/ 739588 w 2657256"/>
                          <a:gd name="connsiteY417" fmla="*/ 3079529 h 3370881"/>
                          <a:gd name="connsiteX418" fmla="*/ 762000 w 2657256"/>
                          <a:gd name="connsiteY418" fmla="*/ 3142281 h 3370881"/>
                          <a:gd name="connsiteX419" fmla="*/ 766482 w 2657256"/>
                          <a:gd name="connsiteY419" fmla="*/ 3231929 h 3370881"/>
                          <a:gd name="connsiteX420" fmla="*/ 770965 w 2657256"/>
                          <a:gd name="connsiteY420" fmla="*/ 3254340 h 3370881"/>
                          <a:gd name="connsiteX421" fmla="*/ 775447 w 2657256"/>
                          <a:gd name="connsiteY421" fmla="*/ 3285717 h 3370881"/>
                          <a:gd name="connsiteX422" fmla="*/ 748553 w 2657256"/>
                          <a:gd name="connsiteY422" fmla="*/ 3335023 h 3370881"/>
                          <a:gd name="connsiteX423" fmla="*/ 721659 w 2657256"/>
                          <a:gd name="connsiteY423" fmla="*/ 3343987 h 3370881"/>
                          <a:gd name="connsiteX424" fmla="*/ 708212 w 2657256"/>
                          <a:gd name="connsiteY424" fmla="*/ 3348470 h 3370881"/>
                          <a:gd name="connsiteX425" fmla="*/ 623047 w 2657256"/>
                          <a:gd name="connsiteY425" fmla="*/ 3330540 h 3370881"/>
                          <a:gd name="connsiteX426" fmla="*/ 609600 w 2657256"/>
                          <a:gd name="connsiteY426" fmla="*/ 3308129 h 3370881"/>
                          <a:gd name="connsiteX427" fmla="*/ 591670 w 2657256"/>
                          <a:gd name="connsiteY427" fmla="*/ 3267787 h 3370881"/>
                          <a:gd name="connsiteX428" fmla="*/ 560294 w 2657256"/>
                          <a:gd name="connsiteY428" fmla="*/ 3209517 h 3370881"/>
                          <a:gd name="connsiteX429" fmla="*/ 551329 w 2657256"/>
                          <a:gd name="connsiteY429" fmla="*/ 3196070 h 3370881"/>
                          <a:gd name="connsiteX430" fmla="*/ 528918 w 2657256"/>
                          <a:gd name="connsiteY430" fmla="*/ 3173658 h 3370881"/>
                          <a:gd name="connsiteX431" fmla="*/ 519953 w 2657256"/>
                          <a:gd name="connsiteY431" fmla="*/ 3128834 h 3370881"/>
                          <a:gd name="connsiteX432" fmla="*/ 524435 w 2657256"/>
                          <a:gd name="connsiteY432" fmla="*/ 3101940 h 3370881"/>
                          <a:gd name="connsiteX433" fmla="*/ 528918 w 2657256"/>
                          <a:gd name="connsiteY433" fmla="*/ 3088493 h 3370881"/>
                          <a:gd name="connsiteX434" fmla="*/ 542365 w 2657256"/>
                          <a:gd name="connsiteY434" fmla="*/ 3052634 h 3370881"/>
                          <a:gd name="connsiteX435" fmla="*/ 484094 w 2657256"/>
                          <a:gd name="connsiteY435" fmla="*/ 2886787 h 3370881"/>
                          <a:gd name="connsiteX436" fmla="*/ 443753 w 2657256"/>
                          <a:gd name="connsiteY436" fmla="*/ 2779211 h 3370881"/>
                          <a:gd name="connsiteX437" fmla="*/ 439270 w 2657256"/>
                          <a:gd name="connsiteY437" fmla="*/ 2752317 h 3370881"/>
                          <a:gd name="connsiteX438" fmla="*/ 430306 w 2657256"/>
                          <a:gd name="connsiteY438" fmla="*/ 2716458 h 3370881"/>
                          <a:gd name="connsiteX439" fmla="*/ 425823 w 2657256"/>
                          <a:gd name="connsiteY439" fmla="*/ 2680599 h 3370881"/>
                          <a:gd name="connsiteX440" fmla="*/ 398929 w 2657256"/>
                          <a:gd name="connsiteY440" fmla="*/ 2599917 h 3370881"/>
                          <a:gd name="connsiteX441" fmla="*/ 385482 w 2657256"/>
                          <a:gd name="connsiteY441" fmla="*/ 2568540 h 3370881"/>
                          <a:gd name="connsiteX442" fmla="*/ 381000 w 2657256"/>
                          <a:gd name="connsiteY442" fmla="*/ 2550611 h 3370881"/>
                          <a:gd name="connsiteX443" fmla="*/ 372035 w 2657256"/>
                          <a:gd name="connsiteY443" fmla="*/ 2483376 h 3370881"/>
                          <a:gd name="connsiteX444" fmla="*/ 367553 w 2657256"/>
                          <a:gd name="connsiteY444" fmla="*/ 2469929 h 3370881"/>
                          <a:gd name="connsiteX445" fmla="*/ 407894 w 2657256"/>
                          <a:gd name="connsiteY445" fmla="*/ 2451999 h 3370881"/>
                          <a:gd name="connsiteX446" fmla="*/ 515470 w 2657256"/>
                          <a:gd name="connsiteY446" fmla="*/ 2407176 h 3370881"/>
                          <a:gd name="connsiteX447" fmla="*/ 578223 w 2657256"/>
                          <a:gd name="connsiteY447" fmla="*/ 2353387 h 3370881"/>
                          <a:gd name="connsiteX448" fmla="*/ 587188 w 2657256"/>
                          <a:gd name="connsiteY448" fmla="*/ 2330976 h 3370881"/>
                          <a:gd name="connsiteX449" fmla="*/ 614082 w 2657256"/>
                          <a:gd name="connsiteY449" fmla="*/ 2254776 h 3370881"/>
                          <a:gd name="connsiteX450" fmla="*/ 649941 w 2657256"/>
                          <a:gd name="connsiteY450" fmla="*/ 2200987 h 3370881"/>
                          <a:gd name="connsiteX451" fmla="*/ 690282 w 2657256"/>
                          <a:gd name="connsiteY451" fmla="*/ 2174093 h 3370881"/>
                          <a:gd name="connsiteX452" fmla="*/ 703729 w 2657256"/>
                          <a:gd name="connsiteY452" fmla="*/ 2165129 h 3370881"/>
                          <a:gd name="connsiteX453" fmla="*/ 739588 w 2657256"/>
                          <a:gd name="connsiteY453" fmla="*/ 2147199 h 3370881"/>
                          <a:gd name="connsiteX454" fmla="*/ 708212 w 2657256"/>
                          <a:gd name="connsiteY454" fmla="*/ 2187540 h 3370881"/>
                          <a:gd name="connsiteX455" fmla="*/ 654423 w 2657256"/>
                          <a:gd name="connsiteY455" fmla="*/ 2241329 h 3370881"/>
                          <a:gd name="connsiteX456" fmla="*/ 636494 w 2657256"/>
                          <a:gd name="connsiteY456" fmla="*/ 2259258 h 3370881"/>
                          <a:gd name="connsiteX457" fmla="*/ 614082 w 2657256"/>
                          <a:gd name="connsiteY457" fmla="*/ 2286152 h 3370881"/>
                          <a:gd name="connsiteX458" fmla="*/ 592179 w 2657256"/>
                          <a:gd name="connsiteY458" fmla="*/ 2282347 h 3370881"/>
                          <a:gd name="connsiteX459" fmla="*/ 555980 w 2657256"/>
                          <a:gd name="connsiteY459" fmla="*/ 2313892 h 3370881"/>
                          <a:gd name="connsiteX460" fmla="*/ 524435 w 2657256"/>
                          <a:gd name="connsiteY460" fmla="*/ 2348905 h 3370881"/>
                          <a:gd name="connsiteX461" fmla="*/ 502023 w 2657256"/>
                          <a:gd name="connsiteY461" fmla="*/ 2362352 h 3370881"/>
                          <a:gd name="connsiteX462" fmla="*/ 461682 w 2657256"/>
                          <a:gd name="connsiteY462" fmla="*/ 2389246 h 3370881"/>
                          <a:gd name="connsiteX463" fmla="*/ 448235 w 2657256"/>
                          <a:gd name="connsiteY463" fmla="*/ 2398211 h 3370881"/>
                          <a:gd name="connsiteX464" fmla="*/ 430306 w 2657256"/>
                          <a:gd name="connsiteY464" fmla="*/ 2407176 h 3370881"/>
                          <a:gd name="connsiteX465" fmla="*/ 412376 w 2657256"/>
                          <a:gd name="connsiteY465" fmla="*/ 2420623 h 3370881"/>
                          <a:gd name="connsiteX466" fmla="*/ 389965 w 2657256"/>
                          <a:gd name="connsiteY466" fmla="*/ 2429587 h 3370881"/>
                          <a:gd name="connsiteX467" fmla="*/ 372035 w 2657256"/>
                          <a:gd name="connsiteY467" fmla="*/ 2443034 h 3370881"/>
                          <a:gd name="connsiteX468" fmla="*/ 318247 w 2657256"/>
                          <a:gd name="connsiteY468" fmla="*/ 2474411 h 3370881"/>
                          <a:gd name="connsiteX469" fmla="*/ 304800 w 2657256"/>
                          <a:gd name="connsiteY469" fmla="*/ 2492340 h 3370881"/>
                          <a:gd name="connsiteX470" fmla="*/ 282388 w 2657256"/>
                          <a:gd name="connsiteY470" fmla="*/ 2519234 h 3370881"/>
                          <a:gd name="connsiteX471" fmla="*/ 295835 w 2657256"/>
                          <a:gd name="connsiteY471" fmla="*/ 2815070 h 3370881"/>
                          <a:gd name="connsiteX472" fmla="*/ 300318 w 2657256"/>
                          <a:gd name="connsiteY472" fmla="*/ 2837481 h 3370881"/>
                          <a:gd name="connsiteX473" fmla="*/ 304800 w 2657256"/>
                          <a:gd name="connsiteY473" fmla="*/ 2868858 h 3370881"/>
                          <a:gd name="connsiteX474" fmla="*/ 309282 w 2657256"/>
                          <a:gd name="connsiteY474" fmla="*/ 2927129 h 3370881"/>
                          <a:gd name="connsiteX475" fmla="*/ 322729 w 2657256"/>
                          <a:gd name="connsiteY475" fmla="*/ 2985399 h 3370881"/>
                          <a:gd name="connsiteX476" fmla="*/ 327212 w 2657256"/>
                          <a:gd name="connsiteY476" fmla="*/ 3012293 h 3370881"/>
                          <a:gd name="connsiteX477" fmla="*/ 331694 w 2657256"/>
                          <a:gd name="connsiteY477" fmla="*/ 3043670 h 3370881"/>
                          <a:gd name="connsiteX478" fmla="*/ 345141 w 2657256"/>
                          <a:gd name="connsiteY478" fmla="*/ 3070564 h 3370881"/>
                          <a:gd name="connsiteX479" fmla="*/ 367553 w 2657256"/>
                          <a:gd name="connsiteY479" fmla="*/ 3124352 h 3370881"/>
                          <a:gd name="connsiteX480" fmla="*/ 381000 w 2657256"/>
                          <a:gd name="connsiteY480" fmla="*/ 3182623 h 3370881"/>
                          <a:gd name="connsiteX481" fmla="*/ 389965 w 2657256"/>
                          <a:gd name="connsiteY481" fmla="*/ 3196070 h 3370881"/>
                          <a:gd name="connsiteX482" fmla="*/ 394447 w 2657256"/>
                          <a:gd name="connsiteY482" fmla="*/ 3213999 h 3370881"/>
                          <a:gd name="connsiteX483" fmla="*/ 412376 w 2657256"/>
                          <a:gd name="connsiteY483" fmla="*/ 3245376 h 3370881"/>
                          <a:gd name="connsiteX484" fmla="*/ 416859 w 2657256"/>
                          <a:gd name="connsiteY484" fmla="*/ 3258823 h 3370881"/>
                          <a:gd name="connsiteX485" fmla="*/ 425823 w 2657256"/>
                          <a:gd name="connsiteY485" fmla="*/ 3272270 h 3370881"/>
                          <a:gd name="connsiteX486" fmla="*/ 439270 w 2657256"/>
                          <a:gd name="connsiteY486" fmla="*/ 3303646 h 3370881"/>
                          <a:gd name="connsiteX487" fmla="*/ 439270 w 2657256"/>
                          <a:gd name="connsiteY487" fmla="*/ 3352952 h 3370881"/>
                          <a:gd name="connsiteX488" fmla="*/ 430306 w 2657256"/>
                          <a:gd name="connsiteY488" fmla="*/ 3366399 h 3370881"/>
                          <a:gd name="connsiteX489" fmla="*/ 412376 w 2657256"/>
                          <a:gd name="connsiteY489" fmla="*/ 3370881 h 3370881"/>
                          <a:gd name="connsiteX490" fmla="*/ 295835 w 2657256"/>
                          <a:gd name="connsiteY490" fmla="*/ 3357434 h 3370881"/>
                          <a:gd name="connsiteX491" fmla="*/ 264459 w 2657256"/>
                          <a:gd name="connsiteY491" fmla="*/ 3276752 h 3370881"/>
                          <a:gd name="connsiteX492" fmla="*/ 259976 w 2657256"/>
                          <a:gd name="connsiteY492" fmla="*/ 3240893 h 3370881"/>
                          <a:gd name="connsiteX493" fmla="*/ 246529 w 2657256"/>
                          <a:gd name="connsiteY493" fmla="*/ 3178140 h 3370881"/>
                          <a:gd name="connsiteX494" fmla="*/ 237565 w 2657256"/>
                          <a:gd name="connsiteY494" fmla="*/ 3084011 h 3370881"/>
                          <a:gd name="connsiteX495" fmla="*/ 228600 w 2657256"/>
                          <a:gd name="connsiteY495" fmla="*/ 3057117 h 3370881"/>
                          <a:gd name="connsiteX496" fmla="*/ 219635 w 2657256"/>
                          <a:gd name="connsiteY496" fmla="*/ 3021258 h 3370881"/>
                          <a:gd name="connsiteX497" fmla="*/ 206188 w 2657256"/>
                          <a:gd name="connsiteY497" fmla="*/ 2980917 h 3370881"/>
                          <a:gd name="connsiteX498" fmla="*/ 201706 w 2657256"/>
                          <a:gd name="connsiteY498" fmla="*/ 2949540 h 3370881"/>
                          <a:gd name="connsiteX499" fmla="*/ 197223 w 2657256"/>
                          <a:gd name="connsiteY499" fmla="*/ 2927129 h 3370881"/>
                          <a:gd name="connsiteX500" fmla="*/ 192741 w 2657256"/>
                          <a:gd name="connsiteY500" fmla="*/ 2891270 h 3370881"/>
                          <a:gd name="connsiteX501" fmla="*/ 188259 w 2657256"/>
                          <a:gd name="connsiteY501" fmla="*/ 2850929 h 3370881"/>
                          <a:gd name="connsiteX502" fmla="*/ 179294 w 2657256"/>
                          <a:gd name="connsiteY502" fmla="*/ 2824034 h 3370881"/>
                          <a:gd name="connsiteX503" fmla="*/ 165847 w 2657256"/>
                          <a:gd name="connsiteY503" fmla="*/ 2774729 h 3370881"/>
                          <a:gd name="connsiteX504" fmla="*/ 161365 w 2657256"/>
                          <a:gd name="connsiteY504" fmla="*/ 2747834 h 3370881"/>
                          <a:gd name="connsiteX505" fmla="*/ 156882 w 2657256"/>
                          <a:gd name="connsiteY505" fmla="*/ 2559576 h 3370881"/>
                          <a:gd name="connsiteX506" fmla="*/ 152400 w 2657256"/>
                          <a:gd name="connsiteY506" fmla="*/ 2519234 h 3370881"/>
                          <a:gd name="connsiteX507" fmla="*/ 118035 w 2657256"/>
                          <a:gd name="connsiteY507" fmla="*/ 2400004 h 3370881"/>
                          <a:gd name="connsiteX508" fmla="*/ 117048 w 2657256"/>
                          <a:gd name="connsiteY508" fmla="*/ 2344423 h 3370881"/>
                          <a:gd name="connsiteX509" fmla="*/ 100106 w 2657256"/>
                          <a:gd name="connsiteY509" fmla="*/ 2330976 h 3370881"/>
                          <a:gd name="connsiteX510" fmla="*/ 138953 w 2657256"/>
                          <a:gd name="connsiteY510" fmla="*/ 2313046 h 3370881"/>
                          <a:gd name="connsiteX511" fmla="*/ 152400 w 2657256"/>
                          <a:gd name="connsiteY511" fmla="*/ 2304081 h 3370881"/>
                          <a:gd name="connsiteX512" fmla="*/ 170329 w 2657256"/>
                          <a:gd name="connsiteY512" fmla="*/ 2259258 h 3370881"/>
                          <a:gd name="connsiteX513" fmla="*/ 188259 w 2657256"/>
                          <a:gd name="connsiteY513" fmla="*/ 2223399 h 3370881"/>
                          <a:gd name="connsiteX514" fmla="*/ 206188 w 2657256"/>
                          <a:gd name="connsiteY514" fmla="*/ 2187540 h 3370881"/>
                          <a:gd name="connsiteX515" fmla="*/ 210670 w 2657256"/>
                          <a:gd name="connsiteY515" fmla="*/ 2174093 h 3370881"/>
                          <a:gd name="connsiteX516" fmla="*/ 219635 w 2657256"/>
                          <a:gd name="connsiteY516" fmla="*/ 2115823 h 3370881"/>
                          <a:gd name="connsiteX517" fmla="*/ 210670 w 2657256"/>
                          <a:gd name="connsiteY517" fmla="*/ 1958940 h 3370881"/>
                          <a:gd name="connsiteX518" fmla="*/ 192741 w 2657256"/>
                          <a:gd name="connsiteY518" fmla="*/ 1923081 h 3370881"/>
                          <a:gd name="connsiteX519" fmla="*/ 179294 w 2657256"/>
                          <a:gd name="connsiteY519" fmla="*/ 1891705 h 3370881"/>
                          <a:gd name="connsiteX520" fmla="*/ 165847 w 2657256"/>
                          <a:gd name="connsiteY520" fmla="*/ 1864811 h 3370881"/>
                          <a:gd name="connsiteX521" fmla="*/ 152400 w 2657256"/>
                          <a:gd name="connsiteY521" fmla="*/ 1833434 h 3370881"/>
                          <a:gd name="connsiteX522" fmla="*/ 143435 w 2657256"/>
                          <a:gd name="connsiteY522" fmla="*/ 1819987 h 3370881"/>
                          <a:gd name="connsiteX523" fmla="*/ 107576 w 2657256"/>
                          <a:gd name="connsiteY523" fmla="*/ 1784129 h 3370881"/>
                          <a:gd name="connsiteX524" fmla="*/ 94129 w 2657256"/>
                          <a:gd name="connsiteY524" fmla="*/ 1779646 h 3370881"/>
                          <a:gd name="connsiteX525" fmla="*/ 71718 w 2657256"/>
                          <a:gd name="connsiteY525" fmla="*/ 1770681 h 3370881"/>
                          <a:gd name="connsiteX526" fmla="*/ 58270 w 2657256"/>
                          <a:gd name="connsiteY526" fmla="*/ 1761717 h 3370881"/>
                          <a:gd name="connsiteX527" fmla="*/ 26894 w 2657256"/>
                          <a:gd name="connsiteY527" fmla="*/ 1730340 h 3370881"/>
                          <a:gd name="connsiteX528" fmla="*/ 0 w 2657256"/>
                          <a:gd name="connsiteY528" fmla="*/ 1707929 h 3370881"/>
                          <a:gd name="connsiteX0" fmla="*/ 0 w 2657256"/>
                          <a:gd name="connsiteY0" fmla="*/ 1707929 h 3370881"/>
                          <a:gd name="connsiteX1" fmla="*/ 22412 w 2657256"/>
                          <a:gd name="connsiteY1" fmla="*/ 1698964 h 3370881"/>
                          <a:gd name="connsiteX2" fmla="*/ 31376 w 2657256"/>
                          <a:gd name="connsiteY2" fmla="*/ 1681034 h 3370881"/>
                          <a:gd name="connsiteX3" fmla="*/ 44823 w 2657256"/>
                          <a:gd name="connsiteY3" fmla="*/ 1672070 h 3370881"/>
                          <a:gd name="connsiteX4" fmla="*/ 58270 w 2657256"/>
                          <a:gd name="connsiteY4" fmla="*/ 1654140 h 3370881"/>
                          <a:gd name="connsiteX5" fmla="*/ 76200 w 2657256"/>
                          <a:gd name="connsiteY5" fmla="*/ 1645176 h 3370881"/>
                          <a:gd name="connsiteX6" fmla="*/ 98612 w 2657256"/>
                          <a:gd name="connsiteY6" fmla="*/ 1636211 h 3370881"/>
                          <a:gd name="connsiteX7" fmla="*/ 125506 w 2657256"/>
                          <a:gd name="connsiteY7" fmla="*/ 1627246 h 3370881"/>
                          <a:gd name="connsiteX8" fmla="*/ 152400 w 2657256"/>
                          <a:gd name="connsiteY8" fmla="*/ 1609317 h 3370881"/>
                          <a:gd name="connsiteX9" fmla="*/ 170329 w 2657256"/>
                          <a:gd name="connsiteY9" fmla="*/ 1600352 h 3370881"/>
                          <a:gd name="connsiteX10" fmla="*/ 188259 w 2657256"/>
                          <a:gd name="connsiteY10" fmla="*/ 1582423 h 3370881"/>
                          <a:gd name="connsiteX11" fmla="*/ 228600 w 2657256"/>
                          <a:gd name="connsiteY11" fmla="*/ 1564493 h 3370881"/>
                          <a:gd name="connsiteX12" fmla="*/ 255494 w 2657256"/>
                          <a:gd name="connsiteY12" fmla="*/ 1546564 h 3370881"/>
                          <a:gd name="connsiteX13" fmla="*/ 300318 w 2657256"/>
                          <a:gd name="connsiteY13" fmla="*/ 1524152 h 3370881"/>
                          <a:gd name="connsiteX14" fmla="*/ 313765 w 2657256"/>
                          <a:gd name="connsiteY14" fmla="*/ 1515187 h 3370881"/>
                          <a:gd name="connsiteX15" fmla="*/ 340659 w 2657256"/>
                          <a:gd name="connsiteY15" fmla="*/ 1510705 h 3370881"/>
                          <a:gd name="connsiteX16" fmla="*/ 363070 w 2657256"/>
                          <a:gd name="connsiteY16" fmla="*/ 1506223 h 3370881"/>
                          <a:gd name="connsiteX17" fmla="*/ 389965 w 2657256"/>
                          <a:gd name="connsiteY17" fmla="*/ 1501740 h 3370881"/>
                          <a:gd name="connsiteX18" fmla="*/ 425823 w 2657256"/>
                          <a:gd name="connsiteY18" fmla="*/ 1497258 h 3370881"/>
                          <a:gd name="connsiteX19" fmla="*/ 470647 w 2657256"/>
                          <a:gd name="connsiteY19" fmla="*/ 1488293 h 3370881"/>
                          <a:gd name="connsiteX20" fmla="*/ 515470 w 2657256"/>
                          <a:gd name="connsiteY20" fmla="*/ 1479329 h 3370881"/>
                          <a:gd name="connsiteX21" fmla="*/ 528918 w 2657256"/>
                          <a:gd name="connsiteY21" fmla="*/ 1470364 h 3370881"/>
                          <a:gd name="connsiteX22" fmla="*/ 600635 w 2657256"/>
                          <a:gd name="connsiteY22" fmla="*/ 1456917 h 3370881"/>
                          <a:gd name="connsiteX23" fmla="*/ 690282 w 2657256"/>
                          <a:gd name="connsiteY23" fmla="*/ 1447952 h 3370881"/>
                          <a:gd name="connsiteX24" fmla="*/ 793376 w 2657256"/>
                          <a:gd name="connsiteY24" fmla="*/ 1452434 h 3370881"/>
                          <a:gd name="connsiteX25" fmla="*/ 874059 w 2657256"/>
                          <a:gd name="connsiteY25" fmla="*/ 1465881 h 3370881"/>
                          <a:gd name="connsiteX26" fmla="*/ 914400 w 2657256"/>
                          <a:gd name="connsiteY26" fmla="*/ 1470364 h 3370881"/>
                          <a:gd name="connsiteX27" fmla="*/ 1030941 w 2657256"/>
                          <a:gd name="connsiteY27" fmla="*/ 1483811 h 3370881"/>
                          <a:gd name="connsiteX28" fmla="*/ 1151965 w 2657256"/>
                          <a:gd name="connsiteY28" fmla="*/ 1492776 h 3370881"/>
                          <a:gd name="connsiteX29" fmla="*/ 1281953 w 2657256"/>
                          <a:gd name="connsiteY29" fmla="*/ 1501740 h 3370881"/>
                          <a:gd name="connsiteX30" fmla="*/ 1465729 w 2657256"/>
                          <a:gd name="connsiteY30" fmla="*/ 1497258 h 3370881"/>
                          <a:gd name="connsiteX31" fmla="*/ 1510553 w 2657256"/>
                          <a:gd name="connsiteY31" fmla="*/ 1492776 h 3370881"/>
                          <a:gd name="connsiteX32" fmla="*/ 1582270 w 2657256"/>
                          <a:gd name="connsiteY32" fmla="*/ 1461399 h 3370881"/>
                          <a:gd name="connsiteX33" fmla="*/ 1604682 w 2657256"/>
                          <a:gd name="connsiteY33" fmla="*/ 1456917 h 3370881"/>
                          <a:gd name="connsiteX34" fmla="*/ 1622612 w 2657256"/>
                          <a:gd name="connsiteY34" fmla="*/ 1447952 h 3370881"/>
                          <a:gd name="connsiteX35" fmla="*/ 1645023 w 2657256"/>
                          <a:gd name="connsiteY35" fmla="*/ 1438987 h 3370881"/>
                          <a:gd name="connsiteX36" fmla="*/ 1662953 w 2657256"/>
                          <a:gd name="connsiteY36" fmla="*/ 1425540 h 3370881"/>
                          <a:gd name="connsiteX37" fmla="*/ 1698812 w 2657256"/>
                          <a:gd name="connsiteY37" fmla="*/ 1407611 h 3370881"/>
                          <a:gd name="connsiteX38" fmla="*/ 1739153 w 2657256"/>
                          <a:gd name="connsiteY38" fmla="*/ 1380717 h 3370881"/>
                          <a:gd name="connsiteX39" fmla="*/ 1752600 w 2657256"/>
                          <a:gd name="connsiteY39" fmla="*/ 1367270 h 3370881"/>
                          <a:gd name="connsiteX40" fmla="*/ 1775012 w 2657256"/>
                          <a:gd name="connsiteY40" fmla="*/ 1353823 h 3370881"/>
                          <a:gd name="connsiteX41" fmla="*/ 1797423 w 2657256"/>
                          <a:gd name="connsiteY41" fmla="*/ 1335893 h 3370881"/>
                          <a:gd name="connsiteX42" fmla="*/ 1810870 w 2657256"/>
                          <a:gd name="connsiteY42" fmla="*/ 1304517 h 3370881"/>
                          <a:gd name="connsiteX43" fmla="*/ 1815353 w 2657256"/>
                          <a:gd name="connsiteY43" fmla="*/ 1291070 h 3370881"/>
                          <a:gd name="connsiteX44" fmla="*/ 1801906 w 2657256"/>
                          <a:gd name="connsiteY44" fmla="*/ 1138670 h 3370881"/>
                          <a:gd name="connsiteX45" fmla="*/ 1792941 w 2657256"/>
                          <a:gd name="connsiteY45" fmla="*/ 1125223 h 3370881"/>
                          <a:gd name="connsiteX46" fmla="*/ 1757082 w 2657256"/>
                          <a:gd name="connsiteY46" fmla="*/ 1093846 h 3370881"/>
                          <a:gd name="connsiteX47" fmla="*/ 1730188 w 2657256"/>
                          <a:gd name="connsiteY47" fmla="*/ 1066952 h 3370881"/>
                          <a:gd name="connsiteX48" fmla="*/ 1703294 w 2657256"/>
                          <a:gd name="connsiteY48" fmla="*/ 1049023 h 3370881"/>
                          <a:gd name="connsiteX49" fmla="*/ 1622612 w 2657256"/>
                          <a:gd name="connsiteY49" fmla="*/ 1053505 h 3370881"/>
                          <a:gd name="connsiteX50" fmla="*/ 1595718 w 2657256"/>
                          <a:gd name="connsiteY50" fmla="*/ 1062470 h 3370881"/>
                          <a:gd name="connsiteX51" fmla="*/ 1573306 w 2657256"/>
                          <a:gd name="connsiteY51" fmla="*/ 1066952 h 3370881"/>
                          <a:gd name="connsiteX52" fmla="*/ 1453385 w 2657256"/>
                          <a:gd name="connsiteY52" fmla="*/ 1082761 h 3370881"/>
                          <a:gd name="connsiteX53" fmla="*/ 1326776 w 2657256"/>
                          <a:gd name="connsiteY53" fmla="*/ 1062470 h 3370881"/>
                          <a:gd name="connsiteX54" fmla="*/ 1308847 w 2657256"/>
                          <a:gd name="connsiteY54" fmla="*/ 1057987 h 3370881"/>
                          <a:gd name="connsiteX55" fmla="*/ 1277470 w 2657256"/>
                          <a:gd name="connsiteY55" fmla="*/ 1053505 h 3370881"/>
                          <a:gd name="connsiteX56" fmla="*/ 1259541 w 2657256"/>
                          <a:gd name="connsiteY56" fmla="*/ 1049023 h 3370881"/>
                          <a:gd name="connsiteX57" fmla="*/ 1232647 w 2657256"/>
                          <a:gd name="connsiteY57" fmla="*/ 1044540 h 3370881"/>
                          <a:gd name="connsiteX58" fmla="*/ 1053353 w 2657256"/>
                          <a:gd name="connsiteY58" fmla="*/ 1049023 h 3370881"/>
                          <a:gd name="connsiteX59" fmla="*/ 1035423 w 2657256"/>
                          <a:gd name="connsiteY59" fmla="*/ 1053505 h 3370881"/>
                          <a:gd name="connsiteX60" fmla="*/ 1008529 w 2657256"/>
                          <a:gd name="connsiteY60" fmla="*/ 1057987 h 3370881"/>
                          <a:gd name="connsiteX61" fmla="*/ 995082 w 2657256"/>
                          <a:gd name="connsiteY61" fmla="*/ 1062470 h 3370881"/>
                          <a:gd name="connsiteX62" fmla="*/ 945776 w 2657256"/>
                          <a:gd name="connsiteY62" fmla="*/ 1031093 h 3370881"/>
                          <a:gd name="connsiteX63" fmla="*/ 941294 w 2657256"/>
                          <a:gd name="connsiteY63" fmla="*/ 1017646 h 3370881"/>
                          <a:gd name="connsiteX64" fmla="*/ 932329 w 2657256"/>
                          <a:gd name="connsiteY64" fmla="*/ 919034 h 3370881"/>
                          <a:gd name="connsiteX65" fmla="*/ 914400 w 2657256"/>
                          <a:gd name="connsiteY65" fmla="*/ 901105 h 3370881"/>
                          <a:gd name="connsiteX66" fmla="*/ 918882 w 2657256"/>
                          <a:gd name="connsiteY66" fmla="*/ 869729 h 3370881"/>
                          <a:gd name="connsiteX67" fmla="*/ 941294 w 2657256"/>
                          <a:gd name="connsiteY67" fmla="*/ 865246 h 3370881"/>
                          <a:gd name="connsiteX68" fmla="*/ 959223 w 2657256"/>
                          <a:gd name="connsiteY68" fmla="*/ 851799 h 3370881"/>
                          <a:gd name="connsiteX69" fmla="*/ 990600 w 2657256"/>
                          <a:gd name="connsiteY69" fmla="*/ 847317 h 3370881"/>
                          <a:gd name="connsiteX70" fmla="*/ 1129553 w 2657256"/>
                          <a:gd name="connsiteY70" fmla="*/ 838352 h 3370881"/>
                          <a:gd name="connsiteX71" fmla="*/ 1147482 w 2657256"/>
                          <a:gd name="connsiteY71" fmla="*/ 829387 h 3370881"/>
                          <a:gd name="connsiteX72" fmla="*/ 1178859 w 2657256"/>
                          <a:gd name="connsiteY72" fmla="*/ 806976 h 3370881"/>
                          <a:gd name="connsiteX73" fmla="*/ 1192306 w 2657256"/>
                          <a:gd name="connsiteY73" fmla="*/ 793529 h 3370881"/>
                          <a:gd name="connsiteX74" fmla="*/ 1214718 w 2657256"/>
                          <a:gd name="connsiteY74" fmla="*/ 784564 h 3370881"/>
                          <a:gd name="connsiteX75" fmla="*/ 1241612 w 2657256"/>
                          <a:gd name="connsiteY75" fmla="*/ 771117 h 3370881"/>
                          <a:gd name="connsiteX76" fmla="*/ 1277470 w 2657256"/>
                          <a:gd name="connsiteY76" fmla="*/ 753187 h 3370881"/>
                          <a:gd name="connsiteX77" fmla="*/ 1295400 w 2657256"/>
                          <a:gd name="connsiteY77" fmla="*/ 730776 h 3370881"/>
                          <a:gd name="connsiteX78" fmla="*/ 1317812 w 2657256"/>
                          <a:gd name="connsiteY78" fmla="*/ 708364 h 3370881"/>
                          <a:gd name="connsiteX79" fmla="*/ 1353670 w 2657256"/>
                          <a:gd name="connsiteY79" fmla="*/ 663540 h 3370881"/>
                          <a:gd name="connsiteX80" fmla="*/ 1371600 w 2657256"/>
                          <a:gd name="connsiteY80" fmla="*/ 636646 h 3370881"/>
                          <a:gd name="connsiteX81" fmla="*/ 1380565 w 2657256"/>
                          <a:gd name="connsiteY81" fmla="*/ 596305 h 3370881"/>
                          <a:gd name="connsiteX82" fmla="*/ 1385047 w 2657256"/>
                          <a:gd name="connsiteY82" fmla="*/ 582858 h 3370881"/>
                          <a:gd name="connsiteX83" fmla="*/ 1380565 w 2657256"/>
                          <a:gd name="connsiteY83" fmla="*/ 533552 h 3370881"/>
                          <a:gd name="connsiteX84" fmla="*/ 1367118 w 2657256"/>
                          <a:gd name="connsiteY84" fmla="*/ 524587 h 3370881"/>
                          <a:gd name="connsiteX85" fmla="*/ 1349188 w 2657256"/>
                          <a:gd name="connsiteY85" fmla="*/ 520105 h 3370881"/>
                          <a:gd name="connsiteX86" fmla="*/ 1326776 w 2657256"/>
                          <a:gd name="connsiteY86" fmla="*/ 511140 h 3370881"/>
                          <a:gd name="connsiteX87" fmla="*/ 1281953 w 2657256"/>
                          <a:gd name="connsiteY87" fmla="*/ 515623 h 3370881"/>
                          <a:gd name="connsiteX88" fmla="*/ 1250576 w 2657256"/>
                          <a:gd name="connsiteY88" fmla="*/ 529070 h 3370881"/>
                          <a:gd name="connsiteX89" fmla="*/ 1210235 w 2657256"/>
                          <a:gd name="connsiteY89" fmla="*/ 542517 h 3370881"/>
                          <a:gd name="connsiteX90" fmla="*/ 1183341 w 2657256"/>
                          <a:gd name="connsiteY90" fmla="*/ 555964 h 3370881"/>
                          <a:gd name="connsiteX91" fmla="*/ 1160929 w 2657256"/>
                          <a:gd name="connsiteY91" fmla="*/ 569411 h 3370881"/>
                          <a:gd name="connsiteX92" fmla="*/ 1134035 w 2657256"/>
                          <a:gd name="connsiteY92" fmla="*/ 578376 h 3370881"/>
                          <a:gd name="connsiteX93" fmla="*/ 1111623 w 2657256"/>
                          <a:gd name="connsiteY93" fmla="*/ 587340 h 3370881"/>
                          <a:gd name="connsiteX94" fmla="*/ 1084729 w 2657256"/>
                          <a:gd name="connsiteY94" fmla="*/ 596305 h 3370881"/>
                          <a:gd name="connsiteX95" fmla="*/ 986118 w 2657256"/>
                          <a:gd name="connsiteY95" fmla="*/ 591823 h 3370881"/>
                          <a:gd name="connsiteX96" fmla="*/ 927847 w 2657256"/>
                          <a:gd name="connsiteY96" fmla="*/ 578376 h 3370881"/>
                          <a:gd name="connsiteX97" fmla="*/ 896470 w 2657256"/>
                          <a:gd name="connsiteY97" fmla="*/ 555964 h 3370881"/>
                          <a:gd name="connsiteX98" fmla="*/ 883023 w 2657256"/>
                          <a:gd name="connsiteY98" fmla="*/ 546999 h 3370881"/>
                          <a:gd name="connsiteX99" fmla="*/ 865094 w 2657256"/>
                          <a:gd name="connsiteY99" fmla="*/ 497693 h 3370881"/>
                          <a:gd name="connsiteX100" fmla="*/ 869576 w 2657256"/>
                          <a:gd name="connsiteY100" fmla="*/ 403564 h 3370881"/>
                          <a:gd name="connsiteX101" fmla="*/ 874059 w 2657256"/>
                          <a:gd name="connsiteY101" fmla="*/ 385634 h 3370881"/>
                          <a:gd name="connsiteX102" fmla="*/ 883023 w 2657256"/>
                          <a:gd name="connsiteY102" fmla="*/ 372187 h 3370881"/>
                          <a:gd name="connsiteX103" fmla="*/ 909918 w 2657256"/>
                          <a:gd name="connsiteY103" fmla="*/ 363223 h 3370881"/>
                          <a:gd name="connsiteX104" fmla="*/ 914400 w 2657256"/>
                          <a:gd name="connsiteY104" fmla="*/ 385634 h 3370881"/>
                          <a:gd name="connsiteX105" fmla="*/ 909918 w 2657256"/>
                          <a:gd name="connsiteY105" fmla="*/ 408046 h 3370881"/>
                          <a:gd name="connsiteX106" fmla="*/ 900953 w 2657256"/>
                          <a:gd name="connsiteY106" fmla="*/ 466317 h 3370881"/>
                          <a:gd name="connsiteX107" fmla="*/ 905435 w 2657256"/>
                          <a:gd name="connsiteY107" fmla="*/ 515623 h 3370881"/>
                          <a:gd name="connsiteX108" fmla="*/ 932329 w 2657256"/>
                          <a:gd name="connsiteY108" fmla="*/ 551481 h 3370881"/>
                          <a:gd name="connsiteX109" fmla="*/ 954741 w 2657256"/>
                          <a:gd name="connsiteY109" fmla="*/ 560446 h 3370881"/>
                          <a:gd name="connsiteX110" fmla="*/ 972670 w 2657256"/>
                          <a:gd name="connsiteY110" fmla="*/ 569411 h 3370881"/>
                          <a:gd name="connsiteX111" fmla="*/ 1066800 w 2657256"/>
                          <a:gd name="connsiteY111" fmla="*/ 564929 h 3370881"/>
                          <a:gd name="connsiteX112" fmla="*/ 1111623 w 2657256"/>
                          <a:gd name="connsiteY112" fmla="*/ 551481 h 3370881"/>
                          <a:gd name="connsiteX113" fmla="*/ 1129553 w 2657256"/>
                          <a:gd name="connsiteY113" fmla="*/ 538034 h 3370881"/>
                          <a:gd name="connsiteX114" fmla="*/ 1156447 w 2657256"/>
                          <a:gd name="connsiteY114" fmla="*/ 511140 h 3370881"/>
                          <a:gd name="connsiteX115" fmla="*/ 1160929 w 2657256"/>
                          <a:gd name="connsiteY115" fmla="*/ 493211 h 3370881"/>
                          <a:gd name="connsiteX116" fmla="*/ 1178859 w 2657256"/>
                          <a:gd name="connsiteY116" fmla="*/ 331846 h 3370881"/>
                          <a:gd name="connsiteX117" fmla="*/ 1215315 w 2657256"/>
                          <a:gd name="connsiteY117" fmla="*/ 270289 h 3370881"/>
                          <a:gd name="connsiteX118" fmla="*/ 1214718 w 2657256"/>
                          <a:gd name="connsiteY118" fmla="*/ 367705 h 3370881"/>
                          <a:gd name="connsiteX119" fmla="*/ 1201270 w 2657256"/>
                          <a:gd name="connsiteY119" fmla="*/ 412529 h 3370881"/>
                          <a:gd name="connsiteX120" fmla="*/ 1210235 w 2657256"/>
                          <a:gd name="connsiteY120" fmla="*/ 461834 h 3370881"/>
                          <a:gd name="connsiteX121" fmla="*/ 1214718 w 2657256"/>
                          <a:gd name="connsiteY121" fmla="*/ 475281 h 3370881"/>
                          <a:gd name="connsiteX122" fmla="*/ 1228165 w 2657256"/>
                          <a:gd name="connsiteY122" fmla="*/ 484246 h 3370881"/>
                          <a:gd name="connsiteX123" fmla="*/ 1250576 w 2657256"/>
                          <a:gd name="connsiteY123" fmla="*/ 502176 h 3370881"/>
                          <a:gd name="connsiteX124" fmla="*/ 1317812 w 2657256"/>
                          <a:gd name="connsiteY124" fmla="*/ 497693 h 3370881"/>
                          <a:gd name="connsiteX125" fmla="*/ 1353670 w 2657256"/>
                          <a:gd name="connsiteY125" fmla="*/ 488729 h 3370881"/>
                          <a:gd name="connsiteX126" fmla="*/ 1506070 w 2657256"/>
                          <a:gd name="connsiteY126" fmla="*/ 457352 h 3370881"/>
                          <a:gd name="connsiteX127" fmla="*/ 1550894 w 2657256"/>
                          <a:gd name="connsiteY127" fmla="*/ 430458 h 3370881"/>
                          <a:gd name="connsiteX128" fmla="*/ 1564341 w 2657256"/>
                          <a:gd name="connsiteY128" fmla="*/ 417011 h 3370881"/>
                          <a:gd name="connsiteX129" fmla="*/ 1586753 w 2657256"/>
                          <a:gd name="connsiteY129" fmla="*/ 399081 h 3370881"/>
                          <a:gd name="connsiteX130" fmla="*/ 1595718 w 2657256"/>
                          <a:gd name="connsiteY130" fmla="*/ 381152 h 3370881"/>
                          <a:gd name="connsiteX131" fmla="*/ 1613139 w 2657256"/>
                          <a:gd name="connsiteY131" fmla="*/ 358910 h 3370881"/>
                          <a:gd name="connsiteX132" fmla="*/ 1620066 w 2657256"/>
                          <a:gd name="connsiteY132" fmla="*/ 291047 h 3370881"/>
                          <a:gd name="connsiteX133" fmla="*/ 1604852 w 2657256"/>
                          <a:gd name="connsiteY133" fmla="*/ 236279 h 3370881"/>
                          <a:gd name="connsiteX134" fmla="*/ 1537447 w 2657256"/>
                          <a:gd name="connsiteY134" fmla="*/ 188411 h 3370881"/>
                          <a:gd name="connsiteX135" fmla="*/ 1613647 w 2657256"/>
                          <a:gd name="connsiteY135" fmla="*/ 399081 h 3370881"/>
                          <a:gd name="connsiteX136" fmla="*/ 1627094 w 2657256"/>
                          <a:gd name="connsiteY136" fmla="*/ 417011 h 3370881"/>
                          <a:gd name="connsiteX137" fmla="*/ 1658470 w 2657256"/>
                          <a:gd name="connsiteY137" fmla="*/ 412529 h 3370881"/>
                          <a:gd name="connsiteX138" fmla="*/ 1685365 w 2657256"/>
                          <a:gd name="connsiteY138" fmla="*/ 390117 h 3370881"/>
                          <a:gd name="connsiteX139" fmla="*/ 1694329 w 2657256"/>
                          <a:gd name="connsiteY139" fmla="*/ 376670 h 3370881"/>
                          <a:gd name="connsiteX140" fmla="*/ 1734670 w 2657256"/>
                          <a:gd name="connsiteY140" fmla="*/ 354258 h 3370881"/>
                          <a:gd name="connsiteX141" fmla="*/ 1743635 w 2657256"/>
                          <a:gd name="connsiteY141" fmla="*/ 340811 h 3370881"/>
                          <a:gd name="connsiteX142" fmla="*/ 1757082 w 2657256"/>
                          <a:gd name="connsiteY142" fmla="*/ 336329 h 3370881"/>
                          <a:gd name="connsiteX143" fmla="*/ 1843909 w 2657256"/>
                          <a:gd name="connsiteY143" fmla="*/ 262341 h 3370881"/>
                          <a:gd name="connsiteX144" fmla="*/ 1874221 w 2657256"/>
                          <a:gd name="connsiteY144" fmla="*/ 202194 h 3370881"/>
                          <a:gd name="connsiteX145" fmla="*/ 1828094 w 2657256"/>
                          <a:gd name="connsiteY145" fmla="*/ 136767 h 3370881"/>
                          <a:gd name="connsiteX146" fmla="*/ 1772023 w 2657256"/>
                          <a:gd name="connsiteY146" fmla="*/ 77249 h 3370881"/>
                          <a:gd name="connsiteX147" fmla="*/ 1948888 w 2657256"/>
                          <a:gd name="connsiteY147" fmla="*/ 178018 h 3370881"/>
                          <a:gd name="connsiteX148" fmla="*/ 1952362 w 2657256"/>
                          <a:gd name="connsiteY148" fmla="*/ 254265 h 3370881"/>
                          <a:gd name="connsiteX149" fmla="*/ 1874221 w 2657256"/>
                          <a:gd name="connsiteY149" fmla="*/ 318698 h 3370881"/>
                          <a:gd name="connsiteX150" fmla="*/ 1788459 w 2657256"/>
                          <a:gd name="connsiteY150" fmla="*/ 367705 h 3370881"/>
                          <a:gd name="connsiteX151" fmla="*/ 1761565 w 2657256"/>
                          <a:gd name="connsiteY151" fmla="*/ 390117 h 3370881"/>
                          <a:gd name="connsiteX152" fmla="*/ 1783976 w 2657256"/>
                          <a:gd name="connsiteY152" fmla="*/ 399081 h 3370881"/>
                          <a:gd name="connsiteX153" fmla="*/ 1878106 w 2657256"/>
                          <a:gd name="connsiteY153" fmla="*/ 390117 h 3370881"/>
                          <a:gd name="connsiteX154" fmla="*/ 1891553 w 2657256"/>
                          <a:gd name="connsiteY154" fmla="*/ 381152 h 3370881"/>
                          <a:gd name="connsiteX155" fmla="*/ 1918447 w 2657256"/>
                          <a:gd name="connsiteY155" fmla="*/ 372187 h 3370881"/>
                          <a:gd name="connsiteX156" fmla="*/ 1940859 w 2657256"/>
                          <a:gd name="connsiteY156" fmla="*/ 358740 h 3370881"/>
                          <a:gd name="connsiteX157" fmla="*/ 1954306 w 2657256"/>
                          <a:gd name="connsiteY157" fmla="*/ 354258 h 3370881"/>
                          <a:gd name="connsiteX158" fmla="*/ 2087270 w 2657256"/>
                          <a:gd name="connsiteY158" fmla="*/ 218082 h 3370881"/>
                          <a:gd name="connsiteX159" fmla="*/ 2064254 w 2657256"/>
                          <a:gd name="connsiteY159" fmla="*/ 20406 h 3370881"/>
                          <a:gd name="connsiteX160" fmla="*/ 2153472 w 2657256"/>
                          <a:gd name="connsiteY160" fmla="*/ 107654 h 3370881"/>
                          <a:gd name="connsiteX161" fmla="*/ 2167479 w 2657256"/>
                          <a:gd name="connsiteY161" fmla="*/ 234168 h 3370881"/>
                          <a:gd name="connsiteX162" fmla="*/ 2144900 w 2657256"/>
                          <a:gd name="connsiteY162" fmla="*/ 271231 h 3370881"/>
                          <a:gd name="connsiteX163" fmla="*/ 2096795 w 2657256"/>
                          <a:gd name="connsiteY163" fmla="*/ 316507 h 3370881"/>
                          <a:gd name="connsiteX164" fmla="*/ 1999129 w 2657256"/>
                          <a:gd name="connsiteY164" fmla="*/ 358740 h 3370881"/>
                          <a:gd name="connsiteX165" fmla="*/ 1994647 w 2657256"/>
                          <a:gd name="connsiteY165" fmla="*/ 372187 h 3370881"/>
                          <a:gd name="connsiteX166" fmla="*/ 2039470 w 2657256"/>
                          <a:gd name="connsiteY166" fmla="*/ 390117 h 3370881"/>
                          <a:gd name="connsiteX167" fmla="*/ 2115670 w 2657256"/>
                          <a:gd name="connsiteY167" fmla="*/ 390117 h 3370881"/>
                          <a:gd name="connsiteX168" fmla="*/ 2160494 w 2657256"/>
                          <a:gd name="connsiteY168" fmla="*/ 376670 h 3370881"/>
                          <a:gd name="connsiteX169" fmla="*/ 2191870 w 2657256"/>
                          <a:gd name="connsiteY169" fmla="*/ 363223 h 3370881"/>
                          <a:gd name="connsiteX170" fmla="*/ 2205318 w 2657256"/>
                          <a:gd name="connsiteY170" fmla="*/ 358740 h 3370881"/>
                          <a:gd name="connsiteX171" fmla="*/ 2232212 w 2657256"/>
                          <a:gd name="connsiteY171" fmla="*/ 340811 h 3370881"/>
                          <a:gd name="connsiteX172" fmla="*/ 2312894 w 2657256"/>
                          <a:gd name="connsiteY172" fmla="*/ 183929 h 3370881"/>
                          <a:gd name="connsiteX173" fmla="*/ 2339788 w 2657256"/>
                          <a:gd name="connsiteY173" fmla="*/ 151 h 3370881"/>
                          <a:gd name="connsiteX174" fmla="*/ 2357718 w 2657256"/>
                          <a:gd name="connsiteY174" fmla="*/ 215305 h 3370881"/>
                          <a:gd name="connsiteX175" fmla="*/ 2254623 w 2657256"/>
                          <a:gd name="connsiteY175" fmla="*/ 376670 h 3370881"/>
                          <a:gd name="connsiteX176" fmla="*/ 2245659 w 2657256"/>
                          <a:gd name="connsiteY176" fmla="*/ 390117 h 3370881"/>
                          <a:gd name="connsiteX177" fmla="*/ 2254623 w 2657256"/>
                          <a:gd name="connsiteY177" fmla="*/ 403564 h 3370881"/>
                          <a:gd name="connsiteX178" fmla="*/ 2353235 w 2657256"/>
                          <a:gd name="connsiteY178" fmla="*/ 399081 h 3370881"/>
                          <a:gd name="connsiteX179" fmla="*/ 2366682 w 2657256"/>
                          <a:gd name="connsiteY179" fmla="*/ 394599 h 3370881"/>
                          <a:gd name="connsiteX180" fmla="*/ 2389094 w 2657256"/>
                          <a:gd name="connsiteY180" fmla="*/ 390117 h 3370881"/>
                          <a:gd name="connsiteX181" fmla="*/ 2424953 w 2657256"/>
                          <a:gd name="connsiteY181" fmla="*/ 367705 h 3370881"/>
                          <a:gd name="connsiteX182" fmla="*/ 2528047 w 2657256"/>
                          <a:gd name="connsiteY182" fmla="*/ 292700 h 3370881"/>
                          <a:gd name="connsiteX183" fmla="*/ 2541495 w 2657256"/>
                          <a:gd name="connsiteY183" fmla="*/ 62906 h 3370881"/>
                          <a:gd name="connsiteX184" fmla="*/ 2591304 w 2657256"/>
                          <a:gd name="connsiteY184" fmla="*/ 214081 h 3370881"/>
                          <a:gd name="connsiteX185" fmla="*/ 2612315 w 2657256"/>
                          <a:gd name="connsiteY185" fmla="*/ 290907 h 3370881"/>
                          <a:gd name="connsiteX186" fmla="*/ 2650863 w 2657256"/>
                          <a:gd name="connsiteY186" fmla="*/ 344994 h 3370881"/>
                          <a:gd name="connsiteX187" fmla="*/ 2465294 w 2657256"/>
                          <a:gd name="connsiteY187" fmla="*/ 399081 h 3370881"/>
                          <a:gd name="connsiteX188" fmla="*/ 2442882 w 2657256"/>
                          <a:gd name="connsiteY188" fmla="*/ 403564 h 3370881"/>
                          <a:gd name="connsiteX189" fmla="*/ 2398059 w 2657256"/>
                          <a:gd name="connsiteY189" fmla="*/ 417011 h 3370881"/>
                          <a:gd name="connsiteX190" fmla="*/ 2375647 w 2657256"/>
                          <a:gd name="connsiteY190" fmla="*/ 425976 h 3370881"/>
                          <a:gd name="connsiteX191" fmla="*/ 2357718 w 2657256"/>
                          <a:gd name="connsiteY191" fmla="*/ 430458 h 3370881"/>
                          <a:gd name="connsiteX192" fmla="*/ 2344270 w 2657256"/>
                          <a:gd name="connsiteY192" fmla="*/ 461834 h 3370881"/>
                          <a:gd name="connsiteX193" fmla="*/ 2353235 w 2657256"/>
                          <a:gd name="connsiteY193" fmla="*/ 502176 h 3370881"/>
                          <a:gd name="connsiteX194" fmla="*/ 2362200 w 2657256"/>
                          <a:gd name="connsiteY194" fmla="*/ 515623 h 3370881"/>
                          <a:gd name="connsiteX195" fmla="*/ 2344270 w 2657256"/>
                          <a:gd name="connsiteY195" fmla="*/ 587340 h 3370881"/>
                          <a:gd name="connsiteX196" fmla="*/ 2321859 w 2657256"/>
                          <a:gd name="connsiteY196" fmla="*/ 614234 h 3370881"/>
                          <a:gd name="connsiteX197" fmla="*/ 2308412 w 2657256"/>
                          <a:gd name="connsiteY197" fmla="*/ 636646 h 3370881"/>
                          <a:gd name="connsiteX198" fmla="*/ 2281518 w 2657256"/>
                          <a:gd name="connsiteY198" fmla="*/ 641129 h 3370881"/>
                          <a:gd name="connsiteX199" fmla="*/ 2259106 w 2657256"/>
                          <a:gd name="connsiteY199" fmla="*/ 636646 h 3370881"/>
                          <a:gd name="connsiteX200" fmla="*/ 2277035 w 2657256"/>
                          <a:gd name="connsiteY200" fmla="*/ 578376 h 3370881"/>
                          <a:gd name="connsiteX201" fmla="*/ 2290482 w 2657256"/>
                          <a:gd name="connsiteY201" fmla="*/ 542517 h 3370881"/>
                          <a:gd name="connsiteX202" fmla="*/ 2286000 w 2657256"/>
                          <a:gd name="connsiteY202" fmla="*/ 506658 h 3370881"/>
                          <a:gd name="connsiteX203" fmla="*/ 2245659 w 2657256"/>
                          <a:gd name="connsiteY203" fmla="*/ 448387 h 3370881"/>
                          <a:gd name="connsiteX204" fmla="*/ 2200835 w 2657256"/>
                          <a:gd name="connsiteY204" fmla="*/ 430458 h 3370881"/>
                          <a:gd name="connsiteX205" fmla="*/ 2169459 w 2657256"/>
                          <a:gd name="connsiteY205" fmla="*/ 425976 h 3370881"/>
                          <a:gd name="connsiteX206" fmla="*/ 2102223 w 2657256"/>
                          <a:gd name="connsiteY206" fmla="*/ 430458 h 3370881"/>
                          <a:gd name="connsiteX207" fmla="*/ 2084294 w 2657256"/>
                          <a:gd name="connsiteY207" fmla="*/ 439423 h 3370881"/>
                          <a:gd name="connsiteX208" fmla="*/ 2070847 w 2657256"/>
                          <a:gd name="connsiteY208" fmla="*/ 443905 h 3370881"/>
                          <a:gd name="connsiteX209" fmla="*/ 2061882 w 2657256"/>
                          <a:gd name="connsiteY209" fmla="*/ 461834 h 3370881"/>
                          <a:gd name="connsiteX210" fmla="*/ 2034988 w 2657256"/>
                          <a:gd name="connsiteY210" fmla="*/ 475281 h 3370881"/>
                          <a:gd name="connsiteX211" fmla="*/ 1783976 w 2657256"/>
                          <a:gd name="connsiteY211" fmla="*/ 479764 h 3370881"/>
                          <a:gd name="connsiteX212" fmla="*/ 1766047 w 2657256"/>
                          <a:gd name="connsiteY212" fmla="*/ 488729 h 3370881"/>
                          <a:gd name="connsiteX213" fmla="*/ 1703294 w 2657256"/>
                          <a:gd name="connsiteY213" fmla="*/ 506658 h 3370881"/>
                          <a:gd name="connsiteX214" fmla="*/ 1689847 w 2657256"/>
                          <a:gd name="connsiteY214" fmla="*/ 511140 h 3370881"/>
                          <a:gd name="connsiteX215" fmla="*/ 1676400 w 2657256"/>
                          <a:gd name="connsiteY215" fmla="*/ 520105 h 3370881"/>
                          <a:gd name="connsiteX216" fmla="*/ 1649506 w 2657256"/>
                          <a:gd name="connsiteY216" fmla="*/ 529070 h 3370881"/>
                          <a:gd name="connsiteX217" fmla="*/ 1636059 w 2657256"/>
                          <a:gd name="connsiteY217" fmla="*/ 538034 h 3370881"/>
                          <a:gd name="connsiteX218" fmla="*/ 1622612 w 2657256"/>
                          <a:gd name="connsiteY218" fmla="*/ 551481 h 3370881"/>
                          <a:gd name="connsiteX219" fmla="*/ 1609165 w 2657256"/>
                          <a:gd name="connsiteY219" fmla="*/ 555964 h 3370881"/>
                          <a:gd name="connsiteX220" fmla="*/ 1577788 w 2657256"/>
                          <a:gd name="connsiteY220" fmla="*/ 587340 h 3370881"/>
                          <a:gd name="connsiteX221" fmla="*/ 1568823 w 2657256"/>
                          <a:gd name="connsiteY221" fmla="*/ 600787 h 3370881"/>
                          <a:gd name="connsiteX222" fmla="*/ 1555376 w 2657256"/>
                          <a:gd name="connsiteY222" fmla="*/ 614234 h 3370881"/>
                          <a:gd name="connsiteX223" fmla="*/ 1524000 w 2657256"/>
                          <a:gd name="connsiteY223" fmla="*/ 654576 h 3370881"/>
                          <a:gd name="connsiteX224" fmla="*/ 1519518 w 2657256"/>
                          <a:gd name="connsiteY224" fmla="*/ 668023 h 3370881"/>
                          <a:gd name="connsiteX225" fmla="*/ 1528482 w 2657256"/>
                          <a:gd name="connsiteY225" fmla="*/ 708364 h 3370881"/>
                          <a:gd name="connsiteX226" fmla="*/ 1537447 w 2657256"/>
                          <a:gd name="connsiteY226" fmla="*/ 721811 h 3370881"/>
                          <a:gd name="connsiteX227" fmla="*/ 1568823 w 2657256"/>
                          <a:gd name="connsiteY227" fmla="*/ 712846 h 3370881"/>
                          <a:gd name="connsiteX228" fmla="*/ 1600200 w 2657256"/>
                          <a:gd name="connsiteY228" fmla="*/ 712846 h 3370881"/>
                          <a:gd name="connsiteX229" fmla="*/ 1631576 w 2657256"/>
                          <a:gd name="connsiteY229" fmla="*/ 690434 h 3370881"/>
                          <a:gd name="connsiteX230" fmla="*/ 1645023 w 2657256"/>
                          <a:gd name="connsiteY230" fmla="*/ 676987 h 3370881"/>
                          <a:gd name="connsiteX231" fmla="*/ 1685365 w 2657256"/>
                          <a:gd name="connsiteY231" fmla="*/ 645611 h 3370881"/>
                          <a:gd name="connsiteX232" fmla="*/ 1716741 w 2657256"/>
                          <a:gd name="connsiteY232" fmla="*/ 614234 h 3370881"/>
                          <a:gd name="connsiteX233" fmla="*/ 1748118 w 2657256"/>
                          <a:gd name="connsiteY233" fmla="*/ 596305 h 3370881"/>
                          <a:gd name="connsiteX234" fmla="*/ 1761565 w 2657256"/>
                          <a:gd name="connsiteY234" fmla="*/ 591823 h 3370881"/>
                          <a:gd name="connsiteX235" fmla="*/ 1779494 w 2657256"/>
                          <a:gd name="connsiteY235" fmla="*/ 582858 h 3370881"/>
                          <a:gd name="connsiteX236" fmla="*/ 1815353 w 2657256"/>
                          <a:gd name="connsiteY236" fmla="*/ 573893 h 3370881"/>
                          <a:gd name="connsiteX237" fmla="*/ 2030506 w 2657256"/>
                          <a:gd name="connsiteY237" fmla="*/ 578376 h 3370881"/>
                          <a:gd name="connsiteX238" fmla="*/ 2017059 w 2657256"/>
                          <a:gd name="connsiteY238" fmla="*/ 600787 h 3370881"/>
                          <a:gd name="connsiteX239" fmla="*/ 1981200 w 2657256"/>
                          <a:gd name="connsiteY239" fmla="*/ 636646 h 3370881"/>
                          <a:gd name="connsiteX240" fmla="*/ 1967753 w 2657256"/>
                          <a:gd name="connsiteY240" fmla="*/ 650093 h 3370881"/>
                          <a:gd name="connsiteX241" fmla="*/ 1936376 w 2657256"/>
                          <a:gd name="connsiteY241" fmla="*/ 690434 h 3370881"/>
                          <a:gd name="connsiteX242" fmla="*/ 1905000 w 2657256"/>
                          <a:gd name="connsiteY242" fmla="*/ 717329 h 3370881"/>
                          <a:gd name="connsiteX243" fmla="*/ 1860176 w 2657256"/>
                          <a:gd name="connsiteY243" fmla="*/ 735258 h 3370881"/>
                          <a:gd name="connsiteX244" fmla="*/ 1788459 w 2657256"/>
                          <a:gd name="connsiteY244" fmla="*/ 744223 h 3370881"/>
                          <a:gd name="connsiteX245" fmla="*/ 1846729 w 2657256"/>
                          <a:gd name="connsiteY245" fmla="*/ 802493 h 3370881"/>
                          <a:gd name="connsiteX246" fmla="*/ 1913965 w 2657256"/>
                          <a:gd name="connsiteY246" fmla="*/ 829387 h 3370881"/>
                          <a:gd name="connsiteX247" fmla="*/ 1922929 w 2657256"/>
                          <a:gd name="connsiteY247" fmla="*/ 842834 h 3370881"/>
                          <a:gd name="connsiteX248" fmla="*/ 1967753 w 2657256"/>
                          <a:gd name="connsiteY248" fmla="*/ 883176 h 3370881"/>
                          <a:gd name="connsiteX249" fmla="*/ 1981200 w 2657256"/>
                          <a:gd name="connsiteY249" fmla="*/ 896623 h 3370881"/>
                          <a:gd name="connsiteX250" fmla="*/ 1994647 w 2657256"/>
                          <a:gd name="connsiteY250" fmla="*/ 905587 h 3370881"/>
                          <a:gd name="connsiteX251" fmla="*/ 2021541 w 2657256"/>
                          <a:gd name="connsiteY251" fmla="*/ 927999 h 3370881"/>
                          <a:gd name="connsiteX252" fmla="*/ 2030506 w 2657256"/>
                          <a:gd name="connsiteY252" fmla="*/ 941446 h 3370881"/>
                          <a:gd name="connsiteX253" fmla="*/ 2057400 w 2657256"/>
                          <a:gd name="connsiteY253" fmla="*/ 968340 h 3370881"/>
                          <a:gd name="connsiteX254" fmla="*/ 2088776 w 2657256"/>
                          <a:gd name="connsiteY254" fmla="*/ 1013164 h 3370881"/>
                          <a:gd name="connsiteX255" fmla="*/ 2115670 w 2657256"/>
                          <a:gd name="connsiteY255" fmla="*/ 1057987 h 3370881"/>
                          <a:gd name="connsiteX256" fmla="*/ 2120153 w 2657256"/>
                          <a:gd name="connsiteY256" fmla="*/ 1089364 h 3370881"/>
                          <a:gd name="connsiteX257" fmla="*/ 2138082 w 2657256"/>
                          <a:gd name="connsiteY257" fmla="*/ 1143152 h 3370881"/>
                          <a:gd name="connsiteX258" fmla="*/ 2147047 w 2657256"/>
                          <a:gd name="connsiteY258" fmla="*/ 1196940 h 3370881"/>
                          <a:gd name="connsiteX259" fmla="*/ 2151529 w 2657256"/>
                          <a:gd name="connsiteY259" fmla="*/ 1210387 h 3370881"/>
                          <a:gd name="connsiteX260" fmla="*/ 2156012 w 2657256"/>
                          <a:gd name="connsiteY260" fmla="*/ 1228317 h 3370881"/>
                          <a:gd name="connsiteX261" fmla="*/ 2173941 w 2657256"/>
                          <a:gd name="connsiteY261" fmla="*/ 1295552 h 3370881"/>
                          <a:gd name="connsiteX262" fmla="*/ 2182906 w 2657256"/>
                          <a:gd name="connsiteY262" fmla="*/ 1313481 h 3370881"/>
                          <a:gd name="connsiteX263" fmla="*/ 2187388 w 2657256"/>
                          <a:gd name="connsiteY263" fmla="*/ 1331411 h 3370881"/>
                          <a:gd name="connsiteX264" fmla="*/ 2214282 w 2657256"/>
                          <a:gd name="connsiteY264" fmla="*/ 1385199 h 3370881"/>
                          <a:gd name="connsiteX265" fmla="*/ 2218765 w 2657256"/>
                          <a:gd name="connsiteY265" fmla="*/ 1403129 h 3370881"/>
                          <a:gd name="connsiteX266" fmla="*/ 2223247 w 2657256"/>
                          <a:gd name="connsiteY266" fmla="*/ 1430023 h 3370881"/>
                          <a:gd name="connsiteX267" fmla="*/ 2236694 w 2657256"/>
                          <a:gd name="connsiteY267" fmla="*/ 1456917 h 3370881"/>
                          <a:gd name="connsiteX268" fmla="*/ 2249794 w 2657256"/>
                          <a:gd name="connsiteY268" fmla="*/ 1524624 h 3370881"/>
                          <a:gd name="connsiteX269" fmla="*/ 2241176 w 2657256"/>
                          <a:gd name="connsiteY269" fmla="*/ 1577940 h 3370881"/>
                          <a:gd name="connsiteX270" fmla="*/ 2245659 w 2657256"/>
                          <a:gd name="connsiteY270" fmla="*/ 1595870 h 3370881"/>
                          <a:gd name="connsiteX271" fmla="*/ 2249634 w 2657256"/>
                          <a:gd name="connsiteY271" fmla="*/ 1685855 h 3370881"/>
                          <a:gd name="connsiteX272" fmla="*/ 2227729 w 2657256"/>
                          <a:gd name="connsiteY272" fmla="*/ 1716893 h 3370881"/>
                          <a:gd name="connsiteX273" fmla="*/ 2240500 w 2657256"/>
                          <a:gd name="connsiteY273" fmla="*/ 1674269 h 3370881"/>
                          <a:gd name="connsiteX274" fmla="*/ 2235341 w 2657256"/>
                          <a:gd name="connsiteY274" fmla="*/ 1788611 h 3370881"/>
                          <a:gd name="connsiteX275" fmla="*/ 2230689 w 2657256"/>
                          <a:gd name="connsiteY275" fmla="*/ 1823963 h 3370881"/>
                          <a:gd name="connsiteX276" fmla="*/ 2226207 w 2657256"/>
                          <a:gd name="connsiteY276" fmla="*/ 1824470 h 3370881"/>
                          <a:gd name="connsiteX277" fmla="*/ 2208278 w 2657256"/>
                          <a:gd name="connsiteY277" fmla="*/ 1869293 h 3370881"/>
                          <a:gd name="connsiteX278" fmla="*/ 2195168 w 2657256"/>
                          <a:gd name="connsiteY278" fmla="*/ 1882740 h 3370881"/>
                          <a:gd name="connsiteX279" fmla="*/ 2203458 w 2657256"/>
                          <a:gd name="connsiteY279" fmla="*/ 1918938 h 3370881"/>
                          <a:gd name="connsiteX280" fmla="*/ 2204134 w 2657256"/>
                          <a:gd name="connsiteY280" fmla="*/ 1949806 h 3370881"/>
                          <a:gd name="connsiteX281" fmla="*/ 2226545 w 2657256"/>
                          <a:gd name="connsiteY281" fmla="*/ 1954627 h 3370881"/>
                          <a:gd name="connsiteX282" fmla="*/ 2241176 w 2657256"/>
                          <a:gd name="connsiteY282" fmla="*/ 2012729 h 3370881"/>
                          <a:gd name="connsiteX283" fmla="*/ 2263588 w 2657256"/>
                          <a:gd name="connsiteY283" fmla="*/ 2057552 h 3370881"/>
                          <a:gd name="connsiteX284" fmla="*/ 2286000 w 2657256"/>
                          <a:gd name="connsiteY284" fmla="*/ 2084446 h 3370881"/>
                          <a:gd name="connsiteX285" fmla="*/ 2299447 w 2657256"/>
                          <a:gd name="connsiteY285" fmla="*/ 2124787 h 3370881"/>
                          <a:gd name="connsiteX286" fmla="*/ 2321859 w 2657256"/>
                          <a:gd name="connsiteY286" fmla="*/ 2151681 h 3370881"/>
                          <a:gd name="connsiteX287" fmla="*/ 2344270 w 2657256"/>
                          <a:gd name="connsiteY287" fmla="*/ 2205470 h 3370881"/>
                          <a:gd name="connsiteX288" fmla="*/ 2348753 w 2657256"/>
                          <a:gd name="connsiteY288" fmla="*/ 2223399 h 3370881"/>
                          <a:gd name="connsiteX289" fmla="*/ 2366682 w 2657256"/>
                          <a:gd name="connsiteY289" fmla="*/ 2263740 h 3370881"/>
                          <a:gd name="connsiteX290" fmla="*/ 2375647 w 2657256"/>
                          <a:gd name="connsiteY290" fmla="*/ 2286152 h 3370881"/>
                          <a:gd name="connsiteX291" fmla="*/ 2380129 w 2657256"/>
                          <a:gd name="connsiteY291" fmla="*/ 2308564 h 3370881"/>
                          <a:gd name="connsiteX292" fmla="*/ 2389094 w 2657256"/>
                          <a:gd name="connsiteY292" fmla="*/ 2335458 h 3370881"/>
                          <a:gd name="connsiteX293" fmla="*/ 2393576 w 2657256"/>
                          <a:gd name="connsiteY293" fmla="*/ 2380281 h 3370881"/>
                          <a:gd name="connsiteX294" fmla="*/ 2398059 w 2657256"/>
                          <a:gd name="connsiteY294" fmla="*/ 2393729 h 3370881"/>
                          <a:gd name="connsiteX295" fmla="*/ 2419794 w 2657256"/>
                          <a:gd name="connsiteY295" fmla="*/ 2447517 h 3370881"/>
                          <a:gd name="connsiteX296" fmla="*/ 2427343 w 2657256"/>
                          <a:gd name="connsiteY296" fmla="*/ 2564058 h 3370881"/>
                          <a:gd name="connsiteX297" fmla="*/ 2389094 w 2657256"/>
                          <a:gd name="connsiteY297" fmla="*/ 2837481 h 3370881"/>
                          <a:gd name="connsiteX298" fmla="*/ 2380129 w 2657256"/>
                          <a:gd name="connsiteY298" fmla="*/ 2859893 h 3370881"/>
                          <a:gd name="connsiteX299" fmla="*/ 2357718 w 2657256"/>
                          <a:gd name="connsiteY299" fmla="*/ 2913681 h 3370881"/>
                          <a:gd name="connsiteX300" fmla="*/ 2348753 w 2657256"/>
                          <a:gd name="connsiteY300" fmla="*/ 2936093 h 3370881"/>
                          <a:gd name="connsiteX301" fmla="*/ 2339788 w 2657256"/>
                          <a:gd name="connsiteY301" fmla="*/ 2971952 h 3370881"/>
                          <a:gd name="connsiteX302" fmla="*/ 2326341 w 2657256"/>
                          <a:gd name="connsiteY302" fmla="*/ 2994364 h 3370881"/>
                          <a:gd name="connsiteX303" fmla="*/ 2317376 w 2657256"/>
                          <a:gd name="connsiteY303" fmla="*/ 3025740 h 3370881"/>
                          <a:gd name="connsiteX304" fmla="*/ 2303929 w 2657256"/>
                          <a:gd name="connsiteY304" fmla="*/ 3048152 h 3370881"/>
                          <a:gd name="connsiteX305" fmla="*/ 2290482 w 2657256"/>
                          <a:gd name="connsiteY305" fmla="*/ 3079529 h 3370881"/>
                          <a:gd name="connsiteX306" fmla="*/ 2272553 w 2657256"/>
                          <a:gd name="connsiteY306" fmla="*/ 3084011 h 3370881"/>
                          <a:gd name="connsiteX307" fmla="*/ 2259106 w 2657256"/>
                          <a:gd name="connsiteY307" fmla="*/ 3088493 h 3370881"/>
                          <a:gd name="connsiteX308" fmla="*/ 2241176 w 2657256"/>
                          <a:gd name="connsiteY308" fmla="*/ 3092976 h 3370881"/>
                          <a:gd name="connsiteX309" fmla="*/ 2209800 w 2657256"/>
                          <a:gd name="connsiteY309" fmla="*/ 3101940 h 3370881"/>
                          <a:gd name="connsiteX310" fmla="*/ 2205318 w 2657256"/>
                          <a:gd name="connsiteY310" fmla="*/ 3039187 h 3370881"/>
                          <a:gd name="connsiteX311" fmla="*/ 2218765 w 2657256"/>
                          <a:gd name="connsiteY311" fmla="*/ 3021258 h 3370881"/>
                          <a:gd name="connsiteX312" fmla="*/ 2245659 w 2657256"/>
                          <a:gd name="connsiteY312" fmla="*/ 2971952 h 3370881"/>
                          <a:gd name="connsiteX313" fmla="*/ 2268070 w 2657256"/>
                          <a:gd name="connsiteY313" fmla="*/ 2945058 h 3370881"/>
                          <a:gd name="connsiteX314" fmla="*/ 2298550 w 2657256"/>
                          <a:gd name="connsiteY314" fmla="*/ 2568540 h 3370881"/>
                          <a:gd name="connsiteX315" fmla="*/ 2284986 w 2657256"/>
                          <a:gd name="connsiteY315" fmla="*/ 2532681 h 3370881"/>
                          <a:gd name="connsiteX316" fmla="*/ 2293273 w 2657256"/>
                          <a:gd name="connsiteY316" fmla="*/ 2496653 h 3370881"/>
                          <a:gd name="connsiteX317" fmla="*/ 2278152 w 2657256"/>
                          <a:gd name="connsiteY317" fmla="*/ 2475178 h 3370881"/>
                          <a:gd name="connsiteX318" fmla="*/ 2245659 w 2657256"/>
                          <a:gd name="connsiteY318" fmla="*/ 2389247 h 3370881"/>
                          <a:gd name="connsiteX319" fmla="*/ 2195507 w 2657256"/>
                          <a:gd name="connsiteY319" fmla="*/ 2241328 h 3370881"/>
                          <a:gd name="connsiteX320" fmla="*/ 2083786 w 2657256"/>
                          <a:gd name="connsiteY320" fmla="*/ 2040300 h 3370881"/>
                          <a:gd name="connsiteX321" fmla="*/ 2048773 w 2657256"/>
                          <a:gd name="connsiteY321" fmla="*/ 2017971 h 3370881"/>
                          <a:gd name="connsiteX322" fmla="*/ 2074314 w 2657256"/>
                          <a:gd name="connsiteY322" fmla="*/ 2011967 h 3370881"/>
                          <a:gd name="connsiteX323" fmla="*/ 2034988 w 2657256"/>
                          <a:gd name="connsiteY323" fmla="*/ 2003764 h 3370881"/>
                          <a:gd name="connsiteX324" fmla="*/ 2026023 w 2657256"/>
                          <a:gd name="connsiteY324" fmla="*/ 2026176 h 3370881"/>
                          <a:gd name="connsiteX325" fmla="*/ 2021541 w 2657256"/>
                          <a:gd name="connsiteY325" fmla="*/ 2039623 h 3370881"/>
                          <a:gd name="connsiteX326" fmla="*/ 1999129 w 2657256"/>
                          <a:gd name="connsiteY326" fmla="*/ 2053070 h 3370881"/>
                          <a:gd name="connsiteX327" fmla="*/ 1990165 w 2657256"/>
                          <a:gd name="connsiteY327" fmla="*/ 2070999 h 3370881"/>
                          <a:gd name="connsiteX328" fmla="*/ 1967753 w 2657256"/>
                          <a:gd name="connsiteY328" fmla="*/ 2106858 h 3370881"/>
                          <a:gd name="connsiteX329" fmla="*/ 1981200 w 2657256"/>
                          <a:gd name="connsiteY329" fmla="*/ 2223399 h 3370881"/>
                          <a:gd name="connsiteX330" fmla="*/ 1994647 w 2657256"/>
                          <a:gd name="connsiteY330" fmla="*/ 2254776 h 3370881"/>
                          <a:gd name="connsiteX331" fmla="*/ 2003612 w 2657256"/>
                          <a:gd name="connsiteY331" fmla="*/ 2272705 h 3370881"/>
                          <a:gd name="connsiteX332" fmla="*/ 2026023 w 2657256"/>
                          <a:gd name="connsiteY332" fmla="*/ 2304081 h 3370881"/>
                          <a:gd name="connsiteX333" fmla="*/ 2043953 w 2657256"/>
                          <a:gd name="connsiteY333" fmla="*/ 2348905 h 3370881"/>
                          <a:gd name="connsiteX334" fmla="*/ 2061882 w 2657256"/>
                          <a:gd name="connsiteY334" fmla="*/ 2371317 h 3370881"/>
                          <a:gd name="connsiteX335" fmla="*/ 2088776 w 2657256"/>
                          <a:gd name="connsiteY335" fmla="*/ 2434070 h 3370881"/>
                          <a:gd name="connsiteX336" fmla="*/ 2102223 w 2657256"/>
                          <a:gd name="connsiteY336" fmla="*/ 2465446 h 3370881"/>
                          <a:gd name="connsiteX337" fmla="*/ 2106706 w 2657256"/>
                          <a:gd name="connsiteY337" fmla="*/ 2496823 h 3370881"/>
                          <a:gd name="connsiteX338" fmla="*/ 2124635 w 2657256"/>
                          <a:gd name="connsiteY338" fmla="*/ 2559576 h 3370881"/>
                          <a:gd name="connsiteX339" fmla="*/ 2138082 w 2657256"/>
                          <a:gd name="connsiteY339" fmla="*/ 2649223 h 3370881"/>
                          <a:gd name="connsiteX340" fmla="*/ 2147047 w 2657256"/>
                          <a:gd name="connsiteY340" fmla="*/ 2685081 h 3370881"/>
                          <a:gd name="connsiteX341" fmla="*/ 2151529 w 2657256"/>
                          <a:gd name="connsiteY341" fmla="*/ 2716458 h 3370881"/>
                          <a:gd name="connsiteX342" fmla="*/ 2160494 w 2657256"/>
                          <a:gd name="connsiteY342" fmla="*/ 2770246 h 3370881"/>
                          <a:gd name="connsiteX343" fmla="*/ 2156012 w 2657256"/>
                          <a:gd name="connsiteY343" fmla="*/ 2962987 h 3370881"/>
                          <a:gd name="connsiteX344" fmla="*/ 2138082 w 2657256"/>
                          <a:gd name="connsiteY344" fmla="*/ 3043670 h 3370881"/>
                          <a:gd name="connsiteX345" fmla="*/ 2133600 w 2657256"/>
                          <a:gd name="connsiteY345" fmla="*/ 3061599 h 3370881"/>
                          <a:gd name="connsiteX346" fmla="*/ 2120153 w 2657256"/>
                          <a:gd name="connsiteY346" fmla="*/ 3079529 h 3370881"/>
                          <a:gd name="connsiteX347" fmla="*/ 2111188 w 2657256"/>
                          <a:gd name="connsiteY347" fmla="*/ 3106423 h 3370881"/>
                          <a:gd name="connsiteX348" fmla="*/ 2088776 w 2657256"/>
                          <a:gd name="connsiteY348" fmla="*/ 3137799 h 3370881"/>
                          <a:gd name="connsiteX349" fmla="*/ 2075329 w 2657256"/>
                          <a:gd name="connsiteY349" fmla="*/ 3164693 h 3370881"/>
                          <a:gd name="connsiteX350" fmla="*/ 2061882 w 2657256"/>
                          <a:gd name="connsiteY350" fmla="*/ 3169176 h 3370881"/>
                          <a:gd name="connsiteX351" fmla="*/ 2021541 w 2657256"/>
                          <a:gd name="connsiteY351" fmla="*/ 3164693 h 3370881"/>
                          <a:gd name="connsiteX352" fmla="*/ 2012576 w 2657256"/>
                          <a:gd name="connsiteY352" fmla="*/ 3119870 h 3370881"/>
                          <a:gd name="connsiteX353" fmla="*/ 2048435 w 2657256"/>
                          <a:gd name="connsiteY353" fmla="*/ 3021258 h 3370881"/>
                          <a:gd name="connsiteX354" fmla="*/ 2048435 w 2657256"/>
                          <a:gd name="connsiteY354" fmla="*/ 3021258 h 3370881"/>
                          <a:gd name="connsiteX355" fmla="*/ 2061882 w 2657256"/>
                          <a:gd name="connsiteY355" fmla="*/ 2967470 h 3370881"/>
                          <a:gd name="connsiteX356" fmla="*/ 2070847 w 2657256"/>
                          <a:gd name="connsiteY356" fmla="*/ 2882305 h 3370881"/>
                          <a:gd name="connsiteX357" fmla="*/ 2066365 w 2657256"/>
                          <a:gd name="connsiteY357" fmla="*/ 2725423 h 3370881"/>
                          <a:gd name="connsiteX358" fmla="*/ 2043953 w 2657256"/>
                          <a:gd name="connsiteY358" fmla="*/ 2649223 h 3370881"/>
                          <a:gd name="connsiteX359" fmla="*/ 2030506 w 2657256"/>
                          <a:gd name="connsiteY359" fmla="*/ 2622329 h 3370881"/>
                          <a:gd name="connsiteX360" fmla="*/ 2017059 w 2657256"/>
                          <a:gd name="connsiteY360" fmla="*/ 2581987 h 3370881"/>
                          <a:gd name="connsiteX361" fmla="*/ 1981200 w 2657256"/>
                          <a:gd name="connsiteY361" fmla="*/ 2514752 h 3370881"/>
                          <a:gd name="connsiteX362" fmla="*/ 1972235 w 2657256"/>
                          <a:gd name="connsiteY362" fmla="*/ 2501305 h 3370881"/>
                          <a:gd name="connsiteX363" fmla="*/ 1958788 w 2657256"/>
                          <a:gd name="connsiteY363" fmla="*/ 2478893 h 3370881"/>
                          <a:gd name="connsiteX364" fmla="*/ 1905000 w 2657256"/>
                          <a:gd name="connsiteY364" fmla="*/ 2398211 h 3370881"/>
                          <a:gd name="connsiteX365" fmla="*/ 1882588 w 2657256"/>
                          <a:gd name="connsiteY365" fmla="*/ 2357870 h 3370881"/>
                          <a:gd name="connsiteX366" fmla="*/ 1869141 w 2657256"/>
                          <a:gd name="connsiteY366" fmla="*/ 2339940 h 3370881"/>
                          <a:gd name="connsiteX367" fmla="*/ 1806388 w 2657256"/>
                          <a:gd name="connsiteY367" fmla="*/ 2313046 h 3370881"/>
                          <a:gd name="connsiteX368" fmla="*/ 1779494 w 2657256"/>
                          <a:gd name="connsiteY368" fmla="*/ 2304081 h 3370881"/>
                          <a:gd name="connsiteX369" fmla="*/ 1752600 w 2657256"/>
                          <a:gd name="connsiteY369" fmla="*/ 2299599 h 3370881"/>
                          <a:gd name="connsiteX370" fmla="*/ 1680882 w 2657256"/>
                          <a:gd name="connsiteY370" fmla="*/ 2277187 h 3370881"/>
                          <a:gd name="connsiteX371" fmla="*/ 1719025 w 2657256"/>
                          <a:gd name="connsiteY371" fmla="*/ 2281331 h 3370881"/>
                          <a:gd name="connsiteX372" fmla="*/ 1756997 w 2657256"/>
                          <a:gd name="connsiteY372" fmla="*/ 2289450 h 3370881"/>
                          <a:gd name="connsiteX373" fmla="*/ 1656440 w 2657256"/>
                          <a:gd name="connsiteY373" fmla="*/ 2298583 h 3370881"/>
                          <a:gd name="connsiteX374" fmla="*/ 1537447 w 2657256"/>
                          <a:gd name="connsiteY374" fmla="*/ 2329960 h 3370881"/>
                          <a:gd name="connsiteX375" fmla="*/ 1571993 w 2657256"/>
                          <a:gd name="connsiteY375" fmla="*/ 2317957 h 3370881"/>
                          <a:gd name="connsiteX376" fmla="*/ 1509707 w 2657256"/>
                          <a:gd name="connsiteY376" fmla="*/ 2338926 h 3370881"/>
                          <a:gd name="connsiteX377" fmla="*/ 1500444 w 2657256"/>
                          <a:gd name="connsiteY377" fmla="*/ 2355271 h 3370881"/>
                          <a:gd name="connsiteX378" fmla="*/ 1402678 w 2657256"/>
                          <a:gd name="connsiteY378" fmla="*/ 2339641 h 3370881"/>
                          <a:gd name="connsiteX379" fmla="*/ 1322892 w 2657256"/>
                          <a:gd name="connsiteY379" fmla="*/ 2336952 h 3370881"/>
                          <a:gd name="connsiteX380" fmla="*/ 1199384 w 2657256"/>
                          <a:gd name="connsiteY380" fmla="*/ 2307041 h 3370881"/>
                          <a:gd name="connsiteX381" fmla="*/ 1066800 w 2657256"/>
                          <a:gd name="connsiteY381" fmla="*/ 2272705 h 3370881"/>
                          <a:gd name="connsiteX382" fmla="*/ 1030941 w 2657256"/>
                          <a:gd name="connsiteY382" fmla="*/ 2263740 h 3370881"/>
                          <a:gd name="connsiteX383" fmla="*/ 986118 w 2657256"/>
                          <a:gd name="connsiteY383" fmla="*/ 2241329 h 3370881"/>
                          <a:gd name="connsiteX384" fmla="*/ 968188 w 2657256"/>
                          <a:gd name="connsiteY384" fmla="*/ 2232364 h 3370881"/>
                          <a:gd name="connsiteX385" fmla="*/ 936812 w 2657256"/>
                          <a:gd name="connsiteY385" fmla="*/ 2214434 h 3370881"/>
                          <a:gd name="connsiteX386" fmla="*/ 905435 w 2657256"/>
                          <a:gd name="connsiteY386" fmla="*/ 2196505 h 3370881"/>
                          <a:gd name="connsiteX387" fmla="*/ 869576 w 2657256"/>
                          <a:gd name="connsiteY387" fmla="*/ 2209952 h 3370881"/>
                          <a:gd name="connsiteX388" fmla="*/ 856129 w 2657256"/>
                          <a:gd name="connsiteY388" fmla="*/ 2227881 h 3370881"/>
                          <a:gd name="connsiteX389" fmla="*/ 815788 w 2657256"/>
                          <a:gd name="connsiteY389" fmla="*/ 2268223 h 3370881"/>
                          <a:gd name="connsiteX390" fmla="*/ 788894 w 2657256"/>
                          <a:gd name="connsiteY390" fmla="*/ 2290634 h 3370881"/>
                          <a:gd name="connsiteX391" fmla="*/ 762000 w 2657256"/>
                          <a:gd name="connsiteY391" fmla="*/ 2313046 h 3370881"/>
                          <a:gd name="connsiteX392" fmla="*/ 753035 w 2657256"/>
                          <a:gd name="connsiteY392" fmla="*/ 2326493 h 3370881"/>
                          <a:gd name="connsiteX393" fmla="*/ 735106 w 2657256"/>
                          <a:gd name="connsiteY393" fmla="*/ 2339940 h 3370881"/>
                          <a:gd name="connsiteX394" fmla="*/ 712694 w 2657256"/>
                          <a:gd name="connsiteY394" fmla="*/ 2362352 h 3370881"/>
                          <a:gd name="connsiteX395" fmla="*/ 694765 w 2657256"/>
                          <a:gd name="connsiteY395" fmla="*/ 2375799 h 3370881"/>
                          <a:gd name="connsiteX396" fmla="*/ 681318 w 2657256"/>
                          <a:gd name="connsiteY396" fmla="*/ 2393729 h 3370881"/>
                          <a:gd name="connsiteX397" fmla="*/ 667870 w 2657256"/>
                          <a:gd name="connsiteY397" fmla="*/ 2402693 h 3370881"/>
                          <a:gd name="connsiteX398" fmla="*/ 623047 w 2657256"/>
                          <a:gd name="connsiteY398" fmla="*/ 2443034 h 3370881"/>
                          <a:gd name="connsiteX399" fmla="*/ 600635 w 2657256"/>
                          <a:gd name="connsiteY399" fmla="*/ 2474411 h 3370881"/>
                          <a:gd name="connsiteX400" fmla="*/ 587188 w 2657256"/>
                          <a:gd name="connsiteY400" fmla="*/ 2514752 h 3370881"/>
                          <a:gd name="connsiteX401" fmla="*/ 582706 w 2657256"/>
                          <a:gd name="connsiteY401" fmla="*/ 2546129 h 3370881"/>
                          <a:gd name="connsiteX402" fmla="*/ 596153 w 2657256"/>
                          <a:gd name="connsiteY402" fmla="*/ 2635776 h 3370881"/>
                          <a:gd name="connsiteX403" fmla="*/ 600635 w 2657256"/>
                          <a:gd name="connsiteY403" fmla="*/ 2653705 h 3370881"/>
                          <a:gd name="connsiteX404" fmla="*/ 609600 w 2657256"/>
                          <a:gd name="connsiteY404" fmla="*/ 2671634 h 3370881"/>
                          <a:gd name="connsiteX405" fmla="*/ 614082 w 2657256"/>
                          <a:gd name="connsiteY405" fmla="*/ 2689564 h 3370881"/>
                          <a:gd name="connsiteX406" fmla="*/ 623047 w 2657256"/>
                          <a:gd name="connsiteY406" fmla="*/ 2711976 h 3370881"/>
                          <a:gd name="connsiteX407" fmla="*/ 627529 w 2657256"/>
                          <a:gd name="connsiteY407" fmla="*/ 2734387 h 3370881"/>
                          <a:gd name="connsiteX408" fmla="*/ 640976 w 2657256"/>
                          <a:gd name="connsiteY408" fmla="*/ 2765764 h 3370881"/>
                          <a:gd name="connsiteX409" fmla="*/ 645459 w 2657256"/>
                          <a:gd name="connsiteY409" fmla="*/ 2779211 h 3370881"/>
                          <a:gd name="connsiteX410" fmla="*/ 658906 w 2657256"/>
                          <a:gd name="connsiteY410" fmla="*/ 2801623 h 3370881"/>
                          <a:gd name="connsiteX411" fmla="*/ 676835 w 2657256"/>
                          <a:gd name="connsiteY411" fmla="*/ 2864376 h 3370881"/>
                          <a:gd name="connsiteX412" fmla="*/ 690282 w 2657256"/>
                          <a:gd name="connsiteY412" fmla="*/ 2895752 h 3370881"/>
                          <a:gd name="connsiteX413" fmla="*/ 699247 w 2657256"/>
                          <a:gd name="connsiteY413" fmla="*/ 2940576 h 3370881"/>
                          <a:gd name="connsiteX414" fmla="*/ 703729 w 2657256"/>
                          <a:gd name="connsiteY414" fmla="*/ 2967470 h 3370881"/>
                          <a:gd name="connsiteX415" fmla="*/ 717176 w 2657256"/>
                          <a:gd name="connsiteY415" fmla="*/ 2994364 h 3370881"/>
                          <a:gd name="connsiteX416" fmla="*/ 735106 w 2657256"/>
                          <a:gd name="connsiteY416" fmla="*/ 3052634 h 3370881"/>
                          <a:gd name="connsiteX417" fmla="*/ 739588 w 2657256"/>
                          <a:gd name="connsiteY417" fmla="*/ 3079529 h 3370881"/>
                          <a:gd name="connsiteX418" fmla="*/ 762000 w 2657256"/>
                          <a:gd name="connsiteY418" fmla="*/ 3142281 h 3370881"/>
                          <a:gd name="connsiteX419" fmla="*/ 766482 w 2657256"/>
                          <a:gd name="connsiteY419" fmla="*/ 3231929 h 3370881"/>
                          <a:gd name="connsiteX420" fmla="*/ 770965 w 2657256"/>
                          <a:gd name="connsiteY420" fmla="*/ 3254340 h 3370881"/>
                          <a:gd name="connsiteX421" fmla="*/ 775447 w 2657256"/>
                          <a:gd name="connsiteY421" fmla="*/ 3285717 h 3370881"/>
                          <a:gd name="connsiteX422" fmla="*/ 748553 w 2657256"/>
                          <a:gd name="connsiteY422" fmla="*/ 3335023 h 3370881"/>
                          <a:gd name="connsiteX423" fmla="*/ 721659 w 2657256"/>
                          <a:gd name="connsiteY423" fmla="*/ 3343987 h 3370881"/>
                          <a:gd name="connsiteX424" fmla="*/ 708212 w 2657256"/>
                          <a:gd name="connsiteY424" fmla="*/ 3348470 h 3370881"/>
                          <a:gd name="connsiteX425" fmla="*/ 623047 w 2657256"/>
                          <a:gd name="connsiteY425" fmla="*/ 3330540 h 3370881"/>
                          <a:gd name="connsiteX426" fmla="*/ 609600 w 2657256"/>
                          <a:gd name="connsiteY426" fmla="*/ 3308129 h 3370881"/>
                          <a:gd name="connsiteX427" fmla="*/ 591670 w 2657256"/>
                          <a:gd name="connsiteY427" fmla="*/ 3267787 h 3370881"/>
                          <a:gd name="connsiteX428" fmla="*/ 560294 w 2657256"/>
                          <a:gd name="connsiteY428" fmla="*/ 3209517 h 3370881"/>
                          <a:gd name="connsiteX429" fmla="*/ 551329 w 2657256"/>
                          <a:gd name="connsiteY429" fmla="*/ 3196070 h 3370881"/>
                          <a:gd name="connsiteX430" fmla="*/ 528918 w 2657256"/>
                          <a:gd name="connsiteY430" fmla="*/ 3173658 h 3370881"/>
                          <a:gd name="connsiteX431" fmla="*/ 519953 w 2657256"/>
                          <a:gd name="connsiteY431" fmla="*/ 3128834 h 3370881"/>
                          <a:gd name="connsiteX432" fmla="*/ 524435 w 2657256"/>
                          <a:gd name="connsiteY432" fmla="*/ 3101940 h 3370881"/>
                          <a:gd name="connsiteX433" fmla="*/ 528918 w 2657256"/>
                          <a:gd name="connsiteY433" fmla="*/ 3088493 h 3370881"/>
                          <a:gd name="connsiteX434" fmla="*/ 542365 w 2657256"/>
                          <a:gd name="connsiteY434" fmla="*/ 3052634 h 3370881"/>
                          <a:gd name="connsiteX435" fmla="*/ 484094 w 2657256"/>
                          <a:gd name="connsiteY435" fmla="*/ 2886787 h 3370881"/>
                          <a:gd name="connsiteX436" fmla="*/ 443753 w 2657256"/>
                          <a:gd name="connsiteY436" fmla="*/ 2779211 h 3370881"/>
                          <a:gd name="connsiteX437" fmla="*/ 439270 w 2657256"/>
                          <a:gd name="connsiteY437" fmla="*/ 2752317 h 3370881"/>
                          <a:gd name="connsiteX438" fmla="*/ 430306 w 2657256"/>
                          <a:gd name="connsiteY438" fmla="*/ 2716458 h 3370881"/>
                          <a:gd name="connsiteX439" fmla="*/ 425823 w 2657256"/>
                          <a:gd name="connsiteY439" fmla="*/ 2680599 h 3370881"/>
                          <a:gd name="connsiteX440" fmla="*/ 398929 w 2657256"/>
                          <a:gd name="connsiteY440" fmla="*/ 2599917 h 3370881"/>
                          <a:gd name="connsiteX441" fmla="*/ 385482 w 2657256"/>
                          <a:gd name="connsiteY441" fmla="*/ 2568540 h 3370881"/>
                          <a:gd name="connsiteX442" fmla="*/ 381000 w 2657256"/>
                          <a:gd name="connsiteY442" fmla="*/ 2550611 h 3370881"/>
                          <a:gd name="connsiteX443" fmla="*/ 372035 w 2657256"/>
                          <a:gd name="connsiteY443" fmla="*/ 2483376 h 3370881"/>
                          <a:gd name="connsiteX444" fmla="*/ 367553 w 2657256"/>
                          <a:gd name="connsiteY444" fmla="*/ 2469929 h 3370881"/>
                          <a:gd name="connsiteX445" fmla="*/ 407894 w 2657256"/>
                          <a:gd name="connsiteY445" fmla="*/ 2451999 h 3370881"/>
                          <a:gd name="connsiteX446" fmla="*/ 515470 w 2657256"/>
                          <a:gd name="connsiteY446" fmla="*/ 2407176 h 3370881"/>
                          <a:gd name="connsiteX447" fmla="*/ 578223 w 2657256"/>
                          <a:gd name="connsiteY447" fmla="*/ 2353387 h 3370881"/>
                          <a:gd name="connsiteX448" fmla="*/ 587188 w 2657256"/>
                          <a:gd name="connsiteY448" fmla="*/ 2330976 h 3370881"/>
                          <a:gd name="connsiteX449" fmla="*/ 614082 w 2657256"/>
                          <a:gd name="connsiteY449" fmla="*/ 2254776 h 3370881"/>
                          <a:gd name="connsiteX450" fmla="*/ 649941 w 2657256"/>
                          <a:gd name="connsiteY450" fmla="*/ 2200987 h 3370881"/>
                          <a:gd name="connsiteX451" fmla="*/ 690282 w 2657256"/>
                          <a:gd name="connsiteY451" fmla="*/ 2174093 h 3370881"/>
                          <a:gd name="connsiteX452" fmla="*/ 703729 w 2657256"/>
                          <a:gd name="connsiteY452" fmla="*/ 2165129 h 3370881"/>
                          <a:gd name="connsiteX453" fmla="*/ 739588 w 2657256"/>
                          <a:gd name="connsiteY453" fmla="*/ 2147199 h 3370881"/>
                          <a:gd name="connsiteX454" fmla="*/ 708212 w 2657256"/>
                          <a:gd name="connsiteY454" fmla="*/ 2187540 h 3370881"/>
                          <a:gd name="connsiteX455" fmla="*/ 654423 w 2657256"/>
                          <a:gd name="connsiteY455" fmla="*/ 2241329 h 3370881"/>
                          <a:gd name="connsiteX456" fmla="*/ 636494 w 2657256"/>
                          <a:gd name="connsiteY456" fmla="*/ 2259258 h 3370881"/>
                          <a:gd name="connsiteX457" fmla="*/ 614082 w 2657256"/>
                          <a:gd name="connsiteY457" fmla="*/ 2286152 h 3370881"/>
                          <a:gd name="connsiteX458" fmla="*/ 592179 w 2657256"/>
                          <a:gd name="connsiteY458" fmla="*/ 2282347 h 3370881"/>
                          <a:gd name="connsiteX459" fmla="*/ 555980 w 2657256"/>
                          <a:gd name="connsiteY459" fmla="*/ 2313892 h 3370881"/>
                          <a:gd name="connsiteX460" fmla="*/ 524435 w 2657256"/>
                          <a:gd name="connsiteY460" fmla="*/ 2348905 h 3370881"/>
                          <a:gd name="connsiteX461" fmla="*/ 502023 w 2657256"/>
                          <a:gd name="connsiteY461" fmla="*/ 2362352 h 3370881"/>
                          <a:gd name="connsiteX462" fmla="*/ 461682 w 2657256"/>
                          <a:gd name="connsiteY462" fmla="*/ 2389246 h 3370881"/>
                          <a:gd name="connsiteX463" fmla="*/ 448235 w 2657256"/>
                          <a:gd name="connsiteY463" fmla="*/ 2398211 h 3370881"/>
                          <a:gd name="connsiteX464" fmla="*/ 430306 w 2657256"/>
                          <a:gd name="connsiteY464" fmla="*/ 2407176 h 3370881"/>
                          <a:gd name="connsiteX465" fmla="*/ 412376 w 2657256"/>
                          <a:gd name="connsiteY465" fmla="*/ 2420623 h 3370881"/>
                          <a:gd name="connsiteX466" fmla="*/ 389965 w 2657256"/>
                          <a:gd name="connsiteY466" fmla="*/ 2429587 h 3370881"/>
                          <a:gd name="connsiteX467" fmla="*/ 372035 w 2657256"/>
                          <a:gd name="connsiteY467" fmla="*/ 2443034 h 3370881"/>
                          <a:gd name="connsiteX468" fmla="*/ 318247 w 2657256"/>
                          <a:gd name="connsiteY468" fmla="*/ 2474411 h 3370881"/>
                          <a:gd name="connsiteX469" fmla="*/ 304800 w 2657256"/>
                          <a:gd name="connsiteY469" fmla="*/ 2492340 h 3370881"/>
                          <a:gd name="connsiteX470" fmla="*/ 282388 w 2657256"/>
                          <a:gd name="connsiteY470" fmla="*/ 2519234 h 3370881"/>
                          <a:gd name="connsiteX471" fmla="*/ 295835 w 2657256"/>
                          <a:gd name="connsiteY471" fmla="*/ 2815070 h 3370881"/>
                          <a:gd name="connsiteX472" fmla="*/ 300318 w 2657256"/>
                          <a:gd name="connsiteY472" fmla="*/ 2837481 h 3370881"/>
                          <a:gd name="connsiteX473" fmla="*/ 304800 w 2657256"/>
                          <a:gd name="connsiteY473" fmla="*/ 2868858 h 3370881"/>
                          <a:gd name="connsiteX474" fmla="*/ 309282 w 2657256"/>
                          <a:gd name="connsiteY474" fmla="*/ 2927129 h 3370881"/>
                          <a:gd name="connsiteX475" fmla="*/ 322729 w 2657256"/>
                          <a:gd name="connsiteY475" fmla="*/ 2985399 h 3370881"/>
                          <a:gd name="connsiteX476" fmla="*/ 327212 w 2657256"/>
                          <a:gd name="connsiteY476" fmla="*/ 3012293 h 3370881"/>
                          <a:gd name="connsiteX477" fmla="*/ 331694 w 2657256"/>
                          <a:gd name="connsiteY477" fmla="*/ 3043670 h 3370881"/>
                          <a:gd name="connsiteX478" fmla="*/ 345141 w 2657256"/>
                          <a:gd name="connsiteY478" fmla="*/ 3070564 h 3370881"/>
                          <a:gd name="connsiteX479" fmla="*/ 367553 w 2657256"/>
                          <a:gd name="connsiteY479" fmla="*/ 3124352 h 3370881"/>
                          <a:gd name="connsiteX480" fmla="*/ 381000 w 2657256"/>
                          <a:gd name="connsiteY480" fmla="*/ 3182623 h 3370881"/>
                          <a:gd name="connsiteX481" fmla="*/ 389965 w 2657256"/>
                          <a:gd name="connsiteY481" fmla="*/ 3196070 h 3370881"/>
                          <a:gd name="connsiteX482" fmla="*/ 394447 w 2657256"/>
                          <a:gd name="connsiteY482" fmla="*/ 3213999 h 3370881"/>
                          <a:gd name="connsiteX483" fmla="*/ 412376 w 2657256"/>
                          <a:gd name="connsiteY483" fmla="*/ 3245376 h 3370881"/>
                          <a:gd name="connsiteX484" fmla="*/ 416859 w 2657256"/>
                          <a:gd name="connsiteY484" fmla="*/ 3258823 h 3370881"/>
                          <a:gd name="connsiteX485" fmla="*/ 425823 w 2657256"/>
                          <a:gd name="connsiteY485" fmla="*/ 3272270 h 3370881"/>
                          <a:gd name="connsiteX486" fmla="*/ 439270 w 2657256"/>
                          <a:gd name="connsiteY486" fmla="*/ 3303646 h 3370881"/>
                          <a:gd name="connsiteX487" fmla="*/ 439270 w 2657256"/>
                          <a:gd name="connsiteY487" fmla="*/ 3352952 h 3370881"/>
                          <a:gd name="connsiteX488" fmla="*/ 430306 w 2657256"/>
                          <a:gd name="connsiteY488" fmla="*/ 3366399 h 3370881"/>
                          <a:gd name="connsiteX489" fmla="*/ 412376 w 2657256"/>
                          <a:gd name="connsiteY489" fmla="*/ 3370881 h 3370881"/>
                          <a:gd name="connsiteX490" fmla="*/ 295835 w 2657256"/>
                          <a:gd name="connsiteY490" fmla="*/ 3357434 h 3370881"/>
                          <a:gd name="connsiteX491" fmla="*/ 264459 w 2657256"/>
                          <a:gd name="connsiteY491" fmla="*/ 3276752 h 3370881"/>
                          <a:gd name="connsiteX492" fmla="*/ 259976 w 2657256"/>
                          <a:gd name="connsiteY492" fmla="*/ 3240893 h 3370881"/>
                          <a:gd name="connsiteX493" fmla="*/ 246529 w 2657256"/>
                          <a:gd name="connsiteY493" fmla="*/ 3178140 h 3370881"/>
                          <a:gd name="connsiteX494" fmla="*/ 237565 w 2657256"/>
                          <a:gd name="connsiteY494" fmla="*/ 3084011 h 3370881"/>
                          <a:gd name="connsiteX495" fmla="*/ 228600 w 2657256"/>
                          <a:gd name="connsiteY495" fmla="*/ 3057117 h 3370881"/>
                          <a:gd name="connsiteX496" fmla="*/ 219635 w 2657256"/>
                          <a:gd name="connsiteY496" fmla="*/ 3021258 h 3370881"/>
                          <a:gd name="connsiteX497" fmla="*/ 206188 w 2657256"/>
                          <a:gd name="connsiteY497" fmla="*/ 2980917 h 3370881"/>
                          <a:gd name="connsiteX498" fmla="*/ 201706 w 2657256"/>
                          <a:gd name="connsiteY498" fmla="*/ 2949540 h 3370881"/>
                          <a:gd name="connsiteX499" fmla="*/ 197223 w 2657256"/>
                          <a:gd name="connsiteY499" fmla="*/ 2927129 h 3370881"/>
                          <a:gd name="connsiteX500" fmla="*/ 192741 w 2657256"/>
                          <a:gd name="connsiteY500" fmla="*/ 2891270 h 3370881"/>
                          <a:gd name="connsiteX501" fmla="*/ 188259 w 2657256"/>
                          <a:gd name="connsiteY501" fmla="*/ 2850929 h 3370881"/>
                          <a:gd name="connsiteX502" fmla="*/ 179294 w 2657256"/>
                          <a:gd name="connsiteY502" fmla="*/ 2824034 h 3370881"/>
                          <a:gd name="connsiteX503" fmla="*/ 165847 w 2657256"/>
                          <a:gd name="connsiteY503" fmla="*/ 2774729 h 3370881"/>
                          <a:gd name="connsiteX504" fmla="*/ 161365 w 2657256"/>
                          <a:gd name="connsiteY504" fmla="*/ 2747834 h 3370881"/>
                          <a:gd name="connsiteX505" fmla="*/ 156882 w 2657256"/>
                          <a:gd name="connsiteY505" fmla="*/ 2559576 h 3370881"/>
                          <a:gd name="connsiteX506" fmla="*/ 152400 w 2657256"/>
                          <a:gd name="connsiteY506" fmla="*/ 2519234 h 3370881"/>
                          <a:gd name="connsiteX507" fmla="*/ 118035 w 2657256"/>
                          <a:gd name="connsiteY507" fmla="*/ 2400004 h 3370881"/>
                          <a:gd name="connsiteX508" fmla="*/ 117048 w 2657256"/>
                          <a:gd name="connsiteY508" fmla="*/ 2344423 h 3370881"/>
                          <a:gd name="connsiteX509" fmla="*/ 100106 w 2657256"/>
                          <a:gd name="connsiteY509" fmla="*/ 2330976 h 3370881"/>
                          <a:gd name="connsiteX510" fmla="*/ 138953 w 2657256"/>
                          <a:gd name="connsiteY510" fmla="*/ 2313046 h 3370881"/>
                          <a:gd name="connsiteX511" fmla="*/ 152400 w 2657256"/>
                          <a:gd name="connsiteY511" fmla="*/ 2304081 h 3370881"/>
                          <a:gd name="connsiteX512" fmla="*/ 170329 w 2657256"/>
                          <a:gd name="connsiteY512" fmla="*/ 2259258 h 3370881"/>
                          <a:gd name="connsiteX513" fmla="*/ 188259 w 2657256"/>
                          <a:gd name="connsiteY513" fmla="*/ 2223399 h 3370881"/>
                          <a:gd name="connsiteX514" fmla="*/ 206188 w 2657256"/>
                          <a:gd name="connsiteY514" fmla="*/ 2187540 h 3370881"/>
                          <a:gd name="connsiteX515" fmla="*/ 210670 w 2657256"/>
                          <a:gd name="connsiteY515" fmla="*/ 2174093 h 3370881"/>
                          <a:gd name="connsiteX516" fmla="*/ 219635 w 2657256"/>
                          <a:gd name="connsiteY516" fmla="*/ 2115823 h 3370881"/>
                          <a:gd name="connsiteX517" fmla="*/ 210670 w 2657256"/>
                          <a:gd name="connsiteY517" fmla="*/ 1958940 h 3370881"/>
                          <a:gd name="connsiteX518" fmla="*/ 192741 w 2657256"/>
                          <a:gd name="connsiteY518" fmla="*/ 1923081 h 3370881"/>
                          <a:gd name="connsiteX519" fmla="*/ 179294 w 2657256"/>
                          <a:gd name="connsiteY519" fmla="*/ 1891705 h 3370881"/>
                          <a:gd name="connsiteX520" fmla="*/ 165847 w 2657256"/>
                          <a:gd name="connsiteY520" fmla="*/ 1864811 h 3370881"/>
                          <a:gd name="connsiteX521" fmla="*/ 152400 w 2657256"/>
                          <a:gd name="connsiteY521" fmla="*/ 1833434 h 3370881"/>
                          <a:gd name="connsiteX522" fmla="*/ 143435 w 2657256"/>
                          <a:gd name="connsiteY522" fmla="*/ 1819987 h 3370881"/>
                          <a:gd name="connsiteX523" fmla="*/ 107576 w 2657256"/>
                          <a:gd name="connsiteY523" fmla="*/ 1784129 h 3370881"/>
                          <a:gd name="connsiteX524" fmla="*/ 94129 w 2657256"/>
                          <a:gd name="connsiteY524" fmla="*/ 1779646 h 3370881"/>
                          <a:gd name="connsiteX525" fmla="*/ 71718 w 2657256"/>
                          <a:gd name="connsiteY525" fmla="*/ 1770681 h 3370881"/>
                          <a:gd name="connsiteX526" fmla="*/ 58270 w 2657256"/>
                          <a:gd name="connsiteY526" fmla="*/ 1761717 h 3370881"/>
                          <a:gd name="connsiteX527" fmla="*/ 26894 w 2657256"/>
                          <a:gd name="connsiteY527" fmla="*/ 1730340 h 3370881"/>
                          <a:gd name="connsiteX528" fmla="*/ 0 w 2657256"/>
                          <a:gd name="connsiteY528" fmla="*/ 1707929 h 3370881"/>
                          <a:gd name="connsiteX0" fmla="*/ 0 w 2657256"/>
                          <a:gd name="connsiteY0" fmla="*/ 1707929 h 3370881"/>
                          <a:gd name="connsiteX1" fmla="*/ 22412 w 2657256"/>
                          <a:gd name="connsiteY1" fmla="*/ 1698964 h 3370881"/>
                          <a:gd name="connsiteX2" fmla="*/ 31376 w 2657256"/>
                          <a:gd name="connsiteY2" fmla="*/ 1681034 h 3370881"/>
                          <a:gd name="connsiteX3" fmla="*/ 44823 w 2657256"/>
                          <a:gd name="connsiteY3" fmla="*/ 1672070 h 3370881"/>
                          <a:gd name="connsiteX4" fmla="*/ 58270 w 2657256"/>
                          <a:gd name="connsiteY4" fmla="*/ 1654140 h 3370881"/>
                          <a:gd name="connsiteX5" fmla="*/ 76200 w 2657256"/>
                          <a:gd name="connsiteY5" fmla="*/ 1645176 h 3370881"/>
                          <a:gd name="connsiteX6" fmla="*/ 98612 w 2657256"/>
                          <a:gd name="connsiteY6" fmla="*/ 1636211 h 3370881"/>
                          <a:gd name="connsiteX7" fmla="*/ 125506 w 2657256"/>
                          <a:gd name="connsiteY7" fmla="*/ 1627246 h 3370881"/>
                          <a:gd name="connsiteX8" fmla="*/ 152400 w 2657256"/>
                          <a:gd name="connsiteY8" fmla="*/ 1609317 h 3370881"/>
                          <a:gd name="connsiteX9" fmla="*/ 170329 w 2657256"/>
                          <a:gd name="connsiteY9" fmla="*/ 1600352 h 3370881"/>
                          <a:gd name="connsiteX10" fmla="*/ 188259 w 2657256"/>
                          <a:gd name="connsiteY10" fmla="*/ 1582423 h 3370881"/>
                          <a:gd name="connsiteX11" fmla="*/ 228600 w 2657256"/>
                          <a:gd name="connsiteY11" fmla="*/ 1564493 h 3370881"/>
                          <a:gd name="connsiteX12" fmla="*/ 255494 w 2657256"/>
                          <a:gd name="connsiteY12" fmla="*/ 1546564 h 3370881"/>
                          <a:gd name="connsiteX13" fmla="*/ 300318 w 2657256"/>
                          <a:gd name="connsiteY13" fmla="*/ 1524152 h 3370881"/>
                          <a:gd name="connsiteX14" fmla="*/ 313765 w 2657256"/>
                          <a:gd name="connsiteY14" fmla="*/ 1515187 h 3370881"/>
                          <a:gd name="connsiteX15" fmla="*/ 340659 w 2657256"/>
                          <a:gd name="connsiteY15" fmla="*/ 1510705 h 3370881"/>
                          <a:gd name="connsiteX16" fmla="*/ 363070 w 2657256"/>
                          <a:gd name="connsiteY16" fmla="*/ 1506223 h 3370881"/>
                          <a:gd name="connsiteX17" fmla="*/ 389965 w 2657256"/>
                          <a:gd name="connsiteY17" fmla="*/ 1501740 h 3370881"/>
                          <a:gd name="connsiteX18" fmla="*/ 425823 w 2657256"/>
                          <a:gd name="connsiteY18" fmla="*/ 1497258 h 3370881"/>
                          <a:gd name="connsiteX19" fmla="*/ 470647 w 2657256"/>
                          <a:gd name="connsiteY19" fmla="*/ 1488293 h 3370881"/>
                          <a:gd name="connsiteX20" fmla="*/ 515470 w 2657256"/>
                          <a:gd name="connsiteY20" fmla="*/ 1479329 h 3370881"/>
                          <a:gd name="connsiteX21" fmla="*/ 528918 w 2657256"/>
                          <a:gd name="connsiteY21" fmla="*/ 1470364 h 3370881"/>
                          <a:gd name="connsiteX22" fmla="*/ 600635 w 2657256"/>
                          <a:gd name="connsiteY22" fmla="*/ 1456917 h 3370881"/>
                          <a:gd name="connsiteX23" fmla="*/ 690282 w 2657256"/>
                          <a:gd name="connsiteY23" fmla="*/ 1447952 h 3370881"/>
                          <a:gd name="connsiteX24" fmla="*/ 793376 w 2657256"/>
                          <a:gd name="connsiteY24" fmla="*/ 1452434 h 3370881"/>
                          <a:gd name="connsiteX25" fmla="*/ 874059 w 2657256"/>
                          <a:gd name="connsiteY25" fmla="*/ 1465881 h 3370881"/>
                          <a:gd name="connsiteX26" fmla="*/ 914400 w 2657256"/>
                          <a:gd name="connsiteY26" fmla="*/ 1470364 h 3370881"/>
                          <a:gd name="connsiteX27" fmla="*/ 1030941 w 2657256"/>
                          <a:gd name="connsiteY27" fmla="*/ 1483811 h 3370881"/>
                          <a:gd name="connsiteX28" fmla="*/ 1151965 w 2657256"/>
                          <a:gd name="connsiteY28" fmla="*/ 1492776 h 3370881"/>
                          <a:gd name="connsiteX29" fmla="*/ 1281953 w 2657256"/>
                          <a:gd name="connsiteY29" fmla="*/ 1501740 h 3370881"/>
                          <a:gd name="connsiteX30" fmla="*/ 1465729 w 2657256"/>
                          <a:gd name="connsiteY30" fmla="*/ 1497258 h 3370881"/>
                          <a:gd name="connsiteX31" fmla="*/ 1510553 w 2657256"/>
                          <a:gd name="connsiteY31" fmla="*/ 1492776 h 3370881"/>
                          <a:gd name="connsiteX32" fmla="*/ 1582270 w 2657256"/>
                          <a:gd name="connsiteY32" fmla="*/ 1461399 h 3370881"/>
                          <a:gd name="connsiteX33" fmla="*/ 1604682 w 2657256"/>
                          <a:gd name="connsiteY33" fmla="*/ 1456917 h 3370881"/>
                          <a:gd name="connsiteX34" fmla="*/ 1622612 w 2657256"/>
                          <a:gd name="connsiteY34" fmla="*/ 1447952 h 3370881"/>
                          <a:gd name="connsiteX35" fmla="*/ 1645023 w 2657256"/>
                          <a:gd name="connsiteY35" fmla="*/ 1438987 h 3370881"/>
                          <a:gd name="connsiteX36" fmla="*/ 1662953 w 2657256"/>
                          <a:gd name="connsiteY36" fmla="*/ 1425540 h 3370881"/>
                          <a:gd name="connsiteX37" fmla="*/ 1698812 w 2657256"/>
                          <a:gd name="connsiteY37" fmla="*/ 1407611 h 3370881"/>
                          <a:gd name="connsiteX38" fmla="*/ 1739153 w 2657256"/>
                          <a:gd name="connsiteY38" fmla="*/ 1380717 h 3370881"/>
                          <a:gd name="connsiteX39" fmla="*/ 1752600 w 2657256"/>
                          <a:gd name="connsiteY39" fmla="*/ 1367270 h 3370881"/>
                          <a:gd name="connsiteX40" fmla="*/ 1775012 w 2657256"/>
                          <a:gd name="connsiteY40" fmla="*/ 1353823 h 3370881"/>
                          <a:gd name="connsiteX41" fmla="*/ 1797423 w 2657256"/>
                          <a:gd name="connsiteY41" fmla="*/ 1335893 h 3370881"/>
                          <a:gd name="connsiteX42" fmla="*/ 1810870 w 2657256"/>
                          <a:gd name="connsiteY42" fmla="*/ 1304517 h 3370881"/>
                          <a:gd name="connsiteX43" fmla="*/ 1815353 w 2657256"/>
                          <a:gd name="connsiteY43" fmla="*/ 1291070 h 3370881"/>
                          <a:gd name="connsiteX44" fmla="*/ 1801906 w 2657256"/>
                          <a:gd name="connsiteY44" fmla="*/ 1138670 h 3370881"/>
                          <a:gd name="connsiteX45" fmla="*/ 1792941 w 2657256"/>
                          <a:gd name="connsiteY45" fmla="*/ 1125223 h 3370881"/>
                          <a:gd name="connsiteX46" fmla="*/ 1757082 w 2657256"/>
                          <a:gd name="connsiteY46" fmla="*/ 1093846 h 3370881"/>
                          <a:gd name="connsiteX47" fmla="*/ 1730188 w 2657256"/>
                          <a:gd name="connsiteY47" fmla="*/ 1066952 h 3370881"/>
                          <a:gd name="connsiteX48" fmla="*/ 1703294 w 2657256"/>
                          <a:gd name="connsiteY48" fmla="*/ 1049023 h 3370881"/>
                          <a:gd name="connsiteX49" fmla="*/ 1622612 w 2657256"/>
                          <a:gd name="connsiteY49" fmla="*/ 1053505 h 3370881"/>
                          <a:gd name="connsiteX50" fmla="*/ 1595718 w 2657256"/>
                          <a:gd name="connsiteY50" fmla="*/ 1062470 h 3370881"/>
                          <a:gd name="connsiteX51" fmla="*/ 1573306 w 2657256"/>
                          <a:gd name="connsiteY51" fmla="*/ 1066952 h 3370881"/>
                          <a:gd name="connsiteX52" fmla="*/ 1453385 w 2657256"/>
                          <a:gd name="connsiteY52" fmla="*/ 1082761 h 3370881"/>
                          <a:gd name="connsiteX53" fmla="*/ 1326776 w 2657256"/>
                          <a:gd name="connsiteY53" fmla="*/ 1062470 h 3370881"/>
                          <a:gd name="connsiteX54" fmla="*/ 1308847 w 2657256"/>
                          <a:gd name="connsiteY54" fmla="*/ 1057987 h 3370881"/>
                          <a:gd name="connsiteX55" fmla="*/ 1277470 w 2657256"/>
                          <a:gd name="connsiteY55" fmla="*/ 1053505 h 3370881"/>
                          <a:gd name="connsiteX56" fmla="*/ 1259541 w 2657256"/>
                          <a:gd name="connsiteY56" fmla="*/ 1049023 h 3370881"/>
                          <a:gd name="connsiteX57" fmla="*/ 1232647 w 2657256"/>
                          <a:gd name="connsiteY57" fmla="*/ 1044540 h 3370881"/>
                          <a:gd name="connsiteX58" fmla="*/ 1053353 w 2657256"/>
                          <a:gd name="connsiteY58" fmla="*/ 1049023 h 3370881"/>
                          <a:gd name="connsiteX59" fmla="*/ 1035423 w 2657256"/>
                          <a:gd name="connsiteY59" fmla="*/ 1053505 h 3370881"/>
                          <a:gd name="connsiteX60" fmla="*/ 1008529 w 2657256"/>
                          <a:gd name="connsiteY60" fmla="*/ 1057987 h 3370881"/>
                          <a:gd name="connsiteX61" fmla="*/ 995082 w 2657256"/>
                          <a:gd name="connsiteY61" fmla="*/ 1062470 h 3370881"/>
                          <a:gd name="connsiteX62" fmla="*/ 945776 w 2657256"/>
                          <a:gd name="connsiteY62" fmla="*/ 1031093 h 3370881"/>
                          <a:gd name="connsiteX63" fmla="*/ 941294 w 2657256"/>
                          <a:gd name="connsiteY63" fmla="*/ 1017646 h 3370881"/>
                          <a:gd name="connsiteX64" fmla="*/ 932329 w 2657256"/>
                          <a:gd name="connsiteY64" fmla="*/ 919034 h 3370881"/>
                          <a:gd name="connsiteX65" fmla="*/ 914400 w 2657256"/>
                          <a:gd name="connsiteY65" fmla="*/ 901105 h 3370881"/>
                          <a:gd name="connsiteX66" fmla="*/ 918882 w 2657256"/>
                          <a:gd name="connsiteY66" fmla="*/ 869729 h 3370881"/>
                          <a:gd name="connsiteX67" fmla="*/ 941294 w 2657256"/>
                          <a:gd name="connsiteY67" fmla="*/ 865246 h 3370881"/>
                          <a:gd name="connsiteX68" fmla="*/ 959223 w 2657256"/>
                          <a:gd name="connsiteY68" fmla="*/ 851799 h 3370881"/>
                          <a:gd name="connsiteX69" fmla="*/ 990600 w 2657256"/>
                          <a:gd name="connsiteY69" fmla="*/ 847317 h 3370881"/>
                          <a:gd name="connsiteX70" fmla="*/ 1129553 w 2657256"/>
                          <a:gd name="connsiteY70" fmla="*/ 838352 h 3370881"/>
                          <a:gd name="connsiteX71" fmla="*/ 1147482 w 2657256"/>
                          <a:gd name="connsiteY71" fmla="*/ 829387 h 3370881"/>
                          <a:gd name="connsiteX72" fmla="*/ 1178859 w 2657256"/>
                          <a:gd name="connsiteY72" fmla="*/ 806976 h 3370881"/>
                          <a:gd name="connsiteX73" fmla="*/ 1192306 w 2657256"/>
                          <a:gd name="connsiteY73" fmla="*/ 793529 h 3370881"/>
                          <a:gd name="connsiteX74" fmla="*/ 1214718 w 2657256"/>
                          <a:gd name="connsiteY74" fmla="*/ 784564 h 3370881"/>
                          <a:gd name="connsiteX75" fmla="*/ 1241612 w 2657256"/>
                          <a:gd name="connsiteY75" fmla="*/ 771117 h 3370881"/>
                          <a:gd name="connsiteX76" fmla="*/ 1277470 w 2657256"/>
                          <a:gd name="connsiteY76" fmla="*/ 753187 h 3370881"/>
                          <a:gd name="connsiteX77" fmla="*/ 1295400 w 2657256"/>
                          <a:gd name="connsiteY77" fmla="*/ 730776 h 3370881"/>
                          <a:gd name="connsiteX78" fmla="*/ 1317812 w 2657256"/>
                          <a:gd name="connsiteY78" fmla="*/ 708364 h 3370881"/>
                          <a:gd name="connsiteX79" fmla="*/ 1353670 w 2657256"/>
                          <a:gd name="connsiteY79" fmla="*/ 663540 h 3370881"/>
                          <a:gd name="connsiteX80" fmla="*/ 1371600 w 2657256"/>
                          <a:gd name="connsiteY80" fmla="*/ 636646 h 3370881"/>
                          <a:gd name="connsiteX81" fmla="*/ 1380565 w 2657256"/>
                          <a:gd name="connsiteY81" fmla="*/ 596305 h 3370881"/>
                          <a:gd name="connsiteX82" fmla="*/ 1385047 w 2657256"/>
                          <a:gd name="connsiteY82" fmla="*/ 582858 h 3370881"/>
                          <a:gd name="connsiteX83" fmla="*/ 1380565 w 2657256"/>
                          <a:gd name="connsiteY83" fmla="*/ 533552 h 3370881"/>
                          <a:gd name="connsiteX84" fmla="*/ 1367118 w 2657256"/>
                          <a:gd name="connsiteY84" fmla="*/ 524587 h 3370881"/>
                          <a:gd name="connsiteX85" fmla="*/ 1349188 w 2657256"/>
                          <a:gd name="connsiteY85" fmla="*/ 520105 h 3370881"/>
                          <a:gd name="connsiteX86" fmla="*/ 1326776 w 2657256"/>
                          <a:gd name="connsiteY86" fmla="*/ 511140 h 3370881"/>
                          <a:gd name="connsiteX87" fmla="*/ 1281953 w 2657256"/>
                          <a:gd name="connsiteY87" fmla="*/ 515623 h 3370881"/>
                          <a:gd name="connsiteX88" fmla="*/ 1250576 w 2657256"/>
                          <a:gd name="connsiteY88" fmla="*/ 529070 h 3370881"/>
                          <a:gd name="connsiteX89" fmla="*/ 1210235 w 2657256"/>
                          <a:gd name="connsiteY89" fmla="*/ 542517 h 3370881"/>
                          <a:gd name="connsiteX90" fmla="*/ 1183341 w 2657256"/>
                          <a:gd name="connsiteY90" fmla="*/ 555964 h 3370881"/>
                          <a:gd name="connsiteX91" fmla="*/ 1160929 w 2657256"/>
                          <a:gd name="connsiteY91" fmla="*/ 569411 h 3370881"/>
                          <a:gd name="connsiteX92" fmla="*/ 1134035 w 2657256"/>
                          <a:gd name="connsiteY92" fmla="*/ 578376 h 3370881"/>
                          <a:gd name="connsiteX93" fmla="*/ 1111623 w 2657256"/>
                          <a:gd name="connsiteY93" fmla="*/ 587340 h 3370881"/>
                          <a:gd name="connsiteX94" fmla="*/ 1084729 w 2657256"/>
                          <a:gd name="connsiteY94" fmla="*/ 596305 h 3370881"/>
                          <a:gd name="connsiteX95" fmla="*/ 986118 w 2657256"/>
                          <a:gd name="connsiteY95" fmla="*/ 591823 h 3370881"/>
                          <a:gd name="connsiteX96" fmla="*/ 927847 w 2657256"/>
                          <a:gd name="connsiteY96" fmla="*/ 578376 h 3370881"/>
                          <a:gd name="connsiteX97" fmla="*/ 896470 w 2657256"/>
                          <a:gd name="connsiteY97" fmla="*/ 555964 h 3370881"/>
                          <a:gd name="connsiteX98" fmla="*/ 883023 w 2657256"/>
                          <a:gd name="connsiteY98" fmla="*/ 546999 h 3370881"/>
                          <a:gd name="connsiteX99" fmla="*/ 865094 w 2657256"/>
                          <a:gd name="connsiteY99" fmla="*/ 497693 h 3370881"/>
                          <a:gd name="connsiteX100" fmla="*/ 869576 w 2657256"/>
                          <a:gd name="connsiteY100" fmla="*/ 403564 h 3370881"/>
                          <a:gd name="connsiteX101" fmla="*/ 874059 w 2657256"/>
                          <a:gd name="connsiteY101" fmla="*/ 385634 h 3370881"/>
                          <a:gd name="connsiteX102" fmla="*/ 883023 w 2657256"/>
                          <a:gd name="connsiteY102" fmla="*/ 372187 h 3370881"/>
                          <a:gd name="connsiteX103" fmla="*/ 909918 w 2657256"/>
                          <a:gd name="connsiteY103" fmla="*/ 363223 h 3370881"/>
                          <a:gd name="connsiteX104" fmla="*/ 914400 w 2657256"/>
                          <a:gd name="connsiteY104" fmla="*/ 385634 h 3370881"/>
                          <a:gd name="connsiteX105" fmla="*/ 909918 w 2657256"/>
                          <a:gd name="connsiteY105" fmla="*/ 408046 h 3370881"/>
                          <a:gd name="connsiteX106" fmla="*/ 900953 w 2657256"/>
                          <a:gd name="connsiteY106" fmla="*/ 466317 h 3370881"/>
                          <a:gd name="connsiteX107" fmla="*/ 905435 w 2657256"/>
                          <a:gd name="connsiteY107" fmla="*/ 515623 h 3370881"/>
                          <a:gd name="connsiteX108" fmla="*/ 932329 w 2657256"/>
                          <a:gd name="connsiteY108" fmla="*/ 551481 h 3370881"/>
                          <a:gd name="connsiteX109" fmla="*/ 954741 w 2657256"/>
                          <a:gd name="connsiteY109" fmla="*/ 560446 h 3370881"/>
                          <a:gd name="connsiteX110" fmla="*/ 972670 w 2657256"/>
                          <a:gd name="connsiteY110" fmla="*/ 569411 h 3370881"/>
                          <a:gd name="connsiteX111" fmla="*/ 1066800 w 2657256"/>
                          <a:gd name="connsiteY111" fmla="*/ 564929 h 3370881"/>
                          <a:gd name="connsiteX112" fmla="*/ 1111623 w 2657256"/>
                          <a:gd name="connsiteY112" fmla="*/ 551481 h 3370881"/>
                          <a:gd name="connsiteX113" fmla="*/ 1129553 w 2657256"/>
                          <a:gd name="connsiteY113" fmla="*/ 538034 h 3370881"/>
                          <a:gd name="connsiteX114" fmla="*/ 1156447 w 2657256"/>
                          <a:gd name="connsiteY114" fmla="*/ 511140 h 3370881"/>
                          <a:gd name="connsiteX115" fmla="*/ 1160929 w 2657256"/>
                          <a:gd name="connsiteY115" fmla="*/ 493211 h 3370881"/>
                          <a:gd name="connsiteX116" fmla="*/ 1178859 w 2657256"/>
                          <a:gd name="connsiteY116" fmla="*/ 331846 h 3370881"/>
                          <a:gd name="connsiteX117" fmla="*/ 1215315 w 2657256"/>
                          <a:gd name="connsiteY117" fmla="*/ 270289 h 3370881"/>
                          <a:gd name="connsiteX118" fmla="*/ 1214718 w 2657256"/>
                          <a:gd name="connsiteY118" fmla="*/ 367705 h 3370881"/>
                          <a:gd name="connsiteX119" fmla="*/ 1201270 w 2657256"/>
                          <a:gd name="connsiteY119" fmla="*/ 412529 h 3370881"/>
                          <a:gd name="connsiteX120" fmla="*/ 1210235 w 2657256"/>
                          <a:gd name="connsiteY120" fmla="*/ 461834 h 3370881"/>
                          <a:gd name="connsiteX121" fmla="*/ 1214718 w 2657256"/>
                          <a:gd name="connsiteY121" fmla="*/ 475281 h 3370881"/>
                          <a:gd name="connsiteX122" fmla="*/ 1228165 w 2657256"/>
                          <a:gd name="connsiteY122" fmla="*/ 484246 h 3370881"/>
                          <a:gd name="connsiteX123" fmla="*/ 1250576 w 2657256"/>
                          <a:gd name="connsiteY123" fmla="*/ 502176 h 3370881"/>
                          <a:gd name="connsiteX124" fmla="*/ 1317812 w 2657256"/>
                          <a:gd name="connsiteY124" fmla="*/ 497693 h 3370881"/>
                          <a:gd name="connsiteX125" fmla="*/ 1353670 w 2657256"/>
                          <a:gd name="connsiteY125" fmla="*/ 488729 h 3370881"/>
                          <a:gd name="connsiteX126" fmla="*/ 1506070 w 2657256"/>
                          <a:gd name="connsiteY126" fmla="*/ 457352 h 3370881"/>
                          <a:gd name="connsiteX127" fmla="*/ 1550894 w 2657256"/>
                          <a:gd name="connsiteY127" fmla="*/ 430458 h 3370881"/>
                          <a:gd name="connsiteX128" fmla="*/ 1564341 w 2657256"/>
                          <a:gd name="connsiteY128" fmla="*/ 417011 h 3370881"/>
                          <a:gd name="connsiteX129" fmla="*/ 1586753 w 2657256"/>
                          <a:gd name="connsiteY129" fmla="*/ 399081 h 3370881"/>
                          <a:gd name="connsiteX130" fmla="*/ 1595718 w 2657256"/>
                          <a:gd name="connsiteY130" fmla="*/ 381152 h 3370881"/>
                          <a:gd name="connsiteX131" fmla="*/ 1613139 w 2657256"/>
                          <a:gd name="connsiteY131" fmla="*/ 358910 h 3370881"/>
                          <a:gd name="connsiteX132" fmla="*/ 1620066 w 2657256"/>
                          <a:gd name="connsiteY132" fmla="*/ 291047 h 3370881"/>
                          <a:gd name="connsiteX133" fmla="*/ 1604852 w 2657256"/>
                          <a:gd name="connsiteY133" fmla="*/ 236279 h 3370881"/>
                          <a:gd name="connsiteX134" fmla="*/ 1537447 w 2657256"/>
                          <a:gd name="connsiteY134" fmla="*/ 188411 h 3370881"/>
                          <a:gd name="connsiteX135" fmla="*/ 1613647 w 2657256"/>
                          <a:gd name="connsiteY135" fmla="*/ 399081 h 3370881"/>
                          <a:gd name="connsiteX136" fmla="*/ 1627094 w 2657256"/>
                          <a:gd name="connsiteY136" fmla="*/ 417011 h 3370881"/>
                          <a:gd name="connsiteX137" fmla="*/ 1658470 w 2657256"/>
                          <a:gd name="connsiteY137" fmla="*/ 412529 h 3370881"/>
                          <a:gd name="connsiteX138" fmla="*/ 1685365 w 2657256"/>
                          <a:gd name="connsiteY138" fmla="*/ 390117 h 3370881"/>
                          <a:gd name="connsiteX139" fmla="*/ 1694329 w 2657256"/>
                          <a:gd name="connsiteY139" fmla="*/ 376670 h 3370881"/>
                          <a:gd name="connsiteX140" fmla="*/ 1734670 w 2657256"/>
                          <a:gd name="connsiteY140" fmla="*/ 354258 h 3370881"/>
                          <a:gd name="connsiteX141" fmla="*/ 1743635 w 2657256"/>
                          <a:gd name="connsiteY141" fmla="*/ 340811 h 3370881"/>
                          <a:gd name="connsiteX142" fmla="*/ 1757082 w 2657256"/>
                          <a:gd name="connsiteY142" fmla="*/ 336329 h 3370881"/>
                          <a:gd name="connsiteX143" fmla="*/ 1843909 w 2657256"/>
                          <a:gd name="connsiteY143" fmla="*/ 262341 h 3370881"/>
                          <a:gd name="connsiteX144" fmla="*/ 1874221 w 2657256"/>
                          <a:gd name="connsiteY144" fmla="*/ 202194 h 3370881"/>
                          <a:gd name="connsiteX145" fmla="*/ 1828094 w 2657256"/>
                          <a:gd name="connsiteY145" fmla="*/ 136767 h 3370881"/>
                          <a:gd name="connsiteX146" fmla="*/ 1772023 w 2657256"/>
                          <a:gd name="connsiteY146" fmla="*/ 77249 h 3370881"/>
                          <a:gd name="connsiteX147" fmla="*/ 1948888 w 2657256"/>
                          <a:gd name="connsiteY147" fmla="*/ 178018 h 3370881"/>
                          <a:gd name="connsiteX148" fmla="*/ 1952362 w 2657256"/>
                          <a:gd name="connsiteY148" fmla="*/ 254265 h 3370881"/>
                          <a:gd name="connsiteX149" fmla="*/ 1874221 w 2657256"/>
                          <a:gd name="connsiteY149" fmla="*/ 318698 h 3370881"/>
                          <a:gd name="connsiteX150" fmla="*/ 1788459 w 2657256"/>
                          <a:gd name="connsiteY150" fmla="*/ 367705 h 3370881"/>
                          <a:gd name="connsiteX151" fmla="*/ 1761565 w 2657256"/>
                          <a:gd name="connsiteY151" fmla="*/ 390117 h 3370881"/>
                          <a:gd name="connsiteX152" fmla="*/ 1783976 w 2657256"/>
                          <a:gd name="connsiteY152" fmla="*/ 399081 h 3370881"/>
                          <a:gd name="connsiteX153" fmla="*/ 1878106 w 2657256"/>
                          <a:gd name="connsiteY153" fmla="*/ 390117 h 3370881"/>
                          <a:gd name="connsiteX154" fmla="*/ 1891553 w 2657256"/>
                          <a:gd name="connsiteY154" fmla="*/ 381152 h 3370881"/>
                          <a:gd name="connsiteX155" fmla="*/ 1918447 w 2657256"/>
                          <a:gd name="connsiteY155" fmla="*/ 372187 h 3370881"/>
                          <a:gd name="connsiteX156" fmla="*/ 1940859 w 2657256"/>
                          <a:gd name="connsiteY156" fmla="*/ 358740 h 3370881"/>
                          <a:gd name="connsiteX157" fmla="*/ 1954306 w 2657256"/>
                          <a:gd name="connsiteY157" fmla="*/ 354258 h 3370881"/>
                          <a:gd name="connsiteX158" fmla="*/ 2087270 w 2657256"/>
                          <a:gd name="connsiteY158" fmla="*/ 218082 h 3370881"/>
                          <a:gd name="connsiteX159" fmla="*/ 2064254 w 2657256"/>
                          <a:gd name="connsiteY159" fmla="*/ 20406 h 3370881"/>
                          <a:gd name="connsiteX160" fmla="*/ 2143947 w 2657256"/>
                          <a:gd name="connsiteY160" fmla="*/ 104479 h 3370881"/>
                          <a:gd name="connsiteX161" fmla="*/ 2167479 w 2657256"/>
                          <a:gd name="connsiteY161" fmla="*/ 234168 h 3370881"/>
                          <a:gd name="connsiteX162" fmla="*/ 2144900 w 2657256"/>
                          <a:gd name="connsiteY162" fmla="*/ 271231 h 3370881"/>
                          <a:gd name="connsiteX163" fmla="*/ 2096795 w 2657256"/>
                          <a:gd name="connsiteY163" fmla="*/ 316507 h 3370881"/>
                          <a:gd name="connsiteX164" fmla="*/ 1999129 w 2657256"/>
                          <a:gd name="connsiteY164" fmla="*/ 358740 h 3370881"/>
                          <a:gd name="connsiteX165" fmla="*/ 1994647 w 2657256"/>
                          <a:gd name="connsiteY165" fmla="*/ 372187 h 3370881"/>
                          <a:gd name="connsiteX166" fmla="*/ 2039470 w 2657256"/>
                          <a:gd name="connsiteY166" fmla="*/ 390117 h 3370881"/>
                          <a:gd name="connsiteX167" fmla="*/ 2115670 w 2657256"/>
                          <a:gd name="connsiteY167" fmla="*/ 390117 h 3370881"/>
                          <a:gd name="connsiteX168" fmla="*/ 2160494 w 2657256"/>
                          <a:gd name="connsiteY168" fmla="*/ 376670 h 3370881"/>
                          <a:gd name="connsiteX169" fmla="*/ 2191870 w 2657256"/>
                          <a:gd name="connsiteY169" fmla="*/ 363223 h 3370881"/>
                          <a:gd name="connsiteX170" fmla="*/ 2205318 w 2657256"/>
                          <a:gd name="connsiteY170" fmla="*/ 358740 h 3370881"/>
                          <a:gd name="connsiteX171" fmla="*/ 2232212 w 2657256"/>
                          <a:gd name="connsiteY171" fmla="*/ 340811 h 3370881"/>
                          <a:gd name="connsiteX172" fmla="*/ 2312894 w 2657256"/>
                          <a:gd name="connsiteY172" fmla="*/ 183929 h 3370881"/>
                          <a:gd name="connsiteX173" fmla="*/ 2339788 w 2657256"/>
                          <a:gd name="connsiteY173" fmla="*/ 151 h 3370881"/>
                          <a:gd name="connsiteX174" fmla="*/ 2357718 w 2657256"/>
                          <a:gd name="connsiteY174" fmla="*/ 215305 h 3370881"/>
                          <a:gd name="connsiteX175" fmla="*/ 2254623 w 2657256"/>
                          <a:gd name="connsiteY175" fmla="*/ 376670 h 3370881"/>
                          <a:gd name="connsiteX176" fmla="*/ 2245659 w 2657256"/>
                          <a:gd name="connsiteY176" fmla="*/ 390117 h 3370881"/>
                          <a:gd name="connsiteX177" fmla="*/ 2254623 w 2657256"/>
                          <a:gd name="connsiteY177" fmla="*/ 403564 h 3370881"/>
                          <a:gd name="connsiteX178" fmla="*/ 2353235 w 2657256"/>
                          <a:gd name="connsiteY178" fmla="*/ 399081 h 3370881"/>
                          <a:gd name="connsiteX179" fmla="*/ 2366682 w 2657256"/>
                          <a:gd name="connsiteY179" fmla="*/ 394599 h 3370881"/>
                          <a:gd name="connsiteX180" fmla="*/ 2389094 w 2657256"/>
                          <a:gd name="connsiteY180" fmla="*/ 390117 h 3370881"/>
                          <a:gd name="connsiteX181" fmla="*/ 2424953 w 2657256"/>
                          <a:gd name="connsiteY181" fmla="*/ 367705 h 3370881"/>
                          <a:gd name="connsiteX182" fmla="*/ 2528047 w 2657256"/>
                          <a:gd name="connsiteY182" fmla="*/ 292700 h 3370881"/>
                          <a:gd name="connsiteX183" fmla="*/ 2541495 w 2657256"/>
                          <a:gd name="connsiteY183" fmla="*/ 62906 h 3370881"/>
                          <a:gd name="connsiteX184" fmla="*/ 2591304 w 2657256"/>
                          <a:gd name="connsiteY184" fmla="*/ 214081 h 3370881"/>
                          <a:gd name="connsiteX185" fmla="*/ 2612315 w 2657256"/>
                          <a:gd name="connsiteY185" fmla="*/ 290907 h 3370881"/>
                          <a:gd name="connsiteX186" fmla="*/ 2650863 w 2657256"/>
                          <a:gd name="connsiteY186" fmla="*/ 344994 h 3370881"/>
                          <a:gd name="connsiteX187" fmla="*/ 2465294 w 2657256"/>
                          <a:gd name="connsiteY187" fmla="*/ 399081 h 3370881"/>
                          <a:gd name="connsiteX188" fmla="*/ 2442882 w 2657256"/>
                          <a:gd name="connsiteY188" fmla="*/ 403564 h 3370881"/>
                          <a:gd name="connsiteX189" fmla="*/ 2398059 w 2657256"/>
                          <a:gd name="connsiteY189" fmla="*/ 417011 h 3370881"/>
                          <a:gd name="connsiteX190" fmla="*/ 2375647 w 2657256"/>
                          <a:gd name="connsiteY190" fmla="*/ 425976 h 3370881"/>
                          <a:gd name="connsiteX191" fmla="*/ 2357718 w 2657256"/>
                          <a:gd name="connsiteY191" fmla="*/ 430458 h 3370881"/>
                          <a:gd name="connsiteX192" fmla="*/ 2344270 w 2657256"/>
                          <a:gd name="connsiteY192" fmla="*/ 461834 h 3370881"/>
                          <a:gd name="connsiteX193" fmla="*/ 2353235 w 2657256"/>
                          <a:gd name="connsiteY193" fmla="*/ 502176 h 3370881"/>
                          <a:gd name="connsiteX194" fmla="*/ 2362200 w 2657256"/>
                          <a:gd name="connsiteY194" fmla="*/ 515623 h 3370881"/>
                          <a:gd name="connsiteX195" fmla="*/ 2344270 w 2657256"/>
                          <a:gd name="connsiteY195" fmla="*/ 587340 h 3370881"/>
                          <a:gd name="connsiteX196" fmla="*/ 2321859 w 2657256"/>
                          <a:gd name="connsiteY196" fmla="*/ 614234 h 3370881"/>
                          <a:gd name="connsiteX197" fmla="*/ 2308412 w 2657256"/>
                          <a:gd name="connsiteY197" fmla="*/ 636646 h 3370881"/>
                          <a:gd name="connsiteX198" fmla="*/ 2281518 w 2657256"/>
                          <a:gd name="connsiteY198" fmla="*/ 641129 h 3370881"/>
                          <a:gd name="connsiteX199" fmla="*/ 2259106 w 2657256"/>
                          <a:gd name="connsiteY199" fmla="*/ 636646 h 3370881"/>
                          <a:gd name="connsiteX200" fmla="*/ 2277035 w 2657256"/>
                          <a:gd name="connsiteY200" fmla="*/ 578376 h 3370881"/>
                          <a:gd name="connsiteX201" fmla="*/ 2290482 w 2657256"/>
                          <a:gd name="connsiteY201" fmla="*/ 542517 h 3370881"/>
                          <a:gd name="connsiteX202" fmla="*/ 2286000 w 2657256"/>
                          <a:gd name="connsiteY202" fmla="*/ 506658 h 3370881"/>
                          <a:gd name="connsiteX203" fmla="*/ 2245659 w 2657256"/>
                          <a:gd name="connsiteY203" fmla="*/ 448387 h 3370881"/>
                          <a:gd name="connsiteX204" fmla="*/ 2200835 w 2657256"/>
                          <a:gd name="connsiteY204" fmla="*/ 430458 h 3370881"/>
                          <a:gd name="connsiteX205" fmla="*/ 2169459 w 2657256"/>
                          <a:gd name="connsiteY205" fmla="*/ 425976 h 3370881"/>
                          <a:gd name="connsiteX206" fmla="*/ 2102223 w 2657256"/>
                          <a:gd name="connsiteY206" fmla="*/ 430458 h 3370881"/>
                          <a:gd name="connsiteX207" fmla="*/ 2084294 w 2657256"/>
                          <a:gd name="connsiteY207" fmla="*/ 439423 h 3370881"/>
                          <a:gd name="connsiteX208" fmla="*/ 2070847 w 2657256"/>
                          <a:gd name="connsiteY208" fmla="*/ 443905 h 3370881"/>
                          <a:gd name="connsiteX209" fmla="*/ 2061882 w 2657256"/>
                          <a:gd name="connsiteY209" fmla="*/ 461834 h 3370881"/>
                          <a:gd name="connsiteX210" fmla="*/ 2034988 w 2657256"/>
                          <a:gd name="connsiteY210" fmla="*/ 475281 h 3370881"/>
                          <a:gd name="connsiteX211" fmla="*/ 1783976 w 2657256"/>
                          <a:gd name="connsiteY211" fmla="*/ 479764 h 3370881"/>
                          <a:gd name="connsiteX212" fmla="*/ 1766047 w 2657256"/>
                          <a:gd name="connsiteY212" fmla="*/ 488729 h 3370881"/>
                          <a:gd name="connsiteX213" fmla="*/ 1703294 w 2657256"/>
                          <a:gd name="connsiteY213" fmla="*/ 506658 h 3370881"/>
                          <a:gd name="connsiteX214" fmla="*/ 1689847 w 2657256"/>
                          <a:gd name="connsiteY214" fmla="*/ 511140 h 3370881"/>
                          <a:gd name="connsiteX215" fmla="*/ 1676400 w 2657256"/>
                          <a:gd name="connsiteY215" fmla="*/ 520105 h 3370881"/>
                          <a:gd name="connsiteX216" fmla="*/ 1649506 w 2657256"/>
                          <a:gd name="connsiteY216" fmla="*/ 529070 h 3370881"/>
                          <a:gd name="connsiteX217" fmla="*/ 1636059 w 2657256"/>
                          <a:gd name="connsiteY217" fmla="*/ 538034 h 3370881"/>
                          <a:gd name="connsiteX218" fmla="*/ 1622612 w 2657256"/>
                          <a:gd name="connsiteY218" fmla="*/ 551481 h 3370881"/>
                          <a:gd name="connsiteX219" fmla="*/ 1609165 w 2657256"/>
                          <a:gd name="connsiteY219" fmla="*/ 555964 h 3370881"/>
                          <a:gd name="connsiteX220" fmla="*/ 1577788 w 2657256"/>
                          <a:gd name="connsiteY220" fmla="*/ 587340 h 3370881"/>
                          <a:gd name="connsiteX221" fmla="*/ 1568823 w 2657256"/>
                          <a:gd name="connsiteY221" fmla="*/ 600787 h 3370881"/>
                          <a:gd name="connsiteX222" fmla="*/ 1555376 w 2657256"/>
                          <a:gd name="connsiteY222" fmla="*/ 614234 h 3370881"/>
                          <a:gd name="connsiteX223" fmla="*/ 1524000 w 2657256"/>
                          <a:gd name="connsiteY223" fmla="*/ 654576 h 3370881"/>
                          <a:gd name="connsiteX224" fmla="*/ 1519518 w 2657256"/>
                          <a:gd name="connsiteY224" fmla="*/ 668023 h 3370881"/>
                          <a:gd name="connsiteX225" fmla="*/ 1528482 w 2657256"/>
                          <a:gd name="connsiteY225" fmla="*/ 708364 h 3370881"/>
                          <a:gd name="connsiteX226" fmla="*/ 1537447 w 2657256"/>
                          <a:gd name="connsiteY226" fmla="*/ 721811 h 3370881"/>
                          <a:gd name="connsiteX227" fmla="*/ 1568823 w 2657256"/>
                          <a:gd name="connsiteY227" fmla="*/ 712846 h 3370881"/>
                          <a:gd name="connsiteX228" fmla="*/ 1600200 w 2657256"/>
                          <a:gd name="connsiteY228" fmla="*/ 712846 h 3370881"/>
                          <a:gd name="connsiteX229" fmla="*/ 1631576 w 2657256"/>
                          <a:gd name="connsiteY229" fmla="*/ 690434 h 3370881"/>
                          <a:gd name="connsiteX230" fmla="*/ 1645023 w 2657256"/>
                          <a:gd name="connsiteY230" fmla="*/ 676987 h 3370881"/>
                          <a:gd name="connsiteX231" fmla="*/ 1685365 w 2657256"/>
                          <a:gd name="connsiteY231" fmla="*/ 645611 h 3370881"/>
                          <a:gd name="connsiteX232" fmla="*/ 1716741 w 2657256"/>
                          <a:gd name="connsiteY232" fmla="*/ 614234 h 3370881"/>
                          <a:gd name="connsiteX233" fmla="*/ 1748118 w 2657256"/>
                          <a:gd name="connsiteY233" fmla="*/ 596305 h 3370881"/>
                          <a:gd name="connsiteX234" fmla="*/ 1761565 w 2657256"/>
                          <a:gd name="connsiteY234" fmla="*/ 591823 h 3370881"/>
                          <a:gd name="connsiteX235" fmla="*/ 1779494 w 2657256"/>
                          <a:gd name="connsiteY235" fmla="*/ 582858 h 3370881"/>
                          <a:gd name="connsiteX236" fmla="*/ 1815353 w 2657256"/>
                          <a:gd name="connsiteY236" fmla="*/ 573893 h 3370881"/>
                          <a:gd name="connsiteX237" fmla="*/ 2030506 w 2657256"/>
                          <a:gd name="connsiteY237" fmla="*/ 578376 h 3370881"/>
                          <a:gd name="connsiteX238" fmla="*/ 2017059 w 2657256"/>
                          <a:gd name="connsiteY238" fmla="*/ 600787 h 3370881"/>
                          <a:gd name="connsiteX239" fmla="*/ 1981200 w 2657256"/>
                          <a:gd name="connsiteY239" fmla="*/ 636646 h 3370881"/>
                          <a:gd name="connsiteX240" fmla="*/ 1967753 w 2657256"/>
                          <a:gd name="connsiteY240" fmla="*/ 650093 h 3370881"/>
                          <a:gd name="connsiteX241" fmla="*/ 1936376 w 2657256"/>
                          <a:gd name="connsiteY241" fmla="*/ 690434 h 3370881"/>
                          <a:gd name="connsiteX242" fmla="*/ 1905000 w 2657256"/>
                          <a:gd name="connsiteY242" fmla="*/ 717329 h 3370881"/>
                          <a:gd name="connsiteX243" fmla="*/ 1860176 w 2657256"/>
                          <a:gd name="connsiteY243" fmla="*/ 735258 h 3370881"/>
                          <a:gd name="connsiteX244" fmla="*/ 1788459 w 2657256"/>
                          <a:gd name="connsiteY244" fmla="*/ 744223 h 3370881"/>
                          <a:gd name="connsiteX245" fmla="*/ 1846729 w 2657256"/>
                          <a:gd name="connsiteY245" fmla="*/ 802493 h 3370881"/>
                          <a:gd name="connsiteX246" fmla="*/ 1913965 w 2657256"/>
                          <a:gd name="connsiteY246" fmla="*/ 829387 h 3370881"/>
                          <a:gd name="connsiteX247" fmla="*/ 1922929 w 2657256"/>
                          <a:gd name="connsiteY247" fmla="*/ 842834 h 3370881"/>
                          <a:gd name="connsiteX248" fmla="*/ 1967753 w 2657256"/>
                          <a:gd name="connsiteY248" fmla="*/ 883176 h 3370881"/>
                          <a:gd name="connsiteX249" fmla="*/ 1981200 w 2657256"/>
                          <a:gd name="connsiteY249" fmla="*/ 896623 h 3370881"/>
                          <a:gd name="connsiteX250" fmla="*/ 1994647 w 2657256"/>
                          <a:gd name="connsiteY250" fmla="*/ 905587 h 3370881"/>
                          <a:gd name="connsiteX251" fmla="*/ 2021541 w 2657256"/>
                          <a:gd name="connsiteY251" fmla="*/ 927999 h 3370881"/>
                          <a:gd name="connsiteX252" fmla="*/ 2030506 w 2657256"/>
                          <a:gd name="connsiteY252" fmla="*/ 941446 h 3370881"/>
                          <a:gd name="connsiteX253" fmla="*/ 2057400 w 2657256"/>
                          <a:gd name="connsiteY253" fmla="*/ 968340 h 3370881"/>
                          <a:gd name="connsiteX254" fmla="*/ 2088776 w 2657256"/>
                          <a:gd name="connsiteY254" fmla="*/ 1013164 h 3370881"/>
                          <a:gd name="connsiteX255" fmla="*/ 2115670 w 2657256"/>
                          <a:gd name="connsiteY255" fmla="*/ 1057987 h 3370881"/>
                          <a:gd name="connsiteX256" fmla="*/ 2120153 w 2657256"/>
                          <a:gd name="connsiteY256" fmla="*/ 1089364 h 3370881"/>
                          <a:gd name="connsiteX257" fmla="*/ 2138082 w 2657256"/>
                          <a:gd name="connsiteY257" fmla="*/ 1143152 h 3370881"/>
                          <a:gd name="connsiteX258" fmla="*/ 2147047 w 2657256"/>
                          <a:gd name="connsiteY258" fmla="*/ 1196940 h 3370881"/>
                          <a:gd name="connsiteX259" fmla="*/ 2151529 w 2657256"/>
                          <a:gd name="connsiteY259" fmla="*/ 1210387 h 3370881"/>
                          <a:gd name="connsiteX260" fmla="*/ 2156012 w 2657256"/>
                          <a:gd name="connsiteY260" fmla="*/ 1228317 h 3370881"/>
                          <a:gd name="connsiteX261" fmla="*/ 2173941 w 2657256"/>
                          <a:gd name="connsiteY261" fmla="*/ 1295552 h 3370881"/>
                          <a:gd name="connsiteX262" fmla="*/ 2182906 w 2657256"/>
                          <a:gd name="connsiteY262" fmla="*/ 1313481 h 3370881"/>
                          <a:gd name="connsiteX263" fmla="*/ 2187388 w 2657256"/>
                          <a:gd name="connsiteY263" fmla="*/ 1331411 h 3370881"/>
                          <a:gd name="connsiteX264" fmla="*/ 2214282 w 2657256"/>
                          <a:gd name="connsiteY264" fmla="*/ 1385199 h 3370881"/>
                          <a:gd name="connsiteX265" fmla="*/ 2218765 w 2657256"/>
                          <a:gd name="connsiteY265" fmla="*/ 1403129 h 3370881"/>
                          <a:gd name="connsiteX266" fmla="*/ 2223247 w 2657256"/>
                          <a:gd name="connsiteY266" fmla="*/ 1430023 h 3370881"/>
                          <a:gd name="connsiteX267" fmla="*/ 2236694 w 2657256"/>
                          <a:gd name="connsiteY267" fmla="*/ 1456917 h 3370881"/>
                          <a:gd name="connsiteX268" fmla="*/ 2249794 w 2657256"/>
                          <a:gd name="connsiteY268" fmla="*/ 1524624 h 3370881"/>
                          <a:gd name="connsiteX269" fmla="*/ 2241176 w 2657256"/>
                          <a:gd name="connsiteY269" fmla="*/ 1577940 h 3370881"/>
                          <a:gd name="connsiteX270" fmla="*/ 2245659 w 2657256"/>
                          <a:gd name="connsiteY270" fmla="*/ 1595870 h 3370881"/>
                          <a:gd name="connsiteX271" fmla="*/ 2249634 w 2657256"/>
                          <a:gd name="connsiteY271" fmla="*/ 1685855 h 3370881"/>
                          <a:gd name="connsiteX272" fmla="*/ 2227729 w 2657256"/>
                          <a:gd name="connsiteY272" fmla="*/ 1716893 h 3370881"/>
                          <a:gd name="connsiteX273" fmla="*/ 2240500 w 2657256"/>
                          <a:gd name="connsiteY273" fmla="*/ 1674269 h 3370881"/>
                          <a:gd name="connsiteX274" fmla="*/ 2235341 w 2657256"/>
                          <a:gd name="connsiteY274" fmla="*/ 1788611 h 3370881"/>
                          <a:gd name="connsiteX275" fmla="*/ 2230689 w 2657256"/>
                          <a:gd name="connsiteY275" fmla="*/ 1823963 h 3370881"/>
                          <a:gd name="connsiteX276" fmla="*/ 2226207 w 2657256"/>
                          <a:gd name="connsiteY276" fmla="*/ 1824470 h 3370881"/>
                          <a:gd name="connsiteX277" fmla="*/ 2208278 w 2657256"/>
                          <a:gd name="connsiteY277" fmla="*/ 1869293 h 3370881"/>
                          <a:gd name="connsiteX278" fmla="*/ 2195168 w 2657256"/>
                          <a:gd name="connsiteY278" fmla="*/ 1882740 h 3370881"/>
                          <a:gd name="connsiteX279" fmla="*/ 2203458 w 2657256"/>
                          <a:gd name="connsiteY279" fmla="*/ 1918938 h 3370881"/>
                          <a:gd name="connsiteX280" fmla="*/ 2204134 w 2657256"/>
                          <a:gd name="connsiteY280" fmla="*/ 1949806 h 3370881"/>
                          <a:gd name="connsiteX281" fmla="*/ 2226545 w 2657256"/>
                          <a:gd name="connsiteY281" fmla="*/ 1954627 h 3370881"/>
                          <a:gd name="connsiteX282" fmla="*/ 2241176 w 2657256"/>
                          <a:gd name="connsiteY282" fmla="*/ 2012729 h 3370881"/>
                          <a:gd name="connsiteX283" fmla="*/ 2263588 w 2657256"/>
                          <a:gd name="connsiteY283" fmla="*/ 2057552 h 3370881"/>
                          <a:gd name="connsiteX284" fmla="*/ 2286000 w 2657256"/>
                          <a:gd name="connsiteY284" fmla="*/ 2084446 h 3370881"/>
                          <a:gd name="connsiteX285" fmla="*/ 2299447 w 2657256"/>
                          <a:gd name="connsiteY285" fmla="*/ 2124787 h 3370881"/>
                          <a:gd name="connsiteX286" fmla="*/ 2321859 w 2657256"/>
                          <a:gd name="connsiteY286" fmla="*/ 2151681 h 3370881"/>
                          <a:gd name="connsiteX287" fmla="*/ 2344270 w 2657256"/>
                          <a:gd name="connsiteY287" fmla="*/ 2205470 h 3370881"/>
                          <a:gd name="connsiteX288" fmla="*/ 2348753 w 2657256"/>
                          <a:gd name="connsiteY288" fmla="*/ 2223399 h 3370881"/>
                          <a:gd name="connsiteX289" fmla="*/ 2366682 w 2657256"/>
                          <a:gd name="connsiteY289" fmla="*/ 2263740 h 3370881"/>
                          <a:gd name="connsiteX290" fmla="*/ 2375647 w 2657256"/>
                          <a:gd name="connsiteY290" fmla="*/ 2286152 h 3370881"/>
                          <a:gd name="connsiteX291" fmla="*/ 2380129 w 2657256"/>
                          <a:gd name="connsiteY291" fmla="*/ 2308564 h 3370881"/>
                          <a:gd name="connsiteX292" fmla="*/ 2389094 w 2657256"/>
                          <a:gd name="connsiteY292" fmla="*/ 2335458 h 3370881"/>
                          <a:gd name="connsiteX293" fmla="*/ 2393576 w 2657256"/>
                          <a:gd name="connsiteY293" fmla="*/ 2380281 h 3370881"/>
                          <a:gd name="connsiteX294" fmla="*/ 2398059 w 2657256"/>
                          <a:gd name="connsiteY294" fmla="*/ 2393729 h 3370881"/>
                          <a:gd name="connsiteX295" fmla="*/ 2419794 w 2657256"/>
                          <a:gd name="connsiteY295" fmla="*/ 2447517 h 3370881"/>
                          <a:gd name="connsiteX296" fmla="*/ 2427343 w 2657256"/>
                          <a:gd name="connsiteY296" fmla="*/ 2564058 h 3370881"/>
                          <a:gd name="connsiteX297" fmla="*/ 2389094 w 2657256"/>
                          <a:gd name="connsiteY297" fmla="*/ 2837481 h 3370881"/>
                          <a:gd name="connsiteX298" fmla="*/ 2380129 w 2657256"/>
                          <a:gd name="connsiteY298" fmla="*/ 2859893 h 3370881"/>
                          <a:gd name="connsiteX299" fmla="*/ 2357718 w 2657256"/>
                          <a:gd name="connsiteY299" fmla="*/ 2913681 h 3370881"/>
                          <a:gd name="connsiteX300" fmla="*/ 2348753 w 2657256"/>
                          <a:gd name="connsiteY300" fmla="*/ 2936093 h 3370881"/>
                          <a:gd name="connsiteX301" fmla="*/ 2339788 w 2657256"/>
                          <a:gd name="connsiteY301" fmla="*/ 2971952 h 3370881"/>
                          <a:gd name="connsiteX302" fmla="*/ 2326341 w 2657256"/>
                          <a:gd name="connsiteY302" fmla="*/ 2994364 h 3370881"/>
                          <a:gd name="connsiteX303" fmla="*/ 2317376 w 2657256"/>
                          <a:gd name="connsiteY303" fmla="*/ 3025740 h 3370881"/>
                          <a:gd name="connsiteX304" fmla="*/ 2303929 w 2657256"/>
                          <a:gd name="connsiteY304" fmla="*/ 3048152 h 3370881"/>
                          <a:gd name="connsiteX305" fmla="*/ 2290482 w 2657256"/>
                          <a:gd name="connsiteY305" fmla="*/ 3079529 h 3370881"/>
                          <a:gd name="connsiteX306" fmla="*/ 2272553 w 2657256"/>
                          <a:gd name="connsiteY306" fmla="*/ 3084011 h 3370881"/>
                          <a:gd name="connsiteX307" fmla="*/ 2259106 w 2657256"/>
                          <a:gd name="connsiteY307" fmla="*/ 3088493 h 3370881"/>
                          <a:gd name="connsiteX308" fmla="*/ 2241176 w 2657256"/>
                          <a:gd name="connsiteY308" fmla="*/ 3092976 h 3370881"/>
                          <a:gd name="connsiteX309" fmla="*/ 2209800 w 2657256"/>
                          <a:gd name="connsiteY309" fmla="*/ 3101940 h 3370881"/>
                          <a:gd name="connsiteX310" fmla="*/ 2205318 w 2657256"/>
                          <a:gd name="connsiteY310" fmla="*/ 3039187 h 3370881"/>
                          <a:gd name="connsiteX311" fmla="*/ 2218765 w 2657256"/>
                          <a:gd name="connsiteY311" fmla="*/ 3021258 h 3370881"/>
                          <a:gd name="connsiteX312" fmla="*/ 2245659 w 2657256"/>
                          <a:gd name="connsiteY312" fmla="*/ 2971952 h 3370881"/>
                          <a:gd name="connsiteX313" fmla="*/ 2268070 w 2657256"/>
                          <a:gd name="connsiteY313" fmla="*/ 2945058 h 3370881"/>
                          <a:gd name="connsiteX314" fmla="*/ 2298550 w 2657256"/>
                          <a:gd name="connsiteY314" fmla="*/ 2568540 h 3370881"/>
                          <a:gd name="connsiteX315" fmla="*/ 2284986 w 2657256"/>
                          <a:gd name="connsiteY315" fmla="*/ 2532681 h 3370881"/>
                          <a:gd name="connsiteX316" fmla="*/ 2293273 w 2657256"/>
                          <a:gd name="connsiteY316" fmla="*/ 2496653 h 3370881"/>
                          <a:gd name="connsiteX317" fmla="*/ 2278152 w 2657256"/>
                          <a:gd name="connsiteY317" fmla="*/ 2475178 h 3370881"/>
                          <a:gd name="connsiteX318" fmla="*/ 2245659 w 2657256"/>
                          <a:gd name="connsiteY318" fmla="*/ 2389247 h 3370881"/>
                          <a:gd name="connsiteX319" fmla="*/ 2195507 w 2657256"/>
                          <a:gd name="connsiteY319" fmla="*/ 2241328 h 3370881"/>
                          <a:gd name="connsiteX320" fmla="*/ 2083786 w 2657256"/>
                          <a:gd name="connsiteY320" fmla="*/ 2040300 h 3370881"/>
                          <a:gd name="connsiteX321" fmla="*/ 2048773 w 2657256"/>
                          <a:gd name="connsiteY321" fmla="*/ 2017971 h 3370881"/>
                          <a:gd name="connsiteX322" fmla="*/ 2074314 w 2657256"/>
                          <a:gd name="connsiteY322" fmla="*/ 2011967 h 3370881"/>
                          <a:gd name="connsiteX323" fmla="*/ 2034988 w 2657256"/>
                          <a:gd name="connsiteY323" fmla="*/ 2003764 h 3370881"/>
                          <a:gd name="connsiteX324" fmla="*/ 2026023 w 2657256"/>
                          <a:gd name="connsiteY324" fmla="*/ 2026176 h 3370881"/>
                          <a:gd name="connsiteX325" fmla="*/ 2021541 w 2657256"/>
                          <a:gd name="connsiteY325" fmla="*/ 2039623 h 3370881"/>
                          <a:gd name="connsiteX326" fmla="*/ 1999129 w 2657256"/>
                          <a:gd name="connsiteY326" fmla="*/ 2053070 h 3370881"/>
                          <a:gd name="connsiteX327" fmla="*/ 1990165 w 2657256"/>
                          <a:gd name="connsiteY327" fmla="*/ 2070999 h 3370881"/>
                          <a:gd name="connsiteX328" fmla="*/ 1967753 w 2657256"/>
                          <a:gd name="connsiteY328" fmla="*/ 2106858 h 3370881"/>
                          <a:gd name="connsiteX329" fmla="*/ 1981200 w 2657256"/>
                          <a:gd name="connsiteY329" fmla="*/ 2223399 h 3370881"/>
                          <a:gd name="connsiteX330" fmla="*/ 1994647 w 2657256"/>
                          <a:gd name="connsiteY330" fmla="*/ 2254776 h 3370881"/>
                          <a:gd name="connsiteX331" fmla="*/ 2003612 w 2657256"/>
                          <a:gd name="connsiteY331" fmla="*/ 2272705 h 3370881"/>
                          <a:gd name="connsiteX332" fmla="*/ 2026023 w 2657256"/>
                          <a:gd name="connsiteY332" fmla="*/ 2304081 h 3370881"/>
                          <a:gd name="connsiteX333" fmla="*/ 2043953 w 2657256"/>
                          <a:gd name="connsiteY333" fmla="*/ 2348905 h 3370881"/>
                          <a:gd name="connsiteX334" fmla="*/ 2061882 w 2657256"/>
                          <a:gd name="connsiteY334" fmla="*/ 2371317 h 3370881"/>
                          <a:gd name="connsiteX335" fmla="*/ 2088776 w 2657256"/>
                          <a:gd name="connsiteY335" fmla="*/ 2434070 h 3370881"/>
                          <a:gd name="connsiteX336" fmla="*/ 2102223 w 2657256"/>
                          <a:gd name="connsiteY336" fmla="*/ 2465446 h 3370881"/>
                          <a:gd name="connsiteX337" fmla="*/ 2106706 w 2657256"/>
                          <a:gd name="connsiteY337" fmla="*/ 2496823 h 3370881"/>
                          <a:gd name="connsiteX338" fmla="*/ 2124635 w 2657256"/>
                          <a:gd name="connsiteY338" fmla="*/ 2559576 h 3370881"/>
                          <a:gd name="connsiteX339" fmla="*/ 2138082 w 2657256"/>
                          <a:gd name="connsiteY339" fmla="*/ 2649223 h 3370881"/>
                          <a:gd name="connsiteX340" fmla="*/ 2147047 w 2657256"/>
                          <a:gd name="connsiteY340" fmla="*/ 2685081 h 3370881"/>
                          <a:gd name="connsiteX341" fmla="*/ 2151529 w 2657256"/>
                          <a:gd name="connsiteY341" fmla="*/ 2716458 h 3370881"/>
                          <a:gd name="connsiteX342" fmla="*/ 2160494 w 2657256"/>
                          <a:gd name="connsiteY342" fmla="*/ 2770246 h 3370881"/>
                          <a:gd name="connsiteX343" fmla="*/ 2156012 w 2657256"/>
                          <a:gd name="connsiteY343" fmla="*/ 2962987 h 3370881"/>
                          <a:gd name="connsiteX344" fmla="*/ 2138082 w 2657256"/>
                          <a:gd name="connsiteY344" fmla="*/ 3043670 h 3370881"/>
                          <a:gd name="connsiteX345" fmla="*/ 2133600 w 2657256"/>
                          <a:gd name="connsiteY345" fmla="*/ 3061599 h 3370881"/>
                          <a:gd name="connsiteX346" fmla="*/ 2120153 w 2657256"/>
                          <a:gd name="connsiteY346" fmla="*/ 3079529 h 3370881"/>
                          <a:gd name="connsiteX347" fmla="*/ 2111188 w 2657256"/>
                          <a:gd name="connsiteY347" fmla="*/ 3106423 h 3370881"/>
                          <a:gd name="connsiteX348" fmla="*/ 2088776 w 2657256"/>
                          <a:gd name="connsiteY348" fmla="*/ 3137799 h 3370881"/>
                          <a:gd name="connsiteX349" fmla="*/ 2075329 w 2657256"/>
                          <a:gd name="connsiteY349" fmla="*/ 3164693 h 3370881"/>
                          <a:gd name="connsiteX350" fmla="*/ 2061882 w 2657256"/>
                          <a:gd name="connsiteY350" fmla="*/ 3169176 h 3370881"/>
                          <a:gd name="connsiteX351" fmla="*/ 2021541 w 2657256"/>
                          <a:gd name="connsiteY351" fmla="*/ 3164693 h 3370881"/>
                          <a:gd name="connsiteX352" fmla="*/ 2012576 w 2657256"/>
                          <a:gd name="connsiteY352" fmla="*/ 3119870 h 3370881"/>
                          <a:gd name="connsiteX353" fmla="*/ 2048435 w 2657256"/>
                          <a:gd name="connsiteY353" fmla="*/ 3021258 h 3370881"/>
                          <a:gd name="connsiteX354" fmla="*/ 2048435 w 2657256"/>
                          <a:gd name="connsiteY354" fmla="*/ 3021258 h 3370881"/>
                          <a:gd name="connsiteX355" fmla="*/ 2061882 w 2657256"/>
                          <a:gd name="connsiteY355" fmla="*/ 2967470 h 3370881"/>
                          <a:gd name="connsiteX356" fmla="*/ 2070847 w 2657256"/>
                          <a:gd name="connsiteY356" fmla="*/ 2882305 h 3370881"/>
                          <a:gd name="connsiteX357" fmla="*/ 2066365 w 2657256"/>
                          <a:gd name="connsiteY357" fmla="*/ 2725423 h 3370881"/>
                          <a:gd name="connsiteX358" fmla="*/ 2043953 w 2657256"/>
                          <a:gd name="connsiteY358" fmla="*/ 2649223 h 3370881"/>
                          <a:gd name="connsiteX359" fmla="*/ 2030506 w 2657256"/>
                          <a:gd name="connsiteY359" fmla="*/ 2622329 h 3370881"/>
                          <a:gd name="connsiteX360" fmla="*/ 2017059 w 2657256"/>
                          <a:gd name="connsiteY360" fmla="*/ 2581987 h 3370881"/>
                          <a:gd name="connsiteX361" fmla="*/ 1981200 w 2657256"/>
                          <a:gd name="connsiteY361" fmla="*/ 2514752 h 3370881"/>
                          <a:gd name="connsiteX362" fmla="*/ 1972235 w 2657256"/>
                          <a:gd name="connsiteY362" fmla="*/ 2501305 h 3370881"/>
                          <a:gd name="connsiteX363" fmla="*/ 1958788 w 2657256"/>
                          <a:gd name="connsiteY363" fmla="*/ 2478893 h 3370881"/>
                          <a:gd name="connsiteX364" fmla="*/ 1905000 w 2657256"/>
                          <a:gd name="connsiteY364" fmla="*/ 2398211 h 3370881"/>
                          <a:gd name="connsiteX365" fmla="*/ 1882588 w 2657256"/>
                          <a:gd name="connsiteY365" fmla="*/ 2357870 h 3370881"/>
                          <a:gd name="connsiteX366" fmla="*/ 1869141 w 2657256"/>
                          <a:gd name="connsiteY366" fmla="*/ 2339940 h 3370881"/>
                          <a:gd name="connsiteX367" fmla="*/ 1806388 w 2657256"/>
                          <a:gd name="connsiteY367" fmla="*/ 2313046 h 3370881"/>
                          <a:gd name="connsiteX368" fmla="*/ 1779494 w 2657256"/>
                          <a:gd name="connsiteY368" fmla="*/ 2304081 h 3370881"/>
                          <a:gd name="connsiteX369" fmla="*/ 1752600 w 2657256"/>
                          <a:gd name="connsiteY369" fmla="*/ 2299599 h 3370881"/>
                          <a:gd name="connsiteX370" fmla="*/ 1680882 w 2657256"/>
                          <a:gd name="connsiteY370" fmla="*/ 2277187 h 3370881"/>
                          <a:gd name="connsiteX371" fmla="*/ 1719025 w 2657256"/>
                          <a:gd name="connsiteY371" fmla="*/ 2281331 h 3370881"/>
                          <a:gd name="connsiteX372" fmla="*/ 1756997 w 2657256"/>
                          <a:gd name="connsiteY372" fmla="*/ 2289450 h 3370881"/>
                          <a:gd name="connsiteX373" fmla="*/ 1656440 w 2657256"/>
                          <a:gd name="connsiteY373" fmla="*/ 2298583 h 3370881"/>
                          <a:gd name="connsiteX374" fmla="*/ 1537447 w 2657256"/>
                          <a:gd name="connsiteY374" fmla="*/ 2329960 h 3370881"/>
                          <a:gd name="connsiteX375" fmla="*/ 1571993 w 2657256"/>
                          <a:gd name="connsiteY375" fmla="*/ 2317957 h 3370881"/>
                          <a:gd name="connsiteX376" fmla="*/ 1509707 w 2657256"/>
                          <a:gd name="connsiteY376" fmla="*/ 2338926 h 3370881"/>
                          <a:gd name="connsiteX377" fmla="*/ 1500444 w 2657256"/>
                          <a:gd name="connsiteY377" fmla="*/ 2355271 h 3370881"/>
                          <a:gd name="connsiteX378" fmla="*/ 1402678 w 2657256"/>
                          <a:gd name="connsiteY378" fmla="*/ 2339641 h 3370881"/>
                          <a:gd name="connsiteX379" fmla="*/ 1322892 w 2657256"/>
                          <a:gd name="connsiteY379" fmla="*/ 2336952 h 3370881"/>
                          <a:gd name="connsiteX380" fmla="*/ 1199384 w 2657256"/>
                          <a:gd name="connsiteY380" fmla="*/ 2307041 h 3370881"/>
                          <a:gd name="connsiteX381" fmla="*/ 1066800 w 2657256"/>
                          <a:gd name="connsiteY381" fmla="*/ 2272705 h 3370881"/>
                          <a:gd name="connsiteX382" fmla="*/ 1030941 w 2657256"/>
                          <a:gd name="connsiteY382" fmla="*/ 2263740 h 3370881"/>
                          <a:gd name="connsiteX383" fmla="*/ 986118 w 2657256"/>
                          <a:gd name="connsiteY383" fmla="*/ 2241329 h 3370881"/>
                          <a:gd name="connsiteX384" fmla="*/ 968188 w 2657256"/>
                          <a:gd name="connsiteY384" fmla="*/ 2232364 h 3370881"/>
                          <a:gd name="connsiteX385" fmla="*/ 936812 w 2657256"/>
                          <a:gd name="connsiteY385" fmla="*/ 2214434 h 3370881"/>
                          <a:gd name="connsiteX386" fmla="*/ 905435 w 2657256"/>
                          <a:gd name="connsiteY386" fmla="*/ 2196505 h 3370881"/>
                          <a:gd name="connsiteX387" fmla="*/ 869576 w 2657256"/>
                          <a:gd name="connsiteY387" fmla="*/ 2209952 h 3370881"/>
                          <a:gd name="connsiteX388" fmla="*/ 856129 w 2657256"/>
                          <a:gd name="connsiteY388" fmla="*/ 2227881 h 3370881"/>
                          <a:gd name="connsiteX389" fmla="*/ 815788 w 2657256"/>
                          <a:gd name="connsiteY389" fmla="*/ 2268223 h 3370881"/>
                          <a:gd name="connsiteX390" fmla="*/ 788894 w 2657256"/>
                          <a:gd name="connsiteY390" fmla="*/ 2290634 h 3370881"/>
                          <a:gd name="connsiteX391" fmla="*/ 762000 w 2657256"/>
                          <a:gd name="connsiteY391" fmla="*/ 2313046 h 3370881"/>
                          <a:gd name="connsiteX392" fmla="*/ 753035 w 2657256"/>
                          <a:gd name="connsiteY392" fmla="*/ 2326493 h 3370881"/>
                          <a:gd name="connsiteX393" fmla="*/ 735106 w 2657256"/>
                          <a:gd name="connsiteY393" fmla="*/ 2339940 h 3370881"/>
                          <a:gd name="connsiteX394" fmla="*/ 712694 w 2657256"/>
                          <a:gd name="connsiteY394" fmla="*/ 2362352 h 3370881"/>
                          <a:gd name="connsiteX395" fmla="*/ 694765 w 2657256"/>
                          <a:gd name="connsiteY395" fmla="*/ 2375799 h 3370881"/>
                          <a:gd name="connsiteX396" fmla="*/ 681318 w 2657256"/>
                          <a:gd name="connsiteY396" fmla="*/ 2393729 h 3370881"/>
                          <a:gd name="connsiteX397" fmla="*/ 667870 w 2657256"/>
                          <a:gd name="connsiteY397" fmla="*/ 2402693 h 3370881"/>
                          <a:gd name="connsiteX398" fmla="*/ 623047 w 2657256"/>
                          <a:gd name="connsiteY398" fmla="*/ 2443034 h 3370881"/>
                          <a:gd name="connsiteX399" fmla="*/ 600635 w 2657256"/>
                          <a:gd name="connsiteY399" fmla="*/ 2474411 h 3370881"/>
                          <a:gd name="connsiteX400" fmla="*/ 587188 w 2657256"/>
                          <a:gd name="connsiteY400" fmla="*/ 2514752 h 3370881"/>
                          <a:gd name="connsiteX401" fmla="*/ 582706 w 2657256"/>
                          <a:gd name="connsiteY401" fmla="*/ 2546129 h 3370881"/>
                          <a:gd name="connsiteX402" fmla="*/ 596153 w 2657256"/>
                          <a:gd name="connsiteY402" fmla="*/ 2635776 h 3370881"/>
                          <a:gd name="connsiteX403" fmla="*/ 600635 w 2657256"/>
                          <a:gd name="connsiteY403" fmla="*/ 2653705 h 3370881"/>
                          <a:gd name="connsiteX404" fmla="*/ 609600 w 2657256"/>
                          <a:gd name="connsiteY404" fmla="*/ 2671634 h 3370881"/>
                          <a:gd name="connsiteX405" fmla="*/ 614082 w 2657256"/>
                          <a:gd name="connsiteY405" fmla="*/ 2689564 h 3370881"/>
                          <a:gd name="connsiteX406" fmla="*/ 623047 w 2657256"/>
                          <a:gd name="connsiteY406" fmla="*/ 2711976 h 3370881"/>
                          <a:gd name="connsiteX407" fmla="*/ 627529 w 2657256"/>
                          <a:gd name="connsiteY407" fmla="*/ 2734387 h 3370881"/>
                          <a:gd name="connsiteX408" fmla="*/ 640976 w 2657256"/>
                          <a:gd name="connsiteY408" fmla="*/ 2765764 h 3370881"/>
                          <a:gd name="connsiteX409" fmla="*/ 645459 w 2657256"/>
                          <a:gd name="connsiteY409" fmla="*/ 2779211 h 3370881"/>
                          <a:gd name="connsiteX410" fmla="*/ 658906 w 2657256"/>
                          <a:gd name="connsiteY410" fmla="*/ 2801623 h 3370881"/>
                          <a:gd name="connsiteX411" fmla="*/ 676835 w 2657256"/>
                          <a:gd name="connsiteY411" fmla="*/ 2864376 h 3370881"/>
                          <a:gd name="connsiteX412" fmla="*/ 690282 w 2657256"/>
                          <a:gd name="connsiteY412" fmla="*/ 2895752 h 3370881"/>
                          <a:gd name="connsiteX413" fmla="*/ 699247 w 2657256"/>
                          <a:gd name="connsiteY413" fmla="*/ 2940576 h 3370881"/>
                          <a:gd name="connsiteX414" fmla="*/ 703729 w 2657256"/>
                          <a:gd name="connsiteY414" fmla="*/ 2967470 h 3370881"/>
                          <a:gd name="connsiteX415" fmla="*/ 717176 w 2657256"/>
                          <a:gd name="connsiteY415" fmla="*/ 2994364 h 3370881"/>
                          <a:gd name="connsiteX416" fmla="*/ 735106 w 2657256"/>
                          <a:gd name="connsiteY416" fmla="*/ 3052634 h 3370881"/>
                          <a:gd name="connsiteX417" fmla="*/ 739588 w 2657256"/>
                          <a:gd name="connsiteY417" fmla="*/ 3079529 h 3370881"/>
                          <a:gd name="connsiteX418" fmla="*/ 762000 w 2657256"/>
                          <a:gd name="connsiteY418" fmla="*/ 3142281 h 3370881"/>
                          <a:gd name="connsiteX419" fmla="*/ 766482 w 2657256"/>
                          <a:gd name="connsiteY419" fmla="*/ 3231929 h 3370881"/>
                          <a:gd name="connsiteX420" fmla="*/ 770965 w 2657256"/>
                          <a:gd name="connsiteY420" fmla="*/ 3254340 h 3370881"/>
                          <a:gd name="connsiteX421" fmla="*/ 775447 w 2657256"/>
                          <a:gd name="connsiteY421" fmla="*/ 3285717 h 3370881"/>
                          <a:gd name="connsiteX422" fmla="*/ 748553 w 2657256"/>
                          <a:gd name="connsiteY422" fmla="*/ 3335023 h 3370881"/>
                          <a:gd name="connsiteX423" fmla="*/ 721659 w 2657256"/>
                          <a:gd name="connsiteY423" fmla="*/ 3343987 h 3370881"/>
                          <a:gd name="connsiteX424" fmla="*/ 708212 w 2657256"/>
                          <a:gd name="connsiteY424" fmla="*/ 3348470 h 3370881"/>
                          <a:gd name="connsiteX425" fmla="*/ 623047 w 2657256"/>
                          <a:gd name="connsiteY425" fmla="*/ 3330540 h 3370881"/>
                          <a:gd name="connsiteX426" fmla="*/ 609600 w 2657256"/>
                          <a:gd name="connsiteY426" fmla="*/ 3308129 h 3370881"/>
                          <a:gd name="connsiteX427" fmla="*/ 591670 w 2657256"/>
                          <a:gd name="connsiteY427" fmla="*/ 3267787 h 3370881"/>
                          <a:gd name="connsiteX428" fmla="*/ 560294 w 2657256"/>
                          <a:gd name="connsiteY428" fmla="*/ 3209517 h 3370881"/>
                          <a:gd name="connsiteX429" fmla="*/ 551329 w 2657256"/>
                          <a:gd name="connsiteY429" fmla="*/ 3196070 h 3370881"/>
                          <a:gd name="connsiteX430" fmla="*/ 528918 w 2657256"/>
                          <a:gd name="connsiteY430" fmla="*/ 3173658 h 3370881"/>
                          <a:gd name="connsiteX431" fmla="*/ 519953 w 2657256"/>
                          <a:gd name="connsiteY431" fmla="*/ 3128834 h 3370881"/>
                          <a:gd name="connsiteX432" fmla="*/ 524435 w 2657256"/>
                          <a:gd name="connsiteY432" fmla="*/ 3101940 h 3370881"/>
                          <a:gd name="connsiteX433" fmla="*/ 528918 w 2657256"/>
                          <a:gd name="connsiteY433" fmla="*/ 3088493 h 3370881"/>
                          <a:gd name="connsiteX434" fmla="*/ 542365 w 2657256"/>
                          <a:gd name="connsiteY434" fmla="*/ 3052634 h 3370881"/>
                          <a:gd name="connsiteX435" fmla="*/ 484094 w 2657256"/>
                          <a:gd name="connsiteY435" fmla="*/ 2886787 h 3370881"/>
                          <a:gd name="connsiteX436" fmla="*/ 443753 w 2657256"/>
                          <a:gd name="connsiteY436" fmla="*/ 2779211 h 3370881"/>
                          <a:gd name="connsiteX437" fmla="*/ 439270 w 2657256"/>
                          <a:gd name="connsiteY437" fmla="*/ 2752317 h 3370881"/>
                          <a:gd name="connsiteX438" fmla="*/ 430306 w 2657256"/>
                          <a:gd name="connsiteY438" fmla="*/ 2716458 h 3370881"/>
                          <a:gd name="connsiteX439" fmla="*/ 425823 w 2657256"/>
                          <a:gd name="connsiteY439" fmla="*/ 2680599 h 3370881"/>
                          <a:gd name="connsiteX440" fmla="*/ 398929 w 2657256"/>
                          <a:gd name="connsiteY440" fmla="*/ 2599917 h 3370881"/>
                          <a:gd name="connsiteX441" fmla="*/ 385482 w 2657256"/>
                          <a:gd name="connsiteY441" fmla="*/ 2568540 h 3370881"/>
                          <a:gd name="connsiteX442" fmla="*/ 381000 w 2657256"/>
                          <a:gd name="connsiteY442" fmla="*/ 2550611 h 3370881"/>
                          <a:gd name="connsiteX443" fmla="*/ 372035 w 2657256"/>
                          <a:gd name="connsiteY443" fmla="*/ 2483376 h 3370881"/>
                          <a:gd name="connsiteX444" fmla="*/ 367553 w 2657256"/>
                          <a:gd name="connsiteY444" fmla="*/ 2469929 h 3370881"/>
                          <a:gd name="connsiteX445" fmla="*/ 407894 w 2657256"/>
                          <a:gd name="connsiteY445" fmla="*/ 2451999 h 3370881"/>
                          <a:gd name="connsiteX446" fmla="*/ 515470 w 2657256"/>
                          <a:gd name="connsiteY446" fmla="*/ 2407176 h 3370881"/>
                          <a:gd name="connsiteX447" fmla="*/ 578223 w 2657256"/>
                          <a:gd name="connsiteY447" fmla="*/ 2353387 h 3370881"/>
                          <a:gd name="connsiteX448" fmla="*/ 587188 w 2657256"/>
                          <a:gd name="connsiteY448" fmla="*/ 2330976 h 3370881"/>
                          <a:gd name="connsiteX449" fmla="*/ 614082 w 2657256"/>
                          <a:gd name="connsiteY449" fmla="*/ 2254776 h 3370881"/>
                          <a:gd name="connsiteX450" fmla="*/ 649941 w 2657256"/>
                          <a:gd name="connsiteY450" fmla="*/ 2200987 h 3370881"/>
                          <a:gd name="connsiteX451" fmla="*/ 690282 w 2657256"/>
                          <a:gd name="connsiteY451" fmla="*/ 2174093 h 3370881"/>
                          <a:gd name="connsiteX452" fmla="*/ 703729 w 2657256"/>
                          <a:gd name="connsiteY452" fmla="*/ 2165129 h 3370881"/>
                          <a:gd name="connsiteX453" fmla="*/ 739588 w 2657256"/>
                          <a:gd name="connsiteY453" fmla="*/ 2147199 h 3370881"/>
                          <a:gd name="connsiteX454" fmla="*/ 708212 w 2657256"/>
                          <a:gd name="connsiteY454" fmla="*/ 2187540 h 3370881"/>
                          <a:gd name="connsiteX455" fmla="*/ 654423 w 2657256"/>
                          <a:gd name="connsiteY455" fmla="*/ 2241329 h 3370881"/>
                          <a:gd name="connsiteX456" fmla="*/ 636494 w 2657256"/>
                          <a:gd name="connsiteY456" fmla="*/ 2259258 h 3370881"/>
                          <a:gd name="connsiteX457" fmla="*/ 614082 w 2657256"/>
                          <a:gd name="connsiteY457" fmla="*/ 2286152 h 3370881"/>
                          <a:gd name="connsiteX458" fmla="*/ 592179 w 2657256"/>
                          <a:gd name="connsiteY458" fmla="*/ 2282347 h 3370881"/>
                          <a:gd name="connsiteX459" fmla="*/ 555980 w 2657256"/>
                          <a:gd name="connsiteY459" fmla="*/ 2313892 h 3370881"/>
                          <a:gd name="connsiteX460" fmla="*/ 524435 w 2657256"/>
                          <a:gd name="connsiteY460" fmla="*/ 2348905 h 3370881"/>
                          <a:gd name="connsiteX461" fmla="*/ 502023 w 2657256"/>
                          <a:gd name="connsiteY461" fmla="*/ 2362352 h 3370881"/>
                          <a:gd name="connsiteX462" fmla="*/ 461682 w 2657256"/>
                          <a:gd name="connsiteY462" fmla="*/ 2389246 h 3370881"/>
                          <a:gd name="connsiteX463" fmla="*/ 448235 w 2657256"/>
                          <a:gd name="connsiteY463" fmla="*/ 2398211 h 3370881"/>
                          <a:gd name="connsiteX464" fmla="*/ 430306 w 2657256"/>
                          <a:gd name="connsiteY464" fmla="*/ 2407176 h 3370881"/>
                          <a:gd name="connsiteX465" fmla="*/ 412376 w 2657256"/>
                          <a:gd name="connsiteY465" fmla="*/ 2420623 h 3370881"/>
                          <a:gd name="connsiteX466" fmla="*/ 389965 w 2657256"/>
                          <a:gd name="connsiteY466" fmla="*/ 2429587 h 3370881"/>
                          <a:gd name="connsiteX467" fmla="*/ 372035 w 2657256"/>
                          <a:gd name="connsiteY467" fmla="*/ 2443034 h 3370881"/>
                          <a:gd name="connsiteX468" fmla="*/ 318247 w 2657256"/>
                          <a:gd name="connsiteY468" fmla="*/ 2474411 h 3370881"/>
                          <a:gd name="connsiteX469" fmla="*/ 304800 w 2657256"/>
                          <a:gd name="connsiteY469" fmla="*/ 2492340 h 3370881"/>
                          <a:gd name="connsiteX470" fmla="*/ 282388 w 2657256"/>
                          <a:gd name="connsiteY470" fmla="*/ 2519234 h 3370881"/>
                          <a:gd name="connsiteX471" fmla="*/ 295835 w 2657256"/>
                          <a:gd name="connsiteY471" fmla="*/ 2815070 h 3370881"/>
                          <a:gd name="connsiteX472" fmla="*/ 300318 w 2657256"/>
                          <a:gd name="connsiteY472" fmla="*/ 2837481 h 3370881"/>
                          <a:gd name="connsiteX473" fmla="*/ 304800 w 2657256"/>
                          <a:gd name="connsiteY473" fmla="*/ 2868858 h 3370881"/>
                          <a:gd name="connsiteX474" fmla="*/ 309282 w 2657256"/>
                          <a:gd name="connsiteY474" fmla="*/ 2927129 h 3370881"/>
                          <a:gd name="connsiteX475" fmla="*/ 322729 w 2657256"/>
                          <a:gd name="connsiteY475" fmla="*/ 2985399 h 3370881"/>
                          <a:gd name="connsiteX476" fmla="*/ 327212 w 2657256"/>
                          <a:gd name="connsiteY476" fmla="*/ 3012293 h 3370881"/>
                          <a:gd name="connsiteX477" fmla="*/ 331694 w 2657256"/>
                          <a:gd name="connsiteY477" fmla="*/ 3043670 h 3370881"/>
                          <a:gd name="connsiteX478" fmla="*/ 345141 w 2657256"/>
                          <a:gd name="connsiteY478" fmla="*/ 3070564 h 3370881"/>
                          <a:gd name="connsiteX479" fmla="*/ 367553 w 2657256"/>
                          <a:gd name="connsiteY479" fmla="*/ 3124352 h 3370881"/>
                          <a:gd name="connsiteX480" fmla="*/ 381000 w 2657256"/>
                          <a:gd name="connsiteY480" fmla="*/ 3182623 h 3370881"/>
                          <a:gd name="connsiteX481" fmla="*/ 389965 w 2657256"/>
                          <a:gd name="connsiteY481" fmla="*/ 3196070 h 3370881"/>
                          <a:gd name="connsiteX482" fmla="*/ 394447 w 2657256"/>
                          <a:gd name="connsiteY482" fmla="*/ 3213999 h 3370881"/>
                          <a:gd name="connsiteX483" fmla="*/ 412376 w 2657256"/>
                          <a:gd name="connsiteY483" fmla="*/ 3245376 h 3370881"/>
                          <a:gd name="connsiteX484" fmla="*/ 416859 w 2657256"/>
                          <a:gd name="connsiteY484" fmla="*/ 3258823 h 3370881"/>
                          <a:gd name="connsiteX485" fmla="*/ 425823 w 2657256"/>
                          <a:gd name="connsiteY485" fmla="*/ 3272270 h 3370881"/>
                          <a:gd name="connsiteX486" fmla="*/ 439270 w 2657256"/>
                          <a:gd name="connsiteY486" fmla="*/ 3303646 h 3370881"/>
                          <a:gd name="connsiteX487" fmla="*/ 439270 w 2657256"/>
                          <a:gd name="connsiteY487" fmla="*/ 3352952 h 3370881"/>
                          <a:gd name="connsiteX488" fmla="*/ 430306 w 2657256"/>
                          <a:gd name="connsiteY488" fmla="*/ 3366399 h 3370881"/>
                          <a:gd name="connsiteX489" fmla="*/ 412376 w 2657256"/>
                          <a:gd name="connsiteY489" fmla="*/ 3370881 h 3370881"/>
                          <a:gd name="connsiteX490" fmla="*/ 295835 w 2657256"/>
                          <a:gd name="connsiteY490" fmla="*/ 3357434 h 3370881"/>
                          <a:gd name="connsiteX491" fmla="*/ 264459 w 2657256"/>
                          <a:gd name="connsiteY491" fmla="*/ 3276752 h 3370881"/>
                          <a:gd name="connsiteX492" fmla="*/ 259976 w 2657256"/>
                          <a:gd name="connsiteY492" fmla="*/ 3240893 h 3370881"/>
                          <a:gd name="connsiteX493" fmla="*/ 246529 w 2657256"/>
                          <a:gd name="connsiteY493" fmla="*/ 3178140 h 3370881"/>
                          <a:gd name="connsiteX494" fmla="*/ 237565 w 2657256"/>
                          <a:gd name="connsiteY494" fmla="*/ 3084011 h 3370881"/>
                          <a:gd name="connsiteX495" fmla="*/ 228600 w 2657256"/>
                          <a:gd name="connsiteY495" fmla="*/ 3057117 h 3370881"/>
                          <a:gd name="connsiteX496" fmla="*/ 219635 w 2657256"/>
                          <a:gd name="connsiteY496" fmla="*/ 3021258 h 3370881"/>
                          <a:gd name="connsiteX497" fmla="*/ 206188 w 2657256"/>
                          <a:gd name="connsiteY497" fmla="*/ 2980917 h 3370881"/>
                          <a:gd name="connsiteX498" fmla="*/ 201706 w 2657256"/>
                          <a:gd name="connsiteY498" fmla="*/ 2949540 h 3370881"/>
                          <a:gd name="connsiteX499" fmla="*/ 197223 w 2657256"/>
                          <a:gd name="connsiteY499" fmla="*/ 2927129 h 3370881"/>
                          <a:gd name="connsiteX500" fmla="*/ 192741 w 2657256"/>
                          <a:gd name="connsiteY500" fmla="*/ 2891270 h 3370881"/>
                          <a:gd name="connsiteX501" fmla="*/ 188259 w 2657256"/>
                          <a:gd name="connsiteY501" fmla="*/ 2850929 h 3370881"/>
                          <a:gd name="connsiteX502" fmla="*/ 179294 w 2657256"/>
                          <a:gd name="connsiteY502" fmla="*/ 2824034 h 3370881"/>
                          <a:gd name="connsiteX503" fmla="*/ 165847 w 2657256"/>
                          <a:gd name="connsiteY503" fmla="*/ 2774729 h 3370881"/>
                          <a:gd name="connsiteX504" fmla="*/ 161365 w 2657256"/>
                          <a:gd name="connsiteY504" fmla="*/ 2747834 h 3370881"/>
                          <a:gd name="connsiteX505" fmla="*/ 156882 w 2657256"/>
                          <a:gd name="connsiteY505" fmla="*/ 2559576 h 3370881"/>
                          <a:gd name="connsiteX506" fmla="*/ 152400 w 2657256"/>
                          <a:gd name="connsiteY506" fmla="*/ 2519234 h 3370881"/>
                          <a:gd name="connsiteX507" fmla="*/ 118035 w 2657256"/>
                          <a:gd name="connsiteY507" fmla="*/ 2400004 h 3370881"/>
                          <a:gd name="connsiteX508" fmla="*/ 117048 w 2657256"/>
                          <a:gd name="connsiteY508" fmla="*/ 2344423 h 3370881"/>
                          <a:gd name="connsiteX509" fmla="*/ 100106 w 2657256"/>
                          <a:gd name="connsiteY509" fmla="*/ 2330976 h 3370881"/>
                          <a:gd name="connsiteX510" fmla="*/ 138953 w 2657256"/>
                          <a:gd name="connsiteY510" fmla="*/ 2313046 h 3370881"/>
                          <a:gd name="connsiteX511" fmla="*/ 152400 w 2657256"/>
                          <a:gd name="connsiteY511" fmla="*/ 2304081 h 3370881"/>
                          <a:gd name="connsiteX512" fmla="*/ 170329 w 2657256"/>
                          <a:gd name="connsiteY512" fmla="*/ 2259258 h 3370881"/>
                          <a:gd name="connsiteX513" fmla="*/ 188259 w 2657256"/>
                          <a:gd name="connsiteY513" fmla="*/ 2223399 h 3370881"/>
                          <a:gd name="connsiteX514" fmla="*/ 206188 w 2657256"/>
                          <a:gd name="connsiteY514" fmla="*/ 2187540 h 3370881"/>
                          <a:gd name="connsiteX515" fmla="*/ 210670 w 2657256"/>
                          <a:gd name="connsiteY515" fmla="*/ 2174093 h 3370881"/>
                          <a:gd name="connsiteX516" fmla="*/ 219635 w 2657256"/>
                          <a:gd name="connsiteY516" fmla="*/ 2115823 h 3370881"/>
                          <a:gd name="connsiteX517" fmla="*/ 210670 w 2657256"/>
                          <a:gd name="connsiteY517" fmla="*/ 1958940 h 3370881"/>
                          <a:gd name="connsiteX518" fmla="*/ 192741 w 2657256"/>
                          <a:gd name="connsiteY518" fmla="*/ 1923081 h 3370881"/>
                          <a:gd name="connsiteX519" fmla="*/ 179294 w 2657256"/>
                          <a:gd name="connsiteY519" fmla="*/ 1891705 h 3370881"/>
                          <a:gd name="connsiteX520" fmla="*/ 165847 w 2657256"/>
                          <a:gd name="connsiteY520" fmla="*/ 1864811 h 3370881"/>
                          <a:gd name="connsiteX521" fmla="*/ 152400 w 2657256"/>
                          <a:gd name="connsiteY521" fmla="*/ 1833434 h 3370881"/>
                          <a:gd name="connsiteX522" fmla="*/ 143435 w 2657256"/>
                          <a:gd name="connsiteY522" fmla="*/ 1819987 h 3370881"/>
                          <a:gd name="connsiteX523" fmla="*/ 107576 w 2657256"/>
                          <a:gd name="connsiteY523" fmla="*/ 1784129 h 3370881"/>
                          <a:gd name="connsiteX524" fmla="*/ 94129 w 2657256"/>
                          <a:gd name="connsiteY524" fmla="*/ 1779646 h 3370881"/>
                          <a:gd name="connsiteX525" fmla="*/ 71718 w 2657256"/>
                          <a:gd name="connsiteY525" fmla="*/ 1770681 h 3370881"/>
                          <a:gd name="connsiteX526" fmla="*/ 58270 w 2657256"/>
                          <a:gd name="connsiteY526" fmla="*/ 1761717 h 3370881"/>
                          <a:gd name="connsiteX527" fmla="*/ 26894 w 2657256"/>
                          <a:gd name="connsiteY527" fmla="*/ 1730340 h 3370881"/>
                          <a:gd name="connsiteX528" fmla="*/ 0 w 2657256"/>
                          <a:gd name="connsiteY528" fmla="*/ 1707929 h 3370881"/>
                          <a:gd name="connsiteX0" fmla="*/ 0 w 2657256"/>
                          <a:gd name="connsiteY0" fmla="*/ 1707929 h 3370881"/>
                          <a:gd name="connsiteX1" fmla="*/ 22412 w 2657256"/>
                          <a:gd name="connsiteY1" fmla="*/ 1698964 h 3370881"/>
                          <a:gd name="connsiteX2" fmla="*/ 31376 w 2657256"/>
                          <a:gd name="connsiteY2" fmla="*/ 1681034 h 3370881"/>
                          <a:gd name="connsiteX3" fmla="*/ 44823 w 2657256"/>
                          <a:gd name="connsiteY3" fmla="*/ 1672070 h 3370881"/>
                          <a:gd name="connsiteX4" fmla="*/ 58270 w 2657256"/>
                          <a:gd name="connsiteY4" fmla="*/ 1654140 h 3370881"/>
                          <a:gd name="connsiteX5" fmla="*/ 76200 w 2657256"/>
                          <a:gd name="connsiteY5" fmla="*/ 1645176 h 3370881"/>
                          <a:gd name="connsiteX6" fmla="*/ 98612 w 2657256"/>
                          <a:gd name="connsiteY6" fmla="*/ 1636211 h 3370881"/>
                          <a:gd name="connsiteX7" fmla="*/ 125506 w 2657256"/>
                          <a:gd name="connsiteY7" fmla="*/ 1627246 h 3370881"/>
                          <a:gd name="connsiteX8" fmla="*/ 152400 w 2657256"/>
                          <a:gd name="connsiteY8" fmla="*/ 1609317 h 3370881"/>
                          <a:gd name="connsiteX9" fmla="*/ 170329 w 2657256"/>
                          <a:gd name="connsiteY9" fmla="*/ 1600352 h 3370881"/>
                          <a:gd name="connsiteX10" fmla="*/ 188259 w 2657256"/>
                          <a:gd name="connsiteY10" fmla="*/ 1582423 h 3370881"/>
                          <a:gd name="connsiteX11" fmla="*/ 228600 w 2657256"/>
                          <a:gd name="connsiteY11" fmla="*/ 1564493 h 3370881"/>
                          <a:gd name="connsiteX12" fmla="*/ 255494 w 2657256"/>
                          <a:gd name="connsiteY12" fmla="*/ 1546564 h 3370881"/>
                          <a:gd name="connsiteX13" fmla="*/ 300318 w 2657256"/>
                          <a:gd name="connsiteY13" fmla="*/ 1524152 h 3370881"/>
                          <a:gd name="connsiteX14" fmla="*/ 313765 w 2657256"/>
                          <a:gd name="connsiteY14" fmla="*/ 1515187 h 3370881"/>
                          <a:gd name="connsiteX15" fmla="*/ 340659 w 2657256"/>
                          <a:gd name="connsiteY15" fmla="*/ 1510705 h 3370881"/>
                          <a:gd name="connsiteX16" fmla="*/ 363070 w 2657256"/>
                          <a:gd name="connsiteY16" fmla="*/ 1506223 h 3370881"/>
                          <a:gd name="connsiteX17" fmla="*/ 389965 w 2657256"/>
                          <a:gd name="connsiteY17" fmla="*/ 1501740 h 3370881"/>
                          <a:gd name="connsiteX18" fmla="*/ 425823 w 2657256"/>
                          <a:gd name="connsiteY18" fmla="*/ 1497258 h 3370881"/>
                          <a:gd name="connsiteX19" fmla="*/ 470647 w 2657256"/>
                          <a:gd name="connsiteY19" fmla="*/ 1488293 h 3370881"/>
                          <a:gd name="connsiteX20" fmla="*/ 515470 w 2657256"/>
                          <a:gd name="connsiteY20" fmla="*/ 1479329 h 3370881"/>
                          <a:gd name="connsiteX21" fmla="*/ 528918 w 2657256"/>
                          <a:gd name="connsiteY21" fmla="*/ 1470364 h 3370881"/>
                          <a:gd name="connsiteX22" fmla="*/ 600635 w 2657256"/>
                          <a:gd name="connsiteY22" fmla="*/ 1456917 h 3370881"/>
                          <a:gd name="connsiteX23" fmla="*/ 690282 w 2657256"/>
                          <a:gd name="connsiteY23" fmla="*/ 1447952 h 3370881"/>
                          <a:gd name="connsiteX24" fmla="*/ 793376 w 2657256"/>
                          <a:gd name="connsiteY24" fmla="*/ 1452434 h 3370881"/>
                          <a:gd name="connsiteX25" fmla="*/ 874059 w 2657256"/>
                          <a:gd name="connsiteY25" fmla="*/ 1465881 h 3370881"/>
                          <a:gd name="connsiteX26" fmla="*/ 914400 w 2657256"/>
                          <a:gd name="connsiteY26" fmla="*/ 1470364 h 3370881"/>
                          <a:gd name="connsiteX27" fmla="*/ 1030941 w 2657256"/>
                          <a:gd name="connsiteY27" fmla="*/ 1483811 h 3370881"/>
                          <a:gd name="connsiteX28" fmla="*/ 1151965 w 2657256"/>
                          <a:gd name="connsiteY28" fmla="*/ 1492776 h 3370881"/>
                          <a:gd name="connsiteX29" fmla="*/ 1281953 w 2657256"/>
                          <a:gd name="connsiteY29" fmla="*/ 1501740 h 3370881"/>
                          <a:gd name="connsiteX30" fmla="*/ 1465729 w 2657256"/>
                          <a:gd name="connsiteY30" fmla="*/ 1497258 h 3370881"/>
                          <a:gd name="connsiteX31" fmla="*/ 1510553 w 2657256"/>
                          <a:gd name="connsiteY31" fmla="*/ 1492776 h 3370881"/>
                          <a:gd name="connsiteX32" fmla="*/ 1582270 w 2657256"/>
                          <a:gd name="connsiteY32" fmla="*/ 1461399 h 3370881"/>
                          <a:gd name="connsiteX33" fmla="*/ 1604682 w 2657256"/>
                          <a:gd name="connsiteY33" fmla="*/ 1456917 h 3370881"/>
                          <a:gd name="connsiteX34" fmla="*/ 1622612 w 2657256"/>
                          <a:gd name="connsiteY34" fmla="*/ 1447952 h 3370881"/>
                          <a:gd name="connsiteX35" fmla="*/ 1645023 w 2657256"/>
                          <a:gd name="connsiteY35" fmla="*/ 1438987 h 3370881"/>
                          <a:gd name="connsiteX36" fmla="*/ 1662953 w 2657256"/>
                          <a:gd name="connsiteY36" fmla="*/ 1425540 h 3370881"/>
                          <a:gd name="connsiteX37" fmla="*/ 1698812 w 2657256"/>
                          <a:gd name="connsiteY37" fmla="*/ 1407611 h 3370881"/>
                          <a:gd name="connsiteX38" fmla="*/ 1739153 w 2657256"/>
                          <a:gd name="connsiteY38" fmla="*/ 1380717 h 3370881"/>
                          <a:gd name="connsiteX39" fmla="*/ 1752600 w 2657256"/>
                          <a:gd name="connsiteY39" fmla="*/ 1367270 h 3370881"/>
                          <a:gd name="connsiteX40" fmla="*/ 1775012 w 2657256"/>
                          <a:gd name="connsiteY40" fmla="*/ 1353823 h 3370881"/>
                          <a:gd name="connsiteX41" fmla="*/ 1797423 w 2657256"/>
                          <a:gd name="connsiteY41" fmla="*/ 1335893 h 3370881"/>
                          <a:gd name="connsiteX42" fmla="*/ 1810870 w 2657256"/>
                          <a:gd name="connsiteY42" fmla="*/ 1304517 h 3370881"/>
                          <a:gd name="connsiteX43" fmla="*/ 1815353 w 2657256"/>
                          <a:gd name="connsiteY43" fmla="*/ 1291070 h 3370881"/>
                          <a:gd name="connsiteX44" fmla="*/ 1801906 w 2657256"/>
                          <a:gd name="connsiteY44" fmla="*/ 1138670 h 3370881"/>
                          <a:gd name="connsiteX45" fmla="*/ 1792941 w 2657256"/>
                          <a:gd name="connsiteY45" fmla="*/ 1125223 h 3370881"/>
                          <a:gd name="connsiteX46" fmla="*/ 1757082 w 2657256"/>
                          <a:gd name="connsiteY46" fmla="*/ 1093846 h 3370881"/>
                          <a:gd name="connsiteX47" fmla="*/ 1730188 w 2657256"/>
                          <a:gd name="connsiteY47" fmla="*/ 1066952 h 3370881"/>
                          <a:gd name="connsiteX48" fmla="*/ 1703294 w 2657256"/>
                          <a:gd name="connsiteY48" fmla="*/ 1049023 h 3370881"/>
                          <a:gd name="connsiteX49" fmla="*/ 1622612 w 2657256"/>
                          <a:gd name="connsiteY49" fmla="*/ 1053505 h 3370881"/>
                          <a:gd name="connsiteX50" fmla="*/ 1595718 w 2657256"/>
                          <a:gd name="connsiteY50" fmla="*/ 1062470 h 3370881"/>
                          <a:gd name="connsiteX51" fmla="*/ 1573306 w 2657256"/>
                          <a:gd name="connsiteY51" fmla="*/ 1066952 h 3370881"/>
                          <a:gd name="connsiteX52" fmla="*/ 1453385 w 2657256"/>
                          <a:gd name="connsiteY52" fmla="*/ 1082761 h 3370881"/>
                          <a:gd name="connsiteX53" fmla="*/ 1326776 w 2657256"/>
                          <a:gd name="connsiteY53" fmla="*/ 1062470 h 3370881"/>
                          <a:gd name="connsiteX54" fmla="*/ 1308847 w 2657256"/>
                          <a:gd name="connsiteY54" fmla="*/ 1057987 h 3370881"/>
                          <a:gd name="connsiteX55" fmla="*/ 1277470 w 2657256"/>
                          <a:gd name="connsiteY55" fmla="*/ 1053505 h 3370881"/>
                          <a:gd name="connsiteX56" fmla="*/ 1259541 w 2657256"/>
                          <a:gd name="connsiteY56" fmla="*/ 1049023 h 3370881"/>
                          <a:gd name="connsiteX57" fmla="*/ 1232647 w 2657256"/>
                          <a:gd name="connsiteY57" fmla="*/ 1044540 h 3370881"/>
                          <a:gd name="connsiteX58" fmla="*/ 1053353 w 2657256"/>
                          <a:gd name="connsiteY58" fmla="*/ 1049023 h 3370881"/>
                          <a:gd name="connsiteX59" fmla="*/ 1035423 w 2657256"/>
                          <a:gd name="connsiteY59" fmla="*/ 1053505 h 3370881"/>
                          <a:gd name="connsiteX60" fmla="*/ 1008529 w 2657256"/>
                          <a:gd name="connsiteY60" fmla="*/ 1057987 h 3370881"/>
                          <a:gd name="connsiteX61" fmla="*/ 995082 w 2657256"/>
                          <a:gd name="connsiteY61" fmla="*/ 1062470 h 3370881"/>
                          <a:gd name="connsiteX62" fmla="*/ 945776 w 2657256"/>
                          <a:gd name="connsiteY62" fmla="*/ 1031093 h 3370881"/>
                          <a:gd name="connsiteX63" fmla="*/ 941294 w 2657256"/>
                          <a:gd name="connsiteY63" fmla="*/ 1017646 h 3370881"/>
                          <a:gd name="connsiteX64" fmla="*/ 932329 w 2657256"/>
                          <a:gd name="connsiteY64" fmla="*/ 919034 h 3370881"/>
                          <a:gd name="connsiteX65" fmla="*/ 914400 w 2657256"/>
                          <a:gd name="connsiteY65" fmla="*/ 901105 h 3370881"/>
                          <a:gd name="connsiteX66" fmla="*/ 918882 w 2657256"/>
                          <a:gd name="connsiteY66" fmla="*/ 869729 h 3370881"/>
                          <a:gd name="connsiteX67" fmla="*/ 941294 w 2657256"/>
                          <a:gd name="connsiteY67" fmla="*/ 865246 h 3370881"/>
                          <a:gd name="connsiteX68" fmla="*/ 959223 w 2657256"/>
                          <a:gd name="connsiteY68" fmla="*/ 851799 h 3370881"/>
                          <a:gd name="connsiteX69" fmla="*/ 990600 w 2657256"/>
                          <a:gd name="connsiteY69" fmla="*/ 847317 h 3370881"/>
                          <a:gd name="connsiteX70" fmla="*/ 1129553 w 2657256"/>
                          <a:gd name="connsiteY70" fmla="*/ 838352 h 3370881"/>
                          <a:gd name="connsiteX71" fmla="*/ 1147482 w 2657256"/>
                          <a:gd name="connsiteY71" fmla="*/ 829387 h 3370881"/>
                          <a:gd name="connsiteX72" fmla="*/ 1178859 w 2657256"/>
                          <a:gd name="connsiteY72" fmla="*/ 806976 h 3370881"/>
                          <a:gd name="connsiteX73" fmla="*/ 1192306 w 2657256"/>
                          <a:gd name="connsiteY73" fmla="*/ 793529 h 3370881"/>
                          <a:gd name="connsiteX74" fmla="*/ 1214718 w 2657256"/>
                          <a:gd name="connsiteY74" fmla="*/ 784564 h 3370881"/>
                          <a:gd name="connsiteX75" fmla="*/ 1241612 w 2657256"/>
                          <a:gd name="connsiteY75" fmla="*/ 771117 h 3370881"/>
                          <a:gd name="connsiteX76" fmla="*/ 1277470 w 2657256"/>
                          <a:gd name="connsiteY76" fmla="*/ 753187 h 3370881"/>
                          <a:gd name="connsiteX77" fmla="*/ 1295400 w 2657256"/>
                          <a:gd name="connsiteY77" fmla="*/ 730776 h 3370881"/>
                          <a:gd name="connsiteX78" fmla="*/ 1317812 w 2657256"/>
                          <a:gd name="connsiteY78" fmla="*/ 708364 h 3370881"/>
                          <a:gd name="connsiteX79" fmla="*/ 1353670 w 2657256"/>
                          <a:gd name="connsiteY79" fmla="*/ 663540 h 3370881"/>
                          <a:gd name="connsiteX80" fmla="*/ 1371600 w 2657256"/>
                          <a:gd name="connsiteY80" fmla="*/ 636646 h 3370881"/>
                          <a:gd name="connsiteX81" fmla="*/ 1380565 w 2657256"/>
                          <a:gd name="connsiteY81" fmla="*/ 596305 h 3370881"/>
                          <a:gd name="connsiteX82" fmla="*/ 1385047 w 2657256"/>
                          <a:gd name="connsiteY82" fmla="*/ 582858 h 3370881"/>
                          <a:gd name="connsiteX83" fmla="*/ 1380565 w 2657256"/>
                          <a:gd name="connsiteY83" fmla="*/ 533552 h 3370881"/>
                          <a:gd name="connsiteX84" fmla="*/ 1367118 w 2657256"/>
                          <a:gd name="connsiteY84" fmla="*/ 524587 h 3370881"/>
                          <a:gd name="connsiteX85" fmla="*/ 1349188 w 2657256"/>
                          <a:gd name="connsiteY85" fmla="*/ 520105 h 3370881"/>
                          <a:gd name="connsiteX86" fmla="*/ 1326776 w 2657256"/>
                          <a:gd name="connsiteY86" fmla="*/ 511140 h 3370881"/>
                          <a:gd name="connsiteX87" fmla="*/ 1281953 w 2657256"/>
                          <a:gd name="connsiteY87" fmla="*/ 515623 h 3370881"/>
                          <a:gd name="connsiteX88" fmla="*/ 1250576 w 2657256"/>
                          <a:gd name="connsiteY88" fmla="*/ 529070 h 3370881"/>
                          <a:gd name="connsiteX89" fmla="*/ 1210235 w 2657256"/>
                          <a:gd name="connsiteY89" fmla="*/ 542517 h 3370881"/>
                          <a:gd name="connsiteX90" fmla="*/ 1183341 w 2657256"/>
                          <a:gd name="connsiteY90" fmla="*/ 555964 h 3370881"/>
                          <a:gd name="connsiteX91" fmla="*/ 1160929 w 2657256"/>
                          <a:gd name="connsiteY91" fmla="*/ 569411 h 3370881"/>
                          <a:gd name="connsiteX92" fmla="*/ 1134035 w 2657256"/>
                          <a:gd name="connsiteY92" fmla="*/ 578376 h 3370881"/>
                          <a:gd name="connsiteX93" fmla="*/ 1111623 w 2657256"/>
                          <a:gd name="connsiteY93" fmla="*/ 587340 h 3370881"/>
                          <a:gd name="connsiteX94" fmla="*/ 1084729 w 2657256"/>
                          <a:gd name="connsiteY94" fmla="*/ 596305 h 3370881"/>
                          <a:gd name="connsiteX95" fmla="*/ 986118 w 2657256"/>
                          <a:gd name="connsiteY95" fmla="*/ 591823 h 3370881"/>
                          <a:gd name="connsiteX96" fmla="*/ 927847 w 2657256"/>
                          <a:gd name="connsiteY96" fmla="*/ 578376 h 3370881"/>
                          <a:gd name="connsiteX97" fmla="*/ 896470 w 2657256"/>
                          <a:gd name="connsiteY97" fmla="*/ 555964 h 3370881"/>
                          <a:gd name="connsiteX98" fmla="*/ 883023 w 2657256"/>
                          <a:gd name="connsiteY98" fmla="*/ 546999 h 3370881"/>
                          <a:gd name="connsiteX99" fmla="*/ 865094 w 2657256"/>
                          <a:gd name="connsiteY99" fmla="*/ 497693 h 3370881"/>
                          <a:gd name="connsiteX100" fmla="*/ 869576 w 2657256"/>
                          <a:gd name="connsiteY100" fmla="*/ 403564 h 3370881"/>
                          <a:gd name="connsiteX101" fmla="*/ 874059 w 2657256"/>
                          <a:gd name="connsiteY101" fmla="*/ 385634 h 3370881"/>
                          <a:gd name="connsiteX102" fmla="*/ 883023 w 2657256"/>
                          <a:gd name="connsiteY102" fmla="*/ 372187 h 3370881"/>
                          <a:gd name="connsiteX103" fmla="*/ 909918 w 2657256"/>
                          <a:gd name="connsiteY103" fmla="*/ 363223 h 3370881"/>
                          <a:gd name="connsiteX104" fmla="*/ 914400 w 2657256"/>
                          <a:gd name="connsiteY104" fmla="*/ 385634 h 3370881"/>
                          <a:gd name="connsiteX105" fmla="*/ 909918 w 2657256"/>
                          <a:gd name="connsiteY105" fmla="*/ 408046 h 3370881"/>
                          <a:gd name="connsiteX106" fmla="*/ 900953 w 2657256"/>
                          <a:gd name="connsiteY106" fmla="*/ 466317 h 3370881"/>
                          <a:gd name="connsiteX107" fmla="*/ 905435 w 2657256"/>
                          <a:gd name="connsiteY107" fmla="*/ 515623 h 3370881"/>
                          <a:gd name="connsiteX108" fmla="*/ 932329 w 2657256"/>
                          <a:gd name="connsiteY108" fmla="*/ 551481 h 3370881"/>
                          <a:gd name="connsiteX109" fmla="*/ 954741 w 2657256"/>
                          <a:gd name="connsiteY109" fmla="*/ 560446 h 3370881"/>
                          <a:gd name="connsiteX110" fmla="*/ 972670 w 2657256"/>
                          <a:gd name="connsiteY110" fmla="*/ 569411 h 3370881"/>
                          <a:gd name="connsiteX111" fmla="*/ 1066800 w 2657256"/>
                          <a:gd name="connsiteY111" fmla="*/ 564929 h 3370881"/>
                          <a:gd name="connsiteX112" fmla="*/ 1111623 w 2657256"/>
                          <a:gd name="connsiteY112" fmla="*/ 551481 h 3370881"/>
                          <a:gd name="connsiteX113" fmla="*/ 1129553 w 2657256"/>
                          <a:gd name="connsiteY113" fmla="*/ 538034 h 3370881"/>
                          <a:gd name="connsiteX114" fmla="*/ 1156447 w 2657256"/>
                          <a:gd name="connsiteY114" fmla="*/ 511140 h 3370881"/>
                          <a:gd name="connsiteX115" fmla="*/ 1160929 w 2657256"/>
                          <a:gd name="connsiteY115" fmla="*/ 493211 h 3370881"/>
                          <a:gd name="connsiteX116" fmla="*/ 1178859 w 2657256"/>
                          <a:gd name="connsiteY116" fmla="*/ 331846 h 3370881"/>
                          <a:gd name="connsiteX117" fmla="*/ 1215315 w 2657256"/>
                          <a:gd name="connsiteY117" fmla="*/ 270289 h 3370881"/>
                          <a:gd name="connsiteX118" fmla="*/ 1214718 w 2657256"/>
                          <a:gd name="connsiteY118" fmla="*/ 367705 h 3370881"/>
                          <a:gd name="connsiteX119" fmla="*/ 1201270 w 2657256"/>
                          <a:gd name="connsiteY119" fmla="*/ 412529 h 3370881"/>
                          <a:gd name="connsiteX120" fmla="*/ 1210235 w 2657256"/>
                          <a:gd name="connsiteY120" fmla="*/ 461834 h 3370881"/>
                          <a:gd name="connsiteX121" fmla="*/ 1214718 w 2657256"/>
                          <a:gd name="connsiteY121" fmla="*/ 475281 h 3370881"/>
                          <a:gd name="connsiteX122" fmla="*/ 1228165 w 2657256"/>
                          <a:gd name="connsiteY122" fmla="*/ 484246 h 3370881"/>
                          <a:gd name="connsiteX123" fmla="*/ 1250576 w 2657256"/>
                          <a:gd name="connsiteY123" fmla="*/ 502176 h 3370881"/>
                          <a:gd name="connsiteX124" fmla="*/ 1317812 w 2657256"/>
                          <a:gd name="connsiteY124" fmla="*/ 497693 h 3370881"/>
                          <a:gd name="connsiteX125" fmla="*/ 1353670 w 2657256"/>
                          <a:gd name="connsiteY125" fmla="*/ 488729 h 3370881"/>
                          <a:gd name="connsiteX126" fmla="*/ 1506070 w 2657256"/>
                          <a:gd name="connsiteY126" fmla="*/ 457352 h 3370881"/>
                          <a:gd name="connsiteX127" fmla="*/ 1550894 w 2657256"/>
                          <a:gd name="connsiteY127" fmla="*/ 430458 h 3370881"/>
                          <a:gd name="connsiteX128" fmla="*/ 1564341 w 2657256"/>
                          <a:gd name="connsiteY128" fmla="*/ 417011 h 3370881"/>
                          <a:gd name="connsiteX129" fmla="*/ 1586753 w 2657256"/>
                          <a:gd name="connsiteY129" fmla="*/ 399081 h 3370881"/>
                          <a:gd name="connsiteX130" fmla="*/ 1595718 w 2657256"/>
                          <a:gd name="connsiteY130" fmla="*/ 381152 h 3370881"/>
                          <a:gd name="connsiteX131" fmla="*/ 1613139 w 2657256"/>
                          <a:gd name="connsiteY131" fmla="*/ 358910 h 3370881"/>
                          <a:gd name="connsiteX132" fmla="*/ 1620066 w 2657256"/>
                          <a:gd name="connsiteY132" fmla="*/ 291047 h 3370881"/>
                          <a:gd name="connsiteX133" fmla="*/ 1604852 w 2657256"/>
                          <a:gd name="connsiteY133" fmla="*/ 236279 h 3370881"/>
                          <a:gd name="connsiteX134" fmla="*/ 1537447 w 2657256"/>
                          <a:gd name="connsiteY134" fmla="*/ 188411 h 3370881"/>
                          <a:gd name="connsiteX135" fmla="*/ 1613647 w 2657256"/>
                          <a:gd name="connsiteY135" fmla="*/ 399081 h 3370881"/>
                          <a:gd name="connsiteX136" fmla="*/ 1627094 w 2657256"/>
                          <a:gd name="connsiteY136" fmla="*/ 417011 h 3370881"/>
                          <a:gd name="connsiteX137" fmla="*/ 1658470 w 2657256"/>
                          <a:gd name="connsiteY137" fmla="*/ 412529 h 3370881"/>
                          <a:gd name="connsiteX138" fmla="*/ 1685365 w 2657256"/>
                          <a:gd name="connsiteY138" fmla="*/ 390117 h 3370881"/>
                          <a:gd name="connsiteX139" fmla="*/ 1694329 w 2657256"/>
                          <a:gd name="connsiteY139" fmla="*/ 376670 h 3370881"/>
                          <a:gd name="connsiteX140" fmla="*/ 1734670 w 2657256"/>
                          <a:gd name="connsiteY140" fmla="*/ 354258 h 3370881"/>
                          <a:gd name="connsiteX141" fmla="*/ 1743635 w 2657256"/>
                          <a:gd name="connsiteY141" fmla="*/ 340811 h 3370881"/>
                          <a:gd name="connsiteX142" fmla="*/ 1757082 w 2657256"/>
                          <a:gd name="connsiteY142" fmla="*/ 336329 h 3370881"/>
                          <a:gd name="connsiteX143" fmla="*/ 1843909 w 2657256"/>
                          <a:gd name="connsiteY143" fmla="*/ 262341 h 3370881"/>
                          <a:gd name="connsiteX144" fmla="*/ 1874221 w 2657256"/>
                          <a:gd name="connsiteY144" fmla="*/ 202194 h 3370881"/>
                          <a:gd name="connsiteX145" fmla="*/ 1828094 w 2657256"/>
                          <a:gd name="connsiteY145" fmla="*/ 136767 h 3370881"/>
                          <a:gd name="connsiteX146" fmla="*/ 1772023 w 2657256"/>
                          <a:gd name="connsiteY146" fmla="*/ 77249 h 3370881"/>
                          <a:gd name="connsiteX147" fmla="*/ 1948888 w 2657256"/>
                          <a:gd name="connsiteY147" fmla="*/ 178018 h 3370881"/>
                          <a:gd name="connsiteX148" fmla="*/ 1952362 w 2657256"/>
                          <a:gd name="connsiteY148" fmla="*/ 254265 h 3370881"/>
                          <a:gd name="connsiteX149" fmla="*/ 1874221 w 2657256"/>
                          <a:gd name="connsiteY149" fmla="*/ 318698 h 3370881"/>
                          <a:gd name="connsiteX150" fmla="*/ 1788459 w 2657256"/>
                          <a:gd name="connsiteY150" fmla="*/ 367705 h 3370881"/>
                          <a:gd name="connsiteX151" fmla="*/ 1761565 w 2657256"/>
                          <a:gd name="connsiteY151" fmla="*/ 390117 h 3370881"/>
                          <a:gd name="connsiteX152" fmla="*/ 1783976 w 2657256"/>
                          <a:gd name="connsiteY152" fmla="*/ 399081 h 3370881"/>
                          <a:gd name="connsiteX153" fmla="*/ 1878106 w 2657256"/>
                          <a:gd name="connsiteY153" fmla="*/ 390117 h 3370881"/>
                          <a:gd name="connsiteX154" fmla="*/ 1891553 w 2657256"/>
                          <a:gd name="connsiteY154" fmla="*/ 381152 h 3370881"/>
                          <a:gd name="connsiteX155" fmla="*/ 1918447 w 2657256"/>
                          <a:gd name="connsiteY155" fmla="*/ 372187 h 3370881"/>
                          <a:gd name="connsiteX156" fmla="*/ 1940859 w 2657256"/>
                          <a:gd name="connsiteY156" fmla="*/ 358740 h 3370881"/>
                          <a:gd name="connsiteX157" fmla="*/ 1954306 w 2657256"/>
                          <a:gd name="connsiteY157" fmla="*/ 354258 h 3370881"/>
                          <a:gd name="connsiteX158" fmla="*/ 2087270 w 2657256"/>
                          <a:gd name="connsiteY158" fmla="*/ 218082 h 3370881"/>
                          <a:gd name="connsiteX159" fmla="*/ 2064254 w 2657256"/>
                          <a:gd name="connsiteY159" fmla="*/ 20406 h 3370881"/>
                          <a:gd name="connsiteX160" fmla="*/ 2143947 w 2657256"/>
                          <a:gd name="connsiteY160" fmla="*/ 104479 h 3370881"/>
                          <a:gd name="connsiteX161" fmla="*/ 2167479 w 2657256"/>
                          <a:gd name="connsiteY161" fmla="*/ 234168 h 3370881"/>
                          <a:gd name="connsiteX162" fmla="*/ 2144900 w 2657256"/>
                          <a:gd name="connsiteY162" fmla="*/ 271231 h 3370881"/>
                          <a:gd name="connsiteX163" fmla="*/ 2096795 w 2657256"/>
                          <a:gd name="connsiteY163" fmla="*/ 316507 h 3370881"/>
                          <a:gd name="connsiteX164" fmla="*/ 1999129 w 2657256"/>
                          <a:gd name="connsiteY164" fmla="*/ 358740 h 3370881"/>
                          <a:gd name="connsiteX165" fmla="*/ 1994647 w 2657256"/>
                          <a:gd name="connsiteY165" fmla="*/ 372187 h 3370881"/>
                          <a:gd name="connsiteX166" fmla="*/ 2039470 w 2657256"/>
                          <a:gd name="connsiteY166" fmla="*/ 390117 h 3370881"/>
                          <a:gd name="connsiteX167" fmla="*/ 2115670 w 2657256"/>
                          <a:gd name="connsiteY167" fmla="*/ 390117 h 3370881"/>
                          <a:gd name="connsiteX168" fmla="*/ 2160494 w 2657256"/>
                          <a:gd name="connsiteY168" fmla="*/ 376670 h 3370881"/>
                          <a:gd name="connsiteX169" fmla="*/ 2191870 w 2657256"/>
                          <a:gd name="connsiteY169" fmla="*/ 363223 h 3370881"/>
                          <a:gd name="connsiteX170" fmla="*/ 2205318 w 2657256"/>
                          <a:gd name="connsiteY170" fmla="*/ 358740 h 3370881"/>
                          <a:gd name="connsiteX171" fmla="*/ 2232212 w 2657256"/>
                          <a:gd name="connsiteY171" fmla="*/ 340811 h 3370881"/>
                          <a:gd name="connsiteX172" fmla="*/ 2312894 w 2657256"/>
                          <a:gd name="connsiteY172" fmla="*/ 183929 h 3370881"/>
                          <a:gd name="connsiteX173" fmla="*/ 2339788 w 2657256"/>
                          <a:gd name="connsiteY173" fmla="*/ 151 h 3370881"/>
                          <a:gd name="connsiteX174" fmla="*/ 2357718 w 2657256"/>
                          <a:gd name="connsiteY174" fmla="*/ 215305 h 3370881"/>
                          <a:gd name="connsiteX175" fmla="*/ 2254623 w 2657256"/>
                          <a:gd name="connsiteY175" fmla="*/ 376670 h 3370881"/>
                          <a:gd name="connsiteX176" fmla="*/ 2245659 w 2657256"/>
                          <a:gd name="connsiteY176" fmla="*/ 390117 h 3370881"/>
                          <a:gd name="connsiteX177" fmla="*/ 2254623 w 2657256"/>
                          <a:gd name="connsiteY177" fmla="*/ 403564 h 3370881"/>
                          <a:gd name="connsiteX178" fmla="*/ 2353235 w 2657256"/>
                          <a:gd name="connsiteY178" fmla="*/ 399081 h 3370881"/>
                          <a:gd name="connsiteX179" fmla="*/ 2366682 w 2657256"/>
                          <a:gd name="connsiteY179" fmla="*/ 394599 h 3370881"/>
                          <a:gd name="connsiteX180" fmla="*/ 2389094 w 2657256"/>
                          <a:gd name="connsiteY180" fmla="*/ 390117 h 3370881"/>
                          <a:gd name="connsiteX181" fmla="*/ 2424953 w 2657256"/>
                          <a:gd name="connsiteY181" fmla="*/ 367705 h 3370881"/>
                          <a:gd name="connsiteX182" fmla="*/ 2528047 w 2657256"/>
                          <a:gd name="connsiteY182" fmla="*/ 292700 h 3370881"/>
                          <a:gd name="connsiteX183" fmla="*/ 2541495 w 2657256"/>
                          <a:gd name="connsiteY183" fmla="*/ 62906 h 3370881"/>
                          <a:gd name="connsiteX184" fmla="*/ 2591304 w 2657256"/>
                          <a:gd name="connsiteY184" fmla="*/ 214081 h 3370881"/>
                          <a:gd name="connsiteX185" fmla="*/ 2612315 w 2657256"/>
                          <a:gd name="connsiteY185" fmla="*/ 290907 h 3370881"/>
                          <a:gd name="connsiteX186" fmla="*/ 2650863 w 2657256"/>
                          <a:gd name="connsiteY186" fmla="*/ 344994 h 3370881"/>
                          <a:gd name="connsiteX187" fmla="*/ 2465294 w 2657256"/>
                          <a:gd name="connsiteY187" fmla="*/ 399081 h 3370881"/>
                          <a:gd name="connsiteX188" fmla="*/ 2442882 w 2657256"/>
                          <a:gd name="connsiteY188" fmla="*/ 403564 h 3370881"/>
                          <a:gd name="connsiteX189" fmla="*/ 2398059 w 2657256"/>
                          <a:gd name="connsiteY189" fmla="*/ 417011 h 3370881"/>
                          <a:gd name="connsiteX190" fmla="*/ 2375647 w 2657256"/>
                          <a:gd name="connsiteY190" fmla="*/ 425976 h 3370881"/>
                          <a:gd name="connsiteX191" fmla="*/ 2357718 w 2657256"/>
                          <a:gd name="connsiteY191" fmla="*/ 430458 h 3370881"/>
                          <a:gd name="connsiteX192" fmla="*/ 2344270 w 2657256"/>
                          <a:gd name="connsiteY192" fmla="*/ 461834 h 3370881"/>
                          <a:gd name="connsiteX193" fmla="*/ 2353235 w 2657256"/>
                          <a:gd name="connsiteY193" fmla="*/ 502176 h 3370881"/>
                          <a:gd name="connsiteX194" fmla="*/ 2362200 w 2657256"/>
                          <a:gd name="connsiteY194" fmla="*/ 515623 h 3370881"/>
                          <a:gd name="connsiteX195" fmla="*/ 2344270 w 2657256"/>
                          <a:gd name="connsiteY195" fmla="*/ 587340 h 3370881"/>
                          <a:gd name="connsiteX196" fmla="*/ 2321859 w 2657256"/>
                          <a:gd name="connsiteY196" fmla="*/ 614234 h 3370881"/>
                          <a:gd name="connsiteX197" fmla="*/ 2308412 w 2657256"/>
                          <a:gd name="connsiteY197" fmla="*/ 636646 h 3370881"/>
                          <a:gd name="connsiteX198" fmla="*/ 2281518 w 2657256"/>
                          <a:gd name="connsiteY198" fmla="*/ 641129 h 3370881"/>
                          <a:gd name="connsiteX199" fmla="*/ 2259106 w 2657256"/>
                          <a:gd name="connsiteY199" fmla="*/ 636646 h 3370881"/>
                          <a:gd name="connsiteX200" fmla="*/ 2277035 w 2657256"/>
                          <a:gd name="connsiteY200" fmla="*/ 578376 h 3370881"/>
                          <a:gd name="connsiteX201" fmla="*/ 2290482 w 2657256"/>
                          <a:gd name="connsiteY201" fmla="*/ 542517 h 3370881"/>
                          <a:gd name="connsiteX202" fmla="*/ 2286000 w 2657256"/>
                          <a:gd name="connsiteY202" fmla="*/ 506658 h 3370881"/>
                          <a:gd name="connsiteX203" fmla="*/ 2245659 w 2657256"/>
                          <a:gd name="connsiteY203" fmla="*/ 448387 h 3370881"/>
                          <a:gd name="connsiteX204" fmla="*/ 2200835 w 2657256"/>
                          <a:gd name="connsiteY204" fmla="*/ 430458 h 3370881"/>
                          <a:gd name="connsiteX205" fmla="*/ 2169459 w 2657256"/>
                          <a:gd name="connsiteY205" fmla="*/ 425976 h 3370881"/>
                          <a:gd name="connsiteX206" fmla="*/ 2102223 w 2657256"/>
                          <a:gd name="connsiteY206" fmla="*/ 430458 h 3370881"/>
                          <a:gd name="connsiteX207" fmla="*/ 2084294 w 2657256"/>
                          <a:gd name="connsiteY207" fmla="*/ 439423 h 3370881"/>
                          <a:gd name="connsiteX208" fmla="*/ 2070847 w 2657256"/>
                          <a:gd name="connsiteY208" fmla="*/ 443905 h 3370881"/>
                          <a:gd name="connsiteX209" fmla="*/ 2061882 w 2657256"/>
                          <a:gd name="connsiteY209" fmla="*/ 461834 h 3370881"/>
                          <a:gd name="connsiteX210" fmla="*/ 2034988 w 2657256"/>
                          <a:gd name="connsiteY210" fmla="*/ 475281 h 3370881"/>
                          <a:gd name="connsiteX211" fmla="*/ 1783976 w 2657256"/>
                          <a:gd name="connsiteY211" fmla="*/ 479764 h 3370881"/>
                          <a:gd name="connsiteX212" fmla="*/ 1766047 w 2657256"/>
                          <a:gd name="connsiteY212" fmla="*/ 488729 h 3370881"/>
                          <a:gd name="connsiteX213" fmla="*/ 1703294 w 2657256"/>
                          <a:gd name="connsiteY213" fmla="*/ 506658 h 3370881"/>
                          <a:gd name="connsiteX214" fmla="*/ 1689847 w 2657256"/>
                          <a:gd name="connsiteY214" fmla="*/ 511140 h 3370881"/>
                          <a:gd name="connsiteX215" fmla="*/ 1676400 w 2657256"/>
                          <a:gd name="connsiteY215" fmla="*/ 520105 h 3370881"/>
                          <a:gd name="connsiteX216" fmla="*/ 1649506 w 2657256"/>
                          <a:gd name="connsiteY216" fmla="*/ 529070 h 3370881"/>
                          <a:gd name="connsiteX217" fmla="*/ 1636059 w 2657256"/>
                          <a:gd name="connsiteY217" fmla="*/ 538034 h 3370881"/>
                          <a:gd name="connsiteX218" fmla="*/ 1622612 w 2657256"/>
                          <a:gd name="connsiteY218" fmla="*/ 551481 h 3370881"/>
                          <a:gd name="connsiteX219" fmla="*/ 1609165 w 2657256"/>
                          <a:gd name="connsiteY219" fmla="*/ 555964 h 3370881"/>
                          <a:gd name="connsiteX220" fmla="*/ 1577788 w 2657256"/>
                          <a:gd name="connsiteY220" fmla="*/ 587340 h 3370881"/>
                          <a:gd name="connsiteX221" fmla="*/ 1568823 w 2657256"/>
                          <a:gd name="connsiteY221" fmla="*/ 600787 h 3370881"/>
                          <a:gd name="connsiteX222" fmla="*/ 1555376 w 2657256"/>
                          <a:gd name="connsiteY222" fmla="*/ 614234 h 3370881"/>
                          <a:gd name="connsiteX223" fmla="*/ 1524000 w 2657256"/>
                          <a:gd name="connsiteY223" fmla="*/ 654576 h 3370881"/>
                          <a:gd name="connsiteX224" fmla="*/ 1519518 w 2657256"/>
                          <a:gd name="connsiteY224" fmla="*/ 668023 h 3370881"/>
                          <a:gd name="connsiteX225" fmla="*/ 1528482 w 2657256"/>
                          <a:gd name="connsiteY225" fmla="*/ 708364 h 3370881"/>
                          <a:gd name="connsiteX226" fmla="*/ 1537447 w 2657256"/>
                          <a:gd name="connsiteY226" fmla="*/ 721811 h 3370881"/>
                          <a:gd name="connsiteX227" fmla="*/ 1568823 w 2657256"/>
                          <a:gd name="connsiteY227" fmla="*/ 712846 h 3370881"/>
                          <a:gd name="connsiteX228" fmla="*/ 1600200 w 2657256"/>
                          <a:gd name="connsiteY228" fmla="*/ 712846 h 3370881"/>
                          <a:gd name="connsiteX229" fmla="*/ 1631576 w 2657256"/>
                          <a:gd name="connsiteY229" fmla="*/ 690434 h 3370881"/>
                          <a:gd name="connsiteX230" fmla="*/ 1645023 w 2657256"/>
                          <a:gd name="connsiteY230" fmla="*/ 676987 h 3370881"/>
                          <a:gd name="connsiteX231" fmla="*/ 1685365 w 2657256"/>
                          <a:gd name="connsiteY231" fmla="*/ 645611 h 3370881"/>
                          <a:gd name="connsiteX232" fmla="*/ 1716741 w 2657256"/>
                          <a:gd name="connsiteY232" fmla="*/ 614234 h 3370881"/>
                          <a:gd name="connsiteX233" fmla="*/ 1748118 w 2657256"/>
                          <a:gd name="connsiteY233" fmla="*/ 596305 h 3370881"/>
                          <a:gd name="connsiteX234" fmla="*/ 1761565 w 2657256"/>
                          <a:gd name="connsiteY234" fmla="*/ 591823 h 3370881"/>
                          <a:gd name="connsiteX235" fmla="*/ 1779494 w 2657256"/>
                          <a:gd name="connsiteY235" fmla="*/ 582858 h 3370881"/>
                          <a:gd name="connsiteX236" fmla="*/ 1815353 w 2657256"/>
                          <a:gd name="connsiteY236" fmla="*/ 573893 h 3370881"/>
                          <a:gd name="connsiteX237" fmla="*/ 2030506 w 2657256"/>
                          <a:gd name="connsiteY237" fmla="*/ 578376 h 3370881"/>
                          <a:gd name="connsiteX238" fmla="*/ 2017059 w 2657256"/>
                          <a:gd name="connsiteY238" fmla="*/ 600787 h 3370881"/>
                          <a:gd name="connsiteX239" fmla="*/ 1981200 w 2657256"/>
                          <a:gd name="connsiteY239" fmla="*/ 636646 h 3370881"/>
                          <a:gd name="connsiteX240" fmla="*/ 1967753 w 2657256"/>
                          <a:gd name="connsiteY240" fmla="*/ 650093 h 3370881"/>
                          <a:gd name="connsiteX241" fmla="*/ 1936376 w 2657256"/>
                          <a:gd name="connsiteY241" fmla="*/ 690434 h 3370881"/>
                          <a:gd name="connsiteX242" fmla="*/ 1905000 w 2657256"/>
                          <a:gd name="connsiteY242" fmla="*/ 717329 h 3370881"/>
                          <a:gd name="connsiteX243" fmla="*/ 1860176 w 2657256"/>
                          <a:gd name="connsiteY243" fmla="*/ 735258 h 3370881"/>
                          <a:gd name="connsiteX244" fmla="*/ 1788459 w 2657256"/>
                          <a:gd name="connsiteY244" fmla="*/ 744223 h 3370881"/>
                          <a:gd name="connsiteX245" fmla="*/ 1846729 w 2657256"/>
                          <a:gd name="connsiteY245" fmla="*/ 802493 h 3370881"/>
                          <a:gd name="connsiteX246" fmla="*/ 1913965 w 2657256"/>
                          <a:gd name="connsiteY246" fmla="*/ 829387 h 3370881"/>
                          <a:gd name="connsiteX247" fmla="*/ 1922929 w 2657256"/>
                          <a:gd name="connsiteY247" fmla="*/ 842834 h 3370881"/>
                          <a:gd name="connsiteX248" fmla="*/ 1967753 w 2657256"/>
                          <a:gd name="connsiteY248" fmla="*/ 883176 h 3370881"/>
                          <a:gd name="connsiteX249" fmla="*/ 1981200 w 2657256"/>
                          <a:gd name="connsiteY249" fmla="*/ 896623 h 3370881"/>
                          <a:gd name="connsiteX250" fmla="*/ 1994647 w 2657256"/>
                          <a:gd name="connsiteY250" fmla="*/ 905587 h 3370881"/>
                          <a:gd name="connsiteX251" fmla="*/ 2021541 w 2657256"/>
                          <a:gd name="connsiteY251" fmla="*/ 927999 h 3370881"/>
                          <a:gd name="connsiteX252" fmla="*/ 2030506 w 2657256"/>
                          <a:gd name="connsiteY252" fmla="*/ 941446 h 3370881"/>
                          <a:gd name="connsiteX253" fmla="*/ 2057400 w 2657256"/>
                          <a:gd name="connsiteY253" fmla="*/ 968340 h 3370881"/>
                          <a:gd name="connsiteX254" fmla="*/ 2088776 w 2657256"/>
                          <a:gd name="connsiteY254" fmla="*/ 1013164 h 3370881"/>
                          <a:gd name="connsiteX255" fmla="*/ 2115670 w 2657256"/>
                          <a:gd name="connsiteY255" fmla="*/ 1057987 h 3370881"/>
                          <a:gd name="connsiteX256" fmla="*/ 2120153 w 2657256"/>
                          <a:gd name="connsiteY256" fmla="*/ 1089364 h 3370881"/>
                          <a:gd name="connsiteX257" fmla="*/ 2138082 w 2657256"/>
                          <a:gd name="connsiteY257" fmla="*/ 1143152 h 3370881"/>
                          <a:gd name="connsiteX258" fmla="*/ 2147047 w 2657256"/>
                          <a:gd name="connsiteY258" fmla="*/ 1196940 h 3370881"/>
                          <a:gd name="connsiteX259" fmla="*/ 2151529 w 2657256"/>
                          <a:gd name="connsiteY259" fmla="*/ 1210387 h 3370881"/>
                          <a:gd name="connsiteX260" fmla="*/ 2156012 w 2657256"/>
                          <a:gd name="connsiteY260" fmla="*/ 1228317 h 3370881"/>
                          <a:gd name="connsiteX261" fmla="*/ 2173941 w 2657256"/>
                          <a:gd name="connsiteY261" fmla="*/ 1295552 h 3370881"/>
                          <a:gd name="connsiteX262" fmla="*/ 2182906 w 2657256"/>
                          <a:gd name="connsiteY262" fmla="*/ 1313481 h 3370881"/>
                          <a:gd name="connsiteX263" fmla="*/ 2187388 w 2657256"/>
                          <a:gd name="connsiteY263" fmla="*/ 1331411 h 3370881"/>
                          <a:gd name="connsiteX264" fmla="*/ 2214282 w 2657256"/>
                          <a:gd name="connsiteY264" fmla="*/ 1385199 h 3370881"/>
                          <a:gd name="connsiteX265" fmla="*/ 2218765 w 2657256"/>
                          <a:gd name="connsiteY265" fmla="*/ 1403129 h 3370881"/>
                          <a:gd name="connsiteX266" fmla="*/ 2223247 w 2657256"/>
                          <a:gd name="connsiteY266" fmla="*/ 1430023 h 3370881"/>
                          <a:gd name="connsiteX267" fmla="*/ 2236694 w 2657256"/>
                          <a:gd name="connsiteY267" fmla="*/ 1456917 h 3370881"/>
                          <a:gd name="connsiteX268" fmla="*/ 2249794 w 2657256"/>
                          <a:gd name="connsiteY268" fmla="*/ 1524624 h 3370881"/>
                          <a:gd name="connsiteX269" fmla="*/ 2241176 w 2657256"/>
                          <a:gd name="connsiteY269" fmla="*/ 1577940 h 3370881"/>
                          <a:gd name="connsiteX270" fmla="*/ 2245659 w 2657256"/>
                          <a:gd name="connsiteY270" fmla="*/ 1595870 h 3370881"/>
                          <a:gd name="connsiteX271" fmla="*/ 2249634 w 2657256"/>
                          <a:gd name="connsiteY271" fmla="*/ 1685855 h 3370881"/>
                          <a:gd name="connsiteX272" fmla="*/ 2227729 w 2657256"/>
                          <a:gd name="connsiteY272" fmla="*/ 1716893 h 3370881"/>
                          <a:gd name="connsiteX273" fmla="*/ 2240500 w 2657256"/>
                          <a:gd name="connsiteY273" fmla="*/ 1674269 h 3370881"/>
                          <a:gd name="connsiteX274" fmla="*/ 2235341 w 2657256"/>
                          <a:gd name="connsiteY274" fmla="*/ 1788611 h 3370881"/>
                          <a:gd name="connsiteX275" fmla="*/ 2230689 w 2657256"/>
                          <a:gd name="connsiteY275" fmla="*/ 1823963 h 3370881"/>
                          <a:gd name="connsiteX276" fmla="*/ 2226207 w 2657256"/>
                          <a:gd name="connsiteY276" fmla="*/ 1824470 h 3370881"/>
                          <a:gd name="connsiteX277" fmla="*/ 2208278 w 2657256"/>
                          <a:gd name="connsiteY277" fmla="*/ 1869293 h 3370881"/>
                          <a:gd name="connsiteX278" fmla="*/ 2195168 w 2657256"/>
                          <a:gd name="connsiteY278" fmla="*/ 1882740 h 3370881"/>
                          <a:gd name="connsiteX279" fmla="*/ 2203458 w 2657256"/>
                          <a:gd name="connsiteY279" fmla="*/ 1918938 h 3370881"/>
                          <a:gd name="connsiteX280" fmla="*/ 2204134 w 2657256"/>
                          <a:gd name="connsiteY280" fmla="*/ 1949806 h 3370881"/>
                          <a:gd name="connsiteX281" fmla="*/ 2226545 w 2657256"/>
                          <a:gd name="connsiteY281" fmla="*/ 1954627 h 3370881"/>
                          <a:gd name="connsiteX282" fmla="*/ 2241176 w 2657256"/>
                          <a:gd name="connsiteY282" fmla="*/ 2012729 h 3370881"/>
                          <a:gd name="connsiteX283" fmla="*/ 2263588 w 2657256"/>
                          <a:gd name="connsiteY283" fmla="*/ 2057552 h 3370881"/>
                          <a:gd name="connsiteX284" fmla="*/ 2286000 w 2657256"/>
                          <a:gd name="connsiteY284" fmla="*/ 2084446 h 3370881"/>
                          <a:gd name="connsiteX285" fmla="*/ 2299447 w 2657256"/>
                          <a:gd name="connsiteY285" fmla="*/ 2124787 h 3370881"/>
                          <a:gd name="connsiteX286" fmla="*/ 2321859 w 2657256"/>
                          <a:gd name="connsiteY286" fmla="*/ 2151681 h 3370881"/>
                          <a:gd name="connsiteX287" fmla="*/ 2344270 w 2657256"/>
                          <a:gd name="connsiteY287" fmla="*/ 2205470 h 3370881"/>
                          <a:gd name="connsiteX288" fmla="*/ 2348753 w 2657256"/>
                          <a:gd name="connsiteY288" fmla="*/ 2223399 h 3370881"/>
                          <a:gd name="connsiteX289" fmla="*/ 2366682 w 2657256"/>
                          <a:gd name="connsiteY289" fmla="*/ 2263740 h 3370881"/>
                          <a:gd name="connsiteX290" fmla="*/ 2375647 w 2657256"/>
                          <a:gd name="connsiteY290" fmla="*/ 2286152 h 3370881"/>
                          <a:gd name="connsiteX291" fmla="*/ 2380129 w 2657256"/>
                          <a:gd name="connsiteY291" fmla="*/ 2308564 h 3370881"/>
                          <a:gd name="connsiteX292" fmla="*/ 2389094 w 2657256"/>
                          <a:gd name="connsiteY292" fmla="*/ 2335458 h 3370881"/>
                          <a:gd name="connsiteX293" fmla="*/ 2393576 w 2657256"/>
                          <a:gd name="connsiteY293" fmla="*/ 2380281 h 3370881"/>
                          <a:gd name="connsiteX294" fmla="*/ 2398059 w 2657256"/>
                          <a:gd name="connsiteY294" fmla="*/ 2393729 h 3370881"/>
                          <a:gd name="connsiteX295" fmla="*/ 2419794 w 2657256"/>
                          <a:gd name="connsiteY295" fmla="*/ 2447517 h 3370881"/>
                          <a:gd name="connsiteX296" fmla="*/ 2427343 w 2657256"/>
                          <a:gd name="connsiteY296" fmla="*/ 2564058 h 3370881"/>
                          <a:gd name="connsiteX297" fmla="*/ 2389094 w 2657256"/>
                          <a:gd name="connsiteY297" fmla="*/ 2837481 h 3370881"/>
                          <a:gd name="connsiteX298" fmla="*/ 2380129 w 2657256"/>
                          <a:gd name="connsiteY298" fmla="*/ 2859893 h 3370881"/>
                          <a:gd name="connsiteX299" fmla="*/ 2357718 w 2657256"/>
                          <a:gd name="connsiteY299" fmla="*/ 2913681 h 3370881"/>
                          <a:gd name="connsiteX300" fmla="*/ 2348753 w 2657256"/>
                          <a:gd name="connsiteY300" fmla="*/ 2936093 h 3370881"/>
                          <a:gd name="connsiteX301" fmla="*/ 2339788 w 2657256"/>
                          <a:gd name="connsiteY301" fmla="*/ 2971952 h 3370881"/>
                          <a:gd name="connsiteX302" fmla="*/ 2326341 w 2657256"/>
                          <a:gd name="connsiteY302" fmla="*/ 2994364 h 3370881"/>
                          <a:gd name="connsiteX303" fmla="*/ 2317376 w 2657256"/>
                          <a:gd name="connsiteY303" fmla="*/ 3025740 h 3370881"/>
                          <a:gd name="connsiteX304" fmla="*/ 2303929 w 2657256"/>
                          <a:gd name="connsiteY304" fmla="*/ 3048152 h 3370881"/>
                          <a:gd name="connsiteX305" fmla="*/ 2290482 w 2657256"/>
                          <a:gd name="connsiteY305" fmla="*/ 3079529 h 3370881"/>
                          <a:gd name="connsiteX306" fmla="*/ 2272553 w 2657256"/>
                          <a:gd name="connsiteY306" fmla="*/ 3084011 h 3370881"/>
                          <a:gd name="connsiteX307" fmla="*/ 2259106 w 2657256"/>
                          <a:gd name="connsiteY307" fmla="*/ 3088493 h 3370881"/>
                          <a:gd name="connsiteX308" fmla="*/ 2241176 w 2657256"/>
                          <a:gd name="connsiteY308" fmla="*/ 3092976 h 3370881"/>
                          <a:gd name="connsiteX309" fmla="*/ 2209800 w 2657256"/>
                          <a:gd name="connsiteY309" fmla="*/ 3101940 h 3370881"/>
                          <a:gd name="connsiteX310" fmla="*/ 2205318 w 2657256"/>
                          <a:gd name="connsiteY310" fmla="*/ 3039187 h 3370881"/>
                          <a:gd name="connsiteX311" fmla="*/ 2218765 w 2657256"/>
                          <a:gd name="connsiteY311" fmla="*/ 3021258 h 3370881"/>
                          <a:gd name="connsiteX312" fmla="*/ 2245659 w 2657256"/>
                          <a:gd name="connsiteY312" fmla="*/ 2971952 h 3370881"/>
                          <a:gd name="connsiteX313" fmla="*/ 2268070 w 2657256"/>
                          <a:gd name="connsiteY313" fmla="*/ 2945058 h 3370881"/>
                          <a:gd name="connsiteX314" fmla="*/ 2298550 w 2657256"/>
                          <a:gd name="connsiteY314" fmla="*/ 2568540 h 3370881"/>
                          <a:gd name="connsiteX315" fmla="*/ 2284986 w 2657256"/>
                          <a:gd name="connsiteY315" fmla="*/ 2532681 h 3370881"/>
                          <a:gd name="connsiteX316" fmla="*/ 2293273 w 2657256"/>
                          <a:gd name="connsiteY316" fmla="*/ 2496653 h 3370881"/>
                          <a:gd name="connsiteX317" fmla="*/ 2278152 w 2657256"/>
                          <a:gd name="connsiteY317" fmla="*/ 2475178 h 3370881"/>
                          <a:gd name="connsiteX318" fmla="*/ 2245659 w 2657256"/>
                          <a:gd name="connsiteY318" fmla="*/ 2389247 h 3370881"/>
                          <a:gd name="connsiteX319" fmla="*/ 2195507 w 2657256"/>
                          <a:gd name="connsiteY319" fmla="*/ 2241328 h 3370881"/>
                          <a:gd name="connsiteX320" fmla="*/ 2083786 w 2657256"/>
                          <a:gd name="connsiteY320" fmla="*/ 2040300 h 3370881"/>
                          <a:gd name="connsiteX321" fmla="*/ 2048773 w 2657256"/>
                          <a:gd name="connsiteY321" fmla="*/ 2017971 h 3370881"/>
                          <a:gd name="connsiteX322" fmla="*/ 2074314 w 2657256"/>
                          <a:gd name="connsiteY322" fmla="*/ 2011967 h 3370881"/>
                          <a:gd name="connsiteX323" fmla="*/ 2034988 w 2657256"/>
                          <a:gd name="connsiteY323" fmla="*/ 2003764 h 3370881"/>
                          <a:gd name="connsiteX324" fmla="*/ 2026023 w 2657256"/>
                          <a:gd name="connsiteY324" fmla="*/ 2026176 h 3370881"/>
                          <a:gd name="connsiteX325" fmla="*/ 2021541 w 2657256"/>
                          <a:gd name="connsiteY325" fmla="*/ 2039623 h 3370881"/>
                          <a:gd name="connsiteX326" fmla="*/ 1999129 w 2657256"/>
                          <a:gd name="connsiteY326" fmla="*/ 2053070 h 3370881"/>
                          <a:gd name="connsiteX327" fmla="*/ 1990165 w 2657256"/>
                          <a:gd name="connsiteY327" fmla="*/ 2070999 h 3370881"/>
                          <a:gd name="connsiteX328" fmla="*/ 1967753 w 2657256"/>
                          <a:gd name="connsiteY328" fmla="*/ 2106858 h 3370881"/>
                          <a:gd name="connsiteX329" fmla="*/ 1981200 w 2657256"/>
                          <a:gd name="connsiteY329" fmla="*/ 2223399 h 3370881"/>
                          <a:gd name="connsiteX330" fmla="*/ 1994647 w 2657256"/>
                          <a:gd name="connsiteY330" fmla="*/ 2254776 h 3370881"/>
                          <a:gd name="connsiteX331" fmla="*/ 2003612 w 2657256"/>
                          <a:gd name="connsiteY331" fmla="*/ 2272705 h 3370881"/>
                          <a:gd name="connsiteX332" fmla="*/ 2026023 w 2657256"/>
                          <a:gd name="connsiteY332" fmla="*/ 2304081 h 3370881"/>
                          <a:gd name="connsiteX333" fmla="*/ 2043953 w 2657256"/>
                          <a:gd name="connsiteY333" fmla="*/ 2348905 h 3370881"/>
                          <a:gd name="connsiteX334" fmla="*/ 2061882 w 2657256"/>
                          <a:gd name="connsiteY334" fmla="*/ 2371317 h 3370881"/>
                          <a:gd name="connsiteX335" fmla="*/ 2088776 w 2657256"/>
                          <a:gd name="connsiteY335" fmla="*/ 2434070 h 3370881"/>
                          <a:gd name="connsiteX336" fmla="*/ 2102223 w 2657256"/>
                          <a:gd name="connsiteY336" fmla="*/ 2465446 h 3370881"/>
                          <a:gd name="connsiteX337" fmla="*/ 2106706 w 2657256"/>
                          <a:gd name="connsiteY337" fmla="*/ 2496823 h 3370881"/>
                          <a:gd name="connsiteX338" fmla="*/ 2124635 w 2657256"/>
                          <a:gd name="connsiteY338" fmla="*/ 2559576 h 3370881"/>
                          <a:gd name="connsiteX339" fmla="*/ 2138082 w 2657256"/>
                          <a:gd name="connsiteY339" fmla="*/ 2649223 h 3370881"/>
                          <a:gd name="connsiteX340" fmla="*/ 2147047 w 2657256"/>
                          <a:gd name="connsiteY340" fmla="*/ 2685081 h 3370881"/>
                          <a:gd name="connsiteX341" fmla="*/ 2151529 w 2657256"/>
                          <a:gd name="connsiteY341" fmla="*/ 2716458 h 3370881"/>
                          <a:gd name="connsiteX342" fmla="*/ 2160494 w 2657256"/>
                          <a:gd name="connsiteY342" fmla="*/ 2770246 h 3370881"/>
                          <a:gd name="connsiteX343" fmla="*/ 2156012 w 2657256"/>
                          <a:gd name="connsiteY343" fmla="*/ 2962987 h 3370881"/>
                          <a:gd name="connsiteX344" fmla="*/ 2138082 w 2657256"/>
                          <a:gd name="connsiteY344" fmla="*/ 3043670 h 3370881"/>
                          <a:gd name="connsiteX345" fmla="*/ 2133600 w 2657256"/>
                          <a:gd name="connsiteY345" fmla="*/ 3061599 h 3370881"/>
                          <a:gd name="connsiteX346" fmla="*/ 2120153 w 2657256"/>
                          <a:gd name="connsiteY346" fmla="*/ 3079529 h 3370881"/>
                          <a:gd name="connsiteX347" fmla="*/ 2111188 w 2657256"/>
                          <a:gd name="connsiteY347" fmla="*/ 3106423 h 3370881"/>
                          <a:gd name="connsiteX348" fmla="*/ 2088776 w 2657256"/>
                          <a:gd name="connsiteY348" fmla="*/ 3137799 h 3370881"/>
                          <a:gd name="connsiteX349" fmla="*/ 2075329 w 2657256"/>
                          <a:gd name="connsiteY349" fmla="*/ 3164693 h 3370881"/>
                          <a:gd name="connsiteX350" fmla="*/ 2061882 w 2657256"/>
                          <a:gd name="connsiteY350" fmla="*/ 3169176 h 3370881"/>
                          <a:gd name="connsiteX351" fmla="*/ 2021541 w 2657256"/>
                          <a:gd name="connsiteY351" fmla="*/ 3164693 h 3370881"/>
                          <a:gd name="connsiteX352" fmla="*/ 2012576 w 2657256"/>
                          <a:gd name="connsiteY352" fmla="*/ 3119870 h 3370881"/>
                          <a:gd name="connsiteX353" fmla="*/ 2048435 w 2657256"/>
                          <a:gd name="connsiteY353" fmla="*/ 3021258 h 3370881"/>
                          <a:gd name="connsiteX354" fmla="*/ 2048435 w 2657256"/>
                          <a:gd name="connsiteY354" fmla="*/ 3021258 h 3370881"/>
                          <a:gd name="connsiteX355" fmla="*/ 2061882 w 2657256"/>
                          <a:gd name="connsiteY355" fmla="*/ 2967470 h 3370881"/>
                          <a:gd name="connsiteX356" fmla="*/ 2070847 w 2657256"/>
                          <a:gd name="connsiteY356" fmla="*/ 2882305 h 3370881"/>
                          <a:gd name="connsiteX357" fmla="*/ 2066365 w 2657256"/>
                          <a:gd name="connsiteY357" fmla="*/ 2725423 h 3370881"/>
                          <a:gd name="connsiteX358" fmla="*/ 2043953 w 2657256"/>
                          <a:gd name="connsiteY358" fmla="*/ 2649223 h 3370881"/>
                          <a:gd name="connsiteX359" fmla="*/ 2030506 w 2657256"/>
                          <a:gd name="connsiteY359" fmla="*/ 2622329 h 3370881"/>
                          <a:gd name="connsiteX360" fmla="*/ 2017059 w 2657256"/>
                          <a:gd name="connsiteY360" fmla="*/ 2581987 h 3370881"/>
                          <a:gd name="connsiteX361" fmla="*/ 1981200 w 2657256"/>
                          <a:gd name="connsiteY361" fmla="*/ 2514752 h 3370881"/>
                          <a:gd name="connsiteX362" fmla="*/ 1972235 w 2657256"/>
                          <a:gd name="connsiteY362" fmla="*/ 2501305 h 3370881"/>
                          <a:gd name="connsiteX363" fmla="*/ 1958788 w 2657256"/>
                          <a:gd name="connsiteY363" fmla="*/ 2478893 h 3370881"/>
                          <a:gd name="connsiteX364" fmla="*/ 1905000 w 2657256"/>
                          <a:gd name="connsiteY364" fmla="*/ 2398211 h 3370881"/>
                          <a:gd name="connsiteX365" fmla="*/ 1882588 w 2657256"/>
                          <a:gd name="connsiteY365" fmla="*/ 2357870 h 3370881"/>
                          <a:gd name="connsiteX366" fmla="*/ 1869141 w 2657256"/>
                          <a:gd name="connsiteY366" fmla="*/ 2339940 h 3370881"/>
                          <a:gd name="connsiteX367" fmla="*/ 1806388 w 2657256"/>
                          <a:gd name="connsiteY367" fmla="*/ 2313046 h 3370881"/>
                          <a:gd name="connsiteX368" fmla="*/ 1779494 w 2657256"/>
                          <a:gd name="connsiteY368" fmla="*/ 2304081 h 3370881"/>
                          <a:gd name="connsiteX369" fmla="*/ 1752600 w 2657256"/>
                          <a:gd name="connsiteY369" fmla="*/ 2299599 h 3370881"/>
                          <a:gd name="connsiteX370" fmla="*/ 1680882 w 2657256"/>
                          <a:gd name="connsiteY370" fmla="*/ 2277187 h 3370881"/>
                          <a:gd name="connsiteX371" fmla="*/ 1719025 w 2657256"/>
                          <a:gd name="connsiteY371" fmla="*/ 2281331 h 3370881"/>
                          <a:gd name="connsiteX372" fmla="*/ 1756997 w 2657256"/>
                          <a:gd name="connsiteY372" fmla="*/ 2289450 h 3370881"/>
                          <a:gd name="connsiteX373" fmla="*/ 1656440 w 2657256"/>
                          <a:gd name="connsiteY373" fmla="*/ 2298583 h 3370881"/>
                          <a:gd name="connsiteX374" fmla="*/ 1537447 w 2657256"/>
                          <a:gd name="connsiteY374" fmla="*/ 2329960 h 3370881"/>
                          <a:gd name="connsiteX375" fmla="*/ 1571993 w 2657256"/>
                          <a:gd name="connsiteY375" fmla="*/ 2317957 h 3370881"/>
                          <a:gd name="connsiteX376" fmla="*/ 1509707 w 2657256"/>
                          <a:gd name="connsiteY376" fmla="*/ 2338926 h 3370881"/>
                          <a:gd name="connsiteX377" fmla="*/ 1500444 w 2657256"/>
                          <a:gd name="connsiteY377" fmla="*/ 2355271 h 3370881"/>
                          <a:gd name="connsiteX378" fmla="*/ 1402678 w 2657256"/>
                          <a:gd name="connsiteY378" fmla="*/ 2339641 h 3370881"/>
                          <a:gd name="connsiteX379" fmla="*/ 1322892 w 2657256"/>
                          <a:gd name="connsiteY379" fmla="*/ 2336952 h 3370881"/>
                          <a:gd name="connsiteX380" fmla="*/ 1199384 w 2657256"/>
                          <a:gd name="connsiteY380" fmla="*/ 2307041 h 3370881"/>
                          <a:gd name="connsiteX381" fmla="*/ 1066800 w 2657256"/>
                          <a:gd name="connsiteY381" fmla="*/ 2272705 h 3370881"/>
                          <a:gd name="connsiteX382" fmla="*/ 1030941 w 2657256"/>
                          <a:gd name="connsiteY382" fmla="*/ 2263740 h 3370881"/>
                          <a:gd name="connsiteX383" fmla="*/ 986118 w 2657256"/>
                          <a:gd name="connsiteY383" fmla="*/ 2241329 h 3370881"/>
                          <a:gd name="connsiteX384" fmla="*/ 968188 w 2657256"/>
                          <a:gd name="connsiteY384" fmla="*/ 2232364 h 3370881"/>
                          <a:gd name="connsiteX385" fmla="*/ 936812 w 2657256"/>
                          <a:gd name="connsiteY385" fmla="*/ 2214434 h 3370881"/>
                          <a:gd name="connsiteX386" fmla="*/ 905435 w 2657256"/>
                          <a:gd name="connsiteY386" fmla="*/ 2196505 h 3370881"/>
                          <a:gd name="connsiteX387" fmla="*/ 869576 w 2657256"/>
                          <a:gd name="connsiteY387" fmla="*/ 2209952 h 3370881"/>
                          <a:gd name="connsiteX388" fmla="*/ 856129 w 2657256"/>
                          <a:gd name="connsiteY388" fmla="*/ 2227881 h 3370881"/>
                          <a:gd name="connsiteX389" fmla="*/ 815788 w 2657256"/>
                          <a:gd name="connsiteY389" fmla="*/ 2268223 h 3370881"/>
                          <a:gd name="connsiteX390" fmla="*/ 788894 w 2657256"/>
                          <a:gd name="connsiteY390" fmla="*/ 2290634 h 3370881"/>
                          <a:gd name="connsiteX391" fmla="*/ 762000 w 2657256"/>
                          <a:gd name="connsiteY391" fmla="*/ 2313046 h 3370881"/>
                          <a:gd name="connsiteX392" fmla="*/ 753035 w 2657256"/>
                          <a:gd name="connsiteY392" fmla="*/ 2326493 h 3370881"/>
                          <a:gd name="connsiteX393" fmla="*/ 735106 w 2657256"/>
                          <a:gd name="connsiteY393" fmla="*/ 2339940 h 3370881"/>
                          <a:gd name="connsiteX394" fmla="*/ 712694 w 2657256"/>
                          <a:gd name="connsiteY394" fmla="*/ 2362352 h 3370881"/>
                          <a:gd name="connsiteX395" fmla="*/ 694765 w 2657256"/>
                          <a:gd name="connsiteY395" fmla="*/ 2375799 h 3370881"/>
                          <a:gd name="connsiteX396" fmla="*/ 681318 w 2657256"/>
                          <a:gd name="connsiteY396" fmla="*/ 2393729 h 3370881"/>
                          <a:gd name="connsiteX397" fmla="*/ 667870 w 2657256"/>
                          <a:gd name="connsiteY397" fmla="*/ 2402693 h 3370881"/>
                          <a:gd name="connsiteX398" fmla="*/ 623047 w 2657256"/>
                          <a:gd name="connsiteY398" fmla="*/ 2443034 h 3370881"/>
                          <a:gd name="connsiteX399" fmla="*/ 600635 w 2657256"/>
                          <a:gd name="connsiteY399" fmla="*/ 2474411 h 3370881"/>
                          <a:gd name="connsiteX400" fmla="*/ 587188 w 2657256"/>
                          <a:gd name="connsiteY400" fmla="*/ 2514752 h 3370881"/>
                          <a:gd name="connsiteX401" fmla="*/ 582706 w 2657256"/>
                          <a:gd name="connsiteY401" fmla="*/ 2546129 h 3370881"/>
                          <a:gd name="connsiteX402" fmla="*/ 596153 w 2657256"/>
                          <a:gd name="connsiteY402" fmla="*/ 2635776 h 3370881"/>
                          <a:gd name="connsiteX403" fmla="*/ 600635 w 2657256"/>
                          <a:gd name="connsiteY403" fmla="*/ 2653705 h 3370881"/>
                          <a:gd name="connsiteX404" fmla="*/ 609600 w 2657256"/>
                          <a:gd name="connsiteY404" fmla="*/ 2671634 h 3370881"/>
                          <a:gd name="connsiteX405" fmla="*/ 614082 w 2657256"/>
                          <a:gd name="connsiteY405" fmla="*/ 2689564 h 3370881"/>
                          <a:gd name="connsiteX406" fmla="*/ 623047 w 2657256"/>
                          <a:gd name="connsiteY406" fmla="*/ 2711976 h 3370881"/>
                          <a:gd name="connsiteX407" fmla="*/ 627529 w 2657256"/>
                          <a:gd name="connsiteY407" fmla="*/ 2734387 h 3370881"/>
                          <a:gd name="connsiteX408" fmla="*/ 640976 w 2657256"/>
                          <a:gd name="connsiteY408" fmla="*/ 2765764 h 3370881"/>
                          <a:gd name="connsiteX409" fmla="*/ 645459 w 2657256"/>
                          <a:gd name="connsiteY409" fmla="*/ 2779211 h 3370881"/>
                          <a:gd name="connsiteX410" fmla="*/ 658906 w 2657256"/>
                          <a:gd name="connsiteY410" fmla="*/ 2801623 h 3370881"/>
                          <a:gd name="connsiteX411" fmla="*/ 676835 w 2657256"/>
                          <a:gd name="connsiteY411" fmla="*/ 2864376 h 3370881"/>
                          <a:gd name="connsiteX412" fmla="*/ 690282 w 2657256"/>
                          <a:gd name="connsiteY412" fmla="*/ 2895752 h 3370881"/>
                          <a:gd name="connsiteX413" fmla="*/ 699247 w 2657256"/>
                          <a:gd name="connsiteY413" fmla="*/ 2940576 h 3370881"/>
                          <a:gd name="connsiteX414" fmla="*/ 703729 w 2657256"/>
                          <a:gd name="connsiteY414" fmla="*/ 2967470 h 3370881"/>
                          <a:gd name="connsiteX415" fmla="*/ 717176 w 2657256"/>
                          <a:gd name="connsiteY415" fmla="*/ 2994364 h 3370881"/>
                          <a:gd name="connsiteX416" fmla="*/ 735106 w 2657256"/>
                          <a:gd name="connsiteY416" fmla="*/ 3052634 h 3370881"/>
                          <a:gd name="connsiteX417" fmla="*/ 739588 w 2657256"/>
                          <a:gd name="connsiteY417" fmla="*/ 3079529 h 3370881"/>
                          <a:gd name="connsiteX418" fmla="*/ 762000 w 2657256"/>
                          <a:gd name="connsiteY418" fmla="*/ 3142281 h 3370881"/>
                          <a:gd name="connsiteX419" fmla="*/ 766482 w 2657256"/>
                          <a:gd name="connsiteY419" fmla="*/ 3231929 h 3370881"/>
                          <a:gd name="connsiteX420" fmla="*/ 770965 w 2657256"/>
                          <a:gd name="connsiteY420" fmla="*/ 3254340 h 3370881"/>
                          <a:gd name="connsiteX421" fmla="*/ 775447 w 2657256"/>
                          <a:gd name="connsiteY421" fmla="*/ 3285717 h 3370881"/>
                          <a:gd name="connsiteX422" fmla="*/ 748553 w 2657256"/>
                          <a:gd name="connsiteY422" fmla="*/ 3335023 h 3370881"/>
                          <a:gd name="connsiteX423" fmla="*/ 721659 w 2657256"/>
                          <a:gd name="connsiteY423" fmla="*/ 3343987 h 3370881"/>
                          <a:gd name="connsiteX424" fmla="*/ 708212 w 2657256"/>
                          <a:gd name="connsiteY424" fmla="*/ 3348470 h 3370881"/>
                          <a:gd name="connsiteX425" fmla="*/ 623047 w 2657256"/>
                          <a:gd name="connsiteY425" fmla="*/ 3330540 h 3370881"/>
                          <a:gd name="connsiteX426" fmla="*/ 609600 w 2657256"/>
                          <a:gd name="connsiteY426" fmla="*/ 3308129 h 3370881"/>
                          <a:gd name="connsiteX427" fmla="*/ 591670 w 2657256"/>
                          <a:gd name="connsiteY427" fmla="*/ 3267787 h 3370881"/>
                          <a:gd name="connsiteX428" fmla="*/ 560294 w 2657256"/>
                          <a:gd name="connsiteY428" fmla="*/ 3209517 h 3370881"/>
                          <a:gd name="connsiteX429" fmla="*/ 551329 w 2657256"/>
                          <a:gd name="connsiteY429" fmla="*/ 3196070 h 3370881"/>
                          <a:gd name="connsiteX430" fmla="*/ 528918 w 2657256"/>
                          <a:gd name="connsiteY430" fmla="*/ 3173658 h 3370881"/>
                          <a:gd name="connsiteX431" fmla="*/ 519953 w 2657256"/>
                          <a:gd name="connsiteY431" fmla="*/ 3128834 h 3370881"/>
                          <a:gd name="connsiteX432" fmla="*/ 524435 w 2657256"/>
                          <a:gd name="connsiteY432" fmla="*/ 3101940 h 3370881"/>
                          <a:gd name="connsiteX433" fmla="*/ 528918 w 2657256"/>
                          <a:gd name="connsiteY433" fmla="*/ 3088493 h 3370881"/>
                          <a:gd name="connsiteX434" fmla="*/ 542365 w 2657256"/>
                          <a:gd name="connsiteY434" fmla="*/ 3052634 h 3370881"/>
                          <a:gd name="connsiteX435" fmla="*/ 484094 w 2657256"/>
                          <a:gd name="connsiteY435" fmla="*/ 2886787 h 3370881"/>
                          <a:gd name="connsiteX436" fmla="*/ 443753 w 2657256"/>
                          <a:gd name="connsiteY436" fmla="*/ 2779211 h 3370881"/>
                          <a:gd name="connsiteX437" fmla="*/ 439270 w 2657256"/>
                          <a:gd name="connsiteY437" fmla="*/ 2752317 h 3370881"/>
                          <a:gd name="connsiteX438" fmla="*/ 430306 w 2657256"/>
                          <a:gd name="connsiteY438" fmla="*/ 2716458 h 3370881"/>
                          <a:gd name="connsiteX439" fmla="*/ 425823 w 2657256"/>
                          <a:gd name="connsiteY439" fmla="*/ 2680599 h 3370881"/>
                          <a:gd name="connsiteX440" fmla="*/ 398929 w 2657256"/>
                          <a:gd name="connsiteY440" fmla="*/ 2599917 h 3370881"/>
                          <a:gd name="connsiteX441" fmla="*/ 385482 w 2657256"/>
                          <a:gd name="connsiteY441" fmla="*/ 2568540 h 3370881"/>
                          <a:gd name="connsiteX442" fmla="*/ 381000 w 2657256"/>
                          <a:gd name="connsiteY442" fmla="*/ 2550611 h 3370881"/>
                          <a:gd name="connsiteX443" fmla="*/ 372035 w 2657256"/>
                          <a:gd name="connsiteY443" fmla="*/ 2483376 h 3370881"/>
                          <a:gd name="connsiteX444" fmla="*/ 367553 w 2657256"/>
                          <a:gd name="connsiteY444" fmla="*/ 2469929 h 3370881"/>
                          <a:gd name="connsiteX445" fmla="*/ 407894 w 2657256"/>
                          <a:gd name="connsiteY445" fmla="*/ 2451999 h 3370881"/>
                          <a:gd name="connsiteX446" fmla="*/ 515470 w 2657256"/>
                          <a:gd name="connsiteY446" fmla="*/ 2407176 h 3370881"/>
                          <a:gd name="connsiteX447" fmla="*/ 578223 w 2657256"/>
                          <a:gd name="connsiteY447" fmla="*/ 2353387 h 3370881"/>
                          <a:gd name="connsiteX448" fmla="*/ 587188 w 2657256"/>
                          <a:gd name="connsiteY448" fmla="*/ 2330976 h 3370881"/>
                          <a:gd name="connsiteX449" fmla="*/ 614082 w 2657256"/>
                          <a:gd name="connsiteY449" fmla="*/ 2254776 h 3370881"/>
                          <a:gd name="connsiteX450" fmla="*/ 649941 w 2657256"/>
                          <a:gd name="connsiteY450" fmla="*/ 2200987 h 3370881"/>
                          <a:gd name="connsiteX451" fmla="*/ 690282 w 2657256"/>
                          <a:gd name="connsiteY451" fmla="*/ 2174093 h 3370881"/>
                          <a:gd name="connsiteX452" fmla="*/ 703729 w 2657256"/>
                          <a:gd name="connsiteY452" fmla="*/ 2165129 h 3370881"/>
                          <a:gd name="connsiteX453" fmla="*/ 739588 w 2657256"/>
                          <a:gd name="connsiteY453" fmla="*/ 2147199 h 3370881"/>
                          <a:gd name="connsiteX454" fmla="*/ 708212 w 2657256"/>
                          <a:gd name="connsiteY454" fmla="*/ 2187540 h 3370881"/>
                          <a:gd name="connsiteX455" fmla="*/ 654423 w 2657256"/>
                          <a:gd name="connsiteY455" fmla="*/ 2241329 h 3370881"/>
                          <a:gd name="connsiteX456" fmla="*/ 636494 w 2657256"/>
                          <a:gd name="connsiteY456" fmla="*/ 2259258 h 3370881"/>
                          <a:gd name="connsiteX457" fmla="*/ 614082 w 2657256"/>
                          <a:gd name="connsiteY457" fmla="*/ 2286152 h 3370881"/>
                          <a:gd name="connsiteX458" fmla="*/ 592179 w 2657256"/>
                          <a:gd name="connsiteY458" fmla="*/ 2282347 h 3370881"/>
                          <a:gd name="connsiteX459" fmla="*/ 555980 w 2657256"/>
                          <a:gd name="connsiteY459" fmla="*/ 2313892 h 3370881"/>
                          <a:gd name="connsiteX460" fmla="*/ 524435 w 2657256"/>
                          <a:gd name="connsiteY460" fmla="*/ 2348905 h 3370881"/>
                          <a:gd name="connsiteX461" fmla="*/ 502023 w 2657256"/>
                          <a:gd name="connsiteY461" fmla="*/ 2362352 h 3370881"/>
                          <a:gd name="connsiteX462" fmla="*/ 461682 w 2657256"/>
                          <a:gd name="connsiteY462" fmla="*/ 2389246 h 3370881"/>
                          <a:gd name="connsiteX463" fmla="*/ 448235 w 2657256"/>
                          <a:gd name="connsiteY463" fmla="*/ 2398211 h 3370881"/>
                          <a:gd name="connsiteX464" fmla="*/ 430306 w 2657256"/>
                          <a:gd name="connsiteY464" fmla="*/ 2407176 h 3370881"/>
                          <a:gd name="connsiteX465" fmla="*/ 412376 w 2657256"/>
                          <a:gd name="connsiteY465" fmla="*/ 2420623 h 3370881"/>
                          <a:gd name="connsiteX466" fmla="*/ 389965 w 2657256"/>
                          <a:gd name="connsiteY466" fmla="*/ 2429587 h 3370881"/>
                          <a:gd name="connsiteX467" fmla="*/ 372035 w 2657256"/>
                          <a:gd name="connsiteY467" fmla="*/ 2443034 h 3370881"/>
                          <a:gd name="connsiteX468" fmla="*/ 318247 w 2657256"/>
                          <a:gd name="connsiteY468" fmla="*/ 2474411 h 3370881"/>
                          <a:gd name="connsiteX469" fmla="*/ 304800 w 2657256"/>
                          <a:gd name="connsiteY469" fmla="*/ 2492340 h 3370881"/>
                          <a:gd name="connsiteX470" fmla="*/ 282388 w 2657256"/>
                          <a:gd name="connsiteY470" fmla="*/ 2519234 h 3370881"/>
                          <a:gd name="connsiteX471" fmla="*/ 295835 w 2657256"/>
                          <a:gd name="connsiteY471" fmla="*/ 2815070 h 3370881"/>
                          <a:gd name="connsiteX472" fmla="*/ 300318 w 2657256"/>
                          <a:gd name="connsiteY472" fmla="*/ 2837481 h 3370881"/>
                          <a:gd name="connsiteX473" fmla="*/ 304800 w 2657256"/>
                          <a:gd name="connsiteY473" fmla="*/ 2868858 h 3370881"/>
                          <a:gd name="connsiteX474" fmla="*/ 309282 w 2657256"/>
                          <a:gd name="connsiteY474" fmla="*/ 2927129 h 3370881"/>
                          <a:gd name="connsiteX475" fmla="*/ 322729 w 2657256"/>
                          <a:gd name="connsiteY475" fmla="*/ 2985399 h 3370881"/>
                          <a:gd name="connsiteX476" fmla="*/ 327212 w 2657256"/>
                          <a:gd name="connsiteY476" fmla="*/ 3012293 h 3370881"/>
                          <a:gd name="connsiteX477" fmla="*/ 331694 w 2657256"/>
                          <a:gd name="connsiteY477" fmla="*/ 3043670 h 3370881"/>
                          <a:gd name="connsiteX478" fmla="*/ 345141 w 2657256"/>
                          <a:gd name="connsiteY478" fmla="*/ 3070564 h 3370881"/>
                          <a:gd name="connsiteX479" fmla="*/ 367553 w 2657256"/>
                          <a:gd name="connsiteY479" fmla="*/ 3124352 h 3370881"/>
                          <a:gd name="connsiteX480" fmla="*/ 381000 w 2657256"/>
                          <a:gd name="connsiteY480" fmla="*/ 3182623 h 3370881"/>
                          <a:gd name="connsiteX481" fmla="*/ 389965 w 2657256"/>
                          <a:gd name="connsiteY481" fmla="*/ 3196070 h 3370881"/>
                          <a:gd name="connsiteX482" fmla="*/ 394447 w 2657256"/>
                          <a:gd name="connsiteY482" fmla="*/ 3213999 h 3370881"/>
                          <a:gd name="connsiteX483" fmla="*/ 412376 w 2657256"/>
                          <a:gd name="connsiteY483" fmla="*/ 3245376 h 3370881"/>
                          <a:gd name="connsiteX484" fmla="*/ 416859 w 2657256"/>
                          <a:gd name="connsiteY484" fmla="*/ 3258823 h 3370881"/>
                          <a:gd name="connsiteX485" fmla="*/ 425823 w 2657256"/>
                          <a:gd name="connsiteY485" fmla="*/ 3272270 h 3370881"/>
                          <a:gd name="connsiteX486" fmla="*/ 439270 w 2657256"/>
                          <a:gd name="connsiteY486" fmla="*/ 3303646 h 3370881"/>
                          <a:gd name="connsiteX487" fmla="*/ 439270 w 2657256"/>
                          <a:gd name="connsiteY487" fmla="*/ 3352952 h 3370881"/>
                          <a:gd name="connsiteX488" fmla="*/ 430306 w 2657256"/>
                          <a:gd name="connsiteY488" fmla="*/ 3366399 h 3370881"/>
                          <a:gd name="connsiteX489" fmla="*/ 412376 w 2657256"/>
                          <a:gd name="connsiteY489" fmla="*/ 3370881 h 3370881"/>
                          <a:gd name="connsiteX490" fmla="*/ 295835 w 2657256"/>
                          <a:gd name="connsiteY490" fmla="*/ 3357434 h 3370881"/>
                          <a:gd name="connsiteX491" fmla="*/ 264459 w 2657256"/>
                          <a:gd name="connsiteY491" fmla="*/ 3276752 h 3370881"/>
                          <a:gd name="connsiteX492" fmla="*/ 259976 w 2657256"/>
                          <a:gd name="connsiteY492" fmla="*/ 3240893 h 3370881"/>
                          <a:gd name="connsiteX493" fmla="*/ 246529 w 2657256"/>
                          <a:gd name="connsiteY493" fmla="*/ 3178140 h 3370881"/>
                          <a:gd name="connsiteX494" fmla="*/ 237565 w 2657256"/>
                          <a:gd name="connsiteY494" fmla="*/ 3084011 h 3370881"/>
                          <a:gd name="connsiteX495" fmla="*/ 228600 w 2657256"/>
                          <a:gd name="connsiteY495" fmla="*/ 3057117 h 3370881"/>
                          <a:gd name="connsiteX496" fmla="*/ 219635 w 2657256"/>
                          <a:gd name="connsiteY496" fmla="*/ 3021258 h 3370881"/>
                          <a:gd name="connsiteX497" fmla="*/ 206188 w 2657256"/>
                          <a:gd name="connsiteY497" fmla="*/ 2980917 h 3370881"/>
                          <a:gd name="connsiteX498" fmla="*/ 201706 w 2657256"/>
                          <a:gd name="connsiteY498" fmla="*/ 2949540 h 3370881"/>
                          <a:gd name="connsiteX499" fmla="*/ 197223 w 2657256"/>
                          <a:gd name="connsiteY499" fmla="*/ 2927129 h 3370881"/>
                          <a:gd name="connsiteX500" fmla="*/ 192741 w 2657256"/>
                          <a:gd name="connsiteY500" fmla="*/ 2891270 h 3370881"/>
                          <a:gd name="connsiteX501" fmla="*/ 188259 w 2657256"/>
                          <a:gd name="connsiteY501" fmla="*/ 2850929 h 3370881"/>
                          <a:gd name="connsiteX502" fmla="*/ 179294 w 2657256"/>
                          <a:gd name="connsiteY502" fmla="*/ 2824034 h 3370881"/>
                          <a:gd name="connsiteX503" fmla="*/ 165847 w 2657256"/>
                          <a:gd name="connsiteY503" fmla="*/ 2774729 h 3370881"/>
                          <a:gd name="connsiteX504" fmla="*/ 161365 w 2657256"/>
                          <a:gd name="connsiteY504" fmla="*/ 2747834 h 3370881"/>
                          <a:gd name="connsiteX505" fmla="*/ 156882 w 2657256"/>
                          <a:gd name="connsiteY505" fmla="*/ 2559576 h 3370881"/>
                          <a:gd name="connsiteX506" fmla="*/ 152400 w 2657256"/>
                          <a:gd name="connsiteY506" fmla="*/ 2519234 h 3370881"/>
                          <a:gd name="connsiteX507" fmla="*/ 118035 w 2657256"/>
                          <a:gd name="connsiteY507" fmla="*/ 2400004 h 3370881"/>
                          <a:gd name="connsiteX508" fmla="*/ 117048 w 2657256"/>
                          <a:gd name="connsiteY508" fmla="*/ 2344423 h 3370881"/>
                          <a:gd name="connsiteX509" fmla="*/ 100106 w 2657256"/>
                          <a:gd name="connsiteY509" fmla="*/ 2330976 h 3370881"/>
                          <a:gd name="connsiteX510" fmla="*/ 138953 w 2657256"/>
                          <a:gd name="connsiteY510" fmla="*/ 2313046 h 3370881"/>
                          <a:gd name="connsiteX511" fmla="*/ 152400 w 2657256"/>
                          <a:gd name="connsiteY511" fmla="*/ 2304081 h 3370881"/>
                          <a:gd name="connsiteX512" fmla="*/ 170329 w 2657256"/>
                          <a:gd name="connsiteY512" fmla="*/ 2259258 h 3370881"/>
                          <a:gd name="connsiteX513" fmla="*/ 188259 w 2657256"/>
                          <a:gd name="connsiteY513" fmla="*/ 2223399 h 3370881"/>
                          <a:gd name="connsiteX514" fmla="*/ 206188 w 2657256"/>
                          <a:gd name="connsiteY514" fmla="*/ 2187540 h 3370881"/>
                          <a:gd name="connsiteX515" fmla="*/ 210670 w 2657256"/>
                          <a:gd name="connsiteY515" fmla="*/ 2174093 h 3370881"/>
                          <a:gd name="connsiteX516" fmla="*/ 219635 w 2657256"/>
                          <a:gd name="connsiteY516" fmla="*/ 2115823 h 3370881"/>
                          <a:gd name="connsiteX517" fmla="*/ 210670 w 2657256"/>
                          <a:gd name="connsiteY517" fmla="*/ 1958940 h 3370881"/>
                          <a:gd name="connsiteX518" fmla="*/ 192741 w 2657256"/>
                          <a:gd name="connsiteY518" fmla="*/ 1923081 h 3370881"/>
                          <a:gd name="connsiteX519" fmla="*/ 179294 w 2657256"/>
                          <a:gd name="connsiteY519" fmla="*/ 1891705 h 3370881"/>
                          <a:gd name="connsiteX520" fmla="*/ 165847 w 2657256"/>
                          <a:gd name="connsiteY520" fmla="*/ 1864811 h 3370881"/>
                          <a:gd name="connsiteX521" fmla="*/ 152400 w 2657256"/>
                          <a:gd name="connsiteY521" fmla="*/ 1833434 h 3370881"/>
                          <a:gd name="connsiteX522" fmla="*/ 143435 w 2657256"/>
                          <a:gd name="connsiteY522" fmla="*/ 1819987 h 3370881"/>
                          <a:gd name="connsiteX523" fmla="*/ 107576 w 2657256"/>
                          <a:gd name="connsiteY523" fmla="*/ 1784129 h 3370881"/>
                          <a:gd name="connsiteX524" fmla="*/ 94129 w 2657256"/>
                          <a:gd name="connsiteY524" fmla="*/ 1779646 h 3370881"/>
                          <a:gd name="connsiteX525" fmla="*/ 71718 w 2657256"/>
                          <a:gd name="connsiteY525" fmla="*/ 1770681 h 3370881"/>
                          <a:gd name="connsiteX526" fmla="*/ 58270 w 2657256"/>
                          <a:gd name="connsiteY526" fmla="*/ 1761717 h 3370881"/>
                          <a:gd name="connsiteX527" fmla="*/ 26894 w 2657256"/>
                          <a:gd name="connsiteY527" fmla="*/ 1730340 h 3370881"/>
                          <a:gd name="connsiteX528" fmla="*/ 0 w 2657256"/>
                          <a:gd name="connsiteY528" fmla="*/ 1707929 h 3370881"/>
                          <a:gd name="connsiteX0" fmla="*/ 0 w 2657256"/>
                          <a:gd name="connsiteY0" fmla="*/ 1707929 h 3370881"/>
                          <a:gd name="connsiteX1" fmla="*/ 22412 w 2657256"/>
                          <a:gd name="connsiteY1" fmla="*/ 1698964 h 3370881"/>
                          <a:gd name="connsiteX2" fmla="*/ 31376 w 2657256"/>
                          <a:gd name="connsiteY2" fmla="*/ 1681034 h 3370881"/>
                          <a:gd name="connsiteX3" fmla="*/ 44823 w 2657256"/>
                          <a:gd name="connsiteY3" fmla="*/ 1672070 h 3370881"/>
                          <a:gd name="connsiteX4" fmla="*/ 58270 w 2657256"/>
                          <a:gd name="connsiteY4" fmla="*/ 1654140 h 3370881"/>
                          <a:gd name="connsiteX5" fmla="*/ 76200 w 2657256"/>
                          <a:gd name="connsiteY5" fmla="*/ 1645176 h 3370881"/>
                          <a:gd name="connsiteX6" fmla="*/ 98612 w 2657256"/>
                          <a:gd name="connsiteY6" fmla="*/ 1636211 h 3370881"/>
                          <a:gd name="connsiteX7" fmla="*/ 125506 w 2657256"/>
                          <a:gd name="connsiteY7" fmla="*/ 1627246 h 3370881"/>
                          <a:gd name="connsiteX8" fmla="*/ 152400 w 2657256"/>
                          <a:gd name="connsiteY8" fmla="*/ 1609317 h 3370881"/>
                          <a:gd name="connsiteX9" fmla="*/ 170329 w 2657256"/>
                          <a:gd name="connsiteY9" fmla="*/ 1600352 h 3370881"/>
                          <a:gd name="connsiteX10" fmla="*/ 188259 w 2657256"/>
                          <a:gd name="connsiteY10" fmla="*/ 1582423 h 3370881"/>
                          <a:gd name="connsiteX11" fmla="*/ 228600 w 2657256"/>
                          <a:gd name="connsiteY11" fmla="*/ 1564493 h 3370881"/>
                          <a:gd name="connsiteX12" fmla="*/ 255494 w 2657256"/>
                          <a:gd name="connsiteY12" fmla="*/ 1546564 h 3370881"/>
                          <a:gd name="connsiteX13" fmla="*/ 300318 w 2657256"/>
                          <a:gd name="connsiteY13" fmla="*/ 1524152 h 3370881"/>
                          <a:gd name="connsiteX14" fmla="*/ 313765 w 2657256"/>
                          <a:gd name="connsiteY14" fmla="*/ 1515187 h 3370881"/>
                          <a:gd name="connsiteX15" fmla="*/ 340659 w 2657256"/>
                          <a:gd name="connsiteY15" fmla="*/ 1510705 h 3370881"/>
                          <a:gd name="connsiteX16" fmla="*/ 363070 w 2657256"/>
                          <a:gd name="connsiteY16" fmla="*/ 1506223 h 3370881"/>
                          <a:gd name="connsiteX17" fmla="*/ 389965 w 2657256"/>
                          <a:gd name="connsiteY17" fmla="*/ 1501740 h 3370881"/>
                          <a:gd name="connsiteX18" fmla="*/ 425823 w 2657256"/>
                          <a:gd name="connsiteY18" fmla="*/ 1497258 h 3370881"/>
                          <a:gd name="connsiteX19" fmla="*/ 470647 w 2657256"/>
                          <a:gd name="connsiteY19" fmla="*/ 1488293 h 3370881"/>
                          <a:gd name="connsiteX20" fmla="*/ 515470 w 2657256"/>
                          <a:gd name="connsiteY20" fmla="*/ 1479329 h 3370881"/>
                          <a:gd name="connsiteX21" fmla="*/ 528918 w 2657256"/>
                          <a:gd name="connsiteY21" fmla="*/ 1470364 h 3370881"/>
                          <a:gd name="connsiteX22" fmla="*/ 600635 w 2657256"/>
                          <a:gd name="connsiteY22" fmla="*/ 1456917 h 3370881"/>
                          <a:gd name="connsiteX23" fmla="*/ 690282 w 2657256"/>
                          <a:gd name="connsiteY23" fmla="*/ 1447952 h 3370881"/>
                          <a:gd name="connsiteX24" fmla="*/ 793376 w 2657256"/>
                          <a:gd name="connsiteY24" fmla="*/ 1452434 h 3370881"/>
                          <a:gd name="connsiteX25" fmla="*/ 874059 w 2657256"/>
                          <a:gd name="connsiteY25" fmla="*/ 1465881 h 3370881"/>
                          <a:gd name="connsiteX26" fmla="*/ 914400 w 2657256"/>
                          <a:gd name="connsiteY26" fmla="*/ 1470364 h 3370881"/>
                          <a:gd name="connsiteX27" fmla="*/ 1030941 w 2657256"/>
                          <a:gd name="connsiteY27" fmla="*/ 1483811 h 3370881"/>
                          <a:gd name="connsiteX28" fmla="*/ 1151965 w 2657256"/>
                          <a:gd name="connsiteY28" fmla="*/ 1492776 h 3370881"/>
                          <a:gd name="connsiteX29" fmla="*/ 1281953 w 2657256"/>
                          <a:gd name="connsiteY29" fmla="*/ 1501740 h 3370881"/>
                          <a:gd name="connsiteX30" fmla="*/ 1465729 w 2657256"/>
                          <a:gd name="connsiteY30" fmla="*/ 1497258 h 3370881"/>
                          <a:gd name="connsiteX31" fmla="*/ 1510553 w 2657256"/>
                          <a:gd name="connsiteY31" fmla="*/ 1492776 h 3370881"/>
                          <a:gd name="connsiteX32" fmla="*/ 1582270 w 2657256"/>
                          <a:gd name="connsiteY32" fmla="*/ 1461399 h 3370881"/>
                          <a:gd name="connsiteX33" fmla="*/ 1604682 w 2657256"/>
                          <a:gd name="connsiteY33" fmla="*/ 1456917 h 3370881"/>
                          <a:gd name="connsiteX34" fmla="*/ 1622612 w 2657256"/>
                          <a:gd name="connsiteY34" fmla="*/ 1447952 h 3370881"/>
                          <a:gd name="connsiteX35" fmla="*/ 1645023 w 2657256"/>
                          <a:gd name="connsiteY35" fmla="*/ 1438987 h 3370881"/>
                          <a:gd name="connsiteX36" fmla="*/ 1662953 w 2657256"/>
                          <a:gd name="connsiteY36" fmla="*/ 1425540 h 3370881"/>
                          <a:gd name="connsiteX37" fmla="*/ 1698812 w 2657256"/>
                          <a:gd name="connsiteY37" fmla="*/ 1407611 h 3370881"/>
                          <a:gd name="connsiteX38" fmla="*/ 1739153 w 2657256"/>
                          <a:gd name="connsiteY38" fmla="*/ 1380717 h 3370881"/>
                          <a:gd name="connsiteX39" fmla="*/ 1752600 w 2657256"/>
                          <a:gd name="connsiteY39" fmla="*/ 1367270 h 3370881"/>
                          <a:gd name="connsiteX40" fmla="*/ 1775012 w 2657256"/>
                          <a:gd name="connsiteY40" fmla="*/ 1353823 h 3370881"/>
                          <a:gd name="connsiteX41" fmla="*/ 1797423 w 2657256"/>
                          <a:gd name="connsiteY41" fmla="*/ 1335893 h 3370881"/>
                          <a:gd name="connsiteX42" fmla="*/ 1810870 w 2657256"/>
                          <a:gd name="connsiteY42" fmla="*/ 1304517 h 3370881"/>
                          <a:gd name="connsiteX43" fmla="*/ 1815353 w 2657256"/>
                          <a:gd name="connsiteY43" fmla="*/ 1291070 h 3370881"/>
                          <a:gd name="connsiteX44" fmla="*/ 1801906 w 2657256"/>
                          <a:gd name="connsiteY44" fmla="*/ 1138670 h 3370881"/>
                          <a:gd name="connsiteX45" fmla="*/ 1792941 w 2657256"/>
                          <a:gd name="connsiteY45" fmla="*/ 1125223 h 3370881"/>
                          <a:gd name="connsiteX46" fmla="*/ 1757082 w 2657256"/>
                          <a:gd name="connsiteY46" fmla="*/ 1093846 h 3370881"/>
                          <a:gd name="connsiteX47" fmla="*/ 1730188 w 2657256"/>
                          <a:gd name="connsiteY47" fmla="*/ 1066952 h 3370881"/>
                          <a:gd name="connsiteX48" fmla="*/ 1703294 w 2657256"/>
                          <a:gd name="connsiteY48" fmla="*/ 1049023 h 3370881"/>
                          <a:gd name="connsiteX49" fmla="*/ 1622612 w 2657256"/>
                          <a:gd name="connsiteY49" fmla="*/ 1053505 h 3370881"/>
                          <a:gd name="connsiteX50" fmla="*/ 1595718 w 2657256"/>
                          <a:gd name="connsiteY50" fmla="*/ 1062470 h 3370881"/>
                          <a:gd name="connsiteX51" fmla="*/ 1573306 w 2657256"/>
                          <a:gd name="connsiteY51" fmla="*/ 1066952 h 3370881"/>
                          <a:gd name="connsiteX52" fmla="*/ 1453385 w 2657256"/>
                          <a:gd name="connsiteY52" fmla="*/ 1082761 h 3370881"/>
                          <a:gd name="connsiteX53" fmla="*/ 1326776 w 2657256"/>
                          <a:gd name="connsiteY53" fmla="*/ 1062470 h 3370881"/>
                          <a:gd name="connsiteX54" fmla="*/ 1308847 w 2657256"/>
                          <a:gd name="connsiteY54" fmla="*/ 1057987 h 3370881"/>
                          <a:gd name="connsiteX55" fmla="*/ 1277470 w 2657256"/>
                          <a:gd name="connsiteY55" fmla="*/ 1053505 h 3370881"/>
                          <a:gd name="connsiteX56" fmla="*/ 1259541 w 2657256"/>
                          <a:gd name="connsiteY56" fmla="*/ 1049023 h 3370881"/>
                          <a:gd name="connsiteX57" fmla="*/ 1232647 w 2657256"/>
                          <a:gd name="connsiteY57" fmla="*/ 1044540 h 3370881"/>
                          <a:gd name="connsiteX58" fmla="*/ 1053353 w 2657256"/>
                          <a:gd name="connsiteY58" fmla="*/ 1049023 h 3370881"/>
                          <a:gd name="connsiteX59" fmla="*/ 1035423 w 2657256"/>
                          <a:gd name="connsiteY59" fmla="*/ 1053505 h 3370881"/>
                          <a:gd name="connsiteX60" fmla="*/ 1008529 w 2657256"/>
                          <a:gd name="connsiteY60" fmla="*/ 1057987 h 3370881"/>
                          <a:gd name="connsiteX61" fmla="*/ 995082 w 2657256"/>
                          <a:gd name="connsiteY61" fmla="*/ 1062470 h 3370881"/>
                          <a:gd name="connsiteX62" fmla="*/ 945776 w 2657256"/>
                          <a:gd name="connsiteY62" fmla="*/ 1031093 h 3370881"/>
                          <a:gd name="connsiteX63" fmla="*/ 941294 w 2657256"/>
                          <a:gd name="connsiteY63" fmla="*/ 1017646 h 3370881"/>
                          <a:gd name="connsiteX64" fmla="*/ 932329 w 2657256"/>
                          <a:gd name="connsiteY64" fmla="*/ 919034 h 3370881"/>
                          <a:gd name="connsiteX65" fmla="*/ 914400 w 2657256"/>
                          <a:gd name="connsiteY65" fmla="*/ 901105 h 3370881"/>
                          <a:gd name="connsiteX66" fmla="*/ 918882 w 2657256"/>
                          <a:gd name="connsiteY66" fmla="*/ 869729 h 3370881"/>
                          <a:gd name="connsiteX67" fmla="*/ 941294 w 2657256"/>
                          <a:gd name="connsiteY67" fmla="*/ 865246 h 3370881"/>
                          <a:gd name="connsiteX68" fmla="*/ 959223 w 2657256"/>
                          <a:gd name="connsiteY68" fmla="*/ 851799 h 3370881"/>
                          <a:gd name="connsiteX69" fmla="*/ 990600 w 2657256"/>
                          <a:gd name="connsiteY69" fmla="*/ 847317 h 3370881"/>
                          <a:gd name="connsiteX70" fmla="*/ 1129553 w 2657256"/>
                          <a:gd name="connsiteY70" fmla="*/ 838352 h 3370881"/>
                          <a:gd name="connsiteX71" fmla="*/ 1147482 w 2657256"/>
                          <a:gd name="connsiteY71" fmla="*/ 829387 h 3370881"/>
                          <a:gd name="connsiteX72" fmla="*/ 1178859 w 2657256"/>
                          <a:gd name="connsiteY72" fmla="*/ 806976 h 3370881"/>
                          <a:gd name="connsiteX73" fmla="*/ 1192306 w 2657256"/>
                          <a:gd name="connsiteY73" fmla="*/ 793529 h 3370881"/>
                          <a:gd name="connsiteX74" fmla="*/ 1214718 w 2657256"/>
                          <a:gd name="connsiteY74" fmla="*/ 784564 h 3370881"/>
                          <a:gd name="connsiteX75" fmla="*/ 1241612 w 2657256"/>
                          <a:gd name="connsiteY75" fmla="*/ 771117 h 3370881"/>
                          <a:gd name="connsiteX76" fmla="*/ 1277470 w 2657256"/>
                          <a:gd name="connsiteY76" fmla="*/ 753187 h 3370881"/>
                          <a:gd name="connsiteX77" fmla="*/ 1295400 w 2657256"/>
                          <a:gd name="connsiteY77" fmla="*/ 730776 h 3370881"/>
                          <a:gd name="connsiteX78" fmla="*/ 1317812 w 2657256"/>
                          <a:gd name="connsiteY78" fmla="*/ 708364 h 3370881"/>
                          <a:gd name="connsiteX79" fmla="*/ 1353670 w 2657256"/>
                          <a:gd name="connsiteY79" fmla="*/ 663540 h 3370881"/>
                          <a:gd name="connsiteX80" fmla="*/ 1371600 w 2657256"/>
                          <a:gd name="connsiteY80" fmla="*/ 636646 h 3370881"/>
                          <a:gd name="connsiteX81" fmla="*/ 1380565 w 2657256"/>
                          <a:gd name="connsiteY81" fmla="*/ 596305 h 3370881"/>
                          <a:gd name="connsiteX82" fmla="*/ 1385047 w 2657256"/>
                          <a:gd name="connsiteY82" fmla="*/ 582858 h 3370881"/>
                          <a:gd name="connsiteX83" fmla="*/ 1380565 w 2657256"/>
                          <a:gd name="connsiteY83" fmla="*/ 533552 h 3370881"/>
                          <a:gd name="connsiteX84" fmla="*/ 1367118 w 2657256"/>
                          <a:gd name="connsiteY84" fmla="*/ 524587 h 3370881"/>
                          <a:gd name="connsiteX85" fmla="*/ 1349188 w 2657256"/>
                          <a:gd name="connsiteY85" fmla="*/ 520105 h 3370881"/>
                          <a:gd name="connsiteX86" fmla="*/ 1326776 w 2657256"/>
                          <a:gd name="connsiteY86" fmla="*/ 511140 h 3370881"/>
                          <a:gd name="connsiteX87" fmla="*/ 1281953 w 2657256"/>
                          <a:gd name="connsiteY87" fmla="*/ 515623 h 3370881"/>
                          <a:gd name="connsiteX88" fmla="*/ 1250576 w 2657256"/>
                          <a:gd name="connsiteY88" fmla="*/ 529070 h 3370881"/>
                          <a:gd name="connsiteX89" fmla="*/ 1210235 w 2657256"/>
                          <a:gd name="connsiteY89" fmla="*/ 542517 h 3370881"/>
                          <a:gd name="connsiteX90" fmla="*/ 1183341 w 2657256"/>
                          <a:gd name="connsiteY90" fmla="*/ 555964 h 3370881"/>
                          <a:gd name="connsiteX91" fmla="*/ 1160929 w 2657256"/>
                          <a:gd name="connsiteY91" fmla="*/ 569411 h 3370881"/>
                          <a:gd name="connsiteX92" fmla="*/ 1134035 w 2657256"/>
                          <a:gd name="connsiteY92" fmla="*/ 578376 h 3370881"/>
                          <a:gd name="connsiteX93" fmla="*/ 1111623 w 2657256"/>
                          <a:gd name="connsiteY93" fmla="*/ 587340 h 3370881"/>
                          <a:gd name="connsiteX94" fmla="*/ 1084729 w 2657256"/>
                          <a:gd name="connsiteY94" fmla="*/ 596305 h 3370881"/>
                          <a:gd name="connsiteX95" fmla="*/ 986118 w 2657256"/>
                          <a:gd name="connsiteY95" fmla="*/ 591823 h 3370881"/>
                          <a:gd name="connsiteX96" fmla="*/ 927847 w 2657256"/>
                          <a:gd name="connsiteY96" fmla="*/ 578376 h 3370881"/>
                          <a:gd name="connsiteX97" fmla="*/ 896470 w 2657256"/>
                          <a:gd name="connsiteY97" fmla="*/ 555964 h 3370881"/>
                          <a:gd name="connsiteX98" fmla="*/ 883023 w 2657256"/>
                          <a:gd name="connsiteY98" fmla="*/ 546999 h 3370881"/>
                          <a:gd name="connsiteX99" fmla="*/ 865094 w 2657256"/>
                          <a:gd name="connsiteY99" fmla="*/ 497693 h 3370881"/>
                          <a:gd name="connsiteX100" fmla="*/ 869576 w 2657256"/>
                          <a:gd name="connsiteY100" fmla="*/ 403564 h 3370881"/>
                          <a:gd name="connsiteX101" fmla="*/ 874059 w 2657256"/>
                          <a:gd name="connsiteY101" fmla="*/ 385634 h 3370881"/>
                          <a:gd name="connsiteX102" fmla="*/ 883023 w 2657256"/>
                          <a:gd name="connsiteY102" fmla="*/ 372187 h 3370881"/>
                          <a:gd name="connsiteX103" fmla="*/ 909918 w 2657256"/>
                          <a:gd name="connsiteY103" fmla="*/ 363223 h 3370881"/>
                          <a:gd name="connsiteX104" fmla="*/ 914400 w 2657256"/>
                          <a:gd name="connsiteY104" fmla="*/ 385634 h 3370881"/>
                          <a:gd name="connsiteX105" fmla="*/ 909918 w 2657256"/>
                          <a:gd name="connsiteY105" fmla="*/ 408046 h 3370881"/>
                          <a:gd name="connsiteX106" fmla="*/ 900953 w 2657256"/>
                          <a:gd name="connsiteY106" fmla="*/ 466317 h 3370881"/>
                          <a:gd name="connsiteX107" fmla="*/ 905435 w 2657256"/>
                          <a:gd name="connsiteY107" fmla="*/ 515623 h 3370881"/>
                          <a:gd name="connsiteX108" fmla="*/ 932329 w 2657256"/>
                          <a:gd name="connsiteY108" fmla="*/ 551481 h 3370881"/>
                          <a:gd name="connsiteX109" fmla="*/ 954741 w 2657256"/>
                          <a:gd name="connsiteY109" fmla="*/ 560446 h 3370881"/>
                          <a:gd name="connsiteX110" fmla="*/ 972670 w 2657256"/>
                          <a:gd name="connsiteY110" fmla="*/ 569411 h 3370881"/>
                          <a:gd name="connsiteX111" fmla="*/ 1066800 w 2657256"/>
                          <a:gd name="connsiteY111" fmla="*/ 564929 h 3370881"/>
                          <a:gd name="connsiteX112" fmla="*/ 1111623 w 2657256"/>
                          <a:gd name="connsiteY112" fmla="*/ 551481 h 3370881"/>
                          <a:gd name="connsiteX113" fmla="*/ 1129553 w 2657256"/>
                          <a:gd name="connsiteY113" fmla="*/ 538034 h 3370881"/>
                          <a:gd name="connsiteX114" fmla="*/ 1156447 w 2657256"/>
                          <a:gd name="connsiteY114" fmla="*/ 511140 h 3370881"/>
                          <a:gd name="connsiteX115" fmla="*/ 1160929 w 2657256"/>
                          <a:gd name="connsiteY115" fmla="*/ 493211 h 3370881"/>
                          <a:gd name="connsiteX116" fmla="*/ 1178859 w 2657256"/>
                          <a:gd name="connsiteY116" fmla="*/ 331846 h 3370881"/>
                          <a:gd name="connsiteX117" fmla="*/ 1215315 w 2657256"/>
                          <a:gd name="connsiteY117" fmla="*/ 270289 h 3370881"/>
                          <a:gd name="connsiteX118" fmla="*/ 1214718 w 2657256"/>
                          <a:gd name="connsiteY118" fmla="*/ 367705 h 3370881"/>
                          <a:gd name="connsiteX119" fmla="*/ 1201270 w 2657256"/>
                          <a:gd name="connsiteY119" fmla="*/ 412529 h 3370881"/>
                          <a:gd name="connsiteX120" fmla="*/ 1210235 w 2657256"/>
                          <a:gd name="connsiteY120" fmla="*/ 461834 h 3370881"/>
                          <a:gd name="connsiteX121" fmla="*/ 1214718 w 2657256"/>
                          <a:gd name="connsiteY121" fmla="*/ 475281 h 3370881"/>
                          <a:gd name="connsiteX122" fmla="*/ 1228165 w 2657256"/>
                          <a:gd name="connsiteY122" fmla="*/ 484246 h 3370881"/>
                          <a:gd name="connsiteX123" fmla="*/ 1250576 w 2657256"/>
                          <a:gd name="connsiteY123" fmla="*/ 502176 h 3370881"/>
                          <a:gd name="connsiteX124" fmla="*/ 1317812 w 2657256"/>
                          <a:gd name="connsiteY124" fmla="*/ 497693 h 3370881"/>
                          <a:gd name="connsiteX125" fmla="*/ 1353670 w 2657256"/>
                          <a:gd name="connsiteY125" fmla="*/ 488729 h 3370881"/>
                          <a:gd name="connsiteX126" fmla="*/ 1506070 w 2657256"/>
                          <a:gd name="connsiteY126" fmla="*/ 457352 h 3370881"/>
                          <a:gd name="connsiteX127" fmla="*/ 1550894 w 2657256"/>
                          <a:gd name="connsiteY127" fmla="*/ 430458 h 3370881"/>
                          <a:gd name="connsiteX128" fmla="*/ 1564341 w 2657256"/>
                          <a:gd name="connsiteY128" fmla="*/ 417011 h 3370881"/>
                          <a:gd name="connsiteX129" fmla="*/ 1586753 w 2657256"/>
                          <a:gd name="connsiteY129" fmla="*/ 399081 h 3370881"/>
                          <a:gd name="connsiteX130" fmla="*/ 1595718 w 2657256"/>
                          <a:gd name="connsiteY130" fmla="*/ 381152 h 3370881"/>
                          <a:gd name="connsiteX131" fmla="*/ 1613139 w 2657256"/>
                          <a:gd name="connsiteY131" fmla="*/ 358910 h 3370881"/>
                          <a:gd name="connsiteX132" fmla="*/ 1620066 w 2657256"/>
                          <a:gd name="connsiteY132" fmla="*/ 291047 h 3370881"/>
                          <a:gd name="connsiteX133" fmla="*/ 1604852 w 2657256"/>
                          <a:gd name="connsiteY133" fmla="*/ 236279 h 3370881"/>
                          <a:gd name="connsiteX134" fmla="*/ 1537447 w 2657256"/>
                          <a:gd name="connsiteY134" fmla="*/ 188411 h 3370881"/>
                          <a:gd name="connsiteX135" fmla="*/ 1613647 w 2657256"/>
                          <a:gd name="connsiteY135" fmla="*/ 399081 h 3370881"/>
                          <a:gd name="connsiteX136" fmla="*/ 1627094 w 2657256"/>
                          <a:gd name="connsiteY136" fmla="*/ 417011 h 3370881"/>
                          <a:gd name="connsiteX137" fmla="*/ 1658470 w 2657256"/>
                          <a:gd name="connsiteY137" fmla="*/ 412529 h 3370881"/>
                          <a:gd name="connsiteX138" fmla="*/ 1685365 w 2657256"/>
                          <a:gd name="connsiteY138" fmla="*/ 390117 h 3370881"/>
                          <a:gd name="connsiteX139" fmla="*/ 1694329 w 2657256"/>
                          <a:gd name="connsiteY139" fmla="*/ 376670 h 3370881"/>
                          <a:gd name="connsiteX140" fmla="*/ 1734670 w 2657256"/>
                          <a:gd name="connsiteY140" fmla="*/ 354258 h 3370881"/>
                          <a:gd name="connsiteX141" fmla="*/ 1743635 w 2657256"/>
                          <a:gd name="connsiteY141" fmla="*/ 340811 h 3370881"/>
                          <a:gd name="connsiteX142" fmla="*/ 1757082 w 2657256"/>
                          <a:gd name="connsiteY142" fmla="*/ 336329 h 3370881"/>
                          <a:gd name="connsiteX143" fmla="*/ 1843909 w 2657256"/>
                          <a:gd name="connsiteY143" fmla="*/ 262341 h 3370881"/>
                          <a:gd name="connsiteX144" fmla="*/ 1874221 w 2657256"/>
                          <a:gd name="connsiteY144" fmla="*/ 202194 h 3370881"/>
                          <a:gd name="connsiteX145" fmla="*/ 1828094 w 2657256"/>
                          <a:gd name="connsiteY145" fmla="*/ 136767 h 3370881"/>
                          <a:gd name="connsiteX146" fmla="*/ 1772023 w 2657256"/>
                          <a:gd name="connsiteY146" fmla="*/ 77249 h 3370881"/>
                          <a:gd name="connsiteX147" fmla="*/ 1948888 w 2657256"/>
                          <a:gd name="connsiteY147" fmla="*/ 178018 h 3370881"/>
                          <a:gd name="connsiteX148" fmla="*/ 1952362 w 2657256"/>
                          <a:gd name="connsiteY148" fmla="*/ 254265 h 3370881"/>
                          <a:gd name="connsiteX149" fmla="*/ 1874221 w 2657256"/>
                          <a:gd name="connsiteY149" fmla="*/ 318698 h 3370881"/>
                          <a:gd name="connsiteX150" fmla="*/ 1788459 w 2657256"/>
                          <a:gd name="connsiteY150" fmla="*/ 367705 h 3370881"/>
                          <a:gd name="connsiteX151" fmla="*/ 1761565 w 2657256"/>
                          <a:gd name="connsiteY151" fmla="*/ 390117 h 3370881"/>
                          <a:gd name="connsiteX152" fmla="*/ 1783976 w 2657256"/>
                          <a:gd name="connsiteY152" fmla="*/ 399081 h 3370881"/>
                          <a:gd name="connsiteX153" fmla="*/ 1878106 w 2657256"/>
                          <a:gd name="connsiteY153" fmla="*/ 390117 h 3370881"/>
                          <a:gd name="connsiteX154" fmla="*/ 1891553 w 2657256"/>
                          <a:gd name="connsiteY154" fmla="*/ 381152 h 3370881"/>
                          <a:gd name="connsiteX155" fmla="*/ 1918447 w 2657256"/>
                          <a:gd name="connsiteY155" fmla="*/ 372187 h 3370881"/>
                          <a:gd name="connsiteX156" fmla="*/ 1940859 w 2657256"/>
                          <a:gd name="connsiteY156" fmla="*/ 358740 h 3370881"/>
                          <a:gd name="connsiteX157" fmla="*/ 1954306 w 2657256"/>
                          <a:gd name="connsiteY157" fmla="*/ 354258 h 3370881"/>
                          <a:gd name="connsiteX158" fmla="*/ 2087270 w 2657256"/>
                          <a:gd name="connsiteY158" fmla="*/ 218082 h 3370881"/>
                          <a:gd name="connsiteX159" fmla="*/ 2064254 w 2657256"/>
                          <a:gd name="connsiteY159" fmla="*/ 20406 h 3370881"/>
                          <a:gd name="connsiteX160" fmla="*/ 2169347 w 2657256"/>
                          <a:gd name="connsiteY160" fmla="*/ 104479 h 3370881"/>
                          <a:gd name="connsiteX161" fmla="*/ 2167479 w 2657256"/>
                          <a:gd name="connsiteY161" fmla="*/ 234168 h 3370881"/>
                          <a:gd name="connsiteX162" fmla="*/ 2144900 w 2657256"/>
                          <a:gd name="connsiteY162" fmla="*/ 271231 h 3370881"/>
                          <a:gd name="connsiteX163" fmla="*/ 2096795 w 2657256"/>
                          <a:gd name="connsiteY163" fmla="*/ 316507 h 3370881"/>
                          <a:gd name="connsiteX164" fmla="*/ 1999129 w 2657256"/>
                          <a:gd name="connsiteY164" fmla="*/ 358740 h 3370881"/>
                          <a:gd name="connsiteX165" fmla="*/ 1994647 w 2657256"/>
                          <a:gd name="connsiteY165" fmla="*/ 372187 h 3370881"/>
                          <a:gd name="connsiteX166" fmla="*/ 2039470 w 2657256"/>
                          <a:gd name="connsiteY166" fmla="*/ 390117 h 3370881"/>
                          <a:gd name="connsiteX167" fmla="*/ 2115670 w 2657256"/>
                          <a:gd name="connsiteY167" fmla="*/ 390117 h 3370881"/>
                          <a:gd name="connsiteX168" fmla="*/ 2160494 w 2657256"/>
                          <a:gd name="connsiteY168" fmla="*/ 376670 h 3370881"/>
                          <a:gd name="connsiteX169" fmla="*/ 2191870 w 2657256"/>
                          <a:gd name="connsiteY169" fmla="*/ 363223 h 3370881"/>
                          <a:gd name="connsiteX170" fmla="*/ 2205318 w 2657256"/>
                          <a:gd name="connsiteY170" fmla="*/ 358740 h 3370881"/>
                          <a:gd name="connsiteX171" fmla="*/ 2232212 w 2657256"/>
                          <a:gd name="connsiteY171" fmla="*/ 340811 h 3370881"/>
                          <a:gd name="connsiteX172" fmla="*/ 2312894 w 2657256"/>
                          <a:gd name="connsiteY172" fmla="*/ 183929 h 3370881"/>
                          <a:gd name="connsiteX173" fmla="*/ 2339788 w 2657256"/>
                          <a:gd name="connsiteY173" fmla="*/ 151 h 3370881"/>
                          <a:gd name="connsiteX174" fmla="*/ 2357718 w 2657256"/>
                          <a:gd name="connsiteY174" fmla="*/ 215305 h 3370881"/>
                          <a:gd name="connsiteX175" fmla="*/ 2254623 w 2657256"/>
                          <a:gd name="connsiteY175" fmla="*/ 376670 h 3370881"/>
                          <a:gd name="connsiteX176" fmla="*/ 2245659 w 2657256"/>
                          <a:gd name="connsiteY176" fmla="*/ 390117 h 3370881"/>
                          <a:gd name="connsiteX177" fmla="*/ 2254623 w 2657256"/>
                          <a:gd name="connsiteY177" fmla="*/ 403564 h 3370881"/>
                          <a:gd name="connsiteX178" fmla="*/ 2353235 w 2657256"/>
                          <a:gd name="connsiteY178" fmla="*/ 399081 h 3370881"/>
                          <a:gd name="connsiteX179" fmla="*/ 2366682 w 2657256"/>
                          <a:gd name="connsiteY179" fmla="*/ 394599 h 3370881"/>
                          <a:gd name="connsiteX180" fmla="*/ 2389094 w 2657256"/>
                          <a:gd name="connsiteY180" fmla="*/ 390117 h 3370881"/>
                          <a:gd name="connsiteX181" fmla="*/ 2424953 w 2657256"/>
                          <a:gd name="connsiteY181" fmla="*/ 367705 h 3370881"/>
                          <a:gd name="connsiteX182" fmla="*/ 2528047 w 2657256"/>
                          <a:gd name="connsiteY182" fmla="*/ 292700 h 3370881"/>
                          <a:gd name="connsiteX183" fmla="*/ 2541495 w 2657256"/>
                          <a:gd name="connsiteY183" fmla="*/ 62906 h 3370881"/>
                          <a:gd name="connsiteX184" fmla="*/ 2591304 w 2657256"/>
                          <a:gd name="connsiteY184" fmla="*/ 214081 h 3370881"/>
                          <a:gd name="connsiteX185" fmla="*/ 2612315 w 2657256"/>
                          <a:gd name="connsiteY185" fmla="*/ 290907 h 3370881"/>
                          <a:gd name="connsiteX186" fmla="*/ 2650863 w 2657256"/>
                          <a:gd name="connsiteY186" fmla="*/ 344994 h 3370881"/>
                          <a:gd name="connsiteX187" fmla="*/ 2465294 w 2657256"/>
                          <a:gd name="connsiteY187" fmla="*/ 399081 h 3370881"/>
                          <a:gd name="connsiteX188" fmla="*/ 2442882 w 2657256"/>
                          <a:gd name="connsiteY188" fmla="*/ 403564 h 3370881"/>
                          <a:gd name="connsiteX189" fmla="*/ 2398059 w 2657256"/>
                          <a:gd name="connsiteY189" fmla="*/ 417011 h 3370881"/>
                          <a:gd name="connsiteX190" fmla="*/ 2375647 w 2657256"/>
                          <a:gd name="connsiteY190" fmla="*/ 425976 h 3370881"/>
                          <a:gd name="connsiteX191" fmla="*/ 2357718 w 2657256"/>
                          <a:gd name="connsiteY191" fmla="*/ 430458 h 3370881"/>
                          <a:gd name="connsiteX192" fmla="*/ 2344270 w 2657256"/>
                          <a:gd name="connsiteY192" fmla="*/ 461834 h 3370881"/>
                          <a:gd name="connsiteX193" fmla="*/ 2353235 w 2657256"/>
                          <a:gd name="connsiteY193" fmla="*/ 502176 h 3370881"/>
                          <a:gd name="connsiteX194" fmla="*/ 2362200 w 2657256"/>
                          <a:gd name="connsiteY194" fmla="*/ 515623 h 3370881"/>
                          <a:gd name="connsiteX195" fmla="*/ 2344270 w 2657256"/>
                          <a:gd name="connsiteY195" fmla="*/ 587340 h 3370881"/>
                          <a:gd name="connsiteX196" fmla="*/ 2321859 w 2657256"/>
                          <a:gd name="connsiteY196" fmla="*/ 614234 h 3370881"/>
                          <a:gd name="connsiteX197" fmla="*/ 2308412 w 2657256"/>
                          <a:gd name="connsiteY197" fmla="*/ 636646 h 3370881"/>
                          <a:gd name="connsiteX198" fmla="*/ 2281518 w 2657256"/>
                          <a:gd name="connsiteY198" fmla="*/ 641129 h 3370881"/>
                          <a:gd name="connsiteX199" fmla="*/ 2259106 w 2657256"/>
                          <a:gd name="connsiteY199" fmla="*/ 636646 h 3370881"/>
                          <a:gd name="connsiteX200" fmla="*/ 2277035 w 2657256"/>
                          <a:gd name="connsiteY200" fmla="*/ 578376 h 3370881"/>
                          <a:gd name="connsiteX201" fmla="*/ 2290482 w 2657256"/>
                          <a:gd name="connsiteY201" fmla="*/ 542517 h 3370881"/>
                          <a:gd name="connsiteX202" fmla="*/ 2286000 w 2657256"/>
                          <a:gd name="connsiteY202" fmla="*/ 506658 h 3370881"/>
                          <a:gd name="connsiteX203" fmla="*/ 2245659 w 2657256"/>
                          <a:gd name="connsiteY203" fmla="*/ 448387 h 3370881"/>
                          <a:gd name="connsiteX204" fmla="*/ 2200835 w 2657256"/>
                          <a:gd name="connsiteY204" fmla="*/ 430458 h 3370881"/>
                          <a:gd name="connsiteX205" fmla="*/ 2169459 w 2657256"/>
                          <a:gd name="connsiteY205" fmla="*/ 425976 h 3370881"/>
                          <a:gd name="connsiteX206" fmla="*/ 2102223 w 2657256"/>
                          <a:gd name="connsiteY206" fmla="*/ 430458 h 3370881"/>
                          <a:gd name="connsiteX207" fmla="*/ 2084294 w 2657256"/>
                          <a:gd name="connsiteY207" fmla="*/ 439423 h 3370881"/>
                          <a:gd name="connsiteX208" fmla="*/ 2070847 w 2657256"/>
                          <a:gd name="connsiteY208" fmla="*/ 443905 h 3370881"/>
                          <a:gd name="connsiteX209" fmla="*/ 2061882 w 2657256"/>
                          <a:gd name="connsiteY209" fmla="*/ 461834 h 3370881"/>
                          <a:gd name="connsiteX210" fmla="*/ 2034988 w 2657256"/>
                          <a:gd name="connsiteY210" fmla="*/ 475281 h 3370881"/>
                          <a:gd name="connsiteX211" fmla="*/ 1783976 w 2657256"/>
                          <a:gd name="connsiteY211" fmla="*/ 479764 h 3370881"/>
                          <a:gd name="connsiteX212" fmla="*/ 1766047 w 2657256"/>
                          <a:gd name="connsiteY212" fmla="*/ 488729 h 3370881"/>
                          <a:gd name="connsiteX213" fmla="*/ 1703294 w 2657256"/>
                          <a:gd name="connsiteY213" fmla="*/ 506658 h 3370881"/>
                          <a:gd name="connsiteX214" fmla="*/ 1689847 w 2657256"/>
                          <a:gd name="connsiteY214" fmla="*/ 511140 h 3370881"/>
                          <a:gd name="connsiteX215" fmla="*/ 1676400 w 2657256"/>
                          <a:gd name="connsiteY215" fmla="*/ 520105 h 3370881"/>
                          <a:gd name="connsiteX216" fmla="*/ 1649506 w 2657256"/>
                          <a:gd name="connsiteY216" fmla="*/ 529070 h 3370881"/>
                          <a:gd name="connsiteX217" fmla="*/ 1636059 w 2657256"/>
                          <a:gd name="connsiteY217" fmla="*/ 538034 h 3370881"/>
                          <a:gd name="connsiteX218" fmla="*/ 1622612 w 2657256"/>
                          <a:gd name="connsiteY218" fmla="*/ 551481 h 3370881"/>
                          <a:gd name="connsiteX219" fmla="*/ 1609165 w 2657256"/>
                          <a:gd name="connsiteY219" fmla="*/ 555964 h 3370881"/>
                          <a:gd name="connsiteX220" fmla="*/ 1577788 w 2657256"/>
                          <a:gd name="connsiteY220" fmla="*/ 587340 h 3370881"/>
                          <a:gd name="connsiteX221" fmla="*/ 1568823 w 2657256"/>
                          <a:gd name="connsiteY221" fmla="*/ 600787 h 3370881"/>
                          <a:gd name="connsiteX222" fmla="*/ 1555376 w 2657256"/>
                          <a:gd name="connsiteY222" fmla="*/ 614234 h 3370881"/>
                          <a:gd name="connsiteX223" fmla="*/ 1524000 w 2657256"/>
                          <a:gd name="connsiteY223" fmla="*/ 654576 h 3370881"/>
                          <a:gd name="connsiteX224" fmla="*/ 1519518 w 2657256"/>
                          <a:gd name="connsiteY224" fmla="*/ 668023 h 3370881"/>
                          <a:gd name="connsiteX225" fmla="*/ 1528482 w 2657256"/>
                          <a:gd name="connsiteY225" fmla="*/ 708364 h 3370881"/>
                          <a:gd name="connsiteX226" fmla="*/ 1537447 w 2657256"/>
                          <a:gd name="connsiteY226" fmla="*/ 721811 h 3370881"/>
                          <a:gd name="connsiteX227" fmla="*/ 1568823 w 2657256"/>
                          <a:gd name="connsiteY227" fmla="*/ 712846 h 3370881"/>
                          <a:gd name="connsiteX228" fmla="*/ 1600200 w 2657256"/>
                          <a:gd name="connsiteY228" fmla="*/ 712846 h 3370881"/>
                          <a:gd name="connsiteX229" fmla="*/ 1631576 w 2657256"/>
                          <a:gd name="connsiteY229" fmla="*/ 690434 h 3370881"/>
                          <a:gd name="connsiteX230" fmla="*/ 1645023 w 2657256"/>
                          <a:gd name="connsiteY230" fmla="*/ 676987 h 3370881"/>
                          <a:gd name="connsiteX231" fmla="*/ 1685365 w 2657256"/>
                          <a:gd name="connsiteY231" fmla="*/ 645611 h 3370881"/>
                          <a:gd name="connsiteX232" fmla="*/ 1716741 w 2657256"/>
                          <a:gd name="connsiteY232" fmla="*/ 614234 h 3370881"/>
                          <a:gd name="connsiteX233" fmla="*/ 1748118 w 2657256"/>
                          <a:gd name="connsiteY233" fmla="*/ 596305 h 3370881"/>
                          <a:gd name="connsiteX234" fmla="*/ 1761565 w 2657256"/>
                          <a:gd name="connsiteY234" fmla="*/ 591823 h 3370881"/>
                          <a:gd name="connsiteX235" fmla="*/ 1779494 w 2657256"/>
                          <a:gd name="connsiteY235" fmla="*/ 582858 h 3370881"/>
                          <a:gd name="connsiteX236" fmla="*/ 1815353 w 2657256"/>
                          <a:gd name="connsiteY236" fmla="*/ 573893 h 3370881"/>
                          <a:gd name="connsiteX237" fmla="*/ 2030506 w 2657256"/>
                          <a:gd name="connsiteY237" fmla="*/ 578376 h 3370881"/>
                          <a:gd name="connsiteX238" fmla="*/ 2017059 w 2657256"/>
                          <a:gd name="connsiteY238" fmla="*/ 600787 h 3370881"/>
                          <a:gd name="connsiteX239" fmla="*/ 1981200 w 2657256"/>
                          <a:gd name="connsiteY239" fmla="*/ 636646 h 3370881"/>
                          <a:gd name="connsiteX240" fmla="*/ 1967753 w 2657256"/>
                          <a:gd name="connsiteY240" fmla="*/ 650093 h 3370881"/>
                          <a:gd name="connsiteX241" fmla="*/ 1936376 w 2657256"/>
                          <a:gd name="connsiteY241" fmla="*/ 690434 h 3370881"/>
                          <a:gd name="connsiteX242" fmla="*/ 1905000 w 2657256"/>
                          <a:gd name="connsiteY242" fmla="*/ 717329 h 3370881"/>
                          <a:gd name="connsiteX243" fmla="*/ 1860176 w 2657256"/>
                          <a:gd name="connsiteY243" fmla="*/ 735258 h 3370881"/>
                          <a:gd name="connsiteX244" fmla="*/ 1788459 w 2657256"/>
                          <a:gd name="connsiteY244" fmla="*/ 744223 h 3370881"/>
                          <a:gd name="connsiteX245" fmla="*/ 1846729 w 2657256"/>
                          <a:gd name="connsiteY245" fmla="*/ 802493 h 3370881"/>
                          <a:gd name="connsiteX246" fmla="*/ 1913965 w 2657256"/>
                          <a:gd name="connsiteY246" fmla="*/ 829387 h 3370881"/>
                          <a:gd name="connsiteX247" fmla="*/ 1922929 w 2657256"/>
                          <a:gd name="connsiteY247" fmla="*/ 842834 h 3370881"/>
                          <a:gd name="connsiteX248" fmla="*/ 1967753 w 2657256"/>
                          <a:gd name="connsiteY248" fmla="*/ 883176 h 3370881"/>
                          <a:gd name="connsiteX249" fmla="*/ 1981200 w 2657256"/>
                          <a:gd name="connsiteY249" fmla="*/ 896623 h 3370881"/>
                          <a:gd name="connsiteX250" fmla="*/ 1994647 w 2657256"/>
                          <a:gd name="connsiteY250" fmla="*/ 905587 h 3370881"/>
                          <a:gd name="connsiteX251" fmla="*/ 2021541 w 2657256"/>
                          <a:gd name="connsiteY251" fmla="*/ 927999 h 3370881"/>
                          <a:gd name="connsiteX252" fmla="*/ 2030506 w 2657256"/>
                          <a:gd name="connsiteY252" fmla="*/ 941446 h 3370881"/>
                          <a:gd name="connsiteX253" fmla="*/ 2057400 w 2657256"/>
                          <a:gd name="connsiteY253" fmla="*/ 968340 h 3370881"/>
                          <a:gd name="connsiteX254" fmla="*/ 2088776 w 2657256"/>
                          <a:gd name="connsiteY254" fmla="*/ 1013164 h 3370881"/>
                          <a:gd name="connsiteX255" fmla="*/ 2115670 w 2657256"/>
                          <a:gd name="connsiteY255" fmla="*/ 1057987 h 3370881"/>
                          <a:gd name="connsiteX256" fmla="*/ 2120153 w 2657256"/>
                          <a:gd name="connsiteY256" fmla="*/ 1089364 h 3370881"/>
                          <a:gd name="connsiteX257" fmla="*/ 2138082 w 2657256"/>
                          <a:gd name="connsiteY257" fmla="*/ 1143152 h 3370881"/>
                          <a:gd name="connsiteX258" fmla="*/ 2147047 w 2657256"/>
                          <a:gd name="connsiteY258" fmla="*/ 1196940 h 3370881"/>
                          <a:gd name="connsiteX259" fmla="*/ 2151529 w 2657256"/>
                          <a:gd name="connsiteY259" fmla="*/ 1210387 h 3370881"/>
                          <a:gd name="connsiteX260" fmla="*/ 2156012 w 2657256"/>
                          <a:gd name="connsiteY260" fmla="*/ 1228317 h 3370881"/>
                          <a:gd name="connsiteX261" fmla="*/ 2173941 w 2657256"/>
                          <a:gd name="connsiteY261" fmla="*/ 1295552 h 3370881"/>
                          <a:gd name="connsiteX262" fmla="*/ 2182906 w 2657256"/>
                          <a:gd name="connsiteY262" fmla="*/ 1313481 h 3370881"/>
                          <a:gd name="connsiteX263" fmla="*/ 2187388 w 2657256"/>
                          <a:gd name="connsiteY263" fmla="*/ 1331411 h 3370881"/>
                          <a:gd name="connsiteX264" fmla="*/ 2214282 w 2657256"/>
                          <a:gd name="connsiteY264" fmla="*/ 1385199 h 3370881"/>
                          <a:gd name="connsiteX265" fmla="*/ 2218765 w 2657256"/>
                          <a:gd name="connsiteY265" fmla="*/ 1403129 h 3370881"/>
                          <a:gd name="connsiteX266" fmla="*/ 2223247 w 2657256"/>
                          <a:gd name="connsiteY266" fmla="*/ 1430023 h 3370881"/>
                          <a:gd name="connsiteX267" fmla="*/ 2236694 w 2657256"/>
                          <a:gd name="connsiteY267" fmla="*/ 1456917 h 3370881"/>
                          <a:gd name="connsiteX268" fmla="*/ 2249794 w 2657256"/>
                          <a:gd name="connsiteY268" fmla="*/ 1524624 h 3370881"/>
                          <a:gd name="connsiteX269" fmla="*/ 2241176 w 2657256"/>
                          <a:gd name="connsiteY269" fmla="*/ 1577940 h 3370881"/>
                          <a:gd name="connsiteX270" fmla="*/ 2245659 w 2657256"/>
                          <a:gd name="connsiteY270" fmla="*/ 1595870 h 3370881"/>
                          <a:gd name="connsiteX271" fmla="*/ 2249634 w 2657256"/>
                          <a:gd name="connsiteY271" fmla="*/ 1685855 h 3370881"/>
                          <a:gd name="connsiteX272" fmla="*/ 2227729 w 2657256"/>
                          <a:gd name="connsiteY272" fmla="*/ 1716893 h 3370881"/>
                          <a:gd name="connsiteX273" fmla="*/ 2240500 w 2657256"/>
                          <a:gd name="connsiteY273" fmla="*/ 1674269 h 3370881"/>
                          <a:gd name="connsiteX274" fmla="*/ 2235341 w 2657256"/>
                          <a:gd name="connsiteY274" fmla="*/ 1788611 h 3370881"/>
                          <a:gd name="connsiteX275" fmla="*/ 2230689 w 2657256"/>
                          <a:gd name="connsiteY275" fmla="*/ 1823963 h 3370881"/>
                          <a:gd name="connsiteX276" fmla="*/ 2226207 w 2657256"/>
                          <a:gd name="connsiteY276" fmla="*/ 1824470 h 3370881"/>
                          <a:gd name="connsiteX277" fmla="*/ 2208278 w 2657256"/>
                          <a:gd name="connsiteY277" fmla="*/ 1869293 h 3370881"/>
                          <a:gd name="connsiteX278" fmla="*/ 2195168 w 2657256"/>
                          <a:gd name="connsiteY278" fmla="*/ 1882740 h 3370881"/>
                          <a:gd name="connsiteX279" fmla="*/ 2203458 w 2657256"/>
                          <a:gd name="connsiteY279" fmla="*/ 1918938 h 3370881"/>
                          <a:gd name="connsiteX280" fmla="*/ 2204134 w 2657256"/>
                          <a:gd name="connsiteY280" fmla="*/ 1949806 h 3370881"/>
                          <a:gd name="connsiteX281" fmla="*/ 2226545 w 2657256"/>
                          <a:gd name="connsiteY281" fmla="*/ 1954627 h 3370881"/>
                          <a:gd name="connsiteX282" fmla="*/ 2241176 w 2657256"/>
                          <a:gd name="connsiteY282" fmla="*/ 2012729 h 3370881"/>
                          <a:gd name="connsiteX283" fmla="*/ 2263588 w 2657256"/>
                          <a:gd name="connsiteY283" fmla="*/ 2057552 h 3370881"/>
                          <a:gd name="connsiteX284" fmla="*/ 2286000 w 2657256"/>
                          <a:gd name="connsiteY284" fmla="*/ 2084446 h 3370881"/>
                          <a:gd name="connsiteX285" fmla="*/ 2299447 w 2657256"/>
                          <a:gd name="connsiteY285" fmla="*/ 2124787 h 3370881"/>
                          <a:gd name="connsiteX286" fmla="*/ 2321859 w 2657256"/>
                          <a:gd name="connsiteY286" fmla="*/ 2151681 h 3370881"/>
                          <a:gd name="connsiteX287" fmla="*/ 2344270 w 2657256"/>
                          <a:gd name="connsiteY287" fmla="*/ 2205470 h 3370881"/>
                          <a:gd name="connsiteX288" fmla="*/ 2348753 w 2657256"/>
                          <a:gd name="connsiteY288" fmla="*/ 2223399 h 3370881"/>
                          <a:gd name="connsiteX289" fmla="*/ 2366682 w 2657256"/>
                          <a:gd name="connsiteY289" fmla="*/ 2263740 h 3370881"/>
                          <a:gd name="connsiteX290" fmla="*/ 2375647 w 2657256"/>
                          <a:gd name="connsiteY290" fmla="*/ 2286152 h 3370881"/>
                          <a:gd name="connsiteX291" fmla="*/ 2380129 w 2657256"/>
                          <a:gd name="connsiteY291" fmla="*/ 2308564 h 3370881"/>
                          <a:gd name="connsiteX292" fmla="*/ 2389094 w 2657256"/>
                          <a:gd name="connsiteY292" fmla="*/ 2335458 h 3370881"/>
                          <a:gd name="connsiteX293" fmla="*/ 2393576 w 2657256"/>
                          <a:gd name="connsiteY293" fmla="*/ 2380281 h 3370881"/>
                          <a:gd name="connsiteX294" fmla="*/ 2398059 w 2657256"/>
                          <a:gd name="connsiteY294" fmla="*/ 2393729 h 3370881"/>
                          <a:gd name="connsiteX295" fmla="*/ 2419794 w 2657256"/>
                          <a:gd name="connsiteY295" fmla="*/ 2447517 h 3370881"/>
                          <a:gd name="connsiteX296" fmla="*/ 2427343 w 2657256"/>
                          <a:gd name="connsiteY296" fmla="*/ 2564058 h 3370881"/>
                          <a:gd name="connsiteX297" fmla="*/ 2389094 w 2657256"/>
                          <a:gd name="connsiteY297" fmla="*/ 2837481 h 3370881"/>
                          <a:gd name="connsiteX298" fmla="*/ 2380129 w 2657256"/>
                          <a:gd name="connsiteY298" fmla="*/ 2859893 h 3370881"/>
                          <a:gd name="connsiteX299" fmla="*/ 2357718 w 2657256"/>
                          <a:gd name="connsiteY299" fmla="*/ 2913681 h 3370881"/>
                          <a:gd name="connsiteX300" fmla="*/ 2348753 w 2657256"/>
                          <a:gd name="connsiteY300" fmla="*/ 2936093 h 3370881"/>
                          <a:gd name="connsiteX301" fmla="*/ 2339788 w 2657256"/>
                          <a:gd name="connsiteY301" fmla="*/ 2971952 h 3370881"/>
                          <a:gd name="connsiteX302" fmla="*/ 2326341 w 2657256"/>
                          <a:gd name="connsiteY302" fmla="*/ 2994364 h 3370881"/>
                          <a:gd name="connsiteX303" fmla="*/ 2317376 w 2657256"/>
                          <a:gd name="connsiteY303" fmla="*/ 3025740 h 3370881"/>
                          <a:gd name="connsiteX304" fmla="*/ 2303929 w 2657256"/>
                          <a:gd name="connsiteY304" fmla="*/ 3048152 h 3370881"/>
                          <a:gd name="connsiteX305" fmla="*/ 2290482 w 2657256"/>
                          <a:gd name="connsiteY305" fmla="*/ 3079529 h 3370881"/>
                          <a:gd name="connsiteX306" fmla="*/ 2272553 w 2657256"/>
                          <a:gd name="connsiteY306" fmla="*/ 3084011 h 3370881"/>
                          <a:gd name="connsiteX307" fmla="*/ 2259106 w 2657256"/>
                          <a:gd name="connsiteY307" fmla="*/ 3088493 h 3370881"/>
                          <a:gd name="connsiteX308" fmla="*/ 2241176 w 2657256"/>
                          <a:gd name="connsiteY308" fmla="*/ 3092976 h 3370881"/>
                          <a:gd name="connsiteX309" fmla="*/ 2209800 w 2657256"/>
                          <a:gd name="connsiteY309" fmla="*/ 3101940 h 3370881"/>
                          <a:gd name="connsiteX310" fmla="*/ 2205318 w 2657256"/>
                          <a:gd name="connsiteY310" fmla="*/ 3039187 h 3370881"/>
                          <a:gd name="connsiteX311" fmla="*/ 2218765 w 2657256"/>
                          <a:gd name="connsiteY311" fmla="*/ 3021258 h 3370881"/>
                          <a:gd name="connsiteX312" fmla="*/ 2245659 w 2657256"/>
                          <a:gd name="connsiteY312" fmla="*/ 2971952 h 3370881"/>
                          <a:gd name="connsiteX313" fmla="*/ 2268070 w 2657256"/>
                          <a:gd name="connsiteY313" fmla="*/ 2945058 h 3370881"/>
                          <a:gd name="connsiteX314" fmla="*/ 2298550 w 2657256"/>
                          <a:gd name="connsiteY314" fmla="*/ 2568540 h 3370881"/>
                          <a:gd name="connsiteX315" fmla="*/ 2284986 w 2657256"/>
                          <a:gd name="connsiteY315" fmla="*/ 2532681 h 3370881"/>
                          <a:gd name="connsiteX316" fmla="*/ 2293273 w 2657256"/>
                          <a:gd name="connsiteY316" fmla="*/ 2496653 h 3370881"/>
                          <a:gd name="connsiteX317" fmla="*/ 2278152 w 2657256"/>
                          <a:gd name="connsiteY317" fmla="*/ 2475178 h 3370881"/>
                          <a:gd name="connsiteX318" fmla="*/ 2245659 w 2657256"/>
                          <a:gd name="connsiteY318" fmla="*/ 2389247 h 3370881"/>
                          <a:gd name="connsiteX319" fmla="*/ 2195507 w 2657256"/>
                          <a:gd name="connsiteY319" fmla="*/ 2241328 h 3370881"/>
                          <a:gd name="connsiteX320" fmla="*/ 2083786 w 2657256"/>
                          <a:gd name="connsiteY320" fmla="*/ 2040300 h 3370881"/>
                          <a:gd name="connsiteX321" fmla="*/ 2048773 w 2657256"/>
                          <a:gd name="connsiteY321" fmla="*/ 2017971 h 3370881"/>
                          <a:gd name="connsiteX322" fmla="*/ 2074314 w 2657256"/>
                          <a:gd name="connsiteY322" fmla="*/ 2011967 h 3370881"/>
                          <a:gd name="connsiteX323" fmla="*/ 2034988 w 2657256"/>
                          <a:gd name="connsiteY323" fmla="*/ 2003764 h 3370881"/>
                          <a:gd name="connsiteX324" fmla="*/ 2026023 w 2657256"/>
                          <a:gd name="connsiteY324" fmla="*/ 2026176 h 3370881"/>
                          <a:gd name="connsiteX325" fmla="*/ 2021541 w 2657256"/>
                          <a:gd name="connsiteY325" fmla="*/ 2039623 h 3370881"/>
                          <a:gd name="connsiteX326" fmla="*/ 1999129 w 2657256"/>
                          <a:gd name="connsiteY326" fmla="*/ 2053070 h 3370881"/>
                          <a:gd name="connsiteX327" fmla="*/ 1990165 w 2657256"/>
                          <a:gd name="connsiteY327" fmla="*/ 2070999 h 3370881"/>
                          <a:gd name="connsiteX328" fmla="*/ 1967753 w 2657256"/>
                          <a:gd name="connsiteY328" fmla="*/ 2106858 h 3370881"/>
                          <a:gd name="connsiteX329" fmla="*/ 1981200 w 2657256"/>
                          <a:gd name="connsiteY329" fmla="*/ 2223399 h 3370881"/>
                          <a:gd name="connsiteX330" fmla="*/ 1994647 w 2657256"/>
                          <a:gd name="connsiteY330" fmla="*/ 2254776 h 3370881"/>
                          <a:gd name="connsiteX331" fmla="*/ 2003612 w 2657256"/>
                          <a:gd name="connsiteY331" fmla="*/ 2272705 h 3370881"/>
                          <a:gd name="connsiteX332" fmla="*/ 2026023 w 2657256"/>
                          <a:gd name="connsiteY332" fmla="*/ 2304081 h 3370881"/>
                          <a:gd name="connsiteX333" fmla="*/ 2043953 w 2657256"/>
                          <a:gd name="connsiteY333" fmla="*/ 2348905 h 3370881"/>
                          <a:gd name="connsiteX334" fmla="*/ 2061882 w 2657256"/>
                          <a:gd name="connsiteY334" fmla="*/ 2371317 h 3370881"/>
                          <a:gd name="connsiteX335" fmla="*/ 2088776 w 2657256"/>
                          <a:gd name="connsiteY335" fmla="*/ 2434070 h 3370881"/>
                          <a:gd name="connsiteX336" fmla="*/ 2102223 w 2657256"/>
                          <a:gd name="connsiteY336" fmla="*/ 2465446 h 3370881"/>
                          <a:gd name="connsiteX337" fmla="*/ 2106706 w 2657256"/>
                          <a:gd name="connsiteY337" fmla="*/ 2496823 h 3370881"/>
                          <a:gd name="connsiteX338" fmla="*/ 2124635 w 2657256"/>
                          <a:gd name="connsiteY338" fmla="*/ 2559576 h 3370881"/>
                          <a:gd name="connsiteX339" fmla="*/ 2138082 w 2657256"/>
                          <a:gd name="connsiteY339" fmla="*/ 2649223 h 3370881"/>
                          <a:gd name="connsiteX340" fmla="*/ 2147047 w 2657256"/>
                          <a:gd name="connsiteY340" fmla="*/ 2685081 h 3370881"/>
                          <a:gd name="connsiteX341" fmla="*/ 2151529 w 2657256"/>
                          <a:gd name="connsiteY341" fmla="*/ 2716458 h 3370881"/>
                          <a:gd name="connsiteX342" fmla="*/ 2160494 w 2657256"/>
                          <a:gd name="connsiteY342" fmla="*/ 2770246 h 3370881"/>
                          <a:gd name="connsiteX343" fmla="*/ 2156012 w 2657256"/>
                          <a:gd name="connsiteY343" fmla="*/ 2962987 h 3370881"/>
                          <a:gd name="connsiteX344" fmla="*/ 2138082 w 2657256"/>
                          <a:gd name="connsiteY344" fmla="*/ 3043670 h 3370881"/>
                          <a:gd name="connsiteX345" fmla="*/ 2133600 w 2657256"/>
                          <a:gd name="connsiteY345" fmla="*/ 3061599 h 3370881"/>
                          <a:gd name="connsiteX346" fmla="*/ 2120153 w 2657256"/>
                          <a:gd name="connsiteY346" fmla="*/ 3079529 h 3370881"/>
                          <a:gd name="connsiteX347" fmla="*/ 2111188 w 2657256"/>
                          <a:gd name="connsiteY347" fmla="*/ 3106423 h 3370881"/>
                          <a:gd name="connsiteX348" fmla="*/ 2088776 w 2657256"/>
                          <a:gd name="connsiteY348" fmla="*/ 3137799 h 3370881"/>
                          <a:gd name="connsiteX349" fmla="*/ 2075329 w 2657256"/>
                          <a:gd name="connsiteY349" fmla="*/ 3164693 h 3370881"/>
                          <a:gd name="connsiteX350" fmla="*/ 2061882 w 2657256"/>
                          <a:gd name="connsiteY350" fmla="*/ 3169176 h 3370881"/>
                          <a:gd name="connsiteX351" fmla="*/ 2021541 w 2657256"/>
                          <a:gd name="connsiteY351" fmla="*/ 3164693 h 3370881"/>
                          <a:gd name="connsiteX352" fmla="*/ 2012576 w 2657256"/>
                          <a:gd name="connsiteY352" fmla="*/ 3119870 h 3370881"/>
                          <a:gd name="connsiteX353" fmla="*/ 2048435 w 2657256"/>
                          <a:gd name="connsiteY353" fmla="*/ 3021258 h 3370881"/>
                          <a:gd name="connsiteX354" fmla="*/ 2048435 w 2657256"/>
                          <a:gd name="connsiteY354" fmla="*/ 3021258 h 3370881"/>
                          <a:gd name="connsiteX355" fmla="*/ 2061882 w 2657256"/>
                          <a:gd name="connsiteY355" fmla="*/ 2967470 h 3370881"/>
                          <a:gd name="connsiteX356" fmla="*/ 2070847 w 2657256"/>
                          <a:gd name="connsiteY356" fmla="*/ 2882305 h 3370881"/>
                          <a:gd name="connsiteX357" fmla="*/ 2066365 w 2657256"/>
                          <a:gd name="connsiteY357" fmla="*/ 2725423 h 3370881"/>
                          <a:gd name="connsiteX358" fmla="*/ 2043953 w 2657256"/>
                          <a:gd name="connsiteY358" fmla="*/ 2649223 h 3370881"/>
                          <a:gd name="connsiteX359" fmla="*/ 2030506 w 2657256"/>
                          <a:gd name="connsiteY359" fmla="*/ 2622329 h 3370881"/>
                          <a:gd name="connsiteX360" fmla="*/ 2017059 w 2657256"/>
                          <a:gd name="connsiteY360" fmla="*/ 2581987 h 3370881"/>
                          <a:gd name="connsiteX361" fmla="*/ 1981200 w 2657256"/>
                          <a:gd name="connsiteY361" fmla="*/ 2514752 h 3370881"/>
                          <a:gd name="connsiteX362" fmla="*/ 1972235 w 2657256"/>
                          <a:gd name="connsiteY362" fmla="*/ 2501305 h 3370881"/>
                          <a:gd name="connsiteX363" fmla="*/ 1958788 w 2657256"/>
                          <a:gd name="connsiteY363" fmla="*/ 2478893 h 3370881"/>
                          <a:gd name="connsiteX364" fmla="*/ 1905000 w 2657256"/>
                          <a:gd name="connsiteY364" fmla="*/ 2398211 h 3370881"/>
                          <a:gd name="connsiteX365" fmla="*/ 1882588 w 2657256"/>
                          <a:gd name="connsiteY365" fmla="*/ 2357870 h 3370881"/>
                          <a:gd name="connsiteX366" fmla="*/ 1869141 w 2657256"/>
                          <a:gd name="connsiteY366" fmla="*/ 2339940 h 3370881"/>
                          <a:gd name="connsiteX367" fmla="*/ 1806388 w 2657256"/>
                          <a:gd name="connsiteY367" fmla="*/ 2313046 h 3370881"/>
                          <a:gd name="connsiteX368" fmla="*/ 1779494 w 2657256"/>
                          <a:gd name="connsiteY368" fmla="*/ 2304081 h 3370881"/>
                          <a:gd name="connsiteX369" fmla="*/ 1752600 w 2657256"/>
                          <a:gd name="connsiteY369" fmla="*/ 2299599 h 3370881"/>
                          <a:gd name="connsiteX370" fmla="*/ 1680882 w 2657256"/>
                          <a:gd name="connsiteY370" fmla="*/ 2277187 h 3370881"/>
                          <a:gd name="connsiteX371" fmla="*/ 1719025 w 2657256"/>
                          <a:gd name="connsiteY371" fmla="*/ 2281331 h 3370881"/>
                          <a:gd name="connsiteX372" fmla="*/ 1756997 w 2657256"/>
                          <a:gd name="connsiteY372" fmla="*/ 2289450 h 3370881"/>
                          <a:gd name="connsiteX373" fmla="*/ 1656440 w 2657256"/>
                          <a:gd name="connsiteY373" fmla="*/ 2298583 h 3370881"/>
                          <a:gd name="connsiteX374" fmla="*/ 1537447 w 2657256"/>
                          <a:gd name="connsiteY374" fmla="*/ 2329960 h 3370881"/>
                          <a:gd name="connsiteX375" fmla="*/ 1571993 w 2657256"/>
                          <a:gd name="connsiteY375" fmla="*/ 2317957 h 3370881"/>
                          <a:gd name="connsiteX376" fmla="*/ 1509707 w 2657256"/>
                          <a:gd name="connsiteY376" fmla="*/ 2338926 h 3370881"/>
                          <a:gd name="connsiteX377" fmla="*/ 1500444 w 2657256"/>
                          <a:gd name="connsiteY377" fmla="*/ 2355271 h 3370881"/>
                          <a:gd name="connsiteX378" fmla="*/ 1402678 w 2657256"/>
                          <a:gd name="connsiteY378" fmla="*/ 2339641 h 3370881"/>
                          <a:gd name="connsiteX379" fmla="*/ 1322892 w 2657256"/>
                          <a:gd name="connsiteY379" fmla="*/ 2336952 h 3370881"/>
                          <a:gd name="connsiteX380" fmla="*/ 1199384 w 2657256"/>
                          <a:gd name="connsiteY380" fmla="*/ 2307041 h 3370881"/>
                          <a:gd name="connsiteX381" fmla="*/ 1066800 w 2657256"/>
                          <a:gd name="connsiteY381" fmla="*/ 2272705 h 3370881"/>
                          <a:gd name="connsiteX382" fmla="*/ 1030941 w 2657256"/>
                          <a:gd name="connsiteY382" fmla="*/ 2263740 h 3370881"/>
                          <a:gd name="connsiteX383" fmla="*/ 986118 w 2657256"/>
                          <a:gd name="connsiteY383" fmla="*/ 2241329 h 3370881"/>
                          <a:gd name="connsiteX384" fmla="*/ 968188 w 2657256"/>
                          <a:gd name="connsiteY384" fmla="*/ 2232364 h 3370881"/>
                          <a:gd name="connsiteX385" fmla="*/ 936812 w 2657256"/>
                          <a:gd name="connsiteY385" fmla="*/ 2214434 h 3370881"/>
                          <a:gd name="connsiteX386" fmla="*/ 905435 w 2657256"/>
                          <a:gd name="connsiteY386" fmla="*/ 2196505 h 3370881"/>
                          <a:gd name="connsiteX387" fmla="*/ 869576 w 2657256"/>
                          <a:gd name="connsiteY387" fmla="*/ 2209952 h 3370881"/>
                          <a:gd name="connsiteX388" fmla="*/ 856129 w 2657256"/>
                          <a:gd name="connsiteY388" fmla="*/ 2227881 h 3370881"/>
                          <a:gd name="connsiteX389" fmla="*/ 815788 w 2657256"/>
                          <a:gd name="connsiteY389" fmla="*/ 2268223 h 3370881"/>
                          <a:gd name="connsiteX390" fmla="*/ 788894 w 2657256"/>
                          <a:gd name="connsiteY390" fmla="*/ 2290634 h 3370881"/>
                          <a:gd name="connsiteX391" fmla="*/ 762000 w 2657256"/>
                          <a:gd name="connsiteY391" fmla="*/ 2313046 h 3370881"/>
                          <a:gd name="connsiteX392" fmla="*/ 753035 w 2657256"/>
                          <a:gd name="connsiteY392" fmla="*/ 2326493 h 3370881"/>
                          <a:gd name="connsiteX393" fmla="*/ 735106 w 2657256"/>
                          <a:gd name="connsiteY393" fmla="*/ 2339940 h 3370881"/>
                          <a:gd name="connsiteX394" fmla="*/ 712694 w 2657256"/>
                          <a:gd name="connsiteY394" fmla="*/ 2362352 h 3370881"/>
                          <a:gd name="connsiteX395" fmla="*/ 694765 w 2657256"/>
                          <a:gd name="connsiteY395" fmla="*/ 2375799 h 3370881"/>
                          <a:gd name="connsiteX396" fmla="*/ 681318 w 2657256"/>
                          <a:gd name="connsiteY396" fmla="*/ 2393729 h 3370881"/>
                          <a:gd name="connsiteX397" fmla="*/ 667870 w 2657256"/>
                          <a:gd name="connsiteY397" fmla="*/ 2402693 h 3370881"/>
                          <a:gd name="connsiteX398" fmla="*/ 623047 w 2657256"/>
                          <a:gd name="connsiteY398" fmla="*/ 2443034 h 3370881"/>
                          <a:gd name="connsiteX399" fmla="*/ 600635 w 2657256"/>
                          <a:gd name="connsiteY399" fmla="*/ 2474411 h 3370881"/>
                          <a:gd name="connsiteX400" fmla="*/ 587188 w 2657256"/>
                          <a:gd name="connsiteY400" fmla="*/ 2514752 h 3370881"/>
                          <a:gd name="connsiteX401" fmla="*/ 582706 w 2657256"/>
                          <a:gd name="connsiteY401" fmla="*/ 2546129 h 3370881"/>
                          <a:gd name="connsiteX402" fmla="*/ 596153 w 2657256"/>
                          <a:gd name="connsiteY402" fmla="*/ 2635776 h 3370881"/>
                          <a:gd name="connsiteX403" fmla="*/ 600635 w 2657256"/>
                          <a:gd name="connsiteY403" fmla="*/ 2653705 h 3370881"/>
                          <a:gd name="connsiteX404" fmla="*/ 609600 w 2657256"/>
                          <a:gd name="connsiteY404" fmla="*/ 2671634 h 3370881"/>
                          <a:gd name="connsiteX405" fmla="*/ 614082 w 2657256"/>
                          <a:gd name="connsiteY405" fmla="*/ 2689564 h 3370881"/>
                          <a:gd name="connsiteX406" fmla="*/ 623047 w 2657256"/>
                          <a:gd name="connsiteY406" fmla="*/ 2711976 h 3370881"/>
                          <a:gd name="connsiteX407" fmla="*/ 627529 w 2657256"/>
                          <a:gd name="connsiteY407" fmla="*/ 2734387 h 3370881"/>
                          <a:gd name="connsiteX408" fmla="*/ 640976 w 2657256"/>
                          <a:gd name="connsiteY408" fmla="*/ 2765764 h 3370881"/>
                          <a:gd name="connsiteX409" fmla="*/ 645459 w 2657256"/>
                          <a:gd name="connsiteY409" fmla="*/ 2779211 h 3370881"/>
                          <a:gd name="connsiteX410" fmla="*/ 658906 w 2657256"/>
                          <a:gd name="connsiteY410" fmla="*/ 2801623 h 3370881"/>
                          <a:gd name="connsiteX411" fmla="*/ 676835 w 2657256"/>
                          <a:gd name="connsiteY411" fmla="*/ 2864376 h 3370881"/>
                          <a:gd name="connsiteX412" fmla="*/ 690282 w 2657256"/>
                          <a:gd name="connsiteY412" fmla="*/ 2895752 h 3370881"/>
                          <a:gd name="connsiteX413" fmla="*/ 699247 w 2657256"/>
                          <a:gd name="connsiteY413" fmla="*/ 2940576 h 3370881"/>
                          <a:gd name="connsiteX414" fmla="*/ 703729 w 2657256"/>
                          <a:gd name="connsiteY414" fmla="*/ 2967470 h 3370881"/>
                          <a:gd name="connsiteX415" fmla="*/ 717176 w 2657256"/>
                          <a:gd name="connsiteY415" fmla="*/ 2994364 h 3370881"/>
                          <a:gd name="connsiteX416" fmla="*/ 735106 w 2657256"/>
                          <a:gd name="connsiteY416" fmla="*/ 3052634 h 3370881"/>
                          <a:gd name="connsiteX417" fmla="*/ 739588 w 2657256"/>
                          <a:gd name="connsiteY417" fmla="*/ 3079529 h 3370881"/>
                          <a:gd name="connsiteX418" fmla="*/ 762000 w 2657256"/>
                          <a:gd name="connsiteY418" fmla="*/ 3142281 h 3370881"/>
                          <a:gd name="connsiteX419" fmla="*/ 766482 w 2657256"/>
                          <a:gd name="connsiteY419" fmla="*/ 3231929 h 3370881"/>
                          <a:gd name="connsiteX420" fmla="*/ 770965 w 2657256"/>
                          <a:gd name="connsiteY420" fmla="*/ 3254340 h 3370881"/>
                          <a:gd name="connsiteX421" fmla="*/ 775447 w 2657256"/>
                          <a:gd name="connsiteY421" fmla="*/ 3285717 h 3370881"/>
                          <a:gd name="connsiteX422" fmla="*/ 748553 w 2657256"/>
                          <a:gd name="connsiteY422" fmla="*/ 3335023 h 3370881"/>
                          <a:gd name="connsiteX423" fmla="*/ 721659 w 2657256"/>
                          <a:gd name="connsiteY423" fmla="*/ 3343987 h 3370881"/>
                          <a:gd name="connsiteX424" fmla="*/ 708212 w 2657256"/>
                          <a:gd name="connsiteY424" fmla="*/ 3348470 h 3370881"/>
                          <a:gd name="connsiteX425" fmla="*/ 623047 w 2657256"/>
                          <a:gd name="connsiteY425" fmla="*/ 3330540 h 3370881"/>
                          <a:gd name="connsiteX426" fmla="*/ 609600 w 2657256"/>
                          <a:gd name="connsiteY426" fmla="*/ 3308129 h 3370881"/>
                          <a:gd name="connsiteX427" fmla="*/ 591670 w 2657256"/>
                          <a:gd name="connsiteY427" fmla="*/ 3267787 h 3370881"/>
                          <a:gd name="connsiteX428" fmla="*/ 560294 w 2657256"/>
                          <a:gd name="connsiteY428" fmla="*/ 3209517 h 3370881"/>
                          <a:gd name="connsiteX429" fmla="*/ 551329 w 2657256"/>
                          <a:gd name="connsiteY429" fmla="*/ 3196070 h 3370881"/>
                          <a:gd name="connsiteX430" fmla="*/ 528918 w 2657256"/>
                          <a:gd name="connsiteY430" fmla="*/ 3173658 h 3370881"/>
                          <a:gd name="connsiteX431" fmla="*/ 519953 w 2657256"/>
                          <a:gd name="connsiteY431" fmla="*/ 3128834 h 3370881"/>
                          <a:gd name="connsiteX432" fmla="*/ 524435 w 2657256"/>
                          <a:gd name="connsiteY432" fmla="*/ 3101940 h 3370881"/>
                          <a:gd name="connsiteX433" fmla="*/ 528918 w 2657256"/>
                          <a:gd name="connsiteY433" fmla="*/ 3088493 h 3370881"/>
                          <a:gd name="connsiteX434" fmla="*/ 542365 w 2657256"/>
                          <a:gd name="connsiteY434" fmla="*/ 3052634 h 3370881"/>
                          <a:gd name="connsiteX435" fmla="*/ 484094 w 2657256"/>
                          <a:gd name="connsiteY435" fmla="*/ 2886787 h 3370881"/>
                          <a:gd name="connsiteX436" fmla="*/ 443753 w 2657256"/>
                          <a:gd name="connsiteY436" fmla="*/ 2779211 h 3370881"/>
                          <a:gd name="connsiteX437" fmla="*/ 439270 w 2657256"/>
                          <a:gd name="connsiteY437" fmla="*/ 2752317 h 3370881"/>
                          <a:gd name="connsiteX438" fmla="*/ 430306 w 2657256"/>
                          <a:gd name="connsiteY438" fmla="*/ 2716458 h 3370881"/>
                          <a:gd name="connsiteX439" fmla="*/ 425823 w 2657256"/>
                          <a:gd name="connsiteY439" fmla="*/ 2680599 h 3370881"/>
                          <a:gd name="connsiteX440" fmla="*/ 398929 w 2657256"/>
                          <a:gd name="connsiteY440" fmla="*/ 2599917 h 3370881"/>
                          <a:gd name="connsiteX441" fmla="*/ 385482 w 2657256"/>
                          <a:gd name="connsiteY441" fmla="*/ 2568540 h 3370881"/>
                          <a:gd name="connsiteX442" fmla="*/ 381000 w 2657256"/>
                          <a:gd name="connsiteY442" fmla="*/ 2550611 h 3370881"/>
                          <a:gd name="connsiteX443" fmla="*/ 372035 w 2657256"/>
                          <a:gd name="connsiteY443" fmla="*/ 2483376 h 3370881"/>
                          <a:gd name="connsiteX444" fmla="*/ 367553 w 2657256"/>
                          <a:gd name="connsiteY444" fmla="*/ 2469929 h 3370881"/>
                          <a:gd name="connsiteX445" fmla="*/ 407894 w 2657256"/>
                          <a:gd name="connsiteY445" fmla="*/ 2451999 h 3370881"/>
                          <a:gd name="connsiteX446" fmla="*/ 515470 w 2657256"/>
                          <a:gd name="connsiteY446" fmla="*/ 2407176 h 3370881"/>
                          <a:gd name="connsiteX447" fmla="*/ 578223 w 2657256"/>
                          <a:gd name="connsiteY447" fmla="*/ 2353387 h 3370881"/>
                          <a:gd name="connsiteX448" fmla="*/ 587188 w 2657256"/>
                          <a:gd name="connsiteY448" fmla="*/ 2330976 h 3370881"/>
                          <a:gd name="connsiteX449" fmla="*/ 614082 w 2657256"/>
                          <a:gd name="connsiteY449" fmla="*/ 2254776 h 3370881"/>
                          <a:gd name="connsiteX450" fmla="*/ 649941 w 2657256"/>
                          <a:gd name="connsiteY450" fmla="*/ 2200987 h 3370881"/>
                          <a:gd name="connsiteX451" fmla="*/ 690282 w 2657256"/>
                          <a:gd name="connsiteY451" fmla="*/ 2174093 h 3370881"/>
                          <a:gd name="connsiteX452" fmla="*/ 703729 w 2657256"/>
                          <a:gd name="connsiteY452" fmla="*/ 2165129 h 3370881"/>
                          <a:gd name="connsiteX453" fmla="*/ 739588 w 2657256"/>
                          <a:gd name="connsiteY453" fmla="*/ 2147199 h 3370881"/>
                          <a:gd name="connsiteX454" fmla="*/ 708212 w 2657256"/>
                          <a:gd name="connsiteY454" fmla="*/ 2187540 h 3370881"/>
                          <a:gd name="connsiteX455" fmla="*/ 654423 w 2657256"/>
                          <a:gd name="connsiteY455" fmla="*/ 2241329 h 3370881"/>
                          <a:gd name="connsiteX456" fmla="*/ 636494 w 2657256"/>
                          <a:gd name="connsiteY456" fmla="*/ 2259258 h 3370881"/>
                          <a:gd name="connsiteX457" fmla="*/ 614082 w 2657256"/>
                          <a:gd name="connsiteY457" fmla="*/ 2286152 h 3370881"/>
                          <a:gd name="connsiteX458" fmla="*/ 592179 w 2657256"/>
                          <a:gd name="connsiteY458" fmla="*/ 2282347 h 3370881"/>
                          <a:gd name="connsiteX459" fmla="*/ 555980 w 2657256"/>
                          <a:gd name="connsiteY459" fmla="*/ 2313892 h 3370881"/>
                          <a:gd name="connsiteX460" fmla="*/ 524435 w 2657256"/>
                          <a:gd name="connsiteY460" fmla="*/ 2348905 h 3370881"/>
                          <a:gd name="connsiteX461" fmla="*/ 502023 w 2657256"/>
                          <a:gd name="connsiteY461" fmla="*/ 2362352 h 3370881"/>
                          <a:gd name="connsiteX462" fmla="*/ 461682 w 2657256"/>
                          <a:gd name="connsiteY462" fmla="*/ 2389246 h 3370881"/>
                          <a:gd name="connsiteX463" fmla="*/ 448235 w 2657256"/>
                          <a:gd name="connsiteY463" fmla="*/ 2398211 h 3370881"/>
                          <a:gd name="connsiteX464" fmla="*/ 430306 w 2657256"/>
                          <a:gd name="connsiteY464" fmla="*/ 2407176 h 3370881"/>
                          <a:gd name="connsiteX465" fmla="*/ 412376 w 2657256"/>
                          <a:gd name="connsiteY465" fmla="*/ 2420623 h 3370881"/>
                          <a:gd name="connsiteX466" fmla="*/ 389965 w 2657256"/>
                          <a:gd name="connsiteY466" fmla="*/ 2429587 h 3370881"/>
                          <a:gd name="connsiteX467" fmla="*/ 372035 w 2657256"/>
                          <a:gd name="connsiteY467" fmla="*/ 2443034 h 3370881"/>
                          <a:gd name="connsiteX468" fmla="*/ 318247 w 2657256"/>
                          <a:gd name="connsiteY468" fmla="*/ 2474411 h 3370881"/>
                          <a:gd name="connsiteX469" fmla="*/ 304800 w 2657256"/>
                          <a:gd name="connsiteY469" fmla="*/ 2492340 h 3370881"/>
                          <a:gd name="connsiteX470" fmla="*/ 282388 w 2657256"/>
                          <a:gd name="connsiteY470" fmla="*/ 2519234 h 3370881"/>
                          <a:gd name="connsiteX471" fmla="*/ 295835 w 2657256"/>
                          <a:gd name="connsiteY471" fmla="*/ 2815070 h 3370881"/>
                          <a:gd name="connsiteX472" fmla="*/ 300318 w 2657256"/>
                          <a:gd name="connsiteY472" fmla="*/ 2837481 h 3370881"/>
                          <a:gd name="connsiteX473" fmla="*/ 304800 w 2657256"/>
                          <a:gd name="connsiteY473" fmla="*/ 2868858 h 3370881"/>
                          <a:gd name="connsiteX474" fmla="*/ 309282 w 2657256"/>
                          <a:gd name="connsiteY474" fmla="*/ 2927129 h 3370881"/>
                          <a:gd name="connsiteX475" fmla="*/ 322729 w 2657256"/>
                          <a:gd name="connsiteY475" fmla="*/ 2985399 h 3370881"/>
                          <a:gd name="connsiteX476" fmla="*/ 327212 w 2657256"/>
                          <a:gd name="connsiteY476" fmla="*/ 3012293 h 3370881"/>
                          <a:gd name="connsiteX477" fmla="*/ 331694 w 2657256"/>
                          <a:gd name="connsiteY477" fmla="*/ 3043670 h 3370881"/>
                          <a:gd name="connsiteX478" fmla="*/ 345141 w 2657256"/>
                          <a:gd name="connsiteY478" fmla="*/ 3070564 h 3370881"/>
                          <a:gd name="connsiteX479" fmla="*/ 367553 w 2657256"/>
                          <a:gd name="connsiteY479" fmla="*/ 3124352 h 3370881"/>
                          <a:gd name="connsiteX480" fmla="*/ 381000 w 2657256"/>
                          <a:gd name="connsiteY480" fmla="*/ 3182623 h 3370881"/>
                          <a:gd name="connsiteX481" fmla="*/ 389965 w 2657256"/>
                          <a:gd name="connsiteY481" fmla="*/ 3196070 h 3370881"/>
                          <a:gd name="connsiteX482" fmla="*/ 394447 w 2657256"/>
                          <a:gd name="connsiteY482" fmla="*/ 3213999 h 3370881"/>
                          <a:gd name="connsiteX483" fmla="*/ 412376 w 2657256"/>
                          <a:gd name="connsiteY483" fmla="*/ 3245376 h 3370881"/>
                          <a:gd name="connsiteX484" fmla="*/ 416859 w 2657256"/>
                          <a:gd name="connsiteY484" fmla="*/ 3258823 h 3370881"/>
                          <a:gd name="connsiteX485" fmla="*/ 425823 w 2657256"/>
                          <a:gd name="connsiteY485" fmla="*/ 3272270 h 3370881"/>
                          <a:gd name="connsiteX486" fmla="*/ 439270 w 2657256"/>
                          <a:gd name="connsiteY486" fmla="*/ 3303646 h 3370881"/>
                          <a:gd name="connsiteX487" fmla="*/ 439270 w 2657256"/>
                          <a:gd name="connsiteY487" fmla="*/ 3352952 h 3370881"/>
                          <a:gd name="connsiteX488" fmla="*/ 430306 w 2657256"/>
                          <a:gd name="connsiteY488" fmla="*/ 3366399 h 3370881"/>
                          <a:gd name="connsiteX489" fmla="*/ 412376 w 2657256"/>
                          <a:gd name="connsiteY489" fmla="*/ 3370881 h 3370881"/>
                          <a:gd name="connsiteX490" fmla="*/ 295835 w 2657256"/>
                          <a:gd name="connsiteY490" fmla="*/ 3357434 h 3370881"/>
                          <a:gd name="connsiteX491" fmla="*/ 264459 w 2657256"/>
                          <a:gd name="connsiteY491" fmla="*/ 3276752 h 3370881"/>
                          <a:gd name="connsiteX492" fmla="*/ 259976 w 2657256"/>
                          <a:gd name="connsiteY492" fmla="*/ 3240893 h 3370881"/>
                          <a:gd name="connsiteX493" fmla="*/ 246529 w 2657256"/>
                          <a:gd name="connsiteY493" fmla="*/ 3178140 h 3370881"/>
                          <a:gd name="connsiteX494" fmla="*/ 237565 w 2657256"/>
                          <a:gd name="connsiteY494" fmla="*/ 3084011 h 3370881"/>
                          <a:gd name="connsiteX495" fmla="*/ 228600 w 2657256"/>
                          <a:gd name="connsiteY495" fmla="*/ 3057117 h 3370881"/>
                          <a:gd name="connsiteX496" fmla="*/ 219635 w 2657256"/>
                          <a:gd name="connsiteY496" fmla="*/ 3021258 h 3370881"/>
                          <a:gd name="connsiteX497" fmla="*/ 206188 w 2657256"/>
                          <a:gd name="connsiteY497" fmla="*/ 2980917 h 3370881"/>
                          <a:gd name="connsiteX498" fmla="*/ 201706 w 2657256"/>
                          <a:gd name="connsiteY498" fmla="*/ 2949540 h 3370881"/>
                          <a:gd name="connsiteX499" fmla="*/ 197223 w 2657256"/>
                          <a:gd name="connsiteY499" fmla="*/ 2927129 h 3370881"/>
                          <a:gd name="connsiteX500" fmla="*/ 192741 w 2657256"/>
                          <a:gd name="connsiteY500" fmla="*/ 2891270 h 3370881"/>
                          <a:gd name="connsiteX501" fmla="*/ 188259 w 2657256"/>
                          <a:gd name="connsiteY501" fmla="*/ 2850929 h 3370881"/>
                          <a:gd name="connsiteX502" fmla="*/ 179294 w 2657256"/>
                          <a:gd name="connsiteY502" fmla="*/ 2824034 h 3370881"/>
                          <a:gd name="connsiteX503" fmla="*/ 165847 w 2657256"/>
                          <a:gd name="connsiteY503" fmla="*/ 2774729 h 3370881"/>
                          <a:gd name="connsiteX504" fmla="*/ 161365 w 2657256"/>
                          <a:gd name="connsiteY504" fmla="*/ 2747834 h 3370881"/>
                          <a:gd name="connsiteX505" fmla="*/ 156882 w 2657256"/>
                          <a:gd name="connsiteY505" fmla="*/ 2559576 h 3370881"/>
                          <a:gd name="connsiteX506" fmla="*/ 152400 w 2657256"/>
                          <a:gd name="connsiteY506" fmla="*/ 2519234 h 3370881"/>
                          <a:gd name="connsiteX507" fmla="*/ 118035 w 2657256"/>
                          <a:gd name="connsiteY507" fmla="*/ 2400004 h 3370881"/>
                          <a:gd name="connsiteX508" fmla="*/ 117048 w 2657256"/>
                          <a:gd name="connsiteY508" fmla="*/ 2344423 h 3370881"/>
                          <a:gd name="connsiteX509" fmla="*/ 100106 w 2657256"/>
                          <a:gd name="connsiteY509" fmla="*/ 2330976 h 3370881"/>
                          <a:gd name="connsiteX510" fmla="*/ 138953 w 2657256"/>
                          <a:gd name="connsiteY510" fmla="*/ 2313046 h 3370881"/>
                          <a:gd name="connsiteX511" fmla="*/ 152400 w 2657256"/>
                          <a:gd name="connsiteY511" fmla="*/ 2304081 h 3370881"/>
                          <a:gd name="connsiteX512" fmla="*/ 170329 w 2657256"/>
                          <a:gd name="connsiteY512" fmla="*/ 2259258 h 3370881"/>
                          <a:gd name="connsiteX513" fmla="*/ 188259 w 2657256"/>
                          <a:gd name="connsiteY513" fmla="*/ 2223399 h 3370881"/>
                          <a:gd name="connsiteX514" fmla="*/ 206188 w 2657256"/>
                          <a:gd name="connsiteY514" fmla="*/ 2187540 h 3370881"/>
                          <a:gd name="connsiteX515" fmla="*/ 210670 w 2657256"/>
                          <a:gd name="connsiteY515" fmla="*/ 2174093 h 3370881"/>
                          <a:gd name="connsiteX516" fmla="*/ 219635 w 2657256"/>
                          <a:gd name="connsiteY516" fmla="*/ 2115823 h 3370881"/>
                          <a:gd name="connsiteX517" fmla="*/ 210670 w 2657256"/>
                          <a:gd name="connsiteY517" fmla="*/ 1958940 h 3370881"/>
                          <a:gd name="connsiteX518" fmla="*/ 192741 w 2657256"/>
                          <a:gd name="connsiteY518" fmla="*/ 1923081 h 3370881"/>
                          <a:gd name="connsiteX519" fmla="*/ 179294 w 2657256"/>
                          <a:gd name="connsiteY519" fmla="*/ 1891705 h 3370881"/>
                          <a:gd name="connsiteX520" fmla="*/ 165847 w 2657256"/>
                          <a:gd name="connsiteY520" fmla="*/ 1864811 h 3370881"/>
                          <a:gd name="connsiteX521" fmla="*/ 152400 w 2657256"/>
                          <a:gd name="connsiteY521" fmla="*/ 1833434 h 3370881"/>
                          <a:gd name="connsiteX522" fmla="*/ 143435 w 2657256"/>
                          <a:gd name="connsiteY522" fmla="*/ 1819987 h 3370881"/>
                          <a:gd name="connsiteX523" fmla="*/ 107576 w 2657256"/>
                          <a:gd name="connsiteY523" fmla="*/ 1784129 h 3370881"/>
                          <a:gd name="connsiteX524" fmla="*/ 94129 w 2657256"/>
                          <a:gd name="connsiteY524" fmla="*/ 1779646 h 3370881"/>
                          <a:gd name="connsiteX525" fmla="*/ 71718 w 2657256"/>
                          <a:gd name="connsiteY525" fmla="*/ 1770681 h 3370881"/>
                          <a:gd name="connsiteX526" fmla="*/ 58270 w 2657256"/>
                          <a:gd name="connsiteY526" fmla="*/ 1761717 h 3370881"/>
                          <a:gd name="connsiteX527" fmla="*/ 26894 w 2657256"/>
                          <a:gd name="connsiteY527" fmla="*/ 1730340 h 3370881"/>
                          <a:gd name="connsiteX528" fmla="*/ 0 w 2657256"/>
                          <a:gd name="connsiteY528" fmla="*/ 1707929 h 3370881"/>
                          <a:gd name="connsiteX0" fmla="*/ 0 w 2657256"/>
                          <a:gd name="connsiteY0" fmla="*/ 1707929 h 3370881"/>
                          <a:gd name="connsiteX1" fmla="*/ 22412 w 2657256"/>
                          <a:gd name="connsiteY1" fmla="*/ 1698964 h 3370881"/>
                          <a:gd name="connsiteX2" fmla="*/ 31376 w 2657256"/>
                          <a:gd name="connsiteY2" fmla="*/ 1681034 h 3370881"/>
                          <a:gd name="connsiteX3" fmla="*/ 44823 w 2657256"/>
                          <a:gd name="connsiteY3" fmla="*/ 1672070 h 3370881"/>
                          <a:gd name="connsiteX4" fmla="*/ 58270 w 2657256"/>
                          <a:gd name="connsiteY4" fmla="*/ 1654140 h 3370881"/>
                          <a:gd name="connsiteX5" fmla="*/ 76200 w 2657256"/>
                          <a:gd name="connsiteY5" fmla="*/ 1645176 h 3370881"/>
                          <a:gd name="connsiteX6" fmla="*/ 98612 w 2657256"/>
                          <a:gd name="connsiteY6" fmla="*/ 1636211 h 3370881"/>
                          <a:gd name="connsiteX7" fmla="*/ 125506 w 2657256"/>
                          <a:gd name="connsiteY7" fmla="*/ 1627246 h 3370881"/>
                          <a:gd name="connsiteX8" fmla="*/ 152400 w 2657256"/>
                          <a:gd name="connsiteY8" fmla="*/ 1609317 h 3370881"/>
                          <a:gd name="connsiteX9" fmla="*/ 170329 w 2657256"/>
                          <a:gd name="connsiteY9" fmla="*/ 1600352 h 3370881"/>
                          <a:gd name="connsiteX10" fmla="*/ 188259 w 2657256"/>
                          <a:gd name="connsiteY10" fmla="*/ 1582423 h 3370881"/>
                          <a:gd name="connsiteX11" fmla="*/ 228600 w 2657256"/>
                          <a:gd name="connsiteY11" fmla="*/ 1564493 h 3370881"/>
                          <a:gd name="connsiteX12" fmla="*/ 255494 w 2657256"/>
                          <a:gd name="connsiteY12" fmla="*/ 1546564 h 3370881"/>
                          <a:gd name="connsiteX13" fmla="*/ 300318 w 2657256"/>
                          <a:gd name="connsiteY13" fmla="*/ 1524152 h 3370881"/>
                          <a:gd name="connsiteX14" fmla="*/ 313765 w 2657256"/>
                          <a:gd name="connsiteY14" fmla="*/ 1515187 h 3370881"/>
                          <a:gd name="connsiteX15" fmla="*/ 340659 w 2657256"/>
                          <a:gd name="connsiteY15" fmla="*/ 1510705 h 3370881"/>
                          <a:gd name="connsiteX16" fmla="*/ 363070 w 2657256"/>
                          <a:gd name="connsiteY16" fmla="*/ 1506223 h 3370881"/>
                          <a:gd name="connsiteX17" fmla="*/ 389965 w 2657256"/>
                          <a:gd name="connsiteY17" fmla="*/ 1501740 h 3370881"/>
                          <a:gd name="connsiteX18" fmla="*/ 425823 w 2657256"/>
                          <a:gd name="connsiteY18" fmla="*/ 1497258 h 3370881"/>
                          <a:gd name="connsiteX19" fmla="*/ 470647 w 2657256"/>
                          <a:gd name="connsiteY19" fmla="*/ 1488293 h 3370881"/>
                          <a:gd name="connsiteX20" fmla="*/ 515470 w 2657256"/>
                          <a:gd name="connsiteY20" fmla="*/ 1479329 h 3370881"/>
                          <a:gd name="connsiteX21" fmla="*/ 528918 w 2657256"/>
                          <a:gd name="connsiteY21" fmla="*/ 1470364 h 3370881"/>
                          <a:gd name="connsiteX22" fmla="*/ 600635 w 2657256"/>
                          <a:gd name="connsiteY22" fmla="*/ 1456917 h 3370881"/>
                          <a:gd name="connsiteX23" fmla="*/ 690282 w 2657256"/>
                          <a:gd name="connsiteY23" fmla="*/ 1447952 h 3370881"/>
                          <a:gd name="connsiteX24" fmla="*/ 793376 w 2657256"/>
                          <a:gd name="connsiteY24" fmla="*/ 1452434 h 3370881"/>
                          <a:gd name="connsiteX25" fmla="*/ 874059 w 2657256"/>
                          <a:gd name="connsiteY25" fmla="*/ 1465881 h 3370881"/>
                          <a:gd name="connsiteX26" fmla="*/ 914400 w 2657256"/>
                          <a:gd name="connsiteY26" fmla="*/ 1470364 h 3370881"/>
                          <a:gd name="connsiteX27" fmla="*/ 1030941 w 2657256"/>
                          <a:gd name="connsiteY27" fmla="*/ 1483811 h 3370881"/>
                          <a:gd name="connsiteX28" fmla="*/ 1151965 w 2657256"/>
                          <a:gd name="connsiteY28" fmla="*/ 1492776 h 3370881"/>
                          <a:gd name="connsiteX29" fmla="*/ 1281953 w 2657256"/>
                          <a:gd name="connsiteY29" fmla="*/ 1501740 h 3370881"/>
                          <a:gd name="connsiteX30" fmla="*/ 1465729 w 2657256"/>
                          <a:gd name="connsiteY30" fmla="*/ 1497258 h 3370881"/>
                          <a:gd name="connsiteX31" fmla="*/ 1510553 w 2657256"/>
                          <a:gd name="connsiteY31" fmla="*/ 1492776 h 3370881"/>
                          <a:gd name="connsiteX32" fmla="*/ 1582270 w 2657256"/>
                          <a:gd name="connsiteY32" fmla="*/ 1461399 h 3370881"/>
                          <a:gd name="connsiteX33" fmla="*/ 1604682 w 2657256"/>
                          <a:gd name="connsiteY33" fmla="*/ 1456917 h 3370881"/>
                          <a:gd name="connsiteX34" fmla="*/ 1622612 w 2657256"/>
                          <a:gd name="connsiteY34" fmla="*/ 1447952 h 3370881"/>
                          <a:gd name="connsiteX35" fmla="*/ 1645023 w 2657256"/>
                          <a:gd name="connsiteY35" fmla="*/ 1438987 h 3370881"/>
                          <a:gd name="connsiteX36" fmla="*/ 1662953 w 2657256"/>
                          <a:gd name="connsiteY36" fmla="*/ 1425540 h 3370881"/>
                          <a:gd name="connsiteX37" fmla="*/ 1698812 w 2657256"/>
                          <a:gd name="connsiteY37" fmla="*/ 1407611 h 3370881"/>
                          <a:gd name="connsiteX38" fmla="*/ 1739153 w 2657256"/>
                          <a:gd name="connsiteY38" fmla="*/ 1380717 h 3370881"/>
                          <a:gd name="connsiteX39" fmla="*/ 1752600 w 2657256"/>
                          <a:gd name="connsiteY39" fmla="*/ 1367270 h 3370881"/>
                          <a:gd name="connsiteX40" fmla="*/ 1775012 w 2657256"/>
                          <a:gd name="connsiteY40" fmla="*/ 1353823 h 3370881"/>
                          <a:gd name="connsiteX41" fmla="*/ 1797423 w 2657256"/>
                          <a:gd name="connsiteY41" fmla="*/ 1335893 h 3370881"/>
                          <a:gd name="connsiteX42" fmla="*/ 1810870 w 2657256"/>
                          <a:gd name="connsiteY42" fmla="*/ 1304517 h 3370881"/>
                          <a:gd name="connsiteX43" fmla="*/ 1815353 w 2657256"/>
                          <a:gd name="connsiteY43" fmla="*/ 1291070 h 3370881"/>
                          <a:gd name="connsiteX44" fmla="*/ 1801906 w 2657256"/>
                          <a:gd name="connsiteY44" fmla="*/ 1138670 h 3370881"/>
                          <a:gd name="connsiteX45" fmla="*/ 1792941 w 2657256"/>
                          <a:gd name="connsiteY45" fmla="*/ 1125223 h 3370881"/>
                          <a:gd name="connsiteX46" fmla="*/ 1757082 w 2657256"/>
                          <a:gd name="connsiteY46" fmla="*/ 1093846 h 3370881"/>
                          <a:gd name="connsiteX47" fmla="*/ 1730188 w 2657256"/>
                          <a:gd name="connsiteY47" fmla="*/ 1066952 h 3370881"/>
                          <a:gd name="connsiteX48" fmla="*/ 1703294 w 2657256"/>
                          <a:gd name="connsiteY48" fmla="*/ 1049023 h 3370881"/>
                          <a:gd name="connsiteX49" fmla="*/ 1622612 w 2657256"/>
                          <a:gd name="connsiteY49" fmla="*/ 1053505 h 3370881"/>
                          <a:gd name="connsiteX50" fmla="*/ 1595718 w 2657256"/>
                          <a:gd name="connsiteY50" fmla="*/ 1062470 h 3370881"/>
                          <a:gd name="connsiteX51" fmla="*/ 1573306 w 2657256"/>
                          <a:gd name="connsiteY51" fmla="*/ 1066952 h 3370881"/>
                          <a:gd name="connsiteX52" fmla="*/ 1453385 w 2657256"/>
                          <a:gd name="connsiteY52" fmla="*/ 1082761 h 3370881"/>
                          <a:gd name="connsiteX53" fmla="*/ 1326776 w 2657256"/>
                          <a:gd name="connsiteY53" fmla="*/ 1062470 h 3370881"/>
                          <a:gd name="connsiteX54" fmla="*/ 1308847 w 2657256"/>
                          <a:gd name="connsiteY54" fmla="*/ 1057987 h 3370881"/>
                          <a:gd name="connsiteX55" fmla="*/ 1277470 w 2657256"/>
                          <a:gd name="connsiteY55" fmla="*/ 1053505 h 3370881"/>
                          <a:gd name="connsiteX56" fmla="*/ 1259541 w 2657256"/>
                          <a:gd name="connsiteY56" fmla="*/ 1049023 h 3370881"/>
                          <a:gd name="connsiteX57" fmla="*/ 1232647 w 2657256"/>
                          <a:gd name="connsiteY57" fmla="*/ 1044540 h 3370881"/>
                          <a:gd name="connsiteX58" fmla="*/ 1053353 w 2657256"/>
                          <a:gd name="connsiteY58" fmla="*/ 1049023 h 3370881"/>
                          <a:gd name="connsiteX59" fmla="*/ 1035423 w 2657256"/>
                          <a:gd name="connsiteY59" fmla="*/ 1053505 h 3370881"/>
                          <a:gd name="connsiteX60" fmla="*/ 1008529 w 2657256"/>
                          <a:gd name="connsiteY60" fmla="*/ 1057987 h 3370881"/>
                          <a:gd name="connsiteX61" fmla="*/ 995082 w 2657256"/>
                          <a:gd name="connsiteY61" fmla="*/ 1062470 h 3370881"/>
                          <a:gd name="connsiteX62" fmla="*/ 945776 w 2657256"/>
                          <a:gd name="connsiteY62" fmla="*/ 1031093 h 3370881"/>
                          <a:gd name="connsiteX63" fmla="*/ 941294 w 2657256"/>
                          <a:gd name="connsiteY63" fmla="*/ 1017646 h 3370881"/>
                          <a:gd name="connsiteX64" fmla="*/ 932329 w 2657256"/>
                          <a:gd name="connsiteY64" fmla="*/ 919034 h 3370881"/>
                          <a:gd name="connsiteX65" fmla="*/ 914400 w 2657256"/>
                          <a:gd name="connsiteY65" fmla="*/ 901105 h 3370881"/>
                          <a:gd name="connsiteX66" fmla="*/ 918882 w 2657256"/>
                          <a:gd name="connsiteY66" fmla="*/ 869729 h 3370881"/>
                          <a:gd name="connsiteX67" fmla="*/ 941294 w 2657256"/>
                          <a:gd name="connsiteY67" fmla="*/ 865246 h 3370881"/>
                          <a:gd name="connsiteX68" fmla="*/ 959223 w 2657256"/>
                          <a:gd name="connsiteY68" fmla="*/ 851799 h 3370881"/>
                          <a:gd name="connsiteX69" fmla="*/ 990600 w 2657256"/>
                          <a:gd name="connsiteY69" fmla="*/ 847317 h 3370881"/>
                          <a:gd name="connsiteX70" fmla="*/ 1129553 w 2657256"/>
                          <a:gd name="connsiteY70" fmla="*/ 838352 h 3370881"/>
                          <a:gd name="connsiteX71" fmla="*/ 1147482 w 2657256"/>
                          <a:gd name="connsiteY71" fmla="*/ 829387 h 3370881"/>
                          <a:gd name="connsiteX72" fmla="*/ 1178859 w 2657256"/>
                          <a:gd name="connsiteY72" fmla="*/ 806976 h 3370881"/>
                          <a:gd name="connsiteX73" fmla="*/ 1192306 w 2657256"/>
                          <a:gd name="connsiteY73" fmla="*/ 793529 h 3370881"/>
                          <a:gd name="connsiteX74" fmla="*/ 1214718 w 2657256"/>
                          <a:gd name="connsiteY74" fmla="*/ 784564 h 3370881"/>
                          <a:gd name="connsiteX75" fmla="*/ 1241612 w 2657256"/>
                          <a:gd name="connsiteY75" fmla="*/ 771117 h 3370881"/>
                          <a:gd name="connsiteX76" fmla="*/ 1277470 w 2657256"/>
                          <a:gd name="connsiteY76" fmla="*/ 753187 h 3370881"/>
                          <a:gd name="connsiteX77" fmla="*/ 1295400 w 2657256"/>
                          <a:gd name="connsiteY77" fmla="*/ 730776 h 3370881"/>
                          <a:gd name="connsiteX78" fmla="*/ 1317812 w 2657256"/>
                          <a:gd name="connsiteY78" fmla="*/ 708364 h 3370881"/>
                          <a:gd name="connsiteX79" fmla="*/ 1353670 w 2657256"/>
                          <a:gd name="connsiteY79" fmla="*/ 663540 h 3370881"/>
                          <a:gd name="connsiteX80" fmla="*/ 1371600 w 2657256"/>
                          <a:gd name="connsiteY80" fmla="*/ 636646 h 3370881"/>
                          <a:gd name="connsiteX81" fmla="*/ 1380565 w 2657256"/>
                          <a:gd name="connsiteY81" fmla="*/ 596305 h 3370881"/>
                          <a:gd name="connsiteX82" fmla="*/ 1385047 w 2657256"/>
                          <a:gd name="connsiteY82" fmla="*/ 582858 h 3370881"/>
                          <a:gd name="connsiteX83" fmla="*/ 1380565 w 2657256"/>
                          <a:gd name="connsiteY83" fmla="*/ 533552 h 3370881"/>
                          <a:gd name="connsiteX84" fmla="*/ 1367118 w 2657256"/>
                          <a:gd name="connsiteY84" fmla="*/ 524587 h 3370881"/>
                          <a:gd name="connsiteX85" fmla="*/ 1349188 w 2657256"/>
                          <a:gd name="connsiteY85" fmla="*/ 520105 h 3370881"/>
                          <a:gd name="connsiteX86" fmla="*/ 1326776 w 2657256"/>
                          <a:gd name="connsiteY86" fmla="*/ 511140 h 3370881"/>
                          <a:gd name="connsiteX87" fmla="*/ 1281953 w 2657256"/>
                          <a:gd name="connsiteY87" fmla="*/ 515623 h 3370881"/>
                          <a:gd name="connsiteX88" fmla="*/ 1250576 w 2657256"/>
                          <a:gd name="connsiteY88" fmla="*/ 529070 h 3370881"/>
                          <a:gd name="connsiteX89" fmla="*/ 1210235 w 2657256"/>
                          <a:gd name="connsiteY89" fmla="*/ 542517 h 3370881"/>
                          <a:gd name="connsiteX90" fmla="*/ 1183341 w 2657256"/>
                          <a:gd name="connsiteY90" fmla="*/ 555964 h 3370881"/>
                          <a:gd name="connsiteX91" fmla="*/ 1160929 w 2657256"/>
                          <a:gd name="connsiteY91" fmla="*/ 569411 h 3370881"/>
                          <a:gd name="connsiteX92" fmla="*/ 1134035 w 2657256"/>
                          <a:gd name="connsiteY92" fmla="*/ 578376 h 3370881"/>
                          <a:gd name="connsiteX93" fmla="*/ 1111623 w 2657256"/>
                          <a:gd name="connsiteY93" fmla="*/ 587340 h 3370881"/>
                          <a:gd name="connsiteX94" fmla="*/ 1084729 w 2657256"/>
                          <a:gd name="connsiteY94" fmla="*/ 596305 h 3370881"/>
                          <a:gd name="connsiteX95" fmla="*/ 986118 w 2657256"/>
                          <a:gd name="connsiteY95" fmla="*/ 591823 h 3370881"/>
                          <a:gd name="connsiteX96" fmla="*/ 927847 w 2657256"/>
                          <a:gd name="connsiteY96" fmla="*/ 578376 h 3370881"/>
                          <a:gd name="connsiteX97" fmla="*/ 896470 w 2657256"/>
                          <a:gd name="connsiteY97" fmla="*/ 555964 h 3370881"/>
                          <a:gd name="connsiteX98" fmla="*/ 883023 w 2657256"/>
                          <a:gd name="connsiteY98" fmla="*/ 546999 h 3370881"/>
                          <a:gd name="connsiteX99" fmla="*/ 865094 w 2657256"/>
                          <a:gd name="connsiteY99" fmla="*/ 497693 h 3370881"/>
                          <a:gd name="connsiteX100" fmla="*/ 869576 w 2657256"/>
                          <a:gd name="connsiteY100" fmla="*/ 403564 h 3370881"/>
                          <a:gd name="connsiteX101" fmla="*/ 874059 w 2657256"/>
                          <a:gd name="connsiteY101" fmla="*/ 385634 h 3370881"/>
                          <a:gd name="connsiteX102" fmla="*/ 883023 w 2657256"/>
                          <a:gd name="connsiteY102" fmla="*/ 372187 h 3370881"/>
                          <a:gd name="connsiteX103" fmla="*/ 909918 w 2657256"/>
                          <a:gd name="connsiteY103" fmla="*/ 363223 h 3370881"/>
                          <a:gd name="connsiteX104" fmla="*/ 914400 w 2657256"/>
                          <a:gd name="connsiteY104" fmla="*/ 385634 h 3370881"/>
                          <a:gd name="connsiteX105" fmla="*/ 909918 w 2657256"/>
                          <a:gd name="connsiteY105" fmla="*/ 408046 h 3370881"/>
                          <a:gd name="connsiteX106" fmla="*/ 900953 w 2657256"/>
                          <a:gd name="connsiteY106" fmla="*/ 466317 h 3370881"/>
                          <a:gd name="connsiteX107" fmla="*/ 905435 w 2657256"/>
                          <a:gd name="connsiteY107" fmla="*/ 515623 h 3370881"/>
                          <a:gd name="connsiteX108" fmla="*/ 932329 w 2657256"/>
                          <a:gd name="connsiteY108" fmla="*/ 551481 h 3370881"/>
                          <a:gd name="connsiteX109" fmla="*/ 954741 w 2657256"/>
                          <a:gd name="connsiteY109" fmla="*/ 560446 h 3370881"/>
                          <a:gd name="connsiteX110" fmla="*/ 972670 w 2657256"/>
                          <a:gd name="connsiteY110" fmla="*/ 569411 h 3370881"/>
                          <a:gd name="connsiteX111" fmla="*/ 1066800 w 2657256"/>
                          <a:gd name="connsiteY111" fmla="*/ 564929 h 3370881"/>
                          <a:gd name="connsiteX112" fmla="*/ 1111623 w 2657256"/>
                          <a:gd name="connsiteY112" fmla="*/ 551481 h 3370881"/>
                          <a:gd name="connsiteX113" fmla="*/ 1129553 w 2657256"/>
                          <a:gd name="connsiteY113" fmla="*/ 538034 h 3370881"/>
                          <a:gd name="connsiteX114" fmla="*/ 1156447 w 2657256"/>
                          <a:gd name="connsiteY114" fmla="*/ 511140 h 3370881"/>
                          <a:gd name="connsiteX115" fmla="*/ 1160929 w 2657256"/>
                          <a:gd name="connsiteY115" fmla="*/ 493211 h 3370881"/>
                          <a:gd name="connsiteX116" fmla="*/ 1178859 w 2657256"/>
                          <a:gd name="connsiteY116" fmla="*/ 331846 h 3370881"/>
                          <a:gd name="connsiteX117" fmla="*/ 1215315 w 2657256"/>
                          <a:gd name="connsiteY117" fmla="*/ 270289 h 3370881"/>
                          <a:gd name="connsiteX118" fmla="*/ 1214718 w 2657256"/>
                          <a:gd name="connsiteY118" fmla="*/ 367705 h 3370881"/>
                          <a:gd name="connsiteX119" fmla="*/ 1201270 w 2657256"/>
                          <a:gd name="connsiteY119" fmla="*/ 412529 h 3370881"/>
                          <a:gd name="connsiteX120" fmla="*/ 1210235 w 2657256"/>
                          <a:gd name="connsiteY120" fmla="*/ 461834 h 3370881"/>
                          <a:gd name="connsiteX121" fmla="*/ 1214718 w 2657256"/>
                          <a:gd name="connsiteY121" fmla="*/ 475281 h 3370881"/>
                          <a:gd name="connsiteX122" fmla="*/ 1228165 w 2657256"/>
                          <a:gd name="connsiteY122" fmla="*/ 484246 h 3370881"/>
                          <a:gd name="connsiteX123" fmla="*/ 1250576 w 2657256"/>
                          <a:gd name="connsiteY123" fmla="*/ 502176 h 3370881"/>
                          <a:gd name="connsiteX124" fmla="*/ 1317812 w 2657256"/>
                          <a:gd name="connsiteY124" fmla="*/ 497693 h 3370881"/>
                          <a:gd name="connsiteX125" fmla="*/ 1353670 w 2657256"/>
                          <a:gd name="connsiteY125" fmla="*/ 488729 h 3370881"/>
                          <a:gd name="connsiteX126" fmla="*/ 1506070 w 2657256"/>
                          <a:gd name="connsiteY126" fmla="*/ 457352 h 3370881"/>
                          <a:gd name="connsiteX127" fmla="*/ 1550894 w 2657256"/>
                          <a:gd name="connsiteY127" fmla="*/ 430458 h 3370881"/>
                          <a:gd name="connsiteX128" fmla="*/ 1564341 w 2657256"/>
                          <a:gd name="connsiteY128" fmla="*/ 417011 h 3370881"/>
                          <a:gd name="connsiteX129" fmla="*/ 1586753 w 2657256"/>
                          <a:gd name="connsiteY129" fmla="*/ 399081 h 3370881"/>
                          <a:gd name="connsiteX130" fmla="*/ 1595718 w 2657256"/>
                          <a:gd name="connsiteY130" fmla="*/ 381152 h 3370881"/>
                          <a:gd name="connsiteX131" fmla="*/ 1613139 w 2657256"/>
                          <a:gd name="connsiteY131" fmla="*/ 358910 h 3370881"/>
                          <a:gd name="connsiteX132" fmla="*/ 1620066 w 2657256"/>
                          <a:gd name="connsiteY132" fmla="*/ 291047 h 3370881"/>
                          <a:gd name="connsiteX133" fmla="*/ 1604852 w 2657256"/>
                          <a:gd name="connsiteY133" fmla="*/ 236279 h 3370881"/>
                          <a:gd name="connsiteX134" fmla="*/ 1537447 w 2657256"/>
                          <a:gd name="connsiteY134" fmla="*/ 188411 h 3370881"/>
                          <a:gd name="connsiteX135" fmla="*/ 1613647 w 2657256"/>
                          <a:gd name="connsiteY135" fmla="*/ 399081 h 3370881"/>
                          <a:gd name="connsiteX136" fmla="*/ 1627094 w 2657256"/>
                          <a:gd name="connsiteY136" fmla="*/ 417011 h 3370881"/>
                          <a:gd name="connsiteX137" fmla="*/ 1658470 w 2657256"/>
                          <a:gd name="connsiteY137" fmla="*/ 412529 h 3370881"/>
                          <a:gd name="connsiteX138" fmla="*/ 1685365 w 2657256"/>
                          <a:gd name="connsiteY138" fmla="*/ 390117 h 3370881"/>
                          <a:gd name="connsiteX139" fmla="*/ 1694329 w 2657256"/>
                          <a:gd name="connsiteY139" fmla="*/ 376670 h 3370881"/>
                          <a:gd name="connsiteX140" fmla="*/ 1734670 w 2657256"/>
                          <a:gd name="connsiteY140" fmla="*/ 354258 h 3370881"/>
                          <a:gd name="connsiteX141" fmla="*/ 1743635 w 2657256"/>
                          <a:gd name="connsiteY141" fmla="*/ 340811 h 3370881"/>
                          <a:gd name="connsiteX142" fmla="*/ 1757082 w 2657256"/>
                          <a:gd name="connsiteY142" fmla="*/ 336329 h 3370881"/>
                          <a:gd name="connsiteX143" fmla="*/ 1843909 w 2657256"/>
                          <a:gd name="connsiteY143" fmla="*/ 262341 h 3370881"/>
                          <a:gd name="connsiteX144" fmla="*/ 1874221 w 2657256"/>
                          <a:gd name="connsiteY144" fmla="*/ 202194 h 3370881"/>
                          <a:gd name="connsiteX145" fmla="*/ 1828094 w 2657256"/>
                          <a:gd name="connsiteY145" fmla="*/ 136767 h 3370881"/>
                          <a:gd name="connsiteX146" fmla="*/ 1772023 w 2657256"/>
                          <a:gd name="connsiteY146" fmla="*/ 77249 h 3370881"/>
                          <a:gd name="connsiteX147" fmla="*/ 1948888 w 2657256"/>
                          <a:gd name="connsiteY147" fmla="*/ 178018 h 3370881"/>
                          <a:gd name="connsiteX148" fmla="*/ 1952362 w 2657256"/>
                          <a:gd name="connsiteY148" fmla="*/ 254265 h 3370881"/>
                          <a:gd name="connsiteX149" fmla="*/ 1874221 w 2657256"/>
                          <a:gd name="connsiteY149" fmla="*/ 318698 h 3370881"/>
                          <a:gd name="connsiteX150" fmla="*/ 1788459 w 2657256"/>
                          <a:gd name="connsiteY150" fmla="*/ 367705 h 3370881"/>
                          <a:gd name="connsiteX151" fmla="*/ 1761565 w 2657256"/>
                          <a:gd name="connsiteY151" fmla="*/ 390117 h 3370881"/>
                          <a:gd name="connsiteX152" fmla="*/ 1783976 w 2657256"/>
                          <a:gd name="connsiteY152" fmla="*/ 399081 h 3370881"/>
                          <a:gd name="connsiteX153" fmla="*/ 1878106 w 2657256"/>
                          <a:gd name="connsiteY153" fmla="*/ 390117 h 3370881"/>
                          <a:gd name="connsiteX154" fmla="*/ 1891553 w 2657256"/>
                          <a:gd name="connsiteY154" fmla="*/ 381152 h 3370881"/>
                          <a:gd name="connsiteX155" fmla="*/ 1918447 w 2657256"/>
                          <a:gd name="connsiteY155" fmla="*/ 372187 h 3370881"/>
                          <a:gd name="connsiteX156" fmla="*/ 1940859 w 2657256"/>
                          <a:gd name="connsiteY156" fmla="*/ 358740 h 3370881"/>
                          <a:gd name="connsiteX157" fmla="*/ 1954306 w 2657256"/>
                          <a:gd name="connsiteY157" fmla="*/ 354258 h 3370881"/>
                          <a:gd name="connsiteX158" fmla="*/ 2106320 w 2657256"/>
                          <a:gd name="connsiteY158" fmla="*/ 170457 h 3370881"/>
                          <a:gd name="connsiteX159" fmla="*/ 2064254 w 2657256"/>
                          <a:gd name="connsiteY159" fmla="*/ 20406 h 3370881"/>
                          <a:gd name="connsiteX160" fmla="*/ 2169347 w 2657256"/>
                          <a:gd name="connsiteY160" fmla="*/ 104479 h 3370881"/>
                          <a:gd name="connsiteX161" fmla="*/ 2167479 w 2657256"/>
                          <a:gd name="connsiteY161" fmla="*/ 234168 h 3370881"/>
                          <a:gd name="connsiteX162" fmla="*/ 2144900 w 2657256"/>
                          <a:gd name="connsiteY162" fmla="*/ 271231 h 3370881"/>
                          <a:gd name="connsiteX163" fmla="*/ 2096795 w 2657256"/>
                          <a:gd name="connsiteY163" fmla="*/ 316507 h 3370881"/>
                          <a:gd name="connsiteX164" fmla="*/ 1999129 w 2657256"/>
                          <a:gd name="connsiteY164" fmla="*/ 358740 h 3370881"/>
                          <a:gd name="connsiteX165" fmla="*/ 1994647 w 2657256"/>
                          <a:gd name="connsiteY165" fmla="*/ 372187 h 3370881"/>
                          <a:gd name="connsiteX166" fmla="*/ 2039470 w 2657256"/>
                          <a:gd name="connsiteY166" fmla="*/ 390117 h 3370881"/>
                          <a:gd name="connsiteX167" fmla="*/ 2115670 w 2657256"/>
                          <a:gd name="connsiteY167" fmla="*/ 390117 h 3370881"/>
                          <a:gd name="connsiteX168" fmla="*/ 2160494 w 2657256"/>
                          <a:gd name="connsiteY168" fmla="*/ 376670 h 3370881"/>
                          <a:gd name="connsiteX169" fmla="*/ 2191870 w 2657256"/>
                          <a:gd name="connsiteY169" fmla="*/ 363223 h 3370881"/>
                          <a:gd name="connsiteX170" fmla="*/ 2205318 w 2657256"/>
                          <a:gd name="connsiteY170" fmla="*/ 358740 h 3370881"/>
                          <a:gd name="connsiteX171" fmla="*/ 2232212 w 2657256"/>
                          <a:gd name="connsiteY171" fmla="*/ 340811 h 3370881"/>
                          <a:gd name="connsiteX172" fmla="*/ 2312894 w 2657256"/>
                          <a:gd name="connsiteY172" fmla="*/ 183929 h 3370881"/>
                          <a:gd name="connsiteX173" fmla="*/ 2339788 w 2657256"/>
                          <a:gd name="connsiteY173" fmla="*/ 151 h 3370881"/>
                          <a:gd name="connsiteX174" fmla="*/ 2357718 w 2657256"/>
                          <a:gd name="connsiteY174" fmla="*/ 215305 h 3370881"/>
                          <a:gd name="connsiteX175" fmla="*/ 2254623 w 2657256"/>
                          <a:gd name="connsiteY175" fmla="*/ 376670 h 3370881"/>
                          <a:gd name="connsiteX176" fmla="*/ 2245659 w 2657256"/>
                          <a:gd name="connsiteY176" fmla="*/ 390117 h 3370881"/>
                          <a:gd name="connsiteX177" fmla="*/ 2254623 w 2657256"/>
                          <a:gd name="connsiteY177" fmla="*/ 403564 h 3370881"/>
                          <a:gd name="connsiteX178" fmla="*/ 2353235 w 2657256"/>
                          <a:gd name="connsiteY178" fmla="*/ 399081 h 3370881"/>
                          <a:gd name="connsiteX179" fmla="*/ 2366682 w 2657256"/>
                          <a:gd name="connsiteY179" fmla="*/ 394599 h 3370881"/>
                          <a:gd name="connsiteX180" fmla="*/ 2389094 w 2657256"/>
                          <a:gd name="connsiteY180" fmla="*/ 390117 h 3370881"/>
                          <a:gd name="connsiteX181" fmla="*/ 2424953 w 2657256"/>
                          <a:gd name="connsiteY181" fmla="*/ 367705 h 3370881"/>
                          <a:gd name="connsiteX182" fmla="*/ 2528047 w 2657256"/>
                          <a:gd name="connsiteY182" fmla="*/ 292700 h 3370881"/>
                          <a:gd name="connsiteX183" fmla="*/ 2541495 w 2657256"/>
                          <a:gd name="connsiteY183" fmla="*/ 62906 h 3370881"/>
                          <a:gd name="connsiteX184" fmla="*/ 2591304 w 2657256"/>
                          <a:gd name="connsiteY184" fmla="*/ 214081 h 3370881"/>
                          <a:gd name="connsiteX185" fmla="*/ 2612315 w 2657256"/>
                          <a:gd name="connsiteY185" fmla="*/ 290907 h 3370881"/>
                          <a:gd name="connsiteX186" fmla="*/ 2650863 w 2657256"/>
                          <a:gd name="connsiteY186" fmla="*/ 344994 h 3370881"/>
                          <a:gd name="connsiteX187" fmla="*/ 2465294 w 2657256"/>
                          <a:gd name="connsiteY187" fmla="*/ 399081 h 3370881"/>
                          <a:gd name="connsiteX188" fmla="*/ 2442882 w 2657256"/>
                          <a:gd name="connsiteY188" fmla="*/ 403564 h 3370881"/>
                          <a:gd name="connsiteX189" fmla="*/ 2398059 w 2657256"/>
                          <a:gd name="connsiteY189" fmla="*/ 417011 h 3370881"/>
                          <a:gd name="connsiteX190" fmla="*/ 2375647 w 2657256"/>
                          <a:gd name="connsiteY190" fmla="*/ 425976 h 3370881"/>
                          <a:gd name="connsiteX191" fmla="*/ 2357718 w 2657256"/>
                          <a:gd name="connsiteY191" fmla="*/ 430458 h 3370881"/>
                          <a:gd name="connsiteX192" fmla="*/ 2344270 w 2657256"/>
                          <a:gd name="connsiteY192" fmla="*/ 461834 h 3370881"/>
                          <a:gd name="connsiteX193" fmla="*/ 2353235 w 2657256"/>
                          <a:gd name="connsiteY193" fmla="*/ 502176 h 3370881"/>
                          <a:gd name="connsiteX194" fmla="*/ 2362200 w 2657256"/>
                          <a:gd name="connsiteY194" fmla="*/ 515623 h 3370881"/>
                          <a:gd name="connsiteX195" fmla="*/ 2344270 w 2657256"/>
                          <a:gd name="connsiteY195" fmla="*/ 587340 h 3370881"/>
                          <a:gd name="connsiteX196" fmla="*/ 2321859 w 2657256"/>
                          <a:gd name="connsiteY196" fmla="*/ 614234 h 3370881"/>
                          <a:gd name="connsiteX197" fmla="*/ 2308412 w 2657256"/>
                          <a:gd name="connsiteY197" fmla="*/ 636646 h 3370881"/>
                          <a:gd name="connsiteX198" fmla="*/ 2281518 w 2657256"/>
                          <a:gd name="connsiteY198" fmla="*/ 641129 h 3370881"/>
                          <a:gd name="connsiteX199" fmla="*/ 2259106 w 2657256"/>
                          <a:gd name="connsiteY199" fmla="*/ 636646 h 3370881"/>
                          <a:gd name="connsiteX200" fmla="*/ 2277035 w 2657256"/>
                          <a:gd name="connsiteY200" fmla="*/ 578376 h 3370881"/>
                          <a:gd name="connsiteX201" fmla="*/ 2290482 w 2657256"/>
                          <a:gd name="connsiteY201" fmla="*/ 542517 h 3370881"/>
                          <a:gd name="connsiteX202" fmla="*/ 2286000 w 2657256"/>
                          <a:gd name="connsiteY202" fmla="*/ 506658 h 3370881"/>
                          <a:gd name="connsiteX203" fmla="*/ 2245659 w 2657256"/>
                          <a:gd name="connsiteY203" fmla="*/ 448387 h 3370881"/>
                          <a:gd name="connsiteX204" fmla="*/ 2200835 w 2657256"/>
                          <a:gd name="connsiteY204" fmla="*/ 430458 h 3370881"/>
                          <a:gd name="connsiteX205" fmla="*/ 2169459 w 2657256"/>
                          <a:gd name="connsiteY205" fmla="*/ 425976 h 3370881"/>
                          <a:gd name="connsiteX206" fmla="*/ 2102223 w 2657256"/>
                          <a:gd name="connsiteY206" fmla="*/ 430458 h 3370881"/>
                          <a:gd name="connsiteX207" fmla="*/ 2084294 w 2657256"/>
                          <a:gd name="connsiteY207" fmla="*/ 439423 h 3370881"/>
                          <a:gd name="connsiteX208" fmla="*/ 2070847 w 2657256"/>
                          <a:gd name="connsiteY208" fmla="*/ 443905 h 3370881"/>
                          <a:gd name="connsiteX209" fmla="*/ 2061882 w 2657256"/>
                          <a:gd name="connsiteY209" fmla="*/ 461834 h 3370881"/>
                          <a:gd name="connsiteX210" fmla="*/ 2034988 w 2657256"/>
                          <a:gd name="connsiteY210" fmla="*/ 475281 h 3370881"/>
                          <a:gd name="connsiteX211" fmla="*/ 1783976 w 2657256"/>
                          <a:gd name="connsiteY211" fmla="*/ 479764 h 3370881"/>
                          <a:gd name="connsiteX212" fmla="*/ 1766047 w 2657256"/>
                          <a:gd name="connsiteY212" fmla="*/ 488729 h 3370881"/>
                          <a:gd name="connsiteX213" fmla="*/ 1703294 w 2657256"/>
                          <a:gd name="connsiteY213" fmla="*/ 506658 h 3370881"/>
                          <a:gd name="connsiteX214" fmla="*/ 1689847 w 2657256"/>
                          <a:gd name="connsiteY214" fmla="*/ 511140 h 3370881"/>
                          <a:gd name="connsiteX215" fmla="*/ 1676400 w 2657256"/>
                          <a:gd name="connsiteY215" fmla="*/ 520105 h 3370881"/>
                          <a:gd name="connsiteX216" fmla="*/ 1649506 w 2657256"/>
                          <a:gd name="connsiteY216" fmla="*/ 529070 h 3370881"/>
                          <a:gd name="connsiteX217" fmla="*/ 1636059 w 2657256"/>
                          <a:gd name="connsiteY217" fmla="*/ 538034 h 3370881"/>
                          <a:gd name="connsiteX218" fmla="*/ 1622612 w 2657256"/>
                          <a:gd name="connsiteY218" fmla="*/ 551481 h 3370881"/>
                          <a:gd name="connsiteX219" fmla="*/ 1609165 w 2657256"/>
                          <a:gd name="connsiteY219" fmla="*/ 555964 h 3370881"/>
                          <a:gd name="connsiteX220" fmla="*/ 1577788 w 2657256"/>
                          <a:gd name="connsiteY220" fmla="*/ 587340 h 3370881"/>
                          <a:gd name="connsiteX221" fmla="*/ 1568823 w 2657256"/>
                          <a:gd name="connsiteY221" fmla="*/ 600787 h 3370881"/>
                          <a:gd name="connsiteX222" fmla="*/ 1555376 w 2657256"/>
                          <a:gd name="connsiteY222" fmla="*/ 614234 h 3370881"/>
                          <a:gd name="connsiteX223" fmla="*/ 1524000 w 2657256"/>
                          <a:gd name="connsiteY223" fmla="*/ 654576 h 3370881"/>
                          <a:gd name="connsiteX224" fmla="*/ 1519518 w 2657256"/>
                          <a:gd name="connsiteY224" fmla="*/ 668023 h 3370881"/>
                          <a:gd name="connsiteX225" fmla="*/ 1528482 w 2657256"/>
                          <a:gd name="connsiteY225" fmla="*/ 708364 h 3370881"/>
                          <a:gd name="connsiteX226" fmla="*/ 1537447 w 2657256"/>
                          <a:gd name="connsiteY226" fmla="*/ 721811 h 3370881"/>
                          <a:gd name="connsiteX227" fmla="*/ 1568823 w 2657256"/>
                          <a:gd name="connsiteY227" fmla="*/ 712846 h 3370881"/>
                          <a:gd name="connsiteX228" fmla="*/ 1600200 w 2657256"/>
                          <a:gd name="connsiteY228" fmla="*/ 712846 h 3370881"/>
                          <a:gd name="connsiteX229" fmla="*/ 1631576 w 2657256"/>
                          <a:gd name="connsiteY229" fmla="*/ 690434 h 3370881"/>
                          <a:gd name="connsiteX230" fmla="*/ 1645023 w 2657256"/>
                          <a:gd name="connsiteY230" fmla="*/ 676987 h 3370881"/>
                          <a:gd name="connsiteX231" fmla="*/ 1685365 w 2657256"/>
                          <a:gd name="connsiteY231" fmla="*/ 645611 h 3370881"/>
                          <a:gd name="connsiteX232" fmla="*/ 1716741 w 2657256"/>
                          <a:gd name="connsiteY232" fmla="*/ 614234 h 3370881"/>
                          <a:gd name="connsiteX233" fmla="*/ 1748118 w 2657256"/>
                          <a:gd name="connsiteY233" fmla="*/ 596305 h 3370881"/>
                          <a:gd name="connsiteX234" fmla="*/ 1761565 w 2657256"/>
                          <a:gd name="connsiteY234" fmla="*/ 591823 h 3370881"/>
                          <a:gd name="connsiteX235" fmla="*/ 1779494 w 2657256"/>
                          <a:gd name="connsiteY235" fmla="*/ 582858 h 3370881"/>
                          <a:gd name="connsiteX236" fmla="*/ 1815353 w 2657256"/>
                          <a:gd name="connsiteY236" fmla="*/ 573893 h 3370881"/>
                          <a:gd name="connsiteX237" fmla="*/ 2030506 w 2657256"/>
                          <a:gd name="connsiteY237" fmla="*/ 578376 h 3370881"/>
                          <a:gd name="connsiteX238" fmla="*/ 2017059 w 2657256"/>
                          <a:gd name="connsiteY238" fmla="*/ 600787 h 3370881"/>
                          <a:gd name="connsiteX239" fmla="*/ 1981200 w 2657256"/>
                          <a:gd name="connsiteY239" fmla="*/ 636646 h 3370881"/>
                          <a:gd name="connsiteX240" fmla="*/ 1967753 w 2657256"/>
                          <a:gd name="connsiteY240" fmla="*/ 650093 h 3370881"/>
                          <a:gd name="connsiteX241" fmla="*/ 1936376 w 2657256"/>
                          <a:gd name="connsiteY241" fmla="*/ 690434 h 3370881"/>
                          <a:gd name="connsiteX242" fmla="*/ 1905000 w 2657256"/>
                          <a:gd name="connsiteY242" fmla="*/ 717329 h 3370881"/>
                          <a:gd name="connsiteX243" fmla="*/ 1860176 w 2657256"/>
                          <a:gd name="connsiteY243" fmla="*/ 735258 h 3370881"/>
                          <a:gd name="connsiteX244" fmla="*/ 1788459 w 2657256"/>
                          <a:gd name="connsiteY244" fmla="*/ 744223 h 3370881"/>
                          <a:gd name="connsiteX245" fmla="*/ 1846729 w 2657256"/>
                          <a:gd name="connsiteY245" fmla="*/ 802493 h 3370881"/>
                          <a:gd name="connsiteX246" fmla="*/ 1913965 w 2657256"/>
                          <a:gd name="connsiteY246" fmla="*/ 829387 h 3370881"/>
                          <a:gd name="connsiteX247" fmla="*/ 1922929 w 2657256"/>
                          <a:gd name="connsiteY247" fmla="*/ 842834 h 3370881"/>
                          <a:gd name="connsiteX248" fmla="*/ 1967753 w 2657256"/>
                          <a:gd name="connsiteY248" fmla="*/ 883176 h 3370881"/>
                          <a:gd name="connsiteX249" fmla="*/ 1981200 w 2657256"/>
                          <a:gd name="connsiteY249" fmla="*/ 896623 h 3370881"/>
                          <a:gd name="connsiteX250" fmla="*/ 1994647 w 2657256"/>
                          <a:gd name="connsiteY250" fmla="*/ 905587 h 3370881"/>
                          <a:gd name="connsiteX251" fmla="*/ 2021541 w 2657256"/>
                          <a:gd name="connsiteY251" fmla="*/ 927999 h 3370881"/>
                          <a:gd name="connsiteX252" fmla="*/ 2030506 w 2657256"/>
                          <a:gd name="connsiteY252" fmla="*/ 941446 h 3370881"/>
                          <a:gd name="connsiteX253" fmla="*/ 2057400 w 2657256"/>
                          <a:gd name="connsiteY253" fmla="*/ 968340 h 3370881"/>
                          <a:gd name="connsiteX254" fmla="*/ 2088776 w 2657256"/>
                          <a:gd name="connsiteY254" fmla="*/ 1013164 h 3370881"/>
                          <a:gd name="connsiteX255" fmla="*/ 2115670 w 2657256"/>
                          <a:gd name="connsiteY255" fmla="*/ 1057987 h 3370881"/>
                          <a:gd name="connsiteX256" fmla="*/ 2120153 w 2657256"/>
                          <a:gd name="connsiteY256" fmla="*/ 1089364 h 3370881"/>
                          <a:gd name="connsiteX257" fmla="*/ 2138082 w 2657256"/>
                          <a:gd name="connsiteY257" fmla="*/ 1143152 h 3370881"/>
                          <a:gd name="connsiteX258" fmla="*/ 2147047 w 2657256"/>
                          <a:gd name="connsiteY258" fmla="*/ 1196940 h 3370881"/>
                          <a:gd name="connsiteX259" fmla="*/ 2151529 w 2657256"/>
                          <a:gd name="connsiteY259" fmla="*/ 1210387 h 3370881"/>
                          <a:gd name="connsiteX260" fmla="*/ 2156012 w 2657256"/>
                          <a:gd name="connsiteY260" fmla="*/ 1228317 h 3370881"/>
                          <a:gd name="connsiteX261" fmla="*/ 2173941 w 2657256"/>
                          <a:gd name="connsiteY261" fmla="*/ 1295552 h 3370881"/>
                          <a:gd name="connsiteX262" fmla="*/ 2182906 w 2657256"/>
                          <a:gd name="connsiteY262" fmla="*/ 1313481 h 3370881"/>
                          <a:gd name="connsiteX263" fmla="*/ 2187388 w 2657256"/>
                          <a:gd name="connsiteY263" fmla="*/ 1331411 h 3370881"/>
                          <a:gd name="connsiteX264" fmla="*/ 2214282 w 2657256"/>
                          <a:gd name="connsiteY264" fmla="*/ 1385199 h 3370881"/>
                          <a:gd name="connsiteX265" fmla="*/ 2218765 w 2657256"/>
                          <a:gd name="connsiteY265" fmla="*/ 1403129 h 3370881"/>
                          <a:gd name="connsiteX266" fmla="*/ 2223247 w 2657256"/>
                          <a:gd name="connsiteY266" fmla="*/ 1430023 h 3370881"/>
                          <a:gd name="connsiteX267" fmla="*/ 2236694 w 2657256"/>
                          <a:gd name="connsiteY267" fmla="*/ 1456917 h 3370881"/>
                          <a:gd name="connsiteX268" fmla="*/ 2249794 w 2657256"/>
                          <a:gd name="connsiteY268" fmla="*/ 1524624 h 3370881"/>
                          <a:gd name="connsiteX269" fmla="*/ 2241176 w 2657256"/>
                          <a:gd name="connsiteY269" fmla="*/ 1577940 h 3370881"/>
                          <a:gd name="connsiteX270" fmla="*/ 2245659 w 2657256"/>
                          <a:gd name="connsiteY270" fmla="*/ 1595870 h 3370881"/>
                          <a:gd name="connsiteX271" fmla="*/ 2249634 w 2657256"/>
                          <a:gd name="connsiteY271" fmla="*/ 1685855 h 3370881"/>
                          <a:gd name="connsiteX272" fmla="*/ 2227729 w 2657256"/>
                          <a:gd name="connsiteY272" fmla="*/ 1716893 h 3370881"/>
                          <a:gd name="connsiteX273" fmla="*/ 2240500 w 2657256"/>
                          <a:gd name="connsiteY273" fmla="*/ 1674269 h 3370881"/>
                          <a:gd name="connsiteX274" fmla="*/ 2235341 w 2657256"/>
                          <a:gd name="connsiteY274" fmla="*/ 1788611 h 3370881"/>
                          <a:gd name="connsiteX275" fmla="*/ 2230689 w 2657256"/>
                          <a:gd name="connsiteY275" fmla="*/ 1823963 h 3370881"/>
                          <a:gd name="connsiteX276" fmla="*/ 2226207 w 2657256"/>
                          <a:gd name="connsiteY276" fmla="*/ 1824470 h 3370881"/>
                          <a:gd name="connsiteX277" fmla="*/ 2208278 w 2657256"/>
                          <a:gd name="connsiteY277" fmla="*/ 1869293 h 3370881"/>
                          <a:gd name="connsiteX278" fmla="*/ 2195168 w 2657256"/>
                          <a:gd name="connsiteY278" fmla="*/ 1882740 h 3370881"/>
                          <a:gd name="connsiteX279" fmla="*/ 2203458 w 2657256"/>
                          <a:gd name="connsiteY279" fmla="*/ 1918938 h 3370881"/>
                          <a:gd name="connsiteX280" fmla="*/ 2204134 w 2657256"/>
                          <a:gd name="connsiteY280" fmla="*/ 1949806 h 3370881"/>
                          <a:gd name="connsiteX281" fmla="*/ 2226545 w 2657256"/>
                          <a:gd name="connsiteY281" fmla="*/ 1954627 h 3370881"/>
                          <a:gd name="connsiteX282" fmla="*/ 2241176 w 2657256"/>
                          <a:gd name="connsiteY282" fmla="*/ 2012729 h 3370881"/>
                          <a:gd name="connsiteX283" fmla="*/ 2263588 w 2657256"/>
                          <a:gd name="connsiteY283" fmla="*/ 2057552 h 3370881"/>
                          <a:gd name="connsiteX284" fmla="*/ 2286000 w 2657256"/>
                          <a:gd name="connsiteY284" fmla="*/ 2084446 h 3370881"/>
                          <a:gd name="connsiteX285" fmla="*/ 2299447 w 2657256"/>
                          <a:gd name="connsiteY285" fmla="*/ 2124787 h 3370881"/>
                          <a:gd name="connsiteX286" fmla="*/ 2321859 w 2657256"/>
                          <a:gd name="connsiteY286" fmla="*/ 2151681 h 3370881"/>
                          <a:gd name="connsiteX287" fmla="*/ 2344270 w 2657256"/>
                          <a:gd name="connsiteY287" fmla="*/ 2205470 h 3370881"/>
                          <a:gd name="connsiteX288" fmla="*/ 2348753 w 2657256"/>
                          <a:gd name="connsiteY288" fmla="*/ 2223399 h 3370881"/>
                          <a:gd name="connsiteX289" fmla="*/ 2366682 w 2657256"/>
                          <a:gd name="connsiteY289" fmla="*/ 2263740 h 3370881"/>
                          <a:gd name="connsiteX290" fmla="*/ 2375647 w 2657256"/>
                          <a:gd name="connsiteY290" fmla="*/ 2286152 h 3370881"/>
                          <a:gd name="connsiteX291" fmla="*/ 2380129 w 2657256"/>
                          <a:gd name="connsiteY291" fmla="*/ 2308564 h 3370881"/>
                          <a:gd name="connsiteX292" fmla="*/ 2389094 w 2657256"/>
                          <a:gd name="connsiteY292" fmla="*/ 2335458 h 3370881"/>
                          <a:gd name="connsiteX293" fmla="*/ 2393576 w 2657256"/>
                          <a:gd name="connsiteY293" fmla="*/ 2380281 h 3370881"/>
                          <a:gd name="connsiteX294" fmla="*/ 2398059 w 2657256"/>
                          <a:gd name="connsiteY294" fmla="*/ 2393729 h 3370881"/>
                          <a:gd name="connsiteX295" fmla="*/ 2419794 w 2657256"/>
                          <a:gd name="connsiteY295" fmla="*/ 2447517 h 3370881"/>
                          <a:gd name="connsiteX296" fmla="*/ 2427343 w 2657256"/>
                          <a:gd name="connsiteY296" fmla="*/ 2564058 h 3370881"/>
                          <a:gd name="connsiteX297" fmla="*/ 2389094 w 2657256"/>
                          <a:gd name="connsiteY297" fmla="*/ 2837481 h 3370881"/>
                          <a:gd name="connsiteX298" fmla="*/ 2380129 w 2657256"/>
                          <a:gd name="connsiteY298" fmla="*/ 2859893 h 3370881"/>
                          <a:gd name="connsiteX299" fmla="*/ 2357718 w 2657256"/>
                          <a:gd name="connsiteY299" fmla="*/ 2913681 h 3370881"/>
                          <a:gd name="connsiteX300" fmla="*/ 2348753 w 2657256"/>
                          <a:gd name="connsiteY300" fmla="*/ 2936093 h 3370881"/>
                          <a:gd name="connsiteX301" fmla="*/ 2339788 w 2657256"/>
                          <a:gd name="connsiteY301" fmla="*/ 2971952 h 3370881"/>
                          <a:gd name="connsiteX302" fmla="*/ 2326341 w 2657256"/>
                          <a:gd name="connsiteY302" fmla="*/ 2994364 h 3370881"/>
                          <a:gd name="connsiteX303" fmla="*/ 2317376 w 2657256"/>
                          <a:gd name="connsiteY303" fmla="*/ 3025740 h 3370881"/>
                          <a:gd name="connsiteX304" fmla="*/ 2303929 w 2657256"/>
                          <a:gd name="connsiteY304" fmla="*/ 3048152 h 3370881"/>
                          <a:gd name="connsiteX305" fmla="*/ 2290482 w 2657256"/>
                          <a:gd name="connsiteY305" fmla="*/ 3079529 h 3370881"/>
                          <a:gd name="connsiteX306" fmla="*/ 2272553 w 2657256"/>
                          <a:gd name="connsiteY306" fmla="*/ 3084011 h 3370881"/>
                          <a:gd name="connsiteX307" fmla="*/ 2259106 w 2657256"/>
                          <a:gd name="connsiteY307" fmla="*/ 3088493 h 3370881"/>
                          <a:gd name="connsiteX308" fmla="*/ 2241176 w 2657256"/>
                          <a:gd name="connsiteY308" fmla="*/ 3092976 h 3370881"/>
                          <a:gd name="connsiteX309" fmla="*/ 2209800 w 2657256"/>
                          <a:gd name="connsiteY309" fmla="*/ 3101940 h 3370881"/>
                          <a:gd name="connsiteX310" fmla="*/ 2205318 w 2657256"/>
                          <a:gd name="connsiteY310" fmla="*/ 3039187 h 3370881"/>
                          <a:gd name="connsiteX311" fmla="*/ 2218765 w 2657256"/>
                          <a:gd name="connsiteY311" fmla="*/ 3021258 h 3370881"/>
                          <a:gd name="connsiteX312" fmla="*/ 2245659 w 2657256"/>
                          <a:gd name="connsiteY312" fmla="*/ 2971952 h 3370881"/>
                          <a:gd name="connsiteX313" fmla="*/ 2268070 w 2657256"/>
                          <a:gd name="connsiteY313" fmla="*/ 2945058 h 3370881"/>
                          <a:gd name="connsiteX314" fmla="*/ 2298550 w 2657256"/>
                          <a:gd name="connsiteY314" fmla="*/ 2568540 h 3370881"/>
                          <a:gd name="connsiteX315" fmla="*/ 2284986 w 2657256"/>
                          <a:gd name="connsiteY315" fmla="*/ 2532681 h 3370881"/>
                          <a:gd name="connsiteX316" fmla="*/ 2293273 w 2657256"/>
                          <a:gd name="connsiteY316" fmla="*/ 2496653 h 3370881"/>
                          <a:gd name="connsiteX317" fmla="*/ 2278152 w 2657256"/>
                          <a:gd name="connsiteY317" fmla="*/ 2475178 h 3370881"/>
                          <a:gd name="connsiteX318" fmla="*/ 2245659 w 2657256"/>
                          <a:gd name="connsiteY318" fmla="*/ 2389247 h 3370881"/>
                          <a:gd name="connsiteX319" fmla="*/ 2195507 w 2657256"/>
                          <a:gd name="connsiteY319" fmla="*/ 2241328 h 3370881"/>
                          <a:gd name="connsiteX320" fmla="*/ 2083786 w 2657256"/>
                          <a:gd name="connsiteY320" fmla="*/ 2040300 h 3370881"/>
                          <a:gd name="connsiteX321" fmla="*/ 2048773 w 2657256"/>
                          <a:gd name="connsiteY321" fmla="*/ 2017971 h 3370881"/>
                          <a:gd name="connsiteX322" fmla="*/ 2074314 w 2657256"/>
                          <a:gd name="connsiteY322" fmla="*/ 2011967 h 3370881"/>
                          <a:gd name="connsiteX323" fmla="*/ 2034988 w 2657256"/>
                          <a:gd name="connsiteY323" fmla="*/ 2003764 h 3370881"/>
                          <a:gd name="connsiteX324" fmla="*/ 2026023 w 2657256"/>
                          <a:gd name="connsiteY324" fmla="*/ 2026176 h 3370881"/>
                          <a:gd name="connsiteX325" fmla="*/ 2021541 w 2657256"/>
                          <a:gd name="connsiteY325" fmla="*/ 2039623 h 3370881"/>
                          <a:gd name="connsiteX326" fmla="*/ 1999129 w 2657256"/>
                          <a:gd name="connsiteY326" fmla="*/ 2053070 h 3370881"/>
                          <a:gd name="connsiteX327" fmla="*/ 1990165 w 2657256"/>
                          <a:gd name="connsiteY327" fmla="*/ 2070999 h 3370881"/>
                          <a:gd name="connsiteX328" fmla="*/ 1967753 w 2657256"/>
                          <a:gd name="connsiteY328" fmla="*/ 2106858 h 3370881"/>
                          <a:gd name="connsiteX329" fmla="*/ 1981200 w 2657256"/>
                          <a:gd name="connsiteY329" fmla="*/ 2223399 h 3370881"/>
                          <a:gd name="connsiteX330" fmla="*/ 1994647 w 2657256"/>
                          <a:gd name="connsiteY330" fmla="*/ 2254776 h 3370881"/>
                          <a:gd name="connsiteX331" fmla="*/ 2003612 w 2657256"/>
                          <a:gd name="connsiteY331" fmla="*/ 2272705 h 3370881"/>
                          <a:gd name="connsiteX332" fmla="*/ 2026023 w 2657256"/>
                          <a:gd name="connsiteY332" fmla="*/ 2304081 h 3370881"/>
                          <a:gd name="connsiteX333" fmla="*/ 2043953 w 2657256"/>
                          <a:gd name="connsiteY333" fmla="*/ 2348905 h 3370881"/>
                          <a:gd name="connsiteX334" fmla="*/ 2061882 w 2657256"/>
                          <a:gd name="connsiteY334" fmla="*/ 2371317 h 3370881"/>
                          <a:gd name="connsiteX335" fmla="*/ 2088776 w 2657256"/>
                          <a:gd name="connsiteY335" fmla="*/ 2434070 h 3370881"/>
                          <a:gd name="connsiteX336" fmla="*/ 2102223 w 2657256"/>
                          <a:gd name="connsiteY336" fmla="*/ 2465446 h 3370881"/>
                          <a:gd name="connsiteX337" fmla="*/ 2106706 w 2657256"/>
                          <a:gd name="connsiteY337" fmla="*/ 2496823 h 3370881"/>
                          <a:gd name="connsiteX338" fmla="*/ 2124635 w 2657256"/>
                          <a:gd name="connsiteY338" fmla="*/ 2559576 h 3370881"/>
                          <a:gd name="connsiteX339" fmla="*/ 2138082 w 2657256"/>
                          <a:gd name="connsiteY339" fmla="*/ 2649223 h 3370881"/>
                          <a:gd name="connsiteX340" fmla="*/ 2147047 w 2657256"/>
                          <a:gd name="connsiteY340" fmla="*/ 2685081 h 3370881"/>
                          <a:gd name="connsiteX341" fmla="*/ 2151529 w 2657256"/>
                          <a:gd name="connsiteY341" fmla="*/ 2716458 h 3370881"/>
                          <a:gd name="connsiteX342" fmla="*/ 2160494 w 2657256"/>
                          <a:gd name="connsiteY342" fmla="*/ 2770246 h 3370881"/>
                          <a:gd name="connsiteX343" fmla="*/ 2156012 w 2657256"/>
                          <a:gd name="connsiteY343" fmla="*/ 2962987 h 3370881"/>
                          <a:gd name="connsiteX344" fmla="*/ 2138082 w 2657256"/>
                          <a:gd name="connsiteY344" fmla="*/ 3043670 h 3370881"/>
                          <a:gd name="connsiteX345" fmla="*/ 2133600 w 2657256"/>
                          <a:gd name="connsiteY345" fmla="*/ 3061599 h 3370881"/>
                          <a:gd name="connsiteX346" fmla="*/ 2120153 w 2657256"/>
                          <a:gd name="connsiteY346" fmla="*/ 3079529 h 3370881"/>
                          <a:gd name="connsiteX347" fmla="*/ 2111188 w 2657256"/>
                          <a:gd name="connsiteY347" fmla="*/ 3106423 h 3370881"/>
                          <a:gd name="connsiteX348" fmla="*/ 2088776 w 2657256"/>
                          <a:gd name="connsiteY348" fmla="*/ 3137799 h 3370881"/>
                          <a:gd name="connsiteX349" fmla="*/ 2075329 w 2657256"/>
                          <a:gd name="connsiteY349" fmla="*/ 3164693 h 3370881"/>
                          <a:gd name="connsiteX350" fmla="*/ 2061882 w 2657256"/>
                          <a:gd name="connsiteY350" fmla="*/ 3169176 h 3370881"/>
                          <a:gd name="connsiteX351" fmla="*/ 2021541 w 2657256"/>
                          <a:gd name="connsiteY351" fmla="*/ 3164693 h 3370881"/>
                          <a:gd name="connsiteX352" fmla="*/ 2012576 w 2657256"/>
                          <a:gd name="connsiteY352" fmla="*/ 3119870 h 3370881"/>
                          <a:gd name="connsiteX353" fmla="*/ 2048435 w 2657256"/>
                          <a:gd name="connsiteY353" fmla="*/ 3021258 h 3370881"/>
                          <a:gd name="connsiteX354" fmla="*/ 2048435 w 2657256"/>
                          <a:gd name="connsiteY354" fmla="*/ 3021258 h 3370881"/>
                          <a:gd name="connsiteX355" fmla="*/ 2061882 w 2657256"/>
                          <a:gd name="connsiteY355" fmla="*/ 2967470 h 3370881"/>
                          <a:gd name="connsiteX356" fmla="*/ 2070847 w 2657256"/>
                          <a:gd name="connsiteY356" fmla="*/ 2882305 h 3370881"/>
                          <a:gd name="connsiteX357" fmla="*/ 2066365 w 2657256"/>
                          <a:gd name="connsiteY357" fmla="*/ 2725423 h 3370881"/>
                          <a:gd name="connsiteX358" fmla="*/ 2043953 w 2657256"/>
                          <a:gd name="connsiteY358" fmla="*/ 2649223 h 3370881"/>
                          <a:gd name="connsiteX359" fmla="*/ 2030506 w 2657256"/>
                          <a:gd name="connsiteY359" fmla="*/ 2622329 h 3370881"/>
                          <a:gd name="connsiteX360" fmla="*/ 2017059 w 2657256"/>
                          <a:gd name="connsiteY360" fmla="*/ 2581987 h 3370881"/>
                          <a:gd name="connsiteX361" fmla="*/ 1981200 w 2657256"/>
                          <a:gd name="connsiteY361" fmla="*/ 2514752 h 3370881"/>
                          <a:gd name="connsiteX362" fmla="*/ 1972235 w 2657256"/>
                          <a:gd name="connsiteY362" fmla="*/ 2501305 h 3370881"/>
                          <a:gd name="connsiteX363" fmla="*/ 1958788 w 2657256"/>
                          <a:gd name="connsiteY363" fmla="*/ 2478893 h 3370881"/>
                          <a:gd name="connsiteX364" fmla="*/ 1905000 w 2657256"/>
                          <a:gd name="connsiteY364" fmla="*/ 2398211 h 3370881"/>
                          <a:gd name="connsiteX365" fmla="*/ 1882588 w 2657256"/>
                          <a:gd name="connsiteY365" fmla="*/ 2357870 h 3370881"/>
                          <a:gd name="connsiteX366" fmla="*/ 1869141 w 2657256"/>
                          <a:gd name="connsiteY366" fmla="*/ 2339940 h 3370881"/>
                          <a:gd name="connsiteX367" fmla="*/ 1806388 w 2657256"/>
                          <a:gd name="connsiteY367" fmla="*/ 2313046 h 3370881"/>
                          <a:gd name="connsiteX368" fmla="*/ 1779494 w 2657256"/>
                          <a:gd name="connsiteY368" fmla="*/ 2304081 h 3370881"/>
                          <a:gd name="connsiteX369" fmla="*/ 1752600 w 2657256"/>
                          <a:gd name="connsiteY369" fmla="*/ 2299599 h 3370881"/>
                          <a:gd name="connsiteX370" fmla="*/ 1680882 w 2657256"/>
                          <a:gd name="connsiteY370" fmla="*/ 2277187 h 3370881"/>
                          <a:gd name="connsiteX371" fmla="*/ 1719025 w 2657256"/>
                          <a:gd name="connsiteY371" fmla="*/ 2281331 h 3370881"/>
                          <a:gd name="connsiteX372" fmla="*/ 1756997 w 2657256"/>
                          <a:gd name="connsiteY372" fmla="*/ 2289450 h 3370881"/>
                          <a:gd name="connsiteX373" fmla="*/ 1656440 w 2657256"/>
                          <a:gd name="connsiteY373" fmla="*/ 2298583 h 3370881"/>
                          <a:gd name="connsiteX374" fmla="*/ 1537447 w 2657256"/>
                          <a:gd name="connsiteY374" fmla="*/ 2329960 h 3370881"/>
                          <a:gd name="connsiteX375" fmla="*/ 1571993 w 2657256"/>
                          <a:gd name="connsiteY375" fmla="*/ 2317957 h 3370881"/>
                          <a:gd name="connsiteX376" fmla="*/ 1509707 w 2657256"/>
                          <a:gd name="connsiteY376" fmla="*/ 2338926 h 3370881"/>
                          <a:gd name="connsiteX377" fmla="*/ 1500444 w 2657256"/>
                          <a:gd name="connsiteY377" fmla="*/ 2355271 h 3370881"/>
                          <a:gd name="connsiteX378" fmla="*/ 1402678 w 2657256"/>
                          <a:gd name="connsiteY378" fmla="*/ 2339641 h 3370881"/>
                          <a:gd name="connsiteX379" fmla="*/ 1322892 w 2657256"/>
                          <a:gd name="connsiteY379" fmla="*/ 2336952 h 3370881"/>
                          <a:gd name="connsiteX380" fmla="*/ 1199384 w 2657256"/>
                          <a:gd name="connsiteY380" fmla="*/ 2307041 h 3370881"/>
                          <a:gd name="connsiteX381" fmla="*/ 1066800 w 2657256"/>
                          <a:gd name="connsiteY381" fmla="*/ 2272705 h 3370881"/>
                          <a:gd name="connsiteX382" fmla="*/ 1030941 w 2657256"/>
                          <a:gd name="connsiteY382" fmla="*/ 2263740 h 3370881"/>
                          <a:gd name="connsiteX383" fmla="*/ 986118 w 2657256"/>
                          <a:gd name="connsiteY383" fmla="*/ 2241329 h 3370881"/>
                          <a:gd name="connsiteX384" fmla="*/ 968188 w 2657256"/>
                          <a:gd name="connsiteY384" fmla="*/ 2232364 h 3370881"/>
                          <a:gd name="connsiteX385" fmla="*/ 936812 w 2657256"/>
                          <a:gd name="connsiteY385" fmla="*/ 2214434 h 3370881"/>
                          <a:gd name="connsiteX386" fmla="*/ 905435 w 2657256"/>
                          <a:gd name="connsiteY386" fmla="*/ 2196505 h 3370881"/>
                          <a:gd name="connsiteX387" fmla="*/ 869576 w 2657256"/>
                          <a:gd name="connsiteY387" fmla="*/ 2209952 h 3370881"/>
                          <a:gd name="connsiteX388" fmla="*/ 856129 w 2657256"/>
                          <a:gd name="connsiteY388" fmla="*/ 2227881 h 3370881"/>
                          <a:gd name="connsiteX389" fmla="*/ 815788 w 2657256"/>
                          <a:gd name="connsiteY389" fmla="*/ 2268223 h 3370881"/>
                          <a:gd name="connsiteX390" fmla="*/ 788894 w 2657256"/>
                          <a:gd name="connsiteY390" fmla="*/ 2290634 h 3370881"/>
                          <a:gd name="connsiteX391" fmla="*/ 762000 w 2657256"/>
                          <a:gd name="connsiteY391" fmla="*/ 2313046 h 3370881"/>
                          <a:gd name="connsiteX392" fmla="*/ 753035 w 2657256"/>
                          <a:gd name="connsiteY392" fmla="*/ 2326493 h 3370881"/>
                          <a:gd name="connsiteX393" fmla="*/ 735106 w 2657256"/>
                          <a:gd name="connsiteY393" fmla="*/ 2339940 h 3370881"/>
                          <a:gd name="connsiteX394" fmla="*/ 712694 w 2657256"/>
                          <a:gd name="connsiteY394" fmla="*/ 2362352 h 3370881"/>
                          <a:gd name="connsiteX395" fmla="*/ 694765 w 2657256"/>
                          <a:gd name="connsiteY395" fmla="*/ 2375799 h 3370881"/>
                          <a:gd name="connsiteX396" fmla="*/ 681318 w 2657256"/>
                          <a:gd name="connsiteY396" fmla="*/ 2393729 h 3370881"/>
                          <a:gd name="connsiteX397" fmla="*/ 667870 w 2657256"/>
                          <a:gd name="connsiteY397" fmla="*/ 2402693 h 3370881"/>
                          <a:gd name="connsiteX398" fmla="*/ 623047 w 2657256"/>
                          <a:gd name="connsiteY398" fmla="*/ 2443034 h 3370881"/>
                          <a:gd name="connsiteX399" fmla="*/ 600635 w 2657256"/>
                          <a:gd name="connsiteY399" fmla="*/ 2474411 h 3370881"/>
                          <a:gd name="connsiteX400" fmla="*/ 587188 w 2657256"/>
                          <a:gd name="connsiteY400" fmla="*/ 2514752 h 3370881"/>
                          <a:gd name="connsiteX401" fmla="*/ 582706 w 2657256"/>
                          <a:gd name="connsiteY401" fmla="*/ 2546129 h 3370881"/>
                          <a:gd name="connsiteX402" fmla="*/ 596153 w 2657256"/>
                          <a:gd name="connsiteY402" fmla="*/ 2635776 h 3370881"/>
                          <a:gd name="connsiteX403" fmla="*/ 600635 w 2657256"/>
                          <a:gd name="connsiteY403" fmla="*/ 2653705 h 3370881"/>
                          <a:gd name="connsiteX404" fmla="*/ 609600 w 2657256"/>
                          <a:gd name="connsiteY404" fmla="*/ 2671634 h 3370881"/>
                          <a:gd name="connsiteX405" fmla="*/ 614082 w 2657256"/>
                          <a:gd name="connsiteY405" fmla="*/ 2689564 h 3370881"/>
                          <a:gd name="connsiteX406" fmla="*/ 623047 w 2657256"/>
                          <a:gd name="connsiteY406" fmla="*/ 2711976 h 3370881"/>
                          <a:gd name="connsiteX407" fmla="*/ 627529 w 2657256"/>
                          <a:gd name="connsiteY407" fmla="*/ 2734387 h 3370881"/>
                          <a:gd name="connsiteX408" fmla="*/ 640976 w 2657256"/>
                          <a:gd name="connsiteY408" fmla="*/ 2765764 h 3370881"/>
                          <a:gd name="connsiteX409" fmla="*/ 645459 w 2657256"/>
                          <a:gd name="connsiteY409" fmla="*/ 2779211 h 3370881"/>
                          <a:gd name="connsiteX410" fmla="*/ 658906 w 2657256"/>
                          <a:gd name="connsiteY410" fmla="*/ 2801623 h 3370881"/>
                          <a:gd name="connsiteX411" fmla="*/ 676835 w 2657256"/>
                          <a:gd name="connsiteY411" fmla="*/ 2864376 h 3370881"/>
                          <a:gd name="connsiteX412" fmla="*/ 690282 w 2657256"/>
                          <a:gd name="connsiteY412" fmla="*/ 2895752 h 3370881"/>
                          <a:gd name="connsiteX413" fmla="*/ 699247 w 2657256"/>
                          <a:gd name="connsiteY413" fmla="*/ 2940576 h 3370881"/>
                          <a:gd name="connsiteX414" fmla="*/ 703729 w 2657256"/>
                          <a:gd name="connsiteY414" fmla="*/ 2967470 h 3370881"/>
                          <a:gd name="connsiteX415" fmla="*/ 717176 w 2657256"/>
                          <a:gd name="connsiteY415" fmla="*/ 2994364 h 3370881"/>
                          <a:gd name="connsiteX416" fmla="*/ 735106 w 2657256"/>
                          <a:gd name="connsiteY416" fmla="*/ 3052634 h 3370881"/>
                          <a:gd name="connsiteX417" fmla="*/ 739588 w 2657256"/>
                          <a:gd name="connsiteY417" fmla="*/ 3079529 h 3370881"/>
                          <a:gd name="connsiteX418" fmla="*/ 762000 w 2657256"/>
                          <a:gd name="connsiteY418" fmla="*/ 3142281 h 3370881"/>
                          <a:gd name="connsiteX419" fmla="*/ 766482 w 2657256"/>
                          <a:gd name="connsiteY419" fmla="*/ 3231929 h 3370881"/>
                          <a:gd name="connsiteX420" fmla="*/ 770965 w 2657256"/>
                          <a:gd name="connsiteY420" fmla="*/ 3254340 h 3370881"/>
                          <a:gd name="connsiteX421" fmla="*/ 775447 w 2657256"/>
                          <a:gd name="connsiteY421" fmla="*/ 3285717 h 3370881"/>
                          <a:gd name="connsiteX422" fmla="*/ 748553 w 2657256"/>
                          <a:gd name="connsiteY422" fmla="*/ 3335023 h 3370881"/>
                          <a:gd name="connsiteX423" fmla="*/ 721659 w 2657256"/>
                          <a:gd name="connsiteY423" fmla="*/ 3343987 h 3370881"/>
                          <a:gd name="connsiteX424" fmla="*/ 708212 w 2657256"/>
                          <a:gd name="connsiteY424" fmla="*/ 3348470 h 3370881"/>
                          <a:gd name="connsiteX425" fmla="*/ 623047 w 2657256"/>
                          <a:gd name="connsiteY425" fmla="*/ 3330540 h 3370881"/>
                          <a:gd name="connsiteX426" fmla="*/ 609600 w 2657256"/>
                          <a:gd name="connsiteY426" fmla="*/ 3308129 h 3370881"/>
                          <a:gd name="connsiteX427" fmla="*/ 591670 w 2657256"/>
                          <a:gd name="connsiteY427" fmla="*/ 3267787 h 3370881"/>
                          <a:gd name="connsiteX428" fmla="*/ 560294 w 2657256"/>
                          <a:gd name="connsiteY428" fmla="*/ 3209517 h 3370881"/>
                          <a:gd name="connsiteX429" fmla="*/ 551329 w 2657256"/>
                          <a:gd name="connsiteY429" fmla="*/ 3196070 h 3370881"/>
                          <a:gd name="connsiteX430" fmla="*/ 528918 w 2657256"/>
                          <a:gd name="connsiteY430" fmla="*/ 3173658 h 3370881"/>
                          <a:gd name="connsiteX431" fmla="*/ 519953 w 2657256"/>
                          <a:gd name="connsiteY431" fmla="*/ 3128834 h 3370881"/>
                          <a:gd name="connsiteX432" fmla="*/ 524435 w 2657256"/>
                          <a:gd name="connsiteY432" fmla="*/ 3101940 h 3370881"/>
                          <a:gd name="connsiteX433" fmla="*/ 528918 w 2657256"/>
                          <a:gd name="connsiteY433" fmla="*/ 3088493 h 3370881"/>
                          <a:gd name="connsiteX434" fmla="*/ 542365 w 2657256"/>
                          <a:gd name="connsiteY434" fmla="*/ 3052634 h 3370881"/>
                          <a:gd name="connsiteX435" fmla="*/ 484094 w 2657256"/>
                          <a:gd name="connsiteY435" fmla="*/ 2886787 h 3370881"/>
                          <a:gd name="connsiteX436" fmla="*/ 443753 w 2657256"/>
                          <a:gd name="connsiteY436" fmla="*/ 2779211 h 3370881"/>
                          <a:gd name="connsiteX437" fmla="*/ 439270 w 2657256"/>
                          <a:gd name="connsiteY437" fmla="*/ 2752317 h 3370881"/>
                          <a:gd name="connsiteX438" fmla="*/ 430306 w 2657256"/>
                          <a:gd name="connsiteY438" fmla="*/ 2716458 h 3370881"/>
                          <a:gd name="connsiteX439" fmla="*/ 425823 w 2657256"/>
                          <a:gd name="connsiteY439" fmla="*/ 2680599 h 3370881"/>
                          <a:gd name="connsiteX440" fmla="*/ 398929 w 2657256"/>
                          <a:gd name="connsiteY440" fmla="*/ 2599917 h 3370881"/>
                          <a:gd name="connsiteX441" fmla="*/ 385482 w 2657256"/>
                          <a:gd name="connsiteY441" fmla="*/ 2568540 h 3370881"/>
                          <a:gd name="connsiteX442" fmla="*/ 381000 w 2657256"/>
                          <a:gd name="connsiteY442" fmla="*/ 2550611 h 3370881"/>
                          <a:gd name="connsiteX443" fmla="*/ 372035 w 2657256"/>
                          <a:gd name="connsiteY443" fmla="*/ 2483376 h 3370881"/>
                          <a:gd name="connsiteX444" fmla="*/ 367553 w 2657256"/>
                          <a:gd name="connsiteY444" fmla="*/ 2469929 h 3370881"/>
                          <a:gd name="connsiteX445" fmla="*/ 407894 w 2657256"/>
                          <a:gd name="connsiteY445" fmla="*/ 2451999 h 3370881"/>
                          <a:gd name="connsiteX446" fmla="*/ 515470 w 2657256"/>
                          <a:gd name="connsiteY446" fmla="*/ 2407176 h 3370881"/>
                          <a:gd name="connsiteX447" fmla="*/ 578223 w 2657256"/>
                          <a:gd name="connsiteY447" fmla="*/ 2353387 h 3370881"/>
                          <a:gd name="connsiteX448" fmla="*/ 587188 w 2657256"/>
                          <a:gd name="connsiteY448" fmla="*/ 2330976 h 3370881"/>
                          <a:gd name="connsiteX449" fmla="*/ 614082 w 2657256"/>
                          <a:gd name="connsiteY449" fmla="*/ 2254776 h 3370881"/>
                          <a:gd name="connsiteX450" fmla="*/ 649941 w 2657256"/>
                          <a:gd name="connsiteY450" fmla="*/ 2200987 h 3370881"/>
                          <a:gd name="connsiteX451" fmla="*/ 690282 w 2657256"/>
                          <a:gd name="connsiteY451" fmla="*/ 2174093 h 3370881"/>
                          <a:gd name="connsiteX452" fmla="*/ 703729 w 2657256"/>
                          <a:gd name="connsiteY452" fmla="*/ 2165129 h 3370881"/>
                          <a:gd name="connsiteX453" fmla="*/ 739588 w 2657256"/>
                          <a:gd name="connsiteY453" fmla="*/ 2147199 h 3370881"/>
                          <a:gd name="connsiteX454" fmla="*/ 708212 w 2657256"/>
                          <a:gd name="connsiteY454" fmla="*/ 2187540 h 3370881"/>
                          <a:gd name="connsiteX455" fmla="*/ 654423 w 2657256"/>
                          <a:gd name="connsiteY455" fmla="*/ 2241329 h 3370881"/>
                          <a:gd name="connsiteX456" fmla="*/ 636494 w 2657256"/>
                          <a:gd name="connsiteY456" fmla="*/ 2259258 h 3370881"/>
                          <a:gd name="connsiteX457" fmla="*/ 614082 w 2657256"/>
                          <a:gd name="connsiteY457" fmla="*/ 2286152 h 3370881"/>
                          <a:gd name="connsiteX458" fmla="*/ 592179 w 2657256"/>
                          <a:gd name="connsiteY458" fmla="*/ 2282347 h 3370881"/>
                          <a:gd name="connsiteX459" fmla="*/ 555980 w 2657256"/>
                          <a:gd name="connsiteY459" fmla="*/ 2313892 h 3370881"/>
                          <a:gd name="connsiteX460" fmla="*/ 524435 w 2657256"/>
                          <a:gd name="connsiteY460" fmla="*/ 2348905 h 3370881"/>
                          <a:gd name="connsiteX461" fmla="*/ 502023 w 2657256"/>
                          <a:gd name="connsiteY461" fmla="*/ 2362352 h 3370881"/>
                          <a:gd name="connsiteX462" fmla="*/ 461682 w 2657256"/>
                          <a:gd name="connsiteY462" fmla="*/ 2389246 h 3370881"/>
                          <a:gd name="connsiteX463" fmla="*/ 448235 w 2657256"/>
                          <a:gd name="connsiteY463" fmla="*/ 2398211 h 3370881"/>
                          <a:gd name="connsiteX464" fmla="*/ 430306 w 2657256"/>
                          <a:gd name="connsiteY464" fmla="*/ 2407176 h 3370881"/>
                          <a:gd name="connsiteX465" fmla="*/ 412376 w 2657256"/>
                          <a:gd name="connsiteY465" fmla="*/ 2420623 h 3370881"/>
                          <a:gd name="connsiteX466" fmla="*/ 389965 w 2657256"/>
                          <a:gd name="connsiteY466" fmla="*/ 2429587 h 3370881"/>
                          <a:gd name="connsiteX467" fmla="*/ 372035 w 2657256"/>
                          <a:gd name="connsiteY467" fmla="*/ 2443034 h 3370881"/>
                          <a:gd name="connsiteX468" fmla="*/ 318247 w 2657256"/>
                          <a:gd name="connsiteY468" fmla="*/ 2474411 h 3370881"/>
                          <a:gd name="connsiteX469" fmla="*/ 304800 w 2657256"/>
                          <a:gd name="connsiteY469" fmla="*/ 2492340 h 3370881"/>
                          <a:gd name="connsiteX470" fmla="*/ 282388 w 2657256"/>
                          <a:gd name="connsiteY470" fmla="*/ 2519234 h 3370881"/>
                          <a:gd name="connsiteX471" fmla="*/ 295835 w 2657256"/>
                          <a:gd name="connsiteY471" fmla="*/ 2815070 h 3370881"/>
                          <a:gd name="connsiteX472" fmla="*/ 300318 w 2657256"/>
                          <a:gd name="connsiteY472" fmla="*/ 2837481 h 3370881"/>
                          <a:gd name="connsiteX473" fmla="*/ 304800 w 2657256"/>
                          <a:gd name="connsiteY473" fmla="*/ 2868858 h 3370881"/>
                          <a:gd name="connsiteX474" fmla="*/ 309282 w 2657256"/>
                          <a:gd name="connsiteY474" fmla="*/ 2927129 h 3370881"/>
                          <a:gd name="connsiteX475" fmla="*/ 322729 w 2657256"/>
                          <a:gd name="connsiteY475" fmla="*/ 2985399 h 3370881"/>
                          <a:gd name="connsiteX476" fmla="*/ 327212 w 2657256"/>
                          <a:gd name="connsiteY476" fmla="*/ 3012293 h 3370881"/>
                          <a:gd name="connsiteX477" fmla="*/ 331694 w 2657256"/>
                          <a:gd name="connsiteY477" fmla="*/ 3043670 h 3370881"/>
                          <a:gd name="connsiteX478" fmla="*/ 345141 w 2657256"/>
                          <a:gd name="connsiteY478" fmla="*/ 3070564 h 3370881"/>
                          <a:gd name="connsiteX479" fmla="*/ 367553 w 2657256"/>
                          <a:gd name="connsiteY479" fmla="*/ 3124352 h 3370881"/>
                          <a:gd name="connsiteX480" fmla="*/ 381000 w 2657256"/>
                          <a:gd name="connsiteY480" fmla="*/ 3182623 h 3370881"/>
                          <a:gd name="connsiteX481" fmla="*/ 389965 w 2657256"/>
                          <a:gd name="connsiteY481" fmla="*/ 3196070 h 3370881"/>
                          <a:gd name="connsiteX482" fmla="*/ 394447 w 2657256"/>
                          <a:gd name="connsiteY482" fmla="*/ 3213999 h 3370881"/>
                          <a:gd name="connsiteX483" fmla="*/ 412376 w 2657256"/>
                          <a:gd name="connsiteY483" fmla="*/ 3245376 h 3370881"/>
                          <a:gd name="connsiteX484" fmla="*/ 416859 w 2657256"/>
                          <a:gd name="connsiteY484" fmla="*/ 3258823 h 3370881"/>
                          <a:gd name="connsiteX485" fmla="*/ 425823 w 2657256"/>
                          <a:gd name="connsiteY485" fmla="*/ 3272270 h 3370881"/>
                          <a:gd name="connsiteX486" fmla="*/ 439270 w 2657256"/>
                          <a:gd name="connsiteY486" fmla="*/ 3303646 h 3370881"/>
                          <a:gd name="connsiteX487" fmla="*/ 439270 w 2657256"/>
                          <a:gd name="connsiteY487" fmla="*/ 3352952 h 3370881"/>
                          <a:gd name="connsiteX488" fmla="*/ 430306 w 2657256"/>
                          <a:gd name="connsiteY488" fmla="*/ 3366399 h 3370881"/>
                          <a:gd name="connsiteX489" fmla="*/ 412376 w 2657256"/>
                          <a:gd name="connsiteY489" fmla="*/ 3370881 h 3370881"/>
                          <a:gd name="connsiteX490" fmla="*/ 295835 w 2657256"/>
                          <a:gd name="connsiteY490" fmla="*/ 3357434 h 3370881"/>
                          <a:gd name="connsiteX491" fmla="*/ 264459 w 2657256"/>
                          <a:gd name="connsiteY491" fmla="*/ 3276752 h 3370881"/>
                          <a:gd name="connsiteX492" fmla="*/ 259976 w 2657256"/>
                          <a:gd name="connsiteY492" fmla="*/ 3240893 h 3370881"/>
                          <a:gd name="connsiteX493" fmla="*/ 246529 w 2657256"/>
                          <a:gd name="connsiteY493" fmla="*/ 3178140 h 3370881"/>
                          <a:gd name="connsiteX494" fmla="*/ 237565 w 2657256"/>
                          <a:gd name="connsiteY494" fmla="*/ 3084011 h 3370881"/>
                          <a:gd name="connsiteX495" fmla="*/ 228600 w 2657256"/>
                          <a:gd name="connsiteY495" fmla="*/ 3057117 h 3370881"/>
                          <a:gd name="connsiteX496" fmla="*/ 219635 w 2657256"/>
                          <a:gd name="connsiteY496" fmla="*/ 3021258 h 3370881"/>
                          <a:gd name="connsiteX497" fmla="*/ 206188 w 2657256"/>
                          <a:gd name="connsiteY497" fmla="*/ 2980917 h 3370881"/>
                          <a:gd name="connsiteX498" fmla="*/ 201706 w 2657256"/>
                          <a:gd name="connsiteY498" fmla="*/ 2949540 h 3370881"/>
                          <a:gd name="connsiteX499" fmla="*/ 197223 w 2657256"/>
                          <a:gd name="connsiteY499" fmla="*/ 2927129 h 3370881"/>
                          <a:gd name="connsiteX500" fmla="*/ 192741 w 2657256"/>
                          <a:gd name="connsiteY500" fmla="*/ 2891270 h 3370881"/>
                          <a:gd name="connsiteX501" fmla="*/ 188259 w 2657256"/>
                          <a:gd name="connsiteY501" fmla="*/ 2850929 h 3370881"/>
                          <a:gd name="connsiteX502" fmla="*/ 179294 w 2657256"/>
                          <a:gd name="connsiteY502" fmla="*/ 2824034 h 3370881"/>
                          <a:gd name="connsiteX503" fmla="*/ 165847 w 2657256"/>
                          <a:gd name="connsiteY503" fmla="*/ 2774729 h 3370881"/>
                          <a:gd name="connsiteX504" fmla="*/ 161365 w 2657256"/>
                          <a:gd name="connsiteY504" fmla="*/ 2747834 h 3370881"/>
                          <a:gd name="connsiteX505" fmla="*/ 156882 w 2657256"/>
                          <a:gd name="connsiteY505" fmla="*/ 2559576 h 3370881"/>
                          <a:gd name="connsiteX506" fmla="*/ 152400 w 2657256"/>
                          <a:gd name="connsiteY506" fmla="*/ 2519234 h 3370881"/>
                          <a:gd name="connsiteX507" fmla="*/ 118035 w 2657256"/>
                          <a:gd name="connsiteY507" fmla="*/ 2400004 h 3370881"/>
                          <a:gd name="connsiteX508" fmla="*/ 117048 w 2657256"/>
                          <a:gd name="connsiteY508" fmla="*/ 2344423 h 3370881"/>
                          <a:gd name="connsiteX509" fmla="*/ 100106 w 2657256"/>
                          <a:gd name="connsiteY509" fmla="*/ 2330976 h 3370881"/>
                          <a:gd name="connsiteX510" fmla="*/ 138953 w 2657256"/>
                          <a:gd name="connsiteY510" fmla="*/ 2313046 h 3370881"/>
                          <a:gd name="connsiteX511" fmla="*/ 152400 w 2657256"/>
                          <a:gd name="connsiteY511" fmla="*/ 2304081 h 3370881"/>
                          <a:gd name="connsiteX512" fmla="*/ 170329 w 2657256"/>
                          <a:gd name="connsiteY512" fmla="*/ 2259258 h 3370881"/>
                          <a:gd name="connsiteX513" fmla="*/ 188259 w 2657256"/>
                          <a:gd name="connsiteY513" fmla="*/ 2223399 h 3370881"/>
                          <a:gd name="connsiteX514" fmla="*/ 206188 w 2657256"/>
                          <a:gd name="connsiteY514" fmla="*/ 2187540 h 3370881"/>
                          <a:gd name="connsiteX515" fmla="*/ 210670 w 2657256"/>
                          <a:gd name="connsiteY515" fmla="*/ 2174093 h 3370881"/>
                          <a:gd name="connsiteX516" fmla="*/ 219635 w 2657256"/>
                          <a:gd name="connsiteY516" fmla="*/ 2115823 h 3370881"/>
                          <a:gd name="connsiteX517" fmla="*/ 210670 w 2657256"/>
                          <a:gd name="connsiteY517" fmla="*/ 1958940 h 3370881"/>
                          <a:gd name="connsiteX518" fmla="*/ 192741 w 2657256"/>
                          <a:gd name="connsiteY518" fmla="*/ 1923081 h 3370881"/>
                          <a:gd name="connsiteX519" fmla="*/ 179294 w 2657256"/>
                          <a:gd name="connsiteY519" fmla="*/ 1891705 h 3370881"/>
                          <a:gd name="connsiteX520" fmla="*/ 165847 w 2657256"/>
                          <a:gd name="connsiteY520" fmla="*/ 1864811 h 3370881"/>
                          <a:gd name="connsiteX521" fmla="*/ 152400 w 2657256"/>
                          <a:gd name="connsiteY521" fmla="*/ 1833434 h 3370881"/>
                          <a:gd name="connsiteX522" fmla="*/ 143435 w 2657256"/>
                          <a:gd name="connsiteY522" fmla="*/ 1819987 h 3370881"/>
                          <a:gd name="connsiteX523" fmla="*/ 107576 w 2657256"/>
                          <a:gd name="connsiteY523" fmla="*/ 1784129 h 3370881"/>
                          <a:gd name="connsiteX524" fmla="*/ 94129 w 2657256"/>
                          <a:gd name="connsiteY524" fmla="*/ 1779646 h 3370881"/>
                          <a:gd name="connsiteX525" fmla="*/ 71718 w 2657256"/>
                          <a:gd name="connsiteY525" fmla="*/ 1770681 h 3370881"/>
                          <a:gd name="connsiteX526" fmla="*/ 58270 w 2657256"/>
                          <a:gd name="connsiteY526" fmla="*/ 1761717 h 3370881"/>
                          <a:gd name="connsiteX527" fmla="*/ 26894 w 2657256"/>
                          <a:gd name="connsiteY527" fmla="*/ 1730340 h 3370881"/>
                          <a:gd name="connsiteX528" fmla="*/ 0 w 2657256"/>
                          <a:gd name="connsiteY528" fmla="*/ 1707929 h 3370881"/>
                          <a:gd name="connsiteX0" fmla="*/ 0 w 2657256"/>
                          <a:gd name="connsiteY0" fmla="*/ 1707929 h 3370881"/>
                          <a:gd name="connsiteX1" fmla="*/ 22412 w 2657256"/>
                          <a:gd name="connsiteY1" fmla="*/ 1698964 h 3370881"/>
                          <a:gd name="connsiteX2" fmla="*/ 31376 w 2657256"/>
                          <a:gd name="connsiteY2" fmla="*/ 1681034 h 3370881"/>
                          <a:gd name="connsiteX3" fmla="*/ 44823 w 2657256"/>
                          <a:gd name="connsiteY3" fmla="*/ 1672070 h 3370881"/>
                          <a:gd name="connsiteX4" fmla="*/ 58270 w 2657256"/>
                          <a:gd name="connsiteY4" fmla="*/ 1654140 h 3370881"/>
                          <a:gd name="connsiteX5" fmla="*/ 76200 w 2657256"/>
                          <a:gd name="connsiteY5" fmla="*/ 1645176 h 3370881"/>
                          <a:gd name="connsiteX6" fmla="*/ 98612 w 2657256"/>
                          <a:gd name="connsiteY6" fmla="*/ 1636211 h 3370881"/>
                          <a:gd name="connsiteX7" fmla="*/ 125506 w 2657256"/>
                          <a:gd name="connsiteY7" fmla="*/ 1627246 h 3370881"/>
                          <a:gd name="connsiteX8" fmla="*/ 152400 w 2657256"/>
                          <a:gd name="connsiteY8" fmla="*/ 1609317 h 3370881"/>
                          <a:gd name="connsiteX9" fmla="*/ 170329 w 2657256"/>
                          <a:gd name="connsiteY9" fmla="*/ 1600352 h 3370881"/>
                          <a:gd name="connsiteX10" fmla="*/ 188259 w 2657256"/>
                          <a:gd name="connsiteY10" fmla="*/ 1582423 h 3370881"/>
                          <a:gd name="connsiteX11" fmla="*/ 228600 w 2657256"/>
                          <a:gd name="connsiteY11" fmla="*/ 1564493 h 3370881"/>
                          <a:gd name="connsiteX12" fmla="*/ 255494 w 2657256"/>
                          <a:gd name="connsiteY12" fmla="*/ 1546564 h 3370881"/>
                          <a:gd name="connsiteX13" fmla="*/ 300318 w 2657256"/>
                          <a:gd name="connsiteY13" fmla="*/ 1524152 h 3370881"/>
                          <a:gd name="connsiteX14" fmla="*/ 313765 w 2657256"/>
                          <a:gd name="connsiteY14" fmla="*/ 1515187 h 3370881"/>
                          <a:gd name="connsiteX15" fmla="*/ 340659 w 2657256"/>
                          <a:gd name="connsiteY15" fmla="*/ 1510705 h 3370881"/>
                          <a:gd name="connsiteX16" fmla="*/ 363070 w 2657256"/>
                          <a:gd name="connsiteY16" fmla="*/ 1506223 h 3370881"/>
                          <a:gd name="connsiteX17" fmla="*/ 389965 w 2657256"/>
                          <a:gd name="connsiteY17" fmla="*/ 1501740 h 3370881"/>
                          <a:gd name="connsiteX18" fmla="*/ 425823 w 2657256"/>
                          <a:gd name="connsiteY18" fmla="*/ 1497258 h 3370881"/>
                          <a:gd name="connsiteX19" fmla="*/ 470647 w 2657256"/>
                          <a:gd name="connsiteY19" fmla="*/ 1488293 h 3370881"/>
                          <a:gd name="connsiteX20" fmla="*/ 515470 w 2657256"/>
                          <a:gd name="connsiteY20" fmla="*/ 1479329 h 3370881"/>
                          <a:gd name="connsiteX21" fmla="*/ 528918 w 2657256"/>
                          <a:gd name="connsiteY21" fmla="*/ 1470364 h 3370881"/>
                          <a:gd name="connsiteX22" fmla="*/ 600635 w 2657256"/>
                          <a:gd name="connsiteY22" fmla="*/ 1456917 h 3370881"/>
                          <a:gd name="connsiteX23" fmla="*/ 690282 w 2657256"/>
                          <a:gd name="connsiteY23" fmla="*/ 1447952 h 3370881"/>
                          <a:gd name="connsiteX24" fmla="*/ 793376 w 2657256"/>
                          <a:gd name="connsiteY24" fmla="*/ 1452434 h 3370881"/>
                          <a:gd name="connsiteX25" fmla="*/ 874059 w 2657256"/>
                          <a:gd name="connsiteY25" fmla="*/ 1465881 h 3370881"/>
                          <a:gd name="connsiteX26" fmla="*/ 914400 w 2657256"/>
                          <a:gd name="connsiteY26" fmla="*/ 1470364 h 3370881"/>
                          <a:gd name="connsiteX27" fmla="*/ 1030941 w 2657256"/>
                          <a:gd name="connsiteY27" fmla="*/ 1483811 h 3370881"/>
                          <a:gd name="connsiteX28" fmla="*/ 1151965 w 2657256"/>
                          <a:gd name="connsiteY28" fmla="*/ 1492776 h 3370881"/>
                          <a:gd name="connsiteX29" fmla="*/ 1281953 w 2657256"/>
                          <a:gd name="connsiteY29" fmla="*/ 1501740 h 3370881"/>
                          <a:gd name="connsiteX30" fmla="*/ 1465729 w 2657256"/>
                          <a:gd name="connsiteY30" fmla="*/ 1497258 h 3370881"/>
                          <a:gd name="connsiteX31" fmla="*/ 1510553 w 2657256"/>
                          <a:gd name="connsiteY31" fmla="*/ 1492776 h 3370881"/>
                          <a:gd name="connsiteX32" fmla="*/ 1582270 w 2657256"/>
                          <a:gd name="connsiteY32" fmla="*/ 1461399 h 3370881"/>
                          <a:gd name="connsiteX33" fmla="*/ 1604682 w 2657256"/>
                          <a:gd name="connsiteY33" fmla="*/ 1456917 h 3370881"/>
                          <a:gd name="connsiteX34" fmla="*/ 1622612 w 2657256"/>
                          <a:gd name="connsiteY34" fmla="*/ 1447952 h 3370881"/>
                          <a:gd name="connsiteX35" fmla="*/ 1645023 w 2657256"/>
                          <a:gd name="connsiteY35" fmla="*/ 1438987 h 3370881"/>
                          <a:gd name="connsiteX36" fmla="*/ 1662953 w 2657256"/>
                          <a:gd name="connsiteY36" fmla="*/ 1425540 h 3370881"/>
                          <a:gd name="connsiteX37" fmla="*/ 1698812 w 2657256"/>
                          <a:gd name="connsiteY37" fmla="*/ 1407611 h 3370881"/>
                          <a:gd name="connsiteX38" fmla="*/ 1739153 w 2657256"/>
                          <a:gd name="connsiteY38" fmla="*/ 1380717 h 3370881"/>
                          <a:gd name="connsiteX39" fmla="*/ 1752600 w 2657256"/>
                          <a:gd name="connsiteY39" fmla="*/ 1367270 h 3370881"/>
                          <a:gd name="connsiteX40" fmla="*/ 1775012 w 2657256"/>
                          <a:gd name="connsiteY40" fmla="*/ 1353823 h 3370881"/>
                          <a:gd name="connsiteX41" fmla="*/ 1797423 w 2657256"/>
                          <a:gd name="connsiteY41" fmla="*/ 1335893 h 3370881"/>
                          <a:gd name="connsiteX42" fmla="*/ 1810870 w 2657256"/>
                          <a:gd name="connsiteY42" fmla="*/ 1304517 h 3370881"/>
                          <a:gd name="connsiteX43" fmla="*/ 1815353 w 2657256"/>
                          <a:gd name="connsiteY43" fmla="*/ 1291070 h 3370881"/>
                          <a:gd name="connsiteX44" fmla="*/ 1801906 w 2657256"/>
                          <a:gd name="connsiteY44" fmla="*/ 1138670 h 3370881"/>
                          <a:gd name="connsiteX45" fmla="*/ 1792941 w 2657256"/>
                          <a:gd name="connsiteY45" fmla="*/ 1125223 h 3370881"/>
                          <a:gd name="connsiteX46" fmla="*/ 1757082 w 2657256"/>
                          <a:gd name="connsiteY46" fmla="*/ 1093846 h 3370881"/>
                          <a:gd name="connsiteX47" fmla="*/ 1730188 w 2657256"/>
                          <a:gd name="connsiteY47" fmla="*/ 1066952 h 3370881"/>
                          <a:gd name="connsiteX48" fmla="*/ 1703294 w 2657256"/>
                          <a:gd name="connsiteY48" fmla="*/ 1049023 h 3370881"/>
                          <a:gd name="connsiteX49" fmla="*/ 1622612 w 2657256"/>
                          <a:gd name="connsiteY49" fmla="*/ 1053505 h 3370881"/>
                          <a:gd name="connsiteX50" fmla="*/ 1595718 w 2657256"/>
                          <a:gd name="connsiteY50" fmla="*/ 1062470 h 3370881"/>
                          <a:gd name="connsiteX51" fmla="*/ 1573306 w 2657256"/>
                          <a:gd name="connsiteY51" fmla="*/ 1066952 h 3370881"/>
                          <a:gd name="connsiteX52" fmla="*/ 1453385 w 2657256"/>
                          <a:gd name="connsiteY52" fmla="*/ 1082761 h 3370881"/>
                          <a:gd name="connsiteX53" fmla="*/ 1326776 w 2657256"/>
                          <a:gd name="connsiteY53" fmla="*/ 1062470 h 3370881"/>
                          <a:gd name="connsiteX54" fmla="*/ 1308847 w 2657256"/>
                          <a:gd name="connsiteY54" fmla="*/ 1057987 h 3370881"/>
                          <a:gd name="connsiteX55" fmla="*/ 1277470 w 2657256"/>
                          <a:gd name="connsiteY55" fmla="*/ 1053505 h 3370881"/>
                          <a:gd name="connsiteX56" fmla="*/ 1259541 w 2657256"/>
                          <a:gd name="connsiteY56" fmla="*/ 1049023 h 3370881"/>
                          <a:gd name="connsiteX57" fmla="*/ 1232647 w 2657256"/>
                          <a:gd name="connsiteY57" fmla="*/ 1044540 h 3370881"/>
                          <a:gd name="connsiteX58" fmla="*/ 1053353 w 2657256"/>
                          <a:gd name="connsiteY58" fmla="*/ 1049023 h 3370881"/>
                          <a:gd name="connsiteX59" fmla="*/ 1035423 w 2657256"/>
                          <a:gd name="connsiteY59" fmla="*/ 1053505 h 3370881"/>
                          <a:gd name="connsiteX60" fmla="*/ 1008529 w 2657256"/>
                          <a:gd name="connsiteY60" fmla="*/ 1057987 h 3370881"/>
                          <a:gd name="connsiteX61" fmla="*/ 995082 w 2657256"/>
                          <a:gd name="connsiteY61" fmla="*/ 1062470 h 3370881"/>
                          <a:gd name="connsiteX62" fmla="*/ 945776 w 2657256"/>
                          <a:gd name="connsiteY62" fmla="*/ 1031093 h 3370881"/>
                          <a:gd name="connsiteX63" fmla="*/ 941294 w 2657256"/>
                          <a:gd name="connsiteY63" fmla="*/ 1017646 h 3370881"/>
                          <a:gd name="connsiteX64" fmla="*/ 932329 w 2657256"/>
                          <a:gd name="connsiteY64" fmla="*/ 919034 h 3370881"/>
                          <a:gd name="connsiteX65" fmla="*/ 914400 w 2657256"/>
                          <a:gd name="connsiteY65" fmla="*/ 901105 h 3370881"/>
                          <a:gd name="connsiteX66" fmla="*/ 918882 w 2657256"/>
                          <a:gd name="connsiteY66" fmla="*/ 869729 h 3370881"/>
                          <a:gd name="connsiteX67" fmla="*/ 941294 w 2657256"/>
                          <a:gd name="connsiteY67" fmla="*/ 865246 h 3370881"/>
                          <a:gd name="connsiteX68" fmla="*/ 959223 w 2657256"/>
                          <a:gd name="connsiteY68" fmla="*/ 851799 h 3370881"/>
                          <a:gd name="connsiteX69" fmla="*/ 990600 w 2657256"/>
                          <a:gd name="connsiteY69" fmla="*/ 847317 h 3370881"/>
                          <a:gd name="connsiteX70" fmla="*/ 1129553 w 2657256"/>
                          <a:gd name="connsiteY70" fmla="*/ 838352 h 3370881"/>
                          <a:gd name="connsiteX71" fmla="*/ 1147482 w 2657256"/>
                          <a:gd name="connsiteY71" fmla="*/ 829387 h 3370881"/>
                          <a:gd name="connsiteX72" fmla="*/ 1178859 w 2657256"/>
                          <a:gd name="connsiteY72" fmla="*/ 806976 h 3370881"/>
                          <a:gd name="connsiteX73" fmla="*/ 1192306 w 2657256"/>
                          <a:gd name="connsiteY73" fmla="*/ 793529 h 3370881"/>
                          <a:gd name="connsiteX74" fmla="*/ 1214718 w 2657256"/>
                          <a:gd name="connsiteY74" fmla="*/ 784564 h 3370881"/>
                          <a:gd name="connsiteX75" fmla="*/ 1241612 w 2657256"/>
                          <a:gd name="connsiteY75" fmla="*/ 771117 h 3370881"/>
                          <a:gd name="connsiteX76" fmla="*/ 1277470 w 2657256"/>
                          <a:gd name="connsiteY76" fmla="*/ 753187 h 3370881"/>
                          <a:gd name="connsiteX77" fmla="*/ 1295400 w 2657256"/>
                          <a:gd name="connsiteY77" fmla="*/ 730776 h 3370881"/>
                          <a:gd name="connsiteX78" fmla="*/ 1317812 w 2657256"/>
                          <a:gd name="connsiteY78" fmla="*/ 708364 h 3370881"/>
                          <a:gd name="connsiteX79" fmla="*/ 1353670 w 2657256"/>
                          <a:gd name="connsiteY79" fmla="*/ 663540 h 3370881"/>
                          <a:gd name="connsiteX80" fmla="*/ 1371600 w 2657256"/>
                          <a:gd name="connsiteY80" fmla="*/ 636646 h 3370881"/>
                          <a:gd name="connsiteX81" fmla="*/ 1380565 w 2657256"/>
                          <a:gd name="connsiteY81" fmla="*/ 596305 h 3370881"/>
                          <a:gd name="connsiteX82" fmla="*/ 1385047 w 2657256"/>
                          <a:gd name="connsiteY82" fmla="*/ 582858 h 3370881"/>
                          <a:gd name="connsiteX83" fmla="*/ 1380565 w 2657256"/>
                          <a:gd name="connsiteY83" fmla="*/ 533552 h 3370881"/>
                          <a:gd name="connsiteX84" fmla="*/ 1367118 w 2657256"/>
                          <a:gd name="connsiteY84" fmla="*/ 524587 h 3370881"/>
                          <a:gd name="connsiteX85" fmla="*/ 1349188 w 2657256"/>
                          <a:gd name="connsiteY85" fmla="*/ 520105 h 3370881"/>
                          <a:gd name="connsiteX86" fmla="*/ 1326776 w 2657256"/>
                          <a:gd name="connsiteY86" fmla="*/ 511140 h 3370881"/>
                          <a:gd name="connsiteX87" fmla="*/ 1281953 w 2657256"/>
                          <a:gd name="connsiteY87" fmla="*/ 515623 h 3370881"/>
                          <a:gd name="connsiteX88" fmla="*/ 1250576 w 2657256"/>
                          <a:gd name="connsiteY88" fmla="*/ 529070 h 3370881"/>
                          <a:gd name="connsiteX89" fmla="*/ 1210235 w 2657256"/>
                          <a:gd name="connsiteY89" fmla="*/ 542517 h 3370881"/>
                          <a:gd name="connsiteX90" fmla="*/ 1183341 w 2657256"/>
                          <a:gd name="connsiteY90" fmla="*/ 555964 h 3370881"/>
                          <a:gd name="connsiteX91" fmla="*/ 1160929 w 2657256"/>
                          <a:gd name="connsiteY91" fmla="*/ 569411 h 3370881"/>
                          <a:gd name="connsiteX92" fmla="*/ 1134035 w 2657256"/>
                          <a:gd name="connsiteY92" fmla="*/ 578376 h 3370881"/>
                          <a:gd name="connsiteX93" fmla="*/ 1111623 w 2657256"/>
                          <a:gd name="connsiteY93" fmla="*/ 587340 h 3370881"/>
                          <a:gd name="connsiteX94" fmla="*/ 1084729 w 2657256"/>
                          <a:gd name="connsiteY94" fmla="*/ 596305 h 3370881"/>
                          <a:gd name="connsiteX95" fmla="*/ 986118 w 2657256"/>
                          <a:gd name="connsiteY95" fmla="*/ 591823 h 3370881"/>
                          <a:gd name="connsiteX96" fmla="*/ 927847 w 2657256"/>
                          <a:gd name="connsiteY96" fmla="*/ 578376 h 3370881"/>
                          <a:gd name="connsiteX97" fmla="*/ 896470 w 2657256"/>
                          <a:gd name="connsiteY97" fmla="*/ 555964 h 3370881"/>
                          <a:gd name="connsiteX98" fmla="*/ 883023 w 2657256"/>
                          <a:gd name="connsiteY98" fmla="*/ 546999 h 3370881"/>
                          <a:gd name="connsiteX99" fmla="*/ 865094 w 2657256"/>
                          <a:gd name="connsiteY99" fmla="*/ 497693 h 3370881"/>
                          <a:gd name="connsiteX100" fmla="*/ 869576 w 2657256"/>
                          <a:gd name="connsiteY100" fmla="*/ 403564 h 3370881"/>
                          <a:gd name="connsiteX101" fmla="*/ 874059 w 2657256"/>
                          <a:gd name="connsiteY101" fmla="*/ 385634 h 3370881"/>
                          <a:gd name="connsiteX102" fmla="*/ 883023 w 2657256"/>
                          <a:gd name="connsiteY102" fmla="*/ 372187 h 3370881"/>
                          <a:gd name="connsiteX103" fmla="*/ 909918 w 2657256"/>
                          <a:gd name="connsiteY103" fmla="*/ 363223 h 3370881"/>
                          <a:gd name="connsiteX104" fmla="*/ 914400 w 2657256"/>
                          <a:gd name="connsiteY104" fmla="*/ 385634 h 3370881"/>
                          <a:gd name="connsiteX105" fmla="*/ 909918 w 2657256"/>
                          <a:gd name="connsiteY105" fmla="*/ 408046 h 3370881"/>
                          <a:gd name="connsiteX106" fmla="*/ 900953 w 2657256"/>
                          <a:gd name="connsiteY106" fmla="*/ 466317 h 3370881"/>
                          <a:gd name="connsiteX107" fmla="*/ 905435 w 2657256"/>
                          <a:gd name="connsiteY107" fmla="*/ 515623 h 3370881"/>
                          <a:gd name="connsiteX108" fmla="*/ 932329 w 2657256"/>
                          <a:gd name="connsiteY108" fmla="*/ 551481 h 3370881"/>
                          <a:gd name="connsiteX109" fmla="*/ 954741 w 2657256"/>
                          <a:gd name="connsiteY109" fmla="*/ 560446 h 3370881"/>
                          <a:gd name="connsiteX110" fmla="*/ 972670 w 2657256"/>
                          <a:gd name="connsiteY110" fmla="*/ 569411 h 3370881"/>
                          <a:gd name="connsiteX111" fmla="*/ 1066800 w 2657256"/>
                          <a:gd name="connsiteY111" fmla="*/ 564929 h 3370881"/>
                          <a:gd name="connsiteX112" fmla="*/ 1111623 w 2657256"/>
                          <a:gd name="connsiteY112" fmla="*/ 551481 h 3370881"/>
                          <a:gd name="connsiteX113" fmla="*/ 1129553 w 2657256"/>
                          <a:gd name="connsiteY113" fmla="*/ 538034 h 3370881"/>
                          <a:gd name="connsiteX114" fmla="*/ 1156447 w 2657256"/>
                          <a:gd name="connsiteY114" fmla="*/ 511140 h 3370881"/>
                          <a:gd name="connsiteX115" fmla="*/ 1160929 w 2657256"/>
                          <a:gd name="connsiteY115" fmla="*/ 493211 h 3370881"/>
                          <a:gd name="connsiteX116" fmla="*/ 1178859 w 2657256"/>
                          <a:gd name="connsiteY116" fmla="*/ 331846 h 3370881"/>
                          <a:gd name="connsiteX117" fmla="*/ 1215315 w 2657256"/>
                          <a:gd name="connsiteY117" fmla="*/ 270289 h 3370881"/>
                          <a:gd name="connsiteX118" fmla="*/ 1214718 w 2657256"/>
                          <a:gd name="connsiteY118" fmla="*/ 367705 h 3370881"/>
                          <a:gd name="connsiteX119" fmla="*/ 1201270 w 2657256"/>
                          <a:gd name="connsiteY119" fmla="*/ 412529 h 3370881"/>
                          <a:gd name="connsiteX120" fmla="*/ 1210235 w 2657256"/>
                          <a:gd name="connsiteY120" fmla="*/ 461834 h 3370881"/>
                          <a:gd name="connsiteX121" fmla="*/ 1214718 w 2657256"/>
                          <a:gd name="connsiteY121" fmla="*/ 475281 h 3370881"/>
                          <a:gd name="connsiteX122" fmla="*/ 1228165 w 2657256"/>
                          <a:gd name="connsiteY122" fmla="*/ 484246 h 3370881"/>
                          <a:gd name="connsiteX123" fmla="*/ 1250576 w 2657256"/>
                          <a:gd name="connsiteY123" fmla="*/ 502176 h 3370881"/>
                          <a:gd name="connsiteX124" fmla="*/ 1317812 w 2657256"/>
                          <a:gd name="connsiteY124" fmla="*/ 497693 h 3370881"/>
                          <a:gd name="connsiteX125" fmla="*/ 1353670 w 2657256"/>
                          <a:gd name="connsiteY125" fmla="*/ 488729 h 3370881"/>
                          <a:gd name="connsiteX126" fmla="*/ 1506070 w 2657256"/>
                          <a:gd name="connsiteY126" fmla="*/ 457352 h 3370881"/>
                          <a:gd name="connsiteX127" fmla="*/ 1550894 w 2657256"/>
                          <a:gd name="connsiteY127" fmla="*/ 430458 h 3370881"/>
                          <a:gd name="connsiteX128" fmla="*/ 1564341 w 2657256"/>
                          <a:gd name="connsiteY128" fmla="*/ 417011 h 3370881"/>
                          <a:gd name="connsiteX129" fmla="*/ 1586753 w 2657256"/>
                          <a:gd name="connsiteY129" fmla="*/ 399081 h 3370881"/>
                          <a:gd name="connsiteX130" fmla="*/ 1595718 w 2657256"/>
                          <a:gd name="connsiteY130" fmla="*/ 381152 h 3370881"/>
                          <a:gd name="connsiteX131" fmla="*/ 1613139 w 2657256"/>
                          <a:gd name="connsiteY131" fmla="*/ 358910 h 3370881"/>
                          <a:gd name="connsiteX132" fmla="*/ 1620066 w 2657256"/>
                          <a:gd name="connsiteY132" fmla="*/ 291047 h 3370881"/>
                          <a:gd name="connsiteX133" fmla="*/ 1604852 w 2657256"/>
                          <a:gd name="connsiteY133" fmla="*/ 236279 h 3370881"/>
                          <a:gd name="connsiteX134" fmla="*/ 1537447 w 2657256"/>
                          <a:gd name="connsiteY134" fmla="*/ 188411 h 3370881"/>
                          <a:gd name="connsiteX135" fmla="*/ 1613647 w 2657256"/>
                          <a:gd name="connsiteY135" fmla="*/ 399081 h 3370881"/>
                          <a:gd name="connsiteX136" fmla="*/ 1627094 w 2657256"/>
                          <a:gd name="connsiteY136" fmla="*/ 417011 h 3370881"/>
                          <a:gd name="connsiteX137" fmla="*/ 1658470 w 2657256"/>
                          <a:gd name="connsiteY137" fmla="*/ 412529 h 3370881"/>
                          <a:gd name="connsiteX138" fmla="*/ 1685365 w 2657256"/>
                          <a:gd name="connsiteY138" fmla="*/ 390117 h 3370881"/>
                          <a:gd name="connsiteX139" fmla="*/ 1694329 w 2657256"/>
                          <a:gd name="connsiteY139" fmla="*/ 376670 h 3370881"/>
                          <a:gd name="connsiteX140" fmla="*/ 1734670 w 2657256"/>
                          <a:gd name="connsiteY140" fmla="*/ 354258 h 3370881"/>
                          <a:gd name="connsiteX141" fmla="*/ 1743635 w 2657256"/>
                          <a:gd name="connsiteY141" fmla="*/ 340811 h 3370881"/>
                          <a:gd name="connsiteX142" fmla="*/ 1757082 w 2657256"/>
                          <a:gd name="connsiteY142" fmla="*/ 336329 h 3370881"/>
                          <a:gd name="connsiteX143" fmla="*/ 1843909 w 2657256"/>
                          <a:gd name="connsiteY143" fmla="*/ 262341 h 3370881"/>
                          <a:gd name="connsiteX144" fmla="*/ 1874221 w 2657256"/>
                          <a:gd name="connsiteY144" fmla="*/ 202194 h 3370881"/>
                          <a:gd name="connsiteX145" fmla="*/ 1828094 w 2657256"/>
                          <a:gd name="connsiteY145" fmla="*/ 136767 h 3370881"/>
                          <a:gd name="connsiteX146" fmla="*/ 1772023 w 2657256"/>
                          <a:gd name="connsiteY146" fmla="*/ 77249 h 3370881"/>
                          <a:gd name="connsiteX147" fmla="*/ 1948888 w 2657256"/>
                          <a:gd name="connsiteY147" fmla="*/ 178018 h 3370881"/>
                          <a:gd name="connsiteX148" fmla="*/ 1952362 w 2657256"/>
                          <a:gd name="connsiteY148" fmla="*/ 254265 h 3370881"/>
                          <a:gd name="connsiteX149" fmla="*/ 1874221 w 2657256"/>
                          <a:gd name="connsiteY149" fmla="*/ 318698 h 3370881"/>
                          <a:gd name="connsiteX150" fmla="*/ 1788459 w 2657256"/>
                          <a:gd name="connsiteY150" fmla="*/ 367705 h 3370881"/>
                          <a:gd name="connsiteX151" fmla="*/ 1761565 w 2657256"/>
                          <a:gd name="connsiteY151" fmla="*/ 390117 h 3370881"/>
                          <a:gd name="connsiteX152" fmla="*/ 1783976 w 2657256"/>
                          <a:gd name="connsiteY152" fmla="*/ 399081 h 3370881"/>
                          <a:gd name="connsiteX153" fmla="*/ 1878106 w 2657256"/>
                          <a:gd name="connsiteY153" fmla="*/ 390117 h 3370881"/>
                          <a:gd name="connsiteX154" fmla="*/ 1891553 w 2657256"/>
                          <a:gd name="connsiteY154" fmla="*/ 381152 h 3370881"/>
                          <a:gd name="connsiteX155" fmla="*/ 1918447 w 2657256"/>
                          <a:gd name="connsiteY155" fmla="*/ 372187 h 3370881"/>
                          <a:gd name="connsiteX156" fmla="*/ 1940859 w 2657256"/>
                          <a:gd name="connsiteY156" fmla="*/ 358740 h 3370881"/>
                          <a:gd name="connsiteX157" fmla="*/ 1954306 w 2657256"/>
                          <a:gd name="connsiteY157" fmla="*/ 354258 h 3370881"/>
                          <a:gd name="connsiteX158" fmla="*/ 2106320 w 2657256"/>
                          <a:gd name="connsiteY158" fmla="*/ 170457 h 3370881"/>
                          <a:gd name="connsiteX159" fmla="*/ 2064254 w 2657256"/>
                          <a:gd name="connsiteY159" fmla="*/ 20406 h 3370881"/>
                          <a:gd name="connsiteX160" fmla="*/ 2169347 w 2657256"/>
                          <a:gd name="connsiteY160" fmla="*/ 104479 h 3370881"/>
                          <a:gd name="connsiteX161" fmla="*/ 2183354 w 2657256"/>
                          <a:gd name="connsiteY161" fmla="*/ 192893 h 3370881"/>
                          <a:gd name="connsiteX162" fmla="*/ 2144900 w 2657256"/>
                          <a:gd name="connsiteY162" fmla="*/ 271231 h 3370881"/>
                          <a:gd name="connsiteX163" fmla="*/ 2096795 w 2657256"/>
                          <a:gd name="connsiteY163" fmla="*/ 316507 h 3370881"/>
                          <a:gd name="connsiteX164" fmla="*/ 1999129 w 2657256"/>
                          <a:gd name="connsiteY164" fmla="*/ 358740 h 3370881"/>
                          <a:gd name="connsiteX165" fmla="*/ 1994647 w 2657256"/>
                          <a:gd name="connsiteY165" fmla="*/ 372187 h 3370881"/>
                          <a:gd name="connsiteX166" fmla="*/ 2039470 w 2657256"/>
                          <a:gd name="connsiteY166" fmla="*/ 390117 h 3370881"/>
                          <a:gd name="connsiteX167" fmla="*/ 2115670 w 2657256"/>
                          <a:gd name="connsiteY167" fmla="*/ 390117 h 3370881"/>
                          <a:gd name="connsiteX168" fmla="*/ 2160494 w 2657256"/>
                          <a:gd name="connsiteY168" fmla="*/ 376670 h 3370881"/>
                          <a:gd name="connsiteX169" fmla="*/ 2191870 w 2657256"/>
                          <a:gd name="connsiteY169" fmla="*/ 363223 h 3370881"/>
                          <a:gd name="connsiteX170" fmla="*/ 2205318 w 2657256"/>
                          <a:gd name="connsiteY170" fmla="*/ 358740 h 3370881"/>
                          <a:gd name="connsiteX171" fmla="*/ 2232212 w 2657256"/>
                          <a:gd name="connsiteY171" fmla="*/ 340811 h 3370881"/>
                          <a:gd name="connsiteX172" fmla="*/ 2312894 w 2657256"/>
                          <a:gd name="connsiteY172" fmla="*/ 183929 h 3370881"/>
                          <a:gd name="connsiteX173" fmla="*/ 2339788 w 2657256"/>
                          <a:gd name="connsiteY173" fmla="*/ 151 h 3370881"/>
                          <a:gd name="connsiteX174" fmla="*/ 2357718 w 2657256"/>
                          <a:gd name="connsiteY174" fmla="*/ 215305 h 3370881"/>
                          <a:gd name="connsiteX175" fmla="*/ 2254623 w 2657256"/>
                          <a:gd name="connsiteY175" fmla="*/ 376670 h 3370881"/>
                          <a:gd name="connsiteX176" fmla="*/ 2245659 w 2657256"/>
                          <a:gd name="connsiteY176" fmla="*/ 390117 h 3370881"/>
                          <a:gd name="connsiteX177" fmla="*/ 2254623 w 2657256"/>
                          <a:gd name="connsiteY177" fmla="*/ 403564 h 3370881"/>
                          <a:gd name="connsiteX178" fmla="*/ 2353235 w 2657256"/>
                          <a:gd name="connsiteY178" fmla="*/ 399081 h 3370881"/>
                          <a:gd name="connsiteX179" fmla="*/ 2366682 w 2657256"/>
                          <a:gd name="connsiteY179" fmla="*/ 394599 h 3370881"/>
                          <a:gd name="connsiteX180" fmla="*/ 2389094 w 2657256"/>
                          <a:gd name="connsiteY180" fmla="*/ 390117 h 3370881"/>
                          <a:gd name="connsiteX181" fmla="*/ 2424953 w 2657256"/>
                          <a:gd name="connsiteY181" fmla="*/ 367705 h 3370881"/>
                          <a:gd name="connsiteX182" fmla="*/ 2528047 w 2657256"/>
                          <a:gd name="connsiteY182" fmla="*/ 292700 h 3370881"/>
                          <a:gd name="connsiteX183" fmla="*/ 2541495 w 2657256"/>
                          <a:gd name="connsiteY183" fmla="*/ 62906 h 3370881"/>
                          <a:gd name="connsiteX184" fmla="*/ 2591304 w 2657256"/>
                          <a:gd name="connsiteY184" fmla="*/ 214081 h 3370881"/>
                          <a:gd name="connsiteX185" fmla="*/ 2612315 w 2657256"/>
                          <a:gd name="connsiteY185" fmla="*/ 290907 h 3370881"/>
                          <a:gd name="connsiteX186" fmla="*/ 2650863 w 2657256"/>
                          <a:gd name="connsiteY186" fmla="*/ 344994 h 3370881"/>
                          <a:gd name="connsiteX187" fmla="*/ 2465294 w 2657256"/>
                          <a:gd name="connsiteY187" fmla="*/ 399081 h 3370881"/>
                          <a:gd name="connsiteX188" fmla="*/ 2442882 w 2657256"/>
                          <a:gd name="connsiteY188" fmla="*/ 403564 h 3370881"/>
                          <a:gd name="connsiteX189" fmla="*/ 2398059 w 2657256"/>
                          <a:gd name="connsiteY189" fmla="*/ 417011 h 3370881"/>
                          <a:gd name="connsiteX190" fmla="*/ 2375647 w 2657256"/>
                          <a:gd name="connsiteY190" fmla="*/ 425976 h 3370881"/>
                          <a:gd name="connsiteX191" fmla="*/ 2357718 w 2657256"/>
                          <a:gd name="connsiteY191" fmla="*/ 430458 h 3370881"/>
                          <a:gd name="connsiteX192" fmla="*/ 2344270 w 2657256"/>
                          <a:gd name="connsiteY192" fmla="*/ 461834 h 3370881"/>
                          <a:gd name="connsiteX193" fmla="*/ 2353235 w 2657256"/>
                          <a:gd name="connsiteY193" fmla="*/ 502176 h 3370881"/>
                          <a:gd name="connsiteX194" fmla="*/ 2362200 w 2657256"/>
                          <a:gd name="connsiteY194" fmla="*/ 515623 h 3370881"/>
                          <a:gd name="connsiteX195" fmla="*/ 2344270 w 2657256"/>
                          <a:gd name="connsiteY195" fmla="*/ 587340 h 3370881"/>
                          <a:gd name="connsiteX196" fmla="*/ 2321859 w 2657256"/>
                          <a:gd name="connsiteY196" fmla="*/ 614234 h 3370881"/>
                          <a:gd name="connsiteX197" fmla="*/ 2308412 w 2657256"/>
                          <a:gd name="connsiteY197" fmla="*/ 636646 h 3370881"/>
                          <a:gd name="connsiteX198" fmla="*/ 2281518 w 2657256"/>
                          <a:gd name="connsiteY198" fmla="*/ 641129 h 3370881"/>
                          <a:gd name="connsiteX199" fmla="*/ 2259106 w 2657256"/>
                          <a:gd name="connsiteY199" fmla="*/ 636646 h 3370881"/>
                          <a:gd name="connsiteX200" fmla="*/ 2277035 w 2657256"/>
                          <a:gd name="connsiteY200" fmla="*/ 578376 h 3370881"/>
                          <a:gd name="connsiteX201" fmla="*/ 2290482 w 2657256"/>
                          <a:gd name="connsiteY201" fmla="*/ 542517 h 3370881"/>
                          <a:gd name="connsiteX202" fmla="*/ 2286000 w 2657256"/>
                          <a:gd name="connsiteY202" fmla="*/ 506658 h 3370881"/>
                          <a:gd name="connsiteX203" fmla="*/ 2245659 w 2657256"/>
                          <a:gd name="connsiteY203" fmla="*/ 448387 h 3370881"/>
                          <a:gd name="connsiteX204" fmla="*/ 2200835 w 2657256"/>
                          <a:gd name="connsiteY204" fmla="*/ 430458 h 3370881"/>
                          <a:gd name="connsiteX205" fmla="*/ 2169459 w 2657256"/>
                          <a:gd name="connsiteY205" fmla="*/ 425976 h 3370881"/>
                          <a:gd name="connsiteX206" fmla="*/ 2102223 w 2657256"/>
                          <a:gd name="connsiteY206" fmla="*/ 430458 h 3370881"/>
                          <a:gd name="connsiteX207" fmla="*/ 2084294 w 2657256"/>
                          <a:gd name="connsiteY207" fmla="*/ 439423 h 3370881"/>
                          <a:gd name="connsiteX208" fmla="*/ 2070847 w 2657256"/>
                          <a:gd name="connsiteY208" fmla="*/ 443905 h 3370881"/>
                          <a:gd name="connsiteX209" fmla="*/ 2061882 w 2657256"/>
                          <a:gd name="connsiteY209" fmla="*/ 461834 h 3370881"/>
                          <a:gd name="connsiteX210" fmla="*/ 2034988 w 2657256"/>
                          <a:gd name="connsiteY210" fmla="*/ 475281 h 3370881"/>
                          <a:gd name="connsiteX211" fmla="*/ 1783976 w 2657256"/>
                          <a:gd name="connsiteY211" fmla="*/ 479764 h 3370881"/>
                          <a:gd name="connsiteX212" fmla="*/ 1766047 w 2657256"/>
                          <a:gd name="connsiteY212" fmla="*/ 488729 h 3370881"/>
                          <a:gd name="connsiteX213" fmla="*/ 1703294 w 2657256"/>
                          <a:gd name="connsiteY213" fmla="*/ 506658 h 3370881"/>
                          <a:gd name="connsiteX214" fmla="*/ 1689847 w 2657256"/>
                          <a:gd name="connsiteY214" fmla="*/ 511140 h 3370881"/>
                          <a:gd name="connsiteX215" fmla="*/ 1676400 w 2657256"/>
                          <a:gd name="connsiteY215" fmla="*/ 520105 h 3370881"/>
                          <a:gd name="connsiteX216" fmla="*/ 1649506 w 2657256"/>
                          <a:gd name="connsiteY216" fmla="*/ 529070 h 3370881"/>
                          <a:gd name="connsiteX217" fmla="*/ 1636059 w 2657256"/>
                          <a:gd name="connsiteY217" fmla="*/ 538034 h 3370881"/>
                          <a:gd name="connsiteX218" fmla="*/ 1622612 w 2657256"/>
                          <a:gd name="connsiteY218" fmla="*/ 551481 h 3370881"/>
                          <a:gd name="connsiteX219" fmla="*/ 1609165 w 2657256"/>
                          <a:gd name="connsiteY219" fmla="*/ 555964 h 3370881"/>
                          <a:gd name="connsiteX220" fmla="*/ 1577788 w 2657256"/>
                          <a:gd name="connsiteY220" fmla="*/ 587340 h 3370881"/>
                          <a:gd name="connsiteX221" fmla="*/ 1568823 w 2657256"/>
                          <a:gd name="connsiteY221" fmla="*/ 600787 h 3370881"/>
                          <a:gd name="connsiteX222" fmla="*/ 1555376 w 2657256"/>
                          <a:gd name="connsiteY222" fmla="*/ 614234 h 3370881"/>
                          <a:gd name="connsiteX223" fmla="*/ 1524000 w 2657256"/>
                          <a:gd name="connsiteY223" fmla="*/ 654576 h 3370881"/>
                          <a:gd name="connsiteX224" fmla="*/ 1519518 w 2657256"/>
                          <a:gd name="connsiteY224" fmla="*/ 668023 h 3370881"/>
                          <a:gd name="connsiteX225" fmla="*/ 1528482 w 2657256"/>
                          <a:gd name="connsiteY225" fmla="*/ 708364 h 3370881"/>
                          <a:gd name="connsiteX226" fmla="*/ 1537447 w 2657256"/>
                          <a:gd name="connsiteY226" fmla="*/ 721811 h 3370881"/>
                          <a:gd name="connsiteX227" fmla="*/ 1568823 w 2657256"/>
                          <a:gd name="connsiteY227" fmla="*/ 712846 h 3370881"/>
                          <a:gd name="connsiteX228" fmla="*/ 1600200 w 2657256"/>
                          <a:gd name="connsiteY228" fmla="*/ 712846 h 3370881"/>
                          <a:gd name="connsiteX229" fmla="*/ 1631576 w 2657256"/>
                          <a:gd name="connsiteY229" fmla="*/ 690434 h 3370881"/>
                          <a:gd name="connsiteX230" fmla="*/ 1645023 w 2657256"/>
                          <a:gd name="connsiteY230" fmla="*/ 676987 h 3370881"/>
                          <a:gd name="connsiteX231" fmla="*/ 1685365 w 2657256"/>
                          <a:gd name="connsiteY231" fmla="*/ 645611 h 3370881"/>
                          <a:gd name="connsiteX232" fmla="*/ 1716741 w 2657256"/>
                          <a:gd name="connsiteY232" fmla="*/ 614234 h 3370881"/>
                          <a:gd name="connsiteX233" fmla="*/ 1748118 w 2657256"/>
                          <a:gd name="connsiteY233" fmla="*/ 596305 h 3370881"/>
                          <a:gd name="connsiteX234" fmla="*/ 1761565 w 2657256"/>
                          <a:gd name="connsiteY234" fmla="*/ 591823 h 3370881"/>
                          <a:gd name="connsiteX235" fmla="*/ 1779494 w 2657256"/>
                          <a:gd name="connsiteY235" fmla="*/ 582858 h 3370881"/>
                          <a:gd name="connsiteX236" fmla="*/ 1815353 w 2657256"/>
                          <a:gd name="connsiteY236" fmla="*/ 573893 h 3370881"/>
                          <a:gd name="connsiteX237" fmla="*/ 2030506 w 2657256"/>
                          <a:gd name="connsiteY237" fmla="*/ 578376 h 3370881"/>
                          <a:gd name="connsiteX238" fmla="*/ 2017059 w 2657256"/>
                          <a:gd name="connsiteY238" fmla="*/ 600787 h 3370881"/>
                          <a:gd name="connsiteX239" fmla="*/ 1981200 w 2657256"/>
                          <a:gd name="connsiteY239" fmla="*/ 636646 h 3370881"/>
                          <a:gd name="connsiteX240" fmla="*/ 1967753 w 2657256"/>
                          <a:gd name="connsiteY240" fmla="*/ 650093 h 3370881"/>
                          <a:gd name="connsiteX241" fmla="*/ 1936376 w 2657256"/>
                          <a:gd name="connsiteY241" fmla="*/ 690434 h 3370881"/>
                          <a:gd name="connsiteX242" fmla="*/ 1905000 w 2657256"/>
                          <a:gd name="connsiteY242" fmla="*/ 717329 h 3370881"/>
                          <a:gd name="connsiteX243" fmla="*/ 1860176 w 2657256"/>
                          <a:gd name="connsiteY243" fmla="*/ 735258 h 3370881"/>
                          <a:gd name="connsiteX244" fmla="*/ 1788459 w 2657256"/>
                          <a:gd name="connsiteY244" fmla="*/ 744223 h 3370881"/>
                          <a:gd name="connsiteX245" fmla="*/ 1846729 w 2657256"/>
                          <a:gd name="connsiteY245" fmla="*/ 802493 h 3370881"/>
                          <a:gd name="connsiteX246" fmla="*/ 1913965 w 2657256"/>
                          <a:gd name="connsiteY246" fmla="*/ 829387 h 3370881"/>
                          <a:gd name="connsiteX247" fmla="*/ 1922929 w 2657256"/>
                          <a:gd name="connsiteY247" fmla="*/ 842834 h 3370881"/>
                          <a:gd name="connsiteX248" fmla="*/ 1967753 w 2657256"/>
                          <a:gd name="connsiteY248" fmla="*/ 883176 h 3370881"/>
                          <a:gd name="connsiteX249" fmla="*/ 1981200 w 2657256"/>
                          <a:gd name="connsiteY249" fmla="*/ 896623 h 3370881"/>
                          <a:gd name="connsiteX250" fmla="*/ 1994647 w 2657256"/>
                          <a:gd name="connsiteY250" fmla="*/ 905587 h 3370881"/>
                          <a:gd name="connsiteX251" fmla="*/ 2021541 w 2657256"/>
                          <a:gd name="connsiteY251" fmla="*/ 927999 h 3370881"/>
                          <a:gd name="connsiteX252" fmla="*/ 2030506 w 2657256"/>
                          <a:gd name="connsiteY252" fmla="*/ 941446 h 3370881"/>
                          <a:gd name="connsiteX253" fmla="*/ 2057400 w 2657256"/>
                          <a:gd name="connsiteY253" fmla="*/ 968340 h 3370881"/>
                          <a:gd name="connsiteX254" fmla="*/ 2088776 w 2657256"/>
                          <a:gd name="connsiteY254" fmla="*/ 1013164 h 3370881"/>
                          <a:gd name="connsiteX255" fmla="*/ 2115670 w 2657256"/>
                          <a:gd name="connsiteY255" fmla="*/ 1057987 h 3370881"/>
                          <a:gd name="connsiteX256" fmla="*/ 2120153 w 2657256"/>
                          <a:gd name="connsiteY256" fmla="*/ 1089364 h 3370881"/>
                          <a:gd name="connsiteX257" fmla="*/ 2138082 w 2657256"/>
                          <a:gd name="connsiteY257" fmla="*/ 1143152 h 3370881"/>
                          <a:gd name="connsiteX258" fmla="*/ 2147047 w 2657256"/>
                          <a:gd name="connsiteY258" fmla="*/ 1196940 h 3370881"/>
                          <a:gd name="connsiteX259" fmla="*/ 2151529 w 2657256"/>
                          <a:gd name="connsiteY259" fmla="*/ 1210387 h 3370881"/>
                          <a:gd name="connsiteX260" fmla="*/ 2156012 w 2657256"/>
                          <a:gd name="connsiteY260" fmla="*/ 1228317 h 3370881"/>
                          <a:gd name="connsiteX261" fmla="*/ 2173941 w 2657256"/>
                          <a:gd name="connsiteY261" fmla="*/ 1295552 h 3370881"/>
                          <a:gd name="connsiteX262" fmla="*/ 2182906 w 2657256"/>
                          <a:gd name="connsiteY262" fmla="*/ 1313481 h 3370881"/>
                          <a:gd name="connsiteX263" fmla="*/ 2187388 w 2657256"/>
                          <a:gd name="connsiteY263" fmla="*/ 1331411 h 3370881"/>
                          <a:gd name="connsiteX264" fmla="*/ 2214282 w 2657256"/>
                          <a:gd name="connsiteY264" fmla="*/ 1385199 h 3370881"/>
                          <a:gd name="connsiteX265" fmla="*/ 2218765 w 2657256"/>
                          <a:gd name="connsiteY265" fmla="*/ 1403129 h 3370881"/>
                          <a:gd name="connsiteX266" fmla="*/ 2223247 w 2657256"/>
                          <a:gd name="connsiteY266" fmla="*/ 1430023 h 3370881"/>
                          <a:gd name="connsiteX267" fmla="*/ 2236694 w 2657256"/>
                          <a:gd name="connsiteY267" fmla="*/ 1456917 h 3370881"/>
                          <a:gd name="connsiteX268" fmla="*/ 2249794 w 2657256"/>
                          <a:gd name="connsiteY268" fmla="*/ 1524624 h 3370881"/>
                          <a:gd name="connsiteX269" fmla="*/ 2241176 w 2657256"/>
                          <a:gd name="connsiteY269" fmla="*/ 1577940 h 3370881"/>
                          <a:gd name="connsiteX270" fmla="*/ 2245659 w 2657256"/>
                          <a:gd name="connsiteY270" fmla="*/ 1595870 h 3370881"/>
                          <a:gd name="connsiteX271" fmla="*/ 2249634 w 2657256"/>
                          <a:gd name="connsiteY271" fmla="*/ 1685855 h 3370881"/>
                          <a:gd name="connsiteX272" fmla="*/ 2227729 w 2657256"/>
                          <a:gd name="connsiteY272" fmla="*/ 1716893 h 3370881"/>
                          <a:gd name="connsiteX273" fmla="*/ 2240500 w 2657256"/>
                          <a:gd name="connsiteY273" fmla="*/ 1674269 h 3370881"/>
                          <a:gd name="connsiteX274" fmla="*/ 2235341 w 2657256"/>
                          <a:gd name="connsiteY274" fmla="*/ 1788611 h 3370881"/>
                          <a:gd name="connsiteX275" fmla="*/ 2230689 w 2657256"/>
                          <a:gd name="connsiteY275" fmla="*/ 1823963 h 3370881"/>
                          <a:gd name="connsiteX276" fmla="*/ 2226207 w 2657256"/>
                          <a:gd name="connsiteY276" fmla="*/ 1824470 h 3370881"/>
                          <a:gd name="connsiteX277" fmla="*/ 2208278 w 2657256"/>
                          <a:gd name="connsiteY277" fmla="*/ 1869293 h 3370881"/>
                          <a:gd name="connsiteX278" fmla="*/ 2195168 w 2657256"/>
                          <a:gd name="connsiteY278" fmla="*/ 1882740 h 3370881"/>
                          <a:gd name="connsiteX279" fmla="*/ 2203458 w 2657256"/>
                          <a:gd name="connsiteY279" fmla="*/ 1918938 h 3370881"/>
                          <a:gd name="connsiteX280" fmla="*/ 2204134 w 2657256"/>
                          <a:gd name="connsiteY280" fmla="*/ 1949806 h 3370881"/>
                          <a:gd name="connsiteX281" fmla="*/ 2226545 w 2657256"/>
                          <a:gd name="connsiteY281" fmla="*/ 1954627 h 3370881"/>
                          <a:gd name="connsiteX282" fmla="*/ 2241176 w 2657256"/>
                          <a:gd name="connsiteY282" fmla="*/ 2012729 h 3370881"/>
                          <a:gd name="connsiteX283" fmla="*/ 2263588 w 2657256"/>
                          <a:gd name="connsiteY283" fmla="*/ 2057552 h 3370881"/>
                          <a:gd name="connsiteX284" fmla="*/ 2286000 w 2657256"/>
                          <a:gd name="connsiteY284" fmla="*/ 2084446 h 3370881"/>
                          <a:gd name="connsiteX285" fmla="*/ 2299447 w 2657256"/>
                          <a:gd name="connsiteY285" fmla="*/ 2124787 h 3370881"/>
                          <a:gd name="connsiteX286" fmla="*/ 2321859 w 2657256"/>
                          <a:gd name="connsiteY286" fmla="*/ 2151681 h 3370881"/>
                          <a:gd name="connsiteX287" fmla="*/ 2344270 w 2657256"/>
                          <a:gd name="connsiteY287" fmla="*/ 2205470 h 3370881"/>
                          <a:gd name="connsiteX288" fmla="*/ 2348753 w 2657256"/>
                          <a:gd name="connsiteY288" fmla="*/ 2223399 h 3370881"/>
                          <a:gd name="connsiteX289" fmla="*/ 2366682 w 2657256"/>
                          <a:gd name="connsiteY289" fmla="*/ 2263740 h 3370881"/>
                          <a:gd name="connsiteX290" fmla="*/ 2375647 w 2657256"/>
                          <a:gd name="connsiteY290" fmla="*/ 2286152 h 3370881"/>
                          <a:gd name="connsiteX291" fmla="*/ 2380129 w 2657256"/>
                          <a:gd name="connsiteY291" fmla="*/ 2308564 h 3370881"/>
                          <a:gd name="connsiteX292" fmla="*/ 2389094 w 2657256"/>
                          <a:gd name="connsiteY292" fmla="*/ 2335458 h 3370881"/>
                          <a:gd name="connsiteX293" fmla="*/ 2393576 w 2657256"/>
                          <a:gd name="connsiteY293" fmla="*/ 2380281 h 3370881"/>
                          <a:gd name="connsiteX294" fmla="*/ 2398059 w 2657256"/>
                          <a:gd name="connsiteY294" fmla="*/ 2393729 h 3370881"/>
                          <a:gd name="connsiteX295" fmla="*/ 2419794 w 2657256"/>
                          <a:gd name="connsiteY295" fmla="*/ 2447517 h 3370881"/>
                          <a:gd name="connsiteX296" fmla="*/ 2427343 w 2657256"/>
                          <a:gd name="connsiteY296" fmla="*/ 2564058 h 3370881"/>
                          <a:gd name="connsiteX297" fmla="*/ 2389094 w 2657256"/>
                          <a:gd name="connsiteY297" fmla="*/ 2837481 h 3370881"/>
                          <a:gd name="connsiteX298" fmla="*/ 2380129 w 2657256"/>
                          <a:gd name="connsiteY298" fmla="*/ 2859893 h 3370881"/>
                          <a:gd name="connsiteX299" fmla="*/ 2357718 w 2657256"/>
                          <a:gd name="connsiteY299" fmla="*/ 2913681 h 3370881"/>
                          <a:gd name="connsiteX300" fmla="*/ 2348753 w 2657256"/>
                          <a:gd name="connsiteY300" fmla="*/ 2936093 h 3370881"/>
                          <a:gd name="connsiteX301" fmla="*/ 2339788 w 2657256"/>
                          <a:gd name="connsiteY301" fmla="*/ 2971952 h 3370881"/>
                          <a:gd name="connsiteX302" fmla="*/ 2326341 w 2657256"/>
                          <a:gd name="connsiteY302" fmla="*/ 2994364 h 3370881"/>
                          <a:gd name="connsiteX303" fmla="*/ 2317376 w 2657256"/>
                          <a:gd name="connsiteY303" fmla="*/ 3025740 h 3370881"/>
                          <a:gd name="connsiteX304" fmla="*/ 2303929 w 2657256"/>
                          <a:gd name="connsiteY304" fmla="*/ 3048152 h 3370881"/>
                          <a:gd name="connsiteX305" fmla="*/ 2290482 w 2657256"/>
                          <a:gd name="connsiteY305" fmla="*/ 3079529 h 3370881"/>
                          <a:gd name="connsiteX306" fmla="*/ 2272553 w 2657256"/>
                          <a:gd name="connsiteY306" fmla="*/ 3084011 h 3370881"/>
                          <a:gd name="connsiteX307" fmla="*/ 2259106 w 2657256"/>
                          <a:gd name="connsiteY307" fmla="*/ 3088493 h 3370881"/>
                          <a:gd name="connsiteX308" fmla="*/ 2241176 w 2657256"/>
                          <a:gd name="connsiteY308" fmla="*/ 3092976 h 3370881"/>
                          <a:gd name="connsiteX309" fmla="*/ 2209800 w 2657256"/>
                          <a:gd name="connsiteY309" fmla="*/ 3101940 h 3370881"/>
                          <a:gd name="connsiteX310" fmla="*/ 2205318 w 2657256"/>
                          <a:gd name="connsiteY310" fmla="*/ 3039187 h 3370881"/>
                          <a:gd name="connsiteX311" fmla="*/ 2218765 w 2657256"/>
                          <a:gd name="connsiteY311" fmla="*/ 3021258 h 3370881"/>
                          <a:gd name="connsiteX312" fmla="*/ 2245659 w 2657256"/>
                          <a:gd name="connsiteY312" fmla="*/ 2971952 h 3370881"/>
                          <a:gd name="connsiteX313" fmla="*/ 2268070 w 2657256"/>
                          <a:gd name="connsiteY313" fmla="*/ 2945058 h 3370881"/>
                          <a:gd name="connsiteX314" fmla="*/ 2298550 w 2657256"/>
                          <a:gd name="connsiteY314" fmla="*/ 2568540 h 3370881"/>
                          <a:gd name="connsiteX315" fmla="*/ 2284986 w 2657256"/>
                          <a:gd name="connsiteY315" fmla="*/ 2532681 h 3370881"/>
                          <a:gd name="connsiteX316" fmla="*/ 2293273 w 2657256"/>
                          <a:gd name="connsiteY316" fmla="*/ 2496653 h 3370881"/>
                          <a:gd name="connsiteX317" fmla="*/ 2278152 w 2657256"/>
                          <a:gd name="connsiteY317" fmla="*/ 2475178 h 3370881"/>
                          <a:gd name="connsiteX318" fmla="*/ 2245659 w 2657256"/>
                          <a:gd name="connsiteY318" fmla="*/ 2389247 h 3370881"/>
                          <a:gd name="connsiteX319" fmla="*/ 2195507 w 2657256"/>
                          <a:gd name="connsiteY319" fmla="*/ 2241328 h 3370881"/>
                          <a:gd name="connsiteX320" fmla="*/ 2083786 w 2657256"/>
                          <a:gd name="connsiteY320" fmla="*/ 2040300 h 3370881"/>
                          <a:gd name="connsiteX321" fmla="*/ 2048773 w 2657256"/>
                          <a:gd name="connsiteY321" fmla="*/ 2017971 h 3370881"/>
                          <a:gd name="connsiteX322" fmla="*/ 2074314 w 2657256"/>
                          <a:gd name="connsiteY322" fmla="*/ 2011967 h 3370881"/>
                          <a:gd name="connsiteX323" fmla="*/ 2034988 w 2657256"/>
                          <a:gd name="connsiteY323" fmla="*/ 2003764 h 3370881"/>
                          <a:gd name="connsiteX324" fmla="*/ 2026023 w 2657256"/>
                          <a:gd name="connsiteY324" fmla="*/ 2026176 h 3370881"/>
                          <a:gd name="connsiteX325" fmla="*/ 2021541 w 2657256"/>
                          <a:gd name="connsiteY325" fmla="*/ 2039623 h 3370881"/>
                          <a:gd name="connsiteX326" fmla="*/ 1999129 w 2657256"/>
                          <a:gd name="connsiteY326" fmla="*/ 2053070 h 3370881"/>
                          <a:gd name="connsiteX327" fmla="*/ 1990165 w 2657256"/>
                          <a:gd name="connsiteY327" fmla="*/ 2070999 h 3370881"/>
                          <a:gd name="connsiteX328" fmla="*/ 1967753 w 2657256"/>
                          <a:gd name="connsiteY328" fmla="*/ 2106858 h 3370881"/>
                          <a:gd name="connsiteX329" fmla="*/ 1981200 w 2657256"/>
                          <a:gd name="connsiteY329" fmla="*/ 2223399 h 3370881"/>
                          <a:gd name="connsiteX330" fmla="*/ 1994647 w 2657256"/>
                          <a:gd name="connsiteY330" fmla="*/ 2254776 h 3370881"/>
                          <a:gd name="connsiteX331" fmla="*/ 2003612 w 2657256"/>
                          <a:gd name="connsiteY331" fmla="*/ 2272705 h 3370881"/>
                          <a:gd name="connsiteX332" fmla="*/ 2026023 w 2657256"/>
                          <a:gd name="connsiteY332" fmla="*/ 2304081 h 3370881"/>
                          <a:gd name="connsiteX333" fmla="*/ 2043953 w 2657256"/>
                          <a:gd name="connsiteY333" fmla="*/ 2348905 h 3370881"/>
                          <a:gd name="connsiteX334" fmla="*/ 2061882 w 2657256"/>
                          <a:gd name="connsiteY334" fmla="*/ 2371317 h 3370881"/>
                          <a:gd name="connsiteX335" fmla="*/ 2088776 w 2657256"/>
                          <a:gd name="connsiteY335" fmla="*/ 2434070 h 3370881"/>
                          <a:gd name="connsiteX336" fmla="*/ 2102223 w 2657256"/>
                          <a:gd name="connsiteY336" fmla="*/ 2465446 h 3370881"/>
                          <a:gd name="connsiteX337" fmla="*/ 2106706 w 2657256"/>
                          <a:gd name="connsiteY337" fmla="*/ 2496823 h 3370881"/>
                          <a:gd name="connsiteX338" fmla="*/ 2124635 w 2657256"/>
                          <a:gd name="connsiteY338" fmla="*/ 2559576 h 3370881"/>
                          <a:gd name="connsiteX339" fmla="*/ 2138082 w 2657256"/>
                          <a:gd name="connsiteY339" fmla="*/ 2649223 h 3370881"/>
                          <a:gd name="connsiteX340" fmla="*/ 2147047 w 2657256"/>
                          <a:gd name="connsiteY340" fmla="*/ 2685081 h 3370881"/>
                          <a:gd name="connsiteX341" fmla="*/ 2151529 w 2657256"/>
                          <a:gd name="connsiteY341" fmla="*/ 2716458 h 3370881"/>
                          <a:gd name="connsiteX342" fmla="*/ 2160494 w 2657256"/>
                          <a:gd name="connsiteY342" fmla="*/ 2770246 h 3370881"/>
                          <a:gd name="connsiteX343" fmla="*/ 2156012 w 2657256"/>
                          <a:gd name="connsiteY343" fmla="*/ 2962987 h 3370881"/>
                          <a:gd name="connsiteX344" fmla="*/ 2138082 w 2657256"/>
                          <a:gd name="connsiteY344" fmla="*/ 3043670 h 3370881"/>
                          <a:gd name="connsiteX345" fmla="*/ 2133600 w 2657256"/>
                          <a:gd name="connsiteY345" fmla="*/ 3061599 h 3370881"/>
                          <a:gd name="connsiteX346" fmla="*/ 2120153 w 2657256"/>
                          <a:gd name="connsiteY346" fmla="*/ 3079529 h 3370881"/>
                          <a:gd name="connsiteX347" fmla="*/ 2111188 w 2657256"/>
                          <a:gd name="connsiteY347" fmla="*/ 3106423 h 3370881"/>
                          <a:gd name="connsiteX348" fmla="*/ 2088776 w 2657256"/>
                          <a:gd name="connsiteY348" fmla="*/ 3137799 h 3370881"/>
                          <a:gd name="connsiteX349" fmla="*/ 2075329 w 2657256"/>
                          <a:gd name="connsiteY349" fmla="*/ 3164693 h 3370881"/>
                          <a:gd name="connsiteX350" fmla="*/ 2061882 w 2657256"/>
                          <a:gd name="connsiteY350" fmla="*/ 3169176 h 3370881"/>
                          <a:gd name="connsiteX351" fmla="*/ 2021541 w 2657256"/>
                          <a:gd name="connsiteY351" fmla="*/ 3164693 h 3370881"/>
                          <a:gd name="connsiteX352" fmla="*/ 2012576 w 2657256"/>
                          <a:gd name="connsiteY352" fmla="*/ 3119870 h 3370881"/>
                          <a:gd name="connsiteX353" fmla="*/ 2048435 w 2657256"/>
                          <a:gd name="connsiteY353" fmla="*/ 3021258 h 3370881"/>
                          <a:gd name="connsiteX354" fmla="*/ 2048435 w 2657256"/>
                          <a:gd name="connsiteY354" fmla="*/ 3021258 h 3370881"/>
                          <a:gd name="connsiteX355" fmla="*/ 2061882 w 2657256"/>
                          <a:gd name="connsiteY355" fmla="*/ 2967470 h 3370881"/>
                          <a:gd name="connsiteX356" fmla="*/ 2070847 w 2657256"/>
                          <a:gd name="connsiteY356" fmla="*/ 2882305 h 3370881"/>
                          <a:gd name="connsiteX357" fmla="*/ 2066365 w 2657256"/>
                          <a:gd name="connsiteY357" fmla="*/ 2725423 h 3370881"/>
                          <a:gd name="connsiteX358" fmla="*/ 2043953 w 2657256"/>
                          <a:gd name="connsiteY358" fmla="*/ 2649223 h 3370881"/>
                          <a:gd name="connsiteX359" fmla="*/ 2030506 w 2657256"/>
                          <a:gd name="connsiteY359" fmla="*/ 2622329 h 3370881"/>
                          <a:gd name="connsiteX360" fmla="*/ 2017059 w 2657256"/>
                          <a:gd name="connsiteY360" fmla="*/ 2581987 h 3370881"/>
                          <a:gd name="connsiteX361" fmla="*/ 1981200 w 2657256"/>
                          <a:gd name="connsiteY361" fmla="*/ 2514752 h 3370881"/>
                          <a:gd name="connsiteX362" fmla="*/ 1972235 w 2657256"/>
                          <a:gd name="connsiteY362" fmla="*/ 2501305 h 3370881"/>
                          <a:gd name="connsiteX363" fmla="*/ 1958788 w 2657256"/>
                          <a:gd name="connsiteY363" fmla="*/ 2478893 h 3370881"/>
                          <a:gd name="connsiteX364" fmla="*/ 1905000 w 2657256"/>
                          <a:gd name="connsiteY364" fmla="*/ 2398211 h 3370881"/>
                          <a:gd name="connsiteX365" fmla="*/ 1882588 w 2657256"/>
                          <a:gd name="connsiteY365" fmla="*/ 2357870 h 3370881"/>
                          <a:gd name="connsiteX366" fmla="*/ 1869141 w 2657256"/>
                          <a:gd name="connsiteY366" fmla="*/ 2339940 h 3370881"/>
                          <a:gd name="connsiteX367" fmla="*/ 1806388 w 2657256"/>
                          <a:gd name="connsiteY367" fmla="*/ 2313046 h 3370881"/>
                          <a:gd name="connsiteX368" fmla="*/ 1779494 w 2657256"/>
                          <a:gd name="connsiteY368" fmla="*/ 2304081 h 3370881"/>
                          <a:gd name="connsiteX369" fmla="*/ 1752600 w 2657256"/>
                          <a:gd name="connsiteY369" fmla="*/ 2299599 h 3370881"/>
                          <a:gd name="connsiteX370" fmla="*/ 1680882 w 2657256"/>
                          <a:gd name="connsiteY370" fmla="*/ 2277187 h 3370881"/>
                          <a:gd name="connsiteX371" fmla="*/ 1719025 w 2657256"/>
                          <a:gd name="connsiteY371" fmla="*/ 2281331 h 3370881"/>
                          <a:gd name="connsiteX372" fmla="*/ 1756997 w 2657256"/>
                          <a:gd name="connsiteY372" fmla="*/ 2289450 h 3370881"/>
                          <a:gd name="connsiteX373" fmla="*/ 1656440 w 2657256"/>
                          <a:gd name="connsiteY373" fmla="*/ 2298583 h 3370881"/>
                          <a:gd name="connsiteX374" fmla="*/ 1537447 w 2657256"/>
                          <a:gd name="connsiteY374" fmla="*/ 2329960 h 3370881"/>
                          <a:gd name="connsiteX375" fmla="*/ 1571993 w 2657256"/>
                          <a:gd name="connsiteY375" fmla="*/ 2317957 h 3370881"/>
                          <a:gd name="connsiteX376" fmla="*/ 1509707 w 2657256"/>
                          <a:gd name="connsiteY376" fmla="*/ 2338926 h 3370881"/>
                          <a:gd name="connsiteX377" fmla="*/ 1500444 w 2657256"/>
                          <a:gd name="connsiteY377" fmla="*/ 2355271 h 3370881"/>
                          <a:gd name="connsiteX378" fmla="*/ 1402678 w 2657256"/>
                          <a:gd name="connsiteY378" fmla="*/ 2339641 h 3370881"/>
                          <a:gd name="connsiteX379" fmla="*/ 1322892 w 2657256"/>
                          <a:gd name="connsiteY379" fmla="*/ 2336952 h 3370881"/>
                          <a:gd name="connsiteX380" fmla="*/ 1199384 w 2657256"/>
                          <a:gd name="connsiteY380" fmla="*/ 2307041 h 3370881"/>
                          <a:gd name="connsiteX381" fmla="*/ 1066800 w 2657256"/>
                          <a:gd name="connsiteY381" fmla="*/ 2272705 h 3370881"/>
                          <a:gd name="connsiteX382" fmla="*/ 1030941 w 2657256"/>
                          <a:gd name="connsiteY382" fmla="*/ 2263740 h 3370881"/>
                          <a:gd name="connsiteX383" fmla="*/ 986118 w 2657256"/>
                          <a:gd name="connsiteY383" fmla="*/ 2241329 h 3370881"/>
                          <a:gd name="connsiteX384" fmla="*/ 968188 w 2657256"/>
                          <a:gd name="connsiteY384" fmla="*/ 2232364 h 3370881"/>
                          <a:gd name="connsiteX385" fmla="*/ 936812 w 2657256"/>
                          <a:gd name="connsiteY385" fmla="*/ 2214434 h 3370881"/>
                          <a:gd name="connsiteX386" fmla="*/ 905435 w 2657256"/>
                          <a:gd name="connsiteY386" fmla="*/ 2196505 h 3370881"/>
                          <a:gd name="connsiteX387" fmla="*/ 869576 w 2657256"/>
                          <a:gd name="connsiteY387" fmla="*/ 2209952 h 3370881"/>
                          <a:gd name="connsiteX388" fmla="*/ 856129 w 2657256"/>
                          <a:gd name="connsiteY388" fmla="*/ 2227881 h 3370881"/>
                          <a:gd name="connsiteX389" fmla="*/ 815788 w 2657256"/>
                          <a:gd name="connsiteY389" fmla="*/ 2268223 h 3370881"/>
                          <a:gd name="connsiteX390" fmla="*/ 788894 w 2657256"/>
                          <a:gd name="connsiteY390" fmla="*/ 2290634 h 3370881"/>
                          <a:gd name="connsiteX391" fmla="*/ 762000 w 2657256"/>
                          <a:gd name="connsiteY391" fmla="*/ 2313046 h 3370881"/>
                          <a:gd name="connsiteX392" fmla="*/ 753035 w 2657256"/>
                          <a:gd name="connsiteY392" fmla="*/ 2326493 h 3370881"/>
                          <a:gd name="connsiteX393" fmla="*/ 735106 w 2657256"/>
                          <a:gd name="connsiteY393" fmla="*/ 2339940 h 3370881"/>
                          <a:gd name="connsiteX394" fmla="*/ 712694 w 2657256"/>
                          <a:gd name="connsiteY394" fmla="*/ 2362352 h 3370881"/>
                          <a:gd name="connsiteX395" fmla="*/ 694765 w 2657256"/>
                          <a:gd name="connsiteY395" fmla="*/ 2375799 h 3370881"/>
                          <a:gd name="connsiteX396" fmla="*/ 681318 w 2657256"/>
                          <a:gd name="connsiteY396" fmla="*/ 2393729 h 3370881"/>
                          <a:gd name="connsiteX397" fmla="*/ 667870 w 2657256"/>
                          <a:gd name="connsiteY397" fmla="*/ 2402693 h 3370881"/>
                          <a:gd name="connsiteX398" fmla="*/ 623047 w 2657256"/>
                          <a:gd name="connsiteY398" fmla="*/ 2443034 h 3370881"/>
                          <a:gd name="connsiteX399" fmla="*/ 600635 w 2657256"/>
                          <a:gd name="connsiteY399" fmla="*/ 2474411 h 3370881"/>
                          <a:gd name="connsiteX400" fmla="*/ 587188 w 2657256"/>
                          <a:gd name="connsiteY400" fmla="*/ 2514752 h 3370881"/>
                          <a:gd name="connsiteX401" fmla="*/ 582706 w 2657256"/>
                          <a:gd name="connsiteY401" fmla="*/ 2546129 h 3370881"/>
                          <a:gd name="connsiteX402" fmla="*/ 596153 w 2657256"/>
                          <a:gd name="connsiteY402" fmla="*/ 2635776 h 3370881"/>
                          <a:gd name="connsiteX403" fmla="*/ 600635 w 2657256"/>
                          <a:gd name="connsiteY403" fmla="*/ 2653705 h 3370881"/>
                          <a:gd name="connsiteX404" fmla="*/ 609600 w 2657256"/>
                          <a:gd name="connsiteY404" fmla="*/ 2671634 h 3370881"/>
                          <a:gd name="connsiteX405" fmla="*/ 614082 w 2657256"/>
                          <a:gd name="connsiteY405" fmla="*/ 2689564 h 3370881"/>
                          <a:gd name="connsiteX406" fmla="*/ 623047 w 2657256"/>
                          <a:gd name="connsiteY406" fmla="*/ 2711976 h 3370881"/>
                          <a:gd name="connsiteX407" fmla="*/ 627529 w 2657256"/>
                          <a:gd name="connsiteY407" fmla="*/ 2734387 h 3370881"/>
                          <a:gd name="connsiteX408" fmla="*/ 640976 w 2657256"/>
                          <a:gd name="connsiteY408" fmla="*/ 2765764 h 3370881"/>
                          <a:gd name="connsiteX409" fmla="*/ 645459 w 2657256"/>
                          <a:gd name="connsiteY409" fmla="*/ 2779211 h 3370881"/>
                          <a:gd name="connsiteX410" fmla="*/ 658906 w 2657256"/>
                          <a:gd name="connsiteY410" fmla="*/ 2801623 h 3370881"/>
                          <a:gd name="connsiteX411" fmla="*/ 676835 w 2657256"/>
                          <a:gd name="connsiteY411" fmla="*/ 2864376 h 3370881"/>
                          <a:gd name="connsiteX412" fmla="*/ 690282 w 2657256"/>
                          <a:gd name="connsiteY412" fmla="*/ 2895752 h 3370881"/>
                          <a:gd name="connsiteX413" fmla="*/ 699247 w 2657256"/>
                          <a:gd name="connsiteY413" fmla="*/ 2940576 h 3370881"/>
                          <a:gd name="connsiteX414" fmla="*/ 703729 w 2657256"/>
                          <a:gd name="connsiteY414" fmla="*/ 2967470 h 3370881"/>
                          <a:gd name="connsiteX415" fmla="*/ 717176 w 2657256"/>
                          <a:gd name="connsiteY415" fmla="*/ 2994364 h 3370881"/>
                          <a:gd name="connsiteX416" fmla="*/ 735106 w 2657256"/>
                          <a:gd name="connsiteY416" fmla="*/ 3052634 h 3370881"/>
                          <a:gd name="connsiteX417" fmla="*/ 739588 w 2657256"/>
                          <a:gd name="connsiteY417" fmla="*/ 3079529 h 3370881"/>
                          <a:gd name="connsiteX418" fmla="*/ 762000 w 2657256"/>
                          <a:gd name="connsiteY418" fmla="*/ 3142281 h 3370881"/>
                          <a:gd name="connsiteX419" fmla="*/ 766482 w 2657256"/>
                          <a:gd name="connsiteY419" fmla="*/ 3231929 h 3370881"/>
                          <a:gd name="connsiteX420" fmla="*/ 770965 w 2657256"/>
                          <a:gd name="connsiteY420" fmla="*/ 3254340 h 3370881"/>
                          <a:gd name="connsiteX421" fmla="*/ 775447 w 2657256"/>
                          <a:gd name="connsiteY421" fmla="*/ 3285717 h 3370881"/>
                          <a:gd name="connsiteX422" fmla="*/ 748553 w 2657256"/>
                          <a:gd name="connsiteY422" fmla="*/ 3335023 h 3370881"/>
                          <a:gd name="connsiteX423" fmla="*/ 721659 w 2657256"/>
                          <a:gd name="connsiteY423" fmla="*/ 3343987 h 3370881"/>
                          <a:gd name="connsiteX424" fmla="*/ 708212 w 2657256"/>
                          <a:gd name="connsiteY424" fmla="*/ 3348470 h 3370881"/>
                          <a:gd name="connsiteX425" fmla="*/ 623047 w 2657256"/>
                          <a:gd name="connsiteY425" fmla="*/ 3330540 h 3370881"/>
                          <a:gd name="connsiteX426" fmla="*/ 609600 w 2657256"/>
                          <a:gd name="connsiteY426" fmla="*/ 3308129 h 3370881"/>
                          <a:gd name="connsiteX427" fmla="*/ 591670 w 2657256"/>
                          <a:gd name="connsiteY427" fmla="*/ 3267787 h 3370881"/>
                          <a:gd name="connsiteX428" fmla="*/ 560294 w 2657256"/>
                          <a:gd name="connsiteY428" fmla="*/ 3209517 h 3370881"/>
                          <a:gd name="connsiteX429" fmla="*/ 551329 w 2657256"/>
                          <a:gd name="connsiteY429" fmla="*/ 3196070 h 3370881"/>
                          <a:gd name="connsiteX430" fmla="*/ 528918 w 2657256"/>
                          <a:gd name="connsiteY430" fmla="*/ 3173658 h 3370881"/>
                          <a:gd name="connsiteX431" fmla="*/ 519953 w 2657256"/>
                          <a:gd name="connsiteY431" fmla="*/ 3128834 h 3370881"/>
                          <a:gd name="connsiteX432" fmla="*/ 524435 w 2657256"/>
                          <a:gd name="connsiteY432" fmla="*/ 3101940 h 3370881"/>
                          <a:gd name="connsiteX433" fmla="*/ 528918 w 2657256"/>
                          <a:gd name="connsiteY433" fmla="*/ 3088493 h 3370881"/>
                          <a:gd name="connsiteX434" fmla="*/ 542365 w 2657256"/>
                          <a:gd name="connsiteY434" fmla="*/ 3052634 h 3370881"/>
                          <a:gd name="connsiteX435" fmla="*/ 484094 w 2657256"/>
                          <a:gd name="connsiteY435" fmla="*/ 2886787 h 3370881"/>
                          <a:gd name="connsiteX436" fmla="*/ 443753 w 2657256"/>
                          <a:gd name="connsiteY436" fmla="*/ 2779211 h 3370881"/>
                          <a:gd name="connsiteX437" fmla="*/ 439270 w 2657256"/>
                          <a:gd name="connsiteY437" fmla="*/ 2752317 h 3370881"/>
                          <a:gd name="connsiteX438" fmla="*/ 430306 w 2657256"/>
                          <a:gd name="connsiteY438" fmla="*/ 2716458 h 3370881"/>
                          <a:gd name="connsiteX439" fmla="*/ 425823 w 2657256"/>
                          <a:gd name="connsiteY439" fmla="*/ 2680599 h 3370881"/>
                          <a:gd name="connsiteX440" fmla="*/ 398929 w 2657256"/>
                          <a:gd name="connsiteY440" fmla="*/ 2599917 h 3370881"/>
                          <a:gd name="connsiteX441" fmla="*/ 385482 w 2657256"/>
                          <a:gd name="connsiteY441" fmla="*/ 2568540 h 3370881"/>
                          <a:gd name="connsiteX442" fmla="*/ 381000 w 2657256"/>
                          <a:gd name="connsiteY442" fmla="*/ 2550611 h 3370881"/>
                          <a:gd name="connsiteX443" fmla="*/ 372035 w 2657256"/>
                          <a:gd name="connsiteY443" fmla="*/ 2483376 h 3370881"/>
                          <a:gd name="connsiteX444" fmla="*/ 367553 w 2657256"/>
                          <a:gd name="connsiteY444" fmla="*/ 2469929 h 3370881"/>
                          <a:gd name="connsiteX445" fmla="*/ 407894 w 2657256"/>
                          <a:gd name="connsiteY445" fmla="*/ 2451999 h 3370881"/>
                          <a:gd name="connsiteX446" fmla="*/ 515470 w 2657256"/>
                          <a:gd name="connsiteY446" fmla="*/ 2407176 h 3370881"/>
                          <a:gd name="connsiteX447" fmla="*/ 578223 w 2657256"/>
                          <a:gd name="connsiteY447" fmla="*/ 2353387 h 3370881"/>
                          <a:gd name="connsiteX448" fmla="*/ 587188 w 2657256"/>
                          <a:gd name="connsiteY448" fmla="*/ 2330976 h 3370881"/>
                          <a:gd name="connsiteX449" fmla="*/ 614082 w 2657256"/>
                          <a:gd name="connsiteY449" fmla="*/ 2254776 h 3370881"/>
                          <a:gd name="connsiteX450" fmla="*/ 649941 w 2657256"/>
                          <a:gd name="connsiteY450" fmla="*/ 2200987 h 3370881"/>
                          <a:gd name="connsiteX451" fmla="*/ 690282 w 2657256"/>
                          <a:gd name="connsiteY451" fmla="*/ 2174093 h 3370881"/>
                          <a:gd name="connsiteX452" fmla="*/ 703729 w 2657256"/>
                          <a:gd name="connsiteY452" fmla="*/ 2165129 h 3370881"/>
                          <a:gd name="connsiteX453" fmla="*/ 739588 w 2657256"/>
                          <a:gd name="connsiteY453" fmla="*/ 2147199 h 3370881"/>
                          <a:gd name="connsiteX454" fmla="*/ 708212 w 2657256"/>
                          <a:gd name="connsiteY454" fmla="*/ 2187540 h 3370881"/>
                          <a:gd name="connsiteX455" fmla="*/ 654423 w 2657256"/>
                          <a:gd name="connsiteY455" fmla="*/ 2241329 h 3370881"/>
                          <a:gd name="connsiteX456" fmla="*/ 636494 w 2657256"/>
                          <a:gd name="connsiteY456" fmla="*/ 2259258 h 3370881"/>
                          <a:gd name="connsiteX457" fmla="*/ 614082 w 2657256"/>
                          <a:gd name="connsiteY457" fmla="*/ 2286152 h 3370881"/>
                          <a:gd name="connsiteX458" fmla="*/ 592179 w 2657256"/>
                          <a:gd name="connsiteY458" fmla="*/ 2282347 h 3370881"/>
                          <a:gd name="connsiteX459" fmla="*/ 555980 w 2657256"/>
                          <a:gd name="connsiteY459" fmla="*/ 2313892 h 3370881"/>
                          <a:gd name="connsiteX460" fmla="*/ 524435 w 2657256"/>
                          <a:gd name="connsiteY460" fmla="*/ 2348905 h 3370881"/>
                          <a:gd name="connsiteX461" fmla="*/ 502023 w 2657256"/>
                          <a:gd name="connsiteY461" fmla="*/ 2362352 h 3370881"/>
                          <a:gd name="connsiteX462" fmla="*/ 461682 w 2657256"/>
                          <a:gd name="connsiteY462" fmla="*/ 2389246 h 3370881"/>
                          <a:gd name="connsiteX463" fmla="*/ 448235 w 2657256"/>
                          <a:gd name="connsiteY463" fmla="*/ 2398211 h 3370881"/>
                          <a:gd name="connsiteX464" fmla="*/ 430306 w 2657256"/>
                          <a:gd name="connsiteY464" fmla="*/ 2407176 h 3370881"/>
                          <a:gd name="connsiteX465" fmla="*/ 412376 w 2657256"/>
                          <a:gd name="connsiteY465" fmla="*/ 2420623 h 3370881"/>
                          <a:gd name="connsiteX466" fmla="*/ 389965 w 2657256"/>
                          <a:gd name="connsiteY466" fmla="*/ 2429587 h 3370881"/>
                          <a:gd name="connsiteX467" fmla="*/ 372035 w 2657256"/>
                          <a:gd name="connsiteY467" fmla="*/ 2443034 h 3370881"/>
                          <a:gd name="connsiteX468" fmla="*/ 318247 w 2657256"/>
                          <a:gd name="connsiteY468" fmla="*/ 2474411 h 3370881"/>
                          <a:gd name="connsiteX469" fmla="*/ 304800 w 2657256"/>
                          <a:gd name="connsiteY469" fmla="*/ 2492340 h 3370881"/>
                          <a:gd name="connsiteX470" fmla="*/ 282388 w 2657256"/>
                          <a:gd name="connsiteY470" fmla="*/ 2519234 h 3370881"/>
                          <a:gd name="connsiteX471" fmla="*/ 295835 w 2657256"/>
                          <a:gd name="connsiteY471" fmla="*/ 2815070 h 3370881"/>
                          <a:gd name="connsiteX472" fmla="*/ 300318 w 2657256"/>
                          <a:gd name="connsiteY472" fmla="*/ 2837481 h 3370881"/>
                          <a:gd name="connsiteX473" fmla="*/ 304800 w 2657256"/>
                          <a:gd name="connsiteY473" fmla="*/ 2868858 h 3370881"/>
                          <a:gd name="connsiteX474" fmla="*/ 309282 w 2657256"/>
                          <a:gd name="connsiteY474" fmla="*/ 2927129 h 3370881"/>
                          <a:gd name="connsiteX475" fmla="*/ 322729 w 2657256"/>
                          <a:gd name="connsiteY475" fmla="*/ 2985399 h 3370881"/>
                          <a:gd name="connsiteX476" fmla="*/ 327212 w 2657256"/>
                          <a:gd name="connsiteY476" fmla="*/ 3012293 h 3370881"/>
                          <a:gd name="connsiteX477" fmla="*/ 331694 w 2657256"/>
                          <a:gd name="connsiteY477" fmla="*/ 3043670 h 3370881"/>
                          <a:gd name="connsiteX478" fmla="*/ 345141 w 2657256"/>
                          <a:gd name="connsiteY478" fmla="*/ 3070564 h 3370881"/>
                          <a:gd name="connsiteX479" fmla="*/ 367553 w 2657256"/>
                          <a:gd name="connsiteY479" fmla="*/ 3124352 h 3370881"/>
                          <a:gd name="connsiteX480" fmla="*/ 381000 w 2657256"/>
                          <a:gd name="connsiteY480" fmla="*/ 3182623 h 3370881"/>
                          <a:gd name="connsiteX481" fmla="*/ 389965 w 2657256"/>
                          <a:gd name="connsiteY481" fmla="*/ 3196070 h 3370881"/>
                          <a:gd name="connsiteX482" fmla="*/ 394447 w 2657256"/>
                          <a:gd name="connsiteY482" fmla="*/ 3213999 h 3370881"/>
                          <a:gd name="connsiteX483" fmla="*/ 412376 w 2657256"/>
                          <a:gd name="connsiteY483" fmla="*/ 3245376 h 3370881"/>
                          <a:gd name="connsiteX484" fmla="*/ 416859 w 2657256"/>
                          <a:gd name="connsiteY484" fmla="*/ 3258823 h 3370881"/>
                          <a:gd name="connsiteX485" fmla="*/ 425823 w 2657256"/>
                          <a:gd name="connsiteY485" fmla="*/ 3272270 h 3370881"/>
                          <a:gd name="connsiteX486" fmla="*/ 439270 w 2657256"/>
                          <a:gd name="connsiteY486" fmla="*/ 3303646 h 3370881"/>
                          <a:gd name="connsiteX487" fmla="*/ 439270 w 2657256"/>
                          <a:gd name="connsiteY487" fmla="*/ 3352952 h 3370881"/>
                          <a:gd name="connsiteX488" fmla="*/ 430306 w 2657256"/>
                          <a:gd name="connsiteY488" fmla="*/ 3366399 h 3370881"/>
                          <a:gd name="connsiteX489" fmla="*/ 412376 w 2657256"/>
                          <a:gd name="connsiteY489" fmla="*/ 3370881 h 3370881"/>
                          <a:gd name="connsiteX490" fmla="*/ 295835 w 2657256"/>
                          <a:gd name="connsiteY490" fmla="*/ 3357434 h 3370881"/>
                          <a:gd name="connsiteX491" fmla="*/ 264459 w 2657256"/>
                          <a:gd name="connsiteY491" fmla="*/ 3276752 h 3370881"/>
                          <a:gd name="connsiteX492" fmla="*/ 259976 w 2657256"/>
                          <a:gd name="connsiteY492" fmla="*/ 3240893 h 3370881"/>
                          <a:gd name="connsiteX493" fmla="*/ 246529 w 2657256"/>
                          <a:gd name="connsiteY493" fmla="*/ 3178140 h 3370881"/>
                          <a:gd name="connsiteX494" fmla="*/ 237565 w 2657256"/>
                          <a:gd name="connsiteY494" fmla="*/ 3084011 h 3370881"/>
                          <a:gd name="connsiteX495" fmla="*/ 228600 w 2657256"/>
                          <a:gd name="connsiteY495" fmla="*/ 3057117 h 3370881"/>
                          <a:gd name="connsiteX496" fmla="*/ 219635 w 2657256"/>
                          <a:gd name="connsiteY496" fmla="*/ 3021258 h 3370881"/>
                          <a:gd name="connsiteX497" fmla="*/ 206188 w 2657256"/>
                          <a:gd name="connsiteY497" fmla="*/ 2980917 h 3370881"/>
                          <a:gd name="connsiteX498" fmla="*/ 201706 w 2657256"/>
                          <a:gd name="connsiteY498" fmla="*/ 2949540 h 3370881"/>
                          <a:gd name="connsiteX499" fmla="*/ 197223 w 2657256"/>
                          <a:gd name="connsiteY499" fmla="*/ 2927129 h 3370881"/>
                          <a:gd name="connsiteX500" fmla="*/ 192741 w 2657256"/>
                          <a:gd name="connsiteY500" fmla="*/ 2891270 h 3370881"/>
                          <a:gd name="connsiteX501" fmla="*/ 188259 w 2657256"/>
                          <a:gd name="connsiteY501" fmla="*/ 2850929 h 3370881"/>
                          <a:gd name="connsiteX502" fmla="*/ 179294 w 2657256"/>
                          <a:gd name="connsiteY502" fmla="*/ 2824034 h 3370881"/>
                          <a:gd name="connsiteX503" fmla="*/ 165847 w 2657256"/>
                          <a:gd name="connsiteY503" fmla="*/ 2774729 h 3370881"/>
                          <a:gd name="connsiteX504" fmla="*/ 161365 w 2657256"/>
                          <a:gd name="connsiteY504" fmla="*/ 2747834 h 3370881"/>
                          <a:gd name="connsiteX505" fmla="*/ 156882 w 2657256"/>
                          <a:gd name="connsiteY505" fmla="*/ 2559576 h 3370881"/>
                          <a:gd name="connsiteX506" fmla="*/ 152400 w 2657256"/>
                          <a:gd name="connsiteY506" fmla="*/ 2519234 h 3370881"/>
                          <a:gd name="connsiteX507" fmla="*/ 118035 w 2657256"/>
                          <a:gd name="connsiteY507" fmla="*/ 2400004 h 3370881"/>
                          <a:gd name="connsiteX508" fmla="*/ 117048 w 2657256"/>
                          <a:gd name="connsiteY508" fmla="*/ 2344423 h 3370881"/>
                          <a:gd name="connsiteX509" fmla="*/ 100106 w 2657256"/>
                          <a:gd name="connsiteY509" fmla="*/ 2330976 h 3370881"/>
                          <a:gd name="connsiteX510" fmla="*/ 138953 w 2657256"/>
                          <a:gd name="connsiteY510" fmla="*/ 2313046 h 3370881"/>
                          <a:gd name="connsiteX511" fmla="*/ 152400 w 2657256"/>
                          <a:gd name="connsiteY511" fmla="*/ 2304081 h 3370881"/>
                          <a:gd name="connsiteX512" fmla="*/ 170329 w 2657256"/>
                          <a:gd name="connsiteY512" fmla="*/ 2259258 h 3370881"/>
                          <a:gd name="connsiteX513" fmla="*/ 188259 w 2657256"/>
                          <a:gd name="connsiteY513" fmla="*/ 2223399 h 3370881"/>
                          <a:gd name="connsiteX514" fmla="*/ 206188 w 2657256"/>
                          <a:gd name="connsiteY514" fmla="*/ 2187540 h 3370881"/>
                          <a:gd name="connsiteX515" fmla="*/ 210670 w 2657256"/>
                          <a:gd name="connsiteY515" fmla="*/ 2174093 h 3370881"/>
                          <a:gd name="connsiteX516" fmla="*/ 219635 w 2657256"/>
                          <a:gd name="connsiteY516" fmla="*/ 2115823 h 3370881"/>
                          <a:gd name="connsiteX517" fmla="*/ 210670 w 2657256"/>
                          <a:gd name="connsiteY517" fmla="*/ 1958940 h 3370881"/>
                          <a:gd name="connsiteX518" fmla="*/ 192741 w 2657256"/>
                          <a:gd name="connsiteY518" fmla="*/ 1923081 h 3370881"/>
                          <a:gd name="connsiteX519" fmla="*/ 179294 w 2657256"/>
                          <a:gd name="connsiteY519" fmla="*/ 1891705 h 3370881"/>
                          <a:gd name="connsiteX520" fmla="*/ 165847 w 2657256"/>
                          <a:gd name="connsiteY520" fmla="*/ 1864811 h 3370881"/>
                          <a:gd name="connsiteX521" fmla="*/ 152400 w 2657256"/>
                          <a:gd name="connsiteY521" fmla="*/ 1833434 h 3370881"/>
                          <a:gd name="connsiteX522" fmla="*/ 143435 w 2657256"/>
                          <a:gd name="connsiteY522" fmla="*/ 1819987 h 3370881"/>
                          <a:gd name="connsiteX523" fmla="*/ 107576 w 2657256"/>
                          <a:gd name="connsiteY523" fmla="*/ 1784129 h 3370881"/>
                          <a:gd name="connsiteX524" fmla="*/ 94129 w 2657256"/>
                          <a:gd name="connsiteY524" fmla="*/ 1779646 h 3370881"/>
                          <a:gd name="connsiteX525" fmla="*/ 71718 w 2657256"/>
                          <a:gd name="connsiteY525" fmla="*/ 1770681 h 3370881"/>
                          <a:gd name="connsiteX526" fmla="*/ 58270 w 2657256"/>
                          <a:gd name="connsiteY526" fmla="*/ 1761717 h 3370881"/>
                          <a:gd name="connsiteX527" fmla="*/ 26894 w 2657256"/>
                          <a:gd name="connsiteY527" fmla="*/ 1730340 h 3370881"/>
                          <a:gd name="connsiteX528" fmla="*/ 0 w 2657256"/>
                          <a:gd name="connsiteY528" fmla="*/ 1707929 h 3370881"/>
                          <a:gd name="connsiteX0" fmla="*/ 0 w 2657256"/>
                          <a:gd name="connsiteY0" fmla="*/ 1707929 h 3370881"/>
                          <a:gd name="connsiteX1" fmla="*/ 22412 w 2657256"/>
                          <a:gd name="connsiteY1" fmla="*/ 1698964 h 3370881"/>
                          <a:gd name="connsiteX2" fmla="*/ 31376 w 2657256"/>
                          <a:gd name="connsiteY2" fmla="*/ 1681034 h 3370881"/>
                          <a:gd name="connsiteX3" fmla="*/ 44823 w 2657256"/>
                          <a:gd name="connsiteY3" fmla="*/ 1672070 h 3370881"/>
                          <a:gd name="connsiteX4" fmla="*/ 58270 w 2657256"/>
                          <a:gd name="connsiteY4" fmla="*/ 1654140 h 3370881"/>
                          <a:gd name="connsiteX5" fmla="*/ 76200 w 2657256"/>
                          <a:gd name="connsiteY5" fmla="*/ 1645176 h 3370881"/>
                          <a:gd name="connsiteX6" fmla="*/ 98612 w 2657256"/>
                          <a:gd name="connsiteY6" fmla="*/ 1636211 h 3370881"/>
                          <a:gd name="connsiteX7" fmla="*/ 125506 w 2657256"/>
                          <a:gd name="connsiteY7" fmla="*/ 1627246 h 3370881"/>
                          <a:gd name="connsiteX8" fmla="*/ 152400 w 2657256"/>
                          <a:gd name="connsiteY8" fmla="*/ 1609317 h 3370881"/>
                          <a:gd name="connsiteX9" fmla="*/ 170329 w 2657256"/>
                          <a:gd name="connsiteY9" fmla="*/ 1600352 h 3370881"/>
                          <a:gd name="connsiteX10" fmla="*/ 188259 w 2657256"/>
                          <a:gd name="connsiteY10" fmla="*/ 1582423 h 3370881"/>
                          <a:gd name="connsiteX11" fmla="*/ 228600 w 2657256"/>
                          <a:gd name="connsiteY11" fmla="*/ 1564493 h 3370881"/>
                          <a:gd name="connsiteX12" fmla="*/ 255494 w 2657256"/>
                          <a:gd name="connsiteY12" fmla="*/ 1546564 h 3370881"/>
                          <a:gd name="connsiteX13" fmla="*/ 300318 w 2657256"/>
                          <a:gd name="connsiteY13" fmla="*/ 1524152 h 3370881"/>
                          <a:gd name="connsiteX14" fmla="*/ 313765 w 2657256"/>
                          <a:gd name="connsiteY14" fmla="*/ 1515187 h 3370881"/>
                          <a:gd name="connsiteX15" fmla="*/ 340659 w 2657256"/>
                          <a:gd name="connsiteY15" fmla="*/ 1510705 h 3370881"/>
                          <a:gd name="connsiteX16" fmla="*/ 363070 w 2657256"/>
                          <a:gd name="connsiteY16" fmla="*/ 1506223 h 3370881"/>
                          <a:gd name="connsiteX17" fmla="*/ 389965 w 2657256"/>
                          <a:gd name="connsiteY17" fmla="*/ 1501740 h 3370881"/>
                          <a:gd name="connsiteX18" fmla="*/ 425823 w 2657256"/>
                          <a:gd name="connsiteY18" fmla="*/ 1497258 h 3370881"/>
                          <a:gd name="connsiteX19" fmla="*/ 470647 w 2657256"/>
                          <a:gd name="connsiteY19" fmla="*/ 1488293 h 3370881"/>
                          <a:gd name="connsiteX20" fmla="*/ 515470 w 2657256"/>
                          <a:gd name="connsiteY20" fmla="*/ 1479329 h 3370881"/>
                          <a:gd name="connsiteX21" fmla="*/ 528918 w 2657256"/>
                          <a:gd name="connsiteY21" fmla="*/ 1470364 h 3370881"/>
                          <a:gd name="connsiteX22" fmla="*/ 600635 w 2657256"/>
                          <a:gd name="connsiteY22" fmla="*/ 1456917 h 3370881"/>
                          <a:gd name="connsiteX23" fmla="*/ 690282 w 2657256"/>
                          <a:gd name="connsiteY23" fmla="*/ 1447952 h 3370881"/>
                          <a:gd name="connsiteX24" fmla="*/ 793376 w 2657256"/>
                          <a:gd name="connsiteY24" fmla="*/ 1452434 h 3370881"/>
                          <a:gd name="connsiteX25" fmla="*/ 874059 w 2657256"/>
                          <a:gd name="connsiteY25" fmla="*/ 1465881 h 3370881"/>
                          <a:gd name="connsiteX26" fmla="*/ 914400 w 2657256"/>
                          <a:gd name="connsiteY26" fmla="*/ 1470364 h 3370881"/>
                          <a:gd name="connsiteX27" fmla="*/ 1030941 w 2657256"/>
                          <a:gd name="connsiteY27" fmla="*/ 1483811 h 3370881"/>
                          <a:gd name="connsiteX28" fmla="*/ 1151965 w 2657256"/>
                          <a:gd name="connsiteY28" fmla="*/ 1492776 h 3370881"/>
                          <a:gd name="connsiteX29" fmla="*/ 1281953 w 2657256"/>
                          <a:gd name="connsiteY29" fmla="*/ 1501740 h 3370881"/>
                          <a:gd name="connsiteX30" fmla="*/ 1465729 w 2657256"/>
                          <a:gd name="connsiteY30" fmla="*/ 1497258 h 3370881"/>
                          <a:gd name="connsiteX31" fmla="*/ 1510553 w 2657256"/>
                          <a:gd name="connsiteY31" fmla="*/ 1492776 h 3370881"/>
                          <a:gd name="connsiteX32" fmla="*/ 1582270 w 2657256"/>
                          <a:gd name="connsiteY32" fmla="*/ 1461399 h 3370881"/>
                          <a:gd name="connsiteX33" fmla="*/ 1604682 w 2657256"/>
                          <a:gd name="connsiteY33" fmla="*/ 1456917 h 3370881"/>
                          <a:gd name="connsiteX34" fmla="*/ 1622612 w 2657256"/>
                          <a:gd name="connsiteY34" fmla="*/ 1447952 h 3370881"/>
                          <a:gd name="connsiteX35" fmla="*/ 1645023 w 2657256"/>
                          <a:gd name="connsiteY35" fmla="*/ 1438987 h 3370881"/>
                          <a:gd name="connsiteX36" fmla="*/ 1662953 w 2657256"/>
                          <a:gd name="connsiteY36" fmla="*/ 1425540 h 3370881"/>
                          <a:gd name="connsiteX37" fmla="*/ 1698812 w 2657256"/>
                          <a:gd name="connsiteY37" fmla="*/ 1407611 h 3370881"/>
                          <a:gd name="connsiteX38" fmla="*/ 1739153 w 2657256"/>
                          <a:gd name="connsiteY38" fmla="*/ 1380717 h 3370881"/>
                          <a:gd name="connsiteX39" fmla="*/ 1752600 w 2657256"/>
                          <a:gd name="connsiteY39" fmla="*/ 1367270 h 3370881"/>
                          <a:gd name="connsiteX40" fmla="*/ 1775012 w 2657256"/>
                          <a:gd name="connsiteY40" fmla="*/ 1353823 h 3370881"/>
                          <a:gd name="connsiteX41" fmla="*/ 1797423 w 2657256"/>
                          <a:gd name="connsiteY41" fmla="*/ 1335893 h 3370881"/>
                          <a:gd name="connsiteX42" fmla="*/ 1810870 w 2657256"/>
                          <a:gd name="connsiteY42" fmla="*/ 1304517 h 3370881"/>
                          <a:gd name="connsiteX43" fmla="*/ 1815353 w 2657256"/>
                          <a:gd name="connsiteY43" fmla="*/ 1291070 h 3370881"/>
                          <a:gd name="connsiteX44" fmla="*/ 1801906 w 2657256"/>
                          <a:gd name="connsiteY44" fmla="*/ 1138670 h 3370881"/>
                          <a:gd name="connsiteX45" fmla="*/ 1792941 w 2657256"/>
                          <a:gd name="connsiteY45" fmla="*/ 1125223 h 3370881"/>
                          <a:gd name="connsiteX46" fmla="*/ 1757082 w 2657256"/>
                          <a:gd name="connsiteY46" fmla="*/ 1093846 h 3370881"/>
                          <a:gd name="connsiteX47" fmla="*/ 1730188 w 2657256"/>
                          <a:gd name="connsiteY47" fmla="*/ 1066952 h 3370881"/>
                          <a:gd name="connsiteX48" fmla="*/ 1703294 w 2657256"/>
                          <a:gd name="connsiteY48" fmla="*/ 1049023 h 3370881"/>
                          <a:gd name="connsiteX49" fmla="*/ 1622612 w 2657256"/>
                          <a:gd name="connsiteY49" fmla="*/ 1053505 h 3370881"/>
                          <a:gd name="connsiteX50" fmla="*/ 1595718 w 2657256"/>
                          <a:gd name="connsiteY50" fmla="*/ 1062470 h 3370881"/>
                          <a:gd name="connsiteX51" fmla="*/ 1573306 w 2657256"/>
                          <a:gd name="connsiteY51" fmla="*/ 1066952 h 3370881"/>
                          <a:gd name="connsiteX52" fmla="*/ 1453385 w 2657256"/>
                          <a:gd name="connsiteY52" fmla="*/ 1082761 h 3370881"/>
                          <a:gd name="connsiteX53" fmla="*/ 1326776 w 2657256"/>
                          <a:gd name="connsiteY53" fmla="*/ 1062470 h 3370881"/>
                          <a:gd name="connsiteX54" fmla="*/ 1308847 w 2657256"/>
                          <a:gd name="connsiteY54" fmla="*/ 1057987 h 3370881"/>
                          <a:gd name="connsiteX55" fmla="*/ 1277470 w 2657256"/>
                          <a:gd name="connsiteY55" fmla="*/ 1053505 h 3370881"/>
                          <a:gd name="connsiteX56" fmla="*/ 1259541 w 2657256"/>
                          <a:gd name="connsiteY56" fmla="*/ 1049023 h 3370881"/>
                          <a:gd name="connsiteX57" fmla="*/ 1232647 w 2657256"/>
                          <a:gd name="connsiteY57" fmla="*/ 1044540 h 3370881"/>
                          <a:gd name="connsiteX58" fmla="*/ 1053353 w 2657256"/>
                          <a:gd name="connsiteY58" fmla="*/ 1049023 h 3370881"/>
                          <a:gd name="connsiteX59" fmla="*/ 1035423 w 2657256"/>
                          <a:gd name="connsiteY59" fmla="*/ 1053505 h 3370881"/>
                          <a:gd name="connsiteX60" fmla="*/ 1008529 w 2657256"/>
                          <a:gd name="connsiteY60" fmla="*/ 1057987 h 3370881"/>
                          <a:gd name="connsiteX61" fmla="*/ 995082 w 2657256"/>
                          <a:gd name="connsiteY61" fmla="*/ 1062470 h 3370881"/>
                          <a:gd name="connsiteX62" fmla="*/ 945776 w 2657256"/>
                          <a:gd name="connsiteY62" fmla="*/ 1031093 h 3370881"/>
                          <a:gd name="connsiteX63" fmla="*/ 941294 w 2657256"/>
                          <a:gd name="connsiteY63" fmla="*/ 1017646 h 3370881"/>
                          <a:gd name="connsiteX64" fmla="*/ 932329 w 2657256"/>
                          <a:gd name="connsiteY64" fmla="*/ 919034 h 3370881"/>
                          <a:gd name="connsiteX65" fmla="*/ 914400 w 2657256"/>
                          <a:gd name="connsiteY65" fmla="*/ 901105 h 3370881"/>
                          <a:gd name="connsiteX66" fmla="*/ 918882 w 2657256"/>
                          <a:gd name="connsiteY66" fmla="*/ 869729 h 3370881"/>
                          <a:gd name="connsiteX67" fmla="*/ 941294 w 2657256"/>
                          <a:gd name="connsiteY67" fmla="*/ 865246 h 3370881"/>
                          <a:gd name="connsiteX68" fmla="*/ 959223 w 2657256"/>
                          <a:gd name="connsiteY68" fmla="*/ 851799 h 3370881"/>
                          <a:gd name="connsiteX69" fmla="*/ 990600 w 2657256"/>
                          <a:gd name="connsiteY69" fmla="*/ 847317 h 3370881"/>
                          <a:gd name="connsiteX70" fmla="*/ 1129553 w 2657256"/>
                          <a:gd name="connsiteY70" fmla="*/ 838352 h 3370881"/>
                          <a:gd name="connsiteX71" fmla="*/ 1147482 w 2657256"/>
                          <a:gd name="connsiteY71" fmla="*/ 829387 h 3370881"/>
                          <a:gd name="connsiteX72" fmla="*/ 1178859 w 2657256"/>
                          <a:gd name="connsiteY72" fmla="*/ 806976 h 3370881"/>
                          <a:gd name="connsiteX73" fmla="*/ 1192306 w 2657256"/>
                          <a:gd name="connsiteY73" fmla="*/ 793529 h 3370881"/>
                          <a:gd name="connsiteX74" fmla="*/ 1214718 w 2657256"/>
                          <a:gd name="connsiteY74" fmla="*/ 784564 h 3370881"/>
                          <a:gd name="connsiteX75" fmla="*/ 1241612 w 2657256"/>
                          <a:gd name="connsiteY75" fmla="*/ 771117 h 3370881"/>
                          <a:gd name="connsiteX76" fmla="*/ 1277470 w 2657256"/>
                          <a:gd name="connsiteY76" fmla="*/ 753187 h 3370881"/>
                          <a:gd name="connsiteX77" fmla="*/ 1295400 w 2657256"/>
                          <a:gd name="connsiteY77" fmla="*/ 730776 h 3370881"/>
                          <a:gd name="connsiteX78" fmla="*/ 1317812 w 2657256"/>
                          <a:gd name="connsiteY78" fmla="*/ 708364 h 3370881"/>
                          <a:gd name="connsiteX79" fmla="*/ 1353670 w 2657256"/>
                          <a:gd name="connsiteY79" fmla="*/ 663540 h 3370881"/>
                          <a:gd name="connsiteX80" fmla="*/ 1371600 w 2657256"/>
                          <a:gd name="connsiteY80" fmla="*/ 636646 h 3370881"/>
                          <a:gd name="connsiteX81" fmla="*/ 1380565 w 2657256"/>
                          <a:gd name="connsiteY81" fmla="*/ 596305 h 3370881"/>
                          <a:gd name="connsiteX82" fmla="*/ 1385047 w 2657256"/>
                          <a:gd name="connsiteY82" fmla="*/ 582858 h 3370881"/>
                          <a:gd name="connsiteX83" fmla="*/ 1380565 w 2657256"/>
                          <a:gd name="connsiteY83" fmla="*/ 533552 h 3370881"/>
                          <a:gd name="connsiteX84" fmla="*/ 1367118 w 2657256"/>
                          <a:gd name="connsiteY84" fmla="*/ 524587 h 3370881"/>
                          <a:gd name="connsiteX85" fmla="*/ 1349188 w 2657256"/>
                          <a:gd name="connsiteY85" fmla="*/ 520105 h 3370881"/>
                          <a:gd name="connsiteX86" fmla="*/ 1326776 w 2657256"/>
                          <a:gd name="connsiteY86" fmla="*/ 511140 h 3370881"/>
                          <a:gd name="connsiteX87" fmla="*/ 1281953 w 2657256"/>
                          <a:gd name="connsiteY87" fmla="*/ 515623 h 3370881"/>
                          <a:gd name="connsiteX88" fmla="*/ 1250576 w 2657256"/>
                          <a:gd name="connsiteY88" fmla="*/ 529070 h 3370881"/>
                          <a:gd name="connsiteX89" fmla="*/ 1210235 w 2657256"/>
                          <a:gd name="connsiteY89" fmla="*/ 542517 h 3370881"/>
                          <a:gd name="connsiteX90" fmla="*/ 1183341 w 2657256"/>
                          <a:gd name="connsiteY90" fmla="*/ 555964 h 3370881"/>
                          <a:gd name="connsiteX91" fmla="*/ 1160929 w 2657256"/>
                          <a:gd name="connsiteY91" fmla="*/ 569411 h 3370881"/>
                          <a:gd name="connsiteX92" fmla="*/ 1134035 w 2657256"/>
                          <a:gd name="connsiteY92" fmla="*/ 578376 h 3370881"/>
                          <a:gd name="connsiteX93" fmla="*/ 1111623 w 2657256"/>
                          <a:gd name="connsiteY93" fmla="*/ 587340 h 3370881"/>
                          <a:gd name="connsiteX94" fmla="*/ 1084729 w 2657256"/>
                          <a:gd name="connsiteY94" fmla="*/ 596305 h 3370881"/>
                          <a:gd name="connsiteX95" fmla="*/ 986118 w 2657256"/>
                          <a:gd name="connsiteY95" fmla="*/ 591823 h 3370881"/>
                          <a:gd name="connsiteX96" fmla="*/ 927847 w 2657256"/>
                          <a:gd name="connsiteY96" fmla="*/ 578376 h 3370881"/>
                          <a:gd name="connsiteX97" fmla="*/ 896470 w 2657256"/>
                          <a:gd name="connsiteY97" fmla="*/ 555964 h 3370881"/>
                          <a:gd name="connsiteX98" fmla="*/ 883023 w 2657256"/>
                          <a:gd name="connsiteY98" fmla="*/ 546999 h 3370881"/>
                          <a:gd name="connsiteX99" fmla="*/ 865094 w 2657256"/>
                          <a:gd name="connsiteY99" fmla="*/ 497693 h 3370881"/>
                          <a:gd name="connsiteX100" fmla="*/ 869576 w 2657256"/>
                          <a:gd name="connsiteY100" fmla="*/ 403564 h 3370881"/>
                          <a:gd name="connsiteX101" fmla="*/ 874059 w 2657256"/>
                          <a:gd name="connsiteY101" fmla="*/ 385634 h 3370881"/>
                          <a:gd name="connsiteX102" fmla="*/ 883023 w 2657256"/>
                          <a:gd name="connsiteY102" fmla="*/ 372187 h 3370881"/>
                          <a:gd name="connsiteX103" fmla="*/ 909918 w 2657256"/>
                          <a:gd name="connsiteY103" fmla="*/ 363223 h 3370881"/>
                          <a:gd name="connsiteX104" fmla="*/ 914400 w 2657256"/>
                          <a:gd name="connsiteY104" fmla="*/ 385634 h 3370881"/>
                          <a:gd name="connsiteX105" fmla="*/ 909918 w 2657256"/>
                          <a:gd name="connsiteY105" fmla="*/ 408046 h 3370881"/>
                          <a:gd name="connsiteX106" fmla="*/ 900953 w 2657256"/>
                          <a:gd name="connsiteY106" fmla="*/ 466317 h 3370881"/>
                          <a:gd name="connsiteX107" fmla="*/ 905435 w 2657256"/>
                          <a:gd name="connsiteY107" fmla="*/ 515623 h 3370881"/>
                          <a:gd name="connsiteX108" fmla="*/ 932329 w 2657256"/>
                          <a:gd name="connsiteY108" fmla="*/ 551481 h 3370881"/>
                          <a:gd name="connsiteX109" fmla="*/ 954741 w 2657256"/>
                          <a:gd name="connsiteY109" fmla="*/ 560446 h 3370881"/>
                          <a:gd name="connsiteX110" fmla="*/ 972670 w 2657256"/>
                          <a:gd name="connsiteY110" fmla="*/ 569411 h 3370881"/>
                          <a:gd name="connsiteX111" fmla="*/ 1066800 w 2657256"/>
                          <a:gd name="connsiteY111" fmla="*/ 564929 h 3370881"/>
                          <a:gd name="connsiteX112" fmla="*/ 1111623 w 2657256"/>
                          <a:gd name="connsiteY112" fmla="*/ 551481 h 3370881"/>
                          <a:gd name="connsiteX113" fmla="*/ 1129553 w 2657256"/>
                          <a:gd name="connsiteY113" fmla="*/ 538034 h 3370881"/>
                          <a:gd name="connsiteX114" fmla="*/ 1156447 w 2657256"/>
                          <a:gd name="connsiteY114" fmla="*/ 511140 h 3370881"/>
                          <a:gd name="connsiteX115" fmla="*/ 1160929 w 2657256"/>
                          <a:gd name="connsiteY115" fmla="*/ 493211 h 3370881"/>
                          <a:gd name="connsiteX116" fmla="*/ 1178859 w 2657256"/>
                          <a:gd name="connsiteY116" fmla="*/ 331846 h 3370881"/>
                          <a:gd name="connsiteX117" fmla="*/ 1215315 w 2657256"/>
                          <a:gd name="connsiteY117" fmla="*/ 270289 h 3370881"/>
                          <a:gd name="connsiteX118" fmla="*/ 1214718 w 2657256"/>
                          <a:gd name="connsiteY118" fmla="*/ 367705 h 3370881"/>
                          <a:gd name="connsiteX119" fmla="*/ 1201270 w 2657256"/>
                          <a:gd name="connsiteY119" fmla="*/ 412529 h 3370881"/>
                          <a:gd name="connsiteX120" fmla="*/ 1210235 w 2657256"/>
                          <a:gd name="connsiteY120" fmla="*/ 461834 h 3370881"/>
                          <a:gd name="connsiteX121" fmla="*/ 1214718 w 2657256"/>
                          <a:gd name="connsiteY121" fmla="*/ 475281 h 3370881"/>
                          <a:gd name="connsiteX122" fmla="*/ 1228165 w 2657256"/>
                          <a:gd name="connsiteY122" fmla="*/ 484246 h 3370881"/>
                          <a:gd name="connsiteX123" fmla="*/ 1250576 w 2657256"/>
                          <a:gd name="connsiteY123" fmla="*/ 502176 h 3370881"/>
                          <a:gd name="connsiteX124" fmla="*/ 1317812 w 2657256"/>
                          <a:gd name="connsiteY124" fmla="*/ 497693 h 3370881"/>
                          <a:gd name="connsiteX125" fmla="*/ 1353670 w 2657256"/>
                          <a:gd name="connsiteY125" fmla="*/ 488729 h 3370881"/>
                          <a:gd name="connsiteX126" fmla="*/ 1506070 w 2657256"/>
                          <a:gd name="connsiteY126" fmla="*/ 457352 h 3370881"/>
                          <a:gd name="connsiteX127" fmla="*/ 1550894 w 2657256"/>
                          <a:gd name="connsiteY127" fmla="*/ 430458 h 3370881"/>
                          <a:gd name="connsiteX128" fmla="*/ 1564341 w 2657256"/>
                          <a:gd name="connsiteY128" fmla="*/ 417011 h 3370881"/>
                          <a:gd name="connsiteX129" fmla="*/ 1586753 w 2657256"/>
                          <a:gd name="connsiteY129" fmla="*/ 399081 h 3370881"/>
                          <a:gd name="connsiteX130" fmla="*/ 1595718 w 2657256"/>
                          <a:gd name="connsiteY130" fmla="*/ 381152 h 3370881"/>
                          <a:gd name="connsiteX131" fmla="*/ 1613139 w 2657256"/>
                          <a:gd name="connsiteY131" fmla="*/ 358910 h 3370881"/>
                          <a:gd name="connsiteX132" fmla="*/ 1620066 w 2657256"/>
                          <a:gd name="connsiteY132" fmla="*/ 291047 h 3370881"/>
                          <a:gd name="connsiteX133" fmla="*/ 1604852 w 2657256"/>
                          <a:gd name="connsiteY133" fmla="*/ 236279 h 3370881"/>
                          <a:gd name="connsiteX134" fmla="*/ 1537447 w 2657256"/>
                          <a:gd name="connsiteY134" fmla="*/ 188411 h 3370881"/>
                          <a:gd name="connsiteX135" fmla="*/ 1613647 w 2657256"/>
                          <a:gd name="connsiteY135" fmla="*/ 399081 h 3370881"/>
                          <a:gd name="connsiteX136" fmla="*/ 1627094 w 2657256"/>
                          <a:gd name="connsiteY136" fmla="*/ 417011 h 3370881"/>
                          <a:gd name="connsiteX137" fmla="*/ 1658470 w 2657256"/>
                          <a:gd name="connsiteY137" fmla="*/ 412529 h 3370881"/>
                          <a:gd name="connsiteX138" fmla="*/ 1685365 w 2657256"/>
                          <a:gd name="connsiteY138" fmla="*/ 390117 h 3370881"/>
                          <a:gd name="connsiteX139" fmla="*/ 1694329 w 2657256"/>
                          <a:gd name="connsiteY139" fmla="*/ 376670 h 3370881"/>
                          <a:gd name="connsiteX140" fmla="*/ 1734670 w 2657256"/>
                          <a:gd name="connsiteY140" fmla="*/ 354258 h 3370881"/>
                          <a:gd name="connsiteX141" fmla="*/ 1743635 w 2657256"/>
                          <a:gd name="connsiteY141" fmla="*/ 340811 h 3370881"/>
                          <a:gd name="connsiteX142" fmla="*/ 1757082 w 2657256"/>
                          <a:gd name="connsiteY142" fmla="*/ 336329 h 3370881"/>
                          <a:gd name="connsiteX143" fmla="*/ 1843909 w 2657256"/>
                          <a:gd name="connsiteY143" fmla="*/ 262341 h 3370881"/>
                          <a:gd name="connsiteX144" fmla="*/ 1874221 w 2657256"/>
                          <a:gd name="connsiteY144" fmla="*/ 202194 h 3370881"/>
                          <a:gd name="connsiteX145" fmla="*/ 1828094 w 2657256"/>
                          <a:gd name="connsiteY145" fmla="*/ 136767 h 3370881"/>
                          <a:gd name="connsiteX146" fmla="*/ 1772023 w 2657256"/>
                          <a:gd name="connsiteY146" fmla="*/ 77249 h 3370881"/>
                          <a:gd name="connsiteX147" fmla="*/ 1948888 w 2657256"/>
                          <a:gd name="connsiteY147" fmla="*/ 178018 h 3370881"/>
                          <a:gd name="connsiteX148" fmla="*/ 1952362 w 2657256"/>
                          <a:gd name="connsiteY148" fmla="*/ 254265 h 3370881"/>
                          <a:gd name="connsiteX149" fmla="*/ 1874221 w 2657256"/>
                          <a:gd name="connsiteY149" fmla="*/ 318698 h 3370881"/>
                          <a:gd name="connsiteX150" fmla="*/ 1788459 w 2657256"/>
                          <a:gd name="connsiteY150" fmla="*/ 367705 h 3370881"/>
                          <a:gd name="connsiteX151" fmla="*/ 1761565 w 2657256"/>
                          <a:gd name="connsiteY151" fmla="*/ 390117 h 3370881"/>
                          <a:gd name="connsiteX152" fmla="*/ 1783976 w 2657256"/>
                          <a:gd name="connsiteY152" fmla="*/ 399081 h 3370881"/>
                          <a:gd name="connsiteX153" fmla="*/ 1878106 w 2657256"/>
                          <a:gd name="connsiteY153" fmla="*/ 390117 h 3370881"/>
                          <a:gd name="connsiteX154" fmla="*/ 1891553 w 2657256"/>
                          <a:gd name="connsiteY154" fmla="*/ 381152 h 3370881"/>
                          <a:gd name="connsiteX155" fmla="*/ 1918447 w 2657256"/>
                          <a:gd name="connsiteY155" fmla="*/ 372187 h 3370881"/>
                          <a:gd name="connsiteX156" fmla="*/ 1940859 w 2657256"/>
                          <a:gd name="connsiteY156" fmla="*/ 358740 h 3370881"/>
                          <a:gd name="connsiteX157" fmla="*/ 1954306 w 2657256"/>
                          <a:gd name="connsiteY157" fmla="*/ 354258 h 3370881"/>
                          <a:gd name="connsiteX158" fmla="*/ 2103145 w 2657256"/>
                          <a:gd name="connsiteY158" fmla="*/ 202207 h 3370881"/>
                          <a:gd name="connsiteX159" fmla="*/ 2064254 w 2657256"/>
                          <a:gd name="connsiteY159" fmla="*/ 20406 h 3370881"/>
                          <a:gd name="connsiteX160" fmla="*/ 2169347 w 2657256"/>
                          <a:gd name="connsiteY160" fmla="*/ 104479 h 3370881"/>
                          <a:gd name="connsiteX161" fmla="*/ 2183354 w 2657256"/>
                          <a:gd name="connsiteY161" fmla="*/ 192893 h 3370881"/>
                          <a:gd name="connsiteX162" fmla="*/ 2144900 w 2657256"/>
                          <a:gd name="connsiteY162" fmla="*/ 271231 h 3370881"/>
                          <a:gd name="connsiteX163" fmla="*/ 2096795 w 2657256"/>
                          <a:gd name="connsiteY163" fmla="*/ 316507 h 3370881"/>
                          <a:gd name="connsiteX164" fmla="*/ 1999129 w 2657256"/>
                          <a:gd name="connsiteY164" fmla="*/ 358740 h 3370881"/>
                          <a:gd name="connsiteX165" fmla="*/ 1994647 w 2657256"/>
                          <a:gd name="connsiteY165" fmla="*/ 372187 h 3370881"/>
                          <a:gd name="connsiteX166" fmla="*/ 2039470 w 2657256"/>
                          <a:gd name="connsiteY166" fmla="*/ 390117 h 3370881"/>
                          <a:gd name="connsiteX167" fmla="*/ 2115670 w 2657256"/>
                          <a:gd name="connsiteY167" fmla="*/ 390117 h 3370881"/>
                          <a:gd name="connsiteX168" fmla="*/ 2160494 w 2657256"/>
                          <a:gd name="connsiteY168" fmla="*/ 376670 h 3370881"/>
                          <a:gd name="connsiteX169" fmla="*/ 2191870 w 2657256"/>
                          <a:gd name="connsiteY169" fmla="*/ 363223 h 3370881"/>
                          <a:gd name="connsiteX170" fmla="*/ 2205318 w 2657256"/>
                          <a:gd name="connsiteY170" fmla="*/ 358740 h 3370881"/>
                          <a:gd name="connsiteX171" fmla="*/ 2232212 w 2657256"/>
                          <a:gd name="connsiteY171" fmla="*/ 340811 h 3370881"/>
                          <a:gd name="connsiteX172" fmla="*/ 2312894 w 2657256"/>
                          <a:gd name="connsiteY172" fmla="*/ 183929 h 3370881"/>
                          <a:gd name="connsiteX173" fmla="*/ 2339788 w 2657256"/>
                          <a:gd name="connsiteY173" fmla="*/ 151 h 3370881"/>
                          <a:gd name="connsiteX174" fmla="*/ 2357718 w 2657256"/>
                          <a:gd name="connsiteY174" fmla="*/ 215305 h 3370881"/>
                          <a:gd name="connsiteX175" fmla="*/ 2254623 w 2657256"/>
                          <a:gd name="connsiteY175" fmla="*/ 376670 h 3370881"/>
                          <a:gd name="connsiteX176" fmla="*/ 2245659 w 2657256"/>
                          <a:gd name="connsiteY176" fmla="*/ 390117 h 3370881"/>
                          <a:gd name="connsiteX177" fmla="*/ 2254623 w 2657256"/>
                          <a:gd name="connsiteY177" fmla="*/ 403564 h 3370881"/>
                          <a:gd name="connsiteX178" fmla="*/ 2353235 w 2657256"/>
                          <a:gd name="connsiteY178" fmla="*/ 399081 h 3370881"/>
                          <a:gd name="connsiteX179" fmla="*/ 2366682 w 2657256"/>
                          <a:gd name="connsiteY179" fmla="*/ 394599 h 3370881"/>
                          <a:gd name="connsiteX180" fmla="*/ 2389094 w 2657256"/>
                          <a:gd name="connsiteY180" fmla="*/ 390117 h 3370881"/>
                          <a:gd name="connsiteX181" fmla="*/ 2424953 w 2657256"/>
                          <a:gd name="connsiteY181" fmla="*/ 367705 h 3370881"/>
                          <a:gd name="connsiteX182" fmla="*/ 2528047 w 2657256"/>
                          <a:gd name="connsiteY182" fmla="*/ 292700 h 3370881"/>
                          <a:gd name="connsiteX183" fmla="*/ 2541495 w 2657256"/>
                          <a:gd name="connsiteY183" fmla="*/ 62906 h 3370881"/>
                          <a:gd name="connsiteX184" fmla="*/ 2591304 w 2657256"/>
                          <a:gd name="connsiteY184" fmla="*/ 214081 h 3370881"/>
                          <a:gd name="connsiteX185" fmla="*/ 2612315 w 2657256"/>
                          <a:gd name="connsiteY185" fmla="*/ 290907 h 3370881"/>
                          <a:gd name="connsiteX186" fmla="*/ 2650863 w 2657256"/>
                          <a:gd name="connsiteY186" fmla="*/ 344994 h 3370881"/>
                          <a:gd name="connsiteX187" fmla="*/ 2465294 w 2657256"/>
                          <a:gd name="connsiteY187" fmla="*/ 399081 h 3370881"/>
                          <a:gd name="connsiteX188" fmla="*/ 2442882 w 2657256"/>
                          <a:gd name="connsiteY188" fmla="*/ 403564 h 3370881"/>
                          <a:gd name="connsiteX189" fmla="*/ 2398059 w 2657256"/>
                          <a:gd name="connsiteY189" fmla="*/ 417011 h 3370881"/>
                          <a:gd name="connsiteX190" fmla="*/ 2375647 w 2657256"/>
                          <a:gd name="connsiteY190" fmla="*/ 425976 h 3370881"/>
                          <a:gd name="connsiteX191" fmla="*/ 2357718 w 2657256"/>
                          <a:gd name="connsiteY191" fmla="*/ 430458 h 3370881"/>
                          <a:gd name="connsiteX192" fmla="*/ 2344270 w 2657256"/>
                          <a:gd name="connsiteY192" fmla="*/ 461834 h 3370881"/>
                          <a:gd name="connsiteX193" fmla="*/ 2353235 w 2657256"/>
                          <a:gd name="connsiteY193" fmla="*/ 502176 h 3370881"/>
                          <a:gd name="connsiteX194" fmla="*/ 2362200 w 2657256"/>
                          <a:gd name="connsiteY194" fmla="*/ 515623 h 3370881"/>
                          <a:gd name="connsiteX195" fmla="*/ 2344270 w 2657256"/>
                          <a:gd name="connsiteY195" fmla="*/ 587340 h 3370881"/>
                          <a:gd name="connsiteX196" fmla="*/ 2321859 w 2657256"/>
                          <a:gd name="connsiteY196" fmla="*/ 614234 h 3370881"/>
                          <a:gd name="connsiteX197" fmla="*/ 2308412 w 2657256"/>
                          <a:gd name="connsiteY197" fmla="*/ 636646 h 3370881"/>
                          <a:gd name="connsiteX198" fmla="*/ 2281518 w 2657256"/>
                          <a:gd name="connsiteY198" fmla="*/ 641129 h 3370881"/>
                          <a:gd name="connsiteX199" fmla="*/ 2259106 w 2657256"/>
                          <a:gd name="connsiteY199" fmla="*/ 636646 h 3370881"/>
                          <a:gd name="connsiteX200" fmla="*/ 2277035 w 2657256"/>
                          <a:gd name="connsiteY200" fmla="*/ 578376 h 3370881"/>
                          <a:gd name="connsiteX201" fmla="*/ 2290482 w 2657256"/>
                          <a:gd name="connsiteY201" fmla="*/ 542517 h 3370881"/>
                          <a:gd name="connsiteX202" fmla="*/ 2286000 w 2657256"/>
                          <a:gd name="connsiteY202" fmla="*/ 506658 h 3370881"/>
                          <a:gd name="connsiteX203" fmla="*/ 2245659 w 2657256"/>
                          <a:gd name="connsiteY203" fmla="*/ 448387 h 3370881"/>
                          <a:gd name="connsiteX204" fmla="*/ 2200835 w 2657256"/>
                          <a:gd name="connsiteY204" fmla="*/ 430458 h 3370881"/>
                          <a:gd name="connsiteX205" fmla="*/ 2169459 w 2657256"/>
                          <a:gd name="connsiteY205" fmla="*/ 425976 h 3370881"/>
                          <a:gd name="connsiteX206" fmla="*/ 2102223 w 2657256"/>
                          <a:gd name="connsiteY206" fmla="*/ 430458 h 3370881"/>
                          <a:gd name="connsiteX207" fmla="*/ 2084294 w 2657256"/>
                          <a:gd name="connsiteY207" fmla="*/ 439423 h 3370881"/>
                          <a:gd name="connsiteX208" fmla="*/ 2070847 w 2657256"/>
                          <a:gd name="connsiteY208" fmla="*/ 443905 h 3370881"/>
                          <a:gd name="connsiteX209" fmla="*/ 2061882 w 2657256"/>
                          <a:gd name="connsiteY209" fmla="*/ 461834 h 3370881"/>
                          <a:gd name="connsiteX210" fmla="*/ 2034988 w 2657256"/>
                          <a:gd name="connsiteY210" fmla="*/ 475281 h 3370881"/>
                          <a:gd name="connsiteX211" fmla="*/ 1783976 w 2657256"/>
                          <a:gd name="connsiteY211" fmla="*/ 479764 h 3370881"/>
                          <a:gd name="connsiteX212" fmla="*/ 1766047 w 2657256"/>
                          <a:gd name="connsiteY212" fmla="*/ 488729 h 3370881"/>
                          <a:gd name="connsiteX213" fmla="*/ 1703294 w 2657256"/>
                          <a:gd name="connsiteY213" fmla="*/ 506658 h 3370881"/>
                          <a:gd name="connsiteX214" fmla="*/ 1689847 w 2657256"/>
                          <a:gd name="connsiteY214" fmla="*/ 511140 h 3370881"/>
                          <a:gd name="connsiteX215" fmla="*/ 1676400 w 2657256"/>
                          <a:gd name="connsiteY215" fmla="*/ 520105 h 3370881"/>
                          <a:gd name="connsiteX216" fmla="*/ 1649506 w 2657256"/>
                          <a:gd name="connsiteY216" fmla="*/ 529070 h 3370881"/>
                          <a:gd name="connsiteX217" fmla="*/ 1636059 w 2657256"/>
                          <a:gd name="connsiteY217" fmla="*/ 538034 h 3370881"/>
                          <a:gd name="connsiteX218" fmla="*/ 1622612 w 2657256"/>
                          <a:gd name="connsiteY218" fmla="*/ 551481 h 3370881"/>
                          <a:gd name="connsiteX219" fmla="*/ 1609165 w 2657256"/>
                          <a:gd name="connsiteY219" fmla="*/ 555964 h 3370881"/>
                          <a:gd name="connsiteX220" fmla="*/ 1577788 w 2657256"/>
                          <a:gd name="connsiteY220" fmla="*/ 587340 h 3370881"/>
                          <a:gd name="connsiteX221" fmla="*/ 1568823 w 2657256"/>
                          <a:gd name="connsiteY221" fmla="*/ 600787 h 3370881"/>
                          <a:gd name="connsiteX222" fmla="*/ 1555376 w 2657256"/>
                          <a:gd name="connsiteY222" fmla="*/ 614234 h 3370881"/>
                          <a:gd name="connsiteX223" fmla="*/ 1524000 w 2657256"/>
                          <a:gd name="connsiteY223" fmla="*/ 654576 h 3370881"/>
                          <a:gd name="connsiteX224" fmla="*/ 1519518 w 2657256"/>
                          <a:gd name="connsiteY224" fmla="*/ 668023 h 3370881"/>
                          <a:gd name="connsiteX225" fmla="*/ 1528482 w 2657256"/>
                          <a:gd name="connsiteY225" fmla="*/ 708364 h 3370881"/>
                          <a:gd name="connsiteX226" fmla="*/ 1537447 w 2657256"/>
                          <a:gd name="connsiteY226" fmla="*/ 721811 h 3370881"/>
                          <a:gd name="connsiteX227" fmla="*/ 1568823 w 2657256"/>
                          <a:gd name="connsiteY227" fmla="*/ 712846 h 3370881"/>
                          <a:gd name="connsiteX228" fmla="*/ 1600200 w 2657256"/>
                          <a:gd name="connsiteY228" fmla="*/ 712846 h 3370881"/>
                          <a:gd name="connsiteX229" fmla="*/ 1631576 w 2657256"/>
                          <a:gd name="connsiteY229" fmla="*/ 690434 h 3370881"/>
                          <a:gd name="connsiteX230" fmla="*/ 1645023 w 2657256"/>
                          <a:gd name="connsiteY230" fmla="*/ 676987 h 3370881"/>
                          <a:gd name="connsiteX231" fmla="*/ 1685365 w 2657256"/>
                          <a:gd name="connsiteY231" fmla="*/ 645611 h 3370881"/>
                          <a:gd name="connsiteX232" fmla="*/ 1716741 w 2657256"/>
                          <a:gd name="connsiteY232" fmla="*/ 614234 h 3370881"/>
                          <a:gd name="connsiteX233" fmla="*/ 1748118 w 2657256"/>
                          <a:gd name="connsiteY233" fmla="*/ 596305 h 3370881"/>
                          <a:gd name="connsiteX234" fmla="*/ 1761565 w 2657256"/>
                          <a:gd name="connsiteY234" fmla="*/ 591823 h 3370881"/>
                          <a:gd name="connsiteX235" fmla="*/ 1779494 w 2657256"/>
                          <a:gd name="connsiteY235" fmla="*/ 582858 h 3370881"/>
                          <a:gd name="connsiteX236" fmla="*/ 1815353 w 2657256"/>
                          <a:gd name="connsiteY236" fmla="*/ 573893 h 3370881"/>
                          <a:gd name="connsiteX237" fmla="*/ 2030506 w 2657256"/>
                          <a:gd name="connsiteY237" fmla="*/ 578376 h 3370881"/>
                          <a:gd name="connsiteX238" fmla="*/ 2017059 w 2657256"/>
                          <a:gd name="connsiteY238" fmla="*/ 600787 h 3370881"/>
                          <a:gd name="connsiteX239" fmla="*/ 1981200 w 2657256"/>
                          <a:gd name="connsiteY239" fmla="*/ 636646 h 3370881"/>
                          <a:gd name="connsiteX240" fmla="*/ 1967753 w 2657256"/>
                          <a:gd name="connsiteY240" fmla="*/ 650093 h 3370881"/>
                          <a:gd name="connsiteX241" fmla="*/ 1936376 w 2657256"/>
                          <a:gd name="connsiteY241" fmla="*/ 690434 h 3370881"/>
                          <a:gd name="connsiteX242" fmla="*/ 1905000 w 2657256"/>
                          <a:gd name="connsiteY242" fmla="*/ 717329 h 3370881"/>
                          <a:gd name="connsiteX243" fmla="*/ 1860176 w 2657256"/>
                          <a:gd name="connsiteY243" fmla="*/ 735258 h 3370881"/>
                          <a:gd name="connsiteX244" fmla="*/ 1788459 w 2657256"/>
                          <a:gd name="connsiteY244" fmla="*/ 744223 h 3370881"/>
                          <a:gd name="connsiteX245" fmla="*/ 1846729 w 2657256"/>
                          <a:gd name="connsiteY245" fmla="*/ 802493 h 3370881"/>
                          <a:gd name="connsiteX246" fmla="*/ 1913965 w 2657256"/>
                          <a:gd name="connsiteY246" fmla="*/ 829387 h 3370881"/>
                          <a:gd name="connsiteX247" fmla="*/ 1922929 w 2657256"/>
                          <a:gd name="connsiteY247" fmla="*/ 842834 h 3370881"/>
                          <a:gd name="connsiteX248" fmla="*/ 1967753 w 2657256"/>
                          <a:gd name="connsiteY248" fmla="*/ 883176 h 3370881"/>
                          <a:gd name="connsiteX249" fmla="*/ 1981200 w 2657256"/>
                          <a:gd name="connsiteY249" fmla="*/ 896623 h 3370881"/>
                          <a:gd name="connsiteX250" fmla="*/ 1994647 w 2657256"/>
                          <a:gd name="connsiteY250" fmla="*/ 905587 h 3370881"/>
                          <a:gd name="connsiteX251" fmla="*/ 2021541 w 2657256"/>
                          <a:gd name="connsiteY251" fmla="*/ 927999 h 3370881"/>
                          <a:gd name="connsiteX252" fmla="*/ 2030506 w 2657256"/>
                          <a:gd name="connsiteY252" fmla="*/ 941446 h 3370881"/>
                          <a:gd name="connsiteX253" fmla="*/ 2057400 w 2657256"/>
                          <a:gd name="connsiteY253" fmla="*/ 968340 h 3370881"/>
                          <a:gd name="connsiteX254" fmla="*/ 2088776 w 2657256"/>
                          <a:gd name="connsiteY254" fmla="*/ 1013164 h 3370881"/>
                          <a:gd name="connsiteX255" fmla="*/ 2115670 w 2657256"/>
                          <a:gd name="connsiteY255" fmla="*/ 1057987 h 3370881"/>
                          <a:gd name="connsiteX256" fmla="*/ 2120153 w 2657256"/>
                          <a:gd name="connsiteY256" fmla="*/ 1089364 h 3370881"/>
                          <a:gd name="connsiteX257" fmla="*/ 2138082 w 2657256"/>
                          <a:gd name="connsiteY257" fmla="*/ 1143152 h 3370881"/>
                          <a:gd name="connsiteX258" fmla="*/ 2147047 w 2657256"/>
                          <a:gd name="connsiteY258" fmla="*/ 1196940 h 3370881"/>
                          <a:gd name="connsiteX259" fmla="*/ 2151529 w 2657256"/>
                          <a:gd name="connsiteY259" fmla="*/ 1210387 h 3370881"/>
                          <a:gd name="connsiteX260" fmla="*/ 2156012 w 2657256"/>
                          <a:gd name="connsiteY260" fmla="*/ 1228317 h 3370881"/>
                          <a:gd name="connsiteX261" fmla="*/ 2173941 w 2657256"/>
                          <a:gd name="connsiteY261" fmla="*/ 1295552 h 3370881"/>
                          <a:gd name="connsiteX262" fmla="*/ 2182906 w 2657256"/>
                          <a:gd name="connsiteY262" fmla="*/ 1313481 h 3370881"/>
                          <a:gd name="connsiteX263" fmla="*/ 2187388 w 2657256"/>
                          <a:gd name="connsiteY263" fmla="*/ 1331411 h 3370881"/>
                          <a:gd name="connsiteX264" fmla="*/ 2214282 w 2657256"/>
                          <a:gd name="connsiteY264" fmla="*/ 1385199 h 3370881"/>
                          <a:gd name="connsiteX265" fmla="*/ 2218765 w 2657256"/>
                          <a:gd name="connsiteY265" fmla="*/ 1403129 h 3370881"/>
                          <a:gd name="connsiteX266" fmla="*/ 2223247 w 2657256"/>
                          <a:gd name="connsiteY266" fmla="*/ 1430023 h 3370881"/>
                          <a:gd name="connsiteX267" fmla="*/ 2236694 w 2657256"/>
                          <a:gd name="connsiteY267" fmla="*/ 1456917 h 3370881"/>
                          <a:gd name="connsiteX268" fmla="*/ 2249794 w 2657256"/>
                          <a:gd name="connsiteY268" fmla="*/ 1524624 h 3370881"/>
                          <a:gd name="connsiteX269" fmla="*/ 2241176 w 2657256"/>
                          <a:gd name="connsiteY269" fmla="*/ 1577940 h 3370881"/>
                          <a:gd name="connsiteX270" fmla="*/ 2245659 w 2657256"/>
                          <a:gd name="connsiteY270" fmla="*/ 1595870 h 3370881"/>
                          <a:gd name="connsiteX271" fmla="*/ 2249634 w 2657256"/>
                          <a:gd name="connsiteY271" fmla="*/ 1685855 h 3370881"/>
                          <a:gd name="connsiteX272" fmla="*/ 2227729 w 2657256"/>
                          <a:gd name="connsiteY272" fmla="*/ 1716893 h 3370881"/>
                          <a:gd name="connsiteX273" fmla="*/ 2240500 w 2657256"/>
                          <a:gd name="connsiteY273" fmla="*/ 1674269 h 3370881"/>
                          <a:gd name="connsiteX274" fmla="*/ 2235341 w 2657256"/>
                          <a:gd name="connsiteY274" fmla="*/ 1788611 h 3370881"/>
                          <a:gd name="connsiteX275" fmla="*/ 2230689 w 2657256"/>
                          <a:gd name="connsiteY275" fmla="*/ 1823963 h 3370881"/>
                          <a:gd name="connsiteX276" fmla="*/ 2226207 w 2657256"/>
                          <a:gd name="connsiteY276" fmla="*/ 1824470 h 3370881"/>
                          <a:gd name="connsiteX277" fmla="*/ 2208278 w 2657256"/>
                          <a:gd name="connsiteY277" fmla="*/ 1869293 h 3370881"/>
                          <a:gd name="connsiteX278" fmla="*/ 2195168 w 2657256"/>
                          <a:gd name="connsiteY278" fmla="*/ 1882740 h 3370881"/>
                          <a:gd name="connsiteX279" fmla="*/ 2203458 w 2657256"/>
                          <a:gd name="connsiteY279" fmla="*/ 1918938 h 3370881"/>
                          <a:gd name="connsiteX280" fmla="*/ 2204134 w 2657256"/>
                          <a:gd name="connsiteY280" fmla="*/ 1949806 h 3370881"/>
                          <a:gd name="connsiteX281" fmla="*/ 2226545 w 2657256"/>
                          <a:gd name="connsiteY281" fmla="*/ 1954627 h 3370881"/>
                          <a:gd name="connsiteX282" fmla="*/ 2241176 w 2657256"/>
                          <a:gd name="connsiteY282" fmla="*/ 2012729 h 3370881"/>
                          <a:gd name="connsiteX283" fmla="*/ 2263588 w 2657256"/>
                          <a:gd name="connsiteY283" fmla="*/ 2057552 h 3370881"/>
                          <a:gd name="connsiteX284" fmla="*/ 2286000 w 2657256"/>
                          <a:gd name="connsiteY284" fmla="*/ 2084446 h 3370881"/>
                          <a:gd name="connsiteX285" fmla="*/ 2299447 w 2657256"/>
                          <a:gd name="connsiteY285" fmla="*/ 2124787 h 3370881"/>
                          <a:gd name="connsiteX286" fmla="*/ 2321859 w 2657256"/>
                          <a:gd name="connsiteY286" fmla="*/ 2151681 h 3370881"/>
                          <a:gd name="connsiteX287" fmla="*/ 2344270 w 2657256"/>
                          <a:gd name="connsiteY287" fmla="*/ 2205470 h 3370881"/>
                          <a:gd name="connsiteX288" fmla="*/ 2348753 w 2657256"/>
                          <a:gd name="connsiteY288" fmla="*/ 2223399 h 3370881"/>
                          <a:gd name="connsiteX289" fmla="*/ 2366682 w 2657256"/>
                          <a:gd name="connsiteY289" fmla="*/ 2263740 h 3370881"/>
                          <a:gd name="connsiteX290" fmla="*/ 2375647 w 2657256"/>
                          <a:gd name="connsiteY290" fmla="*/ 2286152 h 3370881"/>
                          <a:gd name="connsiteX291" fmla="*/ 2380129 w 2657256"/>
                          <a:gd name="connsiteY291" fmla="*/ 2308564 h 3370881"/>
                          <a:gd name="connsiteX292" fmla="*/ 2389094 w 2657256"/>
                          <a:gd name="connsiteY292" fmla="*/ 2335458 h 3370881"/>
                          <a:gd name="connsiteX293" fmla="*/ 2393576 w 2657256"/>
                          <a:gd name="connsiteY293" fmla="*/ 2380281 h 3370881"/>
                          <a:gd name="connsiteX294" fmla="*/ 2398059 w 2657256"/>
                          <a:gd name="connsiteY294" fmla="*/ 2393729 h 3370881"/>
                          <a:gd name="connsiteX295" fmla="*/ 2419794 w 2657256"/>
                          <a:gd name="connsiteY295" fmla="*/ 2447517 h 3370881"/>
                          <a:gd name="connsiteX296" fmla="*/ 2427343 w 2657256"/>
                          <a:gd name="connsiteY296" fmla="*/ 2564058 h 3370881"/>
                          <a:gd name="connsiteX297" fmla="*/ 2389094 w 2657256"/>
                          <a:gd name="connsiteY297" fmla="*/ 2837481 h 3370881"/>
                          <a:gd name="connsiteX298" fmla="*/ 2380129 w 2657256"/>
                          <a:gd name="connsiteY298" fmla="*/ 2859893 h 3370881"/>
                          <a:gd name="connsiteX299" fmla="*/ 2357718 w 2657256"/>
                          <a:gd name="connsiteY299" fmla="*/ 2913681 h 3370881"/>
                          <a:gd name="connsiteX300" fmla="*/ 2348753 w 2657256"/>
                          <a:gd name="connsiteY300" fmla="*/ 2936093 h 3370881"/>
                          <a:gd name="connsiteX301" fmla="*/ 2339788 w 2657256"/>
                          <a:gd name="connsiteY301" fmla="*/ 2971952 h 3370881"/>
                          <a:gd name="connsiteX302" fmla="*/ 2326341 w 2657256"/>
                          <a:gd name="connsiteY302" fmla="*/ 2994364 h 3370881"/>
                          <a:gd name="connsiteX303" fmla="*/ 2317376 w 2657256"/>
                          <a:gd name="connsiteY303" fmla="*/ 3025740 h 3370881"/>
                          <a:gd name="connsiteX304" fmla="*/ 2303929 w 2657256"/>
                          <a:gd name="connsiteY304" fmla="*/ 3048152 h 3370881"/>
                          <a:gd name="connsiteX305" fmla="*/ 2290482 w 2657256"/>
                          <a:gd name="connsiteY305" fmla="*/ 3079529 h 3370881"/>
                          <a:gd name="connsiteX306" fmla="*/ 2272553 w 2657256"/>
                          <a:gd name="connsiteY306" fmla="*/ 3084011 h 3370881"/>
                          <a:gd name="connsiteX307" fmla="*/ 2259106 w 2657256"/>
                          <a:gd name="connsiteY307" fmla="*/ 3088493 h 3370881"/>
                          <a:gd name="connsiteX308" fmla="*/ 2241176 w 2657256"/>
                          <a:gd name="connsiteY308" fmla="*/ 3092976 h 3370881"/>
                          <a:gd name="connsiteX309" fmla="*/ 2209800 w 2657256"/>
                          <a:gd name="connsiteY309" fmla="*/ 3101940 h 3370881"/>
                          <a:gd name="connsiteX310" fmla="*/ 2205318 w 2657256"/>
                          <a:gd name="connsiteY310" fmla="*/ 3039187 h 3370881"/>
                          <a:gd name="connsiteX311" fmla="*/ 2218765 w 2657256"/>
                          <a:gd name="connsiteY311" fmla="*/ 3021258 h 3370881"/>
                          <a:gd name="connsiteX312" fmla="*/ 2245659 w 2657256"/>
                          <a:gd name="connsiteY312" fmla="*/ 2971952 h 3370881"/>
                          <a:gd name="connsiteX313" fmla="*/ 2268070 w 2657256"/>
                          <a:gd name="connsiteY313" fmla="*/ 2945058 h 3370881"/>
                          <a:gd name="connsiteX314" fmla="*/ 2298550 w 2657256"/>
                          <a:gd name="connsiteY314" fmla="*/ 2568540 h 3370881"/>
                          <a:gd name="connsiteX315" fmla="*/ 2284986 w 2657256"/>
                          <a:gd name="connsiteY315" fmla="*/ 2532681 h 3370881"/>
                          <a:gd name="connsiteX316" fmla="*/ 2293273 w 2657256"/>
                          <a:gd name="connsiteY316" fmla="*/ 2496653 h 3370881"/>
                          <a:gd name="connsiteX317" fmla="*/ 2278152 w 2657256"/>
                          <a:gd name="connsiteY317" fmla="*/ 2475178 h 3370881"/>
                          <a:gd name="connsiteX318" fmla="*/ 2245659 w 2657256"/>
                          <a:gd name="connsiteY318" fmla="*/ 2389247 h 3370881"/>
                          <a:gd name="connsiteX319" fmla="*/ 2195507 w 2657256"/>
                          <a:gd name="connsiteY319" fmla="*/ 2241328 h 3370881"/>
                          <a:gd name="connsiteX320" fmla="*/ 2083786 w 2657256"/>
                          <a:gd name="connsiteY320" fmla="*/ 2040300 h 3370881"/>
                          <a:gd name="connsiteX321" fmla="*/ 2048773 w 2657256"/>
                          <a:gd name="connsiteY321" fmla="*/ 2017971 h 3370881"/>
                          <a:gd name="connsiteX322" fmla="*/ 2074314 w 2657256"/>
                          <a:gd name="connsiteY322" fmla="*/ 2011967 h 3370881"/>
                          <a:gd name="connsiteX323" fmla="*/ 2034988 w 2657256"/>
                          <a:gd name="connsiteY323" fmla="*/ 2003764 h 3370881"/>
                          <a:gd name="connsiteX324" fmla="*/ 2026023 w 2657256"/>
                          <a:gd name="connsiteY324" fmla="*/ 2026176 h 3370881"/>
                          <a:gd name="connsiteX325" fmla="*/ 2021541 w 2657256"/>
                          <a:gd name="connsiteY325" fmla="*/ 2039623 h 3370881"/>
                          <a:gd name="connsiteX326" fmla="*/ 1999129 w 2657256"/>
                          <a:gd name="connsiteY326" fmla="*/ 2053070 h 3370881"/>
                          <a:gd name="connsiteX327" fmla="*/ 1990165 w 2657256"/>
                          <a:gd name="connsiteY327" fmla="*/ 2070999 h 3370881"/>
                          <a:gd name="connsiteX328" fmla="*/ 1967753 w 2657256"/>
                          <a:gd name="connsiteY328" fmla="*/ 2106858 h 3370881"/>
                          <a:gd name="connsiteX329" fmla="*/ 1981200 w 2657256"/>
                          <a:gd name="connsiteY329" fmla="*/ 2223399 h 3370881"/>
                          <a:gd name="connsiteX330" fmla="*/ 1994647 w 2657256"/>
                          <a:gd name="connsiteY330" fmla="*/ 2254776 h 3370881"/>
                          <a:gd name="connsiteX331" fmla="*/ 2003612 w 2657256"/>
                          <a:gd name="connsiteY331" fmla="*/ 2272705 h 3370881"/>
                          <a:gd name="connsiteX332" fmla="*/ 2026023 w 2657256"/>
                          <a:gd name="connsiteY332" fmla="*/ 2304081 h 3370881"/>
                          <a:gd name="connsiteX333" fmla="*/ 2043953 w 2657256"/>
                          <a:gd name="connsiteY333" fmla="*/ 2348905 h 3370881"/>
                          <a:gd name="connsiteX334" fmla="*/ 2061882 w 2657256"/>
                          <a:gd name="connsiteY334" fmla="*/ 2371317 h 3370881"/>
                          <a:gd name="connsiteX335" fmla="*/ 2088776 w 2657256"/>
                          <a:gd name="connsiteY335" fmla="*/ 2434070 h 3370881"/>
                          <a:gd name="connsiteX336" fmla="*/ 2102223 w 2657256"/>
                          <a:gd name="connsiteY336" fmla="*/ 2465446 h 3370881"/>
                          <a:gd name="connsiteX337" fmla="*/ 2106706 w 2657256"/>
                          <a:gd name="connsiteY337" fmla="*/ 2496823 h 3370881"/>
                          <a:gd name="connsiteX338" fmla="*/ 2124635 w 2657256"/>
                          <a:gd name="connsiteY338" fmla="*/ 2559576 h 3370881"/>
                          <a:gd name="connsiteX339" fmla="*/ 2138082 w 2657256"/>
                          <a:gd name="connsiteY339" fmla="*/ 2649223 h 3370881"/>
                          <a:gd name="connsiteX340" fmla="*/ 2147047 w 2657256"/>
                          <a:gd name="connsiteY340" fmla="*/ 2685081 h 3370881"/>
                          <a:gd name="connsiteX341" fmla="*/ 2151529 w 2657256"/>
                          <a:gd name="connsiteY341" fmla="*/ 2716458 h 3370881"/>
                          <a:gd name="connsiteX342" fmla="*/ 2160494 w 2657256"/>
                          <a:gd name="connsiteY342" fmla="*/ 2770246 h 3370881"/>
                          <a:gd name="connsiteX343" fmla="*/ 2156012 w 2657256"/>
                          <a:gd name="connsiteY343" fmla="*/ 2962987 h 3370881"/>
                          <a:gd name="connsiteX344" fmla="*/ 2138082 w 2657256"/>
                          <a:gd name="connsiteY344" fmla="*/ 3043670 h 3370881"/>
                          <a:gd name="connsiteX345" fmla="*/ 2133600 w 2657256"/>
                          <a:gd name="connsiteY345" fmla="*/ 3061599 h 3370881"/>
                          <a:gd name="connsiteX346" fmla="*/ 2120153 w 2657256"/>
                          <a:gd name="connsiteY346" fmla="*/ 3079529 h 3370881"/>
                          <a:gd name="connsiteX347" fmla="*/ 2111188 w 2657256"/>
                          <a:gd name="connsiteY347" fmla="*/ 3106423 h 3370881"/>
                          <a:gd name="connsiteX348" fmla="*/ 2088776 w 2657256"/>
                          <a:gd name="connsiteY348" fmla="*/ 3137799 h 3370881"/>
                          <a:gd name="connsiteX349" fmla="*/ 2075329 w 2657256"/>
                          <a:gd name="connsiteY349" fmla="*/ 3164693 h 3370881"/>
                          <a:gd name="connsiteX350" fmla="*/ 2061882 w 2657256"/>
                          <a:gd name="connsiteY350" fmla="*/ 3169176 h 3370881"/>
                          <a:gd name="connsiteX351" fmla="*/ 2021541 w 2657256"/>
                          <a:gd name="connsiteY351" fmla="*/ 3164693 h 3370881"/>
                          <a:gd name="connsiteX352" fmla="*/ 2012576 w 2657256"/>
                          <a:gd name="connsiteY352" fmla="*/ 3119870 h 3370881"/>
                          <a:gd name="connsiteX353" fmla="*/ 2048435 w 2657256"/>
                          <a:gd name="connsiteY353" fmla="*/ 3021258 h 3370881"/>
                          <a:gd name="connsiteX354" fmla="*/ 2048435 w 2657256"/>
                          <a:gd name="connsiteY354" fmla="*/ 3021258 h 3370881"/>
                          <a:gd name="connsiteX355" fmla="*/ 2061882 w 2657256"/>
                          <a:gd name="connsiteY355" fmla="*/ 2967470 h 3370881"/>
                          <a:gd name="connsiteX356" fmla="*/ 2070847 w 2657256"/>
                          <a:gd name="connsiteY356" fmla="*/ 2882305 h 3370881"/>
                          <a:gd name="connsiteX357" fmla="*/ 2066365 w 2657256"/>
                          <a:gd name="connsiteY357" fmla="*/ 2725423 h 3370881"/>
                          <a:gd name="connsiteX358" fmla="*/ 2043953 w 2657256"/>
                          <a:gd name="connsiteY358" fmla="*/ 2649223 h 3370881"/>
                          <a:gd name="connsiteX359" fmla="*/ 2030506 w 2657256"/>
                          <a:gd name="connsiteY359" fmla="*/ 2622329 h 3370881"/>
                          <a:gd name="connsiteX360" fmla="*/ 2017059 w 2657256"/>
                          <a:gd name="connsiteY360" fmla="*/ 2581987 h 3370881"/>
                          <a:gd name="connsiteX361" fmla="*/ 1981200 w 2657256"/>
                          <a:gd name="connsiteY361" fmla="*/ 2514752 h 3370881"/>
                          <a:gd name="connsiteX362" fmla="*/ 1972235 w 2657256"/>
                          <a:gd name="connsiteY362" fmla="*/ 2501305 h 3370881"/>
                          <a:gd name="connsiteX363" fmla="*/ 1958788 w 2657256"/>
                          <a:gd name="connsiteY363" fmla="*/ 2478893 h 3370881"/>
                          <a:gd name="connsiteX364" fmla="*/ 1905000 w 2657256"/>
                          <a:gd name="connsiteY364" fmla="*/ 2398211 h 3370881"/>
                          <a:gd name="connsiteX365" fmla="*/ 1882588 w 2657256"/>
                          <a:gd name="connsiteY365" fmla="*/ 2357870 h 3370881"/>
                          <a:gd name="connsiteX366" fmla="*/ 1869141 w 2657256"/>
                          <a:gd name="connsiteY366" fmla="*/ 2339940 h 3370881"/>
                          <a:gd name="connsiteX367" fmla="*/ 1806388 w 2657256"/>
                          <a:gd name="connsiteY367" fmla="*/ 2313046 h 3370881"/>
                          <a:gd name="connsiteX368" fmla="*/ 1779494 w 2657256"/>
                          <a:gd name="connsiteY368" fmla="*/ 2304081 h 3370881"/>
                          <a:gd name="connsiteX369" fmla="*/ 1752600 w 2657256"/>
                          <a:gd name="connsiteY369" fmla="*/ 2299599 h 3370881"/>
                          <a:gd name="connsiteX370" fmla="*/ 1680882 w 2657256"/>
                          <a:gd name="connsiteY370" fmla="*/ 2277187 h 3370881"/>
                          <a:gd name="connsiteX371" fmla="*/ 1719025 w 2657256"/>
                          <a:gd name="connsiteY371" fmla="*/ 2281331 h 3370881"/>
                          <a:gd name="connsiteX372" fmla="*/ 1756997 w 2657256"/>
                          <a:gd name="connsiteY372" fmla="*/ 2289450 h 3370881"/>
                          <a:gd name="connsiteX373" fmla="*/ 1656440 w 2657256"/>
                          <a:gd name="connsiteY373" fmla="*/ 2298583 h 3370881"/>
                          <a:gd name="connsiteX374" fmla="*/ 1537447 w 2657256"/>
                          <a:gd name="connsiteY374" fmla="*/ 2329960 h 3370881"/>
                          <a:gd name="connsiteX375" fmla="*/ 1571993 w 2657256"/>
                          <a:gd name="connsiteY375" fmla="*/ 2317957 h 3370881"/>
                          <a:gd name="connsiteX376" fmla="*/ 1509707 w 2657256"/>
                          <a:gd name="connsiteY376" fmla="*/ 2338926 h 3370881"/>
                          <a:gd name="connsiteX377" fmla="*/ 1500444 w 2657256"/>
                          <a:gd name="connsiteY377" fmla="*/ 2355271 h 3370881"/>
                          <a:gd name="connsiteX378" fmla="*/ 1402678 w 2657256"/>
                          <a:gd name="connsiteY378" fmla="*/ 2339641 h 3370881"/>
                          <a:gd name="connsiteX379" fmla="*/ 1322892 w 2657256"/>
                          <a:gd name="connsiteY379" fmla="*/ 2336952 h 3370881"/>
                          <a:gd name="connsiteX380" fmla="*/ 1199384 w 2657256"/>
                          <a:gd name="connsiteY380" fmla="*/ 2307041 h 3370881"/>
                          <a:gd name="connsiteX381" fmla="*/ 1066800 w 2657256"/>
                          <a:gd name="connsiteY381" fmla="*/ 2272705 h 3370881"/>
                          <a:gd name="connsiteX382" fmla="*/ 1030941 w 2657256"/>
                          <a:gd name="connsiteY382" fmla="*/ 2263740 h 3370881"/>
                          <a:gd name="connsiteX383" fmla="*/ 986118 w 2657256"/>
                          <a:gd name="connsiteY383" fmla="*/ 2241329 h 3370881"/>
                          <a:gd name="connsiteX384" fmla="*/ 968188 w 2657256"/>
                          <a:gd name="connsiteY384" fmla="*/ 2232364 h 3370881"/>
                          <a:gd name="connsiteX385" fmla="*/ 936812 w 2657256"/>
                          <a:gd name="connsiteY385" fmla="*/ 2214434 h 3370881"/>
                          <a:gd name="connsiteX386" fmla="*/ 905435 w 2657256"/>
                          <a:gd name="connsiteY386" fmla="*/ 2196505 h 3370881"/>
                          <a:gd name="connsiteX387" fmla="*/ 869576 w 2657256"/>
                          <a:gd name="connsiteY387" fmla="*/ 2209952 h 3370881"/>
                          <a:gd name="connsiteX388" fmla="*/ 856129 w 2657256"/>
                          <a:gd name="connsiteY388" fmla="*/ 2227881 h 3370881"/>
                          <a:gd name="connsiteX389" fmla="*/ 815788 w 2657256"/>
                          <a:gd name="connsiteY389" fmla="*/ 2268223 h 3370881"/>
                          <a:gd name="connsiteX390" fmla="*/ 788894 w 2657256"/>
                          <a:gd name="connsiteY390" fmla="*/ 2290634 h 3370881"/>
                          <a:gd name="connsiteX391" fmla="*/ 762000 w 2657256"/>
                          <a:gd name="connsiteY391" fmla="*/ 2313046 h 3370881"/>
                          <a:gd name="connsiteX392" fmla="*/ 753035 w 2657256"/>
                          <a:gd name="connsiteY392" fmla="*/ 2326493 h 3370881"/>
                          <a:gd name="connsiteX393" fmla="*/ 735106 w 2657256"/>
                          <a:gd name="connsiteY393" fmla="*/ 2339940 h 3370881"/>
                          <a:gd name="connsiteX394" fmla="*/ 712694 w 2657256"/>
                          <a:gd name="connsiteY394" fmla="*/ 2362352 h 3370881"/>
                          <a:gd name="connsiteX395" fmla="*/ 694765 w 2657256"/>
                          <a:gd name="connsiteY395" fmla="*/ 2375799 h 3370881"/>
                          <a:gd name="connsiteX396" fmla="*/ 681318 w 2657256"/>
                          <a:gd name="connsiteY396" fmla="*/ 2393729 h 3370881"/>
                          <a:gd name="connsiteX397" fmla="*/ 667870 w 2657256"/>
                          <a:gd name="connsiteY397" fmla="*/ 2402693 h 3370881"/>
                          <a:gd name="connsiteX398" fmla="*/ 623047 w 2657256"/>
                          <a:gd name="connsiteY398" fmla="*/ 2443034 h 3370881"/>
                          <a:gd name="connsiteX399" fmla="*/ 600635 w 2657256"/>
                          <a:gd name="connsiteY399" fmla="*/ 2474411 h 3370881"/>
                          <a:gd name="connsiteX400" fmla="*/ 587188 w 2657256"/>
                          <a:gd name="connsiteY400" fmla="*/ 2514752 h 3370881"/>
                          <a:gd name="connsiteX401" fmla="*/ 582706 w 2657256"/>
                          <a:gd name="connsiteY401" fmla="*/ 2546129 h 3370881"/>
                          <a:gd name="connsiteX402" fmla="*/ 596153 w 2657256"/>
                          <a:gd name="connsiteY402" fmla="*/ 2635776 h 3370881"/>
                          <a:gd name="connsiteX403" fmla="*/ 600635 w 2657256"/>
                          <a:gd name="connsiteY403" fmla="*/ 2653705 h 3370881"/>
                          <a:gd name="connsiteX404" fmla="*/ 609600 w 2657256"/>
                          <a:gd name="connsiteY404" fmla="*/ 2671634 h 3370881"/>
                          <a:gd name="connsiteX405" fmla="*/ 614082 w 2657256"/>
                          <a:gd name="connsiteY405" fmla="*/ 2689564 h 3370881"/>
                          <a:gd name="connsiteX406" fmla="*/ 623047 w 2657256"/>
                          <a:gd name="connsiteY406" fmla="*/ 2711976 h 3370881"/>
                          <a:gd name="connsiteX407" fmla="*/ 627529 w 2657256"/>
                          <a:gd name="connsiteY407" fmla="*/ 2734387 h 3370881"/>
                          <a:gd name="connsiteX408" fmla="*/ 640976 w 2657256"/>
                          <a:gd name="connsiteY408" fmla="*/ 2765764 h 3370881"/>
                          <a:gd name="connsiteX409" fmla="*/ 645459 w 2657256"/>
                          <a:gd name="connsiteY409" fmla="*/ 2779211 h 3370881"/>
                          <a:gd name="connsiteX410" fmla="*/ 658906 w 2657256"/>
                          <a:gd name="connsiteY410" fmla="*/ 2801623 h 3370881"/>
                          <a:gd name="connsiteX411" fmla="*/ 676835 w 2657256"/>
                          <a:gd name="connsiteY411" fmla="*/ 2864376 h 3370881"/>
                          <a:gd name="connsiteX412" fmla="*/ 690282 w 2657256"/>
                          <a:gd name="connsiteY412" fmla="*/ 2895752 h 3370881"/>
                          <a:gd name="connsiteX413" fmla="*/ 699247 w 2657256"/>
                          <a:gd name="connsiteY413" fmla="*/ 2940576 h 3370881"/>
                          <a:gd name="connsiteX414" fmla="*/ 703729 w 2657256"/>
                          <a:gd name="connsiteY414" fmla="*/ 2967470 h 3370881"/>
                          <a:gd name="connsiteX415" fmla="*/ 717176 w 2657256"/>
                          <a:gd name="connsiteY415" fmla="*/ 2994364 h 3370881"/>
                          <a:gd name="connsiteX416" fmla="*/ 735106 w 2657256"/>
                          <a:gd name="connsiteY416" fmla="*/ 3052634 h 3370881"/>
                          <a:gd name="connsiteX417" fmla="*/ 739588 w 2657256"/>
                          <a:gd name="connsiteY417" fmla="*/ 3079529 h 3370881"/>
                          <a:gd name="connsiteX418" fmla="*/ 762000 w 2657256"/>
                          <a:gd name="connsiteY418" fmla="*/ 3142281 h 3370881"/>
                          <a:gd name="connsiteX419" fmla="*/ 766482 w 2657256"/>
                          <a:gd name="connsiteY419" fmla="*/ 3231929 h 3370881"/>
                          <a:gd name="connsiteX420" fmla="*/ 770965 w 2657256"/>
                          <a:gd name="connsiteY420" fmla="*/ 3254340 h 3370881"/>
                          <a:gd name="connsiteX421" fmla="*/ 775447 w 2657256"/>
                          <a:gd name="connsiteY421" fmla="*/ 3285717 h 3370881"/>
                          <a:gd name="connsiteX422" fmla="*/ 748553 w 2657256"/>
                          <a:gd name="connsiteY422" fmla="*/ 3335023 h 3370881"/>
                          <a:gd name="connsiteX423" fmla="*/ 721659 w 2657256"/>
                          <a:gd name="connsiteY423" fmla="*/ 3343987 h 3370881"/>
                          <a:gd name="connsiteX424" fmla="*/ 708212 w 2657256"/>
                          <a:gd name="connsiteY424" fmla="*/ 3348470 h 3370881"/>
                          <a:gd name="connsiteX425" fmla="*/ 623047 w 2657256"/>
                          <a:gd name="connsiteY425" fmla="*/ 3330540 h 3370881"/>
                          <a:gd name="connsiteX426" fmla="*/ 609600 w 2657256"/>
                          <a:gd name="connsiteY426" fmla="*/ 3308129 h 3370881"/>
                          <a:gd name="connsiteX427" fmla="*/ 591670 w 2657256"/>
                          <a:gd name="connsiteY427" fmla="*/ 3267787 h 3370881"/>
                          <a:gd name="connsiteX428" fmla="*/ 560294 w 2657256"/>
                          <a:gd name="connsiteY428" fmla="*/ 3209517 h 3370881"/>
                          <a:gd name="connsiteX429" fmla="*/ 551329 w 2657256"/>
                          <a:gd name="connsiteY429" fmla="*/ 3196070 h 3370881"/>
                          <a:gd name="connsiteX430" fmla="*/ 528918 w 2657256"/>
                          <a:gd name="connsiteY430" fmla="*/ 3173658 h 3370881"/>
                          <a:gd name="connsiteX431" fmla="*/ 519953 w 2657256"/>
                          <a:gd name="connsiteY431" fmla="*/ 3128834 h 3370881"/>
                          <a:gd name="connsiteX432" fmla="*/ 524435 w 2657256"/>
                          <a:gd name="connsiteY432" fmla="*/ 3101940 h 3370881"/>
                          <a:gd name="connsiteX433" fmla="*/ 528918 w 2657256"/>
                          <a:gd name="connsiteY433" fmla="*/ 3088493 h 3370881"/>
                          <a:gd name="connsiteX434" fmla="*/ 542365 w 2657256"/>
                          <a:gd name="connsiteY434" fmla="*/ 3052634 h 3370881"/>
                          <a:gd name="connsiteX435" fmla="*/ 484094 w 2657256"/>
                          <a:gd name="connsiteY435" fmla="*/ 2886787 h 3370881"/>
                          <a:gd name="connsiteX436" fmla="*/ 443753 w 2657256"/>
                          <a:gd name="connsiteY436" fmla="*/ 2779211 h 3370881"/>
                          <a:gd name="connsiteX437" fmla="*/ 439270 w 2657256"/>
                          <a:gd name="connsiteY437" fmla="*/ 2752317 h 3370881"/>
                          <a:gd name="connsiteX438" fmla="*/ 430306 w 2657256"/>
                          <a:gd name="connsiteY438" fmla="*/ 2716458 h 3370881"/>
                          <a:gd name="connsiteX439" fmla="*/ 425823 w 2657256"/>
                          <a:gd name="connsiteY439" fmla="*/ 2680599 h 3370881"/>
                          <a:gd name="connsiteX440" fmla="*/ 398929 w 2657256"/>
                          <a:gd name="connsiteY440" fmla="*/ 2599917 h 3370881"/>
                          <a:gd name="connsiteX441" fmla="*/ 385482 w 2657256"/>
                          <a:gd name="connsiteY441" fmla="*/ 2568540 h 3370881"/>
                          <a:gd name="connsiteX442" fmla="*/ 381000 w 2657256"/>
                          <a:gd name="connsiteY442" fmla="*/ 2550611 h 3370881"/>
                          <a:gd name="connsiteX443" fmla="*/ 372035 w 2657256"/>
                          <a:gd name="connsiteY443" fmla="*/ 2483376 h 3370881"/>
                          <a:gd name="connsiteX444" fmla="*/ 367553 w 2657256"/>
                          <a:gd name="connsiteY444" fmla="*/ 2469929 h 3370881"/>
                          <a:gd name="connsiteX445" fmla="*/ 407894 w 2657256"/>
                          <a:gd name="connsiteY445" fmla="*/ 2451999 h 3370881"/>
                          <a:gd name="connsiteX446" fmla="*/ 515470 w 2657256"/>
                          <a:gd name="connsiteY446" fmla="*/ 2407176 h 3370881"/>
                          <a:gd name="connsiteX447" fmla="*/ 578223 w 2657256"/>
                          <a:gd name="connsiteY447" fmla="*/ 2353387 h 3370881"/>
                          <a:gd name="connsiteX448" fmla="*/ 587188 w 2657256"/>
                          <a:gd name="connsiteY448" fmla="*/ 2330976 h 3370881"/>
                          <a:gd name="connsiteX449" fmla="*/ 614082 w 2657256"/>
                          <a:gd name="connsiteY449" fmla="*/ 2254776 h 3370881"/>
                          <a:gd name="connsiteX450" fmla="*/ 649941 w 2657256"/>
                          <a:gd name="connsiteY450" fmla="*/ 2200987 h 3370881"/>
                          <a:gd name="connsiteX451" fmla="*/ 690282 w 2657256"/>
                          <a:gd name="connsiteY451" fmla="*/ 2174093 h 3370881"/>
                          <a:gd name="connsiteX452" fmla="*/ 703729 w 2657256"/>
                          <a:gd name="connsiteY452" fmla="*/ 2165129 h 3370881"/>
                          <a:gd name="connsiteX453" fmla="*/ 739588 w 2657256"/>
                          <a:gd name="connsiteY453" fmla="*/ 2147199 h 3370881"/>
                          <a:gd name="connsiteX454" fmla="*/ 708212 w 2657256"/>
                          <a:gd name="connsiteY454" fmla="*/ 2187540 h 3370881"/>
                          <a:gd name="connsiteX455" fmla="*/ 654423 w 2657256"/>
                          <a:gd name="connsiteY455" fmla="*/ 2241329 h 3370881"/>
                          <a:gd name="connsiteX456" fmla="*/ 636494 w 2657256"/>
                          <a:gd name="connsiteY456" fmla="*/ 2259258 h 3370881"/>
                          <a:gd name="connsiteX457" fmla="*/ 614082 w 2657256"/>
                          <a:gd name="connsiteY457" fmla="*/ 2286152 h 3370881"/>
                          <a:gd name="connsiteX458" fmla="*/ 592179 w 2657256"/>
                          <a:gd name="connsiteY458" fmla="*/ 2282347 h 3370881"/>
                          <a:gd name="connsiteX459" fmla="*/ 555980 w 2657256"/>
                          <a:gd name="connsiteY459" fmla="*/ 2313892 h 3370881"/>
                          <a:gd name="connsiteX460" fmla="*/ 524435 w 2657256"/>
                          <a:gd name="connsiteY460" fmla="*/ 2348905 h 3370881"/>
                          <a:gd name="connsiteX461" fmla="*/ 502023 w 2657256"/>
                          <a:gd name="connsiteY461" fmla="*/ 2362352 h 3370881"/>
                          <a:gd name="connsiteX462" fmla="*/ 461682 w 2657256"/>
                          <a:gd name="connsiteY462" fmla="*/ 2389246 h 3370881"/>
                          <a:gd name="connsiteX463" fmla="*/ 448235 w 2657256"/>
                          <a:gd name="connsiteY463" fmla="*/ 2398211 h 3370881"/>
                          <a:gd name="connsiteX464" fmla="*/ 430306 w 2657256"/>
                          <a:gd name="connsiteY464" fmla="*/ 2407176 h 3370881"/>
                          <a:gd name="connsiteX465" fmla="*/ 412376 w 2657256"/>
                          <a:gd name="connsiteY465" fmla="*/ 2420623 h 3370881"/>
                          <a:gd name="connsiteX466" fmla="*/ 389965 w 2657256"/>
                          <a:gd name="connsiteY466" fmla="*/ 2429587 h 3370881"/>
                          <a:gd name="connsiteX467" fmla="*/ 372035 w 2657256"/>
                          <a:gd name="connsiteY467" fmla="*/ 2443034 h 3370881"/>
                          <a:gd name="connsiteX468" fmla="*/ 318247 w 2657256"/>
                          <a:gd name="connsiteY468" fmla="*/ 2474411 h 3370881"/>
                          <a:gd name="connsiteX469" fmla="*/ 304800 w 2657256"/>
                          <a:gd name="connsiteY469" fmla="*/ 2492340 h 3370881"/>
                          <a:gd name="connsiteX470" fmla="*/ 282388 w 2657256"/>
                          <a:gd name="connsiteY470" fmla="*/ 2519234 h 3370881"/>
                          <a:gd name="connsiteX471" fmla="*/ 295835 w 2657256"/>
                          <a:gd name="connsiteY471" fmla="*/ 2815070 h 3370881"/>
                          <a:gd name="connsiteX472" fmla="*/ 300318 w 2657256"/>
                          <a:gd name="connsiteY472" fmla="*/ 2837481 h 3370881"/>
                          <a:gd name="connsiteX473" fmla="*/ 304800 w 2657256"/>
                          <a:gd name="connsiteY473" fmla="*/ 2868858 h 3370881"/>
                          <a:gd name="connsiteX474" fmla="*/ 309282 w 2657256"/>
                          <a:gd name="connsiteY474" fmla="*/ 2927129 h 3370881"/>
                          <a:gd name="connsiteX475" fmla="*/ 322729 w 2657256"/>
                          <a:gd name="connsiteY475" fmla="*/ 2985399 h 3370881"/>
                          <a:gd name="connsiteX476" fmla="*/ 327212 w 2657256"/>
                          <a:gd name="connsiteY476" fmla="*/ 3012293 h 3370881"/>
                          <a:gd name="connsiteX477" fmla="*/ 331694 w 2657256"/>
                          <a:gd name="connsiteY477" fmla="*/ 3043670 h 3370881"/>
                          <a:gd name="connsiteX478" fmla="*/ 345141 w 2657256"/>
                          <a:gd name="connsiteY478" fmla="*/ 3070564 h 3370881"/>
                          <a:gd name="connsiteX479" fmla="*/ 367553 w 2657256"/>
                          <a:gd name="connsiteY479" fmla="*/ 3124352 h 3370881"/>
                          <a:gd name="connsiteX480" fmla="*/ 381000 w 2657256"/>
                          <a:gd name="connsiteY480" fmla="*/ 3182623 h 3370881"/>
                          <a:gd name="connsiteX481" fmla="*/ 389965 w 2657256"/>
                          <a:gd name="connsiteY481" fmla="*/ 3196070 h 3370881"/>
                          <a:gd name="connsiteX482" fmla="*/ 394447 w 2657256"/>
                          <a:gd name="connsiteY482" fmla="*/ 3213999 h 3370881"/>
                          <a:gd name="connsiteX483" fmla="*/ 412376 w 2657256"/>
                          <a:gd name="connsiteY483" fmla="*/ 3245376 h 3370881"/>
                          <a:gd name="connsiteX484" fmla="*/ 416859 w 2657256"/>
                          <a:gd name="connsiteY484" fmla="*/ 3258823 h 3370881"/>
                          <a:gd name="connsiteX485" fmla="*/ 425823 w 2657256"/>
                          <a:gd name="connsiteY485" fmla="*/ 3272270 h 3370881"/>
                          <a:gd name="connsiteX486" fmla="*/ 439270 w 2657256"/>
                          <a:gd name="connsiteY486" fmla="*/ 3303646 h 3370881"/>
                          <a:gd name="connsiteX487" fmla="*/ 439270 w 2657256"/>
                          <a:gd name="connsiteY487" fmla="*/ 3352952 h 3370881"/>
                          <a:gd name="connsiteX488" fmla="*/ 430306 w 2657256"/>
                          <a:gd name="connsiteY488" fmla="*/ 3366399 h 3370881"/>
                          <a:gd name="connsiteX489" fmla="*/ 412376 w 2657256"/>
                          <a:gd name="connsiteY489" fmla="*/ 3370881 h 3370881"/>
                          <a:gd name="connsiteX490" fmla="*/ 295835 w 2657256"/>
                          <a:gd name="connsiteY490" fmla="*/ 3357434 h 3370881"/>
                          <a:gd name="connsiteX491" fmla="*/ 264459 w 2657256"/>
                          <a:gd name="connsiteY491" fmla="*/ 3276752 h 3370881"/>
                          <a:gd name="connsiteX492" fmla="*/ 259976 w 2657256"/>
                          <a:gd name="connsiteY492" fmla="*/ 3240893 h 3370881"/>
                          <a:gd name="connsiteX493" fmla="*/ 246529 w 2657256"/>
                          <a:gd name="connsiteY493" fmla="*/ 3178140 h 3370881"/>
                          <a:gd name="connsiteX494" fmla="*/ 237565 w 2657256"/>
                          <a:gd name="connsiteY494" fmla="*/ 3084011 h 3370881"/>
                          <a:gd name="connsiteX495" fmla="*/ 228600 w 2657256"/>
                          <a:gd name="connsiteY495" fmla="*/ 3057117 h 3370881"/>
                          <a:gd name="connsiteX496" fmla="*/ 219635 w 2657256"/>
                          <a:gd name="connsiteY496" fmla="*/ 3021258 h 3370881"/>
                          <a:gd name="connsiteX497" fmla="*/ 206188 w 2657256"/>
                          <a:gd name="connsiteY497" fmla="*/ 2980917 h 3370881"/>
                          <a:gd name="connsiteX498" fmla="*/ 201706 w 2657256"/>
                          <a:gd name="connsiteY498" fmla="*/ 2949540 h 3370881"/>
                          <a:gd name="connsiteX499" fmla="*/ 197223 w 2657256"/>
                          <a:gd name="connsiteY499" fmla="*/ 2927129 h 3370881"/>
                          <a:gd name="connsiteX500" fmla="*/ 192741 w 2657256"/>
                          <a:gd name="connsiteY500" fmla="*/ 2891270 h 3370881"/>
                          <a:gd name="connsiteX501" fmla="*/ 188259 w 2657256"/>
                          <a:gd name="connsiteY501" fmla="*/ 2850929 h 3370881"/>
                          <a:gd name="connsiteX502" fmla="*/ 179294 w 2657256"/>
                          <a:gd name="connsiteY502" fmla="*/ 2824034 h 3370881"/>
                          <a:gd name="connsiteX503" fmla="*/ 165847 w 2657256"/>
                          <a:gd name="connsiteY503" fmla="*/ 2774729 h 3370881"/>
                          <a:gd name="connsiteX504" fmla="*/ 161365 w 2657256"/>
                          <a:gd name="connsiteY504" fmla="*/ 2747834 h 3370881"/>
                          <a:gd name="connsiteX505" fmla="*/ 156882 w 2657256"/>
                          <a:gd name="connsiteY505" fmla="*/ 2559576 h 3370881"/>
                          <a:gd name="connsiteX506" fmla="*/ 152400 w 2657256"/>
                          <a:gd name="connsiteY506" fmla="*/ 2519234 h 3370881"/>
                          <a:gd name="connsiteX507" fmla="*/ 118035 w 2657256"/>
                          <a:gd name="connsiteY507" fmla="*/ 2400004 h 3370881"/>
                          <a:gd name="connsiteX508" fmla="*/ 117048 w 2657256"/>
                          <a:gd name="connsiteY508" fmla="*/ 2344423 h 3370881"/>
                          <a:gd name="connsiteX509" fmla="*/ 100106 w 2657256"/>
                          <a:gd name="connsiteY509" fmla="*/ 2330976 h 3370881"/>
                          <a:gd name="connsiteX510" fmla="*/ 138953 w 2657256"/>
                          <a:gd name="connsiteY510" fmla="*/ 2313046 h 3370881"/>
                          <a:gd name="connsiteX511" fmla="*/ 152400 w 2657256"/>
                          <a:gd name="connsiteY511" fmla="*/ 2304081 h 3370881"/>
                          <a:gd name="connsiteX512" fmla="*/ 170329 w 2657256"/>
                          <a:gd name="connsiteY512" fmla="*/ 2259258 h 3370881"/>
                          <a:gd name="connsiteX513" fmla="*/ 188259 w 2657256"/>
                          <a:gd name="connsiteY513" fmla="*/ 2223399 h 3370881"/>
                          <a:gd name="connsiteX514" fmla="*/ 206188 w 2657256"/>
                          <a:gd name="connsiteY514" fmla="*/ 2187540 h 3370881"/>
                          <a:gd name="connsiteX515" fmla="*/ 210670 w 2657256"/>
                          <a:gd name="connsiteY515" fmla="*/ 2174093 h 3370881"/>
                          <a:gd name="connsiteX516" fmla="*/ 219635 w 2657256"/>
                          <a:gd name="connsiteY516" fmla="*/ 2115823 h 3370881"/>
                          <a:gd name="connsiteX517" fmla="*/ 210670 w 2657256"/>
                          <a:gd name="connsiteY517" fmla="*/ 1958940 h 3370881"/>
                          <a:gd name="connsiteX518" fmla="*/ 192741 w 2657256"/>
                          <a:gd name="connsiteY518" fmla="*/ 1923081 h 3370881"/>
                          <a:gd name="connsiteX519" fmla="*/ 179294 w 2657256"/>
                          <a:gd name="connsiteY519" fmla="*/ 1891705 h 3370881"/>
                          <a:gd name="connsiteX520" fmla="*/ 165847 w 2657256"/>
                          <a:gd name="connsiteY520" fmla="*/ 1864811 h 3370881"/>
                          <a:gd name="connsiteX521" fmla="*/ 152400 w 2657256"/>
                          <a:gd name="connsiteY521" fmla="*/ 1833434 h 3370881"/>
                          <a:gd name="connsiteX522" fmla="*/ 143435 w 2657256"/>
                          <a:gd name="connsiteY522" fmla="*/ 1819987 h 3370881"/>
                          <a:gd name="connsiteX523" fmla="*/ 107576 w 2657256"/>
                          <a:gd name="connsiteY523" fmla="*/ 1784129 h 3370881"/>
                          <a:gd name="connsiteX524" fmla="*/ 94129 w 2657256"/>
                          <a:gd name="connsiteY524" fmla="*/ 1779646 h 3370881"/>
                          <a:gd name="connsiteX525" fmla="*/ 71718 w 2657256"/>
                          <a:gd name="connsiteY525" fmla="*/ 1770681 h 3370881"/>
                          <a:gd name="connsiteX526" fmla="*/ 58270 w 2657256"/>
                          <a:gd name="connsiteY526" fmla="*/ 1761717 h 3370881"/>
                          <a:gd name="connsiteX527" fmla="*/ 26894 w 2657256"/>
                          <a:gd name="connsiteY527" fmla="*/ 1730340 h 3370881"/>
                          <a:gd name="connsiteX528" fmla="*/ 0 w 2657256"/>
                          <a:gd name="connsiteY528" fmla="*/ 1707929 h 3370881"/>
                          <a:gd name="connsiteX0" fmla="*/ 0 w 2657256"/>
                          <a:gd name="connsiteY0" fmla="*/ 1707929 h 3370881"/>
                          <a:gd name="connsiteX1" fmla="*/ 22412 w 2657256"/>
                          <a:gd name="connsiteY1" fmla="*/ 1698964 h 3370881"/>
                          <a:gd name="connsiteX2" fmla="*/ 31376 w 2657256"/>
                          <a:gd name="connsiteY2" fmla="*/ 1681034 h 3370881"/>
                          <a:gd name="connsiteX3" fmla="*/ 44823 w 2657256"/>
                          <a:gd name="connsiteY3" fmla="*/ 1672070 h 3370881"/>
                          <a:gd name="connsiteX4" fmla="*/ 58270 w 2657256"/>
                          <a:gd name="connsiteY4" fmla="*/ 1654140 h 3370881"/>
                          <a:gd name="connsiteX5" fmla="*/ 76200 w 2657256"/>
                          <a:gd name="connsiteY5" fmla="*/ 1645176 h 3370881"/>
                          <a:gd name="connsiteX6" fmla="*/ 98612 w 2657256"/>
                          <a:gd name="connsiteY6" fmla="*/ 1636211 h 3370881"/>
                          <a:gd name="connsiteX7" fmla="*/ 125506 w 2657256"/>
                          <a:gd name="connsiteY7" fmla="*/ 1627246 h 3370881"/>
                          <a:gd name="connsiteX8" fmla="*/ 152400 w 2657256"/>
                          <a:gd name="connsiteY8" fmla="*/ 1609317 h 3370881"/>
                          <a:gd name="connsiteX9" fmla="*/ 170329 w 2657256"/>
                          <a:gd name="connsiteY9" fmla="*/ 1600352 h 3370881"/>
                          <a:gd name="connsiteX10" fmla="*/ 188259 w 2657256"/>
                          <a:gd name="connsiteY10" fmla="*/ 1582423 h 3370881"/>
                          <a:gd name="connsiteX11" fmla="*/ 228600 w 2657256"/>
                          <a:gd name="connsiteY11" fmla="*/ 1564493 h 3370881"/>
                          <a:gd name="connsiteX12" fmla="*/ 255494 w 2657256"/>
                          <a:gd name="connsiteY12" fmla="*/ 1546564 h 3370881"/>
                          <a:gd name="connsiteX13" fmla="*/ 300318 w 2657256"/>
                          <a:gd name="connsiteY13" fmla="*/ 1524152 h 3370881"/>
                          <a:gd name="connsiteX14" fmla="*/ 313765 w 2657256"/>
                          <a:gd name="connsiteY14" fmla="*/ 1515187 h 3370881"/>
                          <a:gd name="connsiteX15" fmla="*/ 340659 w 2657256"/>
                          <a:gd name="connsiteY15" fmla="*/ 1510705 h 3370881"/>
                          <a:gd name="connsiteX16" fmla="*/ 363070 w 2657256"/>
                          <a:gd name="connsiteY16" fmla="*/ 1506223 h 3370881"/>
                          <a:gd name="connsiteX17" fmla="*/ 389965 w 2657256"/>
                          <a:gd name="connsiteY17" fmla="*/ 1501740 h 3370881"/>
                          <a:gd name="connsiteX18" fmla="*/ 425823 w 2657256"/>
                          <a:gd name="connsiteY18" fmla="*/ 1497258 h 3370881"/>
                          <a:gd name="connsiteX19" fmla="*/ 470647 w 2657256"/>
                          <a:gd name="connsiteY19" fmla="*/ 1488293 h 3370881"/>
                          <a:gd name="connsiteX20" fmla="*/ 515470 w 2657256"/>
                          <a:gd name="connsiteY20" fmla="*/ 1479329 h 3370881"/>
                          <a:gd name="connsiteX21" fmla="*/ 528918 w 2657256"/>
                          <a:gd name="connsiteY21" fmla="*/ 1470364 h 3370881"/>
                          <a:gd name="connsiteX22" fmla="*/ 600635 w 2657256"/>
                          <a:gd name="connsiteY22" fmla="*/ 1456917 h 3370881"/>
                          <a:gd name="connsiteX23" fmla="*/ 690282 w 2657256"/>
                          <a:gd name="connsiteY23" fmla="*/ 1447952 h 3370881"/>
                          <a:gd name="connsiteX24" fmla="*/ 793376 w 2657256"/>
                          <a:gd name="connsiteY24" fmla="*/ 1452434 h 3370881"/>
                          <a:gd name="connsiteX25" fmla="*/ 874059 w 2657256"/>
                          <a:gd name="connsiteY25" fmla="*/ 1465881 h 3370881"/>
                          <a:gd name="connsiteX26" fmla="*/ 914400 w 2657256"/>
                          <a:gd name="connsiteY26" fmla="*/ 1470364 h 3370881"/>
                          <a:gd name="connsiteX27" fmla="*/ 1030941 w 2657256"/>
                          <a:gd name="connsiteY27" fmla="*/ 1483811 h 3370881"/>
                          <a:gd name="connsiteX28" fmla="*/ 1151965 w 2657256"/>
                          <a:gd name="connsiteY28" fmla="*/ 1492776 h 3370881"/>
                          <a:gd name="connsiteX29" fmla="*/ 1281953 w 2657256"/>
                          <a:gd name="connsiteY29" fmla="*/ 1501740 h 3370881"/>
                          <a:gd name="connsiteX30" fmla="*/ 1465729 w 2657256"/>
                          <a:gd name="connsiteY30" fmla="*/ 1497258 h 3370881"/>
                          <a:gd name="connsiteX31" fmla="*/ 1510553 w 2657256"/>
                          <a:gd name="connsiteY31" fmla="*/ 1492776 h 3370881"/>
                          <a:gd name="connsiteX32" fmla="*/ 1582270 w 2657256"/>
                          <a:gd name="connsiteY32" fmla="*/ 1461399 h 3370881"/>
                          <a:gd name="connsiteX33" fmla="*/ 1604682 w 2657256"/>
                          <a:gd name="connsiteY33" fmla="*/ 1456917 h 3370881"/>
                          <a:gd name="connsiteX34" fmla="*/ 1622612 w 2657256"/>
                          <a:gd name="connsiteY34" fmla="*/ 1447952 h 3370881"/>
                          <a:gd name="connsiteX35" fmla="*/ 1645023 w 2657256"/>
                          <a:gd name="connsiteY35" fmla="*/ 1438987 h 3370881"/>
                          <a:gd name="connsiteX36" fmla="*/ 1662953 w 2657256"/>
                          <a:gd name="connsiteY36" fmla="*/ 1425540 h 3370881"/>
                          <a:gd name="connsiteX37" fmla="*/ 1698812 w 2657256"/>
                          <a:gd name="connsiteY37" fmla="*/ 1407611 h 3370881"/>
                          <a:gd name="connsiteX38" fmla="*/ 1739153 w 2657256"/>
                          <a:gd name="connsiteY38" fmla="*/ 1380717 h 3370881"/>
                          <a:gd name="connsiteX39" fmla="*/ 1752600 w 2657256"/>
                          <a:gd name="connsiteY39" fmla="*/ 1367270 h 3370881"/>
                          <a:gd name="connsiteX40" fmla="*/ 1775012 w 2657256"/>
                          <a:gd name="connsiteY40" fmla="*/ 1353823 h 3370881"/>
                          <a:gd name="connsiteX41" fmla="*/ 1797423 w 2657256"/>
                          <a:gd name="connsiteY41" fmla="*/ 1335893 h 3370881"/>
                          <a:gd name="connsiteX42" fmla="*/ 1810870 w 2657256"/>
                          <a:gd name="connsiteY42" fmla="*/ 1304517 h 3370881"/>
                          <a:gd name="connsiteX43" fmla="*/ 1815353 w 2657256"/>
                          <a:gd name="connsiteY43" fmla="*/ 1291070 h 3370881"/>
                          <a:gd name="connsiteX44" fmla="*/ 1801906 w 2657256"/>
                          <a:gd name="connsiteY44" fmla="*/ 1138670 h 3370881"/>
                          <a:gd name="connsiteX45" fmla="*/ 1792941 w 2657256"/>
                          <a:gd name="connsiteY45" fmla="*/ 1125223 h 3370881"/>
                          <a:gd name="connsiteX46" fmla="*/ 1757082 w 2657256"/>
                          <a:gd name="connsiteY46" fmla="*/ 1093846 h 3370881"/>
                          <a:gd name="connsiteX47" fmla="*/ 1730188 w 2657256"/>
                          <a:gd name="connsiteY47" fmla="*/ 1066952 h 3370881"/>
                          <a:gd name="connsiteX48" fmla="*/ 1703294 w 2657256"/>
                          <a:gd name="connsiteY48" fmla="*/ 1049023 h 3370881"/>
                          <a:gd name="connsiteX49" fmla="*/ 1622612 w 2657256"/>
                          <a:gd name="connsiteY49" fmla="*/ 1053505 h 3370881"/>
                          <a:gd name="connsiteX50" fmla="*/ 1595718 w 2657256"/>
                          <a:gd name="connsiteY50" fmla="*/ 1062470 h 3370881"/>
                          <a:gd name="connsiteX51" fmla="*/ 1573306 w 2657256"/>
                          <a:gd name="connsiteY51" fmla="*/ 1066952 h 3370881"/>
                          <a:gd name="connsiteX52" fmla="*/ 1453385 w 2657256"/>
                          <a:gd name="connsiteY52" fmla="*/ 1082761 h 3370881"/>
                          <a:gd name="connsiteX53" fmla="*/ 1326776 w 2657256"/>
                          <a:gd name="connsiteY53" fmla="*/ 1062470 h 3370881"/>
                          <a:gd name="connsiteX54" fmla="*/ 1308847 w 2657256"/>
                          <a:gd name="connsiteY54" fmla="*/ 1057987 h 3370881"/>
                          <a:gd name="connsiteX55" fmla="*/ 1277470 w 2657256"/>
                          <a:gd name="connsiteY55" fmla="*/ 1053505 h 3370881"/>
                          <a:gd name="connsiteX56" fmla="*/ 1259541 w 2657256"/>
                          <a:gd name="connsiteY56" fmla="*/ 1049023 h 3370881"/>
                          <a:gd name="connsiteX57" fmla="*/ 1232647 w 2657256"/>
                          <a:gd name="connsiteY57" fmla="*/ 1044540 h 3370881"/>
                          <a:gd name="connsiteX58" fmla="*/ 1053353 w 2657256"/>
                          <a:gd name="connsiteY58" fmla="*/ 1049023 h 3370881"/>
                          <a:gd name="connsiteX59" fmla="*/ 1035423 w 2657256"/>
                          <a:gd name="connsiteY59" fmla="*/ 1053505 h 3370881"/>
                          <a:gd name="connsiteX60" fmla="*/ 1008529 w 2657256"/>
                          <a:gd name="connsiteY60" fmla="*/ 1057987 h 3370881"/>
                          <a:gd name="connsiteX61" fmla="*/ 995082 w 2657256"/>
                          <a:gd name="connsiteY61" fmla="*/ 1062470 h 3370881"/>
                          <a:gd name="connsiteX62" fmla="*/ 945776 w 2657256"/>
                          <a:gd name="connsiteY62" fmla="*/ 1031093 h 3370881"/>
                          <a:gd name="connsiteX63" fmla="*/ 941294 w 2657256"/>
                          <a:gd name="connsiteY63" fmla="*/ 1017646 h 3370881"/>
                          <a:gd name="connsiteX64" fmla="*/ 932329 w 2657256"/>
                          <a:gd name="connsiteY64" fmla="*/ 919034 h 3370881"/>
                          <a:gd name="connsiteX65" fmla="*/ 914400 w 2657256"/>
                          <a:gd name="connsiteY65" fmla="*/ 901105 h 3370881"/>
                          <a:gd name="connsiteX66" fmla="*/ 918882 w 2657256"/>
                          <a:gd name="connsiteY66" fmla="*/ 869729 h 3370881"/>
                          <a:gd name="connsiteX67" fmla="*/ 941294 w 2657256"/>
                          <a:gd name="connsiteY67" fmla="*/ 865246 h 3370881"/>
                          <a:gd name="connsiteX68" fmla="*/ 959223 w 2657256"/>
                          <a:gd name="connsiteY68" fmla="*/ 851799 h 3370881"/>
                          <a:gd name="connsiteX69" fmla="*/ 990600 w 2657256"/>
                          <a:gd name="connsiteY69" fmla="*/ 847317 h 3370881"/>
                          <a:gd name="connsiteX70" fmla="*/ 1129553 w 2657256"/>
                          <a:gd name="connsiteY70" fmla="*/ 838352 h 3370881"/>
                          <a:gd name="connsiteX71" fmla="*/ 1147482 w 2657256"/>
                          <a:gd name="connsiteY71" fmla="*/ 829387 h 3370881"/>
                          <a:gd name="connsiteX72" fmla="*/ 1178859 w 2657256"/>
                          <a:gd name="connsiteY72" fmla="*/ 806976 h 3370881"/>
                          <a:gd name="connsiteX73" fmla="*/ 1192306 w 2657256"/>
                          <a:gd name="connsiteY73" fmla="*/ 793529 h 3370881"/>
                          <a:gd name="connsiteX74" fmla="*/ 1214718 w 2657256"/>
                          <a:gd name="connsiteY74" fmla="*/ 784564 h 3370881"/>
                          <a:gd name="connsiteX75" fmla="*/ 1241612 w 2657256"/>
                          <a:gd name="connsiteY75" fmla="*/ 771117 h 3370881"/>
                          <a:gd name="connsiteX76" fmla="*/ 1277470 w 2657256"/>
                          <a:gd name="connsiteY76" fmla="*/ 753187 h 3370881"/>
                          <a:gd name="connsiteX77" fmla="*/ 1295400 w 2657256"/>
                          <a:gd name="connsiteY77" fmla="*/ 730776 h 3370881"/>
                          <a:gd name="connsiteX78" fmla="*/ 1317812 w 2657256"/>
                          <a:gd name="connsiteY78" fmla="*/ 708364 h 3370881"/>
                          <a:gd name="connsiteX79" fmla="*/ 1353670 w 2657256"/>
                          <a:gd name="connsiteY79" fmla="*/ 663540 h 3370881"/>
                          <a:gd name="connsiteX80" fmla="*/ 1371600 w 2657256"/>
                          <a:gd name="connsiteY80" fmla="*/ 636646 h 3370881"/>
                          <a:gd name="connsiteX81" fmla="*/ 1380565 w 2657256"/>
                          <a:gd name="connsiteY81" fmla="*/ 596305 h 3370881"/>
                          <a:gd name="connsiteX82" fmla="*/ 1385047 w 2657256"/>
                          <a:gd name="connsiteY82" fmla="*/ 582858 h 3370881"/>
                          <a:gd name="connsiteX83" fmla="*/ 1380565 w 2657256"/>
                          <a:gd name="connsiteY83" fmla="*/ 533552 h 3370881"/>
                          <a:gd name="connsiteX84" fmla="*/ 1367118 w 2657256"/>
                          <a:gd name="connsiteY84" fmla="*/ 524587 h 3370881"/>
                          <a:gd name="connsiteX85" fmla="*/ 1349188 w 2657256"/>
                          <a:gd name="connsiteY85" fmla="*/ 520105 h 3370881"/>
                          <a:gd name="connsiteX86" fmla="*/ 1326776 w 2657256"/>
                          <a:gd name="connsiteY86" fmla="*/ 511140 h 3370881"/>
                          <a:gd name="connsiteX87" fmla="*/ 1281953 w 2657256"/>
                          <a:gd name="connsiteY87" fmla="*/ 515623 h 3370881"/>
                          <a:gd name="connsiteX88" fmla="*/ 1250576 w 2657256"/>
                          <a:gd name="connsiteY88" fmla="*/ 529070 h 3370881"/>
                          <a:gd name="connsiteX89" fmla="*/ 1210235 w 2657256"/>
                          <a:gd name="connsiteY89" fmla="*/ 542517 h 3370881"/>
                          <a:gd name="connsiteX90" fmla="*/ 1183341 w 2657256"/>
                          <a:gd name="connsiteY90" fmla="*/ 555964 h 3370881"/>
                          <a:gd name="connsiteX91" fmla="*/ 1160929 w 2657256"/>
                          <a:gd name="connsiteY91" fmla="*/ 569411 h 3370881"/>
                          <a:gd name="connsiteX92" fmla="*/ 1134035 w 2657256"/>
                          <a:gd name="connsiteY92" fmla="*/ 578376 h 3370881"/>
                          <a:gd name="connsiteX93" fmla="*/ 1111623 w 2657256"/>
                          <a:gd name="connsiteY93" fmla="*/ 587340 h 3370881"/>
                          <a:gd name="connsiteX94" fmla="*/ 1084729 w 2657256"/>
                          <a:gd name="connsiteY94" fmla="*/ 596305 h 3370881"/>
                          <a:gd name="connsiteX95" fmla="*/ 986118 w 2657256"/>
                          <a:gd name="connsiteY95" fmla="*/ 591823 h 3370881"/>
                          <a:gd name="connsiteX96" fmla="*/ 927847 w 2657256"/>
                          <a:gd name="connsiteY96" fmla="*/ 578376 h 3370881"/>
                          <a:gd name="connsiteX97" fmla="*/ 896470 w 2657256"/>
                          <a:gd name="connsiteY97" fmla="*/ 555964 h 3370881"/>
                          <a:gd name="connsiteX98" fmla="*/ 883023 w 2657256"/>
                          <a:gd name="connsiteY98" fmla="*/ 546999 h 3370881"/>
                          <a:gd name="connsiteX99" fmla="*/ 865094 w 2657256"/>
                          <a:gd name="connsiteY99" fmla="*/ 497693 h 3370881"/>
                          <a:gd name="connsiteX100" fmla="*/ 869576 w 2657256"/>
                          <a:gd name="connsiteY100" fmla="*/ 403564 h 3370881"/>
                          <a:gd name="connsiteX101" fmla="*/ 874059 w 2657256"/>
                          <a:gd name="connsiteY101" fmla="*/ 385634 h 3370881"/>
                          <a:gd name="connsiteX102" fmla="*/ 883023 w 2657256"/>
                          <a:gd name="connsiteY102" fmla="*/ 372187 h 3370881"/>
                          <a:gd name="connsiteX103" fmla="*/ 909918 w 2657256"/>
                          <a:gd name="connsiteY103" fmla="*/ 363223 h 3370881"/>
                          <a:gd name="connsiteX104" fmla="*/ 914400 w 2657256"/>
                          <a:gd name="connsiteY104" fmla="*/ 385634 h 3370881"/>
                          <a:gd name="connsiteX105" fmla="*/ 909918 w 2657256"/>
                          <a:gd name="connsiteY105" fmla="*/ 408046 h 3370881"/>
                          <a:gd name="connsiteX106" fmla="*/ 900953 w 2657256"/>
                          <a:gd name="connsiteY106" fmla="*/ 466317 h 3370881"/>
                          <a:gd name="connsiteX107" fmla="*/ 905435 w 2657256"/>
                          <a:gd name="connsiteY107" fmla="*/ 515623 h 3370881"/>
                          <a:gd name="connsiteX108" fmla="*/ 932329 w 2657256"/>
                          <a:gd name="connsiteY108" fmla="*/ 551481 h 3370881"/>
                          <a:gd name="connsiteX109" fmla="*/ 954741 w 2657256"/>
                          <a:gd name="connsiteY109" fmla="*/ 560446 h 3370881"/>
                          <a:gd name="connsiteX110" fmla="*/ 972670 w 2657256"/>
                          <a:gd name="connsiteY110" fmla="*/ 569411 h 3370881"/>
                          <a:gd name="connsiteX111" fmla="*/ 1066800 w 2657256"/>
                          <a:gd name="connsiteY111" fmla="*/ 564929 h 3370881"/>
                          <a:gd name="connsiteX112" fmla="*/ 1111623 w 2657256"/>
                          <a:gd name="connsiteY112" fmla="*/ 551481 h 3370881"/>
                          <a:gd name="connsiteX113" fmla="*/ 1129553 w 2657256"/>
                          <a:gd name="connsiteY113" fmla="*/ 538034 h 3370881"/>
                          <a:gd name="connsiteX114" fmla="*/ 1156447 w 2657256"/>
                          <a:gd name="connsiteY114" fmla="*/ 511140 h 3370881"/>
                          <a:gd name="connsiteX115" fmla="*/ 1160929 w 2657256"/>
                          <a:gd name="connsiteY115" fmla="*/ 493211 h 3370881"/>
                          <a:gd name="connsiteX116" fmla="*/ 1178859 w 2657256"/>
                          <a:gd name="connsiteY116" fmla="*/ 331846 h 3370881"/>
                          <a:gd name="connsiteX117" fmla="*/ 1215315 w 2657256"/>
                          <a:gd name="connsiteY117" fmla="*/ 270289 h 3370881"/>
                          <a:gd name="connsiteX118" fmla="*/ 1214718 w 2657256"/>
                          <a:gd name="connsiteY118" fmla="*/ 367705 h 3370881"/>
                          <a:gd name="connsiteX119" fmla="*/ 1201270 w 2657256"/>
                          <a:gd name="connsiteY119" fmla="*/ 412529 h 3370881"/>
                          <a:gd name="connsiteX120" fmla="*/ 1210235 w 2657256"/>
                          <a:gd name="connsiteY120" fmla="*/ 461834 h 3370881"/>
                          <a:gd name="connsiteX121" fmla="*/ 1214718 w 2657256"/>
                          <a:gd name="connsiteY121" fmla="*/ 475281 h 3370881"/>
                          <a:gd name="connsiteX122" fmla="*/ 1228165 w 2657256"/>
                          <a:gd name="connsiteY122" fmla="*/ 484246 h 3370881"/>
                          <a:gd name="connsiteX123" fmla="*/ 1250576 w 2657256"/>
                          <a:gd name="connsiteY123" fmla="*/ 502176 h 3370881"/>
                          <a:gd name="connsiteX124" fmla="*/ 1317812 w 2657256"/>
                          <a:gd name="connsiteY124" fmla="*/ 497693 h 3370881"/>
                          <a:gd name="connsiteX125" fmla="*/ 1353670 w 2657256"/>
                          <a:gd name="connsiteY125" fmla="*/ 488729 h 3370881"/>
                          <a:gd name="connsiteX126" fmla="*/ 1506070 w 2657256"/>
                          <a:gd name="connsiteY126" fmla="*/ 457352 h 3370881"/>
                          <a:gd name="connsiteX127" fmla="*/ 1550894 w 2657256"/>
                          <a:gd name="connsiteY127" fmla="*/ 430458 h 3370881"/>
                          <a:gd name="connsiteX128" fmla="*/ 1564341 w 2657256"/>
                          <a:gd name="connsiteY128" fmla="*/ 417011 h 3370881"/>
                          <a:gd name="connsiteX129" fmla="*/ 1586753 w 2657256"/>
                          <a:gd name="connsiteY129" fmla="*/ 399081 h 3370881"/>
                          <a:gd name="connsiteX130" fmla="*/ 1595718 w 2657256"/>
                          <a:gd name="connsiteY130" fmla="*/ 381152 h 3370881"/>
                          <a:gd name="connsiteX131" fmla="*/ 1613139 w 2657256"/>
                          <a:gd name="connsiteY131" fmla="*/ 358910 h 3370881"/>
                          <a:gd name="connsiteX132" fmla="*/ 1620066 w 2657256"/>
                          <a:gd name="connsiteY132" fmla="*/ 291047 h 3370881"/>
                          <a:gd name="connsiteX133" fmla="*/ 1604852 w 2657256"/>
                          <a:gd name="connsiteY133" fmla="*/ 236279 h 3370881"/>
                          <a:gd name="connsiteX134" fmla="*/ 1537447 w 2657256"/>
                          <a:gd name="connsiteY134" fmla="*/ 188411 h 3370881"/>
                          <a:gd name="connsiteX135" fmla="*/ 1613647 w 2657256"/>
                          <a:gd name="connsiteY135" fmla="*/ 399081 h 3370881"/>
                          <a:gd name="connsiteX136" fmla="*/ 1627094 w 2657256"/>
                          <a:gd name="connsiteY136" fmla="*/ 417011 h 3370881"/>
                          <a:gd name="connsiteX137" fmla="*/ 1658470 w 2657256"/>
                          <a:gd name="connsiteY137" fmla="*/ 412529 h 3370881"/>
                          <a:gd name="connsiteX138" fmla="*/ 1685365 w 2657256"/>
                          <a:gd name="connsiteY138" fmla="*/ 390117 h 3370881"/>
                          <a:gd name="connsiteX139" fmla="*/ 1694329 w 2657256"/>
                          <a:gd name="connsiteY139" fmla="*/ 376670 h 3370881"/>
                          <a:gd name="connsiteX140" fmla="*/ 1734670 w 2657256"/>
                          <a:gd name="connsiteY140" fmla="*/ 354258 h 3370881"/>
                          <a:gd name="connsiteX141" fmla="*/ 1743635 w 2657256"/>
                          <a:gd name="connsiteY141" fmla="*/ 340811 h 3370881"/>
                          <a:gd name="connsiteX142" fmla="*/ 1757082 w 2657256"/>
                          <a:gd name="connsiteY142" fmla="*/ 336329 h 3370881"/>
                          <a:gd name="connsiteX143" fmla="*/ 1843909 w 2657256"/>
                          <a:gd name="connsiteY143" fmla="*/ 262341 h 3370881"/>
                          <a:gd name="connsiteX144" fmla="*/ 1874221 w 2657256"/>
                          <a:gd name="connsiteY144" fmla="*/ 202194 h 3370881"/>
                          <a:gd name="connsiteX145" fmla="*/ 1828094 w 2657256"/>
                          <a:gd name="connsiteY145" fmla="*/ 136767 h 3370881"/>
                          <a:gd name="connsiteX146" fmla="*/ 1772023 w 2657256"/>
                          <a:gd name="connsiteY146" fmla="*/ 77249 h 3370881"/>
                          <a:gd name="connsiteX147" fmla="*/ 1948888 w 2657256"/>
                          <a:gd name="connsiteY147" fmla="*/ 178018 h 3370881"/>
                          <a:gd name="connsiteX148" fmla="*/ 1952362 w 2657256"/>
                          <a:gd name="connsiteY148" fmla="*/ 254265 h 3370881"/>
                          <a:gd name="connsiteX149" fmla="*/ 1874221 w 2657256"/>
                          <a:gd name="connsiteY149" fmla="*/ 318698 h 3370881"/>
                          <a:gd name="connsiteX150" fmla="*/ 1788459 w 2657256"/>
                          <a:gd name="connsiteY150" fmla="*/ 367705 h 3370881"/>
                          <a:gd name="connsiteX151" fmla="*/ 1761565 w 2657256"/>
                          <a:gd name="connsiteY151" fmla="*/ 390117 h 3370881"/>
                          <a:gd name="connsiteX152" fmla="*/ 1783976 w 2657256"/>
                          <a:gd name="connsiteY152" fmla="*/ 399081 h 3370881"/>
                          <a:gd name="connsiteX153" fmla="*/ 1878106 w 2657256"/>
                          <a:gd name="connsiteY153" fmla="*/ 390117 h 3370881"/>
                          <a:gd name="connsiteX154" fmla="*/ 1891553 w 2657256"/>
                          <a:gd name="connsiteY154" fmla="*/ 381152 h 3370881"/>
                          <a:gd name="connsiteX155" fmla="*/ 1918447 w 2657256"/>
                          <a:gd name="connsiteY155" fmla="*/ 372187 h 3370881"/>
                          <a:gd name="connsiteX156" fmla="*/ 1940859 w 2657256"/>
                          <a:gd name="connsiteY156" fmla="*/ 358740 h 3370881"/>
                          <a:gd name="connsiteX157" fmla="*/ 1954306 w 2657256"/>
                          <a:gd name="connsiteY157" fmla="*/ 354258 h 3370881"/>
                          <a:gd name="connsiteX158" fmla="*/ 2103145 w 2657256"/>
                          <a:gd name="connsiteY158" fmla="*/ 202207 h 3370881"/>
                          <a:gd name="connsiteX159" fmla="*/ 2064254 w 2657256"/>
                          <a:gd name="connsiteY159" fmla="*/ 20406 h 3370881"/>
                          <a:gd name="connsiteX160" fmla="*/ 2169347 w 2657256"/>
                          <a:gd name="connsiteY160" fmla="*/ 104479 h 3370881"/>
                          <a:gd name="connsiteX161" fmla="*/ 2183354 w 2657256"/>
                          <a:gd name="connsiteY161" fmla="*/ 192893 h 3370881"/>
                          <a:gd name="connsiteX162" fmla="*/ 2170300 w 2657256"/>
                          <a:gd name="connsiteY162" fmla="*/ 271231 h 3370881"/>
                          <a:gd name="connsiteX163" fmla="*/ 2096795 w 2657256"/>
                          <a:gd name="connsiteY163" fmla="*/ 316507 h 3370881"/>
                          <a:gd name="connsiteX164" fmla="*/ 1999129 w 2657256"/>
                          <a:gd name="connsiteY164" fmla="*/ 358740 h 3370881"/>
                          <a:gd name="connsiteX165" fmla="*/ 1994647 w 2657256"/>
                          <a:gd name="connsiteY165" fmla="*/ 372187 h 3370881"/>
                          <a:gd name="connsiteX166" fmla="*/ 2039470 w 2657256"/>
                          <a:gd name="connsiteY166" fmla="*/ 390117 h 3370881"/>
                          <a:gd name="connsiteX167" fmla="*/ 2115670 w 2657256"/>
                          <a:gd name="connsiteY167" fmla="*/ 390117 h 3370881"/>
                          <a:gd name="connsiteX168" fmla="*/ 2160494 w 2657256"/>
                          <a:gd name="connsiteY168" fmla="*/ 376670 h 3370881"/>
                          <a:gd name="connsiteX169" fmla="*/ 2191870 w 2657256"/>
                          <a:gd name="connsiteY169" fmla="*/ 363223 h 3370881"/>
                          <a:gd name="connsiteX170" fmla="*/ 2205318 w 2657256"/>
                          <a:gd name="connsiteY170" fmla="*/ 358740 h 3370881"/>
                          <a:gd name="connsiteX171" fmla="*/ 2232212 w 2657256"/>
                          <a:gd name="connsiteY171" fmla="*/ 340811 h 3370881"/>
                          <a:gd name="connsiteX172" fmla="*/ 2312894 w 2657256"/>
                          <a:gd name="connsiteY172" fmla="*/ 183929 h 3370881"/>
                          <a:gd name="connsiteX173" fmla="*/ 2339788 w 2657256"/>
                          <a:gd name="connsiteY173" fmla="*/ 151 h 3370881"/>
                          <a:gd name="connsiteX174" fmla="*/ 2357718 w 2657256"/>
                          <a:gd name="connsiteY174" fmla="*/ 215305 h 3370881"/>
                          <a:gd name="connsiteX175" fmla="*/ 2254623 w 2657256"/>
                          <a:gd name="connsiteY175" fmla="*/ 376670 h 3370881"/>
                          <a:gd name="connsiteX176" fmla="*/ 2245659 w 2657256"/>
                          <a:gd name="connsiteY176" fmla="*/ 390117 h 3370881"/>
                          <a:gd name="connsiteX177" fmla="*/ 2254623 w 2657256"/>
                          <a:gd name="connsiteY177" fmla="*/ 403564 h 3370881"/>
                          <a:gd name="connsiteX178" fmla="*/ 2353235 w 2657256"/>
                          <a:gd name="connsiteY178" fmla="*/ 399081 h 3370881"/>
                          <a:gd name="connsiteX179" fmla="*/ 2366682 w 2657256"/>
                          <a:gd name="connsiteY179" fmla="*/ 394599 h 3370881"/>
                          <a:gd name="connsiteX180" fmla="*/ 2389094 w 2657256"/>
                          <a:gd name="connsiteY180" fmla="*/ 390117 h 3370881"/>
                          <a:gd name="connsiteX181" fmla="*/ 2424953 w 2657256"/>
                          <a:gd name="connsiteY181" fmla="*/ 367705 h 3370881"/>
                          <a:gd name="connsiteX182" fmla="*/ 2528047 w 2657256"/>
                          <a:gd name="connsiteY182" fmla="*/ 292700 h 3370881"/>
                          <a:gd name="connsiteX183" fmla="*/ 2541495 w 2657256"/>
                          <a:gd name="connsiteY183" fmla="*/ 62906 h 3370881"/>
                          <a:gd name="connsiteX184" fmla="*/ 2591304 w 2657256"/>
                          <a:gd name="connsiteY184" fmla="*/ 214081 h 3370881"/>
                          <a:gd name="connsiteX185" fmla="*/ 2612315 w 2657256"/>
                          <a:gd name="connsiteY185" fmla="*/ 290907 h 3370881"/>
                          <a:gd name="connsiteX186" fmla="*/ 2650863 w 2657256"/>
                          <a:gd name="connsiteY186" fmla="*/ 344994 h 3370881"/>
                          <a:gd name="connsiteX187" fmla="*/ 2465294 w 2657256"/>
                          <a:gd name="connsiteY187" fmla="*/ 399081 h 3370881"/>
                          <a:gd name="connsiteX188" fmla="*/ 2442882 w 2657256"/>
                          <a:gd name="connsiteY188" fmla="*/ 403564 h 3370881"/>
                          <a:gd name="connsiteX189" fmla="*/ 2398059 w 2657256"/>
                          <a:gd name="connsiteY189" fmla="*/ 417011 h 3370881"/>
                          <a:gd name="connsiteX190" fmla="*/ 2375647 w 2657256"/>
                          <a:gd name="connsiteY190" fmla="*/ 425976 h 3370881"/>
                          <a:gd name="connsiteX191" fmla="*/ 2357718 w 2657256"/>
                          <a:gd name="connsiteY191" fmla="*/ 430458 h 3370881"/>
                          <a:gd name="connsiteX192" fmla="*/ 2344270 w 2657256"/>
                          <a:gd name="connsiteY192" fmla="*/ 461834 h 3370881"/>
                          <a:gd name="connsiteX193" fmla="*/ 2353235 w 2657256"/>
                          <a:gd name="connsiteY193" fmla="*/ 502176 h 3370881"/>
                          <a:gd name="connsiteX194" fmla="*/ 2362200 w 2657256"/>
                          <a:gd name="connsiteY194" fmla="*/ 515623 h 3370881"/>
                          <a:gd name="connsiteX195" fmla="*/ 2344270 w 2657256"/>
                          <a:gd name="connsiteY195" fmla="*/ 587340 h 3370881"/>
                          <a:gd name="connsiteX196" fmla="*/ 2321859 w 2657256"/>
                          <a:gd name="connsiteY196" fmla="*/ 614234 h 3370881"/>
                          <a:gd name="connsiteX197" fmla="*/ 2308412 w 2657256"/>
                          <a:gd name="connsiteY197" fmla="*/ 636646 h 3370881"/>
                          <a:gd name="connsiteX198" fmla="*/ 2281518 w 2657256"/>
                          <a:gd name="connsiteY198" fmla="*/ 641129 h 3370881"/>
                          <a:gd name="connsiteX199" fmla="*/ 2259106 w 2657256"/>
                          <a:gd name="connsiteY199" fmla="*/ 636646 h 3370881"/>
                          <a:gd name="connsiteX200" fmla="*/ 2277035 w 2657256"/>
                          <a:gd name="connsiteY200" fmla="*/ 578376 h 3370881"/>
                          <a:gd name="connsiteX201" fmla="*/ 2290482 w 2657256"/>
                          <a:gd name="connsiteY201" fmla="*/ 542517 h 3370881"/>
                          <a:gd name="connsiteX202" fmla="*/ 2286000 w 2657256"/>
                          <a:gd name="connsiteY202" fmla="*/ 506658 h 3370881"/>
                          <a:gd name="connsiteX203" fmla="*/ 2245659 w 2657256"/>
                          <a:gd name="connsiteY203" fmla="*/ 448387 h 3370881"/>
                          <a:gd name="connsiteX204" fmla="*/ 2200835 w 2657256"/>
                          <a:gd name="connsiteY204" fmla="*/ 430458 h 3370881"/>
                          <a:gd name="connsiteX205" fmla="*/ 2169459 w 2657256"/>
                          <a:gd name="connsiteY205" fmla="*/ 425976 h 3370881"/>
                          <a:gd name="connsiteX206" fmla="*/ 2102223 w 2657256"/>
                          <a:gd name="connsiteY206" fmla="*/ 430458 h 3370881"/>
                          <a:gd name="connsiteX207" fmla="*/ 2084294 w 2657256"/>
                          <a:gd name="connsiteY207" fmla="*/ 439423 h 3370881"/>
                          <a:gd name="connsiteX208" fmla="*/ 2070847 w 2657256"/>
                          <a:gd name="connsiteY208" fmla="*/ 443905 h 3370881"/>
                          <a:gd name="connsiteX209" fmla="*/ 2061882 w 2657256"/>
                          <a:gd name="connsiteY209" fmla="*/ 461834 h 3370881"/>
                          <a:gd name="connsiteX210" fmla="*/ 2034988 w 2657256"/>
                          <a:gd name="connsiteY210" fmla="*/ 475281 h 3370881"/>
                          <a:gd name="connsiteX211" fmla="*/ 1783976 w 2657256"/>
                          <a:gd name="connsiteY211" fmla="*/ 479764 h 3370881"/>
                          <a:gd name="connsiteX212" fmla="*/ 1766047 w 2657256"/>
                          <a:gd name="connsiteY212" fmla="*/ 488729 h 3370881"/>
                          <a:gd name="connsiteX213" fmla="*/ 1703294 w 2657256"/>
                          <a:gd name="connsiteY213" fmla="*/ 506658 h 3370881"/>
                          <a:gd name="connsiteX214" fmla="*/ 1689847 w 2657256"/>
                          <a:gd name="connsiteY214" fmla="*/ 511140 h 3370881"/>
                          <a:gd name="connsiteX215" fmla="*/ 1676400 w 2657256"/>
                          <a:gd name="connsiteY215" fmla="*/ 520105 h 3370881"/>
                          <a:gd name="connsiteX216" fmla="*/ 1649506 w 2657256"/>
                          <a:gd name="connsiteY216" fmla="*/ 529070 h 3370881"/>
                          <a:gd name="connsiteX217" fmla="*/ 1636059 w 2657256"/>
                          <a:gd name="connsiteY217" fmla="*/ 538034 h 3370881"/>
                          <a:gd name="connsiteX218" fmla="*/ 1622612 w 2657256"/>
                          <a:gd name="connsiteY218" fmla="*/ 551481 h 3370881"/>
                          <a:gd name="connsiteX219" fmla="*/ 1609165 w 2657256"/>
                          <a:gd name="connsiteY219" fmla="*/ 555964 h 3370881"/>
                          <a:gd name="connsiteX220" fmla="*/ 1577788 w 2657256"/>
                          <a:gd name="connsiteY220" fmla="*/ 587340 h 3370881"/>
                          <a:gd name="connsiteX221" fmla="*/ 1568823 w 2657256"/>
                          <a:gd name="connsiteY221" fmla="*/ 600787 h 3370881"/>
                          <a:gd name="connsiteX222" fmla="*/ 1555376 w 2657256"/>
                          <a:gd name="connsiteY222" fmla="*/ 614234 h 3370881"/>
                          <a:gd name="connsiteX223" fmla="*/ 1524000 w 2657256"/>
                          <a:gd name="connsiteY223" fmla="*/ 654576 h 3370881"/>
                          <a:gd name="connsiteX224" fmla="*/ 1519518 w 2657256"/>
                          <a:gd name="connsiteY224" fmla="*/ 668023 h 3370881"/>
                          <a:gd name="connsiteX225" fmla="*/ 1528482 w 2657256"/>
                          <a:gd name="connsiteY225" fmla="*/ 708364 h 3370881"/>
                          <a:gd name="connsiteX226" fmla="*/ 1537447 w 2657256"/>
                          <a:gd name="connsiteY226" fmla="*/ 721811 h 3370881"/>
                          <a:gd name="connsiteX227" fmla="*/ 1568823 w 2657256"/>
                          <a:gd name="connsiteY227" fmla="*/ 712846 h 3370881"/>
                          <a:gd name="connsiteX228" fmla="*/ 1600200 w 2657256"/>
                          <a:gd name="connsiteY228" fmla="*/ 712846 h 3370881"/>
                          <a:gd name="connsiteX229" fmla="*/ 1631576 w 2657256"/>
                          <a:gd name="connsiteY229" fmla="*/ 690434 h 3370881"/>
                          <a:gd name="connsiteX230" fmla="*/ 1645023 w 2657256"/>
                          <a:gd name="connsiteY230" fmla="*/ 676987 h 3370881"/>
                          <a:gd name="connsiteX231" fmla="*/ 1685365 w 2657256"/>
                          <a:gd name="connsiteY231" fmla="*/ 645611 h 3370881"/>
                          <a:gd name="connsiteX232" fmla="*/ 1716741 w 2657256"/>
                          <a:gd name="connsiteY232" fmla="*/ 614234 h 3370881"/>
                          <a:gd name="connsiteX233" fmla="*/ 1748118 w 2657256"/>
                          <a:gd name="connsiteY233" fmla="*/ 596305 h 3370881"/>
                          <a:gd name="connsiteX234" fmla="*/ 1761565 w 2657256"/>
                          <a:gd name="connsiteY234" fmla="*/ 591823 h 3370881"/>
                          <a:gd name="connsiteX235" fmla="*/ 1779494 w 2657256"/>
                          <a:gd name="connsiteY235" fmla="*/ 582858 h 3370881"/>
                          <a:gd name="connsiteX236" fmla="*/ 1815353 w 2657256"/>
                          <a:gd name="connsiteY236" fmla="*/ 573893 h 3370881"/>
                          <a:gd name="connsiteX237" fmla="*/ 2030506 w 2657256"/>
                          <a:gd name="connsiteY237" fmla="*/ 578376 h 3370881"/>
                          <a:gd name="connsiteX238" fmla="*/ 2017059 w 2657256"/>
                          <a:gd name="connsiteY238" fmla="*/ 600787 h 3370881"/>
                          <a:gd name="connsiteX239" fmla="*/ 1981200 w 2657256"/>
                          <a:gd name="connsiteY239" fmla="*/ 636646 h 3370881"/>
                          <a:gd name="connsiteX240" fmla="*/ 1967753 w 2657256"/>
                          <a:gd name="connsiteY240" fmla="*/ 650093 h 3370881"/>
                          <a:gd name="connsiteX241" fmla="*/ 1936376 w 2657256"/>
                          <a:gd name="connsiteY241" fmla="*/ 690434 h 3370881"/>
                          <a:gd name="connsiteX242" fmla="*/ 1905000 w 2657256"/>
                          <a:gd name="connsiteY242" fmla="*/ 717329 h 3370881"/>
                          <a:gd name="connsiteX243" fmla="*/ 1860176 w 2657256"/>
                          <a:gd name="connsiteY243" fmla="*/ 735258 h 3370881"/>
                          <a:gd name="connsiteX244" fmla="*/ 1788459 w 2657256"/>
                          <a:gd name="connsiteY244" fmla="*/ 744223 h 3370881"/>
                          <a:gd name="connsiteX245" fmla="*/ 1846729 w 2657256"/>
                          <a:gd name="connsiteY245" fmla="*/ 802493 h 3370881"/>
                          <a:gd name="connsiteX246" fmla="*/ 1913965 w 2657256"/>
                          <a:gd name="connsiteY246" fmla="*/ 829387 h 3370881"/>
                          <a:gd name="connsiteX247" fmla="*/ 1922929 w 2657256"/>
                          <a:gd name="connsiteY247" fmla="*/ 842834 h 3370881"/>
                          <a:gd name="connsiteX248" fmla="*/ 1967753 w 2657256"/>
                          <a:gd name="connsiteY248" fmla="*/ 883176 h 3370881"/>
                          <a:gd name="connsiteX249" fmla="*/ 1981200 w 2657256"/>
                          <a:gd name="connsiteY249" fmla="*/ 896623 h 3370881"/>
                          <a:gd name="connsiteX250" fmla="*/ 1994647 w 2657256"/>
                          <a:gd name="connsiteY250" fmla="*/ 905587 h 3370881"/>
                          <a:gd name="connsiteX251" fmla="*/ 2021541 w 2657256"/>
                          <a:gd name="connsiteY251" fmla="*/ 927999 h 3370881"/>
                          <a:gd name="connsiteX252" fmla="*/ 2030506 w 2657256"/>
                          <a:gd name="connsiteY252" fmla="*/ 941446 h 3370881"/>
                          <a:gd name="connsiteX253" fmla="*/ 2057400 w 2657256"/>
                          <a:gd name="connsiteY253" fmla="*/ 968340 h 3370881"/>
                          <a:gd name="connsiteX254" fmla="*/ 2088776 w 2657256"/>
                          <a:gd name="connsiteY254" fmla="*/ 1013164 h 3370881"/>
                          <a:gd name="connsiteX255" fmla="*/ 2115670 w 2657256"/>
                          <a:gd name="connsiteY255" fmla="*/ 1057987 h 3370881"/>
                          <a:gd name="connsiteX256" fmla="*/ 2120153 w 2657256"/>
                          <a:gd name="connsiteY256" fmla="*/ 1089364 h 3370881"/>
                          <a:gd name="connsiteX257" fmla="*/ 2138082 w 2657256"/>
                          <a:gd name="connsiteY257" fmla="*/ 1143152 h 3370881"/>
                          <a:gd name="connsiteX258" fmla="*/ 2147047 w 2657256"/>
                          <a:gd name="connsiteY258" fmla="*/ 1196940 h 3370881"/>
                          <a:gd name="connsiteX259" fmla="*/ 2151529 w 2657256"/>
                          <a:gd name="connsiteY259" fmla="*/ 1210387 h 3370881"/>
                          <a:gd name="connsiteX260" fmla="*/ 2156012 w 2657256"/>
                          <a:gd name="connsiteY260" fmla="*/ 1228317 h 3370881"/>
                          <a:gd name="connsiteX261" fmla="*/ 2173941 w 2657256"/>
                          <a:gd name="connsiteY261" fmla="*/ 1295552 h 3370881"/>
                          <a:gd name="connsiteX262" fmla="*/ 2182906 w 2657256"/>
                          <a:gd name="connsiteY262" fmla="*/ 1313481 h 3370881"/>
                          <a:gd name="connsiteX263" fmla="*/ 2187388 w 2657256"/>
                          <a:gd name="connsiteY263" fmla="*/ 1331411 h 3370881"/>
                          <a:gd name="connsiteX264" fmla="*/ 2214282 w 2657256"/>
                          <a:gd name="connsiteY264" fmla="*/ 1385199 h 3370881"/>
                          <a:gd name="connsiteX265" fmla="*/ 2218765 w 2657256"/>
                          <a:gd name="connsiteY265" fmla="*/ 1403129 h 3370881"/>
                          <a:gd name="connsiteX266" fmla="*/ 2223247 w 2657256"/>
                          <a:gd name="connsiteY266" fmla="*/ 1430023 h 3370881"/>
                          <a:gd name="connsiteX267" fmla="*/ 2236694 w 2657256"/>
                          <a:gd name="connsiteY267" fmla="*/ 1456917 h 3370881"/>
                          <a:gd name="connsiteX268" fmla="*/ 2249794 w 2657256"/>
                          <a:gd name="connsiteY268" fmla="*/ 1524624 h 3370881"/>
                          <a:gd name="connsiteX269" fmla="*/ 2241176 w 2657256"/>
                          <a:gd name="connsiteY269" fmla="*/ 1577940 h 3370881"/>
                          <a:gd name="connsiteX270" fmla="*/ 2245659 w 2657256"/>
                          <a:gd name="connsiteY270" fmla="*/ 1595870 h 3370881"/>
                          <a:gd name="connsiteX271" fmla="*/ 2249634 w 2657256"/>
                          <a:gd name="connsiteY271" fmla="*/ 1685855 h 3370881"/>
                          <a:gd name="connsiteX272" fmla="*/ 2227729 w 2657256"/>
                          <a:gd name="connsiteY272" fmla="*/ 1716893 h 3370881"/>
                          <a:gd name="connsiteX273" fmla="*/ 2240500 w 2657256"/>
                          <a:gd name="connsiteY273" fmla="*/ 1674269 h 3370881"/>
                          <a:gd name="connsiteX274" fmla="*/ 2235341 w 2657256"/>
                          <a:gd name="connsiteY274" fmla="*/ 1788611 h 3370881"/>
                          <a:gd name="connsiteX275" fmla="*/ 2230689 w 2657256"/>
                          <a:gd name="connsiteY275" fmla="*/ 1823963 h 3370881"/>
                          <a:gd name="connsiteX276" fmla="*/ 2226207 w 2657256"/>
                          <a:gd name="connsiteY276" fmla="*/ 1824470 h 3370881"/>
                          <a:gd name="connsiteX277" fmla="*/ 2208278 w 2657256"/>
                          <a:gd name="connsiteY277" fmla="*/ 1869293 h 3370881"/>
                          <a:gd name="connsiteX278" fmla="*/ 2195168 w 2657256"/>
                          <a:gd name="connsiteY278" fmla="*/ 1882740 h 3370881"/>
                          <a:gd name="connsiteX279" fmla="*/ 2203458 w 2657256"/>
                          <a:gd name="connsiteY279" fmla="*/ 1918938 h 3370881"/>
                          <a:gd name="connsiteX280" fmla="*/ 2204134 w 2657256"/>
                          <a:gd name="connsiteY280" fmla="*/ 1949806 h 3370881"/>
                          <a:gd name="connsiteX281" fmla="*/ 2226545 w 2657256"/>
                          <a:gd name="connsiteY281" fmla="*/ 1954627 h 3370881"/>
                          <a:gd name="connsiteX282" fmla="*/ 2241176 w 2657256"/>
                          <a:gd name="connsiteY282" fmla="*/ 2012729 h 3370881"/>
                          <a:gd name="connsiteX283" fmla="*/ 2263588 w 2657256"/>
                          <a:gd name="connsiteY283" fmla="*/ 2057552 h 3370881"/>
                          <a:gd name="connsiteX284" fmla="*/ 2286000 w 2657256"/>
                          <a:gd name="connsiteY284" fmla="*/ 2084446 h 3370881"/>
                          <a:gd name="connsiteX285" fmla="*/ 2299447 w 2657256"/>
                          <a:gd name="connsiteY285" fmla="*/ 2124787 h 3370881"/>
                          <a:gd name="connsiteX286" fmla="*/ 2321859 w 2657256"/>
                          <a:gd name="connsiteY286" fmla="*/ 2151681 h 3370881"/>
                          <a:gd name="connsiteX287" fmla="*/ 2344270 w 2657256"/>
                          <a:gd name="connsiteY287" fmla="*/ 2205470 h 3370881"/>
                          <a:gd name="connsiteX288" fmla="*/ 2348753 w 2657256"/>
                          <a:gd name="connsiteY288" fmla="*/ 2223399 h 3370881"/>
                          <a:gd name="connsiteX289" fmla="*/ 2366682 w 2657256"/>
                          <a:gd name="connsiteY289" fmla="*/ 2263740 h 3370881"/>
                          <a:gd name="connsiteX290" fmla="*/ 2375647 w 2657256"/>
                          <a:gd name="connsiteY290" fmla="*/ 2286152 h 3370881"/>
                          <a:gd name="connsiteX291" fmla="*/ 2380129 w 2657256"/>
                          <a:gd name="connsiteY291" fmla="*/ 2308564 h 3370881"/>
                          <a:gd name="connsiteX292" fmla="*/ 2389094 w 2657256"/>
                          <a:gd name="connsiteY292" fmla="*/ 2335458 h 3370881"/>
                          <a:gd name="connsiteX293" fmla="*/ 2393576 w 2657256"/>
                          <a:gd name="connsiteY293" fmla="*/ 2380281 h 3370881"/>
                          <a:gd name="connsiteX294" fmla="*/ 2398059 w 2657256"/>
                          <a:gd name="connsiteY294" fmla="*/ 2393729 h 3370881"/>
                          <a:gd name="connsiteX295" fmla="*/ 2419794 w 2657256"/>
                          <a:gd name="connsiteY295" fmla="*/ 2447517 h 3370881"/>
                          <a:gd name="connsiteX296" fmla="*/ 2427343 w 2657256"/>
                          <a:gd name="connsiteY296" fmla="*/ 2564058 h 3370881"/>
                          <a:gd name="connsiteX297" fmla="*/ 2389094 w 2657256"/>
                          <a:gd name="connsiteY297" fmla="*/ 2837481 h 3370881"/>
                          <a:gd name="connsiteX298" fmla="*/ 2380129 w 2657256"/>
                          <a:gd name="connsiteY298" fmla="*/ 2859893 h 3370881"/>
                          <a:gd name="connsiteX299" fmla="*/ 2357718 w 2657256"/>
                          <a:gd name="connsiteY299" fmla="*/ 2913681 h 3370881"/>
                          <a:gd name="connsiteX300" fmla="*/ 2348753 w 2657256"/>
                          <a:gd name="connsiteY300" fmla="*/ 2936093 h 3370881"/>
                          <a:gd name="connsiteX301" fmla="*/ 2339788 w 2657256"/>
                          <a:gd name="connsiteY301" fmla="*/ 2971952 h 3370881"/>
                          <a:gd name="connsiteX302" fmla="*/ 2326341 w 2657256"/>
                          <a:gd name="connsiteY302" fmla="*/ 2994364 h 3370881"/>
                          <a:gd name="connsiteX303" fmla="*/ 2317376 w 2657256"/>
                          <a:gd name="connsiteY303" fmla="*/ 3025740 h 3370881"/>
                          <a:gd name="connsiteX304" fmla="*/ 2303929 w 2657256"/>
                          <a:gd name="connsiteY304" fmla="*/ 3048152 h 3370881"/>
                          <a:gd name="connsiteX305" fmla="*/ 2290482 w 2657256"/>
                          <a:gd name="connsiteY305" fmla="*/ 3079529 h 3370881"/>
                          <a:gd name="connsiteX306" fmla="*/ 2272553 w 2657256"/>
                          <a:gd name="connsiteY306" fmla="*/ 3084011 h 3370881"/>
                          <a:gd name="connsiteX307" fmla="*/ 2259106 w 2657256"/>
                          <a:gd name="connsiteY307" fmla="*/ 3088493 h 3370881"/>
                          <a:gd name="connsiteX308" fmla="*/ 2241176 w 2657256"/>
                          <a:gd name="connsiteY308" fmla="*/ 3092976 h 3370881"/>
                          <a:gd name="connsiteX309" fmla="*/ 2209800 w 2657256"/>
                          <a:gd name="connsiteY309" fmla="*/ 3101940 h 3370881"/>
                          <a:gd name="connsiteX310" fmla="*/ 2205318 w 2657256"/>
                          <a:gd name="connsiteY310" fmla="*/ 3039187 h 3370881"/>
                          <a:gd name="connsiteX311" fmla="*/ 2218765 w 2657256"/>
                          <a:gd name="connsiteY311" fmla="*/ 3021258 h 3370881"/>
                          <a:gd name="connsiteX312" fmla="*/ 2245659 w 2657256"/>
                          <a:gd name="connsiteY312" fmla="*/ 2971952 h 3370881"/>
                          <a:gd name="connsiteX313" fmla="*/ 2268070 w 2657256"/>
                          <a:gd name="connsiteY313" fmla="*/ 2945058 h 3370881"/>
                          <a:gd name="connsiteX314" fmla="*/ 2298550 w 2657256"/>
                          <a:gd name="connsiteY314" fmla="*/ 2568540 h 3370881"/>
                          <a:gd name="connsiteX315" fmla="*/ 2284986 w 2657256"/>
                          <a:gd name="connsiteY315" fmla="*/ 2532681 h 3370881"/>
                          <a:gd name="connsiteX316" fmla="*/ 2293273 w 2657256"/>
                          <a:gd name="connsiteY316" fmla="*/ 2496653 h 3370881"/>
                          <a:gd name="connsiteX317" fmla="*/ 2278152 w 2657256"/>
                          <a:gd name="connsiteY317" fmla="*/ 2475178 h 3370881"/>
                          <a:gd name="connsiteX318" fmla="*/ 2245659 w 2657256"/>
                          <a:gd name="connsiteY318" fmla="*/ 2389247 h 3370881"/>
                          <a:gd name="connsiteX319" fmla="*/ 2195507 w 2657256"/>
                          <a:gd name="connsiteY319" fmla="*/ 2241328 h 3370881"/>
                          <a:gd name="connsiteX320" fmla="*/ 2083786 w 2657256"/>
                          <a:gd name="connsiteY320" fmla="*/ 2040300 h 3370881"/>
                          <a:gd name="connsiteX321" fmla="*/ 2048773 w 2657256"/>
                          <a:gd name="connsiteY321" fmla="*/ 2017971 h 3370881"/>
                          <a:gd name="connsiteX322" fmla="*/ 2074314 w 2657256"/>
                          <a:gd name="connsiteY322" fmla="*/ 2011967 h 3370881"/>
                          <a:gd name="connsiteX323" fmla="*/ 2034988 w 2657256"/>
                          <a:gd name="connsiteY323" fmla="*/ 2003764 h 3370881"/>
                          <a:gd name="connsiteX324" fmla="*/ 2026023 w 2657256"/>
                          <a:gd name="connsiteY324" fmla="*/ 2026176 h 3370881"/>
                          <a:gd name="connsiteX325" fmla="*/ 2021541 w 2657256"/>
                          <a:gd name="connsiteY325" fmla="*/ 2039623 h 3370881"/>
                          <a:gd name="connsiteX326" fmla="*/ 1999129 w 2657256"/>
                          <a:gd name="connsiteY326" fmla="*/ 2053070 h 3370881"/>
                          <a:gd name="connsiteX327" fmla="*/ 1990165 w 2657256"/>
                          <a:gd name="connsiteY327" fmla="*/ 2070999 h 3370881"/>
                          <a:gd name="connsiteX328" fmla="*/ 1967753 w 2657256"/>
                          <a:gd name="connsiteY328" fmla="*/ 2106858 h 3370881"/>
                          <a:gd name="connsiteX329" fmla="*/ 1981200 w 2657256"/>
                          <a:gd name="connsiteY329" fmla="*/ 2223399 h 3370881"/>
                          <a:gd name="connsiteX330" fmla="*/ 1994647 w 2657256"/>
                          <a:gd name="connsiteY330" fmla="*/ 2254776 h 3370881"/>
                          <a:gd name="connsiteX331" fmla="*/ 2003612 w 2657256"/>
                          <a:gd name="connsiteY331" fmla="*/ 2272705 h 3370881"/>
                          <a:gd name="connsiteX332" fmla="*/ 2026023 w 2657256"/>
                          <a:gd name="connsiteY332" fmla="*/ 2304081 h 3370881"/>
                          <a:gd name="connsiteX333" fmla="*/ 2043953 w 2657256"/>
                          <a:gd name="connsiteY333" fmla="*/ 2348905 h 3370881"/>
                          <a:gd name="connsiteX334" fmla="*/ 2061882 w 2657256"/>
                          <a:gd name="connsiteY334" fmla="*/ 2371317 h 3370881"/>
                          <a:gd name="connsiteX335" fmla="*/ 2088776 w 2657256"/>
                          <a:gd name="connsiteY335" fmla="*/ 2434070 h 3370881"/>
                          <a:gd name="connsiteX336" fmla="*/ 2102223 w 2657256"/>
                          <a:gd name="connsiteY336" fmla="*/ 2465446 h 3370881"/>
                          <a:gd name="connsiteX337" fmla="*/ 2106706 w 2657256"/>
                          <a:gd name="connsiteY337" fmla="*/ 2496823 h 3370881"/>
                          <a:gd name="connsiteX338" fmla="*/ 2124635 w 2657256"/>
                          <a:gd name="connsiteY338" fmla="*/ 2559576 h 3370881"/>
                          <a:gd name="connsiteX339" fmla="*/ 2138082 w 2657256"/>
                          <a:gd name="connsiteY339" fmla="*/ 2649223 h 3370881"/>
                          <a:gd name="connsiteX340" fmla="*/ 2147047 w 2657256"/>
                          <a:gd name="connsiteY340" fmla="*/ 2685081 h 3370881"/>
                          <a:gd name="connsiteX341" fmla="*/ 2151529 w 2657256"/>
                          <a:gd name="connsiteY341" fmla="*/ 2716458 h 3370881"/>
                          <a:gd name="connsiteX342" fmla="*/ 2160494 w 2657256"/>
                          <a:gd name="connsiteY342" fmla="*/ 2770246 h 3370881"/>
                          <a:gd name="connsiteX343" fmla="*/ 2156012 w 2657256"/>
                          <a:gd name="connsiteY343" fmla="*/ 2962987 h 3370881"/>
                          <a:gd name="connsiteX344" fmla="*/ 2138082 w 2657256"/>
                          <a:gd name="connsiteY344" fmla="*/ 3043670 h 3370881"/>
                          <a:gd name="connsiteX345" fmla="*/ 2133600 w 2657256"/>
                          <a:gd name="connsiteY345" fmla="*/ 3061599 h 3370881"/>
                          <a:gd name="connsiteX346" fmla="*/ 2120153 w 2657256"/>
                          <a:gd name="connsiteY346" fmla="*/ 3079529 h 3370881"/>
                          <a:gd name="connsiteX347" fmla="*/ 2111188 w 2657256"/>
                          <a:gd name="connsiteY347" fmla="*/ 3106423 h 3370881"/>
                          <a:gd name="connsiteX348" fmla="*/ 2088776 w 2657256"/>
                          <a:gd name="connsiteY348" fmla="*/ 3137799 h 3370881"/>
                          <a:gd name="connsiteX349" fmla="*/ 2075329 w 2657256"/>
                          <a:gd name="connsiteY349" fmla="*/ 3164693 h 3370881"/>
                          <a:gd name="connsiteX350" fmla="*/ 2061882 w 2657256"/>
                          <a:gd name="connsiteY350" fmla="*/ 3169176 h 3370881"/>
                          <a:gd name="connsiteX351" fmla="*/ 2021541 w 2657256"/>
                          <a:gd name="connsiteY351" fmla="*/ 3164693 h 3370881"/>
                          <a:gd name="connsiteX352" fmla="*/ 2012576 w 2657256"/>
                          <a:gd name="connsiteY352" fmla="*/ 3119870 h 3370881"/>
                          <a:gd name="connsiteX353" fmla="*/ 2048435 w 2657256"/>
                          <a:gd name="connsiteY353" fmla="*/ 3021258 h 3370881"/>
                          <a:gd name="connsiteX354" fmla="*/ 2048435 w 2657256"/>
                          <a:gd name="connsiteY354" fmla="*/ 3021258 h 3370881"/>
                          <a:gd name="connsiteX355" fmla="*/ 2061882 w 2657256"/>
                          <a:gd name="connsiteY355" fmla="*/ 2967470 h 3370881"/>
                          <a:gd name="connsiteX356" fmla="*/ 2070847 w 2657256"/>
                          <a:gd name="connsiteY356" fmla="*/ 2882305 h 3370881"/>
                          <a:gd name="connsiteX357" fmla="*/ 2066365 w 2657256"/>
                          <a:gd name="connsiteY357" fmla="*/ 2725423 h 3370881"/>
                          <a:gd name="connsiteX358" fmla="*/ 2043953 w 2657256"/>
                          <a:gd name="connsiteY358" fmla="*/ 2649223 h 3370881"/>
                          <a:gd name="connsiteX359" fmla="*/ 2030506 w 2657256"/>
                          <a:gd name="connsiteY359" fmla="*/ 2622329 h 3370881"/>
                          <a:gd name="connsiteX360" fmla="*/ 2017059 w 2657256"/>
                          <a:gd name="connsiteY360" fmla="*/ 2581987 h 3370881"/>
                          <a:gd name="connsiteX361" fmla="*/ 1981200 w 2657256"/>
                          <a:gd name="connsiteY361" fmla="*/ 2514752 h 3370881"/>
                          <a:gd name="connsiteX362" fmla="*/ 1972235 w 2657256"/>
                          <a:gd name="connsiteY362" fmla="*/ 2501305 h 3370881"/>
                          <a:gd name="connsiteX363" fmla="*/ 1958788 w 2657256"/>
                          <a:gd name="connsiteY363" fmla="*/ 2478893 h 3370881"/>
                          <a:gd name="connsiteX364" fmla="*/ 1905000 w 2657256"/>
                          <a:gd name="connsiteY364" fmla="*/ 2398211 h 3370881"/>
                          <a:gd name="connsiteX365" fmla="*/ 1882588 w 2657256"/>
                          <a:gd name="connsiteY365" fmla="*/ 2357870 h 3370881"/>
                          <a:gd name="connsiteX366" fmla="*/ 1869141 w 2657256"/>
                          <a:gd name="connsiteY366" fmla="*/ 2339940 h 3370881"/>
                          <a:gd name="connsiteX367" fmla="*/ 1806388 w 2657256"/>
                          <a:gd name="connsiteY367" fmla="*/ 2313046 h 3370881"/>
                          <a:gd name="connsiteX368" fmla="*/ 1779494 w 2657256"/>
                          <a:gd name="connsiteY368" fmla="*/ 2304081 h 3370881"/>
                          <a:gd name="connsiteX369" fmla="*/ 1752600 w 2657256"/>
                          <a:gd name="connsiteY369" fmla="*/ 2299599 h 3370881"/>
                          <a:gd name="connsiteX370" fmla="*/ 1680882 w 2657256"/>
                          <a:gd name="connsiteY370" fmla="*/ 2277187 h 3370881"/>
                          <a:gd name="connsiteX371" fmla="*/ 1719025 w 2657256"/>
                          <a:gd name="connsiteY371" fmla="*/ 2281331 h 3370881"/>
                          <a:gd name="connsiteX372" fmla="*/ 1756997 w 2657256"/>
                          <a:gd name="connsiteY372" fmla="*/ 2289450 h 3370881"/>
                          <a:gd name="connsiteX373" fmla="*/ 1656440 w 2657256"/>
                          <a:gd name="connsiteY373" fmla="*/ 2298583 h 3370881"/>
                          <a:gd name="connsiteX374" fmla="*/ 1537447 w 2657256"/>
                          <a:gd name="connsiteY374" fmla="*/ 2329960 h 3370881"/>
                          <a:gd name="connsiteX375" fmla="*/ 1571993 w 2657256"/>
                          <a:gd name="connsiteY375" fmla="*/ 2317957 h 3370881"/>
                          <a:gd name="connsiteX376" fmla="*/ 1509707 w 2657256"/>
                          <a:gd name="connsiteY376" fmla="*/ 2338926 h 3370881"/>
                          <a:gd name="connsiteX377" fmla="*/ 1500444 w 2657256"/>
                          <a:gd name="connsiteY377" fmla="*/ 2355271 h 3370881"/>
                          <a:gd name="connsiteX378" fmla="*/ 1402678 w 2657256"/>
                          <a:gd name="connsiteY378" fmla="*/ 2339641 h 3370881"/>
                          <a:gd name="connsiteX379" fmla="*/ 1322892 w 2657256"/>
                          <a:gd name="connsiteY379" fmla="*/ 2336952 h 3370881"/>
                          <a:gd name="connsiteX380" fmla="*/ 1199384 w 2657256"/>
                          <a:gd name="connsiteY380" fmla="*/ 2307041 h 3370881"/>
                          <a:gd name="connsiteX381" fmla="*/ 1066800 w 2657256"/>
                          <a:gd name="connsiteY381" fmla="*/ 2272705 h 3370881"/>
                          <a:gd name="connsiteX382" fmla="*/ 1030941 w 2657256"/>
                          <a:gd name="connsiteY382" fmla="*/ 2263740 h 3370881"/>
                          <a:gd name="connsiteX383" fmla="*/ 986118 w 2657256"/>
                          <a:gd name="connsiteY383" fmla="*/ 2241329 h 3370881"/>
                          <a:gd name="connsiteX384" fmla="*/ 968188 w 2657256"/>
                          <a:gd name="connsiteY384" fmla="*/ 2232364 h 3370881"/>
                          <a:gd name="connsiteX385" fmla="*/ 936812 w 2657256"/>
                          <a:gd name="connsiteY385" fmla="*/ 2214434 h 3370881"/>
                          <a:gd name="connsiteX386" fmla="*/ 905435 w 2657256"/>
                          <a:gd name="connsiteY386" fmla="*/ 2196505 h 3370881"/>
                          <a:gd name="connsiteX387" fmla="*/ 869576 w 2657256"/>
                          <a:gd name="connsiteY387" fmla="*/ 2209952 h 3370881"/>
                          <a:gd name="connsiteX388" fmla="*/ 856129 w 2657256"/>
                          <a:gd name="connsiteY388" fmla="*/ 2227881 h 3370881"/>
                          <a:gd name="connsiteX389" fmla="*/ 815788 w 2657256"/>
                          <a:gd name="connsiteY389" fmla="*/ 2268223 h 3370881"/>
                          <a:gd name="connsiteX390" fmla="*/ 788894 w 2657256"/>
                          <a:gd name="connsiteY390" fmla="*/ 2290634 h 3370881"/>
                          <a:gd name="connsiteX391" fmla="*/ 762000 w 2657256"/>
                          <a:gd name="connsiteY391" fmla="*/ 2313046 h 3370881"/>
                          <a:gd name="connsiteX392" fmla="*/ 753035 w 2657256"/>
                          <a:gd name="connsiteY392" fmla="*/ 2326493 h 3370881"/>
                          <a:gd name="connsiteX393" fmla="*/ 735106 w 2657256"/>
                          <a:gd name="connsiteY393" fmla="*/ 2339940 h 3370881"/>
                          <a:gd name="connsiteX394" fmla="*/ 712694 w 2657256"/>
                          <a:gd name="connsiteY394" fmla="*/ 2362352 h 3370881"/>
                          <a:gd name="connsiteX395" fmla="*/ 694765 w 2657256"/>
                          <a:gd name="connsiteY395" fmla="*/ 2375799 h 3370881"/>
                          <a:gd name="connsiteX396" fmla="*/ 681318 w 2657256"/>
                          <a:gd name="connsiteY396" fmla="*/ 2393729 h 3370881"/>
                          <a:gd name="connsiteX397" fmla="*/ 667870 w 2657256"/>
                          <a:gd name="connsiteY397" fmla="*/ 2402693 h 3370881"/>
                          <a:gd name="connsiteX398" fmla="*/ 623047 w 2657256"/>
                          <a:gd name="connsiteY398" fmla="*/ 2443034 h 3370881"/>
                          <a:gd name="connsiteX399" fmla="*/ 600635 w 2657256"/>
                          <a:gd name="connsiteY399" fmla="*/ 2474411 h 3370881"/>
                          <a:gd name="connsiteX400" fmla="*/ 587188 w 2657256"/>
                          <a:gd name="connsiteY400" fmla="*/ 2514752 h 3370881"/>
                          <a:gd name="connsiteX401" fmla="*/ 582706 w 2657256"/>
                          <a:gd name="connsiteY401" fmla="*/ 2546129 h 3370881"/>
                          <a:gd name="connsiteX402" fmla="*/ 596153 w 2657256"/>
                          <a:gd name="connsiteY402" fmla="*/ 2635776 h 3370881"/>
                          <a:gd name="connsiteX403" fmla="*/ 600635 w 2657256"/>
                          <a:gd name="connsiteY403" fmla="*/ 2653705 h 3370881"/>
                          <a:gd name="connsiteX404" fmla="*/ 609600 w 2657256"/>
                          <a:gd name="connsiteY404" fmla="*/ 2671634 h 3370881"/>
                          <a:gd name="connsiteX405" fmla="*/ 614082 w 2657256"/>
                          <a:gd name="connsiteY405" fmla="*/ 2689564 h 3370881"/>
                          <a:gd name="connsiteX406" fmla="*/ 623047 w 2657256"/>
                          <a:gd name="connsiteY406" fmla="*/ 2711976 h 3370881"/>
                          <a:gd name="connsiteX407" fmla="*/ 627529 w 2657256"/>
                          <a:gd name="connsiteY407" fmla="*/ 2734387 h 3370881"/>
                          <a:gd name="connsiteX408" fmla="*/ 640976 w 2657256"/>
                          <a:gd name="connsiteY408" fmla="*/ 2765764 h 3370881"/>
                          <a:gd name="connsiteX409" fmla="*/ 645459 w 2657256"/>
                          <a:gd name="connsiteY409" fmla="*/ 2779211 h 3370881"/>
                          <a:gd name="connsiteX410" fmla="*/ 658906 w 2657256"/>
                          <a:gd name="connsiteY410" fmla="*/ 2801623 h 3370881"/>
                          <a:gd name="connsiteX411" fmla="*/ 676835 w 2657256"/>
                          <a:gd name="connsiteY411" fmla="*/ 2864376 h 3370881"/>
                          <a:gd name="connsiteX412" fmla="*/ 690282 w 2657256"/>
                          <a:gd name="connsiteY412" fmla="*/ 2895752 h 3370881"/>
                          <a:gd name="connsiteX413" fmla="*/ 699247 w 2657256"/>
                          <a:gd name="connsiteY413" fmla="*/ 2940576 h 3370881"/>
                          <a:gd name="connsiteX414" fmla="*/ 703729 w 2657256"/>
                          <a:gd name="connsiteY414" fmla="*/ 2967470 h 3370881"/>
                          <a:gd name="connsiteX415" fmla="*/ 717176 w 2657256"/>
                          <a:gd name="connsiteY415" fmla="*/ 2994364 h 3370881"/>
                          <a:gd name="connsiteX416" fmla="*/ 735106 w 2657256"/>
                          <a:gd name="connsiteY416" fmla="*/ 3052634 h 3370881"/>
                          <a:gd name="connsiteX417" fmla="*/ 739588 w 2657256"/>
                          <a:gd name="connsiteY417" fmla="*/ 3079529 h 3370881"/>
                          <a:gd name="connsiteX418" fmla="*/ 762000 w 2657256"/>
                          <a:gd name="connsiteY418" fmla="*/ 3142281 h 3370881"/>
                          <a:gd name="connsiteX419" fmla="*/ 766482 w 2657256"/>
                          <a:gd name="connsiteY419" fmla="*/ 3231929 h 3370881"/>
                          <a:gd name="connsiteX420" fmla="*/ 770965 w 2657256"/>
                          <a:gd name="connsiteY420" fmla="*/ 3254340 h 3370881"/>
                          <a:gd name="connsiteX421" fmla="*/ 775447 w 2657256"/>
                          <a:gd name="connsiteY421" fmla="*/ 3285717 h 3370881"/>
                          <a:gd name="connsiteX422" fmla="*/ 748553 w 2657256"/>
                          <a:gd name="connsiteY422" fmla="*/ 3335023 h 3370881"/>
                          <a:gd name="connsiteX423" fmla="*/ 721659 w 2657256"/>
                          <a:gd name="connsiteY423" fmla="*/ 3343987 h 3370881"/>
                          <a:gd name="connsiteX424" fmla="*/ 708212 w 2657256"/>
                          <a:gd name="connsiteY424" fmla="*/ 3348470 h 3370881"/>
                          <a:gd name="connsiteX425" fmla="*/ 623047 w 2657256"/>
                          <a:gd name="connsiteY425" fmla="*/ 3330540 h 3370881"/>
                          <a:gd name="connsiteX426" fmla="*/ 609600 w 2657256"/>
                          <a:gd name="connsiteY426" fmla="*/ 3308129 h 3370881"/>
                          <a:gd name="connsiteX427" fmla="*/ 591670 w 2657256"/>
                          <a:gd name="connsiteY427" fmla="*/ 3267787 h 3370881"/>
                          <a:gd name="connsiteX428" fmla="*/ 560294 w 2657256"/>
                          <a:gd name="connsiteY428" fmla="*/ 3209517 h 3370881"/>
                          <a:gd name="connsiteX429" fmla="*/ 551329 w 2657256"/>
                          <a:gd name="connsiteY429" fmla="*/ 3196070 h 3370881"/>
                          <a:gd name="connsiteX430" fmla="*/ 528918 w 2657256"/>
                          <a:gd name="connsiteY430" fmla="*/ 3173658 h 3370881"/>
                          <a:gd name="connsiteX431" fmla="*/ 519953 w 2657256"/>
                          <a:gd name="connsiteY431" fmla="*/ 3128834 h 3370881"/>
                          <a:gd name="connsiteX432" fmla="*/ 524435 w 2657256"/>
                          <a:gd name="connsiteY432" fmla="*/ 3101940 h 3370881"/>
                          <a:gd name="connsiteX433" fmla="*/ 528918 w 2657256"/>
                          <a:gd name="connsiteY433" fmla="*/ 3088493 h 3370881"/>
                          <a:gd name="connsiteX434" fmla="*/ 542365 w 2657256"/>
                          <a:gd name="connsiteY434" fmla="*/ 3052634 h 3370881"/>
                          <a:gd name="connsiteX435" fmla="*/ 484094 w 2657256"/>
                          <a:gd name="connsiteY435" fmla="*/ 2886787 h 3370881"/>
                          <a:gd name="connsiteX436" fmla="*/ 443753 w 2657256"/>
                          <a:gd name="connsiteY436" fmla="*/ 2779211 h 3370881"/>
                          <a:gd name="connsiteX437" fmla="*/ 439270 w 2657256"/>
                          <a:gd name="connsiteY437" fmla="*/ 2752317 h 3370881"/>
                          <a:gd name="connsiteX438" fmla="*/ 430306 w 2657256"/>
                          <a:gd name="connsiteY438" fmla="*/ 2716458 h 3370881"/>
                          <a:gd name="connsiteX439" fmla="*/ 425823 w 2657256"/>
                          <a:gd name="connsiteY439" fmla="*/ 2680599 h 3370881"/>
                          <a:gd name="connsiteX440" fmla="*/ 398929 w 2657256"/>
                          <a:gd name="connsiteY440" fmla="*/ 2599917 h 3370881"/>
                          <a:gd name="connsiteX441" fmla="*/ 385482 w 2657256"/>
                          <a:gd name="connsiteY441" fmla="*/ 2568540 h 3370881"/>
                          <a:gd name="connsiteX442" fmla="*/ 381000 w 2657256"/>
                          <a:gd name="connsiteY442" fmla="*/ 2550611 h 3370881"/>
                          <a:gd name="connsiteX443" fmla="*/ 372035 w 2657256"/>
                          <a:gd name="connsiteY443" fmla="*/ 2483376 h 3370881"/>
                          <a:gd name="connsiteX444" fmla="*/ 367553 w 2657256"/>
                          <a:gd name="connsiteY444" fmla="*/ 2469929 h 3370881"/>
                          <a:gd name="connsiteX445" fmla="*/ 407894 w 2657256"/>
                          <a:gd name="connsiteY445" fmla="*/ 2451999 h 3370881"/>
                          <a:gd name="connsiteX446" fmla="*/ 515470 w 2657256"/>
                          <a:gd name="connsiteY446" fmla="*/ 2407176 h 3370881"/>
                          <a:gd name="connsiteX447" fmla="*/ 578223 w 2657256"/>
                          <a:gd name="connsiteY447" fmla="*/ 2353387 h 3370881"/>
                          <a:gd name="connsiteX448" fmla="*/ 587188 w 2657256"/>
                          <a:gd name="connsiteY448" fmla="*/ 2330976 h 3370881"/>
                          <a:gd name="connsiteX449" fmla="*/ 614082 w 2657256"/>
                          <a:gd name="connsiteY449" fmla="*/ 2254776 h 3370881"/>
                          <a:gd name="connsiteX450" fmla="*/ 649941 w 2657256"/>
                          <a:gd name="connsiteY450" fmla="*/ 2200987 h 3370881"/>
                          <a:gd name="connsiteX451" fmla="*/ 690282 w 2657256"/>
                          <a:gd name="connsiteY451" fmla="*/ 2174093 h 3370881"/>
                          <a:gd name="connsiteX452" fmla="*/ 703729 w 2657256"/>
                          <a:gd name="connsiteY452" fmla="*/ 2165129 h 3370881"/>
                          <a:gd name="connsiteX453" fmla="*/ 739588 w 2657256"/>
                          <a:gd name="connsiteY453" fmla="*/ 2147199 h 3370881"/>
                          <a:gd name="connsiteX454" fmla="*/ 708212 w 2657256"/>
                          <a:gd name="connsiteY454" fmla="*/ 2187540 h 3370881"/>
                          <a:gd name="connsiteX455" fmla="*/ 654423 w 2657256"/>
                          <a:gd name="connsiteY455" fmla="*/ 2241329 h 3370881"/>
                          <a:gd name="connsiteX456" fmla="*/ 636494 w 2657256"/>
                          <a:gd name="connsiteY456" fmla="*/ 2259258 h 3370881"/>
                          <a:gd name="connsiteX457" fmla="*/ 614082 w 2657256"/>
                          <a:gd name="connsiteY457" fmla="*/ 2286152 h 3370881"/>
                          <a:gd name="connsiteX458" fmla="*/ 592179 w 2657256"/>
                          <a:gd name="connsiteY458" fmla="*/ 2282347 h 3370881"/>
                          <a:gd name="connsiteX459" fmla="*/ 555980 w 2657256"/>
                          <a:gd name="connsiteY459" fmla="*/ 2313892 h 3370881"/>
                          <a:gd name="connsiteX460" fmla="*/ 524435 w 2657256"/>
                          <a:gd name="connsiteY460" fmla="*/ 2348905 h 3370881"/>
                          <a:gd name="connsiteX461" fmla="*/ 502023 w 2657256"/>
                          <a:gd name="connsiteY461" fmla="*/ 2362352 h 3370881"/>
                          <a:gd name="connsiteX462" fmla="*/ 461682 w 2657256"/>
                          <a:gd name="connsiteY462" fmla="*/ 2389246 h 3370881"/>
                          <a:gd name="connsiteX463" fmla="*/ 448235 w 2657256"/>
                          <a:gd name="connsiteY463" fmla="*/ 2398211 h 3370881"/>
                          <a:gd name="connsiteX464" fmla="*/ 430306 w 2657256"/>
                          <a:gd name="connsiteY464" fmla="*/ 2407176 h 3370881"/>
                          <a:gd name="connsiteX465" fmla="*/ 412376 w 2657256"/>
                          <a:gd name="connsiteY465" fmla="*/ 2420623 h 3370881"/>
                          <a:gd name="connsiteX466" fmla="*/ 389965 w 2657256"/>
                          <a:gd name="connsiteY466" fmla="*/ 2429587 h 3370881"/>
                          <a:gd name="connsiteX467" fmla="*/ 372035 w 2657256"/>
                          <a:gd name="connsiteY467" fmla="*/ 2443034 h 3370881"/>
                          <a:gd name="connsiteX468" fmla="*/ 318247 w 2657256"/>
                          <a:gd name="connsiteY468" fmla="*/ 2474411 h 3370881"/>
                          <a:gd name="connsiteX469" fmla="*/ 304800 w 2657256"/>
                          <a:gd name="connsiteY469" fmla="*/ 2492340 h 3370881"/>
                          <a:gd name="connsiteX470" fmla="*/ 282388 w 2657256"/>
                          <a:gd name="connsiteY470" fmla="*/ 2519234 h 3370881"/>
                          <a:gd name="connsiteX471" fmla="*/ 295835 w 2657256"/>
                          <a:gd name="connsiteY471" fmla="*/ 2815070 h 3370881"/>
                          <a:gd name="connsiteX472" fmla="*/ 300318 w 2657256"/>
                          <a:gd name="connsiteY472" fmla="*/ 2837481 h 3370881"/>
                          <a:gd name="connsiteX473" fmla="*/ 304800 w 2657256"/>
                          <a:gd name="connsiteY473" fmla="*/ 2868858 h 3370881"/>
                          <a:gd name="connsiteX474" fmla="*/ 309282 w 2657256"/>
                          <a:gd name="connsiteY474" fmla="*/ 2927129 h 3370881"/>
                          <a:gd name="connsiteX475" fmla="*/ 322729 w 2657256"/>
                          <a:gd name="connsiteY475" fmla="*/ 2985399 h 3370881"/>
                          <a:gd name="connsiteX476" fmla="*/ 327212 w 2657256"/>
                          <a:gd name="connsiteY476" fmla="*/ 3012293 h 3370881"/>
                          <a:gd name="connsiteX477" fmla="*/ 331694 w 2657256"/>
                          <a:gd name="connsiteY477" fmla="*/ 3043670 h 3370881"/>
                          <a:gd name="connsiteX478" fmla="*/ 345141 w 2657256"/>
                          <a:gd name="connsiteY478" fmla="*/ 3070564 h 3370881"/>
                          <a:gd name="connsiteX479" fmla="*/ 367553 w 2657256"/>
                          <a:gd name="connsiteY479" fmla="*/ 3124352 h 3370881"/>
                          <a:gd name="connsiteX480" fmla="*/ 381000 w 2657256"/>
                          <a:gd name="connsiteY480" fmla="*/ 3182623 h 3370881"/>
                          <a:gd name="connsiteX481" fmla="*/ 389965 w 2657256"/>
                          <a:gd name="connsiteY481" fmla="*/ 3196070 h 3370881"/>
                          <a:gd name="connsiteX482" fmla="*/ 394447 w 2657256"/>
                          <a:gd name="connsiteY482" fmla="*/ 3213999 h 3370881"/>
                          <a:gd name="connsiteX483" fmla="*/ 412376 w 2657256"/>
                          <a:gd name="connsiteY483" fmla="*/ 3245376 h 3370881"/>
                          <a:gd name="connsiteX484" fmla="*/ 416859 w 2657256"/>
                          <a:gd name="connsiteY484" fmla="*/ 3258823 h 3370881"/>
                          <a:gd name="connsiteX485" fmla="*/ 425823 w 2657256"/>
                          <a:gd name="connsiteY485" fmla="*/ 3272270 h 3370881"/>
                          <a:gd name="connsiteX486" fmla="*/ 439270 w 2657256"/>
                          <a:gd name="connsiteY486" fmla="*/ 3303646 h 3370881"/>
                          <a:gd name="connsiteX487" fmla="*/ 439270 w 2657256"/>
                          <a:gd name="connsiteY487" fmla="*/ 3352952 h 3370881"/>
                          <a:gd name="connsiteX488" fmla="*/ 430306 w 2657256"/>
                          <a:gd name="connsiteY488" fmla="*/ 3366399 h 3370881"/>
                          <a:gd name="connsiteX489" fmla="*/ 412376 w 2657256"/>
                          <a:gd name="connsiteY489" fmla="*/ 3370881 h 3370881"/>
                          <a:gd name="connsiteX490" fmla="*/ 295835 w 2657256"/>
                          <a:gd name="connsiteY490" fmla="*/ 3357434 h 3370881"/>
                          <a:gd name="connsiteX491" fmla="*/ 264459 w 2657256"/>
                          <a:gd name="connsiteY491" fmla="*/ 3276752 h 3370881"/>
                          <a:gd name="connsiteX492" fmla="*/ 259976 w 2657256"/>
                          <a:gd name="connsiteY492" fmla="*/ 3240893 h 3370881"/>
                          <a:gd name="connsiteX493" fmla="*/ 246529 w 2657256"/>
                          <a:gd name="connsiteY493" fmla="*/ 3178140 h 3370881"/>
                          <a:gd name="connsiteX494" fmla="*/ 237565 w 2657256"/>
                          <a:gd name="connsiteY494" fmla="*/ 3084011 h 3370881"/>
                          <a:gd name="connsiteX495" fmla="*/ 228600 w 2657256"/>
                          <a:gd name="connsiteY495" fmla="*/ 3057117 h 3370881"/>
                          <a:gd name="connsiteX496" fmla="*/ 219635 w 2657256"/>
                          <a:gd name="connsiteY496" fmla="*/ 3021258 h 3370881"/>
                          <a:gd name="connsiteX497" fmla="*/ 206188 w 2657256"/>
                          <a:gd name="connsiteY497" fmla="*/ 2980917 h 3370881"/>
                          <a:gd name="connsiteX498" fmla="*/ 201706 w 2657256"/>
                          <a:gd name="connsiteY498" fmla="*/ 2949540 h 3370881"/>
                          <a:gd name="connsiteX499" fmla="*/ 197223 w 2657256"/>
                          <a:gd name="connsiteY499" fmla="*/ 2927129 h 3370881"/>
                          <a:gd name="connsiteX500" fmla="*/ 192741 w 2657256"/>
                          <a:gd name="connsiteY500" fmla="*/ 2891270 h 3370881"/>
                          <a:gd name="connsiteX501" fmla="*/ 188259 w 2657256"/>
                          <a:gd name="connsiteY501" fmla="*/ 2850929 h 3370881"/>
                          <a:gd name="connsiteX502" fmla="*/ 179294 w 2657256"/>
                          <a:gd name="connsiteY502" fmla="*/ 2824034 h 3370881"/>
                          <a:gd name="connsiteX503" fmla="*/ 165847 w 2657256"/>
                          <a:gd name="connsiteY503" fmla="*/ 2774729 h 3370881"/>
                          <a:gd name="connsiteX504" fmla="*/ 161365 w 2657256"/>
                          <a:gd name="connsiteY504" fmla="*/ 2747834 h 3370881"/>
                          <a:gd name="connsiteX505" fmla="*/ 156882 w 2657256"/>
                          <a:gd name="connsiteY505" fmla="*/ 2559576 h 3370881"/>
                          <a:gd name="connsiteX506" fmla="*/ 152400 w 2657256"/>
                          <a:gd name="connsiteY506" fmla="*/ 2519234 h 3370881"/>
                          <a:gd name="connsiteX507" fmla="*/ 118035 w 2657256"/>
                          <a:gd name="connsiteY507" fmla="*/ 2400004 h 3370881"/>
                          <a:gd name="connsiteX508" fmla="*/ 117048 w 2657256"/>
                          <a:gd name="connsiteY508" fmla="*/ 2344423 h 3370881"/>
                          <a:gd name="connsiteX509" fmla="*/ 100106 w 2657256"/>
                          <a:gd name="connsiteY509" fmla="*/ 2330976 h 3370881"/>
                          <a:gd name="connsiteX510" fmla="*/ 138953 w 2657256"/>
                          <a:gd name="connsiteY510" fmla="*/ 2313046 h 3370881"/>
                          <a:gd name="connsiteX511" fmla="*/ 152400 w 2657256"/>
                          <a:gd name="connsiteY511" fmla="*/ 2304081 h 3370881"/>
                          <a:gd name="connsiteX512" fmla="*/ 170329 w 2657256"/>
                          <a:gd name="connsiteY512" fmla="*/ 2259258 h 3370881"/>
                          <a:gd name="connsiteX513" fmla="*/ 188259 w 2657256"/>
                          <a:gd name="connsiteY513" fmla="*/ 2223399 h 3370881"/>
                          <a:gd name="connsiteX514" fmla="*/ 206188 w 2657256"/>
                          <a:gd name="connsiteY514" fmla="*/ 2187540 h 3370881"/>
                          <a:gd name="connsiteX515" fmla="*/ 210670 w 2657256"/>
                          <a:gd name="connsiteY515" fmla="*/ 2174093 h 3370881"/>
                          <a:gd name="connsiteX516" fmla="*/ 219635 w 2657256"/>
                          <a:gd name="connsiteY516" fmla="*/ 2115823 h 3370881"/>
                          <a:gd name="connsiteX517" fmla="*/ 210670 w 2657256"/>
                          <a:gd name="connsiteY517" fmla="*/ 1958940 h 3370881"/>
                          <a:gd name="connsiteX518" fmla="*/ 192741 w 2657256"/>
                          <a:gd name="connsiteY518" fmla="*/ 1923081 h 3370881"/>
                          <a:gd name="connsiteX519" fmla="*/ 179294 w 2657256"/>
                          <a:gd name="connsiteY519" fmla="*/ 1891705 h 3370881"/>
                          <a:gd name="connsiteX520" fmla="*/ 165847 w 2657256"/>
                          <a:gd name="connsiteY520" fmla="*/ 1864811 h 3370881"/>
                          <a:gd name="connsiteX521" fmla="*/ 152400 w 2657256"/>
                          <a:gd name="connsiteY521" fmla="*/ 1833434 h 3370881"/>
                          <a:gd name="connsiteX522" fmla="*/ 143435 w 2657256"/>
                          <a:gd name="connsiteY522" fmla="*/ 1819987 h 3370881"/>
                          <a:gd name="connsiteX523" fmla="*/ 107576 w 2657256"/>
                          <a:gd name="connsiteY523" fmla="*/ 1784129 h 3370881"/>
                          <a:gd name="connsiteX524" fmla="*/ 94129 w 2657256"/>
                          <a:gd name="connsiteY524" fmla="*/ 1779646 h 3370881"/>
                          <a:gd name="connsiteX525" fmla="*/ 71718 w 2657256"/>
                          <a:gd name="connsiteY525" fmla="*/ 1770681 h 3370881"/>
                          <a:gd name="connsiteX526" fmla="*/ 58270 w 2657256"/>
                          <a:gd name="connsiteY526" fmla="*/ 1761717 h 3370881"/>
                          <a:gd name="connsiteX527" fmla="*/ 26894 w 2657256"/>
                          <a:gd name="connsiteY527" fmla="*/ 1730340 h 3370881"/>
                          <a:gd name="connsiteX528" fmla="*/ 0 w 2657256"/>
                          <a:gd name="connsiteY528" fmla="*/ 1707929 h 3370881"/>
                          <a:gd name="connsiteX0" fmla="*/ 0 w 2657256"/>
                          <a:gd name="connsiteY0" fmla="*/ 1707929 h 3370881"/>
                          <a:gd name="connsiteX1" fmla="*/ 22412 w 2657256"/>
                          <a:gd name="connsiteY1" fmla="*/ 1698964 h 3370881"/>
                          <a:gd name="connsiteX2" fmla="*/ 31376 w 2657256"/>
                          <a:gd name="connsiteY2" fmla="*/ 1681034 h 3370881"/>
                          <a:gd name="connsiteX3" fmla="*/ 44823 w 2657256"/>
                          <a:gd name="connsiteY3" fmla="*/ 1672070 h 3370881"/>
                          <a:gd name="connsiteX4" fmla="*/ 58270 w 2657256"/>
                          <a:gd name="connsiteY4" fmla="*/ 1654140 h 3370881"/>
                          <a:gd name="connsiteX5" fmla="*/ 76200 w 2657256"/>
                          <a:gd name="connsiteY5" fmla="*/ 1645176 h 3370881"/>
                          <a:gd name="connsiteX6" fmla="*/ 98612 w 2657256"/>
                          <a:gd name="connsiteY6" fmla="*/ 1636211 h 3370881"/>
                          <a:gd name="connsiteX7" fmla="*/ 125506 w 2657256"/>
                          <a:gd name="connsiteY7" fmla="*/ 1627246 h 3370881"/>
                          <a:gd name="connsiteX8" fmla="*/ 152400 w 2657256"/>
                          <a:gd name="connsiteY8" fmla="*/ 1609317 h 3370881"/>
                          <a:gd name="connsiteX9" fmla="*/ 170329 w 2657256"/>
                          <a:gd name="connsiteY9" fmla="*/ 1600352 h 3370881"/>
                          <a:gd name="connsiteX10" fmla="*/ 188259 w 2657256"/>
                          <a:gd name="connsiteY10" fmla="*/ 1582423 h 3370881"/>
                          <a:gd name="connsiteX11" fmla="*/ 228600 w 2657256"/>
                          <a:gd name="connsiteY11" fmla="*/ 1564493 h 3370881"/>
                          <a:gd name="connsiteX12" fmla="*/ 255494 w 2657256"/>
                          <a:gd name="connsiteY12" fmla="*/ 1546564 h 3370881"/>
                          <a:gd name="connsiteX13" fmla="*/ 300318 w 2657256"/>
                          <a:gd name="connsiteY13" fmla="*/ 1524152 h 3370881"/>
                          <a:gd name="connsiteX14" fmla="*/ 313765 w 2657256"/>
                          <a:gd name="connsiteY14" fmla="*/ 1515187 h 3370881"/>
                          <a:gd name="connsiteX15" fmla="*/ 340659 w 2657256"/>
                          <a:gd name="connsiteY15" fmla="*/ 1510705 h 3370881"/>
                          <a:gd name="connsiteX16" fmla="*/ 363070 w 2657256"/>
                          <a:gd name="connsiteY16" fmla="*/ 1506223 h 3370881"/>
                          <a:gd name="connsiteX17" fmla="*/ 389965 w 2657256"/>
                          <a:gd name="connsiteY17" fmla="*/ 1501740 h 3370881"/>
                          <a:gd name="connsiteX18" fmla="*/ 425823 w 2657256"/>
                          <a:gd name="connsiteY18" fmla="*/ 1497258 h 3370881"/>
                          <a:gd name="connsiteX19" fmla="*/ 470647 w 2657256"/>
                          <a:gd name="connsiteY19" fmla="*/ 1488293 h 3370881"/>
                          <a:gd name="connsiteX20" fmla="*/ 515470 w 2657256"/>
                          <a:gd name="connsiteY20" fmla="*/ 1479329 h 3370881"/>
                          <a:gd name="connsiteX21" fmla="*/ 528918 w 2657256"/>
                          <a:gd name="connsiteY21" fmla="*/ 1470364 h 3370881"/>
                          <a:gd name="connsiteX22" fmla="*/ 600635 w 2657256"/>
                          <a:gd name="connsiteY22" fmla="*/ 1456917 h 3370881"/>
                          <a:gd name="connsiteX23" fmla="*/ 690282 w 2657256"/>
                          <a:gd name="connsiteY23" fmla="*/ 1447952 h 3370881"/>
                          <a:gd name="connsiteX24" fmla="*/ 793376 w 2657256"/>
                          <a:gd name="connsiteY24" fmla="*/ 1452434 h 3370881"/>
                          <a:gd name="connsiteX25" fmla="*/ 874059 w 2657256"/>
                          <a:gd name="connsiteY25" fmla="*/ 1465881 h 3370881"/>
                          <a:gd name="connsiteX26" fmla="*/ 914400 w 2657256"/>
                          <a:gd name="connsiteY26" fmla="*/ 1470364 h 3370881"/>
                          <a:gd name="connsiteX27" fmla="*/ 1030941 w 2657256"/>
                          <a:gd name="connsiteY27" fmla="*/ 1483811 h 3370881"/>
                          <a:gd name="connsiteX28" fmla="*/ 1151965 w 2657256"/>
                          <a:gd name="connsiteY28" fmla="*/ 1492776 h 3370881"/>
                          <a:gd name="connsiteX29" fmla="*/ 1281953 w 2657256"/>
                          <a:gd name="connsiteY29" fmla="*/ 1501740 h 3370881"/>
                          <a:gd name="connsiteX30" fmla="*/ 1465729 w 2657256"/>
                          <a:gd name="connsiteY30" fmla="*/ 1497258 h 3370881"/>
                          <a:gd name="connsiteX31" fmla="*/ 1510553 w 2657256"/>
                          <a:gd name="connsiteY31" fmla="*/ 1492776 h 3370881"/>
                          <a:gd name="connsiteX32" fmla="*/ 1582270 w 2657256"/>
                          <a:gd name="connsiteY32" fmla="*/ 1461399 h 3370881"/>
                          <a:gd name="connsiteX33" fmla="*/ 1604682 w 2657256"/>
                          <a:gd name="connsiteY33" fmla="*/ 1456917 h 3370881"/>
                          <a:gd name="connsiteX34" fmla="*/ 1622612 w 2657256"/>
                          <a:gd name="connsiteY34" fmla="*/ 1447952 h 3370881"/>
                          <a:gd name="connsiteX35" fmla="*/ 1645023 w 2657256"/>
                          <a:gd name="connsiteY35" fmla="*/ 1438987 h 3370881"/>
                          <a:gd name="connsiteX36" fmla="*/ 1662953 w 2657256"/>
                          <a:gd name="connsiteY36" fmla="*/ 1425540 h 3370881"/>
                          <a:gd name="connsiteX37" fmla="*/ 1698812 w 2657256"/>
                          <a:gd name="connsiteY37" fmla="*/ 1407611 h 3370881"/>
                          <a:gd name="connsiteX38" fmla="*/ 1739153 w 2657256"/>
                          <a:gd name="connsiteY38" fmla="*/ 1380717 h 3370881"/>
                          <a:gd name="connsiteX39" fmla="*/ 1752600 w 2657256"/>
                          <a:gd name="connsiteY39" fmla="*/ 1367270 h 3370881"/>
                          <a:gd name="connsiteX40" fmla="*/ 1775012 w 2657256"/>
                          <a:gd name="connsiteY40" fmla="*/ 1353823 h 3370881"/>
                          <a:gd name="connsiteX41" fmla="*/ 1797423 w 2657256"/>
                          <a:gd name="connsiteY41" fmla="*/ 1335893 h 3370881"/>
                          <a:gd name="connsiteX42" fmla="*/ 1810870 w 2657256"/>
                          <a:gd name="connsiteY42" fmla="*/ 1304517 h 3370881"/>
                          <a:gd name="connsiteX43" fmla="*/ 1815353 w 2657256"/>
                          <a:gd name="connsiteY43" fmla="*/ 1291070 h 3370881"/>
                          <a:gd name="connsiteX44" fmla="*/ 1801906 w 2657256"/>
                          <a:gd name="connsiteY44" fmla="*/ 1138670 h 3370881"/>
                          <a:gd name="connsiteX45" fmla="*/ 1792941 w 2657256"/>
                          <a:gd name="connsiteY45" fmla="*/ 1125223 h 3370881"/>
                          <a:gd name="connsiteX46" fmla="*/ 1757082 w 2657256"/>
                          <a:gd name="connsiteY46" fmla="*/ 1093846 h 3370881"/>
                          <a:gd name="connsiteX47" fmla="*/ 1730188 w 2657256"/>
                          <a:gd name="connsiteY47" fmla="*/ 1066952 h 3370881"/>
                          <a:gd name="connsiteX48" fmla="*/ 1703294 w 2657256"/>
                          <a:gd name="connsiteY48" fmla="*/ 1049023 h 3370881"/>
                          <a:gd name="connsiteX49" fmla="*/ 1622612 w 2657256"/>
                          <a:gd name="connsiteY49" fmla="*/ 1053505 h 3370881"/>
                          <a:gd name="connsiteX50" fmla="*/ 1595718 w 2657256"/>
                          <a:gd name="connsiteY50" fmla="*/ 1062470 h 3370881"/>
                          <a:gd name="connsiteX51" fmla="*/ 1573306 w 2657256"/>
                          <a:gd name="connsiteY51" fmla="*/ 1066952 h 3370881"/>
                          <a:gd name="connsiteX52" fmla="*/ 1453385 w 2657256"/>
                          <a:gd name="connsiteY52" fmla="*/ 1082761 h 3370881"/>
                          <a:gd name="connsiteX53" fmla="*/ 1326776 w 2657256"/>
                          <a:gd name="connsiteY53" fmla="*/ 1062470 h 3370881"/>
                          <a:gd name="connsiteX54" fmla="*/ 1308847 w 2657256"/>
                          <a:gd name="connsiteY54" fmla="*/ 1057987 h 3370881"/>
                          <a:gd name="connsiteX55" fmla="*/ 1277470 w 2657256"/>
                          <a:gd name="connsiteY55" fmla="*/ 1053505 h 3370881"/>
                          <a:gd name="connsiteX56" fmla="*/ 1259541 w 2657256"/>
                          <a:gd name="connsiteY56" fmla="*/ 1049023 h 3370881"/>
                          <a:gd name="connsiteX57" fmla="*/ 1232647 w 2657256"/>
                          <a:gd name="connsiteY57" fmla="*/ 1044540 h 3370881"/>
                          <a:gd name="connsiteX58" fmla="*/ 1053353 w 2657256"/>
                          <a:gd name="connsiteY58" fmla="*/ 1049023 h 3370881"/>
                          <a:gd name="connsiteX59" fmla="*/ 1035423 w 2657256"/>
                          <a:gd name="connsiteY59" fmla="*/ 1053505 h 3370881"/>
                          <a:gd name="connsiteX60" fmla="*/ 1008529 w 2657256"/>
                          <a:gd name="connsiteY60" fmla="*/ 1057987 h 3370881"/>
                          <a:gd name="connsiteX61" fmla="*/ 995082 w 2657256"/>
                          <a:gd name="connsiteY61" fmla="*/ 1062470 h 3370881"/>
                          <a:gd name="connsiteX62" fmla="*/ 945776 w 2657256"/>
                          <a:gd name="connsiteY62" fmla="*/ 1031093 h 3370881"/>
                          <a:gd name="connsiteX63" fmla="*/ 941294 w 2657256"/>
                          <a:gd name="connsiteY63" fmla="*/ 1017646 h 3370881"/>
                          <a:gd name="connsiteX64" fmla="*/ 932329 w 2657256"/>
                          <a:gd name="connsiteY64" fmla="*/ 919034 h 3370881"/>
                          <a:gd name="connsiteX65" fmla="*/ 914400 w 2657256"/>
                          <a:gd name="connsiteY65" fmla="*/ 901105 h 3370881"/>
                          <a:gd name="connsiteX66" fmla="*/ 918882 w 2657256"/>
                          <a:gd name="connsiteY66" fmla="*/ 869729 h 3370881"/>
                          <a:gd name="connsiteX67" fmla="*/ 941294 w 2657256"/>
                          <a:gd name="connsiteY67" fmla="*/ 865246 h 3370881"/>
                          <a:gd name="connsiteX68" fmla="*/ 959223 w 2657256"/>
                          <a:gd name="connsiteY68" fmla="*/ 851799 h 3370881"/>
                          <a:gd name="connsiteX69" fmla="*/ 990600 w 2657256"/>
                          <a:gd name="connsiteY69" fmla="*/ 847317 h 3370881"/>
                          <a:gd name="connsiteX70" fmla="*/ 1129553 w 2657256"/>
                          <a:gd name="connsiteY70" fmla="*/ 838352 h 3370881"/>
                          <a:gd name="connsiteX71" fmla="*/ 1147482 w 2657256"/>
                          <a:gd name="connsiteY71" fmla="*/ 829387 h 3370881"/>
                          <a:gd name="connsiteX72" fmla="*/ 1178859 w 2657256"/>
                          <a:gd name="connsiteY72" fmla="*/ 806976 h 3370881"/>
                          <a:gd name="connsiteX73" fmla="*/ 1192306 w 2657256"/>
                          <a:gd name="connsiteY73" fmla="*/ 793529 h 3370881"/>
                          <a:gd name="connsiteX74" fmla="*/ 1214718 w 2657256"/>
                          <a:gd name="connsiteY74" fmla="*/ 784564 h 3370881"/>
                          <a:gd name="connsiteX75" fmla="*/ 1241612 w 2657256"/>
                          <a:gd name="connsiteY75" fmla="*/ 771117 h 3370881"/>
                          <a:gd name="connsiteX76" fmla="*/ 1277470 w 2657256"/>
                          <a:gd name="connsiteY76" fmla="*/ 753187 h 3370881"/>
                          <a:gd name="connsiteX77" fmla="*/ 1295400 w 2657256"/>
                          <a:gd name="connsiteY77" fmla="*/ 730776 h 3370881"/>
                          <a:gd name="connsiteX78" fmla="*/ 1317812 w 2657256"/>
                          <a:gd name="connsiteY78" fmla="*/ 708364 h 3370881"/>
                          <a:gd name="connsiteX79" fmla="*/ 1353670 w 2657256"/>
                          <a:gd name="connsiteY79" fmla="*/ 663540 h 3370881"/>
                          <a:gd name="connsiteX80" fmla="*/ 1371600 w 2657256"/>
                          <a:gd name="connsiteY80" fmla="*/ 636646 h 3370881"/>
                          <a:gd name="connsiteX81" fmla="*/ 1380565 w 2657256"/>
                          <a:gd name="connsiteY81" fmla="*/ 596305 h 3370881"/>
                          <a:gd name="connsiteX82" fmla="*/ 1385047 w 2657256"/>
                          <a:gd name="connsiteY82" fmla="*/ 582858 h 3370881"/>
                          <a:gd name="connsiteX83" fmla="*/ 1380565 w 2657256"/>
                          <a:gd name="connsiteY83" fmla="*/ 533552 h 3370881"/>
                          <a:gd name="connsiteX84" fmla="*/ 1367118 w 2657256"/>
                          <a:gd name="connsiteY84" fmla="*/ 524587 h 3370881"/>
                          <a:gd name="connsiteX85" fmla="*/ 1349188 w 2657256"/>
                          <a:gd name="connsiteY85" fmla="*/ 520105 h 3370881"/>
                          <a:gd name="connsiteX86" fmla="*/ 1326776 w 2657256"/>
                          <a:gd name="connsiteY86" fmla="*/ 511140 h 3370881"/>
                          <a:gd name="connsiteX87" fmla="*/ 1281953 w 2657256"/>
                          <a:gd name="connsiteY87" fmla="*/ 515623 h 3370881"/>
                          <a:gd name="connsiteX88" fmla="*/ 1250576 w 2657256"/>
                          <a:gd name="connsiteY88" fmla="*/ 529070 h 3370881"/>
                          <a:gd name="connsiteX89" fmla="*/ 1210235 w 2657256"/>
                          <a:gd name="connsiteY89" fmla="*/ 542517 h 3370881"/>
                          <a:gd name="connsiteX90" fmla="*/ 1183341 w 2657256"/>
                          <a:gd name="connsiteY90" fmla="*/ 555964 h 3370881"/>
                          <a:gd name="connsiteX91" fmla="*/ 1160929 w 2657256"/>
                          <a:gd name="connsiteY91" fmla="*/ 569411 h 3370881"/>
                          <a:gd name="connsiteX92" fmla="*/ 1134035 w 2657256"/>
                          <a:gd name="connsiteY92" fmla="*/ 578376 h 3370881"/>
                          <a:gd name="connsiteX93" fmla="*/ 1111623 w 2657256"/>
                          <a:gd name="connsiteY93" fmla="*/ 587340 h 3370881"/>
                          <a:gd name="connsiteX94" fmla="*/ 1084729 w 2657256"/>
                          <a:gd name="connsiteY94" fmla="*/ 596305 h 3370881"/>
                          <a:gd name="connsiteX95" fmla="*/ 986118 w 2657256"/>
                          <a:gd name="connsiteY95" fmla="*/ 591823 h 3370881"/>
                          <a:gd name="connsiteX96" fmla="*/ 927847 w 2657256"/>
                          <a:gd name="connsiteY96" fmla="*/ 578376 h 3370881"/>
                          <a:gd name="connsiteX97" fmla="*/ 896470 w 2657256"/>
                          <a:gd name="connsiteY97" fmla="*/ 555964 h 3370881"/>
                          <a:gd name="connsiteX98" fmla="*/ 883023 w 2657256"/>
                          <a:gd name="connsiteY98" fmla="*/ 546999 h 3370881"/>
                          <a:gd name="connsiteX99" fmla="*/ 865094 w 2657256"/>
                          <a:gd name="connsiteY99" fmla="*/ 497693 h 3370881"/>
                          <a:gd name="connsiteX100" fmla="*/ 869576 w 2657256"/>
                          <a:gd name="connsiteY100" fmla="*/ 403564 h 3370881"/>
                          <a:gd name="connsiteX101" fmla="*/ 874059 w 2657256"/>
                          <a:gd name="connsiteY101" fmla="*/ 385634 h 3370881"/>
                          <a:gd name="connsiteX102" fmla="*/ 883023 w 2657256"/>
                          <a:gd name="connsiteY102" fmla="*/ 372187 h 3370881"/>
                          <a:gd name="connsiteX103" fmla="*/ 909918 w 2657256"/>
                          <a:gd name="connsiteY103" fmla="*/ 363223 h 3370881"/>
                          <a:gd name="connsiteX104" fmla="*/ 914400 w 2657256"/>
                          <a:gd name="connsiteY104" fmla="*/ 385634 h 3370881"/>
                          <a:gd name="connsiteX105" fmla="*/ 909918 w 2657256"/>
                          <a:gd name="connsiteY105" fmla="*/ 408046 h 3370881"/>
                          <a:gd name="connsiteX106" fmla="*/ 900953 w 2657256"/>
                          <a:gd name="connsiteY106" fmla="*/ 466317 h 3370881"/>
                          <a:gd name="connsiteX107" fmla="*/ 905435 w 2657256"/>
                          <a:gd name="connsiteY107" fmla="*/ 515623 h 3370881"/>
                          <a:gd name="connsiteX108" fmla="*/ 932329 w 2657256"/>
                          <a:gd name="connsiteY108" fmla="*/ 551481 h 3370881"/>
                          <a:gd name="connsiteX109" fmla="*/ 954741 w 2657256"/>
                          <a:gd name="connsiteY109" fmla="*/ 560446 h 3370881"/>
                          <a:gd name="connsiteX110" fmla="*/ 972670 w 2657256"/>
                          <a:gd name="connsiteY110" fmla="*/ 569411 h 3370881"/>
                          <a:gd name="connsiteX111" fmla="*/ 1066800 w 2657256"/>
                          <a:gd name="connsiteY111" fmla="*/ 564929 h 3370881"/>
                          <a:gd name="connsiteX112" fmla="*/ 1111623 w 2657256"/>
                          <a:gd name="connsiteY112" fmla="*/ 551481 h 3370881"/>
                          <a:gd name="connsiteX113" fmla="*/ 1129553 w 2657256"/>
                          <a:gd name="connsiteY113" fmla="*/ 538034 h 3370881"/>
                          <a:gd name="connsiteX114" fmla="*/ 1156447 w 2657256"/>
                          <a:gd name="connsiteY114" fmla="*/ 511140 h 3370881"/>
                          <a:gd name="connsiteX115" fmla="*/ 1160929 w 2657256"/>
                          <a:gd name="connsiteY115" fmla="*/ 493211 h 3370881"/>
                          <a:gd name="connsiteX116" fmla="*/ 1178859 w 2657256"/>
                          <a:gd name="connsiteY116" fmla="*/ 331846 h 3370881"/>
                          <a:gd name="connsiteX117" fmla="*/ 1215315 w 2657256"/>
                          <a:gd name="connsiteY117" fmla="*/ 270289 h 3370881"/>
                          <a:gd name="connsiteX118" fmla="*/ 1214718 w 2657256"/>
                          <a:gd name="connsiteY118" fmla="*/ 367705 h 3370881"/>
                          <a:gd name="connsiteX119" fmla="*/ 1201270 w 2657256"/>
                          <a:gd name="connsiteY119" fmla="*/ 412529 h 3370881"/>
                          <a:gd name="connsiteX120" fmla="*/ 1210235 w 2657256"/>
                          <a:gd name="connsiteY120" fmla="*/ 461834 h 3370881"/>
                          <a:gd name="connsiteX121" fmla="*/ 1214718 w 2657256"/>
                          <a:gd name="connsiteY121" fmla="*/ 475281 h 3370881"/>
                          <a:gd name="connsiteX122" fmla="*/ 1228165 w 2657256"/>
                          <a:gd name="connsiteY122" fmla="*/ 484246 h 3370881"/>
                          <a:gd name="connsiteX123" fmla="*/ 1250576 w 2657256"/>
                          <a:gd name="connsiteY123" fmla="*/ 502176 h 3370881"/>
                          <a:gd name="connsiteX124" fmla="*/ 1317812 w 2657256"/>
                          <a:gd name="connsiteY124" fmla="*/ 497693 h 3370881"/>
                          <a:gd name="connsiteX125" fmla="*/ 1353670 w 2657256"/>
                          <a:gd name="connsiteY125" fmla="*/ 488729 h 3370881"/>
                          <a:gd name="connsiteX126" fmla="*/ 1506070 w 2657256"/>
                          <a:gd name="connsiteY126" fmla="*/ 457352 h 3370881"/>
                          <a:gd name="connsiteX127" fmla="*/ 1550894 w 2657256"/>
                          <a:gd name="connsiteY127" fmla="*/ 430458 h 3370881"/>
                          <a:gd name="connsiteX128" fmla="*/ 1564341 w 2657256"/>
                          <a:gd name="connsiteY128" fmla="*/ 417011 h 3370881"/>
                          <a:gd name="connsiteX129" fmla="*/ 1586753 w 2657256"/>
                          <a:gd name="connsiteY129" fmla="*/ 399081 h 3370881"/>
                          <a:gd name="connsiteX130" fmla="*/ 1595718 w 2657256"/>
                          <a:gd name="connsiteY130" fmla="*/ 381152 h 3370881"/>
                          <a:gd name="connsiteX131" fmla="*/ 1613139 w 2657256"/>
                          <a:gd name="connsiteY131" fmla="*/ 358910 h 3370881"/>
                          <a:gd name="connsiteX132" fmla="*/ 1620066 w 2657256"/>
                          <a:gd name="connsiteY132" fmla="*/ 291047 h 3370881"/>
                          <a:gd name="connsiteX133" fmla="*/ 1604852 w 2657256"/>
                          <a:gd name="connsiteY133" fmla="*/ 236279 h 3370881"/>
                          <a:gd name="connsiteX134" fmla="*/ 1537447 w 2657256"/>
                          <a:gd name="connsiteY134" fmla="*/ 188411 h 3370881"/>
                          <a:gd name="connsiteX135" fmla="*/ 1613647 w 2657256"/>
                          <a:gd name="connsiteY135" fmla="*/ 399081 h 3370881"/>
                          <a:gd name="connsiteX136" fmla="*/ 1627094 w 2657256"/>
                          <a:gd name="connsiteY136" fmla="*/ 417011 h 3370881"/>
                          <a:gd name="connsiteX137" fmla="*/ 1658470 w 2657256"/>
                          <a:gd name="connsiteY137" fmla="*/ 412529 h 3370881"/>
                          <a:gd name="connsiteX138" fmla="*/ 1685365 w 2657256"/>
                          <a:gd name="connsiteY138" fmla="*/ 390117 h 3370881"/>
                          <a:gd name="connsiteX139" fmla="*/ 1694329 w 2657256"/>
                          <a:gd name="connsiteY139" fmla="*/ 376670 h 3370881"/>
                          <a:gd name="connsiteX140" fmla="*/ 1734670 w 2657256"/>
                          <a:gd name="connsiteY140" fmla="*/ 354258 h 3370881"/>
                          <a:gd name="connsiteX141" fmla="*/ 1743635 w 2657256"/>
                          <a:gd name="connsiteY141" fmla="*/ 340811 h 3370881"/>
                          <a:gd name="connsiteX142" fmla="*/ 1757082 w 2657256"/>
                          <a:gd name="connsiteY142" fmla="*/ 336329 h 3370881"/>
                          <a:gd name="connsiteX143" fmla="*/ 1843909 w 2657256"/>
                          <a:gd name="connsiteY143" fmla="*/ 262341 h 3370881"/>
                          <a:gd name="connsiteX144" fmla="*/ 1874221 w 2657256"/>
                          <a:gd name="connsiteY144" fmla="*/ 202194 h 3370881"/>
                          <a:gd name="connsiteX145" fmla="*/ 1828094 w 2657256"/>
                          <a:gd name="connsiteY145" fmla="*/ 136767 h 3370881"/>
                          <a:gd name="connsiteX146" fmla="*/ 1772023 w 2657256"/>
                          <a:gd name="connsiteY146" fmla="*/ 77249 h 3370881"/>
                          <a:gd name="connsiteX147" fmla="*/ 1948888 w 2657256"/>
                          <a:gd name="connsiteY147" fmla="*/ 178018 h 3370881"/>
                          <a:gd name="connsiteX148" fmla="*/ 1952362 w 2657256"/>
                          <a:gd name="connsiteY148" fmla="*/ 254265 h 3370881"/>
                          <a:gd name="connsiteX149" fmla="*/ 1874221 w 2657256"/>
                          <a:gd name="connsiteY149" fmla="*/ 318698 h 3370881"/>
                          <a:gd name="connsiteX150" fmla="*/ 1788459 w 2657256"/>
                          <a:gd name="connsiteY150" fmla="*/ 367705 h 3370881"/>
                          <a:gd name="connsiteX151" fmla="*/ 1761565 w 2657256"/>
                          <a:gd name="connsiteY151" fmla="*/ 390117 h 3370881"/>
                          <a:gd name="connsiteX152" fmla="*/ 1783976 w 2657256"/>
                          <a:gd name="connsiteY152" fmla="*/ 399081 h 3370881"/>
                          <a:gd name="connsiteX153" fmla="*/ 1878106 w 2657256"/>
                          <a:gd name="connsiteY153" fmla="*/ 390117 h 3370881"/>
                          <a:gd name="connsiteX154" fmla="*/ 1891553 w 2657256"/>
                          <a:gd name="connsiteY154" fmla="*/ 381152 h 3370881"/>
                          <a:gd name="connsiteX155" fmla="*/ 1918447 w 2657256"/>
                          <a:gd name="connsiteY155" fmla="*/ 372187 h 3370881"/>
                          <a:gd name="connsiteX156" fmla="*/ 1940859 w 2657256"/>
                          <a:gd name="connsiteY156" fmla="*/ 358740 h 3370881"/>
                          <a:gd name="connsiteX157" fmla="*/ 1954306 w 2657256"/>
                          <a:gd name="connsiteY157" fmla="*/ 354258 h 3370881"/>
                          <a:gd name="connsiteX158" fmla="*/ 2103145 w 2657256"/>
                          <a:gd name="connsiteY158" fmla="*/ 202207 h 3370881"/>
                          <a:gd name="connsiteX159" fmla="*/ 2064254 w 2657256"/>
                          <a:gd name="connsiteY159" fmla="*/ 20406 h 3370881"/>
                          <a:gd name="connsiteX160" fmla="*/ 2169347 w 2657256"/>
                          <a:gd name="connsiteY160" fmla="*/ 104479 h 3370881"/>
                          <a:gd name="connsiteX161" fmla="*/ 2183354 w 2657256"/>
                          <a:gd name="connsiteY161" fmla="*/ 192893 h 3370881"/>
                          <a:gd name="connsiteX162" fmla="*/ 2170300 w 2657256"/>
                          <a:gd name="connsiteY162" fmla="*/ 271231 h 3370881"/>
                          <a:gd name="connsiteX163" fmla="*/ 2096795 w 2657256"/>
                          <a:gd name="connsiteY163" fmla="*/ 316507 h 3370881"/>
                          <a:gd name="connsiteX164" fmla="*/ 1999129 w 2657256"/>
                          <a:gd name="connsiteY164" fmla="*/ 358740 h 3370881"/>
                          <a:gd name="connsiteX165" fmla="*/ 1994647 w 2657256"/>
                          <a:gd name="connsiteY165" fmla="*/ 372187 h 3370881"/>
                          <a:gd name="connsiteX166" fmla="*/ 2039470 w 2657256"/>
                          <a:gd name="connsiteY166" fmla="*/ 390117 h 3370881"/>
                          <a:gd name="connsiteX167" fmla="*/ 2115670 w 2657256"/>
                          <a:gd name="connsiteY167" fmla="*/ 390117 h 3370881"/>
                          <a:gd name="connsiteX168" fmla="*/ 2160494 w 2657256"/>
                          <a:gd name="connsiteY168" fmla="*/ 376670 h 3370881"/>
                          <a:gd name="connsiteX169" fmla="*/ 2191870 w 2657256"/>
                          <a:gd name="connsiteY169" fmla="*/ 363223 h 3370881"/>
                          <a:gd name="connsiteX170" fmla="*/ 2205318 w 2657256"/>
                          <a:gd name="connsiteY170" fmla="*/ 358740 h 3370881"/>
                          <a:gd name="connsiteX171" fmla="*/ 2232212 w 2657256"/>
                          <a:gd name="connsiteY171" fmla="*/ 340811 h 3370881"/>
                          <a:gd name="connsiteX172" fmla="*/ 2312894 w 2657256"/>
                          <a:gd name="connsiteY172" fmla="*/ 183929 h 3370881"/>
                          <a:gd name="connsiteX173" fmla="*/ 2339788 w 2657256"/>
                          <a:gd name="connsiteY173" fmla="*/ 151 h 3370881"/>
                          <a:gd name="connsiteX174" fmla="*/ 2357718 w 2657256"/>
                          <a:gd name="connsiteY174" fmla="*/ 215305 h 3370881"/>
                          <a:gd name="connsiteX175" fmla="*/ 2308598 w 2657256"/>
                          <a:gd name="connsiteY175" fmla="*/ 319520 h 3370881"/>
                          <a:gd name="connsiteX176" fmla="*/ 2245659 w 2657256"/>
                          <a:gd name="connsiteY176" fmla="*/ 390117 h 3370881"/>
                          <a:gd name="connsiteX177" fmla="*/ 2254623 w 2657256"/>
                          <a:gd name="connsiteY177" fmla="*/ 403564 h 3370881"/>
                          <a:gd name="connsiteX178" fmla="*/ 2353235 w 2657256"/>
                          <a:gd name="connsiteY178" fmla="*/ 399081 h 3370881"/>
                          <a:gd name="connsiteX179" fmla="*/ 2366682 w 2657256"/>
                          <a:gd name="connsiteY179" fmla="*/ 394599 h 3370881"/>
                          <a:gd name="connsiteX180" fmla="*/ 2389094 w 2657256"/>
                          <a:gd name="connsiteY180" fmla="*/ 390117 h 3370881"/>
                          <a:gd name="connsiteX181" fmla="*/ 2424953 w 2657256"/>
                          <a:gd name="connsiteY181" fmla="*/ 367705 h 3370881"/>
                          <a:gd name="connsiteX182" fmla="*/ 2528047 w 2657256"/>
                          <a:gd name="connsiteY182" fmla="*/ 292700 h 3370881"/>
                          <a:gd name="connsiteX183" fmla="*/ 2541495 w 2657256"/>
                          <a:gd name="connsiteY183" fmla="*/ 62906 h 3370881"/>
                          <a:gd name="connsiteX184" fmla="*/ 2591304 w 2657256"/>
                          <a:gd name="connsiteY184" fmla="*/ 214081 h 3370881"/>
                          <a:gd name="connsiteX185" fmla="*/ 2612315 w 2657256"/>
                          <a:gd name="connsiteY185" fmla="*/ 290907 h 3370881"/>
                          <a:gd name="connsiteX186" fmla="*/ 2650863 w 2657256"/>
                          <a:gd name="connsiteY186" fmla="*/ 344994 h 3370881"/>
                          <a:gd name="connsiteX187" fmla="*/ 2465294 w 2657256"/>
                          <a:gd name="connsiteY187" fmla="*/ 399081 h 3370881"/>
                          <a:gd name="connsiteX188" fmla="*/ 2442882 w 2657256"/>
                          <a:gd name="connsiteY188" fmla="*/ 403564 h 3370881"/>
                          <a:gd name="connsiteX189" fmla="*/ 2398059 w 2657256"/>
                          <a:gd name="connsiteY189" fmla="*/ 417011 h 3370881"/>
                          <a:gd name="connsiteX190" fmla="*/ 2375647 w 2657256"/>
                          <a:gd name="connsiteY190" fmla="*/ 425976 h 3370881"/>
                          <a:gd name="connsiteX191" fmla="*/ 2357718 w 2657256"/>
                          <a:gd name="connsiteY191" fmla="*/ 430458 h 3370881"/>
                          <a:gd name="connsiteX192" fmla="*/ 2344270 w 2657256"/>
                          <a:gd name="connsiteY192" fmla="*/ 461834 h 3370881"/>
                          <a:gd name="connsiteX193" fmla="*/ 2353235 w 2657256"/>
                          <a:gd name="connsiteY193" fmla="*/ 502176 h 3370881"/>
                          <a:gd name="connsiteX194" fmla="*/ 2362200 w 2657256"/>
                          <a:gd name="connsiteY194" fmla="*/ 515623 h 3370881"/>
                          <a:gd name="connsiteX195" fmla="*/ 2344270 w 2657256"/>
                          <a:gd name="connsiteY195" fmla="*/ 587340 h 3370881"/>
                          <a:gd name="connsiteX196" fmla="*/ 2321859 w 2657256"/>
                          <a:gd name="connsiteY196" fmla="*/ 614234 h 3370881"/>
                          <a:gd name="connsiteX197" fmla="*/ 2308412 w 2657256"/>
                          <a:gd name="connsiteY197" fmla="*/ 636646 h 3370881"/>
                          <a:gd name="connsiteX198" fmla="*/ 2281518 w 2657256"/>
                          <a:gd name="connsiteY198" fmla="*/ 641129 h 3370881"/>
                          <a:gd name="connsiteX199" fmla="*/ 2259106 w 2657256"/>
                          <a:gd name="connsiteY199" fmla="*/ 636646 h 3370881"/>
                          <a:gd name="connsiteX200" fmla="*/ 2277035 w 2657256"/>
                          <a:gd name="connsiteY200" fmla="*/ 578376 h 3370881"/>
                          <a:gd name="connsiteX201" fmla="*/ 2290482 w 2657256"/>
                          <a:gd name="connsiteY201" fmla="*/ 542517 h 3370881"/>
                          <a:gd name="connsiteX202" fmla="*/ 2286000 w 2657256"/>
                          <a:gd name="connsiteY202" fmla="*/ 506658 h 3370881"/>
                          <a:gd name="connsiteX203" fmla="*/ 2245659 w 2657256"/>
                          <a:gd name="connsiteY203" fmla="*/ 448387 h 3370881"/>
                          <a:gd name="connsiteX204" fmla="*/ 2200835 w 2657256"/>
                          <a:gd name="connsiteY204" fmla="*/ 430458 h 3370881"/>
                          <a:gd name="connsiteX205" fmla="*/ 2169459 w 2657256"/>
                          <a:gd name="connsiteY205" fmla="*/ 425976 h 3370881"/>
                          <a:gd name="connsiteX206" fmla="*/ 2102223 w 2657256"/>
                          <a:gd name="connsiteY206" fmla="*/ 430458 h 3370881"/>
                          <a:gd name="connsiteX207" fmla="*/ 2084294 w 2657256"/>
                          <a:gd name="connsiteY207" fmla="*/ 439423 h 3370881"/>
                          <a:gd name="connsiteX208" fmla="*/ 2070847 w 2657256"/>
                          <a:gd name="connsiteY208" fmla="*/ 443905 h 3370881"/>
                          <a:gd name="connsiteX209" fmla="*/ 2061882 w 2657256"/>
                          <a:gd name="connsiteY209" fmla="*/ 461834 h 3370881"/>
                          <a:gd name="connsiteX210" fmla="*/ 2034988 w 2657256"/>
                          <a:gd name="connsiteY210" fmla="*/ 475281 h 3370881"/>
                          <a:gd name="connsiteX211" fmla="*/ 1783976 w 2657256"/>
                          <a:gd name="connsiteY211" fmla="*/ 479764 h 3370881"/>
                          <a:gd name="connsiteX212" fmla="*/ 1766047 w 2657256"/>
                          <a:gd name="connsiteY212" fmla="*/ 488729 h 3370881"/>
                          <a:gd name="connsiteX213" fmla="*/ 1703294 w 2657256"/>
                          <a:gd name="connsiteY213" fmla="*/ 506658 h 3370881"/>
                          <a:gd name="connsiteX214" fmla="*/ 1689847 w 2657256"/>
                          <a:gd name="connsiteY214" fmla="*/ 511140 h 3370881"/>
                          <a:gd name="connsiteX215" fmla="*/ 1676400 w 2657256"/>
                          <a:gd name="connsiteY215" fmla="*/ 520105 h 3370881"/>
                          <a:gd name="connsiteX216" fmla="*/ 1649506 w 2657256"/>
                          <a:gd name="connsiteY216" fmla="*/ 529070 h 3370881"/>
                          <a:gd name="connsiteX217" fmla="*/ 1636059 w 2657256"/>
                          <a:gd name="connsiteY217" fmla="*/ 538034 h 3370881"/>
                          <a:gd name="connsiteX218" fmla="*/ 1622612 w 2657256"/>
                          <a:gd name="connsiteY218" fmla="*/ 551481 h 3370881"/>
                          <a:gd name="connsiteX219" fmla="*/ 1609165 w 2657256"/>
                          <a:gd name="connsiteY219" fmla="*/ 555964 h 3370881"/>
                          <a:gd name="connsiteX220" fmla="*/ 1577788 w 2657256"/>
                          <a:gd name="connsiteY220" fmla="*/ 587340 h 3370881"/>
                          <a:gd name="connsiteX221" fmla="*/ 1568823 w 2657256"/>
                          <a:gd name="connsiteY221" fmla="*/ 600787 h 3370881"/>
                          <a:gd name="connsiteX222" fmla="*/ 1555376 w 2657256"/>
                          <a:gd name="connsiteY222" fmla="*/ 614234 h 3370881"/>
                          <a:gd name="connsiteX223" fmla="*/ 1524000 w 2657256"/>
                          <a:gd name="connsiteY223" fmla="*/ 654576 h 3370881"/>
                          <a:gd name="connsiteX224" fmla="*/ 1519518 w 2657256"/>
                          <a:gd name="connsiteY224" fmla="*/ 668023 h 3370881"/>
                          <a:gd name="connsiteX225" fmla="*/ 1528482 w 2657256"/>
                          <a:gd name="connsiteY225" fmla="*/ 708364 h 3370881"/>
                          <a:gd name="connsiteX226" fmla="*/ 1537447 w 2657256"/>
                          <a:gd name="connsiteY226" fmla="*/ 721811 h 3370881"/>
                          <a:gd name="connsiteX227" fmla="*/ 1568823 w 2657256"/>
                          <a:gd name="connsiteY227" fmla="*/ 712846 h 3370881"/>
                          <a:gd name="connsiteX228" fmla="*/ 1600200 w 2657256"/>
                          <a:gd name="connsiteY228" fmla="*/ 712846 h 3370881"/>
                          <a:gd name="connsiteX229" fmla="*/ 1631576 w 2657256"/>
                          <a:gd name="connsiteY229" fmla="*/ 690434 h 3370881"/>
                          <a:gd name="connsiteX230" fmla="*/ 1645023 w 2657256"/>
                          <a:gd name="connsiteY230" fmla="*/ 676987 h 3370881"/>
                          <a:gd name="connsiteX231" fmla="*/ 1685365 w 2657256"/>
                          <a:gd name="connsiteY231" fmla="*/ 645611 h 3370881"/>
                          <a:gd name="connsiteX232" fmla="*/ 1716741 w 2657256"/>
                          <a:gd name="connsiteY232" fmla="*/ 614234 h 3370881"/>
                          <a:gd name="connsiteX233" fmla="*/ 1748118 w 2657256"/>
                          <a:gd name="connsiteY233" fmla="*/ 596305 h 3370881"/>
                          <a:gd name="connsiteX234" fmla="*/ 1761565 w 2657256"/>
                          <a:gd name="connsiteY234" fmla="*/ 591823 h 3370881"/>
                          <a:gd name="connsiteX235" fmla="*/ 1779494 w 2657256"/>
                          <a:gd name="connsiteY235" fmla="*/ 582858 h 3370881"/>
                          <a:gd name="connsiteX236" fmla="*/ 1815353 w 2657256"/>
                          <a:gd name="connsiteY236" fmla="*/ 573893 h 3370881"/>
                          <a:gd name="connsiteX237" fmla="*/ 2030506 w 2657256"/>
                          <a:gd name="connsiteY237" fmla="*/ 578376 h 3370881"/>
                          <a:gd name="connsiteX238" fmla="*/ 2017059 w 2657256"/>
                          <a:gd name="connsiteY238" fmla="*/ 600787 h 3370881"/>
                          <a:gd name="connsiteX239" fmla="*/ 1981200 w 2657256"/>
                          <a:gd name="connsiteY239" fmla="*/ 636646 h 3370881"/>
                          <a:gd name="connsiteX240" fmla="*/ 1967753 w 2657256"/>
                          <a:gd name="connsiteY240" fmla="*/ 650093 h 3370881"/>
                          <a:gd name="connsiteX241" fmla="*/ 1936376 w 2657256"/>
                          <a:gd name="connsiteY241" fmla="*/ 690434 h 3370881"/>
                          <a:gd name="connsiteX242" fmla="*/ 1905000 w 2657256"/>
                          <a:gd name="connsiteY242" fmla="*/ 717329 h 3370881"/>
                          <a:gd name="connsiteX243" fmla="*/ 1860176 w 2657256"/>
                          <a:gd name="connsiteY243" fmla="*/ 735258 h 3370881"/>
                          <a:gd name="connsiteX244" fmla="*/ 1788459 w 2657256"/>
                          <a:gd name="connsiteY244" fmla="*/ 744223 h 3370881"/>
                          <a:gd name="connsiteX245" fmla="*/ 1846729 w 2657256"/>
                          <a:gd name="connsiteY245" fmla="*/ 802493 h 3370881"/>
                          <a:gd name="connsiteX246" fmla="*/ 1913965 w 2657256"/>
                          <a:gd name="connsiteY246" fmla="*/ 829387 h 3370881"/>
                          <a:gd name="connsiteX247" fmla="*/ 1922929 w 2657256"/>
                          <a:gd name="connsiteY247" fmla="*/ 842834 h 3370881"/>
                          <a:gd name="connsiteX248" fmla="*/ 1967753 w 2657256"/>
                          <a:gd name="connsiteY248" fmla="*/ 883176 h 3370881"/>
                          <a:gd name="connsiteX249" fmla="*/ 1981200 w 2657256"/>
                          <a:gd name="connsiteY249" fmla="*/ 896623 h 3370881"/>
                          <a:gd name="connsiteX250" fmla="*/ 1994647 w 2657256"/>
                          <a:gd name="connsiteY250" fmla="*/ 905587 h 3370881"/>
                          <a:gd name="connsiteX251" fmla="*/ 2021541 w 2657256"/>
                          <a:gd name="connsiteY251" fmla="*/ 927999 h 3370881"/>
                          <a:gd name="connsiteX252" fmla="*/ 2030506 w 2657256"/>
                          <a:gd name="connsiteY252" fmla="*/ 941446 h 3370881"/>
                          <a:gd name="connsiteX253" fmla="*/ 2057400 w 2657256"/>
                          <a:gd name="connsiteY253" fmla="*/ 968340 h 3370881"/>
                          <a:gd name="connsiteX254" fmla="*/ 2088776 w 2657256"/>
                          <a:gd name="connsiteY254" fmla="*/ 1013164 h 3370881"/>
                          <a:gd name="connsiteX255" fmla="*/ 2115670 w 2657256"/>
                          <a:gd name="connsiteY255" fmla="*/ 1057987 h 3370881"/>
                          <a:gd name="connsiteX256" fmla="*/ 2120153 w 2657256"/>
                          <a:gd name="connsiteY256" fmla="*/ 1089364 h 3370881"/>
                          <a:gd name="connsiteX257" fmla="*/ 2138082 w 2657256"/>
                          <a:gd name="connsiteY257" fmla="*/ 1143152 h 3370881"/>
                          <a:gd name="connsiteX258" fmla="*/ 2147047 w 2657256"/>
                          <a:gd name="connsiteY258" fmla="*/ 1196940 h 3370881"/>
                          <a:gd name="connsiteX259" fmla="*/ 2151529 w 2657256"/>
                          <a:gd name="connsiteY259" fmla="*/ 1210387 h 3370881"/>
                          <a:gd name="connsiteX260" fmla="*/ 2156012 w 2657256"/>
                          <a:gd name="connsiteY260" fmla="*/ 1228317 h 3370881"/>
                          <a:gd name="connsiteX261" fmla="*/ 2173941 w 2657256"/>
                          <a:gd name="connsiteY261" fmla="*/ 1295552 h 3370881"/>
                          <a:gd name="connsiteX262" fmla="*/ 2182906 w 2657256"/>
                          <a:gd name="connsiteY262" fmla="*/ 1313481 h 3370881"/>
                          <a:gd name="connsiteX263" fmla="*/ 2187388 w 2657256"/>
                          <a:gd name="connsiteY263" fmla="*/ 1331411 h 3370881"/>
                          <a:gd name="connsiteX264" fmla="*/ 2214282 w 2657256"/>
                          <a:gd name="connsiteY264" fmla="*/ 1385199 h 3370881"/>
                          <a:gd name="connsiteX265" fmla="*/ 2218765 w 2657256"/>
                          <a:gd name="connsiteY265" fmla="*/ 1403129 h 3370881"/>
                          <a:gd name="connsiteX266" fmla="*/ 2223247 w 2657256"/>
                          <a:gd name="connsiteY266" fmla="*/ 1430023 h 3370881"/>
                          <a:gd name="connsiteX267" fmla="*/ 2236694 w 2657256"/>
                          <a:gd name="connsiteY267" fmla="*/ 1456917 h 3370881"/>
                          <a:gd name="connsiteX268" fmla="*/ 2249794 w 2657256"/>
                          <a:gd name="connsiteY268" fmla="*/ 1524624 h 3370881"/>
                          <a:gd name="connsiteX269" fmla="*/ 2241176 w 2657256"/>
                          <a:gd name="connsiteY269" fmla="*/ 1577940 h 3370881"/>
                          <a:gd name="connsiteX270" fmla="*/ 2245659 w 2657256"/>
                          <a:gd name="connsiteY270" fmla="*/ 1595870 h 3370881"/>
                          <a:gd name="connsiteX271" fmla="*/ 2249634 w 2657256"/>
                          <a:gd name="connsiteY271" fmla="*/ 1685855 h 3370881"/>
                          <a:gd name="connsiteX272" fmla="*/ 2227729 w 2657256"/>
                          <a:gd name="connsiteY272" fmla="*/ 1716893 h 3370881"/>
                          <a:gd name="connsiteX273" fmla="*/ 2240500 w 2657256"/>
                          <a:gd name="connsiteY273" fmla="*/ 1674269 h 3370881"/>
                          <a:gd name="connsiteX274" fmla="*/ 2235341 w 2657256"/>
                          <a:gd name="connsiteY274" fmla="*/ 1788611 h 3370881"/>
                          <a:gd name="connsiteX275" fmla="*/ 2230689 w 2657256"/>
                          <a:gd name="connsiteY275" fmla="*/ 1823963 h 3370881"/>
                          <a:gd name="connsiteX276" fmla="*/ 2226207 w 2657256"/>
                          <a:gd name="connsiteY276" fmla="*/ 1824470 h 3370881"/>
                          <a:gd name="connsiteX277" fmla="*/ 2208278 w 2657256"/>
                          <a:gd name="connsiteY277" fmla="*/ 1869293 h 3370881"/>
                          <a:gd name="connsiteX278" fmla="*/ 2195168 w 2657256"/>
                          <a:gd name="connsiteY278" fmla="*/ 1882740 h 3370881"/>
                          <a:gd name="connsiteX279" fmla="*/ 2203458 w 2657256"/>
                          <a:gd name="connsiteY279" fmla="*/ 1918938 h 3370881"/>
                          <a:gd name="connsiteX280" fmla="*/ 2204134 w 2657256"/>
                          <a:gd name="connsiteY280" fmla="*/ 1949806 h 3370881"/>
                          <a:gd name="connsiteX281" fmla="*/ 2226545 w 2657256"/>
                          <a:gd name="connsiteY281" fmla="*/ 1954627 h 3370881"/>
                          <a:gd name="connsiteX282" fmla="*/ 2241176 w 2657256"/>
                          <a:gd name="connsiteY282" fmla="*/ 2012729 h 3370881"/>
                          <a:gd name="connsiteX283" fmla="*/ 2263588 w 2657256"/>
                          <a:gd name="connsiteY283" fmla="*/ 2057552 h 3370881"/>
                          <a:gd name="connsiteX284" fmla="*/ 2286000 w 2657256"/>
                          <a:gd name="connsiteY284" fmla="*/ 2084446 h 3370881"/>
                          <a:gd name="connsiteX285" fmla="*/ 2299447 w 2657256"/>
                          <a:gd name="connsiteY285" fmla="*/ 2124787 h 3370881"/>
                          <a:gd name="connsiteX286" fmla="*/ 2321859 w 2657256"/>
                          <a:gd name="connsiteY286" fmla="*/ 2151681 h 3370881"/>
                          <a:gd name="connsiteX287" fmla="*/ 2344270 w 2657256"/>
                          <a:gd name="connsiteY287" fmla="*/ 2205470 h 3370881"/>
                          <a:gd name="connsiteX288" fmla="*/ 2348753 w 2657256"/>
                          <a:gd name="connsiteY288" fmla="*/ 2223399 h 3370881"/>
                          <a:gd name="connsiteX289" fmla="*/ 2366682 w 2657256"/>
                          <a:gd name="connsiteY289" fmla="*/ 2263740 h 3370881"/>
                          <a:gd name="connsiteX290" fmla="*/ 2375647 w 2657256"/>
                          <a:gd name="connsiteY290" fmla="*/ 2286152 h 3370881"/>
                          <a:gd name="connsiteX291" fmla="*/ 2380129 w 2657256"/>
                          <a:gd name="connsiteY291" fmla="*/ 2308564 h 3370881"/>
                          <a:gd name="connsiteX292" fmla="*/ 2389094 w 2657256"/>
                          <a:gd name="connsiteY292" fmla="*/ 2335458 h 3370881"/>
                          <a:gd name="connsiteX293" fmla="*/ 2393576 w 2657256"/>
                          <a:gd name="connsiteY293" fmla="*/ 2380281 h 3370881"/>
                          <a:gd name="connsiteX294" fmla="*/ 2398059 w 2657256"/>
                          <a:gd name="connsiteY294" fmla="*/ 2393729 h 3370881"/>
                          <a:gd name="connsiteX295" fmla="*/ 2419794 w 2657256"/>
                          <a:gd name="connsiteY295" fmla="*/ 2447517 h 3370881"/>
                          <a:gd name="connsiteX296" fmla="*/ 2427343 w 2657256"/>
                          <a:gd name="connsiteY296" fmla="*/ 2564058 h 3370881"/>
                          <a:gd name="connsiteX297" fmla="*/ 2389094 w 2657256"/>
                          <a:gd name="connsiteY297" fmla="*/ 2837481 h 3370881"/>
                          <a:gd name="connsiteX298" fmla="*/ 2380129 w 2657256"/>
                          <a:gd name="connsiteY298" fmla="*/ 2859893 h 3370881"/>
                          <a:gd name="connsiteX299" fmla="*/ 2357718 w 2657256"/>
                          <a:gd name="connsiteY299" fmla="*/ 2913681 h 3370881"/>
                          <a:gd name="connsiteX300" fmla="*/ 2348753 w 2657256"/>
                          <a:gd name="connsiteY300" fmla="*/ 2936093 h 3370881"/>
                          <a:gd name="connsiteX301" fmla="*/ 2339788 w 2657256"/>
                          <a:gd name="connsiteY301" fmla="*/ 2971952 h 3370881"/>
                          <a:gd name="connsiteX302" fmla="*/ 2326341 w 2657256"/>
                          <a:gd name="connsiteY302" fmla="*/ 2994364 h 3370881"/>
                          <a:gd name="connsiteX303" fmla="*/ 2317376 w 2657256"/>
                          <a:gd name="connsiteY303" fmla="*/ 3025740 h 3370881"/>
                          <a:gd name="connsiteX304" fmla="*/ 2303929 w 2657256"/>
                          <a:gd name="connsiteY304" fmla="*/ 3048152 h 3370881"/>
                          <a:gd name="connsiteX305" fmla="*/ 2290482 w 2657256"/>
                          <a:gd name="connsiteY305" fmla="*/ 3079529 h 3370881"/>
                          <a:gd name="connsiteX306" fmla="*/ 2272553 w 2657256"/>
                          <a:gd name="connsiteY306" fmla="*/ 3084011 h 3370881"/>
                          <a:gd name="connsiteX307" fmla="*/ 2259106 w 2657256"/>
                          <a:gd name="connsiteY307" fmla="*/ 3088493 h 3370881"/>
                          <a:gd name="connsiteX308" fmla="*/ 2241176 w 2657256"/>
                          <a:gd name="connsiteY308" fmla="*/ 3092976 h 3370881"/>
                          <a:gd name="connsiteX309" fmla="*/ 2209800 w 2657256"/>
                          <a:gd name="connsiteY309" fmla="*/ 3101940 h 3370881"/>
                          <a:gd name="connsiteX310" fmla="*/ 2205318 w 2657256"/>
                          <a:gd name="connsiteY310" fmla="*/ 3039187 h 3370881"/>
                          <a:gd name="connsiteX311" fmla="*/ 2218765 w 2657256"/>
                          <a:gd name="connsiteY311" fmla="*/ 3021258 h 3370881"/>
                          <a:gd name="connsiteX312" fmla="*/ 2245659 w 2657256"/>
                          <a:gd name="connsiteY312" fmla="*/ 2971952 h 3370881"/>
                          <a:gd name="connsiteX313" fmla="*/ 2268070 w 2657256"/>
                          <a:gd name="connsiteY313" fmla="*/ 2945058 h 3370881"/>
                          <a:gd name="connsiteX314" fmla="*/ 2298550 w 2657256"/>
                          <a:gd name="connsiteY314" fmla="*/ 2568540 h 3370881"/>
                          <a:gd name="connsiteX315" fmla="*/ 2284986 w 2657256"/>
                          <a:gd name="connsiteY315" fmla="*/ 2532681 h 3370881"/>
                          <a:gd name="connsiteX316" fmla="*/ 2293273 w 2657256"/>
                          <a:gd name="connsiteY316" fmla="*/ 2496653 h 3370881"/>
                          <a:gd name="connsiteX317" fmla="*/ 2278152 w 2657256"/>
                          <a:gd name="connsiteY317" fmla="*/ 2475178 h 3370881"/>
                          <a:gd name="connsiteX318" fmla="*/ 2245659 w 2657256"/>
                          <a:gd name="connsiteY318" fmla="*/ 2389247 h 3370881"/>
                          <a:gd name="connsiteX319" fmla="*/ 2195507 w 2657256"/>
                          <a:gd name="connsiteY319" fmla="*/ 2241328 h 3370881"/>
                          <a:gd name="connsiteX320" fmla="*/ 2083786 w 2657256"/>
                          <a:gd name="connsiteY320" fmla="*/ 2040300 h 3370881"/>
                          <a:gd name="connsiteX321" fmla="*/ 2048773 w 2657256"/>
                          <a:gd name="connsiteY321" fmla="*/ 2017971 h 3370881"/>
                          <a:gd name="connsiteX322" fmla="*/ 2074314 w 2657256"/>
                          <a:gd name="connsiteY322" fmla="*/ 2011967 h 3370881"/>
                          <a:gd name="connsiteX323" fmla="*/ 2034988 w 2657256"/>
                          <a:gd name="connsiteY323" fmla="*/ 2003764 h 3370881"/>
                          <a:gd name="connsiteX324" fmla="*/ 2026023 w 2657256"/>
                          <a:gd name="connsiteY324" fmla="*/ 2026176 h 3370881"/>
                          <a:gd name="connsiteX325" fmla="*/ 2021541 w 2657256"/>
                          <a:gd name="connsiteY325" fmla="*/ 2039623 h 3370881"/>
                          <a:gd name="connsiteX326" fmla="*/ 1999129 w 2657256"/>
                          <a:gd name="connsiteY326" fmla="*/ 2053070 h 3370881"/>
                          <a:gd name="connsiteX327" fmla="*/ 1990165 w 2657256"/>
                          <a:gd name="connsiteY327" fmla="*/ 2070999 h 3370881"/>
                          <a:gd name="connsiteX328" fmla="*/ 1967753 w 2657256"/>
                          <a:gd name="connsiteY328" fmla="*/ 2106858 h 3370881"/>
                          <a:gd name="connsiteX329" fmla="*/ 1981200 w 2657256"/>
                          <a:gd name="connsiteY329" fmla="*/ 2223399 h 3370881"/>
                          <a:gd name="connsiteX330" fmla="*/ 1994647 w 2657256"/>
                          <a:gd name="connsiteY330" fmla="*/ 2254776 h 3370881"/>
                          <a:gd name="connsiteX331" fmla="*/ 2003612 w 2657256"/>
                          <a:gd name="connsiteY331" fmla="*/ 2272705 h 3370881"/>
                          <a:gd name="connsiteX332" fmla="*/ 2026023 w 2657256"/>
                          <a:gd name="connsiteY332" fmla="*/ 2304081 h 3370881"/>
                          <a:gd name="connsiteX333" fmla="*/ 2043953 w 2657256"/>
                          <a:gd name="connsiteY333" fmla="*/ 2348905 h 3370881"/>
                          <a:gd name="connsiteX334" fmla="*/ 2061882 w 2657256"/>
                          <a:gd name="connsiteY334" fmla="*/ 2371317 h 3370881"/>
                          <a:gd name="connsiteX335" fmla="*/ 2088776 w 2657256"/>
                          <a:gd name="connsiteY335" fmla="*/ 2434070 h 3370881"/>
                          <a:gd name="connsiteX336" fmla="*/ 2102223 w 2657256"/>
                          <a:gd name="connsiteY336" fmla="*/ 2465446 h 3370881"/>
                          <a:gd name="connsiteX337" fmla="*/ 2106706 w 2657256"/>
                          <a:gd name="connsiteY337" fmla="*/ 2496823 h 3370881"/>
                          <a:gd name="connsiteX338" fmla="*/ 2124635 w 2657256"/>
                          <a:gd name="connsiteY338" fmla="*/ 2559576 h 3370881"/>
                          <a:gd name="connsiteX339" fmla="*/ 2138082 w 2657256"/>
                          <a:gd name="connsiteY339" fmla="*/ 2649223 h 3370881"/>
                          <a:gd name="connsiteX340" fmla="*/ 2147047 w 2657256"/>
                          <a:gd name="connsiteY340" fmla="*/ 2685081 h 3370881"/>
                          <a:gd name="connsiteX341" fmla="*/ 2151529 w 2657256"/>
                          <a:gd name="connsiteY341" fmla="*/ 2716458 h 3370881"/>
                          <a:gd name="connsiteX342" fmla="*/ 2160494 w 2657256"/>
                          <a:gd name="connsiteY342" fmla="*/ 2770246 h 3370881"/>
                          <a:gd name="connsiteX343" fmla="*/ 2156012 w 2657256"/>
                          <a:gd name="connsiteY343" fmla="*/ 2962987 h 3370881"/>
                          <a:gd name="connsiteX344" fmla="*/ 2138082 w 2657256"/>
                          <a:gd name="connsiteY344" fmla="*/ 3043670 h 3370881"/>
                          <a:gd name="connsiteX345" fmla="*/ 2133600 w 2657256"/>
                          <a:gd name="connsiteY345" fmla="*/ 3061599 h 3370881"/>
                          <a:gd name="connsiteX346" fmla="*/ 2120153 w 2657256"/>
                          <a:gd name="connsiteY346" fmla="*/ 3079529 h 3370881"/>
                          <a:gd name="connsiteX347" fmla="*/ 2111188 w 2657256"/>
                          <a:gd name="connsiteY347" fmla="*/ 3106423 h 3370881"/>
                          <a:gd name="connsiteX348" fmla="*/ 2088776 w 2657256"/>
                          <a:gd name="connsiteY348" fmla="*/ 3137799 h 3370881"/>
                          <a:gd name="connsiteX349" fmla="*/ 2075329 w 2657256"/>
                          <a:gd name="connsiteY349" fmla="*/ 3164693 h 3370881"/>
                          <a:gd name="connsiteX350" fmla="*/ 2061882 w 2657256"/>
                          <a:gd name="connsiteY350" fmla="*/ 3169176 h 3370881"/>
                          <a:gd name="connsiteX351" fmla="*/ 2021541 w 2657256"/>
                          <a:gd name="connsiteY351" fmla="*/ 3164693 h 3370881"/>
                          <a:gd name="connsiteX352" fmla="*/ 2012576 w 2657256"/>
                          <a:gd name="connsiteY352" fmla="*/ 3119870 h 3370881"/>
                          <a:gd name="connsiteX353" fmla="*/ 2048435 w 2657256"/>
                          <a:gd name="connsiteY353" fmla="*/ 3021258 h 3370881"/>
                          <a:gd name="connsiteX354" fmla="*/ 2048435 w 2657256"/>
                          <a:gd name="connsiteY354" fmla="*/ 3021258 h 3370881"/>
                          <a:gd name="connsiteX355" fmla="*/ 2061882 w 2657256"/>
                          <a:gd name="connsiteY355" fmla="*/ 2967470 h 3370881"/>
                          <a:gd name="connsiteX356" fmla="*/ 2070847 w 2657256"/>
                          <a:gd name="connsiteY356" fmla="*/ 2882305 h 3370881"/>
                          <a:gd name="connsiteX357" fmla="*/ 2066365 w 2657256"/>
                          <a:gd name="connsiteY357" fmla="*/ 2725423 h 3370881"/>
                          <a:gd name="connsiteX358" fmla="*/ 2043953 w 2657256"/>
                          <a:gd name="connsiteY358" fmla="*/ 2649223 h 3370881"/>
                          <a:gd name="connsiteX359" fmla="*/ 2030506 w 2657256"/>
                          <a:gd name="connsiteY359" fmla="*/ 2622329 h 3370881"/>
                          <a:gd name="connsiteX360" fmla="*/ 2017059 w 2657256"/>
                          <a:gd name="connsiteY360" fmla="*/ 2581987 h 3370881"/>
                          <a:gd name="connsiteX361" fmla="*/ 1981200 w 2657256"/>
                          <a:gd name="connsiteY361" fmla="*/ 2514752 h 3370881"/>
                          <a:gd name="connsiteX362" fmla="*/ 1972235 w 2657256"/>
                          <a:gd name="connsiteY362" fmla="*/ 2501305 h 3370881"/>
                          <a:gd name="connsiteX363" fmla="*/ 1958788 w 2657256"/>
                          <a:gd name="connsiteY363" fmla="*/ 2478893 h 3370881"/>
                          <a:gd name="connsiteX364" fmla="*/ 1905000 w 2657256"/>
                          <a:gd name="connsiteY364" fmla="*/ 2398211 h 3370881"/>
                          <a:gd name="connsiteX365" fmla="*/ 1882588 w 2657256"/>
                          <a:gd name="connsiteY365" fmla="*/ 2357870 h 3370881"/>
                          <a:gd name="connsiteX366" fmla="*/ 1869141 w 2657256"/>
                          <a:gd name="connsiteY366" fmla="*/ 2339940 h 3370881"/>
                          <a:gd name="connsiteX367" fmla="*/ 1806388 w 2657256"/>
                          <a:gd name="connsiteY367" fmla="*/ 2313046 h 3370881"/>
                          <a:gd name="connsiteX368" fmla="*/ 1779494 w 2657256"/>
                          <a:gd name="connsiteY368" fmla="*/ 2304081 h 3370881"/>
                          <a:gd name="connsiteX369" fmla="*/ 1752600 w 2657256"/>
                          <a:gd name="connsiteY369" fmla="*/ 2299599 h 3370881"/>
                          <a:gd name="connsiteX370" fmla="*/ 1680882 w 2657256"/>
                          <a:gd name="connsiteY370" fmla="*/ 2277187 h 3370881"/>
                          <a:gd name="connsiteX371" fmla="*/ 1719025 w 2657256"/>
                          <a:gd name="connsiteY371" fmla="*/ 2281331 h 3370881"/>
                          <a:gd name="connsiteX372" fmla="*/ 1756997 w 2657256"/>
                          <a:gd name="connsiteY372" fmla="*/ 2289450 h 3370881"/>
                          <a:gd name="connsiteX373" fmla="*/ 1656440 w 2657256"/>
                          <a:gd name="connsiteY373" fmla="*/ 2298583 h 3370881"/>
                          <a:gd name="connsiteX374" fmla="*/ 1537447 w 2657256"/>
                          <a:gd name="connsiteY374" fmla="*/ 2329960 h 3370881"/>
                          <a:gd name="connsiteX375" fmla="*/ 1571993 w 2657256"/>
                          <a:gd name="connsiteY375" fmla="*/ 2317957 h 3370881"/>
                          <a:gd name="connsiteX376" fmla="*/ 1509707 w 2657256"/>
                          <a:gd name="connsiteY376" fmla="*/ 2338926 h 3370881"/>
                          <a:gd name="connsiteX377" fmla="*/ 1500444 w 2657256"/>
                          <a:gd name="connsiteY377" fmla="*/ 2355271 h 3370881"/>
                          <a:gd name="connsiteX378" fmla="*/ 1402678 w 2657256"/>
                          <a:gd name="connsiteY378" fmla="*/ 2339641 h 3370881"/>
                          <a:gd name="connsiteX379" fmla="*/ 1322892 w 2657256"/>
                          <a:gd name="connsiteY379" fmla="*/ 2336952 h 3370881"/>
                          <a:gd name="connsiteX380" fmla="*/ 1199384 w 2657256"/>
                          <a:gd name="connsiteY380" fmla="*/ 2307041 h 3370881"/>
                          <a:gd name="connsiteX381" fmla="*/ 1066800 w 2657256"/>
                          <a:gd name="connsiteY381" fmla="*/ 2272705 h 3370881"/>
                          <a:gd name="connsiteX382" fmla="*/ 1030941 w 2657256"/>
                          <a:gd name="connsiteY382" fmla="*/ 2263740 h 3370881"/>
                          <a:gd name="connsiteX383" fmla="*/ 986118 w 2657256"/>
                          <a:gd name="connsiteY383" fmla="*/ 2241329 h 3370881"/>
                          <a:gd name="connsiteX384" fmla="*/ 968188 w 2657256"/>
                          <a:gd name="connsiteY384" fmla="*/ 2232364 h 3370881"/>
                          <a:gd name="connsiteX385" fmla="*/ 936812 w 2657256"/>
                          <a:gd name="connsiteY385" fmla="*/ 2214434 h 3370881"/>
                          <a:gd name="connsiteX386" fmla="*/ 905435 w 2657256"/>
                          <a:gd name="connsiteY386" fmla="*/ 2196505 h 3370881"/>
                          <a:gd name="connsiteX387" fmla="*/ 869576 w 2657256"/>
                          <a:gd name="connsiteY387" fmla="*/ 2209952 h 3370881"/>
                          <a:gd name="connsiteX388" fmla="*/ 856129 w 2657256"/>
                          <a:gd name="connsiteY388" fmla="*/ 2227881 h 3370881"/>
                          <a:gd name="connsiteX389" fmla="*/ 815788 w 2657256"/>
                          <a:gd name="connsiteY389" fmla="*/ 2268223 h 3370881"/>
                          <a:gd name="connsiteX390" fmla="*/ 788894 w 2657256"/>
                          <a:gd name="connsiteY390" fmla="*/ 2290634 h 3370881"/>
                          <a:gd name="connsiteX391" fmla="*/ 762000 w 2657256"/>
                          <a:gd name="connsiteY391" fmla="*/ 2313046 h 3370881"/>
                          <a:gd name="connsiteX392" fmla="*/ 753035 w 2657256"/>
                          <a:gd name="connsiteY392" fmla="*/ 2326493 h 3370881"/>
                          <a:gd name="connsiteX393" fmla="*/ 735106 w 2657256"/>
                          <a:gd name="connsiteY393" fmla="*/ 2339940 h 3370881"/>
                          <a:gd name="connsiteX394" fmla="*/ 712694 w 2657256"/>
                          <a:gd name="connsiteY394" fmla="*/ 2362352 h 3370881"/>
                          <a:gd name="connsiteX395" fmla="*/ 694765 w 2657256"/>
                          <a:gd name="connsiteY395" fmla="*/ 2375799 h 3370881"/>
                          <a:gd name="connsiteX396" fmla="*/ 681318 w 2657256"/>
                          <a:gd name="connsiteY396" fmla="*/ 2393729 h 3370881"/>
                          <a:gd name="connsiteX397" fmla="*/ 667870 w 2657256"/>
                          <a:gd name="connsiteY397" fmla="*/ 2402693 h 3370881"/>
                          <a:gd name="connsiteX398" fmla="*/ 623047 w 2657256"/>
                          <a:gd name="connsiteY398" fmla="*/ 2443034 h 3370881"/>
                          <a:gd name="connsiteX399" fmla="*/ 600635 w 2657256"/>
                          <a:gd name="connsiteY399" fmla="*/ 2474411 h 3370881"/>
                          <a:gd name="connsiteX400" fmla="*/ 587188 w 2657256"/>
                          <a:gd name="connsiteY400" fmla="*/ 2514752 h 3370881"/>
                          <a:gd name="connsiteX401" fmla="*/ 582706 w 2657256"/>
                          <a:gd name="connsiteY401" fmla="*/ 2546129 h 3370881"/>
                          <a:gd name="connsiteX402" fmla="*/ 596153 w 2657256"/>
                          <a:gd name="connsiteY402" fmla="*/ 2635776 h 3370881"/>
                          <a:gd name="connsiteX403" fmla="*/ 600635 w 2657256"/>
                          <a:gd name="connsiteY403" fmla="*/ 2653705 h 3370881"/>
                          <a:gd name="connsiteX404" fmla="*/ 609600 w 2657256"/>
                          <a:gd name="connsiteY404" fmla="*/ 2671634 h 3370881"/>
                          <a:gd name="connsiteX405" fmla="*/ 614082 w 2657256"/>
                          <a:gd name="connsiteY405" fmla="*/ 2689564 h 3370881"/>
                          <a:gd name="connsiteX406" fmla="*/ 623047 w 2657256"/>
                          <a:gd name="connsiteY406" fmla="*/ 2711976 h 3370881"/>
                          <a:gd name="connsiteX407" fmla="*/ 627529 w 2657256"/>
                          <a:gd name="connsiteY407" fmla="*/ 2734387 h 3370881"/>
                          <a:gd name="connsiteX408" fmla="*/ 640976 w 2657256"/>
                          <a:gd name="connsiteY408" fmla="*/ 2765764 h 3370881"/>
                          <a:gd name="connsiteX409" fmla="*/ 645459 w 2657256"/>
                          <a:gd name="connsiteY409" fmla="*/ 2779211 h 3370881"/>
                          <a:gd name="connsiteX410" fmla="*/ 658906 w 2657256"/>
                          <a:gd name="connsiteY410" fmla="*/ 2801623 h 3370881"/>
                          <a:gd name="connsiteX411" fmla="*/ 676835 w 2657256"/>
                          <a:gd name="connsiteY411" fmla="*/ 2864376 h 3370881"/>
                          <a:gd name="connsiteX412" fmla="*/ 690282 w 2657256"/>
                          <a:gd name="connsiteY412" fmla="*/ 2895752 h 3370881"/>
                          <a:gd name="connsiteX413" fmla="*/ 699247 w 2657256"/>
                          <a:gd name="connsiteY413" fmla="*/ 2940576 h 3370881"/>
                          <a:gd name="connsiteX414" fmla="*/ 703729 w 2657256"/>
                          <a:gd name="connsiteY414" fmla="*/ 2967470 h 3370881"/>
                          <a:gd name="connsiteX415" fmla="*/ 717176 w 2657256"/>
                          <a:gd name="connsiteY415" fmla="*/ 2994364 h 3370881"/>
                          <a:gd name="connsiteX416" fmla="*/ 735106 w 2657256"/>
                          <a:gd name="connsiteY416" fmla="*/ 3052634 h 3370881"/>
                          <a:gd name="connsiteX417" fmla="*/ 739588 w 2657256"/>
                          <a:gd name="connsiteY417" fmla="*/ 3079529 h 3370881"/>
                          <a:gd name="connsiteX418" fmla="*/ 762000 w 2657256"/>
                          <a:gd name="connsiteY418" fmla="*/ 3142281 h 3370881"/>
                          <a:gd name="connsiteX419" fmla="*/ 766482 w 2657256"/>
                          <a:gd name="connsiteY419" fmla="*/ 3231929 h 3370881"/>
                          <a:gd name="connsiteX420" fmla="*/ 770965 w 2657256"/>
                          <a:gd name="connsiteY420" fmla="*/ 3254340 h 3370881"/>
                          <a:gd name="connsiteX421" fmla="*/ 775447 w 2657256"/>
                          <a:gd name="connsiteY421" fmla="*/ 3285717 h 3370881"/>
                          <a:gd name="connsiteX422" fmla="*/ 748553 w 2657256"/>
                          <a:gd name="connsiteY422" fmla="*/ 3335023 h 3370881"/>
                          <a:gd name="connsiteX423" fmla="*/ 721659 w 2657256"/>
                          <a:gd name="connsiteY423" fmla="*/ 3343987 h 3370881"/>
                          <a:gd name="connsiteX424" fmla="*/ 708212 w 2657256"/>
                          <a:gd name="connsiteY424" fmla="*/ 3348470 h 3370881"/>
                          <a:gd name="connsiteX425" fmla="*/ 623047 w 2657256"/>
                          <a:gd name="connsiteY425" fmla="*/ 3330540 h 3370881"/>
                          <a:gd name="connsiteX426" fmla="*/ 609600 w 2657256"/>
                          <a:gd name="connsiteY426" fmla="*/ 3308129 h 3370881"/>
                          <a:gd name="connsiteX427" fmla="*/ 591670 w 2657256"/>
                          <a:gd name="connsiteY427" fmla="*/ 3267787 h 3370881"/>
                          <a:gd name="connsiteX428" fmla="*/ 560294 w 2657256"/>
                          <a:gd name="connsiteY428" fmla="*/ 3209517 h 3370881"/>
                          <a:gd name="connsiteX429" fmla="*/ 551329 w 2657256"/>
                          <a:gd name="connsiteY429" fmla="*/ 3196070 h 3370881"/>
                          <a:gd name="connsiteX430" fmla="*/ 528918 w 2657256"/>
                          <a:gd name="connsiteY430" fmla="*/ 3173658 h 3370881"/>
                          <a:gd name="connsiteX431" fmla="*/ 519953 w 2657256"/>
                          <a:gd name="connsiteY431" fmla="*/ 3128834 h 3370881"/>
                          <a:gd name="connsiteX432" fmla="*/ 524435 w 2657256"/>
                          <a:gd name="connsiteY432" fmla="*/ 3101940 h 3370881"/>
                          <a:gd name="connsiteX433" fmla="*/ 528918 w 2657256"/>
                          <a:gd name="connsiteY433" fmla="*/ 3088493 h 3370881"/>
                          <a:gd name="connsiteX434" fmla="*/ 542365 w 2657256"/>
                          <a:gd name="connsiteY434" fmla="*/ 3052634 h 3370881"/>
                          <a:gd name="connsiteX435" fmla="*/ 484094 w 2657256"/>
                          <a:gd name="connsiteY435" fmla="*/ 2886787 h 3370881"/>
                          <a:gd name="connsiteX436" fmla="*/ 443753 w 2657256"/>
                          <a:gd name="connsiteY436" fmla="*/ 2779211 h 3370881"/>
                          <a:gd name="connsiteX437" fmla="*/ 439270 w 2657256"/>
                          <a:gd name="connsiteY437" fmla="*/ 2752317 h 3370881"/>
                          <a:gd name="connsiteX438" fmla="*/ 430306 w 2657256"/>
                          <a:gd name="connsiteY438" fmla="*/ 2716458 h 3370881"/>
                          <a:gd name="connsiteX439" fmla="*/ 425823 w 2657256"/>
                          <a:gd name="connsiteY439" fmla="*/ 2680599 h 3370881"/>
                          <a:gd name="connsiteX440" fmla="*/ 398929 w 2657256"/>
                          <a:gd name="connsiteY440" fmla="*/ 2599917 h 3370881"/>
                          <a:gd name="connsiteX441" fmla="*/ 385482 w 2657256"/>
                          <a:gd name="connsiteY441" fmla="*/ 2568540 h 3370881"/>
                          <a:gd name="connsiteX442" fmla="*/ 381000 w 2657256"/>
                          <a:gd name="connsiteY442" fmla="*/ 2550611 h 3370881"/>
                          <a:gd name="connsiteX443" fmla="*/ 372035 w 2657256"/>
                          <a:gd name="connsiteY443" fmla="*/ 2483376 h 3370881"/>
                          <a:gd name="connsiteX444" fmla="*/ 367553 w 2657256"/>
                          <a:gd name="connsiteY444" fmla="*/ 2469929 h 3370881"/>
                          <a:gd name="connsiteX445" fmla="*/ 407894 w 2657256"/>
                          <a:gd name="connsiteY445" fmla="*/ 2451999 h 3370881"/>
                          <a:gd name="connsiteX446" fmla="*/ 515470 w 2657256"/>
                          <a:gd name="connsiteY446" fmla="*/ 2407176 h 3370881"/>
                          <a:gd name="connsiteX447" fmla="*/ 578223 w 2657256"/>
                          <a:gd name="connsiteY447" fmla="*/ 2353387 h 3370881"/>
                          <a:gd name="connsiteX448" fmla="*/ 587188 w 2657256"/>
                          <a:gd name="connsiteY448" fmla="*/ 2330976 h 3370881"/>
                          <a:gd name="connsiteX449" fmla="*/ 614082 w 2657256"/>
                          <a:gd name="connsiteY449" fmla="*/ 2254776 h 3370881"/>
                          <a:gd name="connsiteX450" fmla="*/ 649941 w 2657256"/>
                          <a:gd name="connsiteY450" fmla="*/ 2200987 h 3370881"/>
                          <a:gd name="connsiteX451" fmla="*/ 690282 w 2657256"/>
                          <a:gd name="connsiteY451" fmla="*/ 2174093 h 3370881"/>
                          <a:gd name="connsiteX452" fmla="*/ 703729 w 2657256"/>
                          <a:gd name="connsiteY452" fmla="*/ 2165129 h 3370881"/>
                          <a:gd name="connsiteX453" fmla="*/ 739588 w 2657256"/>
                          <a:gd name="connsiteY453" fmla="*/ 2147199 h 3370881"/>
                          <a:gd name="connsiteX454" fmla="*/ 708212 w 2657256"/>
                          <a:gd name="connsiteY454" fmla="*/ 2187540 h 3370881"/>
                          <a:gd name="connsiteX455" fmla="*/ 654423 w 2657256"/>
                          <a:gd name="connsiteY455" fmla="*/ 2241329 h 3370881"/>
                          <a:gd name="connsiteX456" fmla="*/ 636494 w 2657256"/>
                          <a:gd name="connsiteY456" fmla="*/ 2259258 h 3370881"/>
                          <a:gd name="connsiteX457" fmla="*/ 614082 w 2657256"/>
                          <a:gd name="connsiteY457" fmla="*/ 2286152 h 3370881"/>
                          <a:gd name="connsiteX458" fmla="*/ 592179 w 2657256"/>
                          <a:gd name="connsiteY458" fmla="*/ 2282347 h 3370881"/>
                          <a:gd name="connsiteX459" fmla="*/ 555980 w 2657256"/>
                          <a:gd name="connsiteY459" fmla="*/ 2313892 h 3370881"/>
                          <a:gd name="connsiteX460" fmla="*/ 524435 w 2657256"/>
                          <a:gd name="connsiteY460" fmla="*/ 2348905 h 3370881"/>
                          <a:gd name="connsiteX461" fmla="*/ 502023 w 2657256"/>
                          <a:gd name="connsiteY461" fmla="*/ 2362352 h 3370881"/>
                          <a:gd name="connsiteX462" fmla="*/ 461682 w 2657256"/>
                          <a:gd name="connsiteY462" fmla="*/ 2389246 h 3370881"/>
                          <a:gd name="connsiteX463" fmla="*/ 448235 w 2657256"/>
                          <a:gd name="connsiteY463" fmla="*/ 2398211 h 3370881"/>
                          <a:gd name="connsiteX464" fmla="*/ 430306 w 2657256"/>
                          <a:gd name="connsiteY464" fmla="*/ 2407176 h 3370881"/>
                          <a:gd name="connsiteX465" fmla="*/ 412376 w 2657256"/>
                          <a:gd name="connsiteY465" fmla="*/ 2420623 h 3370881"/>
                          <a:gd name="connsiteX466" fmla="*/ 389965 w 2657256"/>
                          <a:gd name="connsiteY466" fmla="*/ 2429587 h 3370881"/>
                          <a:gd name="connsiteX467" fmla="*/ 372035 w 2657256"/>
                          <a:gd name="connsiteY467" fmla="*/ 2443034 h 3370881"/>
                          <a:gd name="connsiteX468" fmla="*/ 318247 w 2657256"/>
                          <a:gd name="connsiteY468" fmla="*/ 2474411 h 3370881"/>
                          <a:gd name="connsiteX469" fmla="*/ 304800 w 2657256"/>
                          <a:gd name="connsiteY469" fmla="*/ 2492340 h 3370881"/>
                          <a:gd name="connsiteX470" fmla="*/ 282388 w 2657256"/>
                          <a:gd name="connsiteY470" fmla="*/ 2519234 h 3370881"/>
                          <a:gd name="connsiteX471" fmla="*/ 295835 w 2657256"/>
                          <a:gd name="connsiteY471" fmla="*/ 2815070 h 3370881"/>
                          <a:gd name="connsiteX472" fmla="*/ 300318 w 2657256"/>
                          <a:gd name="connsiteY472" fmla="*/ 2837481 h 3370881"/>
                          <a:gd name="connsiteX473" fmla="*/ 304800 w 2657256"/>
                          <a:gd name="connsiteY473" fmla="*/ 2868858 h 3370881"/>
                          <a:gd name="connsiteX474" fmla="*/ 309282 w 2657256"/>
                          <a:gd name="connsiteY474" fmla="*/ 2927129 h 3370881"/>
                          <a:gd name="connsiteX475" fmla="*/ 322729 w 2657256"/>
                          <a:gd name="connsiteY475" fmla="*/ 2985399 h 3370881"/>
                          <a:gd name="connsiteX476" fmla="*/ 327212 w 2657256"/>
                          <a:gd name="connsiteY476" fmla="*/ 3012293 h 3370881"/>
                          <a:gd name="connsiteX477" fmla="*/ 331694 w 2657256"/>
                          <a:gd name="connsiteY477" fmla="*/ 3043670 h 3370881"/>
                          <a:gd name="connsiteX478" fmla="*/ 345141 w 2657256"/>
                          <a:gd name="connsiteY478" fmla="*/ 3070564 h 3370881"/>
                          <a:gd name="connsiteX479" fmla="*/ 367553 w 2657256"/>
                          <a:gd name="connsiteY479" fmla="*/ 3124352 h 3370881"/>
                          <a:gd name="connsiteX480" fmla="*/ 381000 w 2657256"/>
                          <a:gd name="connsiteY480" fmla="*/ 3182623 h 3370881"/>
                          <a:gd name="connsiteX481" fmla="*/ 389965 w 2657256"/>
                          <a:gd name="connsiteY481" fmla="*/ 3196070 h 3370881"/>
                          <a:gd name="connsiteX482" fmla="*/ 394447 w 2657256"/>
                          <a:gd name="connsiteY482" fmla="*/ 3213999 h 3370881"/>
                          <a:gd name="connsiteX483" fmla="*/ 412376 w 2657256"/>
                          <a:gd name="connsiteY483" fmla="*/ 3245376 h 3370881"/>
                          <a:gd name="connsiteX484" fmla="*/ 416859 w 2657256"/>
                          <a:gd name="connsiteY484" fmla="*/ 3258823 h 3370881"/>
                          <a:gd name="connsiteX485" fmla="*/ 425823 w 2657256"/>
                          <a:gd name="connsiteY485" fmla="*/ 3272270 h 3370881"/>
                          <a:gd name="connsiteX486" fmla="*/ 439270 w 2657256"/>
                          <a:gd name="connsiteY486" fmla="*/ 3303646 h 3370881"/>
                          <a:gd name="connsiteX487" fmla="*/ 439270 w 2657256"/>
                          <a:gd name="connsiteY487" fmla="*/ 3352952 h 3370881"/>
                          <a:gd name="connsiteX488" fmla="*/ 430306 w 2657256"/>
                          <a:gd name="connsiteY488" fmla="*/ 3366399 h 3370881"/>
                          <a:gd name="connsiteX489" fmla="*/ 412376 w 2657256"/>
                          <a:gd name="connsiteY489" fmla="*/ 3370881 h 3370881"/>
                          <a:gd name="connsiteX490" fmla="*/ 295835 w 2657256"/>
                          <a:gd name="connsiteY490" fmla="*/ 3357434 h 3370881"/>
                          <a:gd name="connsiteX491" fmla="*/ 264459 w 2657256"/>
                          <a:gd name="connsiteY491" fmla="*/ 3276752 h 3370881"/>
                          <a:gd name="connsiteX492" fmla="*/ 259976 w 2657256"/>
                          <a:gd name="connsiteY492" fmla="*/ 3240893 h 3370881"/>
                          <a:gd name="connsiteX493" fmla="*/ 246529 w 2657256"/>
                          <a:gd name="connsiteY493" fmla="*/ 3178140 h 3370881"/>
                          <a:gd name="connsiteX494" fmla="*/ 237565 w 2657256"/>
                          <a:gd name="connsiteY494" fmla="*/ 3084011 h 3370881"/>
                          <a:gd name="connsiteX495" fmla="*/ 228600 w 2657256"/>
                          <a:gd name="connsiteY495" fmla="*/ 3057117 h 3370881"/>
                          <a:gd name="connsiteX496" fmla="*/ 219635 w 2657256"/>
                          <a:gd name="connsiteY496" fmla="*/ 3021258 h 3370881"/>
                          <a:gd name="connsiteX497" fmla="*/ 206188 w 2657256"/>
                          <a:gd name="connsiteY497" fmla="*/ 2980917 h 3370881"/>
                          <a:gd name="connsiteX498" fmla="*/ 201706 w 2657256"/>
                          <a:gd name="connsiteY498" fmla="*/ 2949540 h 3370881"/>
                          <a:gd name="connsiteX499" fmla="*/ 197223 w 2657256"/>
                          <a:gd name="connsiteY499" fmla="*/ 2927129 h 3370881"/>
                          <a:gd name="connsiteX500" fmla="*/ 192741 w 2657256"/>
                          <a:gd name="connsiteY500" fmla="*/ 2891270 h 3370881"/>
                          <a:gd name="connsiteX501" fmla="*/ 188259 w 2657256"/>
                          <a:gd name="connsiteY501" fmla="*/ 2850929 h 3370881"/>
                          <a:gd name="connsiteX502" fmla="*/ 179294 w 2657256"/>
                          <a:gd name="connsiteY502" fmla="*/ 2824034 h 3370881"/>
                          <a:gd name="connsiteX503" fmla="*/ 165847 w 2657256"/>
                          <a:gd name="connsiteY503" fmla="*/ 2774729 h 3370881"/>
                          <a:gd name="connsiteX504" fmla="*/ 161365 w 2657256"/>
                          <a:gd name="connsiteY504" fmla="*/ 2747834 h 3370881"/>
                          <a:gd name="connsiteX505" fmla="*/ 156882 w 2657256"/>
                          <a:gd name="connsiteY505" fmla="*/ 2559576 h 3370881"/>
                          <a:gd name="connsiteX506" fmla="*/ 152400 w 2657256"/>
                          <a:gd name="connsiteY506" fmla="*/ 2519234 h 3370881"/>
                          <a:gd name="connsiteX507" fmla="*/ 118035 w 2657256"/>
                          <a:gd name="connsiteY507" fmla="*/ 2400004 h 3370881"/>
                          <a:gd name="connsiteX508" fmla="*/ 117048 w 2657256"/>
                          <a:gd name="connsiteY508" fmla="*/ 2344423 h 3370881"/>
                          <a:gd name="connsiteX509" fmla="*/ 100106 w 2657256"/>
                          <a:gd name="connsiteY509" fmla="*/ 2330976 h 3370881"/>
                          <a:gd name="connsiteX510" fmla="*/ 138953 w 2657256"/>
                          <a:gd name="connsiteY510" fmla="*/ 2313046 h 3370881"/>
                          <a:gd name="connsiteX511" fmla="*/ 152400 w 2657256"/>
                          <a:gd name="connsiteY511" fmla="*/ 2304081 h 3370881"/>
                          <a:gd name="connsiteX512" fmla="*/ 170329 w 2657256"/>
                          <a:gd name="connsiteY512" fmla="*/ 2259258 h 3370881"/>
                          <a:gd name="connsiteX513" fmla="*/ 188259 w 2657256"/>
                          <a:gd name="connsiteY513" fmla="*/ 2223399 h 3370881"/>
                          <a:gd name="connsiteX514" fmla="*/ 206188 w 2657256"/>
                          <a:gd name="connsiteY514" fmla="*/ 2187540 h 3370881"/>
                          <a:gd name="connsiteX515" fmla="*/ 210670 w 2657256"/>
                          <a:gd name="connsiteY515" fmla="*/ 2174093 h 3370881"/>
                          <a:gd name="connsiteX516" fmla="*/ 219635 w 2657256"/>
                          <a:gd name="connsiteY516" fmla="*/ 2115823 h 3370881"/>
                          <a:gd name="connsiteX517" fmla="*/ 210670 w 2657256"/>
                          <a:gd name="connsiteY517" fmla="*/ 1958940 h 3370881"/>
                          <a:gd name="connsiteX518" fmla="*/ 192741 w 2657256"/>
                          <a:gd name="connsiteY518" fmla="*/ 1923081 h 3370881"/>
                          <a:gd name="connsiteX519" fmla="*/ 179294 w 2657256"/>
                          <a:gd name="connsiteY519" fmla="*/ 1891705 h 3370881"/>
                          <a:gd name="connsiteX520" fmla="*/ 165847 w 2657256"/>
                          <a:gd name="connsiteY520" fmla="*/ 1864811 h 3370881"/>
                          <a:gd name="connsiteX521" fmla="*/ 152400 w 2657256"/>
                          <a:gd name="connsiteY521" fmla="*/ 1833434 h 3370881"/>
                          <a:gd name="connsiteX522" fmla="*/ 143435 w 2657256"/>
                          <a:gd name="connsiteY522" fmla="*/ 1819987 h 3370881"/>
                          <a:gd name="connsiteX523" fmla="*/ 107576 w 2657256"/>
                          <a:gd name="connsiteY523" fmla="*/ 1784129 h 3370881"/>
                          <a:gd name="connsiteX524" fmla="*/ 94129 w 2657256"/>
                          <a:gd name="connsiteY524" fmla="*/ 1779646 h 3370881"/>
                          <a:gd name="connsiteX525" fmla="*/ 71718 w 2657256"/>
                          <a:gd name="connsiteY525" fmla="*/ 1770681 h 3370881"/>
                          <a:gd name="connsiteX526" fmla="*/ 58270 w 2657256"/>
                          <a:gd name="connsiteY526" fmla="*/ 1761717 h 3370881"/>
                          <a:gd name="connsiteX527" fmla="*/ 26894 w 2657256"/>
                          <a:gd name="connsiteY527" fmla="*/ 1730340 h 3370881"/>
                          <a:gd name="connsiteX528" fmla="*/ 0 w 2657256"/>
                          <a:gd name="connsiteY528" fmla="*/ 1707929 h 3370881"/>
                          <a:gd name="connsiteX0" fmla="*/ 0 w 2657256"/>
                          <a:gd name="connsiteY0" fmla="*/ 1707929 h 3370881"/>
                          <a:gd name="connsiteX1" fmla="*/ 22412 w 2657256"/>
                          <a:gd name="connsiteY1" fmla="*/ 1698964 h 3370881"/>
                          <a:gd name="connsiteX2" fmla="*/ 31376 w 2657256"/>
                          <a:gd name="connsiteY2" fmla="*/ 1681034 h 3370881"/>
                          <a:gd name="connsiteX3" fmla="*/ 44823 w 2657256"/>
                          <a:gd name="connsiteY3" fmla="*/ 1672070 h 3370881"/>
                          <a:gd name="connsiteX4" fmla="*/ 58270 w 2657256"/>
                          <a:gd name="connsiteY4" fmla="*/ 1654140 h 3370881"/>
                          <a:gd name="connsiteX5" fmla="*/ 76200 w 2657256"/>
                          <a:gd name="connsiteY5" fmla="*/ 1645176 h 3370881"/>
                          <a:gd name="connsiteX6" fmla="*/ 98612 w 2657256"/>
                          <a:gd name="connsiteY6" fmla="*/ 1636211 h 3370881"/>
                          <a:gd name="connsiteX7" fmla="*/ 125506 w 2657256"/>
                          <a:gd name="connsiteY7" fmla="*/ 1627246 h 3370881"/>
                          <a:gd name="connsiteX8" fmla="*/ 152400 w 2657256"/>
                          <a:gd name="connsiteY8" fmla="*/ 1609317 h 3370881"/>
                          <a:gd name="connsiteX9" fmla="*/ 170329 w 2657256"/>
                          <a:gd name="connsiteY9" fmla="*/ 1600352 h 3370881"/>
                          <a:gd name="connsiteX10" fmla="*/ 188259 w 2657256"/>
                          <a:gd name="connsiteY10" fmla="*/ 1582423 h 3370881"/>
                          <a:gd name="connsiteX11" fmla="*/ 228600 w 2657256"/>
                          <a:gd name="connsiteY11" fmla="*/ 1564493 h 3370881"/>
                          <a:gd name="connsiteX12" fmla="*/ 255494 w 2657256"/>
                          <a:gd name="connsiteY12" fmla="*/ 1546564 h 3370881"/>
                          <a:gd name="connsiteX13" fmla="*/ 300318 w 2657256"/>
                          <a:gd name="connsiteY13" fmla="*/ 1524152 h 3370881"/>
                          <a:gd name="connsiteX14" fmla="*/ 313765 w 2657256"/>
                          <a:gd name="connsiteY14" fmla="*/ 1515187 h 3370881"/>
                          <a:gd name="connsiteX15" fmla="*/ 340659 w 2657256"/>
                          <a:gd name="connsiteY15" fmla="*/ 1510705 h 3370881"/>
                          <a:gd name="connsiteX16" fmla="*/ 363070 w 2657256"/>
                          <a:gd name="connsiteY16" fmla="*/ 1506223 h 3370881"/>
                          <a:gd name="connsiteX17" fmla="*/ 389965 w 2657256"/>
                          <a:gd name="connsiteY17" fmla="*/ 1501740 h 3370881"/>
                          <a:gd name="connsiteX18" fmla="*/ 425823 w 2657256"/>
                          <a:gd name="connsiteY18" fmla="*/ 1497258 h 3370881"/>
                          <a:gd name="connsiteX19" fmla="*/ 470647 w 2657256"/>
                          <a:gd name="connsiteY19" fmla="*/ 1488293 h 3370881"/>
                          <a:gd name="connsiteX20" fmla="*/ 515470 w 2657256"/>
                          <a:gd name="connsiteY20" fmla="*/ 1479329 h 3370881"/>
                          <a:gd name="connsiteX21" fmla="*/ 528918 w 2657256"/>
                          <a:gd name="connsiteY21" fmla="*/ 1470364 h 3370881"/>
                          <a:gd name="connsiteX22" fmla="*/ 600635 w 2657256"/>
                          <a:gd name="connsiteY22" fmla="*/ 1456917 h 3370881"/>
                          <a:gd name="connsiteX23" fmla="*/ 690282 w 2657256"/>
                          <a:gd name="connsiteY23" fmla="*/ 1447952 h 3370881"/>
                          <a:gd name="connsiteX24" fmla="*/ 793376 w 2657256"/>
                          <a:gd name="connsiteY24" fmla="*/ 1452434 h 3370881"/>
                          <a:gd name="connsiteX25" fmla="*/ 874059 w 2657256"/>
                          <a:gd name="connsiteY25" fmla="*/ 1465881 h 3370881"/>
                          <a:gd name="connsiteX26" fmla="*/ 914400 w 2657256"/>
                          <a:gd name="connsiteY26" fmla="*/ 1470364 h 3370881"/>
                          <a:gd name="connsiteX27" fmla="*/ 1030941 w 2657256"/>
                          <a:gd name="connsiteY27" fmla="*/ 1483811 h 3370881"/>
                          <a:gd name="connsiteX28" fmla="*/ 1151965 w 2657256"/>
                          <a:gd name="connsiteY28" fmla="*/ 1492776 h 3370881"/>
                          <a:gd name="connsiteX29" fmla="*/ 1281953 w 2657256"/>
                          <a:gd name="connsiteY29" fmla="*/ 1501740 h 3370881"/>
                          <a:gd name="connsiteX30" fmla="*/ 1465729 w 2657256"/>
                          <a:gd name="connsiteY30" fmla="*/ 1497258 h 3370881"/>
                          <a:gd name="connsiteX31" fmla="*/ 1510553 w 2657256"/>
                          <a:gd name="connsiteY31" fmla="*/ 1492776 h 3370881"/>
                          <a:gd name="connsiteX32" fmla="*/ 1582270 w 2657256"/>
                          <a:gd name="connsiteY32" fmla="*/ 1461399 h 3370881"/>
                          <a:gd name="connsiteX33" fmla="*/ 1604682 w 2657256"/>
                          <a:gd name="connsiteY33" fmla="*/ 1456917 h 3370881"/>
                          <a:gd name="connsiteX34" fmla="*/ 1622612 w 2657256"/>
                          <a:gd name="connsiteY34" fmla="*/ 1447952 h 3370881"/>
                          <a:gd name="connsiteX35" fmla="*/ 1645023 w 2657256"/>
                          <a:gd name="connsiteY35" fmla="*/ 1438987 h 3370881"/>
                          <a:gd name="connsiteX36" fmla="*/ 1662953 w 2657256"/>
                          <a:gd name="connsiteY36" fmla="*/ 1425540 h 3370881"/>
                          <a:gd name="connsiteX37" fmla="*/ 1698812 w 2657256"/>
                          <a:gd name="connsiteY37" fmla="*/ 1407611 h 3370881"/>
                          <a:gd name="connsiteX38" fmla="*/ 1739153 w 2657256"/>
                          <a:gd name="connsiteY38" fmla="*/ 1380717 h 3370881"/>
                          <a:gd name="connsiteX39" fmla="*/ 1752600 w 2657256"/>
                          <a:gd name="connsiteY39" fmla="*/ 1367270 h 3370881"/>
                          <a:gd name="connsiteX40" fmla="*/ 1775012 w 2657256"/>
                          <a:gd name="connsiteY40" fmla="*/ 1353823 h 3370881"/>
                          <a:gd name="connsiteX41" fmla="*/ 1797423 w 2657256"/>
                          <a:gd name="connsiteY41" fmla="*/ 1335893 h 3370881"/>
                          <a:gd name="connsiteX42" fmla="*/ 1810870 w 2657256"/>
                          <a:gd name="connsiteY42" fmla="*/ 1304517 h 3370881"/>
                          <a:gd name="connsiteX43" fmla="*/ 1815353 w 2657256"/>
                          <a:gd name="connsiteY43" fmla="*/ 1291070 h 3370881"/>
                          <a:gd name="connsiteX44" fmla="*/ 1801906 w 2657256"/>
                          <a:gd name="connsiteY44" fmla="*/ 1138670 h 3370881"/>
                          <a:gd name="connsiteX45" fmla="*/ 1792941 w 2657256"/>
                          <a:gd name="connsiteY45" fmla="*/ 1125223 h 3370881"/>
                          <a:gd name="connsiteX46" fmla="*/ 1757082 w 2657256"/>
                          <a:gd name="connsiteY46" fmla="*/ 1093846 h 3370881"/>
                          <a:gd name="connsiteX47" fmla="*/ 1730188 w 2657256"/>
                          <a:gd name="connsiteY47" fmla="*/ 1066952 h 3370881"/>
                          <a:gd name="connsiteX48" fmla="*/ 1703294 w 2657256"/>
                          <a:gd name="connsiteY48" fmla="*/ 1049023 h 3370881"/>
                          <a:gd name="connsiteX49" fmla="*/ 1622612 w 2657256"/>
                          <a:gd name="connsiteY49" fmla="*/ 1053505 h 3370881"/>
                          <a:gd name="connsiteX50" fmla="*/ 1595718 w 2657256"/>
                          <a:gd name="connsiteY50" fmla="*/ 1062470 h 3370881"/>
                          <a:gd name="connsiteX51" fmla="*/ 1573306 w 2657256"/>
                          <a:gd name="connsiteY51" fmla="*/ 1066952 h 3370881"/>
                          <a:gd name="connsiteX52" fmla="*/ 1453385 w 2657256"/>
                          <a:gd name="connsiteY52" fmla="*/ 1082761 h 3370881"/>
                          <a:gd name="connsiteX53" fmla="*/ 1326776 w 2657256"/>
                          <a:gd name="connsiteY53" fmla="*/ 1062470 h 3370881"/>
                          <a:gd name="connsiteX54" fmla="*/ 1308847 w 2657256"/>
                          <a:gd name="connsiteY54" fmla="*/ 1057987 h 3370881"/>
                          <a:gd name="connsiteX55" fmla="*/ 1277470 w 2657256"/>
                          <a:gd name="connsiteY55" fmla="*/ 1053505 h 3370881"/>
                          <a:gd name="connsiteX56" fmla="*/ 1259541 w 2657256"/>
                          <a:gd name="connsiteY56" fmla="*/ 1049023 h 3370881"/>
                          <a:gd name="connsiteX57" fmla="*/ 1232647 w 2657256"/>
                          <a:gd name="connsiteY57" fmla="*/ 1044540 h 3370881"/>
                          <a:gd name="connsiteX58" fmla="*/ 1053353 w 2657256"/>
                          <a:gd name="connsiteY58" fmla="*/ 1049023 h 3370881"/>
                          <a:gd name="connsiteX59" fmla="*/ 1035423 w 2657256"/>
                          <a:gd name="connsiteY59" fmla="*/ 1053505 h 3370881"/>
                          <a:gd name="connsiteX60" fmla="*/ 1008529 w 2657256"/>
                          <a:gd name="connsiteY60" fmla="*/ 1057987 h 3370881"/>
                          <a:gd name="connsiteX61" fmla="*/ 995082 w 2657256"/>
                          <a:gd name="connsiteY61" fmla="*/ 1062470 h 3370881"/>
                          <a:gd name="connsiteX62" fmla="*/ 945776 w 2657256"/>
                          <a:gd name="connsiteY62" fmla="*/ 1031093 h 3370881"/>
                          <a:gd name="connsiteX63" fmla="*/ 941294 w 2657256"/>
                          <a:gd name="connsiteY63" fmla="*/ 1017646 h 3370881"/>
                          <a:gd name="connsiteX64" fmla="*/ 932329 w 2657256"/>
                          <a:gd name="connsiteY64" fmla="*/ 919034 h 3370881"/>
                          <a:gd name="connsiteX65" fmla="*/ 914400 w 2657256"/>
                          <a:gd name="connsiteY65" fmla="*/ 901105 h 3370881"/>
                          <a:gd name="connsiteX66" fmla="*/ 918882 w 2657256"/>
                          <a:gd name="connsiteY66" fmla="*/ 869729 h 3370881"/>
                          <a:gd name="connsiteX67" fmla="*/ 941294 w 2657256"/>
                          <a:gd name="connsiteY67" fmla="*/ 865246 h 3370881"/>
                          <a:gd name="connsiteX68" fmla="*/ 959223 w 2657256"/>
                          <a:gd name="connsiteY68" fmla="*/ 851799 h 3370881"/>
                          <a:gd name="connsiteX69" fmla="*/ 990600 w 2657256"/>
                          <a:gd name="connsiteY69" fmla="*/ 847317 h 3370881"/>
                          <a:gd name="connsiteX70" fmla="*/ 1129553 w 2657256"/>
                          <a:gd name="connsiteY70" fmla="*/ 838352 h 3370881"/>
                          <a:gd name="connsiteX71" fmla="*/ 1147482 w 2657256"/>
                          <a:gd name="connsiteY71" fmla="*/ 829387 h 3370881"/>
                          <a:gd name="connsiteX72" fmla="*/ 1178859 w 2657256"/>
                          <a:gd name="connsiteY72" fmla="*/ 806976 h 3370881"/>
                          <a:gd name="connsiteX73" fmla="*/ 1192306 w 2657256"/>
                          <a:gd name="connsiteY73" fmla="*/ 793529 h 3370881"/>
                          <a:gd name="connsiteX74" fmla="*/ 1214718 w 2657256"/>
                          <a:gd name="connsiteY74" fmla="*/ 784564 h 3370881"/>
                          <a:gd name="connsiteX75" fmla="*/ 1241612 w 2657256"/>
                          <a:gd name="connsiteY75" fmla="*/ 771117 h 3370881"/>
                          <a:gd name="connsiteX76" fmla="*/ 1277470 w 2657256"/>
                          <a:gd name="connsiteY76" fmla="*/ 753187 h 3370881"/>
                          <a:gd name="connsiteX77" fmla="*/ 1295400 w 2657256"/>
                          <a:gd name="connsiteY77" fmla="*/ 730776 h 3370881"/>
                          <a:gd name="connsiteX78" fmla="*/ 1317812 w 2657256"/>
                          <a:gd name="connsiteY78" fmla="*/ 708364 h 3370881"/>
                          <a:gd name="connsiteX79" fmla="*/ 1353670 w 2657256"/>
                          <a:gd name="connsiteY79" fmla="*/ 663540 h 3370881"/>
                          <a:gd name="connsiteX80" fmla="*/ 1371600 w 2657256"/>
                          <a:gd name="connsiteY80" fmla="*/ 636646 h 3370881"/>
                          <a:gd name="connsiteX81" fmla="*/ 1380565 w 2657256"/>
                          <a:gd name="connsiteY81" fmla="*/ 596305 h 3370881"/>
                          <a:gd name="connsiteX82" fmla="*/ 1385047 w 2657256"/>
                          <a:gd name="connsiteY82" fmla="*/ 582858 h 3370881"/>
                          <a:gd name="connsiteX83" fmla="*/ 1380565 w 2657256"/>
                          <a:gd name="connsiteY83" fmla="*/ 533552 h 3370881"/>
                          <a:gd name="connsiteX84" fmla="*/ 1367118 w 2657256"/>
                          <a:gd name="connsiteY84" fmla="*/ 524587 h 3370881"/>
                          <a:gd name="connsiteX85" fmla="*/ 1349188 w 2657256"/>
                          <a:gd name="connsiteY85" fmla="*/ 520105 h 3370881"/>
                          <a:gd name="connsiteX86" fmla="*/ 1326776 w 2657256"/>
                          <a:gd name="connsiteY86" fmla="*/ 511140 h 3370881"/>
                          <a:gd name="connsiteX87" fmla="*/ 1281953 w 2657256"/>
                          <a:gd name="connsiteY87" fmla="*/ 515623 h 3370881"/>
                          <a:gd name="connsiteX88" fmla="*/ 1250576 w 2657256"/>
                          <a:gd name="connsiteY88" fmla="*/ 529070 h 3370881"/>
                          <a:gd name="connsiteX89" fmla="*/ 1210235 w 2657256"/>
                          <a:gd name="connsiteY89" fmla="*/ 542517 h 3370881"/>
                          <a:gd name="connsiteX90" fmla="*/ 1183341 w 2657256"/>
                          <a:gd name="connsiteY90" fmla="*/ 555964 h 3370881"/>
                          <a:gd name="connsiteX91" fmla="*/ 1160929 w 2657256"/>
                          <a:gd name="connsiteY91" fmla="*/ 569411 h 3370881"/>
                          <a:gd name="connsiteX92" fmla="*/ 1134035 w 2657256"/>
                          <a:gd name="connsiteY92" fmla="*/ 578376 h 3370881"/>
                          <a:gd name="connsiteX93" fmla="*/ 1111623 w 2657256"/>
                          <a:gd name="connsiteY93" fmla="*/ 587340 h 3370881"/>
                          <a:gd name="connsiteX94" fmla="*/ 1084729 w 2657256"/>
                          <a:gd name="connsiteY94" fmla="*/ 596305 h 3370881"/>
                          <a:gd name="connsiteX95" fmla="*/ 986118 w 2657256"/>
                          <a:gd name="connsiteY95" fmla="*/ 591823 h 3370881"/>
                          <a:gd name="connsiteX96" fmla="*/ 927847 w 2657256"/>
                          <a:gd name="connsiteY96" fmla="*/ 578376 h 3370881"/>
                          <a:gd name="connsiteX97" fmla="*/ 896470 w 2657256"/>
                          <a:gd name="connsiteY97" fmla="*/ 555964 h 3370881"/>
                          <a:gd name="connsiteX98" fmla="*/ 883023 w 2657256"/>
                          <a:gd name="connsiteY98" fmla="*/ 546999 h 3370881"/>
                          <a:gd name="connsiteX99" fmla="*/ 865094 w 2657256"/>
                          <a:gd name="connsiteY99" fmla="*/ 497693 h 3370881"/>
                          <a:gd name="connsiteX100" fmla="*/ 869576 w 2657256"/>
                          <a:gd name="connsiteY100" fmla="*/ 403564 h 3370881"/>
                          <a:gd name="connsiteX101" fmla="*/ 874059 w 2657256"/>
                          <a:gd name="connsiteY101" fmla="*/ 385634 h 3370881"/>
                          <a:gd name="connsiteX102" fmla="*/ 883023 w 2657256"/>
                          <a:gd name="connsiteY102" fmla="*/ 372187 h 3370881"/>
                          <a:gd name="connsiteX103" fmla="*/ 909918 w 2657256"/>
                          <a:gd name="connsiteY103" fmla="*/ 363223 h 3370881"/>
                          <a:gd name="connsiteX104" fmla="*/ 914400 w 2657256"/>
                          <a:gd name="connsiteY104" fmla="*/ 385634 h 3370881"/>
                          <a:gd name="connsiteX105" fmla="*/ 909918 w 2657256"/>
                          <a:gd name="connsiteY105" fmla="*/ 408046 h 3370881"/>
                          <a:gd name="connsiteX106" fmla="*/ 900953 w 2657256"/>
                          <a:gd name="connsiteY106" fmla="*/ 466317 h 3370881"/>
                          <a:gd name="connsiteX107" fmla="*/ 905435 w 2657256"/>
                          <a:gd name="connsiteY107" fmla="*/ 515623 h 3370881"/>
                          <a:gd name="connsiteX108" fmla="*/ 932329 w 2657256"/>
                          <a:gd name="connsiteY108" fmla="*/ 551481 h 3370881"/>
                          <a:gd name="connsiteX109" fmla="*/ 954741 w 2657256"/>
                          <a:gd name="connsiteY109" fmla="*/ 560446 h 3370881"/>
                          <a:gd name="connsiteX110" fmla="*/ 972670 w 2657256"/>
                          <a:gd name="connsiteY110" fmla="*/ 569411 h 3370881"/>
                          <a:gd name="connsiteX111" fmla="*/ 1066800 w 2657256"/>
                          <a:gd name="connsiteY111" fmla="*/ 564929 h 3370881"/>
                          <a:gd name="connsiteX112" fmla="*/ 1111623 w 2657256"/>
                          <a:gd name="connsiteY112" fmla="*/ 551481 h 3370881"/>
                          <a:gd name="connsiteX113" fmla="*/ 1129553 w 2657256"/>
                          <a:gd name="connsiteY113" fmla="*/ 538034 h 3370881"/>
                          <a:gd name="connsiteX114" fmla="*/ 1156447 w 2657256"/>
                          <a:gd name="connsiteY114" fmla="*/ 511140 h 3370881"/>
                          <a:gd name="connsiteX115" fmla="*/ 1160929 w 2657256"/>
                          <a:gd name="connsiteY115" fmla="*/ 493211 h 3370881"/>
                          <a:gd name="connsiteX116" fmla="*/ 1178859 w 2657256"/>
                          <a:gd name="connsiteY116" fmla="*/ 331846 h 3370881"/>
                          <a:gd name="connsiteX117" fmla="*/ 1215315 w 2657256"/>
                          <a:gd name="connsiteY117" fmla="*/ 270289 h 3370881"/>
                          <a:gd name="connsiteX118" fmla="*/ 1214718 w 2657256"/>
                          <a:gd name="connsiteY118" fmla="*/ 367705 h 3370881"/>
                          <a:gd name="connsiteX119" fmla="*/ 1201270 w 2657256"/>
                          <a:gd name="connsiteY119" fmla="*/ 412529 h 3370881"/>
                          <a:gd name="connsiteX120" fmla="*/ 1210235 w 2657256"/>
                          <a:gd name="connsiteY120" fmla="*/ 461834 h 3370881"/>
                          <a:gd name="connsiteX121" fmla="*/ 1214718 w 2657256"/>
                          <a:gd name="connsiteY121" fmla="*/ 475281 h 3370881"/>
                          <a:gd name="connsiteX122" fmla="*/ 1228165 w 2657256"/>
                          <a:gd name="connsiteY122" fmla="*/ 484246 h 3370881"/>
                          <a:gd name="connsiteX123" fmla="*/ 1250576 w 2657256"/>
                          <a:gd name="connsiteY123" fmla="*/ 502176 h 3370881"/>
                          <a:gd name="connsiteX124" fmla="*/ 1317812 w 2657256"/>
                          <a:gd name="connsiteY124" fmla="*/ 497693 h 3370881"/>
                          <a:gd name="connsiteX125" fmla="*/ 1353670 w 2657256"/>
                          <a:gd name="connsiteY125" fmla="*/ 488729 h 3370881"/>
                          <a:gd name="connsiteX126" fmla="*/ 1506070 w 2657256"/>
                          <a:gd name="connsiteY126" fmla="*/ 457352 h 3370881"/>
                          <a:gd name="connsiteX127" fmla="*/ 1550894 w 2657256"/>
                          <a:gd name="connsiteY127" fmla="*/ 430458 h 3370881"/>
                          <a:gd name="connsiteX128" fmla="*/ 1564341 w 2657256"/>
                          <a:gd name="connsiteY128" fmla="*/ 417011 h 3370881"/>
                          <a:gd name="connsiteX129" fmla="*/ 1586753 w 2657256"/>
                          <a:gd name="connsiteY129" fmla="*/ 399081 h 3370881"/>
                          <a:gd name="connsiteX130" fmla="*/ 1595718 w 2657256"/>
                          <a:gd name="connsiteY130" fmla="*/ 381152 h 3370881"/>
                          <a:gd name="connsiteX131" fmla="*/ 1613139 w 2657256"/>
                          <a:gd name="connsiteY131" fmla="*/ 358910 h 3370881"/>
                          <a:gd name="connsiteX132" fmla="*/ 1620066 w 2657256"/>
                          <a:gd name="connsiteY132" fmla="*/ 291047 h 3370881"/>
                          <a:gd name="connsiteX133" fmla="*/ 1604852 w 2657256"/>
                          <a:gd name="connsiteY133" fmla="*/ 236279 h 3370881"/>
                          <a:gd name="connsiteX134" fmla="*/ 1537447 w 2657256"/>
                          <a:gd name="connsiteY134" fmla="*/ 188411 h 3370881"/>
                          <a:gd name="connsiteX135" fmla="*/ 1613647 w 2657256"/>
                          <a:gd name="connsiteY135" fmla="*/ 399081 h 3370881"/>
                          <a:gd name="connsiteX136" fmla="*/ 1627094 w 2657256"/>
                          <a:gd name="connsiteY136" fmla="*/ 417011 h 3370881"/>
                          <a:gd name="connsiteX137" fmla="*/ 1658470 w 2657256"/>
                          <a:gd name="connsiteY137" fmla="*/ 412529 h 3370881"/>
                          <a:gd name="connsiteX138" fmla="*/ 1685365 w 2657256"/>
                          <a:gd name="connsiteY138" fmla="*/ 390117 h 3370881"/>
                          <a:gd name="connsiteX139" fmla="*/ 1694329 w 2657256"/>
                          <a:gd name="connsiteY139" fmla="*/ 376670 h 3370881"/>
                          <a:gd name="connsiteX140" fmla="*/ 1734670 w 2657256"/>
                          <a:gd name="connsiteY140" fmla="*/ 354258 h 3370881"/>
                          <a:gd name="connsiteX141" fmla="*/ 1743635 w 2657256"/>
                          <a:gd name="connsiteY141" fmla="*/ 340811 h 3370881"/>
                          <a:gd name="connsiteX142" fmla="*/ 1757082 w 2657256"/>
                          <a:gd name="connsiteY142" fmla="*/ 336329 h 3370881"/>
                          <a:gd name="connsiteX143" fmla="*/ 1843909 w 2657256"/>
                          <a:gd name="connsiteY143" fmla="*/ 262341 h 3370881"/>
                          <a:gd name="connsiteX144" fmla="*/ 1874221 w 2657256"/>
                          <a:gd name="connsiteY144" fmla="*/ 202194 h 3370881"/>
                          <a:gd name="connsiteX145" fmla="*/ 1828094 w 2657256"/>
                          <a:gd name="connsiteY145" fmla="*/ 136767 h 3370881"/>
                          <a:gd name="connsiteX146" fmla="*/ 1772023 w 2657256"/>
                          <a:gd name="connsiteY146" fmla="*/ 77249 h 3370881"/>
                          <a:gd name="connsiteX147" fmla="*/ 1948888 w 2657256"/>
                          <a:gd name="connsiteY147" fmla="*/ 178018 h 3370881"/>
                          <a:gd name="connsiteX148" fmla="*/ 1952362 w 2657256"/>
                          <a:gd name="connsiteY148" fmla="*/ 254265 h 3370881"/>
                          <a:gd name="connsiteX149" fmla="*/ 1874221 w 2657256"/>
                          <a:gd name="connsiteY149" fmla="*/ 318698 h 3370881"/>
                          <a:gd name="connsiteX150" fmla="*/ 1788459 w 2657256"/>
                          <a:gd name="connsiteY150" fmla="*/ 367705 h 3370881"/>
                          <a:gd name="connsiteX151" fmla="*/ 1761565 w 2657256"/>
                          <a:gd name="connsiteY151" fmla="*/ 390117 h 3370881"/>
                          <a:gd name="connsiteX152" fmla="*/ 1783976 w 2657256"/>
                          <a:gd name="connsiteY152" fmla="*/ 399081 h 3370881"/>
                          <a:gd name="connsiteX153" fmla="*/ 1878106 w 2657256"/>
                          <a:gd name="connsiteY153" fmla="*/ 390117 h 3370881"/>
                          <a:gd name="connsiteX154" fmla="*/ 1891553 w 2657256"/>
                          <a:gd name="connsiteY154" fmla="*/ 381152 h 3370881"/>
                          <a:gd name="connsiteX155" fmla="*/ 1918447 w 2657256"/>
                          <a:gd name="connsiteY155" fmla="*/ 372187 h 3370881"/>
                          <a:gd name="connsiteX156" fmla="*/ 1940859 w 2657256"/>
                          <a:gd name="connsiteY156" fmla="*/ 358740 h 3370881"/>
                          <a:gd name="connsiteX157" fmla="*/ 1954306 w 2657256"/>
                          <a:gd name="connsiteY157" fmla="*/ 354258 h 3370881"/>
                          <a:gd name="connsiteX158" fmla="*/ 2103145 w 2657256"/>
                          <a:gd name="connsiteY158" fmla="*/ 202207 h 3370881"/>
                          <a:gd name="connsiteX159" fmla="*/ 2064254 w 2657256"/>
                          <a:gd name="connsiteY159" fmla="*/ 20406 h 3370881"/>
                          <a:gd name="connsiteX160" fmla="*/ 2169347 w 2657256"/>
                          <a:gd name="connsiteY160" fmla="*/ 104479 h 3370881"/>
                          <a:gd name="connsiteX161" fmla="*/ 2183354 w 2657256"/>
                          <a:gd name="connsiteY161" fmla="*/ 192893 h 3370881"/>
                          <a:gd name="connsiteX162" fmla="*/ 2170300 w 2657256"/>
                          <a:gd name="connsiteY162" fmla="*/ 271231 h 3370881"/>
                          <a:gd name="connsiteX163" fmla="*/ 2096795 w 2657256"/>
                          <a:gd name="connsiteY163" fmla="*/ 316507 h 3370881"/>
                          <a:gd name="connsiteX164" fmla="*/ 1999129 w 2657256"/>
                          <a:gd name="connsiteY164" fmla="*/ 358740 h 3370881"/>
                          <a:gd name="connsiteX165" fmla="*/ 1994647 w 2657256"/>
                          <a:gd name="connsiteY165" fmla="*/ 372187 h 3370881"/>
                          <a:gd name="connsiteX166" fmla="*/ 2039470 w 2657256"/>
                          <a:gd name="connsiteY166" fmla="*/ 390117 h 3370881"/>
                          <a:gd name="connsiteX167" fmla="*/ 2115670 w 2657256"/>
                          <a:gd name="connsiteY167" fmla="*/ 390117 h 3370881"/>
                          <a:gd name="connsiteX168" fmla="*/ 2160494 w 2657256"/>
                          <a:gd name="connsiteY168" fmla="*/ 376670 h 3370881"/>
                          <a:gd name="connsiteX169" fmla="*/ 2191870 w 2657256"/>
                          <a:gd name="connsiteY169" fmla="*/ 363223 h 3370881"/>
                          <a:gd name="connsiteX170" fmla="*/ 2205318 w 2657256"/>
                          <a:gd name="connsiteY170" fmla="*/ 358740 h 3370881"/>
                          <a:gd name="connsiteX171" fmla="*/ 2273487 w 2657256"/>
                          <a:gd name="connsiteY171" fmla="*/ 280486 h 3370881"/>
                          <a:gd name="connsiteX172" fmla="*/ 2312894 w 2657256"/>
                          <a:gd name="connsiteY172" fmla="*/ 183929 h 3370881"/>
                          <a:gd name="connsiteX173" fmla="*/ 2339788 w 2657256"/>
                          <a:gd name="connsiteY173" fmla="*/ 151 h 3370881"/>
                          <a:gd name="connsiteX174" fmla="*/ 2357718 w 2657256"/>
                          <a:gd name="connsiteY174" fmla="*/ 215305 h 3370881"/>
                          <a:gd name="connsiteX175" fmla="*/ 2308598 w 2657256"/>
                          <a:gd name="connsiteY175" fmla="*/ 319520 h 3370881"/>
                          <a:gd name="connsiteX176" fmla="*/ 2245659 w 2657256"/>
                          <a:gd name="connsiteY176" fmla="*/ 390117 h 3370881"/>
                          <a:gd name="connsiteX177" fmla="*/ 2254623 w 2657256"/>
                          <a:gd name="connsiteY177" fmla="*/ 403564 h 3370881"/>
                          <a:gd name="connsiteX178" fmla="*/ 2353235 w 2657256"/>
                          <a:gd name="connsiteY178" fmla="*/ 399081 h 3370881"/>
                          <a:gd name="connsiteX179" fmla="*/ 2366682 w 2657256"/>
                          <a:gd name="connsiteY179" fmla="*/ 394599 h 3370881"/>
                          <a:gd name="connsiteX180" fmla="*/ 2389094 w 2657256"/>
                          <a:gd name="connsiteY180" fmla="*/ 390117 h 3370881"/>
                          <a:gd name="connsiteX181" fmla="*/ 2424953 w 2657256"/>
                          <a:gd name="connsiteY181" fmla="*/ 367705 h 3370881"/>
                          <a:gd name="connsiteX182" fmla="*/ 2528047 w 2657256"/>
                          <a:gd name="connsiteY182" fmla="*/ 292700 h 3370881"/>
                          <a:gd name="connsiteX183" fmla="*/ 2541495 w 2657256"/>
                          <a:gd name="connsiteY183" fmla="*/ 62906 h 3370881"/>
                          <a:gd name="connsiteX184" fmla="*/ 2591304 w 2657256"/>
                          <a:gd name="connsiteY184" fmla="*/ 214081 h 3370881"/>
                          <a:gd name="connsiteX185" fmla="*/ 2612315 w 2657256"/>
                          <a:gd name="connsiteY185" fmla="*/ 290907 h 3370881"/>
                          <a:gd name="connsiteX186" fmla="*/ 2650863 w 2657256"/>
                          <a:gd name="connsiteY186" fmla="*/ 344994 h 3370881"/>
                          <a:gd name="connsiteX187" fmla="*/ 2465294 w 2657256"/>
                          <a:gd name="connsiteY187" fmla="*/ 399081 h 3370881"/>
                          <a:gd name="connsiteX188" fmla="*/ 2442882 w 2657256"/>
                          <a:gd name="connsiteY188" fmla="*/ 403564 h 3370881"/>
                          <a:gd name="connsiteX189" fmla="*/ 2398059 w 2657256"/>
                          <a:gd name="connsiteY189" fmla="*/ 417011 h 3370881"/>
                          <a:gd name="connsiteX190" fmla="*/ 2375647 w 2657256"/>
                          <a:gd name="connsiteY190" fmla="*/ 425976 h 3370881"/>
                          <a:gd name="connsiteX191" fmla="*/ 2357718 w 2657256"/>
                          <a:gd name="connsiteY191" fmla="*/ 430458 h 3370881"/>
                          <a:gd name="connsiteX192" fmla="*/ 2344270 w 2657256"/>
                          <a:gd name="connsiteY192" fmla="*/ 461834 h 3370881"/>
                          <a:gd name="connsiteX193" fmla="*/ 2353235 w 2657256"/>
                          <a:gd name="connsiteY193" fmla="*/ 502176 h 3370881"/>
                          <a:gd name="connsiteX194" fmla="*/ 2362200 w 2657256"/>
                          <a:gd name="connsiteY194" fmla="*/ 515623 h 3370881"/>
                          <a:gd name="connsiteX195" fmla="*/ 2344270 w 2657256"/>
                          <a:gd name="connsiteY195" fmla="*/ 587340 h 3370881"/>
                          <a:gd name="connsiteX196" fmla="*/ 2321859 w 2657256"/>
                          <a:gd name="connsiteY196" fmla="*/ 614234 h 3370881"/>
                          <a:gd name="connsiteX197" fmla="*/ 2308412 w 2657256"/>
                          <a:gd name="connsiteY197" fmla="*/ 636646 h 3370881"/>
                          <a:gd name="connsiteX198" fmla="*/ 2281518 w 2657256"/>
                          <a:gd name="connsiteY198" fmla="*/ 641129 h 3370881"/>
                          <a:gd name="connsiteX199" fmla="*/ 2259106 w 2657256"/>
                          <a:gd name="connsiteY199" fmla="*/ 636646 h 3370881"/>
                          <a:gd name="connsiteX200" fmla="*/ 2277035 w 2657256"/>
                          <a:gd name="connsiteY200" fmla="*/ 578376 h 3370881"/>
                          <a:gd name="connsiteX201" fmla="*/ 2290482 w 2657256"/>
                          <a:gd name="connsiteY201" fmla="*/ 542517 h 3370881"/>
                          <a:gd name="connsiteX202" fmla="*/ 2286000 w 2657256"/>
                          <a:gd name="connsiteY202" fmla="*/ 506658 h 3370881"/>
                          <a:gd name="connsiteX203" fmla="*/ 2245659 w 2657256"/>
                          <a:gd name="connsiteY203" fmla="*/ 448387 h 3370881"/>
                          <a:gd name="connsiteX204" fmla="*/ 2200835 w 2657256"/>
                          <a:gd name="connsiteY204" fmla="*/ 430458 h 3370881"/>
                          <a:gd name="connsiteX205" fmla="*/ 2169459 w 2657256"/>
                          <a:gd name="connsiteY205" fmla="*/ 425976 h 3370881"/>
                          <a:gd name="connsiteX206" fmla="*/ 2102223 w 2657256"/>
                          <a:gd name="connsiteY206" fmla="*/ 430458 h 3370881"/>
                          <a:gd name="connsiteX207" fmla="*/ 2084294 w 2657256"/>
                          <a:gd name="connsiteY207" fmla="*/ 439423 h 3370881"/>
                          <a:gd name="connsiteX208" fmla="*/ 2070847 w 2657256"/>
                          <a:gd name="connsiteY208" fmla="*/ 443905 h 3370881"/>
                          <a:gd name="connsiteX209" fmla="*/ 2061882 w 2657256"/>
                          <a:gd name="connsiteY209" fmla="*/ 461834 h 3370881"/>
                          <a:gd name="connsiteX210" fmla="*/ 2034988 w 2657256"/>
                          <a:gd name="connsiteY210" fmla="*/ 475281 h 3370881"/>
                          <a:gd name="connsiteX211" fmla="*/ 1783976 w 2657256"/>
                          <a:gd name="connsiteY211" fmla="*/ 479764 h 3370881"/>
                          <a:gd name="connsiteX212" fmla="*/ 1766047 w 2657256"/>
                          <a:gd name="connsiteY212" fmla="*/ 488729 h 3370881"/>
                          <a:gd name="connsiteX213" fmla="*/ 1703294 w 2657256"/>
                          <a:gd name="connsiteY213" fmla="*/ 506658 h 3370881"/>
                          <a:gd name="connsiteX214" fmla="*/ 1689847 w 2657256"/>
                          <a:gd name="connsiteY214" fmla="*/ 511140 h 3370881"/>
                          <a:gd name="connsiteX215" fmla="*/ 1676400 w 2657256"/>
                          <a:gd name="connsiteY215" fmla="*/ 520105 h 3370881"/>
                          <a:gd name="connsiteX216" fmla="*/ 1649506 w 2657256"/>
                          <a:gd name="connsiteY216" fmla="*/ 529070 h 3370881"/>
                          <a:gd name="connsiteX217" fmla="*/ 1636059 w 2657256"/>
                          <a:gd name="connsiteY217" fmla="*/ 538034 h 3370881"/>
                          <a:gd name="connsiteX218" fmla="*/ 1622612 w 2657256"/>
                          <a:gd name="connsiteY218" fmla="*/ 551481 h 3370881"/>
                          <a:gd name="connsiteX219" fmla="*/ 1609165 w 2657256"/>
                          <a:gd name="connsiteY219" fmla="*/ 555964 h 3370881"/>
                          <a:gd name="connsiteX220" fmla="*/ 1577788 w 2657256"/>
                          <a:gd name="connsiteY220" fmla="*/ 587340 h 3370881"/>
                          <a:gd name="connsiteX221" fmla="*/ 1568823 w 2657256"/>
                          <a:gd name="connsiteY221" fmla="*/ 600787 h 3370881"/>
                          <a:gd name="connsiteX222" fmla="*/ 1555376 w 2657256"/>
                          <a:gd name="connsiteY222" fmla="*/ 614234 h 3370881"/>
                          <a:gd name="connsiteX223" fmla="*/ 1524000 w 2657256"/>
                          <a:gd name="connsiteY223" fmla="*/ 654576 h 3370881"/>
                          <a:gd name="connsiteX224" fmla="*/ 1519518 w 2657256"/>
                          <a:gd name="connsiteY224" fmla="*/ 668023 h 3370881"/>
                          <a:gd name="connsiteX225" fmla="*/ 1528482 w 2657256"/>
                          <a:gd name="connsiteY225" fmla="*/ 708364 h 3370881"/>
                          <a:gd name="connsiteX226" fmla="*/ 1537447 w 2657256"/>
                          <a:gd name="connsiteY226" fmla="*/ 721811 h 3370881"/>
                          <a:gd name="connsiteX227" fmla="*/ 1568823 w 2657256"/>
                          <a:gd name="connsiteY227" fmla="*/ 712846 h 3370881"/>
                          <a:gd name="connsiteX228" fmla="*/ 1600200 w 2657256"/>
                          <a:gd name="connsiteY228" fmla="*/ 712846 h 3370881"/>
                          <a:gd name="connsiteX229" fmla="*/ 1631576 w 2657256"/>
                          <a:gd name="connsiteY229" fmla="*/ 690434 h 3370881"/>
                          <a:gd name="connsiteX230" fmla="*/ 1645023 w 2657256"/>
                          <a:gd name="connsiteY230" fmla="*/ 676987 h 3370881"/>
                          <a:gd name="connsiteX231" fmla="*/ 1685365 w 2657256"/>
                          <a:gd name="connsiteY231" fmla="*/ 645611 h 3370881"/>
                          <a:gd name="connsiteX232" fmla="*/ 1716741 w 2657256"/>
                          <a:gd name="connsiteY232" fmla="*/ 614234 h 3370881"/>
                          <a:gd name="connsiteX233" fmla="*/ 1748118 w 2657256"/>
                          <a:gd name="connsiteY233" fmla="*/ 596305 h 3370881"/>
                          <a:gd name="connsiteX234" fmla="*/ 1761565 w 2657256"/>
                          <a:gd name="connsiteY234" fmla="*/ 591823 h 3370881"/>
                          <a:gd name="connsiteX235" fmla="*/ 1779494 w 2657256"/>
                          <a:gd name="connsiteY235" fmla="*/ 582858 h 3370881"/>
                          <a:gd name="connsiteX236" fmla="*/ 1815353 w 2657256"/>
                          <a:gd name="connsiteY236" fmla="*/ 573893 h 3370881"/>
                          <a:gd name="connsiteX237" fmla="*/ 2030506 w 2657256"/>
                          <a:gd name="connsiteY237" fmla="*/ 578376 h 3370881"/>
                          <a:gd name="connsiteX238" fmla="*/ 2017059 w 2657256"/>
                          <a:gd name="connsiteY238" fmla="*/ 600787 h 3370881"/>
                          <a:gd name="connsiteX239" fmla="*/ 1981200 w 2657256"/>
                          <a:gd name="connsiteY239" fmla="*/ 636646 h 3370881"/>
                          <a:gd name="connsiteX240" fmla="*/ 1967753 w 2657256"/>
                          <a:gd name="connsiteY240" fmla="*/ 650093 h 3370881"/>
                          <a:gd name="connsiteX241" fmla="*/ 1936376 w 2657256"/>
                          <a:gd name="connsiteY241" fmla="*/ 690434 h 3370881"/>
                          <a:gd name="connsiteX242" fmla="*/ 1905000 w 2657256"/>
                          <a:gd name="connsiteY242" fmla="*/ 717329 h 3370881"/>
                          <a:gd name="connsiteX243" fmla="*/ 1860176 w 2657256"/>
                          <a:gd name="connsiteY243" fmla="*/ 735258 h 3370881"/>
                          <a:gd name="connsiteX244" fmla="*/ 1788459 w 2657256"/>
                          <a:gd name="connsiteY244" fmla="*/ 744223 h 3370881"/>
                          <a:gd name="connsiteX245" fmla="*/ 1846729 w 2657256"/>
                          <a:gd name="connsiteY245" fmla="*/ 802493 h 3370881"/>
                          <a:gd name="connsiteX246" fmla="*/ 1913965 w 2657256"/>
                          <a:gd name="connsiteY246" fmla="*/ 829387 h 3370881"/>
                          <a:gd name="connsiteX247" fmla="*/ 1922929 w 2657256"/>
                          <a:gd name="connsiteY247" fmla="*/ 842834 h 3370881"/>
                          <a:gd name="connsiteX248" fmla="*/ 1967753 w 2657256"/>
                          <a:gd name="connsiteY248" fmla="*/ 883176 h 3370881"/>
                          <a:gd name="connsiteX249" fmla="*/ 1981200 w 2657256"/>
                          <a:gd name="connsiteY249" fmla="*/ 896623 h 3370881"/>
                          <a:gd name="connsiteX250" fmla="*/ 1994647 w 2657256"/>
                          <a:gd name="connsiteY250" fmla="*/ 905587 h 3370881"/>
                          <a:gd name="connsiteX251" fmla="*/ 2021541 w 2657256"/>
                          <a:gd name="connsiteY251" fmla="*/ 927999 h 3370881"/>
                          <a:gd name="connsiteX252" fmla="*/ 2030506 w 2657256"/>
                          <a:gd name="connsiteY252" fmla="*/ 941446 h 3370881"/>
                          <a:gd name="connsiteX253" fmla="*/ 2057400 w 2657256"/>
                          <a:gd name="connsiteY253" fmla="*/ 968340 h 3370881"/>
                          <a:gd name="connsiteX254" fmla="*/ 2088776 w 2657256"/>
                          <a:gd name="connsiteY254" fmla="*/ 1013164 h 3370881"/>
                          <a:gd name="connsiteX255" fmla="*/ 2115670 w 2657256"/>
                          <a:gd name="connsiteY255" fmla="*/ 1057987 h 3370881"/>
                          <a:gd name="connsiteX256" fmla="*/ 2120153 w 2657256"/>
                          <a:gd name="connsiteY256" fmla="*/ 1089364 h 3370881"/>
                          <a:gd name="connsiteX257" fmla="*/ 2138082 w 2657256"/>
                          <a:gd name="connsiteY257" fmla="*/ 1143152 h 3370881"/>
                          <a:gd name="connsiteX258" fmla="*/ 2147047 w 2657256"/>
                          <a:gd name="connsiteY258" fmla="*/ 1196940 h 3370881"/>
                          <a:gd name="connsiteX259" fmla="*/ 2151529 w 2657256"/>
                          <a:gd name="connsiteY259" fmla="*/ 1210387 h 3370881"/>
                          <a:gd name="connsiteX260" fmla="*/ 2156012 w 2657256"/>
                          <a:gd name="connsiteY260" fmla="*/ 1228317 h 3370881"/>
                          <a:gd name="connsiteX261" fmla="*/ 2173941 w 2657256"/>
                          <a:gd name="connsiteY261" fmla="*/ 1295552 h 3370881"/>
                          <a:gd name="connsiteX262" fmla="*/ 2182906 w 2657256"/>
                          <a:gd name="connsiteY262" fmla="*/ 1313481 h 3370881"/>
                          <a:gd name="connsiteX263" fmla="*/ 2187388 w 2657256"/>
                          <a:gd name="connsiteY263" fmla="*/ 1331411 h 3370881"/>
                          <a:gd name="connsiteX264" fmla="*/ 2214282 w 2657256"/>
                          <a:gd name="connsiteY264" fmla="*/ 1385199 h 3370881"/>
                          <a:gd name="connsiteX265" fmla="*/ 2218765 w 2657256"/>
                          <a:gd name="connsiteY265" fmla="*/ 1403129 h 3370881"/>
                          <a:gd name="connsiteX266" fmla="*/ 2223247 w 2657256"/>
                          <a:gd name="connsiteY266" fmla="*/ 1430023 h 3370881"/>
                          <a:gd name="connsiteX267" fmla="*/ 2236694 w 2657256"/>
                          <a:gd name="connsiteY267" fmla="*/ 1456917 h 3370881"/>
                          <a:gd name="connsiteX268" fmla="*/ 2249794 w 2657256"/>
                          <a:gd name="connsiteY268" fmla="*/ 1524624 h 3370881"/>
                          <a:gd name="connsiteX269" fmla="*/ 2241176 w 2657256"/>
                          <a:gd name="connsiteY269" fmla="*/ 1577940 h 3370881"/>
                          <a:gd name="connsiteX270" fmla="*/ 2245659 w 2657256"/>
                          <a:gd name="connsiteY270" fmla="*/ 1595870 h 3370881"/>
                          <a:gd name="connsiteX271" fmla="*/ 2249634 w 2657256"/>
                          <a:gd name="connsiteY271" fmla="*/ 1685855 h 3370881"/>
                          <a:gd name="connsiteX272" fmla="*/ 2227729 w 2657256"/>
                          <a:gd name="connsiteY272" fmla="*/ 1716893 h 3370881"/>
                          <a:gd name="connsiteX273" fmla="*/ 2240500 w 2657256"/>
                          <a:gd name="connsiteY273" fmla="*/ 1674269 h 3370881"/>
                          <a:gd name="connsiteX274" fmla="*/ 2235341 w 2657256"/>
                          <a:gd name="connsiteY274" fmla="*/ 1788611 h 3370881"/>
                          <a:gd name="connsiteX275" fmla="*/ 2230689 w 2657256"/>
                          <a:gd name="connsiteY275" fmla="*/ 1823963 h 3370881"/>
                          <a:gd name="connsiteX276" fmla="*/ 2226207 w 2657256"/>
                          <a:gd name="connsiteY276" fmla="*/ 1824470 h 3370881"/>
                          <a:gd name="connsiteX277" fmla="*/ 2208278 w 2657256"/>
                          <a:gd name="connsiteY277" fmla="*/ 1869293 h 3370881"/>
                          <a:gd name="connsiteX278" fmla="*/ 2195168 w 2657256"/>
                          <a:gd name="connsiteY278" fmla="*/ 1882740 h 3370881"/>
                          <a:gd name="connsiteX279" fmla="*/ 2203458 w 2657256"/>
                          <a:gd name="connsiteY279" fmla="*/ 1918938 h 3370881"/>
                          <a:gd name="connsiteX280" fmla="*/ 2204134 w 2657256"/>
                          <a:gd name="connsiteY280" fmla="*/ 1949806 h 3370881"/>
                          <a:gd name="connsiteX281" fmla="*/ 2226545 w 2657256"/>
                          <a:gd name="connsiteY281" fmla="*/ 1954627 h 3370881"/>
                          <a:gd name="connsiteX282" fmla="*/ 2241176 w 2657256"/>
                          <a:gd name="connsiteY282" fmla="*/ 2012729 h 3370881"/>
                          <a:gd name="connsiteX283" fmla="*/ 2263588 w 2657256"/>
                          <a:gd name="connsiteY283" fmla="*/ 2057552 h 3370881"/>
                          <a:gd name="connsiteX284" fmla="*/ 2286000 w 2657256"/>
                          <a:gd name="connsiteY284" fmla="*/ 2084446 h 3370881"/>
                          <a:gd name="connsiteX285" fmla="*/ 2299447 w 2657256"/>
                          <a:gd name="connsiteY285" fmla="*/ 2124787 h 3370881"/>
                          <a:gd name="connsiteX286" fmla="*/ 2321859 w 2657256"/>
                          <a:gd name="connsiteY286" fmla="*/ 2151681 h 3370881"/>
                          <a:gd name="connsiteX287" fmla="*/ 2344270 w 2657256"/>
                          <a:gd name="connsiteY287" fmla="*/ 2205470 h 3370881"/>
                          <a:gd name="connsiteX288" fmla="*/ 2348753 w 2657256"/>
                          <a:gd name="connsiteY288" fmla="*/ 2223399 h 3370881"/>
                          <a:gd name="connsiteX289" fmla="*/ 2366682 w 2657256"/>
                          <a:gd name="connsiteY289" fmla="*/ 2263740 h 3370881"/>
                          <a:gd name="connsiteX290" fmla="*/ 2375647 w 2657256"/>
                          <a:gd name="connsiteY290" fmla="*/ 2286152 h 3370881"/>
                          <a:gd name="connsiteX291" fmla="*/ 2380129 w 2657256"/>
                          <a:gd name="connsiteY291" fmla="*/ 2308564 h 3370881"/>
                          <a:gd name="connsiteX292" fmla="*/ 2389094 w 2657256"/>
                          <a:gd name="connsiteY292" fmla="*/ 2335458 h 3370881"/>
                          <a:gd name="connsiteX293" fmla="*/ 2393576 w 2657256"/>
                          <a:gd name="connsiteY293" fmla="*/ 2380281 h 3370881"/>
                          <a:gd name="connsiteX294" fmla="*/ 2398059 w 2657256"/>
                          <a:gd name="connsiteY294" fmla="*/ 2393729 h 3370881"/>
                          <a:gd name="connsiteX295" fmla="*/ 2419794 w 2657256"/>
                          <a:gd name="connsiteY295" fmla="*/ 2447517 h 3370881"/>
                          <a:gd name="connsiteX296" fmla="*/ 2427343 w 2657256"/>
                          <a:gd name="connsiteY296" fmla="*/ 2564058 h 3370881"/>
                          <a:gd name="connsiteX297" fmla="*/ 2389094 w 2657256"/>
                          <a:gd name="connsiteY297" fmla="*/ 2837481 h 3370881"/>
                          <a:gd name="connsiteX298" fmla="*/ 2380129 w 2657256"/>
                          <a:gd name="connsiteY298" fmla="*/ 2859893 h 3370881"/>
                          <a:gd name="connsiteX299" fmla="*/ 2357718 w 2657256"/>
                          <a:gd name="connsiteY299" fmla="*/ 2913681 h 3370881"/>
                          <a:gd name="connsiteX300" fmla="*/ 2348753 w 2657256"/>
                          <a:gd name="connsiteY300" fmla="*/ 2936093 h 3370881"/>
                          <a:gd name="connsiteX301" fmla="*/ 2339788 w 2657256"/>
                          <a:gd name="connsiteY301" fmla="*/ 2971952 h 3370881"/>
                          <a:gd name="connsiteX302" fmla="*/ 2326341 w 2657256"/>
                          <a:gd name="connsiteY302" fmla="*/ 2994364 h 3370881"/>
                          <a:gd name="connsiteX303" fmla="*/ 2317376 w 2657256"/>
                          <a:gd name="connsiteY303" fmla="*/ 3025740 h 3370881"/>
                          <a:gd name="connsiteX304" fmla="*/ 2303929 w 2657256"/>
                          <a:gd name="connsiteY304" fmla="*/ 3048152 h 3370881"/>
                          <a:gd name="connsiteX305" fmla="*/ 2290482 w 2657256"/>
                          <a:gd name="connsiteY305" fmla="*/ 3079529 h 3370881"/>
                          <a:gd name="connsiteX306" fmla="*/ 2272553 w 2657256"/>
                          <a:gd name="connsiteY306" fmla="*/ 3084011 h 3370881"/>
                          <a:gd name="connsiteX307" fmla="*/ 2259106 w 2657256"/>
                          <a:gd name="connsiteY307" fmla="*/ 3088493 h 3370881"/>
                          <a:gd name="connsiteX308" fmla="*/ 2241176 w 2657256"/>
                          <a:gd name="connsiteY308" fmla="*/ 3092976 h 3370881"/>
                          <a:gd name="connsiteX309" fmla="*/ 2209800 w 2657256"/>
                          <a:gd name="connsiteY309" fmla="*/ 3101940 h 3370881"/>
                          <a:gd name="connsiteX310" fmla="*/ 2205318 w 2657256"/>
                          <a:gd name="connsiteY310" fmla="*/ 3039187 h 3370881"/>
                          <a:gd name="connsiteX311" fmla="*/ 2218765 w 2657256"/>
                          <a:gd name="connsiteY311" fmla="*/ 3021258 h 3370881"/>
                          <a:gd name="connsiteX312" fmla="*/ 2245659 w 2657256"/>
                          <a:gd name="connsiteY312" fmla="*/ 2971952 h 3370881"/>
                          <a:gd name="connsiteX313" fmla="*/ 2268070 w 2657256"/>
                          <a:gd name="connsiteY313" fmla="*/ 2945058 h 3370881"/>
                          <a:gd name="connsiteX314" fmla="*/ 2298550 w 2657256"/>
                          <a:gd name="connsiteY314" fmla="*/ 2568540 h 3370881"/>
                          <a:gd name="connsiteX315" fmla="*/ 2284986 w 2657256"/>
                          <a:gd name="connsiteY315" fmla="*/ 2532681 h 3370881"/>
                          <a:gd name="connsiteX316" fmla="*/ 2293273 w 2657256"/>
                          <a:gd name="connsiteY316" fmla="*/ 2496653 h 3370881"/>
                          <a:gd name="connsiteX317" fmla="*/ 2278152 w 2657256"/>
                          <a:gd name="connsiteY317" fmla="*/ 2475178 h 3370881"/>
                          <a:gd name="connsiteX318" fmla="*/ 2245659 w 2657256"/>
                          <a:gd name="connsiteY318" fmla="*/ 2389247 h 3370881"/>
                          <a:gd name="connsiteX319" fmla="*/ 2195507 w 2657256"/>
                          <a:gd name="connsiteY319" fmla="*/ 2241328 h 3370881"/>
                          <a:gd name="connsiteX320" fmla="*/ 2083786 w 2657256"/>
                          <a:gd name="connsiteY320" fmla="*/ 2040300 h 3370881"/>
                          <a:gd name="connsiteX321" fmla="*/ 2048773 w 2657256"/>
                          <a:gd name="connsiteY321" fmla="*/ 2017971 h 3370881"/>
                          <a:gd name="connsiteX322" fmla="*/ 2074314 w 2657256"/>
                          <a:gd name="connsiteY322" fmla="*/ 2011967 h 3370881"/>
                          <a:gd name="connsiteX323" fmla="*/ 2034988 w 2657256"/>
                          <a:gd name="connsiteY323" fmla="*/ 2003764 h 3370881"/>
                          <a:gd name="connsiteX324" fmla="*/ 2026023 w 2657256"/>
                          <a:gd name="connsiteY324" fmla="*/ 2026176 h 3370881"/>
                          <a:gd name="connsiteX325" fmla="*/ 2021541 w 2657256"/>
                          <a:gd name="connsiteY325" fmla="*/ 2039623 h 3370881"/>
                          <a:gd name="connsiteX326" fmla="*/ 1999129 w 2657256"/>
                          <a:gd name="connsiteY326" fmla="*/ 2053070 h 3370881"/>
                          <a:gd name="connsiteX327" fmla="*/ 1990165 w 2657256"/>
                          <a:gd name="connsiteY327" fmla="*/ 2070999 h 3370881"/>
                          <a:gd name="connsiteX328" fmla="*/ 1967753 w 2657256"/>
                          <a:gd name="connsiteY328" fmla="*/ 2106858 h 3370881"/>
                          <a:gd name="connsiteX329" fmla="*/ 1981200 w 2657256"/>
                          <a:gd name="connsiteY329" fmla="*/ 2223399 h 3370881"/>
                          <a:gd name="connsiteX330" fmla="*/ 1994647 w 2657256"/>
                          <a:gd name="connsiteY330" fmla="*/ 2254776 h 3370881"/>
                          <a:gd name="connsiteX331" fmla="*/ 2003612 w 2657256"/>
                          <a:gd name="connsiteY331" fmla="*/ 2272705 h 3370881"/>
                          <a:gd name="connsiteX332" fmla="*/ 2026023 w 2657256"/>
                          <a:gd name="connsiteY332" fmla="*/ 2304081 h 3370881"/>
                          <a:gd name="connsiteX333" fmla="*/ 2043953 w 2657256"/>
                          <a:gd name="connsiteY333" fmla="*/ 2348905 h 3370881"/>
                          <a:gd name="connsiteX334" fmla="*/ 2061882 w 2657256"/>
                          <a:gd name="connsiteY334" fmla="*/ 2371317 h 3370881"/>
                          <a:gd name="connsiteX335" fmla="*/ 2088776 w 2657256"/>
                          <a:gd name="connsiteY335" fmla="*/ 2434070 h 3370881"/>
                          <a:gd name="connsiteX336" fmla="*/ 2102223 w 2657256"/>
                          <a:gd name="connsiteY336" fmla="*/ 2465446 h 3370881"/>
                          <a:gd name="connsiteX337" fmla="*/ 2106706 w 2657256"/>
                          <a:gd name="connsiteY337" fmla="*/ 2496823 h 3370881"/>
                          <a:gd name="connsiteX338" fmla="*/ 2124635 w 2657256"/>
                          <a:gd name="connsiteY338" fmla="*/ 2559576 h 3370881"/>
                          <a:gd name="connsiteX339" fmla="*/ 2138082 w 2657256"/>
                          <a:gd name="connsiteY339" fmla="*/ 2649223 h 3370881"/>
                          <a:gd name="connsiteX340" fmla="*/ 2147047 w 2657256"/>
                          <a:gd name="connsiteY340" fmla="*/ 2685081 h 3370881"/>
                          <a:gd name="connsiteX341" fmla="*/ 2151529 w 2657256"/>
                          <a:gd name="connsiteY341" fmla="*/ 2716458 h 3370881"/>
                          <a:gd name="connsiteX342" fmla="*/ 2160494 w 2657256"/>
                          <a:gd name="connsiteY342" fmla="*/ 2770246 h 3370881"/>
                          <a:gd name="connsiteX343" fmla="*/ 2156012 w 2657256"/>
                          <a:gd name="connsiteY343" fmla="*/ 2962987 h 3370881"/>
                          <a:gd name="connsiteX344" fmla="*/ 2138082 w 2657256"/>
                          <a:gd name="connsiteY344" fmla="*/ 3043670 h 3370881"/>
                          <a:gd name="connsiteX345" fmla="*/ 2133600 w 2657256"/>
                          <a:gd name="connsiteY345" fmla="*/ 3061599 h 3370881"/>
                          <a:gd name="connsiteX346" fmla="*/ 2120153 w 2657256"/>
                          <a:gd name="connsiteY346" fmla="*/ 3079529 h 3370881"/>
                          <a:gd name="connsiteX347" fmla="*/ 2111188 w 2657256"/>
                          <a:gd name="connsiteY347" fmla="*/ 3106423 h 3370881"/>
                          <a:gd name="connsiteX348" fmla="*/ 2088776 w 2657256"/>
                          <a:gd name="connsiteY348" fmla="*/ 3137799 h 3370881"/>
                          <a:gd name="connsiteX349" fmla="*/ 2075329 w 2657256"/>
                          <a:gd name="connsiteY349" fmla="*/ 3164693 h 3370881"/>
                          <a:gd name="connsiteX350" fmla="*/ 2061882 w 2657256"/>
                          <a:gd name="connsiteY350" fmla="*/ 3169176 h 3370881"/>
                          <a:gd name="connsiteX351" fmla="*/ 2021541 w 2657256"/>
                          <a:gd name="connsiteY351" fmla="*/ 3164693 h 3370881"/>
                          <a:gd name="connsiteX352" fmla="*/ 2012576 w 2657256"/>
                          <a:gd name="connsiteY352" fmla="*/ 3119870 h 3370881"/>
                          <a:gd name="connsiteX353" fmla="*/ 2048435 w 2657256"/>
                          <a:gd name="connsiteY353" fmla="*/ 3021258 h 3370881"/>
                          <a:gd name="connsiteX354" fmla="*/ 2048435 w 2657256"/>
                          <a:gd name="connsiteY354" fmla="*/ 3021258 h 3370881"/>
                          <a:gd name="connsiteX355" fmla="*/ 2061882 w 2657256"/>
                          <a:gd name="connsiteY355" fmla="*/ 2967470 h 3370881"/>
                          <a:gd name="connsiteX356" fmla="*/ 2070847 w 2657256"/>
                          <a:gd name="connsiteY356" fmla="*/ 2882305 h 3370881"/>
                          <a:gd name="connsiteX357" fmla="*/ 2066365 w 2657256"/>
                          <a:gd name="connsiteY357" fmla="*/ 2725423 h 3370881"/>
                          <a:gd name="connsiteX358" fmla="*/ 2043953 w 2657256"/>
                          <a:gd name="connsiteY358" fmla="*/ 2649223 h 3370881"/>
                          <a:gd name="connsiteX359" fmla="*/ 2030506 w 2657256"/>
                          <a:gd name="connsiteY359" fmla="*/ 2622329 h 3370881"/>
                          <a:gd name="connsiteX360" fmla="*/ 2017059 w 2657256"/>
                          <a:gd name="connsiteY360" fmla="*/ 2581987 h 3370881"/>
                          <a:gd name="connsiteX361" fmla="*/ 1981200 w 2657256"/>
                          <a:gd name="connsiteY361" fmla="*/ 2514752 h 3370881"/>
                          <a:gd name="connsiteX362" fmla="*/ 1972235 w 2657256"/>
                          <a:gd name="connsiteY362" fmla="*/ 2501305 h 3370881"/>
                          <a:gd name="connsiteX363" fmla="*/ 1958788 w 2657256"/>
                          <a:gd name="connsiteY363" fmla="*/ 2478893 h 3370881"/>
                          <a:gd name="connsiteX364" fmla="*/ 1905000 w 2657256"/>
                          <a:gd name="connsiteY364" fmla="*/ 2398211 h 3370881"/>
                          <a:gd name="connsiteX365" fmla="*/ 1882588 w 2657256"/>
                          <a:gd name="connsiteY365" fmla="*/ 2357870 h 3370881"/>
                          <a:gd name="connsiteX366" fmla="*/ 1869141 w 2657256"/>
                          <a:gd name="connsiteY366" fmla="*/ 2339940 h 3370881"/>
                          <a:gd name="connsiteX367" fmla="*/ 1806388 w 2657256"/>
                          <a:gd name="connsiteY367" fmla="*/ 2313046 h 3370881"/>
                          <a:gd name="connsiteX368" fmla="*/ 1779494 w 2657256"/>
                          <a:gd name="connsiteY368" fmla="*/ 2304081 h 3370881"/>
                          <a:gd name="connsiteX369" fmla="*/ 1752600 w 2657256"/>
                          <a:gd name="connsiteY369" fmla="*/ 2299599 h 3370881"/>
                          <a:gd name="connsiteX370" fmla="*/ 1680882 w 2657256"/>
                          <a:gd name="connsiteY370" fmla="*/ 2277187 h 3370881"/>
                          <a:gd name="connsiteX371" fmla="*/ 1719025 w 2657256"/>
                          <a:gd name="connsiteY371" fmla="*/ 2281331 h 3370881"/>
                          <a:gd name="connsiteX372" fmla="*/ 1756997 w 2657256"/>
                          <a:gd name="connsiteY372" fmla="*/ 2289450 h 3370881"/>
                          <a:gd name="connsiteX373" fmla="*/ 1656440 w 2657256"/>
                          <a:gd name="connsiteY373" fmla="*/ 2298583 h 3370881"/>
                          <a:gd name="connsiteX374" fmla="*/ 1537447 w 2657256"/>
                          <a:gd name="connsiteY374" fmla="*/ 2329960 h 3370881"/>
                          <a:gd name="connsiteX375" fmla="*/ 1571993 w 2657256"/>
                          <a:gd name="connsiteY375" fmla="*/ 2317957 h 3370881"/>
                          <a:gd name="connsiteX376" fmla="*/ 1509707 w 2657256"/>
                          <a:gd name="connsiteY376" fmla="*/ 2338926 h 3370881"/>
                          <a:gd name="connsiteX377" fmla="*/ 1500444 w 2657256"/>
                          <a:gd name="connsiteY377" fmla="*/ 2355271 h 3370881"/>
                          <a:gd name="connsiteX378" fmla="*/ 1402678 w 2657256"/>
                          <a:gd name="connsiteY378" fmla="*/ 2339641 h 3370881"/>
                          <a:gd name="connsiteX379" fmla="*/ 1322892 w 2657256"/>
                          <a:gd name="connsiteY379" fmla="*/ 2336952 h 3370881"/>
                          <a:gd name="connsiteX380" fmla="*/ 1199384 w 2657256"/>
                          <a:gd name="connsiteY380" fmla="*/ 2307041 h 3370881"/>
                          <a:gd name="connsiteX381" fmla="*/ 1066800 w 2657256"/>
                          <a:gd name="connsiteY381" fmla="*/ 2272705 h 3370881"/>
                          <a:gd name="connsiteX382" fmla="*/ 1030941 w 2657256"/>
                          <a:gd name="connsiteY382" fmla="*/ 2263740 h 3370881"/>
                          <a:gd name="connsiteX383" fmla="*/ 986118 w 2657256"/>
                          <a:gd name="connsiteY383" fmla="*/ 2241329 h 3370881"/>
                          <a:gd name="connsiteX384" fmla="*/ 968188 w 2657256"/>
                          <a:gd name="connsiteY384" fmla="*/ 2232364 h 3370881"/>
                          <a:gd name="connsiteX385" fmla="*/ 936812 w 2657256"/>
                          <a:gd name="connsiteY385" fmla="*/ 2214434 h 3370881"/>
                          <a:gd name="connsiteX386" fmla="*/ 905435 w 2657256"/>
                          <a:gd name="connsiteY386" fmla="*/ 2196505 h 3370881"/>
                          <a:gd name="connsiteX387" fmla="*/ 869576 w 2657256"/>
                          <a:gd name="connsiteY387" fmla="*/ 2209952 h 3370881"/>
                          <a:gd name="connsiteX388" fmla="*/ 856129 w 2657256"/>
                          <a:gd name="connsiteY388" fmla="*/ 2227881 h 3370881"/>
                          <a:gd name="connsiteX389" fmla="*/ 815788 w 2657256"/>
                          <a:gd name="connsiteY389" fmla="*/ 2268223 h 3370881"/>
                          <a:gd name="connsiteX390" fmla="*/ 788894 w 2657256"/>
                          <a:gd name="connsiteY390" fmla="*/ 2290634 h 3370881"/>
                          <a:gd name="connsiteX391" fmla="*/ 762000 w 2657256"/>
                          <a:gd name="connsiteY391" fmla="*/ 2313046 h 3370881"/>
                          <a:gd name="connsiteX392" fmla="*/ 753035 w 2657256"/>
                          <a:gd name="connsiteY392" fmla="*/ 2326493 h 3370881"/>
                          <a:gd name="connsiteX393" fmla="*/ 735106 w 2657256"/>
                          <a:gd name="connsiteY393" fmla="*/ 2339940 h 3370881"/>
                          <a:gd name="connsiteX394" fmla="*/ 712694 w 2657256"/>
                          <a:gd name="connsiteY394" fmla="*/ 2362352 h 3370881"/>
                          <a:gd name="connsiteX395" fmla="*/ 694765 w 2657256"/>
                          <a:gd name="connsiteY395" fmla="*/ 2375799 h 3370881"/>
                          <a:gd name="connsiteX396" fmla="*/ 681318 w 2657256"/>
                          <a:gd name="connsiteY396" fmla="*/ 2393729 h 3370881"/>
                          <a:gd name="connsiteX397" fmla="*/ 667870 w 2657256"/>
                          <a:gd name="connsiteY397" fmla="*/ 2402693 h 3370881"/>
                          <a:gd name="connsiteX398" fmla="*/ 623047 w 2657256"/>
                          <a:gd name="connsiteY398" fmla="*/ 2443034 h 3370881"/>
                          <a:gd name="connsiteX399" fmla="*/ 600635 w 2657256"/>
                          <a:gd name="connsiteY399" fmla="*/ 2474411 h 3370881"/>
                          <a:gd name="connsiteX400" fmla="*/ 587188 w 2657256"/>
                          <a:gd name="connsiteY400" fmla="*/ 2514752 h 3370881"/>
                          <a:gd name="connsiteX401" fmla="*/ 582706 w 2657256"/>
                          <a:gd name="connsiteY401" fmla="*/ 2546129 h 3370881"/>
                          <a:gd name="connsiteX402" fmla="*/ 596153 w 2657256"/>
                          <a:gd name="connsiteY402" fmla="*/ 2635776 h 3370881"/>
                          <a:gd name="connsiteX403" fmla="*/ 600635 w 2657256"/>
                          <a:gd name="connsiteY403" fmla="*/ 2653705 h 3370881"/>
                          <a:gd name="connsiteX404" fmla="*/ 609600 w 2657256"/>
                          <a:gd name="connsiteY404" fmla="*/ 2671634 h 3370881"/>
                          <a:gd name="connsiteX405" fmla="*/ 614082 w 2657256"/>
                          <a:gd name="connsiteY405" fmla="*/ 2689564 h 3370881"/>
                          <a:gd name="connsiteX406" fmla="*/ 623047 w 2657256"/>
                          <a:gd name="connsiteY406" fmla="*/ 2711976 h 3370881"/>
                          <a:gd name="connsiteX407" fmla="*/ 627529 w 2657256"/>
                          <a:gd name="connsiteY407" fmla="*/ 2734387 h 3370881"/>
                          <a:gd name="connsiteX408" fmla="*/ 640976 w 2657256"/>
                          <a:gd name="connsiteY408" fmla="*/ 2765764 h 3370881"/>
                          <a:gd name="connsiteX409" fmla="*/ 645459 w 2657256"/>
                          <a:gd name="connsiteY409" fmla="*/ 2779211 h 3370881"/>
                          <a:gd name="connsiteX410" fmla="*/ 658906 w 2657256"/>
                          <a:gd name="connsiteY410" fmla="*/ 2801623 h 3370881"/>
                          <a:gd name="connsiteX411" fmla="*/ 676835 w 2657256"/>
                          <a:gd name="connsiteY411" fmla="*/ 2864376 h 3370881"/>
                          <a:gd name="connsiteX412" fmla="*/ 690282 w 2657256"/>
                          <a:gd name="connsiteY412" fmla="*/ 2895752 h 3370881"/>
                          <a:gd name="connsiteX413" fmla="*/ 699247 w 2657256"/>
                          <a:gd name="connsiteY413" fmla="*/ 2940576 h 3370881"/>
                          <a:gd name="connsiteX414" fmla="*/ 703729 w 2657256"/>
                          <a:gd name="connsiteY414" fmla="*/ 2967470 h 3370881"/>
                          <a:gd name="connsiteX415" fmla="*/ 717176 w 2657256"/>
                          <a:gd name="connsiteY415" fmla="*/ 2994364 h 3370881"/>
                          <a:gd name="connsiteX416" fmla="*/ 735106 w 2657256"/>
                          <a:gd name="connsiteY416" fmla="*/ 3052634 h 3370881"/>
                          <a:gd name="connsiteX417" fmla="*/ 739588 w 2657256"/>
                          <a:gd name="connsiteY417" fmla="*/ 3079529 h 3370881"/>
                          <a:gd name="connsiteX418" fmla="*/ 762000 w 2657256"/>
                          <a:gd name="connsiteY418" fmla="*/ 3142281 h 3370881"/>
                          <a:gd name="connsiteX419" fmla="*/ 766482 w 2657256"/>
                          <a:gd name="connsiteY419" fmla="*/ 3231929 h 3370881"/>
                          <a:gd name="connsiteX420" fmla="*/ 770965 w 2657256"/>
                          <a:gd name="connsiteY420" fmla="*/ 3254340 h 3370881"/>
                          <a:gd name="connsiteX421" fmla="*/ 775447 w 2657256"/>
                          <a:gd name="connsiteY421" fmla="*/ 3285717 h 3370881"/>
                          <a:gd name="connsiteX422" fmla="*/ 748553 w 2657256"/>
                          <a:gd name="connsiteY422" fmla="*/ 3335023 h 3370881"/>
                          <a:gd name="connsiteX423" fmla="*/ 721659 w 2657256"/>
                          <a:gd name="connsiteY423" fmla="*/ 3343987 h 3370881"/>
                          <a:gd name="connsiteX424" fmla="*/ 708212 w 2657256"/>
                          <a:gd name="connsiteY424" fmla="*/ 3348470 h 3370881"/>
                          <a:gd name="connsiteX425" fmla="*/ 623047 w 2657256"/>
                          <a:gd name="connsiteY425" fmla="*/ 3330540 h 3370881"/>
                          <a:gd name="connsiteX426" fmla="*/ 609600 w 2657256"/>
                          <a:gd name="connsiteY426" fmla="*/ 3308129 h 3370881"/>
                          <a:gd name="connsiteX427" fmla="*/ 591670 w 2657256"/>
                          <a:gd name="connsiteY427" fmla="*/ 3267787 h 3370881"/>
                          <a:gd name="connsiteX428" fmla="*/ 560294 w 2657256"/>
                          <a:gd name="connsiteY428" fmla="*/ 3209517 h 3370881"/>
                          <a:gd name="connsiteX429" fmla="*/ 551329 w 2657256"/>
                          <a:gd name="connsiteY429" fmla="*/ 3196070 h 3370881"/>
                          <a:gd name="connsiteX430" fmla="*/ 528918 w 2657256"/>
                          <a:gd name="connsiteY430" fmla="*/ 3173658 h 3370881"/>
                          <a:gd name="connsiteX431" fmla="*/ 519953 w 2657256"/>
                          <a:gd name="connsiteY431" fmla="*/ 3128834 h 3370881"/>
                          <a:gd name="connsiteX432" fmla="*/ 524435 w 2657256"/>
                          <a:gd name="connsiteY432" fmla="*/ 3101940 h 3370881"/>
                          <a:gd name="connsiteX433" fmla="*/ 528918 w 2657256"/>
                          <a:gd name="connsiteY433" fmla="*/ 3088493 h 3370881"/>
                          <a:gd name="connsiteX434" fmla="*/ 542365 w 2657256"/>
                          <a:gd name="connsiteY434" fmla="*/ 3052634 h 3370881"/>
                          <a:gd name="connsiteX435" fmla="*/ 484094 w 2657256"/>
                          <a:gd name="connsiteY435" fmla="*/ 2886787 h 3370881"/>
                          <a:gd name="connsiteX436" fmla="*/ 443753 w 2657256"/>
                          <a:gd name="connsiteY436" fmla="*/ 2779211 h 3370881"/>
                          <a:gd name="connsiteX437" fmla="*/ 439270 w 2657256"/>
                          <a:gd name="connsiteY437" fmla="*/ 2752317 h 3370881"/>
                          <a:gd name="connsiteX438" fmla="*/ 430306 w 2657256"/>
                          <a:gd name="connsiteY438" fmla="*/ 2716458 h 3370881"/>
                          <a:gd name="connsiteX439" fmla="*/ 425823 w 2657256"/>
                          <a:gd name="connsiteY439" fmla="*/ 2680599 h 3370881"/>
                          <a:gd name="connsiteX440" fmla="*/ 398929 w 2657256"/>
                          <a:gd name="connsiteY440" fmla="*/ 2599917 h 3370881"/>
                          <a:gd name="connsiteX441" fmla="*/ 385482 w 2657256"/>
                          <a:gd name="connsiteY441" fmla="*/ 2568540 h 3370881"/>
                          <a:gd name="connsiteX442" fmla="*/ 381000 w 2657256"/>
                          <a:gd name="connsiteY442" fmla="*/ 2550611 h 3370881"/>
                          <a:gd name="connsiteX443" fmla="*/ 372035 w 2657256"/>
                          <a:gd name="connsiteY443" fmla="*/ 2483376 h 3370881"/>
                          <a:gd name="connsiteX444" fmla="*/ 367553 w 2657256"/>
                          <a:gd name="connsiteY444" fmla="*/ 2469929 h 3370881"/>
                          <a:gd name="connsiteX445" fmla="*/ 407894 w 2657256"/>
                          <a:gd name="connsiteY445" fmla="*/ 2451999 h 3370881"/>
                          <a:gd name="connsiteX446" fmla="*/ 515470 w 2657256"/>
                          <a:gd name="connsiteY446" fmla="*/ 2407176 h 3370881"/>
                          <a:gd name="connsiteX447" fmla="*/ 578223 w 2657256"/>
                          <a:gd name="connsiteY447" fmla="*/ 2353387 h 3370881"/>
                          <a:gd name="connsiteX448" fmla="*/ 587188 w 2657256"/>
                          <a:gd name="connsiteY448" fmla="*/ 2330976 h 3370881"/>
                          <a:gd name="connsiteX449" fmla="*/ 614082 w 2657256"/>
                          <a:gd name="connsiteY449" fmla="*/ 2254776 h 3370881"/>
                          <a:gd name="connsiteX450" fmla="*/ 649941 w 2657256"/>
                          <a:gd name="connsiteY450" fmla="*/ 2200987 h 3370881"/>
                          <a:gd name="connsiteX451" fmla="*/ 690282 w 2657256"/>
                          <a:gd name="connsiteY451" fmla="*/ 2174093 h 3370881"/>
                          <a:gd name="connsiteX452" fmla="*/ 703729 w 2657256"/>
                          <a:gd name="connsiteY452" fmla="*/ 2165129 h 3370881"/>
                          <a:gd name="connsiteX453" fmla="*/ 739588 w 2657256"/>
                          <a:gd name="connsiteY453" fmla="*/ 2147199 h 3370881"/>
                          <a:gd name="connsiteX454" fmla="*/ 708212 w 2657256"/>
                          <a:gd name="connsiteY454" fmla="*/ 2187540 h 3370881"/>
                          <a:gd name="connsiteX455" fmla="*/ 654423 w 2657256"/>
                          <a:gd name="connsiteY455" fmla="*/ 2241329 h 3370881"/>
                          <a:gd name="connsiteX456" fmla="*/ 636494 w 2657256"/>
                          <a:gd name="connsiteY456" fmla="*/ 2259258 h 3370881"/>
                          <a:gd name="connsiteX457" fmla="*/ 614082 w 2657256"/>
                          <a:gd name="connsiteY457" fmla="*/ 2286152 h 3370881"/>
                          <a:gd name="connsiteX458" fmla="*/ 592179 w 2657256"/>
                          <a:gd name="connsiteY458" fmla="*/ 2282347 h 3370881"/>
                          <a:gd name="connsiteX459" fmla="*/ 555980 w 2657256"/>
                          <a:gd name="connsiteY459" fmla="*/ 2313892 h 3370881"/>
                          <a:gd name="connsiteX460" fmla="*/ 524435 w 2657256"/>
                          <a:gd name="connsiteY460" fmla="*/ 2348905 h 3370881"/>
                          <a:gd name="connsiteX461" fmla="*/ 502023 w 2657256"/>
                          <a:gd name="connsiteY461" fmla="*/ 2362352 h 3370881"/>
                          <a:gd name="connsiteX462" fmla="*/ 461682 w 2657256"/>
                          <a:gd name="connsiteY462" fmla="*/ 2389246 h 3370881"/>
                          <a:gd name="connsiteX463" fmla="*/ 448235 w 2657256"/>
                          <a:gd name="connsiteY463" fmla="*/ 2398211 h 3370881"/>
                          <a:gd name="connsiteX464" fmla="*/ 430306 w 2657256"/>
                          <a:gd name="connsiteY464" fmla="*/ 2407176 h 3370881"/>
                          <a:gd name="connsiteX465" fmla="*/ 412376 w 2657256"/>
                          <a:gd name="connsiteY465" fmla="*/ 2420623 h 3370881"/>
                          <a:gd name="connsiteX466" fmla="*/ 389965 w 2657256"/>
                          <a:gd name="connsiteY466" fmla="*/ 2429587 h 3370881"/>
                          <a:gd name="connsiteX467" fmla="*/ 372035 w 2657256"/>
                          <a:gd name="connsiteY467" fmla="*/ 2443034 h 3370881"/>
                          <a:gd name="connsiteX468" fmla="*/ 318247 w 2657256"/>
                          <a:gd name="connsiteY468" fmla="*/ 2474411 h 3370881"/>
                          <a:gd name="connsiteX469" fmla="*/ 304800 w 2657256"/>
                          <a:gd name="connsiteY469" fmla="*/ 2492340 h 3370881"/>
                          <a:gd name="connsiteX470" fmla="*/ 282388 w 2657256"/>
                          <a:gd name="connsiteY470" fmla="*/ 2519234 h 3370881"/>
                          <a:gd name="connsiteX471" fmla="*/ 295835 w 2657256"/>
                          <a:gd name="connsiteY471" fmla="*/ 2815070 h 3370881"/>
                          <a:gd name="connsiteX472" fmla="*/ 300318 w 2657256"/>
                          <a:gd name="connsiteY472" fmla="*/ 2837481 h 3370881"/>
                          <a:gd name="connsiteX473" fmla="*/ 304800 w 2657256"/>
                          <a:gd name="connsiteY473" fmla="*/ 2868858 h 3370881"/>
                          <a:gd name="connsiteX474" fmla="*/ 309282 w 2657256"/>
                          <a:gd name="connsiteY474" fmla="*/ 2927129 h 3370881"/>
                          <a:gd name="connsiteX475" fmla="*/ 322729 w 2657256"/>
                          <a:gd name="connsiteY475" fmla="*/ 2985399 h 3370881"/>
                          <a:gd name="connsiteX476" fmla="*/ 327212 w 2657256"/>
                          <a:gd name="connsiteY476" fmla="*/ 3012293 h 3370881"/>
                          <a:gd name="connsiteX477" fmla="*/ 331694 w 2657256"/>
                          <a:gd name="connsiteY477" fmla="*/ 3043670 h 3370881"/>
                          <a:gd name="connsiteX478" fmla="*/ 345141 w 2657256"/>
                          <a:gd name="connsiteY478" fmla="*/ 3070564 h 3370881"/>
                          <a:gd name="connsiteX479" fmla="*/ 367553 w 2657256"/>
                          <a:gd name="connsiteY479" fmla="*/ 3124352 h 3370881"/>
                          <a:gd name="connsiteX480" fmla="*/ 381000 w 2657256"/>
                          <a:gd name="connsiteY480" fmla="*/ 3182623 h 3370881"/>
                          <a:gd name="connsiteX481" fmla="*/ 389965 w 2657256"/>
                          <a:gd name="connsiteY481" fmla="*/ 3196070 h 3370881"/>
                          <a:gd name="connsiteX482" fmla="*/ 394447 w 2657256"/>
                          <a:gd name="connsiteY482" fmla="*/ 3213999 h 3370881"/>
                          <a:gd name="connsiteX483" fmla="*/ 412376 w 2657256"/>
                          <a:gd name="connsiteY483" fmla="*/ 3245376 h 3370881"/>
                          <a:gd name="connsiteX484" fmla="*/ 416859 w 2657256"/>
                          <a:gd name="connsiteY484" fmla="*/ 3258823 h 3370881"/>
                          <a:gd name="connsiteX485" fmla="*/ 425823 w 2657256"/>
                          <a:gd name="connsiteY485" fmla="*/ 3272270 h 3370881"/>
                          <a:gd name="connsiteX486" fmla="*/ 439270 w 2657256"/>
                          <a:gd name="connsiteY486" fmla="*/ 3303646 h 3370881"/>
                          <a:gd name="connsiteX487" fmla="*/ 439270 w 2657256"/>
                          <a:gd name="connsiteY487" fmla="*/ 3352952 h 3370881"/>
                          <a:gd name="connsiteX488" fmla="*/ 430306 w 2657256"/>
                          <a:gd name="connsiteY488" fmla="*/ 3366399 h 3370881"/>
                          <a:gd name="connsiteX489" fmla="*/ 412376 w 2657256"/>
                          <a:gd name="connsiteY489" fmla="*/ 3370881 h 3370881"/>
                          <a:gd name="connsiteX490" fmla="*/ 295835 w 2657256"/>
                          <a:gd name="connsiteY490" fmla="*/ 3357434 h 3370881"/>
                          <a:gd name="connsiteX491" fmla="*/ 264459 w 2657256"/>
                          <a:gd name="connsiteY491" fmla="*/ 3276752 h 3370881"/>
                          <a:gd name="connsiteX492" fmla="*/ 259976 w 2657256"/>
                          <a:gd name="connsiteY492" fmla="*/ 3240893 h 3370881"/>
                          <a:gd name="connsiteX493" fmla="*/ 246529 w 2657256"/>
                          <a:gd name="connsiteY493" fmla="*/ 3178140 h 3370881"/>
                          <a:gd name="connsiteX494" fmla="*/ 237565 w 2657256"/>
                          <a:gd name="connsiteY494" fmla="*/ 3084011 h 3370881"/>
                          <a:gd name="connsiteX495" fmla="*/ 228600 w 2657256"/>
                          <a:gd name="connsiteY495" fmla="*/ 3057117 h 3370881"/>
                          <a:gd name="connsiteX496" fmla="*/ 219635 w 2657256"/>
                          <a:gd name="connsiteY496" fmla="*/ 3021258 h 3370881"/>
                          <a:gd name="connsiteX497" fmla="*/ 206188 w 2657256"/>
                          <a:gd name="connsiteY497" fmla="*/ 2980917 h 3370881"/>
                          <a:gd name="connsiteX498" fmla="*/ 201706 w 2657256"/>
                          <a:gd name="connsiteY498" fmla="*/ 2949540 h 3370881"/>
                          <a:gd name="connsiteX499" fmla="*/ 197223 w 2657256"/>
                          <a:gd name="connsiteY499" fmla="*/ 2927129 h 3370881"/>
                          <a:gd name="connsiteX500" fmla="*/ 192741 w 2657256"/>
                          <a:gd name="connsiteY500" fmla="*/ 2891270 h 3370881"/>
                          <a:gd name="connsiteX501" fmla="*/ 188259 w 2657256"/>
                          <a:gd name="connsiteY501" fmla="*/ 2850929 h 3370881"/>
                          <a:gd name="connsiteX502" fmla="*/ 179294 w 2657256"/>
                          <a:gd name="connsiteY502" fmla="*/ 2824034 h 3370881"/>
                          <a:gd name="connsiteX503" fmla="*/ 165847 w 2657256"/>
                          <a:gd name="connsiteY503" fmla="*/ 2774729 h 3370881"/>
                          <a:gd name="connsiteX504" fmla="*/ 161365 w 2657256"/>
                          <a:gd name="connsiteY504" fmla="*/ 2747834 h 3370881"/>
                          <a:gd name="connsiteX505" fmla="*/ 156882 w 2657256"/>
                          <a:gd name="connsiteY505" fmla="*/ 2559576 h 3370881"/>
                          <a:gd name="connsiteX506" fmla="*/ 152400 w 2657256"/>
                          <a:gd name="connsiteY506" fmla="*/ 2519234 h 3370881"/>
                          <a:gd name="connsiteX507" fmla="*/ 118035 w 2657256"/>
                          <a:gd name="connsiteY507" fmla="*/ 2400004 h 3370881"/>
                          <a:gd name="connsiteX508" fmla="*/ 117048 w 2657256"/>
                          <a:gd name="connsiteY508" fmla="*/ 2344423 h 3370881"/>
                          <a:gd name="connsiteX509" fmla="*/ 100106 w 2657256"/>
                          <a:gd name="connsiteY509" fmla="*/ 2330976 h 3370881"/>
                          <a:gd name="connsiteX510" fmla="*/ 138953 w 2657256"/>
                          <a:gd name="connsiteY510" fmla="*/ 2313046 h 3370881"/>
                          <a:gd name="connsiteX511" fmla="*/ 152400 w 2657256"/>
                          <a:gd name="connsiteY511" fmla="*/ 2304081 h 3370881"/>
                          <a:gd name="connsiteX512" fmla="*/ 170329 w 2657256"/>
                          <a:gd name="connsiteY512" fmla="*/ 2259258 h 3370881"/>
                          <a:gd name="connsiteX513" fmla="*/ 188259 w 2657256"/>
                          <a:gd name="connsiteY513" fmla="*/ 2223399 h 3370881"/>
                          <a:gd name="connsiteX514" fmla="*/ 206188 w 2657256"/>
                          <a:gd name="connsiteY514" fmla="*/ 2187540 h 3370881"/>
                          <a:gd name="connsiteX515" fmla="*/ 210670 w 2657256"/>
                          <a:gd name="connsiteY515" fmla="*/ 2174093 h 3370881"/>
                          <a:gd name="connsiteX516" fmla="*/ 219635 w 2657256"/>
                          <a:gd name="connsiteY516" fmla="*/ 2115823 h 3370881"/>
                          <a:gd name="connsiteX517" fmla="*/ 210670 w 2657256"/>
                          <a:gd name="connsiteY517" fmla="*/ 1958940 h 3370881"/>
                          <a:gd name="connsiteX518" fmla="*/ 192741 w 2657256"/>
                          <a:gd name="connsiteY518" fmla="*/ 1923081 h 3370881"/>
                          <a:gd name="connsiteX519" fmla="*/ 179294 w 2657256"/>
                          <a:gd name="connsiteY519" fmla="*/ 1891705 h 3370881"/>
                          <a:gd name="connsiteX520" fmla="*/ 165847 w 2657256"/>
                          <a:gd name="connsiteY520" fmla="*/ 1864811 h 3370881"/>
                          <a:gd name="connsiteX521" fmla="*/ 152400 w 2657256"/>
                          <a:gd name="connsiteY521" fmla="*/ 1833434 h 3370881"/>
                          <a:gd name="connsiteX522" fmla="*/ 143435 w 2657256"/>
                          <a:gd name="connsiteY522" fmla="*/ 1819987 h 3370881"/>
                          <a:gd name="connsiteX523" fmla="*/ 107576 w 2657256"/>
                          <a:gd name="connsiteY523" fmla="*/ 1784129 h 3370881"/>
                          <a:gd name="connsiteX524" fmla="*/ 94129 w 2657256"/>
                          <a:gd name="connsiteY524" fmla="*/ 1779646 h 3370881"/>
                          <a:gd name="connsiteX525" fmla="*/ 71718 w 2657256"/>
                          <a:gd name="connsiteY525" fmla="*/ 1770681 h 3370881"/>
                          <a:gd name="connsiteX526" fmla="*/ 58270 w 2657256"/>
                          <a:gd name="connsiteY526" fmla="*/ 1761717 h 3370881"/>
                          <a:gd name="connsiteX527" fmla="*/ 26894 w 2657256"/>
                          <a:gd name="connsiteY527" fmla="*/ 1730340 h 3370881"/>
                          <a:gd name="connsiteX528" fmla="*/ 0 w 2657256"/>
                          <a:gd name="connsiteY528" fmla="*/ 1707929 h 3370881"/>
                          <a:gd name="connsiteX0" fmla="*/ 0 w 2655969"/>
                          <a:gd name="connsiteY0" fmla="*/ 1707929 h 3370881"/>
                          <a:gd name="connsiteX1" fmla="*/ 22412 w 2655969"/>
                          <a:gd name="connsiteY1" fmla="*/ 1698964 h 3370881"/>
                          <a:gd name="connsiteX2" fmla="*/ 31376 w 2655969"/>
                          <a:gd name="connsiteY2" fmla="*/ 1681034 h 3370881"/>
                          <a:gd name="connsiteX3" fmla="*/ 44823 w 2655969"/>
                          <a:gd name="connsiteY3" fmla="*/ 1672070 h 3370881"/>
                          <a:gd name="connsiteX4" fmla="*/ 58270 w 2655969"/>
                          <a:gd name="connsiteY4" fmla="*/ 1654140 h 3370881"/>
                          <a:gd name="connsiteX5" fmla="*/ 76200 w 2655969"/>
                          <a:gd name="connsiteY5" fmla="*/ 1645176 h 3370881"/>
                          <a:gd name="connsiteX6" fmla="*/ 98612 w 2655969"/>
                          <a:gd name="connsiteY6" fmla="*/ 1636211 h 3370881"/>
                          <a:gd name="connsiteX7" fmla="*/ 125506 w 2655969"/>
                          <a:gd name="connsiteY7" fmla="*/ 1627246 h 3370881"/>
                          <a:gd name="connsiteX8" fmla="*/ 152400 w 2655969"/>
                          <a:gd name="connsiteY8" fmla="*/ 1609317 h 3370881"/>
                          <a:gd name="connsiteX9" fmla="*/ 170329 w 2655969"/>
                          <a:gd name="connsiteY9" fmla="*/ 1600352 h 3370881"/>
                          <a:gd name="connsiteX10" fmla="*/ 188259 w 2655969"/>
                          <a:gd name="connsiteY10" fmla="*/ 1582423 h 3370881"/>
                          <a:gd name="connsiteX11" fmla="*/ 228600 w 2655969"/>
                          <a:gd name="connsiteY11" fmla="*/ 1564493 h 3370881"/>
                          <a:gd name="connsiteX12" fmla="*/ 255494 w 2655969"/>
                          <a:gd name="connsiteY12" fmla="*/ 1546564 h 3370881"/>
                          <a:gd name="connsiteX13" fmla="*/ 300318 w 2655969"/>
                          <a:gd name="connsiteY13" fmla="*/ 1524152 h 3370881"/>
                          <a:gd name="connsiteX14" fmla="*/ 313765 w 2655969"/>
                          <a:gd name="connsiteY14" fmla="*/ 1515187 h 3370881"/>
                          <a:gd name="connsiteX15" fmla="*/ 340659 w 2655969"/>
                          <a:gd name="connsiteY15" fmla="*/ 1510705 h 3370881"/>
                          <a:gd name="connsiteX16" fmla="*/ 363070 w 2655969"/>
                          <a:gd name="connsiteY16" fmla="*/ 1506223 h 3370881"/>
                          <a:gd name="connsiteX17" fmla="*/ 389965 w 2655969"/>
                          <a:gd name="connsiteY17" fmla="*/ 1501740 h 3370881"/>
                          <a:gd name="connsiteX18" fmla="*/ 425823 w 2655969"/>
                          <a:gd name="connsiteY18" fmla="*/ 1497258 h 3370881"/>
                          <a:gd name="connsiteX19" fmla="*/ 470647 w 2655969"/>
                          <a:gd name="connsiteY19" fmla="*/ 1488293 h 3370881"/>
                          <a:gd name="connsiteX20" fmla="*/ 515470 w 2655969"/>
                          <a:gd name="connsiteY20" fmla="*/ 1479329 h 3370881"/>
                          <a:gd name="connsiteX21" fmla="*/ 528918 w 2655969"/>
                          <a:gd name="connsiteY21" fmla="*/ 1470364 h 3370881"/>
                          <a:gd name="connsiteX22" fmla="*/ 600635 w 2655969"/>
                          <a:gd name="connsiteY22" fmla="*/ 1456917 h 3370881"/>
                          <a:gd name="connsiteX23" fmla="*/ 690282 w 2655969"/>
                          <a:gd name="connsiteY23" fmla="*/ 1447952 h 3370881"/>
                          <a:gd name="connsiteX24" fmla="*/ 793376 w 2655969"/>
                          <a:gd name="connsiteY24" fmla="*/ 1452434 h 3370881"/>
                          <a:gd name="connsiteX25" fmla="*/ 874059 w 2655969"/>
                          <a:gd name="connsiteY25" fmla="*/ 1465881 h 3370881"/>
                          <a:gd name="connsiteX26" fmla="*/ 914400 w 2655969"/>
                          <a:gd name="connsiteY26" fmla="*/ 1470364 h 3370881"/>
                          <a:gd name="connsiteX27" fmla="*/ 1030941 w 2655969"/>
                          <a:gd name="connsiteY27" fmla="*/ 1483811 h 3370881"/>
                          <a:gd name="connsiteX28" fmla="*/ 1151965 w 2655969"/>
                          <a:gd name="connsiteY28" fmla="*/ 1492776 h 3370881"/>
                          <a:gd name="connsiteX29" fmla="*/ 1281953 w 2655969"/>
                          <a:gd name="connsiteY29" fmla="*/ 1501740 h 3370881"/>
                          <a:gd name="connsiteX30" fmla="*/ 1465729 w 2655969"/>
                          <a:gd name="connsiteY30" fmla="*/ 1497258 h 3370881"/>
                          <a:gd name="connsiteX31" fmla="*/ 1510553 w 2655969"/>
                          <a:gd name="connsiteY31" fmla="*/ 1492776 h 3370881"/>
                          <a:gd name="connsiteX32" fmla="*/ 1582270 w 2655969"/>
                          <a:gd name="connsiteY32" fmla="*/ 1461399 h 3370881"/>
                          <a:gd name="connsiteX33" fmla="*/ 1604682 w 2655969"/>
                          <a:gd name="connsiteY33" fmla="*/ 1456917 h 3370881"/>
                          <a:gd name="connsiteX34" fmla="*/ 1622612 w 2655969"/>
                          <a:gd name="connsiteY34" fmla="*/ 1447952 h 3370881"/>
                          <a:gd name="connsiteX35" fmla="*/ 1645023 w 2655969"/>
                          <a:gd name="connsiteY35" fmla="*/ 1438987 h 3370881"/>
                          <a:gd name="connsiteX36" fmla="*/ 1662953 w 2655969"/>
                          <a:gd name="connsiteY36" fmla="*/ 1425540 h 3370881"/>
                          <a:gd name="connsiteX37" fmla="*/ 1698812 w 2655969"/>
                          <a:gd name="connsiteY37" fmla="*/ 1407611 h 3370881"/>
                          <a:gd name="connsiteX38" fmla="*/ 1739153 w 2655969"/>
                          <a:gd name="connsiteY38" fmla="*/ 1380717 h 3370881"/>
                          <a:gd name="connsiteX39" fmla="*/ 1752600 w 2655969"/>
                          <a:gd name="connsiteY39" fmla="*/ 1367270 h 3370881"/>
                          <a:gd name="connsiteX40" fmla="*/ 1775012 w 2655969"/>
                          <a:gd name="connsiteY40" fmla="*/ 1353823 h 3370881"/>
                          <a:gd name="connsiteX41" fmla="*/ 1797423 w 2655969"/>
                          <a:gd name="connsiteY41" fmla="*/ 1335893 h 3370881"/>
                          <a:gd name="connsiteX42" fmla="*/ 1810870 w 2655969"/>
                          <a:gd name="connsiteY42" fmla="*/ 1304517 h 3370881"/>
                          <a:gd name="connsiteX43" fmla="*/ 1815353 w 2655969"/>
                          <a:gd name="connsiteY43" fmla="*/ 1291070 h 3370881"/>
                          <a:gd name="connsiteX44" fmla="*/ 1801906 w 2655969"/>
                          <a:gd name="connsiteY44" fmla="*/ 1138670 h 3370881"/>
                          <a:gd name="connsiteX45" fmla="*/ 1792941 w 2655969"/>
                          <a:gd name="connsiteY45" fmla="*/ 1125223 h 3370881"/>
                          <a:gd name="connsiteX46" fmla="*/ 1757082 w 2655969"/>
                          <a:gd name="connsiteY46" fmla="*/ 1093846 h 3370881"/>
                          <a:gd name="connsiteX47" fmla="*/ 1730188 w 2655969"/>
                          <a:gd name="connsiteY47" fmla="*/ 1066952 h 3370881"/>
                          <a:gd name="connsiteX48" fmla="*/ 1703294 w 2655969"/>
                          <a:gd name="connsiteY48" fmla="*/ 1049023 h 3370881"/>
                          <a:gd name="connsiteX49" fmla="*/ 1622612 w 2655969"/>
                          <a:gd name="connsiteY49" fmla="*/ 1053505 h 3370881"/>
                          <a:gd name="connsiteX50" fmla="*/ 1595718 w 2655969"/>
                          <a:gd name="connsiteY50" fmla="*/ 1062470 h 3370881"/>
                          <a:gd name="connsiteX51" fmla="*/ 1573306 w 2655969"/>
                          <a:gd name="connsiteY51" fmla="*/ 1066952 h 3370881"/>
                          <a:gd name="connsiteX52" fmla="*/ 1453385 w 2655969"/>
                          <a:gd name="connsiteY52" fmla="*/ 1082761 h 3370881"/>
                          <a:gd name="connsiteX53" fmla="*/ 1326776 w 2655969"/>
                          <a:gd name="connsiteY53" fmla="*/ 1062470 h 3370881"/>
                          <a:gd name="connsiteX54" fmla="*/ 1308847 w 2655969"/>
                          <a:gd name="connsiteY54" fmla="*/ 1057987 h 3370881"/>
                          <a:gd name="connsiteX55" fmla="*/ 1277470 w 2655969"/>
                          <a:gd name="connsiteY55" fmla="*/ 1053505 h 3370881"/>
                          <a:gd name="connsiteX56" fmla="*/ 1259541 w 2655969"/>
                          <a:gd name="connsiteY56" fmla="*/ 1049023 h 3370881"/>
                          <a:gd name="connsiteX57" fmla="*/ 1232647 w 2655969"/>
                          <a:gd name="connsiteY57" fmla="*/ 1044540 h 3370881"/>
                          <a:gd name="connsiteX58" fmla="*/ 1053353 w 2655969"/>
                          <a:gd name="connsiteY58" fmla="*/ 1049023 h 3370881"/>
                          <a:gd name="connsiteX59" fmla="*/ 1035423 w 2655969"/>
                          <a:gd name="connsiteY59" fmla="*/ 1053505 h 3370881"/>
                          <a:gd name="connsiteX60" fmla="*/ 1008529 w 2655969"/>
                          <a:gd name="connsiteY60" fmla="*/ 1057987 h 3370881"/>
                          <a:gd name="connsiteX61" fmla="*/ 995082 w 2655969"/>
                          <a:gd name="connsiteY61" fmla="*/ 1062470 h 3370881"/>
                          <a:gd name="connsiteX62" fmla="*/ 945776 w 2655969"/>
                          <a:gd name="connsiteY62" fmla="*/ 1031093 h 3370881"/>
                          <a:gd name="connsiteX63" fmla="*/ 941294 w 2655969"/>
                          <a:gd name="connsiteY63" fmla="*/ 1017646 h 3370881"/>
                          <a:gd name="connsiteX64" fmla="*/ 932329 w 2655969"/>
                          <a:gd name="connsiteY64" fmla="*/ 919034 h 3370881"/>
                          <a:gd name="connsiteX65" fmla="*/ 914400 w 2655969"/>
                          <a:gd name="connsiteY65" fmla="*/ 901105 h 3370881"/>
                          <a:gd name="connsiteX66" fmla="*/ 918882 w 2655969"/>
                          <a:gd name="connsiteY66" fmla="*/ 869729 h 3370881"/>
                          <a:gd name="connsiteX67" fmla="*/ 941294 w 2655969"/>
                          <a:gd name="connsiteY67" fmla="*/ 865246 h 3370881"/>
                          <a:gd name="connsiteX68" fmla="*/ 959223 w 2655969"/>
                          <a:gd name="connsiteY68" fmla="*/ 851799 h 3370881"/>
                          <a:gd name="connsiteX69" fmla="*/ 990600 w 2655969"/>
                          <a:gd name="connsiteY69" fmla="*/ 847317 h 3370881"/>
                          <a:gd name="connsiteX70" fmla="*/ 1129553 w 2655969"/>
                          <a:gd name="connsiteY70" fmla="*/ 838352 h 3370881"/>
                          <a:gd name="connsiteX71" fmla="*/ 1147482 w 2655969"/>
                          <a:gd name="connsiteY71" fmla="*/ 829387 h 3370881"/>
                          <a:gd name="connsiteX72" fmla="*/ 1178859 w 2655969"/>
                          <a:gd name="connsiteY72" fmla="*/ 806976 h 3370881"/>
                          <a:gd name="connsiteX73" fmla="*/ 1192306 w 2655969"/>
                          <a:gd name="connsiteY73" fmla="*/ 793529 h 3370881"/>
                          <a:gd name="connsiteX74" fmla="*/ 1214718 w 2655969"/>
                          <a:gd name="connsiteY74" fmla="*/ 784564 h 3370881"/>
                          <a:gd name="connsiteX75" fmla="*/ 1241612 w 2655969"/>
                          <a:gd name="connsiteY75" fmla="*/ 771117 h 3370881"/>
                          <a:gd name="connsiteX76" fmla="*/ 1277470 w 2655969"/>
                          <a:gd name="connsiteY76" fmla="*/ 753187 h 3370881"/>
                          <a:gd name="connsiteX77" fmla="*/ 1295400 w 2655969"/>
                          <a:gd name="connsiteY77" fmla="*/ 730776 h 3370881"/>
                          <a:gd name="connsiteX78" fmla="*/ 1317812 w 2655969"/>
                          <a:gd name="connsiteY78" fmla="*/ 708364 h 3370881"/>
                          <a:gd name="connsiteX79" fmla="*/ 1353670 w 2655969"/>
                          <a:gd name="connsiteY79" fmla="*/ 663540 h 3370881"/>
                          <a:gd name="connsiteX80" fmla="*/ 1371600 w 2655969"/>
                          <a:gd name="connsiteY80" fmla="*/ 636646 h 3370881"/>
                          <a:gd name="connsiteX81" fmla="*/ 1380565 w 2655969"/>
                          <a:gd name="connsiteY81" fmla="*/ 596305 h 3370881"/>
                          <a:gd name="connsiteX82" fmla="*/ 1385047 w 2655969"/>
                          <a:gd name="connsiteY82" fmla="*/ 582858 h 3370881"/>
                          <a:gd name="connsiteX83" fmla="*/ 1380565 w 2655969"/>
                          <a:gd name="connsiteY83" fmla="*/ 533552 h 3370881"/>
                          <a:gd name="connsiteX84" fmla="*/ 1367118 w 2655969"/>
                          <a:gd name="connsiteY84" fmla="*/ 524587 h 3370881"/>
                          <a:gd name="connsiteX85" fmla="*/ 1349188 w 2655969"/>
                          <a:gd name="connsiteY85" fmla="*/ 520105 h 3370881"/>
                          <a:gd name="connsiteX86" fmla="*/ 1326776 w 2655969"/>
                          <a:gd name="connsiteY86" fmla="*/ 511140 h 3370881"/>
                          <a:gd name="connsiteX87" fmla="*/ 1281953 w 2655969"/>
                          <a:gd name="connsiteY87" fmla="*/ 515623 h 3370881"/>
                          <a:gd name="connsiteX88" fmla="*/ 1250576 w 2655969"/>
                          <a:gd name="connsiteY88" fmla="*/ 529070 h 3370881"/>
                          <a:gd name="connsiteX89" fmla="*/ 1210235 w 2655969"/>
                          <a:gd name="connsiteY89" fmla="*/ 542517 h 3370881"/>
                          <a:gd name="connsiteX90" fmla="*/ 1183341 w 2655969"/>
                          <a:gd name="connsiteY90" fmla="*/ 555964 h 3370881"/>
                          <a:gd name="connsiteX91" fmla="*/ 1160929 w 2655969"/>
                          <a:gd name="connsiteY91" fmla="*/ 569411 h 3370881"/>
                          <a:gd name="connsiteX92" fmla="*/ 1134035 w 2655969"/>
                          <a:gd name="connsiteY92" fmla="*/ 578376 h 3370881"/>
                          <a:gd name="connsiteX93" fmla="*/ 1111623 w 2655969"/>
                          <a:gd name="connsiteY93" fmla="*/ 587340 h 3370881"/>
                          <a:gd name="connsiteX94" fmla="*/ 1084729 w 2655969"/>
                          <a:gd name="connsiteY94" fmla="*/ 596305 h 3370881"/>
                          <a:gd name="connsiteX95" fmla="*/ 986118 w 2655969"/>
                          <a:gd name="connsiteY95" fmla="*/ 591823 h 3370881"/>
                          <a:gd name="connsiteX96" fmla="*/ 927847 w 2655969"/>
                          <a:gd name="connsiteY96" fmla="*/ 578376 h 3370881"/>
                          <a:gd name="connsiteX97" fmla="*/ 896470 w 2655969"/>
                          <a:gd name="connsiteY97" fmla="*/ 555964 h 3370881"/>
                          <a:gd name="connsiteX98" fmla="*/ 883023 w 2655969"/>
                          <a:gd name="connsiteY98" fmla="*/ 546999 h 3370881"/>
                          <a:gd name="connsiteX99" fmla="*/ 865094 w 2655969"/>
                          <a:gd name="connsiteY99" fmla="*/ 497693 h 3370881"/>
                          <a:gd name="connsiteX100" fmla="*/ 869576 w 2655969"/>
                          <a:gd name="connsiteY100" fmla="*/ 403564 h 3370881"/>
                          <a:gd name="connsiteX101" fmla="*/ 874059 w 2655969"/>
                          <a:gd name="connsiteY101" fmla="*/ 385634 h 3370881"/>
                          <a:gd name="connsiteX102" fmla="*/ 883023 w 2655969"/>
                          <a:gd name="connsiteY102" fmla="*/ 372187 h 3370881"/>
                          <a:gd name="connsiteX103" fmla="*/ 909918 w 2655969"/>
                          <a:gd name="connsiteY103" fmla="*/ 363223 h 3370881"/>
                          <a:gd name="connsiteX104" fmla="*/ 914400 w 2655969"/>
                          <a:gd name="connsiteY104" fmla="*/ 385634 h 3370881"/>
                          <a:gd name="connsiteX105" fmla="*/ 909918 w 2655969"/>
                          <a:gd name="connsiteY105" fmla="*/ 408046 h 3370881"/>
                          <a:gd name="connsiteX106" fmla="*/ 900953 w 2655969"/>
                          <a:gd name="connsiteY106" fmla="*/ 466317 h 3370881"/>
                          <a:gd name="connsiteX107" fmla="*/ 905435 w 2655969"/>
                          <a:gd name="connsiteY107" fmla="*/ 515623 h 3370881"/>
                          <a:gd name="connsiteX108" fmla="*/ 932329 w 2655969"/>
                          <a:gd name="connsiteY108" fmla="*/ 551481 h 3370881"/>
                          <a:gd name="connsiteX109" fmla="*/ 954741 w 2655969"/>
                          <a:gd name="connsiteY109" fmla="*/ 560446 h 3370881"/>
                          <a:gd name="connsiteX110" fmla="*/ 972670 w 2655969"/>
                          <a:gd name="connsiteY110" fmla="*/ 569411 h 3370881"/>
                          <a:gd name="connsiteX111" fmla="*/ 1066800 w 2655969"/>
                          <a:gd name="connsiteY111" fmla="*/ 564929 h 3370881"/>
                          <a:gd name="connsiteX112" fmla="*/ 1111623 w 2655969"/>
                          <a:gd name="connsiteY112" fmla="*/ 551481 h 3370881"/>
                          <a:gd name="connsiteX113" fmla="*/ 1129553 w 2655969"/>
                          <a:gd name="connsiteY113" fmla="*/ 538034 h 3370881"/>
                          <a:gd name="connsiteX114" fmla="*/ 1156447 w 2655969"/>
                          <a:gd name="connsiteY114" fmla="*/ 511140 h 3370881"/>
                          <a:gd name="connsiteX115" fmla="*/ 1160929 w 2655969"/>
                          <a:gd name="connsiteY115" fmla="*/ 493211 h 3370881"/>
                          <a:gd name="connsiteX116" fmla="*/ 1178859 w 2655969"/>
                          <a:gd name="connsiteY116" fmla="*/ 331846 h 3370881"/>
                          <a:gd name="connsiteX117" fmla="*/ 1215315 w 2655969"/>
                          <a:gd name="connsiteY117" fmla="*/ 270289 h 3370881"/>
                          <a:gd name="connsiteX118" fmla="*/ 1214718 w 2655969"/>
                          <a:gd name="connsiteY118" fmla="*/ 367705 h 3370881"/>
                          <a:gd name="connsiteX119" fmla="*/ 1201270 w 2655969"/>
                          <a:gd name="connsiteY119" fmla="*/ 412529 h 3370881"/>
                          <a:gd name="connsiteX120" fmla="*/ 1210235 w 2655969"/>
                          <a:gd name="connsiteY120" fmla="*/ 461834 h 3370881"/>
                          <a:gd name="connsiteX121" fmla="*/ 1214718 w 2655969"/>
                          <a:gd name="connsiteY121" fmla="*/ 475281 h 3370881"/>
                          <a:gd name="connsiteX122" fmla="*/ 1228165 w 2655969"/>
                          <a:gd name="connsiteY122" fmla="*/ 484246 h 3370881"/>
                          <a:gd name="connsiteX123" fmla="*/ 1250576 w 2655969"/>
                          <a:gd name="connsiteY123" fmla="*/ 502176 h 3370881"/>
                          <a:gd name="connsiteX124" fmla="*/ 1317812 w 2655969"/>
                          <a:gd name="connsiteY124" fmla="*/ 497693 h 3370881"/>
                          <a:gd name="connsiteX125" fmla="*/ 1353670 w 2655969"/>
                          <a:gd name="connsiteY125" fmla="*/ 488729 h 3370881"/>
                          <a:gd name="connsiteX126" fmla="*/ 1506070 w 2655969"/>
                          <a:gd name="connsiteY126" fmla="*/ 457352 h 3370881"/>
                          <a:gd name="connsiteX127" fmla="*/ 1550894 w 2655969"/>
                          <a:gd name="connsiteY127" fmla="*/ 430458 h 3370881"/>
                          <a:gd name="connsiteX128" fmla="*/ 1564341 w 2655969"/>
                          <a:gd name="connsiteY128" fmla="*/ 417011 h 3370881"/>
                          <a:gd name="connsiteX129" fmla="*/ 1586753 w 2655969"/>
                          <a:gd name="connsiteY129" fmla="*/ 399081 h 3370881"/>
                          <a:gd name="connsiteX130" fmla="*/ 1595718 w 2655969"/>
                          <a:gd name="connsiteY130" fmla="*/ 381152 h 3370881"/>
                          <a:gd name="connsiteX131" fmla="*/ 1613139 w 2655969"/>
                          <a:gd name="connsiteY131" fmla="*/ 358910 h 3370881"/>
                          <a:gd name="connsiteX132" fmla="*/ 1620066 w 2655969"/>
                          <a:gd name="connsiteY132" fmla="*/ 291047 h 3370881"/>
                          <a:gd name="connsiteX133" fmla="*/ 1604852 w 2655969"/>
                          <a:gd name="connsiteY133" fmla="*/ 236279 h 3370881"/>
                          <a:gd name="connsiteX134" fmla="*/ 1537447 w 2655969"/>
                          <a:gd name="connsiteY134" fmla="*/ 188411 h 3370881"/>
                          <a:gd name="connsiteX135" fmla="*/ 1613647 w 2655969"/>
                          <a:gd name="connsiteY135" fmla="*/ 399081 h 3370881"/>
                          <a:gd name="connsiteX136" fmla="*/ 1627094 w 2655969"/>
                          <a:gd name="connsiteY136" fmla="*/ 417011 h 3370881"/>
                          <a:gd name="connsiteX137" fmla="*/ 1658470 w 2655969"/>
                          <a:gd name="connsiteY137" fmla="*/ 412529 h 3370881"/>
                          <a:gd name="connsiteX138" fmla="*/ 1685365 w 2655969"/>
                          <a:gd name="connsiteY138" fmla="*/ 390117 h 3370881"/>
                          <a:gd name="connsiteX139" fmla="*/ 1694329 w 2655969"/>
                          <a:gd name="connsiteY139" fmla="*/ 376670 h 3370881"/>
                          <a:gd name="connsiteX140" fmla="*/ 1734670 w 2655969"/>
                          <a:gd name="connsiteY140" fmla="*/ 354258 h 3370881"/>
                          <a:gd name="connsiteX141" fmla="*/ 1743635 w 2655969"/>
                          <a:gd name="connsiteY141" fmla="*/ 340811 h 3370881"/>
                          <a:gd name="connsiteX142" fmla="*/ 1757082 w 2655969"/>
                          <a:gd name="connsiteY142" fmla="*/ 336329 h 3370881"/>
                          <a:gd name="connsiteX143" fmla="*/ 1843909 w 2655969"/>
                          <a:gd name="connsiteY143" fmla="*/ 262341 h 3370881"/>
                          <a:gd name="connsiteX144" fmla="*/ 1874221 w 2655969"/>
                          <a:gd name="connsiteY144" fmla="*/ 202194 h 3370881"/>
                          <a:gd name="connsiteX145" fmla="*/ 1828094 w 2655969"/>
                          <a:gd name="connsiteY145" fmla="*/ 136767 h 3370881"/>
                          <a:gd name="connsiteX146" fmla="*/ 1772023 w 2655969"/>
                          <a:gd name="connsiteY146" fmla="*/ 77249 h 3370881"/>
                          <a:gd name="connsiteX147" fmla="*/ 1948888 w 2655969"/>
                          <a:gd name="connsiteY147" fmla="*/ 178018 h 3370881"/>
                          <a:gd name="connsiteX148" fmla="*/ 1952362 w 2655969"/>
                          <a:gd name="connsiteY148" fmla="*/ 254265 h 3370881"/>
                          <a:gd name="connsiteX149" fmla="*/ 1874221 w 2655969"/>
                          <a:gd name="connsiteY149" fmla="*/ 318698 h 3370881"/>
                          <a:gd name="connsiteX150" fmla="*/ 1788459 w 2655969"/>
                          <a:gd name="connsiteY150" fmla="*/ 367705 h 3370881"/>
                          <a:gd name="connsiteX151" fmla="*/ 1761565 w 2655969"/>
                          <a:gd name="connsiteY151" fmla="*/ 390117 h 3370881"/>
                          <a:gd name="connsiteX152" fmla="*/ 1783976 w 2655969"/>
                          <a:gd name="connsiteY152" fmla="*/ 399081 h 3370881"/>
                          <a:gd name="connsiteX153" fmla="*/ 1878106 w 2655969"/>
                          <a:gd name="connsiteY153" fmla="*/ 390117 h 3370881"/>
                          <a:gd name="connsiteX154" fmla="*/ 1891553 w 2655969"/>
                          <a:gd name="connsiteY154" fmla="*/ 381152 h 3370881"/>
                          <a:gd name="connsiteX155" fmla="*/ 1918447 w 2655969"/>
                          <a:gd name="connsiteY155" fmla="*/ 372187 h 3370881"/>
                          <a:gd name="connsiteX156" fmla="*/ 1940859 w 2655969"/>
                          <a:gd name="connsiteY156" fmla="*/ 358740 h 3370881"/>
                          <a:gd name="connsiteX157" fmla="*/ 1954306 w 2655969"/>
                          <a:gd name="connsiteY157" fmla="*/ 354258 h 3370881"/>
                          <a:gd name="connsiteX158" fmla="*/ 2103145 w 2655969"/>
                          <a:gd name="connsiteY158" fmla="*/ 202207 h 3370881"/>
                          <a:gd name="connsiteX159" fmla="*/ 2064254 w 2655969"/>
                          <a:gd name="connsiteY159" fmla="*/ 20406 h 3370881"/>
                          <a:gd name="connsiteX160" fmla="*/ 2169347 w 2655969"/>
                          <a:gd name="connsiteY160" fmla="*/ 104479 h 3370881"/>
                          <a:gd name="connsiteX161" fmla="*/ 2183354 w 2655969"/>
                          <a:gd name="connsiteY161" fmla="*/ 192893 h 3370881"/>
                          <a:gd name="connsiteX162" fmla="*/ 2170300 w 2655969"/>
                          <a:gd name="connsiteY162" fmla="*/ 271231 h 3370881"/>
                          <a:gd name="connsiteX163" fmla="*/ 2096795 w 2655969"/>
                          <a:gd name="connsiteY163" fmla="*/ 316507 h 3370881"/>
                          <a:gd name="connsiteX164" fmla="*/ 1999129 w 2655969"/>
                          <a:gd name="connsiteY164" fmla="*/ 358740 h 3370881"/>
                          <a:gd name="connsiteX165" fmla="*/ 1994647 w 2655969"/>
                          <a:gd name="connsiteY165" fmla="*/ 372187 h 3370881"/>
                          <a:gd name="connsiteX166" fmla="*/ 2039470 w 2655969"/>
                          <a:gd name="connsiteY166" fmla="*/ 390117 h 3370881"/>
                          <a:gd name="connsiteX167" fmla="*/ 2115670 w 2655969"/>
                          <a:gd name="connsiteY167" fmla="*/ 390117 h 3370881"/>
                          <a:gd name="connsiteX168" fmla="*/ 2160494 w 2655969"/>
                          <a:gd name="connsiteY168" fmla="*/ 376670 h 3370881"/>
                          <a:gd name="connsiteX169" fmla="*/ 2191870 w 2655969"/>
                          <a:gd name="connsiteY169" fmla="*/ 363223 h 3370881"/>
                          <a:gd name="connsiteX170" fmla="*/ 2205318 w 2655969"/>
                          <a:gd name="connsiteY170" fmla="*/ 358740 h 3370881"/>
                          <a:gd name="connsiteX171" fmla="*/ 2273487 w 2655969"/>
                          <a:gd name="connsiteY171" fmla="*/ 280486 h 3370881"/>
                          <a:gd name="connsiteX172" fmla="*/ 2312894 w 2655969"/>
                          <a:gd name="connsiteY172" fmla="*/ 183929 h 3370881"/>
                          <a:gd name="connsiteX173" fmla="*/ 2339788 w 2655969"/>
                          <a:gd name="connsiteY173" fmla="*/ 151 h 3370881"/>
                          <a:gd name="connsiteX174" fmla="*/ 2357718 w 2655969"/>
                          <a:gd name="connsiteY174" fmla="*/ 215305 h 3370881"/>
                          <a:gd name="connsiteX175" fmla="*/ 2308598 w 2655969"/>
                          <a:gd name="connsiteY175" fmla="*/ 319520 h 3370881"/>
                          <a:gd name="connsiteX176" fmla="*/ 2245659 w 2655969"/>
                          <a:gd name="connsiteY176" fmla="*/ 390117 h 3370881"/>
                          <a:gd name="connsiteX177" fmla="*/ 2254623 w 2655969"/>
                          <a:gd name="connsiteY177" fmla="*/ 403564 h 3370881"/>
                          <a:gd name="connsiteX178" fmla="*/ 2353235 w 2655969"/>
                          <a:gd name="connsiteY178" fmla="*/ 399081 h 3370881"/>
                          <a:gd name="connsiteX179" fmla="*/ 2366682 w 2655969"/>
                          <a:gd name="connsiteY179" fmla="*/ 394599 h 3370881"/>
                          <a:gd name="connsiteX180" fmla="*/ 2389094 w 2655969"/>
                          <a:gd name="connsiteY180" fmla="*/ 390117 h 3370881"/>
                          <a:gd name="connsiteX181" fmla="*/ 2424953 w 2655969"/>
                          <a:gd name="connsiteY181" fmla="*/ 367705 h 3370881"/>
                          <a:gd name="connsiteX182" fmla="*/ 2528047 w 2655969"/>
                          <a:gd name="connsiteY182" fmla="*/ 292700 h 3370881"/>
                          <a:gd name="connsiteX183" fmla="*/ 2541495 w 2655969"/>
                          <a:gd name="connsiteY183" fmla="*/ 62906 h 3370881"/>
                          <a:gd name="connsiteX184" fmla="*/ 2591304 w 2655969"/>
                          <a:gd name="connsiteY184" fmla="*/ 214081 h 3370881"/>
                          <a:gd name="connsiteX185" fmla="*/ 2602790 w 2655969"/>
                          <a:gd name="connsiteY185" fmla="*/ 290907 h 3370881"/>
                          <a:gd name="connsiteX186" fmla="*/ 2650863 w 2655969"/>
                          <a:gd name="connsiteY186" fmla="*/ 344994 h 3370881"/>
                          <a:gd name="connsiteX187" fmla="*/ 2465294 w 2655969"/>
                          <a:gd name="connsiteY187" fmla="*/ 399081 h 3370881"/>
                          <a:gd name="connsiteX188" fmla="*/ 2442882 w 2655969"/>
                          <a:gd name="connsiteY188" fmla="*/ 403564 h 3370881"/>
                          <a:gd name="connsiteX189" fmla="*/ 2398059 w 2655969"/>
                          <a:gd name="connsiteY189" fmla="*/ 417011 h 3370881"/>
                          <a:gd name="connsiteX190" fmla="*/ 2375647 w 2655969"/>
                          <a:gd name="connsiteY190" fmla="*/ 425976 h 3370881"/>
                          <a:gd name="connsiteX191" fmla="*/ 2357718 w 2655969"/>
                          <a:gd name="connsiteY191" fmla="*/ 430458 h 3370881"/>
                          <a:gd name="connsiteX192" fmla="*/ 2344270 w 2655969"/>
                          <a:gd name="connsiteY192" fmla="*/ 461834 h 3370881"/>
                          <a:gd name="connsiteX193" fmla="*/ 2353235 w 2655969"/>
                          <a:gd name="connsiteY193" fmla="*/ 502176 h 3370881"/>
                          <a:gd name="connsiteX194" fmla="*/ 2362200 w 2655969"/>
                          <a:gd name="connsiteY194" fmla="*/ 515623 h 3370881"/>
                          <a:gd name="connsiteX195" fmla="*/ 2344270 w 2655969"/>
                          <a:gd name="connsiteY195" fmla="*/ 587340 h 3370881"/>
                          <a:gd name="connsiteX196" fmla="*/ 2321859 w 2655969"/>
                          <a:gd name="connsiteY196" fmla="*/ 614234 h 3370881"/>
                          <a:gd name="connsiteX197" fmla="*/ 2308412 w 2655969"/>
                          <a:gd name="connsiteY197" fmla="*/ 636646 h 3370881"/>
                          <a:gd name="connsiteX198" fmla="*/ 2281518 w 2655969"/>
                          <a:gd name="connsiteY198" fmla="*/ 641129 h 3370881"/>
                          <a:gd name="connsiteX199" fmla="*/ 2259106 w 2655969"/>
                          <a:gd name="connsiteY199" fmla="*/ 636646 h 3370881"/>
                          <a:gd name="connsiteX200" fmla="*/ 2277035 w 2655969"/>
                          <a:gd name="connsiteY200" fmla="*/ 578376 h 3370881"/>
                          <a:gd name="connsiteX201" fmla="*/ 2290482 w 2655969"/>
                          <a:gd name="connsiteY201" fmla="*/ 542517 h 3370881"/>
                          <a:gd name="connsiteX202" fmla="*/ 2286000 w 2655969"/>
                          <a:gd name="connsiteY202" fmla="*/ 506658 h 3370881"/>
                          <a:gd name="connsiteX203" fmla="*/ 2245659 w 2655969"/>
                          <a:gd name="connsiteY203" fmla="*/ 448387 h 3370881"/>
                          <a:gd name="connsiteX204" fmla="*/ 2200835 w 2655969"/>
                          <a:gd name="connsiteY204" fmla="*/ 430458 h 3370881"/>
                          <a:gd name="connsiteX205" fmla="*/ 2169459 w 2655969"/>
                          <a:gd name="connsiteY205" fmla="*/ 425976 h 3370881"/>
                          <a:gd name="connsiteX206" fmla="*/ 2102223 w 2655969"/>
                          <a:gd name="connsiteY206" fmla="*/ 430458 h 3370881"/>
                          <a:gd name="connsiteX207" fmla="*/ 2084294 w 2655969"/>
                          <a:gd name="connsiteY207" fmla="*/ 439423 h 3370881"/>
                          <a:gd name="connsiteX208" fmla="*/ 2070847 w 2655969"/>
                          <a:gd name="connsiteY208" fmla="*/ 443905 h 3370881"/>
                          <a:gd name="connsiteX209" fmla="*/ 2061882 w 2655969"/>
                          <a:gd name="connsiteY209" fmla="*/ 461834 h 3370881"/>
                          <a:gd name="connsiteX210" fmla="*/ 2034988 w 2655969"/>
                          <a:gd name="connsiteY210" fmla="*/ 475281 h 3370881"/>
                          <a:gd name="connsiteX211" fmla="*/ 1783976 w 2655969"/>
                          <a:gd name="connsiteY211" fmla="*/ 479764 h 3370881"/>
                          <a:gd name="connsiteX212" fmla="*/ 1766047 w 2655969"/>
                          <a:gd name="connsiteY212" fmla="*/ 488729 h 3370881"/>
                          <a:gd name="connsiteX213" fmla="*/ 1703294 w 2655969"/>
                          <a:gd name="connsiteY213" fmla="*/ 506658 h 3370881"/>
                          <a:gd name="connsiteX214" fmla="*/ 1689847 w 2655969"/>
                          <a:gd name="connsiteY214" fmla="*/ 511140 h 3370881"/>
                          <a:gd name="connsiteX215" fmla="*/ 1676400 w 2655969"/>
                          <a:gd name="connsiteY215" fmla="*/ 520105 h 3370881"/>
                          <a:gd name="connsiteX216" fmla="*/ 1649506 w 2655969"/>
                          <a:gd name="connsiteY216" fmla="*/ 529070 h 3370881"/>
                          <a:gd name="connsiteX217" fmla="*/ 1636059 w 2655969"/>
                          <a:gd name="connsiteY217" fmla="*/ 538034 h 3370881"/>
                          <a:gd name="connsiteX218" fmla="*/ 1622612 w 2655969"/>
                          <a:gd name="connsiteY218" fmla="*/ 551481 h 3370881"/>
                          <a:gd name="connsiteX219" fmla="*/ 1609165 w 2655969"/>
                          <a:gd name="connsiteY219" fmla="*/ 555964 h 3370881"/>
                          <a:gd name="connsiteX220" fmla="*/ 1577788 w 2655969"/>
                          <a:gd name="connsiteY220" fmla="*/ 587340 h 3370881"/>
                          <a:gd name="connsiteX221" fmla="*/ 1568823 w 2655969"/>
                          <a:gd name="connsiteY221" fmla="*/ 600787 h 3370881"/>
                          <a:gd name="connsiteX222" fmla="*/ 1555376 w 2655969"/>
                          <a:gd name="connsiteY222" fmla="*/ 614234 h 3370881"/>
                          <a:gd name="connsiteX223" fmla="*/ 1524000 w 2655969"/>
                          <a:gd name="connsiteY223" fmla="*/ 654576 h 3370881"/>
                          <a:gd name="connsiteX224" fmla="*/ 1519518 w 2655969"/>
                          <a:gd name="connsiteY224" fmla="*/ 668023 h 3370881"/>
                          <a:gd name="connsiteX225" fmla="*/ 1528482 w 2655969"/>
                          <a:gd name="connsiteY225" fmla="*/ 708364 h 3370881"/>
                          <a:gd name="connsiteX226" fmla="*/ 1537447 w 2655969"/>
                          <a:gd name="connsiteY226" fmla="*/ 721811 h 3370881"/>
                          <a:gd name="connsiteX227" fmla="*/ 1568823 w 2655969"/>
                          <a:gd name="connsiteY227" fmla="*/ 712846 h 3370881"/>
                          <a:gd name="connsiteX228" fmla="*/ 1600200 w 2655969"/>
                          <a:gd name="connsiteY228" fmla="*/ 712846 h 3370881"/>
                          <a:gd name="connsiteX229" fmla="*/ 1631576 w 2655969"/>
                          <a:gd name="connsiteY229" fmla="*/ 690434 h 3370881"/>
                          <a:gd name="connsiteX230" fmla="*/ 1645023 w 2655969"/>
                          <a:gd name="connsiteY230" fmla="*/ 676987 h 3370881"/>
                          <a:gd name="connsiteX231" fmla="*/ 1685365 w 2655969"/>
                          <a:gd name="connsiteY231" fmla="*/ 645611 h 3370881"/>
                          <a:gd name="connsiteX232" fmla="*/ 1716741 w 2655969"/>
                          <a:gd name="connsiteY232" fmla="*/ 614234 h 3370881"/>
                          <a:gd name="connsiteX233" fmla="*/ 1748118 w 2655969"/>
                          <a:gd name="connsiteY233" fmla="*/ 596305 h 3370881"/>
                          <a:gd name="connsiteX234" fmla="*/ 1761565 w 2655969"/>
                          <a:gd name="connsiteY234" fmla="*/ 591823 h 3370881"/>
                          <a:gd name="connsiteX235" fmla="*/ 1779494 w 2655969"/>
                          <a:gd name="connsiteY235" fmla="*/ 582858 h 3370881"/>
                          <a:gd name="connsiteX236" fmla="*/ 1815353 w 2655969"/>
                          <a:gd name="connsiteY236" fmla="*/ 573893 h 3370881"/>
                          <a:gd name="connsiteX237" fmla="*/ 2030506 w 2655969"/>
                          <a:gd name="connsiteY237" fmla="*/ 578376 h 3370881"/>
                          <a:gd name="connsiteX238" fmla="*/ 2017059 w 2655969"/>
                          <a:gd name="connsiteY238" fmla="*/ 600787 h 3370881"/>
                          <a:gd name="connsiteX239" fmla="*/ 1981200 w 2655969"/>
                          <a:gd name="connsiteY239" fmla="*/ 636646 h 3370881"/>
                          <a:gd name="connsiteX240" fmla="*/ 1967753 w 2655969"/>
                          <a:gd name="connsiteY240" fmla="*/ 650093 h 3370881"/>
                          <a:gd name="connsiteX241" fmla="*/ 1936376 w 2655969"/>
                          <a:gd name="connsiteY241" fmla="*/ 690434 h 3370881"/>
                          <a:gd name="connsiteX242" fmla="*/ 1905000 w 2655969"/>
                          <a:gd name="connsiteY242" fmla="*/ 717329 h 3370881"/>
                          <a:gd name="connsiteX243" fmla="*/ 1860176 w 2655969"/>
                          <a:gd name="connsiteY243" fmla="*/ 735258 h 3370881"/>
                          <a:gd name="connsiteX244" fmla="*/ 1788459 w 2655969"/>
                          <a:gd name="connsiteY244" fmla="*/ 744223 h 3370881"/>
                          <a:gd name="connsiteX245" fmla="*/ 1846729 w 2655969"/>
                          <a:gd name="connsiteY245" fmla="*/ 802493 h 3370881"/>
                          <a:gd name="connsiteX246" fmla="*/ 1913965 w 2655969"/>
                          <a:gd name="connsiteY246" fmla="*/ 829387 h 3370881"/>
                          <a:gd name="connsiteX247" fmla="*/ 1922929 w 2655969"/>
                          <a:gd name="connsiteY247" fmla="*/ 842834 h 3370881"/>
                          <a:gd name="connsiteX248" fmla="*/ 1967753 w 2655969"/>
                          <a:gd name="connsiteY248" fmla="*/ 883176 h 3370881"/>
                          <a:gd name="connsiteX249" fmla="*/ 1981200 w 2655969"/>
                          <a:gd name="connsiteY249" fmla="*/ 896623 h 3370881"/>
                          <a:gd name="connsiteX250" fmla="*/ 1994647 w 2655969"/>
                          <a:gd name="connsiteY250" fmla="*/ 905587 h 3370881"/>
                          <a:gd name="connsiteX251" fmla="*/ 2021541 w 2655969"/>
                          <a:gd name="connsiteY251" fmla="*/ 927999 h 3370881"/>
                          <a:gd name="connsiteX252" fmla="*/ 2030506 w 2655969"/>
                          <a:gd name="connsiteY252" fmla="*/ 941446 h 3370881"/>
                          <a:gd name="connsiteX253" fmla="*/ 2057400 w 2655969"/>
                          <a:gd name="connsiteY253" fmla="*/ 968340 h 3370881"/>
                          <a:gd name="connsiteX254" fmla="*/ 2088776 w 2655969"/>
                          <a:gd name="connsiteY254" fmla="*/ 1013164 h 3370881"/>
                          <a:gd name="connsiteX255" fmla="*/ 2115670 w 2655969"/>
                          <a:gd name="connsiteY255" fmla="*/ 1057987 h 3370881"/>
                          <a:gd name="connsiteX256" fmla="*/ 2120153 w 2655969"/>
                          <a:gd name="connsiteY256" fmla="*/ 1089364 h 3370881"/>
                          <a:gd name="connsiteX257" fmla="*/ 2138082 w 2655969"/>
                          <a:gd name="connsiteY257" fmla="*/ 1143152 h 3370881"/>
                          <a:gd name="connsiteX258" fmla="*/ 2147047 w 2655969"/>
                          <a:gd name="connsiteY258" fmla="*/ 1196940 h 3370881"/>
                          <a:gd name="connsiteX259" fmla="*/ 2151529 w 2655969"/>
                          <a:gd name="connsiteY259" fmla="*/ 1210387 h 3370881"/>
                          <a:gd name="connsiteX260" fmla="*/ 2156012 w 2655969"/>
                          <a:gd name="connsiteY260" fmla="*/ 1228317 h 3370881"/>
                          <a:gd name="connsiteX261" fmla="*/ 2173941 w 2655969"/>
                          <a:gd name="connsiteY261" fmla="*/ 1295552 h 3370881"/>
                          <a:gd name="connsiteX262" fmla="*/ 2182906 w 2655969"/>
                          <a:gd name="connsiteY262" fmla="*/ 1313481 h 3370881"/>
                          <a:gd name="connsiteX263" fmla="*/ 2187388 w 2655969"/>
                          <a:gd name="connsiteY263" fmla="*/ 1331411 h 3370881"/>
                          <a:gd name="connsiteX264" fmla="*/ 2214282 w 2655969"/>
                          <a:gd name="connsiteY264" fmla="*/ 1385199 h 3370881"/>
                          <a:gd name="connsiteX265" fmla="*/ 2218765 w 2655969"/>
                          <a:gd name="connsiteY265" fmla="*/ 1403129 h 3370881"/>
                          <a:gd name="connsiteX266" fmla="*/ 2223247 w 2655969"/>
                          <a:gd name="connsiteY266" fmla="*/ 1430023 h 3370881"/>
                          <a:gd name="connsiteX267" fmla="*/ 2236694 w 2655969"/>
                          <a:gd name="connsiteY267" fmla="*/ 1456917 h 3370881"/>
                          <a:gd name="connsiteX268" fmla="*/ 2249794 w 2655969"/>
                          <a:gd name="connsiteY268" fmla="*/ 1524624 h 3370881"/>
                          <a:gd name="connsiteX269" fmla="*/ 2241176 w 2655969"/>
                          <a:gd name="connsiteY269" fmla="*/ 1577940 h 3370881"/>
                          <a:gd name="connsiteX270" fmla="*/ 2245659 w 2655969"/>
                          <a:gd name="connsiteY270" fmla="*/ 1595870 h 3370881"/>
                          <a:gd name="connsiteX271" fmla="*/ 2249634 w 2655969"/>
                          <a:gd name="connsiteY271" fmla="*/ 1685855 h 3370881"/>
                          <a:gd name="connsiteX272" fmla="*/ 2227729 w 2655969"/>
                          <a:gd name="connsiteY272" fmla="*/ 1716893 h 3370881"/>
                          <a:gd name="connsiteX273" fmla="*/ 2240500 w 2655969"/>
                          <a:gd name="connsiteY273" fmla="*/ 1674269 h 3370881"/>
                          <a:gd name="connsiteX274" fmla="*/ 2235341 w 2655969"/>
                          <a:gd name="connsiteY274" fmla="*/ 1788611 h 3370881"/>
                          <a:gd name="connsiteX275" fmla="*/ 2230689 w 2655969"/>
                          <a:gd name="connsiteY275" fmla="*/ 1823963 h 3370881"/>
                          <a:gd name="connsiteX276" fmla="*/ 2226207 w 2655969"/>
                          <a:gd name="connsiteY276" fmla="*/ 1824470 h 3370881"/>
                          <a:gd name="connsiteX277" fmla="*/ 2208278 w 2655969"/>
                          <a:gd name="connsiteY277" fmla="*/ 1869293 h 3370881"/>
                          <a:gd name="connsiteX278" fmla="*/ 2195168 w 2655969"/>
                          <a:gd name="connsiteY278" fmla="*/ 1882740 h 3370881"/>
                          <a:gd name="connsiteX279" fmla="*/ 2203458 w 2655969"/>
                          <a:gd name="connsiteY279" fmla="*/ 1918938 h 3370881"/>
                          <a:gd name="connsiteX280" fmla="*/ 2204134 w 2655969"/>
                          <a:gd name="connsiteY280" fmla="*/ 1949806 h 3370881"/>
                          <a:gd name="connsiteX281" fmla="*/ 2226545 w 2655969"/>
                          <a:gd name="connsiteY281" fmla="*/ 1954627 h 3370881"/>
                          <a:gd name="connsiteX282" fmla="*/ 2241176 w 2655969"/>
                          <a:gd name="connsiteY282" fmla="*/ 2012729 h 3370881"/>
                          <a:gd name="connsiteX283" fmla="*/ 2263588 w 2655969"/>
                          <a:gd name="connsiteY283" fmla="*/ 2057552 h 3370881"/>
                          <a:gd name="connsiteX284" fmla="*/ 2286000 w 2655969"/>
                          <a:gd name="connsiteY284" fmla="*/ 2084446 h 3370881"/>
                          <a:gd name="connsiteX285" fmla="*/ 2299447 w 2655969"/>
                          <a:gd name="connsiteY285" fmla="*/ 2124787 h 3370881"/>
                          <a:gd name="connsiteX286" fmla="*/ 2321859 w 2655969"/>
                          <a:gd name="connsiteY286" fmla="*/ 2151681 h 3370881"/>
                          <a:gd name="connsiteX287" fmla="*/ 2344270 w 2655969"/>
                          <a:gd name="connsiteY287" fmla="*/ 2205470 h 3370881"/>
                          <a:gd name="connsiteX288" fmla="*/ 2348753 w 2655969"/>
                          <a:gd name="connsiteY288" fmla="*/ 2223399 h 3370881"/>
                          <a:gd name="connsiteX289" fmla="*/ 2366682 w 2655969"/>
                          <a:gd name="connsiteY289" fmla="*/ 2263740 h 3370881"/>
                          <a:gd name="connsiteX290" fmla="*/ 2375647 w 2655969"/>
                          <a:gd name="connsiteY290" fmla="*/ 2286152 h 3370881"/>
                          <a:gd name="connsiteX291" fmla="*/ 2380129 w 2655969"/>
                          <a:gd name="connsiteY291" fmla="*/ 2308564 h 3370881"/>
                          <a:gd name="connsiteX292" fmla="*/ 2389094 w 2655969"/>
                          <a:gd name="connsiteY292" fmla="*/ 2335458 h 3370881"/>
                          <a:gd name="connsiteX293" fmla="*/ 2393576 w 2655969"/>
                          <a:gd name="connsiteY293" fmla="*/ 2380281 h 3370881"/>
                          <a:gd name="connsiteX294" fmla="*/ 2398059 w 2655969"/>
                          <a:gd name="connsiteY294" fmla="*/ 2393729 h 3370881"/>
                          <a:gd name="connsiteX295" fmla="*/ 2419794 w 2655969"/>
                          <a:gd name="connsiteY295" fmla="*/ 2447517 h 3370881"/>
                          <a:gd name="connsiteX296" fmla="*/ 2427343 w 2655969"/>
                          <a:gd name="connsiteY296" fmla="*/ 2564058 h 3370881"/>
                          <a:gd name="connsiteX297" fmla="*/ 2389094 w 2655969"/>
                          <a:gd name="connsiteY297" fmla="*/ 2837481 h 3370881"/>
                          <a:gd name="connsiteX298" fmla="*/ 2380129 w 2655969"/>
                          <a:gd name="connsiteY298" fmla="*/ 2859893 h 3370881"/>
                          <a:gd name="connsiteX299" fmla="*/ 2357718 w 2655969"/>
                          <a:gd name="connsiteY299" fmla="*/ 2913681 h 3370881"/>
                          <a:gd name="connsiteX300" fmla="*/ 2348753 w 2655969"/>
                          <a:gd name="connsiteY300" fmla="*/ 2936093 h 3370881"/>
                          <a:gd name="connsiteX301" fmla="*/ 2339788 w 2655969"/>
                          <a:gd name="connsiteY301" fmla="*/ 2971952 h 3370881"/>
                          <a:gd name="connsiteX302" fmla="*/ 2326341 w 2655969"/>
                          <a:gd name="connsiteY302" fmla="*/ 2994364 h 3370881"/>
                          <a:gd name="connsiteX303" fmla="*/ 2317376 w 2655969"/>
                          <a:gd name="connsiteY303" fmla="*/ 3025740 h 3370881"/>
                          <a:gd name="connsiteX304" fmla="*/ 2303929 w 2655969"/>
                          <a:gd name="connsiteY304" fmla="*/ 3048152 h 3370881"/>
                          <a:gd name="connsiteX305" fmla="*/ 2290482 w 2655969"/>
                          <a:gd name="connsiteY305" fmla="*/ 3079529 h 3370881"/>
                          <a:gd name="connsiteX306" fmla="*/ 2272553 w 2655969"/>
                          <a:gd name="connsiteY306" fmla="*/ 3084011 h 3370881"/>
                          <a:gd name="connsiteX307" fmla="*/ 2259106 w 2655969"/>
                          <a:gd name="connsiteY307" fmla="*/ 3088493 h 3370881"/>
                          <a:gd name="connsiteX308" fmla="*/ 2241176 w 2655969"/>
                          <a:gd name="connsiteY308" fmla="*/ 3092976 h 3370881"/>
                          <a:gd name="connsiteX309" fmla="*/ 2209800 w 2655969"/>
                          <a:gd name="connsiteY309" fmla="*/ 3101940 h 3370881"/>
                          <a:gd name="connsiteX310" fmla="*/ 2205318 w 2655969"/>
                          <a:gd name="connsiteY310" fmla="*/ 3039187 h 3370881"/>
                          <a:gd name="connsiteX311" fmla="*/ 2218765 w 2655969"/>
                          <a:gd name="connsiteY311" fmla="*/ 3021258 h 3370881"/>
                          <a:gd name="connsiteX312" fmla="*/ 2245659 w 2655969"/>
                          <a:gd name="connsiteY312" fmla="*/ 2971952 h 3370881"/>
                          <a:gd name="connsiteX313" fmla="*/ 2268070 w 2655969"/>
                          <a:gd name="connsiteY313" fmla="*/ 2945058 h 3370881"/>
                          <a:gd name="connsiteX314" fmla="*/ 2298550 w 2655969"/>
                          <a:gd name="connsiteY314" fmla="*/ 2568540 h 3370881"/>
                          <a:gd name="connsiteX315" fmla="*/ 2284986 w 2655969"/>
                          <a:gd name="connsiteY315" fmla="*/ 2532681 h 3370881"/>
                          <a:gd name="connsiteX316" fmla="*/ 2293273 w 2655969"/>
                          <a:gd name="connsiteY316" fmla="*/ 2496653 h 3370881"/>
                          <a:gd name="connsiteX317" fmla="*/ 2278152 w 2655969"/>
                          <a:gd name="connsiteY317" fmla="*/ 2475178 h 3370881"/>
                          <a:gd name="connsiteX318" fmla="*/ 2245659 w 2655969"/>
                          <a:gd name="connsiteY318" fmla="*/ 2389247 h 3370881"/>
                          <a:gd name="connsiteX319" fmla="*/ 2195507 w 2655969"/>
                          <a:gd name="connsiteY319" fmla="*/ 2241328 h 3370881"/>
                          <a:gd name="connsiteX320" fmla="*/ 2083786 w 2655969"/>
                          <a:gd name="connsiteY320" fmla="*/ 2040300 h 3370881"/>
                          <a:gd name="connsiteX321" fmla="*/ 2048773 w 2655969"/>
                          <a:gd name="connsiteY321" fmla="*/ 2017971 h 3370881"/>
                          <a:gd name="connsiteX322" fmla="*/ 2074314 w 2655969"/>
                          <a:gd name="connsiteY322" fmla="*/ 2011967 h 3370881"/>
                          <a:gd name="connsiteX323" fmla="*/ 2034988 w 2655969"/>
                          <a:gd name="connsiteY323" fmla="*/ 2003764 h 3370881"/>
                          <a:gd name="connsiteX324" fmla="*/ 2026023 w 2655969"/>
                          <a:gd name="connsiteY324" fmla="*/ 2026176 h 3370881"/>
                          <a:gd name="connsiteX325" fmla="*/ 2021541 w 2655969"/>
                          <a:gd name="connsiteY325" fmla="*/ 2039623 h 3370881"/>
                          <a:gd name="connsiteX326" fmla="*/ 1999129 w 2655969"/>
                          <a:gd name="connsiteY326" fmla="*/ 2053070 h 3370881"/>
                          <a:gd name="connsiteX327" fmla="*/ 1990165 w 2655969"/>
                          <a:gd name="connsiteY327" fmla="*/ 2070999 h 3370881"/>
                          <a:gd name="connsiteX328" fmla="*/ 1967753 w 2655969"/>
                          <a:gd name="connsiteY328" fmla="*/ 2106858 h 3370881"/>
                          <a:gd name="connsiteX329" fmla="*/ 1981200 w 2655969"/>
                          <a:gd name="connsiteY329" fmla="*/ 2223399 h 3370881"/>
                          <a:gd name="connsiteX330" fmla="*/ 1994647 w 2655969"/>
                          <a:gd name="connsiteY330" fmla="*/ 2254776 h 3370881"/>
                          <a:gd name="connsiteX331" fmla="*/ 2003612 w 2655969"/>
                          <a:gd name="connsiteY331" fmla="*/ 2272705 h 3370881"/>
                          <a:gd name="connsiteX332" fmla="*/ 2026023 w 2655969"/>
                          <a:gd name="connsiteY332" fmla="*/ 2304081 h 3370881"/>
                          <a:gd name="connsiteX333" fmla="*/ 2043953 w 2655969"/>
                          <a:gd name="connsiteY333" fmla="*/ 2348905 h 3370881"/>
                          <a:gd name="connsiteX334" fmla="*/ 2061882 w 2655969"/>
                          <a:gd name="connsiteY334" fmla="*/ 2371317 h 3370881"/>
                          <a:gd name="connsiteX335" fmla="*/ 2088776 w 2655969"/>
                          <a:gd name="connsiteY335" fmla="*/ 2434070 h 3370881"/>
                          <a:gd name="connsiteX336" fmla="*/ 2102223 w 2655969"/>
                          <a:gd name="connsiteY336" fmla="*/ 2465446 h 3370881"/>
                          <a:gd name="connsiteX337" fmla="*/ 2106706 w 2655969"/>
                          <a:gd name="connsiteY337" fmla="*/ 2496823 h 3370881"/>
                          <a:gd name="connsiteX338" fmla="*/ 2124635 w 2655969"/>
                          <a:gd name="connsiteY338" fmla="*/ 2559576 h 3370881"/>
                          <a:gd name="connsiteX339" fmla="*/ 2138082 w 2655969"/>
                          <a:gd name="connsiteY339" fmla="*/ 2649223 h 3370881"/>
                          <a:gd name="connsiteX340" fmla="*/ 2147047 w 2655969"/>
                          <a:gd name="connsiteY340" fmla="*/ 2685081 h 3370881"/>
                          <a:gd name="connsiteX341" fmla="*/ 2151529 w 2655969"/>
                          <a:gd name="connsiteY341" fmla="*/ 2716458 h 3370881"/>
                          <a:gd name="connsiteX342" fmla="*/ 2160494 w 2655969"/>
                          <a:gd name="connsiteY342" fmla="*/ 2770246 h 3370881"/>
                          <a:gd name="connsiteX343" fmla="*/ 2156012 w 2655969"/>
                          <a:gd name="connsiteY343" fmla="*/ 2962987 h 3370881"/>
                          <a:gd name="connsiteX344" fmla="*/ 2138082 w 2655969"/>
                          <a:gd name="connsiteY344" fmla="*/ 3043670 h 3370881"/>
                          <a:gd name="connsiteX345" fmla="*/ 2133600 w 2655969"/>
                          <a:gd name="connsiteY345" fmla="*/ 3061599 h 3370881"/>
                          <a:gd name="connsiteX346" fmla="*/ 2120153 w 2655969"/>
                          <a:gd name="connsiteY346" fmla="*/ 3079529 h 3370881"/>
                          <a:gd name="connsiteX347" fmla="*/ 2111188 w 2655969"/>
                          <a:gd name="connsiteY347" fmla="*/ 3106423 h 3370881"/>
                          <a:gd name="connsiteX348" fmla="*/ 2088776 w 2655969"/>
                          <a:gd name="connsiteY348" fmla="*/ 3137799 h 3370881"/>
                          <a:gd name="connsiteX349" fmla="*/ 2075329 w 2655969"/>
                          <a:gd name="connsiteY349" fmla="*/ 3164693 h 3370881"/>
                          <a:gd name="connsiteX350" fmla="*/ 2061882 w 2655969"/>
                          <a:gd name="connsiteY350" fmla="*/ 3169176 h 3370881"/>
                          <a:gd name="connsiteX351" fmla="*/ 2021541 w 2655969"/>
                          <a:gd name="connsiteY351" fmla="*/ 3164693 h 3370881"/>
                          <a:gd name="connsiteX352" fmla="*/ 2012576 w 2655969"/>
                          <a:gd name="connsiteY352" fmla="*/ 3119870 h 3370881"/>
                          <a:gd name="connsiteX353" fmla="*/ 2048435 w 2655969"/>
                          <a:gd name="connsiteY353" fmla="*/ 3021258 h 3370881"/>
                          <a:gd name="connsiteX354" fmla="*/ 2048435 w 2655969"/>
                          <a:gd name="connsiteY354" fmla="*/ 3021258 h 3370881"/>
                          <a:gd name="connsiteX355" fmla="*/ 2061882 w 2655969"/>
                          <a:gd name="connsiteY355" fmla="*/ 2967470 h 3370881"/>
                          <a:gd name="connsiteX356" fmla="*/ 2070847 w 2655969"/>
                          <a:gd name="connsiteY356" fmla="*/ 2882305 h 3370881"/>
                          <a:gd name="connsiteX357" fmla="*/ 2066365 w 2655969"/>
                          <a:gd name="connsiteY357" fmla="*/ 2725423 h 3370881"/>
                          <a:gd name="connsiteX358" fmla="*/ 2043953 w 2655969"/>
                          <a:gd name="connsiteY358" fmla="*/ 2649223 h 3370881"/>
                          <a:gd name="connsiteX359" fmla="*/ 2030506 w 2655969"/>
                          <a:gd name="connsiteY359" fmla="*/ 2622329 h 3370881"/>
                          <a:gd name="connsiteX360" fmla="*/ 2017059 w 2655969"/>
                          <a:gd name="connsiteY360" fmla="*/ 2581987 h 3370881"/>
                          <a:gd name="connsiteX361" fmla="*/ 1981200 w 2655969"/>
                          <a:gd name="connsiteY361" fmla="*/ 2514752 h 3370881"/>
                          <a:gd name="connsiteX362" fmla="*/ 1972235 w 2655969"/>
                          <a:gd name="connsiteY362" fmla="*/ 2501305 h 3370881"/>
                          <a:gd name="connsiteX363" fmla="*/ 1958788 w 2655969"/>
                          <a:gd name="connsiteY363" fmla="*/ 2478893 h 3370881"/>
                          <a:gd name="connsiteX364" fmla="*/ 1905000 w 2655969"/>
                          <a:gd name="connsiteY364" fmla="*/ 2398211 h 3370881"/>
                          <a:gd name="connsiteX365" fmla="*/ 1882588 w 2655969"/>
                          <a:gd name="connsiteY365" fmla="*/ 2357870 h 3370881"/>
                          <a:gd name="connsiteX366" fmla="*/ 1869141 w 2655969"/>
                          <a:gd name="connsiteY366" fmla="*/ 2339940 h 3370881"/>
                          <a:gd name="connsiteX367" fmla="*/ 1806388 w 2655969"/>
                          <a:gd name="connsiteY367" fmla="*/ 2313046 h 3370881"/>
                          <a:gd name="connsiteX368" fmla="*/ 1779494 w 2655969"/>
                          <a:gd name="connsiteY368" fmla="*/ 2304081 h 3370881"/>
                          <a:gd name="connsiteX369" fmla="*/ 1752600 w 2655969"/>
                          <a:gd name="connsiteY369" fmla="*/ 2299599 h 3370881"/>
                          <a:gd name="connsiteX370" fmla="*/ 1680882 w 2655969"/>
                          <a:gd name="connsiteY370" fmla="*/ 2277187 h 3370881"/>
                          <a:gd name="connsiteX371" fmla="*/ 1719025 w 2655969"/>
                          <a:gd name="connsiteY371" fmla="*/ 2281331 h 3370881"/>
                          <a:gd name="connsiteX372" fmla="*/ 1756997 w 2655969"/>
                          <a:gd name="connsiteY372" fmla="*/ 2289450 h 3370881"/>
                          <a:gd name="connsiteX373" fmla="*/ 1656440 w 2655969"/>
                          <a:gd name="connsiteY373" fmla="*/ 2298583 h 3370881"/>
                          <a:gd name="connsiteX374" fmla="*/ 1537447 w 2655969"/>
                          <a:gd name="connsiteY374" fmla="*/ 2329960 h 3370881"/>
                          <a:gd name="connsiteX375" fmla="*/ 1571993 w 2655969"/>
                          <a:gd name="connsiteY375" fmla="*/ 2317957 h 3370881"/>
                          <a:gd name="connsiteX376" fmla="*/ 1509707 w 2655969"/>
                          <a:gd name="connsiteY376" fmla="*/ 2338926 h 3370881"/>
                          <a:gd name="connsiteX377" fmla="*/ 1500444 w 2655969"/>
                          <a:gd name="connsiteY377" fmla="*/ 2355271 h 3370881"/>
                          <a:gd name="connsiteX378" fmla="*/ 1402678 w 2655969"/>
                          <a:gd name="connsiteY378" fmla="*/ 2339641 h 3370881"/>
                          <a:gd name="connsiteX379" fmla="*/ 1322892 w 2655969"/>
                          <a:gd name="connsiteY379" fmla="*/ 2336952 h 3370881"/>
                          <a:gd name="connsiteX380" fmla="*/ 1199384 w 2655969"/>
                          <a:gd name="connsiteY380" fmla="*/ 2307041 h 3370881"/>
                          <a:gd name="connsiteX381" fmla="*/ 1066800 w 2655969"/>
                          <a:gd name="connsiteY381" fmla="*/ 2272705 h 3370881"/>
                          <a:gd name="connsiteX382" fmla="*/ 1030941 w 2655969"/>
                          <a:gd name="connsiteY382" fmla="*/ 2263740 h 3370881"/>
                          <a:gd name="connsiteX383" fmla="*/ 986118 w 2655969"/>
                          <a:gd name="connsiteY383" fmla="*/ 2241329 h 3370881"/>
                          <a:gd name="connsiteX384" fmla="*/ 968188 w 2655969"/>
                          <a:gd name="connsiteY384" fmla="*/ 2232364 h 3370881"/>
                          <a:gd name="connsiteX385" fmla="*/ 936812 w 2655969"/>
                          <a:gd name="connsiteY385" fmla="*/ 2214434 h 3370881"/>
                          <a:gd name="connsiteX386" fmla="*/ 905435 w 2655969"/>
                          <a:gd name="connsiteY386" fmla="*/ 2196505 h 3370881"/>
                          <a:gd name="connsiteX387" fmla="*/ 869576 w 2655969"/>
                          <a:gd name="connsiteY387" fmla="*/ 2209952 h 3370881"/>
                          <a:gd name="connsiteX388" fmla="*/ 856129 w 2655969"/>
                          <a:gd name="connsiteY388" fmla="*/ 2227881 h 3370881"/>
                          <a:gd name="connsiteX389" fmla="*/ 815788 w 2655969"/>
                          <a:gd name="connsiteY389" fmla="*/ 2268223 h 3370881"/>
                          <a:gd name="connsiteX390" fmla="*/ 788894 w 2655969"/>
                          <a:gd name="connsiteY390" fmla="*/ 2290634 h 3370881"/>
                          <a:gd name="connsiteX391" fmla="*/ 762000 w 2655969"/>
                          <a:gd name="connsiteY391" fmla="*/ 2313046 h 3370881"/>
                          <a:gd name="connsiteX392" fmla="*/ 753035 w 2655969"/>
                          <a:gd name="connsiteY392" fmla="*/ 2326493 h 3370881"/>
                          <a:gd name="connsiteX393" fmla="*/ 735106 w 2655969"/>
                          <a:gd name="connsiteY393" fmla="*/ 2339940 h 3370881"/>
                          <a:gd name="connsiteX394" fmla="*/ 712694 w 2655969"/>
                          <a:gd name="connsiteY394" fmla="*/ 2362352 h 3370881"/>
                          <a:gd name="connsiteX395" fmla="*/ 694765 w 2655969"/>
                          <a:gd name="connsiteY395" fmla="*/ 2375799 h 3370881"/>
                          <a:gd name="connsiteX396" fmla="*/ 681318 w 2655969"/>
                          <a:gd name="connsiteY396" fmla="*/ 2393729 h 3370881"/>
                          <a:gd name="connsiteX397" fmla="*/ 667870 w 2655969"/>
                          <a:gd name="connsiteY397" fmla="*/ 2402693 h 3370881"/>
                          <a:gd name="connsiteX398" fmla="*/ 623047 w 2655969"/>
                          <a:gd name="connsiteY398" fmla="*/ 2443034 h 3370881"/>
                          <a:gd name="connsiteX399" fmla="*/ 600635 w 2655969"/>
                          <a:gd name="connsiteY399" fmla="*/ 2474411 h 3370881"/>
                          <a:gd name="connsiteX400" fmla="*/ 587188 w 2655969"/>
                          <a:gd name="connsiteY400" fmla="*/ 2514752 h 3370881"/>
                          <a:gd name="connsiteX401" fmla="*/ 582706 w 2655969"/>
                          <a:gd name="connsiteY401" fmla="*/ 2546129 h 3370881"/>
                          <a:gd name="connsiteX402" fmla="*/ 596153 w 2655969"/>
                          <a:gd name="connsiteY402" fmla="*/ 2635776 h 3370881"/>
                          <a:gd name="connsiteX403" fmla="*/ 600635 w 2655969"/>
                          <a:gd name="connsiteY403" fmla="*/ 2653705 h 3370881"/>
                          <a:gd name="connsiteX404" fmla="*/ 609600 w 2655969"/>
                          <a:gd name="connsiteY404" fmla="*/ 2671634 h 3370881"/>
                          <a:gd name="connsiteX405" fmla="*/ 614082 w 2655969"/>
                          <a:gd name="connsiteY405" fmla="*/ 2689564 h 3370881"/>
                          <a:gd name="connsiteX406" fmla="*/ 623047 w 2655969"/>
                          <a:gd name="connsiteY406" fmla="*/ 2711976 h 3370881"/>
                          <a:gd name="connsiteX407" fmla="*/ 627529 w 2655969"/>
                          <a:gd name="connsiteY407" fmla="*/ 2734387 h 3370881"/>
                          <a:gd name="connsiteX408" fmla="*/ 640976 w 2655969"/>
                          <a:gd name="connsiteY408" fmla="*/ 2765764 h 3370881"/>
                          <a:gd name="connsiteX409" fmla="*/ 645459 w 2655969"/>
                          <a:gd name="connsiteY409" fmla="*/ 2779211 h 3370881"/>
                          <a:gd name="connsiteX410" fmla="*/ 658906 w 2655969"/>
                          <a:gd name="connsiteY410" fmla="*/ 2801623 h 3370881"/>
                          <a:gd name="connsiteX411" fmla="*/ 676835 w 2655969"/>
                          <a:gd name="connsiteY411" fmla="*/ 2864376 h 3370881"/>
                          <a:gd name="connsiteX412" fmla="*/ 690282 w 2655969"/>
                          <a:gd name="connsiteY412" fmla="*/ 2895752 h 3370881"/>
                          <a:gd name="connsiteX413" fmla="*/ 699247 w 2655969"/>
                          <a:gd name="connsiteY413" fmla="*/ 2940576 h 3370881"/>
                          <a:gd name="connsiteX414" fmla="*/ 703729 w 2655969"/>
                          <a:gd name="connsiteY414" fmla="*/ 2967470 h 3370881"/>
                          <a:gd name="connsiteX415" fmla="*/ 717176 w 2655969"/>
                          <a:gd name="connsiteY415" fmla="*/ 2994364 h 3370881"/>
                          <a:gd name="connsiteX416" fmla="*/ 735106 w 2655969"/>
                          <a:gd name="connsiteY416" fmla="*/ 3052634 h 3370881"/>
                          <a:gd name="connsiteX417" fmla="*/ 739588 w 2655969"/>
                          <a:gd name="connsiteY417" fmla="*/ 3079529 h 3370881"/>
                          <a:gd name="connsiteX418" fmla="*/ 762000 w 2655969"/>
                          <a:gd name="connsiteY418" fmla="*/ 3142281 h 3370881"/>
                          <a:gd name="connsiteX419" fmla="*/ 766482 w 2655969"/>
                          <a:gd name="connsiteY419" fmla="*/ 3231929 h 3370881"/>
                          <a:gd name="connsiteX420" fmla="*/ 770965 w 2655969"/>
                          <a:gd name="connsiteY420" fmla="*/ 3254340 h 3370881"/>
                          <a:gd name="connsiteX421" fmla="*/ 775447 w 2655969"/>
                          <a:gd name="connsiteY421" fmla="*/ 3285717 h 3370881"/>
                          <a:gd name="connsiteX422" fmla="*/ 748553 w 2655969"/>
                          <a:gd name="connsiteY422" fmla="*/ 3335023 h 3370881"/>
                          <a:gd name="connsiteX423" fmla="*/ 721659 w 2655969"/>
                          <a:gd name="connsiteY423" fmla="*/ 3343987 h 3370881"/>
                          <a:gd name="connsiteX424" fmla="*/ 708212 w 2655969"/>
                          <a:gd name="connsiteY424" fmla="*/ 3348470 h 3370881"/>
                          <a:gd name="connsiteX425" fmla="*/ 623047 w 2655969"/>
                          <a:gd name="connsiteY425" fmla="*/ 3330540 h 3370881"/>
                          <a:gd name="connsiteX426" fmla="*/ 609600 w 2655969"/>
                          <a:gd name="connsiteY426" fmla="*/ 3308129 h 3370881"/>
                          <a:gd name="connsiteX427" fmla="*/ 591670 w 2655969"/>
                          <a:gd name="connsiteY427" fmla="*/ 3267787 h 3370881"/>
                          <a:gd name="connsiteX428" fmla="*/ 560294 w 2655969"/>
                          <a:gd name="connsiteY428" fmla="*/ 3209517 h 3370881"/>
                          <a:gd name="connsiteX429" fmla="*/ 551329 w 2655969"/>
                          <a:gd name="connsiteY429" fmla="*/ 3196070 h 3370881"/>
                          <a:gd name="connsiteX430" fmla="*/ 528918 w 2655969"/>
                          <a:gd name="connsiteY430" fmla="*/ 3173658 h 3370881"/>
                          <a:gd name="connsiteX431" fmla="*/ 519953 w 2655969"/>
                          <a:gd name="connsiteY431" fmla="*/ 3128834 h 3370881"/>
                          <a:gd name="connsiteX432" fmla="*/ 524435 w 2655969"/>
                          <a:gd name="connsiteY432" fmla="*/ 3101940 h 3370881"/>
                          <a:gd name="connsiteX433" fmla="*/ 528918 w 2655969"/>
                          <a:gd name="connsiteY433" fmla="*/ 3088493 h 3370881"/>
                          <a:gd name="connsiteX434" fmla="*/ 542365 w 2655969"/>
                          <a:gd name="connsiteY434" fmla="*/ 3052634 h 3370881"/>
                          <a:gd name="connsiteX435" fmla="*/ 484094 w 2655969"/>
                          <a:gd name="connsiteY435" fmla="*/ 2886787 h 3370881"/>
                          <a:gd name="connsiteX436" fmla="*/ 443753 w 2655969"/>
                          <a:gd name="connsiteY436" fmla="*/ 2779211 h 3370881"/>
                          <a:gd name="connsiteX437" fmla="*/ 439270 w 2655969"/>
                          <a:gd name="connsiteY437" fmla="*/ 2752317 h 3370881"/>
                          <a:gd name="connsiteX438" fmla="*/ 430306 w 2655969"/>
                          <a:gd name="connsiteY438" fmla="*/ 2716458 h 3370881"/>
                          <a:gd name="connsiteX439" fmla="*/ 425823 w 2655969"/>
                          <a:gd name="connsiteY439" fmla="*/ 2680599 h 3370881"/>
                          <a:gd name="connsiteX440" fmla="*/ 398929 w 2655969"/>
                          <a:gd name="connsiteY440" fmla="*/ 2599917 h 3370881"/>
                          <a:gd name="connsiteX441" fmla="*/ 385482 w 2655969"/>
                          <a:gd name="connsiteY441" fmla="*/ 2568540 h 3370881"/>
                          <a:gd name="connsiteX442" fmla="*/ 381000 w 2655969"/>
                          <a:gd name="connsiteY442" fmla="*/ 2550611 h 3370881"/>
                          <a:gd name="connsiteX443" fmla="*/ 372035 w 2655969"/>
                          <a:gd name="connsiteY443" fmla="*/ 2483376 h 3370881"/>
                          <a:gd name="connsiteX444" fmla="*/ 367553 w 2655969"/>
                          <a:gd name="connsiteY444" fmla="*/ 2469929 h 3370881"/>
                          <a:gd name="connsiteX445" fmla="*/ 407894 w 2655969"/>
                          <a:gd name="connsiteY445" fmla="*/ 2451999 h 3370881"/>
                          <a:gd name="connsiteX446" fmla="*/ 515470 w 2655969"/>
                          <a:gd name="connsiteY446" fmla="*/ 2407176 h 3370881"/>
                          <a:gd name="connsiteX447" fmla="*/ 578223 w 2655969"/>
                          <a:gd name="connsiteY447" fmla="*/ 2353387 h 3370881"/>
                          <a:gd name="connsiteX448" fmla="*/ 587188 w 2655969"/>
                          <a:gd name="connsiteY448" fmla="*/ 2330976 h 3370881"/>
                          <a:gd name="connsiteX449" fmla="*/ 614082 w 2655969"/>
                          <a:gd name="connsiteY449" fmla="*/ 2254776 h 3370881"/>
                          <a:gd name="connsiteX450" fmla="*/ 649941 w 2655969"/>
                          <a:gd name="connsiteY450" fmla="*/ 2200987 h 3370881"/>
                          <a:gd name="connsiteX451" fmla="*/ 690282 w 2655969"/>
                          <a:gd name="connsiteY451" fmla="*/ 2174093 h 3370881"/>
                          <a:gd name="connsiteX452" fmla="*/ 703729 w 2655969"/>
                          <a:gd name="connsiteY452" fmla="*/ 2165129 h 3370881"/>
                          <a:gd name="connsiteX453" fmla="*/ 739588 w 2655969"/>
                          <a:gd name="connsiteY453" fmla="*/ 2147199 h 3370881"/>
                          <a:gd name="connsiteX454" fmla="*/ 708212 w 2655969"/>
                          <a:gd name="connsiteY454" fmla="*/ 2187540 h 3370881"/>
                          <a:gd name="connsiteX455" fmla="*/ 654423 w 2655969"/>
                          <a:gd name="connsiteY455" fmla="*/ 2241329 h 3370881"/>
                          <a:gd name="connsiteX456" fmla="*/ 636494 w 2655969"/>
                          <a:gd name="connsiteY456" fmla="*/ 2259258 h 3370881"/>
                          <a:gd name="connsiteX457" fmla="*/ 614082 w 2655969"/>
                          <a:gd name="connsiteY457" fmla="*/ 2286152 h 3370881"/>
                          <a:gd name="connsiteX458" fmla="*/ 592179 w 2655969"/>
                          <a:gd name="connsiteY458" fmla="*/ 2282347 h 3370881"/>
                          <a:gd name="connsiteX459" fmla="*/ 555980 w 2655969"/>
                          <a:gd name="connsiteY459" fmla="*/ 2313892 h 3370881"/>
                          <a:gd name="connsiteX460" fmla="*/ 524435 w 2655969"/>
                          <a:gd name="connsiteY460" fmla="*/ 2348905 h 3370881"/>
                          <a:gd name="connsiteX461" fmla="*/ 502023 w 2655969"/>
                          <a:gd name="connsiteY461" fmla="*/ 2362352 h 3370881"/>
                          <a:gd name="connsiteX462" fmla="*/ 461682 w 2655969"/>
                          <a:gd name="connsiteY462" fmla="*/ 2389246 h 3370881"/>
                          <a:gd name="connsiteX463" fmla="*/ 448235 w 2655969"/>
                          <a:gd name="connsiteY463" fmla="*/ 2398211 h 3370881"/>
                          <a:gd name="connsiteX464" fmla="*/ 430306 w 2655969"/>
                          <a:gd name="connsiteY464" fmla="*/ 2407176 h 3370881"/>
                          <a:gd name="connsiteX465" fmla="*/ 412376 w 2655969"/>
                          <a:gd name="connsiteY465" fmla="*/ 2420623 h 3370881"/>
                          <a:gd name="connsiteX466" fmla="*/ 389965 w 2655969"/>
                          <a:gd name="connsiteY466" fmla="*/ 2429587 h 3370881"/>
                          <a:gd name="connsiteX467" fmla="*/ 372035 w 2655969"/>
                          <a:gd name="connsiteY467" fmla="*/ 2443034 h 3370881"/>
                          <a:gd name="connsiteX468" fmla="*/ 318247 w 2655969"/>
                          <a:gd name="connsiteY468" fmla="*/ 2474411 h 3370881"/>
                          <a:gd name="connsiteX469" fmla="*/ 304800 w 2655969"/>
                          <a:gd name="connsiteY469" fmla="*/ 2492340 h 3370881"/>
                          <a:gd name="connsiteX470" fmla="*/ 282388 w 2655969"/>
                          <a:gd name="connsiteY470" fmla="*/ 2519234 h 3370881"/>
                          <a:gd name="connsiteX471" fmla="*/ 295835 w 2655969"/>
                          <a:gd name="connsiteY471" fmla="*/ 2815070 h 3370881"/>
                          <a:gd name="connsiteX472" fmla="*/ 300318 w 2655969"/>
                          <a:gd name="connsiteY472" fmla="*/ 2837481 h 3370881"/>
                          <a:gd name="connsiteX473" fmla="*/ 304800 w 2655969"/>
                          <a:gd name="connsiteY473" fmla="*/ 2868858 h 3370881"/>
                          <a:gd name="connsiteX474" fmla="*/ 309282 w 2655969"/>
                          <a:gd name="connsiteY474" fmla="*/ 2927129 h 3370881"/>
                          <a:gd name="connsiteX475" fmla="*/ 322729 w 2655969"/>
                          <a:gd name="connsiteY475" fmla="*/ 2985399 h 3370881"/>
                          <a:gd name="connsiteX476" fmla="*/ 327212 w 2655969"/>
                          <a:gd name="connsiteY476" fmla="*/ 3012293 h 3370881"/>
                          <a:gd name="connsiteX477" fmla="*/ 331694 w 2655969"/>
                          <a:gd name="connsiteY477" fmla="*/ 3043670 h 3370881"/>
                          <a:gd name="connsiteX478" fmla="*/ 345141 w 2655969"/>
                          <a:gd name="connsiteY478" fmla="*/ 3070564 h 3370881"/>
                          <a:gd name="connsiteX479" fmla="*/ 367553 w 2655969"/>
                          <a:gd name="connsiteY479" fmla="*/ 3124352 h 3370881"/>
                          <a:gd name="connsiteX480" fmla="*/ 381000 w 2655969"/>
                          <a:gd name="connsiteY480" fmla="*/ 3182623 h 3370881"/>
                          <a:gd name="connsiteX481" fmla="*/ 389965 w 2655969"/>
                          <a:gd name="connsiteY481" fmla="*/ 3196070 h 3370881"/>
                          <a:gd name="connsiteX482" fmla="*/ 394447 w 2655969"/>
                          <a:gd name="connsiteY482" fmla="*/ 3213999 h 3370881"/>
                          <a:gd name="connsiteX483" fmla="*/ 412376 w 2655969"/>
                          <a:gd name="connsiteY483" fmla="*/ 3245376 h 3370881"/>
                          <a:gd name="connsiteX484" fmla="*/ 416859 w 2655969"/>
                          <a:gd name="connsiteY484" fmla="*/ 3258823 h 3370881"/>
                          <a:gd name="connsiteX485" fmla="*/ 425823 w 2655969"/>
                          <a:gd name="connsiteY485" fmla="*/ 3272270 h 3370881"/>
                          <a:gd name="connsiteX486" fmla="*/ 439270 w 2655969"/>
                          <a:gd name="connsiteY486" fmla="*/ 3303646 h 3370881"/>
                          <a:gd name="connsiteX487" fmla="*/ 439270 w 2655969"/>
                          <a:gd name="connsiteY487" fmla="*/ 3352952 h 3370881"/>
                          <a:gd name="connsiteX488" fmla="*/ 430306 w 2655969"/>
                          <a:gd name="connsiteY488" fmla="*/ 3366399 h 3370881"/>
                          <a:gd name="connsiteX489" fmla="*/ 412376 w 2655969"/>
                          <a:gd name="connsiteY489" fmla="*/ 3370881 h 3370881"/>
                          <a:gd name="connsiteX490" fmla="*/ 295835 w 2655969"/>
                          <a:gd name="connsiteY490" fmla="*/ 3357434 h 3370881"/>
                          <a:gd name="connsiteX491" fmla="*/ 264459 w 2655969"/>
                          <a:gd name="connsiteY491" fmla="*/ 3276752 h 3370881"/>
                          <a:gd name="connsiteX492" fmla="*/ 259976 w 2655969"/>
                          <a:gd name="connsiteY492" fmla="*/ 3240893 h 3370881"/>
                          <a:gd name="connsiteX493" fmla="*/ 246529 w 2655969"/>
                          <a:gd name="connsiteY493" fmla="*/ 3178140 h 3370881"/>
                          <a:gd name="connsiteX494" fmla="*/ 237565 w 2655969"/>
                          <a:gd name="connsiteY494" fmla="*/ 3084011 h 3370881"/>
                          <a:gd name="connsiteX495" fmla="*/ 228600 w 2655969"/>
                          <a:gd name="connsiteY495" fmla="*/ 3057117 h 3370881"/>
                          <a:gd name="connsiteX496" fmla="*/ 219635 w 2655969"/>
                          <a:gd name="connsiteY496" fmla="*/ 3021258 h 3370881"/>
                          <a:gd name="connsiteX497" fmla="*/ 206188 w 2655969"/>
                          <a:gd name="connsiteY497" fmla="*/ 2980917 h 3370881"/>
                          <a:gd name="connsiteX498" fmla="*/ 201706 w 2655969"/>
                          <a:gd name="connsiteY498" fmla="*/ 2949540 h 3370881"/>
                          <a:gd name="connsiteX499" fmla="*/ 197223 w 2655969"/>
                          <a:gd name="connsiteY499" fmla="*/ 2927129 h 3370881"/>
                          <a:gd name="connsiteX500" fmla="*/ 192741 w 2655969"/>
                          <a:gd name="connsiteY500" fmla="*/ 2891270 h 3370881"/>
                          <a:gd name="connsiteX501" fmla="*/ 188259 w 2655969"/>
                          <a:gd name="connsiteY501" fmla="*/ 2850929 h 3370881"/>
                          <a:gd name="connsiteX502" fmla="*/ 179294 w 2655969"/>
                          <a:gd name="connsiteY502" fmla="*/ 2824034 h 3370881"/>
                          <a:gd name="connsiteX503" fmla="*/ 165847 w 2655969"/>
                          <a:gd name="connsiteY503" fmla="*/ 2774729 h 3370881"/>
                          <a:gd name="connsiteX504" fmla="*/ 161365 w 2655969"/>
                          <a:gd name="connsiteY504" fmla="*/ 2747834 h 3370881"/>
                          <a:gd name="connsiteX505" fmla="*/ 156882 w 2655969"/>
                          <a:gd name="connsiteY505" fmla="*/ 2559576 h 3370881"/>
                          <a:gd name="connsiteX506" fmla="*/ 152400 w 2655969"/>
                          <a:gd name="connsiteY506" fmla="*/ 2519234 h 3370881"/>
                          <a:gd name="connsiteX507" fmla="*/ 118035 w 2655969"/>
                          <a:gd name="connsiteY507" fmla="*/ 2400004 h 3370881"/>
                          <a:gd name="connsiteX508" fmla="*/ 117048 w 2655969"/>
                          <a:gd name="connsiteY508" fmla="*/ 2344423 h 3370881"/>
                          <a:gd name="connsiteX509" fmla="*/ 100106 w 2655969"/>
                          <a:gd name="connsiteY509" fmla="*/ 2330976 h 3370881"/>
                          <a:gd name="connsiteX510" fmla="*/ 138953 w 2655969"/>
                          <a:gd name="connsiteY510" fmla="*/ 2313046 h 3370881"/>
                          <a:gd name="connsiteX511" fmla="*/ 152400 w 2655969"/>
                          <a:gd name="connsiteY511" fmla="*/ 2304081 h 3370881"/>
                          <a:gd name="connsiteX512" fmla="*/ 170329 w 2655969"/>
                          <a:gd name="connsiteY512" fmla="*/ 2259258 h 3370881"/>
                          <a:gd name="connsiteX513" fmla="*/ 188259 w 2655969"/>
                          <a:gd name="connsiteY513" fmla="*/ 2223399 h 3370881"/>
                          <a:gd name="connsiteX514" fmla="*/ 206188 w 2655969"/>
                          <a:gd name="connsiteY514" fmla="*/ 2187540 h 3370881"/>
                          <a:gd name="connsiteX515" fmla="*/ 210670 w 2655969"/>
                          <a:gd name="connsiteY515" fmla="*/ 2174093 h 3370881"/>
                          <a:gd name="connsiteX516" fmla="*/ 219635 w 2655969"/>
                          <a:gd name="connsiteY516" fmla="*/ 2115823 h 3370881"/>
                          <a:gd name="connsiteX517" fmla="*/ 210670 w 2655969"/>
                          <a:gd name="connsiteY517" fmla="*/ 1958940 h 3370881"/>
                          <a:gd name="connsiteX518" fmla="*/ 192741 w 2655969"/>
                          <a:gd name="connsiteY518" fmla="*/ 1923081 h 3370881"/>
                          <a:gd name="connsiteX519" fmla="*/ 179294 w 2655969"/>
                          <a:gd name="connsiteY519" fmla="*/ 1891705 h 3370881"/>
                          <a:gd name="connsiteX520" fmla="*/ 165847 w 2655969"/>
                          <a:gd name="connsiteY520" fmla="*/ 1864811 h 3370881"/>
                          <a:gd name="connsiteX521" fmla="*/ 152400 w 2655969"/>
                          <a:gd name="connsiteY521" fmla="*/ 1833434 h 3370881"/>
                          <a:gd name="connsiteX522" fmla="*/ 143435 w 2655969"/>
                          <a:gd name="connsiteY522" fmla="*/ 1819987 h 3370881"/>
                          <a:gd name="connsiteX523" fmla="*/ 107576 w 2655969"/>
                          <a:gd name="connsiteY523" fmla="*/ 1784129 h 3370881"/>
                          <a:gd name="connsiteX524" fmla="*/ 94129 w 2655969"/>
                          <a:gd name="connsiteY524" fmla="*/ 1779646 h 3370881"/>
                          <a:gd name="connsiteX525" fmla="*/ 71718 w 2655969"/>
                          <a:gd name="connsiteY525" fmla="*/ 1770681 h 3370881"/>
                          <a:gd name="connsiteX526" fmla="*/ 58270 w 2655969"/>
                          <a:gd name="connsiteY526" fmla="*/ 1761717 h 3370881"/>
                          <a:gd name="connsiteX527" fmla="*/ 26894 w 2655969"/>
                          <a:gd name="connsiteY527" fmla="*/ 1730340 h 3370881"/>
                          <a:gd name="connsiteX528" fmla="*/ 0 w 2655969"/>
                          <a:gd name="connsiteY528" fmla="*/ 1707929 h 3370881"/>
                          <a:gd name="connsiteX0" fmla="*/ 0 w 2665018"/>
                          <a:gd name="connsiteY0" fmla="*/ 1707929 h 3370881"/>
                          <a:gd name="connsiteX1" fmla="*/ 22412 w 2665018"/>
                          <a:gd name="connsiteY1" fmla="*/ 1698964 h 3370881"/>
                          <a:gd name="connsiteX2" fmla="*/ 31376 w 2665018"/>
                          <a:gd name="connsiteY2" fmla="*/ 1681034 h 3370881"/>
                          <a:gd name="connsiteX3" fmla="*/ 44823 w 2665018"/>
                          <a:gd name="connsiteY3" fmla="*/ 1672070 h 3370881"/>
                          <a:gd name="connsiteX4" fmla="*/ 58270 w 2665018"/>
                          <a:gd name="connsiteY4" fmla="*/ 1654140 h 3370881"/>
                          <a:gd name="connsiteX5" fmla="*/ 76200 w 2665018"/>
                          <a:gd name="connsiteY5" fmla="*/ 1645176 h 3370881"/>
                          <a:gd name="connsiteX6" fmla="*/ 98612 w 2665018"/>
                          <a:gd name="connsiteY6" fmla="*/ 1636211 h 3370881"/>
                          <a:gd name="connsiteX7" fmla="*/ 125506 w 2665018"/>
                          <a:gd name="connsiteY7" fmla="*/ 1627246 h 3370881"/>
                          <a:gd name="connsiteX8" fmla="*/ 152400 w 2665018"/>
                          <a:gd name="connsiteY8" fmla="*/ 1609317 h 3370881"/>
                          <a:gd name="connsiteX9" fmla="*/ 170329 w 2665018"/>
                          <a:gd name="connsiteY9" fmla="*/ 1600352 h 3370881"/>
                          <a:gd name="connsiteX10" fmla="*/ 188259 w 2665018"/>
                          <a:gd name="connsiteY10" fmla="*/ 1582423 h 3370881"/>
                          <a:gd name="connsiteX11" fmla="*/ 228600 w 2665018"/>
                          <a:gd name="connsiteY11" fmla="*/ 1564493 h 3370881"/>
                          <a:gd name="connsiteX12" fmla="*/ 255494 w 2665018"/>
                          <a:gd name="connsiteY12" fmla="*/ 1546564 h 3370881"/>
                          <a:gd name="connsiteX13" fmla="*/ 300318 w 2665018"/>
                          <a:gd name="connsiteY13" fmla="*/ 1524152 h 3370881"/>
                          <a:gd name="connsiteX14" fmla="*/ 313765 w 2665018"/>
                          <a:gd name="connsiteY14" fmla="*/ 1515187 h 3370881"/>
                          <a:gd name="connsiteX15" fmla="*/ 340659 w 2665018"/>
                          <a:gd name="connsiteY15" fmla="*/ 1510705 h 3370881"/>
                          <a:gd name="connsiteX16" fmla="*/ 363070 w 2665018"/>
                          <a:gd name="connsiteY16" fmla="*/ 1506223 h 3370881"/>
                          <a:gd name="connsiteX17" fmla="*/ 389965 w 2665018"/>
                          <a:gd name="connsiteY17" fmla="*/ 1501740 h 3370881"/>
                          <a:gd name="connsiteX18" fmla="*/ 425823 w 2665018"/>
                          <a:gd name="connsiteY18" fmla="*/ 1497258 h 3370881"/>
                          <a:gd name="connsiteX19" fmla="*/ 470647 w 2665018"/>
                          <a:gd name="connsiteY19" fmla="*/ 1488293 h 3370881"/>
                          <a:gd name="connsiteX20" fmla="*/ 515470 w 2665018"/>
                          <a:gd name="connsiteY20" fmla="*/ 1479329 h 3370881"/>
                          <a:gd name="connsiteX21" fmla="*/ 528918 w 2665018"/>
                          <a:gd name="connsiteY21" fmla="*/ 1470364 h 3370881"/>
                          <a:gd name="connsiteX22" fmla="*/ 600635 w 2665018"/>
                          <a:gd name="connsiteY22" fmla="*/ 1456917 h 3370881"/>
                          <a:gd name="connsiteX23" fmla="*/ 690282 w 2665018"/>
                          <a:gd name="connsiteY23" fmla="*/ 1447952 h 3370881"/>
                          <a:gd name="connsiteX24" fmla="*/ 793376 w 2665018"/>
                          <a:gd name="connsiteY24" fmla="*/ 1452434 h 3370881"/>
                          <a:gd name="connsiteX25" fmla="*/ 874059 w 2665018"/>
                          <a:gd name="connsiteY25" fmla="*/ 1465881 h 3370881"/>
                          <a:gd name="connsiteX26" fmla="*/ 914400 w 2665018"/>
                          <a:gd name="connsiteY26" fmla="*/ 1470364 h 3370881"/>
                          <a:gd name="connsiteX27" fmla="*/ 1030941 w 2665018"/>
                          <a:gd name="connsiteY27" fmla="*/ 1483811 h 3370881"/>
                          <a:gd name="connsiteX28" fmla="*/ 1151965 w 2665018"/>
                          <a:gd name="connsiteY28" fmla="*/ 1492776 h 3370881"/>
                          <a:gd name="connsiteX29" fmla="*/ 1281953 w 2665018"/>
                          <a:gd name="connsiteY29" fmla="*/ 1501740 h 3370881"/>
                          <a:gd name="connsiteX30" fmla="*/ 1465729 w 2665018"/>
                          <a:gd name="connsiteY30" fmla="*/ 1497258 h 3370881"/>
                          <a:gd name="connsiteX31" fmla="*/ 1510553 w 2665018"/>
                          <a:gd name="connsiteY31" fmla="*/ 1492776 h 3370881"/>
                          <a:gd name="connsiteX32" fmla="*/ 1582270 w 2665018"/>
                          <a:gd name="connsiteY32" fmla="*/ 1461399 h 3370881"/>
                          <a:gd name="connsiteX33" fmla="*/ 1604682 w 2665018"/>
                          <a:gd name="connsiteY33" fmla="*/ 1456917 h 3370881"/>
                          <a:gd name="connsiteX34" fmla="*/ 1622612 w 2665018"/>
                          <a:gd name="connsiteY34" fmla="*/ 1447952 h 3370881"/>
                          <a:gd name="connsiteX35" fmla="*/ 1645023 w 2665018"/>
                          <a:gd name="connsiteY35" fmla="*/ 1438987 h 3370881"/>
                          <a:gd name="connsiteX36" fmla="*/ 1662953 w 2665018"/>
                          <a:gd name="connsiteY36" fmla="*/ 1425540 h 3370881"/>
                          <a:gd name="connsiteX37" fmla="*/ 1698812 w 2665018"/>
                          <a:gd name="connsiteY37" fmla="*/ 1407611 h 3370881"/>
                          <a:gd name="connsiteX38" fmla="*/ 1739153 w 2665018"/>
                          <a:gd name="connsiteY38" fmla="*/ 1380717 h 3370881"/>
                          <a:gd name="connsiteX39" fmla="*/ 1752600 w 2665018"/>
                          <a:gd name="connsiteY39" fmla="*/ 1367270 h 3370881"/>
                          <a:gd name="connsiteX40" fmla="*/ 1775012 w 2665018"/>
                          <a:gd name="connsiteY40" fmla="*/ 1353823 h 3370881"/>
                          <a:gd name="connsiteX41" fmla="*/ 1797423 w 2665018"/>
                          <a:gd name="connsiteY41" fmla="*/ 1335893 h 3370881"/>
                          <a:gd name="connsiteX42" fmla="*/ 1810870 w 2665018"/>
                          <a:gd name="connsiteY42" fmla="*/ 1304517 h 3370881"/>
                          <a:gd name="connsiteX43" fmla="*/ 1815353 w 2665018"/>
                          <a:gd name="connsiteY43" fmla="*/ 1291070 h 3370881"/>
                          <a:gd name="connsiteX44" fmla="*/ 1801906 w 2665018"/>
                          <a:gd name="connsiteY44" fmla="*/ 1138670 h 3370881"/>
                          <a:gd name="connsiteX45" fmla="*/ 1792941 w 2665018"/>
                          <a:gd name="connsiteY45" fmla="*/ 1125223 h 3370881"/>
                          <a:gd name="connsiteX46" fmla="*/ 1757082 w 2665018"/>
                          <a:gd name="connsiteY46" fmla="*/ 1093846 h 3370881"/>
                          <a:gd name="connsiteX47" fmla="*/ 1730188 w 2665018"/>
                          <a:gd name="connsiteY47" fmla="*/ 1066952 h 3370881"/>
                          <a:gd name="connsiteX48" fmla="*/ 1703294 w 2665018"/>
                          <a:gd name="connsiteY48" fmla="*/ 1049023 h 3370881"/>
                          <a:gd name="connsiteX49" fmla="*/ 1622612 w 2665018"/>
                          <a:gd name="connsiteY49" fmla="*/ 1053505 h 3370881"/>
                          <a:gd name="connsiteX50" fmla="*/ 1595718 w 2665018"/>
                          <a:gd name="connsiteY50" fmla="*/ 1062470 h 3370881"/>
                          <a:gd name="connsiteX51" fmla="*/ 1573306 w 2665018"/>
                          <a:gd name="connsiteY51" fmla="*/ 1066952 h 3370881"/>
                          <a:gd name="connsiteX52" fmla="*/ 1453385 w 2665018"/>
                          <a:gd name="connsiteY52" fmla="*/ 1082761 h 3370881"/>
                          <a:gd name="connsiteX53" fmla="*/ 1326776 w 2665018"/>
                          <a:gd name="connsiteY53" fmla="*/ 1062470 h 3370881"/>
                          <a:gd name="connsiteX54" fmla="*/ 1308847 w 2665018"/>
                          <a:gd name="connsiteY54" fmla="*/ 1057987 h 3370881"/>
                          <a:gd name="connsiteX55" fmla="*/ 1277470 w 2665018"/>
                          <a:gd name="connsiteY55" fmla="*/ 1053505 h 3370881"/>
                          <a:gd name="connsiteX56" fmla="*/ 1259541 w 2665018"/>
                          <a:gd name="connsiteY56" fmla="*/ 1049023 h 3370881"/>
                          <a:gd name="connsiteX57" fmla="*/ 1232647 w 2665018"/>
                          <a:gd name="connsiteY57" fmla="*/ 1044540 h 3370881"/>
                          <a:gd name="connsiteX58" fmla="*/ 1053353 w 2665018"/>
                          <a:gd name="connsiteY58" fmla="*/ 1049023 h 3370881"/>
                          <a:gd name="connsiteX59" fmla="*/ 1035423 w 2665018"/>
                          <a:gd name="connsiteY59" fmla="*/ 1053505 h 3370881"/>
                          <a:gd name="connsiteX60" fmla="*/ 1008529 w 2665018"/>
                          <a:gd name="connsiteY60" fmla="*/ 1057987 h 3370881"/>
                          <a:gd name="connsiteX61" fmla="*/ 995082 w 2665018"/>
                          <a:gd name="connsiteY61" fmla="*/ 1062470 h 3370881"/>
                          <a:gd name="connsiteX62" fmla="*/ 945776 w 2665018"/>
                          <a:gd name="connsiteY62" fmla="*/ 1031093 h 3370881"/>
                          <a:gd name="connsiteX63" fmla="*/ 941294 w 2665018"/>
                          <a:gd name="connsiteY63" fmla="*/ 1017646 h 3370881"/>
                          <a:gd name="connsiteX64" fmla="*/ 932329 w 2665018"/>
                          <a:gd name="connsiteY64" fmla="*/ 919034 h 3370881"/>
                          <a:gd name="connsiteX65" fmla="*/ 914400 w 2665018"/>
                          <a:gd name="connsiteY65" fmla="*/ 901105 h 3370881"/>
                          <a:gd name="connsiteX66" fmla="*/ 918882 w 2665018"/>
                          <a:gd name="connsiteY66" fmla="*/ 869729 h 3370881"/>
                          <a:gd name="connsiteX67" fmla="*/ 941294 w 2665018"/>
                          <a:gd name="connsiteY67" fmla="*/ 865246 h 3370881"/>
                          <a:gd name="connsiteX68" fmla="*/ 959223 w 2665018"/>
                          <a:gd name="connsiteY68" fmla="*/ 851799 h 3370881"/>
                          <a:gd name="connsiteX69" fmla="*/ 990600 w 2665018"/>
                          <a:gd name="connsiteY69" fmla="*/ 847317 h 3370881"/>
                          <a:gd name="connsiteX70" fmla="*/ 1129553 w 2665018"/>
                          <a:gd name="connsiteY70" fmla="*/ 838352 h 3370881"/>
                          <a:gd name="connsiteX71" fmla="*/ 1147482 w 2665018"/>
                          <a:gd name="connsiteY71" fmla="*/ 829387 h 3370881"/>
                          <a:gd name="connsiteX72" fmla="*/ 1178859 w 2665018"/>
                          <a:gd name="connsiteY72" fmla="*/ 806976 h 3370881"/>
                          <a:gd name="connsiteX73" fmla="*/ 1192306 w 2665018"/>
                          <a:gd name="connsiteY73" fmla="*/ 793529 h 3370881"/>
                          <a:gd name="connsiteX74" fmla="*/ 1214718 w 2665018"/>
                          <a:gd name="connsiteY74" fmla="*/ 784564 h 3370881"/>
                          <a:gd name="connsiteX75" fmla="*/ 1241612 w 2665018"/>
                          <a:gd name="connsiteY75" fmla="*/ 771117 h 3370881"/>
                          <a:gd name="connsiteX76" fmla="*/ 1277470 w 2665018"/>
                          <a:gd name="connsiteY76" fmla="*/ 753187 h 3370881"/>
                          <a:gd name="connsiteX77" fmla="*/ 1295400 w 2665018"/>
                          <a:gd name="connsiteY77" fmla="*/ 730776 h 3370881"/>
                          <a:gd name="connsiteX78" fmla="*/ 1317812 w 2665018"/>
                          <a:gd name="connsiteY78" fmla="*/ 708364 h 3370881"/>
                          <a:gd name="connsiteX79" fmla="*/ 1353670 w 2665018"/>
                          <a:gd name="connsiteY79" fmla="*/ 663540 h 3370881"/>
                          <a:gd name="connsiteX80" fmla="*/ 1371600 w 2665018"/>
                          <a:gd name="connsiteY80" fmla="*/ 636646 h 3370881"/>
                          <a:gd name="connsiteX81" fmla="*/ 1380565 w 2665018"/>
                          <a:gd name="connsiteY81" fmla="*/ 596305 h 3370881"/>
                          <a:gd name="connsiteX82" fmla="*/ 1385047 w 2665018"/>
                          <a:gd name="connsiteY82" fmla="*/ 582858 h 3370881"/>
                          <a:gd name="connsiteX83" fmla="*/ 1380565 w 2665018"/>
                          <a:gd name="connsiteY83" fmla="*/ 533552 h 3370881"/>
                          <a:gd name="connsiteX84" fmla="*/ 1367118 w 2665018"/>
                          <a:gd name="connsiteY84" fmla="*/ 524587 h 3370881"/>
                          <a:gd name="connsiteX85" fmla="*/ 1349188 w 2665018"/>
                          <a:gd name="connsiteY85" fmla="*/ 520105 h 3370881"/>
                          <a:gd name="connsiteX86" fmla="*/ 1326776 w 2665018"/>
                          <a:gd name="connsiteY86" fmla="*/ 511140 h 3370881"/>
                          <a:gd name="connsiteX87" fmla="*/ 1281953 w 2665018"/>
                          <a:gd name="connsiteY87" fmla="*/ 515623 h 3370881"/>
                          <a:gd name="connsiteX88" fmla="*/ 1250576 w 2665018"/>
                          <a:gd name="connsiteY88" fmla="*/ 529070 h 3370881"/>
                          <a:gd name="connsiteX89" fmla="*/ 1210235 w 2665018"/>
                          <a:gd name="connsiteY89" fmla="*/ 542517 h 3370881"/>
                          <a:gd name="connsiteX90" fmla="*/ 1183341 w 2665018"/>
                          <a:gd name="connsiteY90" fmla="*/ 555964 h 3370881"/>
                          <a:gd name="connsiteX91" fmla="*/ 1160929 w 2665018"/>
                          <a:gd name="connsiteY91" fmla="*/ 569411 h 3370881"/>
                          <a:gd name="connsiteX92" fmla="*/ 1134035 w 2665018"/>
                          <a:gd name="connsiteY92" fmla="*/ 578376 h 3370881"/>
                          <a:gd name="connsiteX93" fmla="*/ 1111623 w 2665018"/>
                          <a:gd name="connsiteY93" fmla="*/ 587340 h 3370881"/>
                          <a:gd name="connsiteX94" fmla="*/ 1084729 w 2665018"/>
                          <a:gd name="connsiteY94" fmla="*/ 596305 h 3370881"/>
                          <a:gd name="connsiteX95" fmla="*/ 986118 w 2665018"/>
                          <a:gd name="connsiteY95" fmla="*/ 591823 h 3370881"/>
                          <a:gd name="connsiteX96" fmla="*/ 927847 w 2665018"/>
                          <a:gd name="connsiteY96" fmla="*/ 578376 h 3370881"/>
                          <a:gd name="connsiteX97" fmla="*/ 896470 w 2665018"/>
                          <a:gd name="connsiteY97" fmla="*/ 555964 h 3370881"/>
                          <a:gd name="connsiteX98" fmla="*/ 883023 w 2665018"/>
                          <a:gd name="connsiteY98" fmla="*/ 546999 h 3370881"/>
                          <a:gd name="connsiteX99" fmla="*/ 865094 w 2665018"/>
                          <a:gd name="connsiteY99" fmla="*/ 497693 h 3370881"/>
                          <a:gd name="connsiteX100" fmla="*/ 869576 w 2665018"/>
                          <a:gd name="connsiteY100" fmla="*/ 403564 h 3370881"/>
                          <a:gd name="connsiteX101" fmla="*/ 874059 w 2665018"/>
                          <a:gd name="connsiteY101" fmla="*/ 385634 h 3370881"/>
                          <a:gd name="connsiteX102" fmla="*/ 883023 w 2665018"/>
                          <a:gd name="connsiteY102" fmla="*/ 372187 h 3370881"/>
                          <a:gd name="connsiteX103" fmla="*/ 909918 w 2665018"/>
                          <a:gd name="connsiteY103" fmla="*/ 363223 h 3370881"/>
                          <a:gd name="connsiteX104" fmla="*/ 914400 w 2665018"/>
                          <a:gd name="connsiteY104" fmla="*/ 385634 h 3370881"/>
                          <a:gd name="connsiteX105" fmla="*/ 909918 w 2665018"/>
                          <a:gd name="connsiteY105" fmla="*/ 408046 h 3370881"/>
                          <a:gd name="connsiteX106" fmla="*/ 900953 w 2665018"/>
                          <a:gd name="connsiteY106" fmla="*/ 466317 h 3370881"/>
                          <a:gd name="connsiteX107" fmla="*/ 905435 w 2665018"/>
                          <a:gd name="connsiteY107" fmla="*/ 515623 h 3370881"/>
                          <a:gd name="connsiteX108" fmla="*/ 932329 w 2665018"/>
                          <a:gd name="connsiteY108" fmla="*/ 551481 h 3370881"/>
                          <a:gd name="connsiteX109" fmla="*/ 954741 w 2665018"/>
                          <a:gd name="connsiteY109" fmla="*/ 560446 h 3370881"/>
                          <a:gd name="connsiteX110" fmla="*/ 972670 w 2665018"/>
                          <a:gd name="connsiteY110" fmla="*/ 569411 h 3370881"/>
                          <a:gd name="connsiteX111" fmla="*/ 1066800 w 2665018"/>
                          <a:gd name="connsiteY111" fmla="*/ 564929 h 3370881"/>
                          <a:gd name="connsiteX112" fmla="*/ 1111623 w 2665018"/>
                          <a:gd name="connsiteY112" fmla="*/ 551481 h 3370881"/>
                          <a:gd name="connsiteX113" fmla="*/ 1129553 w 2665018"/>
                          <a:gd name="connsiteY113" fmla="*/ 538034 h 3370881"/>
                          <a:gd name="connsiteX114" fmla="*/ 1156447 w 2665018"/>
                          <a:gd name="connsiteY114" fmla="*/ 511140 h 3370881"/>
                          <a:gd name="connsiteX115" fmla="*/ 1160929 w 2665018"/>
                          <a:gd name="connsiteY115" fmla="*/ 493211 h 3370881"/>
                          <a:gd name="connsiteX116" fmla="*/ 1178859 w 2665018"/>
                          <a:gd name="connsiteY116" fmla="*/ 331846 h 3370881"/>
                          <a:gd name="connsiteX117" fmla="*/ 1215315 w 2665018"/>
                          <a:gd name="connsiteY117" fmla="*/ 270289 h 3370881"/>
                          <a:gd name="connsiteX118" fmla="*/ 1214718 w 2665018"/>
                          <a:gd name="connsiteY118" fmla="*/ 367705 h 3370881"/>
                          <a:gd name="connsiteX119" fmla="*/ 1201270 w 2665018"/>
                          <a:gd name="connsiteY119" fmla="*/ 412529 h 3370881"/>
                          <a:gd name="connsiteX120" fmla="*/ 1210235 w 2665018"/>
                          <a:gd name="connsiteY120" fmla="*/ 461834 h 3370881"/>
                          <a:gd name="connsiteX121" fmla="*/ 1214718 w 2665018"/>
                          <a:gd name="connsiteY121" fmla="*/ 475281 h 3370881"/>
                          <a:gd name="connsiteX122" fmla="*/ 1228165 w 2665018"/>
                          <a:gd name="connsiteY122" fmla="*/ 484246 h 3370881"/>
                          <a:gd name="connsiteX123" fmla="*/ 1250576 w 2665018"/>
                          <a:gd name="connsiteY123" fmla="*/ 502176 h 3370881"/>
                          <a:gd name="connsiteX124" fmla="*/ 1317812 w 2665018"/>
                          <a:gd name="connsiteY124" fmla="*/ 497693 h 3370881"/>
                          <a:gd name="connsiteX125" fmla="*/ 1353670 w 2665018"/>
                          <a:gd name="connsiteY125" fmla="*/ 488729 h 3370881"/>
                          <a:gd name="connsiteX126" fmla="*/ 1506070 w 2665018"/>
                          <a:gd name="connsiteY126" fmla="*/ 457352 h 3370881"/>
                          <a:gd name="connsiteX127" fmla="*/ 1550894 w 2665018"/>
                          <a:gd name="connsiteY127" fmla="*/ 430458 h 3370881"/>
                          <a:gd name="connsiteX128" fmla="*/ 1564341 w 2665018"/>
                          <a:gd name="connsiteY128" fmla="*/ 417011 h 3370881"/>
                          <a:gd name="connsiteX129" fmla="*/ 1586753 w 2665018"/>
                          <a:gd name="connsiteY129" fmla="*/ 399081 h 3370881"/>
                          <a:gd name="connsiteX130" fmla="*/ 1595718 w 2665018"/>
                          <a:gd name="connsiteY130" fmla="*/ 381152 h 3370881"/>
                          <a:gd name="connsiteX131" fmla="*/ 1613139 w 2665018"/>
                          <a:gd name="connsiteY131" fmla="*/ 358910 h 3370881"/>
                          <a:gd name="connsiteX132" fmla="*/ 1620066 w 2665018"/>
                          <a:gd name="connsiteY132" fmla="*/ 291047 h 3370881"/>
                          <a:gd name="connsiteX133" fmla="*/ 1604852 w 2665018"/>
                          <a:gd name="connsiteY133" fmla="*/ 236279 h 3370881"/>
                          <a:gd name="connsiteX134" fmla="*/ 1537447 w 2665018"/>
                          <a:gd name="connsiteY134" fmla="*/ 188411 h 3370881"/>
                          <a:gd name="connsiteX135" fmla="*/ 1613647 w 2665018"/>
                          <a:gd name="connsiteY135" fmla="*/ 399081 h 3370881"/>
                          <a:gd name="connsiteX136" fmla="*/ 1627094 w 2665018"/>
                          <a:gd name="connsiteY136" fmla="*/ 417011 h 3370881"/>
                          <a:gd name="connsiteX137" fmla="*/ 1658470 w 2665018"/>
                          <a:gd name="connsiteY137" fmla="*/ 412529 h 3370881"/>
                          <a:gd name="connsiteX138" fmla="*/ 1685365 w 2665018"/>
                          <a:gd name="connsiteY138" fmla="*/ 390117 h 3370881"/>
                          <a:gd name="connsiteX139" fmla="*/ 1694329 w 2665018"/>
                          <a:gd name="connsiteY139" fmla="*/ 376670 h 3370881"/>
                          <a:gd name="connsiteX140" fmla="*/ 1734670 w 2665018"/>
                          <a:gd name="connsiteY140" fmla="*/ 354258 h 3370881"/>
                          <a:gd name="connsiteX141" fmla="*/ 1743635 w 2665018"/>
                          <a:gd name="connsiteY141" fmla="*/ 340811 h 3370881"/>
                          <a:gd name="connsiteX142" fmla="*/ 1757082 w 2665018"/>
                          <a:gd name="connsiteY142" fmla="*/ 336329 h 3370881"/>
                          <a:gd name="connsiteX143" fmla="*/ 1843909 w 2665018"/>
                          <a:gd name="connsiteY143" fmla="*/ 262341 h 3370881"/>
                          <a:gd name="connsiteX144" fmla="*/ 1874221 w 2665018"/>
                          <a:gd name="connsiteY144" fmla="*/ 202194 h 3370881"/>
                          <a:gd name="connsiteX145" fmla="*/ 1828094 w 2665018"/>
                          <a:gd name="connsiteY145" fmla="*/ 136767 h 3370881"/>
                          <a:gd name="connsiteX146" fmla="*/ 1772023 w 2665018"/>
                          <a:gd name="connsiteY146" fmla="*/ 77249 h 3370881"/>
                          <a:gd name="connsiteX147" fmla="*/ 1948888 w 2665018"/>
                          <a:gd name="connsiteY147" fmla="*/ 178018 h 3370881"/>
                          <a:gd name="connsiteX148" fmla="*/ 1952362 w 2665018"/>
                          <a:gd name="connsiteY148" fmla="*/ 254265 h 3370881"/>
                          <a:gd name="connsiteX149" fmla="*/ 1874221 w 2665018"/>
                          <a:gd name="connsiteY149" fmla="*/ 318698 h 3370881"/>
                          <a:gd name="connsiteX150" fmla="*/ 1788459 w 2665018"/>
                          <a:gd name="connsiteY150" fmla="*/ 367705 h 3370881"/>
                          <a:gd name="connsiteX151" fmla="*/ 1761565 w 2665018"/>
                          <a:gd name="connsiteY151" fmla="*/ 390117 h 3370881"/>
                          <a:gd name="connsiteX152" fmla="*/ 1783976 w 2665018"/>
                          <a:gd name="connsiteY152" fmla="*/ 399081 h 3370881"/>
                          <a:gd name="connsiteX153" fmla="*/ 1878106 w 2665018"/>
                          <a:gd name="connsiteY153" fmla="*/ 390117 h 3370881"/>
                          <a:gd name="connsiteX154" fmla="*/ 1891553 w 2665018"/>
                          <a:gd name="connsiteY154" fmla="*/ 381152 h 3370881"/>
                          <a:gd name="connsiteX155" fmla="*/ 1918447 w 2665018"/>
                          <a:gd name="connsiteY155" fmla="*/ 372187 h 3370881"/>
                          <a:gd name="connsiteX156" fmla="*/ 1940859 w 2665018"/>
                          <a:gd name="connsiteY156" fmla="*/ 358740 h 3370881"/>
                          <a:gd name="connsiteX157" fmla="*/ 1954306 w 2665018"/>
                          <a:gd name="connsiteY157" fmla="*/ 354258 h 3370881"/>
                          <a:gd name="connsiteX158" fmla="*/ 2103145 w 2665018"/>
                          <a:gd name="connsiteY158" fmla="*/ 202207 h 3370881"/>
                          <a:gd name="connsiteX159" fmla="*/ 2064254 w 2665018"/>
                          <a:gd name="connsiteY159" fmla="*/ 20406 h 3370881"/>
                          <a:gd name="connsiteX160" fmla="*/ 2169347 w 2665018"/>
                          <a:gd name="connsiteY160" fmla="*/ 104479 h 3370881"/>
                          <a:gd name="connsiteX161" fmla="*/ 2183354 w 2665018"/>
                          <a:gd name="connsiteY161" fmla="*/ 192893 h 3370881"/>
                          <a:gd name="connsiteX162" fmla="*/ 2170300 w 2665018"/>
                          <a:gd name="connsiteY162" fmla="*/ 271231 h 3370881"/>
                          <a:gd name="connsiteX163" fmla="*/ 2096795 w 2665018"/>
                          <a:gd name="connsiteY163" fmla="*/ 316507 h 3370881"/>
                          <a:gd name="connsiteX164" fmla="*/ 1999129 w 2665018"/>
                          <a:gd name="connsiteY164" fmla="*/ 358740 h 3370881"/>
                          <a:gd name="connsiteX165" fmla="*/ 1994647 w 2665018"/>
                          <a:gd name="connsiteY165" fmla="*/ 372187 h 3370881"/>
                          <a:gd name="connsiteX166" fmla="*/ 2039470 w 2665018"/>
                          <a:gd name="connsiteY166" fmla="*/ 390117 h 3370881"/>
                          <a:gd name="connsiteX167" fmla="*/ 2115670 w 2665018"/>
                          <a:gd name="connsiteY167" fmla="*/ 390117 h 3370881"/>
                          <a:gd name="connsiteX168" fmla="*/ 2160494 w 2665018"/>
                          <a:gd name="connsiteY168" fmla="*/ 376670 h 3370881"/>
                          <a:gd name="connsiteX169" fmla="*/ 2191870 w 2665018"/>
                          <a:gd name="connsiteY169" fmla="*/ 363223 h 3370881"/>
                          <a:gd name="connsiteX170" fmla="*/ 2205318 w 2665018"/>
                          <a:gd name="connsiteY170" fmla="*/ 358740 h 3370881"/>
                          <a:gd name="connsiteX171" fmla="*/ 2273487 w 2665018"/>
                          <a:gd name="connsiteY171" fmla="*/ 280486 h 3370881"/>
                          <a:gd name="connsiteX172" fmla="*/ 2312894 w 2665018"/>
                          <a:gd name="connsiteY172" fmla="*/ 183929 h 3370881"/>
                          <a:gd name="connsiteX173" fmla="*/ 2339788 w 2665018"/>
                          <a:gd name="connsiteY173" fmla="*/ 151 h 3370881"/>
                          <a:gd name="connsiteX174" fmla="*/ 2357718 w 2665018"/>
                          <a:gd name="connsiteY174" fmla="*/ 215305 h 3370881"/>
                          <a:gd name="connsiteX175" fmla="*/ 2308598 w 2665018"/>
                          <a:gd name="connsiteY175" fmla="*/ 319520 h 3370881"/>
                          <a:gd name="connsiteX176" fmla="*/ 2245659 w 2665018"/>
                          <a:gd name="connsiteY176" fmla="*/ 390117 h 3370881"/>
                          <a:gd name="connsiteX177" fmla="*/ 2254623 w 2665018"/>
                          <a:gd name="connsiteY177" fmla="*/ 403564 h 3370881"/>
                          <a:gd name="connsiteX178" fmla="*/ 2353235 w 2665018"/>
                          <a:gd name="connsiteY178" fmla="*/ 399081 h 3370881"/>
                          <a:gd name="connsiteX179" fmla="*/ 2366682 w 2665018"/>
                          <a:gd name="connsiteY179" fmla="*/ 394599 h 3370881"/>
                          <a:gd name="connsiteX180" fmla="*/ 2389094 w 2665018"/>
                          <a:gd name="connsiteY180" fmla="*/ 390117 h 3370881"/>
                          <a:gd name="connsiteX181" fmla="*/ 2424953 w 2665018"/>
                          <a:gd name="connsiteY181" fmla="*/ 367705 h 3370881"/>
                          <a:gd name="connsiteX182" fmla="*/ 2528047 w 2665018"/>
                          <a:gd name="connsiteY182" fmla="*/ 292700 h 3370881"/>
                          <a:gd name="connsiteX183" fmla="*/ 2541495 w 2665018"/>
                          <a:gd name="connsiteY183" fmla="*/ 62906 h 3370881"/>
                          <a:gd name="connsiteX184" fmla="*/ 2591304 w 2665018"/>
                          <a:gd name="connsiteY184" fmla="*/ 214081 h 3370881"/>
                          <a:gd name="connsiteX185" fmla="*/ 2602790 w 2665018"/>
                          <a:gd name="connsiteY185" fmla="*/ 290907 h 3370881"/>
                          <a:gd name="connsiteX186" fmla="*/ 2660388 w 2665018"/>
                          <a:gd name="connsiteY186" fmla="*/ 338644 h 3370881"/>
                          <a:gd name="connsiteX187" fmla="*/ 2465294 w 2665018"/>
                          <a:gd name="connsiteY187" fmla="*/ 399081 h 3370881"/>
                          <a:gd name="connsiteX188" fmla="*/ 2442882 w 2665018"/>
                          <a:gd name="connsiteY188" fmla="*/ 403564 h 3370881"/>
                          <a:gd name="connsiteX189" fmla="*/ 2398059 w 2665018"/>
                          <a:gd name="connsiteY189" fmla="*/ 417011 h 3370881"/>
                          <a:gd name="connsiteX190" fmla="*/ 2375647 w 2665018"/>
                          <a:gd name="connsiteY190" fmla="*/ 425976 h 3370881"/>
                          <a:gd name="connsiteX191" fmla="*/ 2357718 w 2665018"/>
                          <a:gd name="connsiteY191" fmla="*/ 430458 h 3370881"/>
                          <a:gd name="connsiteX192" fmla="*/ 2344270 w 2665018"/>
                          <a:gd name="connsiteY192" fmla="*/ 461834 h 3370881"/>
                          <a:gd name="connsiteX193" fmla="*/ 2353235 w 2665018"/>
                          <a:gd name="connsiteY193" fmla="*/ 502176 h 3370881"/>
                          <a:gd name="connsiteX194" fmla="*/ 2362200 w 2665018"/>
                          <a:gd name="connsiteY194" fmla="*/ 515623 h 3370881"/>
                          <a:gd name="connsiteX195" fmla="*/ 2344270 w 2665018"/>
                          <a:gd name="connsiteY195" fmla="*/ 587340 h 3370881"/>
                          <a:gd name="connsiteX196" fmla="*/ 2321859 w 2665018"/>
                          <a:gd name="connsiteY196" fmla="*/ 614234 h 3370881"/>
                          <a:gd name="connsiteX197" fmla="*/ 2308412 w 2665018"/>
                          <a:gd name="connsiteY197" fmla="*/ 636646 h 3370881"/>
                          <a:gd name="connsiteX198" fmla="*/ 2281518 w 2665018"/>
                          <a:gd name="connsiteY198" fmla="*/ 641129 h 3370881"/>
                          <a:gd name="connsiteX199" fmla="*/ 2259106 w 2665018"/>
                          <a:gd name="connsiteY199" fmla="*/ 636646 h 3370881"/>
                          <a:gd name="connsiteX200" fmla="*/ 2277035 w 2665018"/>
                          <a:gd name="connsiteY200" fmla="*/ 578376 h 3370881"/>
                          <a:gd name="connsiteX201" fmla="*/ 2290482 w 2665018"/>
                          <a:gd name="connsiteY201" fmla="*/ 542517 h 3370881"/>
                          <a:gd name="connsiteX202" fmla="*/ 2286000 w 2665018"/>
                          <a:gd name="connsiteY202" fmla="*/ 506658 h 3370881"/>
                          <a:gd name="connsiteX203" fmla="*/ 2245659 w 2665018"/>
                          <a:gd name="connsiteY203" fmla="*/ 448387 h 3370881"/>
                          <a:gd name="connsiteX204" fmla="*/ 2200835 w 2665018"/>
                          <a:gd name="connsiteY204" fmla="*/ 430458 h 3370881"/>
                          <a:gd name="connsiteX205" fmla="*/ 2169459 w 2665018"/>
                          <a:gd name="connsiteY205" fmla="*/ 425976 h 3370881"/>
                          <a:gd name="connsiteX206" fmla="*/ 2102223 w 2665018"/>
                          <a:gd name="connsiteY206" fmla="*/ 430458 h 3370881"/>
                          <a:gd name="connsiteX207" fmla="*/ 2084294 w 2665018"/>
                          <a:gd name="connsiteY207" fmla="*/ 439423 h 3370881"/>
                          <a:gd name="connsiteX208" fmla="*/ 2070847 w 2665018"/>
                          <a:gd name="connsiteY208" fmla="*/ 443905 h 3370881"/>
                          <a:gd name="connsiteX209" fmla="*/ 2061882 w 2665018"/>
                          <a:gd name="connsiteY209" fmla="*/ 461834 h 3370881"/>
                          <a:gd name="connsiteX210" fmla="*/ 2034988 w 2665018"/>
                          <a:gd name="connsiteY210" fmla="*/ 475281 h 3370881"/>
                          <a:gd name="connsiteX211" fmla="*/ 1783976 w 2665018"/>
                          <a:gd name="connsiteY211" fmla="*/ 479764 h 3370881"/>
                          <a:gd name="connsiteX212" fmla="*/ 1766047 w 2665018"/>
                          <a:gd name="connsiteY212" fmla="*/ 488729 h 3370881"/>
                          <a:gd name="connsiteX213" fmla="*/ 1703294 w 2665018"/>
                          <a:gd name="connsiteY213" fmla="*/ 506658 h 3370881"/>
                          <a:gd name="connsiteX214" fmla="*/ 1689847 w 2665018"/>
                          <a:gd name="connsiteY214" fmla="*/ 511140 h 3370881"/>
                          <a:gd name="connsiteX215" fmla="*/ 1676400 w 2665018"/>
                          <a:gd name="connsiteY215" fmla="*/ 520105 h 3370881"/>
                          <a:gd name="connsiteX216" fmla="*/ 1649506 w 2665018"/>
                          <a:gd name="connsiteY216" fmla="*/ 529070 h 3370881"/>
                          <a:gd name="connsiteX217" fmla="*/ 1636059 w 2665018"/>
                          <a:gd name="connsiteY217" fmla="*/ 538034 h 3370881"/>
                          <a:gd name="connsiteX218" fmla="*/ 1622612 w 2665018"/>
                          <a:gd name="connsiteY218" fmla="*/ 551481 h 3370881"/>
                          <a:gd name="connsiteX219" fmla="*/ 1609165 w 2665018"/>
                          <a:gd name="connsiteY219" fmla="*/ 555964 h 3370881"/>
                          <a:gd name="connsiteX220" fmla="*/ 1577788 w 2665018"/>
                          <a:gd name="connsiteY220" fmla="*/ 587340 h 3370881"/>
                          <a:gd name="connsiteX221" fmla="*/ 1568823 w 2665018"/>
                          <a:gd name="connsiteY221" fmla="*/ 600787 h 3370881"/>
                          <a:gd name="connsiteX222" fmla="*/ 1555376 w 2665018"/>
                          <a:gd name="connsiteY222" fmla="*/ 614234 h 3370881"/>
                          <a:gd name="connsiteX223" fmla="*/ 1524000 w 2665018"/>
                          <a:gd name="connsiteY223" fmla="*/ 654576 h 3370881"/>
                          <a:gd name="connsiteX224" fmla="*/ 1519518 w 2665018"/>
                          <a:gd name="connsiteY224" fmla="*/ 668023 h 3370881"/>
                          <a:gd name="connsiteX225" fmla="*/ 1528482 w 2665018"/>
                          <a:gd name="connsiteY225" fmla="*/ 708364 h 3370881"/>
                          <a:gd name="connsiteX226" fmla="*/ 1537447 w 2665018"/>
                          <a:gd name="connsiteY226" fmla="*/ 721811 h 3370881"/>
                          <a:gd name="connsiteX227" fmla="*/ 1568823 w 2665018"/>
                          <a:gd name="connsiteY227" fmla="*/ 712846 h 3370881"/>
                          <a:gd name="connsiteX228" fmla="*/ 1600200 w 2665018"/>
                          <a:gd name="connsiteY228" fmla="*/ 712846 h 3370881"/>
                          <a:gd name="connsiteX229" fmla="*/ 1631576 w 2665018"/>
                          <a:gd name="connsiteY229" fmla="*/ 690434 h 3370881"/>
                          <a:gd name="connsiteX230" fmla="*/ 1645023 w 2665018"/>
                          <a:gd name="connsiteY230" fmla="*/ 676987 h 3370881"/>
                          <a:gd name="connsiteX231" fmla="*/ 1685365 w 2665018"/>
                          <a:gd name="connsiteY231" fmla="*/ 645611 h 3370881"/>
                          <a:gd name="connsiteX232" fmla="*/ 1716741 w 2665018"/>
                          <a:gd name="connsiteY232" fmla="*/ 614234 h 3370881"/>
                          <a:gd name="connsiteX233" fmla="*/ 1748118 w 2665018"/>
                          <a:gd name="connsiteY233" fmla="*/ 596305 h 3370881"/>
                          <a:gd name="connsiteX234" fmla="*/ 1761565 w 2665018"/>
                          <a:gd name="connsiteY234" fmla="*/ 591823 h 3370881"/>
                          <a:gd name="connsiteX235" fmla="*/ 1779494 w 2665018"/>
                          <a:gd name="connsiteY235" fmla="*/ 582858 h 3370881"/>
                          <a:gd name="connsiteX236" fmla="*/ 1815353 w 2665018"/>
                          <a:gd name="connsiteY236" fmla="*/ 573893 h 3370881"/>
                          <a:gd name="connsiteX237" fmla="*/ 2030506 w 2665018"/>
                          <a:gd name="connsiteY237" fmla="*/ 578376 h 3370881"/>
                          <a:gd name="connsiteX238" fmla="*/ 2017059 w 2665018"/>
                          <a:gd name="connsiteY238" fmla="*/ 600787 h 3370881"/>
                          <a:gd name="connsiteX239" fmla="*/ 1981200 w 2665018"/>
                          <a:gd name="connsiteY239" fmla="*/ 636646 h 3370881"/>
                          <a:gd name="connsiteX240" fmla="*/ 1967753 w 2665018"/>
                          <a:gd name="connsiteY240" fmla="*/ 650093 h 3370881"/>
                          <a:gd name="connsiteX241" fmla="*/ 1936376 w 2665018"/>
                          <a:gd name="connsiteY241" fmla="*/ 690434 h 3370881"/>
                          <a:gd name="connsiteX242" fmla="*/ 1905000 w 2665018"/>
                          <a:gd name="connsiteY242" fmla="*/ 717329 h 3370881"/>
                          <a:gd name="connsiteX243" fmla="*/ 1860176 w 2665018"/>
                          <a:gd name="connsiteY243" fmla="*/ 735258 h 3370881"/>
                          <a:gd name="connsiteX244" fmla="*/ 1788459 w 2665018"/>
                          <a:gd name="connsiteY244" fmla="*/ 744223 h 3370881"/>
                          <a:gd name="connsiteX245" fmla="*/ 1846729 w 2665018"/>
                          <a:gd name="connsiteY245" fmla="*/ 802493 h 3370881"/>
                          <a:gd name="connsiteX246" fmla="*/ 1913965 w 2665018"/>
                          <a:gd name="connsiteY246" fmla="*/ 829387 h 3370881"/>
                          <a:gd name="connsiteX247" fmla="*/ 1922929 w 2665018"/>
                          <a:gd name="connsiteY247" fmla="*/ 842834 h 3370881"/>
                          <a:gd name="connsiteX248" fmla="*/ 1967753 w 2665018"/>
                          <a:gd name="connsiteY248" fmla="*/ 883176 h 3370881"/>
                          <a:gd name="connsiteX249" fmla="*/ 1981200 w 2665018"/>
                          <a:gd name="connsiteY249" fmla="*/ 896623 h 3370881"/>
                          <a:gd name="connsiteX250" fmla="*/ 1994647 w 2665018"/>
                          <a:gd name="connsiteY250" fmla="*/ 905587 h 3370881"/>
                          <a:gd name="connsiteX251" fmla="*/ 2021541 w 2665018"/>
                          <a:gd name="connsiteY251" fmla="*/ 927999 h 3370881"/>
                          <a:gd name="connsiteX252" fmla="*/ 2030506 w 2665018"/>
                          <a:gd name="connsiteY252" fmla="*/ 941446 h 3370881"/>
                          <a:gd name="connsiteX253" fmla="*/ 2057400 w 2665018"/>
                          <a:gd name="connsiteY253" fmla="*/ 968340 h 3370881"/>
                          <a:gd name="connsiteX254" fmla="*/ 2088776 w 2665018"/>
                          <a:gd name="connsiteY254" fmla="*/ 1013164 h 3370881"/>
                          <a:gd name="connsiteX255" fmla="*/ 2115670 w 2665018"/>
                          <a:gd name="connsiteY255" fmla="*/ 1057987 h 3370881"/>
                          <a:gd name="connsiteX256" fmla="*/ 2120153 w 2665018"/>
                          <a:gd name="connsiteY256" fmla="*/ 1089364 h 3370881"/>
                          <a:gd name="connsiteX257" fmla="*/ 2138082 w 2665018"/>
                          <a:gd name="connsiteY257" fmla="*/ 1143152 h 3370881"/>
                          <a:gd name="connsiteX258" fmla="*/ 2147047 w 2665018"/>
                          <a:gd name="connsiteY258" fmla="*/ 1196940 h 3370881"/>
                          <a:gd name="connsiteX259" fmla="*/ 2151529 w 2665018"/>
                          <a:gd name="connsiteY259" fmla="*/ 1210387 h 3370881"/>
                          <a:gd name="connsiteX260" fmla="*/ 2156012 w 2665018"/>
                          <a:gd name="connsiteY260" fmla="*/ 1228317 h 3370881"/>
                          <a:gd name="connsiteX261" fmla="*/ 2173941 w 2665018"/>
                          <a:gd name="connsiteY261" fmla="*/ 1295552 h 3370881"/>
                          <a:gd name="connsiteX262" fmla="*/ 2182906 w 2665018"/>
                          <a:gd name="connsiteY262" fmla="*/ 1313481 h 3370881"/>
                          <a:gd name="connsiteX263" fmla="*/ 2187388 w 2665018"/>
                          <a:gd name="connsiteY263" fmla="*/ 1331411 h 3370881"/>
                          <a:gd name="connsiteX264" fmla="*/ 2214282 w 2665018"/>
                          <a:gd name="connsiteY264" fmla="*/ 1385199 h 3370881"/>
                          <a:gd name="connsiteX265" fmla="*/ 2218765 w 2665018"/>
                          <a:gd name="connsiteY265" fmla="*/ 1403129 h 3370881"/>
                          <a:gd name="connsiteX266" fmla="*/ 2223247 w 2665018"/>
                          <a:gd name="connsiteY266" fmla="*/ 1430023 h 3370881"/>
                          <a:gd name="connsiteX267" fmla="*/ 2236694 w 2665018"/>
                          <a:gd name="connsiteY267" fmla="*/ 1456917 h 3370881"/>
                          <a:gd name="connsiteX268" fmla="*/ 2249794 w 2665018"/>
                          <a:gd name="connsiteY268" fmla="*/ 1524624 h 3370881"/>
                          <a:gd name="connsiteX269" fmla="*/ 2241176 w 2665018"/>
                          <a:gd name="connsiteY269" fmla="*/ 1577940 h 3370881"/>
                          <a:gd name="connsiteX270" fmla="*/ 2245659 w 2665018"/>
                          <a:gd name="connsiteY270" fmla="*/ 1595870 h 3370881"/>
                          <a:gd name="connsiteX271" fmla="*/ 2249634 w 2665018"/>
                          <a:gd name="connsiteY271" fmla="*/ 1685855 h 3370881"/>
                          <a:gd name="connsiteX272" fmla="*/ 2227729 w 2665018"/>
                          <a:gd name="connsiteY272" fmla="*/ 1716893 h 3370881"/>
                          <a:gd name="connsiteX273" fmla="*/ 2240500 w 2665018"/>
                          <a:gd name="connsiteY273" fmla="*/ 1674269 h 3370881"/>
                          <a:gd name="connsiteX274" fmla="*/ 2235341 w 2665018"/>
                          <a:gd name="connsiteY274" fmla="*/ 1788611 h 3370881"/>
                          <a:gd name="connsiteX275" fmla="*/ 2230689 w 2665018"/>
                          <a:gd name="connsiteY275" fmla="*/ 1823963 h 3370881"/>
                          <a:gd name="connsiteX276" fmla="*/ 2226207 w 2665018"/>
                          <a:gd name="connsiteY276" fmla="*/ 1824470 h 3370881"/>
                          <a:gd name="connsiteX277" fmla="*/ 2208278 w 2665018"/>
                          <a:gd name="connsiteY277" fmla="*/ 1869293 h 3370881"/>
                          <a:gd name="connsiteX278" fmla="*/ 2195168 w 2665018"/>
                          <a:gd name="connsiteY278" fmla="*/ 1882740 h 3370881"/>
                          <a:gd name="connsiteX279" fmla="*/ 2203458 w 2665018"/>
                          <a:gd name="connsiteY279" fmla="*/ 1918938 h 3370881"/>
                          <a:gd name="connsiteX280" fmla="*/ 2204134 w 2665018"/>
                          <a:gd name="connsiteY280" fmla="*/ 1949806 h 3370881"/>
                          <a:gd name="connsiteX281" fmla="*/ 2226545 w 2665018"/>
                          <a:gd name="connsiteY281" fmla="*/ 1954627 h 3370881"/>
                          <a:gd name="connsiteX282" fmla="*/ 2241176 w 2665018"/>
                          <a:gd name="connsiteY282" fmla="*/ 2012729 h 3370881"/>
                          <a:gd name="connsiteX283" fmla="*/ 2263588 w 2665018"/>
                          <a:gd name="connsiteY283" fmla="*/ 2057552 h 3370881"/>
                          <a:gd name="connsiteX284" fmla="*/ 2286000 w 2665018"/>
                          <a:gd name="connsiteY284" fmla="*/ 2084446 h 3370881"/>
                          <a:gd name="connsiteX285" fmla="*/ 2299447 w 2665018"/>
                          <a:gd name="connsiteY285" fmla="*/ 2124787 h 3370881"/>
                          <a:gd name="connsiteX286" fmla="*/ 2321859 w 2665018"/>
                          <a:gd name="connsiteY286" fmla="*/ 2151681 h 3370881"/>
                          <a:gd name="connsiteX287" fmla="*/ 2344270 w 2665018"/>
                          <a:gd name="connsiteY287" fmla="*/ 2205470 h 3370881"/>
                          <a:gd name="connsiteX288" fmla="*/ 2348753 w 2665018"/>
                          <a:gd name="connsiteY288" fmla="*/ 2223399 h 3370881"/>
                          <a:gd name="connsiteX289" fmla="*/ 2366682 w 2665018"/>
                          <a:gd name="connsiteY289" fmla="*/ 2263740 h 3370881"/>
                          <a:gd name="connsiteX290" fmla="*/ 2375647 w 2665018"/>
                          <a:gd name="connsiteY290" fmla="*/ 2286152 h 3370881"/>
                          <a:gd name="connsiteX291" fmla="*/ 2380129 w 2665018"/>
                          <a:gd name="connsiteY291" fmla="*/ 2308564 h 3370881"/>
                          <a:gd name="connsiteX292" fmla="*/ 2389094 w 2665018"/>
                          <a:gd name="connsiteY292" fmla="*/ 2335458 h 3370881"/>
                          <a:gd name="connsiteX293" fmla="*/ 2393576 w 2665018"/>
                          <a:gd name="connsiteY293" fmla="*/ 2380281 h 3370881"/>
                          <a:gd name="connsiteX294" fmla="*/ 2398059 w 2665018"/>
                          <a:gd name="connsiteY294" fmla="*/ 2393729 h 3370881"/>
                          <a:gd name="connsiteX295" fmla="*/ 2419794 w 2665018"/>
                          <a:gd name="connsiteY295" fmla="*/ 2447517 h 3370881"/>
                          <a:gd name="connsiteX296" fmla="*/ 2427343 w 2665018"/>
                          <a:gd name="connsiteY296" fmla="*/ 2564058 h 3370881"/>
                          <a:gd name="connsiteX297" fmla="*/ 2389094 w 2665018"/>
                          <a:gd name="connsiteY297" fmla="*/ 2837481 h 3370881"/>
                          <a:gd name="connsiteX298" fmla="*/ 2380129 w 2665018"/>
                          <a:gd name="connsiteY298" fmla="*/ 2859893 h 3370881"/>
                          <a:gd name="connsiteX299" fmla="*/ 2357718 w 2665018"/>
                          <a:gd name="connsiteY299" fmla="*/ 2913681 h 3370881"/>
                          <a:gd name="connsiteX300" fmla="*/ 2348753 w 2665018"/>
                          <a:gd name="connsiteY300" fmla="*/ 2936093 h 3370881"/>
                          <a:gd name="connsiteX301" fmla="*/ 2339788 w 2665018"/>
                          <a:gd name="connsiteY301" fmla="*/ 2971952 h 3370881"/>
                          <a:gd name="connsiteX302" fmla="*/ 2326341 w 2665018"/>
                          <a:gd name="connsiteY302" fmla="*/ 2994364 h 3370881"/>
                          <a:gd name="connsiteX303" fmla="*/ 2317376 w 2665018"/>
                          <a:gd name="connsiteY303" fmla="*/ 3025740 h 3370881"/>
                          <a:gd name="connsiteX304" fmla="*/ 2303929 w 2665018"/>
                          <a:gd name="connsiteY304" fmla="*/ 3048152 h 3370881"/>
                          <a:gd name="connsiteX305" fmla="*/ 2290482 w 2665018"/>
                          <a:gd name="connsiteY305" fmla="*/ 3079529 h 3370881"/>
                          <a:gd name="connsiteX306" fmla="*/ 2272553 w 2665018"/>
                          <a:gd name="connsiteY306" fmla="*/ 3084011 h 3370881"/>
                          <a:gd name="connsiteX307" fmla="*/ 2259106 w 2665018"/>
                          <a:gd name="connsiteY307" fmla="*/ 3088493 h 3370881"/>
                          <a:gd name="connsiteX308" fmla="*/ 2241176 w 2665018"/>
                          <a:gd name="connsiteY308" fmla="*/ 3092976 h 3370881"/>
                          <a:gd name="connsiteX309" fmla="*/ 2209800 w 2665018"/>
                          <a:gd name="connsiteY309" fmla="*/ 3101940 h 3370881"/>
                          <a:gd name="connsiteX310" fmla="*/ 2205318 w 2665018"/>
                          <a:gd name="connsiteY310" fmla="*/ 3039187 h 3370881"/>
                          <a:gd name="connsiteX311" fmla="*/ 2218765 w 2665018"/>
                          <a:gd name="connsiteY311" fmla="*/ 3021258 h 3370881"/>
                          <a:gd name="connsiteX312" fmla="*/ 2245659 w 2665018"/>
                          <a:gd name="connsiteY312" fmla="*/ 2971952 h 3370881"/>
                          <a:gd name="connsiteX313" fmla="*/ 2268070 w 2665018"/>
                          <a:gd name="connsiteY313" fmla="*/ 2945058 h 3370881"/>
                          <a:gd name="connsiteX314" fmla="*/ 2298550 w 2665018"/>
                          <a:gd name="connsiteY314" fmla="*/ 2568540 h 3370881"/>
                          <a:gd name="connsiteX315" fmla="*/ 2284986 w 2665018"/>
                          <a:gd name="connsiteY315" fmla="*/ 2532681 h 3370881"/>
                          <a:gd name="connsiteX316" fmla="*/ 2293273 w 2665018"/>
                          <a:gd name="connsiteY316" fmla="*/ 2496653 h 3370881"/>
                          <a:gd name="connsiteX317" fmla="*/ 2278152 w 2665018"/>
                          <a:gd name="connsiteY317" fmla="*/ 2475178 h 3370881"/>
                          <a:gd name="connsiteX318" fmla="*/ 2245659 w 2665018"/>
                          <a:gd name="connsiteY318" fmla="*/ 2389247 h 3370881"/>
                          <a:gd name="connsiteX319" fmla="*/ 2195507 w 2665018"/>
                          <a:gd name="connsiteY319" fmla="*/ 2241328 h 3370881"/>
                          <a:gd name="connsiteX320" fmla="*/ 2083786 w 2665018"/>
                          <a:gd name="connsiteY320" fmla="*/ 2040300 h 3370881"/>
                          <a:gd name="connsiteX321" fmla="*/ 2048773 w 2665018"/>
                          <a:gd name="connsiteY321" fmla="*/ 2017971 h 3370881"/>
                          <a:gd name="connsiteX322" fmla="*/ 2074314 w 2665018"/>
                          <a:gd name="connsiteY322" fmla="*/ 2011967 h 3370881"/>
                          <a:gd name="connsiteX323" fmla="*/ 2034988 w 2665018"/>
                          <a:gd name="connsiteY323" fmla="*/ 2003764 h 3370881"/>
                          <a:gd name="connsiteX324" fmla="*/ 2026023 w 2665018"/>
                          <a:gd name="connsiteY324" fmla="*/ 2026176 h 3370881"/>
                          <a:gd name="connsiteX325" fmla="*/ 2021541 w 2665018"/>
                          <a:gd name="connsiteY325" fmla="*/ 2039623 h 3370881"/>
                          <a:gd name="connsiteX326" fmla="*/ 1999129 w 2665018"/>
                          <a:gd name="connsiteY326" fmla="*/ 2053070 h 3370881"/>
                          <a:gd name="connsiteX327" fmla="*/ 1990165 w 2665018"/>
                          <a:gd name="connsiteY327" fmla="*/ 2070999 h 3370881"/>
                          <a:gd name="connsiteX328" fmla="*/ 1967753 w 2665018"/>
                          <a:gd name="connsiteY328" fmla="*/ 2106858 h 3370881"/>
                          <a:gd name="connsiteX329" fmla="*/ 1981200 w 2665018"/>
                          <a:gd name="connsiteY329" fmla="*/ 2223399 h 3370881"/>
                          <a:gd name="connsiteX330" fmla="*/ 1994647 w 2665018"/>
                          <a:gd name="connsiteY330" fmla="*/ 2254776 h 3370881"/>
                          <a:gd name="connsiteX331" fmla="*/ 2003612 w 2665018"/>
                          <a:gd name="connsiteY331" fmla="*/ 2272705 h 3370881"/>
                          <a:gd name="connsiteX332" fmla="*/ 2026023 w 2665018"/>
                          <a:gd name="connsiteY332" fmla="*/ 2304081 h 3370881"/>
                          <a:gd name="connsiteX333" fmla="*/ 2043953 w 2665018"/>
                          <a:gd name="connsiteY333" fmla="*/ 2348905 h 3370881"/>
                          <a:gd name="connsiteX334" fmla="*/ 2061882 w 2665018"/>
                          <a:gd name="connsiteY334" fmla="*/ 2371317 h 3370881"/>
                          <a:gd name="connsiteX335" fmla="*/ 2088776 w 2665018"/>
                          <a:gd name="connsiteY335" fmla="*/ 2434070 h 3370881"/>
                          <a:gd name="connsiteX336" fmla="*/ 2102223 w 2665018"/>
                          <a:gd name="connsiteY336" fmla="*/ 2465446 h 3370881"/>
                          <a:gd name="connsiteX337" fmla="*/ 2106706 w 2665018"/>
                          <a:gd name="connsiteY337" fmla="*/ 2496823 h 3370881"/>
                          <a:gd name="connsiteX338" fmla="*/ 2124635 w 2665018"/>
                          <a:gd name="connsiteY338" fmla="*/ 2559576 h 3370881"/>
                          <a:gd name="connsiteX339" fmla="*/ 2138082 w 2665018"/>
                          <a:gd name="connsiteY339" fmla="*/ 2649223 h 3370881"/>
                          <a:gd name="connsiteX340" fmla="*/ 2147047 w 2665018"/>
                          <a:gd name="connsiteY340" fmla="*/ 2685081 h 3370881"/>
                          <a:gd name="connsiteX341" fmla="*/ 2151529 w 2665018"/>
                          <a:gd name="connsiteY341" fmla="*/ 2716458 h 3370881"/>
                          <a:gd name="connsiteX342" fmla="*/ 2160494 w 2665018"/>
                          <a:gd name="connsiteY342" fmla="*/ 2770246 h 3370881"/>
                          <a:gd name="connsiteX343" fmla="*/ 2156012 w 2665018"/>
                          <a:gd name="connsiteY343" fmla="*/ 2962987 h 3370881"/>
                          <a:gd name="connsiteX344" fmla="*/ 2138082 w 2665018"/>
                          <a:gd name="connsiteY344" fmla="*/ 3043670 h 3370881"/>
                          <a:gd name="connsiteX345" fmla="*/ 2133600 w 2665018"/>
                          <a:gd name="connsiteY345" fmla="*/ 3061599 h 3370881"/>
                          <a:gd name="connsiteX346" fmla="*/ 2120153 w 2665018"/>
                          <a:gd name="connsiteY346" fmla="*/ 3079529 h 3370881"/>
                          <a:gd name="connsiteX347" fmla="*/ 2111188 w 2665018"/>
                          <a:gd name="connsiteY347" fmla="*/ 3106423 h 3370881"/>
                          <a:gd name="connsiteX348" fmla="*/ 2088776 w 2665018"/>
                          <a:gd name="connsiteY348" fmla="*/ 3137799 h 3370881"/>
                          <a:gd name="connsiteX349" fmla="*/ 2075329 w 2665018"/>
                          <a:gd name="connsiteY349" fmla="*/ 3164693 h 3370881"/>
                          <a:gd name="connsiteX350" fmla="*/ 2061882 w 2665018"/>
                          <a:gd name="connsiteY350" fmla="*/ 3169176 h 3370881"/>
                          <a:gd name="connsiteX351" fmla="*/ 2021541 w 2665018"/>
                          <a:gd name="connsiteY351" fmla="*/ 3164693 h 3370881"/>
                          <a:gd name="connsiteX352" fmla="*/ 2012576 w 2665018"/>
                          <a:gd name="connsiteY352" fmla="*/ 3119870 h 3370881"/>
                          <a:gd name="connsiteX353" fmla="*/ 2048435 w 2665018"/>
                          <a:gd name="connsiteY353" fmla="*/ 3021258 h 3370881"/>
                          <a:gd name="connsiteX354" fmla="*/ 2048435 w 2665018"/>
                          <a:gd name="connsiteY354" fmla="*/ 3021258 h 3370881"/>
                          <a:gd name="connsiteX355" fmla="*/ 2061882 w 2665018"/>
                          <a:gd name="connsiteY355" fmla="*/ 2967470 h 3370881"/>
                          <a:gd name="connsiteX356" fmla="*/ 2070847 w 2665018"/>
                          <a:gd name="connsiteY356" fmla="*/ 2882305 h 3370881"/>
                          <a:gd name="connsiteX357" fmla="*/ 2066365 w 2665018"/>
                          <a:gd name="connsiteY357" fmla="*/ 2725423 h 3370881"/>
                          <a:gd name="connsiteX358" fmla="*/ 2043953 w 2665018"/>
                          <a:gd name="connsiteY358" fmla="*/ 2649223 h 3370881"/>
                          <a:gd name="connsiteX359" fmla="*/ 2030506 w 2665018"/>
                          <a:gd name="connsiteY359" fmla="*/ 2622329 h 3370881"/>
                          <a:gd name="connsiteX360" fmla="*/ 2017059 w 2665018"/>
                          <a:gd name="connsiteY360" fmla="*/ 2581987 h 3370881"/>
                          <a:gd name="connsiteX361" fmla="*/ 1981200 w 2665018"/>
                          <a:gd name="connsiteY361" fmla="*/ 2514752 h 3370881"/>
                          <a:gd name="connsiteX362" fmla="*/ 1972235 w 2665018"/>
                          <a:gd name="connsiteY362" fmla="*/ 2501305 h 3370881"/>
                          <a:gd name="connsiteX363" fmla="*/ 1958788 w 2665018"/>
                          <a:gd name="connsiteY363" fmla="*/ 2478893 h 3370881"/>
                          <a:gd name="connsiteX364" fmla="*/ 1905000 w 2665018"/>
                          <a:gd name="connsiteY364" fmla="*/ 2398211 h 3370881"/>
                          <a:gd name="connsiteX365" fmla="*/ 1882588 w 2665018"/>
                          <a:gd name="connsiteY365" fmla="*/ 2357870 h 3370881"/>
                          <a:gd name="connsiteX366" fmla="*/ 1869141 w 2665018"/>
                          <a:gd name="connsiteY366" fmla="*/ 2339940 h 3370881"/>
                          <a:gd name="connsiteX367" fmla="*/ 1806388 w 2665018"/>
                          <a:gd name="connsiteY367" fmla="*/ 2313046 h 3370881"/>
                          <a:gd name="connsiteX368" fmla="*/ 1779494 w 2665018"/>
                          <a:gd name="connsiteY368" fmla="*/ 2304081 h 3370881"/>
                          <a:gd name="connsiteX369" fmla="*/ 1752600 w 2665018"/>
                          <a:gd name="connsiteY369" fmla="*/ 2299599 h 3370881"/>
                          <a:gd name="connsiteX370" fmla="*/ 1680882 w 2665018"/>
                          <a:gd name="connsiteY370" fmla="*/ 2277187 h 3370881"/>
                          <a:gd name="connsiteX371" fmla="*/ 1719025 w 2665018"/>
                          <a:gd name="connsiteY371" fmla="*/ 2281331 h 3370881"/>
                          <a:gd name="connsiteX372" fmla="*/ 1756997 w 2665018"/>
                          <a:gd name="connsiteY372" fmla="*/ 2289450 h 3370881"/>
                          <a:gd name="connsiteX373" fmla="*/ 1656440 w 2665018"/>
                          <a:gd name="connsiteY373" fmla="*/ 2298583 h 3370881"/>
                          <a:gd name="connsiteX374" fmla="*/ 1537447 w 2665018"/>
                          <a:gd name="connsiteY374" fmla="*/ 2329960 h 3370881"/>
                          <a:gd name="connsiteX375" fmla="*/ 1571993 w 2665018"/>
                          <a:gd name="connsiteY375" fmla="*/ 2317957 h 3370881"/>
                          <a:gd name="connsiteX376" fmla="*/ 1509707 w 2665018"/>
                          <a:gd name="connsiteY376" fmla="*/ 2338926 h 3370881"/>
                          <a:gd name="connsiteX377" fmla="*/ 1500444 w 2665018"/>
                          <a:gd name="connsiteY377" fmla="*/ 2355271 h 3370881"/>
                          <a:gd name="connsiteX378" fmla="*/ 1402678 w 2665018"/>
                          <a:gd name="connsiteY378" fmla="*/ 2339641 h 3370881"/>
                          <a:gd name="connsiteX379" fmla="*/ 1322892 w 2665018"/>
                          <a:gd name="connsiteY379" fmla="*/ 2336952 h 3370881"/>
                          <a:gd name="connsiteX380" fmla="*/ 1199384 w 2665018"/>
                          <a:gd name="connsiteY380" fmla="*/ 2307041 h 3370881"/>
                          <a:gd name="connsiteX381" fmla="*/ 1066800 w 2665018"/>
                          <a:gd name="connsiteY381" fmla="*/ 2272705 h 3370881"/>
                          <a:gd name="connsiteX382" fmla="*/ 1030941 w 2665018"/>
                          <a:gd name="connsiteY382" fmla="*/ 2263740 h 3370881"/>
                          <a:gd name="connsiteX383" fmla="*/ 986118 w 2665018"/>
                          <a:gd name="connsiteY383" fmla="*/ 2241329 h 3370881"/>
                          <a:gd name="connsiteX384" fmla="*/ 968188 w 2665018"/>
                          <a:gd name="connsiteY384" fmla="*/ 2232364 h 3370881"/>
                          <a:gd name="connsiteX385" fmla="*/ 936812 w 2665018"/>
                          <a:gd name="connsiteY385" fmla="*/ 2214434 h 3370881"/>
                          <a:gd name="connsiteX386" fmla="*/ 905435 w 2665018"/>
                          <a:gd name="connsiteY386" fmla="*/ 2196505 h 3370881"/>
                          <a:gd name="connsiteX387" fmla="*/ 869576 w 2665018"/>
                          <a:gd name="connsiteY387" fmla="*/ 2209952 h 3370881"/>
                          <a:gd name="connsiteX388" fmla="*/ 856129 w 2665018"/>
                          <a:gd name="connsiteY388" fmla="*/ 2227881 h 3370881"/>
                          <a:gd name="connsiteX389" fmla="*/ 815788 w 2665018"/>
                          <a:gd name="connsiteY389" fmla="*/ 2268223 h 3370881"/>
                          <a:gd name="connsiteX390" fmla="*/ 788894 w 2665018"/>
                          <a:gd name="connsiteY390" fmla="*/ 2290634 h 3370881"/>
                          <a:gd name="connsiteX391" fmla="*/ 762000 w 2665018"/>
                          <a:gd name="connsiteY391" fmla="*/ 2313046 h 3370881"/>
                          <a:gd name="connsiteX392" fmla="*/ 753035 w 2665018"/>
                          <a:gd name="connsiteY392" fmla="*/ 2326493 h 3370881"/>
                          <a:gd name="connsiteX393" fmla="*/ 735106 w 2665018"/>
                          <a:gd name="connsiteY393" fmla="*/ 2339940 h 3370881"/>
                          <a:gd name="connsiteX394" fmla="*/ 712694 w 2665018"/>
                          <a:gd name="connsiteY394" fmla="*/ 2362352 h 3370881"/>
                          <a:gd name="connsiteX395" fmla="*/ 694765 w 2665018"/>
                          <a:gd name="connsiteY395" fmla="*/ 2375799 h 3370881"/>
                          <a:gd name="connsiteX396" fmla="*/ 681318 w 2665018"/>
                          <a:gd name="connsiteY396" fmla="*/ 2393729 h 3370881"/>
                          <a:gd name="connsiteX397" fmla="*/ 667870 w 2665018"/>
                          <a:gd name="connsiteY397" fmla="*/ 2402693 h 3370881"/>
                          <a:gd name="connsiteX398" fmla="*/ 623047 w 2665018"/>
                          <a:gd name="connsiteY398" fmla="*/ 2443034 h 3370881"/>
                          <a:gd name="connsiteX399" fmla="*/ 600635 w 2665018"/>
                          <a:gd name="connsiteY399" fmla="*/ 2474411 h 3370881"/>
                          <a:gd name="connsiteX400" fmla="*/ 587188 w 2665018"/>
                          <a:gd name="connsiteY400" fmla="*/ 2514752 h 3370881"/>
                          <a:gd name="connsiteX401" fmla="*/ 582706 w 2665018"/>
                          <a:gd name="connsiteY401" fmla="*/ 2546129 h 3370881"/>
                          <a:gd name="connsiteX402" fmla="*/ 596153 w 2665018"/>
                          <a:gd name="connsiteY402" fmla="*/ 2635776 h 3370881"/>
                          <a:gd name="connsiteX403" fmla="*/ 600635 w 2665018"/>
                          <a:gd name="connsiteY403" fmla="*/ 2653705 h 3370881"/>
                          <a:gd name="connsiteX404" fmla="*/ 609600 w 2665018"/>
                          <a:gd name="connsiteY404" fmla="*/ 2671634 h 3370881"/>
                          <a:gd name="connsiteX405" fmla="*/ 614082 w 2665018"/>
                          <a:gd name="connsiteY405" fmla="*/ 2689564 h 3370881"/>
                          <a:gd name="connsiteX406" fmla="*/ 623047 w 2665018"/>
                          <a:gd name="connsiteY406" fmla="*/ 2711976 h 3370881"/>
                          <a:gd name="connsiteX407" fmla="*/ 627529 w 2665018"/>
                          <a:gd name="connsiteY407" fmla="*/ 2734387 h 3370881"/>
                          <a:gd name="connsiteX408" fmla="*/ 640976 w 2665018"/>
                          <a:gd name="connsiteY408" fmla="*/ 2765764 h 3370881"/>
                          <a:gd name="connsiteX409" fmla="*/ 645459 w 2665018"/>
                          <a:gd name="connsiteY409" fmla="*/ 2779211 h 3370881"/>
                          <a:gd name="connsiteX410" fmla="*/ 658906 w 2665018"/>
                          <a:gd name="connsiteY410" fmla="*/ 2801623 h 3370881"/>
                          <a:gd name="connsiteX411" fmla="*/ 676835 w 2665018"/>
                          <a:gd name="connsiteY411" fmla="*/ 2864376 h 3370881"/>
                          <a:gd name="connsiteX412" fmla="*/ 690282 w 2665018"/>
                          <a:gd name="connsiteY412" fmla="*/ 2895752 h 3370881"/>
                          <a:gd name="connsiteX413" fmla="*/ 699247 w 2665018"/>
                          <a:gd name="connsiteY413" fmla="*/ 2940576 h 3370881"/>
                          <a:gd name="connsiteX414" fmla="*/ 703729 w 2665018"/>
                          <a:gd name="connsiteY414" fmla="*/ 2967470 h 3370881"/>
                          <a:gd name="connsiteX415" fmla="*/ 717176 w 2665018"/>
                          <a:gd name="connsiteY415" fmla="*/ 2994364 h 3370881"/>
                          <a:gd name="connsiteX416" fmla="*/ 735106 w 2665018"/>
                          <a:gd name="connsiteY416" fmla="*/ 3052634 h 3370881"/>
                          <a:gd name="connsiteX417" fmla="*/ 739588 w 2665018"/>
                          <a:gd name="connsiteY417" fmla="*/ 3079529 h 3370881"/>
                          <a:gd name="connsiteX418" fmla="*/ 762000 w 2665018"/>
                          <a:gd name="connsiteY418" fmla="*/ 3142281 h 3370881"/>
                          <a:gd name="connsiteX419" fmla="*/ 766482 w 2665018"/>
                          <a:gd name="connsiteY419" fmla="*/ 3231929 h 3370881"/>
                          <a:gd name="connsiteX420" fmla="*/ 770965 w 2665018"/>
                          <a:gd name="connsiteY420" fmla="*/ 3254340 h 3370881"/>
                          <a:gd name="connsiteX421" fmla="*/ 775447 w 2665018"/>
                          <a:gd name="connsiteY421" fmla="*/ 3285717 h 3370881"/>
                          <a:gd name="connsiteX422" fmla="*/ 748553 w 2665018"/>
                          <a:gd name="connsiteY422" fmla="*/ 3335023 h 3370881"/>
                          <a:gd name="connsiteX423" fmla="*/ 721659 w 2665018"/>
                          <a:gd name="connsiteY423" fmla="*/ 3343987 h 3370881"/>
                          <a:gd name="connsiteX424" fmla="*/ 708212 w 2665018"/>
                          <a:gd name="connsiteY424" fmla="*/ 3348470 h 3370881"/>
                          <a:gd name="connsiteX425" fmla="*/ 623047 w 2665018"/>
                          <a:gd name="connsiteY425" fmla="*/ 3330540 h 3370881"/>
                          <a:gd name="connsiteX426" fmla="*/ 609600 w 2665018"/>
                          <a:gd name="connsiteY426" fmla="*/ 3308129 h 3370881"/>
                          <a:gd name="connsiteX427" fmla="*/ 591670 w 2665018"/>
                          <a:gd name="connsiteY427" fmla="*/ 3267787 h 3370881"/>
                          <a:gd name="connsiteX428" fmla="*/ 560294 w 2665018"/>
                          <a:gd name="connsiteY428" fmla="*/ 3209517 h 3370881"/>
                          <a:gd name="connsiteX429" fmla="*/ 551329 w 2665018"/>
                          <a:gd name="connsiteY429" fmla="*/ 3196070 h 3370881"/>
                          <a:gd name="connsiteX430" fmla="*/ 528918 w 2665018"/>
                          <a:gd name="connsiteY430" fmla="*/ 3173658 h 3370881"/>
                          <a:gd name="connsiteX431" fmla="*/ 519953 w 2665018"/>
                          <a:gd name="connsiteY431" fmla="*/ 3128834 h 3370881"/>
                          <a:gd name="connsiteX432" fmla="*/ 524435 w 2665018"/>
                          <a:gd name="connsiteY432" fmla="*/ 3101940 h 3370881"/>
                          <a:gd name="connsiteX433" fmla="*/ 528918 w 2665018"/>
                          <a:gd name="connsiteY433" fmla="*/ 3088493 h 3370881"/>
                          <a:gd name="connsiteX434" fmla="*/ 542365 w 2665018"/>
                          <a:gd name="connsiteY434" fmla="*/ 3052634 h 3370881"/>
                          <a:gd name="connsiteX435" fmla="*/ 484094 w 2665018"/>
                          <a:gd name="connsiteY435" fmla="*/ 2886787 h 3370881"/>
                          <a:gd name="connsiteX436" fmla="*/ 443753 w 2665018"/>
                          <a:gd name="connsiteY436" fmla="*/ 2779211 h 3370881"/>
                          <a:gd name="connsiteX437" fmla="*/ 439270 w 2665018"/>
                          <a:gd name="connsiteY437" fmla="*/ 2752317 h 3370881"/>
                          <a:gd name="connsiteX438" fmla="*/ 430306 w 2665018"/>
                          <a:gd name="connsiteY438" fmla="*/ 2716458 h 3370881"/>
                          <a:gd name="connsiteX439" fmla="*/ 425823 w 2665018"/>
                          <a:gd name="connsiteY439" fmla="*/ 2680599 h 3370881"/>
                          <a:gd name="connsiteX440" fmla="*/ 398929 w 2665018"/>
                          <a:gd name="connsiteY440" fmla="*/ 2599917 h 3370881"/>
                          <a:gd name="connsiteX441" fmla="*/ 385482 w 2665018"/>
                          <a:gd name="connsiteY441" fmla="*/ 2568540 h 3370881"/>
                          <a:gd name="connsiteX442" fmla="*/ 381000 w 2665018"/>
                          <a:gd name="connsiteY442" fmla="*/ 2550611 h 3370881"/>
                          <a:gd name="connsiteX443" fmla="*/ 372035 w 2665018"/>
                          <a:gd name="connsiteY443" fmla="*/ 2483376 h 3370881"/>
                          <a:gd name="connsiteX444" fmla="*/ 367553 w 2665018"/>
                          <a:gd name="connsiteY444" fmla="*/ 2469929 h 3370881"/>
                          <a:gd name="connsiteX445" fmla="*/ 407894 w 2665018"/>
                          <a:gd name="connsiteY445" fmla="*/ 2451999 h 3370881"/>
                          <a:gd name="connsiteX446" fmla="*/ 515470 w 2665018"/>
                          <a:gd name="connsiteY446" fmla="*/ 2407176 h 3370881"/>
                          <a:gd name="connsiteX447" fmla="*/ 578223 w 2665018"/>
                          <a:gd name="connsiteY447" fmla="*/ 2353387 h 3370881"/>
                          <a:gd name="connsiteX448" fmla="*/ 587188 w 2665018"/>
                          <a:gd name="connsiteY448" fmla="*/ 2330976 h 3370881"/>
                          <a:gd name="connsiteX449" fmla="*/ 614082 w 2665018"/>
                          <a:gd name="connsiteY449" fmla="*/ 2254776 h 3370881"/>
                          <a:gd name="connsiteX450" fmla="*/ 649941 w 2665018"/>
                          <a:gd name="connsiteY450" fmla="*/ 2200987 h 3370881"/>
                          <a:gd name="connsiteX451" fmla="*/ 690282 w 2665018"/>
                          <a:gd name="connsiteY451" fmla="*/ 2174093 h 3370881"/>
                          <a:gd name="connsiteX452" fmla="*/ 703729 w 2665018"/>
                          <a:gd name="connsiteY452" fmla="*/ 2165129 h 3370881"/>
                          <a:gd name="connsiteX453" fmla="*/ 739588 w 2665018"/>
                          <a:gd name="connsiteY453" fmla="*/ 2147199 h 3370881"/>
                          <a:gd name="connsiteX454" fmla="*/ 708212 w 2665018"/>
                          <a:gd name="connsiteY454" fmla="*/ 2187540 h 3370881"/>
                          <a:gd name="connsiteX455" fmla="*/ 654423 w 2665018"/>
                          <a:gd name="connsiteY455" fmla="*/ 2241329 h 3370881"/>
                          <a:gd name="connsiteX456" fmla="*/ 636494 w 2665018"/>
                          <a:gd name="connsiteY456" fmla="*/ 2259258 h 3370881"/>
                          <a:gd name="connsiteX457" fmla="*/ 614082 w 2665018"/>
                          <a:gd name="connsiteY457" fmla="*/ 2286152 h 3370881"/>
                          <a:gd name="connsiteX458" fmla="*/ 592179 w 2665018"/>
                          <a:gd name="connsiteY458" fmla="*/ 2282347 h 3370881"/>
                          <a:gd name="connsiteX459" fmla="*/ 555980 w 2665018"/>
                          <a:gd name="connsiteY459" fmla="*/ 2313892 h 3370881"/>
                          <a:gd name="connsiteX460" fmla="*/ 524435 w 2665018"/>
                          <a:gd name="connsiteY460" fmla="*/ 2348905 h 3370881"/>
                          <a:gd name="connsiteX461" fmla="*/ 502023 w 2665018"/>
                          <a:gd name="connsiteY461" fmla="*/ 2362352 h 3370881"/>
                          <a:gd name="connsiteX462" fmla="*/ 461682 w 2665018"/>
                          <a:gd name="connsiteY462" fmla="*/ 2389246 h 3370881"/>
                          <a:gd name="connsiteX463" fmla="*/ 448235 w 2665018"/>
                          <a:gd name="connsiteY463" fmla="*/ 2398211 h 3370881"/>
                          <a:gd name="connsiteX464" fmla="*/ 430306 w 2665018"/>
                          <a:gd name="connsiteY464" fmla="*/ 2407176 h 3370881"/>
                          <a:gd name="connsiteX465" fmla="*/ 412376 w 2665018"/>
                          <a:gd name="connsiteY465" fmla="*/ 2420623 h 3370881"/>
                          <a:gd name="connsiteX466" fmla="*/ 389965 w 2665018"/>
                          <a:gd name="connsiteY466" fmla="*/ 2429587 h 3370881"/>
                          <a:gd name="connsiteX467" fmla="*/ 372035 w 2665018"/>
                          <a:gd name="connsiteY467" fmla="*/ 2443034 h 3370881"/>
                          <a:gd name="connsiteX468" fmla="*/ 318247 w 2665018"/>
                          <a:gd name="connsiteY468" fmla="*/ 2474411 h 3370881"/>
                          <a:gd name="connsiteX469" fmla="*/ 304800 w 2665018"/>
                          <a:gd name="connsiteY469" fmla="*/ 2492340 h 3370881"/>
                          <a:gd name="connsiteX470" fmla="*/ 282388 w 2665018"/>
                          <a:gd name="connsiteY470" fmla="*/ 2519234 h 3370881"/>
                          <a:gd name="connsiteX471" fmla="*/ 295835 w 2665018"/>
                          <a:gd name="connsiteY471" fmla="*/ 2815070 h 3370881"/>
                          <a:gd name="connsiteX472" fmla="*/ 300318 w 2665018"/>
                          <a:gd name="connsiteY472" fmla="*/ 2837481 h 3370881"/>
                          <a:gd name="connsiteX473" fmla="*/ 304800 w 2665018"/>
                          <a:gd name="connsiteY473" fmla="*/ 2868858 h 3370881"/>
                          <a:gd name="connsiteX474" fmla="*/ 309282 w 2665018"/>
                          <a:gd name="connsiteY474" fmla="*/ 2927129 h 3370881"/>
                          <a:gd name="connsiteX475" fmla="*/ 322729 w 2665018"/>
                          <a:gd name="connsiteY475" fmla="*/ 2985399 h 3370881"/>
                          <a:gd name="connsiteX476" fmla="*/ 327212 w 2665018"/>
                          <a:gd name="connsiteY476" fmla="*/ 3012293 h 3370881"/>
                          <a:gd name="connsiteX477" fmla="*/ 331694 w 2665018"/>
                          <a:gd name="connsiteY477" fmla="*/ 3043670 h 3370881"/>
                          <a:gd name="connsiteX478" fmla="*/ 345141 w 2665018"/>
                          <a:gd name="connsiteY478" fmla="*/ 3070564 h 3370881"/>
                          <a:gd name="connsiteX479" fmla="*/ 367553 w 2665018"/>
                          <a:gd name="connsiteY479" fmla="*/ 3124352 h 3370881"/>
                          <a:gd name="connsiteX480" fmla="*/ 381000 w 2665018"/>
                          <a:gd name="connsiteY480" fmla="*/ 3182623 h 3370881"/>
                          <a:gd name="connsiteX481" fmla="*/ 389965 w 2665018"/>
                          <a:gd name="connsiteY481" fmla="*/ 3196070 h 3370881"/>
                          <a:gd name="connsiteX482" fmla="*/ 394447 w 2665018"/>
                          <a:gd name="connsiteY482" fmla="*/ 3213999 h 3370881"/>
                          <a:gd name="connsiteX483" fmla="*/ 412376 w 2665018"/>
                          <a:gd name="connsiteY483" fmla="*/ 3245376 h 3370881"/>
                          <a:gd name="connsiteX484" fmla="*/ 416859 w 2665018"/>
                          <a:gd name="connsiteY484" fmla="*/ 3258823 h 3370881"/>
                          <a:gd name="connsiteX485" fmla="*/ 425823 w 2665018"/>
                          <a:gd name="connsiteY485" fmla="*/ 3272270 h 3370881"/>
                          <a:gd name="connsiteX486" fmla="*/ 439270 w 2665018"/>
                          <a:gd name="connsiteY486" fmla="*/ 3303646 h 3370881"/>
                          <a:gd name="connsiteX487" fmla="*/ 439270 w 2665018"/>
                          <a:gd name="connsiteY487" fmla="*/ 3352952 h 3370881"/>
                          <a:gd name="connsiteX488" fmla="*/ 430306 w 2665018"/>
                          <a:gd name="connsiteY488" fmla="*/ 3366399 h 3370881"/>
                          <a:gd name="connsiteX489" fmla="*/ 412376 w 2665018"/>
                          <a:gd name="connsiteY489" fmla="*/ 3370881 h 3370881"/>
                          <a:gd name="connsiteX490" fmla="*/ 295835 w 2665018"/>
                          <a:gd name="connsiteY490" fmla="*/ 3357434 h 3370881"/>
                          <a:gd name="connsiteX491" fmla="*/ 264459 w 2665018"/>
                          <a:gd name="connsiteY491" fmla="*/ 3276752 h 3370881"/>
                          <a:gd name="connsiteX492" fmla="*/ 259976 w 2665018"/>
                          <a:gd name="connsiteY492" fmla="*/ 3240893 h 3370881"/>
                          <a:gd name="connsiteX493" fmla="*/ 246529 w 2665018"/>
                          <a:gd name="connsiteY493" fmla="*/ 3178140 h 3370881"/>
                          <a:gd name="connsiteX494" fmla="*/ 237565 w 2665018"/>
                          <a:gd name="connsiteY494" fmla="*/ 3084011 h 3370881"/>
                          <a:gd name="connsiteX495" fmla="*/ 228600 w 2665018"/>
                          <a:gd name="connsiteY495" fmla="*/ 3057117 h 3370881"/>
                          <a:gd name="connsiteX496" fmla="*/ 219635 w 2665018"/>
                          <a:gd name="connsiteY496" fmla="*/ 3021258 h 3370881"/>
                          <a:gd name="connsiteX497" fmla="*/ 206188 w 2665018"/>
                          <a:gd name="connsiteY497" fmla="*/ 2980917 h 3370881"/>
                          <a:gd name="connsiteX498" fmla="*/ 201706 w 2665018"/>
                          <a:gd name="connsiteY498" fmla="*/ 2949540 h 3370881"/>
                          <a:gd name="connsiteX499" fmla="*/ 197223 w 2665018"/>
                          <a:gd name="connsiteY499" fmla="*/ 2927129 h 3370881"/>
                          <a:gd name="connsiteX500" fmla="*/ 192741 w 2665018"/>
                          <a:gd name="connsiteY500" fmla="*/ 2891270 h 3370881"/>
                          <a:gd name="connsiteX501" fmla="*/ 188259 w 2665018"/>
                          <a:gd name="connsiteY501" fmla="*/ 2850929 h 3370881"/>
                          <a:gd name="connsiteX502" fmla="*/ 179294 w 2665018"/>
                          <a:gd name="connsiteY502" fmla="*/ 2824034 h 3370881"/>
                          <a:gd name="connsiteX503" fmla="*/ 165847 w 2665018"/>
                          <a:gd name="connsiteY503" fmla="*/ 2774729 h 3370881"/>
                          <a:gd name="connsiteX504" fmla="*/ 161365 w 2665018"/>
                          <a:gd name="connsiteY504" fmla="*/ 2747834 h 3370881"/>
                          <a:gd name="connsiteX505" fmla="*/ 156882 w 2665018"/>
                          <a:gd name="connsiteY505" fmla="*/ 2559576 h 3370881"/>
                          <a:gd name="connsiteX506" fmla="*/ 152400 w 2665018"/>
                          <a:gd name="connsiteY506" fmla="*/ 2519234 h 3370881"/>
                          <a:gd name="connsiteX507" fmla="*/ 118035 w 2665018"/>
                          <a:gd name="connsiteY507" fmla="*/ 2400004 h 3370881"/>
                          <a:gd name="connsiteX508" fmla="*/ 117048 w 2665018"/>
                          <a:gd name="connsiteY508" fmla="*/ 2344423 h 3370881"/>
                          <a:gd name="connsiteX509" fmla="*/ 100106 w 2665018"/>
                          <a:gd name="connsiteY509" fmla="*/ 2330976 h 3370881"/>
                          <a:gd name="connsiteX510" fmla="*/ 138953 w 2665018"/>
                          <a:gd name="connsiteY510" fmla="*/ 2313046 h 3370881"/>
                          <a:gd name="connsiteX511" fmla="*/ 152400 w 2665018"/>
                          <a:gd name="connsiteY511" fmla="*/ 2304081 h 3370881"/>
                          <a:gd name="connsiteX512" fmla="*/ 170329 w 2665018"/>
                          <a:gd name="connsiteY512" fmla="*/ 2259258 h 3370881"/>
                          <a:gd name="connsiteX513" fmla="*/ 188259 w 2665018"/>
                          <a:gd name="connsiteY513" fmla="*/ 2223399 h 3370881"/>
                          <a:gd name="connsiteX514" fmla="*/ 206188 w 2665018"/>
                          <a:gd name="connsiteY514" fmla="*/ 2187540 h 3370881"/>
                          <a:gd name="connsiteX515" fmla="*/ 210670 w 2665018"/>
                          <a:gd name="connsiteY515" fmla="*/ 2174093 h 3370881"/>
                          <a:gd name="connsiteX516" fmla="*/ 219635 w 2665018"/>
                          <a:gd name="connsiteY516" fmla="*/ 2115823 h 3370881"/>
                          <a:gd name="connsiteX517" fmla="*/ 210670 w 2665018"/>
                          <a:gd name="connsiteY517" fmla="*/ 1958940 h 3370881"/>
                          <a:gd name="connsiteX518" fmla="*/ 192741 w 2665018"/>
                          <a:gd name="connsiteY518" fmla="*/ 1923081 h 3370881"/>
                          <a:gd name="connsiteX519" fmla="*/ 179294 w 2665018"/>
                          <a:gd name="connsiteY519" fmla="*/ 1891705 h 3370881"/>
                          <a:gd name="connsiteX520" fmla="*/ 165847 w 2665018"/>
                          <a:gd name="connsiteY520" fmla="*/ 1864811 h 3370881"/>
                          <a:gd name="connsiteX521" fmla="*/ 152400 w 2665018"/>
                          <a:gd name="connsiteY521" fmla="*/ 1833434 h 3370881"/>
                          <a:gd name="connsiteX522" fmla="*/ 143435 w 2665018"/>
                          <a:gd name="connsiteY522" fmla="*/ 1819987 h 3370881"/>
                          <a:gd name="connsiteX523" fmla="*/ 107576 w 2665018"/>
                          <a:gd name="connsiteY523" fmla="*/ 1784129 h 3370881"/>
                          <a:gd name="connsiteX524" fmla="*/ 94129 w 2665018"/>
                          <a:gd name="connsiteY524" fmla="*/ 1779646 h 3370881"/>
                          <a:gd name="connsiteX525" fmla="*/ 71718 w 2665018"/>
                          <a:gd name="connsiteY525" fmla="*/ 1770681 h 3370881"/>
                          <a:gd name="connsiteX526" fmla="*/ 58270 w 2665018"/>
                          <a:gd name="connsiteY526" fmla="*/ 1761717 h 3370881"/>
                          <a:gd name="connsiteX527" fmla="*/ 26894 w 2665018"/>
                          <a:gd name="connsiteY527" fmla="*/ 1730340 h 3370881"/>
                          <a:gd name="connsiteX528" fmla="*/ 0 w 2665018"/>
                          <a:gd name="connsiteY528" fmla="*/ 1707929 h 3370881"/>
                          <a:gd name="connsiteX0" fmla="*/ 0 w 2661966"/>
                          <a:gd name="connsiteY0" fmla="*/ 1707929 h 3370881"/>
                          <a:gd name="connsiteX1" fmla="*/ 22412 w 2661966"/>
                          <a:gd name="connsiteY1" fmla="*/ 1698964 h 3370881"/>
                          <a:gd name="connsiteX2" fmla="*/ 31376 w 2661966"/>
                          <a:gd name="connsiteY2" fmla="*/ 1681034 h 3370881"/>
                          <a:gd name="connsiteX3" fmla="*/ 44823 w 2661966"/>
                          <a:gd name="connsiteY3" fmla="*/ 1672070 h 3370881"/>
                          <a:gd name="connsiteX4" fmla="*/ 58270 w 2661966"/>
                          <a:gd name="connsiteY4" fmla="*/ 1654140 h 3370881"/>
                          <a:gd name="connsiteX5" fmla="*/ 76200 w 2661966"/>
                          <a:gd name="connsiteY5" fmla="*/ 1645176 h 3370881"/>
                          <a:gd name="connsiteX6" fmla="*/ 98612 w 2661966"/>
                          <a:gd name="connsiteY6" fmla="*/ 1636211 h 3370881"/>
                          <a:gd name="connsiteX7" fmla="*/ 125506 w 2661966"/>
                          <a:gd name="connsiteY7" fmla="*/ 1627246 h 3370881"/>
                          <a:gd name="connsiteX8" fmla="*/ 152400 w 2661966"/>
                          <a:gd name="connsiteY8" fmla="*/ 1609317 h 3370881"/>
                          <a:gd name="connsiteX9" fmla="*/ 170329 w 2661966"/>
                          <a:gd name="connsiteY9" fmla="*/ 1600352 h 3370881"/>
                          <a:gd name="connsiteX10" fmla="*/ 188259 w 2661966"/>
                          <a:gd name="connsiteY10" fmla="*/ 1582423 h 3370881"/>
                          <a:gd name="connsiteX11" fmla="*/ 228600 w 2661966"/>
                          <a:gd name="connsiteY11" fmla="*/ 1564493 h 3370881"/>
                          <a:gd name="connsiteX12" fmla="*/ 255494 w 2661966"/>
                          <a:gd name="connsiteY12" fmla="*/ 1546564 h 3370881"/>
                          <a:gd name="connsiteX13" fmla="*/ 300318 w 2661966"/>
                          <a:gd name="connsiteY13" fmla="*/ 1524152 h 3370881"/>
                          <a:gd name="connsiteX14" fmla="*/ 313765 w 2661966"/>
                          <a:gd name="connsiteY14" fmla="*/ 1515187 h 3370881"/>
                          <a:gd name="connsiteX15" fmla="*/ 340659 w 2661966"/>
                          <a:gd name="connsiteY15" fmla="*/ 1510705 h 3370881"/>
                          <a:gd name="connsiteX16" fmla="*/ 363070 w 2661966"/>
                          <a:gd name="connsiteY16" fmla="*/ 1506223 h 3370881"/>
                          <a:gd name="connsiteX17" fmla="*/ 389965 w 2661966"/>
                          <a:gd name="connsiteY17" fmla="*/ 1501740 h 3370881"/>
                          <a:gd name="connsiteX18" fmla="*/ 425823 w 2661966"/>
                          <a:gd name="connsiteY18" fmla="*/ 1497258 h 3370881"/>
                          <a:gd name="connsiteX19" fmla="*/ 470647 w 2661966"/>
                          <a:gd name="connsiteY19" fmla="*/ 1488293 h 3370881"/>
                          <a:gd name="connsiteX20" fmla="*/ 515470 w 2661966"/>
                          <a:gd name="connsiteY20" fmla="*/ 1479329 h 3370881"/>
                          <a:gd name="connsiteX21" fmla="*/ 528918 w 2661966"/>
                          <a:gd name="connsiteY21" fmla="*/ 1470364 h 3370881"/>
                          <a:gd name="connsiteX22" fmla="*/ 600635 w 2661966"/>
                          <a:gd name="connsiteY22" fmla="*/ 1456917 h 3370881"/>
                          <a:gd name="connsiteX23" fmla="*/ 690282 w 2661966"/>
                          <a:gd name="connsiteY23" fmla="*/ 1447952 h 3370881"/>
                          <a:gd name="connsiteX24" fmla="*/ 793376 w 2661966"/>
                          <a:gd name="connsiteY24" fmla="*/ 1452434 h 3370881"/>
                          <a:gd name="connsiteX25" fmla="*/ 874059 w 2661966"/>
                          <a:gd name="connsiteY25" fmla="*/ 1465881 h 3370881"/>
                          <a:gd name="connsiteX26" fmla="*/ 914400 w 2661966"/>
                          <a:gd name="connsiteY26" fmla="*/ 1470364 h 3370881"/>
                          <a:gd name="connsiteX27" fmla="*/ 1030941 w 2661966"/>
                          <a:gd name="connsiteY27" fmla="*/ 1483811 h 3370881"/>
                          <a:gd name="connsiteX28" fmla="*/ 1151965 w 2661966"/>
                          <a:gd name="connsiteY28" fmla="*/ 1492776 h 3370881"/>
                          <a:gd name="connsiteX29" fmla="*/ 1281953 w 2661966"/>
                          <a:gd name="connsiteY29" fmla="*/ 1501740 h 3370881"/>
                          <a:gd name="connsiteX30" fmla="*/ 1465729 w 2661966"/>
                          <a:gd name="connsiteY30" fmla="*/ 1497258 h 3370881"/>
                          <a:gd name="connsiteX31" fmla="*/ 1510553 w 2661966"/>
                          <a:gd name="connsiteY31" fmla="*/ 1492776 h 3370881"/>
                          <a:gd name="connsiteX32" fmla="*/ 1582270 w 2661966"/>
                          <a:gd name="connsiteY32" fmla="*/ 1461399 h 3370881"/>
                          <a:gd name="connsiteX33" fmla="*/ 1604682 w 2661966"/>
                          <a:gd name="connsiteY33" fmla="*/ 1456917 h 3370881"/>
                          <a:gd name="connsiteX34" fmla="*/ 1622612 w 2661966"/>
                          <a:gd name="connsiteY34" fmla="*/ 1447952 h 3370881"/>
                          <a:gd name="connsiteX35" fmla="*/ 1645023 w 2661966"/>
                          <a:gd name="connsiteY35" fmla="*/ 1438987 h 3370881"/>
                          <a:gd name="connsiteX36" fmla="*/ 1662953 w 2661966"/>
                          <a:gd name="connsiteY36" fmla="*/ 1425540 h 3370881"/>
                          <a:gd name="connsiteX37" fmla="*/ 1698812 w 2661966"/>
                          <a:gd name="connsiteY37" fmla="*/ 1407611 h 3370881"/>
                          <a:gd name="connsiteX38" fmla="*/ 1739153 w 2661966"/>
                          <a:gd name="connsiteY38" fmla="*/ 1380717 h 3370881"/>
                          <a:gd name="connsiteX39" fmla="*/ 1752600 w 2661966"/>
                          <a:gd name="connsiteY39" fmla="*/ 1367270 h 3370881"/>
                          <a:gd name="connsiteX40" fmla="*/ 1775012 w 2661966"/>
                          <a:gd name="connsiteY40" fmla="*/ 1353823 h 3370881"/>
                          <a:gd name="connsiteX41" fmla="*/ 1797423 w 2661966"/>
                          <a:gd name="connsiteY41" fmla="*/ 1335893 h 3370881"/>
                          <a:gd name="connsiteX42" fmla="*/ 1810870 w 2661966"/>
                          <a:gd name="connsiteY42" fmla="*/ 1304517 h 3370881"/>
                          <a:gd name="connsiteX43" fmla="*/ 1815353 w 2661966"/>
                          <a:gd name="connsiteY43" fmla="*/ 1291070 h 3370881"/>
                          <a:gd name="connsiteX44" fmla="*/ 1801906 w 2661966"/>
                          <a:gd name="connsiteY44" fmla="*/ 1138670 h 3370881"/>
                          <a:gd name="connsiteX45" fmla="*/ 1792941 w 2661966"/>
                          <a:gd name="connsiteY45" fmla="*/ 1125223 h 3370881"/>
                          <a:gd name="connsiteX46" fmla="*/ 1757082 w 2661966"/>
                          <a:gd name="connsiteY46" fmla="*/ 1093846 h 3370881"/>
                          <a:gd name="connsiteX47" fmla="*/ 1730188 w 2661966"/>
                          <a:gd name="connsiteY47" fmla="*/ 1066952 h 3370881"/>
                          <a:gd name="connsiteX48" fmla="*/ 1703294 w 2661966"/>
                          <a:gd name="connsiteY48" fmla="*/ 1049023 h 3370881"/>
                          <a:gd name="connsiteX49" fmla="*/ 1622612 w 2661966"/>
                          <a:gd name="connsiteY49" fmla="*/ 1053505 h 3370881"/>
                          <a:gd name="connsiteX50" fmla="*/ 1595718 w 2661966"/>
                          <a:gd name="connsiteY50" fmla="*/ 1062470 h 3370881"/>
                          <a:gd name="connsiteX51" fmla="*/ 1573306 w 2661966"/>
                          <a:gd name="connsiteY51" fmla="*/ 1066952 h 3370881"/>
                          <a:gd name="connsiteX52" fmla="*/ 1453385 w 2661966"/>
                          <a:gd name="connsiteY52" fmla="*/ 1082761 h 3370881"/>
                          <a:gd name="connsiteX53" fmla="*/ 1326776 w 2661966"/>
                          <a:gd name="connsiteY53" fmla="*/ 1062470 h 3370881"/>
                          <a:gd name="connsiteX54" fmla="*/ 1308847 w 2661966"/>
                          <a:gd name="connsiteY54" fmla="*/ 1057987 h 3370881"/>
                          <a:gd name="connsiteX55" fmla="*/ 1277470 w 2661966"/>
                          <a:gd name="connsiteY55" fmla="*/ 1053505 h 3370881"/>
                          <a:gd name="connsiteX56" fmla="*/ 1259541 w 2661966"/>
                          <a:gd name="connsiteY56" fmla="*/ 1049023 h 3370881"/>
                          <a:gd name="connsiteX57" fmla="*/ 1232647 w 2661966"/>
                          <a:gd name="connsiteY57" fmla="*/ 1044540 h 3370881"/>
                          <a:gd name="connsiteX58" fmla="*/ 1053353 w 2661966"/>
                          <a:gd name="connsiteY58" fmla="*/ 1049023 h 3370881"/>
                          <a:gd name="connsiteX59" fmla="*/ 1035423 w 2661966"/>
                          <a:gd name="connsiteY59" fmla="*/ 1053505 h 3370881"/>
                          <a:gd name="connsiteX60" fmla="*/ 1008529 w 2661966"/>
                          <a:gd name="connsiteY60" fmla="*/ 1057987 h 3370881"/>
                          <a:gd name="connsiteX61" fmla="*/ 995082 w 2661966"/>
                          <a:gd name="connsiteY61" fmla="*/ 1062470 h 3370881"/>
                          <a:gd name="connsiteX62" fmla="*/ 945776 w 2661966"/>
                          <a:gd name="connsiteY62" fmla="*/ 1031093 h 3370881"/>
                          <a:gd name="connsiteX63" fmla="*/ 941294 w 2661966"/>
                          <a:gd name="connsiteY63" fmla="*/ 1017646 h 3370881"/>
                          <a:gd name="connsiteX64" fmla="*/ 932329 w 2661966"/>
                          <a:gd name="connsiteY64" fmla="*/ 919034 h 3370881"/>
                          <a:gd name="connsiteX65" fmla="*/ 914400 w 2661966"/>
                          <a:gd name="connsiteY65" fmla="*/ 901105 h 3370881"/>
                          <a:gd name="connsiteX66" fmla="*/ 918882 w 2661966"/>
                          <a:gd name="connsiteY66" fmla="*/ 869729 h 3370881"/>
                          <a:gd name="connsiteX67" fmla="*/ 941294 w 2661966"/>
                          <a:gd name="connsiteY67" fmla="*/ 865246 h 3370881"/>
                          <a:gd name="connsiteX68" fmla="*/ 959223 w 2661966"/>
                          <a:gd name="connsiteY68" fmla="*/ 851799 h 3370881"/>
                          <a:gd name="connsiteX69" fmla="*/ 990600 w 2661966"/>
                          <a:gd name="connsiteY69" fmla="*/ 847317 h 3370881"/>
                          <a:gd name="connsiteX70" fmla="*/ 1129553 w 2661966"/>
                          <a:gd name="connsiteY70" fmla="*/ 838352 h 3370881"/>
                          <a:gd name="connsiteX71" fmla="*/ 1147482 w 2661966"/>
                          <a:gd name="connsiteY71" fmla="*/ 829387 h 3370881"/>
                          <a:gd name="connsiteX72" fmla="*/ 1178859 w 2661966"/>
                          <a:gd name="connsiteY72" fmla="*/ 806976 h 3370881"/>
                          <a:gd name="connsiteX73" fmla="*/ 1192306 w 2661966"/>
                          <a:gd name="connsiteY73" fmla="*/ 793529 h 3370881"/>
                          <a:gd name="connsiteX74" fmla="*/ 1214718 w 2661966"/>
                          <a:gd name="connsiteY74" fmla="*/ 784564 h 3370881"/>
                          <a:gd name="connsiteX75" fmla="*/ 1241612 w 2661966"/>
                          <a:gd name="connsiteY75" fmla="*/ 771117 h 3370881"/>
                          <a:gd name="connsiteX76" fmla="*/ 1277470 w 2661966"/>
                          <a:gd name="connsiteY76" fmla="*/ 753187 h 3370881"/>
                          <a:gd name="connsiteX77" fmla="*/ 1295400 w 2661966"/>
                          <a:gd name="connsiteY77" fmla="*/ 730776 h 3370881"/>
                          <a:gd name="connsiteX78" fmla="*/ 1317812 w 2661966"/>
                          <a:gd name="connsiteY78" fmla="*/ 708364 h 3370881"/>
                          <a:gd name="connsiteX79" fmla="*/ 1353670 w 2661966"/>
                          <a:gd name="connsiteY79" fmla="*/ 663540 h 3370881"/>
                          <a:gd name="connsiteX80" fmla="*/ 1371600 w 2661966"/>
                          <a:gd name="connsiteY80" fmla="*/ 636646 h 3370881"/>
                          <a:gd name="connsiteX81" fmla="*/ 1380565 w 2661966"/>
                          <a:gd name="connsiteY81" fmla="*/ 596305 h 3370881"/>
                          <a:gd name="connsiteX82" fmla="*/ 1385047 w 2661966"/>
                          <a:gd name="connsiteY82" fmla="*/ 582858 h 3370881"/>
                          <a:gd name="connsiteX83" fmla="*/ 1380565 w 2661966"/>
                          <a:gd name="connsiteY83" fmla="*/ 533552 h 3370881"/>
                          <a:gd name="connsiteX84" fmla="*/ 1367118 w 2661966"/>
                          <a:gd name="connsiteY84" fmla="*/ 524587 h 3370881"/>
                          <a:gd name="connsiteX85" fmla="*/ 1349188 w 2661966"/>
                          <a:gd name="connsiteY85" fmla="*/ 520105 h 3370881"/>
                          <a:gd name="connsiteX86" fmla="*/ 1326776 w 2661966"/>
                          <a:gd name="connsiteY86" fmla="*/ 511140 h 3370881"/>
                          <a:gd name="connsiteX87" fmla="*/ 1281953 w 2661966"/>
                          <a:gd name="connsiteY87" fmla="*/ 515623 h 3370881"/>
                          <a:gd name="connsiteX88" fmla="*/ 1250576 w 2661966"/>
                          <a:gd name="connsiteY88" fmla="*/ 529070 h 3370881"/>
                          <a:gd name="connsiteX89" fmla="*/ 1210235 w 2661966"/>
                          <a:gd name="connsiteY89" fmla="*/ 542517 h 3370881"/>
                          <a:gd name="connsiteX90" fmla="*/ 1183341 w 2661966"/>
                          <a:gd name="connsiteY90" fmla="*/ 555964 h 3370881"/>
                          <a:gd name="connsiteX91" fmla="*/ 1160929 w 2661966"/>
                          <a:gd name="connsiteY91" fmla="*/ 569411 h 3370881"/>
                          <a:gd name="connsiteX92" fmla="*/ 1134035 w 2661966"/>
                          <a:gd name="connsiteY92" fmla="*/ 578376 h 3370881"/>
                          <a:gd name="connsiteX93" fmla="*/ 1111623 w 2661966"/>
                          <a:gd name="connsiteY93" fmla="*/ 587340 h 3370881"/>
                          <a:gd name="connsiteX94" fmla="*/ 1084729 w 2661966"/>
                          <a:gd name="connsiteY94" fmla="*/ 596305 h 3370881"/>
                          <a:gd name="connsiteX95" fmla="*/ 986118 w 2661966"/>
                          <a:gd name="connsiteY95" fmla="*/ 591823 h 3370881"/>
                          <a:gd name="connsiteX96" fmla="*/ 927847 w 2661966"/>
                          <a:gd name="connsiteY96" fmla="*/ 578376 h 3370881"/>
                          <a:gd name="connsiteX97" fmla="*/ 896470 w 2661966"/>
                          <a:gd name="connsiteY97" fmla="*/ 555964 h 3370881"/>
                          <a:gd name="connsiteX98" fmla="*/ 883023 w 2661966"/>
                          <a:gd name="connsiteY98" fmla="*/ 546999 h 3370881"/>
                          <a:gd name="connsiteX99" fmla="*/ 865094 w 2661966"/>
                          <a:gd name="connsiteY99" fmla="*/ 497693 h 3370881"/>
                          <a:gd name="connsiteX100" fmla="*/ 869576 w 2661966"/>
                          <a:gd name="connsiteY100" fmla="*/ 403564 h 3370881"/>
                          <a:gd name="connsiteX101" fmla="*/ 874059 w 2661966"/>
                          <a:gd name="connsiteY101" fmla="*/ 385634 h 3370881"/>
                          <a:gd name="connsiteX102" fmla="*/ 883023 w 2661966"/>
                          <a:gd name="connsiteY102" fmla="*/ 372187 h 3370881"/>
                          <a:gd name="connsiteX103" fmla="*/ 909918 w 2661966"/>
                          <a:gd name="connsiteY103" fmla="*/ 363223 h 3370881"/>
                          <a:gd name="connsiteX104" fmla="*/ 914400 w 2661966"/>
                          <a:gd name="connsiteY104" fmla="*/ 385634 h 3370881"/>
                          <a:gd name="connsiteX105" fmla="*/ 909918 w 2661966"/>
                          <a:gd name="connsiteY105" fmla="*/ 408046 h 3370881"/>
                          <a:gd name="connsiteX106" fmla="*/ 900953 w 2661966"/>
                          <a:gd name="connsiteY106" fmla="*/ 466317 h 3370881"/>
                          <a:gd name="connsiteX107" fmla="*/ 905435 w 2661966"/>
                          <a:gd name="connsiteY107" fmla="*/ 515623 h 3370881"/>
                          <a:gd name="connsiteX108" fmla="*/ 932329 w 2661966"/>
                          <a:gd name="connsiteY108" fmla="*/ 551481 h 3370881"/>
                          <a:gd name="connsiteX109" fmla="*/ 954741 w 2661966"/>
                          <a:gd name="connsiteY109" fmla="*/ 560446 h 3370881"/>
                          <a:gd name="connsiteX110" fmla="*/ 972670 w 2661966"/>
                          <a:gd name="connsiteY110" fmla="*/ 569411 h 3370881"/>
                          <a:gd name="connsiteX111" fmla="*/ 1066800 w 2661966"/>
                          <a:gd name="connsiteY111" fmla="*/ 564929 h 3370881"/>
                          <a:gd name="connsiteX112" fmla="*/ 1111623 w 2661966"/>
                          <a:gd name="connsiteY112" fmla="*/ 551481 h 3370881"/>
                          <a:gd name="connsiteX113" fmla="*/ 1129553 w 2661966"/>
                          <a:gd name="connsiteY113" fmla="*/ 538034 h 3370881"/>
                          <a:gd name="connsiteX114" fmla="*/ 1156447 w 2661966"/>
                          <a:gd name="connsiteY114" fmla="*/ 511140 h 3370881"/>
                          <a:gd name="connsiteX115" fmla="*/ 1160929 w 2661966"/>
                          <a:gd name="connsiteY115" fmla="*/ 493211 h 3370881"/>
                          <a:gd name="connsiteX116" fmla="*/ 1178859 w 2661966"/>
                          <a:gd name="connsiteY116" fmla="*/ 331846 h 3370881"/>
                          <a:gd name="connsiteX117" fmla="*/ 1215315 w 2661966"/>
                          <a:gd name="connsiteY117" fmla="*/ 270289 h 3370881"/>
                          <a:gd name="connsiteX118" fmla="*/ 1214718 w 2661966"/>
                          <a:gd name="connsiteY118" fmla="*/ 367705 h 3370881"/>
                          <a:gd name="connsiteX119" fmla="*/ 1201270 w 2661966"/>
                          <a:gd name="connsiteY119" fmla="*/ 412529 h 3370881"/>
                          <a:gd name="connsiteX120" fmla="*/ 1210235 w 2661966"/>
                          <a:gd name="connsiteY120" fmla="*/ 461834 h 3370881"/>
                          <a:gd name="connsiteX121" fmla="*/ 1214718 w 2661966"/>
                          <a:gd name="connsiteY121" fmla="*/ 475281 h 3370881"/>
                          <a:gd name="connsiteX122" fmla="*/ 1228165 w 2661966"/>
                          <a:gd name="connsiteY122" fmla="*/ 484246 h 3370881"/>
                          <a:gd name="connsiteX123" fmla="*/ 1250576 w 2661966"/>
                          <a:gd name="connsiteY123" fmla="*/ 502176 h 3370881"/>
                          <a:gd name="connsiteX124" fmla="*/ 1317812 w 2661966"/>
                          <a:gd name="connsiteY124" fmla="*/ 497693 h 3370881"/>
                          <a:gd name="connsiteX125" fmla="*/ 1353670 w 2661966"/>
                          <a:gd name="connsiteY125" fmla="*/ 488729 h 3370881"/>
                          <a:gd name="connsiteX126" fmla="*/ 1506070 w 2661966"/>
                          <a:gd name="connsiteY126" fmla="*/ 457352 h 3370881"/>
                          <a:gd name="connsiteX127" fmla="*/ 1550894 w 2661966"/>
                          <a:gd name="connsiteY127" fmla="*/ 430458 h 3370881"/>
                          <a:gd name="connsiteX128" fmla="*/ 1564341 w 2661966"/>
                          <a:gd name="connsiteY128" fmla="*/ 417011 h 3370881"/>
                          <a:gd name="connsiteX129" fmla="*/ 1586753 w 2661966"/>
                          <a:gd name="connsiteY129" fmla="*/ 399081 h 3370881"/>
                          <a:gd name="connsiteX130" fmla="*/ 1595718 w 2661966"/>
                          <a:gd name="connsiteY130" fmla="*/ 381152 h 3370881"/>
                          <a:gd name="connsiteX131" fmla="*/ 1613139 w 2661966"/>
                          <a:gd name="connsiteY131" fmla="*/ 358910 h 3370881"/>
                          <a:gd name="connsiteX132" fmla="*/ 1620066 w 2661966"/>
                          <a:gd name="connsiteY132" fmla="*/ 291047 h 3370881"/>
                          <a:gd name="connsiteX133" fmla="*/ 1604852 w 2661966"/>
                          <a:gd name="connsiteY133" fmla="*/ 236279 h 3370881"/>
                          <a:gd name="connsiteX134" fmla="*/ 1537447 w 2661966"/>
                          <a:gd name="connsiteY134" fmla="*/ 188411 h 3370881"/>
                          <a:gd name="connsiteX135" fmla="*/ 1613647 w 2661966"/>
                          <a:gd name="connsiteY135" fmla="*/ 399081 h 3370881"/>
                          <a:gd name="connsiteX136" fmla="*/ 1627094 w 2661966"/>
                          <a:gd name="connsiteY136" fmla="*/ 417011 h 3370881"/>
                          <a:gd name="connsiteX137" fmla="*/ 1658470 w 2661966"/>
                          <a:gd name="connsiteY137" fmla="*/ 412529 h 3370881"/>
                          <a:gd name="connsiteX138" fmla="*/ 1685365 w 2661966"/>
                          <a:gd name="connsiteY138" fmla="*/ 390117 h 3370881"/>
                          <a:gd name="connsiteX139" fmla="*/ 1694329 w 2661966"/>
                          <a:gd name="connsiteY139" fmla="*/ 376670 h 3370881"/>
                          <a:gd name="connsiteX140" fmla="*/ 1734670 w 2661966"/>
                          <a:gd name="connsiteY140" fmla="*/ 354258 h 3370881"/>
                          <a:gd name="connsiteX141" fmla="*/ 1743635 w 2661966"/>
                          <a:gd name="connsiteY141" fmla="*/ 340811 h 3370881"/>
                          <a:gd name="connsiteX142" fmla="*/ 1757082 w 2661966"/>
                          <a:gd name="connsiteY142" fmla="*/ 336329 h 3370881"/>
                          <a:gd name="connsiteX143" fmla="*/ 1843909 w 2661966"/>
                          <a:gd name="connsiteY143" fmla="*/ 262341 h 3370881"/>
                          <a:gd name="connsiteX144" fmla="*/ 1874221 w 2661966"/>
                          <a:gd name="connsiteY144" fmla="*/ 202194 h 3370881"/>
                          <a:gd name="connsiteX145" fmla="*/ 1828094 w 2661966"/>
                          <a:gd name="connsiteY145" fmla="*/ 136767 h 3370881"/>
                          <a:gd name="connsiteX146" fmla="*/ 1772023 w 2661966"/>
                          <a:gd name="connsiteY146" fmla="*/ 77249 h 3370881"/>
                          <a:gd name="connsiteX147" fmla="*/ 1948888 w 2661966"/>
                          <a:gd name="connsiteY147" fmla="*/ 178018 h 3370881"/>
                          <a:gd name="connsiteX148" fmla="*/ 1952362 w 2661966"/>
                          <a:gd name="connsiteY148" fmla="*/ 254265 h 3370881"/>
                          <a:gd name="connsiteX149" fmla="*/ 1874221 w 2661966"/>
                          <a:gd name="connsiteY149" fmla="*/ 318698 h 3370881"/>
                          <a:gd name="connsiteX150" fmla="*/ 1788459 w 2661966"/>
                          <a:gd name="connsiteY150" fmla="*/ 367705 h 3370881"/>
                          <a:gd name="connsiteX151" fmla="*/ 1761565 w 2661966"/>
                          <a:gd name="connsiteY151" fmla="*/ 390117 h 3370881"/>
                          <a:gd name="connsiteX152" fmla="*/ 1783976 w 2661966"/>
                          <a:gd name="connsiteY152" fmla="*/ 399081 h 3370881"/>
                          <a:gd name="connsiteX153" fmla="*/ 1878106 w 2661966"/>
                          <a:gd name="connsiteY153" fmla="*/ 390117 h 3370881"/>
                          <a:gd name="connsiteX154" fmla="*/ 1891553 w 2661966"/>
                          <a:gd name="connsiteY154" fmla="*/ 381152 h 3370881"/>
                          <a:gd name="connsiteX155" fmla="*/ 1918447 w 2661966"/>
                          <a:gd name="connsiteY155" fmla="*/ 372187 h 3370881"/>
                          <a:gd name="connsiteX156" fmla="*/ 1940859 w 2661966"/>
                          <a:gd name="connsiteY156" fmla="*/ 358740 h 3370881"/>
                          <a:gd name="connsiteX157" fmla="*/ 1954306 w 2661966"/>
                          <a:gd name="connsiteY157" fmla="*/ 354258 h 3370881"/>
                          <a:gd name="connsiteX158" fmla="*/ 2103145 w 2661966"/>
                          <a:gd name="connsiteY158" fmla="*/ 202207 h 3370881"/>
                          <a:gd name="connsiteX159" fmla="*/ 2064254 w 2661966"/>
                          <a:gd name="connsiteY159" fmla="*/ 20406 h 3370881"/>
                          <a:gd name="connsiteX160" fmla="*/ 2169347 w 2661966"/>
                          <a:gd name="connsiteY160" fmla="*/ 104479 h 3370881"/>
                          <a:gd name="connsiteX161" fmla="*/ 2183354 w 2661966"/>
                          <a:gd name="connsiteY161" fmla="*/ 192893 h 3370881"/>
                          <a:gd name="connsiteX162" fmla="*/ 2170300 w 2661966"/>
                          <a:gd name="connsiteY162" fmla="*/ 271231 h 3370881"/>
                          <a:gd name="connsiteX163" fmla="*/ 2096795 w 2661966"/>
                          <a:gd name="connsiteY163" fmla="*/ 316507 h 3370881"/>
                          <a:gd name="connsiteX164" fmla="*/ 1999129 w 2661966"/>
                          <a:gd name="connsiteY164" fmla="*/ 358740 h 3370881"/>
                          <a:gd name="connsiteX165" fmla="*/ 1994647 w 2661966"/>
                          <a:gd name="connsiteY165" fmla="*/ 372187 h 3370881"/>
                          <a:gd name="connsiteX166" fmla="*/ 2039470 w 2661966"/>
                          <a:gd name="connsiteY166" fmla="*/ 390117 h 3370881"/>
                          <a:gd name="connsiteX167" fmla="*/ 2115670 w 2661966"/>
                          <a:gd name="connsiteY167" fmla="*/ 390117 h 3370881"/>
                          <a:gd name="connsiteX168" fmla="*/ 2160494 w 2661966"/>
                          <a:gd name="connsiteY168" fmla="*/ 376670 h 3370881"/>
                          <a:gd name="connsiteX169" fmla="*/ 2191870 w 2661966"/>
                          <a:gd name="connsiteY169" fmla="*/ 363223 h 3370881"/>
                          <a:gd name="connsiteX170" fmla="*/ 2205318 w 2661966"/>
                          <a:gd name="connsiteY170" fmla="*/ 358740 h 3370881"/>
                          <a:gd name="connsiteX171" fmla="*/ 2273487 w 2661966"/>
                          <a:gd name="connsiteY171" fmla="*/ 280486 h 3370881"/>
                          <a:gd name="connsiteX172" fmla="*/ 2312894 w 2661966"/>
                          <a:gd name="connsiteY172" fmla="*/ 183929 h 3370881"/>
                          <a:gd name="connsiteX173" fmla="*/ 2339788 w 2661966"/>
                          <a:gd name="connsiteY173" fmla="*/ 151 h 3370881"/>
                          <a:gd name="connsiteX174" fmla="*/ 2357718 w 2661966"/>
                          <a:gd name="connsiteY174" fmla="*/ 215305 h 3370881"/>
                          <a:gd name="connsiteX175" fmla="*/ 2308598 w 2661966"/>
                          <a:gd name="connsiteY175" fmla="*/ 319520 h 3370881"/>
                          <a:gd name="connsiteX176" fmla="*/ 2245659 w 2661966"/>
                          <a:gd name="connsiteY176" fmla="*/ 390117 h 3370881"/>
                          <a:gd name="connsiteX177" fmla="*/ 2254623 w 2661966"/>
                          <a:gd name="connsiteY177" fmla="*/ 403564 h 3370881"/>
                          <a:gd name="connsiteX178" fmla="*/ 2353235 w 2661966"/>
                          <a:gd name="connsiteY178" fmla="*/ 399081 h 3370881"/>
                          <a:gd name="connsiteX179" fmla="*/ 2366682 w 2661966"/>
                          <a:gd name="connsiteY179" fmla="*/ 394599 h 3370881"/>
                          <a:gd name="connsiteX180" fmla="*/ 2389094 w 2661966"/>
                          <a:gd name="connsiteY180" fmla="*/ 390117 h 3370881"/>
                          <a:gd name="connsiteX181" fmla="*/ 2424953 w 2661966"/>
                          <a:gd name="connsiteY181" fmla="*/ 367705 h 3370881"/>
                          <a:gd name="connsiteX182" fmla="*/ 2528047 w 2661966"/>
                          <a:gd name="connsiteY182" fmla="*/ 292700 h 3370881"/>
                          <a:gd name="connsiteX183" fmla="*/ 2541495 w 2661966"/>
                          <a:gd name="connsiteY183" fmla="*/ 62906 h 3370881"/>
                          <a:gd name="connsiteX184" fmla="*/ 2591304 w 2661966"/>
                          <a:gd name="connsiteY184" fmla="*/ 214081 h 3370881"/>
                          <a:gd name="connsiteX185" fmla="*/ 2602790 w 2661966"/>
                          <a:gd name="connsiteY185" fmla="*/ 290907 h 3370881"/>
                          <a:gd name="connsiteX186" fmla="*/ 2660388 w 2661966"/>
                          <a:gd name="connsiteY186" fmla="*/ 338644 h 3370881"/>
                          <a:gd name="connsiteX187" fmla="*/ 2531969 w 2661966"/>
                          <a:gd name="connsiteY187" fmla="*/ 383206 h 3370881"/>
                          <a:gd name="connsiteX188" fmla="*/ 2442882 w 2661966"/>
                          <a:gd name="connsiteY188" fmla="*/ 403564 h 3370881"/>
                          <a:gd name="connsiteX189" fmla="*/ 2398059 w 2661966"/>
                          <a:gd name="connsiteY189" fmla="*/ 417011 h 3370881"/>
                          <a:gd name="connsiteX190" fmla="*/ 2375647 w 2661966"/>
                          <a:gd name="connsiteY190" fmla="*/ 425976 h 3370881"/>
                          <a:gd name="connsiteX191" fmla="*/ 2357718 w 2661966"/>
                          <a:gd name="connsiteY191" fmla="*/ 430458 h 3370881"/>
                          <a:gd name="connsiteX192" fmla="*/ 2344270 w 2661966"/>
                          <a:gd name="connsiteY192" fmla="*/ 461834 h 3370881"/>
                          <a:gd name="connsiteX193" fmla="*/ 2353235 w 2661966"/>
                          <a:gd name="connsiteY193" fmla="*/ 502176 h 3370881"/>
                          <a:gd name="connsiteX194" fmla="*/ 2362200 w 2661966"/>
                          <a:gd name="connsiteY194" fmla="*/ 515623 h 3370881"/>
                          <a:gd name="connsiteX195" fmla="*/ 2344270 w 2661966"/>
                          <a:gd name="connsiteY195" fmla="*/ 587340 h 3370881"/>
                          <a:gd name="connsiteX196" fmla="*/ 2321859 w 2661966"/>
                          <a:gd name="connsiteY196" fmla="*/ 614234 h 3370881"/>
                          <a:gd name="connsiteX197" fmla="*/ 2308412 w 2661966"/>
                          <a:gd name="connsiteY197" fmla="*/ 636646 h 3370881"/>
                          <a:gd name="connsiteX198" fmla="*/ 2281518 w 2661966"/>
                          <a:gd name="connsiteY198" fmla="*/ 641129 h 3370881"/>
                          <a:gd name="connsiteX199" fmla="*/ 2259106 w 2661966"/>
                          <a:gd name="connsiteY199" fmla="*/ 636646 h 3370881"/>
                          <a:gd name="connsiteX200" fmla="*/ 2277035 w 2661966"/>
                          <a:gd name="connsiteY200" fmla="*/ 578376 h 3370881"/>
                          <a:gd name="connsiteX201" fmla="*/ 2290482 w 2661966"/>
                          <a:gd name="connsiteY201" fmla="*/ 542517 h 3370881"/>
                          <a:gd name="connsiteX202" fmla="*/ 2286000 w 2661966"/>
                          <a:gd name="connsiteY202" fmla="*/ 506658 h 3370881"/>
                          <a:gd name="connsiteX203" fmla="*/ 2245659 w 2661966"/>
                          <a:gd name="connsiteY203" fmla="*/ 448387 h 3370881"/>
                          <a:gd name="connsiteX204" fmla="*/ 2200835 w 2661966"/>
                          <a:gd name="connsiteY204" fmla="*/ 430458 h 3370881"/>
                          <a:gd name="connsiteX205" fmla="*/ 2169459 w 2661966"/>
                          <a:gd name="connsiteY205" fmla="*/ 425976 h 3370881"/>
                          <a:gd name="connsiteX206" fmla="*/ 2102223 w 2661966"/>
                          <a:gd name="connsiteY206" fmla="*/ 430458 h 3370881"/>
                          <a:gd name="connsiteX207" fmla="*/ 2084294 w 2661966"/>
                          <a:gd name="connsiteY207" fmla="*/ 439423 h 3370881"/>
                          <a:gd name="connsiteX208" fmla="*/ 2070847 w 2661966"/>
                          <a:gd name="connsiteY208" fmla="*/ 443905 h 3370881"/>
                          <a:gd name="connsiteX209" fmla="*/ 2061882 w 2661966"/>
                          <a:gd name="connsiteY209" fmla="*/ 461834 h 3370881"/>
                          <a:gd name="connsiteX210" fmla="*/ 2034988 w 2661966"/>
                          <a:gd name="connsiteY210" fmla="*/ 475281 h 3370881"/>
                          <a:gd name="connsiteX211" fmla="*/ 1783976 w 2661966"/>
                          <a:gd name="connsiteY211" fmla="*/ 479764 h 3370881"/>
                          <a:gd name="connsiteX212" fmla="*/ 1766047 w 2661966"/>
                          <a:gd name="connsiteY212" fmla="*/ 488729 h 3370881"/>
                          <a:gd name="connsiteX213" fmla="*/ 1703294 w 2661966"/>
                          <a:gd name="connsiteY213" fmla="*/ 506658 h 3370881"/>
                          <a:gd name="connsiteX214" fmla="*/ 1689847 w 2661966"/>
                          <a:gd name="connsiteY214" fmla="*/ 511140 h 3370881"/>
                          <a:gd name="connsiteX215" fmla="*/ 1676400 w 2661966"/>
                          <a:gd name="connsiteY215" fmla="*/ 520105 h 3370881"/>
                          <a:gd name="connsiteX216" fmla="*/ 1649506 w 2661966"/>
                          <a:gd name="connsiteY216" fmla="*/ 529070 h 3370881"/>
                          <a:gd name="connsiteX217" fmla="*/ 1636059 w 2661966"/>
                          <a:gd name="connsiteY217" fmla="*/ 538034 h 3370881"/>
                          <a:gd name="connsiteX218" fmla="*/ 1622612 w 2661966"/>
                          <a:gd name="connsiteY218" fmla="*/ 551481 h 3370881"/>
                          <a:gd name="connsiteX219" fmla="*/ 1609165 w 2661966"/>
                          <a:gd name="connsiteY219" fmla="*/ 555964 h 3370881"/>
                          <a:gd name="connsiteX220" fmla="*/ 1577788 w 2661966"/>
                          <a:gd name="connsiteY220" fmla="*/ 587340 h 3370881"/>
                          <a:gd name="connsiteX221" fmla="*/ 1568823 w 2661966"/>
                          <a:gd name="connsiteY221" fmla="*/ 600787 h 3370881"/>
                          <a:gd name="connsiteX222" fmla="*/ 1555376 w 2661966"/>
                          <a:gd name="connsiteY222" fmla="*/ 614234 h 3370881"/>
                          <a:gd name="connsiteX223" fmla="*/ 1524000 w 2661966"/>
                          <a:gd name="connsiteY223" fmla="*/ 654576 h 3370881"/>
                          <a:gd name="connsiteX224" fmla="*/ 1519518 w 2661966"/>
                          <a:gd name="connsiteY224" fmla="*/ 668023 h 3370881"/>
                          <a:gd name="connsiteX225" fmla="*/ 1528482 w 2661966"/>
                          <a:gd name="connsiteY225" fmla="*/ 708364 h 3370881"/>
                          <a:gd name="connsiteX226" fmla="*/ 1537447 w 2661966"/>
                          <a:gd name="connsiteY226" fmla="*/ 721811 h 3370881"/>
                          <a:gd name="connsiteX227" fmla="*/ 1568823 w 2661966"/>
                          <a:gd name="connsiteY227" fmla="*/ 712846 h 3370881"/>
                          <a:gd name="connsiteX228" fmla="*/ 1600200 w 2661966"/>
                          <a:gd name="connsiteY228" fmla="*/ 712846 h 3370881"/>
                          <a:gd name="connsiteX229" fmla="*/ 1631576 w 2661966"/>
                          <a:gd name="connsiteY229" fmla="*/ 690434 h 3370881"/>
                          <a:gd name="connsiteX230" fmla="*/ 1645023 w 2661966"/>
                          <a:gd name="connsiteY230" fmla="*/ 676987 h 3370881"/>
                          <a:gd name="connsiteX231" fmla="*/ 1685365 w 2661966"/>
                          <a:gd name="connsiteY231" fmla="*/ 645611 h 3370881"/>
                          <a:gd name="connsiteX232" fmla="*/ 1716741 w 2661966"/>
                          <a:gd name="connsiteY232" fmla="*/ 614234 h 3370881"/>
                          <a:gd name="connsiteX233" fmla="*/ 1748118 w 2661966"/>
                          <a:gd name="connsiteY233" fmla="*/ 596305 h 3370881"/>
                          <a:gd name="connsiteX234" fmla="*/ 1761565 w 2661966"/>
                          <a:gd name="connsiteY234" fmla="*/ 591823 h 3370881"/>
                          <a:gd name="connsiteX235" fmla="*/ 1779494 w 2661966"/>
                          <a:gd name="connsiteY235" fmla="*/ 582858 h 3370881"/>
                          <a:gd name="connsiteX236" fmla="*/ 1815353 w 2661966"/>
                          <a:gd name="connsiteY236" fmla="*/ 573893 h 3370881"/>
                          <a:gd name="connsiteX237" fmla="*/ 2030506 w 2661966"/>
                          <a:gd name="connsiteY237" fmla="*/ 578376 h 3370881"/>
                          <a:gd name="connsiteX238" fmla="*/ 2017059 w 2661966"/>
                          <a:gd name="connsiteY238" fmla="*/ 600787 h 3370881"/>
                          <a:gd name="connsiteX239" fmla="*/ 1981200 w 2661966"/>
                          <a:gd name="connsiteY239" fmla="*/ 636646 h 3370881"/>
                          <a:gd name="connsiteX240" fmla="*/ 1967753 w 2661966"/>
                          <a:gd name="connsiteY240" fmla="*/ 650093 h 3370881"/>
                          <a:gd name="connsiteX241" fmla="*/ 1936376 w 2661966"/>
                          <a:gd name="connsiteY241" fmla="*/ 690434 h 3370881"/>
                          <a:gd name="connsiteX242" fmla="*/ 1905000 w 2661966"/>
                          <a:gd name="connsiteY242" fmla="*/ 717329 h 3370881"/>
                          <a:gd name="connsiteX243" fmla="*/ 1860176 w 2661966"/>
                          <a:gd name="connsiteY243" fmla="*/ 735258 h 3370881"/>
                          <a:gd name="connsiteX244" fmla="*/ 1788459 w 2661966"/>
                          <a:gd name="connsiteY244" fmla="*/ 744223 h 3370881"/>
                          <a:gd name="connsiteX245" fmla="*/ 1846729 w 2661966"/>
                          <a:gd name="connsiteY245" fmla="*/ 802493 h 3370881"/>
                          <a:gd name="connsiteX246" fmla="*/ 1913965 w 2661966"/>
                          <a:gd name="connsiteY246" fmla="*/ 829387 h 3370881"/>
                          <a:gd name="connsiteX247" fmla="*/ 1922929 w 2661966"/>
                          <a:gd name="connsiteY247" fmla="*/ 842834 h 3370881"/>
                          <a:gd name="connsiteX248" fmla="*/ 1967753 w 2661966"/>
                          <a:gd name="connsiteY248" fmla="*/ 883176 h 3370881"/>
                          <a:gd name="connsiteX249" fmla="*/ 1981200 w 2661966"/>
                          <a:gd name="connsiteY249" fmla="*/ 896623 h 3370881"/>
                          <a:gd name="connsiteX250" fmla="*/ 1994647 w 2661966"/>
                          <a:gd name="connsiteY250" fmla="*/ 905587 h 3370881"/>
                          <a:gd name="connsiteX251" fmla="*/ 2021541 w 2661966"/>
                          <a:gd name="connsiteY251" fmla="*/ 927999 h 3370881"/>
                          <a:gd name="connsiteX252" fmla="*/ 2030506 w 2661966"/>
                          <a:gd name="connsiteY252" fmla="*/ 941446 h 3370881"/>
                          <a:gd name="connsiteX253" fmla="*/ 2057400 w 2661966"/>
                          <a:gd name="connsiteY253" fmla="*/ 968340 h 3370881"/>
                          <a:gd name="connsiteX254" fmla="*/ 2088776 w 2661966"/>
                          <a:gd name="connsiteY254" fmla="*/ 1013164 h 3370881"/>
                          <a:gd name="connsiteX255" fmla="*/ 2115670 w 2661966"/>
                          <a:gd name="connsiteY255" fmla="*/ 1057987 h 3370881"/>
                          <a:gd name="connsiteX256" fmla="*/ 2120153 w 2661966"/>
                          <a:gd name="connsiteY256" fmla="*/ 1089364 h 3370881"/>
                          <a:gd name="connsiteX257" fmla="*/ 2138082 w 2661966"/>
                          <a:gd name="connsiteY257" fmla="*/ 1143152 h 3370881"/>
                          <a:gd name="connsiteX258" fmla="*/ 2147047 w 2661966"/>
                          <a:gd name="connsiteY258" fmla="*/ 1196940 h 3370881"/>
                          <a:gd name="connsiteX259" fmla="*/ 2151529 w 2661966"/>
                          <a:gd name="connsiteY259" fmla="*/ 1210387 h 3370881"/>
                          <a:gd name="connsiteX260" fmla="*/ 2156012 w 2661966"/>
                          <a:gd name="connsiteY260" fmla="*/ 1228317 h 3370881"/>
                          <a:gd name="connsiteX261" fmla="*/ 2173941 w 2661966"/>
                          <a:gd name="connsiteY261" fmla="*/ 1295552 h 3370881"/>
                          <a:gd name="connsiteX262" fmla="*/ 2182906 w 2661966"/>
                          <a:gd name="connsiteY262" fmla="*/ 1313481 h 3370881"/>
                          <a:gd name="connsiteX263" fmla="*/ 2187388 w 2661966"/>
                          <a:gd name="connsiteY263" fmla="*/ 1331411 h 3370881"/>
                          <a:gd name="connsiteX264" fmla="*/ 2214282 w 2661966"/>
                          <a:gd name="connsiteY264" fmla="*/ 1385199 h 3370881"/>
                          <a:gd name="connsiteX265" fmla="*/ 2218765 w 2661966"/>
                          <a:gd name="connsiteY265" fmla="*/ 1403129 h 3370881"/>
                          <a:gd name="connsiteX266" fmla="*/ 2223247 w 2661966"/>
                          <a:gd name="connsiteY266" fmla="*/ 1430023 h 3370881"/>
                          <a:gd name="connsiteX267" fmla="*/ 2236694 w 2661966"/>
                          <a:gd name="connsiteY267" fmla="*/ 1456917 h 3370881"/>
                          <a:gd name="connsiteX268" fmla="*/ 2249794 w 2661966"/>
                          <a:gd name="connsiteY268" fmla="*/ 1524624 h 3370881"/>
                          <a:gd name="connsiteX269" fmla="*/ 2241176 w 2661966"/>
                          <a:gd name="connsiteY269" fmla="*/ 1577940 h 3370881"/>
                          <a:gd name="connsiteX270" fmla="*/ 2245659 w 2661966"/>
                          <a:gd name="connsiteY270" fmla="*/ 1595870 h 3370881"/>
                          <a:gd name="connsiteX271" fmla="*/ 2249634 w 2661966"/>
                          <a:gd name="connsiteY271" fmla="*/ 1685855 h 3370881"/>
                          <a:gd name="connsiteX272" fmla="*/ 2227729 w 2661966"/>
                          <a:gd name="connsiteY272" fmla="*/ 1716893 h 3370881"/>
                          <a:gd name="connsiteX273" fmla="*/ 2240500 w 2661966"/>
                          <a:gd name="connsiteY273" fmla="*/ 1674269 h 3370881"/>
                          <a:gd name="connsiteX274" fmla="*/ 2235341 w 2661966"/>
                          <a:gd name="connsiteY274" fmla="*/ 1788611 h 3370881"/>
                          <a:gd name="connsiteX275" fmla="*/ 2230689 w 2661966"/>
                          <a:gd name="connsiteY275" fmla="*/ 1823963 h 3370881"/>
                          <a:gd name="connsiteX276" fmla="*/ 2226207 w 2661966"/>
                          <a:gd name="connsiteY276" fmla="*/ 1824470 h 3370881"/>
                          <a:gd name="connsiteX277" fmla="*/ 2208278 w 2661966"/>
                          <a:gd name="connsiteY277" fmla="*/ 1869293 h 3370881"/>
                          <a:gd name="connsiteX278" fmla="*/ 2195168 w 2661966"/>
                          <a:gd name="connsiteY278" fmla="*/ 1882740 h 3370881"/>
                          <a:gd name="connsiteX279" fmla="*/ 2203458 w 2661966"/>
                          <a:gd name="connsiteY279" fmla="*/ 1918938 h 3370881"/>
                          <a:gd name="connsiteX280" fmla="*/ 2204134 w 2661966"/>
                          <a:gd name="connsiteY280" fmla="*/ 1949806 h 3370881"/>
                          <a:gd name="connsiteX281" fmla="*/ 2226545 w 2661966"/>
                          <a:gd name="connsiteY281" fmla="*/ 1954627 h 3370881"/>
                          <a:gd name="connsiteX282" fmla="*/ 2241176 w 2661966"/>
                          <a:gd name="connsiteY282" fmla="*/ 2012729 h 3370881"/>
                          <a:gd name="connsiteX283" fmla="*/ 2263588 w 2661966"/>
                          <a:gd name="connsiteY283" fmla="*/ 2057552 h 3370881"/>
                          <a:gd name="connsiteX284" fmla="*/ 2286000 w 2661966"/>
                          <a:gd name="connsiteY284" fmla="*/ 2084446 h 3370881"/>
                          <a:gd name="connsiteX285" fmla="*/ 2299447 w 2661966"/>
                          <a:gd name="connsiteY285" fmla="*/ 2124787 h 3370881"/>
                          <a:gd name="connsiteX286" fmla="*/ 2321859 w 2661966"/>
                          <a:gd name="connsiteY286" fmla="*/ 2151681 h 3370881"/>
                          <a:gd name="connsiteX287" fmla="*/ 2344270 w 2661966"/>
                          <a:gd name="connsiteY287" fmla="*/ 2205470 h 3370881"/>
                          <a:gd name="connsiteX288" fmla="*/ 2348753 w 2661966"/>
                          <a:gd name="connsiteY288" fmla="*/ 2223399 h 3370881"/>
                          <a:gd name="connsiteX289" fmla="*/ 2366682 w 2661966"/>
                          <a:gd name="connsiteY289" fmla="*/ 2263740 h 3370881"/>
                          <a:gd name="connsiteX290" fmla="*/ 2375647 w 2661966"/>
                          <a:gd name="connsiteY290" fmla="*/ 2286152 h 3370881"/>
                          <a:gd name="connsiteX291" fmla="*/ 2380129 w 2661966"/>
                          <a:gd name="connsiteY291" fmla="*/ 2308564 h 3370881"/>
                          <a:gd name="connsiteX292" fmla="*/ 2389094 w 2661966"/>
                          <a:gd name="connsiteY292" fmla="*/ 2335458 h 3370881"/>
                          <a:gd name="connsiteX293" fmla="*/ 2393576 w 2661966"/>
                          <a:gd name="connsiteY293" fmla="*/ 2380281 h 3370881"/>
                          <a:gd name="connsiteX294" fmla="*/ 2398059 w 2661966"/>
                          <a:gd name="connsiteY294" fmla="*/ 2393729 h 3370881"/>
                          <a:gd name="connsiteX295" fmla="*/ 2419794 w 2661966"/>
                          <a:gd name="connsiteY295" fmla="*/ 2447517 h 3370881"/>
                          <a:gd name="connsiteX296" fmla="*/ 2427343 w 2661966"/>
                          <a:gd name="connsiteY296" fmla="*/ 2564058 h 3370881"/>
                          <a:gd name="connsiteX297" fmla="*/ 2389094 w 2661966"/>
                          <a:gd name="connsiteY297" fmla="*/ 2837481 h 3370881"/>
                          <a:gd name="connsiteX298" fmla="*/ 2380129 w 2661966"/>
                          <a:gd name="connsiteY298" fmla="*/ 2859893 h 3370881"/>
                          <a:gd name="connsiteX299" fmla="*/ 2357718 w 2661966"/>
                          <a:gd name="connsiteY299" fmla="*/ 2913681 h 3370881"/>
                          <a:gd name="connsiteX300" fmla="*/ 2348753 w 2661966"/>
                          <a:gd name="connsiteY300" fmla="*/ 2936093 h 3370881"/>
                          <a:gd name="connsiteX301" fmla="*/ 2339788 w 2661966"/>
                          <a:gd name="connsiteY301" fmla="*/ 2971952 h 3370881"/>
                          <a:gd name="connsiteX302" fmla="*/ 2326341 w 2661966"/>
                          <a:gd name="connsiteY302" fmla="*/ 2994364 h 3370881"/>
                          <a:gd name="connsiteX303" fmla="*/ 2317376 w 2661966"/>
                          <a:gd name="connsiteY303" fmla="*/ 3025740 h 3370881"/>
                          <a:gd name="connsiteX304" fmla="*/ 2303929 w 2661966"/>
                          <a:gd name="connsiteY304" fmla="*/ 3048152 h 3370881"/>
                          <a:gd name="connsiteX305" fmla="*/ 2290482 w 2661966"/>
                          <a:gd name="connsiteY305" fmla="*/ 3079529 h 3370881"/>
                          <a:gd name="connsiteX306" fmla="*/ 2272553 w 2661966"/>
                          <a:gd name="connsiteY306" fmla="*/ 3084011 h 3370881"/>
                          <a:gd name="connsiteX307" fmla="*/ 2259106 w 2661966"/>
                          <a:gd name="connsiteY307" fmla="*/ 3088493 h 3370881"/>
                          <a:gd name="connsiteX308" fmla="*/ 2241176 w 2661966"/>
                          <a:gd name="connsiteY308" fmla="*/ 3092976 h 3370881"/>
                          <a:gd name="connsiteX309" fmla="*/ 2209800 w 2661966"/>
                          <a:gd name="connsiteY309" fmla="*/ 3101940 h 3370881"/>
                          <a:gd name="connsiteX310" fmla="*/ 2205318 w 2661966"/>
                          <a:gd name="connsiteY310" fmla="*/ 3039187 h 3370881"/>
                          <a:gd name="connsiteX311" fmla="*/ 2218765 w 2661966"/>
                          <a:gd name="connsiteY311" fmla="*/ 3021258 h 3370881"/>
                          <a:gd name="connsiteX312" fmla="*/ 2245659 w 2661966"/>
                          <a:gd name="connsiteY312" fmla="*/ 2971952 h 3370881"/>
                          <a:gd name="connsiteX313" fmla="*/ 2268070 w 2661966"/>
                          <a:gd name="connsiteY313" fmla="*/ 2945058 h 3370881"/>
                          <a:gd name="connsiteX314" fmla="*/ 2298550 w 2661966"/>
                          <a:gd name="connsiteY314" fmla="*/ 2568540 h 3370881"/>
                          <a:gd name="connsiteX315" fmla="*/ 2284986 w 2661966"/>
                          <a:gd name="connsiteY315" fmla="*/ 2532681 h 3370881"/>
                          <a:gd name="connsiteX316" fmla="*/ 2293273 w 2661966"/>
                          <a:gd name="connsiteY316" fmla="*/ 2496653 h 3370881"/>
                          <a:gd name="connsiteX317" fmla="*/ 2278152 w 2661966"/>
                          <a:gd name="connsiteY317" fmla="*/ 2475178 h 3370881"/>
                          <a:gd name="connsiteX318" fmla="*/ 2245659 w 2661966"/>
                          <a:gd name="connsiteY318" fmla="*/ 2389247 h 3370881"/>
                          <a:gd name="connsiteX319" fmla="*/ 2195507 w 2661966"/>
                          <a:gd name="connsiteY319" fmla="*/ 2241328 h 3370881"/>
                          <a:gd name="connsiteX320" fmla="*/ 2083786 w 2661966"/>
                          <a:gd name="connsiteY320" fmla="*/ 2040300 h 3370881"/>
                          <a:gd name="connsiteX321" fmla="*/ 2048773 w 2661966"/>
                          <a:gd name="connsiteY321" fmla="*/ 2017971 h 3370881"/>
                          <a:gd name="connsiteX322" fmla="*/ 2074314 w 2661966"/>
                          <a:gd name="connsiteY322" fmla="*/ 2011967 h 3370881"/>
                          <a:gd name="connsiteX323" fmla="*/ 2034988 w 2661966"/>
                          <a:gd name="connsiteY323" fmla="*/ 2003764 h 3370881"/>
                          <a:gd name="connsiteX324" fmla="*/ 2026023 w 2661966"/>
                          <a:gd name="connsiteY324" fmla="*/ 2026176 h 3370881"/>
                          <a:gd name="connsiteX325" fmla="*/ 2021541 w 2661966"/>
                          <a:gd name="connsiteY325" fmla="*/ 2039623 h 3370881"/>
                          <a:gd name="connsiteX326" fmla="*/ 1999129 w 2661966"/>
                          <a:gd name="connsiteY326" fmla="*/ 2053070 h 3370881"/>
                          <a:gd name="connsiteX327" fmla="*/ 1990165 w 2661966"/>
                          <a:gd name="connsiteY327" fmla="*/ 2070999 h 3370881"/>
                          <a:gd name="connsiteX328" fmla="*/ 1967753 w 2661966"/>
                          <a:gd name="connsiteY328" fmla="*/ 2106858 h 3370881"/>
                          <a:gd name="connsiteX329" fmla="*/ 1981200 w 2661966"/>
                          <a:gd name="connsiteY329" fmla="*/ 2223399 h 3370881"/>
                          <a:gd name="connsiteX330" fmla="*/ 1994647 w 2661966"/>
                          <a:gd name="connsiteY330" fmla="*/ 2254776 h 3370881"/>
                          <a:gd name="connsiteX331" fmla="*/ 2003612 w 2661966"/>
                          <a:gd name="connsiteY331" fmla="*/ 2272705 h 3370881"/>
                          <a:gd name="connsiteX332" fmla="*/ 2026023 w 2661966"/>
                          <a:gd name="connsiteY332" fmla="*/ 2304081 h 3370881"/>
                          <a:gd name="connsiteX333" fmla="*/ 2043953 w 2661966"/>
                          <a:gd name="connsiteY333" fmla="*/ 2348905 h 3370881"/>
                          <a:gd name="connsiteX334" fmla="*/ 2061882 w 2661966"/>
                          <a:gd name="connsiteY334" fmla="*/ 2371317 h 3370881"/>
                          <a:gd name="connsiteX335" fmla="*/ 2088776 w 2661966"/>
                          <a:gd name="connsiteY335" fmla="*/ 2434070 h 3370881"/>
                          <a:gd name="connsiteX336" fmla="*/ 2102223 w 2661966"/>
                          <a:gd name="connsiteY336" fmla="*/ 2465446 h 3370881"/>
                          <a:gd name="connsiteX337" fmla="*/ 2106706 w 2661966"/>
                          <a:gd name="connsiteY337" fmla="*/ 2496823 h 3370881"/>
                          <a:gd name="connsiteX338" fmla="*/ 2124635 w 2661966"/>
                          <a:gd name="connsiteY338" fmla="*/ 2559576 h 3370881"/>
                          <a:gd name="connsiteX339" fmla="*/ 2138082 w 2661966"/>
                          <a:gd name="connsiteY339" fmla="*/ 2649223 h 3370881"/>
                          <a:gd name="connsiteX340" fmla="*/ 2147047 w 2661966"/>
                          <a:gd name="connsiteY340" fmla="*/ 2685081 h 3370881"/>
                          <a:gd name="connsiteX341" fmla="*/ 2151529 w 2661966"/>
                          <a:gd name="connsiteY341" fmla="*/ 2716458 h 3370881"/>
                          <a:gd name="connsiteX342" fmla="*/ 2160494 w 2661966"/>
                          <a:gd name="connsiteY342" fmla="*/ 2770246 h 3370881"/>
                          <a:gd name="connsiteX343" fmla="*/ 2156012 w 2661966"/>
                          <a:gd name="connsiteY343" fmla="*/ 2962987 h 3370881"/>
                          <a:gd name="connsiteX344" fmla="*/ 2138082 w 2661966"/>
                          <a:gd name="connsiteY344" fmla="*/ 3043670 h 3370881"/>
                          <a:gd name="connsiteX345" fmla="*/ 2133600 w 2661966"/>
                          <a:gd name="connsiteY345" fmla="*/ 3061599 h 3370881"/>
                          <a:gd name="connsiteX346" fmla="*/ 2120153 w 2661966"/>
                          <a:gd name="connsiteY346" fmla="*/ 3079529 h 3370881"/>
                          <a:gd name="connsiteX347" fmla="*/ 2111188 w 2661966"/>
                          <a:gd name="connsiteY347" fmla="*/ 3106423 h 3370881"/>
                          <a:gd name="connsiteX348" fmla="*/ 2088776 w 2661966"/>
                          <a:gd name="connsiteY348" fmla="*/ 3137799 h 3370881"/>
                          <a:gd name="connsiteX349" fmla="*/ 2075329 w 2661966"/>
                          <a:gd name="connsiteY349" fmla="*/ 3164693 h 3370881"/>
                          <a:gd name="connsiteX350" fmla="*/ 2061882 w 2661966"/>
                          <a:gd name="connsiteY350" fmla="*/ 3169176 h 3370881"/>
                          <a:gd name="connsiteX351" fmla="*/ 2021541 w 2661966"/>
                          <a:gd name="connsiteY351" fmla="*/ 3164693 h 3370881"/>
                          <a:gd name="connsiteX352" fmla="*/ 2012576 w 2661966"/>
                          <a:gd name="connsiteY352" fmla="*/ 3119870 h 3370881"/>
                          <a:gd name="connsiteX353" fmla="*/ 2048435 w 2661966"/>
                          <a:gd name="connsiteY353" fmla="*/ 3021258 h 3370881"/>
                          <a:gd name="connsiteX354" fmla="*/ 2048435 w 2661966"/>
                          <a:gd name="connsiteY354" fmla="*/ 3021258 h 3370881"/>
                          <a:gd name="connsiteX355" fmla="*/ 2061882 w 2661966"/>
                          <a:gd name="connsiteY355" fmla="*/ 2967470 h 3370881"/>
                          <a:gd name="connsiteX356" fmla="*/ 2070847 w 2661966"/>
                          <a:gd name="connsiteY356" fmla="*/ 2882305 h 3370881"/>
                          <a:gd name="connsiteX357" fmla="*/ 2066365 w 2661966"/>
                          <a:gd name="connsiteY357" fmla="*/ 2725423 h 3370881"/>
                          <a:gd name="connsiteX358" fmla="*/ 2043953 w 2661966"/>
                          <a:gd name="connsiteY358" fmla="*/ 2649223 h 3370881"/>
                          <a:gd name="connsiteX359" fmla="*/ 2030506 w 2661966"/>
                          <a:gd name="connsiteY359" fmla="*/ 2622329 h 3370881"/>
                          <a:gd name="connsiteX360" fmla="*/ 2017059 w 2661966"/>
                          <a:gd name="connsiteY360" fmla="*/ 2581987 h 3370881"/>
                          <a:gd name="connsiteX361" fmla="*/ 1981200 w 2661966"/>
                          <a:gd name="connsiteY361" fmla="*/ 2514752 h 3370881"/>
                          <a:gd name="connsiteX362" fmla="*/ 1972235 w 2661966"/>
                          <a:gd name="connsiteY362" fmla="*/ 2501305 h 3370881"/>
                          <a:gd name="connsiteX363" fmla="*/ 1958788 w 2661966"/>
                          <a:gd name="connsiteY363" fmla="*/ 2478893 h 3370881"/>
                          <a:gd name="connsiteX364" fmla="*/ 1905000 w 2661966"/>
                          <a:gd name="connsiteY364" fmla="*/ 2398211 h 3370881"/>
                          <a:gd name="connsiteX365" fmla="*/ 1882588 w 2661966"/>
                          <a:gd name="connsiteY365" fmla="*/ 2357870 h 3370881"/>
                          <a:gd name="connsiteX366" fmla="*/ 1869141 w 2661966"/>
                          <a:gd name="connsiteY366" fmla="*/ 2339940 h 3370881"/>
                          <a:gd name="connsiteX367" fmla="*/ 1806388 w 2661966"/>
                          <a:gd name="connsiteY367" fmla="*/ 2313046 h 3370881"/>
                          <a:gd name="connsiteX368" fmla="*/ 1779494 w 2661966"/>
                          <a:gd name="connsiteY368" fmla="*/ 2304081 h 3370881"/>
                          <a:gd name="connsiteX369" fmla="*/ 1752600 w 2661966"/>
                          <a:gd name="connsiteY369" fmla="*/ 2299599 h 3370881"/>
                          <a:gd name="connsiteX370" fmla="*/ 1680882 w 2661966"/>
                          <a:gd name="connsiteY370" fmla="*/ 2277187 h 3370881"/>
                          <a:gd name="connsiteX371" fmla="*/ 1719025 w 2661966"/>
                          <a:gd name="connsiteY371" fmla="*/ 2281331 h 3370881"/>
                          <a:gd name="connsiteX372" fmla="*/ 1756997 w 2661966"/>
                          <a:gd name="connsiteY372" fmla="*/ 2289450 h 3370881"/>
                          <a:gd name="connsiteX373" fmla="*/ 1656440 w 2661966"/>
                          <a:gd name="connsiteY373" fmla="*/ 2298583 h 3370881"/>
                          <a:gd name="connsiteX374" fmla="*/ 1537447 w 2661966"/>
                          <a:gd name="connsiteY374" fmla="*/ 2329960 h 3370881"/>
                          <a:gd name="connsiteX375" fmla="*/ 1571993 w 2661966"/>
                          <a:gd name="connsiteY375" fmla="*/ 2317957 h 3370881"/>
                          <a:gd name="connsiteX376" fmla="*/ 1509707 w 2661966"/>
                          <a:gd name="connsiteY376" fmla="*/ 2338926 h 3370881"/>
                          <a:gd name="connsiteX377" fmla="*/ 1500444 w 2661966"/>
                          <a:gd name="connsiteY377" fmla="*/ 2355271 h 3370881"/>
                          <a:gd name="connsiteX378" fmla="*/ 1402678 w 2661966"/>
                          <a:gd name="connsiteY378" fmla="*/ 2339641 h 3370881"/>
                          <a:gd name="connsiteX379" fmla="*/ 1322892 w 2661966"/>
                          <a:gd name="connsiteY379" fmla="*/ 2336952 h 3370881"/>
                          <a:gd name="connsiteX380" fmla="*/ 1199384 w 2661966"/>
                          <a:gd name="connsiteY380" fmla="*/ 2307041 h 3370881"/>
                          <a:gd name="connsiteX381" fmla="*/ 1066800 w 2661966"/>
                          <a:gd name="connsiteY381" fmla="*/ 2272705 h 3370881"/>
                          <a:gd name="connsiteX382" fmla="*/ 1030941 w 2661966"/>
                          <a:gd name="connsiteY382" fmla="*/ 2263740 h 3370881"/>
                          <a:gd name="connsiteX383" fmla="*/ 986118 w 2661966"/>
                          <a:gd name="connsiteY383" fmla="*/ 2241329 h 3370881"/>
                          <a:gd name="connsiteX384" fmla="*/ 968188 w 2661966"/>
                          <a:gd name="connsiteY384" fmla="*/ 2232364 h 3370881"/>
                          <a:gd name="connsiteX385" fmla="*/ 936812 w 2661966"/>
                          <a:gd name="connsiteY385" fmla="*/ 2214434 h 3370881"/>
                          <a:gd name="connsiteX386" fmla="*/ 905435 w 2661966"/>
                          <a:gd name="connsiteY386" fmla="*/ 2196505 h 3370881"/>
                          <a:gd name="connsiteX387" fmla="*/ 869576 w 2661966"/>
                          <a:gd name="connsiteY387" fmla="*/ 2209952 h 3370881"/>
                          <a:gd name="connsiteX388" fmla="*/ 856129 w 2661966"/>
                          <a:gd name="connsiteY388" fmla="*/ 2227881 h 3370881"/>
                          <a:gd name="connsiteX389" fmla="*/ 815788 w 2661966"/>
                          <a:gd name="connsiteY389" fmla="*/ 2268223 h 3370881"/>
                          <a:gd name="connsiteX390" fmla="*/ 788894 w 2661966"/>
                          <a:gd name="connsiteY390" fmla="*/ 2290634 h 3370881"/>
                          <a:gd name="connsiteX391" fmla="*/ 762000 w 2661966"/>
                          <a:gd name="connsiteY391" fmla="*/ 2313046 h 3370881"/>
                          <a:gd name="connsiteX392" fmla="*/ 753035 w 2661966"/>
                          <a:gd name="connsiteY392" fmla="*/ 2326493 h 3370881"/>
                          <a:gd name="connsiteX393" fmla="*/ 735106 w 2661966"/>
                          <a:gd name="connsiteY393" fmla="*/ 2339940 h 3370881"/>
                          <a:gd name="connsiteX394" fmla="*/ 712694 w 2661966"/>
                          <a:gd name="connsiteY394" fmla="*/ 2362352 h 3370881"/>
                          <a:gd name="connsiteX395" fmla="*/ 694765 w 2661966"/>
                          <a:gd name="connsiteY395" fmla="*/ 2375799 h 3370881"/>
                          <a:gd name="connsiteX396" fmla="*/ 681318 w 2661966"/>
                          <a:gd name="connsiteY396" fmla="*/ 2393729 h 3370881"/>
                          <a:gd name="connsiteX397" fmla="*/ 667870 w 2661966"/>
                          <a:gd name="connsiteY397" fmla="*/ 2402693 h 3370881"/>
                          <a:gd name="connsiteX398" fmla="*/ 623047 w 2661966"/>
                          <a:gd name="connsiteY398" fmla="*/ 2443034 h 3370881"/>
                          <a:gd name="connsiteX399" fmla="*/ 600635 w 2661966"/>
                          <a:gd name="connsiteY399" fmla="*/ 2474411 h 3370881"/>
                          <a:gd name="connsiteX400" fmla="*/ 587188 w 2661966"/>
                          <a:gd name="connsiteY400" fmla="*/ 2514752 h 3370881"/>
                          <a:gd name="connsiteX401" fmla="*/ 582706 w 2661966"/>
                          <a:gd name="connsiteY401" fmla="*/ 2546129 h 3370881"/>
                          <a:gd name="connsiteX402" fmla="*/ 596153 w 2661966"/>
                          <a:gd name="connsiteY402" fmla="*/ 2635776 h 3370881"/>
                          <a:gd name="connsiteX403" fmla="*/ 600635 w 2661966"/>
                          <a:gd name="connsiteY403" fmla="*/ 2653705 h 3370881"/>
                          <a:gd name="connsiteX404" fmla="*/ 609600 w 2661966"/>
                          <a:gd name="connsiteY404" fmla="*/ 2671634 h 3370881"/>
                          <a:gd name="connsiteX405" fmla="*/ 614082 w 2661966"/>
                          <a:gd name="connsiteY405" fmla="*/ 2689564 h 3370881"/>
                          <a:gd name="connsiteX406" fmla="*/ 623047 w 2661966"/>
                          <a:gd name="connsiteY406" fmla="*/ 2711976 h 3370881"/>
                          <a:gd name="connsiteX407" fmla="*/ 627529 w 2661966"/>
                          <a:gd name="connsiteY407" fmla="*/ 2734387 h 3370881"/>
                          <a:gd name="connsiteX408" fmla="*/ 640976 w 2661966"/>
                          <a:gd name="connsiteY408" fmla="*/ 2765764 h 3370881"/>
                          <a:gd name="connsiteX409" fmla="*/ 645459 w 2661966"/>
                          <a:gd name="connsiteY409" fmla="*/ 2779211 h 3370881"/>
                          <a:gd name="connsiteX410" fmla="*/ 658906 w 2661966"/>
                          <a:gd name="connsiteY410" fmla="*/ 2801623 h 3370881"/>
                          <a:gd name="connsiteX411" fmla="*/ 676835 w 2661966"/>
                          <a:gd name="connsiteY411" fmla="*/ 2864376 h 3370881"/>
                          <a:gd name="connsiteX412" fmla="*/ 690282 w 2661966"/>
                          <a:gd name="connsiteY412" fmla="*/ 2895752 h 3370881"/>
                          <a:gd name="connsiteX413" fmla="*/ 699247 w 2661966"/>
                          <a:gd name="connsiteY413" fmla="*/ 2940576 h 3370881"/>
                          <a:gd name="connsiteX414" fmla="*/ 703729 w 2661966"/>
                          <a:gd name="connsiteY414" fmla="*/ 2967470 h 3370881"/>
                          <a:gd name="connsiteX415" fmla="*/ 717176 w 2661966"/>
                          <a:gd name="connsiteY415" fmla="*/ 2994364 h 3370881"/>
                          <a:gd name="connsiteX416" fmla="*/ 735106 w 2661966"/>
                          <a:gd name="connsiteY416" fmla="*/ 3052634 h 3370881"/>
                          <a:gd name="connsiteX417" fmla="*/ 739588 w 2661966"/>
                          <a:gd name="connsiteY417" fmla="*/ 3079529 h 3370881"/>
                          <a:gd name="connsiteX418" fmla="*/ 762000 w 2661966"/>
                          <a:gd name="connsiteY418" fmla="*/ 3142281 h 3370881"/>
                          <a:gd name="connsiteX419" fmla="*/ 766482 w 2661966"/>
                          <a:gd name="connsiteY419" fmla="*/ 3231929 h 3370881"/>
                          <a:gd name="connsiteX420" fmla="*/ 770965 w 2661966"/>
                          <a:gd name="connsiteY420" fmla="*/ 3254340 h 3370881"/>
                          <a:gd name="connsiteX421" fmla="*/ 775447 w 2661966"/>
                          <a:gd name="connsiteY421" fmla="*/ 3285717 h 3370881"/>
                          <a:gd name="connsiteX422" fmla="*/ 748553 w 2661966"/>
                          <a:gd name="connsiteY422" fmla="*/ 3335023 h 3370881"/>
                          <a:gd name="connsiteX423" fmla="*/ 721659 w 2661966"/>
                          <a:gd name="connsiteY423" fmla="*/ 3343987 h 3370881"/>
                          <a:gd name="connsiteX424" fmla="*/ 708212 w 2661966"/>
                          <a:gd name="connsiteY424" fmla="*/ 3348470 h 3370881"/>
                          <a:gd name="connsiteX425" fmla="*/ 623047 w 2661966"/>
                          <a:gd name="connsiteY425" fmla="*/ 3330540 h 3370881"/>
                          <a:gd name="connsiteX426" fmla="*/ 609600 w 2661966"/>
                          <a:gd name="connsiteY426" fmla="*/ 3308129 h 3370881"/>
                          <a:gd name="connsiteX427" fmla="*/ 591670 w 2661966"/>
                          <a:gd name="connsiteY427" fmla="*/ 3267787 h 3370881"/>
                          <a:gd name="connsiteX428" fmla="*/ 560294 w 2661966"/>
                          <a:gd name="connsiteY428" fmla="*/ 3209517 h 3370881"/>
                          <a:gd name="connsiteX429" fmla="*/ 551329 w 2661966"/>
                          <a:gd name="connsiteY429" fmla="*/ 3196070 h 3370881"/>
                          <a:gd name="connsiteX430" fmla="*/ 528918 w 2661966"/>
                          <a:gd name="connsiteY430" fmla="*/ 3173658 h 3370881"/>
                          <a:gd name="connsiteX431" fmla="*/ 519953 w 2661966"/>
                          <a:gd name="connsiteY431" fmla="*/ 3128834 h 3370881"/>
                          <a:gd name="connsiteX432" fmla="*/ 524435 w 2661966"/>
                          <a:gd name="connsiteY432" fmla="*/ 3101940 h 3370881"/>
                          <a:gd name="connsiteX433" fmla="*/ 528918 w 2661966"/>
                          <a:gd name="connsiteY433" fmla="*/ 3088493 h 3370881"/>
                          <a:gd name="connsiteX434" fmla="*/ 542365 w 2661966"/>
                          <a:gd name="connsiteY434" fmla="*/ 3052634 h 3370881"/>
                          <a:gd name="connsiteX435" fmla="*/ 484094 w 2661966"/>
                          <a:gd name="connsiteY435" fmla="*/ 2886787 h 3370881"/>
                          <a:gd name="connsiteX436" fmla="*/ 443753 w 2661966"/>
                          <a:gd name="connsiteY436" fmla="*/ 2779211 h 3370881"/>
                          <a:gd name="connsiteX437" fmla="*/ 439270 w 2661966"/>
                          <a:gd name="connsiteY437" fmla="*/ 2752317 h 3370881"/>
                          <a:gd name="connsiteX438" fmla="*/ 430306 w 2661966"/>
                          <a:gd name="connsiteY438" fmla="*/ 2716458 h 3370881"/>
                          <a:gd name="connsiteX439" fmla="*/ 425823 w 2661966"/>
                          <a:gd name="connsiteY439" fmla="*/ 2680599 h 3370881"/>
                          <a:gd name="connsiteX440" fmla="*/ 398929 w 2661966"/>
                          <a:gd name="connsiteY440" fmla="*/ 2599917 h 3370881"/>
                          <a:gd name="connsiteX441" fmla="*/ 385482 w 2661966"/>
                          <a:gd name="connsiteY441" fmla="*/ 2568540 h 3370881"/>
                          <a:gd name="connsiteX442" fmla="*/ 381000 w 2661966"/>
                          <a:gd name="connsiteY442" fmla="*/ 2550611 h 3370881"/>
                          <a:gd name="connsiteX443" fmla="*/ 372035 w 2661966"/>
                          <a:gd name="connsiteY443" fmla="*/ 2483376 h 3370881"/>
                          <a:gd name="connsiteX444" fmla="*/ 367553 w 2661966"/>
                          <a:gd name="connsiteY444" fmla="*/ 2469929 h 3370881"/>
                          <a:gd name="connsiteX445" fmla="*/ 407894 w 2661966"/>
                          <a:gd name="connsiteY445" fmla="*/ 2451999 h 3370881"/>
                          <a:gd name="connsiteX446" fmla="*/ 515470 w 2661966"/>
                          <a:gd name="connsiteY446" fmla="*/ 2407176 h 3370881"/>
                          <a:gd name="connsiteX447" fmla="*/ 578223 w 2661966"/>
                          <a:gd name="connsiteY447" fmla="*/ 2353387 h 3370881"/>
                          <a:gd name="connsiteX448" fmla="*/ 587188 w 2661966"/>
                          <a:gd name="connsiteY448" fmla="*/ 2330976 h 3370881"/>
                          <a:gd name="connsiteX449" fmla="*/ 614082 w 2661966"/>
                          <a:gd name="connsiteY449" fmla="*/ 2254776 h 3370881"/>
                          <a:gd name="connsiteX450" fmla="*/ 649941 w 2661966"/>
                          <a:gd name="connsiteY450" fmla="*/ 2200987 h 3370881"/>
                          <a:gd name="connsiteX451" fmla="*/ 690282 w 2661966"/>
                          <a:gd name="connsiteY451" fmla="*/ 2174093 h 3370881"/>
                          <a:gd name="connsiteX452" fmla="*/ 703729 w 2661966"/>
                          <a:gd name="connsiteY452" fmla="*/ 2165129 h 3370881"/>
                          <a:gd name="connsiteX453" fmla="*/ 739588 w 2661966"/>
                          <a:gd name="connsiteY453" fmla="*/ 2147199 h 3370881"/>
                          <a:gd name="connsiteX454" fmla="*/ 708212 w 2661966"/>
                          <a:gd name="connsiteY454" fmla="*/ 2187540 h 3370881"/>
                          <a:gd name="connsiteX455" fmla="*/ 654423 w 2661966"/>
                          <a:gd name="connsiteY455" fmla="*/ 2241329 h 3370881"/>
                          <a:gd name="connsiteX456" fmla="*/ 636494 w 2661966"/>
                          <a:gd name="connsiteY456" fmla="*/ 2259258 h 3370881"/>
                          <a:gd name="connsiteX457" fmla="*/ 614082 w 2661966"/>
                          <a:gd name="connsiteY457" fmla="*/ 2286152 h 3370881"/>
                          <a:gd name="connsiteX458" fmla="*/ 592179 w 2661966"/>
                          <a:gd name="connsiteY458" fmla="*/ 2282347 h 3370881"/>
                          <a:gd name="connsiteX459" fmla="*/ 555980 w 2661966"/>
                          <a:gd name="connsiteY459" fmla="*/ 2313892 h 3370881"/>
                          <a:gd name="connsiteX460" fmla="*/ 524435 w 2661966"/>
                          <a:gd name="connsiteY460" fmla="*/ 2348905 h 3370881"/>
                          <a:gd name="connsiteX461" fmla="*/ 502023 w 2661966"/>
                          <a:gd name="connsiteY461" fmla="*/ 2362352 h 3370881"/>
                          <a:gd name="connsiteX462" fmla="*/ 461682 w 2661966"/>
                          <a:gd name="connsiteY462" fmla="*/ 2389246 h 3370881"/>
                          <a:gd name="connsiteX463" fmla="*/ 448235 w 2661966"/>
                          <a:gd name="connsiteY463" fmla="*/ 2398211 h 3370881"/>
                          <a:gd name="connsiteX464" fmla="*/ 430306 w 2661966"/>
                          <a:gd name="connsiteY464" fmla="*/ 2407176 h 3370881"/>
                          <a:gd name="connsiteX465" fmla="*/ 412376 w 2661966"/>
                          <a:gd name="connsiteY465" fmla="*/ 2420623 h 3370881"/>
                          <a:gd name="connsiteX466" fmla="*/ 389965 w 2661966"/>
                          <a:gd name="connsiteY466" fmla="*/ 2429587 h 3370881"/>
                          <a:gd name="connsiteX467" fmla="*/ 372035 w 2661966"/>
                          <a:gd name="connsiteY467" fmla="*/ 2443034 h 3370881"/>
                          <a:gd name="connsiteX468" fmla="*/ 318247 w 2661966"/>
                          <a:gd name="connsiteY468" fmla="*/ 2474411 h 3370881"/>
                          <a:gd name="connsiteX469" fmla="*/ 304800 w 2661966"/>
                          <a:gd name="connsiteY469" fmla="*/ 2492340 h 3370881"/>
                          <a:gd name="connsiteX470" fmla="*/ 282388 w 2661966"/>
                          <a:gd name="connsiteY470" fmla="*/ 2519234 h 3370881"/>
                          <a:gd name="connsiteX471" fmla="*/ 295835 w 2661966"/>
                          <a:gd name="connsiteY471" fmla="*/ 2815070 h 3370881"/>
                          <a:gd name="connsiteX472" fmla="*/ 300318 w 2661966"/>
                          <a:gd name="connsiteY472" fmla="*/ 2837481 h 3370881"/>
                          <a:gd name="connsiteX473" fmla="*/ 304800 w 2661966"/>
                          <a:gd name="connsiteY473" fmla="*/ 2868858 h 3370881"/>
                          <a:gd name="connsiteX474" fmla="*/ 309282 w 2661966"/>
                          <a:gd name="connsiteY474" fmla="*/ 2927129 h 3370881"/>
                          <a:gd name="connsiteX475" fmla="*/ 322729 w 2661966"/>
                          <a:gd name="connsiteY475" fmla="*/ 2985399 h 3370881"/>
                          <a:gd name="connsiteX476" fmla="*/ 327212 w 2661966"/>
                          <a:gd name="connsiteY476" fmla="*/ 3012293 h 3370881"/>
                          <a:gd name="connsiteX477" fmla="*/ 331694 w 2661966"/>
                          <a:gd name="connsiteY477" fmla="*/ 3043670 h 3370881"/>
                          <a:gd name="connsiteX478" fmla="*/ 345141 w 2661966"/>
                          <a:gd name="connsiteY478" fmla="*/ 3070564 h 3370881"/>
                          <a:gd name="connsiteX479" fmla="*/ 367553 w 2661966"/>
                          <a:gd name="connsiteY479" fmla="*/ 3124352 h 3370881"/>
                          <a:gd name="connsiteX480" fmla="*/ 381000 w 2661966"/>
                          <a:gd name="connsiteY480" fmla="*/ 3182623 h 3370881"/>
                          <a:gd name="connsiteX481" fmla="*/ 389965 w 2661966"/>
                          <a:gd name="connsiteY481" fmla="*/ 3196070 h 3370881"/>
                          <a:gd name="connsiteX482" fmla="*/ 394447 w 2661966"/>
                          <a:gd name="connsiteY482" fmla="*/ 3213999 h 3370881"/>
                          <a:gd name="connsiteX483" fmla="*/ 412376 w 2661966"/>
                          <a:gd name="connsiteY483" fmla="*/ 3245376 h 3370881"/>
                          <a:gd name="connsiteX484" fmla="*/ 416859 w 2661966"/>
                          <a:gd name="connsiteY484" fmla="*/ 3258823 h 3370881"/>
                          <a:gd name="connsiteX485" fmla="*/ 425823 w 2661966"/>
                          <a:gd name="connsiteY485" fmla="*/ 3272270 h 3370881"/>
                          <a:gd name="connsiteX486" fmla="*/ 439270 w 2661966"/>
                          <a:gd name="connsiteY486" fmla="*/ 3303646 h 3370881"/>
                          <a:gd name="connsiteX487" fmla="*/ 439270 w 2661966"/>
                          <a:gd name="connsiteY487" fmla="*/ 3352952 h 3370881"/>
                          <a:gd name="connsiteX488" fmla="*/ 430306 w 2661966"/>
                          <a:gd name="connsiteY488" fmla="*/ 3366399 h 3370881"/>
                          <a:gd name="connsiteX489" fmla="*/ 412376 w 2661966"/>
                          <a:gd name="connsiteY489" fmla="*/ 3370881 h 3370881"/>
                          <a:gd name="connsiteX490" fmla="*/ 295835 w 2661966"/>
                          <a:gd name="connsiteY490" fmla="*/ 3357434 h 3370881"/>
                          <a:gd name="connsiteX491" fmla="*/ 264459 w 2661966"/>
                          <a:gd name="connsiteY491" fmla="*/ 3276752 h 3370881"/>
                          <a:gd name="connsiteX492" fmla="*/ 259976 w 2661966"/>
                          <a:gd name="connsiteY492" fmla="*/ 3240893 h 3370881"/>
                          <a:gd name="connsiteX493" fmla="*/ 246529 w 2661966"/>
                          <a:gd name="connsiteY493" fmla="*/ 3178140 h 3370881"/>
                          <a:gd name="connsiteX494" fmla="*/ 237565 w 2661966"/>
                          <a:gd name="connsiteY494" fmla="*/ 3084011 h 3370881"/>
                          <a:gd name="connsiteX495" fmla="*/ 228600 w 2661966"/>
                          <a:gd name="connsiteY495" fmla="*/ 3057117 h 3370881"/>
                          <a:gd name="connsiteX496" fmla="*/ 219635 w 2661966"/>
                          <a:gd name="connsiteY496" fmla="*/ 3021258 h 3370881"/>
                          <a:gd name="connsiteX497" fmla="*/ 206188 w 2661966"/>
                          <a:gd name="connsiteY497" fmla="*/ 2980917 h 3370881"/>
                          <a:gd name="connsiteX498" fmla="*/ 201706 w 2661966"/>
                          <a:gd name="connsiteY498" fmla="*/ 2949540 h 3370881"/>
                          <a:gd name="connsiteX499" fmla="*/ 197223 w 2661966"/>
                          <a:gd name="connsiteY499" fmla="*/ 2927129 h 3370881"/>
                          <a:gd name="connsiteX500" fmla="*/ 192741 w 2661966"/>
                          <a:gd name="connsiteY500" fmla="*/ 2891270 h 3370881"/>
                          <a:gd name="connsiteX501" fmla="*/ 188259 w 2661966"/>
                          <a:gd name="connsiteY501" fmla="*/ 2850929 h 3370881"/>
                          <a:gd name="connsiteX502" fmla="*/ 179294 w 2661966"/>
                          <a:gd name="connsiteY502" fmla="*/ 2824034 h 3370881"/>
                          <a:gd name="connsiteX503" fmla="*/ 165847 w 2661966"/>
                          <a:gd name="connsiteY503" fmla="*/ 2774729 h 3370881"/>
                          <a:gd name="connsiteX504" fmla="*/ 161365 w 2661966"/>
                          <a:gd name="connsiteY504" fmla="*/ 2747834 h 3370881"/>
                          <a:gd name="connsiteX505" fmla="*/ 156882 w 2661966"/>
                          <a:gd name="connsiteY505" fmla="*/ 2559576 h 3370881"/>
                          <a:gd name="connsiteX506" fmla="*/ 152400 w 2661966"/>
                          <a:gd name="connsiteY506" fmla="*/ 2519234 h 3370881"/>
                          <a:gd name="connsiteX507" fmla="*/ 118035 w 2661966"/>
                          <a:gd name="connsiteY507" fmla="*/ 2400004 h 3370881"/>
                          <a:gd name="connsiteX508" fmla="*/ 117048 w 2661966"/>
                          <a:gd name="connsiteY508" fmla="*/ 2344423 h 3370881"/>
                          <a:gd name="connsiteX509" fmla="*/ 100106 w 2661966"/>
                          <a:gd name="connsiteY509" fmla="*/ 2330976 h 3370881"/>
                          <a:gd name="connsiteX510" fmla="*/ 138953 w 2661966"/>
                          <a:gd name="connsiteY510" fmla="*/ 2313046 h 3370881"/>
                          <a:gd name="connsiteX511" fmla="*/ 152400 w 2661966"/>
                          <a:gd name="connsiteY511" fmla="*/ 2304081 h 3370881"/>
                          <a:gd name="connsiteX512" fmla="*/ 170329 w 2661966"/>
                          <a:gd name="connsiteY512" fmla="*/ 2259258 h 3370881"/>
                          <a:gd name="connsiteX513" fmla="*/ 188259 w 2661966"/>
                          <a:gd name="connsiteY513" fmla="*/ 2223399 h 3370881"/>
                          <a:gd name="connsiteX514" fmla="*/ 206188 w 2661966"/>
                          <a:gd name="connsiteY514" fmla="*/ 2187540 h 3370881"/>
                          <a:gd name="connsiteX515" fmla="*/ 210670 w 2661966"/>
                          <a:gd name="connsiteY515" fmla="*/ 2174093 h 3370881"/>
                          <a:gd name="connsiteX516" fmla="*/ 219635 w 2661966"/>
                          <a:gd name="connsiteY516" fmla="*/ 2115823 h 3370881"/>
                          <a:gd name="connsiteX517" fmla="*/ 210670 w 2661966"/>
                          <a:gd name="connsiteY517" fmla="*/ 1958940 h 3370881"/>
                          <a:gd name="connsiteX518" fmla="*/ 192741 w 2661966"/>
                          <a:gd name="connsiteY518" fmla="*/ 1923081 h 3370881"/>
                          <a:gd name="connsiteX519" fmla="*/ 179294 w 2661966"/>
                          <a:gd name="connsiteY519" fmla="*/ 1891705 h 3370881"/>
                          <a:gd name="connsiteX520" fmla="*/ 165847 w 2661966"/>
                          <a:gd name="connsiteY520" fmla="*/ 1864811 h 3370881"/>
                          <a:gd name="connsiteX521" fmla="*/ 152400 w 2661966"/>
                          <a:gd name="connsiteY521" fmla="*/ 1833434 h 3370881"/>
                          <a:gd name="connsiteX522" fmla="*/ 143435 w 2661966"/>
                          <a:gd name="connsiteY522" fmla="*/ 1819987 h 3370881"/>
                          <a:gd name="connsiteX523" fmla="*/ 107576 w 2661966"/>
                          <a:gd name="connsiteY523" fmla="*/ 1784129 h 3370881"/>
                          <a:gd name="connsiteX524" fmla="*/ 94129 w 2661966"/>
                          <a:gd name="connsiteY524" fmla="*/ 1779646 h 3370881"/>
                          <a:gd name="connsiteX525" fmla="*/ 71718 w 2661966"/>
                          <a:gd name="connsiteY525" fmla="*/ 1770681 h 3370881"/>
                          <a:gd name="connsiteX526" fmla="*/ 58270 w 2661966"/>
                          <a:gd name="connsiteY526" fmla="*/ 1761717 h 3370881"/>
                          <a:gd name="connsiteX527" fmla="*/ 26894 w 2661966"/>
                          <a:gd name="connsiteY527" fmla="*/ 1730340 h 3370881"/>
                          <a:gd name="connsiteX528" fmla="*/ 0 w 2661966"/>
                          <a:gd name="connsiteY528" fmla="*/ 1707929 h 3370881"/>
                          <a:gd name="connsiteX0" fmla="*/ 0 w 2661966"/>
                          <a:gd name="connsiteY0" fmla="*/ 1707929 h 3370881"/>
                          <a:gd name="connsiteX1" fmla="*/ 22412 w 2661966"/>
                          <a:gd name="connsiteY1" fmla="*/ 1698964 h 3370881"/>
                          <a:gd name="connsiteX2" fmla="*/ 31376 w 2661966"/>
                          <a:gd name="connsiteY2" fmla="*/ 1681034 h 3370881"/>
                          <a:gd name="connsiteX3" fmla="*/ 44823 w 2661966"/>
                          <a:gd name="connsiteY3" fmla="*/ 1672070 h 3370881"/>
                          <a:gd name="connsiteX4" fmla="*/ 58270 w 2661966"/>
                          <a:gd name="connsiteY4" fmla="*/ 1654140 h 3370881"/>
                          <a:gd name="connsiteX5" fmla="*/ 76200 w 2661966"/>
                          <a:gd name="connsiteY5" fmla="*/ 1645176 h 3370881"/>
                          <a:gd name="connsiteX6" fmla="*/ 98612 w 2661966"/>
                          <a:gd name="connsiteY6" fmla="*/ 1636211 h 3370881"/>
                          <a:gd name="connsiteX7" fmla="*/ 125506 w 2661966"/>
                          <a:gd name="connsiteY7" fmla="*/ 1627246 h 3370881"/>
                          <a:gd name="connsiteX8" fmla="*/ 152400 w 2661966"/>
                          <a:gd name="connsiteY8" fmla="*/ 1609317 h 3370881"/>
                          <a:gd name="connsiteX9" fmla="*/ 170329 w 2661966"/>
                          <a:gd name="connsiteY9" fmla="*/ 1600352 h 3370881"/>
                          <a:gd name="connsiteX10" fmla="*/ 188259 w 2661966"/>
                          <a:gd name="connsiteY10" fmla="*/ 1582423 h 3370881"/>
                          <a:gd name="connsiteX11" fmla="*/ 228600 w 2661966"/>
                          <a:gd name="connsiteY11" fmla="*/ 1564493 h 3370881"/>
                          <a:gd name="connsiteX12" fmla="*/ 255494 w 2661966"/>
                          <a:gd name="connsiteY12" fmla="*/ 1546564 h 3370881"/>
                          <a:gd name="connsiteX13" fmla="*/ 300318 w 2661966"/>
                          <a:gd name="connsiteY13" fmla="*/ 1524152 h 3370881"/>
                          <a:gd name="connsiteX14" fmla="*/ 313765 w 2661966"/>
                          <a:gd name="connsiteY14" fmla="*/ 1515187 h 3370881"/>
                          <a:gd name="connsiteX15" fmla="*/ 340659 w 2661966"/>
                          <a:gd name="connsiteY15" fmla="*/ 1510705 h 3370881"/>
                          <a:gd name="connsiteX16" fmla="*/ 363070 w 2661966"/>
                          <a:gd name="connsiteY16" fmla="*/ 1506223 h 3370881"/>
                          <a:gd name="connsiteX17" fmla="*/ 389965 w 2661966"/>
                          <a:gd name="connsiteY17" fmla="*/ 1501740 h 3370881"/>
                          <a:gd name="connsiteX18" fmla="*/ 425823 w 2661966"/>
                          <a:gd name="connsiteY18" fmla="*/ 1497258 h 3370881"/>
                          <a:gd name="connsiteX19" fmla="*/ 470647 w 2661966"/>
                          <a:gd name="connsiteY19" fmla="*/ 1488293 h 3370881"/>
                          <a:gd name="connsiteX20" fmla="*/ 515470 w 2661966"/>
                          <a:gd name="connsiteY20" fmla="*/ 1479329 h 3370881"/>
                          <a:gd name="connsiteX21" fmla="*/ 528918 w 2661966"/>
                          <a:gd name="connsiteY21" fmla="*/ 1470364 h 3370881"/>
                          <a:gd name="connsiteX22" fmla="*/ 600635 w 2661966"/>
                          <a:gd name="connsiteY22" fmla="*/ 1456917 h 3370881"/>
                          <a:gd name="connsiteX23" fmla="*/ 690282 w 2661966"/>
                          <a:gd name="connsiteY23" fmla="*/ 1447952 h 3370881"/>
                          <a:gd name="connsiteX24" fmla="*/ 793376 w 2661966"/>
                          <a:gd name="connsiteY24" fmla="*/ 1452434 h 3370881"/>
                          <a:gd name="connsiteX25" fmla="*/ 874059 w 2661966"/>
                          <a:gd name="connsiteY25" fmla="*/ 1465881 h 3370881"/>
                          <a:gd name="connsiteX26" fmla="*/ 914400 w 2661966"/>
                          <a:gd name="connsiteY26" fmla="*/ 1470364 h 3370881"/>
                          <a:gd name="connsiteX27" fmla="*/ 1030941 w 2661966"/>
                          <a:gd name="connsiteY27" fmla="*/ 1483811 h 3370881"/>
                          <a:gd name="connsiteX28" fmla="*/ 1151965 w 2661966"/>
                          <a:gd name="connsiteY28" fmla="*/ 1492776 h 3370881"/>
                          <a:gd name="connsiteX29" fmla="*/ 1281953 w 2661966"/>
                          <a:gd name="connsiteY29" fmla="*/ 1501740 h 3370881"/>
                          <a:gd name="connsiteX30" fmla="*/ 1465729 w 2661966"/>
                          <a:gd name="connsiteY30" fmla="*/ 1497258 h 3370881"/>
                          <a:gd name="connsiteX31" fmla="*/ 1510553 w 2661966"/>
                          <a:gd name="connsiteY31" fmla="*/ 1492776 h 3370881"/>
                          <a:gd name="connsiteX32" fmla="*/ 1582270 w 2661966"/>
                          <a:gd name="connsiteY32" fmla="*/ 1461399 h 3370881"/>
                          <a:gd name="connsiteX33" fmla="*/ 1604682 w 2661966"/>
                          <a:gd name="connsiteY33" fmla="*/ 1456917 h 3370881"/>
                          <a:gd name="connsiteX34" fmla="*/ 1622612 w 2661966"/>
                          <a:gd name="connsiteY34" fmla="*/ 1447952 h 3370881"/>
                          <a:gd name="connsiteX35" fmla="*/ 1645023 w 2661966"/>
                          <a:gd name="connsiteY35" fmla="*/ 1438987 h 3370881"/>
                          <a:gd name="connsiteX36" fmla="*/ 1662953 w 2661966"/>
                          <a:gd name="connsiteY36" fmla="*/ 1425540 h 3370881"/>
                          <a:gd name="connsiteX37" fmla="*/ 1698812 w 2661966"/>
                          <a:gd name="connsiteY37" fmla="*/ 1407611 h 3370881"/>
                          <a:gd name="connsiteX38" fmla="*/ 1739153 w 2661966"/>
                          <a:gd name="connsiteY38" fmla="*/ 1380717 h 3370881"/>
                          <a:gd name="connsiteX39" fmla="*/ 1752600 w 2661966"/>
                          <a:gd name="connsiteY39" fmla="*/ 1367270 h 3370881"/>
                          <a:gd name="connsiteX40" fmla="*/ 1775012 w 2661966"/>
                          <a:gd name="connsiteY40" fmla="*/ 1353823 h 3370881"/>
                          <a:gd name="connsiteX41" fmla="*/ 1797423 w 2661966"/>
                          <a:gd name="connsiteY41" fmla="*/ 1335893 h 3370881"/>
                          <a:gd name="connsiteX42" fmla="*/ 1810870 w 2661966"/>
                          <a:gd name="connsiteY42" fmla="*/ 1304517 h 3370881"/>
                          <a:gd name="connsiteX43" fmla="*/ 1815353 w 2661966"/>
                          <a:gd name="connsiteY43" fmla="*/ 1291070 h 3370881"/>
                          <a:gd name="connsiteX44" fmla="*/ 1801906 w 2661966"/>
                          <a:gd name="connsiteY44" fmla="*/ 1138670 h 3370881"/>
                          <a:gd name="connsiteX45" fmla="*/ 1792941 w 2661966"/>
                          <a:gd name="connsiteY45" fmla="*/ 1125223 h 3370881"/>
                          <a:gd name="connsiteX46" fmla="*/ 1757082 w 2661966"/>
                          <a:gd name="connsiteY46" fmla="*/ 1093846 h 3370881"/>
                          <a:gd name="connsiteX47" fmla="*/ 1730188 w 2661966"/>
                          <a:gd name="connsiteY47" fmla="*/ 1066952 h 3370881"/>
                          <a:gd name="connsiteX48" fmla="*/ 1703294 w 2661966"/>
                          <a:gd name="connsiteY48" fmla="*/ 1049023 h 3370881"/>
                          <a:gd name="connsiteX49" fmla="*/ 1622612 w 2661966"/>
                          <a:gd name="connsiteY49" fmla="*/ 1053505 h 3370881"/>
                          <a:gd name="connsiteX50" fmla="*/ 1595718 w 2661966"/>
                          <a:gd name="connsiteY50" fmla="*/ 1062470 h 3370881"/>
                          <a:gd name="connsiteX51" fmla="*/ 1573306 w 2661966"/>
                          <a:gd name="connsiteY51" fmla="*/ 1066952 h 3370881"/>
                          <a:gd name="connsiteX52" fmla="*/ 1453385 w 2661966"/>
                          <a:gd name="connsiteY52" fmla="*/ 1082761 h 3370881"/>
                          <a:gd name="connsiteX53" fmla="*/ 1326776 w 2661966"/>
                          <a:gd name="connsiteY53" fmla="*/ 1062470 h 3370881"/>
                          <a:gd name="connsiteX54" fmla="*/ 1308847 w 2661966"/>
                          <a:gd name="connsiteY54" fmla="*/ 1057987 h 3370881"/>
                          <a:gd name="connsiteX55" fmla="*/ 1277470 w 2661966"/>
                          <a:gd name="connsiteY55" fmla="*/ 1053505 h 3370881"/>
                          <a:gd name="connsiteX56" fmla="*/ 1259541 w 2661966"/>
                          <a:gd name="connsiteY56" fmla="*/ 1049023 h 3370881"/>
                          <a:gd name="connsiteX57" fmla="*/ 1232647 w 2661966"/>
                          <a:gd name="connsiteY57" fmla="*/ 1044540 h 3370881"/>
                          <a:gd name="connsiteX58" fmla="*/ 1053353 w 2661966"/>
                          <a:gd name="connsiteY58" fmla="*/ 1049023 h 3370881"/>
                          <a:gd name="connsiteX59" fmla="*/ 1035423 w 2661966"/>
                          <a:gd name="connsiteY59" fmla="*/ 1053505 h 3370881"/>
                          <a:gd name="connsiteX60" fmla="*/ 1008529 w 2661966"/>
                          <a:gd name="connsiteY60" fmla="*/ 1057987 h 3370881"/>
                          <a:gd name="connsiteX61" fmla="*/ 995082 w 2661966"/>
                          <a:gd name="connsiteY61" fmla="*/ 1062470 h 3370881"/>
                          <a:gd name="connsiteX62" fmla="*/ 945776 w 2661966"/>
                          <a:gd name="connsiteY62" fmla="*/ 1031093 h 3370881"/>
                          <a:gd name="connsiteX63" fmla="*/ 941294 w 2661966"/>
                          <a:gd name="connsiteY63" fmla="*/ 1017646 h 3370881"/>
                          <a:gd name="connsiteX64" fmla="*/ 932329 w 2661966"/>
                          <a:gd name="connsiteY64" fmla="*/ 919034 h 3370881"/>
                          <a:gd name="connsiteX65" fmla="*/ 914400 w 2661966"/>
                          <a:gd name="connsiteY65" fmla="*/ 901105 h 3370881"/>
                          <a:gd name="connsiteX66" fmla="*/ 918882 w 2661966"/>
                          <a:gd name="connsiteY66" fmla="*/ 869729 h 3370881"/>
                          <a:gd name="connsiteX67" fmla="*/ 941294 w 2661966"/>
                          <a:gd name="connsiteY67" fmla="*/ 865246 h 3370881"/>
                          <a:gd name="connsiteX68" fmla="*/ 959223 w 2661966"/>
                          <a:gd name="connsiteY68" fmla="*/ 851799 h 3370881"/>
                          <a:gd name="connsiteX69" fmla="*/ 990600 w 2661966"/>
                          <a:gd name="connsiteY69" fmla="*/ 847317 h 3370881"/>
                          <a:gd name="connsiteX70" fmla="*/ 1129553 w 2661966"/>
                          <a:gd name="connsiteY70" fmla="*/ 838352 h 3370881"/>
                          <a:gd name="connsiteX71" fmla="*/ 1147482 w 2661966"/>
                          <a:gd name="connsiteY71" fmla="*/ 829387 h 3370881"/>
                          <a:gd name="connsiteX72" fmla="*/ 1178859 w 2661966"/>
                          <a:gd name="connsiteY72" fmla="*/ 806976 h 3370881"/>
                          <a:gd name="connsiteX73" fmla="*/ 1192306 w 2661966"/>
                          <a:gd name="connsiteY73" fmla="*/ 793529 h 3370881"/>
                          <a:gd name="connsiteX74" fmla="*/ 1214718 w 2661966"/>
                          <a:gd name="connsiteY74" fmla="*/ 784564 h 3370881"/>
                          <a:gd name="connsiteX75" fmla="*/ 1241612 w 2661966"/>
                          <a:gd name="connsiteY75" fmla="*/ 771117 h 3370881"/>
                          <a:gd name="connsiteX76" fmla="*/ 1277470 w 2661966"/>
                          <a:gd name="connsiteY76" fmla="*/ 753187 h 3370881"/>
                          <a:gd name="connsiteX77" fmla="*/ 1295400 w 2661966"/>
                          <a:gd name="connsiteY77" fmla="*/ 730776 h 3370881"/>
                          <a:gd name="connsiteX78" fmla="*/ 1317812 w 2661966"/>
                          <a:gd name="connsiteY78" fmla="*/ 708364 h 3370881"/>
                          <a:gd name="connsiteX79" fmla="*/ 1353670 w 2661966"/>
                          <a:gd name="connsiteY79" fmla="*/ 663540 h 3370881"/>
                          <a:gd name="connsiteX80" fmla="*/ 1371600 w 2661966"/>
                          <a:gd name="connsiteY80" fmla="*/ 636646 h 3370881"/>
                          <a:gd name="connsiteX81" fmla="*/ 1380565 w 2661966"/>
                          <a:gd name="connsiteY81" fmla="*/ 596305 h 3370881"/>
                          <a:gd name="connsiteX82" fmla="*/ 1385047 w 2661966"/>
                          <a:gd name="connsiteY82" fmla="*/ 582858 h 3370881"/>
                          <a:gd name="connsiteX83" fmla="*/ 1380565 w 2661966"/>
                          <a:gd name="connsiteY83" fmla="*/ 533552 h 3370881"/>
                          <a:gd name="connsiteX84" fmla="*/ 1367118 w 2661966"/>
                          <a:gd name="connsiteY84" fmla="*/ 524587 h 3370881"/>
                          <a:gd name="connsiteX85" fmla="*/ 1349188 w 2661966"/>
                          <a:gd name="connsiteY85" fmla="*/ 520105 h 3370881"/>
                          <a:gd name="connsiteX86" fmla="*/ 1326776 w 2661966"/>
                          <a:gd name="connsiteY86" fmla="*/ 511140 h 3370881"/>
                          <a:gd name="connsiteX87" fmla="*/ 1281953 w 2661966"/>
                          <a:gd name="connsiteY87" fmla="*/ 515623 h 3370881"/>
                          <a:gd name="connsiteX88" fmla="*/ 1250576 w 2661966"/>
                          <a:gd name="connsiteY88" fmla="*/ 529070 h 3370881"/>
                          <a:gd name="connsiteX89" fmla="*/ 1210235 w 2661966"/>
                          <a:gd name="connsiteY89" fmla="*/ 542517 h 3370881"/>
                          <a:gd name="connsiteX90" fmla="*/ 1183341 w 2661966"/>
                          <a:gd name="connsiteY90" fmla="*/ 555964 h 3370881"/>
                          <a:gd name="connsiteX91" fmla="*/ 1160929 w 2661966"/>
                          <a:gd name="connsiteY91" fmla="*/ 569411 h 3370881"/>
                          <a:gd name="connsiteX92" fmla="*/ 1134035 w 2661966"/>
                          <a:gd name="connsiteY92" fmla="*/ 578376 h 3370881"/>
                          <a:gd name="connsiteX93" fmla="*/ 1111623 w 2661966"/>
                          <a:gd name="connsiteY93" fmla="*/ 587340 h 3370881"/>
                          <a:gd name="connsiteX94" fmla="*/ 1084729 w 2661966"/>
                          <a:gd name="connsiteY94" fmla="*/ 596305 h 3370881"/>
                          <a:gd name="connsiteX95" fmla="*/ 986118 w 2661966"/>
                          <a:gd name="connsiteY95" fmla="*/ 591823 h 3370881"/>
                          <a:gd name="connsiteX96" fmla="*/ 927847 w 2661966"/>
                          <a:gd name="connsiteY96" fmla="*/ 578376 h 3370881"/>
                          <a:gd name="connsiteX97" fmla="*/ 896470 w 2661966"/>
                          <a:gd name="connsiteY97" fmla="*/ 555964 h 3370881"/>
                          <a:gd name="connsiteX98" fmla="*/ 883023 w 2661966"/>
                          <a:gd name="connsiteY98" fmla="*/ 546999 h 3370881"/>
                          <a:gd name="connsiteX99" fmla="*/ 865094 w 2661966"/>
                          <a:gd name="connsiteY99" fmla="*/ 497693 h 3370881"/>
                          <a:gd name="connsiteX100" fmla="*/ 869576 w 2661966"/>
                          <a:gd name="connsiteY100" fmla="*/ 403564 h 3370881"/>
                          <a:gd name="connsiteX101" fmla="*/ 874059 w 2661966"/>
                          <a:gd name="connsiteY101" fmla="*/ 385634 h 3370881"/>
                          <a:gd name="connsiteX102" fmla="*/ 883023 w 2661966"/>
                          <a:gd name="connsiteY102" fmla="*/ 372187 h 3370881"/>
                          <a:gd name="connsiteX103" fmla="*/ 909918 w 2661966"/>
                          <a:gd name="connsiteY103" fmla="*/ 363223 h 3370881"/>
                          <a:gd name="connsiteX104" fmla="*/ 914400 w 2661966"/>
                          <a:gd name="connsiteY104" fmla="*/ 385634 h 3370881"/>
                          <a:gd name="connsiteX105" fmla="*/ 909918 w 2661966"/>
                          <a:gd name="connsiteY105" fmla="*/ 408046 h 3370881"/>
                          <a:gd name="connsiteX106" fmla="*/ 900953 w 2661966"/>
                          <a:gd name="connsiteY106" fmla="*/ 466317 h 3370881"/>
                          <a:gd name="connsiteX107" fmla="*/ 905435 w 2661966"/>
                          <a:gd name="connsiteY107" fmla="*/ 515623 h 3370881"/>
                          <a:gd name="connsiteX108" fmla="*/ 932329 w 2661966"/>
                          <a:gd name="connsiteY108" fmla="*/ 551481 h 3370881"/>
                          <a:gd name="connsiteX109" fmla="*/ 954741 w 2661966"/>
                          <a:gd name="connsiteY109" fmla="*/ 560446 h 3370881"/>
                          <a:gd name="connsiteX110" fmla="*/ 972670 w 2661966"/>
                          <a:gd name="connsiteY110" fmla="*/ 569411 h 3370881"/>
                          <a:gd name="connsiteX111" fmla="*/ 1066800 w 2661966"/>
                          <a:gd name="connsiteY111" fmla="*/ 564929 h 3370881"/>
                          <a:gd name="connsiteX112" fmla="*/ 1111623 w 2661966"/>
                          <a:gd name="connsiteY112" fmla="*/ 551481 h 3370881"/>
                          <a:gd name="connsiteX113" fmla="*/ 1129553 w 2661966"/>
                          <a:gd name="connsiteY113" fmla="*/ 538034 h 3370881"/>
                          <a:gd name="connsiteX114" fmla="*/ 1156447 w 2661966"/>
                          <a:gd name="connsiteY114" fmla="*/ 511140 h 3370881"/>
                          <a:gd name="connsiteX115" fmla="*/ 1160929 w 2661966"/>
                          <a:gd name="connsiteY115" fmla="*/ 493211 h 3370881"/>
                          <a:gd name="connsiteX116" fmla="*/ 1178859 w 2661966"/>
                          <a:gd name="connsiteY116" fmla="*/ 331846 h 3370881"/>
                          <a:gd name="connsiteX117" fmla="*/ 1215315 w 2661966"/>
                          <a:gd name="connsiteY117" fmla="*/ 270289 h 3370881"/>
                          <a:gd name="connsiteX118" fmla="*/ 1214718 w 2661966"/>
                          <a:gd name="connsiteY118" fmla="*/ 367705 h 3370881"/>
                          <a:gd name="connsiteX119" fmla="*/ 1201270 w 2661966"/>
                          <a:gd name="connsiteY119" fmla="*/ 412529 h 3370881"/>
                          <a:gd name="connsiteX120" fmla="*/ 1210235 w 2661966"/>
                          <a:gd name="connsiteY120" fmla="*/ 461834 h 3370881"/>
                          <a:gd name="connsiteX121" fmla="*/ 1214718 w 2661966"/>
                          <a:gd name="connsiteY121" fmla="*/ 475281 h 3370881"/>
                          <a:gd name="connsiteX122" fmla="*/ 1228165 w 2661966"/>
                          <a:gd name="connsiteY122" fmla="*/ 484246 h 3370881"/>
                          <a:gd name="connsiteX123" fmla="*/ 1250576 w 2661966"/>
                          <a:gd name="connsiteY123" fmla="*/ 502176 h 3370881"/>
                          <a:gd name="connsiteX124" fmla="*/ 1317812 w 2661966"/>
                          <a:gd name="connsiteY124" fmla="*/ 497693 h 3370881"/>
                          <a:gd name="connsiteX125" fmla="*/ 1353670 w 2661966"/>
                          <a:gd name="connsiteY125" fmla="*/ 488729 h 3370881"/>
                          <a:gd name="connsiteX126" fmla="*/ 1506070 w 2661966"/>
                          <a:gd name="connsiteY126" fmla="*/ 457352 h 3370881"/>
                          <a:gd name="connsiteX127" fmla="*/ 1550894 w 2661966"/>
                          <a:gd name="connsiteY127" fmla="*/ 430458 h 3370881"/>
                          <a:gd name="connsiteX128" fmla="*/ 1564341 w 2661966"/>
                          <a:gd name="connsiteY128" fmla="*/ 417011 h 3370881"/>
                          <a:gd name="connsiteX129" fmla="*/ 1586753 w 2661966"/>
                          <a:gd name="connsiteY129" fmla="*/ 399081 h 3370881"/>
                          <a:gd name="connsiteX130" fmla="*/ 1595718 w 2661966"/>
                          <a:gd name="connsiteY130" fmla="*/ 381152 h 3370881"/>
                          <a:gd name="connsiteX131" fmla="*/ 1641714 w 2661966"/>
                          <a:gd name="connsiteY131" fmla="*/ 352560 h 3370881"/>
                          <a:gd name="connsiteX132" fmla="*/ 1620066 w 2661966"/>
                          <a:gd name="connsiteY132" fmla="*/ 291047 h 3370881"/>
                          <a:gd name="connsiteX133" fmla="*/ 1604852 w 2661966"/>
                          <a:gd name="connsiteY133" fmla="*/ 236279 h 3370881"/>
                          <a:gd name="connsiteX134" fmla="*/ 1537447 w 2661966"/>
                          <a:gd name="connsiteY134" fmla="*/ 188411 h 3370881"/>
                          <a:gd name="connsiteX135" fmla="*/ 1613647 w 2661966"/>
                          <a:gd name="connsiteY135" fmla="*/ 399081 h 3370881"/>
                          <a:gd name="connsiteX136" fmla="*/ 1627094 w 2661966"/>
                          <a:gd name="connsiteY136" fmla="*/ 417011 h 3370881"/>
                          <a:gd name="connsiteX137" fmla="*/ 1658470 w 2661966"/>
                          <a:gd name="connsiteY137" fmla="*/ 412529 h 3370881"/>
                          <a:gd name="connsiteX138" fmla="*/ 1685365 w 2661966"/>
                          <a:gd name="connsiteY138" fmla="*/ 390117 h 3370881"/>
                          <a:gd name="connsiteX139" fmla="*/ 1694329 w 2661966"/>
                          <a:gd name="connsiteY139" fmla="*/ 376670 h 3370881"/>
                          <a:gd name="connsiteX140" fmla="*/ 1734670 w 2661966"/>
                          <a:gd name="connsiteY140" fmla="*/ 354258 h 3370881"/>
                          <a:gd name="connsiteX141" fmla="*/ 1743635 w 2661966"/>
                          <a:gd name="connsiteY141" fmla="*/ 340811 h 3370881"/>
                          <a:gd name="connsiteX142" fmla="*/ 1757082 w 2661966"/>
                          <a:gd name="connsiteY142" fmla="*/ 336329 h 3370881"/>
                          <a:gd name="connsiteX143" fmla="*/ 1843909 w 2661966"/>
                          <a:gd name="connsiteY143" fmla="*/ 262341 h 3370881"/>
                          <a:gd name="connsiteX144" fmla="*/ 1874221 w 2661966"/>
                          <a:gd name="connsiteY144" fmla="*/ 202194 h 3370881"/>
                          <a:gd name="connsiteX145" fmla="*/ 1828094 w 2661966"/>
                          <a:gd name="connsiteY145" fmla="*/ 136767 h 3370881"/>
                          <a:gd name="connsiteX146" fmla="*/ 1772023 w 2661966"/>
                          <a:gd name="connsiteY146" fmla="*/ 77249 h 3370881"/>
                          <a:gd name="connsiteX147" fmla="*/ 1948888 w 2661966"/>
                          <a:gd name="connsiteY147" fmla="*/ 178018 h 3370881"/>
                          <a:gd name="connsiteX148" fmla="*/ 1952362 w 2661966"/>
                          <a:gd name="connsiteY148" fmla="*/ 254265 h 3370881"/>
                          <a:gd name="connsiteX149" fmla="*/ 1874221 w 2661966"/>
                          <a:gd name="connsiteY149" fmla="*/ 318698 h 3370881"/>
                          <a:gd name="connsiteX150" fmla="*/ 1788459 w 2661966"/>
                          <a:gd name="connsiteY150" fmla="*/ 367705 h 3370881"/>
                          <a:gd name="connsiteX151" fmla="*/ 1761565 w 2661966"/>
                          <a:gd name="connsiteY151" fmla="*/ 390117 h 3370881"/>
                          <a:gd name="connsiteX152" fmla="*/ 1783976 w 2661966"/>
                          <a:gd name="connsiteY152" fmla="*/ 399081 h 3370881"/>
                          <a:gd name="connsiteX153" fmla="*/ 1878106 w 2661966"/>
                          <a:gd name="connsiteY153" fmla="*/ 390117 h 3370881"/>
                          <a:gd name="connsiteX154" fmla="*/ 1891553 w 2661966"/>
                          <a:gd name="connsiteY154" fmla="*/ 381152 h 3370881"/>
                          <a:gd name="connsiteX155" fmla="*/ 1918447 w 2661966"/>
                          <a:gd name="connsiteY155" fmla="*/ 372187 h 3370881"/>
                          <a:gd name="connsiteX156" fmla="*/ 1940859 w 2661966"/>
                          <a:gd name="connsiteY156" fmla="*/ 358740 h 3370881"/>
                          <a:gd name="connsiteX157" fmla="*/ 1954306 w 2661966"/>
                          <a:gd name="connsiteY157" fmla="*/ 354258 h 3370881"/>
                          <a:gd name="connsiteX158" fmla="*/ 2103145 w 2661966"/>
                          <a:gd name="connsiteY158" fmla="*/ 202207 h 3370881"/>
                          <a:gd name="connsiteX159" fmla="*/ 2064254 w 2661966"/>
                          <a:gd name="connsiteY159" fmla="*/ 20406 h 3370881"/>
                          <a:gd name="connsiteX160" fmla="*/ 2169347 w 2661966"/>
                          <a:gd name="connsiteY160" fmla="*/ 104479 h 3370881"/>
                          <a:gd name="connsiteX161" fmla="*/ 2183354 w 2661966"/>
                          <a:gd name="connsiteY161" fmla="*/ 192893 h 3370881"/>
                          <a:gd name="connsiteX162" fmla="*/ 2170300 w 2661966"/>
                          <a:gd name="connsiteY162" fmla="*/ 271231 h 3370881"/>
                          <a:gd name="connsiteX163" fmla="*/ 2096795 w 2661966"/>
                          <a:gd name="connsiteY163" fmla="*/ 316507 h 3370881"/>
                          <a:gd name="connsiteX164" fmla="*/ 1999129 w 2661966"/>
                          <a:gd name="connsiteY164" fmla="*/ 358740 h 3370881"/>
                          <a:gd name="connsiteX165" fmla="*/ 1994647 w 2661966"/>
                          <a:gd name="connsiteY165" fmla="*/ 372187 h 3370881"/>
                          <a:gd name="connsiteX166" fmla="*/ 2039470 w 2661966"/>
                          <a:gd name="connsiteY166" fmla="*/ 390117 h 3370881"/>
                          <a:gd name="connsiteX167" fmla="*/ 2115670 w 2661966"/>
                          <a:gd name="connsiteY167" fmla="*/ 390117 h 3370881"/>
                          <a:gd name="connsiteX168" fmla="*/ 2160494 w 2661966"/>
                          <a:gd name="connsiteY168" fmla="*/ 376670 h 3370881"/>
                          <a:gd name="connsiteX169" fmla="*/ 2191870 w 2661966"/>
                          <a:gd name="connsiteY169" fmla="*/ 363223 h 3370881"/>
                          <a:gd name="connsiteX170" fmla="*/ 2205318 w 2661966"/>
                          <a:gd name="connsiteY170" fmla="*/ 358740 h 3370881"/>
                          <a:gd name="connsiteX171" fmla="*/ 2273487 w 2661966"/>
                          <a:gd name="connsiteY171" fmla="*/ 280486 h 3370881"/>
                          <a:gd name="connsiteX172" fmla="*/ 2312894 w 2661966"/>
                          <a:gd name="connsiteY172" fmla="*/ 183929 h 3370881"/>
                          <a:gd name="connsiteX173" fmla="*/ 2339788 w 2661966"/>
                          <a:gd name="connsiteY173" fmla="*/ 151 h 3370881"/>
                          <a:gd name="connsiteX174" fmla="*/ 2357718 w 2661966"/>
                          <a:gd name="connsiteY174" fmla="*/ 215305 h 3370881"/>
                          <a:gd name="connsiteX175" fmla="*/ 2308598 w 2661966"/>
                          <a:gd name="connsiteY175" fmla="*/ 319520 h 3370881"/>
                          <a:gd name="connsiteX176" fmla="*/ 2245659 w 2661966"/>
                          <a:gd name="connsiteY176" fmla="*/ 390117 h 3370881"/>
                          <a:gd name="connsiteX177" fmla="*/ 2254623 w 2661966"/>
                          <a:gd name="connsiteY177" fmla="*/ 403564 h 3370881"/>
                          <a:gd name="connsiteX178" fmla="*/ 2353235 w 2661966"/>
                          <a:gd name="connsiteY178" fmla="*/ 399081 h 3370881"/>
                          <a:gd name="connsiteX179" fmla="*/ 2366682 w 2661966"/>
                          <a:gd name="connsiteY179" fmla="*/ 394599 h 3370881"/>
                          <a:gd name="connsiteX180" fmla="*/ 2389094 w 2661966"/>
                          <a:gd name="connsiteY180" fmla="*/ 390117 h 3370881"/>
                          <a:gd name="connsiteX181" fmla="*/ 2424953 w 2661966"/>
                          <a:gd name="connsiteY181" fmla="*/ 367705 h 3370881"/>
                          <a:gd name="connsiteX182" fmla="*/ 2528047 w 2661966"/>
                          <a:gd name="connsiteY182" fmla="*/ 292700 h 3370881"/>
                          <a:gd name="connsiteX183" fmla="*/ 2541495 w 2661966"/>
                          <a:gd name="connsiteY183" fmla="*/ 62906 h 3370881"/>
                          <a:gd name="connsiteX184" fmla="*/ 2591304 w 2661966"/>
                          <a:gd name="connsiteY184" fmla="*/ 214081 h 3370881"/>
                          <a:gd name="connsiteX185" fmla="*/ 2602790 w 2661966"/>
                          <a:gd name="connsiteY185" fmla="*/ 290907 h 3370881"/>
                          <a:gd name="connsiteX186" fmla="*/ 2660388 w 2661966"/>
                          <a:gd name="connsiteY186" fmla="*/ 338644 h 3370881"/>
                          <a:gd name="connsiteX187" fmla="*/ 2531969 w 2661966"/>
                          <a:gd name="connsiteY187" fmla="*/ 383206 h 3370881"/>
                          <a:gd name="connsiteX188" fmla="*/ 2442882 w 2661966"/>
                          <a:gd name="connsiteY188" fmla="*/ 403564 h 3370881"/>
                          <a:gd name="connsiteX189" fmla="*/ 2398059 w 2661966"/>
                          <a:gd name="connsiteY189" fmla="*/ 417011 h 3370881"/>
                          <a:gd name="connsiteX190" fmla="*/ 2375647 w 2661966"/>
                          <a:gd name="connsiteY190" fmla="*/ 425976 h 3370881"/>
                          <a:gd name="connsiteX191" fmla="*/ 2357718 w 2661966"/>
                          <a:gd name="connsiteY191" fmla="*/ 430458 h 3370881"/>
                          <a:gd name="connsiteX192" fmla="*/ 2344270 w 2661966"/>
                          <a:gd name="connsiteY192" fmla="*/ 461834 h 3370881"/>
                          <a:gd name="connsiteX193" fmla="*/ 2353235 w 2661966"/>
                          <a:gd name="connsiteY193" fmla="*/ 502176 h 3370881"/>
                          <a:gd name="connsiteX194" fmla="*/ 2362200 w 2661966"/>
                          <a:gd name="connsiteY194" fmla="*/ 515623 h 3370881"/>
                          <a:gd name="connsiteX195" fmla="*/ 2344270 w 2661966"/>
                          <a:gd name="connsiteY195" fmla="*/ 587340 h 3370881"/>
                          <a:gd name="connsiteX196" fmla="*/ 2321859 w 2661966"/>
                          <a:gd name="connsiteY196" fmla="*/ 614234 h 3370881"/>
                          <a:gd name="connsiteX197" fmla="*/ 2308412 w 2661966"/>
                          <a:gd name="connsiteY197" fmla="*/ 636646 h 3370881"/>
                          <a:gd name="connsiteX198" fmla="*/ 2281518 w 2661966"/>
                          <a:gd name="connsiteY198" fmla="*/ 641129 h 3370881"/>
                          <a:gd name="connsiteX199" fmla="*/ 2259106 w 2661966"/>
                          <a:gd name="connsiteY199" fmla="*/ 636646 h 3370881"/>
                          <a:gd name="connsiteX200" fmla="*/ 2277035 w 2661966"/>
                          <a:gd name="connsiteY200" fmla="*/ 578376 h 3370881"/>
                          <a:gd name="connsiteX201" fmla="*/ 2290482 w 2661966"/>
                          <a:gd name="connsiteY201" fmla="*/ 542517 h 3370881"/>
                          <a:gd name="connsiteX202" fmla="*/ 2286000 w 2661966"/>
                          <a:gd name="connsiteY202" fmla="*/ 506658 h 3370881"/>
                          <a:gd name="connsiteX203" fmla="*/ 2245659 w 2661966"/>
                          <a:gd name="connsiteY203" fmla="*/ 448387 h 3370881"/>
                          <a:gd name="connsiteX204" fmla="*/ 2200835 w 2661966"/>
                          <a:gd name="connsiteY204" fmla="*/ 430458 h 3370881"/>
                          <a:gd name="connsiteX205" fmla="*/ 2169459 w 2661966"/>
                          <a:gd name="connsiteY205" fmla="*/ 425976 h 3370881"/>
                          <a:gd name="connsiteX206" fmla="*/ 2102223 w 2661966"/>
                          <a:gd name="connsiteY206" fmla="*/ 430458 h 3370881"/>
                          <a:gd name="connsiteX207" fmla="*/ 2084294 w 2661966"/>
                          <a:gd name="connsiteY207" fmla="*/ 439423 h 3370881"/>
                          <a:gd name="connsiteX208" fmla="*/ 2070847 w 2661966"/>
                          <a:gd name="connsiteY208" fmla="*/ 443905 h 3370881"/>
                          <a:gd name="connsiteX209" fmla="*/ 2061882 w 2661966"/>
                          <a:gd name="connsiteY209" fmla="*/ 461834 h 3370881"/>
                          <a:gd name="connsiteX210" fmla="*/ 2034988 w 2661966"/>
                          <a:gd name="connsiteY210" fmla="*/ 475281 h 3370881"/>
                          <a:gd name="connsiteX211" fmla="*/ 1783976 w 2661966"/>
                          <a:gd name="connsiteY211" fmla="*/ 479764 h 3370881"/>
                          <a:gd name="connsiteX212" fmla="*/ 1766047 w 2661966"/>
                          <a:gd name="connsiteY212" fmla="*/ 488729 h 3370881"/>
                          <a:gd name="connsiteX213" fmla="*/ 1703294 w 2661966"/>
                          <a:gd name="connsiteY213" fmla="*/ 506658 h 3370881"/>
                          <a:gd name="connsiteX214" fmla="*/ 1689847 w 2661966"/>
                          <a:gd name="connsiteY214" fmla="*/ 511140 h 3370881"/>
                          <a:gd name="connsiteX215" fmla="*/ 1676400 w 2661966"/>
                          <a:gd name="connsiteY215" fmla="*/ 520105 h 3370881"/>
                          <a:gd name="connsiteX216" fmla="*/ 1649506 w 2661966"/>
                          <a:gd name="connsiteY216" fmla="*/ 529070 h 3370881"/>
                          <a:gd name="connsiteX217" fmla="*/ 1636059 w 2661966"/>
                          <a:gd name="connsiteY217" fmla="*/ 538034 h 3370881"/>
                          <a:gd name="connsiteX218" fmla="*/ 1622612 w 2661966"/>
                          <a:gd name="connsiteY218" fmla="*/ 551481 h 3370881"/>
                          <a:gd name="connsiteX219" fmla="*/ 1609165 w 2661966"/>
                          <a:gd name="connsiteY219" fmla="*/ 555964 h 3370881"/>
                          <a:gd name="connsiteX220" fmla="*/ 1577788 w 2661966"/>
                          <a:gd name="connsiteY220" fmla="*/ 587340 h 3370881"/>
                          <a:gd name="connsiteX221" fmla="*/ 1568823 w 2661966"/>
                          <a:gd name="connsiteY221" fmla="*/ 600787 h 3370881"/>
                          <a:gd name="connsiteX222" fmla="*/ 1555376 w 2661966"/>
                          <a:gd name="connsiteY222" fmla="*/ 614234 h 3370881"/>
                          <a:gd name="connsiteX223" fmla="*/ 1524000 w 2661966"/>
                          <a:gd name="connsiteY223" fmla="*/ 654576 h 3370881"/>
                          <a:gd name="connsiteX224" fmla="*/ 1519518 w 2661966"/>
                          <a:gd name="connsiteY224" fmla="*/ 668023 h 3370881"/>
                          <a:gd name="connsiteX225" fmla="*/ 1528482 w 2661966"/>
                          <a:gd name="connsiteY225" fmla="*/ 708364 h 3370881"/>
                          <a:gd name="connsiteX226" fmla="*/ 1537447 w 2661966"/>
                          <a:gd name="connsiteY226" fmla="*/ 721811 h 3370881"/>
                          <a:gd name="connsiteX227" fmla="*/ 1568823 w 2661966"/>
                          <a:gd name="connsiteY227" fmla="*/ 712846 h 3370881"/>
                          <a:gd name="connsiteX228" fmla="*/ 1600200 w 2661966"/>
                          <a:gd name="connsiteY228" fmla="*/ 712846 h 3370881"/>
                          <a:gd name="connsiteX229" fmla="*/ 1631576 w 2661966"/>
                          <a:gd name="connsiteY229" fmla="*/ 690434 h 3370881"/>
                          <a:gd name="connsiteX230" fmla="*/ 1645023 w 2661966"/>
                          <a:gd name="connsiteY230" fmla="*/ 676987 h 3370881"/>
                          <a:gd name="connsiteX231" fmla="*/ 1685365 w 2661966"/>
                          <a:gd name="connsiteY231" fmla="*/ 645611 h 3370881"/>
                          <a:gd name="connsiteX232" fmla="*/ 1716741 w 2661966"/>
                          <a:gd name="connsiteY232" fmla="*/ 614234 h 3370881"/>
                          <a:gd name="connsiteX233" fmla="*/ 1748118 w 2661966"/>
                          <a:gd name="connsiteY233" fmla="*/ 596305 h 3370881"/>
                          <a:gd name="connsiteX234" fmla="*/ 1761565 w 2661966"/>
                          <a:gd name="connsiteY234" fmla="*/ 591823 h 3370881"/>
                          <a:gd name="connsiteX235" fmla="*/ 1779494 w 2661966"/>
                          <a:gd name="connsiteY235" fmla="*/ 582858 h 3370881"/>
                          <a:gd name="connsiteX236" fmla="*/ 1815353 w 2661966"/>
                          <a:gd name="connsiteY236" fmla="*/ 573893 h 3370881"/>
                          <a:gd name="connsiteX237" fmla="*/ 2030506 w 2661966"/>
                          <a:gd name="connsiteY237" fmla="*/ 578376 h 3370881"/>
                          <a:gd name="connsiteX238" fmla="*/ 2017059 w 2661966"/>
                          <a:gd name="connsiteY238" fmla="*/ 600787 h 3370881"/>
                          <a:gd name="connsiteX239" fmla="*/ 1981200 w 2661966"/>
                          <a:gd name="connsiteY239" fmla="*/ 636646 h 3370881"/>
                          <a:gd name="connsiteX240" fmla="*/ 1967753 w 2661966"/>
                          <a:gd name="connsiteY240" fmla="*/ 650093 h 3370881"/>
                          <a:gd name="connsiteX241" fmla="*/ 1936376 w 2661966"/>
                          <a:gd name="connsiteY241" fmla="*/ 690434 h 3370881"/>
                          <a:gd name="connsiteX242" fmla="*/ 1905000 w 2661966"/>
                          <a:gd name="connsiteY242" fmla="*/ 717329 h 3370881"/>
                          <a:gd name="connsiteX243" fmla="*/ 1860176 w 2661966"/>
                          <a:gd name="connsiteY243" fmla="*/ 735258 h 3370881"/>
                          <a:gd name="connsiteX244" fmla="*/ 1788459 w 2661966"/>
                          <a:gd name="connsiteY244" fmla="*/ 744223 h 3370881"/>
                          <a:gd name="connsiteX245" fmla="*/ 1846729 w 2661966"/>
                          <a:gd name="connsiteY245" fmla="*/ 802493 h 3370881"/>
                          <a:gd name="connsiteX246" fmla="*/ 1913965 w 2661966"/>
                          <a:gd name="connsiteY246" fmla="*/ 829387 h 3370881"/>
                          <a:gd name="connsiteX247" fmla="*/ 1922929 w 2661966"/>
                          <a:gd name="connsiteY247" fmla="*/ 842834 h 3370881"/>
                          <a:gd name="connsiteX248" fmla="*/ 1967753 w 2661966"/>
                          <a:gd name="connsiteY248" fmla="*/ 883176 h 3370881"/>
                          <a:gd name="connsiteX249" fmla="*/ 1981200 w 2661966"/>
                          <a:gd name="connsiteY249" fmla="*/ 896623 h 3370881"/>
                          <a:gd name="connsiteX250" fmla="*/ 1994647 w 2661966"/>
                          <a:gd name="connsiteY250" fmla="*/ 905587 h 3370881"/>
                          <a:gd name="connsiteX251" fmla="*/ 2021541 w 2661966"/>
                          <a:gd name="connsiteY251" fmla="*/ 927999 h 3370881"/>
                          <a:gd name="connsiteX252" fmla="*/ 2030506 w 2661966"/>
                          <a:gd name="connsiteY252" fmla="*/ 941446 h 3370881"/>
                          <a:gd name="connsiteX253" fmla="*/ 2057400 w 2661966"/>
                          <a:gd name="connsiteY253" fmla="*/ 968340 h 3370881"/>
                          <a:gd name="connsiteX254" fmla="*/ 2088776 w 2661966"/>
                          <a:gd name="connsiteY254" fmla="*/ 1013164 h 3370881"/>
                          <a:gd name="connsiteX255" fmla="*/ 2115670 w 2661966"/>
                          <a:gd name="connsiteY255" fmla="*/ 1057987 h 3370881"/>
                          <a:gd name="connsiteX256" fmla="*/ 2120153 w 2661966"/>
                          <a:gd name="connsiteY256" fmla="*/ 1089364 h 3370881"/>
                          <a:gd name="connsiteX257" fmla="*/ 2138082 w 2661966"/>
                          <a:gd name="connsiteY257" fmla="*/ 1143152 h 3370881"/>
                          <a:gd name="connsiteX258" fmla="*/ 2147047 w 2661966"/>
                          <a:gd name="connsiteY258" fmla="*/ 1196940 h 3370881"/>
                          <a:gd name="connsiteX259" fmla="*/ 2151529 w 2661966"/>
                          <a:gd name="connsiteY259" fmla="*/ 1210387 h 3370881"/>
                          <a:gd name="connsiteX260" fmla="*/ 2156012 w 2661966"/>
                          <a:gd name="connsiteY260" fmla="*/ 1228317 h 3370881"/>
                          <a:gd name="connsiteX261" fmla="*/ 2173941 w 2661966"/>
                          <a:gd name="connsiteY261" fmla="*/ 1295552 h 3370881"/>
                          <a:gd name="connsiteX262" fmla="*/ 2182906 w 2661966"/>
                          <a:gd name="connsiteY262" fmla="*/ 1313481 h 3370881"/>
                          <a:gd name="connsiteX263" fmla="*/ 2187388 w 2661966"/>
                          <a:gd name="connsiteY263" fmla="*/ 1331411 h 3370881"/>
                          <a:gd name="connsiteX264" fmla="*/ 2214282 w 2661966"/>
                          <a:gd name="connsiteY264" fmla="*/ 1385199 h 3370881"/>
                          <a:gd name="connsiteX265" fmla="*/ 2218765 w 2661966"/>
                          <a:gd name="connsiteY265" fmla="*/ 1403129 h 3370881"/>
                          <a:gd name="connsiteX266" fmla="*/ 2223247 w 2661966"/>
                          <a:gd name="connsiteY266" fmla="*/ 1430023 h 3370881"/>
                          <a:gd name="connsiteX267" fmla="*/ 2236694 w 2661966"/>
                          <a:gd name="connsiteY267" fmla="*/ 1456917 h 3370881"/>
                          <a:gd name="connsiteX268" fmla="*/ 2249794 w 2661966"/>
                          <a:gd name="connsiteY268" fmla="*/ 1524624 h 3370881"/>
                          <a:gd name="connsiteX269" fmla="*/ 2241176 w 2661966"/>
                          <a:gd name="connsiteY269" fmla="*/ 1577940 h 3370881"/>
                          <a:gd name="connsiteX270" fmla="*/ 2245659 w 2661966"/>
                          <a:gd name="connsiteY270" fmla="*/ 1595870 h 3370881"/>
                          <a:gd name="connsiteX271" fmla="*/ 2249634 w 2661966"/>
                          <a:gd name="connsiteY271" fmla="*/ 1685855 h 3370881"/>
                          <a:gd name="connsiteX272" fmla="*/ 2227729 w 2661966"/>
                          <a:gd name="connsiteY272" fmla="*/ 1716893 h 3370881"/>
                          <a:gd name="connsiteX273" fmla="*/ 2240500 w 2661966"/>
                          <a:gd name="connsiteY273" fmla="*/ 1674269 h 3370881"/>
                          <a:gd name="connsiteX274" fmla="*/ 2235341 w 2661966"/>
                          <a:gd name="connsiteY274" fmla="*/ 1788611 h 3370881"/>
                          <a:gd name="connsiteX275" fmla="*/ 2230689 w 2661966"/>
                          <a:gd name="connsiteY275" fmla="*/ 1823963 h 3370881"/>
                          <a:gd name="connsiteX276" fmla="*/ 2226207 w 2661966"/>
                          <a:gd name="connsiteY276" fmla="*/ 1824470 h 3370881"/>
                          <a:gd name="connsiteX277" fmla="*/ 2208278 w 2661966"/>
                          <a:gd name="connsiteY277" fmla="*/ 1869293 h 3370881"/>
                          <a:gd name="connsiteX278" fmla="*/ 2195168 w 2661966"/>
                          <a:gd name="connsiteY278" fmla="*/ 1882740 h 3370881"/>
                          <a:gd name="connsiteX279" fmla="*/ 2203458 w 2661966"/>
                          <a:gd name="connsiteY279" fmla="*/ 1918938 h 3370881"/>
                          <a:gd name="connsiteX280" fmla="*/ 2204134 w 2661966"/>
                          <a:gd name="connsiteY280" fmla="*/ 1949806 h 3370881"/>
                          <a:gd name="connsiteX281" fmla="*/ 2226545 w 2661966"/>
                          <a:gd name="connsiteY281" fmla="*/ 1954627 h 3370881"/>
                          <a:gd name="connsiteX282" fmla="*/ 2241176 w 2661966"/>
                          <a:gd name="connsiteY282" fmla="*/ 2012729 h 3370881"/>
                          <a:gd name="connsiteX283" fmla="*/ 2263588 w 2661966"/>
                          <a:gd name="connsiteY283" fmla="*/ 2057552 h 3370881"/>
                          <a:gd name="connsiteX284" fmla="*/ 2286000 w 2661966"/>
                          <a:gd name="connsiteY284" fmla="*/ 2084446 h 3370881"/>
                          <a:gd name="connsiteX285" fmla="*/ 2299447 w 2661966"/>
                          <a:gd name="connsiteY285" fmla="*/ 2124787 h 3370881"/>
                          <a:gd name="connsiteX286" fmla="*/ 2321859 w 2661966"/>
                          <a:gd name="connsiteY286" fmla="*/ 2151681 h 3370881"/>
                          <a:gd name="connsiteX287" fmla="*/ 2344270 w 2661966"/>
                          <a:gd name="connsiteY287" fmla="*/ 2205470 h 3370881"/>
                          <a:gd name="connsiteX288" fmla="*/ 2348753 w 2661966"/>
                          <a:gd name="connsiteY288" fmla="*/ 2223399 h 3370881"/>
                          <a:gd name="connsiteX289" fmla="*/ 2366682 w 2661966"/>
                          <a:gd name="connsiteY289" fmla="*/ 2263740 h 3370881"/>
                          <a:gd name="connsiteX290" fmla="*/ 2375647 w 2661966"/>
                          <a:gd name="connsiteY290" fmla="*/ 2286152 h 3370881"/>
                          <a:gd name="connsiteX291" fmla="*/ 2380129 w 2661966"/>
                          <a:gd name="connsiteY291" fmla="*/ 2308564 h 3370881"/>
                          <a:gd name="connsiteX292" fmla="*/ 2389094 w 2661966"/>
                          <a:gd name="connsiteY292" fmla="*/ 2335458 h 3370881"/>
                          <a:gd name="connsiteX293" fmla="*/ 2393576 w 2661966"/>
                          <a:gd name="connsiteY293" fmla="*/ 2380281 h 3370881"/>
                          <a:gd name="connsiteX294" fmla="*/ 2398059 w 2661966"/>
                          <a:gd name="connsiteY294" fmla="*/ 2393729 h 3370881"/>
                          <a:gd name="connsiteX295" fmla="*/ 2419794 w 2661966"/>
                          <a:gd name="connsiteY295" fmla="*/ 2447517 h 3370881"/>
                          <a:gd name="connsiteX296" fmla="*/ 2427343 w 2661966"/>
                          <a:gd name="connsiteY296" fmla="*/ 2564058 h 3370881"/>
                          <a:gd name="connsiteX297" fmla="*/ 2389094 w 2661966"/>
                          <a:gd name="connsiteY297" fmla="*/ 2837481 h 3370881"/>
                          <a:gd name="connsiteX298" fmla="*/ 2380129 w 2661966"/>
                          <a:gd name="connsiteY298" fmla="*/ 2859893 h 3370881"/>
                          <a:gd name="connsiteX299" fmla="*/ 2357718 w 2661966"/>
                          <a:gd name="connsiteY299" fmla="*/ 2913681 h 3370881"/>
                          <a:gd name="connsiteX300" fmla="*/ 2348753 w 2661966"/>
                          <a:gd name="connsiteY300" fmla="*/ 2936093 h 3370881"/>
                          <a:gd name="connsiteX301" fmla="*/ 2339788 w 2661966"/>
                          <a:gd name="connsiteY301" fmla="*/ 2971952 h 3370881"/>
                          <a:gd name="connsiteX302" fmla="*/ 2326341 w 2661966"/>
                          <a:gd name="connsiteY302" fmla="*/ 2994364 h 3370881"/>
                          <a:gd name="connsiteX303" fmla="*/ 2317376 w 2661966"/>
                          <a:gd name="connsiteY303" fmla="*/ 3025740 h 3370881"/>
                          <a:gd name="connsiteX304" fmla="*/ 2303929 w 2661966"/>
                          <a:gd name="connsiteY304" fmla="*/ 3048152 h 3370881"/>
                          <a:gd name="connsiteX305" fmla="*/ 2290482 w 2661966"/>
                          <a:gd name="connsiteY305" fmla="*/ 3079529 h 3370881"/>
                          <a:gd name="connsiteX306" fmla="*/ 2272553 w 2661966"/>
                          <a:gd name="connsiteY306" fmla="*/ 3084011 h 3370881"/>
                          <a:gd name="connsiteX307" fmla="*/ 2259106 w 2661966"/>
                          <a:gd name="connsiteY307" fmla="*/ 3088493 h 3370881"/>
                          <a:gd name="connsiteX308" fmla="*/ 2241176 w 2661966"/>
                          <a:gd name="connsiteY308" fmla="*/ 3092976 h 3370881"/>
                          <a:gd name="connsiteX309" fmla="*/ 2209800 w 2661966"/>
                          <a:gd name="connsiteY309" fmla="*/ 3101940 h 3370881"/>
                          <a:gd name="connsiteX310" fmla="*/ 2205318 w 2661966"/>
                          <a:gd name="connsiteY310" fmla="*/ 3039187 h 3370881"/>
                          <a:gd name="connsiteX311" fmla="*/ 2218765 w 2661966"/>
                          <a:gd name="connsiteY311" fmla="*/ 3021258 h 3370881"/>
                          <a:gd name="connsiteX312" fmla="*/ 2245659 w 2661966"/>
                          <a:gd name="connsiteY312" fmla="*/ 2971952 h 3370881"/>
                          <a:gd name="connsiteX313" fmla="*/ 2268070 w 2661966"/>
                          <a:gd name="connsiteY313" fmla="*/ 2945058 h 3370881"/>
                          <a:gd name="connsiteX314" fmla="*/ 2298550 w 2661966"/>
                          <a:gd name="connsiteY314" fmla="*/ 2568540 h 3370881"/>
                          <a:gd name="connsiteX315" fmla="*/ 2284986 w 2661966"/>
                          <a:gd name="connsiteY315" fmla="*/ 2532681 h 3370881"/>
                          <a:gd name="connsiteX316" fmla="*/ 2293273 w 2661966"/>
                          <a:gd name="connsiteY316" fmla="*/ 2496653 h 3370881"/>
                          <a:gd name="connsiteX317" fmla="*/ 2278152 w 2661966"/>
                          <a:gd name="connsiteY317" fmla="*/ 2475178 h 3370881"/>
                          <a:gd name="connsiteX318" fmla="*/ 2245659 w 2661966"/>
                          <a:gd name="connsiteY318" fmla="*/ 2389247 h 3370881"/>
                          <a:gd name="connsiteX319" fmla="*/ 2195507 w 2661966"/>
                          <a:gd name="connsiteY319" fmla="*/ 2241328 h 3370881"/>
                          <a:gd name="connsiteX320" fmla="*/ 2083786 w 2661966"/>
                          <a:gd name="connsiteY320" fmla="*/ 2040300 h 3370881"/>
                          <a:gd name="connsiteX321" fmla="*/ 2048773 w 2661966"/>
                          <a:gd name="connsiteY321" fmla="*/ 2017971 h 3370881"/>
                          <a:gd name="connsiteX322" fmla="*/ 2074314 w 2661966"/>
                          <a:gd name="connsiteY322" fmla="*/ 2011967 h 3370881"/>
                          <a:gd name="connsiteX323" fmla="*/ 2034988 w 2661966"/>
                          <a:gd name="connsiteY323" fmla="*/ 2003764 h 3370881"/>
                          <a:gd name="connsiteX324" fmla="*/ 2026023 w 2661966"/>
                          <a:gd name="connsiteY324" fmla="*/ 2026176 h 3370881"/>
                          <a:gd name="connsiteX325" fmla="*/ 2021541 w 2661966"/>
                          <a:gd name="connsiteY325" fmla="*/ 2039623 h 3370881"/>
                          <a:gd name="connsiteX326" fmla="*/ 1999129 w 2661966"/>
                          <a:gd name="connsiteY326" fmla="*/ 2053070 h 3370881"/>
                          <a:gd name="connsiteX327" fmla="*/ 1990165 w 2661966"/>
                          <a:gd name="connsiteY327" fmla="*/ 2070999 h 3370881"/>
                          <a:gd name="connsiteX328" fmla="*/ 1967753 w 2661966"/>
                          <a:gd name="connsiteY328" fmla="*/ 2106858 h 3370881"/>
                          <a:gd name="connsiteX329" fmla="*/ 1981200 w 2661966"/>
                          <a:gd name="connsiteY329" fmla="*/ 2223399 h 3370881"/>
                          <a:gd name="connsiteX330" fmla="*/ 1994647 w 2661966"/>
                          <a:gd name="connsiteY330" fmla="*/ 2254776 h 3370881"/>
                          <a:gd name="connsiteX331" fmla="*/ 2003612 w 2661966"/>
                          <a:gd name="connsiteY331" fmla="*/ 2272705 h 3370881"/>
                          <a:gd name="connsiteX332" fmla="*/ 2026023 w 2661966"/>
                          <a:gd name="connsiteY332" fmla="*/ 2304081 h 3370881"/>
                          <a:gd name="connsiteX333" fmla="*/ 2043953 w 2661966"/>
                          <a:gd name="connsiteY333" fmla="*/ 2348905 h 3370881"/>
                          <a:gd name="connsiteX334" fmla="*/ 2061882 w 2661966"/>
                          <a:gd name="connsiteY334" fmla="*/ 2371317 h 3370881"/>
                          <a:gd name="connsiteX335" fmla="*/ 2088776 w 2661966"/>
                          <a:gd name="connsiteY335" fmla="*/ 2434070 h 3370881"/>
                          <a:gd name="connsiteX336" fmla="*/ 2102223 w 2661966"/>
                          <a:gd name="connsiteY336" fmla="*/ 2465446 h 3370881"/>
                          <a:gd name="connsiteX337" fmla="*/ 2106706 w 2661966"/>
                          <a:gd name="connsiteY337" fmla="*/ 2496823 h 3370881"/>
                          <a:gd name="connsiteX338" fmla="*/ 2124635 w 2661966"/>
                          <a:gd name="connsiteY338" fmla="*/ 2559576 h 3370881"/>
                          <a:gd name="connsiteX339" fmla="*/ 2138082 w 2661966"/>
                          <a:gd name="connsiteY339" fmla="*/ 2649223 h 3370881"/>
                          <a:gd name="connsiteX340" fmla="*/ 2147047 w 2661966"/>
                          <a:gd name="connsiteY340" fmla="*/ 2685081 h 3370881"/>
                          <a:gd name="connsiteX341" fmla="*/ 2151529 w 2661966"/>
                          <a:gd name="connsiteY341" fmla="*/ 2716458 h 3370881"/>
                          <a:gd name="connsiteX342" fmla="*/ 2160494 w 2661966"/>
                          <a:gd name="connsiteY342" fmla="*/ 2770246 h 3370881"/>
                          <a:gd name="connsiteX343" fmla="*/ 2156012 w 2661966"/>
                          <a:gd name="connsiteY343" fmla="*/ 2962987 h 3370881"/>
                          <a:gd name="connsiteX344" fmla="*/ 2138082 w 2661966"/>
                          <a:gd name="connsiteY344" fmla="*/ 3043670 h 3370881"/>
                          <a:gd name="connsiteX345" fmla="*/ 2133600 w 2661966"/>
                          <a:gd name="connsiteY345" fmla="*/ 3061599 h 3370881"/>
                          <a:gd name="connsiteX346" fmla="*/ 2120153 w 2661966"/>
                          <a:gd name="connsiteY346" fmla="*/ 3079529 h 3370881"/>
                          <a:gd name="connsiteX347" fmla="*/ 2111188 w 2661966"/>
                          <a:gd name="connsiteY347" fmla="*/ 3106423 h 3370881"/>
                          <a:gd name="connsiteX348" fmla="*/ 2088776 w 2661966"/>
                          <a:gd name="connsiteY348" fmla="*/ 3137799 h 3370881"/>
                          <a:gd name="connsiteX349" fmla="*/ 2075329 w 2661966"/>
                          <a:gd name="connsiteY349" fmla="*/ 3164693 h 3370881"/>
                          <a:gd name="connsiteX350" fmla="*/ 2061882 w 2661966"/>
                          <a:gd name="connsiteY350" fmla="*/ 3169176 h 3370881"/>
                          <a:gd name="connsiteX351" fmla="*/ 2021541 w 2661966"/>
                          <a:gd name="connsiteY351" fmla="*/ 3164693 h 3370881"/>
                          <a:gd name="connsiteX352" fmla="*/ 2012576 w 2661966"/>
                          <a:gd name="connsiteY352" fmla="*/ 3119870 h 3370881"/>
                          <a:gd name="connsiteX353" fmla="*/ 2048435 w 2661966"/>
                          <a:gd name="connsiteY353" fmla="*/ 3021258 h 3370881"/>
                          <a:gd name="connsiteX354" fmla="*/ 2048435 w 2661966"/>
                          <a:gd name="connsiteY354" fmla="*/ 3021258 h 3370881"/>
                          <a:gd name="connsiteX355" fmla="*/ 2061882 w 2661966"/>
                          <a:gd name="connsiteY355" fmla="*/ 2967470 h 3370881"/>
                          <a:gd name="connsiteX356" fmla="*/ 2070847 w 2661966"/>
                          <a:gd name="connsiteY356" fmla="*/ 2882305 h 3370881"/>
                          <a:gd name="connsiteX357" fmla="*/ 2066365 w 2661966"/>
                          <a:gd name="connsiteY357" fmla="*/ 2725423 h 3370881"/>
                          <a:gd name="connsiteX358" fmla="*/ 2043953 w 2661966"/>
                          <a:gd name="connsiteY358" fmla="*/ 2649223 h 3370881"/>
                          <a:gd name="connsiteX359" fmla="*/ 2030506 w 2661966"/>
                          <a:gd name="connsiteY359" fmla="*/ 2622329 h 3370881"/>
                          <a:gd name="connsiteX360" fmla="*/ 2017059 w 2661966"/>
                          <a:gd name="connsiteY360" fmla="*/ 2581987 h 3370881"/>
                          <a:gd name="connsiteX361" fmla="*/ 1981200 w 2661966"/>
                          <a:gd name="connsiteY361" fmla="*/ 2514752 h 3370881"/>
                          <a:gd name="connsiteX362" fmla="*/ 1972235 w 2661966"/>
                          <a:gd name="connsiteY362" fmla="*/ 2501305 h 3370881"/>
                          <a:gd name="connsiteX363" fmla="*/ 1958788 w 2661966"/>
                          <a:gd name="connsiteY363" fmla="*/ 2478893 h 3370881"/>
                          <a:gd name="connsiteX364" fmla="*/ 1905000 w 2661966"/>
                          <a:gd name="connsiteY364" fmla="*/ 2398211 h 3370881"/>
                          <a:gd name="connsiteX365" fmla="*/ 1882588 w 2661966"/>
                          <a:gd name="connsiteY365" fmla="*/ 2357870 h 3370881"/>
                          <a:gd name="connsiteX366" fmla="*/ 1869141 w 2661966"/>
                          <a:gd name="connsiteY366" fmla="*/ 2339940 h 3370881"/>
                          <a:gd name="connsiteX367" fmla="*/ 1806388 w 2661966"/>
                          <a:gd name="connsiteY367" fmla="*/ 2313046 h 3370881"/>
                          <a:gd name="connsiteX368" fmla="*/ 1779494 w 2661966"/>
                          <a:gd name="connsiteY368" fmla="*/ 2304081 h 3370881"/>
                          <a:gd name="connsiteX369" fmla="*/ 1752600 w 2661966"/>
                          <a:gd name="connsiteY369" fmla="*/ 2299599 h 3370881"/>
                          <a:gd name="connsiteX370" fmla="*/ 1680882 w 2661966"/>
                          <a:gd name="connsiteY370" fmla="*/ 2277187 h 3370881"/>
                          <a:gd name="connsiteX371" fmla="*/ 1719025 w 2661966"/>
                          <a:gd name="connsiteY371" fmla="*/ 2281331 h 3370881"/>
                          <a:gd name="connsiteX372" fmla="*/ 1756997 w 2661966"/>
                          <a:gd name="connsiteY372" fmla="*/ 2289450 h 3370881"/>
                          <a:gd name="connsiteX373" fmla="*/ 1656440 w 2661966"/>
                          <a:gd name="connsiteY373" fmla="*/ 2298583 h 3370881"/>
                          <a:gd name="connsiteX374" fmla="*/ 1537447 w 2661966"/>
                          <a:gd name="connsiteY374" fmla="*/ 2329960 h 3370881"/>
                          <a:gd name="connsiteX375" fmla="*/ 1571993 w 2661966"/>
                          <a:gd name="connsiteY375" fmla="*/ 2317957 h 3370881"/>
                          <a:gd name="connsiteX376" fmla="*/ 1509707 w 2661966"/>
                          <a:gd name="connsiteY376" fmla="*/ 2338926 h 3370881"/>
                          <a:gd name="connsiteX377" fmla="*/ 1500444 w 2661966"/>
                          <a:gd name="connsiteY377" fmla="*/ 2355271 h 3370881"/>
                          <a:gd name="connsiteX378" fmla="*/ 1402678 w 2661966"/>
                          <a:gd name="connsiteY378" fmla="*/ 2339641 h 3370881"/>
                          <a:gd name="connsiteX379" fmla="*/ 1322892 w 2661966"/>
                          <a:gd name="connsiteY379" fmla="*/ 2336952 h 3370881"/>
                          <a:gd name="connsiteX380" fmla="*/ 1199384 w 2661966"/>
                          <a:gd name="connsiteY380" fmla="*/ 2307041 h 3370881"/>
                          <a:gd name="connsiteX381" fmla="*/ 1066800 w 2661966"/>
                          <a:gd name="connsiteY381" fmla="*/ 2272705 h 3370881"/>
                          <a:gd name="connsiteX382" fmla="*/ 1030941 w 2661966"/>
                          <a:gd name="connsiteY382" fmla="*/ 2263740 h 3370881"/>
                          <a:gd name="connsiteX383" fmla="*/ 986118 w 2661966"/>
                          <a:gd name="connsiteY383" fmla="*/ 2241329 h 3370881"/>
                          <a:gd name="connsiteX384" fmla="*/ 968188 w 2661966"/>
                          <a:gd name="connsiteY384" fmla="*/ 2232364 h 3370881"/>
                          <a:gd name="connsiteX385" fmla="*/ 936812 w 2661966"/>
                          <a:gd name="connsiteY385" fmla="*/ 2214434 h 3370881"/>
                          <a:gd name="connsiteX386" fmla="*/ 905435 w 2661966"/>
                          <a:gd name="connsiteY386" fmla="*/ 2196505 h 3370881"/>
                          <a:gd name="connsiteX387" fmla="*/ 869576 w 2661966"/>
                          <a:gd name="connsiteY387" fmla="*/ 2209952 h 3370881"/>
                          <a:gd name="connsiteX388" fmla="*/ 856129 w 2661966"/>
                          <a:gd name="connsiteY388" fmla="*/ 2227881 h 3370881"/>
                          <a:gd name="connsiteX389" fmla="*/ 815788 w 2661966"/>
                          <a:gd name="connsiteY389" fmla="*/ 2268223 h 3370881"/>
                          <a:gd name="connsiteX390" fmla="*/ 788894 w 2661966"/>
                          <a:gd name="connsiteY390" fmla="*/ 2290634 h 3370881"/>
                          <a:gd name="connsiteX391" fmla="*/ 762000 w 2661966"/>
                          <a:gd name="connsiteY391" fmla="*/ 2313046 h 3370881"/>
                          <a:gd name="connsiteX392" fmla="*/ 753035 w 2661966"/>
                          <a:gd name="connsiteY392" fmla="*/ 2326493 h 3370881"/>
                          <a:gd name="connsiteX393" fmla="*/ 735106 w 2661966"/>
                          <a:gd name="connsiteY393" fmla="*/ 2339940 h 3370881"/>
                          <a:gd name="connsiteX394" fmla="*/ 712694 w 2661966"/>
                          <a:gd name="connsiteY394" fmla="*/ 2362352 h 3370881"/>
                          <a:gd name="connsiteX395" fmla="*/ 694765 w 2661966"/>
                          <a:gd name="connsiteY395" fmla="*/ 2375799 h 3370881"/>
                          <a:gd name="connsiteX396" fmla="*/ 681318 w 2661966"/>
                          <a:gd name="connsiteY396" fmla="*/ 2393729 h 3370881"/>
                          <a:gd name="connsiteX397" fmla="*/ 667870 w 2661966"/>
                          <a:gd name="connsiteY397" fmla="*/ 2402693 h 3370881"/>
                          <a:gd name="connsiteX398" fmla="*/ 623047 w 2661966"/>
                          <a:gd name="connsiteY398" fmla="*/ 2443034 h 3370881"/>
                          <a:gd name="connsiteX399" fmla="*/ 600635 w 2661966"/>
                          <a:gd name="connsiteY399" fmla="*/ 2474411 h 3370881"/>
                          <a:gd name="connsiteX400" fmla="*/ 587188 w 2661966"/>
                          <a:gd name="connsiteY400" fmla="*/ 2514752 h 3370881"/>
                          <a:gd name="connsiteX401" fmla="*/ 582706 w 2661966"/>
                          <a:gd name="connsiteY401" fmla="*/ 2546129 h 3370881"/>
                          <a:gd name="connsiteX402" fmla="*/ 596153 w 2661966"/>
                          <a:gd name="connsiteY402" fmla="*/ 2635776 h 3370881"/>
                          <a:gd name="connsiteX403" fmla="*/ 600635 w 2661966"/>
                          <a:gd name="connsiteY403" fmla="*/ 2653705 h 3370881"/>
                          <a:gd name="connsiteX404" fmla="*/ 609600 w 2661966"/>
                          <a:gd name="connsiteY404" fmla="*/ 2671634 h 3370881"/>
                          <a:gd name="connsiteX405" fmla="*/ 614082 w 2661966"/>
                          <a:gd name="connsiteY405" fmla="*/ 2689564 h 3370881"/>
                          <a:gd name="connsiteX406" fmla="*/ 623047 w 2661966"/>
                          <a:gd name="connsiteY406" fmla="*/ 2711976 h 3370881"/>
                          <a:gd name="connsiteX407" fmla="*/ 627529 w 2661966"/>
                          <a:gd name="connsiteY407" fmla="*/ 2734387 h 3370881"/>
                          <a:gd name="connsiteX408" fmla="*/ 640976 w 2661966"/>
                          <a:gd name="connsiteY408" fmla="*/ 2765764 h 3370881"/>
                          <a:gd name="connsiteX409" fmla="*/ 645459 w 2661966"/>
                          <a:gd name="connsiteY409" fmla="*/ 2779211 h 3370881"/>
                          <a:gd name="connsiteX410" fmla="*/ 658906 w 2661966"/>
                          <a:gd name="connsiteY410" fmla="*/ 2801623 h 3370881"/>
                          <a:gd name="connsiteX411" fmla="*/ 676835 w 2661966"/>
                          <a:gd name="connsiteY411" fmla="*/ 2864376 h 3370881"/>
                          <a:gd name="connsiteX412" fmla="*/ 690282 w 2661966"/>
                          <a:gd name="connsiteY412" fmla="*/ 2895752 h 3370881"/>
                          <a:gd name="connsiteX413" fmla="*/ 699247 w 2661966"/>
                          <a:gd name="connsiteY413" fmla="*/ 2940576 h 3370881"/>
                          <a:gd name="connsiteX414" fmla="*/ 703729 w 2661966"/>
                          <a:gd name="connsiteY414" fmla="*/ 2967470 h 3370881"/>
                          <a:gd name="connsiteX415" fmla="*/ 717176 w 2661966"/>
                          <a:gd name="connsiteY415" fmla="*/ 2994364 h 3370881"/>
                          <a:gd name="connsiteX416" fmla="*/ 735106 w 2661966"/>
                          <a:gd name="connsiteY416" fmla="*/ 3052634 h 3370881"/>
                          <a:gd name="connsiteX417" fmla="*/ 739588 w 2661966"/>
                          <a:gd name="connsiteY417" fmla="*/ 3079529 h 3370881"/>
                          <a:gd name="connsiteX418" fmla="*/ 762000 w 2661966"/>
                          <a:gd name="connsiteY418" fmla="*/ 3142281 h 3370881"/>
                          <a:gd name="connsiteX419" fmla="*/ 766482 w 2661966"/>
                          <a:gd name="connsiteY419" fmla="*/ 3231929 h 3370881"/>
                          <a:gd name="connsiteX420" fmla="*/ 770965 w 2661966"/>
                          <a:gd name="connsiteY420" fmla="*/ 3254340 h 3370881"/>
                          <a:gd name="connsiteX421" fmla="*/ 775447 w 2661966"/>
                          <a:gd name="connsiteY421" fmla="*/ 3285717 h 3370881"/>
                          <a:gd name="connsiteX422" fmla="*/ 748553 w 2661966"/>
                          <a:gd name="connsiteY422" fmla="*/ 3335023 h 3370881"/>
                          <a:gd name="connsiteX423" fmla="*/ 721659 w 2661966"/>
                          <a:gd name="connsiteY423" fmla="*/ 3343987 h 3370881"/>
                          <a:gd name="connsiteX424" fmla="*/ 708212 w 2661966"/>
                          <a:gd name="connsiteY424" fmla="*/ 3348470 h 3370881"/>
                          <a:gd name="connsiteX425" fmla="*/ 623047 w 2661966"/>
                          <a:gd name="connsiteY425" fmla="*/ 3330540 h 3370881"/>
                          <a:gd name="connsiteX426" fmla="*/ 609600 w 2661966"/>
                          <a:gd name="connsiteY426" fmla="*/ 3308129 h 3370881"/>
                          <a:gd name="connsiteX427" fmla="*/ 591670 w 2661966"/>
                          <a:gd name="connsiteY427" fmla="*/ 3267787 h 3370881"/>
                          <a:gd name="connsiteX428" fmla="*/ 560294 w 2661966"/>
                          <a:gd name="connsiteY428" fmla="*/ 3209517 h 3370881"/>
                          <a:gd name="connsiteX429" fmla="*/ 551329 w 2661966"/>
                          <a:gd name="connsiteY429" fmla="*/ 3196070 h 3370881"/>
                          <a:gd name="connsiteX430" fmla="*/ 528918 w 2661966"/>
                          <a:gd name="connsiteY430" fmla="*/ 3173658 h 3370881"/>
                          <a:gd name="connsiteX431" fmla="*/ 519953 w 2661966"/>
                          <a:gd name="connsiteY431" fmla="*/ 3128834 h 3370881"/>
                          <a:gd name="connsiteX432" fmla="*/ 524435 w 2661966"/>
                          <a:gd name="connsiteY432" fmla="*/ 3101940 h 3370881"/>
                          <a:gd name="connsiteX433" fmla="*/ 528918 w 2661966"/>
                          <a:gd name="connsiteY433" fmla="*/ 3088493 h 3370881"/>
                          <a:gd name="connsiteX434" fmla="*/ 542365 w 2661966"/>
                          <a:gd name="connsiteY434" fmla="*/ 3052634 h 3370881"/>
                          <a:gd name="connsiteX435" fmla="*/ 484094 w 2661966"/>
                          <a:gd name="connsiteY435" fmla="*/ 2886787 h 3370881"/>
                          <a:gd name="connsiteX436" fmla="*/ 443753 w 2661966"/>
                          <a:gd name="connsiteY436" fmla="*/ 2779211 h 3370881"/>
                          <a:gd name="connsiteX437" fmla="*/ 439270 w 2661966"/>
                          <a:gd name="connsiteY437" fmla="*/ 2752317 h 3370881"/>
                          <a:gd name="connsiteX438" fmla="*/ 430306 w 2661966"/>
                          <a:gd name="connsiteY438" fmla="*/ 2716458 h 3370881"/>
                          <a:gd name="connsiteX439" fmla="*/ 425823 w 2661966"/>
                          <a:gd name="connsiteY439" fmla="*/ 2680599 h 3370881"/>
                          <a:gd name="connsiteX440" fmla="*/ 398929 w 2661966"/>
                          <a:gd name="connsiteY440" fmla="*/ 2599917 h 3370881"/>
                          <a:gd name="connsiteX441" fmla="*/ 385482 w 2661966"/>
                          <a:gd name="connsiteY441" fmla="*/ 2568540 h 3370881"/>
                          <a:gd name="connsiteX442" fmla="*/ 381000 w 2661966"/>
                          <a:gd name="connsiteY442" fmla="*/ 2550611 h 3370881"/>
                          <a:gd name="connsiteX443" fmla="*/ 372035 w 2661966"/>
                          <a:gd name="connsiteY443" fmla="*/ 2483376 h 3370881"/>
                          <a:gd name="connsiteX444" fmla="*/ 367553 w 2661966"/>
                          <a:gd name="connsiteY444" fmla="*/ 2469929 h 3370881"/>
                          <a:gd name="connsiteX445" fmla="*/ 407894 w 2661966"/>
                          <a:gd name="connsiteY445" fmla="*/ 2451999 h 3370881"/>
                          <a:gd name="connsiteX446" fmla="*/ 515470 w 2661966"/>
                          <a:gd name="connsiteY446" fmla="*/ 2407176 h 3370881"/>
                          <a:gd name="connsiteX447" fmla="*/ 578223 w 2661966"/>
                          <a:gd name="connsiteY447" fmla="*/ 2353387 h 3370881"/>
                          <a:gd name="connsiteX448" fmla="*/ 587188 w 2661966"/>
                          <a:gd name="connsiteY448" fmla="*/ 2330976 h 3370881"/>
                          <a:gd name="connsiteX449" fmla="*/ 614082 w 2661966"/>
                          <a:gd name="connsiteY449" fmla="*/ 2254776 h 3370881"/>
                          <a:gd name="connsiteX450" fmla="*/ 649941 w 2661966"/>
                          <a:gd name="connsiteY450" fmla="*/ 2200987 h 3370881"/>
                          <a:gd name="connsiteX451" fmla="*/ 690282 w 2661966"/>
                          <a:gd name="connsiteY451" fmla="*/ 2174093 h 3370881"/>
                          <a:gd name="connsiteX452" fmla="*/ 703729 w 2661966"/>
                          <a:gd name="connsiteY452" fmla="*/ 2165129 h 3370881"/>
                          <a:gd name="connsiteX453" fmla="*/ 739588 w 2661966"/>
                          <a:gd name="connsiteY453" fmla="*/ 2147199 h 3370881"/>
                          <a:gd name="connsiteX454" fmla="*/ 708212 w 2661966"/>
                          <a:gd name="connsiteY454" fmla="*/ 2187540 h 3370881"/>
                          <a:gd name="connsiteX455" fmla="*/ 654423 w 2661966"/>
                          <a:gd name="connsiteY455" fmla="*/ 2241329 h 3370881"/>
                          <a:gd name="connsiteX456" fmla="*/ 636494 w 2661966"/>
                          <a:gd name="connsiteY456" fmla="*/ 2259258 h 3370881"/>
                          <a:gd name="connsiteX457" fmla="*/ 614082 w 2661966"/>
                          <a:gd name="connsiteY457" fmla="*/ 2286152 h 3370881"/>
                          <a:gd name="connsiteX458" fmla="*/ 592179 w 2661966"/>
                          <a:gd name="connsiteY458" fmla="*/ 2282347 h 3370881"/>
                          <a:gd name="connsiteX459" fmla="*/ 555980 w 2661966"/>
                          <a:gd name="connsiteY459" fmla="*/ 2313892 h 3370881"/>
                          <a:gd name="connsiteX460" fmla="*/ 524435 w 2661966"/>
                          <a:gd name="connsiteY460" fmla="*/ 2348905 h 3370881"/>
                          <a:gd name="connsiteX461" fmla="*/ 502023 w 2661966"/>
                          <a:gd name="connsiteY461" fmla="*/ 2362352 h 3370881"/>
                          <a:gd name="connsiteX462" fmla="*/ 461682 w 2661966"/>
                          <a:gd name="connsiteY462" fmla="*/ 2389246 h 3370881"/>
                          <a:gd name="connsiteX463" fmla="*/ 448235 w 2661966"/>
                          <a:gd name="connsiteY463" fmla="*/ 2398211 h 3370881"/>
                          <a:gd name="connsiteX464" fmla="*/ 430306 w 2661966"/>
                          <a:gd name="connsiteY464" fmla="*/ 2407176 h 3370881"/>
                          <a:gd name="connsiteX465" fmla="*/ 412376 w 2661966"/>
                          <a:gd name="connsiteY465" fmla="*/ 2420623 h 3370881"/>
                          <a:gd name="connsiteX466" fmla="*/ 389965 w 2661966"/>
                          <a:gd name="connsiteY466" fmla="*/ 2429587 h 3370881"/>
                          <a:gd name="connsiteX467" fmla="*/ 372035 w 2661966"/>
                          <a:gd name="connsiteY467" fmla="*/ 2443034 h 3370881"/>
                          <a:gd name="connsiteX468" fmla="*/ 318247 w 2661966"/>
                          <a:gd name="connsiteY468" fmla="*/ 2474411 h 3370881"/>
                          <a:gd name="connsiteX469" fmla="*/ 304800 w 2661966"/>
                          <a:gd name="connsiteY469" fmla="*/ 2492340 h 3370881"/>
                          <a:gd name="connsiteX470" fmla="*/ 282388 w 2661966"/>
                          <a:gd name="connsiteY470" fmla="*/ 2519234 h 3370881"/>
                          <a:gd name="connsiteX471" fmla="*/ 295835 w 2661966"/>
                          <a:gd name="connsiteY471" fmla="*/ 2815070 h 3370881"/>
                          <a:gd name="connsiteX472" fmla="*/ 300318 w 2661966"/>
                          <a:gd name="connsiteY472" fmla="*/ 2837481 h 3370881"/>
                          <a:gd name="connsiteX473" fmla="*/ 304800 w 2661966"/>
                          <a:gd name="connsiteY473" fmla="*/ 2868858 h 3370881"/>
                          <a:gd name="connsiteX474" fmla="*/ 309282 w 2661966"/>
                          <a:gd name="connsiteY474" fmla="*/ 2927129 h 3370881"/>
                          <a:gd name="connsiteX475" fmla="*/ 322729 w 2661966"/>
                          <a:gd name="connsiteY475" fmla="*/ 2985399 h 3370881"/>
                          <a:gd name="connsiteX476" fmla="*/ 327212 w 2661966"/>
                          <a:gd name="connsiteY476" fmla="*/ 3012293 h 3370881"/>
                          <a:gd name="connsiteX477" fmla="*/ 331694 w 2661966"/>
                          <a:gd name="connsiteY477" fmla="*/ 3043670 h 3370881"/>
                          <a:gd name="connsiteX478" fmla="*/ 345141 w 2661966"/>
                          <a:gd name="connsiteY478" fmla="*/ 3070564 h 3370881"/>
                          <a:gd name="connsiteX479" fmla="*/ 367553 w 2661966"/>
                          <a:gd name="connsiteY479" fmla="*/ 3124352 h 3370881"/>
                          <a:gd name="connsiteX480" fmla="*/ 381000 w 2661966"/>
                          <a:gd name="connsiteY480" fmla="*/ 3182623 h 3370881"/>
                          <a:gd name="connsiteX481" fmla="*/ 389965 w 2661966"/>
                          <a:gd name="connsiteY481" fmla="*/ 3196070 h 3370881"/>
                          <a:gd name="connsiteX482" fmla="*/ 394447 w 2661966"/>
                          <a:gd name="connsiteY482" fmla="*/ 3213999 h 3370881"/>
                          <a:gd name="connsiteX483" fmla="*/ 412376 w 2661966"/>
                          <a:gd name="connsiteY483" fmla="*/ 3245376 h 3370881"/>
                          <a:gd name="connsiteX484" fmla="*/ 416859 w 2661966"/>
                          <a:gd name="connsiteY484" fmla="*/ 3258823 h 3370881"/>
                          <a:gd name="connsiteX485" fmla="*/ 425823 w 2661966"/>
                          <a:gd name="connsiteY485" fmla="*/ 3272270 h 3370881"/>
                          <a:gd name="connsiteX486" fmla="*/ 439270 w 2661966"/>
                          <a:gd name="connsiteY486" fmla="*/ 3303646 h 3370881"/>
                          <a:gd name="connsiteX487" fmla="*/ 439270 w 2661966"/>
                          <a:gd name="connsiteY487" fmla="*/ 3352952 h 3370881"/>
                          <a:gd name="connsiteX488" fmla="*/ 430306 w 2661966"/>
                          <a:gd name="connsiteY488" fmla="*/ 3366399 h 3370881"/>
                          <a:gd name="connsiteX489" fmla="*/ 412376 w 2661966"/>
                          <a:gd name="connsiteY489" fmla="*/ 3370881 h 3370881"/>
                          <a:gd name="connsiteX490" fmla="*/ 295835 w 2661966"/>
                          <a:gd name="connsiteY490" fmla="*/ 3357434 h 3370881"/>
                          <a:gd name="connsiteX491" fmla="*/ 264459 w 2661966"/>
                          <a:gd name="connsiteY491" fmla="*/ 3276752 h 3370881"/>
                          <a:gd name="connsiteX492" fmla="*/ 259976 w 2661966"/>
                          <a:gd name="connsiteY492" fmla="*/ 3240893 h 3370881"/>
                          <a:gd name="connsiteX493" fmla="*/ 246529 w 2661966"/>
                          <a:gd name="connsiteY493" fmla="*/ 3178140 h 3370881"/>
                          <a:gd name="connsiteX494" fmla="*/ 237565 w 2661966"/>
                          <a:gd name="connsiteY494" fmla="*/ 3084011 h 3370881"/>
                          <a:gd name="connsiteX495" fmla="*/ 228600 w 2661966"/>
                          <a:gd name="connsiteY495" fmla="*/ 3057117 h 3370881"/>
                          <a:gd name="connsiteX496" fmla="*/ 219635 w 2661966"/>
                          <a:gd name="connsiteY496" fmla="*/ 3021258 h 3370881"/>
                          <a:gd name="connsiteX497" fmla="*/ 206188 w 2661966"/>
                          <a:gd name="connsiteY497" fmla="*/ 2980917 h 3370881"/>
                          <a:gd name="connsiteX498" fmla="*/ 201706 w 2661966"/>
                          <a:gd name="connsiteY498" fmla="*/ 2949540 h 3370881"/>
                          <a:gd name="connsiteX499" fmla="*/ 197223 w 2661966"/>
                          <a:gd name="connsiteY499" fmla="*/ 2927129 h 3370881"/>
                          <a:gd name="connsiteX500" fmla="*/ 192741 w 2661966"/>
                          <a:gd name="connsiteY500" fmla="*/ 2891270 h 3370881"/>
                          <a:gd name="connsiteX501" fmla="*/ 188259 w 2661966"/>
                          <a:gd name="connsiteY501" fmla="*/ 2850929 h 3370881"/>
                          <a:gd name="connsiteX502" fmla="*/ 179294 w 2661966"/>
                          <a:gd name="connsiteY502" fmla="*/ 2824034 h 3370881"/>
                          <a:gd name="connsiteX503" fmla="*/ 165847 w 2661966"/>
                          <a:gd name="connsiteY503" fmla="*/ 2774729 h 3370881"/>
                          <a:gd name="connsiteX504" fmla="*/ 161365 w 2661966"/>
                          <a:gd name="connsiteY504" fmla="*/ 2747834 h 3370881"/>
                          <a:gd name="connsiteX505" fmla="*/ 156882 w 2661966"/>
                          <a:gd name="connsiteY505" fmla="*/ 2559576 h 3370881"/>
                          <a:gd name="connsiteX506" fmla="*/ 152400 w 2661966"/>
                          <a:gd name="connsiteY506" fmla="*/ 2519234 h 3370881"/>
                          <a:gd name="connsiteX507" fmla="*/ 118035 w 2661966"/>
                          <a:gd name="connsiteY507" fmla="*/ 2400004 h 3370881"/>
                          <a:gd name="connsiteX508" fmla="*/ 117048 w 2661966"/>
                          <a:gd name="connsiteY508" fmla="*/ 2344423 h 3370881"/>
                          <a:gd name="connsiteX509" fmla="*/ 100106 w 2661966"/>
                          <a:gd name="connsiteY509" fmla="*/ 2330976 h 3370881"/>
                          <a:gd name="connsiteX510" fmla="*/ 138953 w 2661966"/>
                          <a:gd name="connsiteY510" fmla="*/ 2313046 h 3370881"/>
                          <a:gd name="connsiteX511" fmla="*/ 152400 w 2661966"/>
                          <a:gd name="connsiteY511" fmla="*/ 2304081 h 3370881"/>
                          <a:gd name="connsiteX512" fmla="*/ 170329 w 2661966"/>
                          <a:gd name="connsiteY512" fmla="*/ 2259258 h 3370881"/>
                          <a:gd name="connsiteX513" fmla="*/ 188259 w 2661966"/>
                          <a:gd name="connsiteY513" fmla="*/ 2223399 h 3370881"/>
                          <a:gd name="connsiteX514" fmla="*/ 206188 w 2661966"/>
                          <a:gd name="connsiteY514" fmla="*/ 2187540 h 3370881"/>
                          <a:gd name="connsiteX515" fmla="*/ 210670 w 2661966"/>
                          <a:gd name="connsiteY515" fmla="*/ 2174093 h 3370881"/>
                          <a:gd name="connsiteX516" fmla="*/ 219635 w 2661966"/>
                          <a:gd name="connsiteY516" fmla="*/ 2115823 h 3370881"/>
                          <a:gd name="connsiteX517" fmla="*/ 210670 w 2661966"/>
                          <a:gd name="connsiteY517" fmla="*/ 1958940 h 3370881"/>
                          <a:gd name="connsiteX518" fmla="*/ 192741 w 2661966"/>
                          <a:gd name="connsiteY518" fmla="*/ 1923081 h 3370881"/>
                          <a:gd name="connsiteX519" fmla="*/ 179294 w 2661966"/>
                          <a:gd name="connsiteY519" fmla="*/ 1891705 h 3370881"/>
                          <a:gd name="connsiteX520" fmla="*/ 165847 w 2661966"/>
                          <a:gd name="connsiteY520" fmla="*/ 1864811 h 3370881"/>
                          <a:gd name="connsiteX521" fmla="*/ 152400 w 2661966"/>
                          <a:gd name="connsiteY521" fmla="*/ 1833434 h 3370881"/>
                          <a:gd name="connsiteX522" fmla="*/ 143435 w 2661966"/>
                          <a:gd name="connsiteY522" fmla="*/ 1819987 h 3370881"/>
                          <a:gd name="connsiteX523" fmla="*/ 107576 w 2661966"/>
                          <a:gd name="connsiteY523" fmla="*/ 1784129 h 3370881"/>
                          <a:gd name="connsiteX524" fmla="*/ 94129 w 2661966"/>
                          <a:gd name="connsiteY524" fmla="*/ 1779646 h 3370881"/>
                          <a:gd name="connsiteX525" fmla="*/ 71718 w 2661966"/>
                          <a:gd name="connsiteY525" fmla="*/ 1770681 h 3370881"/>
                          <a:gd name="connsiteX526" fmla="*/ 58270 w 2661966"/>
                          <a:gd name="connsiteY526" fmla="*/ 1761717 h 3370881"/>
                          <a:gd name="connsiteX527" fmla="*/ 26894 w 2661966"/>
                          <a:gd name="connsiteY527" fmla="*/ 1730340 h 3370881"/>
                          <a:gd name="connsiteX528" fmla="*/ 0 w 2661966"/>
                          <a:gd name="connsiteY528" fmla="*/ 1707929 h 3370881"/>
                          <a:gd name="connsiteX0" fmla="*/ 0 w 2661966"/>
                          <a:gd name="connsiteY0" fmla="*/ 1707929 h 3370881"/>
                          <a:gd name="connsiteX1" fmla="*/ 22412 w 2661966"/>
                          <a:gd name="connsiteY1" fmla="*/ 1698964 h 3370881"/>
                          <a:gd name="connsiteX2" fmla="*/ 31376 w 2661966"/>
                          <a:gd name="connsiteY2" fmla="*/ 1681034 h 3370881"/>
                          <a:gd name="connsiteX3" fmla="*/ 44823 w 2661966"/>
                          <a:gd name="connsiteY3" fmla="*/ 1672070 h 3370881"/>
                          <a:gd name="connsiteX4" fmla="*/ 58270 w 2661966"/>
                          <a:gd name="connsiteY4" fmla="*/ 1654140 h 3370881"/>
                          <a:gd name="connsiteX5" fmla="*/ 76200 w 2661966"/>
                          <a:gd name="connsiteY5" fmla="*/ 1645176 h 3370881"/>
                          <a:gd name="connsiteX6" fmla="*/ 98612 w 2661966"/>
                          <a:gd name="connsiteY6" fmla="*/ 1636211 h 3370881"/>
                          <a:gd name="connsiteX7" fmla="*/ 125506 w 2661966"/>
                          <a:gd name="connsiteY7" fmla="*/ 1627246 h 3370881"/>
                          <a:gd name="connsiteX8" fmla="*/ 152400 w 2661966"/>
                          <a:gd name="connsiteY8" fmla="*/ 1609317 h 3370881"/>
                          <a:gd name="connsiteX9" fmla="*/ 170329 w 2661966"/>
                          <a:gd name="connsiteY9" fmla="*/ 1600352 h 3370881"/>
                          <a:gd name="connsiteX10" fmla="*/ 188259 w 2661966"/>
                          <a:gd name="connsiteY10" fmla="*/ 1582423 h 3370881"/>
                          <a:gd name="connsiteX11" fmla="*/ 228600 w 2661966"/>
                          <a:gd name="connsiteY11" fmla="*/ 1564493 h 3370881"/>
                          <a:gd name="connsiteX12" fmla="*/ 255494 w 2661966"/>
                          <a:gd name="connsiteY12" fmla="*/ 1546564 h 3370881"/>
                          <a:gd name="connsiteX13" fmla="*/ 300318 w 2661966"/>
                          <a:gd name="connsiteY13" fmla="*/ 1524152 h 3370881"/>
                          <a:gd name="connsiteX14" fmla="*/ 313765 w 2661966"/>
                          <a:gd name="connsiteY14" fmla="*/ 1515187 h 3370881"/>
                          <a:gd name="connsiteX15" fmla="*/ 340659 w 2661966"/>
                          <a:gd name="connsiteY15" fmla="*/ 1510705 h 3370881"/>
                          <a:gd name="connsiteX16" fmla="*/ 363070 w 2661966"/>
                          <a:gd name="connsiteY16" fmla="*/ 1506223 h 3370881"/>
                          <a:gd name="connsiteX17" fmla="*/ 389965 w 2661966"/>
                          <a:gd name="connsiteY17" fmla="*/ 1501740 h 3370881"/>
                          <a:gd name="connsiteX18" fmla="*/ 425823 w 2661966"/>
                          <a:gd name="connsiteY18" fmla="*/ 1497258 h 3370881"/>
                          <a:gd name="connsiteX19" fmla="*/ 470647 w 2661966"/>
                          <a:gd name="connsiteY19" fmla="*/ 1488293 h 3370881"/>
                          <a:gd name="connsiteX20" fmla="*/ 515470 w 2661966"/>
                          <a:gd name="connsiteY20" fmla="*/ 1479329 h 3370881"/>
                          <a:gd name="connsiteX21" fmla="*/ 528918 w 2661966"/>
                          <a:gd name="connsiteY21" fmla="*/ 1470364 h 3370881"/>
                          <a:gd name="connsiteX22" fmla="*/ 600635 w 2661966"/>
                          <a:gd name="connsiteY22" fmla="*/ 1456917 h 3370881"/>
                          <a:gd name="connsiteX23" fmla="*/ 690282 w 2661966"/>
                          <a:gd name="connsiteY23" fmla="*/ 1447952 h 3370881"/>
                          <a:gd name="connsiteX24" fmla="*/ 793376 w 2661966"/>
                          <a:gd name="connsiteY24" fmla="*/ 1452434 h 3370881"/>
                          <a:gd name="connsiteX25" fmla="*/ 874059 w 2661966"/>
                          <a:gd name="connsiteY25" fmla="*/ 1465881 h 3370881"/>
                          <a:gd name="connsiteX26" fmla="*/ 914400 w 2661966"/>
                          <a:gd name="connsiteY26" fmla="*/ 1470364 h 3370881"/>
                          <a:gd name="connsiteX27" fmla="*/ 1030941 w 2661966"/>
                          <a:gd name="connsiteY27" fmla="*/ 1483811 h 3370881"/>
                          <a:gd name="connsiteX28" fmla="*/ 1151965 w 2661966"/>
                          <a:gd name="connsiteY28" fmla="*/ 1492776 h 3370881"/>
                          <a:gd name="connsiteX29" fmla="*/ 1281953 w 2661966"/>
                          <a:gd name="connsiteY29" fmla="*/ 1501740 h 3370881"/>
                          <a:gd name="connsiteX30" fmla="*/ 1465729 w 2661966"/>
                          <a:gd name="connsiteY30" fmla="*/ 1497258 h 3370881"/>
                          <a:gd name="connsiteX31" fmla="*/ 1510553 w 2661966"/>
                          <a:gd name="connsiteY31" fmla="*/ 1492776 h 3370881"/>
                          <a:gd name="connsiteX32" fmla="*/ 1582270 w 2661966"/>
                          <a:gd name="connsiteY32" fmla="*/ 1461399 h 3370881"/>
                          <a:gd name="connsiteX33" fmla="*/ 1604682 w 2661966"/>
                          <a:gd name="connsiteY33" fmla="*/ 1456917 h 3370881"/>
                          <a:gd name="connsiteX34" fmla="*/ 1622612 w 2661966"/>
                          <a:gd name="connsiteY34" fmla="*/ 1447952 h 3370881"/>
                          <a:gd name="connsiteX35" fmla="*/ 1645023 w 2661966"/>
                          <a:gd name="connsiteY35" fmla="*/ 1438987 h 3370881"/>
                          <a:gd name="connsiteX36" fmla="*/ 1662953 w 2661966"/>
                          <a:gd name="connsiteY36" fmla="*/ 1425540 h 3370881"/>
                          <a:gd name="connsiteX37" fmla="*/ 1698812 w 2661966"/>
                          <a:gd name="connsiteY37" fmla="*/ 1407611 h 3370881"/>
                          <a:gd name="connsiteX38" fmla="*/ 1739153 w 2661966"/>
                          <a:gd name="connsiteY38" fmla="*/ 1380717 h 3370881"/>
                          <a:gd name="connsiteX39" fmla="*/ 1752600 w 2661966"/>
                          <a:gd name="connsiteY39" fmla="*/ 1367270 h 3370881"/>
                          <a:gd name="connsiteX40" fmla="*/ 1775012 w 2661966"/>
                          <a:gd name="connsiteY40" fmla="*/ 1353823 h 3370881"/>
                          <a:gd name="connsiteX41" fmla="*/ 1797423 w 2661966"/>
                          <a:gd name="connsiteY41" fmla="*/ 1335893 h 3370881"/>
                          <a:gd name="connsiteX42" fmla="*/ 1810870 w 2661966"/>
                          <a:gd name="connsiteY42" fmla="*/ 1304517 h 3370881"/>
                          <a:gd name="connsiteX43" fmla="*/ 1815353 w 2661966"/>
                          <a:gd name="connsiteY43" fmla="*/ 1291070 h 3370881"/>
                          <a:gd name="connsiteX44" fmla="*/ 1801906 w 2661966"/>
                          <a:gd name="connsiteY44" fmla="*/ 1138670 h 3370881"/>
                          <a:gd name="connsiteX45" fmla="*/ 1792941 w 2661966"/>
                          <a:gd name="connsiteY45" fmla="*/ 1125223 h 3370881"/>
                          <a:gd name="connsiteX46" fmla="*/ 1757082 w 2661966"/>
                          <a:gd name="connsiteY46" fmla="*/ 1093846 h 3370881"/>
                          <a:gd name="connsiteX47" fmla="*/ 1730188 w 2661966"/>
                          <a:gd name="connsiteY47" fmla="*/ 1066952 h 3370881"/>
                          <a:gd name="connsiteX48" fmla="*/ 1703294 w 2661966"/>
                          <a:gd name="connsiteY48" fmla="*/ 1049023 h 3370881"/>
                          <a:gd name="connsiteX49" fmla="*/ 1622612 w 2661966"/>
                          <a:gd name="connsiteY49" fmla="*/ 1053505 h 3370881"/>
                          <a:gd name="connsiteX50" fmla="*/ 1595718 w 2661966"/>
                          <a:gd name="connsiteY50" fmla="*/ 1062470 h 3370881"/>
                          <a:gd name="connsiteX51" fmla="*/ 1573306 w 2661966"/>
                          <a:gd name="connsiteY51" fmla="*/ 1066952 h 3370881"/>
                          <a:gd name="connsiteX52" fmla="*/ 1453385 w 2661966"/>
                          <a:gd name="connsiteY52" fmla="*/ 1082761 h 3370881"/>
                          <a:gd name="connsiteX53" fmla="*/ 1326776 w 2661966"/>
                          <a:gd name="connsiteY53" fmla="*/ 1062470 h 3370881"/>
                          <a:gd name="connsiteX54" fmla="*/ 1308847 w 2661966"/>
                          <a:gd name="connsiteY54" fmla="*/ 1057987 h 3370881"/>
                          <a:gd name="connsiteX55" fmla="*/ 1277470 w 2661966"/>
                          <a:gd name="connsiteY55" fmla="*/ 1053505 h 3370881"/>
                          <a:gd name="connsiteX56" fmla="*/ 1259541 w 2661966"/>
                          <a:gd name="connsiteY56" fmla="*/ 1049023 h 3370881"/>
                          <a:gd name="connsiteX57" fmla="*/ 1232647 w 2661966"/>
                          <a:gd name="connsiteY57" fmla="*/ 1044540 h 3370881"/>
                          <a:gd name="connsiteX58" fmla="*/ 1053353 w 2661966"/>
                          <a:gd name="connsiteY58" fmla="*/ 1049023 h 3370881"/>
                          <a:gd name="connsiteX59" fmla="*/ 1035423 w 2661966"/>
                          <a:gd name="connsiteY59" fmla="*/ 1053505 h 3370881"/>
                          <a:gd name="connsiteX60" fmla="*/ 1008529 w 2661966"/>
                          <a:gd name="connsiteY60" fmla="*/ 1057987 h 3370881"/>
                          <a:gd name="connsiteX61" fmla="*/ 995082 w 2661966"/>
                          <a:gd name="connsiteY61" fmla="*/ 1062470 h 3370881"/>
                          <a:gd name="connsiteX62" fmla="*/ 945776 w 2661966"/>
                          <a:gd name="connsiteY62" fmla="*/ 1031093 h 3370881"/>
                          <a:gd name="connsiteX63" fmla="*/ 941294 w 2661966"/>
                          <a:gd name="connsiteY63" fmla="*/ 1017646 h 3370881"/>
                          <a:gd name="connsiteX64" fmla="*/ 932329 w 2661966"/>
                          <a:gd name="connsiteY64" fmla="*/ 919034 h 3370881"/>
                          <a:gd name="connsiteX65" fmla="*/ 914400 w 2661966"/>
                          <a:gd name="connsiteY65" fmla="*/ 901105 h 3370881"/>
                          <a:gd name="connsiteX66" fmla="*/ 918882 w 2661966"/>
                          <a:gd name="connsiteY66" fmla="*/ 869729 h 3370881"/>
                          <a:gd name="connsiteX67" fmla="*/ 941294 w 2661966"/>
                          <a:gd name="connsiteY67" fmla="*/ 865246 h 3370881"/>
                          <a:gd name="connsiteX68" fmla="*/ 959223 w 2661966"/>
                          <a:gd name="connsiteY68" fmla="*/ 851799 h 3370881"/>
                          <a:gd name="connsiteX69" fmla="*/ 990600 w 2661966"/>
                          <a:gd name="connsiteY69" fmla="*/ 847317 h 3370881"/>
                          <a:gd name="connsiteX70" fmla="*/ 1129553 w 2661966"/>
                          <a:gd name="connsiteY70" fmla="*/ 838352 h 3370881"/>
                          <a:gd name="connsiteX71" fmla="*/ 1147482 w 2661966"/>
                          <a:gd name="connsiteY71" fmla="*/ 829387 h 3370881"/>
                          <a:gd name="connsiteX72" fmla="*/ 1178859 w 2661966"/>
                          <a:gd name="connsiteY72" fmla="*/ 806976 h 3370881"/>
                          <a:gd name="connsiteX73" fmla="*/ 1192306 w 2661966"/>
                          <a:gd name="connsiteY73" fmla="*/ 793529 h 3370881"/>
                          <a:gd name="connsiteX74" fmla="*/ 1214718 w 2661966"/>
                          <a:gd name="connsiteY74" fmla="*/ 784564 h 3370881"/>
                          <a:gd name="connsiteX75" fmla="*/ 1241612 w 2661966"/>
                          <a:gd name="connsiteY75" fmla="*/ 771117 h 3370881"/>
                          <a:gd name="connsiteX76" fmla="*/ 1277470 w 2661966"/>
                          <a:gd name="connsiteY76" fmla="*/ 753187 h 3370881"/>
                          <a:gd name="connsiteX77" fmla="*/ 1295400 w 2661966"/>
                          <a:gd name="connsiteY77" fmla="*/ 730776 h 3370881"/>
                          <a:gd name="connsiteX78" fmla="*/ 1317812 w 2661966"/>
                          <a:gd name="connsiteY78" fmla="*/ 708364 h 3370881"/>
                          <a:gd name="connsiteX79" fmla="*/ 1353670 w 2661966"/>
                          <a:gd name="connsiteY79" fmla="*/ 663540 h 3370881"/>
                          <a:gd name="connsiteX80" fmla="*/ 1371600 w 2661966"/>
                          <a:gd name="connsiteY80" fmla="*/ 636646 h 3370881"/>
                          <a:gd name="connsiteX81" fmla="*/ 1380565 w 2661966"/>
                          <a:gd name="connsiteY81" fmla="*/ 596305 h 3370881"/>
                          <a:gd name="connsiteX82" fmla="*/ 1385047 w 2661966"/>
                          <a:gd name="connsiteY82" fmla="*/ 582858 h 3370881"/>
                          <a:gd name="connsiteX83" fmla="*/ 1380565 w 2661966"/>
                          <a:gd name="connsiteY83" fmla="*/ 533552 h 3370881"/>
                          <a:gd name="connsiteX84" fmla="*/ 1367118 w 2661966"/>
                          <a:gd name="connsiteY84" fmla="*/ 524587 h 3370881"/>
                          <a:gd name="connsiteX85" fmla="*/ 1349188 w 2661966"/>
                          <a:gd name="connsiteY85" fmla="*/ 520105 h 3370881"/>
                          <a:gd name="connsiteX86" fmla="*/ 1326776 w 2661966"/>
                          <a:gd name="connsiteY86" fmla="*/ 511140 h 3370881"/>
                          <a:gd name="connsiteX87" fmla="*/ 1281953 w 2661966"/>
                          <a:gd name="connsiteY87" fmla="*/ 515623 h 3370881"/>
                          <a:gd name="connsiteX88" fmla="*/ 1250576 w 2661966"/>
                          <a:gd name="connsiteY88" fmla="*/ 529070 h 3370881"/>
                          <a:gd name="connsiteX89" fmla="*/ 1210235 w 2661966"/>
                          <a:gd name="connsiteY89" fmla="*/ 542517 h 3370881"/>
                          <a:gd name="connsiteX90" fmla="*/ 1183341 w 2661966"/>
                          <a:gd name="connsiteY90" fmla="*/ 555964 h 3370881"/>
                          <a:gd name="connsiteX91" fmla="*/ 1160929 w 2661966"/>
                          <a:gd name="connsiteY91" fmla="*/ 569411 h 3370881"/>
                          <a:gd name="connsiteX92" fmla="*/ 1134035 w 2661966"/>
                          <a:gd name="connsiteY92" fmla="*/ 578376 h 3370881"/>
                          <a:gd name="connsiteX93" fmla="*/ 1111623 w 2661966"/>
                          <a:gd name="connsiteY93" fmla="*/ 587340 h 3370881"/>
                          <a:gd name="connsiteX94" fmla="*/ 1084729 w 2661966"/>
                          <a:gd name="connsiteY94" fmla="*/ 596305 h 3370881"/>
                          <a:gd name="connsiteX95" fmla="*/ 986118 w 2661966"/>
                          <a:gd name="connsiteY95" fmla="*/ 591823 h 3370881"/>
                          <a:gd name="connsiteX96" fmla="*/ 927847 w 2661966"/>
                          <a:gd name="connsiteY96" fmla="*/ 578376 h 3370881"/>
                          <a:gd name="connsiteX97" fmla="*/ 896470 w 2661966"/>
                          <a:gd name="connsiteY97" fmla="*/ 555964 h 3370881"/>
                          <a:gd name="connsiteX98" fmla="*/ 883023 w 2661966"/>
                          <a:gd name="connsiteY98" fmla="*/ 546999 h 3370881"/>
                          <a:gd name="connsiteX99" fmla="*/ 865094 w 2661966"/>
                          <a:gd name="connsiteY99" fmla="*/ 497693 h 3370881"/>
                          <a:gd name="connsiteX100" fmla="*/ 869576 w 2661966"/>
                          <a:gd name="connsiteY100" fmla="*/ 403564 h 3370881"/>
                          <a:gd name="connsiteX101" fmla="*/ 874059 w 2661966"/>
                          <a:gd name="connsiteY101" fmla="*/ 385634 h 3370881"/>
                          <a:gd name="connsiteX102" fmla="*/ 883023 w 2661966"/>
                          <a:gd name="connsiteY102" fmla="*/ 372187 h 3370881"/>
                          <a:gd name="connsiteX103" fmla="*/ 909918 w 2661966"/>
                          <a:gd name="connsiteY103" fmla="*/ 363223 h 3370881"/>
                          <a:gd name="connsiteX104" fmla="*/ 914400 w 2661966"/>
                          <a:gd name="connsiteY104" fmla="*/ 385634 h 3370881"/>
                          <a:gd name="connsiteX105" fmla="*/ 909918 w 2661966"/>
                          <a:gd name="connsiteY105" fmla="*/ 408046 h 3370881"/>
                          <a:gd name="connsiteX106" fmla="*/ 900953 w 2661966"/>
                          <a:gd name="connsiteY106" fmla="*/ 466317 h 3370881"/>
                          <a:gd name="connsiteX107" fmla="*/ 905435 w 2661966"/>
                          <a:gd name="connsiteY107" fmla="*/ 515623 h 3370881"/>
                          <a:gd name="connsiteX108" fmla="*/ 932329 w 2661966"/>
                          <a:gd name="connsiteY108" fmla="*/ 551481 h 3370881"/>
                          <a:gd name="connsiteX109" fmla="*/ 954741 w 2661966"/>
                          <a:gd name="connsiteY109" fmla="*/ 560446 h 3370881"/>
                          <a:gd name="connsiteX110" fmla="*/ 972670 w 2661966"/>
                          <a:gd name="connsiteY110" fmla="*/ 569411 h 3370881"/>
                          <a:gd name="connsiteX111" fmla="*/ 1066800 w 2661966"/>
                          <a:gd name="connsiteY111" fmla="*/ 564929 h 3370881"/>
                          <a:gd name="connsiteX112" fmla="*/ 1111623 w 2661966"/>
                          <a:gd name="connsiteY112" fmla="*/ 551481 h 3370881"/>
                          <a:gd name="connsiteX113" fmla="*/ 1129553 w 2661966"/>
                          <a:gd name="connsiteY113" fmla="*/ 538034 h 3370881"/>
                          <a:gd name="connsiteX114" fmla="*/ 1156447 w 2661966"/>
                          <a:gd name="connsiteY114" fmla="*/ 511140 h 3370881"/>
                          <a:gd name="connsiteX115" fmla="*/ 1160929 w 2661966"/>
                          <a:gd name="connsiteY115" fmla="*/ 493211 h 3370881"/>
                          <a:gd name="connsiteX116" fmla="*/ 1178859 w 2661966"/>
                          <a:gd name="connsiteY116" fmla="*/ 331846 h 3370881"/>
                          <a:gd name="connsiteX117" fmla="*/ 1215315 w 2661966"/>
                          <a:gd name="connsiteY117" fmla="*/ 270289 h 3370881"/>
                          <a:gd name="connsiteX118" fmla="*/ 1214718 w 2661966"/>
                          <a:gd name="connsiteY118" fmla="*/ 367705 h 3370881"/>
                          <a:gd name="connsiteX119" fmla="*/ 1201270 w 2661966"/>
                          <a:gd name="connsiteY119" fmla="*/ 412529 h 3370881"/>
                          <a:gd name="connsiteX120" fmla="*/ 1210235 w 2661966"/>
                          <a:gd name="connsiteY120" fmla="*/ 461834 h 3370881"/>
                          <a:gd name="connsiteX121" fmla="*/ 1214718 w 2661966"/>
                          <a:gd name="connsiteY121" fmla="*/ 475281 h 3370881"/>
                          <a:gd name="connsiteX122" fmla="*/ 1228165 w 2661966"/>
                          <a:gd name="connsiteY122" fmla="*/ 484246 h 3370881"/>
                          <a:gd name="connsiteX123" fmla="*/ 1250576 w 2661966"/>
                          <a:gd name="connsiteY123" fmla="*/ 502176 h 3370881"/>
                          <a:gd name="connsiteX124" fmla="*/ 1317812 w 2661966"/>
                          <a:gd name="connsiteY124" fmla="*/ 497693 h 3370881"/>
                          <a:gd name="connsiteX125" fmla="*/ 1353670 w 2661966"/>
                          <a:gd name="connsiteY125" fmla="*/ 488729 h 3370881"/>
                          <a:gd name="connsiteX126" fmla="*/ 1506070 w 2661966"/>
                          <a:gd name="connsiteY126" fmla="*/ 457352 h 3370881"/>
                          <a:gd name="connsiteX127" fmla="*/ 1550894 w 2661966"/>
                          <a:gd name="connsiteY127" fmla="*/ 430458 h 3370881"/>
                          <a:gd name="connsiteX128" fmla="*/ 1564341 w 2661966"/>
                          <a:gd name="connsiteY128" fmla="*/ 417011 h 3370881"/>
                          <a:gd name="connsiteX129" fmla="*/ 1586753 w 2661966"/>
                          <a:gd name="connsiteY129" fmla="*/ 399081 h 3370881"/>
                          <a:gd name="connsiteX130" fmla="*/ 1595718 w 2661966"/>
                          <a:gd name="connsiteY130" fmla="*/ 381152 h 3370881"/>
                          <a:gd name="connsiteX131" fmla="*/ 1641714 w 2661966"/>
                          <a:gd name="connsiteY131" fmla="*/ 352560 h 3370881"/>
                          <a:gd name="connsiteX132" fmla="*/ 1620066 w 2661966"/>
                          <a:gd name="connsiteY132" fmla="*/ 291047 h 3370881"/>
                          <a:gd name="connsiteX133" fmla="*/ 1604852 w 2661966"/>
                          <a:gd name="connsiteY133" fmla="*/ 236279 h 3370881"/>
                          <a:gd name="connsiteX134" fmla="*/ 1537447 w 2661966"/>
                          <a:gd name="connsiteY134" fmla="*/ 188411 h 3370881"/>
                          <a:gd name="connsiteX135" fmla="*/ 1613647 w 2661966"/>
                          <a:gd name="connsiteY135" fmla="*/ 399081 h 3370881"/>
                          <a:gd name="connsiteX136" fmla="*/ 1655669 w 2661966"/>
                          <a:gd name="connsiteY136" fmla="*/ 407486 h 3370881"/>
                          <a:gd name="connsiteX137" fmla="*/ 1658470 w 2661966"/>
                          <a:gd name="connsiteY137" fmla="*/ 412529 h 3370881"/>
                          <a:gd name="connsiteX138" fmla="*/ 1685365 w 2661966"/>
                          <a:gd name="connsiteY138" fmla="*/ 390117 h 3370881"/>
                          <a:gd name="connsiteX139" fmla="*/ 1694329 w 2661966"/>
                          <a:gd name="connsiteY139" fmla="*/ 376670 h 3370881"/>
                          <a:gd name="connsiteX140" fmla="*/ 1734670 w 2661966"/>
                          <a:gd name="connsiteY140" fmla="*/ 354258 h 3370881"/>
                          <a:gd name="connsiteX141" fmla="*/ 1743635 w 2661966"/>
                          <a:gd name="connsiteY141" fmla="*/ 340811 h 3370881"/>
                          <a:gd name="connsiteX142" fmla="*/ 1757082 w 2661966"/>
                          <a:gd name="connsiteY142" fmla="*/ 336329 h 3370881"/>
                          <a:gd name="connsiteX143" fmla="*/ 1843909 w 2661966"/>
                          <a:gd name="connsiteY143" fmla="*/ 262341 h 3370881"/>
                          <a:gd name="connsiteX144" fmla="*/ 1874221 w 2661966"/>
                          <a:gd name="connsiteY144" fmla="*/ 202194 h 3370881"/>
                          <a:gd name="connsiteX145" fmla="*/ 1828094 w 2661966"/>
                          <a:gd name="connsiteY145" fmla="*/ 136767 h 3370881"/>
                          <a:gd name="connsiteX146" fmla="*/ 1772023 w 2661966"/>
                          <a:gd name="connsiteY146" fmla="*/ 77249 h 3370881"/>
                          <a:gd name="connsiteX147" fmla="*/ 1948888 w 2661966"/>
                          <a:gd name="connsiteY147" fmla="*/ 178018 h 3370881"/>
                          <a:gd name="connsiteX148" fmla="*/ 1952362 w 2661966"/>
                          <a:gd name="connsiteY148" fmla="*/ 254265 h 3370881"/>
                          <a:gd name="connsiteX149" fmla="*/ 1874221 w 2661966"/>
                          <a:gd name="connsiteY149" fmla="*/ 318698 h 3370881"/>
                          <a:gd name="connsiteX150" fmla="*/ 1788459 w 2661966"/>
                          <a:gd name="connsiteY150" fmla="*/ 367705 h 3370881"/>
                          <a:gd name="connsiteX151" fmla="*/ 1761565 w 2661966"/>
                          <a:gd name="connsiteY151" fmla="*/ 390117 h 3370881"/>
                          <a:gd name="connsiteX152" fmla="*/ 1783976 w 2661966"/>
                          <a:gd name="connsiteY152" fmla="*/ 399081 h 3370881"/>
                          <a:gd name="connsiteX153" fmla="*/ 1878106 w 2661966"/>
                          <a:gd name="connsiteY153" fmla="*/ 390117 h 3370881"/>
                          <a:gd name="connsiteX154" fmla="*/ 1891553 w 2661966"/>
                          <a:gd name="connsiteY154" fmla="*/ 381152 h 3370881"/>
                          <a:gd name="connsiteX155" fmla="*/ 1918447 w 2661966"/>
                          <a:gd name="connsiteY155" fmla="*/ 372187 h 3370881"/>
                          <a:gd name="connsiteX156" fmla="*/ 1940859 w 2661966"/>
                          <a:gd name="connsiteY156" fmla="*/ 358740 h 3370881"/>
                          <a:gd name="connsiteX157" fmla="*/ 1954306 w 2661966"/>
                          <a:gd name="connsiteY157" fmla="*/ 354258 h 3370881"/>
                          <a:gd name="connsiteX158" fmla="*/ 2103145 w 2661966"/>
                          <a:gd name="connsiteY158" fmla="*/ 202207 h 3370881"/>
                          <a:gd name="connsiteX159" fmla="*/ 2064254 w 2661966"/>
                          <a:gd name="connsiteY159" fmla="*/ 20406 h 3370881"/>
                          <a:gd name="connsiteX160" fmla="*/ 2169347 w 2661966"/>
                          <a:gd name="connsiteY160" fmla="*/ 104479 h 3370881"/>
                          <a:gd name="connsiteX161" fmla="*/ 2183354 w 2661966"/>
                          <a:gd name="connsiteY161" fmla="*/ 192893 h 3370881"/>
                          <a:gd name="connsiteX162" fmla="*/ 2170300 w 2661966"/>
                          <a:gd name="connsiteY162" fmla="*/ 271231 h 3370881"/>
                          <a:gd name="connsiteX163" fmla="*/ 2096795 w 2661966"/>
                          <a:gd name="connsiteY163" fmla="*/ 316507 h 3370881"/>
                          <a:gd name="connsiteX164" fmla="*/ 1999129 w 2661966"/>
                          <a:gd name="connsiteY164" fmla="*/ 358740 h 3370881"/>
                          <a:gd name="connsiteX165" fmla="*/ 1994647 w 2661966"/>
                          <a:gd name="connsiteY165" fmla="*/ 372187 h 3370881"/>
                          <a:gd name="connsiteX166" fmla="*/ 2039470 w 2661966"/>
                          <a:gd name="connsiteY166" fmla="*/ 390117 h 3370881"/>
                          <a:gd name="connsiteX167" fmla="*/ 2115670 w 2661966"/>
                          <a:gd name="connsiteY167" fmla="*/ 390117 h 3370881"/>
                          <a:gd name="connsiteX168" fmla="*/ 2160494 w 2661966"/>
                          <a:gd name="connsiteY168" fmla="*/ 376670 h 3370881"/>
                          <a:gd name="connsiteX169" fmla="*/ 2191870 w 2661966"/>
                          <a:gd name="connsiteY169" fmla="*/ 363223 h 3370881"/>
                          <a:gd name="connsiteX170" fmla="*/ 2205318 w 2661966"/>
                          <a:gd name="connsiteY170" fmla="*/ 358740 h 3370881"/>
                          <a:gd name="connsiteX171" fmla="*/ 2273487 w 2661966"/>
                          <a:gd name="connsiteY171" fmla="*/ 280486 h 3370881"/>
                          <a:gd name="connsiteX172" fmla="*/ 2312894 w 2661966"/>
                          <a:gd name="connsiteY172" fmla="*/ 183929 h 3370881"/>
                          <a:gd name="connsiteX173" fmla="*/ 2339788 w 2661966"/>
                          <a:gd name="connsiteY173" fmla="*/ 151 h 3370881"/>
                          <a:gd name="connsiteX174" fmla="*/ 2357718 w 2661966"/>
                          <a:gd name="connsiteY174" fmla="*/ 215305 h 3370881"/>
                          <a:gd name="connsiteX175" fmla="*/ 2308598 w 2661966"/>
                          <a:gd name="connsiteY175" fmla="*/ 319520 h 3370881"/>
                          <a:gd name="connsiteX176" fmla="*/ 2245659 w 2661966"/>
                          <a:gd name="connsiteY176" fmla="*/ 390117 h 3370881"/>
                          <a:gd name="connsiteX177" fmla="*/ 2254623 w 2661966"/>
                          <a:gd name="connsiteY177" fmla="*/ 403564 h 3370881"/>
                          <a:gd name="connsiteX178" fmla="*/ 2353235 w 2661966"/>
                          <a:gd name="connsiteY178" fmla="*/ 399081 h 3370881"/>
                          <a:gd name="connsiteX179" fmla="*/ 2366682 w 2661966"/>
                          <a:gd name="connsiteY179" fmla="*/ 394599 h 3370881"/>
                          <a:gd name="connsiteX180" fmla="*/ 2389094 w 2661966"/>
                          <a:gd name="connsiteY180" fmla="*/ 390117 h 3370881"/>
                          <a:gd name="connsiteX181" fmla="*/ 2424953 w 2661966"/>
                          <a:gd name="connsiteY181" fmla="*/ 367705 h 3370881"/>
                          <a:gd name="connsiteX182" fmla="*/ 2528047 w 2661966"/>
                          <a:gd name="connsiteY182" fmla="*/ 292700 h 3370881"/>
                          <a:gd name="connsiteX183" fmla="*/ 2541495 w 2661966"/>
                          <a:gd name="connsiteY183" fmla="*/ 62906 h 3370881"/>
                          <a:gd name="connsiteX184" fmla="*/ 2591304 w 2661966"/>
                          <a:gd name="connsiteY184" fmla="*/ 214081 h 3370881"/>
                          <a:gd name="connsiteX185" fmla="*/ 2602790 w 2661966"/>
                          <a:gd name="connsiteY185" fmla="*/ 290907 h 3370881"/>
                          <a:gd name="connsiteX186" fmla="*/ 2660388 w 2661966"/>
                          <a:gd name="connsiteY186" fmla="*/ 338644 h 3370881"/>
                          <a:gd name="connsiteX187" fmla="*/ 2531969 w 2661966"/>
                          <a:gd name="connsiteY187" fmla="*/ 383206 h 3370881"/>
                          <a:gd name="connsiteX188" fmla="*/ 2442882 w 2661966"/>
                          <a:gd name="connsiteY188" fmla="*/ 403564 h 3370881"/>
                          <a:gd name="connsiteX189" fmla="*/ 2398059 w 2661966"/>
                          <a:gd name="connsiteY189" fmla="*/ 417011 h 3370881"/>
                          <a:gd name="connsiteX190" fmla="*/ 2375647 w 2661966"/>
                          <a:gd name="connsiteY190" fmla="*/ 425976 h 3370881"/>
                          <a:gd name="connsiteX191" fmla="*/ 2357718 w 2661966"/>
                          <a:gd name="connsiteY191" fmla="*/ 430458 h 3370881"/>
                          <a:gd name="connsiteX192" fmla="*/ 2344270 w 2661966"/>
                          <a:gd name="connsiteY192" fmla="*/ 461834 h 3370881"/>
                          <a:gd name="connsiteX193" fmla="*/ 2353235 w 2661966"/>
                          <a:gd name="connsiteY193" fmla="*/ 502176 h 3370881"/>
                          <a:gd name="connsiteX194" fmla="*/ 2362200 w 2661966"/>
                          <a:gd name="connsiteY194" fmla="*/ 515623 h 3370881"/>
                          <a:gd name="connsiteX195" fmla="*/ 2344270 w 2661966"/>
                          <a:gd name="connsiteY195" fmla="*/ 587340 h 3370881"/>
                          <a:gd name="connsiteX196" fmla="*/ 2321859 w 2661966"/>
                          <a:gd name="connsiteY196" fmla="*/ 614234 h 3370881"/>
                          <a:gd name="connsiteX197" fmla="*/ 2308412 w 2661966"/>
                          <a:gd name="connsiteY197" fmla="*/ 636646 h 3370881"/>
                          <a:gd name="connsiteX198" fmla="*/ 2281518 w 2661966"/>
                          <a:gd name="connsiteY198" fmla="*/ 641129 h 3370881"/>
                          <a:gd name="connsiteX199" fmla="*/ 2259106 w 2661966"/>
                          <a:gd name="connsiteY199" fmla="*/ 636646 h 3370881"/>
                          <a:gd name="connsiteX200" fmla="*/ 2277035 w 2661966"/>
                          <a:gd name="connsiteY200" fmla="*/ 578376 h 3370881"/>
                          <a:gd name="connsiteX201" fmla="*/ 2290482 w 2661966"/>
                          <a:gd name="connsiteY201" fmla="*/ 542517 h 3370881"/>
                          <a:gd name="connsiteX202" fmla="*/ 2286000 w 2661966"/>
                          <a:gd name="connsiteY202" fmla="*/ 506658 h 3370881"/>
                          <a:gd name="connsiteX203" fmla="*/ 2245659 w 2661966"/>
                          <a:gd name="connsiteY203" fmla="*/ 448387 h 3370881"/>
                          <a:gd name="connsiteX204" fmla="*/ 2200835 w 2661966"/>
                          <a:gd name="connsiteY204" fmla="*/ 430458 h 3370881"/>
                          <a:gd name="connsiteX205" fmla="*/ 2169459 w 2661966"/>
                          <a:gd name="connsiteY205" fmla="*/ 425976 h 3370881"/>
                          <a:gd name="connsiteX206" fmla="*/ 2102223 w 2661966"/>
                          <a:gd name="connsiteY206" fmla="*/ 430458 h 3370881"/>
                          <a:gd name="connsiteX207" fmla="*/ 2084294 w 2661966"/>
                          <a:gd name="connsiteY207" fmla="*/ 439423 h 3370881"/>
                          <a:gd name="connsiteX208" fmla="*/ 2070847 w 2661966"/>
                          <a:gd name="connsiteY208" fmla="*/ 443905 h 3370881"/>
                          <a:gd name="connsiteX209" fmla="*/ 2061882 w 2661966"/>
                          <a:gd name="connsiteY209" fmla="*/ 461834 h 3370881"/>
                          <a:gd name="connsiteX210" fmla="*/ 2034988 w 2661966"/>
                          <a:gd name="connsiteY210" fmla="*/ 475281 h 3370881"/>
                          <a:gd name="connsiteX211" fmla="*/ 1783976 w 2661966"/>
                          <a:gd name="connsiteY211" fmla="*/ 479764 h 3370881"/>
                          <a:gd name="connsiteX212" fmla="*/ 1766047 w 2661966"/>
                          <a:gd name="connsiteY212" fmla="*/ 488729 h 3370881"/>
                          <a:gd name="connsiteX213" fmla="*/ 1703294 w 2661966"/>
                          <a:gd name="connsiteY213" fmla="*/ 506658 h 3370881"/>
                          <a:gd name="connsiteX214" fmla="*/ 1689847 w 2661966"/>
                          <a:gd name="connsiteY214" fmla="*/ 511140 h 3370881"/>
                          <a:gd name="connsiteX215" fmla="*/ 1676400 w 2661966"/>
                          <a:gd name="connsiteY215" fmla="*/ 520105 h 3370881"/>
                          <a:gd name="connsiteX216" fmla="*/ 1649506 w 2661966"/>
                          <a:gd name="connsiteY216" fmla="*/ 529070 h 3370881"/>
                          <a:gd name="connsiteX217" fmla="*/ 1636059 w 2661966"/>
                          <a:gd name="connsiteY217" fmla="*/ 538034 h 3370881"/>
                          <a:gd name="connsiteX218" fmla="*/ 1622612 w 2661966"/>
                          <a:gd name="connsiteY218" fmla="*/ 551481 h 3370881"/>
                          <a:gd name="connsiteX219" fmla="*/ 1609165 w 2661966"/>
                          <a:gd name="connsiteY219" fmla="*/ 555964 h 3370881"/>
                          <a:gd name="connsiteX220" fmla="*/ 1577788 w 2661966"/>
                          <a:gd name="connsiteY220" fmla="*/ 587340 h 3370881"/>
                          <a:gd name="connsiteX221" fmla="*/ 1568823 w 2661966"/>
                          <a:gd name="connsiteY221" fmla="*/ 600787 h 3370881"/>
                          <a:gd name="connsiteX222" fmla="*/ 1555376 w 2661966"/>
                          <a:gd name="connsiteY222" fmla="*/ 614234 h 3370881"/>
                          <a:gd name="connsiteX223" fmla="*/ 1524000 w 2661966"/>
                          <a:gd name="connsiteY223" fmla="*/ 654576 h 3370881"/>
                          <a:gd name="connsiteX224" fmla="*/ 1519518 w 2661966"/>
                          <a:gd name="connsiteY224" fmla="*/ 668023 h 3370881"/>
                          <a:gd name="connsiteX225" fmla="*/ 1528482 w 2661966"/>
                          <a:gd name="connsiteY225" fmla="*/ 708364 h 3370881"/>
                          <a:gd name="connsiteX226" fmla="*/ 1537447 w 2661966"/>
                          <a:gd name="connsiteY226" fmla="*/ 721811 h 3370881"/>
                          <a:gd name="connsiteX227" fmla="*/ 1568823 w 2661966"/>
                          <a:gd name="connsiteY227" fmla="*/ 712846 h 3370881"/>
                          <a:gd name="connsiteX228" fmla="*/ 1600200 w 2661966"/>
                          <a:gd name="connsiteY228" fmla="*/ 712846 h 3370881"/>
                          <a:gd name="connsiteX229" fmla="*/ 1631576 w 2661966"/>
                          <a:gd name="connsiteY229" fmla="*/ 690434 h 3370881"/>
                          <a:gd name="connsiteX230" fmla="*/ 1645023 w 2661966"/>
                          <a:gd name="connsiteY230" fmla="*/ 676987 h 3370881"/>
                          <a:gd name="connsiteX231" fmla="*/ 1685365 w 2661966"/>
                          <a:gd name="connsiteY231" fmla="*/ 645611 h 3370881"/>
                          <a:gd name="connsiteX232" fmla="*/ 1716741 w 2661966"/>
                          <a:gd name="connsiteY232" fmla="*/ 614234 h 3370881"/>
                          <a:gd name="connsiteX233" fmla="*/ 1748118 w 2661966"/>
                          <a:gd name="connsiteY233" fmla="*/ 596305 h 3370881"/>
                          <a:gd name="connsiteX234" fmla="*/ 1761565 w 2661966"/>
                          <a:gd name="connsiteY234" fmla="*/ 591823 h 3370881"/>
                          <a:gd name="connsiteX235" fmla="*/ 1779494 w 2661966"/>
                          <a:gd name="connsiteY235" fmla="*/ 582858 h 3370881"/>
                          <a:gd name="connsiteX236" fmla="*/ 1815353 w 2661966"/>
                          <a:gd name="connsiteY236" fmla="*/ 573893 h 3370881"/>
                          <a:gd name="connsiteX237" fmla="*/ 2030506 w 2661966"/>
                          <a:gd name="connsiteY237" fmla="*/ 578376 h 3370881"/>
                          <a:gd name="connsiteX238" fmla="*/ 2017059 w 2661966"/>
                          <a:gd name="connsiteY238" fmla="*/ 600787 h 3370881"/>
                          <a:gd name="connsiteX239" fmla="*/ 1981200 w 2661966"/>
                          <a:gd name="connsiteY239" fmla="*/ 636646 h 3370881"/>
                          <a:gd name="connsiteX240" fmla="*/ 1967753 w 2661966"/>
                          <a:gd name="connsiteY240" fmla="*/ 650093 h 3370881"/>
                          <a:gd name="connsiteX241" fmla="*/ 1936376 w 2661966"/>
                          <a:gd name="connsiteY241" fmla="*/ 690434 h 3370881"/>
                          <a:gd name="connsiteX242" fmla="*/ 1905000 w 2661966"/>
                          <a:gd name="connsiteY242" fmla="*/ 717329 h 3370881"/>
                          <a:gd name="connsiteX243" fmla="*/ 1860176 w 2661966"/>
                          <a:gd name="connsiteY243" fmla="*/ 735258 h 3370881"/>
                          <a:gd name="connsiteX244" fmla="*/ 1788459 w 2661966"/>
                          <a:gd name="connsiteY244" fmla="*/ 744223 h 3370881"/>
                          <a:gd name="connsiteX245" fmla="*/ 1846729 w 2661966"/>
                          <a:gd name="connsiteY245" fmla="*/ 802493 h 3370881"/>
                          <a:gd name="connsiteX246" fmla="*/ 1913965 w 2661966"/>
                          <a:gd name="connsiteY246" fmla="*/ 829387 h 3370881"/>
                          <a:gd name="connsiteX247" fmla="*/ 1922929 w 2661966"/>
                          <a:gd name="connsiteY247" fmla="*/ 842834 h 3370881"/>
                          <a:gd name="connsiteX248" fmla="*/ 1967753 w 2661966"/>
                          <a:gd name="connsiteY248" fmla="*/ 883176 h 3370881"/>
                          <a:gd name="connsiteX249" fmla="*/ 1981200 w 2661966"/>
                          <a:gd name="connsiteY249" fmla="*/ 896623 h 3370881"/>
                          <a:gd name="connsiteX250" fmla="*/ 1994647 w 2661966"/>
                          <a:gd name="connsiteY250" fmla="*/ 905587 h 3370881"/>
                          <a:gd name="connsiteX251" fmla="*/ 2021541 w 2661966"/>
                          <a:gd name="connsiteY251" fmla="*/ 927999 h 3370881"/>
                          <a:gd name="connsiteX252" fmla="*/ 2030506 w 2661966"/>
                          <a:gd name="connsiteY252" fmla="*/ 941446 h 3370881"/>
                          <a:gd name="connsiteX253" fmla="*/ 2057400 w 2661966"/>
                          <a:gd name="connsiteY253" fmla="*/ 968340 h 3370881"/>
                          <a:gd name="connsiteX254" fmla="*/ 2088776 w 2661966"/>
                          <a:gd name="connsiteY254" fmla="*/ 1013164 h 3370881"/>
                          <a:gd name="connsiteX255" fmla="*/ 2115670 w 2661966"/>
                          <a:gd name="connsiteY255" fmla="*/ 1057987 h 3370881"/>
                          <a:gd name="connsiteX256" fmla="*/ 2120153 w 2661966"/>
                          <a:gd name="connsiteY256" fmla="*/ 1089364 h 3370881"/>
                          <a:gd name="connsiteX257" fmla="*/ 2138082 w 2661966"/>
                          <a:gd name="connsiteY257" fmla="*/ 1143152 h 3370881"/>
                          <a:gd name="connsiteX258" fmla="*/ 2147047 w 2661966"/>
                          <a:gd name="connsiteY258" fmla="*/ 1196940 h 3370881"/>
                          <a:gd name="connsiteX259" fmla="*/ 2151529 w 2661966"/>
                          <a:gd name="connsiteY259" fmla="*/ 1210387 h 3370881"/>
                          <a:gd name="connsiteX260" fmla="*/ 2156012 w 2661966"/>
                          <a:gd name="connsiteY260" fmla="*/ 1228317 h 3370881"/>
                          <a:gd name="connsiteX261" fmla="*/ 2173941 w 2661966"/>
                          <a:gd name="connsiteY261" fmla="*/ 1295552 h 3370881"/>
                          <a:gd name="connsiteX262" fmla="*/ 2182906 w 2661966"/>
                          <a:gd name="connsiteY262" fmla="*/ 1313481 h 3370881"/>
                          <a:gd name="connsiteX263" fmla="*/ 2187388 w 2661966"/>
                          <a:gd name="connsiteY263" fmla="*/ 1331411 h 3370881"/>
                          <a:gd name="connsiteX264" fmla="*/ 2214282 w 2661966"/>
                          <a:gd name="connsiteY264" fmla="*/ 1385199 h 3370881"/>
                          <a:gd name="connsiteX265" fmla="*/ 2218765 w 2661966"/>
                          <a:gd name="connsiteY265" fmla="*/ 1403129 h 3370881"/>
                          <a:gd name="connsiteX266" fmla="*/ 2223247 w 2661966"/>
                          <a:gd name="connsiteY266" fmla="*/ 1430023 h 3370881"/>
                          <a:gd name="connsiteX267" fmla="*/ 2236694 w 2661966"/>
                          <a:gd name="connsiteY267" fmla="*/ 1456917 h 3370881"/>
                          <a:gd name="connsiteX268" fmla="*/ 2249794 w 2661966"/>
                          <a:gd name="connsiteY268" fmla="*/ 1524624 h 3370881"/>
                          <a:gd name="connsiteX269" fmla="*/ 2241176 w 2661966"/>
                          <a:gd name="connsiteY269" fmla="*/ 1577940 h 3370881"/>
                          <a:gd name="connsiteX270" fmla="*/ 2245659 w 2661966"/>
                          <a:gd name="connsiteY270" fmla="*/ 1595870 h 3370881"/>
                          <a:gd name="connsiteX271" fmla="*/ 2249634 w 2661966"/>
                          <a:gd name="connsiteY271" fmla="*/ 1685855 h 3370881"/>
                          <a:gd name="connsiteX272" fmla="*/ 2227729 w 2661966"/>
                          <a:gd name="connsiteY272" fmla="*/ 1716893 h 3370881"/>
                          <a:gd name="connsiteX273" fmla="*/ 2240500 w 2661966"/>
                          <a:gd name="connsiteY273" fmla="*/ 1674269 h 3370881"/>
                          <a:gd name="connsiteX274" fmla="*/ 2235341 w 2661966"/>
                          <a:gd name="connsiteY274" fmla="*/ 1788611 h 3370881"/>
                          <a:gd name="connsiteX275" fmla="*/ 2230689 w 2661966"/>
                          <a:gd name="connsiteY275" fmla="*/ 1823963 h 3370881"/>
                          <a:gd name="connsiteX276" fmla="*/ 2226207 w 2661966"/>
                          <a:gd name="connsiteY276" fmla="*/ 1824470 h 3370881"/>
                          <a:gd name="connsiteX277" fmla="*/ 2208278 w 2661966"/>
                          <a:gd name="connsiteY277" fmla="*/ 1869293 h 3370881"/>
                          <a:gd name="connsiteX278" fmla="*/ 2195168 w 2661966"/>
                          <a:gd name="connsiteY278" fmla="*/ 1882740 h 3370881"/>
                          <a:gd name="connsiteX279" fmla="*/ 2203458 w 2661966"/>
                          <a:gd name="connsiteY279" fmla="*/ 1918938 h 3370881"/>
                          <a:gd name="connsiteX280" fmla="*/ 2204134 w 2661966"/>
                          <a:gd name="connsiteY280" fmla="*/ 1949806 h 3370881"/>
                          <a:gd name="connsiteX281" fmla="*/ 2226545 w 2661966"/>
                          <a:gd name="connsiteY281" fmla="*/ 1954627 h 3370881"/>
                          <a:gd name="connsiteX282" fmla="*/ 2241176 w 2661966"/>
                          <a:gd name="connsiteY282" fmla="*/ 2012729 h 3370881"/>
                          <a:gd name="connsiteX283" fmla="*/ 2263588 w 2661966"/>
                          <a:gd name="connsiteY283" fmla="*/ 2057552 h 3370881"/>
                          <a:gd name="connsiteX284" fmla="*/ 2286000 w 2661966"/>
                          <a:gd name="connsiteY284" fmla="*/ 2084446 h 3370881"/>
                          <a:gd name="connsiteX285" fmla="*/ 2299447 w 2661966"/>
                          <a:gd name="connsiteY285" fmla="*/ 2124787 h 3370881"/>
                          <a:gd name="connsiteX286" fmla="*/ 2321859 w 2661966"/>
                          <a:gd name="connsiteY286" fmla="*/ 2151681 h 3370881"/>
                          <a:gd name="connsiteX287" fmla="*/ 2344270 w 2661966"/>
                          <a:gd name="connsiteY287" fmla="*/ 2205470 h 3370881"/>
                          <a:gd name="connsiteX288" fmla="*/ 2348753 w 2661966"/>
                          <a:gd name="connsiteY288" fmla="*/ 2223399 h 3370881"/>
                          <a:gd name="connsiteX289" fmla="*/ 2366682 w 2661966"/>
                          <a:gd name="connsiteY289" fmla="*/ 2263740 h 3370881"/>
                          <a:gd name="connsiteX290" fmla="*/ 2375647 w 2661966"/>
                          <a:gd name="connsiteY290" fmla="*/ 2286152 h 3370881"/>
                          <a:gd name="connsiteX291" fmla="*/ 2380129 w 2661966"/>
                          <a:gd name="connsiteY291" fmla="*/ 2308564 h 3370881"/>
                          <a:gd name="connsiteX292" fmla="*/ 2389094 w 2661966"/>
                          <a:gd name="connsiteY292" fmla="*/ 2335458 h 3370881"/>
                          <a:gd name="connsiteX293" fmla="*/ 2393576 w 2661966"/>
                          <a:gd name="connsiteY293" fmla="*/ 2380281 h 3370881"/>
                          <a:gd name="connsiteX294" fmla="*/ 2398059 w 2661966"/>
                          <a:gd name="connsiteY294" fmla="*/ 2393729 h 3370881"/>
                          <a:gd name="connsiteX295" fmla="*/ 2419794 w 2661966"/>
                          <a:gd name="connsiteY295" fmla="*/ 2447517 h 3370881"/>
                          <a:gd name="connsiteX296" fmla="*/ 2427343 w 2661966"/>
                          <a:gd name="connsiteY296" fmla="*/ 2564058 h 3370881"/>
                          <a:gd name="connsiteX297" fmla="*/ 2389094 w 2661966"/>
                          <a:gd name="connsiteY297" fmla="*/ 2837481 h 3370881"/>
                          <a:gd name="connsiteX298" fmla="*/ 2380129 w 2661966"/>
                          <a:gd name="connsiteY298" fmla="*/ 2859893 h 3370881"/>
                          <a:gd name="connsiteX299" fmla="*/ 2357718 w 2661966"/>
                          <a:gd name="connsiteY299" fmla="*/ 2913681 h 3370881"/>
                          <a:gd name="connsiteX300" fmla="*/ 2348753 w 2661966"/>
                          <a:gd name="connsiteY300" fmla="*/ 2936093 h 3370881"/>
                          <a:gd name="connsiteX301" fmla="*/ 2339788 w 2661966"/>
                          <a:gd name="connsiteY301" fmla="*/ 2971952 h 3370881"/>
                          <a:gd name="connsiteX302" fmla="*/ 2326341 w 2661966"/>
                          <a:gd name="connsiteY302" fmla="*/ 2994364 h 3370881"/>
                          <a:gd name="connsiteX303" fmla="*/ 2317376 w 2661966"/>
                          <a:gd name="connsiteY303" fmla="*/ 3025740 h 3370881"/>
                          <a:gd name="connsiteX304" fmla="*/ 2303929 w 2661966"/>
                          <a:gd name="connsiteY304" fmla="*/ 3048152 h 3370881"/>
                          <a:gd name="connsiteX305" fmla="*/ 2290482 w 2661966"/>
                          <a:gd name="connsiteY305" fmla="*/ 3079529 h 3370881"/>
                          <a:gd name="connsiteX306" fmla="*/ 2272553 w 2661966"/>
                          <a:gd name="connsiteY306" fmla="*/ 3084011 h 3370881"/>
                          <a:gd name="connsiteX307" fmla="*/ 2259106 w 2661966"/>
                          <a:gd name="connsiteY307" fmla="*/ 3088493 h 3370881"/>
                          <a:gd name="connsiteX308" fmla="*/ 2241176 w 2661966"/>
                          <a:gd name="connsiteY308" fmla="*/ 3092976 h 3370881"/>
                          <a:gd name="connsiteX309" fmla="*/ 2209800 w 2661966"/>
                          <a:gd name="connsiteY309" fmla="*/ 3101940 h 3370881"/>
                          <a:gd name="connsiteX310" fmla="*/ 2205318 w 2661966"/>
                          <a:gd name="connsiteY310" fmla="*/ 3039187 h 3370881"/>
                          <a:gd name="connsiteX311" fmla="*/ 2218765 w 2661966"/>
                          <a:gd name="connsiteY311" fmla="*/ 3021258 h 3370881"/>
                          <a:gd name="connsiteX312" fmla="*/ 2245659 w 2661966"/>
                          <a:gd name="connsiteY312" fmla="*/ 2971952 h 3370881"/>
                          <a:gd name="connsiteX313" fmla="*/ 2268070 w 2661966"/>
                          <a:gd name="connsiteY313" fmla="*/ 2945058 h 3370881"/>
                          <a:gd name="connsiteX314" fmla="*/ 2298550 w 2661966"/>
                          <a:gd name="connsiteY314" fmla="*/ 2568540 h 3370881"/>
                          <a:gd name="connsiteX315" fmla="*/ 2284986 w 2661966"/>
                          <a:gd name="connsiteY315" fmla="*/ 2532681 h 3370881"/>
                          <a:gd name="connsiteX316" fmla="*/ 2293273 w 2661966"/>
                          <a:gd name="connsiteY316" fmla="*/ 2496653 h 3370881"/>
                          <a:gd name="connsiteX317" fmla="*/ 2278152 w 2661966"/>
                          <a:gd name="connsiteY317" fmla="*/ 2475178 h 3370881"/>
                          <a:gd name="connsiteX318" fmla="*/ 2245659 w 2661966"/>
                          <a:gd name="connsiteY318" fmla="*/ 2389247 h 3370881"/>
                          <a:gd name="connsiteX319" fmla="*/ 2195507 w 2661966"/>
                          <a:gd name="connsiteY319" fmla="*/ 2241328 h 3370881"/>
                          <a:gd name="connsiteX320" fmla="*/ 2083786 w 2661966"/>
                          <a:gd name="connsiteY320" fmla="*/ 2040300 h 3370881"/>
                          <a:gd name="connsiteX321" fmla="*/ 2048773 w 2661966"/>
                          <a:gd name="connsiteY321" fmla="*/ 2017971 h 3370881"/>
                          <a:gd name="connsiteX322" fmla="*/ 2074314 w 2661966"/>
                          <a:gd name="connsiteY322" fmla="*/ 2011967 h 3370881"/>
                          <a:gd name="connsiteX323" fmla="*/ 2034988 w 2661966"/>
                          <a:gd name="connsiteY323" fmla="*/ 2003764 h 3370881"/>
                          <a:gd name="connsiteX324" fmla="*/ 2026023 w 2661966"/>
                          <a:gd name="connsiteY324" fmla="*/ 2026176 h 3370881"/>
                          <a:gd name="connsiteX325" fmla="*/ 2021541 w 2661966"/>
                          <a:gd name="connsiteY325" fmla="*/ 2039623 h 3370881"/>
                          <a:gd name="connsiteX326" fmla="*/ 1999129 w 2661966"/>
                          <a:gd name="connsiteY326" fmla="*/ 2053070 h 3370881"/>
                          <a:gd name="connsiteX327" fmla="*/ 1990165 w 2661966"/>
                          <a:gd name="connsiteY327" fmla="*/ 2070999 h 3370881"/>
                          <a:gd name="connsiteX328" fmla="*/ 1967753 w 2661966"/>
                          <a:gd name="connsiteY328" fmla="*/ 2106858 h 3370881"/>
                          <a:gd name="connsiteX329" fmla="*/ 1981200 w 2661966"/>
                          <a:gd name="connsiteY329" fmla="*/ 2223399 h 3370881"/>
                          <a:gd name="connsiteX330" fmla="*/ 1994647 w 2661966"/>
                          <a:gd name="connsiteY330" fmla="*/ 2254776 h 3370881"/>
                          <a:gd name="connsiteX331" fmla="*/ 2003612 w 2661966"/>
                          <a:gd name="connsiteY331" fmla="*/ 2272705 h 3370881"/>
                          <a:gd name="connsiteX332" fmla="*/ 2026023 w 2661966"/>
                          <a:gd name="connsiteY332" fmla="*/ 2304081 h 3370881"/>
                          <a:gd name="connsiteX333" fmla="*/ 2043953 w 2661966"/>
                          <a:gd name="connsiteY333" fmla="*/ 2348905 h 3370881"/>
                          <a:gd name="connsiteX334" fmla="*/ 2061882 w 2661966"/>
                          <a:gd name="connsiteY334" fmla="*/ 2371317 h 3370881"/>
                          <a:gd name="connsiteX335" fmla="*/ 2088776 w 2661966"/>
                          <a:gd name="connsiteY335" fmla="*/ 2434070 h 3370881"/>
                          <a:gd name="connsiteX336" fmla="*/ 2102223 w 2661966"/>
                          <a:gd name="connsiteY336" fmla="*/ 2465446 h 3370881"/>
                          <a:gd name="connsiteX337" fmla="*/ 2106706 w 2661966"/>
                          <a:gd name="connsiteY337" fmla="*/ 2496823 h 3370881"/>
                          <a:gd name="connsiteX338" fmla="*/ 2124635 w 2661966"/>
                          <a:gd name="connsiteY338" fmla="*/ 2559576 h 3370881"/>
                          <a:gd name="connsiteX339" fmla="*/ 2138082 w 2661966"/>
                          <a:gd name="connsiteY339" fmla="*/ 2649223 h 3370881"/>
                          <a:gd name="connsiteX340" fmla="*/ 2147047 w 2661966"/>
                          <a:gd name="connsiteY340" fmla="*/ 2685081 h 3370881"/>
                          <a:gd name="connsiteX341" fmla="*/ 2151529 w 2661966"/>
                          <a:gd name="connsiteY341" fmla="*/ 2716458 h 3370881"/>
                          <a:gd name="connsiteX342" fmla="*/ 2160494 w 2661966"/>
                          <a:gd name="connsiteY342" fmla="*/ 2770246 h 3370881"/>
                          <a:gd name="connsiteX343" fmla="*/ 2156012 w 2661966"/>
                          <a:gd name="connsiteY343" fmla="*/ 2962987 h 3370881"/>
                          <a:gd name="connsiteX344" fmla="*/ 2138082 w 2661966"/>
                          <a:gd name="connsiteY344" fmla="*/ 3043670 h 3370881"/>
                          <a:gd name="connsiteX345" fmla="*/ 2133600 w 2661966"/>
                          <a:gd name="connsiteY345" fmla="*/ 3061599 h 3370881"/>
                          <a:gd name="connsiteX346" fmla="*/ 2120153 w 2661966"/>
                          <a:gd name="connsiteY346" fmla="*/ 3079529 h 3370881"/>
                          <a:gd name="connsiteX347" fmla="*/ 2111188 w 2661966"/>
                          <a:gd name="connsiteY347" fmla="*/ 3106423 h 3370881"/>
                          <a:gd name="connsiteX348" fmla="*/ 2088776 w 2661966"/>
                          <a:gd name="connsiteY348" fmla="*/ 3137799 h 3370881"/>
                          <a:gd name="connsiteX349" fmla="*/ 2075329 w 2661966"/>
                          <a:gd name="connsiteY349" fmla="*/ 3164693 h 3370881"/>
                          <a:gd name="connsiteX350" fmla="*/ 2061882 w 2661966"/>
                          <a:gd name="connsiteY350" fmla="*/ 3169176 h 3370881"/>
                          <a:gd name="connsiteX351" fmla="*/ 2021541 w 2661966"/>
                          <a:gd name="connsiteY351" fmla="*/ 3164693 h 3370881"/>
                          <a:gd name="connsiteX352" fmla="*/ 2012576 w 2661966"/>
                          <a:gd name="connsiteY352" fmla="*/ 3119870 h 3370881"/>
                          <a:gd name="connsiteX353" fmla="*/ 2048435 w 2661966"/>
                          <a:gd name="connsiteY353" fmla="*/ 3021258 h 3370881"/>
                          <a:gd name="connsiteX354" fmla="*/ 2048435 w 2661966"/>
                          <a:gd name="connsiteY354" fmla="*/ 3021258 h 3370881"/>
                          <a:gd name="connsiteX355" fmla="*/ 2061882 w 2661966"/>
                          <a:gd name="connsiteY355" fmla="*/ 2967470 h 3370881"/>
                          <a:gd name="connsiteX356" fmla="*/ 2070847 w 2661966"/>
                          <a:gd name="connsiteY356" fmla="*/ 2882305 h 3370881"/>
                          <a:gd name="connsiteX357" fmla="*/ 2066365 w 2661966"/>
                          <a:gd name="connsiteY357" fmla="*/ 2725423 h 3370881"/>
                          <a:gd name="connsiteX358" fmla="*/ 2043953 w 2661966"/>
                          <a:gd name="connsiteY358" fmla="*/ 2649223 h 3370881"/>
                          <a:gd name="connsiteX359" fmla="*/ 2030506 w 2661966"/>
                          <a:gd name="connsiteY359" fmla="*/ 2622329 h 3370881"/>
                          <a:gd name="connsiteX360" fmla="*/ 2017059 w 2661966"/>
                          <a:gd name="connsiteY360" fmla="*/ 2581987 h 3370881"/>
                          <a:gd name="connsiteX361" fmla="*/ 1981200 w 2661966"/>
                          <a:gd name="connsiteY361" fmla="*/ 2514752 h 3370881"/>
                          <a:gd name="connsiteX362" fmla="*/ 1972235 w 2661966"/>
                          <a:gd name="connsiteY362" fmla="*/ 2501305 h 3370881"/>
                          <a:gd name="connsiteX363" fmla="*/ 1958788 w 2661966"/>
                          <a:gd name="connsiteY363" fmla="*/ 2478893 h 3370881"/>
                          <a:gd name="connsiteX364" fmla="*/ 1905000 w 2661966"/>
                          <a:gd name="connsiteY364" fmla="*/ 2398211 h 3370881"/>
                          <a:gd name="connsiteX365" fmla="*/ 1882588 w 2661966"/>
                          <a:gd name="connsiteY365" fmla="*/ 2357870 h 3370881"/>
                          <a:gd name="connsiteX366" fmla="*/ 1869141 w 2661966"/>
                          <a:gd name="connsiteY366" fmla="*/ 2339940 h 3370881"/>
                          <a:gd name="connsiteX367" fmla="*/ 1806388 w 2661966"/>
                          <a:gd name="connsiteY367" fmla="*/ 2313046 h 3370881"/>
                          <a:gd name="connsiteX368" fmla="*/ 1779494 w 2661966"/>
                          <a:gd name="connsiteY368" fmla="*/ 2304081 h 3370881"/>
                          <a:gd name="connsiteX369" fmla="*/ 1752600 w 2661966"/>
                          <a:gd name="connsiteY369" fmla="*/ 2299599 h 3370881"/>
                          <a:gd name="connsiteX370" fmla="*/ 1680882 w 2661966"/>
                          <a:gd name="connsiteY370" fmla="*/ 2277187 h 3370881"/>
                          <a:gd name="connsiteX371" fmla="*/ 1719025 w 2661966"/>
                          <a:gd name="connsiteY371" fmla="*/ 2281331 h 3370881"/>
                          <a:gd name="connsiteX372" fmla="*/ 1756997 w 2661966"/>
                          <a:gd name="connsiteY372" fmla="*/ 2289450 h 3370881"/>
                          <a:gd name="connsiteX373" fmla="*/ 1656440 w 2661966"/>
                          <a:gd name="connsiteY373" fmla="*/ 2298583 h 3370881"/>
                          <a:gd name="connsiteX374" fmla="*/ 1537447 w 2661966"/>
                          <a:gd name="connsiteY374" fmla="*/ 2329960 h 3370881"/>
                          <a:gd name="connsiteX375" fmla="*/ 1571993 w 2661966"/>
                          <a:gd name="connsiteY375" fmla="*/ 2317957 h 3370881"/>
                          <a:gd name="connsiteX376" fmla="*/ 1509707 w 2661966"/>
                          <a:gd name="connsiteY376" fmla="*/ 2338926 h 3370881"/>
                          <a:gd name="connsiteX377" fmla="*/ 1500444 w 2661966"/>
                          <a:gd name="connsiteY377" fmla="*/ 2355271 h 3370881"/>
                          <a:gd name="connsiteX378" fmla="*/ 1402678 w 2661966"/>
                          <a:gd name="connsiteY378" fmla="*/ 2339641 h 3370881"/>
                          <a:gd name="connsiteX379" fmla="*/ 1322892 w 2661966"/>
                          <a:gd name="connsiteY379" fmla="*/ 2336952 h 3370881"/>
                          <a:gd name="connsiteX380" fmla="*/ 1199384 w 2661966"/>
                          <a:gd name="connsiteY380" fmla="*/ 2307041 h 3370881"/>
                          <a:gd name="connsiteX381" fmla="*/ 1066800 w 2661966"/>
                          <a:gd name="connsiteY381" fmla="*/ 2272705 h 3370881"/>
                          <a:gd name="connsiteX382" fmla="*/ 1030941 w 2661966"/>
                          <a:gd name="connsiteY382" fmla="*/ 2263740 h 3370881"/>
                          <a:gd name="connsiteX383" fmla="*/ 986118 w 2661966"/>
                          <a:gd name="connsiteY383" fmla="*/ 2241329 h 3370881"/>
                          <a:gd name="connsiteX384" fmla="*/ 968188 w 2661966"/>
                          <a:gd name="connsiteY384" fmla="*/ 2232364 h 3370881"/>
                          <a:gd name="connsiteX385" fmla="*/ 936812 w 2661966"/>
                          <a:gd name="connsiteY385" fmla="*/ 2214434 h 3370881"/>
                          <a:gd name="connsiteX386" fmla="*/ 905435 w 2661966"/>
                          <a:gd name="connsiteY386" fmla="*/ 2196505 h 3370881"/>
                          <a:gd name="connsiteX387" fmla="*/ 869576 w 2661966"/>
                          <a:gd name="connsiteY387" fmla="*/ 2209952 h 3370881"/>
                          <a:gd name="connsiteX388" fmla="*/ 856129 w 2661966"/>
                          <a:gd name="connsiteY388" fmla="*/ 2227881 h 3370881"/>
                          <a:gd name="connsiteX389" fmla="*/ 815788 w 2661966"/>
                          <a:gd name="connsiteY389" fmla="*/ 2268223 h 3370881"/>
                          <a:gd name="connsiteX390" fmla="*/ 788894 w 2661966"/>
                          <a:gd name="connsiteY390" fmla="*/ 2290634 h 3370881"/>
                          <a:gd name="connsiteX391" fmla="*/ 762000 w 2661966"/>
                          <a:gd name="connsiteY391" fmla="*/ 2313046 h 3370881"/>
                          <a:gd name="connsiteX392" fmla="*/ 753035 w 2661966"/>
                          <a:gd name="connsiteY392" fmla="*/ 2326493 h 3370881"/>
                          <a:gd name="connsiteX393" fmla="*/ 735106 w 2661966"/>
                          <a:gd name="connsiteY393" fmla="*/ 2339940 h 3370881"/>
                          <a:gd name="connsiteX394" fmla="*/ 712694 w 2661966"/>
                          <a:gd name="connsiteY394" fmla="*/ 2362352 h 3370881"/>
                          <a:gd name="connsiteX395" fmla="*/ 694765 w 2661966"/>
                          <a:gd name="connsiteY395" fmla="*/ 2375799 h 3370881"/>
                          <a:gd name="connsiteX396" fmla="*/ 681318 w 2661966"/>
                          <a:gd name="connsiteY396" fmla="*/ 2393729 h 3370881"/>
                          <a:gd name="connsiteX397" fmla="*/ 667870 w 2661966"/>
                          <a:gd name="connsiteY397" fmla="*/ 2402693 h 3370881"/>
                          <a:gd name="connsiteX398" fmla="*/ 623047 w 2661966"/>
                          <a:gd name="connsiteY398" fmla="*/ 2443034 h 3370881"/>
                          <a:gd name="connsiteX399" fmla="*/ 600635 w 2661966"/>
                          <a:gd name="connsiteY399" fmla="*/ 2474411 h 3370881"/>
                          <a:gd name="connsiteX400" fmla="*/ 587188 w 2661966"/>
                          <a:gd name="connsiteY400" fmla="*/ 2514752 h 3370881"/>
                          <a:gd name="connsiteX401" fmla="*/ 582706 w 2661966"/>
                          <a:gd name="connsiteY401" fmla="*/ 2546129 h 3370881"/>
                          <a:gd name="connsiteX402" fmla="*/ 596153 w 2661966"/>
                          <a:gd name="connsiteY402" fmla="*/ 2635776 h 3370881"/>
                          <a:gd name="connsiteX403" fmla="*/ 600635 w 2661966"/>
                          <a:gd name="connsiteY403" fmla="*/ 2653705 h 3370881"/>
                          <a:gd name="connsiteX404" fmla="*/ 609600 w 2661966"/>
                          <a:gd name="connsiteY404" fmla="*/ 2671634 h 3370881"/>
                          <a:gd name="connsiteX405" fmla="*/ 614082 w 2661966"/>
                          <a:gd name="connsiteY405" fmla="*/ 2689564 h 3370881"/>
                          <a:gd name="connsiteX406" fmla="*/ 623047 w 2661966"/>
                          <a:gd name="connsiteY406" fmla="*/ 2711976 h 3370881"/>
                          <a:gd name="connsiteX407" fmla="*/ 627529 w 2661966"/>
                          <a:gd name="connsiteY407" fmla="*/ 2734387 h 3370881"/>
                          <a:gd name="connsiteX408" fmla="*/ 640976 w 2661966"/>
                          <a:gd name="connsiteY408" fmla="*/ 2765764 h 3370881"/>
                          <a:gd name="connsiteX409" fmla="*/ 645459 w 2661966"/>
                          <a:gd name="connsiteY409" fmla="*/ 2779211 h 3370881"/>
                          <a:gd name="connsiteX410" fmla="*/ 658906 w 2661966"/>
                          <a:gd name="connsiteY410" fmla="*/ 2801623 h 3370881"/>
                          <a:gd name="connsiteX411" fmla="*/ 676835 w 2661966"/>
                          <a:gd name="connsiteY411" fmla="*/ 2864376 h 3370881"/>
                          <a:gd name="connsiteX412" fmla="*/ 690282 w 2661966"/>
                          <a:gd name="connsiteY412" fmla="*/ 2895752 h 3370881"/>
                          <a:gd name="connsiteX413" fmla="*/ 699247 w 2661966"/>
                          <a:gd name="connsiteY413" fmla="*/ 2940576 h 3370881"/>
                          <a:gd name="connsiteX414" fmla="*/ 703729 w 2661966"/>
                          <a:gd name="connsiteY414" fmla="*/ 2967470 h 3370881"/>
                          <a:gd name="connsiteX415" fmla="*/ 717176 w 2661966"/>
                          <a:gd name="connsiteY415" fmla="*/ 2994364 h 3370881"/>
                          <a:gd name="connsiteX416" fmla="*/ 735106 w 2661966"/>
                          <a:gd name="connsiteY416" fmla="*/ 3052634 h 3370881"/>
                          <a:gd name="connsiteX417" fmla="*/ 739588 w 2661966"/>
                          <a:gd name="connsiteY417" fmla="*/ 3079529 h 3370881"/>
                          <a:gd name="connsiteX418" fmla="*/ 762000 w 2661966"/>
                          <a:gd name="connsiteY418" fmla="*/ 3142281 h 3370881"/>
                          <a:gd name="connsiteX419" fmla="*/ 766482 w 2661966"/>
                          <a:gd name="connsiteY419" fmla="*/ 3231929 h 3370881"/>
                          <a:gd name="connsiteX420" fmla="*/ 770965 w 2661966"/>
                          <a:gd name="connsiteY420" fmla="*/ 3254340 h 3370881"/>
                          <a:gd name="connsiteX421" fmla="*/ 775447 w 2661966"/>
                          <a:gd name="connsiteY421" fmla="*/ 3285717 h 3370881"/>
                          <a:gd name="connsiteX422" fmla="*/ 748553 w 2661966"/>
                          <a:gd name="connsiteY422" fmla="*/ 3335023 h 3370881"/>
                          <a:gd name="connsiteX423" fmla="*/ 721659 w 2661966"/>
                          <a:gd name="connsiteY423" fmla="*/ 3343987 h 3370881"/>
                          <a:gd name="connsiteX424" fmla="*/ 708212 w 2661966"/>
                          <a:gd name="connsiteY424" fmla="*/ 3348470 h 3370881"/>
                          <a:gd name="connsiteX425" fmla="*/ 623047 w 2661966"/>
                          <a:gd name="connsiteY425" fmla="*/ 3330540 h 3370881"/>
                          <a:gd name="connsiteX426" fmla="*/ 609600 w 2661966"/>
                          <a:gd name="connsiteY426" fmla="*/ 3308129 h 3370881"/>
                          <a:gd name="connsiteX427" fmla="*/ 591670 w 2661966"/>
                          <a:gd name="connsiteY427" fmla="*/ 3267787 h 3370881"/>
                          <a:gd name="connsiteX428" fmla="*/ 560294 w 2661966"/>
                          <a:gd name="connsiteY428" fmla="*/ 3209517 h 3370881"/>
                          <a:gd name="connsiteX429" fmla="*/ 551329 w 2661966"/>
                          <a:gd name="connsiteY429" fmla="*/ 3196070 h 3370881"/>
                          <a:gd name="connsiteX430" fmla="*/ 528918 w 2661966"/>
                          <a:gd name="connsiteY430" fmla="*/ 3173658 h 3370881"/>
                          <a:gd name="connsiteX431" fmla="*/ 519953 w 2661966"/>
                          <a:gd name="connsiteY431" fmla="*/ 3128834 h 3370881"/>
                          <a:gd name="connsiteX432" fmla="*/ 524435 w 2661966"/>
                          <a:gd name="connsiteY432" fmla="*/ 3101940 h 3370881"/>
                          <a:gd name="connsiteX433" fmla="*/ 528918 w 2661966"/>
                          <a:gd name="connsiteY433" fmla="*/ 3088493 h 3370881"/>
                          <a:gd name="connsiteX434" fmla="*/ 542365 w 2661966"/>
                          <a:gd name="connsiteY434" fmla="*/ 3052634 h 3370881"/>
                          <a:gd name="connsiteX435" fmla="*/ 484094 w 2661966"/>
                          <a:gd name="connsiteY435" fmla="*/ 2886787 h 3370881"/>
                          <a:gd name="connsiteX436" fmla="*/ 443753 w 2661966"/>
                          <a:gd name="connsiteY436" fmla="*/ 2779211 h 3370881"/>
                          <a:gd name="connsiteX437" fmla="*/ 439270 w 2661966"/>
                          <a:gd name="connsiteY437" fmla="*/ 2752317 h 3370881"/>
                          <a:gd name="connsiteX438" fmla="*/ 430306 w 2661966"/>
                          <a:gd name="connsiteY438" fmla="*/ 2716458 h 3370881"/>
                          <a:gd name="connsiteX439" fmla="*/ 425823 w 2661966"/>
                          <a:gd name="connsiteY439" fmla="*/ 2680599 h 3370881"/>
                          <a:gd name="connsiteX440" fmla="*/ 398929 w 2661966"/>
                          <a:gd name="connsiteY440" fmla="*/ 2599917 h 3370881"/>
                          <a:gd name="connsiteX441" fmla="*/ 385482 w 2661966"/>
                          <a:gd name="connsiteY441" fmla="*/ 2568540 h 3370881"/>
                          <a:gd name="connsiteX442" fmla="*/ 381000 w 2661966"/>
                          <a:gd name="connsiteY442" fmla="*/ 2550611 h 3370881"/>
                          <a:gd name="connsiteX443" fmla="*/ 372035 w 2661966"/>
                          <a:gd name="connsiteY443" fmla="*/ 2483376 h 3370881"/>
                          <a:gd name="connsiteX444" fmla="*/ 367553 w 2661966"/>
                          <a:gd name="connsiteY444" fmla="*/ 2469929 h 3370881"/>
                          <a:gd name="connsiteX445" fmla="*/ 407894 w 2661966"/>
                          <a:gd name="connsiteY445" fmla="*/ 2451999 h 3370881"/>
                          <a:gd name="connsiteX446" fmla="*/ 515470 w 2661966"/>
                          <a:gd name="connsiteY446" fmla="*/ 2407176 h 3370881"/>
                          <a:gd name="connsiteX447" fmla="*/ 578223 w 2661966"/>
                          <a:gd name="connsiteY447" fmla="*/ 2353387 h 3370881"/>
                          <a:gd name="connsiteX448" fmla="*/ 587188 w 2661966"/>
                          <a:gd name="connsiteY448" fmla="*/ 2330976 h 3370881"/>
                          <a:gd name="connsiteX449" fmla="*/ 614082 w 2661966"/>
                          <a:gd name="connsiteY449" fmla="*/ 2254776 h 3370881"/>
                          <a:gd name="connsiteX450" fmla="*/ 649941 w 2661966"/>
                          <a:gd name="connsiteY450" fmla="*/ 2200987 h 3370881"/>
                          <a:gd name="connsiteX451" fmla="*/ 690282 w 2661966"/>
                          <a:gd name="connsiteY451" fmla="*/ 2174093 h 3370881"/>
                          <a:gd name="connsiteX452" fmla="*/ 703729 w 2661966"/>
                          <a:gd name="connsiteY452" fmla="*/ 2165129 h 3370881"/>
                          <a:gd name="connsiteX453" fmla="*/ 739588 w 2661966"/>
                          <a:gd name="connsiteY453" fmla="*/ 2147199 h 3370881"/>
                          <a:gd name="connsiteX454" fmla="*/ 708212 w 2661966"/>
                          <a:gd name="connsiteY454" fmla="*/ 2187540 h 3370881"/>
                          <a:gd name="connsiteX455" fmla="*/ 654423 w 2661966"/>
                          <a:gd name="connsiteY455" fmla="*/ 2241329 h 3370881"/>
                          <a:gd name="connsiteX456" fmla="*/ 636494 w 2661966"/>
                          <a:gd name="connsiteY456" fmla="*/ 2259258 h 3370881"/>
                          <a:gd name="connsiteX457" fmla="*/ 614082 w 2661966"/>
                          <a:gd name="connsiteY457" fmla="*/ 2286152 h 3370881"/>
                          <a:gd name="connsiteX458" fmla="*/ 592179 w 2661966"/>
                          <a:gd name="connsiteY458" fmla="*/ 2282347 h 3370881"/>
                          <a:gd name="connsiteX459" fmla="*/ 555980 w 2661966"/>
                          <a:gd name="connsiteY459" fmla="*/ 2313892 h 3370881"/>
                          <a:gd name="connsiteX460" fmla="*/ 524435 w 2661966"/>
                          <a:gd name="connsiteY460" fmla="*/ 2348905 h 3370881"/>
                          <a:gd name="connsiteX461" fmla="*/ 502023 w 2661966"/>
                          <a:gd name="connsiteY461" fmla="*/ 2362352 h 3370881"/>
                          <a:gd name="connsiteX462" fmla="*/ 461682 w 2661966"/>
                          <a:gd name="connsiteY462" fmla="*/ 2389246 h 3370881"/>
                          <a:gd name="connsiteX463" fmla="*/ 448235 w 2661966"/>
                          <a:gd name="connsiteY463" fmla="*/ 2398211 h 3370881"/>
                          <a:gd name="connsiteX464" fmla="*/ 430306 w 2661966"/>
                          <a:gd name="connsiteY464" fmla="*/ 2407176 h 3370881"/>
                          <a:gd name="connsiteX465" fmla="*/ 412376 w 2661966"/>
                          <a:gd name="connsiteY465" fmla="*/ 2420623 h 3370881"/>
                          <a:gd name="connsiteX466" fmla="*/ 389965 w 2661966"/>
                          <a:gd name="connsiteY466" fmla="*/ 2429587 h 3370881"/>
                          <a:gd name="connsiteX467" fmla="*/ 372035 w 2661966"/>
                          <a:gd name="connsiteY467" fmla="*/ 2443034 h 3370881"/>
                          <a:gd name="connsiteX468" fmla="*/ 318247 w 2661966"/>
                          <a:gd name="connsiteY468" fmla="*/ 2474411 h 3370881"/>
                          <a:gd name="connsiteX469" fmla="*/ 304800 w 2661966"/>
                          <a:gd name="connsiteY469" fmla="*/ 2492340 h 3370881"/>
                          <a:gd name="connsiteX470" fmla="*/ 282388 w 2661966"/>
                          <a:gd name="connsiteY470" fmla="*/ 2519234 h 3370881"/>
                          <a:gd name="connsiteX471" fmla="*/ 295835 w 2661966"/>
                          <a:gd name="connsiteY471" fmla="*/ 2815070 h 3370881"/>
                          <a:gd name="connsiteX472" fmla="*/ 300318 w 2661966"/>
                          <a:gd name="connsiteY472" fmla="*/ 2837481 h 3370881"/>
                          <a:gd name="connsiteX473" fmla="*/ 304800 w 2661966"/>
                          <a:gd name="connsiteY473" fmla="*/ 2868858 h 3370881"/>
                          <a:gd name="connsiteX474" fmla="*/ 309282 w 2661966"/>
                          <a:gd name="connsiteY474" fmla="*/ 2927129 h 3370881"/>
                          <a:gd name="connsiteX475" fmla="*/ 322729 w 2661966"/>
                          <a:gd name="connsiteY475" fmla="*/ 2985399 h 3370881"/>
                          <a:gd name="connsiteX476" fmla="*/ 327212 w 2661966"/>
                          <a:gd name="connsiteY476" fmla="*/ 3012293 h 3370881"/>
                          <a:gd name="connsiteX477" fmla="*/ 331694 w 2661966"/>
                          <a:gd name="connsiteY477" fmla="*/ 3043670 h 3370881"/>
                          <a:gd name="connsiteX478" fmla="*/ 345141 w 2661966"/>
                          <a:gd name="connsiteY478" fmla="*/ 3070564 h 3370881"/>
                          <a:gd name="connsiteX479" fmla="*/ 367553 w 2661966"/>
                          <a:gd name="connsiteY479" fmla="*/ 3124352 h 3370881"/>
                          <a:gd name="connsiteX480" fmla="*/ 381000 w 2661966"/>
                          <a:gd name="connsiteY480" fmla="*/ 3182623 h 3370881"/>
                          <a:gd name="connsiteX481" fmla="*/ 389965 w 2661966"/>
                          <a:gd name="connsiteY481" fmla="*/ 3196070 h 3370881"/>
                          <a:gd name="connsiteX482" fmla="*/ 394447 w 2661966"/>
                          <a:gd name="connsiteY482" fmla="*/ 3213999 h 3370881"/>
                          <a:gd name="connsiteX483" fmla="*/ 412376 w 2661966"/>
                          <a:gd name="connsiteY483" fmla="*/ 3245376 h 3370881"/>
                          <a:gd name="connsiteX484" fmla="*/ 416859 w 2661966"/>
                          <a:gd name="connsiteY484" fmla="*/ 3258823 h 3370881"/>
                          <a:gd name="connsiteX485" fmla="*/ 425823 w 2661966"/>
                          <a:gd name="connsiteY485" fmla="*/ 3272270 h 3370881"/>
                          <a:gd name="connsiteX486" fmla="*/ 439270 w 2661966"/>
                          <a:gd name="connsiteY486" fmla="*/ 3303646 h 3370881"/>
                          <a:gd name="connsiteX487" fmla="*/ 439270 w 2661966"/>
                          <a:gd name="connsiteY487" fmla="*/ 3352952 h 3370881"/>
                          <a:gd name="connsiteX488" fmla="*/ 430306 w 2661966"/>
                          <a:gd name="connsiteY488" fmla="*/ 3366399 h 3370881"/>
                          <a:gd name="connsiteX489" fmla="*/ 412376 w 2661966"/>
                          <a:gd name="connsiteY489" fmla="*/ 3370881 h 3370881"/>
                          <a:gd name="connsiteX490" fmla="*/ 295835 w 2661966"/>
                          <a:gd name="connsiteY490" fmla="*/ 3357434 h 3370881"/>
                          <a:gd name="connsiteX491" fmla="*/ 264459 w 2661966"/>
                          <a:gd name="connsiteY491" fmla="*/ 3276752 h 3370881"/>
                          <a:gd name="connsiteX492" fmla="*/ 259976 w 2661966"/>
                          <a:gd name="connsiteY492" fmla="*/ 3240893 h 3370881"/>
                          <a:gd name="connsiteX493" fmla="*/ 246529 w 2661966"/>
                          <a:gd name="connsiteY493" fmla="*/ 3178140 h 3370881"/>
                          <a:gd name="connsiteX494" fmla="*/ 237565 w 2661966"/>
                          <a:gd name="connsiteY494" fmla="*/ 3084011 h 3370881"/>
                          <a:gd name="connsiteX495" fmla="*/ 228600 w 2661966"/>
                          <a:gd name="connsiteY495" fmla="*/ 3057117 h 3370881"/>
                          <a:gd name="connsiteX496" fmla="*/ 219635 w 2661966"/>
                          <a:gd name="connsiteY496" fmla="*/ 3021258 h 3370881"/>
                          <a:gd name="connsiteX497" fmla="*/ 206188 w 2661966"/>
                          <a:gd name="connsiteY497" fmla="*/ 2980917 h 3370881"/>
                          <a:gd name="connsiteX498" fmla="*/ 201706 w 2661966"/>
                          <a:gd name="connsiteY498" fmla="*/ 2949540 h 3370881"/>
                          <a:gd name="connsiteX499" fmla="*/ 197223 w 2661966"/>
                          <a:gd name="connsiteY499" fmla="*/ 2927129 h 3370881"/>
                          <a:gd name="connsiteX500" fmla="*/ 192741 w 2661966"/>
                          <a:gd name="connsiteY500" fmla="*/ 2891270 h 3370881"/>
                          <a:gd name="connsiteX501" fmla="*/ 188259 w 2661966"/>
                          <a:gd name="connsiteY501" fmla="*/ 2850929 h 3370881"/>
                          <a:gd name="connsiteX502" fmla="*/ 179294 w 2661966"/>
                          <a:gd name="connsiteY502" fmla="*/ 2824034 h 3370881"/>
                          <a:gd name="connsiteX503" fmla="*/ 165847 w 2661966"/>
                          <a:gd name="connsiteY503" fmla="*/ 2774729 h 3370881"/>
                          <a:gd name="connsiteX504" fmla="*/ 161365 w 2661966"/>
                          <a:gd name="connsiteY504" fmla="*/ 2747834 h 3370881"/>
                          <a:gd name="connsiteX505" fmla="*/ 156882 w 2661966"/>
                          <a:gd name="connsiteY505" fmla="*/ 2559576 h 3370881"/>
                          <a:gd name="connsiteX506" fmla="*/ 152400 w 2661966"/>
                          <a:gd name="connsiteY506" fmla="*/ 2519234 h 3370881"/>
                          <a:gd name="connsiteX507" fmla="*/ 118035 w 2661966"/>
                          <a:gd name="connsiteY507" fmla="*/ 2400004 h 3370881"/>
                          <a:gd name="connsiteX508" fmla="*/ 117048 w 2661966"/>
                          <a:gd name="connsiteY508" fmla="*/ 2344423 h 3370881"/>
                          <a:gd name="connsiteX509" fmla="*/ 100106 w 2661966"/>
                          <a:gd name="connsiteY509" fmla="*/ 2330976 h 3370881"/>
                          <a:gd name="connsiteX510" fmla="*/ 138953 w 2661966"/>
                          <a:gd name="connsiteY510" fmla="*/ 2313046 h 3370881"/>
                          <a:gd name="connsiteX511" fmla="*/ 152400 w 2661966"/>
                          <a:gd name="connsiteY511" fmla="*/ 2304081 h 3370881"/>
                          <a:gd name="connsiteX512" fmla="*/ 170329 w 2661966"/>
                          <a:gd name="connsiteY512" fmla="*/ 2259258 h 3370881"/>
                          <a:gd name="connsiteX513" fmla="*/ 188259 w 2661966"/>
                          <a:gd name="connsiteY513" fmla="*/ 2223399 h 3370881"/>
                          <a:gd name="connsiteX514" fmla="*/ 206188 w 2661966"/>
                          <a:gd name="connsiteY514" fmla="*/ 2187540 h 3370881"/>
                          <a:gd name="connsiteX515" fmla="*/ 210670 w 2661966"/>
                          <a:gd name="connsiteY515" fmla="*/ 2174093 h 3370881"/>
                          <a:gd name="connsiteX516" fmla="*/ 219635 w 2661966"/>
                          <a:gd name="connsiteY516" fmla="*/ 2115823 h 3370881"/>
                          <a:gd name="connsiteX517" fmla="*/ 210670 w 2661966"/>
                          <a:gd name="connsiteY517" fmla="*/ 1958940 h 3370881"/>
                          <a:gd name="connsiteX518" fmla="*/ 192741 w 2661966"/>
                          <a:gd name="connsiteY518" fmla="*/ 1923081 h 3370881"/>
                          <a:gd name="connsiteX519" fmla="*/ 179294 w 2661966"/>
                          <a:gd name="connsiteY519" fmla="*/ 1891705 h 3370881"/>
                          <a:gd name="connsiteX520" fmla="*/ 165847 w 2661966"/>
                          <a:gd name="connsiteY520" fmla="*/ 1864811 h 3370881"/>
                          <a:gd name="connsiteX521" fmla="*/ 152400 w 2661966"/>
                          <a:gd name="connsiteY521" fmla="*/ 1833434 h 3370881"/>
                          <a:gd name="connsiteX522" fmla="*/ 143435 w 2661966"/>
                          <a:gd name="connsiteY522" fmla="*/ 1819987 h 3370881"/>
                          <a:gd name="connsiteX523" fmla="*/ 107576 w 2661966"/>
                          <a:gd name="connsiteY523" fmla="*/ 1784129 h 3370881"/>
                          <a:gd name="connsiteX524" fmla="*/ 94129 w 2661966"/>
                          <a:gd name="connsiteY524" fmla="*/ 1779646 h 3370881"/>
                          <a:gd name="connsiteX525" fmla="*/ 71718 w 2661966"/>
                          <a:gd name="connsiteY525" fmla="*/ 1770681 h 3370881"/>
                          <a:gd name="connsiteX526" fmla="*/ 58270 w 2661966"/>
                          <a:gd name="connsiteY526" fmla="*/ 1761717 h 3370881"/>
                          <a:gd name="connsiteX527" fmla="*/ 26894 w 2661966"/>
                          <a:gd name="connsiteY527" fmla="*/ 1730340 h 3370881"/>
                          <a:gd name="connsiteX528" fmla="*/ 0 w 2661966"/>
                          <a:gd name="connsiteY528" fmla="*/ 1707929 h 3370881"/>
                          <a:gd name="connsiteX0" fmla="*/ 0 w 2661966"/>
                          <a:gd name="connsiteY0" fmla="*/ 1707929 h 3370881"/>
                          <a:gd name="connsiteX1" fmla="*/ 22412 w 2661966"/>
                          <a:gd name="connsiteY1" fmla="*/ 1698964 h 3370881"/>
                          <a:gd name="connsiteX2" fmla="*/ 31376 w 2661966"/>
                          <a:gd name="connsiteY2" fmla="*/ 1681034 h 3370881"/>
                          <a:gd name="connsiteX3" fmla="*/ 44823 w 2661966"/>
                          <a:gd name="connsiteY3" fmla="*/ 1672070 h 3370881"/>
                          <a:gd name="connsiteX4" fmla="*/ 58270 w 2661966"/>
                          <a:gd name="connsiteY4" fmla="*/ 1654140 h 3370881"/>
                          <a:gd name="connsiteX5" fmla="*/ 76200 w 2661966"/>
                          <a:gd name="connsiteY5" fmla="*/ 1645176 h 3370881"/>
                          <a:gd name="connsiteX6" fmla="*/ 98612 w 2661966"/>
                          <a:gd name="connsiteY6" fmla="*/ 1636211 h 3370881"/>
                          <a:gd name="connsiteX7" fmla="*/ 125506 w 2661966"/>
                          <a:gd name="connsiteY7" fmla="*/ 1627246 h 3370881"/>
                          <a:gd name="connsiteX8" fmla="*/ 152400 w 2661966"/>
                          <a:gd name="connsiteY8" fmla="*/ 1609317 h 3370881"/>
                          <a:gd name="connsiteX9" fmla="*/ 170329 w 2661966"/>
                          <a:gd name="connsiteY9" fmla="*/ 1600352 h 3370881"/>
                          <a:gd name="connsiteX10" fmla="*/ 188259 w 2661966"/>
                          <a:gd name="connsiteY10" fmla="*/ 1582423 h 3370881"/>
                          <a:gd name="connsiteX11" fmla="*/ 228600 w 2661966"/>
                          <a:gd name="connsiteY11" fmla="*/ 1564493 h 3370881"/>
                          <a:gd name="connsiteX12" fmla="*/ 255494 w 2661966"/>
                          <a:gd name="connsiteY12" fmla="*/ 1546564 h 3370881"/>
                          <a:gd name="connsiteX13" fmla="*/ 300318 w 2661966"/>
                          <a:gd name="connsiteY13" fmla="*/ 1524152 h 3370881"/>
                          <a:gd name="connsiteX14" fmla="*/ 313765 w 2661966"/>
                          <a:gd name="connsiteY14" fmla="*/ 1515187 h 3370881"/>
                          <a:gd name="connsiteX15" fmla="*/ 340659 w 2661966"/>
                          <a:gd name="connsiteY15" fmla="*/ 1510705 h 3370881"/>
                          <a:gd name="connsiteX16" fmla="*/ 363070 w 2661966"/>
                          <a:gd name="connsiteY16" fmla="*/ 1506223 h 3370881"/>
                          <a:gd name="connsiteX17" fmla="*/ 389965 w 2661966"/>
                          <a:gd name="connsiteY17" fmla="*/ 1501740 h 3370881"/>
                          <a:gd name="connsiteX18" fmla="*/ 425823 w 2661966"/>
                          <a:gd name="connsiteY18" fmla="*/ 1497258 h 3370881"/>
                          <a:gd name="connsiteX19" fmla="*/ 470647 w 2661966"/>
                          <a:gd name="connsiteY19" fmla="*/ 1488293 h 3370881"/>
                          <a:gd name="connsiteX20" fmla="*/ 515470 w 2661966"/>
                          <a:gd name="connsiteY20" fmla="*/ 1479329 h 3370881"/>
                          <a:gd name="connsiteX21" fmla="*/ 528918 w 2661966"/>
                          <a:gd name="connsiteY21" fmla="*/ 1470364 h 3370881"/>
                          <a:gd name="connsiteX22" fmla="*/ 600635 w 2661966"/>
                          <a:gd name="connsiteY22" fmla="*/ 1456917 h 3370881"/>
                          <a:gd name="connsiteX23" fmla="*/ 690282 w 2661966"/>
                          <a:gd name="connsiteY23" fmla="*/ 1447952 h 3370881"/>
                          <a:gd name="connsiteX24" fmla="*/ 793376 w 2661966"/>
                          <a:gd name="connsiteY24" fmla="*/ 1452434 h 3370881"/>
                          <a:gd name="connsiteX25" fmla="*/ 874059 w 2661966"/>
                          <a:gd name="connsiteY25" fmla="*/ 1465881 h 3370881"/>
                          <a:gd name="connsiteX26" fmla="*/ 914400 w 2661966"/>
                          <a:gd name="connsiteY26" fmla="*/ 1470364 h 3370881"/>
                          <a:gd name="connsiteX27" fmla="*/ 1030941 w 2661966"/>
                          <a:gd name="connsiteY27" fmla="*/ 1483811 h 3370881"/>
                          <a:gd name="connsiteX28" fmla="*/ 1151965 w 2661966"/>
                          <a:gd name="connsiteY28" fmla="*/ 1492776 h 3370881"/>
                          <a:gd name="connsiteX29" fmla="*/ 1281953 w 2661966"/>
                          <a:gd name="connsiteY29" fmla="*/ 1501740 h 3370881"/>
                          <a:gd name="connsiteX30" fmla="*/ 1465729 w 2661966"/>
                          <a:gd name="connsiteY30" fmla="*/ 1497258 h 3370881"/>
                          <a:gd name="connsiteX31" fmla="*/ 1510553 w 2661966"/>
                          <a:gd name="connsiteY31" fmla="*/ 1492776 h 3370881"/>
                          <a:gd name="connsiteX32" fmla="*/ 1582270 w 2661966"/>
                          <a:gd name="connsiteY32" fmla="*/ 1461399 h 3370881"/>
                          <a:gd name="connsiteX33" fmla="*/ 1604682 w 2661966"/>
                          <a:gd name="connsiteY33" fmla="*/ 1456917 h 3370881"/>
                          <a:gd name="connsiteX34" fmla="*/ 1622612 w 2661966"/>
                          <a:gd name="connsiteY34" fmla="*/ 1447952 h 3370881"/>
                          <a:gd name="connsiteX35" fmla="*/ 1645023 w 2661966"/>
                          <a:gd name="connsiteY35" fmla="*/ 1438987 h 3370881"/>
                          <a:gd name="connsiteX36" fmla="*/ 1662953 w 2661966"/>
                          <a:gd name="connsiteY36" fmla="*/ 1425540 h 3370881"/>
                          <a:gd name="connsiteX37" fmla="*/ 1698812 w 2661966"/>
                          <a:gd name="connsiteY37" fmla="*/ 1407611 h 3370881"/>
                          <a:gd name="connsiteX38" fmla="*/ 1739153 w 2661966"/>
                          <a:gd name="connsiteY38" fmla="*/ 1380717 h 3370881"/>
                          <a:gd name="connsiteX39" fmla="*/ 1752600 w 2661966"/>
                          <a:gd name="connsiteY39" fmla="*/ 1367270 h 3370881"/>
                          <a:gd name="connsiteX40" fmla="*/ 1775012 w 2661966"/>
                          <a:gd name="connsiteY40" fmla="*/ 1353823 h 3370881"/>
                          <a:gd name="connsiteX41" fmla="*/ 1797423 w 2661966"/>
                          <a:gd name="connsiteY41" fmla="*/ 1335893 h 3370881"/>
                          <a:gd name="connsiteX42" fmla="*/ 1810870 w 2661966"/>
                          <a:gd name="connsiteY42" fmla="*/ 1304517 h 3370881"/>
                          <a:gd name="connsiteX43" fmla="*/ 1815353 w 2661966"/>
                          <a:gd name="connsiteY43" fmla="*/ 1291070 h 3370881"/>
                          <a:gd name="connsiteX44" fmla="*/ 1801906 w 2661966"/>
                          <a:gd name="connsiteY44" fmla="*/ 1138670 h 3370881"/>
                          <a:gd name="connsiteX45" fmla="*/ 1792941 w 2661966"/>
                          <a:gd name="connsiteY45" fmla="*/ 1125223 h 3370881"/>
                          <a:gd name="connsiteX46" fmla="*/ 1757082 w 2661966"/>
                          <a:gd name="connsiteY46" fmla="*/ 1093846 h 3370881"/>
                          <a:gd name="connsiteX47" fmla="*/ 1730188 w 2661966"/>
                          <a:gd name="connsiteY47" fmla="*/ 1066952 h 3370881"/>
                          <a:gd name="connsiteX48" fmla="*/ 1703294 w 2661966"/>
                          <a:gd name="connsiteY48" fmla="*/ 1049023 h 3370881"/>
                          <a:gd name="connsiteX49" fmla="*/ 1622612 w 2661966"/>
                          <a:gd name="connsiteY49" fmla="*/ 1053505 h 3370881"/>
                          <a:gd name="connsiteX50" fmla="*/ 1595718 w 2661966"/>
                          <a:gd name="connsiteY50" fmla="*/ 1062470 h 3370881"/>
                          <a:gd name="connsiteX51" fmla="*/ 1573306 w 2661966"/>
                          <a:gd name="connsiteY51" fmla="*/ 1066952 h 3370881"/>
                          <a:gd name="connsiteX52" fmla="*/ 1453385 w 2661966"/>
                          <a:gd name="connsiteY52" fmla="*/ 1082761 h 3370881"/>
                          <a:gd name="connsiteX53" fmla="*/ 1326776 w 2661966"/>
                          <a:gd name="connsiteY53" fmla="*/ 1062470 h 3370881"/>
                          <a:gd name="connsiteX54" fmla="*/ 1308847 w 2661966"/>
                          <a:gd name="connsiteY54" fmla="*/ 1057987 h 3370881"/>
                          <a:gd name="connsiteX55" fmla="*/ 1277470 w 2661966"/>
                          <a:gd name="connsiteY55" fmla="*/ 1053505 h 3370881"/>
                          <a:gd name="connsiteX56" fmla="*/ 1259541 w 2661966"/>
                          <a:gd name="connsiteY56" fmla="*/ 1049023 h 3370881"/>
                          <a:gd name="connsiteX57" fmla="*/ 1232647 w 2661966"/>
                          <a:gd name="connsiteY57" fmla="*/ 1044540 h 3370881"/>
                          <a:gd name="connsiteX58" fmla="*/ 1053353 w 2661966"/>
                          <a:gd name="connsiteY58" fmla="*/ 1049023 h 3370881"/>
                          <a:gd name="connsiteX59" fmla="*/ 1035423 w 2661966"/>
                          <a:gd name="connsiteY59" fmla="*/ 1053505 h 3370881"/>
                          <a:gd name="connsiteX60" fmla="*/ 1008529 w 2661966"/>
                          <a:gd name="connsiteY60" fmla="*/ 1057987 h 3370881"/>
                          <a:gd name="connsiteX61" fmla="*/ 995082 w 2661966"/>
                          <a:gd name="connsiteY61" fmla="*/ 1062470 h 3370881"/>
                          <a:gd name="connsiteX62" fmla="*/ 945776 w 2661966"/>
                          <a:gd name="connsiteY62" fmla="*/ 1031093 h 3370881"/>
                          <a:gd name="connsiteX63" fmla="*/ 941294 w 2661966"/>
                          <a:gd name="connsiteY63" fmla="*/ 1017646 h 3370881"/>
                          <a:gd name="connsiteX64" fmla="*/ 932329 w 2661966"/>
                          <a:gd name="connsiteY64" fmla="*/ 919034 h 3370881"/>
                          <a:gd name="connsiteX65" fmla="*/ 914400 w 2661966"/>
                          <a:gd name="connsiteY65" fmla="*/ 901105 h 3370881"/>
                          <a:gd name="connsiteX66" fmla="*/ 918882 w 2661966"/>
                          <a:gd name="connsiteY66" fmla="*/ 869729 h 3370881"/>
                          <a:gd name="connsiteX67" fmla="*/ 941294 w 2661966"/>
                          <a:gd name="connsiteY67" fmla="*/ 865246 h 3370881"/>
                          <a:gd name="connsiteX68" fmla="*/ 959223 w 2661966"/>
                          <a:gd name="connsiteY68" fmla="*/ 851799 h 3370881"/>
                          <a:gd name="connsiteX69" fmla="*/ 990600 w 2661966"/>
                          <a:gd name="connsiteY69" fmla="*/ 847317 h 3370881"/>
                          <a:gd name="connsiteX70" fmla="*/ 1129553 w 2661966"/>
                          <a:gd name="connsiteY70" fmla="*/ 838352 h 3370881"/>
                          <a:gd name="connsiteX71" fmla="*/ 1147482 w 2661966"/>
                          <a:gd name="connsiteY71" fmla="*/ 829387 h 3370881"/>
                          <a:gd name="connsiteX72" fmla="*/ 1178859 w 2661966"/>
                          <a:gd name="connsiteY72" fmla="*/ 806976 h 3370881"/>
                          <a:gd name="connsiteX73" fmla="*/ 1192306 w 2661966"/>
                          <a:gd name="connsiteY73" fmla="*/ 793529 h 3370881"/>
                          <a:gd name="connsiteX74" fmla="*/ 1214718 w 2661966"/>
                          <a:gd name="connsiteY74" fmla="*/ 784564 h 3370881"/>
                          <a:gd name="connsiteX75" fmla="*/ 1241612 w 2661966"/>
                          <a:gd name="connsiteY75" fmla="*/ 771117 h 3370881"/>
                          <a:gd name="connsiteX76" fmla="*/ 1277470 w 2661966"/>
                          <a:gd name="connsiteY76" fmla="*/ 753187 h 3370881"/>
                          <a:gd name="connsiteX77" fmla="*/ 1295400 w 2661966"/>
                          <a:gd name="connsiteY77" fmla="*/ 730776 h 3370881"/>
                          <a:gd name="connsiteX78" fmla="*/ 1317812 w 2661966"/>
                          <a:gd name="connsiteY78" fmla="*/ 708364 h 3370881"/>
                          <a:gd name="connsiteX79" fmla="*/ 1353670 w 2661966"/>
                          <a:gd name="connsiteY79" fmla="*/ 663540 h 3370881"/>
                          <a:gd name="connsiteX80" fmla="*/ 1371600 w 2661966"/>
                          <a:gd name="connsiteY80" fmla="*/ 636646 h 3370881"/>
                          <a:gd name="connsiteX81" fmla="*/ 1380565 w 2661966"/>
                          <a:gd name="connsiteY81" fmla="*/ 596305 h 3370881"/>
                          <a:gd name="connsiteX82" fmla="*/ 1385047 w 2661966"/>
                          <a:gd name="connsiteY82" fmla="*/ 582858 h 3370881"/>
                          <a:gd name="connsiteX83" fmla="*/ 1380565 w 2661966"/>
                          <a:gd name="connsiteY83" fmla="*/ 533552 h 3370881"/>
                          <a:gd name="connsiteX84" fmla="*/ 1367118 w 2661966"/>
                          <a:gd name="connsiteY84" fmla="*/ 524587 h 3370881"/>
                          <a:gd name="connsiteX85" fmla="*/ 1349188 w 2661966"/>
                          <a:gd name="connsiteY85" fmla="*/ 520105 h 3370881"/>
                          <a:gd name="connsiteX86" fmla="*/ 1326776 w 2661966"/>
                          <a:gd name="connsiteY86" fmla="*/ 511140 h 3370881"/>
                          <a:gd name="connsiteX87" fmla="*/ 1281953 w 2661966"/>
                          <a:gd name="connsiteY87" fmla="*/ 515623 h 3370881"/>
                          <a:gd name="connsiteX88" fmla="*/ 1250576 w 2661966"/>
                          <a:gd name="connsiteY88" fmla="*/ 529070 h 3370881"/>
                          <a:gd name="connsiteX89" fmla="*/ 1210235 w 2661966"/>
                          <a:gd name="connsiteY89" fmla="*/ 542517 h 3370881"/>
                          <a:gd name="connsiteX90" fmla="*/ 1183341 w 2661966"/>
                          <a:gd name="connsiteY90" fmla="*/ 555964 h 3370881"/>
                          <a:gd name="connsiteX91" fmla="*/ 1160929 w 2661966"/>
                          <a:gd name="connsiteY91" fmla="*/ 569411 h 3370881"/>
                          <a:gd name="connsiteX92" fmla="*/ 1134035 w 2661966"/>
                          <a:gd name="connsiteY92" fmla="*/ 578376 h 3370881"/>
                          <a:gd name="connsiteX93" fmla="*/ 1111623 w 2661966"/>
                          <a:gd name="connsiteY93" fmla="*/ 587340 h 3370881"/>
                          <a:gd name="connsiteX94" fmla="*/ 1084729 w 2661966"/>
                          <a:gd name="connsiteY94" fmla="*/ 596305 h 3370881"/>
                          <a:gd name="connsiteX95" fmla="*/ 986118 w 2661966"/>
                          <a:gd name="connsiteY95" fmla="*/ 591823 h 3370881"/>
                          <a:gd name="connsiteX96" fmla="*/ 927847 w 2661966"/>
                          <a:gd name="connsiteY96" fmla="*/ 578376 h 3370881"/>
                          <a:gd name="connsiteX97" fmla="*/ 896470 w 2661966"/>
                          <a:gd name="connsiteY97" fmla="*/ 555964 h 3370881"/>
                          <a:gd name="connsiteX98" fmla="*/ 883023 w 2661966"/>
                          <a:gd name="connsiteY98" fmla="*/ 546999 h 3370881"/>
                          <a:gd name="connsiteX99" fmla="*/ 865094 w 2661966"/>
                          <a:gd name="connsiteY99" fmla="*/ 497693 h 3370881"/>
                          <a:gd name="connsiteX100" fmla="*/ 869576 w 2661966"/>
                          <a:gd name="connsiteY100" fmla="*/ 403564 h 3370881"/>
                          <a:gd name="connsiteX101" fmla="*/ 874059 w 2661966"/>
                          <a:gd name="connsiteY101" fmla="*/ 385634 h 3370881"/>
                          <a:gd name="connsiteX102" fmla="*/ 883023 w 2661966"/>
                          <a:gd name="connsiteY102" fmla="*/ 372187 h 3370881"/>
                          <a:gd name="connsiteX103" fmla="*/ 909918 w 2661966"/>
                          <a:gd name="connsiteY103" fmla="*/ 363223 h 3370881"/>
                          <a:gd name="connsiteX104" fmla="*/ 914400 w 2661966"/>
                          <a:gd name="connsiteY104" fmla="*/ 385634 h 3370881"/>
                          <a:gd name="connsiteX105" fmla="*/ 909918 w 2661966"/>
                          <a:gd name="connsiteY105" fmla="*/ 408046 h 3370881"/>
                          <a:gd name="connsiteX106" fmla="*/ 900953 w 2661966"/>
                          <a:gd name="connsiteY106" fmla="*/ 466317 h 3370881"/>
                          <a:gd name="connsiteX107" fmla="*/ 905435 w 2661966"/>
                          <a:gd name="connsiteY107" fmla="*/ 515623 h 3370881"/>
                          <a:gd name="connsiteX108" fmla="*/ 932329 w 2661966"/>
                          <a:gd name="connsiteY108" fmla="*/ 551481 h 3370881"/>
                          <a:gd name="connsiteX109" fmla="*/ 954741 w 2661966"/>
                          <a:gd name="connsiteY109" fmla="*/ 560446 h 3370881"/>
                          <a:gd name="connsiteX110" fmla="*/ 972670 w 2661966"/>
                          <a:gd name="connsiteY110" fmla="*/ 569411 h 3370881"/>
                          <a:gd name="connsiteX111" fmla="*/ 1066800 w 2661966"/>
                          <a:gd name="connsiteY111" fmla="*/ 564929 h 3370881"/>
                          <a:gd name="connsiteX112" fmla="*/ 1111623 w 2661966"/>
                          <a:gd name="connsiteY112" fmla="*/ 551481 h 3370881"/>
                          <a:gd name="connsiteX113" fmla="*/ 1129553 w 2661966"/>
                          <a:gd name="connsiteY113" fmla="*/ 538034 h 3370881"/>
                          <a:gd name="connsiteX114" fmla="*/ 1156447 w 2661966"/>
                          <a:gd name="connsiteY114" fmla="*/ 511140 h 3370881"/>
                          <a:gd name="connsiteX115" fmla="*/ 1160929 w 2661966"/>
                          <a:gd name="connsiteY115" fmla="*/ 493211 h 3370881"/>
                          <a:gd name="connsiteX116" fmla="*/ 1178859 w 2661966"/>
                          <a:gd name="connsiteY116" fmla="*/ 331846 h 3370881"/>
                          <a:gd name="connsiteX117" fmla="*/ 1215315 w 2661966"/>
                          <a:gd name="connsiteY117" fmla="*/ 270289 h 3370881"/>
                          <a:gd name="connsiteX118" fmla="*/ 1214718 w 2661966"/>
                          <a:gd name="connsiteY118" fmla="*/ 367705 h 3370881"/>
                          <a:gd name="connsiteX119" fmla="*/ 1201270 w 2661966"/>
                          <a:gd name="connsiteY119" fmla="*/ 412529 h 3370881"/>
                          <a:gd name="connsiteX120" fmla="*/ 1210235 w 2661966"/>
                          <a:gd name="connsiteY120" fmla="*/ 461834 h 3370881"/>
                          <a:gd name="connsiteX121" fmla="*/ 1214718 w 2661966"/>
                          <a:gd name="connsiteY121" fmla="*/ 475281 h 3370881"/>
                          <a:gd name="connsiteX122" fmla="*/ 1228165 w 2661966"/>
                          <a:gd name="connsiteY122" fmla="*/ 484246 h 3370881"/>
                          <a:gd name="connsiteX123" fmla="*/ 1250576 w 2661966"/>
                          <a:gd name="connsiteY123" fmla="*/ 502176 h 3370881"/>
                          <a:gd name="connsiteX124" fmla="*/ 1317812 w 2661966"/>
                          <a:gd name="connsiteY124" fmla="*/ 497693 h 3370881"/>
                          <a:gd name="connsiteX125" fmla="*/ 1353670 w 2661966"/>
                          <a:gd name="connsiteY125" fmla="*/ 488729 h 3370881"/>
                          <a:gd name="connsiteX126" fmla="*/ 1506070 w 2661966"/>
                          <a:gd name="connsiteY126" fmla="*/ 457352 h 3370881"/>
                          <a:gd name="connsiteX127" fmla="*/ 1550894 w 2661966"/>
                          <a:gd name="connsiteY127" fmla="*/ 430458 h 3370881"/>
                          <a:gd name="connsiteX128" fmla="*/ 1564341 w 2661966"/>
                          <a:gd name="connsiteY128" fmla="*/ 417011 h 3370881"/>
                          <a:gd name="connsiteX129" fmla="*/ 1586753 w 2661966"/>
                          <a:gd name="connsiteY129" fmla="*/ 399081 h 3370881"/>
                          <a:gd name="connsiteX130" fmla="*/ 1595718 w 2661966"/>
                          <a:gd name="connsiteY130" fmla="*/ 381152 h 3370881"/>
                          <a:gd name="connsiteX131" fmla="*/ 1641714 w 2661966"/>
                          <a:gd name="connsiteY131" fmla="*/ 352560 h 3370881"/>
                          <a:gd name="connsiteX132" fmla="*/ 1620066 w 2661966"/>
                          <a:gd name="connsiteY132" fmla="*/ 291047 h 3370881"/>
                          <a:gd name="connsiteX133" fmla="*/ 1604852 w 2661966"/>
                          <a:gd name="connsiteY133" fmla="*/ 236279 h 3370881"/>
                          <a:gd name="connsiteX134" fmla="*/ 1537447 w 2661966"/>
                          <a:gd name="connsiteY134" fmla="*/ 188411 h 3370881"/>
                          <a:gd name="connsiteX135" fmla="*/ 1591422 w 2661966"/>
                          <a:gd name="connsiteY135" fmla="*/ 383206 h 3370881"/>
                          <a:gd name="connsiteX136" fmla="*/ 1655669 w 2661966"/>
                          <a:gd name="connsiteY136" fmla="*/ 407486 h 3370881"/>
                          <a:gd name="connsiteX137" fmla="*/ 1658470 w 2661966"/>
                          <a:gd name="connsiteY137" fmla="*/ 412529 h 3370881"/>
                          <a:gd name="connsiteX138" fmla="*/ 1685365 w 2661966"/>
                          <a:gd name="connsiteY138" fmla="*/ 390117 h 3370881"/>
                          <a:gd name="connsiteX139" fmla="*/ 1694329 w 2661966"/>
                          <a:gd name="connsiteY139" fmla="*/ 376670 h 3370881"/>
                          <a:gd name="connsiteX140" fmla="*/ 1734670 w 2661966"/>
                          <a:gd name="connsiteY140" fmla="*/ 354258 h 3370881"/>
                          <a:gd name="connsiteX141" fmla="*/ 1743635 w 2661966"/>
                          <a:gd name="connsiteY141" fmla="*/ 340811 h 3370881"/>
                          <a:gd name="connsiteX142" fmla="*/ 1757082 w 2661966"/>
                          <a:gd name="connsiteY142" fmla="*/ 336329 h 3370881"/>
                          <a:gd name="connsiteX143" fmla="*/ 1843909 w 2661966"/>
                          <a:gd name="connsiteY143" fmla="*/ 262341 h 3370881"/>
                          <a:gd name="connsiteX144" fmla="*/ 1874221 w 2661966"/>
                          <a:gd name="connsiteY144" fmla="*/ 202194 h 3370881"/>
                          <a:gd name="connsiteX145" fmla="*/ 1828094 w 2661966"/>
                          <a:gd name="connsiteY145" fmla="*/ 136767 h 3370881"/>
                          <a:gd name="connsiteX146" fmla="*/ 1772023 w 2661966"/>
                          <a:gd name="connsiteY146" fmla="*/ 77249 h 3370881"/>
                          <a:gd name="connsiteX147" fmla="*/ 1948888 w 2661966"/>
                          <a:gd name="connsiteY147" fmla="*/ 178018 h 3370881"/>
                          <a:gd name="connsiteX148" fmla="*/ 1952362 w 2661966"/>
                          <a:gd name="connsiteY148" fmla="*/ 254265 h 3370881"/>
                          <a:gd name="connsiteX149" fmla="*/ 1874221 w 2661966"/>
                          <a:gd name="connsiteY149" fmla="*/ 318698 h 3370881"/>
                          <a:gd name="connsiteX150" fmla="*/ 1788459 w 2661966"/>
                          <a:gd name="connsiteY150" fmla="*/ 367705 h 3370881"/>
                          <a:gd name="connsiteX151" fmla="*/ 1761565 w 2661966"/>
                          <a:gd name="connsiteY151" fmla="*/ 390117 h 3370881"/>
                          <a:gd name="connsiteX152" fmla="*/ 1783976 w 2661966"/>
                          <a:gd name="connsiteY152" fmla="*/ 399081 h 3370881"/>
                          <a:gd name="connsiteX153" fmla="*/ 1878106 w 2661966"/>
                          <a:gd name="connsiteY153" fmla="*/ 390117 h 3370881"/>
                          <a:gd name="connsiteX154" fmla="*/ 1891553 w 2661966"/>
                          <a:gd name="connsiteY154" fmla="*/ 381152 h 3370881"/>
                          <a:gd name="connsiteX155" fmla="*/ 1918447 w 2661966"/>
                          <a:gd name="connsiteY155" fmla="*/ 372187 h 3370881"/>
                          <a:gd name="connsiteX156" fmla="*/ 1940859 w 2661966"/>
                          <a:gd name="connsiteY156" fmla="*/ 358740 h 3370881"/>
                          <a:gd name="connsiteX157" fmla="*/ 1954306 w 2661966"/>
                          <a:gd name="connsiteY157" fmla="*/ 354258 h 3370881"/>
                          <a:gd name="connsiteX158" fmla="*/ 2103145 w 2661966"/>
                          <a:gd name="connsiteY158" fmla="*/ 202207 h 3370881"/>
                          <a:gd name="connsiteX159" fmla="*/ 2064254 w 2661966"/>
                          <a:gd name="connsiteY159" fmla="*/ 20406 h 3370881"/>
                          <a:gd name="connsiteX160" fmla="*/ 2169347 w 2661966"/>
                          <a:gd name="connsiteY160" fmla="*/ 104479 h 3370881"/>
                          <a:gd name="connsiteX161" fmla="*/ 2183354 w 2661966"/>
                          <a:gd name="connsiteY161" fmla="*/ 192893 h 3370881"/>
                          <a:gd name="connsiteX162" fmla="*/ 2170300 w 2661966"/>
                          <a:gd name="connsiteY162" fmla="*/ 271231 h 3370881"/>
                          <a:gd name="connsiteX163" fmla="*/ 2096795 w 2661966"/>
                          <a:gd name="connsiteY163" fmla="*/ 316507 h 3370881"/>
                          <a:gd name="connsiteX164" fmla="*/ 1999129 w 2661966"/>
                          <a:gd name="connsiteY164" fmla="*/ 358740 h 3370881"/>
                          <a:gd name="connsiteX165" fmla="*/ 1994647 w 2661966"/>
                          <a:gd name="connsiteY165" fmla="*/ 372187 h 3370881"/>
                          <a:gd name="connsiteX166" fmla="*/ 2039470 w 2661966"/>
                          <a:gd name="connsiteY166" fmla="*/ 390117 h 3370881"/>
                          <a:gd name="connsiteX167" fmla="*/ 2115670 w 2661966"/>
                          <a:gd name="connsiteY167" fmla="*/ 390117 h 3370881"/>
                          <a:gd name="connsiteX168" fmla="*/ 2160494 w 2661966"/>
                          <a:gd name="connsiteY168" fmla="*/ 376670 h 3370881"/>
                          <a:gd name="connsiteX169" fmla="*/ 2191870 w 2661966"/>
                          <a:gd name="connsiteY169" fmla="*/ 363223 h 3370881"/>
                          <a:gd name="connsiteX170" fmla="*/ 2205318 w 2661966"/>
                          <a:gd name="connsiteY170" fmla="*/ 358740 h 3370881"/>
                          <a:gd name="connsiteX171" fmla="*/ 2273487 w 2661966"/>
                          <a:gd name="connsiteY171" fmla="*/ 280486 h 3370881"/>
                          <a:gd name="connsiteX172" fmla="*/ 2312894 w 2661966"/>
                          <a:gd name="connsiteY172" fmla="*/ 183929 h 3370881"/>
                          <a:gd name="connsiteX173" fmla="*/ 2339788 w 2661966"/>
                          <a:gd name="connsiteY173" fmla="*/ 151 h 3370881"/>
                          <a:gd name="connsiteX174" fmla="*/ 2357718 w 2661966"/>
                          <a:gd name="connsiteY174" fmla="*/ 215305 h 3370881"/>
                          <a:gd name="connsiteX175" fmla="*/ 2308598 w 2661966"/>
                          <a:gd name="connsiteY175" fmla="*/ 319520 h 3370881"/>
                          <a:gd name="connsiteX176" fmla="*/ 2245659 w 2661966"/>
                          <a:gd name="connsiteY176" fmla="*/ 390117 h 3370881"/>
                          <a:gd name="connsiteX177" fmla="*/ 2254623 w 2661966"/>
                          <a:gd name="connsiteY177" fmla="*/ 403564 h 3370881"/>
                          <a:gd name="connsiteX178" fmla="*/ 2353235 w 2661966"/>
                          <a:gd name="connsiteY178" fmla="*/ 399081 h 3370881"/>
                          <a:gd name="connsiteX179" fmla="*/ 2366682 w 2661966"/>
                          <a:gd name="connsiteY179" fmla="*/ 394599 h 3370881"/>
                          <a:gd name="connsiteX180" fmla="*/ 2389094 w 2661966"/>
                          <a:gd name="connsiteY180" fmla="*/ 390117 h 3370881"/>
                          <a:gd name="connsiteX181" fmla="*/ 2424953 w 2661966"/>
                          <a:gd name="connsiteY181" fmla="*/ 367705 h 3370881"/>
                          <a:gd name="connsiteX182" fmla="*/ 2528047 w 2661966"/>
                          <a:gd name="connsiteY182" fmla="*/ 292700 h 3370881"/>
                          <a:gd name="connsiteX183" fmla="*/ 2541495 w 2661966"/>
                          <a:gd name="connsiteY183" fmla="*/ 62906 h 3370881"/>
                          <a:gd name="connsiteX184" fmla="*/ 2591304 w 2661966"/>
                          <a:gd name="connsiteY184" fmla="*/ 214081 h 3370881"/>
                          <a:gd name="connsiteX185" fmla="*/ 2602790 w 2661966"/>
                          <a:gd name="connsiteY185" fmla="*/ 290907 h 3370881"/>
                          <a:gd name="connsiteX186" fmla="*/ 2660388 w 2661966"/>
                          <a:gd name="connsiteY186" fmla="*/ 338644 h 3370881"/>
                          <a:gd name="connsiteX187" fmla="*/ 2531969 w 2661966"/>
                          <a:gd name="connsiteY187" fmla="*/ 383206 h 3370881"/>
                          <a:gd name="connsiteX188" fmla="*/ 2442882 w 2661966"/>
                          <a:gd name="connsiteY188" fmla="*/ 403564 h 3370881"/>
                          <a:gd name="connsiteX189" fmla="*/ 2398059 w 2661966"/>
                          <a:gd name="connsiteY189" fmla="*/ 417011 h 3370881"/>
                          <a:gd name="connsiteX190" fmla="*/ 2375647 w 2661966"/>
                          <a:gd name="connsiteY190" fmla="*/ 425976 h 3370881"/>
                          <a:gd name="connsiteX191" fmla="*/ 2357718 w 2661966"/>
                          <a:gd name="connsiteY191" fmla="*/ 430458 h 3370881"/>
                          <a:gd name="connsiteX192" fmla="*/ 2344270 w 2661966"/>
                          <a:gd name="connsiteY192" fmla="*/ 461834 h 3370881"/>
                          <a:gd name="connsiteX193" fmla="*/ 2353235 w 2661966"/>
                          <a:gd name="connsiteY193" fmla="*/ 502176 h 3370881"/>
                          <a:gd name="connsiteX194" fmla="*/ 2362200 w 2661966"/>
                          <a:gd name="connsiteY194" fmla="*/ 515623 h 3370881"/>
                          <a:gd name="connsiteX195" fmla="*/ 2344270 w 2661966"/>
                          <a:gd name="connsiteY195" fmla="*/ 587340 h 3370881"/>
                          <a:gd name="connsiteX196" fmla="*/ 2321859 w 2661966"/>
                          <a:gd name="connsiteY196" fmla="*/ 614234 h 3370881"/>
                          <a:gd name="connsiteX197" fmla="*/ 2308412 w 2661966"/>
                          <a:gd name="connsiteY197" fmla="*/ 636646 h 3370881"/>
                          <a:gd name="connsiteX198" fmla="*/ 2281518 w 2661966"/>
                          <a:gd name="connsiteY198" fmla="*/ 641129 h 3370881"/>
                          <a:gd name="connsiteX199" fmla="*/ 2259106 w 2661966"/>
                          <a:gd name="connsiteY199" fmla="*/ 636646 h 3370881"/>
                          <a:gd name="connsiteX200" fmla="*/ 2277035 w 2661966"/>
                          <a:gd name="connsiteY200" fmla="*/ 578376 h 3370881"/>
                          <a:gd name="connsiteX201" fmla="*/ 2290482 w 2661966"/>
                          <a:gd name="connsiteY201" fmla="*/ 542517 h 3370881"/>
                          <a:gd name="connsiteX202" fmla="*/ 2286000 w 2661966"/>
                          <a:gd name="connsiteY202" fmla="*/ 506658 h 3370881"/>
                          <a:gd name="connsiteX203" fmla="*/ 2245659 w 2661966"/>
                          <a:gd name="connsiteY203" fmla="*/ 448387 h 3370881"/>
                          <a:gd name="connsiteX204" fmla="*/ 2200835 w 2661966"/>
                          <a:gd name="connsiteY204" fmla="*/ 430458 h 3370881"/>
                          <a:gd name="connsiteX205" fmla="*/ 2169459 w 2661966"/>
                          <a:gd name="connsiteY205" fmla="*/ 425976 h 3370881"/>
                          <a:gd name="connsiteX206" fmla="*/ 2102223 w 2661966"/>
                          <a:gd name="connsiteY206" fmla="*/ 430458 h 3370881"/>
                          <a:gd name="connsiteX207" fmla="*/ 2084294 w 2661966"/>
                          <a:gd name="connsiteY207" fmla="*/ 439423 h 3370881"/>
                          <a:gd name="connsiteX208" fmla="*/ 2070847 w 2661966"/>
                          <a:gd name="connsiteY208" fmla="*/ 443905 h 3370881"/>
                          <a:gd name="connsiteX209" fmla="*/ 2061882 w 2661966"/>
                          <a:gd name="connsiteY209" fmla="*/ 461834 h 3370881"/>
                          <a:gd name="connsiteX210" fmla="*/ 2034988 w 2661966"/>
                          <a:gd name="connsiteY210" fmla="*/ 475281 h 3370881"/>
                          <a:gd name="connsiteX211" fmla="*/ 1783976 w 2661966"/>
                          <a:gd name="connsiteY211" fmla="*/ 479764 h 3370881"/>
                          <a:gd name="connsiteX212" fmla="*/ 1766047 w 2661966"/>
                          <a:gd name="connsiteY212" fmla="*/ 488729 h 3370881"/>
                          <a:gd name="connsiteX213" fmla="*/ 1703294 w 2661966"/>
                          <a:gd name="connsiteY213" fmla="*/ 506658 h 3370881"/>
                          <a:gd name="connsiteX214" fmla="*/ 1689847 w 2661966"/>
                          <a:gd name="connsiteY214" fmla="*/ 511140 h 3370881"/>
                          <a:gd name="connsiteX215" fmla="*/ 1676400 w 2661966"/>
                          <a:gd name="connsiteY215" fmla="*/ 520105 h 3370881"/>
                          <a:gd name="connsiteX216" fmla="*/ 1649506 w 2661966"/>
                          <a:gd name="connsiteY216" fmla="*/ 529070 h 3370881"/>
                          <a:gd name="connsiteX217" fmla="*/ 1636059 w 2661966"/>
                          <a:gd name="connsiteY217" fmla="*/ 538034 h 3370881"/>
                          <a:gd name="connsiteX218" fmla="*/ 1622612 w 2661966"/>
                          <a:gd name="connsiteY218" fmla="*/ 551481 h 3370881"/>
                          <a:gd name="connsiteX219" fmla="*/ 1609165 w 2661966"/>
                          <a:gd name="connsiteY219" fmla="*/ 555964 h 3370881"/>
                          <a:gd name="connsiteX220" fmla="*/ 1577788 w 2661966"/>
                          <a:gd name="connsiteY220" fmla="*/ 587340 h 3370881"/>
                          <a:gd name="connsiteX221" fmla="*/ 1568823 w 2661966"/>
                          <a:gd name="connsiteY221" fmla="*/ 600787 h 3370881"/>
                          <a:gd name="connsiteX222" fmla="*/ 1555376 w 2661966"/>
                          <a:gd name="connsiteY222" fmla="*/ 614234 h 3370881"/>
                          <a:gd name="connsiteX223" fmla="*/ 1524000 w 2661966"/>
                          <a:gd name="connsiteY223" fmla="*/ 654576 h 3370881"/>
                          <a:gd name="connsiteX224" fmla="*/ 1519518 w 2661966"/>
                          <a:gd name="connsiteY224" fmla="*/ 668023 h 3370881"/>
                          <a:gd name="connsiteX225" fmla="*/ 1528482 w 2661966"/>
                          <a:gd name="connsiteY225" fmla="*/ 708364 h 3370881"/>
                          <a:gd name="connsiteX226" fmla="*/ 1537447 w 2661966"/>
                          <a:gd name="connsiteY226" fmla="*/ 721811 h 3370881"/>
                          <a:gd name="connsiteX227" fmla="*/ 1568823 w 2661966"/>
                          <a:gd name="connsiteY227" fmla="*/ 712846 h 3370881"/>
                          <a:gd name="connsiteX228" fmla="*/ 1600200 w 2661966"/>
                          <a:gd name="connsiteY228" fmla="*/ 712846 h 3370881"/>
                          <a:gd name="connsiteX229" fmla="*/ 1631576 w 2661966"/>
                          <a:gd name="connsiteY229" fmla="*/ 690434 h 3370881"/>
                          <a:gd name="connsiteX230" fmla="*/ 1645023 w 2661966"/>
                          <a:gd name="connsiteY230" fmla="*/ 676987 h 3370881"/>
                          <a:gd name="connsiteX231" fmla="*/ 1685365 w 2661966"/>
                          <a:gd name="connsiteY231" fmla="*/ 645611 h 3370881"/>
                          <a:gd name="connsiteX232" fmla="*/ 1716741 w 2661966"/>
                          <a:gd name="connsiteY232" fmla="*/ 614234 h 3370881"/>
                          <a:gd name="connsiteX233" fmla="*/ 1748118 w 2661966"/>
                          <a:gd name="connsiteY233" fmla="*/ 596305 h 3370881"/>
                          <a:gd name="connsiteX234" fmla="*/ 1761565 w 2661966"/>
                          <a:gd name="connsiteY234" fmla="*/ 591823 h 3370881"/>
                          <a:gd name="connsiteX235" fmla="*/ 1779494 w 2661966"/>
                          <a:gd name="connsiteY235" fmla="*/ 582858 h 3370881"/>
                          <a:gd name="connsiteX236" fmla="*/ 1815353 w 2661966"/>
                          <a:gd name="connsiteY236" fmla="*/ 573893 h 3370881"/>
                          <a:gd name="connsiteX237" fmla="*/ 2030506 w 2661966"/>
                          <a:gd name="connsiteY237" fmla="*/ 578376 h 3370881"/>
                          <a:gd name="connsiteX238" fmla="*/ 2017059 w 2661966"/>
                          <a:gd name="connsiteY238" fmla="*/ 600787 h 3370881"/>
                          <a:gd name="connsiteX239" fmla="*/ 1981200 w 2661966"/>
                          <a:gd name="connsiteY239" fmla="*/ 636646 h 3370881"/>
                          <a:gd name="connsiteX240" fmla="*/ 1967753 w 2661966"/>
                          <a:gd name="connsiteY240" fmla="*/ 650093 h 3370881"/>
                          <a:gd name="connsiteX241" fmla="*/ 1936376 w 2661966"/>
                          <a:gd name="connsiteY241" fmla="*/ 690434 h 3370881"/>
                          <a:gd name="connsiteX242" fmla="*/ 1905000 w 2661966"/>
                          <a:gd name="connsiteY242" fmla="*/ 717329 h 3370881"/>
                          <a:gd name="connsiteX243" fmla="*/ 1860176 w 2661966"/>
                          <a:gd name="connsiteY243" fmla="*/ 735258 h 3370881"/>
                          <a:gd name="connsiteX244" fmla="*/ 1788459 w 2661966"/>
                          <a:gd name="connsiteY244" fmla="*/ 744223 h 3370881"/>
                          <a:gd name="connsiteX245" fmla="*/ 1846729 w 2661966"/>
                          <a:gd name="connsiteY245" fmla="*/ 802493 h 3370881"/>
                          <a:gd name="connsiteX246" fmla="*/ 1913965 w 2661966"/>
                          <a:gd name="connsiteY246" fmla="*/ 829387 h 3370881"/>
                          <a:gd name="connsiteX247" fmla="*/ 1922929 w 2661966"/>
                          <a:gd name="connsiteY247" fmla="*/ 842834 h 3370881"/>
                          <a:gd name="connsiteX248" fmla="*/ 1967753 w 2661966"/>
                          <a:gd name="connsiteY248" fmla="*/ 883176 h 3370881"/>
                          <a:gd name="connsiteX249" fmla="*/ 1981200 w 2661966"/>
                          <a:gd name="connsiteY249" fmla="*/ 896623 h 3370881"/>
                          <a:gd name="connsiteX250" fmla="*/ 1994647 w 2661966"/>
                          <a:gd name="connsiteY250" fmla="*/ 905587 h 3370881"/>
                          <a:gd name="connsiteX251" fmla="*/ 2021541 w 2661966"/>
                          <a:gd name="connsiteY251" fmla="*/ 927999 h 3370881"/>
                          <a:gd name="connsiteX252" fmla="*/ 2030506 w 2661966"/>
                          <a:gd name="connsiteY252" fmla="*/ 941446 h 3370881"/>
                          <a:gd name="connsiteX253" fmla="*/ 2057400 w 2661966"/>
                          <a:gd name="connsiteY253" fmla="*/ 968340 h 3370881"/>
                          <a:gd name="connsiteX254" fmla="*/ 2088776 w 2661966"/>
                          <a:gd name="connsiteY254" fmla="*/ 1013164 h 3370881"/>
                          <a:gd name="connsiteX255" fmla="*/ 2115670 w 2661966"/>
                          <a:gd name="connsiteY255" fmla="*/ 1057987 h 3370881"/>
                          <a:gd name="connsiteX256" fmla="*/ 2120153 w 2661966"/>
                          <a:gd name="connsiteY256" fmla="*/ 1089364 h 3370881"/>
                          <a:gd name="connsiteX257" fmla="*/ 2138082 w 2661966"/>
                          <a:gd name="connsiteY257" fmla="*/ 1143152 h 3370881"/>
                          <a:gd name="connsiteX258" fmla="*/ 2147047 w 2661966"/>
                          <a:gd name="connsiteY258" fmla="*/ 1196940 h 3370881"/>
                          <a:gd name="connsiteX259" fmla="*/ 2151529 w 2661966"/>
                          <a:gd name="connsiteY259" fmla="*/ 1210387 h 3370881"/>
                          <a:gd name="connsiteX260" fmla="*/ 2156012 w 2661966"/>
                          <a:gd name="connsiteY260" fmla="*/ 1228317 h 3370881"/>
                          <a:gd name="connsiteX261" fmla="*/ 2173941 w 2661966"/>
                          <a:gd name="connsiteY261" fmla="*/ 1295552 h 3370881"/>
                          <a:gd name="connsiteX262" fmla="*/ 2182906 w 2661966"/>
                          <a:gd name="connsiteY262" fmla="*/ 1313481 h 3370881"/>
                          <a:gd name="connsiteX263" fmla="*/ 2187388 w 2661966"/>
                          <a:gd name="connsiteY263" fmla="*/ 1331411 h 3370881"/>
                          <a:gd name="connsiteX264" fmla="*/ 2214282 w 2661966"/>
                          <a:gd name="connsiteY264" fmla="*/ 1385199 h 3370881"/>
                          <a:gd name="connsiteX265" fmla="*/ 2218765 w 2661966"/>
                          <a:gd name="connsiteY265" fmla="*/ 1403129 h 3370881"/>
                          <a:gd name="connsiteX266" fmla="*/ 2223247 w 2661966"/>
                          <a:gd name="connsiteY266" fmla="*/ 1430023 h 3370881"/>
                          <a:gd name="connsiteX267" fmla="*/ 2236694 w 2661966"/>
                          <a:gd name="connsiteY267" fmla="*/ 1456917 h 3370881"/>
                          <a:gd name="connsiteX268" fmla="*/ 2249794 w 2661966"/>
                          <a:gd name="connsiteY268" fmla="*/ 1524624 h 3370881"/>
                          <a:gd name="connsiteX269" fmla="*/ 2241176 w 2661966"/>
                          <a:gd name="connsiteY269" fmla="*/ 1577940 h 3370881"/>
                          <a:gd name="connsiteX270" fmla="*/ 2245659 w 2661966"/>
                          <a:gd name="connsiteY270" fmla="*/ 1595870 h 3370881"/>
                          <a:gd name="connsiteX271" fmla="*/ 2249634 w 2661966"/>
                          <a:gd name="connsiteY271" fmla="*/ 1685855 h 3370881"/>
                          <a:gd name="connsiteX272" fmla="*/ 2227729 w 2661966"/>
                          <a:gd name="connsiteY272" fmla="*/ 1716893 h 3370881"/>
                          <a:gd name="connsiteX273" fmla="*/ 2240500 w 2661966"/>
                          <a:gd name="connsiteY273" fmla="*/ 1674269 h 3370881"/>
                          <a:gd name="connsiteX274" fmla="*/ 2235341 w 2661966"/>
                          <a:gd name="connsiteY274" fmla="*/ 1788611 h 3370881"/>
                          <a:gd name="connsiteX275" fmla="*/ 2230689 w 2661966"/>
                          <a:gd name="connsiteY275" fmla="*/ 1823963 h 3370881"/>
                          <a:gd name="connsiteX276" fmla="*/ 2226207 w 2661966"/>
                          <a:gd name="connsiteY276" fmla="*/ 1824470 h 3370881"/>
                          <a:gd name="connsiteX277" fmla="*/ 2208278 w 2661966"/>
                          <a:gd name="connsiteY277" fmla="*/ 1869293 h 3370881"/>
                          <a:gd name="connsiteX278" fmla="*/ 2195168 w 2661966"/>
                          <a:gd name="connsiteY278" fmla="*/ 1882740 h 3370881"/>
                          <a:gd name="connsiteX279" fmla="*/ 2203458 w 2661966"/>
                          <a:gd name="connsiteY279" fmla="*/ 1918938 h 3370881"/>
                          <a:gd name="connsiteX280" fmla="*/ 2204134 w 2661966"/>
                          <a:gd name="connsiteY280" fmla="*/ 1949806 h 3370881"/>
                          <a:gd name="connsiteX281" fmla="*/ 2226545 w 2661966"/>
                          <a:gd name="connsiteY281" fmla="*/ 1954627 h 3370881"/>
                          <a:gd name="connsiteX282" fmla="*/ 2241176 w 2661966"/>
                          <a:gd name="connsiteY282" fmla="*/ 2012729 h 3370881"/>
                          <a:gd name="connsiteX283" fmla="*/ 2263588 w 2661966"/>
                          <a:gd name="connsiteY283" fmla="*/ 2057552 h 3370881"/>
                          <a:gd name="connsiteX284" fmla="*/ 2286000 w 2661966"/>
                          <a:gd name="connsiteY284" fmla="*/ 2084446 h 3370881"/>
                          <a:gd name="connsiteX285" fmla="*/ 2299447 w 2661966"/>
                          <a:gd name="connsiteY285" fmla="*/ 2124787 h 3370881"/>
                          <a:gd name="connsiteX286" fmla="*/ 2321859 w 2661966"/>
                          <a:gd name="connsiteY286" fmla="*/ 2151681 h 3370881"/>
                          <a:gd name="connsiteX287" fmla="*/ 2344270 w 2661966"/>
                          <a:gd name="connsiteY287" fmla="*/ 2205470 h 3370881"/>
                          <a:gd name="connsiteX288" fmla="*/ 2348753 w 2661966"/>
                          <a:gd name="connsiteY288" fmla="*/ 2223399 h 3370881"/>
                          <a:gd name="connsiteX289" fmla="*/ 2366682 w 2661966"/>
                          <a:gd name="connsiteY289" fmla="*/ 2263740 h 3370881"/>
                          <a:gd name="connsiteX290" fmla="*/ 2375647 w 2661966"/>
                          <a:gd name="connsiteY290" fmla="*/ 2286152 h 3370881"/>
                          <a:gd name="connsiteX291" fmla="*/ 2380129 w 2661966"/>
                          <a:gd name="connsiteY291" fmla="*/ 2308564 h 3370881"/>
                          <a:gd name="connsiteX292" fmla="*/ 2389094 w 2661966"/>
                          <a:gd name="connsiteY292" fmla="*/ 2335458 h 3370881"/>
                          <a:gd name="connsiteX293" fmla="*/ 2393576 w 2661966"/>
                          <a:gd name="connsiteY293" fmla="*/ 2380281 h 3370881"/>
                          <a:gd name="connsiteX294" fmla="*/ 2398059 w 2661966"/>
                          <a:gd name="connsiteY294" fmla="*/ 2393729 h 3370881"/>
                          <a:gd name="connsiteX295" fmla="*/ 2419794 w 2661966"/>
                          <a:gd name="connsiteY295" fmla="*/ 2447517 h 3370881"/>
                          <a:gd name="connsiteX296" fmla="*/ 2427343 w 2661966"/>
                          <a:gd name="connsiteY296" fmla="*/ 2564058 h 3370881"/>
                          <a:gd name="connsiteX297" fmla="*/ 2389094 w 2661966"/>
                          <a:gd name="connsiteY297" fmla="*/ 2837481 h 3370881"/>
                          <a:gd name="connsiteX298" fmla="*/ 2380129 w 2661966"/>
                          <a:gd name="connsiteY298" fmla="*/ 2859893 h 3370881"/>
                          <a:gd name="connsiteX299" fmla="*/ 2357718 w 2661966"/>
                          <a:gd name="connsiteY299" fmla="*/ 2913681 h 3370881"/>
                          <a:gd name="connsiteX300" fmla="*/ 2348753 w 2661966"/>
                          <a:gd name="connsiteY300" fmla="*/ 2936093 h 3370881"/>
                          <a:gd name="connsiteX301" fmla="*/ 2339788 w 2661966"/>
                          <a:gd name="connsiteY301" fmla="*/ 2971952 h 3370881"/>
                          <a:gd name="connsiteX302" fmla="*/ 2326341 w 2661966"/>
                          <a:gd name="connsiteY302" fmla="*/ 2994364 h 3370881"/>
                          <a:gd name="connsiteX303" fmla="*/ 2317376 w 2661966"/>
                          <a:gd name="connsiteY303" fmla="*/ 3025740 h 3370881"/>
                          <a:gd name="connsiteX304" fmla="*/ 2303929 w 2661966"/>
                          <a:gd name="connsiteY304" fmla="*/ 3048152 h 3370881"/>
                          <a:gd name="connsiteX305" fmla="*/ 2290482 w 2661966"/>
                          <a:gd name="connsiteY305" fmla="*/ 3079529 h 3370881"/>
                          <a:gd name="connsiteX306" fmla="*/ 2272553 w 2661966"/>
                          <a:gd name="connsiteY306" fmla="*/ 3084011 h 3370881"/>
                          <a:gd name="connsiteX307" fmla="*/ 2259106 w 2661966"/>
                          <a:gd name="connsiteY307" fmla="*/ 3088493 h 3370881"/>
                          <a:gd name="connsiteX308" fmla="*/ 2241176 w 2661966"/>
                          <a:gd name="connsiteY308" fmla="*/ 3092976 h 3370881"/>
                          <a:gd name="connsiteX309" fmla="*/ 2209800 w 2661966"/>
                          <a:gd name="connsiteY309" fmla="*/ 3101940 h 3370881"/>
                          <a:gd name="connsiteX310" fmla="*/ 2205318 w 2661966"/>
                          <a:gd name="connsiteY310" fmla="*/ 3039187 h 3370881"/>
                          <a:gd name="connsiteX311" fmla="*/ 2218765 w 2661966"/>
                          <a:gd name="connsiteY311" fmla="*/ 3021258 h 3370881"/>
                          <a:gd name="connsiteX312" fmla="*/ 2245659 w 2661966"/>
                          <a:gd name="connsiteY312" fmla="*/ 2971952 h 3370881"/>
                          <a:gd name="connsiteX313" fmla="*/ 2268070 w 2661966"/>
                          <a:gd name="connsiteY313" fmla="*/ 2945058 h 3370881"/>
                          <a:gd name="connsiteX314" fmla="*/ 2298550 w 2661966"/>
                          <a:gd name="connsiteY314" fmla="*/ 2568540 h 3370881"/>
                          <a:gd name="connsiteX315" fmla="*/ 2284986 w 2661966"/>
                          <a:gd name="connsiteY315" fmla="*/ 2532681 h 3370881"/>
                          <a:gd name="connsiteX316" fmla="*/ 2293273 w 2661966"/>
                          <a:gd name="connsiteY316" fmla="*/ 2496653 h 3370881"/>
                          <a:gd name="connsiteX317" fmla="*/ 2278152 w 2661966"/>
                          <a:gd name="connsiteY317" fmla="*/ 2475178 h 3370881"/>
                          <a:gd name="connsiteX318" fmla="*/ 2245659 w 2661966"/>
                          <a:gd name="connsiteY318" fmla="*/ 2389247 h 3370881"/>
                          <a:gd name="connsiteX319" fmla="*/ 2195507 w 2661966"/>
                          <a:gd name="connsiteY319" fmla="*/ 2241328 h 3370881"/>
                          <a:gd name="connsiteX320" fmla="*/ 2083786 w 2661966"/>
                          <a:gd name="connsiteY320" fmla="*/ 2040300 h 3370881"/>
                          <a:gd name="connsiteX321" fmla="*/ 2048773 w 2661966"/>
                          <a:gd name="connsiteY321" fmla="*/ 2017971 h 3370881"/>
                          <a:gd name="connsiteX322" fmla="*/ 2074314 w 2661966"/>
                          <a:gd name="connsiteY322" fmla="*/ 2011967 h 3370881"/>
                          <a:gd name="connsiteX323" fmla="*/ 2034988 w 2661966"/>
                          <a:gd name="connsiteY323" fmla="*/ 2003764 h 3370881"/>
                          <a:gd name="connsiteX324" fmla="*/ 2026023 w 2661966"/>
                          <a:gd name="connsiteY324" fmla="*/ 2026176 h 3370881"/>
                          <a:gd name="connsiteX325" fmla="*/ 2021541 w 2661966"/>
                          <a:gd name="connsiteY325" fmla="*/ 2039623 h 3370881"/>
                          <a:gd name="connsiteX326" fmla="*/ 1999129 w 2661966"/>
                          <a:gd name="connsiteY326" fmla="*/ 2053070 h 3370881"/>
                          <a:gd name="connsiteX327" fmla="*/ 1990165 w 2661966"/>
                          <a:gd name="connsiteY327" fmla="*/ 2070999 h 3370881"/>
                          <a:gd name="connsiteX328" fmla="*/ 1967753 w 2661966"/>
                          <a:gd name="connsiteY328" fmla="*/ 2106858 h 3370881"/>
                          <a:gd name="connsiteX329" fmla="*/ 1981200 w 2661966"/>
                          <a:gd name="connsiteY329" fmla="*/ 2223399 h 3370881"/>
                          <a:gd name="connsiteX330" fmla="*/ 1994647 w 2661966"/>
                          <a:gd name="connsiteY330" fmla="*/ 2254776 h 3370881"/>
                          <a:gd name="connsiteX331" fmla="*/ 2003612 w 2661966"/>
                          <a:gd name="connsiteY331" fmla="*/ 2272705 h 3370881"/>
                          <a:gd name="connsiteX332" fmla="*/ 2026023 w 2661966"/>
                          <a:gd name="connsiteY332" fmla="*/ 2304081 h 3370881"/>
                          <a:gd name="connsiteX333" fmla="*/ 2043953 w 2661966"/>
                          <a:gd name="connsiteY333" fmla="*/ 2348905 h 3370881"/>
                          <a:gd name="connsiteX334" fmla="*/ 2061882 w 2661966"/>
                          <a:gd name="connsiteY334" fmla="*/ 2371317 h 3370881"/>
                          <a:gd name="connsiteX335" fmla="*/ 2088776 w 2661966"/>
                          <a:gd name="connsiteY335" fmla="*/ 2434070 h 3370881"/>
                          <a:gd name="connsiteX336" fmla="*/ 2102223 w 2661966"/>
                          <a:gd name="connsiteY336" fmla="*/ 2465446 h 3370881"/>
                          <a:gd name="connsiteX337" fmla="*/ 2106706 w 2661966"/>
                          <a:gd name="connsiteY337" fmla="*/ 2496823 h 3370881"/>
                          <a:gd name="connsiteX338" fmla="*/ 2124635 w 2661966"/>
                          <a:gd name="connsiteY338" fmla="*/ 2559576 h 3370881"/>
                          <a:gd name="connsiteX339" fmla="*/ 2138082 w 2661966"/>
                          <a:gd name="connsiteY339" fmla="*/ 2649223 h 3370881"/>
                          <a:gd name="connsiteX340" fmla="*/ 2147047 w 2661966"/>
                          <a:gd name="connsiteY340" fmla="*/ 2685081 h 3370881"/>
                          <a:gd name="connsiteX341" fmla="*/ 2151529 w 2661966"/>
                          <a:gd name="connsiteY341" fmla="*/ 2716458 h 3370881"/>
                          <a:gd name="connsiteX342" fmla="*/ 2160494 w 2661966"/>
                          <a:gd name="connsiteY342" fmla="*/ 2770246 h 3370881"/>
                          <a:gd name="connsiteX343" fmla="*/ 2156012 w 2661966"/>
                          <a:gd name="connsiteY343" fmla="*/ 2962987 h 3370881"/>
                          <a:gd name="connsiteX344" fmla="*/ 2138082 w 2661966"/>
                          <a:gd name="connsiteY344" fmla="*/ 3043670 h 3370881"/>
                          <a:gd name="connsiteX345" fmla="*/ 2133600 w 2661966"/>
                          <a:gd name="connsiteY345" fmla="*/ 3061599 h 3370881"/>
                          <a:gd name="connsiteX346" fmla="*/ 2120153 w 2661966"/>
                          <a:gd name="connsiteY346" fmla="*/ 3079529 h 3370881"/>
                          <a:gd name="connsiteX347" fmla="*/ 2111188 w 2661966"/>
                          <a:gd name="connsiteY347" fmla="*/ 3106423 h 3370881"/>
                          <a:gd name="connsiteX348" fmla="*/ 2088776 w 2661966"/>
                          <a:gd name="connsiteY348" fmla="*/ 3137799 h 3370881"/>
                          <a:gd name="connsiteX349" fmla="*/ 2075329 w 2661966"/>
                          <a:gd name="connsiteY349" fmla="*/ 3164693 h 3370881"/>
                          <a:gd name="connsiteX350" fmla="*/ 2061882 w 2661966"/>
                          <a:gd name="connsiteY350" fmla="*/ 3169176 h 3370881"/>
                          <a:gd name="connsiteX351" fmla="*/ 2021541 w 2661966"/>
                          <a:gd name="connsiteY351" fmla="*/ 3164693 h 3370881"/>
                          <a:gd name="connsiteX352" fmla="*/ 2012576 w 2661966"/>
                          <a:gd name="connsiteY352" fmla="*/ 3119870 h 3370881"/>
                          <a:gd name="connsiteX353" fmla="*/ 2048435 w 2661966"/>
                          <a:gd name="connsiteY353" fmla="*/ 3021258 h 3370881"/>
                          <a:gd name="connsiteX354" fmla="*/ 2048435 w 2661966"/>
                          <a:gd name="connsiteY354" fmla="*/ 3021258 h 3370881"/>
                          <a:gd name="connsiteX355" fmla="*/ 2061882 w 2661966"/>
                          <a:gd name="connsiteY355" fmla="*/ 2967470 h 3370881"/>
                          <a:gd name="connsiteX356" fmla="*/ 2070847 w 2661966"/>
                          <a:gd name="connsiteY356" fmla="*/ 2882305 h 3370881"/>
                          <a:gd name="connsiteX357" fmla="*/ 2066365 w 2661966"/>
                          <a:gd name="connsiteY357" fmla="*/ 2725423 h 3370881"/>
                          <a:gd name="connsiteX358" fmla="*/ 2043953 w 2661966"/>
                          <a:gd name="connsiteY358" fmla="*/ 2649223 h 3370881"/>
                          <a:gd name="connsiteX359" fmla="*/ 2030506 w 2661966"/>
                          <a:gd name="connsiteY359" fmla="*/ 2622329 h 3370881"/>
                          <a:gd name="connsiteX360" fmla="*/ 2017059 w 2661966"/>
                          <a:gd name="connsiteY360" fmla="*/ 2581987 h 3370881"/>
                          <a:gd name="connsiteX361" fmla="*/ 1981200 w 2661966"/>
                          <a:gd name="connsiteY361" fmla="*/ 2514752 h 3370881"/>
                          <a:gd name="connsiteX362" fmla="*/ 1972235 w 2661966"/>
                          <a:gd name="connsiteY362" fmla="*/ 2501305 h 3370881"/>
                          <a:gd name="connsiteX363" fmla="*/ 1958788 w 2661966"/>
                          <a:gd name="connsiteY363" fmla="*/ 2478893 h 3370881"/>
                          <a:gd name="connsiteX364" fmla="*/ 1905000 w 2661966"/>
                          <a:gd name="connsiteY364" fmla="*/ 2398211 h 3370881"/>
                          <a:gd name="connsiteX365" fmla="*/ 1882588 w 2661966"/>
                          <a:gd name="connsiteY365" fmla="*/ 2357870 h 3370881"/>
                          <a:gd name="connsiteX366" fmla="*/ 1869141 w 2661966"/>
                          <a:gd name="connsiteY366" fmla="*/ 2339940 h 3370881"/>
                          <a:gd name="connsiteX367" fmla="*/ 1806388 w 2661966"/>
                          <a:gd name="connsiteY367" fmla="*/ 2313046 h 3370881"/>
                          <a:gd name="connsiteX368" fmla="*/ 1779494 w 2661966"/>
                          <a:gd name="connsiteY368" fmla="*/ 2304081 h 3370881"/>
                          <a:gd name="connsiteX369" fmla="*/ 1752600 w 2661966"/>
                          <a:gd name="connsiteY369" fmla="*/ 2299599 h 3370881"/>
                          <a:gd name="connsiteX370" fmla="*/ 1680882 w 2661966"/>
                          <a:gd name="connsiteY370" fmla="*/ 2277187 h 3370881"/>
                          <a:gd name="connsiteX371" fmla="*/ 1719025 w 2661966"/>
                          <a:gd name="connsiteY371" fmla="*/ 2281331 h 3370881"/>
                          <a:gd name="connsiteX372" fmla="*/ 1756997 w 2661966"/>
                          <a:gd name="connsiteY372" fmla="*/ 2289450 h 3370881"/>
                          <a:gd name="connsiteX373" fmla="*/ 1656440 w 2661966"/>
                          <a:gd name="connsiteY373" fmla="*/ 2298583 h 3370881"/>
                          <a:gd name="connsiteX374" fmla="*/ 1537447 w 2661966"/>
                          <a:gd name="connsiteY374" fmla="*/ 2329960 h 3370881"/>
                          <a:gd name="connsiteX375" fmla="*/ 1571993 w 2661966"/>
                          <a:gd name="connsiteY375" fmla="*/ 2317957 h 3370881"/>
                          <a:gd name="connsiteX376" fmla="*/ 1509707 w 2661966"/>
                          <a:gd name="connsiteY376" fmla="*/ 2338926 h 3370881"/>
                          <a:gd name="connsiteX377" fmla="*/ 1500444 w 2661966"/>
                          <a:gd name="connsiteY377" fmla="*/ 2355271 h 3370881"/>
                          <a:gd name="connsiteX378" fmla="*/ 1402678 w 2661966"/>
                          <a:gd name="connsiteY378" fmla="*/ 2339641 h 3370881"/>
                          <a:gd name="connsiteX379" fmla="*/ 1322892 w 2661966"/>
                          <a:gd name="connsiteY379" fmla="*/ 2336952 h 3370881"/>
                          <a:gd name="connsiteX380" fmla="*/ 1199384 w 2661966"/>
                          <a:gd name="connsiteY380" fmla="*/ 2307041 h 3370881"/>
                          <a:gd name="connsiteX381" fmla="*/ 1066800 w 2661966"/>
                          <a:gd name="connsiteY381" fmla="*/ 2272705 h 3370881"/>
                          <a:gd name="connsiteX382" fmla="*/ 1030941 w 2661966"/>
                          <a:gd name="connsiteY382" fmla="*/ 2263740 h 3370881"/>
                          <a:gd name="connsiteX383" fmla="*/ 986118 w 2661966"/>
                          <a:gd name="connsiteY383" fmla="*/ 2241329 h 3370881"/>
                          <a:gd name="connsiteX384" fmla="*/ 968188 w 2661966"/>
                          <a:gd name="connsiteY384" fmla="*/ 2232364 h 3370881"/>
                          <a:gd name="connsiteX385" fmla="*/ 936812 w 2661966"/>
                          <a:gd name="connsiteY385" fmla="*/ 2214434 h 3370881"/>
                          <a:gd name="connsiteX386" fmla="*/ 905435 w 2661966"/>
                          <a:gd name="connsiteY386" fmla="*/ 2196505 h 3370881"/>
                          <a:gd name="connsiteX387" fmla="*/ 869576 w 2661966"/>
                          <a:gd name="connsiteY387" fmla="*/ 2209952 h 3370881"/>
                          <a:gd name="connsiteX388" fmla="*/ 856129 w 2661966"/>
                          <a:gd name="connsiteY388" fmla="*/ 2227881 h 3370881"/>
                          <a:gd name="connsiteX389" fmla="*/ 815788 w 2661966"/>
                          <a:gd name="connsiteY389" fmla="*/ 2268223 h 3370881"/>
                          <a:gd name="connsiteX390" fmla="*/ 788894 w 2661966"/>
                          <a:gd name="connsiteY390" fmla="*/ 2290634 h 3370881"/>
                          <a:gd name="connsiteX391" fmla="*/ 762000 w 2661966"/>
                          <a:gd name="connsiteY391" fmla="*/ 2313046 h 3370881"/>
                          <a:gd name="connsiteX392" fmla="*/ 753035 w 2661966"/>
                          <a:gd name="connsiteY392" fmla="*/ 2326493 h 3370881"/>
                          <a:gd name="connsiteX393" fmla="*/ 735106 w 2661966"/>
                          <a:gd name="connsiteY393" fmla="*/ 2339940 h 3370881"/>
                          <a:gd name="connsiteX394" fmla="*/ 712694 w 2661966"/>
                          <a:gd name="connsiteY394" fmla="*/ 2362352 h 3370881"/>
                          <a:gd name="connsiteX395" fmla="*/ 694765 w 2661966"/>
                          <a:gd name="connsiteY395" fmla="*/ 2375799 h 3370881"/>
                          <a:gd name="connsiteX396" fmla="*/ 681318 w 2661966"/>
                          <a:gd name="connsiteY396" fmla="*/ 2393729 h 3370881"/>
                          <a:gd name="connsiteX397" fmla="*/ 667870 w 2661966"/>
                          <a:gd name="connsiteY397" fmla="*/ 2402693 h 3370881"/>
                          <a:gd name="connsiteX398" fmla="*/ 623047 w 2661966"/>
                          <a:gd name="connsiteY398" fmla="*/ 2443034 h 3370881"/>
                          <a:gd name="connsiteX399" fmla="*/ 600635 w 2661966"/>
                          <a:gd name="connsiteY399" fmla="*/ 2474411 h 3370881"/>
                          <a:gd name="connsiteX400" fmla="*/ 587188 w 2661966"/>
                          <a:gd name="connsiteY400" fmla="*/ 2514752 h 3370881"/>
                          <a:gd name="connsiteX401" fmla="*/ 582706 w 2661966"/>
                          <a:gd name="connsiteY401" fmla="*/ 2546129 h 3370881"/>
                          <a:gd name="connsiteX402" fmla="*/ 596153 w 2661966"/>
                          <a:gd name="connsiteY402" fmla="*/ 2635776 h 3370881"/>
                          <a:gd name="connsiteX403" fmla="*/ 600635 w 2661966"/>
                          <a:gd name="connsiteY403" fmla="*/ 2653705 h 3370881"/>
                          <a:gd name="connsiteX404" fmla="*/ 609600 w 2661966"/>
                          <a:gd name="connsiteY404" fmla="*/ 2671634 h 3370881"/>
                          <a:gd name="connsiteX405" fmla="*/ 614082 w 2661966"/>
                          <a:gd name="connsiteY405" fmla="*/ 2689564 h 3370881"/>
                          <a:gd name="connsiteX406" fmla="*/ 623047 w 2661966"/>
                          <a:gd name="connsiteY406" fmla="*/ 2711976 h 3370881"/>
                          <a:gd name="connsiteX407" fmla="*/ 627529 w 2661966"/>
                          <a:gd name="connsiteY407" fmla="*/ 2734387 h 3370881"/>
                          <a:gd name="connsiteX408" fmla="*/ 640976 w 2661966"/>
                          <a:gd name="connsiteY408" fmla="*/ 2765764 h 3370881"/>
                          <a:gd name="connsiteX409" fmla="*/ 645459 w 2661966"/>
                          <a:gd name="connsiteY409" fmla="*/ 2779211 h 3370881"/>
                          <a:gd name="connsiteX410" fmla="*/ 658906 w 2661966"/>
                          <a:gd name="connsiteY410" fmla="*/ 2801623 h 3370881"/>
                          <a:gd name="connsiteX411" fmla="*/ 676835 w 2661966"/>
                          <a:gd name="connsiteY411" fmla="*/ 2864376 h 3370881"/>
                          <a:gd name="connsiteX412" fmla="*/ 690282 w 2661966"/>
                          <a:gd name="connsiteY412" fmla="*/ 2895752 h 3370881"/>
                          <a:gd name="connsiteX413" fmla="*/ 699247 w 2661966"/>
                          <a:gd name="connsiteY413" fmla="*/ 2940576 h 3370881"/>
                          <a:gd name="connsiteX414" fmla="*/ 703729 w 2661966"/>
                          <a:gd name="connsiteY414" fmla="*/ 2967470 h 3370881"/>
                          <a:gd name="connsiteX415" fmla="*/ 717176 w 2661966"/>
                          <a:gd name="connsiteY415" fmla="*/ 2994364 h 3370881"/>
                          <a:gd name="connsiteX416" fmla="*/ 735106 w 2661966"/>
                          <a:gd name="connsiteY416" fmla="*/ 3052634 h 3370881"/>
                          <a:gd name="connsiteX417" fmla="*/ 739588 w 2661966"/>
                          <a:gd name="connsiteY417" fmla="*/ 3079529 h 3370881"/>
                          <a:gd name="connsiteX418" fmla="*/ 762000 w 2661966"/>
                          <a:gd name="connsiteY418" fmla="*/ 3142281 h 3370881"/>
                          <a:gd name="connsiteX419" fmla="*/ 766482 w 2661966"/>
                          <a:gd name="connsiteY419" fmla="*/ 3231929 h 3370881"/>
                          <a:gd name="connsiteX420" fmla="*/ 770965 w 2661966"/>
                          <a:gd name="connsiteY420" fmla="*/ 3254340 h 3370881"/>
                          <a:gd name="connsiteX421" fmla="*/ 775447 w 2661966"/>
                          <a:gd name="connsiteY421" fmla="*/ 3285717 h 3370881"/>
                          <a:gd name="connsiteX422" fmla="*/ 748553 w 2661966"/>
                          <a:gd name="connsiteY422" fmla="*/ 3335023 h 3370881"/>
                          <a:gd name="connsiteX423" fmla="*/ 721659 w 2661966"/>
                          <a:gd name="connsiteY423" fmla="*/ 3343987 h 3370881"/>
                          <a:gd name="connsiteX424" fmla="*/ 708212 w 2661966"/>
                          <a:gd name="connsiteY424" fmla="*/ 3348470 h 3370881"/>
                          <a:gd name="connsiteX425" fmla="*/ 623047 w 2661966"/>
                          <a:gd name="connsiteY425" fmla="*/ 3330540 h 3370881"/>
                          <a:gd name="connsiteX426" fmla="*/ 609600 w 2661966"/>
                          <a:gd name="connsiteY426" fmla="*/ 3308129 h 3370881"/>
                          <a:gd name="connsiteX427" fmla="*/ 591670 w 2661966"/>
                          <a:gd name="connsiteY427" fmla="*/ 3267787 h 3370881"/>
                          <a:gd name="connsiteX428" fmla="*/ 560294 w 2661966"/>
                          <a:gd name="connsiteY428" fmla="*/ 3209517 h 3370881"/>
                          <a:gd name="connsiteX429" fmla="*/ 551329 w 2661966"/>
                          <a:gd name="connsiteY429" fmla="*/ 3196070 h 3370881"/>
                          <a:gd name="connsiteX430" fmla="*/ 528918 w 2661966"/>
                          <a:gd name="connsiteY430" fmla="*/ 3173658 h 3370881"/>
                          <a:gd name="connsiteX431" fmla="*/ 519953 w 2661966"/>
                          <a:gd name="connsiteY431" fmla="*/ 3128834 h 3370881"/>
                          <a:gd name="connsiteX432" fmla="*/ 524435 w 2661966"/>
                          <a:gd name="connsiteY432" fmla="*/ 3101940 h 3370881"/>
                          <a:gd name="connsiteX433" fmla="*/ 528918 w 2661966"/>
                          <a:gd name="connsiteY433" fmla="*/ 3088493 h 3370881"/>
                          <a:gd name="connsiteX434" fmla="*/ 542365 w 2661966"/>
                          <a:gd name="connsiteY434" fmla="*/ 3052634 h 3370881"/>
                          <a:gd name="connsiteX435" fmla="*/ 484094 w 2661966"/>
                          <a:gd name="connsiteY435" fmla="*/ 2886787 h 3370881"/>
                          <a:gd name="connsiteX436" fmla="*/ 443753 w 2661966"/>
                          <a:gd name="connsiteY436" fmla="*/ 2779211 h 3370881"/>
                          <a:gd name="connsiteX437" fmla="*/ 439270 w 2661966"/>
                          <a:gd name="connsiteY437" fmla="*/ 2752317 h 3370881"/>
                          <a:gd name="connsiteX438" fmla="*/ 430306 w 2661966"/>
                          <a:gd name="connsiteY438" fmla="*/ 2716458 h 3370881"/>
                          <a:gd name="connsiteX439" fmla="*/ 425823 w 2661966"/>
                          <a:gd name="connsiteY439" fmla="*/ 2680599 h 3370881"/>
                          <a:gd name="connsiteX440" fmla="*/ 398929 w 2661966"/>
                          <a:gd name="connsiteY440" fmla="*/ 2599917 h 3370881"/>
                          <a:gd name="connsiteX441" fmla="*/ 385482 w 2661966"/>
                          <a:gd name="connsiteY441" fmla="*/ 2568540 h 3370881"/>
                          <a:gd name="connsiteX442" fmla="*/ 381000 w 2661966"/>
                          <a:gd name="connsiteY442" fmla="*/ 2550611 h 3370881"/>
                          <a:gd name="connsiteX443" fmla="*/ 372035 w 2661966"/>
                          <a:gd name="connsiteY443" fmla="*/ 2483376 h 3370881"/>
                          <a:gd name="connsiteX444" fmla="*/ 367553 w 2661966"/>
                          <a:gd name="connsiteY444" fmla="*/ 2469929 h 3370881"/>
                          <a:gd name="connsiteX445" fmla="*/ 407894 w 2661966"/>
                          <a:gd name="connsiteY445" fmla="*/ 2451999 h 3370881"/>
                          <a:gd name="connsiteX446" fmla="*/ 515470 w 2661966"/>
                          <a:gd name="connsiteY446" fmla="*/ 2407176 h 3370881"/>
                          <a:gd name="connsiteX447" fmla="*/ 578223 w 2661966"/>
                          <a:gd name="connsiteY447" fmla="*/ 2353387 h 3370881"/>
                          <a:gd name="connsiteX448" fmla="*/ 587188 w 2661966"/>
                          <a:gd name="connsiteY448" fmla="*/ 2330976 h 3370881"/>
                          <a:gd name="connsiteX449" fmla="*/ 614082 w 2661966"/>
                          <a:gd name="connsiteY449" fmla="*/ 2254776 h 3370881"/>
                          <a:gd name="connsiteX450" fmla="*/ 649941 w 2661966"/>
                          <a:gd name="connsiteY450" fmla="*/ 2200987 h 3370881"/>
                          <a:gd name="connsiteX451" fmla="*/ 690282 w 2661966"/>
                          <a:gd name="connsiteY451" fmla="*/ 2174093 h 3370881"/>
                          <a:gd name="connsiteX452" fmla="*/ 703729 w 2661966"/>
                          <a:gd name="connsiteY452" fmla="*/ 2165129 h 3370881"/>
                          <a:gd name="connsiteX453" fmla="*/ 739588 w 2661966"/>
                          <a:gd name="connsiteY453" fmla="*/ 2147199 h 3370881"/>
                          <a:gd name="connsiteX454" fmla="*/ 708212 w 2661966"/>
                          <a:gd name="connsiteY454" fmla="*/ 2187540 h 3370881"/>
                          <a:gd name="connsiteX455" fmla="*/ 654423 w 2661966"/>
                          <a:gd name="connsiteY455" fmla="*/ 2241329 h 3370881"/>
                          <a:gd name="connsiteX456" fmla="*/ 636494 w 2661966"/>
                          <a:gd name="connsiteY456" fmla="*/ 2259258 h 3370881"/>
                          <a:gd name="connsiteX457" fmla="*/ 614082 w 2661966"/>
                          <a:gd name="connsiteY457" fmla="*/ 2286152 h 3370881"/>
                          <a:gd name="connsiteX458" fmla="*/ 592179 w 2661966"/>
                          <a:gd name="connsiteY458" fmla="*/ 2282347 h 3370881"/>
                          <a:gd name="connsiteX459" fmla="*/ 555980 w 2661966"/>
                          <a:gd name="connsiteY459" fmla="*/ 2313892 h 3370881"/>
                          <a:gd name="connsiteX460" fmla="*/ 524435 w 2661966"/>
                          <a:gd name="connsiteY460" fmla="*/ 2348905 h 3370881"/>
                          <a:gd name="connsiteX461" fmla="*/ 502023 w 2661966"/>
                          <a:gd name="connsiteY461" fmla="*/ 2362352 h 3370881"/>
                          <a:gd name="connsiteX462" fmla="*/ 461682 w 2661966"/>
                          <a:gd name="connsiteY462" fmla="*/ 2389246 h 3370881"/>
                          <a:gd name="connsiteX463" fmla="*/ 448235 w 2661966"/>
                          <a:gd name="connsiteY463" fmla="*/ 2398211 h 3370881"/>
                          <a:gd name="connsiteX464" fmla="*/ 430306 w 2661966"/>
                          <a:gd name="connsiteY464" fmla="*/ 2407176 h 3370881"/>
                          <a:gd name="connsiteX465" fmla="*/ 412376 w 2661966"/>
                          <a:gd name="connsiteY465" fmla="*/ 2420623 h 3370881"/>
                          <a:gd name="connsiteX466" fmla="*/ 389965 w 2661966"/>
                          <a:gd name="connsiteY466" fmla="*/ 2429587 h 3370881"/>
                          <a:gd name="connsiteX467" fmla="*/ 372035 w 2661966"/>
                          <a:gd name="connsiteY467" fmla="*/ 2443034 h 3370881"/>
                          <a:gd name="connsiteX468" fmla="*/ 318247 w 2661966"/>
                          <a:gd name="connsiteY468" fmla="*/ 2474411 h 3370881"/>
                          <a:gd name="connsiteX469" fmla="*/ 304800 w 2661966"/>
                          <a:gd name="connsiteY469" fmla="*/ 2492340 h 3370881"/>
                          <a:gd name="connsiteX470" fmla="*/ 282388 w 2661966"/>
                          <a:gd name="connsiteY470" fmla="*/ 2519234 h 3370881"/>
                          <a:gd name="connsiteX471" fmla="*/ 295835 w 2661966"/>
                          <a:gd name="connsiteY471" fmla="*/ 2815070 h 3370881"/>
                          <a:gd name="connsiteX472" fmla="*/ 300318 w 2661966"/>
                          <a:gd name="connsiteY472" fmla="*/ 2837481 h 3370881"/>
                          <a:gd name="connsiteX473" fmla="*/ 304800 w 2661966"/>
                          <a:gd name="connsiteY473" fmla="*/ 2868858 h 3370881"/>
                          <a:gd name="connsiteX474" fmla="*/ 309282 w 2661966"/>
                          <a:gd name="connsiteY474" fmla="*/ 2927129 h 3370881"/>
                          <a:gd name="connsiteX475" fmla="*/ 322729 w 2661966"/>
                          <a:gd name="connsiteY475" fmla="*/ 2985399 h 3370881"/>
                          <a:gd name="connsiteX476" fmla="*/ 327212 w 2661966"/>
                          <a:gd name="connsiteY476" fmla="*/ 3012293 h 3370881"/>
                          <a:gd name="connsiteX477" fmla="*/ 331694 w 2661966"/>
                          <a:gd name="connsiteY477" fmla="*/ 3043670 h 3370881"/>
                          <a:gd name="connsiteX478" fmla="*/ 345141 w 2661966"/>
                          <a:gd name="connsiteY478" fmla="*/ 3070564 h 3370881"/>
                          <a:gd name="connsiteX479" fmla="*/ 367553 w 2661966"/>
                          <a:gd name="connsiteY479" fmla="*/ 3124352 h 3370881"/>
                          <a:gd name="connsiteX480" fmla="*/ 381000 w 2661966"/>
                          <a:gd name="connsiteY480" fmla="*/ 3182623 h 3370881"/>
                          <a:gd name="connsiteX481" fmla="*/ 389965 w 2661966"/>
                          <a:gd name="connsiteY481" fmla="*/ 3196070 h 3370881"/>
                          <a:gd name="connsiteX482" fmla="*/ 394447 w 2661966"/>
                          <a:gd name="connsiteY482" fmla="*/ 3213999 h 3370881"/>
                          <a:gd name="connsiteX483" fmla="*/ 412376 w 2661966"/>
                          <a:gd name="connsiteY483" fmla="*/ 3245376 h 3370881"/>
                          <a:gd name="connsiteX484" fmla="*/ 416859 w 2661966"/>
                          <a:gd name="connsiteY484" fmla="*/ 3258823 h 3370881"/>
                          <a:gd name="connsiteX485" fmla="*/ 425823 w 2661966"/>
                          <a:gd name="connsiteY485" fmla="*/ 3272270 h 3370881"/>
                          <a:gd name="connsiteX486" fmla="*/ 439270 w 2661966"/>
                          <a:gd name="connsiteY486" fmla="*/ 3303646 h 3370881"/>
                          <a:gd name="connsiteX487" fmla="*/ 439270 w 2661966"/>
                          <a:gd name="connsiteY487" fmla="*/ 3352952 h 3370881"/>
                          <a:gd name="connsiteX488" fmla="*/ 430306 w 2661966"/>
                          <a:gd name="connsiteY488" fmla="*/ 3366399 h 3370881"/>
                          <a:gd name="connsiteX489" fmla="*/ 412376 w 2661966"/>
                          <a:gd name="connsiteY489" fmla="*/ 3370881 h 3370881"/>
                          <a:gd name="connsiteX490" fmla="*/ 295835 w 2661966"/>
                          <a:gd name="connsiteY490" fmla="*/ 3357434 h 3370881"/>
                          <a:gd name="connsiteX491" fmla="*/ 264459 w 2661966"/>
                          <a:gd name="connsiteY491" fmla="*/ 3276752 h 3370881"/>
                          <a:gd name="connsiteX492" fmla="*/ 259976 w 2661966"/>
                          <a:gd name="connsiteY492" fmla="*/ 3240893 h 3370881"/>
                          <a:gd name="connsiteX493" fmla="*/ 246529 w 2661966"/>
                          <a:gd name="connsiteY493" fmla="*/ 3178140 h 3370881"/>
                          <a:gd name="connsiteX494" fmla="*/ 237565 w 2661966"/>
                          <a:gd name="connsiteY494" fmla="*/ 3084011 h 3370881"/>
                          <a:gd name="connsiteX495" fmla="*/ 228600 w 2661966"/>
                          <a:gd name="connsiteY495" fmla="*/ 3057117 h 3370881"/>
                          <a:gd name="connsiteX496" fmla="*/ 219635 w 2661966"/>
                          <a:gd name="connsiteY496" fmla="*/ 3021258 h 3370881"/>
                          <a:gd name="connsiteX497" fmla="*/ 206188 w 2661966"/>
                          <a:gd name="connsiteY497" fmla="*/ 2980917 h 3370881"/>
                          <a:gd name="connsiteX498" fmla="*/ 201706 w 2661966"/>
                          <a:gd name="connsiteY498" fmla="*/ 2949540 h 3370881"/>
                          <a:gd name="connsiteX499" fmla="*/ 197223 w 2661966"/>
                          <a:gd name="connsiteY499" fmla="*/ 2927129 h 3370881"/>
                          <a:gd name="connsiteX500" fmla="*/ 192741 w 2661966"/>
                          <a:gd name="connsiteY500" fmla="*/ 2891270 h 3370881"/>
                          <a:gd name="connsiteX501" fmla="*/ 188259 w 2661966"/>
                          <a:gd name="connsiteY501" fmla="*/ 2850929 h 3370881"/>
                          <a:gd name="connsiteX502" fmla="*/ 179294 w 2661966"/>
                          <a:gd name="connsiteY502" fmla="*/ 2824034 h 3370881"/>
                          <a:gd name="connsiteX503" fmla="*/ 165847 w 2661966"/>
                          <a:gd name="connsiteY503" fmla="*/ 2774729 h 3370881"/>
                          <a:gd name="connsiteX504" fmla="*/ 161365 w 2661966"/>
                          <a:gd name="connsiteY504" fmla="*/ 2747834 h 3370881"/>
                          <a:gd name="connsiteX505" fmla="*/ 156882 w 2661966"/>
                          <a:gd name="connsiteY505" fmla="*/ 2559576 h 3370881"/>
                          <a:gd name="connsiteX506" fmla="*/ 152400 w 2661966"/>
                          <a:gd name="connsiteY506" fmla="*/ 2519234 h 3370881"/>
                          <a:gd name="connsiteX507" fmla="*/ 118035 w 2661966"/>
                          <a:gd name="connsiteY507" fmla="*/ 2400004 h 3370881"/>
                          <a:gd name="connsiteX508" fmla="*/ 117048 w 2661966"/>
                          <a:gd name="connsiteY508" fmla="*/ 2344423 h 3370881"/>
                          <a:gd name="connsiteX509" fmla="*/ 100106 w 2661966"/>
                          <a:gd name="connsiteY509" fmla="*/ 2330976 h 3370881"/>
                          <a:gd name="connsiteX510" fmla="*/ 138953 w 2661966"/>
                          <a:gd name="connsiteY510" fmla="*/ 2313046 h 3370881"/>
                          <a:gd name="connsiteX511" fmla="*/ 152400 w 2661966"/>
                          <a:gd name="connsiteY511" fmla="*/ 2304081 h 3370881"/>
                          <a:gd name="connsiteX512" fmla="*/ 170329 w 2661966"/>
                          <a:gd name="connsiteY512" fmla="*/ 2259258 h 3370881"/>
                          <a:gd name="connsiteX513" fmla="*/ 188259 w 2661966"/>
                          <a:gd name="connsiteY513" fmla="*/ 2223399 h 3370881"/>
                          <a:gd name="connsiteX514" fmla="*/ 206188 w 2661966"/>
                          <a:gd name="connsiteY514" fmla="*/ 2187540 h 3370881"/>
                          <a:gd name="connsiteX515" fmla="*/ 210670 w 2661966"/>
                          <a:gd name="connsiteY515" fmla="*/ 2174093 h 3370881"/>
                          <a:gd name="connsiteX516" fmla="*/ 219635 w 2661966"/>
                          <a:gd name="connsiteY516" fmla="*/ 2115823 h 3370881"/>
                          <a:gd name="connsiteX517" fmla="*/ 210670 w 2661966"/>
                          <a:gd name="connsiteY517" fmla="*/ 1958940 h 3370881"/>
                          <a:gd name="connsiteX518" fmla="*/ 192741 w 2661966"/>
                          <a:gd name="connsiteY518" fmla="*/ 1923081 h 3370881"/>
                          <a:gd name="connsiteX519" fmla="*/ 179294 w 2661966"/>
                          <a:gd name="connsiteY519" fmla="*/ 1891705 h 3370881"/>
                          <a:gd name="connsiteX520" fmla="*/ 165847 w 2661966"/>
                          <a:gd name="connsiteY520" fmla="*/ 1864811 h 3370881"/>
                          <a:gd name="connsiteX521" fmla="*/ 152400 w 2661966"/>
                          <a:gd name="connsiteY521" fmla="*/ 1833434 h 3370881"/>
                          <a:gd name="connsiteX522" fmla="*/ 143435 w 2661966"/>
                          <a:gd name="connsiteY522" fmla="*/ 1819987 h 3370881"/>
                          <a:gd name="connsiteX523" fmla="*/ 107576 w 2661966"/>
                          <a:gd name="connsiteY523" fmla="*/ 1784129 h 3370881"/>
                          <a:gd name="connsiteX524" fmla="*/ 94129 w 2661966"/>
                          <a:gd name="connsiteY524" fmla="*/ 1779646 h 3370881"/>
                          <a:gd name="connsiteX525" fmla="*/ 71718 w 2661966"/>
                          <a:gd name="connsiteY525" fmla="*/ 1770681 h 3370881"/>
                          <a:gd name="connsiteX526" fmla="*/ 58270 w 2661966"/>
                          <a:gd name="connsiteY526" fmla="*/ 1761717 h 3370881"/>
                          <a:gd name="connsiteX527" fmla="*/ 26894 w 2661966"/>
                          <a:gd name="connsiteY527" fmla="*/ 1730340 h 3370881"/>
                          <a:gd name="connsiteX528" fmla="*/ 0 w 2661966"/>
                          <a:gd name="connsiteY528" fmla="*/ 1707929 h 3370881"/>
                          <a:gd name="connsiteX0" fmla="*/ 0 w 2661966"/>
                          <a:gd name="connsiteY0" fmla="*/ 1707929 h 3370881"/>
                          <a:gd name="connsiteX1" fmla="*/ 22412 w 2661966"/>
                          <a:gd name="connsiteY1" fmla="*/ 1698964 h 3370881"/>
                          <a:gd name="connsiteX2" fmla="*/ 31376 w 2661966"/>
                          <a:gd name="connsiteY2" fmla="*/ 1681034 h 3370881"/>
                          <a:gd name="connsiteX3" fmla="*/ 44823 w 2661966"/>
                          <a:gd name="connsiteY3" fmla="*/ 1672070 h 3370881"/>
                          <a:gd name="connsiteX4" fmla="*/ 58270 w 2661966"/>
                          <a:gd name="connsiteY4" fmla="*/ 1654140 h 3370881"/>
                          <a:gd name="connsiteX5" fmla="*/ 76200 w 2661966"/>
                          <a:gd name="connsiteY5" fmla="*/ 1645176 h 3370881"/>
                          <a:gd name="connsiteX6" fmla="*/ 98612 w 2661966"/>
                          <a:gd name="connsiteY6" fmla="*/ 1636211 h 3370881"/>
                          <a:gd name="connsiteX7" fmla="*/ 125506 w 2661966"/>
                          <a:gd name="connsiteY7" fmla="*/ 1627246 h 3370881"/>
                          <a:gd name="connsiteX8" fmla="*/ 152400 w 2661966"/>
                          <a:gd name="connsiteY8" fmla="*/ 1609317 h 3370881"/>
                          <a:gd name="connsiteX9" fmla="*/ 170329 w 2661966"/>
                          <a:gd name="connsiteY9" fmla="*/ 1600352 h 3370881"/>
                          <a:gd name="connsiteX10" fmla="*/ 188259 w 2661966"/>
                          <a:gd name="connsiteY10" fmla="*/ 1582423 h 3370881"/>
                          <a:gd name="connsiteX11" fmla="*/ 228600 w 2661966"/>
                          <a:gd name="connsiteY11" fmla="*/ 1564493 h 3370881"/>
                          <a:gd name="connsiteX12" fmla="*/ 255494 w 2661966"/>
                          <a:gd name="connsiteY12" fmla="*/ 1546564 h 3370881"/>
                          <a:gd name="connsiteX13" fmla="*/ 300318 w 2661966"/>
                          <a:gd name="connsiteY13" fmla="*/ 1524152 h 3370881"/>
                          <a:gd name="connsiteX14" fmla="*/ 313765 w 2661966"/>
                          <a:gd name="connsiteY14" fmla="*/ 1515187 h 3370881"/>
                          <a:gd name="connsiteX15" fmla="*/ 340659 w 2661966"/>
                          <a:gd name="connsiteY15" fmla="*/ 1510705 h 3370881"/>
                          <a:gd name="connsiteX16" fmla="*/ 363070 w 2661966"/>
                          <a:gd name="connsiteY16" fmla="*/ 1506223 h 3370881"/>
                          <a:gd name="connsiteX17" fmla="*/ 389965 w 2661966"/>
                          <a:gd name="connsiteY17" fmla="*/ 1501740 h 3370881"/>
                          <a:gd name="connsiteX18" fmla="*/ 425823 w 2661966"/>
                          <a:gd name="connsiteY18" fmla="*/ 1497258 h 3370881"/>
                          <a:gd name="connsiteX19" fmla="*/ 470647 w 2661966"/>
                          <a:gd name="connsiteY19" fmla="*/ 1488293 h 3370881"/>
                          <a:gd name="connsiteX20" fmla="*/ 515470 w 2661966"/>
                          <a:gd name="connsiteY20" fmla="*/ 1479329 h 3370881"/>
                          <a:gd name="connsiteX21" fmla="*/ 528918 w 2661966"/>
                          <a:gd name="connsiteY21" fmla="*/ 1470364 h 3370881"/>
                          <a:gd name="connsiteX22" fmla="*/ 600635 w 2661966"/>
                          <a:gd name="connsiteY22" fmla="*/ 1456917 h 3370881"/>
                          <a:gd name="connsiteX23" fmla="*/ 690282 w 2661966"/>
                          <a:gd name="connsiteY23" fmla="*/ 1447952 h 3370881"/>
                          <a:gd name="connsiteX24" fmla="*/ 793376 w 2661966"/>
                          <a:gd name="connsiteY24" fmla="*/ 1452434 h 3370881"/>
                          <a:gd name="connsiteX25" fmla="*/ 874059 w 2661966"/>
                          <a:gd name="connsiteY25" fmla="*/ 1465881 h 3370881"/>
                          <a:gd name="connsiteX26" fmla="*/ 914400 w 2661966"/>
                          <a:gd name="connsiteY26" fmla="*/ 1470364 h 3370881"/>
                          <a:gd name="connsiteX27" fmla="*/ 1030941 w 2661966"/>
                          <a:gd name="connsiteY27" fmla="*/ 1483811 h 3370881"/>
                          <a:gd name="connsiteX28" fmla="*/ 1151965 w 2661966"/>
                          <a:gd name="connsiteY28" fmla="*/ 1492776 h 3370881"/>
                          <a:gd name="connsiteX29" fmla="*/ 1281953 w 2661966"/>
                          <a:gd name="connsiteY29" fmla="*/ 1501740 h 3370881"/>
                          <a:gd name="connsiteX30" fmla="*/ 1465729 w 2661966"/>
                          <a:gd name="connsiteY30" fmla="*/ 1497258 h 3370881"/>
                          <a:gd name="connsiteX31" fmla="*/ 1510553 w 2661966"/>
                          <a:gd name="connsiteY31" fmla="*/ 1492776 h 3370881"/>
                          <a:gd name="connsiteX32" fmla="*/ 1582270 w 2661966"/>
                          <a:gd name="connsiteY32" fmla="*/ 1461399 h 3370881"/>
                          <a:gd name="connsiteX33" fmla="*/ 1604682 w 2661966"/>
                          <a:gd name="connsiteY33" fmla="*/ 1456917 h 3370881"/>
                          <a:gd name="connsiteX34" fmla="*/ 1622612 w 2661966"/>
                          <a:gd name="connsiteY34" fmla="*/ 1447952 h 3370881"/>
                          <a:gd name="connsiteX35" fmla="*/ 1645023 w 2661966"/>
                          <a:gd name="connsiteY35" fmla="*/ 1438987 h 3370881"/>
                          <a:gd name="connsiteX36" fmla="*/ 1662953 w 2661966"/>
                          <a:gd name="connsiteY36" fmla="*/ 1425540 h 3370881"/>
                          <a:gd name="connsiteX37" fmla="*/ 1698812 w 2661966"/>
                          <a:gd name="connsiteY37" fmla="*/ 1407611 h 3370881"/>
                          <a:gd name="connsiteX38" fmla="*/ 1739153 w 2661966"/>
                          <a:gd name="connsiteY38" fmla="*/ 1380717 h 3370881"/>
                          <a:gd name="connsiteX39" fmla="*/ 1752600 w 2661966"/>
                          <a:gd name="connsiteY39" fmla="*/ 1367270 h 3370881"/>
                          <a:gd name="connsiteX40" fmla="*/ 1775012 w 2661966"/>
                          <a:gd name="connsiteY40" fmla="*/ 1353823 h 3370881"/>
                          <a:gd name="connsiteX41" fmla="*/ 1797423 w 2661966"/>
                          <a:gd name="connsiteY41" fmla="*/ 1335893 h 3370881"/>
                          <a:gd name="connsiteX42" fmla="*/ 1810870 w 2661966"/>
                          <a:gd name="connsiteY42" fmla="*/ 1304517 h 3370881"/>
                          <a:gd name="connsiteX43" fmla="*/ 1815353 w 2661966"/>
                          <a:gd name="connsiteY43" fmla="*/ 1291070 h 3370881"/>
                          <a:gd name="connsiteX44" fmla="*/ 1801906 w 2661966"/>
                          <a:gd name="connsiteY44" fmla="*/ 1138670 h 3370881"/>
                          <a:gd name="connsiteX45" fmla="*/ 1792941 w 2661966"/>
                          <a:gd name="connsiteY45" fmla="*/ 1125223 h 3370881"/>
                          <a:gd name="connsiteX46" fmla="*/ 1757082 w 2661966"/>
                          <a:gd name="connsiteY46" fmla="*/ 1093846 h 3370881"/>
                          <a:gd name="connsiteX47" fmla="*/ 1730188 w 2661966"/>
                          <a:gd name="connsiteY47" fmla="*/ 1066952 h 3370881"/>
                          <a:gd name="connsiteX48" fmla="*/ 1703294 w 2661966"/>
                          <a:gd name="connsiteY48" fmla="*/ 1049023 h 3370881"/>
                          <a:gd name="connsiteX49" fmla="*/ 1622612 w 2661966"/>
                          <a:gd name="connsiteY49" fmla="*/ 1053505 h 3370881"/>
                          <a:gd name="connsiteX50" fmla="*/ 1595718 w 2661966"/>
                          <a:gd name="connsiteY50" fmla="*/ 1062470 h 3370881"/>
                          <a:gd name="connsiteX51" fmla="*/ 1573306 w 2661966"/>
                          <a:gd name="connsiteY51" fmla="*/ 1066952 h 3370881"/>
                          <a:gd name="connsiteX52" fmla="*/ 1453385 w 2661966"/>
                          <a:gd name="connsiteY52" fmla="*/ 1082761 h 3370881"/>
                          <a:gd name="connsiteX53" fmla="*/ 1326776 w 2661966"/>
                          <a:gd name="connsiteY53" fmla="*/ 1062470 h 3370881"/>
                          <a:gd name="connsiteX54" fmla="*/ 1308847 w 2661966"/>
                          <a:gd name="connsiteY54" fmla="*/ 1057987 h 3370881"/>
                          <a:gd name="connsiteX55" fmla="*/ 1277470 w 2661966"/>
                          <a:gd name="connsiteY55" fmla="*/ 1053505 h 3370881"/>
                          <a:gd name="connsiteX56" fmla="*/ 1259541 w 2661966"/>
                          <a:gd name="connsiteY56" fmla="*/ 1049023 h 3370881"/>
                          <a:gd name="connsiteX57" fmla="*/ 1232647 w 2661966"/>
                          <a:gd name="connsiteY57" fmla="*/ 1044540 h 3370881"/>
                          <a:gd name="connsiteX58" fmla="*/ 1053353 w 2661966"/>
                          <a:gd name="connsiteY58" fmla="*/ 1049023 h 3370881"/>
                          <a:gd name="connsiteX59" fmla="*/ 1035423 w 2661966"/>
                          <a:gd name="connsiteY59" fmla="*/ 1053505 h 3370881"/>
                          <a:gd name="connsiteX60" fmla="*/ 1008529 w 2661966"/>
                          <a:gd name="connsiteY60" fmla="*/ 1057987 h 3370881"/>
                          <a:gd name="connsiteX61" fmla="*/ 995082 w 2661966"/>
                          <a:gd name="connsiteY61" fmla="*/ 1062470 h 3370881"/>
                          <a:gd name="connsiteX62" fmla="*/ 945776 w 2661966"/>
                          <a:gd name="connsiteY62" fmla="*/ 1031093 h 3370881"/>
                          <a:gd name="connsiteX63" fmla="*/ 941294 w 2661966"/>
                          <a:gd name="connsiteY63" fmla="*/ 1017646 h 3370881"/>
                          <a:gd name="connsiteX64" fmla="*/ 932329 w 2661966"/>
                          <a:gd name="connsiteY64" fmla="*/ 919034 h 3370881"/>
                          <a:gd name="connsiteX65" fmla="*/ 914400 w 2661966"/>
                          <a:gd name="connsiteY65" fmla="*/ 901105 h 3370881"/>
                          <a:gd name="connsiteX66" fmla="*/ 918882 w 2661966"/>
                          <a:gd name="connsiteY66" fmla="*/ 869729 h 3370881"/>
                          <a:gd name="connsiteX67" fmla="*/ 941294 w 2661966"/>
                          <a:gd name="connsiteY67" fmla="*/ 865246 h 3370881"/>
                          <a:gd name="connsiteX68" fmla="*/ 959223 w 2661966"/>
                          <a:gd name="connsiteY68" fmla="*/ 851799 h 3370881"/>
                          <a:gd name="connsiteX69" fmla="*/ 990600 w 2661966"/>
                          <a:gd name="connsiteY69" fmla="*/ 847317 h 3370881"/>
                          <a:gd name="connsiteX70" fmla="*/ 1129553 w 2661966"/>
                          <a:gd name="connsiteY70" fmla="*/ 838352 h 3370881"/>
                          <a:gd name="connsiteX71" fmla="*/ 1147482 w 2661966"/>
                          <a:gd name="connsiteY71" fmla="*/ 829387 h 3370881"/>
                          <a:gd name="connsiteX72" fmla="*/ 1178859 w 2661966"/>
                          <a:gd name="connsiteY72" fmla="*/ 806976 h 3370881"/>
                          <a:gd name="connsiteX73" fmla="*/ 1192306 w 2661966"/>
                          <a:gd name="connsiteY73" fmla="*/ 793529 h 3370881"/>
                          <a:gd name="connsiteX74" fmla="*/ 1214718 w 2661966"/>
                          <a:gd name="connsiteY74" fmla="*/ 784564 h 3370881"/>
                          <a:gd name="connsiteX75" fmla="*/ 1241612 w 2661966"/>
                          <a:gd name="connsiteY75" fmla="*/ 771117 h 3370881"/>
                          <a:gd name="connsiteX76" fmla="*/ 1277470 w 2661966"/>
                          <a:gd name="connsiteY76" fmla="*/ 753187 h 3370881"/>
                          <a:gd name="connsiteX77" fmla="*/ 1295400 w 2661966"/>
                          <a:gd name="connsiteY77" fmla="*/ 730776 h 3370881"/>
                          <a:gd name="connsiteX78" fmla="*/ 1317812 w 2661966"/>
                          <a:gd name="connsiteY78" fmla="*/ 708364 h 3370881"/>
                          <a:gd name="connsiteX79" fmla="*/ 1353670 w 2661966"/>
                          <a:gd name="connsiteY79" fmla="*/ 663540 h 3370881"/>
                          <a:gd name="connsiteX80" fmla="*/ 1371600 w 2661966"/>
                          <a:gd name="connsiteY80" fmla="*/ 636646 h 3370881"/>
                          <a:gd name="connsiteX81" fmla="*/ 1380565 w 2661966"/>
                          <a:gd name="connsiteY81" fmla="*/ 596305 h 3370881"/>
                          <a:gd name="connsiteX82" fmla="*/ 1385047 w 2661966"/>
                          <a:gd name="connsiteY82" fmla="*/ 582858 h 3370881"/>
                          <a:gd name="connsiteX83" fmla="*/ 1380565 w 2661966"/>
                          <a:gd name="connsiteY83" fmla="*/ 533552 h 3370881"/>
                          <a:gd name="connsiteX84" fmla="*/ 1367118 w 2661966"/>
                          <a:gd name="connsiteY84" fmla="*/ 524587 h 3370881"/>
                          <a:gd name="connsiteX85" fmla="*/ 1349188 w 2661966"/>
                          <a:gd name="connsiteY85" fmla="*/ 520105 h 3370881"/>
                          <a:gd name="connsiteX86" fmla="*/ 1326776 w 2661966"/>
                          <a:gd name="connsiteY86" fmla="*/ 511140 h 3370881"/>
                          <a:gd name="connsiteX87" fmla="*/ 1281953 w 2661966"/>
                          <a:gd name="connsiteY87" fmla="*/ 515623 h 3370881"/>
                          <a:gd name="connsiteX88" fmla="*/ 1250576 w 2661966"/>
                          <a:gd name="connsiteY88" fmla="*/ 529070 h 3370881"/>
                          <a:gd name="connsiteX89" fmla="*/ 1210235 w 2661966"/>
                          <a:gd name="connsiteY89" fmla="*/ 542517 h 3370881"/>
                          <a:gd name="connsiteX90" fmla="*/ 1183341 w 2661966"/>
                          <a:gd name="connsiteY90" fmla="*/ 555964 h 3370881"/>
                          <a:gd name="connsiteX91" fmla="*/ 1160929 w 2661966"/>
                          <a:gd name="connsiteY91" fmla="*/ 569411 h 3370881"/>
                          <a:gd name="connsiteX92" fmla="*/ 1134035 w 2661966"/>
                          <a:gd name="connsiteY92" fmla="*/ 578376 h 3370881"/>
                          <a:gd name="connsiteX93" fmla="*/ 1111623 w 2661966"/>
                          <a:gd name="connsiteY93" fmla="*/ 587340 h 3370881"/>
                          <a:gd name="connsiteX94" fmla="*/ 1084729 w 2661966"/>
                          <a:gd name="connsiteY94" fmla="*/ 596305 h 3370881"/>
                          <a:gd name="connsiteX95" fmla="*/ 986118 w 2661966"/>
                          <a:gd name="connsiteY95" fmla="*/ 591823 h 3370881"/>
                          <a:gd name="connsiteX96" fmla="*/ 927847 w 2661966"/>
                          <a:gd name="connsiteY96" fmla="*/ 578376 h 3370881"/>
                          <a:gd name="connsiteX97" fmla="*/ 896470 w 2661966"/>
                          <a:gd name="connsiteY97" fmla="*/ 555964 h 3370881"/>
                          <a:gd name="connsiteX98" fmla="*/ 883023 w 2661966"/>
                          <a:gd name="connsiteY98" fmla="*/ 546999 h 3370881"/>
                          <a:gd name="connsiteX99" fmla="*/ 865094 w 2661966"/>
                          <a:gd name="connsiteY99" fmla="*/ 497693 h 3370881"/>
                          <a:gd name="connsiteX100" fmla="*/ 869576 w 2661966"/>
                          <a:gd name="connsiteY100" fmla="*/ 403564 h 3370881"/>
                          <a:gd name="connsiteX101" fmla="*/ 874059 w 2661966"/>
                          <a:gd name="connsiteY101" fmla="*/ 385634 h 3370881"/>
                          <a:gd name="connsiteX102" fmla="*/ 883023 w 2661966"/>
                          <a:gd name="connsiteY102" fmla="*/ 372187 h 3370881"/>
                          <a:gd name="connsiteX103" fmla="*/ 909918 w 2661966"/>
                          <a:gd name="connsiteY103" fmla="*/ 363223 h 3370881"/>
                          <a:gd name="connsiteX104" fmla="*/ 914400 w 2661966"/>
                          <a:gd name="connsiteY104" fmla="*/ 385634 h 3370881"/>
                          <a:gd name="connsiteX105" fmla="*/ 909918 w 2661966"/>
                          <a:gd name="connsiteY105" fmla="*/ 408046 h 3370881"/>
                          <a:gd name="connsiteX106" fmla="*/ 900953 w 2661966"/>
                          <a:gd name="connsiteY106" fmla="*/ 466317 h 3370881"/>
                          <a:gd name="connsiteX107" fmla="*/ 905435 w 2661966"/>
                          <a:gd name="connsiteY107" fmla="*/ 515623 h 3370881"/>
                          <a:gd name="connsiteX108" fmla="*/ 932329 w 2661966"/>
                          <a:gd name="connsiteY108" fmla="*/ 551481 h 3370881"/>
                          <a:gd name="connsiteX109" fmla="*/ 954741 w 2661966"/>
                          <a:gd name="connsiteY109" fmla="*/ 560446 h 3370881"/>
                          <a:gd name="connsiteX110" fmla="*/ 972670 w 2661966"/>
                          <a:gd name="connsiteY110" fmla="*/ 569411 h 3370881"/>
                          <a:gd name="connsiteX111" fmla="*/ 1066800 w 2661966"/>
                          <a:gd name="connsiteY111" fmla="*/ 564929 h 3370881"/>
                          <a:gd name="connsiteX112" fmla="*/ 1111623 w 2661966"/>
                          <a:gd name="connsiteY112" fmla="*/ 551481 h 3370881"/>
                          <a:gd name="connsiteX113" fmla="*/ 1129553 w 2661966"/>
                          <a:gd name="connsiteY113" fmla="*/ 538034 h 3370881"/>
                          <a:gd name="connsiteX114" fmla="*/ 1156447 w 2661966"/>
                          <a:gd name="connsiteY114" fmla="*/ 511140 h 3370881"/>
                          <a:gd name="connsiteX115" fmla="*/ 1160929 w 2661966"/>
                          <a:gd name="connsiteY115" fmla="*/ 493211 h 3370881"/>
                          <a:gd name="connsiteX116" fmla="*/ 1178859 w 2661966"/>
                          <a:gd name="connsiteY116" fmla="*/ 331846 h 3370881"/>
                          <a:gd name="connsiteX117" fmla="*/ 1215315 w 2661966"/>
                          <a:gd name="connsiteY117" fmla="*/ 270289 h 3370881"/>
                          <a:gd name="connsiteX118" fmla="*/ 1214718 w 2661966"/>
                          <a:gd name="connsiteY118" fmla="*/ 367705 h 3370881"/>
                          <a:gd name="connsiteX119" fmla="*/ 1201270 w 2661966"/>
                          <a:gd name="connsiteY119" fmla="*/ 412529 h 3370881"/>
                          <a:gd name="connsiteX120" fmla="*/ 1210235 w 2661966"/>
                          <a:gd name="connsiteY120" fmla="*/ 461834 h 3370881"/>
                          <a:gd name="connsiteX121" fmla="*/ 1214718 w 2661966"/>
                          <a:gd name="connsiteY121" fmla="*/ 475281 h 3370881"/>
                          <a:gd name="connsiteX122" fmla="*/ 1228165 w 2661966"/>
                          <a:gd name="connsiteY122" fmla="*/ 484246 h 3370881"/>
                          <a:gd name="connsiteX123" fmla="*/ 1250576 w 2661966"/>
                          <a:gd name="connsiteY123" fmla="*/ 502176 h 3370881"/>
                          <a:gd name="connsiteX124" fmla="*/ 1317812 w 2661966"/>
                          <a:gd name="connsiteY124" fmla="*/ 488168 h 3370881"/>
                          <a:gd name="connsiteX125" fmla="*/ 1353670 w 2661966"/>
                          <a:gd name="connsiteY125" fmla="*/ 488729 h 3370881"/>
                          <a:gd name="connsiteX126" fmla="*/ 1506070 w 2661966"/>
                          <a:gd name="connsiteY126" fmla="*/ 457352 h 3370881"/>
                          <a:gd name="connsiteX127" fmla="*/ 1550894 w 2661966"/>
                          <a:gd name="connsiteY127" fmla="*/ 430458 h 3370881"/>
                          <a:gd name="connsiteX128" fmla="*/ 1564341 w 2661966"/>
                          <a:gd name="connsiteY128" fmla="*/ 417011 h 3370881"/>
                          <a:gd name="connsiteX129" fmla="*/ 1586753 w 2661966"/>
                          <a:gd name="connsiteY129" fmla="*/ 399081 h 3370881"/>
                          <a:gd name="connsiteX130" fmla="*/ 1595718 w 2661966"/>
                          <a:gd name="connsiteY130" fmla="*/ 381152 h 3370881"/>
                          <a:gd name="connsiteX131" fmla="*/ 1641714 w 2661966"/>
                          <a:gd name="connsiteY131" fmla="*/ 352560 h 3370881"/>
                          <a:gd name="connsiteX132" fmla="*/ 1620066 w 2661966"/>
                          <a:gd name="connsiteY132" fmla="*/ 291047 h 3370881"/>
                          <a:gd name="connsiteX133" fmla="*/ 1604852 w 2661966"/>
                          <a:gd name="connsiteY133" fmla="*/ 236279 h 3370881"/>
                          <a:gd name="connsiteX134" fmla="*/ 1537447 w 2661966"/>
                          <a:gd name="connsiteY134" fmla="*/ 188411 h 3370881"/>
                          <a:gd name="connsiteX135" fmla="*/ 1591422 w 2661966"/>
                          <a:gd name="connsiteY135" fmla="*/ 383206 h 3370881"/>
                          <a:gd name="connsiteX136" fmla="*/ 1655669 w 2661966"/>
                          <a:gd name="connsiteY136" fmla="*/ 407486 h 3370881"/>
                          <a:gd name="connsiteX137" fmla="*/ 1658470 w 2661966"/>
                          <a:gd name="connsiteY137" fmla="*/ 412529 h 3370881"/>
                          <a:gd name="connsiteX138" fmla="*/ 1685365 w 2661966"/>
                          <a:gd name="connsiteY138" fmla="*/ 390117 h 3370881"/>
                          <a:gd name="connsiteX139" fmla="*/ 1694329 w 2661966"/>
                          <a:gd name="connsiteY139" fmla="*/ 376670 h 3370881"/>
                          <a:gd name="connsiteX140" fmla="*/ 1734670 w 2661966"/>
                          <a:gd name="connsiteY140" fmla="*/ 354258 h 3370881"/>
                          <a:gd name="connsiteX141" fmla="*/ 1743635 w 2661966"/>
                          <a:gd name="connsiteY141" fmla="*/ 340811 h 3370881"/>
                          <a:gd name="connsiteX142" fmla="*/ 1757082 w 2661966"/>
                          <a:gd name="connsiteY142" fmla="*/ 336329 h 3370881"/>
                          <a:gd name="connsiteX143" fmla="*/ 1843909 w 2661966"/>
                          <a:gd name="connsiteY143" fmla="*/ 262341 h 3370881"/>
                          <a:gd name="connsiteX144" fmla="*/ 1874221 w 2661966"/>
                          <a:gd name="connsiteY144" fmla="*/ 202194 h 3370881"/>
                          <a:gd name="connsiteX145" fmla="*/ 1828094 w 2661966"/>
                          <a:gd name="connsiteY145" fmla="*/ 136767 h 3370881"/>
                          <a:gd name="connsiteX146" fmla="*/ 1772023 w 2661966"/>
                          <a:gd name="connsiteY146" fmla="*/ 77249 h 3370881"/>
                          <a:gd name="connsiteX147" fmla="*/ 1948888 w 2661966"/>
                          <a:gd name="connsiteY147" fmla="*/ 178018 h 3370881"/>
                          <a:gd name="connsiteX148" fmla="*/ 1952362 w 2661966"/>
                          <a:gd name="connsiteY148" fmla="*/ 254265 h 3370881"/>
                          <a:gd name="connsiteX149" fmla="*/ 1874221 w 2661966"/>
                          <a:gd name="connsiteY149" fmla="*/ 318698 h 3370881"/>
                          <a:gd name="connsiteX150" fmla="*/ 1788459 w 2661966"/>
                          <a:gd name="connsiteY150" fmla="*/ 367705 h 3370881"/>
                          <a:gd name="connsiteX151" fmla="*/ 1761565 w 2661966"/>
                          <a:gd name="connsiteY151" fmla="*/ 390117 h 3370881"/>
                          <a:gd name="connsiteX152" fmla="*/ 1783976 w 2661966"/>
                          <a:gd name="connsiteY152" fmla="*/ 399081 h 3370881"/>
                          <a:gd name="connsiteX153" fmla="*/ 1878106 w 2661966"/>
                          <a:gd name="connsiteY153" fmla="*/ 390117 h 3370881"/>
                          <a:gd name="connsiteX154" fmla="*/ 1891553 w 2661966"/>
                          <a:gd name="connsiteY154" fmla="*/ 381152 h 3370881"/>
                          <a:gd name="connsiteX155" fmla="*/ 1918447 w 2661966"/>
                          <a:gd name="connsiteY155" fmla="*/ 372187 h 3370881"/>
                          <a:gd name="connsiteX156" fmla="*/ 1940859 w 2661966"/>
                          <a:gd name="connsiteY156" fmla="*/ 358740 h 3370881"/>
                          <a:gd name="connsiteX157" fmla="*/ 1954306 w 2661966"/>
                          <a:gd name="connsiteY157" fmla="*/ 354258 h 3370881"/>
                          <a:gd name="connsiteX158" fmla="*/ 2103145 w 2661966"/>
                          <a:gd name="connsiteY158" fmla="*/ 202207 h 3370881"/>
                          <a:gd name="connsiteX159" fmla="*/ 2064254 w 2661966"/>
                          <a:gd name="connsiteY159" fmla="*/ 20406 h 3370881"/>
                          <a:gd name="connsiteX160" fmla="*/ 2169347 w 2661966"/>
                          <a:gd name="connsiteY160" fmla="*/ 104479 h 3370881"/>
                          <a:gd name="connsiteX161" fmla="*/ 2183354 w 2661966"/>
                          <a:gd name="connsiteY161" fmla="*/ 192893 h 3370881"/>
                          <a:gd name="connsiteX162" fmla="*/ 2170300 w 2661966"/>
                          <a:gd name="connsiteY162" fmla="*/ 271231 h 3370881"/>
                          <a:gd name="connsiteX163" fmla="*/ 2096795 w 2661966"/>
                          <a:gd name="connsiteY163" fmla="*/ 316507 h 3370881"/>
                          <a:gd name="connsiteX164" fmla="*/ 1999129 w 2661966"/>
                          <a:gd name="connsiteY164" fmla="*/ 358740 h 3370881"/>
                          <a:gd name="connsiteX165" fmla="*/ 1994647 w 2661966"/>
                          <a:gd name="connsiteY165" fmla="*/ 372187 h 3370881"/>
                          <a:gd name="connsiteX166" fmla="*/ 2039470 w 2661966"/>
                          <a:gd name="connsiteY166" fmla="*/ 390117 h 3370881"/>
                          <a:gd name="connsiteX167" fmla="*/ 2115670 w 2661966"/>
                          <a:gd name="connsiteY167" fmla="*/ 390117 h 3370881"/>
                          <a:gd name="connsiteX168" fmla="*/ 2160494 w 2661966"/>
                          <a:gd name="connsiteY168" fmla="*/ 376670 h 3370881"/>
                          <a:gd name="connsiteX169" fmla="*/ 2191870 w 2661966"/>
                          <a:gd name="connsiteY169" fmla="*/ 363223 h 3370881"/>
                          <a:gd name="connsiteX170" fmla="*/ 2205318 w 2661966"/>
                          <a:gd name="connsiteY170" fmla="*/ 358740 h 3370881"/>
                          <a:gd name="connsiteX171" fmla="*/ 2273487 w 2661966"/>
                          <a:gd name="connsiteY171" fmla="*/ 280486 h 3370881"/>
                          <a:gd name="connsiteX172" fmla="*/ 2312894 w 2661966"/>
                          <a:gd name="connsiteY172" fmla="*/ 183929 h 3370881"/>
                          <a:gd name="connsiteX173" fmla="*/ 2339788 w 2661966"/>
                          <a:gd name="connsiteY173" fmla="*/ 151 h 3370881"/>
                          <a:gd name="connsiteX174" fmla="*/ 2357718 w 2661966"/>
                          <a:gd name="connsiteY174" fmla="*/ 215305 h 3370881"/>
                          <a:gd name="connsiteX175" fmla="*/ 2308598 w 2661966"/>
                          <a:gd name="connsiteY175" fmla="*/ 319520 h 3370881"/>
                          <a:gd name="connsiteX176" fmla="*/ 2245659 w 2661966"/>
                          <a:gd name="connsiteY176" fmla="*/ 390117 h 3370881"/>
                          <a:gd name="connsiteX177" fmla="*/ 2254623 w 2661966"/>
                          <a:gd name="connsiteY177" fmla="*/ 403564 h 3370881"/>
                          <a:gd name="connsiteX178" fmla="*/ 2353235 w 2661966"/>
                          <a:gd name="connsiteY178" fmla="*/ 399081 h 3370881"/>
                          <a:gd name="connsiteX179" fmla="*/ 2366682 w 2661966"/>
                          <a:gd name="connsiteY179" fmla="*/ 394599 h 3370881"/>
                          <a:gd name="connsiteX180" fmla="*/ 2389094 w 2661966"/>
                          <a:gd name="connsiteY180" fmla="*/ 390117 h 3370881"/>
                          <a:gd name="connsiteX181" fmla="*/ 2424953 w 2661966"/>
                          <a:gd name="connsiteY181" fmla="*/ 367705 h 3370881"/>
                          <a:gd name="connsiteX182" fmla="*/ 2528047 w 2661966"/>
                          <a:gd name="connsiteY182" fmla="*/ 292700 h 3370881"/>
                          <a:gd name="connsiteX183" fmla="*/ 2541495 w 2661966"/>
                          <a:gd name="connsiteY183" fmla="*/ 62906 h 3370881"/>
                          <a:gd name="connsiteX184" fmla="*/ 2591304 w 2661966"/>
                          <a:gd name="connsiteY184" fmla="*/ 214081 h 3370881"/>
                          <a:gd name="connsiteX185" fmla="*/ 2602790 w 2661966"/>
                          <a:gd name="connsiteY185" fmla="*/ 290907 h 3370881"/>
                          <a:gd name="connsiteX186" fmla="*/ 2660388 w 2661966"/>
                          <a:gd name="connsiteY186" fmla="*/ 338644 h 3370881"/>
                          <a:gd name="connsiteX187" fmla="*/ 2531969 w 2661966"/>
                          <a:gd name="connsiteY187" fmla="*/ 383206 h 3370881"/>
                          <a:gd name="connsiteX188" fmla="*/ 2442882 w 2661966"/>
                          <a:gd name="connsiteY188" fmla="*/ 403564 h 3370881"/>
                          <a:gd name="connsiteX189" fmla="*/ 2398059 w 2661966"/>
                          <a:gd name="connsiteY189" fmla="*/ 417011 h 3370881"/>
                          <a:gd name="connsiteX190" fmla="*/ 2375647 w 2661966"/>
                          <a:gd name="connsiteY190" fmla="*/ 425976 h 3370881"/>
                          <a:gd name="connsiteX191" fmla="*/ 2357718 w 2661966"/>
                          <a:gd name="connsiteY191" fmla="*/ 430458 h 3370881"/>
                          <a:gd name="connsiteX192" fmla="*/ 2344270 w 2661966"/>
                          <a:gd name="connsiteY192" fmla="*/ 461834 h 3370881"/>
                          <a:gd name="connsiteX193" fmla="*/ 2353235 w 2661966"/>
                          <a:gd name="connsiteY193" fmla="*/ 502176 h 3370881"/>
                          <a:gd name="connsiteX194" fmla="*/ 2362200 w 2661966"/>
                          <a:gd name="connsiteY194" fmla="*/ 515623 h 3370881"/>
                          <a:gd name="connsiteX195" fmla="*/ 2344270 w 2661966"/>
                          <a:gd name="connsiteY195" fmla="*/ 587340 h 3370881"/>
                          <a:gd name="connsiteX196" fmla="*/ 2321859 w 2661966"/>
                          <a:gd name="connsiteY196" fmla="*/ 614234 h 3370881"/>
                          <a:gd name="connsiteX197" fmla="*/ 2308412 w 2661966"/>
                          <a:gd name="connsiteY197" fmla="*/ 636646 h 3370881"/>
                          <a:gd name="connsiteX198" fmla="*/ 2281518 w 2661966"/>
                          <a:gd name="connsiteY198" fmla="*/ 641129 h 3370881"/>
                          <a:gd name="connsiteX199" fmla="*/ 2259106 w 2661966"/>
                          <a:gd name="connsiteY199" fmla="*/ 636646 h 3370881"/>
                          <a:gd name="connsiteX200" fmla="*/ 2277035 w 2661966"/>
                          <a:gd name="connsiteY200" fmla="*/ 578376 h 3370881"/>
                          <a:gd name="connsiteX201" fmla="*/ 2290482 w 2661966"/>
                          <a:gd name="connsiteY201" fmla="*/ 542517 h 3370881"/>
                          <a:gd name="connsiteX202" fmla="*/ 2286000 w 2661966"/>
                          <a:gd name="connsiteY202" fmla="*/ 506658 h 3370881"/>
                          <a:gd name="connsiteX203" fmla="*/ 2245659 w 2661966"/>
                          <a:gd name="connsiteY203" fmla="*/ 448387 h 3370881"/>
                          <a:gd name="connsiteX204" fmla="*/ 2200835 w 2661966"/>
                          <a:gd name="connsiteY204" fmla="*/ 430458 h 3370881"/>
                          <a:gd name="connsiteX205" fmla="*/ 2169459 w 2661966"/>
                          <a:gd name="connsiteY205" fmla="*/ 425976 h 3370881"/>
                          <a:gd name="connsiteX206" fmla="*/ 2102223 w 2661966"/>
                          <a:gd name="connsiteY206" fmla="*/ 430458 h 3370881"/>
                          <a:gd name="connsiteX207" fmla="*/ 2084294 w 2661966"/>
                          <a:gd name="connsiteY207" fmla="*/ 439423 h 3370881"/>
                          <a:gd name="connsiteX208" fmla="*/ 2070847 w 2661966"/>
                          <a:gd name="connsiteY208" fmla="*/ 443905 h 3370881"/>
                          <a:gd name="connsiteX209" fmla="*/ 2061882 w 2661966"/>
                          <a:gd name="connsiteY209" fmla="*/ 461834 h 3370881"/>
                          <a:gd name="connsiteX210" fmla="*/ 2034988 w 2661966"/>
                          <a:gd name="connsiteY210" fmla="*/ 475281 h 3370881"/>
                          <a:gd name="connsiteX211" fmla="*/ 1783976 w 2661966"/>
                          <a:gd name="connsiteY211" fmla="*/ 479764 h 3370881"/>
                          <a:gd name="connsiteX212" fmla="*/ 1766047 w 2661966"/>
                          <a:gd name="connsiteY212" fmla="*/ 488729 h 3370881"/>
                          <a:gd name="connsiteX213" fmla="*/ 1703294 w 2661966"/>
                          <a:gd name="connsiteY213" fmla="*/ 506658 h 3370881"/>
                          <a:gd name="connsiteX214" fmla="*/ 1689847 w 2661966"/>
                          <a:gd name="connsiteY214" fmla="*/ 511140 h 3370881"/>
                          <a:gd name="connsiteX215" fmla="*/ 1676400 w 2661966"/>
                          <a:gd name="connsiteY215" fmla="*/ 520105 h 3370881"/>
                          <a:gd name="connsiteX216" fmla="*/ 1649506 w 2661966"/>
                          <a:gd name="connsiteY216" fmla="*/ 529070 h 3370881"/>
                          <a:gd name="connsiteX217" fmla="*/ 1636059 w 2661966"/>
                          <a:gd name="connsiteY217" fmla="*/ 538034 h 3370881"/>
                          <a:gd name="connsiteX218" fmla="*/ 1622612 w 2661966"/>
                          <a:gd name="connsiteY218" fmla="*/ 551481 h 3370881"/>
                          <a:gd name="connsiteX219" fmla="*/ 1609165 w 2661966"/>
                          <a:gd name="connsiteY219" fmla="*/ 555964 h 3370881"/>
                          <a:gd name="connsiteX220" fmla="*/ 1577788 w 2661966"/>
                          <a:gd name="connsiteY220" fmla="*/ 587340 h 3370881"/>
                          <a:gd name="connsiteX221" fmla="*/ 1568823 w 2661966"/>
                          <a:gd name="connsiteY221" fmla="*/ 600787 h 3370881"/>
                          <a:gd name="connsiteX222" fmla="*/ 1555376 w 2661966"/>
                          <a:gd name="connsiteY222" fmla="*/ 614234 h 3370881"/>
                          <a:gd name="connsiteX223" fmla="*/ 1524000 w 2661966"/>
                          <a:gd name="connsiteY223" fmla="*/ 654576 h 3370881"/>
                          <a:gd name="connsiteX224" fmla="*/ 1519518 w 2661966"/>
                          <a:gd name="connsiteY224" fmla="*/ 668023 h 3370881"/>
                          <a:gd name="connsiteX225" fmla="*/ 1528482 w 2661966"/>
                          <a:gd name="connsiteY225" fmla="*/ 708364 h 3370881"/>
                          <a:gd name="connsiteX226" fmla="*/ 1537447 w 2661966"/>
                          <a:gd name="connsiteY226" fmla="*/ 721811 h 3370881"/>
                          <a:gd name="connsiteX227" fmla="*/ 1568823 w 2661966"/>
                          <a:gd name="connsiteY227" fmla="*/ 712846 h 3370881"/>
                          <a:gd name="connsiteX228" fmla="*/ 1600200 w 2661966"/>
                          <a:gd name="connsiteY228" fmla="*/ 712846 h 3370881"/>
                          <a:gd name="connsiteX229" fmla="*/ 1631576 w 2661966"/>
                          <a:gd name="connsiteY229" fmla="*/ 690434 h 3370881"/>
                          <a:gd name="connsiteX230" fmla="*/ 1645023 w 2661966"/>
                          <a:gd name="connsiteY230" fmla="*/ 676987 h 3370881"/>
                          <a:gd name="connsiteX231" fmla="*/ 1685365 w 2661966"/>
                          <a:gd name="connsiteY231" fmla="*/ 645611 h 3370881"/>
                          <a:gd name="connsiteX232" fmla="*/ 1716741 w 2661966"/>
                          <a:gd name="connsiteY232" fmla="*/ 614234 h 3370881"/>
                          <a:gd name="connsiteX233" fmla="*/ 1748118 w 2661966"/>
                          <a:gd name="connsiteY233" fmla="*/ 596305 h 3370881"/>
                          <a:gd name="connsiteX234" fmla="*/ 1761565 w 2661966"/>
                          <a:gd name="connsiteY234" fmla="*/ 591823 h 3370881"/>
                          <a:gd name="connsiteX235" fmla="*/ 1779494 w 2661966"/>
                          <a:gd name="connsiteY235" fmla="*/ 582858 h 3370881"/>
                          <a:gd name="connsiteX236" fmla="*/ 1815353 w 2661966"/>
                          <a:gd name="connsiteY236" fmla="*/ 573893 h 3370881"/>
                          <a:gd name="connsiteX237" fmla="*/ 2030506 w 2661966"/>
                          <a:gd name="connsiteY237" fmla="*/ 578376 h 3370881"/>
                          <a:gd name="connsiteX238" fmla="*/ 2017059 w 2661966"/>
                          <a:gd name="connsiteY238" fmla="*/ 600787 h 3370881"/>
                          <a:gd name="connsiteX239" fmla="*/ 1981200 w 2661966"/>
                          <a:gd name="connsiteY239" fmla="*/ 636646 h 3370881"/>
                          <a:gd name="connsiteX240" fmla="*/ 1967753 w 2661966"/>
                          <a:gd name="connsiteY240" fmla="*/ 650093 h 3370881"/>
                          <a:gd name="connsiteX241" fmla="*/ 1936376 w 2661966"/>
                          <a:gd name="connsiteY241" fmla="*/ 690434 h 3370881"/>
                          <a:gd name="connsiteX242" fmla="*/ 1905000 w 2661966"/>
                          <a:gd name="connsiteY242" fmla="*/ 717329 h 3370881"/>
                          <a:gd name="connsiteX243" fmla="*/ 1860176 w 2661966"/>
                          <a:gd name="connsiteY243" fmla="*/ 735258 h 3370881"/>
                          <a:gd name="connsiteX244" fmla="*/ 1788459 w 2661966"/>
                          <a:gd name="connsiteY244" fmla="*/ 744223 h 3370881"/>
                          <a:gd name="connsiteX245" fmla="*/ 1846729 w 2661966"/>
                          <a:gd name="connsiteY245" fmla="*/ 802493 h 3370881"/>
                          <a:gd name="connsiteX246" fmla="*/ 1913965 w 2661966"/>
                          <a:gd name="connsiteY246" fmla="*/ 829387 h 3370881"/>
                          <a:gd name="connsiteX247" fmla="*/ 1922929 w 2661966"/>
                          <a:gd name="connsiteY247" fmla="*/ 842834 h 3370881"/>
                          <a:gd name="connsiteX248" fmla="*/ 1967753 w 2661966"/>
                          <a:gd name="connsiteY248" fmla="*/ 883176 h 3370881"/>
                          <a:gd name="connsiteX249" fmla="*/ 1981200 w 2661966"/>
                          <a:gd name="connsiteY249" fmla="*/ 896623 h 3370881"/>
                          <a:gd name="connsiteX250" fmla="*/ 1994647 w 2661966"/>
                          <a:gd name="connsiteY250" fmla="*/ 905587 h 3370881"/>
                          <a:gd name="connsiteX251" fmla="*/ 2021541 w 2661966"/>
                          <a:gd name="connsiteY251" fmla="*/ 927999 h 3370881"/>
                          <a:gd name="connsiteX252" fmla="*/ 2030506 w 2661966"/>
                          <a:gd name="connsiteY252" fmla="*/ 941446 h 3370881"/>
                          <a:gd name="connsiteX253" fmla="*/ 2057400 w 2661966"/>
                          <a:gd name="connsiteY253" fmla="*/ 968340 h 3370881"/>
                          <a:gd name="connsiteX254" fmla="*/ 2088776 w 2661966"/>
                          <a:gd name="connsiteY254" fmla="*/ 1013164 h 3370881"/>
                          <a:gd name="connsiteX255" fmla="*/ 2115670 w 2661966"/>
                          <a:gd name="connsiteY255" fmla="*/ 1057987 h 3370881"/>
                          <a:gd name="connsiteX256" fmla="*/ 2120153 w 2661966"/>
                          <a:gd name="connsiteY256" fmla="*/ 1089364 h 3370881"/>
                          <a:gd name="connsiteX257" fmla="*/ 2138082 w 2661966"/>
                          <a:gd name="connsiteY257" fmla="*/ 1143152 h 3370881"/>
                          <a:gd name="connsiteX258" fmla="*/ 2147047 w 2661966"/>
                          <a:gd name="connsiteY258" fmla="*/ 1196940 h 3370881"/>
                          <a:gd name="connsiteX259" fmla="*/ 2151529 w 2661966"/>
                          <a:gd name="connsiteY259" fmla="*/ 1210387 h 3370881"/>
                          <a:gd name="connsiteX260" fmla="*/ 2156012 w 2661966"/>
                          <a:gd name="connsiteY260" fmla="*/ 1228317 h 3370881"/>
                          <a:gd name="connsiteX261" fmla="*/ 2173941 w 2661966"/>
                          <a:gd name="connsiteY261" fmla="*/ 1295552 h 3370881"/>
                          <a:gd name="connsiteX262" fmla="*/ 2182906 w 2661966"/>
                          <a:gd name="connsiteY262" fmla="*/ 1313481 h 3370881"/>
                          <a:gd name="connsiteX263" fmla="*/ 2187388 w 2661966"/>
                          <a:gd name="connsiteY263" fmla="*/ 1331411 h 3370881"/>
                          <a:gd name="connsiteX264" fmla="*/ 2214282 w 2661966"/>
                          <a:gd name="connsiteY264" fmla="*/ 1385199 h 3370881"/>
                          <a:gd name="connsiteX265" fmla="*/ 2218765 w 2661966"/>
                          <a:gd name="connsiteY265" fmla="*/ 1403129 h 3370881"/>
                          <a:gd name="connsiteX266" fmla="*/ 2223247 w 2661966"/>
                          <a:gd name="connsiteY266" fmla="*/ 1430023 h 3370881"/>
                          <a:gd name="connsiteX267" fmla="*/ 2236694 w 2661966"/>
                          <a:gd name="connsiteY267" fmla="*/ 1456917 h 3370881"/>
                          <a:gd name="connsiteX268" fmla="*/ 2249794 w 2661966"/>
                          <a:gd name="connsiteY268" fmla="*/ 1524624 h 3370881"/>
                          <a:gd name="connsiteX269" fmla="*/ 2241176 w 2661966"/>
                          <a:gd name="connsiteY269" fmla="*/ 1577940 h 3370881"/>
                          <a:gd name="connsiteX270" fmla="*/ 2245659 w 2661966"/>
                          <a:gd name="connsiteY270" fmla="*/ 1595870 h 3370881"/>
                          <a:gd name="connsiteX271" fmla="*/ 2249634 w 2661966"/>
                          <a:gd name="connsiteY271" fmla="*/ 1685855 h 3370881"/>
                          <a:gd name="connsiteX272" fmla="*/ 2227729 w 2661966"/>
                          <a:gd name="connsiteY272" fmla="*/ 1716893 h 3370881"/>
                          <a:gd name="connsiteX273" fmla="*/ 2240500 w 2661966"/>
                          <a:gd name="connsiteY273" fmla="*/ 1674269 h 3370881"/>
                          <a:gd name="connsiteX274" fmla="*/ 2235341 w 2661966"/>
                          <a:gd name="connsiteY274" fmla="*/ 1788611 h 3370881"/>
                          <a:gd name="connsiteX275" fmla="*/ 2230689 w 2661966"/>
                          <a:gd name="connsiteY275" fmla="*/ 1823963 h 3370881"/>
                          <a:gd name="connsiteX276" fmla="*/ 2226207 w 2661966"/>
                          <a:gd name="connsiteY276" fmla="*/ 1824470 h 3370881"/>
                          <a:gd name="connsiteX277" fmla="*/ 2208278 w 2661966"/>
                          <a:gd name="connsiteY277" fmla="*/ 1869293 h 3370881"/>
                          <a:gd name="connsiteX278" fmla="*/ 2195168 w 2661966"/>
                          <a:gd name="connsiteY278" fmla="*/ 1882740 h 3370881"/>
                          <a:gd name="connsiteX279" fmla="*/ 2203458 w 2661966"/>
                          <a:gd name="connsiteY279" fmla="*/ 1918938 h 3370881"/>
                          <a:gd name="connsiteX280" fmla="*/ 2204134 w 2661966"/>
                          <a:gd name="connsiteY280" fmla="*/ 1949806 h 3370881"/>
                          <a:gd name="connsiteX281" fmla="*/ 2226545 w 2661966"/>
                          <a:gd name="connsiteY281" fmla="*/ 1954627 h 3370881"/>
                          <a:gd name="connsiteX282" fmla="*/ 2241176 w 2661966"/>
                          <a:gd name="connsiteY282" fmla="*/ 2012729 h 3370881"/>
                          <a:gd name="connsiteX283" fmla="*/ 2263588 w 2661966"/>
                          <a:gd name="connsiteY283" fmla="*/ 2057552 h 3370881"/>
                          <a:gd name="connsiteX284" fmla="*/ 2286000 w 2661966"/>
                          <a:gd name="connsiteY284" fmla="*/ 2084446 h 3370881"/>
                          <a:gd name="connsiteX285" fmla="*/ 2299447 w 2661966"/>
                          <a:gd name="connsiteY285" fmla="*/ 2124787 h 3370881"/>
                          <a:gd name="connsiteX286" fmla="*/ 2321859 w 2661966"/>
                          <a:gd name="connsiteY286" fmla="*/ 2151681 h 3370881"/>
                          <a:gd name="connsiteX287" fmla="*/ 2344270 w 2661966"/>
                          <a:gd name="connsiteY287" fmla="*/ 2205470 h 3370881"/>
                          <a:gd name="connsiteX288" fmla="*/ 2348753 w 2661966"/>
                          <a:gd name="connsiteY288" fmla="*/ 2223399 h 3370881"/>
                          <a:gd name="connsiteX289" fmla="*/ 2366682 w 2661966"/>
                          <a:gd name="connsiteY289" fmla="*/ 2263740 h 3370881"/>
                          <a:gd name="connsiteX290" fmla="*/ 2375647 w 2661966"/>
                          <a:gd name="connsiteY290" fmla="*/ 2286152 h 3370881"/>
                          <a:gd name="connsiteX291" fmla="*/ 2380129 w 2661966"/>
                          <a:gd name="connsiteY291" fmla="*/ 2308564 h 3370881"/>
                          <a:gd name="connsiteX292" fmla="*/ 2389094 w 2661966"/>
                          <a:gd name="connsiteY292" fmla="*/ 2335458 h 3370881"/>
                          <a:gd name="connsiteX293" fmla="*/ 2393576 w 2661966"/>
                          <a:gd name="connsiteY293" fmla="*/ 2380281 h 3370881"/>
                          <a:gd name="connsiteX294" fmla="*/ 2398059 w 2661966"/>
                          <a:gd name="connsiteY294" fmla="*/ 2393729 h 3370881"/>
                          <a:gd name="connsiteX295" fmla="*/ 2419794 w 2661966"/>
                          <a:gd name="connsiteY295" fmla="*/ 2447517 h 3370881"/>
                          <a:gd name="connsiteX296" fmla="*/ 2427343 w 2661966"/>
                          <a:gd name="connsiteY296" fmla="*/ 2564058 h 3370881"/>
                          <a:gd name="connsiteX297" fmla="*/ 2389094 w 2661966"/>
                          <a:gd name="connsiteY297" fmla="*/ 2837481 h 3370881"/>
                          <a:gd name="connsiteX298" fmla="*/ 2380129 w 2661966"/>
                          <a:gd name="connsiteY298" fmla="*/ 2859893 h 3370881"/>
                          <a:gd name="connsiteX299" fmla="*/ 2357718 w 2661966"/>
                          <a:gd name="connsiteY299" fmla="*/ 2913681 h 3370881"/>
                          <a:gd name="connsiteX300" fmla="*/ 2348753 w 2661966"/>
                          <a:gd name="connsiteY300" fmla="*/ 2936093 h 3370881"/>
                          <a:gd name="connsiteX301" fmla="*/ 2339788 w 2661966"/>
                          <a:gd name="connsiteY301" fmla="*/ 2971952 h 3370881"/>
                          <a:gd name="connsiteX302" fmla="*/ 2326341 w 2661966"/>
                          <a:gd name="connsiteY302" fmla="*/ 2994364 h 3370881"/>
                          <a:gd name="connsiteX303" fmla="*/ 2317376 w 2661966"/>
                          <a:gd name="connsiteY303" fmla="*/ 3025740 h 3370881"/>
                          <a:gd name="connsiteX304" fmla="*/ 2303929 w 2661966"/>
                          <a:gd name="connsiteY304" fmla="*/ 3048152 h 3370881"/>
                          <a:gd name="connsiteX305" fmla="*/ 2290482 w 2661966"/>
                          <a:gd name="connsiteY305" fmla="*/ 3079529 h 3370881"/>
                          <a:gd name="connsiteX306" fmla="*/ 2272553 w 2661966"/>
                          <a:gd name="connsiteY306" fmla="*/ 3084011 h 3370881"/>
                          <a:gd name="connsiteX307" fmla="*/ 2259106 w 2661966"/>
                          <a:gd name="connsiteY307" fmla="*/ 3088493 h 3370881"/>
                          <a:gd name="connsiteX308" fmla="*/ 2241176 w 2661966"/>
                          <a:gd name="connsiteY308" fmla="*/ 3092976 h 3370881"/>
                          <a:gd name="connsiteX309" fmla="*/ 2209800 w 2661966"/>
                          <a:gd name="connsiteY309" fmla="*/ 3101940 h 3370881"/>
                          <a:gd name="connsiteX310" fmla="*/ 2205318 w 2661966"/>
                          <a:gd name="connsiteY310" fmla="*/ 3039187 h 3370881"/>
                          <a:gd name="connsiteX311" fmla="*/ 2218765 w 2661966"/>
                          <a:gd name="connsiteY311" fmla="*/ 3021258 h 3370881"/>
                          <a:gd name="connsiteX312" fmla="*/ 2245659 w 2661966"/>
                          <a:gd name="connsiteY312" fmla="*/ 2971952 h 3370881"/>
                          <a:gd name="connsiteX313" fmla="*/ 2268070 w 2661966"/>
                          <a:gd name="connsiteY313" fmla="*/ 2945058 h 3370881"/>
                          <a:gd name="connsiteX314" fmla="*/ 2298550 w 2661966"/>
                          <a:gd name="connsiteY314" fmla="*/ 2568540 h 3370881"/>
                          <a:gd name="connsiteX315" fmla="*/ 2284986 w 2661966"/>
                          <a:gd name="connsiteY315" fmla="*/ 2532681 h 3370881"/>
                          <a:gd name="connsiteX316" fmla="*/ 2293273 w 2661966"/>
                          <a:gd name="connsiteY316" fmla="*/ 2496653 h 3370881"/>
                          <a:gd name="connsiteX317" fmla="*/ 2278152 w 2661966"/>
                          <a:gd name="connsiteY317" fmla="*/ 2475178 h 3370881"/>
                          <a:gd name="connsiteX318" fmla="*/ 2245659 w 2661966"/>
                          <a:gd name="connsiteY318" fmla="*/ 2389247 h 3370881"/>
                          <a:gd name="connsiteX319" fmla="*/ 2195507 w 2661966"/>
                          <a:gd name="connsiteY319" fmla="*/ 2241328 h 3370881"/>
                          <a:gd name="connsiteX320" fmla="*/ 2083786 w 2661966"/>
                          <a:gd name="connsiteY320" fmla="*/ 2040300 h 3370881"/>
                          <a:gd name="connsiteX321" fmla="*/ 2048773 w 2661966"/>
                          <a:gd name="connsiteY321" fmla="*/ 2017971 h 3370881"/>
                          <a:gd name="connsiteX322" fmla="*/ 2074314 w 2661966"/>
                          <a:gd name="connsiteY322" fmla="*/ 2011967 h 3370881"/>
                          <a:gd name="connsiteX323" fmla="*/ 2034988 w 2661966"/>
                          <a:gd name="connsiteY323" fmla="*/ 2003764 h 3370881"/>
                          <a:gd name="connsiteX324" fmla="*/ 2026023 w 2661966"/>
                          <a:gd name="connsiteY324" fmla="*/ 2026176 h 3370881"/>
                          <a:gd name="connsiteX325" fmla="*/ 2021541 w 2661966"/>
                          <a:gd name="connsiteY325" fmla="*/ 2039623 h 3370881"/>
                          <a:gd name="connsiteX326" fmla="*/ 1999129 w 2661966"/>
                          <a:gd name="connsiteY326" fmla="*/ 2053070 h 3370881"/>
                          <a:gd name="connsiteX327" fmla="*/ 1990165 w 2661966"/>
                          <a:gd name="connsiteY327" fmla="*/ 2070999 h 3370881"/>
                          <a:gd name="connsiteX328" fmla="*/ 1967753 w 2661966"/>
                          <a:gd name="connsiteY328" fmla="*/ 2106858 h 3370881"/>
                          <a:gd name="connsiteX329" fmla="*/ 1981200 w 2661966"/>
                          <a:gd name="connsiteY329" fmla="*/ 2223399 h 3370881"/>
                          <a:gd name="connsiteX330" fmla="*/ 1994647 w 2661966"/>
                          <a:gd name="connsiteY330" fmla="*/ 2254776 h 3370881"/>
                          <a:gd name="connsiteX331" fmla="*/ 2003612 w 2661966"/>
                          <a:gd name="connsiteY331" fmla="*/ 2272705 h 3370881"/>
                          <a:gd name="connsiteX332" fmla="*/ 2026023 w 2661966"/>
                          <a:gd name="connsiteY332" fmla="*/ 2304081 h 3370881"/>
                          <a:gd name="connsiteX333" fmla="*/ 2043953 w 2661966"/>
                          <a:gd name="connsiteY333" fmla="*/ 2348905 h 3370881"/>
                          <a:gd name="connsiteX334" fmla="*/ 2061882 w 2661966"/>
                          <a:gd name="connsiteY334" fmla="*/ 2371317 h 3370881"/>
                          <a:gd name="connsiteX335" fmla="*/ 2088776 w 2661966"/>
                          <a:gd name="connsiteY335" fmla="*/ 2434070 h 3370881"/>
                          <a:gd name="connsiteX336" fmla="*/ 2102223 w 2661966"/>
                          <a:gd name="connsiteY336" fmla="*/ 2465446 h 3370881"/>
                          <a:gd name="connsiteX337" fmla="*/ 2106706 w 2661966"/>
                          <a:gd name="connsiteY337" fmla="*/ 2496823 h 3370881"/>
                          <a:gd name="connsiteX338" fmla="*/ 2124635 w 2661966"/>
                          <a:gd name="connsiteY338" fmla="*/ 2559576 h 3370881"/>
                          <a:gd name="connsiteX339" fmla="*/ 2138082 w 2661966"/>
                          <a:gd name="connsiteY339" fmla="*/ 2649223 h 3370881"/>
                          <a:gd name="connsiteX340" fmla="*/ 2147047 w 2661966"/>
                          <a:gd name="connsiteY340" fmla="*/ 2685081 h 3370881"/>
                          <a:gd name="connsiteX341" fmla="*/ 2151529 w 2661966"/>
                          <a:gd name="connsiteY341" fmla="*/ 2716458 h 3370881"/>
                          <a:gd name="connsiteX342" fmla="*/ 2160494 w 2661966"/>
                          <a:gd name="connsiteY342" fmla="*/ 2770246 h 3370881"/>
                          <a:gd name="connsiteX343" fmla="*/ 2156012 w 2661966"/>
                          <a:gd name="connsiteY343" fmla="*/ 2962987 h 3370881"/>
                          <a:gd name="connsiteX344" fmla="*/ 2138082 w 2661966"/>
                          <a:gd name="connsiteY344" fmla="*/ 3043670 h 3370881"/>
                          <a:gd name="connsiteX345" fmla="*/ 2133600 w 2661966"/>
                          <a:gd name="connsiteY345" fmla="*/ 3061599 h 3370881"/>
                          <a:gd name="connsiteX346" fmla="*/ 2120153 w 2661966"/>
                          <a:gd name="connsiteY346" fmla="*/ 3079529 h 3370881"/>
                          <a:gd name="connsiteX347" fmla="*/ 2111188 w 2661966"/>
                          <a:gd name="connsiteY347" fmla="*/ 3106423 h 3370881"/>
                          <a:gd name="connsiteX348" fmla="*/ 2088776 w 2661966"/>
                          <a:gd name="connsiteY348" fmla="*/ 3137799 h 3370881"/>
                          <a:gd name="connsiteX349" fmla="*/ 2075329 w 2661966"/>
                          <a:gd name="connsiteY349" fmla="*/ 3164693 h 3370881"/>
                          <a:gd name="connsiteX350" fmla="*/ 2061882 w 2661966"/>
                          <a:gd name="connsiteY350" fmla="*/ 3169176 h 3370881"/>
                          <a:gd name="connsiteX351" fmla="*/ 2021541 w 2661966"/>
                          <a:gd name="connsiteY351" fmla="*/ 3164693 h 3370881"/>
                          <a:gd name="connsiteX352" fmla="*/ 2012576 w 2661966"/>
                          <a:gd name="connsiteY352" fmla="*/ 3119870 h 3370881"/>
                          <a:gd name="connsiteX353" fmla="*/ 2048435 w 2661966"/>
                          <a:gd name="connsiteY353" fmla="*/ 3021258 h 3370881"/>
                          <a:gd name="connsiteX354" fmla="*/ 2048435 w 2661966"/>
                          <a:gd name="connsiteY354" fmla="*/ 3021258 h 3370881"/>
                          <a:gd name="connsiteX355" fmla="*/ 2061882 w 2661966"/>
                          <a:gd name="connsiteY355" fmla="*/ 2967470 h 3370881"/>
                          <a:gd name="connsiteX356" fmla="*/ 2070847 w 2661966"/>
                          <a:gd name="connsiteY356" fmla="*/ 2882305 h 3370881"/>
                          <a:gd name="connsiteX357" fmla="*/ 2066365 w 2661966"/>
                          <a:gd name="connsiteY357" fmla="*/ 2725423 h 3370881"/>
                          <a:gd name="connsiteX358" fmla="*/ 2043953 w 2661966"/>
                          <a:gd name="connsiteY358" fmla="*/ 2649223 h 3370881"/>
                          <a:gd name="connsiteX359" fmla="*/ 2030506 w 2661966"/>
                          <a:gd name="connsiteY359" fmla="*/ 2622329 h 3370881"/>
                          <a:gd name="connsiteX360" fmla="*/ 2017059 w 2661966"/>
                          <a:gd name="connsiteY360" fmla="*/ 2581987 h 3370881"/>
                          <a:gd name="connsiteX361" fmla="*/ 1981200 w 2661966"/>
                          <a:gd name="connsiteY361" fmla="*/ 2514752 h 3370881"/>
                          <a:gd name="connsiteX362" fmla="*/ 1972235 w 2661966"/>
                          <a:gd name="connsiteY362" fmla="*/ 2501305 h 3370881"/>
                          <a:gd name="connsiteX363" fmla="*/ 1958788 w 2661966"/>
                          <a:gd name="connsiteY363" fmla="*/ 2478893 h 3370881"/>
                          <a:gd name="connsiteX364" fmla="*/ 1905000 w 2661966"/>
                          <a:gd name="connsiteY364" fmla="*/ 2398211 h 3370881"/>
                          <a:gd name="connsiteX365" fmla="*/ 1882588 w 2661966"/>
                          <a:gd name="connsiteY365" fmla="*/ 2357870 h 3370881"/>
                          <a:gd name="connsiteX366" fmla="*/ 1869141 w 2661966"/>
                          <a:gd name="connsiteY366" fmla="*/ 2339940 h 3370881"/>
                          <a:gd name="connsiteX367" fmla="*/ 1806388 w 2661966"/>
                          <a:gd name="connsiteY367" fmla="*/ 2313046 h 3370881"/>
                          <a:gd name="connsiteX368" fmla="*/ 1779494 w 2661966"/>
                          <a:gd name="connsiteY368" fmla="*/ 2304081 h 3370881"/>
                          <a:gd name="connsiteX369" fmla="*/ 1752600 w 2661966"/>
                          <a:gd name="connsiteY369" fmla="*/ 2299599 h 3370881"/>
                          <a:gd name="connsiteX370" fmla="*/ 1680882 w 2661966"/>
                          <a:gd name="connsiteY370" fmla="*/ 2277187 h 3370881"/>
                          <a:gd name="connsiteX371" fmla="*/ 1719025 w 2661966"/>
                          <a:gd name="connsiteY371" fmla="*/ 2281331 h 3370881"/>
                          <a:gd name="connsiteX372" fmla="*/ 1756997 w 2661966"/>
                          <a:gd name="connsiteY372" fmla="*/ 2289450 h 3370881"/>
                          <a:gd name="connsiteX373" fmla="*/ 1656440 w 2661966"/>
                          <a:gd name="connsiteY373" fmla="*/ 2298583 h 3370881"/>
                          <a:gd name="connsiteX374" fmla="*/ 1537447 w 2661966"/>
                          <a:gd name="connsiteY374" fmla="*/ 2329960 h 3370881"/>
                          <a:gd name="connsiteX375" fmla="*/ 1571993 w 2661966"/>
                          <a:gd name="connsiteY375" fmla="*/ 2317957 h 3370881"/>
                          <a:gd name="connsiteX376" fmla="*/ 1509707 w 2661966"/>
                          <a:gd name="connsiteY376" fmla="*/ 2338926 h 3370881"/>
                          <a:gd name="connsiteX377" fmla="*/ 1500444 w 2661966"/>
                          <a:gd name="connsiteY377" fmla="*/ 2355271 h 3370881"/>
                          <a:gd name="connsiteX378" fmla="*/ 1402678 w 2661966"/>
                          <a:gd name="connsiteY378" fmla="*/ 2339641 h 3370881"/>
                          <a:gd name="connsiteX379" fmla="*/ 1322892 w 2661966"/>
                          <a:gd name="connsiteY379" fmla="*/ 2336952 h 3370881"/>
                          <a:gd name="connsiteX380" fmla="*/ 1199384 w 2661966"/>
                          <a:gd name="connsiteY380" fmla="*/ 2307041 h 3370881"/>
                          <a:gd name="connsiteX381" fmla="*/ 1066800 w 2661966"/>
                          <a:gd name="connsiteY381" fmla="*/ 2272705 h 3370881"/>
                          <a:gd name="connsiteX382" fmla="*/ 1030941 w 2661966"/>
                          <a:gd name="connsiteY382" fmla="*/ 2263740 h 3370881"/>
                          <a:gd name="connsiteX383" fmla="*/ 986118 w 2661966"/>
                          <a:gd name="connsiteY383" fmla="*/ 2241329 h 3370881"/>
                          <a:gd name="connsiteX384" fmla="*/ 968188 w 2661966"/>
                          <a:gd name="connsiteY384" fmla="*/ 2232364 h 3370881"/>
                          <a:gd name="connsiteX385" fmla="*/ 936812 w 2661966"/>
                          <a:gd name="connsiteY385" fmla="*/ 2214434 h 3370881"/>
                          <a:gd name="connsiteX386" fmla="*/ 905435 w 2661966"/>
                          <a:gd name="connsiteY386" fmla="*/ 2196505 h 3370881"/>
                          <a:gd name="connsiteX387" fmla="*/ 869576 w 2661966"/>
                          <a:gd name="connsiteY387" fmla="*/ 2209952 h 3370881"/>
                          <a:gd name="connsiteX388" fmla="*/ 856129 w 2661966"/>
                          <a:gd name="connsiteY388" fmla="*/ 2227881 h 3370881"/>
                          <a:gd name="connsiteX389" fmla="*/ 815788 w 2661966"/>
                          <a:gd name="connsiteY389" fmla="*/ 2268223 h 3370881"/>
                          <a:gd name="connsiteX390" fmla="*/ 788894 w 2661966"/>
                          <a:gd name="connsiteY390" fmla="*/ 2290634 h 3370881"/>
                          <a:gd name="connsiteX391" fmla="*/ 762000 w 2661966"/>
                          <a:gd name="connsiteY391" fmla="*/ 2313046 h 3370881"/>
                          <a:gd name="connsiteX392" fmla="*/ 753035 w 2661966"/>
                          <a:gd name="connsiteY392" fmla="*/ 2326493 h 3370881"/>
                          <a:gd name="connsiteX393" fmla="*/ 735106 w 2661966"/>
                          <a:gd name="connsiteY393" fmla="*/ 2339940 h 3370881"/>
                          <a:gd name="connsiteX394" fmla="*/ 712694 w 2661966"/>
                          <a:gd name="connsiteY394" fmla="*/ 2362352 h 3370881"/>
                          <a:gd name="connsiteX395" fmla="*/ 694765 w 2661966"/>
                          <a:gd name="connsiteY395" fmla="*/ 2375799 h 3370881"/>
                          <a:gd name="connsiteX396" fmla="*/ 681318 w 2661966"/>
                          <a:gd name="connsiteY396" fmla="*/ 2393729 h 3370881"/>
                          <a:gd name="connsiteX397" fmla="*/ 667870 w 2661966"/>
                          <a:gd name="connsiteY397" fmla="*/ 2402693 h 3370881"/>
                          <a:gd name="connsiteX398" fmla="*/ 623047 w 2661966"/>
                          <a:gd name="connsiteY398" fmla="*/ 2443034 h 3370881"/>
                          <a:gd name="connsiteX399" fmla="*/ 600635 w 2661966"/>
                          <a:gd name="connsiteY399" fmla="*/ 2474411 h 3370881"/>
                          <a:gd name="connsiteX400" fmla="*/ 587188 w 2661966"/>
                          <a:gd name="connsiteY400" fmla="*/ 2514752 h 3370881"/>
                          <a:gd name="connsiteX401" fmla="*/ 582706 w 2661966"/>
                          <a:gd name="connsiteY401" fmla="*/ 2546129 h 3370881"/>
                          <a:gd name="connsiteX402" fmla="*/ 596153 w 2661966"/>
                          <a:gd name="connsiteY402" fmla="*/ 2635776 h 3370881"/>
                          <a:gd name="connsiteX403" fmla="*/ 600635 w 2661966"/>
                          <a:gd name="connsiteY403" fmla="*/ 2653705 h 3370881"/>
                          <a:gd name="connsiteX404" fmla="*/ 609600 w 2661966"/>
                          <a:gd name="connsiteY404" fmla="*/ 2671634 h 3370881"/>
                          <a:gd name="connsiteX405" fmla="*/ 614082 w 2661966"/>
                          <a:gd name="connsiteY405" fmla="*/ 2689564 h 3370881"/>
                          <a:gd name="connsiteX406" fmla="*/ 623047 w 2661966"/>
                          <a:gd name="connsiteY406" fmla="*/ 2711976 h 3370881"/>
                          <a:gd name="connsiteX407" fmla="*/ 627529 w 2661966"/>
                          <a:gd name="connsiteY407" fmla="*/ 2734387 h 3370881"/>
                          <a:gd name="connsiteX408" fmla="*/ 640976 w 2661966"/>
                          <a:gd name="connsiteY408" fmla="*/ 2765764 h 3370881"/>
                          <a:gd name="connsiteX409" fmla="*/ 645459 w 2661966"/>
                          <a:gd name="connsiteY409" fmla="*/ 2779211 h 3370881"/>
                          <a:gd name="connsiteX410" fmla="*/ 658906 w 2661966"/>
                          <a:gd name="connsiteY410" fmla="*/ 2801623 h 3370881"/>
                          <a:gd name="connsiteX411" fmla="*/ 676835 w 2661966"/>
                          <a:gd name="connsiteY411" fmla="*/ 2864376 h 3370881"/>
                          <a:gd name="connsiteX412" fmla="*/ 690282 w 2661966"/>
                          <a:gd name="connsiteY412" fmla="*/ 2895752 h 3370881"/>
                          <a:gd name="connsiteX413" fmla="*/ 699247 w 2661966"/>
                          <a:gd name="connsiteY413" fmla="*/ 2940576 h 3370881"/>
                          <a:gd name="connsiteX414" fmla="*/ 703729 w 2661966"/>
                          <a:gd name="connsiteY414" fmla="*/ 2967470 h 3370881"/>
                          <a:gd name="connsiteX415" fmla="*/ 717176 w 2661966"/>
                          <a:gd name="connsiteY415" fmla="*/ 2994364 h 3370881"/>
                          <a:gd name="connsiteX416" fmla="*/ 735106 w 2661966"/>
                          <a:gd name="connsiteY416" fmla="*/ 3052634 h 3370881"/>
                          <a:gd name="connsiteX417" fmla="*/ 739588 w 2661966"/>
                          <a:gd name="connsiteY417" fmla="*/ 3079529 h 3370881"/>
                          <a:gd name="connsiteX418" fmla="*/ 762000 w 2661966"/>
                          <a:gd name="connsiteY418" fmla="*/ 3142281 h 3370881"/>
                          <a:gd name="connsiteX419" fmla="*/ 766482 w 2661966"/>
                          <a:gd name="connsiteY419" fmla="*/ 3231929 h 3370881"/>
                          <a:gd name="connsiteX420" fmla="*/ 770965 w 2661966"/>
                          <a:gd name="connsiteY420" fmla="*/ 3254340 h 3370881"/>
                          <a:gd name="connsiteX421" fmla="*/ 775447 w 2661966"/>
                          <a:gd name="connsiteY421" fmla="*/ 3285717 h 3370881"/>
                          <a:gd name="connsiteX422" fmla="*/ 748553 w 2661966"/>
                          <a:gd name="connsiteY422" fmla="*/ 3335023 h 3370881"/>
                          <a:gd name="connsiteX423" fmla="*/ 721659 w 2661966"/>
                          <a:gd name="connsiteY423" fmla="*/ 3343987 h 3370881"/>
                          <a:gd name="connsiteX424" fmla="*/ 708212 w 2661966"/>
                          <a:gd name="connsiteY424" fmla="*/ 3348470 h 3370881"/>
                          <a:gd name="connsiteX425" fmla="*/ 623047 w 2661966"/>
                          <a:gd name="connsiteY425" fmla="*/ 3330540 h 3370881"/>
                          <a:gd name="connsiteX426" fmla="*/ 609600 w 2661966"/>
                          <a:gd name="connsiteY426" fmla="*/ 3308129 h 3370881"/>
                          <a:gd name="connsiteX427" fmla="*/ 591670 w 2661966"/>
                          <a:gd name="connsiteY427" fmla="*/ 3267787 h 3370881"/>
                          <a:gd name="connsiteX428" fmla="*/ 560294 w 2661966"/>
                          <a:gd name="connsiteY428" fmla="*/ 3209517 h 3370881"/>
                          <a:gd name="connsiteX429" fmla="*/ 551329 w 2661966"/>
                          <a:gd name="connsiteY429" fmla="*/ 3196070 h 3370881"/>
                          <a:gd name="connsiteX430" fmla="*/ 528918 w 2661966"/>
                          <a:gd name="connsiteY430" fmla="*/ 3173658 h 3370881"/>
                          <a:gd name="connsiteX431" fmla="*/ 519953 w 2661966"/>
                          <a:gd name="connsiteY431" fmla="*/ 3128834 h 3370881"/>
                          <a:gd name="connsiteX432" fmla="*/ 524435 w 2661966"/>
                          <a:gd name="connsiteY432" fmla="*/ 3101940 h 3370881"/>
                          <a:gd name="connsiteX433" fmla="*/ 528918 w 2661966"/>
                          <a:gd name="connsiteY433" fmla="*/ 3088493 h 3370881"/>
                          <a:gd name="connsiteX434" fmla="*/ 542365 w 2661966"/>
                          <a:gd name="connsiteY434" fmla="*/ 3052634 h 3370881"/>
                          <a:gd name="connsiteX435" fmla="*/ 484094 w 2661966"/>
                          <a:gd name="connsiteY435" fmla="*/ 2886787 h 3370881"/>
                          <a:gd name="connsiteX436" fmla="*/ 443753 w 2661966"/>
                          <a:gd name="connsiteY436" fmla="*/ 2779211 h 3370881"/>
                          <a:gd name="connsiteX437" fmla="*/ 439270 w 2661966"/>
                          <a:gd name="connsiteY437" fmla="*/ 2752317 h 3370881"/>
                          <a:gd name="connsiteX438" fmla="*/ 430306 w 2661966"/>
                          <a:gd name="connsiteY438" fmla="*/ 2716458 h 3370881"/>
                          <a:gd name="connsiteX439" fmla="*/ 425823 w 2661966"/>
                          <a:gd name="connsiteY439" fmla="*/ 2680599 h 3370881"/>
                          <a:gd name="connsiteX440" fmla="*/ 398929 w 2661966"/>
                          <a:gd name="connsiteY440" fmla="*/ 2599917 h 3370881"/>
                          <a:gd name="connsiteX441" fmla="*/ 385482 w 2661966"/>
                          <a:gd name="connsiteY441" fmla="*/ 2568540 h 3370881"/>
                          <a:gd name="connsiteX442" fmla="*/ 381000 w 2661966"/>
                          <a:gd name="connsiteY442" fmla="*/ 2550611 h 3370881"/>
                          <a:gd name="connsiteX443" fmla="*/ 372035 w 2661966"/>
                          <a:gd name="connsiteY443" fmla="*/ 2483376 h 3370881"/>
                          <a:gd name="connsiteX444" fmla="*/ 367553 w 2661966"/>
                          <a:gd name="connsiteY444" fmla="*/ 2469929 h 3370881"/>
                          <a:gd name="connsiteX445" fmla="*/ 407894 w 2661966"/>
                          <a:gd name="connsiteY445" fmla="*/ 2451999 h 3370881"/>
                          <a:gd name="connsiteX446" fmla="*/ 515470 w 2661966"/>
                          <a:gd name="connsiteY446" fmla="*/ 2407176 h 3370881"/>
                          <a:gd name="connsiteX447" fmla="*/ 578223 w 2661966"/>
                          <a:gd name="connsiteY447" fmla="*/ 2353387 h 3370881"/>
                          <a:gd name="connsiteX448" fmla="*/ 587188 w 2661966"/>
                          <a:gd name="connsiteY448" fmla="*/ 2330976 h 3370881"/>
                          <a:gd name="connsiteX449" fmla="*/ 614082 w 2661966"/>
                          <a:gd name="connsiteY449" fmla="*/ 2254776 h 3370881"/>
                          <a:gd name="connsiteX450" fmla="*/ 649941 w 2661966"/>
                          <a:gd name="connsiteY450" fmla="*/ 2200987 h 3370881"/>
                          <a:gd name="connsiteX451" fmla="*/ 690282 w 2661966"/>
                          <a:gd name="connsiteY451" fmla="*/ 2174093 h 3370881"/>
                          <a:gd name="connsiteX452" fmla="*/ 703729 w 2661966"/>
                          <a:gd name="connsiteY452" fmla="*/ 2165129 h 3370881"/>
                          <a:gd name="connsiteX453" fmla="*/ 739588 w 2661966"/>
                          <a:gd name="connsiteY453" fmla="*/ 2147199 h 3370881"/>
                          <a:gd name="connsiteX454" fmla="*/ 708212 w 2661966"/>
                          <a:gd name="connsiteY454" fmla="*/ 2187540 h 3370881"/>
                          <a:gd name="connsiteX455" fmla="*/ 654423 w 2661966"/>
                          <a:gd name="connsiteY455" fmla="*/ 2241329 h 3370881"/>
                          <a:gd name="connsiteX456" fmla="*/ 636494 w 2661966"/>
                          <a:gd name="connsiteY456" fmla="*/ 2259258 h 3370881"/>
                          <a:gd name="connsiteX457" fmla="*/ 614082 w 2661966"/>
                          <a:gd name="connsiteY457" fmla="*/ 2286152 h 3370881"/>
                          <a:gd name="connsiteX458" fmla="*/ 592179 w 2661966"/>
                          <a:gd name="connsiteY458" fmla="*/ 2282347 h 3370881"/>
                          <a:gd name="connsiteX459" fmla="*/ 555980 w 2661966"/>
                          <a:gd name="connsiteY459" fmla="*/ 2313892 h 3370881"/>
                          <a:gd name="connsiteX460" fmla="*/ 524435 w 2661966"/>
                          <a:gd name="connsiteY460" fmla="*/ 2348905 h 3370881"/>
                          <a:gd name="connsiteX461" fmla="*/ 502023 w 2661966"/>
                          <a:gd name="connsiteY461" fmla="*/ 2362352 h 3370881"/>
                          <a:gd name="connsiteX462" fmla="*/ 461682 w 2661966"/>
                          <a:gd name="connsiteY462" fmla="*/ 2389246 h 3370881"/>
                          <a:gd name="connsiteX463" fmla="*/ 448235 w 2661966"/>
                          <a:gd name="connsiteY463" fmla="*/ 2398211 h 3370881"/>
                          <a:gd name="connsiteX464" fmla="*/ 430306 w 2661966"/>
                          <a:gd name="connsiteY464" fmla="*/ 2407176 h 3370881"/>
                          <a:gd name="connsiteX465" fmla="*/ 412376 w 2661966"/>
                          <a:gd name="connsiteY465" fmla="*/ 2420623 h 3370881"/>
                          <a:gd name="connsiteX466" fmla="*/ 389965 w 2661966"/>
                          <a:gd name="connsiteY466" fmla="*/ 2429587 h 3370881"/>
                          <a:gd name="connsiteX467" fmla="*/ 372035 w 2661966"/>
                          <a:gd name="connsiteY467" fmla="*/ 2443034 h 3370881"/>
                          <a:gd name="connsiteX468" fmla="*/ 318247 w 2661966"/>
                          <a:gd name="connsiteY468" fmla="*/ 2474411 h 3370881"/>
                          <a:gd name="connsiteX469" fmla="*/ 304800 w 2661966"/>
                          <a:gd name="connsiteY469" fmla="*/ 2492340 h 3370881"/>
                          <a:gd name="connsiteX470" fmla="*/ 282388 w 2661966"/>
                          <a:gd name="connsiteY470" fmla="*/ 2519234 h 3370881"/>
                          <a:gd name="connsiteX471" fmla="*/ 295835 w 2661966"/>
                          <a:gd name="connsiteY471" fmla="*/ 2815070 h 3370881"/>
                          <a:gd name="connsiteX472" fmla="*/ 300318 w 2661966"/>
                          <a:gd name="connsiteY472" fmla="*/ 2837481 h 3370881"/>
                          <a:gd name="connsiteX473" fmla="*/ 304800 w 2661966"/>
                          <a:gd name="connsiteY473" fmla="*/ 2868858 h 3370881"/>
                          <a:gd name="connsiteX474" fmla="*/ 309282 w 2661966"/>
                          <a:gd name="connsiteY474" fmla="*/ 2927129 h 3370881"/>
                          <a:gd name="connsiteX475" fmla="*/ 322729 w 2661966"/>
                          <a:gd name="connsiteY475" fmla="*/ 2985399 h 3370881"/>
                          <a:gd name="connsiteX476" fmla="*/ 327212 w 2661966"/>
                          <a:gd name="connsiteY476" fmla="*/ 3012293 h 3370881"/>
                          <a:gd name="connsiteX477" fmla="*/ 331694 w 2661966"/>
                          <a:gd name="connsiteY477" fmla="*/ 3043670 h 3370881"/>
                          <a:gd name="connsiteX478" fmla="*/ 345141 w 2661966"/>
                          <a:gd name="connsiteY478" fmla="*/ 3070564 h 3370881"/>
                          <a:gd name="connsiteX479" fmla="*/ 367553 w 2661966"/>
                          <a:gd name="connsiteY479" fmla="*/ 3124352 h 3370881"/>
                          <a:gd name="connsiteX480" fmla="*/ 381000 w 2661966"/>
                          <a:gd name="connsiteY480" fmla="*/ 3182623 h 3370881"/>
                          <a:gd name="connsiteX481" fmla="*/ 389965 w 2661966"/>
                          <a:gd name="connsiteY481" fmla="*/ 3196070 h 3370881"/>
                          <a:gd name="connsiteX482" fmla="*/ 394447 w 2661966"/>
                          <a:gd name="connsiteY482" fmla="*/ 3213999 h 3370881"/>
                          <a:gd name="connsiteX483" fmla="*/ 412376 w 2661966"/>
                          <a:gd name="connsiteY483" fmla="*/ 3245376 h 3370881"/>
                          <a:gd name="connsiteX484" fmla="*/ 416859 w 2661966"/>
                          <a:gd name="connsiteY484" fmla="*/ 3258823 h 3370881"/>
                          <a:gd name="connsiteX485" fmla="*/ 425823 w 2661966"/>
                          <a:gd name="connsiteY485" fmla="*/ 3272270 h 3370881"/>
                          <a:gd name="connsiteX486" fmla="*/ 439270 w 2661966"/>
                          <a:gd name="connsiteY486" fmla="*/ 3303646 h 3370881"/>
                          <a:gd name="connsiteX487" fmla="*/ 439270 w 2661966"/>
                          <a:gd name="connsiteY487" fmla="*/ 3352952 h 3370881"/>
                          <a:gd name="connsiteX488" fmla="*/ 430306 w 2661966"/>
                          <a:gd name="connsiteY488" fmla="*/ 3366399 h 3370881"/>
                          <a:gd name="connsiteX489" fmla="*/ 412376 w 2661966"/>
                          <a:gd name="connsiteY489" fmla="*/ 3370881 h 3370881"/>
                          <a:gd name="connsiteX490" fmla="*/ 295835 w 2661966"/>
                          <a:gd name="connsiteY490" fmla="*/ 3357434 h 3370881"/>
                          <a:gd name="connsiteX491" fmla="*/ 264459 w 2661966"/>
                          <a:gd name="connsiteY491" fmla="*/ 3276752 h 3370881"/>
                          <a:gd name="connsiteX492" fmla="*/ 259976 w 2661966"/>
                          <a:gd name="connsiteY492" fmla="*/ 3240893 h 3370881"/>
                          <a:gd name="connsiteX493" fmla="*/ 246529 w 2661966"/>
                          <a:gd name="connsiteY493" fmla="*/ 3178140 h 3370881"/>
                          <a:gd name="connsiteX494" fmla="*/ 237565 w 2661966"/>
                          <a:gd name="connsiteY494" fmla="*/ 3084011 h 3370881"/>
                          <a:gd name="connsiteX495" fmla="*/ 228600 w 2661966"/>
                          <a:gd name="connsiteY495" fmla="*/ 3057117 h 3370881"/>
                          <a:gd name="connsiteX496" fmla="*/ 219635 w 2661966"/>
                          <a:gd name="connsiteY496" fmla="*/ 3021258 h 3370881"/>
                          <a:gd name="connsiteX497" fmla="*/ 206188 w 2661966"/>
                          <a:gd name="connsiteY497" fmla="*/ 2980917 h 3370881"/>
                          <a:gd name="connsiteX498" fmla="*/ 201706 w 2661966"/>
                          <a:gd name="connsiteY498" fmla="*/ 2949540 h 3370881"/>
                          <a:gd name="connsiteX499" fmla="*/ 197223 w 2661966"/>
                          <a:gd name="connsiteY499" fmla="*/ 2927129 h 3370881"/>
                          <a:gd name="connsiteX500" fmla="*/ 192741 w 2661966"/>
                          <a:gd name="connsiteY500" fmla="*/ 2891270 h 3370881"/>
                          <a:gd name="connsiteX501" fmla="*/ 188259 w 2661966"/>
                          <a:gd name="connsiteY501" fmla="*/ 2850929 h 3370881"/>
                          <a:gd name="connsiteX502" fmla="*/ 179294 w 2661966"/>
                          <a:gd name="connsiteY502" fmla="*/ 2824034 h 3370881"/>
                          <a:gd name="connsiteX503" fmla="*/ 165847 w 2661966"/>
                          <a:gd name="connsiteY503" fmla="*/ 2774729 h 3370881"/>
                          <a:gd name="connsiteX504" fmla="*/ 161365 w 2661966"/>
                          <a:gd name="connsiteY504" fmla="*/ 2747834 h 3370881"/>
                          <a:gd name="connsiteX505" fmla="*/ 156882 w 2661966"/>
                          <a:gd name="connsiteY505" fmla="*/ 2559576 h 3370881"/>
                          <a:gd name="connsiteX506" fmla="*/ 152400 w 2661966"/>
                          <a:gd name="connsiteY506" fmla="*/ 2519234 h 3370881"/>
                          <a:gd name="connsiteX507" fmla="*/ 118035 w 2661966"/>
                          <a:gd name="connsiteY507" fmla="*/ 2400004 h 3370881"/>
                          <a:gd name="connsiteX508" fmla="*/ 117048 w 2661966"/>
                          <a:gd name="connsiteY508" fmla="*/ 2344423 h 3370881"/>
                          <a:gd name="connsiteX509" fmla="*/ 100106 w 2661966"/>
                          <a:gd name="connsiteY509" fmla="*/ 2330976 h 3370881"/>
                          <a:gd name="connsiteX510" fmla="*/ 138953 w 2661966"/>
                          <a:gd name="connsiteY510" fmla="*/ 2313046 h 3370881"/>
                          <a:gd name="connsiteX511" fmla="*/ 152400 w 2661966"/>
                          <a:gd name="connsiteY511" fmla="*/ 2304081 h 3370881"/>
                          <a:gd name="connsiteX512" fmla="*/ 170329 w 2661966"/>
                          <a:gd name="connsiteY512" fmla="*/ 2259258 h 3370881"/>
                          <a:gd name="connsiteX513" fmla="*/ 188259 w 2661966"/>
                          <a:gd name="connsiteY513" fmla="*/ 2223399 h 3370881"/>
                          <a:gd name="connsiteX514" fmla="*/ 206188 w 2661966"/>
                          <a:gd name="connsiteY514" fmla="*/ 2187540 h 3370881"/>
                          <a:gd name="connsiteX515" fmla="*/ 210670 w 2661966"/>
                          <a:gd name="connsiteY515" fmla="*/ 2174093 h 3370881"/>
                          <a:gd name="connsiteX516" fmla="*/ 219635 w 2661966"/>
                          <a:gd name="connsiteY516" fmla="*/ 2115823 h 3370881"/>
                          <a:gd name="connsiteX517" fmla="*/ 210670 w 2661966"/>
                          <a:gd name="connsiteY517" fmla="*/ 1958940 h 3370881"/>
                          <a:gd name="connsiteX518" fmla="*/ 192741 w 2661966"/>
                          <a:gd name="connsiteY518" fmla="*/ 1923081 h 3370881"/>
                          <a:gd name="connsiteX519" fmla="*/ 179294 w 2661966"/>
                          <a:gd name="connsiteY519" fmla="*/ 1891705 h 3370881"/>
                          <a:gd name="connsiteX520" fmla="*/ 165847 w 2661966"/>
                          <a:gd name="connsiteY520" fmla="*/ 1864811 h 3370881"/>
                          <a:gd name="connsiteX521" fmla="*/ 152400 w 2661966"/>
                          <a:gd name="connsiteY521" fmla="*/ 1833434 h 3370881"/>
                          <a:gd name="connsiteX522" fmla="*/ 143435 w 2661966"/>
                          <a:gd name="connsiteY522" fmla="*/ 1819987 h 3370881"/>
                          <a:gd name="connsiteX523" fmla="*/ 107576 w 2661966"/>
                          <a:gd name="connsiteY523" fmla="*/ 1784129 h 3370881"/>
                          <a:gd name="connsiteX524" fmla="*/ 94129 w 2661966"/>
                          <a:gd name="connsiteY524" fmla="*/ 1779646 h 3370881"/>
                          <a:gd name="connsiteX525" fmla="*/ 71718 w 2661966"/>
                          <a:gd name="connsiteY525" fmla="*/ 1770681 h 3370881"/>
                          <a:gd name="connsiteX526" fmla="*/ 58270 w 2661966"/>
                          <a:gd name="connsiteY526" fmla="*/ 1761717 h 3370881"/>
                          <a:gd name="connsiteX527" fmla="*/ 26894 w 2661966"/>
                          <a:gd name="connsiteY527" fmla="*/ 1730340 h 3370881"/>
                          <a:gd name="connsiteX528" fmla="*/ 0 w 2661966"/>
                          <a:gd name="connsiteY528" fmla="*/ 1707929 h 3370881"/>
                          <a:gd name="connsiteX0" fmla="*/ 0 w 2661966"/>
                          <a:gd name="connsiteY0" fmla="*/ 1707929 h 3370881"/>
                          <a:gd name="connsiteX1" fmla="*/ 22412 w 2661966"/>
                          <a:gd name="connsiteY1" fmla="*/ 1698964 h 3370881"/>
                          <a:gd name="connsiteX2" fmla="*/ 31376 w 2661966"/>
                          <a:gd name="connsiteY2" fmla="*/ 1681034 h 3370881"/>
                          <a:gd name="connsiteX3" fmla="*/ 44823 w 2661966"/>
                          <a:gd name="connsiteY3" fmla="*/ 1672070 h 3370881"/>
                          <a:gd name="connsiteX4" fmla="*/ 58270 w 2661966"/>
                          <a:gd name="connsiteY4" fmla="*/ 1654140 h 3370881"/>
                          <a:gd name="connsiteX5" fmla="*/ 76200 w 2661966"/>
                          <a:gd name="connsiteY5" fmla="*/ 1645176 h 3370881"/>
                          <a:gd name="connsiteX6" fmla="*/ 98612 w 2661966"/>
                          <a:gd name="connsiteY6" fmla="*/ 1636211 h 3370881"/>
                          <a:gd name="connsiteX7" fmla="*/ 125506 w 2661966"/>
                          <a:gd name="connsiteY7" fmla="*/ 1627246 h 3370881"/>
                          <a:gd name="connsiteX8" fmla="*/ 152400 w 2661966"/>
                          <a:gd name="connsiteY8" fmla="*/ 1609317 h 3370881"/>
                          <a:gd name="connsiteX9" fmla="*/ 170329 w 2661966"/>
                          <a:gd name="connsiteY9" fmla="*/ 1600352 h 3370881"/>
                          <a:gd name="connsiteX10" fmla="*/ 188259 w 2661966"/>
                          <a:gd name="connsiteY10" fmla="*/ 1582423 h 3370881"/>
                          <a:gd name="connsiteX11" fmla="*/ 228600 w 2661966"/>
                          <a:gd name="connsiteY11" fmla="*/ 1564493 h 3370881"/>
                          <a:gd name="connsiteX12" fmla="*/ 255494 w 2661966"/>
                          <a:gd name="connsiteY12" fmla="*/ 1546564 h 3370881"/>
                          <a:gd name="connsiteX13" fmla="*/ 300318 w 2661966"/>
                          <a:gd name="connsiteY13" fmla="*/ 1524152 h 3370881"/>
                          <a:gd name="connsiteX14" fmla="*/ 313765 w 2661966"/>
                          <a:gd name="connsiteY14" fmla="*/ 1515187 h 3370881"/>
                          <a:gd name="connsiteX15" fmla="*/ 340659 w 2661966"/>
                          <a:gd name="connsiteY15" fmla="*/ 1510705 h 3370881"/>
                          <a:gd name="connsiteX16" fmla="*/ 363070 w 2661966"/>
                          <a:gd name="connsiteY16" fmla="*/ 1506223 h 3370881"/>
                          <a:gd name="connsiteX17" fmla="*/ 389965 w 2661966"/>
                          <a:gd name="connsiteY17" fmla="*/ 1501740 h 3370881"/>
                          <a:gd name="connsiteX18" fmla="*/ 425823 w 2661966"/>
                          <a:gd name="connsiteY18" fmla="*/ 1497258 h 3370881"/>
                          <a:gd name="connsiteX19" fmla="*/ 470647 w 2661966"/>
                          <a:gd name="connsiteY19" fmla="*/ 1488293 h 3370881"/>
                          <a:gd name="connsiteX20" fmla="*/ 515470 w 2661966"/>
                          <a:gd name="connsiteY20" fmla="*/ 1479329 h 3370881"/>
                          <a:gd name="connsiteX21" fmla="*/ 528918 w 2661966"/>
                          <a:gd name="connsiteY21" fmla="*/ 1470364 h 3370881"/>
                          <a:gd name="connsiteX22" fmla="*/ 600635 w 2661966"/>
                          <a:gd name="connsiteY22" fmla="*/ 1456917 h 3370881"/>
                          <a:gd name="connsiteX23" fmla="*/ 690282 w 2661966"/>
                          <a:gd name="connsiteY23" fmla="*/ 1447952 h 3370881"/>
                          <a:gd name="connsiteX24" fmla="*/ 793376 w 2661966"/>
                          <a:gd name="connsiteY24" fmla="*/ 1452434 h 3370881"/>
                          <a:gd name="connsiteX25" fmla="*/ 874059 w 2661966"/>
                          <a:gd name="connsiteY25" fmla="*/ 1465881 h 3370881"/>
                          <a:gd name="connsiteX26" fmla="*/ 914400 w 2661966"/>
                          <a:gd name="connsiteY26" fmla="*/ 1470364 h 3370881"/>
                          <a:gd name="connsiteX27" fmla="*/ 1030941 w 2661966"/>
                          <a:gd name="connsiteY27" fmla="*/ 1483811 h 3370881"/>
                          <a:gd name="connsiteX28" fmla="*/ 1151965 w 2661966"/>
                          <a:gd name="connsiteY28" fmla="*/ 1492776 h 3370881"/>
                          <a:gd name="connsiteX29" fmla="*/ 1281953 w 2661966"/>
                          <a:gd name="connsiteY29" fmla="*/ 1501740 h 3370881"/>
                          <a:gd name="connsiteX30" fmla="*/ 1465729 w 2661966"/>
                          <a:gd name="connsiteY30" fmla="*/ 1497258 h 3370881"/>
                          <a:gd name="connsiteX31" fmla="*/ 1510553 w 2661966"/>
                          <a:gd name="connsiteY31" fmla="*/ 1492776 h 3370881"/>
                          <a:gd name="connsiteX32" fmla="*/ 1582270 w 2661966"/>
                          <a:gd name="connsiteY32" fmla="*/ 1461399 h 3370881"/>
                          <a:gd name="connsiteX33" fmla="*/ 1604682 w 2661966"/>
                          <a:gd name="connsiteY33" fmla="*/ 1456917 h 3370881"/>
                          <a:gd name="connsiteX34" fmla="*/ 1622612 w 2661966"/>
                          <a:gd name="connsiteY34" fmla="*/ 1447952 h 3370881"/>
                          <a:gd name="connsiteX35" fmla="*/ 1645023 w 2661966"/>
                          <a:gd name="connsiteY35" fmla="*/ 1438987 h 3370881"/>
                          <a:gd name="connsiteX36" fmla="*/ 1662953 w 2661966"/>
                          <a:gd name="connsiteY36" fmla="*/ 1425540 h 3370881"/>
                          <a:gd name="connsiteX37" fmla="*/ 1698812 w 2661966"/>
                          <a:gd name="connsiteY37" fmla="*/ 1407611 h 3370881"/>
                          <a:gd name="connsiteX38" fmla="*/ 1739153 w 2661966"/>
                          <a:gd name="connsiteY38" fmla="*/ 1380717 h 3370881"/>
                          <a:gd name="connsiteX39" fmla="*/ 1752600 w 2661966"/>
                          <a:gd name="connsiteY39" fmla="*/ 1367270 h 3370881"/>
                          <a:gd name="connsiteX40" fmla="*/ 1775012 w 2661966"/>
                          <a:gd name="connsiteY40" fmla="*/ 1353823 h 3370881"/>
                          <a:gd name="connsiteX41" fmla="*/ 1797423 w 2661966"/>
                          <a:gd name="connsiteY41" fmla="*/ 1335893 h 3370881"/>
                          <a:gd name="connsiteX42" fmla="*/ 1810870 w 2661966"/>
                          <a:gd name="connsiteY42" fmla="*/ 1304517 h 3370881"/>
                          <a:gd name="connsiteX43" fmla="*/ 1815353 w 2661966"/>
                          <a:gd name="connsiteY43" fmla="*/ 1291070 h 3370881"/>
                          <a:gd name="connsiteX44" fmla="*/ 1801906 w 2661966"/>
                          <a:gd name="connsiteY44" fmla="*/ 1138670 h 3370881"/>
                          <a:gd name="connsiteX45" fmla="*/ 1792941 w 2661966"/>
                          <a:gd name="connsiteY45" fmla="*/ 1125223 h 3370881"/>
                          <a:gd name="connsiteX46" fmla="*/ 1757082 w 2661966"/>
                          <a:gd name="connsiteY46" fmla="*/ 1093846 h 3370881"/>
                          <a:gd name="connsiteX47" fmla="*/ 1730188 w 2661966"/>
                          <a:gd name="connsiteY47" fmla="*/ 1066952 h 3370881"/>
                          <a:gd name="connsiteX48" fmla="*/ 1703294 w 2661966"/>
                          <a:gd name="connsiteY48" fmla="*/ 1049023 h 3370881"/>
                          <a:gd name="connsiteX49" fmla="*/ 1622612 w 2661966"/>
                          <a:gd name="connsiteY49" fmla="*/ 1053505 h 3370881"/>
                          <a:gd name="connsiteX50" fmla="*/ 1595718 w 2661966"/>
                          <a:gd name="connsiteY50" fmla="*/ 1062470 h 3370881"/>
                          <a:gd name="connsiteX51" fmla="*/ 1573306 w 2661966"/>
                          <a:gd name="connsiteY51" fmla="*/ 1066952 h 3370881"/>
                          <a:gd name="connsiteX52" fmla="*/ 1453385 w 2661966"/>
                          <a:gd name="connsiteY52" fmla="*/ 1082761 h 3370881"/>
                          <a:gd name="connsiteX53" fmla="*/ 1326776 w 2661966"/>
                          <a:gd name="connsiteY53" fmla="*/ 1062470 h 3370881"/>
                          <a:gd name="connsiteX54" fmla="*/ 1308847 w 2661966"/>
                          <a:gd name="connsiteY54" fmla="*/ 1057987 h 3370881"/>
                          <a:gd name="connsiteX55" fmla="*/ 1277470 w 2661966"/>
                          <a:gd name="connsiteY55" fmla="*/ 1053505 h 3370881"/>
                          <a:gd name="connsiteX56" fmla="*/ 1259541 w 2661966"/>
                          <a:gd name="connsiteY56" fmla="*/ 1049023 h 3370881"/>
                          <a:gd name="connsiteX57" fmla="*/ 1232647 w 2661966"/>
                          <a:gd name="connsiteY57" fmla="*/ 1044540 h 3370881"/>
                          <a:gd name="connsiteX58" fmla="*/ 1053353 w 2661966"/>
                          <a:gd name="connsiteY58" fmla="*/ 1049023 h 3370881"/>
                          <a:gd name="connsiteX59" fmla="*/ 1035423 w 2661966"/>
                          <a:gd name="connsiteY59" fmla="*/ 1053505 h 3370881"/>
                          <a:gd name="connsiteX60" fmla="*/ 1008529 w 2661966"/>
                          <a:gd name="connsiteY60" fmla="*/ 1057987 h 3370881"/>
                          <a:gd name="connsiteX61" fmla="*/ 995082 w 2661966"/>
                          <a:gd name="connsiteY61" fmla="*/ 1062470 h 3370881"/>
                          <a:gd name="connsiteX62" fmla="*/ 945776 w 2661966"/>
                          <a:gd name="connsiteY62" fmla="*/ 1031093 h 3370881"/>
                          <a:gd name="connsiteX63" fmla="*/ 941294 w 2661966"/>
                          <a:gd name="connsiteY63" fmla="*/ 1017646 h 3370881"/>
                          <a:gd name="connsiteX64" fmla="*/ 932329 w 2661966"/>
                          <a:gd name="connsiteY64" fmla="*/ 919034 h 3370881"/>
                          <a:gd name="connsiteX65" fmla="*/ 914400 w 2661966"/>
                          <a:gd name="connsiteY65" fmla="*/ 901105 h 3370881"/>
                          <a:gd name="connsiteX66" fmla="*/ 918882 w 2661966"/>
                          <a:gd name="connsiteY66" fmla="*/ 869729 h 3370881"/>
                          <a:gd name="connsiteX67" fmla="*/ 941294 w 2661966"/>
                          <a:gd name="connsiteY67" fmla="*/ 865246 h 3370881"/>
                          <a:gd name="connsiteX68" fmla="*/ 959223 w 2661966"/>
                          <a:gd name="connsiteY68" fmla="*/ 851799 h 3370881"/>
                          <a:gd name="connsiteX69" fmla="*/ 990600 w 2661966"/>
                          <a:gd name="connsiteY69" fmla="*/ 847317 h 3370881"/>
                          <a:gd name="connsiteX70" fmla="*/ 1129553 w 2661966"/>
                          <a:gd name="connsiteY70" fmla="*/ 838352 h 3370881"/>
                          <a:gd name="connsiteX71" fmla="*/ 1147482 w 2661966"/>
                          <a:gd name="connsiteY71" fmla="*/ 829387 h 3370881"/>
                          <a:gd name="connsiteX72" fmla="*/ 1178859 w 2661966"/>
                          <a:gd name="connsiteY72" fmla="*/ 806976 h 3370881"/>
                          <a:gd name="connsiteX73" fmla="*/ 1192306 w 2661966"/>
                          <a:gd name="connsiteY73" fmla="*/ 793529 h 3370881"/>
                          <a:gd name="connsiteX74" fmla="*/ 1214718 w 2661966"/>
                          <a:gd name="connsiteY74" fmla="*/ 784564 h 3370881"/>
                          <a:gd name="connsiteX75" fmla="*/ 1241612 w 2661966"/>
                          <a:gd name="connsiteY75" fmla="*/ 771117 h 3370881"/>
                          <a:gd name="connsiteX76" fmla="*/ 1277470 w 2661966"/>
                          <a:gd name="connsiteY76" fmla="*/ 753187 h 3370881"/>
                          <a:gd name="connsiteX77" fmla="*/ 1295400 w 2661966"/>
                          <a:gd name="connsiteY77" fmla="*/ 730776 h 3370881"/>
                          <a:gd name="connsiteX78" fmla="*/ 1317812 w 2661966"/>
                          <a:gd name="connsiteY78" fmla="*/ 708364 h 3370881"/>
                          <a:gd name="connsiteX79" fmla="*/ 1353670 w 2661966"/>
                          <a:gd name="connsiteY79" fmla="*/ 663540 h 3370881"/>
                          <a:gd name="connsiteX80" fmla="*/ 1371600 w 2661966"/>
                          <a:gd name="connsiteY80" fmla="*/ 636646 h 3370881"/>
                          <a:gd name="connsiteX81" fmla="*/ 1380565 w 2661966"/>
                          <a:gd name="connsiteY81" fmla="*/ 596305 h 3370881"/>
                          <a:gd name="connsiteX82" fmla="*/ 1385047 w 2661966"/>
                          <a:gd name="connsiteY82" fmla="*/ 582858 h 3370881"/>
                          <a:gd name="connsiteX83" fmla="*/ 1380565 w 2661966"/>
                          <a:gd name="connsiteY83" fmla="*/ 533552 h 3370881"/>
                          <a:gd name="connsiteX84" fmla="*/ 1367118 w 2661966"/>
                          <a:gd name="connsiteY84" fmla="*/ 524587 h 3370881"/>
                          <a:gd name="connsiteX85" fmla="*/ 1349188 w 2661966"/>
                          <a:gd name="connsiteY85" fmla="*/ 520105 h 3370881"/>
                          <a:gd name="connsiteX86" fmla="*/ 1326776 w 2661966"/>
                          <a:gd name="connsiteY86" fmla="*/ 511140 h 3370881"/>
                          <a:gd name="connsiteX87" fmla="*/ 1281953 w 2661966"/>
                          <a:gd name="connsiteY87" fmla="*/ 515623 h 3370881"/>
                          <a:gd name="connsiteX88" fmla="*/ 1250576 w 2661966"/>
                          <a:gd name="connsiteY88" fmla="*/ 529070 h 3370881"/>
                          <a:gd name="connsiteX89" fmla="*/ 1210235 w 2661966"/>
                          <a:gd name="connsiteY89" fmla="*/ 542517 h 3370881"/>
                          <a:gd name="connsiteX90" fmla="*/ 1183341 w 2661966"/>
                          <a:gd name="connsiteY90" fmla="*/ 555964 h 3370881"/>
                          <a:gd name="connsiteX91" fmla="*/ 1160929 w 2661966"/>
                          <a:gd name="connsiteY91" fmla="*/ 569411 h 3370881"/>
                          <a:gd name="connsiteX92" fmla="*/ 1134035 w 2661966"/>
                          <a:gd name="connsiteY92" fmla="*/ 578376 h 3370881"/>
                          <a:gd name="connsiteX93" fmla="*/ 1111623 w 2661966"/>
                          <a:gd name="connsiteY93" fmla="*/ 587340 h 3370881"/>
                          <a:gd name="connsiteX94" fmla="*/ 1084729 w 2661966"/>
                          <a:gd name="connsiteY94" fmla="*/ 596305 h 3370881"/>
                          <a:gd name="connsiteX95" fmla="*/ 986118 w 2661966"/>
                          <a:gd name="connsiteY95" fmla="*/ 591823 h 3370881"/>
                          <a:gd name="connsiteX96" fmla="*/ 927847 w 2661966"/>
                          <a:gd name="connsiteY96" fmla="*/ 578376 h 3370881"/>
                          <a:gd name="connsiteX97" fmla="*/ 896470 w 2661966"/>
                          <a:gd name="connsiteY97" fmla="*/ 555964 h 3370881"/>
                          <a:gd name="connsiteX98" fmla="*/ 883023 w 2661966"/>
                          <a:gd name="connsiteY98" fmla="*/ 546999 h 3370881"/>
                          <a:gd name="connsiteX99" fmla="*/ 865094 w 2661966"/>
                          <a:gd name="connsiteY99" fmla="*/ 497693 h 3370881"/>
                          <a:gd name="connsiteX100" fmla="*/ 869576 w 2661966"/>
                          <a:gd name="connsiteY100" fmla="*/ 403564 h 3370881"/>
                          <a:gd name="connsiteX101" fmla="*/ 874059 w 2661966"/>
                          <a:gd name="connsiteY101" fmla="*/ 385634 h 3370881"/>
                          <a:gd name="connsiteX102" fmla="*/ 883023 w 2661966"/>
                          <a:gd name="connsiteY102" fmla="*/ 372187 h 3370881"/>
                          <a:gd name="connsiteX103" fmla="*/ 909918 w 2661966"/>
                          <a:gd name="connsiteY103" fmla="*/ 363223 h 3370881"/>
                          <a:gd name="connsiteX104" fmla="*/ 914400 w 2661966"/>
                          <a:gd name="connsiteY104" fmla="*/ 385634 h 3370881"/>
                          <a:gd name="connsiteX105" fmla="*/ 909918 w 2661966"/>
                          <a:gd name="connsiteY105" fmla="*/ 408046 h 3370881"/>
                          <a:gd name="connsiteX106" fmla="*/ 900953 w 2661966"/>
                          <a:gd name="connsiteY106" fmla="*/ 466317 h 3370881"/>
                          <a:gd name="connsiteX107" fmla="*/ 905435 w 2661966"/>
                          <a:gd name="connsiteY107" fmla="*/ 515623 h 3370881"/>
                          <a:gd name="connsiteX108" fmla="*/ 932329 w 2661966"/>
                          <a:gd name="connsiteY108" fmla="*/ 551481 h 3370881"/>
                          <a:gd name="connsiteX109" fmla="*/ 954741 w 2661966"/>
                          <a:gd name="connsiteY109" fmla="*/ 560446 h 3370881"/>
                          <a:gd name="connsiteX110" fmla="*/ 972670 w 2661966"/>
                          <a:gd name="connsiteY110" fmla="*/ 569411 h 3370881"/>
                          <a:gd name="connsiteX111" fmla="*/ 1066800 w 2661966"/>
                          <a:gd name="connsiteY111" fmla="*/ 564929 h 3370881"/>
                          <a:gd name="connsiteX112" fmla="*/ 1111623 w 2661966"/>
                          <a:gd name="connsiteY112" fmla="*/ 551481 h 3370881"/>
                          <a:gd name="connsiteX113" fmla="*/ 1129553 w 2661966"/>
                          <a:gd name="connsiteY113" fmla="*/ 538034 h 3370881"/>
                          <a:gd name="connsiteX114" fmla="*/ 1156447 w 2661966"/>
                          <a:gd name="connsiteY114" fmla="*/ 511140 h 3370881"/>
                          <a:gd name="connsiteX115" fmla="*/ 1160929 w 2661966"/>
                          <a:gd name="connsiteY115" fmla="*/ 493211 h 3370881"/>
                          <a:gd name="connsiteX116" fmla="*/ 1178859 w 2661966"/>
                          <a:gd name="connsiteY116" fmla="*/ 331846 h 3370881"/>
                          <a:gd name="connsiteX117" fmla="*/ 1215315 w 2661966"/>
                          <a:gd name="connsiteY117" fmla="*/ 270289 h 3370881"/>
                          <a:gd name="connsiteX118" fmla="*/ 1214718 w 2661966"/>
                          <a:gd name="connsiteY118" fmla="*/ 367705 h 3370881"/>
                          <a:gd name="connsiteX119" fmla="*/ 1201270 w 2661966"/>
                          <a:gd name="connsiteY119" fmla="*/ 412529 h 3370881"/>
                          <a:gd name="connsiteX120" fmla="*/ 1210235 w 2661966"/>
                          <a:gd name="connsiteY120" fmla="*/ 461834 h 3370881"/>
                          <a:gd name="connsiteX121" fmla="*/ 1214718 w 2661966"/>
                          <a:gd name="connsiteY121" fmla="*/ 475281 h 3370881"/>
                          <a:gd name="connsiteX122" fmla="*/ 1228165 w 2661966"/>
                          <a:gd name="connsiteY122" fmla="*/ 484246 h 3370881"/>
                          <a:gd name="connsiteX123" fmla="*/ 1252481 w 2661966"/>
                          <a:gd name="connsiteY123" fmla="*/ 492651 h 3370881"/>
                          <a:gd name="connsiteX124" fmla="*/ 1317812 w 2661966"/>
                          <a:gd name="connsiteY124" fmla="*/ 488168 h 3370881"/>
                          <a:gd name="connsiteX125" fmla="*/ 1353670 w 2661966"/>
                          <a:gd name="connsiteY125" fmla="*/ 488729 h 3370881"/>
                          <a:gd name="connsiteX126" fmla="*/ 1506070 w 2661966"/>
                          <a:gd name="connsiteY126" fmla="*/ 457352 h 3370881"/>
                          <a:gd name="connsiteX127" fmla="*/ 1550894 w 2661966"/>
                          <a:gd name="connsiteY127" fmla="*/ 430458 h 3370881"/>
                          <a:gd name="connsiteX128" fmla="*/ 1564341 w 2661966"/>
                          <a:gd name="connsiteY128" fmla="*/ 417011 h 3370881"/>
                          <a:gd name="connsiteX129" fmla="*/ 1586753 w 2661966"/>
                          <a:gd name="connsiteY129" fmla="*/ 399081 h 3370881"/>
                          <a:gd name="connsiteX130" fmla="*/ 1595718 w 2661966"/>
                          <a:gd name="connsiteY130" fmla="*/ 381152 h 3370881"/>
                          <a:gd name="connsiteX131" fmla="*/ 1641714 w 2661966"/>
                          <a:gd name="connsiteY131" fmla="*/ 352560 h 3370881"/>
                          <a:gd name="connsiteX132" fmla="*/ 1620066 w 2661966"/>
                          <a:gd name="connsiteY132" fmla="*/ 291047 h 3370881"/>
                          <a:gd name="connsiteX133" fmla="*/ 1604852 w 2661966"/>
                          <a:gd name="connsiteY133" fmla="*/ 236279 h 3370881"/>
                          <a:gd name="connsiteX134" fmla="*/ 1537447 w 2661966"/>
                          <a:gd name="connsiteY134" fmla="*/ 188411 h 3370881"/>
                          <a:gd name="connsiteX135" fmla="*/ 1591422 w 2661966"/>
                          <a:gd name="connsiteY135" fmla="*/ 383206 h 3370881"/>
                          <a:gd name="connsiteX136" fmla="*/ 1655669 w 2661966"/>
                          <a:gd name="connsiteY136" fmla="*/ 407486 h 3370881"/>
                          <a:gd name="connsiteX137" fmla="*/ 1658470 w 2661966"/>
                          <a:gd name="connsiteY137" fmla="*/ 412529 h 3370881"/>
                          <a:gd name="connsiteX138" fmla="*/ 1685365 w 2661966"/>
                          <a:gd name="connsiteY138" fmla="*/ 390117 h 3370881"/>
                          <a:gd name="connsiteX139" fmla="*/ 1694329 w 2661966"/>
                          <a:gd name="connsiteY139" fmla="*/ 376670 h 3370881"/>
                          <a:gd name="connsiteX140" fmla="*/ 1734670 w 2661966"/>
                          <a:gd name="connsiteY140" fmla="*/ 354258 h 3370881"/>
                          <a:gd name="connsiteX141" fmla="*/ 1743635 w 2661966"/>
                          <a:gd name="connsiteY141" fmla="*/ 340811 h 3370881"/>
                          <a:gd name="connsiteX142" fmla="*/ 1757082 w 2661966"/>
                          <a:gd name="connsiteY142" fmla="*/ 336329 h 3370881"/>
                          <a:gd name="connsiteX143" fmla="*/ 1843909 w 2661966"/>
                          <a:gd name="connsiteY143" fmla="*/ 262341 h 3370881"/>
                          <a:gd name="connsiteX144" fmla="*/ 1874221 w 2661966"/>
                          <a:gd name="connsiteY144" fmla="*/ 202194 h 3370881"/>
                          <a:gd name="connsiteX145" fmla="*/ 1828094 w 2661966"/>
                          <a:gd name="connsiteY145" fmla="*/ 136767 h 3370881"/>
                          <a:gd name="connsiteX146" fmla="*/ 1772023 w 2661966"/>
                          <a:gd name="connsiteY146" fmla="*/ 77249 h 3370881"/>
                          <a:gd name="connsiteX147" fmla="*/ 1948888 w 2661966"/>
                          <a:gd name="connsiteY147" fmla="*/ 178018 h 3370881"/>
                          <a:gd name="connsiteX148" fmla="*/ 1952362 w 2661966"/>
                          <a:gd name="connsiteY148" fmla="*/ 254265 h 3370881"/>
                          <a:gd name="connsiteX149" fmla="*/ 1874221 w 2661966"/>
                          <a:gd name="connsiteY149" fmla="*/ 318698 h 3370881"/>
                          <a:gd name="connsiteX150" fmla="*/ 1788459 w 2661966"/>
                          <a:gd name="connsiteY150" fmla="*/ 367705 h 3370881"/>
                          <a:gd name="connsiteX151" fmla="*/ 1761565 w 2661966"/>
                          <a:gd name="connsiteY151" fmla="*/ 390117 h 3370881"/>
                          <a:gd name="connsiteX152" fmla="*/ 1783976 w 2661966"/>
                          <a:gd name="connsiteY152" fmla="*/ 399081 h 3370881"/>
                          <a:gd name="connsiteX153" fmla="*/ 1878106 w 2661966"/>
                          <a:gd name="connsiteY153" fmla="*/ 390117 h 3370881"/>
                          <a:gd name="connsiteX154" fmla="*/ 1891553 w 2661966"/>
                          <a:gd name="connsiteY154" fmla="*/ 381152 h 3370881"/>
                          <a:gd name="connsiteX155" fmla="*/ 1918447 w 2661966"/>
                          <a:gd name="connsiteY155" fmla="*/ 372187 h 3370881"/>
                          <a:gd name="connsiteX156" fmla="*/ 1940859 w 2661966"/>
                          <a:gd name="connsiteY156" fmla="*/ 358740 h 3370881"/>
                          <a:gd name="connsiteX157" fmla="*/ 1954306 w 2661966"/>
                          <a:gd name="connsiteY157" fmla="*/ 354258 h 3370881"/>
                          <a:gd name="connsiteX158" fmla="*/ 2103145 w 2661966"/>
                          <a:gd name="connsiteY158" fmla="*/ 202207 h 3370881"/>
                          <a:gd name="connsiteX159" fmla="*/ 2064254 w 2661966"/>
                          <a:gd name="connsiteY159" fmla="*/ 20406 h 3370881"/>
                          <a:gd name="connsiteX160" fmla="*/ 2169347 w 2661966"/>
                          <a:gd name="connsiteY160" fmla="*/ 104479 h 3370881"/>
                          <a:gd name="connsiteX161" fmla="*/ 2183354 w 2661966"/>
                          <a:gd name="connsiteY161" fmla="*/ 192893 h 3370881"/>
                          <a:gd name="connsiteX162" fmla="*/ 2170300 w 2661966"/>
                          <a:gd name="connsiteY162" fmla="*/ 271231 h 3370881"/>
                          <a:gd name="connsiteX163" fmla="*/ 2096795 w 2661966"/>
                          <a:gd name="connsiteY163" fmla="*/ 316507 h 3370881"/>
                          <a:gd name="connsiteX164" fmla="*/ 1999129 w 2661966"/>
                          <a:gd name="connsiteY164" fmla="*/ 358740 h 3370881"/>
                          <a:gd name="connsiteX165" fmla="*/ 1994647 w 2661966"/>
                          <a:gd name="connsiteY165" fmla="*/ 372187 h 3370881"/>
                          <a:gd name="connsiteX166" fmla="*/ 2039470 w 2661966"/>
                          <a:gd name="connsiteY166" fmla="*/ 390117 h 3370881"/>
                          <a:gd name="connsiteX167" fmla="*/ 2115670 w 2661966"/>
                          <a:gd name="connsiteY167" fmla="*/ 390117 h 3370881"/>
                          <a:gd name="connsiteX168" fmla="*/ 2160494 w 2661966"/>
                          <a:gd name="connsiteY168" fmla="*/ 376670 h 3370881"/>
                          <a:gd name="connsiteX169" fmla="*/ 2191870 w 2661966"/>
                          <a:gd name="connsiteY169" fmla="*/ 363223 h 3370881"/>
                          <a:gd name="connsiteX170" fmla="*/ 2205318 w 2661966"/>
                          <a:gd name="connsiteY170" fmla="*/ 358740 h 3370881"/>
                          <a:gd name="connsiteX171" fmla="*/ 2273487 w 2661966"/>
                          <a:gd name="connsiteY171" fmla="*/ 280486 h 3370881"/>
                          <a:gd name="connsiteX172" fmla="*/ 2312894 w 2661966"/>
                          <a:gd name="connsiteY172" fmla="*/ 183929 h 3370881"/>
                          <a:gd name="connsiteX173" fmla="*/ 2339788 w 2661966"/>
                          <a:gd name="connsiteY173" fmla="*/ 151 h 3370881"/>
                          <a:gd name="connsiteX174" fmla="*/ 2357718 w 2661966"/>
                          <a:gd name="connsiteY174" fmla="*/ 215305 h 3370881"/>
                          <a:gd name="connsiteX175" fmla="*/ 2308598 w 2661966"/>
                          <a:gd name="connsiteY175" fmla="*/ 319520 h 3370881"/>
                          <a:gd name="connsiteX176" fmla="*/ 2245659 w 2661966"/>
                          <a:gd name="connsiteY176" fmla="*/ 390117 h 3370881"/>
                          <a:gd name="connsiteX177" fmla="*/ 2254623 w 2661966"/>
                          <a:gd name="connsiteY177" fmla="*/ 403564 h 3370881"/>
                          <a:gd name="connsiteX178" fmla="*/ 2353235 w 2661966"/>
                          <a:gd name="connsiteY178" fmla="*/ 399081 h 3370881"/>
                          <a:gd name="connsiteX179" fmla="*/ 2366682 w 2661966"/>
                          <a:gd name="connsiteY179" fmla="*/ 394599 h 3370881"/>
                          <a:gd name="connsiteX180" fmla="*/ 2389094 w 2661966"/>
                          <a:gd name="connsiteY180" fmla="*/ 390117 h 3370881"/>
                          <a:gd name="connsiteX181" fmla="*/ 2424953 w 2661966"/>
                          <a:gd name="connsiteY181" fmla="*/ 367705 h 3370881"/>
                          <a:gd name="connsiteX182" fmla="*/ 2528047 w 2661966"/>
                          <a:gd name="connsiteY182" fmla="*/ 292700 h 3370881"/>
                          <a:gd name="connsiteX183" fmla="*/ 2541495 w 2661966"/>
                          <a:gd name="connsiteY183" fmla="*/ 62906 h 3370881"/>
                          <a:gd name="connsiteX184" fmla="*/ 2591304 w 2661966"/>
                          <a:gd name="connsiteY184" fmla="*/ 214081 h 3370881"/>
                          <a:gd name="connsiteX185" fmla="*/ 2602790 w 2661966"/>
                          <a:gd name="connsiteY185" fmla="*/ 290907 h 3370881"/>
                          <a:gd name="connsiteX186" fmla="*/ 2660388 w 2661966"/>
                          <a:gd name="connsiteY186" fmla="*/ 338644 h 3370881"/>
                          <a:gd name="connsiteX187" fmla="*/ 2531969 w 2661966"/>
                          <a:gd name="connsiteY187" fmla="*/ 383206 h 3370881"/>
                          <a:gd name="connsiteX188" fmla="*/ 2442882 w 2661966"/>
                          <a:gd name="connsiteY188" fmla="*/ 403564 h 3370881"/>
                          <a:gd name="connsiteX189" fmla="*/ 2398059 w 2661966"/>
                          <a:gd name="connsiteY189" fmla="*/ 417011 h 3370881"/>
                          <a:gd name="connsiteX190" fmla="*/ 2375647 w 2661966"/>
                          <a:gd name="connsiteY190" fmla="*/ 425976 h 3370881"/>
                          <a:gd name="connsiteX191" fmla="*/ 2357718 w 2661966"/>
                          <a:gd name="connsiteY191" fmla="*/ 430458 h 3370881"/>
                          <a:gd name="connsiteX192" fmla="*/ 2344270 w 2661966"/>
                          <a:gd name="connsiteY192" fmla="*/ 461834 h 3370881"/>
                          <a:gd name="connsiteX193" fmla="*/ 2353235 w 2661966"/>
                          <a:gd name="connsiteY193" fmla="*/ 502176 h 3370881"/>
                          <a:gd name="connsiteX194" fmla="*/ 2362200 w 2661966"/>
                          <a:gd name="connsiteY194" fmla="*/ 515623 h 3370881"/>
                          <a:gd name="connsiteX195" fmla="*/ 2344270 w 2661966"/>
                          <a:gd name="connsiteY195" fmla="*/ 587340 h 3370881"/>
                          <a:gd name="connsiteX196" fmla="*/ 2321859 w 2661966"/>
                          <a:gd name="connsiteY196" fmla="*/ 614234 h 3370881"/>
                          <a:gd name="connsiteX197" fmla="*/ 2308412 w 2661966"/>
                          <a:gd name="connsiteY197" fmla="*/ 636646 h 3370881"/>
                          <a:gd name="connsiteX198" fmla="*/ 2281518 w 2661966"/>
                          <a:gd name="connsiteY198" fmla="*/ 641129 h 3370881"/>
                          <a:gd name="connsiteX199" fmla="*/ 2259106 w 2661966"/>
                          <a:gd name="connsiteY199" fmla="*/ 636646 h 3370881"/>
                          <a:gd name="connsiteX200" fmla="*/ 2277035 w 2661966"/>
                          <a:gd name="connsiteY200" fmla="*/ 578376 h 3370881"/>
                          <a:gd name="connsiteX201" fmla="*/ 2290482 w 2661966"/>
                          <a:gd name="connsiteY201" fmla="*/ 542517 h 3370881"/>
                          <a:gd name="connsiteX202" fmla="*/ 2286000 w 2661966"/>
                          <a:gd name="connsiteY202" fmla="*/ 506658 h 3370881"/>
                          <a:gd name="connsiteX203" fmla="*/ 2245659 w 2661966"/>
                          <a:gd name="connsiteY203" fmla="*/ 448387 h 3370881"/>
                          <a:gd name="connsiteX204" fmla="*/ 2200835 w 2661966"/>
                          <a:gd name="connsiteY204" fmla="*/ 430458 h 3370881"/>
                          <a:gd name="connsiteX205" fmla="*/ 2169459 w 2661966"/>
                          <a:gd name="connsiteY205" fmla="*/ 425976 h 3370881"/>
                          <a:gd name="connsiteX206" fmla="*/ 2102223 w 2661966"/>
                          <a:gd name="connsiteY206" fmla="*/ 430458 h 3370881"/>
                          <a:gd name="connsiteX207" fmla="*/ 2084294 w 2661966"/>
                          <a:gd name="connsiteY207" fmla="*/ 439423 h 3370881"/>
                          <a:gd name="connsiteX208" fmla="*/ 2070847 w 2661966"/>
                          <a:gd name="connsiteY208" fmla="*/ 443905 h 3370881"/>
                          <a:gd name="connsiteX209" fmla="*/ 2061882 w 2661966"/>
                          <a:gd name="connsiteY209" fmla="*/ 461834 h 3370881"/>
                          <a:gd name="connsiteX210" fmla="*/ 2034988 w 2661966"/>
                          <a:gd name="connsiteY210" fmla="*/ 475281 h 3370881"/>
                          <a:gd name="connsiteX211" fmla="*/ 1783976 w 2661966"/>
                          <a:gd name="connsiteY211" fmla="*/ 479764 h 3370881"/>
                          <a:gd name="connsiteX212" fmla="*/ 1766047 w 2661966"/>
                          <a:gd name="connsiteY212" fmla="*/ 488729 h 3370881"/>
                          <a:gd name="connsiteX213" fmla="*/ 1703294 w 2661966"/>
                          <a:gd name="connsiteY213" fmla="*/ 506658 h 3370881"/>
                          <a:gd name="connsiteX214" fmla="*/ 1689847 w 2661966"/>
                          <a:gd name="connsiteY214" fmla="*/ 511140 h 3370881"/>
                          <a:gd name="connsiteX215" fmla="*/ 1676400 w 2661966"/>
                          <a:gd name="connsiteY215" fmla="*/ 520105 h 3370881"/>
                          <a:gd name="connsiteX216" fmla="*/ 1649506 w 2661966"/>
                          <a:gd name="connsiteY216" fmla="*/ 529070 h 3370881"/>
                          <a:gd name="connsiteX217" fmla="*/ 1636059 w 2661966"/>
                          <a:gd name="connsiteY217" fmla="*/ 538034 h 3370881"/>
                          <a:gd name="connsiteX218" fmla="*/ 1622612 w 2661966"/>
                          <a:gd name="connsiteY218" fmla="*/ 551481 h 3370881"/>
                          <a:gd name="connsiteX219" fmla="*/ 1609165 w 2661966"/>
                          <a:gd name="connsiteY219" fmla="*/ 555964 h 3370881"/>
                          <a:gd name="connsiteX220" fmla="*/ 1577788 w 2661966"/>
                          <a:gd name="connsiteY220" fmla="*/ 587340 h 3370881"/>
                          <a:gd name="connsiteX221" fmla="*/ 1568823 w 2661966"/>
                          <a:gd name="connsiteY221" fmla="*/ 600787 h 3370881"/>
                          <a:gd name="connsiteX222" fmla="*/ 1555376 w 2661966"/>
                          <a:gd name="connsiteY222" fmla="*/ 614234 h 3370881"/>
                          <a:gd name="connsiteX223" fmla="*/ 1524000 w 2661966"/>
                          <a:gd name="connsiteY223" fmla="*/ 654576 h 3370881"/>
                          <a:gd name="connsiteX224" fmla="*/ 1519518 w 2661966"/>
                          <a:gd name="connsiteY224" fmla="*/ 668023 h 3370881"/>
                          <a:gd name="connsiteX225" fmla="*/ 1528482 w 2661966"/>
                          <a:gd name="connsiteY225" fmla="*/ 708364 h 3370881"/>
                          <a:gd name="connsiteX226" fmla="*/ 1537447 w 2661966"/>
                          <a:gd name="connsiteY226" fmla="*/ 721811 h 3370881"/>
                          <a:gd name="connsiteX227" fmla="*/ 1568823 w 2661966"/>
                          <a:gd name="connsiteY227" fmla="*/ 712846 h 3370881"/>
                          <a:gd name="connsiteX228" fmla="*/ 1600200 w 2661966"/>
                          <a:gd name="connsiteY228" fmla="*/ 712846 h 3370881"/>
                          <a:gd name="connsiteX229" fmla="*/ 1631576 w 2661966"/>
                          <a:gd name="connsiteY229" fmla="*/ 690434 h 3370881"/>
                          <a:gd name="connsiteX230" fmla="*/ 1645023 w 2661966"/>
                          <a:gd name="connsiteY230" fmla="*/ 676987 h 3370881"/>
                          <a:gd name="connsiteX231" fmla="*/ 1685365 w 2661966"/>
                          <a:gd name="connsiteY231" fmla="*/ 645611 h 3370881"/>
                          <a:gd name="connsiteX232" fmla="*/ 1716741 w 2661966"/>
                          <a:gd name="connsiteY232" fmla="*/ 614234 h 3370881"/>
                          <a:gd name="connsiteX233" fmla="*/ 1748118 w 2661966"/>
                          <a:gd name="connsiteY233" fmla="*/ 596305 h 3370881"/>
                          <a:gd name="connsiteX234" fmla="*/ 1761565 w 2661966"/>
                          <a:gd name="connsiteY234" fmla="*/ 591823 h 3370881"/>
                          <a:gd name="connsiteX235" fmla="*/ 1779494 w 2661966"/>
                          <a:gd name="connsiteY235" fmla="*/ 582858 h 3370881"/>
                          <a:gd name="connsiteX236" fmla="*/ 1815353 w 2661966"/>
                          <a:gd name="connsiteY236" fmla="*/ 573893 h 3370881"/>
                          <a:gd name="connsiteX237" fmla="*/ 2030506 w 2661966"/>
                          <a:gd name="connsiteY237" fmla="*/ 578376 h 3370881"/>
                          <a:gd name="connsiteX238" fmla="*/ 2017059 w 2661966"/>
                          <a:gd name="connsiteY238" fmla="*/ 600787 h 3370881"/>
                          <a:gd name="connsiteX239" fmla="*/ 1981200 w 2661966"/>
                          <a:gd name="connsiteY239" fmla="*/ 636646 h 3370881"/>
                          <a:gd name="connsiteX240" fmla="*/ 1967753 w 2661966"/>
                          <a:gd name="connsiteY240" fmla="*/ 650093 h 3370881"/>
                          <a:gd name="connsiteX241" fmla="*/ 1936376 w 2661966"/>
                          <a:gd name="connsiteY241" fmla="*/ 690434 h 3370881"/>
                          <a:gd name="connsiteX242" fmla="*/ 1905000 w 2661966"/>
                          <a:gd name="connsiteY242" fmla="*/ 717329 h 3370881"/>
                          <a:gd name="connsiteX243" fmla="*/ 1860176 w 2661966"/>
                          <a:gd name="connsiteY243" fmla="*/ 735258 h 3370881"/>
                          <a:gd name="connsiteX244" fmla="*/ 1788459 w 2661966"/>
                          <a:gd name="connsiteY244" fmla="*/ 744223 h 3370881"/>
                          <a:gd name="connsiteX245" fmla="*/ 1846729 w 2661966"/>
                          <a:gd name="connsiteY245" fmla="*/ 802493 h 3370881"/>
                          <a:gd name="connsiteX246" fmla="*/ 1913965 w 2661966"/>
                          <a:gd name="connsiteY246" fmla="*/ 829387 h 3370881"/>
                          <a:gd name="connsiteX247" fmla="*/ 1922929 w 2661966"/>
                          <a:gd name="connsiteY247" fmla="*/ 842834 h 3370881"/>
                          <a:gd name="connsiteX248" fmla="*/ 1967753 w 2661966"/>
                          <a:gd name="connsiteY248" fmla="*/ 883176 h 3370881"/>
                          <a:gd name="connsiteX249" fmla="*/ 1981200 w 2661966"/>
                          <a:gd name="connsiteY249" fmla="*/ 896623 h 3370881"/>
                          <a:gd name="connsiteX250" fmla="*/ 1994647 w 2661966"/>
                          <a:gd name="connsiteY250" fmla="*/ 905587 h 3370881"/>
                          <a:gd name="connsiteX251" fmla="*/ 2021541 w 2661966"/>
                          <a:gd name="connsiteY251" fmla="*/ 927999 h 3370881"/>
                          <a:gd name="connsiteX252" fmla="*/ 2030506 w 2661966"/>
                          <a:gd name="connsiteY252" fmla="*/ 941446 h 3370881"/>
                          <a:gd name="connsiteX253" fmla="*/ 2057400 w 2661966"/>
                          <a:gd name="connsiteY253" fmla="*/ 968340 h 3370881"/>
                          <a:gd name="connsiteX254" fmla="*/ 2088776 w 2661966"/>
                          <a:gd name="connsiteY254" fmla="*/ 1013164 h 3370881"/>
                          <a:gd name="connsiteX255" fmla="*/ 2115670 w 2661966"/>
                          <a:gd name="connsiteY255" fmla="*/ 1057987 h 3370881"/>
                          <a:gd name="connsiteX256" fmla="*/ 2120153 w 2661966"/>
                          <a:gd name="connsiteY256" fmla="*/ 1089364 h 3370881"/>
                          <a:gd name="connsiteX257" fmla="*/ 2138082 w 2661966"/>
                          <a:gd name="connsiteY257" fmla="*/ 1143152 h 3370881"/>
                          <a:gd name="connsiteX258" fmla="*/ 2147047 w 2661966"/>
                          <a:gd name="connsiteY258" fmla="*/ 1196940 h 3370881"/>
                          <a:gd name="connsiteX259" fmla="*/ 2151529 w 2661966"/>
                          <a:gd name="connsiteY259" fmla="*/ 1210387 h 3370881"/>
                          <a:gd name="connsiteX260" fmla="*/ 2156012 w 2661966"/>
                          <a:gd name="connsiteY260" fmla="*/ 1228317 h 3370881"/>
                          <a:gd name="connsiteX261" fmla="*/ 2173941 w 2661966"/>
                          <a:gd name="connsiteY261" fmla="*/ 1295552 h 3370881"/>
                          <a:gd name="connsiteX262" fmla="*/ 2182906 w 2661966"/>
                          <a:gd name="connsiteY262" fmla="*/ 1313481 h 3370881"/>
                          <a:gd name="connsiteX263" fmla="*/ 2187388 w 2661966"/>
                          <a:gd name="connsiteY263" fmla="*/ 1331411 h 3370881"/>
                          <a:gd name="connsiteX264" fmla="*/ 2214282 w 2661966"/>
                          <a:gd name="connsiteY264" fmla="*/ 1385199 h 3370881"/>
                          <a:gd name="connsiteX265" fmla="*/ 2218765 w 2661966"/>
                          <a:gd name="connsiteY265" fmla="*/ 1403129 h 3370881"/>
                          <a:gd name="connsiteX266" fmla="*/ 2223247 w 2661966"/>
                          <a:gd name="connsiteY266" fmla="*/ 1430023 h 3370881"/>
                          <a:gd name="connsiteX267" fmla="*/ 2236694 w 2661966"/>
                          <a:gd name="connsiteY267" fmla="*/ 1456917 h 3370881"/>
                          <a:gd name="connsiteX268" fmla="*/ 2249794 w 2661966"/>
                          <a:gd name="connsiteY268" fmla="*/ 1524624 h 3370881"/>
                          <a:gd name="connsiteX269" fmla="*/ 2241176 w 2661966"/>
                          <a:gd name="connsiteY269" fmla="*/ 1577940 h 3370881"/>
                          <a:gd name="connsiteX270" fmla="*/ 2245659 w 2661966"/>
                          <a:gd name="connsiteY270" fmla="*/ 1595870 h 3370881"/>
                          <a:gd name="connsiteX271" fmla="*/ 2249634 w 2661966"/>
                          <a:gd name="connsiteY271" fmla="*/ 1685855 h 3370881"/>
                          <a:gd name="connsiteX272" fmla="*/ 2227729 w 2661966"/>
                          <a:gd name="connsiteY272" fmla="*/ 1716893 h 3370881"/>
                          <a:gd name="connsiteX273" fmla="*/ 2240500 w 2661966"/>
                          <a:gd name="connsiteY273" fmla="*/ 1674269 h 3370881"/>
                          <a:gd name="connsiteX274" fmla="*/ 2235341 w 2661966"/>
                          <a:gd name="connsiteY274" fmla="*/ 1788611 h 3370881"/>
                          <a:gd name="connsiteX275" fmla="*/ 2230689 w 2661966"/>
                          <a:gd name="connsiteY275" fmla="*/ 1823963 h 3370881"/>
                          <a:gd name="connsiteX276" fmla="*/ 2226207 w 2661966"/>
                          <a:gd name="connsiteY276" fmla="*/ 1824470 h 3370881"/>
                          <a:gd name="connsiteX277" fmla="*/ 2208278 w 2661966"/>
                          <a:gd name="connsiteY277" fmla="*/ 1869293 h 3370881"/>
                          <a:gd name="connsiteX278" fmla="*/ 2195168 w 2661966"/>
                          <a:gd name="connsiteY278" fmla="*/ 1882740 h 3370881"/>
                          <a:gd name="connsiteX279" fmla="*/ 2203458 w 2661966"/>
                          <a:gd name="connsiteY279" fmla="*/ 1918938 h 3370881"/>
                          <a:gd name="connsiteX280" fmla="*/ 2204134 w 2661966"/>
                          <a:gd name="connsiteY280" fmla="*/ 1949806 h 3370881"/>
                          <a:gd name="connsiteX281" fmla="*/ 2226545 w 2661966"/>
                          <a:gd name="connsiteY281" fmla="*/ 1954627 h 3370881"/>
                          <a:gd name="connsiteX282" fmla="*/ 2241176 w 2661966"/>
                          <a:gd name="connsiteY282" fmla="*/ 2012729 h 3370881"/>
                          <a:gd name="connsiteX283" fmla="*/ 2263588 w 2661966"/>
                          <a:gd name="connsiteY283" fmla="*/ 2057552 h 3370881"/>
                          <a:gd name="connsiteX284" fmla="*/ 2286000 w 2661966"/>
                          <a:gd name="connsiteY284" fmla="*/ 2084446 h 3370881"/>
                          <a:gd name="connsiteX285" fmla="*/ 2299447 w 2661966"/>
                          <a:gd name="connsiteY285" fmla="*/ 2124787 h 3370881"/>
                          <a:gd name="connsiteX286" fmla="*/ 2321859 w 2661966"/>
                          <a:gd name="connsiteY286" fmla="*/ 2151681 h 3370881"/>
                          <a:gd name="connsiteX287" fmla="*/ 2344270 w 2661966"/>
                          <a:gd name="connsiteY287" fmla="*/ 2205470 h 3370881"/>
                          <a:gd name="connsiteX288" fmla="*/ 2348753 w 2661966"/>
                          <a:gd name="connsiteY288" fmla="*/ 2223399 h 3370881"/>
                          <a:gd name="connsiteX289" fmla="*/ 2366682 w 2661966"/>
                          <a:gd name="connsiteY289" fmla="*/ 2263740 h 3370881"/>
                          <a:gd name="connsiteX290" fmla="*/ 2375647 w 2661966"/>
                          <a:gd name="connsiteY290" fmla="*/ 2286152 h 3370881"/>
                          <a:gd name="connsiteX291" fmla="*/ 2380129 w 2661966"/>
                          <a:gd name="connsiteY291" fmla="*/ 2308564 h 3370881"/>
                          <a:gd name="connsiteX292" fmla="*/ 2389094 w 2661966"/>
                          <a:gd name="connsiteY292" fmla="*/ 2335458 h 3370881"/>
                          <a:gd name="connsiteX293" fmla="*/ 2393576 w 2661966"/>
                          <a:gd name="connsiteY293" fmla="*/ 2380281 h 3370881"/>
                          <a:gd name="connsiteX294" fmla="*/ 2398059 w 2661966"/>
                          <a:gd name="connsiteY294" fmla="*/ 2393729 h 3370881"/>
                          <a:gd name="connsiteX295" fmla="*/ 2419794 w 2661966"/>
                          <a:gd name="connsiteY295" fmla="*/ 2447517 h 3370881"/>
                          <a:gd name="connsiteX296" fmla="*/ 2427343 w 2661966"/>
                          <a:gd name="connsiteY296" fmla="*/ 2564058 h 3370881"/>
                          <a:gd name="connsiteX297" fmla="*/ 2389094 w 2661966"/>
                          <a:gd name="connsiteY297" fmla="*/ 2837481 h 3370881"/>
                          <a:gd name="connsiteX298" fmla="*/ 2380129 w 2661966"/>
                          <a:gd name="connsiteY298" fmla="*/ 2859893 h 3370881"/>
                          <a:gd name="connsiteX299" fmla="*/ 2357718 w 2661966"/>
                          <a:gd name="connsiteY299" fmla="*/ 2913681 h 3370881"/>
                          <a:gd name="connsiteX300" fmla="*/ 2348753 w 2661966"/>
                          <a:gd name="connsiteY300" fmla="*/ 2936093 h 3370881"/>
                          <a:gd name="connsiteX301" fmla="*/ 2339788 w 2661966"/>
                          <a:gd name="connsiteY301" fmla="*/ 2971952 h 3370881"/>
                          <a:gd name="connsiteX302" fmla="*/ 2326341 w 2661966"/>
                          <a:gd name="connsiteY302" fmla="*/ 2994364 h 3370881"/>
                          <a:gd name="connsiteX303" fmla="*/ 2317376 w 2661966"/>
                          <a:gd name="connsiteY303" fmla="*/ 3025740 h 3370881"/>
                          <a:gd name="connsiteX304" fmla="*/ 2303929 w 2661966"/>
                          <a:gd name="connsiteY304" fmla="*/ 3048152 h 3370881"/>
                          <a:gd name="connsiteX305" fmla="*/ 2290482 w 2661966"/>
                          <a:gd name="connsiteY305" fmla="*/ 3079529 h 3370881"/>
                          <a:gd name="connsiteX306" fmla="*/ 2272553 w 2661966"/>
                          <a:gd name="connsiteY306" fmla="*/ 3084011 h 3370881"/>
                          <a:gd name="connsiteX307" fmla="*/ 2259106 w 2661966"/>
                          <a:gd name="connsiteY307" fmla="*/ 3088493 h 3370881"/>
                          <a:gd name="connsiteX308" fmla="*/ 2241176 w 2661966"/>
                          <a:gd name="connsiteY308" fmla="*/ 3092976 h 3370881"/>
                          <a:gd name="connsiteX309" fmla="*/ 2209800 w 2661966"/>
                          <a:gd name="connsiteY309" fmla="*/ 3101940 h 3370881"/>
                          <a:gd name="connsiteX310" fmla="*/ 2205318 w 2661966"/>
                          <a:gd name="connsiteY310" fmla="*/ 3039187 h 3370881"/>
                          <a:gd name="connsiteX311" fmla="*/ 2218765 w 2661966"/>
                          <a:gd name="connsiteY311" fmla="*/ 3021258 h 3370881"/>
                          <a:gd name="connsiteX312" fmla="*/ 2245659 w 2661966"/>
                          <a:gd name="connsiteY312" fmla="*/ 2971952 h 3370881"/>
                          <a:gd name="connsiteX313" fmla="*/ 2268070 w 2661966"/>
                          <a:gd name="connsiteY313" fmla="*/ 2945058 h 3370881"/>
                          <a:gd name="connsiteX314" fmla="*/ 2298550 w 2661966"/>
                          <a:gd name="connsiteY314" fmla="*/ 2568540 h 3370881"/>
                          <a:gd name="connsiteX315" fmla="*/ 2284986 w 2661966"/>
                          <a:gd name="connsiteY315" fmla="*/ 2532681 h 3370881"/>
                          <a:gd name="connsiteX316" fmla="*/ 2293273 w 2661966"/>
                          <a:gd name="connsiteY316" fmla="*/ 2496653 h 3370881"/>
                          <a:gd name="connsiteX317" fmla="*/ 2278152 w 2661966"/>
                          <a:gd name="connsiteY317" fmla="*/ 2475178 h 3370881"/>
                          <a:gd name="connsiteX318" fmla="*/ 2245659 w 2661966"/>
                          <a:gd name="connsiteY318" fmla="*/ 2389247 h 3370881"/>
                          <a:gd name="connsiteX319" fmla="*/ 2195507 w 2661966"/>
                          <a:gd name="connsiteY319" fmla="*/ 2241328 h 3370881"/>
                          <a:gd name="connsiteX320" fmla="*/ 2083786 w 2661966"/>
                          <a:gd name="connsiteY320" fmla="*/ 2040300 h 3370881"/>
                          <a:gd name="connsiteX321" fmla="*/ 2048773 w 2661966"/>
                          <a:gd name="connsiteY321" fmla="*/ 2017971 h 3370881"/>
                          <a:gd name="connsiteX322" fmla="*/ 2074314 w 2661966"/>
                          <a:gd name="connsiteY322" fmla="*/ 2011967 h 3370881"/>
                          <a:gd name="connsiteX323" fmla="*/ 2034988 w 2661966"/>
                          <a:gd name="connsiteY323" fmla="*/ 2003764 h 3370881"/>
                          <a:gd name="connsiteX324" fmla="*/ 2026023 w 2661966"/>
                          <a:gd name="connsiteY324" fmla="*/ 2026176 h 3370881"/>
                          <a:gd name="connsiteX325" fmla="*/ 2021541 w 2661966"/>
                          <a:gd name="connsiteY325" fmla="*/ 2039623 h 3370881"/>
                          <a:gd name="connsiteX326" fmla="*/ 1999129 w 2661966"/>
                          <a:gd name="connsiteY326" fmla="*/ 2053070 h 3370881"/>
                          <a:gd name="connsiteX327" fmla="*/ 1990165 w 2661966"/>
                          <a:gd name="connsiteY327" fmla="*/ 2070999 h 3370881"/>
                          <a:gd name="connsiteX328" fmla="*/ 1967753 w 2661966"/>
                          <a:gd name="connsiteY328" fmla="*/ 2106858 h 3370881"/>
                          <a:gd name="connsiteX329" fmla="*/ 1981200 w 2661966"/>
                          <a:gd name="connsiteY329" fmla="*/ 2223399 h 3370881"/>
                          <a:gd name="connsiteX330" fmla="*/ 1994647 w 2661966"/>
                          <a:gd name="connsiteY330" fmla="*/ 2254776 h 3370881"/>
                          <a:gd name="connsiteX331" fmla="*/ 2003612 w 2661966"/>
                          <a:gd name="connsiteY331" fmla="*/ 2272705 h 3370881"/>
                          <a:gd name="connsiteX332" fmla="*/ 2026023 w 2661966"/>
                          <a:gd name="connsiteY332" fmla="*/ 2304081 h 3370881"/>
                          <a:gd name="connsiteX333" fmla="*/ 2043953 w 2661966"/>
                          <a:gd name="connsiteY333" fmla="*/ 2348905 h 3370881"/>
                          <a:gd name="connsiteX334" fmla="*/ 2061882 w 2661966"/>
                          <a:gd name="connsiteY334" fmla="*/ 2371317 h 3370881"/>
                          <a:gd name="connsiteX335" fmla="*/ 2088776 w 2661966"/>
                          <a:gd name="connsiteY335" fmla="*/ 2434070 h 3370881"/>
                          <a:gd name="connsiteX336" fmla="*/ 2102223 w 2661966"/>
                          <a:gd name="connsiteY336" fmla="*/ 2465446 h 3370881"/>
                          <a:gd name="connsiteX337" fmla="*/ 2106706 w 2661966"/>
                          <a:gd name="connsiteY337" fmla="*/ 2496823 h 3370881"/>
                          <a:gd name="connsiteX338" fmla="*/ 2124635 w 2661966"/>
                          <a:gd name="connsiteY338" fmla="*/ 2559576 h 3370881"/>
                          <a:gd name="connsiteX339" fmla="*/ 2138082 w 2661966"/>
                          <a:gd name="connsiteY339" fmla="*/ 2649223 h 3370881"/>
                          <a:gd name="connsiteX340" fmla="*/ 2147047 w 2661966"/>
                          <a:gd name="connsiteY340" fmla="*/ 2685081 h 3370881"/>
                          <a:gd name="connsiteX341" fmla="*/ 2151529 w 2661966"/>
                          <a:gd name="connsiteY341" fmla="*/ 2716458 h 3370881"/>
                          <a:gd name="connsiteX342" fmla="*/ 2160494 w 2661966"/>
                          <a:gd name="connsiteY342" fmla="*/ 2770246 h 3370881"/>
                          <a:gd name="connsiteX343" fmla="*/ 2156012 w 2661966"/>
                          <a:gd name="connsiteY343" fmla="*/ 2962987 h 3370881"/>
                          <a:gd name="connsiteX344" fmla="*/ 2138082 w 2661966"/>
                          <a:gd name="connsiteY344" fmla="*/ 3043670 h 3370881"/>
                          <a:gd name="connsiteX345" fmla="*/ 2133600 w 2661966"/>
                          <a:gd name="connsiteY345" fmla="*/ 3061599 h 3370881"/>
                          <a:gd name="connsiteX346" fmla="*/ 2120153 w 2661966"/>
                          <a:gd name="connsiteY346" fmla="*/ 3079529 h 3370881"/>
                          <a:gd name="connsiteX347" fmla="*/ 2111188 w 2661966"/>
                          <a:gd name="connsiteY347" fmla="*/ 3106423 h 3370881"/>
                          <a:gd name="connsiteX348" fmla="*/ 2088776 w 2661966"/>
                          <a:gd name="connsiteY348" fmla="*/ 3137799 h 3370881"/>
                          <a:gd name="connsiteX349" fmla="*/ 2075329 w 2661966"/>
                          <a:gd name="connsiteY349" fmla="*/ 3164693 h 3370881"/>
                          <a:gd name="connsiteX350" fmla="*/ 2061882 w 2661966"/>
                          <a:gd name="connsiteY350" fmla="*/ 3169176 h 3370881"/>
                          <a:gd name="connsiteX351" fmla="*/ 2021541 w 2661966"/>
                          <a:gd name="connsiteY351" fmla="*/ 3164693 h 3370881"/>
                          <a:gd name="connsiteX352" fmla="*/ 2012576 w 2661966"/>
                          <a:gd name="connsiteY352" fmla="*/ 3119870 h 3370881"/>
                          <a:gd name="connsiteX353" fmla="*/ 2048435 w 2661966"/>
                          <a:gd name="connsiteY353" fmla="*/ 3021258 h 3370881"/>
                          <a:gd name="connsiteX354" fmla="*/ 2048435 w 2661966"/>
                          <a:gd name="connsiteY354" fmla="*/ 3021258 h 3370881"/>
                          <a:gd name="connsiteX355" fmla="*/ 2061882 w 2661966"/>
                          <a:gd name="connsiteY355" fmla="*/ 2967470 h 3370881"/>
                          <a:gd name="connsiteX356" fmla="*/ 2070847 w 2661966"/>
                          <a:gd name="connsiteY356" fmla="*/ 2882305 h 3370881"/>
                          <a:gd name="connsiteX357" fmla="*/ 2066365 w 2661966"/>
                          <a:gd name="connsiteY357" fmla="*/ 2725423 h 3370881"/>
                          <a:gd name="connsiteX358" fmla="*/ 2043953 w 2661966"/>
                          <a:gd name="connsiteY358" fmla="*/ 2649223 h 3370881"/>
                          <a:gd name="connsiteX359" fmla="*/ 2030506 w 2661966"/>
                          <a:gd name="connsiteY359" fmla="*/ 2622329 h 3370881"/>
                          <a:gd name="connsiteX360" fmla="*/ 2017059 w 2661966"/>
                          <a:gd name="connsiteY360" fmla="*/ 2581987 h 3370881"/>
                          <a:gd name="connsiteX361" fmla="*/ 1981200 w 2661966"/>
                          <a:gd name="connsiteY361" fmla="*/ 2514752 h 3370881"/>
                          <a:gd name="connsiteX362" fmla="*/ 1972235 w 2661966"/>
                          <a:gd name="connsiteY362" fmla="*/ 2501305 h 3370881"/>
                          <a:gd name="connsiteX363" fmla="*/ 1958788 w 2661966"/>
                          <a:gd name="connsiteY363" fmla="*/ 2478893 h 3370881"/>
                          <a:gd name="connsiteX364" fmla="*/ 1905000 w 2661966"/>
                          <a:gd name="connsiteY364" fmla="*/ 2398211 h 3370881"/>
                          <a:gd name="connsiteX365" fmla="*/ 1882588 w 2661966"/>
                          <a:gd name="connsiteY365" fmla="*/ 2357870 h 3370881"/>
                          <a:gd name="connsiteX366" fmla="*/ 1869141 w 2661966"/>
                          <a:gd name="connsiteY366" fmla="*/ 2339940 h 3370881"/>
                          <a:gd name="connsiteX367" fmla="*/ 1806388 w 2661966"/>
                          <a:gd name="connsiteY367" fmla="*/ 2313046 h 3370881"/>
                          <a:gd name="connsiteX368" fmla="*/ 1779494 w 2661966"/>
                          <a:gd name="connsiteY368" fmla="*/ 2304081 h 3370881"/>
                          <a:gd name="connsiteX369" fmla="*/ 1752600 w 2661966"/>
                          <a:gd name="connsiteY369" fmla="*/ 2299599 h 3370881"/>
                          <a:gd name="connsiteX370" fmla="*/ 1680882 w 2661966"/>
                          <a:gd name="connsiteY370" fmla="*/ 2277187 h 3370881"/>
                          <a:gd name="connsiteX371" fmla="*/ 1719025 w 2661966"/>
                          <a:gd name="connsiteY371" fmla="*/ 2281331 h 3370881"/>
                          <a:gd name="connsiteX372" fmla="*/ 1756997 w 2661966"/>
                          <a:gd name="connsiteY372" fmla="*/ 2289450 h 3370881"/>
                          <a:gd name="connsiteX373" fmla="*/ 1656440 w 2661966"/>
                          <a:gd name="connsiteY373" fmla="*/ 2298583 h 3370881"/>
                          <a:gd name="connsiteX374" fmla="*/ 1537447 w 2661966"/>
                          <a:gd name="connsiteY374" fmla="*/ 2329960 h 3370881"/>
                          <a:gd name="connsiteX375" fmla="*/ 1571993 w 2661966"/>
                          <a:gd name="connsiteY375" fmla="*/ 2317957 h 3370881"/>
                          <a:gd name="connsiteX376" fmla="*/ 1509707 w 2661966"/>
                          <a:gd name="connsiteY376" fmla="*/ 2338926 h 3370881"/>
                          <a:gd name="connsiteX377" fmla="*/ 1500444 w 2661966"/>
                          <a:gd name="connsiteY377" fmla="*/ 2355271 h 3370881"/>
                          <a:gd name="connsiteX378" fmla="*/ 1402678 w 2661966"/>
                          <a:gd name="connsiteY378" fmla="*/ 2339641 h 3370881"/>
                          <a:gd name="connsiteX379" fmla="*/ 1322892 w 2661966"/>
                          <a:gd name="connsiteY379" fmla="*/ 2336952 h 3370881"/>
                          <a:gd name="connsiteX380" fmla="*/ 1199384 w 2661966"/>
                          <a:gd name="connsiteY380" fmla="*/ 2307041 h 3370881"/>
                          <a:gd name="connsiteX381" fmla="*/ 1066800 w 2661966"/>
                          <a:gd name="connsiteY381" fmla="*/ 2272705 h 3370881"/>
                          <a:gd name="connsiteX382" fmla="*/ 1030941 w 2661966"/>
                          <a:gd name="connsiteY382" fmla="*/ 2263740 h 3370881"/>
                          <a:gd name="connsiteX383" fmla="*/ 986118 w 2661966"/>
                          <a:gd name="connsiteY383" fmla="*/ 2241329 h 3370881"/>
                          <a:gd name="connsiteX384" fmla="*/ 968188 w 2661966"/>
                          <a:gd name="connsiteY384" fmla="*/ 2232364 h 3370881"/>
                          <a:gd name="connsiteX385" fmla="*/ 936812 w 2661966"/>
                          <a:gd name="connsiteY385" fmla="*/ 2214434 h 3370881"/>
                          <a:gd name="connsiteX386" fmla="*/ 905435 w 2661966"/>
                          <a:gd name="connsiteY386" fmla="*/ 2196505 h 3370881"/>
                          <a:gd name="connsiteX387" fmla="*/ 869576 w 2661966"/>
                          <a:gd name="connsiteY387" fmla="*/ 2209952 h 3370881"/>
                          <a:gd name="connsiteX388" fmla="*/ 856129 w 2661966"/>
                          <a:gd name="connsiteY388" fmla="*/ 2227881 h 3370881"/>
                          <a:gd name="connsiteX389" fmla="*/ 815788 w 2661966"/>
                          <a:gd name="connsiteY389" fmla="*/ 2268223 h 3370881"/>
                          <a:gd name="connsiteX390" fmla="*/ 788894 w 2661966"/>
                          <a:gd name="connsiteY390" fmla="*/ 2290634 h 3370881"/>
                          <a:gd name="connsiteX391" fmla="*/ 762000 w 2661966"/>
                          <a:gd name="connsiteY391" fmla="*/ 2313046 h 3370881"/>
                          <a:gd name="connsiteX392" fmla="*/ 753035 w 2661966"/>
                          <a:gd name="connsiteY392" fmla="*/ 2326493 h 3370881"/>
                          <a:gd name="connsiteX393" fmla="*/ 735106 w 2661966"/>
                          <a:gd name="connsiteY393" fmla="*/ 2339940 h 3370881"/>
                          <a:gd name="connsiteX394" fmla="*/ 712694 w 2661966"/>
                          <a:gd name="connsiteY394" fmla="*/ 2362352 h 3370881"/>
                          <a:gd name="connsiteX395" fmla="*/ 694765 w 2661966"/>
                          <a:gd name="connsiteY395" fmla="*/ 2375799 h 3370881"/>
                          <a:gd name="connsiteX396" fmla="*/ 681318 w 2661966"/>
                          <a:gd name="connsiteY396" fmla="*/ 2393729 h 3370881"/>
                          <a:gd name="connsiteX397" fmla="*/ 667870 w 2661966"/>
                          <a:gd name="connsiteY397" fmla="*/ 2402693 h 3370881"/>
                          <a:gd name="connsiteX398" fmla="*/ 623047 w 2661966"/>
                          <a:gd name="connsiteY398" fmla="*/ 2443034 h 3370881"/>
                          <a:gd name="connsiteX399" fmla="*/ 600635 w 2661966"/>
                          <a:gd name="connsiteY399" fmla="*/ 2474411 h 3370881"/>
                          <a:gd name="connsiteX400" fmla="*/ 587188 w 2661966"/>
                          <a:gd name="connsiteY400" fmla="*/ 2514752 h 3370881"/>
                          <a:gd name="connsiteX401" fmla="*/ 582706 w 2661966"/>
                          <a:gd name="connsiteY401" fmla="*/ 2546129 h 3370881"/>
                          <a:gd name="connsiteX402" fmla="*/ 596153 w 2661966"/>
                          <a:gd name="connsiteY402" fmla="*/ 2635776 h 3370881"/>
                          <a:gd name="connsiteX403" fmla="*/ 600635 w 2661966"/>
                          <a:gd name="connsiteY403" fmla="*/ 2653705 h 3370881"/>
                          <a:gd name="connsiteX404" fmla="*/ 609600 w 2661966"/>
                          <a:gd name="connsiteY404" fmla="*/ 2671634 h 3370881"/>
                          <a:gd name="connsiteX405" fmla="*/ 614082 w 2661966"/>
                          <a:gd name="connsiteY405" fmla="*/ 2689564 h 3370881"/>
                          <a:gd name="connsiteX406" fmla="*/ 623047 w 2661966"/>
                          <a:gd name="connsiteY406" fmla="*/ 2711976 h 3370881"/>
                          <a:gd name="connsiteX407" fmla="*/ 627529 w 2661966"/>
                          <a:gd name="connsiteY407" fmla="*/ 2734387 h 3370881"/>
                          <a:gd name="connsiteX408" fmla="*/ 640976 w 2661966"/>
                          <a:gd name="connsiteY408" fmla="*/ 2765764 h 3370881"/>
                          <a:gd name="connsiteX409" fmla="*/ 645459 w 2661966"/>
                          <a:gd name="connsiteY409" fmla="*/ 2779211 h 3370881"/>
                          <a:gd name="connsiteX410" fmla="*/ 658906 w 2661966"/>
                          <a:gd name="connsiteY410" fmla="*/ 2801623 h 3370881"/>
                          <a:gd name="connsiteX411" fmla="*/ 676835 w 2661966"/>
                          <a:gd name="connsiteY411" fmla="*/ 2864376 h 3370881"/>
                          <a:gd name="connsiteX412" fmla="*/ 690282 w 2661966"/>
                          <a:gd name="connsiteY412" fmla="*/ 2895752 h 3370881"/>
                          <a:gd name="connsiteX413" fmla="*/ 699247 w 2661966"/>
                          <a:gd name="connsiteY413" fmla="*/ 2940576 h 3370881"/>
                          <a:gd name="connsiteX414" fmla="*/ 703729 w 2661966"/>
                          <a:gd name="connsiteY414" fmla="*/ 2967470 h 3370881"/>
                          <a:gd name="connsiteX415" fmla="*/ 717176 w 2661966"/>
                          <a:gd name="connsiteY415" fmla="*/ 2994364 h 3370881"/>
                          <a:gd name="connsiteX416" fmla="*/ 735106 w 2661966"/>
                          <a:gd name="connsiteY416" fmla="*/ 3052634 h 3370881"/>
                          <a:gd name="connsiteX417" fmla="*/ 739588 w 2661966"/>
                          <a:gd name="connsiteY417" fmla="*/ 3079529 h 3370881"/>
                          <a:gd name="connsiteX418" fmla="*/ 762000 w 2661966"/>
                          <a:gd name="connsiteY418" fmla="*/ 3142281 h 3370881"/>
                          <a:gd name="connsiteX419" fmla="*/ 766482 w 2661966"/>
                          <a:gd name="connsiteY419" fmla="*/ 3231929 h 3370881"/>
                          <a:gd name="connsiteX420" fmla="*/ 770965 w 2661966"/>
                          <a:gd name="connsiteY420" fmla="*/ 3254340 h 3370881"/>
                          <a:gd name="connsiteX421" fmla="*/ 775447 w 2661966"/>
                          <a:gd name="connsiteY421" fmla="*/ 3285717 h 3370881"/>
                          <a:gd name="connsiteX422" fmla="*/ 748553 w 2661966"/>
                          <a:gd name="connsiteY422" fmla="*/ 3335023 h 3370881"/>
                          <a:gd name="connsiteX423" fmla="*/ 721659 w 2661966"/>
                          <a:gd name="connsiteY423" fmla="*/ 3343987 h 3370881"/>
                          <a:gd name="connsiteX424" fmla="*/ 708212 w 2661966"/>
                          <a:gd name="connsiteY424" fmla="*/ 3348470 h 3370881"/>
                          <a:gd name="connsiteX425" fmla="*/ 623047 w 2661966"/>
                          <a:gd name="connsiteY425" fmla="*/ 3330540 h 3370881"/>
                          <a:gd name="connsiteX426" fmla="*/ 609600 w 2661966"/>
                          <a:gd name="connsiteY426" fmla="*/ 3308129 h 3370881"/>
                          <a:gd name="connsiteX427" fmla="*/ 591670 w 2661966"/>
                          <a:gd name="connsiteY427" fmla="*/ 3267787 h 3370881"/>
                          <a:gd name="connsiteX428" fmla="*/ 560294 w 2661966"/>
                          <a:gd name="connsiteY428" fmla="*/ 3209517 h 3370881"/>
                          <a:gd name="connsiteX429" fmla="*/ 551329 w 2661966"/>
                          <a:gd name="connsiteY429" fmla="*/ 3196070 h 3370881"/>
                          <a:gd name="connsiteX430" fmla="*/ 528918 w 2661966"/>
                          <a:gd name="connsiteY430" fmla="*/ 3173658 h 3370881"/>
                          <a:gd name="connsiteX431" fmla="*/ 519953 w 2661966"/>
                          <a:gd name="connsiteY431" fmla="*/ 3128834 h 3370881"/>
                          <a:gd name="connsiteX432" fmla="*/ 524435 w 2661966"/>
                          <a:gd name="connsiteY432" fmla="*/ 3101940 h 3370881"/>
                          <a:gd name="connsiteX433" fmla="*/ 528918 w 2661966"/>
                          <a:gd name="connsiteY433" fmla="*/ 3088493 h 3370881"/>
                          <a:gd name="connsiteX434" fmla="*/ 542365 w 2661966"/>
                          <a:gd name="connsiteY434" fmla="*/ 3052634 h 3370881"/>
                          <a:gd name="connsiteX435" fmla="*/ 484094 w 2661966"/>
                          <a:gd name="connsiteY435" fmla="*/ 2886787 h 3370881"/>
                          <a:gd name="connsiteX436" fmla="*/ 443753 w 2661966"/>
                          <a:gd name="connsiteY436" fmla="*/ 2779211 h 3370881"/>
                          <a:gd name="connsiteX437" fmla="*/ 439270 w 2661966"/>
                          <a:gd name="connsiteY437" fmla="*/ 2752317 h 3370881"/>
                          <a:gd name="connsiteX438" fmla="*/ 430306 w 2661966"/>
                          <a:gd name="connsiteY438" fmla="*/ 2716458 h 3370881"/>
                          <a:gd name="connsiteX439" fmla="*/ 425823 w 2661966"/>
                          <a:gd name="connsiteY439" fmla="*/ 2680599 h 3370881"/>
                          <a:gd name="connsiteX440" fmla="*/ 398929 w 2661966"/>
                          <a:gd name="connsiteY440" fmla="*/ 2599917 h 3370881"/>
                          <a:gd name="connsiteX441" fmla="*/ 385482 w 2661966"/>
                          <a:gd name="connsiteY441" fmla="*/ 2568540 h 3370881"/>
                          <a:gd name="connsiteX442" fmla="*/ 381000 w 2661966"/>
                          <a:gd name="connsiteY442" fmla="*/ 2550611 h 3370881"/>
                          <a:gd name="connsiteX443" fmla="*/ 372035 w 2661966"/>
                          <a:gd name="connsiteY443" fmla="*/ 2483376 h 3370881"/>
                          <a:gd name="connsiteX444" fmla="*/ 367553 w 2661966"/>
                          <a:gd name="connsiteY444" fmla="*/ 2469929 h 3370881"/>
                          <a:gd name="connsiteX445" fmla="*/ 407894 w 2661966"/>
                          <a:gd name="connsiteY445" fmla="*/ 2451999 h 3370881"/>
                          <a:gd name="connsiteX446" fmla="*/ 515470 w 2661966"/>
                          <a:gd name="connsiteY446" fmla="*/ 2407176 h 3370881"/>
                          <a:gd name="connsiteX447" fmla="*/ 578223 w 2661966"/>
                          <a:gd name="connsiteY447" fmla="*/ 2353387 h 3370881"/>
                          <a:gd name="connsiteX448" fmla="*/ 587188 w 2661966"/>
                          <a:gd name="connsiteY448" fmla="*/ 2330976 h 3370881"/>
                          <a:gd name="connsiteX449" fmla="*/ 614082 w 2661966"/>
                          <a:gd name="connsiteY449" fmla="*/ 2254776 h 3370881"/>
                          <a:gd name="connsiteX450" fmla="*/ 649941 w 2661966"/>
                          <a:gd name="connsiteY450" fmla="*/ 2200987 h 3370881"/>
                          <a:gd name="connsiteX451" fmla="*/ 690282 w 2661966"/>
                          <a:gd name="connsiteY451" fmla="*/ 2174093 h 3370881"/>
                          <a:gd name="connsiteX452" fmla="*/ 703729 w 2661966"/>
                          <a:gd name="connsiteY452" fmla="*/ 2165129 h 3370881"/>
                          <a:gd name="connsiteX453" fmla="*/ 739588 w 2661966"/>
                          <a:gd name="connsiteY453" fmla="*/ 2147199 h 3370881"/>
                          <a:gd name="connsiteX454" fmla="*/ 708212 w 2661966"/>
                          <a:gd name="connsiteY454" fmla="*/ 2187540 h 3370881"/>
                          <a:gd name="connsiteX455" fmla="*/ 654423 w 2661966"/>
                          <a:gd name="connsiteY455" fmla="*/ 2241329 h 3370881"/>
                          <a:gd name="connsiteX456" fmla="*/ 636494 w 2661966"/>
                          <a:gd name="connsiteY456" fmla="*/ 2259258 h 3370881"/>
                          <a:gd name="connsiteX457" fmla="*/ 614082 w 2661966"/>
                          <a:gd name="connsiteY457" fmla="*/ 2286152 h 3370881"/>
                          <a:gd name="connsiteX458" fmla="*/ 592179 w 2661966"/>
                          <a:gd name="connsiteY458" fmla="*/ 2282347 h 3370881"/>
                          <a:gd name="connsiteX459" fmla="*/ 555980 w 2661966"/>
                          <a:gd name="connsiteY459" fmla="*/ 2313892 h 3370881"/>
                          <a:gd name="connsiteX460" fmla="*/ 524435 w 2661966"/>
                          <a:gd name="connsiteY460" fmla="*/ 2348905 h 3370881"/>
                          <a:gd name="connsiteX461" fmla="*/ 502023 w 2661966"/>
                          <a:gd name="connsiteY461" fmla="*/ 2362352 h 3370881"/>
                          <a:gd name="connsiteX462" fmla="*/ 461682 w 2661966"/>
                          <a:gd name="connsiteY462" fmla="*/ 2389246 h 3370881"/>
                          <a:gd name="connsiteX463" fmla="*/ 448235 w 2661966"/>
                          <a:gd name="connsiteY463" fmla="*/ 2398211 h 3370881"/>
                          <a:gd name="connsiteX464" fmla="*/ 430306 w 2661966"/>
                          <a:gd name="connsiteY464" fmla="*/ 2407176 h 3370881"/>
                          <a:gd name="connsiteX465" fmla="*/ 412376 w 2661966"/>
                          <a:gd name="connsiteY465" fmla="*/ 2420623 h 3370881"/>
                          <a:gd name="connsiteX466" fmla="*/ 389965 w 2661966"/>
                          <a:gd name="connsiteY466" fmla="*/ 2429587 h 3370881"/>
                          <a:gd name="connsiteX467" fmla="*/ 372035 w 2661966"/>
                          <a:gd name="connsiteY467" fmla="*/ 2443034 h 3370881"/>
                          <a:gd name="connsiteX468" fmla="*/ 318247 w 2661966"/>
                          <a:gd name="connsiteY468" fmla="*/ 2474411 h 3370881"/>
                          <a:gd name="connsiteX469" fmla="*/ 304800 w 2661966"/>
                          <a:gd name="connsiteY469" fmla="*/ 2492340 h 3370881"/>
                          <a:gd name="connsiteX470" fmla="*/ 282388 w 2661966"/>
                          <a:gd name="connsiteY470" fmla="*/ 2519234 h 3370881"/>
                          <a:gd name="connsiteX471" fmla="*/ 295835 w 2661966"/>
                          <a:gd name="connsiteY471" fmla="*/ 2815070 h 3370881"/>
                          <a:gd name="connsiteX472" fmla="*/ 300318 w 2661966"/>
                          <a:gd name="connsiteY472" fmla="*/ 2837481 h 3370881"/>
                          <a:gd name="connsiteX473" fmla="*/ 304800 w 2661966"/>
                          <a:gd name="connsiteY473" fmla="*/ 2868858 h 3370881"/>
                          <a:gd name="connsiteX474" fmla="*/ 309282 w 2661966"/>
                          <a:gd name="connsiteY474" fmla="*/ 2927129 h 3370881"/>
                          <a:gd name="connsiteX475" fmla="*/ 322729 w 2661966"/>
                          <a:gd name="connsiteY475" fmla="*/ 2985399 h 3370881"/>
                          <a:gd name="connsiteX476" fmla="*/ 327212 w 2661966"/>
                          <a:gd name="connsiteY476" fmla="*/ 3012293 h 3370881"/>
                          <a:gd name="connsiteX477" fmla="*/ 331694 w 2661966"/>
                          <a:gd name="connsiteY477" fmla="*/ 3043670 h 3370881"/>
                          <a:gd name="connsiteX478" fmla="*/ 345141 w 2661966"/>
                          <a:gd name="connsiteY478" fmla="*/ 3070564 h 3370881"/>
                          <a:gd name="connsiteX479" fmla="*/ 367553 w 2661966"/>
                          <a:gd name="connsiteY479" fmla="*/ 3124352 h 3370881"/>
                          <a:gd name="connsiteX480" fmla="*/ 381000 w 2661966"/>
                          <a:gd name="connsiteY480" fmla="*/ 3182623 h 3370881"/>
                          <a:gd name="connsiteX481" fmla="*/ 389965 w 2661966"/>
                          <a:gd name="connsiteY481" fmla="*/ 3196070 h 3370881"/>
                          <a:gd name="connsiteX482" fmla="*/ 394447 w 2661966"/>
                          <a:gd name="connsiteY482" fmla="*/ 3213999 h 3370881"/>
                          <a:gd name="connsiteX483" fmla="*/ 412376 w 2661966"/>
                          <a:gd name="connsiteY483" fmla="*/ 3245376 h 3370881"/>
                          <a:gd name="connsiteX484" fmla="*/ 416859 w 2661966"/>
                          <a:gd name="connsiteY484" fmla="*/ 3258823 h 3370881"/>
                          <a:gd name="connsiteX485" fmla="*/ 425823 w 2661966"/>
                          <a:gd name="connsiteY485" fmla="*/ 3272270 h 3370881"/>
                          <a:gd name="connsiteX486" fmla="*/ 439270 w 2661966"/>
                          <a:gd name="connsiteY486" fmla="*/ 3303646 h 3370881"/>
                          <a:gd name="connsiteX487" fmla="*/ 439270 w 2661966"/>
                          <a:gd name="connsiteY487" fmla="*/ 3352952 h 3370881"/>
                          <a:gd name="connsiteX488" fmla="*/ 430306 w 2661966"/>
                          <a:gd name="connsiteY488" fmla="*/ 3366399 h 3370881"/>
                          <a:gd name="connsiteX489" fmla="*/ 412376 w 2661966"/>
                          <a:gd name="connsiteY489" fmla="*/ 3370881 h 3370881"/>
                          <a:gd name="connsiteX490" fmla="*/ 295835 w 2661966"/>
                          <a:gd name="connsiteY490" fmla="*/ 3357434 h 3370881"/>
                          <a:gd name="connsiteX491" fmla="*/ 264459 w 2661966"/>
                          <a:gd name="connsiteY491" fmla="*/ 3276752 h 3370881"/>
                          <a:gd name="connsiteX492" fmla="*/ 259976 w 2661966"/>
                          <a:gd name="connsiteY492" fmla="*/ 3240893 h 3370881"/>
                          <a:gd name="connsiteX493" fmla="*/ 246529 w 2661966"/>
                          <a:gd name="connsiteY493" fmla="*/ 3178140 h 3370881"/>
                          <a:gd name="connsiteX494" fmla="*/ 237565 w 2661966"/>
                          <a:gd name="connsiteY494" fmla="*/ 3084011 h 3370881"/>
                          <a:gd name="connsiteX495" fmla="*/ 228600 w 2661966"/>
                          <a:gd name="connsiteY495" fmla="*/ 3057117 h 3370881"/>
                          <a:gd name="connsiteX496" fmla="*/ 219635 w 2661966"/>
                          <a:gd name="connsiteY496" fmla="*/ 3021258 h 3370881"/>
                          <a:gd name="connsiteX497" fmla="*/ 206188 w 2661966"/>
                          <a:gd name="connsiteY497" fmla="*/ 2980917 h 3370881"/>
                          <a:gd name="connsiteX498" fmla="*/ 201706 w 2661966"/>
                          <a:gd name="connsiteY498" fmla="*/ 2949540 h 3370881"/>
                          <a:gd name="connsiteX499" fmla="*/ 197223 w 2661966"/>
                          <a:gd name="connsiteY499" fmla="*/ 2927129 h 3370881"/>
                          <a:gd name="connsiteX500" fmla="*/ 192741 w 2661966"/>
                          <a:gd name="connsiteY500" fmla="*/ 2891270 h 3370881"/>
                          <a:gd name="connsiteX501" fmla="*/ 188259 w 2661966"/>
                          <a:gd name="connsiteY501" fmla="*/ 2850929 h 3370881"/>
                          <a:gd name="connsiteX502" fmla="*/ 179294 w 2661966"/>
                          <a:gd name="connsiteY502" fmla="*/ 2824034 h 3370881"/>
                          <a:gd name="connsiteX503" fmla="*/ 165847 w 2661966"/>
                          <a:gd name="connsiteY503" fmla="*/ 2774729 h 3370881"/>
                          <a:gd name="connsiteX504" fmla="*/ 161365 w 2661966"/>
                          <a:gd name="connsiteY504" fmla="*/ 2747834 h 3370881"/>
                          <a:gd name="connsiteX505" fmla="*/ 156882 w 2661966"/>
                          <a:gd name="connsiteY505" fmla="*/ 2559576 h 3370881"/>
                          <a:gd name="connsiteX506" fmla="*/ 152400 w 2661966"/>
                          <a:gd name="connsiteY506" fmla="*/ 2519234 h 3370881"/>
                          <a:gd name="connsiteX507" fmla="*/ 118035 w 2661966"/>
                          <a:gd name="connsiteY507" fmla="*/ 2400004 h 3370881"/>
                          <a:gd name="connsiteX508" fmla="*/ 117048 w 2661966"/>
                          <a:gd name="connsiteY508" fmla="*/ 2344423 h 3370881"/>
                          <a:gd name="connsiteX509" fmla="*/ 100106 w 2661966"/>
                          <a:gd name="connsiteY509" fmla="*/ 2330976 h 3370881"/>
                          <a:gd name="connsiteX510" fmla="*/ 138953 w 2661966"/>
                          <a:gd name="connsiteY510" fmla="*/ 2313046 h 3370881"/>
                          <a:gd name="connsiteX511" fmla="*/ 152400 w 2661966"/>
                          <a:gd name="connsiteY511" fmla="*/ 2304081 h 3370881"/>
                          <a:gd name="connsiteX512" fmla="*/ 170329 w 2661966"/>
                          <a:gd name="connsiteY512" fmla="*/ 2259258 h 3370881"/>
                          <a:gd name="connsiteX513" fmla="*/ 188259 w 2661966"/>
                          <a:gd name="connsiteY513" fmla="*/ 2223399 h 3370881"/>
                          <a:gd name="connsiteX514" fmla="*/ 206188 w 2661966"/>
                          <a:gd name="connsiteY514" fmla="*/ 2187540 h 3370881"/>
                          <a:gd name="connsiteX515" fmla="*/ 210670 w 2661966"/>
                          <a:gd name="connsiteY515" fmla="*/ 2174093 h 3370881"/>
                          <a:gd name="connsiteX516" fmla="*/ 219635 w 2661966"/>
                          <a:gd name="connsiteY516" fmla="*/ 2115823 h 3370881"/>
                          <a:gd name="connsiteX517" fmla="*/ 210670 w 2661966"/>
                          <a:gd name="connsiteY517" fmla="*/ 1958940 h 3370881"/>
                          <a:gd name="connsiteX518" fmla="*/ 192741 w 2661966"/>
                          <a:gd name="connsiteY518" fmla="*/ 1923081 h 3370881"/>
                          <a:gd name="connsiteX519" fmla="*/ 179294 w 2661966"/>
                          <a:gd name="connsiteY519" fmla="*/ 1891705 h 3370881"/>
                          <a:gd name="connsiteX520" fmla="*/ 165847 w 2661966"/>
                          <a:gd name="connsiteY520" fmla="*/ 1864811 h 3370881"/>
                          <a:gd name="connsiteX521" fmla="*/ 152400 w 2661966"/>
                          <a:gd name="connsiteY521" fmla="*/ 1833434 h 3370881"/>
                          <a:gd name="connsiteX522" fmla="*/ 143435 w 2661966"/>
                          <a:gd name="connsiteY522" fmla="*/ 1819987 h 3370881"/>
                          <a:gd name="connsiteX523" fmla="*/ 107576 w 2661966"/>
                          <a:gd name="connsiteY523" fmla="*/ 1784129 h 3370881"/>
                          <a:gd name="connsiteX524" fmla="*/ 94129 w 2661966"/>
                          <a:gd name="connsiteY524" fmla="*/ 1779646 h 3370881"/>
                          <a:gd name="connsiteX525" fmla="*/ 71718 w 2661966"/>
                          <a:gd name="connsiteY525" fmla="*/ 1770681 h 3370881"/>
                          <a:gd name="connsiteX526" fmla="*/ 58270 w 2661966"/>
                          <a:gd name="connsiteY526" fmla="*/ 1761717 h 3370881"/>
                          <a:gd name="connsiteX527" fmla="*/ 26894 w 2661966"/>
                          <a:gd name="connsiteY527" fmla="*/ 1730340 h 3370881"/>
                          <a:gd name="connsiteX528" fmla="*/ 0 w 2661966"/>
                          <a:gd name="connsiteY528" fmla="*/ 1707929 h 3370881"/>
                          <a:gd name="connsiteX0" fmla="*/ 0 w 2661966"/>
                          <a:gd name="connsiteY0" fmla="*/ 1707929 h 3370881"/>
                          <a:gd name="connsiteX1" fmla="*/ 22412 w 2661966"/>
                          <a:gd name="connsiteY1" fmla="*/ 1698964 h 3370881"/>
                          <a:gd name="connsiteX2" fmla="*/ 31376 w 2661966"/>
                          <a:gd name="connsiteY2" fmla="*/ 1681034 h 3370881"/>
                          <a:gd name="connsiteX3" fmla="*/ 44823 w 2661966"/>
                          <a:gd name="connsiteY3" fmla="*/ 1672070 h 3370881"/>
                          <a:gd name="connsiteX4" fmla="*/ 58270 w 2661966"/>
                          <a:gd name="connsiteY4" fmla="*/ 1654140 h 3370881"/>
                          <a:gd name="connsiteX5" fmla="*/ 76200 w 2661966"/>
                          <a:gd name="connsiteY5" fmla="*/ 1645176 h 3370881"/>
                          <a:gd name="connsiteX6" fmla="*/ 98612 w 2661966"/>
                          <a:gd name="connsiteY6" fmla="*/ 1636211 h 3370881"/>
                          <a:gd name="connsiteX7" fmla="*/ 125506 w 2661966"/>
                          <a:gd name="connsiteY7" fmla="*/ 1627246 h 3370881"/>
                          <a:gd name="connsiteX8" fmla="*/ 152400 w 2661966"/>
                          <a:gd name="connsiteY8" fmla="*/ 1609317 h 3370881"/>
                          <a:gd name="connsiteX9" fmla="*/ 170329 w 2661966"/>
                          <a:gd name="connsiteY9" fmla="*/ 1600352 h 3370881"/>
                          <a:gd name="connsiteX10" fmla="*/ 188259 w 2661966"/>
                          <a:gd name="connsiteY10" fmla="*/ 1582423 h 3370881"/>
                          <a:gd name="connsiteX11" fmla="*/ 228600 w 2661966"/>
                          <a:gd name="connsiteY11" fmla="*/ 1564493 h 3370881"/>
                          <a:gd name="connsiteX12" fmla="*/ 255494 w 2661966"/>
                          <a:gd name="connsiteY12" fmla="*/ 1546564 h 3370881"/>
                          <a:gd name="connsiteX13" fmla="*/ 300318 w 2661966"/>
                          <a:gd name="connsiteY13" fmla="*/ 1524152 h 3370881"/>
                          <a:gd name="connsiteX14" fmla="*/ 313765 w 2661966"/>
                          <a:gd name="connsiteY14" fmla="*/ 1515187 h 3370881"/>
                          <a:gd name="connsiteX15" fmla="*/ 340659 w 2661966"/>
                          <a:gd name="connsiteY15" fmla="*/ 1510705 h 3370881"/>
                          <a:gd name="connsiteX16" fmla="*/ 363070 w 2661966"/>
                          <a:gd name="connsiteY16" fmla="*/ 1506223 h 3370881"/>
                          <a:gd name="connsiteX17" fmla="*/ 389965 w 2661966"/>
                          <a:gd name="connsiteY17" fmla="*/ 1501740 h 3370881"/>
                          <a:gd name="connsiteX18" fmla="*/ 425823 w 2661966"/>
                          <a:gd name="connsiteY18" fmla="*/ 1497258 h 3370881"/>
                          <a:gd name="connsiteX19" fmla="*/ 470647 w 2661966"/>
                          <a:gd name="connsiteY19" fmla="*/ 1488293 h 3370881"/>
                          <a:gd name="connsiteX20" fmla="*/ 515470 w 2661966"/>
                          <a:gd name="connsiteY20" fmla="*/ 1479329 h 3370881"/>
                          <a:gd name="connsiteX21" fmla="*/ 528918 w 2661966"/>
                          <a:gd name="connsiteY21" fmla="*/ 1470364 h 3370881"/>
                          <a:gd name="connsiteX22" fmla="*/ 600635 w 2661966"/>
                          <a:gd name="connsiteY22" fmla="*/ 1456917 h 3370881"/>
                          <a:gd name="connsiteX23" fmla="*/ 690282 w 2661966"/>
                          <a:gd name="connsiteY23" fmla="*/ 1447952 h 3370881"/>
                          <a:gd name="connsiteX24" fmla="*/ 793376 w 2661966"/>
                          <a:gd name="connsiteY24" fmla="*/ 1452434 h 3370881"/>
                          <a:gd name="connsiteX25" fmla="*/ 874059 w 2661966"/>
                          <a:gd name="connsiteY25" fmla="*/ 1465881 h 3370881"/>
                          <a:gd name="connsiteX26" fmla="*/ 914400 w 2661966"/>
                          <a:gd name="connsiteY26" fmla="*/ 1470364 h 3370881"/>
                          <a:gd name="connsiteX27" fmla="*/ 1030941 w 2661966"/>
                          <a:gd name="connsiteY27" fmla="*/ 1483811 h 3370881"/>
                          <a:gd name="connsiteX28" fmla="*/ 1151965 w 2661966"/>
                          <a:gd name="connsiteY28" fmla="*/ 1492776 h 3370881"/>
                          <a:gd name="connsiteX29" fmla="*/ 1281953 w 2661966"/>
                          <a:gd name="connsiteY29" fmla="*/ 1501740 h 3370881"/>
                          <a:gd name="connsiteX30" fmla="*/ 1465729 w 2661966"/>
                          <a:gd name="connsiteY30" fmla="*/ 1497258 h 3370881"/>
                          <a:gd name="connsiteX31" fmla="*/ 1510553 w 2661966"/>
                          <a:gd name="connsiteY31" fmla="*/ 1492776 h 3370881"/>
                          <a:gd name="connsiteX32" fmla="*/ 1582270 w 2661966"/>
                          <a:gd name="connsiteY32" fmla="*/ 1461399 h 3370881"/>
                          <a:gd name="connsiteX33" fmla="*/ 1604682 w 2661966"/>
                          <a:gd name="connsiteY33" fmla="*/ 1456917 h 3370881"/>
                          <a:gd name="connsiteX34" fmla="*/ 1622612 w 2661966"/>
                          <a:gd name="connsiteY34" fmla="*/ 1447952 h 3370881"/>
                          <a:gd name="connsiteX35" fmla="*/ 1645023 w 2661966"/>
                          <a:gd name="connsiteY35" fmla="*/ 1438987 h 3370881"/>
                          <a:gd name="connsiteX36" fmla="*/ 1662953 w 2661966"/>
                          <a:gd name="connsiteY36" fmla="*/ 1425540 h 3370881"/>
                          <a:gd name="connsiteX37" fmla="*/ 1698812 w 2661966"/>
                          <a:gd name="connsiteY37" fmla="*/ 1407611 h 3370881"/>
                          <a:gd name="connsiteX38" fmla="*/ 1739153 w 2661966"/>
                          <a:gd name="connsiteY38" fmla="*/ 1380717 h 3370881"/>
                          <a:gd name="connsiteX39" fmla="*/ 1752600 w 2661966"/>
                          <a:gd name="connsiteY39" fmla="*/ 1367270 h 3370881"/>
                          <a:gd name="connsiteX40" fmla="*/ 1775012 w 2661966"/>
                          <a:gd name="connsiteY40" fmla="*/ 1353823 h 3370881"/>
                          <a:gd name="connsiteX41" fmla="*/ 1797423 w 2661966"/>
                          <a:gd name="connsiteY41" fmla="*/ 1335893 h 3370881"/>
                          <a:gd name="connsiteX42" fmla="*/ 1810870 w 2661966"/>
                          <a:gd name="connsiteY42" fmla="*/ 1304517 h 3370881"/>
                          <a:gd name="connsiteX43" fmla="*/ 1815353 w 2661966"/>
                          <a:gd name="connsiteY43" fmla="*/ 1291070 h 3370881"/>
                          <a:gd name="connsiteX44" fmla="*/ 1801906 w 2661966"/>
                          <a:gd name="connsiteY44" fmla="*/ 1138670 h 3370881"/>
                          <a:gd name="connsiteX45" fmla="*/ 1792941 w 2661966"/>
                          <a:gd name="connsiteY45" fmla="*/ 1125223 h 3370881"/>
                          <a:gd name="connsiteX46" fmla="*/ 1757082 w 2661966"/>
                          <a:gd name="connsiteY46" fmla="*/ 1093846 h 3370881"/>
                          <a:gd name="connsiteX47" fmla="*/ 1730188 w 2661966"/>
                          <a:gd name="connsiteY47" fmla="*/ 1066952 h 3370881"/>
                          <a:gd name="connsiteX48" fmla="*/ 1703294 w 2661966"/>
                          <a:gd name="connsiteY48" fmla="*/ 1049023 h 3370881"/>
                          <a:gd name="connsiteX49" fmla="*/ 1622612 w 2661966"/>
                          <a:gd name="connsiteY49" fmla="*/ 1053505 h 3370881"/>
                          <a:gd name="connsiteX50" fmla="*/ 1595718 w 2661966"/>
                          <a:gd name="connsiteY50" fmla="*/ 1062470 h 3370881"/>
                          <a:gd name="connsiteX51" fmla="*/ 1573306 w 2661966"/>
                          <a:gd name="connsiteY51" fmla="*/ 1066952 h 3370881"/>
                          <a:gd name="connsiteX52" fmla="*/ 1453385 w 2661966"/>
                          <a:gd name="connsiteY52" fmla="*/ 1082761 h 3370881"/>
                          <a:gd name="connsiteX53" fmla="*/ 1326776 w 2661966"/>
                          <a:gd name="connsiteY53" fmla="*/ 1062470 h 3370881"/>
                          <a:gd name="connsiteX54" fmla="*/ 1308847 w 2661966"/>
                          <a:gd name="connsiteY54" fmla="*/ 1057987 h 3370881"/>
                          <a:gd name="connsiteX55" fmla="*/ 1277470 w 2661966"/>
                          <a:gd name="connsiteY55" fmla="*/ 1053505 h 3370881"/>
                          <a:gd name="connsiteX56" fmla="*/ 1259541 w 2661966"/>
                          <a:gd name="connsiteY56" fmla="*/ 1049023 h 3370881"/>
                          <a:gd name="connsiteX57" fmla="*/ 1232647 w 2661966"/>
                          <a:gd name="connsiteY57" fmla="*/ 1044540 h 3370881"/>
                          <a:gd name="connsiteX58" fmla="*/ 1053353 w 2661966"/>
                          <a:gd name="connsiteY58" fmla="*/ 1049023 h 3370881"/>
                          <a:gd name="connsiteX59" fmla="*/ 1035423 w 2661966"/>
                          <a:gd name="connsiteY59" fmla="*/ 1053505 h 3370881"/>
                          <a:gd name="connsiteX60" fmla="*/ 1008529 w 2661966"/>
                          <a:gd name="connsiteY60" fmla="*/ 1057987 h 3370881"/>
                          <a:gd name="connsiteX61" fmla="*/ 995082 w 2661966"/>
                          <a:gd name="connsiteY61" fmla="*/ 1062470 h 3370881"/>
                          <a:gd name="connsiteX62" fmla="*/ 945776 w 2661966"/>
                          <a:gd name="connsiteY62" fmla="*/ 1031093 h 3370881"/>
                          <a:gd name="connsiteX63" fmla="*/ 941294 w 2661966"/>
                          <a:gd name="connsiteY63" fmla="*/ 1017646 h 3370881"/>
                          <a:gd name="connsiteX64" fmla="*/ 932329 w 2661966"/>
                          <a:gd name="connsiteY64" fmla="*/ 919034 h 3370881"/>
                          <a:gd name="connsiteX65" fmla="*/ 914400 w 2661966"/>
                          <a:gd name="connsiteY65" fmla="*/ 901105 h 3370881"/>
                          <a:gd name="connsiteX66" fmla="*/ 918882 w 2661966"/>
                          <a:gd name="connsiteY66" fmla="*/ 869729 h 3370881"/>
                          <a:gd name="connsiteX67" fmla="*/ 941294 w 2661966"/>
                          <a:gd name="connsiteY67" fmla="*/ 865246 h 3370881"/>
                          <a:gd name="connsiteX68" fmla="*/ 959223 w 2661966"/>
                          <a:gd name="connsiteY68" fmla="*/ 851799 h 3370881"/>
                          <a:gd name="connsiteX69" fmla="*/ 990600 w 2661966"/>
                          <a:gd name="connsiteY69" fmla="*/ 847317 h 3370881"/>
                          <a:gd name="connsiteX70" fmla="*/ 1129553 w 2661966"/>
                          <a:gd name="connsiteY70" fmla="*/ 838352 h 3370881"/>
                          <a:gd name="connsiteX71" fmla="*/ 1147482 w 2661966"/>
                          <a:gd name="connsiteY71" fmla="*/ 829387 h 3370881"/>
                          <a:gd name="connsiteX72" fmla="*/ 1178859 w 2661966"/>
                          <a:gd name="connsiteY72" fmla="*/ 806976 h 3370881"/>
                          <a:gd name="connsiteX73" fmla="*/ 1192306 w 2661966"/>
                          <a:gd name="connsiteY73" fmla="*/ 793529 h 3370881"/>
                          <a:gd name="connsiteX74" fmla="*/ 1214718 w 2661966"/>
                          <a:gd name="connsiteY74" fmla="*/ 784564 h 3370881"/>
                          <a:gd name="connsiteX75" fmla="*/ 1241612 w 2661966"/>
                          <a:gd name="connsiteY75" fmla="*/ 771117 h 3370881"/>
                          <a:gd name="connsiteX76" fmla="*/ 1277470 w 2661966"/>
                          <a:gd name="connsiteY76" fmla="*/ 753187 h 3370881"/>
                          <a:gd name="connsiteX77" fmla="*/ 1295400 w 2661966"/>
                          <a:gd name="connsiteY77" fmla="*/ 730776 h 3370881"/>
                          <a:gd name="connsiteX78" fmla="*/ 1317812 w 2661966"/>
                          <a:gd name="connsiteY78" fmla="*/ 708364 h 3370881"/>
                          <a:gd name="connsiteX79" fmla="*/ 1353670 w 2661966"/>
                          <a:gd name="connsiteY79" fmla="*/ 663540 h 3370881"/>
                          <a:gd name="connsiteX80" fmla="*/ 1371600 w 2661966"/>
                          <a:gd name="connsiteY80" fmla="*/ 636646 h 3370881"/>
                          <a:gd name="connsiteX81" fmla="*/ 1380565 w 2661966"/>
                          <a:gd name="connsiteY81" fmla="*/ 596305 h 3370881"/>
                          <a:gd name="connsiteX82" fmla="*/ 1385047 w 2661966"/>
                          <a:gd name="connsiteY82" fmla="*/ 582858 h 3370881"/>
                          <a:gd name="connsiteX83" fmla="*/ 1380565 w 2661966"/>
                          <a:gd name="connsiteY83" fmla="*/ 533552 h 3370881"/>
                          <a:gd name="connsiteX84" fmla="*/ 1367118 w 2661966"/>
                          <a:gd name="connsiteY84" fmla="*/ 524587 h 3370881"/>
                          <a:gd name="connsiteX85" fmla="*/ 1349188 w 2661966"/>
                          <a:gd name="connsiteY85" fmla="*/ 520105 h 3370881"/>
                          <a:gd name="connsiteX86" fmla="*/ 1326776 w 2661966"/>
                          <a:gd name="connsiteY86" fmla="*/ 511140 h 3370881"/>
                          <a:gd name="connsiteX87" fmla="*/ 1281953 w 2661966"/>
                          <a:gd name="connsiteY87" fmla="*/ 515623 h 3370881"/>
                          <a:gd name="connsiteX88" fmla="*/ 1250576 w 2661966"/>
                          <a:gd name="connsiteY88" fmla="*/ 529070 h 3370881"/>
                          <a:gd name="connsiteX89" fmla="*/ 1210235 w 2661966"/>
                          <a:gd name="connsiteY89" fmla="*/ 542517 h 3370881"/>
                          <a:gd name="connsiteX90" fmla="*/ 1183341 w 2661966"/>
                          <a:gd name="connsiteY90" fmla="*/ 555964 h 3370881"/>
                          <a:gd name="connsiteX91" fmla="*/ 1160929 w 2661966"/>
                          <a:gd name="connsiteY91" fmla="*/ 569411 h 3370881"/>
                          <a:gd name="connsiteX92" fmla="*/ 1134035 w 2661966"/>
                          <a:gd name="connsiteY92" fmla="*/ 578376 h 3370881"/>
                          <a:gd name="connsiteX93" fmla="*/ 1111623 w 2661966"/>
                          <a:gd name="connsiteY93" fmla="*/ 587340 h 3370881"/>
                          <a:gd name="connsiteX94" fmla="*/ 1084729 w 2661966"/>
                          <a:gd name="connsiteY94" fmla="*/ 596305 h 3370881"/>
                          <a:gd name="connsiteX95" fmla="*/ 986118 w 2661966"/>
                          <a:gd name="connsiteY95" fmla="*/ 591823 h 3370881"/>
                          <a:gd name="connsiteX96" fmla="*/ 927847 w 2661966"/>
                          <a:gd name="connsiteY96" fmla="*/ 578376 h 3370881"/>
                          <a:gd name="connsiteX97" fmla="*/ 896470 w 2661966"/>
                          <a:gd name="connsiteY97" fmla="*/ 555964 h 3370881"/>
                          <a:gd name="connsiteX98" fmla="*/ 883023 w 2661966"/>
                          <a:gd name="connsiteY98" fmla="*/ 546999 h 3370881"/>
                          <a:gd name="connsiteX99" fmla="*/ 865094 w 2661966"/>
                          <a:gd name="connsiteY99" fmla="*/ 497693 h 3370881"/>
                          <a:gd name="connsiteX100" fmla="*/ 869576 w 2661966"/>
                          <a:gd name="connsiteY100" fmla="*/ 403564 h 3370881"/>
                          <a:gd name="connsiteX101" fmla="*/ 874059 w 2661966"/>
                          <a:gd name="connsiteY101" fmla="*/ 385634 h 3370881"/>
                          <a:gd name="connsiteX102" fmla="*/ 883023 w 2661966"/>
                          <a:gd name="connsiteY102" fmla="*/ 372187 h 3370881"/>
                          <a:gd name="connsiteX103" fmla="*/ 909918 w 2661966"/>
                          <a:gd name="connsiteY103" fmla="*/ 363223 h 3370881"/>
                          <a:gd name="connsiteX104" fmla="*/ 914400 w 2661966"/>
                          <a:gd name="connsiteY104" fmla="*/ 385634 h 3370881"/>
                          <a:gd name="connsiteX105" fmla="*/ 909918 w 2661966"/>
                          <a:gd name="connsiteY105" fmla="*/ 408046 h 3370881"/>
                          <a:gd name="connsiteX106" fmla="*/ 900953 w 2661966"/>
                          <a:gd name="connsiteY106" fmla="*/ 466317 h 3370881"/>
                          <a:gd name="connsiteX107" fmla="*/ 905435 w 2661966"/>
                          <a:gd name="connsiteY107" fmla="*/ 515623 h 3370881"/>
                          <a:gd name="connsiteX108" fmla="*/ 932329 w 2661966"/>
                          <a:gd name="connsiteY108" fmla="*/ 551481 h 3370881"/>
                          <a:gd name="connsiteX109" fmla="*/ 954741 w 2661966"/>
                          <a:gd name="connsiteY109" fmla="*/ 560446 h 3370881"/>
                          <a:gd name="connsiteX110" fmla="*/ 972670 w 2661966"/>
                          <a:gd name="connsiteY110" fmla="*/ 569411 h 3370881"/>
                          <a:gd name="connsiteX111" fmla="*/ 1066800 w 2661966"/>
                          <a:gd name="connsiteY111" fmla="*/ 564929 h 3370881"/>
                          <a:gd name="connsiteX112" fmla="*/ 1111623 w 2661966"/>
                          <a:gd name="connsiteY112" fmla="*/ 551481 h 3370881"/>
                          <a:gd name="connsiteX113" fmla="*/ 1129553 w 2661966"/>
                          <a:gd name="connsiteY113" fmla="*/ 538034 h 3370881"/>
                          <a:gd name="connsiteX114" fmla="*/ 1156447 w 2661966"/>
                          <a:gd name="connsiteY114" fmla="*/ 511140 h 3370881"/>
                          <a:gd name="connsiteX115" fmla="*/ 1160929 w 2661966"/>
                          <a:gd name="connsiteY115" fmla="*/ 493211 h 3370881"/>
                          <a:gd name="connsiteX116" fmla="*/ 1178859 w 2661966"/>
                          <a:gd name="connsiteY116" fmla="*/ 331846 h 3370881"/>
                          <a:gd name="connsiteX117" fmla="*/ 1215315 w 2661966"/>
                          <a:gd name="connsiteY117" fmla="*/ 270289 h 3370881"/>
                          <a:gd name="connsiteX118" fmla="*/ 1214718 w 2661966"/>
                          <a:gd name="connsiteY118" fmla="*/ 367705 h 3370881"/>
                          <a:gd name="connsiteX119" fmla="*/ 1201270 w 2661966"/>
                          <a:gd name="connsiteY119" fmla="*/ 412529 h 3370881"/>
                          <a:gd name="connsiteX120" fmla="*/ 1210235 w 2661966"/>
                          <a:gd name="connsiteY120" fmla="*/ 461834 h 3370881"/>
                          <a:gd name="connsiteX121" fmla="*/ 1214718 w 2661966"/>
                          <a:gd name="connsiteY121" fmla="*/ 475281 h 3370881"/>
                          <a:gd name="connsiteX122" fmla="*/ 1228165 w 2661966"/>
                          <a:gd name="connsiteY122" fmla="*/ 484246 h 3370881"/>
                          <a:gd name="connsiteX123" fmla="*/ 1252481 w 2661966"/>
                          <a:gd name="connsiteY123" fmla="*/ 492651 h 3370881"/>
                          <a:gd name="connsiteX124" fmla="*/ 1317812 w 2661966"/>
                          <a:gd name="connsiteY124" fmla="*/ 488168 h 3370881"/>
                          <a:gd name="connsiteX125" fmla="*/ 1357480 w 2661966"/>
                          <a:gd name="connsiteY125" fmla="*/ 477299 h 3370881"/>
                          <a:gd name="connsiteX126" fmla="*/ 1506070 w 2661966"/>
                          <a:gd name="connsiteY126" fmla="*/ 457352 h 3370881"/>
                          <a:gd name="connsiteX127" fmla="*/ 1550894 w 2661966"/>
                          <a:gd name="connsiteY127" fmla="*/ 430458 h 3370881"/>
                          <a:gd name="connsiteX128" fmla="*/ 1564341 w 2661966"/>
                          <a:gd name="connsiteY128" fmla="*/ 417011 h 3370881"/>
                          <a:gd name="connsiteX129" fmla="*/ 1586753 w 2661966"/>
                          <a:gd name="connsiteY129" fmla="*/ 399081 h 3370881"/>
                          <a:gd name="connsiteX130" fmla="*/ 1595718 w 2661966"/>
                          <a:gd name="connsiteY130" fmla="*/ 381152 h 3370881"/>
                          <a:gd name="connsiteX131" fmla="*/ 1641714 w 2661966"/>
                          <a:gd name="connsiteY131" fmla="*/ 352560 h 3370881"/>
                          <a:gd name="connsiteX132" fmla="*/ 1620066 w 2661966"/>
                          <a:gd name="connsiteY132" fmla="*/ 291047 h 3370881"/>
                          <a:gd name="connsiteX133" fmla="*/ 1604852 w 2661966"/>
                          <a:gd name="connsiteY133" fmla="*/ 236279 h 3370881"/>
                          <a:gd name="connsiteX134" fmla="*/ 1537447 w 2661966"/>
                          <a:gd name="connsiteY134" fmla="*/ 188411 h 3370881"/>
                          <a:gd name="connsiteX135" fmla="*/ 1591422 w 2661966"/>
                          <a:gd name="connsiteY135" fmla="*/ 383206 h 3370881"/>
                          <a:gd name="connsiteX136" fmla="*/ 1655669 w 2661966"/>
                          <a:gd name="connsiteY136" fmla="*/ 407486 h 3370881"/>
                          <a:gd name="connsiteX137" fmla="*/ 1658470 w 2661966"/>
                          <a:gd name="connsiteY137" fmla="*/ 412529 h 3370881"/>
                          <a:gd name="connsiteX138" fmla="*/ 1685365 w 2661966"/>
                          <a:gd name="connsiteY138" fmla="*/ 390117 h 3370881"/>
                          <a:gd name="connsiteX139" fmla="*/ 1694329 w 2661966"/>
                          <a:gd name="connsiteY139" fmla="*/ 376670 h 3370881"/>
                          <a:gd name="connsiteX140" fmla="*/ 1734670 w 2661966"/>
                          <a:gd name="connsiteY140" fmla="*/ 354258 h 3370881"/>
                          <a:gd name="connsiteX141" fmla="*/ 1743635 w 2661966"/>
                          <a:gd name="connsiteY141" fmla="*/ 340811 h 3370881"/>
                          <a:gd name="connsiteX142" fmla="*/ 1757082 w 2661966"/>
                          <a:gd name="connsiteY142" fmla="*/ 336329 h 3370881"/>
                          <a:gd name="connsiteX143" fmla="*/ 1843909 w 2661966"/>
                          <a:gd name="connsiteY143" fmla="*/ 262341 h 3370881"/>
                          <a:gd name="connsiteX144" fmla="*/ 1874221 w 2661966"/>
                          <a:gd name="connsiteY144" fmla="*/ 202194 h 3370881"/>
                          <a:gd name="connsiteX145" fmla="*/ 1828094 w 2661966"/>
                          <a:gd name="connsiteY145" fmla="*/ 136767 h 3370881"/>
                          <a:gd name="connsiteX146" fmla="*/ 1772023 w 2661966"/>
                          <a:gd name="connsiteY146" fmla="*/ 77249 h 3370881"/>
                          <a:gd name="connsiteX147" fmla="*/ 1948888 w 2661966"/>
                          <a:gd name="connsiteY147" fmla="*/ 178018 h 3370881"/>
                          <a:gd name="connsiteX148" fmla="*/ 1952362 w 2661966"/>
                          <a:gd name="connsiteY148" fmla="*/ 254265 h 3370881"/>
                          <a:gd name="connsiteX149" fmla="*/ 1874221 w 2661966"/>
                          <a:gd name="connsiteY149" fmla="*/ 318698 h 3370881"/>
                          <a:gd name="connsiteX150" fmla="*/ 1788459 w 2661966"/>
                          <a:gd name="connsiteY150" fmla="*/ 367705 h 3370881"/>
                          <a:gd name="connsiteX151" fmla="*/ 1761565 w 2661966"/>
                          <a:gd name="connsiteY151" fmla="*/ 390117 h 3370881"/>
                          <a:gd name="connsiteX152" fmla="*/ 1783976 w 2661966"/>
                          <a:gd name="connsiteY152" fmla="*/ 399081 h 3370881"/>
                          <a:gd name="connsiteX153" fmla="*/ 1878106 w 2661966"/>
                          <a:gd name="connsiteY153" fmla="*/ 390117 h 3370881"/>
                          <a:gd name="connsiteX154" fmla="*/ 1891553 w 2661966"/>
                          <a:gd name="connsiteY154" fmla="*/ 381152 h 3370881"/>
                          <a:gd name="connsiteX155" fmla="*/ 1918447 w 2661966"/>
                          <a:gd name="connsiteY155" fmla="*/ 372187 h 3370881"/>
                          <a:gd name="connsiteX156" fmla="*/ 1940859 w 2661966"/>
                          <a:gd name="connsiteY156" fmla="*/ 358740 h 3370881"/>
                          <a:gd name="connsiteX157" fmla="*/ 1954306 w 2661966"/>
                          <a:gd name="connsiteY157" fmla="*/ 354258 h 3370881"/>
                          <a:gd name="connsiteX158" fmla="*/ 2103145 w 2661966"/>
                          <a:gd name="connsiteY158" fmla="*/ 202207 h 3370881"/>
                          <a:gd name="connsiteX159" fmla="*/ 2064254 w 2661966"/>
                          <a:gd name="connsiteY159" fmla="*/ 20406 h 3370881"/>
                          <a:gd name="connsiteX160" fmla="*/ 2169347 w 2661966"/>
                          <a:gd name="connsiteY160" fmla="*/ 104479 h 3370881"/>
                          <a:gd name="connsiteX161" fmla="*/ 2183354 w 2661966"/>
                          <a:gd name="connsiteY161" fmla="*/ 192893 h 3370881"/>
                          <a:gd name="connsiteX162" fmla="*/ 2170300 w 2661966"/>
                          <a:gd name="connsiteY162" fmla="*/ 271231 h 3370881"/>
                          <a:gd name="connsiteX163" fmla="*/ 2096795 w 2661966"/>
                          <a:gd name="connsiteY163" fmla="*/ 316507 h 3370881"/>
                          <a:gd name="connsiteX164" fmla="*/ 1999129 w 2661966"/>
                          <a:gd name="connsiteY164" fmla="*/ 358740 h 3370881"/>
                          <a:gd name="connsiteX165" fmla="*/ 1994647 w 2661966"/>
                          <a:gd name="connsiteY165" fmla="*/ 372187 h 3370881"/>
                          <a:gd name="connsiteX166" fmla="*/ 2039470 w 2661966"/>
                          <a:gd name="connsiteY166" fmla="*/ 390117 h 3370881"/>
                          <a:gd name="connsiteX167" fmla="*/ 2115670 w 2661966"/>
                          <a:gd name="connsiteY167" fmla="*/ 390117 h 3370881"/>
                          <a:gd name="connsiteX168" fmla="*/ 2160494 w 2661966"/>
                          <a:gd name="connsiteY168" fmla="*/ 376670 h 3370881"/>
                          <a:gd name="connsiteX169" fmla="*/ 2191870 w 2661966"/>
                          <a:gd name="connsiteY169" fmla="*/ 363223 h 3370881"/>
                          <a:gd name="connsiteX170" fmla="*/ 2205318 w 2661966"/>
                          <a:gd name="connsiteY170" fmla="*/ 358740 h 3370881"/>
                          <a:gd name="connsiteX171" fmla="*/ 2273487 w 2661966"/>
                          <a:gd name="connsiteY171" fmla="*/ 280486 h 3370881"/>
                          <a:gd name="connsiteX172" fmla="*/ 2312894 w 2661966"/>
                          <a:gd name="connsiteY172" fmla="*/ 183929 h 3370881"/>
                          <a:gd name="connsiteX173" fmla="*/ 2339788 w 2661966"/>
                          <a:gd name="connsiteY173" fmla="*/ 151 h 3370881"/>
                          <a:gd name="connsiteX174" fmla="*/ 2357718 w 2661966"/>
                          <a:gd name="connsiteY174" fmla="*/ 215305 h 3370881"/>
                          <a:gd name="connsiteX175" fmla="*/ 2308598 w 2661966"/>
                          <a:gd name="connsiteY175" fmla="*/ 319520 h 3370881"/>
                          <a:gd name="connsiteX176" fmla="*/ 2245659 w 2661966"/>
                          <a:gd name="connsiteY176" fmla="*/ 390117 h 3370881"/>
                          <a:gd name="connsiteX177" fmla="*/ 2254623 w 2661966"/>
                          <a:gd name="connsiteY177" fmla="*/ 403564 h 3370881"/>
                          <a:gd name="connsiteX178" fmla="*/ 2353235 w 2661966"/>
                          <a:gd name="connsiteY178" fmla="*/ 399081 h 3370881"/>
                          <a:gd name="connsiteX179" fmla="*/ 2366682 w 2661966"/>
                          <a:gd name="connsiteY179" fmla="*/ 394599 h 3370881"/>
                          <a:gd name="connsiteX180" fmla="*/ 2389094 w 2661966"/>
                          <a:gd name="connsiteY180" fmla="*/ 390117 h 3370881"/>
                          <a:gd name="connsiteX181" fmla="*/ 2424953 w 2661966"/>
                          <a:gd name="connsiteY181" fmla="*/ 367705 h 3370881"/>
                          <a:gd name="connsiteX182" fmla="*/ 2528047 w 2661966"/>
                          <a:gd name="connsiteY182" fmla="*/ 292700 h 3370881"/>
                          <a:gd name="connsiteX183" fmla="*/ 2541495 w 2661966"/>
                          <a:gd name="connsiteY183" fmla="*/ 62906 h 3370881"/>
                          <a:gd name="connsiteX184" fmla="*/ 2591304 w 2661966"/>
                          <a:gd name="connsiteY184" fmla="*/ 214081 h 3370881"/>
                          <a:gd name="connsiteX185" fmla="*/ 2602790 w 2661966"/>
                          <a:gd name="connsiteY185" fmla="*/ 290907 h 3370881"/>
                          <a:gd name="connsiteX186" fmla="*/ 2660388 w 2661966"/>
                          <a:gd name="connsiteY186" fmla="*/ 338644 h 3370881"/>
                          <a:gd name="connsiteX187" fmla="*/ 2531969 w 2661966"/>
                          <a:gd name="connsiteY187" fmla="*/ 383206 h 3370881"/>
                          <a:gd name="connsiteX188" fmla="*/ 2442882 w 2661966"/>
                          <a:gd name="connsiteY188" fmla="*/ 403564 h 3370881"/>
                          <a:gd name="connsiteX189" fmla="*/ 2398059 w 2661966"/>
                          <a:gd name="connsiteY189" fmla="*/ 417011 h 3370881"/>
                          <a:gd name="connsiteX190" fmla="*/ 2375647 w 2661966"/>
                          <a:gd name="connsiteY190" fmla="*/ 425976 h 3370881"/>
                          <a:gd name="connsiteX191" fmla="*/ 2357718 w 2661966"/>
                          <a:gd name="connsiteY191" fmla="*/ 430458 h 3370881"/>
                          <a:gd name="connsiteX192" fmla="*/ 2344270 w 2661966"/>
                          <a:gd name="connsiteY192" fmla="*/ 461834 h 3370881"/>
                          <a:gd name="connsiteX193" fmla="*/ 2353235 w 2661966"/>
                          <a:gd name="connsiteY193" fmla="*/ 502176 h 3370881"/>
                          <a:gd name="connsiteX194" fmla="*/ 2362200 w 2661966"/>
                          <a:gd name="connsiteY194" fmla="*/ 515623 h 3370881"/>
                          <a:gd name="connsiteX195" fmla="*/ 2344270 w 2661966"/>
                          <a:gd name="connsiteY195" fmla="*/ 587340 h 3370881"/>
                          <a:gd name="connsiteX196" fmla="*/ 2321859 w 2661966"/>
                          <a:gd name="connsiteY196" fmla="*/ 614234 h 3370881"/>
                          <a:gd name="connsiteX197" fmla="*/ 2308412 w 2661966"/>
                          <a:gd name="connsiteY197" fmla="*/ 636646 h 3370881"/>
                          <a:gd name="connsiteX198" fmla="*/ 2281518 w 2661966"/>
                          <a:gd name="connsiteY198" fmla="*/ 641129 h 3370881"/>
                          <a:gd name="connsiteX199" fmla="*/ 2259106 w 2661966"/>
                          <a:gd name="connsiteY199" fmla="*/ 636646 h 3370881"/>
                          <a:gd name="connsiteX200" fmla="*/ 2277035 w 2661966"/>
                          <a:gd name="connsiteY200" fmla="*/ 578376 h 3370881"/>
                          <a:gd name="connsiteX201" fmla="*/ 2290482 w 2661966"/>
                          <a:gd name="connsiteY201" fmla="*/ 542517 h 3370881"/>
                          <a:gd name="connsiteX202" fmla="*/ 2286000 w 2661966"/>
                          <a:gd name="connsiteY202" fmla="*/ 506658 h 3370881"/>
                          <a:gd name="connsiteX203" fmla="*/ 2245659 w 2661966"/>
                          <a:gd name="connsiteY203" fmla="*/ 448387 h 3370881"/>
                          <a:gd name="connsiteX204" fmla="*/ 2200835 w 2661966"/>
                          <a:gd name="connsiteY204" fmla="*/ 430458 h 3370881"/>
                          <a:gd name="connsiteX205" fmla="*/ 2169459 w 2661966"/>
                          <a:gd name="connsiteY205" fmla="*/ 425976 h 3370881"/>
                          <a:gd name="connsiteX206" fmla="*/ 2102223 w 2661966"/>
                          <a:gd name="connsiteY206" fmla="*/ 430458 h 3370881"/>
                          <a:gd name="connsiteX207" fmla="*/ 2084294 w 2661966"/>
                          <a:gd name="connsiteY207" fmla="*/ 439423 h 3370881"/>
                          <a:gd name="connsiteX208" fmla="*/ 2070847 w 2661966"/>
                          <a:gd name="connsiteY208" fmla="*/ 443905 h 3370881"/>
                          <a:gd name="connsiteX209" fmla="*/ 2061882 w 2661966"/>
                          <a:gd name="connsiteY209" fmla="*/ 461834 h 3370881"/>
                          <a:gd name="connsiteX210" fmla="*/ 2034988 w 2661966"/>
                          <a:gd name="connsiteY210" fmla="*/ 475281 h 3370881"/>
                          <a:gd name="connsiteX211" fmla="*/ 1783976 w 2661966"/>
                          <a:gd name="connsiteY211" fmla="*/ 479764 h 3370881"/>
                          <a:gd name="connsiteX212" fmla="*/ 1766047 w 2661966"/>
                          <a:gd name="connsiteY212" fmla="*/ 488729 h 3370881"/>
                          <a:gd name="connsiteX213" fmla="*/ 1703294 w 2661966"/>
                          <a:gd name="connsiteY213" fmla="*/ 506658 h 3370881"/>
                          <a:gd name="connsiteX214" fmla="*/ 1689847 w 2661966"/>
                          <a:gd name="connsiteY214" fmla="*/ 511140 h 3370881"/>
                          <a:gd name="connsiteX215" fmla="*/ 1676400 w 2661966"/>
                          <a:gd name="connsiteY215" fmla="*/ 520105 h 3370881"/>
                          <a:gd name="connsiteX216" fmla="*/ 1649506 w 2661966"/>
                          <a:gd name="connsiteY216" fmla="*/ 529070 h 3370881"/>
                          <a:gd name="connsiteX217" fmla="*/ 1636059 w 2661966"/>
                          <a:gd name="connsiteY217" fmla="*/ 538034 h 3370881"/>
                          <a:gd name="connsiteX218" fmla="*/ 1622612 w 2661966"/>
                          <a:gd name="connsiteY218" fmla="*/ 551481 h 3370881"/>
                          <a:gd name="connsiteX219" fmla="*/ 1609165 w 2661966"/>
                          <a:gd name="connsiteY219" fmla="*/ 555964 h 3370881"/>
                          <a:gd name="connsiteX220" fmla="*/ 1577788 w 2661966"/>
                          <a:gd name="connsiteY220" fmla="*/ 587340 h 3370881"/>
                          <a:gd name="connsiteX221" fmla="*/ 1568823 w 2661966"/>
                          <a:gd name="connsiteY221" fmla="*/ 600787 h 3370881"/>
                          <a:gd name="connsiteX222" fmla="*/ 1555376 w 2661966"/>
                          <a:gd name="connsiteY222" fmla="*/ 614234 h 3370881"/>
                          <a:gd name="connsiteX223" fmla="*/ 1524000 w 2661966"/>
                          <a:gd name="connsiteY223" fmla="*/ 654576 h 3370881"/>
                          <a:gd name="connsiteX224" fmla="*/ 1519518 w 2661966"/>
                          <a:gd name="connsiteY224" fmla="*/ 668023 h 3370881"/>
                          <a:gd name="connsiteX225" fmla="*/ 1528482 w 2661966"/>
                          <a:gd name="connsiteY225" fmla="*/ 708364 h 3370881"/>
                          <a:gd name="connsiteX226" fmla="*/ 1537447 w 2661966"/>
                          <a:gd name="connsiteY226" fmla="*/ 721811 h 3370881"/>
                          <a:gd name="connsiteX227" fmla="*/ 1568823 w 2661966"/>
                          <a:gd name="connsiteY227" fmla="*/ 712846 h 3370881"/>
                          <a:gd name="connsiteX228" fmla="*/ 1600200 w 2661966"/>
                          <a:gd name="connsiteY228" fmla="*/ 712846 h 3370881"/>
                          <a:gd name="connsiteX229" fmla="*/ 1631576 w 2661966"/>
                          <a:gd name="connsiteY229" fmla="*/ 690434 h 3370881"/>
                          <a:gd name="connsiteX230" fmla="*/ 1645023 w 2661966"/>
                          <a:gd name="connsiteY230" fmla="*/ 676987 h 3370881"/>
                          <a:gd name="connsiteX231" fmla="*/ 1685365 w 2661966"/>
                          <a:gd name="connsiteY231" fmla="*/ 645611 h 3370881"/>
                          <a:gd name="connsiteX232" fmla="*/ 1716741 w 2661966"/>
                          <a:gd name="connsiteY232" fmla="*/ 614234 h 3370881"/>
                          <a:gd name="connsiteX233" fmla="*/ 1748118 w 2661966"/>
                          <a:gd name="connsiteY233" fmla="*/ 596305 h 3370881"/>
                          <a:gd name="connsiteX234" fmla="*/ 1761565 w 2661966"/>
                          <a:gd name="connsiteY234" fmla="*/ 591823 h 3370881"/>
                          <a:gd name="connsiteX235" fmla="*/ 1779494 w 2661966"/>
                          <a:gd name="connsiteY235" fmla="*/ 582858 h 3370881"/>
                          <a:gd name="connsiteX236" fmla="*/ 1815353 w 2661966"/>
                          <a:gd name="connsiteY236" fmla="*/ 573893 h 3370881"/>
                          <a:gd name="connsiteX237" fmla="*/ 2030506 w 2661966"/>
                          <a:gd name="connsiteY237" fmla="*/ 578376 h 3370881"/>
                          <a:gd name="connsiteX238" fmla="*/ 2017059 w 2661966"/>
                          <a:gd name="connsiteY238" fmla="*/ 600787 h 3370881"/>
                          <a:gd name="connsiteX239" fmla="*/ 1981200 w 2661966"/>
                          <a:gd name="connsiteY239" fmla="*/ 636646 h 3370881"/>
                          <a:gd name="connsiteX240" fmla="*/ 1967753 w 2661966"/>
                          <a:gd name="connsiteY240" fmla="*/ 650093 h 3370881"/>
                          <a:gd name="connsiteX241" fmla="*/ 1936376 w 2661966"/>
                          <a:gd name="connsiteY241" fmla="*/ 690434 h 3370881"/>
                          <a:gd name="connsiteX242" fmla="*/ 1905000 w 2661966"/>
                          <a:gd name="connsiteY242" fmla="*/ 717329 h 3370881"/>
                          <a:gd name="connsiteX243" fmla="*/ 1860176 w 2661966"/>
                          <a:gd name="connsiteY243" fmla="*/ 735258 h 3370881"/>
                          <a:gd name="connsiteX244" fmla="*/ 1788459 w 2661966"/>
                          <a:gd name="connsiteY244" fmla="*/ 744223 h 3370881"/>
                          <a:gd name="connsiteX245" fmla="*/ 1846729 w 2661966"/>
                          <a:gd name="connsiteY245" fmla="*/ 802493 h 3370881"/>
                          <a:gd name="connsiteX246" fmla="*/ 1913965 w 2661966"/>
                          <a:gd name="connsiteY246" fmla="*/ 829387 h 3370881"/>
                          <a:gd name="connsiteX247" fmla="*/ 1922929 w 2661966"/>
                          <a:gd name="connsiteY247" fmla="*/ 842834 h 3370881"/>
                          <a:gd name="connsiteX248" fmla="*/ 1967753 w 2661966"/>
                          <a:gd name="connsiteY248" fmla="*/ 883176 h 3370881"/>
                          <a:gd name="connsiteX249" fmla="*/ 1981200 w 2661966"/>
                          <a:gd name="connsiteY249" fmla="*/ 896623 h 3370881"/>
                          <a:gd name="connsiteX250" fmla="*/ 1994647 w 2661966"/>
                          <a:gd name="connsiteY250" fmla="*/ 905587 h 3370881"/>
                          <a:gd name="connsiteX251" fmla="*/ 2021541 w 2661966"/>
                          <a:gd name="connsiteY251" fmla="*/ 927999 h 3370881"/>
                          <a:gd name="connsiteX252" fmla="*/ 2030506 w 2661966"/>
                          <a:gd name="connsiteY252" fmla="*/ 941446 h 3370881"/>
                          <a:gd name="connsiteX253" fmla="*/ 2057400 w 2661966"/>
                          <a:gd name="connsiteY253" fmla="*/ 968340 h 3370881"/>
                          <a:gd name="connsiteX254" fmla="*/ 2088776 w 2661966"/>
                          <a:gd name="connsiteY254" fmla="*/ 1013164 h 3370881"/>
                          <a:gd name="connsiteX255" fmla="*/ 2115670 w 2661966"/>
                          <a:gd name="connsiteY255" fmla="*/ 1057987 h 3370881"/>
                          <a:gd name="connsiteX256" fmla="*/ 2120153 w 2661966"/>
                          <a:gd name="connsiteY256" fmla="*/ 1089364 h 3370881"/>
                          <a:gd name="connsiteX257" fmla="*/ 2138082 w 2661966"/>
                          <a:gd name="connsiteY257" fmla="*/ 1143152 h 3370881"/>
                          <a:gd name="connsiteX258" fmla="*/ 2147047 w 2661966"/>
                          <a:gd name="connsiteY258" fmla="*/ 1196940 h 3370881"/>
                          <a:gd name="connsiteX259" fmla="*/ 2151529 w 2661966"/>
                          <a:gd name="connsiteY259" fmla="*/ 1210387 h 3370881"/>
                          <a:gd name="connsiteX260" fmla="*/ 2156012 w 2661966"/>
                          <a:gd name="connsiteY260" fmla="*/ 1228317 h 3370881"/>
                          <a:gd name="connsiteX261" fmla="*/ 2173941 w 2661966"/>
                          <a:gd name="connsiteY261" fmla="*/ 1295552 h 3370881"/>
                          <a:gd name="connsiteX262" fmla="*/ 2182906 w 2661966"/>
                          <a:gd name="connsiteY262" fmla="*/ 1313481 h 3370881"/>
                          <a:gd name="connsiteX263" fmla="*/ 2187388 w 2661966"/>
                          <a:gd name="connsiteY263" fmla="*/ 1331411 h 3370881"/>
                          <a:gd name="connsiteX264" fmla="*/ 2214282 w 2661966"/>
                          <a:gd name="connsiteY264" fmla="*/ 1385199 h 3370881"/>
                          <a:gd name="connsiteX265" fmla="*/ 2218765 w 2661966"/>
                          <a:gd name="connsiteY265" fmla="*/ 1403129 h 3370881"/>
                          <a:gd name="connsiteX266" fmla="*/ 2223247 w 2661966"/>
                          <a:gd name="connsiteY266" fmla="*/ 1430023 h 3370881"/>
                          <a:gd name="connsiteX267" fmla="*/ 2236694 w 2661966"/>
                          <a:gd name="connsiteY267" fmla="*/ 1456917 h 3370881"/>
                          <a:gd name="connsiteX268" fmla="*/ 2249794 w 2661966"/>
                          <a:gd name="connsiteY268" fmla="*/ 1524624 h 3370881"/>
                          <a:gd name="connsiteX269" fmla="*/ 2241176 w 2661966"/>
                          <a:gd name="connsiteY269" fmla="*/ 1577940 h 3370881"/>
                          <a:gd name="connsiteX270" fmla="*/ 2245659 w 2661966"/>
                          <a:gd name="connsiteY270" fmla="*/ 1595870 h 3370881"/>
                          <a:gd name="connsiteX271" fmla="*/ 2249634 w 2661966"/>
                          <a:gd name="connsiteY271" fmla="*/ 1685855 h 3370881"/>
                          <a:gd name="connsiteX272" fmla="*/ 2227729 w 2661966"/>
                          <a:gd name="connsiteY272" fmla="*/ 1716893 h 3370881"/>
                          <a:gd name="connsiteX273" fmla="*/ 2240500 w 2661966"/>
                          <a:gd name="connsiteY273" fmla="*/ 1674269 h 3370881"/>
                          <a:gd name="connsiteX274" fmla="*/ 2235341 w 2661966"/>
                          <a:gd name="connsiteY274" fmla="*/ 1788611 h 3370881"/>
                          <a:gd name="connsiteX275" fmla="*/ 2230689 w 2661966"/>
                          <a:gd name="connsiteY275" fmla="*/ 1823963 h 3370881"/>
                          <a:gd name="connsiteX276" fmla="*/ 2226207 w 2661966"/>
                          <a:gd name="connsiteY276" fmla="*/ 1824470 h 3370881"/>
                          <a:gd name="connsiteX277" fmla="*/ 2208278 w 2661966"/>
                          <a:gd name="connsiteY277" fmla="*/ 1869293 h 3370881"/>
                          <a:gd name="connsiteX278" fmla="*/ 2195168 w 2661966"/>
                          <a:gd name="connsiteY278" fmla="*/ 1882740 h 3370881"/>
                          <a:gd name="connsiteX279" fmla="*/ 2203458 w 2661966"/>
                          <a:gd name="connsiteY279" fmla="*/ 1918938 h 3370881"/>
                          <a:gd name="connsiteX280" fmla="*/ 2204134 w 2661966"/>
                          <a:gd name="connsiteY280" fmla="*/ 1949806 h 3370881"/>
                          <a:gd name="connsiteX281" fmla="*/ 2226545 w 2661966"/>
                          <a:gd name="connsiteY281" fmla="*/ 1954627 h 3370881"/>
                          <a:gd name="connsiteX282" fmla="*/ 2241176 w 2661966"/>
                          <a:gd name="connsiteY282" fmla="*/ 2012729 h 3370881"/>
                          <a:gd name="connsiteX283" fmla="*/ 2263588 w 2661966"/>
                          <a:gd name="connsiteY283" fmla="*/ 2057552 h 3370881"/>
                          <a:gd name="connsiteX284" fmla="*/ 2286000 w 2661966"/>
                          <a:gd name="connsiteY284" fmla="*/ 2084446 h 3370881"/>
                          <a:gd name="connsiteX285" fmla="*/ 2299447 w 2661966"/>
                          <a:gd name="connsiteY285" fmla="*/ 2124787 h 3370881"/>
                          <a:gd name="connsiteX286" fmla="*/ 2321859 w 2661966"/>
                          <a:gd name="connsiteY286" fmla="*/ 2151681 h 3370881"/>
                          <a:gd name="connsiteX287" fmla="*/ 2344270 w 2661966"/>
                          <a:gd name="connsiteY287" fmla="*/ 2205470 h 3370881"/>
                          <a:gd name="connsiteX288" fmla="*/ 2348753 w 2661966"/>
                          <a:gd name="connsiteY288" fmla="*/ 2223399 h 3370881"/>
                          <a:gd name="connsiteX289" fmla="*/ 2366682 w 2661966"/>
                          <a:gd name="connsiteY289" fmla="*/ 2263740 h 3370881"/>
                          <a:gd name="connsiteX290" fmla="*/ 2375647 w 2661966"/>
                          <a:gd name="connsiteY290" fmla="*/ 2286152 h 3370881"/>
                          <a:gd name="connsiteX291" fmla="*/ 2380129 w 2661966"/>
                          <a:gd name="connsiteY291" fmla="*/ 2308564 h 3370881"/>
                          <a:gd name="connsiteX292" fmla="*/ 2389094 w 2661966"/>
                          <a:gd name="connsiteY292" fmla="*/ 2335458 h 3370881"/>
                          <a:gd name="connsiteX293" fmla="*/ 2393576 w 2661966"/>
                          <a:gd name="connsiteY293" fmla="*/ 2380281 h 3370881"/>
                          <a:gd name="connsiteX294" fmla="*/ 2398059 w 2661966"/>
                          <a:gd name="connsiteY294" fmla="*/ 2393729 h 3370881"/>
                          <a:gd name="connsiteX295" fmla="*/ 2419794 w 2661966"/>
                          <a:gd name="connsiteY295" fmla="*/ 2447517 h 3370881"/>
                          <a:gd name="connsiteX296" fmla="*/ 2427343 w 2661966"/>
                          <a:gd name="connsiteY296" fmla="*/ 2564058 h 3370881"/>
                          <a:gd name="connsiteX297" fmla="*/ 2389094 w 2661966"/>
                          <a:gd name="connsiteY297" fmla="*/ 2837481 h 3370881"/>
                          <a:gd name="connsiteX298" fmla="*/ 2380129 w 2661966"/>
                          <a:gd name="connsiteY298" fmla="*/ 2859893 h 3370881"/>
                          <a:gd name="connsiteX299" fmla="*/ 2357718 w 2661966"/>
                          <a:gd name="connsiteY299" fmla="*/ 2913681 h 3370881"/>
                          <a:gd name="connsiteX300" fmla="*/ 2348753 w 2661966"/>
                          <a:gd name="connsiteY300" fmla="*/ 2936093 h 3370881"/>
                          <a:gd name="connsiteX301" fmla="*/ 2339788 w 2661966"/>
                          <a:gd name="connsiteY301" fmla="*/ 2971952 h 3370881"/>
                          <a:gd name="connsiteX302" fmla="*/ 2326341 w 2661966"/>
                          <a:gd name="connsiteY302" fmla="*/ 2994364 h 3370881"/>
                          <a:gd name="connsiteX303" fmla="*/ 2317376 w 2661966"/>
                          <a:gd name="connsiteY303" fmla="*/ 3025740 h 3370881"/>
                          <a:gd name="connsiteX304" fmla="*/ 2303929 w 2661966"/>
                          <a:gd name="connsiteY304" fmla="*/ 3048152 h 3370881"/>
                          <a:gd name="connsiteX305" fmla="*/ 2290482 w 2661966"/>
                          <a:gd name="connsiteY305" fmla="*/ 3079529 h 3370881"/>
                          <a:gd name="connsiteX306" fmla="*/ 2272553 w 2661966"/>
                          <a:gd name="connsiteY306" fmla="*/ 3084011 h 3370881"/>
                          <a:gd name="connsiteX307" fmla="*/ 2259106 w 2661966"/>
                          <a:gd name="connsiteY307" fmla="*/ 3088493 h 3370881"/>
                          <a:gd name="connsiteX308" fmla="*/ 2241176 w 2661966"/>
                          <a:gd name="connsiteY308" fmla="*/ 3092976 h 3370881"/>
                          <a:gd name="connsiteX309" fmla="*/ 2209800 w 2661966"/>
                          <a:gd name="connsiteY309" fmla="*/ 3101940 h 3370881"/>
                          <a:gd name="connsiteX310" fmla="*/ 2205318 w 2661966"/>
                          <a:gd name="connsiteY310" fmla="*/ 3039187 h 3370881"/>
                          <a:gd name="connsiteX311" fmla="*/ 2218765 w 2661966"/>
                          <a:gd name="connsiteY311" fmla="*/ 3021258 h 3370881"/>
                          <a:gd name="connsiteX312" fmla="*/ 2245659 w 2661966"/>
                          <a:gd name="connsiteY312" fmla="*/ 2971952 h 3370881"/>
                          <a:gd name="connsiteX313" fmla="*/ 2268070 w 2661966"/>
                          <a:gd name="connsiteY313" fmla="*/ 2945058 h 3370881"/>
                          <a:gd name="connsiteX314" fmla="*/ 2298550 w 2661966"/>
                          <a:gd name="connsiteY314" fmla="*/ 2568540 h 3370881"/>
                          <a:gd name="connsiteX315" fmla="*/ 2284986 w 2661966"/>
                          <a:gd name="connsiteY315" fmla="*/ 2532681 h 3370881"/>
                          <a:gd name="connsiteX316" fmla="*/ 2293273 w 2661966"/>
                          <a:gd name="connsiteY316" fmla="*/ 2496653 h 3370881"/>
                          <a:gd name="connsiteX317" fmla="*/ 2278152 w 2661966"/>
                          <a:gd name="connsiteY317" fmla="*/ 2475178 h 3370881"/>
                          <a:gd name="connsiteX318" fmla="*/ 2245659 w 2661966"/>
                          <a:gd name="connsiteY318" fmla="*/ 2389247 h 3370881"/>
                          <a:gd name="connsiteX319" fmla="*/ 2195507 w 2661966"/>
                          <a:gd name="connsiteY319" fmla="*/ 2241328 h 3370881"/>
                          <a:gd name="connsiteX320" fmla="*/ 2083786 w 2661966"/>
                          <a:gd name="connsiteY320" fmla="*/ 2040300 h 3370881"/>
                          <a:gd name="connsiteX321" fmla="*/ 2048773 w 2661966"/>
                          <a:gd name="connsiteY321" fmla="*/ 2017971 h 3370881"/>
                          <a:gd name="connsiteX322" fmla="*/ 2074314 w 2661966"/>
                          <a:gd name="connsiteY322" fmla="*/ 2011967 h 3370881"/>
                          <a:gd name="connsiteX323" fmla="*/ 2034988 w 2661966"/>
                          <a:gd name="connsiteY323" fmla="*/ 2003764 h 3370881"/>
                          <a:gd name="connsiteX324" fmla="*/ 2026023 w 2661966"/>
                          <a:gd name="connsiteY324" fmla="*/ 2026176 h 3370881"/>
                          <a:gd name="connsiteX325" fmla="*/ 2021541 w 2661966"/>
                          <a:gd name="connsiteY325" fmla="*/ 2039623 h 3370881"/>
                          <a:gd name="connsiteX326" fmla="*/ 1999129 w 2661966"/>
                          <a:gd name="connsiteY326" fmla="*/ 2053070 h 3370881"/>
                          <a:gd name="connsiteX327" fmla="*/ 1990165 w 2661966"/>
                          <a:gd name="connsiteY327" fmla="*/ 2070999 h 3370881"/>
                          <a:gd name="connsiteX328" fmla="*/ 1967753 w 2661966"/>
                          <a:gd name="connsiteY328" fmla="*/ 2106858 h 3370881"/>
                          <a:gd name="connsiteX329" fmla="*/ 1981200 w 2661966"/>
                          <a:gd name="connsiteY329" fmla="*/ 2223399 h 3370881"/>
                          <a:gd name="connsiteX330" fmla="*/ 1994647 w 2661966"/>
                          <a:gd name="connsiteY330" fmla="*/ 2254776 h 3370881"/>
                          <a:gd name="connsiteX331" fmla="*/ 2003612 w 2661966"/>
                          <a:gd name="connsiteY331" fmla="*/ 2272705 h 3370881"/>
                          <a:gd name="connsiteX332" fmla="*/ 2026023 w 2661966"/>
                          <a:gd name="connsiteY332" fmla="*/ 2304081 h 3370881"/>
                          <a:gd name="connsiteX333" fmla="*/ 2043953 w 2661966"/>
                          <a:gd name="connsiteY333" fmla="*/ 2348905 h 3370881"/>
                          <a:gd name="connsiteX334" fmla="*/ 2061882 w 2661966"/>
                          <a:gd name="connsiteY334" fmla="*/ 2371317 h 3370881"/>
                          <a:gd name="connsiteX335" fmla="*/ 2088776 w 2661966"/>
                          <a:gd name="connsiteY335" fmla="*/ 2434070 h 3370881"/>
                          <a:gd name="connsiteX336" fmla="*/ 2102223 w 2661966"/>
                          <a:gd name="connsiteY336" fmla="*/ 2465446 h 3370881"/>
                          <a:gd name="connsiteX337" fmla="*/ 2106706 w 2661966"/>
                          <a:gd name="connsiteY337" fmla="*/ 2496823 h 3370881"/>
                          <a:gd name="connsiteX338" fmla="*/ 2124635 w 2661966"/>
                          <a:gd name="connsiteY338" fmla="*/ 2559576 h 3370881"/>
                          <a:gd name="connsiteX339" fmla="*/ 2138082 w 2661966"/>
                          <a:gd name="connsiteY339" fmla="*/ 2649223 h 3370881"/>
                          <a:gd name="connsiteX340" fmla="*/ 2147047 w 2661966"/>
                          <a:gd name="connsiteY340" fmla="*/ 2685081 h 3370881"/>
                          <a:gd name="connsiteX341" fmla="*/ 2151529 w 2661966"/>
                          <a:gd name="connsiteY341" fmla="*/ 2716458 h 3370881"/>
                          <a:gd name="connsiteX342" fmla="*/ 2160494 w 2661966"/>
                          <a:gd name="connsiteY342" fmla="*/ 2770246 h 3370881"/>
                          <a:gd name="connsiteX343" fmla="*/ 2156012 w 2661966"/>
                          <a:gd name="connsiteY343" fmla="*/ 2962987 h 3370881"/>
                          <a:gd name="connsiteX344" fmla="*/ 2138082 w 2661966"/>
                          <a:gd name="connsiteY344" fmla="*/ 3043670 h 3370881"/>
                          <a:gd name="connsiteX345" fmla="*/ 2133600 w 2661966"/>
                          <a:gd name="connsiteY345" fmla="*/ 3061599 h 3370881"/>
                          <a:gd name="connsiteX346" fmla="*/ 2120153 w 2661966"/>
                          <a:gd name="connsiteY346" fmla="*/ 3079529 h 3370881"/>
                          <a:gd name="connsiteX347" fmla="*/ 2111188 w 2661966"/>
                          <a:gd name="connsiteY347" fmla="*/ 3106423 h 3370881"/>
                          <a:gd name="connsiteX348" fmla="*/ 2088776 w 2661966"/>
                          <a:gd name="connsiteY348" fmla="*/ 3137799 h 3370881"/>
                          <a:gd name="connsiteX349" fmla="*/ 2075329 w 2661966"/>
                          <a:gd name="connsiteY349" fmla="*/ 3164693 h 3370881"/>
                          <a:gd name="connsiteX350" fmla="*/ 2061882 w 2661966"/>
                          <a:gd name="connsiteY350" fmla="*/ 3169176 h 3370881"/>
                          <a:gd name="connsiteX351" fmla="*/ 2021541 w 2661966"/>
                          <a:gd name="connsiteY351" fmla="*/ 3164693 h 3370881"/>
                          <a:gd name="connsiteX352" fmla="*/ 2012576 w 2661966"/>
                          <a:gd name="connsiteY352" fmla="*/ 3119870 h 3370881"/>
                          <a:gd name="connsiteX353" fmla="*/ 2048435 w 2661966"/>
                          <a:gd name="connsiteY353" fmla="*/ 3021258 h 3370881"/>
                          <a:gd name="connsiteX354" fmla="*/ 2048435 w 2661966"/>
                          <a:gd name="connsiteY354" fmla="*/ 3021258 h 3370881"/>
                          <a:gd name="connsiteX355" fmla="*/ 2061882 w 2661966"/>
                          <a:gd name="connsiteY355" fmla="*/ 2967470 h 3370881"/>
                          <a:gd name="connsiteX356" fmla="*/ 2070847 w 2661966"/>
                          <a:gd name="connsiteY356" fmla="*/ 2882305 h 3370881"/>
                          <a:gd name="connsiteX357" fmla="*/ 2066365 w 2661966"/>
                          <a:gd name="connsiteY357" fmla="*/ 2725423 h 3370881"/>
                          <a:gd name="connsiteX358" fmla="*/ 2043953 w 2661966"/>
                          <a:gd name="connsiteY358" fmla="*/ 2649223 h 3370881"/>
                          <a:gd name="connsiteX359" fmla="*/ 2030506 w 2661966"/>
                          <a:gd name="connsiteY359" fmla="*/ 2622329 h 3370881"/>
                          <a:gd name="connsiteX360" fmla="*/ 2017059 w 2661966"/>
                          <a:gd name="connsiteY360" fmla="*/ 2581987 h 3370881"/>
                          <a:gd name="connsiteX361" fmla="*/ 1981200 w 2661966"/>
                          <a:gd name="connsiteY361" fmla="*/ 2514752 h 3370881"/>
                          <a:gd name="connsiteX362" fmla="*/ 1972235 w 2661966"/>
                          <a:gd name="connsiteY362" fmla="*/ 2501305 h 3370881"/>
                          <a:gd name="connsiteX363" fmla="*/ 1958788 w 2661966"/>
                          <a:gd name="connsiteY363" fmla="*/ 2478893 h 3370881"/>
                          <a:gd name="connsiteX364" fmla="*/ 1905000 w 2661966"/>
                          <a:gd name="connsiteY364" fmla="*/ 2398211 h 3370881"/>
                          <a:gd name="connsiteX365" fmla="*/ 1882588 w 2661966"/>
                          <a:gd name="connsiteY365" fmla="*/ 2357870 h 3370881"/>
                          <a:gd name="connsiteX366" fmla="*/ 1869141 w 2661966"/>
                          <a:gd name="connsiteY366" fmla="*/ 2339940 h 3370881"/>
                          <a:gd name="connsiteX367" fmla="*/ 1806388 w 2661966"/>
                          <a:gd name="connsiteY367" fmla="*/ 2313046 h 3370881"/>
                          <a:gd name="connsiteX368" fmla="*/ 1779494 w 2661966"/>
                          <a:gd name="connsiteY368" fmla="*/ 2304081 h 3370881"/>
                          <a:gd name="connsiteX369" fmla="*/ 1752600 w 2661966"/>
                          <a:gd name="connsiteY369" fmla="*/ 2299599 h 3370881"/>
                          <a:gd name="connsiteX370" fmla="*/ 1680882 w 2661966"/>
                          <a:gd name="connsiteY370" fmla="*/ 2277187 h 3370881"/>
                          <a:gd name="connsiteX371" fmla="*/ 1719025 w 2661966"/>
                          <a:gd name="connsiteY371" fmla="*/ 2281331 h 3370881"/>
                          <a:gd name="connsiteX372" fmla="*/ 1756997 w 2661966"/>
                          <a:gd name="connsiteY372" fmla="*/ 2289450 h 3370881"/>
                          <a:gd name="connsiteX373" fmla="*/ 1656440 w 2661966"/>
                          <a:gd name="connsiteY373" fmla="*/ 2298583 h 3370881"/>
                          <a:gd name="connsiteX374" fmla="*/ 1537447 w 2661966"/>
                          <a:gd name="connsiteY374" fmla="*/ 2329960 h 3370881"/>
                          <a:gd name="connsiteX375" fmla="*/ 1571993 w 2661966"/>
                          <a:gd name="connsiteY375" fmla="*/ 2317957 h 3370881"/>
                          <a:gd name="connsiteX376" fmla="*/ 1509707 w 2661966"/>
                          <a:gd name="connsiteY376" fmla="*/ 2338926 h 3370881"/>
                          <a:gd name="connsiteX377" fmla="*/ 1500444 w 2661966"/>
                          <a:gd name="connsiteY377" fmla="*/ 2355271 h 3370881"/>
                          <a:gd name="connsiteX378" fmla="*/ 1402678 w 2661966"/>
                          <a:gd name="connsiteY378" fmla="*/ 2339641 h 3370881"/>
                          <a:gd name="connsiteX379" fmla="*/ 1322892 w 2661966"/>
                          <a:gd name="connsiteY379" fmla="*/ 2336952 h 3370881"/>
                          <a:gd name="connsiteX380" fmla="*/ 1199384 w 2661966"/>
                          <a:gd name="connsiteY380" fmla="*/ 2307041 h 3370881"/>
                          <a:gd name="connsiteX381" fmla="*/ 1066800 w 2661966"/>
                          <a:gd name="connsiteY381" fmla="*/ 2272705 h 3370881"/>
                          <a:gd name="connsiteX382" fmla="*/ 1030941 w 2661966"/>
                          <a:gd name="connsiteY382" fmla="*/ 2263740 h 3370881"/>
                          <a:gd name="connsiteX383" fmla="*/ 986118 w 2661966"/>
                          <a:gd name="connsiteY383" fmla="*/ 2241329 h 3370881"/>
                          <a:gd name="connsiteX384" fmla="*/ 968188 w 2661966"/>
                          <a:gd name="connsiteY384" fmla="*/ 2232364 h 3370881"/>
                          <a:gd name="connsiteX385" fmla="*/ 936812 w 2661966"/>
                          <a:gd name="connsiteY385" fmla="*/ 2214434 h 3370881"/>
                          <a:gd name="connsiteX386" fmla="*/ 905435 w 2661966"/>
                          <a:gd name="connsiteY386" fmla="*/ 2196505 h 3370881"/>
                          <a:gd name="connsiteX387" fmla="*/ 869576 w 2661966"/>
                          <a:gd name="connsiteY387" fmla="*/ 2209952 h 3370881"/>
                          <a:gd name="connsiteX388" fmla="*/ 856129 w 2661966"/>
                          <a:gd name="connsiteY388" fmla="*/ 2227881 h 3370881"/>
                          <a:gd name="connsiteX389" fmla="*/ 815788 w 2661966"/>
                          <a:gd name="connsiteY389" fmla="*/ 2268223 h 3370881"/>
                          <a:gd name="connsiteX390" fmla="*/ 788894 w 2661966"/>
                          <a:gd name="connsiteY390" fmla="*/ 2290634 h 3370881"/>
                          <a:gd name="connsiteX391" fmla="*/ 762000 w 2661966"/>
                          <a:gd name="connsiteY391" fmla="*/ 2313046 h 3370881"/>
                          <a:gd name="connsiteX392" fmla="*/ 753035 w 2661966"/>
                          <a:gd name="connsiteY392" fmla="*/ 2326493 h 3370881"/>
                          <a:gd name="connsiteX393" fmla="*/ 735106 w 2661966"/>
                          <a:gd name="connsiteY393" fmla="*/ 2339940 h 3370881"/>
                          <a:gd name="connsiteX394" fmla="*/ 712694 w 2661966"/>
                          <a:gd name="connsiteY394" fmla="*/ 2362352 h 3370881"/>
                          <a:gd name="connsiteX395" fmla="*/ 694765 w 2661966"/>
                          <a:gd name="connsiteY395" fmla="*/ 2375799 h 3370881"/>
                          <a:gd name="connsiteX396" fmla="*/ 681318 w 2661966"/>
                          <a:gd name="connsiteY396" fmla="*/ 2393729 h 3370881"/>
                          <a:gd name="connsiteX397" fmla="*/ 667870 w 2661966"/>
                          <a:gd name="connsiteY397" fmla="*/ 2402693 h 3370881"/>
                          <a:gd name="connsiteX398" fmla="*/ 623047 w 2661966"/>
                          <a:gd name="connsiteY398" fmla="*/ 2443034 h 3370881"/>
                          <a:gd name="connsiteX399" fmla="*/ 600635 w 2661966"/>
                          <a:gd name="connsiteY399" fmla="*/ 2474411 h 3370881"/>
                          <a:gd name="connsiteX400" fmla="*/ 587188 w 2661966"/>
                          <a:gd name="connsiteY400" fmla="*/ 2514752 h 3370881"/>
                          <a:gd name="connsiteX401" fmla="*/ 582706 w 2661966"/>
                          <a:gd name="connsiteY401" fmla="*/ 2546129 h 3370881"/>
                          <a:gd name="connsiteX402" fmla="*/ 596153 w 2661966"/>
                          <a:gd name="connsiteY402" fmla="*/ 2635776 h 3370881"/>
                          <a:gd name="connsiteX403" fmla="*/ 600635 w 2661966"/>
                          <a:gd name="connsiteY403" fmla="*/ 2653705 h 3370881"/>
                          <a:gd name="connsiteX404" fmla="*/ 609600 w 2661966"/>
                          <a:gd name="connsiteY404" fmla="*/ 2671634 h 3370881"/>
                          <a:gd name="connsiteX405" fmla="*/ 614082 w 2661966"/>
                          <a:gd name="connsiteY405" fmla="*/ 2689564 h 3370881"/>
                          <a:gd name="connsiteX406" fmla="*/ 623047 w 2661966"/>
                          <a:gd name="connsiteY406" fmla="*/ 2711976 h 3370881"/>
                          <a:gd name="connsiteX407" fmla="*/ 627529 w 2661966"/>
                          <a:gd name="connsiteY407" fmla="*/ 2734387 h 3370881"/>
                          <a:gd name="connsiteX408" fmla="*/ 640976 w 2661966"/>
                          <a:gd name="connsiteY408" fmla="*/ 2765764 h 3370881"/>
                          <a:gd name="connsiteX409" fmla="*/ 645459 w 2661966"/>
                          <a:gd name="connsiteY409" fmla="*/ 2779211 h 3370881"/>
                          <a:gd name="connsiteX410" fmla="*/ 658906 w 2661966"/>
                          <a:gd name="connsiteY410" fmla="*/ 2801623 h 3370881"/>
                          <a:gd name="connsiteX411" fmla="*/ 676835 w 2661966"/>
                          <a:gd name="connsiteY411" fmla="*/ 2864376 h 3370881"/>
                          <a:gd name="connsiteX412" fmla="*/ 690282 w 2661966"/>
                          <a:gd name="connsiteY412" fmla="*/ 2895752 h 3370881"/>
                          <a:gd name="connsiteX413" fmla="*/ 699247 w 2661966"/>
                          <a:gd name="connsiteY413" fmla="*/ 2940576 h 3370881"/>
                          <a:gd name="connsiteX414" fmla="*/ 703729 w 2661966"/>
                          <a:gd name="connsiteY414" fmla="*/ 2967470 h 3370881"/>
                          <a:gd name="connsiteX415" fmla="*/ 717176 w 2661966"/>
                          <a:gd name="connsiteY415" fmla="*/ 2994364 h 3370881"/>
                          <a:gd name="connsiteX416" fmla="*/ 735106 w 2661966"/>
                          <a:gd name="connsiteY416" fmla="*/ 3052634 h 3370881"/>
                          <a:gd name="connsiteX417" fmla="*/ 739588 w 2661966"/>
                          <a:gd name="connsiteY417" fmla="*/ 3079529 h 3370881"/>
                          <a:gd name="connsiteX418" fmla="*/ 762000 w 2661966"/>
                          <a:gd name="connsiteY418" fmla="*/ 3142281 h 3370881"/>
                          <a:gd name="connsiteX419" fmla="*/ 766482 w 2661966"/>
                          <a:gd name="connsiteY419" fmla="*/ 3231929 h 3370881"/>
                          <a:gd name="connsiteX420" fmla="*/ 770965 w 2661966"/>
                          <a:gd name="connsiteY420" fmla="*/ 3254340 h 3370881"/>
                          <a:gd name="connsiteX421" fmla="*/ 775447 w 2661966"/>
                          <a:gd name="connsiteY421" fmla="*/ 3285717 h 3370881"/>
                          <a:gd name="connsiteX422" fmla="*/ 748553 w 2661966"/>
                          <a:gd name="connsiteY422" fmla="*/ 3335023 h 3370881"/>
                          <a:gd name="connsiteX423" fmla="*/ 721659 w 2661966"/>
                          <a:gd name="connsiteY423" fmla="*/ 3343987 h 3370881"/>
                          <a:gd name="connsiteX424" fmla="*/ 708212 w 2661966"/>
                          <a:gd name="connsiteY424" fmla="*/ 3348470 h 3370881"/>
                          <a:gd name="connsiteX425" fmla="*/ 623047 w 2661966"/>
                          <a:gd name="connsiteY425" fmla="*/ 3330540 h 3370881"/>
                          <a:gd name="connsiteX426" fmla="*/ 609600 w 2661966"/>
                          <a:gd name="connsiteY426" fmla="*/ 3308129 h 3370881"/>
                          <a:gd name="connsiteX427" fmla="*/ 591670 w 2661966"/>
                          <a:gd name="connsiteY427" fmla="*/ 3267787 h 3370881"/>
                          <a:gd name="connsiteX428" fmla="*/ 560294 w 2661966"/>
                          <a:gd name="connsiteY428" fmla="*/ 3209517 h 3370881"/>
                          <a:gd name="connsiteX429" fmla="*/ 551329 w 2661966"/>
                          <a:gd name="connsiteY429" fmla="*/ 3196070 h 3370881"/>
                          <a:gd name="connsiteX430" fmla="*/ 528918 w 2661966"/>
                          <a:gd name="connsiteY430" fmla="*/ 3173658 h 3370881"/>
                          <a:gd name="connsiteX431" fmla="*/ 519953 w 2661966"/>
                          <a:gd name="connsiteY431" fmla="*/ 3128834 h 3370881"/>
                          <a:gd name="connsiteX432" fmla="*/ 524435 w 2661966"/>
                          <a:gd name="connsiteY432" fmla="*/ 3101940 h 3370881"/>
                          <a:gd name="connsiteX433" fmla="*/ 528918 w 2661966"/>
                          <a:gd name="connsiteY433" fmla="*/ 3088493 h 3370881"/>
                          <a:gd name="connsiteX434" fmla="*/ 542365 w 2661966"/>
                          <a:gd name="connsiteY434" fmla="*/ 3052634 h 3370881"/>
                          <a:gd name="connsiteX435" fmla="*/ 484094 w 2661966"/>
                          <a:gd name="connsiteY435" fmla="*/ 2886787 h 3370881"/>
                          <a:gd name="connsiteX436" fmla="*/ 443753 w 2661966"/>
                          <a:gd name="connsiteY436" fmla="*/ 2779211 h 3370881"/>
                          <a:gd name="connsiteX437" fmla="*/ 439270 w 2661966"/>
                          <a:gd name="connsiteY437" fmla="*/ 2752317 h 3370881"/>
                          <a:gd name="connsiteX438" fmla="*/ 430306 w 2661966"/>
                          <a:gd name="connsiteY438" fmla="*/ 2716458 h 3370881"/>
                          <a:gd name="connsiteX439" fmla="*/ 425823 w 2661966"/>
                          <a:gd name="connsiteY439" fmla="*/ 2680599 h 3370881"/>
                          <a:gd name="connsiteX440" fmla="*/ 398929 w 2661966"/>
                          <a:gd name="connsiteY440" fmla="*/ 2599917 h 3370881"/>
                          <a:gd name="connsiteX441" fmla="*/ 385482 w 2661966"/>
                          <a:gd name="connsiteY441" fmla="*/ 2568540 h 3370881"/>
                          <a:gd name="connsiteX442" fmla="*/ 381000 w 2661966"/>
                          <a:gd name="connsiteY442" fmla="*/ 2550611 h 3370881"/>
                          <a:gd name="connsiteX443" fmla="*/ 372035 w 2661966"/>
                          <a:gd name="connsiteY443" fmla="*/ 2483376 h 3370881"/>
                          <a:gd name="connsiteX444" fmla="*/ 367553 w 2661966"/>
                          <a:gd name="connsiteY444" fmla="*/ 2469929 h 3370881"/>
                          <a:gd name="connsiteX445" fmla="*/ 407894 w 2661966"/>
                          <a:gd name="connsiteY445" fmla="*/ 2451999 h 3370881"/>
                          <a:gd name="connsiteX446" fmla="*/ 515470 w 2661966"/>
                          <a:gd name="connsiteY446" fmla="*/ 2407176 h 3370881"/>
                          <a:gd name="connsiteX447" fmla="*/ 578223 w 2661966"/>
                          <a:gd name="connsiteY447" fmla="*/ 2353387 h 3370881"/>
                          <a:gd name="connsiteX448" fmla="*/ 587188 w 2661966"/>
                          <a:gd name="connsiteY448" fmla="*/ 2330976 h 3370881"/>
                          <a:gd name="connsiteX449" fmla="*/ 614082 w 2661966"/>
                          <a:gd name="connsiteY449" fmla="*/ 2254776 h 3370881"/>
                          <a:gd name="connsiteX450" fmla="*/ 649941 w 2661966"/>
                          <a:gd name="connsiteY450" fmla="*/ 2200987 h 3370881"/>
                          <a:gd name="connsiteX451" fmla="*/ 690282 w 2661966"/>
                          <a:gd name="connsiteY451" fmla="*/ 2174093 h 3370881"/>
                          <a:gd name="connsiteX452" fmla="*/ 703729 w 2661966"/>
                          <a:gd name="connsiteY452" fmla="*/ 2165129 h 3370881"/>
                          <a:gd name="connsiteX453" fmla="*/ 739588 w 2661966"/>
                          <a:gd name="connsiteY453" fmla="*/ 2147199 h 3370881"/>
                          <a:gd name="connsiteX454" fmla="*/ 708212 w 2661966"/>
                          <a:gd name="connsiteY454" fmla="*/ 2187540 h 3370881"/>
                          <a:gd name="connsiteX455" fmla="*/ 654423 w 2661966"/>
                          <a:gd name="connsiteY455" fmla="*/ 2241329 h 3370881"/>
                          <a:gd name="connsiteX456" fmla="*/ 636494 w 2661966"/>
                          <a:gd name="connsiteY456" fmla="*/ 2259258 h 3370881"/>
                          <a:gd name="connsiteX457" fmla="*/ 614082 w 2661966"/>
                          <a:gd name="connsiteY457" fmla="*/ 2286152 h 3370881"/>
                          <a:gd name="connsiteX458" fmla="*/ 592179 w 2661966"/>
                          <a:gd name="connsiteY458" fmla="*/ 2282347 h 3370881"/>
                          <a:gd name="connsiteX459" fmla="*/ 555980 w 2661966"/>
                          <a:gd name="connsiteY459" fmla="*/ 2313892 h 3370881"/>
                          <a:gd name="connsiteX460" fmla="*/ 524435 w 2661966"/>
                          <a:gd name="connsiteY460" fmla="*/ 2348905 h 3370881"/>
                          <a:gd name="connsiteX461" fmla="*/ 502023 w 2661966"/>
                          <a:gd name="connsiteY461" fmla="*/ 2362352 h 3370881"/>
                          <a:gd name="connsiteX462" fmla="*/ 461682 w 2661966"/>
                          <a:gd name="connsiteY462" fmla="*/ 2389246 h 3370881"/>
                          <a:gd name="connsiteX463" fmla="*/ 448235 w 2661966"/>
                          <a:gd name="connsiteY463" fmla="*/ 2398211 h 3370881"/>
                          <a:gd name="connsiteX464" fmla="*/ 430306 w 2661966"/>
                          <a:gd name="connsiteY464" fmla="*/ 2407176 h 3370881"/>
                          <a:gd name="connsiteX465" fmla="*/ 412376 w 2661966"/>
                          <a:gd name="connsiteY465" fmla="*/ 2420623 h 3370881"/>
                          <a:gd name="connsiteX466" fmla="*/ 389965 w 2661966"/>
                          <a:gd name="connsiteY466" fmla="*/ 2429587 h 3370881"/>
                          <a:gd name="connsiteX467" fmla="*/ 372035 w 2661966"/>
                          <a:gd name="connsiteY467" fmla="*/ 2443034 h 3370881"/>
                          <a:gd name="connsiteX468" fmla="*/ 318247 w 2661966"/>
                          <a:gd name="connsiteY468" fmla="*/ 2474411 h 3370881"/>
                          <a:gd name="connsiteX469" fmla="*/ 304800 w 2661966"/>
                          <a:gd name="connsiteY469" fmla="*/ 2492340 h 3370881"/>
                          <a:gd name="connsiteX470" fmla="*/ 282388 w 2661966"/>
                          <a:gd name="connsiteY470" fmla="*/ 2519234 h 3370881"/>
                          <a:gd name="connsiteX471" fmla="*/ 295835 w 2661966"/>
                          <a:gd name="connsiteY471" fmla="*/ 2815070 h 3370881"/>
                          <a:gd name="connsiteX472" fmla="*/ 300318 w 2661966"/>
                          <a:gd name="connsiteY472" fmla="*/ 2837481 h 3370881"/>
                          <a:gd name="connsiteX473" fmla="*/ 304800 w 2661966"/>
                          <a:gd name="connsiteY473" fmla="*/ 2868858 h 3370881"/>
                          <a:gd name="connsiteX474" fmla="*/ 309282 w 2661966"/>
                          <a:gd name="connsiteY474" fmla="*/ 2927129 h 3370881"/>
                          <a:gd name="connsiteX475" fmla="*/ 322729 w 2661966"/>
                          <a:gd name="connsiteY475" fmla="*/ 2985399 h 3370881"/>
                          <a:gd name="connsiteX476" fmla="*/ 327212 w 2661966"/>
                          <a:gd name="connsiteY476" fmla="*/ 3012293 h 3370881"/>
                          <a:gd name="connsiteX477" fmla="*/ 331694 w 2661966"/>
                          <a:gd name="connsiteY477" fmla="*/ 3043670 h 3370881"/>
                          <a:gd name="connsiteX478" fmla="*/ 345141 w 2661966"/>
                          <a:gd name="connsiteY478" fmla="*/ 3070564 h 3370881"/>
                          <a:gd name="connsiteX479" fmla="*/ 367553 w 2661966"/>
                          <a:gd name="connsiteY479" fmla="*/ 3124352 h 3370881"/>
                          <a:gd name="connsiteX480" fmla="*/ 381000 w 2661966"/>
                          <a:gd name="connsiteY480" fmla="*/ 3182623 h 3370881"/>
                          <a:gd name="connsiteX481" fmla="*/ 389965 w 2661966"/>
                          <a:gd name="connsiteY481" fmla="*/ 3196070 h 3370881"/>
                          <a:gd name="connsiteX482" fmla="*/ 394447 w 2661966"/>
                          <a:gd name="connsiteY482" fmla="*/ 3213999 h 3370881"/>
                          <a:gd name="connsiteX483" fmla="*/ 412376 w 2661966"/>
                          <a:gd name="connsiteY483" fmla="*/ 3245376 h 3370881"/>
                          <a:gd name="connsiteX484" fmla="*/ 416859 w 2661966"/>
                          <a:gd name="connsiteY484" fmla="*/ 3258823 h 3370881"/>
                          <a:gd name="connsiteX485" fmla="*/ 425823 w 2661966"/>
                          <a:gd name="connsiteY485" fmla="*/ 3272270 h 3370881"/>
                          <a:gd name="connsiteX486" fmla="*/ 439270 w 2661966"/>
                          <a:gd name="connsiteY486" fmla="*/ 3303646 h 3370881"/>
                          <a:gd name="connsiteX487" fmla="*/ 439270 w 2661966"/>
                          <a:gd name="connsiteY487" fmla="*/ 3352952 h 3370881"/>
                          <a:gd name="connsiteX488" fmla="*/ 430306 w 2661966"/>
                          <a:gd name="connsiteY488" fmla="*/ 3366399 h 3370881"/>
                          <a:gd name="connsiteX489" fmla="*/ 412376 w 2661966"/>
                          <a:gd name="connsiteY489" fmla="*/ 3370881 h 3370881"/>
                          <a:gd name="connsiteX490" fmla="*/ 295835 w 2661966"/>
                          <a:gd name="connsiteY490" fmla="*/ 3357434 h 3370881"/>
                          <a:gd name="connsiteX491" fmla="*/ 264459 w 2661966"/>
                          <a:gd name="connsiteY491" fmla="*/ 3276752 h 3370881"/>
                          <a:gd name="connsiteX492" fmla="*/ 259976 w 2661966"/>
                          <a:gd name="connsiteY492" fmla="*/ 3240893 h 3370881"/>
                          <a:gd name="connsiteX493" fmla="*/ 246529 w 2661966"/>
                          <a:gd name="connsiteY493" fmla="*/ 3178140 h 3370881"/>
                          <a:gd name="connsiteX494" fmla="*/ 237565 w 2661966"/>
                          <a:gd name="connsiteY494" fmla="*/ 3084011 h 3370881"/>
                          <a:gd name="connsiteX495" fmla="*/ 228600 w 2661966"/>
                          <a:gd name="connsiteY495" fmla="*/ 3057117 h 3370881"/>
                          <a:gd name="connsiteX496" fmla="*/ 219635 w 2661966"/>
                          <a:gd name="connsiteY496" fmla="*/ 3021258 h 3370881"/>
                          <a:gd name="connsiteX497" fmla="*/ 206188 w 2661966"/>
                          <a:gd name="connsiteY497" fmla="*/ 2980917 h 3370881"/>
                          <a:gd name="connsiteX498" fmla="*/ 201706 w 2661966"/>
                          <a:gd name="connsiteY498" fmla="*/ 2949540 h 3370881"/>
                          <a:gd name="connsiteX499" fmla="*/ 197223 w 2661966"/>
                          <a:gd name="connsiteY499" fmla="*/ 2927129 h 3370881"/>
                          <a:gd name="connsiteX500" fmla="*/ 192741 w 2661966"/>
                          <a:gd name="connsiteY500" fmla="*/ 2891270 h 3370881"/>
                          <a:gd name="connsiteX501" fmla="*/ 188259 w 2661966"/>
                          <a:gd name="connsiteY501" fmla="*/ 2850929 h 3370881"/>
                          <a:gd name="connsiteX502" fmla="*/ 179294 w 2661966"/>
                          <a:gd name="connsiteY502" fmla="*/ 2824034 h 3370881"/>
                          <a:gd name="connsiteX503" fmla="*/ 165847 w 2661966"/>
                          <a:gd name="connsiteY503" fmla="*/ 2774729 h 3370881"/>
                          <a:gd name="connsiteX504" fmla="*/ 161365 w 2661966"/>
                          <a:gd name="connsiteY504" fmla="*/ 2747834 h 3370881"/>
                          <a:gd name="connsiteX505" fmla="*/ 156882 w 2661966"/>
                          <a:gd name="connsiteY505" fmla="*/ 2559576 h 3370881"/>
                          <a:gd name="connsiteX506" fmla="*/ 152400 w 2661966"/>
                          <a:gd name="connsiteY506" fmla="*/ 2519234 h 3370881"/>
                          <a:gd name="connsiteX507" fmla="*/ 118035 w 2661966"/>
                          <a:gd name="connsiteY507" fmla="*/ 2400004 h 3370881"/>
                          <a:gd name="connsiteX508" fmla="*/ 117048 w 2661966"/>
                          <a:gd name="connsiteY508" fmla="*/ 2344423 h 3370881"/>
                          <a:gd name="connsiteX509" fmla="*/ 100106 w 2661966"/>
                          <a:gd name="connsiteY509" fmla="*/ 2330976 h 3370881"/>
                          <a:gd name="connsiteX510" fmla="*/ 138953 w 2661966"/>
                          <a:gd name="connsiteY510" fmla="*/ 2313046 h 3370881"/>
                          <a:gd name="connsiteX511" fmla="*/ 152400 w 2661966"/>
                          <a:gd name="connsiteY511" fmla="*/ 2304081 h 3370881"/>
                          <a:gd name="connsiteX512" fmla="*/ 170329 w 2661966"/>
                          <a:gd name="connsiteY512" fmla="*/ 2259258 h 3370881"/>
                          <a:gd name="connsiteX513" fmla="*/ 188259 w 2661966"/>
                          <a:gd name="connsiteY513" fmla="*/ 2223399 h 3370881"/>
                          <a:gd name="connsiteX514" fmla="*/ 206188 w 2661966"/>
                          <a:gd name="connsiteY514" fmla="*/ 2187540 h 3370881"/>
                          <a:gd name="connsiteX515" fmla="*/ 210670 w 2661966"/>
                          <a:gd name="connsiteY515" fmla="*/ 2174093 h 3370881"/>
                          <a:gd name="connsiteX516" fmla="*/ 219635 w 2661966"/>
                          <a:gd name="connsiteY516" fmla="*/ 2115823 h 3370881"/>
                          <a:gd name="connsiteX517" fmla="*/ 210670 w 2661966"/>
                          <a:gd name="connsiteY517" fmla="*/ 1958940 h 3370881"/>
                          <a:gd name="connsiteX518" fmla="*/ 192741 w 2661966"/>
                          <a:gd name="connsiteY518" fmla="*/ 1923081 h 3370881"/>
                          <a:gd name="connsiteX519" fmla="*/ 179294 w 2661966"/>
                          <a:gd name="connsiteY519" fmla="*/ 1891705 h 3370881"/>
                          <a:gd name="connsiteX520" fmla="*/ 165847 w 2661966"/>
                          <a:gd name="connsiteY520" fmla="*/ 1864811 h 3370881"/>
                          <a:gd name="connsiteX521" fmla="*/ 152400 w 2661966"/>
                          <a:gd name="connsiteY521" fmla="*/ 1833434 h 3370881"/>
                          <a:gd name="connsiteX522" fmla="*/ 143435 w 2661966"/>
                          <a:gd name="connsiteY522" fmla="*/ 1819987 h 3370881"/>
                          <a:gd name="connsiteX523" fmla="*/ 107576 w 2661966"/>
                          <a:gd name="connsiteY523" fmla="*/ 1784129 h 3370881"/>
                          <a:gd name="connsiteX524" fmla="*/ 94129 w 2661966"/>
                          <a:gd name="connsiteY524" fmla="*/ 1779646 h 3370881"/>
                          <a:gd name="connsiteX525" fmla="*/ 71718 w 2661966"/>
                          <a:gd name="connsiteY525" fmla="*/ 1770681 h 3370881"/>
                          <a:gd name="connsiteX526" fmla="*/ 58270 w 2661966"/>
                          <a:gd name="connsiteY526" fmla="*/ 1761717 h 3370881"/>
                          <a:gd name="connsiteX527" fmla="*/ 26894 w 2661966"/>
                          <a:gd name="connsiteY527" fmla="*/ 1730340 h 3370881"/>
                          <a:gd name="connsiteX528" fmla="*/ 0 w 2661966"/>
                          <a:gd name="connsiteY528" fmla="*/ 1707929 h 3370881"/>
                          <a:gd name="connsiteX0" fmla="*/ 0 w 2661966"/>
                          <a:gd name="connsiteY0" fmla="*/ 1707929 h 3370881"/>
                          <a:gd name="connsiteX1" fmla="*/ 22412 w 2661966"/>
                          <a:gd name="connsiteY1" fmla="*/ 1698964 h 3370881"/>
                          <a:gd name="connsiteX2" fmla="*/ 31376 w 2661966"/>
                          <a:gd name="connsiteY2" fmla="*/ 1681034 h 3370881"/>
                          <a:gd name="connsiteX3" fmla="*/ 44823 w 2661966"/>
                          <a:gd name="connsiteY3" fmla="*/ 1672070 h 3370881"/>
                          <a:gd name="connsiteX4" fmla="*/ 58270 w 2661966"/>
                          <a:gd name="connsiteY4" fmla="*/ 1654140 h 3370881"/>
                          <a:gd name="connsiteX5" fmla="*/ 76200 w 2661966"/>
                          <a:gd name="connsiteY5" fmla="*/ 1645176 h 3370881"/>
                          <a:gd name="connsiteX6" fmla="*/ 98612 w 2661966"/>
                          <a:gd name="connsiteY6" fmla="*/ 1636211 h 3370881"/>
                          <a:gd name="connsiteX7" fmla="*/ 125506 w 2661966"/>
                          <a:gd name="connsiteY7" fmla="*/ 1627246 h 3370881"/>
                          <a:gd name="connsiteX8" fmla="*/ 152400 w 2661966"/>
                          <a:gd name="connsiteY8" fmla="*/ 1609317 h 3370881"/>
                          <a:gd name="connsiteX9" fmla="*/ 170329 w 2661966"/>
                          <a:gd name="connsiteY9" fmla="*/ 1600352 h 3370881"/>
                          <a:gd name="connsiteX10" fmla="*/ 188259 w 2661966"/>
                          <a:gd name="connsiteY10" fmla="*/ 1582423 h 3370881"/>
                          <a:gd name="connsiteX11" fmla="*/ 228600 w 2661966"/>
                          <a:gd name="connsiteY11" fmla="*/ 1564493 h 3370881"/>
                          <a:gd name="connsiteX12" fmla="*/ 255494 w 2661966"/>
                          <a:gd name="connsiteY12" fmla="*/ 1546564 h 3370881"/>
                          <a:gd name="connsiteX13" fmla="*/ 300318 w 2661966"/>
                          <a:gd name="connsiteY13" fmla="*/ 1524152 h 3370881"/>
                          <a:gd name="connsiteX14" fmla="*/ 313765 w 2661966"/>
                          <a:gd name="connsiteY14" fmla="*/ 1515187 h 3370881"/>
                          <a:gd name="connsiteX15" fmla="*/ 340659 w 2661966"/>
                          <a:gd name="connsiteY15" fmla="*/ 1510705 h 3370881"/>
                          <a:gd name="connsiteX16" fmla="*/ 363070 w 2661966"/>
                          <a:gd name="connsiteY16" fmla="*/ 1506223 h 3370881"/>
                          <a:gd name="connsiteX17" fmla="*/ 389965 w 2661966"/>
                          <a:gd name="connsiteY17" fmla="*/ 1501740 h 3370881"/>
                          <a:gd name="connsiteX18" fmla="*/ 425823 w 2661966"/>
                          <a:gd name="connsiteY18" fmla="*/ 1497258 h 3370881"/>
                          <a:gd name="connsiteX19" fmla="*/ 470647 w 2661966"/>
                          <a:gd name="connsiteY19" fmla="*/ 1488293 h 3370881"/>
                          <a:gd name="connsiteX20" fmla="*/ 515470 w 2661966"/>
                          <a:gd name="connsiteY20" fmla="*/ 1479329 h 3370881"/>
                          <a:gd name="connsiteX21" fmla="*/ 528918 w 2661966"/>
                          <a:gd name="connsiteY21" fmla="*/ 1470364 h 3370881"/>
                          <a:gd name="connsiteX22" fmla="*/ 600635 w 2661966"/>
                          <a:gd name="connsiteY22" fmla="*/ 1456917 h 3370881"/>
                          <a:gd name="connsiteX23" fmla="*/ 690282 w 2661966"/>
                          <a:gd name="connsiteY23" fmla="*/ 1447952 h 3370881"/>
                          <a:gd name="connsiteX24" fmla="*/ 793376 w 2661966"/>
                          <a:gd name="connsiteY24" fmla="*/ 1452434 h 3370881"/>
                          <a:gd name="connsiteX25" fmla="*/ 874059 w 2661966"/>
                          <a:gd name="connsiteY25" fmla="*/ 1465881 h 3370881"/>
                          <a:gd name="connsiteX26" fmla="*/ 914400 w 2661966"/>
                          <a:gd name="connsiteY26" fmla="*/ 1470364 h 3370881"/>
                          <a:gd name="connsiteX27" fmla="*/ 1030941 w 2661966"/>
                          <a:gd name="connsiteY27" fmla="*/ 1483811 h 3370881"/>
                          <a:gd name="connsiteX28" fmla="*/ 1151965 w 2661966"/>
                          <a:gd name="connsiteY28" fmla="*/ 1492776 h 3370881"/>
                          <a:gd name="connsiteX29" fmla="*/ 1281953 w 2661966"/>
                          <a:gd name="connsiteY29" fmla="*/ 1501740 h 3370881"/>
                          <a:gd name="connsiteX30" fmla="*/ 1465729 w 2661966"/>
                          <a:gd name="connsiteY30" fmla="*/ 1497258 h 3370881"/>
                          <a:gd name="connsiteX31" fmla="*/ 1510553 w 2661966"/>
                          <a:gd name="connsiteY31" fmla="*/ 1492776 h 3370881"/>
                          <a:gd name="connsiteX32" fmla="*/ 1582270 w 2661966"/>
                          <a:gd name="connsiteY32" fmla="*/ 1461399 h 3370881"/>
                          <a:gd name="connsiteX33" fmla="*/ 1604682 w 2661966"/>
                          <a:gd name="connsiteY33" fmla="*/ 1456917 h 3370881"/>
                          <a:gd name="connsiteX34" fmla="*/ 1622612 w 2661966"/>
                          <a:gd name="connsiteY34" fmla="*/ 1447952 h 3370881"/>
                          <a:gd name="connsiteX35" fmla="*/ 1645023 w 2661966"/>
                          <a:gd name="connsiteY35" fmla="*/ 1438987 h 3370881"/>
                          <a:gd name="connsiteX36" fmla="*/ 1662953 w 2661966"/>
                          <a:gd name="connsiteY36" fmla="*/ 1425540 h 3370881"/>
                          <a:gd name="connsiteX37" fmla="*/ 1698812 w 2661966"/>
                          <a:gd name="connsiteY37" fmla="*/ 1407611 h 3370881"/>
                          <a:gd name="connsiteX38" fmla="*/ 1739153 w 2661966"/>
                          <a:gd name="connsiteY38" fmla="*/ 1380717 h 3370881"/>
                          <a:gd name="connsiteX39" fmla="*/ 1752600 w 2661966"/>
                          <a:gd name="connsiteY39" fmla="*/ 1367270 h 3370881"/>
                          <a:gd name="connsiteX40" fmla="*/ 1775012 w 2661966"/>
                          <a:gd name="connsiteY40" fmla="*/ 1353823 h 3370881"/>
                          <a:gd name="connsiteX41" fmla="*/ 1797423 w 2661966"/>
                          <a:gd name="connsiteY41" fmla="*/ 1335893 h 3370881"/>
                          <a:gd name="connsiteX42" fmla="*/ 1810870 w 2661966"/>
                          <a:gd name="connsiteY42" fmla="*/ 1304517 h 3370881"/>
                          <a:gd name="connsiteX43" fmla="*/ 1815353 w 2661966"/>
                          <a:gd name="connsiteY43" fmla="*/ 1291070 h 3370881"/>
                          <a:gd name="connsiteX44" fmla="*/ 1801906 w 2661966"/>
                          <a:gd name="connsiteY44" fmla="*/ 1138670 h 3370881"/>
                          <a:gd name="connsiteX45" fmla="*/ 1792941 w 2661966"/>
                          <a:gd name="connsiteY45" fmla="*/ 1125223 h 3370881"/>
                          <a:gd name="connsiteX46" fmla="*/ 1757082 w 2661966"/>
                          <a:gd name="connsiteY46" fmla="*/ 1093846 h 3370881"/>
                          <a:gd name="connsiteX47" fmla="*/ 1730188 w 2661966"/>
                          <a:gd name="connsiteY47" fmla="*/ 1066952 h 3370881"/>
                          <a:gd name="connsiteX48" fmla="*/ 1703294 w 2661966"/>
                          <a:gd name="connsiteY48" fmla="*/ 1049023 h 3370881"/>
                          <a:gd name="connsiteX49" fmla="*/ 1622612 w 2661966"/>
                          <a:gd name="connsiteY49" fmla="*/ 1053505 h 3370881"/>
                          <a:gd name="connsiteX50" fmla="*/ 1595718 w 2661966"/>
                          <a:gd name="connsiteY50" fmla="*/ 1062470 h 3370881"/>
                          <a:gd name="connsiteX51" fmla="*/ 1573306 w 2661966"/>
                          <a:gd name="connsiteY51" fmla="*/ 1066952 h 3370881"/>
                          <a:gd name="connsiteX52" fmla="*/ 1453385 w 2661966"/>
                          <a:gd name="connsiteY52" fmla="*/ 1082761 h 3370881"/>
                          <a:gd name="connsiteX53" fmla="*/ 1326776 w 2661966"/>
                          <a:gd name="connsiteY53" fmla="*/ 1062470 h 3370881"/>
                          <a:gd name="connsiteX54" fmla="*/ 1308847 w 2661966"/>
                          <a:gd name="connsiteY54" fmla="*/ 1057987 h 3370881"/>
                          <a:gd name="connsiteX55" fmla="*/ 1277470 w 2661966"/>
                          <a:gd name="connsiteY55" fmla="*/ 1053505 h 3370881"/>
                          <a:gd name="connsiteX56" fmla="*/ 1259541 w 2661966"/>
                          <a:gd name="connsiteY56" fmla="*/ 1049023 h 3370881"/>
                          <a:gd name="connsiteX57" fmla="*/ 1232647 w 2661966"/>
                          <a:gd name="connsiteY57" fmla="*/ 1044540 h 3370881"/>
                          <a:gd name="connsiteX58" fmla="*/ 1053353 w 2661966"/>
                          <a:gd name="connsiteY58" fmla="*/ 1049023 h 3370881"/>
                          <a:gd name="connsiteX59" fmla="*/ 1035423 w 2661966"/>
                          <a:gd name="connsiteY59" fmla="*/ 1053505 h 3370881"/>
                          <a:gd name="connsiteX60" fmla="*/ 1008529 w 2661966"/>
                          <a:gd name="connsiteY60" fmla="*/ 1057987 h 3370881"/>
                          <a:gd name="connsiteX61" fmla="*/ 995082 w 2661966"/>
                          <a:gd name="connsiteY61" fmla="*/ 1062470 h 3370881"/>
                          <a:gd name="connsiteX62" fmla="*/ 945776 w 2661966"/>
                          <a:gd name="connsiteY62" fmla="*/ 1031093 h 3370881"/>
                          <a:gd name="connsiteX63" fmla="*/ 941294 w 2661966"/>
                          <a:gd name="connsiteY63" fmla="*/ 1017646 h 3370881"/>
                          <a:gd name="connsiteX64" fmla="*/ 932329 w 2661966"/>
                          <a:gd name="connsiteY64" fmla="*/ 919034 h 3370881"/>
                          <a:gd name="connsiteX65" fmla="*/ 914400 w 2661966"/>
                          <a:gd name="connsiteY65" fmla="*/ 901105 h 3370881"/>
                          <a:gd name="connsiteX66" fmla="*/ 918882 w 2661966"/>
                          <a:gd name="connsiteY66" fmla="*/ 869729 h 3370881"/>
                          <a:gd name="connsiteX67" fmla="*/ 941294 w 2661966"/>
                          <a:gd name="connsiteY67" fmla="*/ 865246 h 3370881"/>
                          <a:gd name="connsiteX68" fmla="*/ 959223 w 2661966"/>
                          <a:gd name="connsiteY68" fmla="*/ 851799 h 3370881"/>
                          <a:gd name="connsiteX69" fmla="*/ 990600 w 2661966"/>
                          <a:gd name="connsiteY69" fmla="*/ 847317 h 3370881"/>
                          <a:gd name="connsiteX70" fmla="*/ 1129553 w 2661966"/>
                          <a:gd name="connsiteY70" fmla="*/ 838352 h 3370881"/>
                          <a:gd name="connsiteX71" fmla="*/ 1147482 w 2661966"/>
                          <a:gd name="connsiteY71" fmla="*/ 829387 h 3370881"/>
                          <a:gd name="connsiteX72" fmla="*/ 1178859 w 2661966"/>
                          <a:gd name="connsiteY72" fmla="*/ 806976 h 3370881"/>
                          <a:gd name="connsiteX73" fmla="*/ 1192306 w 2661966"/>
                          <a:gd name="connsiteY73" fmla="*/ 793529 h 3370881"/>
                          <a:gd name="connsiteX74" fmla="*/ 1214718 w 2661966"/>
                          <a:gd name="connsiteY74" fmla="*/ 784564 h 3370881"/>
                          <a:gd name="connsiteX75" fmla="*/ 1241612 w 2661966"/>
                          <a:gd name="connsiteY75" fmla="*/ 771117 h 3370881"/>
                          <a:gd name="connsiteX76" fmla="*/ 1277470 w 2661966"/>
                          <a:gd name="connsiteY76" fmla="*/ 753187 h 3370881"/>
                          <a:gd name="connsiteX77" fmla="*/ 1295400 w 2661966"/>
                          <a:gd name="connsiteY77" fmla="*/ 730776 h 3370881"/>
                          <a:gd name="connsiteX78" fmla="*/ 1317812 w 2661966"/>
                          <a:gd name="connsiteY78" fmla="*/ 708364 h 3370881"/>
                          <a:gd name="connsiteX79" fmla="*/ 1353670 w 2661966"/>
                          <a:gd name="connsiteY79" fmla="*/ 663540 h 3370881"/>
                          <a:gd name="connsiteX80" fmla="*/ 1371600 w 2661966"/>
                          <a:gd name="connsiteY80" fmla="*/ 636646 h 3370881"/>
                          <a:gd name="connsiteX81" fmla="*/ 1380565 w 2661966"/>
                          <a:gd name="connsiteY81" fmla="*/ 596305 h 3370881"/>
                          <a:gd name="connsiteX82" fmla="*/ 1385047 w 2661966"/>
                          <a:gd name="connsiteY82" fmla="*/ 582858 h 3370881"/>
                          <a:gd name="connsiteX83" fmla="*/ 1380565 w 2661966"/>
                          <a:gd name="connsiteY83" fmla="*/ 533552 h 3370881"/>
                          <a:gd name="connsiteX84" fmla="*/ 1367118 w 2661966"/>
                          <a:gd name="connsiteY84" fmla="*/ 524587 h 3370881"/>
                          <a:gd name="connsiteX85" fmla="*/ 1349188 w 2661966"/>
                          <a:gd name="connsiteY85" fmla="*/ 520105 h 3370881"/>
                          <a:gd name="connsiteX86" fmla="*/ 1326776 w 2661966"/>
                          <a:gd name="connsiteY86" fmla="*/ 511140 h 3370881"/>
                          <a:gd name="connsiteX87" fmla="*/ 1281953 w 2661966"/>
                          <a:gd name="connsiteY87" fmla="*/ 515623 h 3370881"/>
                          <a:gd name="connsiteX88" fmla="*/ 1250576 w 2661966"/>
                          <a:gd name="connsiteY88" fmla="*/ 529070 h 3370881"/>
                          <a:gd name="connsiteX89" fmla="*/ 1210235 w 2661966"/>
                          <a:gd name="connsiteY89" fmla="*/ 542517 h 3370881"/>
                          <a:gd name="connsiteX90" fmla="*/ 1183341 w 2661966"/>
                          <a:gd name="connsiteY90" fmla="*/ 555964 h 3370881"/>
                          <a:gd name="connsiteX91" fmla="*/ 1160929 w 2661966"/>
                          <a:gd name="connsiteY91" fmla="*/ 569411 h 3370881"/>
                          <a:gd name="connsiteX92" fmla="*/ 1134035 w 2661966"/>
                          <a:gd name="connsiteY92" fmla="*/ 578376 h 3370881"/>
                          <a:gd name="connsiteX93" fmla="*/ 1111623 w 2661966"/>
                          <a:gd name="connsiteY93" fmla="*/ 587340 h 3370881"/>
                          <a:gd name="connsiteX94" fmla="*/ 1084729 w 2661966"/>
                          <a:gd name="connsiteY94" fmla="*/ 596305 h 3370881"/>
                          <a:gd name="connsiteX95" fmla="*/ 986118 w 2661966"/>
                          <a:gd name="connsiteY95" fmla="*/ 591823 h 3370881"/>
                          <a:gd name="connsiteX96" fmla="*/ 927847 w 2661966"/>
                          <a:gd name="connsiteY96" fmla="*/ 578376 h 3370881"/>
                          <a:gd name="connsiteX97" fmla="*/ 896470 w 2661966"/>
                          <a:gd name="connsiteY97" fmla="*/ 555964 h 3370881"/>
                          <a:gd name="connsiteX98" fmla="*/ 883023 w 2661966"/>
                          <a:gd name="connsiteY98" fmla="*/ 546999 h 3370881"/>
                          <a:gd name="connsiteX99" fmla="*/ 865094 w 2661966"/>
                          <a:gd name="connsiteY99" fmla="*/ 497693 h 3370881"/>
                          <a:gd name="connsiteX100" fmla="*/ 869576 w 2661966"/>
                          <a:gd name="connsiteY100" fmla="*/ 403564 h 3370881"/>
                          <a:gd name="connsiteX101" fmla="*/ 874059 w 2661966"/>
                          <a:gd name="connsiteY101" fmla="*/ 385634 h 3370881"/>
                          <a:gd name="connsiteX102" fmla="*/ 883023 w 2661966"/>
                          <a:gd name="connsiteY102" fmla="*/ 372187 h 3370881"/>
                          <a:gd name="connsiteX103" fmla="*/ 909918 w 2661966"/>
                          <a:gd name="connsiteY103" fmla="*/ 363223 h 3370881"/>
                          <a:gd name="connsiteX104" fmla="*/ 914400 w 2661966"/>
                          <a:gd name="connsiteY104" fmla="*/ 385634 h 3370881"/>
                          <a:gd name="connsiteX105" fmla="*/ 909918 w 2661966"/>
                          <a:gd name="connsiteY105" fmla="*/ 408046 h 3370881"/>
                          <a:gd name="connsiteX106" fmla="*/ 900953 w 2661966"/>
                          <a:gd name="connsiteY106" fmla="*/ 466317 h 3370881"/>
                          <a:gd name="connsiteX107" fmla="*/ 905435 w 2661966"/>
                          <a:gd name="connsiteY107" fmla="*/ 515623 h 3370881"/>
                          <a:gd name="connsiteX108" fmla="*/ 932329 w 2661966"/>
                          <a:gd name="connsiteY108" fmla="*/ 551481 h 3370881"/>
                          <a:gd name="connsiteX109" fmla="*/ 954741 w 2661966"/>
                          <a:gd name="connsiteY109" fmla="*/ 560446 h 3370881"/>
                          <a:gd name="connsiteX110" fmla="*/ 972670 w 2661966"/>
                          <a:gd name="connsiteY110" fmla="*/ 569411 h 3370881"/>
                          <a:gd name="connsiteX111" fmla="*/ 1066800 w 2661966"/>
                          <a:gd name="connsiteY111" fmla="*/ 564929 h 3370881"/>
                          <a:gd name="connsiteX112" fmla="*/ 1111623 w 2661966"/>
                          <a:gd name="connsiteY112" fmla="*/ 551481 h 3370881"/>
                          <a:gd name="connsiteX113" fmla="*/ 1129553 w 2661966"/>
                          <a:gd name="connsiteY113" fmla="*/ 538034 h 3370881"/>
                          <a:gd name="connsiteX114" fmla="*/ 1156447 w 2661966"/>
                          <a:gd name="connsiteY114" fmla="*/ 511140 h 3370881"/>
                          <a:gd name="connsiteX115" fmla="*/ 1160929 w 2661966"/>
                          <a:gd name="connsiteY115" fmla="*/ 493211 h 3370881"/>
                          <a:gd name="connsiteX116" fmla="*/ 1178859 w 2661966"/>
                          <a:gd name="connsiteY116" fmla="*/ 331846 h 3370881"/>
                          <a:gd name="connsiteX117" fmla="*/ 1215315 w 2661966"/>
                          <a:gd name="connsiteY117" fmla="*/ 270289 h 3370881"/>
                          <a:gd name="connsiteX118" fmla="*/ 1214718 w 2661966"/>
                          <a:gd name="connsiteY118" fmla="*/ 367705 h 3370881"/>
                          <a:gd name="connsiteX119" fmla="*/ 1201270 w 2661966"/>
                          <a:gd name="connsiteY119" fmla="*/ 412529 h 3370881"/>
                          <a:gd name="connsiteX120" fmla="*/ 1210235 w 2661966"/>
                          <a:gd name="connsiteY120" fmla="*/ 461834 h 3370881"/>
                          <a:gd name="connsiteX121" fmla="*/ 1214718 w 2661966"/>
                          <a:gd name="connsiteY121" fmla="*/ 475281 h 3370881"/>
                          <a:gd name="connsiteX122" fmla="*/ 1231975 w 2661966"/>
                          <a:gd name="connsiteY122" fmla="*/ 478531 h 3370881"/>
                          <a:gd name="connsiteX123" fmla="*/ 1252481 w 2661966"/>
                          <a:gd name="connsiteY123" fmla="*/ 492651 h 3370881"/>
                          <a:gd name="connsiteX124" fmla="*/ 1317812 w 2661966"/>
                          <a:gd name="connsiteY124" fmla="*/ 488168 h 3370881"/>
                          <a:gd name="connsiteX125" fmla="*/ 1357480 w 2661966"/>
                          <a:gd name="connsiteY125" fmla="*/ 477299 h 3370881"/>
                          <a:gd name="connsiteX126" fmla="*/ 1506070 w 2661966"/>
                          <a:gd name="connsiteY126" fmla="*/ 457352 h 3370881"/>
                          <a:gd name="connsiteX127" fmla="*/ 1550894 w 2661966"/>
                          <a:gd name="connsiteY127" fmla="*/ 430458 h 3370881"/>
                          <a:gd name="connsiteX128" fmla="*/ 1564341 w 2661966"/>
                          <a:gd name="connsiteY128" fmla="*/ 417011 h 3370881"/>
                          <a:gd name="connsiteX129" fmla="*/ 1586753 w 2661966"/>
                          <a:gd name="connsiteY129" fmla="*/ 399081 h 3370881"/>
                          <a:gd name="connsiteX130" fmla="*/ 1595718 w 2661966"/>
                          <a:gd name="connsiteY130" fmla="*/ 381152 h 3370881"/>
                          <a:gd name="connsiteX131" fmla="*/ 1641714 w 2661966"/>
                          <a:gd name="connsiteY131" fmla="*/ 352560 h 3370881"/>
                          <a:gd name="connsiteX132" fmla="*/ 1620066 w 2661966"/>
                          <a:gd name="connsiteY132" fmla="*/ 291047 h 3370881"/>
                          <a:gd name="connsiteX133" fmla="*/ 1604852 w 2661966"/>
                          <a:gd name="connsiteY133" fmla="*/ 236279 h 3370881"/>
                          <a:gd name="connsiteX134" fmla="*/ 1537447 w 2661966"/>
                          <a:gd name="connsiteY134" fmla="*/ 188411 h 3370881"/>
                          <a:gd name="connsiteX135" fmla="*/ 1591422 w 2661966"/>
                          <a:gd name="connsiteY135" fmla="*/ 383206 h 3370881"/>
                          <a:gd name="connsiteX136" fmla="*/ 1655669 w 2661966"/>
                          <a:gd name="connsiteY136" fmla="*/ 407486 h 3370881"/>
                          <a:gd name="connsiteX137" fmla="*/ 1658470 w 2661966"/>
                          <a:gd name="connsiteY137" fmla="*/ 412529 h 3370881"/>
                          <a:gd name="connsiteX138" fmla="*/ 1685365 w 2661966"/>
                          <a:gd name="connsiteY138" fmla="*/ 390117 h 3370881"/>
                          <a:gd name="connsiteX139" fmla="*/ 1694329 w 2661966"/>
                          <a:gd name="connsiteY139" fmla="*/ 376670 h 3370881"/>
                          <a:gd name="connsiteX140" fmla="*/ 1734670 w 2661966"/>
                          <a:gd name="connsiteY140" fmla="*/ 354258 h 3370881"/>
                          <a:gd name="connsiteX141" fmla="*/ 1743635 w 2661966"/>
                          <a:gd name="connsiteY141" fmla="*/ 340811 h 3370881"/>
                          <a:gd name="connsiteX142" fmla="*/ 1757082 w 2661966"/>
                          <a:gd name="connsiteY142" fmla="*/ 336329 h 3370881"/>
                          <a:gd name="connsiteX143" fmla="*/ 1843909 w 2661966"/>
                          <a:gd name="connsiteY143" fmla="*/ 262341 h 3370881"/>
                          <a:gd name="connsiteX144" fmla="*/ 1874221 w 2661966"/>
                          <a:gd name="connsiteY144" fmla="*/ 202194 h 3370881"/>
                          <a:gd name="connsiteX145" fmla="*/ 1828094 w 2661966"/>
                          <a:gd name="connsiteY145" fmla="*/ 136767 h 3370881"/>
                          <a:gd name="connsiteX146" fmla="*/ 1772023 w 2661966"/>
                          <a:gd name="connsiteY146" fmla="*/ 77249 h 3370881"/>
                          <a:gd name="connsiteX147" fmla="*/ 1948888 w 2661966"/>
                          <a:gd name="connsiteY147" fmla="*/ 178018 h 3370881"/>
                          <a:gd name="connsiteX148" fmla="*/ 1952362 w 2661966"/>
                          <a:gd name="connsiteY148" fmla="*/ 254265 h 3370881"/>
                          <a:gd name="connsiteX149" fmla="*/ 1874221 w 2661966"/>
                          <a:gd name="connsiteY149" fmla="*/ 318698 h 3370881"/>
                          <a:gd name="connsiteX150" fmla="*/ 1788459 w 2661966"/>
                          <a:gd name="connsiteY150" fmla="*/ 367705 h 3370881"/>
                          <a:gd name="connsiteX151" fmla="*/ 1761565 w 2661966"/>
                          <a:gd name="connsiteY151" fmla="*/ 390117 h 3370881"/>
                          <a:gd name="connsiteX152" fmla="*/ 1783976 w 2661966"/>
                          <a:gd name="connsiteY152" fmla="*/ 399081 h 3370881"/>
                          <a:gd name="connsiteX153" fmla="*/ 1878106 w 2661966"/>
                          <a:gd name="connsiteY153" fmla="*/ 390117 h 3370881"/>
                          <a:gd name="connsiteX154" fmla="*/ 1891553 w 2661966"/>
                          <a:gd name="connsiteY154" fmla="*/ 381152 h 3370881"/>
                          <a:gd name="connsiteX155" fmla="*/ 1918447 w 2661966"/>
                          <a:gd name="connsiteY155" fmla="*/ 372187 h 3370881"/>
                          <a:gd name="connsiteX156" fmla="*/ 1940859 w 2661966"/>
                          <a:gd name="connsiteY156" fmla="*/ 358740 h 3370881"/>
                          <a:gd name="connsiteX157" fmla="*/ 1954306 w 2661966"/>
                          <a:gd name="connsiteY157" fmla="*/ 354258 h 3370881"/>
                          <a:gd name="connsiteX158" fmla="*/ 2103145 w 2661966"/>
                          <a:gd name="connsiteY158" fmla="*/ 202207 h 3370881"/>
                          <a:gd name="connsiteX159" fmla="*/ 2064254 w 2661966"/>
                          <a:gd name="connsiteY159" fmla="*/ 20406 h 3370881"/>
                          <a:gd name="connsiteX160" fmla="*/ 2169347 w 2661966"/>
                          <a:gd name="connsiteY160" fmla="*/ 104479 h 3370881"/>
                          <a:gd name="connsiteX161" fmla="*/ 2183354 w 2661966"/>
                          <a:gd name="connsiteY161" fmla="*/ 192893 h 3370881"/>
                          <a:gd name="connsiteX162" fmla="*/ 2170300 w 2661966"/>
                          <a:gd name="connsiteY162" fmla="*/ 271231 h 3370881"/>
                          <a:gd name="connsiteX163" fmla="*/ 2096795 w 2661966"/>
                          <a:gd name="connsiteY163" fmla="*/ 316507 h 3370881"/>
                          <a:gd name="connsiteX164" fmla="*/ 1999129 w 2661966"/>
                          <a:gd name="connsiteY164" fmla="*/ 358740 h 3370881"/>
                          <a:gd name="connsiteX165" fmla="*/ 1994647 w 2661966"/>
                          <a:gd name="connsiteY165" fmla="*/ 372187 h 3370881"/>
                          <a:gd name="connsiteX166" fmla="*/ 2039470 w 2661966"/>
                          <a:gd name="connsiteY166" fmla="*/ 390117 h 3370881"/>
                          <a:gd name="connsiteX167" fmla="*/ 2115670 w 2661966"/>
                          <a:gd name="connsiteY167" fmla="*/ 390117 h 3370881"/>
                          <a:gd name="connsiteX168" fmla="*/ 2160494 w 2661966"/>
                          <a:gd name="connsiteY168" fmla="*/ 376670 h 3370881"/>
                          <a:gd name="connsiteX169" fmla="*/ 2191870 w 2661966"/>
                          <a:gd name="connsiteY169" fmla="*/ 363223 h 3370881"/>
                          <a:gd name="connsiteX170" fmla="*/ 2205318 w 2661966"/>
                          <a:gd name="connsiteY170" fmla="*/ 358740 h 3370881"/>
                          <a:gd name="connsiteX171" fmla="*/ 2273487 w 2661966"/>
                          <a:gd name="connsiteY171" fmla="*/ 280486 h 3370881"/>
                          <a:gd name="connsiteX172" fmla="*/ 2312894 w 2661966"/>
                          <a:gd name="connsiteY172" fmla="*/ 183929 h 3370881"/>
                          <a:gd name="connsiteX173" fmla="*/ 2339788 w 2661966"/>
                          <a:gd name="connsiteY173" fmla="*/ 151 h 3370881"/>
                          <a:gd name="connsiteX174" fmla="*/ 2357718 w 2661966"/>
                          <a:gd name="connsiteY174" fmla="*/ 215305 h 3370881"/>
                          <a:gd name="connsiteX175" fmla="*/ 2308598 w 2661966"/>
                          <a:gd name="connsiteY175" fmla="*/ 319520 h 3370881"/>
                          <a:gd name="connsiteX176" fmla="*/ 2245659 w 2661966"/>
                          <a:gd name="connsiteY176" fmla="*/ 390117 h 3370881"/>
                          <a:gd name="connsiteX177" fmla="*/ 2254623 w 2661966"/>
                          <a:gd name="connsiteY177" fmla="*/ 403564 h 3370881"/>
                          <a:gd name="connsiteX178" fmla="*/ 2353235 w 2661966"/>
                          <a:gd name="connsiteY178" fmla="*/ 399081 h 3370881"/>
                          <a:gd name="connsiteX179" fmla="*/ 2366682 w 2661966"/>
                          <a:gd name="connsiteY179" fmla="*/ 394599 h 3370881"/>
                          <a:gd name="connsiteX180" fmla="*/ 2389094 w 2661966"/>
                          <a:gd name="connsiteY180" fmla="*/ 390117 h 3370881"/>
                          <a:gd name="connsiteX181" fmla="*/ 2424953 w 2661966"/>
                          <a:gd name="connsiteY181" fmla="*/ 367705 h 3370881"/>
                          <a:gd name="connsiteX182" fmla="*/ 2528047 w 2661966"/>
                          <a:gd name="connsiteY182" fmla="*/ 292700 h 3370881"/>
                          <a:gd name="connsiteX183" fmla="*/ 2541495 w 2661966"/>
                          <a:gd name="connsiteY183" fmla="*/ 62906 h 3370881"/>
                          <a:gd name="connsiteX184" fmla="*/ 2591304 w 2661966"/>
                          <a:gd name="connsiteY184" fmla="*/ 214081 h 3370881"/>
                          <a:gd name="connsiteX185" fmla="*/ 2602790 w 2661966"/>
                          <a:gd name="connsiteY185" fmla="*/ 290907 h 3370881"/>
                          <a:gd name="connsiteX186" fmla="*/ 2660388 w 2661966"/>
                          <a:gd name="connsiteY186" fmla="*/ 338644 h 3370881"/>
                          <a:gd name="connsiteX187" fmla="*/ 2531969 w 2661966"/>
                          <a:gd name="connsiteY187" fmla="*/ 383206 h 3370881"/>
                          <a:gd name="connsiteX188" fmla="*/ 2442882 w 2661966"/>
                          <a:gd name="connsiteY188" fmla="*/ 403564 h 3370881"/>
                          <a:gd name="connsiteX189" fmla="*/ 2398059 w 2661966"/>
                          <a:gd name="connsiteY189" fmla="*/ 417011 h 3370881"/>
                          <a:gd name="connsiteX190" fmla="*/ 2375647 w 2661966"/>
                          <a:gd name="connsiteY190" fmla="*/ 425976 h 3370881"/>
                          <a:gd name="connsiteX191" fmla="*/ 2357718 w 2661966"/>
                          <a:gd name="connsiteY191" fmla="*/ 430458 h 3370881"/>
                          <a:gd name="connsiteX192" fmla="*/ 2344270 w 2661966"/>
                          <a:gd name="connsiteY192" fmla="*/ 461834 h 3370881"/>
                          <a:gd name="connsiteX193" fmla="*/ 2353235 w 2661966"/>
                          <a:gd name="connsiteY193" fmla="*/ 502176 h 3370881"/>
                          <a:gd name="connsiteX194" fmla="*/ 2362200 w 2661966"/>
                          <a:gd name="connsiteY194" fmla="*/ 515623 h 3370881"/>
                          <a:gd name="connsiteX195" fmla="*/ 2344270 w 2661966"/>
                          <a:gd name="connsiteY195" fmla="*/ 587340 h 3370881"/>
                          <a:gd name="connsiteX196" fmla="*/ 2321859 w 2661966"/>
                          <a:gd name="connsiteY196" fmla="*/ 614234 h 3370881"/>
                          <a:gd name="connsiteX197" fmla="*/ 2308412 w 2661966"/>
                          <a:gd name="connsiteY197" fmla="*/ 636646 h 3370881"/>
                          <a:gd name="connsiteX198" fmla="*/ 2281518 w 2661966"/>
                          <a:gd name="connsiteY198" fmla="*/ 641129 h 3370881"/>
                          <a:gd name="connsiteX199" fmla="*/ 2259106 w 2661966"/>
                          <a:gd name="connsiteY199" fmla="*/ 636646 h 3370881"/>
                          <a:gd name="connsiteX200" fmla="*/ 2277035 w 2661966"/>
                          <a:gd name="connsiteY200" fmla="*/ 578376 h 3370881"/>
                          <a:gd name="connsiteX201" fmla="*/ 2290482 w 2661966"/>
                          <a:gd name="connsiteY201" fmla="*/ 542517 h 3370881"/>
                          <a:gd name="connsiteX202" fmla="*/ 2286000 w 2661966"/>
                          <a:gd name="connsiteY202" fmla="*/ 506658 h 3370881"/>
                          <a:gd name="connsiteX203" fmla="*/ 2245659 w 2661966"/>
                          <a:gd name="connsiteY203" fmla="*/ 448387 h 3370881"/>
                          <a:gd name="connsiteX204" fmla="*/ 2200835 w 2661966"/>
                          <a:gd name="connsiteY204" fmla="*/ 430458 h 3370881"/>
                          <a:gd name="connsiteX205" fmla="*/ 2169459 w 2661966"/>
                          <a:gd name="connsiteY205" fmla="*/ 425976 h 3370881"/>
                          <a:gd name="connsiteX206" fmla="*/ 2102223 w 2661966"/>
                          <a:gd name="connsiteY206" fmla="*/ 430458 h 3370881"/>
                          <a:gd name="connsiteX207" fmla="*/ 2084294 w 2661966"/>
                          <a:gd name="connsiteY207" fmla="*/ 439423 h 3370881"/>
                          <a:gd name="connsiteX208" fmla="*/ 2070847 w 2661966"/>
                          <a:gd name="connsiteY208" fmla="*/ 443905 h 3370881"/>
                          <a:gd name="connsiteX209" fmla="*/ 2061882 w 2661966"/>
                          <a:gd name="connsiteY209" fmla="*/ 461834 h 3370881"/>
                          <a:gd name="connsiteX210" fmla="*/ 2034988 w 2661966"/>
                          <a:gd name="connsiteY210" fmla="*/ 475281 h 3370881"/>
                          <a:gd name="connsiteX211" fmla="*/ 1783976 w 2661966"/>
                          <a:gd name="connsiteY211" fmla="*/ 479764 h 3370881"/>
                          <a:gd name="connsiteX212" fmla="*/ 1766047 w 2661966"/>
                          <a:gd name="connsiteY212" fmla="*/ 488729 h 3370881"/>
                          <a:gd name="connsiteX213" fmla="*/ 1703294 w 2661966"/>
                          <a:gd name="connsiteY213" fmla="*/ 506658 h 3370881"/>
                          <a:gd name="connsiteX214" fmla="*/ 1689847 w 2661966"/>
                          <a:gd name="connsiteY214" fmla="*/ 511140 h 3370881"/>
                          <a:gd name="connsiteX215" fmla="*/ 1676400 w 2661966"/>
                          <a:gd name="connsiteY215" fmla="*/ 520105 h 3370881"/>
                          <a:gd name="connsiteX216" fmla="*/ 1649506 w 2661966"/>
                          <a:gd name="connsiteY216" fmla="*/ 529070 h 3370881"/>
                          <a:gd name="connsiteX217" fmla="*/ 1636059 w 2661966"/>
                          <a:gd name="connsiteY217" fmla="*/ 538034 h 3370881"/>
                          <a:gd name="connsiteX218" fmla="*/ 1622612 w 2661966"/>
                          <a:gd name="connsiteY218" fmla="*/ 551481 h 3370881"/>
                          <a:gd name="connsiteX219" fmla="*/ 1609165 w 2661966"/>
                          <a:gd name="connsiteY219" fmla="*/ 555964 h 3370881"/>
                          <a:gd name="connsiteX220" fmla="*/ 1577788 w 2661966"/>
                          <a:gd name="connsiteY220" fmla="*/ 587340 h 3370881"/>
                          <a:gd name="connsiteX221" fmla="*/ 1568823 w 2661966"/>
                          <a:gd name="connsiteY221" fmla="*/ 600787 h 3370881"/>
                          <a:gd name="connsiteX222" fmla="*/ 1555376 w 2661966"/>
                          <a:gd name="connsiteY222" fmla="*/ 614234 h 3370881"/>
                          <a:gd name="connsiteX223" fmla="*/ 1524000 w 2661966"/>
                          <a:gd name="connsiteY223" fmla="*/ 654576 h 3370881"/>
                          <a:gd name="connsiteX224" fmla="*/ 1519518 w 2661966"/>
                          <a:gd name="connsiteY224" fmla="*/ 668023 h 3370881"/>
                          <a:gd name="connsiteX225" fmla="*/ 1528482 w 2661966"/>
                          <a:gd name="connsiteY225" fmla="*/ 708364 h 3370881"/>
                          <a:gd name="connsiteX226" fmla="*/ 1537447 w 2661966"/>
                          <a:gd name="connsiteY226" fmla="*/ 721811 h 3370881"/>
                          <a:gd name="connsiteX227" fmla="*/ 1568823 w 2661966"/>
                          <a:gd name="connsiteY227" fmla="*/ 712846 h 3370881"/>
                          <a:gd name="connsiteX228" fmla="*/ 1600200 w 2661966"/>
                          <a:gd name="connsiteY228" fmla="*/ 712846 h 3370881"/>
                          <a:gd name="connsiteX229" fmla="*/ 1631576 w 2661966"/>
                          <a:gd name="connsiteY229" fmla="*/ 690434 h 3370881"/>
                          <a:gd name="connsiteX230" fmla="*/ 1645023 w 2661966"/>
                          <a:gd name="connsiteY230" fmla="*/ 676987 h 3370881"/>
                          <a:gd name="connsiteX231" fmla="*/ 1685365 w 2661966"/>
                          <a:gd name="connsiteY231" fmla="*/ 645611 h 3370881"/>
                          <a:gd name="connsiteX232" fmla="*/ 1716741 w 2661966"/>
                          <a:gd name="connsiteY232" fmla="*/ 614234 h 3370881"/>
                          <a:gd name="connsiteX233" fmla="*/ 1748118 w 2661966"/>
                          <a:gd name="connsiteY233" fmla="*/ 596305 h 3370881"/>
                          <a:gd name="connsiteX234" fmla="*/ 1761565 w 2661966"/>
                          <a:gd name="connsiteY234" fmla="*/ 591823 h 3370881"/>
                          <a:gd name="connsiteX235" fmla="*/ 1779494 w 2661966"/>
                          <a:gd name="connsiteY235" fmla="*/ 582858 h 3370881"/>
                          <a:gd name="connsiteX236" fmla="*/ 1815353 w 2661966"/>
                          <a:gd name="connsiteY236" fmla="*/ 573893 h 3370881"/>
                          <a:gd name="connsiteX237" fmla="*/ 2030506 w 2661966"/>
                          <a:gd name="connsiteY237" fmla="*/ 578376 h 3370881"/>
                          <a:gd name="connsiteX238" fmla="*/ 2017059 w 2661966"/>
                          <a:gd name="connsiteY238" fmla="*/ 600787 h 3370881"/>
                          <a:gd name="connsiteX239" fmla="*/ 1981200 w 2661966"/>
                          <a:gd name="connsiteY239" fmla="*/ 636646 h 3370881"/>
                          <a:gd name="connsiteX240" fmla="*/ 1967753 w 2661966"/>
                          <a:gd name="connsiteY240" fmla="*/ 650093 h 3370881"/>
                          <a:gd name="connsiteX241" fmla="*/ 1936376 w 2661966"/>
                          <a:gd name="connsiteY241" fmla="*/ 690434 h 3370881"/>
                          <a:gd name="connsiteX242" fmla="*/ 1905000 w 2661966"/>
                          <a:gd name="connsiteY242" fmla="*/ 717329 h 3370881"/>
                          <a:gd name="connsiteX243" fmla="*/ 1860176 w 2661966"/>
                          <a:gd name="connsiteY243" fmla="*/ 735258 h 3370881"/>
                          <a:gd name="connsiteX244" fmla="*/ 1788459 w 2661966"/>
                          <a:gd name="connsiteY244" fmla="*/ 744223 h 3370881"/>
                          <a:gd name="connsiteX245" fmla="*/ 1846729 w 2661966"/>
                          <a:gd name="connsiteY245" fmla="*/ 802493 h 3370881"/>
                          <a:gd name="connsiteX246" fmla="*/ 1913965 w 2661966"/>
                          <a:gd name="connsiteY246" fmla="*/ 829387 h 3370881"/>
                          <a:gd name="connsiteX247" fmla="*/ 1922929 w 2661966"/>
                          <a:gd name="connsiteY247" fmla="*/ 842834 h 3370881"/>
                          <a:gd name="connsiteX248" fmla="*/ 1967753 w 2661966"/>
                          <a:gd name="connsiteY248" fmla="*/ 883176 h 3370881"/>
                          <a:gd name="connsiteX249" fmla="*/ 1981200 w 2661966"/>
                          <a:gd name="connsiteY249" fmla="*/ 896623 h 3370881"/>
                          <a:gd name="connsiteX250" fmla="*/ 1994647 w 2661966"/>
                          <a:gd name="connsiteY250" fmla="*/ 905587 h 3370881"/>
                          <a:gd name="connsiteX251" fmla="*/ 2021541 w 2661966"/>
                          <a:gd name="connsiteY251" fmla="*/ 927999 h 3370881"/>
                          <a:gd name="connsiteX252" fmla="*/ 2030506 w 2661966"/>
                          <a:gd name="connsiteY252" fmla="*/ 941446 h 3370881"/>
                          <a:gd name="connsiteX253" fmla="*/ 2057400 w 2661966"/>
                          <a:gd name="connsiteY253" fmla="*/ 968340 h 3370881"/>
                          <a:gd name="connsiteX254" fmla="*/ 2088776 w 2661966"/>
                          <a:gd name="connsiteY254" fmla="*/ 1013164 h 3370881"/>
                          <a:gd name="connsiteX255" fmla="*/ 2115670 w 2661966"/>
                          <a:gd name="connsiteY255" fmla="*/ 1057987 h 3370881"/>
                          <a:gd name="connsiteX256" fmla="*/ 2120153 w 2661966"/>
                          <a:gd name="connsiteY256" fmla="*/ 1089364 h 3370881"/>
                          <a:gd name="connsiteX257" fmla="*/ 2138082 w 2661966"/>
                          <a:gd name="connsiteY257" fmla="*/ 1143152 h 3370881"/>
                          <a:gd name="connsiteX258" fmla="*/ 2147047 w 2661966"/>
                          <a:gd name="connsiteY258" fmla="*/ 1196940 h 3370881"/>
                          <a:gd name="connsiteX259" fmla="*/ 2151529 w 2661966"/>
                          <a:gd name="connsiteY259" fmla="*/ 1210387 h 3370881"/>
                          <a:gd name="connsiteX260" fmla="*/ 2156012 w 2661966"/>
                          <a:gd name="connsiteY260" fmla="*/ 1228317 h 3370881"/>
                          <a:gd name="connsiteX261" fmla="*/ 2173941 w 2661966"/>
                          <a:gd name="connsiteY261" fmla="*/ 1295552 h 3370881"/>
                          <a:gd name="connsiteX262" fmla="*/ 2182906 w 2661966"/>
                          <a:gd name="connsiteY262" fmla="*/ 1313481 h 3370881"/>
                          <a:gd name="connsiteX263" fmla="*/ 2187388 w 2661966"/>
                          <a:gd name="connsiteY263" fmla="*/ 1331411 h 3370881"/>
                          <a:gd name="connsiteX264" fmla="*/ 2214282 w 2661966"/>
                          <a:gd name="connsiteY264" fmla="*/ 1385199 h 3370881"/>
                          <a:gd name="connsiteX265" fmla="*/ 2218765 w 2661966"/>
                          <a:gd name="connsiteY265" fmla="*/ 1403129 h 3370881"/>
                          <a:gd name="connsiteX266" fmla="*/ 2223247 w 2661966"/>
                          <a:gd name="connsiteY266" fmla="*/ 1430023 h 3370881"/>
                          <a:gd name="connsiteX267" fmla="*/ 2236694 w 2661966"/>
                          <a:gd name="connsiteY267" fmla="*/ 1456917 h 3370881"/>
                          <a:gd name="connsiteX268" fmla="*/ 2249794 w 2661966"/>
                          <a:gd name="connsiteY268" fmla="*/ 1524624 h 3370881"/>
                          <a:gd name="connsiteX269" fmla="*/ 2241176 w 2661966"/>
                          <a:gd name="connsiteY269" fmla="*/ 1577940 h 3370881"/>
                          <a:gd name="connsiteX270" fmla="*/ 2245659 w 2661966"/>
                          <a:gd name="connsiteY270" fmla="*/ 1595870 h 3370881"/>
                          <a:gd name="connsiteX271" fmla="*/ 2249634 w 2661966"/>
                          <a:gd name="connsiteY271" fmla="*/ 1685855 h 3370881"/>
                          <a:gd name="connsiteX272" fmla="*/ 2227729 w 2661966"/>
                          <a:gd name="connsiteY272" fmla="*/ 1716893 h 3370881"/>
                          <a:gd name="connsiteX273" fmla="*/ 2240500 w 2661966"/>
                          <a:gd name="connsiteY273" fmla="*/ 1674269 h 3370881"/>
                          <a:gd name="connsiteX274" fmla="*/ 2235341 w 2661966"/>
                          <a:gd name="connsiteY274" fmla="*/ 1788611 h 3370881"/>
                          <a:gd name="connsiteX275" fmla="*/ 2230689 w 2661966"/>
                          <a:gd name="connsiteY275" fmla="*/ 1823963 h 3370881"/>
                          <a:gd name="connsiteX276" fmla="*/ 2226207 w 2661966"/>
                          <a:gd name="connsiteY276" fmla="*/ 1824470 h 3370881"/>
                          <a:gd name="connsiteX277" fmla="*/ 2208278 w 2661966"/>
                          <a:gd name="connsiteY277" fmla="*/ 1869293 h 3370881"/>
                          <a:gd name="connsiteX278" fmla="*/ 2195168 w 2661966"/>
                          <a:gd name="connsiteY278" fmla="*/ 1882740 h 3370881"/>
                          <a:gd name="connsiteX279" fmla="*/ 2203458 w 2661966"/>
                          <a:gd name="connsiteY279" fmla="*/ 1918938 h 3370881"/>
                          <a:gd name="connsiteX280" fmla="*/ 2204134 w 2661966"/>
                          <a:gd name="connsiteY280" fmla="*/ 1949806 h 3370881"/>
                          <a:gd name="connsiteX281" fmla="*/ 2226545 w 2661966"/>
                          <a:gd name="connsiteY281" fmla="*/ 1954627 h 3370881"/>
                          <a:gd name="connsiteX282" fmla="*/ 2241176 w 2661966"/>
                          <a:gd name="connsiteY282" fmla="*/ 2012729 h 3370881"/>
                          <a:gd name="connsiteX283" fmla="*/ 2263588 w 2661966"/>
                          <a:gd name="connsiteY283" fmla="*/ 2057552 h 3370881"/>
                          <a:gd name="connsiteX284" fmla="*/ 2286000 w 2661966"/>
                          <a:gd name="connsiteY284" fmla="*/ 2084446 h 3370881"/>
                          <a:gd name="connsiteX285" fmla="*/ 2299447 w 2661966"/>
                          <a:gd name="connsiteY285" fmla="*/ 2124787 h 3370881"/>
                          <a:gd name="connsiteX286" fmla="*/ 2321859 w 2661966"/>
                          <a:gd name="connsiteY286" fmla="*/ 2151681 h 3370881"/>
                          <a:gd name="connsiteX287" fmla="*/ 2344270 w 2661966"/>
                          <a:gd name="connsiteY287" fmla="*/ 2205470 h 3370881"/>
                          <a:gd name="connsiteX288" fmla="*/ 2348753 w 2661966"/>
                          <a:gd name="connsiteY288" fmla="*/ 2223399 h 3370881"/>
                          <a:gd name="connsiteX289" fmla="*/ 2366682 w 2661966"/>
                          <a:gd name="connsiteY289" fmla="*/ 2263740 h 3370881"/>
                          <a:gd name="connsiteX290" fmla="*/ 2375647 w 2661966"/>
                          <a:gd name="connsiteY290" fmla="*/ 2286152 h 3370881"/>
                          <a:gd name="connsiteX291" fmla="*/ 2380129 w 2661966"/>
                          <a:gd name="connsiteY291" fmla="*/ 2308564 h 3370881"/>
                          <a:gd name="connsiteX292" fmla="*/ 2389094 w 2661966"/>
                          <a:gd name="connsiteY292" fmla="*/ 2335458 h 3370881"/>
                          <a:gd name="connsiteX293" fmla="*/ 2393576 w 2661966"/>
                          <a:gd name="connsiteY293" fmla="*/ 2380281 h 3370881"/>
                          <a:gd name="connsiteX294" fmla="*/ 2398059 w 2661966"/>
                          <a:gd name="connsiteY294" fmla="*/ 2393729 h 3370881"/>
                          <a:gd name="connsiteX295" fmla="*/ 2419794 w 2661966"/>
                          <a:gd name="connsiteY295" fmla="*/ 2447517 h 3370881"/>
                          <a:gd name="connsiteX296" fmla="*/ 2427343 w 2661966"/>
                          <a:gd name="connsiteY296" fmla="*/ 2564058 h 3370881"/>
                          <a:gd name="connsiteX297" fmla="*/ 2389094 w 2661966"/>
                          <a:gd name="connsiteY297" fmla="*/ 2837481 h 3370881"/>
                          <a:gd name="connsiteX298" fmla="*/ 2380129 w 2661966"/>
                          <a:gd name="connsiteY298" fmla="*/ 2859893 h 3370881"/>
                          <a:gd name="connsiteX299" fmla="*/ 2357718 w 2661966"/>
                          <a:gd name="connsiteY299" fmla="*/ 2913681 h 3370881"/>
                          <a:gd name="connsiteX300" fmla="*/ 2348753 w 2661966"/>
                          <a:gd name="connsiteY300" fmla="*/ 2936093 h 3370881"/>
                          <a:gd name="connsiteX301" fmla="*/ 2339788 w 2661966"/>
                          <a:gd name="connsiteY301" fmla="*/ 2971952 h 3370881"/>
                          <a:gd name="connsiteX302" fmla="*/ 2326341 w 2661966"/>
                          <a:gd name="connsiteY302" fmla="*/ 2994364 h 3370881"/>
                          <a:gd name="connsiteX303" fmla="*/ 2317376 w 2661966"/>
                          <a:gd name="connsiteY303" fmla="*/ 3025740 h 3370881"/>
                          <a:gd name="connsiteX304" fmla="*/ 2303929 w 2661966"/>
                          <a:gd name="connsiteY304" fmla="*/ 3048152 h 3370881"/>
                          <a:gd name="connsiteX305" fmla="*/ 2290482 w 2661966"/>
                          <a:gd name="connsiteY305" fmla="*/ 3079529 h 3370881"/>
                          <a:gd name="connsiteX306" fmla="*/ 2272553 w 2661966"/>
                          <a:gd name="connsiteY306" fmla="*/ 3084011 h 3370881"/>
                          <a:gd name="connsiteX307" fmla="*/ 2259106 w 2661966"/>
                          <a:gd name="connsiteY307" fmla="*/ 3088493 h 3370881"/>
                          <a:gd name="connsiteX308" fmla="*/ 2241176 w 2661966"/>
                          <a:gd name="connsiteY308" fmla="*/ 3092976 h 3370881"/>
                          <a:gd name="connsiteX309" fmla="*/ 2209800 w 2661966"/>
                          <a:gd name="connsiteY309" fmla="*/ 3101940 h 3370881"/>
                          <a:gd name="connsiteX310" fmla="*/ 2205318 w 2661966"/>
                          <a:gd name="connsiteY310" fmla="*/ 3039187 h 3370881"/>
                          <a:gd name="connsiteX311" fmla="*/ 2218765 w 2661966"/>
                          <a:gd name="connsiteY311" fmla="*/ 3021258 h 3370881"/>
                          <a:gd name="connsiteX312" fmla="*/ 2245659 w 2661966"/>
                          <a:gd name="connsiteY312" fmla="*/ 2971952 h 3370881"/>
                          <a:gd name="connsiteX313" fmla="*/ 2268070 w 2661966"/>
                          <a:gd name="connsiteY313" fmla="*/ 2945058 h 3370881"/>
                          <a:gd name="connsiteX314" fmla="*/ 2298550 w 2661966"/>
                          <a:gd name="connsiteY314" fmla="*/ 2568540 h 3370881"/>
                          <a:gd name="connsiteX315" fmla="*/ 2284986 w 2661966"/>
                          <a:gd name="connsiteY315" fmla="*/ 2532681 h 3370881"/>
                          <a:gd name="connsiteX316" fmla="*/ 2293273 w 2661966"/>
                          <a:gd name="connsiteY316" fmla="*/ 2496653 h 3370881"/>
                          <a:gd name="connsiteX317" fmla="*/ 2278152 w 2661966"/>
                          <a:gd name="connsiteY317" fmla="*/ 2475178 h 3370881"/>
                          <a:gd name="connsiteX318" fmla="*/ 2245659 w 2661966"/>
                          <a:gd name="connsiteY318" fmla="*/ 2389247 h 3370881"/>
                          <a:gd name="connsiteX319" fmla="*/ 2195507 w 2661966"/>
                          <a:gd name="connsiteY319" fmla="*/ 2241328 h 3370881"/>
                          <a:gd name="connsiteX320" fmla="*/ 2083786 w 2661966"/>
                          <a:gd name="connsiteY320" fmla="*/ 2040300 h 3370881"/>
                          <a:gd name="connsiteX321" fmla="*/ 2048773 w 2661966"/>
                          <a:gd name="connsiteY321" fmla="*/ 2017971 h 3370881"/>
                          <a:gd name="connsiteX322" fmla="*/ 2074314 w 2661966"/>
                          <a:gd name="connsiteY322" fmla="*/ 2011967 h 3370881"/>
                          <a:gd name="connsiteX323" fmla="*/ 2034988 w 2661966"/>
                          <a:gd name="connsiteY323" fmla="*/ 2003764 h 3370881"/>
                          <a:gd name="connsiteX324" fmla="*/ 2026023 w 2661966"/>
                          <a:gd name="connsiteY324" fmla="*/ 2026176 h 3370881"/>
                          <a:gd name="connsiteX325" fmla="*/ 2021541 w 2661966"/>
                          <a:gd name="connsiteY325" fmla="*/ 2039623 h 3370881"/>
                          <a:gd name="connsiteX326" fmla="*/ 1999129 w 2661966"/>
                          <a:gd name="connsiteY326" fmla="*/ 2053070 h 3370881"/>
                          <a:gd name="connsiteX327" fmla="*/ 1990165 w 2661966"/>
                          <a:gd name="connsiteY327" fmla="*/ 2070999 h 3370881"/>
                          <a:gd name="connsiteX328" fmla="*/ 1967753 w 2661966"/>
                          <a:gd name="connsiteY328" fmla="*/ 2106858 h 3370881"/>
                          <a:gd name="connsiteX329" fmla="*/ 1981200 w 2661966"/>
                          <a:gd name="connsiteY329" fmla="*/ 2223399 h 3370881"/>
                          <a:gd name="connsiteX330" fmla="*/ 1994647 w 2661966"/>
                          <a:gd name="connsiteY330" fmla="*/ 2254776 h 3370881"/>
                          <a:gd name="connsiteX331" fmla="*/ 2003612 w 2661966"/>
                          <a:gd name="connsiteY331" fmla="*/ 2272705 h 3370881"/>
                          <a:gd name="connsiteX332" fmla="*/ 2026023 w 2661966"/>
                          <a:gd name="connsiteY332" fmla="*/ 2304081 h 3370881"/>
                          <a:gd name="connsiteX333" fmla="*/ 2043953 w 2661966"/>
                          <a:gd name="connsiteY333" fmla="*/ 2348905 h 3370881"/>
                          <a:gd name="connsiteX334" fmla="*/ 2061882 w 2661966"/>
                          <a:gd name="connsiteY334" fmla="*/ 2371317 h 3370881"/>
                          <a:gd name="connsiteX335" fmla="*/ 2088776 w 2661966"/>
                          <a:gd name="connsiteY335" fmla="*/ 2434070 h 3370881"/>
                          <a:gd name="connsiteX336" fmla="*/ 2102223 w 2661966"/>
                          <a:gd name="connsiteY336" fmla="*/ 2465446 h 3370881"/>
                          <a:gd name="connsiteX337" fmla="*/ 2106706 w 2661966"/>
                          <a:gd name="connsiteY337" fmla="*/ 2496823 h 3370881"/>
                          <a:gd name="connsiteX338" fmla="*/ 2124635 w 2661966"/>
                          <a:gd name="connsiteY338" fmla="*/ 2559576 h 3370881"/>
                          <a:gd name="connsiteX339" fmla="*/ 2138082 w 2661966"/>
                          <a:gd name="connsiteY339" fmla="*/ 2649223 h 3370881"/>
                          <a:gd name="connsiteX340" fmla="*/ 2147047 w 2661966"/>
                          <a:gd name="connsiteY340" fmla="*/ 2685081 h 3370881"/>
                          <a:gd name="connsiteX341" fmla="*/ 2151529 w 2661966"/>
                          <a:gd name="connsiteY341" fmla="*/ 2716458 h 3370881"/>
                          <a:gd name="connsiteX342" fmla="*/ 2160494 w 2661966"/>
                          <a:gd name="connsiteY342" fmla="*/ 2770246 h 3370881"/>
                          <a:gd name="connsiteX343" fmla="*/ 2156012 w 2661966"/>
                          <a:gd name="connsiteY343" fmla="*/ 2962987 h 3370881"/>
                          <a:gd name="connsiteX344" fmla="*/ 2138082 w 2661966"/>
                          <a:gd name="connsiteY344" fmla="*/ 3043670 h 3370881"/>
                          <a:gd name="connsiteX345" fmla="*/ 2133600 w 2661966"/>
                          <a:gd name="connsiteY345" fmla="*/ 3061599 h 3370881"/>
                          <a:gd name="connsiteX346" fmla="*/ 2120153 w 2661966"/>
                          <a:gd name="connsiteY346" fmla="*/ 3079529 h 3370881"/>
                          <a:gd name="connsiteX347" fmla="*/ 2111188 w 2661966"/>
                          <a:gd name="connsiteY347" fmla="*/ 3106423 h 3370881"/>
                          <a:gd name="connsiteX348" fmla="*/ 2088776 w 2661966"/>
                          <a:gd name="connsiteY348" fmla="*/ 3137799 h 3370881"/>
                          <a:gd name="connsiteX349" fmla="*/ 2075329 w 2661966"/>
                          <a:gd name="connsiteY349" fmla="*/ 3164693 h 3370881"/>
                          <a:gd name="connsiteX350" fmla="*/ 2061882 w 2661966"/>
                          <a:gd name="connsiteY350" fmla="*/ 3169176 h 3370881"/>
                          <a:gd name="connsiteX351" fmla="*/ 2021541 w 2661966"/>
                          <a:gd name="connsiteY351" fmla="*/ 3164693 h 3370881"/>
                          <a:gd name="connsiteX352" fmla="*/ 2012576 w 2661966"/>
                          <a:gd name="connsiteY352" fmla="*/ 3119870 h 3370881"/>
                          <a:gd name="connsiteX353" fmla="*/ 2048435 w 2661966"/>
                          <a:gd name="connsiteY353" fmla="*/ 3021258 h 3370881"/>
                          <a:gd name="connsiteX354" fmla="*/ 2048435 w 2661966"/>
                          <a:gd name="connsiteY354" fmla="*/ 3021258 h 3370881"/>
                          <a:gd name="connsiteX355" fmla="*/ 2061882 w 2661966"/>
                          <a:gd name="connsiteY355" fmla="*/ 2967470 h 3370881"/>
                          <a:gd name="connsiteX356" fmla="*/ 2070847 w 2661966"/>
                          <a:gd name="connsiteY356" fmla="*/ 2882305 h 3370881"/>
                          <a:gd name="connsiteX357" fmla="*/ 2066365 w 2661966"/>
                          <a:gd name="connsiteY357" fmla="*/ 2725423 h 3370881"/>
                          <a:gd name="connsiteX358" fmla="*/ 2043953 w 2661966"/>
                          <a:gd name="connsiteY358" fmla="*/ 2649223 h 3370881"/>
                          <a:gd name="connsiteX359" fmla="*/ 2030506 w 2661966"/>
                          <a:gd name="connsiteY359" fmla="*/ 2622329 h 3370881"/>
                          <a:gd name="connsiteX360" fmla="*/ 2017059 w 2661966"/>
                          <a:gd name="connsiteY360" fmla="*/ 2581987 h 3370881"/>
                          <a:gd name="connsiteX361" fmla="*/ 1981200 w 2661966"/>
                          <a:gd name="connsiteY361" fmla="*/ 2514752 h 3370881"/>
                          <a:gd name="connsiteX362" fmla="*/ 1972235 w 2661966"/>
                          <a:gd name="connsiteY362" fmla="*/ 2501305 h 3370881"/>
                          <a:gd name="connsiteX363" fmla="*/ 1958788 w 2661966"/>
                          <a:gd name="connsiteY363" fmla="*/ 2478893 h 3370881"/>
                          <a:gd name="connsiteX364" fmla="*/ 1905000 w 2661966"/>
                          <a:gd name="connsiteY364" fmla="*/ 2398211 h 3370881"/>
                          <a:gd name="connsiteX365" fmla="*/ 1882588 w 2661966"/>
                          <a:gd name="connsiteY365" fmla="*/ 2357870 h 3370881"/>
                          <a:gd name="connsiteX366" fmla="*/ 1869141 w 2661966"/>
                          <a:gd name="connsiteY366" fmla="*/ 2339940 h 3370881"/>
                          <a:gd name="connsiteX367" fmla="*/ 1806388 w 2661966"/>
                          <a:gd name="connsiteY367" fmla="*/ 2313046 h 3370881"/>
                          <a:gd name="connsiteX368" fmla="*/ 1779494 w 2661966"/>
                          <a:gd name="connsiteY368" fmla="*/ 2304081 h 3370881"/>
                          <a:gd name="connsiteX369" fmla="*/ 1752600 w 2661966"/>
                          <a:gd name="connsiteY369" fmla="*/ 2299599 h 3370881"/>
                          <a:gd name="connsiteX370" fmla="*/ 1680882 w 2661966"/>
                          <a:gd name="connsiteY370" fmla="*/ 2277187 h 3370881"/>
                          <a:gd name="connsiteX371" fmla="*/ 1719025 w 2661966"/>
                          <a:gd name="connsiteY371" fmla="*/ 2281331 h 3370881"/>
                          <a:gd name="connsiteX372" fmla="*/ 1756997 w 2661966"/>
                          <a:gd name="connsiteY372" fmla="*/ 2289450 h 3370881"/>
                          <a:gd name="connsiteX373" fmla="*/ 1656440 w 2661966"/>
                          <a:gd name="connsiteY373" fmla="*/ 2298583 h 3370881"/>
                          <a:gd name="connsiteX374" fmla="*/ 1537447 w 2661966"/>
                          <a:gd name="connsiteY374" fmla="*/ 2329960 h 3370881"/>
                          <a:gd name="connsiteX375" fmla="*/ 1571993 w 2661966"/>
                          <a:gd name="connsiteY375" fmla="*/ 2317957 h 3370881"/>
                          <a:gd name="connsiteX376" fmla="*/ 1509707 w 2661966"/>
                          <a:gd name="connsiteY376" fmla="*/ 2338926 h 3370881"/>
                          <a:gd name="connsiteX377" fmla="*/ 1500444 w 2661966"/>
                          <a:gd name="connsiteY377" fmla="*/ 2355271 h 3370881"/>
                          <a:gd name="connsiteX378" fmla="*/ 1402678 w 2661966"/>
                          <a:gd name="connsiteY378" fmla="*/ 2339641 h 3370881"/>
                          <a:gd name="connsiteX379" fmla="*/ 1322892 w 2661966"/>
                          <a:gd name="connsiteY379" fmla="*/ 2336952 h 3370881"/>
                          <a:gd name="connsiteX380" fmla="*/ 1199384 w 2661966"/>
                          <a:gd name="connsiteY380" fmla="*/ 2307041 h 3370881"/>
                          <a:gd name="connsiteX381" fmla="*/ 1066800 w 2661966"/>
                          <a:gd name="connsiteY381" fmla="*/ 2272705 h 3370881"/>
                          <a:gd name="connsiteX382" fmla="*/ 1030941 w 2661966"/>
                          <a:gd name="connsiteY382" fmla="*/ 2263740 h 3370881"/>
                          <a:gd name="connsiteX383" fmla="*/ 986118 w 2661966"/>
                          <a:gd name="connsiteY383" fmla="*/ 2241329 h 3370881"/>
                          <a:gd name="connsiteX384" fmla="*/ 968188 w 2661966"/>
                          <a:gd name="connsiteY384" fmla="*/ 2232364 h 3370881"/>
                          <a:gd name="connsiteX385" fmla="*/ 936812 w 2661966"/>
                          <a:gd name="connsiteY385" fmla="*/ 2214434 h 3370881"/>
                          <a:gd name="connsiteX386" fmla="*/ 905435 w 2661966"/>
                          <a:gd name="connsiteY386" fmla="*/ 2196505 h 3370881"/>
                          <a:gd name="connsiteX387" fmla="*/ 869576 w 2661966"/>
                          <a:gd name="connsiteY387" fmla="*/ 2209952 h 3370881"/>
                          <a:gd name="connsiteX388" fmla="*/ 856129 w 2661966"/>
                          <a:gd name="connsiteY388" fmla="*/ 2227881 h 3370881"/>
                          <a:gd name="connsiteX389" fmla="*/ 815788 w 2661966"/>
                          <a:gd name="connsiteY389" fmla="*/ 2268223 h 3370881"/>
                          <a:gd name="connsiteX390" fmla="*/ 788894 w 2661966"/>
                          <a:gd name="connsiteY390" fmla="*/ 2290634 h 3370881"/>
                          <a:gd name="connsiteX391" fmla="*/ 762000 w 2661966"/>
                          <a:gd name="connsiteY391" fmla="*/ 2313046 h 3370881"/>
                          <a:gd name="connsiteX392" fmla="*/ 753035 w 2661966"/>
                          <a:gd name="connsiteY392" fmla="*/ 2326493 h 3370881"/>
                          <a:gd name="connsiteX393" fmla="*/ 735106 w 2661966"/>
                          <a:gd name="connsiteY393" fmla="*/ 2339940 h 3370881"/>
                          <a:gd name="connsiteX394" fmla="*/ 712694 w 2661966"/>
                          <a:gd name="connsiteY394" fmla="*/ 2362352 h 3370881"/>
                          <a:gd name="connsiteX395" fmla="*/ 694765 w 2661966"/>
                          <a:gd name="connsiteY395" fmla="*/ 2375799 h 3370881"/>
                          <a:gd name="connsiteX396" fmla="*/ 681318 w 2661966"/>
                          <a:gd name="connsiteY396" fmla="*/ 2393729 h 3370881"/>
                          <a:gd name="connsiteX397" fmla="*/ 667870 w 2661966"/>
                          <a:gd name="connsiteY397" fmla="*/ 2402693 h 3370881"/>
                          <a:gd name="connsiteX398" fmla="*/ 623047 w 2661966"/>
                          <a:gd name="connsiteY398" fmla="*/ 2443034 h 3370881"/>
                          <a:gd name="connsiteX399" fmla="*/ 600635 w 2661966"/>
                          <a:gd name="connsiteY399" fmla="*/ 2474411 h 3370881"/>
                          <a:gd name="connsiteX400" fmla="*/ 587188 w 2661966"/>
                          <a:gd name="connsiteY400" fmla="*/ 2514752 h 3370881"/>
                          <a:gd name="connsiteX401" fmla="*/ 582706 w 2661966"/>
                          <a:gd name="connsiteY401" fmla="*/ 2546129 h 3370881"/>
                          <a:gd name="connsiteX402" fmla="*/ 596153 w 2661966"/>
                          <a:gd name="connsiteY402" fmla="*/ 2635776 h 3370881"/>
                          <a:gd name="connsiteX403" fmla="*/ 600635 w 2661966"/>
                          <a:gd name="connsiteY403" fmla="*/ 2653705 h 3370881"/>
                          <a:gd name="connsiteX404" fmla="*/ 609600 w 2661966"/>
                          <a:gd name="connsiteY404" fmla="*/ 2671634 h 3370881"/>
                          <a:gd name="connsiteX405" fmla="*/ 614082 w 2661966"/>
                          <a:gd name="connsiteY405" fmla="*/ 2689564 h 3370881"/>
                          <a:gd name="connsiteX406" fmla="*/ 623047 w 2661966"/>
                          <a:gd name="connsiteY406" fmla="*/ 2711976 h 3370881"/>
                          <a:gd name="connsiteX407" fmla="*/ 627529 w 2661966"/>
                          <a:gd name="connsiteY407" fmla="*/ 2734387 h 3370881"/>
                          <a:gd name="connsiteX408" fmla="*/ 640976 w 2661966"/>
                          <a:gd name="connsiteY408" fmla="*/ 2765764 h 3370881"/>
                          <a:gd name="connsiteX409" fmla="*/ 645459 w 2661966"/>
                          <a:gd name="connsiteY409" fmla="*/ 2779211 h 3370881"/>
                          <a:gd name="connsiteX410" fmla="*/ 658906 w 2661966"/>
                          <a:gd name="connsiteY410" fmla="*/ 2801623 h 3370881"/>
                          <a:gd name="connsiteX411" fmla="*/ 676835 w 2661966"/>
                          <a:gd name="connsiteY411" fmla="*/ 2864376 h 3370881"/>
                          <a:gd name="connsiteX412" fmla="*/ 690282 w 2661966"/>
                          <a:gd name="connsiteY412" fmla="*/ 2895752 h 3370881"/>
                          <a:gd name="connsiteX413" fmla="*/ 699247 w 2661966"/>
                          <a:gd name="connsiteY413" fmla="*/ 2940576 h 3370881"/>
                          <a:gd name="connsiteX414" fmla="*/ 703729 w 2661966"/>
                          <a:gd name="connsiteY414" fmla="*/ 2967470 h 3370881"/>
                          <a:gd name="connsiteX415" fmla="*/ 717176 w 2661966"/>
                          <a:gd name="connsiteY415" fmla="*/ 2994364 h 3370881"/>
                          <a:gd name="connsiteX416" fmla="*/ 735106 w 2661966"/>
                          <a:gd name="connsiteY416" fmla="*/ 3052634 h 3370881"/>
                          <a:gd name="connsiteX417" fmla="*/ 739588 w 2661966"/>
                          <a:gd name="connsiteY417" fmla="*/ 3079529 h 3370881"/>
                          <a:gd name="connsiteX418" fmla="*/ 762000 w 2661966"/>
                          <a:gd name="connsiteY418" fmla="*/ 3142281 h 3370881"/>
                          <a:gd name="connsiteX419" fmla="*/ 766482 w 2661966"/>
                          <a:gd name="connsiteY419" fmla="*/ 3231929 h 3370881"/>
                          <a:gd name="connsiteX420" fmla="*/ 770965 w 2661966"/>
                          <a:gd name="connsiteY420" fmla="*/ 3254340 h 3370881"/>
                          <a:gd name="connsiteX421" fmla="*/ 775447 w 2661966"/>
                          <a:gd name="connsiteY421" fmla="*/ 3285717 h 3370881"/>
                          <a:gd name="connsiteX422" fmla="*/ 748553 w 2661966"/>
                          <a:gd name="connsiteY422" fmla="*/ 3335023 h 3370881"/>
                          <a:gd name="connsiteX423" fmla="*/ 721659 w 2661966"/>
                          <a:gd name="connsiteY423" fmla="*/ 3343987 h 3370881"/>
                          <a:gd name="connsiteX424" fmla="*/ 708212 w 2661966"/>
                          <a:gd name="connsiteY424" fmla="*/ 3348470 h 3370881"/>
                          <a:gd name="connsiteX425" fmla="*/ 623047 w 2661966"/>
                          <a:gd name="connsiteY425" fmla="*/ 3330540 h 3370881"/>
                          <a:gd name="connsiteX426" fmla="*/ 609600 w 2661966"/>
                          <a:gd name="connsiteY426" fmla="*/ 3308129 h 3370881"/>
                          <a:gd name="connsiteX427" fmla="*/ 591670 w 2661966"/>
                          <a:gd name="connsiteY427" fmla="*/ 3267787 h 3370881"/>
                          <a:gd name="connsiteX428" fmla="*/ 560294 w 2661966"/>
                          <a:gd name="connsiteY428" fmla="*/ 3209517 h 3370881"/>
                          <a:gd name="connsiteX429" fmla="*/ 551329 w 2661966"/>
                          <a:gd name="connsiteY429" fmla="*/ 3196070 h 3370881"/>
                          <a:gd name="connsiteX430" fmla="*/ 528918 w 2661966"/>
                          <a:gd name="connsiteY430" fmla="*/ 3173658 h 3370881"/>
                          <a:gd name="connsiteX431" fmla="*/ 519953 w 2661966"/>
                          <a:gd name="connsiteY431" fmla="*/ 3128834 h 3370881"/>
                          <a:gd name="connsiteX432" fmla="*/ 524435 w 2661966"/>
                          <a:gd name="connsiteY432" fmla="*/ 3101940 h 3370881"/>
                          <a:gd name="connsiteX433" fmla="*/ 528918 w 2661966"/>
                          <a:gd name="connsiteY433" fmla="*/ 3088493 h 3370881"/>
                          <a:gd name="connsiteX434" fmla="*/ 542365 w 2661966"/>
                          <a:gd name="connsiteY434" fmla="*/ 3052634 h 3370881"/>
                          <a:gd name="connsiteX435" fmla="*/ 484094 w 2661966"/>
                          <a:gd name="connsiteY435" fmla="*/ 2886787 h 3370881"/>
                          <a:gd name="connsiteX436" fmla="*/ 443753 w 2661966"/>
                          <a:gd name="connsiteY436" fmla="*/ 2779211 h 3370881"/>
                          <a:gd name="connsiteX437" fmla="*/ 439270 w 2661966"/>
                          <a:gd name="connsiteY437" fmla="*/ 2752317 h 3370881"/>
                          <a:gd name="connsiteX438" fmla="*/ 430306 w 2661966"/>
                          <a:gd name="connsiteY438" fmla="*/ 2716458 h 3370881"/>
                          <a:gd name="connsiteX439" fmla="*/ 425823 w 2661966"/>
                          <a:gd name="connsiteY439" fmla="*/ 2680599 h 3370881"/>
                          <a:gd name="connsiteX440" fmla="*/ 398929 w 2661966"/>
                          <a:gd name="connsiteY440" fmla="*/ 2599917 h 3370881"/>
                          <a:gd name="connsiteX441" fmla="*/ 385482 w 2661966"/>
                          <a:gd name="connsiteY441" fmla="*/ 2568540 h 3370881"/>
                          <a:gd name="connsiteX442" fmla="*/ 381000 w 2661966"/>
                          <a:gd name="connsiteY442" fmla="*/ 2550611 h 3370881"/>
                          <a:gd name="connsiteX443" fmla="*/ 372035 w 2661966"/>
                          <a:gd name="connsiteY443" fmla="*/ 2483376 h 3370881"/>
                          <a:gd name="connsiteX444" fmla="*/ 367553 w 2661966"/>
                          <a:gd name="connsiteY444" fmla="*/ 2469929 h 3370881"/>
                          <a:gd name="connsiteX445" fmla="*/ 407894 w 2661966"/>
                          <a:gd name="connsiteY445" fmla="*/ 2451999 h 3370881"/>
                          <a:gd name="connsiteX446" fmla="*/ 515470 w 2661966"/>
                          <a:gd name="connsiteY446" fmla="*/ 2407176 h 3370881"/>
                          <a:gd name="connsiteX447" fmla="*/ 578223 w 2661966"/>
                          <a:gd name="connsiteY447" fmla="*/ 2353387 h 3370881"/>
                          <a:gd name="connsiteX448" fmla="*/ 587188 w 2661966"/>
                          <a:gd name="connsiteY448" fmla="*/ 2330976 h 3370881"/>
                          <a:gd name="connsiteX449" fmla="*/ 614082 w 2661966"/>
                          <a:gd name="connsiteY449" fmla="*/ 2254776 h 3370881"/>
                          <a:gd name="connsiteX450" fmla="*/ 649941 w 2661966"/>
                          <a:gd name="connsiteY450" fmla="*/ 2200987 h 3370881"/>
                          <a:gd name="connsiteX451" fmla="*/ 690282 w 2661966"/>
                          <a:gd name="connsiteY451" fmla="*/ 2174093 h 3370881"/>
                          <a:gd name="connsiteX452" fmla="*/ 703729 w 2661966"/>
                          <a:gd name="connsiteY452" fmla="*/ 2165129 h 3370881"/>
                          <a:gd name="connsiteX453" fmla="*/ 739588 w 2661966"/>
                          <a:gd name="connsiteY453" fmla="*/ 2147199 h 3370881"/>
                          <a:gd name="connsiteX454" fmla="*/ 708212 w 2661966"/>
                          <a:gd name="connsiteY454" fmla="*/ 2187540 h 3370881"/>
                          <a:gd name="connsiteX455" fmla="*/ 654423 w 2661966"/>
                          <a:gd name="connsiteY455" fmla="*/ 2241329 h 3370881"/>
                          <a:gd name="connsiteX456" fmla="*/ 636494 w 2661966"/>
                          <a:gd name="connsiteY456" fmla="*/ 2259258 h 3370881"/>
                          <a:gd name="connsiteX457" fmla="*/ 614082 w 2661966"/>
                          <a:gd name="connsiteY457" fmla="*/ 2286152 h 3370881"/>
                          <a:gd name="connsiteX458" fmla="*/ 592179 w 2661966"/>
                          <a:gd name="connsiteY458" fmla="*/ 2282347 h 3370881"/>
                          <a:gd name="connsiteX459" fmla="*/ 555980 w 2661966"/>
                          <a:gd name="connsiteY459" fmla="*/ 2313892 h 3370881"/>
                          <a:gd name="connsiteX460" fmla="*/ 524435 w 2661966"/>
                          <a:gd name="connsiteY460" fmla="*/ 2348905 h 3370881"/>
                          <a:gd name="connsiteX461" fmla="*/ 502023 w 2661966"/>
                          <a:gd name="connsiteY461" fmla="*/ 2362352 h 3370881"/>
                          <a:gd name="connsiteX462" fmla="*/ 461682 w 2661966"/>
                          <a:gd name="connsiteY462" fmla="*/ 2389246 h 3370881"/>
                          <a:gd name="connsiteX463" fmla="*/ 448235 w 2661966"/>
                          <a:gd name="connsiteY463" fmla="*/ 2398211 h 3370881"/>
                          <a:gd name="connsiteX464" fmla="*/ 430306 w 2661966"/>
                          <a:gd name="connsiteY464" fmla="*/ 2407176 h 3370881"/>
                          <a:gd name="connsiteX465" fmla="*/ 412376 w 2661966"/>
                          <a:gd name="connsiteY465" fmla="*/ 2420623 h 3370881"/>
                          <a:gd name="connsiteX466" fmla="*/ 389965 w 2661966"/>
                          <a:gd name="connsiteY466" fmla="*/ 2429587 h 3370881"/>
                          <a:gd name="connsiteX467" fmla="*/ 372035 w 2661966"/>
                          <a:gd name="connsiteY467" fmla="*/ 2443034 h 3370881"/>
                          <a:gd name="connsiteX468" fmla="*/ 318247 w 2661966"/>
                          <a:gd name="connsiteY468" fmla="*/ 2474411 h 3370881"/>
                          <a:gd name="connsiteX469" fmla="*/ 304800 w 2661966"/>
                          <a:gd name="connsiteY469" fmla="*/ 2492340 h 3370881"/>
                          <a:gd name="connsiteX470" fmla="*/ 282388 w 2661966"/>
                          <a:gd name="connsiteY470" fmla="*/ 2519234 h 3370881"/>
                          <a:gd name="connsiteX471" fmla="*/ 295835 w 2661966"/>
                          <a:gd name="connsiteY471" fmla="*/ 2815070 h 3370881"/>
                          <a:gd name="connsiteX472" fmla="*/ 300318 w 2661966"/>
                          <a:gd name="connsiteY472" fmla="*/ 2837481 h 3370881"/>
                          <a:gd name="connsiteX473" fmla="*/ 304800 w 2661966"/>
                          <a:gd name="connsiteY473" fmla="*/ 2868858 h 3370881"/>
                          <a:gd name="connsiteX474" fmla="*/ 309282 w 2661966"/>
                          <a:gd name="connsiteY474" fmla="*/ 2927129 h 3370881"/>
                          <a:gd name="connsiteX475" fmla="*/ 322729 w 2661966"/>
                          <a:gd name="connsiteY475" fmla="*/ 2985399 h 3370881"/>
                          <a:gd name="connsiteX476" fmla="*/ 327212 w 2661966"/>
                          <a:gd name="connsiteY476" fmla="*/ 3012293 h 3370881"/>
                          <a:gd name="connsiteX477" fmla="*/ 331694 w 2661966"/>
                          <a:gd name="connsiteY477" fmla="*/ 3043670 h 3370881"/>
                          <a:gd name="connsiteX478" fmla="*/ 345141 w 2661966"/>
                          <a:gd name="connsiteY478" fmla="*/ 3070564 h 3370881"/>
                          <a:gd name="connsiteX479" fmla="*/ 367553 w 2661966"/>
                          <a:gd name="connsiteY479" fmla="*/ 3124352 h 3370881"/>
                          <a:gd name="connsiteX480" fmla="*/ 381000 w 2661966"/>
                          <a:gd name="connsiteY480" fmla="*/ 3182623 h 3370881"/>
                          <a:gd name="connsiteX481" fmla="*/ 389965 w 2661966"/>
                          <a:gd name="connsiteY481" fmla="*/ 3196070 h 3370881"/>
                          <a:gd name="connsiteX482" fmla="*/ 394447 w 2661966"/>
                          <a:gd name="connsiteY482" fmla="*/ 3213999 h 3370881"/>
                          <a:gd name="connsiteX483" fmla="*/ 412376 w 2661966"/>
                          <a:gd name="connsiteY483" fmla="*/ 3245376 h 3370881"/>
                          <a:gd name="connsiteX484" fmla="*/ 416859 w 2661966"/>
                          <a:gd name="connsiteY484" fmla="*/ 3258823 h 3370881"/>
                          <a:gd name="connsiteX485" fmla="*/ 425823 w 2661966"/>
                          <a:gd name="connsiteY485" fmla="*/ 3272270 h 3370881"/>
                          <a:gd name="connsiteX486" fmla="*/ 439270 w 2661966"/>
                          <a:gd name="connsiteY486" fmla="*/ 3303646 h 3370881"/>
                          <a:gd name="connsiteX487" fmla="*/ 439270 w 2661966"/>
                          <a:gd name="connsiteY487" fmla="*/ 3352952 h 3370881"/>
                          <a:gd name="connsiteX488" fmla="*/ 430306 w 2661966"/>
                          <a:gd name="connsiteY488" fmla="*/ 3366399 h 3370881"/>
                          <a:gd name="connsiteX489" fmla="*/ 412376 w 2661966"/>
                          <a:gd name="connsiteY489" fmla="*/ 3370881 h 3370881"/>
                          <a:gd name="connsiteX490" fmla="*/ 295835 w 2661966"/>
                          <a:gd name="connsiteY490" fmla="*/ 3357434 h 3370881"/>
                          <a:gd name="connsiteX491" fmla="*/ 264459 w 2661966"/>
                          <a:gd name="connsiteY491" fmla="*/ 3276752 h 3370881"/>
                          <a:gd name="connsiteX492" fmla="*/ 259976 w 2661966"/>
                          <a:gd name="connsiteY492" fmla="*/ 3240893 h 3370881"/>
                          <a:gd name="connsiteX493" fmla="*/ 246529 w 2661966"/>
                          <a:gd name="connsiteY493" fmla="*/ 3178140 h 3370881"/>
                          <a:gd name="connsiteX494" fmla="*/ 237565 w 2661966"/>
                          <a:gd name="connsiteY494" fmla="*/ 3084011 h 3370881"/>
                          <a:gd name="connsiteX495" fmla="*/ 228600 w 2661966"/>
                          <a:gd name="connsiteY495" fmla="*/ 3057117 h 3370881"/>
                          <a:gd name="connsiteX496" fmla="*/ 219635 w 2661966"/>
                          <a:gd name="connsiteY496" fmla="*/ 3021258 h 3370881"/>
                          <a:gd name="connsiteX497" fmla="*/ 206188 w 2661966"/>
                          <a:gd name="connsiteY497" fmla="*/ 2980917 h 3370881"/>
                          <a:gd name="connsiteX498" fmla="*/ 201706 w 2661966"/>
                          <a:gd name="connsiteY498" fmla="*/ 2949540 h 3370881"/>
                          <a:gd name="connsiteX499" fmla="*/ 197223 w 2661966"/>
                          <a:gd name="connsiteY499" fmla="*/ 2927129 h 3370881"/>
                          <a:gd name="connsiteX500" fmla="*/ 192741 w 2661966"/>
                          <a:gd name="connsiteY500" fmla="*/ 2891270 h 3370881"/>
                          <a:gd name="connsiteX501" fmla="*/ 188259 w 2661966"/>
                          <a:gd name="connsiteY501" fmla="*/ 2850929 h 3370881"/>
                          <a:gd name="connsiteX502" fmla="*/ 179294 w 2661966"/>
                          <a:gd name="connsiteY502" fmla="*/ 2824034 h 3370881"/>
                          <a:gd name="connsiteX503" fmla="*/ 165847 w 2661966"/>
                          <a:gd name="connsiteY503" fmla="*/ 2774729 h 3370881"/>
                          <a:gd name="connsiteX504" fmla="*/ 161365 w 2661966"/>
                          <a:gd name="connsiteY504" fmla="*/ 2747834 h 3370881"/>
                          <a:gd name="connsiteX505" fmla="*/ 156882 w 2661966"/>
                          <a:gd name="connsiteY505" fmla="*/ 2559576 h 3370881"/>
                          <a:gd name="connsiteX506" fmla="*/ 152400 w 2661966"/>
                          <a:gd name="connsiteY506" fmla="*/ 2519234 h 3370881"/>
                          <a:gd name="connsiteX507" fmla="*/ 118035 w 2661966"/>
                          <a:gd name="connsiteY507" fmla="*/ 2400004 h 3370881"/>
                          <a:gd name="connsiteX508" fmla="*/ 117048 w 2661966"/>
                          <a:gd name="connsiteY508" fmla="*/ 2344423 h 3370881"/>
                          <a:gd name="connsiteX509" fmla="*/ 100106 w 2661966"/>
                          <a:gd name="connsiteY509" fmla="*/ 2330976 h 3370881"/>
                          <a:gd name="connsiteX510" fmla="*/ 138953 w 2661966"/>
                          <a:gd name="connsiteY510" fmla="*/ 2313046 h 3370881"/>
                          <a:gd name="connsiteX511" fmla="*/ 152400 w 2661966"/>
                          <a:gd name="connsiteY511" fmla="*/ 2304081 h 3370881"/>
                          <a:gd name="connsiteX512" fmla="*/ 170329 w 2661966"/>
                          <a:gd name="connsiteY512" fmla="*/ 2259258 h 3370881"/>
                          <a:gd name="connsiteX513" fmla="*/ 188259 w 2661966"/>
                          <a:gd name="connsiteY513" fmla="*/ 2223399 h 3370881"/>
                          <a:gd name="connsiteX514" fmla="*/ 206188 w 2661966"/>
                          <a:gd name="connsiteY514" fmla="*/ 2187540 h 3370881"/>
                          <a:gd name="connsiteX515" fmla="*/ 210670 w 2661966"/>
                          <a:gd name="connsiteY515" fmla="*/ 2174093 h 3370881"/>
                          <a:gd name="connsiteX516" fmla="*/ 219635 w 2661966"/>
                          <a:gd name="connsiteY516" fmla="*/ 2115823 h 3370881"/>
                          <a:gd name="connsiteX517" fmla="*/ 210670 w 2661966"/>
                          <a:gd name="connsiteY517" fmla="*/ 1958940 h 3370881"/>
                          <a:gd name="connsiteX518" fmla="*/ 192741 w 2661966"/>
                          <a:gd name="connsiteY518" fmla="*/ 1923081 h 3370881"/>
                          <a:gd name="connsiteX519" fmla="*/ 179294 w 2661966"/>
                          <a:gd name="connsiteY519" fmla="*/ 1891705 h 3370881"/>
                          <a:gd name="connsiteX520" fmla="*/ 165847 w 2661966"/>
                          <a:gd name="connsiteY520" fmla="*/ 1864811 h 3370881"/>
                          <a:gd name="connsiteX521" fmla="*/ 152400 w 2661966"/>
                          <a:gd name="connsiteY521" fmla="*/ 1833434 h 3370881"/>
                          <a:gd name="connsiteX522" fmla="*/ 143435 w 2661966"/>
                          <a:gd name="connsiteY522" fmla="*/ 1819987 h 3370881"/>
                          <a:gd name="connsiteX523" fmla="*/ 107576 w 2661966"/>
                          <a:gd name="connsiteY523" fmla="*/ 1784129 h 3370881"/>
                          <a:gd name="connsiteX524" fmla="*/ 94129 w 2661966"/>
                          <a:gd name="connsiteY524" fmla="*/ 1779646 h 3370881"/>
                          <a:gd name="connsiteX525" fmla="*/ 71718 w 2661966"/>
                          <a:gd name="connsiteY525" fmla="*/ 1770681 h 3370881"/>
                          <a:gd name="connsiteX526" fmla="*/ 58270 w 2661966"/>
                          <a:gd name="connsiteY526" fmla="*/ 1761717 h 3370881"/>
                          <a:gd name="connsiteX527" fmla="*/ 26894 w 2661966"/>
                          <a:gd name="connsiteY527" fmla="*/ 1730340 h 3370881"/>
                          <a:gd name="connsiteX528" fmla="*/ 0 w 2661966"/>
                          <a:gd name="connsiteY528" fmla="*/ 1707929 h 3370881"/>
                          <a:gd name="connsiteX0" fmla="*/ 0 w 2661966"/>
                          <a:gd name="connsiteY0" fmla="*/ 1707929 h 3370881"/>
                          <a:gd name="connsiteX1" fmla="*/ 22412 w 2661966"/>
                          <a:gd name="connsiteY1" fmla="*/ 1698964 h 3370881"/>
                          <a:gd name="connsiteX2" fmla="*/ 31376 w 2661966"/>
                          <a:gd name="connsiteY2" fmla="*/ 1681034 h 3370881"/>
                          <a:gd name="connsiteX3" fmla="*/ 44823 w 2661966"/>
                          <a:gd name="connsiteY3" fmla="*/ 1672070 h 3370881"/>
                          <a:gd name="connsiteX4" fmla="*/ 58270 w 2661966"/>
                          <a:gd name="connsiteY4" fmla="*/ 1654140 h 3370881"/>
                          <a:gd name="connsiteX5" fmla="*/ 76200 w 2661966"/>
                          <a:gd name="connsiteY5" fmla="*/ 1645176 h 3370881"/>
                          <a:gd name="connsiteX6" fmla="*/ 98612 w 2661966"/>
                          <a:gd name="connsiteY6" fmla="*/ 1636211 h 3370881"/>
                          <a:gd name="connsiteX7" fmla="*/ 125506 w 2661966"/>
                          <a:gd name="connsiteY7" fmla="*/ 1627246 h 3370881"/>
                          <a:gd name="connsiteX8" fmla="*/ 152400 w 2661966"/>
                          <a:gd name="connsiteY8" fmla="*/ 1609317 h 3370881"/>
                          <a:gd name="connsiteX9" fmla="*/ 170329 w 2661966"/>
                          <a:gd name="connsiteY9" fmla="*/ 1600352 h 3370881"/>
                          <a:gd name="connsiteX10" fmla="*/ 188259 w 2661966"/>
                          <a:gd name="connsiteY10" fmla="*/ 1582423 h 3370881"/>
                          <a:gd name="connsiteX11" fmla="*/ 228600 w 2661966"/>
                          <a:gd name="connsiteY11" fmla="*/ 1564493 h 3370881"/>
                          <a:gd name="connsiteX12" fmla="*/ 255494 w 2661966"/>
                          <a:gd name="connsiteY12" fmla="*/ 1546564 h 3370881"/>
                          <a:gd name="connsiteX13" fmla="*/ 300318 w 2661966"/>
                          <a:gd name="connsiteY13" fmla="*/ 1524152 h 3370881"/>
                          <a:gd name="connsiteX14" fmla="*/ 313765 w 2661966"/>
                          <a:gd name="connsiteY14" fmla="*/ 1515187 h 3370881"/>
                          <a:gd name="connsiteX15" fmla="*/ 340659 w 2661966"/>
                          <a:gd name="connsiteY15" fmla="*/ 1510705 h 3370881"/>
                          <a:gd name="connsiteX16" fmla="*/ 363070 w 2661966"/>
                          <a:gd name="connsiteY16" fmla="*/ 1506223 h 3370881"/>
                          <a:gd name="connsiteX17" fmla="*/ 389965 w 2661966"/>
                          <a:gd name="connsiteY17" fmla="*/ 1501740 h 3370881"/>
                          <a:gd name="connsiteX18" fmla="*/ 425823 w 2661966"/>
                          <a:gd name="connsiteY18" fmla="*/ 1497258 h 3370881"/>
                          <a:gd name="connsiteX19" fmla="*/ 470647 w 2661966"/>
                          <a:gd name="connsiteY19" fmla="*/ 1488293 h 3370881"/>
                          <a:gd name="connsiteX20" fmla="*/ 515470 w 2661966"/>
                          <a:gd name="connsiteY20" fmla="*/ 1479329 h 3370881"/>
                          <a:gd name="connsiteX21" fmla="*/ 528918 w 2661966"/>
                          <a:gd name="connsiteY21" fmla="*/ 1470364 h 3370881"/>
                          <a:gd name="connsiteX22" fmla="*/ 600635 w 2661966"/>
                          <a:gd name="connsiteY22" fmla="*/ 1456917 h 3370881"/>
                          <a:gd name="connsiteX23" fmla="*/ 690282 w 2661966"/>
                          <a:gd name="connsiteY23" fmla="*/ 1447952 h 3370881"/>
                          <a:gd name="connsiteX24" fmla="*/ 793376 w 2661966"/>
                          <a:gd name="connsiteY24" fmla="*/ 1452434 h 3370881"/>
                          <a:gd name="connsiteX25" fmla="*/ 874059 w 2661966"/>
                          <a:gd name="connsiteY25" fmla="*/ 1465881 h 3370881"/>
                          <a:gd name="connsiteX26" fmla="*/ 914400 w 2661966"/>
                          <a:gd name="connsiteY26" fmla="*/ 1470364 h 3370881"/>
                          <a:gd name="connsiteX27" fmla="*/ 1030941 w 2661966"/>
                          <a:gd name="connsiteY27" fmla="*/ 1483811 h 3370881"/>
                          <a:gd name="connsiteX28" fmla="*/ 1151965 w 2661966"/>
                          <a:gd name="connsiteY28" fmla="*/ 1492776 h 3370881"/>
                          <a:gd name="connsiteX29" fmla="*/ 1281953 w 2661966"/>
                          <a:gd name="connsiteY29" fmla="*/ 1501740 h 3370881"/>
                          <a:gd name="connsiteX30" fmla="*/ 1465729 w 2661966"/>
                          <a:gd name="connsiteY30" fmla="*/ 1497258 h 3370881"/>
                          <a:gd name="connsiteX31" fmla="*/ 1510553 w 2661966"/>
                          <a:gd name="connsiteY31" fmla="*/ 1492776 h 3370881"/>
                          <a:gd name="connsiteX32" fmla="*/ 1582270 w 2661966"/>
                          <a:gd name="connsiteY32" fmla="*/ 1461399 h 3370881"/>
                          <a:gd name="connsiteX33" fmla="*/ 1604682 w 2661966"/>
                          <a:gd name="connsiteY33" fmla="*/ 1456917 h 3370881"/>
                          <a:gd name="connsiteX34" fmla="*/ 1622612 w 2661966"/>
                          <a:gd name="connsiteY34" fmla="*/ 1447952 h 3370881"/>
                          <a:gd name="connsiteX35" fmla="*/ 1645023 w 2661966"/>
                          <a:gd name="connsiteY35" fmla="*/ 1438987 h 3370881"/>
                          <a:gd name="connsiteX36" fmla="*/ 1662953 w 2661966"/>
                          <a:gd name="connsiteY36" fmla="*/ 1425540 h 3370881"/>
                          <a:gd name="connsiteX37" fmla="*/ 1698812 w 2661966"/>
                          <a:gd name="connsiteY37" fmla="*/ 1407611 h 3370881"/>
                          <a:gd name="connsiteX38" fmla="*/ 1739153 w 2661966"/>
                          <a:gd name="connsiteY38" fmla="*/ 1380717 h 3370881"/>
                          <a:gd name="connsiteX39" fmla="*/ 1752600 w 2661966"/>
                          <a:gd name="connsiteY39" fmla="*/ 1367270 h 3370881"/>
                          <a:gd name="connsiteX40" fmla="*/ 1775012 w 2661966"/>
                          <a:gd name="connsiteY40" fmla="*/ 1353823 h 3370881"/>
                          <a:gd name="connsiteX41" fmla="*/ 1797423 w 2661966"/>
                          <a:gd name="connsiteY41" fmla="*/ 1335893 h 3370881"/>
                          <a:gd name="connsiteX42" fmla="*/ 1810870 w 2661966"/>
                          <a:gd name="connsiteY42" fmla="*/ 1304517 h 3370881"/>
                          <a:gd name="connsiteX43" fmla="*/ 1815353 w 2661966"/>
                          <a:gd name="connsiteY43" fmla="*/ 1291070 h 3370881"/>
                          <a:gd name="connsiteX44" fmla="*/ 1801906 w 2661966"/>
                          <a:gd name="connsiteY44" fmla="*/ 1138670 h 3370881"/>
                          <a:gd name="connsiteX45" fmla="*/ 1792941 w 2661966"/>
                          <a:gd name="connsiteY45" fmla="*/ 1125223 h 3370881"/>
                          <a:gd name="connsiteX46" fmla="*/ 1757082 w 2661966"/>
                          <a:gd name="connsiteY46" fmla="*/ 1093846 h 3370881"/>
                          <a:gd name="connsiteX47" fmla="*/ 1730188 w 2661966"/>
                          <a:gd name="connsiteY47" fmla="*/ 1066952 h 3370881"/>
                          <a:gd name="connsiteX48" fmla="*/ 1703294 w 2661966"/>
                          <a:gd name="connsiteY48" fmla="*/ 1049023 h 3370881"/>
                          <a:gd name="connsiteX49" fmla="*/ 1622612 w 2661966"/>
                          <a:gd name="connsiteY49" fmla="*/ 1053505 h 3370881"/>
                          <a:gd name="connsiteX50" fmla="*/ 1595718 w 2661966"/>
                          <a:gd name="connsiteY50" fmla="*/ 1062470 h 3370881"/>
                          <a:gd name="connsiteX51" fmla="*/ 1573306 w 2661966"/>
                          <a:gd name="connsiteY51" fmla="*/ 1066952 h 3370881"/>
                          <a:gd name="connsiteX52" fmla="*/ 1453385 w 2661966"/>
                          <a:gd name="connsiteY52" fmla="*/ 1082761 h 3370881"/>
                          <a:gd name="connsiteX53" fmla="*/ 1326776 w 2661966"/>
                          <a:gd name="connsiteY53" fmla="*/ 1062470 h 3370881"/>
                          <a:gd name="connsiteX54" fmla="*/ 1308847 w 2661966"/>
                          <a:gd name="connsiteY54" fmla="*/ 1057987 h 3370881"/>
                          <a:gd name="connsiteX55" fmla="*/ 1277470 w 2661966"/>
                          <a:gd name="connsiteY55" fmla="*/ 1053505 h 3370881"/>
                          <a:gd name="connsiteX56" fmla="*/ 1259541 w 2661966"/>
                          <a:gd name="connsiteY56" fmla="*/ 1049023 h 3370881"/>
                          <a:gd name="connsiteX57" fmla="*/ 1232647 w 2661966"/>
                          <a:gd name="connsiteY57" fmla="*/ 1044540 h 3370881"/>
                          <a:gd name="connsiteX58" fmla="*/ 1053353 w 2661966"/>
                          <a:gd name="connsiteY58" fmla="*/ 1049023 h 3370881"/>
                          <a:gd name="connsiteX59" fmla="*/ 1035423 w 2661966"/>
                          <a:gd name="connsiteY59" fmla="*/ 1053505 h 3370881"/>
                          <a:gd name="connsiteX60" fmla="*/ 1008529 w 2661966"/>
                          <a:gd name="connsiteY60" fmla="*/ 1057987 h 3370881"/>
                          <a:gd name="connsiteX61" fmla="*/ 995082 w 2661966"/>
                          <a:gd name="connsiteY61" fmla="*/ 1062470 h 3370881"/>
                          <a:gd name="connsiteX62" fmla="*/ 945776 w 2661966"/>
                          <a:gd name="connsiteY62" fmla="*/ 1031093 h 3370881"/>
                          <a:gd name="connsiteX63" fmla="*/ 941294 w 2661966"/>
                          <a:gd name="connsiteY63" fmla="*/ 1017646 h 3370881"/>
                          <a:gd name="connsiteX64" fmla="*/ 932329 w 2661966"/>
                          <a:gd name="connsiteY64" fmla="*/ 919034 h 3370881"/>
                          <a:gd name="connsiteX65" fmla="*/ 914400 w 2661966"/>
                          <a:gd name="connsiteY65" fmla="*/ 901105 h 3370881"/>
                          <a:gd name="connsiteX66" fmla="*/ 918882 w 2661966"/>
                          <a:gd name="connsiteY66" fmla="*/ 869729 h 3370881"/>
                          <a:gd name="connsiteX67" fmla="*/ 941294 w 2661966"/>
                          <a:gd name="connsiteY67" fmla="*/ 865246 h 3370881"/>
                          <a:gd name="connsiteX68" fmla="*/ 959223 w 2661966"/>
                          <a:gd name="connsiteY68" fmla="*/ 851799 h 3370881"/>
                          <a:gd name="connsiteX69" fmla="*/ 990600 w 2661966"/>
                          <a:gd name="connsiteY69" fmla="*/ 847317 h 3370881"/>
                          <a:gd name="connsiteX70" fmla="*/ 1129553 w 2661966"/>
                          <a:gd name="connsiteY70" fmla="*/ 838352 h 3370881"/>
                          <a:gd name="connsiteX71" fmla="*/ 1147482 w 2661966"/>
                          <a:gd name="connsiteY71" fmla="*/ 829387 h 3370881"/>
                          <a:gd name="connsiteX72" fmla="*/ 1178859 w 2661966"/>
                          <a:gd name="connsiteY72" fmla="*/ 806976 h 3370881"/>
                          <a:gd name="connsiteX73" fmla="*/ 1192306 w 2661966"/>
                          <a:gd name="connsiteY73" fmla="*/ 793529 h 3370881"/>
                          <a:gd name="connsiteX74" fmla="*/ 1214718 w 2661966"/>
                          <a:gd name="connsiteY74" fmla="*/ 784564 h 3370881"/>
                          <a:gd name="connsiteX75" fmla="*/ 1241612 w 2661966"/>
                          <a:gd name="connsiteY75" fmla="*/ 771117 h 3370881"/>
                          <a:gd name="connsiteX76" fmla="*/ 1277470 w 2661966"/>
                          <a:gd name="connsiteY76" fmla="*/ 753187 h 3370881"/>
                          <a:gd name="connsiteX77" fmla="*/ 1295400 w 2661966"/>
                          <a:gd name="connsiteY77" fmla="*/ 730776 h 3370881"/>
                          <a:gd name="connsiteX78" fmla="*/ 1317812 w 2661966"/>
                          <a:gd name="connsiteY78" fmla="*/ 708364 h 3370881"/>
                          <a:gd name="connsiteX79" fmla="*/ 1353670 w 2661966"/>
                          <a:gd name="connsiteY79" fmla="*/ 663540 h 3370881"/>
                          <a:gd name="connsiteX80" fmla="*/ 1371600 w 2661966"/>
                          <a:gd name="connsiteY80" fmla="*/ 636646 h 3370881"/>
                          <a:gd name="connsiteX81" fmla="*/ 1380565 w 2661966"/>
                          <a:gd name="connsiteY81" fmla="*/ 596305 h 3370881"/>
                          <a:gd name="connsiteX82" fmla="*/ 1385047 w 2661966"/>
                          <a:gd name="connsiteY82" fmla="*/ 582858 h 3370881"/>
                          <a:gd name="connsiteX83" fmla="*/ 1380565 w 2661966"/>
                          <a:gd name="connsiteY83" fmla="*/ 533552 h 3370881"/>
                          <a:gd name="connsiteX84" fmla="*/ 1367118 w 2661966"/>
                          <a:gd name="connsiteY84" fmla="*/ 524587 h 3370881"/>
                          <a:gd name="connsiteX85" fmla="*/ 1349188 w 2661966"/>
                          <a:gd name="connsiteY85" fmla="*/ 520105 h 3370881"/>
                          <a:gd name="connsiteX86" fmla="*/ 1326776 w 2661966"/>
                          <a:gd name="connsiteY86" fmla="*/ 511140 h 3370881"/>
                          <a:gd name="connsiteX87" fmla="*/ 1281953 w 2661966"/>
                          <a:gd name="connsiteY87" fmla="*/ 515623 h 3370881"/>
                          <a:gd name="connsiteX88" fmla="*/ 1250576 w 2661966"/>
                          <a:gd name="connsiteY88" fmla="*/ 529070 h 3370881"/>
                          <a:gd name="connsiteX89" fmla="*/ 1210235 w 2661966"/>
                          <a:gd name="connsiteY89" fmla="*/ 542517 h 3370881"/>
                          <a:gd name="connsiteX90" fmla="*/ 1183341 w 2661966"/>
                          <a:gd name="connsiteY90" fmla="*/ 555964 h 3370881"/>
                          <a:gd name="connsiteX91" fmla="*/ 1160929 w 2661966"/>
                          <a:gd name="connsiteY91" fmla="*/ 569411 h 3370881"/>
                          <a:gd name="connsiteX92" fmla="*/ 1134035 w 2661966"/>
                          <a:gd name="connsiteY92" fmla="*/ 578376 h 3370881"/>
                          <a:gd name="connsiteX93" fmla="*/ 1111623 w 2661966"/>
                          <a:gd name="connsiteY93" fmla="*/ 587340 h 3370881"/>
                          <a:gd name="connsiteX94" fmla="*/ 1084729 w 2661966"/>
                          <a:gd name="connsiteY94" fmla="*/ 596305 h 3370881"/>
                          <a:gd name="connsiteX95" fmla="*/ 986118 w 2661966"/>
                          <a:gd name="connsiteY95" fmla="*/ 591823 h 3370881"/>
                          <a:gd name="connsiteX96" fmla="*/ 927847 w 2661966"/>
                          <a:gd name="connsiteY96" fmla="*/ 578376 h 3370881"/>
                          <a:gd name="connsiteX97" fmla="*/ 896470 w 2661966"/>
                          <a:gd name="connsiteY97" fmla="*/ 555964 h 3370881"/>
                          <a:gd name="connsiteX98" fmla="*/ 883023 w 2661966"/>
                          <a:gd name="connsiteY98" fmla="*/ 546999 h 3370881"/>
                          <a:gd name="connsiteX99" fmla="*/ 865094 w 2661966"/>
                          <a:gd name="connsiteY99" fmla="*/ 497693 h 3370881"/>
                          <a:gd name="connsiteX100" fmla="*/ 869576 w 2661966"/>
                          <a:gd name="connsiteY100" fmla="*/ 403564 h 3370881"/>
                          <a:gd name="connsiteX101" fmla="*/ 874059 w 2661966"/>
                          <a:gd name="connsiteY101" fmla="*/ 385634 h 3370881"/>
                          <a:gd name="connsiteX102" fmla="*/ 883023 w 2661966"/>
                          <a:gd name="connsiteY102" fmla="*/ 372187 h 3370881"/>
                          <a:gd name="connsiteX103" fmla="*/ 913728 w 2661966"/>
                          <a:gd name="connsiteY103" fmla="*/ 342268 h 3370881"/>
                          <a:gd name="connsiteX104" fmla="*/ 914400 w 2661966"/>
                          <a:gd name="connsiteY104" fmla="*/ 385634 h 3370881"/>
                          <a:gd name="connsiteX105" fmla="*/ 909918 w 2661966"/>
                          <a:gd name="connsiteY105" fmla="*/ 408046 h 3370881"/>
                          <a:gd name="connsiteX106" fmla="*/ 900953 w 2661966"/>
                          <a:gd name="connsiteY106" fmla="*/ 466317 h 3370881"/>
                          <a:gd name="connsiteX107" fmla="*/ 905435 w 2661966"/>
                          <a:gd name="connsiteY107" fmla="*/ 515623 h 3370881"/>
                          <a:gd name="connsiteX108" fmla="*/ 932329 w 2661966"/>
                          <a:gd name="connsiteY108" fmla="*/ 551481 h 3370881"/>
                          <a:gd name="connsiteX109" fmla="*/ 954741 w 2661966"/>
                          <a:gd name="connsiteY109" fmla="*/ 560446 h 3370881"/>
                          <a:gd name="connsiteX110" fmla="*/ 972670 w 2661966"/>
                          <a:gd name="connsiteY110" fmla="*/ 569411 h 3370881"/>
                          <a:gd name="connsiteX111" fmla="*/ 1066800 w 2661966"/>
                          <a:gd name="connsiteY111" fmla="*/ 564929 h 3370881"/>
                          <a:gd name="connsiteX112" fmla="*/ 1111623 w 2661966"/>
                          <a:gd name="connsiteY112" fmla="*/ 551481 h 3370881"/>
                          <a:gd name="connsiteX113" fmla="*/ 1129553 w 2661966"/>
                          <a:gd name="connsiteY113" fmla="*/ 538034 h 3370881"/>
                          <a:gd name="connsiteX114" fmla="*/ 1156447 w 2661966"/>
                          <a:gd name="connsiteY114" fmla="*/ 511140 h 3370881"/>
                          <a:gd name="connsiteX115" fmla="*/ 1160929 w 2661966"/>
                          <a:gd name="connsiteY115" fmla="*/ 493211 h 3370881"/>
                          <a:gd name="connsiteX116" fmla="*/ 1178859 w 2661966"/>
                          <a:gd name="connsiteY116" fmla="*/ 331846 h 3370881"/>
                          <a:gd name="connsiteX117" fmla="*/ 1215315 w 2661966"/>
                          <a:gd name="connsiteY117" fmla="*/ 270289 h 3370881"/>
                          <a:gd name="connsiteX118" fmla="*/ 1214718 w 2661966"/>
                          <a:gd name="connsiteY118" fmla="*/ 367705 h 3370881"/>
                          <a:gd name="connsiteX119" fmla="*/ 1201270 w 2661966"/>
                          <a:gd name="connsiteY119" fmla="*/ 412529 h 3370881"/>
                          <a:gd name="connsiteX120" fmla="*/ 1210235 w 2661966"/>
                          <a:gd name="connsiteY120" fmla="*/ 461834 h 3370881"/>
                          <a:gd name="connsiteX121" fmla="*/ 1214718 w 2661966"/>
                          <a:gd name="connsiteY121" fmla="*/ 475281 h 3370881"/>
                          <a:gd name="connsiteX122" fmla="*/ 1231975 w 2661966"/>
                          <a:gd name="connsiteY122" fmla="*/ 478531 h 3370881"/>
                          <a:gd name="connsiteX123" fmla="*/ 1252481 w 2661966"/>
                          <a:gd name="connsiteY123" fmla="*/ 492651 h 3370881"/>
                          <a:gd name="connsiteX124" fmla="*/ 1317812 w 2661966"/>
                          <a:gd name="connsiteY124" fmla="*/ 488168 h 3370881"/>
                          <a:gd name="connsiteX125" fmla="*/ 1357480 w 2661966"/>
                          <a:gd name="connsiteY125" fmla="*/ 477299 h 3370881"/>
                          <a:gd name="connsiteX126" fmla="*/ 1506070 w 2661966"/>
                          <a:gd name="connsiteY126" fmla="*/ 457352 h 3370881"/>
                          <a:gd name="connsiteX127" fmla="*/ 1550894 w 2661966"/>
                          <a:gd name="connsiteY127" fmla="*/ 430458 h 3370881"/>
                          <a:gd name="connsiteX128" fmla="*/ 1564341 w 2661966"/>
                          <a:gd name="connsiteY128" fmla="*/ 417011 h 3370881"/>
                          <a:gd name="connsiteX129" fmla="*/ 1586753 w 2661966"/>
                          <a:gd name="connsiteY129" fmla="*/ 399081 h 3370881"/>
                          <a:gd name="connsiteX130" fmla="*/ 1595718 w 2661966"/>
                          <a:gd name="connsiteY130" fmla="*/ 381152 h 3370881"/>
                          <a:gd name="connsiteX131" fmla="*/ 1641714 w 2661966"/>
                          <a:gd name="connsiteY131" fmla="*/ 352560 h 3370881"/>
                          <a:gd name="connsiteX132" fmla="*/ 1620066 w 2661966"/>
                          <a:gd name="connsiteY132" fmla="*/ 291047 h 3370881"/>
                          <a:gd name="connsiteX133" fmla="*/ 1604852 w 2661966"/>
                          <a:gd name="connsiteY133" fmla="*/ 236279 h 3370881"/>
                          <a:gd name="connsiteX134" fmla="*/ 1537447 w 2661966"/>
                          <a:gd name="connsiteY134" fmla="*/ 188411 h 3370881"/>
                          <a:gd name="connsiteX135" fmla="*/ 1591422 w 2661966"/>
                          <a:gd name="connsiteY135" fmla="*/ 383206 h 3370881"/>
                          <a:gd name="connsiteX136" fmla="*/ 1655669 w 2661966"/>
                          <a:gd name="connsiteY136" fmla="*/ 407486 h 3370881"/>
                          <a:gd name="connsiteX137" fmla="*/ 1658470 w 2661966"/>
                          <a:gd name="connsiteY137" fmla="*/ 412529 h 3370881"/>
                          <a:gd name="connsiteX138" fmla="*/ 1685365 w 2661966"/>
                          <a:gd name="connsiteY138" fmla="*/ 390117 h 3370881"/>
                          <a:gd name="connsiteX139" fmla="*/ 1694329 w 2661966"/>
                          <a:gd name="connsiteY139" fmla="*/ 376670 h 3370881"/>
                          <a:gd name="connsiteX140" fmla="*/ 1734670 w 2661966"/>
                          <a:gd name="connsiteY140" fmla="*/ 354258 h 3370881"/>
                          <a:gd name="connsiteX141" fmla="*/ 1743635 w 2661966"/>
                          <a:gd name="connsiteY141" fmla="*/ 340811 h 3370881"/>
                          <a:gd name="connsiteX142" fmla="*/ 1757082 w 2661966"/>
                          <a:gd name="connsiteY142" fmla="*/ 336329 h 3370881"/>
                          <a:gd name="connsiteX143" fmla="*/ 1843909 w 2661966"/>
                          <a:gd name="connsiteY143" fmla="*/ 262341 h 3370881"/>
                          <a:gd name="connsiteX144" fmla="*/ 1874221 w 2661966"/>
                          <a:gd name="connsiteY144" fmla="*/ 202194 h 3370881"/>
                          <a:gd name="connsiteX145" fmla="*/ 1828094 w 2661966"/>
                          <a:gd name="connsiteY145" fmla="*/ 136767 h 3370881"/>
                          <a:gd name="connsiteX146" fmla="*/ 1772023 w 2661966"/>
                          <a:gd name="connsiteY146" fmla="*/ 77249 h 3370881"/>
                          <a:gd name="connsiteX147" fmla="*/ 1948888 w 2661966"/>
                          <a:gd name="connsiteY147" fmla="*/ 178018 h 3370881"/>
                          <a:gd name="connsiteX148" fmla="*/ 1952362 w 2661966"/>
                          <a:gd name="connsiteY148" fmla="*/ 254265 h 3370881"/>
                          <a:gd name="connsiteX149" fmla="*/ 1874221 w 2661966"/>
                          <a:gd name="connsiteY149" fmla="*/ 318698 h 3370881"/>
                          <a:gd name="connsiteX150" fmla="*/ 1788459 w 2661966"/>
                          <a:gd name="connsiteY150" fmla="*/ 367705 h 3370881"/>
                          <a:gd name="connsiteX151" fmla="*/ 1761565 w 2661966"/>
                          <a:gd name="connsiteY151" fmla="*/ 390117 h 3370881"/>
                          <a:gd name="connsiteX152" fmla="*/ 1783976 w 2661966"/>
                          <a:gd name="connsiteY152" fmla="*/ 399081 h 3370881"/>
                          <a:gd name="connsiteX153" fmla="*/ 1878106 w 2661966"/>
                          <a:gd name="connsiteY153" fmla="*/ 390117 h 3370881"/>
                          <a:gd name="connsiteX154" fmla="*/ 1891553 w 2661966"/>
                          <a:gd name="connsiteY154" fmla="*/ 381152 h 3370881"/>
                          <a:gd name="connsiteX155" fmla="*/ 1918447 w 2661966"/>
                          <a:gd name="connsiteY155" fmla="*/ 372187 h 3370881"/>
                          <a:gd name="connsiteX156" fmla="*/ 1940859 w 2661966"/>
                          <a:gd name="connsiteY156" fmla="*/ 358740 h 3370881"/>
                          <a:gd name="connsiteX157" fmla="*/ 1954306 w 2661966"/>
                          <a:gd name="connsiteY157" fmla="*/ 354258 h 3370881"/>
                          <a:gd name="connsiteX158" fmla="*/ 2103145 w 2661966"/>
                          <a:gd name="connsiteY158" fmla="*/ 202207 h 3370881"/>
                          <a:gd name="connsiteX159" fmla="*/ 2064254 w 2661966"/>
                          <a:gd name="connsiteY159" fmla="*/ 20406 h 3370881"/>
                          <a:gd name="connsiteX160" fmla="*/ 2169347 w 2661966"/>
                          <a:gd name="connsiteY160" fmla="*/ 104479 h 3370881"/>
                          <a:gd name="connsiteX161" fmla="*/ 2183354 w 2661966"/>
                          <a:gd name="connsiteY161" fmla="*/ 192893 h 3370881"/>
                          <a:gd name="connsiteX162" fmla="*/ 2170300 w 2661966"/>
                          <a:gd name="connsiteY162" fmla="*/ 271231 h 3370881"/>
                          <a:gd name="connsiteX163" fmla="*/ 2096795 w 2661966"/>
                          <a:gd name="connsiteY163" fmla="*/ 316507 h 3370881"/>
                          <a:gd name="connsiteX164" fmla="*/ 1999129 w 2661966"/>
                          <a:gd name="connsiteY164" fmla="*/ 358740 h 3370881"/>
                          <a:gd name="connsiteX165" fmla="*/ 1994647 w 2661966"/>
                          <a:gd name="connsiteY165" fmla="*/ 372187 h 3370881"/>
                          <a:gd name="connsiteX166" fmla="*/ 2039470 w 2661966"/>
                          <a:gd name="connsiteY166" fmla="*/ 390117 h 3370881"/>
                          <a:gd name="connsiteX167" fmla="*/ 2115670 w 2661966"/>
                          <a:gd name="connsiteY167" fmla="*/ 390117 h 3370881"/>
                          <a:gd name="connsiteX168" fmla="*/ 2160494 w 2661966"/>
                          <a:gd name="connsiteY168" fmla="*/ 376670 h 3370881"/>
                          <a:gd name="connsiteX169" fmla="*/ 2191870 w 2661966"/>
                          <a:gd name="connsiteY169" fmla="*/ 363223 h 3370881"/>
                          <a:gd name="connsiteX170" fmla="*/ 2205318 w 2661966"/>
                          <a:gd name="connsiteY170" fmla="*/ 358740 h 3370881"/>
                          <a:gd name="connsiteX171" fmla="*/ 2273487 w 2661966"/>
                          <a:gd name="connsiteY171" fmla="*/ 280486 h 3370881"/>
                          <a:gd name="connsiteX172" fmla="*/ 2312894 w 2661966"/>
                          <a:gd name="connsiteY172" fmla="*/ 183929 h 3370881"/>
                          <a:gd name="connsiteX173" fmla="*/ 2339788 w 2661966"/>
                          <a:gd name="connsiteY173" fmla="*/ 151 h 3370881"/>
                          <a:gd name="connsiteX174" fmla="*/ 2357718 w 2661966"/>
                          <a:gd name="connsiteY174" fmla="*/ 215305 h 3370881"/>
                          <a:gd name="connsiteX175" fmla="*/ 2308598 w 2661966"/>
                          <a:gd name="connsiteY175" fmla="*/ 319520 h 3370881"/>
                          <a:gd name="connsiteX176" fmla="*/ 2245659 w 2661966"/>
                          <a:gd name="connsiteY176" fmla="*/ 390117 h 3370881"/>
                          <a:gd name="connsiteX177" fmla="*/ 2254623 w 2661966"/>
                          <a:gd name="connsiteY177" fmla="*/ 403564 h 3370881"/>
                          <a:gd name="connsiteX178" fmla="*/ 2353235 w 2661966"/>
                          <a:gd name="connsiteY178" fmla="*/ 399081 h 3370881"/>
                          <a:gd name="connsiteX179" fmla="*/ 2366682 w 2661966"/>
                          <a:gd name="connsiteY179" fmla="*/ 394599 h 3370881"/>
                          <a:gd name="connsiteX180" fmla="*/ 2389094 w 2661966"/>
                          <a:gd name="connsiteY180" fmla="*/ 390117 h 3370881"/>
                          <a:gd name="connsiteX181" fmla="*/ 2424953 w 2661966"/>
                          <a:gd name="connsiteY181" fmla="*/ 367705 h 3370881"/>
                          <a:gd name="connsiteX182" fmla="*/ 2528047 w 2661966"/>
                          <a:gd name="connsiteY182" fmla="*/ 292700 h 3370881"/>
                          <a:gd name="connsiteX183" fmla="*/ 2541495 w 2661966"/>
                          <a:gd name="connsiteY183" fmla="*/ 62906 h 3370881"/>
                          <a:gd name="connsiteX184" fmla="*/ 2591304 w 2661966"/>
                          <a:gd name="connsiteY184" fmla="*/ 214081 h 3370881"/>
                          <a:gd name="connsiteX185" fmla="*/ 2602790 w 2661966"/>
                          <a:gd name="connsiteY185" fmla="*/ 290907 h 3370881"/>
                          <a:gd name="connsiteX186" fmla="*/ 2660388 w 2661966"/>
                          <a:gd name="connsiteY186" fmla="*/ 338644 h 3370881"/>
                          <a:gd name="connsiteX187" fmla="*/ 2531969 w 2661966"/>
                          <a:gd name="connsiteY187" fmla="*/ 383206 h 3370881"/>
                          <a:gd name="connsiteX188" fmla="*/ 2442882 w 2661966"/>
                          <a:gd name="connsiteY188" fmla="*/ 403564 h 3370881"/>
                          <a:gd name="connsiteX189" fmla="*/ 2398059 w 2661966"/>
                          <a:gd name="connsiteY189" fmla="*/ 417011 h 3370881"/>
                          <a:gd name="connsiteX190" fmla="*/ 2375647 w 2661966"/>
                          <a:gd name="connsiteY190" fmla="*/ 425976 h 3370881"/>
                          <a:gd name="connsiteX191" fmla="*/ 2357718 w 2661966"/>
                          <a:gd name="connsiteY191" fmla="*/ 430458 h 3370881"/>
                          <a:gd name="connsiteX192" fmla="*/ 2344270 w 2661966"/>
                          <a:gd name="connsiteY192" fmla="*/ 461834 h 3370881"/>
                          <a:gd name="connsiteX193" fmla="*/ 2353235 w 2661966"/>
                          <a:gd name="connsiteY193" fmla="*/ 502176 h 3370881"/>
                          <a:gd name="connsiteX194" fmla="*/ 2362200 w 2661966"/>
                          <a:gd name="connsiteY194" fmla="*/ 515623 h 3370881"/>
                          <a:gd name="connsiteX195" fmla="*/ 2344270 w 2661966"/>
                          <a:gd name="connsiteY195" fmla="*/ 587340 h 3370881"/>
                          <a:gd name="connsiteX196" fmla="*/ 2321859 w 2661966"/>
                          <a:gd name="connsiteY196" fmla="*/ 614234 h 3370881"/>
                          <a:gd name="connsiteX197" fmla="*/ 2308412 w 2661966"/>
                          <a:gd name="connsiteY197" fmla="*/ 636646 h 3370881"/>
                          <a:gd name="connsiteX198" fmla="*/ 2281518 w 2661966"/>
                          <a:gd name="connsiteY198" fmla="*/ 641129 h 3370881"/>
                          <a:gd name="connsiteX199" fmla="*/ 2259106 w 2661966"/>
                          <a:gd name="connsiteY199" fmla="*/ 636646 h 3370881"/>
                          <a:gd name="connsiteX200" fmla="*/ 2277035 w 2661966"/>
                          <a:gd name="connsiteY200" fmla="*/ 578376 h 3370881"/>
                          <a:gd name="connsiteX201" fmla="*/ 2290482 w 2661966"/>
                          <a:gd name="connsiteY201" fmla="*/ 542517 h 3370881"/>
                          <a:gd name="connsiteX202" fmla="*/ 2286000 w 2661966"/>
                          <a:gd name="connsiteY202" fmla="*/ 506658 h 3370881"/>
                          <a:gd name="connsiteX203" fmla="*/ 2245659 w 2661966"/>
                          <a:gd name="connsiteY203" fmla="*/ 448387 h 3370881"/>
                          <a:gd name="connsiteX204" fmla="*/ 2200835 w 2661966"/>
                          <a:gd name="connsiteY204" fmla="*/ 430458 h 3370881"/>
                          <a:gd name="connsiteX205" fmla="*/ 2169459 w 2661966"/>
                          <a:gd name="connsiteY205" fmla="*/ 425976 h 3370881"/>
                          <a:gd name="connsiteX206" fmla="*/ 2102223 w 2661966"/>
                          <a:gd name="connsiteY206" fmla="*/ 430458 h 3370881"/>
                          <a:gd name="connsiteX207" fmla="*/ 2084294 w 2661966"/>
                          <a:gd name="connsiteY207" fmla="*/ 439423 h 3370881"/>
                          <a:gd name="connsiteX208" fmla="*/ 2070847 w 2661966"/>
                          <a:gd name="connsiteY208" fmla="*/ 443905 h 3370881"/>
                          <a:gd name="connsiteX209" fmla="*/ 2061882 w 2661966"/>
                          <a:gd name="connsiteY209" fmla="*/ 461834 h 3370881"/>
                          <a:gd name="connsiteX210" fmla="*/ 2034988 w 2661966"/>
                          <a:gd name="connsiteY210" fmla="*/ 475281 h 3370881"/>
                          <a:gd name="connsiteX211" fmla="*/ 1783976 w 2661966"/>
                          <a:gd name="connsiteY211" fmla="*/ 479764 h 3370881"/>
                          <a:gd name="connsiteX212" fmla="*/ 1766047 w 2661966"/>
                          <a:gd name="connsiteY212" fmla="*/ 488729 h 3370881"/>
                          <a:gd name="connsiteX213" fmla="*/ 1703294 w 2661966"/>
                          <a:gd name="connsiteY213" fmla="*/ 506658 h 3370881"/>
                          <a:gd name="connsiteX214" fmla="*/ 1689847 w 2661966"/>
                          <a:gd name="connsiteY214" fmla="*/ 511140 h 3370881"/>
                          <a:gd name="connsiteX215" fmla="*/ 1676400 w 2661966"/>
                          <a:gd name="connsiteY215" fmla="*/ 520105 h 3370881"/>
                          <a:gd name="connsiteX216" fmla="*/ 1649506 w 2661966"/>
                          <a:gd name="connsiteY216" fmla="*/ 529070 h 3370881"/>
                          <a:gd name="connsiteX217" fmla="*/ 1636059 w 2661966"/>
                          <a:gd name="connsiteY217" fmla="*/ 538034 h 3370881"/>
                          <a:gd name="connsiteX218" fmla="*/ 1622612 w 2661966"/>
                          <a:gd name="connsiteY218" fmla="*/ 551481 h 3370881"/>
                          <a:gd name="connsiteX219" fmla="*/ 1609165 w 2661966"/>
                          <a:gd name="connsiteY219" fmla="*/ 555964 h 3370881"/>
                          <a:gd name="connsiteX220" fmla="*/ 1577788 w 2661966"/>
                          <a:gd name="connsiteY220" fmla="*/ 587340 h 3370881"/>
                          <a:gd name="connsiteX221" fmla="*/ 1568823 w 2661966"/>
                          <a:gd name="connsiteY221" fmla="*/ 600787 h 3370881"/>
                          <a:gd name="connsiteX222" fmla="*/ 1555376 w 2661966"/>
                          <a:gd name="connsiteY222" fmla="*/ 614234 h 3370881"/>
                          <a:gd name="connsiteX223" fmla="*/ 1524000 w 2661966"/>
                          <a:gd name="connsiteY223" fmla="*/ 654576 h 3370881"/>
                          <a:gd name="connsiteX224" fmla="*/ 1519518 w 2661966"/>
                          <a:gd name="connsiteY224" fmla="*/ 668023 h 3370881"/>
                          <a:gd name="connsiteX225" fmla="*/ 1528482 w 2661966"/>
                          <a:gd name="connsiteY225" fmla="*/ 708364 h 3370881"/>
                          <a:gd name="connsiteX226" fmla="*/ 1537447 w 2661966"/>
                          <a:gd name="connsiteY226" fmla="*/ 721811 h 3370881"/>
                          <a:gd name="connsiteX227" fmla="*/ 1568823 w 2661966"/>
                          <a:gd name="connsiteY227" fmla="*/ 712846 h 3370881"/>
                          <a:gd name="connsiteX228" fmla="*/ 1600200 w 2661966"/>
                          <a:gd name="connsiteY228" fmla="*/ 712846 h 3370881"/>
                          <a:gd name="connsiteX229" fmla="*/ 1631576 w 2661966"/>
                          <a:gd name="connsiteY229" fmla="*/ 690434 h 3370881"/>
                          <a:gd name="connsiteX230" fmla="*/ 1645023 w 2661966"/>
                          <a:gd name="connsiteY230" fmla="*/ 676987 h 3370881"/>
                          <a:gd name="connsiteX231" fmla="*/ 1685365 w 2661966"/>
                          <a:gd name="connsiteY231" fmla="*/ 645611 h 3370881"/>
                          <a:gd name="connsiteX232" fmla="*/ 1716741 w 2661966"/>
                          <a:gd name="connsiteY232" fmla="*/ 614234 h 3370881"/>
                          <a:gd name="connsiteX233" fmla="*/ 1748118 w 2661966"/>
                          <a:gd name="connsiteY233" fmla="*/ 596305 h 3370881"/>
                          <a:gd name="connsiteX234" fmla="*/ 1761565 w 2661966"/>
                          <a:gd name="connsiteY234" fmla="*/ 591823 h 3370881"/>
                          <a:gd name="connsiteX235" fmla="*/ 1779494 w 2661966"/>
                          <a:gd name="connsiteY235" fmla="*/ 582858 h 3370881"/>
                          <a:gd name="connsiteX236" fmla="*/ 1815353 w 2661966"/>
                          <a:gd name="connsiteY236" fmla="*/ 573893 h 3370881"/>
                          <a:gd name="connsiteX237" fmla="*/ 2030506 w 2661966"/>
                          <a:gd name="connsiteY237" fmla="*/ 578376 h 3370881"/>
                          <a:gd name="connsiteX238" fmla="*/ 2017059 w 2661966"/>
                          <a:gd name="connsiteY238" fmla="*/ 600787 h 3370881"/>
                          <a:gd name="connsiteX239" fmla="*/ 1981200 w 2661966"/>
                          <a:gd name="connsiteY239" fmla="*/ 636646 h 3370881"/>
                          <a:gd name="connsiteX240" fmla="*/ 1967753 w 2661966"/>
                          <a:gd name="connsiteY240" fmla="*/ 650093 h 3370881"/>
                          <a:gd name="connsiteX241" fmla="*/ 1936376 w 2661966"/>
                          <a:gd name="connsiteY241" fmla="*/ 690434 h 3370881"/>
                          <a:gd name="connsiteX242" fmla="*/ 1905000 w 2661966"/>
                          <a:gd name="connsiteY242" fmla="*/ 717329 h 3370881"/>
                          <a:gd name="connsiteX243" fmla="*/ 1860176 w 2661966"/>
                          <a:gd name="connsiteY243" fmla="*/ 735258 h 3370881"/>
                          <a:gd name="connsiteX244" fmla="*/ 1788459 w 2661966"/>
                          <a:gd name="connsiteY244" fmla="*/ 744223 h 3370881"/>
                          <a:gd name="connsiteX245" fmla="*/ 1846729 w 2661966"/>
                          <a:gd name="connsiteY245" fmla="*/ 802493 h 3370881"/>
                          <a:gd name="connsiteX246" fmla="*/ 1913965 w 2661966"/>
                          <a:gd name="connsiteY246" fmla="*/ 829387 h 3370881"/>
                          <a:gd name="connsiteX247" fmla="*/ 1922929 w 2661966"/>
                          <a:gd name="connsiteY247" fmla="*/ 842834 h 3370881"/>
                          <a:gd name="connsiteX248" fmla="*/ 1967753 w 2661966"/>
                          <a:gd name="connsiteY248" fmla="*/ 883176 h 3370881"/>
                          <a:gd name="connsiteX249" fmla="*/ 1981200 w 2661966"/>
                          <a:gd name="connsiteY249" fmla="*/ 896623 h 3370881"/>
                          <a:gd name="connsiteX250" fmla="*/ 1994647 w 2661966"/>
                          <a:gd name="connsiteY250" fmla="*/ 905587 h 3370881"/>
                          <a:gd name="connsiteX251" fmla="*/ 2021541 w 2661966"/>
                          <a:gd name="connsiteY251" fmla="*/ 927999 h 3370881"/>
                          <a:gd name="connsiteX252" fmla="*/ 2030506 w 2661966"/>
                          <a:gd name="connsiteY252" fmla="*/ 941446 h 3370881"/>
                          <a:gd name="connsiteX253" fmla="*/ 2057400 w 2661966"/>
                          <a:gd name="connsiteY253" fmla="*/ 968340 h 3370881"/>
                          <a:gd name="connsiteX254" fmla="*/ 2088776 w 2661966"/>
                          <a:gd name="connsiteY254" fmla="*/ 1013164 h 3370881"/>
                          <a:gd name="connsiteX255" fmla="*/ 2115670 w 2661966"/>
                          <a:gd name="connsiteY255" fmla="*/ 1057987 h 3370881"/>
                          <a:gd name="connsiteX256" fmla="*/ 2120153 w 2661966"/>
                          <a:gd name="connsiteY256" fmla="*/ 1089364 h 3370881"/>
                          <a:gd name="connsiteX257" fmla="*/ 2138082 w 2661966"/>
                          <a:gd name="connsiteY257" fmla="*/ 1143152 h 3370881"/>
                          <a:gd name="connsiteX258" fmla="*/ 2147047 w 2661966"/>
                          <a:gd name="connsiteY258" fmla="*/ 1196940 h 3370881"/>
                          <a:gd name="connsiteX259" fmla="*/ 2151529 w 2661966"/>
                          <a:gd name="connsiteY259" fmla="*/ 1210387 h 3370881"/>
                          <a:gd name="connsiteX260" fmla="*/ 2156012 w 2661966"/>
                          <a:gd name="connsiteY260" fmla="*/ 1228317 h 3370881"/>
                          <a:gd name="connsiteX261" fmla="*/ 2173941 w 2661966"/>
                          <a:gd name="connsiteY261" fmla="*/ 1295552 h 3370881"/>
                          <a:gd name="connsiteX262" fmla="*/ 2182906 w 2661966"/>
                          <a:gd name="connsiteY262" fmla="*/ 1313481 h 3370881"/>
                          <a:gd name="connsiteX263" fmla="*/ 2187388 w 2661966"/>
                          <a:gd name="connsiteY263" fmla="*/ 1331411 h 3370881"/>
                          <a:gd name="connsiteX264" fmla="*/ 2214282 w 2661966"/>
                          <a:gd name="connsiteY264" fmla="*/ 1385199 h 3370881"/>
                          <a:gd name="connsiteX265" fmla="*/ 2218765 w 2661966"/>
                          <a:gd name="connsiteY265" fmla="*/ 1403129 h 3370881"/>
                          <a:gd name="connsiteX266" fmla="*/ 2223247 w 2661966"/>
                          <a:gd name="connsiteY266" fmla="*/ 1430023 h 3370881"/>
                          <a:gd name="connsiteX267" fmla="*/ 2236694 w 2661966"/>
                          <a:gd name="connsiteY267" fmla="*/ 1456917 h 3370881"/>
                          <a:gd name="connsiteX268" fmla="*/ 2249794 w 2661966"/>
                          <a:gd name="connsiteY268" fmla="*/ 1524624 h 3370881"/>
                          <a:gd name="connsiteX269" fmla="*/ 2241176 w 2661966"/>
                          <a:gd name="connsiteY269" fmla="*/ 1577940 h 3370881"/>
                          <a:gd name="connsiteX270" fmla="*/ 2245659 w 2661966"/>
                          <a:gd name="connsiteY270" fmla="*/ 1595870 h 3370881"/>
                          <a:gd name="connsiteX271" fmla="*/ 2249634 w 2661966"/>
                          <a:gd name="connsiteY271" fmla="*/ 1685855 h 3370881"/>
                          <a:gd name="connsiteX272" fmla="*/ 2227729 w 2661966"/>
                          <a:gd name="connsiteY272" fmla="*/ 1716893 h 3370881"/>
                          <a:gd name="connsiteX273" fmla="*/ 2240500 w 2661966"/>
                          <a:gd name="connsiteY273" fmla="*/ 1674269 h 3370881"/>
                          <a:gd name="connsiteX274" fmla="*/ 2235341 w 2661966"/>
                          <a:gd name="connsiteY274" fmla="*/ 1788611 h 3370881"/>
                          <a:gd name="connsiteX275" fmla="*/ 2230689 w 2661966"/>
                          <a:gd name="connsiteY275" fmla="*/ 1823963 h 3370881"/>
                          <a:gd name="connsiteX276" fmla="*/ 2226207 w 2661966"/>
                          <a:gd name="connsiteY276" fmla="*/ 1824470 h 3370881"/>
                          <a:gd name="connsiteX277" fmla="*/ 2208278 w 2661966"/>
                          <a:gd name="connsiteY277" fmla="*/ 1869293 h 3370881"/>
                          <a:gd name="connsiteX278" fmla="*/ 2195168 w 2661966"/>
                          <a:gd name="connsiteY278" fmla="*/ 1882740 h 3370881"/>
                          <a:gd name="connsiteX279" fmla="*/ 2203458 w 2661966"/>
                          <a:gd name="connsiteY279" fmla="*/ 1918938 h 3370881"/>
                          <a:gd name="connsiteX280" fmla="*/ 2204134 w 2661966"/>
                          <a:gd name="connsiteY280" fmla="*/ 1949806 h 3370881"/>
                          <a:gd name="connsiteX281" fmla="*/ 2226545 w 2661966"/>
                          <a:gd name="connsiteY281" fmla="*/ 1954627 h 3370881"/>
                          <a:gd name="connsiteX282" fmla="*/ 2241176 w 2661966"/>
                          <a:gd name="connsiteY282" fmla="*/ 2012729 h 3370881"/>
                          <a:gd name="connsiteX283" fmla="*/ 2263588 w 2661966"/>
                          <a:gd name="connsiteY283" fmla="*/ 2057552 h 3370881"/>
                          <a:gd name="connsiteX284" fmla="*/ 2286000 w 2661966"/>
                          <a:gd name="connsiteY284" fmla="*/ 2084446 h 3370881"/>
                          <a:gd name="connsiteX285" fmla="*/ 2299447 w 2661966"/>
                          <a:gd name="connsiteY285" fmla="*/ 2124787 h 3370881"/>
                          <a:gd name="connsiteX286" fmla="*/ 2321859 w 2661966"/>
                          <a:gd name="connsiteY286" fmla="*/ 2151681 h 3370881"/>
                          <a:gd name="connsiteX287" fmla="*/ 2344270 w 2661966"/>
                          <a:gd name="connsiteY287" fmla="*/ 2205470 h 3370881"/>
                          <a:gd name="connsiteX288" fmla="*/ 2348753 w 2661966"/>
                          <a:gd name="connsiteY288" fmla="*/ 2223399 h 3370881"/>
                          <a:gd name="connsiteX289" fmla="*/ 2366682 w 2661966"/>
                          <a:gd name="connsiteY289" fmla="*/ 2263740 h 3370881"/>
                          <a:gd name="connsiteX290" fmla="*/ 2375647 w 2661966"/>
                          <a:gd name="connsiteY290" fmla="*/ 2286152 h 3370881"/>
                          <a:gd name="connsiteX291" fmla="*/ 2380129 w 2661966"/>
                          <a:gd name="connsiteY291" fmla="*/ 2308564 h 3370881"/>
                          <a:gd name="connsiteX292" fmla="*/ 2389094 w 2661966"/>
                          <a:gd name="connsiteY292" fmla="*/ 2335458 h 3370881"/>
                          <a:gd name="connsiteX293" fmla="*/ 2393576 w 2661966"/>
                          <a:gd name="connsiteY293" fmla="*/ 2380281 h 3370881"/>
                          <a:gd name="connsiteX294" fmla="*/ 2398059 w 2661966"/>
                          <a:gd name="connsiteY294" fmla="*/ 2393729 h 3370881"/>
                          <a:gd name="connsiteX295" fmla="*/ 2419794 w 2661966"/>
                          <a:gd name="connsiteY295" fmla="*/ 2447517 h 3370881"/>
                          <a:gd name="connsiteX296" fmla="*/ 2427343 w 2661966"/>
                          <a:gd name="connsiteY296" fmla="*/ 2564058 h 3370881"/>
                          <a:gd name="connsiteX297" fmla="*/ 2389094 w 2661966"/>
                          <a:gd name="connsiteY297" fmla="*/ 2837481 h 3370881"/>
                          <a:gd name="connsiteX298" fmla="*/ 2380129 w 2661966"/>
                          <a:gd name="connsiteY298" fmla="*/ 2859893 h 3370881"/>
                          <a:gd name="connsiteX299" fmla="*/ 2357718 w 2661966"/>
                          <a:gd name="connsiteY299" fmla="*/ 2913681 h 3370881"/>
                          <a:gd name="connsiteX300" fmla="*/ 2348753 w 2661966"/>
                          <a:gd name="connsiteY300" fmla="*/ 2936093 h 3370881"/>
                          <a:gd name="connsiteX301" fmla="*/ 2339788 w 2661966"/>
                          <a:gd name="connsiteY301" fmla="*/ 2971952 h 3370881"/>
                          <a:gd name="connsiteX302" fmla="*/ 2326341 w 2661966"/>
                          <a:gd name="connsiteY302" fmla="*/ 2994364 h 3370881"/>
                          <a:gd name="connsiteX303" fmla="*/ 2317376 w 2661966"/>
                          <a:gd name="connsiteY303" fmla="*/ 3025740 h 3370881"/>
                          <a:gd name="connsiteX304" fmla="*/ 2303929 w 2661966"/>
                          <a:gd name="connsiteY304" fmla="*/ 3048152 h 3370881"/>
                          <a:gd name="connsiteX305" fmla="*/ 2290482 w 2661966"/>
                          <a:gd name="connsiteY305" fmla="*/ 3079529 h 3370881"/>
                          <a:gd name="connsiteX306" fmla="*/ 2272553 w 2661966"/>
                          <a:gd name="connsiteY306" fmla="*/ 3084011 h 3370881"/>
                          <a:gd name="connsiteX307" fmla="*/ 2259106 w 2661966"/>
                          <a:gd name="connsiteY307" fmla="*/ 3088493 h 3370881"/>
                          <a:gd name="connsiteX308" fmla="*/ 2241176 w 2661966"/>
                          <a:gd name="connsiteY308" fmla="*/ 3092976 h 3370881"/>
                          <a:gd name="connsiteX309" fmla="*/ 2209800 w 2661966"/>
                          <a:gd name="connsiteY309" fmla="*/ 3101940 h 3370881"/>
                          <a:gd name="connsiteX310" fmla="*/ 2205318 w 2661966"/>
                          <a:gd name="connsiteY310" fmla="*/ 3039187 h 3370881"/>
                          <a:gd name="connsiteX311" fmla="*/ 2218765 w 2661966"/>
                          <a:gd name="connsiteY311" fmla="*/ 3021258 h 3370881"/>
                          <a:gd name="connsiteX312" fmla="*/ 2245659 w 2661966"/>
                          <a:gd name="connsiteY312" fmla="*/ 2971952 h 3370881"/>
                          <a:gd name="connsiteX313" fmla="*/ 2268070 w 2661966"/>
                          <a:gd name="connsiteY313" fmla="*/ 2945058 h 3370881"/>
                          <a:gd name="connsiteX314" fmla="*/ 2298550 w 2661966"/>
                          <a:gd name="connsiteY314" fmla="*/ 2568540 h 3370881"/>
                          <a:gd name="connsiteX315" fmla="*/ 2284986 w 2661966"/>
                          <a:gd name="connsiteY315" fmla="*/ 2532681 h 3370881"/>
                          <a:gd name="connsiteX316" fmla="*/ 2293273 w 2661966"/>
                          <a:gd name="connsiteY316" fmla="*/ 2496653 h 3370881"/>
                          <a:gd name="connsiteX317" fmla="*/ 2278152 w 2661966"/>
                          <a:gd name="connsiteY317" fmla="*/ 2475178 h 3370881"/>
                          <a:gd name="connsiteX318" fmla="*/ 2245659 w 2661966"/>
                          <a:gd name="connsiteY318" fmla="*/ 2389247 h 3370881"/>
                          <a:gd name="connsiteX319" fmla="*/ 2195507 w 2661966"/>
                          <a:gd name="connsiteY319" fmla="*/ 2241328 h 3370881"/>
                          <a:gd name="connsiteX320" fmla="*/ 2083786 w 2661966"/>
                          <a:gd name="connsiteY320" fmla="*/ 2040300 h 3370881"/>
                          <a:gd name="connsiteX321" fmla="*/ 2048773 w 2661966"/>
                          <a:gd name="connsiteY321" fmla="*/ 2017971 h 3370881"/>
                          <a:gd name="connsiteX322" fmla="*/ 2074314 w 2661966"/>
                          <a:gd name="connsiteY322" fmla="*/ 2011967 h 3370881"/>
                          <a:gd name="connsiteX323" fmla="*/ 2034988 w 2661966"/>
                          <a:gd name="connsiteY323" fmla="*/ 2003764 h 3370881"/>
                          <a:gd name="connsiteX324" fmla="*/ 2026023 w 2661966"/>
                          <a:gd name="connsiteY324" fmla="*/ 2026176 h 3370881"/>
                          <a:gd name="connsiteX325" fmla="*/ 2021541 w 2661966"/>
                          <a:gd name="connsiteY325" fmla="*/ 2039623 h 3370881"/>
                          <a:gd name="connsiteX326" fmla="*/ 1999129 w 2661966"/>
                          <a:gd name="connsiteY326" fmla="*/ 2053070 h 3370881"/>
                          <a:gd name="connsiteX327" fmla="*/ 1990165 w 2661966"/>
                          <a:gd name="connsiteY327" fmla="*/ 2070999 h 3370881"/>
                          <a:gd name="connsiteX328" fmla="*/ 1967753 w 2661966"/>
                          <a:gd name="connsiteY328" fmla="*/ 2106858 h 3370881"/>
                          <a:gd name="connsiteX329" fmla="*/ 1981200 w 2661966"/>
                          <a:gd name="connsiteY329" fmla="*/ 2223399 h 3370881"/>
                          <a:gd name="connsiteX330" fmla="*/ 1994647 w 2661966"/>
                          <a:gd name="connsiteY330" fmla="*/ 2254776 h 3370881"/>
                          <a:gd name="connsiteX331" fmla="*/ 2003612 w 2661966"/>
                          <a:gd name="connsiteY331" fmla="*/ 2272705 h 3370881"/>
                          <a:gd name="connsiteX332" fmla="*/ 2026023 w 2661966"/>
                          <a:gd name="connsiteY332" fmla="*/ 2304081 h 3370881"/>
                          <a:gd name="connsiteX333" fmla="*/ 2043953 w 2661966"/>
                          <a:gd name="connsiteY333" fmla="*/ 2348905 h 3370881"/>
                          <a:gd name="connsiteX334" fmla="*/ 2061882 w 2661966"/>
                          <a:gd name="connsiteY334" fmla="*/ 2371317 h 3370881"/>
                          <a:gd name="connsiteX335" fmla="*/ 2088776 w 2661966"/>
                          <a:gd name="connsiteY335" fmla="*/ 2434070 h 3370881"/>
                          <a:gd name="connsiteX336" fmla="*/ 2102223 w 2661966"/>
                          <a:gd name="connsiteY336" fmla="*/ 2465446 h 3370881"/>
                          <a:gd name="connsiteX337" fmla="*/ 2106706 w 2661966"/>
                          <a:gd name="connsiteY337" fmla="*/ 2496823 h 3370881"/>
                          <a:gd name="connsiteX338" fmla="*/ 2124635 w 2661966"/>
                          <a:gd name="connsiteY338" fmla="*/ 2559576 h 3370881"/>
                          <a:gd name="connsiteX339" fmla="*/ 2138082 w 2661966"/>
                          <a:gd name="connsiteY339" fmla="*/ 2649223 h 3370881"/>
                          <a:gd name="connsiteX340" fmla="*/ 2147047 w 2661966"/>
                          <a:gd name="connsiteY340" fmla="*/ 2685081 h 3370881"/>
                          <a:gd name="connsiteX341" fmla="*/ 2151529 w 2661966"/>
                          <a:gd name="connsiteY341" fmla="*/ 2716458 h 3370881"/>
                          <a:gd name="connsiteX342" fmla="*/ 2160494 w 2661966"/>
                          <a:gd name="connsiteY342" fmla="*/ 2770246 h 3370881"/>
                          <a:gd name="connsiteX343" fmla="*/ 2156012 w 2661966"/>
                          <a:gd name="connsiteY343" fmla="*/ 2962987 h 3370881"/>
                          <a:gd name="connsiteX344" fmla="*/ 2138082 w 2661966"/>
                          <a:gd name="connsiteY344" fmla="*/ 3043670 h 3370881"/>
                          <a:gd name="connsiteX345" fmla="*/ 2133600 w 2661966"/>
                          <a:gd name="connsiteY345" fmla="*/ 3061599 h 3370881"/>
                          <a:gd name="connsiteX346" fmla="*/ 2120153 w 2661966"/>
                          <a:gd name="connsiteY346" fmla="*/ 3079529 h 3370881"/>
                          <a:gd name="connsiteX347" fmla="*/ 2111188 w 2661966"/>
                          <a:gd name="connsiteY347" fmla="*/ 3106423 h 3370881"/>
                          <a:gd name="connsiteX348" fmla="*/ 2088776 w 2661966"/>
                          <a:gd name="connsiteY348" fmla="*/ 3137799 h 3370881"/>
                          <a:gd name="connsiteX349" fmla="*/ 2075329 w 2661966"/>
                          <a:gd name="connsiteY349" fmla="*/ 3164693 h 3370881"/>
                          <a:gd name="connsiteX350" fmla="*/ 2061882 w 2661966"/>
                          <a:gd name="connsiteY350" fmla="*/ 3169176 h 3370881"/>
                          <a:gd name="connsiteX351" fmla="*/ 2021541 w 2661966"/>
                          <a:gd name="connsiteY351" fmla="*/ 3164693 h 3370881"/>
                          <a:gd name="connsiteX352" fmla="*/ 2012576 w 2661966"/>
                          <a:gd name="connsiteY352" fmla="*/ 3119870 h 3370881"/>
                          <a:gd name="connsiteX353" fmla="*/ 2048435 w 2661966"/>
                          <a:gd name="connsiteY353" fmla="*/ 3021258 h 3370881"/>
                          <a:gd name="connsiteX354" fmla="*/ 2048435 w 2661966"/>
                          <a:gd name="connsiteY354" fmla="*/ 3021258 h 3370881"/>
                          <a:gd name="connsiteX355" fmla="*/ 2061882 w 2661966"/>
                          <a:gd name="connsiteY355" fmla="*/ 2967470 h 3370881"/>
                          <a:gd name="connsiteX356" fmla="*/ 2070847 w 2661966"/>
                          <a:gd name="connsiteY356" fmla="*/ 2882305 h 3370881"/>
                          <a:gd name="connsiteX357" fmla="*/ 2066365 w 2661966"/>
                          <a:gd name="connsiteY357" fmla="*/ 2725423 h 3370881"/>
                          <a:gd name="connsiteX358" fmla="*/ 2043953 w 2661966"/>
                          <a:gd name="connsiteY358" fmla="*/ 2649223 h 3370881"/>
                          <a:gd name="connsiteX359" fmla="*/ 2030506 w 2661966"/>
                          <a:gd name="connsiteY359" fmla="*/ 2622329 h 3370881"/>
                          <a:gd name="connsiteX360" fmla="*/ 2017059 w 2661966"/>
                          <a:gd name="connsiteY360" fmla="*/ 2581987 h 3370881"/>
                          <a:gd name="connsiteX361" fmla="*/ 1981200 w 2661966"/>
                          <a:gd name="connsiteY361" fmla="*/ 2514752 h 3370881"/>
                          <a:gd name="connsiteX362" fmla="*/ 1972235 w 2661966"/>
                          <a:gd name="connsiteY362" fmla="*/ 2501305 h 3370881"/>
                          <a:gd name="connsiteX363" fmla="*/ 1958788 w 2661966"/>
                          <a:gd name="connsiteY363" fmla="*/ 2478893 h 3370881"/>
                          <a:gd name="connsiteX364" fmla="*/ 1905000 w 2661966"/>
                          <a:gd name="connsiteY364" fmla="*/ 2398211 h 3370881"/>
                          <a:gd name="connsiteX365" fmla="*/ 1882588 w 2661966"/>
                          <a:gd name="connsiteY365" fmla="*/ 2357870 h 3370881"/>
                          <a:gd name="connsiteX366" fmla="*/ 1869141 w 2661966"/>
                          <a:gd name="connsiteY366" fmla="*/ 2339940 h 3370881"/>
                          <a:gd name="connsiteX367" fmla="*/ 1806388 w 2661966"/>
                          <a:gd name="connsiteY367" fmla="*/ 2313046 h 3370881"/>
                          <a:gd name="connsiteX368" fmla="*/ 1779494 w 2661966"/>
                          <a:gd name="connsiteY368" fmla="*/ 2304081 h 3370881"/>
                          <a:gd name="connsiteX369" fmla="*/ 1752600 w 2661966"/>
                          <a:gd name="connsiteY369" fmla="*/ 2299599 h 3370881"/>
                          <a:gd name="connsiteX370" fmla="*/ 1680882 w 2661966"/>
                          <a:gd name="connsiteY370" fmla="*/ 2277187 h 3370881"/>
                          <a:gd name="connsiteX371" fmla="*/ 1719025 w 2661966"/>
                          <a:gd name="connsiteY371" fmla="*/ 2281331 h 3370881"/>
                          <a:gd name="connsiteX372" fmla="*/ 1756997 w 2661966"/>
                          <a:gd name="connsiteY372" fmla="*/ 2289450 h 3370881"/>
                          <a:gd name="connsiteX373" fmla="*/ 1656440 w 2661966"/>
                          <a:gd name="connsiteY373" fmla="*/ 2298583 h 3370881"/>
                          <a:gd name="connsiteX374" fmla="*/ 1537447 w 2661966"/>
                          <a:gd name="connsiteY374" fmla="*/ 2329960 h 3370881"/>
                          <a:gd name="connsiteX375" fmla="*/ 1571993 w 2661966"/>
                          <a:gd name="connsiteY375" fmla="*/ 2317957 h 3370881"/>
                          <a:gd name="connsiteX376" fmla="*/ 1509707 w 2661966"/>
                          <a:gd name="connsiteY376" fmla="*/ 2338926 h 3370881"/>
                          <a:gd name="connsiteX377" fmla="*/ 1500444 w 2661966"/>
                          <a:gd name="connsiteY377" fmla="*/ 2355271 h 3370881"/>
                          <a:gd name="connsiteX378" fmla="*/ 1402678 w 2661966"/>
                          <a:gd name="connsiteY378" fmla="*/ 2339641 h 3370881"/>
                          <a:gd name="connsiteX379" fmla="*/ 1322892 w 2661966"/>
                          <a:gd name="connsiteY379" fmla="*/ 2336952 h 3370881"/>
                          <a:gd name="connsiteX380" fmla="*/ 1199384 w 2661966"/>
                          <a:gd name="connsiteY380" fmla="*/ 2307041 h 3370881"/>
                          <a:gd name="connsiteX381" fmla="*/ 1066800 w 2661966"/>
                          <a:gd name="connsiteY381" fmla="*/ 2272705 h 3370881"/>
                          <a:gd name="connsiteX382" fmla="*/ 1030941 w 2661966"/>
                          <a:gd name="connsiteY382" fmla="*/ 2263740 h 3370881"/>
                          <a:gd name="connsiteX383" fmla="*/ 986118 w 2661966"/>
                          <a:gd name="connsiteY383" fmla="*/ 2241329 h 3370881"/>
                          <a:gd name="connsiteX384" fmla="*/ 968188 w 2661966"/>
                          <a:gd name="connsiteY384" fmla="*/ 2232364 h 3370881"/>
                          <a:gd name="connsiteX385" fmla="*/ 936812 w 2661966"/>
                          <a:gd name="connsiteY385" fmla="*/ 2214434 h 3370881"/>
                          <a:gd name="connsiteX386" fmla="*/ 905435 w 2661966"/>
                          <a:gd name="connsiteY386" fmla="*/ 2196505 h 3370881"/>
                          <a:gd name="connsiteX387" fmla="*/ 869576 w 2661966"/>
                          <a:gd name="connsiteY387" fmla="*/ 2209952 h 3370881"/>
                          <a:gd name="connsiteX388" fmla="*/ 856129 w 2661966"/>
                          <a:gd name="connsiteY388" fmla="*/ 2227881 h 3370881"/>
                          <a:gd name="connsiteX389" fmla="*/ 815788 w 2661966"/>
                          <a:gd name="connsiteY389" fmla="*/ 2268223 h 3370881"/>
                          <a:gd name="connsiteX390" fmla="*/ 788894 w 2661966"/>
                          <a:gd name="connsiteY390" fmla="*/ 2290634 h 3370881"/>
                          <a:gd name="connsiteX391" fmla="*/ 762000 w 2661966"/>
                          <a:gd name="connsiteY391" fmla="*/ 2313046 h 3370881"/>
                          <a:gd name="connsiteX392" fmla="*/ 753035 w 2661966"/>
                          <a:gd name="connsiteY392" fmla="*/ 2326493 h 3370881"/>
                          <a:gd name="connsiteX393" fmla="*/ 735106 w 2661966"/>
                          <a:gd name="connsiteY393" fmla="*/ 2339940 h 3370881"/>
                          <a:gd name="connsiteX394" fmla="*/ 712694 w 2661966"/>
                          <a:gd name="connsiteY394" fmla="*/ 2362352 h 3370881"/>
                          <a:gd name="connsiteX395" fmla="*/ 694765 w 2661966"/>
                          <a:gd name="connsiteY395" fmla="*/ 2375799 h 3370881"/>
                          <a:gd name="connsiteX396" fmla="*/ 681318 w 2661966"/>
                          <a:gd name="connsiteY396" fmla="*/ 2393729 h 3370881"/>
                          <a:gd name="connsiteX397" fmla="*/ 667870 w 2661966"/>
                          <a:gd name="connsiteY397" fmla="*/ 2402693 h 3370881"/>
                          <a:gd name="connsiteX398" fmla="*/ 623047 w 2661966"/>
                          <a:gd name="connsiteY398" fmla="*/ 2443034 h 3370881"/>
                          <a:gd name="connsiteX399" fmla="*/ 600635 w 2661966"/>
                          <a:gd name="connsiteY399" fmla="*/ 2474411 h 3370881"/>
                          <a:gd name="connsiteX400" fmla="*/ 587188 w 2661966"/>
                          <a:gd name="connsiteY400" fmla="*/ 2514752 h 3370881"/>
                          <a:gd name="connsiteX401" fmla="*/ 582706 w 2661966"/>
                          <a:gd name="connsiteY401" fmla="*/ 2546129 h 3370881"/>
                          <a:gd name="connsiteX402" fmla="*/ 596153 w 2661966"/>
                          <a:gd name="connsiteY402" fmla="*/ 2635776 h 3370881"/>
                          <a:gd name="connsiteX403" fmla="*/ 600635 w 2661966"/>
                          <a:gd name="connsiteY403" fmla="*/ 2653705 h 3370881"/>
                          <a:gd name="connsiteX404" fmla="*/ 609600 w 2661966"/>
                          <a:gd name="connsiteY404" fmla="*/ 2671634 h 3370881"/>
                          <a:gd name="connsiteX405" fmla="*/ 614082 w 2661966"/>
                          <a:gd name="connsiteY405" fmla="*/ 2689564 h 3370881"/>
                          <a:gd name="connsiteX406" fmla="*/ 623047 w 2661966"/>
                          <a:gd name="connsiteY406" fmla="*/ 2711976 h 3370881"/>
                          <a:gd name="connsiteX407" fmla="*/ 627529 w 2661966"/>
                          <a:gd name="connsiteY407" fmla="*/ 2734387 h 3370881"/>
                          <a:gd name="connsiteX408" fmla="*/ 640976 w 2661966"/>
                          <a:gd name="connsiteY408" fmla="*/ 2765764 h 3370881"/>
                          <a:gd name="connsiteX409" fmla="*/ 645459 w 2661966"/>
                          <a:gd name="connsiteY409" fmla="*/ 2779211 h 3370881"/>
                          <a:gd name="connsiteX410" fmla="*/ 658906 w 2661966"/>
                          <a:gd name="connsiteY410" fmla="*/ 2801623 h 3370881"/>
                          <a:gd name="connsiteX411" fmla="*/ 676835 w 2661966"/>
                          <a:gd name="connsiteY411" fmla="*/ 2864376 h 3370881"/>
                          <a:gd name="connsiteX412" fmla="*/ 690282 w 2661966"/>
                          <a:gd name="connsiteY412" fmla="*/ 2895752 h 3370881"/>
                          <a:gd name="connsiteX413" fmla="*/ 699247 w 2661966"/>
                          <a:gd name="connsiteY413" fmla="*/ 2940576 h 3370881"/>
                          <a:gd name="connsiteX414" fmla="*/ 703729 w 2661966"/>
                          <a:gd name="connsiteY414" fmla="*/ 2967470 h 3370881"/>
                          <a:gd name="connsiteX415" fmla="*/ 717176 w 2661966"/>
                          <a:gd name="connsiteY415" fmla="*/ 2994364 h 3370881"/>
                          <a:gd name="connsiteX416" fmla="*/ 735106 w 2661966"/>
                          <a:gd name="connsiteY416" fmla="*/ 3052634 h 3370881"/>
                          <a:gd name="connsiteX417" fmla="*/ 739588 w 2661966"/>
                          <a:gd name="connsiteY417" fmla="*/ 3079529 h 3370881"/>
                          <a:gd name="connsiteX418" fmla="*/ 762000 w 2661966"/>
                          <a:gd name="connsiteY418" fmla="*/ 3142281 h 3370881"/>
                          <a:gd name="connsiteX419" fmla="*/ 766482 w 2661966"/>
                          <a:gd name="connsiteY419" fmla="*/ 3231929 h 3370881"/>
                          <a:gd name="connsiteX420" fmla="*/ 770965 w 2661966"/>
                          <a:gd name="connsiteY420" fmla="*/ 3254340 h 3370881"/>
                          <a:gd name="connsiteX421" fmla="*/ 775447 w 2661966"/>
                          <a:gd name="connsiteY421" fmla="*/ 3285717 h 3370881"/>
                          <a:gd name="connsiteX422" fmla="*/ 748553 w 2661966"/>
                          <a:gd name="connsiteY422" fmla="*/ 3335023 h 3370881"/>
                          <a:gd name="connsiteX423" fmla="*/ 721659 w 2661966"/>
                          <a:gd name="connsiteY423" fmla="*/ 3343987 h 3370881"/>
                          <a:gd name="connsiteX424" fmla="*/ 708212 w 2661966"/>
                          <a:gd name="connsiteY424" fmla="*/ 3348470 h 3370881"/>
                          <a:gd name="connsiteX425" fmla="*/ 623047 w 2661966"/>
                          <a:gd name="connsiteY425" fmla="*/ 3330540 h 3370881"/>
                          <a:gd name="connsiteX426" fmla="*/ 609600 w 2661966"/>
                          <a:gd name="connsiteY426" fmla="*/ 3308129 h 3370881"/>
                          <a:gd name="connsiteX427" fmla="*/ 591670 w 2661966"/>
                          <a:gd name="connsiteY427" fmla="*/ 3267787 h 3370881"/>
                          <a:gd name="connsiteX428" fmla="*/ 560294 w 2661966"/>
                          <a:gd name="connsiteY428" fmla="*/ 3209517 h 3370881"/>
                          <a:gd name="connsiteX429" fmla="*/ 551329 w 2661966"/>
                          <a:gd name="connsiteY429" fmla="*/ 3196070 h 3370881"/>
                          <a:gd name="connsiteX430" fmla="*/ 528918 w 2661966"/>
                          <a:gd name="connsiteY430" fmla="*/ 3173658 h 3370881"/>
                          <a:gd name="connsiteX431" fmla="*/ 519953 w 2661966"/>
                          <a:gd name="connsiteY431" fmla="*/ 3128834 h 3370881"/>
                          <a:gd name="connsiteX432" fmla="*/ 524435 w 2661966"/>
                          <a:gd name="connsiteY432" fmla="*/ 3101940 h 3370881"/>
                          <a:gd name="connsiteX433" fmla="*/ 528918 w 2661966"/>
                          <a:gd name="connsiteY433" fmla="*/ 3088493 h 3370881"/>
                          <a:gd name="connsiteX434" fmla="*/ 542365 w 2661966"/>
                          <a:gd name="connsiteY434" fmla="*/ 3052634 h 3370881"/>
                          <a:gd name="connsiteX435" fmla="*/ 484094 w 2661966"/>
                          <a:gd name="connsiteY435" fmla="*/ 2886787 h 3370881"/>
                          <a:gd name="connsiteX436" fmla="*/ 443753 w 2661966"/>
                          <a:gd name="connsiteY436" fmla="*/ 2779211 h 3370881"/>
                          <a:gd name="connsiteX437" fmla="*/ 439270 w 2661966"/>
                          <a:gd name="connsiteY437" fmla="*/ 2752317 h 3370881"/>
                          <a:gd name="connsiteX438" fmla="*/ 430306 w 2661966"/>
                          <a:gd name="connsiteY438" fmla="*/ 2716458 h 3370881"/>
                          <a:gd name="connsiteX439" fmla="*/ 425823 w 2661966"/>
                          <a:gd name="connsiteY439" fmla="*/ 2680599 h 3370881"/>
                          <a:gd name="connsiteX440" fmla="*/ 398929 w 2661966"/>
                          <a:gd name="connsiteY440" fmla="*/ 2599917 h 3370881"/>
                          <a:gd name="connsiteX441" fmla="*/ 385482 w 2661966"/>
                          <a:gd name="connsiteY441" fmla="*/ 2568540 h 3370881"/>
                          <a:gd name="connsiteX442" fmla="*/ 381000 w 2661966"/>
                          <a:gd name="connsiteY442" fmla="*/ 2550611 h 3370881"/>
                          <a:gd name="connsiteX443" fmla="*/ 372035 w 2661966"/>
                          <a:gd name="connsiteY443" fmla="*/ 2483376 h 3370881"/>
                          <a:gd name="connsiteX444" fmla="*/ 367553 w 2661966"/>
                          <a:gd name="connsiteY444" fmla="*/ 2469929 h 3370881"/>
                          <a:gd name="connsiteX445" fmla="*/ 407894 w 2661966"/>
                          <a:gd name="connsiteY445" fmla="*/ 2451999 h 3370881"/>
                          <a:gd name="connsiteX446" fmla="*/ 515470 w 2661966"/>
                          <a:gd name="connsiteY446" fmla="*/ 2407176 h 3370881"/>
                          <a:gd name="connsiteX447" fmla="*/ 578223 w 2661966"/>
                          <a:gd name="connsiteY447" fmla="*/ 2353387 h 3370881"/>
                          <a:gd name="connsiteX448" fmla="*/ 587188 w 2661966"/>
                          <a:gd name="connsiteY448" fmla="*/ 2330976 h 3370881"/>
                          <a:gd name="connsiteX449" fmla="*/ 614082 w 2661966"/>
                          <a:gd name="connsiteY449" fmla="*/ 2254776 h 3370881"/>
                          <a:gd name="connsiteX450" fmla="*/ 649941 w 2661966"/>
                          <a:gd name="connsiteY450" fmla="*/ 2200987 h 3370881"/>
                          <a:gd name="connsiteX451" fmla="*/ 690282 w 2661966"/>
                          <a:gd name="connsiteY451" fmla="*/ 2174093 h 3370881"/>
                          <a:gd name="connsiteX452" fmla="*/ 703729 w 2661966"/>
                          <a:gd name="connsiteY452" fmla="*/ 2165129 h 3370881"/>
                          <a:gd name="connsiteX453" fmla="*/ 739588 w 2661966"/>
                          <a:gd name="connsiteY453" fmla="*/ 2147199 h 3370881"/>
                          <a:gd name="connsiteX454" fmla="*/ 708212 w 2661966"/>
                          <a:gd name="connsiteY454" fmla="*/ 2187540 h 3370881"/>
                          <a:gd name="connsiteX455" fmla="*/ 654423 w 2661966"/>
                          <a:gd name="connsiteY455" fmla="*/ 2241329 h 3370881"/>
                          <a:gd name="connsiteX456" fmla="*/ 636494 w 2661966"/>
                          <a:gd name="connsiteY456" fmla="*/ 2259258 h 3370881"/>
                          <a:gd name="connsiteX457" fmla="*/ 614082 w 2661966"/>
                          <a:gd name="connsiteY457" fmla="*/ 2286152 h 3370881"/>
                          <a:gd name="connsiteX458" fmla="*/ 592179 w 2661966"/>
                          <a:gd name="connsiteY458" fmla="*/ 2282347 h 3370881"/>
                          <a:gd name="connsiteX459" fmla="*/ 555980 w 2661966"/>
                          <a:gd name="connsiteY459" fmla="*/ 2313892 h 3370881"/>
                          <a:gd name="connsiteX460" fmla="*/ 524435 w 2661966"/>
                          <a:gd name="connsiteY460" fmla="*/ 2348905 h 3370881"/>
                          <a:gd name="connsiteX461" fmla="*/ 502023 w 2661966"/>
                          <a:gd name="connsiteY461" fmla="*/ 2362352 h 3370881"/>
                          <a:gd name="connsiteX462" fmla="*/ 461682 w 2661966"/>
                          <a:gd name="connsiteY462" fmla="*/ 2389246 h 3370881"/>
                          <a:gd name="connsiteX463" fmla="*/ 448235 w 2661966"/>
                          <a:gd name="connsiteY463" fmla="*/ 2398211 h 3370881"/>
                          <a:gd name="connsiteX464" fmla="*/ 430306 w 2661966"/>
                          <a:gd name="connsiteY464" fmla="*/ 2407176 h 3370881"/>
                          <a:gd name="connsiteX465" fmla="*/ 412376 w 2661966"/>
                          <a:gd name="connsiteY465" fmla="*/ 2420623 h 3370881"/>
                          <a:gd name="connsiteX466" fmla="*/ 389965 w 2661966"/>
                          <a:gd name="connsiteY466" fmla="*/ 2429587 h 3370881"/>
                          <a:gd name="connsiteX467" fmla="*/ 372035 w 2661966"/>
                          <a:gd name="connsiteY467" fmla="*/ 2443034 h 3370881"/>
                          <a:gd name="connsiteX468" fmla="*/ 318247 w 2661966"/>
                          <a:gd name="connsiteY468" fmla="*/ 2474411 h 3370881"/>
                          <a:gd name="connsiteX469" fmla="*/ 304800 w 2661966"/>
                          <a:gd name="connsiteY469" fmla="*/ 2492340 h 3370881"/>
                          <a:gd name="connsiteX470" fmla="*/ 282388 w 2661966"/>
                          <a:gd name="connsiteY470" fmla="*/ 2519234 h 3370881"/>
                          <a:gd name="connsiteX471" fmla="*/ 295835 w 2661966"/>
                          <a:gd name="connsiteY471" fmla="*/ 2815070 h 3370881"/>
                          <a:gd name="connsiteX472" fmla="*/ 300318 w 2661966"/>
                          <a:gd name="connsiteY472" fmla="*/ 2837481 h 3370881"/>
                          <a:gd name="connsiteX473" fmla="*/ 304800 w 2661966"/>
                          <a:gd name="connsiteY473" fmla="*/ 2868858 h 3370881"/>
                          <a:gd name="connsiteX474" fmla="*/ 309282 w 2661966"/>
                          <a:gd name="connsiteY474" fmla="*/ 2927129 h 3370881"/>
                          <a:gd name="connsiteX475" fmla="*/ 322729 w 2661966"/>
                          <a:gd name="connsiteY475" fmla="*/ 2985399 h 3370881"/>
                          <a:gd name="connsiteX476" fmla="*/ 327212 w 2661966"/>
                          <a:gd name="connsiteY476" fmla="*/ 3012293 h 3370881"/>
                          <a:gd name="connsiteX477" fmla="*/ 331694 w 2661966"/>
                          <a:gd name="connsiteY477" fmla="*/ 3043670 h 3370881"/>
                          <a:gd name="connsiteX478" fmla="*/ 345141 w 2661966"/>
                          <a:gd name="connsiteY478" fmla="*/ 3070564 h 3370881"/>
                          <a:gd name="connsiteX479" fmla="*/ 367553 w 2661966"/>
                          <a:gd name="connsiteY479" fmla="*/ 3124352 h 3370881"/>
                          <a:gd name="connsiteX480" fmla="*/ 381000 w 2661966"/>
                          <a:gd name="connsiteY480" fmla="*/ 3182623 h 3370881"/>
                          <a:gd name="connsiteX481" fmla="*/ 389965 w 2661966"/>
                          <a:gd name="connsiteY481" fmla="*/ 3196070 h 3370881"/>
                          <a:gd name="connsiteX482" fmla="*/ 394447 w 2661966"/>
                          <a:gd name="connsiteY482" fmla="*/ 3213999 h 3370881"/>
                          <a:gd name="connsiteX483" fmla="*/ 412376 w 2661966"/>
                          <a:gd name="connsiteY483" fmla="*/ 3245376 h 3370881"/>
                          <a:gd name="connsiteX484" fmla="*/ 416859 w 2661966"/>
                          <a:gd name="connsiteY484" fmla="*/ 3258823 h 3370881"/>
                          <a:gd name="connsiteX485" fmla="*/ 425823 w 2661966"/>
                          <a:gd name="connsiteY485" fmla="*/ 3272270 h 3370881"/>
                          <a:gd name="connsiteX486" fmla="*/ 439270 w 2661966"/>
                          <a:gd name="connsiteY486" fmla="*/ 3303646 h 3370881"/>
                          <a:gd name="connsiteX487" fmla="*/ 439270 w 2661966"/>
                          <a:gd name="connsiteY487" fmla="*/ 3352952 h 3370881"/>
                          <a:gd name="connsiteX488" fmla="*/ 430306 w 2661966"/>
                          <a:gd name="connsiteY488" fmla="*/ 3366399 h 3370881"/>
                          <a:gd name="connsiteX489" fmla="*/ 412376 w 2661966"/>
                          <a:gd name="connsiteY489" fmla="*/ 3370881 h 3370881"/>
                          <a:gd name="connsiteX490" fmla="*/ 295835 w 2661966"/>
                          <a:gd name="connsiteY490" fmla="*/ 3357434 h 3370881"/>
                          <a:gd name="connsiteX491" fmla="*/ 264459 w 2661966"/>
                          <a:gd name="connsiteY491" fmla="*/ 3276752 h 3370881"/>
                          <a:gd name="connsiteX492" fmla="*/ 259976 w 2661966"/>
                          <a:gd name="connsiteY492" fmla="*/ 3240893 h 3370881"/>
                          <a:gd name="connsiteX493" fmla="*/ 246529 w 2661966"/>
                          <a:gd name="connsiteY493" fmla="*/ 3178140 h 3370881"/>
                          <a:gd name="connsiteX494" fmla="*/ 237565 w 2661966"/>
                          <a:gd name="connsiteY494" fmla="*/ 3084011 h 3370881"/>
                          <a:gd name="connsiteX495" fmla="*/ 228600 w 2661966"/>
                          <a:gd name="connsiteY495" fmla="*/ 3057117 h 3370881"/>
                          <a:gd name="connsiteX496" fmla="*/ 219635 w 2661966"/>
                          <a:gd name="connsiteY496" fmla="*/ 3021258 h 3370881"/>
                          <a:gd name="connsiteX497" fmla="*/ 206188 w 2661966"/>
                          <a:gd name="connsiteY497" fmla="*/ 2980917 h 3370881"/>
                          <a:gd name="connsiteX498" fmla="*/ 201706 w 2661966"/>
                          <a:gd name="connsiteY498" fmla="*/ 2949540 h 3370881"/>
                          <a:gd name="connsiteX499" fmla="*/ 197223 w 2661966"/>
                          <a:gd name="connsiteY499" fmla="*/ 2927129 h 3370881"/>
                          <a:gd name="connsiteX500" fmla="*/ 192741 w 2661966"/>
                          <a:gd name="connsiteY500" fmla="*/ 2891270 h 3370881"/>
                          <a:gd name="connsiteX501" fmla="*/ 188259 w 2661966"/>
                          <a:gd name="connsiteY501" fmla="*/ 2850929 h 3370881"/>
                          <a:gd name="connsiteX502" fmla="*/ 179294 w 2661966"/>
                          <a:gd name="connsiteY502" fmla="*/ 2824034 h 3370881"/>
                          <a:gd name="connsiteX503" fmla="*/ 165847 w 2661966"/>
                          <a:gd name="connsiteY503" fmla="*/ 2774729 h 3370881"/>
                          <a:gd name="connsiteX504" fmla="*/ 161365 w 2661966"/>
                          <a:gd name="connsiteY504" fmla="*/ 2747834 h 3370881"/>
                          <a:gd name="connsiteX505" fmla="*/ 156882 w 2661966"/>
                          <a:gd name="connsiteY505" fmla="*/ 2559576 h 3370881"/>
                          <a:gd name="connsiteX506" fmla="*/ 152400 w 2661966"/>
                          <a:gd name="connsiteY506" fmla="*/ 2519234 h 3370881"/>
                          <a:gd name="connsiteX507" fmla="*/ 118035 w 2661966"/>
                          <a:gd name="connsiteY507" fmla="*/ 2400004 h 3370881"/>
                          <a:gd name="connsiteX508" fmla="*/ 117048 w 2661966"/>
                          <a:gd name="connsiteY508" fmla="*/ 2344423 h 3370881"/>
                          <a:gd name="connsiteX509" fmla="*/ 100106 w 2661966"/>
                          <a:gd name="connsiteY509" fmla="*/ 2330976 h 3370881"/>
                          <a:gd name="connsiteX510" fmla="*/ 138953 w 2661966"/>
                          <a:gd name="connsiteY510" fmla="*/ 2313046 h 3370881"/>
                          <a:gd name="connsiteX511" fmla="*/ 152400 w 2661966"/>
                          <a:gd name="connsiteY511" fmla="*/ 2304081 h 3370881"/>
                          <a:gd name="connsiteX512" fmla="*/ 170329 w 2661966"/>
                          <a:gd name="connsiteY512" fmla="*/ 2259258 h 3370881"/>
                          <a:gd name="connsiteX513" fmla="*/ 188259 w 2661966"/>
                          <a:gd name="connsiteY513" fmla="*/ 2223399 h 3370881"/>
                          <a:gd name="connsiteX514" fmla="*/ 206188 w 2661966"/>
                          <a:gd name="connsiteY514" fmla="*/ 2187540 h 3370881"/>
                          <a:gd name="connsiteX515" fmla="*/ 210670 w 2661966"/>
                          <a:gd name="connsiteY515" fmla="*/ 2174093 h 3370881"/>
                          <a:gd name="connsiteX516" fmla="*/ 219635 w 2661966"/>
                          <a:gd name="connsiteY516" fmla="*/ 2115823 h 3370881"/>
                          <a:gd name="connsiteX517" fmla="*/ 210670 w 2661966"/>
                          <a:gd name="connsiteY517" fmla="*/ 1958940 h 3370881"/>
                          <a:gd name="connsiteX518" fmla="*/ 192741 w 2661966"/>
                          <a:gd name="connsiteY518" fmla="*/ 1923081 h 3370881"/>
                          <a:gd name="connsiteX519" fmla="*/ 179294 w 2661966"/>
                          <a:gd name="connsiteY519" fmla="*/ 1891705 h 3370881"/>
                          <a:gd name="connsiteX520" fmla="*/ 165847 w 2661966"/>
                          <a:gd name="connsiteY520" fmla="*/ 1864811 h 3370881"/>
                          <a:gd name="connsiteX521" fmla="*/ 152400 w 2661966"/>
                          <a:gd name="connsiteY521" fmla="*/ 1833434 h 3370881"/>
                          <a:gd name="connsiteX522" fmla="*/ 143435 w 2661966"/>
                          <a:gd name="connsiteY522" fmla="*/ 1819987 h 3370881"/>
                          <a:gd name="connsiteX523" fmla="*/ 107576 w 2661966"/>
                          <a:gd name="connsiteY523" fmla="*/ 1784129 h 3370881"/>
                          <a:gd name="connsiteX524" fmla="*/ 94129 w 2661966"/>
                          <a:gd name="connsiteY524" fmla="*/ 1779646 h 3370881"/>
                          <a:gd name="connsiteX525" fmla="*/ 71718 w 2661966"/>
                          <a:gd name="connsiteY525" fmla="*/ 1770681 h 3370881"/>
                          <a:gd name="connsiteX526" fmla="*/ 58270 w 2661966"/>
                          <a:gd name="connsiteY526" fmla="*/ 1761717 h 3370881"/>
                          <a:gd name="connsiteX527" fmla="*/ 26894 w 2661966"/>
                          <a:gd name="connsiteY527" fmla="*/ 1730340 h 3370881"/>
                          <a:gd name="connsiteX528" fmla="*/ 0 w 2661966"/>
                          <a:gd name="connsiteY528" fmla="*/ 1707929 h 3370881"/>
                          <a:gd name="connsiteX0" fmla="*/ 0 w 2661966"/>
                          <a:gd name="connsiteY0" fmla="*/ 1707929 h 3370881"/>
                          <a:gd name="connsiteX1" fmla="*/ 22412 w 2661966"/>
                          <a:gd name="connsiteY1" fmla="*/ 1698964 h 3370881"/>
                          <a:gd name="connsiteX2" fmla="*/ 31376 w 2661966"/>
                          <a:gd name="connsiteY2" fmla="*/ 1681034 h 3370881"/>
                          <a:gd name="connsiteX3" fmla="*/ 44823 w 2661966"/>
                          <a:gd name="connsiteY3" fmla="*/ 1672070 h 3370881"/>
                          <a:gd name="connsiteX4" fmla="*/ 58270 w 2661966"/>
                          <a:gd name="connsiteY4" fmla="*/ 1654140 h 3370881"/>
                          <a:gd name="connsiteX5" fmla="*/ 76200 w 2661966"/>
                          <a:gd name="connsiteY5" fmla="*/ 1645176 h 3370881"/>
                          <a:gd name="connsiteX6" fmla="*/ 98612 w 2661966"/>
                          <a:gd name="connsiteY6" fmla="*/ 1636211 h 3370881"/>
                          <a:gd name="connsiteX7" fmla="*/ 125506 w 2661966"/>
                          <a:gd name="connsiteY7" fmla="*/ 1627246 h 3370881"/>
                          <a:gd name="connsiteX8" fmla="*/ 152400 w 2661966"/>
                          <a:gd name="connsiteY8" fmla="*/ 1609317 h 3370881"/>
                          <a:gd name="connsiteX9" fmla="*/ 170329 w 2661966"/>
                          <a:gd name="connsiteY9" fmla="*/ 1600352 h 3370881"/>
                          <a:gd name="connsiteX10" fmla="*/ 188259 w 2661966"/>
                          <a:gd name="connsiteY10" fmla="*/ 1582423 h 3370881"/>
                          <a:gd name="connsiteX11" fmla="*/ 228600 w 2661966"/>
                          <a:gd name="connsiteY11" fmla="*/ 1564493 h 3370881"/>
                          <a:gd name="connsiteX12" fmla="*/ 255494 w 2661966"/>
                          <a:gd name="connsiteY12" fmla="*/ 1546564 h 3370881"/>
                          <a:gd name="connsiteX13" fmla="*/ 300318 w 2661966"/>
                          <a:gd name="connsiteY13" fmla="*/ 1524152 h 3370881"/>
                          <a:gd name="connsiteX14" fmla="*/ 313765 w 2661966"/>
                          <a:gd name="connsiteY14" fmla="*/ 1515187 h 3370881"/>
                          <a:gd name="connsiteX15" fmla="*/ 340659 w 2661966"/>
                          <a:gd name="connsiteY15" fmla="*/ 1510705 h 3370881"/>
                          <a:gd name="connsiteX16" fmla="*/ 363070 w 2661966"/>
                          <a:gd name="connsiteY16" fmla="*/ 1506223 h 3370881"/>
                          <a:gd name="connsiteX17" fmla="*/ 389965 w 2661966"/>
                          <a:gd name="connsiteY17" fmla="*/ 1501740 h 3370881"/>
                          <a:gd name="connsiteX18" fmla="*/ 425823 w 2661966"/>
                          <a:gd name="connsiteY18" fmla="*/ 1497258 h 3370881"/>
                          <a:gd name="connsiteX19" fmla="*/ 470647 w 2661966"/>
                          <a:gd name="connsiteY19" fmla="*/ 1488293 h 3370881"/>
                          <a:gd name="connsiteX20" fmla="*/ 515470 w 2661966"/>
                          <a:gd name="connsiteY20" fmla="*/ 1479329 h 3370881"/>
                          <a:gd name="connsiteX21" fmla="*/ 528918 w 2661966"/>
                          <a:gd name="connsiteY21" fmla="*/ 1470364 h 3370881"/>
                          <a:gd name="connsiteX22" fmla="*/ 600635 w 2661966"/>
                          <a:gd name="connsiteY22" fmla="*/ 1456917 h 3370881"/>
                          <a:gd name="connsiteX23" fmla="*/ 690282 w 2661966"/>
                          <a:gd name="connsiteY23" fmla="*/ 1447952 h 3370881"/>
                          <a:gd name="connsiteX24" fmla="*/ 793376 w 2661966"/>
                          <a:gd name="connsiteY24" fmla="*/ 1452434 h 3370881"/>
                          <a:gd name="connsiteX25" fmla="*/ 874059 w 2661966"/>
                          <a:gd name="connsiteY25" fmla="*/ 1465881 h 3370881"/>
                          <a:gd name="connsiteX26" fmla="*/ 914400 w 2661966"/>
                          <a:gd name="connsiteY26" fmla="*/ 1470364 h 3370881"/>
                          <a:gd name="connsiteX27" fmla="*/ 1030941 w 2661966"/>
                          <a:gd name="connsiteY27" fmla="*/ 1483811 h 3370881"/>
                          <a:gd name="connsiteX28" fmla="*/ 1151965 w 2661966"/>
                          <a:gd name="connsiteY28" fmla="*/ 1492776 h 3370881"/>
                          <a:gd name="connsiteX29" fmla="*/ 1281953 w 2661966"/>
                          <a:gd name="connsiteY29" fmla="*/ 1501740 h 3370881"/>
                          <a:gd name="connsiteX30" fmla="*/ 1465729 w 2661966"/>
                          <a:gd name="connsiteY30" fmla="*/ 1497258 h 3370881"/>
                          <a:gd name="connsiteX31" fmla="*/ 1510553 w 2661966"/>
                          <a:gd name="connsiteY31" fmla="*/ 1492776 h 3370881"/>
                          <a:gd name="connsiteX32" fmla="*/ 1582270 w 2661966"/>
                          <a:gd name="connsiteY32" fmla="*/ 1461399 h 3370881"/>
                          <a:gd name="connsiteX33" fmla="*/ 1604682 w 2661966"/>
                          <a:gd name="connsiteY33" fmla="*/ 1456917 h 3370881"/>
                          <a:gd name="connsiteX34" fmla="*/ 1622612 w 2661966"/>
                          <a:gd name="connsiteY34" fmla="*/ 1447952 h 3370881"/>
                          <a:gd name="connsiteX35" fmla="*/ 1645023 w 2661966"/>
                          <a:gd name="connsiteY35" fmla="*/ 1438987 h 3370881"/>
                          <a:gd name="connsiteX36" fmla="*/ 1662953 w 2661966"/>
                          <a:gd name="connsiteY36" fmla="*/ 1425540 h 3370881"/>
                          <a:gd name="connsiteX37" fmla="*/ 1698812 w 2661966"/>
                          <a:gd name="connsiteY37" fmla="*/ 1407611 h 3370881"/>
                          <a:gd name="connsiteX38" fmla="*/ 1739153 w 2661966"/>
                          <a:gd name="connsiteY38" fmla="*/ 1380717 h 3370881"/>
                          <a:gd name="connsiteX39" fmla="*/ 1752600 w 2661966"/>
                          <a:gd name="connsiteY39" fmla="*/ 1367270 h 3370881"/>
                          <a:gd name="connsiteX40" fmla="*/ 1775012 w 2661966"/>
                          <a:gd name="connsiteY40" fmla="*/ 1353823 h 3370881"/>
                          <a:gd name="connsiteX41" fmla="*/ 1797423 w 2661966"/>
                          <a:gd name="connsiteY41" fmla="*/ 1335893 h 3370881"/>
                          <a:gd name="connsiteX42" fmla="*/ 1810870 w 2661966"/>
                          <a:gd name="connsiteY42" fmla="*/ 1304517 h 3370881"/>
                          <a:gd name="connsiteX43" fmla="*/ 1815353 w 2661966"/>
                          <a:gd name="connsiteY43" fmla="*/ 1291070 h 3370881"/>
                          <a:gd name="connsiteX44" fmla="*/ 1801906 w 2661966"/>
                          <a:gd name="connsiteY44" fmla="*/ 1138670 h 3370881"/>
                          <a:gd name="connsiteX45" fmla="*/ 1792941 w 2661966"/>
                          <a:gd name="connsiteY45" fmla="*/ 1125223 h 3370881"/>
                          <a:gd name="connsiteX46" fmla="*/ 1757082 w 2661966"/>
                          <a:gd name="connsiteY46" fmla="*/ 1093846 h 3370881"/>
                          <a:gd name="connsiteX47" fmla="*/ 1730188 w 2661966"/>
                          <a:gd name="connsiteY47" fmla="*/ 1066952 h 3370881"/>
                          <a:gd name="connsiteX48" fmla="*/ 1703294 w 2661966"/>
                          <a:gd name="connsiteY48" fmla="*/ 1049023 h 3370881"/>
                          <a:gd name="connsiteX49" fmla="*/ 1622612 w 2661966"/>
                          <a:gd name="connsiteY49" fmla="*/ 1053505 h 3370881"/>
                          <a:gd name="connsiteX50" fmla="*/ 1595718 w 2661966"/>
                          <a:gd name="connsiteY50" fmla="*/ 1062470 h 3370881"/>
                          <a:gd name="connsiteX51" fmla="*/ 1573306 w 2661966"/>
                          <a:gd name="connsiteY51" fmla="*/ 1066952 h 3370881"/>
                          <a:gd name="connsiteX52" fmla="*/ 1453385 w 2661966"/>
                          <a:gd name="connsiteY52" fmla="*/ 1082761 h 3370881"/>
                          <a:gd name="connsiteX53" fmla="*/ 1326776 w 2661966"/>
                          <a:gd name="connsiteY53" fmla="*/ 1062470 h 3370881"/>
                          <a:gd name="connsiteX54" fmla="*/ 1308847 w 2661966"/>
                          <a:gd name="connsiteY54" fmla="*/ 1057987 h 3370881"/>
                          <a:gd name="connsiteX55" fmla="*/ 1277470 w 2661966"/>
                          <a:gd name="connsiteY55" fmla="*/ 1053505 h 3370881"/>
                          <a:gd name="connsiteX56" fmla="*/ 1259541 w 2661966"/>
                          <a:gd name="connsiteY56" fmla="*/ 1049023 h 3370881"/>
                          <a:gd name="connsiteX57" fmla="*/ 1232647 w 2661966"/>
                          <a:gd name="connsiteY57" fmla="*/ 1044540 h 3370881"/>
                          <a:gd name="connsiteX58" fmla="*/ 1053353 w 2661966"/>
                          <a:gd name="connsiteY58" fmla="*/ 1049023 h 3370881"/>
                          <a:gd name="connsiteX59" fmla="*/ 1035423 w 2661966"/>
                          <a:gd name="connsiteY59" fmla="*/ 1053505 h 3370881"/>
                          <a:gd name="connsiteX60" fmla="*/ 1008529 w 2661966"/>
                          <a:gd name="connsiteY60" fmla="*/ 1057987 h 3370881"/>
                          <a:gd name="connsiteX61" fmla="*/ 995082 w 2661966"/>
                          <a:gd name="connsiteY61" fmla="*/ 1062470 h 3370881"/>
                          <a:gd name="connsiteX62" fmla="*/ 945776 w 2661966"/>
                          <a:gd name="connsiteY62" fmla="*/ 1031093 h 3370881"/>
                          <a:gd name="connsiteX63" fmla="*/ 941294 w 2661966"/>
                          <a:gd name="connsiteY63" fmla="*/ 1017646 h 3370881"/>
                          <a:gd name="connsiteX64" fmla="*/ 932329 w 2661966"/>
                          <a:gd name="connsiteY64" fmla="*/ 919034 h 3370881"/>
                          <a:gd name="connsiteX65" fmla="*/ 914400 w 2661966"/>
                          <a:gd name="connsiteY65" fmla="*/ 901105 h 3370881"/>
                          <a:gd name="connsiteX66" fmla="*/ 918882 w 2661966"/>
                          <a:gd name="connsiteY66" fmla="*/ 869729 h 3370881"/>
                          <a:gd name="connsiteX67" fmla="*/ 941294 w 2661966"/>
                          <a:gd name="connsiteY67" fmla="*/ 865246 h 3370881"/>
                          <a:gd name="connsiteX68" fmla="*/ 959223 w 2661966"/>
                          <a:gd name="connsiteY68" fmla="*/ 851799 h 3370881"/>
                          <a:gd name="connsiteX69" fmla="*/ 990600 w 2661966"/>
                          <a:gd name="connsiteY69" fmla="*/ 847317 h 3370881"/>
                          <a:gd name="connsiteX70" fmla="*/ 1129553 w 2661966"/>
                          <a:gd name="connsiteY70" fmla="*/ 838352 h 3370881"/>
                          <a:gd name="connsiteX71" fmla="*/ 1147482 w 2661966"/>
                          <a:gd name="connsiteY71" fmla="*/ 829387 h 3370881"/>
                          <a:gd name="connsiteX72" fmla="*/ 1178859 w 2661966"/>
                          <a:gd name="connsiteY72" fmla="*/ 806976 h 3370881"/>
                          <a:gd name="connsiteX73" fmla="*/ 1192306 w 2661966"/>
                          <a:gd name="connsiteY73" fmla="*/ 793529 h 3370881"/>
                          <a:gd name="connsiteX74" fmla="*/ 1214718 w 2661966"/>
                          <a:gd name="connsiteY74" fmla="*/ 784564 h 3370881"/>
                          <a:gd name="connsiteX75" fmla="*/ 1241612 w 2661966"/>
                          <a:gd name="connsiteY75" fmla="*/ 771117 h 3370881"/>
                          <a:gd name="connsiteX76" fmla="*/ 1277470 w 2661966"/>
                          <a:gd name="connsiteY76" fmla="*/ 753187 h 3370881"/>
                          <a:gd name="connsiteX77" fmla="*/ 1295400 w 2661966"/>
                          <a:gd name="connsiteY77" fmla="*/ 730776 h 3370881"/>
                          <a:gd name="connsiteX78" fmla="*/ 1317812 w 2661966"/>
                          <a:gd name="connsiteY78" fmla="*/ 708364 h 3370881"/>
                          <a:gd name="connsiteX79" fmla="*/ 1353670 w 2661966"/>
                          <a:gd name="connsiteY79" fmla="*/ 663540 h 3370881"/>
                          <a:gd name="connsiteX80" fmla="*/ 1371600 w 2661966"/>
                          <a:gd name="connsiteY80" fmla="*/ 636646 h 3370881"/>
                          <a:gd name="connsiteX81" fmla="*/ 1380565 w 2661966"/>
                          <a:gd name="connsiteY81" fmla="*/ 596305 h 3370881"/>
                          <a:gd name="connsiteX82" fmla="*/ 1385047 w 2661966"/>
                          <a:gd name="connsiteY82" fmla="*/ 582858 h 3370881"/>
                          <a:gd name="connsiteX83" fmla="*/ 1380565 w 2661966"/>
                          <a:gd name="connsiteY83" fmla="*/ 533552 h 3370881"/>
                          <a:gd name="connsiteX84" fmla="*/ 1367118 w 2661966"/>
                          <a:gd name="connsiteY84" fmla="*/ 524587 h 3370881"/>
                          <a:gd name="connsiteX85" fmla="*/ 1349188 w 2661966"/>
                          <a:gd name="connsiteY85" fmla="*/ 520105 h 3370881"/>
                          <a:gd name="connsiteX86" fmla="*/ 1326776 w 2661966"/>
                          <a:gd name="connsiteY86" fmla="*/ 511140 h 3370881"/>
                          <a:gd name="connsiteX87" fmla="*/ 1281953 w 2661966"/>
                          <a:gd name="connsiteY87" fmla="*/ 515623 h 3370881"/>
                          <a:gd name="connsiteX88" fmla="*/ 1250576 w 2661966"/>
                          <a:gd name="connsiteY88" fmla="*/ 529070 h 3370881"/>
                          <a:gd name="connsiteX89" fmla="*/ 1210235 w 2661966"/>
                          <a:gd name="connsiteY89" fmla="*/ 542517 h 3370881"/>
                          <a:gd name="connsiteX90" fmla="*/ 1183341 w 2661966"/>
                          <a:gd name="connsiteY90" fmla="*/ 555964 h 3370881"/>
                          <a:gd name="connsiteX91" fmla="*/ 1160929 w 2661966"/>
                          <a:gd name="connsiteY91" fmla="*/ 569411 h 3370881"/>
                          <a:gd name="connsiteX92" fmla="*/ 1134035 w 2661966"/>
                          <a:gd name="connsiteY92" fmla="*/ 578376 h 3370881"/>
                          <a:gd name="connsiteX93" fmla="*/ 1111623 w 2661966"/>
                          <a:gd name="connsiteY93" fmla="*/ 587340 h 3370881"/>
                          <a:gd name="connsiteX94" fmla="*/ 1084729 w 2661966"/>
                          <a:gd name="connsiteY94" fmla="*/ 596305 h 3370881"/>
                          <a:gd name="connsiteX95" fmla="*/ 986118 w 2661966"/>
                          <a:gd name="connsiteY95" fmla="*/ 591823 h 3370881"/>
                          <a:gd name="connsiteX96" fmla="*/ 927847 w 2661966"/>
                          <a:gd name="connsiteY96" fmla="*/ 578376 h 3370881"/>
                          <a:gd name="connsiteX97" fmla="*/ 896470 w 2661966"/>
                          <a:gd name="connsiteY97" fmla="*/ 555964 h 3370881"/>
                          <a:gd name="connsiteX98" fmla="*/ 883023 w 2661966"/>
                          <a:gd name="connsiteY98" fmla="*/ 546999 h 3370881"/>
                          <a:gd name="connsiteX99" fmla="*/ 865094 w 2661966"/>
                          <a:gd name="connsiteY99" fmla="*/ 497693 h 3370881"/>
                          <a:gd name="connsiteX100" fmla="*/ 869576 w 2661966"/>
                          <a:gd name="connsiteY100" fmla="*/ 403564 h 3370881"/>
                          <a:gd name="connsiteX101" fmla="*/ 874059 w 2661966"/>
                          <a:gd name="connsiteY101" fmla="*/ 385634 h 3370881"/>
                          <a:gd name="connsiteX102" fmla="*/ 883023 w 2661966"/>
                          <a:gd name="connsiteY102" fmla="*/ 372187 h 3370881"/>
                          <a:gd name="connsiteX103" fmla="*/ 913728 w 2661966"/>
                          <a:gd name="connsiteY103" fmla="*/ 342268 h 3370881"/>
                          <a:gd name="connsiteX104" fmla="*/ 914400 w 2661966"/>
                          <a:gd name="connsiteY104" fmla="*/ 385634 h 3370881"/>
                          <a:gd name="connsiteX105" fmla="*/ 909918 w 2661966"/>
                          <a:gd name="connsiteY105" fmla="*/ 408046 h 3370881"/>
                          <a:gd name="connsiteX106" fmla="*/ 900953 w 2661966"/>
                          <a:gd name="connsiteY106" fmla="*/ 466317 h 3370881"/>
                          <a:gd name="connsiteX107" fmla="*/ 905435 w 2661966"/>
                          <a:gd name="connsiteY107" fmla="*/ 515623 h 3370881"/>
                          <a:gd name="connsiteX108" fmla="*/ 932329 w 2661966"/>
                          <a:gd name="connsiteY108" fmla="*/ 551481 h 3370881"/>
                          <a:gd name="connsiteX109" fmla="*/ 954741 w 2661966"/>
                          <a:gd name="connsiteY109" fmla="*/ 560446 h 3370881"/>
                          <a:gd name="connsiteX110" fmla="*/ 972670 w 2661966"/>
                          <a:gd name="connsiteY110" fmla="*/ 569411 h 3370881"/>
                          <a:gd name="connsiteX111" fmla="*/ 1066800 w 2661966"/>
                          <a:gd name="connsiteY111" fmla="*/ 564929 h 3370881"/>
                          <a:gd name="connsiteX112" fmla="*/ 1111623 w 2661966"/>
                          <a:gd name="connsiteY112" fmla="*/ 551481 h 3370881"/>
                          <a:gd name="connsiteX113" fmla="*/ 1129553 w 2661966"/>
                          <a:gd name="connsiteY113" fmla="*/ 538034 h 3370881"/>
                          <a:gd name="connsiteX114" fmla="*/ 1156447 w 2661966"/>
                          <a:gd name="connsiteY114" fmla="*/ 511140 h 3370881"/>
                          <a:gd name="connsiteX115" fmla="*/ 1160929 w 2661966"/>
                          <a:gd name="connsiteY115" fmla="*/ 493211 h 3370881"/>
                          <a:gd name="connsiteX116" fmla="*/ 1178859 w 2661966"/>
                          <a:gd name="connsiteY116" fmla="*/ 331846 h 3370881"/>
                          <a:gd name="connsiteX117" fmla="*/ 1215315 w 2661966"/>
                          <a:gd name="connsiteY117" fmla="*/ 270289 h 3370881"/>
                          <a:gd name="connsiteX118" fmla="*/ 1214718 w 2661966"/>
                          <a:gd name="connsiteY118" fmla="*/ 367705 h 3370881"/>
                          <a:gd name="connsiteX119" fmla="*/ 1201270 w 2661966"/>
                          <a:gd name="connsiteY119" fmla="*/ 412529 h 3370881"/>
                          <a:gd name="connsiteX120" fmla="*/ 1210235 w 2661966"/>
                          <a:gd name="connsiteY120" fmla="*/ 461834 h 3370881"/>
                          <a:gd name="connsiteX121" fmla="*/ 1214718 w 2661966"/>
                          <a:gd name="connsiteY121" fmla="*/ 475281 h 3370881"/>
                          <a:gd name="connsiteX122" fmla="*/ 1231975 w 2661966"/>
                          <a:gd name="connsiteY122" fmla="*/ 478531 h 3370881"/>
                          <a:gd name="connsiteX123" fmla="*/ 1252481 w 2661966"/>
                          <a:gd name="connsiteY123" fmla="*/ 492651 h 3370881"/>
                          <a:gd name="connsiteX124" fmla="*/ 1317812 w 2661966"/>
                          <a:gd name="connsiteY124" fmla="*/ 488168 h 3370881"/>
                          <a:gd name="connsiteX125" fmla="*/ 1357480 w 2661966"/>
                          <a:gd name="connsiteY125" fmla="*/ 477299 h 3370881"/>
                          <a:gd name="connsiteX126" fmla="*/ 1506070 w 2661966"/>
                          <a:gd name="connsiteY126" fmla="*/ 457352 h 3370881"/>
                          <a:gd name="connsiteX127" fmla="*/ 1550894 w 2661966"/>
                          <a:gd name="connsiteY127" fmla="*/ 430458 h 3370881"/>
                          <a:gd name="connsiteX128" fmla="*/ 1564341 w 2661966"/>
                          <a:gd name="connsiteY128" fmla="*/ 417011 h 3370881"/>
                          <a:gd name="connsiteX129" fmla="*/ 1586753 w 2661966"/>
                          <a:gd name="connsiteY129" fmla="*/ 399081 h 3370881"/>
                          <a:gd name="connsiteX130" fmla="*/ 1595718 w 2661966"/>
                          <a:gd name="connsiteY130" fmla="*/ 381152 h 3370881"/>
                          <a:gd name="connsiteX131" fmla="*/ 1641714 w 2661966"/>
                          <a:gd name="connsiteY131" fmla="*/ 352560 h 3370881"/>
                          <a:gd name="connsiteX132" fmla="*/ 1620066 w 2661966"/>
                          <a:gd name="connsiteY132" fmla="*/ 291047 h 3370881"/>
                          <a:gd name="connsiteX133" fmla="*/ 1604852 w 2661966"/>
                          <a:gd name="connsiteY133" fmla="*/ 236279 h 3370881"/>
                          <a:gd name="connsiteX134" fmla="*/ 1537447 w 2661966"/>
                          <a:gd name="connsiteY134" fmla="*/ 188411 h 3370881"/>
                          <a:gd name="connsiteX135" fmla="*/ 1496172 w 2661966"/>
                          <a:gd name="connsiteY135" fmla="*/ 358441 h 3370881"/>
                          <a:gd name="connsiteX136" fmla="*/ 1655669 w 2661966"/>
                          <a:gd name="connsiteY136" fmla="*/ 407486 h 3370881"/>
                          <a:gd name="connsiteX137" fmla="*/ 1658470 w 2661966"/>
                          <a:gd name="connsiteY137" fmla="*/ 412529 h 3370881"/>
                          <a:gd name="connsiteX138" fmla="*/ 1685365 w 2661966"/>
                          <a:gd name="connsiteY138" fmla="*/ 390117 h 3370881"/>
                          <a:gd name="connsiteX139" fmla="*/ 1694329 w 2661966"/>
                          <a:gd name="connsiteY139" fmla="*/ 376670 h 3370881"/>
                          <a:gd name="connsiteX140" fmla="*/ 1734670 w 2661966"/>
                          <a:gd name="connsiteY140" fmla="*/ 354258 h 3370881"/>
                          <a:gd name="connsiteX141" fmla="*/ 1743635 w 2661966"/>
                          <a:gd name="connsiteY141" fmla="*/ 340811 h 3370881"/>
                          <a:gd name="connsiteX142" fmla="*/ 1757082 w 2661966"/>
                          <a:gd name="connsiteY142" fmla="*/ 336329 h 3370881"/>
                          <a:gd name="connsiteX143" fmla="*/ 1843909 w 2661966"/>
                          <a:gd name="connsiteY143" fmla="*/ 262341 h 3370881"/>
                          <a:gd name="connsiteX144" fmla="*/ 1874221 w 2661966"/>
                          <a:gd name="connsiteY144" fmla="*/ 202194 h 3370881"/>
                          <a:gd name="connsiteX145" fmla="*/ 1828094 w 2661966"/>
                          <a:gd name="connsiteY145" fmla="*/ 136767 h 3370881"/>
                          <a:gd name="connsiteX146" fmla="*/ 1772023 w 2661966"/>
                          <a:gd name="connsiteY146" fmla="*/ 77249 h 3370881"/>
                          <a:gd name="connsiteX147" fmla="*/ 1948888 w 2661966"/>
                          <a:gd name="connsiteY147" fmla="*/ 178018 h 3370881"/>
                          <a:gd name="connsiteX148" fmla="*/ 1952362 w 2661966"/>
                          <a:gd name="connsiteY148" fmla="*/ 254265 h 3370881"/>
                          <a:gd name="connsiteX149" fmla="*/ 1874221 w 2661966"/>
                          <a:gd name="connsiteY149" fmla="*/ 318698 h 3370881"/>
                          <a:gd name="connsiteX150" fmla="*/ 1788459 w 2661966"/>
                          <a:gd name="connsiteY150" fmla="*/ 367705 h 3370881"/>
                          <a:gd name="connsiteX151" fmla="*/ 1761565 w 2661966"/>
                          <a:gd name="connsiteY151" fmla="*/ 390117 h 3370881"/>
                          <a:gd name="connsiteX152" fmla="*/ 1783976 w 2661966"/>
                          <a:gd name="connsiteY152" fmla="*/ 399081 h 3370881"/>
                          <a:gd name="connsiteX153" fmla="*/ 1878106 w 2661966"/>
                          <a:gd name="connsiteY153" fmla="*/ 390117 h 3370881"/>
                          <a:gd name="connsiteX154" fmla="*/ 1891553 w 2661966"/>
                          <a:gd name="connsiteY154" fmla="*/ 381152 h 3370881"/>
                          <a:gd name="connsiteX155" fmla="*/ 1918447 w 2661966"/>
                          <a:gd name="connsiteY155" fmla="*/ 372187 h 3370881"/>
                          <a:gd name="connsiteX156" fmla="*/ 1940859 w 2661966"/>
                          <a:gd name="connsiteY156" fmla="*/ 358740 h 3370881"/>
                          <a:gd name="connsiteX157" fmla="*/ 1954306 w 2661966"/>
                          <a:gd name="connsiteY157" fmla="*/ 354258 h 3370881"/>
                          <a:gd name="connsiteX158" fmla="*/ 2103145 w 2661966"/>
                          <a:gd name="connsiteY158" fmla="*/ 202207 h 3370881"/>
                          <a:gd name="connsiteX159" fmla="*/ 2064254 w 2661966"/>
                          <a:gd name="connsiteY159" fmla="*/ 20406 h 3370881"/>
                          <a:gd name="connsiteX160" fmla="*/ 2169347 w 2661966"/>
                          <a:gd name="connsiteY160" fmla="*/ 104479 h 3370881"/>
                          <a:gd name="connsiteX161" fmla="*/ 2183354 w 2661966"/>
                          <a:gd name="connsiteY161" fmla="*/ 192893 h 3370881"/>
                          <a:gd name="connsiteX162" fmla="*/ 2170300 w 2661966"/>
                          <a:gd name="connsiteY162" fmla="*/ 271231 h 3370881"/>
                          <a:gd name="connsiteX163" fmla="*/ 2096795 w 2661966"/>
                          <a:gd name="connsiteY163" fmla="*/ 316507 h 3370881"/>
                          <a:gd name="connsiteX164" fmla="*/ 1999129 w 2661966"/>
                          <a:gd name="connsiteY164" fmla="*/ 358740 h 3370881"/>
                          <a:gd name="connsiteX165" fmla="*/ 1994647 w 2661966"/>
                          <a:gd name="connsiteY165" fmla="*/ 372187 h 3370881"/>
                          <a:gd name="connsiteX166" fmla="*/ 2039470 w 2661966"/>
                          <a:gd name="connsiteY166" fmla="*/ 390117 h 3370881"/>
                          <a:gd name="connsiteX167" fmla="*/ 2115670 w 2661966"/>
                          <a:gd name="connsiteY167" fmla="*/ 390117 h 3370881"/>
                          <a:gd name="connsiteX168" fmla="*/ 2160494 w 2661966"/>
                          <a:gd name="connsiteY168" fmla="*/ 376670 h 3370881"/>
                          <a:gd name="connsiteX169" fmla="*/ 2191870 w 2661966"/>
                          <a:gd name="connsiteY169" fmla="*/ 363223 h 3370881"/>
                          <a:gd name="connsiteX170" fmla="*/ 2205318 w 2661966"/>
                          <a:gd name="connsiteY170" fmla="*/ 358740 h 3370881"/>
                          <a:gd name="connsiteX171" fmla="*/ 2273487 w 2661966"/>
                          <a:gd name="connsiteY171" fmla="*/ 280486 h 3370881"/>
                          <a:gd name="connsiteX172" fmla="*/ 2312894 w 2661966"/>
                          <a:gd name="connsiteY172" fmla="*/ 183929 h 3370881"/>
                          <a:gd name="connsiteX173" fmla="*/ 2339788 w 2661966"/>
                          <a:gd name="connsiteY173" fmla="*/ 151 h 3370881"/>
                          <a:gd name="connsiteX174" fmla="*/ 2357718 w 2661966"/>
                          <a:gd name="connsiteY174" fmla="*/ 215305 h 3370881"/>
                          <a:gd name="connsiteX175" fmla="*/ 2308598 w 2661966"/>
                          <a:gd name="connsiteY175" fmla="*/ 319520 h 3370881"/>
                          <a:gd name="connsiteX176" fmla="*/ 2245659 w 2661966"/>
                          <a:gd name="connsiteY176" fmla="*/ 390117 h 3370881"/>
                          <a:gd name="connsiteX177" fmla="*/ 2254623 w 2661966"/>
                          <a:gd name="connsiteY177" fmla="*/ 403564 h 3370881"/>
                          <a:gd name="connsiteX178" fmla="*/ 2353235 w 2661966"/>
                          <a:gd name="connsiteY178" fmla="*/ 399081 h 3370881"/>
                          <a:gd name="connsiteX179" fmla="*/ 2366682 w 2661966"/>
                          <a:gd name="connsiteY179" fmla="*/ 394599 h 3370881"/>
                          <a:gd name="connsiteX180" fmla="*/ 2389094 w 2661966"/>
                          <a:gd name="connsiteY180" fmla="*/ 390117 h 3370881"/>
                          <a:gd name="connsiteX181" fmla="*/ 2424953 w 2661966"/>
                          <a:gd name="connsiteY181" fmla="*/ 367705 h 3370881"/>
                          <a:gd name="connsiteX182" fmla="*/ 2528047 w 2661966"/>
                          <a:gd name="connsiteY182" fmla="*/ 292700 h 3370881"/>
                          <a:gd name="connsiteX183" fmla="*/ 2541495 w 2661966"/>
                          <a:gd name="connsiteY183" fmla="*/ 62906 h 3370881"/>
                          <a:gd name="connsiteX184" fmla="*/ 2591304 w 2661966"/>
                          <a:gd name="connsiteY184" fmla="*/ 214081 h 3370881"/>
                          <a:gd name="connsiteX185" fmla="*/ 2602790 w 2661966"/>
                          <a:gd name="connsiteY185" fmla="*/ 290907 h 3370881"/>
                          <a:gd name="connsiteX186" fmla="*/ 2660388 w 2661966"/>
                          <a:gd name="connsiteY186" fmla="*/ 338644 h 3370881"/>
                          <a:gd name="connsiteX187" fmla="*/ 2531969 w 2661966"/>
                          <a:gd name="connsiteY187" fmla="*/ 383206 h 3370881"/>
                          <a:gd name="connsiteX188" fmla="*/ 2442882 w 2661966"/>
                          <a:gd name="connsiteY188" fmla="*/ 403564 h 3370881"/>
                          <a:gd name="connsiteX189" fmla="*/ 2398059 w 2661966"/>
                          <a:gd name="connsiteY189" fmla="*/ 417011 h 3370881"/>
                          <a:gd name="connsiteX190" fmla="*/ 2375647 w 2661966"/>
                          <a:gd name="connsiteY190" fmla="*/ 425976 h 3370881"/>
                          <a:gd name="connsiteX191" fmla="*/ 2357718 w 2661966"/>
                          <a:gd name="connsiteY191" fmla="*/ 430458 h 3370881"/>
                          <a:gd name="connsiteX192" fmla="*/ 2344270 w 2661966"/>
                          <a:gd name="connsiteY192" fmla="*/ 461834 h 3370881"/>
                          <a:gd name="connsiteX193" fmla="*/ 2353235 w 2661966"/>
                          <a:gd name="connsiteY193" fmla="*/ 502176 h 3370881"/>
                          <a:gd name="connsiteX194" fmla="*/ 2362200 w 2661966"/>
                          <a:gd name="connsiteY194" fmla="*/ 515623 h 3370881"/>
                          <a:gd name="connsiteX195" fmla="*/ 2344270 w 2661966"/>
                          <a:gd name="connsiteY195" fmla="*/ 587340 h 3370881"/>
                          <a:gd name="connsiteX196" fmla="*/ 2321859 w 2661966"/>
                          <a:gd name="connsiteY196" fmla="*/ 614234 h 3370881"/>
                          <a:gd name="connsiteX197" fmla="*/ 2308412 w 2661966"/>
                          <a:gd name="connsiteY197" fmla="*/ 636646 h 3370881"/>
                          <a:gd name="connsiteX198" fmla="*/ 2281518 w 2661966"/>
                          <a:gd name="connsiteY198" fmla="*/ 641129 h 3370881"/>
                          <a:gd name="connsiteX199" fmla="*/ 2259106 w 2661966"/>
                          <a:gd name="connsiteY199" fmla="*/ 636646 h 3370881"/>
                          <a:gd name="connsiteX200" fmla="*/ 2277035 w 2661966"/>
                          <a:gd name="connsiteY200" fmla="*/ 578376 h 3370881"/>
                          <a:gd name="connsiteX201" fmla="*/ 2290482 w 2661966"/>
                          <a:gd name="connsiteY201" fmla="*/ 542517 h 3370881"/>
                          <a:gd name="connsiteX202" fmla="*/ 2286000 w 2661966"/>
                          <a:gd name="connsiteY202" fmla="*/ 506658 h 3370881"/>
                          <a:gd name="connsiteX203" fmla="*/ 2245659 w 2661966"/>
                          <a:gd name="connsiteY203" fmla="*/ 448387 h 3370881"/>
                          <a:gd name="connsiteX204" fmla="*/ 2200835 w 2661966"/>
                          <a:gd name="connsiteY204" fmla="*/ 430458 h 3370881"/>
                          <a:gd name="connsiteX205" fmla="*/ 2169459 w 2661966"/>
                          <a:gd name="connsiteY205" fmla="*/ 425976 h 3370881"/>
                          <a:gd name="connsiteX206" fmla="*/ 2102223 w 2661966"/>
                          <a:gd name="connsiteY206" fmla="*/ 430458 h 3370881"/>
                          <a:gd name="connsiteX207" fmla="*/ 2084294 w 2661966"/>
                          <a:gd name="connsiteY207" fmla="*/ 439423 h 3370881"/>
                          <a:gd name="connsiteX208" fmla="*/ 2070847 w 2661966"/>
                          <a:gd name="connsiteY208" fmla="*/ 443905 h 3370881"/>
                          <a:gd name="connsiteX209" fmla="*/ 2061882 w 2661966"/>
                          <a:gd name="connsiteY209" fmla="*/ 461834 h 3370881"/>
                          <a:gd name="connsiteX210" fmla="*/ 2034988 w 2661966"/>
                          <a:gd name="connsiteY210" fmla="*/ 475281 h 3370881"/>
                          <a:gd name="connsiteX211" fmla="*/ 1783976 w 2661966"/>
                          <a:gd name="connsiteY211" fmla="*/ 479764 h 3370881"/>
                          <a:gd name="connsiteX212" fmla="*/ 1766047 w 2661966"/>
                          <a:gd name="connsiteY212" fmla="*/ 488729 h 3370881"/>
                          <a:gd name="connsiteX213" fmla="*/ 1703294 w 2661966"/>
                          <a:gd name="connsiteY213" fmla="*/ 506658 h 3370881"/>
                          <a:gd name="connsiteX214" fmla="*/ 1689847 w 2661966"/>
                          <a:gd name="connsiteY214" fmla="*/ 511140 h 3370881"/>
                          <a:gd name="connsiteX215" fmla="*/ 1676400 w 2661966"/>
                          <a:gd name="connsiteY215" fmla="*/ 520105 h 3370881"/>
                          <a:gd name="connsiteX216" fmla="*/ 1649506 w 2661966"/>
                          <a:gd name="connsiteY216" fmla="*/ 529070 h 3370881"/>
                          <a:gd name="connsiteX217" fmla="*/ 1636059 w 2661966"/>
                          <a:gd name="connsiteY217" fmla="*/ 538034 h 3370881"/>
                          <a:gd name="connsiteX218" fmla="*/ 1622612 w 2661966"/>
                          <a:gd name="connsiteY218" fmla="*/ 551481 h 3370881"/>
                          <a:gd name="connsiteX219" fmla="*/ 1609165 w 2661966"/>
                          <a:gd name="connsiteY219" fmla="*/ 555964 h 3370881"/>
                          <a:gd name="connsiteX220" fmla="*/ 1577788 w 2661966"/>
                          <a:gd name="connsiteY220" fmla="*/ 587340 h 3370881"/>
                          <a:gd name="connsiteX221" fmla="*/ 1568823 w 2661966"/>
                          <a:gd name="connsiteY221" fmla="*/ 600787 h 3370881"/>
                          <a:gd name="connsiteX222" fmla="*/ 1555376 w 2661966"/>
                          <a:gd name="connsiteY222" fmla="*/ 614234 h 3370881"/>
                          <a:gd name="connsiteX223" fmla="*/ 1524000 w 2661966"/>
                          <a:gd name="connsiteY223" fmla="*/ 654576 h 3370881"/>
                          <a:gd name="connsiteX224" fmla="*/ 1519518 w 2661966"/>
                          <a:gd name="connsiteY224" fmla="*/ 668023 h 3370881"/>
                          <a:gd name="connsiteX225" fmla="*/ 1528482 w 2661966"/>
                          <a:gd name="connsiteY225" fmla="*/ 708364 h 3370881"/>
                          <a:gd name="connsiteX226" fmla="*/ 1537447 w 2661966"/>
                          <a:gd name="connsiteY226" fmla="*/ 721811 h 3370881"/>
                          <a:gd name="connsiteX227" fmla="*/ 1568823 w 2661966"/>
                          <a:gd name="connsiteY227" fmla="*/ 712846 h 3370881"/>
                          <a:gd name="connsiteX228" fmla="*/ 1600200 w 2661966"/>
                          <a:gd name="connsiteY228" fmla="*/ 712846 h 3370881"/>
                          <a:gd name="connsiteX229" fmla="*/ 1631576 w 2661966"/>
                          <a:gd name="connsiteY229" fmla="*/ 690434 h 3370881"/>
                          <a:gd name="connsiteX230" fmla="*/ 1645023 w 2661966"/>
                          <a:gd name="connsiteY230" fmla="*/ 676987 h 3370881"/>
                          <a:gd name="connsiteX231" fmla="*/ 1685365 w 2661966"/>
                          <a:gd name="connsiteY231" fmla="*/ 645611 h 3370881"/>
                          <a:gd name="connsiteX232" fmla="*/ 1716741 w 2661966"/>
                          <a:gd name="connsiteY232" fmla="*/ 614234 h 3370881"/>
                          <a:gd name="connsiteX233" fmla="*/ 1748118 w 2661966"/>
                          <a:gd name="connsiteY233" fmla="*/ 596305 h 3370881"/>
                          <a:gd name="connsiteX234" fmla="*/ 1761565 w 2661966"/>
                          <a:gd name="connsiteY234" fmla="*/ 591823 h 3370881"/>
                          <a:gd name="connsiteX235" fmla="*/ 1779494 w 2661966"/>
                          <a:gd name="connsiteY235" fmla="*/ 582858 h 3370881"/>
                          <a:gd name="connsiteX236" fmla="*/ 1815353 w 2661966"/>
                          <a:gd name="connsiteY236" fmla="*/ 573893 h 3370881"/>
                          <a:gd name="connsiteX237" fmla="*/ 2030506 w 2661966"/>
                          <a:gd name="connsiteY237" fmla="*/ 578376 h 3370881"/>
                          <a:gd name="connsiteX238" fmla="*/ 2017059 w 2661966"/>
                          <a:gd name="connsiteY238" fmla="*/ 600787 h 3370881"/>
                          <a:gd name="connsiteX239" fmla="*/ 1981200 w 2661966"/>
                          <a:gd name="connsiteY239" fmla="*/ 636646 h 3370881"/>
                          <a:gd name="connsiteX240" fmla="*/ 1967753 w 2661966"/>
                          <a:gd name="connsiteY240" fmla="*/ 650093 h 3370881"/>
                          <a:gd name="connsiteX241" fmla="*/ 1936376 w 2661966"/>
                          <a:gd name="connsiteY241" fmla="*/ 690434 h 3370881"/>
                          <a:gd name="connsiteX242" fmla="*/ 1905000 w 2661966"/>
                          <a:gd name="connsiteY242" fmla="*/ 717329 h 3370881"/>
                          <a:gd name="connsiteX243" fmla="*/ 1860176 w 2661966"/>
                          <a:gd name="connsiteY243" fmla="*/ 735258 h 3370881"/>
                          <a:gd name="connsiteX244" fmla="*/ 1788459 w 2661966"/>
                          <a:gd name="connsiteY244" fmla="*/ 744223 h 3370881"/>
                          <a:gd name="connsiteX245" fmla="*/ 1846729 w 2661966"/>
                          <a:gd name="connsiteY245" fmla="*/ 802493 h 3370881"/>
                          <a:gd name="connsiteX246" fmla="*/ 1913965 w 2661966"/>
                          <a:gd name="connsiteY246" fmla="*/ 829387 h 3370881"/>
                          <a:gd name="connsiteX247" fmla="*/ 1922929 w 2661966"/>
                          <a:gd name="connsiteY247" fmla="*/ 842834 h 3370881"/>
                          <a:gd name="connsiteX248" fmla="*/ 1967753 w 2661966"/>
                          <a:gd name="connsiteY248" fmla="*/ 883176 h 3370881"/>
                          <a:gd name="connsiteX249" fmla="*/ 1981200 w 2661966"/>
                          <a:gd name="connsiteY249" fmla="*/ 896623 h 3370881"/>
                          <a:gd name="connsiteX250" fmla="*/ 1994647 w 2661966"/>
                          <a:gd name="connsiteY250" fmla="*/ 905587 h 3370881"/>
                          <a:gd name="connsiteX251" fmla="*/ 2021541 w 2661966"/>
                          <a:gd name="connsiteY251" fmla="*/ 927999 h 3370881"/>
                          <a:gd name="connsiteX252" fmla="*/ 2030506 w 2661966"/>
                          <a:gd name="connsiteY252" fmla="*/ 941446 h 3370881"/>
                          <a:gd name="connsiteX253" fmla="*/ 2057400 w 2661966"/>
                          <a:gd name="connsiteY253" fmla="*/ 968340 h 3370881"/>
                          <a:gd name="connsiteX254" fmla="*/ 2088776 w 2661966"/>
                          <a:gd name="connsiteY254" fmla="*/ 1013164 h 3370881"/>
                          <a:gd name="connsiteX255" fmla="*/ 2115670 w 2661966"/>
                          <a:gd name="connsiteY255" fmla="*/ 1057987 h 3370881"/>
                          <a:gd name="connsiteX256" fmla="*/ 2120153 w 2661966"/>
                          <a:gd name="connsiteY256" fmla="*/ 1089364 h 3370881"/>
                          <a:gd name="connsiteX257" fmla="*/ 2138082 w 2661966"/>
                          <a:gd name="connsiteY257" fmla="*/ 1143152 h 3370881"/>
                          <a:gd name="connsiteX258" fmla="*/ 2147047 w 2661966"/>
                          <a:gd name="connsiteY258" fmla="*/ 1196940 h 3370881"/>
                          <a:gd name="connsiteX259" fmla="*/ 2151529 w 2661966"/>
                          <a:gd name="connsiteY259" fmla="*/ 1210387 h 3370881"/>
                          <a:gd name="connsiteX260" fmla="*/ 2156012 w 2661966"/>
                          <a:gd name="connsiteY260" fmla="*/ 1228317 h 3370881"/>
                          <a:gd name="connsiteX261" fmla="*/ 2173941 w 2661966"/>
                          <a:gd name="connsiteY261" fmla="*/ 1295552 h 3370881"/>
                          <a:gd name="connsiteX262" fmla="*/ 2182906 w 2661966"/>
                          <a:gd name="connsiteY262" fmla="*/ 1313481 h 3370881"/>
                          <a:gd name="connsiteX263" fmla="*/ 2187388 w 2661966"/>
                          <a:gd name="connsiteY263" fmla="*/ 1331411 h 3370881"/>
                          <a:gd name="connsiteX264" fmla="*/ 2214282 w 2661966"/>
                          <a:gd name="connsiteY264" fmla="*/ 1385199 h 3370881"/>
                          <a:gd name="connsiteX265" fmla="*/ 2218765 w 2661966"/>
                          <a:gd name="connsiteY265" fmla="*/ 1403129 h 3370881"/>
                          <a:gd name="connsiteX266" fmla="*/ 2223247 w 2661966"/>
                          <a:gd name="connsiteY266" fmla="*/ 1430023 h 3370881"/>
                          <a:gd name="connsiteX267" fmla="*/ 2236694 w 2661966"/>
                          <a:gd name="connsiteY267" fmla="*/ 1456917 h 3370881"/>
                          <a:gd name="connsiteX268" fmla="*/ 2249794 w 2661966"/>
                          <a:gd name="connsiteY268" fmla="*/ 1524624 h 3370881"/>
                          <a:gd name="connsiteX269" fmla="*/ 2241176 w 2661966"/>
                          <a:gd name="connsiteY269" fmla="*/ 1577940 h 3370881"/>
                          <a:gd name="connsiteX270" fmla="*/ 2245659 w 2661966"/>
                          <a:gd name="connsiteY270" fmla="*/ 1595870 h 3370881"/>
                          <a:gd name="connsiteX271" fmla="*/ 2249634 w 2661966"/>
                          <a:gd name="connsiteY271" fmla="*/ 1685855 h 3370881"/>
                          <a:gd name="connsiteX272" fmla="*/ 2227729 w 2661966"/>
                          <a:gd name="connsiteY272" fmla="*/ 1716893 h 3370881"/>
                          <a:gd name="connsiteX273" fmla="*/ 2240500 w 2661966"/>
                          <a:gd name="connsiteY273" fmla="*/ 1674269 h 3370881"/>
                          <a:gd name="connsiteX274" fmla="*/ 2235341 w 2661966"/>
                          <a:gd name="connsiteY274" fmla="*/ 1788611 h 3370881"/>
                          <a:gd name="connsiteX275" fmla="*/ 2230689 w 2661966"/>
                          <a:gd name="connsiteY275" fmla="*/ 1823963 h 3370881"/>
                          <a:gd name="connsiteX276" fmla="*/ 2226207 w 2661966"/>
                          <a:gd name="connsiteY276" fmla="*/ 1824470 h 3370881"/>
                          <a:gd name="connsiteX277" fmla="*/ 2208278 w 2661966"/>
                          <a:gd name="connsiteY277" fmla="*/ 1869293 h 3370881"/>
                          <a:gd name="connsiteX278" fmla="*/ 2195168 w 2661966"/>
                          <a:gd name="connsiteY278" fmla="*/ 1882740 h 3370881"/>
                          <a:gd name="connsiteX279" fmla="*/ 2203458 w 2661966"/>
                          <a:gd name="connsiteY279" fmla="*/ 1918938 h 3370881"/>
                          <a:gd name="connsiteX280" fmla="*/ 2204134 w 2661966"/>
                          <a:gd name="connsiteY280" fmla="*/ 1949806 h 3370881"/>
                          <a:gd name="connsiteX281" fmla="*/ 2226545 w 2661966"/>
                          <a:gd name="connsiteY281" fmla="*/ 1954627 h 3370881"/>
                          <a:gd name="connsiteX282" fmla="*/ 2241176 w 2661966"/>
                          <a:gd name="connsiteY282" fmla="*/ 2012729 h 3370881"/>
                          <a:gd name="connsiteX283" fmla="*/ 2263588 w 2661966"/>
                          <a:gd name="connsiteY283" fmla="*/ 2057552 h 3370881"/>
                          <a:gd name="connsiteX284" fmla="*/ 2286000 w 2661966"/>
                          <a:gd name="connsiteY284" fmla="*/ 2084446 h 3370881"/>
                          <a:gd name="connsiteX285" fmla="*/ 2299447 w 2661966"/>
                          <a:gd name="connsiteY285" fmla="*/ 2124787 h 3370881"/>
                          <a:gd name="connsiteX286" fmla="*/ 2321859 w 2661966"/>
                          <a:gd name="connsiteY286" fmla="*/ 2151681 h 3370881"/>
                          <a:gd name="connsiteX287" fmla="*/ 2344270 w 2661966"/>
                          <a:gd name="connsiteY287" fmla="*/ 2205470 h 3370881"/>
                          <a:gd name="connsiteX288" fmla="*/ 2348753 w 2661966"/>
                          <a:gd name="connsiteY288" fmla="*/ 2223399 h 3370881"/>
                          <a:gd name="connsiteX289" fmla="*/ 2366682 w 2661966"/>
                          <a:gd name="connsiteY289" fmla="*/ 2263740 h 3370881"/>
                          <a:gd name="connsiteX290" fmla="*/ 2375647 w 2661966"/>
                          <a:gd name="connsiteY290" fmla="*/ 2286152 h 3370881"/>
                          <a:gd name="connsiteX291" fmla="*/ 2380129 w 2661966"/>
                          <a:gd name="connsiteY291" fmla="*/ 2308564 h 3370881"/>
                          <a:gd name="connsiteX292" fmla="*/ 2389094 w 2661966"/>
                          <a:gd name="connsiteY292" fmla="*/ 2335458 h 3370881"/>
                          <a:gd name="connsiteX293" fmla="*/ 2393576 w 2661966"/>
                          <a:gd name="connsiteY293" fmla="*/ 2380281 h 3370881"/>
                          <a:gd name="connsiteX294" fmla="*/ 2398059 w 2661966"/>
                          <a:gd name="connsiteY294" fmla="*/ 2393729 h 3370881"/>
                          <a:gd name="connsiteX295" fmla="*/ 2419794 w 2661966"/>
                          <a:gd name="connsiteY295" fmla="*/ 2447517 h 3370881"/>
                          <a:gd name="connsiteX296" fmla="*/ 2427343 w 2661966"/>
                          <a:gd name="connsiteY296" fmla="*/ 2564058 h 3370881"/>
                          <a:gd name="connsiteX297" fmla="*/ 2389094 w 2661966"/>
                          <a:gd name="connsiteY297" fmla="*/ 2837481 h 3370881"/>
                          <a:gd name="connsiteX298" fmla="*/ 2380129 w 2661966"/>
                          <a:gd name="connsiteY298" fmla="*/ 2859893 h 3370881"/>
                          <a:gd name="connsiteX299" fmla="*/ 2357718 w 2661966"/>
                          <a:gd name="connsiteY299" fmla="*/ 2913681 h 3370881"/>
                          <a:gd name="connsiteX300" fmla="*/ 2348753 w 2661966"/>
                          <a:gd name="connsiteY300" fmla="*/ 2936093 h 3370881"/>
                          <a:gd name="connsiteX301" fmla="*/ 2339788 w 2661966"/>
                          <a:gd name="connsiteY301" fmla="*/ 2971952 h 3370881"/>
                          <a:gd name="connsiteX302" fmla="*/ 2326341 w 2661966"/>
                          <a:gd name="connsiteY302" fmla="*/ 2994364 h 3370881"/>
                          <a:gd name="connsiteX303" fmla="*/ 2317376 w 2661966"/>
                          <a:gd name="connsiteY303" fmla="*/ 3025740 h 3370881"/>
                          <a:gd name="connsiteX304" fmla="*/ 2303929 w 2661966"/>
                          <a:gd name="connsiteY304" fmla="*/ 3048152 h 3370881"/>
                          <a:gd name="connsiteX305" fmla="*/ 2290482 w 2661966"/>
                          <a:gd name="connsiteY305" fmla="*/ 3079529 h 3370881"/>
                          <a:gd name="connsiteX306" fmla="*/ 2272553 w 2661966"/>
                          <a:gd name="connsiteY306" fmla="*/ 3084011 h 3370881"/>
                          <a:gd name="connsiteX307" fmla="*/ 2259106 w 2661966"/>
                          <a:gd name="connsiteY307" fmla="*/ 3088493 h 3370881"/>
                          <a:gd name="connsiteX308" fmla="*/ 2241176 w 2661966"/>
                          <a:gd name="connsiteY308" fmla="*/ 3092976 h 3370881"/>
                          <a:gd name="connsiteX309" fmla="*/ 2209800 w 2661966"/>
                          <a:gd name="connsiteY309" fmla="*/ 3101940 h 3370881"/>
                          <a:gd name="connsiteX310" fmla="*/ 2205318 w 2661966"/>
                          <a:gd name="connsiteY310" fmla="*/ 3039187 h 3370881"/>
                          <a:gd name="connsiteX311" fmla="*/ 2218765 w 2661966"/>
                          <a:gd name="connsiteY311" fmla="*/ 3021258 h 3370881"/>
                          <a:gd name="connsiteX312" fmla="*/ 2245659 w 2661966"/>
                          <a:gd name="connsiteY312" fmla="*/ 2971952 h 3370881"/>
                          <a:gd name="connsiteX313" fmla="*/ 2268070 w 2661966"/>
                          <a:gd name="connsiteY313" fmla="*/ 2945058 h 3370881"/>
                          <a:gd name="connsiteX314" fmla="*/ 2298550 w 2661966"/>
                          <a:gd name="connsiteY314" fmla="*/ 2568540 h 3370881"/>
                          <a:gd name="connsiteX315" fmla="*/ 2284986 w 2661966"/>
                          <a:gd name="connsiteY315" fmla="*/ 2532681 h 3370881"/>
                          <a:gd name="connsiteX316" fmla="*/ 2293273 w 2661966"/>
                          <a:gd name="connsiteY316" fmla="*/ 2496653 h 3370881"/>
                          <a:gd name="connsiteX317" fmla="*/ 2278152 w 2661966"/>
                          <a:gd name="connsiteY317" fmla="*/ 2475178 h 3370881"/>
                          <a:gd name="connsiteX318" fmla="*/ 2245659 w 2661966"/>
                          <a:gd name="connsiteY318" fmla="*/ 2389247 h 3370881"/>
                          <a:gd name="connsiteX319" fmla="*/ 2195507 w 2661966"/>
                          <a:gd name="connsiteY319" fmla="*/ 2241328 h 3370881"/>
                          <a:gd name="connsiteX320" fmla="*/ 2083786 w 2661966"/>
                          <a:gd name="connsiteY320" fmla="*/ 2040300 h 3370881"/>
                          <a:gd name="connsiteX321" fmla="*/ 2048773 w 2661966"/>
                          <a:gd name="connsiteY321" fmla="*/ 2017971 h 3370881"/>
                          <a:gd name="connsiteX322" fmla="*/ 2074314 w 2661966"/>
                          <a:gd name="connsiteY322" fmla="*/ 2011967 h 3370881"/>
                          <a:gd name="connsiteX323" fmla="*/ 2034988 w 2661966"/>
                          <a:gd name="connsiteY323" fmla="*/ 2003764 h 3370881"/>
                          <a:gd name="connsiteX324" fmla="*/ 2026023 w 2661966"/>
                          <a:gd name="connsiteY324" fmla="*/ 2026176 h 3370881"/>
                          <a:gd name="connsiteX325" fmla="*/ 2021541 w 2661966"/>
                          <a:gd name="connsiteY325" fmla="*/ 2039623 h 3370881"/>
                          <a:gd name="connsiteX326" fmla="*/ 1999129 w 2661966"/>
                          <a:gd name="connsiteY326" fmla="*/ 2053070 h 3370881"/>
                          <a:gd name="connsiteX327" fmla="*/ 1990165 w 2661966"/>
                          <a:gd name="connsiteY327" fmla="*/ 2070999 h 3370881"/>
                          <a:gd name="connsiteX328" fmla="*/ 1967753 w 2661966"/>
                          <a:gd name="connsiteY328" fmla="*/ 2106858 h 3370881"/>
                          <a:gd name="connsiteX329" fmla="*/ 1981200 w 2661966"/>
                          <a:gd name="connsiteY329" fmla="*/ 2223399 h 3370881"/>
                          <a:gd name="connsiteX330" fmla="*/ 1994647 w 2661966"/>
                          <a:gd name="connsiteY330" fmla="*/ 2254776 h 3370881"/>
                          <a:gd name="connsiteX331" fmla="*/ 2003612 w 2661966"/>
                          <a:gd name="connsiteY331" fmla="*/ 2272705 h 3370881"/>
                          <a:gd name="connsiteX332" fmla="*/ 2026023 w 2661966"/>
                          <a:gd name="connsiteY332" fmla="*/ 2304081 h 3370881"/>
                          <a:gd name="connsiteX333" fmla="*/ 2043953 w 2661966"/>
                          <a:gd name="connsiteY333" fmla="*/ 2348905 h 3370881"/>
                          <a:gd name="connsiteX334" fmla="*/ 2061882 w 2661966"/>
                          <a:gd name="connsiteY334" fmla="*/ 2371317 h 3370881"/>
                          <a:gd name="connsiteX335" fmla="*/ 2088776 w 2661966"/>
                          <a:gd name="connsiteY335" fmla="*/ 2434070 h 3370881"/>
                          <a:gd name="connsiteX336" fmla="*/ 2102223 w 2661966"/>
                          <a:gd name="connsiteY336" fmla="*/ 2465446 h 3370881"/>
                          <a:gd name="connsiteX337" fmla="*/ 2106706 w 2661966"/>
                          <a:gd name="connsiteY337" fmla="*/ 2496823 h 3370881"/>
                          <a:gd name="connsiteX338" fmla="*/ 2124635 w 2661966"/>
                          <a:gd name="connsiteY338" fmla="*/ 2559576 h 3370881"/>
                          <a:gd name="connsiteX339" fmla="*/ 2138082 w 2661966"/>
                          <a:gd name="connsiteY339" fmla="*/ 2649223 h 3370881"/>
                          <a:gd name="connsiteX340" fmla="*/ 2147047 w 2661966"/>
                          <a:gd name="connsiteY340" fmla="*/ 2685081 h 3370881"/>
                          <a:gd name="connsiteX341" fmla="*/ 2151529 w 2661966"/>
                          <a:gd name="connsiteY341" fmla="*/ 2716458 h 3370881"/>
                          <a:gd name="connsiteX342" fmla="*/ 2160494 w 2661966"/>
                          <a:gd name="connsiteY342" fmla="*/ 2770246 h 3370881"/>
                          <a:gd name="connsiteX343" fmla="*/ 2156012 w 2661966"/>
                          <a:gd name="connsiteY343" fmla="*/ 2962987 h 3370881"/>
                          <a:gd name="connsiteX344" fmla="*/ 2138082 w 2661966"/>
                          <a:gd name="connsiteY344" fmla="*/ 3043670 h 3370881"/>
                          <a:gd name="connsiteX345" fmla="*/ 2133600 w 2661966"/>
                          <a:gd name="connsiteY345" fmla="*/ 3061599 h 3370881"/>
                          <a:gd name="connsiteX346" fmla="*/ 2120153 w 2661966"/>
                          <a:gd name="connsiteY346" fmla="*/ 3079529 h 3370881"/>
                          <a:gd name="connsiteX347" fmla="*/ 2111188 w 2661966"/>
                          <a:gd name="connsiteY347" fmla="*/ 3106423 h 3370881"/>
                          <a:gd name="connsiteX348" fmla="*/ 2088776 w 2661966"/>
                          <a:gd name="connsiteY348" fmla="*/ 3137799 h 3370881"/>
                          <a:gd name="connsiteX349" fmla="*/ 2075329 w 2661966"/>
                          <a:gd name="connsiteY349" fmla="*/ 3164693 h 3370881"/>
                          <a:gd name="connsiteX350" fmla="*/ 2061882 w 2661966"/>
                          <a:gd name="connsiteY350" fmla="*/ 3169176 h 3370881"/>
                          <a:gd name="connsiteX351" fmla="*/ 2021541 w 2661966"/>
                          <a:gd name="connsiteY351" fmla="*/ 3164693 h 3370881"/>
                          <a:gd name="connsiteX352" fmla="*/ 2012576 w 2661966"/>
                          <a:gd name="connsiteY352" fmla="*/ 3119870 h 3370881"/>
                          <a:gd name="connsiteX353" fmla="*/ 2048435 w 2661966"/>
                          <a:gd name="connsiteY353" fmla="*/ 3021258 h 3370881"/>
                          <a:gd name="connsiteX354" fmla="*/ 2048435 w 2661966"/>
                          <a:gd name="connsiteY354" fmla="*/ 3021258 h 3370881"/>
                          <a:gd name="connsiteX355" fmla="*/ 2061882 w 2661966"/>
                          <a:gd name="connsiteY355" fmla="*/ 2967470 h 3370881"/>
                          <a:gd name="connsiteX356" fmla="*/ 2070847 w 2661966"/>
                          <a:gd name="connsiteY356" fmla="*/ 2882305 h 3370881"/>
                          <a:gd name="connsiteX357" fmla="*/ 2066365 w 2661966"/>
                          <a:gd name="connsiteY357" fmla="*/ 2725423 h 3370881"/>
                          <a:gd name="connsiteX358" fmla="*/ 2043953 w 2661966"/>
                          <a:gd name="connsiteY358" fmla="*/ 2649223 h 3370881"/>
                          <a:gd name="connsiteX359" fmla="*/ 2030506 w 2661966"/>
                          <a:gd name="connsiteY359" fmla="*/ 2622329 h 3370881"/>
                          <a:gd name="connsiteX360" fmla="*/ 2017059 w 2661966"/>
                          <a:gd name="connsiteY360" fmla="*/ 2581987 h 3370881"/>
                          <a:gd name="connsiteX361" fmla="*/ 1981200 w 2661966"/>
                          <a:gd name="connsiteY361" fmla="*/ 2514752 h 3370881"/>
                          <a:gd name="connsiteX362" fmla="*/ 1972235 w 2661966"/>
                          <a:gd name="connsiteY362" fmla="*/ 2501305 h 3370881"/>
                          <a:gd name="connsiteX363" fmla="*/ 1958788 w 2661966"/>
                          <a:gd name="connsiteY363" fmla="*/ 2478893 h 3370881"/>
                          <a:gd name="connsiteX364" fmla="*/ 1905000 w 2661966"/>
                          <a:gd name="connsiteY364" fmla="*/ 2398211 h 3370881"/>
                          <a:gd name="connsiteX365" fmla="*/ 1882588 w 2661966"/>
                          <a:gd name="connsiteY365" fmla="*/ 2357870 h 3370881"/>
                          <a:gd name="connsiteX366" fmla="*/ 1869141 w 2661966"/>
                          <a:gd name="connsiteY366" fmla="*/ 2339940 h 3370881"/>
                          <a:gd name="connsiteX367" fmla="*/ 1806388 w 2661966"/>
                          <a:gd name="connsiteY367" fmla="*/ 2313046 h 3370881"/>
                          <a:gd name="connsiteX368" fmla="*/ 1779494 w 2661966"/>
                          <a:gd name="connsiteY368" fmla="*/ 2304081 h 3370881"/>
                          <a:gd name="connsiteX369" fmla="*/ 1752600 w 2661966"/>
                          <a:gd name="connsiteY369" fmla="*/ 2299599 h 3370881"/>
                          <a:gd name="connsiteX370" fmla="*/ 1680882 w 2661966"/>
                          <a:gd name="connsiteY370" fmla="*/ 2277187 h 3370881"/>
                          <a:gd name="connsiteX371" fmla="*/ 1719025 w 2661966"/>
                          <a:gd name="connsiteY371" fmla="*/ 2281331 h 3370881"/>
                          <a:gd name="connsiteX372" fmla="*/ 1756997 w 2661966"/>
                          <a:gd name="connsiteY372" fmla="*/ 2289450 h 3370881"/>
                          <a:gd name="connsiteX373" fmla="*/ 1656440 w 2661966"/>
                          <a:gd name="connsiteY373" fmla="*/ 2298583 h 3370881"/>
                          <a:gd name="connsiteX374" fmla="*/ 1537447 w 2661966"/>
                          <a:gd name="connsiteY374" fmla="*/ 2329960 h 3370881"/>
                          <a:gd name="connsiteX375" fmla="*/ 1571993 w 2661966"/>
                          <a:gd name="connsiteY375" fmla="*/ 2317957 h 3370881"/>
                          <a:gd name="connsiteX376" fmla="*/ 1509707 w 2661966"/>
                          <a:gd name="connsiteY376" fmla="*/ 2338926 h 3370881"/>
                          <a:gd name="connsiteX377" fmla="*/ 1500444 w 2661966"/>
                          <a:gd name="connsiteY377" fmla="*/ 2355271 h 3370881"/>
                          <a:gd name="connsiteX378" fmla="*/ 1402678 w 2661966"/>
                          <a:gd name="connsiteY378" fmla="*/ 2339641 h 3370881"/>
                          <a:gd name="connsiteX379" fmla="*/ 1322892 w 2661966"/>
                          <a:gd name="connsiteY379" fmla="*/ 2336952 h 3370881"/>
                          <a:gd name="connsiteX380" fmla="*/ 1199384 w 2661966"/>
                          <a:gd name="connsiteY380" fmla="*/ 2307041 h 3370881"/>
                          <a:gd name="connsiteX381" fmla="*/ 1066800 w 2661966"/>
                          <a:gd name="connsiteY381" fmla="*/ 2272705 h 3370881"/>
                          <a:gd name="connsiteX382" fmla="*/ 1030941 w 2661966"/>
                          <a:gd name="connsiteY382" fmla="*/ 2263740 h 3370881"/>
                          <a:gd name="connsiteX383" fmla="*/ 986118 w 2661966"/>
                          <a:gd name="connsiteY383" fmla="*/ 2241329 h 3370881"/>
                          <a:gd name="connsiteX384" fmla="*/ 968188 w 2661966"/>
                          <a:gd name="connsiteY384" fmla="*/ 2232364 h 3370881"/>
                          <a:gd name="connsiteX385" fmla="*/ 936812 w 2661966"/>
                          <a:gd name="connsiteY385" fmla="*/ 2214434 h 3370881"/>
                          <a:gd name="connsiteX386" fmla="*/ 905435 w 2661966"/>
                          <a:gd name="connsiteY386" fmla="*/ 2196505 h 3370881"/>
                          <a:gd name="connsiteX387" fmla="*/ 869576 w 2661966"/>
                          <a:gd name="connsiteY387" fmla="*/ 2209952 h 3370881"/>
                          <a:gd name="connsiteX388" fmla="*/ 856129 w 2661966"/>
                          <a:gd name="connsiteY388" fmla="*/ 2227881 h 3370881"/>
                          <a:gd name="connsiteX389" fmla="*/ 815788 w 2661966"/>
                          <a:gd name="connsiteY389" fmla="*/ 2268223 h 3370881"/>
                          <a:gd name="connsiteX390" fmla="*/ 788894 w 2661966"/>
                          <a:gd name="connsiteY390" fmla="*/ 2290634 h 3370881"/>
                          <a:gd name="connsiteX391" fmla="*/ 762000 w 2661966"/>
                          <a:gd name="connsiteY391" fmla="*/ 2313046 h 3370881"/>
                          <a:gd name="connsiteX392" fmla="*/ 753035 w 2661966"/>
                          <a:gd name="connsiteY392" fmla="*/ 2326493 h 3370881"/>
                          <a:gd name="connsiteX393" fmla="*/ 735106 w 2661966"/>
                          <a:gd name="connsiteY393" fmla="*/ 2339940 h 3370881"/>
                          <a:gd name="connsiteX394" fmla="*/ 712694 w 2661966"/>
                          <a:gd name="connsiteY394" fmla="*/ 2362352 h 3370881"/>
                          <a:gd name="connsiteX395" fmla="*/ 694765 w 2661966"/>
                          <a:gd name="connsiteY395" fmla="*/ 2375799 h 3370881"/>
                          <a:gd name="connsiteX396" fmla="*/ 681318 w 2661966"/>
                          <a:gd name="connsiteY396" fmla="*/ 2393729 h 3370881"/>
                          <a:gd name="connsiteX397" fmla="*/ 667870 w 2661966"/>
                          <a:gd name="connsiteY397" fmla="*/ 2402693 h 3370881"/>
                          <a:gd name="connsiteX398" fmla="*/ 623047 w 2661966"/>
                          <a:gd name="connsiteY398" fmla="*/ 2443034 h 3370881"/>
                          <a:gd name="connsiteX399" fmla="*/ 600635 w 2661966"/>
                          <a:gd name="connsiteY399" fmla="*/ 2474411 h 3370881"/>
                          <a:gd name="connsiteX400" fmla="*/ 587188 w 2661966"/>
                          <a:gd name="connsiteY400" fmla="*/ 2514752 h 3370881"/>
                          <a:gd name="connsiteX401" fmla="*/ 582706 w 2661966"/>
                          <a:gd name="connsiteY401" fmla="*/ 2546129 h 3370881"/>
                          <a:gd name="connsiteX402" fmla="*/ 596153 w 2661966"/>
                          <a:gd name="connsiteY402" fmla="*/ 2635776 h 3370881"/>
                          <a:gd name="connsiteX403" fmla="*/ 600635 w 2661966"/>
                          <a:gd name="connsiteY403" fmla="*/ 2653705 h 3370881"/>
                          <a:gd name="connsiteX404" fmla="*/ 609600 w 2661966"/>
                          <a:gd name="connsiteY404" fmla="*/ 2671634 h 3370881"/>
                          <a:gd name="connsiteX405" fmla="*/ 614082 w 2661966"/>
                          <a:gd name="connsiteY405" fmla="*/ 2689564 h 3370881"/>
                          <a:gd name="connsiteX406" fmla="*/ 623047 w 2661966"/>
                          <a:gd name="connsiteY406" fmla="*/ 2711976 h 3370881"/>
                          <a:gd name="connsiteX407" fmla="*/ 627529 w 2661966"/>
                          <a:gd name="connsiteY407" fmla="*/ 2734387 h 3370881"/>
                          <a:gd name="connsiteX408" fmla="*/ 640976 w 2661966"/>
                          <a:gd name="connsiteY408" fmla="*/ 2765764 h 3370881"/>
                          <a:gd name="connsiteX409" fmla="*/ 645459 w 2661966"/>
                          <a:gd name="connsiteY409" fmla="*/ 2779211 h 3370881"/>
                          <a:gd name="connsiteX410" fmla="*/ 658906 w 2661966"/>
                          <a:gd name="connsiteY410" fmla="*/ 2801623 h 3370881"/>
                          <a:gd name="connsiteX411" fmla="*/ 676835 w 2661966"/>
                          <a:gd name="connsiteY411" fmla="*/ 2864376 h 3370881"/>
                          <a:gd name="connsiteX412" fmla="*/ 690282 w 2661966"/>
                          <a:gd name="connsiteY412" fmla="*/ 2895752 h 3370881"/>
                          <a:gd name="connsiteX413" fmla="*/ 699247 w 2661966"/>
                          <a:gd name="connsiteY413" fmla="*/ 2940576 h 3370881"/>
                          <a:gd name="connsiteX414" fmla="*/ 703729 w 2661966"/>
                          <a:gd name="connsiteY414" fmla="*/ 2967470 h 3370881"/>
                          <a:gd name="connsiteX415" fmla="*/ 717176 w 2661966"/>
                          <a:gd name="connsiteY415" fmla="*/ 2994364 h 3370881"/>
                          <a:gd name="connsiteX416" fmla="*/ 735106 w 2661966"/>
                          <a:gd name="connsiteY416" fmla="*/ 3052634 h 3370881"/>
                          <a:gd name="connsiteX417" fmla="*/ 739588 w 2661966"/>
                          <a:gd name="connsiteY417" fmla="*/ 3079529 h 3370881"/>
                          <a:gd name="connsiteX418" fmla="*/ 762000 w 2661966"/>
                          <a:gd name="connsiteY418" fmla="*/ 3142281 h 3370881"/>
                          <a:gd name="connsiteX419" fmla="*/ 766482 w 2661966"/>
                          <a:gd name="connsiteY419" fmla="*/ 3231929 h 3370881"/>
                          <a:gd name="connsiteX420" fmla="*/ 770965 w 2661966"/>
                          <a:gd name="connsiteY420" fmla="*/ 3254340 h 3370881"/>
                          <a:gd name="connsiteX421" fmla="*/ 775447 w 2661966"/>
                          <a:gd name="connsiteY421" fmla="*/ 3285717 h 3370881"/>
                          <a:gd name="connsiteX422" fmla="*/ 748553 w 2661966"/>
                          <a:gd name="connsiteY422" fmla="*/ 3335023 h 3370881"/>
                          <a:gd name="connsiteX423" fmla="*/ 721659 w 2661966"/>
                          <a:gd name="connsiteY423" fmla="*/ 3343987 h 3370881"/>
                          <a:gd name="connsiteX424" fmla="*/ 708212 w 2661966"/>
                          <a:gd name="connsiteY424" fmla="*/ 3348470 h 3370881"/>
                          <a:gd name="connsiteX425" fmla="*/ 623047 w 2661966"/>
                          <a:gd name="connsiteY425" fmla="*/ 3330540 h 3370881"/>
                          <a:gd name="connsiteX426" fmla="*/ 609600 w 2661966"/>
                          <a:gd name="connsiteY426" fmla="*/ 3308129 h 3370881"/>
                          <a:gd name="connsiteX427" fmla="*/ 591670 w 2661966"/>
                          <a:gd name="connsiteY427" fmla="*/ 3267787 h 3370881"/>
                          <a:gd name="connsiteX428" fmla="*/ 560294 w 2661966"/>
                          <a:gd name="connsiteY428" fmla="*/ 3209517 h 3370881"/>
                          <a:gd name="connsiteX429" fmla="*/ 551329 w 2661966"/>
                          <a:gd name="connsiteY429" fmla="*/ 3196070 h 3370881"/>
                          <a:gd name="connsiteX430" fmla="*/ 528918 w 2661966"/>
                          <a:gd name="connsiteY430" fmla="*/ 3173658 h 3370881"/>
                          <a:gd name="connsiteX431" fmla="*/ 519953 w 2661966"/>
                          <a:gd name="connsiteY431" fmla="*/ 3128834 h 3370881"/>
                          <a:gd name="connsiteX432" fmla="*/ 524435 w 2661966"/>
                          <a:gd name="connsiteY432" fmla="*/ 3101940 h 3370881"/>
                          <a:gd name="connsiteX433" fmla="*/ 528918 w 2661966"/>
                          <a:gd name="connsiteY433" fmla="*/ 3088493 h 3370881"/>
                          <a:gd name="connsiteX434" fmla="*/ 542365 w 2661966"/>
                          <a:gd name="connsiteY434" fmla="*/ 3052634 h 3370881"/>
                          <a:gd name="connsiteX435" fmla="*/ 484094 w 2661966"/>
                          <a:gd name="connsiteY435" fmla="*/ 2886787 h 3370881"/>
                          <a:gd name="connsiteX436" fmla="*/ 443753 w 2661966"/>
                          <a:gd name="connsiteY436" fmla="*/ 2779211 h 3370881"/>
                          <a:gd name="connsiteX437" fmla="*/ 439270 w 2661966"/>
                          <a:gd name="connsiteY437" fmla="*/ 2752317 h 3370881"/>
                          <a:gd name="connsiteX438" fmla="*/ 430306 w 2661966"/>
                          <a:gd name="connsiteY438" fmla="*/ 2716458 h 3370881"/>
                          <a:gd name="connsiteX439" fmla="*/ 425823 w 2661966"/>
                          <a:gd name="connsiteY439" fmla="*/ 2680599 h 3370881"/>
                          <a:gd name="connsiteX440" fmla="*/ 398929 w 2661966"/>
                          <a:gd name="connsiteY440" fmla="*/ 2599917 h 3370881"/>
                          <a:gd name="connsiteX441" fmla="*/ 385482 w 2661966"/>
                          <a:gd name="connsiteY441" fmla="*/ 2568540 h 3370881"/>
                          <a:gd name="connsiteX442" fmla="*/ 381000 w 2661966"/>
                          <a:gd name="connsiteY442" fmla="*/ 2550611 h 3370881"/>
                          <a:gd name="connsiteX443" fmla="*/ 372035 w 2661966"/>
                          <a:gd name="connsiteY443" fmla="*/ 2483376 h 3370881"/>
                          <a:gd name="connsiteX444" fmla="*/ 367553 w 2661966"/>
                          <a:gd name="connsiteY444" fmla="*/ 2469929 h 3370881"/>
                          <a:gd name="connsiteX445" fmla="*/ 407894 w 2661966"/>
                          <a:gd name="connsiteY445" fmla="*/ 2451999 h 3370881"/>
                          <a:gd name="connsiteX446" fmla="*/ 515470 w 2661966"/>
                          <a:gd name="connsiteY446" fmla="*/ 2407176 h 3370881"/>
                          <a:gd name="connsiteX447" fmla="*/ 578223 w 2661966"/>
                          <a:gd name="connsiteY447" fmla="*/ 2353387 h 3370881"/>
                          <a:gd name="connsiteX448" fmla="*/ 587188 w 2661966"/>
                          <a:gd name="connsiteY448" fmla="*/ 2330976 h 3370881"/>
                          <a:gd name="connsiteX449" fmla="*/ 614082 w 2661966"/>
                          <a:gd name="connsiteY449" fmla="*/ 2254776 h 3370881"/>
                          <a:gd name="connsiteX450" fmla="*/ 649941 w 2661966"/>
                          <a:gd name="connsiteY450" fmla="*/ 2200987 h 3370881"/>
                          <a:gd name="connsiteX451" fmla="*/ 690282 w 2661966"/>
                          <a:gd name="connsiteY451" fmla="*/ 2174093 h 3370881"/>
                          <a:gd name="connsiteX452" fmla="*/ 703729 w 2661966"/>
                          <a:gd name="connsiteY452" fmla="*/ 2165129 h 3370881"/>
                          <a:gd name="connsiteX453" fmla="*/ 739588 w 2661966"/>
                          <a:gd name="connsiteY453" fmla="*/ 2147199 h 3370881"/>
                          <a:gd name="connsiteX454" fmla="*/ 708212 w 2661966"/>
                          <a:gd name="connsiteY454" fmla="*/ 2187540 h 3370881"/>
                          <a:gd name="connsiteX455" fmla="*/ 654423 w 2661966"/>
                          <a:gd name="connsiteY455" fmla="*/ 2241329 h 3370881"/>
                          <a:gd name="connsiteX456" fmla="*/ 636494 w 2661966"/>
                          <a:gd name="connsiteY456" fmla="*/ 2259258 h 3370881"/>
                          <a:gd name="connsiteX457" fmla="*/ 614082 w 2661966"/>
                          <a:gd name="connsiteY457" fmla="*/ 2286152 h 3370881"/>
                          <a:gd name="connsiteX458" fmla="*/ 592179 w 2661966"/>
                          <a:gd name="connsiteY458" fmla="*/ 2282347 h 3370881"/>
                          <a:gd name="connsiteX459" fmla="*/ 555980 w 2661966"/>
                          <a:gd name="connsiteY459" fmla="*/ 2313892 h 3370881"/>
                          <a:gd name="connsiteX460" fmla="*/ 524435 w 2661966"/>
                          <a:gd name="connsiteY460" fmla="*/ 2348905 h 3370881"/>
                          <a:gd name="connsiteX461" fmla="*/ 502023 w 2661966"/>
                          <a:gd name="connsiteY461" fmla="*/ 2362352 h 3370881"/>
                          <a:gd name="connsiteX462" fmla="*/ 461682 w 2661966"/>
                          <a:gd name="connsiteY462" fmla="*/ 2389246 h 3370881"/>
                          <a:gd name="connsiteX463" fmla="*/ 448235 w 2661966"/>
                          <a:gd name="connsiteY463" fmla="*/ 2398211 h 3370881"/>
                          <a:gd name="connsiteX464" fmla="*/ 430306 w 2661966"/>
                          <a:gd name="connsiteY464" fmla="*/ 2407176 h 3370881"/>
                          <a:gd name="connsiteX465" fmla="*/ 412376 w 2661966"/>
                          <a:gd name="connsiteY465" fmla="*/ 2420623 h 3370881"/>
                          <a:gd name="connsiteX466" fmla="*/ 389965 w 2661966"/>
                          <a:gd name="connsiteY466" fmla="*/ 2429587 h 3370881"/>
                          <a:gd name="connsiteX467" fmla="*/ 372035 w 2661966"/>
                          <a:gd name="connsiteY467" fmla="*/ 2443034 h 3370881"/>
                          <a:gd name="connsiteX468" fmla="*/ 318247 w 2661966"/>
                          <a:gd name="connsiteY468" fmla="*/ 2474411 h 3370881"/>
                          <a:gd name="connsiteX469" fmla="*/ 304800 w 2661966"/>
                          <a:gd name="connsiteY469" fmla="*/ 2492340 h 3370881"/>
                          <a:gd name="connsiteX470" fmla="*/ 282388 w 2661966"/>
                          <a:gd name="connsiteY470" fmla="*/ 2519234 h 3370881"/>
                          <a:gd name="connsiteX471" fmla="*/ 295835 w 2661966"/>
                          <a:gd name="connsiteY471" fmla="*/ 2815070 h 3370881"/>
                          <a:gd name="connsiteX472" fmla="*/ 300318 w 2661966"/>
                          <a:gd name="connsiteY472" fmla="*/ 2837481 h 3370881"/>
                          <a:gd name="connsiteX473" fmla="*/ 304800 w 2661966"/>
                          <a:gd name="connsiteY473" fmla="*/ 2868858 h 3370881"/>
                          <a:gd name="connsiteX474" fmla="*/ 309282 w 2661966"/>
                          <a:gd name="connsiteY474" fmla="*/ 2927129 h 3370881"/>
                          <a:gd name="connsiteX475" fmla="*/ 322729 w 2661966"/>
                          <a:gd name="connsiteY475" fmla="*/ 2985399 h 3370881"/>
                          <a:gd name="connsiteX476" fmla="*/ 327212 w 2661966"/>
                          <a:gd name="connsiteY476" fmla="*/ 3012293 h 3370881"/>
                          <a:gd name="connsiteX477" fmla="*/ 331694 w 2661966"/>
                          <a:gd name="connsiteY477" fmla="*/ 3043670 h 3370881"/>
                          <a:gd name="connsiteX478" fmla="*/ 345141 w 2661966"/>
                          <a:gd name="connsiteY478" fmla="*/ 3070564 h 3370881"/>
                          <a:gd name="connsiteX479" fmla="*/ 367553 w 2661966"/>
                          <a:gd name="connsiteY479" fmla="*/ 3124352 h 3370881"/>
                          <a:gd name="connsiteX480" fmla="*/ 381000 w 2661966"/>
                          <a:gd name="connsiteY480" fmla="*/ 3182623 h 3370881"/>
                          <a:gd name="connsiteX481" fmla="*/ 389965 w 2661966"/>
                          <a:gd name="connsiteY481" fmla="*/ 3196070 h 3370881"/>
                          <a:gd name="connsiteX482" fmla="*/ 394447 w 2661966"/>
                          <a:gd name="connsiteY482" fmla="*/ 3213999 h 3370881"/>
                          <a:gd name="connsiteX483" fmla="*/ 412376 w 2661966"/>
                          <a:gd name="connsiteY483" fmla="*/ 3245376 h 3370881"/>
                          <a:gd name="connsiteX484" fmla="*/ 416859 w 2661966"/>
                          <a:gd name="connsiteY484" fmla="*/ 3258823 h 3370881"/>
                          <a:gd name="connsiteX485" fmla="*/ 425823 w 2661966"/>
                          <a:gd name="connsiteY485" fmla="*/ 3272270 h 3370881"/>
                          <a:gd name="connsiteX486" fmla="*/ 439270 w 2661966"/>
                          <a:gd name="connsiteY486" fmla="*/ 3303646 h 3370881"/>
                          <a:gd name="connsiteX487" fmla="*/ 439270 w 2661966"/>
                          <a:gd name="connsiteY487" fmla="*/ 3352952 h 3370881"/>
                          <a:gd name="connsiteX488" fmla="*/ 430306 w 2661966"/>
                          <a:gd name="connsiteY488" fmla="*/ 3366399 h 3370881"/>
                          <a:gd name="connsiteX489" fmla="*/ 412376 w 2661966"/>
                          <a:gd name="connsiteY489" fmla="*/ 3370881 h 3370881"/>
                          <a:gd name="connsiteX490" fmla="*/ 295835 w 2661966"/>
                          <a:gd name="connsiteY490" fmla="*/ 3357434 h 3370881"/>
                          <a:gd name="connsiteX491" fmla="*/ 264459 w 2661966"/>
                          <a:gd name="connsiteY491" fmla="*/ 3276752 h 3370881"/>
                          <a:gd name="connsiteX492" fmla="*/ 259976 w 2661966"/>
                          <a:gd name="connsiteY492" fmla="*/ 3240893 h 3370881"/>
                          <a:gd name="connsiteX493" fmla="*/ 246529 w 2661966"/>
                          <a:gd name="connsiteY493" fmla="*/ 3178140 h 3370881"/>
                          <a:gd name="connsiteX494" fmla="*/ 237565 w 2661966"/>
                          <a:gd name="connsiteY494" fmla="*/ 3084011 h 3370881"/>
                          <a:gd name="connsiteX495" fmla="*/ 228600 w 2661966"/>
                          <a:gd name="connsiteY495" fmla="*/ 3057117 h 3370881"/>
                          <a:gd name="connsiteX496" fmla="*/ 219635 w 2661966"/>
                          <a:gd name="connsiteY496" fmla="*/ 3021258 h 3370881"/>
                          <a:gd name="connsiteX497" fmla="*/ 206188 w 2661966"/>
                          <a:gd name="connsiteY497" fmla="*/ 2980917 h 3370881"/>
                          <a:gd name="connsiteX498" fmla="*/ 201706 w 2661966"/>
                          <a:gd name="connsiteY498" fmla="*/ 2949540 h 3370881"/>
                          <a:gd name="connsiteX499" fmla="*/ 197223 w 2661966"/>
                          <a:gd name="connsiteY499" fmla="*/ 2927129 h 3370881"/>
                          <a:gd name="connsiteX500" fmla="*/ 192741 w 2661966"/>
                          <a:gd name="connsiteY500" fmla="*/ 2891270 h 3370881"/>
                          <a:gd name="connsiteX501" fmla="*/ 188259 w 2661966"/>
                          <a:gd name="connsiteY501" fmla="*/ 2850929 h 3370881"/>
                          <a:gd name="connsiteX502" fmla="*/ 179294 w 2661966"/>
                          <a:gd name="connsiteY502" fmla="*/ 2824034 h 3370881"/>
                          <a:gd name="connsiteX503" fmla="*/ 165847 w 2661966"/>
                          <a:gd name="connsiteY503" fmla="*/ 2774729 h 3370881"/>
                          <a:gd name="connsiteX504" fmla="*/ 161365 w 2661966"/>
                          <a:gd name="connsiteY504" fmla="*/ 2747834 h 3370881"/>
                          <a:gd name="connsiteX505" fmla="*/ 156882 w 2661966"/>
                          <a:gd name="connsiteY505" fmla="*/ 2559576 h 3370881"/>
                          <a:gd name="connsiteX506" fmla="*/ 152400 w 2661966"/>
                          <a:gd name="connsiteY506" fmla="*/ 2519234 h 3370881"/>
                          <a:gd name="connsiteX507" fmla="*/ 118035 w 2661966"/>
                          <a:gd name="connsiteY507" fmla="*/ 2400004 h 3370881"/>
                          <a:gd name="connsiteX508" fmla="*/ 117048 w 2661966"/>
                          <a:gd name="connsiteY508" fmla="*/ 2344423 h 3370881"/>
                          <a:gd name="connsiteX509" fmla="*/ 100106 w 2661966"/>
                          <a:gd name="connsiteY509" fmla="*/ 2330976 h 3370881"/>
                          <a:gd name="connsiteX510" fmla="*/ 138953 w 2661966"/>
                          <a:gd name="connsiteY510" fmla="*/ 2313046 h 3370881"/>
                          <a:gd name="connsiteX511" fmla="*/ 152400 w 2661966"/>
                          <a:gd name="connsiteY511" fmla="*/ 2304081 h 3370881"/>
                          <a:gd name="connsiteX512" fmla="*/ 170329 w 2661966"/>
                          <a:gd name="connsiteY512" fmla="*/ 2259258 h 3370881"/>
                          <a:gd name="connsiteX513" fmla="*/ 188259 w 2661966"/>
                          <a:gd name="connsiteY513" fmla="*/ 2223399 h 3370881"/>
                          <a:gd name="connsiteX514" fmla="*/ 206188 w 2661966"/>
                          <a:gd name="connsiteY514" fmla="*/ 2187540 h 3370881"/>
                          <a:gd name="connsiteX515" fmla="*/ 210670 w 2661966"/>
                          <a:gd name="connsiteY515" fmla="*/ 2174093 h 3370881"/>
                          <a:gd name="connsiteX516" fmla="*/ 219635 w 2661966"/>
                          <a:gd name="connsiteY516" fmla="*/ 2115823 h 3370881"/>
                          <a:gd name="connsiteX517" fmla="*/ 210670 w 2661966"/>
                          <a:gd name="connsiteY517" fmla="*/ 1958940 h 3370881"/>
                          <a:gd name="connsiteX518" fmla="*/ 192741 w 2661966"/>
                          <a:gd name="connsiteY518" fmla="*/ 1923081 h 3370881"/>
                          <a:gd name="connsiteX519" fmla="*/ 179294 w 2661966"/>
                          <a:gd name="connsiteY519" fmla="*/ 1891705 h 3370881"/>
                          <a:gd name="connsiteX520" fmla="*/ 165847 w 2661966"/>
                          <a:gd name="connsiteY520" fmla="*/ 1864811 h 3370881"/>
                          <a:gd name="connsiteX521" fmla="*/ 152400 w 2661966"/>
                          <a:gd name="connsiteY521" fmla="*/ 1833434 h 3370881"/>
                          <a:gd name="connsiteX522" fmla="*/ 143435 w 2661966"/>
                          <a:gd name="connsiteY522" fmla="*/ 1819987 h 3370881"/>
                          <a:gd name="connsiteX523" fmla="*/ 107576 w 2661966"/>
                          <a:gd name="connsiteY523" fmla="*/ 1784129 h 3370881"/>
                          <a:gd name="connsiteX524" fmla="*/ 94129 w 2661966"/>
                          <a:gd name="connsiteY524" fmla="*/ 1779646 h 3370881"/>
                          <a:gd name="connsiteX525" fmla="*/ 71718 w 2661966"/>
                          <a:gd name="connsiteY525" fmla="*/ 1770681 h 3370881"/>
                          <a:gd name="connsiteX526" fmla="*/ 58270 w 2661966"/>
                          <a:gd name="connsiteY526" fmla="*/ 1761717 h 3370881"/>
                          <a:gd name="connsiteX527" fmla="*/ 26894 w 2661966"/>
                          <a:gd name="connsiteY527" fmla="*/ 1730340 h 3370881"/>
                          <a:gd name="connsiteX528" fmla="*/ 0 w 2661966"/>
                          <a:gd name="connsiteY528" fmla="*/ 1707929 h 3370881"/>
                          <a:gd name="connsiteX0" fmla="*/ 0 w 2661966"/>
                          <a:gd name="connsiteY0" fmla="*/ 1707929 h 3370881"/>
                          <a:gd name="connsiteX1" fmla="*/ 22412 w 2661966"/>
                          <a:gd name="connsiteY1" fmla="*/ 1698964 h 3370881"/>
                          <a:gd name="connsiteX2" fmla="*/ 31376 w 2661966"/>
                          <a:gd name="connsiteY2" fmla="*/ 1681034 h 3370881"/>
                          <a:gd name="connsiteX3" fmla="*/ 44823 w 2661966"/>
                          <a:gd name="connsiteY3" fmla="*/ 1672070 h 3370881"/>
                          <a:gd name="connsiteX4" fmla="*/ 58270 w 2661966"/>
                          <a:gd name="connsiteY4" fmla="*/ 1654140 h 3370881"/>
                          <a:gd name="connsiteX5" fmla="*/ 76200 w 2661966"/>
                          <a:gd name="connsiteY5" fmla="*/ 1645176 h 3370881"/>
                          <a:gd name="connsiteX6" fmla="*/ 98612 w 2661966"/>
                          <a:gd name="connsiteY6" fmla="*/ 1636211 h 3370881"/>
                          <a:gd name="connsiteX7" fmla="*/ 125506 w 2661966"/>
                          <a:gd name="connsiteY7" fmla="*/ 1627246 h 3370881"/>
                          <a:gd name="connsiteX8" fmla="*/ 152400 w 2661966"/>
                          <a:gd name="connsiteY8" fmla="*/ 1609317 h 3370881"/>
                          <a:gd name="connsiteX9" fmla="*/ 170329 w 2661966"/>
                          <a:gd name="connsiteY9" fmla="*/ 1600352 h 3370881"/>
                          <a:gd name="connsiteX10" fmla="*/ 188259 w 2661966"/>
                          <a:gd name="connsiteY10" fmla="*/ 1582423 h 3370881"/>
                          <a:gd name="connsiteX11" fmla="*/ 228600 w 2661966"/>
                          <a:gd name="connsiteY11" fmla="*/ 1564493 h 3370881"/>
                          <a:gd name="connsiteX12" fmla="*/ 255494 w 2661966"/>
                          <a:gd name="connsiteY12" fmla="*/ 1546564 h 3370881"/>
                          <a:gd name="connsiteX13" fmla="*/ 300318 w 2661966"/>
                          <a:gd name="connsiteY13" fmla="*/ 1524152 h 3370881"/>
                          <a:gd name="connsiteX14" fmla="*/ 313765 w 2661966"/>
                          <a:gd name="connsiteY14" fmla="*/ 1515187 h 3370881"/>
                          <a:gd name="connsiteX15" fmla="*/ 340659 w 2661966"/>
                          <a:gd name="connsiteY15" fmla="*/ 1510705 h 3370881"/>
                          <a:gd name="connsiteX16" fmla="*/ 363070 w 2661966"/>
                          <a:gd name="connsiteY16" fmla="*/ 1506223 h 3370881"/>
                          <a:gd name="connsiteX17" fmla="*/ 389965 w 2661966"/>
                          <a:gd name="connsiteY17" fmla="*/ 1501740 h 3370881"/>
                          <a:gd name="connsiteX18" fmla="*/ 425823 w 2661966"/>
                          <a:gd name="connsiteY18" fmla="*/ 1497258 h 3370881"/>
                          <a:gd name="connsiteX19" fmla="*/ 470647 w 2661966"/>
                          <a:gd name="connsiteY19" fmla="*/ 1488293 h 3370881"/>
                          <a:gd name="connsiteX20" fmla="*/ 515470 w 2661966"/>
                          <a:gd name="connsiteY20" fmla="*/ 1479329 h 3370881"/>
                          <a:gd name="connsiteX21" fmla="*/ 528918 w 2661966"/>
                          <a:gd name="connsiteY21" fmla="*/ 1470364 h 3370881"/>
                          <a:gd name="connsiteX22" fmla="*/ 600635 w 2661966"/>
                          <a:gd name="connsiteY22" fmla="*/ 1456917 h 3370881"/>
                          <a:gd name="connsiteX23" fmla="*/ 690282 w 2661966"/>
                          <a:gd name="connsiteY23" fmla="*/ 1447952 h 3370881"/>
                          <a:gd name="connsiteX24" fmla="*/ 793376 w 2661966"/>
                          <a:gd name="connsiteY24" fmla="*/ 1452434 h 3370881"/>
                          <a:gd name="connsiteX25" fmla="*/ 874059 w 2661966"/>
                          <a:gd name="connsiteY25" fmla="*/ 1465881 h 3370881"/>
                          <a:gd name="connsiteX26" fmla="*/ 914400 w 2661966"/>
                          <a:gd name="connsiteY26" fmla="*/ 1470364 h 3370881"/>
                          <a:gd name="connsiteX27" fmla="*/ 1030941 w 2661966"/>
                          <a:gd name="connsiteY27" fmla="*/ 1483811 h 3370881"/>
                          <a:gd name="connsiteX28" fmla="*/ 1151965 w 2661966"/>
                          <a:gd name="connsiteY28" fmla="*/ 1492776 h 3370881"/>
                          <a:gd name="connsiteX29" fmla="*/ 1281953 w 2661966"/>
                          <a:gd name="connsiteY29" fmla="*/ 1501740 h 3370881"/>
                          <a:gd name="connsiteX30" fmla="*/ 1465729 w 2661966"/>
                          <a:gd name="connsiteY30" fmla="*/ 1497258 h 3370881"/>
                          <a:gd name="connsiteX31" fmla="*/ 1510553 w 2661966"/>
                          <a:gd name="connsiteY31" fmla="*/ 1492776 h 3370881"/>
                          <a:gd name="connsiteX32" fmla="*/ 1582270 w 2661966"/>
                          <a:gd name="connsiteY32" fmla="*/ 1461399 h 3370881"/>
                          <a:gd name="connsiteX33" fmla="*/ 1604682 w 2661966"/>
                          <a:gd name="connsiteY33" fmla="*/ 1456917 h 3370881"/>
                          <a:gd name="connsiteX34" fmla="*/ 1622612 w 2661966"/>
                          <a:gd name="connsiteY34" fmla="*/ 1447952 h 3370881"/>
                          <a:gd name="connsiteX35" fmla="*/ 1645023 w 2661966"/>
                          <a:gd name="connsiteY35" fmla="*/ 1438987 h 3370881"/>
                          <a:gd name="connsiteX36" fmla="*/ 1662953 w 2661966"/>
                          <a:gd name="connsiteY36" fmla="*/ 1425540 h 3370881"/>
                          <a:gd name="connsiteX37" fmla="*/ 1698812 w 2661966"/>
                          <a:gd name="connsiteY37" fmla="*/ 1407611 h 3370881"/>
                          <a:gd name="connsiteX38" fmla="*/ 1739153 w 2661966"/>
                          <a:gd name="connsiteY38" fmla="*/ 1380717 h 3370881"/>
                          <a:gd name="connsiteX39" fmla="*/ 1752600 w 2661966"/>
                          <a:gd name="connsiteY39" fmla="*/ 1367270 h 3370881"/>
                          <a:gd name="connsiteX40" fmla="*/ 1775012 w 2661966"/>
                          <a:gd name="connsiteY40" fmla="*/ 1353823 h 3370881"/>
                          <a:gd name="connsiteX41" fmla="*/ 1797423 w 2661966"/>
                          <a:gd name="connsiteY41" fmla="*/ 1335893 h 3370881"/>
                          <a:gd name="connsiteX42" fmla="*/ 1810870 w 2661966"/>
                          <a:gd name="connsiteY42" fmla="*/ 1304517 h 3370881"/>
                          <a:gd name="connsiteX43" fmla="*/ 1815353 w 2661966"/>
                          <a:gd name="connsiteY43" fmla="*/ 1291070 h 3370881"/>
                          <a:gd name="connsiteX44" fmla="*/ 1801906 w 2661966"/>
                          <a:gd name="connsiteY44" fmla="*/ 1138670 h 3370881"/>
                          <a:gd name="connsiteX45" fmla="*/ 1792941 w 2661966"/>
                          <a:gd name="connsiteY45" fmla="*/ 1125223 h 3370881"/>
                          <a:gd name="connsiteX46" fmla="*/ 1757082 w 2661966"/>
                          <a:gd name="connsiteY46" fmla="*/ 1093846 h 3370881"/>
                          <a:gd name="connsiteX47" fmla="*/ 1730188 w 2661966"/>
                          <a:gd name="connsiteY47" fmla="*/ 1066952 h 3370881"/>
                          <a:gd name="connsiteX48" fmla="*/ 1703294 w 2661966"/>
                          <a:gd name="connsiteY48" fmla="*/ 1049023 h 3370881"/>
                          <a:gd name="connsiteX49" fmla="*/ 1622612 w 2661966"/>
                          <a:gd name="connsiteY49" fmla="*/ 1053505 h 3370881"/>
                          <a:gd name="connsiteX50" fmla="*/ 1595718 w 2661966"/>
                          <a:gd name="connsiteY50" fmla="*/ 1062470 h 3370881"/>
                          <a:gd name="connsiteX51" fmla="*/ 1573306 w 2661966"/>
                          <a:gd name="connsiteY51" fmla="*/ 1066952 h 3370881"/>
                          <a:gd name="connsiteX52" fmla="*/ 1453385 w 2661966"/>
                          <a:gd name="connsiteY52" fmla="*/ 1082761 h 3370881"/>
                          <a:gd name="connsiteX53" fmla="*/ 1326776 w 2661966"/>
                          <a:gd name="connsiteY53" fmla="*/ 1062470 h 3370881"/>
                          <a:gd name="connsiteX54" fmla="*/ 1308847 w 2661966"/>
                          <a:gd name="connsiteY54" fmla="*/ 1057987 h 3370881"/>
                          <a:gd name="connsiteX55" fmla="*/ 1277470 w 2661966"/>
                          <a:gd name="connsiteY55" fmla="*/ 1053505 h 3370881"/>
                          <a:gd name="connsiteX56" fmla="*/ 1259541 w 2661966"/>
                          <a:gd name="connsiteY56" fmla="*/ 1049023 h 3370881"/>
                          <a:gd name="connsiteX57" fmla="*/ 1232647 w 2661966"/>
                          <a:gd name="connsiteY57" fmla="*/ 1044540 h 3370881"/>
                          <a:gd name="connsiteX58" fmla="*/ 1053353 w 2661966"/>
                          <a:gd name="connsiteY58" fmla="*/ 1049023 h 3370881"/>
                          <a:gd name="connsiteX59" fmla="*/ 1035423 w 2661966"/>
                          <a:gd name="connsiteY59" fmla="*/ 1053505 h 3370881"/>
                          <a:gd name="connsiteX60" fmla="*/ 1008529 w 2661966"/>
                          <a:gd name="connsiteY60" fmla="*/ 1057987 h 3370881"/>
                          <a:gd name="connsiteX61" fmla="*/ 995082 w 2661966"/>
                          <a:gd name="connsiteY61" fmla="*/ 1062470 h 3370881"/>
                          <a:gd name="connsiteX62" fmla="*/ 945776 w 2661966"/>
                          <a:gd name="connsiteY62" fmla="*/ 1031093 h 3370881"/>
                          <a:gd name="connsiteX63" fmla="*/ 941294 w 2661966"/>
                          <a:gd name="connsiteY63" fmla="*/ 1017646 h 3370881"/>
                          <a:gd name="connsiteX64" fmla="*/ 932329 w 2661966"/>
                          <a:gd name="connsiteY64" fmla="*/ 919034 h 3370881"/>
                          <a:gd name="connsiteX65" fmla="*/ 914400 w 2661966"/>
                          <a:gd name="connsiteY65" fmla="*/ 901105 h 3370881"/>
                          <a:gd name="connsiteX66" fmla="*/ 918882 w 2661966"/>
                          <a:gd name="connsiteY66" fmla="*/ 869729 h 3370881"/>
                          <a:gd name="connsiteX67" fmla="*/ 941294 w 2661966"/>
                          <a:gd name="connsiteY67" fmla="*/ 865246 h 3370881"/>
                          <a:gd name="connsiteX68" fmla="*/ 959223 w 2661966"/>
                          <a:gd name="connsiteY68" fmla="*/ 851799 h 3370881"/>
                          <a:gd name="connsiteX69" fmla="*/ 990600 w 2661966"/>
                          <a:gd name="connsiteY69" fmla="*/ 847317 h 3370881"/>
                          <a:gd name="connsiteX70" fmla="*/ 1129553 w 2661966"/>
                          <a:gd name="connsiteY70" fmla="*/ 838352 h 3370881"/>
                          <a:gd name="connsiteX71" fmla="*/ 1147482 w 2661966"/>
                          <a:gd name="connsiteY71" fmla="*/ 829387 h 3370881"/>
                          <a:gd name="connsiteX72" fmla="*/ 1178859 w 2661966"/>
                          <a:gd name="connsiteY72" fmla="*/ 806976 h 3370881"/>
                          <a:gd name="connsiteX73" fmla="*/ 1192306 w 2661966"/>
                          <a:gd name="connsiteY73" fmla="*/ 793529 h 3370881"/>
                          <a:gd name="connsiteX74" fmla="*/ 1214718 w 2661966"/>
                          <a:gd name="connsiteY74" fmla="*/ 784564 h 3370881"/>
                          <a:gd name="connsiteX75" fmla="*/ 1241612 w 2661966"/>
                          <a:gd name="connsiteY75" fmla="*/ 771117 h 3370881"/>
                          <a:gd name="connsiteX76" fmla="*/ 1277470 w 2661966"/>
                          <a:gd name="connsiteY76" fmla="*/ 753187 h 3370881"/>
                          <a:gd name="connsiteX77" fmla="*/ 1295400 w 2661966"/>
                          <a:gd name="connsiteY77" fmla="*/ 730776 h 3370881"/>
                          <a:gd name="connsiteX78" fmla="*/ 1317812 w 2661966"/>
                          <a:gd name="connsiteY78" fmla="*/ 708364 h 3370881"/>
                          <a:gd name="connsiteX79" fmla="*/ 1353670 w 2661966"/>
                          <a:gd name="connsiteY79" fmla="*/ 663540 h 3370881"/>
                          <a:gd name="connsiteX80" fmla="*/ 1371600 w 2661966"/>
                          <a:gd name="connsiteY80" fmla="*/ 636646 h 3370881"/>
                          <a:gd name="connsiteX81" fmla="*/ 1380565 w 2661966"/>
                          <a:gd name="connsiteY81" fmla="*/ 596305 h 3370881"/>
                          <a:gd name="connsiteX82" fmla="*/ 1385047 w 2661966"/>
                          <a:gd name="connsiteY82" fmla="*/ 582858 h 3370881"/>
                          <a:gd name="connsiteX83" fmla="*/ 1380565 w 2661966"/>
                          <a:gd name="connsiteY83" fmla="*/ 533552 h 3370881"/>
                          <a:gd name="connsiteX84" fmla="*/ 1367118 w 2661966"/>
                          <a:gd name="connsiteY84" fmla="*/ 524587 h 3370881"/>
                          <a:gd name="connsiteX85" fmla="*/ 1349188 w 2661966"/>
                          <a:gd name="connsiteY85" fmla="*/ 520105 h 3370881"/>
                          <a:gd name="connsiteX86" fmla="*/ 1326776 w 2661966"/>
                          <a:gd name="connsiteY86" fmla="*/ 511140 h 3370881"/>
                          <a:gd name="connsiteX87" fmla="*/ 1281953 w 2661966"/>
                          <a:gd name="connsiteY87" fmla="*/ 515623 h 3370881"/>
                          <a:gd name="connsiteX88" fmla="*/ 1250576 w 2661966"/>
                          <a:gd name="connsiteY88" fmla="*/ 529070 h 3370881"/>
                          <a:gd name="connsiteX89" fmla="*/ 1210235 w 2661966"/>
                          <a:gd name="connsiteY89" fmla="*/ 542517 h 3370881"/>
                          <a:gd name="connsiteX90" fmla="*/ 1183341 w 2661966"/>
                          <a:gd name="connsiteY90" fmla="*/ 555964 h 3370881"/>
                          <a:gd name="connsiteX91" fmla="*/ 1160929 w 2661966"/>
                          <a:gd name="connsiteY91" fmla="*/ 569411 h 3370881"/>
                          <a:gd name="connsiteX92" fmla="*/ 1134035 w 2661966"/>
                          <a:gd name="connsiteY92" fmla="*/ 578376 h 3370881"/>
                          <a:gd name="connsiteX93" fmla="*/ 1111623 w 2661966"/>
                          <a:gd name="connsiteY93" fmla="*/ 587340 h 3370881"/>
                          <a:gd name="connsiteX94" fmla="*/ 1084729 w 2661966"/>
                          <a:gd name="connsiteY94" fmla="*/ 596305 h 3370881"/>
                          <a:gd name="connsiteX95" fmla="*/ 986118 w 2661966"/>
                          <a:gd name="connsiteY95" fmla="*/ 591823 h 3370881"/>
                          <a:gd name="connsiteX96" fmla="*/ 927847 w 2661966"/>
                          <a:gd name="connsiteY96" fmla="*/ 578376 h 3370881"/>
                          <a:gd name="connsiteX97" fmla="*/ 896470 w 2661966"/>
                          <a:gd name="connsiteY97" fmla="*/ 555964 h 3370881"/>
                          <a:gd name="connsiteX98" fmla="*/ 883023 w 2661966"/>
                          <a:gd name="connsiteY98" fmla="*/ 546999 h 3370881"/>
                          <a:gd name="connsiteX99" fmla="*/ 865094 w 2661966"/>
                          <a:gd name="connsiteY99" fmla="*/ 497693 h 3370881"/>
                          <a:gd name="connsiteX100" fmla="*/ 869576 w 2661966"/>
                          <a:gd name="connsiteY100" fmla="*/ 403564 h 3370881"/>
                          <a:gd name="connsiteX101" fmla="*/ 874059 w 2661966"/>
                          <a:gd name="connsiteY101" fmla="*/ 385634 h 3370881"/>
                          <a:gd name="connsiteX102" fmla="*/ 883023 w 2661966"/>
                          <a:gd name="connsiteY102" fmla="*/ 372187 h 3370881"/>
                          <a:gd name="connsiteX103" fmla="*/ 913728 w 2661966"/>
                          <a:gd name="connsiteY103" fmla="*/ 342268 h 3370881"/>
                          <a:gd name="connsiteX104" fmla="*/ 914400 w 2661966"/>
                          <a:gd name="connsiteY104" fmla="*/ 385634 h 3370881"/>
                          <a:gd name="connsiteX105" fmla="*/ 909918 w 2661966"/>
                          <a:gd name="connsiteY105" fmla="*/ 408046 h 3370881"/>
                          <a:gd name="connsiteX106" fmla="*/ 900953 w 2661966"/>
                          <a:gd name="connsiteY106" fmla="*/ 466317 h 3370881"/>
                          <a:gd name="connsiteX107" fmla="*/ 905435 w 2661966"/>
                          <a:gd name="connsiteY107" fmla="*/ 515623 h 3370881"/>
                          <a:gd name="connsiteX108" fmla="*/ 932329 w 2661966"/>
                          <a:gd name="connsiteY108" fmla="*/ 551481 h 3370881"/>
                          <a:gd name="connsiteX109" fmla="*/ 954741 w 2661966"/>
                          <a:gd name="connsiteY109" fmla="*/ 560446 h 3370881"/>
                          <a:gd name="connsiteX110" fmla="*/ 972670 w 2661966"/>
                          <a:gd name="connsiteY110" fmla="*/ 569411 h 3370881"/>
                          <a:gd name="connsiteX111" fmla="*/ 1066800 w 2661966"/>
                          <a:gd name="connsiteY111" fmla="*/ 564929 h 3370881"/>
                          <a:gd name="connsiteX112" fmla="*/ 1111623 w 2661966"/>
                          <a:gd name="connsiteY112" fmla="*/ 551481 h 3370881"/>
                          <a:gd name="connsiteX113" fmla="*/ 1129553 w 2661966"/>
                          <a:gd name="connsiteY113" fmla="*/ 538034 h 3370881"/>
                          <a:gd name="connsiteX114" fmla="*/ 1156447 w 2661966"/>
                          <a:gd name="connsiteY114" fmla="*/ 511140 h 3370881"/>
                          <a:gd name="connsiteX115" fmla="*/ 1160929 w 2661966"/>
                          <a:gd name="connsiteY115" fmla="*/ 493211 h 3370881"/>
                          <a:gd name="connsiteX116" fmla="*/ 1178859 w 2661966"/>
                          <a:gd name="connsiteY116" fmla="*/ 331846 h 3370881"/>
                          <a:gd name="connsiteX117" fmla="*/ 1215315 w 2661966"/>
                          <a:gd name="connsiteY117" fmla="*/ 270289 h 3370881"/>
                          <a:gd name="connsiteX118" fmla="*/ 1214718 w 2661966"/>
                          <a:gd name="connsiteY118" fmla="*/ 367705 h 3370881"/>
                          <a:gd name="connsiteX119" fmla="*/ 1201270 w 2661966"/>
                          <a:gd name="connsiteY119" fmla="*/ 412529 h 3370881"/>
                          <a:gd name="connsiteX120" fmla="*/ 1210235 w 2661966"/>
                          <a:gd name="connsiteY120" fmla="*/ 461834 h 3370881"/>
                          <a:gd name="connsiteX121" fmla="*/ 1214718 w 2661966"/>
                          <a:gd name="connsiteY121" fmla="*/ 475281 h 3370881"/>
                          <a:gd name="connsiteX122" fmla="*/ 1231975 w 2661966"/>
                          <a:gd name="connsiteY122" fmla="*/ 478531 h 3370881"/>
                          <a:gd name="connsiteX123" fmla="*/ 1252481 w 2661966"/>
                          <a:gd name="connsiteY123" fmla="*/ 492651 h 3370881"/>
                          <a:gd name="connsiteX124" fmla="*/ 1317812 w 2661966"/>
                          <a:gd name="connsiteY124" fmla="*/ 488168 h 3370881"/>
                          <a:gd name="connsiteX125" fmla="*/ 1357480 w 2661966"/>
                          <a:gd name="connsiteY125" fmla="*/ 477299 h 3370881"/>
                          <a:gd name="connsiteX126" fmla="*/ 1506070 w 2661966"/>
                          <a:gd name="connsiteY126" fmla="*/ 457352 h 3370881"/>
                          <a:gd name="connsiteX127" fmla="*/ 1550894 w 2661966"/>
                          <a:gd name="connsiteY127" fmla="*/ 430458 h 3370881"/>
                          <a:gd name="connsiteX128" fmla="*/ 1564341 w 2661966"/>
                          <a:gd name="connsiteY128" fmla="*/ 417011 h 3370881"/>
                          <a:gd name="connsiteX129" fmla="*/ 1586753 w 2661966"/>
                          <a:gd name="connsiteY129" fmla="*/ 399081 h 3370881"/>
                          <a:gd name="connsiteX130" fmla="*/ 1595718 w 2661966"/>
                          <a:gd name="connsiteY130" fmla="*/ 381152 h 3370881"/>
                          <a:gd name="connsiteX131" fmla="*/ 1641714 w 2661966"/>
                          <a:gd name="connsiteY131" fmla="*/ 352560 h 3370881"/>
                          <a:gd name="connsiteX132" fmla="*/ 1620066 w 2661966"/>
                          <a:gd name="connsiteY132" fmla="*/ 291047 h 3370881"/>
                          <a:gd name="connsiteX133" fmla="*/ 1604852 w 2661966"/>
                          <a:gd name="connsiteY133" fmla="*/ 236279 h 3370881"/>
                          <a:gd name="connsiteX134" fmla="*/ 1537447 w 2661966"/>
                          <a:gd name="connsiteY134" fmla="*/ 188411 h 3370881"/>
                          <a:gd name="connsiteX135" fmla="*/ 1722867 w 2661966"/>
                          <a:gd name="connsiteY135" fmla="*/ 284146 h 3370881"/>
                          <a:gd name="connsiteX136" fmla="*/ 1655669 w 2661966"/>
                          <a:gd name="connsiteY136" fmla="*/ 407486 h 3370881"/>
                          <a:gd name="connsiteX137" fmla="*/ 1658470 w 2661966"/>
                          <a:gd name="connsiteY137" fmla="*/ 412529 h 3370881"/>
                          <a:gd name="connsiteX138" fmla="*/ 1685365 w 2661966"/>
                          <a:gd name="connsiteY138" fmla="*/ 390117 h 3370881"/>
                          <a:gd name="connsiteX139" fmla="*/ 1694329 w 2661966"/>
                          <a:gd name="connsiteY139" fmla="*/ 376670 h 3370881"/>
                          <a:gd name="connsiteX140" fmla="*/ 1734670 w 2661966"/>
                          <a:gd name="connsiteY140" fmla="*/ 354258 h 3370881"/>
                          <a:gd name="connsiteX141" fmla="*/ 1743635 w 2661966"/>
                          <a:gd name="connsiteY141" fmla="*/ 340811 h 3370881"/>
                          <a:gd name="connsiteX142" fmla="*/ 1757082 w 2661966"/>
                          <a:gd name="connsiteY142" fmla="*/ 336329 h 3370881"/>
                          <a:gd name="connsiteX143" fmla="*/ 1843909 w 2661966"/>
                          <a:gd name="connsiteY143" fmla="*/ 262341 h 3370881"/>
                          <a:gd name="connsiteX144" fmla="*/ 1874221 w 2661966"/>
                          <a:gd name="connsiteY144" fmla="*/ 202194 h 3370881"/>
                          <a:gd name="connsiteX145" fmla="*/ 1828094 w 2661966"/>
                          <a:gd name="connsiteY145" fmla="*/ 136767 h 3370881"/>
                          <a:gd name="connsiteX146" fmla="*/ 1772023 w 2661966"/>
                          <a:gd name="connsiteY146" fmla="*/ 77249 h 3370881"/>
                          <a:gd name="connsiteX147" fmla="*/ 1948888 w 2661966"/>
                          <a:gd name="connsiteY147" fmla="*/ 178018 h 3370881"/>
                          <a:gd name="connsiteX148" fmla="*/ 1952362 w 2661966"/>
                          <a:gd name="connsiteY148" fmla="*/ 254265 h 3370881"/>
                          <a:gd name="connsiteX149" fmla="*/ 1874221 w 2661966"/>
                          <a:gd name="connsiteY149" fmla="*/ 318698 h 3370881"/>
                          <a:gd name="connsiteX150" fmla="*/ 1788459 w 2661966"/>
                          <a:gd name="connsiteY150" fmla="*/ 367705 h 3370881"/>
                          <a:gd name="connsiteX151" fmla="*/ 1761565 w 2661966"/>
                          <a:gd name="connsiteY151" fmla="*/ 390117 h 3370881"/>
                          <a:gd name="connsiteX152" fmla="*/ 1783976 w 2661966"/>
                          <a:gd name="connsiteY152" fmla="*/ 399081 h 3370881"/>
                          <a:gd name="connsiteX153" fmla="*/ 1878106 w 2661966"/>
                          <a:gd name="connsiteY153" fmla="*/ 390117 h 3370881"/>
                          <a:gd name="connsiteX154" fmla="*/ 1891553 w 2661966"/>
                          <a:gd name="connsiteY154" fmla="*/ 381152 h 3370881"/>
                          <a:gd name="connsiteX155" fmla="*/ 1918447 w 2661966"/>
                          <a:gd name="connsiteY155" fmla="*/ 372187 h 3370881"/>
                          <a:gd name="connsiteX156" fmla="*/ 1940859 w 2661966"/>
                          <a:gd name="connsiteY156" fmla="*/ 358740 h 3370881"/>
                          <a:gd name="connsiteX157" fmla="*/ 1954306 w 2661966"/>
                          <a:gd name="connsiteY157" fmla="*/ 354258 h 3370881"/>
                          <a:gd name="connsiteX158" fmla="*/ 2103145 w 2661966"/>
                          <a:gd name="connsiteY158" fmla="*/ 202207 h 3370881"/>
                          <a:gd name="connsiteX159" fmla="*/ 2064254 w 2661966"/>
                          <a:gd name="connsiteY159" fmla="*/ 20406 h 3370881"/>
                          <a:gd name="connsiteX160" fmla="*/ 2169347 w 2661966"/>
                          <a:gd name="connsiteY160" fmla="*/ 104479 h 3370881"/>
                          <a:gd name="connsiteX161" fmla="*/ 2183354 w 2661966"/>
                          <a:gd name="connsiteY161" fmla="*/ 192893 h 3370881"/>
                          <a:gd name="connsiteX162" fmla="*/ 2170300 w 2661966"/>
                          <a:gd name="connsiteY162" fmla="*/ 271231 h 3370881"/>
                          <a:gd name="connsiteX163" fmla="*/ 2096795 w 2661966"/>
                          <a:gd name="connsiteY163" fmla="*/ 316507 h 3370881"/>
                          <a:gd name="connsiteX164" fmla="*/ 1999129 w 2661966"/>
                          <a:gd name="connsiteY164" fmla="*/ 358740 h 3370881"/>
                          <a:gd name="connsiteX165" fmla="*/ 1994647 w 2661966"/>
                          <a:gd name="connsiteY165" fmla="*/ 372187 h 3370881"/>
                          <a:gd name="connsiteX166" fmla="*/ 2039470 w 2661966"/>
                          <a:gd name="connsiteY166" fmla="*/ 390117 h 3370881"/>
                          <a:gd name="connsiteX167" fmla="*/ 2115670 w 2661966"/>
                          <a:gd name="connsiteY167" fmla="*/ 390117 h 3370881"/>
                          <a:gd name="connsiteX168" fmla="*/ 2160494 w 2661966"/>
                          <a:gd name="connsiteY168" fmla="*/ 376670 h 3370881"/>
                          <a:gd name="connsiteX169" fmla="*/ 2191870 w 2661966"/>
                          <a:gd name="connsiteY169" fmla="*/ 363223 h 3370881"/>
                          <a:gd name="connsiteX170" fmla="*/ 2205318 w 2661966"/>
                          <a:gd name="connsiteY170" fmla="*/ 358740 h 3370881"/>
                          <a:gd name="connsiteX171" fmla="*/ 2273487 w 2661966"/>
                          <a:gd name="connsiteY171" fmla="*/ 280486 h 3370881"/>
                          <a:gd name="connsiteX172" fmla="*/ 2312894 w 2661966"/>
                          <a:gd name="connsiteY172" fmla="*/ 183929 h 3370881"/>
                          <a:gd name="connsiteX173" fmla="*/ 2339788 w 2661966"/>
                          <a:gd name="connsiteY173" fmla="*/ 151 h 3370881"/>
                          <a:gd name="connsiteX174" fmla="*/ 2357718 w 2661966"/>
                          <a:gd name="connsiteY174" fmla="*/ 215305 h 3370881"/>
                          <a:gd name="connsiteX175" fmla="*/ 2308598 w 2661966"/>
                          <a:gd name="connsiteY175" fmla="*/ 319520 h 3370881"/>
                          <a:gd name="connsiteX176" fmla="*/ 2245659 w 2661966"/>
                          <a:gd name="connsiteY176" fmla="*/ 390117 h 3370881"/>
                          <a:gd name="connsiteX177" fmla="*/ 2254623 w 2661966"/>
                          <a:gd name="connsiteY177" fmla="*/ 403564 h 3370881"/>
                          <a:gd name="connsiteX178" fmla="*/ 2353235 w 2661966"/>
                          <a:gd name="connsiteY178" fmla="*/ 399081 h 3370881"/>
                          <a:gd name="connsiteX179" fmla="*/ 2366682 w 2661966"/>
                          <a:gd name="connsiteY179" fmla="*/ 394599 h 3370881"/>
                          <a:gd name="connsiteX180" fmla="*/ 2389094 w 2661966"/>
                          <a:gd name="connsiteY180" fmla="*/ 390117 h 3370881"/>
                          <a:gd name="connsiteX181" fmla="*/ 2424953 w 2661966"/>
                          <a:gd name="connsiteY181" fmla="*/ 367705 h 3370881"/>
                          <a:gd name="connsiteX182" fmla="*/ 2528047 w 2661966"/>
                          <a:gd name="connsiteY182" fmla="*/ 292700 h 3370881"/>
                          <a:gd name="connsiteX183" fmla="*/ 2541495 w 2661966"/>
                          <a:gd name="connsiteY183" fmla="*/ 62906 h 3370881"/>
                          <a:gd name="connsiteX184" fmla="*/ 2591304 w 2661966"/>
                          <a:gd name="connsiteY184" fmla="*/ 214081 h 3370881"/>
                          <a:gd name="connsiteX185" fmla="*/ 2602790 w 2661966"/>
                          <a:gd name="connsiteY185" fmla="*/ 290907 h 3370881"/>
                          <a:gd name="connsiteX186" fmla="*/ 2660388 w 2661966"/>
                          <a:gd name="connsiteY186" fmla="*/ 338644 h 3370881"/>
                          <a:gd name="connsiteX187" fmla="*/ 2531969 w 2661966"/>
                          <a:gd name="connsiteY187" fmla="*/ 383206 h 3370881"/>
                          <a:gd name="connsiteX188" fmla="*/ 2442882 w 2661966"/>
                          <a:gd name="connsiteY188" fmla="*/ 403564 h 3370881"/>
                          <a:gd name="connsiteX189" fmla="*/ 2398059 w 2661966"/>
                          <a:gd name="connsiteY189" fmla="*/ 417011 h 3370881"/>
                          <a:gd name="connsiteX190" fmla="*/ 2375647 w 2661966"/>
                          <a:gd name="connsiteY190" fmla="*/ 425976 h 3370881"/>
                          <a:gd name="connsiteX191" fmla="*/ 2357718 w 2661966"/>
                          <a:gd name="connsiteY191" fmla="*/ 430458 h 3370881"/>
                          <a:gd name="connsiteX192" fmla="*/ 2344270 w 2661966"/>
                          <a:gd name="connsiteY192" fmla="*/ 461834 h 3370881"/>
                          <a:gd name="connsiteX193" fmla="*/ 2353235 w 2661966"/>
                          <a:gd name="connsiteY193" fmla="*/ 502176 h 3370881"/>
                          <a:gd name="connsiteX194" fmla="*/ 2362200 w 2661966"/>
                          <a:gd name="connsiteY194" fmla="*/ 515623 h 3370881"/>
                          <a:gd name="connsiteX195" fmla="*/ 2344270 w 2661966"/>
                          <a:gd name="connsiteY195" fmla="*/ 587340 h 3370881"/>
                          <a:gd name="connsiteX196" fmla="*/ 2321859 w 2661966"/>
                          <a:gd name="connsiteY196" fmla="*/ 614234 h 3370881"/>
                          <a:gd name="connsiteX197" fmla="*/ 2308412 w 2661966"/>
                          <a:gd name="connsiteY197" fmla="*/ 636646 h 3370881"/>
                          <a:gd name="connsiteX198" fmla="*/ 2281518 w 2661966"/>
                          <a:gd name="connsiteY198" fmla="*/ 641129 h 3370881"/>
                          <a:gd name="connsiteX199" fmla="*/ 2259106 w 2661966"/>
                          <a:gd name="connsiteY199" fmla="*/ 636646 h 3370881"/>
                          <a:gd name="connsiteX200" fmla="*/ 2277035 w 2661966"/>
                          <a:gd name="connsiteY200" fmla="*/ 578376 h 3370881"/>
                          <a:gd name="connsiteX201" fmla="*/ 2290482 w 2661966"/>
                          <a:gd name="connsiteY201" fmla="*/ 542517 h 3370881"/>
                          <a:gd name="connsiteX202" fmla="*/ 2286000 w 2661966"/>
                          <a:gd name="connsiteY202" fmla="*/ 506658 h 3370881"/>
                          <a:gd name="connsiteX203" fmla="*/ 2245659 w 2661966"/>
                          <a:gd name="connsiteY203" fmla="*/ 448387 h 3370881"/>
                          <a:gd name="connsiteX204" fmla="*/ 2200835 w 2661966"/>
                          <a:gd name="connsiteY204" fmla="*/ 430458 h 3370881"/>
                          <a:gd name="connsiteX205" fmla="*/ 2169459 w 2661966"/>
                          <a:gd name="connsiteY205" fmla="*/ 425976 h 3370881"/>
                          <a:gd name="connsiteX206" fmla="*/ 2102223 w 2661966"/>
                          <a:gd name="connsiteY206" fmla="*/ 430458 h 3370881"/>
                          <a:gd name="connsiteX207" fmla="*/ 2084294 w 2661966"/>
                          <a:gd name="connsiteY207" fmla="*/ 439423 h 3370881"/>
                          <a:gd name="connsiteX208" fmla="*/ 2070847 w 2661966"/>
                          <a:gd name="connsiteY208" fmla="*/ 443905 h 3370881"/>
                          <a:gd name="connsiteX209" fmla="*/ 2061882 w 2661966"/>
                          <a:gd name="connsiteY209" fmla="*/ 461834 h 3370881"/>
                          <a:gd name="connsiteX210" fmla="*/ 2034988 w 2661966"/>
                          <a:gd name="connsiteY210" fmla="*/ 475281 h 3370881"/>
                          <a:gd name="connsiteX211" fmla="*/ 1783976 w 2661966"/>
                          <a:gd name="connsiteY211" fmla="*/ 479764 h 3370881"/>
                          <a:gd name="connsiteX212" fmla="*/ 1766047 w 2661966"/>
                          <a:gd name="connsiteY212" fmla="*/ 488729 h 3370881"/>
                          <a:gd name="connsiteX213" fmla="*/ 1703294 w 2661966"/>
                          <a:gd name="connsiteY213" fmla="*/ 506658 h 3370881"/>
                          <a:gd name="connsiteX214" fmla="*/ 1689847 w 2661966"/>
                          <a:gd name="connsiteY214" fmla="*/ 511140 h 3370881"/>
                          <a:gd name="connsiteX215" fmla="*/ 1676400 w 2661966"/>
                          <a:gd name="connsiteY215" fmla="*/ 520105 h 3370881"/>
                          <a:gd name="connsiteX216" fmla="*/ 1649506 w 2661966"/>
                          <a:gd name="connsiteY216" fmla="*/ 529070 h 3370881"/>
                          <a:gd name="connsiteX217" fmla="*/ 1636059 w 2661966"/>
                          <a:gd name="connsiteY217" fmla="*/ 538034 h 3370881"/>
                          <a:gd name="connsiteX218" fmla="*/ 1622612 w 2661966"/>
                          <a:gd name="connsiteY218" fmla="*/ 551481 h 3370881"/>
                          <a:gd name="connsiteX219" fmla="*/ 1609165 w 2661966"/>
                          <a:gd name="connsiteY219" fmla="*/ 555964 h 3370881"/>
                          <a:gd name="connsiteX220" fmla="*/ 1577788 w 2661966"/>
                          <a:gd name="connsiteY220" fmla="*/ 587340 h 3370881"/>
                          <a:gd name="connsiteX221" fmla="*/ 1568823 w 2661966"/>
                          <a:gd name="connsiteY221" fmla="*/ 600787 h 3370881"/>
                          <a:gd name="connsiteX222" fmla="*/ 1555376 w 2661966"/>
                          <a:gd name="connsiteY222" fmla="*/ 614234 h 3370881"/>
                          <a:gd name="connsiteX223" fmla="*/ 1524000 w 2661966"/>
                          <a:gd name="connsiteY223" fmla="*/ 654576 h 3370881"/>
                          <a:gd name="connsiteX224" fmla="*/ 1519518 w 2661966"/>
                          <a:gd name="connsiteY224" fmla="*/ 668023 h 3370881"/>
                          <a:gd name="connsiteX225" fmla="*/ 1528482 w 2661966"/>
                          <a:gd name="connsiteY225" fmla="*/ 708364 h 3370881"/>
                          <a:gd name="connsiteX226" fmla="*/ 1537447 w 2661966"/>
                          <a:gd name="connsiteY226" fmla="*/ 721811 h 3370881"/>
                          <a:gd name="connsiteX227" fmla="*/ 1568823 w 2661966"/>
                          <a:gd name="connsiteY227" fmla="*/ 712846 h 3370881"/>
                          <a:gd name="connsiteX228" fmla="*/ 1600200 w 2661966"/>
                          <a:gd name="connsiteY228" fmla="*/ 712846 h 3370881"/>
                          <a:gd name="connsiteX229" fmla="*/ 1631576 w 2661966"/>
                          <a:gd name="connsiteY229" fmla="*/ 690434 h 3370881"/>
                          <a:gd name="connsiteX230" fmla="*/ 1645023 w 2661966"/>
                          <a:gd name="connsiteY230" fmla="*/ 676987 h 3370881"/>
                          <a:gd name="connsiteX231" fmla="*/ 1685365 w 2661966"/>
                          <a:gd name="connsiteY231" fmla="*/ 645611 h 3370881"/>
                          <a:gd name="connsiteX232" fmla="*/ 1716741 w 2661966"/>
                          <a:gd name="connsiteY232" fmla="*/ 614234 h 3370881"/>
                          <a:gd name="connsiteX233" fmla="*/ 1748118 w 2661966"/>
                          <a:gd name="connsiteY233" fmla="*/ 596305 h 3370881"/>
                          <a:gd name="connsiteX234" fmla="*/ 1761565 w 2661966"/>
                          <a:gd name="connsiteY234" fmla="*/ 591823 h 3370881"/>
                          <a:gd name="connsiteX235" fmla="*/ 1779494 w 2661966"/>
                          <a:gd name="connsiteY235" fmla="*/ 582858 h 3370881"/>
                          <a:gd name="connsiteX236" fmla="*/ 1815353 w 2661966"/>
                          <a:gd name="connsiteY236" fmla="*/ 573893 h 3370881"/>
                          <a:gd name="connsiteX237" fmla="*/ 2030506 w 2661966"/>
                          <a:gd name="connsiteY237" fmla="*/ 578376 h 3370881"/>
                          <a:gd name="connsiteX238" fmla="*/ 2017059 w 2661966"/>
                          <a:gd name="connsiteY238" fmla="*/ 600787 h 3370881"/>
                          <a:gd name="connsiteX239" fmla="*/ 1981200 w 2661966"/>
                          <a:gd name="connsiteY239" fmla="*/ 636646 h 3370881"/>
                          <a:gd name="connsiteX240" fmla="*/ 1967753 w 2661966"/>
                          <a:gd name="connsiteY240" fmla="*/ 650093 h 3370881"/>
                          <a:gd name="connsiteX241" fmla="*/ 1936376 w 2661966"/>
                          <a:gd name="connsiteY241" fmla="*/ 690434 h 3370881"/>
                          <a:gd name="connsiteX242" fmla="*/ 1905000 w 2661966"/>
                          <a:gd name="connsiteY242" fmla="*/ 717329 h 3370881"/>
                          <a:gd name="connsiteX243" fmla="*/ 1860176 w 2661966"/>
                          <a:gd name="connsiteY243" fmla="*/ 735258 h 3370881"/>
                          <a:gd name="connsiteX244" fmla="*/ 1788459 w 2661966"/>
                          <a:gd name="connsiteY244" fmla="*/ 744223 h 3370881"/>
                          <a:gd name="connsiteX245" fmla="*/ 1846729 w 2661966"/>
                          <a:gd name="connsiteY245" fmla="*/ 802493 h 3370881"/>
                          <a:gd name="connsiteX246" fmla="*/ 1913965 w 2661966"/>
                          <a:gd name="connsiteY246" fmla="*/ 829387 h 3370881"/>
                          <a:gd name="connsiteX247" fmla="*/ 1922929 w 2661966"/>
                          <a:gd name="connsiteY247" fmla="*/ 842834 h 3370881"/>
                          <a:gd name="connsiteX248" fmla="*/ 1967753 w 2661966"/>
                          <a:gd name="connsiteY248" fmla="*/ 883176 h 3370881"/>
                          <a:gd name="connsiteX249" fmla="*/ 1981200 w 2661966"/>
                          <a:gd name="connsiteY249" fmla="*/ 896623 h 3370881"/>
                          <a:gd name="connsiteX250" fmla="*/ 1994647 w 2661966"/>
                          <a:gd name="connsiteY250" fmla="*/ 905587 h 3370881"/>
                          <a:gd name="connsiteX251" fmla="*/ 2021541 w 2661966"/>
                          <a:gd name="connsiteY251" fmla="*/ 927999 h 3370881"/>
                          <a:gd name="connsiteX252" fmla="*/ 2030506 w 2661966"/>
                          <a:gd name="connsiteY252" fmla="*/ 941446 h 3370881"/>
                          <a:gd name="connsiteX253" fmla="*/ 2057400 w 2661966"/>
                          <a:gd name="connsiteY253" fmla="*/ 968340 h 3370881"/>
                          <a:gd name="connsiteX254" fmla="*/ 2088776 w 2661966"/>
                          <a:gd name="connsiteY254" fmla="*/ 1013164 h 3370881"/>
                          <a:gd name="connsiteX255" fmla="*/ 2115670 w 2661966"/>
                          <a:gd name="connsiteY255" fmla="*/ 1057987 h 3370881"/>
                          <a:gd name="connsiteX256" fmla="*/ 2120153 w 2661966"/>
                          <a:gd name="connsiteY256" fmla="*/ 1089364 h 3370881"/>
                          <a:gd name="connsiteX257" fmla="*/ 2138082 w 2661966"/>
                          <a:gd name="connsiteY257" fmla="*/ 1143152 h 3370881"/>
                          <a:gd name="connsiteX258" fmla="*/ 2147047 w 2661966"/>
                          <a:gd name="connsiteY258" fmla="*/ 1196940 h 3370881"/>
                          <a:gd name="connsiteX259" fmla="*/ 2151529 w 2661966"/>
                          <a:gd name="connsiteY259" fmla="*/ 1210387 h 3370881"/>
                          <a:gd name="connsiteX260" fmla="*/ 2156012 w 2661966"/>
                          <a:gd name="connsiteY260" fmla="*/ 1228317 h 3370881"/>
                          <a:gd name="connsiteX261" fmla="*/ 2173941 w 2661966"/>
                          <a:gd name="connsiteY261" fmla="*/ 1295552 h 3370881"/>
                          <a:gd name="connsiteX262" fmla="*/ 2182906 w 2661966"/>
                          <a:gd name="connsiteY262" fmla="*/ 1313481 h 3370881"/>
                          <a:gd name="connsiteX263" fmla="*/ 2187388 w 2661966"/>
                          <a:gd name="connsiteY263" fmla="*/ 1331411 h 3370881"/>
                          <a:gd name="connsiteX264" fmla="*/ 2214282 w 2661966"/>
                          <a:gd name="connsiteY264" fmla="*/ 1385199 h 3370881"/>
                          <a:gd name="connsiteX265" fmla="*/ 2218765 w 2661966"/>
                          <a:gd name="connsiteY265" fmla="*/ 1403129 h 3370881"/>
                          <a:gd name="connsiteX266" fmla="*/ 2223247 w 2661966"/>
                          <a:gd name="connsiteY266" fmla="*/ 1430023 h 3370881"/>
                          <a:gd name="connsiteX267" fmla="*/ 2236694 w 2661966"/>
                          <a:gd name="connsiteY267" fmla="*/ 1456917 h 3370881"/>
                          <a:gd name="connsiteX268" fmla="*/ 2249794 w 2661966"/>
                          <a:gd name="connsiteY268" fmla="*/ 1524624 h 3370881"/>
                          <a:gd name="connsiteX269" fmla="*/ 2241176 w 2661966"/>
                          <a:gd name="connsiteY269" fmla="*/ 1577940 h 3370881"/>
                          <a:gd name="connsiteX270" fmla="*/ 2245659 w 2661966"/>
                          <a:gd name="connsiteY270" fmla="*/ 1595870 h 3370881"/>
                          <a:gd name="connsiteX271" fmla="*/ 2249634 w 2661966"/>
                          <a:gd name="connsiteY271" fmla="*/ 1685855 h 3370881"/>
                          <a:gd name="connsiteX272" fmla="*/ 2227729 w 2661966"/>
                          <a:gd name="connsiteY272" fmla="*/ 1716893 h 3370881"/>
                          <a:gd name="connsiteX273" fmla="*/ 2240500 w 2661966"/>
                          <a:gd name="connsiteY273" fmla="*/ 1674269 h 3370881"/>
                          <a:gd name="connsiteX274" fmla="*/ 2235341 w 2661966"/>
                          <a:gd name="connsiteY274" fmla="*/ 1788611 h 3370881"/>
                          <a:gd name="connsiteX275" fmla="*/ 2230689 w 2661966"/>
                          <a:gd name="connsiteY275" fmla="*/ 1823963 h 3370881"/>
                          <a:gd name="connsiteX276" fmla="*/ 2226207 w 2661966"/>
                          <a:gd name="connsiteY276" fmla="*/ 1824470 h 3370881"/>
                          <a:gd name="connsiteX277" fmla="*/ 2208278 w 2661966"/>
                          <a:gd name="connsiteY277" fmla="*/ 1869293 h 3370881"/>
                          <a:gd name="connsiteX278" fmla="*/ 2195168 w 2661966"/>
                          <a:gd name="connsiteY278" fmla="*/ 1882740 h 3370881"/>
                          <a:gd name="connsiteX279" fmla="*/ 2203458 w 2661966"/>
                          <a:gd name="connsiteY279" fmla="*/ 1918938 h 3370881"/>
                          <a:gd name="connsiteX280" fmla="*/ 2204134 w 2661966"/>
                          <a:gd name="connsiteY280" fmla="*/ 1949806 h 3370881"/>
                          <a:gd name="connsiteX281" fmla="*/ 2226545 w 2661966"/>
                          <a:gd name="connsiteY281" fmla="*/ 1954627 h 3370881"/>
                          <a:gd name="connsiteX282" fmla="*/ 2241176 w 2661966"/>
                          <a:gd name="connsiteY282" fmla="*/ 2012729 h 3370881"/>
                          <a:gd name="connsiteX283" fmla="*/ 2263588 w 2661966"/>
                          <a:gd name="connsiteY283" fmla="*/ 2057552 h 3370881"/>
                          <a:gd name="connsiteX284" fmla="*/ 2286000 w 2661966"/>
                          <a:gd name="connsiteY284" fmla="*/ 2084446 h 3370881"/>
                          <a:gd name="connsiteX285" fmla="*/ 2299447 w 2661966"/>
                          <a:gd name="connsiteY285" fmla="*/ 2124787 h 3370881"/>
                          <a:gd name="connsiteX286" fmla="*/ 2321859 w 2661966"/>
                          <a:gd name="connsiteY286" fmla="*/ 2151681 h 3370881"/>
                          <a:gd name="connsiteX287" fmla="*/ 2344270 w 2661966"/>
                          <a:gd name="connsiteY287" fmla="*/ 2205470 h 3370881"/>
                          <a:gd name="connsiteX288" fmla="*/ 2348753 w 2661966"/>
                          <a:gd name="connsiteY288" fmla="*/ 2223399 h 3370881"/>
                          <a:gd name="connsiteX289" fmla="*/ 2366682 w 2661966"/>
                          <a:gd name="connsiteY289" fmla="*/ 2263740 h 3370881"/>
                          <a:gd name="connsiteX290" fmla="*/ 2375647 w 2661966"/>
                          <a:gd name="connsiteY290" fmla="*/ 2286152 h 3370881"/>
                          <a:gd name="connsiteX291" fmla="*/ 2380129 w 2661966"/>
                          <a:gd name="connsiteY291" fmla="*/ 2308564 h 3370881"/>
                          <a:gd name="connsiteX292" fmla="*/ 2389094 w 2661966"/>
                          <a:gd name="connsiteY292" fmla="*/ 2335458 h 3370881"/>
                          <a:gd name="connsiteX293" fmla="*/ 2393576 w 2661966"/>
                          <a:gd name="connsiteY293" fmla="*/ 2380281 h 3370881"/>
                          <a:gd name="connsiteX294" fmla="*/ 2398059 w 2661966"/>
                          <a:gd name="connsiteY294" fmla="*/ 2393729 h 3370881"/>
                          <a:gd name="connsiteX295" fmla="*/ 2419794 w 2661966"/>
                          <a:gd name="connsiteY295" fmla="*/ 2447517 h 3370881"/>
                          <a:gd name="connsiteX296" fmla="*/ 2427343 w 2661966"/>
                          <a:gd name="connsiteY296" fmla="*/ 2564058 h 3370881"/>
                          <a:gd name="connsiteX297" fmla="*/ 2389094 w 2661966"/>
                          <a:gd name="connsiteY297" fmla="*/ 2837481 h 3370881"/>
                          <a:gd name="connsiteX298" fmla="*/ 2380129 w 2661966"/>
                          <a:gd name="connsiteY298" fmla="*/ 2859893 h 3370881"/>
                          <a:gd name="connsiteX299" fmla="*/ 2357718 w 2661966"/>
                          <a:gd name="connsiteY299" fmla="*/ 2913681 h 3370881"/>
                          <a:gd name="connsiteX300" fmla="*/ 2348753 w 2661966"/>
                          <a:gd name="connsiteY300" fmla="*/ 2936093 h 3370881"/>
                          <a:gd name="connsiteX301" fmla="*/ 2339788 w 2661966"/>
                          <a:gd name="connsiteY301" fmla="*/ 2971952 h 3370881"/>
                          <a:gd name="connsiteX302" fmla="*/ 2326341 w 2661966"/>
                          <a:gd name="connsiteY302" fmla="*/ 2994364 h 3370881"/>
                          <a:gd name="connsiteX303" fmla="*/ 2317376 w 2661966"/>
                          <a:gd name="connsiteY303" fmla="*/ 3025740 h 3370881"/>
                          <a:gd name="connsiteX304" fmla="*/ 2303929 w 2661966"/>
                          <a:gd name="connsiteY304" fmla="*/ 3048152 h 3370881"/>
                          <a:gd name="connsiteX305" fmla="*/ 2290482 w 2661966"/>
                          <a:gd name="connsiteY305" fmla="*/ 3079529 h 3370881"/>
                          <a:gd name="connsiteX306" fmla="*/ 2272553 w 2661966"/>
                          <a:gd name="connsiteY306" fmla="*/ 3084011 h 3370881"/>
                          <a:gd name="connsiteX307" fmla="*/ 2259106 w 2661966"/>
                          <a:gd name="connsiteY307" fmla="*/ 3088493 h 3370881"/>
                          <a:gd name="connsiteX308" fmla="*/ 2241176 w 2661966"/>
                          <a:gd name="connsiteY308" fmla="*/ 3092976 h 3370881"/>
                          <a:gd name="connsiteX309" fmla="*/ 2209800 w 2661966"/>
                          <a:gd name="connsiteY309" fmla="*/ 3101940 h 3370881"/>
                          <a:gd name="connsiteX310" fmla="*/ 2205318 w 2661966"/>
                          <a:gd name="connsiteY310" fmla="*/ 3039187 h 3370881"/>
                          <a:gd name="connsiteX311" fmla="*/ 2218765 w 2661966"/>
                          <a:gd name="connsiteY311" fmla="*/ 3021258 h 3370881"/>
                          <a:gd name="connsiteX312" fmla="*/ 2245659 w 2661966"/>
                          <a:gd name="connsiteY312" fmla="*/ 2971952 h 3370881"/>
                          <a:gd name="connsiteX313" fmla="*/ 2268070 w 2661966"/>
                          <a:gd name="connsiteY313" fmla="*/ 2945058 h 3370881"/>
                          <a:gd name="connsiteX314" fmla="*/ 2298550 w 2661966"/>
                          <a:gd name="connsiteY314" fmla="*/ 2568540 h 3370881"/>
                          <a:gd name="connsiteX315" fmla="*/ 2284986 w 2661966"/>
                          <a:gd name="connsiteY315" fmla="*/ 2532681 h 3370881"/>
                          <a:gd name="connsiteX316" fmla="*/ 2293273 w 2661966"/>
                          <a:gd name="connsiteY316" fmla="*/ 2496653 h 3370881"/>
                          <a:gd name="connsiteX317" fmla="*/ 2278152 w 2661966"/>
                          <a:gd name="connsiteY317" fmla="*/ 2475178 h 3370881"/>
                          <a:gd name="connsiteX318" fmla="*/ 2245659 w 2661966"/>
                          <a:gd name="connsiteY318" fmla="*/ 2389247 h 3370881"/>
                          <a:gd name="connsiteX319" fmla="*/ 2195507 w 2661966"/>
                          <a:gd name="connsiteY319" fmla="*/ 2241328 h 3370881"/>
                          <a:gd name="connsiteX320" fmla="*/ 2083786 w 2661966"/>
                          <a:gd name="connsiteY320" fmla="*/ 2040300 h 3370881"/>
                          <a:gd name="connsiteX321" fmla="*/ 2048773 w 2661966"/>
                          <a:gd name="connsiteY321" fmla="*/ 2017971 h 3370881"/>
                          <a:gd name="connsiteX322" fmla="*/ 2074314 w 2661966"/>
                          <a:gd name="connsiteY322" fmla="*/ 2011967 h 3370881"/>
                          <a:gd name="connsiteX323" fmla="*/ 2034988 w 2661966"/>
                          <a:gd name="connsiteY323" fmla="*/ 2003764 h 3370881"/>
                          <a:gd name="connsiteX324" fmla="*/ 2026023 w 2661966"/>
                          <a:gd name="connsiteY324" fmla="*/ 2026176 h 3370881"/>
                          <a:gd name="connsiteX325" fmla="*/ 2021541 w 2661966"/>
                          <a:gd name="connsiteY325" fmla="*/ 2039623 h 3370881"/>
                          <a:gd name="connsiteX326" fmla="*/ 1999129 w 2661966"/>
                          <a:gd name="connsiteY326" fmla="*/ 2053070 h 3370881"/>
                          <a:gd name="connsiteX327" fmla="*/ 1990165 w 2661966"/>
                          <a:gd name="connsiteY327" fmla="*/ 2070999 h 3370881"/>
                          <a:gd name="connsiteX328" fmla="*/ 1967753 w 2661966"/>
                          <a:gd name="connsiteY328" fmla="*/ 2106858 h 3370881"/>
                          <a:gd name="connsiteX329" fmla="*/ 1981200 w 2661966"/>
                          <a:gd name="connsiteY329" fmla="*/ 2223399 h 3370881"/>
                          <a:gd name="connsiteX330" fmla="*/ 1994647 w 2661966"/>
                          <a:gd name="connsiteY330" fmla="*/ 2254776 h 3370881"/>
                          <a:gd name="connsiteX331" fmla="*/ 2003612 w 2661966"/>
                          <a:gd name="connsiteY331" fmla="*/ 2272705 h 3370881"/>
                          <a:gd name="connsiteX332" fmla="*/ 2026023 w 2661966"/>
                          <a:gd name="connsiteY332" fmla="*/ 2304081 h 3370881"/>
                          <a:gd name="connsiteX333" fmla="*/ 2043953 w 2661966"/>
                          <a:gd name="connsiteY333" fmla="*/ 2348905 h 3370881"/>
                          <a:gd name="connsiteX334" fmla="*/ 2061882 w 2661966"/>
                          <a:gd name="connsiteY334" fmla="*/ 2371317 h 3370881"/>
                          <a:gd name="connsiteX335" fmla="*/ 2088776 w 2661966"/>
                          <a:gd name="connsiteY335" fmla="*/ 2434070 h 3370881"/>
                          <a:gd name="connsiteX336" fmla="*/ 2102223 w 2661966"/>
                          <a:gd name="connsiteY336" fmla="*/ 2465446 h 3370881"/>
                          <a:gd name="connsiteX337" fmla="*/ 2106706 w 2661966"/>
                          <a:gd name="connsiteY337" fmla="*/ 2496823 h 3370881"/>
                          <a:gd name="connsiteX338" fmla="*/ 2124635 w 2661966"/>
                          <a:gd name="connsiteY338" fmla="*/ 2559576 h 3370881"/>
                          <a:gd name="connsiteX339" fmla="*/ 2138082 w 2661966"/>
                          <a:gd name="connsiteY339" fmla="*/ 2649223 h 3370881"/>
                          <a:gd name="connsiteX340" fmla="*/ 2147047 w 2661966"/>
                          <a:gd name="connsiteY340" fmla="*/ 2685081 h 3370881"/>
                          <a:gd name="connsiteX341" fmla="*/ 2151529 w 2661966"/>
                          <a:gd name="connsiteY341" fmla="*/ 2716458 h 3370881"/>
                          <a:gd name="connsiteX342" fmla="*/ 2160494 w 2661966"/>
                          <a:gd name="connsiteY342" fmla="*/ 2770246 h 3370881"/>
                          <a:gd name="connsiteX343" fmla="*/ 2156012 w 2661966"/>
                          <a:gd name="connsiteY343" fmla="*/ 2962987 h 3370881"/>
                          <a:gd name="connsiteX344" fmla="*/ 2138082 w 2661966"/>
                          <a:gd name="connsiteY344" fmla="*/ 3043670 h 3370881"/>
                          <a:gd name="connsiteX345" fmla="*/ 2133600 w 2661966"/>
                          <a:gd name="connsiteY345" fmla="*/ 3061599 h 3370881"/>
                          <a:gd name="connsiteX346" fmla="*/ 2120153 w 2661966"/>
                          <a:gd name="connsiteY346" fmla="*/ 3079529 h 3370881"/>
                          <a:gd name="connsiteX347" fmla="*/ 2111188 w 2661966"/>
                          <a:gd name="connsiteY347" fmla="*/ 3106423 h 3370881"/>
                          <a:gd name="connsiteX348" fmla="*/ 2088776 w 2661966"/>
                          <a:gd name="connsiteY348" fmla="*/ 3137799 h 3370881"/>
                          <a:gd name="connsiteX349" fmla="*/ 2075329 w 2661966"/>
                          <a:gd name="connsiteY349" fmla="*/ 3164693 h 3370881"/>
                          <a:gd name="connsiteX350" fmla="*/ 2061882 w 2661966"/>
                          <a:gd name="connsiteY350" fmla="*/ 3169176 h 3370881"/>
                          <a:gd name="connsiteX351" fmla="*/ 2021541 w 2661966"/>
                          <a:gd name="connsiteY351" fmla="*/ 3164693 h 3370881"/>
                          <a:gd name="connsiteX352" fmla="*/ 2012576 w 2661966"/>
                          <a:gd name="connsiteY352" fmla="*/ 3119870 h 3370881"/>
                          <a:gd name="connsiteX353" fmla="*/ 2048435 w 2661966"/>
                          <a:gd name="connsiteY353" fmla="*/ 3021258 h 3370881"/>
                          <a:gd name="connsiteX354" fmla="*/ 2048435 w 2661966"/>
                          <a:gd name="connsiteY354" fmla="*/ 3021258 h 3370881"/>
                          <a:gd name="connsiteX355" fmla="*/ 2061882 w 2661966"/>
                          <a:gd name="connsiteY355" fmla="*/ 2967470 h 3370881"/>
                          <a:gd name="connsiteX356" fmla="*/ 2070847 w 2661966"/>
                          <a:gd name="connsiteY356" fmla="*/ 2882305 h 3370881"/>
                          <a:gd name="connsiteX357" fmla="*/ 2066365 w 2661966"/>
                          <a:gd name="connsiteY357" fmla="*/ 2725423 h 3370881"/>
                          <a:gd name="connsiteX358" fmla="*/ 2043953 w 2661966"/>
                          <a:gd name="connsiteY358" fmla="*/ 2649223 h 3370881"/>
                          <a:gd name="connsiteX359" fmla="*/ 2030506 w 2661966"/>
                          <a:gd name="connsiteY359" fmla="*/ 2622329 h 3370881"/>
                          <a:gd name="connsiteX360" fmla="*/ 2017059 w 2661966"/>
                          <a:gd name="connsiteY360" fmla="*/ 2581987 h 3370881"/>
                          <a:gd name="connsiteX361" fmla="*/ 1981200 w 2661966"/>
                          <a:gd name="connsiteY361" fmla="*/ 2514752 h 3370881"/>
                          <a:gd name="connsiteX362" fmla="*/ 1972235 w 2661966"/>
                          <a:gd name="connsiteY362" fmla="*/ 2501305 h 3370881"/>
                          <a:gd name="connsiteX363" fmla="*/ 1958788 w 2661966"/>
                          <a:gd name="connsiteY363" fmla="*/ 2478893 h 3370881"/>
                          <a:gd name="connsiteX364" fmla="*/ 1905000 w 2661966"/>
                          <a:gd name="connsiteY364" fmla="*/ 2398211 h 3370881"/>
                          <a:gd name="connsiteX365" fmla="*/ 1882588 w 2661966"/>
                          <a:gd name="connsiteY365" fmla="*/ 2357870 h 3370881"/>
                          <a:gd name="connsiteX366" fmla="*/ 1869141 w 2661966"/>
                          <a:gd name="connsiteY366" fmla="*/ 2339940 h 3370881"/>
                          <a:gd name="connsiteX367" fmla="*/ 1806388 w 2661966"/>
                          <a:gd name="connsiteY367" fmla="*/ 2313046 h 3370881"/>
                          <a:gd name="connsiteX368" fmla="*/ 1779494 w 2661966"/>
                          <a:gd name="connsiteY368" fmla="*/ 2304081 h 3370881"/>
                          <a:gd name="connsiteX369" fmla="*/ 1752600 w 2661966"/>
                          <a:gd name="connsiteY369" fmla="*/ 2299599 h 3370881"/>
                          <a:gd name="connsiteX370" fmla="*/ 1680882 w 2661966"/>
                          <a:gd name="connsiteY370" fmla="*/ 2277187 h 3370881"/>
                          <a:gd name="connsiteX371" fmla="*/ 1719025 w 2661966"/>
                          <a:gd name="connsiteY371" fmla="*/ 2281331 h 3370881"/>
                          <a:gd name="connsiteX372" fmla="*/ 1756997 w 2661966"/>
                          <a:gd name="connsiteY372" fmla="*/ 2289450 h 3370881"/>
                          <a:gd name="connsiteX373" fmla="*/ 1656440 w 2661966"/>
                          <a:gd name="connsiteY373" fmla="*/ 2298583 h 3370881"/>
                          <a:gd name="connsiteX374" fmla="*/ 1537447 w 2661966"/>
                          <a:gd name="connsiteY374" fmla="*/ 2329960 h 3370881"/>
                          <a:gd name="connsiteX375" fmla="*/ 1571993 w 2661966"/>
                          <a:gd name="connsiteY375" fmla="*/ 2317957 h 3370881"/>
                          <a:gd name="connsiteX376" fmla="*/ 1509707 w 2661966"/>
                          <a:gd name="connsiteY376" fmla="*/ 2338926 h 3370881"/>
                          <a:gd name="connsiteX377" fmla="*/ 1500444 w 2661966"/>
                          <a:gd name="connsiteY377" fmla="*/ 2355271 h 3370881"/>
                          <a:gd name="connsiteX378" fmla="*/ 1402678 w 2661966"/>
                          <a:gd name="connsiteY378" fmla="*/ 2339641 h 3370881"/>
                          <a:gd name="connsiteX379" fmla="*/ 1322892 w 2661966"/>
                          <a:gd name="connsiteY379" fmla="*/ 2336952 h 3370881"/>
                          <a:gd name="connsiteX380" fmla="*/ 1199384 w 2661966"/>
                          <a:gd name="connsiteY380" fmla="*/ 2307041 h 3370881"/>
                          <a:gd name="connsiteX381" fmla="*/ 1066800 w 2661966"/>
                          <a:gd name="connsiteY381" fmla="*/ 2272705 h 3370881"/>
                          <a:gd name="connsiteX382" fmla="*/ 1030941 w 2661966"/>
                          <a:gd name="connsiteY382" fmla="*/ 2263740 h 3370881"/>
                          <a:gd name="connsiteX383" fmla="*/ 986118 w 2661966"/>
                          <a:gd name="connsiteY383" fmla="*/ 2241329 h 3370881"/>
                          <a:gd name="connsiteX384" fmla="*/ 968188 w 2661966"/>
                          <a:gd name="connsiteY384" fmla="*/ 2232364 h 3370881"/>
                          <a:gd name="connsiteX385" fmla="*/ 936812 w 2661966"/>
                          <a:gd name="connsiteY385" fmla="*/ 2214434 h 3370881"/>
                          <a:gd name="connsiteX386" fmla="*/ 905435 w 2661966"/>
                          <a:gd name="connsiteY386" fmla="*/ 2196505 h 3370881"/>
                          <a:gd name="connsiteX387" fmla="*/ 869576 w 2661966"/>
                          <a:gd name="connsiteY387" fmla="*/ 2209952 h 3370881"/>
                          <a:gd name="connsiteX388" fmla="*/ 856129 w 2661966"/>
                          <a:gd name="connsiteY388" fmla="*/ 2227881 h 3370881"/>
                          <a:gd name="connsiteX389" fmla="*/ 815788 w 2661966"/>
                          <a:gd name="connsiteY389" fmla="*/ 2268223 h 3370881"/>
                          <a:gd name="connsiteX390" fmla="*/ 788894 w 2661966"/>
                          <a:gd name="connsiteY390" fmla="*/ 2290634 h 3370881"/>
                          <a:gd name="connsiteX391" fmla="*/ 762000 w 2661966"/>
                          <a:gd name="connsiteY391" fmla="*/ 2313046 h 3370881"/>
                          <a:gd name="connsiteX392" fmla="*/ 753035 w 2661966"/>
                          <a:gd name="connsiteY392" fmla="*/ 2326493 h 3370881"/>
                          <a:gd name="connsiteX393" fmla="*/ 735106 w 2661966"/>
                          <a:gd name="connsiteY393" fmla="*/ 2339940 h 3370881"/>
                          <a:gd name="connsiteX394" fmla="*/ 712694 w 2661966"/>
                          <a:gd name="connsiteY394" fmla="*/ 2362352 h 3370881"/>
                          <a:gd name="connsiteX395" fmla="*/ 694765 w 2661966"/>
                          <a:gd name="connsiteY395" fmla="*/ 2375799 h 3370881"/>
                          <a:gd name="connsiteX396" fmla="*/ 681318 w 2661966"/>
                          <a:gd name="connsiteY396" fmla="*/ 2393729 h 3370881"/>
                          <a:gd name="connsiteX397" fmla="*/ 667870 w 2661966"/>
                          <a:gd name="connsiteY397" fmla="*/ 2402693 h 3370881"/>
                          <a:gd name="connsiteX398" fmla="*/ 623047 w 2661966"/>
                          <a:gd name="connsiteY398" fmla="*/ 2443034 h 3370881"/>
                          <a:gd name="connsiteX399" fmla="*/ 600635 w 2661966"/>
                          <a:gd name="connsiteY399" fmla="*/ 2474411 h 3370881"/>
                          <a:gd name="connsiteX400" fmla="*/ 587188 w 2661966"/>
                          <a:gd name="connsiteY400" fmla="*/ 2514752 h 3370881"/>
                          <a:gd name="connsiteX401" fmla="*/ 582706 w 2661966"/>
                          <a:gd name="connsiteY401" fmla="*/ 2546129 h 3370881"/>
                          <a:gd name="connsiteX402" fmla="*/ 596153 w 2661966"/>
                          <a:gd name="connsiteY402" fmla="*/ 2635776 h 3370881"/>
                          <a:gd name="connsiteX403" fmla="*/ 600635 w 2661966"/>
                          <a:gd name="connsiteY403" fmla="*/ 2653705 h 3370881"/>
                          <a:gd name="connsiteX404" fmla="*/ 609600 w 2661966"/>
                          <a:gd name="connsiteY404" fmla="*/ 2671634 h 3370881"/>
                          <a:gd name="connsiteX405" fmla="*/ 614082 w 2661966"/>
                          <a:gd name="connsiteY405" fmla="*/ 2689564 h 3370881"/>
                          <a:gd name="connsiteX406" fmla="*/ 623047 w 2661966"/>
                          <a:gd name="connsiteY406" fmla="*/ 2711976 h 3370881"/>
                          <a:gd name="connsiteX407" fmla="*/ 627529 w 2661966"/>
                          <a:gd name="connsiteY407" fmla="*/ 2734387 h 3370881"/>
                          <a:gd name="connsiteX408" fmla="*/ 640976 w 2661966"/>
                          <a:gd name="connsiteY408" fmla="*/ 2765764 h 3370881"/>
                          <a:gd name="connsiteX409" fmla="*/ 645459 w 2661966"/>
                          <a:gd name="connsiteY409" fmla="*/ 2779211 h 3370881"/>
                          <a:gd name="connsiteX410" fmla="*/ 658906 w 2661966"/>
                          <a:gd name="connsiteY410" fmla="*/ 2801623 h 3370881"/>
                          <a:gd name="connsiteX411" fmla="*/ 676835 w 2661966"/>
                          <a:gd name="connsiteY411" fmla="*/ 2864376 h 3370881"/>
                          <a:gd name="connsiteX412" fmla="*/ 690282 w 2661966"/>
                          <a:gd name="connsiteY412" fmla="*/ 2895752 h 3370881"/>
                          <a:gd name="connsiteX413" fmla="*/ 699247 w 2661966"/>
                          <a:gd name="connsiteY413" fmla="*/ 2940576 h 3370881"/>
                          <a:gd name="connsiteX414" fmla="*/ 703729 w 2661966"/>
                          <a:gd name="connsiteY414" fmla="*/ 2967470 h 3370881"/>
                          <a:gd name="connsiteX415" fmla="*/ 717176 w 2661966"/>
                          <a:gd name="connsiteY415" fmla="*/ 2994364 h 3370881"/>
                          <a:gd name="connsiteX416" fmla="*/ 735106 w 2661966"/>
                          <a:gd name="connsiteY416" fmla="*/ 3052634 h 3370881"/>
                          <a:gd name="connsiteX417" fmla="*/ 739588 w 2661966"/>
                          <a:gd name="connsiteY417" fmla="*/ 3079529 h 3370881"/>
                          <a:gd name="connsiteX418" fmla="*/ 762000 w 2661966"/>
                          <a:gd name="connsiteY418" fmla="*/ 3142281 h 3370881"/>
                          <a:gd name="connsiteX419" fmla="*/ 766482 w 2661966"/>
                          <a:gd name="connsiteY419" fmla="*/ 3231929 h 3370881"/>
                          <a:gd name="connsiteX420" fmla="*/ 770965 w 2661966"/>
                          <a:gd name="connsiteY420" fmla="*/ 3254340 h 3370881"/>
                          <a:gd name="connsiteX421" fmla="*/ 775447 w 2661966"/>
                          <a:gd name="connsiteY421" fmla="*/ 3285717 h 3370881"/>
                          <a:gd name="connsiteX422" fmla="*/ 748553 w 2661966"/>
                          <a:gd name="connsiteY422" fmla="*/ 3335023 h 3370881"/>
                          <a:gd name="connsiteX423" fmla="*/ 721659 w 2661966"/>
                          <a:gd name="connsiteY423" fmla="*/ 3343987 h 3370881"/>
                          <a:gd name="connsiteX424" fmla="*/ 708212 w 2661966"/>
                          <a:gd name="connsiteY424" fmla="*/ 3348470 h 3370881"/>
                          <a:gd name="connsiteX425" fmla="*/ 623047 w 2661966"/>
                          <a:gd name="connsiteY425" fmla="*/ 3330540 h 3370881"/>
                          <a:gd name="connsiteX426" fmla="*/ 609600 w 2661966"/>
                          <a:gd name="connsiteY426" fmla="*/ 3308129 h 3370881"/>
                          <a:gd name="connsiteX427" fmla="*/ 591670 w 2661966"/>
                          <a:gd name="connsiteY427" fmla="*/ 3267787 h 3370881"/>
                          <a:gd name="connsiteX428" fmla="*/ 560294 w 2661966"/>
                          <a:gd name="connsiteY428" fmla="*/ 3209517 h 3370881"/>
                          <a:gd name="connsiteX429" fmla="*/ 551329 w 2661966"/>
                          <a:gd name="connsiteY429" fmla="*/ 3196070 h 3370881"/>
                          <a:gd name="connsiteX430" fmla="*/ 528918 w 2661966"/>
                          <a:gd name="connsiteY430" fmla="*/ 3173658 h 3370881"/>
                          <a:gd name="connsiteX431" fmla="*/ 519953 w 2661966"/>
                          <a:gd name="connsiteY431" fmla="*/ 3128834 h 3370881"/>
                          <a:gd name="connsiteX432" fmla="*/ 524435 w 2661966"/>
                          <a:gd name="connsiteY432" fmla="*/ 3101940 h 3370881"/>
                          <a:gd name="connsiteX433" fmla="*/ 528918 w 2661966"/>
                          <a:gd name="connsiteY433" fmla="*/ 3088493 h 3370881"/>
                          <a:gd name="connsiteX434" fmla="*/ 542365 w 2661966"/>
                          <a:gd name="connsiteY434" fmla="*/ 3052634 h 3370881"/>
                          <a:gd name="connsiteX435" fmla="*/ 484094 w 2661966"/>
                          <a:gd name="connsiteY435" fmla="*/ 2886787 h 3370881"/>
                          <a:gd name="connsiteX436" fmla="*/ 443753 w 2661966"/>
                          <a:gd name="connsiteY436" fmla="*/ 2779211 h 3370881"/>
                          <a:gd name="connsiteX437" fmla="*/ 439270 w 2661966"/>
                          <a:gd name="connsiteY437" fmla="*/ 2752317 h 3370881"/>
                          <a:gd name="connsiteX438" fmla="*/ 430306 w 2661966"/>
                          <a:gd name="connsiteY438" fmla="*/ 2716458 h 3370881"/>
                          <a:gd name="connsiteX439" fmla="*/ 425823 w 2661966"/>
                          <a:gd name="connsiteY439" fmla="*/ 2680599 h 3370881"/>
                          <a:gd name="connsiteX440" fmla="*/ 398929 w 2661966"/>
                          <a:gd name="connsiteY440" fmla="*/ 2599917 h 3370881"/>
                          <a:gd name="connsiteX441" fmla="*/ 385482 w 2661966"/>
                          <a:gd name="connsiteY441" fmla="*/ 2568540 h 3370881"/>
                          <a:gd name="connsiteX442" fmla="*/ 381000 w 2661966"/>
                          <a:gd name="connsiteY442" fmla="*/ 2550611 h 3370881"/>
                          <a:gd name="connsiteX443" fmla="*/ 372035 w 2661966"/>
                          <a:gd name="connsiteY443" fmla="*/ 2483376 h 3370881"/>
                          <a:gd name="connsiteX444" fmla="*/ 367553 w 2661966"/>
                          <a:gd name="connsiteY444" fmla="*/ 2469929 h 3370881"/>
                          <a:gd name="connsiteX445" fmla="*/ 407894 w 2661966"/>
                          <a:gd name="connsiteY445" fmla="*/ 2451999 h 3370881"/>
                          <a:gd name="connsiteX446" fmla="*/ 515470 w 2661966"/>
                          <a:gd name="connsiteY446" fmla="*/ 2407176 h 3370881"/>
                          <a:gd name="connsiteX447" fmla="*/ 578223 w 2661966"/>
                          <a:gd name="connsiteY447" fmla="*/ 2353387 h 3370881"/>
                          <a:gd name="connsiteX448" fmla="*/ 587188 w 2661966"/>
                          <a:gd name="connsiteY448" fmla="*/ 2330976 h 3370881"/>
                          <a:gd name="connsiteX449" fmla="*/ 614082 w 2661966"/>
                          <a:gd name="connsiteY449" fmla="*/ 2254776 h 3370881"/>
                          <a:gd name="connsiteX450" fmla="*/ 649941 w 2661966"/>
                          <a:gd name="connsiteY450" fmla="*/ 2200987 h 3370881"/>
                          <a:gd name="connsiteX451" fmla="*/ 690282 w 2661966"/>
                          <a:gd name="connsiteY451" fmla="*/ 2174093 h 3370881"/>
                          <a:gd name="connsiteX452" fmla="*/ 703729 w 2661966"/>
                          <a:gd name="connsiteY452" fmla="*/ 2165129 h 3370881"/>
                          <a:gd name="connsiteX453" fmla="*/ 739588 w 2661966"/>
                          <a:gd name="connsiteY453" fmla="*/ 2147199 h 3370881"/>
                          <a:gd name="connsiteX454" fmla="*/ 708212 w 2661966"/>
                          <a:gd name="connsiteY454" fmla="*/ 2187540 h 3370881"/>
                          <a:gd name="connsiteX455" fmla="*/ 654423 w 2661966"/>
                          <a:gd name="connsiteY455" fmla="*/ 2241329 h 3370881"/>
                          <a:gd name="connsiteX456" fmla="*/ 636494 w 2661966"/>
                          <a:gd name="connsiteY456" fmla="*/ 2259258 h 3370881"/>
                          <a:gd name="connsiteX457" fmla="*/ 614082 w 2661966"/>
                          <a:gd name="connsiteY457" fmla="*/ 2286152 h 3370881"/>
                          <a:gd name="connsiteX458" fmla="*/ 592179 w 2661966"/>
                          <a:gd name="connsiteY458" fmla="*/ 2282347 h 3370881"/>
                          <a:gd name="connsiteX459" fmla="*/ 555980 w 2661966"/>
                          <a:gd name="connsiteY459" fmla="*/ 2313892 h 3370881"/>
                          <a:gd name="connsiteX460" fmla="*/ 524435 w 2661966"/>
                          <a:gd name="connsiteY460" fmla="*/ 2348905 h 3370881"/>
                          <a:gd name="connsiteX461" fmla="*/ 502023 w 2661966"/>
                          <a:gd name="connsiteY461" fmla="*/ 2362352 h 3370881"/>
                          <a:gd name="connsiteX462" fmla="*/ 461682 w 2661966"/>
                          <a:gd name="connsiteY462" fmla="*/ 2389246 h 3370881"/>
                          <a:gd name="connsiteX463" fmla="*/ 448235 w 2661966"/>
                          <a:gd name="connsiteY463" fmla="*/ 2398211 h 3370881"/>
                          <a:gd name="connsiteX464" fmla="*/ 430306 w 2661966"/>
                          <a:gd name="connsiteY464" fmla="*/ 2407176 h 3370881"/>
                          <a:gd name="connsiteX465" fmla="*/ 412376 w 2661966"/>
                          <a:gd name="connsiteY465" fmla="*/ 2420623 h 3370881"/>
                          <a:gd name="connsiteX466" fmla="*/ 389965 w 2661966"/>
                          <a:gd name="connsiteY466" fmla="*/ 2429587 h 3370881"/>
                          <a:gd name="connsiteX467" fmla="*/ 372035 w 2661966"/>
                          <a:gd name="connsiteY467" fmla="*/ 2443034 h 3370881"/>
                          <a:gd name="connsiteX468" fmla="*/ 318247 w 2661966"/>
                          <a:gd name="connsiteY468" fmla="*/ 2474411 h 3370881"/>
                          <a:gd name="connsiteX469" fmla="*/ 304800 w 2661966"/>
                          <a:gd name="connsiteY469" fmla="*/ 2492340 h 3370881"/>
                          <a:gd name="connsiteX470" fmla="*/ 282388 w 2661966"/>
                          <a:gd name="connsiteY470" fmla="*/ 2519234 h 3370881"/>
                          <a:gd name="connsiteX471" fmla="*/ 295835 w 2661966"/>
                          <a:gd name="connsiteY471" fmla="*/ 2815070 h 3370881"/>
                          <a:gd name="connsiteX472" fmla="*/ 300318 w 2661966"/>
                          <a:gd name="connsiteY472" fmla="*/ 2837481 h 3370881"/>
                          <a:gd name="connsiteX473" fmla="*/ 304800 w 2661966"/>
                          <a:gd name="connsiteY473" fmla="*/ 2868858 h 3370881"/>
                          <a:gd name="connsiteX474" fmla="*/ 309282 w 2661966"/>
                          <a:gd name="connsiteY474" fmla="*/ 2927129 h 3370881"/>
                          <a:gd name="connsiteX475" fmla="*/ 322729 w 2661966"/>
                          <a:gd name="connsiteY475" fmla="*/ 2985399 h 3370881"/>
                          <a:gd name="connsiteX476" fmla="*/ 327212 w 2661966"/>
                          <a:gd name="connsiteY476" fmla="*/ 3012293 h 3370881"/>
                          <a:gd name="connsiteX477" fmla="*/ 331694 w 2661966"/>
                          <a:gd name="connsiteY477" fmla="*/ 3043670 h 3370881"/>
                          <a:gd name="connsiteX478" fmla="*/ 345141 w 2661966"/>
                          <a:gd name="connsiteY478" fmla="*/ 3070564 h 3370881"/>
                          <a:gd name="connsiteX479" fmla="*/ 367553 w 2661966"/>
                          <a:gd name="connsiteY479" fmla="*/ 3124352 h 3370881"/>
                          <a:gd name="connsiteX480" fmla="*/ 381000 w 2661966"/>
                          <a:gd name="connsiteY480" fmla="*/ 3182623 h 3370881"/>
                          <a:gd name="connsiteX481" fmla="*/ 389965 w 2661966"/>
                          <a:gd name="connsiteY481" fmla="*/ 3196070 h 3370881"/>
                          <a:gd name="connsiteX482" fmla="*/ 394447 w 2661966"/>
                          <a:gd name="connsiteY482" fmla="*/ 3213999 h 3370881"/>
                          <a:gd name="connsiteX483" fmla="*/ 412376 w 2661966"/>
                          <a:gd name="connsiteY483" fmla="*/ 3245376 h 3370881"/>
                          <a:gd name="connsiteX484" fmla="*/ 416859 w 2661966"/>
                          <a:gd name="connsiteY484" fmla="*/ 3258823 h 3370881"/>
                          <a:gd name="connsiteX485" fmla="*/ 425823 w 2661966"/>
                          <a:gd name="connsiteY485" fmla="*/ 3272270 h 3370881"/>
                          <a:gd name="connsiteX486" fmla="*/ 439270 w 2661966"/>
                          <a:gd name="connsiteY486" fmla="*/ 3303646 h 3370881"/>
                          <a:gd name="connsiteX487" fmla="*/ 439270 w 2661966"/>
                          <a:gd name="connsiteY487" fmla="*/ 3352952 h 3370881"/>
                          <a:gd name="connsiteX488" fmla="*/ 430306 w 2661966"/>
                          <a:gd name="connsiteY488" fmla="*/ 3366399 h 3370881"/>
                          <a:gd name="connsiteX489" fmla="*/ 412376 w 2661966"/>
                          <a:gd name="connsiteY489" fmla="*/ 3370881 h 3370881"/>
                          <a:gd name="connsiteX490" fmla="*/ 295835 w 2661966"/>
                          <a:gd name="connsiteY490" fmla="*/ 3357434 h 3370881"/>
                          <a:gd name="connsiteX491" fmla="*/ 264459 w 2661966"/>
                          <a:gd name="connsiteY491" fmla="*/ 3276752 h 3370881"/>
                          <a:gd name="connsiteX492" fmla="*/ 259976 w 2661966"/>
                          <a:gd name="connsiteY492" fmla="*/ 3240893 h 3370881"/>
                          <a:gd name="connsiteX493" fmla="*/ 246529 w 2661966"/>
                          <a:gd name="connsiteY493" fmla="*/ 3178140 h 3370881"/>
                          <a:gd name="connsiteX494" fmla="*/ 237565 w 2661966"/>
                          <a:gd name="connsiteY494" fmla="*/ 3084011 h 3370881"/>
                          <a:gd name="connsiteX495" fmla="*/ 228600 w 2661966"/>
                          <a:gd name="connsiteY495" fmla="*/ 3057117 h 3370881"/>
                          <a:gd name="connsiteX496" fmla="*/ 219635 w 2661966"/>
                          <a:gd name="connsiteY496" fmla="*/ 3021258 h 3370881"/>
                          <a:gd name="connsiteX497" fmla="*/ 206188 w 2661966"/>
                          <a:gd name="connsiteY497" fmla="*/ 2980917 h 3370881"/>
                          <a:gd name="connsiteX498" fmla="*/ 201706 w 2661966"/>
                          <a:gd name="connsiteY498" fmla="*/ 2949540 h 3370881"/>
                          <a:gd name="connsiteX499" fmla="*/ 197223 w 2661966"/>
                          <a:gd name="connsiteY499" fmla="*/ 2927129 h 3370881"/>
                          <a:gd name="connsiteX500" fmla="*/ 192741 w 2661966"/>
                          <a:gd name="connsiteY500" fmla="*/ 2891270 h 3370881"/>
                          <a:gd name="connsiteX501" fmla="*/ 188259 w 2661966"/>
                          <a:gd name="connsiteY501" fmla="*/ 2850929 h 3370881"/>
                          <a:gd name="connsiteX502" fmla="*/ 179294 w 2661966"/>
                          <a:gd name="connsiteY502" fmla="*/ 2824034 h 3370881"/>
                          <a:gd name="connsiteX503" fmla="*/ 165847 w 2661966"/>
                          <a:gd name="connsiteY503" fmla="*/ 2774729 h 3370881"/>
                          <a:gd name="connsiteX504" fmla="*/ 161365 w 2661966"/>
                          <a:gd name="connsiteY504" fmla="*/ 2747834 h 3370881"/>
                          <a:gd name="connsiteX505" fmla="*/ 156882 w 2661966"/>
                          <a:gd name="connsiteY505" fmla="*/ 2559576 h 3370881"/>
                          <a:gd name="connsiteX506" fmla="*/ 152400 w 2661966"/>
                          <a:gd name="connsiteY506" fmla="*/ 2519234 h 3370881"/>
                          <a:gd name="connsiteX507" fmla="*/ 118035 w 2661966"/>
                          <a:gd name="connsiteY507" fmla="*/ 2400004 h 3370881"/>
                          <a:gd name="connsiteX508" fmla="*/ 117048 w 2661966"/>
                          <a:gd name="connsiteY508" fmla="*/ 2344423 h 3370881"/>
                          <a:gd name="connsiteX509" fmla="*/ 100106 w 2661966"/>
                          <a:gd name="connsiteY509" fmla="*/ 2330976 h 3370881"/>
                          <a:gd name="connsiteX510" fmla="*/ 138953 w 2661966"/>
                          <a:gd name="connsiteY510" fmla="*/ 2313046 h 3370881"/>
                          <a:gd name="connsiteX511" fmla="*/ 152400 w 2661966"/>
                          <a:gd name="connsiteY511" fmla="*/ 2304081 h 3370881"/>
                          <a:gd name="connsiteX512" fmla="*/ 170329 w 2661966"/>
                          <a:gd name="connsiteY512" fmla="*/ 2259258 h 3370881"/>
                          <a:gd name="connsiteX513" fmla="*/ 188259 w 2661966"/>
                          <a:gd name="connsiteY513" fmla="*/ 2223399 h 3370881"/>
                          <a:gd name="connsiteX514" fmla="*/ 206188 w 2661966"/>
                          <a:gd name="connsiteY514" fmla="*/ 2187540 h 3370881"/>
                          <a:gd name="connsiteX515" fmla="*/ 210670 w 2661966"/>
                          <a:gd name="connsiteY515" fmla="*/ 2174093 h 3370881"/>
                          <a:gd name="connsiteX516" fmla="*/ 219635 w 2661966"/>
                          <a:gd name="connsiteY516" fmla="*/ 2115823 h 3370881"/>
                          <a:gd name="connsiteX517" fmla="*/ 210670 w 2661966"/>
                          <a:gd name="connsiteY517" fmla="*/ 1958940 h 3370881"/>
                          <a:gd name="connsiteX518" fmla="*/ 192741 w 2661966"/>
                          <a:gd name="connsiteY518" fmla="*/ 1923081 h 3370881"/>
                          <a:gd name="connsiteX519" fmla="*/ 179294 w 2661966"/>
                          <a:gd name="connsiteY519" fmla="*/ 1891705 h 3370881"/>
                          <a:gd name="connsiteX520" fmla="*/ 165847 w 2661966"/>
                          <a:gd name="connsiteY520" fmla="*/ 1864811 h 3370881"/>
                          <a:gd name="connsiteX521" fmla="*/ 152400 w 2661966"/>
                          <a:gd name="connsiteY521" fmla="*/ 1833434 h 3370881"/>
                          <a:gd name="connsiteX522" fmla="*/ 143435 w 2661966"/>
                          <a:gd name="connsiteY522" fmla="*/ 1819987 h 3370881"/>
                          <a:gd name="connsiteX523" fmla="*/ 107576 w 2661966"/>
                          <a:gd name="connsiteY523" fmla="*/ 1784129 h 3370881"/>
                          <a:gd name="connsiteX524" fmla="*/ 94129 w 2661966"/>
                          <a:gd name="connsiteY524" fmla="*/ 1779646 h 3370881"/>
                          <a:gd name="connsiteX525" fmla="*/ 71718 w 2661966"/>
                          <a:gd name="connsiteY525" fmla="*/ 1770681 h 3370881"/>
                          <a:gd name="connsiteX526" fmla="*/ 58270 w 2661966"/>
                          <a:gd name="connsiteY526" fmla="*/ 1761717 h 3370881"/>
                          <a:gd name="connsiteX527" fmla="*/ 26894 w 2661966"/>
                          <a:gd name="connsiteY527" fmla="*/ 1730340 h 3370881"/>
                          <a:gd name="connsiteX528" fmla="*/ 0 w 2661966"/>
                          <a:gd name="connsiteY528" fmla="*/ 1707929 h 3370881"/>
                          <a:gd name="connsiteX0" fmla="*/ 0 w 2661966"/>
                          <a:gd name="connsiteY0" fmla="*/ 1707929 h 3370881"/>
                          <a:gd name="connsiteX1" fmla="*/ 22412 w 2661966"/>
                          <a:gd name="connsiteY1" fmla="*/ 1698964 h 3370881"/>
                          <a:gd name="connsiteX2" fmla="*/ 31376 w 2661966"/>
                          <a:gd name="connsiteY2" fmla="*/ 1681034 h 3370881"/>
                          <a:gd name="connsiteX3" fmla="*/ 44823 w 2661966"/>
                          <a:gd name="connsiteY3" fmla="*/ 1672070 h 3370881"/>
                          <a:gd name="connsiteX4" fmla="*/ 58270 w 2661966"/>
                          <a:gd name="connsiteY4" fmla="*/ 1654140 h 3370881"/>
                          <a:gd name="connsiteX5" fmla="*/ 76200 w 2661966"/>
                          <a:gd name="connsiteY5" fmla="*/ 1645176 h 3370881"/>
                          <a:gd name="connsiteX6" fmla="*/ 98612 w 2661966"/>
                          <a:gd name="connsiteY6" fmla="*/ 1636211 h 3370881"/>
                          <a:gd name="connsiteX7" fmla="*/ 125506 w 2661966"/>
                          <a:gd name="connsiteY7" fmla="*/ 1627246 h 3370881"/>
                          <a:gd name="connsiteX8" fmla="*/ 152400 w 2661966"/>
                          <a:gd name="connsiteY8" fmla="*/ 1609317 h 3370881"/>
                          <a:gd name="connsiteX9" fmla="*/ 170329 w 2661966"/>
                          <a:gd name="connsiteY9" fmla="*/ 1600352 h 3370881"/>
                          <a:gd name="connsiteX10" fmla="*/ 188259 w 2661966"/>
                          <a:gd name="connsiteY10" fmla="*/ 1582423 h 3370881"/>
                          <a:gd name="connsiteX11" fmla="*/ 228600 w 2661966"/>
                          <a:gd name="connsiteY11" fmla="*/ 1564493 h 3370881"/>
                          <a:gd name="connsiteX12" fmla="*/ 255494 w 2661966"/>
                          <a:gd name="connsiteY12" fmla="*/ 1546564 h 3370881"/>
                          <a:gd name="connsiteX13" fmla="*/ 300318 w 2661966"/>
                          <a:gd name="connsiteY13" fmla="*/ 1524152 h 3370881"/>
                          <a:gd name="connsiteX14" fmla="*/ 313765 w 2661966"/>
                          <a:gd name="connsiteY14" fmla="*/ 1515187 h 3370881"/>
                          <a:gd name="connsiteX15" fmla="*/ 340659 w 2661966"/>
                          <a:gd name="connsiteY15" fmla="*/ 1510705 h 3370881"/>
                          <a:gd name="connsiteX16" fmla="*/ 363070 w 2661966"/>
                          <a:gd name="connsiteY16" fmla="*/ 1506223 h 3370881"/>
                          <a:gd name="connsiteX17" fmla="*/ 389965 w 2661966"/>
                          <a:gd name="connsiteY17" fmla="*/ 1501740 h 3370881"/>
                          <a:gd name="connsiteX18" fmla="*/ 425823 w 2661966"/>
                          <a:gd name="connsiteY18" fmla="*/ 1497258 h 3370881"/>
                          <a:gd name="connsiteX19" fmla="*/ 470647 w 2661966"/>
                          <a:gd name="connsiteY19" fmla="*/ 1488293 h 3370881"/>
                          <a:gd name="connsiteX20" fmla="*/ 515470 w 2661966"/>
                          <a:gd name="connsiteY20" fmla="*/ 1479329 h 3370881"/>
                          <a:gd name="connsiteX21" fmla="*/ 528918 w 2661966"/>
                          <a:gd name="connsiteY21" fmla="*/ 1470364 h 3370881"/>
                          <a:gd name="connsiteX22" fmla="*/ 600635 w 2661966"/>
                          <a:gd name="connsiteY22" fmla="*/ 1456917 h 3370881"/>
                          <a:gd name="connsiteX23" fmla="*/ 690282 w 2661966"/>
                          <a:gd name="connsiteY23" fmla="*/ 1447952 h 3370881"/>
                          <a:gd name="connsiteX24" fmla="*/ 793376 w 2661966"/>
                          <a:gd name="connsiteY24" fmla="*/ 1452434 h 3370881"/>
                          <a:gd name="connsiteX25" fmla="*/ 874059 w 2661966"/>
                          <a:gd name="connsiteY25" fmla="*/ 1465881 h 3370881"/>
                          <a:gd name="connsiteX26" fmla="*/ 914400 w 2661966"/>
                          <a:gd name="connsiteY26" fmla="*/ 1470364 h 3370881"/>
                          <a:gd name="connsiteX27" fmla="*/ 1030941 w 2661966"/>
                          <a:gd name="connsiteY27" fmla="*/ 1483811 h 3370881"/>
                          <a:gd name="connsiteX28" fmla="*/ 1151965 w 2661966"/>
                          <a:gd name="connsiteY28" fmla="*/ 1492776 h 3370881"/>
                          <a:gd name="connsiteX29" fmla="*/ 1281953 w 2661966"/>
                          <a:gd name="connsiteY29" fmla="*/ 1501740 h 3370881"/>
                          <a:gd name="connsiteX30" fmla="*/ 1465729 w 2661966"/>
                          <a:gd name="connsiteY30" fmla="*/ 1497258 h 3370881"/>
                          <a:gd name="connsiteX31" fmla="*/ 1510553 w 2661966"/>
                          <a:gd name="connsiteY31" fmla="*/ 1492776 h 3370881"/>
                          <a:gd name="connsiteX32" fmla="*/ 1582270 w 2661966"/>
                          <a:gd name="connsiteY32" fmla="*/ 1461399 h 3370881"/>
                          <a:gd name="connsiteX33" fmla="*/ 1604682 w 2661966"/>
                          <a:gd name="connsiteY33" fmla="*/ 1456917 h 3370881"/>
                          <a:gd name="connsiteX34" fmla="*/ 1622612 w 2661966"/>
                          <a:gd name="connsiteY34" fmla="*/ 1447952 h 3370881"/>
                          <a:gd name="connsiteX35" fmla="*/ 1645023 w 2661966"/>
                          <a:gd name="connsiteY35" fmla="*/ 1438987 h 3370881"/>
                          <a:gd name="connsiteX36" fmla="*/ 1662953 w 2661966"/>
                          <a:gd name="connsiteY36" fmla="*/ 1425540 h 3370881"/>
                          <a:gd name="connsiteX37" fmla="*/ 1698812 w 2661966"/>
                          <a:gd name="connsiteY37" fmla="*/ 1407611 h 3370881"/>
                          <a:gd name="connsiteX38" fmla="*/ 1739153 w 2661966"/>
                          <a:gd name="connsiteY38" fmla="*/ 1380717 h 3370881"/>
                          <a:gd name="connsiteX39" fmla="*/ 1752600 w 2661966"/>
                          <a:gd name="connsiteY39" fmla="*/ 1367270 h 3370881"/>
                          <a:gd name="connsiteX40" fmla="*/ 1775012 w 2661966"/>
                          <a:gd name="connsiteY40" fmla="*/ 1353823 h 3370881"/>
                          <a:gd name="connsiteX41" fmla="*/ 1797423 w 2661966"/>
                          <a:gd name="connsiteY41" fmla="*/ 1335893 h 3370881"/>
                          <a:gd name="connsiteX42" fmla="*/ 1810870 w 2661966"/>
                          <a:gd name="connsiteY42" fmla="*/ 1304517 h 3370881"/>
                          <a:gd name="connsiteX43" fmla="*/ 1815353 w 2661966"/>
                          <a:gd name="connsiteY43" fmla="*/ 1291070 h 3370881"/>
                          <a:gd name="connsiteX44" fmla="*/ 1801906 w 2661966"/>
                          <a:gd name="connsiteY44" fmla="*/ 1138670 h 3370881"/>
                          <a:gd name="connsiteX45" fmla="*/ 1792941 w 2661966"/>
                          <a:gd name="connsiteY45" fmla="*/ 1125223 h 3370881"/>
                          <a:gd name="connsiteX46" fmla="*/ 1757082 w 2661966"/>
                          <a:gd name="connsiteY46" fmla="*/ 1093846 h 3370881"/>
                          <a:gd name="connsiteX47" fmla="*/ 1730188 w 2661966"/>
                          <a:gd name="connsiteY47" fmla="*/ 1066952 h 3370881"/>
                          <a:gd name="connsiteX48" fmla="*/ 1703294 w 2661966"/>
                          <a:gd name="connsiteY48" fmla="*/ 1049023 h 3370881"/>
                          <a:gd name="connsiteX49" fmla="*/ 1622612 w 2661966"/>
                          <a:gd name="connsiteY49" fmla="*/ 1053505 h 3370881"/>
                          <a:gd name="connsiteX50" fmla="*/ 1595718 w 2661966"/>
                          <a:gd name="connsiteY50" fmla="*/ 1062470 h 3370881"/>
                          <a:gd name="connsiteX51" fmla="*/ 1573306 w 2661966"/>
                          <a:gd name="connsiteY51" fmla="*/ 1066952 h 3370881"/>
                          <a:gd name="connsiteX52" fmla="*/ 1453385 w 2661966"/>
                          <a:gd name="connsiteY52" fmla="*/ 1082761 h 3370881"/>
                          <a:gd name="connsiteX53" fmla="*/ 1326776 w 2661966"/>
                          <a:gd name="connsiteY53" fmla="*/ 1062470 h 3370881"/>
                          <a:gd name="connsiteX54" fmla="*/ 1308847 w 2661966"/>
                          <a:gd name="connsiteY54" fmla="*/ 1057987 h 3370881"/>
                          <a:gd name="connsiteX55" fmla="*/ 1277470 w 2661966"/>
                          <a:gd name="connsiteY55" fmla="*/ 1053505 h 3370881"/>
                          <a:gd name="connsiteX56" fmla="*/ 1259541 w 2661966"/>
                          <a:gd name="connsiteY56" fmla="*/ 1049023 h 3370881"/>
                          <a:gd name="connsiteX57" fmla="*/ 1232647 w 2661966"/>
                          <a:gd name="connsiteY57" fmla="*/ 1044540 h 3370881"/>
                          <a:gd name="connsiteX58" fmla="*/ 1053353 w 2661966"/>
                          <a:gd name="connsiteY58" fmla="*/ 1049023 h 3370881"/>
                          <a:gd name="connsiteX59" fmla="*/ 1035423 w 2661966"/>
                          <a:gd name="connsiteY59" fmla="*/ 1053505 h 3370881"/>
                          <a:gd name="connsiteX60" fmla="*/ 1008529 w 2661966"/>
                          <a:gd name="connsiteY60" fmla="*/ 1057987 h 3370881"/>
                          <a:gd name="connsiteX61" fmla="*/ 995082 w 2661966"/>
                          <a:gd name="connsiteY61" fmla="*/ 1062470 h 3370881"/>
                          <a:gd name="connsiteX62" fmla="*/ 945776 w 2661966"/>
                          <a:gd name="connsiteY62" fmla="*/ 1031093 h 3370881"/>
                          <a:gd name="connsiteX63" fmla="*/ 941294 w 2661966"/>
                          <a:gd name="connsiteY63" fmla="*/ 1017646 h 3370881"/>
                          <a:gd name="connsiteX64" fmla="*/ 932329 w 2661966"/>
                          <a:gd name="connsiteY64" fmla="*/ 919034 h 3370881"/>
                          <a:gd name="connsiteX65" fmla="*/ 914400 w 2661966"/>
                          <a:gd name="connsiteY65" fmla="*/ 901105 h 3370881"/>
                          <a:gd name="connsiteX66" fmla="*/ 918882 w 2661966"/>
                          <a:gd name="connsiteY66" fmla="*/ 869729 h 3370881"/>
                          <a:gd name="connsiteX67" fmla="*/ 941294 w 2661966"/>
                          <a:gd name="connsiteY67" fmla="*/ 865246 h 3370881"/>
                          <a:gd name="connsiteX68" fmla="*/ 959223 w 2661966"/>
                          <a:gd name="connsiteY68" fmla="*/ 851799 h 3370881"/>
                          <a:gd name="connsiteX69" fmla="*/ 990600 w 2661966"/>
                          <a:gd name="connsiteY69" fmla="*/ 847317 h 3370881"/>
                          <a:gd name="connsiteX70" fmla="*/ 1129553 w 2661966"/>
                          <a:gd name="connsiteY70" fmla="*/ 838352 h 3370881"/>
                          <a:gd name="connsiteX71" fmla="*/ 1147482 w 2661966"/>
                          <a:gd name="connsiteY71" fmla="*/ 829387 h 3370881"/>
                          <a:gd name="connsiteX72" fmla="*/ 1178859 w 2661966"/>
                          <a:gd name="connsiteY72" fmla="*/ 806976 h 3370881"/>
                          <a:gd name="connsiteX73" fmla="*/ 1192306 w 2661966"/>
                          <a:gd name="connsiteY73" fmla="*/ 793529 h 3370881"/>
                          <a:gd name="connsiteX74" fmla="*/ 1214718 w 2661966"/>
                          <a:gd name="connsiteY74" fmla="*/ 784564 h 3370881"/>
                          <a:gd name="connsiteX75" fmla="*/ 1241612 w 2661966"/>
                          <a:gd name="connsiteY75" fmla="*/ 771117 h 3370881"/>
                          <a:gd name="connsiteX76" fmla="*/ 1277470 w 2661966"/>
                          <a:gd name="connsiteY76" fmla="*/ 753187 h 3370881"/>
                          <a:gd name="connsiteX77" fmla="*/ 1295400 w 2661966"/>
                          <a:gd name="connsiteY77" fmla="*/ 730776 h 3370881"/>
                          <a:gd name="connsiteX78" fmla="*/ 1317812 w 2661966"/>
                          <a:gd name="connsiteY78" fmla="*/ 708364 h 3370881"/>
                          <a:gd name="connsiteX79" fmla="*/ 1353670 w 2661966"/>
                          <a:gd name="connsiteY79" fmla="*/ 663540 h 3370881"/>
                          <a:gd name="connsiteX80" fmla="*/ 1371600 w 2661966"/>
                          <a:gd name="connsiteY80" fmla="*/ 636646 h 3370881"/>
                          <a:gd name="connsiteX81" fmla="*/ 1380565 w 2661966"/>
                          <a:gd name="connsiteY81" fmla="*/ 596305 h 3370881"/>
                          <a:gd name="connsiteX82" fmla="*/ 1385047 w 2661966"/>
                          <a:gd name="connsiteY82" fmla="*/ 582858 h 3370881"/>
                          <a:gd name="connsiteX83" fmla="*/ 1380565 w 2661966"/>
                          <a:gd name="connsiteY83" fmla="*/ 533552 h 3370881"/>
                          <a:gd name="connsiteX84" fmla="*/ 1367118 w 2661966"/>
                          <a:gd name="connsiteY84" fmla="*/ 524587 h 3370881"/>
                          <a:gd name="connsiteX85" fmla="*/ 1349188 w 2661966"/>
                          <a:gd name="connsiteY85" fmla="*/ 520105 h 3370881"/>
                          <a:gd name="connsiteX86" fmla="*/ 1326776 w 2661966"/>
                          <a:gd name="connsiteY86" fmla="*/ 511140 h 3370881"/>
                          <a:gd name="connsiteX87" fmla="*/ 1281953 w 2661966"/>
                          <a:gd name="connsiteY87" fmla="*/ 515623 h 3370881"/>
                          <a:gd name="connsiteX88" fmla="*/ 1250576 w 2661966"/>
                          <a:gd name="connsiteY88" fmla="*/ 529070 h 3370881"/>
                          <a:gd name="connsiteX89" fmla="*/ 1210235 w 2661966"/>
                          <a:gd name="connsiteY89" fmla="*/ 542517 h 3370881"/>
                          <a:gd name="connsiteX90" fmla="*/ 1183341 w 2661966"/>
                          <a:gd name="connsiteY90" fmla="*/ 555964 h 3370881"/>
                          <a:gd name="connsiteX91" fmla="*/ 1160929 w 2661966"/>
                          <a:gd name="connsiteY91" fmla="*/ 569411 h 3370881"/>
                          <a:gd name="connsiteX92" fmla="*/ 1134035 w 2661966"/>
                          <a:gd name="connsiteY92" fmla="*/ 578376 h 3370881"/>
                          <a:gd name="connsiteX93" fmla="*/ 1111623 w 2661966"/>
                          <a:gd name="connsiteY93" fmla="*/ 587340 h 3370881"/>
                          <a:gd name="connsiteX94" fmla="*/ 1084729 w 2661966"/>
                          <a:gd name="connsiteY94" fmla="*/ 596305 h 3370881"/>
                          <a:gd name="connsiteX95" fmla="*/ 986118 w 2661966"/>
                          <a:gd name="connsiteY95" fmla="*/ 591823 h 3370881"/>
                          <a:gd name="connsiteX96" fmla="*/ 927847 w 2661966"/>
                          <a:gd name="connsiteY96" fmla="*/ 578376 h 3370881"/>
                          <a:gd name="connsiteX97" fmla="*/ 896470 w 2661966"/>
                          <a:gd name="connsiteY97" fmla="*/ 555964 h 3370881"/>
                          <a:gd name="connsiteX98" fmla="*/ 883023 w 2661966"/>
                          <a:gd name="connsiteY98" fmla="*/ 546999 h 3370881"/>
                          <a:gd name="connsiteX99" fmla="*/ 865094 w 2661966"/>
                          <a:gd name="connsiteY99" fmla="*/ 497693 h 3370881"/>
                          <a:gd name="connsiteX100" fmla="*/ 869576 w 2661966"/>
                          <a:gd name="connsiteY100" fmla="*/ 403564 h 3370881"/>
                          <a:gd name="connsiteX101" fmla="*/ 874059 w 2661966"/>
                          <a:gd name="connsiteY101" fmla="*/ 385634 h 3370881"/>
                          <a:gd name="connsiteX102" fmla="*/ 883023 w 2661966"/>
                          <a:gd name="connsiteY102" fmla="*/ 372187 h 3370881"/>
                          <a:gd name="connsiteX103" fmla="*/ 913728 w 2661966"/>
                          <a:gd name="connsiteY103" fmla="*/ 342268 h 3370881"/>
                          <a:gd name="connsiteX104" fmla="*/ 914400 w 2661966"/>
                          <a:gd name="connsiteY104" fmla="*/ 385634 h 3370881"/>
                          <a:gd name="connsiteX105" fmla="*/ 909918 w 2661966"/>
                          <a:gd name="connsiteY105" fmla="*/ 408046 h 3370881"/>
                          <a:gd name="connsiteX106" fmla="*/ 900953 w 2661966"/>
                          <a:gd name="connsiteY106" fmla="*/ 466317 h 3370881"/>
                          <a:gd name="connsiteX107" fmla="*/ 905435 w 2661966"/>
                          <a:gd name="connsiteY107" fmla="*/ 515623 h 3370881"/>
                          <a:gd name="connsiteX108" fmla="*/ 932329 w 2661966"/>
                          <a:gd name="connsiteY108" fmla="*/ 551481 h 3370881"/>
                          <a:gd name="connsiteX109" fmla="*/ 954741 w 2661966"/>
                          <a:gd name="connsiteY109" fmla="*/ 560446 h 3370881"/>
                          <a:gd name="connsiteX110" fmla="*/ 972670 w 2661966"/>
                          <a:gd name="connsiteY110" fmla="*/ 569411 h 3370881"/>
                          <a:gd name="connsiteX111" fmla="*/ 1066800 w 2661966"/>
                          <a:gd name="connsiteY111" fmla="*/ 564929 h 3370881"/>
                          <a:gd name="connsiteX112" fmla="*/ 1111623 w 2661966"/>
                          <a:gd name="connsiteY112" fmla="*/ 551481 h 3370881"/>
                          <a:gd name="connsiteX113" fmla="*/ 1129553 w 2661966"/>
                          <a:gd name="connsiteY113" fmla="*/ 538034 h 3370881"/>
                          <a:gd name="connsiteX114" fmla="*/ 1156447 w 2661966"/>
                          <a:gd name="connsiteY114" fmla="*/ 511140 h 3370881"/>
                          <a:gd name="connsiteX115" fmla="*/ 1160929 w 2661966"/>
                          <a:gd name="connsiteY115" fmla="*/ 493211 h 3370881"/>
                          <a:gd name="connsiteX116" fmla="*/ 1178859 w 2661966"/>
                          <a:gd name="connsiteY116" fmla="*/ 331846 h 3370881"/>
                          <a:gd name="connsiteX117" fmla="*/ 1215315 w 2661966"/>
                          <a:gd name="connsiteY117" fmla="*/ 270289 h 3370881"/>
                          <a:gd name="connsiteX118" fmla="*/ 1214718 w 2661966"/>
                          <a:gd name="connsiteY118" fmla="*/ 367705 h 3370881"/>
                          <a:gd name="connsiteX119" fmla="*/ 1201270 w 2661966"/>
                          <a:gd name="connsiteY119" fmla="*/ 412529 h 3370881"/>
                          <a:gd name="connsiteX120" fmla="*/ 1210235 w 2661966"/>
                          <a:gd name="connsiteY120" fmla="*/ 461834 h 3370881"/>
                          <a:gd name="connsiteX121" fmla="*/ 1214718 w 2661966"/>
                          <a:gd name="connsiteY121" fmla="*/ 475281 h 3370881"/>
                          <a:gd name="connsiteX122" fmla="*/ 1231975 w 2661966"/>
                          <a:gd name="connsiteY122" fmla="*/ 478531 h 3370881"/>
                          <a:gd name="connsiteX123" fmla="*/ 1252481 w 2661966"/>
                          <a:gd name="connsiteY123" fmla="*/ 492651 h 3370881"/>
                          <a:gd name="connsiteX124" fmla="*/ 1317812 w 2661966"/>
                          <a:gd name="connsiteY124" fmla="*/ 488168 h 3370881"/>
                          <a:gd name="connsiteX125" fmla="*/ 1357480 w 2661966"/>
                          <a:gd name="connsiteY125" fmla="*/ 477299 h 3370881"/>
                          <a:gd name="connsiteX126" fmla="*/ 1506070 w 2661966"/>
                          <a:gd name="connsiteY126" fmla="*/ 457352 h 3370881"/>
                          <a:gd name="connsiteX127" fmla="*/ 1550894 w 2661966"/>
                          <a:gd name="connsiteY127" fmla="*/ 430458 h 3370881"/>
                          <a:gd name="connsiteX128" fmla="*/ 1564341 w 2661966"/>
                          <a:gd name="connsiteY128" fmla="*/ 417011 h 3370881"/>
                          <a:gd name="connsiteX129" fmla="*/ 1586753 w 2661966"/>
                          <a:gd name="connsiteY129" fmla="*/ 399081 h 3370881"/>
                          <a:gd name="connsiteX130" fmla="*/ 1595718 w 2661966"/>
                          <a:gd name="connsiteY130" fmla="*/ 381152 h 3370881"/>
                          <a:gd name="connsiteX131" fmla="*/ 1603614 w 2661966"/>
                          <a:gd name="connsiteY131" fmla="*/ 352560 h 3370881"/>
                          <a:gd name="connsiteX132" fmla="*/ 1620066 w 2661966"/>
                          <a:gd name="connsiteY132" fmla="*/ 291047 h 3370881"/>
                          <a:gd name="connsiteX133" fmla="*/ 1604852 w 2661966"/>
                          <a:gd name="connsiteY133" fmla="*/ 236279 h 3370881"/>
                          <a:gd name="connsiteX134" fmla="*/ 1537447 w 2661966"/>
                          <a:gd name="connsiteY134" fmla="*/ 188411 h 3370881"/>
                          <a:gd name="connsiteX135" fmla="*/ 1722867 w 2661966"/>
                          <a:gd name="connsiteY135" fmla="*/ 284146 h 3370881"/>
                          <a:gd name="connsiteX136" fmla="*/ 1655669 w 2661966"/>
                          <a:gd name="connsiteY136" fmla="*/ 407486 h 3370881"/>
                          <a:gd name="connsiteX137" fmla="*/ 1658470 w 2661966"/>
                          <a:gd name="connsiteY137" fmla="*/ 412529 h 3370881"/>
                          <a:gd name="connsiteX138" fmla="*/ 1685365 w 2661966"/>
                          <a:gd name="connsiteY138" fmla="*/ 390117 h 3370881"/>
                          <a:gd name="connsiteX139" fmla="*/ 1694329 w 2661966"/>
                          <a:gd name="connsiteY139" fmla="*/ 376670 h 3370881"/>
                          <a:gd name="connsiteX140" fmla="*/ 1734670 w 2661966"/>
                          <a:gd name="connsiteY140" fmla="*/ 354258 h 3370881"/>
                          <a:gd name="connsiteX141" fmla="*/ 1743635 w 2661966"/>
                          <a:gd name="connsiteY141" fmla="*/ 340811 h 3370881"/>
                          <a:gd name="connsiteX142" fmla="*/ 1757082 w 2661966"/>
                          <a:gd name="connsiteY142" fmla="*/ 336329 h 3370881"/>
                          <a:gd name="connsiteX143" fmla="*/ 1843909 w 2661966"/>
                          <a:gd name="connsiteY143" fmla="*/ 262341 h 3370881"/>
                          <a:gd name="connsiteX144" fmla="*/ 1874221 w 2661966"/>
                          <a:gd name="connsiteY144" fmla="*/ 202194 h 3370881"/>
                          <a:gd name="connsiteX145" fmla="*/ 1828094 w 2661966"/>
                          <a:gd name="connsiteY145" fmla="*/ 136767 h 3370881"/>
                          <a:gd name="connsiteX146" fmla="*/ 1772023 w 2661966"/>
                          <a:gd name="connsiteY146" fmla="*/ 77249 h 3370881"/>
                          <a:gd name="connsiteX147" fmla="*/ 1948888 w 2661966"/>
                          <a:gd name="connsiteY147" fmla="*/ 178018 h 3370881"/>
                          <a:gd name="connsiteX148" fmla="*/ 1952362 w 2661966"/>
                          <a:gd name="connsiteY148" fmla="*/ 254265 h 3370881"/>
                          <a:gd name="connsiteX149" fmla="*/ 1874221 w 2661966"/>
                          <a:gd name="connsiteY149" fmla="*/ 318698 h 3370881"/>
                          <a:gd name="connsiteX150" fmla="*/ 1788459 w 2661966"/>
                          <a:gd name="connsiteY150" fmla="*/ 367705 h 3370881"/>
                          <a:gd name="connsiteX151" fmla="*/ 1761565 w 2661966"/>
                          <a:gd name="connsiteY151" fmla="*/ 390117 h 3370881"/>
                          <a:gd name="connsiteX152" fmla="*/ 1783976 w 2661966"/>
                          <a:gd name="connsiteY152" fmla="*/ 399081 h 3370881"/>
                          <a:gd name="connsiteX153" fmla="*/ 1878106 w 2661966"/>
                          <a:gd name="connsiteY153" fmla="*/ 390117 h 3370881"/>
                          <a:gd name="connsiteX154" fmla="*/ 1891553 w 2661966"/>
                          <a:gd name="connsiteY154" fmla="*/ 381152 h 3370881"/>
                          <a:gd name="connsiteX155" fmla="*/ 1918447 w 2661966"/>
                          <a:gd name="connsiteY155" fmla="*/ 372187 h 3370881"/>
                          <a:gd name="connsiteX156" fmla="*/ 1940859 w 2661966"/>
                          <a:gd name="connsiteY156" fmla="*/ 358740 h 3370881"/>
                          <a:gd name="connsiteX157" fmla="*/ 1954306 w 2661966"/>
                          <a:gd name="connsiteY157" fmla="*/ 354258 h 3370881"/>
                          <a:gd name="connsiteX158" fmla="*/ 2103145 w 2661966"/>
                          <a:gd name="connsiteY158" fmla="*/ 202207 h 3370881"/>
                          <a:gd name="connsiteX159" fmla="*/ 2064254 w 2661966"/>
                          <a:gd name="connsiteY159" fmla="*/ 20406 h 3370881"/>
                          <a:gd name="connsiteX160" fmla="*/ 2169347 w 2661966"/>
                          <a:gd name="connsiteY160" fmla="*/ 104479 h 3370881"/>
                          <a:gd name="connsiteX161" fmla="*/ 2183354 w 2661966"/>
                          <a:gd name="connsiteY161" fmla="*/ 192893 h 3370881"/>
                          <a:gd name="connsiteX162" fmla="*/ 2170300 w 2661966"/>
                          <a:gd name="connsiteY162" fmla="*/ 271231 h 3370881"/>
                          <a:gd name="connsiteX163" fmla="*/ 2096795 w 2661966"/>
                          <a:gd name="connsiteY163" fmla="*/ 316507 h 3370881"/>
                          <a:gd name="connsiteX164" fmla="*/ 1999129 w 2661966"/>
                          <a:gd name="connsiteY164" fmla="*/ 358740 h 3370881"/>
                          <a:gd name="connsiteX165" fmla="*/ 1994647 w 2661966"/>
                          <a:gd name="connsiteY165" fmla="*/ 372187 h 3370881"/>
                          <a:gd name="connsiteX166" fmla="*/ 2039470 w 2661966"/>
                          <a:gd name="connsiteY166" fmla="*/ 390117 h 3370881"/>
                          <a:gd name="connsiteX167" fmla="*/ 2115670 w 2661966"/>
                          <a:gd name="connsiteY167" fmla="*/ 390117 h 3370881"/>
                          <a:gd name="connsiteX168" fmla="*/ 2160494 w 2661966"/>
                          <a:gd name="connsiteY168" fmla="*/ 376670 h 3370881"/>
                          <a:gd name="connsiteX169" fmla="*/ 2191870 w 2661966"/>
                          <a:gd name="connsiteY169" fmla="*/ 363223 h 3370881"/>
                          <a:gd name="connsiteX170" fmla="*/ 2205318 w 2661966"/>
                          <a:gd name="connsiteY170" fmla="*/ 358740 h 3370881"/>
                          <a:gd name="connsiteX171" fmla="*/ 2273487 w 2661966"/>
                          <a:gd name="connsiteY171" fmla="*/ 280486 h 3370881"/>
                          <a:gd name="connsiteX172" fmla="*/ 2312894 w 2661966"/>
                          <a:gd name="connsiteY172" fmla="*/ 183929 h 3370881"/>
                          <a:gd name="connsiteX173" fmla="*/ 2339788 w 2661966"/>
                          <a:gd name="connsiteY173" fmla="*/ 151 h 3370881"/>
                          <a:gd name="connsiteX174" fmla="*/ 2357718 w 2661966"/>
                          <a:gd name="connsiteY174" fmla="*/ 215305 h 3370881"/>
                          <a:gd name="connsiteX175" fmla="*/ 2308598 w 2661966"/>
                          <a:gd name="connsiteY175" fmla="*/ 319520 h 3370881"/>
                          <a:gd name="connsiteX176" fmla="*/ 2245659 w 2661966"/>
                          <a:gd name="connsiteY176" fmla="*/ 390117 h 3370881"/>
                          <a:gd name="connsiteX177" fmla="*/ 2254623 w 2661966"/>
                          <a:gd name="connsiteY177" fmla="*/ 403564 h 3370881"/>
                          <a:gd name="connsiteX178" fmla="*/ 2353235 w 2661966"/>
                          <a:gd name="connsiteY178" fmla="*/ 399081 h 3370881"/>
                          <a:gd name="connsiteX179" fmla="*/ 2366682 w 2661966"/>
                          <a:gd name="connsiteY179" fmla="*/ 394599 h 3370881"/>
                          <a:gd name="connsiteX180" fmla="*/ 2389094 w 2661966"/>
                          <a:gd name="connsiteY180" fmla="*/ 390117 h 3370881"/>
                          <a:gd name="connsiteX181" fmla="*/ 2424953 w 2661966"/>
                          <a:gd name="connsiteY181" fmla="*/ 367705 h 3370881"/>
                          <a:gd name="connsiteX182" fmla="*/ 2528047 w 2661966"/>
                          <a:gd name="connsiteY182" fmla="*/ 292700 h 3370881"/>
                          <a:gd name="connsiteX183" fmla="*/ 2541495 w 2661966"/>
                          <a:gd name="connsiteY183" fmla="*/ 62906 h 3370881"/>
                          <a:gd name="connsiteX184" fmla="*/ 2591304 w 2661966"/>
                          <a:gd name="connsiteY184" fmla="*/ 214081 h 3370881"/>
                          <a:gd name="connsiteX185" fmla="*/ 2602790 w 2661966"/>
                          <a:gd name="connsiteY185" fmla="*/ 290907 h 3370881"/>
                          <a:gd name="connsiteX186" fmla="*/ 2660388 w 2661966"/>
                          <a:gd name="connsiteY186" fmla="*/ 338644 h 3370881"/>
                          <a:gd name="connsiteX187" fmla="*/ 2531969 w 2661966"/>
                          <a:gd name="connsiteY187" fmla="*/ 383206 h 3370881"/>
                          <a:gd name="connsiteX188" fmla="*/ 2442882 w 2661966"/>
                          <a:gd name="connsiteY188" fmla="*/ 403564 h 3370881"/>
                          <a:gd name="connsiteX189" fmla="*/ 2398059 w 2661966"/>
                          <a:gd name="connsiteY189" fmla="*/ 417011 h 3370881"/>
                          <a:gd name="connsiteX190" fmla="*/ 2375647 w 2661966"/>
                          <a:gd name="connsiteY190" fmla="*/ 425976 h 3370881"/>
                          <a:gd name="connsiteX191" fmla="*/ 2357718 w 2661966"/>
                          <a:gd name="connsiteY191" fmla="*/ 430458 h 3370881"/>
                          <a:gd name="connsiteX192" fmla="*/ 2344270 w 2661966"/>
                          <a:gd name="connsiteY192" fmla="*/ 461834 h 3370881"/>
                          <a:gd name="connsiteX193" fmla="*/ 2353235 w 2661966"/>
                          <a:gd name="connsiteY193" fmla="*/ 502176 h 3370881"/>
                          <a:gd name="connsiteX194" fmla="*/ 2362200 w 2661966"/>
                          <a:gd name="connsiteY194" fmla="*/ 515623 h 3370881"/>
                          <a:gd name="connsiteX195" fmla="*/ 2344270 w 2661966"/>
                          <a:gd name="connsiteY195" fmla="*/ 587340 h 3370881"/>
                          <a:gd name="connsiteX196" fmla="*/ 2321859 w 2661966"/>
                          <a:gd name="connsiteY196" fmla="*/ 614234 h 3370881"/>
                          <a:gd name="connsiteX197" fmla="*/ 2308412 w 2661966"/>
                          <a:gd name="connsiteY197" fmla="*/ 636646 h 3370881"/>
                          <a:gd name="connsiteX198" fmla="*/ 2281518 w 2661966"/>
                          <a:gd name="connsiteY198" fmla="*/ 641129 h 3370881"/>
                          <a:gd name="connsiteX199" fmla="*/ 2259106 w 2661966"/>
                          <a:gd name="connsiteY199" fmla="*/ 636646 h 3370881"/>
                          <a:gd name="connsiteX200" fmla="*/ 2277035 w 2661966"/>
                          <a:gd name="connsiteY200" fmla="*/ 578376 h 3370881"/>
                          <a:gd name="connsiteX201" fmla="*/ 2290482 w 2661966"/>
                          <a:gd name="connsiteY201" fmla="*/ 542517 h 3370881"/>
                          <a:gd name="connsiteX202" fmla="*/ 2286000 w 2661966"/>
                          <a:gd name="connsiteY202" fmla="*/ 506658 h 3370881"/>
                          <a:gd name="connsiteX203" fmla="*/ 2245659 w 2661966"/>
                          <a:gd name="connsiteY203" fmla="*/ 448387 h 3370881"/>
                          <a:gd name="connsiteX204" fmla="*/ 2200835 w 2661966"/>
                          <a:gd name="connsiteY204" fmla="*/ 430458 h 3370881"/>
                          <a:gd name="connsiteX205" fmla="*/ 2169459 w 2661966"/>
                          <a:gd name="connsiteY205" fmla="*/ 425976 h 3370881"/>
                          <a:gd name="connsiteX206" fmla="*/ 2102223 w 2661966"/>
                          <a:gd name="connsiteY206" fmla="*/ 430458 h 3370881"/>
                          <a:gd name="connsiteX207" fmla="*/ 2084294 w 2661966"/>
                          <a:gd name="connsiteY207" fmla="*/ 439423 h 3370881"/>
                          <a:gd name="connsiteX208" fmla="*/ 2070847 w 2661966"/>
                          <a:gd name="connsiteY208" fmla="*/ 443905 h 3370881"/>
                          <a:gd name="connsiteX209" fmla="*/ 2061882 w 2661966"/>
                          <a:gd name="connsiteY209" fmla="*/ 461834 h 3370881"/>
                          <a:gd name="connsiteX210" fmla="*/ 2034988 w 2661966"/>
                          <a:gd name="connsiteY210" fmla="*/ 475281 h 3370881"/>
                          <a:gd name="connsiteX211" fmla="*/ 1783976 w 2661966"/>
                          <a:gd name="connsiteY211" fmla="*/ 479764 h 3370881"/>
                          <a:gd name="connsiteX212" fmla="*/ 1766047 w 2661966"/>
                          <a:gd name="connsiteY212" fmla="*/ 488729 h 3370881"/>
                          <a:gd name="connsiteX213" fmla="*/ 1703294 w 2661966"/>
                          <a:gd name="connsiteY213" fmla="*/ 506658 h 3370881"/>
                          <a:gd name="connsiteX214" fmla="*/ 1689847 w 2661966"/>
                          <a:gd name="connsiteY214" fmla="*/ 511140 h 3370881"/>
                          <a:gd name="connsiteX215" fmla="*/ 1676400 w 2661966"/>
                          <a:gd name="connsiteY215" fmla="*/ 520105 h 3370881"/>
                          <a:gd name="connsiteX216" fmla="*/ 1649506 w 2661966"/>
                          <a:gd name="connsiteY216" fmla="*/ 529070 h 3370881"/>
                          <a:gd name="connsiteX217" fmla="*/ 1636059 w 2661966"/>
                          <a:gd name="connsiteY217" fmla="*/ 538034 h 3370881"/>
                          <a:gd name="connsiteX218" fmla="*/ 1622612 w 2661966"/>
                          <a:gd name="connsiteY218" fmla="*/ 551481 h 3370881"/>
                          <a:gd name="connsiteX219" fmla="*/ 1609165 w 2661966"/>
                          <a:gd name="connsiteY219" fmla="*/ 555964 h 3370881"/>
                          <a:gd name="connsiteX220" fmla="*/ 1577788 w 2661966"/>
                          <a:gd name="connsiteY220" fmla="*/ 587340 h 3370881"/>
                          <a:gd name="connsiteX221" fmla="*/ 1568823 w 2661966"/>
                          <a:gd name="connsiteY221" fmla="*/ 600787 h 3370881"/>
                          <a:gd name="connsiteX222" fmla="*/ 1555376 w 2661966"/>
                          <a:gd name="connsiteY222" fmla="*/ 614234 h 3370881"/>
                          <a:gd name="connsiteX223" fmla="*/ 1524000 w 2661966"/>
                          <a:gd name="connsiteY223" fmla="*/ 654576 h 3370881"/>
                          <a:gd name="connsiteX224" fmla="*/ 1519518 w 2661966"/>
                          <a:gd name="connsiteY224" fmla="*/ 668023 h 3370881"/>
                          <a:gd name="connsiteX225" fmla="*/ 1528482 w 2661966"/>
                          <a:gd name="connsiteY225" fmla="*/ 708364 h 3370881"/>
                          <a:gd name="connsiteX226" fmla="*/ 1537447 w 2661966"/>
                          <a:gd name="connsiteY226" fmla="*/ 721811 h 3370881"/>
                          <a:gd name="connsiteX227" fmla="*/ 1568823 w 2661966"/>
                          <a:gd name="connsiteY227" fmla="*/ 712846 h 3370881"/>
                          <a:gd name="connsiteX228" fmla="*/ 1600200 w 2661966"/>
                          <a:gd name="connsiteY228" fmla="*/ 712846 h 3370881"/>
                          <a:gd name="connsiteX229" fmla="*/ 1631576 w 2661966"/>
                          <a:gd name="connsiteY229" fmla="*/ 690434 h 3370881"/>
                          <a:gd name="connsiteX230" fmla="*/ 1645023 w 2661966"/>
                          <a:gd name="connsiteY230" fmla="*/ 676987 h 3370881"/>
                          <a:gd name="connsiteX231" fmla="*/ 1685365 w 2661966"/>
                          <a:gd name="connsiteY231" fmla="*/ 645611 h 3370881"/>
                          <a:gd name="connsiteX232" fmla="*/ 1716741 w 2661966"/>
                          <a:gd name="connsiteY232" fmla="*/ 614234 h 3370881"/>
                          <a:gd name="connsiteX233" fmla="*/ 1748118 w 2661966"/>
                          <a:gd name="connsiteY233" fmla="*/ 596305 h 3370881"/>
                          <a:gd name="connsiteX234" fmla="*/ 1761565 w 2661966"/>
                          <a:gd name="connsiteY234" fmla="*/ 591823 h 3370881"/>
                          <a:gd name="connsiteX235" fmla="*/ 1779494 w 2661966"/>
                          <a:gd name="connsiteY235" fmla="*/ 582858 h 3370881"/>
                          <a:gd name="connsiteX236" fmla="*/ 1815353 w 2661966"/>
                          <a:gd name="connsiteY236" fmla="*/ 573893 h 3370881"/>
                          <a:gd name="connsiteX237" fmla="*/ 2030506 w 2661966"/>
                          <a:gd name="connsiteY237" fmla="*/ 578376 h 3370881"/>
                          <a:gd name="connsiteX238" fmla="*/ 2017059 w 2661966"/>
                          <a:gd name="connsiteY238" fmla="*/ 600787 h 3370881"/>
                          <a:gd name="connsiteX239" fmla="*/ 1981200 w 2661966"/>
                          <a:gd name="connsiteY239" fmla="*/ 636646 h 3370881"/>
                          <a:gd name="connsiteX240" fmla="*/ 1967753 w 2661966"/>
                          <a:gd name="connsiteY240" fmla="*/ 650093 h 3370881"/>
                          <a:gd name="connsiteX241" fmla="*/ 1936376 w 2661966"/>
                          <a:gd name="connsiteY241" fmla="*/ 690434 h 3370881"/>
                          <a:gd name="connsiteX242" fmla="*/ 1905000 w 2661966"/>
                          <a:gd name="connsiteY242" fmla="*/ 717329 h 3370881"/>
                          <a:gd name="connsiteX243" fmla="*/ 1860176 w 2661966"/>
                          <a:gd name="connsiteY243" fmla="*/ 735258 h 3370881"/>
                          <a:gd name="connsiteX244" fmla="*/ 1788459 w 2661966"/>
                          <a:gd name="connsiteY244" fmla="*/ 744223 h 3370881"/>
                          <a:gd name="connsiteX245" fmla="*/ 1846729 w 2661966"/>
                          <a:gd name="connsiteY245" fmla="*/ 802493 h 3370881"/>
                          <a:gd name="connsiteX246" fmla="*/ 1913965 w 2661966"/>
                          <a:gd name="connsiteY246" fmla="*/ 829387 h 3370881"/>
                          <a:gd name="connsiteX247" fmla="*/ 1922929 w 2661966"/>
                          <a:gd name="connsiteY247" fmla="*/ 842834 h 3370881"/>
                          <a:gd name="connsiteX248" fmla="*/ 1967753 w 2661966"/>
                          <a:gd name="connsiteY248" fmla="*/ 883176 h 3370881"/>
                          <a:gd name="connsiteX249" fmla="*/ 1981200 w 2661966"/>
                          <a:gd name="connsiteY249" fmla="*/ 896623 h 3370881"/>
                          <a:gd name="connsiteX250" fmla="*/ 1994647 w 2661966"/>
                          <a:gd name="connsiteY250" fmla="*/ 905587 h 3370881"/>
                          <a:gd name="connsiteX251" fmla="*/ 2021541 w 2661966"/>
                          <a:gd name="connsiteY251" fmla="*/ 927999 h 3370881"/>
                          <a:gd name="connsiteX252" fmla="*/ 2030506 w 2661966"/>
                          <a:gd name="connsiteY252" fmla="*/ 941446 h 3370881"/>
                          <a:gd name="connsiteX253" fmla="*/ 2057400 w 2661966"/>
                          <a:gd name="connsiteY253" fmla="*/ 968340 h 3370881"/>
                          <a:gd name="connsiteX254" fmla="*/ 2088776 w 2661966"/>
                          <a:gd name="connsiteY254" fmla="*/ 1013164 h 3370881"/>
                          <a:gd name="connsiteX255" fmla="*/ 2115670 w 2661966"/>
                          <a:gd name="connsiteY255" fmla="*/ 1057987 h 3370881"/>
                          <a:gd name="connsiteX256" fmla="*/ 2120153 w 2661966"/>
                          <a:gd name="connsiteY256" fmla="*/ 1089364 h 3370881"/>
                          <a:gd name="connsiteX257" fmla="*/ 2138082 w 2661966"/>
                          <a:gd name="connsiteY257" fmla="*/ 1143152 h 3370881"/>
                          <a:gd name="connsiteX258" fmla="*/ 2147047 w 2661966"/>
                          <a:gd name="connsiteY258" fmla="*/ 1196940 h 3370881"/>
                          <a:gd name="connsiteX259" fmla="*/ 2151529 w 2661966"/>
                          <a:gd name="connsiteY259" fmla="*/ 1210387 h 3370881"/>
                          <a:gd name="connsiteX260" fmla="*/ 2156012 w 2661966"/>
                          <a:gd name="connsiteY260" fmla="*/ 1228317 h 3370881"/>
                          <a:gd name="connsiteX261" fmla="*/ 2173941 w 2661966"/>
                          <a:gd name="connsiteY261" fmla="*/ 1295552 h 3370881"/>
                          <a:gd name="connsiteX262" fmla="*/ 2182906 w 2661966"/>
                          <a:gd name="connsiteY262" fmla="*/ 1313481 h 3370881"/>
                          <a:gd name="connsiteX263" fmla="*/ 2187388 w 2661966"/>
                          <a:gd name="connsiteY263" fmla="*/ 1331411 h 3370881"/>
                          <a:gd name="connsiteX264" fmla="*/ 2214282 w 2661966"/>
                          <a:gd name="connsiteY264" fmla="*/ 1385199 h 3370881"/>
                          <a:gd name="connsiteX265" fmla="*/ 2218765 w 2661966"/>
                          <a:gd name="connsiteY265" fmla="*/ 1403129 h 3370881"/>
                          <a:gd name="connsiteX266" fmla="*/ 2223247 w 2661966"/>
                          <a:gd name="connsiteY266" fmla="*/ 1430023 h 3370881"/>
                          <a:gd name="connsiteX267" fmla="*/ 2236694 w 2661966"/>
                          <a:gd name="connsiteY267" fmla="*/ 1456917 h 3370881"/>
                          <a:gd name="connsiteX268" fmla="*/ 2249794 w 2661966"/>
                          <a:gd name="connsiteY268" fmla="*/ 1524624 h 3370881"/>
                          <a:gd name="connsiteX269" fmla="*/ 2241176 w 2661966"/>
                          <a:gd name="connsiteY269" fmla="*/ 1577940 h 3370881"/>
                          <a:gd name="connsiteX270" fmla="*/ 2245659 w 2661966"/>
                          <a:gd name="connsiteY270" fmla="*/ 1595870 h 3370881"/>
                          <a:gd name="connsiteX271" fmla="*/ 2249634 w 2661966"/>
                          <a:gd name="connsiteY271" fmla="*/ 1685855 h 3370881"/>
                          <a:gd name="connsiteX272" fmla="*/ 2227729 w 2661966"/>
                          <a:gd name="connsiteY272" fmla="*/ 1716893 h 3370881"/>
                          <a:gd name="connsiteX273" fmla="*/ 2240500 w 2661966"/>
                          <a:gd name="connsiteY273" fmla="*/ 1674269 h 3370881"/>
                          <a:gd name="connsiteX274" fmla="*/ 2235341 w 2661966"/>
                          <a:gd name="connsiteY274" fmla="*/ 1788611 h 3370881"/>
                          <a:gd name="connsiteX275" fmla="*/ 2230689 w 2661966"/>
                          <a:gd name="connsiteY275" fmla="*/ 1823963 h 3370881"/>
                          <a:gd name="connsiteX276" fmla="*/ 2226207 w 2661966"/>
                          <a:gd name="connsiteY276" fmla="*/ 1824470 h 3370881"/>
                          <a:gd name="connsiteX277" fmla="*/ 2208278 w 2661966"/>
                          <a:gd name="connsiteY277" fmla="*/ 1869293 h 3370881"/>
                          <a:gd name="connsiteX278" fmla="*/ 2195168 w 2661966"/>
                          <a:gd name="connsiteY278" fmla="*/ 1882740 h 3370881"/>
                          <a:gd name="connsiteX279" fmla="*/ 2203458 w 2661966"/>
                          <a:gd name="connsiteY279" fmla="*/ 1918938 h 3370881"/>
                          <a:gd name="connsiteX280" fmla="*/ 2204134 w 2661966"/>
                          <a:gd name="connsiteY280" fmla="*/ 1949806 h 3370881"/>
                          <a:gd name="connsiteX281" fmla="*/ 2226545 w 2661966"/>
                          <a:gd name="connsiteY281" fmla="*/ 1954627 h 3370881"/>
                          <a:gd name="connsiteX282" fmla="*/ 2241176 w 2661966"/>
                          <a:gd name="connsiteY282" fmla="*/ 2012729 h 3370881"/>
                          <a:gd name="connsiteX283" fmla="*/ 2263588 w 2661966"/>
                          <a:gd name="connsiteY283" fmla="*/ 2057552 h 3370881"/>
                          <a:gd name="connsiteX284" fmla="*/ 2286000 w 2661966"/>
                          <a:gd name="connsiteY284" fmla="*/ 2084446 h 3370881"/>
                          <a:gd name="connsiteX285" fmla="*/ 2299447 w 2661966"/>
                          <a:gd name="connsiteY285" fmla="*/ 2124787 h 3370881"/>
                          <a:gd name="connsiteX286" fmla="*/ 2321859 w 2661966"/>
                          <a:gd name="connsiteY286" fmla="*/ 2151681 h 3370881"/>
                          <a:gd name="connsiteX287" fmla="*/ 2344270 w 2661966"/>
                          <a:gd name="connsiteY287" fmla="*/ 2205470 h 3370881"/>
                          <a:gd name="connsiteX288" fmla="*/ 2348753 w 2661966"/>
                          <a:gd name="connsiteY288" fmla="*/ 2223399 h 3370881"/>
                          <a:gd name="connsiteX289" fmla="*/ 2366682 w 2661966"/>
                          <a:gd name="connsiteY289" fmla="*/ 2263740 h 3370881"/>
                          <a:gd name="connsiteX290" fmla="*/ 2375647 w 2661966"/>
                          <a:gd name="connsiteY290" fmla="*/ 2286152 h 3370881"/>
                          <a:gd name="connsiteX291" fmla="*/ 2380129 w 2661966"/>
                          <a:gd name="connsiteY291" fmla="*/ 2308564 h 3370881"/>
                          <a:gd name="connsiteX292" fmla="*/ 2389094 w 2661966"/>
                          <a:gd name="connsiteY292" fmla="*/ 2335458 h 3370881"/>
                          <a:gd name="connsiteX293" fmla="*/ 2393576 w 2661966"/>
                          <a:gd name="connsiteY293" fmla="*/ 2380281 h 3370881"/>
                          <a:gd name="connsiteX294" fmla="*/ 2398059 w 2661966"/>
                          <a:gd name="connsiteY294" fmla="*/ 2393729 h 3370881"/>
                          <a:gd name="connsiteX295" fmla="*/ 2419794 w 2661966"/>
                          <a:gd name="connsiteY295" fmla="*/ 2447517 h 3370881"/>
                          <a:gd name="connsiteX296" fmla="*/ 2427343 w 2661966"/>
                          <a:gd name="connsiteY296" fmla="*/ 2564058 h 3370881"/>
                          <a:gd name="connsiteX297" fmla="*/ 2389094 w 2661966"/>
                          <a:gd name="connsiteY297" fmla="*/ 2837481 h 3370881"/>
                          <a:gd name="connsiteX298" fmla="*/ 2380129 w 2661966"/>
                          <a:gd name="connsiteY298" fmla="*/ 2859893 h 3370881"/>
                          <a:gd name="connsiteX299" fmla="*/ 2357718 w 2661966"/>
                          <a:gd name="connsiteY299" fmla="*/ 2913681 h 3370881"/>
                          <a:gd name="connsiteX300" fmla="*/ 2348753 w 2661966"/>
                          <a:gd name="connsiteY300" fmla="*/ 2936093 h 3370881"/>
                          <a:gd name="connsiteX301" fmla="*/ 2339788 w 2661966"/>
                          <a:gd name="connsiteY301" fmla="*/ 2971952 h 3370881"/>
                          <a:gd name="connsiteX302" fmla="*/ 2326341 w 2661966"/>
                          <a:gd name="connsiteY302" fmla="*/ 2994364 h 3370881"/>
                          <a:gd name="connsiteX303" fmla="*/ 2317376 w 2661966"/>
                          <a:gd name="connsiteY303" fmla="*/ 3025740 h 3370881"/>
                          <a:gd name="connsiteX304" fmla="*/ 2303929 w 2661966"/>
                          <a:gd name="connsiteY304" fmla="*/ 3048152 h 3370881"/>
                          <a:gd name="connsiteX305" fmla="*/ 2290482 w 2661966"/>
                          <a:gd name="connsiteY305" fmla="*/ 3079529 h 3370881"/>
                          <a:gd name="connsiteX306" fmla="*/ 2272553 w 2661966"/>
                          <a:gd name="connsiteY306" fmla="*/ 3084011 h 3370881"/>
                          <a:gd name="connsiteX307" fmla="*/ 2259106 w 2661966"/>
                          <a:gd name="connsiteY307" fmla="*/ 3088493 h 3370881"/>
                          <a:gd name="connsiteX308" fmla="*/ 2241176 w 2661966"/>
                          <a:gd name="connsiteY308" fmla="*/ 3092976 h 3370881"/>
                          <a:gd name="connsiteX309" fmla="*/ 2209800 w 2661966"/>
                          <a:gd name="connsiteY309" fmla="*/ 3101940 h 3370881"/>
                          <a:gd name="connsiteX310" fmla="*/ 2205318 w 2661966"/>
                          <a:gd name="connsiteY310" fmla="*/ 3039187 h 3370881"/>
                          <a:gd name="connsiteX311" fmla="*/ 2218765 w 2661966"/>
                          <a:gd name="connsiteY311" fmla="*/ 3021258 h 3370881"/>
                          <a:gd name="connsiteX312" fmla="*/ 2245659 w 2661966"/>
                          <a:gd name="connsiteY312" fmla="*/ 2971952 h 3370881"/>
                          <a:gd name="connsiteX313" fmla="*/ 2268070 w 2661966"/>
                          <a:gd name="connsiteY313" fmla="*/ 2945058 h 3370881"/>
                          <a:gd name="connsiteX314" fmla="*/ 2298550 w 2661966"/>
                          <a:gd name="connsiteY314" fmla="*/ 2568540 h 3370881"/>
                          <a:gd name="connsiteX315" fmla="*/ 2284986 w 2661966"/>
                          <a:gd name="connsiteY315" fmla="*/ 2532681 h 3370881"/>
                          <a:gd name="connsiteX316" fmla="*/ 2293273 w 2661966"/>
                          <a:gd name="connsiteY316" fmla="*/ 2496653 h 3370881"/>
                          <a:gd name="connsiteX317" fmla="*/ 2278152 w 2661966"/>
                          <a:gd name="connsiteY317" fmla="*/ 2475178 h 3370881"/>
                          <a:gd name="connsiteX318" fmla="*/ 2245659 w 2661966"/>
                          <a:gd name="connsiteY318" fmla="*/ 2389247 h 3370881"/>
                          <a:gd name="connsiteX319" fmla="*/ 2195507 w 2661966"/>
                          <a:gd name="connsiteY319" fmla="*/ 2241328 h 3370881"/>
                          <a:gd name="connsiteX320" fmla="*/ 2083786 w 2661966"/>
                          <a:gd name="connsiteY320" fmla="*/ 2040300 h 3370881"/>
                          <a:gd name="connsiteX321" fmla="*/ 2048773 w 2661966"/>
                          <a:gd name="connsiteY321" fmla="*/ 2017971 h 3370881"/>
                          <a:gd name="connsiteX322" fmla="*/ 2074314 w 2661966"/>
                          <a:gd name="connsiteY322" fmla="*/ 2011967 h 3370881"/>
                          <a:gd name="connsiteX323" fmla="*/ 2034988 w 2661966"/>
                          <a:gd name="connsiteY323" fmla="*/ 2003764 h 3370881"/>
                          <a:gd name="connsiteX324" fmla="*/ 2026023 w 2661966"/>
                          <a:gd name="connsiteY324" fmla="*/ 2026176 h 3370881"/>
                          <a:gd name="connsiteX325" fmla="*/ 2021541 w 2661966"/>
                          <a:gd name="connsiteY325" fmla="*/ 2039623 h 3370881"/>
                          <a:gd name="connsiteX326" fmla="*/ 1999129 w 2661966"/>
                          <a:gd name="connsiteY326" fmla="*/ 2053070 h 3370881"/>
                          <a:gd name="connsiteX327" fmla="*/ 1990165 w 2661966"/>
                          <a:gd name="connsiteY327" fmla="*/ 2070999 h 3370881"/>
                          <a:gd name="connsiteX328" fmla="*/ 1967753 w 2661966"/>
                          <a:gd name="connsiteY328" fmla="*/ 2106858 h 3370881"/>
                          <a:gd name="connsiteX329" fmla="*/ 1981200 w 2661966"/>
                          <a:gd name="connsiteY329" fmla="*/ 2223399 h 3370881"/>
                          <a:gd name="connsiteX330" fmla="*/ 1994647 w 2661966"/>
                          <a:gd name="connsiteY330" fmla="*/ 2254776 h 3370881"/>
                          <a:gd name="connsiteX331" fmla="*/ 2003612 w 2661966"/>
                          <a:gd name="connsiteY331" fmla="*/ 2272705 h 3370881"/>
                          <a:gd name="connsiteX332" fmla="*/ 2026023 w 2661966"/>
                          <a:gd name="connsiteY332" fmla="*/ 2304081 h 3370881"/>
                          <a:gd name="connsiteX333" fmla="*/ 2043953 w 2661966"/>
                          <a:gd name="connsiteY333" fmla="*/ 2348905 h 3370881"/>
                          <a:gd name="connsiteX334" fmla="*/ 2061882 w 2661966"/>
                          <a:gd name="connsiteY334" fmla="*/ 2371317 h 3370881"/>
                          <a:gd name="connsiteX335" fmla="*/ 2088776 w 2661966"/>
                          <a:gd name="connsiteY335" fmla="*/ 2434070 h 3370881"/>
                          <a:gd name="connsiteX336" fmla="*/ 2102223 w 2661966"/>
                          <a:gd name="connsiteY336" fmla="*/ 2465446 h 3370881"/>
                          <a:gd name="connsiteX337" fmla="*/ 2106706 w 2661966"/>
                          <a:gd name="connsiteY337" fmla="*/ 2496823 h 3370881"/>
                          <a:gd name="connsiteX338" fmla="*/ 2124635 w 2661966"/>
                          <a:gd name="connsiteY338" fmla="*/ 2559576 h 3370881"/>
                          <a:gd name="connsiteX339" fmla="*/ 2138082 w 2661966"/>
                          <a:gd name="connsiteY339" fmla="*/ 2649223 h 3370881"/>
                          <a:gd name="connsiteX340" fmla="*/ 2147047 w 2661966"/>
                          <a:gd name="connsiteY340" fmla="*/ 2685081 h 3370881"/>
                          <a:gd name="connsiteX341" fmla="*/ 2151529 w 2661966"/>
                          <a:gd name="connsiteY341" fmla="*/ 2716458 h 3370881"/>
                          <a:gd name="connsiteX342" fmla="*/ 2160494 w 2661966"/>
                          <a:gd name="connsiteY342" fmla="*/ 2770246 h 3370881"/>
                          <a:gd name="connsiteX343" fmla="*/ 2156012 w 2661966"/>
                          <a:gd name="connsiteY343" fmla="*/ 2962987 h 3370881"/>
                          <a:gd name="connsiteX344" fmla="*/ 2138082 w 2661966"/>
                          <a:gd name="connsiteY344" fmla="*/ 3043670 h 3370881"/>
                          <a:gd name="connsiteX345" fmla="*/ 2133600 w 2661966"/>
                          <a:gd name="connsiteY345" fmla="*/ 3061599 h 3370881"/>
                          <a:gd name="connsiteX346" fmla="*/ 2120153 w 2661966"/>
                          <a:gd name="connsiteY346" fmla="*/ 3079529 h 3370881"/>
                          <a:gd name="connsiteX347" fmla="*/ 2111188 w 2661966"/>
                          <a:gd name="connsiteY347" fmla="*/ 3106423 h 3370881"/>
                          <a:gd name="connsiteX348" fmla="*/ 2088776 w 2661966"/>
                          <a:gd name="connsiteY348" fmla="*/ 3137799 h 3370881"/>
                          <a:gd name="connsiteX349" fmla="*/ 2075329 w 2661966"/>
                          <a:gd name="connsiteY349" fmla="*/ 3164693 h 3370881"/>
                          <a:gd name="connsiteX350" fmla="*/ 2061882 w 2661966"/>
                          <a:gd name="connsiteY350" fmla="*/ 3169176 h 3370881"/>
                          <a:gd name="connsiteX351" fmla="*/ 2021541 w 2661966"/>
                          <a:gd name="connsiteY351" fmla="*/ 3164693 h 3370881"/>
                          <a:gd name="connsiteX352" fmla="*/ 2012576 w 2661966"/>
                          <a:gd name="connsiteY352" fmla="*/ 3119870 h 3370881"/>
                          <a:gd name="connsiteX353" fmla="*/ 2048435 w 2661966"/>
                          <a:gd name="connsiteY353" fmla="*/ 3021258 h 3370881"/>
                          <a:gd name="connsiteX354" fmla="*/ 2048435 w 2661966"/>
                          <a:gd name="connsiteY354" fmla="*/ 3021258 h 3370881"/>
                          <a:gd name="connsiteX355" fmla="*/ 2061882 w 2661966"/>
                          <a:gd name="connsiteY355" fmla="*/ 2967470 h 3370881"/>
                          <a:gd name="connsiteX356" fmla="*/ 2070847 w 2661966"/>
                          <a:gd name="connsiteY356" fmla="*/ 2882305 h 3370881"/>
                          <a:gd name="connsiteX357" fmla="*/ 2066365 w 2661966"/>
                          <a:gd name="connsiteY357" fmla="*/ 2725423 h 3370881"/>
                          <a:gd name="connsiteX358" fmla="*/ 2043953 w 2661966"/>
                          <a:gd name="connsiteY358" fmla="*/ 2649223 h 3370881"/>
                          <a:gd name="connsiteX359" fmla="*/ 2030506 w 2661966"/>
                          <a:gd name="connsiteY359" fmla="*/ 2622329 h 3370881"/>
                          <a:gd name="connsiteX360" fmla="*/ 2017059 w 2661966"/>
                          <a:gd name="connsiteY360" fmla="*/ 2581987 h 3370881"/>
                          <a:gd name="connsiteX361" fmla="*/ 1981200 w 2661966"/>
                          <a:gd name="connsiteY361" fmla="*/ 2514752 h 3370881"/>
                          <a:gd name="connsiteX362" fmla="*/ 1972235 w 2661966"/>
                          <a:gd name="connsiteY362" fmla="*/ 2501305 h 3370881"/>
                          <a:gd name="connsiteX363" fmla="*/ 1958788 w 2661966"/>
                          <a:gd name="connsiteY363" fmla="*/ 2478893 h 3370881"/>
                          <a:gd name="connsiteX364" fmla="*/ 1905000 w 2661966"/>
                          <a:gd name="connsiteY364" fmla="*/ 2398211 h 3370881"/>
                          <a:gd name="connsiteX365" fmla="*/ 1882588 w 2661966"/>
                          <a:gd name="connsiteY365" fmla="*/ 2357870 h 3370881"/>
                          <a:gd name="connsiteX366" fmla="*/ 1869141 w 2661966"/>
                          <a:gd name="connsiteY366" fmla="*/ 2339940 h 3370881"/>
                          <a:gd name="connsiteX367" fmla="*/ 1806388 w 2661966"/>
                          <a:gd name="connsiteY367" fmla="*/ 2313046 h 3370881"/>
                          <a:gd name="connsiteX368" fmla="*/ 1779494 w 2661966"/>
                          <a:gd name="connsiteY368" fmla="*/ 2304081 h 3370881"/>
                          <a:gd name="connsiteX369" fmla="*/ 1752600 w 2661966"/>
                          <a:gd name="connsiteY369" fmla="*/ 2299599 h 3370881"/>
                          <a:gd name="connsiteX370" fmla="*/ 1680882 w 2661966"/>
                          <a:gd name="connsiteY370" fmla="*/ 2277187 h 3370881"/>
                          <a:gd name="connsiteX371" fmla="*/ 1719025 w 2661966"/>
                          <a:gd name="connsiteY371" fmla="*/ 2281331 h 3370881"/>
                          <a:gd name="connsiteX372" fmla="*/ 1756997 w 2661966"/>
                          <a:gd name="connsiteY372" fmla="*/ 2289450 h 3370881"/>
                          <a:gd name="connsiteX373" fmla="*/ 1656440 w 2661966"/>
                          <a:gd name="connsiteY373" fmla="*/ 2298583 h 3370881"/>
                          <a:gd name="connsiteX374" fmla="*/ 1537447 w 2661966"/>
                          <a:gd name="connsiteY374" fmla="*/ 2329960 h 3370881"/>
                          <a:gd name="connsiteX375" fmla="*/ 1571993 w 2661966"/>
                          <a:gd name="connsiteY375" fmla="*/ 2317957 h 3370881"/>
                          <a:gd name="connsiteX376" fmla="*/ 1509707 w 2661966"/>
                          <a:gd name="connsiteY376" fmla="*/ 2338926 h 3370881"/>
                          <a:gd name="connsiteX377" fmla="*/ 1500444 w 2661966"/>
                          <a:gd name="connsiteY377" fmla="*/ 2355271 h 3370881"/>
                          <a:gd name="connsiteX378" fmla="*/ 1402678 w 2661966"/>
                          <a:gd name="connsiteY378" fmla="*/ 2339641 h 3370881"/>
                          <a:gd name="connsiteX379" fmla="*/ 1322892 w 2661966"/>
                          <a:gd name="connsiteY379" fmla="*/ 2336952 h 3370881"/>
                          <a:gd name="connsiteX380" fmla="*/ 1199384 w 2661966"/>
                          <a:gd name="connsiteY380" fmla="*/ 2307041 h 3370881"/>
                          <a:gd name="connsiteX381" fmla="*/ 1066800 w 2661966"/>
                          <a:gd name="connsiteY381" fmla="*/ 2272705 h 3370881"/>
                          <a:gd name="connsiteX382" fmla="*/ 1030941 w 2661966"/>
                          <a:gd name="connsiteY382" fmla="*/ 2263740 h 3370881"/>
                          <a:gd name="connsiteX383" fmla="*/ 986118 w 2661966"/>
                          <a:gd name="connsiteY383" fmla="*/ 2241329 h 3370881"/>
                          <a:gd name="connsiteX384" fmla="*/ 968188 w 2661966"/>
                          <a:gd name="connsiteY384" fmla="*/ 2232364 h 3370881"/>
                          <a:gd name="connsiteX385" fmla="*/ 936812 w 2661966"/>
                          <a:gd name="connsiteY385" fmla="*/ 2214434 h 3370881"/>
                          <a:gd name="connsiteX386" fmla="*/ 905435 w 2661966"/>
                          <a:gd name="connsiteY386" fmla="*/ 2196505 h 3370881"/>
                          <a:gd name="connsiteX387" fmla="*/ 869576 w 2661966"/>
                          <a:gd name="connsiteY387" fmla="*/ 2209952 h 3370881"/>
                          <a:gd name="connsiteX388" fmla="*/ 856129 w 2661966"/>
                          <a:gd name="connsiteY388" fmla="*/ 2227881 h 3370881"/>
                          <a:gd name="connsiteX389" fmla="*/ 815788 w 2661966"/>
                          <a:gd name="connsiteY389" fmla="*/ 2268223 h 3370881"/>
                          <a:gd name="connsiteX390" fmla="*/ 788894 w 2661966"/>
                          <a:gd name="connsiteY390" fmla="*/ 2290634 h 3370881"/>
                          <a:gd name="connsiteX391" fmla="*/ 762000 w 2661966"/>
                          <a:gd name="connsiteY391" fmla="*/ 2313046 h 3370881"/>
                          <a:gd name="connsiteX392" fmla="*/ 753035 w 2661966"/>
                          <a:gd name="connsiteY392" fmla="*/ 2326493 h 3370881"/>
                          <a:gd name="connsiteX393" fmla="*/ 735106 w 2661966"/>
                          <a:gd name="connsiteY393" fmla="*/ 2339940 h 3370881"/>
                          <a:gd name="connsiteX394" fmla="*/ 712694 w 2661966"/>
                          <a:gd name="connsiteY394" fmla="*/ 2362352 h 3370881"/>
                          <a:gd name="connsiteX395" fmla="*/ 694765 w 2661966"/>
                          <a:gd name="connsiteY395" fmla="*/ 2375799 h 3370881"/>
                          <a:gd name="connsiteX396" fmla="*/ 681318 w 2661966"/>
                          <a:gd name="connsiteY396" fmla="*/ 2393729 h 3370881"/>
                          <a:gd name="connsiteX397" fmla="*/ 667870 w 2661966"/>
                          <a:gd name="connsiteY397" fmla="*/ 2402693 h 3370881"/>
                          <a:gd name="connsiteX398" fmla="*/ 623047 w 2661966"/>
                          <a:gd name="connsiteY398" fmla="*/ 2443034 h 3370881"/>
                          <a:gd name="connsiteX399" fmla="*/ 600635 w 2661966"/>
                          <a:gd name="connsiteY399" fmla="*/ 2474411 h 3370881"/>
                          <a:gd name="connsiteX400" fmla="*/ 587188 w 2661966"/>
                          <a:gd name="connsiteY400" fmla="*/ 2514752 h 3370881"/>
                          <a:gd name="connsiteX401" fmla="*/ 582706 w 2661966"/>
                          <a:gd name="connsiteY401" fmla="*/ 2546129 h 3370881"/>
                          <a:gd name="connsiteX402" fmla="*/ 596153 w 2661966"/>
                          <a:gd name="connsiteY402" fmla="*/ 2635776 h 3370881"/>
                          <a:gd name="connsiteX403" fmla="*/ 600635 w 2661966"/>
                          <a:gd name="connsiteY403" fmla="*/ 2653705 h 3370881"/>
                          <a:gd name="connsiteX404" fmla="*/ 609600 w 2661966"/>
                          <a:gd name="connsiteY404" fmla="*/ 2671634 h 3370881"/>
                          <a:gd name="connsiteX405" fmla="*/ 614082 w 2661966"/>
                          <a:gd name="connsiteY405" fmla="*/ 2689564 h 3370881"/>
                          <a:gd name="connsiteX406" fmla="*/ 623047 w 2661966"/>
                          <a:gd name="connsiteY406" fmla="*/ 2711976 h 3370881"/>
                          <a:gd name="connsiteX407" fmla="*/ 627529 w 2661966"/>
                          <a:gd name="connsiteY407" fmla="*/ 2734387 h 3370881"/>
                          <a:gd name="connsiteX408" fmla="*/ 640976 w 2661966"/>
                          <a:gd name="connsiteY408" fmla="*/ 2765764 h 3370881"/>
                          <a:gd name="connsiteX409" fmla="*/ 645459 w 2661966"/>
                          <a:gd name="connsiteY409" fmla="*/ 2779211 h 3370881"/>
                          <a:gd name="connsiteX410" fmla="*/ 658906 w 2661966"/>
                          <a:gd name="connsiteY410" fmla="*/ 2801623 h 3370881"/>
                          <a:gd name="connsiteX411" fmla="*/ 676835 w 2661966"/>
                          <a:gd name="connsiteY411" fmla="*/ 2864376 h 3370881"/>
                          <a:gd name="connsiteX412" fmla="*/ 690282 w 2661966"/>
                          <a:gd name="connsiteY412" fmla="*/ 2895752 h 3370881"/>
                          <a:gd name="connsiteX413" fmla="*/ 699247 w 2661966"/>
                          <a:gd name="connsiteY413" fmla="*/ 2940576 h 3370881"/>
                          <a:gd name="connsiteX414" fmla="*/ 703729 w 2661966"/>
                          <a:gd name="connsiteY414" fmla="*/ 2967470 h 3370881"/>
                          <a:gd name="connsiteX415" fmla="*/ 717176 w 2661966"/>
                          <a:gd name="connsiteY415" fmla="*/ 2994364 h 3370881"/>
                          <a:gd name="connsiteX416" fmla="*/ 735106 w 2661966"/>
                          <a:gd name="connsiteY416" fmla="*/ 3052634 h 3370881"/>
                          <a:gd name="connsiteX417" fmla="*/ 739588 w 2661966"/>
                          <a:gd name="connsiteY417" fmla="*/ 3079529 h 3370881"/>
                          <a:gd name="connsiteX418" fmla="*/ 762000 w 2661966"/>
                          <a:gd name="connsiteY418" fmla="*/ 3142281 h 3370881"/>
                          <a:gd name="connsiteX419" fmla="*/ 766482 w 2661966"/>
                          <a:gd name="connsiteY419" fmla="*/ 3231929 h 3370881"/>
                          <a:gd name="connsiteX420" fmla="*/ 770965 w 2661966"/>
                          <a:gd name="connsiteY420" fmla="*/ 3254340 h 3370881"/>
                          <a:gd name="connsiteX421" fmla="*/ 775447 w 2661966"/>
                          <a:gd name="connsiteY421" fmla="*/ 3285717 h 3370881"/>
                          <a:gd name="connsiteX422" fmla="*/ 748553 w 2661966"/>
                          <a:gd name="connsiteY422" fmla="*/ 3335023 h 3370881"/>
                          <a:gd name="connsiteX423" fmla="*/ 721659 w 2661966"/>
                          <a:gd name="connsiteY423" fmla="*/ 3343987 h 3370881"/>
                          <a:gd name="connsiteX424" fmla="*/ 708212 w 2661966"/>
                          <a:gd name="connsiteY424" fmla="*/ 3348470 h 3370881"/>
                          <a:gd name="connsiteX425" fmla="*/ 623047 w 2661966"/>
                          <a:gd name="connsiteY425" fmla="*/ 3330540 h 3370881"/>
                          <a:gd name="connsiteX426" fmla="*/ 609600 w 2661966"/>
                          <a:gd name="connsiteY426" fmla="*/ 3308129 h 3370881"/>
                          <a:gd name="connsiteX427" fmla="*/ 591670 w 2661966"/>
                          <a:gd name="connsiteY427" fmla="*/ 3267787 h 3370881"/>
                          <a:gd name="connsiteX428" fmla="*/ 560294 w 2661966"/>
                          <a:gd name="connsiteY428" fmla="*/ 3209517 h 3370881"/>
                          <a:gd name="connsiteX429" fmla="*/ 551329 w 2661966"/>
                          <a:gd name="connsiteY429" fmla="*/ 3196070 h 3370881"/>
                          <a:gd name="connsiteX430" fmla="*/ 528918 w 2661966"/>
                          <a:gd name="connsiteY430" fmla="*/ 3173658 h 3370881"/>
                          <a:gd name="connsiteX431" fmla="*/ 519953 w 2661966"/>
                          <a:gd name="connsiteY431" fmla="*/ 3128834 h 3370881"/>
                          <a:gd name="connsiteX432" fmla="*/ 524435 w 2661966"/>
                          <a:gd name="connsiteY432" fmla="*/ 3101940 h 3370881"/>
                          <a:gd name="connsiteX433" fmla="*/ 528918 w 2661966"/>
                          <a:gd name="connsiteY433" fmla="*/ 3088493 h 3370881"/>
                          <a:gd name="connsiteX434" fmla="*/ 542365 w 2661966"/>
                          <a:gd name="connsiteY434" fmla="*/ 3052634 h 3370881"/>
                          <a:gd name="connsiteX435" fmla="*/ 484094 w 2661966"/>
                          <a:gd name="connsiteY435" fmla="*/ 2886787 h 3370881"/>
                          <a:gd name="connsiteX436" fmla="*/ 443753 w 2661966"/>
                          <a:gd name="connsiteY436" fmla="*/ 2779211 h 3370881"/>
                          <a:gd name="connsiteX437" fmla="*/ 439270 w 2661966"/>
                          <a:gd name="connsiteY437" fmla="*/ 2752317 h 3370881"/>
                          <a:gd name="connsiteX438" fmla="*/ 430306 w 2661966"/>
                          <a:gd name="connsiteY438" fmla="*/ 2716458 h 3370881"/>
                          <a:gd name="connsiteX439" fmla="*/ 425823 w 2661966"/>
                          <a:gd name="connsiteY439" fmla="*/ 2680599 h 3370881"/>
                          <a:gd name="connsiteX440" fmla="*/ 398929 w 2661966"/>
                          <a:gd name="connsiteY440" fmla="*/ 2599917 h 3370881"/>
                          <a:gd name="connsiteX441" fmla="*/ 385482 w 2661966"/>
                          <a:gd name="connsiteY441" fmla="*/ 2568540 h 3370881"/>
                          <a:gd name="connsiteX442" fmla="*/ 381000 w 2661966"/>
                          <a:gd name="connsiteY442" fmla="*/ 2550611 h 3370881"/>
                          <a:gd name="connsiteX443" fmla="*/ 372035 w 2661966"/>
                          <a:gd name="connsiteY443" fmla="*/ 2483376 h 3370881"/>
                          <a:gd name="connsiteX444" fmla="*/ 367553 w 2661966"/>
                          <a:gd name="connsiteY444" fmla="*/ 2469929 h 3370881"/>
                          <a:gd name="connsiteX445" fmla="*/ 407894 w 2661966"/>
                          <a:gd name="connsiteY445" fmla="*/ 2451999 h 3370881"/>
                          <a:gd name="connsiteX446" fmla="*/ 515470 w 2661966"/>
                          <a:gd name="connsiteY446" fmla="*/ 2407176 h 3370881"/>
                          <a:gd name="connsiteX447" fmla="*/ 578223 w 2661966"/>
                          <a:gd name="connsiteY447" fmla="*/ 2353387 h 3370881"/>
                          <a:gd name="connsiteX448" fmla="*/ 587188 w 2661966"/>
                          <a:gd name="connsiteY448" fmla="*/ 2330976 h 3370881"/>
                          <a:gd name="connsiteX449" fmla="*/ 614082 w 2661966"/>
                          <a:gd name="connsiteY449" fmla="*/ 2254776 h 3370881"/>
                          <a:gd name="connsiteX450" fmla="*/ 649941 w 2661966"/>
                          <a:gd name="connsiteY450" fmla="*/ 2200987 h 3370881"/>
                          <a:gd name="connsiteX451" fmla="*/ 690282 w 2661966"/>
                          <a:gd name="connsiteY451" fmla="*/ 2174093 h 3370881"/>
                          <a:gd name="connsiteX452" fmla="*/ 703729 w 2661966"/>
                          <a:gd name="connsiteY452" fmla="*/ 2165129 h 3370881"/>
                          <a:gd name="connsiteX453" fmla="*/ 739588 w 2661966"/>
                          <a:gd name="connsiteY453" fmla="*/ 2147199 h 3370881"/>
                          <a:gd name="connsiteX454" fmla="*/ 708212 w 2661966"/>
                          <a:gd name="connsiteY454" fmla="*/ 2187540 h 3370881"/>
                          <a:gd name="connsiteX455" fmla="*/ 654423 w 2661966"/>
                          <a:gd name="connsiteY455" fmla="*/ 2241329 h 3370881"/>
                          <a:gd name="connsiteX456" fmla="*/ 636494 w 2661966"/>
                          <a:gd name="connsiteY456" fmla="*/ 2259258 h 3370881"/>
                          <a:gd name="connsiteX457" fmla="*/ 614082 w 2661966"/>
                          <a:gd name="connsiteY457" fmla="*/ 2286152 h 3370881"/>
                          <a:gd name="connsiteX458" fmla="*/ 592179 w 2661966"/>
                          <a:gd name="connsiteY458" fmla="*/ 2282347 h 3370881"/>
                          <a:gd name="connsiteX459" fmla="*/ 555980 w 2661966"/>
                          <a:gd name="connsiteY459" fmla="*/ 2313892 h 3370881"/>
                          <a:gd name="connsiteX460" fmla="*/ 524435 w 2661966"/>
                          <a:gd name="connsiteY460" fmla="*/ 2348905 h 3370881"/>
                          <a:gd name="connsiteX461" fmla="*/ 502023 w 2661966"/>
                          <a:gd name="connsiteY461" fmla="*/ 2362352 h 3370881"/>
                          <a:gd name="connsiteX462" fmla="*/ 461682 w 2661966"/>
                          <a:gd name="connsiteY462" fmla="*/ 2389246 h 3370881"/>
                          <a:gd name="connsiteX463" fmla="*/ 448235 w 2661966"/>
                          <a:gd name="connsiteY463" fmla="*/ 2398211 h 3370881"/>
                          <a:gd name="connsiteX464" fmla="*/ 430306 w 2661966"/>
                          <a:gd name="connsiteY464" fmla="*/ 2407176 h 3370881"/>
                          <a:gd name="connsiteX465" fmla="*/ 412376 w 2661966"/>
                          <a:gd name="connsiteY465" fmla="*/ 2420623 h 3370881"/>
                          <a:gd name="connsiteX466" fmla="*/ 389965 w 2661966"/>
                          <a:gd name="connsiteY466" fmla="*/ 2429587 h 3370881"/>
                          <a:gd name="connsiteX467" fmla="*/ 372035 w 2661966"/>
                          <a:gd name="connsiteY467" fmla="*/ 2443034 h 3370881"/>
                          <a:gd name="connsiteX468" fmla="*/ 318247 w 2661966"/>
                          <a:gd name="connsiteY468" fmla="*/ 2474411 h 3370881"/>
                          <a:gd name="connsiteX469" fmla="*/ 304800 w 2661966"/>
                          <a:gd name="connsiteY469" fmla="*/ 2492340 h 3370881"/>
                          <a:gd name="connsiteX470" fmla="*/ 282388 w 2661966"/>
                          <a:gd name="connsiteY470" fmla="*/ 2519234 h 3370881"/>
                          <a:gd name="connsiteX471" fmla="*/ 295835 w 2661966"/>
                          <a:gd name="connsiteY471" fmla="*/ 2815070 h 3370881"/>
                          <a:gd name="connsiteX472" fmla="*/ 300318 w 2661966"/>
                          <a:gd name="connsiteY472" fmla="*/ 2837481 h 3370881"/>
                          <a:gd name="connsiteX473" fmla="*/ 304800 w 2661966"/>
                          <a:gd name="connsiteY473" fmla="*/ 2868858 h 3370881"/>
                          <a:gd name="connsiteX474" fmla="*/ 309282 w 2661966"/>
                          <a:gd name="connsiteY474" fmla="*/ 2927129 h 3370881"/>
                          <a:gd name="connsiteX475" fmla="*/ 322729 w 2661966"/>
                          <a:gd name="connsiteY475" fmla="*/ 2985399 h 3370881"/>
                          <a:gd name="connsiteX476" fmla="*/ 327212 w 2661966"/>
                          <a:gd name="connsiteY476" fmla="*/ 3012293 h 3370881"/>
                          <a:gd name="connsiteX477" fmla="*/ 331694 w 2661966"/>
                          <a:gd name="connsiteY477" fmla="*/ 3043670 h 3370881"/>
                          <a:gd name="connsiteX478" fmla="*/ 345141 w 2661966"/>
                          <a:gd name="connsiteY478" fmla="*/ 3070564 h 3370881"/>
                          <a:gd name="connsiteX479" fmla="*/ 367553 w 2661966"/>
                          <a:gd name="connsiteY479" fmla="*/ 3124352 h 3370881"/>
                          <a:gd name="connsiteX480" fmla="*/ 381000 w 2661966"/>
                          <a:gd name="connsiteY480" fmla="*/ 3182623 h 3370881"/>
                          <a:gd name="connsiteX481" fmla="*/ 389965 w 2661966"/>
                          <a:gd name="connsiteY481" fmla="*/ 3196070 h 3370881"/>
                          <a:gd name="connsiteX482" fmla="*/ 394447 w 2661966"/>
                          <a:gd name="connsiteY482" fmla="*/ 3213999 h 3370881"/>
                          <a:gd name="connsiteX483" fmla="*/ 412376 w 2661966"/>
                          <a:gd name="connsiteY483" fmla="*/ 3245376 h 3370881"/>
                          <a:gd name="connsiteX484" fmla="*/ 416859 w 2661966"/>
                          <a:gd name="connsiteY484" fmla="*/ 3258823 h 3370881"/>
                          <a:gd name="connsiteX485" fmla="*/ 425823 w 2661966"/>
                          <a:gd name="connsiteY485" fmla="*/ 3272270 h 3370881"/>
                          <a:gd name="connsiteX486" fmla="*/ 439270 w 2661966"/>
                          <a:gd name="connsiteY486" fmla="*/ 3303646 h 3370881"/>
                          <a:gd name="connsiteX487" fmla="*/ 439270 w 2661966"/>
                          <a:gd name="connsiteY487" fmla="*/ 3352952 h 3370881"/>
                          <a:gd name="connsiteX488" fmla="*/ 430306 w 2661966"/>
                          <a:gd name="connsiteY488" fmla="*/ 3366399 h 3370881"/>
                          <a:gd name="connsiteX489" fmla="*/ 412376 w 2661966"/>
                          <a:gd name="connsiteY489" fmla="*/ 3370881 h 3370881"/>
                          <a:gd name="connsiteX490" fmla="*/ 295835 w 2661966"/>
                          <a:gd name="connsiteY490" fmla="*/ 3357434 h 3370881"/>
                          <a:gd name="connsiteX491" fmla="*/ 264459 w 2661966"/>
                          <a:gd name="connsiteY491" fmla="*/ 3276752 h 3370881"/>
                          <a:gd name="connsiteX492" fmla="*/ 259976 w 2661966"/>
                          <a:gd name="connsiteY492" fmla="*/ 3240893 h 3370881"/>
                          <a:gd name="connsiteX493" fmla="*/ 246529 w 2661966"/>
                          <a:gd name="connsiteY493" fmla="*/ 3178140 h 3370881"/>
                          <a:gd name="connsiteX494" fmla="*/ 237565 w 2661966"/>
                          <a:gd name="connsiteY494" fmla="*/ 3084011 h 3370881"/>
                          <a:gd name="connsiteX495" fmla="*/ 228600 w 2661966"/>
                          <a:gd name="connsiteY495" fmla="*/ 3057117 h 3370881"/>
                          <a:gd name="connsiteX496" fmla="*/ 219635 w 2661966"/>
                          <a:gd name="connsiteY496" fmla="*/ 3021258 h 3370881"/>
                          <a:gd name="connsiteX497" fmla="*/ 206188 w 2661966"/>
                          <a:gd name="connsiteY497" fmla="*/ 2980917 h 3370881"/>
                          <a:gd name="connsiteX498" fmla="*/ 201706 w 2661966"/>
                          <a:gd name="connsiteY498" fmla="*/ 2949540 h 3370881"/>
                          <a:gd name="connsiteX499" fmla="*/ 197223 w 2661966"/>
                          <a:gd name="connsiteY499" fmla="*/ 2927129 h 3370881"/>
                          <a:gd name="connsiteX500" fmla="*/ 192741 w 2661966"/>
                          <a:gd name="connsiteY500" fmla="*/ 2891270 h 3370881"/>
                          <a:gd name="connsiteX501" fmla="*/ 188259 w 2661966"/>
                          <a:gd name="connsiteY501" fmla="*/ 2850929 h 3370881"/>
                          <a:gd name="connsiteX502" fmla="*/ 179294 w 2661966"/>
                          <a:gd name="connsiteY502" fmla="*/ 2824034 h 3370881"/>
                          <a:gd name="connsiteX503" fmla="*/ 165847 w 2661966"/>
                          <a:gd name="connsiteY503" fmla="*/ 2774729 h 3370881"/>
                          <a:gd name="connsiteX504" fmla="*/ 161365 w 2661966"/>
                          <a:gd name="connsiteY504" fmla="*/ 2747834 h 3370881"/>
                          <a:gd name="connsiteX505" fmla="*/ 156882 w 2661966"/>
                          <a:gd name="connsiteY505" fmla="*/ 2559576 h 3370881"/>
                          <a:gd name="connsiteX506" fmla="*/ 152400 w 2661966"/>
                          <a:gd name="connsiteY506" fmla="*/ 2519234 h 3370881"/>
                          <a:gd name="connsiteX507" fmla="*/ 118035 w 2661966"/>
                          <a:gd name="connsiteY507" fmla="*/ 2400004 h 3370881"/>
                          <a:gd name="connsiteX508" fmla="*/ 117048 w 2661966"/>
                          <a:gd name="connsiteY508" fmla="*/ 2344423 h 3370881"/>
                          <a:gd name="connsiteX509" fmla="*/ 100106 w 2661966"/>
                          <a:gd name="connsiteY509" fmla="*/ 2330976 h 3370881"/>
                          <a:gd name="connsiteX510" fmla="*/ 138953 w 2661966"/>
                          <a:gd name="connsiteY510" fmla="*/ 2313046 h 3370881"/>
                          <a:gd name="connsiteX511" fmla="*/ 152400 w 2661966"/>
                          <a:gd name="connsiteY511" fmla="*/ 2304081 h 3370881"/>
                          <a:gd name="connsiteX512" fmla="*/ 170329 w 2661966"/>
                          <a:gd name="connsiteY512" fmla="*/ 2259258 h 3370881"/>
                          <a:gd name="connsiteX513" fmla="*/ 188259 w 2661966"/>
                          <a:gd name="connsiteY513" fmla="*/ 2223399 h 3370881"/>
                          <a:gd name="connsiteX514" fmla="*/ 206188 w 2661966"/>
                          <a:gd name="connsiteY514" fmla="*/ 2187540 h 3370881"/>
                          <a:gd name="connsiteX515" fmla="*/ 210670 w 2661966"/>
                          <a:gd name="connsiteY515" fmla="*/ 2174093 h 3370881"/>
                          <a:gd name="connsiteX516" fmla="*/ 219635 w 2661966"/>
                          <a:gd name="connsiteY516" fmla="*/ 2115823 h 3370881"/>
                          <a:gd name="connsiteX517" fmla="*/ 210670 w 2661966"/>
                          <a:gd name="connsiteY517" fmla="*/ 1958940 h 3370881"/>
                          <a:gd name="connsiteX518" fmla="*/ 192741 w 2661966"/>
                          <a:gd name="connsiteY518" fmla="*/ 1923081 h 3370881"/>
                          <a:gd name="connsiteX519" fmla="*/ 179294 w 2661966"/>
                          <a:gd name="connsiteY519" fmla="*/ 1891705 h 3370881"/>
                          <a:gd name="connsiteX520" fmla="*/ 165847 w 2661966"/>
                          <a:gd name="connsiteY520" fmla="*/ 1864811 h 3370881"/>
                          <a:gd name="connsiteX521" fmla="*/ 152400 w 2661966"/>
                          <a:gd name="connsiteY521" fmla="*/ 1833434 h 3370881"/>
                          <a:gd name="connsiteX522" fmla="*/ 143435 w 2661966"/>
                          <a:gd name="connsiteY522" fmla="*/ 1819987 h 3370881"/>
                          <a:gd name="connsiteX523" fmla="*/ 107576 w 2661966"/>
                          <a:gd name="connsiteY523" fmla="*/ 1784129 h 3370881"/>
                          <a:gd name="connsiteX524" fmla="*/ 94129 w 2661966"/>
                          <a:gd name="connsiteY524" fmla="*/ 1779646 h 3370881"/>
                          <a:gd name="connsiteX525" fmla="*/ 71718 w 2661966"/>
                          <a:gd name="connsiteY525" fmla="*/ 1770681 h 3370881"/>
                          <a:gd name="connsiteX526" fmla="*/ 58270 w 2661966"/>
                          <a:gd name="connsiteY526" fmla="*/ 1761717 h 3370881"/>
                          <a:gd name="connsiteX527" fmla="*/ 26894 w 2661966"/>
                          <a:gd name="connsiteY527" fmla="*/ 1730340 h 3370881"/>
                          <a:gd name="connsiteX528" fmla="*/ 0 w 2661966"/>
                          <a:gd name="connsiteY528" fmla="*/ 1707929 h 3370881"/>
                          <a:gd name="connsiteX0" fmla="*/ 0 w 2661966"/>
                          <a:gd name="connsiteY0" fmla="*/ 1707929 h 3370881"/>
                          <a:gd name="connsiteX1" fmla="*/ 22412 w 2661966"/>
                          <a:gd name="connsiteY1" fmla="*/ 1698964 h 3370881"/>
                          <a:gd name="connsiteX2" fmla="*/ 31376 w 2661966"/>
                          <a:gd name="connsiteY2" fmla="*/ 1681034 h 3370881"/>
                          <a:gd name="connsiteX3" fmla="*/ 44823 w 2661966"/>
                          <a:gd name="connsiteY3" fmla="*/ 1672070 h 3370881"/>
                          <a:gd name="connsiteX4" fmla="*/ 58270 w 2661966"/>
                          <a:gd name="connsiteY4" fmla="*/ 1654140 h 3370881"/>
                          <a:gd name="connsiteX5" fmla="*/ 76200 w 2661966"/>
                          <a:gd name="connsiteY5" fmla="*/ 1645176 h 3370881"/>
                          <a:gd name="connsiteX6" fmla="*/ 98612 w 2661966"/>
                          <a:gd name="connsiteY6" fmla="*/ 1636211 h 3370881"/>
                          <a:gd name="connsiteX7" fmla="*/ 125506 w 2661966"/>
                          <a:gd name="connsiteY7" fmla="*/ 1627246 h 3370881"/>
                          <a:gd name="connsiteX8" fmla="*/ 152400 w 2661966"/>
                          <a:gd name="connsiteY8" fmla="*/ 1609317 h 3370881"/>
                          <a:gd name="connsiteX9" fmla="*/ 170329 w 2661966"/>
                          <a:gd name="connsiteY9" fmla="*/ 1600352 h 3370881"/>
                          <a:gd name="connsiteX10" fmla="*/ 188259 w 2661966"/>
                          <a:gd name="connsiteY10" fmla="*/ 1582423 h 3370881"/>
                          <a:gd name="connsiteX11" fmla="*/ 228600 w 2661966"/>
                          <a:gd name="connsiteY11" fmla="*/ 1564493 h 3370881"/>
                          <a:gd name="connsiteX12" fmla="*/ 255494 w 2661966"/>
                          <a:gd name="connsiteY12" fmla="*/ 1546564 h 3370881"/>
                          <a:gd name="connsiteX13" fmla="*/ 300318 w 2661966"/>
                          <a:gd name="connsiteY13" fmla="*/ 1524152 h 3370881"/>
                          <a:gd name="connsiteX14" fmla="*/ 313765 w 2661966"/>
                          <a:gd name="connsiteY14" fmla="*/ 1515187 h 3370881"/>
                          <a:gd name="connsiteX15" fmla="*/ 340659 w 2661966"/>
                          <a:gd name="connsiteY15" fmla="*/ 1510705 h 3370881"/>
                          <a:gd name="connsiteX16" fmla="*/ 363070 w 2661966"/>
                          <a:gd name="connsiteY16" fmla="*/ 1506223 h 3370881"/>
                          <a:gd name="connsiteX17" fmla="*/ 389965 w 2661966"/>
                          <a:gd name="connsiteY17" fmla="*/ 1501740 h 3370881"/>
                          <a:gd name="connsiteX18" fmla="*/ 425823 w 2661966"/>
                          <a:gd name="connsiteY18" fmla="*/ 1497258 h 3370881"/>
                          <a:gd name="connsiteX19" fmla="*/ 470647 w 2661966"/>
                          <a:gd name="connsiteY19" fmla="*/ 1488293 h 3370881"/>
                          <a:gd name="connsiteX20" fmla="*/ 515470 w 2661966"/>
                          <a:gd name="connsiteY20" fmla="*/ 1479329 h 3370881"/>
                          <a:gd name="connsiteX21" fmla="*/ 528918 w 2661966"/>
                          <a:gd name="connsiteY21" fmla="*/ 1470364 h 3370881"/>
                          <a:gd name="connsiteX22" fmla="*/ 600635 w 2661966"/>
                          <a:gd name="connsiteY22" fmla="*/ 1456917 h 3370881"/>
                          <a:gd name="connsiteX23" fmla="*/ 690282 w 2661966"/>
                          <a:gd name="connsiteY23" fmla="*/ 1447952 h 3370881"/>
                          <a:gd name="connsiteX24" fmla="*/ 793376 w 2661966"/>
                          <a:gd name="connsiteY24" fmla="*/ 1452434 h 3370881"/>
                          <a:gd name="connsiteX25" fmla="*/ 874059 w 2661966"/>
                          <a:gd name="connsiteY25" fmla="*/ 1465881 h 3370881"/>
                          <a:gd name="connsiteX26" fmla="*/ 914400 w 2661966"/>
                          <a:gd name="connsiteY26" fmla="*/ 1470364 h 3370881"/>
                          <a:gd name="connsiteX27" fmla="*/ 1030941 w 2661966"/>
                          <a:gd name="connsiteY27" fmla="*/ 1483811 h 3370881"/>
                          <a:gd name="connsiteX28" fmla="*/ 1151965 w 2661966"/>
                          <a:gd name="connsiteY28" fmla="*/ 1492776 h 3370881"/>
                          <a:gd name="connsiteX29" fmla="*/ 1281953 w 2661966"/>
                          <a:gd name="connsiteY29" fmla="*/ 1501740 h 3370881"/>
                          <a:gd name="connsiteX30" fmla="*/ 1465729 w 2661966"/>
                          <a:gd name="connsiteY30" fmla="*/ 1497258 h 3370881"/>
                          <a:gd name="connsiteX31" fmla="*/ 1510553 w 2661966"/>
                          <a:gd name="connsiteY31" fmla="*/ 1492776 h 3370881"/>
                          <a:gd name="connsiteX32" fmla="*/ 1582270 w 2661966"/>
                          <a:gd name="connsiteY32" fmla="*/ 1461399 h 3370881"/>
                          <a:gd name="connsiteX33" fmla="*/ 1604682 w 2661966"/>
                          <a:gd name="connsiteY33" fmla="*/ 1456917 h 3370881"/>
                          <a:gd name="connsiteX34" fmla="*/ 1622612 w 2661966"/>
                          <a:gd name="connsiteY34" fmla="*/ 1447952 h 3370881"/>
                          <a:gd name="connsiteX35" fmla="*/ 1645023 w 2661966"/>
                          <a:gd name="connsiteY35" fmla="*/ 1438987 h 3370881"/>
                          <a:gd name="connsiteX36" fmla="*/ 1662953 w 2661966"/>
                          <a:gd name="connsiteY36" fmla="*/ 1425540 h 3370881"/>
                          <a:gd name="connsiteX37" fmla="*/ 1698812 w 2661966"/>
                          <a:gd name="connsiteY37" fmla="*/ 1407611 h 3370881"/>
                          <a:gd name="connsiteX38" fmla="*/ 1739153 w 2661966"/>
                          <a:gd name="connsiteY38" fmla="*/ 1380717 h 3370881"/>
                          <a:gd name="connsiteX39" fmla="*/ 1752600 w 2661966"/>
                          <a:gd name="connsiteY39" fmla="*/ 1367270 h 3370881"/>
                          <a:gd name="connsiteX40" fmla="*/ 1775012 w 2661966"/>
                          <a:gd name="connsiteY40" fmla="*/ 1353823 h 3370881"/>
                          <a:gd name="connsiteX41" fmla="*/ 1797423 w 2661966"/>
                          <a:gd name="connsiteY41" fmla="*/ 1335893 h 3370881"/>
                          <a:gd name="connsiteX42" fmla="*/ 1810870 w 2661966"/>
                          <a:gd name="connsiteY42" fmla="*/ 1304517 h 3370881"/>
                          <a:gd name="connsiteX43" fmla="*/ 1815353 w 2661966"/>
                          <a:gd name="connsiteY43" fmla="*/ 1291070 h 3370881"/>
                          <a:gd name="connsiteX44" fmla="*/ 1801906 w 2661966"/>
                          <a:gd name="connsiteY44" fmla="*/ 1138670 h 3370881"/>
                          <a:gd name="connsiteX45" fmla="*/ 1792941 w 2661966"/>
                          <a:gd name="connsiteY45" fmla="*/ 1125223 h 3370881"/>
                          <a:gd name="connsiteX46" fmla="*/ 1757082 w 2661966"/>
                          <a:gd name="connsiteY46" fmla="*/ 1093846 h 3370881"/>
                          <a:gd name="connsiteX47" fmla="*/ 1730188 w 2661966"/>
                          <a:gd name="connsiteY47" fmla="*/ 1066952 h 3370881"/>
                          <a:gd name="connsiteX48" fmla="*/ 1703294 w 2661966"/>
                          <a:gd name="connsiteY48" fmla="*/ 1049023 h 3370881"/>
                          <a:gd name="connsiteX49" fmla="*/ 1622612 w 2661966"/>
                          <a:gd name="connsiteY49" fmla="*/ 1053505 h 3370881"/>
                          <a:gd name="connsiteX50" fmla="*/ 1595718 w 2661966"/>
                          <a:gd name="connsiteY50" fmla="*/ 1062470 h 3370881"/>
                          <a:gd name="connsiteX51" fmla="*/ 1573306 w 2661966"/>
                          <a:gd name="connsiteY51" fmla="*/ 1066952 h 3370881"/>
                          <a:gd name="connsiteX52" fmla="*/ 1453385 w 2661966"/>
                          <a:gd name="connsiteY52" fmla="*/ 1082761 h 3370881"/>
                          <a:gd name="connsiteX53" fmla="*/ 1326776 w 2661966"/>
                          <a:gd name="connsiteY53" fmla="*/ 1062470 h 3370881"/>
                          <a:gd name="connsiteX54" fmla="*/ 1308847 w 2661966"/>
                          <a:gd name="connsiteY54" fmla="*/ 1057987 h 3370881"/>
                          <a:gd name="connsiteX55" fmla="*/ 1277470 w 2661966"/>
                          <a:gd name="connsiteY55" fmla="*/ 1053505 h 3370881"/>
                          <a:gd name="connsiteX56" fmla="*/ 1259541 w 2661966"/>
                          <a:gd name="connsiteY56" fmla="*/ 1049023 h 3370881"/>
                          <a:gd name="connsiteX57" fmla="*/ 1232647 w 2661966"/>
                          <a:gd name="connsiteY57" fmla="*/ 1044540 h 3370881"/>
                          <a:gd name="connsiteX58" fmla="*/ 1053353 w 2661966"/>
                          <a:gd name="connsiteY58" fmla="*/ 1049023 h 3370881"/>
                          <a:gd name="connsiteX59" fmla="*/ 1035423 w 2661966"/>
                          <a:gd name="connsiteY59" fmla="*/ 1053505 h 3370881"/>
                          <a:gd name="connsiteX60" fmla="*/ 1008529 w 2661966"/>
                          <a:gd name="connsiteY60" fmla="*/ 1057987 h 3370881"/>
                          <a:gd name="connsiteX61" fmla="*/ 995082 w 2661966"/>
                          <a:gd name="connsiteY61" fmla="*/ 1062470 h 3370881"/>
                          <a:gd name="connsiteX62" fmla="*/ 945776 w 2661966"/>
                          <a:gd name="connsiteY62" fmla="*/ 1031093 h 3370881"/>
                          <a:gd name="connsiteX63" fmla="*/ 941294 w 2661966"/>
                          <a:gd name="connsiteY63" fmla="*/ 1017646 h 3370881"/>
                          <a:gd name="connsiteX64" fmla="*/ 932329 w 2661966"/>
                          <a:gd name="connsiteY64" fmla="*/ 919034 h 3370881"/>
                          <a:gd name="connsiteX65" fmla="*/ 914400 w 2661966"/>
                          <a:gd name="connsiteY65" fmla="*/ 901105 h 3370881"/>
                          <a:gd name="connsiteX66" fmla="*/ 918882 w 2661966"/>
                          <a:gd name="connsiteY66" fmla="*/ 869729 h 3370881"/>
                          <a:gd name="connsiteX67" fmla="*/ 941294 w 2661966"/>
                          <a:gd name="connsiteY67" fmla="*/ 865246 h 3370881"/>
                          <a:gd name="connsiteX68" fmla="*/ 959223 w 2661966"/>
                          <a:gd name="connsiteY68" fmla="*/ 851799 h 3370881"/>
                          <a:gd name="connsiteX69" fmla="*/ 990600 w 2661966"/>
                          <a:gd name="connsiteY69" fmla="*/ 847317 h 3370881"/>
                          <a:gd name="connsiteX70" fmla="*/ 1129553 w 2661966"/>
                          <a:gd name="connsiteY70" fmla="*/ 838352 h 3370881"/>
                          <a:gd name="connsiteX71" fmla="*/ 1147482 w 2661966"/>
                          <a:gd name="connsiteY71" fmla="*/ 829387 h 3370881"/>
                          <a:gd name="connsiteX72" fmla="*/ 1178859 w 2661966"/>
                          <a:gd name="connsiteY72" fmla="*/ 806976 h 3370881"/>
                          <a:gd name="connsiteX73" fmla="*/ 1192306 w 2661966"/>
                          <a:gd name="connsiteY73" fmla="*/ 793529 h 3370881"/>
                          <a:gd name="connsiteX74" fmla="*/ 1214718 w 2661966"/>
                          <a:gd name="connsiteY74" fmla="*/ 784564 h 3370881"/>
                          <a:gd name="connsiteX75" fmla="*/ 1241612 w 2661966"/>
                          <a:gd name="connsiteY75" fmla="*/ 771117 h 3370881"/>
                          <a:gd name="connsiteX76" fmla="*/ 1277470 w 2661966"/>
                          <a:gd name="connsiteY76" fmla="*/ 753187 h 3370881"/>
                          <a:gd name="connsiteX77" fmla="*/ 1295400 w 2661966"/>
                          <a:gd name="connsiteY77" fmla="*/ 730776 h 3370881"/>
                          <a:gd name="connsiteX78" fmla="*/ 1317812 w 2661966"/>
                          <a:gd name="connsiteY78" fmla="*/ 708364 h 3370881"/>
                          <a:gd name="connsiteX79" fmla="*/ 1353670 w 2661966"/>
                          <a:gd name="connsiteY79" fmla="*/ 663540 h 3370881"/>
                          <a:gd name="connsiteX80" fmla="*/ 1371600 w 2661966"/>
                          <a:gd name="connsiteY80" fmla="*/ 636646 h 3370881"/>
                          <a:gd name="connsiteX81" fmla="*/ 1380565 w 2661966"/>
                          <a:gd name="connsiteY81" fmla="*/ 596305 h 3370881"/>
                          <a:gd name="connsiteX82" fmla="*/ 1385047 w 2661966"/>
                          <a:gd name="connsiteY82" fmla="*/ 582858 h 3370881"/>
                          <a:gd name="connsiteX83" fmla="*/ 1380565 w 2661966"/>
                          <a:gd name="connsiteY83" fmla="*/ 533552 h 3370881"/>
                          <a:gd name="connsiteX84" fmla="*/ 1367118 w 2661966"/>
                          <a:gd name="connsiteY84" fmla="*/ 524587 h 3370881"/>
                          <a:gd name="connsiteX85" fmla="*/ 1349188 w 2661966"/>
                          <a:gd name="connsiteY85" fmla="*/ 520105 h 3370881"/>
                          <a:gd name="connsiteX86" fmla="*/ 1324871 w 2661966"/>
                          <a:gd name="connsiteY86" fmla="*/ 516855 h 3370881"/>
                          <a:gd name="connsiteX87" fmla="*/ 1281953 w 2661966"/>
                          <a:gd name="connsiteY87" fmla="*/ 515623 h 3370881"/>
                          <a:gd name="connsiteX88" fmla="*/ 1250576 w 2661966"/>
                          <a:gd name="connsiteY88" fmla="*/ 529070 h 3370881"/>
                          <a:gd name="connsiteX89" fmla="*/ 1210235 w 2661966"/>
                          <a:gd name="connsiteY89" fmla="*/ 542517 h 3370881"/>
                          <a:gd name="connsiteX90" fmla="*/ 1183341 w 2661966"/>
                          <a:gd name="connsiteY90" fmla="*/ 555964 h 3370881"/>
                          <a:gd name="connsiteX91" fmla="*/ 1160929 w 2661966"/>
                          <a:gd name="connsiteY91" fmla="*/ 569411 h 3370881"/>
                          <a:gd name="connsiteX92" fmla="*/ 1134035 w 2661966"/>
                          <a:gd name="connsiteY92" fmla="*/ 578376 h 3370881"/>
                          <a:gd name="connsiteX93" fmla="*/ 1111623 w 2661966"/>
                          <a:gd name="connsiteY93" fmla="*/ 587340 h 3370881"/>
                          <a:gd name="connsiteX94" fmla="*/ 1084729 w 2661966"/>
                          <a:gd name="connsiteY94" fmla="*/ 596305 h 3370881"/>
                          <a:gd name="connsiteX95" fmla="*/ 986118 w 2661966"/>
                          <a:gd name="connsiteY95" fmla="*/ 591823 h 3370881"/>
                          <a:gd name="connsiteX96" fmla="*/ 927847 w 2661966"/>
                          <a:gd name="connsiteY96" fmla="*/ 578376 h 3370881"/>
                          <a:gd name="connsiteX97" fmla="*/ 896470 w 2661966"/>
                          <a:gd name="connsiteY97" fmla="*/ 555964 h 3370881"/>
                          <a:gd name="connsiteX98" fmla="*/ 883023 w 2661966"/>
                          <a:gd name="connsiteY98" fmla="*/ 546999 h 3370881"/>
                          <a:gd name="connsiteX99" fmla="*/ 865094 w 2661966"/>
                          <a:gd name="connsiteY99" fmla="*/ 497693 h 3370881"/>
                          <a:gd name="connsiteX100" fmla="*/ 869576 w 2661966"/>
                          <a:gd name="connsiteY100" fmla="*/ 403564 h 3370881"/>
                          <a:gd name="connsiteX101" fmla="*/ 874059 w 2661966"/>
                          <a:gd name="connsiteY101" fmla="*/ 385634 h 3370881"/>
                          <a:gd name="connsiteX102" fmla="*/ 883023 w 2661966"/>
                          <a:gd name="connsiteY102" fmla="*/ 372187 h 3370881"/>
                          <a:gd name="connsiteX103" fmla="*/ 913728 w 2661966"/>
                          <a:gd name="connsiteY103" fmla="*/ 342268 h 3370881"/>
                          <a:gd name="connsiteX104" fmla="*/ 914400 w 2661966"/>
                          <a:gd name="connsiteY104" fmla="*/ 385634 h 3370881"/>
                          <a:gd name="connsiteX105" fmla="*/ 909918 w 2661966"/>
                          <a:gd name="connsiteY105" fmla="*/ 408046 h 3370881"/>
                          <a:gd name="connsiteX106" fmla="*/ 900953 w 2661966"/>
                          <a:gd name="connsiteY106" fmla="*/ 466317 h 3370881"/>
                          <a:gd name="connsiteX107" fmla="*/ 905435 w 2661966"/>
                          <a:gd name="connsiteY107" fmla="*/ 515623 h 3370881"/>
                          <a:gd name="connsiteX108" fmla="*/ 932329 w 2661966"/>
                          <a:gd name="connsiteY108" fmla="*/ 551481 h 3370881"/>
                          <a:gd name="connsiteX109" fmla="*/ 954741 w 2661966"/>
                          <a:gd name="connsiteY109" fmla="*/ 560446 h 3370881"/>
                          <a:gd name="connsiteX110" fmla="*/ 972670 w 2661966"/>
                          <a:gd name="connsiteY110" fmla="*/ 569411 h 3370881"/>
                          <a:gd name="connsiteX111" fmla="*/ 1066800 w 2661966"/>
                          <a:gd name="connsiteY111" fmla="*/ 564929 h 3370881"/>
                          <a:gd name="connsiteX112" fmla="*/ 1111623 w 2661966"/>
                          <a:gd name="connsiteY112" fmla="*/ 551481 h 3370881"/>
                          <a:gd name="connsiteX113" fmla="*/ 1129553 w 2661966"/>
                          <a:gd name="connsiteY113" fmla="*/ 538034 h 3370881"/>
                          <a:gd name="connsiteX114" fmla="*/ 1156447 w 2661966"/>
                          <a:gd name="connsiteY114" fmla="*/ 511140 h 3370881"/>
                          <a:gd name="connsiteX115" fmla="*/ 1160929 w 2661966"/>
                          <a:gd name="connsiteY115" fmla="*/ 493211 h 3370881"/>
                          <a:gd name="connsiteX116" fmla="*/ 1178859 w 2661966"/>
                          <a:gd name="connsiteY116" fmla="*/ 331846 h 3370881"/>
                          <a:gd name="connsiteX117" fmla="*/ 1215315 w 2661966"/>
                          <a:gd name="connsiteY117" fmla="*/ 270289 h 3370881"/>
                          <a:gd name="connsiteX118" fmla="*/ 1214718 w 2661966"/>
                          <a:gd name="connsiteY118" fmla="*/ 367705 h 3370881"/>
                          <a:gd name="connsiteX119" fmla="*/ 1201270 w 2661966"/>
                          <a:gd name="connsiteY119" fmla="*/ 412529 h 3370881"/>
                          <a:gd name="connsiteX120" fmla="*/ 1210235 w 2661966"/>
                          <a:gd name="connsiteY120" fmla="*/ 461834 h 3370881"/>
                          <a:gd name="connsiteX121" fmla="*/ 1214718 w 2661966"/>
                          <a:gd name="connsiteY121" fmla="*/ 475281 h 3370881"/>
                          <a:gd name="connsiteX122" fmla="*/ 1231975 w 2661966"/>
                          <a:gd name="connsiteY122" fmla="*/ 478531 h 3370881"/>
                          <a:gd name="connsiteX123" fmla="*/ 1252481 w 2661966"/>
                          <a:gd name="connsiteY123" fmla="*/ 492651 h 3370881"/>
                          <a:gd name="connsiteX124" fmla="*/ 1317812 w 2661966"/>
                          <a:gd name="connsiteY124" fmla="*/ 488168 h 3370881"/>
                          <a:gd name="connsiteX125" fmla="*/ 1357480 w 2661966"/>
                          <a:gd name="connsiteY125" fmla="*/ 477299 h 3370881"/>
                          <a:gd name="connsiteX126" fmla="*/ 1506070 w 2661966"/>
                          <a:gd name="connsiteY126" fmla="*/ 457352 h 3370881"/>
                          <a:gd name="connsiteX127" fmla="*/ 1550894 w 2661966"/>
                          <a:gd name="connsiteY127" fmla="*/ 430458 h 3370881"/>
                          <a:gd name="connsiteX128" fmla="*/ 1564341 w 2661966"/>
                          <a:gd name="connsiteY128" fmla="*/ 417011 h 3370881"/>
                          <a:gd name="connsiteX129" fmla="*/ 1586753 w 2661966"/>
                          <a:gd name="connsiteY129" fmla="*/ 399081 h 3370881"/>
                          <a:gd name="connsiteX130" fmla="*/ 1595718 w 2661966"/>
                          <a:gd name="connsiteY130" fmla="*/ 381152 h 3370881"/>
                          <a:gd name="connsiteX131" fmla="*/ 1603614 w 2661966"/>
                          <a:gd name="connsiteY131" fmla="*/ 352560 h 3370881"/>
                          <a:gd name="connsiteX132" fmla="*/ 1620066 w 2661966"/>
                          <a:gd name="connsiteY132" fmla="*/ 291047 h 3370881"/>
                          <a:gd name="connsiteX133" fmla="*/ 1604852 w 2661966"/>
                          <a:gd name="connsiteY133" fmla="*/ 236279 h 3370881"/>
                          <a:gd name="connsiteX134" fmla="*/ 1537447 w 2661966"/>
                          <a:gd name="connsiteY134" fmla="*/ 188411 h 3370881"/>
                          <a:gd name="connsiteX135" fmla="*/ 1722867 w 2661966"/>
                          <a:gd name="connsiteY135" fmla="*/ 284146 h 3370881"/>
                          <a:gd name="connsiteX136" fmla="*/ 1655669 w 2661966"/>
                          <a:gd name="connsiteY136" fmla="*/ 407486 h 3370881"/>
                          <a:gd name="connsiteX137" fmla="*/ 1658470 w 2661966"/>
                          <a:gd name="connsiteY137" fmla="*/ 412529 h 3370881"/>
                          <a:gd name="connsiteX138" fmla="*/ 1685365 w 2661966"/>
                          <a:gd name="connsiteY138" fmla="*/ 390117 h 3370881"/>
                          <a:gd name="connsiteX139" fmla="*/ 1694329 w 2661966"/>
                          <a:gd name="connsiteY139" fmla="*/ 376670 h 3370881"/>
                          <a:gd name="connsiteX140" fmla="*/ 1734670 w 2661966"/>
                          <a:gd name="connsiteY140" fmla="*/ 354258 h 3370881"/>
                          <a:gd name="connsiteX141" fmla="*/ 1743635 w 2661966"/>
                          <a:gd name="connsiteY141" fmla="*/ 340811 h 3370881"/>
                          <a:gd name="connsiteX142" fmla="*/ 1757082 w 2661966"/>
                          <a:gd name="connsiteY142" fmla="*/ 336329 h 3370881"/>
                          <a:gd name="connsiteX143" fmla="*/ 1843909 w 2661966"/>
                          <a:gd name="connsiteY143" fmla="*/ 262341 h 3370881"/>
                          <a:gd name="connsiteX144" fmla="*/ 1874221 w 2661966"/>
                          <a:gd name="connsiteY144" fmla="*/ 202194 h 3370881"/>
                          <a:gd name="connsiteX145" fmla="*/ 1828094 w 2661966"/>
                          <a:gd name="connsiteY145" fmla="*/ 136767 h 3370881"/>
                          <a:gd name="connsiteX146" fmla="*/ 1772023 w 2661966"/>
                          <a:gd name="connsiteY146" fmla="*/ 77249 h 3370881"/>
                          <a:gd name="connsiteX147" fmla="*/ 1948888 w 2661966"/>
                          <a:gd name="connsiteY147" fmla="*/ 178018 h 3370881"/>
                          <a:gd name="connsiteX148" fmla="*/ 1952362 w 2661966"/>
                          <a:gd name="connsiteY148" fmla="*/ 254265 h 3370881"/>
                          <a:gd name="connsiteX149" fmla="*/ 1874221 w 2661966"/>
                          <a:gd name="connsiteY149" fmla="*/ 318698 h 3370881"/>
                          <a:gd name="connsiteX150" fmla="*/ 1788459 w 2661966"/>
                          <a:gd name="connsiteY150" fmla="*/ 367705 h 3370881"/>
                          <a:gd name="connsiteX151" fmla="*/ 1761565 w 2661966"/>
                          <a:gd name="connsiteY151" fmla="*/ 390117 h 3370881"/>
                          <a:gd name="connsiteX152" fmla="*/ 1783976 w 2661966"/>
                          <a:gd name="connsiteY152" fmla="*/ 399081 h 3370881"/>
                          <a:gd name="connsiteX153" fmla="*/ 1878106 w 2661966"/>
                          <a:gd name="connsiteY153" fmla="*/ 390117 h 3370881"/>
                          <a:gd name="connsiteX154" fmla="*/ 1891553 w 2661966"/>
                          <a:gd name="connsiteY154" fmla="*/ 381152 h 3370881"/>
                          <a:gd name="connsiteX155" fmla="*/ 1918447 w 2661966"/>
                          <a:gd name="connsiteY155" fmla="*/ 372187 h 3370881"/>
                          <a:gd name="connsiteX156" fmla="*/ 1940859 w 2661966"/>
                          <a:gd name="connsiteY156" fmla="*/ 358740 h 3370881"/>
                          <a:gd name="connsiteX157" fmla="*/ 1954306 w 2661966"/>
                          <a:gd name="connsiteY157" fmla="*/ 354258 h 3370881"/>
                          <a:gd name="connsiteX158" fmla="*/ 2103145 w 2661966"/>
                          <a:gd name="connsiteY158" fmla="*/ 202207 h 3370881"/>
                          <a:gd name="connsiteX159" fmla="*/ 2064254 w 2661966"/>
                          <a:gd name="connsiteY159" fmla="*/ 20406 h 3370881"/>
                          <a:gd name="connsiteX160" fmla="*/ 2169347 w 2661966"/>
                          <a:gd name="connsiteY160" fmla="*/ 104479 h 3370881"/>
                          <a:gd name="connsiteX161" fmla="*/ 2183354 w 2661966"/>
                          <a:gd name="connsiteY161" fmla="*/ 192893 h 3370881"/>
                          <a:gd name="connsiteX162" fmla="*/ 2170300 w 2661966"/>
                          <a:gd name="connsiteY162" fmla="*/ 271231 h 3370881"/>
                          <a:gd name="connsiteX163" fmla="*/ 2096795 w 2661966"/>
                          <a:gd name="connsiteY163" fmla="*/ 316507 h 3370881"/>
                          <a:gd name="connsiteX164" fmla="*/ 1999129 w 2661966"/>
                          <a:gd name="connsiteY164" fmla="*/ 358740 h 3370881"/>
                          <a:gd name="connsiteX165" fmla="*/ 1994647 w 2661966"/>
                          <a:gd name="connsiteY165" fmla="*/ 372187 h 3370881"/>
                          <a:gd name="connsiteX166" fmla="*/ 2039470 w 2661966"/>
                          <a:gd name="connsiteY166" fmla="*/ 390117 h 3370881"/>
                          <a:gd name="connsiteX167" fmla="*/ 2115670 w 2661966"/>
                          <a:gd name="connsiteY167" fmla="*/ 390117 h 3370881"/>
                          <a:gd name="connsiteX168" fmla="*/ 2160494 w 2661966"/>
                          <a:gd name="connsiteY168" fmla="*/ 376670 h 3370881"/>
                          <a:gd name="connsiteX169" fmla="*/ 2191870 w 2661966"/>
                          <a:gd name="connsiteY169" fmla="*/ 363223 h 3370881"/>
                          <a:gd name="connsiteX170" fmla="*/ 2205318 w 2661966"/>
                          <a:gd name="connsiteY170" fmla="*/ 358740 h 3370881"/>
                          <a:gd name="connsiteX171" fmla="*/ 2273487 w 2661966"/>
                          <a:gd name="connsiteY171" fmla="*/ 280486 h 3370881"/>
                          <a:gd name="connsiteX172" fmla="*/ 2312894 w 2661966"/>
                          <a:gd name="connsiteY172" fmla="*/ 183929 h 3370881"/>
                          <a:gd name="connsiteX173" fmla="*/ 2339788 w 2661966"/>
                          <a:gd name="connsiteY173" fmla="*/ 151 h 3370881"/>
                          <a:gd name="connsiteX174" fmla="*/ 2357718 w 2661966"/>
                          <a:gd name="connsiteY174" fmla="*/ 215305 h 3370881"/>
                          <a:gd name="connsiteX175" fmla="*/ 2308598 w 2661966"/>
                          <a:gd name="connsiteY175" fmla="*/ 319520 h 3370881"/>
                          <a:gd name="connsiteX176" fmla="*/ 2245659 w 2661966"/>
                          <a:gd name="connsiteY176" fmla="*/ 390117 h 3370881"/>
                          <a:gd name="connsiteX177" fmla="*/ 2254623 w 2661966"/>
                          <a:gd name="connsiteY177" fmla="*/ 403564 h 3370881"/>
                          <a:gd name="connsiteX178" fmla="*/ 2353235 w 2661966"/>
                          <a:gd name="connsiteY178" fmla="*/ 399081 h 3370881"/>
                          <a:gd name="connsiteX179" fmla="*/ 2366682 w 2661966"/>
                          <a:gd name="connsiteY179" fmla="*/ 394599 h 3370881"/>
                          <a:gd name="connsiteX180" fmla="*/ 2389094 w 2661966"/>
                          <a:gd name="connsiteY180" fmla="*/ 390117 h 3370881"/>
                          <a:gd name="connsiteX181" fmla="*/ 2424953 w 2661966"/>
                          <a:gd name="connsiteY181" fmla="*/ 367705 h 3370881"/>
                          <a:gd name="connsiteX182" fmla="*/ 2528047 w 2661966"/>
                          <a:gd name="connsiteY182" fmla="*/ 292700 h 3370881"/>
                          <a:gd name="connsiteX183" fmla="*/ 2541495 w 2661966"/>
                          <a:gd name="connsiteY183" fmla="*/ 62906 h 3370881"/>
                          <a:gd name="connsiteX184" fmla="*/ 2591304 w 2661966"/>
                          <a:gd name="connsiteY184" fmla="*/ 214081 h 3370881"/>
                          <a:gd name="connsiteX185" fmla="*/ 2602790 w 2661966"/>
                          <a:gd name="connsiteY185" fmla="*/ 290907 h 3370881"/>
                          <a:gd name="connsiteX186" fmla="*/ 2660388 w 2661966"/>
                          <a:gd name="connsiteY186" fmla="*/ 338644 h 3370881"/>
                          <a:gd name="connsiteX187" fmla="*/ 2531969 w 2661966"/>
                          <a:gd name="connsiteY187" fmla="*/ 383206 h 3370881"/>
                          <a:gd name="connsiteX188" fmla="*/ 2442882 w 2661966"/>
                          <a:gd name="connsiteY188" fmla="*/ 403564 h 3370881"/>
                          <a:gd name="connsiteX189" fmla="*/ 2398059 w 2661966"/>
                          <a:gd name="connsiteY189" fmla="*/ 417011 h 3370881"/>
                          <a:gd name="connsiteX190" fmla="*/ 2375647 w 2661966"/>
                          <a:gd name="connsiteY190" fmla="*/ 425976 h 3370881"/>
                          <a:gd name="connsiteX191" fmla="*/ 2357718 w 2661966"/>
                          <a:gd name="connsiteY191" fmla="*/ 430458 h 3370881"/>
                          <a:gd name="connsiteX192" fmla="*/ 2344270 w 2661966"/>
                          <a:gd name="connsiteY192" fmla="*/ 461834 h 3370881"/>
                          <a:gd name="connsiteX193" fmla="*/ 2353235 w 2661966"/>
                          <a:gd name="connsiteY193" fmla="*/ 502176 h 3370881"/>
                          <a:gd name="connsiteX194" fmla="*/ 2362200 w 2661966"/>
                          <a:gd name="connsiteY194" fmla="*/ 515623 h 3370881"/>
                          <a:gd name="connsiteX195" fmla="*/ 2344270 w 2661966"/>
                          <a:gd name="connsiteY195" fmla="*/ 587340 h 3370881"/>
                          <a:gd name="connsiteX196" fmla="*/ 2321859 w 2661966"/>
                          <a:gd name="connsiteY196" fmla="*/ 614234 h 3370881"/>
                          <a:gd name="connsiteX197" fmla="*/ 2308412 w 2661966"/>
                          <a:gd name="connsiteY197" fmla="*/ 636646 h 3370881"/>
                          <a:gd name="connsiteX198" fmla="*/ 2281518 w 2661966"/>
                          <a:gd name="connsiteY198" fmla="*/ 641129 h 3370881"/>
                          <a:gd name="connsiteX199" fmla="*/ 2259106 w 2661966"/>
                          <a:gd name="connsiteY199" fmla="*/ 636646 h 3370881"/>
                          <a:gd name="connsiteX200" fmla="*/ 2277035 w 2661966"/>
                          <a:gd name="connsiteY200" fmla="*/ 578376 h 3370881"/>
                          <a:gd name="connsiteX201" fmla="*/ 2290482 w 2661966"/>
                          <a:gd name="connsiteY201" fmla="*/ 542517 h 3370881"/>
                          <a:gd name="connsiteX202" fmla="*/ 2286000 w 2661966"/>
                          <a:gd name="connsiteY202" fmla="*/ 506658 h 3370881"/>
                          <a:gd name="connsiteX203" fmla="*/ 2245659 w 2661966"/>
                          <a:gd name="connsiteY203" fmla="*/ 448387 h 3370881"/>
                          <a:gd name="connsiteX204" fmla="*/ 2200835 w 2661966"/>
                          <a:gd name="connsiteY204" fmla="*/ 430458 h 3370881"/>
                          <a:gd name="connsiteX205" fmla="*/ 2169459 w 2661966"/>
                          <a:gd name="connsiteY205" fmla="*/ 425976 h 3370881"/>
                          <a:gd name="connsiteX206" fmla="*/ 2102223 w 2661966"/>
                          <a:gd name="connsiteY206" fmla="*/ 430458 h 3370881"/>
                          <a:gd name="connsiteX207" fmla="*/ 2084294 w 2661966"/>
                          <a:gd name="connsiteY207" fmla="*/ 439423 h 3370881"/>
                          <a:gd name="connsiteX208" fmla="*/ 2070847 w 2661966"/>
                          <a:gd name="connsiteY208" fmla="*/ 443905 h 3370881"/>
                          <a:gd name="connsiteX209" fmla="*/ 2061882 w 2661966"/>
                          <a:gd name="connsiteY209" fmla="*/ 461834 h 3370881"/>
                          <a:gd name="connsiteX210" fmla="*/ 2034988 w 2661966"/>
                          <a:gd name="connsiteY210" fmla="*/ 475281 h 3370881"/>
                          <a:gd name="connsiteX211" fmla="*/ 1783976 w 2661966"/>
                          <a:gd name="connsiteY211" fmla="*/ 479764 h 3370881"/>
                          <a:gd name="connsiteX212" fmla="*/ 1766047 w 2661966"/>
                          <a:gd name="connsiteY212" fmla="*/ 488729 h 3370881"/>
                          <a:gd name="connsiteX213" fmla="*/ 1703294 w 2661966"/>
                          <a:gd name="connsiteY213" fmla="*/ 506658 h 3370881"/>
                          <a:gd name="connsiteX214" fmla="*/ 1689847 w 2661966"/>
                          <a:gd name="connsiteY214" fmla="*/ 511140 h 3370881"/>
                          <a:gd name="connsiteX215" fmla="*/ 1676400 w 2661966"/>
                          <a:gd name="connsiteY215" fmla="*/ 520105 h 3370881"/>
                          <a:gd name="connsiteX216" fmla="*/ 1649506 w 2661966"/>
                          <a:gd name="connsiteY216" fmla="*/ 529070 h 3370881"/>
                          <a:gd name="connsiteX217" fmla="*/ 1636059 w 2661966"/>
                          <a:gd name="connsiteY217" fmla="*/ 538034 h 3370881"/>
                          <a:gd name="connsiteX218" fmla="*/ 1622612 w 2661966"/>
                          <a:gd name="connsiteY218" fmla="*/ 551481 h 3370881"/>
                          <a:gd name="connsiteX219" fmla="*/ 1609165 w 2661966"/>
                          <a:gd name="connsiteY219" fmla="*/ 555964 h 3370881"/>
                          <a:gd name="connsiteX220" fmla="*/ 1577788 w 2661966"/>
                          <a:gd name="connsiteY220" fmla="*/ 587340 h 3370881"/>
                          <a:gd name="connsiteX221" fmla="*/ 1568823 w 2661966"/>
                          <a:gd name="connsiteY221" fmla="*/ 600787 h 3370881"/>
                          <a:gd name="connsiteX222" fmla="*/ 1555376 w 2661966"/>
                          <a:gd name="connsiteY222" fmla="*/ 614234 h 3370881"/>
                          <a:gd name="connsiteX223" fmla="*/ 1524000 w 2661966"/>
                          <a:gd name="connsiteY223" fmla="*/ 654576 h 3370881"/>
                          <a:gd name="connsiteX224" fmla="*/ 1519518 w 2661966"/>
                          <a:gd name="connsiteY224" fmla="*/ 668023 h 3370881"/>
                          <a:gd name="connsiteX225" fmla="*/ 1528482 w 2661966"/>
                          <a:gd name="connsiteY225" fmla="*/ 708364 h 3370881"/>
                          <a:gd name="connsiteX226" fmla="*/ 1537447 w 2661966"/>
                          <a:gd name="connsiteY226" fmla="*/ 721811 h 3370881"/>
                          <a:gd name="connsiteX227" fmla="*/ 1568823 w 2661966"/>
                          <a:gd name="connsiteY227" fmla="*/ 712846 h 3370881"/>
                          <a:gd name="connsiteX228" fmla="*/ 1600200 w 2661966"/>
                          <a:gd name="connsiteY228" fmla="*/ 712846 h 3370881"/>
                          <a:gd name="connsiteX229" fmla="*/ 1631576 w 2661966"/>
                          <a:gd name="connsiteY229" fmla="*/ 690434 h 3370881"/>
                          <a:gd name="connsiteX230" fmla="*/ 1645023 w 2661966"/>
                          <a:gd name="connsiteY230" fmla="*/ 676987 h 3370881"/>
                          <a:gd name="connsiteX231" fmla="*/ 1685365 w 2661966"/>
                          <a:gd name="connsiteY231" fmla="*/ 645611 h 3370881"/>
                          <a:gd name="connsiteX232" fmla="*/ 1716741 w 2661966"/>
                          <a:gd name="connsiteY232" fmla="*/ 614234 h 3370881"/>
                          <a:gd name="connsiteX233" fmla="*/ 1748118 w 2661966"/>
                          <a:gd name="connsiteY233" fmla="*/ 596305 h 3370881"/>
                          <a:gd name="connsiteX234" fmla="*/ 1761565 w 2661966"/>
                          <a:gd name="connsiteY234" fmla="*/ 591823 h 3370881"/>
                          <a:gd name="connsiteX235" fmla="*/ 1779494 w 2661966"/>
                          <a:gd name="connsiteY235" fmla="*/ 582858 h 3370881"/>
                          <a:gd name="connsiteX236" fmla="*/ 1815353 w 2661966"/>
                          <a:gd name="connsiteY236" fmla="*/ 573893 h 3370881"/>
                          <a:gd name="connsiteX237" fmla="*/ 2030506 w 2661966"/>
                          <a:gd name="connsiteY237" fmla="*/ 578376 h 3370881"/>
                          <a:gd name="connsiteX238" fmla="*/ 2017059 w 2661966"/>
                          <a:gd name="connsiteY238" fmla="*/ 600787 h 3370881"/>
                          <a:gd name="connsiteX239" fmla="*/ 1981200 w 2661966"/>
                          <a:gd name="connsiteY239" fmla="*/ 636646 h 3370881"/>
                          <a:gd name="connsiteX240" fmla="*/ 1967753 w 2661966"/>
                          <a:gd name="connsiteY240" fmla="*/ 650093 h 3370881"/>
                          <a:gd name="connsiteX241" fmla="*/ 1936376 w 2661966"/>
                          <a:gd name="connsiteY241" fmla="*/ 690434 h 3370881"/>
                          <a:gd name="connsiteX242" fmla="*/ 1905000 w 2661966"/>
                          <a:gd name="connsiteY242" fmla="*/ 717329 h 3370881"/>
                          <a:gd name="connsiteX243" fmla="*/ 1860176 w 2661966"/>
                          <a:gd name="connsiteY243" fmla="*/ 735258 h 3370881"/>
                          <a:gd name="connsiteX244" fmla="*/ 1788459 w 2661966"/>
                          <a:gd name="connsiteY244" fmla="*/ 744223 h 3370881"/>
                          <a:gd name="connsiteX245" fmla="*/ 1846729 w 2661966"/>
                          <a:gd name="connsiteY245" fmla="*/ 802493 h 3370881"/>
                          <a:gd name="connsiteX246" fmla="*/ 1913965 w 2661966"/>
                          <a:gd name="connsiteY246" fmla="*/ 829387 h 3370881"/>
                          <a:gd name="connsiteX247" fmla="*/ 1922929 w 2661966"/>
                          <a:gd name="connsiteY247" fmla="*/ 842834 h 3370881"/>
                          <a:gd name="connsiteX248" fmla="*/ 1967753 w 2661966"/>
                          <a:gd name="connsiteY248" fmla="*/ 883176 h 3370881"/>
                          <a:gd name="connsiteX249" fmla="*/ 1981200 w 2661966"/>
                          <a:gd name="connsiteY249" fmla="*/ 896623 h 3370881"/>
                          <a:gd name="connsiteX250" fmla="*/ 1994647 w 2661966"/>
                          <a:gd name="connsiteY250" fmla="*/ 905587 h 3370881"/>
                          <a:gd name="connsiteX251" fmla="*/ 2021541 w 2661966"/>
                          <a:gd name="connsiteY251" fmla="*/ 927999 h 3370881"/>
                          <a:gd name="connsiteX252" fmla="*/ 2030506 w 2661966"/>
                          <a:gd name="connsiteY252" fmla="*/ 941446 h 3370881"/>
                          <a:gd name="connsiteX253" fmla="*/ 2057400 w 2661966"/>
                          <a:gd name="connsiteY253" fmla="*/ 968340 h 3370881"/>
                          <a:gd name="connsiteX254" fmla="*/ 2088776 w 2661966"/>
                          <a:gd name="connsiteY254" fmla="*/ 1013164 h 3370881"/>
                          <a:gd name="connsiteX255" fmla="*/ 2115670 w 2661966"/>
                          <a:gd name="connsiteY255" fmla="*/ 1057987 h 3370881"/>
                          <a:gd name="connsiteX256" fmla="*/ 2120153 w 2661966"/>
                          <a:gd name="connsiteY256" fmla="*/ 1089364 h 3370881"/>
                          <a:gd name="connsiteX257" fmla="*/ 2138082 w 2661966"/>
                          <a:gd name="connsiteY257" fmla="*/ 1143152 h 3370881"/>
                          <a:gd name="connsiteX258" fmla="*/ 2147047 w 2661966"/>
                          <a:gd name="connsiteY258" fmla="*/ 1196940 h 3370881"/>
                          <a:gd name="connsiteX259" fmla="*/ 2151529 w 2661966"/>
                          <a:gd name="connsiteY259" fmla="*/ 1210387 h 3370881"/>
                          <a:gd name="connsiteX260" fmla="*/ 2156012 w 2661966"/>
                          <a:gd name="connsiteY260" fmla="*/ 1228317 h 3370881"/>
                          <a:gd name="connsiteX261" fmla="*/ 2173941 w 2661966"/>
                          <a:gd name="connsiteY261" fmla="*/ 1295552 h 3370881"/>
                          <a:gd name="connsiteX262" fmla="*/ 2182906 w 2661966"/>
                          <a:gd name="connsiteY262" fmla="*/ 1313481 h 3370881"/>
                          <a:gd name="connsiteX263" fmla="*/ 2187388 w 2661966"/>
                          <a:gd name="connsiteY263" fmla="*/ 1331411 h 3370881"/>
                          <a:gd name="connsiteX264" fmla="*/ 2214282 w 2661966"/>
                          <a:gd name="connsiteY264" fmla="*/ 1385199 h 3370881"/>
                          <a:gd name="connsiteX265" fmla="*/ 2218765 w 2661966"/>
                          <a:gd name="connsiteY265" fmla="*/ 1403129 h 3370881"/>
                          <a:gd name="connsiteX266" fmla="*/ 2223247 w 2661966"/>
                          <a:gd name="connsiteY266" fmla="*/ 1430023 h 3370881"/>
                          <a:gd name="connsiteX267" fmla="*/ 2236694 w 2661966"/>
                          <a:gd name="connsiteY267" fmla="*/ 1456917 h 3370881"/>
                          <a:gd name="connsiteX268" fmla="*/ 2249794 w 2661966"/>
                          <a:gd name="connsiteY268" fmla="*/ 1524624 h 3370881"/>
                          <a:gd name="connsiteX269" fmla="*/ 2241176 w 2661966"/>
                          <a:gd name="connsiteY269" fmla="*/ 1577940 h 3370881"/>
                          <a:gd name="connsiteX270" fmla="*/ 2245659 w 2661966"/>
                          <a:gd name="connsiteY270" fmla="*/ 1595870 h 3370881"/>
                          <a:gd name="connsiteX271" fmla="*/ 2249634 w 2661966"/>
                          <a:gd name="connsiteY271" fmla="*/ 1685855 h 3370881"/>
                          <a:gd name="connsiteX272" fmla="*/ 2227729 w 2661966"/>
                          <a:gd name="connsiteY272" fmla="*/ 1716893 h 3370881"/>
                          <a:gd name="connsiteX273" fmla="*/ 2240500 w 2661966"/>
                          <a:gd name="connsiteY273" fmla="*/ 1674269 h 3370881"/>
                          <a:gd name="connsiteX274" fmla="*/ 2235341 w 2661966"/>
                          <a:gd name="connsiteY274" fmla="*/ 1788611 h 3370881"/>
                          <a:gd name="connsiteX275" fmla="*/ 2230689 w 2661966"/>
                          <a:gd name="connsiteY275" fmla="*/ 1823963 h 3370881"/>
                          <a:gd name="connsiteX276" fmla="*/ 2226207 w 2661966"/>
                          <a:gd name="connsiteY276" fmla="*/ 1824470 h 3370881"/>
                          <a:gd name="connsiteX277" fmla="*/ 2208278 w 2661966"/>
                          <a:gd name="connsiteY277" fmla="*/ 1869293 h 3370881"/>
                          <a:gd name="connsiteX278" fmla="*/ 2195168 w 2661966"/>
                          <a:gd name="connsiteY278" fmla="*/ 1882740 h 3370881"/>
                          <a:gd name="connsiteX279" fmla="*/ 2203458 w 2661966"/>
                          <a:gd name="connsiteY279" fmla="*/ 1918938 h 3370881"/>
                          <a:gd name="connsiteX280" fmla="*/ 2204134 w 2661966"/>
                          <a:gd name="connsiteY280" fmla="*/ 1949806 h 3370881"/>
                          <a:gd name="connsiteX281" fmla="*/ 2226545 w 2661966"/>
                          <a:gd name="connsiteY281" fmla="*/ 1954627 h 3370881"/>
                          <a:gd name="connsiteX282" fmla="*/ 2241176 w 2661966"/>
                          <a:gd name="connsiteY282" fmla="*/ 2012729 h 3370881"/>
                          <a:gd name="connsiteX283" fmla="*/ 2263588 w 2661966"/>
                          <a:gd name="connsiteY283" fmla="*/ 2057552 h 3370881"/>
                          <a:gd name="connsiteX284" fmla="*/ 2286000 w 2661966"/>
                          <a:gd name="connsiteY284" fmla="*/ 2084446 h 3370881"/>
                          <a:gd name="connsiteX285" fmla="*/ 2299447 w 2661966"/>
                          <a:gd name="connsiteY285" fmla="*/ 2124787 h 3370881"/>
                          <a:gd name="connsiteX286" fmla="*/ 2321859 w 2661966"/>
                          <a:gd name="connsiteY286" fmla="*/ 2151681 h 3370881"/>
                          <a:gd name="connsiteX287" fmla="*/ 2344270 w 2661966"/>
                          <a:gd name="connsiteY287" fmla="*/ 2205470 h 3370881"/>
                          <a:gd name="connsiteX288" fmla="*/ 2348753 w 2661966"/>
                          <a:gd name="connsiteY288" fmla="*/ 2223399 h 3370881"/>
                          <a:gd name="connsiteX289" fmla="*/ 2366682 w 2661966"/>
                          <a:gd name="connsiteY289" fmla="*/ 2263740 h 3370881"/>
                          <a:gd name="connsiteX290" fmla="*/ 2375647 w 2661966"/>
                          <a:gd name="connsiteY290" fmla="*/ 2286152 h 3370881"/>
                          <a:gd name="connsiteX291" fmla="*/ 2380129 w 2661966"/>
                          <a:gd name="connsiteY291" fmla="*/ 2308564 h 3370881"/>
                          <a:gd name="connsiteX292" fmla="*/ 2389094 w 2661966"/>
                          <a:gd name="connsiteY292" fmla="*/ 2335458 h 3370881"/>
                          <a:gd name="connsiteX293" fmla="*/ 2393576 w 2661966"/>
                          <a:gd name="connsiteY293" fmla="*/ 2380281 h 3370881"/>
                          <a:gd name="connsiteX294" fmla="*/ 2398059 w 2661966"/>
                          <a:gd name="connsiteY294" fmla="*/ 2393729 h 3370881"/>
                          <a:gd name="connsiteX295" fmla="*/ 2419794 w 2661966"/>
                          <a:gd name="connsiteY295" fmla="*/ 2447517 h 3370881"/>
                          <a:gd name="connsiteX296" fmla="*/ 2427343 w 2661966"/>
                          <a:gd name="connsiteY296" fmla="*/ 2564058 h 3370881"/>
                          <a:gd name="connsiteX297" fmla="*/ 2389094 w 2661966"/>
                          <a:gd name="connsiteY297" fmla="*/ 2837481 h 3370881"/>
                          <a:gd name="connsiteX298" fmla="*/ 2380129 w 2661966"/>
                          <a:gd name="connsiteY298" fmla="*/ 2859893 h 3370881"/>
                          <a:gd name="connsiteX299" fmla="*/ 2357718 w 2661966"/>
                          <a:gd name="connsiteY299" fmla="*/ 2913681 h 3370881"/>
                          <a:gd name="connsiteX300" fmla="*/ 2348753 w 2661966"/>
                          <a:gd name="connsiteY300" fmla="*/ 2936093 h 3370881"/>
                          <a:gd name="connsiteX301" fmla="*/ 2339788 w 2661966"/>
                          <a:gd name="connsiteY301" fmla="*/ 2971952 h 3370881"/>
                          <a:gd name="connsiteX302" fmla="*/ 2326341 w 2661966"/>
                          <a:gd name="connsiteY302" fmla="*/ 2994364 h 3370881"/>
                          <a:gd name="connsiteX303" fmla="*/ 2317376 w 2661966"/>
                          <a:gd name="connsiteY303" fmla="*/ 3025740 h 3370881"/>
                          <a:gd name="connsiteX304" fmla="*/ 2303929 w 2661966"/>
                          <a:gd name="connsiteY304" fmla="*/ 3048152 h 3370881"/>
                          <a:gd name="connsiteX305" fmla="*/ 2290482 w 2661966"/>
                          <a:gd name="connsiteY305" fmla="*/ 3079529 h 3370881"/>
                          <a:gd name="connsiteX306" fmla="*/ 2272553 w 2661966"/>
                          <a:gd name="connsiteY306" fmla="*/ 3084011 h 3370881"/>
                          <a:gd name="connsiteX307" fmla="*/ 2259106 w 2661966"/>
                          <a:gd name="connsiteY307" fmla="*/ 3088493 h 3370881"/>
                          <a:gd name="connsiteX308" fmla="*/ 2241176 w 2661966"/>
                          <a:gd name="connsiteY308" fmla="*/ 3092976 h 3370881"/>
                          <a:gd name="connsiteX309" fmla="*/ 2209800 w 2661966"/>
                          <a:gd name="connsiteY309" fmla="*/ 3101940 h 3370881"/>
                          <a:gd name="connsiteX310" fmla="*/ 2205318 w 2661966"/>
                          <a:gd name="connsiteY310" fmla="*/ 3039187 h 3370881"/>
                          <a:gd name="connsiteX311" fmla="*/ 2218765 w 2661966"/>
                          <a:gd name="connsiteY311" fmla="*/ 3021258 h 3370881"/>
                          <a:gd name="connsiteX312" fmla="*/ 2245659 w 2661966"/>
                          <a:gd name="connsiteY312" fmla="*/ 2971952 h 3370881"/>
                          <a:gd name="connsiteX313" fmla="*/ 2268070 w 2661966"/>
                          <a:gd name="connsiteY313" fmla="*/ 2945058 h 3370881"/>
                          <a:gd name="connsiteX314" fmla="*/ 2298550 w 2661966"/>
                          <a:gd name="connsiteY314" fmla="*/ 2568540 h 3370881"/>
                          <a:gd name="connsiteX315" fmla="*/ 2284986 w 2661966"/>
                          <a:gd name="connsiteY315" fmla="*/ 2532681 h 3370881"/>
                          <a:gd name="connsiteX316" fmla="*/ 2293273 w 2661966"/>
                          <a:gd name="connsiteY316" fmla="*/ 2496653 h 3370881"/>
                          <a:gd name="connsiteX317" fmla="*/ 2278152 w 2661966"/>
                          <a:gd name="connsiteY317" fmla="*/ 2475178 h 3370881"/>
                          <a:gd name="connsiteX318" fmla="*/ 2245659 w 2661966"/>
                          <a:gd name="connsiteY318" fmla="*/ 2389247 h 3370881"/>
                          <a:gd name="connsiteX319" fmla="*/ 2195507 w 2661966"/>
                          <a:gd name="connsiteY319" fmla="*/ 2241328 h 3370881"/>
                          <a:gd name="connsiteX320" fmla="*/ 2083786 w 2661966"/>
                          <a:gd name="connsiteY320" fmla="*/ 2040300 h 3370881"/>
                          <a:gd name="connsiteX321" fmla="*/ 2048773 w 2661966"/>
                          <a:gd name="connsiteY321" fmla="*/ 2017971 h 3370881"/>
                          <a:gd name="connsiteX322" fmla="*/ 2074314 w 2661966"/>
                          <a:gd name="connsiteY322" fmla="*/ 2011967 h 3370881"/>
                          <a:gd name="connsiteX323" fmla="*/ 2034988 w 2661966"/>
                          <a:gd name="connsiteY323" fmla="*/ 2003764 h 3370881"/>
                          <a:gd name="connsiteX324" fmla="*/ 2026023 w 2661966"/>
                          <a:gd name="connsiteY324" fmla="*/ 2026176 h 3370881"/>
                          <a:gd name="connsiteX325" fmla="*/ 2021541 w 2661966"/>
                          <a:gd name="connsiteY325" fmla="*/ 2039623 h 3370881"/>
                          <a:gd name="connsiteX326" fmla="*/ 1999129 w 2661966"/>
                          <a:gd name="connsiteY326" fmla="*/ 2053070 h 3370881"/>
                          <a:gd name="connsiteX327" fmla="*/ 1990165 w 2661966"/>
                          <a:gd name="connsiteY327" fmla="*/ 2070999 h 3370881"/>
                          <a:gd name="connsiteX328" fmla="*/ 1967753 w 2661966"/>
                          <a:gd name="connsiteY328" fmla="*/ 2106858 h 3370881"/>
                          <a:gd name="connsiteX329" fmla="*/ 1981200 w 2661966"/>
                          <a:gd name="connsiteY329" fmla="*/ 2223399 h 3370881"/>
                          <a:gd name="connsiteX330" fmla="*/ 1994647 w 2661966"/>
                          <a:gd name="connsiteY330" fmla="*/ 2254776 h 3370881"/>
                          <a:gd name="connsiteX331" fmla="*/ 2003612 w 2661966"/>
                          <a:gd name="connsiteY331" fmla="*/ 2272705 h 3370881"/>
                          <a:gd name="connsiteX332" fmla="*/ 2026023 w 2661966"/>
                          <a:gd name="connsiteY332" fmla="*/ 2304081 h 3370881"/>
                          <a:gd name="connsiteX333" fmla="*/ 2043953 w 2661966"/>
                          <a:gd name="connsiteY333" fmla="*/ 2348905 h 3370881"/>
                          <a:gd name="connsiteX334" fmla="*/ 2061882 w 2661966"/>
                          <a:gd name="connsiteY334" fmla="*/ 2371317 h 3370881"/>
                          <a:gd name="connsiteX335" fmla="*/ 2088776 w 2661966"/>
                          <a:gd name="connsiteY335" fmla="*/ 2434070 h 3370881"/>
                          <a:gd name="connsiteX336" fmla="*/ 2102223 w 2661966"/>
                          <a:gd name="connsiteY336" fmla="*/ 2465446 h 3370881"/>
                          <a:gd name="connsiteX337" fmla="*/ 2106706 w 2661966"/>
                          <a:gd name="connsiteY337" fmla="*/ 2496823 h 3370881"/>
                          <a:gd name="connsiteX338" fmla="*/ 2124635 w 2661966"/>
                          <a:gd name="connsiteY338" fmla="*/ 2559576 h 3370881"/>
                          <a:gd name="connsiteX339" fmla="*/ 2138082 w 2661966"/>
                          <a:gd name="connsiteY339" fmla="*/ 2649223 h 3370881"/>
                          <a:gd name="connsiteX340" fmla="*/ 2147047 w 2661966"/>
                          <a:gd name="connsiteY340" fmla="*/ 2685081 h 3370881"/>
                          <a:gd name="connsiteX341" fmla="*/ 2151529 w 2661966"/>
                          <a:gd name="connsiteY341" fmla="*/ 2716458 h 3370881"/>
                          <a:gd name="connsiteX342" fmla="*/ 2160494 w 2661966"/>
                          <a:gd name="connsiteY342" fmla="*/ 2770246 h 3370881"/>
                          <a:gd name="connsiteX343" fmla="*/ 2156012 w 2661966"/>
                          <a:gd name="connsiteY343" fmla="*/ 2962987 h 3370881"/>
                          <a:gd name="connsiteX344" fmla="*/ 2138082 w 2661966"/>
                          <a:gd name="connsiteY344" fmla="*/ 3043670 h 3370881"/>
                          <a:gd name="connsiteX345" fmla="*/ 2133600 w 2661966"/>
                          <a:gd name="connsiteY345" fmla="*/ 3061599 h 3370881"/>
                          <a:gd name="connsiteX346" fmla="*/ 2120153 w 2661966"/>
                          <a:gd name="connsiteY346" fmla="*/ 3079529 h 3370881"/>
                          <a:gd name="connsiteX347" fmla="*/ 2111188 w 2661966"/>
                          <a:gd name="connsiteY347" fmla="*/ 3106423 h 3370881"/>
                          <a:gd name="connsiteX348" fmla="*/ 2088776 w 2661966"/>
                          <a:gd name="connsiteY348" fmla="*/ 3137799 h 3370881"/>
                          <a:gd name="connsiteX349" fmla="*/ 2075329 w 2661966"/>
                          <a:gd name="connsiteY349" fmla="*/ 3164693 h 3370881"/>
                          <a:gd name="connsiteX350" fmla="*/ 2061882 w 2661966"/>
                          <a:gd name="connsiteY350" fmla="*/ 3169176 h 3370881"/>
                          <a:gd name="connsiteX351" fmla="*/ 2021541 w 2661966"/>
                          <a:gd name="connsiteY351" fmla="*/ 3164693 h 3370881"/>
                          <a:gd name="connsiteX352" fmla="*/ 2012576 w 2661966"/>
                          <a:gd name="connsiteY352" fmla="*/ 3119870 h 3370881"/>
                          <a:gd name="connsiteX353" fmla="*/ 2048435 w 2661966"/>
                          <a:gd name="connsiteY353" fmla="*/ 3021258 h 3370881"/>
                          <a:gd name="connsiteX354" fmla="*/ 2048435 w 2661966"/>
                          <a:gd name="connsiteY354" fmla="*/ 3021258 h 3370881"/>
                          <a:gd name="connsiteX355" fmla="*/ 2061882 w 2661966"/>
                          <a:gd name="connsiteY355" fmla="*/ 2967470 h 3370881"/>
                          <a:gd name="connsiteX356" fmla="*/ 2070847 w 2661966"/>
                          <a:gd name="connsiteY356" fmla="*/ 2882305 h 3370881"/>
                          <a:gd name="connsiteX357" fmla="*/ 2066365 w 2661966"/>
                          <a:gd name="connsiteY357" fmla="*/ 2725423 h 3370881"/>
                          <a:gd name="connsiteX358" fmla="*/ 2043953 w 2661966"/>
                          <a:gd name="connsiteY358" fmla="*/ 2649223 h 3370881"/>
                          <a:gd name="connsiteX359" fmla="*/ 2030506 w 2661966"/>
                          <a:gd name="connsiteY359" fmla="*/ 2622329 h 3370881"/>
                          <a:gd name="connsiteX360" fmla="*/ 2017059 w 2661966"/>
                          <a:gd name="connsiteY360" fmla="*/ 2581987 h 3370881"/>
                          <a:gd name="connsiteX361" fmla="*/ 1981200 w 2661966"/>
                          <a:gd name="connsiteY361" fmla="*/ 2514752 h 3370881"/>
                          <a:gd name="connsiteX362" fmla="*/ 1972235 w 2661966"/>
                          <a:gd name="connsiteY362" fmla="*/ 2501305 h 3370881"/>
                          <a:gd name="connsiteX363" fmla="*/ 1958788 w 2661966"/>
                          <a:gd name="connsiteY363" fmla="*/ 2478893 h 3370881"/>
                          <a:gd name="connsiteX364" fmla="*/ 1905000 w 2661966"/>
                          <a:gd name="connsiteY364" fmla="*/ 2398211 h 3370881"/>
                          <a:gd name="connsiteX365" fmla="*/ 1882588 w 2661966"/>
                          <a:gd name="connsiteY365" fmla="*/ 2357870 h 3370881"/>
                          <a:gd name="connsiteX366" fmla="*/ 1869141 w 2661966"/>
                          <a:gd name="connsiteY366" fmla="*/ 2339940 h 3370881"/>
                          <a:gd name="connsiteX367" fmla="*/ 1806388 w 2661966"/>
                          <a:gd name="connsiteY367" fmla="*/ 2313046 h 3370881"/>
                          <a:gd name="connsiteX368" fmla="*/ 1779494 w 2661966"/>
                          <a:gd name="connsiteY368" fmla="*/ 2304081 h 3370881"/>
                          <a:gd name="connsiteX369" fmla="*/ 1752600 w 2661966"/>
                          <a:gd name="connsiteY369" fmla="*/ 2299599 h 3370881"/>
                          <a:gd name="connsiteX370" fmla="*/ 1680882 w 2661966"/>
                          <a:gd name="connsiteY370" fmla="*/ 2277187 h 3370881"/>
                          <a:gd name="connsiteX371" fmla="*/ 1719025 w 2661966"/>
                          <a:gd name="connsiteY371" fmla="*/ 2281331 h 3370881"/>
                          <a:gd name="connsiteX372" fmla="*/ 1756997 w 2661966"/>
                          <a:gd name="connsiteY372" fmla="*/ 2289450 h 3370881"/>
                          <a:gd name="connsiteX373" fmla="*/ 1656440 w 2661966"/>
                          <a:gd name="connsiteY373" fmla="*/ 2298583 h 3370881"/>
                          <a:gd name="connsiteX374" fmla="*/ 1537447 w 2661966"/>
                          <a:gd name="connsiteY374" fmla="*/ 2329960 h 3370881"/>
                          <a:gd name="connsiteX375" fmla="*/ 1571993 w 2661966"/>
                          <a:gd name="connsiteY375" fmla="*/ 2317957 h 3370881"/>
                          <a:gd name="connsiteX376" fmla="*/ 1509707 w 2661966"/>
                          <a:gd name="connsiteY376" fmla="*/ 2338926 h 3370881"/>
                          <a:gd name="connsiteX377" fmla="*/ 1500444 w 2661966"/>
                          <a:gd name="connsiteY377" fmla="*/ 2355271 h 3370881"/>
                          <a:gd name="connsiteX378" fmla="*/ 1402678 w 2661966"/>
                          <a:gd name="connsiteY378" fmla="*/ 2339641 h 3370881"/>
                          <a:gd name="connsiteX379" fmla="*/ 1322892 w 2661966"/>
                          <a:gd name="connsiteY379" fmla="*/ 2336952 h 3370881"/>
                          <a:gd name="connsiteX380" fmla="*/ 1199384 w 2661966"/>
                          <a:gd name="connsiteY380" fmla="*/ 2307041 h 3370881"/>
                          <a:gd name="connsiteX381" fmla="*/ 1066800 w 2661966"/>
                          <a:gd name="connsiteY381" fmla="*/ 2272705 h 3370881"/>
                          <a:gd name="connsiteX382" fmla="*/ 1030941 w 2661966"/>
                          <a:gd name="connsiteY382" fmla="*/ 2263740 h 3370881"/>
                          <a:gd name="connsiteX383" fmla="*/ 986118 w 2661966"/>
                          <a:gd name="connsiteY383" fmla="*/ 2241329 h 3370881"/>
                          <a:gd name="connsiteX384" fmla="*/ 968188 w 2661966"/>
                          <a:gd name="connsiteY384" fmla="*/ 2232364 h 3370881"/>
                          <a:gd name="connsiteX385" fmla="*/ 936812 w 2661966"/>
                          <a:gd name="connsiteY385" fmla="*/ 2214434 h 3370881"/>
                          <a:gd name="connsiteX386" fmla="*/ 905435 w 2661966"/>
                          <a:gd name="connsiteY386" fmla="*/ 2196505 h 3370881"/>
                          <a:gd name="connsiteX387" fmla="*/ 869576 w 2661966"/>
                          <a:gd name="connsiteY387" fmla="*/ 2209952 h 3370881"/>
                          <a:gd name="connsiteX388" fmla="*/ 856129 w 2661966"/>
                          <a:gd name="connsiteY388" fmla="*/ 2227881 h 3370881"/>
                          <a:gd name="connsiteX389" fmla="*/ 815788 w 2661966"/>
                          <a:gd name="connsiteY389" fmla="*/ 2268223 h 3370881"/>
                          <a:gd name="connsiteX390" fmla="*/ 788894 w 2661966"/>
                          <a:gd name="connsiteY390" fmla="*/ 2290634 h 3370881"/>
                          <a:gd name="connsiteX391" fmla="*/ 762000 w 2661966"/>
                          <a:gd name="connsiteY391" fmla="*/ 2313046 h 3370881"/>
                          <a:gd name="connsiteX392" fmla="*/ 753035 w 2661966"/>
                          <a:gd name="connsiteY392" fmla="*/ 2326493 h 3370881"/>
                          <a:gd name="connsiteX393" fmla="*/ 735106 w 2661966"/>
                          <a:gd name="connsiteY393" fmla="*/ 2339940 h 3370881"/>
                          <a:gd name="connsiteX394" fmla="*/ 712694 w 2661966"/>
                          <a:gd name="connsiteY394" fmla="*/ 2362352 h 3370881"/>
                          <a:gd name="connsiteX395" fmla="*/ 694765 w 2661966"/>
                          <a:gd name="connsiteY395" fmla="*/ 2375799 h 3370881"/>
                          <a:gd name="connsiteX396" fmla="*/ 681318 w 2661966"/>
                          <a:gd name="connsiteY396" fmla="*/ 2393729 h 3370881"/>
                          <a:gd name="connsiteX397" fmla="*/ 667870 w 2661966"/>
                          <a:gd name="connsiteY397" fmla="*/ 2402693 h 3370881"/>
                          <a:gd name="connsiteX398" fmla="*/ 623047 w 2661966"/>
                          <a:gd name="connsiteY398" fmla="*/ 2443034 h 3370881"/>
                          <a:gd name="connsiteX399" fmla="*/ 600635 w 2661966"/>
                          <a:gd name="connsiteY399" fmla="*/ 2474411 h 3370881"/>
                          <a:gd name="connsiteX400" fmla="*/ 587188 w 2661966"/>
                          <a:gd name="connsiteY400" fmla="*/ 2514752 h 3370881"/>
                          <a:gd name="connsiteX401" fmla="*/ 582706 w 2661966"/>
                          <a:gd name="connsiteY401" fmla="*/ 2546129 h 3370881"/>
                          <a:gd name="connsiteX402" fmla="*/ 596153 w 2661966"/>
                          <a:gd name="connsiteY402" fmla="*/ 2635776 h 3370881"/>
                          <a:gd name="connsiteX403" fmla="*/ 600635 w 2661966"/>
                          <a:gd name="connsiteY403" fmla="*/ 2653705 h 3370881"/>
                          <a:gd name="connsiteX404" fmla="*/ 609600 w 2661966"/>
                          <a:gd name="connsiteY404" fmla="*/ 2671634 h 3370881"/>
                          <a:gd name="connsiteX405" fmla="*/ 614082 w 2661966"/>
                          <a:gd name="connsiteY405" fmla="*/ 2689564 h 3370881"/>
                          <a:gd name="connsiteX406" fmla="*/ 623047 w 2661966"/>
                          <a:gd name="connsiteY406" fmla="*/ 2711976 h 3370881"/>
                          <a:gd name="connsiteX407" fmla="*/ 627529 w 2661966"/>
                          <a:gd name="connsiteY407" fmla="*/ 2734387 h 3370881"/>
                          <a:gd name="connsiteX408" fmla="*/ 640976 w 2661966"/>
                          <a:gd name="connsiteY408" fmla="*/ 2765764 h 3370881"/>
                          <a:gd name="connsiteX409" fmla="*/ 645459 w 2661966"/>
                          <a:gd name="connsiteY409" fmla="*/ 2779211 h 3370881"/>
                          <a:gd name="connsiteX410" fmla="*/ 658906 w 2661966"/>
                          <a:gd name="connsiteY410" fmla="*/ 2801623 h 3370881"/>
                          <a:gd name="connsiteX411" fmla="*/ 676835 w 2661966"/>
                          <a:gd name="connsiteY411" fmla="*/ 2864376 h 3370881"/>
                          <a:gd name="connsiteX412" fmla="*/ 690282 w 2661966"/>
                          <a:gd name="connsiteY412" fmla="*/ 2895752 h 3370881"/>
                          <a:gd name="connsiteX413" fmla="*/ 699247 w 2661966"/>
                          <a:gd name="connsiteY413" fmla="*/ 2940576 h 3370881"/>
                          <a:gd name="connsiteX414" fmla="*/ 703729 w 2661966"/>
                          <a:gd name="connsiteY414" fmla="*/ 2967470 h 3370881"/>
                          <a:gd name="connsiteX415" fmla="*/ 717176 w 2661966"/>
                          <a:gd name="connsiteY415" fmla="*/ 2994364 h 3370881"/>
                          <a:gd name="connsiteX416" fmla="*/ 735106 w 2661966"/>
                          <a:gd name="connsiteY416" fmla="*/ 3052634 h 3370881"/>
                          <a:gd name="connsiteX417" fmla="*/ 739588 w 2661966"/>
                          <a:gd name="connsiteY417" fmla="*/ 3079529 h 3370881"/>
                          <a:gd name="connsiteX418" fmla="*/ 762000 w 2661966"/>
                          <a:gd name="connsiteY418" fmla="*/ 3142281 h 3370881"/>
                          <a:gd name="connsiteX419" fmla="*/ 766482 w 2661966"/>
                          <a:gd name="connsiteY419" fmla="*/ 3231929 h 3370881"/>
                          <a:gd name="connsiteX420" fmla="*/ 770965 w 2661966"/>
                          <a:gd name="connsiteY420" fmla="*/ 3254340 h 3370881"/>
                          <a:gd name="connsiteX421" fmla="*/ 775447 w 2661966"/>
                          <a:gd name="connsiteY421" fmla="*/ 3285717 h 3370881"/>
                          <a:gd name="connsiteX422" fmla="*/ 748553 w 2661966"/>
                          <a:gd name="connsiteY422" fmla="*/ 3335023 h 3370881"/>
                          <a:gd name="connsiteX423" fmla="*/ 721659 w 2661966"/>
                          <a:gd name="connsiteY423" fmla="*/ 3343987 h 3370881"/>
                          <a:gd name="connsiteX424" fmla="*/ 708212 w 2661966"/>
                          <a:gd name="connsiteY424" fmla="*/ 3348470 h 3370881"/>
                          <a:gd name="connsiteX425" fmla="*/ 623047 w 2661966"/>
                          <a:gd name="connsiteY425" fmla="*/ 3330540 h 3370881"/>
                          <a:gd name="connsiteX426" fmla="*/ 609600 w 2661966"/>
                          <a:gd name="connsiteY426" fmla="*/ 3308129 h 3370881"/>
                          <a:gd name="connsiteX427" fmla="*/ 591670 w 2661966"/>
                          <a:gd name="connsiteY427" fmla="*/ 3267787 h 3370881"/>
                          <a:gd name="connsiteX428" fmla="*/ 560294 w 2661966"/>
                          <a:gd name="connsiteY428" fmla="*/ 3209517 h 3370881"/>
                          <a:gd name="connsiteX429" fmla="*/ 551329 w 2661966"/>
                          <a:gd name="connsiteY429" fmla="*/ 3196070 h 3370881"/>
                          <a:gd name="connsiteX430" fmla="*/ 528918 w 2661966"/>
                          <a:gd name="connsiteY430" fmla="*/ 3173658 h 3370881"/>
                          <a:gd name="connsiteX431" fmla="*/ 519953 w 2661966"/>
                          <a:gd name="connsiteY431" fmla="*/ 3128834 h 3370881"/>
                          <a:gd name="connsiteX432" fmla="*/ 524435 w 2661966"/>
                          <a:gd name="connsiteY432" fmla="*/ 3101940 h 3370881"/>
                          <a:gd name="connsiteX433" fmla="*/ 528918 w 2661966"/>
                          <a:gd name="connsiteY433" fmla="*/ 3088493 h 3370881"/>
                          <a:gd name="connsiteX434" fmla="*/ 542365 w 2661966"/>
                          <a:gd name="connsiteY434" fmla="*/ 3052634 h 3370881"/>
                          <a:gd name="connsiteX435" fmla="*/ 484094 w 2661966"/>
                          <a:gd name="connsiteY435" fmla="*/ 2886787 h 3370881"/>
                          <a:gd name="connsiteX436" fmla="*/ 443753 w 2661966"/>
                          <a:gd name="connsiteY436" fmla="*/ 2779211 h 3370881"/>
                          <a:gd name="connsiteX437" fmla="*/ 439270 w 2661966"/>
                          <a:gd name="connsiteY437" fmla="*/ 2752317 h 3370881"/>
                          <a:gd name="connsiteX438" fmla="*/ 430306 w 2661966"/>
                          <a:gd name="connsiteY438" fmla="*/ 2716458 h 3370881"/>
                          <a:gd name="connsiteX439" fmla="*/ 425823 w 2661966"/>
                          <a:gd name="connsiteY439" fmla="*/ 2680599 h 3370881"/>
                          <a:gd name="connsiteX440" fmla="*/ 398929 w 2661966"/>
                          <a:gd name="connsiteY440" fmla="*/ 2599917 h 3370881"/>
                          <a:gd name="connsiteX441" fmla="*/ 385482 w 2661966"/>
                          <a:gd name="connsiteY441" fmla="*/ 2568540 h 3370881"/>
                          <a:gd name="connsiteX442" fmla="*/ 381000 w 2661966"/>
                          <a:gd name="connsiteY442" fmla="*/ 2550611 h 3370881"/>
                          <a:gd name="connsiteX443" fmla="*/ 372035 w 2661966"/>
                          <a:gd name="connsiteY443" fmla="*/ 2483376 h 3370881"/>
                          <a:gd name="connsiteX444" fmla="*/ 367553 w 2661966"/>
                          <a:gd name="connsiteY444" fmla="*/ 2469929 h 3370881"/>
                          <a:gd name="connsiteX445" fmla="*/ 407894 w 2661966"/>
                          <a:gd name="connsiteY445" fmla="*/ 2451999 h 3370881"/>
                          <a:gd name="connsiteX446" fmla="*/ 515470 w 2661966"/>
                          <a:gd name="connsiteY446" fmla="*/ 2407176 h 3370881"/>
                          <a:gd name="connsiteX447" fmla="*/ 578223 w 2661966"/>
                          <a:gd name="connsiteY447" fmla="*/ 2353387 h 3370881"/>
                          <a:gd name="connsiteX448" fmla="*/ 587188 w 2661966"/>
                          <a:gd name="connsiteY448" fmla="*/ 2330976 h 3370881"/>
                          <a:gd name="connsiteX449" fmla="*/ 614082 w 2661966"/>
                          <a:gd name="connsiteY449" fmla="*/ 2254776 h 3370881"/>
                          <a:gd name="connsiteX450" fmla="*/ 649941 w 2661966"/>
                          <a:gd name="connsiteY450" fmla="*/ 2200987 h 3370881"/>
                          <a:gd name="connsiteX451" fmla="*/ 690282 w 2661966"/>
                          <a:gd name="connsiteY451" fmla="*/ 2174093 h 3370881"/>
                          <a:gd name="connsiteX452" fmla="*/ 703729 w 2661966"/>
                          <a:gd name="connsiteY452" fmla="*/ 2165129 h 3370881"/>
                          <a:gd name="connsiteX453" fmla="*/ 739588 w 2661966"/>
                          <a:gd name="connsiteY453" fmla="*/ 2147199 h 3370881"/>
                          <a:gd name="connsiteX454" fmla="*/ 708212 w 2661966"/>
                          <a:gd name="connsiteY454" fmla="*/ 2187540 h 3370881"/>
                          <a:gd name="connsiteX455" fmla="*/ 654423 w 2661966"/>
                          <a:gd name="connsiteY455" fmla="*/ 2241329 h 3370881"/>
                          <a:gd name="connsiteX456" fmla="*/ 636494 w 2661966"/>
                          <a:gd name="connsiteY456" fmla="*/ 2259258 h 3370881"/>
                          <a:gd name="connsiteX457" fmla="*/ 614082 w 2661966"/>
                          <a:gd name="connsiteY457" fmla="*/ 2286152 h 3370881"/>
                          <a:gd name="connsiteX458" fmla="*/ 592179 w 2661966"/>
                          <a:gd name="connsiteY458" fmla="*/ 2282347 h 3370881"/>
                          <a:gd name="connsiteX459" fmla="*/ 555980 w 2661966"/>
                          <a:gd name="connsiteY459" fmla="*/ 2313892 h 3370881"/>
                          <a:gd name="connsiteX460" fmla="*/ 524435 w 2661966"/>
                          <a:gd name="connsiteY460" fmla="*/ 2348905 h 3370881"/>
                          <a:gd name="connsiteX461" fmla="*/ 502023 w 2661966"/>
                          <a:gd name="connsiteY461" fmla="*/ 2362352 h 3370881"/>
                          <a:gd name="connsiteX462" fmla="*/ 461682 w 2661966"/>
                          <a:gd name="connsiteY462" fmla="*/ 2389246 h 3370881"/>
                          <a:gd name="connsiteX463" fmla="*/ 448235 w 2661966"/>
                          <a:gd name="connsiteY463" fmla="*/ 2398211 h 3370881"/>
                          <a:gd name="connsiteX464" fmla="*/ 430306 w 2661966"/>
                          <a:gd name="connsiteY464" fmla="*/ 2407176 h 3370881"/>
                          <a:gd name="connsiteX465" fmla="*/ 412376 w 2661966"/>
                          <a:gd name="connsiteY465" fmla="*/ 2420623 h 3370881"/>
                          <a:gd name="connsiteX466" fmla="*/ 389965 w 2661966"/>
                          <a:gd name="connsiteY466" fmla="*/ 2429587 h 3370881"/>
                          <a:gd name="connsiteX467" fmla="*/ 372035 w 2661966"/>
                          <a:gd name="connsiteY467" fmla="*/ 2443034 h 3370881"/>
                          <a:gd name="connsiteX468" fmla="*/ 318247 w 2661966"/>
                          <a:gd name="connsiteY468" fmla="*/ 2474411 h 3370881"/>
                          <a:gd name="connsiteX469" fmla="*/ 304800 w 2661966"/>
                          <a:gd name="connsiteY469" fmla="*/ 2492340 h 3370881"/>
                          <a:gd name="connsiteX470" fmla="*/ 282388 w 2661966"/>
                          <a:gd name="connsiteY470" fmla="*/ 2519234 h 3370881"/>
                          <a:gd name="connsiteX471" fmla="*/ 295835 w 2661966"/>
                          <a:gd name="connsiteY471" fmla="*/ 2815070 h 3370881"/>
                          <a:gd name="connsiteX472" fmla="*/ 300318 w 2661966"/>
                          <a:gd name="connsiteY472" fmla="*/ 2837481 h 3370881"/>
                          <a:gd name="connsiteX473" fmla="*/ 304800 w 2661966"/>
                          <a:gd name="connsiteY473" fmla="*/ 2868858 h 3370881"/>
                          <a:gd name="connsiteX474" fmla="*/ 309282 w 2661966"/>
                          <a:gd name="connsiteY474" fmla="*/ 2927129 h 3370881"/>
                          <a:gd name="connsiteX475" fmla="*/ 322729 w 2661966"/>
                          <a:gd name="connsiteY475" fmla="*/ 2985399 h 3370881"/>
                          <a:gd name="connsiteX476" fmla="*/ 327212 w 2661966"/>
                          <a:gd name="connsiteY476" fmla="*/ 3012293 h 3370881"/>
                          <a:gd name="connsiteX477" fmla="*/ 331694 w 2661966"/>
                          <a:gd name="connsiteY477" fmla="*/ 3043670 h 3370881"/>
                          <a:gd name="connsiteX478" fmla="*/ 345141 w 2661966"/>
                          <a:gd name="connsiteY478" fmla="*/ 3070564 h 3370881"/>
                          <a:gd name="connsiteX479" fmla="*/ 367553 w 2661966"/>
                          <a:gd name="connsiteY479" fmla="*/ 3124352 h 3370881"/>
                          <a:gd name="connsiteX480" fmla="*/ 381000 w 2661966"/>
                          <a:gd name="connsiteY480" fmla="*/ 3182623 h 3370881"/>
                          <a:gd name="connsiteX481" fmla="*/ 389965 w 2661966"/>
                          <a:gd name="connsiteY481" fmla="*/ 3196070 h 3370881"/>
                          <a:gd name="connsiteX482" fmla="*/ 394447 w 2661966"/>
                          <a:gd name="connsiteY482" fmla="*/ 3213999 h 3370881"/>
                          <a:gd name="connsiteX483" fmla="*/ 412376 w 2661966"/>
                          <a:gd name="connsiteY483" fmla="*/ 3245376 h 3370881"/>
                          <a:gd name="connsiteX484" fmla="*/ 416859 w 2661966"/>
                          <a:gd name="connsiteY484" fmla="*/ 3258823 h 3370881"/>
                          <a:gd name="connsiteX485" fmla="*/ 425823 w 2661966"/>
                          <a:gd name="connsiteY485" fmla="*/ 3272270 h 3370881"/>
                          <a:gd name="connsiteX486" fmla="*/ 439270 w 2661966"/>
                          <a:gd name="connsiteY486" fmla="*/ 3303646 h 3370881"/>
                          <a:gd name="connsiteX487" fmla="*/ 439270 w 2661966"/>
                          <a:gd name="connsiteY487" fmla="*/ 3352952 h 3370881"/>
                          <a:gd name="connsiteX488" fmla="*/ 430306 w 2661966"/>
                          <a:gd name="connsiteY488" fmla="*/ 3366399 h 3370881"/>
                          <a:gd name="connsiteX489" fmla="*/ 412376 w 2661966"/>
                          <a:gd name="connsiteY489" fmla="*/ 3370881 h 3370881"/>
                          <a:gd name="connsiteX490" fmla="*/ 295835 w 2661966"/>
                          <a:gd name="connsiteY490" fmla="*/ 3357434 h 3370881"/>
                          <a:gd name="connsiteX491" fmla="*/ 264459 w 2661966"/>
                          <a:gd name="connsiteY491" fmla="*/ 3276752 h 3370881"/>
                          <a:gd name="connsiteX492" fmla="*/ 259976 w 2661966"/>
                          <a:gd name="connsiteY492" fmla="*/ 3240893 h 3370881"/>
                          <a:gd name="connsiteX493" fmla="*/ 246529 w 2661966"/>
                          <a:gd name="connsiteY493" fmla="*/ 3178140 h 3370881"/>
                          <a:gd name="connsiteX494" fmla="*/ 237565 w 2661966"/>
                          <a:gd name="connsiteY494" fmla="*/ 3084011 h 3370881"/>
                          <a:gd name="connsiteX495" fmla="*/ 228600 w 2661966"/>
                          <a:gd name="connsiteY495" fmla="*/ 3057117 h 3370881"/>
                          <a:gd name="connsiteX496" fmla="*/ 219635 w 2661966"/>
                          <a:gd name="connsiteY496" fmla="*/ 3021258 h 3370881"/>
                          <a:gd name="connsiteX497" fmla="*/ 206188 w 2661966"/>
                          <a:gd name="connsiteY497" fmla="*/ 2980917 h 3370881"/>
                          <a:gd name="connsiteX498" fmla="*/ 201706 w 2661966"/>
                          <a:gd name="connsiteY498" fmla="*/ 2949540 h 3370881"/>
                          <a:gd name="connsiteX499" fmla="*/ 197223 w 2661966"/>
                          <a:gd name="connsiteY499" fmla="*/ 2927129 h 3370881"/>
                          <a:gd name="connsiteX500" fmla="*/ 192741 w 2661966"/>
                          <a:gd name="connsiteY500" fmla="*/ 2891270 h 3370881"/>
                          <a:gd name="connsiteX501" fmla="*/ 188259 w 2661966"/>
                          <a:gd name="connsiteY501" fmla="*/ 2850929 h 3370881"/>
                          <a:gd name="connsiteX502" fmla="*/ 179294 w 2661966"/>
                          <a:gd name="connsiteY502" fmla="*/ 2824034 h 3370881"/>
                          <a:gd name="connsiteX503" fmla="*/ 165847 w 2661966"/>
                          <a:gd name="connsiteY503" fmla="*/ 2774729 h 3370881"/>
                          <a:gd name="connsiteX504" fmla="*/ 161365 w 2661966"/>
                          <a:gd name="connsiteY504" fmla="*/ 2747834 h 3370881"/>
                          <a:gd name="connsiteX505" fmla="*/ 156882 w 2661966"/>
                          <a:gd name="connsiteY505" fmla="*/ 2559576 h 3370881"/>
                          <a:gd name="connsiteX506" fmla="*/ 152400 w 2661966"/>
                          <a:gd name="connsiteY506" fmla="*/ 2519234 h 3370881"/>
                          <a:gd name="connsiteX507" fmla="*/ 118035 w 2661966"/>
                          <a:gd name="connsiteY507" fmla="*/ 2400004 h 3370881"/>
                          <a:gd name="connsiteX508" fmla="*/ 117048 w 2661966"/>
                          <a:gd name="connsiteY508" fmla="*/ 2344423 h 3370881"/>
                          <a:gd name="connsiteX509" fmla="*/ 100106 w 2661966"/>
                          <a:gd name="connsiteY509" fmla="*/ 2330976 h 3370881"/>
                          <a:gd name="connsiteX510" fmla="*/ 138953 w 2661966"/>
                          <a:gd name="connsiteY510" fmla="*/ 2313046 h 3370881"/>
                          <a:gd name="connsiteX511" fmla="*/ 152400 w 2661966"/>
                          <a:gd name="connsiteY511" fmla="*/ 2304081 h 3370881"/>
                          <a:gd name="connsiteX512" fmla="*/ 170329 w 2661966"/>
                          <a:gd name="connsiteY512" fmla="*/ 2259258 h 3370881"/>
                          <a:gd name="connsiteX513" fmla="*/ 188259 w 2661966"/>
                          <a:gd name="connsiteY513" fmla="*/ 2223399 h 3370881"/>
                          <a:gd name="connsiteX514" fmla="*/ 206188 w 2661966"/>
                          <a:gd name="connsiteY514" fmla="*/ 2187540 h 3370881"/>
                          <a:gd name="connsiteX515" fmla="*/ 210670 w 2661966"/>
                          <a:gd name="connsiteY515" fmla="*/ 2174093 h 3370881"/>
                          <a:gd name="connsiteX516" fmla="*/ 219635 w 2661966"/>
                          <a:gd name="connsiteY516" fmla="*/ 2115823 h 3370881"/>
                          <a:gd name="connsiteX517" fmla="*/ 210670 w 2661966"/>
                          <a:gd name="connsiteY517" fmla="*/ 1958940 h 3370881"/>
                          <a:gd name="connsiteX518" fmla="*/ 192741 w 2661966"/>
                          <a:gd name="connsiteY518" fmla="*/ 1923081 h 3370881"/>
                          <a:gd name="connsiteX519" fmla="*/ 179294 w 2661966"/>
                          <a:gd name="connsiteY519" fmla="*/ 1891705 h 3370881"/>
                          <a:gd name="connsiteX520" fmla="*/ 165847 w 2661966"/>
                          <a:gd name="connsiteY520" fmla="*/ 1864811 h 3370881"/>
                          <a:gd name="connsiteX521" fmla="*/ 152400 w 2661966"/>
                          <a:gd name="connsiteY521" fmla="*/ 1833434 h 3370881"/>
                          <a:gd name="connsiteX522" fmla="*/ 143435 w 2661966"/>
                          <a:gd name="connsiteY522" fmla="*/ 1819987 h 3370881"/>
                          <a:gd name="connsiteX523" fmla="*/ 107576 w 2661966"/>
                          <a:gd name="connsiteY523" fmla="*/ 1784129 h 3370881"/>
                          <a:gd name="connsiteX524" fmla="*/ 94129 w 2661966"/>
                          <a:gd name="connsiteY524" fmla="*/ 1779646 h 3370881"/>
                          <a:gd name="connsiteX525" fmla="*/ 71718 w 2661966"/>
                          <a:gd name="connsiteY525" fmla="*/ 1770681 h 3370881"/>
                          <a:gd name="connsiteX526" fmla="*/ 58270 w 2661966"/>
                          <a:gd name="connsiteY526" fmla="*/ 1761717 h 3370881"/>
                          <a:gd name="connsiteX527" fmla="*/ 26894 w 2661966"/>
                          <a:gd name="connsiteY527" fmla="*/ 1730340 h 3370881"/>
                          <a:gd name="connsiteX528" fmla="*/ 0 w 2661966"/>
                          <a:gd name="connsiteY528" fmla="*/ 1707929 h 3370881"/>
                          <a:gd name="connsiteX0" fmla="*/ 0 w 2661966"/>
                          <a:gd name="connsiteY0" fmla="*/ 1707929 h 3370881"/>
                          <a:gd name="connsiteX1" fmla="*/ 22412 w 2661966"/>
                          <a:gd name="connsiteY1" fmla="*/ 1698964 h 3370881"/>
                          <a:gd name="connsiteX2" fmla="*/ 31376 w 2661966"/>
                          <a:gd name="connsiteY2" fmla="*/ 1681034 h 3370881"/>
                          <a:gd name="connsiteX3" fmla="*/ 44823 w 2661966"/>
                          <a:gd name="connsiteY3" fmla="*/ 1672070 h 3370881"/>
                          <a:gd name="connsiteX4" fmla="*/ 58270 w 2661966"/>
                          <a:gd name="connsiteY4" fmla="*/ 1654140 h 3370881"/>
                          <a:gd name="connsiteX5" fmla="*/ 76200 w 2661966"/>
                          <a:gd name="connsiteY5" fmla="*/ 1645176 h 3370881"/>
                          <a:gd name="connsiteX6" fmla="*/ 98612 w 2661966"/>
                          <a:gd name="connsiteY6" fmla="*/ 1636211 h 3370881"/>
                          <a:gd name="connsiteX7" fmla="*/ 125506 w 2661966"/>
                          <a:gd name="connsiteY7" fmla="*/ 1627246 h 3370881"/>
                          <a:gd name="connsiteX8" fmla="*/ 152400 w 2661966"/>
                          <a:gd name="connsiteY8" fmla="*/ 1609317 h 3370881"/>
                          <a:gd name="connsiteX9" fmla="*/ 170329 w 2661966"/>
                          <a:gd name="connsiteY9" fmla="*/ 1600352 h 3370881"/>
                          <a:gd name="connsiteX10" fmla="*/ 188259 w 2661966"/>
                          <a:gd name="connsiteY10" fmla="*/ 1582423 h 3370881"/>
                          <a:gd name="connsiteX11" fmla="*/ 228600 w 2661966"/>
                          <a:gd name="connsiteY11" fmla="*/ 1564493 h 3370881"/>
                          <a:gd name="connsiteX12" fmla="*/ 255494 w 2661966"/>
                          <a:gd name="connsiteY12" fmla="*/ 1546564 h 3370881"/>
                          <a:gd name="connsiteX13" fmla="*/ 300318 w 2661966"/>
                          <a:gd name="connsiteY13" fmla="*/ 1524152 h 3370881"/>
                          <a:gd name="connsiteX14" fmla="*/ 313765 w 2661966"/>
                          <a:gd name="connsiteY14" fmla="*/ 1515187 h 3370881"/>
                          <a:gd name="connsiteX15" fmla="*/ 340659 w 2661966"/>
                          <a:gd name="connsiteY15" fmla="*/ 1510705 h 3370881"/>
                          <a:gd name="connsiteX16" fmla="*/ 363070 w 2661966"/>
                          <a:gd name="connsiteY16" fmla="*/ 1506223 h 3370881"/>
                          <a:gd name="connsiteX17" fmla="*/ 389965 w 2661966"/>
                          <a:gd name="connsiteY17" fmla="*/ 1501740 h 3370881"/>
                          <a:gd name="connsiteX18" fmla="*/ 425823 w 2661966"/>
                          <a:gd name="connsiteY18" fmla="*/ 1497258 h 3370881"/>
                          <a:gd name="connsiteX19" fmla="*/ 470647 w 2661966"/>
                          <a:gd name="connsiteY19" fmla="*/ 1488293 h 3370881"/>
                          <a:gd name="connsiteX20" fmla="*/ 515470 w 2661966"/>
                          <a:gd name="connsiteY20" fmla="*/ 1479329 h 3370881"/>
                          <a:gd name="connsiteX21" fmla="*/ 528918 w 2661966"/>
                          <a:gd name="connsiteY21" fmla="*/ 1470364 h 3370881"/>
                          <a:gd name="connsiteX22" fmla="*/ 600635 w 2661966"/>
                          <a:gd name="connsiteY22" fmla="*/ 1456917 h 3370881"/>
                          <a:gd name="connsiteX23" fmla="*/ 690282 w 2661966"/>
                          <a:gd name="connsiteY23" fmla="*/ 1447952 h 3370881"/>
                          <a:gd name="connsiteX24" fmla="*/ 793376 w 2661966"/>
                          <a:gd name="connsiteY24" fmla="*/ 1452434 h 3370881"/>
                          <a:gd name="connsiteX25" fmla="*/ 874059 w 2661966"/>
                          <a:gd name="connsiteY25" fmla="*/ 1465881 h 3370881"/>
                          <a:gd name="connsiteX26" fmla="*/ 914400 w 2661966"/>
                          <a:gd name="connsiteY26" fmla="*/ 1470364 h 3370881"/>
                          <a:gd name="connsiteX27" fmla="*/ 1030941 w 2661966"/>
                          <a:gd name="connsiteY27" fmla="*/ 1483811 h 3370881"/>
                          <a:gd name="connsiteX28" fmla="*/ 1151965 w 2661966"/>
                          <a:gd name="connsiteY28" fmla="*/ 1492776 h 3370881"/>
                          <a:gd name="connsiteX29" fmla="*/ 1281953 w 2661966"/>
                          <a:gd name="connsiteY29" fmla="*/ 1501740 h 3370881"/>
                          <a:gd name="connsiteX30" fmla="*/ 1465729 w 2661966"/>
                          <a:gd name="connsiteY30" fmla="*/ 1497258 h 3370881"/>
                          <a:gd name="connsiteX31" fmla="*/ 1510553 w 2661966"/>
                          <a:gd name="connsiteY31" fmla="*/ 1492776 h 3370881"/>
                          <a:gd name="connsiteX32" fmla="*/ 1582270 w 2661966"/>
                          <a:gd name="connsiteY32" fmla="*/ 1461399 h 3370881"/>
                          <a:gd name="connsiteX33" fmla="*/ 1604682 w 2661966"/>
                          <a:gd name="connsiteY33" fmla="*/ 1456917 h 3370881"/>
                          <a:gd name="connsiteX34" fmla="*/ 1622612 w 2661966"/>
                          <a:gd name="connsiteY34" fmla="*/ 1447952 h 3370881"/>
                          <a:gd name="connsiteX35" fmla="*/ 1645023 w 2661966"/>
                          <a:gd name="connsiteY35" fmla="*/ 1438987 h 3370881"/>
                          <a:gd name="connsiteX36" fmla="*/ 1662953 w 2661966"/>
                          <a:gd name="connsiteY36" fmla="*/ 1425540 h 3370881"/>
                          <a:gd name="connsiteX37" fmla="*/ 1698812 w 2661966"/>
                          <a:gd name="connsiteY37" fmla="*/ 1407611 h 3370881"/>
                          <a:gd name="connsiteX38" fmla="*/ 1739153 w 2661966"/>
                          <a:gd name="connsiteY38" fmla="*/ 1380717 h 3370881"/>
                          <a:gd name="connsiteX39" fmla="*/ 1752600 w 2661966"/>
                          <a:gd name="connsiteY39" fmla="*/ 1367270 h 3370881"/>
                          <a:gd name="connsiteX40" fmla="*/ 1775012 w 2661966"/>
                          <a:gd name="connsiteY40" fmla="*/ 1353823 h 3370881"/>
                          <a:gd name="connsiteX41" fmla="*/ 1797423 w 2661966"/>
                          <a:gd name="connsiteY41" fmla="*/ 1335893 h 3370881"/>
                          <a:gd name="connsiteX42" fmla="*/ 1810870 w 2661966"/>
                          <a:gd name="connsiteY42" fmla="*/ 1304517 h 3370881"/>
                          <a:gd name="connsiteX43" fmla="*/ 1815353 w 2661966"/>
                          <a:gd name="connsiteY43" fmla="*/ 1291070 h 3370881"/>
                          <a:gd name="connsiteX44" fmla="*/ 1801906 w 2661966"/>
                          <a:gd name="connsiteY44" fmla="*/ 1138670 h 3370881"/>
                          <a:gd name="connsiteX45" fmla="*/ 1792941 w 2661966"/>
                          <a:gd name="connsiteY45" fmla="*/ 1125223 h 3370881"/>
                          <a:gd name="connsiteX46" fmla="*/ 1757082 w 2661966"/>
                          <a:gd name="connsiteY46" fmla="*/ 1093846 h 3370881"/>
                          <a:gd name="connsiteX47" fmla="*/ 1730188 w 2661966"/>
                          <a:gd name="connsiteY47" fmla="*/ 1066952 h 3370881"/>
                          <a:gd name="connsiteX48" fmla="*/ 1703294 w 2661966"/>
                          <a:gd name="connsiteY48" fmla="*/ 1049023 h 3370881"/>
                          <a:gd name="connsiteX49" fmla="*/ 1622612 w 2661966"/>
                          <a:gd name="connsiteY49" fmla="*/ 1053505 h 3370881"/>
                          <a:gd name="connsiteX50" fmla="*/ 1595718 w 2661966"/>
                          <a:gd name="connsiteY50" fmla="*/ 1062470 h 3370881"/>
                          <a:gd name="connsiteX51" fmla="*/ 1573306 w 2661966"/>
                          <a:gd name="connsiteY51" fmla="*/ 1066952 h 3370881"/>
                          <a:gd name="connsiteX52" fmla="*/ 1453385 w 2661966"/>
                          <a:gd name="connsiteY52" fmla="*/ 1082761 h 3370881"/>
                          <a:gd name="connsiteX53" fmla="*/ 1326776 w 2661966"/>
                          <a:gd name="connsiteY53" fmla="*/ 1062470 h 3370881"/>
                          <a:gd name="connsiteX54" fmla="*/ 1308847 w 2661966"/>
                          <a:gd name="connsiteY54" fmla="*/ 1057987 h 3370881"/>
                          <a:gd name="connsiteX55" fmla="*/ 1277470 w 2661966"/>
                          <a:gd name="connsiteY55" fmla="*/ 1053505 h 3370881"/>
                          <a:gd name="connsiteX56" fmla="*/ 1259541 w 2661966"/>
                          <a:gd name="connsiteY56" fmla="*/ 1049023 h 3370881"/>
                          <a:gd name="connsiteX57" fmla="*/ 1232647 w 2661966"/>
                          <a:gd name="connsiteY57" fmla="*/ 1044540 h 3370881"/>
                          <a:gd name="connsiteX58" fmla="*/ 1053353 w 2661966"/>
                          <a:gd name="connsiteY58" fmla="*/ 1049023 h 3370881"/>
                          <a:gd name="connsiteX59" fmla="*/ 1035423 w 2661966"/>
                          <a:gd name="connsiteY59" fmla="*/ 1053505 h 3370881"/>
                          <a:gd name="connsiteX60" fmla="*/ 1008529 w 2661966"/>
                          <a:gd name="connsiteY60" fmla="*/ 1057987 h 3370881"/>
                          <a:gd name="connsiteX61" fmla="*/ 995082 w 2661966"/>
                          <a:gd name="connsiteY61" fmla="*/ 1062470 h 3370881"/>
                          <a:gd name="connsiteX62" fmla="*/ 945776 w 2661966"/>
                          <a:gd name="connsiteY62" fmla="*/ 1031093 h 3370881"/>
                          <a:gd name="connsiteX63" fmla="*/ 941294 w 2661966"/>
                          <a:gd name="connsiteY63" fmla="*/ 1017646 h 3370881"/>
                          <a:gd name="connsiteX64" fmla="*/ 932329 w 2661966"/>
                          <a:gd name="connsiteY64" fmla="*/ 919034 h 3370881"/>
                          <a:gd name="connsiteX65" fmla="*/ 914400 w 2661966"/>
                          <a:gd name="connsiteY65" fmla="*/ 901105 h 3370881"/>
                          <a:gd name="connsiteX66" fmla="*/ 918882 w 2661966"/>
                          <a:gd name="connsiteY66" fmla="*/ 869729 h 3370881"/>
                          <a:gd name="connsiteX67" fmla="*/ 941294 w 2661966"/>
                          <a:gd name="connsiteY67" fmla="*/ 865246 h 3370881"/>
                          <a:gd name="connsiteX68" fmla="*/ 959223 w 2661966"/>
                          <a:gd name="connsiteY68" fmla="*/ 851799 h 3370881"/>
                          <a:gd name="connsiteX69" fmla="*/ 990600 w 2661966"/>
                          <a:gd name="connsiteY69" fmla="*/ 847317 h 3370881"/>
                          <a:gd name="connsiteX70" fmla="*/ 1129553 w 2661966"/>
                          <a:gd name="connsiteY70" fmla="*/ 838352 h 3370881"/>
                          <a:gd name="connsiteX71" fmla="*/ 1147482 w 2661966"/>
                          <a:gd name="connsiteY71" fmla="*/ 829387 h 3370881"/>
                          <a:gd name="connsiteX72" fmla="*/ 1178859 w 2661966"/>
                          <a:gd name="connsiteY72" fmla="*/ 806976 h 3370881"/>
                          <a:gd name="connsiteX73" fmla="*/ 1192306 w 2661966"/>
                          <a:gd name="connsiteY73" fmla="*/ 793529 h 3370881"/>
                          <a:gd name="connsiteX74" fmla="*/ 1214718 w 2661966"/>
                          <a:gd name="connsiteY74" fmla="*/ 784564 h 3370881"/>
                          <a:gd name="connsiteX75" fmla="*/ 1241612 w 2661966"/>
                          <a:gd name="connsiteY75" fmla="*/ 771117 h 3370881"/>
                          <a:gd name="connsiteX76" fmla="*/ 1277470 w 2661966"/>
                          <a:gd name="connsiteY76" fmla="*/ 753187 h 3370881"/>
                          <a:gd name="connsiteX77" fmla="*/ 1295400 w 2661966"/>
                          <a:gd name="connsiteY77" fmla="*/ 730776 h 3370881"/>
                          <a:gd name="connsiteX78" fmla="*/ 1317812 w 2661966"/>
                          <a:gd name="connsiteY78" fmla="*/ 708364 h 3370881"/>
                          <a:gd name="connsiteX79" fmla="*/ 1353670 w 2661966"/>
                          <a:gd name="connsiteY79" fmla="*/ 663540 h 3370881"/>
                          <a:gd name="connsiteX80" fmla="*/ 1371600 w 2661966"/>
                          <a:gd name="connsiteY80" fmla="*/ 636646 h 3370881"/>
                          <a:gd name="connsiteX81" fmla="*/ 1380565 w 2661966"/>
                          <a:gd name="connsiteY81" fmla="*/ 596305 h 3370881"/>
                          <a:gd name="connsiteX82" fmla="*/ 1385047 w 2661966"/>
                          <a:gd name="connsiteY82" fmla="*/ 582858 h 3370881"/>
                          <a:gd name="connsiteX83" fmla="*/ 1380565 w 2661966"/>
                          <a:gd name="connsiteY83" fmla="*/ 533552 h 3370881"/>
                          <a:gd name="connsiteX84" fmla="*/ 1367118 w 2661966"/>
                          <a:gd name="connsiteY84" fmla="*/ 524587 h 3370881"/>
                          <a:gd name="connsiteX85" fmla="*/ 1349188 w 2661966"/>
                          <a:gd name="connsiteY85" fmla="*/ 520105 h 3370881"/>
                          <a:gd name="connsiteX86" fmla="*/ 1324871 w 2661966"/>
                          <a:gd name="connsiteY86" fmla="*/ 516855 h 3370881"/>
                          <a:gd name="connsiteX87" fmla="*/ 1280048 w 2661966"/>
                          <a:gd name="connsiteY87" fmla="*/ 523243 h 3370881"/>
                          <a:gd name="connsiteX88" fmla="*/ 1250576 w 2661966"/>
                          <a:gd name="connsiteY88" fmla="*/ 529070 h 3370881"/>
                          <a:gd name="connsiteX89" fmla="*/ 1210235 w 2661966"/>
                          <a:gd name="connsiteY89" fmla="*/ 542517 h 3370881"/>
                          <a:gd name="connsiteX90" fmla="*/ 1183341 w 2661966"/>
                          <a:gd name="connsiteY90" fmla="*/ 555964 h 3370881"/>
                          <a:gd name="connsiteX91" fmla="*/ 1160929 w 2661966"/>
                          <a:gd name="connsiteY91" fmla="*/ 569411 h 3370881"/>
                          <a:gd name="connsiteX92" fmla="*/ 1134035 w 2661966"/>
                          <a:gd name="connsiteY92" fmla="*/ 578376 h 3370881"/>
                          <a:gd name="connsiteX93" fmla="*/ 1111623 w 2661966"/>
                          <a:gd name="connsiteY93" fmla="*/ 587340 h 3370881"/>
                          <a:gd name="connsiteX94" fmla="*/ 1084729 w 2661966"/>
                          <a:gd name="connsiteY94" fmla="*/ 596305 h 3370881"/>
                          <a:gd name="connsiteX95" fmla="*/ 986118 w 2661966"/>
                          <a:gd name="connsiteY95" fmla="*/ 591823 h 3370881"/>
                          <a:gd name="connsiteX96" fmla="*/ 927847 w 2661966"/>
                          <a:gd name="connsiteY96" fmla="*/ 578376 h 3370881"/>
                          <a:gd name="connsiteX97" fmla="*/ 896470 w 2661966"/>
                          <a:gd name="connsiteY97" fmla="*/ 555964 h 3370881"/>
                          <a:gd name="connsiteX98" fmla="*/ 883023 w 2661966"/>
                          <a:gd name="connsiteY98" fmla="*/ 546999 h 3370881"/>
                          <a:gd name="connsiteX99" fmla="*/ 865094 w 2661966"/>
                          <a:gd name="connsiteY99" fmla="*/ 497693 h 3370881"/>
                          <a:gd name="connsiteX100" fmla="*/ 869576 w 2661966"/>
                          <a:gd name="connsiteY100" fmla="*/ 403564 h 3370881"/>
                          <a:gd name="connsiteX101" fmla="*/ 874059 w 2661966"/>
                          <a:gd name="connsiteY101" fmla="*/ 385634 h 3370881"/>
                          <a:gd name="connsiteX102" fmla="*/ 883023 w 2661966"/>
                          <a:gd name="connsiteY102" fmla="*/ 372187 h 3370881"/>
                          <a:gd name="connsiteX103" fmla="*/ 913728 w 2661966"/>
                          <a:gd name="connsiteY103" fmla="*/ 342268 h 3370881"/>
                          <a:gd name="connsiteX104" fmla="*/ 914400 w 2661966"/>
                          <a:gd name="connsiteY104" fmla="*/ 385634 h 3370881"/>
                          <a:gd name="connsiteX105" fmla="*/ 909918 w 2661966"/>
                          <a:gd name="connsiteY105" fmla="*/ 408046 h 3370881"/>
                          <a:gd name="connsiteX106" fmla="*/ 900953 w 2661966"/>
                          <a:gd name="connsiteY106" fmla="*/ 466317 h 3370881"/>
                          <a:gd name="connsiteX107" fmla="*/ 905435 w 2661966"/>
                          <a:gd name="connsiteY107" fmla="*/ 515623 h 3370881"/>
                          <a:gd name="connsiteX108" fmla="*/ 932329 w 2661966"/>
                          <a:gd name="connsiteY108" fmla="*/ 551481 h 3370881"/>
                          <a:gd name="connsiteX109" fmla="*/ 954741 w 2661966"/>
                          <a:gd name="connsiteY109" fmla="*/ 560446 h 3370881"/>
                          <a:gd name="connsiteX110" fmla="*/ 972670 w 2661966"/>
                          <a:gd name="connsiteY110" fmla="*/ 569411 h 3370881"/>
                          <a:gd name="connsiteX111" fmla="*/ 1066800 w 2661966"/>
                          <a:gd name="connsiteY111" fmla="*/ 564929 h 3370881"/>
                          <a:gd name="connsiteX112" fmla="*/ 1111623 w 2661966"/>
                          <a:gd name="connsiteY112" fmla="*/ 551481 h 3370881"/>
                          <a:gd name="connsiteX113" fmla="*/ 1129553 w 2661966"/>
                          <a:gd name="connsiteY113" fmla="*/ 538034 h 3370881"/>
                          <a:gd name="connsiteX114" fmla="*/ 1156447 w 2661966"/>
                          <a:gd name="connsiteY114" fmla="*/ 511140 h 3370881"/>
                          <a:gd name="connsiteX115" fmla="*/ 1160929 w 2661966"/>
                          <a:gd name="connsiteY115" fmla="*/ 493211 h 3370881"/>
                          <a:gd name="connsiteX116" fmla="*/ 1178859 w 2661966"/>
                          <a:gd name="connsiteY116" fmla="*/ 331846 h 3370881"/>
                          <a:gd name="connsiteX117" fmla="*/ 1215315 w 2661966"/>
                          <a:gd name="connsiteY117" fmla="*/ 270289 h 3370881"/>
                          <a:gd name="connsiteX118" fmla="*/ 1214718 w 2661966"/>
                          <a:gd name="connsiteY118" fmla="*/ 367705 h 3370881"/>
                          <a:gd name="connsiteX119" fmla="*/ 1201270 w 2661966"/>
                          <a:gd name="connsiteY119" fmla="*/ 412529 h 3370881"/>
                          <a:gd name="connsiteX120" fmla="*/ 1210235 w 2661966"/>
                          <a:gd name="connsiteY120" fmla="*/ 461834 h 3370881"/>
                          <a:gd name="connsiteX121" fmla="*/ 1214718 w 2661966"/>
                          <a:gd name="connsiteY121" fmla="*/ 475281 h 3370881"/>
                          <a:gd name="connsiteX122" fmla="*/ 1231975 w 2661966"/>
                          <a:gd name="connsiteY122" fmla="*/ 478531 h 3370881"/>
                          <a:gd name="connsiteX123" fmla="*/ 1252481 w 2661966"/>
                          <a:gd name="connsiteY123" fmla="*/ 492651 h 3370881"/>
                          <a:gd name="connsiteX124" fmla="*/ 1317812 w 2661966"/>
                          <a:gd name="connsiteY124" fmla="*/ 488168 h 3370881"/>
                          <a:gd name="connsiteX125" fmla="*/ 1357480 w 2661966"/>
                          <a:gd name="connsiteY125" fmla="*/ 477299 h 3370881"/>
                          <a:gd name="connsiteX126" fmla="*/ 1506070 w 2661966"/>
                          <a:gd name="connsiteY126" fmla="*/ 457352 h 3370881"/>
                          <a:gd name="connsiteX127" fmla="*/ 1550894 w 2661966"/>
                          <a:gd name="connsiteY127" fmla="*/ 430458 h 3370881"/>
                          <a:gd name="connsiteX128" fmla="*/ 1564341 w 2661966"/>
                          <a:gd name="connsiteY128" fmla="*/ 417011 h 3370881"/>
                          <a:gd name="connsiteX129" fmla="*/ 1586753 w 2661966"/>
                          <a:gd name="connsiteY129" fmla="*/ 399081 h 3370881"/>
                          <a:gd name="connsiteX130" fmla="*/ 1595718 w 2661966"/>
                          <a:gd name="connsiteY130" fmla="*/ 381152 h 3370881"/>
                          <a:gd name="connsiteX131" fmla="*/ 1603614 w 2661966"/>
                          <a:gd name="connsiteY131" fmla="*/ 352560 h 3370881"/>
                          <a:gd name="connsiteX132" fmla="*/ 1620066 w 2661966"/>
                          <a:gd name="connsiteY132" fmla="*/ 291047 h 3370881"/>
                          <a:gd name="connsiteX133" fmla="*/ 1604852 w 2661966"/>
                          <a:gd name="connsiteY133" fmla="*/ 236279 h 3370881"/>
                          <a:gd name="connsiteX134" fmla="*/ 1537447 w 2661966"/>
                          <a:gd name="connsiteY134" fmla="*/ 188411 h 3370881"/>
                          <a:gd name="connsiteX135" fmla="*/ 1722867 w 2661966"/>
                          <a:gd name="connsiteY135" fmla="*/ 284146 h 3370881"/>
                          <a:gd name="connsiteX136" fmla="*/ 1655669 w 2661966"/>
                          <a:gd name="connsiteY136" fmla="*/ 407486 h 3370881"/>
                          <a:gd name="connsiteX137" fmla="*/ 1658470 w 2661966"/>
                          <a:gd name="connsiteY137" fmla="*/ 412529 h 3370881"/>
                          <a:gd name="connsiteX138" fmla="*/ 1685365 w 2661966"/>
                          <a:gd name="connsiteY138" fmla="*/ 390117 h 3370881"/>
                          <a:gd name="connsiteX139" fmla="*/ 1694329 w 2661966"/>
                          <a:gd name="connsiteY139" fmla="*/ 376670 h 3370881"/>
                          <a:gd name="connsiteX140" fmla="*/ 1734670 w 2661966"/>
                          <a:gd name="connsiteY140" fmla="*/ 354258 h 3370881"/>
                          <a:gd name="connsiteX141" fmla="*/ 1743635 w 2661966"/>
                          <a:gd name="connsiteY141" fmla="*/ 340811 h 3370881"/>
                          <a:gd name="connsiteX142" fmla="*/ 1757082 w 2661966"/>
                          <a:gd name="connsiteY142" fmla="*/ 336329 h 3370881"/>
                          <a:gd name="connsiteX143" fmla="*/ 1843909 w 2661966"/>
                          <a:gd name="connsiteY143" fmla="*/ 262341 h 3370881"/>
                          <a:gd name="connsiteX144" fmla="*/ 1874221 w 2661966"/>
                          <a:gd name="connsiteY144" fmla="*/ 202194 h 3370881"/>
                          <a:gd name="connsiteX145" fmla="*/ 1828094 w 2661966"/>
                          <a:gd name="connsiteY145" fmla="*/ 136767 h 3370881"/>
                          <a:gd name="connsiteX146" fmla="*/ 1772023 w 2661966"/>
                          <a:gd name="connsiteY146" fmla="*/ 77249 h 3370881"/>
                          <a:gd name="connsiteX147" fmla="*/ 1948888 w 2661966"/>
                          <a:gd name="connsiteY147" fmla="*/ 178018 h 3370881"/>
                          <a:gd name="connsiteX148" fmla="*/ 1952362 w 2661966"/>
                          <a:gd name="connsiteY148" fmla="*/ 254265 h 3370881"/>
                          <a:gd name="connsiteX149" fmla="*/ 1874221 w 2661966"/>
                          <a:gd name="connsiteY149" fmla="*/ 318698 h 3370881"/>
                          <a:gd name="connsiteX150" fmla="*/ 1788459 w 2661966"/>
                          <a:gd name="connsiteY150" fmla="*/ 367705 h 3370881"/>
                          <a:gd name="connsiteX151" fmla="*/ 1761565 w 2661966"/>
                          <a:gd name="connsiteY151" fmla="*/ 390117 h 3370881"/>
                          <a:gd name="connsiteX152" fmla="*/ 1783976 w 2661966"/>
                          <a:gd name="connsiteY152" fmla="*/ 399081 h 3370881"/>
                          <a:gd name="connsiteX153" fmla="*/ 1878106 w 2661966"/>
                          <a:gd name="connsiteY153" fmla="*/ 390117 h 3370881"/>
                          <a:gd name="connsiteX154" fmla="*/ 1891553 w 2661966"/>
                          <a:gd name="connsiteY154" fmla="*/ 381152 h 3370881"/>
                          <a:gd name="connsiteX155" fmla="*/ 1918447 w 2661966"/>
                          <a:gd name="connsiteY155" fmla="*/ 372187 h 3370881"/>
                          <a:gd name="connsiteX156" fmla="*/ 1940859 w 2661966"/>
                          <a:gd name="connsiteY156" fmla="*/ 358740 h 3370881"/>
                          <a:gd name="connsiteX157" fmla="*/ 1954306 w 2661966"/>
                          <a:gd name="connsiteY157" fmla="*/ 354258 h 3370881"/>
                          <a:gd name="connsiteX158" fmla="*/ 2103145 w 2661966"/>
                          <a:gd name="connsiteY158" fmla="*/ 202207 h 3370881"/>
                          <a:gd name="connsiteX159" fmla="*/ 2064254 w 2661966"/>
                          <a:gd name="connsiteY159" fmla="*/ 20406 h 3370881"/>
                          <a:gd name="connsiteX160" fmla="*/ 2169347 w 2661966"/>
                          <a:gd name="connsiteY160" fmla="*/ 104479 h 3370881"/>
                          <a:gd name="connsiteX161" fmla="*/ 2183354 w 2661966"/>
                          <a:gd name="connsiteY161" fmla="*/ 192893 h 3370881"/>
                          <a:gd name="connsiteX162" fmla="*/ 2170300 w 2661966"/>
                          <a:gd name="connsiteY162" fmla="*/ 271231 h 3370881"/>
                          <a:gd name="connsiteX163" fmla="*/ 2096795 w 2661966"/>
                          <a:gd name="connsiteY163" fmla="*/ 316507 h 3370881"/>
                          <a:gd name="connsiteX164" fmla="*/ 1999129 w 2661966"/>
                          <a:gd name="connsiteY164" fmla="*/ 358740 h 3370881"/>
                          <a:gd name="connsiteX165" fmla="*/ 1994647 w 2661966"/>
                          <a:gd name="connsiteY165" fmla="*/ 372187 h 3370881"/>
                          <a:gd name="connsiteX166" fmla="*/ 2039470 w 2661966"/>
                          <a:gd name="connsiteY166" fmla="*/ 390117 h 3370881"/>
                          <a:gd name="connsiteX167" fmla="*/ 2115670 w 2661966"/>
                          <a:gd name="connsiteY167" fmla="*/ 390117 h 3370881"/>
                          <a:gd name="connsiteX168" fmla="*/ 2160494 w 2661966"/>
                          <a:gd name="connsiteY168" fmla="*/ 376670 h 3370881"/>
                          <a:gd name="connsiteX169" fmla="*/ 2191870 w 2661966"/>
                          <a:gd name="connsiteY169" fmla="*/ 363223 h 3370881"/>
                          <a:gd name="connsiteX170" fmla="*/ 2205318 w 2661966"/>
                          <a:gd name="connsiteY170" fmla="*/ 358740 h 3370881"/>
                          <a:gd name="connsiteX171" fmla="*/ 2273487 w 2661966"/>
                          <a:gd name="connsiteY171" fmla="*/ 280486 h 3370881"/>
                          <a:gd name="connsiteX172" fmla="*/ 2312894 w 2661966"/>
                          <a:gd name="connsiteY172" fmla="*/ 183929 h 3370881"/>
                          <a:gd name="connsiteX173" fmla="*/ 2339788 w 2661966"/>
                          <a:gd name="connsiteY173" fmla="*/ 151 h 3370881"/>
                          <a:gd name="connsiteX174" fmla="*/ 2357718 w 2661966"/>
                          <a:gd name="connsiteY174" fmla="*/ 215305 h 3370881"/>
                          <a:gd name="connsiteX175" fmla="*/ 2308598 w 2661966"/>
                          <a:gd name="connsiteY175" fmla="*/ 319520 h 3370881"/>
                          <a:gd name="connsiteX176" fmla="*/ 2245659 w 2661966"/>
                          <a:gd name="connsiteY176" fmla="*/ 390117 h 3370881"/>
                          <a:gd name="connsiteX177" fmla="*/ 2254623 w 2661966"/>
                          <a:gd name="connsiteY177" fmla="*/ 403564 h 3370881"/>
                          <a:gd name="connsiteX178" fmla="*/ 2353235 w 2661966"/>
                          <a:gd name="connsiteY178" fmla="*/ 399081 h 3370881"/>
                          <a:gd name="connsiteX179" fmla="*/ 2366682 w 2661966"/>
                          <a:gd name="connsiteY179" fmla="*/ 394599 h 3370881"/>
                          <a:gd name="connsiteX180" fmla="*/ 2389094 w 2661966"/>
                          <a:gd name="connsiteY180" fmla="*/ 390117 h 3370881"/>
                          <a:gd name="connsiteX181" fmla="*/ 2424953 w 2661966"/>
                          <a:gd name="connsiteY181" fmla="*/ 367705 h 3370881"/>
                          <a:gd name="connsiteX182" fmla="*/ 2528047 w 2661966"/>
                          <a:gd name="connsiteY182" fmla="*/ 292700 h 3370881"/>
                          <a:gd name="connsiteX183" fmla="*/ 2541495 w 2661966"/>
                          <a:gd name="connsiteY183" fmla="*/ 62906 h 3370881"/>
                          <a:gd name="connsiteX184" fmla="*/ 2591304 w 2661966"/>
                          <a:gd name="connsiteY184" fmla="*/ 214081 h 3370881"/>
                          <a:gd name="connsiteX185" fmla="*/ 2602790 w 2661966"/>
                          <a:gd name="connsiteY185" fmla="*/ 290907 h 3370881"/>
                          <a:gd name="connsiteX186" fmla="*/ 2660388 w 2661966"/>
                          <a:gd name="connsiteY186" fmla="*/ 338644 h 3370881"/>
                          <a:gd name="connsiteX187" fmla="*/ 2531969 w 2661966"/>
                          <a:gd name="connsiteY187" fmla="*/ 383206 h 3370881"/>
                          <a:gd name="connsiteX188" fmla="*/ 2442882 w 2661966"/>
                          <a:gd name="connsiteY188" fmla="*/ 403564 h 3370881"/>
                          <a:gd name="connsiteX189" fmla="*/ 2398059 w 2661966"/>
                          <a:gd name="connsiteY189" fmla="*/ 417011 h 3370881"/>
                          <a:gd name="connsiteX190" fmla="*/ 2375647 w 2661966"/>
                          <a:gd name="connsiteY190" fmla="*/ 425976 h 3370881"/>
                          <a:gd name="connsiteX191" fmla="*/ 2357718 w 2661966"/>
                          <a:gd name="connsiteY191" fmla="*/ 430458 h 3370881"/>
                          <a:gd name="connsiteX192" fmla="*/ 2344270 w 2661966"/>
                          <a:gd name="connsiteY192" fmla="*/ 461834 h 3370881"/>
                          <a:gd name="connsiteX193" fmla="*/ 2353235 w 2661966"/>
                          <a:gd name="connsiteY193" fmla="*/ 502176 h 3370881"/>
                          <a:gd name="connsiteX194" fmla="*/ 2362200 w 2661966"/>
                          <a:gd name="connsiteY194" fmla="*/ 515623 h 3370881"/>
                          <a:gd name="connsiteX195" fmla="*/ 2344270 w 2661966"/>
                          <a:gd name="connsiteY195" fmla="*/ 587340 h 3370881"/>
                          <a:gd name="connsiteX196" fmla="*/ 2321859 w 2661966"/>
                          <a:gd name="connsiteY196" fmla="*/ 614234 h 3370881"/>
                          <a:gd name="connsiteX197" fmla="*/ 2308412 w 2661966"/>
                          <a:gd name="connsiteY197" fmla="*/ 636646 h 3370881"/>
                          <a:gd name="connsiteX198" fmla="*/ 2281518 w 2661966"/>
                          <a:gd name="connsiteY198" fmla="*/ 641129 h 3370881"/>
                          <a:gd name="connsiteX199" fmla="*/ 2259106 w 2661966"/>
                          <a:gd name="connsiteY199" fmla="*/ 636646 h 3370881"/>
                          <a:gd name="connsiteX200" fmla="*/ 2277035 w 2661966"/>
                          <a:gd name="connsiteY200" fmla="*/ 578376 h 3370881"/>
                          <a:gd name="connsiteX201" fmla="*/ 2290482 w 2661966"/>
                          <a:gd name="connsiteY201" fmla="*/ 542517 h 3370881"/>
                          <a:gd name="connsiteX202" fmla="*/ 2286000 w 2661966"/>
                          <a:gd name="connsiteY202" fmla="*/ 506658 h 3370881"/>
                          <a:gd name="connsiteX203" fmla="*/ 2245659 w 2661966"/>
                          <a:gd name="connsiteY203" fmla="*/ 448387 h 3370881"/>
                          <a:gd name="connsiteX204" fmla="*/ 2200835 w 2661966"/>
                          <a:gd name="connsiteY204" fmla="*/ 430458 h 3370881"/>
                          <a:gd name="connsiteX205" fmla="*/ 2169459 w 2661966"/>
                          <a:gd name="connsiteY205" fmla="*/ 425976 h 3370881"/>
                          <a:gd name="connsiteX206" fmla="*/ 2102223 w 2661966"/>
                          <a:gd name="connsiteY206" fmla="*/ 430458 h 3370881"/>
                          <a:gd name="connsiteX207" fmla="*/ 2084294 w 2661966"/>
                          <a:gd name="connsiteY207" fmla="*/ 439423 h 3370881"/>
                          <a:gd name="connsiteX208" fmla="*/ 2070847 w 2661966"/>
                          <a:gd name="connsiteY208" fmla="*/ 443905 h 3370881"/>
                          <a:gd name="connsiteX209" fmla="*/ 2061882 w 2661966"/>
                          <a:gd name="connsiteY209" fmla="*/ 461834 h 3370881"/>
                          <a:gd name="connsiteX210" fmla="*/ 2034988 w 2661966"/>
                          <a:gd name="connsiteY210" fmla="*/ 475281 h 3370881"/>
                          <a:gd name="connsiteX211" fmla="*/ 1783976 w 2661966"/>
                          <a:gd name="connsiteY211" fmla="*/ 479764 h 3370881"/>
                          <a:gd name="connsiteX212" fmla="*/ 1766047 w 2661966"/>
                          <a:gd name="connsiteY212" fmla="*/ 488729 h 3370881"/>
                          <a:gd name="connsiteX213" fmla="*/ 1703294 w 2661966"/>
                          <a:gd name="connsiteY213" fmla="*/ 506658 h 3370881"/>
                          <a:gd name="connsiteX214" fmla="*/ 1689847 w 2661966"/>
                          <a:gd name="connsiteY214" fmla="*/ 511140 h 3370881"/>
                          <a:gd name="connsiteX215" fmla="*/ 1676400 w 2661966"/>
                          <a:gd name="connsiteY215" fmla="*/ 520105 h 3370881"/>
                          <a:gd name="connsiteX216" fmla="*/ 1649506 w 2661966"/>
                          <a:gd name="connsiteY216" fmla="*/ 529070 h 3370881"/>
                          <a:gd name="connsiteX217" fmla="*/ 1636059 w 2661966"/>
                          <a:gd name="connsiteY217" fmla="*/ 538034 h 3370881"/>
                          <a:gd name="connsiteX218" fmla="*/ 1622612 w 2661966"/>
                          <a:gd name="connsiteY218" fmla="*/ 551481 h 3370881"/>
                          <a:gd name="connsiteX219" fmla="*/ 1609165 w 2661966"/>
                          <a:gd name="connsiteY219" fmla="*/ 555964 h 3370881"/>
                          <a:gd name="connsiteX220" fmla="*/ 1577788 w 2661966"/>
                          <a:gd name="connsiteY220" fmla="*/ 587340 h 3370881"/>
                          <a:gd name="connsiteX221" fmla="*/ 1568823 w 2661966"/>
                          <a:gd name="connsiteY221" fmla="*/ 600787 h 3370881"/>
                          <a:gd name="connsiteX222" fmla="*/ 1555376 w 2661966"/>
                          <a:gd name="connsiteY222" fmla="*/ 614234 h 3370881"/>
                          <a:gd name="connsiteX223" fmla="*/ 1524000 w 2661966"/>
                          <a:gd name="connsiteY223" fmla="*/ 654576 h 3370881"/>
                          <a:gd name="connsiteX224" fmla="*/ 1519518 w 2661966"/>
                          <a:gd name="connsiteY224" fmla="*/ 668023 h 3370881"/>
                          <a:gd name="connsiteX225" fmla="*/ 1528482 w 2661966"/>
                          <a:gd name="connsiteY225" fmla="*/ 708364 h 3370881"/>
                          <a:gd name="connsiteX226" fmla="*/ 1537447 w 2661966"/>
                          <a:gd name="connsiteY226" fmla="*/ 721811 h 3370881"/>
                          <a:gd name="connsiteX227" fmla="*/ 1568823 w 2661966"/>
                          <a:gd name="connsiteY227" fmla="*/ 712846 h 3370881"/>
                          <a:gd name="connsiteX228" fmla="*/ 1600200 w 2661966"/>
                          <a:gd name="connsiteY228" fmla="*/ 712846 h 3370881"/>
                          <a:gd name="connsiteX229" fmla="*/ 1631576 w 2661966"/>
                          <a:gd name="connsiteY229" fmla="*/ 690434 h 3370881"/>
                          <a:gd name="connsiteX230" fmla="*/ 1645023 w 2661966"/>
                          <a:gd name="connsiteY230" fmla="*/ 676987 h 3370881"/>
                          <a:gd name="connsiteX231" fmla="*/ 1685365 w 2661966"/>
                          <a:gd name="connsiteY231" fmla="*/ 645611 h 3370881"/>
                          <a:gd name="connsiteX232" fmla="*/ 1716741 w 2661966"/>
                          <a:gd name="connsiteY232" fmla="*/ 614234 h 3370881"/>
                          <a:gd name="connsiteX233" fmla="*/ 1748118 w 2661966"/>
                          <a:gd name="connsiteY233" fmla="*/ 596305 h 3370881"/>
                          <a:gd name="connsiteX234" fmla="*/ 1761565 w 2661966"/>
                          <a:gd name="connsiteY234" fmla="*/ 591823 h 3370881"/>
                          <a:gd name="connsiteX235" fmla="*/ 1779494 w 2661966"/>
                          <a:gd name="connsiteY235" fmla="*/ 582858 h 3370881"/>
                          <a:gd name="connsiteX236" fmla="*/ 1815353 w 2661966"/>
                          <a:gd name="connsiteY236" fmla="*/ 573893 h 3370881"/>
                          <a:gd name="connsiteX237" fmla="*/ 2030506 w 2661966"/>
                          <a:gd name="connsiteY237" fmla="*/ 578376 h 3370881"/>
                          <a:gd name="connsiteX238" fmla="*/ 2017059 w 2661966"/>
                          <a:gd name="connsiteY238" fmla="*/ 600787 h 3370881"/>
                          <a:gd name="connsiteX239" fmla="*/ 1981200 w 2661966"/>
                          <a:gd name="connsiteY239" fmla="*/ 636646 h 3370881"/>
                          <a:gd name="connsiteX240" fmla="*/ 1967753 w 2661966"/>
                          <a:gd name="connsiteY240" fmla="*/ 650093 h 3370881"/>
                          <a:gd name="connsiteX241" fmla="*/ 1936376 w 2661966"/>
                          <a:gd name="connsiteY241" fmla="*/ 690434 h 3370881"/>
                          <a:gd name="connsiteX242" fmla="*/ 1905000 w 2661966"/>
                          <a:gd name="connsiteY242" fmla="*/ 717329 h 3370881"/>
                          <a:gd name="connsiteX243" fmla="*/ 1860176 w 2661966"/>
                          <a:gd name="connsiteY243" fmla="*/ 735258 h 3370881"/>
                          <a:gd name="connsiteX244" fmla="*/ 1788459 w 2661966"/>
                          <a:gd name="connsiteY244" fmla="*/ 744223 h 3370881"/>
                          <a:gd name="connsiteX245" fmla="*/ 1846729 w 2661966"/>
                          <a:gd name="connsiteY245" fmla="*/ 802493 h 3370881"/>
                          <a:gd name="connsiteX246" fmla="*/ 1913965 w 2661966"/>
                          <a:gd name="connsiteY246" fmla="*/ 829387 h 3370881"/>
                          <a:gd name="connsiteX247" fmla="*/ 1922929 w 2661966"/>
                          <a:gd name="connsiteY247" fmla="*/ 842834 h 3370881"/>
                          <a:gd name="connsiteX248" fmla="*/ 1967753 w 2661966"/>
                          <a:gd name="connsiteY248" fmla="*/ 883176 h 3370881"/>
                          <a:gd name="connsiteX249" fmla="*/ 1981200 w 2661966"/>
                          <a:gd name="connsiteY249" fmla="*/ 896623 h 3370881"/>
                          <a:gd name="connsiteX250" fmla="*/ 1994647 w 2661966"/>
                          <a:gd name="connsiteY250" fmla="*/ 905587 h 3370881"/>
                          <a:gd name="connsiteX251" fmla="*/ 2021541 w 2661966"/>
                          <a:gd name="connsiteY251" fmla="*/ 927999 h 3370881"/>
                          <a:gd name="connsiteX252" fmla="*/ 2030506 w 2661966"/>
                          <a:gd name="connsiteY252" fmla="*/ 941446 h 3370881"/>
                          <a:gd name="connsiteX253" fmla="*/ 2057400 w 2661966"/>
                          <a:gd name="connsiteY253" fmla="*/ 968340 h 3370881"/>
                          <a:gd name="connsiteX254" fmla="*/ 2088776 w 2661966"/>
                          <a:gd name="connsiteY254" fmla="*/ 1013164 h 3370881"/>
                          <a:gd name="connsiteX255" fmla="*/ 2115670 w 2661966"/>
                          <a:gd name="connsiteY255" fmla="*/ 1057987 h 3370881"/>
                          <a:gd name="connsiteX256" fmla="*/ 2120153 w 2661966"/>
                          <a:gd name="connsiteY256" fmla="*/ 1089364 h 3370881"/>
                          <a:gd name="connsiteX257" fmla="*/ 2138082 w 2661966"/>
                          <a:gd name="connsiteY257" fmla="*/ 1143152 h 3370881"/>
                          <a:gd name="connsiteX258" fmla="*/ 2147047 w 2661966"/>
                          <a:gd name="connsiteY258" fmla="*/ 1196940 h 3370881"/>
                          <a:gd name="connsiteX259" fmla="*/ 2151529 w 2661966"/>
                          <a:gd name="connsiteY259" fmla="*/ 1210387 h 3370881"/>
                          <a:gd name="connsiteX260" fmla="*/ 2156012 w 2661966"/>
                          <a:gd name="connsiteY260" fmla="*/ 1228317 h 3370881"/>
                          <a:gd name="connsiteX261" fmla="*/ 2173941 w 2661966"/>
                          <a:gd name="connsiteY261" fmla="*/ 1295552 h 3370881"/>
                          <a:gd name="connsiteX262" fmla="*/ 2182906 w 2661966"/>
                          <a:gd name="connsiteY262" fmla="*/ 1313481 h 3370881"/>
                          <a:gd name="connsiteX263" fmla="*/ 2187388 w 2661966"/>
                          <a:gd name="connsiteY263" fmla="*/ 1331411 h 3370881"/>
                          <a:gd name="connsiteX264" fmla="*/ 2214282 w 2661966"/>
                          <a:gd name="connsiteY264" fmla="*/ 1385199 h 3370881"/>
                          <a:gd name="connsiteX265" fmla="*/ 2218765 w 2661966"/>
                          <a:gd name="connsiteY265" fmla="*/ 1403129 h 3370881"/>
                          <a:gd name="connsiteX266" fmla="*/ 2223247 w 2661966"/>
                          <a:gd name="connsiteY266" fmla="*/ 1430023 h 3370881"/>
                          <a:gd name="connsiteX267" fmla="*/ 2236694 w 2661966"/>
                          <a:gd name="connsiteY267" fmla="*/ 1456917 h 3370881"/>
                          <a:gd name="connsiteX268" fmla="*/ 2249794 w 2661966"/>
                          <a:gd name="connsiteY268" fmla="*/ 1524624 h 3370881"/>
                          <a:gd name="connsiteX269" fmla="*/ 2241176 w 2661966"/>
                          <a:gd name="connsiteY269" fmla="*/ 1577940 h 3370881"/>
                          <a:gd name="connsiteX270" fmla="*/ 2245659 w 2661966"/>
                          <a:gd name="connsiteY270" fmla="*/ 1595870 h 3370881"/>
                          <a:gd name="connsiteX271" fmla="*/ 2249634 w 2661966"/>
                          <a:gd name="connsiteY271" fmla="*/ 1685855 h 3370881"/>
                          <a:gd name="connsiteX272" fmla="*/ 2227729 w 2661966"/>
                          <a:gd name="connsiteY272" fmla="*/ 1716893 h 3370881"/>
                          <a:gd name="connsiteX273" fmla="*/ 2240500 w 2661966"/>
                          <a:gd name="connsiteY273" fmla="*/ 1674269 h 3370881"/>
                          <a:gd name="connsiteX274" fmla="*/ 2235341 w 2661966"/>
                          <a:gd name="connsiteY274" fmla="*/ 1788611 h 3370881"/>
                          <a:gd name="connsiteX275" fmla="*/ 2230689 w 2661966"/>
                          <a:gd name="connsiteY275" fmla="*/ 1823963 h 3370881"/>
                          <a:gd name="connsiteX276" fmla="*/ 2226207 w 2661966"/>
                          <a:gd name="connsiteY276" fmla="*/ 1824470 h 3370881"/>
                          <a:gd name="connsiteX277" fmla="*/ 2208278 w 2661966"/>
                          <a:gd name="connsiteY277" fmla="*/ 1869293 h 3370881"/>
                          <a:gd name="connsiteX278" fmla="*/ 2195168 w 2661966"/>
                          <a:gd name="connsiteY278" fmla="*/ 1882740 h 3370881"/>
                          <a:gd name="connsiteX279" fmla="*/ 2203458 w 2661966"/>
                          <a:gd name="connsiteY279" fmla="*/ 1918938 h 3370881"/>
                          <a:gd name="connsiteX280" fmla="*/ 2204134 w 2661966"/>
                          <a:gd name="connsiteY280" fmla="*/ 1949806 h 3370881"/>
                          <a:gd name="connsiteX281" fmla="*/ 2226545 w 2661966"/>
                          <a:gd name="connsiteY281" fmla="*/ 1954627 h 3370881"/>
                          <a:gd name="connsiteX282" fmla="*/ 2241176 w 2661966"/>
                          <a:gd name="connsiteY282" fmla="*/ 2012729 h 3370881"/>
                          <a:gd name="connsiteX283" fmla="*/ 2263588 w 2661966"/>
                          <a:gd name="connsiteY283" fmla="*/ 2057552 h 3370881"/>
                          <a:gd name="connsiteX284" fmla="*/ 2286000 w 2661966"/>
                          <a:gd name="connsiteY284" fmla="*/ 2084446 h 3370881"/>
                          <a:gd name="connsiteX285" fmla="*/ 2299447 w 2661966"/>
                          <a:gd name="connsiteY285" fmla="*/ 2124787 h 3370881"/>
                          <a:gd name="connsiteX286" fmla="*/ 2321859 w 2661966"/>
                          <a:gd name="connsiteY286" fmla="*/ 2151681 h 3370881"/>
                          <a:gd name="connsiteX287" fmla="*/ 2344270 w 2661966"/>
                          <a:gd name="connsiteY287" fmla="*/ 2205470 h 3370881"/>
                          <a:gd name="connsiteX288" fmla="*/ 2348753 w 2661966"/>
                          <a:gd name="connsiteY288" fmla="*/ 2223399 h 3370881"/>
                          <a:gd name="connsiteX289" fmla="*/ 2366682 w 2661966"/>
                          <a:gd name="connsiteY289" fmla="*/ 2263740 h 3370881"/>
                          <a:gd name="connsiteX290" fmla="*/ 2375647 w 2661966"/>
                          <a:gd name="connsiteY290" fmla="*/ 2286152 h 3370881"/>
                          <a:gd name="connsiteX291" fmla="*/ 2380129 w 2661966"/>
                          <a:gd name="connsiteY291" fmla="*/ 2308564 h 3370881"/>
                          <a:gd name="connsiteX292" fmla="*/ 2389094 w 2661966"/>
                          <a:gd name="connsiteY292" fmla="*/ 2335458 h 3370881"/>
                          <a:gd name="connsiteX293" fmla="*/ 2393576 w 2661966"/>
                          <a:gd name="connsiteY293" fmla="*/ 2380281 h 3370881"/>
                          <a:gd name="connsiteX294" fmla="*/ 2398059 w 2661966"/>
                          <a:gd name="connsiteY294" fmla="*/ 2393729 h 3370881"/>
                          <a:gd name="connsiteX295" fmla="*/ 2419794 w 2661966"/>
                          <a:gd name="connsiteY295" fmla="*/ 2447517 h 3370881"/>
                          <a:gd name="connsiteX296" fmla="*/ 2427343 w 2661966"/>
                          <a:gd name="connsiteY296" fmla="*/ 2564058 h 3370881"/>
                          <a:gd name="connsiteX297" fmla="*/ 2389094 w 2661966"/>
                          <a:gd name="connsiteY297" fmla="*/ 2837481 h 3370881"/>
                          <a:gd name="connsiteX298" fmla="*/ 2380129 w 2661966"/>
                          <a:gd name="connsiteY298" fmla="*/ 2859893 h 3370881"/>
                          <a:gd name="connsiteX299" fmla="*/ 2357718 w 2661966"/>
                          <a:gd name="connsiteY299" fmla="*/ 2913681 h 3370881"/>
                          <a:gd name="connsiteX300" fmla="*/ 2348753 w 2661966"/>
                          <a:gd name="connsiteY300" fmla="*/ 2936093 h 3370881"/>
                          <a:gd name="connsiteX301" fmla="*/ 2339788 w 2661966"/>
                          <a:gd name="connsiteY301" fmla="*/ 2971952 h 3370881"/>
                          <a:gd name="connsiteX302" fmla="*/ 2326341 w 2661966"/>
                          <a:gd name="connsiteY302" fmla="*/ 2994364 h 3370881"/>
                          <a:gd name="connsiteX303" fmla="*/ 2317376 w 2661966"/>
                          <a:gd name="connsiteY303" fmla="*/ 3025740 h 3370881"/>
                          <a:gd name="connsiteX304" fmla="*/ 2303929 w 2661966"/>
                          <a:gd name="connsiteY304" fmla="*/ 3048152 h 3370881"/>
                          <a:gd name="connsiteX305" fmla="*/ 2290482 w 2661966"/>
                          <a:gd name="connsiteY305" fmla="*/ 3079529 h 3370881"/>
                          <a:gd name="connsiteX306" fmla="*/ 2272553 w 2661966"/>
                          <a:gd name="connsiteY306" fmla="*/ 3084011 h 3370881"/>
                          <a:gd name="connsiteX307" fmla="*/ 2259106 w 2661966"/>
                          <a:gd name="connsiteY307" fmla="*/ 3088493 h 3370881"/>
                          <a:gd name="connsiteX308" fmla="*/ 2241176 w 2661966"/>
                          <a:gd name="connsiteY308" fmla="*/ 3092976 h 3370881"/>
                          <a:gd name="connsiteX309" fmla="*/ 2209800 w 2661966"/>
                          <a:gd name="connsiteY309" fmla="*/ 3101940 h 3370881"/>
                          <a:gd name="connsiteX310" fmla="*/ 2205318 w 2661966"/>
                          <a:gd name="connsiteY310" fmla="*/ 3039187 h 3370881"/>
                          <a:gd name="connsiteX311" fmla="*/ 2218765 w 2661966"/>
                          <a:gd name="connsiteY311" fmla="*/ 3021258 h 3370881"/>
                          <a:gd name="connsiteX312" fmla="*/ 2245659 w 2661966"/>
                          <a:gd name="connsiteY312" fmla="*/ 2971952 h 3370881"/>
                          <a:gd name="connsiteX313" fmla="*/ 2268070 w 2661966"/>
                          <a:gd name="connsiteY313" fmla="*/ 2945058 h 3370881"/>
                          <a:gd name="connsiteX314" fmla="*/ 2298550 w 2661966"/>
                          <a:gd name="connsiteY314" fmla="*/ 2568540 h 3370881"/>
                          <a:gd name="connsiteX315" fmla="*/ 2284986 w 2661966"/>
                          <a:gd name="connsiteY315" fmla="*/ 2532681 h 3370881"/>
                          <a:gd name="connsiteX316" fmla="*/ 2293273 w 2661966"/>
                          <a:gd name="connsiteY316" fmla="*/ 2496653 h 3370881"/>
                          <a:gd name="connsiteX317" fmla="*/ 2278152 w 2661966"/>
                          <a:gd name="connsiteY317" fmla="*/ 2475178 h 3370881"/>
                          <a:gd name="connsiteX318" fmla="*/ 2245659 w 2661966"/>
                          <a:gd name="connsiteY318" fmla="*/ 2389247 h 3370881"/>
                          <a:gd name="connsiteX319" fmla="*/ 2195507 w 2661966"/>
                          <a:gd name="connsiteY319" fmla="*/ 2241328 h 3370881"/>
                          <a:gd name="connsiteX320" fmla="*/ 2083786 w 2661966"/>
                          <a:gd name="connsiteY320" fmla="*/ 2040300 h 3370881"/>
                          <a:gd name="connsiteX321" fmla="*/ 2048773 w 2661966"/>
                          <a:gd name="connsiteY321" fmla="*/ 2017971 h 3370881"/>
                          <a:gd name="connsiteX322" fmla="*/ 2074314 w 2661966"/>
                          <a:gd name="connsiteY322" fmla="*/ 2011967 h 3370881"/>
                          <a:gd name="connsiteX323" fmla="*/ 2034988 w 2661966"/>
                          <a:gd name="connsiteY323" fmla="*/ 2003764 h 3370881"/>
                          <a:gd name="connsiteX324" fmla="*/ 2026023 w 2661966"/>
                          <a:gd name="connsiteY324" fmla="*/ 2026176 h 3370881"/>
                          <a:gd name="connsiteX325" fmla="*/ 2021541 w 2661966"/>
                          <a:gd name="connsiteY325" fmla="*/ 2039623 h 3370881"/>
                          <a:gd name="connsiteX326" fmla="*/ 1999129 w 2661966"/>
                          <a:gd name="connsiteY326" fmla="*/ 2053070 h 3370881"/>
                          <a:gd name="connsiteX327" fmla="*/ 1990165 w 2661966"/>
                          <a:gd name="connsiteY327" fmla="*/ 2070999 h 3370881"/>
                          <a:gd name="connsiteX328" fmla="*/ 1967753 w 2661966"/>
                          <a:gd name="connsiteY328" fmla="*/ 2106858 h 3370881"/>
                          <a:gd name="connsiteX329" fmla="*/ 1981200 w 2661966"/>
                          <a:gd name="connsiteY329" fmla="*/ 2223399 h 3370881"/>
                          <a:gd name="connsiteX330" fmla="*/ 1994647 w 2661966"/>
                          <a:gd name="connsiteY330" fmla="*/ 2254776 h 3370881"/>
                          <a:gd name="connsiteX331" fmla="*/ 2003612 w 2661966"/>
                          <a:gd name="connsiteY331" fmla="*/ 2272705 h 3370881"/>
                          <a:gd name="connsiteX332" fmla="*/ 2026023 w 2661966"/>
                          <a:gd name="connsiteY332" fmla="*/ 2304081 h 3370881"/>
                          <a:gd name="connsiteX333" fmla="*/ 2043953 w 2661966"/>
                          <a:gd name="connsiteY333" fmla="*/ 2348905 h 3370881"/>
                          <a:gd name="connsiteX334" fmla="*/ 2061882 w 2661966"/>
                          <a:gd name="connsiteY334" fmla="*/ 2371317 h 3370881"/>
                          <a:gd name="connsiteX335" fmla="*/ 2088776 w 2661966"/>
                          <a:gd name="connsiteY335" fmla="*/ 2434070 h 3370881"/>
                          <a:gd name="connsiteX336" fmla="*/ 2102223 w 2661966"/>
                          <a:gd name="connsiteY336" fmla="*/ 2465446 h 3370881"/>
                          <a:gd name="connsiteX337" fmla="*/ 2106706 w 2661966"/>
                          <a:gd name="connsiteY337" fmla="*/ 2496823 h 3370881"/>
                          <a:gd name="connsiteX338" fmla="*/ 2124635 w 2661966"/>
                          <a:gd name="connsiteY338" fmla="*/ 2559576 h 3370881"/>
                          <a:gd name="connsiteX339" fmla="*/ 2138082 w 2661966"/>
                          <a:gd name="connsiteY339" fmla="*/ 2649223 h 3370881"/>
                          <a:gd name="connsiteX340" fmla="*/ 2147047 w 2661966"/>
                          <a:gd name="connsiteY340" fmla="*/ 2685081 h 3370881"/>
                          <a:gd name="connsiteX341" fmla="*/ 2151529 w 2661966"/>
                          <a:gd name="connsiteY341" fmla="*/ 2716458 h 3370881"/>
                          <a:gd name="connsiteX342" fmla="*/ 2160494 w 2661966"/>
                          <a:gd name="connsiteY342" fmla="*/ 2770246 h 3370881"/>
                          <a:gd name="connsiteX343" fmla="*/ 2156012 w 2661966"/>
                          <a:gd name="connsiteY343" fmla="*/ 2962987 h 3370881"/>
                          <a:gd name="connsiteX344" fmla="*/ 2138082 w 2661966"/>
                          <a:gd name="connsiteY344" fmla="*/ 3043670 h 3370881"/>
                          <a:gd name="connsiteX345" fmla="*/ 2133600 w 2661966"/>
                          <a:gd name="connsiteY345" fmla="*/ 3061599 h 3370881"/>
                          <a:gd name="connsiteX346" fmla="*/ 2120153 w 2661966"/>
                          <a:gd name="connsiteY346" fmla="*/ 3079529 h 3370881"/>
                          <a:gd name="connsiteX347" fmla="*/ 2111188 w 2661966"/>
                          <a:gd name="connsiteY347" fmla="*/ 3106423 h 3370881"/>
                          <a:gd name="connsiteX348" fmla="*/ 2088776 w 2661966"/>
                          <a:gd name="connsiteY348" fmla="*/ 3137799 h 3370881"/>
                          <a:gd name="connsiteX349" fmla="*/ 2075329 w 2661966"/>
                          <a:gd name="connsiteY349" fmla="*/ 3164693 h 3370881"/>
                          <a:gd name="connsiteX350" fmla="*/ 2061882 w 2661966"/>
                          <a:gd name="connsiteY350" fmla="*/ 3169176 h 3370881"/>
                          <a:gd name="connsiteX351" fmla="*/ 2021541 w 2661966"/>
                          <a:gd name="connsiteY351" fmla="*/ 3164693 h 3370881"/>
                          <a:gd name="connsiteX352" fmla="*/ 2012576 w 2661966"/>
                          <a:gd name="connsiteY352" fmla="*/ 3119870 h 3370881"/>
                          <a:gd name="connsiteX353" fmla="*/ 2048435 w 2661966"/>
                          <a:gd name="connsiteY353" fmla="*/ 3021258 h 3370881"/>
                          <a:gd name="connsiteX354" fmla="*/ 2048435 w 2661966"/>
                          <a:gd name="connsiteY354" fmla="*/ 3021258 h 3370881"/>
                          <a:gd name="connsiteX355" fmla="*/ 2061882 w 2661966"/>
                          <a:gd name="connsiteY355" fmla="*/ 2967470 h 3370881"/>
                          <a:gd name="connsiteX356" fmla="*/ 2070847 w 2661966"/>
                          <a:gd name="connsiteY356" fmla="*/ 2882305 h 3370881"/>
                          <a:gd name="connsiteX357" fmla="*/ 2066365 w 2661966"/>
                          <a:gd name="connsiteY357" fmla="*/ 2725423 h 3370881"/>
                          <a:gd name="connsiteX358" fmla="*/ 2043953 w 2661966"/>
                          <a:gd name="connsiteY358" fmla="*/ 2649223 h 3370881"/>
                          <a:gd name="connsiteX359" fmla="*/ 2030506 w 2661966"/>
                          <a:gd name="connsiteY359" fmla="*/ 2622329 h 3370881"/>
                          <a:gd name="connsiteX360" fmla="*/ 2017059 w 2661966"/>
                          <a:gd name="connsiteY360" fmla="*/ 2581987 h 3370881"/>
                          <a:gd name="connsiteX361" fmla="*/ 1981200 w 2661966"/>
                          <a:gd name="connsiteY361" fmla="*/ 2514752 h 3370881"/>
                          <a:gd name="connsiteX362" fmla="*/ 1972235 w 2661966"/>
                          <a:gd name="connsiteY362" fmla="*/ 2501305 h 3370881"/>
                          <a:gd name="connsiteX363" fmla="*/ 1958788 w 2661966"/>
                          <a:gd name="connsiteY363" fmla="*/ 2478893 h 3370881"/>
                          <a:gd name="connsiteX364" fmla="*/ 1905000 w 2661966"/>
                          <a:gd name="connsiteY364" fmla="*/ 2398211 h 3370881"/>
                          <a:gd name="connsiteX365" fmla="*/ 1882588 w 2661966"/>
                          <a:gd name="connsiteY365" fmla="*/ 2357870 h 3370881"/>
                          <a:gd name="connsiteX366" fmla="*/ 1869141 w 2661966"/>
                          <a:gd name="connsiteY366" fmla="*/ 2339940 h 3370881"/>
                          <a:gd name="connsiteX367" fmla="*/ 1806388 w 2661966"/>
                          <a:gd name="connsiteY367" fmla="*/ 2313046 h 3370881"/>
                          <a:gd name="connsiteX368" fmla="*/ 1779494 w 2661966"/>
                          <a:gd name="connsiteY368" fmla="*/ 2304081 h 3370881"/>
                          <a:gd name="connsiteX369" fmla="*/ 1752600 w 2661966"/>
                          <a:gd name="connsiteY369" fmla="*/ 2299599 h 3370881"/>
                          <a:gd name="connsiteX370" fmla="*/ 1680882 w 2661966"/>
                          <a:gd name="connsiteY370" fmla="*/ 2277187 h 3370881"/>
                          <a:gd name="connsiteX371" fmla="*/ 1719025 w 2661966"/>
                          <a:gd name="connsiteY371" fmla="*/ 2281331 h 3370881"/>
                          <a:gd name="connsiteX372" fmla="*/ 1756997 w 2661966"/>
                          <a:gd name="connsiteY372" fmla="*/ 2289450 h 3370881"/>
                          <a:gd name="connsiteX373" fmla="*/ 1656440 w 2661966"/>
                          <a:gd name="connsiteY373" fmla="*/ 2298583 h 3370881"/>
                          <a:gd name="connsiteX374" fmla="*/ 1537447 w 2661966"/>
                          <a:gd name="connsiteY374" fmla="*/ 2329960 h 3370881"/>
                          <a:gd name="connsiteX375" fmla="*/ 1571993 w 2661966"/>
                          <a:gd name="connsiteY375" fmla="*/ 2317957 h 3370881"/>
                          <a:gd name="connsiteX376" fmla="*/ 1509707 w 2661966"/>
                          <a:gd name="connsiteY376" fmla="*/ 2338926 h 3370881"/>
                          <a:gd name="connsiteX377" fmla="*/ 1500444 w 2661966"/>
                          <a:gd name="connsiteY377" fmla="*/ 2355271 h 3370881"/>
                          <a:gd name="connsiteX378" fmla="*/ 1402678 w 2661966"/>
                          <a:gd name="connsiteY378" fmla="*/ 2339641 h 3370881"/>
                          <a:gd name="connsiteX379" fmla="*/ 1322892 w 2661966"/>
                          <a:gd name="connsiteY379" fmla="*/ 2336952 h 3370881"/>
                          <a:gd name="connsiteX380" fmla="*/ 1199384 w 2661966"/>
                          <a:gd name="connsiteY380" fmla="*/ 2307041 h 3370881"/>
                          <a:gd name="connsiteX381" fmla="*/ 1066800 w 2661966"/>
                          <a:gd name="connsiteY381" fmla="*/ 2272705 h 3370881"/>
                          <a:gd name="connsiteX382" fmla="*/ 1030941 w 2661966"/>
                          <a:gd name="connsiteY382" fmla="*/ 2263740 h 3370881"/>
                          <a:gd name="connsiteX383" fmla="*/ 986118 w 2661966"/>
                          <a:gd name="connsiteY383" fmla="*/ 2241329 h 3370881"/>
                          <a:gd name="connsiteX384" fmla="*/ 968188 w 2661966"/>
                          <a:gd name="connsiteY384" fmla="*/ 2232364 h 3370881"/>
                          <a:gd name="connsiteX385" fmla="*/ 936812 w 2661966"/>
                          <a:gd name="connsiteY385" fmla="*/ 2214434 h 3370881"/>
                          <a:gd name="connsiteX386" fmla="*/ 905435 w 2661966"/>
                          <a:gd name="connsiteY386" fmla="*/ 2196505 h 3370881"/>
                          <a:gd name="connsiteX387" fmla="*/ 869576 w 2661966"/>
                          <a:gd name="connsiteY387" fmla="*/ 2209952 h 3370881"/>
                          <a:gd name="connsiteX388" fmla="*/ 856129 w 2661966"/>
                          <a:gd name="connsiteY388" fmla="*/ 2227881 h 3370881"/>
                          <a:gd name="connsiteX389" fmla="*/ 815788 w 2661966"/>
                          <a:gd name="connsiteY389" fmla="*/ 2268223 h 3370881"/>
                          <a:gd name="connsiteX390" fmla="*/ 788894 w 2661966"/>
                          <a:gd name="connsiteY390" fmla="*/ 2290634 h 3370881"/>
                          <a:gd name="connsiteX391" fmla="*/ 762000 w 2661966"/>
                          <a:gd name="connsiteY391" fmla="*/ 2313046 h 3370881"/>
                          <a:gd name="connsiteX392" fmla="*/ 753035 w 2661966"/>
                          <a:gd name="connsiteY392" fmla="*/ 2326493 h 3370881"/>
                          <a:gd name="connsiteX393" fmla="*/ 735106 w 2661966"/>
                          <a:gd name="connsiteY393" fmla="*/ 2339940 h 3370881"/>
                          <a:gd name="connsiteX394" fmla="*/ 712694 w 2661966"/>
                          <a:gd name="connsiteY394" fmla="*/ 2362352 h 3370881"/>
                          <a:gd name="connsiteX395" fmla="*/ 694765 w 2661966"/>
                          <a:gd name="connsiteY395" fmla="*/ 2375799 h 3370881"/>
                          <a:gd name="connsiteX396" fmla="*/ 681318 w 2661966"/>
                          <a:gd name="connsiteY396" fmla="*/ 2393729 h 3370881"/>
                          <a:gd name="connsiteX397" fmla="*/ 667870 w 2661966"/>
                          <a:gd name="connsiteY397" fmla="*/ 2402693 h 3370881"/>
                          <a:gd name="connsiteX398" fmla="*/ 623047 w 2661966"/>
                          <a:gd name="connsiteY398" fmla="*/ 2443034 h 3370881"/>
                          <a:gd name="connsiteX399" fmla="*/ 600635 w 2661966"/>
                          <a:gd name="connsiteY399" fmla="*/ 2474411 h 3370881"/>
                          <a:gd name="connsiteX400" fmla="*/ 587188 w 2661966"/>
                          <a:gd name="connsiteY400" fmla="*/ 2514752 h 3370881"/>
                          <a:gd name="connsiteX401" fmla="*/ 582706 w 2661966"/>
                          <a:gd name="connsiteY401" fmla="*/ 2546129 h 3370881"/>
                          <a:gd name="connsiteX402" fmla="*/ 596153 w 2661966"/>
                          <a:gd name="connsiteY402" fmla="*/ 2635776 h 3370881"/>
                          <a:gd name="connsiteX403" fmla="*/ 600635 w 2661966"/>
                          <a:gd name="connsiteY403" fmla="*/ 2653705 h 3370881"/>
                          <a:gd name="connsiteX404" fmla="*/ 609600 w 2661966"/>
                          <a:gd name="connsiteY404" fmla="*/ 2671634 h 3370881"/>
                          <a:gd name="connsiteX405" fmla="*/ 614082 w 2661966"/>
                          <a:gd name="connsiteY405" fmla="*/ 2689564 h 3370881"/>
                          <a:gd name="connsiteX406" fmla="*/ 623047 w 2661966"/>
                          <a:gd name="connsiteY406" fmla="*/ 2711976 h 3370881"/>
                          <a:gd name="connsiteX407" fmla="*/ 627529 w 2661966"/>
                          <a:gd name="connsiteY407" fmla="*/ 2734387 h 3370881"/>
                          <a:gd name="connsiteX408" fmla="*/ 640976 w 2661966"/>
                          <a:gd name="connsiteY408" fmla="*/ 2765764 h 3370881"/>
                          <a:gd name="connsiteX409" fmla="*/ 645459 w 2661966"/>
                          <a:gd name="connsiteY409" fmla="*/ 2779211 h 3370881"/>
                          <a:gd name="connsiteX410" fmla="*/ 658906 w 2661966"/>
                          <a:gd name="connsiteY410" fmla="*/ 2801623 h 3370881"/>
                          <a:gd name="connsiteX411" fmla="*/ 676835 w 2661966"/>
                          <a:gd name="connsiteY411" fmla="*/ 2864376 h 3370881"/>
                          <a:gd name="connsiteX412" fmla="*/ 690282 w 2661966"/>
                          <a:gd name="connsiteY412" fmla="*/ 2895752 h 3370881"/>
                          <a:gd name="connsiteX413" fmla="*/ 699247 w 2661966"/>
                          <a:gd name="connsiteY413" fmla="*/ 2940576 h 3370881"/>
                          <a:gd name="connsiteX414" fmla="*/ 703729 w 2661966"/>
                          <a:gd name="connsiteY414" fmla="*/ 2967470 h 3370881"/>
                          <a:gd name="connsiteX415" fmla="*/ 717176 w 2661966"/>
                          <a:gd name="connsiteY415" fmla="*/ 2994364 h 3370881"/>
                          <a:gd name="connsiteX416" fmla="*/ 735106 w 2661966"/>
                          <a:gd name="connsiteY416" fmla="*/ 3052634 h 3370881"/>
                          <a:gd name="connsiteX417" fmla="*/ 739588 w 2661966"/>
                          <a:gd name="connsiteY417" fmla="*/ 3079529 h 3370881"/>
                          <a:gd name="connsiteX418" fmla="*/ 762000 w 2661966"/>
                          <a:gd name="connsiteY418" fmla="*/ 3142281 h 3370881"/>
                          <a:gd name="connsiteX419" fmla="*/ 766482 w 2661966"/>
                          <a:gd name="connsiteY419" fmla="*/ 3231929 h 3370881"/>
                          <a:gd name="connsiteX420" fmla="*/ 770965 w 2661966"/>
                          <a:gd name="connsiteY420" fmla="*/ 3254340 h 3370881"/>
                          <a:gd name="connsiteX421" fmla="*/ 775447 w 2661966"/>
                          <a:gd name="connsiteY421" fmla="*/ 3285717 h 3370881"/>
                          <a:gd name="connsiteX422" fmla="*/ 748553 w 2661966"/>
                          <a:gd name="connsiteY422" fmla="*/ 3335023 h 3370881"/>
                          <a:gd name="connsiteX423" fmla="*/ 721659 w 2661966"/>
                          <a:gd name="connsiteY423" fmla="*/ 3343987 h 3370881"/>
                          <a:gd name="connsiteX424" fmla="*/ 708212 w 2661966"/>
                          <a:gd name="connsiteY424" fmla="*/ 3348470 h 3370881"/>
                          <a:gd name="connsiteX425" fmla="*/ 623047 w 2661966"/>
                          <a:gd name="connsiteY425" fmla="*/ 3330540 h 3370881"/>
                          <a:gd name="connsiteX426" fmla="*/ 609600 w 2661966"/>
                          <a:gd name="connsiteY426" fmla="*/ 3308129 h 3370881"/>
                          <a:gd name="connsiteX427" fmla="*/ 591670 w 2661966"/>
                          <a:gd name="connsiteY427" fmla="*/ 3267787 h 3370881"/>
                          <a:gd name="connsiteX428" fmla="*/ 560294 w 2661966"/>
                          <a:gd name="connsiteY428" fmla="*/ 3209517 h 3370881"/>
                          <a:gd name="connsiteX429" fmla="*/ 551329 w 2661966"/>
                          <a:gd name="connsiteY429" fmla="*/ 3196070 h 3370881"/>
                          <a:gd name="connsiteX430" fmla="*/ 528918 w 2661966"/>
                          <a:gd name="connsiteY430" fmla="*/ 3173658 h 3370881"/>
                          <a:gd name="connsiteX431" fmla="*/ 519953 w 2661966"/>
                          <a:gd name="connsiteY431" fmla="*/ 3128834 h 3370881"/>
                          <a:gd name="connsiteX432" fmla="*/ 524435 w 2661966"/>
                          <a:gd name="connsiteY432" fmla="*/ 3101940 h 3370881"/>
                          <a:gd name="connsiteX433" fmla="*/ 528918 w 2661966"/>
                          <a:gd name="connsiteY433" fmla="*/ 3088493 h 3370881"/>
                          <a:gd name="connsiteX434" fmla="*/ 542365 w 2661966"/>
                          <a:gd name="connsiteY434" fmla="*/ 3052634 h 3370881"/>
                          <a:gd name="connsiteX435" fmla="*/ 484094 w 2661966"/>
                          <a:gd name="connsiteY435" fmla="*/ 2886787 h 3370881"/>
                          <a:gd name="connsiteX436" fmla="*/ 443753 w 2661966"/>
                          <a:gd name="connsiteY436" fmla="*/ 2779211 h 3370881"/>
                          <a:gd name="connsiteX437" fmla="*/ 439270 w 2661966"/>
                          <a:gd name="connsiteY437" fmla="*/ 2752317 h 3370881"/>
                          <a:gd name="connsiteX438" fmla="*/ 430306 w 2661966"/>
                          <a:gd name="connsiteY438" fmla="*/ 2716458 h 3370881"/>
                          <a:gd name="connsiteX439" fmla="*/ 425823 w 2661966"/>
                          <a:gd name="connsiteY439" fmla="*/ 2680599 h 3370881"/>
                          <a:gd name="connsiteX440" fmla="*/ 398929 w 2661966"/>
                          <a:gd name="connsiteY440" fmla="*/ 2599917 h 3370881"/>
                          <a:gd name="connsiteX441" fmla="*/ 385482 w 2661966"/>
                          <a:gd name="connsiteY441" fmla="*/ 2568540 h 3370881"/>
                          <a:gd name="connsiteX442" fmla="*/ 381000 w 2661966"/>
                          <a:gd name="connsiteY442" fmla="*/ 2550611 h 3370881"/>
                          <a:gd name="connsiteX443" fmla="*/ 372035 w 2661966"/>
                          <a:gd name="connsiteY443" fmla="*/ 2483376 h 3370881"/>
                          <a:gd name="connsiteX444" fmla="*/ 367553 w 2661966"/>
                          <a:gd name="connsiteY444" fmla="*/ 2469929 h 3370881"/>
                          <a:gd name="connsiteX445" fmla="*/ 407894 w 2661966"/>
                          <a:gd name="connsiteY445" fmla="*/ 2451999 h 3370881"/>
                          <a:gd name="connsiteX446" fmla="*/ 515470 w 2661966"/>
                          <a:gd name="connsiteY446" fmla="*/ 2407176 h 3370881"/>
                          <a:gd name="connsiteX447" fmla="*/ 578223 w 2661966"/>
                          <a:gd name="connsiteY447" fmla="*/ 2353387 h 3370881"/>
                          <a:gd name="connsiteX448" fmla="*/ 587188 w 2661966"/>
                          <a:gd name="connsiteY448" fmla="*/ 2330976 h 3370881"/>
                          <a:gd name="connsiteX449" fmla="*/ 614082 w 2661966"/>
                          <a:gd name="connsiteY449" fmla="*/ 2254776 h 3370881"/>
                          <a:gd name="connsiteX450" fmla="*/ 649941 w 2661966"/>
                          <a:gd name="connsiteY450" fmla="*/ 2200987 h 3370881"/>
                          <a:gd name="connsiteX451" fmla="*/ 690282 w 2661966"/>
                          <a:gd name="connsiteY451" fmla="*/ 2174093 h 3370881"/>
                          <a:gd name="connsiteX452" fmla="*/ 703729 w 2661966"/>
                          <a:gd name="connsiteY452" fmla="*/ 2165129 h 3370881"/>
                          <a:gd name="connsiteX453" fmla="*/ 739588 w 2661966"/>
                          <a:gd name="connsiteY453" fmla="*/ 2147199 h 3370881"/>
                          <a:gd name="connsiteX454" fmla="*/ 708212 w 2661966"/>
                          <a:gd name="connsiteY454" fmla="*/ 2187540 h 3370881"/>
                          <a:gd name="connsiteX455" fmla="*/ 654423 w 2661966"/>
                          <a:gd name="connsiteY455" fmla="*/ 2241329 h 3370881"/>
                          <a:gd name="connsiteX456" fmla="*/ 636494 w 2661966"/>
                          <a:gd name="connsiteY456" fmla="*/ 2259258 h 3370881"/>
                          <a:gd name="connsiteX457" fmla="*/ 614082 w 2661966"/>
                          <a:gd name="connsiteY457" fmla="*/ 2286152 h 3370881"/>
                          <a:gd name="connsiteX458" fmla="*/ 592179 w 2661966"/>
                          <a:gd name="connsiteY458" fmla="*/ 2282347 h 3370881"/>
                          <a:gd name="connsiteX459" fmla="*/ 555980 w 2661966"/>
                          <a:gd name="connsiteY459" fmla="*/ 2313892 h 3370881"/>
                          <a:gd name="connsiteX460" fmla="*/ 524435 w 2661966"/>
                          <a:gd name="connsiteY460" fmla="*/ 2348905 h 3370881"/>
                          <a:gd name="connsiteX461" fmla="*/ 502023 w 2661966"/>
                          <a:gd name="connsiteY461" fmla="*/ 2362352 h 3370881"/>
                          <a:gd name="connsiteX462" fmla="*/ 461682 w 2661966"/>
                          <a:gd name="connsiteY462" fmla="*/ 2389246 h 3370881"/>
                          <a:gd name="connsiteX463" fmla="*/ 448235 w 2661966"/>
                          <a:gd name="connsiteY463" fmla="*/ 2398211 h 3370881"/>
                          <a:gd name="connsiteX464" fmla="*/ 430306 w 2661966"/>
                          <a:gd name="connsiteY464" fmla="*/ 2407176 h 3370881"/>
                          <a:gd name="connsiteX465" fmla="*/ 412376 w 2661966"/>
                          <a:gd name="connsiteY465" fmla="*/ 2420623 h 3370881"/>
                          <a:gd name="connsiteX466" fmla="*/ 389965 w 2661966"/>
                          <a:gd name="connsiteY466" fmla="*/ 2429587 h 3370881"/>
                          <a:gd name="connsiteX467" fmla="*/ 372035 w 2661966"/>
                          <a:gd name="connsiteY467" fmla="*/ 2443034 h 3370881"/>
                          <a:gd name="connsiteX468" fmla="*/ 318247 w 2661966"/>
                          <a:gd name="connsiteY468" fmla="*/ 2474411 h 3370881"/>
                          <a:gd name="connsiteX469" fmla="*/ 304800 w 2661966"/>
                          <a:gd name="connsiteY469" fmla="*/ 2492340 h 3370881"/>
                          <a:gd name="connsiteX470" fmla="*/ 282388 w 2661966"/>
                          <a:gd name="connsiteY470" fmla="*/ 2519234 h 3370881"/>
                          <a:gd name="connsiteX471" fmla="*/ 295835 w 2661966"/>
                          <a:gd name="connsiteY471" fmla="*/ 2815070 h 3370881"/>
                          <a:gd name="connsiteX472" fmla="*/ 300318 w 2661966"/>
                          <a:gd name="connsiteY472" fmla="*/ 2837481 h 3370881"/>
                          <a:gd name="connsiteX473" fmla="*/ 304800 w 2661966"/>
                          <a:gd name="connsiteY473" fmla="*/ 2868858 h 3370881"/>
                          <a:gd name="connsiteX474" fmla="*/ 309282 w 2661966"/>
                          <a:gd name="connsiteY474" fmla="*/ 2927129 h 3370881"/>
                          <a:gd name="connsiteX475" fmla="*/ 322729 w 2661966"/>
                          <a:gd name="connsiteY475" fmla="*/ 2985399 h 3370881"/>
                          <a:gd name="connsiteX476" fmla="*/ 327212 w 2661966"/>
                          <a:gd name="connsiteY476" fmla="*/ 3012293 h 3370881"/>
                          <a:gd name="connsiteX477" fmla="*/ 331694 w 2661966"/>
                          <a:gd name="connsiteY477" fmla="*/ 3043670 h 3370881"/>
                          <a:gd name="connsiteX478" fmla="*/ 345141 w 2661966"/>
                          <a:gd name="connsiteY478" fmla="*/ 3070564 h 3370881"/>
                          <a:gd name="connsiteX479" fmla="*/ 367553 w 2661966"/>
                          <a:gd name="connsiteY479" fmla="*/ 3124352 h 3370881"/>
                          <a:gd name="connsiteX480" fmla="*/ 381000 w 2661966"/>
                          <a:gd name="connsiteY480" fmla="*/ 3182623 h 3370881"/>
                          <a:gd name="connsiteX481" fmla="*/ 389965 w 2661966"/>
                          <a:gd name="connsiteY481" fmla="*/ 3196070 h 3370881"/>
                          <a:gd name="connsiteX482" fmla="*/ 394447 w 2661966"/>
                          <a:gd name="connsiteY482" fmla="*/ 3213999 h 3370881"/>
                          <a:gd name="connsiteX483" fmla="*/ 412376 w 2661966"/>
                          <a:gd name="connsiteY483" fmla="*/ 3245376 h 3370881"/>
                          <a:gd name="connsiteX484" fmla="*/ 416859 w 2661966"/>
                          <a:gd name="connsiteY484" fmla="*/ 3258823 h 3370881"/>
                          <a:gd name="connsiteX485" fmla="*/ 425823 w 2661966"/>
                          <a:gd name="connsiteY485" fmla="*/ 3272270 h 3370881"/>
                          <a:gd name="connsiteX486" fmla="*/ 439270 w 2661966"/>
                          <a:gd name="connsiteY486" fmla="*/ 3303646 h 3370881"/>
                          <a:gd name="connsiteX487" fmla="*/ 439270 w 2661966"/>
                          <a:gd name="connsiteY487" fmla="*/ 3352952 h 3370881"/>
                          <a:gd name="connsiteX488" fmla="*/ 430306 w 2661966"/>
                          <a:gd name="connsiteY488" fmla="*/ 3366399 h 3370881"/>
                          <a:gd name="connsiteX489" fmla="*/ 412376 w 2661966"/>
                          <a:gd name="connsiteY489" fmla="*/ 3370881 h 3370881"/>
                          <a:gd name="connsiteX490" fmla="*/ 295835 w 2661966"/>
                          <a:gd name="connsiteY490" fmla="*/ 3357434 h 3370881"/>
                          <a:gd name="connsiteX491" fmla="*/ 264459 w 2661966"/>
                          <a:gd name="connsiteY491" fmla="*/ 3276752 h 3370881"/>
                          <a:gd name="connsiteX492" fmla="*/ 259976 w 2661966"/>
                          <a:gd name="connsiteY492" fmla="*/ 3240893 h 3370881"/>
                          <a:gd name="connsiteX493" fmla="*/ 246529 w 2661966"/>
                          <a:gd name="connsiteY493" fmla="*/ 3178140 h 3370881"/>
                          <a:gd name="connsiteX494" fmla="*/ 237565 w 2661966"/>
                          <a:gd name="connsiteY494" fmla="*/ 3084011 h 3370881"/>
                          <a:gd name="connsiteX495" fmla="*/ 228600 w 2661966"/>
                          <a:gd name="connsiteY495" fmla="*/ 3057117 h 3370881"/>
                          <a:gd name="connsiteX496" fmla="*/ 219635 w 2661966"/>
                          <a:gd name="connsiteY496" fmla="*/ 3021258 h 3370881"/>
                          <a:gd name="connsiteX497" fmla="*/ 206188 w 2661966"/>
                          <a:gd name="connsiteY497" fmla="*/ 2980917 h 3370881"/>
                          <a:gd name="connsiteX498" fmla="*/ 201706 w 2661966"/>
                          <a:gd name="connsiteY498" fmla="*/ 2949540 h 3370881"/>
                          <a:gd name="connsiteX499" fmla="*/ 197223 w 2661966"/>
                          <a:gd name="connsiteY499" fmla="*/ 2927129 h 3370881"/>
                          <a:gd name="connsiteX500" fmla="*/ 192741 w 2661966"/>
                          <a:gd name="connsiteY500" fmla="*/ 2891270 h 3370881"/>
                          <a:gd name="connsiteX501" fmla="*/ 188259 w 2661966"/>
                          <a:gd name="connsiteY501" fmla="*/ 2850929 h 3370881"/>
                          <a:gd name="connsiteX502" fmla="*/ 179294 w 2661966"/>
                          <a:gd name="connsiteY502" fmla="*/ 2824034 h 3370881"/>
                          <a:gd name="connsiteX503" fmla="*/ 165847 w 2661966"/>
                          <a:gd name="connsiteY503" fmla="*/ 2774729 h 3370881"/>
                          <a:gd name="connsiteX504" fmla="*/ 161365 w 2661966"/>
                          <a:gd name="connsiteY504" fmla="*/ 2747834 h 3370881"/>
                          <a:gd name="connsiteX505" fmla="*/ 156882 w 2661966"/>
                          <a:gd name="connsiteY505" fmla="*/ 2559576 h 3370881"/>
                          <a:gd name="connsiteX506" fmla="*/ 152400 w 2661966"/>
                          <a:gd name="connsiteY506" fmla="*/ 2519234 h 3370881"/>
                          <a:gd name="connsiteX507" fmla="*/ 118035 w 2661966"/>
                          <a:gd name="connsiteY507" fmla="*/ 2400004 h 3370881"/>
                          <a:gd name="connsiteX508" fmla="*/ 117048 w 2661966"/>
                          <a:gd name="connsiteY508" fmla="*/ 2344423 h 3370881"/>
                          <a:gd name="connsiteX509" fmla="*/ 100106 w 2661966"/>
                          <a:gd name="connsiteY509" fmla="*/ 2330976 h 3370881"/>
                          <a:gd name="connsiteX510" fmla="*/ 138953 w 2661966"/>
                          <a:gd name="connsiteY510" fmla="*/ 2313046 h 3370881"/>
                          <a:gd name="connsiteX511" fmla="*/ 152400 w 2661966"/>
                          <a:gd name="connsiteY511" fmla="*/ 2304081 h 3370881"/>
                          <a:gd name="connsiteX512" fmla="*/ 170329 w 2661966"/>
                          <a:gd name="connsiteY512" fmla="*/ 2259258 h 3370881"/>
                          <a:gd name="connsiteX513" fmla="*/ 188259 w 2661966"/>
                          <a:gd name="connsiteY513" fmla="*/ 2223399 h 3370881"/>
                          <a:gd name="connsiteX514" fmla="*/ 206188 w 2661966"/>
                          <a:gd name="connsiteY514" fmla="*/ 2187540 h 3370881"/>
                          <a:gd name="connsiteX515" fmla="*/ 210670 w 2661966"/>
                          <a:gd name="connsiteY515" fmla="*/ 2174093 h 3370881"/>
                          <a:gd name="connsiteX516" fmla="*/ 219635 w 2661966"/>
                          <a:gd name="connsiteY516" fmla="*/ 2115823 h 3370881"/>
                          <a:gd name="connsiteX517" fmla="*/ 210670 w 2661966"/>
                          <a:gd name="connsiteY517" fmla="*/ 1958940 h 3370881"/>
                          <a:gd name="connsiteX518" fmla="*/ 192741 w 2661966"/>
                          <a:gd name="connsiteY518" fmla="*/ 1923081 h 3370881"/>
                          <a:gd name="connsiteX519" fmla="*/ 179294 w 2661966"/>
                          <a:gd name="connsiteY519" fmla="*/ 1891705 h 3370881"/>
                          <a:gd name="connsiteX520" fmla="*/ 165847 w 2661966"/>
                          <a:gd name="connsiteY520" fmla="*/ 1864811 h 3370881"/>
                          <a:gd name="connsiteX521" fmla="*/ 152400 w 2661966"/>
                          <a:gd name="connsiteY521" fmla="*/ 1833434 h 3370881"/>
                          <a:gd name="connsiteX522" fmla="*/ 143435 w 2661966"/>
                          <a:gd name="connsiteY522" fmla="*/ 1819987 h 3370881"/>
                          <a:gd name="connsiteX523" fmla="*/ 107576 w 2661966"/>
                          <a:gd name="connsiteY523" fmla="*/ 1784129 h 3370881"/>
                          <a:gd name="connsiteX524" fmla="*/ 94129 w 2661966"/>
                          <a:gd name="connsiteY524" fmla="*/ 1779646 h 3370881"/>
                          <a:gd name="connsiteX525" fmla="*/ 71718 w 2661966"/>
                          <a:gd name="connsiteY525" fmla="*/ 1770681 h 3370881"/>
                          <a:gd name="connsiteX526" fmla="*/ 58270 w 2661966"/>
                          <a:gd name="connsiteY526" fmla="*/ 1761717 h 3370881"/>
                          <a:gd name="connsiteX527" fmla="*/ 26894 w 2661966"/>
                          <a:gd name="connsiteY527" fmla="*/ 1730340 h 3370881"/>
                          <a:gd name="connsiteX528" fmla="*/ 0 w 2661966"/>
                          <a:gd name="connsiteY528" fmla="*/ 1707929 h 3370881"/>
                          <a:gd name="connsiteX0" fmla="*/ 0 w 2661966"/>
                          <a:gd name="connsiteY0" fmla="*/ 1707929 h 3370881"/>
                          <a:gd name="connsiteX1" fmla="*/ 22412 w 2661966"/>
                          <a:gd name="connsiteY1" fmla="*/ 1698964 h 3370881"/>
                          <a:gd name="connsiteX2" fmla="*/ 31376 w 2661966"/>
                          <a:gd name="connsiteY2" fmla="*/ 1681034 h 3370881"/>
                          <a:gd name="connsiteX3" fmla="*/ 44823 w 2661966"/>
                          <a:gd name="connsiteY3" fmla="*/ 1672070 h 3370881"/>
                          <a:gd name="connsiteX4" fmla="*/ 58270 w 2661966"/>
                          <a:gd name="connsiteY4" fmla="*/ 1654140 h 3370881"/>
                          <a:gd name="connsiteX5" fmla="*/ 76200 w 2661966"/>
                          <a:gd name="connsiteY5" fmla="*/ 1645176 h 3370881"/>
                          <a:gd name="connsiteX6" fmla="*/ 98612 w 2661966"/>
                          <a:gd name="connsiteY6" fmla="*/ 1636211 h 3370881"/>
                          <a:gd name="connsiteX7" fmla="*/ 125506 w 2661966"/>
                          <a:gd name="connsiteY7" fmla="*/ 1627246 h 3370881"/>
                          <a:gd name="connsiteX8" fmla="*/ 152400 w 2661966"/>
                          <a:gd name="connsiteY8" fmla="*/ 1609317 h 3370881"/>
                          <a:gd name="connsiteX9" fmla="*/ 170329 w 2661966"/>
                          <a:gd name="connsiteY9" fmla="*/ 1600352 h 3370881"/>
                          <a:gd name="connsiteX10" fmla="*/ 188259 w 2661966"/>
                          <a:gd name="connsiteY10" fmla="*/ 1582423 h 3370881"/>
                          <a:gd name="connsiteX11" fmla="*/ 228600 w 2661966"/>
                          <a:gd name="connsiteY11" fmla="*/ 1564493 h 3370881"/>
                          <a:gd name="connsiteX12" fmla="*/ 255494 w 2661966"/>
                          <a:gd name="connsiteY12" fmla="*/ 1546564 h 3370881"/>
                          <a:gd name="connsiteX13" fmla="*/ 300318 w 2661966"/>
                          <a:gd name="connsiteY13" fmla="*/ 1524152 h 3370881"/>
                          <a:gd name="connsiteX14" fmla="*/ 313765 w 2661966"/>
                          <a:gd name="connsiteY14" fmla="*/ 1515187 h 3370881"/>
                          <a:gd name="connsiteX15" fmla="*/ 340659 w 2661966"/>
                          <a:gd name="connsiteY15" fmla="*/ 1510705 h 3370881"/>
                          <a:gd name="connsiteX16" fmla="*/ 363070 w 2661966"/>
                          <a:gd name="connsiteY16" fmla="*/ 1506223 h 3370881"/>
                          <a:gd name="connsiteX17" fmla="*/ 389965 w 2661966"/>
                          <a:gd name="connsiteY17" fmla="*/ 1501740 h 3370881"/>
                          <a:gd name="connsiteX18" fmla="*/ 425823 w 2661966"/>
                          <a:gd name="connsiteY18" fmla="*/ 1497258 h 3370881"/>
                          <a:gd name="connsiteX19" fmla="*/ 470647 w 2661966"/>
                          <a:gd name="connsiteY19" fmla="*/ 1488293 h 3370881"/>
                          <a:gd name="connsiteX20" fmla="*/ 515470 w 2661966"/>
                          <a:gd name="connsiteY20" fmla="*/ 1479329 h 3370881"/>
                          <a:gd name="connsiteX21" fmla="*/ 528918 w 2661966"/>
                          <a:gd name="connsiteY21" fmla="*/ 1470364 h 3370881"/>
                          <a:gd name="connsiteX22" fmla="*/ 600635 w 2661966"/>
                          <a:gd name="connsiteY22" fmla="*/ 1456917 h 3370881"/>
                          <a:gd name="connsiteX23" fmla="*/ 690282 w 2661966"/>
                          <a:gd name="connsiteY23" fmla="*/ 1447952 h 3370881"/>
                          <a:gd name="connsiteX24" fmla="*/ 793376 w 2661966"/>
                          <a:gd name="connsiteY24" fmla="*/ 1452434 h 3370881"/>
                          <a:gd name="connsiteX25" fmla="*/ 874059 w 2661966"/>
                          <a:gd name="connsiteY25" fmla="*/ 1465881 h 3370881"/>
                          <a:gd name="connsiteX26" fmla="*/ 914400 w 2661966"/>
                          <a:gd name="connsiteY26" fmla="*/ 1470364 h 3370881"/>
                          <a:gd name="connsiteX27" fmla="*/ 1030941 w 2661966"/>
                          <a:gd name="connsiteY27" fmla="*/ 1483811 h 3370881"/>
                          <a:gd name="connsiteX28" fmla="*/ 1151965 w 2661966"/>
                          <a:gd name="connsiteY28" fmla="*/ 1492776 h 3370881"/>
                          <a:gd name="connsiteX29" fmla="*/ 1281953 w 2661966"/>
                          <a:gd name="connsiteY29" fmla="*/ 1501740 h 3370881"/>
                          <a:gd name="connsiteX30" fmla="*/ 1465729 w 2661966"/>
                          <a:gd name="connsiteY30" fmla="*/ 1497258 h 3370881"/>
                          <a:gd name="connsiteX31" fmla="*/ 1510553 w 2661966"/>
                          <a:gd name="connsiteY31" fmla="*/ 1492776 h 3370881"/>
                          <a:gd name="connsiteX32" fmla="*/ 1582270 w 2661966"/>
                          <a:gd name="connsiteY32" fmla="*/ 1461399 h 3370881"/>
                          <a:gd name="connsiteX33" fmla="*/ 1604682 w 2661966"/>
                          <a:gd name="connsiteY33" fmla="*/ 1456917 h 3370881"/>
                          <a:gd name="connsiteX34" fmla="*/ 1622612 w 2661966"/>
                          <a:gd name="connsiteY34" fmla="*/ 1447952 h 3370881"/>
                          <a:gd name="connsiteX35" fmla="*/ 1645023 w 2661966"/>
                          <a:gd name="connsiteY35" fmla="*/ 1438987 h 3370881"/>
                          <a:gd name="connsiteX36" fmla="*/ 1662953 w 2661966"/>
                          <a:gd name="connsiteY36" fmla="*/ 1425540 h 3370881"/>
                          <a:gd name="connsiteX37" fmla="*/ 1698812 w 2661966"/>
                          <a:gd name="connsiteY37" fmla="*/ 1407611 h 3370881"/>
                          <a:gd name="connsiteX38" fmla="*/ 1739153 w 2661966"/>
                          <a:gd name="connsiteY38" fmla="*/ 1380717 h 3370881"/>
                          <a:gd name="connsiteX39" fmla="*/ 1752600 w 2661966"/>
                          <a:gd name="connsiteY39" fmla="*/ 1367270 h 3370881"/>
                          <a:gd name="connsiteX40" fmla="*/ 1775012 w 2661966"/>
                          <a:gd name="connsiteY40" fmla="*/ 1353823 h 3370881"/>
                          <a:gd name="connsiteX41" fmla="*/ 1797423 w 2661966"/>
                          <a:gd name="connsiteY41" fmla="*/ 1335893 h 3370881"/>
                          <a:gd name="connsiteX42" fmla="*/ 1810870 w 2661966"/>
                          <a:gd name="connsiteY42" fmla="*/ 1304517 h 3370881"/>
                          <a:gd name="connsiteX43" fmla="*/ 1815353 w 2661966"/>
                          <a:gd name="connsiteY43" fmla="*/ 1291070 h 3370881"/>
                          <a:gd name="connsiteX44" fmla="*/ 1801906 w 2661966"/>
                          <a:gd name="connsiteY44" fmla="*/ 1138670 h 3370881"/>
                          <a:gd name="connsiteX45" fmla="*/ 1792941 w 2661966"/>
                          <a:gd name="connsiteY45" fmla="*/ 1125223 h 3370881"/>
                          <a:gd name="connsiteX46" fmla="*/ 1757082 w 2661966"/>
                          <a:gd name="connsiteY46" fmla="*/ 1093846 h 3370881"/>
                          <a:gd name="connsiteX47" fmla="*/ 1730188 w 2661966"/>
                          <a:gd name="connsiteY47" fmla="*/ 1066952 h 3370881"/>
                          <a:gd name="connsiteX48" fmla="*/ 1703294 w 2661966"/>
                          <a:gd name="connsiteY48" fmla="*/ 1049023 h 3370881"/>
                          <a:gd name="connsiteX49" fmla="*/ 1622612 w 2661966"/>
                          <a:gd name="connsiteY49" fmla="*/ 1053505 h 3370881"/>
                          <a:gd name="connsiteX50" fmla="*/ 1595718 w 2661966"/>
                          <a:gd name="connsiteY50" fmla="*/ 1062470 h 3370881"/>
                          <a:gd name="connsiteX51" fmla="*/ 1573306 w 2661966"/>
                          <a:gd name="connsiteY51" fmla="*/ 1066952 h 3370881"/>
                          <a:gd name="connsiteX52" fmla="*/ 1453385 w 2661966"/>
                          <a:gd name="connsiteY52" fmla="*/ 1082761 h 3370881"/>
                          <a:gd name="connsiteX53" fmla="*/ 1326776 w 2661966"/>
                          <a:gd name="connsiteY53" fmla="*/ 1062470 h 3370881"/>
                          <a:gd name="connsiteX54" fmla="*/ 1308847 w 2661966"/>
                          <a:gd name="connsiteY54" fmla="*/ 1057987 h 3370881"/>
                          <a:gd name="connsiteX55" fmla="*/ 1277470 w 2661966"/>
                          <a:gd name="connsiteY55" fmla="*/ 1053505 h 3370881"/>
                          <a:gd name="connsiteX56" fmla="*/ 1259541 w 2661966"/>
                          <a:gd name="connsiteY56" fmla="*/ 1049023 h 3370881"/>
                          <a:gd name="connsiteX57" fmla="*/ 1232647 w 2661966"/>
                          <a:gd name="connsiteY57" fmla="*/ 1044540 h 3370881"/>
                          <a:gd name="connsiteX58" fmla="*/ 1053353 w 2661966"/>
                          <a:gd name="connsiteY58" fmla="*/ 1049023 h 3370881"/>
                          <a:gd name="connsiteX59" fmla="*/ 1035423 w 2661966"/>
                          <a:gd name="connsiteY59" fmla="*/ 1053505 h 3370881"/>
                          <a:gd name="connsiteX60" fmla="*/ 1008529 w 2661966"/>
                          <a:gd name="connsiteY60" fmla="*/ 1057987 h 3370881"/>
                          <a:gd name="connsiteX61" fmla="*/ 995082 w 2661966"/>
                          <a:gd name="connsiteY61" fmla="*/ 1062470 h 3370881"/>
                          <a:gd name="connsiteX62" fmla="*/ 945776 w 2661966"/>
                          <a:gd name="connsiteY62" fmla="*/ 1031093 h 3370881"/>
                          <a:gd name="connsiteX63" fmla="*/ 941294 w 2661966"/>
                          <a:gd name="connsiteY63" fmla="*/ 1017646 h 3370881"/>
                          <a:gd name="connsiteX64" fmla="*/ 932329 w 2661966"/>
                          <a:gd name="connsiteY64" fmla="*/ 919034 h 3370881"/>
                          <a:gd name="connsiteX65" fmla="*/ 914400 w 2661966"/>
                          <a:gd name="connsiteY65" fmla="*/ 901105 h 3370881"/>
                          <a:gd name="connsiteX66" fmla="*/ 918882 w 2661966"/>
                          <a:gd name="connsiteY66" fmla="*/ 869729 h 3370881"/>
                          <a:gd name="connsiteX67" fmla="*/ 941294 w 2661966"/>
                          <a:gd name="connsiteY67" fmla="*/ 865246 h 3370881"/>
                          <a:gd name="connsiteX68" fmla="*/ 959223 w 2661966"/>
                          <a:gd name="connsiteY68" fmla="*/ 851799 h 3370881"/>
                          <a:gd name="connsiteX69" fmla="*/ 990600 w 2661966"/>
                          <a:gd name="connsiteY69" fmla="*/ 847317 h 3370881"/>
                          <a:gd name="connsiteX70" fmla="*/ 1129553 w 2661966"/>
                          <a:gd name="connsiteY70" fmla="*/ 838352 h 3370881"/>
                          <a:gd name="connsiteX71" fmla="*/ 1147482 w 2661966"/>
                          <a:gd name="connsiteY71" fmla="*/ 829387 h 3370881"/>
                          <a:gd name="connsiteX72" fmla="*/ 1178859 w 2661966"/>
                          <a:gd name="connsiteY72" fmla="*/ 806976 h 3370881"/>
                          <a:gd name="connsiteX73" fmla="*/ 1192306 w 2661966"/>
                          <a:gd name="connsiteY73" fmla="*/ 793529 h 3370881"/>
                          <a:gd name="connsiteX74" fmla="*/ 1214718 w 2661966"/>
                          <a:gd name="connsiteY74" fmla="*/ 784564 h 3370881"/>
                          <a:gd name="connsiteX75" fmla="*/ 1241612 w 2661966"/>
                          <a:gd name="connsiteY75" fmla="*/ 771117 h 3370881"/>
                          <a:gd name="connsiteX76" fmla="*/ 1277470 w 2661966"/>
                          <a:gd name="connsiteY76" fmla="*/ 753187 h 3370881"/>
                          <a:gd name="connsiteX77" fmla="*/ 1295400 w 2661966"/>
                          <a:gd name="connsiteY77" fmla="*/ 730776 h 3370881"/>
                          <a:gd name="connsiteX78" fmla="*/ 1317812 w 2661966"/>
                          <a:gd name="connsiteY78" fmla="*/ 708364 h 3370881"/>
                          <a:gd name="connsiteX79" fmla="*/ 1353670 w 2661966"/>
                          <a:gd name="connsiteY79" fmla="*/ 663540 h 3370881"/>
                          <a:gd name="connsiteX80" fmla="*/ 1371600 w 2661966"/>
                          <a:gd name="connsiteY80" fmla="*/ 636646 h 3370881"/>
                          <a:gd name="connsiteX81" fmla="*/ 1380565 w 2661966"/>
                          <a:gd name="connsiteY81" fmla="*/ 596305 h 3370881"/>
                          <a:gd name="connsiteX82" fmla="*/ 1385047 w 2661966"/>
                          <a:gd name="connsiteY82" fmla="*/ 582858 h 3370881"/>
                          <a:gd name="connsiteX83" fmla="*/ 1380565 w 2661966"/>
                          <a:gd name="connsiteY83" fmla="*/ 533552 h 3370881"/>
                          <a:gd name="connsiteX84" fmla="*/ 1367118 w 2661966"/>
                          <a:gd name="connsiteY84" fmla="*/ 524587 h 3370881"/>
                          <a:gd name="connsiteX85" fmla="*/ 1349188 w 2661966"/>
                          <a:gd name="connsiteY85" fmla="*/ 520105 h 3370881"/>
                          <a:gd name="connsiteX86" fmla="*/ 1324871 w 2661966"/>
                          <a:gd name="connsiteY86" fmla="*/ 516855 h 3370881"/>
                          <a:gd name="connsiteX87" fmla="*/ 1280048 w 2661966"/>
                          <a:gd name="connsiteY87" fmla="*/ 523243 h 3370881"/>
                          <a:gd name="connsiteX88" fmla="*/ 1250576 w 2661966"/>
                          <a:gd name="connsiteY88" fmla="*/ 529070 h 3370881"/>
                          <a:gd name="connsiteX89" fmla="*/ 1210235 w 2661966"/>
                          <a:gd name="connsiteY89" fmla="*/ 542517 h 3370881"/>
                          <a:gd name="connsiteX90" fmla="*/ 1183341 w 2661966"/>
                          <a:gd name="connsiteY90" fmla="*/ 555964 h 3370881"/>
                          <a:gd name="connsiteX91" fmla="*/ 1160929 w 2661966"/>
                          <a:gd name="connsiteY91" fmla="*/ 569411 h 3370881"/>
                          <a:gd name="connsiteX92" fmla="*/ 1134035 w 2661966"/>
                          <a:gd name="connsiteY92" fmla="*/ 578376 h 3370881"/>
                          <a:gd name="connsiteX93" fmla="*/ 1111623 w 2661966"/>
                          <a:gd name="connsiteY93" fmla="*/ 587340 h 3370881"/>
                          <a:gd name="connsiteX94" fmla="*/ 1084729 w 2661966"/>
                          <a:gd name="connsiteY94" fmla="*/ 596305 h 3370881"/>
                          <a:gd name="connsiteX95" fmla="*/ 986118 w 2661966"/>
                          <a:gd name="connsiteY95" fmla="*/ 591823 h 3370881"/>
                          <a:gd name="connsiteX96" fmla="*/ 927847 w 2661966"/>
                          <a:gd name="connsiteY96" fmla="*/ 578376 h 3370881"/>
                          <a:gd name="connsiteX97" fmla="*/ 896470 w 2661966"/>
                          <a:gd name="connsiteY97" fmla="*/ 555964 h 3370881"/>
                          <a:gd name="connsiteX98" fmla="*/ 883023 w 2661966"/>
                          <a:gd name="connsiteY98" fmla="*/ 546999 h 3370881"/>
                          <a:gd name="connsiteX99" fmla="*/ 865094 w 2661966"/>
                          <a:gd name="connsiteY99" fmla="*/ 497693 h 3370881"/>
                          <a:gd name="connsiteX100" fmla="*/ 869576 w 2661966"/>
                          <a:gd name="connsiteY100" fmla="*/ 403564 h 3370881"/>
                          <a:gd name="connsiteX101" fmla="*/ 874059 w 2661966"/>
                          <a:gd name="connsiteY101" fmla="*/ 385634 h 3370881"/>
                          <a:gd name="connsiteX102" fmla="*/ 883023 w 2661966"/>
                          <a:gd name="connsiteY102" fmla="*/ 372187 h 3370881"/>
                          <a:gd name="connsiteX103" fmla="*/ 913728 w 2661966"/>
                          <a:gd name="connsiteY103" fmla="*/ 342268 h 3370881"/>
                          <a:gd name="connsiteX104" fmla="*/ 914400 w 2661966"/>
                          <a:gd name="connsiteY104" fmla="*/ 385634 h 3370881"/>
                          <a:gd name="connsiteX105" fmla="*/ 909918 w 2661966"/>
                          <a:gd name="connsiteY105" fmla="*/ 408046 h 3370881"/>
                          <a:gd name="connsiteX106" fmla="*/ 900953 w 2661966"/>
                          <a:gd name="connsiteY106" fmla="*/ 466317 h 3370881"/>
                          <a:gd name="connsiteX107" fmla="*/ 905435 w 2661966"/>
                          <a:gd name="connsiteY107" fmla="*/ 515623 h 3370881"/>
                          <a:gd name="connsiteX108" fmla="*/ 932329 w 2661966"/>
                          <a:gd name="connsiteY108" fmla="*/ 551481 h 3370881"/>
                          <a:gd name="connsiteX109" fmla="*/ 954741 w 2661966"/>
                          <a:gd name="connsiteY109" fmla="*/ 560446 h 3370881"/>
                          <a:gd name="connsiteX110" fmla="*/ 972670 w 2661966"/>
                          <a:gd name="connsiteY110" fmla="*/ 569411 h 3370881"/>
                          <a:gd name="connsiteX111" fmla="*/ 1066800 w 2661966"/>
                          <a:gd name="connsiteY111" fmla="*/ 564929 h 3370881"/>
                          <a:gd name="connsiteX112" fmla="*/ 1111623 w 2661966"/>
                          <a:gd name="connsiteY112" fmla="*/ 551481 h 3370881"/>
                          <a:gd name="connsiteX113" fmla="*/ 1129553 w 2661966"/>
                          <a:gd name="connsiteY113" fmla="*/ 538034 h 3370881"/>
                          <a:gd name="connsiteX114" fmla="*/ 1156447 w 2661966"/>
                          <a:gd name="connsiteY114" fmla="*/ 511140 h 3370881"/>
                          <a:gd name="connsiteX115" fmla="*/ 1160929 w 2661966"/>
                          <a:gd name="connsiteY115" fmla="*/ 493211 h 3370881"/>
                          <a:gd name="connsiteX116" fmla="*/ 1178859 w 2661966"/>
                          <a:gd name="connsiteY116" fmla="*/ 331846 h 3370881"/>
                          <a:gd name="connsiteX117" fmla="*/ 1215315 w 2661966"/>
                          <a:gd name="connsiteY117" fmla="*/ 270289 h 3370881"/>
                          <a:gd name="connsiteX118" fmla="*/ 1214718 w 2661966"/>
                          <a:gd name="connsiteY118" fmla="*/ 367705 h 3370881"/>
                          <a:gd name="connsiteX119" fmla="*/ 1201270 w 2661966"/>
                          <a:gd name="connsiteY119" fmla="*/ 412529 h 3370881"/>
                          <a:gd name="connsiteX120" fmla="*/ 1210235 w 2661966"/>
                          <a:gd name="connsiteY120" fmla="*/ 461834 h 3370881"/>
                          <a:gd name="connsiteX121" fmla="*/ 1214718 w 2661966"/>
                          <a:gd name="connsiteY121" fmla="*/ 475281 h 3370881"/>
                          <a:gd name="connsiteX122" fmla="*/ 1231975 w 2661966"/>
                          <a:gd name="connsiteY122" fmla="*/ 478531 h 3370881"/>
                          <a:gd name="connsiteX123" fmla="*/ 1252481 w 2661966"/>
                          <a:gd name="connsiteY123" fmla="*/ 492651 h 3370881"/>
                          <a:gd name="connsiteX124" fmla="*/ 1317812 w 2661966"/>
                          <a:gd name="connsiteY124" fmla="*/ 488168 h 3370881"/>
                          <a:gd name="connsiteX125" fmla="*/ 1357480 w 2661966"/>
                          <a:gd name="connsiteY125" fmla="*/ 477299 h 3370881"/>
                          <a:gd name="connsiteX126" fmla="*/ 1506070 w 2661966"/>
                          <a:gd name="connsiteY126" fmla="*/ 457352 h 3370881"/>
                          <a:gd name="connsiteX127" fmla="*/ 1550894 w 2661966"/>
                          <a:gd name="connsiteY127" fmla="*/ 430458 h 3370881"/>
                          <a:gd name="connsiteX128" fmla="*/ 1564341 w 2661966"/>
                          <a:gd name="connsiteY128" fmla="*/ 417011 h 3370881"/>
                          <a:gd name="connsiteX129" fmla="*/ 1586753 w 2661966"/>
                          <a:gd name="connsiteY129" fmla="*/ 399081 h 3370881"/>
                          <a:gd name="connsiteX130" fmla="*/ 1595718 w 2661966"/>
                          <a:gd name="connsiteY130" fmla="*/ 381152 h 3370881"/>
                          <a:gd name="connsiteX131" fmla="*/ 1622664 w 2661966"/>
                          <a:gd name="connsiteY131" fmla="*/ 352560 h 3370881"/>
                          <a:gd name="connsiteX132" fmla="*/ 1620066 w 2661966"/>
                          <a:gd name="connsiteY132" fmla="*/ 291047 h 3370881"/>
                          <a:gd name="connsiteX133" fmla="*/ 1604852 w 2661966"/>
                          <a:gd name="connsiteY133" fmla="*/ 236279 h 3370881"/>
                          <a:gd name="connsiteX134" fmla="*/ 1537447 w 2661966"/>
                          <a:gd name="connsiteY134" fmla="*/ 188411 h 3370881"/>
                          <a:gd name="connsiteX135" fmla="*/ 1722867 w 2661966"/>
                          <a:gd name="connsiteY135" fmla="*/ 284146 h 3370881"/>
                          <a:gd name="connsiteX136" fmla="*/ 1655669 w 2661966"/>
                          <a:gd name="connsiteY136" fmla="*/ 407486 h 3370881"/>
                          <a:gd name="connsiteX137" fmla="*/ 1658470 w 2661966"/>
                          <a:gd name="connsiteY137" fmla="*/ 412529 h 3370881"/>
                          <a:gd name="connsiteX138" fmla="*/ 1685365 w 2661966"/>
                          <a:gd name="connsiteY138" fmla="*/ 390117 h 3370881"/>
                          <a:gd name="connsiteX139" fmla="*/ 1694329 w 2661966"/>
                          <a:gd name="connsiteY139" fmla="*/ 376670 h 3370881"/>
                          <a:gd name="connsiteX140" fmla="*/ 1734670 w 2661966"/>
                          <a:gd name="connsiteY140" fmla="*/ 354258 h 3370881"/>
                          <a:gd name="connsiteX141" fmla="*/ 1743635 w 2661966"/>
                          <a:gd name="connsiteY141" fmla="*/ 340811 h 3370881"/>
                          <a:gd name="connsiteX142" fmla="*/ 1757082 w 2661966"/>
                          <a:gd name="connsiteY142" fmla="*/ 336329 h 3370881"/>
                          <a:gd name="connsiteX143" fmla="*/ 1843909 w 2661966"/>
                          <a:gd name="connsiteY143" fmla="*/ 262341 h 3370881"/>
                          <a:gd name="connsiteX144" fmla="*/ 1874221 w 2661966"/>
                          <a:gd name="connsiteY144" fmla="*/ 202194 h 3370881"/>
                          <a:gd name="connsiteX145" fmla="*/ 1828094 w 2661966"/>
                          <a:gd name="connsiteY145" fmla="*/ 136767 h 3370881"/>
                          <a:gd name="connsiteX146" fmla="*/ 1772023 w 2661966"/>
                          <a:gd name="connsiteY146" fmla="*/ 77249 h 3370881"/>
                          <a:gd name="connsiteX147" fmla="*/ 1948888 w 2661966"/>
                          <a:gd name="connsiteY147" fmla="*/ 178018 h 3370881"/>
                          <a:gd name="connsiteX148" fmla="*/ 1952362 w 2661966"/>
                          <a:gd name="connsiteY148" fmla="*/ 254265 h 3370881"/>
                          <a:gd name="connsiteX149" fmla="*/ 1874221 w 2661966"/>
                          <a:gd name="connsiteY149" fmla="*/ 318698 h 3370881"/>
                          <a:gd name="connsiteX150" fmla="*/ 1788459 w 2661966"/>
                          <a:gd name="connsiteY150" fmla="*/ 367705 h 3370881"/>
                          <a:gd name="connsiteX151" fmla="*/ 1761565 w 2661966"/>
                          <a:gd name="connsiteY151" fmla="*/ 390117 h 3370881"/>
                          <a:gd name="connsiteX152" fmla="*/ 1783976 w 2661966"/>
                          <a:gd name="connsiteY152" fmla="*/ 399081 h 3370881"/>
                          <a:gd name="connsiteX153" fmla="*/ 1878106 w 2661966"/>
                          <a:gd name="connsiteY153" fmla="*/ 390117 h 3370881"/>
                          <a:gd name="connsiteX154" fmla="*/ 1891553 w 2661966"/>
                          <a:gd name="connsiteY154" fmla="*/ 381152 h 3370881"/>
                          <a:gd name="connsiteX155" fmla="*/ 1918447 w 2661966"/>
                          <a:gd name="connsiteY155" fmla="*/ 372187 h 3370881"/>
                          <a:gd name="connsiteX156" fmla="*/ 1940859 w 2661966"/>
                          <a:gd name="connsiteY156" fmla="*/ 358740 h 3370881"/>
                          <a:gd name="connsiteX157" fmla="*/ 1954306 w 2661966"/>
                          <a:gd name="connsiteY157" fmla="*/ 354258 h 3370881"/>
                          <a:gd name="connsiteX158" fmla="*/ 2103145 w 2661966"/>
                          <a:gd name="connsiteY158" fmla="*/ 202207 h 3370881"/>
                          <a:gd name="connsiteX159" fmla="*/ 2064254 w 2661966"/>
                          <a:gd name="connsiteY159" fmla="*/ 20406 h 3370881"/>
                          <a:gd name="connsiteX160" fmla="*/ 2169347 w 2661966"/>
                          <a:gd name="connsiteY160" fmla="*/ 104479 h 3370881"/>
                          <a:gd name="connsiteX161" fmla="*/ 2183354 w 2661966"/>
                          <a:gd name="connsiteY161" fmla="*/ 192893 h 3370881"/>
                          <a:gd name="connsiteX162" fmla="*/ 2170300 w 2661966"/>
                          <a:gd name="connsiteY162" fmla="*/ 271231 h 3370881"/>
                          <a:gd name="connsiteX163" fmla="*/ 2096795 w 2661966"/>
                          <a:gd name="connsiteY163" fmla="*/ 316507 h 3370881"/>
                          <a:gd name="connsiteX164" fmla="*/ 1999129 w 2661966"/>
                          <a:gd name="connsiteY164" fmla="*/ 358740 h 3370881"/>
                          <a:gd name="connsiteX165" fmla="*/ 1994647 w 2661966"/>
                          <a:gd name="connsiteY165" fmla="*/ 372187 h 3370881"/>
                          <a:gd name="connsiteX166" fmla="*/ 2039470 w 2661966"/>
                          <a:gd name="connsiteY166" fmla="*/ 390117 h 3370881"/>
                          <a:gd name="connsiteX167" fmla="*/ 2115670 w 2661966"/>
                          <a:gd name="connsiteY167" fmla="*/ 390117 h 3370881"/>
                          <a:gd name="connsiteX168" fmla="*/ 2160494 w 2661966"/>
                          <a:gd name="connsiteY168" fmla="*/ 376670 h 3370881"/>
                          <a:gd name="connsiteX169" fmla="*/ 2191870 w 2661966"/>
                          <a:gd name="connsiteY169" fmla="*/ 363223 h 3370881"/>
                          <a:gd name="connsiteX170" fmla="*/ 2205318 w 2661966"/>
                          <a:gd name="connsiteY170" fmla="*/ 358740 h 3370881"/>
                          <a:gd name="connsiteX171" fmla="*/ 2273487 w 2661966"/>
                          <a:gd name="connsiteY171" fmla="*/ 280486 h 3370881"/>
                          <a:gd name="connsiteX172" fmla="*/ 2312894 w 2661966"/>
                          <a:gd name="connsiteY172" fmla="*/ 183929 h 3370881"/>
                          <a:gd name="connsiteX173" fmla="*/ 2339788 w 2661966"/>
                          <a:gd name="connsiteY173" fmla="*/ 151 h 3370881"/>
                          <a:gd name="connsiteX174" fmla="*/ 2357718 w 2661966"/>
                          <a:gd name="connsiteY174" fmla="*/ 215305 h 3370881"/>
                          <a:gd name="connsiteX175" fmla="*/ 2308598 w 2661966"/>
                          <a:gd name="connsiteY175" fmla="*/ 319520 h 3370881"/>
                          <a:gd name="connsiteX176" fmla="*/ 2245659 w 2661966"/>
                          <a:gd name="connsiteY176" fmla="*/ 390117 h 3370881"/>
                          <a:gd name="connsiteX177" fmla="*/ 2254623 w 2661966"/>
                          <a:gd name="connsiteY177" fmla="*/ 403564 h 3370881"/>
                          <a:gd name="connsiteX178" fmla="*/ 2353235 w 2661966"/>
                          <a:gd name="connsiteY178" fmla="*/ 399081 h 3370881"/>
                          <a:gd name="connsiteX179" fmla="*/ 2366682 w 2661966"/>
                          <a:gd name="connsiteY179" fmla="*/ 394599 h 3370881"/>
                          <a:gd name="connsiteX180" fmla="*/ 2389094 w 2661966"/>
                          <a:gd name="connsiteY180" fmla="*/ 390117 h 3370881"/>
                          <a:gd name="connsiteX181" fmla="*/ 2424953 w 2661966"/>
                          <a:gd name="connsiteY181" fmla="*/ 367705 h 3370881"/>
                          <a:gd name="connsiteX182" fmla="*/ 2528047 w 2661966"/>
                          <a:gd name="connsiteY182" fmla="*/ 292700 h 3370881"/>
                          <a:gd name="connsiteX183" fmla="*/ 2541495 w 2661966"/>
                          <a:gd name="connsiteY183" fmla="*/ 62906 h 3370881"/>
                          <a:gd name="connsiteX184" fmla="*/ 2591304 w 2661966"/>
                          <a:gd name="connsiteY184" fmla="*/ 214081 h 3370881"/>
                          <a:gd name="connsiteX185" fmla="*/ 2602790 w 2661966"/>
                          <a:gd name="connsiteY185" fmla="*/ 290907 h 3370881"/>
                          <a:gd name="connsiteX186" fmla="*/ 2660388 w 2661966"/>
                          <a:gd name="connsiteY186" fmla="*/ 338644 h 3370881"/>
                          <a:gd name="connsiteX187" fmla="*/ 2531969 w 2661966"/>
                          <a:gd name="connsiteY187" fmla="*/ 383206 h 3370881"/>
                          <a:gd name="connsiteX188" fmla="*/ 2442882 w 2661966"/>
                          <a:gd name="connsiteY188" fmla="*/ 403564 h 3370881"/>
                          <a:gd name="connsiteX189" fmla="*/ 2398059 w 2661966"/>
                          <a:gd name="connsiteY189" fmla="*/ 417011 h 3370881"/>
                          <a:gd name="connsiteX190" fmla="*/ 2375647 w 2661966"/>
                          <a:gd name="connsiteY190" fmla="*/ 425976 h 3370881"/>
                          <a:gd name="connsiteX191" fmla="*/ 2357718 w 2661966"/>
                          <a:gd name="connsiteY191" fmla="*/ 430458 h 3370881"/>
                          <a:gd name="connsiteX192" fmla="*/ 2344270 w 2661966"/>
                          <a:gd name="connsiteY192" fmla="*/ 461834 h 3370881"/>
                          <a:gd name="connsiteX193" fmla="*/ 2353235 w 2661966"/>
                          <a:gd name="connsiteY193" fmla="*/ 502176 h 3370881"/>
                          <a:gd name="connsiteX194" fmla="*/ 2362200 w 2661966"/>
                          <a:gd name="connsiteY194" fmla="*/ 515623 h 3370881"/>
                          <a:gd name="connsiteX195" fmla="*/ 2344270 w 2661966"/>
                          <a:gd name="connsiteY195" fmla="*/ 587340 h 3370881"/>
                          <a:gd name="connsiteX196" fmla="*/ 2321859 w 2661966"/>
                          <a:gd name="connsiteY196" fmla="*/ 614234 h 3370881"/>
                          <a:gd name="connsiteX197" fmla="*/ 2308412 w 2661966"/>
                          <a:gd name="connsiteY197" fmla="*/ 636646 h 3370881"/>
                          <a:gd name="connsiteX198" fmla="*/ 2281518 w 2661966"/>
                          <a:gd name="connsiteY198" fmla="*/ 641129 h 3370881"/>
                          <a:gd name="connsiteX199" fmla="*/ 2259106 w 2661966"/>
                          <a:gd name="connsiteY199" fmla="*/ 636646 h 3370881"/>
                          <a:gd name="connsiteX200" fmla="*/ 2277035 w 2661966"/>
                          <a:gd name="connsiteY200" fmla="*/ 578376 h 3370881"/>
                          <a:gd name="connsiteX201" fmla="*/ 2290482 w 2661966"/>
                          <a:gd name="connsiteY201" fmla="*/ 542517 h 3370881"/>
                          <a:gd name="connsiteX202" fmla="*/ 2286000 w 2661966"/>
                          <a:gd name="connsiteY202" fmla="*/ 506658 h 3370881"/>
                          <a:gd name="connsiteX203" fmla="*/ 2245659 w 2661966"/>
                          <a:gd name="connsiteY203" fmla="*/ 448387 h 3370881"/>
                          <a:gd name="connsiteX204" fmla="*/ 2200835 w 2661966"/>
                          <a:gd name="connsiteY204" fmla="*/ 430458 h 3370881"/>
                          <a:gd name="connsiteX205" fmla="*/ 2169459 w 2661966"/>
                          <a:gd name="connsiteY205" fmla="*/ 425976 h 3370881"/>
                          <a:gd name="connsiteX206" fmla="*/ 2102223 w 2661966"/>
                          <a:gd name="connsiteY206" fmla="*/ 430458 h 3370881"/>
                          <a:gd name="connsiteX207" fmla="*/ 2084294 w 2661966"/>
                          <a:gd name="connsiteY207" fmla="*/ 439423 h 3370881"/>
                          <a:gd name="connsiteX208" fmla="*/ 2070847 w 2661966"/>
                          <a:gd name="connsiteY208" fmla="*/ 443905 h 3370881"/>
                          <a:gd name="connsiteX209" fmla="*/ 2061882 w 2661966"/>
                          <a:gd name="connsiteY209" fmla="*/ 461834 h 3370881"/>
                          <a:gd name="connsiteX210" fmla="*/ 2034988 w 2661966"/>
                          <a:gd name="connsiteY210" fmla="*/ 475281 h 3370881"/>
                          <a:gd name="connsiteX211" fmla="*/ 1783976 w 2661966"/>
                          <a:gd name="connsiteY211" fmla="*/ 479764 h 3370881"/>
                          <a:gd name="connsiteX212" fmla="*/ 1766047 w 2661966"/>
                          <a:gd name="connsiteY212" fmla="*/ 488729 h 3370881"/>
                          <a:gd name="connsiteX213" fmla="*/ 1703294 w 2661966"/>
                          <a:gd name="connsiteY213" fmla="*/ 506658 h 3370881"/>
                          <a:gd name="connsiteX214" fmla="*/ 1689847 w 2661966"/>
                          <a:gd name="connsiteY214" fmla="*/ 511140 h 3370881"/>
                          <a:gd name="connsiteX215" fmla="*/ 1676400 w 2661966"/>
                          <a:gd name="connsiteY215" fmla="*/ 520105 h 3370881"/>
                          <a:gd name="connsiteX216" fmla="*/ 1649506 w 2661966"/>
                          <a:gd name="connsiteY216" fmla="*/ 529070 h 3370881"/>
                          <a:gd name="connsiteX217" fmla="*/ 1636059 w 2661966"/>
                          <a:gd name="connsiteY217" fmla="*/ 538034 h 3370881"/>
                          <a:gd name="connsiteX218" fmla="*/ 1622612 w 2661966"/>
                          <a:gd name="connsiteY218" fmla="*/ 551481 h 3370881"/>
                          <a:gd name="connsiteX219" fmla="*/ 1609165 w 2661966"/>
                          <a:gd name="connsiteY219" fmla="*/ 555964 h 3370881"/>
                          <a:gd name="connsiteX220" fmla="*/ 1577788 w 2661966"/>
                          <a:gd name="connsiteY220" fmla="*/ 587340 h 3370881"/>
                          <a:gd name="connsiteX221" fmla="*/ 1568823 w 2661966"/>
                          <a:gd name="connsiteY221" fmla="*/ 600787 h 3370881"/>
                          <a:gd name="connsiteX222" fmla="*/ 1555376 w 2661966"/>
                          <a:gd name="connsiteY222" fmla="*/ 614234 h 3370881"/>
                          <a:gd name="connsiteX223" fmla="*/ 1524000 w 2661966"/>
                          <a:gd name="connsiteY223" fmla="*/ 654576 h 3370881"/>
                          <a:gd name="connsiteX224" fmla="*/ 1519518 w 2661966"/>
                          <a:gd name="connsiteY224" fmla="*/ 668023 h 3370881"/>
                          <a:gd name="connsiteX225" fmla="*/ 1528482 w 2661966"/>
                          <a:gd name="connsiteY225" fmla="*/ 708364 h 3370881"/>
                          <a:gd name="connsiteX226" fmla="*/ 1537447 w 2661966"/>
                          <a:gd name="connsiteY226" fmla="*/ 721811 h 3370881"/>
                          <a:gd name="connsiteX227" fmla="*/ 1568823 w 2661966"/>
                          <a:gd name="connsiteY227" fmla="*/ 712846 h 3370881"/>
                          <a:gd name="connsiteX228" fmla="*/ 1600200 w 2661966"/>
                          <a:gd name="connsiteY228" fmla="*/ 712846 h 3370881"/>
                          <a:gd name="connsiteX229" fmla="*/ 1631576 w 2661966"/>
                          <a:gd name="connsiteY229" fmla="*/ 690434 h 3370881"/>
                          <a:gd name="connsiteX230" fmla="*/ 1645023 w 2661966"/>
                          <a:gd name="connsiteY230" fmla="*/ 676987 h 3370881"/>
                          <a:gd name="connsiteX231" fmla="*/ 1685365 w 2661966"/>
                          <a:gd name="connsiteY231" fmla="*/ 645611 h 3370881"/>
                          <a:gd name="connsiteX232" fmla="*/ 1716741 w 2661966"/>
                          <a:gd name="connsiteY232" fmla="*/ 614234 h 3370881"/>
                          <a:gd name="connsiteX233" fmla="*/ 1748118 w 2661966"/>
                          <a:gd name="connsiteY233" fmla="*/ 596305 h 3370881"/>
                          <a:gd name="connsiteX234" fmla="*/ 1761565 w 2661966"/>
                          <a:gd name="connsiteY234" fmla="*/ 591823 h 3370881"/>
                          <a:gd name="connsiteX235" fmla="*/ 1779494 w 2661966"/>
                          <a:gd name="connsiteY235" fmla="*/ 582858 h 3370881"/>
                          <a:gd name="connsiteX236" fmla="*/ 1815353 w 2661966"/>
                          <a:gd name="connsiteY236" fmla="*/ 573893 h 3370881"/>
                          <a:gd name="connsiteX237" fmla="*/ 2030506 w 2661966"/>
                          <a:gd name="connsiteY237" fmla="*/ 578376 h 3370881"/>
                          <a:gd name="connsiteX238" fmla="*/ 2017059 w 2661966"/>
                          <a:gd name="connsiteY238" fmla="*/ 600787 h 3370881"/>
                          <a:gd name="connsiteX239" fmla="*/ 1981200 w 2661966"/>
                          <a:gd name="connsiteY239" fmla="*/ 636646 h 3370881"/>
                          <a:gd name="connsiteX240" fmla="*/ 1967753 w 2661966"/>
                          <a:gd name="connsiteY240" fmla="*/ 650093 h 3370881"/>
                          <a:gd name="connsiteX241" fmla="*/ 1936376 w 2661966"/>
                          <a:gd name="connsiteY241" fmla="*/ 690434 h 3370881"/>
                          <a:gd name="connsiteX242" fmla="*/ 1905000 w 2661966"/>
                          <a:gd name="connsiteY242" fmla="*/ 717329 h 3370881"/>
                          <a:gd name="connsiteX243" fmla="*/ 1860176 w 2661966"/>
                          <a:gd name="connsiteY243" fmla="*/ 735258 h 3370881"/>
                          <a:gd name="connsiteX244" fmla="*/ 1788459 w 2661966"/>
                          <a:gd name="connsiteY244" fmla="*/ 744223 h 3370881"/>
                          <a:gd name="connsiteX245" fmla="*/ 1846729 w 2661966"/>
                          <a:gd name="connsiteY245" fmla="*/ 802493 h 3370881"/>
                          <a:gd name="connsiteX246" fmla="*/ 1913965 w 2661966"/>
                          <a:gd name="connsiteY246" fmla="*/ 829387 h 3370881"/>
                          <a:gd name="connsiteX247" fmla="*/ 1922929 w 2661966"/>
                          <a:gd name="connsiteY247" fmla="*/ 842834 h 3370881"/>
                          <a:gd name="connsiteX248" fmla="*/ 1967753 w 2661966"/>
                          <a:gd name="connsiteY248" fmla="*/ 883176 h 3370881"/>
                          <a:gd name="connsiteX249" fmla="*/ 1981200 w 2661966"/>
                          <a:gd name="connsiteY249" fmla="*/ 896623 h 3370881"/>
                          <a:gd name="connsiteX250" fmla="*/ 1994647 w 2661966"/>
                          <a:gd name="connsiteY250" fmla="*/ 905587 h 3370881"/>
                          <a:gd name="connsiteX251" fmla="*/ 2021541 w 2661966"/>
                          <a:gd name="connsiteY251" fmla="*/ 927999 h 3370881"/>
                          <a:gd name="connsiteX252" fmla="*/ 2030506 w 2661966"/>
                          <a:gd name="connsiteY252" fmla="*/ 941446 h 3370881"/>
                          <a:gd name="connsiteX253" fmla="*/ 2057400 w 2661966"/>
                          <a:gd name="connsiteY253" fmla="*/ 968340 h 3370881"/>
                          <a:gd name="connsiteX254" fmla="*/ 2088776 w 2661966"/>
                          <a:gd name="connsiteY254" fmla="*/ 1013164 h 3370881"/>
                          <a:gd name="connsiteX255" fmla="*/ 2115670 w 2661966"/>
                          <a:gd name="connsiteY255" fmla="*/ 1057987 h 3370881"/>
                          <a:gd name="connsiteX256" fmla="*/ 2120153 w 2661966"/>
                          <a:gd name="connsiteY256" fmla="*/ 1089364 h 3370881"/>
                          <a:gd name="connsiteX257" fmla="*/ 2138082 w 2661966"/>
                          <a:gd name="connsiteY257" fmla="*/ 1143152 h 3370881"/>
                          <a:gd name="connsiteX258" fmla="*/ 2147047 w 2661966"/>
                          <a:gd name="connsiteY258" fmla="*/ 1196940 h 3370881"/>
                          <a:gd name="connsiteX259" fmla="*/ 2151529 w 2661966"/>
                          <a:gd name="connsiteY259" fmla="*/ 1210387 h 3370881"/>
                          <a:gd name="connsiteX260" fmla="*/ 2156012 w 2661966"/>
                          <a:gd name="connsiteY260" fmla="*/ 1228317 h 3370881"/>
                          <a:gd name="connsiteX261" fmla="*/ 2173941 w 2661966"/>
                          <a:gd name="connsiteY261" fmla="*/ 1295552 h 3370881"/>
                          <a:gd name="connsiteX262" fmla="*/ 2182906 w 2661966"/>
                          <a:gd name="connsiteY262" fmla="*/ 1313481 h 3370881"/>
                          <a:gd name="connsiteX263" fmla="*/ 2187388 w 2661966"/>
                          <a:gd name="connsiteY263" fmla="*/ 1331411 h 3370881"/>
                          <a:gd name="connsiteX264" fmla="*/ 2214282 w 2661966"/>
                          <a:gd name="connsiteY264" fmla="*/ 1385199 h 3370881"/>
                          <a:gd name="connsiteX265" fmla="*/ 2218765 w 2661966"/>
                          <a:gd name="connsiteY265" fmla="*/ 1403129 h 3370881"/>
                          <a:gd name="connsiteX266" fmla="*/ 2223247 w 2661966"/>
                          <a:gd name="connsiteY266" fmla="*/ 1430023 h 3370881"/>
                          <a:gd name="connsiteX267" fmla="*/ 2236694 w 2661966"/>
                          <a:gd name="connsiteY267" fmla="*/ 1456917 h 3370881"/>
                          <a:gd name="connsiteX268" fmla="*/ 2249794 w 2661966"/>
                          <a:gd name="connsiteY268" fmla="*/ 1524624 h 3370881"/>
                          <a:gd name="connsiteX269" fmla="*/ 2241176 w 2661966"/>
                          <a:gd name="connsiteY269" fmla="*/ 1577940 h 3370881"/>
                          <a:gd name="connsiteX270" fmla="*/ 2245659 w 2661966"/>
                          <a:gd name="connsiteY270" fmla="*/ 1595870 h 3370881"/>
                          <a:gd name="connsiteX271" fmla="*/ 2249634 w 2661966"/>
                          <a:gd name="connsiteY271" fmla="*/ 1685855 h 3370881"/>
                          <a:gd name="connsiteX272" fmla="*/ 2227729 w 2661966"/>
                          <a:gd name="connsiteY272" fmla="*/ 1716893 h 3370881"/>
                          <a:gd name="connsiteX273" fmla="*/ 2240500 w 2661966"/>
                          <a:gd name="connsiteY273" fmla="*/ 1674269 h 3370881"/>
                          <a:gd name="connsiteX274" fmla="*/ 2235341 w 2661966"/>
                          <a:gd name="connsiteY274" fmla="*/ 1788611 h 3370881"/>
                          <a:gd name="connsiteX275" fmla="*/ 2230689 w 2661966"/>
                          <a:gd name="connsiteY275" fmla="*/ 1823963 h 3370881"/>
                          <a:gd name="connsiteX276" fmla="*/ 2226207 w 2661966"/>
                          <a:gd name="connsiteY276" fmla="*/ 1824470 h 3370881"/>
                          <a:gd name="connsiteX277" fmla="*/ 2208278 w 2661966"/>
                          <a:gd name="connsiteY277" fmla="*/ 1869293 h 3370881"/>
                          <a:gd name="connsiteX278" fmla="*/ 2195168 w 2661966"/>
                          <a:gd name="connsiteY278" fmla="*/ 1882740 h 3370881"/>
                          <a:gd name="connsiteX279" fmla="*/ 2203458 w 2661966"/>
                          <a:gd name="connsiteY279" fmla="*/ 1918938 h 3370881"/>
                          <a:gd name="connsiteX280" fmla="*/ 2204134 w 2661966"/>
                          <a:gd name="connsiteY280" fmla="*/ 1949806 h 3370881"/>
                          <a:gd name="connsiteX281" fmla="*/ 2226545 w 2661966"/>
                          <a:gd name="connsiteY281" fmla="*/ 1954627 h 3370881"/>
                          <a:gd name="connsiteX282" fmla="*/ 2241176 w 2661966"/>
                          <a:gd name="connsiteY282" fmla="*/ 2012729 h 3370881"/>
                          <a:gd name="connsiteX283" fmla="*/ 2263588 w 2661966"/>
                          <a:gd name="connsiteY283" fmla="*/ 2057552 h 3370881"/>
                          <a:gd name="connsiteX284" fmla="*/ 2286000 w 2661966"/>
                          <a:gd name="connsiteY284" fmla="*/ 2084446 h 3370881"/>
                          <a:gd name="connsiteX285" fmla="*/ 2299447 w 2661966"/>
                          <a:gd name="connsiteY285" fmla="*/ 2124787 h 3370881"/>
                          <a:gd name="connsiteX286" fmla="*/ 2321859 w 2661966"/>
                          <a:gd name="connsiteY286" fmla="*/ 2151681 h 3370881"/>
                          <a:gd name="connsiteX287" fmla="*/ 2344270 w 2661966"/>
                          <a:gd name="connsiteY287" fmla="*/ 2205470 h 3370881"/>
                          <a:gd name="connsiteX288" fmla="*/ 2348753 w 2661966"/>
                          <a:gd name="connsiteY288" fmla="*/ 2223399 h 3370881"/>
                          <a:gd name="connsiteX289" fmla="*/ 2366682 w 2661966"/>
                          <a:gd name="connsiteY289" fmla="*/ 2263740 h 3370881"/>
                          <a:gd name="connsiteX290" fmla="*/ 2375647 w 2661966"/>
                          <a:gd name="connsiteY290" fmla="*/ 2286152 h 3370881"/>
                          <a:gd name="connsiteX291" fmla="*/ 2380129 w 2661966"/>
                          <a:gd name="connsiteY291" fmla="*/ 2308564 h 3370881"/>
                          <a:gd name="connsiteX292" fmla="*/ 2389094 w 2661966"/>
                          <a:gd name="connsiteY292" fmla="*/ 2335458 h 3370881"/>
                          <a:gd name="connsiteX293" fmla="*/ 2393576 w 2661966"/>
                          <a:gd name="connsiteY293" fmla="*/ 2380281 h 3370881"/>
                          <a:gd name="connsiteX294" fmla="*/ 2398059 w 2661966"/>
                          <a:gd name="connsiteY294" fmla="*/ 2393729 h 3370881"/>
                          <a:gd name="connsiteX295" fmla="*/ 2419794 w 2661966"/>
                          <a:gd name="connsiteY295" fmla="*/ 2447517 h 3370881"/>
                          <a:gd name="connsiteX296" fmla="*/ 2427343 w 2661966"/>
                          <a:gd name="connsiteY296" fmla="*/ 2564058 h 3370881"/>
                          <a:gd name="connsiteX297" fmla="*/ 2389094 w 2661966"/>
                          <a:gd name="connsiteY297" fmla="*/ 2837481 h 3370881"/>
                          <a:gd name="connsiteX298" fmla="*/ 2380129 w 2661966"/>
                          <a:gd name="connsiteY298" fmla="*/ 2859893 h 3370881"/>
                          <a:gd name="connsiteX299" fmla="*/ 2357718 w 2661966"/>
                          <a:gd name="connsiteY299" fmla="*/ 2913681 h 3370881"/>
                          <a:gd name="connsiteX300" fmla="*/ 2348753 w 2661966"/>
                          <a:gd name="connsiteY300" fmla="*/ 2936093 h 3370881"/>
                          <a:gd name="connsiteX301" fmla="*/ 2339788 w 2661966"/>
                          <a:gd name="connsiteY301" fmla="*/ 2971952 h 3370881"/>
                          <a:gd name="connsiteX302" fmla="*/ 2326341 w 2661966"/>
                          <a:gd name="connsiteY302" fmla="*/ 2994364 h 3370881"/>
                          <a:gd name="connsiteX303" fmla="*/ 2317376 w 2661966"/>
                          <a:gd name="connsiteY303" fmla="*/ 3025740 h 3370881"/>
                          <a:gd name="connsiteX304" fmla="*/ 2303929 w 2661966"/>
                          <a:gd name="connsiteY304" fmla="*/ 3048152 h 3370881"/>
                          <a:gd name="connsiteX305" fmla="*/ 2290482 w 2661966"/>
                          <a:gd name="connsiteY305" fmla="*/ 3079529 h 3370881"/>
                          <a:gd name="connsiteX306" fmla="*/ 2272553 w 2661966"/>
                          <a:gd name="connsiteY306" fmla="*/ 3084011 h 3370881"/>
                          <a:gd name="connsiteX307" fmla="*/ 2259106 w 2661966"/>
                          <a:gd name="connsiteY307" fmla="*/ 3088493 h 3370881"/>
                          <a:gd name="connsiteX308" fmla="*/ 2241176 w 2661966"/>
                          <a:gd name="connsiteY308" fmla="*/ 3092976 h 3370881"/>
                          <a:gd name="connsiteX309" fmla="*/ 2209800 w 2661966"/>
                          <a:gd name="connsiteY309" fmla="*/ 3101940 h 3370881"/>
                          <a:gd name="connsiteX310" fmla="*/ 2205318 w 2661966"/>
                          <a:gd name="connsiteY310" fmla="*/ 3039187 h 3370881"/>
                          <a:gd name="connsiteX311" fmla="*/ 2218765 w 2661966"/>
                          <a:gd name="connsiteY311" fmla="*/ 3021258 h 3370881"/>
                          <a:gd name="connsiteX312" fmla="*/ 2245659 w 2661966"/>
                          <a:gd name="connsiteY312" fmla="*/ 2971952 h 3370881"/>
                          <a:gd name="connsiteX313" fmla="*/ 2268070 w 2661966"/>
                          <a:gd name="connsiteY313" fmla="*/ 2945058 h 3370881"/>
                          <a:gd name="connsiteX314" fmla="*/ 2298550 w 2661966"/>
                          <a:gd name="connsiteY314" fmla="*/ 2568540 h 3370881"/>
                          <a:gd name="connsiteX315" fmla="*/ 2284986 w 2661966"/>
                          <a:gd name="connsiteY315" fmla="*/ 2532681 h 3370881"/>
                          <a:gd name="connsiteX316" fmla="*/ 2293273 w 2661966"/>
                          <a:gd name="connsiteY316" fmla="*/ 2496653 h 3370881"/>
                          <a:gd name="connsiteX317" fmla="*/ 2278152 w 2661966"/>
                          <a:gd name="connsiteY317" fmla="*/ 2475178 h 3370881"/>
                          <a:gd name="connsiteX318" fmla="*/ 2245659 w 2661966"/>
                          <a:gd name="connsiteY318" fmla="*/ 2389247 h 3370881"/>
                          <a:gd name="connsiteX319" fmla="*/ 2195507 w 2661966"/>
                          <a:gd name="connsiteY319" fmla="*/ 2241328 h 3370881"/>
                          <a:gd name="connsiteX320" fmla="*/ 2083786 w 2661966"/>
                          <a:gd name="connsiteY320" fmla="*/ 2040300 h 3370881"/>
                          <a:gd name="connsiteX321" fmla="*/ 2048773 w 2661966"/>
                          <a:gd name="connsiteY321" fmla="*/ 2017971 h 3370881"/>
                          <a:gd name="connsiteX322" fmla="*/ 2074314 w 2661966"/>
                          <a:gd name="connsiteY322" fmla="*/ 2011967 h 3370881"/>
                          <a:gd name="connsiteX323" fmla="*/ 2034988 w 2661966"/>
                          <a:gd name="connsiteY323" fmla="*/ 2003764 h 3370881"/>
                          <a:gd name="connsiteX324" fmla="*/ 2026023 w 2661966"/>
                          <a:gd name="connsiteY324" fmla="*/ 2026176 h 3370881"/>
                          <a:gd name="connsiteX325" fmla="*/ 2021541 w 2661966"/>
                          <a:gd name="connsiteY325" fmla="*/ 2039623 h 3370881"/>
                          <a:gd name="connsiteX326" fmla="*/ 1999129 w 2661966"/>
                          <a:gd name="connsiteY326" fmla="*/ 2053070 h 3370881"/>
                          <a:gd name="connsiteX327" fmla="*/ 1990165 w 2661966"/>
                          <a:gd name="connsiteY327" fmla="*/ 2070999 h 3370881"/>
                          <a:gd name="connsiteX328" fmla="*/ 1967753 w 2661966"/>
                          <a:gd name="connsiteY328" fmla="*/ 2106858 h 3370881"/>
                          <a:gd name="connsiteX329" fmla="*/ 1981200 w 2661966"/>
                          <a:gd name="connsiteY329" fmla="*/ 2223399 h 3370881"/>
                          <a:gd name="connsiteX330" fmla="*/ 1994647 w 2661966"/>
                          <a:gd name="connsiteY330" fmla="*/ 2254776 h 3370881"/>
                          <a:gd name="connsiteX331" fmla="*/ 2003612 w 2661966"/>
                          <a:gd name="connsiteY331" fmla="*/ 2272705 h 3370881"/>
                          <a:gd name="connsiteX332" fmla="*/ 2026023 w 2661966"/>
                          <a:gd name="connsiteY332" fmla="*/ 2304081 h 3370881"/>
                          <a:gd name="connsiteX333" fmla="*/ 2043953 w 2661966"/>
                          <a:gd name="connsiteY333" fmla="*/ 2348905 h 3370881"/>
                          <a:gd name="connsiteX334" fmla="*/ 2061882 w 2661966"/>
                          <a:gd name="connsiteY334" fmla="*/ 2371317 h 3370881"/>
                          <a:gd name="connsiteX335" fmla="*/ 2088776 w 2661966"/>
                          <a:gd name="connsiteY335" fmla="*/ 2434070 h 3370881"/>
                          <a:gd name="connsiteX336" fmla="*/ 2102223 w 2661966"/>
                          <a:gd name="connsiteY336" fmla="*/ 2465446 h 3370881"/>
                          <a:gd name="connsiteX337" fmla="*/ 2106706 w 2661966"/>
                          <a:gd name="connsiteY337" fmla="*/ 2496823 h 3370881"/>
                          <a:gd name="connsiteX338" fmla="*/ 2124635 w 2661966"/>
                          <a:gd name="connsiteY338" fmla="*/ 2559576 h 3370881"/>
                          <a:gd name="connsiteX339" fmla="*/ 2138082 w 2661966"/>
                          <a:gd name="connsiteY339" fmla="*/ 2649223 h 3370881"/>
                          <a:gd name="connsiteX340" fmla="*/ 2147047 w 2661966"/>
                          <a:gd name="connsiteY340" fmla="*/ 2685081 h 3370881"/>
                          <a:gd name="connsiteX341" fmla="*/ 2151529 w 2661966"/>
                          <a:gd name="connsiteY341" fmla="*/ 2716458 h 3370881"/>
                          <a:gd name="connsiteX342" fmla="*/ 2160494 w 2661966"/>
                          <a:gd name="connsiteY342" fmla="*/ 2770246 h 3370881"/>
                          <a:gd name="connsiteX343" fmla="*/ 2156012 w 2661966"/>
                          <a:gd name="connsiteY343" fmla="*/ 2962987 h 3370881"/>
                          <a:gd name="connsiteX344" fmla="*/ 2138082 w 2661966"/>
                          <a:gd name="connsiteY344" fmla="*/ 3043670 h 3370881"/>
                          <a:gd name="connsiteX345" fmla="*/ 2133600 w 2661966"/>
                          <a:gd name="connsiteY345" fmla="*/ 3061599 h 3370881"/>
                          <a:gd name="connsiteX346" fmla="*/ 2120153 w 2661966"/>
                          <a:gd name="connsiteY346" fmla="*/ 3079529 h 3370881"/>
                          <a:gd name="connsiteX347" fmla="*/ 2111188 w 2661966"/>
                          <a:gd name="connsiteY347" fmla="*/ 3106423 h 3370881"/>
                          <a:gd name="connsiteX348" fmla="*/ 2088776 w 2661966"/>
                          <a:gd name="connsiteY348" fmla="*/ 3137799 h 3370881"/>
                          <a:gd name="connsiteX349" fmla="*/ 2075329 w 2661966"/>
                          <a:gd name="connsiteY349" fmla="*/ 3164693 h 3370881"/>
                          <a:gd name="connsiteX350" fmla="*/ 2061882 w 2661966"/>
                          <a:gd name="connsiteY350" fmla="*/ 3169176 h 3370881"/>
                          <a:gd name="connsiteX351" fmla="*/ 2021541 w 2661966"/>
                          <a:gd name="connsiteY351" fmla="*/ 3164693 h 3370881"/>
                          <a:gd name="connsiteX352" fmla="*/ 2012576 w 2661966"/>
                          <a:gd name="connsiteY352" fmla="*/ 3119870 h 3370881"/>
                          <a:gd name="connsiteX353" fmla="*/ 2048435 w 2661966"/>
                          <a:gd name="connsiteY353" fmla="*/ 3021258 h 3370881"/>
                          <a:gd name="connsiteX354" fmla="*/ 2048435 w 2661966"/>
                          <a:gd name="connsiteY354" fmla="*/ 3021258 h 3370881"/>
                          <a:gd name="connsiteX355" fmla="*/ 2061882 w 2661966"/>
                          <a:gd name="connsiteY355" fmla="*/ 2967470 h 3370881"/>
                          <a:gd name="connsiteX356" fmla="*/ 2070847 w 2661966"/>
                          <a:gd name="connsiteY356" fmla="*/ 2882305 h 3370881"/>
                          <a:gd name="connsiteX357" fmla="*/ 2066365 w 2661966"/>
                          <a:gd name="connsiteY357" fmla="*/ 2725423 h 3370881"/>
                          <a:gd name="connsiteX358" fmla="*/ 2043953 w 2661966"/>
                          <a:gd name="connsiteY358" fmla="*/ 2649223 h 3370881"/>
                          <a:gd name="connsiteX359" fmla="*/ 2030506 w 2661966"/>
                          <a:gd name="connsiteY359" fmla="*/ 2622329 h 3370881"/>
                          <a:gd name="connsiteX360" fmla="*/ 2017059 w 2661966"/>
                          <a:gd name="connsiteY360" fmla="*/ 2581987 h 3370881"/>
                          <a:gd name="connsiteX361" fmla="*/ 1981200 w 2661966"/>
                          <a:gd name="connsiteY361" fmla="*/ 2514752 h 3370881"/>
                          <a:gd name="connsiteX362" fmla="*/ 1972235 w 2661966"/>
                          <a:gd name="connsiteY362" fmla="*/ 2501305 h 3370881"/>
                          <a:gd name="connsiteX363" fmla="*/ 1958788 w 2661966"/>
                          <a:gd name="connsiteY363" fmla="*/ 2478893 h 3370881"/>
                          <a:gd name="connsiteX364" fmla="*/ 1905000 w 2661966"/>
                          <a:gd name="connsiteY364" fmla="*/ 2398211 h 3370881"/>
                          <a:gd name="connsiteX365" fmla="*/ 1882588 w 2661966"/>
                          <a:gd name="connsiteY365" fmla="*/ 2357870 h 3370881"/>
                          <a:gd name="connsiteX366" fmla="*/ 1869141 w 2661966"/>
                          <a:gd name="connsiteY366" fmla="*/ 2339940 h 3370881"/>
                          <a:gd name="connsiteX367" fmla="*/ 1806388 w 2661966"/>
                          <a:gd name="connsiteY367" fmla="*/ 2313046 h 3370881"/>
                          <a:gd name="connsiteX368" fmla="*/ 1779494 w 2661966"/>
                          <a:gd name="connsiteY368" fmla="*/ 2304081 h 3370881"/>
                          <a:gd name="connsiteX369" fmla="*/ 1752600 w 2661966"/>
                          <a:gd name="connsiteY369" fmla="*/ 2299599 h 3370881"/>
                          <a:gd name="connsiteX370" fmla="*/ 1680882 w 2661966"/>
                          <a:gd name="connsiteY370" fmla="*/ 2277187 h 3370881"/>
                          <a:gd name="connsiteX371" fmla="*/ 1719025 w 2661966"/>
                          <a:gd name="connsiteY371" fmla="*/ 2281331 h 3370881"/>
                          <a:gd name="connsiteX372" fmla="*/ 1756997 w 2661966"/>
                          <a:gd name="connsiteY372" fmla="*/ 2289450 h 3370881"/>
                          <a:gd name="connsiteX373" fmla="*/ 1656440 w 2661966"/>
                          <a:gd name="connsiteY373" fmla="*/ 2298583 h 3370881"/>
                          <a:gd name="connsiteX374" fmla="*/ 1537447 w 2661966"/>
                          <a:gd name="connsiteY374" fmla="*/ 2329960 h 3370881"/>
                          <a:gd name="connsiteX375" fmla="*/ 1571993 w 2661966"/>
                          <a:gd name="connsiteY375" fmla="*/ 2317957 h 3370881"/>
                          <a:gd name="connsiteX376" fmla="*/ 1509707 w 2661966"/>
                          <a:gd name="connsiteY376" fmla="*/ 2338926 h 3370881"/>
                          <a:gd name="connsiteX377" fmla="*/ 1500444 w 2661966"/>
                          <a:gd name="connsiteY377" fmla="*/ 2355271 h 3370881"/>
                          <a:gd name="connsiteX378" fmla="*/ 1402678 w 2661966"/>
                          <a:gd name="connsiteY378" fmla="*/ 2339641 h 3370881"/>
                          <a:gd name="connsiteX379" fmla="*/ 1322892 w 2661966"/>
                          <a:gd name="connsiteY379" fmla="*/ 2336952 h 3370881"/>
                          <a:gd name="connsiteX380" fmla="*/ 1199384 w 2661966"/>
                          <a:gd name="connsiteY380" fmla="*/ 2307041 h 3370881"/>
                          <a:gd name="connsiteX381" fmla="*/ 1066800 w 2661966"/>
                          <a:gd name="connsiteY381" fmla="*/ 2272705 h 3370881"/>
                          <a:gd name="connsiteX382" fmla="*/ 1030941 w 2661966"/>
                          <a:gd name="connsiteY382" fmla="*/ 2263740 h 3370881"/>
                          <a:gd name="connsiteX383" fmla="*/ 986118 w 2661966"/>
                          <a:gd name="connsiteY383" fmla="*/ 2241329 h 3370881"/>
                          <a:gd name="connsiteX384" fmla="*/ 968188 w 2661966"/>
                          <a:gd name="connsiteY384" fmla="*/ 2232364 h 3370881"/>
                          <a:gd name="connsiteX385" fmla="*/ 936812 w 2661966"/>
                          <a:gd name="connsiteY385" fmla="*/ 2214434 h 3370881"/>
                          <a:gd name="connsiteX386" fmla="*/ 905435 w 2661966"/>
                          <a:gd name="connsiteY386" fmla="*/ 2196505 h 3370881"/>
                          <a:gd name="connsiteX387" fmla="*/ 869576 w 2661966"/>
                          <a:gd name="connsiteY387" fmla="*/ 2209952 h 3370881"/>
                          <a:gd name="connsiteX388" fmla="*/ 856129 w 2661966"/>
                          <a:gd name="connsiteY388" fmla="*/ 2227881 h 3370881"/>
                          <a:gd name="connsiteX389" fmla="*/ 815788 w 2661966"/>
                          <a:gd name="connsiteY389" fmla="*/ 2268223 h 3370881"/>
                          <a:gd name="connsiteX390" fmla="*/ 788894 w 2661966"/>
                          <a:gd name="connsiteY390" fmla="*/ 2290634 h 3370881"/>
                          <a:gd name="connsiteX391" fmla="*/ 762000 w 2661966"/>
                          <a:gd name="connsiteY391" fmla="*/ 2313046 h 3370881"/>
                          <a:gd name="connsiteX392" fmla="*/ 753035 w 2661966"/>
                          <a:gd name="connsiteY392" fmla="*/ 2326493 h 3370881"/>
                          <a:gd name="connsiteX393" fmla="*/ 735106 w 2661966"/>
                          <a:gd name="connsiteY393" fmla="*/ 2339940 h 3370881"/>
                          <a:gd name="connsiteX394" fmla="*/ 712694 w 2661966"/>
                          <a:gd name="connsiteY394" fmla="*/ 2362352 h 3370881"/>
                          <a:gd name="connsiteX395" fmla="*/ 694765 w 2661966"/>
                          <a:gd name="connsiteY395" fmla="*/ 2375799 h 3370881"/>
                          <a:gd name="connsiteX396" fmla="*/ 681318 w 2661966"/>
                          <a:gd name="connsiteY396" fmla="*/ 2393729 h 3370881"/>
                          <a:gd name="connsiteX397" fmla="*/ 667870 w 2661966"/>
                          <a:gd name="connsiteY397" fmla="*/ 2402693 h 3370881"/>
                          <a:gd name="connsiteX398" fmla="*/ 623047 w 2661966"/>
                          <a:gd name="connsiteY398" fmla="*/ 2443034 h 3370881"/>
                          <a:gd name="connsiteX399" fmla="*/ 600635 w 2661966"/>
                          <a:gd name="connsiteY399" fmla="*/ 2474411 h 3370881"/>
                          <a:gd name="connsiteX400" fmla="*/ 587188 w 2661966"/>
                          <a:gd name="connsiteY400" fmla="*/ 2514752 h 3370881"/>
                          <a:gd name="connsiteX401" fmla="*/ 582706 w 2661966"/>
                          <a:gd name="connsiteY401" fmla="*/ 2546129 h 3370881"/>
                          <a:gd name="connsiteX402" fmla="*/ 596153 w 2661966"/>
                          <a:gd name="connsiteY402" fmla="*/ 2635776 h 3370881"/>
                          <a:gd name="connsiteX403" fmla="*/ 600635 w 2661966"/>
                          <a:gd name="connsiteY403" fmla="*/ 2653705 h 3370881"/>
                          <a:gd name="connsiteX404" fmla="*/ 609600 w 2661966"/>
                          <a:gd name="connsiteY404" fmla="*/ 2671634 h 3370881"/>
                          <a:gd name="connsiteX405" fmla="*/ 614082 w 2661966"/>
                          <a:gd name="connsiteY405" fmla="*/ 2689564 h 3370881"/>
                          <a:gd name="connsiteX406" fmla="*/ 623047 w 2661966"/>
                          <a:gd name="connsiteY406" fmla="*/ 2711976 h 3370881"/>
                          <a:gd name="connsiteX407" fmla="*/ 627529 w 2661966"/>
                          <a:gd name="connsiteY407" fmla="*/ 2734387 h 3370881"/>
                          <a:gd name="connsiteX408" fmla="*/ 640976 w 2661966"/>
                          <a:gd name="connsiteY408" fmla="*/ 2765764 h 3370881"/>
                          <a:gd name="connsiteX409" fmla="*/ 645459 w 2661966"/>
                          <a:gd name="connsiteY409" fmla="*/ 2779211 h 3370881"/>
                          <a:gd name="connsiteX410" fmla="*/ 658906 w 2661966"/>
                          <a:gd name="connsiteY410" fmla="*/ 2801623 h 3370881"/>
                          <a:gd name="connsiteX411" fmla="*/ 676835 w 2661966"/>
                          <a:gd name="connsiteY411" fmla="*/ 2864376 h 3370881"/>
                          <a:gd name="connsiteX412" fmla="*/ 690282 w 2661966"/>
                          <a:gd name="connsiteY412" fmla="*/ 2895752 h 3370881"/>
                          <a:gd name="connsiteX413" fmla="*/ 699247 w 2661966"/>
                          <a:gd name="connsiteY413" fmla="*/ 2940576 h 3370881"/>
                          <a:gd name="connsiteX414" fmla="*/ 703729 w 2661966"/>
                          <a:gd name="connsiteY414" fmla="*/ 2967470 h 3370881"/>
                          <a:gd name="connsiteX415" fmla="*/ 717176 w 2661966"/>
                          <a:gd name="connsiteY415" fmla="*/ 2994364 h 3370881"/>
                          <a:gd name="connsiteX416" fmla="*/ 735106 w 2661966"/>
                          <a:gd name="connsiteY416" fmla="*/ 3052634 h 3370881"/>
                          <a:gd name="connsiteX417" fmla="*/ 739588 w 2661966"/>
                          <a:gd name="connsiteY417" fmla="*/ 3079529 h 3370881"/>
                          <a:gd name="connsiteX418" fmla="*/ 762000 w 2661966"/>
                          <a:gd name="connsiteY418" fmla="*/ 3142281 h 3370881"/>
                          <a:gd name="connsiteX419" fmla="*/ 766482 w 2661966"/>
                          <a:gd name="connsiteY419" fmla="*/ 3231929 h 3370881"/>
                          <a:gd name="connsiteX420" fmla="*/ 770965 w 2661966"/>
                          <a:gd name="connsiteY420" fmla="*/ 3254340 h 3370881"/>
                          <a:gd name="connsiteX421" fmla="*/ 775447 w 2661966"/>
                          <a:gd name="connsiteY421" fmla="*/ 3285717 h 3370881"/>
                          <a:gd name="connsiteX422" fmla="*/ 748553 w 2661966"/>
                          <a:gd name="connsiteY422" fmla="*/ 3335023 h 3370881"/>
                          <a:gd name="connsiteX423" fmla="*/ 721659 w 2661966"/>
                          <a:gd name="connsiteY423" fmla="*/ 3343987 h 3370881"/>
                          <a:gd name="connsiteX424" fmla="*/ 708212 w 2661966"/>
                          <a:gd name="connsiteY424" fmla="*/ 3348470 h 3370881"/>
                          <a:gd name="connsiteX425" fmla="*/ 623047 w 2661966"/>
                          <a:gd name="connsiteY425" fmla="*/ 3330540 h 3370881"/>
                          <a:gd name="connsiteX426" fmla="*/ 609600 w 2661966"/>
                          <a:gd name="connsiteY426" fmla="*/ 3308129 h 3370881"/>
                          <a:gd name="connsiteX427" fmla="*/ 591670 w 2661966"/>
                          <a:gd name="connsiteY427" fmla="*/ 3267787 h 3370881"/>
                          <a:gd name="connsiteX428" fmla="*/ 560294 w 2661966"/>
                          <a:gd name="connsiteY428" fmla="*/ 3209517 h 3370881"/>
                          <a:gd name="connsiteX429" fmla="*/ 551329 w 2661966"/>
                          <a:gd name="connsiteY429" fmla="*/ 3196070 h 3370881"/>
                          <a:gd name="connsiteX430" fmla="*/ 528918 w 2661966"/>
                          <a:gd name="connsiteY430" fmla="*/ 3173658 h 3370881"/>
                          <a:gd name="connsiteX431" fmla="*/ 519953 w 2661966"/>
                          <a:gd name="connsiteY431" fmla="*/ 3128834 h 3370881"/>
                          <a:gd name="connsiteX432" fmla="*/ 524435 w 2661966"/>
                          <a:gd name="connsiteY432" fmla="*/ 3101940 h 3370881"/>
                          <a:gd name="connsiteX433" fmla="*/ 528918 w 2661966"/>
                          <a:gd name="connsiteY433" fmla="*/ 3088493 h 3370881"/>
                          <a:gd name="connsiteX434" fmla="*/ 542365 w 2661966"/>
                          <a:gd name="connsiteY434" fmla="*/ 3052634 h 3370881"/>
                          <a:gd name="connsiteX435" fmla="*/ 484094 w 2661966"/>
                          <a:gd name="connsiteY435" fmla="*/ 2886787 h 3370881"/>
                          <a:gd name="connsiteX436" fmla="*/ 443753 w 2661966"/>
                          <a:gd name="connsiteY436" fmla="*/ 2779211 h 3370881"/>
                          <a:gd name="connsiteX437" fmla="*/ 439270 w 2661966"/>
                          <a:gd name="connsiteY437" fmla="*/ 2752317 h 3370881"/>
                          <a:gd name="connsiteX438" fmla="*/ 430306 w 2661966"/>
                          <a:gd name="connsiteY438" fmla="*/ 2716458 h 3370881"/>
                          <a:gd name="connsiteX439" fmla="*/ 425823 w 2661966"/>
                          <a:gd name="connsiteY439" fmla="*/ 2680599 h 3370881"/>
                          <a:gd name="connsiteX440" fmla="*/ 398929 w 2661966"/>
                          <a:gd name="connsiteY440" fmla="*/ 2599917 h 3370881"/>
                          <a:gd name="connsiteX441" fmla="*/ 385482 w 2661966"/>
                          <a:gd name="connsiteY441" fmla="*/ 2568540 h 3370881"/>
                          <a:gd name="connsiteX442" fmla="*/ 381000 w 2661966"/>
                          <a:gd name="connsiteY442" fmla="*/ 2550611 h 3370881"/>
                          <a:gd name="connsiteX443" fmla="*/ 372035 w 2661966"/>
                          <a:gd name="connsiteY443" fmla="*/ 2483376 h 3370881"/>
                          <a:gd name="connsiteX444" fmla="*/ 367553 w 2661966"/>
                          <a:gd name="connsiteY444" fmla="*/ 2469929 h 3370881"/>
                          <a:gd name="connsiteX445" fmla="*/ 407894 w 2661966"/>
                          <a:gd name="connsiteY445" fmla="*/ 2451999 h 3370881"/>
                          <a:gd name="connsiteX446" fmla="*/ 515470 w 2661966"/>
                          <a:gd name="connsiteY446" fmla="*/ 2407176 h 3370881"/>
                          <a:gd name="connsiteX447" fmla="*/ 578223 w 2661966"/>
                          <a:gd name="connsiteY447" fmla="*/ 2353387 h 3370881"/>
                          <a:gd name="connsiteX448" fmla="*/ 587188 w 2661966"/>
                          <a:gd name="connsiteY448" fmla="*/ 2330976 h 3370881"/>
                          <a:gd name="connsiteX449" fmla="*/ 614082 w 2661966"/>
                          <a:gd name="connsiteY449" fmla="*/ 2254776 h 3370881"/>
                          <a:gd name="connsiteX450" fmla="*/ 649941 w 2661966"/>
                          <a:gd name="connsiteY450" fmla="*/ 2200987 h 3370881"/>
                          <a:gd name="connsiteX451" fmla="*/ 690282 w 2661966"/>
                          <a:gd name="connsiteY451" fmla="*/ 2174093 h 3370881"/>
                          <a:gd name="connsiteX452" fmla="*/ 703729 w 2661966"/>
                          <a:gd name="connsiteY452" fmla="*/ 2165129 h 3370881"/>
                          <a:gd name="connsiteX453" fmla="*/ 739588 w 2661966"/>
                          <a:gd name="connsiteY453" fmla="*/ 2147199 h 3370881"/>
                          <a:gd name="connsiteX454" fmla="*/ 708212 w 2661966"/>
                          <a:gd name="connsiteY454" fmla="*/ 2187540 h 3370881"/>
                          <a:gd name="connsiteX455" fmla="*/ 654423 w 2661966"/>
                          <a:gd name="connsiteY455" fmla="*/ 2241329 h 3370881"/>
                          <a:gd name="connsiteX456" fmla="*/ 636494 w 2661966"/>
                          <a:gd name="connsiteY456" fmla="*/ 2259258 h 3370881"/>
                          <a:gd name="connsiteX457" fmla="*/ 614082 w 2661966"/>
                          <a:gd name="connsiteY457" fmla="*/ 2286152 h 3370881"/>
                          <a:gd name="connsiteX458" fmla="*/ 592179 w 2661966"/>
                          <a:gd name="connsiteY458" fmla="*/ 2282347 h 3370881"/>
                          <a:gd name="connsiteX459" fmla="*/ 555980 w 2661966"/>
                          <a:gd name="connsiteY459" fmla="*/ 2313892 h 3370881"/>
                          <a:gd name="connsiteX460" fmla="*/ 524435 w 2661966"/>
                          <a:gd name="connsiteY460" fmla="*/ 2348905 h 3370881"/>
                          <a:gd name="connsiteX461" fmla="*/ 502023 w 2661966"/>
                          <a:gd name="connsiteY461" fmla="*/ 2362352 h 3370881"/>
                          <a:gd name="connsiteX462" fmla="*/ 461682 w 2661966"/>
                          <a:gd name="connsiteY462" fmla="*/ 2389246 h 3370881"/>
                          <a:gd name="connsiteX463" fmla="*/ 448235 w 2661966"/>
                          <a:gd name="connsiteY463" fmla="*/ 2398211 h 3370881"/>
                          <a:gd name="connsiteX464" fmla="*/ 430306 w 2661966"/>
                          <a:gd name="connsiteY464" fmla="*/ 2407176 h 3370881"/>
                          <a:gd name="connsiteX465" fmla="*/ 412376 w 2661966"/>
                          <a:gd name="connsiteY465" fmla="*/ 2420623 h 3370881"/>
                          <a:gd name="connsiteX466" fmla="*/ 389965 w 2661966"/>
                          <a:gd name="connsiteY466" fmla="*/ 2429587 h 3370881"/>
                          <a:gd name="connsiteX467" fmla="*/ 372035 w 2661966"/>
                          <a:gd name="connsiteY467" fmla="*/ 2443034 h 3370881"/>
                          <a:gd name="connsiteX468" fmla="*/ 318247 w 2661966"/>
                          <a:gd name="connsiteY468" fmla="*/ 2474411 h 3370881"/>
                          <a:gd name="connsiteX469" fmla="*/ 304800 w 2661966"/>
                          <a:gd name="connsiteY469" fmla="*/ 2492340 h 3370881"/>
                          <a:gd name="connsiteX470" fmla="*/ 282388 w 2661966"/>
                          <a:gd name="connsiteY470" fmla="*/ 2519234 h 3370881"/>
                          <a:gd name="connsiteX471" fmla="*/ 295835 w 2661966"/>
                          <a:gd name="connsiteY471" fmla="*/ 2815070 h 3370881"/>
                          <a:gd name="connsiteX472" fmla="*/ 300318 w 2661966"/>
                          <a:gd name="connsiteY472" fmla="*/ 2837481 h 3370881"/>
                          <a:gd name="connsiteX473" fmla="*/ 304800 w 2661966"/>
                          <a:gd name="connsiteY473" fmla="*/ 2868858 h 3370881"/>
                          <a:gd name="connsiteX474" fmla="*/ 309282 w 2661966"/>
                          <a:gd name="connsiteY474" fmla="*/ 2927129 h 3370881"/>
                          <a:gd name="connsiteX475" fmla="*/ 322729 w 2661966"/>
                          <a:gd name="connsiteY475" fmla="*/ 2985399 h 3370881"/>
                          <a:gd name="connsiteX476" fmla="*/ 327212 w 2661966"/>
                          <a:gd name="connsiteY476" fmla="*/ 3012293 h 3370881"/>
                          <a:gd name="connsiteX477" fmla="*/ 331694 w 2661966"/>
                          <a:gd name="connsiteY477" fmla="*/ 3043670 h 3370881"/>
                          <a:gd name="connsiteX478" fmla="*/ 345141 w 2661966"/>
                          <a:gd name="connsiteY478" fmla="*/ 3070564 h 3370881"/>
                          <a:gd name="connsiteX479" fmla="*/ 367553 w 2661966"/>
                          <a:gd name="connsiteY479" fmla="*/ 3124352 h 3370881"/>
                          <a:gd name="connsiteX480" fmla="*/ 381000 w 2661966"/>
                          <a:gd name="connsiteY480" fmla="*/ 3182623 h 3370881"/>
                          <a:gd name="connsiteX481" fmla="*/ 389965 w 2661966"/>
                          <a:gd name="connsiteY481" fmla="*/ 3196070 h 3370881"/>
                          <a:gd name="connsiteX482" fmla="*/ 394447 w 2661966"/>
                          <a:gd name="connsiteY482" fmla="*/ 3213999 h 3370881"/>
                          <a:gd name="connsiteX483" fmla="*/ 412376 w 2661966"/>
                          <a:gd name="connsiteY483" fmla="*/ 3245376 h 3370881"/>
                          <a:gd name="connsiteX484" fmla="*/ 416859 w 2661966"/>
                          <a:gd name="connsiteY484" fmla="*/ 3258823 h 3370881"/>
                          <a:gd name="connsiteX485" fmla="*/ 425823 w 2661966"/>
                          <a:gd name="connsiteY485" fmla="*/ 3272270 h 3370881"/>
                          <a:gd name="connsiteX486" fmla="*/ 439270 w 2661966"/>
                          <a:gd name="connsiteY486" fmla="*/ 3303646 h 3370881"/>
                          <a:gd name="connsiteX487" fmla="*/ 439270 w 2661966"/>
                          <a:gd name="connsiteY487" fmla="*/ 3352952 h 3370881"/>
                          <a:gd name="connsiteX488" fmla="*/ 430306 w 2661966"/>
                          <a:gd name="connsiteY488" fmla="*/ 3366399 h 3370881"/>
                          <a:gd name="connsiteX489" fmla="*/ 412376 w 2661966"/>
                          <a:gd name="connsiteY489" fmla="*/ 3370881 h 3370881"/>
                          <a:gd name="connsiteX490" fmla="*/ 295835 w 2661966"/>
                          <a:gd name="connsiteY490" fmla="*/ 3357434 h 3370881"/>
                          <a:gd name="connsiteX491" fmla="*/ 264459 w 2661966"/>
                          <a:gd name="connsiteY491" fmla="*/ 3276752 h 3370881"/>
                          <a:gd name="connsiteX492" fmla="*/ 259976 w 2661966"/>
                          <a:gd name="connsiteY492" fmla="*/ 3240893 h 3370881"/>
                          <a:gd name="connsiteX493" fmla="*/ 246529 w 2661966"/>
                          <a:gd name="connsiteY493" fmla="*/ 3178140 h 3370881"/>
                          <a:gd name="connsiteX494" fmla="*/ 237565 w 2661966"/>
                          <a:gd name="connsiteY494" fmla="*/ 3084011 h 3370881"/>
                          <a:gd name="connsiteX495" fmla="*/ 228600 w 2661966"/>
                          <a:gd name="connsiteY495" fmla="*/ 3057117 h 3370881"/>
                          <a:gd name="connsiteX496" fmla="*/ 219635 w 2661966"/>
                          <a:gd name="connsiteY496" fmla="*/ 3021258 h 3370881"/>
                          <a:gd name="connsiteX497" fmla="*/ 206188 w 2661966"/>
                          <a:gd name="connsiteY497" fmla="*/ 2980917 h 3370881"/>
                          <a:gd name="connsiteX498" fmla="*/ 201706 w 2661966"/>
                          <a:gd name="connsiteY498" fmla="*/ 2949540 h 3370881"/>
                          <a:gd name="connsiteX499" fmla="*/ 197223 w 2661966"/>
                          <a:gd name="connsiteY499" fmla="*/ 2927129 h 3370881"/>
                          <a:gd name="connsiteX500" fmla="*/ 192741 w 2661966"/>
                          <a:gd name="connsiteY500" fmla="*/ 2891270 h 3370881"/>
                          <a:gd name="connsiteX501" fmla="*/ 188259 w 2661966"/>
                          <a:gd name="connsiteY501" fmla="*/ 2850929 h 3370881"/>
                          <a:gd name="connsiteX502" fmla="*/ 179294 w 2661966"/>
                          <a:gd name="connsiteY502" fmla="*/ 2824034 h 3370881"/>
                          <a:gd name="connsiteX503" fmla="*/ 165847 w 2661966"/>
                          <a:gd name="connsiteY503" fmla="*/ 2774729 h 3370881"/>
                          <a:gd name="connsiteX504" fmla="*/ 161365 w 2661966"/>
                          <a:gd name="connsiteY504" fmla="*/ 2747834 h 3370881"/>
                          <a:gd name="connsiteX505" fmla="*/ 156882 w 2661966"/>
                          <a:gd name="connsiteY505" fmla="*/ 2559576 h 3370881"/>
                          <a:gd name="connsiteX506" fmla="*/ 152400 w 2661966"/>
                          <a:gd name="connsiteY506" fmla="*/ 2519234 h 3370881"/>
                          <a:gd name="connsiteX507" fmla="*/ 118035 w 2661966"/>
                          <a:gd name="connsiteY507" fmla="*/ 2400004 h 3370881"/>
                          <a:gd name="connsiteX508" fmla="*/ 117048 w 2661966"/>
                          <a:gd name="connsiteY508" fmla="*/ 2344423 h 3370881"/>
                          <a:gd name="connsiteX509" fmla="*/ 100106 w 2661966"/>
                          <a:gd name="connsiteY509" fmla="*/ 2330976 h 3370881"/>
                          <a:gd name="connsiteX510" fmla="*/ 138953 w 2661966"/>
                          <a:gd name="connsiteY510" fmla="*/ 2313046 h 3370881"/>
                          <a:gd name="connsiteX511" fmla="*/ 152400 w 2661966"/>
                          <a:gd name="connsiteY511" fmla="*/ 2304081 h 3370881"/>
                          <a:gd name="connsiteX512" fmla="*/ 170329 w 2661966"/>
                          <a:gd name="connsiteY512" fmla="*/ 2259258 h 3370881"/>
                          <a:gd name="connsiteX513" fmla="*/ 188259 w 2661966"/>
                          <a:gd name="connsiteY513" fmla="*/ 2223399 h 3370881"/>
                          <a:gd name="connsiteX514" fmla="*/ 206188 w 2661966"/>
                          <a:gd name="connsiteY514" fmla="*/ 2187540 h 3370881"/>
                          <a:gd name="connsiteX515" fmla="*/ 210670 w 2661966"/>
                          <a:gd name="connsiteY515" fmla="*/ 2174093 h 3370881"/>
                          <a:gd name="connsiteX516" fmla="*/ 219635 w 2661966"/>
                          <a:gd name="connsiteY516" fmla="*/ 2115823 h 3370881"/>
                          <a:gd name="connsiteX517" fmla="*/ 210670 w 2661966"/>
                          <a:gd name="connsiteY517" fmla="*/ 1958940 h 3370881"/>
                          <a:gd name="connsiteX518" fmla="*/ 192741 w 2661966"/>
                          <a:gd name="connsiteY518" fmla="*/ 1923081 h 3370881"/>
                          <a:gd name="connsiteX519" fmla="*/ 179294 w 2661966"/>
                          <a:gd name="connsiteY519" fmla="*/ 1891705 h 3370881"/>
                          <a:gd name="connsiteX520" fmla="*/ 165847 w 2661966"/>
                          <a:gd name="connsiteY520" fmla="*/ 1864811 h 3370881"/>
                          <a:gd name="connsiteX521" fmla="*/ 152400 w 2661966"/>
                          <a:gd name="connsiteY521" fmla="*/ 1833434 h 3370881"/>
                          <a:gd name="connsiteX522" fmla="*/ 143435 w 2661966"/>
                          <a:gd name="connsiteY522" fmla="*/ 1819987 h 3370881"/>
                          <a:gd name="connsiteX523" fmla="*/ 107576 w 2661966"/>
                          <a:gd name="connsiteY523" fmla="*/ 1784129 h 3370881"/>
                          <a:gd name="connsiteX524" fmla="*/ 94129 w 2661966"/>
                          <a:gd name="connsiteY524" fmla="*/ 1779646 h 3370881"/>
                          <a:gd name="connsiteX525" fmla="*/ 71718 w 2661966"/>
                          <a:gd name="connsiteY525" fmla="*/ 1770681 h 3370881"/>
                          <a:gd name="connsiteX526" fmla="*/ 58270 w 2661966"/>
                          <a:gd name="connsiteY526" fmla="*/ 1761717 h 3370881"/>
                          <a:gd name="connsiteX527" fmla="*/ 26894 w 2661966"/>
                          <a:gd name="connsiteY527" fmla="*/ 1730340 h 3370881"/>
                          <a:gd name="connsiteX528" fmla="*/ 0 w 2661966"/>
                          <a:gd name="connsiteY528" fmla="*/ 1707929 h 3370881"/>
                          <a:gd name="connsiteX0" fmla="*/ 0 w 2661966"/>
                          <a:gd name="connsiteY0" fmla="*/ 1707929 h 3370881"/>
                          <a:gd name="connsiteX1" fmla="*/ 22412 w 2661966"/>
                          <a:gd name="connsiteY1" fmla="*/ 1698964 h 3370881"/>
                          <a:gd name="connsiteX2" fmla="*/ 31376 w 2661966"/>
                          <a:gd name="connsiteY2" fmla="*/ 1681034 h 3370881"/>
                          <a:gd name="connsiteX3" fmla="*/ 44823 w 2661966"/>
                          <a:gd name="connsiteY3" fmla="*/ 1672070 h 3370881"/>
                          <a:gd name="connsiteX4" fmla="*/ 58270 w 2661966"/>
                          <a:gd name="connsiteY4" fmla="*/ 1654140 h 3370881"/>
                          <a:gd name="connsiteX5" fmla="*/ 76200 w 2661966"/>
                          <a:gd name="connsiteY5" fmla="*/ 1645176 h 3370881"/>
                          <a:gd name="connsiteX6" fmla="*/ 98612 w 2661966"/>
                          <a:gd name="connsiteY6" fmla="*/ 1636211 h 3370881"/>
                          <a:gd name="connsiteX7" fmla="*/ 125506 w 2661966"/>
                          <a:gd name="connsiteY7" fmla="*/ 1627246 h 3370881"/>
                          <a:gd name="connsiteX8" fmla="*/ 152400 w 2661966"/>
                          <a:gd name="connsiteY8" fmla="*/ 1609317 h 3370881"/>
                          <a:gd name="connsiteX9" fmla="*/ 170329 w 2661966"/>
                          <a:gd name="connsiteY9" fmla="*/ 1600352 h 3370881"/>
                          <a:gd name="connsiteX10" fmla="*/ 188259 w 2661966"/>
                          <a:gd name="connsiteY10" fmla="*/ 1582423 h 3370881"/>
                          <a:gd name="connsiteX11" fmla="*/ 228600 w 2661966"/>
                          <a:gd name="connsiteY11" fmla="*/ 1564493 h 3370881"/>
                          <a:gd name="connsiteX12" fmla="*/ 255494 w 2661966"/>
                          <a:gd name="connsiteY12" fmla="*/ 1546564 h 3370881"/>
                          <a:gd name="connsiteX13" fmla="*/ 300318 w 2661966"/>
                          <a:gd name="connsiteY13" fmla="*/ 1524152 h 3370881"/>
                          <a:gd name="connsiteX14" fmla="*/ 313765 w 2661966"/>
                          <a:gd name="connsiteY14" fmla="*/ 1515187 h 3370881"/>
                          <a:gd name="connsiteX15" fmla="*/ 340659 w 2661966"/>
                          <a:gd name="connsiteY15" fmla="*/ 1510705 h 3370881"/>
                          <a:gd name="connsiteX16" fmla="*/ 363070 w 2661966"/>
                          <a:gd name="connsiteY16" fmla="*/ 1506223 h 3370881"/>
                          <a:gd name="connsiteX17" fmla="*/ 389965 w 2661966"/>
                          <a:gd name="connsiteY17" fmla="*/ 1501740 h 3370881"/>
                          <a:gd name="connsiteX18" fmla="*/ 425823 w 2661966"/>
                          <a:gd name="connsiteY18" fmla="*/ 1497258 h 3370881"/>
                          <a:gd name="connsiteX19" fmla="*/ 470647 w 2661966"/>
                          <a:gd name="connsiteY19" fmla="*/ 1488293 h 3370881"/>
                          <a:gd name="connsiteX20" fmla="*/ 515470 w 2661966"/>
                          <a:gd name="connsiteY20" fmla="*/ 1479329 h 3370881"/>
                          <a:gd name="connsiteX21" fmla="*/ 528918 w 2661966"/>
                          <a:gd name="connsiteY21" fmla="*/ 1470364 h 3370881"/>
                          <a:gd name="connsiteX22" fmla="*/ 600635 w 2661966"/>
                          <a:gd name="connsiteY22" fmla="*/ 1456917 h 3370881"/>
                          <a:gd name="connsiteX23" fmla="*/ 690282 w 2661966"/>
                          <a:gd name="connsiteY23" fmla="*/ 1447952 h 3370881"/>
                          <a:gd name="connsiteX24" fmla="*/ 793376 w 2661966"/>
                          <a:gd name="connsiteY24" fmla="*/ 1452434 h 3370881"/>
                          <a:gd name="connsiteX25" fmla="*/ 874059 w 2661966"/>
                          <a:gd name="connsiteY25" fmla="*/ 1465881 h 3370881"/>
                          <a:gd name="connsiteX26" fmla="*/ 914400 w 2661966"/>
                          <a:gd name="connsiteY26" fmla="*/ 1470364 h 3370881"/>
                          <a:gd name="connsiteX27" fmla="*/ 1030941 w 2661966"/>
                          <a:gd name="connsiteY27" fmla="*/ 1483811 h 3370881"/>
                          <a:gd name="connsiteX28" fmla="*/ 1151965 w 2661966"/>
                          <a:gd name="connsiteY28" fmla="*/ 1492776 h 3370881"/>
                          <a:gd name="connsiteX29" fmla="*/ 1281953 w 2661966"/>
                          <a:gd name="connsiteY29" fmla="*/ 1501740 h 3370881"/>
                          <a:gd name="connsiteX30" fmla="*/ 1465729 w 2661966"/>
                          <a:gd name="connsiteY30" fmla="*/ 1497258 h 3370881"/>
                          <a:gd name="connsiteX31" fmla="*/ 1510553 w 2661966"/>
                          <a:gd name="connsiteY31" fmla="*/ 1492776 h 3370881"/>
                          <a:gd name="connsiteX32" fmla="*/ 1582270 w 2661966"/>
                          <a:gd name="connsiteY32" fmla="*/ 1461399 h 3370881"/>
                          <a:gd name="connsiteX33" fmla="*/ 1604682 w 2661966"/>
                          <a:gd name="connsiteY33" fmla="*/ 1456917 h 3370881"/>
                          <a:gd name="connsiteX34" fmla="*/ 1622612 w 2661966"/>
                          <a:gd name="connsiteY34" fmla="*/ 1447952 h 3370881"/>
                          <a:gd name="connsiteX35" fmla="*/ 1645023 w 2661966"/>
                          <a:gd name="connsiteY35" fmla="*/ 1438987 h 3370881"/>
                          <a:gd name="connsiteX36" fmla="*/ 1662953 w 2661966"/>
                          <a:gd name="connsiteY36" fmla="*/ 1425540 h 3370881"/>
                          <a:gd name="connsiteX37" fmla="*/ 1698812 w 2661966"/>
                          <a:gd name="connsiteY37" fmla="*/ 1407611 h 3370881"/>
                          <a:gd name="connsiteX38" fmla="*/ 1739153 w 2661966"/>
                          <a:gd name="connsiteY38" fmla="*/ 1380717 h 3370881"/>
                          <a:gd name="connsiteX39" fmla="*/ 1752600 w 2661966"/>
                          <a:gd name="connsiteY39" fmla="*/ 1367270 h 3370881"/>
                          <a:gd name="connsiteX40" fmla="*/ 1775012 w 2661966"/>
                          <a:gd name="connsiteY40" fmla="*/ 1353823 h 3370881"/>
                          <a:gd name="connsiteX41" fmla="*/ 1797423 w 2661966"/>
                          <a:gd name="connsiteY41" fmla="*/ 1335893 h 3370881"/>
                          <a:gd name="connsiteX42" fmla="*/ 1810870 w 2661966"/>
                          <a:gd name="connsiteY42" fmla="*/ 1304517 h 3370881"/>
                          <a:gd name="connsiteX43" fmla="*/ 1815353 w 2661966"/>
                          <a:gd name="connsiteY43" fmla="*/ 1291070 h 3370881"/>
                          <a:gd name="connsiteX44" fmla="*/ 1801906 w 2661966"/>
                          <a:gd name="connsiteY44" fmla="*/ 1138670 h 3370881"/>
                          <a:gd name="connsiteX45" fmla="*/ 1792941 w 2661966"/>
                          <a:gd name="connsiteY45" fmla="*/ 1125223 h 3370881"/>
                          <a:gd name="connsiteX46" fmla="*/ 1757082 w 2661966"/>
                          <a:gd name="connsiteY46" fmla="*/ 1093846 h 3370881"/>
                          <a:gd name="connsiteX47" fmla="*/ 1730188 w 2661966"/>
                          <a:gd name="connsiteY47" fmla="*/ 1066952 h 3370881"/>
                          <a:gd name="connsiteX48" fmla="*/ 1703294 w 2661966"/>
                          <a:gd name="connsiteY48" fmla="*/ 1049023 h 3370881"/>
                          <a:gd name="connsiteX49" fmla="*/ 1622612 w 2661966"/>
                          <a:gd name="connsiteY49" fmla="*/ 1053505 h 3370881"/>
                          <a:gd name="connsiteX50" fmla="*/ 1595718 w 2661966"/>
                          <a:gd name="connsiteY50" fmla="*/ 1062470 h 3370881"/>
                          <a:gd name="connsiteX51" fmla="*/ 1573306 w 2661966"/>
                          <a:gd name="connsiteY51" fmla="*/ 1066952 h 3370881"/>
                          <a:gd name="connsiteX52" fmla="*/ 1453385 w 2661966"/>
                          <a:gd name="connsiteY52" fmla="*/ 1082761 h 3370881"/>
                          <a:gd name="connsiteX53" fmla="*/ 1326776 w 2661966"/>
                          <a:gd name="connsiteY53" fmla="*/ 1062470 h 3370881"/>
                          <a:gd name="connsiteX54" fmla="*/ 1308847 w 2661966"/>
                          <a:gd name="connsiteY54" fmla="*/ 1057987 h 3370881"/>
                          <a:gd name="connsiteX55" fmla="*/ 1277470 w 2661966"/>
                          <a:gd name="connsiteY55" fmla="*/ 1053505 h 3370881"/>
                          <a:gd name="connsiteX56" fmla="*/ 1259541 w 2661966"/>
                          <a:gd name="connsiteY56" fmla="*/ 1049023 h 3370881"/>
                          <a:gd name="connsiteX57" fmla="*/ 1232647 w 2661966"/>
                          <a:gd name="connsiteY57" fmla="*/ 1044540 h 3370881"/>
                          <a:gd name="connsiteX58" fmla="*/ 1053353 w 2661966"/>
                          <a:gd name="connsiteY58" fmla="*/ 1049023 h 3370881"/>
                          <a:gd name="connsiteX59" fmla="*/ 1035423 w 2661966"/>
                          <a:gd name="connsiteY59" fmla="*/ 1053505 h 3370881"/>
                          <a:gd name="connsiteX60" fmla="*/ 1008529 w 2661966"/>
                          <a:gd name="connsiteY60" fmla="*/ 1057987 h 3370881"/>
                          <a:gd name="connsiteX61" fmla="*/ 995082 w 2661966"/>
                          <a:gd name="connsiteY61" fmla="*/ 1062470 h 3370881"/>
                          <a:gd name="connsiteX62" fmla="*/ 945776 w 2661966"/>
                          <a:gd name="connsiteY62" fmla="*/ 1031093 h 3370881"/>
                          <a:gd name="connsiteX63" fmla="*/ 941294 w 2661966"/>
                          <a:gd name="connsiteY63" fmla="*/ 1017646 h 3370881"/>
                          <a:gd name="connsiteX64" fmla="*/ 932329 w 2661966"/>
                          <a:gd name="connsiteY64" fmla="*/ 919034 h 3370881"/>
                          <a:gd name="connsiteX65" fmla="*/ 914400 w 2661966"/>
                          <a:gd name="connsiteY65" fmla="*/ 901105 h 3370881"/>
                          <a:gd name="connsiteX66" fmla="*/ 918882 w 2661966"/>
                          <a:gd name="connsiteY66" fmla="*/ 869729 h 3370881"/>
                          <a:gd name="connsiteX67" fmla="*/ 941294 w 2661966"/>
                          <a:gd name="connsiteY67" fmla="*/ 865246 h 3370881"/>
                          <a:gd name="connsiteX68" fmla="*/ 959223 w 2661966"/>
                          <a:gd name="connsiteY68" fmla="*/ 851799 h 3370881"/>
                          <a:gd name="connsiteX69" fmla="*/ 990600 w 2661966"/>
                          <a:gd name="connsiteY69" fmla="*/ 847317 h 3370881"/>
                          <a:gd name="connsiteX70" fmla="*/ 1129553 w 2661966"/>
                          <a:gd name="connsiteY70" fmla="*/ 838352 h 3370881"/>
                          <a:gd name="connsiteX71" fmla="*/ 1147482 w 2661966"/>
                          <a:gd name="connsiteY71" fmla="*/ 829387 h 3370881"/>
                          <a:gd name="connsiteX72" fmla="*/ 1178859 w 2661966"/>
                          <a:gd name="connsiteY72" fmla="*/ 806976 h 3370881"/>
                          <a:gd name="connsiteX73" fmla="*/ 1192306 w 2661966"/>
                          <a:gd name="connsiteY73" fmla="*/ 793529 h 3370881"/>
                          <a:gd name="connsiteX74" fmla="*/ 1214718 w 2661966"/>
                          <a:gd name="connsiteY74" fmla="*/ 784564 h 3370881"/>
                          <a:gd name="connsiteX75" fmla="*/ 1241612 w 2661966"/>
                          <a:gd name="connsiteY75" fmla="*/ 771117 h 3370881"/>
                          <a:gd name="connsiteX76" fmla="*/ 1277470 w 2661966"/>
                          <a:gd name="connsiteY76" fmla="*/ 753187 h 3370881"/>
                          <a:gd name="connsiteX77" fmla="*/ 1295400 w 2661966"/>
                          <a:gd name="connsiteY77" fmla="*/ 730776 h 3370881"/>
                          <a:gd name="connsiteX78" fmla="*/ 1317812 w 2661966"/>
                          <a:gd name="connsiteY78" fmla="*/ 708364 h 3370881"/>
                          <a:gd name="connsiteX79" fmla="*/ 1353670 w 2661966"/>
                          <a:gd name="connsiteY79" fmla="*/ 663540 h 3370881"/>
                          <a:gd name="connsiteX80" fmla="*/ 1371600 w 2661966"/>
                          <a:gd name="connsiteY80" fmla="*/ 636646 h 3370881"/>
                          <a:gd name="connsiteX81" fmla="*/ 1380565 w 2661966"/>
                          <a:gd name="connsiteY81" fmla="*/ 596305 h 3370881"/>
                          <a:gd name="connsiteX82" fmla="*/ 1385047 w 2661966"/>
                          <a:gd name="connsiteY82" fmla="*/ 582858 h 3370881"/>
                          <a:gd name="connsiteX83" fmla="*/ 1380565 w 2661966"/>
                          <a:gd name="connsiteY83" fmla="*/ 533552 h 3370881"/>
                          <a:gd name="connsiteX84" fmla="*/ 1367118 w 2661966"/>
                          <a:gd name="connsiteY84" fmla="*/ 524587 h 3370881"/>
                          <a:gd name="connsiteX85" fmla="*/ 1349188 w 2661966"/>
                          <a:gd name="connsiteY85" fmla="*/ 520105 h 3370881"/>
                          <a:gd name="connsiteX86" fmla="*/ 1324871 w 2661966"/>
                          <a:gd name="connsiteY86" fmla="*/ 516855 h 3370881"/>
                          <a:gd name="connsiteX87" fmla="*/ 1280048 w 2661966"/>
                          <a:gd name="connsiteY87" fmla="*/ 523243 h 3370881"/>
                          <a:gd name="connsiteX88" fmla="*/ 1250576 w 2661966"/>
                          <a:gd name="connsiteY88" fmla="*/ 529070 h 3370881"/>
                          <a:gd name="connsiteX89" fmla="*/ 1210235 w 2661966"/>
                          <a:gd name="connsiteY89" fmla="*/ 542517 h 3370881"/>
                          <a:gd name="connsiteX90" fmla="*/ 1183341 w 2661966"/>
                          <a:gd name="connsiteY90" fmla="*/ 555964 h 3370881"/>
                          <a:gd name="connsiteX91" fmla="*/ 1160929 w 2661966"/>
                          <a:gd name="connsiteY91" fmla="*/ 569411 h 3370881"/>
                          <a:gd name="connsiteX92" fmla="*/ 1134035 w 2661966"/>
                          <a:gd name="connsiteY92" fmla="*/ 578376 h 3370881"/>
                          <a:gd name="connsiteX93" fmla="*/ 1111623 w 2661966"/>
                          <a:gd name="connsiteY93" fmla="*/ 587340 h 3370881"/>
                          <a:gd name="connsiteX94" fmla="*/ 1084729 w 2661966"/>
                          <a:gd name="connsiteY94" fmla="*/ 596305 h 3370881"/>
                          <a:gd name="connsiteX95" fmla="*/ 986118 w 2661966"/>
                          <a:gd name="connsiteY95" fmla="*/ 591823 h 3370881"/>
                          <a:gd name="connsiteX96" fmla="*/ 927847 w 2661966"/>
                          <a:gd name="connsiteY96" fmla="*/ 578376 h 3370881"/>
                          <a:gd name="connsiteX97" fmla="*/ 896470 w 2661966"/>
                          <a:gd name="connsiteY97" fmla="*/ 555964 h 3370881"/>
                          <a:gd name="connsiteX98" fmla="*/ 883023 w 2661966"/>
                          <a:gd name="connsiteY98" fmla="*/ 546999 h 3370881"/>
                          <a:gd name="connsiteX99" fmla="*/ 865094 w 2661966"/>
                          <a:gd name="connsiteY99" fmla="*/ 497693 h 3370881"/>
                          <a:gd name="connsiteX100" fmla="*/ 869576 w 2661966"/>
                          <a:gd name="connsiteY100" fmla="*/ 403564 h 3370881"/>
                          <a:gd name="connsiteX101" fmla="*/ 874059 w 2661966"/>
                          <a:gd name="connsiteY101" fmla="*/ 385634 h 3370881"/>
                          <a:gd name="connsiteX102" fmla="*/ 883023 w 2661966"/>
                          <a:gd name="connsiteY102" fmla="*/ 372187 h 3370881"/>
                          <a:gd name="connsiteX103" fmla="*/ 913728 w 2661966"/>
                          <a:gd name="connsiteY103" fmla="*/ 342268 h 3370881"/>
                          <a:gd name="connsiteX104" fmla="*/ 914400 w 2661966"/>
                          <a:gd name="connsiteY104" fmla="*/ 385634 h 3370881"/>
                          <a:gd name="connsiteX105" fmla="*/ 909918 w 2661966"/>
                          <a:gd name="connsiteY105" fmla="*/ 408046 h 3370881"/>
                          <a:gd name="connsiteX106" fmla="*/ 900953 w 2661966"/>
                          <a:gd name="connsiteY106" fmla="*/ 466317 h 3370881"/>
                          <a:gd name="connsiteX107" fmla="*/ 905435 w 2661966"/>
                          <a:gd name="connsiteY107" fmla="*/ 515623 h 3370881"/>
                          <a:gd name="connsiteX108" fmla="*/ 932329 w 2661966"/>
                          <a:gd name="connsiteY108" fmla="*/ 551481 h 3370881"/>
                          <a:gd name="connsiteX109" fmla="*/ 954741 w 2661966"/>
                          <a:gd name="connsiteY109" fmla="*/ 560446 h 3370881"/>
                          <a:gd name="connsiteX110" fmla="*/ 972670 w 2661966"/>
                          <a:gd name="connsiteY110" fmla="*/ 569411 h 3370881"/>
                          <a:gd name="connsiteX111" fmla="*/ 1066800 w 2661966"/>
                          <a:gd name="connsiteY111" fmla="*/ 564929 h 3370881"/>
                          <a:gd name="connsiteX112" fmla="*/ 1111623 w 2661966"/>
                          <a:gd name="connsiteY112" fmla="*/ 551481 h 3370881"/>
                          <a:gd name="connsiteX113" fmla="*/ 1129553 w 2661966"/>
                          <a:gd name="connsiteY113" fmla="*/ 538034 h 3370881"/>
                          <a:gd name="connsiteX114" fmla="*/ 1156447 w 2661966"/>
                          <a:gd name="connsiteY114" fmla="*/ 511140 h 3370881"/>
                          <a:gd name="connsiteX115" fmla="*/ 1160929 w 2661966"/>
                          <a:gd name="connsiteY115" fmla="*/ 493211 h 3370881"/>
                          <a:gd name="connsiteX116" fmla="*/ 1178859 w 2661966"/>
                          <a:gd name="connsiteY116" fmla="*/ 331846 h 3370881"/>
                          <a:gd name="connsiteX117" fmla="*/ 1215315 w 2661966"/>
                          <a:gd name="connsiteY117" fmla="*/ 270289 h 3370881"/>
                          <a:gd name="connsiteX118" fmla="*/ 1214718 w 2661966"/>
                          <a:gd name="connsiteY118" fmla="*/ 367705 h 3370881"/>
                          <a:gd name="connsiteX119" fmla="*/ 1201270 w 2661966"/>
                          <a:gd name="connsiteY119" fmla="*/ 412529 h 3370881"/>
                          <a:gd name="connsiteX120" fmla="*/ 1210235 w 2661966"/>
                          <a:gd name="connsiteY120" fmla="*/ 461834 h 3370881"/>
                          <a:gd name="connsiteX121" fmla="*/ 1214718 w 2661966"/>
                          <a:gd name="connsiteY121" fmla="*/ 475281 h 3370881"/>
                          <a:gd name="connsiteX122" fmla="*/ 1231975 w 2661966"/>
                          <a:gd name="connsiteY122" fmla="*/ 478531 h 3370881"/>
                          <a:gd name="connsiteX123" fmla="*/ 1252481 w 2661966"/>
                          <a:gd name="connsiteY123" fmla="*/ 492651 h 3370881"/>
                          <a:gd name="connsiteX124" fmla="*/ 1317812 w 2661966"/>
                          <a:gd name="connsiteY124" fmla="*/ 488168 h 3370881"/>
                          <a:gd name="connsiteX125" fmla="*/ 1357480 w 2661966"/>
                          <a:gd name="connsiteY125" fmla="*/ 477299 h 3370881"/>
                          <a:gd name="connsiteX126" fmla="*/ 1506070 w 2661966"/>
                          <a:gd name="connsiteY126" fmla="*/ 457352 h 3370881"/>
                          <a:gd name="connsiteX127" fmla="*/ 1550894 w 2661966"/>
                          <a:gd name="connsiteY127" fmla="*/ 430458 h 3370881"/>
                          <a:gd name="connsiteX128" fmla="*/ 1564341 w 2661966"/>
                          <a:gd name="connsiteY128" fmla="*/ 417011 h 3370881"/>
                          <a:gd name="connsiteX129" fmla="*/ 1586753 w 2661966"/>
                          <a:gd name="connsiteY129" fmla="*/ 399081 h 3370881"/>
                          <a:gd name="connsiteX130" fmla="*/ 1595718 w 2661966"/>
                          <a:gd name="connsiteY130" fmla="*/ 381152 h 3370881"/>
                          <a:gd name="connsiteX131" fmla="*/ 1622664 w 2661966"/>
                          <a:gd name="connsiteY131" fmla="*/ 352560 h 3370881"/>
                          <a:gd name="connsiteX132" fmla="*/ 1639116 w 2661966"/>
                          <a:gd name="connsiteY132" fmla="*/ 291047 h 3370881"/>
                          <a:gd name="connsiteX133" fmla="*/ 1604852 w 2661966"/>
                          <a:gd name="connsiteY133" fmla="*/ 236279 h 3370881"/>
                          <a:gd name="connsiteX134" fmla="*/ 1537447 w 2661966"/>
                          <a:gd name="connsiteY134" fmla="*/ 188411 h 3370881"/>
                          <a:gd name="connsiteX135" fmla="*/ 1722867 w 2661966"/>
                          <a:gd name="connsiteY135" fmla="*/ 284146 h 3370881"/>
                          <a:gd name="connsiteX136" fmla="*/ 1655669 w 2661966"/>
                          <a:gd name="connsiteY136" fmla="*/ 407486 h 3370881"/>
                          <a:gd name="connsiteX137" fmla="*/ 1658470 w 2661966"/>
                          <a:gd name="connsiteY137" fmla="*/ 412529 h 3370881"/>
                          <a:gd name="connsiteX138" fmla="*/ 1685365 w 2661966"/>
                          <a:gd name="connsiteY138" fmla="*/ 390117 h 3370881"/>
                          <a:gd name="connsiteX139" fmla="*/ 1694329 w 2661966"/>
                          <a:gd name="connsiteY139" fmla="*/ 376670 h 3370881"/>
                          <a:gd name="connsiteX140" fmla="*/ 1734670 w 2661966"/>
                          <a:gd name="connsiteY140" fmla="*/ 354258 h 3370881"/>
                          <a:gd name="connsiteX141" fmla="*/ 1743635 w 2661966"/>
                          <a:gd name="connsiteY141" fmla="*/ 340811 h 3370881"/>
                          <a:gd name="connsiteX142" fmla="*/ 1757082 w 2661966"/>
                          <a:gd name="connsiteY142" fmla="*/ 336329 h 3370881"/>
                          <a:gd name="connsiteX143" fmla="*/ 1843909 w 2661966"/>
                          <a:gd name="connsiteY143" fmla="*/ 262341 h 3370881"/>
                          <a:gd name="connsiteX144" fmla="*/ 1874221 w 2661966"/>
                          <a:gd name="connsiteY144" fmla="*/ 202194 h 3370881"/>
                          <a:gd name="connsiteX145" fmla="*/ 1828094 w 2661966"/>
                          <a:gd name="connsiteY145" fmla="*/ 136767 h 3370881"/>
                          <a:gd name="connsiteX146" fmla="*/ 1772023 w 2661966"/>
                          <a:gd name="connsiteY146" fmla="*/ 77249 h 3370881"/>
                          <a:gd name="connsiteX147" fmla="*/ 1948888 w 2661966"/>
                          <a:gd name="connsiteY147" fmla="*/ 178018 h 3370881"/>
                          <a:gd name="connsiteX148" fmla="*/ 1952362 w 2661966"/>
                          <a:gd name="connsiteY148" fmla="*/ 254265 h 3370881"/>
                          <a:gd name="connsiteX149" fmla="*/ 1874221 w 2661966"/>
                          <a:gd name="connsiteY149" fmla="*/ 318698 h 3370881"/>
                          <a:gd name="connsiteX150" fmla="*/ 1788459 w 2661966"/>
                          <a:gd name="connsiteY150" fmla="*/ 367705 h 3370881"/>
                          <a:gd name="connsiteX151" fmla="*/ 1761565 w 2661966"/>
                          <a:gd name="connsiteY151" fmla="*/ 390117 h 3370881"/>
                          <a:gd name="connsiteX152" fmla="*/ 1783976 w 2661966"/>
                          <a:gd name="connsiteY152" fmla="*/ 399081 h 3370881"/>
                          <a:gd name="connsiteX153" fmla="*/ 1878106 w 2661966"/>
                          <a:gd name="connsiteY153" fmla="*/ 390117 h 3370881"/>
                          <a:gd name="connsiteX154" fmla="*/ 1891553 w 2661966"/>
                          <a:gd name="connsiteY154" fmla="*/ 381152 h 3370881"/>
                          <a:gd name="connsiteX155" fmla="*/ 1918447 w 2661966"/>
                          <a:gd name="connsiteY155" fmla="*/ 372187 h 3370881"/>
                          <a:gd name="connsiteX156" fmla="*/ 1940859 w 2661966"/>
                          <a:gd name="connsiteY156" fmla="*/ 358740 h 3370881"/>
                          <a:gd name="connsiteX157" fmla="*/ 1954306 w 2661966"/>
                          <a:gd name="connsiteY157" fmla="*/ 354258 h 3370881"/>
                          <a:gd name="connsiteX158" fmla="*/ 2103145 w 2661966"/>
                          <a:gd name="connsiteY158" fmla="*/ 202207 h 3370881"/>
                          <a:gd name="connsiteX159" fmla="*/ 2064254 w 2661966"/>
                          <a:gd name="connsiteY159" fmla="*/ 20406 h 3370881"/>
                          <a:gd name="connsiteX160" fmla="*/ 2169347 w 2661966"/>
                          <a:gd name="connsiteY160" fmla="*/ 104479 h 3370881"/>
                          <a:gd name="connsiteX161" fmla="*/ 2183354 w 2661966"/>
                          <a:gd name="connsiteY161" fmla="*/ 192893 h 3370881"/>
                          <a:gd name="connsiteX162" fmla="*/ 2170300 w 2661966"/>
                          <a:gd name="connsiteY162" fmla="*/ 271231 h 3370881"/>
                          <a:gd name="connsiteX163" fmla="*/ 2096795 w 2661966"/>
                          <a:gd name="connsiteY163" fmla="*/ 316507 h 3370881"/>
                          <a:gd name="connsiteX164" fmla="*/ 1999129 w 2661966"/>
                          <a:gd name="connsiteY164" fmla="*/ 358740 h 3370881"/>
                          <a:gd name="connsiteX165" fmla="*/ 1994647 w 2661966"/>
                          <a:gd name="connsiteY165" fmla="*/ 372187 h 3370881"/>
                          <a:gd name="connsiteX166" fmla="*/ 2039470 w 2661966"/>
                          <a:gd name="connsiteY166" fmla="*/ 390117 h 3370881"/>
                          <a:gd name="connsiteX167" fmla="*/ 2115670 w 2661966"/>
                          <a:gd name="connsiteY167" fmla="*/ 390117 h 3370881"/>
                          <a:gd name="connsiteX168" fmla="*/ 2160494 w 2661966"/>
                          <a:gd name="connsiteY168" fmla="*/ 376670 h 3370881"/>
                          <a:gd name="connsiteX169" fmla="*/ 2191870 w 2661966"/>
                          <a:gd name="connsiteY169" fmla="*/ 363223 h 3370881"/>
                          <a:gd name="connsiteX170" fmla="*/ 2205318 w 2661966"/>
                          <a:gd name="connsiteY170" fmla="*/ 358740 h 3370881"/>
                          <a:gd name="connsiteX171" fmla="*/ 2273487 w 2661966"/>
                          <a:gd name="connsiteY171" fmla="*/ 280486 h 3370881"/>
                          <a:gd name="connsiteX172" fmla="*/ 2312894 w 2661966"/>
                          <a:gd name="connsiteY172" fmla="*/ 183929 h 3370881"/>
                          <a:gd name="connsiteX173" fmla="*/ 2339788 w 2661966"/>
                          <a:gd name="connsiteY173" fmla="*/ 151 h 3370881"/>
                          <a:gd name="connsiteX174" fmla="*/ 2357718 w 2661966"/>
                          <a:gd name="connsiteY174" fmla="*/ 215305 h 3370881"/>
                          <a:gd name="connsiteX175" fmla="*/ 2308598 w 2661966"/>
                          <a:gd name="connsiteY175" fmla="*/ 319520 h 3370881"/>
                          <a:gd name="connsiteX176" fmla="*/ 2245659 w 2661966"/>
                          <a:gd name="connsiteY176" fmla="*/ 390117 h 3370881"/>
                          <a:gd name="connsiteX177" fmla="*/ 2254623 w 2661966"/>
                          <a:gd name="connsiteY177" fmla="*/ 403564 h 3370881"/>
                          <a:gd name="connsiteX178" fmla="*/ 2353235 w 2661966"/>
                          <a:gd name="connsiteY178" fmla="*/ 399081 h 3370881"/>
                          <a:gd name="connsiteX179" fmla="*/ 2366682 w 2661966"/>
                          <a:gd name="connsiteY179" fmla="*/ 394599 h 3370881"/>
                          <a:gd name="connsiteX180" fmla="*/ 2389094 w 2661966"/>
                          <a:gd name="connsiteY180" fmla="*/ 390117 h 3370881"/>
                          <a:gd name="connsiteX181" fmla="*/ 2424953 w 2661966"/>
                          <a:gd name="connsiteY181" fmla="*/ 367705 h 3370881"/>
                          <a:gd name="connsiteX182" fmla="*/ 2528047 w 2661966"/>
                          <a:gd name="connsiteY182" fmla="*/ 292700 h 3370881"/>
                          <a:gd name="connsiteX183" fmla="*/ 2541495 w 2661966"/>
                          <a:gd name="connsiteY183" fmla="*/ 62906 h 3370881"/>
                          <a:gd name="connsiteX184" fmla="*/ 2591304 w 2661966"/>
                          <a:gd name="connsiteY184" fmla="*/ 214081 h 3370881"/>
                          <a:gd name="connsiteX185" fmla="*/ 2602790 w 2661966"/>
                          <a:gd name="connsiteY185" fmla="*/ 290907 h 3370881"/>
                          <a:gd name="connsiteX186" fmla="*/ 2660388 w 2661966"/>
                          <a:gd name="connsiteY186" fmla="*/ 338644 h 3370881"/>
                          <a:gd name="connsiteX187" fmla="*/ 2531969 w 2661966"/>
                          <a:gd name="connsiteY187" fmla="*/ 383206 h 3370881"/>
                          <a:gd name="connsiteX188" fmla="*/ 2442882 w 2661966"/>
                          <a:gd name="connsiteY188" fmla="*/ 403564 h 3370881"/>
                          <a:gd name="connsiteX189" fmla="*/ 2398059 w 2661966"/>
                          <a:gd name="connsiteY189" fmla="*/ 417011 h 3370881"/>
                          <a:gd name="connsiteX190" fmla="*/ 2375647 w 2661966"/>
                          <a:gd name="connsiteY190" fmla="*/ 425976 h 3370881"/>
                          <a:gd name="connsiteX191" fmla="*/ 2357718 w 2661966"/>
                          <a:gd name="connsiteY191" fmla="*/ 430458 h 3370881"/>
                          <a:gd name="connsiteX192" fmla="*/ 2344270 w 2661966"/>
                          <a:gd name="connsiteY192" fmla="*/ 461834 h 3370881"/>
                          <a:gd name="connsiteX193" fmla="*/ 2353235 w 2661966"/>
                          <a:gd name="connsiteY193" fmla="*/ 502176 h 3370881"/>
                          <a:gd name="connsiteX194" fmla="*/ 2362200 w 2661966"/>
                          <a:gd name="connsiteY194" fmla="*/ 515623 h 3370881"/>
                          <a:gd name="connsiteX195" fmla="*/ 2344270 w 2661966"/>
                          <a:gd name="connsiteY195" fmla="*/ 587340 h 3370881"/>
                          <a:gd name="connsiteX196" fmla="*/ 2321859 w 2661966"/>
                          <a:gd name="connsiteY196" fmla="*/ 614234 h 3370881"/>
                          <a:gd name="connsiteX197" fmla="*/ 2308412 w 2661966"/>
                          <a:gd name="connsiteY197" fmla="*/ 636646 h 3370881"/>
                          <a:gd name="connsiteX198" fmla="*/ 2281518 w 2661966"/>
                          <a:gd name="connsiteY198" fmla="*/ 641129 h 3370881"/>
                          <a:gd name="connsiteX199" fmla="*/ 2259106 w 2661966"/>
                          <a:gd name="connsiteY199" fmla="*/ 636646 h 3370881"/>
                          <a:gd name="connsiteX200" fmla="*/ 2277035 w 2661966"/>
                          <a:gd name="connsiteY200" fmla="*/ 578376 h 3370881"/>
                          <a:gd name="connsiteX201" fmla="*/ 2290482 w 2661966"/>
                          <a:gd name="connsiteY201" fmla="*/ 542517 h 3370881"/>
                          <a:gd name="connsiteX202" fmla="*/ 2286000 w 2661966"/>
                          <a:gd name="connsiteY202" fmla="*/ 506658 h 3370881"/>
                          <a:gd name="connsiteX203" fmla="*/ 2245659 w 2661966"/>
                          <a:gd name="connsiteY203" fmla="*/ 448387 h 3370881"/>
                          <a:gd name="connsiteX204" fmla="*/ 2200835 w 2661966"/>
                          <a:gd name="connsiteY204" fmla="*/ 430458 h 3370881"/>
                          <a:gd name="connsiteX205" fmla="*/ 2169459 w 2661966"/>
                          <a:gd name="connsiteY205" fmla="*/ 425976 h 3370881"/>
                          <a:gd name="connsiteX206" fmla="*/ 2102223 w 2661966"/>
                          <a:gd name="connsiteY206" fmla="*/ 430458 h 3370881"/>
                          <a:gd name="connsiteX207" fmla="*/ 2084294 w 2661966"/>
                          <a:gd name="connsiteY207" fmla="*/ 439423 h 3370881"/>
                          <a:gd name="connsiteX208" fmla="*/ 2070847 w 2661966"/>
                          <a:gd name="connsiteY208" fmla="*/ 443905 h 3370881"/>
                          <a:gd name="connsiteX209" fmla="*/ 2061882 w 2661966"/>
                          <a:gd name="connsiteY209" fmla="*/ 461834 h 3370881"/>
                          <a:gd name="connsiteX210" fmla="*/ 2034988 w 2661966"/>
                          <a:gd name="connsiteY210" fmla="*/ 475281 h 3370881"/>
                          <a:gd name="connsiteX211" fmla="*/ 1783976 w 2661966"/>
                          <a:gd name="connsiteY211" fmla="*/ 479764 h 3370881"/>
                          <a:gd name="connsiteX212" fmla="*/ 1766047 w 2661966"/>
                          <a:gd name="connsiteY212" fmla="*/ 488729 h 3370881"/>
                          <a:gd name="connsiteX213" fmla="*/ 1703294 w 2661966"/>
                          <a:gd name="connsiteY213" fmla="*/ 506658 h 3370881"/>
                          <a:gd name="connsiteX214" fmla="*/ 1689847 w 2661966"/>
                          <a:gd name="connsiteY214" fmla="*/ 511140 h 3370881"/>
                          <a:gd name="connsiteX215" fmla="*/ 1676400 w 2661966"/>
                          <a:gd name="connsiteY215" fmla="*/ 520105 h 3370881"/>
                          <a:gd name="connsiteX216" fmla="*/ 1649506 w 2661966"/>
                          <a:gd name="connsiteY216" fmla="*/ 529070 h 3370881"/>
                          <a:gd name="connsiteX217" fmla="*/ 1636059 w 2661966"/>
                          <a:gd name="connsiteY217" fmla="*/ 538034 h 3370881"/>
                          <a:gd name="connsiteX218" fmla="*/ 1622612 w 2661966"/>
                          <a:gd name="connsiteY218" fmla="*/ 551481 h 3370881"/>
                          <a:gd name="connsiteX219" fmla="*/ 1609165 w 2661966"/>
                          <a:gd name="connsiteY219" fmla="*/ 555964 h 3370881"/>
                          <a:gd name="connsiteX220" fmla="*/ 1577788 w 2661966"/>
                          <a:gd name="connsiteY220" fmla="*/ 587340 h 3370881"/>
                          <a:gd name="connsiteX221" fmla="*/ 1568823 w 2661966"/>
                          <a:gd name="connsiteY221" fmla="*/ 600787 h 3370881"/>
                          <a:gd name="connsiteX222" fmla="*/ 1555376 w 2661966"/>
                          <a:gd name="connsiteY222" fmla="*/ 614234 h 3370881"/>
                          <a:gd name="connsiteX223" fmla="*/ 1524000 w 2661966"/>
                          <a:gd name="connsiteY223" fmla="*/ 654576 h 3370881"/>
                          <a:gd name="connsiteX224" fmla="*/ 1519518 w 2661966"/>
                          <a:gd name="connsiteY224" fmla="*/ 668023 h 3370881"/>
                          <a:gd name="connsiteX225" fmla="*/ 1528482 w 2661966"/>
                          <a:gd name="connsiteY225" fmla="*/ 708364 h 3370881"/>
                          <a:gd name="connsiteX226" fmla="*/ 1537447 w 2661966"/>
                          <a:gd name="connsiteY226" fmla="*/ 721811 h 3370881"/>
                          <a:gd name="connsiteX227" fmla="*/ 1568823 w 2661966"/>
                          <a:gd name="connsiteY227" fmla="*/ 712846 h 3370881"/>
                          <a:gd name="connsiteX228" fmla="*/ 1600200 w 2661966"/>
                          <a:gd name="connsiteY228" fmla="*/ 712846 h 3370881"/>
                          <a:gd name="connsiteX229" fmla="*/ 1631576 w 2661966"/>
                          <a:gd name="connsiteY229" fmla="*/ 690434 h 3370881"/>
                          <a:gd name="connsiteX230" fmla="*/ 1645023 w 2661966"/>
                          <a:gd name="connsiteY230" fmla="*/ 676987 h 3370881"/>
                          <a:gd name="connsiteX231" fmla="*/ 1685365 w 2661966"/>
                          <a:gd name="connsiteY231" fmla="*/ 645611 h 3370881"/>
                          <a:gd name="connsiteX232" fmla="*/ 1716741 w 2661966"/>
                          <a:gd name="connsiteY232" fmla="*/ 614234 h 3370881"/>
                          <a:gd name="connsiteX233" fmla="*/ 1748118 w 2661966"/>
                          <a:gd name="connsiteY233" fmla="*/ 596305 h 3370881"/>
                          <a:gd name="connsiteX234" fmla="*/ 1761565 w 2661966"/>
                          <a:gd name="connsiteY234" fmla="*/ 591823 h 3370881"/>
                          <a:gd name="connsiteX235" fmla="*/ 1779494 w 2661966"/>
                          <a:gd name="connsiteY235" fmla="*/ 582858 h 3370881"/>
                          <a:gd name="connsiteX236" fmla="*/ 1815353 w 2661966"/>
                          <a:gd name="connsiteY236" fmla="*/ 573893 h 3370881"/>
                          <a:gd name="connsiteX237" fmla="*/ 2030506 w 2661966"/>
                          <a:gd name="connsiteY237" fmla="*/ 578376 h 3370881"/>
                          <a:gd name="connsiteX238" fmla="*/ 2017059 w 2661966"/>
                          <a:gd name="connsiteY238" fmla="*/ 600787 h 3370881"/>
                          <a:gd name="connsiteX239" fmla="*/ 1981200 w 2661966"/>
                          <a:gd name="connsiteY239" fmla="*/ 636646 h 3370881"/>
                          <a:gd name="connsiteX240" fmla="*/ 1967753 w 2661966"/>
                          <a:gd name="connsiteY240" fmla="*/ 650093 h 3370881"/>
                          <a:gd name="connsiteX241" fmla="*/ 1936376 w 2661966"/>
                          <a:gd name="connsiteY241" fmla="*/ 690434 h 3370881"/>
                          <a:gd name="connsiteX242" fmla="*/ 1905000 w 2661966"/>
                          <a:gd name="connsiteY242" fmla="*/ 717329 h 3370881"/>
                          <a:gd name="connsiteX243" fmla="*/ 1860176 w 2661966"/>
                          <a:gd name="connsiteY243" fmla="*/ 735258 h 3370881"/>
                          <a:gd name="connsiteX244" fmla="*/ 1788459 w 2661966"/>
                          <a:gd name="connsiteY244" fmla="*/ 744223 h 3370881"/>
                          <a:gd name="connsiteX245" fmla="*/ 1846729 w 2661966"/>
                          <a:gd name="connsiteY245" fmla="*/ 802493 h 3370881"/>
                          <a:gd name="connsiteX246" fmla="*/ 1913965 w 2661966"/>
                          <a:gd name="connsiteY246" fmla="*/ 829387 h 3370881"/>
                          <a:gd name="connsiteX247" fmla="*/ 1922929 w 2661966"/>
                          <a:gd name="connsiteY247" fmla="*/ 842834 h 3370881"/>
                          <a:gd name="connsiteX248" fmla="*/ 1967753 w 2661966"/>
                          <a:gd name="connsiteY248" fmla="*/ 883176 h 3370881"/>
                          <a:gd name="connsiteX249" fmla="*/ 1981200 w 2661966"/>
                          <a:gd name="connsiteY249" fmla="*/ 896623 h 3370881"/>
                          <a:gd name="connsiteX250" fmla="*/ 1994647 w 2661966"/>
                          <a:gd name="connsiteY250" fmla="*/ 905587 h 3370881"/>
                          <a:gd name="connsiteX251" fmla="*/ 2021541 w 2661966"/>
                          <a:gd name="connsiteY251" fmla="*/ 927999 h 3370881"/>
                          <a:gd name="connsiteX252" fmla="*/ 2030506 w 2661966"/>
                          <a:gd name="connsiteY252" fmla="*/ 941446 h 3370881"/>
                          <a:gd name="connsiteX253" fmla="*/ 2057400 w 2661966"/>
                          <a:gd name="connsiteY253" fmla="*/ 968340 h 3370881"/>
                          <a:gd name="connsiteX254" fmla="*/ 2088776 w 2661966"/>
                          <a:gd name="connsiteY254" fmla="*/ 1013164 h 3370881"/>
                          <a:gd name="connsiteX255" fmla="*/ 2115670 w 2661966"/>
                          <a:gd name="connsiteY255" fmla="*/ 1057987 h 3370881"/>
                          <a:gd name="connsiteX256" fmla="*/ 2120153 w 2661966"/>
                          <a:gd name="connsiteY256" fmla="*/ 1089364 h 3370881"/>
                          <a:gd name="connsiteX257" fmla="*/ 2138082 w 2661966"/>
                          <a:gd name="connsiteY257" fmla="*/ 1143152 h 3370881"/>
                          <a:gd name="connsiteX258" fmla="*/ 2147047 w 2661966"/>
                          <a:gd name="connsiteY258" fmla="*/ 1196940 h 3370881"/>
                          <a:gd name="connsiteX259" fmla="*/ 2151529 w 2661966"/>
                          <a:gd name="connsiteY259" fmla="*/ 1210387 h 3370881"/>
                          <a:gd name="connsiteX260" fmla="*/ 2156012 w 2661966"/>
                          <a:gd name="connsiteY260" fmla="*/ 1228317 h 3370881"/>
                          <a:gd name="connsiteX261" fmla="*/ 2173941 w 2661966"/>
                          <a:gd name="connsiteY261" fmla="*/ 1295552 h 3370881"/>
                          <a:gd name="connsiteX262" fmla="*/ 2182906 w 2661966"/>
                          <a:gd name="connsiteY262" fmla="*/ 1313481 h 3370881"/>
                          <a:gd name="connsiteX263" fmla="*/ 2187388 w 2661966"/>
                          <a:gd name="connsiteY263" fmla="*/ 1331411 h 3370881"/>
                          <a:gd name="connsiteX264" fmla="*/ 2214282 w 2661966"/>
                          <a:gd name="connsiteY264" fmla="*/ 1385199 h 3370881"/>
                          <a:gd name="connsiteX265" fmla="*/ 2218765 w 2661966"/>
                          <a:gd name="connsiteY265" fmla="*/ 1403129 h 3370881"/>
                          <a:gd name="connsiteX266" fmla="*/ 2223247 w 2661966"/>
                          <a:gd name="connsiteY266" fmla="*/ 1430023 h 3370881"/>
                          <a:gd name="connsiteX267" fmla="*/ 2236694 w 2661966"/>
                          <a:gd name="connsiteY267" fmla="*/ 1456917 h 3370881"/>
                          <a:gd name="connsiteX268" fmla="*/ 2249794 w 2661966"/>
                          <a:gd name="connsiteY268" fmla="*/ 1524624 h 3370881"/>
                          <a:gd name="connsiteX269" fmla="*/ 2241176 w 2661966"/>
                          <a:gd name="connsiteY269" fmla="*/ 1577940 h 3370881"/>
                          <a:gd name="connsiteX270" fmla="*/ 2245659 w 2661966"/>
                          <a:gd name="connsiteY270" fmla="*/ 1595870 h 3370881"/>
                          <a:gd name="connsiteX271" fmla="*/ 2249634 w 2661966"/>
                          <a:gd name="connsiteY271" fmla="*/ 1685855 h 3370881"/>
                          <a:gd name="connsiteX272" fmla="*/ 2227729 w 2661966"/>
                          <a:gd name="connsiteY272" fmla="*/ 1716893 h 3370881"/>
                          <a:gd name="connsiteX273" fmla="*/ 2240500 w 2661966"/>
                          <a:gd name="connsiteY273" fmla="*/ 1674269 h 3370881"/>
                          <a:gd name="connsiteX274" fmla="*/ 2235341 w 2661966"/>
                          <a:gd name="connsiteY274" fmla="*/ 1788611 h 3370881"/>
                          <a:gd name="connsiteX275" fmla="*/ 2230689 w 2661966"/>
                          <a:gd name="connsiteY275" fmla="*/ 1823963 h 3370881"/>
                          <a:gd name="connsiteX276" fmla="*/ 2226207 w 2661966"/>
                          <a:gd name="connsiteY276" fmla="*/ 1824470 h 3370881"/>
                          <a:gd name="connsiteX277" fmla="*/ 2208278 w 2661966"/>
                          <a:gd name="connsiteY277" fmla="*/ 1869293 h 3370881"/>
                          <a:gd name="connsiteX278" fmla="*/ 2195168 w 2661966"/>
                          <a:gd name="connsiteY278" fmla="*/ 1882740 h 3370881"/>
                          <a:gd name="connsiteX279" fmla="*/ 2203458 w 2661966"/>
                          <a:gd name="connsiteY279" fmla="*/ 1918938 h 3370881"/>
                          <a:gd name="connsiteX280" fmla="*/ 2204134 w 2661966"/>
                          <a:gd name="connsiteY280" fmla="*/ 1949806 h 3370881"/>
                          <a:gd name="connsiteX281" fmla="*/ 2226545 w 2661966"/>
                          <a:gd name="connsiteY281" fmla="*/ 1954627 h 3370881"/>
                          <a:gd name="connsiteX282" fmla="*/ 2241176 w 2661966"/>
                          <a:gd name="connsiteY282" fmla="*/ 2012729 h 3370881"/>
                          <a:gd name="connsiteX283" fmla="*/ 2263588 w 2661966"/>
                          <a:gd name="connsiteY283" fmla="*/ 2057552 h 3370881"/>
                          <a:gd name="connsiteX284" fmla="*/ 2286000 w 2661966"/>
                          <a:gd name="connsiteY284" fmla="*/ 2084446 h 3370881"/>
                          <a:gd name="connsiteX285" fmla="*/ 2299447 w 2661966"/>
                          <a:gd name="connsiteY285" fmla="*/ 2124787 h 3370881"/>
                          <a:gd name="connsiteX286" fmla="*/ 2321859 w 2661966"/>
                          <a:gd name="connsiteY286" fmla="*/ 2151681 h 3370881"/>
                          <a:gd name="connsiteX287" fmla="*/ 2344270 w 2661966"/>
                          <a:gd name="connsiteY287" fmla="*/ 2205470 h 3370881"/>
                          <a:gd name="connsiteX288" fmla="*/ 2348753 w 2661966"/>
                          <a:gd name="connsiteY288" fmla="*/ 2223399 h 3370881"/>
                          <a:gd name="connsiteX289" fmla="*/ 2366682 w 2661966"/>
                          <a:gd name="connsiteY289" fmla="*/ 2263740 h 3370881"/>
                          <a:gd name="connsiteX290" fmla="*/ 2375647 w 2661966"/>
                          <a:gd name="connsiteY290" fmla="*/ 2286152 h 3370881"/>
                          <a:gd name="connsiteX291" fmla="*/ 2380129 w 2661966"/>
                          <a:gd name="connsiteY291" fmla="*/ 2308564 h 3370881"/>
                          <a:gd name="connsiteX292" fmla="*/ 2389094 w 2661966"/>
                          <a:gd name="connsiteY292" fmla="*/ 2335458 h 3370881"/>
                          <a:gd name="connsiteX293" fmla="*/ 2393576 w 2661966"/>
                          <a:gd name="connsiteY293" fmla="*/ 2380281 h 3370881"/>
                          <a:gd name="connsiteX294" fmla="*/ 2398059 w 2661966"/>
                          <a:gd name="connsiteY294" fmla="*/ 2393729 h 3370881"/>
                          <a:gd name="connsiteX295" fmla="*/ 2419794 w 2661966"/>
                          <a:gd name="connsiteY295" fmla="*/ 2447517 h 3370881"/>
                          <a:gd name="connsiteX296" fmla="*/ 2427343 w 2661966"/>
                          <a:gd name="connsiteY296" fmla="*/ 2564058 h 3370881"/>
                          <a:gd name="connsiteX297" fmla="*/ 2389094 w 2661966"/>
                          <a:gd name="connsiteY297" fmla="*/ 2837481 h 3370881"/>
                          <a:gd name="connsiteX298" fmla="*/ 2380129 w 2661966"/>
                          <a:gd name="connsiteY298" fmla="*/ 2859893 h 3370881"/>
                          <a:gd name="connsiteX299" fmla="*/ 2357718 w 2661966"/>
                          <a:gd name="connsiteY299" fmla="*/ 2913681 h 3370881"/>
                          <a:gd name="connsiteX300" fmla="*/ 2348753 w 2661966"/>
                          <a:gd name="connsiteY300" fmla="*/ 2936093 h 3370881"/>
                          <a:gd name="connsiteX301" fmla="*/ 2339788 w 2661966"/>
                          <a:gd name="connsiteY301" fmla="*/ 2971952 h 3370881"/>
                          <a:gd name="connsiteX302" fmla="*/ 2326341 w 2661966"/>
                          <a:gd name="connsiteY302" fmla="*/ 2994364 h 3370881"/>
                          <a:gd name="connsiteX303" fmla="*/ 2317376 w 2661966"/>
                          <a:gd name="connsiteY303" fmla="*/ 3025740 h 3370881"/>
                          <a:gd name="connsiteX304" fmla="*/ 2303929 w 2661966"/>
                          <a:gd name="connsiteY304" fmla="*/ 3048152 h 3370881"/>
                          <a:gd name="connsiteX305" fmla="*/ 2290482 w 2661966"/>
                          <a:gd name="connsiteY305" fmla="*/ 3079529 h 3370881"/>
                          <a:gd name="connsiteX306" fmla="*/ 2272553 w 2661966"/>
                          <a:gd name="connsiteY306" fmla="*/ 3084011 h 3370881"/>
                          <a:gd name="connsiteX307" fmla="*/ 2259106 w 2661966"/>
                          <a:gd name="connsiteY307" fmla="*/ 3088493 h 3370881"/>
                          <a:gd name="connsiteX308" fmla="*/ 2241176 w 2661966"/>
                          <a:gd name="connsiteY308" fmla="*/ 3092976 h 3370881"/>
                          <a:gd name="connsiteX309" fmla="*/ 2209800 w 2661966"/>
                          <a:gd name="connsiteY309" fmla="*/ 3101940 h 3370881"/>
                          <a:gd name="connsiteX310" fmla="*/ 2205318 w 2661966"/>
                          <a:gd name="connsiteY310" fmla="*/ 3039187 h 3370881"/>
                          <a:gd name="connsiteX311" fmla="*/ 2218765 w 2661966"/>
                          <a:gd name="connsiteY311" fmla="*/ 3021258 h 3370881"/>
                          <a:gd name="connsiteX312" fmla="*/ 2245659 w 2661966"/>
                          <a:gd name="connsiteY312" fmla="*/ 2971952 h 3370881"/>
                          <a:gd name="connsiteX313" fmla="*/ 2268070 w 2661966"/>
                          <a:gd name="connsiteY313" fmla="*/ 2945058 h 3370881"/>
                          <a:gd name="connsiteX314" fmla="*/ 2298550 w 2661966"/>
                          <a:gd name="connsiteY314" fmla="*/ 2568540 h 3370881"/>
                          <a:gd name="connsiteX315" fmla="*/ 2284986 w 2661966"/>
                          <a:gd name="connsiteY315" fmla="*/ 2532681 h 3370881"/>
                          <a:gd name="connsiteX316" fmla="*/ 2293273 w 2661966"/>
                          <a:gd name="connsiteY316" fmla="*/ 2496653 h 3370881"/>
                          <a:gd name="connsiteX317" fmla="*/ 2278152 w 2661966"/>
                          <a:gd name="connsiteY317" fmla="*/ 2475178 h 3370881"/>
                          <a:gd name="connsiteX318" fmla="*/ 2245659 w 2661966"/>
                          <a:gd name="connsiteY318" fmla="*/ 2389247 h 3370881"/>
                          <a:gd name="connsiteX319" fmla="*/ 2195507 w 2661966"/>
                          <a:gd name="connsiteY319" fmla="*/ 2241328 h 3370881"/>
                          <a:gd name="connsiteX320" fmla="*/ 2083786 w 2661966"/>
                          <a:gd name="connsiteY320" fmla="*/ 2040300 h 3370881"/>
                          <a:gd name="connsiteX321" fmla="*/ 2048773 w 2661966"/>
                          <a:gd name="connsiteY321" fmla="*/ 2017971 h 3370881"/>
                          <a:gd name="connsiteX322" fmla="*/ 2074314 w 2661966"/>
                          <a:gd name="connsiteY322" fmla="*/ 2011967 h 3370881"/>
                          <a:gd name="connsiteX323" fmla="*/ 2034988 w 2661966"/>
                          <a:gd name="connsiteY323" fmla="*/ 2003764 h 3370881"/>
                          <a:gd name="connsiteX324" fmla="*/ 2026023 w 2661966"/>
                          <a:gd name="connsiteY324" fmla="*/ 2026176 h 3370881"/>
                          <a:gd name="connsiteX325" fmla="*/ 2021541 w 2661966"/>
                          <a:gd name="connsiteY325" fmla="*/ 2039623 h 3370881"/>
                          <a:gd name="connsiteX326" fmla="*/ 1999129 w 2661966"/>
                          <a:gd name="connsiteY326" fmla="*/ 2053070 h 3370881"/>
                          <a:gd name="connsiteX327" fmla="*/ 1990165 w 2661966"/>
                          <a:gd name="connsiteY327" fmla="*/ 2070999 h 3370881"/>
                          <a:gd name="connsiteX328" fmla="*/ 1967753 w 2661966"/>
                          <a:gd name="connsiteY328" fmla="*/ 2106858 h 3370881"/>
                          <a:gd name="connsiteX329" fmla="*/ 1981200 w 2661966"/>
                          <a:gd name="connsiteY329" fmla="*/ 2223399 h 3370881"/>
                          <a:gd name="connsiteX330" fmla="*/ 1994647 w 2661966"/>
                          <a:gd name="connsiteY330" fmla="*/ 2254776 h 3370881"/>
                          <a:gd name="connsiteX331" fmla="*/ 2003612 w 2661966"/>
                          <a:gd name="connsiteY331" fmla="*/ 2272705 h 3370881"/>
                          <a:gd name="connsiteX332" fmla="*/ 2026023 w 2661966"/>
                          <a:gd name="connsiteY332" fmla="*/ 2304081 h 3370881"/>
                          <a:gd name="connsiteX333" fmla="*/ 2043953 w 2661966"/>
                          <a:gd name="connsiteY333" fmla="*/ 2348905 h 3370881"/>
                          <a:gd name="connsiteX334" fmla="*/ 2061882 w 2661966"/>
                          <a:gd name="connsiteY334" fmla="*/ 2371317 h 3370881"/>
                          <a:gd name="connsiteX335" fmla="*/ 2088776 w 2661966"/>
                          <a:gd name="connsiteY335" fmla="*/ 2434070 h 3370881"/>
                          <a:gd name="connsiteX336" fmla="*/ 2102223 w 2661966"/>
                          <a:gd name="connsiteY336" fmla="*/ 2465446 h 3370881"/>
                          <a:gd name="connsiteX337" fmla="*/ 2106706 w 2661966"/>
                          <a:gd name="connsiteY337" fmla="*/ 2496823 h 3370881"/>
                          <a:gd name="connsiteX338" fmla="*/ 2124635 w 2661966"/>
                          <a:gd name="connsiteY338" fmla="*/ 2559576 h 3370881"/>
                          <a:gd name="connsiteX339" fmla="*/ 2138082 w 2661966"/>
                          <a:gd name="connsiteY339" fmla="*/ 2649223 h 3370881"/>
                          <a:gd name="connsiteX340" fmla="*/ 2147047 w 2661966"/>
                          <a:gd name="connsiteY340" fmla="*/ 2685081 h 3370881"/>
                          <a:gd name="connsiteX341" fmla="*/ 2151529 w 2661966"/>
                          <a:gd name="connsiteY341" fmla="*/ 2716458 h 3370881"/>
                          <a:gd name="connsiteX342" fmla="*/ 2160494 w 2661966"/>
                          <a:gd name="connsiteY342" fmla="*/ 2770246 h 3370881"/>
                          <a:gd name="connsiteX343" fmla="*/ 2156012 w 2661966"/>
                          <a:gd name="connsiteY343" fmla="*/ 2962987 h 3370881"/>
                          <a:gd name="connsiteX344" fmla="*/ 2138082 w 2661966"/>
                          <a:gd name="connsiteY344" fmla="*/ 3043670 h 3370881"/>
                          <a:gd name="connsiteX345" fmla="*/ 2133600 w 2661966"/>
                          <a:gd name="connsiteY345" fmla="*/ 3061599 h 3370881"/>
                          <a:gd name="connsiteX346" fmla="*/ 2120153 w 2661966"/>
                          <a:gd name="connsiteY346" fmla="*/ 3079529 h 3370881"/>
                          <a:gd name="connsiteX347" fmla="*/ 2111188 w 2661966"/>
                          <a:gd name="connsiteY347" fmla="*/ 3106423 h 3370881"/>
                          <a:gd name="connsiteX348" fmla="*/ 2088776 w 2661966"/>
                          <a:gd name="connsiteY348" fmla="*/ 3137799 h 3370881"/>
                          <a:gd name="connsiteX349" fmla="*/ 2075329 w 2661966"/>
                          <a:gd name="connsiteY349" fmla="*/ 3164693 h 3370881"/>
                          <a:gd name="connsiteX350" fmla="*/ 2061882 w 2661966"/>
                          <a:gd name="connsiteY350" fmla="*/ 3169176 h 3370881"/>
                          <a:gd name="connsiteX351" fmla="*/ 2021541 w 2661966"/>
                          <a:gd name="connsiteY351" fmla="*/ 3164693 h 3370881"/>
                          <a:gd name="connsiteX352" fmla="*/ 2012576 w 2661966"/>
                          <a:gd name="connsiteY352" fmla="*/ 3119870 h 3370881"/>
                          <a:gd name="connsiteX353" fmla="*/ 2048435 w 2661966"/>
                          <a:gd name="connsiteY353" fmla="*/ 3021258 h 3370881"/>
                          <a:gd name="connsiteX354" fmla="*/ 2048435 w 2661966"/>
                          <a:gd name="connsiteY354" fmla="*/ 3021258 h 3370881"/>
                          <a:gd name="connsiteX355" fmla="*/ 2061882 w 2661966"/>
                          <a:gd name="connsiteY355" fmla="*/ 2967470 h 3370881"/>
                          <a:gd name="connsiteX356" fmla="*/ 2070847 w 2661966"/>
                          <a:gd name="connsiteY356" fmla="*/ 2882305 h 3370881"/>
                          <a:gd name="connsiteX357" fmla="*/ 2066365 w 2661966"/>
                          <a:gd name="connsiteY357" fmla="*/ 2725423 h 3370881"/>
                          <a:gd name="connsiteX358" fmla="*/ 2043953 w 2661966"/>
                          <a:gd name="connsiteY358" fmla="*/ 2649223 h 3370881"/>
                          <a:gd name="connsiteX359" fmla="*/ 2030506 w 2661966"/>
                          <a:gd name="connsiteY359" fmla="*/ 2622329 h 3370881"/>
                          <a:gd name="connsiteX360" fmla="*/ 2017059 w 2661966"/>
                          <a:gd name="connsiteY360" fmla="*/ 2581987 h 3370881"/>
                          <a:gd name="connsiteX361" fmla="*/ 1981200 w 2661966"/>
                          <a:gd name="connsiteY361" fmla="*/ 2514752 h 3370881"/>
                          <a:gd name="connsiteX362" fmla="*/ 1972235 w 2661966"/>
                          <a:gd name="connsiteY362" fmla="*/ 2501305 h 3370881"/>
                          <a:gd name="connsiteX363" fmla="*/ 1958788 w 2661966"/>
                          <a:gd name="connsiteY363" fmla="*/ 2478893 h 3370881"/>
                          <a:gd name="connsiteX364" fmla="*/ 1905000 w 2661966"/>
                          <a:gd name="connsiteY364" fmla="*/ 2398211 h 3370881"/>
                          <a:gd name="connsiteX365" fmla="*/ 1882588 w 2661966"/>
                          <a:gd name="connsiteY365" fmla="*/ 2357870 h 3370881"/>
                          <a:gd name="connsiteX366" fmla="*/ 1869141 w 2661966"/>
                          <a:gd name="connsiteY366" fmla="*/ 2339940 h 3370881"/>
                          <a:gd name="connsiteX367" fmla="*/ 1806388 w 2661966"/>
                          <a:gd name="connsiteY367" fmla="*/ 2313046 h 3370881"/>
                          <a:gd name="connsiteX368" fmla="*/ 1779494 w 2661966"/>
                          <a:gd name="connsiteY368" fmla="*/ 2304081 h 3370881"/>
                          <a:gd name="connsiteX369" fmla="*/ 1752600 w 2661966"/>
                          <a:gd name="connsiteY369" fmla="*/ 2299599 h 3370881"/>
                          <a:gd name="connsiteX370" fmla="*/ 1680882 w 2661966"/>
                          <a:gd name="connsiteY370" fmla="*/ 2277187 h 3370881"/>
                          <a:gd name="connsiteX371" fmla="*/ 1719025 w 2661966"/>
                          <a:gd name="connsiteY371" fmla="*/ 2281331 h 3370881"/>
                          <a:gd name="connsiteX372" fmla="*/ 1756997 w 2661966"/>
                          <a:gd name="connsiteY372" fmla="*/ 2289450 h 3370881"/>
                          <a:gd name="connsiteX373" fmla="*/ 1656440 w 2661966"/>
                          <a:gd name="connsiteY373" fmla="*/ 2298583 h 3370881"/>
                          <a:gd name="connsiteX374" fmla="*/ 1537447 w 2661966"/>
                          <a:gd name="connsiteY374" fmla="*/ 2329960 h 3370881"/>
                          <a:gd name="connsiteX375" fmla="*/ 1571993 w 2661966"/>
                          <a:gd name="connsiteY375" fmla="*/ 2317957 h 3370881"/>
                          <a:gd name="connsiteX376" fmla="*/ 1509707 w 2661966"/>
                          <a:gd name="connsiteY376" fmla="*/ 2338926 h 3370881"/>
                          <a:gd name="connsiteX377" fmla="*/ 1500444 w 2661966"/>
                          <a:gd name="connsiteY377" fmla="*/ 2355271 h 3370881"/>
                          <a:gd name="connsiteX378" fmla="*/ 1402678 w 2661966"/>
                          <a:gd name="connsiteY378" fmla="*/ 2339641 h 3370881"/>
                          <a:gd name="connsiteX379" fmla="*/ 1322892 w 2661966"/>
                          <a:gd name="connsiteY379" fmla="*/ 2336952 h 3370881"/>
                          <a:gd name="connsiteX380" fmla="*/ 1199384 w 2661966"/>
                          <a:gd name="connsiteY380" fmla="*/ 2307041 h 3370881"/>
                          <a:gd name="connsiteX381" fmla="*/ 1066800 w 2661966"/>
                          <a:gd name="connsiteY381" fmla="*/ 2272705 h 3370881"/>
                          <a:gd name="connsiteX382" fmla="*/ 1030941 w 2661966"/>
                          <a:gd name="connsiteY382" fmla="*/ 2263740 h 3370881"/>
                          <a:gd name="connsiteX383" fmla="*/ 986118 w 2661966"/>
                          <a:gd name="connsiteY383" fmla="*/ 2241329 h 3370881"/>
                          <a:gd name="connsiteX384" fmla="*/ 968188 w 2661966"/>
                          <a:gd name="connsiteY384" fmla="*/ 2232364 h 3370881"/>
                          <a:gd name="connsiteX385" fmla="*/ 936812 w 2661966"/>
                          <a:gd name="connsiteY385" fmla="*/ 2214434 h 3370881"/>
                          <a:gd name="connsiteX386" fmla="*/ 905435 w 2661966"/>
                          <a:gd name="connsiteY386" fmla="*/ 2196505 h 3370881"/>
                          <a:gd name="connsiteX387" fmla="*/ 869576 w 2661966"/>
                          <a:gd name="connsiteY387" fmla="*/ 2209952 h 3370881"/>
                          <a:gd name="connsiteX388" fmla="*/ 856129 w 2661966"/>
                          <a:gd name="connsiteY388" fmla="*/ 2227881 h 3370881"/>
                          <a:gd name="connsiteX389" fmla="*/ 815788 w 2661966"/>
                          <a:gd name="connsiteY389" fmla="*/ 2268223 h 3370881"/>
                          <a:gd name="connsiteX390" fmla="*/ 788894 w 2661966"/>
                          <a:gd name="connsiteY390" fmla="*/ 2290634 h 3370881"/>
                          <a:gd name="connsiteX391" fmla="*/ 762000 w 2661966"/>
                          <a:gd name="connsiteY391" fmla="*/ 2313046 h 3370881"/>
                          <a:gd name="connsiteX392" fmla="*/ 753035 w 2661966"/>
                          <a:gd name="connsiteY392" fmla="*/ 2326493 h 3370881"/>
                          <a:gd name="connsiteX393" fmla="*/ 735106 w 2661966"/>
                          <a:gd name="connsiteY393" fmla="*/ 2339940 h 3370881"/>
                          <a:gd name="connsiteX394" fmla="*/ 712694 w 2661966"/>
                          <a:gd name="connsiteY394" fmla="*/ 2362352 h 3370881"/>
                          <a:gd name="connsiteX395" fmla="*/ 694765 w 2661966"/>
                          <a:gd name="connsiteY395" fmla="*/ 2375799 h 3370881"/>
                          <a:gd name="connsiteX396" fmla="*/ 681318 w 2661966"/>
                          <a:gd name="connsiteY396" fmla="*/ 2393729 h 3370881"/>
                          <a:gd name="connsiteX397" fmla="*/ 667870 w 2661966"/>
                          <a:gd name="connsiteY397" fmla="*/ 2402693 h 3370881"/>
                          <a:gd name="connsiteX398" fmla="*/ 623047 w 2661966"/>
                          <a:gd name="connsiteY398" fmla="*/ 2443034 h 3370881"/>
                          <a:gd name="connsiteX399" fmla="*/ 600635 w 2661966"/>
                          <a:gd name="connsiteY399" fmla="*/ 2474411 h 3370881"/>
                          <a:gd name="connsiteX400" fmla="*/ 587188 w 2661966"/>
                          <a:gd name="connsiteY400" fmla="*/ 2514752 h 3370881"/>
                          <a:gd name="connsiteX401" fmla="*/ 582706 w 2661966"/>
                          <a:gd name="connsiteY401" fmla="*/ 2546129 h 3370881"/>
                          <a:gd name="connsiteX402" fmla="*/ 596153 w 2661966"/>
                          <a:gd name="connsiteY402" fmla="*/ 2635776 h 3370881"/>
                          <a:gd name="connsiteX403" fmla="*/ 600635 w 2661966"/>
                          <a:gd name="connsiteY403" fmla="*/ 2653705 h 3370881"/>
                          <a:gd name="connsiteX404" fmla="*/ 609600 w 2661966"/>
                          <a:gd name="connsiteY404" fmla="*/ 2671634 h 3370881"/>
                          <a:gd name="connsiteX405" fmla="*/ 614082 w 2661966"/>
                          <a:gd name="connsiteY405" fmla="*/ 2689564 h 3370881"/>
                          <a:gd name="connsiteX406" fmla="*/ 623047 w 2661966"/>
                          <a:gd name="connsiteY406" fmla="*/ 2711976 h 3370881"/>
                          <a:gd name="connsiteX407" fmla="*/ 627529 w 2661966"/>
                          <a:gd name="connsiteY407" fmla="*/ 2734387 h 3370881"/>
                          <a:gd name="connsiteX408" fmla="*/ 640976 w 2661966"/>
                          <a:gd name="connsiteY408" fmla="*/ 2765764 h 3370881"/>
                          <a:gd name="connsiteX409" fmla="*/ 645459 w 2661966"/>
                          <a:gd name="connsiteY409" fmla="*/ 2779211 h 3370881"/>
                          <a:gd name="connsiteX410" fmla="*/ 658906 w 2661966"/>
                          <a:gd name="connsiteY410" fmla="*/ 2801623 h 3370881"/>
                          <a:gd name="connsiteX411" fmla="*/ 676835 w 2661966"/>
                          <a:gd name="connsiteY411" fmla="*/ 2864376 h 3370881"/>
                          <a:gd name="connsiteX412" fmla="*/ 690282 w 2661966"/>
                          <a:gd name="connsiteY412" fmla="*/ 2895752 h 3370881"/>
                          <a:gd name="connsiteX413" fmla="*/ 699247 w 2661966"/>
                          <a:gd name="connsiteY413" fmla="*/ 2940576 h 3370881"/>
                          <a:gd name="connsiteX414" fmla="*/ 703729 w 2661966"/>
                          <a:gd name="connsiteY414" fmla="*/ 2967470 h 3370881"/>
                          <a:gd name="connsiteX415" fmla="*/ 717176 w 2661966"/>
                          <a:gd name="connsiteY415" fmla="*/ 2994364 h 3370881"/>
                          <a:gd name="connsiteX416" fmla="*/ 735106 w 2661966"/>
                          <a:gd name="connsiteY416" fmla="*/ 3052634 h 3370881"/>
                          <a:gd name="connsiteX417" fmla="*/ 739588 w 2661966"/>
                          <a:gd name="connsiteY417" fmla="*/ 3079529 h 3370881"/>
                          <a:gd name="connsiteX418" fmla="*/ 762000 w 2661966"/>
                          <a:gd name="connsiteY418" fmla="*/ 3142281 h 3370881"/>
                          <a:gd name="connsiteX419" fmla="*/ 766482 w 2661966"/>
                          <a:gd name="connsiteY419" fmla="*/ 3231929 h 3370881"/>
                          <a:gd name="connsiteX420" fmla="*/ 770965 w 2661966"/>
                          <a:gd name="connsiteY420" fmla="*/ 3254340 h 3370881"/>
                          <a:gd name="connsiteX421" fmla="*/ 775447 w 2661966"/>
                          <a:gd name="connsiteY421" fmla="*/ 3285717 h 3370881"/>
                          <a:gd name="connsiteX422" fmla="*/ 748553 w 2661966"/>
                          <a:gd name="connsiteY422" fmla="*/ 3335023 h 3370881"/>
                          <a:gd name="connsiteX423" fmla="*/ 721659 w 2661966"/>
                          <a:gd name="connsiteY423" fmla="*/ 3343987 h 3370881"/>
                          <a:gd name="connsiteX424" fmla="*/ 708212 w 2661966"/>
                          <a:gd name="connsiteY424" fmla="*/ 3348470 h 3370881"/>
                          <a:gd name="connsiteX425" fmla="*/ 623047 w 2661966"/>
                          <a:gd name="connsiteY425" fmla="*/ 3330540 h 3370881"/>
                          <a:gd name="connsiteX426" fmla="*/ 609600 w 2661966"/>
                          <a:gd name="connsiteY426" fmla="*/ 3308129 h 3370881"/>
                          <a:gd name="connsiteX427" fmla="*/ 591670 w 2661966"/>
                          <a:gd name="connsiteY427" fmla="*/ 3267787 h 3370881"/>
                          <a:gd name="connsiteX428" fmla="*/ 560294 w 2661966"/>
                          <a:gd name="connsiteY428" fmla="*/ 3209517 h 3370881"/>
                          <a:gd name="connsiteX429" fmla="*/ 551329 w 2661966"/>
                          <a:gd name="connsiteY429" fmla="*/ 3196070 h 3370881"/>
                          <a:gd name="connsiteX430" fmla="*/ 528918 w 2661966"/>
                          <a:gd name="connsiteY430" fmla="*/ 3173658 h 3370881"/>
                          <a:gd name="connsiteX431" fmla="*/ 519953 w 2661966"/>
                          <a:gd name="connsiteY431" fmla="*/ 3128834 h 3370881"/>
                          <a:gd name="connsiteX432" fmla="*/ 524435 w 2661966"/>
                          <a:gd name="connsiteY432" fmla="*/ 3101940 h 3370881"/>
                          <a:gd name="connsiteX433" fmla="*/ 528918 w 2661966"/>
                          <a:gd name="connsiteY433" fmla="*/ 3088493 h 3370881"/>
                          <a:gd name="connsiteX434" fmla="*/ 542365 w 2661966"/>
                          <a:gd name="connsiteY434" fmla="*/ 3052634 h 3370881"/>
                          <a:gd name="connsiteX435" fmla="*/ 484094 w 2661966"/>
                          <a:gd name="connsiteY435" fmla="*/ 2886787 h 3370881"/>
                          <a:gd name="connsiteX436" fmla="*/ 443753 w 2661966"/>
                          <a:gd name="connsiteY436" fmla="*/ 2779211 h 3370881"/>
                          <a:gd name="connsiteX437" fmla="*/ 439270 w 2661966"/>
                          <a:gd name="connsiteY437" fmla="*/ 2752317 h 3370881"/>
                          <a:gd name="connsiteX438" fmla="*/ 430306 w 2661966"/>
                          <a:gd name="connsiteY438" fmla="*/ 2716458 h 3370881"/>
                          <a:gd name="connsiteX439" fmla="*/ 425823 w 2661966"/>
                          <a:gd name="connsiteY439" fmla="*/ 2680599 h 3370881"/>
                          <a:gd name="connsiteX440" fmla="*/ 398929 w 2661966"/>
                          <a:gd name="connsiteY440" fmla="*/ 2599917 h 3370881"/>
                          <a:gd name="connsiteX441" fmla="*/ 385482 w 2661966"/>
                          <a:gd name="connsiteY441" fmla="*/ 2568540 h 3370881"/>
                          <a:gd name="connsiteX442" fmla="*/ 381000 w 2661966"/>
                          <a:gd name="connsiteY442" fmla="*/ 2550611 h 3370881"/>
                          <a:gd name="connsiteX443" fmla="*/ 372035 w 2661966"/>
                          <a:gd name="connsiteY443" fmla="*/ 2483376 h 3370881"/>
                          <a:gd name="connsiteX444" fmla="*/ 367553 w 2661966"/>
                          <a:gd name="connsiteY444" fmla="*/ 2469929 h 3370881"/>
                          <a:gd name="connsiteX445" fmla="*/ 407894 w 2661966"/>
                          <a:gd name="connsiteY445" fmla="*/ 2451999 h 3370881"/>
                          <a:gd name="connsiteX446" fmla="*/ 515470 w 2661966"/>
                          <a:gd name="connsiteY446" fmla="*/ 2407176 h 3370881"/>
                          <a:gd name="connsiteX447" fmla="*/ 578223 w 2661966"/>
                          <a:gd name="connsiteY447" fmla="*/ 2353387 h 3370881"/>
                          <a:gd name="connsiteX448" fmla="*/ 587188 w 2661966"/>
                          <a:gd name="connsiteY448" fmla="*/ 2330976 h 3370881"/>
                          <a:gd name="connsiteX449" fmla="*/ 614082 w 2661966"/>
                          <a:gd name="connsiteY449" fmla="*/ 2254776 h 3370881"/>
                          <a:gd name="connsiteX450" fmla="*/ 649941 w 2661966"/>
                          <a:gd name="connsiteY450" fmla="*/ 2200987 h 3370881"/>
                          <a:gd name="connsiteX451" fmla="*/ 690282 w 2661966"/>
                          <a:gd name="connsiteY451" fmla="*/ 2174093 h 3370881"/>
                          <a:gd name="connsiteX452" fmla="*/ 703729 w 2661966"/>
                          <a:gd name="connsiteY452" fmla="*/ 2165129 h 3370881"/>
                          <a:gd name="connsiteX453" fmla="*/ 739588 w 2661966"/>
                          <a:gd name="connsiteY453" fmla="*/ 2147199 h 3370881"/>
                          <a:gd name="connsiteX454" fmla="*/ 708212 w 2661966"/>
                          <a:gd name="connsiteY454" fmla="*/ 2187540 h 3370881"/>
                          <a:gd name="connsiteX455" fmla="*/ 654423 w 2661966"/>
                          <a:gd name="connsiteY455" fmla="*/ 2241329 h 3370881"/>
                          <a:gd name="connsiteX456" fmla="*/ 636494 w 2661966"/>
                          <a:gd name="connsiteY456" fmla="*/ 2259258 h 3370881"/>
                          <a:gd name="connsiteX457" fmla="*/ 614082 w 2661966"/>
                          <a:gd name="connsiteY457" fmla="*/ 2286152 h 3370881"/>
                          <a:gd name="connsiteX458" fmla="*/ 592179 w 2661966"/>
                          <a:gd name="connsiteY458" fmla="*/ 2282347 h 3370881"/>
                          <a:gd name="connsiteX459" fmla="*/ 555980 w 2661966"/>
                          <a:gd name="connsiteY459" fmla="*/ 2313892 h 3370881"/>
                          <a:gd name="connsiteX460" fmla="*/ 524435 w 2661966"/>
                          <a:gd name="connsiteY460" fmla="*/ 2348905 h 3370881"/>
                          <a:gd name="connsiteX461" fmla="*/ 502023 w 2661966"/>
                          <a:gd name="connsiteY461" fmla="*/ 2362352 h 3370881"/>
                          <a:gd name="connsiteX462" fmla="*/ 461682 w 2661966"/>
                          <a:gd name="connsiteY462" fmla="*/ 2389246 h 3370881"/>
                          <a:gd name="connsiteX463" fmla="*/ 448235 w 2661966"/>
                          <a:gd name="connsiteY463" fmla="*/ 2398211 h 3370881"/>
                          <a:gd name="connsiteX464" fmla="*/ 430306 w 2661966"/>
                          <a:gd name="connsiteY464" fmla="*/ 2407176 h 3370881"/>
                          <a:gd name="connsiteX465" fmla="*/ 412376 w 2661966"/>
                          <a:gd name="connsiteY465" fmla="*/ 2420623 h 3370881"/>
                          <a:gd name="connsiteX466" fmla="*/ 389965 w 2661966"/>
                          <a:gd name="connsiteY466" fmla="*/ 2429587 h 3370881"/>
                          <a:gd name="connsiteX467" fmla="*/ 372035 w 2661966"/>
                          <a:gd name="connsiteY467" fmla="*/ 2443034 h 3370881"/>
                          <a:gd name="connsiteX468" fmla="*/ 318247 w 2661966"/>
                          <a:gd name="connsiteY468" fmla="*/ 2474411 h 3370881"/>
                          <a:gd name="connsiteX469" fmla="*/ 304800 w 2661966"/>
                          <a:gd name="connsiteY469" fmla="*/ 2492340 h 3370881"/>
                          <a:gd name="connsiteX470" fmla="*/ 282388 w 2661966"/>
                          <a:gd name="connsiteY470" fmla="*/ 2519234 h 3370881"/>
                          <a:gd name="connsiteX471" fmla="*/ 295835 w 2661966"/>
                          <a:gd name="connsiteY471" fmla="*/ 2815070 h 3370881"/>
                          <a:gd name="connsiteX472" fmla="*/ 300318 w 2661966"/>
                          <a:gd name="connsiteY472" fmla="*/ 2837481 h 3370881"/>
                          <a:gd name="connsiteX473" fmla="*/ 304800 w 2661966"/>
                          <a:gd name="connsiteY473" fmla="*/ 2868858 h 3370881"/>
                          <a:gd name="connsiteX474" fmla="*/ 309282 w 2661966"/>
                          <a:gd name="connsiteY474" fmla="*/ 2927129 h 3370881"/>
                          <a:gd name="connsiteX475" fmla="*/ 322729 w 2661966"/>
                          <a:gd name="connsiteY475" fmla="*/ 2985399 h 3370881"/>
                          <a:gd name="connsiteX476" fmla="*/ 327212 w 2661966"/>
                          <a:gd name="connsiteY476" fmla="*/ 3012293 h 3370881"/>
                          <a:gd name="connsiteX477" fmla="*/ 331694 w 2661966"/>
                          <a:gd name="connsiteY477" fmla="*/ 3043670 h 3370881"/>
                          <a:gd name="connsiteX478" fmla="*/ 345141 w 2661966"/>
                          <a:gd name="connsiteY478" fmla="*/ 3070564 h 3370881"/>
                          <a:gd name="connsiteX479" fmla="*/ 367553 w 2661966"/>
                          <a:gd name="connsiteY479" fmla="*/ 3124352 h 3370881"/>
                          <a:gd name="connsiteX480" fmla="*/ 381000 w 2661966"/>
                          <a:gd name="connsiteY480" fmla="*/ 3182623 h 3370881"/>
                          <a:gd name="connsiteX481" fmla="*/ 389965 w 2661966"/>
                          <a:gd name="connsiteY481" fmla="*/ 3196070 h 3370881"/>
                          <a:gd name="connsiteX482" fmla="*/ 394447 w 2661966"/>
                          <a:gd name="connsiteY482" fmla="*/ 3213999 h 3370881"/>
                          <a:gd name="connsiteX483" fmla="*/ 412376 w 2661966"/>
                          <a:gd name="connsiteY483" fmla="*/ 3245376 h 3370881"/>
                          <a:gd name="connsiteX484" fmla="*/ 416859 w 2661966"/>
                          <a:gd name="connsiteY484" fmla="*/ 3258823 h 3370881"/>
                          <a:gd name="connsiteX485" fmla="*/ 425823 w 2661966"/>
                          <a:gd name="connsiteY485" fmla="*/ 3272270 h 3370881"/>
                          <a:gd name="connsiteX486" fmla="*/ 439270 w 2661966"/>
                          <a:gd name="connsiteY486" fmla="*/ 3303646 h 3370881"/>
                          <a:gd name="connsiteX487" fmla="*/ 439270 w 2661966"/>
                          <a:gd name="connsiteY487" fmla="*/ 3352952 h 3370881"/>
                          <a:gd name="connsiteX488" fmla="*/ 430306 w 2661966"/>
                          <a:gd name="connsiteY488" fmla="*/ 3366399 h 3370881"/>
                          <a:gd name="connsiteX489" fmla="*/ 412376 w 2661966"/>
                          <a:gd name="connsiteY489" fmla="*/ 3370881 h 3370881"/>
                          <a:gd name="connsiteX490" fmla="*/ 295835 w 2661966"/>
                          <a:gd name="connsiteY490" fmla="*/ 3357434 h 3370881"/>
                          <a:gd name="connsiteX491" fmla="*/ 264459 w 2661966"/>
                          <a:gd name="connsiteY491" fmla="*/ 3276752 h 3370881"/>
                          <a:gd name="connsiteX492" fmla="*/ 259976 w 2661966"/>
                          <a:gd name="connsiteY492" fmla="*/ 3240893 h 3370881"/>
                          <a:gd name="connsiteX493" fmla="*/ 246529 w 2661966"/>
                          <a:gd name="connsiteY493" fmla="*/ 3178140 h 3370881"/>
                          <a:gd name="connsiteX494" fmla="*/ 237565 w 2661966"/>
                          <a:gd name="connsiteY494" fmla="*/ 3084011 h 3370881"/>
                          <a:gd name="connsiteX495" fmla="*/ 228600 w 2661966"/>
                          <a:gd name="connsiteY495" fmla="*/ 3057117 h 3370881"/>
                          <a:gd name="connsiteX496" fmla="*/ 219635 w 2661966"/>
                          <a:gd name="connsiteY496" fmla="*/ 3021258 h 3370881"/>
                          <a:gd name="connsiteX497" fmla="*/ 206188 w 2661966"/>
                          <a:gd name="connsiteY497" fmla="*/ 2980917 h 3370881"/>
                          <a:gd name="connsiteX498" fmla="*/ 201706 w 2661966"/>
                          <a:gd name="connsiteY498" fmla="*/ 2949540 h 3370881"/>
                          <a:gd name="connsiteX499" fmla="*/ 197223 w 2661966"/>
                          <a:gd name="connsiteY499" fmla="*/ 2927129 h 3370881"/>
                          <a:gd name="connsiteX500" fmla="*/ 192741 w 2661966"/>
                          <a:gd name="connsiteY500" fmla="*/ 2891270 h 3370881"/>
                          <a:gd name="connsiteX501" fmla="*/ 188259 w 2661966"/>
                          <a:gd name="connsiteY501" fmla="*/ 2850929 h 3370881"/>
                          <a:gd name="connsiteX502" fmla="*/ 179294 w 2661966"/>
                          <a:gd name="connsiteY502" fmla="*/ 2824034 h 3370881"/>
                          <a:gd name="connsiteX503" fmla="*/ 165847 w 2661966"/>
                          <a:gd name="connsiteY503" fmla="*/ 2774729 h 3370881"/>
                          <a:gd name="connsiteX504" fmla="*/ 161365 w 2661966"/>
                          <a:gd name="connsiteY504" fmla="*/ 2747834 h 3370881"/>
                          <a:gd name="connsiteX505" fmla="*/ 156882 w 2661966"/>
                          <a:gd name="connsiteY505" fmla="*/ 2559576 h 3370881"/>
                          <a:gd name="connsiteX506" fmla="*/ 152400 w 2661966"/>
                          <a:gd name="connsiteY506" fmla="*/ 2519234 h 3370881"/>
                          <a:gd name="connsiteX507" fmla="*/ 118035 w 2661966"/>
                          <a:gd name="connsiteY507" fmla="*/ 2400004 h 3370881"/>
                          <a:gd name="connsiteX508" fmla="*/ 117048 w 2661966"/>
                          <a:gd name="connsiteY508" fmla="*/ 2344423 h 3370881"/>
                          <a:gd name="connsiteX509" fmla="*/ 100106 w 2661966"/>
                          <a:gd name="connsiteY509" fmla="*/ 2330976 h 3370881"/>
                          <a:gd name="connsiteX510" fmla="*/ 138953 w 2661966"/>
                          <a:gd name="connsiteY510" fmla="*/ 2313046 h 3370881"/>
                          <a:gd name="connsiteX511" fmla="*/ 152400 w 2661966"/>
                          <a:gd name="connsiteY511" fmla="*/ 2304081 h 3370881"/>
                          <a:gd name="connsiteX512" fmla="*/ 170329 w 2661966"/>
                          <a:gd name="connsiteY512" fmla="*/ 2259258 h 3370881"/>
                          <a:gd name="connsiteX513" fmla="*/ 188259 w 2661966"/>
                          <a:gd name="connsiteY513" fmla="*/ 2223399 h 3370881"/>
                          <a:gd name="connsiteX514" fmla="*/ 206188 w 2661966"/>
                          <a:gd name="connsiteY514" fmla="*/ 2187540 h 3370881"/>
                          <a:gd name="connsiteX515" fmla="*/ 210670 w 2661966"/>
                          <a:gd name="connsiteY515" fmla="*/ 2174093 h 3370881"/>
                          <a:gd name="connsiteX516" fmla="*/ 219635 w 2661966"/>
                          <a:gd name="connsiteY516" fmla="*/ 2115823 h 3370881"/>
                          <a:gd name="connsiteX517" fmla="*/ 210670 w 2661966"/>
                          <a:gd name="connsiteY517" fmla="*/ 1958940 h 3370881"/>
                          <a:gd name="connsiteX518" fmla="*/ 192741 w 2661966"/>
                          <a:gd name="connsiteY518" fmla="*/ 1923081 h 3370881"/>
                          <a:gd name="connsiteX519" fmla="*/ 179294 w 2661966"/>
                          <a:gd name="connsiteY519" fmla="*/ 1891705 h 3370881"/>
                          <a:gd name="connsiteX520" fmla="*/ 165847 w 2661966"/>
                          <a:gd name="connsiteY520" fmla="*/ 1864811 h 3370881"/>
                          <a:gd name="connsiteX521" fmla="*/ 152400 w 2661966"/>
                          <a:gd name="connsiteY521" fmla="*/ 1833434 h 3370881"/>
                          <a:gd name="connsiteX522" fmla="*/ 143435 w 2661966"/>
                          <a:gd name="connsiteY522" fmla="*/ 1819987 h 3370881"/>
                          <a:gd name="connsiteX523" fmla="*/ 107576 w 2661966"/>
                          <a:gd name="connsiteY523" fmla="*/ 1784129 h 3370881"/>
                          <a:gd name="connsiteX524" fmla="*/ 94129 w 2661966"/>
                          <a:gd name="connsiteY524" fmla="*/ 1779646 h 3370881"/>
                          <a:gd name="connsiteX525" fmla="*/ 71718 w 2661966"/>
                          <a:gd name="connsiteY525" fmla="*/ 1770681 h 3370881"/>
                          <a:gd name="connsiteX526" fmla="*/ 58270 w 2661966"/>
                          <a:gd name="connsiteY526" fmla="*/ 1761717 h 3370881"/>
                          <a:gd name="connsiteX527" fmla="*/ 26894 w 2661966"/>
                          <a:gd name="connsiteY527" fmla="*/ 1730340 h 3370881"/>
                          <a:gd name="connsiteX528" fmla="*/ 0 w 2661966"/>
                          <a:gd name="connsiteY528" fmla="*/ 1707929 h 3370881"/>
                          <a:gd name="connsiteX0" fmla="*/ 0 w 2661966"/>
                          <a:gd name="connsiteY0" fmla="*/ 1707929 h 3370881"/>
                          <a:gd name="connsiteX1" fmla="*/ 22412 w 2661966"/>
                          <a:gd name="connsiteY1" fmla="*/ 1698964 h 3370881"/>
                          <a:gd name="connsiteX2" fmla="*/ 31376 w 2661966"/>
                          <a:gd name="connsiteY2" fmla="*/ 1681034 h 3370881"/>
                          <a:gd name="connsiteX3" fmla="*/ 44823 w 2661966"/>
                          <a:gd name="connsiteY3" fmla="*/ 1672070 h 3370881"/>
                          <a:gd name="connsiteX4" fmla="*/ 58270 w 2661966"/>
                          <a:gd name="connsiteY4" fmla="*/ 1654140 h 3370881"/>
                          <a:gd name="connsiteX5" fmla="*/ 76200 w 2661966"/>
                          <a:gd name="connsiteY5" fmla="*/ 1645176 h 3370881"/>
                          <a:gd name="connsiteX6" fmla="*/ 98612 w 2661966"/>
                          <a:gd name="connsiteY6" fmla="*/ 1636211 h 3370881"/>
                          <a:gd name="connsiteX7" fmla="*/ 125506 w 2661966"/>
                          <a:gd name="connsiteY7" fmla="*/ 1627246 h 3370881"/>
                          <a:gd name="connsiteX8" fmla="*/ 152400 w 2661966"/>
                          <a:gd name="connsiteY8" fmla="*/ 1609317 h 3370881"/>
                          <a:gd name="connsiteX9" fmla="*/ 170329 w 2661966"/>
                          <a:gd name="connsiteY9" fmla="*/ 1600352 h 3370881"/>
                          <a:gd name="connsiteX10" fmla="*/ 188259 w 2661966"/>
                          <a:gd name="connsiteY10" fmla="*/ 1582423 h 3370881"/>
                          <a:gd name="connsiteX11" fmla="*/ 228600 w 2661966"/>
                          <a:gd name="connsiteY11" fmla="*/ 1564493 h 3370881"/>
                          <a:gd name="connsiteX12" fmla="*/ 255494 w 2661966"/>
                          <a:gd name="connsiteY12" fmla="*/ 1546564 h 3370881"/>
                          <a:gd name="connsiteX13" fmla="*/ 300318 w 2661966"/>
                          <a:gd name="connsiteY13" fmla="*/ 1524152 h 3370881"/>
                          <a:gd name="connsiteX14" fmla="*/ 313765 w 2661966"/>
                          <a:gd name="connsiteY14" fmla="*/ 1515187 h 3370881"/>
                          <a:gd name="connsiteX15" fmla="*/ 340659 w 2661966"/>
                          <a:gd name="connsiteY15" fmla="*/ 1510705 h 3370881"/>
                          <a:gd name="connsiteX16" fmla="*/ 363070 w 2661966"/>
                          <a:gd name="connsiteY16" fmla="*/ 1506223 h 3370881"/>
                          <a:gd name="connsiteX17" fmla="*/ 389965 w 2661966"/>
                          <a:gd name="connsiteY17" fmla="*/ 1501740 h 3370881"/>
                          <a:gd name="connsiteX18" fmla="*/ 425823 w 2661966"/>
                          <a:gd name="connsiteY18" fmla="*/ 1497258 h 3370881"/>
                          <a:gd name="connsiteX19" fmla="*/ 470647 w 2661966"/>
                          <a:gd name="connsiteY19" fmla="*/ 1488293 h 3370881"/>
                          <a:gd name="connsiteX20" fmla="*/ 515470 w 2661966"/>
                          <a:gd name="connsiteY20" fmla="*/ 1479329 h 3370881"/>
                          <a:gd name="connsiteX21" fmla="*/ 528918 w 2661966"/>
                          <a:gd name="connsiteY21" fmla="*/ 1470364 h 3370881"/>
                          <a:gd name="connsiteX22" fmla="*/ 600635 w 2661966"/>
                          <a:gd name="connsiteY22" fmla="*/ 1456917 h 3370881"/>
                          <a:gd name="connsiteX23" fmla="*/ 690282 w 2661966"/>
                          <a:gd name="connsiteY23" fmla="*/ 1447952 h 3370881"/>
                          <a:gd name="connsiteX24" fmla="*/ 793376 w 2661966"/>
                          <a:gd name="connsiteY24" fmla="*/ 1452434 h 3370881"/>
                          <a:gd name="connsiteX25" fmla="*/ 874059 w 2661966"/>
                          <a:gd name="connsiteY25" fmla="*/ 1465881 h 3370881"/>
                          <a:gd name="connsiteX26" fmla="*/ 914400 w 2661966"/>
                          <a:gd name="connsiteY26" fmla="*/ 1470364 h 3370881"/>
                          <a:gd name="connsiteX27" fmla="*/ 1030941 w 2661966"/>
                          <a:gd name="connsiteY27" fmla="*/ 1483811 h 3370881"/>
                          <a:gd name="connsiteX28" fmla="*/ 1151965 w 2661966"/>
                          <a:gd name="connsiteY28" fmla="*/ 1492776 h 3370881"/>
                          <a:gd name="connsiteX29" fmla="*/ 1281953 w 2661966"/>
                          <a:gd name="connsiteY29" fmla="*/ 1501740 h 3370881"/>
                          <a:gd name="connsiteX30" fmla="*/ 1465729 w 2661966"/>
                          <a:gd name="connsiteY30" fmla="*/ 1497258 h 3370881"/>
                          <a:gd name="connsiteX31" fmla="*/ 1510553 w 2661966"/>
                          <a:gd name="connsiteY31" fmla="*/ 1492776 h 3370881"/>
                          <a:gd name="connsiteX32" fmla="*/ 1582270 w 2661966"/>
                          <a:gd name="connsiteY32" fmla="*/ 1461399 h 3370881"/>
                          <a:gd name="connsiteX33" fmla="*/ 1604682 w 2661966"/>
                          <a:gd name="connsiteY33" fmla="*/ 1456917 h 3370881"/>
                          <a:gd name="connsiteX34" fmla="*/ 1622612 w 2661966"/>
                          <a:gd name="connsiteY34" fmla="*/ 1447952 h 3370881"/>
                          <a:gd name="connsiteX35" fmla="*/ 1645023 w 2661966"/>
                          <a:gd name="connsiteY35" fmla="*/ 1438987 h 3370881"/>
                          <a:gd name="connsiteX36" fmla="*/ 1662953 w 2661966"/>
                          <a:gd name="connsiteY36" fmla="*/ 1425540 h 3370881"/>
                          <a:gd name="connsiteX37" fmla="*/ 1698812 w 2661966"/>
                          <a:gd name="connsiteY37" fmla="*/ 1407611 h 3370881"/>
                          <a:gd name="connsiteX38" fmla="*/ 1739153 w 2661966"/>
                          <a:gd name="connsiteY38" fmla="*/ 1380717 h 3370881"/>
                          <a:gd name="connsiteX39" fmla="*/ 1752600 w 2661966"/>
                          <a:gd name="connsiteY39" fmla="*/ 1367270 h 3370881"/>
                          <a:gd name="connsiteX40" fmla="*/ 1775012 w 2661966"/>
                          <a:gd name="connsiteY40" fmla="*/ 1353823 h 3370881"/>
                          <a:gd name="connsiteX41" fmla="*/ 1797423 w 2661966"/>
                          <a:gd name="connsiteY41" fmla="*/ 1335893 h 3370881"/>
                          <a:gd name="connsiteX42" fmla="*/ 1810870 w 2661966"/>
                          <a:gd name="connsiteY42" fmla="*/ 1304517 h 3370881"/>
                          <a:gd name="connsiteX43" fmla="*/ 1815353 w 2661966"/>
                          <a:gd name="connsiteY43" fmla="*/ 1291070 h 3370881"/>
                          <a:gd name="connsiteX44" fmla="*/ 1801906 w 2661966"/>
                          <a:gd name="connsiteY44" fmla="*/ 1138670 h 3370881"/>
                          <a:gd name="connsiteX45" fmla="*/ 1792941 w 2661966"/>
                          <a:gd name="connsiteY45" fmla="*/ 1125223 h 3370881"/>
                          <a:gd name="connsiteX46" fmla="*/ 1757082 w 2661966"/>
                          <a:gd name="connsiteY46" fmla="*/ 1093846 h 3370881"/>
                          <a:gd name="connsiteX47" fmla="*/ 1730188 w 2661966"/>
                          <a:gd name="connsiteY47" fmla="*/ 1066952 h 3370881"/>
                          <a:gd name="connsiteX48" fmla="*/ 1703294 w 2661966"/>
                          <a:gd name="connsiteY48" fmla="*/ 1049023 h 3370881"/>
                          <a:gd name="connsiteX49" fmla="*/ 1622612 w 2661966"/>
                          <a:gd name="connsiteY49" fmla="*/ 1053505 h 3370881"/>
                          <a:gd name="connsiteX50" fmla="*/ 1595718 w 2661966"/>
                          <a:gd name="connsiteY50" fmla="*/ 1062470 h 3370881"/>
                          <a:gd name="connsiteX51" fmla="*/ 1573306 w 2661966"/>
                          <a:gd name="connsiteY51" fmla="*/ 1066952 h 3370881"/>
                          <a:gd name="connsiteX52" fmla="*/ 1453385 w 2661966"/>
                          <a:gd name="connsiteY52" fmla="*/ 1082761 h 3370881"/>
                          <a:gd name="connsiteX53" fmla="*/ 1326776 w 2661966"/>
                          <a:gd name="connsiteY53" fmla="*/ 1062470 h 3370881"/>
                          <a:gd name="connsiteX54" fmla="*/ 1308847 w 2661966"/>
                          <a:gd name="connsiteY54" fmla="*/ 1057987 h 3370881"/>
                          <a:gd name="connsiteX55" fmla="*/ 1277470 w 2661966"/>
                          <a:gd name="connsiteY55" fmla="*/ 1053505 h 3370881"/>
                          <a:gd name="connsiteX56" fmla="*/ 1259541 w 2661966"/>
                          <a:gd name="connsiteY56" fmla="*/ 1049023 h 3370881"/>
                          <a:gd name="connsiteX57" fmla="*/ 1232647 w 2661966"/>
                          <a:gd name="connsiteY57" fmla="*/ 1044540 h 3370881"/>
                          <a:gd name="connsiteX58" fmla="*/ 1053353 w 2661966"/>
                          <a:gd name="connsiteY58" fmla="*/ 1049023 h 3370881"/>
                          <a:gd name="connsiteX59" fmla="*/ 1035423 w 2661966"/>
                          <a:gd name="connsiteY59" fmla="*/ 1053505 h 3370881"/>
                          <a:gd name="connsiteX60" fmla="*/ 1008529 w 2661966"/>
                          <a:gd name="connsiteY60" fmla="*/ 1057987 h 3370881"/>
                          <a:gd name="connsiteX61" fmla="*/ 995082 w 2661966"/>
                          <a:gd name="connsiteY61" fmla="*/ 1062470 h 3370881"/>
                          <a:gd name="connsiteX62" fmla="*/ 945776 w 2661966"/>
                          <a:gd name="connsiteY62" fmla="*/ 1031093 h 3370881"/>
                          <a:gd name="connsiteX63" fmla="*/ 941294 w 2661966"/>
                          <a:gd name="connsiteY63" fmla="*/ 1017646 h 3370881"/>
                          <a:gd name="connsiteX64" fmla="*/ 932329 w 2661966"/>
                          <a:gd name="connsiteY64" fmla="*/ 919034 h 3370881"/>
                          <a:gd name="connsiteX65" fmla="*/ 914400 w 2661966"/>
                          <a:gd name="connsiteY65" fmla="*/ 901105 h 3370881"/>
                          <a:gd name="connsiteX66" fmla="*/ 918882 w 2661966"/>
                          <a:gd name="connsiteY66" fmla="*/ 869729 h 3370881"/>
                          <a:gd name="connsiteX67" fmla="*/ 941294 w 2661966"/>
                          <a:gd name="connsiteY67" fmla="*/ 865246 h 3370881"/>
                          <a:gd name="connsiteX68" fmla="*/ 959223 w 2661966"/>
                          <a:gd name="connsiteY68" fmla="*/ 851799 h 3370881"/>
                          <a:gd name="connsiteX69" fmla="*/ 990600 w 2661966"/>
                          <a:gd name="connsiteY69" fmla="*/ 847317 h 3370881"/>
                          <a:gd name="connsiteX70" fmla="*/ 1129553 w 2661966"/>
                          <a:gd name="connsiteY70" fmla="*/ 838352 h 3370881"/>
                          <a:gd name="connsiteX71" fmla="*/ 1147482 w 2661966"/>
                          <a:gd name="connsiteY71" fmla="*/ 829387 h 3370881"/>
                          <a:gd name="connsiteX72" fmla="*/ 1178859 w 2661966"/>
                          <a:gd name="connsiteY72" fmla="*/ 806976 h 3370881"/>
                          <a:gd name="connsiteX73" fmla="*/ 1192306 w 2661966"/>
                          <a:gd name="connsiteY73" fmla="*/ 793529 h 3370881"/>
                          <a:gd name="connsiteX74" fmla="*/ 1214718 w 2661966"/>
                          <a:gd name="connsiteY74" fmla="*/ 784564 h 3370881"/>
                          <a:gd name="connsiteX75" fmla="*/ 1241612 w 2661966"/>
                          <a:gd name="connsiteY75" fmla="*/ 771117 h 3370881"/>
                          <a:gd name="connsiteX76" fmla="*/ 1277470 w 2661966"/>
                          <a:gd name="connsiteY76" fmla="*/ 753187 h 3370881"/>
                          <a:gd name="connsiteX77" fmla="*/ 1295400 w 2661966"/>
                          <a:gd name="connsiteY77" fmla="*/ 730776 h 3370881"/>
                          <a:gd name="connsiteX78" fmla="*/ 1317812 w 2661966"/>
                          <a:gd name="connsiteY78" fmla="*/ 708364 h 3370881"/>
                          <a:gd name="connsiteX79" fmla="*/ 1353670 w 2661966"/>
                          <a:gd name="connsiteY79" fmla="*/ 663540 h 3370881"/>
                          <a:gd name="connsiteX80" fmla="*/ 1371600 w 2661966"/>
                          <a:gd name="connsiteY80" fmla="*/ 636646 h 3370881"/>
                          <a:gd name="connsiteX81" fmla="*/ 1380565 w 2661966"/>
                          <a:gd name="connsiteY81" fmla="*/ 596305 h 3370881"/>
                          <a:gd name="connsiteX82" fmla="*/ 1385047 w 2661966"/>
                          <a:gd name="connsiteY82" fmla="*/ 582858 h 3370881"/>
                          <a:gd name="connsiteX83" fmla="*/ 1380565 w 2661966"/>
                          <a:gd name="connsiteY83" fmla="*/ 533552 h 3370881"/>
                          <a:gd name="connsiteX84" fmla="*/ 1367118 w 2661966"/>
                          <a:gd name="connsiteY84" fmla="*/ 524587 h 3370881"/>
                          <a:gd name="connsiteX85" fmla="*/ 1349188 w 2661966"/>
                          <a:gd name="connsiteY85" fmla="*/ 520105 h 3370881"/>
                          <a:gd name="connsiteX86" fmla="*/ 1324871 w 2661966"/>
                          <a:gd name="connsiteY86" fmla="*/ 516855 h 3370881"/>
                          <a:gd name="connsiteX87" fmla="*/ 1280048 w 2661966"/>
                          <a:gd name="connsiteY87" fmla="*/ 523243 h 3370881"/>
                          <a:gd name="connsiteX88" fmla="*/ 1250576 w 2661966"/>
                          <a:gd name="connsiteY88" fmla="*/ 529070 h 3370881"/>
                          <a:gd name="connsiteX89" fmla="*/ 1210235 w 2661966"/>
                          <a:gd name="connsiteY89" fmla="*/ 542517 h 3370881"/>
                          <a:gd name="connsiteX90" fmla="*/ 1183341 w 2661966"/>
                          <a:gd name="connsiteY90" fmla="*/ 555964 h 3370881"/>
                          <a:gd name="connsiteX91" fmla="*/ 1160929 w 2661966"/>
                          <a:gd name="connsiteY91" fmla="*/ 569411 h 3370881"/>
                          <a:gd name="connsiteX92" fmla="*/ 1134035 w 2661966"/>
                          <a:gd name="connsiteY92" fmla="*/ 578376 h 3370881"/>
                          <a:gd name="connsiteX93" fmla="*/ 1111623 w 2661966"/>
                          <a:gd name="connsiteY93" fmla="*/ 587340 h 3370881"/>
                          <a:gd name="connsiteX94" fmla="*/ 1084729 w 2661966"/>
                          <a:gd name="connsiteY94" fmla="*/ 596305 h 3370881"/>
                          <a:gd name="connsiteX95" fmla="*/ 986118 w 2661966"/>
                          <a:gd name="connsiteY95" fmla="*/ 591823 h 3370881"/>
                          <a:gd name="connsiteX96" fmla="*/ 927847 w 2661966"/>
                          <a:gd name="connsiteY96" fmla="*/ 578376 h 3370881"/>
                          <a:gd name="connsiteX97" fmla="*/ 896470 w 2661966"/>
                          <a:gd name="connsiteY97" fmla="*/ 555964 h 3370881"/>
                          <a:gd name="connsiteX98" fmla="*/ 883023 w 2661966"/>
                          <a:gd name="connsiteY98" fmla="*/ 546999 h 3370881"/>
                          <a:gd name="connsiteX99" fmla="*/ 865094 w 2661966"/>
                          <a:gd name="connsiteY99" fmla="*/ 497693 h 3370881"/>
                          <a:gd name="connsiteX100" fmla="*/ 869576 w 2661966"/>
                          <a:gd name="connsiteY100" fmla="*/ 403564 h 3370881"/>
                          <a:gd name="connsiteX101" fmla="*/ 874059 w 2661966"/>
                          <a:gd name="connsiteY101" fmla="*/ 385634 h 3370881"/>
                          <a:gd name="connsiteX102" fmla="*/ 883023 w 2661966"/>
                          <a:gd name="connsiteY102" fmla="*/ 372187 h 3370881"/>
                          <a:gd name="connsiteX103" fmla="*/ 913728 w 2661966"/>
                          <a:gd name="connsiteY103" fmla="*/ 342268 h 3370881"/>
                          <a:gd name="connsiteX104" fmla="*/ 914400 w 2661966"/>
                          <a:gd name="connsiteY104" fmla="*/ 385634 h 3370881"/>
                          <a:gd name="connsiteX105" fmla="*/ 909918 w 2661966"/>
                          <a:gd name="connsiteY105" fmla="*/ 408046 h 3370881"/>
                          <a:gd name="connsiteX106" fmla="*/ 900953 w 2661966"/>
                          <a:gd name="connsiteY106" fmla="*/ 466317 h 3370881"/>
                          <a:gd name="connsiteX107" fmla="*/ 905435 w 2661966"/>
                          <a:gd name="connsiteY107" fmla="*/ 515623 h 3370881"/>
                          <a:gd name="connsiteX108" fmla="*/ 932329 w 2661966"/>
                          <a:gd name="connsiteY108" fmla="*/ 551481 h 3370881"/>
                          <a:gd name="connsiteX109" fmla="*/ 954741 w 2661966"/>
                          <a:gd name="connsiteY109" fmla="*/ 560446 h 3370881"/>
                          <a:gd name="connsiteX110" fmla="*/ 972670 w 2661966"/>
                          <a:gd name="connsiteY110" fmla="*/ 569411 h 3370881"/>
                          <a:gd name="connsiteX111" fmla="*/ 1066800 w 2661966"/>
                          <a:gd name="connsiteY111" fmla="*/ 564929 h 3370881"/>
                          <a:gd name="connsiteX112" fmla="*/ 1111623 w 2661966"/>
                          <a:gd name="connsiteY112" fmla="*/ 551481 h 3370881"/>
                          <a:gd name="connsiteX113" fmla="*/ 1129553 w 2661966"/>
                          <a:gd name="connsiteY113" fmla="*/ 538034 h 3370881"/>
                          <a:gd name="connsiteX114" fmla="*/ 1156447 w 2661966"/>
                          <a:gd name="connsiteY114" fmla="*/ 511140 h 3370881"/>
                          <a:gd name="connsiteX115" fmla="*/ 1160929 w 2661966"/>
                          <a:gd name="connsiteY115" fmla="*/ 493211 h 3370881"/>
                          <a:gd name="connsiteX116" fmla="*/ 1178859 w 2661966"/>
                          <a:gd name="connsiteY116" fmla="*/ 331846 h 3370881"/>
                          <a:gd name="connsiteX117" fmla="*/ 1215315 w 2661966"/>
                          <a:gd name="connsiteY117" fmla="*/ 270289 h 3370881"/>
                          <a:gd name="connsiteX118" fmla="*/ 1214718 w 2661966"/>
                          <a:gd name="connsiteY118" fmla="*/ 367705 h 3370881"/>
                          <a:gd name="connsiteX119" fmla="*/ 1201270 w 2661966"/>
                          <a:gd name="connsiteY119" fmla="*/ 412529 h 3370881"/>
                          <a:gd name="connsiteX120" fmla="*/ 1210235 w 2661966"/>
                          <a:gd name="connsiteY120" fmla="*/ 461834 h 3370881"/>
                          <a:gd name="connsiteX121" fmla="*/ 1214718 w 2661966"/>
                          <a:gd name="connsiteY121" fmla="*/ 475281 h 3370881"/>
                          <a:gd name="connsiteX122" fmla="*/ 1231975 w 2661966"/>
                          <a:gd name="connsiteY122" fmla="*/ 478531 h 3370881"/>
                          <a:gd name="connsiteX123" fmla="*/ 1252481 w 2661966"/>
                          <a:gd name="connsiteY123" fmla="*/ 492651 h 3370881"/>
                          <a:gd name="connsiteX124" fmla="*/ 1317812 w 2661966"/>
                          <a:gd name="connsiteY124" fmla="*/ 488168 h 3370881"/>
                          <a:gd name="connsiteX125" fmla="*/ 1357480 w 2661966"/>
                          <a:gd name="connsiteY125" fmla="*/ 477299 h 3370881"/>
                          <a:gd name="connsiteX126" fmla="*/ 1506070 w 2661966"/>
                          <a:gd name="connsiteY126" fmla="*/ 457352 h 3370881"/>
                          <a:gd name="connsiteX127" fmla="*/ 1550894 w 2661966"/>
                          <a:gd name="connsiteY127" fmla="*/ 430458 h 3370881"/>
                          <a:gd name="connsiteX128" fmla="*/ 1564341 w 2661966"/>
                          <a:gd name="connsiteY128" fmla="*/ 417011 h 3370881"/>
                          <a:gd name="connsiteX129" fmla="*/ 1586753 w 2661966"/>
                          <a:gd name="connsiteY129" fmla="*/ 399081 h 3370881"/>
                          <a:gd name="connsiteX130" fmla="*/ 1595718 w 2661966"/>
                          <a:gd name="connsiteY130" fmla="*/ 381152 h 3370881"/>
                          <a:gd name="connsiteX131" fmla="*/ 1622664 w 2661966"/>
                          <a:gd name="connsiteY131" fmla="*/ 352560 h 3370881"/>
                          <a:gd name="connsiteX132" fmla="*/ 1639116 w 2661966"/>
                          <a:gd name="connsiteY132" fmla="*/ 291047 h 3370881"/>
                          <a:gd name="connsiteX133" fmla="*/ 1604852 w 2661966"/>
                          <a:gd name="connsiteY133" fmla="*/ 236279 h 3370881"/>
                          <a:gd name="connsiteX134" fmla="*/ 1537447 w 2661966"/>
                          <a:gd name="connsiteY134" fmla="*/ 188411 h 3370881"/>
                          <a:gd name="connsiteX135" fmla="*/ 1649755 w 2661966"/>
                          <a:gd name="connsiteY135" fmla="*/ 229512 h 3370881"/>
                          <a:gd name="connsiteX136" fmla="*/ 1722867 w 2661966"/>
                          <a:gd name="connsiteY136" fmla="*/ 284146 h 3370881"/>
                          <a:gd name="connsiteX137" fmla="*/ 1655669 w 2661966"/>
                          <a:gd name="connsiteY137" fmla="*/ 407486 h 3370881"/>
                          <a:gd name="connsiteX138" fmla="*/ 1658470 w 2661966"/>
                          <a:gd name="connsiteY138" fmla="*/ 412529 h 3370881"/>
                          <a:gd name="connsiteX139" fmla="*/ 1685365 w 2661966"/>
                          <a:gd name="connsiteY139" fmla="*/ 390117 h 3370881"/>
                          <a:gd name="connsiteX140" fmla="*/ 1694329 w 2661966"/>
                          <a:gd name="connsiteY140" fmla="*/ 376670 h 3370881"/>
                          <a:gd name="connsiteX141" fmla="*/ 1734670 w 2661966"/>
                          <a:gd name="connsiteY141" fmla="*/ 354258 h 3370881"/>
                          <a:gd name="connsiteX142" fmla="*/ 1743635 w 2661966"/>
                          <a:gd name="connsiteY142" fmla="*/ 340811 h 3370881"/>
                          <a:gd name="connsiteX143" fmla="*/ 1757082 w 2661966"/>
                          <a:gd name="connsiteY143" fmla="*/ 336329 h 3370881"/>
                          <a:gd name="connsiteX144" fmla="*/ 1843909 w 2661966"/>
                          <a:gd name="connsiteY144" fmla="*/ 262341 h 3370881"/>
                          <a:gd name="connsiteX145" fmla="*/ 1874221 w 2661966"/>
                          <a:gd name="connsiteY145" fmla="*/ 202194 h 3370881"/>
                          <a:gd name="connsiteX146" fmla="*/ 1828094 w 2661966"/>
                          <a:gd name="connsiteY146" fmla="*/ 136767 h 3370881"/>
                          <a:gd name="connsiteX147" fmla="*/ 1772023 w 2661966"/>
                          <a:gd name="connsiteY147" fmla="*/ 77249 h 3370881"/>
                          <a:gd name="connsiteX148" fmla="*/ 1948888 w 2661966"/>
                          <a:gd name="connsiteY148" fmla="*/ 178018 h 3370881"/>
                          <a:gd name="connsiteX149" fmla="*/ 1952362 w 2661966"/>
                          <a:gd name="connsiteY149" fmla="*/ 254265 h 3370881"/>
                          <a:gd name="connsiteX150" fmla="*/ 1874221 w 2661966"/>
                          <a:gd name="connsiteY150" fmla="*/ 318698 h 3370881"/>
                          <a:gd name="connsiteX151" fmla="*/ 1788459 w 2661966"/>
                          <a:gd name="connsiteY151" fmla="*/ 367705 h 3370881"/>
                          <a:gd name="connsiteX152" fmla="*/ 1761565 w 2661966"/>
                          <a:gd name="connsiteY152" fmla="*/ 390117 h 3370881"/>
                          <a:gd name="connsiteX153" fmla="*/ 1783976 w 2661966"/>
                          <a:gd name="connsiteY153" fmla="*/ 399081 h 3370881"/>
                          <a:gd name="connsiteX154" fmla="*/ 1878106 w 2661966"/>
                          <a:gd name="connsiteY154" fmla="*/ 390117 h 3370881"/>
                          <a:gd name="connsiteX155" fmla="*/ 1891553 w 2661966"/>
                          <a:gd name="connsiteY155" fmla="*/ 381152 h 3370881"/>
                          <a:gd name="connsiteX156" fmla="*/ 1918447 w 2661966"/>
                          <a:gd name="connsiteY156" fmla="*/ 372187 h 3370881"/>
                          <a:gd name="connsiteX157" fmla="*/ 1940859 w 2661966"/>
                          <a:gd name="connsiteY157" fmla="*/ 358740 h 3370881"/>
                          <a:gd name="connsiteX158" fmla="*/ 1954306 w 2661966"/>
                          <a:gd name="connsiteY158" fmla="*/ 354258 h 3370881"/>
                          <a:gd name="connsiteX159" fmla="*/ 2103145 w 2661966"/>
                          <a:gd name="connsiteY159" fmla="*/ 202207 h 3370881"/>
                          <a:gd name="connsiteX160" fmla="*/ 2064254 w 2661966"/>
                          <a:gd name="connsiteY160" fmla="*/ 20406 h 3370881"/>
                          <a:gd name="connsiteX161" fmla="*/ 2169347 w 2661966"/>
                          <a:gd name="connsiteY161" fmla="*/ 104479 h 3370881"/>
                          <a:gd name="connsiteX162" fmla="*/ 2183354 w 2661966"/>
                          <a:gd name="connsiteY162" fmla="*/ 192893 h 3370881"/>
                          <a:gd name="connsiteX163" fmla="*/ 2170300 w 2661966"/>
                          <a:gd name="connsiteY163" fmla="*/ 271231 h 3370881"/>
                          <a:gd name="connsiteX164" fmla="*/ 2096795 w 2661966"/>
                          <a:gd name="connsiteY164" fmla="*/ 316507 h 3370881"/>
                          <a:gd name="connsiteX165" fmla="*/ 1999129 w 2661966"/>
                          <a:gd name="connsiteY165" fmla="*/ 358740 h 3370881"/>
                          <a:gd name="connsiteX166" fmla="*/ 1994647 w 2661966"/>
                          <a:gd name="connsiteY166" fmla="*/ 372187 h 3370881"/>
                          <a:gd name="connsiteX167" fmla="*/ 2039470 w 2661966"/>
                          <a:gd name="connsiteY167" fmla="*/ 390117 h 3370881"/>
                          <a:gd name="connsiteX168" fmla="*/ 2115670 w 2661966"/>
                          <a:gd name="connsiteY168" fmla="*/ 390117 h 3370881"/>
                          <a:gd name="connsiteX169" fmla="*/ 2160494 w 2661966"/>
                          <a:gd name="connsiteY169" fmla="*/ 376670 h 3370881"/>
                          <a:gd name="connsiteX170" fmla="*/ 2191870 w 2661966"/>
                          <a:gd name="connsiteY170" fmla="*/ 363223 h 3370881"/>
                          <a:gd name="connsiteX171" fmla="*/ 2205318 w 2661966"/>
                          <a:gd name="connsiteY171" fmla="*/ 358740 h 3370881"/>
                          <a:gd name="connsiteX172" fmla="*/ 2273487 w 2661966"/>
                          <a:gd name="connsiteY172" fmla="*/ 280486 h 3370881"/>
                          <a:gd name="connsiteX173" fmla="*/ 2312894 w 2661966"/>
                          <a:gd name="connsiteY173" fmla="*/ 183929 h 3370881"/>
                          <a:gd name="connsiteX174" fmla="*/ 2339788 w 2661966"/>
                          <a:gd name="connsiteY174" fmla="*/ 151 h 3370881"/>
                          <a:gd name="connsiteX175" fmla="*/ 2357718 w 2661966"/>
                          <a:gd name="connsiteY175" fmla="*/ 215305 h 3370881"/>
                          <a:gd name="connsiteX176" fmla="*/ 2308598 w 2661966"/>
                          <a:gd name="connsiteY176" fmla="*/ 319520 h 3370881"/>
                          <a:gd name="connsiteX177" fmla="*/ 2245659 w 2661966"/>
                          <a:gd name="connsiteY177" fmla="*/ 390117 h 3370881"/>
                          <a:gd name="connsiteX178" fmla="*/ 2254623 w 2661966"/>
                          <a:gd name="connsiteY178" fmla="*/ 403564 h 3370881"/>
                          <a:gd name="connsiteX179" fmla="*/ 2353235 w 2661966"/>
                          <a:gd name="connsiteY179" fmla="*/ 399081 h 3370881"/>
                          <a:gd name="connsiteX180" fmla="*/ 2366682 w 2661966"/>
                          <a:gd name="connsiteY180" fmla="*/ 394599 h 3370881"/>
                          <a:gd name="connsiteX181" fmla="*/ 2389094 w 2661966"/>
                          <a:gd name="connsiteY181" fmla="*/ 390117 h 3370881"/>
                          <a:gd name="connsiteX182" fmla="*/ 2424953 w 2661966"/>
                          <a:gd name="connsiteY182" fmla="*/ 367705 h 3370881"/>
                          <a:gd name="connsiteX183" fmla="*/ 2528047 w 2661966"/>
                          <a:gd name="connsiteY183" fmla="*/ 292700 h 3370881"/>
                          <a:gd name="connsiteX184" fmla="*/ 2541495 w 2661966"/>
                          <a:gd name="connsiteY184" fmla="*/ 62906 h 3370881"/>
                          <a:gd name="connsiteX185" fmla="*/ 2591304 w 2661966"/>
                          <a:gd name="connsiteY185" fmla="*/ 214081 h 3370881"/>
                          <a:gd name="connsiteX186" fmla="*/ 2602790 w 2661966"/>
                          <a:gd name="connsiteY186" fmla="*/ 290907 h 3370881"/>
                          <a:gd name="connsiteX187" fmla="*/ 2660388 w 2661966"/>
                          <a:gd name="connsiteY187" fmla="*/ 338644 h 3370881"/>
                          <a:gd name="connsiteX188" fmla="*/ 2531969 w 2661966"/>
                          <a:gd name="connsiteY188" fmla="*/ 383206 h 3370881"/>
                          <a:gd name="connsiteX189" fmla="*/ 2442882 w 2661966"/>
                          <a:gd name="connsiteY189" fmla="*/ 403564 h 3370881"/>
                          <a:gd name="connsiteX190" fmla="*/ 2398059 w 2661966"/>
                          <a:gd name="connsiteY190" fmla="*/ 417011 h 3370881"/>
                          <a:gd name="connsiteX191" fmla="*/ 2375647 w 2661966"/>
                          <a:gd name="connsiteY191" fmla="*/ 425976 h 3370881"/>
                          <a:gd name="connsiteX192" fmla="*/ 2357718 w 2661966"/>
                          <a:gd name="connsiteY192" fmla="*/ 430458 h 3370881"/>
                          <a:gd name="connsiteX193" fmla="*/ 2344270 w 2661966"/>
                          <a:gd name="connsiteY193" fmla="*/ 461834 h 3370881"/>
                          <a:gd name="connsiteX194" fmla="*/ 2353235 w 2661966"/>
                          <a:gd name="connsiteY194" fmla="*/ 502176 h 3370881"/>
                          <a:gd name="connsiteX195" fmla="*/ 2362200 w 2661966"/>
                          <a:gd name="connsiteY195" fmla="*/ 515623 h 3370881"/>
                          <a:gd name="connsiteX196" fmla="*/ 2344270 w 2661966"/>
                          <a:gd name="connsiteY196" fmla="*/ 587340 h 3370881"/>
                          <a:gd name="connsiteX197" fmla="*/ 2321859 w 2661966"/>
                          <a:gd name="connsiteY197" fmla="*/ 614234 h 3370881"/>
                          <a:gd name="connsiteX198" fmla="*/ 2308412 w 2661966"/>
                          <a:gd name="connsiteY198" fmla="*/ 636646 h 3370881"/>
                          <a:gd name="connsiteX199" fmla="*/ 2281518 w 2661966"/>
                          <a:gd name="connsiteY199" fmla="*/ 641129 h 3370881"/>
                          <a:gd name="connsiteX200" fmla="*/ 2259106 w 2661966"/>
                          <a:gd name="connsiteY200" fmla="*/ 636646 h 3370881"/>
                          <a:gd name="connsiteX201" fmla="*/ 2277035 w 2661966"/>
                          <a:gd name="connsiteY201" fmla="*/ 578376 h 3370881"/>
                          <a:gd name="connsiteX202" fmla="*/ 2290482 w 2661966"/>
                          <a:gd name="connsiteY202" fmla="*/ 542517 h 3370881"/>
                          <a:gd name="connsiteX203" fmla="*/ 2286000 w 2661966"/>
                          <a:gd name="connsiteY203" fmla="*/ 506658 h 3370881"/>
                          <a:gd name="connsiteX204" fmla="*/ 2245659 w 2661966"/>
                          <a:gd name="connsiteY204" fmla="*/ 448387 h 3370881"/>
                          <a:gd name="connsiteX205" fmla="*/ 2200835 w 2661966"/>
                          <a:gd name="connsiteY205" fmla="*/ 430458 h 3370881"/>
                          <a:gd name="connsiteX206" fmla="*/ 2169459 w 2661966"/>
                          <a:gd name="connsiteY206" fmla="*/ 425976 h 3370881"/>
                          <a:gd name="connsiteX207" fmla="*/ 2102223 w 2661966"/>
                          <a:gd name="connsiteY207" fmla="*/ 430458 h 3370881"/>
                          <a:gd name="connsiteX208" fmla="*/ 2084294 w 2661966"/>
                          <a:gd name="connsiteY208" fmla="*/ 439423 h 3370881"/>
                          <a:gd name="connsiteX209" fmla="*/ 2070847 w 2661966"/>
                          <a:gd name="connsiteY209" fmla="*/ 443905 h 3370881"/>
                          <a:gd name="connsiteX210" fmla="*/ 2061882 w 2661966"/>
                          <a:gd name="connsiteY210" fmla="*/ 461834 h 3370881"/>
                          <a:gd name="connsiteX211" fmla="*/ 2034988 w 2661966"/>
                          <a:gd name="connsiteY211" fmla="*/ 475281 h 3370881"/>
                          <a:gd name="connsiteX212" fmla="*/ 1783976 w 2661966"/>
                          <a:gd name="connsiteY212" fmla="*/ 479764 h 3370881"/>
                          <a:gd name="connsiteX213" fmla="*/ 1766047 w 2661966"/>
                          <a:gd name="connsiteY213" fmla="*/ 488729 h 3370881"/>
                          <a:gd name="connsiteX214" fmla="*/ 1703294 w 2661966"/>
                          <a:gd name="connsiteY214" fmla="*/ 506658 h 3370881"/>
                          <a:gd name="connsiteX215" fmla="*/ 1689847 w 2661966"/>
                          <a:gd name="connsiteY215" fmla="*/ 511140 h 3370881"/>
                          <a:gd name="connsiteX216" fmla="*/ 1676400 w 2661966"/>
                          <a:gd name="connsiteY216" fmla="*/ 520105 h 3370881"/>
                          <a:gd name="connsiteX217" fmla="*/ 1649506 w 2661966"/>
                          <a:gd name="connsiteY217" fmla="*/ 529070 h 3370881"/>
                          <a:gd name="connsiteX218" fmla="*/ 1636059 w 2661966"/>
                          <a:gd name="connsiteY218" fmla="*/ 538034 h 3370881"/>
                          <a:gd name="connsiteX219" fmla="*/ 1622612 w 2661966"/>
                          <a:gd name="connsiteY219" fmla="*/ 551481 h 3370881"/>
                          <a:gd name="connsiteX220" fmla="*/ 1609165 w 2661966"/>
                          <a:gd name="connsiteY220" fmla="*/ 555964 h 3370881"/>
                          <a:gd name="connsiteX221" fmla="*/ 1577788 w 2661966"/>
                          <a:gd name="connsiteY221" fmla="*/ 587340 h 3370881"/>
                          <a:gd name="connsiteX222" fmla="*/ 1568823 w 2661966"/>
                          <a:gd name="connsiteY222" fmla="*/ 600787 h 3370881"/>
                          <a:gd name="connsiteX223" fmla="*/ 1555376 w 2661966"/>
                          <a:gd name="connsiteY223" fmla="*/ 614234 h 3370881"/>
                          <a:gd name="connsiteX224" fmla="*/ 1524000 w 2661966"/>
                          <a:gd name="connsiteY224" fmla="*/ 654576 h 3370881"/>
                          <a:gd name="connsiteX225" fmla="*/ 1519518 w 2661966"/>
                          <a:gd name="connsiteY225" fmla="*/ 668023 h 3370881"/>
                          <a:gd name="connsiteX226" fmla="*/ 1528482 w 2661966"/>
                          <a:gd name="connsiteY226" fmla="*/ 708364 h 3370881"/>
                          <a:gd name="connsiteX227" fmla="*/ 1537447 w 2661966"/>
                          <a:gd name="connsiteY227" fmla="*/ 721811 h 3370881"/>
                          <a:gd name="connsiteX228" fmla="*/ 1568823 w 2661966"/>
                          <a:gd name="connsiteY228" fmla="*/ 712846 h 3370881"/>
                          <a:gd name="connsiteX229" fmla="*/ 1600200 w 2661966"/>
                          <a:gd name="connsiteY229" fmla="*/ 712846 h 3370881"/>
                          <a:gd name="connsiteX230" fmla="*/ 1631576 w 2661966"/>
                          <a:gd name="connsiteY230" fmla="*/ 690434 h 3370881"/>
                          <a:gd name="connsiteX231" fmla="*/ 1645023 w 2661966"/>
                          <a:gd name="connsiteY231" fmla="*/ 676987 h 3370881"/>
                          <a:gd name="connsiteX232" fmla="*/ 1685365 w 2661966"/>
                          <a:gd name="connsiteY232" fmla="*/ 645611 h 3370881"/>
                          <a:gd name="connsiteX233" fmla="*/ 1716741 w 2661966"/>
                          <a:gd name="connsiteY233" fmla="*/ 614234 h 3370881"/>
                          <a:gd name="connsiteX234" fmla="*/ 1748118 w 2661966"/>
                          <a:gd name="connsiteY234" fmla="*/ 596305 h 3370881"/>
                          <a:gd name="connsiteX235" fmla="*/ 1761565 w 2661966"/>
                          <a:gd name="connsiteY235" fmla="*/ 591823 h 3370881"/>
                          <a:gd name="connsiteX236" fmla="*/ 1779494 w 2661966"/>
                          <a:gd name="connsiteY236" fmla="*/ 582858 h 3370881"/>
                          <a:gd name="connsiteX237" fmla="*/ 1815353 w 2661966"/>
                          <a:gd name="connsiteY237" fmla="*/ 573893 h 3370881"/>
                          <a:gd name="connsiteX238" fmla="*/ 2030506 w 2661966"/>
                          <a:gd name="connsiteY238" fmla="*/ 578376 h 3370881"/>
                          <a:gd name="connsiteX239" fmla="*/ 2017059 w 2661966"/>
                          <a:gd name="connsiteY239" fmla="*/ 600787 h 3370881"/>
                          <a:gd name="connsiteX240" fmla="*/ 1981200 w 2661966"/>
                          <a:gd name="connsiteY240" fmla="*/ 636646 h 3370881"/>
                          <a:gd name="connsiteX241" fmla="*/ 1967753 w 2661966"/>
                          <a:gd name="connsiteY241" fmla="*/ 650093 h 3370881"/>
                          <a:gd name="connsiteX242" fmla="*/ 1936376 w 2661966"/>
                          <a:gd name="connsiteY242" fmla="*/ 690434 h 3370881"/>
                          <a:gd name="connsiteX243" fmla="*/ 1905000 w 2661966"/>
                          <a:gd name="connsiteY243" fmla="*/ 717329 h 3370881"/>
                          <a:gd name="connsiteX244" fmla="*/ 1860176 w 2661966"/>
                          <a:gd name="connsiteY244" fmla="*/ 735258 h 3370881"/>
                          <a:gd name="connsiteX245" fmla="*/ 1788459 w 2661966"/>
                          <a:gd name="connsiteY245" fmla="*/ 744223 h 3370881"/>
                          <a:gd name="connsiteX246" fmla="*/ 1846729 w 2661966"/>
                          <a:gd name="connsiteY246" fmla="*/ 802493 h 3370881"/>
                          <a:gd name="connsiteX247" fmla="*/ 1913965 w 2661966"/>
                          <a:gd name="connsiteY247" fmla="*/ 829387 h 3370881"/>
                          <a:gd name="connsiteX248" fmla="*/ 1922929 w 2661966"/>
                          <a:gd name="connsiteY248" fmla="*/ 842834 h 3370881"/>
                          <a:gd name="connsiteX249" fmla="*/ 1967753 w 2661966"/>
                          <a:gd name="connsiteY249" fmla="*/ 883176 h 3370881"/>
                          <a:gd name="connsiteX250" fmla="*/ 1981200 w 2661966"/>
                          <a:gd name="connsiteY250" fmla="*/ 896623 h 3370881"/>
                          <a:gd name="connsiteX251" fmla="*/ 1994647 w 2661966"/>
                          <a:gd name="connsiteY251" fmla="*/ 905587 h 3370881"/>
                          <a:gd name="connsiteX252" fmla="*/ 2021541 w 2661966"/>
                          <a:gd name="connsiteY252" fmla="*/ 927999 h 3370881"/>
                          <a:gd name="connsiteX253" fmla="*/ 2030506 w 2661966"/>
                          <a:gd name="connsiteY253" fmla="*/ 941446 h 3370881"/>
                          <a:gd name="connsiteX254" fmla="*/ 2057400 w 2661966"/>
                          <a:gd name="connsiteY254" fmla="*/ 968340 h 3370881"/>
                          <a:gd name="connsiteX255" fmla="*/ 2088776 w 2661966"/>
                          <a:gd name="connsiteY255" fmla="*/ 1013164 h 3370881"/>
                          <a:gd name="connsiteX256" fmla="*/ 2115670 w 2661966"/>
                          <a:gd name="connsiteY256" fmla="*/ 1057987 h 3370881"/>
                          <a:gd name="connsiteX257" fmla="*/ 2120153 w 2661966"/>
                          <a:gd name="connsiteY257" fmla="*/ 1089364 h 3370881"/>
                          <a:gd name="connsiteX258" fmla="*/ 2138082 w 2661966"/>
                          <a:gd name="connsiteY258" fmla="*/ 1143152 h 3370881"/>
                          <a:gd name="connsiteX259" fmla="*/ 2147047 w 2661966"/>
                          <a:gd name="connsiteY259" fmla="*/ 1196940 h 3370881"/>
                          <a:gd name="connsiteX260" fmla="*/ 2151529 w 2661966"/>
                          <a:gd name="connsiteY260" fmla="*/ 1210387 h 3370881"/>
                          <a:gd name="connsiteX261" fmla="*/ 2156012 w 2661966"/>
                          <a:gd name="connsiteY261" fmla="*/ 1228317 h 3370881"/>
                          <a:gd name="connsiteX262" fmla="*/ 2173941 w 2661966"/>
                          <a:gd name="connsiteY262" fmla="*/ 1295552 h 3370881"/>
                          <a:gd name="connsiteX263" fmla="*/ 2182906 w 2661966"/>
                          <a:gd name="connsiteY263" fmla="*/ 1313481 h 3370881"/>
                          <a:gd name="connsiteX264" fmla="*/ 2187388 w 2661966"/>
                          <a:gd name="connsiteY264" fmla="*/ 1331411 h 3370881"/>
                          <a:gd name="connsiteX265" fmla="*/ 2214282 w 2661966"/>
                          <a:gd name="connsiteY265" fmla="*/ 1385199 h 3370881"/>
                          <a:gd name="connsiteX266" fmla="*/ 2218765 w 2661966"/>
                          <a:gd name="connsiteY266" fmla="*/ 1403129 h 3370881"/>
                          <a:gd name="connsiteX267" fmla="*/ 2223247 w 2661966"/>
                          <a:gd name="connsiteY267" fmla="*/ 1430023 h 3370881"/>
                          <a:gd name="connsiteX268" fmla="*/ 2236694 w 2661966"/>
                          <a:gd name="connsiteY268" fmla="*/ 1456917 h 3370881"/>
                          <a:gd name="connsiteX269" fmla="*/ 2249794 w 2661966"/>
                          <a:gd name="connsiteY269" fmla="*/ 1524624 h 3370881"/>
                          <a:gd name="connsiteX270" fmla="*/ 2241176 w 2661966"/>
                          <a:gd name="connsiteY270" fmla="*/ 1577940 h 3370881"/>
                          <a:gd name="connsiteX271" fmla="*/ 2245659 w 2661966"/>
                          <a:gd name="connsiteY271" fmla="*/ 1595870 h 3370881"/>
                          <a:gd name="connsiteX272" fmla="*/ 2249634 w 2661966"/>
                          <a:gd name="connsiteY272" fmla="*/ 1685855 h 3370881"/>
                          <a:gd name="connsiteX273" fmla="*/ 2227729 w 2661966"/>
                          <a:gd name="connsiteY273" fmla="*/ 1716893 h 3370881"/>
                          <a:gd name="connsiteX274" fmla="*/ 2240500 w 2661966"/>
                          <a:gd name="connsiteY274" fmla="*/ 1674269 h 3370881"/>
                          <a:gd name="connsiteX275" fmla="*/ 2235341 w 2661966"/>
                          <a:gd name="connsiteY275" fmla="*/ 1788611 h 3370881"/>
                          <a:gd name="connsiteX276" fmla="*/ 2230689 w 2661966"/>
                          <a:gd name="connsiteY276" fmla="*/ 1823963 h 3370881"/>
                          <a:gd name="connsiteX277" fmla="*/ 2226207 w 2661966"/>
                          <a:gd name="connsiteY277" fmla="*/ 1824470 h 3370881"/>
                          <a:gd name="connsiteX278" fmla="*/ 2208278 w 2661966"/>
                          <a:gd name="connsiteY278" fmla="*/ 1869293 h 3370881"/>
                          <a:gd name="connsiteX279" fmla="*/ 2195168 w 2661966"/>
                          <a:gd name="connsiteY279" fmla="*/ 1882740 h 3370881"/>
                          <a:gd name="connsiteX280" fmla="*/ 2203458 w 2661966"/>
                          <a:gd name="connsiteY280" fmla="*/ 1918938 h 3370881"/>
                          <a:gd name="connsiteX281" fmla="*/ 2204134 w 2661966"/>
                          <a:gd name="connsiteY281" fmla="*/ 1949806 h 3370881"/>
                          <a:gd name="connsiteX282" fmla="*/ 2226545 w 2661966"/>
                          <a:gd name="connsiteY282" fmla="*/ 1954627 h 3370881"/>
                          <a:gd name="connsiteX283" fmla="*/ 2241176 w 2661966"/>
                          <a:gd name="connsiteY283" fmla="*/ 2012729 h 3370881"/>
                          <a:gd name="connsiteX284" fmla="*/ 2263588 w 2661966"/>
                          <a:gd name="connsiteY284" fmla="*/ 2057552 h 3370881"/>
                          <a:gd name="connsiteX285" fmla="*/ 2286000 w 2661966"/>
                          <a:gd name="connsiteY285" fmla="*/ 2084446 h 3370881"/>
                          <a:gd name="connsiteX286" fmla="*/ 2299447 w 2661966"/>
                          <a:gd name="connsiteY286" fmla="*/ 2124787 h 3370881"/>
                          <a:gd name="connsiteX287" fmla="*/ 2321859 w 2661966"/>
                          <a:gd name="connsiteY287" fmla="*/ 2151681 h 3370881"/>
                          <a:gd name="connsiteX288" fmla="*/ 2344270 w 2661966"/>
                          <a:gd name="connsiteY288" fmla="*/ 2205470 h 3370881"/>
                          <a:gd name="connsiteX289" fmla="*/ 2348753 w 2661966"/>
                          <a:gd name="connsiteY289" fmla="*/ 2223399 h 3370881"/>
                          <a:gd name="connsiteX290" fmla="*/ 2366682 w 2661966"/>
                          <a:gd name="connsiteY290" fmla="*/ 2263740 h 3370881"/>
                          <a:gd name="connsiteX291" fmla="*/ 2375647 w 2661966"/>
                          <a:gd name="connsiteY291" fmla="*/ 2286152 h 3370881"/>
                          <a:gd name="connsiteX292" fmla="*/ 2380129 w 2661966"/>
                          <a:gd name="connsiteY292" fmla="*/ 2308564 h 3370881"/>
                          <a:gd name="connsiteX293" fmla="*/ 2389094 w 2661966"/>
                          <a:gd name="connsiteY293" fmla="*/ 2335458 h 3370881"/>
                          <a:gd name="connsiteX294" fmla="*/ 2393576 w 2661966"/>
                          <a:gd name="connsiteY294" fmla="*/ 2380281 h 3370881"/>
                          <a:gd name="connsiteX295" fmla="*/ 2398059 w 2661966"/>
                          <a:gd name="connsiteY295" fmla="*/ 2393729 h 3370881"/>
                          <a:gd name="connsiteX296" fmla="*/ 2419794 w 2661966"/>
                          <a:gd name="connsiteY296" fmla="*/ 2447517 h 3370881"/>
                          <a:gd name="connsiteX297" fmla="*/ 2427343 w 2661966"/>
                          <a:gd name="connsiteY297" fmla="*/ 2564058 h 3370881"/>
                          <a:gd name="connsiteX298" fmla="*/ 2389094 w 2661966"/>
                          <a:gd name="connsiteY298" fmla="*/ 2837481 h 3370881"/>
                          <a:gd name="connsiteX299" fmla="*/ 2380129 w 2661966"/>
                          <a:gd name="connsiteY299" fmla="*/ 2859893 h 3370881"/>
                          <a:gd name="connsiteX300" fmla="*/ 2357718 w 2661966"/>
                          <a:gd name="connsiteY300" fmla="*/ 2913681 h 3370881"/>
                          <a:gd name="connsiteX301" fmla="*/ 2348753 w 2661966"/>
                          <a:gd name="connsiteY301" fmla="*/ 2936093 h 3370881"/>
                          <a:gd name="connsiteX302" fmla="*/ 2339788 w 2661966"/>
                          <a:gd name="connsiteY302" fmla="*/ 2971952 h 3370881"/>
                          <a:gd name="connsiteX303" fmla="*/ 2326341 w 2661966"/>
                          <a:gd name="connsiteY303" fmla="*/ 2994364 h 3370881"/>
                          <a:gd name="connsiteX304" fmla="*/ 2317376 w 2661966"/>
                          <a:gd name="connsiteY304" fmla="*/ 3025740 h 3370881"/>
                          <a:gd name="connsiteX305" fmla="*/ 2303929 w 2661966"/>
                          <a:gd name="connsiteY305" fmla="*/ 3048152 h 3370881"/>
                          <a:gd name="connsiteX306" fmla="*/ 2290482 w 2661966"/>
                          <a:gd name="connsiteY306" fmla="*/ 3079529 h 3370881"/>
                          <a:gd name="connsiteX307" fmla="*/ 2272553 w 2661966"/>
                          <a:gd name="connsiteY307" fmla="*/ 3084011 h 3370881"/>
                          <a:gd name="connsiteX308" fmla="*/ 2259106 w 2661966"/>
                          <a:gd name="connsiteY308" fmla="*/ 3088493 h 3370881"/>
                          <a:gd name="connsiteX309" fmla="*/ 2241176 w 2661966"/>
                          <a:gd name="connsiteY309" fmla="*/ 3092976 h 3370881"/>
                          <a:gd name="connsiteX310" fmla="*/ 2209800 w 2661966"/>
                          <a:gd name="connsiteY310" fmla="*/ 3101940 h 3370881"/>
                          <a:gd name="connsiteX311" fmla="*/ 2205318 w 2661966"/>
                          <a:gd name="connsiteY311" fmla="*/ 3039187 h 3370881"/>
                          <a:gd name="connsiteX312" fmla="*/ 2218765 w 2661966"/>
                          <a:gd name="connsiteY312" fmla="*/ 3021258 h 3370881"/>
                          <a:gd name="connsiteX313" fmla="*/ 2245659 w 2661966"/>
                          <a:gd name="connsiteY313" fmla="*/ 2971952 h 3370881"/>
                          <a:gd name="connsiteX314" fmla="*/ 2268070 w 2661966"/>
                          <a:gd name="connsiteY314" fmla="*/ 2945058 h 3370881"/>
                          <a:gd name="connsiteX315" fmla="*/ 2298550 w 2661966"/>
                          <a:gd name="connsiteY315" fmla="*/ 2568540 h 3370881"/>
                          <a:gd name="connsiteX316" fmla="*/ 2284986 w 2661966"/>
                          <a:gd name="connsiteY316" fmla="*/ 2532681 h 3370881"/>
                          <a:gd name="connsiteX317" fmla="*/ 2293273 w 2661966"/>
                          <a:gd name="connsiteY317" fmla="*/ 2496653 h 3370881"/>
                          <a:gd name="connsiteX318" fmla="*/ 2278152 w 2661966"/>
                          <a:gd name="connsiteY318" fmla="*/ 2475178 h 3370881"/>
                          <a:gd name="connsiteX319" fmla="*/ 2245659 w 2661966"/>
                          <a:gd name="connsiteY319" fmla="*/ 2389247 h 3370881"/>
                          <a:gd name="connsiteX320" fmla="*/ 2195507 w 2661966"/>
                          <a:gd name="connsiteY320" fmla="*/ 2241328 h 3370881"/>
                          <a:gd name="connsiteX321" fmla="*/ 2083786 w 2661966"/>
                          <a:gd name="connsiteY321" fmla="*/ 2040300 h 3370881"/>
                          <a:gd name="connsiteX322" fmla="*/ 2048773 w 2661966"/>
                          <a:gd name="connsiteY322" fmla="*/ 2017971 h 3370881"/>
                          <a:gd name="connsiteX323" fmla="*/ 2074314 w 2661966"/>
                          <a:gd name="connsiteY323" fmla="*/ 2011967 h 3370881"/>
                          <a:gd name="connsiteX324" fmla="*/ 2034988 w 2661966"/>
                          <a:gd name="connsiteY324" fmla="*/ 2003764 h 3370881"/>
                          <a:gd name="connsiteX325" fmla="*/ 2026023 w 2661966"/>
                          <a:gd name="connsiteY325" fmla="*/ 2026176 h 3370881"/>
                          <a:gd name="connsiteX326" fmla="*/ 2021541 w 2661966"/>
                          <a:gd name="connsiteY326" fmla="*/ 2039623 h 3370881"/>
                          <a:gd name="connsiteX327" fmla="*/ 1999129 w 2661966"/>
                          <a:gd name="connsiteY327" fmla="*/ 2053070 h 3370881"/>
                          <a:gd name="connsiteX328" fmla="*/ 1990165 w 2661966"/>
                          <a:gd name="connsiteY328" fmla="*/ 2070999 h 3370881"/>
                          <a:gd name="connsiteX329" fmla="*/ 1967753 w 2661966"/>
                          <a:gd name="connsiteY329" fmla="*/ 2106858 h 3370881"/>
                          <a:gd name="connsiteX330" fmla="*/ 1981200 w 2661966"/>
                          <a:gd name="connsiteY330" fmla="*/ 2223399 h 3370881"/>
                          <a:gd name="connsiteX331" fmla="*/ 1994647 w 2661966"/>
                          <a:gd name="connsiteY331" fmla="*/ 2254776 h 3370881"/>
                          <a:gd name="connsiteX332" fmla="*/ 2003612 w 2661966"/>
                          <a:gd name="connsiteY332" fmla="*/ 2272705 h 3370881"/>
                          <a:gd name="connsiteX333" fmla="*/ 2026023 w 2661966"/>
                          <a:gd name="connsiteY333" fmla="*/ 2304081 h 3370881"/>
                          <a:gd name="connsiteX334" fmla="*/ 2043953 w 2661966"/>
                          <a:gd name="connsiteY334" fmla="*/ 2348905 h 3370881"/>
                          <a:gd name="connsiteX335" fmla="*/ 2061882 w 2661966"/>
                          <a:gd name="connsiteY335" fmla="*/ 2371317 h 3370881"/>
                          <a:gd name="connsiteX336" fmla="*/ 2088776 w 2661966"/>
                          <a:gd name="connsiteY336" fmla="*/ 2434070 h 3370881"/>
                          <a:gd name="connsiteX337" fmla="*/ 2102223 w 2661966"/>
                          <a:gd name="connsiteY337" fmla="*/ 2465446 h 3370881"/>
                          <a:gd name="connsiteX338" fmla="*/ 2106706 w 2661966"/>
                          <a:gd name="connsiteY338" fmla="*/ 2496823 h 3370881"/>
                          <a:gd name="connsiteX339" fmla="*/ 2124635 w 2661966"/>
                          <a:gd name="connsiteY339" fmla="*/ 2559576 h 3370881"/>
                          <a:gd name="connsiteX340" fmla="*/ 2138082 w 2661966"/>
                          <a:gd name="connsiteY340" fmla="*/ 2649223 h 3370881"/>
                          <a:gd name="connsiteX341" fmla="*/ 2147047 w 2661966"/>
                          <a:gd name="connsiteY341" fmla="*/ 2685081 h 3370881"/>
                          <a:gd name="connsiteX342" fmla="*/ 2151529 w 2661966"/>
                          <a:gd name="connsiteY342" fmla="*/ 2716458 h 3370881"/>
                          <a:gd name="connsiteX343" fmla="*/ 2160494 w 2661966"/>
                          <a:gd name="connsiteY343" fmla="*/ 2770246 h 3370881"/>
                          <a:gd name="connsiteX344" fmla="*/ 2156012 w 2661966"/>
                          <a:gd name="connsiteY344" fmla="*/ 2962987 h 3370881"/>
                          <a:gd name="connsiteX345" fmla="*/ 2138082 w 2661966"/>
                          <a:gd name="connsiteY345" fmla="*/ 3043670 h 3370881"/>
                          <a:gd name="connsiteX346" fmla="*/ 2133600 w 2661966"/>
                          <a:gd name="connsiteY346" fmla="*/ 3061599 h 3370881"/>
                          <a:gd name="connsiteX347" fmla="*/ 2120153 w 2661966"/>
                          <a:gd name="connsiteY347" fmla="*/ 3079529 h 3370881"/>
                          <a:gd name="connsiteX348" fmla="*/ 2111188 w 2661966"/>
                          <a:gd name="connsiteY348" fmla="*/ 3106423 h 3370881"/>
                          <a:gd name="connsiteX349" fmla="*/ 2088776 w 2661966"/>
                          <a:gd name="connsiteY349" fmla="*/ 3137799 h 3370881"/>
                          <a:gd name="connsiteX350" fmla="*/ 2075329 w 2661966"/>
                          <a:gd name="connsiteY350" fmla="*/ 3164693 h 3370881"/>
                          <a:gd name="connsiteX351" fmla="*/ 2061882 w 2661966"/>
                          <a:gd name="connsiteY351" fmla="*/ 3169176 h 3370881"/>
                          <a:gd name="connsiteX352" fmla="*/ 2021541 w 2661966"/>
                          <a:gd name="connsiteY352" fmla="*/ 3164693 h 3370881"/>
                          <a:gd name="connsiteX353" fmla="*/ 2012576 w 2661966"/>
                          <a:gd name="connsiteY353" fmla="*/ 3119870 h 3370881"/>
                          <a:gd name="connsiteX354" fmla="*/ 2048435 w 2661966"/>
                          <a:gd name="connsiteY354" fmla="*/ 3021258 h 3370881"/>
                          <a:gd name="connsiteX355" fmla="*/ 2048435 w 2661966"/>
                          <a:gd name="connsiteY355" fmla="*/ 3021258 h 3370881"/>
                          <a:gd name="connsiteX356" fmla="*/ 2061882 w 2661966"/>
                          <a:gd name="connsiteY356" fmla="*/ 2967470 h 3370881"/>
                          <a:gd name="connsiteX357" fmla="*/ 2070847 w 2661966"/>
                          <a:gd name="connsiteY357" fmla="*/ 2882305 h 3370881"/>
                          <a:gd name="connsiteX358" fmla="*/ 2066365 w 2661966"/>
                          <a:gd name="connsiteY358" fmla="*/ 2725423 h 3370881"/>
                          <a:gd name="connsiteX359" fmla="*/ 2043953 w 2661966"/>
                          <a:gd name="connsiteY359" fmla="*/ 2649223 h 3370881"/>
                          <a:gd name="connsiteX360" fmla="*/ 2030506 w 2661966"/>
                          <a:gd name="connsiteY360" fmla="*/ 2622329 h 3370881"/>
                          <a:gd name="connsiteX361" fmla="*/ 2017059 w 2661966"/>
                          <a:gd name="connsiteY361" fmla="*/ 2581987 h 3370881"/>
                          <a:gd name="connsiteX362" fmla="*/ 1981200 w 2661966"/>
                          <a:gd name="connsiteY362" fmla="*/ 2514752 h 3370881"/>
                          <a:gd name="connsiteX363" fmla="*/ 1972235 w 2661966"/>
                          <a:gd name="connsiteY363" fmla="*/ 2501305 h 3370881"/>
                          <a:gd name="connsiteX364" fmla="*/ 1958788 w 2661966"/>
                          <a:gd name="connsiteY364" fmla="*/ 2478893 h 3370881"/>
                          <a:gd name="connsiteX365" fmla="*/ 1905000 w 2661966"/>
                          <a:gd name="connsiteY365" fmla="*/ 2398211 h 3370881"/>
                          <a:gd name="connsiteX366" fmla="*/ 1882588 w 2661966"/>
                          <a:gd name="connsiteY366" fmla="*/ 2357870 h 3370881"/>
                          <a:gd name="connsiteX367" fmla="*/ 1869141 w 2661966"/>
                          <a:gd name="connsiteY367" fmla="*/ 2339940 h 3370881"/>
                          <a:gd name="connsiteX368" fmla="*/ 1806388 w 2661966"/>
                          <a:gd name="connsiteY368" fmla="*/ 2313046 h 3370881"/>
                          <a:gd name="connsiteX369" fmla="*/ 1779494 w 2661966"/>
                          <a:gd name="connsiteY369" fmla="*/ 2304081 h 3370881"/>
                          <a:gd name="connsiteX370" fmla="*/ 1752600 w 2661966"/>
                          <a:gd name="connsiteY370" fmla="*/ 2299599 h 3370881"/>
                          <a:gd name="connsiteX371" fmla="*/ 1680882 w 2661966"/>
                          <a:gd name="connsiteY371" fmla="*/ 2277187 h 3370881"/>
                          <a:gd name="connsiteX372" fmla="*/ 1719025 w 2661966"/>
                          <a:gd name="connsiteY372" fmla="*/ 2281331 h 3370881"/>
                          <a:gd name="connsiteX373" fmla="*/ 1756997 w 2661966"/>
                          <a:gd name="connsiteY373" fmla="*/ 2289450 h 3370881"/>
                          <a:gd name="connsiteX374" fmla="*/ 1656440 w 2661966"/>
                          <a:gd name="connsiteY374" fmla="*/ 2298583 h 3370881"/>
                          <a:gd name="connsiteX375" fmla="*/ 1537447 w 2661966"/>
                          <a:gd name="connsiteY375" fmla="*/ 2329960 h 3370881"/>
                          <a:gd name="connsiteX376" fmla="*/ 1571993 w 2661966"/>
                          <a:gd name="connsiteY376" fmla="*/ 2317957 h 3370881"/>
                          <a:gd name="connsiteX377" fmla="*/ 1509707 w 2661966"/>
                          <a:gd name="connsiteY377" fmla="*/ 2338926 h 3370881"/>
                          <a:gd name="connsiteX378" fmla="*/ 1500444 w 2661966"/>
                          <a:gd name="connsiteY378" fmla="*/ 2355271 h 3370881"/>
                          <a:gd name="connsiteX379" fmla="*/ 1402678 w 2661966"/>
                          <a:gd name="connsiteY379" fmla="*/ 2339641 h 3370881"/>
                          <a:gd name="connsiteX380" fmla="*/ 1322892 w 2661966"/>
                          <a:gd name="connsiteY380" fmla="*/ 2336952 h 3370881"/>
                          <a:gd name="connsiteX381" fmla="*/ 1199384 w 2661966"/>
                          <a:gd name="connsiteY381" fmla="*/ 2307041 h 3370881"/>
                          <a:gd name="connsiteX382" fmla="*/ 1066800 w 2661966"/>
                          <a:gd name="connsiteY382" fmla="*/ 2272705 h 3370881"/>
                          <a:gd name="connsiteX383" fmla="*/ 1030941 w 2661966"/>
                          <a:gd name="connsiteY383" fmla="*/ 2263740 h 3370881"/>
                          <a:gd name="connsiteX384" fmla="*/ 986118 w 2661966"/>
                          <a:gd name="connsiteY384" fmla="*/ 2241329 h 3370881"/>
                          <a:gd name="connsiteX385" fmla="*/ 968188 w 2661966"/>
                          <a:gd name="connsiteY385" fmla="*/ 2232364 h 3370881"/>
                          <a:gd name="connsiteX386" fmla="*/ 936812 w 2661966"/>
                          <a:gd name="connsiteY386" fmla="*/ 2214434 h 3370881"/>
                          <a:gd name="connsiteX387" fmla="*/ 905435 w 2661966"/>
                          <a:gd name="connsiteY387" fmla="*/ 2196505 h 3370881"/>
                          <a:gd name="connsiteX388" fmla="*/ 869576 w 2661966"/>
                          <a:gd name="connsiteY388" fmla="*/ 2209952 h 3370881"/>
                          <a:gd name="connsiteX389" fmla="*/ 856129 w 2661966"/>
                          <a:gd name="connsiteY389" fmla="*/ 2227881 h 3370881"/>
                          <a:gd name="connsiteX390" fmla="*/ 815788 w 2661966"/>
                          <a:gd name="connsiteY390" fmla="*/ 2268223 h 3370881"/>
                          <a:gd name="connsiteX391" fmla="*/ 788894 w 2661966"/>
                          <a:gd name="connsiteY391" fmla="*/ 2290634 h 3370881"/>
                          <a:gd name="connsiteX392" fmla="*/ 762000 w 2661966"/>
                          <a:gd name="connsiteY392" fmla="*/ 2313046 h 3370881"/>
                          <a:gd name="connsiteX393" fmla="*/ 753035 w 2661966"/>
                          <a:gd name="connsiteY393" fmla="*/ 2326493 h 3370881"/>
                          <a:gd name="connsiteX394" fmla="*/ 735106 w 2661966"/>
                          <a:gd name="connsiteY394" fmla="*/ 2339940 h 3370881"/>
                          <a:gd name="connsiteX395" fmla="*/ 712694 w 2661966"/>
                          <a:gd name="connsiteY395" fmla="*/ 2362352 h 3370881"/>
                          <a:gd name="connsiteX396" fmla="*/ 694765 w 2661966"/>
                          <a:gd name="connsiteY396" fmla="*/ 2375799 h 3370881"/>
                          <a:gd name="connsiteX397" fmla="*/ 681318 w 2661966"/>
                          <a:gd name="connsiteY397" fmla="*/ 2393729 h 3370881"/>
                          <a:gd name="connsiteX398" fmla="*/ 667870 w 2661966"/>
                          <a:gd name="connsiteY398" fmla="*/ 2402693 h 3370881"/>
                          <a:gd name="connsiteX399" fmla="*/ 623047 w 2661966"/>
                          <a:gd name="connsiteY399" fmla="*/ 2443034 h 3370881"/>
                          <a:gd name="connsiteX400" fmla="*/ 600635 w 2661966"/>
                          <a:gd name="connsiteY400" fmla="*/ 2474411 h 3370881"/>
                          <a:gd name="connsiteX401" fmla="*/ 587188 w 2661966"/>
                          <a:gd name="connsiteY401" fmla="*/ 2514752 h 3370881"/>
                          <a:gd name="connsiteX402" fmla="*/ 582706 w 2661966"/>
                          <a:gd name="connsiteY402" fmla="*/ 2546129 h 3370881"/>
                          <a:gd name="connsiteX403" fmla="*/ 596153 w 2661966"/>
                          <a:gd name="connsiteY403" fmla="*/ 2635776 h 3370881"/>
                          <a:gd name="connsiteX404" fmla="*/ 600635 w 2661966"/>
                          <a:gd name="connsiteY404" fmla="*/ 2653705 h 3370881"/>
                          <a:gd name="connsiteX405" fmla="*/ 609600 w 2661966"/>
                          <a:gd name="connsiteY405" fmla="*/ 2671634 h 3370881"/>
                          <a:gd name="connsiteX406" fmla="*/ 614082 w 2661966"/>
                          <a:gd name="connsiteY406" fmla="*/ 2689564 h 3370881"/>
                          <a:gd name="connsiteX407" fmla="*/ 623047 w 2661966"/>
                          <a:gd name="connsiteY407" fmla="*/ 2711976 h 3370881"/>
                          <a:gd name="connsiteX408" fmla="*/ 627529 w 2661966"/>
                          <a:gd name="connsiteY408" fmla="*/ 2734387 h 3370881"/>
                          <a:gd name="connsiteX409" fmla="*/ 640976 w 2661966"/>
                          <a:gd name="connsiteY409" fmla="*/ 2765764 h 3370881"/>
                          <a:gd name="connsiteX410" fmla="*/ 645459 w 2661966"/>
                          <a:gd name="connsiteY410" fmla="*/ 2779211 h 3370881"/>
                          <a:gd name="connsiteX411" fmla="*/ 658906 w 2661966"/>
                          <a:gd name="connsiteY411" fmla="*/ 2801623 h 3370881"/>
                          <a:gd name="connsiteX412" fmla="*/ 676835 w 2661966"/>
                          <a:gd name="connsiteY412" fmla="*/ 2864376 h 3370881"/>
                          <a:gd name="connsiteX413" fmla="*/ 690282 w 2661966"/>
                          <a:gd name="connsiteY413" fmla="*/ 2895752 h 3370881"/>
                          <a:gd name="connsiteX414" fmla="*/ 699247 w 2661966"/>
                          <a:gd name="connsiteY414" fmla="*/ 2940576 h 3370881"/>
                          <a:gd name="connsiteX415" fmla="*/ 703729 w 2661966"/>
                          <a:gd name="connsiteY415" fmla="*/ 2967470 h 3370881"/>
                          <a:gd name="connsiteX416" fmla="*/ 717176 w 2661966"/>
                          <a:gd name="connsiteY416" fmla="*/ 2994364 h 3370881"/>
                          <a:gd name="connsiteX417" fmla="*/ 735106 w 2661966"/>
                          <a:gd name="connsiteY417" fmla="*/ 3052634 h 3370881"/>
                          <a:gd name="connsiteX418" fmla="*/ 739588 w 2661966"/>
                          <a:gd name="connsiteY418" fmla="*/ 3079529 h 3370881"/>
                          <a:gd name="connsiteX419" fmla="*/ 762000 w 2661966"/>
                          <a:gd name="connsiteY419" fmla="*/ 3142281 h 3370881"/>
                          <a:gd name="connsiteX420" fmla="*/ 766482 w 2661966"/>
                          <a:gd name="connsiteY420" fmla="*/ 3231929 h 3370881"/>
                          <a:gd name="connsiteX421" fmla="*/ 770965 w 2661966"/>
                          <a:gd name="connsiteY421" fmla="*/ 3254340 h 3370881"/>
                          <a:gd name="connsiteX422" fmla="*/ 775447 w 2661966"/>
                          <a:gd name="connsiteY422" fmla="*/ 3285717 h 3370881"/>
                          <a:gd name="connsiteX423" fmla="*/ 748553 w 2661966"/>
                          <a:gd name="connsiteY423" fmla="*/ 3335023 h 3370881"/>
                          <a:gd name="connsiteX424" fmla="*/ 721659 w 2661966"/>
                          <a:gd name="connsiteY424" fmla="*/ 3343987 h 3370881"/>
                          <a:gd name="connsiteX425" fmla="*/ 708212 w 2661966"/>
                          <a:gd name="connsiteY425" fmla="*/ 3348470 h 3370881"/>
                          <a:gd name="connsiteX426" fmla="*/ 623047 w 2661966"/>
                          <a:gd name="connsiteY426" fmla="*/ 3330540 h 3370881"/>
                          <a:gd name="connsiteX427" fmla="*/ 609600 w 2661966"/>
                          <a:gd name="connsiteY427" fmla="*/ 3308129 h 3370881"/>
                          <a:gd name="connsiteX428" fmla="*/ 591670 w 2661966"/>
                          <a:gd name="connsiteY428" fmla="*/ 3267787 h 3370881"/>
                          <a:gd name="connsiteX429" fmla="*/ 560294 w 2661966"/>
                          <a:gd name="connsiteY429" fmla="*/ 3209517 h 3370881"/>
                          <a:gd name="connsiteX430" fmla="*/ 551329 w 2661966"/>
                          <a:gd name="connsiteY430" fmla="*/ 3196070 h 3370881"/>
                          <a:gd name="connsiteX431" fmla="*/ 528918 w 2661966"/>
                          <a:gd name="connsiteY431" fmla="*/ 3173658 h 3370881"/>
                          <a:gd name="connsiteX432" fmla="*/ 519953 w 2661966"/>
                          <a:gd name="connsiteY432" fmla="*/ 3128834 h 3370881"/>
                          <a:gd name="connsiteX433" fmla="*/ 524435 w 2661966"/>
                          <a:gd name="connsiteY433" fmla="*/ 3101940 h 3370881"/>
                          <a:gd name="connsiteX434" fmla="*/ 528918 w 2661966"/>
                          <a:gd name="connsiteY434" fmla="*/ 3088493 h 3370881"/>
                          <a:gd name="connsiteX435" fmla="*/ 542365 w 2661966"/>
                          <a:gd name="connsiteY435" fmla="*/ 3052634 h 3370881"/>
                          <a:gd name="connsiteX436" fmla="*/ 484094 w 2661966"/>
                          <a:gd name="connsiteY436" fmla="*/ 2886787 h 3370881"/>
                          <a:gd name="connsiteX437" fmla="*/ 443753 w 2661966"/>
                          <a:gd name="connsiteY437" fmla="*/ 2779211 h 3370881"/>
                          <a:gd name="connsiteX438" fmla="*/ 439270 w 2661966"/>
                          <a:gd name="connsiteY438" fmla="*/ 2752317 h 3370881"/>
                          <a:gd name="connsiteX439" fmla="*/ 430306 w 2661966"/>
                          <a:gd name="connsiteY439" fmla="*/ 2716458 h 3370881"/>
                          <a:gd name="connsiteX440" fmla="*/ 425823 w 2661966"/>
                          <a:gd name="connsiteY440" fmla="*/ 2680599 h 3370881"/>
                          <a:gd name="connsiteX441" fmla="*/ 398929 w 2661966"/>
                          <a:gd name="connsiteY441" fmla="*/ 2599917 h 3370881"/>
                          <a:gd name="connsiteX442" fmla="*/ 385482 w 2661966"/>
                          <a:gd name="connsiteY442" fmla="*/ 2568540 h 3370881"/>
                          <a:gd name="connsiteX443" fmla="*/ 381000 w 2661966"/>
                          <a:gd name="connsiteY443" fmla="*/ 2550611 h 3370881"/>
                          <a:gd name="connsiteX444" fmla="*/ 372035 w 2661966"/>
                          <a:gd name="connsiteY444" fmla="*/ 2483376 h 3370881"/>
                          <a:gd name="connsiteX445" fmla="*/ 367553 w 2661966"/>
                          <a:gd name="connsiteY445" fmla="*/ 2469929 h 3370881"/>
                          <a:gd name="connsiteX446" fmla="*/ 407894 w 2661966"/>
                          <a:gd name="connsiteY446" fmla="*/ 2451999 h 3370881"/>
                          <a:gd name="connsiteX447" fmla="*/ 515470 w 2661966"/>
                          <a:gd name="connsiteY447" fmla="*/ 2407176 h 3370881"/>
                          <a:gd name="connsiteX448" fmla="*/ 578223 w 2661966"/>
                          <a:gd name="connsiteY448" fmla="*/ 2353387 h 3370881"/>
                          <a:gd name="connsiteX449" fmla="*/ 587188 w 2661966"/>
                          <a:gd name="connsiteY449" fmla="*/ 2330976 h 3370881"/>
                          <a:gd name="connsiteX450" fmla="*/ 614082 w 2661966"/>
                          <a:gd name="connsiteY450" fmla="*/ 2254776 h 3370881"/>
                          <a:gd name="connsiteX451" fmla="*/ 649941 w 2661966"/>
                          <a:gd name="connsiteY451" fmla="*/ 2200987 h 3370881"/>
                          <a:gd name="connsiteX452" fmla="*/ 690282 w 2661966"/>
                          <a:gd name="connsiteY452" fmla="*/ 2174093 h 3370881"/>
                          <a:gd name="connsiteX453" fmla="*/ 703729 w 2661966"/>
                          <a:gd name="connsiteY453" fmla="*/ 2165129 h 3370881"/>
                          <a:gd name="connsiteX454" fmla="*/ 739588 w 2661966"/>
                          <a:gd name="connsiteY454" fmla="*/ 2147199 h 3370881"/>
                          <a:gd name="connsiteX455" fmla="*/ 708212 w 2661966"/>
                          <a:gd name="connsiteY455" fmla="*/ 2187540 h 3370881"/>
                          <a:gd name="connsiteX456" fmla="*/ 654423 w 2661966"/>
                          <a:gd name="connsiteY456" fmla="*/ 2241329 h 3370881"/>
                          <a:gd name="connsiteX457" fmla="*/ 636494 w 2661966"/>
                          <a:gd name="connsiteY457" fmla="*/ 2259258 h 3370881"/>
                          <a:gd name="connsiteX458" fmla="*/ 614082 w 2661966"/>
                          <a:gd name="connsiteY458" fmla="*/ 2286152 h 3370881"/>
                          <a:gd name="connsiteX459" fmla="*/ 592179 w 2661966"/>
                          <a:gd name="connsiteY459" fmla="*/ 2282347 h 3370881"/>
                          <a:gd name="connsiteX460" fmla="*/ 555980 w 2661966"/>
                          <a:gd name="connsiteY460" fmla="*/ 2313892 h 3370881"/>
                          <a:gd name="connsiteX461" fmla="*/ 524435 w 2661966"/>
                          <a:gd name="connsiteY461" fmla="*/ 2348905 h 3370881"/>
                          <a:gd name="connsiteX462" fmla="*/ 502023 w 2661966"/>
                          <a:gd name="connsiteY462" fmla="*/ 2362352 h 3370881"/>
                          <a:gd name="connsiteX463" fmla="*/ 461682 w 2661966"/>
                          <a:gd name="connsiteY463" fmla="*/ 2389246 h 3370881"/>
                          <a:gd name="connsiteX464" fmla="*/ 448235 w 2661966"/>
                          <a:gd name="connsiteY464" fmla="*/ 2398211 h 3370881"/>
                          <a:gd name="connsiteX465" fmla="*/ 430306 w 2661966"/>
                          <a:gd name="connsiteY465" fmla="*/ 2407176 h 3370881"/>
                          <a:gd name="connsiteX466" fmla="*/ 412376 w 2661966"/>
                          <a:gd name="connsiteY466" fmla="*/ 2420623 h 3370881"/>
                          <a:gd name="connsiteX467" fmla="*/ 389965 w 2661966"/>
                          <a:gd name="connsiteY467" fmla="*/ 2429587 h 3370881"/>
                          <a:gd name="connsiteX468" fmla="*/ 372035 w 2661966"/>
                          <a:gd name="connsiteY468" fmla="*/ 2443034 h 3370881"/>
                          <a:gd name="connsiteX469" fmla="*/ 318247 w 2661966"/>
                          <a:gd name="connsiteY469" fmla="*/ 2474411 h 3370881"/>
                          <a:gd name="connsiteX470" fmla="*/ 304800 w 2661966"/>
                          <a:gd name="connsiteY470" fmla="*/ 2492340 h 3370881"/>
                          <a:gd name="connsiteX471" fmla="*/ 282388 w 2661966"/>
                          <a:gd name="connsiteY471" fmla="*/ 2519234 h 3370881"/>
                          <a:gd name="connsiteX472" fmla="*/ 295835 w 2661966"/>
                          <a:gd name="connsiteY472" fmla="*/ 2815070 h 3370881"/>
                          <a:gd name="connsiteX473" fmla="*/ 300318 w 2661966"/>
                          <a:gd name="connsiteY473" fmla="*/ 2837481 h 3370881"/>
                          <a:gd name="connsiteX474" fmla="*/ 304800 w 2661966"/>
                          <a:gd name="connsiteY474" fmla="*/ 2868858 h 3370881"/>
                          <a:gd name="connsiteX475" fmla="*/ 309282 w 2661966"/>
                          <a:gd name="connsiteY475" fmla="*/ 2927129 h 3370881"/>
                          <a:gd name="connsiteX476" fmla="*/ 322729 w 2661966"/>
                          <a:gd name="connsiteY476" fmla="*/ 2985399 h 3370881"/>
                          <a:gd name="connsiteX477" fmla="*/ 327212 w 2661966"/>
                          <a:gd name="connsiteY477" fmla="*/ 3012293 h 3370881"/>
                          <a:gd name="connsiteX478" fmla="*/ 331694 w 2661966"/>
                          <a:gd name="connsiteY478" fmla="*/ 3043670 h 3370881"/>
                          <a:gd name="connsiteX479" fmla="*/ 345141 w 2661966"/>
                          <a:gd name="connsiteY479" fmla="*/ 3070564 h 3370881"/>
                          <a:gd name="connsiteX480" fmla="*/ 367553 w 2661966"/>
                          <a:gd name="connsiteY480" fmla="*/ 3124352 h 3370881"/>
                          <a:gd name="connsiteX481" fmla="*/ 381000 w 2661966"/>
                          <a:gd name="connsiteY481" fmla="*/ 3182623 h 3370881"/>
                          <a:gd name="connsiteX482" fmla="*/ 389965 w 2661966"/>
                          <a:gd name="connsiteY482" fmla="*/ 3196070 h 3370881"/>
                          <a:gd name="connsiteX483" fmla="*/ 394447 w 2661966"/>
                          <a:gd name="connsiteY483" fmla="*/ 3213999 h 3370881"/>
                          <a:gd name="connsiteX484" fmla="*/ 412376 w 2661966"/>
                          <a:gd name="connsiteY484" fmla="*/ 3245376 h 3370881"/>
                          <a:gd name="connsiteX485" fmla="*/ 416859 w 2661966"/>
                          <a:gd name="connsiteY485" fmla="*/ 3258823 h 3370881"/>
                          <a:gd name="connsiteX486" fmla="*/ 425823 w 2661966"/>
                          <a:gd name="connsiteY486" fmla="*/ 3272270 h 3370881"/>
                          <a:gd name="connsiteX487" fmla="*/ 439270 w 2661966"/>
                          <a:gd name="connsiteY487" fmla="*/ 3303646 h 3370881"/>
                          <a:gd name="connsiteX488" fmla="*/ 439270 w 2661966"/>
                          <a:gd name="connsiteY488" fmla="*/ 3352952 h 3370881"/>
                          <a:gd name="connsiteX489" fmla="*/ 430306 w 2661966"/>
                          <a:gd name="connsiteY489" fmla="*/ 3366399 h 3370881"/>
                          <a:gd name="connsiteX490" fmla="*/ 412376 w 2661966"/>
                          <a:gd name="connsiteY490" fmla="*/ 3370881 h 3370881"/>
                          <a:gd name="connsiteX491" fmla="*/ 295835 w 2661966"/>
                          <a:gd name="connsiteY491" fmla="*/ 3357434 h 3370881"/>
                          <a:gd name="connsiteX492" fmla="*/ 264459 w 2661966"/>
                          <a:gd name="connsiteY492" fmla="*/ 3276752 h 3370881"/>
                          <a:gd name="connsiteX493" fmla="*/ 259976 w 2661966"/>
                          <a:gd name="connsiteY493" fmla="*/ 3240893 h 3370881"/>
                          <a:gd name="connsiteX494" fmla="*/ 246529 w 2661966"/>
                          <a:gd name="connsiteY494" fmla="*/ 3178140 h 3370881"/>
                          <a:gd name="connsiteX495" fmla="*/ 237565 w 2661966"/>
                          <a:gd name="connsiteY495" fmla="*/ 3084011 h 3370881"/>
                          <a:gd name="connsiteX496" fmla="*/ 228600 w 2661966"/>
                          <a:gd name="connsiteY496" fmla="*/ 3057117 h 3370881"/>
                          <a:gd name="connsiteX497" fmla="*/ 219635 w 2661966"/>
                          <a:gd name="connsiteY497" fmla="*/ 3021258 h 3370881"/>
                          <a:gd name="connsiteX498" fmla="*/ 206188 w 2661966"/>
                          <a:gd name="connsiteY498" fmla="*/ 2980917 h 3370881"/>
                          <a:gd name="connsiteX499" fmla="*/ 201706 w 2661966"/>
                          <a:gd name="connsiteY499" fmla="*/ 2949540 h 3370881"/>
                          <a:gd name="connsiteX500" fmla="*/ 197223 w 2661966"/>
                          <a:gd name="connsiteY500" fmla="*/ 2927129 h 3370881"/>
                          <a:gd name="connsiteX501" fmla="*/ 192741 w 2661966"/>
                          <a:gd name="connsiteY501" fmla="*/ 2891270 h 3370881"/>
                          <a:gd name="connsiteX502" fmla="*/ 188259 w 2661966"/>
                          <a:gd name="connsiteY502" fmla="*/ 2850929 h 3370881"/>
                          <a:gd name="connsiteX503" fmla="*/ 179294 w 2661966"/>
                          <a:gd name="connsiteY503" fmla="*/ 2824034 h 3370881"/>
                          <a:gd name="connsiteX504" fmla="*/ 165847 w 2661966"/>
                          <a:gd name="connsiteY504" fmla="*/ 2774729 h 3370881"/>
                          <a:gd name="connsiteX505" fmla="*/ 161365 w 2661966"/>
                          <a:gd name="connsiteY505" fmla="*/ 2747834 h 3370881"/>
                          <a:gd name="connsiteX506" fmla="*/ 156882 w 2661966"/>
                          <a:gd name="connsiteY506" fmla="*/ 2559576 h 3370881"/>
                          <a:gd name="connsiteX507" fmla="*/ 152400 w 2661966"/>
                          <a:gd name="connsiteY507" fmla="*/ 2519234 h 3370881"/>
                          <a:gd name="connsiteX508" fmla="*/ 118035 w 2661966"/>
                          <a:gd name="connsiteY508" fmla="*/ 2400004 h 3370881"/>
                          <a:gd name="connsiteX509" fmla="*/ 117048 w 2661966"/>
                          <a:gd name="connsiteY509" fmla="*/ 2344423 h 3370881"/>
                          <a:gd name="connsiteX510" fmla="*/ 100106 w 2661966"/>
                          <a:gd name="connsiteY510" fmla="*/ 2330976 h 3370881"/>
                          <a:gd name="connsiteX511" fmla="*/ 138953 w 2661966"/>
                          <a:gd name="connsiteY511" fmla="*/ 2313046 h 3370881"/>
                          <a:gd name="connsiteX512" fmla="*/ 152400 w 2661966"/>
                          <a:gd name="connsiteY512" fmla="*/ 2304081 h 3370881"/>
                          <a:gd name="connsiteX513" fmla="*/ 170329 w 2661966"/>
                          <a:gd name="connsiteY513" fmla="*/ 2259258 h 3370881"/>
                          <a:gd name="connsiteX514" fmla="*/ 188259 w 2661966"/>
                          <a:gd name="connsiteY514" fmla="*/ 2223399 h 3370881"/>
                          <a:gd name="connsiteX515" fmla="*/ 206188 w 2661966"/>
                          <a:gd name="connsiteY515" fmla="*/ 2187540 h 3370881"/>
                          <a:gd name="connsiteX516" fmla="*/ 210670 w 2661966"/>
                          <a:gd name="connsiteY516" fmla="*/ 2174093 h 3370881"/>
                          <a:gd name="connsiteX517" fmla="*/ 219635 w 2661966"/>
                          <a:gd name="connsiteY517" fmla="*/ 2115823 h 3370881"/>
                          <a:gd name="connsiteX518" fmla="*/ 210670 w 2661966"/>
                          <a:gd name="connsiteY518" fmla="*/ 1958940 h 3370881"/>
                          <a:gd name="connsiteX519" fmla="*/ 192741 w 2661966"/>
                          <a:gd name="connsiteY519" fmla="*/ 1923081 h 3370881"/>
                          <a:gd name="connsiteX520" fmla="*/ 179294 w 2661966"/>
                          <a:gd name="connsiteY520" fmla="*/ 1891705 h 3370881"/>
                          <a:gd name="connsiteX521" fmla="*/ 165847 w 2661966"/>
                          <a:gd name="connsiteY521" fmla="*/ 1864811 h 3370881"/>
                          <a:gd name="connsiteX522" fmla="*/ 152400 w 2661966"/>
                          <a:gd name="connsiteY522" fmla="*/ 1833434 h 3370881"/>
                          <a:gd name="connsiteX523" fmla="*/ 143435 w 2661966"/>
                          <a:gd name="connsiteY523" fmla="*/ 1819987 h 3370881"/>
                          <a:gd name="connsiteX524" fmla="*/ 107576 w 2661966"/>
                          <a:gd name="connsiteY524" fmla="*/ 1784129 h 3370881"/>
                          <a:gd name="connsiteX525" fmla="*/ 94129 w 2661966"/>
                          <a:gd name="connsiteY525" fmla="*/ 1779646 h 3370881"/>
                          <a:gd name="connsiteX526" fmla="*/ 71718 w 2661966"/>
                          <a:gd name="connsiteY526" fmla="*/ 1770681 h 3370881"/>
                          <a:gd name="connsiteX527" fmla="*/ 58270 w 2661966"/>
                          <a:gd name="connsiteY527" fmla="*/ 1761717 h 3370881"/>
                          <a:gd name="connsiteX528" fmla="*/ 26894 w 2661966"/>
                          <a:gd name="connsiteY528" fmla="*/ 1730340 h 3370881"/>
                          <a:gd name="connsiteX529" fmla="*/ 0 w 2661966"/>
                          <a:gd name="connsiteY529" fmla="*/ 1707929 h 3370881"/>
                          <a:gd name="connsiteX0" fmla="*/ 0 w 2661966"/>
                          <a:gd name="connsiteY0" fmla="*/ 1707929 h 3370881"/>
                          <a:gd name="connsiteX1" fmla="*/ 22412 w 2661966"/>
                          <a:gd name="connsiteY1" fmla="*/ 1698964 h 3370881"/>
                          <a:gd name="connsiteX2" fmla="*/ 31376 w 2661966"/>
                          <a:gd name="connsiteY2" fmla="*/ 1681034 h 3370881"/>
                          <a:gd name="connsiteX3" fmla="*/ 44823 w 2661966"/>
                          <a:gd name="connsiteY3" fmla="*/ 1672070 h 3370881"/>
                          <a:gd name="connsiteX4" fmla="*/ 58270 w 2661966"/>
                          <a:gd name="connsiteY4" fmla="*/ 1654140 h 3370881"/>
                          <a:gd name="connsiteX5" fmla="*/ 76200 w 2661966"/>
                          <a:gd name="connsiteY5" fmla="*/ 1645176 h 3370881"/>
                          <a:gd name="connsiteX6" fmla="*/ 98612 w 2661966"/>
                          <a:gd name="connsiteY6" fmla="*/ 1636211 h 3370881"/>
                          <a:gd name="connsiteX7" fmla="*/ 125506 w 2661966"/>
                          <a:gd name="connsiteY7" fmla="*/ 1627246 h 3370881"/>
                          <a:gd name="connsiteX8" fmla="*/ 152400 w 2661966"/>
                          <a:gd name="connsiteY8" fmla="*/ 1609317 h 3370881"/>
                          <a:gd name="connsiteX9" fmla="*/ 170329 w 2661966"/>
                          <a:gd name="connsiteY9" fmla="*/ 1600352 h 3370881"/>
                          <a:gd name="connsiteX10" fmla="*/ 188259 w 2661966"/>
                          <a:gd name="connsiteY10" fmla="*/ 1582423 h 3370881"/>
                          <a:gd name="connsiteX11" fmla="*/ 228600 w 2661966"/>
                          <a:gd name="connsiteY11" fmla="*/ 1564493 h 3370881"/>
                          <a:gd name="connsiteX12" fmla="*/ 255494 w 2661966"/>
                          <a:gd name="connsiteY12" fmla="*/ 1546564 h 3370881"/>
                          <a:gd name="connsiteX13" fmla="*/ 300318 w 2661966"/>
                          <a:gd name="connsiteY13" fmla="*/ 1524152 h 3370881"/>
                          <a:gd name="connsiteX14" fmla="*/ 313765 w 2661966"/>
                          <a:gd name="connsiteY14" fmla="*/ 1515187 h 3370881"/>
                          <a:gd name="connsiteX15" fmla="*/ 340659 w 2661966"/>
                          <a:gd name="connsiteY15" fmla="*/ 1510705 h 3370881"/>
                          <a:gd name="connsiteX16" fmla="*/ 363070 w 2661966"/>
                          <a:gd name="connsiteY16" fmla="*/ 1506223 h 3370881"/>
                          <a:gd name="connsiteX17" fmla="*/ 389965 w 2661966"/>
                          <a:gd name="connsiteY17" fmla="*/ 1501740 h 3370881"/>
                          <a:gd name="connsiteX18" fmla="*/ 425823 w 2661966"/>
                          <a:gd name="connsiteY18" fmla="*/ 1497258 h 3370881"/>
                          <a:gd name="connsiteX19" fmla="*/ 470647 w 2661966"/>
                          <a:gd name="connsiteY19" fmla="*/ 1488293 h 3370881"/>
                          <a:gd name="connsiteX20" fmla="*/ 515470 w 2661966"/>
                          <a:gd name="connsiteY20" fmla="*/ 1479329 h 3370881"/>
                          <a:gd name="connsiteX21" fmla="*/ 528918 w 2661966"/>
                          <a:gd name="connsiteY21" fmla="*/ 1470364 h 3370881"/>
                          <a:gd name="connsiteX22" fmla="*/ 600635 w 2661966"/>
                          <a:gd name="connsiteY22" fmla="*/ 1456917 h 3370881"/>
                          <a:gd name="connsiteX23" fmla="*/ 690282 w 2661966"/>
                          <a:gd name="connsiteY23" fmla="*/ 1447952 h 3370881"/>
                          <a:gd name="connsiteX24" fmla="*/ 793376 w 2661966"/>
                          <a:gd name="connsiteY24" fmla="*/ 1452434 h 3370881"/>
                          <a:gd name="connsiteX25" fmla="*/ 874059 w 2661966"/>
                          <a:gd name="connsiteY25" fmla="*/ 1465881 h 3370881"/>
                          <a:gd name="connsiteX26" fmla="*/ 914400 w 2661966"/>
                          <a:gd name="connsiteY26" fmla="*/ 1470364 h 3370881"/>
                          <a:gd name="connsiteX27" fmla="*/ 1030941 w 2661966"/>
                          <a:gd name="connsiteY27" fmla="*/ 1483811 h 3370881"/>
                          <a:gd name="connsiteX28" fmla="*/ 1151965 w 2661966"/>
                          <a:gd name="connsiteY28" fmla="*/ 1492776 h 3370881"/>
                          <a:gd name="connsiteX29" fmla="*/ 1281953 w 2661966"/>
                          <a:gd name="connsiteY29" fmla="*/ 1501740 h 3370881"/>
                          <a:gd name="connsiteX30" fmla="*/ 1465729 w 2661966"/>
                          <a:gd name="connsiteY30" fmla="*/ 1497258 h 3370881"/>
                          <a:gd name="connsiteX31" fmla="*/ 1510553 w 2661966"/>
                          <a:gd name="connsiteY31" fmla="*/ 1492776 h 3370881"/>
                          <a:gd name="connsiteX32" fmla="*/ 1582270 w 2661966"/>
                          <a:gd name="connsiteY32" fmla="*/ 1461399 h 3370881"/>
                          <a:gd name="connsiteX33" fmla="*/ 1604682 w 2661966"/>
                          <a:gd name="connsiteY33" fmla="*/ 1456917 h 3370881"/>
                          <a:gd name="connsiteX34" fmla="*/ 1622612 w 2661966"/>
                          <a:gd name="connsiteY34" fmla="*/ 1447952 h 3370881"/>
                          <a:gd name="connsiteX35" fmla="*/ 1645023 w 2661966"/>
                          <a:gd name="connsiteY35" fmla="*/ 1438987 h 3370881"/>
                          <a:gd name="connsiteX36" fmla="*/ 1662953 w 2661966"/>
                          <a:gd name="connsiteY36" fmla="*/ 1425540 h 3370881"/>
                          <a:gd name="connsiteX37" fmla="*/ 1698812 w 2661966"/>
                          <a:gd name="connsiteY37" fmla="*/ 1407611 h 3370881"/>
                          <a:gd name="connsiteX38" fmla="*/ 1739153 w 2661966"/>
                          <a:gd name="connsiteY38" fmla="*/ 1380717 h 3370881"/>
                          <a:gd name="connsiteX39" fmla="*/ 1752600 w 2661966"/>
                          <a:gd name="connsiteY39" fmla="*/ 1367270 h 3370881"/>
                          <a:gd name="connsiteX40" fmla="*/ 1775012 w 2661966"/>
                          <a:gd name="connsiteY40" fmla="*/ 1353823 h 3370881"/>
                          <a:gd name="connsiteX41" fmla="*/ 1797423 w 2661966"/>
                          <a:gd name="connsiteY41" fmla="*/ 1335893 h 3370881"/>
                          <a:gd name="connsiteX42" fmla="*/ 1810870 w 2661966"/>
                          <a:gd name="connsiteY42" fmla="*/ 1304517 h 3370881"/>
                          <a:gd name="connsiteX43" fmla="*/ 1815353 w 2661966"/>
                          <a:gd name="connsiteY43" fmla="*/ 1291070 h 3370881"/>
                          <a:gd name="connsiteX44" fmla="*/ 1801906 w 2661966"/>
                          <a:gd name="connsiteY44" fmla="*/ 1138670 h 3370881"/>
                          <a:gd name="connsiteX45" fmla="*/ 1792941 w 2661966"/>
                          <a:gd name="connsiteY45" fmla="*/ 1125223 h 3370881"/>
                          <a:gd name="connsiteX46" fmla="*/ 1757082 w 2661966"/>
                          <a:gd name="connsiteY46" fmla="*/ 1093846 h 3370881"/>
                          <a:gd name="connsiteX47" fmla="*/ 1730188 w 2661966"/>
                          <a:gd name="connsiteY47" fmla="*/ 1066952 h 3370881"/>
                          <a:gd name="connsiteX48" fmla="*/ 1703294 w 2661966"/>
                          <a:gd name="connsiteY48" fmla="*/ 1049023 h 3370881"/>
                          <a:gd name="connsiteX49" fmla="*/ 1622612 w 2661966"/>
                          <a:gd name="connsiteY49" fmla="*/ 1053505 h 3370881"/>
                          <a:gd name="connsiteX50" fmla="*/ 1595718 w 2661966"/>
                          <a:gd name="connsiteY50" fmla="*/ 1062470 h 3370881"/>
                          <a:gd name="connsiteX51" fmla="*/ 1573306 w 2661966"/>
                          <a:gd name="connsiteY51" fmla="*/ 1066952 h 3370881"/>
                          <a:gd name="connsiteX52" fmla="*/ 1453385 w 2661966"/>
                          <a:gd name="connsiteY52" fmla="*/ 1082761 h 3370881"/>
                          <a:gd name="connsiteX53" fmla="*/ 1326776 w 2661966"/>
                          <a:gd name="connsiteY53" fmla="*/ 1062470 h 3370881"/>
                          <a:gd name="connsiteX54" fmla="*/ 1308847 w 2661966"/>
                          <a:gd name="connsiteY54" fmla="*/ 1057987 h 3370881"/>
                          <a:gd name="connsiteX55" fmla="*/ 1277470 w 2661966"/>
                          <a:gd name="connsiteY55" fmla="*/ 1053505 h 3370881"/>
                          <a:gd name="connsiteX56" fmla="*/ 1259541 w 2661966"/>
                          <a:gd name="connsiteY56" fmla="*/ 1049023 h 3370881"/>
                          <a:gd name="connsiteX57" fmla="*/ 1232647 w 2661966"/>
                          <a:gd name="connsiteY57" fmla="*/ 1044540 h 3370881"/>
                          <a:gd name="connsiteX58" fmla="*/ 1053353 w 2661966"/>
                          <a:gd name="connsiteY58" fmla="*/ 1049023 h 3370881"/>
                          <a:gd name="connsiteX59" fmla="*/ 1035423 w 2661966"/>
                          <a:gd name="connsiteY59" fmla="*/ 1053505 h 3370881"/>
                          <a:gd name="connsiteX60" fmla="*/ 1008529 w 2661966"/>
                          <a:gd name="connsiteY60" fmla="*/ 1057987 h 3370881"/>
                          <a:gd name="connsiteX61" fmla="*/ 995082 w 2661966"/>
                          <a:gd name="connsiteY61" fmla="*/ 1062470 h 3370881"/>
                          <a:gd name="connsiteX62" fmla="*/ 945776 w 2661966"/>
                          <a:gd name="connsiteY62" fmla="*/ 1031093 h 3370881"/>
                          <a:gd name="connsiteX63" fmla="*/ 941294 w 2661966"/>
                          <a:gd name="connsiteY63" fmla="*/ 1017646 h 3370881"/>
                          <a:gd name="connsiteX64" fmla="*/ 932329 w 2661966"/>
                          <a:gd name="connsiteY64" fmla="*/ 919034 h 3370881"/>
                          <a:gd name="connsiteX65" fmla="*/ 914400 w 2661966"/>
                          <a:gd name="connsiteY65" fmla="*/ 901105 h 3370881"/>
                          <a:gd name="connsiteX66" fmla="*/ 918882 w 2661966"/>
                          <a:gd name="connsiteY66" fmla="*/ 869729 h 3370881"/>
                          <a:gd name="connsiteX67" fmla="*/ 941294 w 2661966"/>
                          <a:gd name="connsiteY67" fmla="*/ 865246 h 3370881"/>
                          <a:gd name="connsiteX68" fmla="*/ 959223 w 2661966"/>
                          <a:gd name="connsiteY68" fmla="*/ 851799 h 3370881"/>
                          <a:gd name="connsiteX69" fmla="*/ 990600 w 2661966"/>
                          <a:gd name="connsiteY69" fmla="*/ 847317 h 3370881"/>
                          <a:gd name="connsiteX70" fmla="*/ 1129553 w 2661966"/>
                          <a:gd name="connsiteY70" fmla="*/ 838352 h 3370881"/>
                          <a:gd name="connsiteX71" fmla="*/ 1147482 w 2661966"/>
                          <a:gd name="connsiteY71" fmla="*/ 829387 h 3370881"/>
                          <a:gd name="connsiteX72" fmla="*/ 1178859 w 2661966"/>
                          <a:gd name="connsiteY72" fmla="*/ 806976 h 3370881"/>
                          <a:gd name="connsiteX73" fmla="*/ 1192306 w 2661966"/>
                          <a:gd name="connsiteY73" fmla="*/ 793529 h 3370881"/>
                          <a:gd name="connsiteX74" fmla="*/ 1214718 w 2661966"/>
                          <a:gd name="connsiteY74" fmla="*/ 784564 h 3370881"/>
                          <a:gd name="connsiteX75" fmla="*/ 1241612 w 2661966"/>
                          <a:gd name="connsiteY75" fmla="*/ 771117 h 3370881"/>
                          <a:gd name="connsiteX76" fmla="*/ 1277470 w 2661966"/>
                          <a:gd name="connsiteY76" fmla="*/ 753187 h 3370881"/>
                          <a:gd name="connsiteX77" fmla="*/ 1295400 w 2661966"/>
                          <a:gd name="connsiteY77" fmla="*/ 730776 h 3370881"/>
                          <a:gd name="connsiteX78" fmla="*/ 1317812 w 2661966"/>
                          <a:gd name="connsiteY78" fmla="*/ 708364 h 3370881"/>
                          <a:gd name="connsiteX79" fmla="*/ 1353670 w 2661966"/>
                          <a:gd name="connsiteY79" fmla="*/ 663540 h 3370881"/>
                          <a:gd name="connsiteX80" fmla="*/ 1371600 w 2661966"/>
                          <a:gd name="connsiteY80" fmla="*/ 636646 h 3370881"/>
                          <a:gd name="connsiteX81" fmla="*/ 1380565 w 2661966"/>
                          <a:gd name="connsiteY81" fmla="*/ 596305 h 3370881"/>
                          <a:gd name="connsiteX82" fmla="*/ 1385047 w 2661966"/>
                          <a:gd name="connsiteY82" fmla="*/ 582858 h 3370881"/>
                          <a:gd name="connsiteX83" fmla="*/ 1380565 w 2661966"/>
                          <a:gd name="connsiteY83" fmla="*/ 533552 h 3370881"/>
                          <a:gd name="connsiteX84" fmla="*/ 1367118 w 2661966"/>
                          <a:gd name="connsiteY84" fmla="*/ 524587 h 3370881"/>
                          <a:gd name="connsiteX85" fmla="*/ 1349188 w 2661966"/>
                          <a:gd name="connsiteY85" fmla="*/ 520105 h 3370881"/>
                          <a:gd name="connsiteX86" fmla="*/ 1324871 w 2661966"/>
                          <a:gd name="connsiteY86" fmla="*/ 516855 h 3370881"/>
                          <a:gd name="connsiteX87" fmla="*/ 1280048 w 2661966"/>
                          <a:gd name="connsiteY87" fmla="*/ 523243 h 3370881"/>
                          <a:gd name="connsiteX88" fmla="*/ 1250576 w 2661966"/>
                          <a:gd name="connsiteY88" fmla="*/ 529070 h 3370881"/>
                          <a:gd name="connsiteX89" fmla="*/ 1210235 w 2661966"/>
                          <a:gd name="connsiteY89" fmla="*/ 542517 h 3370881"/>
                          <a:gd name="connsiteX90" fmla="*/ 1183341 w 2661966"/>
                          <a:gd name="connsiteY90" fmla="*/ 555964 h 3370881"/>
                          <a:gd name="connsiteX91" fmla="*/ 1160929 w 2661966"/>
                          <a:gd name="connsiteY91" fmla="*/ 569411 h 3370881"/>
                          <a:gd name="connsiteX92" fmla="*/ 1134035 w 2661966"/>
                          <a:gd name="connsiteY92" fmla="*/ 578376 h 3370881"/>
                          <a:gd name="connsiteX93" fmla="*/ 1111623 w 2661966"/>
                          <a:gd name="connsiteY93" fmla="*/ 587340 h 3370881"/>
                          <a:gd name="connsiteX94" fmla="*/ 1084729 w 2661966"/>
                          <a:gd name="connsiteY94" fmla="*/ 596305 h 3370881"/>
                          <a:gd name="connsiteX95" fmla="*/ 986118 w 2661966"/>
                          <a:gd name="connsiteY95" fmla="*/ 591823 h 3370881"/>
                          <a:gd name="connsiteX96" fmla="*/ 927847 w 2661966"/>
                          <a:gd name="connsiteY96" fmla="*/ 578376 h 3370881"/>
                          <a:gd name="connsiteX97" fmla="*/ 896470 w 2661966"/>
                          <a:gd name="connsiteY97" fmla="*/ 555964 h 3370881"/>
                          <a:gd name="connsiteX98" fmla="*/ 883023 w 2661966"/>
                          <a:gd name="connsiteY98" fmla="*/ 546999 h 3370881"/>
                          <a:gd name="connsiteX99" fmla="*/ 865094 w 2661966"/>
                          <a:gd name="connsiteY99" fmla="*/ 497693 h 3370881"/>
                          <a:gd name="connsiteX100" fmla="*/ 869576 w 2661966"/>
                          <a:gd name="connsiteY100" fmla="*/ 403564 h 3370881"/>
                          <a:gd name="connsiteX101" fmla="*/ 874059 w 2661966"/>
                          <a:gd name="connsiteY101" fmla="*/ 385634 h 3370881"/>
                          <a:gd name="connsiteX102" fmla="*/ 883023 w 2661966"/>
                          <a:gd name="connsiteY102" fmla="*/ 372187 h 3370881"/>
                          <a:gd name="connsiteX103" fmla="*/ 913728 w 2661966"/>
                          <a:gd name="connsiteY103" fmla="*/ 342268 h 3370881"/>
                          <a:gd name="connsiteX104" fmla="*/ 914400 w 2661966"/>
                          <a:gd name="connsiteY104" fmla="*/ 385634 h 3370881"/>
                          <a:gd name="connsiteX105" fmla="*/ 909918 w 2661966"/>
                          <a:gd name="connsiteY105" fmla="*/ 408046 h 3370881"/>
                          <a:gd name="connsiteX106" fmla="*/ 900953 w 2661966"/>
                          <a:gd name="connsiteY106" fmla="*/ 466317 h 3370881"/>
                          <a:gd name="connsiteX107" fmla="*/ 905435 w 2661966"/>
                          <a:gd name="connsiteY107" fmla="*/ 515623 h 3370881"/>
                          <a:gd name="connsiteX108" fmla="*/ 932329 w 2661966"/>
                          <a:gd name="connsiteY108" fmla="*/ 551481 h 3370881"/>
                          <a:gd name="connsiteX109" fmla="*/ 954741 w 2661966"/>
                          <a:gd name="connsiteY109" fmla="*/ 560446 h 3370881"/>
                          <a:gd name="connsiteX110" fmla="*/ 972670 w 2661966"/>
                          <a:gd name="connsiteY110" fmla="*/ 569411 h 3370881"/>
                          <a:gd name="connsiteX111" fmla="*/ 1066800 w 2661966"/>
                          <a:gd name="connsiteY111" fmla="*/ 564929 h 3370881"/>
                          <a:gd name="connsiteX112" fmla="*/ 1111623 w 2661966"/>
                          <a:gd name="connsiteY112" fmla="*/ 551481 h 3370881"/>
                          <a:gd name="connsiteX113" fmla="*/ 1129553 w 2661966"/>
                          <a:gd name="connsiteY113" fmla="*/ 538034 h 3370881"/>
                          <a:gd name="connsiteX114" fmla="*/ 1156447 w 2661966"/>
                          <a:gd name="connsiteY114" fmla="*/ 511140 h 3370881"/>
                          <a:gd name="connsiteX115" fmla="*/ 1160929 w 2661966"/>
                          <a:gd name="connsiteY115" fmla="*/ 493211 h 3370881"/>
                          <a:gd name="connsiteX116" fmla="*/ 1178859 w 2661966"/>
                          <a:gd name="connsiteY116" fmla="*/ 331846 h 3370881"/>
                          <a:gd name="connsiteX117" fmla="*/ 1215315 w 2661966"/>
                          <a:gd name="connsiteY117" fmla="*/ 270289 h 3370881"/>
                          <a:gd name="connsiteX118" fmla="*/ 1214718 w 2661966"/>
                          <a:gd name="connsiteY118" fmla="*/ 367705 h 3370881"/>
                          <a:gd name="connsiteX119" fmla="*/ 1201270 w 2661966"/>
                          <a:gd name="connsiteY119" fmla="*/ 412529 h 3370881"/>
                          <a:gd name="connsiteX120" fmla="*/ 1210235 w 2661966"/>
                          <a:gd name="connsiteY120" fmla="*/ 461834 h 3370881"/>
                          <a:gd name="connsiteX121" fmla="*/ 1214718 w 2661966"/>
                          <a:gd name="connsiteY121" fmla="*/ 475281 h 3370881"/>
                          <a:gd name="connsiteX122" fmla="*/ 1231975 w 2661966"/>
                          <a:gd name="connsiteY122" fmla="*/ 478531 h 3370881"/>
                          <a:gd name="connsiteX123" fmla="*/ 1252481 w 2661966"/>
                          <a:gd name="connsiteY123" fmla="*/ 492651 h 3370881"/>
                          <a:gd name="connsiteX124" fmla="*/ 1317812 w 2661966"/>
                          <a:gd name="connsiteY124" fmla="*/ 488168 h 3370881"/>
                          <a:gd name="connsiteX125" fmla="*/ 1357480 w 2661966"/>
                          <a:gd name="connsiteY125" fmla="*/ 477299 h 3370881"/>
                          <a:gd name="connsiteX126" fmla="*/ 1506070 w 2661966"/>
                          <a:gd name="connsiteY126" fmla="*/ 457352 h 3370881"/>
                          <a:gd name="connsiteX127" fmla="*/ 1550894 w 2661966"/>
                          <a:gd name="connsiteY127" fmla="*/ 430458 h 3370881"/>
                          <a:gd name="connsiteX128" fmla="*/ 1564341 w 2661966"/>
                          <a:gd name="connsiteY128" fmla="*/ 417011 h 3370881"/>
                          <a:gd name="connsiteX129" fmla="*/ 1586753 w 2661966"/>
                          <a:gd name="connsiteY129" fmla="*/ 399081 h 3370881"/>
                          <a:gd name="connsiteX130" fmla="*/ 1595718 w 2661966"/>
                          <a:gd name="connsiteY130" fmla="*/ 381152 h 3370881"/>
                          <a:gd name="connsiteX131" fmla="*/ 1622664 w 2661966"/>
                          <a:gd name="connsiteY131" fmla="*/ 352560 h 3370881"/>
                          <a:gd name="connsiteX132" fmla="*/ 1639116 w 2661966"/>
                          <a:gd name="connsiteY132" fmla="*/ 291047 h 3370881"/>
                          <a:gd name="connsiteX133" fmla="*/ 1604852 w 2661966"/>
                          <a:gd name="connsiteY133" fmla="*/ 236279 h 3370881"/>
                          <a:gd name="connsiteX134" fmla="*/ 1537447 w 2661966"/>
                          <a:gd name="connsiteY134" fmla="*/ 188411 h 3370881"/>
                          <a:gd name="connsiteX135" fmla="*/ 1649755 w 2661966"/>
                          <a:gd name="connsiteY135" fmla="*/ 229512 h 3370881"/>
                          <a:gd name="connsiteX136" fmla="*/ 1709532 w 2661966"/>
                          <a:gd name="connsiteY136" fmla="*/ 305101 h 3370881"/>
                          <a:gd name="connsiteX137" fmla="*/ 1655669 w 2661966"/>
                          <a:gd name="connsiteY137" fmla="*/ 407486 h 3370881"/>
                          <a:gd name="connsiteX138" fmla="*/ 1658470 w 2661966"/>
                          <a:gd name="connsiteY138" fmla="*/ 412529 h 3370881"/>
                          <a:gd name="connsiteX139" fmla="*/ 1685365 w 2661966"/>
                          <a:gd name="connsiteY139" fmla="*/ 390117 h 3370881"/>
                          <a:gd name="connsiteX140" fmla="*/ 1694329 w 2661966"/>
                          <a:gd name="connsiteY140" fmla="*/ 376670 h 3370881"/>
                          <a:gd name="connsiteX141" fmla="*/ 1734670 w 2661966"/>
                          <a:gd name="connsiteY141" fmla="*/ 354258 h 3370881"/>
                          <a:gd name="connsiteX142" fmla="*/ 1743635 w 2661966"/>
                          <a:gd name="connsiteY142" fmla="*/ 340811 h 3370881"/>
                          <a:gd name="connsiteX143" fmla="*/ 1757082 w 2661966"/>
                          <a:gd name="connsiteY143" fmla="*/ 336329 h 3370881"/>
                          <a:gd name="connsiteX144" fmla="*/ 1843909 w 2661966"/>
                          <a:gd name="connsiteY144" fmla="*/ 262341 h 3370881"/>
                          <a:gd name="connsiteX145" fmla="*/ 1874221 w 2661966"/>
                          <a:gd name="connsiteY145" fmla="*/ 202194 h 3370881"/>
                          <a:gd name="connsiteX146" fmla="*/ 1828094 w 2661966"/>
                          <a:gd name="connsiteY146" fmla="*/ 136767 h 3370881"/>
                          <a:gd name="connsiteX147" fmla="*/ 1772023 w 2661966"/>
                          <a:gd name="connsiteY147" fmla="*/ 77249 h 3370881"/>
                          <a:gd name="connsiteX148" fmla="*/ 1948888 w 2661966"/>
                          <a:gd name="connsiteY148" fmla="*/ 178018 h 3370881"/>
                          <a:gd name="connsiteX149" fmla="*/ 1952362 w 2661966"/>
                          <a:gd name="connsiteY149" fmla="*/ 254265 h 3370881"/>
                          <a:gd name="connsiteX150" fmla="*/ 1874221 w 2661966"/>
                          <a:gd name="connsiteY150" fmla="*/ 318698 h 3370881"/>
                          <a:gd name="connsiteX151" fmla="*/ 1788459 w 2661966"/>
                          <a:gd name="connsiteY151" fmla="*/ 367705 h 3370881"/>
                          <a:gd name="connsiteX152" fmla="*/ 1761565 w 2661966"/>
                          <a:gd name="connsiteY152" fmla="*/ 390117 h 3370881"/>
                          <a:gd name="connsiteX153" fmla="*/ 1783976 w 2661966"/>
                          <a:gd name="connsiteY153" fmla="*/ 399081 h 3370881"/>
                          <a:gd name="connsiteX154" fmla="*/ 1878106 w 2661966"/>
                          <a:gd name="connsiteY154" fmla="*/ 390117 h 3370881"/>
                          <a:gd name="connsiteX155" fmla="*/ 1891553 w 2661966"/>
                          <a:gd name="connsiteY155" fmla="*/ 381152 h 3370881"/>
                          <a:gd name="connsiteX156" fmla="*/ 1918447 w 2661966"/>
                          <a:gd name="connsiteY156" fmla="*/ 372187 h 3370881"/>
                          <a:gd name="connsiteX157" fmla="*/ 1940859 w 2661966"/>
                          <a:gd name="connsiteY157" fmla="*/ 358740 h 3370881"/>
                          <a:gd name="connsiteX158" fmla="*/ 1954306 w 2661966"/>
                          <a:gd name="connsiteY158" fmla="*/ 354258 h 3370881"/>
                          <a:gd name="connsiteX159" fmla="*/ 2103145 w 2661966"/>
                          <a:gd name="connsiteY159" fmla="*/ 202207 h 3370881"/>
                          <a:gd name="connsiteX160" fmla="*/ 2064254 w 2661966"/>
                          <a:gd name="connsiteY160" fmla="*/ 20406 h 3370881"/>
                          <a:gd name="connsiteX161" fmla="*/ 2169347 w 2661966"/>
                          <a:gd name="connsiteY161" fmla="*/ 104479 h 3370881"/>
                          <a:gd name="connsiteX162" fmla="*/ 2183354 w 2661966"/>
                          <a:gd name="connsiteY162" fmla="*/ 192893 h 3370881"/>
                          <a:gd name="connsiteX163" fmla="*/ 2170300 w 2661966"/>
                          <a:gd name="connsiteY163" fmla="*/ 271231 h 3370881"/>
                          <a:gd name="connsiteX164" fmla="*/ 2096795 w 2661966"/>
                          <a:gd name="connsiteY164" fmla="*/ 316507 h 3370881"/>
                          <a:gd name="connsiteX165" fmla="*/ 1999129 w 2661966"/>
                          <a:gd name="connsiteY165" fmla="*/ 358740 h 3370881"/>
                          <a:gd name="connsiteX166" fmla="*/ 1994647 w 2661966"/>
                          <a:gd name="connsiteY166" fmla="*/ 372187 h 3370881"/>
                          <a:gd name="connsiteX167" fmla="*/ 2039470 w 2661966"/>
                          <a:gd name="connsiteY167" fmla="*/ 390117 h 3370881"/>
                          <a:gd name="connsiteX168" fmla="*/ 2115670 w 2661966"/>
                          <a:gd name="connsiteY168" fmla="*/ 390117 h 3370881"/>
                          <a:gd name="connsiteX169" fmla="*/ 2160494 w 2661966"/>
                          <a:gd name="connsiteY169" fmla="*/ 376670 h 3370881"/>
                          <a:gd name="connsiteX170" fmla="*/ 2191870 w 2661966"/>
                          <a:gd name="connsiteY170" fmla="*/ 363223 h 3370881"/>
                          <a:gd name="connsiteX171" fmla="*/ 2205318 w 2661966"/>
                          <a:gd name="connsiteY171" fmla="*/ 358740 h 3370881"/>
                          <a:gd name="connsiteX172" fmla="*/ 2273487 w 2661966"/>
                          <a:gd name="connsiteY172" fmla="*/ 280486 h 3370881"/>
                          <a:gd name="connsiteX173" fmla="*/ 2312894 w 2661966"/>
                          <a:gd name="connsiteY173" fmla="*/ 183929 h 3370881"/>
                          <a:gd name="connsiteX174" fmla="*/ 2339788 w 2661966"/>
                          <a:gd name="connsiteY174" fmla="*/ 151 h 3370881"/>
                          <a:gd name="connsiteX175" fmla="*/ 2357718 w 2661966"/>
                          <a:gd name="connsiteY175" fmla="*/ 215305 h 3370881"/>
                          <a:gd name="connsiteX176" fmla="*/ 2308598 w 2661966"/>
                          <a:gd name="connsiteY176" fmla="*/ 319520 h 3370881"/>
                          <a:gd name="connsiteX177" fmla="*/ 2245659 w 2661966"/>
                          <a:gd name="connsiteY177" fmla="*/ 390117 h 3370881"/>
                          <a:gd name="connsiteX178" fmla="*/ 2254623 w 2661966"/>
                          <a:gd name="connsiteY178" fmla="*/ 403564 h 3370881"/>
                          <a:gd name="connsiteX179" fmla="*/ 2353235 w 2661966"/>
                          <a:gd name="connsiteY179" fmla="*/ 399081 h 3370881"/>
                          <a:gd name="connsiteX180" fmla="*/ 2366682 w 2661966"/>
                          <a:gd name="connsiteY180" fmla="*/ 394599 h 3370881"/>
                          <a:gd name="connsiteX181" fmla="*/ 2389094 w 2661966"/>
                          <a:gd name="connsiteY181" fmla="*/ 390117 h 3370881"/>
                          <a:gd name="connsiteX182" fmla="*/ 2424953 w 2661966"/>
                          <a:gd name="connsiteY182" fmla="*/ 367705 h 3370881"/>
                          <a:gd name="connsiteX183" fmla="*/ 2528047 w 2661966"/>
                          <a:gd name="connsiteY183" fmla="*/ 292700 h 3370881"/>
                          <a:gd name="connsiteX184" fmla="*/ 2541495 w 2661966"/>
                          <a:gd name="connsiteY184" fmla="*/ 62906 h 3370881"/>
                          <a:gd name="connsiteX185" fmla="*/ 2591304 w 2661966"/>
                          <a:gd name="connsiteY185" fmla="*/ 214081 h 3370881"/>
                          <a:gd name="connsiteX186" fmla="*/ 2602790 w 2661966"/>
                          <a:gd name="connsiteY186" fmla="*/ 290907 h 3370881"/>
                          <a:gd name="connsiteX187" fmla="*/ 2660388 w 2661966"/>
                          <a:gd name="connsiteY187" fmla="*/ 338644 h 3370881"/>
                          <a:gd name="connsiteX188" fmla="*/ 2531969 w 2661966"/>
                          <a:gd name="connsiteY188" fmla="*/ 383206 h 3370881"/>
                          <a:gd name="connsiteX189" fmla="*/ 2442882 w 2661966"/>
                          <a:gd name="connsiteY189" fmla="*/ 403564 h 3370881"/>
                          <a:gd name="connsiteX190" fmla="*/ 2398059 w 2661966"/>
                          <a:gd name="connsiteY190" fmla="*/ 417011 h 3370881"/>
                          <a:gd name="connsiteX191" fmla="*/ 2375647 w 2661966"/>
                          <a:gd name="connsiteY191" fmla="*/ 425976 h 3370881"/>
                          <a:gd name="connsiteX192" fmla="*/ 2357718 w 2661966"/>
                          <a:gd name="connsiteY192" fmla="*/ 430458 h 3370881"/>
                          <a:gd name="connsiteX193" fmla="*/ 2344270 w 2661966"/>
                          <a:gd name="connsiteY193" fmla="*/ 461834 h 3370881"/>
                          <a:gd name="connsiteX194" fmla="*/ 2353235 w 2661966"/>
                          <a:gd name="connsiteY194" fmla="*/ 502176 h 3370881"/>
                          <a:gd name="connsiteX195" fmla="*/ 2362200 w 2661966"/>
                          <a:gd name="connsiteY195" fmla="*/ 515623 h 3370881"/>
                          <a:gd name="connsiteX196" fmla="*/ 2344270 w 2661966"/>
                          <a:gd name="connsiteY196" fmla="*/ 587340 h 3370881"/>
                          <a:gd name="connsiteX197" fmla="*/ 2321859 w 2661966"/>
                          <a:gd name="connsiteY197" fmla="*/ 614234 h 3370881"/>
                          <a:gd name="connsiteX198" fmla="*/ 2308412 w 2661966"/>
                          <a:gd name="connsiteY198" fmla="*/ 636646 h 3370881"/>
                          <a:gd name="connsiteX199" fmla="*/ 2281518 w 2661966"/>
                          <a:gd name="connsiteY199" fmla="*/ 641129 h 3370881"/>
                          <a:gd name="connsiteX200" fmla="*/ 2259106 w 2661966"/>
                          <a:gd name="connsiteY200" fmla="*/ 636646 h 3370881"/>
                          <a:gd name="connsiteX201" fmla="*/ 2277035 w 2661966"/>
                          <a:gd name="connsiteY201" fmla="*/ 578376 h 3370881"/>
                          <a:gd name="connsiteX202" fmla="*/ 2290482 w 2661966"/>
                          <a:gd name="connsiteY202" fmla="*/ 542517 h 3370881"/>
                          <a:gd name="connsiteX203" fmla="*/ 2286000 w 2661966"/>
                          <a:gd name="connsiteY203" fmla="*/ 506658 h 3370881"/>
                          <a:gd name="connsiteX204" fmla="*/ 2245659 w 2661966"/>
                          <a:gd name="connsiteY204" fmla="*/ 448387 h 3370881"/>
                          <a:gd name="connsiteX205" fmla="*/ 2200835 w 2661966"/>
                          <a:gd name="connsiteY205" fmla="*/ 430458 h 3370881"/>
                          <a:gd name="connsiteX206" fmla="*/ 2169459 w 2661966"/>
                          <a:gd name="connsiteY206" fmla="*/ 425976 h 3370881"/>
                          <a:gd name="connsiteX207" fmla="*/ 2102223 w 2661966"/>
                          <a:gd name="connsiteY207" fmla="*/ 430458 h 3370881"/>
                          <a:gd name="connsiteX208" fmla="*/ 2084294 w 2661966"/>
                          <a:gd name="connsiteY208" fmla="*/ 439423 h 3370881"/>
                          <a:gd name="connsiteX209" fmla="*/ 2070847 w 2661966"/>
                          <a:gd name="connsiteY209" fmla="*/ 443905 h 3370881"/>
                          <a:gd name="connsiteX210" fmla="*/ 2061882 w 2661966"/>
                          <a:gd name="connsiteY210" fmla="*/ 461834 h 3370881"/>
                          <a:gd name="connsiteX211" fmla="*/ 2034988 w 2661966"/>
                          <a:gd name="connsiteY211" fmla="*/ 475281 h 3370881"/>
                          <a:gd name="connsiteX212" fmla="*/ 1783976 w 2661966"/>
                          <a:gd name="connsiteY212" fmla="*/ 479764 h 3370881"/>
                          <a:gd name="connsiteX213" fmla="*/ 1766047 w 2661966"/>
                          <a:gd name="connsiteY213" fmla="*/ 488729 h 3370881"/>
                          <a:gd name="connsiteX214" fmla="*/ 1703294 w 2661966"/>
                          <a:gd name="connsiteY214" fmla="*/ 506658 h 3370881"/>
                          <a:gd name="connsiteX215" fmla="*/ 1689847 w 2661966"/>
                          <a:gd name="connsiteY215" fmla="*/ 511140 h 3370881"/>
                          <a:gd name="connsiteX216" fmla="*/ 1676400 w 2661966"/>
                          <a:gd name="connsiteY216" fmla="*/ 520105 h 3370881"/>
                          <a:gd name="connsiteX217" fmla="*/ 1649506 w 2661966"/>
                          <a:gd name="connsiteY217" fmla="*/ 529070 h 3370881"/>
                          <a:gd name="connsiteX218" fmla="*/ 1636059 w 2661966"/>
                          <a:gd name="connsiteY218" fmla="*/ 538034 h 3370881"/>
                          <a:gd name="connsiteX219" fmla="*/ 1622612 w 2661966"/>
                          <a:gd name="connsiteY219" fmla="*/ 551481 h 3370881"/>
                          <a:gd name="connsiteX220" fmla="*/ 1609165 w 2661966"/>
                          <a:gd name="connsiteY220" fmla="*/ 555964 h 3370881"/>
                          <a:gd name="connsiteX221" fmla="*/ 1577788 w 2661966"/>
                          <a:gd name="connsiteY221" fmla="*/ 587340 h 3370881"/>
                          <a:gd name="connsiteX222" fmla="*/ 1568823 w 2661966"/>
                          <a:gd name="connsiteY222" fmla="*/ 600787 h 3370881"/>
                          <a:gd name="connsiteX223" fmla="*/ 1555376 w 2661966"/>
                          <a:gd name="connsiteY223" fmla="*/ 614234 h 3370881"/>
                          <a:gd name="connsiteX224" fmla="*/ 1524000 w 2661966"/>
                          <a:gd name="connsiteY224" fmla="*/ 654576 h 3370881"/>
                          <a:gd name="connsiteX225" fmla="*/ 1519518 w 2661966"/>
                          <a:gd name="connsiteY225" fmla="*/ 668023 h 3370881"/>
                          <a:gd name="connsiteX226" fmla="*/ 1528482 w 2661966"/>
                          <a:gd name="connsiteY226" fmla="*/ 708364 h 3370881"/>
                          <a:gd name="connsiteX227" fmla="*/ 1537447 w 2661966"/>
                          <a:gd name="connsiteY227" fmla="*/ 721811 h 3370881"/>
                          <a:gd name="connsiteX228" fmla="*/ 1568823 w 2661966"/>
                          <a:gd name="connsiteY228" fmla="*/ 712846 h 3370881"/>
                          <a:gd name="connsiteX229" fmla="*/ 1600200 w 2661966"/>
                          <a:gd name="connsiteY229" fmla="*/ 712846 h 3370881"/>
                          <a:gd name="connsiteX230" fmla="*/ 1631576 w 2661966"/>
                          <a:gd name="connsiteY230" fmla="*/ 690434 h 3370881"/>
                          <a:gd name="connsiteX231" fmla="*/ 1645023 w 2661966"/>
                          <a:gd name="connsiteY231" fmla="*/ 676987 h 3370881"/>
                          <a:gd name="connsiteX232" fmla="*/ 1685365 w 2661966"/>
                          <a:gd name="connsiteY232" fmla="*/ 645611 h 3370881"/>
                          <a:gd name="connsiteX233" fmla="*/ 1716741 w 2661966"/>
                          <a:gd name="connsiteY233" fmla="*/ 614234 h 3370881"/>
                          <a:gd name="connsiteX234" fmla="*/ 1748118 w 2661966"/>
                          <a:gd name="connsiteY234" fmla="*/ 596305 h 3370881"/>
                          <a:gd name="connsiteX235" fmla="*/ 1761565 w 2661966"/>
                          <a:gd name="connsiteY235" fmla="*/ 591823 h 3370881"/>
                          <a:gd name="connsiteX236" fmla="*/ 1779494 w 2661966"/>
                          <a:gd name="connsiteY236" fmla="*/ 582858 h 3370881"/>
                          <a:gd name="connsiteX237" fmla="*/ 1815353 w 2661966"/>
                          <a:gd name="connsiteY237" fmla="*/ 573893 h 3370881"/>
                          <a:gd name="connsiteX238" fmla="*/ 2030506 w 2661966"/>
                          <a:gd name="connsiteY238" fmla="*/ 578376 h 3370881"/>
                          <a:gd name="connsiteX239" fmla="*/ 2017059 w 2661966"/>
                          <a:gd name="connsiteY239" fmla="*/ 600787 h 3370881"/>
                          <a:gd name="connsiteX240" fmla="*/ 1981200 w 2661966"/>
                          <a:gd name="connsiteY240" fmla="*/ 636646 h 3370881"/>
                          <a:gd name="connsiteX241" fmla="*/ 1967753 w 2661966"/>
                          <a:gd name="connsiteY241" fmla="*/ 650093 h 3370881"/>
                          <a:gd name="connsiteX242" fmla="*/ 1936376 w 2661966"/>
                          <a:gd name="connsiteY242" fmla="*/ 690434 h 3370881"/>
                          <a:gd name="connsiteX243" fmla="*/ 1905000 w 2661966"/>
                          <a:gd name="connsiteY243" fmla="*/ 717329 h 3370881"/>
                          <a:gd name="connsiteX244" fmla="*/ 1860176 w 2661966"/>
                          <a:gd name="connsiteY244" fmla="*/ 735258 h 3370881"/>
                          <a:gd name="connsiteX245" fmla="*/ 1788459 w 2661966"/>
                          <a:gd name="connsiteY245" fmla="*/ 744223 h 3370881"/>
                          <a:gd name="connsiteX246" fmla="*/ 1846729 w 2661966"/>
                          <a:gd name="connsiteY246" fmla="*/ 802493 h 3370881"/>
                          <a:gd name="connsiteX247" fmla="*/ 1913965 w 2661966"/>
                          <a:gd name="connsiteY247" fmla="*/ 829387 h 3370881"/>
                          <a:gd name="connsiteX248" fmla="*/ 1922929 w 2661966"/>
                          <a:gd name="connsiteY248" fmla="*/ 842834 h 3370881"/>
                          <a:gd name="connsiteX249" fmla="*/ 1967753 w 2661966"/>
                          <a:gd name="connsiteY249" fmla="*/ 883176 h 3370881"/>
                          <a:gd name="connsiteX250" fmla="*/ 1981200 w 2661966"/>
                          <a:gd name="connsiteY250" fmla="*/ 896623 h 3370881"/>
                          <a:gd name="connsiteX251" fmla="*/ 1994647 w 2661966"/>
                          <a:gd name="connsiteY251" fmla="*/ 905587 h 3370881"/>
                          <a:gd name="connsiteX252" fmla="*/ 2021541 w 2661966"/>
                          <a:gd name="connsiteY252" fmla="*/ 927999 h 3370881"/>
                          <a:gd name="connsiteX253" fmla="*/ 2030506 w 2661966"/>
                          <a:gd name="connsiteY253" fmla="*/ 941446 h 3370881"/>
                          <a:gd name="connsiteX254" fmla="*/ 2057400 w 2661966"/>
                          <a:gd name="connsiteY254" fmla="*/ 968340 h 3370881"/>
                          <a:gd name="connsiteX255" fmla="*/ 2088776 w 2661966"/>
                          <a:gd name="connsiteY255" fmla="*/ 1013164 h 3370881"/>
                          <a:gd name="connsiteX256" fmla="*/ 2115670 w 2661966"/>
                          <a:gd name="connsiteY256" fmla="*/ 1057987 h 3370881"/>
                          <a:gd name="connsiteX257" fmla="*/ 2120153 w 2661966"/>
                          <a:gd name="connsiteY257" fmla="*/ 1089364 h 3370881"/>
                          <a:gd name="connsiteX258" fmla="*/ 2138082 w 2661966"/>
                          <a:gd name="connsiteY258" fmla="*/ 1143152 h 3370881"/>
                          <a:gd name="connsiteX259" fmla="*/ 2147047 w 2661966"/>
                          <a:gd name="connsiteY259" fmla="*/ 1196940 h 3370881"/>
                          <a:gd name="connsiteX260" fmla="*/ 2151529 w 2661966"/>
                          <a:gd name="connsiteY260" fmla="*/ 1210387 h 3370881"/>
                          <a:gd name="connsiteX261" fmla="*/ 2156012 w 2661966"/>
                          <a:gd name="connsiteY261" fmla="*/ 1228317 h 3370881"/>
                          <a:gd name="connsiteX262" fmla="*/ 2173941 w 2661966"/>
                          <a:gd name="connsiteY262" fmla="*/ 1295552 h 3370881"/>
                          <a:gd name="connsiteX263" fmla="*/ 2182906 w 2661966"/>
                          <a:gd name="connsiteY263" fmla="*/ 1313481 h 3370881"/>
                          <a:gd name="connsiteX264" fmla="*/ 2187388 w 2661966"/>
                          <a:gd name="connsiteY264" fmla="*/ 1331411 h 3370881"/>
                          <a:gd name="connsiteX265" fmla="*/ 2214282 w 2661966"/>
                          <a:gd name="connsiteY265" fmla="*/ 1385199 h 3370881"/>
                          <a:gd name="connsiteX266" fmla="*/ 2218765 w 2661966"/>
                          <a:gd name="connsiteY266" fmla="*/ 1403129 h 3370881"/>
                          <a:gd name="connsiteX267" fmla="*/ 2223247 w 2661966"/>
                          <a:gd name="connsiteY267" fmla="*/ 1430023 h 3370881"/>
                          <a:gd name="connsiteX268" fmla="*/ 2236694 w 2661966"/>
                          <a:gd name="connsiteY268" fmla="*/ 1456917 h 3370881"/>
                          <a:gd name="connsiteX269" fmla="*/ 2249794 w 2661966"/>
                          <a:gd name="connsiteY269" fmla="*/ 1524624 h 3370881"/>
                          <a:gd name="connsiteX270" fmla="*/ 2241176 w 2661966"/>
                          <a:gd name="connsiteY270" fmla="*/ 1577940 h 3370881"/>
                          <a:gd name="connsiteX271" fmla="*/ 2245659 w 2661966"/>
                          <a:gd name="connsiteY271" fmla="*/ 1595870 h 3370881"/>
                          <a:gd name="connsiteX272" fmla="*/ 2249634 w 2661966"/>
                          <a:gd name="connsiteY272" fmla="*/ 1685855 h 3370881"/>
                          <a:gd name="connsiteX273" fmla="*/ 2227729 w 2661966"/>
                          <a:gd name="connsiteY273" fmla="*/ 1716893 h 3370881"/>
                          <a:gd name="connsiteX274" fmla="*/ 2240500 w 2661966"/>
                          <a:gd name="connsiteY274" fmla="*/ 1674269 h 3370881"/>
                          <a:gd name="connsiteX275" fmla="*/ 2235341 w 2661966"/>
                          <a:gd name="connsiteY275" fmla="*/ 1788611 h 3370881"/>
                          <a:gd name="connsiteX276" fmla="*/ 2230689 w 2661966"/>
                          <a:gd name="connsiteY276" fmla="*/ 1823963 h 3370881"/>
                          <a:gd name="connsiteX277" fmla="*/ 2226207 w 2661966"/>
                          <a:gd name="connsiteY277" fmla="*/ 1824470 h 3370881"/>
                          <a:gd name="connsiteX278" fmla="*/ 2208278 w 2661966"/>
                          <a:gd name="connsiteY278" fmla="*/ 1869293 h 3370881"/>
                          <a:gd name="connsiteX279" fmla="*/ 2195168 w 2661966"/>
                          <a:gd name="connsiteY279" fmla="*/ 1882740 h 3370881"/>
                          <a:gd name="connsiteX280" fmla="*/ 2203458 w 2661966"/>
                          <a:gd name="connsiteY280" fmla="*/ 1918938 h 3370881"/>
                          <a:gd name="connsiteX281" fmla="*/ 2204134 w 2661966"/>
                          <a:gd name="connsiteY281" fmla="*/ 1949806 h 3370881"/>
                          <a:gd name="connsiteX282" fmla="*/ 2226545 w 2661966"/>
                          <a:gd name="connsiteY282" fmla="*/ 1954627 h 3370881"/>
                          <a:gd name="connsiteX283" fmla="*/ 2241176 w 2661966"/>
                          <a:gd name="connsiteY283" fmla="*/ 2012729 h 3370881"/>
                          <a:gd name="connsiteX284" fmla="*/ 2263588 w 2661966"/>
                          <a:gd name="connsiteY284" fmla="*/ 2057552 h 3370881"/>
                          <a:gd name="connsiteX285" fmla="*/ 2286000 w 2661966"/>
                          <a:gd name="connsiteY285" fmla="*/ 2084446 h 3370881"/>
                          <a:gd name="connsiteX286" fmla="*/ 2299447 w 2661966"/>
                          <a:gd name="connsiteY286" fmla="*/ 2124787 h 3370881"/>
                          <a:gd name="connsiteX287" fmla="*/ 2321859 w 2661966"/>
                          <a:gd name="connsiteY287" fmla="*/ 2151681 h 3370881"/>
                          <a:gd name="connsiteX288" fmla="*/ 2344270 w 2661966"/>
                          <a:gd name="connsiteY288" fmla="*/ 2205470 h 3370881"/>
                          <a:gd name="connsiteX289" fmla="*/ 2348753 w 2661966"/>
                          <a:gd name="connsiteY289" fmla="*/ 2223399 h 3370881"/>
                          <a:gd name="connsiteX290" fmla="*/ 2366682 w 2661966"/>
                          <a:gd name="connsiteY290" fmla="*/ 2263740 h 3370881"/>
                          <a:gd name="connsiteX291" fmla="*/ 2375647 w 2661966"/>
                          <a:gd name="connsiteY291" fmla="*/ 2286152 h 3370881"/>
                          <a:gd name="connsiteX292" fmla="*/ 2380129 w 2661966"/>
                          <a:gd name="connsiteY292" fmla="*/ 2308564 h 3370881"/>
                          <a:gd name="connsiteX293" fmla="*/ 2389094 w 2661966"/>
                          <a:gd name="connsiteY293" fmla="*/ 2335458 h 3370881"/>
                          <a:gd name="connsiteX294" fmla="*/ 2393576 w 2661966"/>
                          <a:gd name="connsiteY294" fmla="*/ 2380281 h 3370881"/>
                          <a:gd name="connsiteX295" fmla="*/ 2398059 w 2661966"/>
                          <a:gd name="connsiteY295" fmla="*/ 2393729 h 3370881"/>
                          <a:gd name="connsiteX296" fmla="*/ 2419794 w 2661966"/>
                          <a:gd name="connsiteY296" fmla="*/ 2447517 h 3370881"/>
                          <a:gd name="connsiteX297" fmla="*/ 2427343 w 2661966"/>
                          <a:gd name="connsiteY297" fmla="*/ 2564058 h 3370881"/>
                          <a:gd name="connsiteX298" fmla="*/ 2389094 w 2661966"/>
                          <a:gd name="connsiteY298" fmla="*/ 2837481 h 3370881"/>
                          <a:gd name="connsiteX299" fmla="*/ 2380129 w 2661966"/>
                          <a:gd name="connsiteY299" fmla="*/ 2859893 h 3370881"/>
                          <a:gd name="connsiteX300" fmla="*/ 2357718 w 2661966"/>
                          <a:gd name="connsiteY300" fmla="*/ 2913681 h 3370881"/>
                          <a:gd name="connsiteX301" fmla="*/ 2348753 w 2661966"/>
                          <a:gd name="connsiteY301" fmla="*/ 2936093 h 3370881"/>
                          <a:gd name="connsiteX302" fmla="*/ 2339788 w 2661966"/>
                          <a:gd name="connsiteY302" fmla="*/ 2971952 h 3370881"/>
                          <a:gd name="connsiteX303" fmla="*/ 2326341 w 2661966"/>
                          <a:gd name="connsiteY303" fmla="*/ 2994364 h 3370881"/>
                          <a:gd name="connsiteX304" fmla="*/ 2317376 w 2661966"/>
                          <a:gd name="connsiteY304" fmla="*/ 3025740 h 3370881"/>
                          <a:gd name="connsiteX305" fmla="*/ 2303929 w 2661966"/>
                          <a:gd name="connsiteY305" fmla="*/ 3048152 h 3370881"/>
                          <a:gd name="connsiteX306" fmla="*/ 2290482 w 2661966"/>
                          <a:gd name="connsiteY306" fmla="*/ 3079529 h 3370881"/>
                          <a:gd name="connsiteX307" fmla="*/ 2272553 w 2661966"/>
                          <a:gd name="connsiteY307" fmla="*/ 3084011 h 3370881"/>
                          <a:gd name="connsiteX308" fmla="*/ 2259106 w 2661966"/>
                          <a:gd name="connsiteY308" fmla="*/ 3088493 h 3370881"/>
                          <a:gd name="connsiteX309" fmla="*/ 2241176 w 2661966"/>
                          <a:gd name="connsiteY309" fmla="*/ 3092976 h 3370881"/>
                          <a:gd name="connsiteX310" fmla="*/ 2209800 w 2661966"/>
                          <a:gd name="connsiteY310" fmla="*/ 3101940 h 3370881"/>
                          <a:gd name="connsiteX311" fmla="*/ 2205318 w 2661966"/>
                          <a:gd name="connsiteY311" fmla="*/ 3039187 h 3370881"/>
                          <a:gd name="connsiteX312" fmla="*/ 2218765 w 2661966"/>
                          <a:gd name="connsiteY312" fmla="*/ 3021258 h 3370881"/>
                          <a:gd name="connsiteX313" fmla="*/ 2245659 w 2661966"/>
                          <a:gd name="connsiteY313" fmla="*/ 2971952 h 3370881"/>
                          <a:gd name="connsiteX314" fmla="*/ 2268070 w 2661966"/>
                          <a:gd name="connsiteY314" fmla="*/ 2945058 h 3370881"/>
                          <a:gd name="connsiteX315" fmla="*/ 2298550 w 2661966"/>
                          <a:gd name="connsiteY315" fmla="*/ 2568540 h 3370881"/>
                          <a:gd name="connsiteX316" fmla="*/ 2284986 w 2661966"/>
                          <a:gd name="connsiteY316" fmla="*/ 2532681 h 3370881"/>
                          <a:gd name="connsiteX317" fmla="*/ 2293273 w 2661966"/>
                          <a:gd name="connsiteY317" fmla="*/ 2496653 h 3370881"/>
                          <a:gd name="connsiteX318" fmla="*/ 2278152 w 2661966"/>
                          <a:gd name="connsiteY318" fmla="*/ 2475178 h 3370881"/>
                          <a:gd name="connsiteX319" fmla="*/ 2245659 w 2661966"/>
                          <a:gd name="connsiteY319" fmla="*/ 2389247 h 3370881"/>
                          <a:gd name="connsiteX320" fmla="*/ 2195507 w 2661966"/>
                          <a:gd name="connsiteY320" fmla="*/ 2241328 h 3370881"/>
                          <a:gd name="connsiteX321" fmla="*/ 2083786 w 2661966"/>
                          <a:gd name="connsiteY321" fmla="*/ 2040300 h 3370881"/>
                          <a:gd name="connsiteX322" fmla="*/ 2048773 w 2661966"/>
                          <a:gd name="connsiteY322" fmla="*/ 2017971 h 3370881"/>
                          <a:gd name="connsiteX323" fmla="*/ 2074314 w 2661966"/>
                          <a:gd name="connsiteY323" fmla="*/ 2011967 h 3370881"/>
                          <a:gd name="connsiteX324" fmla="*/ 2034988 w 2661966"/>
                          <a:gd name="connsiteY324" fmla="*/ 2003764 h 3370881"/>
                          <a:gd name="connsiteX325" fmla="*/ 2026023 w 2661966"/>
                          <a:gd name="connsiteY325" fmla="*/ 2026176 h 3370881"/>
                          <a:gd name="connsiteX326" fmla="*/ 2021541 w 2661966"/>
                          <a:gd name="connsiteY326" fmla="*/ 2039623 h 3370881"/>
                          <a:gd name="connsiteX327" fmla="*/ 1999129 w 2661966"/>
                          <a:gd name="connsiteY327" fmla="*/ 2053070 h 3370881"/>
                          <a:gd name="connsiteX328" fmla="*/ 1990165 w 2661966"/>
                          <a:gd name="connsiteY328" fmla="*/ 2070999 h 3370881"/>
                          <a:gd name="connsiteX329" fmla="*/ 1967753 w 2661966"/>
                          <a:gd name="connsiteY329" fmla="*/ 2106858 h 3370881"/>
                          <a:gd name="connsiteX330" fmla="*/ 1981200 w 2661966"/>
                          <a:gd name="connsiteY330" fmla="*/ 2223399 h 3370881"/>
                          <a:gd name="connsiteX331" fmla="*/ 1994647 w 2661966"/>
                          <a:gd name="connsiteY331" fmla="*/ 2254776 h 3370881"/>
                          <a:gd name="connsiteX332" fmla="*/ 2003612 w 2661966"/>
                          <a:gd name="connsiteY332" fmla="*/ 2272705 h 3370881"/>
                          <a:gd name="connsiteX333" fmla="*/ 2026023 w 2661966"/>
                          <a:gd name="connsiteY333" fmla="*/ 2304081 h 3370881"/>
                          <a:gd name="connsiteX334" fmla="*/ 2043953 w 2661966"/>
                          <a:gd name="connsiteY334" fmla="*/ 2348905 h 3370881"/>
                          <a:gd name="connsiteX335" fmla="*/ 2061882 w 2661966"/>
                          <a:gd name="connsiteY335" fmla="*/ 2371317 h 3370881"/>
                          <a:gd name="connsiteX336" fmla="*/ 2088776 w 2661966"/>
                          <a:gd name="connsiteY336" fmla="*/ 2434070 h 3370881"/>
                          <a:gd name="connsiteX337" fmla="*/ 2102223 w 2661966"/>
                          <a:gd name="connsiteY337" fmla="*/ 2465446 h 3370881"/>
                          <a:gd name="connsiteX338" fmla="*/ 2106706 w 2661966"/>
                          <a:gd name="connsiteY338" fmla="*/ 2496823 h 3370881"/>
                          <a:gd name="connsiteX339" fmla="*/ 2124635 w 2661966"/>
                          <a:gd name="connsiteY339" fmla="*/ 2559576 h 3370881"/>
                          <a:gd name="connsiteX340" fmla="*/ 2138082 w 2661966"/>
                          <a:gd name="connsiteY340" fmla="*/ 2649223 h 3370881"/>
                          <a:gd name="connsiteX341" fmla="*/ 2147047 w 2661966"/>
                          <a:gd name="connsiteY341" fmla="*/ 2685081 h 3370881"/>
                          <a:gd name="connsiteX342" fmla="*/ 2151529 w 2661966"/>
                          <a:gd name="connsiteY342" fmla="*/ 2716458 h 3370881"/>
                          <a:gd name="connsiteX343" fmla="*/ 2160494 w 2661966"/>
                          <a:gd name="connsiteY343" fmla="*/ 2770246 h 3370881"/>
                          <a:gd name="connsiteX344" fmla="*/ 2156012 w 2661966"/>
                          <a:gd name="connsiteY344" fmla="*/ 2962987 h 3370881"/>
                          <a:gd name="connsiteX345" fmla="*/ 2138082 w 2661966"/>
                          <a:gd name="connsiteY345" fmla="*/ 3043670 h 3370881"/>
                          <a:gd name="connsiteX346" fmla="*/ 2133600 w 2661966"/>
                          <a:gd name="connsiteY346" fmla="*/ 3061599 h 3370881"/>
                          <a:gd name="connsiteX347" fmla="*/ 2120153 w 2661966"/>
                          <a:gd name="connsiteY347" fmla="*/ 3079529 h 3370881"/>
                          <a:gd name="connsiteX348" fmla="*/ 2111188 w 2661966"/>
                          <a:gd name="connsiteY348" fmla="*/ 3106423 h 3370881"/>
                          <a:gd name="connsiteX349" fmla="*/ 2088776 w 2661966"/>
                          <a:gd name="connsiteY349" fmla="*/ 3137799 h 3370881"/>
                          <a:gd name="connsiteX350" fmla="*/ 2075329 w 2661966"/>
                          <a:gd name="connsiteY350" fmla="*/ 3164693 h 3370881"/>
                          <a:gd name="connsiteX351" fmla="*/ 2061882 w 2661966"/>
                          <a:gd name="connsiteY351" fmla="*/ 3169176 h 3370881"/>
                          <a:gd name="connsiteX352" fmla="*/ 2021541 w 2661966"/>
                          <a:gd name="connsiteY352" fmla="*/ 3164693 h 3370881"/>
                          <a:gd name="connsiteX353" fmla="*/ 2012576 w 2661966"/>
                          <a:gd name="connsiteY353" fmla="*/ 3119870 h 3370881"/>
                          <a:gd name="connsiteX354" fmla="*/ 2048435 w 2661966"/>
                          <a:gd name="connsiteY354" fmla="*/ 3021258 h 3370881"/>
                          <a:gd name="connsiteX355" fmla="*/ 2048435 w 2661966"/>
                          <a:gd name="connsiteY355" fmla="*/ 3021258 h 3370881"/>
                          <a:gd name="connsiteX356" fmla="*/ 2061882 w 2661966"/>
                          <a:gd name="connsiteY356" fmla="*/ 2967470 h 3370881"/>
                          <a:gd name="connsiteX357" fmla="*/ 2070847 w 2661966"/>
                          <a:gd name="connsiteY357" fmla="*/ 2882305 h 3370881"/>
                          <a:gd name="connsiteX358" fmla="*/ 2066365 w 2661966"/>
                          <a:gd name="connsiteY358" fmla="*/ 2725423 h 3370881"/>
                          <a:gd name="connsiteX359" fmla="*/ 2043953 w 2661966"/>
                          <a:gd name="connsiteY359" fmla="*/ 2649223 h 3370881"/>
                          <a:gd name="connsiteX360" fmla="*/ 2030506 w 2661966"/>
                          <a:gd name="connsiteY360" fmla="*/ 2622329 h 3370881"/>
                          <a:gd name="connsiteX361" fmla="*/ 2017059 w 2661966"/>
                          <a:gd name="connsiteY361" fmla="*/ 2581987 h 3370881"/>
                          <a:gd name="connsiteX362" fmla="*/ 1981200 w 2661966"/>
                          <a:gd name="connsiteY362" fmla="*/ 2514752 h 3370881"/>
                          <a:gd name="connsiteX363" fmla="*/ 1972235 w 2661966"/>
                          <a:gd name="connsiteY363" fmla="*/ 2501305 h 3370881"/>
                          <a:gd name="connsiteX364" fmla="*/ 1958788 w 2661966"/>
                          <a:gd name="connsiteY364" fmla="*/ 2478893 h 3370881"/>
                          <a:gd name="connsiteX365" fmla="*/ 1905000 w 2661966"/>
                          <a:gd name="connsiteY365" fmla="*/ 2398211 h 3370881"/>
                          <a:gd name="connsiteX366" fmla="*/ 1882588 w 2661966"/>
                          <a:gd name="connsiteY366" fmla="*/ 2357870 h 3370881"/>
                          <a:gd name="connsiteX367" fmla="*/ 1869141 w 2661966"/>
                          <a:gd name="connsiteY367" fmla="*/ 2339940 h 3370881"/>
                          <a:gd name="connsiteX368" fmla="*/ 1806388 w 2661966"/>
                          <a:gd name="connsiteY368" fmla="*/ 2313046 h 3370881"/>
                          <a:gd name="connsiteX369" fmla="*/ 1779494 w 2661966"/>
                          <a:gd name="connsiteY369" fmla="*/ 2304081 h 3370881"/>
                          <a:gd name="connsiteX370" fmla="*/ 1752600 w 2661966"/>
                          <a:gd name="connsiteY370" fmla="*/ 2299599 h 3370881"/>
                          <a:gd name="connsiteX371" fmla="*/ 1680882 w 2661966"/>
                          <a:gd name="connsiteY371" fmla="*/ 2277187 h 3370881"/>
                          <a:gd name="connsiteX372" fmla="*/ 1719025 w 2661966"/>
                          <a:gd name="connsiteY372" fmla="*/ 2281331 h 3370881"/>
                          <a:gd name="connsiteX373" fmla="*/ 1756997 w 2661966"/>
                          <a:gd name="connsiteY373" fmla="*/ 2289450 h 3370881"/>
                          <a:gd name="connsiteX374" fmla="*/ 1656440 w 2661966"/>
                          <a:gd name="connsiteY374" fmla="*/ 2298583 h 3370881"/>
                          <a:gd name="connsiteX375" fmla="*/ 1537447 w 2661966"/>
                          <a:gd name="connsiteY375" fmla="*/ 2329960 h 3370881"/>
                          <a:gd name="connsiteX376" fmla="*/ 1571993 w 2661966"/>
                          <a:gd name="connsiteY376" fmla="*/ 2317957 h 3370881"/>
                          <a:gd name="connsiteX377" fmla="*/ 1509707 w 2661966"/>
                          <a:gd name="connsiteY377" fmla="*/ 2338926 h 3370881"/>
                          <a:gd name="connsiteX378" fmla="*/ 1500444 w 2661966"/>
                          <a:gd name="connsiteY378" fmla="*/ 2355271 h 3370881"/>
                          <a:gd name="connsiteX379" fmla="*/ 1402678 w 2661966"/>
                          <a:gd name="connsiteY379" fmla="*/ 2339641 h 3370881"/>
                          <a:gd name="connsiteX380" fmla="*/ 1322892 w 2661966"/>
                          <a:gd name="connsiteY380" fmla="*/ 2336952 h 3370881"/>
                          <a:gd name="connsiteX381" fmla="*/ 1199384 w 2661966"/>
                          <a:gd name="connsiteY381" fmla="*/ 2307041 h 3370881"/>
                          <a:gd name="connsiteX382" fmla="*/ 1066800 w 2661966"/>
                          <a:gd name="connsiteY382" fmla="*/ 2272705 h 3370881"/>
                          <a:gd name="connsiteX383" fmla="*/ 1030941 w 2661966"/>
                          <a:gd name="connsiteY383" fmla="*/ 2263740 h 3370881"/>
                          <a:gd name="connsiteX384" fmla="*/ 986118 w 2661966"/>
                          <a:gd name="connsiteY384" fmla="*/ 2241329 h 3370881"/>
                          <a:gd name="connsiteX385" fmla="*/ 968188 w 2661966"/>
                          <a:gd name="connsiteY385" fmla="*/ 2232364 h 3370881"/>
                          <a:gd name="connsiteX386" fmla="*/ 936812 w 2661966"/>
                          <a:gd name="connsiteY386" fmla="*/ 2214434 h 3370881"/>
                          <a:gd name="connsiteX387" fmla="*/ 905435 w 2661966"/>
                          <a:gd name="connsiteY387" fmla="*/ 2196505 h 3370881"/>
                          <a:gd name="connsiteX388" fmla="*/ 869576 w 2661966"/>
                          <a:gd name="connsiteY388" fmla="*/ 2209952 h 3370881"/>
                          <a:gd name="connsiteX389" fmla="*/ 856129 w 2661966"/>
                          <a:gd name="connsiteY389" fmla="*/ 2227881 h 3370881"/>
                          <a:gd name="connsiteX390" fmla="*/ 815788 w 2661966"/>
                          <a:gd name="connsiteY390" fmla="*/ 2268223 h 3370881"/>
                          <a:gd name="connsiteX391" fmla="*/ 788894 w 2661966"/>
                          <a:gd name="connsiteY391" fmla="*/ 2290634 h 3370881"/>
                          <a:gd name="connsiteX392" fmla="*/ 762000 w 2661966"/>
                          <a:gd name="connsiteY392" fmla="*/ 2313046 h 3370881"/>
                          <a:gd name="connsiteX393" fmla="*/ 753035 w 2661966"/>
                          <a:gd name="connsiteY393" fmla="*/ 2326493 h 3370881"/>
                          <a:gd name="connsiteX394" fmla="*/ 735106 w 2661966"/>
                          <a:gd name="connsiteY394" fmla="*/ 2339940 h 3370881"/>
                          <a:gd name="connsiteX395" fmla="*/ 712694 w 2661966"/>
                          <a:gd name="connsiteY395" fmla="*/ 2362352 h 3370881"/>
                          <a:gd name="connsiteX396" fmla="*/ 694765 w 2661966"/>
                          <a:gd name="connsiteY396" fmla="*/ 2375799 h 3370881"/>
                          <a:gd name="connsiteX397" fmla="*/ 681318 w 2661966"/>
                          <a:gd name="connsiteY397" fmla="*/ 2393729 h 3370881"/>
                          <a:gd name="connsiteX398" fmla="*/ 667870 w 2661966"/>
                          <a:gd name="connsiteY398" fmla="*/ 2402693 h 3370881"/>
                          <a:gd name="connsiteX399" fmla="*/ 623047 w 2661966"/>
                          <a:gd name="connsiteY399" fmla="*/ 2443034 h 3370881"/>
                          <a:gd name="connsiteX400" fmla="*/ 600635 w 2661966"/>
                          <a:gd name="connsiteY400" fmla="*/ 2474411 h 3370881"/>
                          <a:gd name="connsiteX401" fmla="*/ 587188 w 2661966"/>
                          <a:gd name="connsiteY401" fmla="*/ 2514752 h 3370881"/>
                          <a:gd name="connsiteX402" fmla="*/ 582706 w 2661966"/>
                          <a:gd name="connsiteY402" fmla="*/ 2546129 h 3370881"/>
                          <a:gd name="connsiteX403" fmla="*/ 596153 w 2661966"/>
                          <a:gd name="connsiteY403" fmla="*/ 2635776 h 3370881"/>
                          <a:gd name="connsiteX404" fmla="*/ 600635 w 2661966"/>
                          <a:gd name="connsiteY404" fmla="*/ 2653705 h 3370881"/>
                          <a:gd name="connsiteX405" fmla="*/ 609600 w 2661966"/>
                          <a:gd name="connsiteY405" fmla="*/ 2671634 h 3370881"/>
                          <a:gd name="connsiteX406" fmla="*/ 614082 w 2661966"/>
                          <a:gd name="connsiteY406" fmla="*/ 2689564 h 3370881"/>
                          <a:gd name="connsiteX407" fmla="*/ 623047 w 2661966"/>
                          <a:gd name="connsiteY407" fmla="*/ 2711976 h 3370881"/>
                          <a:gd name="connsiteX408" fmla="*/ 627529 w 2661966"/>
                          <a:gd name="connsiteY408" fmla="*/ 2734387 h 3370881"/>
                          <a:gd name="connsiteX409" fmla="*/ 640976 w 2661966"/>
                          <a:gd name="connsiteY409" fmla="*/ 2765764 h 3370881"/>
                          <a:gd name="connsiteX410" fmla="*/ 645459 w 2661966"/>
                          <a:gd name="connsiteY410" fmla="*/ 2779211 h 3370881"/>
                          <a:gd name="connsiteX411" fmla="*/ 658906 w 2661966"/>
                          <a:gd name="connsiteY411" fmla="*/ 2801623 h 3370881"/>
                          <a:gd name="connsiteX412" fmla="*/ 676835 w 2661966"/>
                          <a:gd name="connsiteY412" fmla="*/ 2864376 h 3370881"/>
                          <a:gd name="connsiteX413" fmla="*/ 690282 w 2661966"/>
                          <a:gd name="connsiteY413" fmla="*/ 2895752 h 3370881"/>
                          <a:gd name="connsiteX414" fmla="*/ 699247 w 2661966"/>
                          <a:gd name="connsiteY414" fmla="*/ 2940576 h 3370881"/>
                          <a:gd name="connsiteX415" fmla="*/ 703729 w 2661966"/>
                          <a:gd name="connsiteY415" fmla="*/ 2967470 h 3370881"/>
                          <a:gd name="connsiteX416" fmla="*/ 717176 w 2661966"/>
                          <a:gd name="connsiteY416" fmla="*/ 2994364 h 3370881"/>
                          <a:gd name="connsiteX417" fmla="*/ 735106 w 2661966"/>
                          <a:gd name="connsiteY417" fmla="*/ 3052634 h 3370881"/>
                          <a:gd name="connsiteX418" fmla="*/ 739588 w 2661966"/>
                          <a:gd name="connsiteY418" fmla="*/ 3079529 h 3370881"/>
                          <a:gd name="connsiteX419" fmla="*/ 762000 w 2661966"/>
                          <a:gd name="connsiteY419" fmla="*/ 3142281 h 3370881"/>
                          <a:gd name="connsiteX420" fmla="*/ 766482 w 2661966"/>
                          <a:gd name="connsiteY420" fmla="*/ 3231929 h 3370881"/>
                          <a:gd name="connsiteX421" fmla="*/ 770965 w 2661966"/>
                          <a:gd name="connsiteY421" fmla="*/ 3254340 h 3370881"/>
                          <a:gd name="connsiteX422" fmla="*/ 775447 w 2661966"/>
                          <a:gd name="connsiteY422" fmla="*/ 3285717 h 3370881"/>
                          <a:gd name="connsiteX423" fmla="*/ 748553 w 2661966"/>
                          <a:gd name="connsiteY423" fmla="*/ 3335023 h 3370881"/>
                          <a:gd name="connsiteX424" fmla="*/ 721659 w 2661966"/>
                          <a:gd name="connsiteY424" fmla="*/ 3343987 h 3370881"/>
                          <a:gd name="connsiteX425" fmla="*/ 708212 w 2661966"/>
                          <a:gd name="connsiteY425" fmla="*/ 3348470 h 3370881"/>
                          <a:gd name="connsiteX426" fmla="*/ 623047 w 2661966"/>
                          <a:gd name="connsiteY426" fmla="*/ 3330540 h 3370881"/>
                          <a:gd name="connsiteX427" fmla="*/ 609600 w 2661966"/>
                          <a:gd name="connsiteY427" fmla="*/ 3308129 h 3370881"/>
                          <a:gd name="connsiteX428" fmla="*/ 591670 w 2661966"/>
                          <a:gd name="connsiteY428" fmla="*/ 3267787 h 3370881"/>
                          <a:gd name="connsiteX429" fmla="*/ 560294 w 2661966"/>
                          <a:gd name="connsiteY429" fmla="*/ 3209517 h 3370881"/>
                          <a:gd name="connsiteX430" fmla="*/ 551329 w 2661966"/>
                          <a:gd name="connsiteY430" fmla="*/ 3196070 h 3370881"/>
                          <a:gd name="connsiteX431" fmla="*/ 528918 w 2661966"/>
                          <a:gd name="connsiteY431" fmla="*/ 3173658 h 3370881"/>
                          <a:gd name="connsiteX432" fmla="*/ 519953 w 2661966"/>
                          <a:gd name="connsiteY432" fmla="*/ 3128834 h 3370881"/>
                          <a:gd name="connsiteX433" fmla="*/ 524435 w 2661966"/>
                          <a:gd name="connsiteY433" fmla="*/ 3101940 h 3370881"/>
                          <a:gd name="connsiteX434" fmla="*/ 528918 w 2661966"/>
                          <a:gd name="connsiteY434" fmla="*/ 3088493 h 3370881"/>
                          <a:gd name="connsiteX435" fmla="*/ 542365 w 2661966"/>
                          <a:gd name="connsiteY435" fmla="*/ 3052634 h 3370881"/>
                          <a:gd name="connsiteX436" fmla="*/ 484094 w 2661966"/>
                          <a:gd name="connsiteY436" fmla="*/ 2886787 h 3370881"/>
                          <a:gd name="connsiteX437" fmla="*/ 443753 w 2661966"/>
                          <a:gd name="connsiteY437" fmla="*/ 2779211 h 3370881"/>
                          <a:gd name="connsiteX438" fmla="*/ 439270 w 2661966"/>
                          <a:gd name="connsiteY438" fmla="*/ 2752317 h 3370881"/>
                          <a:gd name="connsiteX439" fmla="*/ 430306 w 2661966"/>
                          <a:gd name="connsiteY439" fmla="*/ 2716458 h 3370881"/>
                          <a:gd name="connsiteX440" fmla="*/ 425823 w 2661966"/>
                          <a:gd name="connsiteY440" fmla="*/ 2680599 h 3370881"/>
                          <a:gd name="connsiteX441" fmla="*/ 398929 w 2661966"/>
                          <a:gd name="connsiteY441" fmla="*/ 2599917 h 3370881"/>
                          <a:gd name="connsiteX442" fmla="*/ 385482 w 2661966"/>
                          <a:gd name="connsiteY442" fmla="*/ 2568540 h 3370881"/>
                          <a:gd name="connsiteX443" fmla="*/ 381000 w 2661966"/>
                          <a:gd name="connsiteY443" fmla="*/ 2550611 h 3370881"/>
                          <a:gd name="connsiteX444" fmla="*/ 372035 w 2661966"/>
                          <a:gd name="connsiteY444" fmla="*/ 2483376 h 3370881"/>
                          <a:gd name="connsiteX445" fmla="*/ 367553 w 2661966"/>
                          <a:gd name="connsiteY445" fmla="*/ 2469929 h 3370881"/>
                          <a:gd name="connsiteX446" fmla="*/ 407894 w 2661966"/>
                          <a:gd name="connsiteY446" fmla="*/ 2451999 h 3370881"/>
                          <a:gd name="connsiteX447" fmla="*/ 515470 w 2661966"/>
                          <a:gd name="connsiteY447" fmla="*/ 2407176 h 3370881"/>
                          <a:gd name="connsiteX448" fmla="*/ 578223 w 2661966"/>
                          <a:gd name="connsiteY448" fmla="*/ 2353387 h 3370881"/>
                          <a:gd name="connsiteX449" fmla="*/ 587188 w 2661966"/>
                          <a:gd name="connsiteY449" fmla="*/ 2330976 h 3370881"/>
                          <a:gd name="connsiteX450" fmla="*/ 614082 w 2661966"/>
                          <a:gd name="connsiteY450" fmla="*/ 2254776 h 3370881"/>
                          <a:gd name="connsiteX451" fmla="*/ 649941 w 2661966"/>
                          <a:gd name="connsiteY451" fmla="*/ 2200987 h 3370881"/>
                          <a:gd name="connsiteX452" fmla="*/ 690282 w 2661966"/>
                          <a:gd name="connsiteY452" fmla="*/ 2174093 h 3370881"/>
                          <a:gd name="connsiteX453" fmla="*/ 703729 w 2661966"/>
                          <a:gd name="connsiteY453" fmla="*/ 2165129 h 3370881"/>
                          <a:gd name="connsiteX454" fmla="*/ 739588 w 2661966"/>
                          <a:gd name="connsiteY454" fmla="*/ 2147199 h 3370881"/>
                          <a:gd name="connsiteX455" fmla="*/ 708212 w 2661966"/>
                          <a:gd name="connsiteY455" fmla="*/ 2187540 h 3370881"/>
                          <a:gd name="connsiteX456" fmla="*/ 654423 w 2661966"/>
                          <a:gd name="connsiteY456" fmla="*/ 2241329 h 3370881"/>
                          <a:gd name="connsiteX457" fmla="*/ 636494 w 2661966"/>
                          <a:gd name="connsiteY457" fmla="*/ 2259258 h 3370881"/>
                          <a:gd name="connsiteX458" fmla="*/ 614082 w 2661966"/>
                          <a:gd name="connsiteY458" fmla="*/ 2286152 h 3370881"/>
                          <a:gd name="connsiteX459" fmla="*/ 592179 w 2661966"/>
                          <a:gd name="connsiteY459" fmla="*/ 2282347 h 3370881"/>
                          <a:gd name="connsiteX460" fmla="*/ 555980 w 2661966"/>
                          <a:gd name="connsiteY460" fmla="*/ 2313892 h 3370881"/>
                          <a:gd name="connsiteX461" fmla="*/ 524435 w 2661966"/>
                          <a:gd name="connsiteY461" fmla="*/ 2348905 h 3370881"/>
                          <a:gd name="connsiteX462" fmla="*/ 502023 w 2661966"/>
                          <a:gd name="connsiteY462" fmla="*/ 2362352 h 3370881"/>
                          <a:gd name="connsiteX463" fmla="*/ 461682 w 2661966"/>
                          <a:gd name="connsiteY463" fmla="*/ 2389246 h 3370881"/>
                          <a:gd name="connsiteX464" fmla="*/ 448235 w 2661966"/>
                          <a:gd name="connsiteY464" fmla="*/ 2398211 h 3370881"/>
                          <a:gd name="connsiteX465" fmla="*/ 430306 w 2661966"/>
                          <a:gd name="connsiteY465" fmla="*/ 2407176 h 3370881"/>
                          <a:gd name="connsiteX466" fmla="*/ 412376 w 2661966"/>
                          <a:gd name="connsiteY466" fmla="*/ 2420623 h 3370881"/>
                          <a:gd name="connsiteX467" fmla="*/ 389965 w 2661966"/>
                          <a:gd name="connsiteY467" fmla="*/ 2429587 h 3370881"/>
                          <a:gd name="connsiteX468" fmla="*/ 372035 w 2661966"/>
                          <a:gd name="connsiteY468" fmla="*/ 2443034 h 3370881"/>
                          <a:gd name="connsiteX469" fmla="*/ 318247 w 2661966"/>
                          <a:gd name="connsiteY469" fmla="*/ 2474411 h 3370881"/>
                          <a:gd name="connsiteX470" fmla="*/ 304800 w 2661966"/>
                          <a:gd name="connsiteY470" fmla="*/ 2492340 h 3370881"/>
                          <a:gd name="connsiteX471" fmla="*/ 282388 w 2661966"/>
                          <a:gd name="connsiteY471" fmla="*/ 2519234 h 3370881"/>
                          <a:gd name="connsiteX472" fmla="*/ 295835 w 2661966"/>
                          <a:gd name="connsiteY472" fmla="*/ 2815070 h 3370881"/>
                          <a:gd name="connsiteX473" fmla="*/ 300318 w 2661966"/>
                          <a:gd name="connsiteY473" fmla="*/ 2837481 h 3370881"/>
                          <a:gd name="connsiteX474" fmla="*/ 304800 w 2661966"/>
                          <a:gd name="connsiteY474" fmla="*/ 2868858 h 3370881"/>
                          <a:gd name="connsiteX475" fmla="*/ 309282 w 2661966"/>
                          <a:gd name="connsiteY475" fmla="*/ 2927129 h 3370881"/>
                          <a:gd name="connsiteX476" fmla="*/ 322729 w 2661966"/>
                          <a:gd name="connsiteY476" fmla="*/ 2985399 h 3370881"/>
                          <a:gd name="connsiteX477" fmla="*/ 327212 w 2661966"/>
                          <a:gd name="connsiteY477" fmla="*/ 3012293 h 3370881"/>
                          <a:gd name="connsiteX478" fmla="*/ 331694 w 2661966"/>
                          <a:gd name="connsiteY478" fmla="*/ 3043670 h 3370881"/>
                          <a:gd name="connsiteX479" fmla="*/ 345141 w 2661966"/>
                          <a:gd name="connsiteY479" fmla="*/ 3070564 h 3370881"/>
                          <a:gd name="connsiteX480" fmla="*/ 367553 w 2661966"/>
                          <a:gd name="connsiteY480" fmla="*/ 3124352 h 3370881"/>
                          <a:gd name="connsiteX481" fmla="*/ 381000 w 2661966"/>
                          <a:gd name="connsiteY481" fmla="*/ 3182623 h 3370881"/>
                          <a:gd name="connsiteX482" fmla="*/ 389965 w 2661966"/>
                          <a:gd name="connsiteY482" fmla="*/ 3196070 h 3370881"/>
                          <a:gd name="connsiteX483" fmla="*/ 394447 w 2661966"/>
                          <a:gd name="connsiteY483" fmla="*/ 3213999 h 3370881"/>
                          <a:gd name="connsiteX484" fmla="*/ 412376 w 2661966"/>
                          <a:gd name="connsiteY484" fmla="*/ 3245376 h 3370881"/>
                          <a:gd name="connsiteX485" fmla="*/ 416859 w 2661966"/>
                          <a:gd name="connsiteY485" fmla="*/ 3258823 h 3370881"/>
                          <a:gd name="connsiteX486" fmla="*/ 425823 w 2661966"/>
                          <a:gd name="connsiteY486" fmla="*/ 3272270 h 3370881"/>
                          <a:gd name="connsiteX487" fmla="*/ 439270 w 2661966"/>
                          <a:gd name="connsiteY487" fmla="*/ 3303646 h 3370881"/>
                          <a:gd name="connsiteX488" fmla="*/ 439270 w 2661966"/>
                          <a:gd name="connsiteY488" fmla="*/ 3352952 h 3370881"/>
                          <a:gd name="connsiteX489" fmla="*/ 430306 w 2661966"/>
                          <a:gd name="connsiteY489" fmla="*/ 3366399 h 3370881"/>
                          <a:gd name="connsiteX490" fmla="*/ 412376 w 2661966"/>
                          <a:gd name="connsiteY490" fmla="*/ 3370881 h 3370881"/>
                          <a:gd name="connsiteX491" fmla="*/ 295835 w 2661966"/>
                          <a:gd name="connsiteY491" fmla="*/ 3357434 h 3370881"/>
                          <a:gd name="connsiteX492" fmla="*/ 264459 w 2661966"/>
                          <a:gd name="connsiteY492" fmla="*/ 3276752 h 3370881"/>
                          <a:gd name="connsiteX493" fmla="*/ 259976 w 2661966"/>
                          <a:gd name="connsiteY493" fmla="*/ 3240893 h 3370881"/>
                          <a:gd name="connsiteX494" fmla="*/ 246529 w 2661966"/>
                          <a:gd name="connsiteY494" fmla="*/ 3178140 h 3370881"/>
                          <a:gd name="connsiteX495" fmla="*/ 237565 w 2661966"/>
                          <a:gd name="connsiteY495" fmla="*/ 3084011 h 3370881"/>
                          <a:gd name="connsiteX496" fmla="*/ 228600 w 2661966"/>
                          <a:gd name="connsiteY496" fmla="*/ 3057117 h 3370881"/>
                          <a:gd name="connsiteX497" fmla="*/ 219635 w 2661966"/>
                          <a:gd name="connsiteY497" fmla="*/ 3021258 h 3370881"/>
                          <a:gd name="connsiteX498" fmla="*/ 206188 w 2661966"/>
                          <a:gd name="connsiteY498" fmla="*/ 2980917 h 3370881"/>
                          <a:gd name="connsiteX499" fmla="*/ 201706 w 2661966"/>
                          <a:gd name="connsiteY499" fmla="*/ 2949540 h 3370881"/>
                          <a:gd name="connsiteX500" fmla="*/ 197223 w 2661966"/>
                          <a:gd name="connsiteY500" fmla="*/ 2927129 h 3370881"/>
                          <a:gd name="connsiteX501" fmla="*/ 192741 w 2661966"/>
                          <a:gd name="connsiteY501" fmla="*/ 2891270 h 3370881"/>
                          <a:gd name="connsiteX502" fmla="*/ 188259 w 2661966"/>
                          <a:gd name="connsiteY502" fmla="*/ 2850929 h 3370881"/>
                          <a:gd name="connsiteX503" fmla="*/ 179294 w 2661966"/>
                          <a:gd name="connsiteY503" fmla="*/ 2824034 h 3370881"/>
                          <a:gd name="connsiteX504" fmla="*/ 165847 w 2661966"/>
                          <a:gd name="connsiteY504" fmla="*/ 2774729 h 3370881"/>
                          <a:gd name="connsiteX505" fmla="*/ 161365 w 2661966"/>
                          <a:gd name="connsiteY505" fmla="*/ 2747834 h 3370881"/>
                          <a:gd name="connsiteX506" fmla="*/ 156882 w 2661966"/>
                          <a:gd name="connsiteY506" fmla="*/ 2559576 h 3370881"/>
                          <a:gd name="connsiteX507" fmla="*/ 152400 w 2661966"/>
                          <a:gd name="connsiteY507" fmla="*/ 2519234 h 3370881"/>
                          <a:gd name="connsiteX508" fmla="*/ 118035 w 2661966"/>
                          <a:gd name="connsiteY508" fmla="*/ 2400004 h 3370881"/>
                          <a:gd name="connsiteX509" fmla="*/ 117048 w 2661966"/>
                          <a:gd name="connsiteY509" fmla="*/ 2344423 h 3370881"/>
                          <a:gd name="connsiteX510" fmla="*/ 100106 w 2661966"/>
                          <a:gd name="connsiteY510" fmla="*/ 2330976 h 3370881"/>
                          <a:gd name="connsiteX511" fmla="*/ 138953 w 2661966"/>
                          <a:gd name="connsiteY511" fmla="*/ 2313046 h 3370881"/>
                          <a:gd name="connsiteX512" fmla="*/ 152400 w 2661966"/>
                          <a:gd name="connsiteY512" fmla="*/ 2304081 h 3370881"/>
                          <a:gd name="connsiteX513" fmla="*/ 170329 w 2661966"/>
                          <a:gd name="connsiteY513" fmla="*/ 2259258 h 3370881"/>
                          <a:gd name="connsiteX514" fmla="*/ 188259 w 2661966"/>
                          <a:gd name="connsiteY514" fmla="*/ 2223399 h 3370881"/>
                          <a:gd name="connsiteX515" fmla="*/ 206188 w 2661966"/>
                          <a:gd name="connsiteY515" fmla="*/ 2187540 h 3370881"/>
                          <a:gd name="connsiteX516" fmla="*/ 210670 w 2661966"/>
                          <a:gd name="connsiteY516" fmla="*/ 2174093 h 3370881"/>
                          <a:gd name="connsiteX517" fmla="*/ 219635 w 2661966"/>
                          <a:gd name="connsiteY517" fmla="*/ 2115823 h 3370881"/>
                          <a:gd name="connsiteX518" fmla="*/ 210670 w 2661966"/>
                          <a:gd name="connsiteY518" fmla="*/ 1958940 h 3370881"/>
                          <a:gd name="connsiteX519" fmla="*/ 192741 w 2661966"/>
                          <a:gd name="connsiteY519" fmla="*/ 1923081 h 3370881"/>
                          <a:gd name="connsiteX520" fmla="*/ 179294 w 2661966"/>
                          <a:gd name="connsiteY520" fmla="*/ 1891705 h 3370881"/>
                          <a:gd name="connsiteX521" fmla="*/ 165847 w 2661966"/>
                          <a:gd name="connsiteY521" fmla="*/ 1864811 h 3370881"/>
                          <a:gd name="connsiteX522" fmla="*/ 152400 w 2661966"/>
                          <a:gd name="connsiteY522" fmla="*/ 1833434 h 3370881"/>
                          <a:gd name="connsiteX523" fmla="*/ 143435 w 2661966"/>
                          <a:gd name="connsiteY523" fmla="*/ 1819987 h 3370881"/>
                          <a:gd name="connsiteX524" fmla="*/ 107576 w 2661966"/>
                          <a:gd name="connsiteY524" fmla="*/ 1784129 h 3370881"/>
                          <a:gd name="connsiteX525" fmla="*/ 94129 w 2661966"/>
                          <a:gd name="connsiteY525" fmla="*/ 1779646 h 3370881"/>
                          <a:gd name="connsiteX526" fmla="*/ 71718 w 2661966"/>
                          <a:gd name="connsiteY526" fmla="*/ 1770681 h 3370881"/>
                          <a:gd name="connsiteX527" fmla="*/ 58270 w 2661966"/>
                          <a:gd name="connsiteY527" fmla="*/ 1761717 h 3370881"/>
                          <a:gd name="connsiteX528" fmla="*/ 26894 w 2661966"/>
                          <a:gd name="connsiteY528" fmla="*/ 1730340 h 3370881"/>
                          <a:gd name="connsiteX529" fmla="*/ 0 w 2661966"/>
                          <a:gd name="connsiteY529" fmla="*/ 1707929 h 3370881"/>
                          <a:gd name="connsiteX0" fmla="*/ 0 w 2661966"/>
                          <a:gd name="connsiteY0" fmla="*/ 1707929 h 3370881"/>
                          <a:gd name="connsiteX1" fmla="*/ 22412 w 2661966"/>
                          <a:gd name="connsiteY1" fmla="*/ 1698964 h 3370881"/>
                          <a:gd name="connsiteX2" fmla="*/ 31376 w 2661966"/>
                          <a:gd name="connsiteY2" fmla="*/ 1681034 h 3370881"/>
                          <a:gd name="connsiteX3" fmla="*/ 44823 w 2661966"/>
                          <a:gd name="connsiteY3" fmla="*/ 1672070 h 3370881"/>
                          <a:gd name="connsiteX4" fmla="*/ 58270 w 2661966"/>
                          <a:gd name="connsiteY4" fmla="*/ 1654140 h 3370881"/>
                          <a:gd name="connsiteX5" fmla="*/ 76200 w 2661966"/>
                          <a:gd name="connsiteY5" fmla="*/ 1645176 h 3370881"/>
                          <a:gd name="connsiteX6" fmla="*/ 98612 w 2661966"/>
                          <a:gd name="connsiteY6" fmla="*/ 1636211 h 3370881"/>
                          <a:gd name="connsiteX7" fmla="*/ 125506 w 2661966"/>
                          <a:gd name="connsiteY7" fmla="*/ 1627246 h 3370881"/>
                          <a:gd name="connsiteX8" fmla="*/ 152400 w 2661966"/>
                          <a:gd name="connsiteY8" fmla="*/ 1609317 h 3370881"/>
                          <a:gd name="connsiteX9" fmla="*/ 170329 w 2661966"/>
                          <a:gd name="connsiteY9" fmla="*/ 1600352 h 3370881"/>
                          <a:gd name="connsiteX10" fmla="*/ 188259 w 2661966"/>
                          <a:gd name="connsiteY10" fmla="*/ 1582423 h 3370881"/>
                          <a:gd name="connsiteX11" fmla="*/ 228600 w 2661966"/>
                          <a:gd name="connsiteY11" fmla="*/ 1564493 h 3370881"/>
                          <a:gd name="connsiteX12" fmla="*/ 255494 w 2661966"/>
                          <a:gd name="connsiteY12" fmla="*/ 1546564 h 3370881"/>
                          <a:gd name="connsiteX13" fmla="*/ 300318 w 2661966"/>
                          <a:gd name="connsiteY13" fmla="*/ 1524152 h 3370881"/>
                          <a:gd name="connsiteX14" fmla="*/ 313765 w 2661966"/>
                          <a:gd name="connsiteY14" fmla="*/ 1515187 h 3370881"/>
                          <a:gd name="connsiteX15" fmla="*/ 340659 w 2661966"/>
                          <a:gd name="connsiteY15" fmla="*/ 1510705 h 3370881"/>
                          <a:gd name="connsiteX16" fmla="*/ 363070 w 2661966"/>
                          <a:gd name="connsiteY16" fmla="*/ 1506223 h 3370881"/>
                          <a:gd name="connsiteX17" fmla="*/ 389965 w 2661966"/>
                          <a:gd name="connsiteY17" fmla="*/ 1501740 h 3370881"/>
                          <a:gd name="connsiteX18" fmla="*/ 425823 w 2661966"/>
                          <a:gd name="connsiteY18" fmla="*/ 1497258 h 3370881"/>
                          <a:gd name="connsiteX19" fmla="*/ 470647 w 2661966"/>
                          <a:gd name="connsiteY19" fmla="*/ 1488293 h 3370881"/>
                          <a:gd name="connsiteX20" fmla="*/ 515470 w 2661966"/>
                          <a:gd name="connsiteY20" fmla="*/ 1479329 h 3370881"/>
                          <a:gd name="connsiteX21" fmla="*/ 528918 w 2661966"/>
                          <a:gd name="connsiteY21" fmla="*/ 1470364 h 3370881"/>
                          <a:gd name="connsiteX22" fmla="*/ 600635 w 2661966"/>
                          <a:gd name="connsiteY22" fmla="*/ 1456917 h 3370881"/>
                          <a:gd name="connsiteX23" fmla="*/ 690282 w 2661966"/>
                          <a:gd name="connsiteY23" fmla="*/ 1447952 h 3370881"/>
                          <a:gd name="connsiteX24" fmla="*/ 793376 w 2661966"/>
                          <a:gd name="connsiteY24" fmla="*/ 1452434 h 3370881"/>
                          <a:gd name="connsiteX25" fmla="*/ 874059 w 2661966"/>
                          <a:gd name="connsiteY25" fmla="*/ 1465881 h 3370881"/>
                          <a:gd name="connsiteX26" fmla="*/ 914400 w 2661966"/>
                          <a:gd name="connsiteY26" fmla="*/ 1470364 h 3370881"/>
                          <a:gd name="connsiteX27" fmla="*/ 1030941 w 2661966"/>
                          <a:gd name="connsiteY27" fmla="*/ 1483811 h 3370881"/>
                          <a:gd name="connsiteX28" fmla="*/ 1151965 w 2661966"/>
                          <a:gd name="connsiteY28" fmla="*/ 1492776 h 3370881"/>
                          <a:gd name="connsiteX29" fmla="*/ 1281953 w 2661966"/>
                          <a:gd name="connsiteY29" fmla="*/ 1501740 h 3370881"/>
                          <a:gd name="connsiteX30" fmla="*/ 1465729 w 2661966"/>
                          <a:gd name="connsiteY30" fmla="*/ 1497258 h 3370881"/>
                          <a:gd name="connsiteX31" fmla="*/ 1510553 w 2661966"/>
                          <a:gd name="connsiteY31" fmla="*/ 1492776 h 3370881"/>
                          <a:gd name="connsiteX32" fmla="*/ 1582270 w 2661966"/>
                          <a:gd name="connsiteY32" fmla="*/ 1461399 h 3370881"/>
                          <a:gd name="connsiteX33" fmla="*/ 1604682 w 2661966"/>
                          <a:gd name="connsiteY33" fmla="*/ 1456917 h 3370881"/>
                          <a:gd name="connsiteX34" fmla="*/ 1622612 w 2661966"/>
                          <a:gd name="connsiteY34" fmla="*/ 1447952 h 3370881"/>
                          <a:gd name="connsiteX35" fmla="*/ 1645023 w 2661966"/>
                          <a:gd name="connsiteY35" fmla="*/ 1438987 h 3370881"/>
                          <a:gd name="connsiteX36" fmla="*/ 1662953 w 2661966"/>
                          <a:gd name="connsiteY36" fmla="*/ 1425540 h 3370881"/>
                          <a:gd name="connsiteX37" fmla="*/ 1698812 w 2661966"/>
                          <a:gd name="connsiteY37" fmla="*/ 1407611 h 3370881"/>
                          <a:gd name="connsiteX38" fmla="*/ 1739153 w 2661966"/>
                          <a:gd name="connsiteY38" fmla="*/ 1380717 h 3370881"/>
                          <a:gd name="connsiteX39" fmla="*/ 1752600 w 2661966"/>
                          <a:gd name="connsiteY39" fmla="*/ 1367270 h 3370881"/>
                          <a:gd name="connsiteX40" fmla="*/ 1775012 w 2661966"/>
                          <a:gd name="connsiteY40" fmla="*/ 1353823 h 3370881"/>
                          <a:gd name="connsiteX41" fmla="*/ 1797423 w 2661966"/>
                          <a:gd name="connsiteY41" fmla="*/ 1335893 h 3370881"/>
                          <a:gd name="connsiteX42" fmla="*/ 1810870 w 2661966"/>
                          <a:gd name="connsiteY42" fmla="*/ 1304517 h 3370881"/>
                          <a:gd name="connsiteX43" fmla="*/ 1815353 w 2661966"/>
                          <a:gd name="connsiteY43" fmla="*/ 1291070 h 3370881"/>
                          <a:gd name="connsiteX44" fmla="*/ 1801906 w 2661966"/>
                          <a:gd name="connsiteY44" fmla="*/ 1138670 h 3370881"/>
                          <a:gd name="connsiteX45" fmla="*/ 1792941 w 2661966"/>
                          <a:gd name="connsiteY45" fmla="*/ 1125223 h 3370881"/>
                          <a:gd name="connsiteX46" fmla="*/ 1757082 w 2661966"/>
                          <a:gd name="connsiteY46" fmla="*/ 1093846 h 3370881"/>
                          <a:gd name="connsiteX47" fmla="*/ 1730188 w 2661966"/>
                          <a:gd name="connsiteY47" fmla="*/ 1066952 h 3370881"/>
                          <a:gd name="connsiteX48" fmla="*/ 1703294 w 2661966"/>
                          <a:gd name="connsiteY48" fmla="*/ 1049023 h 3370881"/>
                          <a:gd name="connsiteX49" fmla="*/ 1622612 w 2661966"/>
                          <a:gd name="connsiteY49" fmla="*/ 1053505 h 3370881"/>
                          <a:gd name="connsiteX50" fmla="*/ 1595718 w 2661966"/>
                          <a:gd name="connsiteY50" fmla="*/ 1062470 h 3370881"/>
                          <a:gd name="connsiteX51" fmla="*/ 1573306 w 2661966"/>
                          <a:gd name="connsiteY51" fmla="*/ 1066952 h 3370881"/>
                          <a:gd name="connsiteX52" fmla="*/ 1453385 w 2661966"/>
                          <a:gd name="connsiteY52" fmla="*/ 1082761 h 3370881"/>
                          <a:gd name="connsiteX53" fmla="*/ 1326776 w 2661966"/>
                          <a:gd name="connsiteY53" fmla="*/ 1062470 h 3370881"/>
                          <a:gd name="connsiteX54" fmla="*/ 1308847 w 2661966"/>
                          <a:gd name="connsiteY54" fmla="*/ 1057987 h 3370881"/>
                          <a:gd name="connsiteX55" fmla="*/ 1277470 w 2661966"/>
                          <a:gd name="connsiteY55" fmla="*/ 1053505 h 3370881"/>
                          <a:gd name="connsiteX56" fmla="*/ 1259541 w 2661966"/>
                          <a:gd name="connsiteY56" fmla="*/ 1049023 h 3370881"/>
                          <a:gd name="connsiteX57" fmla="*/ 1232647 w 2661966"/>
                          <a:gd name="connsiteY57" fmla="*/ 1044540 h 3370881"/>
                          <a:gd name="connsiteX58" fmla="*/ 1053353 w 2661966"/>
                          <a:gd name="connsiteY58" fmla="*/ 1049023 h 3370881"/>
                          <a:gd name="connsiteX59" fmla="*/ 1035423 w 2661966"/>
                          <a:gd name="connsiteY59" fmla="*/ 1053505 h 3370881"/>
                          <a:gd name="connsiteX60" fmla="*/ 1008529 w 2661966"/>
                          <a:gd name="connsiteY60" fmla="*/ 1057987 h 3370881"/>
                          <a:gd name="connsiteX61" fmla="*/ 995082 w 2661966"/>
                          <a:gd name="connsiteY61" fmla="*/ 1062470 h 3370881"/>
                          <a:gd name="connsiteX62" fmla="*/ 945776 w 2661966"/>
                          <a:gd name="connsiteY62" fmla="*/ 1031093 h 3370881"/>
                          <a:gd name="connsiteX63" fmla="*/ 941294 w 2661966"/>
                          <a:gd name="connsiteY63" fmla="*/ 1017646 h 3370881"/>
                          <a:gd name="connsiteX64" fmla="*/ 932329 w 2661966"/>
                          <a:gd name="connsiteY64" fmla="*/ 919034 h 3370881"/>
                          <a:gd name="connsiteX65" fmla="*/ 914400 w 2661966"/>
                          <a:gd name="connsiteY65" fmla="*/ 901105 h 3370881"/>
                          <a:gd name="connsiteX66" fmla="*/ 918882 w 2661966"/>
                          <a:gd name="connsiteY66" fmla="*/ 869729 h 3370881"/>
                          <a:gd name="connsiteX67" fmla="*/ 941294 w 2661966"/>
                          <a:gd name="connsiteY67" fmla="*/ 865246 h 3370881"/>
                          <a:gd name="connsiteX68" fmla="*/ 959223 w 2661966"/>
                          <a:gd name="connsiteY68" fmla="*/ 851799 h 3370881"/>
                          <a:gd name="connsiteX69" fmla="*/ 990600 w 2661966"/>
                          <a:gd name="connsiteY69" fmla="*/ 847317 h 3370881"/>
                          <a:gd name="connsiteX70" fmla="*/ 1129553 w 2661966"/>
                          <a:gd name="connsiteY70" fmla="*/ 838352 h 3370881"/>
                          <a:gd name="connsiteX71" fmla="*/ 1147482 w 2661966"/>
                          <a:gd name="connsiteY71" fmla="*/ 829387 h 3370881"/>
                          <a:gd name="connsiteX72" fmla="*/ 1178859 w 2661966"/>
                          <a:gd name="connsiteY72" fmla="*/ 806976 h 3370881"/>
                          <a:gd name="connsiteX73" fmla="*/ 1192306 w 2661966"/>
                          <a:gd name="connsiteY73" fmla="*/ 793529 h 3370881"/>
                          <a:gd name="connsiteX74" fmla="*/ 1214718 w 2661966"/>
                          <a:gd name="connsiteY74" fmla="*/ 784564 h 3370881"/>
                          <a:gd name="connsiteX75" fmla="*/ 1241612 w 2661966"/>
                          <a:gd name="connsiteY75" fmla="*/ 771117 h 3370881"/>
                          <a:gd name="connsiteX76" fmla="*/ 1277470 w 2661966"/>
                          <a:gd name="connsiteY76" fmla="*/ 753187 h 3370881"/>
                          <a:gd name="connsiteX77" fmla="*/ 1295400 w 2661966"/>
                          <a:gd name="connsiteY77" fmla="*/ 730776 h 3370881"/>
                          <a:gd name="connsiteX78" fmla="*/ 1317812 w 2661966"/>
                          <a:gd name="connsiteY78" fmla="*/ 708364 h 3370881"/>
                          <a:gd name="connsiteX79" fmla="*/ 1353670 w 2661966"/>
                          <a:gd name="connsiteY79" fmla="*/ 663540 h 3370881"/>
                          <a:gd name="connsiteX80" fmla="*/ 1371600 w 2661966"/>
                          <a:gd name="connsiteY80" fmla="*/ 636646 h 3370881"/>
                          <a:gd name="connsiteX81" fmla="*/ 1380565 w 2661966"/>
                          <a:gd name="connsiteY81" fmla="*/ 596305 h 3370881"/>
                          <a:gd name="connsiteX82" fmla="*/ 1385047 w 2661966"/>
                          <a:gd name="connsiteY82" fmla="*/ 582858 h 3370881"/>
                          <a:gd name="connsiteX83" fmla="*/ 1380565 w 2661966"/>
                          <a:gd name="connsiteY83" fmla="*/ 533552 h 3370881"/>
                          <a:gd name="connsiteX84" fmla="*/ 1367118 w 2661966"/>
                          <a:gd name="connsiteY84" fmla="*/ 524587 h 3370881"/>
                          <a:gd name="connsiteX85" fmla="*/ 1349188 w 2661966"/>
                          <a:gd name="connsiteY85" fmla="*/ 520105 h 3370881"/>
                          <a:gd name="connsiteX86" fmla="*/ 1324871 w 2661966"/>
                          <a:gd name="connsiteY86" fmla="*/ 516855 h 3370881"/>
                          <a:gd name="connsiteX87" fmla="*/ 1280048 w 2661966"/>
                          <a:gd name="connsiteY87" fmla="*/ 523243 h 3370881"/>
                          <a:gd name="connsiteX88" fmla="*/ 1250576 w 2661966"/>
                          <a:gd name="connsiteY88" fmla="*/ 529070 h 3370881"/>
                          <a:gd name="connsiteX89" fmla="*/ 1210235 w 2661966"/>
                          <a:gd name="connsiteY89" fmla="*/ 542517 h 3370881"/>
                          <a:gd name="connsiteX90" fmla="*/ 1183341 w 2661966"/>
                          <a:gd name="connsiteY90" fmla="*/ 555964 h 3370881"/>
                          <a:gd name="connsiteX91" fmla="*/ 1160929 w 2661966"/>
                          <a:gd name="connsiteY91" fmla="*/ 569411 h 3370881"/>
                          <a:gd name="connsiteX92" fmla="*/ 1134035 w 2661966"/>
                          <a:gd name="connsiteY92" fmla="*/ 578376 h 3370881"/>
                          <a:gd name="connsiteX93" fmla="*/ 1111623 w 2661966"/>
                          <a:gd name="connsiteY93" fmla="*/ 587340 h 3370881"/>
                          <a:gd name="connsiteX94" fmla="*/ 1084729 w 2661966"/>
                          <a:gd name="connsiteY94" fmla="*/ 596305 h 3370881"/>
                          <a:gd name="connsiteX95" fmla="*/ 986118 w 2661966"/>
                          <a:gd name="connsiteY95" fmla="*/ 591823 h 3370881"/>
                          <a:gd name="connsiteX96" fmla="*/ 927847 w 2661966"/>
                          <a:gd name="connsiteY96" fmla="*/ 578376 h 3370881"/>
                          <a:gd name="connsiteX97" fmla="*/ 896470 w 2661966"/>
                          <a:gd name="connsiteY97" fmla="*/ 555964 h 3370881"/>
                          <a:gd name="connsiteX98" fmla="*/ 883023 w 2661966"/>
                          <a:gd name="connsiteY98" fmla="*/ 546999 h 3370881"/>
                          <a:gd name="connsiteX99" fmla="*/ 865094 w 2661966"/>
                          <a:gd name="connsiteY99" fmla="*/ 497693 h 3370881"/>
                          <a:gd name="connsiteX100" fmla="*/ 869576 w 2661966"/>
                          <a:gd name="connsiteY100" fmla="*/ 403564 h 3370881"/>
                          <a:gd name="connsiteX101" fmla="*/ 874059 w 2661966"/>
                          <a:gd name="connsiteY101" fmla="*/ 385634 h 3370881"/>
                          <a:gd name="connsiteX102" fmla="*/ 883023 w 2661966"/>
                          <a:gd name="connsiteY102" fmla="*/ 372187 h 3370881"/>
                          <a:gd name="connsiteX103" fmla="*/ 913728 w 2661966"/>
                          <a:gd name="connsiteY103" fmla="*/ 342268 h 3370881"/>
                          <a:gd name="connsiteX104" fmla="*/ 914400 w 2661966"/>
                          <a:gd name="connsiteY104" fmla="*/ 385634 h 3370881"/>
                          <a:gd name="connsiteX105" fmla="*/ 909918 w 2661966"/>
                          <a:gd name="connsiteY105" fmla="*/ 408046 h 3370881"/>
                          <a:gd name="connsiteX106" fmla="*/ 900953 w 2661966"/>
                          <a:gd name="connsiteY106" fmla="*/ 466317 h 3370881"/>
                          <a:gd name="connsiteX107" fmla="*/ 905435 w 2661966"/>
                          <a:gd name="connsiteY107" fmla="*/ 515623 h 3370881"/>
                          <a:gd name="connsiteX108" fmla="*/ 932329 w 2661966"/>
                          <a:gd name="connsiteY108" fmla="*/ 551481 h 3370881"/>
                          <a:gd name="connsiteX109" fmla="*/ 954741 w 2661966"/>
                          <a:gd name="connsiteY109" fmla="*/ 560446 h 3370881"/>
                          <a:gd name="connsiteX110" fmla="*/ 972670 w 2661966"/>
                          <a:gd name="connsiteY110" fmla="*/ 569411 h 3370881"/>
                          <a:gd name="connsiteX111" fmla="*/ 1066800 w 2661966"/>
                          <a:gd name="connsiteY111" fmla="*/ 564929 h 3370881"/>
                          <a:gd name="connsiteX112" fmla="*/ 1111623 w 2661966"/>
                          <a:gd name="connsiteY112" fmla="*/ 551481 h 3370881"/>
                          <a:gd name="connsiteX113" fmla="*/ 1129553 w 2661966"/>
                          <a:gd name="connsiteY113" fmla="*/ 538034 h 3370881"/>
                          <a:gd name="connsiteX114" fmla="*/ 1156447 w 2661966"/>
                          <a:gd name="connsiteY114" fmla="*/ 511140 h 3370881"/>
                          <a:gd name="connsiteX115" fmla="*/ 1160929 w 2661966"/>
                          <a:gd name="connsiteY115" fmla="*/ 493211 h 3370881"/>
                          <a:gd name="connsiteX116" fmla="*/ 1178859 w 2661966"/>
                          <a:gd name="connsiteY116" fmla="*/ 331846 h 3370881"/>
                          <a:gd name="connsiteX117" fmla="*/ 1215315 w 2661966"/>
                          <a:gd name="connsiteY117" fmla="*/ 270289 h 3370881"/>
                          <a:gd name="connsiteX118" fmla="*/ 1214718 w 2661966"/>
                          <a:gd name="connsiteY118" fmla="*/ 367705 h 3370881"/>
                          <a:gd name="connsiteX119" fmla="*/ 1201270 w 2661966"/>
                          <a:gd name="connsiteY119" fmla="*/ 412529 h 3370881"/>
                          <a:gd name="connsiteX120" fmla="*/ 1210235 w 2661966"/>
                          <a:gd name="connsiteY120" fmla="*/ 461834 h 3370881"/>
                          <a:gd name="connsiteX121" fmla="*/ 1214718 w 2661966"/>
                          <a:gd name="connsiteY121" fmla="*/ 475281 h 3370881"/>
                          <a:gd name="connsiteX122" fmla="*/ 1231975 w 2661966"/>
                          <a:gd name="connsiteY122" fmla="*/ 478531 h 3370881"/>
                          <a:gd name="connsiteX123" fmla="*/ 1252481 w 2661966"/>
                          <a:gd name="connsiteY123" fmla="*/ 492651 h 3370881"/>
                          <a:gd name="connsiteX124" fmla="*/ 1317812 w 2661966"/>
                          <a:gd name="connsiteY124" fmla="*/ 488168 h 3370881"/>
                          <a:gd name="connsiteX125" fmla="*/ 1357480 w 2661966"/>
                          <a:gd name="connsiteY125" fmla="*/ 477299 h 3370881"/>
                          <a:gd name="connsiteX126" fmla="*/ 1506070 w 2661966"/>
                          <a:gd name="connsiteY126" fmla="*/ 457352 h 3370881"/>
                          <a:gd name="connsiteX127" fmla="*/ 1550894 w 2661966"/>
                          <a:gd name="connsiteY127" fmla="*/ 430458 h 3370881"/>
                          <a:gd name="connsiteX128" fmla="*/ 1564341 w 2661966"/>
                          <a:gd name="connsiteY128" fmla="*/ 417011 h 3370881"/>
                          <a:gd name="connsiteX129" fmla="*/ 1586753 w 2661966"/>
                          <a:gd name="connsiteY129" fmla="*/ 399081 h 3370881"/>
                          <a:gd name="connsiteX130" fmla="*/ 1595718 w 2661966"/>
                          <a:gd name="connsiteY130" fmla="*/ 381152 h 3370881"/>
                          <a:gd name="connsiteX131" fmla="*/ 1622664 w 2661966"/>
                          <a:gd name="connsiteY131" fmla="*/ 352560 h 3370881"/>
                          <a:gd name="connsiteX132" fmla="*/ 1639116 w 2661966"/>
                          <a:gd name="connsiteY132" fmla="*/ 291047 h 3370881"/>
                          <a:gd name="connsiteX133" fmla="*/ 1604852 w 2661966"/>
                          <a:gd name="connsiteY133" fmla="*/ 236279 h 3370881"/>
                          <a:gd name="connsiteX134" fmla="*/ 1537447 w 2661966"/>
                          <a:gd name="connsiteY134" fmla="*/ 188411 h 3370881"/>
                          <a:gd name="connsiteX135" fmla="*/ 1649755 w 2661966"/>
                          <a:gd name="connsiteY135" fmla="*/ 229512 h 3370881"/>
                          <a:gd name="connsiteX136" fmla="*/ 1709532 w 2661966"/>
                          <a:gd name="connsiteY136" fmla="*/ 305101 h 3370881"/>
                          <a:gd name="connsiteX137" fmla="*/ 1655669 w 2661966"/>
                          <a:gd name="connsiteY137" fmla="*/ 407486 h 3370881"/>
                          <a:gd name="connsiteX138" fmla="*/ 1658470 w 2661966"/>
                          <a:gd name="connsiteY138" fmla="*/ 412529 h 3370881"/>
                          <a:gd name="connsiteX139" fmla="*/ 1685365 w 2661966"/>
                          <a:gd name="connsiteY139" fmla="*/ 390117 h 3370881"/>
                          <a:gd name="connsiteX140" fmla="*/ 1694329 w 2661966"/>
                          <a:gd name="connsiteY140" fmla="*/ 376670 h 3370881"/>
                          <a:gd name="connsiteX141" fmla="*/ 1734670 w 2661966"/>
                          <a:gd name="connsiteY141" fmla="*/ 354258 h 3370881"/>
                          <a:gd name="connsiteX142" fmla="*/ 1743635 w 2661966"/>
                          <a:gd name="connsiteY142" fmla="*/ 340811 h 3370881"/>
                          <a:gd name="connsiteX143" fmla="*/ 1757082 w 2661966"/>
                          <a:gd name="connsiteY143" fmla="*/ 336329 h 3370881"/>
                          <a:gd name="connsiteX144" fmla="*/ 1843909 w 2661966"/>
                          <a:gd name="connsiteY144" fmla="*/ 262341 h 3370881"/>
                          <a:gd name="connsiteX145" fmla="*/ 1874221 w 2661966"/>
                          <a:gd name="connsiteY145" fmla="*/ 202194 h 3370881"/>
                          <a:gd name="connsiteX146" fmla="*/ 1828094 w 2661966"/>
                          <a:gd name="connsiteY146" fmla="*/ 136767 h 3370881"/>
                          <a:gd name="connsiteX147" fmla="*/ 1772023 w 2661966"/>
                          <a:gd name="connsiteY147" fmla="*/ 77249 h 3370881"/>
                          <a:gd name="connsiteX148" fmla="*/ 1948888 w 2661966"/>
                          <a:gd name="connsiteY148" fmla="*/ 178018 h 3370881"/>
                          <a:gd name="connsiteX149" fmla="*/ 1960270 w 2661966"/>
                          <a:gd name="connsiteY149" fmla="*/ 216177 h 3370881"/>
                          <a:gd name="connsiteX150" fmla="*/ 1952362 w 2661966"/>
                          <a:gd name="connsiteY150" fmla="*/ 254265 h 3370881"/>
                          <a:gd name="connsiteX151" fmla="*/ 1874221 w 2661966"/>
                          <a:gd name="connsiteY151" fmla="*/ 318698 h 3370881"/>
                          <a:gd name="connsiteX152" fmla="*/ 1788459 w 2661966"/>
                          <a:gd name="connsiteY152" fmla="*/ 367705 h 3370881"/>
                          <a:gd name="connsiteX153" fmla="*/ 1761565 w 2661966"/>
                          <a:gd name="connsiteY153" fmla="*/ 390117 h 3370881"/>
                          <a:gd name="connsiteX154" fmla="*/ 1783976 w 2661966"/>
                          <a:gd name="connsiteY154" fmla="*/ 399081 h 3370881"/>
                          <a:gd name="connsiteX155" fmla="*/ 1878106 w 2661966"/>
                          <a:gd name="connsiteY155" fmla="*/ 390117 h 3370881"/>
                          <a:gd name="connsiteX156" fmla="*/ 1891553 w 2661966"/>
                          <a:gd name="connsiteY156" fmla="*/ 381152 h 3370881"/>
                          <a:gd name="connsiteX157" fmla="*/ 1918447 w 2661966"/>
                          <a:gd name="connsiteY157" fmla="*/ 372187 h 3370881"/>
                          <a:gd name="connsiteX158" fmla="*/ 1940859 w 2661966"/>
                          <a:gd name="connsiteY158" fmla="*/ 358740 h 3370881"/>
                          <a:gd name="connsiteX159" fmla="*/ 1954306 w 2661966"/>
                          <a:gd name="connsiteY159" fmla="*/ 354258 h 3370881"/>
                          <a:gd name="connsiteX160" fmla="*/ 2103145 w 2661966"/>
                          <a:gd name="connsiteY160" fmla="*/ 202207 h 3370881"/>
                          <a:gd name="connsiteX161" fmla="*/ 2064254 w 2661966"/>
                          <a:gd name="connsiteY161" fmla="*/ 20406 h 3370881"/>
                          <a:gd name="connsiteX162" fmla="*/ 2169347 w 2661966"/>
                          <a:gd name="connsiteY162" fmla="*/ 104479 h 3370881"/>
                          <a:gd name="connsiteX163" fmla="*/ 2183354 w 2661966"/>
                          <a:gd name="connsiteY163" fmla="*/ 192893 h 3370881"/>
                          <a:gd name="connsiteX164" fmla="*/ 2170300 w 2661966"/>
                          <a:gd name="connsiteY164" fmla="*/ 271231 h 3370881"/>
                          <a:gd name="connsiteX165" fmla="*/ 2096795 w 2661966"/>
                          <a:gd name="connsiteY165" fmla="*/ 316507 h 3370881"/>
                          <a:gd name="connsiteX166" fmla="*/ 1999129 w 2661966"/>
                          <a:gd name="connsiteY166" fmla="*/ 358740 h 3370881"/>
                          <a:gd name="connsiteX167" fmla="*/ 1994647 w 2661966"/>
                          <a:gd name="connsiteY167" fmla="*/ 372187 h 3370881"/>
                          <a:gd name="connsiteX168" fmla="*/ 2039470 w 2661966"/>
                          <a:gd name="connsiteY168" fmla="*/ 390117 h 3370881"/>
                          <a:gd name="connsiteX169" fmla="*/ 2115670 w 2661966"/>
                          <a:gd name="connsiteY169" fmla="*/ 390117 h 3370881"/>
                          <a:gd name="connsiteX170" fmla="*/ 2160494 w 2661966"/>
                          <a:gd name="connsiteY170" fmla="*/ 376670 h 3370881"/>
                          <a:gd name="connsiteX171" fmla="*/ 2191870 w 2661966"/>
                          <a:gd name="connsiteY171" fmla="*/ 363223 h 3370881"/>
                          <a:gd name="connsiteX172" fmla="*/ 2205318 w 2661966"/>
                          <a:gd name="connsiteY172" fmla="*/ 358740 h 3370881"/>
                          <a:gd name="connsiteX173" fmla="*/ 2273487 w 2661966"/>
                          <a:gd name="connsiteY173" fmla="*/ 280486 h 3370881"/>
                          <a:gd name="connsiteX174" fmla="*/ 2312894 w 2661966"/>
                          <a:gd name="connsiteY174" fmla="*/ 183929 h 3370881"/>
                          <a:gd name="connsiteX175" fmla="*/ 2339788 w 2661966"/>
                          <a:gd name="connsiteY175" fmla="*/ 151 h 3370881"/>
                          <a:gd name="connsiteX176" fmla="*/ 2357718 w 2661966"/>
                          <a:gd name="connsiteY176" fmla="*/ 215305 h 3370881"/>
                          <a:gd name="connsiteX177" fmla="*/ 2308598 w 2661966"/>
                          <a:gd name="connsiteY177" fmla="*/ 319520 h 3370881"/>
                          <a:gd name="connsiteX178" fmla="*/ 2245659 w 2661966"/>
                          <a:gd name="connsiteY178" fmla="*/ 390117 h 3370881"/>
                          <a:gd name="connsiteX179" fmla="*/ 2254623 w 2661966"/>
                          <a:gd name="connsiteY179" fmla="*/ 403564 h 3370881"/>
                          <a:gd name="connsiteX180" fmla="*/ 2353235 w 2661966"/>
                          <a:gd name="connsiteY180" fmla="*/ 399081 h 3370881"/>
                          <a:gd name="connsiteX181" fmla="*/ 2366682 w 2661966"/>
                          <a:gd name="connsiteY181" fmla="*/ 394599 h 3370881"/>
                          <a:gd name="connsiteX182" fmla="*/ 2389094 w 2661966"/>
                          <a:gd name="connsiteY182" fmla="*/ 390117 h 3370881"/>
                          <a:gd name="connsiteX183" fmla="*/ 2424953 w 2661966"/>
                          <a:gd name="connsiteY183" fmla="*/ 367705 h 3370881"/>
                          <a:gd name="connsiteX184" fmla="*/ 2528047 w 2661966"/>
                          <a:gd name="connsiteY184" fmla="*/ 292700 h 3370881"/>
                          <a:gd name="connsiteX185" fmla="*/ 2541495 w 2661966"/>
                          <a:gd name="connsiteY185" fmla="*/ 62906 h 3370881"/>
                          <a:gd name="connsiteX186" fmla="*/ 2591304 w 2661966"/>
                          <a:gd name="connsiteY186" fmla="*/ 214081 h 3370881"/>
                          <a:gd name="connsiteX187" fmla="*/ 2602790 w 2661966"/>
                          <a:gd name="connsiteY187" fmla="*/ 290907 h 3370881"/>
                          <a:gd name="connsiteX188" fmla="*/ 2660388 w 2661966"/>
                          <a:gd name="connsiteY188" fmla="*/ 338644 h 3370881"/>
                          <a:gd name="connsiteX189" fmla="*/ 2531969 w 2661966"/>
                          <a:gd name="connsiteY189" fmla="*/ 383206 h 3370881"/>
                          <a:gd name="connsiteX190" fmla="*/ 2442882 w 2661966"/>
                          <a:gd name="connsiteY190" fmla="*/ 403564 h 3370881"/>
                          <a:gd name="connsiteX191" fmla="*/ 2398059 w 2661966"/>
                          <a:gd name="connsiteY191" fmla="*/ 417011 h 3370881"/>
                          <a:gd name="connsiteX192" fmla="*/ 2375647 w 2661966"/>
                          <a:gd name="connsiteY192" fmla="*/ 425976 h 3370881"/>
                          <a:gd name="connsiteX193" fmla="*/ 2357718 w 2661966"/>
                          <a:gd name="connsiteY193" fmla="*/ 430458 h 3370881"/>
                          <a:gd name="connsiteX194" fmla="*/ 2344270 w 2661966"/>
                          <a:gd name="connsiteY194" fmla="*/ 461834 h 3370881"/>
                          <a:gd name="connsiteX195" fmla="*/ 2353235 w 2661966"/>
                          <a:gd name="connsiteY195" fmla="*/ 502176 h 3370881"/>
                          <a:gd name="connsiteX196" fmla="*/ 2362200 w 2661966"/>
                          <a:gd name="connsiteY196" fmla="*/ 515623 h 3370881"/>
                          <a:gd name="connsiteX197" fmla="*/ 2344270 w 2661966"/>
                          <a:gd name="connsiteY197" fmla="*/ 587340 h 3370881"/>
                          <a:gd name="connsiteX198" fmla="*/ 2321859 w 2661966"/>
                          <a:gd name="connsiteY198" fmla="*/ 614234 h 3370881"/>
                          <a:gd name="connsiteX199" fmla="*/ 2308412 w 2661966"/>
                          <a:gd name="connsiteY199" fmla="*/ 636646 h 3370881"/>
                          <a:gd name="connsiteX200" fmla="*/ 2281518 w 2661966"/>
                          <a:gd name="connsiteY200" fmla="*/ 641129 h 3370881"/>
                          <a:gd name="connsiteX201" fmla="*/ 2259106 w 2661966"/>
                          <a:gd name="connsiteY201" fmla="*/ 636646 h 3370881"/>
                          <a:gd name="connsiteX202" fmla="*/ 2277035 w 2661966"/>
                          <a:gd name="connsiteY202" fmla="*/ 578376 h 3370881"/>
                          <a:gd name="connsiteX203" fmla="*/ 2290482 w 2661966"/>
                          <a:gd name="connsiteY203" fmla="*/ 542517 h 3370881"/>
                          <a:gd name="connsiteX204" fmla="*/ 2286000 w 2661966"/>
                          <a:gd name="connsiteY204" fmla="*/ 506658 h 3370881"/>
                          <a:gd name="connsiteX205" fmla="*/ 2245659 w 2661966"/>
                          <a:gd name="connsiteY205" fmla="*/ 448387 h 3370881"/>
                          <a:gd name="connsiteX206" fmla="*/ 2200835 w 2661966"/>
                          <a:gd name="connsiteY206" fmla="*/ 430458 h 3370881"/>
                          <a:gd name="connsiteX207" fmla="*/ 2169459 w 2661966"/>
                          <a:gd name="connsiteY207" fmla="*/ 425976 h 3370881"/>
                          <a:gd name="connsiteX208" fmla="*/ 2102223 w 2661966"/>
                          <a:gd name="connsiteY208" fmla="*/ 430458 h 3370881"/>
                          <a:gd name="connsiteX209" fmla="*/ 2084294 w 2661966"/>
                          <a:gd name="connsiteY209" fmla="*/ 439423 h 3370881"/>
                          <a:gd name="connsiteX210" fmla="*/ 2070847 w 2661966"/>
                          <a:gd name="connsiteY210" fmla="*/ 443905 h 3370881"/>
                          <a:gd name="connsiteX211" fmla="*/ 2061882 w 2661966"/>
                          <a:gd name="connsiteY211" fmla="*/ 461834 h 3370881"/>
                          <a:gd name="connsiteX212" fmla="*/ 2034988 w 2661966"/>
                          <a:gd name="connsiteY212" fmla="*/ 475281 h 3370881"/>
                          <a:gd name="connsiteX213" fmla="*/ 1783976 w 2661966"/>
                          <a:gd name="connsiteY213" fmla="*/ 479764 h 3370881"/>
                          <a:gd name="connsiteX214" fmla="*/ 1766047 w 2661966"/>
                          <a:gd name="connsiteY214" fmla="*/ 488729 h 3370881"/>
                          <a:gd name="connsiteX215" fmla="*/ 1703294 w 2661966"/>
                          <a:gd name="connsiteY215" fmla="*/ 506658 h 3370881"/>
                          <a:gd name="connsiteX216" fmla="*/ 1689847 w 2661966"/>
                          <a:gd name="connsiteY216" fmla="*/ 511140 h 3370881"/>
                          <a:gd name="connsiteX217" fmla="*/ 1676400 w 2661966"/>
                          <a:gd name="connsiteY217" fmla="*/ 520105 h 3370881"/>
                          <a:gd name="connsiteX218" fmla="*/ 1649506 w 2661966"/>
                          <a:gd name="connsiteY218" fmla="*/ 529070 h 3370881"/>
                          <a:gd name="connsiteX219" fmla="*/ 1636059 w 2661966"/>
                          <a:gd name="connsiteY219" fmla="*/ 538034 h 3370881"/>
                          <a:gd name="connsiteX220" fmla="*/ 1622612 w 2661966"/>
                          <a:gd name="connsiteY220" fmla="*/ 551481 h 3370881"/>
                          <a:gd name="connsiteX221" fmla="*/ 1609165 w 2661966"/>
                          <a:gd name="connsiteY221" fmla="*/ 555964 h 3370881"/>
                          <a:gd name="connsiteX222" fmla="*/ 1577788 w 2661966"/>
                          <a:gd name="connsiteY222" fmla="*/ 587340 h 3370881"/>
                          <a:gd name="connsiteX223" fmla="*/ 1568823 w 2661966"/>
                          <a:gd name="connsiteY223" fmla="*/ 600787 h 3370881"/>
                          <a:gd name="connsiteX224" fmla="*/ 1555376 w 2661966"/>
                          <a:gd name="connsiteY224" fmla="*/ 614234 h 3370881"/>
                          <a:gd name="connsiteX225" fmla="*/ 1524000 w 2661966"/>
                          <a:gd name="connsiteY225" fmla="*/ 654576 h 3370881"/>
                          <a:gd name="connsiteX226" fmla="*/ 1519518 w 2661966"/>
                          <a:gd name="connsiteY226" fmla="*/ 668023 h 3370881"/>
                          <a:gd name="connsiteX227" fmla="*/ 1528482 w 2661966"/>
                          <a:gd name="connsiteY227" fmla="*/ 708364 h 3370881"/>
                          <a:gd name="connsiteX228" fmla="*/ 1537447 w 2661966"/>
                          <a:gd name="connsiteY228" fmla="*/ 721811 h 3370881"/>
                          <a:gd name="connsiteX229" fmla="*/ 1568823 w 2661966"/>
                          <a:gd name="connsiteY229" fmla="*/ 712846 h 3370881"/>
                          <a:gd name="connsiteX230" fmla="*/ 1600200 w 2661966"/>
                          <a:gd name="connsiteY230" fmla="*/ 712846 h 3370881"/>
                          <a:gd name="connsiteX231" fmla="*/ 1631576 w 2661966"/>
                          <a:gd name="connsiteY231" fmla="*/ 690434 h 3370881"/>
                          <a:gd name="connsiteX232" fmla="*/ 1645023 w 2661966"/>
                          <a:gd name="connsiteY232" fmla="*/ 676987 h 3370881"/>
                          <a:gd name="connsiteX233" fmla="*/ 1685365 w 2661966"/>
                          <a:gd name="connsiteY233" fmla="*/ 645611 h 3370881"/>
                          <a:gd name="connsiteX234" fmla="*/ 1716741 w 2661966"/>
                          <a:gd name="connsiteY234" fmla="*/ 614234 h 3370881"/>
                          <a:gd name="connsiteX235" fmla="*/ 1748118 w 2661966"/>
                          <a:gd name="connsiteY235" fmla="*/ 596305 h 3370881"/>
                          <a:gd name="connsiteX236" fmla="*/ 1761565 w 2661966"/>
                          <a:gd name="connsiteY236" fmla="*/ 591823 h 3370881"/>
                          <a:gd name="connsiteX237" fmla="*/ 1779494 w 2661966"/>
                          <a:gd name="connsiteY237" fmla="*/ 582858 h 3370881"/>
                          <a:gd name="connsiteX238" fmla="*/ 1815353 w 2661966"/>
                          <a:gd name="connsiteY238" fmla="*/ 573893 h 3370881"/>
                          <a:gd name="connsiteX239" fmla="*/ 2030506 w 2661966"/>
                          <a:gd name="connsiteY239" fmla="*/ 578376 h 3370881"/>
                          <a:gd name="connsiteX240" fmla="*/ 2017059 w 2661966"/>
                          <a:gd name="connsiteY240" fmla="*/ 600787 h 3370881"/>
                          <a:gd name="connsiteX241" fmla="*/ 1981200 w 2661966"/>
                          <a:gd name="connsiteY241" fmla="*/ 636646 h 3370881"/>
                          <a:gd name="connsiteX242" fmla="*/ 1967753 w 2661966"/>
                          <a:gd name="connsiteY242" fmla="*/ 650093 h 3370881"/>
                          <a:gd name="connsiteX243" fmla="*/ 1936376 w 2661966"/>
                          <a:gd name="connsiteY243" fmla="*/ 690434 h 3370881"/>
                          <a:gd name="connsiteX244" fmla="*/ 1905000 w 2661966"/>
                          <a:gd name="connsiteY244" fmla="*/ 717329 h 3370881"/>
                          <a:gd name="connsiteX245" fmla="*/ 1860176 w 2661966"/>
                          <a:gd name="connsiteY245" fmla="*/ 735258 h 3370881"/>
                          <a:gd name="connsiteX246" fmla="*/ 1788459 w 2661966"/>
                          <a:gd name="connsiteY246" fmla="*/ 744223 h 3370881"/>
                          <a:gd name="connsiteX247" fmla="*/ 1846729 w 2661966"/>
                          <a:gd name="connsiteY247" fmla="*/ 802493 h 3370881"/>
                          <a:gd name="connsiteX248" fmla="*/ 1913965 w 2661966"/>
                          <a:gd name="connsiteY248" fmla="*/ 829387 h 3370881"/>
                          <a:gd name="connsiteX249" fmla="*/ 1922929 w 2661966"/>
                          <a:gd name="connsiteY249" fmla="*/ 842834 h 3370881"/>
                          <a:gd name="connsiteX250" fmla="*/ 1967753 w 2661966"/>
                          <a:gd name="connsiteY250" fmla="*/ 883176 h 3370881"/>
                          <a:gd name="connsiteX251" fmla="*/ 1981200 w 2661966"/>
                          <a:gd name="connsiteY251" fmla="*/ 896623 h 3370881"/>
                          <a:gd name="connsiteX252" fmla="*/ 1994647 w 2661966"/>
                          <a:gd name="connsiteY252" fmla="*/ 905587 h 3370881"/>
                          <a:gd name="connsiteX253" fmla="*/ 2021541 w 2661966"/>
                          <a:gd name="connsiteY253" fmla="*/ 927999 h 3370881"/>
                          <a:gd name="connsiteX254" fmla="*/ 2030506 w 2661966"/>
                          <a:gd name="connsiteY254" fmla="*/ 941446 h 3370881"/>
                          <a:gd name="connsiteX255" fmla="*/ 2057400 w 2661966"/>
                          <a:gd name="connsiteY255" fmla="*/ 968340 h 3370881"/>
                          <a:gd name="connsiteX256" fmla="*/ 2088776 w 2661966"/>
                          <a:gd name="connsiteY256" fmla="*/ 1013164 h 3370881"/>
                          <a:gd name="connsiteX257" fmla="*/ 2115670 w 2661966"/>
                          <a:gd name="connsiteY257" fmla="*/ 1057987 h 3370881"/>
                          <a:gd name="connsiteX258" fmla="*/ 2120153 w 2661966"/>
                          <a:gd name="connsiteY258" fmla="*/ 1089364 h 3370881"/>
                          <a:gd name="connsiteX259" fmla="*/ 2138082 w 2661966"/>
                          <a:gd name="connsiteY259" fmla="*/ 1143152 h 3370881"/>
                          <a:gd name="connsiteX260" fmla="*/ 2147047 w 2661966"/>
                          <a:gd name="connsiteY260" fmla="*/ 1196940 h 3370881"/>
                          <a:gd name="connsiteX261" fmla="*/ 2151529 w 2661966"/>
                          <a:gd name="connsiteY261" fmla="*/ 1210387 h 3370881"/>
                          <a:gd name="connsiteX262" fmla="*/ 2156012 w 2661966"/>
                          <a:gd name="connsiteY262" fmla="*/ 1228317 h 3370881"/>
                          <a:gd name="connsiteX263" fmla="*/ 2173941 w 2661966"/>
                          <a:gd name="connsiteY263" fmla="*/ 1295552 h 3370881"/>
                          <a:gd name="connsiteX264" fmla="*/ 2182906 w 2661966"/>
                          <a:gd name="connsiteY264" fmla="*/ 1313481 h 3370881"/>
                          <a:gd name="connsiteX265" fmla="*/ 2187388 w 2661966"/>
                          <a:gd name="connsiteY265" fmla="*/ 1331411 h 3370881"/>
                          <a:gd name="connsiteX266" fmla="*/ 2214282 w 2661966"/>
                          <a:gd name="connsiteY266" fmla="*/ 1385199 h 3370881"/>
                          <a:gd name="connsiteX267" fmla="*/ 2218765 w 2661966"/>
                          <a:gd name="connsiteY267" fmla="*/ 1403129 h 3370881"/>
                          <a:gd name="connsiteX268" fmla="*/ 2223247 w 2661966"/>
                          <a:gd name="connsiteY268" fmla="*/ 1430023 h 3370881"/>
                          <a:gd name="connsiteX269" fmla="*/ 2236694 w 2661966"/>
                          <a:gd name="connsiteY269" fmla="*/ 1456917 h 3370881"/>
                          <a:gd name="connsiteX270" fmla="*/ 2249794 w 2661966"/>
                          <a:gd name="connsiteY270" fmla="*/ 1524624 h 3370881"/>
                          <a:gd name="connsiteX271" fmla="*/ 2241176 w 2661966"/>
                          <a:gd name="connsiteY271" fmla="*/ 1577940 h 3370881"/>
                          <a:gd name="connsiteX272" fmla="*/ 2245659 w 2661966"/>
                          <a:gd name="connsiteY272" fmla="*/ 1595870 h 3370881"/>
                          <a:gd name="connsiteX273" fmla="*/ 2249634 w 2661966"/>
                          <a:gd name="connsiteY273" fmla="*/ 1685855 h 3370881"/>
                          <a:gd name="connsiteX274" fmla="*/ 2227729 w 2661966"/>
                          <a:gd name="connsiteY274" fmla="*/ 1716893 h 3370881"/>
                          <a:gd name="connsiteX275" fmla="*/ 2240500 w 2661966"/>
                          <a:gd name="connsiteY275" fmla="*/ 1674269 h 3370881"/>
                          <a:gd name="connsiteX276" fmla="*/ 2235341 w 2661966"/>
                          <a:gd name="connsiteY276" fmla="*/ 1788611 h 3370881"/>
                          <a:gd name="connsiteX277" fmla="*/ 2230689 w 2661966"/>
                          <a:gd name="connsiteY277" fmla="*/ 1823963 h 3370881"/>
                          <a:gd name="connsiteX278" fmla="*/ 2226207 w 2661966"/>
                          <a:gd name="connsiteY278" fmla="*/ 1824470 h 3370881"/>
                          <a:gd name="connsiteX279" fmla="*/ 2208278 w 2661966"/>
                          <a:gd name="connsiteY279" fmla="*/ 1869293 h 3370881"/>
                          <a:gd name="connsiteX280" fmla="*/ 2195168 w 2661966"/>
                          <a:gd name="connsiteY280" fmla="*/ 1882740 h 3370881"/>
                          <a:gd name="connsiteX281" fmla="*/ 2203458 w 2661966"/>
                          <a:gd name="connsiteY281" fmla="*/ 1918938 h 3370881"/>
                          <a:gd name="connsiteX282" fmla="*/ 2204134 w 2661966"/>
                          <a:gd name="connsiteY282" fmla="*/ 1949806 h 3370881"/>
                          <a:gd name="connsiteX283" fmla="*/ 2226545 w 2661966"/>
                          <a:gd name="connsiteY283" fmla="*/ 1954627 h 3370881"/>
                          <a:gd name="connsiteX284" fmla="*/ 2241176 w 2661966"/>
                          <a:gd name="connsiteY284" fmla="*/ 2012729 h 3370881"/>
                          <a:gd name="connsiteX285" fmla="*/ 2263588 w 2661966"/>
                          <a:gd name="connsiteY285" fmla="*/ 2057552 h 3370881"/>
                          <a:gd name="connsiteX286" fmla="*/ 2286000 w 2661966"/>
                          <a:gd name="connsiteY286" fmla="*/ 2084446 h 3370881"/>
                          <a:gd name="connsiteX287" fmla="*/ 2299447 w 2661966"/>
                          <a:gd name="connsiteY287" fmla="*/ 2124787 h 3370881"/>
                          <a:gd name="connsiteX288" fmla="*/ 2321859 w 2661966"/>
                          <a:gd name="connsiteY288" fmla="*/ 2151681 h 3370881"/>
                          <a:gd name="connsiteX289" fmla="*/ 2344270 w 2661966"/>
                          <a:gd name="connsiteY289" fmla="*/ 2205470 h 3370881"/>
                          <a:gd name="connsiteX290" fmla="*/ 2348753 w 2661966"/>
                          <a:gd name="connsiteY290" fmla="*/ 2223399 h 3370881"/>
                          <a:gd name="connsiteX291" fmla="*/ 2366682 w 2661966"/>
                          <a:gd name="connsiteY291" fmla="*/ 2263740 h 3370881"/>
                          <a:gd name="connsiteX292" fmla="*/ 2375647 w 2661966"/>
                          <a:gd name="connsiteY292" fmla="*/ 2286152 h 3370881"/>
                          <a:gd name="connsiteX293" fmla="*/ 2380129 w 2661966"/>
                          <a:gd name="connsiteY293" fmla="*/ 2308564 h 3370881"/>
                          <a:gd name="connsiteX294" fmla="*/ 2389094 w 2661966"/>
                          <a:gd name="connsiteY294" fmla="*/ 2335458 h 3370881"/>
                          <a:gd name="connsiteX295" fmla="*/ 2393576 w 2661966"/>
                          <a:gd name="connsiteY295" fmla="*/ 2380281 h 3370881"/>
                          <a:gd name="connsiteX296" fmla="*/ 2398059 w 2661966"/>
                          <a:gd name="connsiteY296" fmla="*/ 2393729 h 3370881"/>
                          <a:gd name="connsiteX297" fmla="*/ 2419794 w 2661966"/>
                          <a:gd name="connsiteY297" fmla="*/ 2447517 h 3370881"/>
                          <a:gd name="connsiteX298" fmla="*/ 2427343 w 2661966"/>
                          <a:gd name="connsiteY298" fmla="*/ 2564058 h 3370881"/>
                          <a:gd name="connsiteX299" fmla="*/ 2389094 w 2661966"/>
                          <a:gd name="connsiteY299" fmla="*/ 2837481 h 3370881"/>
                          <a:gd name="connsiteX300" fmla="*/ 2380129 w 2661966"/>
                          <a:gd name="connsiteY300" fmla="*/ 2859893 h 3370881"/>
                          <a:gd name="connsiteX301" fmla="*/ 2357718 w 2661966"/>
                          <a:gd name="connsiteY301" fmla="*/ 2913681 h 3370881"/>
                          <a:gd name="connsiteX302" fmla="*/ 2348753 w 2661966"/>
                          <a:gd name="connsiteY302" fmla="*/ 2936093 h 3370881"/>
                          <a:gd name="connsiteX303" fmla="*/ 2339788 w 2661966"/>
                          <a:gd name="connsiteY303" fmla="*/ 2971952 h 3370881"/>
                          <a:gd name="connsiteX304" fmla="*/ 2326341 w 2661966"/>
                          <a:gd name="connsiteY304" fmla="*/ 2994364 h 3370881"/>
                          <a:gd name="connsiteX305" fmla="*/ 2317376 w 2661966"/>
                          <a:gd name="connsiteY305" fmla="*/ 3025740 h 3370881"/>
                          <a:gd name="connsiteX306" fmla="*/ 2303929 w 2661966"/>
                          <a:gd name="connsiteY306" fmla="*/ 3048152 h 3370881"/>
                          <a:gd name="connsiteX307" fmla="*/ 2290482 w 2661966"/>
                          <a:gd name="connsiteY307" fmla="*/ 3079529 h 3370881"/>
                          <a:gd name="connsiteX308" fmla="*/ 2272553 w 2661966"/>
                          <a:gd name="connsiteY308" fmla="*/ 3084011 h 3370881"/>
                          <a:gd name="connsiteX309" fmla="*/ 2259106 w 2661966"/>
                          <a:gd name="connsiteY309" fmla="*/ 3088493 h 3370881"/>
                          <a:gd name="connsiteX310" fmla="*/ 2241176 w 2661966"/>
                          <a:gd name="connsiteY310" fmla="*/ 3092976 h 3370881"/>
                          <a:gd name="connsiteX311" fmla="*/ 2209800 w 2661966"/>
                          <a:gd name="connsiteY311" fmla="*/ 3101940 h 3370881"/>
                          <a:gd name="connsiteX312" fmla="*/ 2205318 w 2661966"/>
                          <a:gd name="connsiteY312" fmla="*/ 3039187 h 3370881"/>
                          <a:gd name="connsiteX313" fmla="*/ 2218765 w 2661966"/>
                          <a:gd name="connsiteY313" fmla="*/ 3021258 h 3370881"/>
                          <a:gd name="connsiteX314" fmla="*/ 2245659 w 2661966"/>
                          <a:gd name="connsiteY314" fmla="*/ 2971952 h 3370881"/>
                          <a:gd name="connsiteX315" fmla="*/ 2268070 w 2661966"/>
                          <a:gd name="connsiteY315" fmla="*/ 2945058 h 3370881"/>
                          <a:gd name="connsiteX316" fmla="*/ 2298550 w 2661966"/>
                          <a:gd name="connsiteY316" fmla="*/ 2568540 h 3370881"/>
                          <a:gd name="connsiteX317" fmla="*/ 2284986 w 2661966"/>
                          <a:gd name="connsiteY317" fmla="*/ 2532681 h 3370881"/>
                          <a:gd name="connsiteX318" fmla="*/ 2293273 w 2661966"/>
                          <a:gd name="connsiteY318" fmla="*/ 2496653 h 3370881"/>
                          <a:gd name="connsiteX319" fmla="*/ 2278152 w 2661966"/>
                          <a:gd name="connsiteY319" fmla="*/ 2475178 h 3370881"/>
                          <a:gd name="connsiteX320" fmla="*/ 2245659 w 2661966"/>
                          <a:gd name="connsiteY320" fmla="*/ 2389247 h 3370881"/>
                          <a:gd name="connsiteX321" fmla="*/ 2195507 w 2661966"/>
                          <a:gd name="connsiteY321" fmla="*/ 2241328 h 3370881"/>
                          <a:gd name="connsiteX322" fmla="*/ 2083786 w 2661966"/>
                          <a:gd name="connsiteY322" fmla="*/ 2040300 h 3370881"/>
                          <a:gd name="connsiteX323" fmla="*/ 2048773 w 2661966"/>
                          <a:gd name="connsiteY323" fmla="*/ 2017971 h 3370881"/>
                          <a:gd name="connsiteX324" fmla="*/ 2074314 w 2661966"/>
                          <a:gd name="connsiteY324" fmla="*/ 2011967 h 3370881"/>
                          <a:gd name="connsiteX325" fmla="*/ 2034988 w 2661966"/>
                          <a:gd name="connsiteY325" fmla="*/ 2003764 h 3370881"/>
                          <a:gd name="connsiteX326" fmla="*/ 2026023 w 2661966"/>
                          <a:gd name="connsiteY326" fmla="*/ 2026176 h 3370881"/>
                          <a:gd name="connsiteX327" fmla="*/ 2021541 w 2661966"/>
                          <a:gd name="connsiteY327" fmla="*/ 2039623 h 3370881"/>
                          <a:gd name="connsiteX328" fmla="*/ 1999129 w 2661966"/>
                          <a:gd name="connsiteY328" fmla="*/ 2053070 h 3370881"/>
                          <a:gd name="connsiteX329" fmla="*/ 1990165 w 2661966"/>
                          <a:gd name="connsiteY329" fmla="*/ 2070999 h 3370881"/>
                          <a:gd name="connsiteX330" fmla="*/ 1967753 w 2661966"/>
                          <a:gd name="connsiteY330" fmla="*/ 2106858 h 3370881"/>
                          <a:gd name="connsiteX331" fmla="*/ 1981200 w 2661966"/>
                          <a:gd name="connsiteY331" fmla="*/ 2223399 h 3370881"/>
                          <a:gd name="connsiteX332" fmla="*/ 1994647 w 2661966"/>
                          <a:gd name="connsiteY332" fmla="*/ 2254776 h 3370881"/>
                          <a:gd name="connsiteX333" fmla="*/ 2003612 w 2661966"/>
                          <a:gd name="connsiteY333" fmla="*/ 2272705 h 3370881"/>
                          <a:gd name="connsiteX334" fmla="*/ 2026023 w 2661966"/>
                          <a:gd name="connsiteY334" fmla="*/ 2304081 h 3370881"/>
                          <a:gd name="connsiteX335" fmla="*/ 2043953 w 2661966"/>
                          <a:gd name="connsiteY335" fmla="*/ 2348905 h 3370881"/>
                          <a:gd name="connsiteX336" fmla="*/ 2061882 w 2661966"/>
                          <a:gd name="connsiteY336" fmla="*/ 2371317 h 3370881"/>
                          <a:gd name="connsiteX337" fmla="*/ 2088776 w 2661966"/>
                          <a:gd name="connsiteY337" fmla="*/ 2434070 h 3370881"/>
                          <a:gd name="connsiteX338" fmla="*/ 2102223 w 2661966"/>
                          <a:gd name="connsiteY338" fmla="*/ 2465446 h 3370881"/>
                          <a:gd name="connsiteX339" fmla="*/ 2106706 w 2661966"/>
                          <a:gd name="connsiteY339" fmla="*/ 2496823 h 3370881"/>
                          <a:gd name="connsiteX340" fmla="*/ 2124635 w 2661966"/>
                          <a:gd name="connsiteY340" fmla="*/ 2559576 h 3370881"/>
                          <a:gd name="connsiteX341" fmla="*/ 2138082 w 2661966"/>
                          <a:gd name="connsiteY341" fmla="*/ 2649223 h 3370881"/>
                          <a:gd name="connsiteX342" fmla="*/ 2147047 w 2661966"/>
                          <a:gd name="connsiteY342" fmla="*/ 2685081 h 3370881"/>
                          <a:gd name="connsiteX343" fmla="*/ 2151529 w 2661966"/>
                          <a:gd name="connsiteY343" fmla="*/ 2716458 h 3370881"/>
                          <a:gd name="connsiteX344" fmla="*/ 2160494 w 2661966"/>
                          <a:gd name="connsiteY344" fmla="*/ 2770246 h 3370881"/>
                          <a:gd name="connsiteX345" fmla="*/ 2156012 w 2661966"/>
                          <a:gd name="connsiteY345" fmla="*/ 2962987 h 3370881"/>
                          <a:gd name="connsiteX346" fmla="*/ 2138082 w 2661966"/>
                          <a:gd name="connsiteY346" fmla="*/ 3043670 h 3370881"/>
                          <a:gd name="connsiteX347" fmla="*/ 2133600 w 2661966"/>
                          <a:gd name="connsiteY347" fmla="*/ 3061599 h 3370881"/>
                          <a:gd name="connsiteX348" fmla="*/ 2120153 w 2661966"/>
                          <a:gd name="connsiteY348" fmla="*/ 3079529 h 3370881"/>
                          <a:gd name="connsiteX349" fmla="*/ 2111188 w 2661966"/>
                          <a:gd name="connsiteY349" fmla="*/ 3106423 h 3370881"/>
                          <a:gd name="connsiteX350" fmla="*/ 2088776 w 2661966"/>
                          <a:gd name="connsiteY350" fmla="*/ 3137799 h 3370881"/>
                          <a:gd name="connsiteX351" fmla="*/ 2075329 w 2661966"/>
                          <a:gd name="connsiteY351" fmla="*/ 3164693 h 3370881"/>
                          <a:gd name="connsiteX352" fmla="*/ 2061882 w 2661966"/>
                          <a:gd name="connsiteY352" fmla="*/ 3169176 h 3370881"/>
                          <a:gd name="connsiteX353" fmla="*/ 2021541 w 2661966"/>
                          <a:gd name="connsiteY353" fmla="*/ 3164693 h 3370881"/>
                          <a:gd name="connsiteX354" fmla="*/ 2012576 w 2661966"/>
                          <a:gd name="connsiteY354" fmla="*/ 3119870 h 3370881"/>
                          <a:gd name="connsiteX355" fmla="*/ 2048435 w 2661966"/>
                          <a:gd name="connsiteY355" fmla="*/ 3021258 h 3370881"/>
                          <a:gd name="connsiteX356" fmla="*/ 2048435 w 2661966"/>
                          <a:gd name="connsiteY356" fmla="*/ 3021258 h 3370881"/>
                          <a:gd name="connsiteX357" fmla="*/ 2061882 w 2661966"/>
                          <a:gd name="connsiteY357" fmla="*/ 2967470 h 3370881"/>
                          <a:gd name="connsiteX358" fmla="*/ 2070847 w 2661966"/>
                          <a:gd name="connsiteY358" fmla="*/ 2882305 h 3370881"/>
                          <a:gd name="connsiteX359" fmla="*/ 2066365 w 2661966"/>
                          <a:gd name="connsiteY359" fmla="*/ 2725423 h 3370881"/>
                          <a:gd name="connsiteX360" fmla="*/ 2043953 w 2661966"/>
                          <a:gd name="connsiteY360" fmla="*/ 2649223 h 3370881"/>
                          <a:gd name="connsiteX361" fmla="*/ 2030506 w 2661966"/>
                          <a:gd name="connsiteY361" fmla="*/ 2622329 h 3370881"/>
                          <a:gd name="connsiteX362" fmla="*/ 2017059 w 2661966"/>
                          <a:gd name="connsiteY362" fmla="*/ 2581987 h 3370881"/>
                          <a:gd name="connsiteX363" fmla="*/ 1981200 w 2661966"/>
                          <a:gd name="connsiteY363" fmla="*/ 2514752 h 3370881"/>
                          <a:gd name="connsiteX364" fmla="*/ 1972235 w 2661966"/>
                          <a:gd name="connsiteY364" fmla="*/ 2501305 h 3370881"/>
                          <a:gd name="connsiteX365" fmla="*/ 1958788 w 2661966"/>
                          <a:gd name="connsiteY365" fmla="*/ 2478893 h 3370881"/>
                          <a:gd name="connsiteX366" fmla="*/ 1905000 w 2661966"/>
                          <a:gd name="connsiteY366" fmla="*/ 2398211 h 3370881"/>
                          <a:gd name="connsiteX367" fmla="*/ 1882588 w 2661966"/>
                          <a:gd name="connsiteY367" fmla="*/ 2357870 h 3370881"/>
                          <a:gd name="connsiteX368" fmla="*/ 1869141 w 2661966"/>
                          <a:gd name="connsiteY368" fmla="*/ 2339940 h 3370881"/>
                          <a:gd name="connsiteX369" fmla="*/ 1806388 w 2661966"/>
                          <a:gd name="connsiteY369" fmla="*/ 2313046 h 3370881"/>
                          <a:gd name="connsiteX370" fmla="*/ 1779494 w 2661966"/>
                          <a:gd name="connsiteY370" fmla="*/ 2304081 h 3370881"/>
                          <a:gd name="connsiteX371" fmla="*/ 1752600 w 2661966"/>
                          <a:gd name="connsiteY371" fmla="*/ 2299599 h 3370881"/>
                          <a:gd name="connsiteX372" fmla="*/ 1680882 w 2661966"/>
                          <a:gd name="connsiteY372" fmla="*/ 2277187 h 3370881"/>
                          <a:gd name="connsiteX373" fmla="*/ 1719025 w 2661966"/>
                          <a:gd name="connsiteY373" fmla="*/ 2281331 h 3370881"/>
                          <a:gd name="connsiteX374" fmla="*/ 1756997 w 2661966"/>
                          <a:gd name="connsiteY374" fmla="*/ 2289450 h 3370881"/>
                          <a:gd name="connsiteX375" fmla="*/ 1656440 w 2661966"/>
                          <a:gd name="connsiteY375" fmla="*/ 2298583 h 3370881"/>
                          <a:gd name="connsiteX376" fmla="*/ 1537447 w 2661966"/>
                          <a:gd name="connsiteY376" fmla="*/ 2329960 h 3370881"/>
                          <a:gd name="connsiteX377" fmla="*/ 1571993 w 2661966"/>
                          <a:gd name="connsiteY377" fmla="*/ 2317957 h 3370881"/>
                          <a:gd name="connsiteX378" fmla="*/ 1509707 w 2661966"/>
                          <a:gd name="connsiteY378" fmla="*/ 2338926 h 3370881"/>
                          <a:gd name="connsiteX379" fmla="*/ 1500444 w 2661966"/>
                          <a:gd name="connsiteY379" fmla="*/ 2355271 h 3370881"/>
                          <a:gd name="connsiteX380" fmla="*/ 1402678 w 2661966"/>
                          <a:gd name="connsiteY380" fmla="*/ 2339641 h 3370881"/>
                          <a:gd name="connsiteX381" fmla="*/ 1322892 w 2661966"/>
                          <a:gd name="connsiteY381" fmla="*/ 2336952 h 3370881"/>
                          <a:gd name="connsiteX382" fmla="*/ 1199384 w 2661966"/>
                          <a:gd name="connsiteY382" fmla="*/ 2307041 h 3370881"/>
                          <a:gd name="connsiteX383" fmla="*/ 1066800 w 2661966"/>
                          <a:gd name="connsiteY383" fmla="*/ 2272705 h 3370881"/>
                          <a:gd name="connsiteX384" fmla="*/ 1030941 w 2661966"/>
                          <a:gd name="connsiteY384" fmla="*/ 2263740 h 3370881"/>
                          <a:gd name="connsiteX385" fmla="*/ 986118 w 2661966"/>
                          <a:gd name="connsiteY385" fmla="*/ 2241329 h 3370881"/>
                          <a:gd name="connsiteX386" fmla="*/ 968188 w 2661966"/>
                          <a:gd name="connsiteY386" fmla="*/ 2232364 h 3370881"/>
                          <a:gd name="connsiteX387" fmla="*/ 936812 w 2661966"/>
                          <a:gd name="connsiteY387" fmla="*/ 2214434 h 3370881"/>
                          <a:gd name="connsiteX388" fmla="*/ 905435 w 2661966"/>
                          <a:gd name="connsiteY388" fmla="*/ 2196505 h 3370881"/>
                          <a:gd name="connsiteX389" fmla="*/ 869576 w 2661966"/>
                          <a:gd name="connsiteY389" fmla="*/ 2209952 h 3370881"/>
                          <a:gd name="connsiteX390" fmla="*/ 856129 w 2661966"/>
                          <a:gd name="connsiteY390" fmla="*/ 2227881 h 3370881"/>
                          <a:gd name="connsiteX391" fmla="*/ 815788 w 2661966"/>
                          <a:gd name="connsiteY391" fmla="*/ 2268223 h 3370881"/>
                          <a:gd name="connsiteX392" fmla="*/ 788894 w 2661966"/>
                          <a:gd name="connsiteY392" fmla="*/ 2290634 h 3370881"/>
                          <a:gd name="connsiteX393" fmla="*/ 762000 w 2661966"/>
                          <a:gd name="connsiteY393" fmla="*/ 2313046 h 3370881"/>
                          <a:gd name="connsiteX394" fmla="*/ 753035 w 2661966"/>
                          <a:gd name="connsiteY394" fmla="*/ 2326493 h 3370881"/>
                          <a:gd name="connsiteX395" fmla="*/ 735106 w 2661966"/>
                          <a:gd name="connsiteY395" fmla="*/ 2339940 h 3370881"/>
                          <a:gd name="connsiteX396" fmla="*/ 712694 w 2661966"/>
                          <a:gd name="connsiteY396" fmla="*/ 2362352 h 3370881"/>
                          <a:gd name="connsiteX397" fmla="*/ 694765 w 2661966"/>
                          <a:gd name="connsiteY397" fmla="*/ 2375799 h 3370881"/>
                          <a:gd name="connsiteX398" fmla="*/ 681318 w 2661966"/>
                          <a:gd name="connsiteY398" fmla="*/ 2393729 h 3370881"/>
                          <a:gd name="connsiteX399" fmla="*/ 667870 w 2661966"/>
                          <a:gd name="connsiteY399" fmla="*/ 2402693 h 3370881"/>
                          <a:gd name="connsiteX400" fmla="*/ 623047 w 2661966"/>
                          <a:gd name="connsiteY400" fmla="*/ 2443034 h 3370881"/>
                          <a:gd name="connsiteX401" fmla="*/ 600635 w 2661966"/>
                          <a:gd name="connsiteY401" fmla="*/ 2474411 h 3370881"/>
                          <a:gd name="connsiteX402" fmla="*/ 587188 w 2661966"/>
                          <a:gd name="connsiteY402" fmla="*/ 2514752 h 3370881"/>
                          <a:gd name="connsiteX403" fmla="*/ 582706 w 2661966"/>
                          <a:gd name="connsiteY403" fmla="*/ 2546129 h 3370881"/>
                          <a:gd name="connsiteX404" fmla="*/ 596153 w 2661966"/>
                          <a:gd name="connsiteY404" fmla="*/ 2635776 h 3370881"/>
                          <a:gd name="connsiteX405" fmla="*/ 600635 w 2661966"/>
                          <a:gd name="connsiteY405" fmla="*/ 2653705 h 3370881"/>
                          <a:gd name="connsiteX406" fmla="*/ 609600 w 2661966"/>
                          <a:gd name="connsiteY406" fmla="*/ 2671634 h 3370881"/>
                          <a:gd name="connsiteX407" fmla="*/ 614082 w 2661966"/>
                          <a:gd name="connsiteY407" fmla="*/ 2689564 h 3370881"/>
                          <a:gd name="connsiteX408" fmla="*/ 623047 w 2661966"/>
                          <a:gd name="connsiteY408" fmla="*/ 2711976 h 3370881"/>
                          <a:gd name="connsiteX409" fmla="*/ 627529 w 2661966"/>
                          <a:gd name="connsiteY409" fmla="*/ 2734387 h 3370881"/>
                          <a:gd name="connsiteX410" fmla="*/ 640976 w 2661966"/>
                          <a:gd name="connsiteY410" fmla="*/ 2765764 h 3370881"/>
                          <a:gd name="connsiteX411" fmla="*/ 645459 w 2661966"/>
                          <a:gd name="connsiteY411" fmla="*/ 2779211 h 3370881"/>
                          <a:gd name="connsiteX412" fmla="*/ 658906 w 2661966"/>
                          <a:gd name="connsiteY412" fmla="*/ 2801623 h 3370881"/>
                          <a:gd name="connsiteX413" fmla="*/ 676835 w 2661966"/>
                          <a:gd name="connsiteY413" fmla="*/ 2864376 h 3370881"/>
                          <a:gd name="connsiteX414" fmla="*/ 690282 w 2661966"/>
                          <a:gd name="connsiteY414" fmla="*/ 2895752 h 3370881"/>
                          <a:gd name="connsiteX415" fmla="*/ 699247 w 2661966"/>
                          <a:gd name="connsiteY415" fmla="*/ 2940576 h 3370881"/>
                          <a:gd name="connsiteX416" fmla="*/ 703729 w 2661966"/>
                          <a:gd name="connsiteY416" fmla="*/ 2967470 h 3370881"/>
                          <a:gd name="connsiteX417" fmla="*/ 717176 w 2661966"/>
                          <a:gd name="connsiteY417" fmla="*/ 2994364 h 3370881"/>
                          <a:gd name="connsiteX418" fmla="*/ 735106 w 2661966"/>
                          <a:gd name="connsiteY418" fmla="*/ 3052634 h 3370881"/>
                          <a:gd name="connsiteX419" fmla="*/ 739588 w 2661966"/>
                          <a:gd name="connsiteY419" fmla="*/ 3079529 h 3370881"/>
                          <a:gd name="connsiteX420" fmla="*/ 762000 w 2661966"/>
                          <a:gd name="connsiteY420" fmla="*/ 3142281 h 3370881"/>
                          <a:gd name="connsiteX421" fmla="*/ 766482 w 2661966"/>
                          <a:gd name="connsiteY421" fmla="*/ 3231929 h 3370881"/>
                          <a:gd name="connsiteX422" fmla="*/ 770965 w 2661966"/>
                          <a:gd name="connsiteY422" fmla="*/ 3254340 h 3370881"/>
                          <a:gd name="connsiteX423" fmla="*/ 775447 w 2661966"/>
                          <a:gd name="connsiteY423" fmla="*/ 3285717 h 3370881"/>
                          <a:gd name="connsiteX424" fmla="*/ 748553 w 2661966"/>
                          <a:gd name="connsiteY424" fmla="*/ 3335023 h 3370881"/>
                          <a:gd name="connsiteX425" fmla="*/ 721659 w 2661966"/>
                          <a:gd name="connsiteY425" fmla="*/ 3343987 h 3370881"/>
                          <a:gd name="connsiteX426" fmla="*/ 708212 w 2661966"/>
                          <a:gd name="connsiteY426" fmla="*/ 3348470 h 3370881"/>
                          <a:gd name="connsiteX427" fmla="*/ 623047 w 2661966"/>
                          <a:gd name="connsiteY427" fmla="*/ 3330540 h 3370881"/>
                          <a:gd name="connsiteX428" fmla="*/ 609600 w 2661966"/>
                          <a:gd name="connsiteY428" fmla="*/ 3308129 h 3370881"/>
                          <a:gd name="connsiteX429" fmla="*/ 591670 w 2661966"/>
                          <a:gd name="connsiteY429" fmla="*/ 3267787 h 3370881"/>
                          <a:gd name="connsiteX430" fmla="*/ 560294 w 2661966"/>
                          <a:gd name="connsiteY430" fmla="*/ 3209517 h 3370881"/>
                          <a:gd name="connsiteX431" fmla="*/ 551329 w 2661966"/>
                          <a:gd name="connsiteY431" fmla="*/ 3196070 h 3370881"/>
                          <a:gd name="connsiteX432" fmla="*/ 528918 w 2661966"/>
                          <a:gd name="connsiteY432" fmla="*/ 3173658 h 3370881"/>
                          <a:gd name="connsiteX433" fmla="*/ 519953 w 2661966"/>
                          <a:gd name="connsiteY433" fmla="*/ 3128834 h 3370881"/>
                          <a:gd name="connsiteX434" fmla="*/ 524435 w 2661966"/>
                          <a:gd name="connsiteY434" fmla="*/ 3101940 h 3370881"/>
                          <a:gd name="connsiteX435" fmla="*/ 528918 w 2661966"/>
                          <a:gd name="connsiteY435" fmla="*/ 3088493 h 3370881"/>
                          <a:gd name="connsiteX436" fmla="*/ 542365 w 2661966"/>
                          <a:gd name="connsiteY436" fmla="*/ 3052634 h 3370881"/>
                          <a:gd name="connsiteX437" fmla="*/ 484094 w 2661966"/>
                          <a:gd name="connsiteY437" fmla="*/ 2886787 h 3370881"/>
                          <a:gd name="connsiteX438" fmla="*/ 443753 w 2661966"/>
                          <a:gd name="connsiteY438" fmla="*/ 2779211 h 3370881"/>
                          <a:gd name="connsiteX439" fmla="*/ 439270 w 2661966"/>
                          <a:gd name="connsiteY439" fmla="*/ 2752317 h 3370881"/>
                          <a:gd name="connsiteX440" fmla="*/ 430306 w 2661966"/>
                          <a:gd name="connsiteY440" fmla="*/ 2716458 h 3370881"/>
                          <a:gd name="connsiteX441" fmla="*/ 425823 w 2661966"/>
                          <a:gd name="connsiteY441" fmla="*/ 2680599 h 3370881"/>
                          <a:gd name="connsiteX442" fmla="*/ 398929 w 2661966"/>
                          <a:gd name="connsiteY442" fmla="*/ 2599917 h 3370881"/>
                          <a:gd name="connsiteX443" fmla="*/ 385482 w 2661966"/>
                          <a:gd name="connsiteY443" fmla="*/ 2568540 h 3370881"/>
                          <a:gd name="connsiteX444" fmla="*/ 381000 w 2661966"/>
                          <a:gd name="connsiteY444" fmla="*/ 2550611 h 3370881"/>
                          <a:gd name="connsiteX445" fmla="*/ 372035 w 2661966"/>
                          <a:gd name="connsiteY445" fmla="*/ 2483376 h 3370881"/>
                          <a:gd name="connsiteX446" fmla="*/ 367553 w 2661966"/>
                          <a:gd name="connsiteY446" fmla="*/ 2469929 h 3370881"/>
                          <a:gd name="connsiteX447" fmla="*/ 407894 w 2661966"/>
                          <a:gd name="connsiteY447" fmla="*/ 2451999 h 3370881"/>
                          <a:gd name="connsiteX448" fmla="*/ 515470 w 2661966"/>
                          <a:gd name="connsiteY448" fmla="*/ 2407176 h 3370881"/>
                          <a:gd name="connsiteX449" fmla="*/ 578223 w 2661966"/>
                          <a:gd name="connsiteY449" fmla="*/ 2353387 h 3370881"/>
                          <a:gd name="connsiteX450" fmla="*/ 587188 w 2661966"/>
                          <a:gd name="connsiteY450" fmla="*/ 2330976 h 3370881"/>
                          <a:gd name="connsiteX451" fmla="*/ 614082 w 2661966"/>
                          <a:gd name="connsiteY451" fmla="*/ 2254776 h 3370881"/>
                          <a:gd name="connsiteX452" fmla="*/ 649941 w 2661966"/>
                          <a:gd name="connsiteY452" fmla="*/ 2200987 h 3370881"/>
                          <a:gd name="connsiteX453" fmla="*/ 690282 w 2661966"/>
                          <a:gd name="connsiteY453" fmla="*/ 2174093 h 3370881"/>
                          <a:gd name="connsiteX454" fmla="*/ 703729 w 2661966"/>
                          <a:gd name="connsiteY454" fmla="*/ 2165129 h 3370881"/>
                          <a:gd name="connsiteX455" fmla="*/ 739588 w 2661966"/>
                          <a:gd name="connsiteY455" fmla="*/ 2147199 h 3370881"/>
                          <a:gd name="connsiteX456" fmla="*/ 708212 w 2661966"/>
                          <a:gd name="connsiteY456" fmla="*/ 2187540 h 3370881"/>
                          <a:gd name="connsiteX457" fmla="*/ 654423 w 2661966"/>
                          <a:gd name="connsiteY457" fmla="*/ 2241329 h 3370881"/>
                          <a:gd name="connsiteX458" fmla="*/ 636494 w 2661966"/>
                          <a:gd name="connsiteY458" fmla="*/ 2259258 h 3370881"/>
                          <a:gd name="connsiteX459" fmla="*/ 614082 w 2661966"/>
                          <a:gd name="connsiteY459" fmla="*/ 2286152 h 3370881"/>
                          <a:gd name="connsiteX460" fmla="*/ 592179 w 2661966"/>
                          <a:gd name="connsiteY460" fmla="*/ 2282347 h 3370881"/>
                          <a:gd name="connsiteX461" fmla="*/ 555980 w 2661966"/>
                          <a:gd name="connsiteY461" fmla="*/ 2313892 h 3370881"/>
                          <a:gd name="connsiteX462" fmla="*/ 524435 w 2661966"/>
                          <a:gd name="connsiteY462" fmla="*/ 2348905 h 3370881"/>
                          <a:gd name="connsiteX463" fmla="*/ 502023 w 2661966"/>
                          <a:gd name="connsiteY463" fmla="*/ 2362352 h 3370881"/>
                          <a:gd name="connsiteX464" fmla="*/ 461682 w 2661966"/>
                          <a:gd name="connsiteY464" fmla="*/ 2389246 h 3370881"/>
                          <a:gd name="connsiteX465" fmla="*/ 448235 w 2661966"/>
                          <a:gd name="connsiteY465" fmla="*/ 2398211 h 3370881"/>
                          <a:gd name="connsiteX466" fmla="*/ 430306 w 2661966"/>
                          <a:gd name="connsiteY466" fmla="*/ 2407176 h 3370881"/>
                          <a:gd name="connsiteX467" fmla="*/ 412376 w 2661966"/>
                          <a:gd name="connsiteY467" fmla="*/ 2420623 h 3370881"/>
                          <a:gd name="connsiteX468" fmla="*/ 389965 w 2661966"/>
                          <a:gd name="connsiteY468" fmla="*/ 2429587 h 3370881"/>
                          <a:gd name="connsiteX469" fmla="*/ 372035 w 2661966"/>
                          <a:gd name="connsiteY469" fmla="*/ 2443034 h 3370881"/>
                          <a:gd name="connsiteX470" fmla="*/ 318247 w 2661966"/>
                          <a:gd name="connsiteY470" fmla="*/ 2474411 h 3370881"/>
                          <a:gd name="connsiteX471" fmla="*/ 304800 w 2661966"/>
                          <a:gd name="connsiteY471" fmla="*/ 2492340 h 3370881"/>
                          <a:gd name="connsiteX472" fmla="*/ 282388 w 2661966"/>
                          <a:gd name="connsiteY472" fmla="*/ 2519234 h 3370881"/>
                          <a:gd name="connsiteX473" fmla="*/ 295835 w 2661966"/>
                          <a:gd name="connsiteY473" fmla="*/ 2815070 h 3370881"/>
                          <a:gd name="connsiteX474" fmla="*/ 300318 w 2661966"/>
                          <a:gd name="connsiteY474" fmla="*/ 2837481 h 3370881"/>
                          <a:gd name="connsiteX475" fmla="*/ 304800 w 2661966"/>
                          <a:gd name="connsiteY475" fmla="*/ 2868858 h 3370881"/>
                          <a:gd name="connsiteX476" fmla="*/ 309282 w 2661966"/>
                          <a:gd name="connsiteY476" fmla="*/ 2927129 h 3370881"/>
                          <a:gd name="connsiteX477" fmla="*/ 322729 w 2661966"/>
                          <a:gd name="connsiteY477" fmla="*/ 2985399 h 3370881"/>
                          <a:gd name="connsiteX478" fmla="*/ 327212 w 2661966"/>
                          <a:gd name="connsiteY478" fmla="*/ 3012293 h 3370881"/>
                          <a:gd name="connsiteX479" fmla="*/ 331694 w 2661966"/>
                          <a:gd name="connsiteY479" fmla="*/ 3043670 h 3370881"/>
                          <a:gd name="connsiteX480" fmla="*/ 345141 w 2661966"/>
                          <a:gd name="connsiteY480" fmla="*/ 3070564 h 3370881"/>
                          <a:gd name="connsiteX481" fmla="*/ 367553 w 2661966"/>
                          <a:gd name="connsiteY481" fmla="*/ 3124352 h 3370881"/>
                          <a:gd name="connsiteX482" fmla="*/ 381000 w 2661966"/>
                          <a:gd name="connsiteY482" fmla="*/ 3182623 h 3370881"/>
                          <a:gd name="connsiteX483" fmla="*/ 389965 w 2661966"/>
                          <a:gd name="connsiteY483" fmla="*/ 3196070 h 3370881"/>
                          <a:gd name="connsiteX484" fmla="*/ 394447 w 2661966"/>
                          <a:gd name="connsiteY484" fmla="*/ 3213999 h 3370881"/>
                          <a:gd name="connsiteX485" fmla="*/ 412376 w 2661966"/>
                          <a:gd name="connsiteY485" fmla="*/ 3245376 h 3370881"/>
                          <a:gd name="connsiteX486" fmla="*/ 416859 w 2661966"/>
                          <a:gd name="connsiteY486" fmla="*/ 3258823 h 3370881"/>
                          <a:gd name="connsiteX487" fmla="*/ 425823 w 2661966"/>
                          <a:gd name="connsiteY487" fmla="*/ 3272270 h 3370881"/>
                          <a:gd name="connsiteX488" fmla="*/ 439270 w 2661966"/>
                          <a:gd name="connsiteY488" fmla="*/ 3303646 h 3370881"/>
                          <a:gd name="connsiteX489" fmla="*/ 439270 w 2661966"/>
                          <a:gd name="connsiteY489" fmla="*/ 3352952 h 3370881"/>
                          <a:gd name="connsiteX490" fmla="*/ 430306 w 2661966"/>
                          <a:gd name="connsiteY490" fmla="*/ 3366399 h 3370881"/>
                          <a:gd name="connsiteX491" fmla="*/ 412376 w 2661966"/>
                          <a:gd name="connsiteY491" fmla="*/ 3370881 h 3370881"/>
                          <a:gd name="connsiteX492" fmla="*/ 295835 w 2661966"/>
                          <a:gd name="connsiteY492" fmla="*/ 3357434 h 3370881"/>
                          <a:gd name="connsiteX493" fmla="*/ 264459 w 2661966"/>
                          <a:gd name="connsiteY493" fmla="*/ 3276752 h 3370881"/>
                          <a:gd name="connsiteX494" fmla="*/ 259976 w 2661966"/>
                          <a:gd name="connsiteY494" fmla="*/ 3240893 h 3370881"/>
                          <a:gd name="connsiteX495" fmla="*/ 246529 w 2661966"/>
                          <a:gd name="connsiteY495" fmla="*/ 3178140 h 3370881"/>
                          <a:gd name="connsiteX496" fmla="*/ 237565 w 2661966"/>
                          <a:gd name="connsiteY496" fmla="*/ 3084011 h 3370881"/>
                          <a:gd name="connsiteX497" fmla="*/ 228600 w 2661966"/>
                          <a:gd name="connsiteY497" fmla="*/ 3057117 h 3370881"/>
                          <a:gd name="connsiteX498" fmla="*/ 219635 w 2661966"/>
                          <a:gd name="connsiteY498" fmla="*/ 3021258 h 3370881"/>
                          <a:gd name="connsiteX499" fmla="*/ 206188 w 2661966"/>
                          <a:gd name="connsiteY499" fmla="*/ 2980917 h 3370881"/>
                          <a:gd name="connsiteX500" fmla="*/ 201706 w 2661966"/>
                          <a:gd name="connsiteY500" fmla="*/ 2949540 h 3370881"/>
                          <a:gd name="connsiteX501" fmla="*/ 197223 w 2661966"/>
                          <a:gd name="connsiteY501" fmla="*/ 2927129 h 3370881"/>
                          <a:gd name="connsiteX502" fmla="*/ 192741 w 2661966"/>
                          <a:gd name="connsiteY502" fmla="*/ 2891270 h 3370881"/>
                          <a:gd name="connsiteX503" fmla="*/ 188259 w 2661966"/>
                          <a:gd name="connsiteY503" fmla="*/ 2850929 h 3370881"/>
                          <a:gd name="connsiteX504" fmla="*/ 179294 w 2661966"/>
                          <a:gd name="connsiteY504" fmla="*/ 2824034 h 3370881"/>
                          <a:gd name="connsiteX505" fmla="*/ 165847 w 2661966"/>
                          <a:gd name="connsiteY505" fmla="*/ 2774729 h 3370881"/>
                          <a:gd name="connsiteX506" fmla="*/ 161365 w 2661966"/>
                          <a:gd name="connsiteY506" fmla="*/ 2747834 h 3370881"/>
                          <a:gd name="connsiteX507" fmla="*/ 156882 w 2661966"/>
                          <a:gd name="connsiteY507" fmla="*/ 2559576 h 3370881"/>
                          <a:gd name="connsiteX508" fmla="*/ 152400 w 2661966"/>
                          <a:gd name="connsiteY508" fmla="*/ 2519234 h 3370881"/>
                          <a:gd name="connsiteX509" fmla="*/ 118035 w 2661966"/>
                          <a:gd name="connsiteY509" fmla="*/ 2400004 h 3370881"/>
                          <a:gd name="connsiteX510" fmla="*/ 117048 w 2661966"/>
                          <a:gd name="connsiteY510" fmla="*/ 2344423 h 3370881"/>
                          <a:gd name="connsiteX511" fmla="*/ 100106 w 2661966"/>
                          <a:gd name="connsiteY511" fmla="*/ 2330976 h 3370881"/>
                          <a:gd name="connsiteX512" fmla="*/ 138953 w 2661966"/>
                          <a:gd name="connsiteY512" fmla="*/ 2313046 h 3370881"/>
                          <a:gd name="connsiteX513" fmla="*/ 152400 w 2661966"/>
                          <a:gd name="connsiteY513" fmla="*/ 2304081 h 3370881"/>
                          <a:gd name="connsiteX514" fmla="*/ 170329 w 2661966"/>
                          <a:gd name="connsiteY514" fmla="*/ 2259258 h 3370881"/>
                          <a:gd name="connsiteX515" fmla="*/ 188259 w 2661966"/>
                          <a:gd name="connsiteY515" fmla="*/ 2223399 h 3370881"/>
                          <a:gd name="connsiteX516" fmla="*/ 206188 w 2661966"/>
                          <a:gd name="connsiteY516" fmla="*/ 2187540 h 3370881"/>
                          <a:gd name="connsiteX517" fmla="*/ 210670 w 2661966"/>
                          <a:gd name="connsiteY517" fmla="*/ 2174093 h 3370881"/>
                          <a:gd name="connsiteX518" fmla="*/ 219635 w 2661966"/>
                          <a:gd name="connsiteY518" fmla="*/ 2115823 h 3370881"/>
                          <a:gd name="connsiteX519" fmla="*/ 210670 w 2661966"/>
                          <a:gd name="connsiteY519" fmla="*/ 1958940 h 3370881"/>
                          <a:gd name="connsiteX520" fmla="*/ 192741 w 2661966"/>
                          <a:gd name="connsiteY520" fmla="*/ 1923081 h 3370881"/>
                          <a:gd name="connsiteX521" fmla="*/ 179294 w 2661966"/>
                          <a:gd name="connsiteY521" fmla="*/ 1891705 h 3370881"/>
                          <a:gd name="connsiteX522" fmla="*/ 165847 w 2661966"/>
                          <a:gd name="connsiteY522" fmla="*/ 1864811 h 3370881"/>
                          <a:gd name="connsiteX523" fmla="*/ 152400 w 2661966"/>
                          <a:gd name="connsiteY523" fmla="*/ 1833434 h 3370881"/>
                          <a:gd name="connsiteX524" fmla="*/ 143435 w 2661966"/>
                          <a:gd name="connsiteY524" fmla="*/ 1819987 h 3370881"/>
                          <a:gd name="connsiteX525" fmla="*/ 107576 w 2661966"/>
                          <a:gd name="connsiteY525" fmla="*/ 1784129 h 3370881"/>
                          <a:gd name="connsiteX526" fmla="*/ 94129 w 2661966"/>
                          <a:gd name="connsiteY526" fmla="*/ 1779646 h 3370881"/>
                          <a:gd name="connsiteX527" fmla="*/ 71718 w 2661966"/>
                          <a:gd name="connsiteY527" fmla="*/ 1770681 h 3370881"/>
                          <a:gd name="connsiteX528" fmla="*/ 58270 w 2661966"/>
                          <a:gd name="connsiteY528" fmla="*/ 1761717 h 3370881"/>
                          <a:gd name="connsiteX529" fmla="*/ 26894 w 2661966"/>
                          <a:gd name="connsiteY529" fmla="*/ 1730340 h 3370881"/>
                          <a:gd name="connsiteX530" fmla="*/ 0 w 2661966"/>
                          <a:gd name="connsiteY530" fmla="*/ 1707929 h 3370881"/>
                          <a:gd name="connsiteX0" fmla="*/ 0 w 2661966"/>
                          <a:gd name="connsiteY0" fmla="*/ 1707929 h 3370881"/>
                          <a:gd name="connsiteX1" fmla="*/ 22412 w 2661966"/>
                          <a:gd name="connsiteY1" fmla="*/ 1698964 h 3370881"/>
                          <a:gd name="connsiteX2" fmla="*/ 31376 w 2661966"/>
                          <a:gd name="connsiteY2" fmla="*/ 1681034 h 3370881"/>
                          <a:gd name="connsiteX3" fmla="*/ 44823 w 2661966"/>
                          <a:gd name="connsiteY3" fmla="*/ 1672070 h 3370881"/>
                          <a:gd name="connsiteX4" fmla="*/ 58270 w 2661966"/>
                          <a:gd name="connsiteY4" fmla="*/ 1654140 h 3370881"/>
                          <a:gd name="connsiteX5" fmla="*/ 76200 w 2661966"/>
                          <a:gd name="connsiteY5" fmla="*/ 1645176 h 3370881"/>
                          <a:gd name="connsiteX6" fmla="*/ 98612 w 2661966"/>
                          <a:gd name="connsiteY6" fmla="*/ 1636211 h 3370881"/>
                          <a:gd name="connsiteX7" fmla="*/ 125506 w 2661966"/>
                          <a:gd name="connsiteY7" fmla="*/ 1627246 h 3370881"/>
                          <a:gd name="connsiteX8" fmla="*/ 152400 w 2661966"/>
                          <a:gd name="connsiteY8" fmla="*/ 1609317 h 3370881"/>
                          <a:gd name="connsiteX9" fmla="*/ 170329 w 2661966"/>
                          <a:gd name="connsiteY9" fmla="*/ 1600352 h 3370881"/>
                          <a:gd name="connsiteX10" fmla="*/ 188259 w 2661966"/>
                          <a:gd name="connsiteY10" fmla="*/ 1582423 h 3370881"/>
                          <a:gd name="connsiteX11" fmla="*/ 228600 w 2661966"/>
                          <a:gd name="connsiteY11" fmla="*/ 1564493 h 3370881"/>
                          <a:gd name="connsiteX12" fmla="*/ 255494 w 2661966"/>
                          <a:gd name="connsiteY12" fmla="*/ 1546564 h 3370881"/>
                          <a:gd name="connsiteX13" fmla="*/ 300318 w 2661966"/>
                          <a:gd name="connsiteY13" fmla="*/ 1524152 h 3370881"/>
                          <a:gd name="connsiteX14" fmla="*/ 313765 w 2661966"/>
                          <a:gd name="connsiteY14" fmla="*/ 1515187 h 3370881"/>
                          <a:gd name="connsiteX15" fmla="*/ 340659 w 2661966"/>
                          <a:gd name="connsiteY15" fmla="*/ 1510705 h 3370881"/>
                          <a:gd name="connsiteX16" fmla="*/ 363070 w 2661966"/>
                          <a:gd name="connsiteY16" fmla="*/ 1506223 h 3370881"/>
                          <a:gd name="connsiteX17" fmla="*/ 389965 w 2661966"/>
                          <a:gd name="connsiteY17" fmla="*/ 1501740 h 3370881"/>
                          <a:gd name="connsiteX18" fmla="*/ 425823 w 2661966"/>
                          <a:gd name="connsiteY18" fmla="*/ 1497258 h 3370881"/>
                          <a:gd name="connsiteX19" fmla="*/ 470647 w 2661966"/>
                          <a:gd name="connsiteY19" fmla="*/ 1488293 h 3370881"/>
                          <a:gd name="connsiteX20" fmla="*/ 515470 w 2661966"/>
                          <a:gd name="connsiteY20" fmla="*/ 1479329 h 3370881"/>
                          <a:gd name="connsiteX21" fmla="*/ 528918 w 2661966"/>
                          <a:gd name="connsiteY21" fmla="*/ 1470364 h 3370881"/>
                          <a:gd name="connsiteX22" fmla="*/ 600635 w 2661966"/>
                          <a:gd name="connsiteY22" fmla="*/ 1456917 h 3370881"/>
                          <a:gd name="connsiteX23" fmla="*/ 690282 w 2661966"/>
                          <a:gd name="connsiteY23" fmla="*/ 1447952 h 3370881"/>
                          <a:gd name="connsiteX24" fmla="*/ 793376 w 2661966"/>
                          <a:gd name="connsiteY24" fmla="*/ 1452434 h 3370881"/>
                          <a:gd name="connsiteX25" fmla="*/ 874059 w 2661966"/>
                          <a:gd name="connsiteY25" fmla="*/ 1465881 h 3370881"/>
                          <a:gd name="connsiteX26" fmla="*/ 914400 w 2661966"/>
                          <a:gd name="connsiteY26" fmla="*/ 1470364 h 3370881"/>
                          <a:gd name="connsiteX27" fmla="*/ 1030941 w 2661966"/>
                          <a:gd name="connsiteY27" fmla="*/ 1483811 h 3370881"/>
                          <a:gd name="connsiteX28" fmla="*/ 1151965 w 2661966"/>
                          <a:gd name="connsiteY28" fmla="*/ 1492776 h 3370881"/>
                          <a:gd name="connsiteX29" fmla="*/ 1281953 w 2661966"/>
                          <a:gd name="connsiteY29" fmla="*/ 1501740 h 3370881"/>
                          <a:gd name="connsiteX30" fmla="*/ 1465729 w 2661966"/>
                          <a:gd name="connsiteY30" fmla="*/ 1497258 h 3370881"/>
                          <a:gd name="connsiteX31" fmla="*/ 1510553 w 2661966"/>
                          <a:gd name="connsiteY31" fmla="*/ 1492776 h 3370881"/>
                          <a:gd name="connsiteX32" fmla="*/ 1582270 w 2661966"/>
                          <a:gd name="connsiteY32" fmla="*/ 1461399 h 3370881"/>
                          <a:gd name="connsiteX33" fmla="*/ 1604682 w 2661966"/>
                          <a:gd name="connsiteY33" fmla="*/ 1456917 h 3370881"/>
                          <a:gd name="connsiteX34" fmla="*/ 1622612 w 2661966"/>
                          <a:gd name="connsiteY34" fmla="*/ 1447952 h 3370881"/>
                          <a:gd name="connsiteX35" fmla="*/ 1645023 w 2661966"/>
                          <a:gd name="connsiteY35" fmla="*/ 1438987 h 3370881"/>
                          <a:gd name="connsiteX36" fmla="*/ 1662953 w 2661966"/>
                          <a:gd name="connsiteY36" fmla="*/ 1425540 h 3370881"/>
                          <a:gd name="connsiteX37" fmla="*/ 1698812 w 2661966"/>
                          <a:gd name="connsiteY37" fmla="*/ 1407611 h 3370881"/>
                          <a:gd name="connsiteX38" fmla="*/ 1739153 w 2661966"/>
                          <a:gd name="connsiteY38" fmla="*/ 1380717 h 3370881"/>
                          <a:gd name="connsiteX39" fmla="*/ 1752600 w 2661966"/>
                          <a:gd name="connsiteY39" fmla="*/ 1367270 h 3370881"/>
                          <a:gd name="connsiteX40" fmla="*/ 1775012 w 2661966"/>
                          <a:gd name="connsiteY40" fmla="*/ 1353823 h 3370881"/>
                          <a:gd name="connsiteX41" fmla="*/ 1797423 w 2661966"/>
                          <a:gd name="connsiteY41" fmla="*/ 1335893 h 3370881"/>
                          <a:gd name="connsiteX42" fmla="*/ 1810870 w 2661966"/>
                          <a:gd name="connsiteY42" fmla="*/ 1304517 h 3370881"/>
                          <a:gd name="connsiteX43" fmla="*/ 1815353 w 2661966"/>
                          <a:gd name="connsiteY43" fmla="*/ 1291070 h 3370881"/>
                          <a:gd name="connsiteX44" fmla="*/ 1801906 w 2661966"/>
                          <a:gd name="connsiteY44" fmla="*/ 1138670 h 3370881"/>
                          <a:gd name="connsiteX45" fmla="*/ 1792941 w 2661966"/>
                          <a:gd name="connsiteY45" fmla="*/ 1125223 h 3370881"/>
                          <a:gd name="connsiteX46" fmla="*/ 1757082 w 2661966"/>
                          <a:gd name="connsiteY46" fmla="*/ 1093846 h 3370881"/>
                          <a:gd name="connsiteX47" fmla="*/ 1730188 w 2661966"/>
                          <a:gd name="connsiteY47" fmla="*/ 1066952 h 3370881"/>
                          <a:gd name="connsiteX48" fmla="*/ 1703294 w 2661966"/>
                          <a:gd name="connsiteY48" fmla="*/ 1049023 h 3370881"/>
                          <a:gd name="connsiteX49" fmla="*/ 1622612 w 2661966"/>
                          <a:gd name="connsiteY49" fmla="*/ 1053505 h 3370881"/>
                          <a:gd name="connsiteX50" fmla="*/ 1595718 w 2661966"/>
                          <a:gd name="connsiteY50" fmla="*/ 1062470 h 3370881"/>
                          <a:gd name="connsiteX51" fmla="*/ 1573306 w 2661966"/>
                          <a:gd name="connsiteY51" fmla="*/ 1066952 h 3370881"/>
                          <a:gd name="connsiteX52" fmla="*/ 1453385 w 2661966"/>
                          <a:gd name="connsiteY52" fmla="*/ 1082761 h 3370881"/>
                          <a:gd name="connsiteX53" fmla="*/ 1326776 w 2661966"/>
                          <a:gd name="connsiteY53" fmla="*/ 1062470 h 3370881"/>
                          <a:gd name="connsiteX54" fmla="*/ 1308847 w 2661966"/>
                          <a:gd name="connsiteY54" fmla="*/ 1057987 h 3370881"/>
                          <a:gd name="connsiteX55" fmla="*/ 1277470 w 2661966"/>
                          <a:gd name="connsiteY55" fmla="*/ 1053505 h 3370881"/>
                          <a:gd name="connsiteX56" fmla="*/ 1259541 w 2661966"/>
                          <a:gd name="connsiteY56" fmla="*/ 1049023 h 3370881"/>
                          <a:gd name="connsiteX57" fmla="*/ 1232647 w 2661966"/>
                          <a:gd name="connsiteY57" fmla="*/ 1044540 h 3370881"/>
                          <a:gd name="connsiteX58" fmla="*/ 1053353 w 2661966"/>
                          <a:gd name="connsiteY58" fmla="*/ 1049023 h 3370881"/>
                          <a:gd name="connsiteX59" fmla="*/ 1035423 w 2661966"/>
                          <a:gd name="connsiteY59" fmla="*/ 1053505 h 3370881"/>
                          <a:gd name="connsiteX60" fmla="*/ 1008529 w 2661966"/>
                          <a:gd name="connsiteY60" fmla="*/ 1057987 h 3370881"/>
                          <a:gd name="connsiteX61" fmla="*/ 995082 w 2661966"/>
                          <a:gd name="connsiteY61" fmla="*/ 1062470 h 3370881"/>
                          <a:gd name="connsiteX62" fmla="*/ 945776 w 2661966"/>
                          <a:gd name="connsiteY62" fmla="*/ 1031093 h 3370881"/>
                          <a:gd name="connsiteX63" fmla="*/ 941294 w 2661966"/>
                          <a:gd name="connsiteY63" fmla="*/ 1017646 h 3370881"/>
                          <a:gd name="connsiteX64" fmla="*/ 932329 w 2661966"/>
                          <a:gd name="connsiteY64" fmla="*/ 919034 h 3370881"/>
                          <a:gd name="connsiteX65" fmla="*/ 914400 w 2661966"/>
                          <a:gd name="connsiteY65" fmla="*/ 901105 h 3370881"/>
                          <a:gd name="connsiteX66" fmla="*/ 918882 w 2661966"/>
                          <a:gd name="connsiteY66" fmla="*/ 869729 h 3370881"/>
                          <a:gd name="connsiteX67" fmla="*/ 941294 w 2661966"/>
                          <a:gd name="connsiteY67" fmla="*/ 865246 h 3370881"/>
                          <a:gd name="connsiteX68" fmla="*/ 959223 w 2661966"/>
                          <a:gd name="connsiteY68" fmla="*/ 851799 h 3370881"/>
                          <a:gd name="connsiteX69" fmla="*/ 990600 w 2661966"/>
                          <a:gd name="connsiteY69" fmla="*/ 847317 h 3370881"/>
                          <a:gd name="connsiteX70" fmla="*/ 1129553 w 2661966"/>
                          <a:gd name="connsiteY70" fmla="*/ 838352 h 3370881"/>
                          <a:gd name="connsiteX71" fmla="*/ 1147482 w 2661966"/>
                          <a:gd name="connsiteY71" fmla="*/ 829387 h 3370881"/>
                          <a:gd name="connsiteX72" fmla="*/ 1178859 w 2661966"/>
                          <a:gd name="connsiteY72" fmla="*/ 806976 h 3370881"/>
                          <a:gd name="connsiteX73" fmla="*/ 1192306 w 2661966"/>
                          <a:gd name="connsiteY73" fmla="*/ 793529 h 3370881"/>
                          <a:gd name="connsiteX74" fmla="*/ 1214718 w 2661966"/>
                          <a:gd name="connsiteY74" fmla="*/ 784564 h 3370881"/>
                          <a:gd name="connsiteX75" fmla="*/ 1241612 w 2661966"/>
                          <a:gd name="connsiteY75" fmla="*/ 771117 h 3370881"/>
                          <a:gd name="connsiteX76" fmla="*/ 1277470 w 2661966"/>
                          <a:gd name="connsiteY76" fmla="*/ 753187 h 3370881"/>
                          <a:gd name="connsiteX77" fmla="*/ 1295400 w 2661966"/>
                          <a:gd name="connsiteY77" fmla="*/ 730776 h 3370881"/>
                          <a:gd name="connsiteX78" fmla="*/ 1317812 w 2661966"/>
                          <a:gd name="connsiteY78" fmla="*/ 708364 h 3370881"/>
                          <a:gd name="connsiteX79" fmla="*/ 1353670 w 2661966"/>
                          <a:gd name="connsiteY79" fmla="*/ 663540 h 3370881"/>
                          <a:gd name="connsiteX80" fmla="*/ 1371600 w 2661966"/>
                          <a:gd name="connsiteY80" fmla="*/ 636646 h 3370881"/>
                          <a:gd name="connsiteX81" fmla="*/ 1380565 w 2661966"/>
                          <a:gd name="connsiteY81" fmla="*/ 596305 h 3370881"/>
                          <a:gd name="connsiteX82" fmla="*/ 1385047 w 2661966"/>
                          <a:gd name="connsiteY82" fmla="*/ 582858 h 3370881"/>
                          <a:gd name="connsiteX83" fmla="*/ 1380565 w 2661966"/>
                          <a:gd name="connsiteY83" fmla="*/ 533552 h 3370881"/>
                          <a:gd name="connsiteX84" fmla="*/ 1367118 w 2661966"/>
                          <a:gd name="connsiteY84" fmla="*/ 524587 h 3370881"/>
                          <a:gd name="connsiteX85" fmla="*/ 1349188 w 2661966"/>
                          <a:gd name="connsiteY85" fmla="*/ 520105 h 3370881"/>
                          <a:gd name="connsiteX86" fmla="*/ 1324871 w 2661966"/>
                          <a:gd name="connsiteY86" fmla="*/ 516855 h 3370881"/>
                          <a:gd name="connsiteX87" fmla="*/ 1280048 w 2661966"/>
                          <a:gd name="connsiteY87" fmla="*/ 523243 h 3370881"/>
                          <a:gd name="connsiteX88" fmla="*/ 1250576 w 2661966"/>
                          <a:gd name="connsiteY88" fmla="*/ 529070 h 3370881"/>
                          <a:gd name="connsiteX89" fmla="*/ 1210235 w 2661966"/>
                          <a:gd name="connsiteY89" fmla="*/ 542517 h 3370881"/>
                          <a:gd name="connsiteX90" fmla="*/ 1183341 w 2661966"/>
                          <a:gd name="connsiteY90" fmla="*/ 555964 h 3370881"/>
                          <a:gd name="connsiteX91" fmla="*/ 1160929 w 2661966"/>
                          <a:gd name="connsiteY91" fmla="*/ 569411 h 3370881"/>
                          <a:gd name="connsiteX92" fmla="*/ 1134035 w 2661966"/>
                          <a:gd name="connsiteY92" fmla="*/ 578376 h 3370881"/>
                          <a:gd name="connsiteX93" fmla="*/ 1111623 w 2661966"/>
                          <a:gd name="connsiteY93" fmla="*/ 587340 h 3370881"/>
                          <a:gd name="connsiteX94" fmla="*/ 1084729 w 2661966"/>
                          <a:gd name="connsiteY94" fmla="*/ 596305 h 3370881"/>
                          <a:gd name="connsiteX95" fmla="*/ 986118 w 2661966"/>
                          <a:gd name="connsiteY95" fmla="*/ 591823 h 3370881"/>
                          <a:gd name="connsiteX96" fmla="*/ 927847 w 2661966"/>
                          <a:gd name="connsiteY96" fmla="*/ 578376 h 3370881"/>
                          <a:gd name="connsiteX97" fmla="*/ 896470 w 2661966"/>
                          <a:gd name="connsiteY97" fmla="*/ 555964 h 3370881"/>
                          <a:gd name="connsiteX98" fmla="*/ 883023 w 2661966"/>
                          <a:gd name="connsiteY98" fmla="*/ 546999 h 3370881"/>
                          <a:gd name="connsiteX99" fmla="*/ 865094 w 2661966"/>
                          <a:gd name="connsiteY99" fmla="*/ 497693 h 3370881"/>
                          <a:gd name="connsiteX100" fmla="*/ 869576 w 2661966"/>
                          <a:gd name="connsiteY100" fmla="*/ 403564 h 3370881"/>
                          <a:gd name="connsiteX101" fmla="*/ 874059 w 2661966"/>
                          <a:gd name="connsiteY101" fmla="*/ 385634 h 3370881"/>
                          <a:gd name="connsiteX102" fmla="*/ 883023 w 2661966"/>
                          <a:gd name="connsiteY102" fmla="*/ 372187 h 3370881"/>
                          <a:gd name="connsiteX103" fmla="*/ 913728 w 2661966"/>
                          <a:gd name="connsiteY103" fmla="*/ 342268 h 3370881"/>
                          <a:gd name="connsiteX104" fmla="*/ 914400 w 2661966"/>
                          <a:gd name="connsiteY104" fmla="*/ 385634 h 3370881"/>
                          <a:gd name="connsiteX105" fmla="*/ 909918 w 2661966"/>
                          <a:gd name="connsiteY105" fmla="*/ 408046 h 3370881"/>
                          <a:gd name="connsiteX106" fmla="*/ 900953 w 2661966"/>
                          <a:gd name="connsiteY106" fmla="*/ 466317 h 3370881"/>
                          <a:gd name="connsiteX107" fmla="*/ 905435 w 2661966"/>
                          <a:gd name="connsiteY107" fmla="*/ 515623 h 3370881"/>
                          <a:gd name="connsiteX108" fmla="*/ 932329 w 2661966"/>
                          <a:gd name="connsiteY108" fmla="*/ 551481 h 3370881"/>
                          <a:gd name="connsiteX109" fmla="*/ 954741 w 2661966"/>
                          <a:gd name="connsiteY109" fmla="*/ 560446 h 3370881"/>
                          <a:gd name="connsiteX110" fmla="*/ 972670 w 2661966"/>
                          <a:gd name="connsiteY110" fmla="*/ 569411 h 3370881"/>
                          <a:gd name="connsiteX111" fmla="*/ 1066800 w 2661966"/>
                          <a:gd name="connsiteY111" fmla="*/ 564929 h 3370881"/>
                          <a:gd name="connsiteX112" fmla="*/ 1111623 w 2661966"/>
                          <a:gd name="connsiteY112" fmla="*/ 551481 h 3370881"/>
                          <a:gd name="connsiteX113" fmla="*/ 1129553 w 2661966"/>
                          <a:gd name="connsiteY113" fmla="*/ 538034 h 3370881"/>
                          <a:gd name="connsiteX114" fmla="*/ 1156447 w 2661966"/>
                          <a:gd name="connsiteY114" fmla="*/ 511140 h 3370881"/>
                          <a:gd name="connsiteX115" fmla="*/ 1160929 w 2661966"/>
                          <a:gd name="connsiteY115" fmla="*/ 493211 h 3370881"/>
                          <a:gd name="connsiteX116" fmla="*/ 1178859 w 2661966"/>
                          <a:gd name="connsiteY116" fmla="*/ 331846 h 3370881"/>
                          <a:gd name="connsiteX117" fmla="*/ 1215315 w 2661966"/>
                          <a:gd name="connsiteY117" fmla="*/ 270289 h 3370881"/>
                          <a:gd name="connsiteX118" fmla="*/ 1214718 w 2661966"/>
                          <a:gd name="connsiteY118" fmla="*/ 367705 h 3370881"/>
                          <a:gd name="connsiteX119" fmla="*/ 1201270 w 2661966"/>
                          <a:gd name="connsiteY119" fmla="*/ 412529 h 3370881"/>
                          <a:gd name="connsiteX120" fmla="*/ 1210235 w 2661966"/>
                          <a:gd name="connsiteY120" fmla="*/ 461834 h 3370881"/>
                          <a:gd name="connsiteX121" fmla="*/ 1214718 w 2661966"/>
                          <a:gd name="connsiteY121" fmla="*/ 475281 h 3370881"/>
                          <a:gd name="connsiteX122" fmla="*/ 1231975 w 2661966"/>
                          <a:gd name="connsiteY122" fmla="*/ 478531 h 3370881"/>
                          <a:gd name="connsiteX123" fmla="*/ 1252481 w 2661966"/>
                          <a:gd name="connsiteY123" fmla="*/ 492651 h 3370881"/>
                          <a:gd name="connsiteX124" fmla="*/ 1317812 w 2661966"/>
                          <a:gd name="connsiteY124" fmla="*/ 488168 h 3370881"/>
                          <a:gd name="connsiteX125" fmla="*/ 1357480 w 2661966"/>
                          <a:gd name="connsiteY125" fmla="*/ 477299 h 3370881"/>
                          <a:gd name="connsiteX126" fmla="*/ 1506070 w 2661966"/>
                          <a:gd name="connsiteY126" fmla="*/ 457352 h 3370881"/>
                          <a:gd name="connsiteX127" fmla="*/ 1550894 w 2661966"/>
                          <a:gd name="connsiteY127" fmla="*/ 430458 h 3370881"/>
                          <a:gd name="connsiteX128" fmla="*/ 1564341 w 2661966"/>
                          <a:gd name="connsiteY128" fmla="*/ 417011 h 3370881"/>
                          <a:gd name="connsiteX129" fmla="*/ 1586753 w 2661966"/>
                          <a:gd name="connsiteY129" fmla="*/ 399081 h 3370881"/>
                          <a:gd name="connsiteX130" fmla="*/ 1595718 w 2661966"/>
                          <a:gd name="connsiteY130" fmla="*/ 381152 h 3370881"/>
                          <a:gd name="connsiteX131" fmla="*/ 1622664 w 2661966"/>
                          <a:gd name="connsiteY131" fmla="*/ 352560 h 3370881"/>
                          <a:gd name="connsiteX132" fmla="*/ 1639116 w 2661966"/>
                          <a:gd name="connsiteY132" fmla="*/ 291047 h 3370881"/>
                          <a:gd name="connsiteX133" fmla="*/ 1604852 w 2661966"/>
                          <a:gd name="connsiteY133" fmla="*/ 236279 h 3370881"/>
                          <a:gd name="connsiteX134" fmla="*/ 1537447 w 2661966"/>
                          <a:gd name="connsiteY134" fmla="*/ 188411 h 3370881"/>
                          <a:gd name="connsiteX135" fmla="*/ 1649755 w 2661966"/>
                          <a:gd name="connsiteY135" fmla="*/ 229512 h 3370881"/>
                          <a:gd name="connsiteX136" fmla="*/ 1709532 w 2661966"/>
                          <a:gd name="connsiteY136" fmla="*/ 305101 h 3370881"/>
                          <a:gd name="connsiteX137" fmla="*/ 1655669 w 2661966"/>
                          <a:gd name="connsiteY137" fmla="*/ 407486 h 3370881"/>
                          <a:gd name="connsiteX138" fmla="*/ 1658470 w 2661966"/>
                          <a:gd name="connsiteY138" fmla="*/ 412529 h 3370881"/>
                          <a:gd name="connsiteX139" fmla="*/ 1685365 w 2661966"/>
                          <a:gd name="connsiteY139" fmla="*/ 390117 h 3370881"/>
                          <a:gd name="connsiteX140" fmla="*/ 1694329 w 2661966"/>
                          <a:gd name="connsiteY140" fmla="*/ 376670 h 3370881"/>
                          <a:gd name="connsiteX141" fmla="*/ 1734670 w 2661966"/>
                          <a:gd name="connsiteY141" fmla="*/ 354258 h 3370881"/>
                          <a:gd name="connsiteX142" fmla="*/ 1743635 w 2661966"/>
                          <a:gd name="connsiteY142" fmla="*/ 340811 h 3370881"/>
                          <a:gd name="connsiteX143" fmla="*/ 1757082 w 2661966"/>
                          <a:gd name="connsiteY143" fmla="*/ 336329 h 3370881"/>
                          <a:gd name="connsiteX144" fmla="*/ 1843909 w 2661966"/>
                          <a:gd name="connsiteY144" fmla="*/ 262341 h 3370881"/>
                          <a:gd name="connsiteX145" fmla="*/ 1874221 w 2661966"/>
                          <a:gd name="connsiteY145" fmla="*/ 202194 h 3370881"/>
                          <a:gd name="connsiteX146" fmla="*/ 1828094 w 2661966"/>
                          <a:gd name="connsiteY146" fmla="*/ 136767 h 3370881"/>
                          <a:gd name="connsiteX147" fmla="*/ 1772023 w 2661966"/>
                          <a:gd name="connsiteY147" fmla="*/ 77249 h 3370881"/>
                          <a:gd name="connsiteX148" fmla="*/ 1948888 w 2661966"/>
                          <a:gd name="connsiteY148" fmla="*/ 178018 h 3370881"/>
                          <a:gd name="connsiteX149" fmla="*/ 1960270 w 2661966"/>
                          <a:gd name="connsiteY149" fmla="*/ 216177 h 3370881"/>
                          <a:gd name="connsiteX150" fmla="*/ 1952362 w 2661966"/>
                          <a:gd name="connsiteY150" fmla="*/ 254265 h 3370881"/>
                          <a:gd name="connsiteX151" fmla="*/ 1874221 w 2661966"/>
                          <a:gd name="connsiteY151" fmla="*/ 318698 h 3370881"/>
                          <a:gd name="connsiteX152" fmla="*/ 1788459 w 2661966"/>
                          <a:gd name="connsiteY152" fmla="*/ 367705 h 3370881"/>
                          <a:gd name="connsiteX153" fmla="*/ 1761565 w 2661966"/>
                          <a:gd name="connsiteY153" fmla="*/ 390117 h 3370881"/>
                          <a:gd name="connsiteX154" fmla="*/ 1783976 w 2661966"/>
                          <a:gd name="connsiteY154" fmla="*/ 399081 h 3370881"/>
                          <a:gd name="connsiteX155" fmla="*/ 1878106 w 2661966"/>
                          <a:gd name="connsiteY155" fmla="*/ 390117 h 3370881"/>
                          <a:gd name="connsiteX156" fmla="*/ 1891553 w 2661966"/>
                          <a:gd name="connsiteY156" fmla="*/ 381152 h 3370881"/>
                          <a:gd name="connsiteX157" fmla="*/ 1918447 w 2661966"/>
                          <a:gd name="connsiteY157" fmla="*/ 372187 h 3370881"/>
                          <a:gd name="connsiteX158" fmla="*/ 1940859 w 2661966"/>
                          <a:gd name="connsiteY158" fmla="*/ 358740 h 3370881"/>
                          <a:gd name="connsiteX159" fmla="*/ 1954306 w 2661966"/>
                          <a:gd name="connsiteY159" fmla="*/ 354258 h 3370881"/>
                          <a:gd name="connsiteX160" fmla="*/ 2103145 w 2661966"/>
                          <a:gd name="connsiteY160" fmla="*/ 202207 h 3370881"/>
                          <a:gd name="connsiteX161" fmla="*/ 2039489 w 2661966"/>
                          <a:gd name="connsiteY161" fmla="*/ 58506 h 3370881"/>
                          <a:gd name="connsiteX162" fmla="*/ 2169347 w 2661966"/>
                          <a:gd name="connsiteY162" fmla="*/ 104479 h 3370881"/>
                          <a:gd name="connsiteX163" fmla="*/ 2183354 w 2661966"/>
                          <a:gd name="connsiteY163" fmla="*/ 192893 h 3370881"/>
                          <a:gd name="connsiteX164" fmla="*/ 2170300 w 2661966"/>
                          <a:gd name="connsiteY164" fmla="*/ 271231 h 3370881"/>
                          <a:gd name="connsiteX165" fmla="*/ 2096795 w 2661966"/>
                          <a:gd name="connsiteY165" fmla="*/ 316507 h 3370881"/>
                          <a:gd name="connsiteX166" fmla="*/ 1999129 w 2661966"/>
                          <a:gd name="connsiteY166" fmla="*/ 358740 h 3370881"/>
                          <a:gd name="connsiteX167" fmla="*/ 1994647 w 2661966"/>
                          <a:gd name="connsiteY167" fmla="*/ 372187 h 3370881"/>
                          <a:gd name="connsiteX168" fmla="*/ 2039470 w 2661966"/>
                          <a:gd name="connsiteY168" fmla="*/ 390117 h 3370881"/>
                          <a:gd name="connsiteX169" fmla="*/ 2115670 w 2661966"/>
                          <a:gd name="connsiteY169" fmla="*/ 390117 h 3370881"/>
                          <a:gd name="connsiteX170" fmla="*/ 2160494 w 2661966"/>
                          <a:gd name="connsiteY170" fmla="*/ 376670 h 3370881"/>
                          <a:gd name="connsiteX171" fmla="*/ 2191870 w 2661966"/>
                          <a:gd name="connsiteY171" fmla="*/ 363223 h 3370881"/>
                          <a:gd name="connsiteX172" fmla="*/ 2205318 w 2661966"/>
                          <a:gd name="connsiteY172" fmla="*/ 358740 h 3370881"/>
                          <a:gd name="connsiteX173" fmla="*/ 2273487 w 2661966"/>
                          <a:gd name="connsiteY173" fmla="*/ 280486 h 3370881"/>
                          <a:gd name="connsiteX174" fmla="*/ 2312894 w 2661966"/>
                          <a:gd name="connsiteY174" fmla="*/ 183929 h 3370881"/>
                          <a:gd name="connsiteX175" fmla="*/ 2339788 w 2661966"/>
                          <a:gd name="connsiteY175" fmla="*/ 151 h 3370881"/>
                          <a:gd name="connsiteX176" fmla="*/ 2357718 w 2661966"/>
                          <a:gd name="connsiteY176" fmla="*/ 215305 h 3370881"/>
                          <a:gd name="connsiteX177" fmla="*/ 2308598 w 2661966"/>
                          <a:gd name="connsiteY177" fmla="*/ 319520 h 3370881"/>
                          <a:gd name="connsiteX178" fmla="*/ 2245659 w 2661966"/>
                          <a:gd name="connsiteY178" fmla="*/ 390117 h 3370881"/>
                          <a:gd name="connsiteX179" fmla="*/ 2254623 w 2661966"/>
                          <a:gd name="connsiteY179" fmla="*/ 403564 h 3370881"/>
                          <a:gd name="connsiteX180" fmla="*/ 2353235 w 2661966"/>
                          <a:gd name="connsiteY180" fmla="*/ 399081 h 3370881"/>
                          <a:gd name="connsiteX181" fmla="*/ 2366682 w 2661966"/>
                          <a:gd name="connsiteY181" fmla="*/ 394599 h 3370881"/>
                          <a:gd name="connsiteX182" fmla="*/ 2389094 w 2661966"/>
                          <a:gd name="connsiteY182" fmla="*/ 390117 h 3370881"/>
                          <a:gd name="connsiteX183" fmla="*/ 2424953 w 2661966"/>
                          <a:gd name="connsiteY183" fmla="*/ 367705 h 3370881"/>
                          <a:gd name="connsiteX184" fmla="*/ 2528047 w 2661966"/>
                          <a:gd name="connsiteY184" fmla="*/ 292700 h 3370881"/>
                          <a:gd name="connsiteX185" fmla="*/ 2541495 w 2661966"/>
                          <a:gd name="connsiteY185" fmla="*/ 62906 h 3370881"/>
                          <a:gd name="connsiteX186" fmla="*/ 2591304 w 2661966"/>
                          <a:gd name="connsiteY186" fmla="*/ 214081 h 3370881"/>
                          <a:gd name="connsiteX187" fmla="*/ 2602790 w 2661966"/>
                          <a:gd name="connsiteY187" fmla="*/ 290907 h 3370881"/>
                          <a:gd name="connsiteX188" fmla="*/ 2660388 w 2661966"/>
                          <a:gd name="connsiteY188" fmla="*/ 338644 h 3370881"/>
                          <a:gd name="connsiteX189" fmla="*/ 2531969 w 2661966"/>
                          <a:gd name="connsiteY189" fmla="*/ 383206 h 3370881"/>
                          <a:gd name="connsiteX190" fmla="*/ 2442882 w 2661966"/>
                          <a:gd name="connsiteY190" fmla="*/ 403564 h 3370881"/>
                          <a:gd name="connsiteX191" fmla="*/ 2398059 w 2661966"/>
                          <a:gd name="connsiteY191" fmla="*/ 417011 h 3370881"/>
                          <a:gd name="connsiteX192" fmla="*/ 2375647 w 2661966"/>
                          <a:gd name="connsiteY192" fmla="*/ 425976 h 3370881"/>
                          <a:gd name="connsiteX193" fmla="*/ 2357718 w 2661966"/>
                          <a:gd name="connsiteY193" fmla="*/ 430458 h 3370881"/>
                          <a:gd name="connsiteX194" fmla="*/ 2344270 w 2661966"/>
                          <a:gd name="connsiteY194" fmla="*/ 461834 h 3370881"/>
                          <a:gd name="connsiteX195" fmla="*/ 2353235 w 2661966"/>
                          <a:gd name="connsiteY195" fmla="*/ 502176 h 3370881"/>
                          <a:gd name="connsiteX196" fmla="*/ 2362200 w 2661966"/>
                          <a:gd name="connsiteY196" fmla="*/ 515623 h 3370881"/>
                          <a:gd name="connsiteX197" fmla="*/ 2344270 w 2661966"/>
                          <a:gd name="connsiteY197" fmla="*/ 587340 h 3370881"/>
                          <a:gd name="connsiteX198" fmla="*/ 2321859 w 2661966"/>
                          <a:gd name="connsiteY198" fmla="*/ 614234 h 3370881"/>
                          <a:gd name="connsiteX199" fmla="*/ 2308412 w 2661966"/>
                          <a:gd name="connsiteY199" fmla="*/ 636646 h 3370881"/>
                          <a:gd name="connsiteX200" fmla="*/ 2281518 w 2661966"/>
                          <a:gd name="connsiteY200" fmla="*/ 641129 h 3370881"/>
                          <a:gd name="connsiteX201" fmla="*/ 2259106 w 2661966"/>
                          <a:gd name="connsiteY201" fmla="*/ 636646 h 3370881"/>
                          <a:gd name="connsiteX202" fmla="*/ 2277035 w 2661966"/>
                          <a:gd name="connsiteY202" fmla="*/ 578376 h 3370881"/>
                          <a:gd name="connsiteX203" fmla="*/ 2290482 w 2661966"/>
                          <a:gd name="connsiteY203" fmla="*/ 542517 h 3370881"/>
                          <a:gd name="connsiteX204" fmla="*/ 2286000 w 2661966"/>
                          <a:gd name="connsiteY204" fmla="*/ 506658 h 3370881"/>
                          <a:gd name="connsiteX205" fmla="*/ 2245659 w 2661966"/>
                          <a:gd name="connsiteY205" fmla="*/ 448387 h 3370881"/>
                          <a:gd name="connsiteX206" fmla="*/ 2200835 w 2661966"/>
                          <a:gd name="connsiteY206" fmla="*/ 430458 h 3370881"/>
                          <a:gd name="connsiteX207" fmla="*/ 2169459 w 2661966"/>
                          <a:gd name="connsiteY207" fmla="*/ 425976 h 3370881"/>
                          <a:gd name="connsiteX208" fmla="*/ 2102223 w 2661966"/>
                          <a:gd name="connsiteY208" fmla="*/ 430458 h 3370881"/>
                          <a:gd name="connsiteX209" fmla="*/ 2084294 w 2661966"/>
                          <a:gd name="connsiteY209" fmla="*/ 439423 h 3370881"/>
                          <a:gd name="connsiteX210" fmla="*/ 2070847 w 2661966"/>
                          <a:gd name="connsiteY210" fmla="*/ 443905 h 3370881"/>
                          <a:gd name="connsiteX211" fmla="*/ 2061882 w 2661966"/>
                          <a:gd name="connsiteY211" fmla="*/ 461834 h 3370881"/>
                          <a:gd name="connsiteX212" fmla="*/ 2034988 w 2661966"/>
                          <a:gd name="connsiteY212" fmla="*/ 475281 h 3370881"/>
                          <a:gd name="connsiteX213" fmla="*/ 1783976 w 2661966"/>
                          <a:gd name="connsiteY213" fmla="*/ 479764 h 3370881"/>
                          <a:gd name="connsiteX214" fmla="*/ 1766047 w 2661966"/>
                          <a:gd name="connsiteY214" fmla="*/ 488729 h 3370881"/>
                          <a:gd name="connsiteX215" fmla="*/ 1703294 w 2661966"/>
                          <a:gd name="connsiteY215" fmla="*/ 506658 h 3370881"/>
                          <a:gd name="connsiteX216" fmla="*/ 1689847 w 2661966"/>
                          <a:gd name="connsiteY216" fmla="*/ 511140 h 3370881"/>
                          <a:gd name="connsiteX217" fmla="*/ 1676400 w 2661966"/>
                          <a:gd name="connsiteY217" fmla="*/ 520105 h 3370881"/>
                          <a:gd name="connsiteX218" fmla="*/ 1649506 w 2661966"/>
                          <a:gd name="connsiteY218" fmla="*/ 529070 h 3370881"/>
                          <a:gd name="connsiteX219" fmla="*/ 1636059 w 2661966"/>
                          <a:gd name="connsiteY219" fmla="*/ 538034 h 3370881"/>
                          <a:gd name="connsiteX220" fmla="*/ 1622612 w 2661966"/>
                          <a:gd name="connsiteY220" fmla="*/ 551481 h 3370881"/>
                          <a:gd name="connsiteX221" fmla="*/ 1609165 w 2661966"/>
                          <a:gd name="connsiteY221" fmla="*/ 555964 h 3370881"/>
                          <a:gd name="connsiteX222" fmla="*/ 1577788 w 2661966"/>
                          <a:gd name="connsiteY222" fmla="*/ 587340 h 3370881"/>
                          <a:gd name="connsiteX223" fmla="*/ 1568823 w 2661966"/>
                          <a:gd name="connsiteY223" fmla="*/ 600787 h 3370881"/>
                          <a:gd name="connsiteX224" fmla="*/ 1555376 w 2661966"/>
                          <a:gd name="connsiteY224" fmla="*/ 614234 h 3370881"/>
                          <a:gd name="connsiteX225" fmla="*/ 1524000 w 2661966"/>
                          <a:gd name="connsiteY225" fmla="*/ 654576 h 3370881"/>
                          <a:gd name="connsiteX226" fmla="*/ 1519518 w 2661966"/>
                          <a:gd name="connsiteY226" fmla="*/ 668023 h 3370881"/>
                          <a:gd name="connsiteX227" fmla="*/ 1528482 w 2661966"/>
                          <a:gd name="connsiteY227" fmla="*/ 708364 h 3370881"/>
                          <a:gd name="connsiteX228" fmla="*/ 1537447 w 2661966"/>
                          <a:gd name="connsiteY228" fmla="*/ 721811 h 3370881"/>
                          <a:gd name="connsiteX229" fmla="*/ 1568823 w 2661966"/>
                          <a:gd name="connsiteY229" fmla="*/ 712846 h 3370881"/>
                          <a:gd name="connsiteX230" fmla="*/ 1600200 w 2661966"/>
                          <a:gd name="connsiteY230" fmla="*/ 712846 h 3370881"/>
                          <a:gd name="connsiteX231" fmla="*/ 1631576 w 2661966"/>
                          <a:gd name="connsiteY231" fmla="*/ 690434 h 3370881"/>
                          <a:gd name="connsiteX232" fmla="*/ 1645023 w 2661966"/>
                          <a:gd name="connsiteY232" fmla="*/ 676987 h 3370881"/>
                          <a:gd name="connsiteX233" fmla="*/ 1685365 w 2661966"/>
                          <a:gd name="connsiteY233" fmla="*/ 645611 h 3370881"/>
                          <a:gd name="connsiteX234" fmla="*/ 1716741 w 2661966"/>
                          <a:gd name="connsiteY234" fmla="*/ 614234 h 3370881"/>
                          <a:gd name="connsiteX235" fmla="*/ 1748118 w 2661966"/>
                          <a:gd name="connsiteY235" fmla="*/ 596305 h 3370881"/>
                          <a:gd name="connsiteX236" fmla="*/ 1761565 w 2661966"/>
                          <a:gd name="connsiteY236" fmla="*/ 591823 h 3370881"/>
                          <a:gd name="connsiteX237" fmla="*/ 1779494 w 2661966"/>
                          <a:gd name="connsiteY237" fmla="*/ 582858 h 3370881"/>
                          <a:gd name="connsiteX238" fmla="*/ 1815353 w 2661966"/>
                          <a:gd name="connsiteY238" fmla="*/ 573893 h 3370881"/>
                          <a:gd name="connsiteX239" fmla="*/ 2030506 w 2661966"/>
                          <a:gd name="connsiteY239" fmla="*/ 578376 h 3370881"/>
                          <a:gd name="connsiteX240" fmla="*/ 2017059 w 2661966"/>
                          <a:gd name="connsiteY240" fmla="*/ 600787 h 3370881"/>
                          <a:gd name="connsiteX241" fmla="*/ 1981200 w 2661966"/>
                          <a:gd name="connsiteY241" fmla="*/ 636646 h 3370881"/>
                          <a:gd name="connsiteX242" fmla="*/ 1967753 w 2661966"/>
                          <a:gd name="connsiteY242" fmla="*/ 650093 h 3370881"/>
                          <a:gd name="connsiteX243" fmla="*/ 1936376 w 2661966"/>
                          <a:gd name="connsiteY243" fmla="*/ 690434 h 3370881"/>
                          <a:gd name="connsiteX244" fmla="*/ 1905000 w 2661966"/>
                          <a:gd name="connsiteY244" fmla="*/ 717329 h 3370881"/>
                          <a:gd name="connsiteX245" fmla="*/ 1860176 w 2661966"/>
                          <a:gd name="connsiteY245" fmla="*/ 735258 h 3370881"/>
                          <a:gd name="connsiteX246" fmla="*/ 1788459 w 2661966"/>
                          <a:gd name="connsiteY246" fmla="*/ 744223 h 3370881"/>
                          <a:gd name="connsiteX247" fmla="*/ 1846729 w 2661966"/>
                          <a:gd name="connsiteY247" fmla="*/ 802493 h 3370881"/>
                          <a:gd name="connsiteX248" fmla="*/ 1913965 w 2661966"/>
                          <a:gd name="connsiteY248" fmla="*/ 829387 h 3370881"/>
                          <a:gd name="connsiteX249" fmla="*/ 1922929 w 2661966"/>
                          <a:gd name="connsiteY249" fmla="*/ 842834 h 3370881"/>
                          <a:gd name="connsiteX250" fmla="*/ 1967753 w 2661966"/>
                          <a:gd name="connsiteY250" fmla="*/ 883176 h 3370881"/>
                          <a:gd name="connsiteX251" fmla="*/ 1981200 w 2661966"/>
                          <a:gd name="connsiteY251" fmla="*/ 896623 h 3370881"/>
                          <a:gd name="connsiteX252" fmla="*/ 1994647 w 2661966"/>
                          <a:gd name="connsiteY252" fmla="*/ 905587 h 3370881"/>
                          <a:gd name="connsiteX253" fmla="*/ 2021541 w 2661966"/>
                          <a:gd name="connsiteY253" fmla="*/ 927999 h 3370881"/>
                          <a:gd name="connsiteX254" fmla="*/ 2030506 w 2661966"/>
                          <a:gd name="connsiteY254" fmla="*/ 941446 h 3370881"/>
                          <a:gd name="connsiteX255" fmla="*/ 2057400 w 2661966"/>
                          <a:gd name="connsiteY255" fmla="*/ 968340 h 3370881"/>
                          <a:gd name="connsiteX256" fmla="*/ 2088776 w 2661966"/>
                          <a:gd name="connsiteY256" fmla="*/ 1013164 h 3370881"/>
                          <a:gd name="connsiteX257" fmla="*/ 2115670 w 2661966"/>
                          <a:gd name="connsiteY257" fmla="*/ 1057987 h 3370881"/>
                          <a:gd name="connsiteX258" fmla="*/ 2120153 w 2661966"/>
                          <a:gd name="connsiteY258" fmla="*/ 1089364 h 3370881"/>
                          <a:gd name="connsiteX259" fmla="*/ 2138082 w 2661966"/>
                          <a:gd name="connsiteY259" fmla="*/ 1143152 h 3370881"/>
                          <a:gd name="connsiteX260" fmla="*/ 2147047 w 2661966"/>
                          <a:gd name="connsiteY260" fmla="*/ 1196940 h 3370881"/>
                          <a:gd name="connsiteX261" fmla="*/ 2151529 w 2661966"/>
                          <a:gd name="connsiteY261" fmla="*/ 1210387 h 3370881"/>
                          <a:gd name="connsiteX262" fmla="*/ 2156012 w 2661966"/>
                          <a:gd name="connsiteY262" fmla="*/ 1228317 h 3370881"/>
                          <a:gd name="connsiteX263" fmla="*/ 2173941 w 2661966"/>
                          <a:gd name="connsiteY263" fmla="*/ 1295552 h 3370881"/>
                          <a:gd name="connsiteX264" fmla="*/ 2182906 w 2661966"/>
                          <a:gd name="connsiteY264" fmla="*/ 1313481 h 3370881"/>
                          <a:gd name="connsiteX265" fmla="*/ 2187388 w 2661966"/>
                          <a:gd name="connsiteY265" fmla="*/ 1331411 h 3370881"/>
                          <a:gd name="connsiteX266" fmla="*/ 2214282 w 2661966"/>
                          <a:gd name="connsiteY266" fmla="*/ 1385199 h 3370881"/>
                          <a:gd name="connsiteX267" fmla="*/ 2218765 w 2661966"/>
                          <a:gd name="connsiteY267" fmla="*/ 1403129 h 3370881"/>
                          <a:gd name="connsiteX268" fmla="*/ 2223247 w 2661966"/>
                          <a:gd name="connsiteY268" fmla="*/ 1430023 h 3370881"/>
                          <a:gd name="connsiteX269" fmla="*/ 2236694 w 2661966"/>
                          <a:gd name="connsiteY269" fmla="*/ 1456917 h 3370881"/>
                          <a:gd name="connsiteX270" fmla="*/ 2249794 w 2661966"/>
                          <a:gd name="connsiteY270" fmla="*/ 1524624 h 3370881"/>
                          <a:gd name="connsiteX271" fmla="*/ 2241176 w 2661966"/>
                          <a:gd name="connsiteY271" fmla="*/ 1577940 h 3370881"/>
                          <a:gd name="connsiteX272" fmla="*/ 2245659 w 2661966"/>
                          <a:gd name="connsiteY272" fmla="*/ 1595870 h 3370881"/>
                          <a:gd name="connsiteX273" fmla="*/ 2249634 w 2661966"/>
                          <a:gd name="connsiteY273" fmla="*/ 1685855 h 3370881"/>
                          <a:gd name="connsiteX274" fmla="*/ 2227729 w 2661966"/>
                          <a:gd name="connsiteY274" fmla="*/ 1716893 h 3370881"/>
                          <a:gd name="connsiteX275" fmla="*/ 2240500 w 2661966"/>
                          <a:gd name="connsiteY275" fmla="*/ 1674269 h 3370881"/>
                          <a:gd name="connsiteX276" fmla="*/ 2235341 w 2661966"/>
                          <a:gd name="connsiteY276" fmla="*/ 1788611 h 3370881"/>
                          <a:gd name="connsiteX277" fmla="*/ 2230689 w 2661966"/>
                          <a:gd name="connsiteY277" fmla="*/ 1823963 h 3370881"/>
                          <a:gd name="connsiteX278" fmla="*/ 2226207 w 2661966"/>
                          <a:gd name="connsiteY278" fmla="*/ 1824470 h 3370881"/>
                          <a:gd name="connsiteX279" fmla="*/ 2208278 w 2661966"/>
                          <a:gd name="connsiteY279" fmla="*/ 1869293 h 3370881"/>
                          <a:gd name="connsiteX280" fmla="*/ 2195168 w 2661966"/>
                          <a:gd name="connsiteY280" fmla="*/ 1882740 h 3370881"/>
                          <a:gd name="connsiteX281" fmla="*/ 2203458 w 2661966"/>
                          <a:gd name="connsiteY281" fmla="*/ 1918938 h 3370881"/>
                          <a:gd name="connsiteX282" fmla="*/ 2204134 w 2661966"/>
                          <a:gd name="connsiteY282" fmla="*/ 1949806 h 3370881"/>
                          <a:gd name="connsiteX283" fmla="*/ 2226545 w 2661966"/>
                          <a:gd name="connsiteY283" fmla="*/ 1954627 h 3370881"/>
                          <a:gd name="connsiteX284" fmla="*/ 2241176 w 2661966"/>
                          <a:gd name="connsiteY284" fmla="*/ 2012729 h 3370881"/>
                          <a:gd name="connsiteX285" fmla="*/ 2263588 w 2661966"/>
                          <a:gd name="connsiteY285" fmla="*/ 2057552 h 3370881"/>
                          <a:gd name="connsiteX286" fmla="*/ 2286000 w 2661966"/>
                          <a:gd name="connsiteY286" fmla="*/ 2084446 h 3370881"/>
                          <a:gd name="connsiteX287" fmla="*/ 2299447 w 2661966"/>
                          <a:gd name="connsiteY287" fmla="*/ 2124787 h 3370881"/>
                          <a:gd name="connsiteX288" fmla="*/ 2321859 w 2661966"/>
                          <a:gd name="connsiteY288" fmla="*/ 2151681 h 3370881"/>
                          <a:gd name="connsiteX289" fmla="*/ 2344270 w 2661966"/>
                          <a:gd name="connsiteY289" fmla="*/ 2205470 h 3370881"/>
                          <a:gd name="connsiteX290" fmla="*/ 2348753 w 2661966"/>
                          <a:gd name="connsiteY290" fmla="*/ 2223399 h 3370881"/>
                          <a:gd name="connsiteX291" fmla="*/ 2366682 w 2661966"/>
                          <a:gd name="connsiteY291" fmla="*/ 2263740 h 3370881"/>
                          <a:gd name="connsiteX292" fmla="*/ 2375647 w 2661966"/>
                          <a:gd name="connsiteY292" fmla="*/ 2286152 h 3370881"/>
                          <a:gd name="connsiteX293" fmla="*/ 2380129 w 2661966"/>
                          <a:gd name="connsiteY293" fmla="*/ 2308564 h 3370881"/>
                          <a:gd name="connsiteX294" fmla="*/ 2389094 w 2661966"/>
                          <a:gd name="connsiteY294" fmla="*/ 2335458 h 3370881"/>
                          <a:gd name="connsiteX295" fmla="*/ 2393576 w 2661966"/>
                          <a:gd name="connsiteY295" fmla="*/ 2380281 h 3370881"/>
                          <a:gd name="connsiteX296" fmla="*/ 2398059 w 2661966"/>
                          <a:gd name="connsiteY296" fmla="*/ 2393729 h 3370881"/>
                          <a:gd name="connsiteX297" fmla="*/ 2419794 w 2661966"/>
                          <a:gd name="connsiteY297" fmla="*/ 2447517 h 3370881"/>
                          <a:gd name="connsiteX298" fmla="*/ 2427343 w 2661966"/>
                          <a:gd name="connsiteY298" fmla="*/ 2564058 h 3370881"/>
                          <a:gd name="connsiteX299" fmla="*/ 2389094 w 2661966"/>
                          <a:gd name="connsiteY299" fmla="*/ 2837481 h 3370881"/>
                          <a:gd name="connsiteX300" fmla="*/ 2380129 w 2661966"/>
                          <a:gd name="connsiteY300" fmla="*/ 2859893 h 3370881"/>
                          <a:gd name="connsiteX301" fmla="*/ 2357718 w 2661966"/>
                          <a:gd name="connsiteY301" fmla="*/ 2913681 h 3370881"/>
                          <a:gd name="connsiteX302" fmla="*/ 2348753 w 2661966"/>
                          <a:gd name="connsiteY302" fmla="*/ 2936093 h 3370881"/>
                          <a:gd name="connsiteX303" fmla="*/ 2339788 w 2661966"/>
                          <a:gd name="connsiteY303" fmla="*/ 2971952 h 3370881"/>
                          <a:gd name="connsiteX304" fmla="*/ 2326341 w 2661966"/>
                          <a:gd name="connsiteY304" fmla="*/ 2994364 h 3370881"/>
                          <a:gd name="connsiteX305" fmla="*/ 2317376 w 2661966"/>
                          <a:gd name="connsiteY305" fmla="*/ 3025740 h 3370881"/>
                          <a:gd name="connsiteX306" fmla="*/ 2303929 w 2661966"/>
                          <a:gd name="connsiteY306" fmla="*/ 3048152 h 3370881"/>
                          <a:gd name="connsiteX307" fmla="*/ 2290482 w 2661966"/>
                          <a:gd name="connsiteY307" fmla="*/ 3079529 h 3370881"/>
                          <a:gd name="connsiteX308" fmla="*/ 2272553 w 2661966"/>
                          <a:gd name="connsiteY308" fmla="*/ 3084011 h 3370881"/>
                          <a:gd name="connsiteX309" fmla="*/ 2259106 w 2661966"/>
                          <a:gd name="connsiteY309" fmla="*/ 3088493 h 3370881"/>
                          <a:gd name="connsiteX310" fmla="*/ 2241176 w 2661966"/>
                          <a:gd name="connsiteY310" fmla="*/ 3092976 h 3370881"/>
                          <a:gd name="connsiteX311" fmla="*/ 2209800 w 2661966"/>
                          <a:gd name="connsiteY311" fmla="*/ 3101940 h 3370881"/>
                          <a:gd name="connsiteX312" fmla="*/ 2205318 w 2661966"/>
                          <a:gd name="connsiteY312" fmla="*/ 3039187 h 3370881"/>
                          <a:gd name="connsiteX313" fmla="*/ 2218765 w 2661966"/>
                          <a:gd name="connsiteY313" fmla="*/ 3021258 h 3370881"/>
                          <a:gd name="connsiteX314" fmla="*/ 2245659 w 2661966"/>
                          <a:gd name="connsiteY314" fmla="*/ 2971952 h 3370881"/>
                          <a:gd name="connsiteX315" fmla="*/ 2268070 w 2661966"/>
                          <a:gd name="connsiteY315" fmla="*/ 2945058 h 3370881"/>
                          <a:gd name="connsiteX316" fmla="*/ 2298550 w 2661966"/>
                          <a:gd name="connsiteY316" fmla="*/ 2568540 h 3370881"/>
                          <a:gd name="connsiteX317" fmla="*/ 2284986 w 2661966"/>
                          <a:gd name="connsiteY317" fmla="*/ 2532681 h 3370881"/>
                          <a:gd name="connsiteX318" fmla="*/ 2293273 w 2661966"/>
                          <a:gd name="connsiteY318" fmla="*/ 2496653 h 3370881"/>
                          <a:gd name="connsiteX319" fmla="*/ 2278152 w 2661966"/>
                          <a:gd name="connsiteY319" fmla="*/ 2475178 h 3370881"/>
                          <a:gd name="connsiteX320" fmla="*/ 2245659 w 2661966"/>
                          <a:gd name="connsiteY320" fmla="*/ 2389247 h 3370881"/>
                          <a:gd name="connsiteX321" fmla="*/ 2195507 w 2661966"/>
                          <a:gd name="connsiteY321" fmla="*/ 2241328 h 3370881"/>
                          <a:gd name="connsiteX322" fmla="*/ 2083786 w 2661966"/>
                          <a:gd name="connsiteY322" fmla="*/ 2040300 h 3370881"/>
                          <a:gd name="connsiteX323" fmla="*/ 2048773 w 2661966"/>
                          <a:gd name="connsiteY323" fmla="*/ 2017971 h 3370881"/>
                          <a:gd name="connsiteX324" fmla="*/ 2074314 w 2661966"/>
                          <a:gd name="connsiteY324" fmla="*/ 2011967 h 3370881"/>
                          <a:gd name="connsiteX325" fmla="*/ 2034988 w 2661966"/>
                          <a:gd name="connsiteY325" fmla="*/ 2003764 h 3370881"/>
                          <a:gd name="connsiteX326" fmla="*/ 2026023 w 2661966"/>
                          <a:gd name="connsiteY326" fmla="*/ 2026176 h 3370881"/>
                          <a:gd name="connsiteX327" fmla="*/ 2021541 w 2661966"/>
                          <a:gd name="connsiteY327" fmla="*/ 2039623 h 3370881"/>
                          <a:gd name="connsiteX328" fmla="*/ 1999129 w 2661966"/>
                          <a:gd name="connsiteY328" fmla="*/ 2053070 h 3370881"/>
                          <a:gd name="connsiteX329" fmla="*/ 1990165 w 2661966"/>
                          <a:gd name="connsiteY329" fmla="*/ 2070999 h 3370881"/>
                          <a:gd name="connsiteX330" fmla="*/ 1967753 w 2661966"/>
                          <a:gd name="connsiteY330" fmla="*/ 2106858 h 3370881"/>
                          <a:gd name="connsiteX331" fmla="*/ 1981200 w 2661966"/>
                          <a:gd name="connsiteY331" fmla="*/ 2223399 h 3370881"/>
                          <a:gd name="connsiteX332" fmla="*/ 1994647 w 2661966"/>
                          <a:gd name="connsiteY332" fmla="*/ 2254776 h 3370881"/>
                          <a:gd name="connsiteX333" fmla="*/ 2003612 w 2661966"/>
                          <a:gd name="connsiteY333" fmla="*/ 2272705 h 3370881"/>
                          <a:gd name="connsiteX334" fmla="*/ 2026023 w 2661966"/>
                          <a:gd name="connsiteY334" fmla="*/ 2304081 h 3370881"/>
                          <a:gd name="connsiteX335" fmla="*/ 2043953 w 2661966"/>
                          <a:gd name="connsiteY335" fmla="*/ 2348905 h 3370881"/>
                          <a:gd name="connsiteX336" fmla="*/ 2061882 w 2661966"/>
                          <a:gd name="connsiteY336" fmla="*/ 2371317 h 3370881"/>
                          <a:gd name="connsiteX337" fmla="*/ 2088776 w 2661966"/>
                          <a:gd name="connsiteY337" fmla="*/ 2434070 h 3370881"/>
                          <a:gd name="connsiteX338" fmla="*/ 2102223 w 2661966"/>
                          <a:gd name="connsiteY338" fmla="*/ 2465446 h 3370881"/>
                          <a:gd name="connsiteX339" fmla="*/ 2106706 w 2661966"/>
                          <a:gd name="connsiteY339" fmla="*/ 2496823 h 3370881"/>
                          <a:gd name="connsiteX340" fmla="*/ 2124635 w 2661966"/>
                          <a:gd name="connsiteY340" fmla="*/ 2559576 h 3370881"/>
                          <a:gd name="connsiteX341" fmla="*/ 2138082 w 2661966"/>
                          <a:gd name="connsiteY341" fmla="*/ 2649223 h 3370881"/>
                          <a:gd name="connsiteX342" fmla="*/ 2147047 w 2661966"/>
                          <a:gd name="connsiteY342" fmla="*/ 2685081 h 3370881"/>
                          <a:gd name="connsiteX343" fmla="*/ 2151529 w 2661966"/>
                          <a:gd name="connsiteY343" fmla="*/ 2716458 h 3370881"/>
                          <a:gd name="connsiteX344" fmla="*/ 2160494 w 2661966"/>
                          <a:gd name="connsiteY344" fmla="*/ 2770246 h 3370881"/>
                          <a:gd name="connsiteX345" fmla="*/ 2156012 w 2661966"/>
                          <a:gd name="connsiteY345" fmla="*/ 2962987 h 3370881"/>
                          <a:gd name="connsiteX346" fmla="*/ 2138082 w 2661966"/>
                          <a:gd name="connsiteY346" fmla="*/ 3043670 h 3370881"/>
                          <a:gd name="connsiteX347" fmla="*/ 2133600 w 2661966"/>
                          <a:gd name="connsiteY347" fmla="*/ 3061599 h 3370881"/>
                          <a:gd name="connsiteX348" fmla="*/ 2120153 w 2661966"/>
                          <a:gd name="connsiteY348" fmla="*/ 3079529 h 3370881"/>
                          <a:gd name="connsiteX349" fmla="*/ 2111188 w 2661966"/>
                          <a:gd name="connsiteY349" fmla="*/ 3106423 h 3370881"/>
                          <a:gd name="connsiteX350" fmla="*/ 2088776 w 2661966"/>
                          <a:gd name="connsiteY350" fmla="*/ 3137799 h 3370881"/>
                          <a:gd name="connsiteX351" fmla="*/ 2075329 w 2661966"/>
                          <a:gd name="connsiteY351" fmla="*/ 3164693 h 3370881"/>
                          <a:gd name="connsiteX352" fmla="*/ 2061882 w 2661966"/>
                          <a:gd name="connsiteY352" fmla="*/ 3169176 h 3370881"/>
                          <a:gd name="connsiteX353" fmla="*/ 2021541 w 2661966"/>
                          <a:gd name="connsiteY353" fmla="*/ 3164693 h 3370881"/>
                          <a:gd name="connsiteX354" fmla="*/ 2012576 w 2661966"/>
                          <a:gd name="connsiteY354" fmla="*/ 3119870 h 3370881"/>
                          <a:gd name="connsiteX355" fmla="*/ 2048435 w 2661966"/>
                          <a:gd name="connsiteY355" fmla="*/ 3021258 h 3370881"/>
                          <a:gd name="connsiteX356" fmla="*/ 2048435 w 2661966"/>
                          <a:gd name="connsiteY356" fmla="*/ 3021258 h 3370881"/>
                          <a:gd name="connsiteX357" fmla="*/ 2061882 w 2661966"/>
                          <a:gd name="connsiteY357" fmla="*/ 2967470 h 3370881"/>
                          <a:gd name="connsiteX358" fmla="*/ 2070847 w 2661966"/>
                          <a:gd name="connsiteY358" fmla="*/ 2882305 h 3370881"/>
                          <a:gd name="connsiteX359" fmla="*/ 2066365 w 2661966"/>
                          <a:gd name="connsiteY359" fmla="*/ 2725423 h 3370881"/>
                          <a:gd name="connsiteX360" fmla="*/ 2043953 w 2661966"/>
                          <a:gd name="connsiteY360" fmla="*/ 2649223 h 3370881"/>
                          <a:gd name="connsiteX361" fmla="*/ 2030506 w 2661966"/>
                          <a:gd name="connsiteY361" fmla="*/ 2622329 h 3370881"/>
                          <a:gd name="connsiteX362" fmla="*/ 2017059 w 2661966"/>
                          <a:gd name="connsiteY362" fmla="*/ 2581987 h 3370881"/>
                          <a:gd name="connsiteX363" fmla="*/ 1981200 w 2661966"/>
                          <a:gd name="connsiteY363" fmla="*/ 2514752 h 3370881"/>
                          <a:gd name="connsiteX364" fmla="*/ 1972235 w 2661966"/>
                          <a:gd name="connsiteY364" fmla="*/ 2501305 h 3370881"/>
                          <a:gd name="connsiteX365" fmla="*/ 1958788 w 2661966"/>
                          <a:gd name="connsiteY365" fmla="*/ 2478893 h 3370881"/>
                          <a:gd name="connsiteX366" fmla="*/ 1905000 w 2661966"/>
                          <a:gd name="connsiteY366" fmla="*/ 2398211 h 3370881"/>
                          <a:gd name="connsiteX367" fmla="*/ 1882588 w 2661966"/>
                          <a:gd name="connsiteY367" fmla="*/ 2357870 h 3370881"/>
                          <a:gd name="connsiteX368" fmla="*/ 1869141 w 2661966"/>
                          <a:gd name="connsiteY368" fmla="*/ 2339940 h 3370881"/>
                          <a:gd name="connsiteX369" fmla="*/ 1806388 w 2661966"/>
                          <a:gd name="connsiteY369" fmla="*/ 2313046 h 3370881"/>
                          <a:gd name="connsiteX370" fmla="*/ 1779494 w 2661966"/>
                          <a:gd name="connsiteY370" fmla="*/ 2304081 h 3370881"/>
                          <a:gd name="connsiteX371" fmla="*/ 1752600 w 2661966"/>
                          <a:gd name="connsiteY371" fmla="*/ 2299599 h 3370881"/>
                          <a:gd name="connsiteX372" fmla="*/ 1680882 w 2661966"/>
                          <a:gd name="connsiteY372" fmla="*/ 2277187 h 3370881"/>
                          <a:gd name="connsiteX373" fmla="*/ 1719025 w 2661966"/>
                          <a:gd name="connsiteY373" fmla="*/ 2281331 h 3370881"/>
                          <a:gd name="connsiteX374" fmla="*/ 1756997 w 2661966"/>
                          <a:gd name="connsiteY374" fmla="*/ 2289450 h 3370881"/>
                          <a:gd name="connsiteX375" fmla="*/ 1656440 w 2661966"/>
                          <a:gd name="connsiteY375" fmla="*/ 2298583 h 3370881"/>
                          <a:gd name="connsiteX376" fmla="*/ 1537447 w 2661966"/>
                          <a:gd name="connsiteY376" fmla="*/ 2329960 h 3370881"/>
                          <a:gd name="connsiteX377" fmla="*/ 1571993 w 2661966"/>
                          <a:gd name="connsiteY377" fmla="*/ 2317957 h 3370881"/>
                          <a:gd name="connsiteX378" fmla="*/ 1509707 w 2661966"/>
                          <a:gd name="connsiteY378" fmla="*/ 2338926 h 3370881"/>
                          <a:gd name="connsiteX379" fmla="*/ 1500444 w 2661966"/>
                          <a:gd name="connsiteY379" fmla="*/ 2355271 h 3370881"/>
                          <a:gd name="connsiteX380" fmla="*/ 1402678 w 2661966"/>
                          <a:gd name="connsiteY380" fmla="*/ 2339641 h 3370881"/>
                          <a:gd name="connsiteX381" fmla="*/ 1322892 w 2661966"/>
                          <a:gd name="connsiteY381" fmla="*/ 2336952 h 3370881"/>
                          <a:gd name="connsiteX382" fmla="*/ 1199384 w 2661966"/>
                          <a:gd name="connsiteY382" fmla="*/ 2307041 h 3370881"/>
                          <a:gd name="connsiteX383" fmla="*/ 1066800 w 2661966"/>
                          <a:gd name="connsiteY383" fmla="*/ 2272705 h 3370881"/>
                          <a:gd name="connsiteX384" fmla="*/ 1030941 w 2661966"/>
                          <a:gd name="connsiteY384" fmla="*/ 2263740 h 3370881"/>
                          <a:gd name="connsiteX385" fmla="*/ 986118 w 2661966"/>
                          <a:gd name="connsiteY385" fmla="*/ 2241329 h 3370881"/>
                          <a:gd name="connsiteX386" fmla="*/ 968188 w 2661966"/>
                          <a:gd name="connsiteY386" fmla="*/ 2232364 h 3370881"/>
                          <a:gd name="connsiteX387" fmla="*/ 936812 w 2661966"/>
                          <a:gd name="connsiteY387" fmla="*/ 2214434 h 3370881"/>
                          <a:gd name="connsiteX388" fmla="*/ 905435 w 2661966"/>
                          <a:gd name="connsiteY388" fmla="*/ 2196505 h 3370881"/>
                          <a:gd name="connsiteX389" fmla="*/ 869576 w 2661966"/>
                          <a:gd name="connsiteY389" fmla="*/ 2209952 h 3370881"/>
                          <a:gd name="connsiteX390" fmla="*/ 856129 w 2661966"/>
                          <a:gd name="connsiteY390" fmla="*/ 2227881 h 3370881"/>
                          <a:gd name="connsiteX391" fmla="*/ 815788 w 2661966"/>
                          <a:gd name="connsiteY391" fmla="*/ 2268223 h 3370881"/>
                          <a:gd name="connsiteX392" fmla="*/ 788894 w 2661966"/>
                          <a:gd name="connsiteY392" fmla="*/ 2290634 h 3370881"/>
                          <a:gd name="connsiteX393" fmla="*/ 762000 w 2661966"/>
                          <a:gd name="connsiteY393" fmla="*/ 2313046 h 3370881"/>
                          <a:gd name="connsiteX394" fmla="*/ 753035 w 2661966"/>
                          <a:gd name="connsiteY394" fmla="*/ 2326493 h 3370881"/>
                          <a:gd name="connsiteX395" fmla="*/ 735106 w 2661966"/>
                          <a:gd name="connsiteY395" fmla="*/ 2339940 h 3370881"/>
                          <a:gd name="connsiteX396" fmla="*/ 712694 w 2661966"/>
                          <a:gd name="connsiteY396" fmla="*/ 2362352 h 3370881"/>
                          <a:gd name="connsiteX397" fmla="*/ 694765 w 2661966"/>
                          <a:gd name="connsiteY397" fmla="*/ 2375799 h 3370881"/>
                          <a:gd name="connsiteX398" fmla="*/ 681318 w 2661966"/>
                          <a:gd name="connsiteY398" fmla="*/ 2393729 h 3370881"/>
                          <a:gd name="connsiteX399" fmla="*/ 667870 w 2661966"/>
                          <a:gd name="connsiteY399" fmla="*/ 2402693 h 3370881"/>
                          <a:gd name="connsiteX400" fmla="*/ 623047 w 2661966"/>
                          <a:gd name="connsiteY400" fmla="*/ 2443034 h 3370881"/>
                          <a:gd name="connsiteX401" fmla="*/ 600635 w 2661966"/>
                          <a:gd name="connsiteY401" fmla="*/ 2474411 h 3370881"/>
                          <a:gd name="connsiteX402" fmla="*/ 587188 w 2661966"/>
                          <a:gd name="connsiteY402" fmla="*/ 2514752 h 3370881"/>
                          <a:gd name="connsiteX403" fmla="*/ 582706 w 2661966"/>
                          <a:gd name="connsiteY403" fmla="*/ 2546129 h 3370881"/>
                          <a:gd name="connsiteX404" fmla="*/ 596153 w 2661966"/>
                          <a:gd name="connsiteY404" fmla="*/ 2635776 h 3370881"/>
                          <a:gd name="connsiteX405" fmla="*/ 600635 w 2661966"/>
                          <a:gd name="connsiteY405" fmla="*/ 2653705 h 3370881"/>
                          <a:gd name="connsiteX406" fmla="*/ 609600 w 2661966"/>
                          <a:gd name="connsiteY406" fmla="*/ 2671634 h 3370881"/>
                          <a:gd name="connsiteX407" fmla="*/ 614082 w 2661966"/>
                          <a:gd name="connsiteY407" fmla="*/ 2689564 h 3370881"/>
                          <a:gd name="connsiteX408" fmla="*/ 623047 w 2661966"/>
                          <a:gd name="connsiteY408" fmla="*/ 2711976 h 3370881"/>
                          <a:gd name="connsiteX409" fmla="*/ 627529 w 2661966"/>
                          <a:gd name="connsiteY409" fmla="*/ 2734387 h 3370881"/>
                          <a:gd name="connsiteX410" fmla="*/ 640976 w 2661966"/>
                          <a:gd name="connsiteY410" fmla="*/ 2765764 h 3370881"/>
                          <a:gd name="connsiteX411" fmla="*/ 645459 w 2661966"/>
                          <a:gd name="connsiteY411" fmla="*/ 2779211 h 3370881"/>
                          <a:gd name="connsiteX412" fmla="*/ 658906 w 2661966"/>
                          <a:gd name="connsiteY412" fmla="*/ 2801623 h 3370881"/>
                          <a:gd name="connsiteX413" fmla="*/ 676835 w 2661966"/>
                          <a:gd name="connsiteY413" fmla="*/ 2864376 h 3370881"/>
                          <a:gd name="connsiteX414" fmla="*/ 690282 w 2661966"/>
                          <a:gd name="connsiteY414" fmla="*/ 2895752 h 3370881"/>
                          <a:gd name="connsiteX415" fmla="*/ 699247 w 2661966"/>
                          <a:gd name="connsiteY415" fmla="*/ 2940576 h 3370881"/>
                          <a:gd name="connsiteX416" fmla="*/ 703729 w 2661966"/>
                          <a:gd name="connsiteY416" fmla="*/ 2967470 h 3370881"/>
                          <a:gd name="connsiteX417" fmla="*/ 717176 w 2661966"/>
                          <a:gd name="connsiteY417" fmla="*/ 2994364 h 3370881"/>
                          <a:gd name="connsiteX418" fmla="*/ 735106 w 2661966"/>
                          <a:gd name="connsiteY418" fmla="*/ 3052634 h 3370881"/>
                          <a:gd name="connsiteX419" fmla="*/ 739588 w 2661966"/>
                          <a:gd name="connsiteY419" fmla="*/ 3079529 h 3370881"/>
                          <a:gd name="connsiteX420" fmla="*/ 762000 w 2661966"/>
                          <a:gd name="connsiteY420" fmla="*/ 3142281 h 3370881"/>
                          <a:gd name="connsiteX421" fmla="*/ 766482 w 2661966"/>
                          <a:gd name="connsiteY421" fmla="*/ 3231929 h 3370881"/>
                          <a:gd name="connsiteX422" fmla="*/ 770965 w 2661966"/>
                          <a:gd name="connsiteY422" fmla="*/ 3254340 h 3370881"/>
                          <a:gd name="connsiteX423" fmla="*/ 775447 w 2661966"/>
                          <a:gd name="connsiteY423" fmla="*/ 3285717 h 3370881"/>
                          <a:gd name="connsiteX424" fmla="*/ 748553 w 2661966"/>
                          <a:gd name="connsiteY424" fmla="*/ 3335023 h 3370881"/>
                          <a:gd name="connsiteX425" fmla="*/ 721659 w 2661966"/>
                          <a:gd name="connsiteY425" fmla="*/ 3343987 h 3370881"/>
                          <a:gd name="connsiteX426" fmla="*/ 708212 w 2661966"/>
                          <a:gd name="connsiteY426" fmla="*/ 3348470 h 3370881"/>
                          <a:gd name="connsiteX427" fmla="*/ 623047 w 2661966"/>
                          <a:gd name="connsiteY427" fmla="*/ 3330540 h 3370881"/>
                          <a:gd name="connsiteX428" fmla="*/ 609600 w 2661966"/>
                          <a:gd name="connsiteY428" fmla="*/ 3308129 h 3370881"/>
                          <a:gd name="connsiteX429" fmla="*/ 591670 w 2661966"/>
                          <a:gd name="connsiteY429" fmla="*/ 3267787 h 3370881"/>
                          <a:gd name="connsiteX430" fmla="*/ 560294 w 2661966"/>
                          <a:gd name="connsiteY430" fmla="*/ 3209517 h 3370881"/>
                          <a:gd name="connsiteX431" fmla="*/ 551329 w 2661966"/>
                          <a:gd name="connsiteY431" fmla="*/ 3196070 h 3370881"/>
                          <a:gd name="connsiteX432" fmla="*/ 528918 w 2661966"/>
                          <a:gd name="connsiteY432" fmla="*/ 3173658 h 3370881"/>
                          <a:gd name="connsiteX433" fmla="*/ 519953 w 2661966"/>
                          <a:gd name="connsiteY433" fmla="*/ 3128834 h 3370881"/>
                          <a:gd name="connsiteX434" fmla="*/ 524435 w 2661966"/>
                          <a:gd name="connsiteY434" fmla="*/ 3101940 h 3370881"/>
                          <a:gd name="connsiteX435" fmla="*/ 528918 w 2661966"/>
                          <a:gd name="connsiteY435" fmla="*/ 3088493 h 3370881"/>
                          <a:gd name="connsiteX436" fmla="*/ 542365 w 2661966"/>
                          <a:gd name="connsiteY436" fmla="*/ 3052634 h 3370881"/>
                          <a:gd name="connsiteX437" fmla="*/ 484094 w 2661966"/>
                          <a:gd name="connsiteY437" fmla="*/ 2886787 h 3370881"/>
                          <a:gd name="connsiteX438" fmla="*/ 443753 w 2661966"/>
                          <a:gd name="connsiteY438" fmla="*/ 2779211 h 3370881"/>
                          <a:gd name="connsiteX439" fmla="*/ 439270 w 2661966"/>
                          <a:gd name="connsiteY439" fmla="*/ 2752317 h 3370881"/>
                          <a:gd name="connsiteX440" fmla="*/ 430306 w 2661966"/>
                          <a:gd name="connsiteY440" fmla="*/ 2716458 h 3370881"/>
                          <a:gd name="connsiteX441" fmla="*/ 425823 w 2661966"/>
                          <a:gd name="connsiteY441" fmla="*/ 2680599 h 3370881"/>
                          <a:gd name="connsiteX442" fmla="*/ 398929 w 2661966"/>
                          <a:gd name="connsiteY442" fmla="*/ 2599917 h 3370881"/>
                          <a:gd name="connsiteX443" fmla="*/ 385482 w 2661966"/>
                          <a:gd name="connsiteY443" fmla="*/ 2568540 h 3370881"/>
                          <a:gd name="connsiteX444" fmla="*/ 381000 w 2661966"/>
                          <a:gd name="connsiteY444" fmla="*/ 2550611 h 3370881"/>
                          <a:gd name="connsiteX445" fmla="*/ 372035 w 2661966"/>
                          <a:gd name="connsiteY445" fmla="*/ 2483376 h 3370881"/>
                          <a:gd name="connsiteX446" fmla="*/ 367553 w 2661966"/>
                          <a:gd name="connsiteY446" fmla="*/ 2469929 h 3370881"/>
                          <a:gd name="connsiteX447" fmla="*/ 407894 w 2661966"/>
                          <a:gd name="connsiteY447" fmla="*/ 2451999 h 3370881"/>
                          <a:gd name="connsiteX448" fmla="*/ 515470 w 2661966"/>
                          <a:gd name="connsiteY448" fmla="*/ 2407176 h 3370881"/>
                          <a:gd name="connsiteX449" fmla="*/ 578223 w 2661966"/>
                          <a:gd name="connsiteY449" fmla="*/ 2353387 h 3370881"/>
                          <a:gd name="connsiteX450" fmla="*/ 587188 w 2661966"/>
                          <a:gd name="connsiteY450" fmla="*/ 2330976 h 3370881"/>
                          <a:gd name="connsiteX451" fmla="*/ 614082 w 2661966"/>
                          <a:gd name="connsiteY451" fmla="*/ 2254776 h 3370881"/>
                          <a:gd name="connsiteX452" fmla="*/ 649941 w 2661966"/>
                          <a:gd name="connsiteY452" fmla="*/ 2200987 h 3370881"/>
                          <a:gd name="connsiteX453" fmla="*/ 690282 w 2661966"/>
                          <a:gd name="connsiteY453" fmla="*/ 2174093 h 3370881"/>
                          <a:gd name="connsiteX454" fmla="*/ 703729 w 2661966"/>
                          <a:gd name="connsiteY454" fmla="*/ 2165129 h 3370881"/>
                          <a:gd name="connsiteX455" fmla="*/ 739588 w 2661966"/>
                          <a:gd name="connsiteY455" fmla="*/ 2147199 h 3370881"/>
                          <a:gd name="connsiteX456" fmla="*/ 708212 w 2661966"/>
                          <a:gd name="connsiteY456" fmla="*/ 2187540 h 3370881"/>
                          <a:gd name="connsiteX457" fmla="*/ 654423 w 2661966"/>
                          <a:gd name="connsiteY457" fmla="*/ 2241329 h 3370881"/>
                          <a:gd name="connsiteX458" fmla="*/ 636494 w 2661966"/>
                          <a:gd name="connsiteY458" fmla="*/ 2259258 h 3370881"/>
                          <a:gd name="connsiteX459" fmla="*/ 614082 w 2661966"/>
                          <a:gd name="connsiteY459" fmla="*/ 2286152 h 3370881"/>
                          <a:gd name="connsiteX460" fmla="*/ 592179 w 2661966"/>
                          <a:gd name="connsiteY460" fmla="*/ 2282347 h 3370881"/>
                          <a:gd name="connsiteX461" fmla="*/ 555980 w 2661966"/>
                          <a:gd name="connsiteY461" fmla="*/ 2313892 h 3370881"/>
                          <a:gd name="connsiteX462" fmla="*/ 524435 w 2661966"/>
                          <a:gd name="connsiteY462" fmla="*/ 2348905 h 3370881"/>
                          <a:gd name="connsiteX463" fmla="*/ 502023 w 2661966"/>
                          <a:gd name="connsiteY463" fmla="*/ 2362352 h 3370881"/>
                          <a:gd name="connsiteX464" fmla="*/ 461682 w 2661966"/>
                          <a:gd name="connsiteY464" fmla="*/ 2389246 h 3370881"/>
                          <a:gd name="connsiteX465" fmla="*/ 448235 w 2661966"/>
                          <a:gd name="connsiteY465" fmla="*/ 2398211 h 3370881"/>
                          <a:gd name="connsiteX466" fmla="*/ 430306 w 2661966"/>
                          <a:gd name="connsiteY466" fmla="*/ 2407176 h 3370881"/>
                          <a:gd name="connsiteX467" fmla="*/ 412376 w 2661966"/>
                          <a:gd name="connsiteY467" fmla="*/ 2420623 h 3370881"/>
                          <a:gd name="connsiteX468" fmla="*/ 389965 w 2661966"/>
                          <a:gd name="connsiteY468" fmla="*/ 2429587 h 3370881"/>
                          <a:gd name="connsiteX469" fmla="*/ 372035 w 2661966"/>
                          <a:gd name="connsiteY469" fmla="*/ 2443034 h 3370881"/>
                          <a:gd name="connsiteX470" fmla="*/ 318247 w 2661966"/>
                          <a:gd name="connsiteY470" fmla="*/ 2474411 h 3370881"/>
                          <a:gd name="connsiteX471" fmla="*/ 304800 w 2661966"/>
                          <a:gd name="connsiteY471" fmla="*/ 2492340 h 3370881"/>
                          <a:gd name="connsiteX472" fmla="*/ 282388 w 2661966"/>
                          <a:gd name="connsiteY472" fmla="*/ 2519234 h 3370881"/>
                          <a:gd name="connsiteX473" fmla="*/ 295835 w 2661966"/>
                          <a:gd name="connsiteY473" fmla="*/ 2815070 h 3370881"/>
                          <a:gd name="connsiteX474" fmla="*/ 300318 w 2661966"/>
                          <a:gd name="connsiteY474" fmla="*/ 2837481 h 3370881"/>
                          <a:gd name="connsiteX475" fmla="*/ 304800 w 2661966"/>
                          <a:gd name="connsiteY475" fmla="*/ 2868858 h 3370881"/>
                          <a:gd name="connsiteX476" fmla="*/ 309282 w 2661966"/>
                          <a:gd name="connsiteY476" fmla="*/ 2927129 h 3370881"/>
                          <a:gd name="connsiteX477" fmla="*/ 322729 w 2661966"/>
                          <a:gd name="connsiteY477" fmla="*/ 2985399 h 3370881"/>
                          <a:gd name="connsiteX478" fmla="*/ 327212 w 2661966"/>
                          <a:gd name="connsiteY478" fmla="*/ 3012293 h 3370881"/>
                          <a:gd name="connsiteX479" fmla="*/ 331694 w 2661966"/>
                          <a:gd name="connsiteY479" fmla="*/ 3043670 h 3370881"/>
                          <a:gd name="connsiteX480" fmla="*/ 345141 w 2661966"/>
                          <a:gd name="connsiteY480" fmla="*/ 3070564 h 3370881"/>
                          <a:gd name="connsiteX481" fmla="*/ 367553 w 2661966"/>
                          <a:gd name="connsiteY481" fmla="*/ 3124352 h 3370881"/>
                          <a:gd name="connsiteX482" fmla="*/ 381000 w 2661966"/>
                          <a:gd name="connsiteY482" fmla="*/ 3182623 h 3370881"/>
                          <a:gd name="connsiteX483" fmla="*/ 389965 w 2661966"/>
                          <a:gd name="connsiteY483" fmla="*/ 3196070 h 3370881"/>
                          <a:gd name="connsiteX484" fmla="*/ 394447 w 2661966"/>
                          <a:gd name="connsiteY484" fmla="*/ 3213999 h 3370881"/>
                          <a:gd name="connsiteX485" fmla="*/ 412376 w 2661966"/>
                          <a:gd name="connsiteY485" fmla="*/ 3245376 h 3370881"/>
                          <a:gd name="connsiteX486" fmla="*/ 416859 w 2661966"/>
                          <a:gd name="connsiteY486" fmla="*/ 3258823 h 3370881"/>
                          <a:gd name="connsiteX487" fmla="*/ 425823 w 2661966"/>
                          <a:gd name="connsiteY487" fmla="*/ 3272270 h 3370881"/>
                          <a:gd name="connsiteX488" fmla="*/ 439270 w 2661966"/>
                          <a:gd name="connsiteY488" fmla="*/ 3303646 h 3370881"/>
                          <a:gd name="connsiteX489" fmla="*/ 439270 w 2661966"/>
                          <a:gd name="connsiteY489" fmla="*/ 3352952 h 3370881"/>
                          <a:gd name="connsiteX490" fmla="*/ 430306 w 2661966"/>
                          <a:gd name="connsiteY490" fmla="*/ 3366399 h 3370881"/>
                          <a:gd name="connsiteX491" fmla="*/ 412376 w 2661966"/>
                          <a:gd name="connsiteY491" fmla="*/ 3370881 h 3370881"/>
                          <a:gd name="connsiteX492" fmla="*/ 295835 w 2661966"/>
                          <a:gd name="connsiteY492" fmla="*/ 3357434 h 3370881"/>
                          <a:gd name="connsiteX493" fmla="*/ 264459 w 2661966"/>
                          <a:gd name="connsiteY493" fmla="*/ 3276752 h 3370881"/>
                          <a:gd name="connsiteX494" fmla="*/ 259976 w 2661966"/>
                          <a:gd name="connsiteY494" fmla="*/ 3240893 h 3370881"/>
                          <a:gd name="connsiteX495" fmla="*/ 246529 w 2661966"/>
                          <a:gd name="connsiteY495" fmla="*/ 3178140 h 3370881"/>
                          <a:gd name="connsiteX496" fmla="*/ 237565 w 2661966"/>
                          <a:gd name="connsiteY496" fmla="*/ 3084011 h 3370881"/>
                          <a:gd name="connsiteX497" fmla="*/ 228600 w 2661966"/>
                          <a:gd name="connsiteY497" fmla="*/ 3057117 h 3370881"/>
                          <a:gd name="connsiteX498" fmla="*/ 219635 w 2661966"/>
                          <a:gd name="connsiteY498" fmla="*/ 3021258 h 3370881"/>
                          <a:gd name="connsiteX499" fmla="*/ 206188 w 2661966"/>
                          <a:gd name="connsiteY499" fmla="*/ 2980917 h 3370881"/>
                          <a:gd name="connsiteX500" fmla="*/ 201706 w 2661966"/>
                          <a:gd name="connsiteY500" fmla="*/ 2949540 h 3370881"/>
                          <a:gd name="connsiteX501" fmla="*/ 197223 w 2661966"/>
                          <a:gd name="connsiteY501" fmla="*/ 2927129 h 3370881"/>
                          <a:gd name="connsiteX502" fmla="*/ 192741 w 2661966"/>
                          <a:gd name="connsiteY502" fmla="*/ 2891270 h 3370881"/>
                          <a:gd name="connsiteX503" fmla="*/ 188259 w 2661966"/>
                          <a:gd name="connsiteY503" fmla="*/ 2850929 h 3370881"/>
                          <a:gd name="connsiteX504" fmla="*/ 179294 w 2661966"/>
                          <a:gd name="connsiteY504" fmla="*/ 2824034 h 3370881"/>
                          <a:gd name="connsiteX505" fmla="*/ 165847 w 2661966"/>
                          <a:gd name="connsiteY505" fmla="*/ 2774729 h 3370881"/>
                          <a:gd name="connsiteX506" fmla="*/ 161365 w 2661966"/>
                          <a:gd name="connsiteY506" fmla="*/ 2747834 h 3370881"/>
                          <a:gd name="connsiteX507" fmla="*/ 156882 w 2661966"/>
                          <a:gd name="connsiteY507" fmla="*/ 2559576 h 3370881"/>
                          <a:gd name="connsiteX508" fmla="*/ 152400 w 2661966"/>
                          <a:gd name="connsiteY508" fmla="*/ 2519234 h 3370881"/>
                          <a:gd name="connsiteX509" fmla="*/ 118035 w 2661966"/>
                          <a:gd name="connsiteY509" fmla="*/ 2400004 h 3370881"/>
                          <a:gd name="connsiteX510" fmla="*/ 117048 w 2661966"/>
                          <a:gd name="connsiteY510" fmla="*/ 2344423 h 3370881"/>
                          <a:gd name="connsiteX511" fmla="*/ 100106 w 2661966"/>
                          <a:gd name="connsiteY511" fmla="*/ 2330976 h 3370881"/>
                          <a:gd name="connsiteX512" fmla="*/ 138953 w 2661966"/>
                          <a:gd name="connsiteY512" fmla="*/ 2313046 h 3370881"/>
                          <a:gd name="connsiteX513" fmla="*/ 152400 w 2661966"/>
                          <a:gd name="connsiteY513" fmla="*/ 2304081 h 3370881"/>
                          <a:gd name="connsiteX514" fmla="*/ 170329 w 2661966"/>
                          <a:gd name="connsiteY514" fmla="*/ 2259258 h 3370881"/>
                          <a:gd name="connsiteX515" fmla="*/ 188259 w 2661966"/>
                          <a:gd name="connsiteY515" fmla="*/ 2223399 h 3370881"/>
                          <a:gd name="connsiteX516" fmla="*/ 206188 w 2661966"/>
                          <a:gd name="connsiteY516" fmla="*/ 2187540 h 3370881"/>
                          <a:gd name="connsiteX517" fmla="*/ 210670 w 2661966"/>
                          <a:gd name="connsiteY517" fmla="*/ 2174093 h 3370881"/>
                          <a:gd name="connsiteX518" fmla="*/ 219635 w 2661966"/>
                          <a:gd name="connsiteY518" fmla="*/ 2115823 h 3370881"/>
                          <a:gd name="connsiteX519" fmla="*/ 210670 w 2661966"/>
                          <a:gd name="connsiteY519" fmla="*/ 1958940 h 3370881"/>
                          <a:gd name="connsiteX520" fmla="*/ 192741 w 2661966"/>
                          <a:gd name="connsiteY520" fmla="*/ 1923081 h 3370881"/>
                          <a:gd name="connsiteX521" fmla="*/ 179294 w 2661966"/>
                          <a:gd name="connsiteY521" fmla="*/ 1891705 h 3370881"/>
                          <a:gd name="connsiteX522" fmla="*/ 165847 w 2661966"/>
                          <a:gd name="connsiteY522" fmla="*/ 1864811 h 3370881"/>
                          <a:gd name="connsiteX523" fmla="*/ 152400 w 2661966"/>
                          <a:gd name="connsiteY523" fmla="*/ 1833434 h 3370881"/>
                          <a:gd name="connsiteX524" fmla="*/ 143435 w 2661966"/>
                          <a:gd name="connsiteY524" fmla="*/ 1819987 h 3370881"/>
                          <a:gd name="connsiteX525" fmla="*/ 107576 w 2661966"/>
                          <a:gd name="connsiteY525" fmla="*/ 1784129 h 3370881"/>
                          <a:gd name="connsiteX526" fmla="*/ 94129 w 2661966"/>
                          <a:gd name="connsiteY526" fmla="*/ 1779646 h 3370881"/>
                          <a:gd name="connsiteX527" fmla="*/ 71718 w 2661966"/>
                          <a:gd name="connsiteY527" fmla="*/ 1770681 h 3370881"/>
                          <a:gd name="connsiteX528" fmla="*/ 58270 w 2661966"/>
                          <a:gd name="connsiteY528" fmla="*/ 1761717 h 3370881"/>
                          <a:gd name="connsiteX529" fmla="*/ 26894 w 2661966"/>
                          <a:gd name="connsiteY529" fmla="*/ 1730340 h 3370881"/>
                          <a:gd name="connsiteX530" fmla="*/ 0 w 2661966"/>
                          <a:gd name="connsiteY530" fmla="*/ 1707929 h 3370881"/>
                          <a:gd name="connsiteX0" fmla="*/ 0 w 2661966"/>
                          <a:gd name="connsiteY0" fmla="*/ 1707929 h 3370881"/>
                          <a:gd name="connsiteX1" fmla="*/ 22412 w 2661966"/>
                          <a:gd name="connsiteY1" fmla="*/ 1698964 h 3370881"/>
                          <a:gd name="connsiteX2" fmla="*/ 31376 w 2661966"/>
                          <a:gd name="connsiteY2" fmla="*/ 1681034 h 3370881"/>
                          <a:gd name="connsiteX3" fmla="*/ 44823 w 2661966"/>
                          <a:gd name="connsiteY3" fmla="*/ 1672070 h 3370881"/>
                          <a:gd name="connsiteX4" fmla="*/ 58270 w 2661966"/>
                          <a:gd name="connsiteY4" fmla="*/ 1654140 h 3370881"/>
                          <a:gd name="connsiteX5" fmla="*/ 76200 w 2661966"/>
                          <a:gd name="connsiteY5" fmla="*/ 1645176 h 3370881"/>
                          <a:gd name="connsiteX6" fmla="*/ 98612 w 2661966"/>
                          <a:gd name="connsiteY6" fmla="*/ 1636211 h 3370881"/>
                          <a:gd name="connsiteX7" fmla="*/ 125506 w 2661966"/>
                          <a:gd name="connsiteY7" fmla="*/ 1627246 h 3370881"/>
                          <a:gd name="connsiteX8" fmla="*/ 152400 w 2661966"/>
                          <a:gd name="connsiteY8" fmla="*/ 1609317 h 3370881"/>
                          <a:gd name="connsiteX9" fmla="*/ 170329 w 2661966"/>
                          <a:gd name="connsiteY9" fmla="*/ 1600352 h 3370881"/>
                          <a:gd name="connsiteX10" fmla="*/ 188259 w 2661966"/>
                          <a:gd name="connsiteY10" fmla="*/ 1582423 h 3370881"/>
                          <a:gd name="connsiteX11" fmla="*/ 228600 w 2661966"/>
                          <a:gd name="connsiteY11" fmla="*/ 1564493 h 3370881"/>
                          <a:gd name="connsiteX12" fmla="*/ 255494 w 2661966"/>
                          <a:gd name="connsiteY12" fmla="*/ 1546564 h 3370881"/>
                          <a:gd name="connsiteX13" fmla="*/ 300318 w 2661966"/>
                          <a:gd name="connsiteY13" fmla="*/ 1524152 h 3370881"/>
                          <a:gd name="connsiteX14" fmla="*/ 313765 w 2661966"/>
                          <a:gd name="connsiteY14" fmla="*/ 1515187 h 3370881"/>
                          <a:gd name="connsiteX15" fmla="*/ 340659 w 2661966"/>
                          <a:gd name="connsiteY15" fmla="*/ 1510705 h 3370881"/>
                          <a:gd name="connsiteX16" fmla="*/ 363070 w 2661966"/>
                          <a:gd name="connsiteY16" fmla="*/ 1506223 h 3370881"/>
                          <a:gd name="connsiteX17" fmla="*/ 389965 w 2661966"/>
                          <a:gd name="connsiteY17" fmla="*/ 1501740 h 3370881"/>
                          <a:gd name="connsiteX18" fmla="*/ 425823 w 2661966"/>
                          <a:gd name="connsiteY18" fmla="*/ 1497258 h 3370881"/>
                          <a:gd name="connsiteX19" fmla="*/ 470647 w 2661966"/>
                          <a:gd name="connsiteY19" fmla="*/ 1488293 h 3370881"/>
                          <a:gd name="connsiteX20" fmla="*/ 515470 w 2661966"/>
                          <a:gd name="connsiteY20" fmla="*/ 1479329 h 3370881"/>
                          <a:gd name="connsiteX21" fmla="*/ 528918 w 2661966"/>
                          <a:gd name="connsiteY21" fmla="*/ 1470364 h 3370881"/>
                          <a:gd name="connsiteX22" fmla="*/ 600635 w 2661966"/>
                          <a:gd name="connsiteY22" fmla="*/ 1456917 h 3370881"/>
                          <a:gd name="connsiteX23" fmla="*/ 690282 w 2661966"/>
                          <a:gd name="connsiteY23" fmla="*/ 1447952 h 3370881"/>
                          <a:gd name="connsiteX24" fmla="*/ 793376 w 2661966"/>
                          <a:gd name="connsiteY24" fmla="*/ 1452434 h 3370881"/>
                          <a:gd name="connsiteX25" fmla="*/ 874059 w 2661966"/>
                          <a:gd name="connsiteY25" fmla="*/ 1465881 h 3370881"/>
                          <a:gd name="connsiteX26" fmla="*/ 914400 w 2661966"/>
                          <a:gd name="connsiteY26" fmla="*/ 1470364 h 3370881"/>
                          <a:gd name="connsiteX27" fmla="*/ 1030941 w 2661966"/>
                          <a:gd name="connsiteY27" fmla="*/ 1483811 h 3370881"/>
                          <a:gd name="connsiteX28" fmla="*/ 1151965 w 2661966"/>
                          <a:gd name="connsiteY28" fmla="*/ 1492776 h 3370881"/>
                          <a:gd name="connsiteX29" fmla="*/ 1281953 w 2661966"/>
                          <a:gd name="connsiteY29" fmla="*/ 1501740 h 3370881"/>
                          <a:gd name="connsiteX30" fmla="*/ 1465729 w 2661966"/>
                          <a:gd name="connsiteY30" fmla="*/ 1497258 h 3370881"/>
                          <a:gd name="connsiteX31" fmla="*/ 1510553 w 2661966"/>
                          <a:gd name="connsiteY31" fmla="*/ 1492776 h 3370881"/>
                          <a:gd name="connsiteX32" fmla="*/ 1582270 w 2661966"/>
                          <a:gd name="connsiteY32" fmla="*/ 1461399 h 3370881"/>
                          <a:gd name="connsiteX33" fmla="*/ 1604682 w 2661966"/>
                          <a:gd name="connsiteY33" fmla="*/ 1456917 h 3370881"/>
                          <a:gd name="connsiteX34" fmla="*/ 1622612 w 2661966"/>
                          <a:gd name="connsiteY34" fmla="*/ 1447952 h 3370881"/>
                          <a:gd name="connsiteX35" fmla="*/ 1645023 w 2661966"/>
                          <a:gd name="connsiteY35" fmla="*/ 1438987 h 3370881"/>
                          <a:gd name="connsiteX36" fmla="*/ 1662953 w 2661966"/>
                          <a:gd name="connsiteY36" fmla="*/ 1425540 h 3370881"/>
                          <a:gd name="connsiteX37" fmla="*/ 1698812 w 2661966"/>
                          <a:gd name="connsiteY37" fmla="*/ 1407611 h 3370881"/>
                          <a:gd name="connsiteX38" fmla="*/ 1739153 w 2661966"/>
                          <a:gd name="connsiteY38" fmla="*/ 1380717 h 3370881"/>
                          <a:gd name="connsiteX39" fmla="*/ 1752600 w 2661966"/>
                          <a:gd name="connsiteY39" fmla="*/ 1367270 h 3370881"/>
                          <a:gd name="connsiteX40" fmla="*/ 1775012 w 2661966"/>
                          <a:gd name="connsiteY40" fmla="*/ 1353823 h 3370881"/>
                          <a:gd name="connsiteX41" fmla="*/ 1797423 w 2661966"/>
                          <a:gd name="connsiteY41" fmla="*/ 1335893 h 3370881"/>
                          <a:gd name="connsiteX42" fmla="*/ 1810870 w 2661966"/>
                          <a:gd name="connsiteY42" fmla="*/ 1304517 h 3370881"/>
                          <a:gd name="connsiteX43" fmla="*/ 1815353 w 2661966"/>
                          <a:gd name="connsiteY43" fmla="*/ 1291070 h 3370881"/>
                          <a:gd name="connsiteX44" fmla="*/ 1801906 w 2661966"/>
                          <a:gd name="connsiteY44" fmla="*/ 1138670 h 3370881"/>
                          <a:gd name="connsiteX45" fmla="*/ 1792941 w 2661966"/>
                          <a:gd name="connsiteY45" fmla="*/ 1125223 h 3370881"/>
                          <a:gd name="connsiteX46" fmla="*/ 1757082 w 2661966"/>
                          <a:gd name="connsiteY46" fmla="*/ 1093846 h 3370881"/>
                          <a:gd name="connsiteX47" fmla="*/ 1730188 w 2661966"/>
                          <a:gd name="connsiteY47" fmla="*/ 1066952 h 3370881"/>
                          <a:gd name="connsiteX48" fmla="*/ 1703294 w 2661966"/>
                          <a:gd name="connsiteY48" fmla="*/ 1049023 h 3370881"/>
                          <a:gd name="connsiteX49" fmla="*/ 1622612 w 2661966"/>
                          <a:gd name="connsiteY49" fmla="*/ 1053505 h 3370881"/>
                          <a:gd name="connsiteX50" fmla="*/ 1595718 w 2661966"/>
                          <a:gd name="connsiteY50" fmla="*/ 1062470 h 3370881"/>
                          <a:gd name="connsiteX51" fmla="*/ 1573306 w 2661966"/>
                          <a:gd name="connsiteY51" fmla="*/ 1066952 h 3370881"/>
                          <a:gd name="connsiteX52" fmla="*/ 1453385 w 2661966"/>
                          <a:gd name="connsiteY52" fmla="*/ 1082761 h 3370881"/>
                          <a:gd name="connsiteX53" fmla="*/ 1326776 w 2661966"/>
                          <a:gd name="connsiteY53" fmla="*/ 1062470 h 3370881"/>
                          <a:gd name="connsiteX54" fmla="*/ 1308847 w 2661966"/>
                          <a:gd name="connsiteY54" fmla="*/ 1057987 h 3370881"/>
                          <a:gd name="connsiteX55" fmla="*/ 1277470 w 2661966"/>
                          <a:gd name="connsiteY55" fmla="*/ 1053505 h 3370881"/>
                          <a:gd name="connsiteX56" fmla="*/ 1259541 w 2661966"/>
                          <a:gd name="connsiteY56" fmla="*/ 1049023 h 3370881"/>
                          <a:gd name="connsiteX57" fmla="*/ 1232647 w 2661966"/>
                          <a:gd name="connsiteY57" fmla="*/ 1044540 h 3370881"/>
                          <a:gd name="connsiteX58" fmla="*/ 1053353 w 2661966"/>
                          <a:gd name="connsiteY58" fmla="*/ 1049023 h 3370881"/>
                          <a:gd name="connsiteX59" fmla="*/ 1035423 w 2661966"/>
                          <a:gd name="connsiteY59" fmla="*/ 1053505 h 3370881"/>
                          <a:gd name="connsiteX60" fmla="*/ 1008529 w 2661966"/>
                          <a:gd name="connsiteY60" fmla="*/ 1057987 h 3370881"/>
                          <a:gd name="connsiteX61" fmla="*/ 995082 w 2661966"/>
                          <a:gd name="connsiteY61" fmla="*/ 1062470 h 3370881"/>
                          <a:gd name="connsiteX62" fmla="*/ 945776 w 2661966"/>
                          <a:gd name="connsiteY62" fmla="*/ 1031093 h 3370881"/>
                          <a:gd name="connsiteX63" fmla="*/ 941294 w 2661966"/>
                          <a:gd name="connsiteY63" fmla="*/ 1017646 h 3370881"/>
                          <a:gd name="connsiteX64" fmla="*/ 932329 w 2661966"/>
                          <a:gd name="connsiteY64" fmla="*/ 919034 h 3370881"/>
                          <a:gd name="connsiteX65" fmla="*/ 914400 w 2661966"/>
                          <a:gd name="connsiteY65" fmla="*/ 901105 h 3370881"/>
                          <a:gd name="connsiteX66" fmla="*/ 918882 w 2661966"/>
                          <a:gd name="connsiteY66" fmla="*/ 869729 h 3370881"/>
                          <a:gd name="connsiteX67" fmla="*/ 941294 w 2661966"/>
                          <a:gd name="connsiteY67" fmla="*/ 865246 h 3370881"/>
                          <a:gd name="connsiteX68" fmla="*/ 959223 w 2661966"/>
                          <a:gd name="connsiteY68" fmla="*/ 851799 h 3370881"/>
                          <a:gd name="connsiteX69" fmla="*/ 990600 w 2661966"/>
                          <a:gd name="connsiteY69" fmla="*/ 847317 h 3370881"/>
                          <a:gd name="connsiteX70" fmla="*/ 1129553 w 2661966"/>
                          <a:gd name="connsiteY70" fmla="*/ 838352 h 3370881"/>
                          <a:gd name="connsiteX71" fmla="*/ 1147482 w 2661966"/>
                          <a:gd name="connsiteY71" fmla="*/ 829387 h 3370881"/>
                          <a:gd name="connsiteX72" fmla="*/ 1178859 w 2661966"/>
                          <a:gd name="connsiteY72" fmla="*/ 806976 h 3370881"/>
                          <a:gd name="connsiteX73" fmla="*/ 1192306 w 2661966"/>
                          <a:gd name="connsiteY73" fmla="*/ 793529 h 3370881"/>
                          <a:gd name="connsiteX74" fmla="*/ 1214718 w 2661966"/>
                          <a:gd name="connsiteY74" fmla="*/ 784564 h 3370881"/>
                          <a:gd name="connsiteX75" fmla="*/ 1241612 w 2661966"/>
                          <a:gd name="connsiteY75" fmla="*/ 771117 h 3370881"/>
                          <a:gd name="connsiteX76" fmla="*/ 1277470 w 2661966"/>
                          <a:gd name="connsiteY76" fmla="*/ 753187 h 3370881"/>
                          <a:gd name="connsiteX77" fmla="*/ 1295400 w 2661966"/>
                          <a:gd name="connsiteY77" fmla="*/ 730776 h 3370881"/>
                          <a:gd name="connsiteX78" fmla="*/ 1317812 w 2661966"/>
                          <a:gd name="connsiteY78" fmla="*/ 708364 h 3370881"/>
                          <a:gd name="connsiteX79" fmla="*/ 1353670 w 2661966"/>
                          <a:gd name="connsiteY79" fmla="*/ 663540 h 3370881"/>
                          <a:gd name="connsiteX80" fmla="*/ 1371600 w 2661966"/>
                          <a:gd name="connsiteY80" fmla="*/ 636646 h 3370881"/>
                          <a:gd name="connsiteX81" fmla="*/ 1380565 w 2661966"/>
                          <a:gd name="connsiteY81" fmla="*/ 596305 h 3370881"/>
                          <a:gd name="connsiteX82" fmla="*/ 1385047 w 2661966"/>
                          <a:gd name="connsiteY82" fmla="*/ 582858 h 3370881"/>
                          <a:gd name="connsiteX83" fmla="*/ 1380565 w 2661966"/>
                          <a:gd name="connsiteY83" fmla="*/ 533552 h 3370881"/>
                          <a:gd name="connsiteX84" fmla="*/ 1367118 w 2661966"/>
                          <a:gd name="connsiteY84" fmla="*/ 524587 h 3370881"/>
                          <a:gd name="connsiteX85" fmla="*/ 1349188 w 2661966"/>
                          <a:gd name="connsiteY85" fmla="*/ 520105 h 3370881"/>
                          <a:gd name="connsiteX86" fmla="*/ 1324871 w 2661966"/>
                          <a:gd name="connsiteY86" fmla="*/ 516855 h 3370881"/>
                          <a:gd name="connsiteX87" fmla="*/ 1280048 w 2661966"/>
                          <a:gd name="connsiteY87" fmla="*/ 523243 h 3370881"/>
                          <a:gd name="connsiteX88" fmla="*/ 1250576 w 2661966"/>
                          <a:gd name="connsiteY88" fmla="*/ 529070 h 3370881"/>
                          <a:gd name="connsiteX89" fmla="*/ 1210235 w 2661966"/>
                          <a:gd name="connsiteY89" fmla="*/ 542517 h 3370881"/>
                          <a:gd name="connsiteX90" fmla="*/ 1183341 w 2661966"/>
                          <a:gd name="connsiteY90" fmla="*/ 555964 h 3370881"/>
                          <a:gd name="connsiteX91" fmla="*/ 1160929 w 2661966"/>
                          <a:gd name="connsiteY91" fmla="*/ 569411 h 3370881"/>
                          <a:gd name="connsiteX92" fmla="*/ 1134035 w 2661966"/>
                          <a:gd name="connsiteY92" fmla="*/ 578376 h 3370881"/>
                          <a:gd name="connsiteX93" fmla="*/ 1111623 w 2661966"/>
                          <a:gd name="connsiteY93" fmla="*/ 587340 h 3370881"/>
                          <a:gd name="connsiteX94" fmla="*/ 1084729 w 2661966"/>
                          <a:gd name="connsiteY94" fmla="*/ 596305 h 3370881"/>
                          <a:gd name="connsiteX95" fmla="*/ 986118 w 2661966"/>
                          <a:gd name="connsiteY95" fmla="*/ 591823 h 3370881"/>
                          <a:gd name="connsiteX96" fmla="*/ 927847 w 2661966"/>
                          <a:gd name="connsiteY96" fmla="*/ 578376 h 3370881"/>
                          <a:gd name="connsiteX97" fmla="*/ 896470 w 2661966"/>
                          <a:gd name="connsiteY97" fmla="*/ 555964 h 3370881"/>
                          <a:gd name="connsiteX98" fmla="*/ 883023 w 2661966"/>
                          <a:gd name="connsiteY98" fmla="*/ 546999 h 3370881"/>
                          <a:gd name="connsiteX99" fmla="*/ 865094 w 2661966"/>
                          <a:gd name="connsiteY99" fmla="*/ 497693 h 3370881"/>
                          <a:gd name="connsiteX100" fmla="*/ 869576 w 2661966"/>
                          <a:gd name="connsiteY100" fmla="*/ 403564 h 3370881"/>
                          <a:gd name="connsiteX101" fmla="*/ 874059 w 2661966"/>
                          <a:gd name="connsiteY101" fmla="*/ 385634 h 3370881"/>
                          <a:gd name="connsiteX102" fmla="*/ 883023 w 2661966"/>
                          <a:gd name="connsiteY102" fmla="*/ 372187 h 3370881"/>
                          <a:gd name="connsiteX103" fmla="*/ 913728 w 2661966"/>
                          <a:gd name="connsiteY103" fmla="*/ 342268 h 3370881"/>
                          <a:gd name="connsiteX104" fmla="*/ 914400 w 2661966"/>
                          <a:gd name="connsiteY104" fmla="*/ 385634 h 3370881"/>
                          <a:gd name="connsiteX105" fmla="*/ 909918 w 2661966"/>
                          <a:gd name="connsiteY105" fmla="*/ 408046 h 3370881"/>
                          <a:gd name="connsiteX106" fmla="*/ 900953 w 2661966"/>
                          <a:gd name="connsiteY106" fmla="*/ 466317 h 3370881"/>
                          <a:gd name="connsiteX107" fmla="*/ 905435 w 2661966"/>
                          <a:gd name="connsiteY107" fmla="*/ 515623 h 3370881"/>
                          <a:gd name="connsiteX108" fmla="*/ 932329 w 2661966"/>
                          <a:gd name="connsiteY108" fmla="*/ 551481 h 3370881"/>
                          <a:gd name="connsiteX109" fmla="*/ 954741 w 2661966"/>
                          <a:gd name="connsiteY109" fmla="*/ 560446 h 3370881"/>
                          <a:gd name="connsiteX110" fmla="*/ 972670 w 2661966"/>
                          <a:gd name="connsiteY110" fmla="*/ 569411 h 3370881"/>
                          <a:gd name="connsiteX111" fmla="*/ 1066800 w 2661966"/>
                          <a:gd name="connsiteY111" fmla="*/ 564929 h 3370881"/>
                          <a:gd name="connsiteX112" fmla="*/ 1111623 w 2661966"/>
                          <a:gd name="connsiteY112" fmla="*/ 551481 h 3370881"/>
                          <a:gd name="connsiteX113" fmla="*/ 1129553 w 2661966"/>
                          <a:gd name="connsiteY113" fmla="*/ 538034 h 3370881"/>
                          <a:gd name="connsiteX114" fmla="*/ 1156447 w 2661966"/>
                          <a:gd name="connsiteY114" fmla="*/ 511140 h 3370881"/>
                          <a:gd name="connsiteX115" fmla="*/ 1160929 w 2661966"/>
                          <a:gd name="connsiteY115" fmla="*/ 493211 h 3370881"/>
                          <a:gd name="connsiteX116" fmla="*/ 1178859 w 2661966"/>
                          <a:gd name="connsiteY116" fmla="*/ 331846 h 3370881"/>
                          <a:gd name="connsiteX117" fmla="*/ 1215315 w 2661966"/>
                          <a:gd name="connsiteY117" fmla="*/ 270289 h 3370881"/>
                          <a:gd name="connsiteX118" fmla="*/ 1214718 w 2661966"/>
                          <a:gd name="connsiteY118" fmla="*/ 367705 h 3370881"/>
                          <a:gd name="connsiteX119" fmla="*/ 1201270 w 2661966"/>
                          <a:gd name="connsiteY119" fmla="*/ 412529 h 3370881"/>
                          <a:gd name="connsiteX120" fmla="*/ 1210235 w 2661966"/>
                          <a:gd name="connsiteY120" fmla="*/ 461834 h 3370881"/>
                          <a:gd name="connsiteX121" fmla="*/ 1214718 w 2661966"/>
                          <a:gd name="connsiteY121" fmla="*/ 475281 h 3370881"/>
                          <a:gd name="connsiteX122" fmla="*/ 1231975 w 2661966"/>
                          <a:gd name="connsiteY122" fmla="*/ 478531 h 3370881"/>
                          <a:gd name="connsiteX123" fmla="*/ 1252481 w 2661966"/>
                          <a:gd name="connsiteY123" fmla="*/ 492651 h 3370881"/>
                          <a:gd name="connsiteX124" fmla="*/ 1317812 w 2661966"/>
                          <a:gd name="connsiteY124" fmla="*/ 488168 h 3370881"/>
                          <a:gd name="connsiteX125" fmla="*/ 1357480 w 2661966"/>
                          <a:gd name="connsiteY125" fmla="*/ 477299 h 3370881"/>
                          <a:gd name="connsiteX126" fmla="*/ 1506070 w 2661966"/>
                          <a:gd name="connsiteY126" fmla="*/ 457352 h 3370881"/>
                          <a:gd name="connsiteX127" fmla="*/ 1550894 w 2661966"/>
                          <a:gd name="connsiteY127" fmla="*/ 430458 h 3370881"/>
                          <a:gd name="connsiteX128" fmla="*/ 1564341 w 2661966"/>
                          <a:gd name="connsiteY128" fmla="*/ 417011 h 3370881"/>
                          <a:gd name="connsiteX129" fmla="*/ 1586753 w 2661966"/>
                          <a:gd name="connsiteY129" fmla="*/ 399081 h 3370881"/>
                          <a:gd name="connsiteX130" fmla="*/ 1595718 w 2661966"/>
                          <a:gd name="connsiteY130" fmla="*/ 381152 h 3370881"/>
                          <a:gd name="connsiteX131" fmla="*/ 1622664 w 2661966"/>
                          <a:gd name="connsiteY131" fmla="*/ 352560 h 3370881"/>
                          <a:gd name="connsiteX132" fmla="*/ 1639116 w 2661966"/>
                          <a:gd name="connsiteY132" fmla="*/ 291047 h 3370881"/>
                          <a:gd name="connsiteX133" fmla="*/ 1604852 w 2661966"/>
                          <a:gd name="connsiteY133" fmla="*/ 236279 h 3370881"/>
                          <a:gd name="connsiteX134" fmla="*/ 1537447 w 2661966"/>
                          <a:gd name="connsiteY134" fmla="*/ 188411 h 3370881"/>
                          <a:gd name="connsiteX135" fmla="*/ 1649755 w 2661966"/>
                          <a:gd name="connsiteY135" fmla="*/ 229512 h 3370881"/>
                          <a:gd name="connsiteX136" fmla="*/ 1709532 w 2661966"/>
                          <a:gd name="connsiteY136" fmla="*/ 305101 h 3370881"/>
                          <a:gd name="connsiteX137" fmla="*/ 1655669 w 2661966"/>
                          <a:gd name="connsiteY137" fmla="*/ 407486 h 3370881"/>
                          <a:gd name="connsiteX138" fmla="*/ 1658470 w 2661966"/>
                          <a:gd name="connsiteY138" fmla="*/ 412529 h 3370881"/>
                          <a:gd name="connsiteX139" fmla="*/ 1685365 w 2661966"/>
                          <a:gd name="connsiteY139" fmla="*/ 390117 h 3370881"/>
                          <a:gd name="connsiteX140" fmla="*/ 1694329 w 2661966"/>
                          <a:gd name="connsiteY140" fmla="*/ 376670 h 3370881"/>
                          <a:gd name="connsiteX141" fmla="*/ 1734670 w 2661966"/>
                          <a:gd name="connsiteY141" fmla="*/ 354258 h 3370881"/>
                          <a:gd name="connsiteX142" fmla="*/ 1743635 w 2661966"/>
                          <a:gd name="connsiteY142" fmla="*/ 340811 h 3370881"/>
                          <a:gd name="connsiteX143" fmla="*/ 1757082 w 2661966"/>
                          <a:gd name="connsiteY143" fmla="*/ 336329 h 3370881"/>
                          <a:gd name="connsiteX144" fmla="*/ 1843909 w 2661966"/>
                          <a:gd name="connsiteY144" fmla="*/ 262341 h 3370881"/>
                          <a:gd name="connsiteX145" fmla="*/ 1874221 w 2661966"/>
                          <a:gd name="connsiteY145" fmla="*/ 202194 h 3370881"/>
                          <a:gd name="connsiteX146" fmla="*/ 1828094 w 2661966"/>
                          <a:gd name="connsiteY146" fmla="*/ 136767 h 3370881"/>
                          <a:gd name="connsiteX147" fmla="*/ 1772023 w 2661966"/>
                          <a:gd name="connsiteY147" fmla="*/ 77249 h 3370881"/>
                          <a:gd name="connsiteX148" fmla="*/ 1948888 w 2661966"/>
                          <a:gd name="connsiteY148" fmla="*/ 178018 h 3370881"/>
                          <a:gd name="connsiteX149" fmla="*/ 1960270 w 2661966"/>
                          <a:gd name="connsiteY149" fmla="*/ 216177 h 3370881"/>
                          <a:gd name="connsiteX150" fmla="*/ 1952362 w 2661966"/>
                          <a:gd name="connsiteY150" fmla="*/ 254265 h 3370881"/>
                          <a:gd name="connsiteX151" fmla="*/ 1874221 w 2661966"/>
                          <a:gd name="connsiteY151" fmla="*/ 318698 h 3370881"/>
                          <a:gd name="connsiteX152" fmla="*/ 1788459 w 2661966"/>
                          <a:gd name="connsiteY152" fmla="*/ 367705 h 3370881"/>
                          <a:gd name="connsiteX153" fmla="*/ 1761565 w 2661966"/>
                          <a:gd name="connsiteY153" fmla="*/ 390117 h 3370881"/>
                          <a:gd name="connsiteX154" fmla="*/ 1783976 w 2661966"/>
                          <a:gd name="connsiteY154" fmla="*/ 399081 h 3370881"/>
                          <a:gd name="connsiteX155" fmla="*/ 1878106 w 2661966"/>
                          <a:gd name="connsiteY155" fmla="*/ 390117 h 3370881"/>
                          <a:gd name="connsiteX156" fmla="*/ 1891553 w 2661966"/>
                          <a:gd name="connsiteY156" fmla="*/ 381152 h 3370881"/>
                          <a:gd name="connsiteX157" fmla="*/ 1918447 w 2661966"/>
                          <a:gd name="connsiteY157" fmla="*/ 372187 h 3370881"/>
                          <a:gd name="connsiteX158" fmla="*/ 1940859 w 2661966"/>
                          <a:gd name="connsiteY158" fmla="*/ 358740 h 3370881"/>
                          <a:gd name="connsiteX159" fmla="*/ 1954306 w 2661966"/>
                          <a:gd name="connsiteY159" fmla="*/ 354258 h 3370881"/>
                          <a:gd name="connsiteX160" fmla="*/ 2103145 w 2661966"/>
                          <a:gd name="connsiteY160" fmla="*/ 202207 h 3370881"/>
                          <a:gd name="connsiteX161" fmla="*/ 2039489 w 2661966"/>
                          <a:gd name="connsiteY161" fmla="*/ 58506 h 3370881"/>
                          <a:gd name="connsiteX162" fmla="*/ 2114575 w 2661966"/>
                          <a:gd name="connsiteY162" fmla="*/ 75207 h 3370881"/>
                          <a:gd name="connsiteX163" fmla="*/ 2169347 w 2661966"/>
                          <a:gd name="connsiteY163" fmla="*/ 104479 h 3370881"/>
                          <a:gd name="connsiteX164" fmla="*/ 2183354 w 2661966"/>
                          <a:gd name="connsiteY164" fmla="*/ 192893 h 3370881"/>
                          <a:gd name="connsiteX165" fmla="*/ 2170300 w 2661966"/>
                          <a:gd name="connsiteY165" fmla="*/ 271231 h 3370881"/>
                          <a:gd name="connsiteX166" fmla="*/ 2096795 w 2661966"/>
                          <a:gd name="connsiteY166" fmla="*/ 316507 h 3370881"/>
                          <a:gd name="connsiteX167" fmla="*/ 1999129 w 2661966"/>
                          <a:gd name="connsiteY167" fmla="*/ 358740 h 3370881"/>
                          <a:gd name="connsiteX168" fmla="*/ 1994647 w 2661966"/>
                          <a:gd name="connsiteY168" fmla="*/ 372187 h 3370881"/>
                          <a:gd name="connsiteX169" fmla="*/ 2039470 w 2661966"/>
                          <a:gd name="connsiteY169" fmla="*/ 390117 h 3370881"/>
                          <a:gd name="connsiteX170" fmla="*/ 2115670 w 2661966"/>
                          <a:gd name="connsiteY170" fmla="*/ 390117 h 3370881"/>
                          <a:gd name="connsiteX171" fmla="*/ 2160494 w 2661966"/>
                          <a:gd name="connsiteY171" fmla="*/ 376670 h 3370881"/>
                          <a:gd name="connsiteX172" fmla="*/ 2191870 w 2661966"/>
                          <a:gd name="connsiteY172" fmla="*/ 363223 h 3370881"/>
                          <a:gd name="connsiteX173" fmla="*/ 2205318 w 2661966"/>
                          <a:gd name="connsiteY173" fmla="*/ 358740 h 3370881"/>
                          <a:gd name="connsiteX174" fmla="*/ 2273487 w 2661966"/>
                          <a:gd name="connsiteY174" fmla="*/ 280486 h 3370881"/>
                          <a:gd name="connsiteX175" fmla="*/ 2312894 w 2661966"/>
                          <a:gd name="connsiteY175" fmla="*/ 183929 h 3370881"/>
                          <a:gd name="connsiteX176" fmla="*/ 2339788 w 2661966"/>
                          <a:gd name="connsiteY176" fmla="*/ 151 h 3370881"/>
                          <a:gd name="connsiteX177" fmla="*/ 2357718 w 2661966"/>
                          <a:gd name="connsiteY177" fmla="*/ 215305 h 3370881"/>
                          <a:gd name="connsiteX178" fmla="*/ 2308598 w 2661966"/>
                          <a:gd name="connsiteY178" fmla="*/ 319520 h 3370881"/>
                          <a:gd name="connsiteX179" fmla="*/ 2245659 w 2661966"/>
                          <a:gd name="connsiteY179" fmla="*/ 390117 h 3370881"/>
                          <a:gd name="connsiteX180" fmla="*/ 2254623 w 2661966"/>
                          <a:gd name="connsiteY180" fmla="*/ 403564 h 3370881"/>
                          <a:gd name="connsiteX181" fmla="*/ 2353235 w 2661966"/>
                          <a:gd name="connsiteY181" fmla="*/ 399081 h 3370881"/>
                          <a:gd name="connsiteX182" fmla="*/ 2366682 w 2661966"/>
                          <a:gd name="connsiteY182" fmla="*/ 394599 h 3370881"/>
                          <a:gd name="connsiteX183" fmla="*/ 2389094 w 2661966"/>
                          <a:gd name="connsiteY183" fmla="*/ 390117 h 3370881"/>
                          <a:gd name="connsiteX184" fmla="*/ 2424953 w 2661966"/>
                          <a:gd name="connsiteY184" fmla="*/ 367705 h 3370881"/>
                          <a:gd name="connsiteX185" fmla="*/ 2528047 w 2661966"/>
                          <a:gd name="connsiteY185" fmla="*/ 292700 h 3370881"/>
                          <a:gd name="connsiteX186" fmla="*/ 2541495 w 2661966"/>
                          <a:gd name="connsiteY186" fmla="*/ 62906 h 3370881"/>
                          <a:gd name="connsiteX187" fmla="*/ 2591304 w 2661966"/>
                          <a:gd name="connsiteY187" fmla="*/ 214081 h 3370881"/>
                          <a:gd name="connsiteX188" fmla="*/ 2602790 w 2661966"/>
                          <a:gd name="connsiteY188" fmla="*/ 290907 h 3370881"/>
                          <a:gd name="connsiteX189" fmla="*/ 2660388 w 2661966"/>
                          <a:gd name="connsiteY189" fmla="*/ 338644 h 3370881"/>
                          <a:gd name="connsiteX190" fmla="*/ 2531969 w 2661966"/>
                          <a:gd name="connsiteY190" fmla="*/ 383206 h 3370881"/>
                          <a:gd name="connsiteX191" fmla="*/ 2442882 w 2661966"/>
                          <a:gd name="connsiteY191" fmla="*/ 403564 h 3370881"/>
                          <a:gd name="connsiteX192" fmla="*/ 2398059 w 2661966"/>
                          <a:gd name="connsiteY192" fmla="*/ 417011 h 3370881"/>
                          <a:gd name="connsiteX193" fmla="*/ 2375647 w 2661966"/>
                          <a:gd name="connsiteY193" fmla="*/ 425976 h 3370881"/>
                          <a:gd name="connsiteX194" fmla="*/ 2357718 w 2661966"/>
                          <a:gd name="connsiteY194" fmla="*/ 430458 h 3370881"/>
                          <a:gd name="connsiteX195" fmla="*/ 2344270 w 2661966"/>
                          <a:gd name="connsiteY195" fmla="*/ 461834 h 3370881"/>
                          <a:gd name="connsiteX196" fmla="*/ 2353235 w 2661966"/>
                          <a:gd name="connsiteY196" fmla="*/ 502176 h 3370881"/>
                          <a:gd name="connsiteX197" fmla="*/ 2362200 w 2661966"/>
                          <a:gd name="connsiteY197" fmla="*/ 515623 h 3370881"/>
                          <a:gd name="connsiteX198" fmla="*/ 2344270 w 2661966"/>
                          <a:gd name="connsiteY198" fmla="*/ 587340 h 3370881"/>
                          <a:gd name="connsiteX199" fmla="*/ 2321859 w 2661966"/>
                          <a:gd name="connsiteY199" fmla="*/ 614234 h 3370881"/>
                          <a:gd name="connsiteX200" fmla="*/ 2308412 w 2661966"/>
                          <a:gd name="connsiteY200" fmla="*/ 636646 h 3370881"/>
                          <a:gd name="connsiteX201" fmla="*/ 2281518 w 2661966"/>
                          <a:gd name="connsiteY201" fmla="*/ 641129 h 3370881"/>
                          <a:gd name="connsiteX202" fmla="*/ 2259106 w 2661966"/>
                          <a:gd name="connsiteY202" fmla="*/ 636646 h 3370881"/>
                          <a:gd name="connsiteX203" fmla="*/ 2277035 w 2661966"/>
                          <a:gd name="connsiteY203" fmla="*/ 578376 h 3370881"/>
                          <a:gd name="connsiteX204" fmla="*/ 2290482 w 2661966"/>
                          <a:gd name="connsiteY204" fmla="*/ 542517 h 3370881"/>
                          <a:gd name="connsiteX205" fmla="*/ 2286000 w 2661966"/>
                          <a:gd name="connsiteY205" fmla="*/ 506658 h 3370881"/>
                          <a:gd name="connsiteX206" fmla="*/ 2245659 w 2661966"/>
                          <a:gd name="connsiteY206" fmla="*/ 448387 h 3370881"/>
                          <a:gd name="connsiteX207" fmla="*/ 2200835 w 2661966"/>
                          <a:gd name="connsiteY207" fmla="*/ 430458 h 3370881"/>
                          <a:gd name="connsiteX208" fmla="*/ 2169459 w 2661966"/>
                          <a:gd name="connsiteY208" fmla="*/ 425976 h 3370881"/>
                          <a:gd name="connsiteX209" fmla="*/ 2102223 w 2661966"/>
                          <a:gd name="connsiteY209" fmla="*/ 430458 h 3370881"/>
                          <a:gd name="connsiteX210" fmla="*/ 2084294 w 2661966"/>
                          <a:gd name="connsiteY210" fmla="*/ 439423 h 3370881"/>
                          <a:gd name="connsiteX211" fmla="*/ 2070847 w 2661966"/>
                          <a:gd name="connsiteY211" fmla="*/ 443905 h 3370881"/>
                          <a:gd name="connsiteX212" fmla="*/ 2061882 w 2661966"/>
                          <a:gd name="connsiteY212" fmla="*/ 461834 h 3370881"/>
                          <a:gd name="connsiteX213" fmla="*/ 2034988 w 2661966"/>
                          <a:gd name="connsiteY213" fmla="*/ 475281 h 3370881"/>
                          <a:gd name="connsiteX214" fmla="*/ 1783976 w 2661966"/>
                          <a:gd name="connsiteY214" fmla="*/ 479764 h 3370881"/>
                          <a:gd name="connsiteX215" fmla="*/ 1766047 w 2661966"/>
                          <a:gd name="connsiteY215" fmla="*/ 488729 h 3370881"/>
                          <a:gd name="connsiteX216" fmla="*/ 1703294 w 2661966"/>
                          <a:gd name="connsiteY216" fmla="*/ 506658 h 3370881"/>
                          <a:gd name="connsiteX217" fmla="*/ 1689847 w 2661966"/>
                          <a:gd name="connsiteY217" fmla="*/ 511140 h 3370881"/>
                          <a:gd name="connsiteX218" fmla="*/ 1676400 w 2661966"/>
                          <a:gd name="connsiteY218" fmla="*/ 520105 h 3370881"/>
                          <a:gd name="connsiteX219" fmla="*/ 1649506 w 2661966"/>
                          <a:gd name="connsiteY219" fmla="*/ 529070 h 3370881"/>
                          <a:gd name="connsiteX220" fmla="*/ 1636059 w 2661966"/>
                          <a:gd name="connsiteY220" fmla="*/ 538034 h 3370881"/>
                          <a:gd name="connsiteX221" fmla="*/ 1622612 w 2661966"/>
                          <a:gd name="connsiteY221" fmla="*/ 551481 h 3370881"/>
                          <a:gd name="connsiteX222" fmla="*/ 1609165 w 2661966"/>
                          <a:gd name="connsiteY222" fmla="*/ 555964 h 3370881"/>
                          <a:gd name="connsiteX223" fmla="*/ 1577788 w 2661966"/>
                          <a:gd name="connsiteY223" fmla="*/ 587340 h 3370881"/>
                          <a:gd name="connsiteX224" fmla="*/ 1568823 w 2661966"/>
                          <a:gd name="connsiteY224" fmla="*/ 600787 h 3370881"/>
                          <a:gd name="connsiteX225" fmla="*/ 1555376 w 2661966"/>
                          <a:gd name="connsiteY225" fmla="*/ 614234 h 3370881"/>
                          <a:gd name="connsiteX226" fmla="*/ 1524000 w 2661966"/>
                          <a:gd name="connsiteY226" fmla="*/ 654576 h 3370881"/>
                          <a:gd name="connsiteX227" fmla="*/ 1519518 w 2661966"/>
                          <a:gd name="connsiteY227" fmla="*/ 668023 h 3370881"/>
                          <a:gd name="connsiteX228" fmla="*/ 1528482 w 2661966"/>
                          <a:gd name="connsiteY228" fmla="*/ 708364 h 3370881"/>
                          <a:gd name="connsiteX229" fmla="*/ 1537447 w 2661966"/>
                          <a:gd name="connsiteY229" fmla="*/ 721811 h 3370881"/>
                          <a:gd name="connsiteX230" fmla="*/ 1568823 w 2661966"/>
                          <a:gd name="connsiteY230" fmla="*/ 712846 h 3370881"/>
                          <a:gd name="connsiteX231" fmla="*/ 1600200 w 2661966"/>
                          <a:gd name="connsiteY231" fmla="*/ 712846 h 3370881"/>
                          <a:gd name="connsiteX232" fmla="*/ 1631576 w 2661966"/>
                          <a:gd name="connsiteY232" fmla="*/ 690434 h 3370881"/>
                          <a:gd name="connsiteX233" fmla="*/ 1645023 w 2661966"/>
                          <a:gd name="connsiteY233" fmla="*/ 676987 h 3370881"/>
                          <a:gd name="connsiteX234" fmla="*/ 1685365 w 2661966"/>
                          <a:gd name="connsiteY234" fmla="*/ 645611 h 3370881"/>
                          <a:gd name="connsiteX235" fmla="*/ 1716741 w 2661966"/>
                          <a:gd name="connsiteY235" fmla="*/ 614234 h 3370881"/>
                          <a:gd name="connsiteX236" fmla="*/ 1748118 w 2661966"/>
                          <a:gd name="connsiteY236" fmla="*/ 596305 h 3370881"/>
                          <a:gd name="connsiteX237" fmla="*/ 1761565 w 2661966"/>
                          <a:gd name="connsiteY237" fmla="*/ 591823 h 3370881"/>
                          <a:gd name="connsiteX238" fmla="*/ 1779494 w 2661966"/>
                          <a:gd name="connsiteY238" fmla="*/ 582858 h 3370881"/>
                          <a:gd name="connsiteX239" fmla="*/ 1815353 w 2661966"/>
                          <a:gd name="connsiteY239" fmla="*/ 573893 h 3370881"/>
                          <a:gd name="connsiteX240" fmla="*/ 2030506 w 2661966"/>
                          <a:gd name="connsiteY240" fmla="*/ 578376 h 3370881"/>
                          <a:gd name="connsiteX241" fmla="*/ 2017059 w 2661966"/>
                          <a:gd name="connsiteY241" fmla="*/ 600787 h 3370881"/>
                          <a:gd name="connsiteX242" fmla="*/ 1981200 w 2661966"/>
                          <a:gd name="connsiteY242" fmla="*/ 636646 h 3370881"/>
                          <a:gd name="connsiteX243" fmla="*/ 1967753 w 2661966"/>
                          <a:gd name="connsiteY243" fmla="*/ 650093 h 3370881"/>
                          <a:gd name="connsiteX244" fmla="*/ 1936376 w 2661966"/>
                          <a:gd name="connsiteY244" fmla="*/ 690434 h 3370881"/>
                          <a:gd name="connsiteX245" fmla="*/ 1905000 w 2661966"/>
                          <a:gd name="connsiteY245" fmla="*/ 717329 h 3370881"/>
                          <a:gd name="connsiteX246" fmla="*/ 1860176 w 2661966"/>
                          <a:gd name="connsiteY246" fmla="*/ 735258 h 3370881"/>
                          <a:gd name="connsiteX247" fmla="*/ 1788459 w 2661966"/>
                          <a:gd name="connsiteY247" fmla="*/ 744223 h 3370881"/>
                          <a:gd name="connsiteX248" fmla="*/ 1846729 w 2661966"/>
                          <a:gd name="connsiteY248" fmla="*/ 802493 h 3370881"/>
                          <a:gd name="connsiteX249" fmla="*/ 1913965 w 2661966"/>
                          <a:gd name="connsiteY249" fmla="*/ 829387 h 3370881"/>
                          <a:gd name="connsiteX250" fmla="*/ 1922929 w 2661966"/>
                          <a:gd name="connsiteY250" fmla="*/ 842834 h 3370881"/>
                          <a:gd name="connsiteX251" fmla="*/ 1967753 w 2661966"/>
                          <a:gd name="connsiteY251" fmla="*/ 883176 h 3370881"/>
                          <a:gd name="connsiteX252" fmla="*/ 1981200 w 2661966"/>
                          <a:gd name="connsiteY252" fmla="*/ 896623 h 3370881"/>
                          <a:gd name="connsiteX253" fmla="*/ 1994647 w 2661966"/>
                          <a:gd name="connsiteY253" fmla="*/ 905587 h 3370881"/>
                          <a:gd name="connsiteX254" fmla="*/ 2021541 w 2661966"/>
                          <a:gd name="connsiteY254" fmla="*/ 927999 h 3370881"/>
                          <a:gd name="connsiteX255" fmla="*/ 2030506 w 2661966"/>
                          <a:gd name="connsiteY255" fmla="*/ 941446 h 3370881"/>
                          <a:gd name="connsiteX256" fmla="*/ 2057400 w 2661966"/>
                          <a:gd name="connsiteY256" fmla="*/ 968340 h 3370881"/>
                          <a:gd name="connsiteX257" fmla="*/ 2088776 w 2661966"/>
                          <a:gd name="connsiteY257" fmla="*/ 1013164 h 3370881"/>
                          <a:gd name="connsiteX258" fmla="*/ 2115670 w 2661966"/>
                          <a:gd name="connsiteY258" fmla="*/ 1057987 h 3370881"/>
                          <a:gd name="connsiteX259" fmla="*/ 2120153 w 2661966"/>
                          <a:gd name="connsiteY259" fmla="*/ 1089364 h 3370881"/>
                          <a:gd name="connsiteX260" fmla="*/ 2138082 w 2661966"/>
                          <a:gd name="connsiteY260" fmla="*/ 1143152 h 3370881"/>
                          <a:gd name="connsiteX261" fmla="*/ 2147047 w 2661966"/>
                          <a:gd name="connsiteY261" fmla="*/ 1196940 h 3370881"/>
                          <a:gd name="connsiteX262" fmla="*/ 2151529 w 2661966"/>
                          <a:gd name="connsiteY262" fmla="*/ 1210387 h 3370881"/>
                          <a:gd name="connsiteX263" fmla="*/ 2156012 w 2661966"/>
                          <a:gd name="connsiteY263" fmla="*/ 1228317 h 3370881"/>
                          <a:gd name="connsiteX264" fmla="*/ 2173941 w 2661966"/>
                          <a:gd name="connsiteY264" fmla="*/ 1295552 h 3370881"/>
                          <a:gd name="connsiteX265" fmla="*/ 2182906 w 2661966"/>
                          <a:gd name="connsiteY265" fmla="*/ 1313481 h 3370881"/>
                          <a:gd name="connsiteX266" fmla="*/ 2187388 w 2661966"/>
                          <a:gd name="connsiteY266" fmla="*/ 1331411 h 3370881"/>
                          <a:gd name="connsiteX267" fmla="*/ 2214282 w 2661966"/>
                          <a:gd name="connsiteY267" fmla="*/ 1385199 h 3370881"/>
                          <a:gd name="connsiteX268" fmla="*/ 2218765 w 2661966"/>
                          <a:gd name="connsiteY268" fmla="*/ 1403129 h 3370881"/>
                          <a:gd name="connsiteX269" fmla="*/ 2223247 w 2661966"/>
                          <a:gd name="connsiteY269" fmla="*/ 1430023 h 3370881"/>
                          <a:gd name="connsiteX270" fmla="*/ 2236694 w 2661966"/>
                          <a:gd name="connsiteY270" fmla="*/ 1456917 h 3370881"/>
                          <a:gd name="connsiteX271" fmla="*/ 2249794 w 2661966"/>
                          <a:gd name="connsiteY271" fmla="*/ 1524624 h 3370881"/>
                          <a:gd name="connsiteX272" fmla="*/ 2241176 w 2661966"/>
                          <a:gd name="connsiteY272" fmla="*/ 1577940 h 3370881"/>
                          <a:gd name="connsiteX273" fmla="*/ 2245659 w 2661966"/>
                          <a:gd name="connsiteY273" fmla="*/ 1595870 h 3370881"/>
                          <a:gd name="connsiteX274" fmla="*/ 2249634 w 2661966"/>
                          <a:gd name="connsiteY274" fmla="*/ 1685855 h 3370881"/>
                          <a:gd name="connsiteX275" fmla="*/ 2227729 w 2661966"/>
                          <a:gd name="connsiteY275" fmla="*/ 1716893 h 3370881"/>
                          <a:gd name="connsiteX276" fmla="*/ 2240500 w 2661966"/>
                          <a:gd name="connsiteY276" fmla="*/ 1674269 h 3370881"/>
                          <a:gd name="connsiteX277" fmla="*/ 2235341 w 2661966"/>
                          <a:gd name="connsiteY277" fmla="*/ 1788611 h 3370881"/>
                          <a:gd name="connsiteX278" fmla="*/ 2230689 w 2661966"/>
                          <a:gd name="connsiteY278" fmla="*/ 1823963 h 3370881"/>
                          <a:gd name="connsiteX279" fmla="*/ 2226207 w 2661966"/>
                          <a:gd name="connsiteY279" fmla="*/ 1824470 h 3370881"/>
                          <a:gd name="connsiteX280" fmla="*/ 2208278 w 2661966"/>
                          <a:gd name="connsiteY280" fmla="*/ 1869293 h 3370881"/>
                          <a:gd name="connsiteX281" fmla="*/ 2195168 w 2661966"/>
                          <a:gd name="connsiteY281" fmla="*/ 1882740 h 3370881"/>
                          <a:gd name="connsiteX282" fmla="*/ 2203458 w 2661966"/>
                          <a:gd name="connsiteY282" fmla="*/ 1918938 h 3370881"/>
                          <a:gd name="connsiteX283" fmla="*/ 2204134 w 2661966"/>
                          <a:gd name="connsiteY283" fmla="*/ 1949806 h 3370881"/>
                          <a:gd name="connsiteX284" fmla="*/ 2226545 w 2661966"/>
                          <a:gd name="connsiteY284" fmla="*/ 1954627 h 3370881"/>
                          <a:gd name="connsiteX285" fmla="*/ 2241176 w 2661966"/>
                          <a:gd name="connsiteY285" fmla="*/ 2012729 h 3370881"/>
                          <a:gd name="connsiteX286" fmla="*/ 2263588 w 2661966"/>
                          <a:gd name="connsiteY286" fmla="*/ 2057552 h 3370881"/>
                          <a:gd name="connsiteX287" fmla="*/ 2286000 w 2661966"/>
                          <a:gd name="connsiteY287" fmla="*/ 2084446 h 3370881"/>
                          <a:gd name="connsiteX288" fmla="*/ 2299447 w 2661966"/>
                          <a:gd name="connsiteY288" fmla="*/ 2124787 h 3370881"/>
                          <a:gd name="connsiteX289" fmla="*/ 2321859 w 2661966"/>
                          <a:gd name="connsiteY289" fmla="*/ 2151681 h 3370881"/>
                          <a:gd name="connsiteX290" fmla="*/ 2344270 w 2661966"/>
                          <a:gd name="connsiteY290" fmla="*/ 2205470 h 3370881"/>
                          <a:gd name="connsiteX291" fmla="*/ 2348753 w 2661966"/>
                          <a:gd name="connsiteY291" fmla="*/ 2223399 h 3370881"/>
                          <a:gd name="connsiteX292" fmla="*/ 2366682 w 2661966"/>
                          <a:gd name="connsiteY292" fmla="*/ 2263740 h 3370881"/>
                          <a:gd name="connsiteX293" fmla="*/ 2375647 w 2661966"/>
                          <a:gd name="connsiteY293" fmla="*/ 2286152 h 3370881"/>
                          <a:gd name="connsiteX294" fmla="*/ 2380129 w 2661966"/>
                          <a:gd name="connsiteY294" fmla="*/ 2308564 h 3370881"/>
                          <a:gd name="connsiteX295" fmla="*/ 2389094 w 2661966"/>
                          <a:gd name="connsiteY295" fmla="*/ 2335458 h 3370881"/>
                          <a:gd name="connsiteX296" fmla="*/ 2393576 w 2661966"/>
                          <a:gd name="connsiteY296" fmla="*/ 2380281 h 3370881"/>
                          <a:gd name="connsiteX297" fmla="*/ 2398059 w 2661966"/>
                          <a:gd name="connsiteY297" fmla="*/ 2393729 h 3370881"/>
                          <a:gd name="connsiteX298" fmla="*/ 2419794 w 2661966"/>
                          <a:gd name="connsiteY298" fmla="*/ 2447517 h 3370881"/>
                          <a:gd name="connsiteX299" fmla="*/ 2427343 w 2661966"/>
                          <a:gd name="connsiteY299" fmla="*/ 2564058 h 3370881"/>
                          <a:gd name="connsiteX300" fmla="*/ 2389094 w 2661966"/>
                          <a:gd name="connsiteY300" fmla="*/ 2837481 h 3370881"/>
                          <a:gd name="connsiteX301" fmla="*/ 2380129 w 2661966"/>
                          <a:gd name="connsiteY301" fmla="*/ 2859893 h 3370881"/>
                          <a:gd name="connsiteX302" fmla="*/ 2357718 w 2661966"/>
                          <a:gd name="connsiteY302" fmla="*/ 2913681 h 3370881"/>
                          <a:gd name="connsiteX303" fmla="*/ 2348753 w 2661966"/>
                          <a:gd name="connsiteY303" fmla="*/ 2936093 h 3370881"/>
                          <a:gd name="connsiteX304" fmla="*/ 2339788 w 2661966"/>
                          <a:gd name="connsiteY304" fmla="*/ 2971952 h 3370881"/>
                          <a:gd name="connsiteX305" fmla="*/ 2326341 w 2661966"/>
                          <a:gd name="connsiteY305" fmla="*/ 2994364 h 3370881"/>
                          <a:gd name="connsiteX306" fmla="*/ 2317376 w 2661966"/>
                          <a:gd name="connsiteY306" fmla="*/ 3025740 h 3370881"/>
                          <a:gd name="connsiteX307" fmla="*/ 2303929 w 2661966"/>
                          <a:gd name="connsiteY307" fmla="*/ 3048152 h 3370881"/>
                          <a:gd name="connsiteX308" fmla="*/ 2290482 w 2661966"/>
                          <a:gd name="connsiteY308" fmla="*/ 3079529 h 3370881"/>
                          <a:gd name="connsiteX309" fmla="*/ 2272553 w 2661966"/>
                          <a:gd name="connsiteY309" fmla="*/ 3084011 h 3370881"/>
                          <a:gd name="connsiteX310" fmla="*/ 2259106 w 2661966"/>
                          <a:gd name="connsiteY310" fmla="*/ 3088493 h 3370881"/>
                          <a:gd name="connsiteX311" fmla="*/ 2241176 w 2661966"/>
                          <a:gd name="connsiteY311" fmla="*/ 3092976 h 3370881"/>
                          <a:gd name="connsiteX312" fmla="*/ 2209800 w 2661966"/>
                          <a:gd name="connsiteY312" fmla="*/ 3101940 h 3370881"/>
                          <a:gd name="connsiteX313" fmla="*/ 2205318 w 2661966"/>
                          <a:gd name="connsiteY313" fmla="*/ 3039187 h 3370881"/>
                          <a:gd name="connsiteX314" fmla="*/ 2218765 w 2661966"/>
                          <a:gd name="connsiteY314" fmla="*/ 3021258 h 3370881"/>
                          <a:gd name="connsiteX315" fmla="*/ 2245659 w 2661966"/>
                          <a:gd name="connsiteY315" fmla="*/ 2971952 h 3370881"/>
                          <a:gd name="connsiteX316" fmla="*/ 2268070 w 2661966"/>
                          <a:gd name="connsiteY316" fmla="*/ 2945058 h 3370881"/>
                          <a:gd name="connsiteX317" fmla="*/ 2298550 w 2661966"/>
                          <a:gd name="connsiteY317" fmla="*/ 2568540 h 3370881"/>
                          <a:gd name="connsiteX318" fmla="*/ 2284986 w 2661966"/>
                          <a:gd name="connsiteY318" fmla="*/ 2532681 h 3370881"/>
                          <a:gd name="connsiteX319" fmla="*/ 2293273 w 2661966"/>
                          <a:gd name="connsiteY319" fmla="*/ 2496653 h 3370881"/>
                          <a:gd name="connsiteX320" fmla="*/ 2278152 w 2661966"/>
                          <a:gd name="connsiteY320" fmla="*/ 2475178 h 3370881"/>
                          <a:gd name="connsiteX321" fmla="*/ 2245659 w 2661966"/>
                          <a:gd name="connsiteY321" fmla="*/ 2389247 h 3370881"/>
                          <a:gd name="connsiteX322" fmla="*/ 2195507 w 2661966"/>
                          <a:gd name="connsiteY322" fmla="*/ 2241328 h 3370881"/>
                          <a:gd name="connsiteX323" fmla="*/ 2083786 w 2661966"/>
                          <a:gd name="connsiteY323" fmla="*/ 2040300 h 3370881"/>
                          <a:gd name="connsiteX324" fmla="*/ 2048773 w 2661966"/>
                          <a:gd name="connsiteY324" fmla="*/ 2017971 h 3370881"/>
                          <a:gd name="connsiteX325" fmla="*/ 2074314 w 2661966"/>
                          <a:gd name="connsiteY325" fmla="*/ 2011967 h 3370881"/>
                          <a:gd name="connsiteX326" fmla="*/ 2034988 w 2661966"/>
                          <a:gd name="connsiteY326" fmla="*/ 2003764 h 3370881"/>
                          <a:gd name="connsiteX327" fmla="*/ 2026023 w 2661966"/>
                          <a:gd name="connsiteY327" fmla="*/ 2026176 h 3370881"/>
                          <a:gd name="connsiteX328" fmla="*/ 2021541 w 2661966"/>
                          <a:gd name="connsiteY328" fmla="*/ 2039623 h 3370881"/>
                          <a:gd name="connsiteX329" fmla="*/ 1999129 w 2661966"/>
                          <a:gd name="connsiteY329" fmla="*/ 2053070 h 3370881"/>
                          <a:gd name="connsiteX330" fmla="*/ 1990165 w 2661966"/>
                          <a:gd name="connsiteY330" fmla="*/ 2070999 h 3370881"/>
                          <a:gd name="connsiteX331" fmla="*/ 1967753 w 2661966"/>
                          <a:gd name="connsiteY331" fmla="*/ 2106858 h 3370881"/>
                          <a:gd name="connsiteX332" fmla="*/ 1981200 w 2661966"/>
                          <a:gd name="connsiteY332" fmla="*/ 2223399 h 3370881"/>
                          <a:gd name="connsiteX333" fmla="*/ 1994647 w 2661966"/>
                          <a:gd name="connsiteY333" fmla="*/ 2254776 h 3370881"/>
                          <a:gd name="connsiteX334" fmla="*/ 2003612 w 2661966"/>
                          <a:gd name="connsiteY334" fmla="*/ 2272705 h 3370881"/>
                          <a:gd name="connsiteX335" fmla="*/ 2026023 w 2661966"/>
                          <a:gd name="connsiteY335" fmla="*/ 2304081 h 3370881"/>
                          <a:gd name="connsiteX336" fmla="*/ 2043953 w 2661966"/>
                          <a:gd name="connsiteY336" fmla="*/ 2348905 h 3370881"/>
                          <a:gd name="connsiteX337" fmla="*/ 2061882 w 2661966"/>
                          <a:gd name="connsiteY337" fmla="*/ 2371317 h 3370881"/>
                          <a:gd name="connsiteX338" fmla="*/ 2088776 w 2661966"/>
                          <a:gd name="connsiteY338" fmla="*/ 2434070 h 3370881"/>
                          <a:gd name="connsiteX339" fmla="*/ 2102223 w 2661966"/>
                          <a:gd name="connsiteY339" fmla="*/ 2465446 h 3370881"/>
                          <a:gd name="connsiteX340" fmla="*/ 2106706 w 2661966"/>
                          <a:gd name="connsiteY340" fmla="*/ 2496823 h 3370881"/>
                          <a:gd name="connsiteX341" fmla="*/ 2124635 w 2661966"/>
                          <a:gd name="connsiteY341" fmla="*/ 2559576 h 3370881"/>
                          <a:gd name="connsiteX342" fmla="*/ 2138082 w 2661966"/>
                          <a:gd name="connsiteY342" fmla="*/ 2649223 h 3370881"/>
                          <a:gd name="connsiteX343" fmla="*/ 2147047 w 2661966"/>
                          <a:gd name="connsiteY343" fmla="*/ 2685081 h 3370881"/>
                          <a:gd name="connsiteX344" fmla="*/ 2151529 w 2661966"/>
                          <a:gd name="connsiteY344" fmla="*/ 2716458 h 3370881"/>
                          <a:gd name="connsiteX345" fmla="*/ 2160494 w 2661966"/>
                          <a:gd name="connsiteY345" fmla="*/ 2770246 h 3370881"/>
                          <a:gd name="connsiteX346" fmla="*/ 2156012 w 2661966"/>
                          <a:gd name="connsiteY346" fmla="*/ 2962987 h 3370881"/>
                          <a:gd name="connsiteX347" fmla="*/ 2138082 w 2661966"/>
                          <a:gd name="connsiteY347" fmla="*/ 3043670 h 3370881"/>
                          <a:gd name="connsiteX348" fmla="*/ 2133600 w 2661966"/>
                          <a:gd name="connsiteY348" fmla="*/ 3061599 h 3370881"/>
                          <a:gd name="connsiteX349" fmla="*/ 2120153 w 2661966"/>
                          <a:gd name="connsiteY349" fmla="*/ 3079529 h 3370881"/>
                          <a:gd name="connsiteX350" fmla="*/ 2111188 w 2661966"/>
                          <a:gd name="connsiteY350" fmla="*/ 3106423 h 3370881"/>
                          <a:gd name="connsiteX351" fmla="*/ 2088776 w 2661966"/>
                          <a:gd name="connsiteY351" fmla="*/ 3137799 h 3370881"/>
                          <a:gd name="connsiteX352" fmla="*/ 2075329 w 2661966"/>
                          <a:gd name="connsiteY352" fmla="*/ 3164693 h 3370881"/>
                          <a:gd name="connsiteX353" fmla="*/ 2061882 w 2661966"/>
                          <a:gd name="connsiteY353" fmla="*/ 3169176 h 3370881"/>
                          <a:gd name="connsiteX354" fmla="*/ 2021541 w 2661966"/>
                          <a:gd name="connsiteY354" fmla="*/ 3164693 h 3370881"/>
                          <a:gd name="connsiteX355" fmla="*/ 2012576 w 2661966"/>
                          <a:gd name="connsiteY355" fmla="*/ 3119870 h 3370881"/>
                          <a:gd name="connsiteX356" fmla="*/ 2048435 w 2661966"/>
                          <a:gd name="connsiteY356" fmla="*/ 3021258 h 3370881"/>
                          <a:gd name="connsiteX357" fmla="*/ 2048435 w 2661966"/>
                          <a:gd name="connsiteY357" fmla="*/ 3021258 h 3370881"/>
                          <a:gd name="connsiteX358" fmla="*/ 2061882 w 2661966"/>
                          <a:gd name="connsiteY358" fmla="*/ 2967470 h 3370881"/>
                          <a:gd name="connsiteX359" fmla="*/ 2070847 w 2661966"/>
                          <a:gd name="connsiteY359" fmla="*/ 2882305 h 3370881"/>
                          <a:gd name="connsiteX360" fmla="*/ 2066365 w 2661966"/>
                          <a:gd name="connsiteY360" fmla="*/ 2725423 h 3370881"/>
                          <a:gd name="connsiteX361" fmla="*/ 2043953 w 2661966"/>
                          <a:gd name="connsiteY361" fmla="*/ 2649223 h 3370881"/>
                          <a:gd name="connsiteX362" fmla="*/ 2030506 w 2661966"/>
                          <a:gd name="connsiteY362" fmla="*/ 2622329 h 3370881"/>
                          <a:gd name="connsiteX363" fmla="*/ 2017059 w 2661966"/>
                          <a:gd name="connsiteY363" fmla="*/ 2581987 h 3370881"/>
                          <a:gd name="connsiteX364" fmla="*/ 1981200 w 2661966"/>
                          <a:gd name="connsiteY364" fmla="*/ 2514752 h 3370881"/>
                          <a:gd name="connsiteX365" fmla="*/ 1972235 w 2661966"/>
                          <a:gd name="connsiteY365" fmla="*/ 2501305 h 3370881"/>
                          <a:gd name="connsiteX366" fmla="*/ 1958788 w 2661966"/>
                          <a:gd name="connsiteY366" fmla="*/ 2478893 h 3370881"/>
                          <a:gd name="connsiteX367" fmla="*/ 1905000 w 2661966"/>
                          <a:gd name="connsiteY367" fmla="*/ 2398211 h 3370881"/>
                          <a:gd name="connsiteX368" fmla="*/ 1882588 w 2661966"/>
                          <a:gd name="connsiteY368" fmla="*/ 2357870 h 3370881"/>
                          <a:gd name="connsiteX369" fmla="*/ 1869141 w 2661966"/>
                          <a:gd name="connsiteY369" fmla="*/ 2339940 h 3370881"/>
                          <a:gd name="connsiteX370" fmla="*/ 1806388 w 2661966"/>
                          <a:gd name="connsiteY370" fmla="*/ 2313046 h 3370881"/>
                          <a:gd name="connsiteX371" fmla="*/ 1779494 w 2661966"/>
                          <a:gd name="connsiteY371" fmla="*/ 2304081 h 3370881"/>
                          <a:gd name="connsiteX372" fmla="*/ 1752600 w 2661966"/>
                          <a:gd name="connsiteY372" fmla="*/ 2299599 h 3370881"/>
                          <a:gd name="connsiteX373" fmla="*/ 1680882 w 2661966"/>
                          <a:gd name="connsiteY373" fmla="*/ 2277187 h 3370881"/>
                          <a:gd name="connsiteX374" fmla="*/ 1719025 w 2661966"/>
                          <a:gd name="connsiteY374" fmla="*/ 2281331 h 3370881"/>
                          <a:gd name="connsiteX375" fmla="*/ 1756997 w 2661966"/>
                          <a:gd name="connsiteY375" fmla="*/ 2289450 h 3370881"/>
                          <a:gd name="connsiteX376" fmla="*/ 1656440 w 2661966"/>
                          <a:gd name="connsiteY376" fmla="*/ 2298583 h 3370881"/>
                          <a:gd name="connsiteX377" fmla="*/ 1537447 w 2661966"/>
                          <a:gd name="connsiteY377" fmla="*/ 2329960 h 3370881"/>
                          <a:gd name="connsiteX378" fmla="*/ 1571993 w 2661966"/>
                          <a:gd name="connsiteY378" fmla="*/ 2317957 h 3370881"/>
                          <a:gd name="connsiteX379" fmla="*/ 1509707 w 2661966"/>
                          <a:gd name="connsiteY379" fmla="*/ 2338926 h 3370881"/>
                          <a:gd name="connsiteX380" fmla="*/ 1500444 w 2661966"/>
                          <a:gd name="connsiteY380" fmla="*/ 2355271 h 3370881"/>
                          <a:gd name="connsiteX381" fmla="*/ 1402678 w 2661966"/>
                          <a:gd name="connsiteY381" fmla="*/ 2339641 h 3370881"/>
                          <a:gd name="connsiteX382" fmla="*/ 1322892 w 2661966"/>
                          <a:gd name="connsiteY382" fmla="*/ 2336952 h 3370881"/>
                          <a:gd name="connsiteX383" fmla="*/ 1199384 w 2661966"/>
                          <a:gd name="connsiteY383" fmla="*/ 2307041 h 3370881"/>
                          <a:gd name="connsiteX384" fmla="*/ 1066800 w 2661966"/>
                          <a:gd name="connsiteY384" fmla="*/ 2272705 h 3370881"/>
                          <a:gd name="connsiteX385" fmla="*/ 1030941 w 2661966"/>
                          <a:gd name="connsiteY385" fmla="*/ 2263740 h 3370881"/>
                          <a:gd name="connsiteX386" fmla="*/ 986118 w 2661966"/>
                          <a:gd name="connsiteY386" fmla="*/ 2241329 h 3370881"/>
                          <a:gd name="connsiteX387" fmla="*/ 968188 w 2661966"/>
                          <a:gd name="connsiteY387" fmla="*/ 2232364 h 3370881"/>
                          <a:gd name="connsiteX388" fmla="*/ 936812 w 2661966"/>
                          <a:gd name="connsiteY388" fmla="*/ 2214434 h 3370881"/>
                          <a:gd name="connsiteX389" fmla="*/ 905435 w 2661966"/>
                          <a:gd name="connsiteY389" fmla="*/ 2196505 h 3370881"/>
                          <a:gd name="connsiteX390" fmla="*/ 869576 w 2661966"/>
                          <a:gd name="connsiteY390" fmla="*/ 2209952 h 3370881"/>
                          <a:gd name="connsiteX391" fmla="*/ 856129 w 2661966"/>
                          <a:gd name="connsiteY391" fmla="*/ 2227881 h 3370881"/>
                          <a:gd name="connsiteX392" fmla="*/ 815788 w 2661966"/>
                          <a:gd name="connsiteY392" fmla="*/ 2268223 h 3370881"/>
                          <a:gd name="connsiteX393" fmla="*/ 788894 w 2661966"/>
                          <a:gd name="connsiteY393" fmla="*/ 2290634 h 3370881"/>
                          <a:gd name="connsiteX394" fmla="*/ 762000 w 2661966"/>
                          <a:gd name="connsiteY394" fmla="*/ 2313046 h 3370881"/>
                          <a:gd name="connsiteX395" fmla="*/ 753035 w 2661966"/>
                          <a:gd name="connsiteY395" fmla="*/ 2326493 h 3370881"/>
                          <a:gd name="connsiteX396" fmla="*/ 735106 w 2661966"/>
                          <a:gd name="connsiteY396" fmla="*/ 2339940 h 3370881"/>
                          <a:gd name="connsiteX397" fmla="*/ 712694 w 2661966"/>
                          <a:gd name="connsiteY397" fmla="*/ 2362352 h 3370881"/>
                          <a:gd name="connsiteX398" fmla="*/ 694765 w 2661966"/>
                          <a:gd name="connsiteY398" fmla="*/ 2375799 h 3370881"/>
                          <a:gd name="connsiteX399" fmla="*/ 681318 w 2661966"/>
                          <a:gd name="connsiteY399" fmla="*/ 2393729 h 3370881"/>
                          <a:gd name="connsiteX400" fmla="*/ 667870 w 2661966"/>
                          <a:gd name="connsiteY400" fmla="*/ 2402693 h 3370881"/>
                          <a:gd name="connsiteX401" fmla="*/ 623047 w 2661966"/>
                          <a:gd name="connsiteY401" fmla="*/ 2443034 h 3370881"/>
                          <a:gd name="connsiteX402" fmla="*/ 600635 w 2661966"/>
                          <a:gd name="connsiteY402" fmla="*/ 2474411 h 3370881"/>
                          <a:gd name="connsiteX403" fmla="*/ 587188 w 2661966"/>
                          <a:gd name="connsiteY403" fmla="*/ 2514752 h 3370881"/>
                          <a:gd name="connsiteX404" fmla="*/ 582706 w 2661966"/>
                          <a:gd name="connsiteY404" fmla="*/ 2546129 h 3370881"/>
                          <a:gd name="connsiteX405" fmla="*/ 596153 w 2661966"/>
                          <a:gd name="connsiteY405" fmla="*/ 2635776 h 3370881"/>
                          <a:gd name="connsiteX406" fmla="*/ 600635 w 2661966"/>
                          <a:gd name="connsiteY406" fmla="*/ 2653705 h 3370881"/>
                          <a:gd name="connsiteX407" fmla="*/ 609600 w 2661966"/>
                          <a:gd name="connsiteY407" fmla="*/ 2671634 h 3370881"/>
                          <a:gd name="connsiteX408" fmla="*/ 614082 w 2661966"/>
                          <a:gd name="connsiteY408" fmla="*/ 2689564 h 3370881"/>
                          <a:gd name="connsiteX409" fmla="*/ 623047 w 2661966"/>
                          <a:gd name="connsiteY409" fmla="*/ 2711976 h 3370881"/>
                          <a:gd name="connsiteX410" fmla="*/ 627529 w 2661966"/>
                          <a:gd name="connsiteY410" fmla="*/ 2734387 h 3370881"/>
                          <a:gd name="connsiteX411" fmla="*/ 640976 w 2661966"/>
                          <a:gd name="connsiteY411" fmla="*/ 2765764 h 3370881"/>
                          <a:gd name="connsiteX412" fmla="*/ 645459 w 2661966"/>
                          <a:gd name="connsiteY412" fmla="*/ 2779211 h 3370881"/>
                          <a:gd name="connsiteX413" fmla="*/ 658906 w 2661966"/>
                          <a:gd name="connsiteY413" fmla="*/ 2801623 h 3370881"/>
                          <a:gd name="connsiteX414" fmla="*/ 676835 w 2661966"/>
                          <a:gd name="connsiteY414" fmla="*/ 2864376 h 3370881"/>
                          <a:gd name="connsiteX415" fmla="*/ 690282 w 2661966"/>
                          <a:gd name="connsiteY415" fmla="*/ 2895752 h 3370881"/>
                          <a:gd name="connsiteX416" fmla="*/ 699247 w 2661966"/>
                          <a:gd name="connsiteY416" fmla="*/ 2940576 h 3370881"/>
                          <a:gd name="connsiteX417" fmla="*/ 703729 w 2661966"/>
                          <a:gd name="connsiteY417" fmla="*/ 2967470 h 3370881"/>
                          <a:gd name="connsiteX418" fmla="*/ 717176 w 2661966"/>
                          <a:gd name="connsiteY418" fmla="*/ 2994364 h 3370881"/>
                          <a:gd name="connsiteX419" fmla="*/ 735106 w 2661966"/>
                          <a:gd name="connsiteY419" fmla="*/ 3052634 h 3370881"/>
                          <a:gd name="connsiteX420" fmla="*/ 739588 w 2661966"/>
                          <a:gd name="connsiteY420" fmla="*/ 3079529 h 3370881"/>
                          <a:gd name="connsiteX421" fmla="*/ 762000 w 2661966"/>
                          <a:gd name="connsiteY421" fmla="*/ 3142281 h 3370881"/>
                          <a:gd name="connsiteX422" fmla="*/ 766482 w 2661966"/>
                          <a:gd name="connsiteY422" fmla="*/ 3231929 h 3370881"/>
                          <a:gd name="connsiteX423" fmla="*/ 770965 w 2661966"/>
                          <a:gd name="connsiteY423" fmla="*/ 3254340 h 3370881"/>
                          <a:gd name="connsiteX424" fmla="*/ 775447 w 2661966"/>
                          <a:gd name="connsiteY424" fmla="*/ 3285717 h 3370881"/>
                          <a:gd name="connsiteX425" fmla="*/ 748553 w 2661966"/>
                          <a:gd name="connsiteY425" fmla="*/ 3335023 h 3370881"/>
                          <a:gd name="connsiteX426" fmla="*/ 721659 w 2661966"/>
                          <a:gd name="connsiteY426" fmla="*/ 3343987 h 3370881"/>
                          <a:gd name="connsiteX427" fmla="*/ 708212 w 2661966"/>
                          <a:gd name="connsiteY427" fmla="*/ 3348470 h 3370881"/>
                          <a:gd name="connsiteX428" fmla="*/ 623047 w 2661966"/>
                          <a:gd name="connsiteY428" fmla="*/ 3330540 h 3370881"/>
                          <a:gd name="connsiteX429" fmla="*/ 609600 w 2661966"/>
                          <a:gd name="connsiteY429" fmla="*/ 3308129 h 3370881"/>
                          <a:gd name="connsiteX430" fmla="*/ 591670 w 2661966"/>
                          <a:gd name="connsiteY430" fmla="*/ 3267787 h 3370881"/>
                          <a:gd name="connsiteX431" fmla="*/ 560294 w 2661966"/>
                          <a:gd name="connsiteY431" fmla="*/ 3209517 h 3370881"/>
                          <a:gd name="connsiteX432" fmla="*/ 551329 w 2661966"/>
                          <a:gd name="connsiteY432" fmla="*/ 3196070 h 3370881"/>
                          <a:gd name="connsiteX433" fmla="*/ 528918 w 2661966"/>
                          <a:gd name="connsiteY433" fmla="*/ 3173658 h 3370881"/>
                          <a:gd name="connsiteX434" fmla="*/ 519953 w 2661966"/>
                          <a:gd name="connsiteY434" fmla="*/ 3128834 h 3370881"/>
                          <a:gd name="connsiteX435" fmla="*/ 524435 w 2661966"/>
                          <a:gd name="connsiteY435" fmla="*/ 3101940 h 3370881"/>
                          <a:gd name="connsiteX436" fmla="*/ 528918 w 2661966"/>
                          <a:gd name="connsiteY436" fmla="*/ 3088493 h 3370881"/>
                          <a:gd name="connsiteX437" fmla="*/ 542365 w 2661966"/>
                          <a:gd name="connsiteY437" fmla="*/ 3052634 h 3370881"/>
                          <a:gd name="connsiteX438" fmla="*/ 484094 w 2661966"/>
                          <a:gd name="connsiteY438" fmla="*/ 2886787 h 3370881"/>
                          <a:gd name="connsiteX439" fmla="*/ 443753 w 2661966"/>
                          <a:gd name="connsiteY439" fmla="*/ 2779211 h 3370881"/>
                          <a:gd name="connsiteX440" fmla="*/ 439270 w 2661966"/>
                          <a:gd name="connsiteY440" fmla="*/ 2752317 h 3370881"/>
                          <a:gd name="connsiteX441" fmla="*/ 430306 w 2661966"/>
                          <a:gd name="connsiteY441" fmla="*/ 2716458 h 3370881"/>
                          <a:gd name="connsiteX442" fmla="*/ 425823 w 2661966"/>
                          <a:gd name="connsiteY442" fmla="*/ 2680599 h 3370881"/>
                          <a:gd name="connsiteX443" fmla="*/ 398929 w 2661966"/>
                          <a:gd name="connsiteY443" fmla="*/ 2599917 h 3370881"/>
                          <a:gd name="connsiteX444" fmla="*/ 385482 w 2661966"/>
                          <a:gd name="connsiteY444" fmla="*/ 2568540 h 3370881"/>
                          <a:gd name="connsiteX445" fmla="*/ 381000 w 2661966"/>
                          <a:gd name="connsiteY445" fmla="*/ 2550611 h 3370881"/>
                          <a:gd name="connsiteX446" fmla="*/ 372035 w 2661966"/>
                          <a:gd name="connsiteY446" fmla="*/ 2483376 h 3370881"/>
                          <a:gd name="connsiteX447" fmla="*/ 367553 w 2661966"/>
                          <a:gd name="connsiteY447" fmla="*/ 2469929 h 3370881"/>
                          <a:gd name="connsiteX448" fmla="*/ 407894 w 2661966"/>
                          <a:gd name="connsiteY448" fmla="*/ 2451999 h 3370881"/>
                          <a:gd name="connsiteX449" fmla="*/ 515470 w 2661966"/>
                          <a:gd name="connsiteY449" fmla="*/ 2407176 h 3370881"/>
                          <a:gd name="connsiteX450" fmla="*/ 578223 w 2661966"/>
                          <a:gd name="connsiteY450" fmla="*/ 2353387 h 3370881"/>
                          <a:gd name="connsiteX451" fmla="*/ 587188 w 2661966"/>
                          <a:gd name="connsiteY451" fmla="*/ 2330976 h 3370881"/>
                          <a:gd name="connsiteX452" fmla="*/ 614082 w 2661966"/>
                          <a:gd name="connsiteY452" fmla="*/ 2254776 h 3370881"/>
                          <a:gd name="connsiteX453" fmla="*/ 649941 w 2661966"/>
                          <a:gd name="connsiteY453" fmla="*/ 2200987 h 3370881"/>
                          <a:gd name="connsiteX454" fmla="*/ 690282 w 2661966"/>
                          <a:gd name="connsiteY454" fmla="*/ 2174093 h 3370881"/>
                          <a:gd name="connsiteX455" fmla="*/ 703729 w 2661966"/>
                          <a:gd name="connsiteY455" fmla="*/ 2165129 h 3370881"/>
                          <a:gd name="connsiteX456" fmla="*/ 739588 w 2661966"/>
                          <a:gd name="connsiteY456" fmla="*/ 2147199 h 3370881"/>
                          <a:gd name="connsiteX457" fmla="*/ 708212 w 2661966"/>
                          <a:gd name="connsiteY457" fmla="*/ 2187540 h 3370881"/>
                          <a:gd name="connsiteX458" fmla="*/ 654423 w 2661966"/>
                          <a:gd name="connsiteY458" fmla="*/ 2241329 h 3370881"/>
                          <a:gd name="connsiteX459" fmla="*/ 636494 w 2661966"/>
                          <a:gd name="connsiteY459" fmla="*/ 2259258 h 3370881"/>
                          <a:gd name="connsiteX460" fmla="*/ 614082 w 2661966"/>
                          <a:gd name="connsiteY460" fmla="*/ 2286152 h 3370881"/>
                          <a:gd name="connsiteX461" fmla="*/ 592179 w 2661966"/>
                          <a:gd name="connsiteY461" fmla="*/ 2282347 h 3370881"/>
                          <a:gd name="connsiteX462" fmla="*/ 555980 w 2661966"/>
                          <a:gd name="connsiteY462" fmla="*/ 2313892 h 3370881"/>
                          <a:gd name="connsiteX463" fmla="*/ 524435 w 2661966"/>
                          <a:gd name="connsiteY463" fmla="*/ 2348905 h 3370881"/>
                          <a:gd name="connsiteX464" fmla="*/ 502023 w 2661966"/>
                          <a:gd name="connsiteY464" fmla="*/ 2362352 h 3370881"/>
                          <a:gd name="connsiteX465" fmla="*/ 461682 w 2661966"/>
                          <a:gd name="connsiteY465" fmla="*/ 2389246 h 3370881"/>
                          <a:gd name="connsiteX466" fmla="*/ 448235 w 2661966"/>
                          <a:gd name="connsiteY466" fmla="*/ 2398211 h 3370881"/>
                          <a:gd name="connsiteX467" fmla="*/ 430306 w 2661966"/>
                          <a:gd name="connsiteY467" fmla="*/ 2407176 h 3370881"/>
                          <a:gd name="connsiteX468" fmla="*/ 412376 w 2661966"/>
                          <a:gd name="connsiteY468" fmla="*/ 2420623 h 3370881"/>
                          <a:gd name="connsiteX469" fmla="*/ 389965 w 2661966"/>
                          <a:gd name="connsiteY469" fmla="*/ 2429587 h 3370881"/>
                          <a:gd name="connsiteX470" fmla="*/ 372035 w 2661966"/>
                          <a:gd name="connsiteY470" fmla="*/ 2443034 h 3370881"/>
                          <a:gd name="connsiteX471" fmla="*/ 318247 w 2661966"/>
                          <a:gd name="connsiteY471" fmla="*/ 2474411 h 3370881"/>
                          <a:gd name="connsiteX472" fmla="*/ 304800 w 2661966"/>
                          <a:gd name="connsiteY472" fmla="*/ 2492340 h 3370881"/>
                          <a:gd name="connsiteX473" fmla="*/ 282388 w 2661966"/>
                          <a:gd name="connsiteY473" fmla="*/ 2519234 h 3370881"/>
                          <a:gd name="connsiteX474" fmla="*/ 295835 w 2661966"/>
                          <a:gd name="connsiteY474" fmla="*/ 2815070 h 3370881"/>
                          <a:gd name="connsiteX475" fmla="*/ 300318 w 2661966"/>
                          <a:gd name="connsiteY475" fmla="*/ 2837481 h 3370881"/>
                          <a:gd name="connsiteX476" fmla="*/ 304800 w 2661966"/>
                          <a:gd name="connsiteY476" fmla="*/ 2868858 h 3370881"/>
                          <a:gd name="connsiteX477" fmla="*/ 309282 w 2661966"/>
                          <a:gd name="connsiteY477" fmla="*/ 2927129 h 3370881"/>
                          <a:gd name="connsiteX478" fmla="*/ 322729 w 2661966"/>
                          <a:gd name="connsiteY478" fmla="*/ 2985399 h 3370881"/>
                          <a:gd name="connsiteX479" fmla="*/ 327212 w 2661966"/>
                          <a:gd name="connsiteY479" fmla="*/ 3012293 h 3370881"/>
                          <a:gd name="connsiteX480" fmla="*/ 331694 w 2661966"/>
                          <a:gd name="connsiteY480" fmla="*/ 3043670 h 3370881"/>
                          <a:gd name="connsiteX481" fmla="*/ 345141 w 2661966"/>
                          <a:gd name="connsiteY481" fmla="*/ 3070564 h 3370881"/>
                          <a:gd name="connsiteX482" fmla="*/ 367553 w 2661966"/>
                          <a:gd name="connsiteY482" fmla="*/ 3124352 h 3370881"/>
                          <a:gd name="connsiteX483" fmla="*/ 381000 w 2661966"/>
                          <a:gd name="connsiteY483" fmla="*/ 3182623 h 3370881"/>
                          <a:gd name="connsiteX484" fmla="*/ 389965 w 2661966"/>
                          <a:gd name="connsiteY484" fmla="*/ 3196070 h 3370881"/>
                          <a:gd name="connsiteX485" fmla="*/ 394447 w 2661966"/>
                          <a:gd name="connsiteY485" fmla="*/ 3213999 h 3370881"/>
                          <a:gd name="connsiteX486" fmla="*/ 412376 w 2661966"/>
                          <a:gd name="connsiteY486" fmla="*/ 3245376 h 3370881"/>
                          <a:gd name="connsiteX487" fmla="*/ 416859 w 2661966"/>
                          <a:gd name="connsiteY487" fmla="*/ 3258823 h 3370881"/>
                          <a:gd name="connsiteX488" fmla="*/ 425823 w 2661966"/>
                          <a:gd name="connsiteY488" fmla="*/ 3272270 h 3370881"/>
                          <a:gd name="connsiteX489" fmla="*/ 439270 w 2661966"/>
                          <a:gd name="connsiteY489" fmla="*/ 3303646 h 3370881"/>
                          <a:gd name="connsiteX490" fmla="*/ 439270 w 2661966"/>
                          <a:gd name="connsiteY490" fmla="*/ 3352952 h 3370881"/>
                          <a:gd name="connsiteX491" fmla="*/ 430306 w 2661966"/>
                          <a:gd name="connsiteY491" fmla="*/ 3366399 h 3370881"/>
                          <a:gd name="connsiteX492" fmla="*/ 412376 w 2661966"/>
                          <a:gd name="connsiteY492" fmla="*/ 3370881 h 3370881"/>
                          <a:gd name="connsiteX493" fmla="*/ 295835 w 2661966"/>
                          <a:gd name="connsiteY493" fmla="*/ 3357434 h 3370881"/>
                          <a:gd name="connsiteX494" fmla="*/ 264459 w 2661966"/>
                          <a:gd name="connsiteY494" fmla="*/ 3276752 h 3370881"/>
                          <a:gd name="connsiteX495" fmla="*/ 259976 w 2661966"/>
                          <a:gd name="connsiteY495" fmla="*/ 3240893 h 3370881"/>
                          <a:gd name="connsiteX496" fmla="*/ 246529 w 2661966"/>
                          <a:gd name="connsiteY496" fmla="*/ 3178140 h 3370881"/>
                          <a:gd name="connsiteX497" fmla="*/ 237565 w 2661966"/>
                          <a:gd name="connsiteY497" fmla="*/ 3084011 h 3370881"/>
                          <a:gd name="connsiteX498" fmla="*/ 228600 w 2661966"/>
                          <a:gd name="connsiteY498" fmla="*/ 3057117 h 3370881"/>
                          <a:gd name="connsiteX499" fmla="*/ 219635 w 2661966"/>
                          <a:gd name="connsiteY499" fmla="*/ 3021258 h 3370881"/>
                          <a:gd name="connsiteX500" fmla="*/ 206188 w 2661966"/>
                          <a:gd name="connsiteY500" fmla="*/ 2980917 h 3370881"/>
                          <a:gd name="connsiteX501" fmla="*/ 201706 w 2661966"/>
                          <a:gd name="connsiteY501" fmla="*/ 2949540 h 3370881"/>
                          <a:gd name="connsiteX502" fmla="*/ 197223 w 2661966"/>
                          <a:gd name="connsiteY502" fmla="*/ 2927129 h 3370881"/>
                          <a:gd name="connsiteX503" fmla="*/ 192741 w 2661966"/>
                          <a:gd name="connsiteY503" fmla="*/ 2891270 h 3370881"/>
                          <a:gd name="connsiteX504" fmla="*/ 188259 w 2661966"/>
                          <a:gd name="connsiteY504" fmla="*/ 2850929 h 3370881"/>
                          <a:gd name="connsiteX505" fmla="*/ 179294 w 2661966"/>
                          <a:gd name="connsiteY505" fmla="*/ 2824034 h 3370881"/>
                          <a:gd name="connsiteX506" fmla="*/ 165847 w 2661966"/>
                          <a:gd name="connsiteY506" fmla="*/ 2774729 h 3370881"/>
                          <a:gd name="connsiteX507" fmla="*/ 161365 w 2661966"/>
                          <a:gd name="connsiteY507" fmla="*/ 2747834 h 3370881"/>
                          <a:gd name="connsiteX508" fmla="*/ 156882 w 2661966"/>
                          <a:gd name="connsiteY508" fmla="*/ 2559576 h 3370881"/>
                          <a:gd name="connsiteX509" fmla="*/ 152400 w 2661966"/>
                          <a:gd name="connsiteY509" fmla="*/ 2519234 h 3370881"/>
                          <a:gd name="connsiteX510" fmla="*/ 118035 w 2661966"/>
                          <a:gd name="connsiteY510" fmla="*/ 2400004 h 3370881"/>
                          <a:gd name="connsiteX511" fmla="*/ 117048 w 2661966"/>
                          <a:gd name="connsiteY511" fmla="*/ 2344423 h 3370881"/>
                          <a:gd name="connsiteX512" fmla="*/ 100106 w 2661966"/>
                          <a:gd name="connsiteY512" fmla="*/ 2330976 h 3370881"/>
                          <a:gd name="connsiteX513" fmla="*/ 138953 w 2661966"/>
                          <a:gd name="connsiteY513" fmla="*/ 2313046 h 3370881"/>
                          <a:gd name="connsiteX514" fmla="*/ 152400 w 2661966"/>
                          <a:gd name="connsiteY514" fmla="*/ 2304081 h 3370881"/>
                          <a:gd name="connsiteX515" fmla="*/ 170329 w 2661966"/>
                          <a:gd name="connsiteY515" fmla="*/ 2259258 h 3370881"/>
                          <a:gd name="connsiteX516" fmla="*/ 188259 w 2661966"/>
                          <a:gd name="connsiteY516" fmla="*/ 2223399 h 3370881"/>
                          <a:gd name="connsiteX517" fmla="*/ 206188 w 2661966"/>
                          <a:gd name="connsiteY517" fmla="*/ 2187540 h 3370881"/>
                          <a:gd name="connsiteX518" fmla="*/ 210670 w 2661966"/>
                          <a:gd name="connsiteY518" fmla="*/ 2174093 h 3370881"/>
                          <a:gd name="connsiteX519" fmla="*/ 219635 w 2661966"/>
                          <a:gd name="connsiteY519" fmla="*/ 2115823 h 3370881"/>
                          <a:gd name="connsiteX520" fmla="*/ 210670 w 2661966"/>
                          <a:gd name="connsiteY520" fmla="*/ 1958940 h 3370881"/>
                          <a:gd name="connsiteX521" fmla="*/ 192741 w 2661966"/>
                          <a:gd name="connsiteY521" fmla="*/ 1923081 h 3370881"/>
                          <a:gd name="connsiteX522" fmla="*/ 179294 w 2661966"/>
                          <a:gd name="connsiteY522" fmla="*/ 1891705 h 3370881"/>
                          <a:gd name="connsiteX523" fmla="*/ 165847 w 2661966"/>
                          <a:gd name="connsiteY523" fmla="*/ 1864811 h 3370881"/>
                          <a:gd name="connsiteX524" fmla="*/ 152400 w 2661966"/>
                          <a:gd name="connsiteY524" fmla="*/ 1833434 h 3370881"/>
                          <a:gd name="connsiteX525" fmla="*/ 143435 w 2661966"/>
                          <a:gd name="connsiteY525" fmla="*/ 1819987 h 3370881"/>
                          <a:gd name="connsiteX526" fmla="*/ 107576 w 2661966"/>
                          <a:gd name="connsiteY526" fmla="*/ 1784129 h 3370881"/>
                          <a:gd name="connsiteX527" fmla="*/ 94129 w 2661966"/>
                          <a:gd name="connsiteY527" fmla="*/ 1779646 h 3370881"/>
                          <a:gd name="connsiteX528" fmla="*/ 71718 w 2661966"/>
                          <a:gd name="connsiteY528" fmla="*/ 1770681 h 3370881"/>
                          <a:gd name="connsiteX529" fmla="*/ 58270 w 2661966"/>
                          <a:gd name="connsiteY529" fmla="*/ 1761717 h 3370881"/>
                          <a:gd name="connsiteX530" fmla="*/ 26894 w 2661966"/>
                          <a:gd name="connsiteY530" fmla="*/ 1730340 h 3370881"/>
                          <a:gd name="connsiteX531" fmla="*/ 0 w 2661966"/>
                          <a:gd name="connsiteY531" fmla="*/ 1707929 h 3370881"/>
                          <a:gd name="connsiteX0" fmla="*/ 0 w 2661966"/>
                          <a:gd name="connsiteY0" fmla="*/ 1707929 h 3370881"/>
                          <a:gd name="connsiteX1" fmla="*/ 22412 w 2661966"/>
                          <a:gd name="connsiteY1" fmla="*/ 1698964 h 3370881"/>
                          <a:gd name="connsiteX2" fmla="*/ 31376 w 2661966"/>
                          <a:gd name="connsiteY2" fmla="*/ 1681034 h 3370881"/>
                          <a:gd name="connsiteX3" fmla="*/ 44823 w 2661966"/>
                          <a:gd name="connsiteY3" fmla="*/ 1672070 h 3370881"/>
                          <a:gd name="connsiteX4" fmla="*/ 58270 w 2661966"/>
                          <a:gd name="connsiteY4" fmla="*/ 1654140 h 3370881"/>
                          <a:gd name="connsiteX5" fmla="*/ 76200 w 2661966"/>
                          <a:gd name="connsiteY5" fmla="*/ 1645176 h 3370881"/>
                          <a:gd name="connsiteX6" fmla="*/ 98612 w 2661966"/>
                          <a:gd name="connsiteY6" fmla="*/ 1636211 h 3370881"/>
                          <a:gd name="connsiteX7" fmla="*/ 125506 w 2661966"/>
                          <a:gd name="connsiteY7" fmla="*/ 1627246 h 3370881"/>
                          <a:gd name="connsiteX8" fmla="*/ 152400 w 2661966"/>
                          <a:gd name="connsiteY8" fmla="*/ 1609317 h 3370881"/>
                          <a:gd name="connsiteX9" fmla="*/ 170329 w 2661966"/>
                          <a:gd name="connsiteY9" fmla="*/ 1600352 h 3370881"/>
                          <a:gd name="connsiteX10" fmla="*/ 188259 w 2661966"/>
                          <a:gd name="connsiteY10" fmla="*/ 1582423 h 3370881"/>
                          <a:gd name="connsiteX11" fmla="*/ 228600 w 2661966"/>
                          <a:gd name="connsiteY11" fmla="*/ 1564493 h 3370881"/>
                          <a:gd name="connsiteX12" fmla="*/ 255494 w 2661966"/>
                          <a:gd name="connsiteY12" fmla="*/ 1546564 h 3370881"/>
                          <a:gd name="connsiteX13" fmla="*/ 300318 w 2661966"/>
                          <a:gd name="connsiteY13" fmla="*/ 1524152 h 3370881"/>
                          <a:gd name="connsiteX14" fmla="*/ 313765 w 2661966"/>
                          <a:gd name="connsiteY14" fmla="*/ 1515187 h 3370881"/>
                          <a:gd name="connsiteX15" fmla="*/ 340659 w 2661966"/>
                          <a:gd name="connsiteY15" fmla="*/ 1510705 h 3370881"/>
                          <a:gd name="connsiteX16" fmla="*/ 363070 w 2661966"/>
                          <a:gd name="connsiteY16" fmla="*/ 1506223 h 3370881"/>
                          <a:gd name="connsiteX17" fmla="*/ 389965 w 2661966"/>
                          <a:gd name="connsiteY17" fmla="*/ 1501740 h 3370881"/>
                          <a:gd name="connsiteX18" fmla="*/ 425823 w 2661966"/>
                          <a:gd name="connsiteY18" fmla="*/ 1497258 h 3370881"/>
                          <a:gd name="connsiteX19" fmla="*/ 470647 w 2661966"/>
                          <a:gd name="connsiteY19" fmla="*/ 1488293 h 3370881"/>
                          <a:gd name="connsiteX20" fmla="*/ 515470 w 2661966"/>
                          <a:gd name="connsiteY20" fmla="*/ 1479329 h 3370881"/>
                          <a:gd name="connsiteX21" fmla="*/ 528918 w 2661966"/>
                          <a:gd name="connsiteY21" fmla="*/ 1470364 h 3370881"/>
                          <a:gd name="connsiteX22" fmla="*/ 600635 w 2661966"/>
                          <a:gd name="connsiteY22" fmla="*/ 1456917 h 3370881"/>
                          <a:gd name="connsiteX23" fmla="*/ 690282 w 2661966"/>
                          <a:gd name="connsiteY23" fmla="*/ 1447952 h 3370881"/>
                          <a:gd name="connsiteX24" fmla="*/ 793376 w 2661966"/>
                          <a:gd name="connsiteY24" fmla="*/ 1452434 h 3370881"/>
                          <a:gd name="connsiteX25" fmla="*/ 874059 w 2661966"/>
                          <a:gd name="connsiteY25" fmla="*/ 1465881 h 3370881"/>
                          <a:gd name="connsiteX26" fmla="*/ 914400 w 2661966"/>
                          <a:gd name="connsiteY26" fmla="*/ 1470364 h 3370881"/>
                          <a:gd name="connsiteX27" fmla="*/ 1030941 w 2661966"/>
                          <a:gd name="connsiteY27" fmla="*/ 1483811 h 3370881"/>
                          <a:gd name="connsiteX28" fmla="*/ 1151965 w 2661966"/>
                          <a:gd name="connsiteY28" fmla="*/ 1492776 h 3370881"/>
                          <a:gd name="connsiteX29" fmla="*/ 1281953 w 2661966"/>
                          <a:gd name="connsiteY29" fmla="*/ 1501740 h 3370881"/>
                          <a:gd name="connsiteX30" fmla="*/ 1465729 w 2661966"/>
                          <a:gd name="connsiteY30" fmla="*/ 1497258 h 3370881"/>
                          <a:gd name="connsiteX31" fmla="*/ 1510553 w 2661966"/>
                          <a:gd name="connsiteY31" fmla="*/ 1492776 h 3370881"/>
                          <a:gd name="connsiteX32" fmla="*/ 1582270 w 2661966"/>
                          <a:gd name="connsiteY32" fmla="*/ 1461399 h 3370881"/>
                          <a:gd name="connsiteX33" fmla="*/ 1604682 w 2661966"/>
                          <a:gd name="connsiteY33" fmla="*/ 1456917 h 3370881"/>
                          <a:gd name="connsiteX34" fmla="*/ 1622612 w 2661966"/>
                          <a:gd name="connsiteY34" fmla="*/ 1447952 h 3370881"/>
                          <a:gd name="connsiteX35" fmla="*/ 1645023 w 2661966"/>
                          <a:gd name="connsiteY35" fmla="*/ 1438987 h 3370881"/>
                          <a:gd name="connsiteX36" fmla="*/ 1662953 w 2661966"/>
                          <a:gd name="connsiteY36" fmla="*/ 1425540 h 3370881"/>
                          <a:gd name="connsiteX37" fmla="*/ 1698812 w 2661966"/>
                          <a:gd name="connsiteY37" fmla="*/ 1407611 h 3370881"/>
                          <a:gd name="connsiteX38" fmla="*/ 1739153 w 2661966"/>
                          <a:gd name="connsiteY38" fmla="*/ 1380717 h 3370881"/>
                          <a:gd name="connsiteX39" fmla="*/ 1752600 w 2661966"/>
                          <a:gd name="connsiteY39" fmla="*/ 1367270 h 3370881"/>
                          <a:gd name="connsiteX40" fmla="*/ 1775012 w 2661966"/>
                          <a:gd name="connsiteY40" fmla="*/ 1353823 h 3370881"/>
                          <a:gd name="connsiteX41" fmla="*/ 1797423 w 2661966"/>
                          <a:gd name="connsiteY41" fmla="*/ 1335893 h 3370881"/>
                          <a:gd name="connsiteX42" fmla="*/ 1810870 w 2661966"/>
                          <a:gd name="connsiteY42" fmla="*/ 1304517 h 3370881"/>
                          <a:gd name="connsiteX43" fmla="*/ 1815353 w 2661966"/>
                          <a:gd name="connsiteY43" fmla="*/ 1291070 h 3370881"/>
                          <a:gd name="connsiteX44" fmla="*/ 1801906 w 2661966"/>
                          <a:gd name="connsiteY44" fmla="*/ 1138670 h 3370881"/>
                          <a:gd name="connsiteX45" fmla="*/ 1792941 w 2661966"/>
                          <a:gd name="connsiteY45" fmla="*/ 1125223 h 3370881"/>
                          <a:gd name="connsiteX46" fmla="*/ 1757082 w 2661966"/>
                          <a:gd name="connsiteY46" fmla="*/ 1093846 h 3370881"/>
                          <a:gd name="connsiteX47" fmla="*/ 1730188 w 2661966"/>
                          <a:gd name="connsiteY47" fmla="*/ 1066952 h 3370881"/>
                          <a:gd name="connsiteX48" fmla="*/ 1703294 w 2661966"/>
                          <a:gd name="connsiteY48" fmla="*/ 1049023 h 3370881"/>
                          <a:gd name="connsiteX49" fmla="*/ 1622612 w 2661966"/>
                          <a:gd name="connsiteY49" fmla="*/ 1053505 h 3370881"/>
                          <a:gd name="connsiteX50" fmla="*/ 1595718 w 2661966"/>
                          <a:gd name="connsiteY50" fmla="*/ 1062470 h 3370881"/>
                          <a:gd name="connsiteX51" fmla="*/ 1573306 w 2661966"/>
                          <a:gd name="connsiteY51" fmla="*/ 1066952 h 3370881"/>
                          <a:gd name="connsiteX52" fmla="*/ 1453385 w 2661966"/>
                          <a:gd name="connsiteY52" fmla="*/ 1082761 h 3370881"/>
                          <a:gd name="connsiteX53" fmla="*/ 1326776 w 2661966"/>
                          <a:gd name="connsiteY53" fmla="*/ 1062470 h 3370881"/>
                          <a:gd name="connsiteX54" fmla="*/ 1308847 w 2661966"/>
                          <a:gd name="connsiteY54" fmla="*/ 1057987 h 3370881"/>
                          <a:gd name="connsiteX55" fmla="*/ 1277470 w 2661966"/>
                          <a:gd name="connsiteY55" fmla="*/ 1053505 h 3370881"/>
                          <a:gd name="connsiteX56" fmla="*/ 1259541 w 2661966"/>
                          <a:gd name="connsiteY56" fmla="*/ 1049023 h 3370881"/>
                          <a:gd name="connsiteX57" fmla="*/ 1232647 w 2661966"/>
                          <a:gd name="connsiteY57" fmla="*/ 1044540 h 3370881"/>
                          <a:gd name="connsiteX58" fmla="*/ 1053353 w 2661966"/>
                          <a:gd name="connsiteY58" fmla="*/ 1049023 h 3370881"/>
                          <a:gd name="connsiteX59" fmla="*/ 1035423 w 2661966"/>
                          <a:gd name="connsiteY59" fmla="*/ 1053505 h 3370881"/>
                          <a:gd name="connsiteX60" fmla="*/ 1008529 w 2661966"/>
                          <a:gd name="connsiteY60" fmla="*/ 1057987 h 3370881"/>
                          <a:gd name="connsiteX61" fmla="*/ 995082 w 2661966"/>
                          <a:gd name="connsiteY61" fmla="*/ 1062470 h 3370881"/>
                          <a:gd name="connsiteX62" fmla="*/ 945776 w 2661966"/>
                          <a:gd name="connsiteY62" fmla="*/ 1031093 h 3370881"/>
                          <a:gd name="connsiteX63" fmla="*/ 941294 w 2661966"/>
                          <a:gd name="connsiteY63" fmla="*/ 1017646 h 3370881"/>
                          <a:gd name="connsiteX64" fmla="*/ 932329 w 2661966"/>
                          <a:gd name="connsiteY64" fmla="*/ 919034 h 3370881"/>
                          <a:gd name="connsiteX65" fmla="*/ 914400 w 2661966"/>
                          <a:gd name="connsiteY65" fmla="*/ 901105 h 3370881"/>
                          <a:gd name="connsiteX66" fmla="*/ 918882 w 2661966"/>
                          <a:gd name="connsiteY66" fmla="*/ 869729 h 3370881"/>
                          <a:gd name="connsiteX67" fmla="*/ 941294 w 2661966"/>
                          <a:gd name="connsiteY67" fmla="*/ 865246 h 3370881"/>
                          <a:gd name="connsiteX68" fmla="*/ 959223 w 2661966"/>
                          <a:gd name="connsiteY68" fmla="*/ 851799 h 3370881"/>
                          <a:gd name="connsiteX69" fmla="*/ 990600 w 2661966"/>
                          <a:gd name="connsiteY69" fmla="*/ 847317 h 3370881"/>
                          <a:gd name="connsiteX70" fmla="*/ 1129553 w 2661966"/>
                          <a:gd name="connsiteY70" fmla="*/ 838352 h 3370881"/>
                          <a:gd name="connsiteX71" fmla="*/ 1147482 w 2661966"/>
                          <a:gd name="connsiteY71" fmla="*/ 829387 h 3370881"/>
                          <a:gd name="connsiteX72" fmla="*/ 1178859 w 2661966"/>
                          <a:gd name="connsiteY72" fmla="*/ 806976 h 3370881"/>
                          <a:gd name="connsiteX73" fmla="*/ 1192306 w 2661966"/>
                          <a:gd name="connsiteY73" fmla="*/ 793529 h 3370881"/>
                          <a:gd name="connsiteX74" fmla="*/ 1214718 w 2661966"/>
                          <a:gd name="connsiteY74" fmla="*/ 784564 h 3370881"/>
                          <a:gd name="connsiteX75" fmla="*/ 1241612 w 2661966"/>
                          <a:gd name="connsiteY75" fmla="*/ 771117 h 3370881"/>
                          <a:gd name="connsiteX76" fmla="*/ 1277470 w 2661966"/>
                          <a:gd name="connsiteY76" fmla="*/ 753187 h 3370881"/>
                          <a:gd name="connsiteX77" fmla="*/ 1295400 w 2661966"/>
                          <a:gd name="connsiteY77" fmla="*/ 730776 h 3370881"/>
                          <a:gd name="connsiteX78" fmla="*/ 1317812 w 2661966"/>
                          <a:gd name="connsiteY78" fmla="*/ 708364 h 3370881"/>
                          <a:gd name="connsiteX79" fmla="*/ 1353670 w 2661966"/>
                          <a:gd name="connsiteY79" fmla="*/ 663540 h 3370881"/>
                          <a:gd name="connsiteX80" fmla="*/ 1371600 w 2661966"/>
                          <a:gd name="connsiteY80" fmla="*/ 636646 h 3370881"/>
                          <a:gd name="connsiteX81" fmla="*/ 1380565 w 2661966"/>
                          <a:gd name="connsiteY81" fmla="*/ 596305 h 3370881"/>
                          <a:gd name="connsiteX82" fmla="*/ 1385047 w 2661966"/>
                          <a:gd name="connsiteY82" fmla="*/ 582858 h 3370881"/>
                          <a:gd name="connsiteX83" fmla="*/ 1380565 w 2661966"/>
                          <a:gd name="connsiteY83" fmla="*/ 533552 h 3370881"/>
                          <a:gd name="connsiteX84" fmla="*/ 1367118 w 2661966"/>
                          <a:gd name="connsiteY84" fmla="*/ 524587 h 3370881"/>
                          <a:gd name="connsiteX85" fmla="*/ 1349188 w 2661966"/>
                          <a:gd name="connsiteY85" fmla="*/ 520105 h 3370881"/>
                          <a:gd name="connsiteX86" fmla="*/ 1324871 w 2661966"/>
                          <a:gd name="connsiteY86" fmla="*/ 516855 h 3370881"/>
                          <a:gd name="connsiteX87" fmla="*/ 1280048 w 2661966"/>
                          <a:gd name="connsiteY87" fmla="*/ 523243 h 3370881"/>
                          <a:gd name="connsiteX88" fmla="*/ 1250576 w 2661966"/>
                          <a:gd name="connsiteY88" fmla="*/ 529070 h 3370881"/>
                          <a:gd name="connsiteX89" fmla="*/ 1210235 w 2661966"/>
                          <a:gd name="connsiteY89" fmla="*/ 542517 h 3370881"/>
                          <a:gd name="connsiteX90" fmla="*/ 1183341 w 2661966"/>
                          <a:gd name="connsiteY90" fmla="*/ 555964 h 3370881"/>
                          <a:gd name="connsiteX91" fmla="*/ 1160929 w 2661966"/>
                          <a:gd name="connsiteY91" fmla="*/ 569411 h 3370881"/>
                          <a:gd name="connsiteX92" fmla="*/ 1134035 w 2661966"/>
                          <a:gd name="connsiteY92" fmla="*/ 578376 h 3370881"/>
                          <a:gd name="connsiteX93" fmla="*/ 1111623 w 2661966"/>
                          <a:gd name="connsiteY93" fmla="*/ 587340 h 3370881"/>
                          <a:gd name="connsiteX94" fmla="*/ 1084729 w 2661966"/>
                          <a:gd name="connsiteY94" fmla="*/ 596305 h 3370881"/>
                          <a:gd name="connsiteX95" fmla="*/ 986118 w 2661966"/>
                          <a:gd name="connsiteY95" fmla="*/ 591823 h 3370881"/>
                          <a:gd name="connsiteX96" fmla="*/ 927847 w 2661966"/>
                          <a:gd name="connsiteY96" fmla="*/ 578376 h 3370881"/>
                          <a:gd name="connsiteX97" fmla="*/ 896470 w 2661966"/>
                          <a:gd name="connsiteY97" fmla="*/ 555964 h 3370881"/>
                          <a:gd name="connsiteX98" fmla="*/ 883023 w 2661966"/>
                          <a:gd name="connsiteY98" fmla="*/ 546999 h 3370881"/>
                          <a:gd name="connsiteX99" fmla="*/ 865094 w 2661966"/>
                          <a:gd name="connsiteY99" fmla="*/ 497693 h 3370881"/>
                          <a:gd name="connsiteX100" fmla="*/ 869576 w 2661966"/>
                          <a:gd name="connsiteY100" fmla="*/ 403564 h 3370881"/>
                          <a:gd name="connsiteX101" fmla="*/ 874059 w 2661966"/>
                          <a:gd name="connsiteY101" fmla="*/ 385634 h 3370881"/>
                          <a:gd name="connsiteX102" fmla="*/ 883023 w 2661966"/>
                          <a:gd name="connsiteY102" fmla="*/ 372187 h 3370881"/>
                          <a:gd name="connsiteX103" fmla="*/ 913728 w 2661966"/>
                          <a:gd name="connsiteY103" fmla="*/ 342268 h 3370881"/>
                          <a:gd name="connsiteX104" fmla="*/ 914400 w 2661966"/>
                          <a:gd name="connsiteY104" fmla="*/ 385634 h 3370881"/>
                          <a:gd name="connsiteX105" fmla="*/ 909918 w 2661966"/>
                          <a:gd name="connsiteY105" fmla="*/ 408046 h 3370881"/>
                          <a:gd name="connsiteX106" fmla="*/ 900953 w 2661966"/>
                          <a:gd name="connsiteY106" fmla="*/ 466317 h 3370881"/>
                          <a:gd name="connsiteX107" fmla="*/ 905435 w 2661966"/>
                          <a:gd name="connsiteY107" fmla="*/ 515623 h 3370881"/>
                          <a:gd name="connsiteX108" fmla="*/ 932329 w 2661966"/>
                          <a:gd name="connsiteY108" fmla="*/ 551481 h 3370881"/>
                          <a:gd name="connsiteX109" fmla="*/ 954741 w 2661966"/>
                          <a:gd name="connsiteY109" fmla="*/ 560446 h 3370881"/>
                          <a:gd name="connsiteX110" fmla="*/ 972670 w 2661966"/>
                          <a:gd name="connsiteY110" fmla="*/ 569411 h 3370881"/>
                          <a:gd name="connsiteX111" fmla="*/ 1066800 w 2661966"/>
                          <a:gd name="connsiteY111" fmla="*/ 564929 h 3370881"/>
                          <a:gd name="connsiteX112" fmla="*/ 1111623 w 2661966"/>
                          <a:gd name="connsiteY112" fmla="*/ 551481 h 3370881"/>
                          <a:gd name="connsiteX113" fmla="*/ 1129553 w 2661966"/>
                          <a:gd name="connsiteY113" fmla="*/ 538034 h 3370881"/>
                          <a:gd name="connsiteX114" fmla="*/ 1156447 w 2661966"/>
                          <a:gd name="connsiteY114" fmla="*/ 511140 h 3370881"/>
                          <a:gd name="connsiteX115" fmla="*/ 1160929 w 2661966"/>
                          <a:gd name="connsiteY115" fmla="*/ 493211 h 3370881"/>
                          <a:gd name="connsiteX116" fmla="*/ 1178859 w 2661966"/>
                          <a:gd name="connsiteY116" fmla="*/ 331846 h 3370881"/>
                          <a:gd name="connsiteX117" fmla="*/ 1215315 w 2661966"/>
                          <a:gd name="connsiteY117" fmla="*/ 270289 h 3370881"/>
                          <a:gd name="connsiteX118" fmla="*/ 1214718 w 2661966"/>
                          <a:gd name="connsiteY118" fmla="*/ 367705 h 3370881"/>
                          <a:gd name="connsiteX119" fmla="*/ 1201270 w 2661966"/>
                          <a:gd name="connsiteY119" fmla="*/ 412529 h 3370881"/>
                          <a:gd name="connsiteX120" fmla="*/ 1210235 w 2661966"/>
                          <a:gd name="connsiteY120" fmla="*/ 461834 h 3370881"/>
                          <a:gd name="connsiteX121" fmla="*/ 1214718 w 2661966"/>
                          <a:gd name="connsiteY121" fmla="*/ 475281 h 3370881"/>
                          <a:gd name="connsiteX122" fmla="*/ 1231975 w 2661966"/>
                          <a:gd name="connsiteY122" fmla="*/ 478531 h 3370881"/>
                          <a:gd name="connsiteX123" fmla="*/ 1252481 w 2661966"/>
                          <a:gd name="connsiteY123" fmla="*/ 492651 h 3370881"/>
                          <a:gd name="connsiteX124" fmla="*/ 1317812 w 2661966"/>
                          <a:gd name="connsiteY124" fmla="*/ 488168 h 3370881"/>
                          <a:gd name="connsiteX125" fmla="*/ 1357480 w 2661966"/>
                          <a:gd name="connsiteY125" fmla="*/ 477299 h 3370881"/>
                          <a:gd name="connsiteX126" fmla="*/ 1506070 w 2661966"/>
                          <a:gd name="connsiteY126" fmla="*/ 457352 h 3370881"/>
                          <a:gd name="connsiteX127" fmla="*/ 1550894 w 2661966"/>
                          <a:gd name="connsiteY127" fmla="*/ 430458 h 3370881"/>
                          <a:gd name="connsiteX128" fmla="*/ 1564341 w 2661966"/>
                          <a:gd name="connsiteY128" fmla="*/ 417011 h 3370881"/>
                          <a:gd name="connsiteX129" fmla="*/ 1586753 w 2661966"/>
                          <a:gd name="connsiteY129" fmla="*/ 399081 h 3370881"/>
                          <a:gd name="connsiteX130" fmla="*/ 1595718 w 2661966"/>
                          <a:gd name="connsiteY130" fmla="*/ 381152 h 3370881"/>
                          <a:gd name="connsiteX131" fmla="*/ 1622664 w 2661966"/>
                          <a:gd name="connsiteY131" fmla="*/ 352560 h 3370881"/>
                          <a:gd name="connsiteX132" fmla="*/ 1639116 w 2661966"/>
                          <a:gd name="connsiteY132" fmla="*/ 291047 h 3370881"/>
                          <a:gd name="connsiteX133" fmla="*/ 1604852 w 2661966"/>
                          <a:gd name="connsiteY133" fmla="*/ 236279 h 3370881"/>
                          <a:gd name="connsiteX134" fmla="*/ 1537447 w 2661966"/>
                          <a:gd name="connsiteY134" fmla="*/ 188411 h 3370881"/>
                          <a:gd name="connsiteX135" fmla="*/ 1649755 w 2661966"/>
                          <a:gd name="connsiteY135" fmla="*/ 229512 h 3370881"/>
                          <a:gd name="connsiteX136" fmla="*/ 1709532 w 2661966"/>
                          <a:gd name="connsiteY136" fmla="*/ 305101 h 3370881"/>
                          <a:gd name="connsiteX137" fmla="*/ 1655669 w 2661966"/>
                          <a:gd name="connsiteY137" fmla="*/ 407486 h 3370881"/>
                          <a:gd name="connsiteX138" fmla="*/ 1658470 w 2661966"/>
                          <a:gd name="connsiteY138" fmla="*/ 412529 h 3370881"/>
                          <a:gd name="connsiteX139" fmla="*/ 1685365 w 2661966"/>
                          <a:gd name="connsiteY139" fmla="*/ 390117 h 3370881"/>
                          <a:gd name="connsiteX140" fmla="*/ 1694329 w 2661966"/>
                          <a:gd name="connsiteY140" fmla="*/ 376670 h 3370881"/>
                          <a:gd name="connsiteX141" fmla="*/ 1734670 w 2661966"/>
                          <a:gd name="connsiteY141" fmla="*/ 354258 h 3370881"/>
                          <a:gd name="connsiteX142" fmla="*/ 1743635 w 2661966"/>
                          <a:gd name="connsiteY142" fmla="*/ 340811 h 3370881"/>
                          <a:gd name="connsiteX143" fmla="*/ 1757082 w 2661966"/>
                          <a:gd name="connsiteY143" fmla="*/ 336329 h 3370881"/>
                          <a:gd name="connsiteX144" fmla="*/ 1843909 w 2661966"/>
                          <a:gd name="connsiteY144" fmla="*/ 262341 h 3370881"/>
                          <a:gd name="connsiteX145" fmla="*/ 1874221 w 2661966"/>
                          <a:gd name="connsiteY145" fmla="*/ 202194 h 3370881"/>
                          <a:gd name="connsiteX146" fmla="*/ 1828094 w 2661966"/>
                          <a:gd name="connsiteY146" fmla="*/ 136767 h 3370881"/>
                          <a:gd name="connsiteX147" fmla="*/ 1772023 w 2661966"/>
                          <a:gd name="connsiteY147" fmla="*/ 77249 h 3370881"/>
                          <a:gd name="connsiteX148" fmla="*/ 1948888 w 2661966"/>
                          <a:gd name="connsiteY148" fmla="*/ 178018 h 3370881"/>
                          <a:gd name="connsiteX149" fmla="*/ 1960270 w 2661966"/>
                          <a:gd name="connsiteY149" fmla="*/ 216177 h 3370881"/>
                          <a:gd name="connsiteX150" fmla="*/ 1952362 w 2661966"/>
                          <a:gd name="connsiteY150" fmla="*/ 254265 h 3370881"/>
                          <a:gd name="connsiteX151" fmla="*/ 1874221 w 2661966"/>
                          <a:gd name="connsiteY151" fmla="*/ 318698 h 3370881"/>
                          <a:gd name="connsiteX152" fmla="*/ 1788459 w 2661966"/>
                          <a:gd name="connsiteY152" fmla="*/ 367705 h 3370881"/>
                          <a:gd name="connsiteX153" fmla="*/ 1761565 w 2661966"/>
                          <a:gd name="connsiteY153" fmla="*/ 390117 h 3370881"/>
                          <a:gd name="connsiteX154" fmla="*/ 1783976 w 2661966"/>
                          <a:gd name="connsiteY154" fmla="*/ 399081 h 3370881"/>
                          <a:gd name="connsiteX155" fmla="*/ 1878106 w 2661966"/>
                          <a:gd name="connsiteY155" fmla="*/ 390117 h 3370881"/>
                          <a:gd name="connsiteX156" fmla="*/ 1891553 w 2661966"/>
                          <a:gd name="connsiteY156" fmla="*/ 381152 h 3370881"/>
                          <a:gd name="connsiteX157" fmla="*/ 1918447 w 2661966"/>
                          <a:gd name="connsiteY157" fmla="*/ 372187 h 3370881"/>
                          <a:gd name="connsiteX158" fmla="*/ 1940859 w 2661966"/>
                          <a:gd name="connsiteY158" fmla="*/ 358740 h 3370881"/>
                          <a:gd name="connsiteX159" fmla="*/ 1954306 w 2661966"/>
                          <a:gd name="connsiteY159" fmla="*/ 354258 h 3370881"/>
                          <a:gd name="connsiteX160" fmla="*/ 2103145 w 2661966"/>
                          <a:gd name="connsiteY160" fmla="*/ 202207 h 3370881"/>
                          <a:gd name="connsiteX161" fmla="*/ 2039489 w 2661966"/>
                          <a:gd name="connsiteY161" fmla="*/ 58506 h 3370881"/>
                          <a:gd name="connsiteX162" fmla="*/ 2114575 w 2661966"/>
                          <a:gd name="connsiteY162" fmla="*/ 75207 h 3370881"/>
                          <a:gd name="connsiteX163" fmla="*/ 2161727 w 2661966"/>
                          <a:gd name="connsiteY163" fmla="*/ 115909 h 3370881"/>
                          <a:gd name="connsiteX164" fmla="*/ 2183354 w 2661966"/>
                          <a:gd name="connsiteY164" fmla="*/ 192893 h 3370881"/>
                          <a:gd name="connsiteX165" fmla="*/ 2170300 w 2661966"/>
                          <a:gd name="connsiteY165" fmla="*/ 271231 h 3370881"/>
                          <a:gd name="connsiteX166" fmla="*/ 2096795 w 2661966"/>
                          <a:gd name="connsiteY166" fmla="*/ 316507 h 3370881"/>
                          <a:gd name="connsiteX167" fmla="*/ 1999129 w 2661966"/>
                          <a:gd name="connsiteY167" fmla="*/ 358740 h 3370881"/>
                          <a:gd name="connsiteX168" fmla="*/ 1994647 w 2661966"/>
                          <a:gd name="connsiteY168" fmla="*/ 372187 h 3370881"/>
                          <a:gd name="connsiteX169" fmla="*/ 2039470 w 2661966"/>
                          <a:gd name="connsiteY169" fmla="*/ 390117 h 3370881"/>
                          <a:gd name="connsiteX170" fmla="*/ 2115670 w 2661966"/>
                          <a:gd name="connsiteY170" fmla="*/ 390117 h 3370881"/>
                          <a:gd name="connsiteX171" fmla="*/ 2160494 w 2661966"/>
                          <a:gd name="connsiteY171" fmla="*/ 376670 h 3370881"/>
                          <a:gd name="connsiteX172" fmla="*/ 2191870 w 2661966"/>
                          <a:gd name="connsiteY172" fmla="*/ 363223 h 3370881"/>
                          <a:gd name="connsiteX173" fmla="*/ 2205318 w 2661966"/>
                          <a:gd name="connsiteY173" fmla="*/ 358740 h 3370881"/>
                          <a:gd name="connsiteX174" fmla="*/ 2273487 w 2661966"/>
                          <a:gd name="connsiteY174" fmla="*/ 280486 h 3370881"/>
                          <a:gd name="connsiteX175" fmla="*/ 2312894 w 2661966"/>
                          <a:gd name="connsiteY175" fmla="*/ 183929 h 3370881"/>
                          <a:gd name="connsiteX176" fmla="*/ 2339788 w 2661966"/>
                          <a:gd name="connsiteY176" fmla="*/ 151 h 3370881"/>
                          <a:gd name="connsiteX177" fmla="*/ 2357718 w 2661966"/>
                          <a:gd name="connsiteY177" fmla="*/ 215305 h 3370881"/>
                          <a:gd name="connsiteX178" fmla="*/ 2308598 w 2661966"/>
                          <a:gd name="connsiteY178" fmla="*/ 319520 h 3370881"/>
                          <a:gd name="connsiteX179" fmla="*/ 2245659 w 2661966"/>
                          <a:gd name="connsiteY179" fmla="*/ 390117 h 3370881"/>
                          <a:gd name="connsiteX180" fmla="*/ 2254623 w 2661966"/>
                          <a:gd name="connsiteY180" fmla="*/ 403564 h 3370881"/>
                          <a:gd name="connsiteX181" fmla="*/ 2353235 w 2661966"/>
                          <a:gd name="connsiteY181" fmla="*/ 399081 h 3370881"/>
                          <a:gd name="connsiteX182" fmla="*/ 2366682 w 2661966"/>
                          <a:gd name="connsiteY182" fmla="*/ 394599 h 3370881"/>
                          <a:gd name="connsiteX183" fmla="*/ 2389094 w 2661966"/>
                          <a:gd name="connsiteY183" fmla="*/ 390117 h 3370881"/>
                          <a:gd name="connsiteX184" fmla="*/ 2424953 w 2661966"/>
                          <a:gd name="connsiteY184" fmla="*/ 367705 h 3370881"/>
                          <a:gd name="connsiteX185" fmla="*/ 2528047 w 2661966"/>
                          <a:gd name="connsiteY185" fmla="*/ 292700 h 3370881"/>
                          <a:gd name="connsiteX186" fmla="*/ 2541495 w 2661966"/>
                          <a:gd name="connsiteY186" fmla="*/ 62906 h 3370881"/>
                          <a:gd name="connsiteX187" fmla="*/ 2591304 w 2661966"/>
                          <a:gd name="connsiteY187" fmla="*/ 214081 h 3370881"/>
                          <a:gd name="connsiteX188" fmla="*/ 2602790 w 2661966"/>
                          <a:gd name="connsiteY188" fmla="*/ 290907 h 3370881"/>
                          <a:gd name="connsiteX189" fmla="*/ 2660388 w 2661966"/>
                          <a:gd name="connsiteY189" fmla="*/ 338644 h 3370881"/>
                          <a:gd name="connsiteX190" fmla="*/ 2531969 w 2661966"/>
                          <a:gd name="connsiteY190" fmla="*/ 383206 h 3370881"/>
                          <a:gd name="connsiteX191" fmla="*/ 2442882 w 2661966"/>
                          <a:gd name="connsiteY191" fmla="*/ 403564 h 3370881"/>
                          <a:gd name="connsiteX192" fmla="*/ 2398059 w 2661966"/>
                          <a:gd name="connsiteY192" fmla="*/ 417011 h 3370881"/>
                          <a:gd name="connsiteX193" fmla="*/ 2375647 w 2661966"/>
                          <a:gd name="connsiteY193" fmla="*/ 425976 h 3370881"/>
                          <a:gd name="connsiteX194" fmla="*/ 2357718 w 2661966"/>
                          <a:gd name="connsiteY194" fmla="*/ 430458 h 3370881"/>
                          <a:gd name="connsiteX195" fmla="*/ 2344270 w 2661966"/>
                          <a:gd name="connsiteY195" fmla="*/ 461834 h 3370881"/>
                          <a:gd name="connsiteX196" fmla="*/ 2353235 w 2661966"/>
                          <a:gd name="connsiteY196" fmla="*/ 502176 h 3370881"/>
                          <a:gd name="connsiteX197" fmla="*/ 2362200 w 2661966"/>
                          <a:gd name="connsiteY197" fmla="*/ 515623 h 3370881"/>
                          <a:gd name="connsiteX198" fmla="*/ 2344270 w 2661966"/>
                          <a:gd name="connsiteY198" fmla="*/ 587340 h 3370881"/>
                          <a:gd name="connsiteX199" fmla="*/ 2321859 w 2661966"/>
                          <a:gd name="connsiteY199" fmla="*/ 614234 h 3370881"/>
                          <a:gd name="connsiteX200" fmla="*/ 2308412 w 2661966"/>
                          <a:gd name="connsiteY200" fmla="*/ 636646 h 3370881"/>
                          <a:gd name="connsiteX201" fmla="*/ 2281518 w 2661966"/>
                          <a:gd name="connsiteY201" fmla="*/ 641129 h 3370881"/>
                          <a:gd name="connsiteX202" fmla="*/ 2259106 w 2661966"/>
                          <a:gd name="connsiteY202" fmla="*/ 636646 h 3370881"/>
                          <a:gd name="connsiteX203" fmla="*/ 2277035 w 2661966"/>
                          <a:gd name="connsiteY203" fmla="*/ 578376 h 3370881"/>
                          <a:gd name="connsiteX204" fmla="*/ 2290482 w 2661966"/>
                          <a:gd name="connsiteY204" fmla="*/ 542517 h 3370881"/>
                          <a:gd name="connsiteX205" fmla="*/ 2286000 w 2661966"/>
                          <a:gd name="connsiteY205" fmla="*/ 506658 h 3370881"/>
                          <a:gd name="connsiteX206" fmla="*/ 2245659 w 2661966"/>
                          <a:gd name="connsiteY206" fmla="*/ 448387 h 3370881"/>
                          <a:gd name="connsiteX207" fmla="*/ 2200835 w 2661966"/>
                          <a:gd name="connsiteY207" fmla="*/ 430458 h 3370881"/>
                          <a:gd name="connsiteX208" fmla="*/ 2169459 w 2661966"/>
                          <a:gd name="connsiteY208" fmla="*/ 425976 h 3370881"/>
                          <a:gd name="connsiteX209" fmla="*/ 2102223 w 2661966"/>
                          <a:gd name="connsiteY209" fmla="*/ 430458 h 3370881"/>
                          <a:gd name="connsiteX210" fmla="*/ 2084294 w 2661966"/>
                          <a:gd name="connsiteY210" fmla="*/ 439423 h 3370881"/>
                          <a:gd name="connsiteX211" fmla="*/ 2070847 w 2661966"/>
                          <a:gd name="connsiteY211" fmla="*/ 443905 h 3370881"/>
                          <a:gd name="connsiteX212" fmla="*/ 2061882 w 2661966"/>
                          <a:gd name="connsiteY212" fmla="*/ 461834 h 3370881"/>
                          <a:gd name="connsiteX213" fmla="*/ 2034988 w 2661966"/>
                          <a:gd name="connsiteY213" fmla="*/ 475281 h 3370881"/>
                          <a:gd name="connsiteX214" fmla="*/ 1783976 w 2661966"/>
                          <a:gd name="connsiteY214" fmla="*/ 479764 h 3370881"/>
                          <a:gd name="connsiteX215" fmla="*/ 1766047 w 2661966"/>
                          <a:gd name="connsiteY215" fmla="*/ 488729 h 3370881"/>
                          <a:gd name="connsiteX216" fmla="*/ 1703294 w 2661966"/>
                          <a:gd name="connsiteY216" fmla="*/ 506658 h 3370881"/>
                          <a:gd name="connsiteX217" fmla="*/ 1689847 w 2661966"/>
                          <a:gd name="connsiteY217" fmla="*/ 511140 h 3370881"/>
                          <a:gd name="connsiteX218" fmla="*/ 1676400 w 2661966"/>
                          <a:gd name="connsiteY218" fmla="*/ 520105 h 3370881"/>
                          <a:gd name="connsiteX219" fmla="*/ 1649506 w 2661966"/>
                          <a:gd name="connsiteY219" fmla="*/ 529070 h 3370881"/>
                          <a:gd name="connsiteX220" fmla="*/ 1636059 w 2661966"/>
                          <a:gd name="connsiteY220" fmla="*/ 538034 h 3370881"/>
                          <a:gd name="connsiteX221" fmla="*/ 1622612 w 2661966"/>
                          <a:gd name="connsiteY221" fmla="*/ 551481 h 3370881"/>
                          <a:gd name="connsiteX222" fmla="*/ 1609165 w 2661966"/>
                          <a:gd name="connsiteY222" fmla="*/ 555964 h 3370881"/>
                          <a:gd name="connsiteX223" fmla="*/ 1577788 w 2661966"/>
                          <a:gd name="connsiteY223" fmla="*/ 587340 h 3370881"/>
                          <a:gd name="connsiteX224" fmla="*/ 1568823 w 2661966"/>
                          <a:gd name="connsiteY224" fmla="*/ 600787 h 3370881"/>
                          <a:gd name="connsiteX225" fmla="*/ 1555376 w 2661966"/>
                          <a:gd name="connsiteY225" fmla="*/ 614234 h 3370881"/>
                          <a:gd name="connsiteX226" fmla="*/ 1524000 w 2661966"/>
                          <a:gd name="connsiteY226" fmla="*/ 654576 h 3370881"/>
                          <a:gd name="connsiteX227" fmla="*/ 1519518 w 2661966"/>
                          <a:gd name="connsiteY227" fmla="*/ 668023 h 3370881"/>
                          <a:gd name="connsiteX228" fmla="*/ 1528482 w 2661966"/>
                          <a:gd name="connsiteY228" fmla="*/ 708364 h 3370881"/>
                          <a:gd name="connsiteX229" fmla="*/ 1537447 w 2661966"/>
                          <a:gd name="connsiteY229" fmla="*/ 721811 h 3370881"/>
                          <a:gd name="connsiteX230" fmla="*/ 1568823 w 2661966"/>
                          <a:gd name="connsiteY230" fmla="*/ 712846 h 3370881"/>
                          <a:gd name="connsiteX231" fmla="*/ 1600200 w 2661966"/>
                          <a:gd name="connsiteY231" fmla="*/ 712846 h 3370881"/>
                          <a:gd name="connsiteX232" fmla="*/ 1631576 w 2661966"/>
                          <a:gd name="connsiteY232" fmla="*/ 690434 h 3370881"/>
                          <a:gd name="connsiteX233" fmla="*/ 1645023 w 2661966"/>
                          <a:gd name="connsiteY233" fmla="*/ 676987 h 3370881"/>
                          <a:gd name="connsiteX234" fmla="*/ 1685365 w 2661966"/>
                          <a:gd name="connsiteY234" fmla="*/ 645611 h 3370881"/>
                          <a:gd name="connsiteX235" fmla="*/ 1716741 w 2661966"/>
                          <a:gd name="connsiteY235" fmla="*/ 614234 h 3370881"/>
                          <a:gd name="connsiteX236" fmla="*/ 1748118 w 2661966"/>
                          <a:gd name="connsiteY236" fmla="*/ 596305 h 3370881"/>
                          <a:gd name="connsiteX237" fmla="*/ 1761565 w 2661966"/>
                          <a:gd name="connsiteY237" fmla="*/ 591823 h 3370881"/>
                          <a:gd name="connsiteX238" fmla="*/ 1779494 w 2661966"/>
                          <a:gd name="connsiteY238" fmla="*/ 582858 h 3370881"/>
                          <a:gd name="connsiteX239" fmla="*/ 1815353 w 2661966"/>
                          <a:gd name="connsiteY239" fmla="*/ 573893 h 3370881"/>
                          <a:gd name="connsiteX240" fmla="*/ 2030506 w 2661966"/>
                          <a:gd name="connsiteY240" fmla="*/ 578376 h 3370881"/>
                          <a:gd name="connsiteX241" fmla="*/ 2017059 w 2661966"/>
                          <a:gd name="connsiteY241" fmla="*/ 600787 h 3370881"/>
                          <a:gd name="connsiteX242" fmla="*/ 1981200 w 2661966"/>
                          <a:gd name="connsiteY242" fmla="*/ 636646 h 3370881"/>
                          <a:gd name="connsiteX243" fmla="*/ 1967753 w 2661966"/>
                          <a:gd name="connsiteY243" fmla="*/ 650093 h 3370881"/>
                          <a:gd name="connsiteX244" fmla="*/ 1936376 w 2661966"/>
                          <a:gd name="connsiteY244" fmla="*/ 690434 h 3370881"/>
                          <a:gd name="connsiteX245" fmla="*/ 1905000 w 2661966"/>
                          <a:gd name="connsiteY245" fmla="*/ 717329 h 3370881"/>
                          <a:gd name="connsiteX246" fmla="*/ 1860176 w 2661966"/>
                          <a:gd name="connsiteY246" fmla="*/ 735258 h 3370881"/>
                          <a:gd name="connsiteX247" fmla="*/ 1788459 w 2661966"/>
                          <a:gd name="connsiteY247" fmla="*/ 744223 h 3370881"/>
                          <a:gd name="connsiteX248" fmla="*/ 1846729 w 2661966"/>
                          <a:gd name="connsiteY248" fmla="*/ 802493 h 3370881"/>
                          <a:gd name="connsiteX249" fmla="*/ 1913965 w 2661966"/>
                          <a:gd name="connsiteY249" fmla="*/ 829387 h 3370881"/>
                          <a:gd name="connsiteX250" fmla="*/ 1922929 w 2661966"/>
                          <a:gd name="connsiteY250" fmla="*/ 842834 h 3370881"/>
                          <a:gd name="connsiteX251" fmla="*/ 1967753 w 2661966"/>
                          <a:gd name="connsiteY251" fmla="*/ 883176 h 3370881"/>
                          <a:gd name="connsiteX252" fmla="*/ 1981200 w 2661966"/>
                          <a:gd name="connsiteY252" fmla="*/ 896623 h 3370881"/>
                          <a:gd name="connsiteX253" fmla="*/ 1994647 w 2661966"/>
                          <a:gd name="connsiteY253" fmla="*/ 905587 h 3370881"/>
                          <a:gd name="connsiteX254" fmla="*/ 2021541 w 2661966"/>
                          <a:gd name="connsiteY254" fmla="*/ 927999 h 3370881"/>
                          <a:gd name="connsiteX255" fmla="*/ 2030506 w 2661966"/>
                          <a:gd name="connsiteY255" fmla="*/ 941446 h 3370881"/>
                          <a:gd name="connsiteX256" fmla="*/ 2057400 w 2661966"/>
                          <a:gd name="connsiteY256" fmla="*/ 968340 h 3370881"/>
                          <a:gd name="connsiteX257" fmla="*/ 2088776 w 2661966"/>
                          <a:gd name="connsiteY257" fmla="*/ 1013164 h 3370881"/>
                          <a:gd name="connsiteX258" fmla="*/ 2115670 w 2661966"/>
                          <a:gd name="connsiteY258" fmla="*/ 1057987 h 3370881"/>
                          <a:gd name="connsiteX259" fmla="*/ 2120153 w 2661966"/>
                          <a:gd name="connsiteY259" fmla="*/ 1089364 h 3370881"/>
                          <a:gd name="connsiteX260" fmla="*/ 2138082 w 2661966"/>
                          <a:gd name="connsiteY260" fmla="*/ 1143152 h 3370881"/>
                          <a:gd name="connsiteX261" fmla="*/ 2147047 w 2661966"/>
                          <a:gd name="connsiteY261" fmla="*/ 1196940 h 3370881"/>
                          <a:gd name="connsiteX262" fmla="*/ 2151529 w 2661966"/>
                          <a:gd name="connsiteY262" fmla="*/ 1210387 h 3370881"/>
                          <a:gd name="connsiteX263" fmla="*/ 2156012 w 2661966"/>
                          <a:gd name="connsiteY263" fmla="*/ 1228317 h 3370881"/>
                          <a:gd name="connsiteX264" fmla="*/ 2173941 w 2661966"/>
                          <a:gd name="connsiteY264" fmla="*/ 1295552 h 3370881"/>
                          <a:gd name="connsiteX265" fmla="*/ 2182906 w 2661966"/>
                          <a:gd name="connsiteY265" fmla="*/ 1313481 h 3370881"/>
                          <a:gd name="connsiteX266" fmla="*/ 2187388 w 2661966"/>
                          <a:gd name="connsiteY266" fmla="*/ 1331411 h 3370881"/>
                          <a:gd name="connsiteX267" fmla="*/ 2214282 w 2661966"/>
                          <a:gd name="connsiteY267" fmla="*/ 1385199 h 3370881"/>
                          <a:gd name="connsiteX268" fmla="*/ 2218765 w 2661966"/>
                          <a:gd name="connsiteY268" fmla="*/ 1403129 h 3370881"/>
                          <a:gd name="connsiteX269" fmla="*/ 2223247 w 2661966"/>
                          <a:gd name="connsiteY269" fmla="*/ 1430023 h 3370881"/>
                          <a:gd name="connsiteX270" fmla="*/ 2236694 w 2661966"/>
                          <a:gd name="connsiteY270" fmla="*/ 1456917 h 3370881"/>
                          <a:gd name="connsiteX271" fmla="*/ 2249794 w 2661966"/>
                          <a:gd name="connsiteY271" fmla="*/ 1524624 h 3370881"/>
                          <a:gd name="connsiteX272" fmla="*/ 2241176 w 2661966"/>
                          <a:gd name="connsiteY272" fmla="*/ 1577940 h 3370881"/>
                          <a:gd name="connsiteX273" fmla="*/ 2245659 w 2661966"/>
                          <a:gd name="connsiteY273" fmla="*/ 1595870 h 3370881"/>
                          <a:gd name="connsiteX274" fmla="*/ 2249634 w 2661966"/>
                          <a:gd name="connsiteY274" fmla="*/ 1685855 h 3370881"/>
                          <a:gd name="connsiteX275" fmla="*/ 2227729 w 2661966"/>
                          <a:gd name="connsiteY275" fmla="*/ 1716893 h 3370881"/>
                          <a:gd name="connsiteX276" fmla="*/ 2240500 w 2661966"/>
                          <a:gd name="connsiteY276" fmla="*/ 1674269 h 3370881"/>
                          <a:gd name="connsiteX277" fmla="*/ 2235341 w 2661966"/>
                          <a:gd name="connsiteY277" fmla="*/ 1788611 h 3370881"/>
                          <a:gd name="connsiteX278" fmla="*/ 2230689 w 2661966"/>
                          <a:gd name="connsiteY278" fmla="*/ 1823963 h 3370881"/>
                          <a:gd name="connsiteX279" fmla="*/ 2226207 w 2661966"/>
                          <a:gd name="connsiteY279" fmla="*/ 1824470 h 3370881"/>
                          <a:gd name="connsiteX280" fmla="*/ 2208278 w 2661966"/>
                          <a:gd name="connsiteY280" fmla="*/ 1869293 h 3370881"/>
                          <a:gd name="connsiteX281" fmla="*/ 2195168 w 2661966"/>
                          <a:gd name="connsiteY281" fmla="*/ 1882740 h 3370881"/>
                          <a:gd name="connsiteX282" fmla="*/ 2203458 w 2661966"/>
                          <a:gd name="connsiteY282" fmla="*/ 1918938 h 3370881"/>
                          <a:gd name="connsiteX283" fmla="*/ 2204134 w 2661966"/>
                          <a:gd name="connsiteY283" fmla="*/ 1949806 h 3370881"/>
                          <a:gd name="connsiteX284" fmla="*/ 2226545 w 2661966"/>
                          <a:gd name="connsiteY284" fmla="*/ 1954627 h 3370881"/>
                          <a:gd name="connsiteX285" fmla="*/ 2241176 w 2661966"/>
                          <a:gd name="connsiteY285" fmla="*/ 2012729 h 3370881"/>
                          <a:gd name="connsiteX286" fmla="*/ 2263588 w 2661966"/>
                          <a:gd name="connsiteY286" fmla="*/ 2057552 h 3370881"/>
                          <a:gd name="connsiteX287" fmla="*/ 2286000 w 2661966"/>
                          <a:gd name="connsiteY287" fmla="*/ 2084446 h 3370881"/>
                          <a:gd name="connsiteX288" fmla="*/ 2299447 w 2661966"/>
                          <a:gd name="connsiteY288" fmla="*/ 2124787 h 3370881"/>
                          <a:gd name="connsiteX289" fmla="*/ 2321859 w 2661966"/>
                          <a:gd name="connsiteY289" fmla="*/ 2151681 h 3370881"/>
                          <a:gd name="connsiteX290" fmla="*/ 2344270 w 2661966"/>
                          <a:gd name="connsiteY290" fmla="*/ 2205470 h 3370881"/>
                          <a:gd name="connsiteX291" fmla="*/ 2348753 w 2661966"/>
                          <a:gd name="connsiteY291" fmla="*/ 2223399 h 3370881"/>
                          <a:gd name="connsiteX292" fmla="*/ 2366682 w 2661966"/>
                          <a:gd name="connsiteY292" fmla="*/ 2263740 h 3370881"/>
                          <a:gd name="connsiteX293" fmla="*/ 2375647 w 2661966"/>
                          <a:gd name="connsiteY293" fmla="*/ 2286152 h 3370881"/>
                          <a:gd name="connsiteX294" fmla="*/ 2380129 w 2661966"/>
                          <a:gd name="connsiteY294" fmla="*/ 2308564 h 3370881"/>
                          <a:gd name="connsiteX295" fmla="*/ 2389094 w 2661966"/>
                          <a:gd name="connsiteY295" fmla="*/ 2335458 h 3370881"/>
                          <a:gd name="connsiteX296" fmla="*/ 2393576 w 2661966"/>
                          <a:gd name="connsiteY296" fmla="*/ 2380281 h 3370881"/>
                          <a:gd name="connsiteX297" fmla="*/ 2398059 w 2661966"/>
                          <a:gd name="connsiteY297" fmla="*/ 2393729 h 3370881"/>
                          <a:gd name="connsiteX298" fmla="*/ 2419794 w 2661966"/>
                          <a:gd name="connsiteY298" fmla="*/ 2447517 h 3370881"/>
                          <a:gd name="connsiteX299" fmla="*/ 2427343 w 2661966"/>
                          <a:gd name="connsiteY299" fmla="*/ 2564058 h 3370881"/>
                          <a:gd name="connsiteX300" fmla="*/ 2389094 w 2661966"/>
                          <a:gd name="connsiteY300" fmla="*/ 2837481 h 3370881"/>
                          <a:gd name="connsiteX301" fmla="*/ 2380129 w 2661966"/>
                          <a:gd name="connsiteY301" fmla="*/ 2859893 h 3370881"/>
                          <a:gd name="connsiteX302" fmla="*/ 2357718 w 2661966"/>
                          <a:gd name="connsiteY302" fmla="*/ 2913681 h 3370881"/>
                          <a:gd name="connsiteX303" fmla="*/ 2348753 w 2661966"/>
                          <a:gd name="connsiteY303" fmla="*/ 2936093 h 3370881"/>
                          <a:gd name="connsiteX304" fmla="*/ 2339788 w 2661966"/>
                          <a:gd name="connsiteY304" fmla="*/ 2971952 h 3370881"/>
                          <a:gd name="connsiteX305" fmla="*/ 2326341 w 2661966"/>
                          <a:gd name="connsiteY305" fmla="*/ 2994364 h 3370881"/>
                          <a:gd name="connsiteX306" fmla="*/ 2317376 w 2661966"/>
                          <a:gd name="connsiteY306" fmla="*/ 3025740 h 3370881"/>
                          <a:gd name="connsiteX307" fmla="*/ 2303929 w 2661966"/>
                          <a:gd name="connsiteY307" fmla="*/ 3048152 h 3370881"/>
                          <a:gd name="connsiteX308" fmla="*/ 2290482 w 2661966"/>
                          <a:gd name="connsiteY308" fmla="*/ 3079529 h 3370881"/>
                          <a:gd name="connsiteX309" fmla="*/ 2272553 w 2661966"/>
                          <a:gd name="connsiteY309" fmla="*/ 3084011 h 3370881"/>
                          <a:gd name="connsiteX310" fmla="*/ 2259106 w 2661966"/>
                          <a:gd name="connsiteY310" fmla="*/ 3088493 h 3370881"/>
                          <a:gd name="connsiteX311" fmla="*/ 2241176 w 2661966"/>
                          <a:gd name="connsiteY311" fmla="*/ 3092976 h 3370881"/>
                          <a:gd name="connsiteX312" fmla="*/ 2209800 w 2661966"/>
                          <a:gd name="connsiteY312" fmla="*/ 3101940 h 3370881"/>
                          <a:gd name="connsiteX313" fmla="*/ 2205318 w 2661966"/>
                          <a:gd name="connsiteY313" fmla="*/ 3039187 h 3370881"/>
                          <a:gd name="connsiteX314" fmla="*/ 2218765 w 2661966"/>
                          <a:gd name="connsiteY314" fmla="*/ 3021258 h 3370881"/>
                          <a:gd name="connsiteX315" fmla="*/ 2245659 w 2661966"/>
                          <a:gd name="connsiteY315" fmla="*/ 2971952 h 3370881"/>
                          <a:gd name="connsiteX316" fmla="*/ 2268070 w 2661966"/>
                          <a:gd name="connsiteY316" fmla="*/ 2945058 h 3370881"/>
                          <a:gd name="connsiteX317" fmla="*/ 2298550 w 2661966"/>
                          <a:gd name="connsiteY317" fmla="*/ 2568540 h 3370881"/>
                          <a:gd name="connsiteX318" fmla="*/ 2284986 w 2661966"/>
                          <a:gd name="connsiteY318" fmla="*/ 2532681 h 3370881"/>
                          <a:gd name="connsiteX319" fmla="*/ 2293273 w 2661966"/>
                          <a:gd name="connsiteY319" fmla="*/ 2496653 h 3370881"/>
                          <a:gd name="connsiteX320" fmla="*/ 2278152 w 2661966"/>
                          <a:gd name="connsiteY320" fmla="*/ 2475178 h 3370881"/>
                          <a:gd name="connsiteX321" fmla="*/ 2245659 w 2661966"/>
                          <a:gd name="connsiteY321" fmla="*/ 2389247 h 3370881"/>
                          <a:gd name="connsiteX322" fmla="*/ 2195507 w 2661966"/>
                          <a:gd name="connsiteY322" fmla="*/ 2241328 h 3370881"/>
                          <a:gd name="connsiteX323" fmla="*/ 2083786 w 2661966"/>
                          <a:gd name="connsiteY323" fmla="*/ 2040300 h 3370881"/>
                          <a:gd name="connsiteX324" fmla="*/ 2048773 w 2661966"/>
                          <a:gd name="connsiteY324" fmla="*/ 2017971 h 3370881"/>
                          <a:gd name="connsiteX325" fmla="*/ 2074314 w 2661966"/>
                          <a:gd name="connsiteY325" fmla="*/ 2011967 h 3370881"/>
                          <a:gd name="connsiteX326" fmla="*/ 2034988 w 2661966"/>
                          <a:gd name="connsiteY326" fmla="*/ 2003764 h 3370881"/>
                          <a:gd name="connsiteX327" fmla="*/ 2026023 w 2661966"/>
                          <a:gd name="connsiteY327" fmla="*/ 2026176 h 3370881"/>
                          <a:gd name="connsiteX328" fmla="*/ 2021541 w 2661966"/>
                          <a:gd name="connsiteY328" fmla="*/ 2039623 h 3370881"/>
                          <a:gd name="connsiteX329" fmla="*/ 1999129 w 2661966"/>
                          <a:gd name="connsiteY329" fmla="*/ 2053070 h 3370881"/>
                          <a:gd name="connsiteX330" fmla="*/ 1990165 w 2661966"/>
                          <a:gd name="connsiteY330" fmla="*/ 2070999 h 3370881"/>
                          <a:gd name="connsiteX331" fmla="*/ 1967753 w 2661966"/>
                          <a:gd name="connsiteY331" fmla="*/ 2106858 h 3370881"/>
                          <a:gd name="connsiteX332" fmla="*/ 1981200 w 2661966"/>
                          <a:gd name="connsiteY332" fmla="*/ 2223399 h 3370881"/>
                          <a:gd name="connsiteX333" fmla="*/ 1994647 w 2661966"/>
                          <a:gd name="connsiteY333" fmla="*/ 2254776 h 3370881"/>
                          <a:gd name="connsiteX334" fmla="*/ 2003612 w 2661966"/>
                          <a:gd name="connsiteY334" fmla="*/ 2272705 h 3370881"/>
                          <a:gd name="connsiteX335" fmla="*/ 2026023 w 2661966"/>
                          <a:gd name="connsiteY335" fmla="*/ 2304081 h 3370881"/>
                          <a:gd name="connsiteX336" fmla="*/ 2043953 w 2661966"/>
                          <a:gd name="connsiteY336" fmla="*/ 2348905 h 3370881"/>
                          <a:gd name="connsiteX337" fmla="*/ 2061882 w 2661966"/>
                          <a:gd name="connsiteY337" fmla="*/ 2371317 h 3370881"/>
                          <a:gd name="connsiteX338" fmla="*/ 2088776 w 2661966"/>
                          <a:gd name="connsiteY338" fmla="*/ 2434070 h 3370881"/>
                          <a:gd name="connsiteX339" fmla="*/ 2102223 w 2661966"/>
                          <a:gd name="connsiteY339" fmla="*/ 2465446 h 3370881"/>
                          <a:gd name="connsiteX340" fmla="*/ 2106706 w 2661966"/>
                          <a:gd name="connsiteY340" fmla="*/ 2496823 h 3370881"/>
                          <a:gd name="connsiteX341" fmla="*/ 2124635 w 2661966"/>
                          <a:gd name="connsiteY341" fmla="*/ 2559576 h 3370881"/>
                          <a:gd name="connsiteX342" fmla="*/ 2138082 w 2661966"/>
                          <a:gd name="connsiteY342" fmla="*/ 2649223 h 3370881"/>
                          <a:gd name="connsiteX343" fmla="*/ 2147047 w 2661966"/>
                          <a:gd name="connsiteY343" fmla="*/ 2685081 h 3370881"/>
                          <a:gd name="connsiteX344" fmla="*/ 2151529 w 2661966"/>
                          <a:gd name="connsiteY344" fmla="*/ 2716458 h 3370881"/>
                          <a:gd name="connsiteX345" fmla="*/ 2160494 w 2661966"/>
                          <a:gd name="connsiteY345" fmla="*/ 2770246 h 3370881"/>
                          <a:gd name="connsiteX346" fmla="*/ 2156012 w 2661966"/>
                          <a:gd name="connsiteY346" fmla="*/ 2962987 h 3370881"/>
                          <a:gd name="connsiteX347" fmla="*/ 2138082 w 2661966"/>
                          <a:gd name="connsiteY347" fmla="*/ 3043670 h 3370881"/>
                          <a:gd name="connsiteX348" fmla="*/ 2133600 w 2661966"/>
                          <a:gd name="connsiteY348" fmla="*/ 3061599 h 3370881"/>
                          <a:gd name="connsiteX349" fmla="*/ 2120153 w 2661966"/>
                          <a:gd name="connsiteY349" fmla="*/ 3079529 h 3370881"/>
                          <a:gd name="connsiteX350" fmla="*/ 2111188 w 2661966"/>
                          <a:gd name="connsiteY350" fmla="*/ 3106423 h 3370881"/>
                          <a:gd name="connsiteX351" fmla="*/ 2088776 w 2661966"/>
                          <a:gd name="connsiteY351" fmla="*/ 3137799 h 3370881"/>
                          <a:gd name="connsiteX352" fmla="*/ 2075329 w 2661966"/>
                          <a:gd name="connsiteY352" fmla="*/ 3164693 h 3370881"/>
                          <a:gd name="connsiteX353" fmla="*/ 2061882 w 2661966"/>
                          <a:gd name="connsiteY353" fmla="*/ 3169176 h 3370881"/>
                          <a:gd name="connsiteX354" fmla="*/ 2021541 w 2661966"/>
                          <a:gd name="connsiteY354" fmla="*/ 3164693 h 3370881"/>
                          <a:gd name="connsiteX355" fmla="*/ 2012576 w 2661966"/>
                          <a:gd name="connsiteY355" fmla="*/ 3119870 h 3370881"/>
                          <a:gd name="connsiteX356" fmla="*/ 2048435 w 2661966"/>
                          <a:gd name="connsiteY356" fmla="*/ 3021258 h 3370881"/>
                          <a:gd name="connsiteX357" fmla="*/ 2048435 w 2661966"/>
                          <a:gd name="connsiteY357" fmla="*/ 3021258 h 3370881"/>
                          <a:gd name="connsiteX358" fmla="*/ 2061882 w 2661966"/>
                          <a:gd name="connsiteY358" fmla="*/ 2967470 h 3370881"/>
                          <a:gd name="connsiteX359" fmla="*/ 2070847 w 2661966"/>
                          <a:gd name="connsiteY359" fmla="*/ 2882305 h 3370881"/>
                          <a:gd name="connsiteX360" fmla="*/ 2066365 w 2661966"/>
                          <a:gd name="connsiteY360" fmla="*/ 2725423 h 3370881"/>
                          <a:gd name="connsiteX361" fmla="*/ 2043953 w 2661966"/>
                          <a:gd name="connsiteY361" fmla="*/ 2649223 h 3370881"/>
                          <a:gd name="connsiteX362" fmla="*/ 2030506 w 2661966"/>
                          <a:gd name="connsiteY362" fmla="*/ 2622329 h 3370881"/>
                          <a:gd name="connsiteX363" fmla="*/ 2017059 w 2661966"/>
                          <a:gd name="connsiteY363" fmla="*/ 2581987 h 3370881"/>
                          <a:gd name="connsiteX364" fmla="*/ 1981200 w 2661966"/>
                          <a:gd name="connsiteY364" fmla="*/ 2514752 h 3370881"/>
                          <a:gd name="connsiteX365" fmla="*/ 1972235 w 2661966"/>
                          <a:gd name="connsiteY365" fmla="*/ 2501305 h 3370881"/>
                          <a:gd name="connsiteX366" fmla="*/ 1958788 w 2661966"/>
                          <a:gd name="connsiteY366" fmla="*/ 2478893 h 3370881"/>
                          <a:gd name="connsiteX367" fmla="*/ 1905000 w 2661966"/>
                          <a:gd name="connsiteY367" fmla="*/ 2398211 h 3370881"/>
                          <a:gd name="connsiteX368" fmla="*/ 1882588 w 2661966"/>
                          <a:gd name="connsiteY368" fmla="*/ 2357870 h 3370881"/>
                          <a:gd name="connsiteX369" fmla="*/ 1869141 w 2661966"/>
                          <a:gd name="connsiteY369" fmla="*/ 2339940 h 3370881"/>
                          <a:gd name="connsiteX370" fmla="*/ 1806388 w 2661966"/>
                          <a:gd name="connsiteY370" fmla="*/ 2313046 h 3370881"/>
                          <a:gd name="connsiteX371" fmla="*/ 1779494 w 2661966"/>
                          <a:gd name="connsiteY371" fmla="*/ 2304081 h 3370881"/>
                          <a:gd name="connsiteX372" fmla="*/ 1752600 w 2661966"/>
                          <a:gd name="connsiteY372" fmla="*/ 2299599 h 3370881"/>
                          <a:gd name="connsiteX373" fmla="*/ 1680882 w 2661966"/>
                          <a:gd name="connsiteY373" fmla="*/ 2277187 h 3370881"/>
                          <a:gd name="connsiteX374" fmla="*/ 1719025 w 2661966"/>
                          <a:gd name="connsiteY374" fmla="*/ 2281331 h 3370881"/>
                          <a:gd name="connsiteX375" fmla="*/ 1756997 w 2661966"/>
                          <a:gd name="connsiteY375" fmla="*/ 2289450 h 3370881"/>
                          <a:gd name="connsiteX376" fmla="*/ 1656440 w 2661966"/>
                          <a:gd name="connsiteY376" fmla="*/ 2298583 h 3370881"/>
                          <a:gd name="connsiteX377" fmla="*/ 1537447 w 2661966"/>
                          <a:gd name="connsiteY377" fmla="*/ 2329960 h 3370881"/>
                          <a:gd name="connsiteX378" fmla="*/ 1571993 w 2661966"/>
                          <a:gd name="connsiteY378" fmla="*/ 2317957 h 3370881"/>
                          <a:gd name="connsiteX379" fmla="*/ 1509707 w 2661966"/>
                          <a:gd name="connsiteY379" fmla="*/ 2338926 h 3370881"/>
                          <a:gd name="connsiteX380" fmla="*/ 1500444 w 2661966"/>
                          <a:gd name="connsiteY380" fmla="*/ 2355271 h 3370881"/>
                          <a:gd name="connsiteX381" fmla="*/ 1402678 w 2661966"/>
                          <a:gd name="connsiteY381" fmla="*/ 2339641 h 3370881"/>
                          <a:gd name="connsiteX382" fmla="*/ 1322892 w 2661966"/>
                          <a:gd name="connsiteY382" fmla="*/ 2336952 h 3370881"/>
                          <a:gd name="connsiteX383" fmla="*/ 1199384 w 2661966"/>
                          <a:gd name="connsiteY383" fmla="*/ 2307041 h 3370881"/>
                          <a:gd name="connsiteX384" fmla="*/ 1066800 w 2661966"/>
                          <a:gd name="connsiteY384" fmla="*/ 2272705 h 3370881"/>
                          <a:gd name="connsiteX385" fmla="*/ 1030941 w 2661966"/>
                          <a:gd name="connsiteY385" fmla="*/ 2263740 h 3370881"/>
                          <a:gd name="connsiteX386" fmla="*/ 986118 w 2661966"/>
                          <a:gd name="connsiteY386" fmla="*/ 2241329 h 3370881"/>
                          <a:gd name="connsiteX387" fmla="*/ 968188 w 2661966"/>
                          <a:gd name="connsiteY387" fmla="*/ 2232364 h 3370881"/>
                          <a:gd name="connsiteX388" fmla="*/ 936812 w 2661966"/>
                          <a:gd name="connsiteY388" fmla="*/ 2214434 h 3370881"/>
                          <a:gd name="connsiteX389" fmla="*/ 905435 w 2661966"/>
                          <a:gd name="connsiteY389" fmla="*/ 2196505 h 3370881"/>
                          <a:gd name="connsiteX390" fmla="*/ 869576 w 2661966"/>
                          <a:gd name="connsiteY390" fmla="*/ 2209952 h 3370881"/>
                          <a:gd name="connsiteX391" fmla="*/ 856129 w 2661966"/>
                          <a:gd name="connsiteY391" fmla="*/ 2227881 h 3370881"/>
                          <a:gd name="connsiteX392" fmla="*/ 815788 w 2661966"/>
                          <a:gd name="connsiteY392" fmla="*/ 2268223 h 3370881"/>
                          <a:gd name="connsiteX393" fmla="*/ 788894 w 2661966"/>
                          <a:gd name="connsiteY393" fmla="*/ 2290634 h 3370881"/>
                          <a:gd name="connsiteX394" fmla="*/ 762000 w 2661966"/>
                          <a:gd name="connsiteY394" fmla="*/ 2313046 h 3370881"/>
                          <a:gd name="connsiteX395" fmla="*/ 753035 w 2661966"/>
                          <a:gd name="connsiteY395" fmla="*/ 2326493 h 3370881"/>
                          <a:gd name="connsiteX396" fmla="*/ 735106 w 2661966"/>
                          <a:gd name="connsiteY396" fmla="*/ 2339940 h 3370881"/>
                          <a:gd name="connsiteX397" fmla="*/ 712694 w 2661966"/>
                          <a:gd name="connsiteY397" fmla="*/ 2362352 h 3370881"/>
                          <a:gd name="connsiteX398" fmla="*/ 694765 w 2661966"/>
                          <a:gd name="connsiteY398" fmla="*/ 2375799 h 3370881"/>
                          <a:gd name="connsiteX399" fmla="*/ 681318 w 2661966"/>
                          <a:gd name="connsiteY399" fmla="*/ 2393729 h 3370881"/>
                          <a:gd name="connsiteX400" fmla="*/ 667870 w 2661966"/>
                          <a:gd name="connsiteY400" fmla="*/ 2402693 h 3370881"/>
                          <a:gd name="connsiteX401" fmla="*/ 623047 w 2661966"/>
                          <a:gd name="connsiteY401" fmla="*/ 2443034 h 3370881"/>
                          <a:gd name="connsiteX402" fmla="*/ 600635 w 2661966"/>
                          <a:gd name="connsiteY402" fmla="*/ 2474411 h 3370881"/>
                          <a:gd name="connsiteX403" fmla="*/ 587188 w 2661966"/>
                          <a:gd name="connsiteY403" fmla="*/ 2514752 h 3370881"/>
                          <a:gd name="connsiteX404" fmla="*/ 582706 w 2661966"/>
                          <a:gd name="connsiteY404" fmla="*/ 2546129 h 3370881"/>
                          <a:gd name="connsiteX405" fmla="*/ 596153 w 2661966"/>
                          <a:gd name="connsiteY405" fmla="*/ 2635776 h 3370881"/>
                          <a:gd name="connsiteX406" fmla="*/ 600635 w 2661966"/>
                          <a:gd name="connsiteY406" fmla="*/ 2653705 h 3370881"/>
                          <a:gd name="connsiteX407" fmla="*/ 609600 w 2661966"/>
                          <a:gd name="connsiteY407" fmla="*/ 2671634 h 3370881"/>
                          <a:gd name="connsiteX408" fmla="*/ 614082 w 2661966"/>
                          <a:gd name="connsiteY408" fmla="*/ 2689564 h 3370881"/>
                          <a:gd name="connsiteX409" fmla="*/ 623047 w 2661966"/>
                          <a:gd name="connsiteY409" fmla="*/ 2711976 h 3370881"/>
                          <a:gd name="connsiteX410" fmla="*/ 627529 w 2661966"/>
                          <a:gd name="connsiteY410" fmla="*/ 2734387 h 3370881"/>
                          <a:gd name="connsiteX411" fmla="*/ 640976 w 2661966"/>
                          <a:gd name="connsiteY411" fmla="*/ 2765764 h 3370881"/>
                          <a:gd name="connsiteX412" fmla="*/ 645459 w 2661966"/>
                          <a:gd name="connsiteY412" fmla="*/ 2779211 h 3370881"/>
                          <a:gd name="connsiteX413" fmla="*/ 658906 w 2661966"/>
                          <a:gd name="connsiteY413" fmla="*/ 2801623 h 3370881"/>
                          <a:gd name="connsiteX414" fmla="*/ 676835 w 2661966"/>
                          <a:gd name="connsiteY414" fmla="*/ 2864376 h 3370881"/>
                          <a:gd name="connsiteX415" fmla="*/ 690282 w 2661966"/>
                          <a:gd name="connsiteY415" fmla="*/ 2895752 h 3370881"/>
                          <a:gd name="connsiteX416" fmla="*/ 699247 w 2661966"/>
                          <a:gd name="connsiteY416" fmla="*/ 2940576 h 3370881"/>
                          <a:gd name="connsiteX417" fmla="*/ 703729 w 2661966"/>
                          <a:gd name="connsiteY417" fmla="*/ 2967470 h 3370881"/>
                          <a:gd name="connsiteX418" fmla="*/ 717176 w 2661966"/>
                          <a:gd name="connsiteY418" fmla="*/ 2994364 h 3370881"/>
                          <a:gd name="connsiteX419" fmla="*/ 735106 w 2661966"/>
                          <a:gd name="connsiteY419" fmla="*/ 3052634 h 3370881"/>
                          <a:gd name="connsiteX420" fmla="*/ 739588 w 2661966"/>
                          <a:gd name="connsiteY420" fmla="*/ 3079529 h 3370881"/>
                          <a:gd name="connsiteX421" fmla="*/ 762000 w 2661966"/>
                          <a:gd name="connsiteY421" fmla="*/ 3142281 h 3370881"/>
                          <a:gd name="connsiteX422" fmla="*/ 766482 w 2661966"/>
                          <a:gd name="connsiteY422" fmla="*/ 3231929 h 3370881"/>
                          <a:gd name="connsiteX423" fmla="*/ 770965 w 2661966"/>
                          <a:gd name="connsiteY423" fmla="*/ 3254340 h 3370881"/>
                          <a:gd name="connsiteX424" fmla="*/ 775447 w 2661966"/>
                          <a:gd name="connsiteY424" fmla="*/ 3285717 h 3370881"/>
                          <a:gd name="connsiteX425" fmla="*/ 748553 w 2661966"/>
                          <a:gd name="connsiteY425" fmla="*/ 3335023 h 3370881"/>
                          <a:gd name="connsiteX426" fmla="*/ 721659 w 2661966"/>
                          <a:gd name="connsiteY426" fmla="*/ 3343987 h 3370881"/>
                          <a:gd name="connsiteX427" fmla="*/ 708212 w 2661966"/>
                          <a:gd name="connsiteY427" fmla="*/ 3348470 h 3370881"/>
                          <a:gd name="connsiteX428" fmla="*/ 623047 w 2661966"/>
                          <a:gd name="connsiteY428" fmla="*/ 3330540 h 3370881"/>
                          <a:gd name="connsiteX429" fmla="*/ 609600 w 2661966"/>
                          <a:gd name="connsiteY429" fmla="*/ 3308129 h 3370881"/>
                          <a:gd name="connsiteX430" fmla="*/ 591670 w 2661966"/>
                          <a:gd name="connsiteY430" fmla="*/ 3267787 h 3370881"/>
                          <a:gd name="connsiteX431" fmla="*/ 560294 w 2661966"/>
                          <a:gd name="connsiteY431" fmla="*/ 3209517 h 3370881"/>
                          <a:gd name="connsiteX432" fmla="*/ 551329 w 2661966"/>
                          <a:gd name="connsiteY432" fmla="*/ 3196070 h 3370881"/>
                          <a:gd name="connsiteX433" fmla="*/ 528918 w 2661966"/>
                          <a:gd name="connsiteY433" fmla="*/ 3173658 h 3370881"/>
                          <a:gd name="connsiteX434" fmla="*/ 519953 w 2661966"/>
                          <a:gd name="connsiteY434" fmla="*/ 3128834 h 3370881"/>
                          <a:gd name="connsiteX435" fmla="*/ 524435 w 2661966"/>
                          <a:gd name="connsiteY435" fmla="*/ 3101940 h 3370881"/>
                          <a:gd name="connsiteX436" fmla="*/ 528918 w 2661966"/>
                          <a:gd name="connsiteY436" fmla="*/ 3088493 h 3370881"/>
                          <a:gd name="connsiteX437" fmla="*/ 542365 w 2661966"/>
                          <a:gd name="connsiteY437" fmla="*/ 3052634 h 3370881"/>
                          <a:gd name="connsiteX438" fmla="*/ 484094 w 2661966"/>
                          <a:gd name="connsiteY438" fmla="*/ 2886787 h 3370881"/>
                          <a:gd name="connsiteX439" fmla="*/ 443753 w 2661966"/>
                          <a:gd name="connsiteY439" fmla="*/ 2779211 h 3370881"/>
                          <a:gd name="connsiteX440" fmla="*/ 439270 w 2661966"/>
                          <a:gd name="connsiteY440" fmla="*/ 2752317 h 3370881"/>
                          <a:gd name="connsiteX441" fmla="*/ 430306 w 2661966"/>
                          <a:gd name="connsiteY441" fmla="*/ 2716458 h 3370881"/>
                          <a:gd name="connsiteX442" fmla="*/ 425823 w 2661966"/>
                          <a:gd name="connsiteY442" fmla="*/ 2680599 h 3370881"/>
                          <a:gd name="connsiteX443" fmla="*/ 398929 w 2661966"/>
                          <a:gd name="connsiteY443" fmla="*/ 2599917 h 3370881"/>
                          <a:gd name="connsiteX444" fmla="*/ 385482 w 2661966"/>
                          <a:gd name="connsiteY444" fmla="*/ 2568540 h 3370881"/>
                          <a:gd name="connsiteX445" fmla="*/ 381000 w 2661966"/>
                          <a:gd name="connsiteY445" fmla="*/ 2550611 h 3370881"/>
                          <a:gd name="connsiteX446" fmla="*/ 372035 w 2661966"/>
                          <a:gd name="connsiteY446" fmla="*/ 2483376 h 3370881"/>
                          <a:gd name="connsiteX447" fmla="*/ 367553 w 2661966"/>
                          <a:gd name="connsiteY447" fmla="*/ 2469929 h 3370881"/>
                          <a:gd name="connsiteX448" fmla="*/ 407894 w 2661966"/>
                          <a:gd name="connsiteY448" fmla="*/ 2451999 h 3370881"/>
                          <a:gd name="connsiteX449" fmla="*/ 515470 w 2661966"/>
                          <a:gd name="connsiteY449" fmla="*/ 2407176 h 3370881"/>
                          <a:gd name="connsiteX450" fmla="*/ 578223 w 2661966"/>
                          <a:gd name="connsiteY450" fmla="*/ 2353387 h 3370881"/>
                          <a:gd name="connsiteX451" fmla="*/ 587188 w 2661966"/>
                          <a:gd name="connsiteY451" fmla="*/ 2330976 h 3370881"/>
                          <a:gd name="connsiteX452" fmla="*/ 614082 w 2661966"/>
                          <a:gd name="connsiteY452" fmla="*/ 2254776 h 3370881"/>
                          <a:gd name="connsiteX453" fmla="*/ 649941 w 2661966"/>
                          <a:gd name="connsiteY453" fmla="*/ 2200987 h 3370881"/>
                          <a:gd name="connsiteX454" fmla="*/ 690282 w 2661966"/>
                          <a:gd name="connsiteY454" fmla="*/ 2174093 h 3370881"/>
                          <a:gd name="connsiteX455" fmla="*/ 703729 w 2661966"/>
                          <a:gd name="connsiteY455" fmla="*/ 2165129 h 3370881"/>
                          <a:gd name="connsiteX456" fmla="*/ 739588 w 2661966"/>
                          <a:gd name="connsiteY456" fmla="*/ 2147199 h 3370881"/>
                          <a:gd name="connsiteX457" fmla="*/ 708212 w 2661966"/>
                          <a:gd name="connsiteY457" fmla="*/ 2187540 h 3370881"/>
                          <a:gd name="connsiteX458" fmla="*/ 654423 w 2661966"/>
                          <a:gd name="connsiteY458" fmla="*/ 2241329 h 3370881"/>
                          <a:gd name="connsiteX459" fmla="*/ 636494 w 2661966"/>
                          <a:gd name="connsiteY459" fmla="*/ 2259258 h 3370881"/>
                          <a:gd name="connsiteX460" fmla="*/ 614082 w 2661966"/>
                          <a:gd name="connsiteY460" fmla="*/ 2286152 h 3370881"/>
                          <a:gd name="connsiteX461" fmla="*/ 592179 w 2661966"/>
                          <a:gd name="connsiteY461" fmla="*/ 2282347 h 3370881"/>
                          <a:gd name="connsiteX462" fmla="*/ 555980 w 2661966"/>
                          <a:gd name="connsiteY462" fmla="*/ 2313892 h 3370881"/>
                          <a:gd name="connsiteX463" fmla="*/ 524435 w 2661966"/>
                          <a:gd name="connsiteY463" fmla="*/ 2348905 h 3370881"/>
                          <a:gd name="connsiteX464" fmla="*/ 502023 w 2661966"/>
                          <a:gd name="connsiteY464" fmla="*/ 2362352 h 3370881"/>
                          <a:gd name="connsiteX465" fmla="*/ 461682 w 2661966"/>
                          <a:gd name="connsiteY465" fmla="*/ 2389246 h 3370881"/>
                          <a:gd name="connsiteX466" fmla="*/ 448235 w 2661966"/>
                          <a:gd name="connsiteY466" fmla="*/ 2398211 h 3370881"/>
                          <a:gd name="connsiteX467" fmla="*/ 430306 w 2661966"/>
                          <a:gd name="connsiteY467" fmla="*/ 2407176 h 3370881"/>
                          <a:gd name="connsiteX468" fmla="*/ 412376 w 2661966"/>
                          <a:gd name="connsiteY468" fmla="*/ 2420623 h 3370881"/>
                          <a:gd name="connsiteX469" fmla="*/ 389965 w 2661966"/>
                          <a:gd name="connsiteY469" fmla="*/ 2429587 h 3370881"/>
                          <a:gd name="connsiteX470" fmla="*/ 372035 w 2661966"/>
                          <a:gd name="connsiteY470" fmla="*/ 2443034 h 3370881"/>
                          <a:gd name="connsiteX471" fmla="*/ 318247 w 2661966"/>
                          <a:gd name="connsiteY471" fmla="*/ 2474411 h 3370881"/>
                          <a:gd name="connsiteX472" fmla="*/ 304800 w 2661966"/>
                          <a:gd name="connsiteY472" fmla="*/ 2492340 h 3370881"/>
                          <a:gd name="connsiteX473" fmla="*/ 282388 w 2661966"/>
                          <a:gd name="connsiteY473" fmla="*/ 2519234 h 3370881"/>
                          <a:gd name="connsiteX474" fmla="*/ 295835 w 2661966"/>
                          <a:gd name="connsiteY474" fmla="*/ 2815070 h 3370881"/>
                          <a:gd name="connsiteX475" fmla="*/ 300318 w 2661966"/>
                          <a:gd name="connsiteY475" fmla="*/ 2837481 h 3370881"/>
                          <a:gd name="connsiteX476" fmla="*/ 304800 w 2661966"/>
                          <a:gd name="connsiteY476" fmla="*/ 2868858 h 3370881"/>
                          <a:gd name="connsiteX477" fmla="*/ 309282 w 2661966"/>
                          <a:gd name="connsiteY477" fmla="*/ 2927129 h 3370881"/>
                          <a:gd name="connsiteX478" fmla="*/ 322729 w 2661966"/>
                          <a:gd name="connsiteY478" fmla="*/ 2985399 h 3370881"/>
                          <a:gd name="connsiteX479" fmla="*/ 327212 w 2661966"/>
                          <a:gd name="connsiteY479" fmla="*/ 3012293 h 3370881"/>
                          <a:gd name="connsiteX480" fmla="*/ 331694 w 2661966"/>
                          <a:gd name="connsiteY480" fmla="*/ 3043670 h 3370881"/>
                          <a:gd name="connsiteX481" fmla="*/ 345141 w 2661966"/>
                          <a:gd name="connsiteY481" fmla="*/ 3070564 h 3370881"/>
                          <a:gd name="connsiteX482" fmla="*/ 367553 w 2661966"/>
                          <a:gd name="connsiteY482" fmla="*/ 3124352 h 3370881"/>
                          <a:gd name="connsiteX483" fmla="*/ 381000 w 2661966"/>
                          <a:gd name="connsiteY483" fmla="*/ 3182623 h 3370881"/>
                          <a:gd name="connsiteX484" fmla="*/ 389965 w 2661966"/>
                          <a:gd name="connsiteY484" fmla="*/ 3196070 h 3370881"/>
                          <a:gd name="connsiteX485" fmla="*/ 394447 w 2661966"/>
                          <a:gd name="connsiteY485" fmla="*/ 3213999 h 3370881"/>
                          <a:gd name="connsiteX486" fmla="*/ 412376 w 2661966"/>
                          <a:gd name="connsiteY486" fmla="*/ 3245376 h 3370881"/>
                          <a:gd name="connsiteX487" fmla="*/ 416859 w 2661966"/>
                          <a:gd name="connsiteY487" fmla="*/ 3258823 h 3370881"/>
                          <a:gd name="connsiteX488" fmla="*/ 425823 w 2661966"/>
                          <a:gd name="connsiteY488" fmla="*/ 3272270 h 3370881"/>
                          <a:gd name="connsiteX489" fmla="*/ 439270 w 2661966"/>
                          <a:gd name="connsiteY489" fmla="*/ 3303646 h 3370881"/>
                          <a:gd name="connsiteX490" fmla="*/ 439270 w 2661966"/>
                          <a:gd name="connsiteY490" fmla="*/ 3352952 h 3370881"/>
                          <a:gd name="connsiteX491" fmla="*/ 430306 w 2661966"/>
                          <a:gd name="connsiteY491" fmla="*/ 3366399 h 3370881"/>
                          <a:gd name="connsiteX492" fmla="*/ 412376 w 2661966"/>
                          <a:gd name="connsiteY492" fmla="*/ 3370881 h 3370881"/>
                          <a:gd name="connsiteX493" fmla="*/ 295835 w 2661966"/>
                          <a:gd name="connsiteY493" fmla="*/ 3357434 h 3370881"/>
                          <a:gd name="connsiteX494" fmla="*/ 264459 w 2661966"/>
                          <a:gd name="connsiteY494" fmla="*/ 3276752 h 3370881"/>
                          <a:gd name="connsiteX495" fmla="*/ 259976 w 2661966"/>
                          <a:gd name="connsiteY495" fmla="*/ 3240893 h 3370881"/>
                          <a:gd name="connsiteX496" fmla="*/ 246529 w 2661966"/>
                          <a:gd name="connsiteY496" fmla="*/ 3178140 h 3370881"/>
                          <a:gd name="connsiteX497" fmla="*/ 237565 w 2661966"/>
                          <a:gd name="connsiteY497" fmla="*/ 3084011 h 3370881"/>
                          <a:gd name="connsiteX498" fmla="*/ 228600 w 2661966"/>
                          <a:gd name="connsiteY498" fmla="*/ 3057117 h 3370881"/>
                          <a:gd name="connsiteX499" fmla="*/ 219635 w 2661966"/>
                          <a:gd name="connsiteY499" fmla="*/ 3021258 h 3370881"/>
                          <a:gd name="connsiteX500" fmla="*/ 206188 w 2661966"/>
                          <a:gd name="connsiteY500" fmla="*/ 2980917 h 3370881"/>
                          <a:gd name="connsiteX501" fmla="*/ 201706 w 2661966"/>
                          <a:gd name="connsiteY501" fmla="*/ 2949540 h 3370881"/>
                          <a:gd name="connsiteX502" fmla="*/ 197223 w 2661966"/>
                          <a:gd name="connsiteY502" fmla="*/ 2927129 h 3370881"/>
                          <a:gd name="connsiteX503" fmla="*/ 192741 w 2661966"/>
                          <a:gd name="connsiteY503" fmla="*/ 2891270 h 3370881"/>
                          <a:gd name="connsiteX504" fmla="*/ 188259 w 2661966"/>
                          <a:gd name="connsiteY504" fmla="*/ 2850929 h 3370881"/>
                          <a:gd name="connsiteX505" fmla="*/ 179294 w 2661966"/>
                          <a:gd name="connsiteY505" fmla="*/ 2824034 h 3370881"/>
                          <a:gd name="connsiteX506" fmla="*/ 165847 w 2661966"/>
                          <a:gd name="connsiteY506" fmla="*/ 2774729 h 3370881"/>
                          <a:gd name="connsiteX507" fmla="*/ 161365 w 2661966"/>
                          <a:gd name="connsiteY507" fmla="*/ 2747834 h 3370881"/>
                          <a:gd name="connsiteX508" fmla="*/ 156882 w 2661966"/>
                          <a:gd name="connsiteY508" fmla="*/ 2559576 h 3370881"/>
                          <a:gd name="connsiteX509" fmla="*/ 152400 w 2661966"/>
                          <a:gd name="connsiteY509" fmla="*/ 2519234 h 3370881"/>
                          <a:gd name="connsiteX510" fmla="*/ 118035 w 2661966"/>
                          <a:gd name="connsiteY510" fmla="*/ 2400004 h 3370881"/>
                          <a:gd name="connsiteX511" fmla="*/ 117048 w 2661966"/>
                          <a:gd name="connsiteY511" fmla="*/ 2344423 h 3370881"/>
                          <a:gd name="connsiteX512" fmla="*/ 100106 w 2661966"/>
                          <a:gd name="connsiteY512" fmla="*/ 2330976 h 3370881"/>
                          <a:gd name="connsiteX513" fmla="*/ 138953 w 2661966"/>
                          <a:gd name="connsiteY513" fmla="*/ 2313046 h 3370881"/>
                          <a:gd name="connsiteX514" fmla="*/ 152400 w 2661966"/>
                          <a:gd name="connsiteY514" fmla="*/ 2304081 h 3370881"/>
                          <a:gd name="connsiteX515" fmla="*/ 170329 w 2661966"/>
                          <a:gd name="connsiteY515" fmla="*/ 2259258 h 3370881"/>
                          <a:gd name="connsiteX516" fmla="*/ 188259 w 2661966"/>
                          <a:gd name="connsiteY516" fmla="*/ 2223399 h 3370881"/>
                          <a:gd name="connsiteX517" fmla="*/ 206188 w 2661966"/>
                          <a:gd name="connsiteY517" fmla="*/ 2187540 h 3370881"/>
                          <a:gd name="connsiteX518" fmla="*/ 210670 w 2661966"/>
                          <a:gd name="connsiteY518" fmla="*/ 2174093 h 3370881"/>
                          <a:gd name="connsiteX519" fmla="*/ 219635 w 2661966"/>
                          <a:gd name="connsiteY519" fmla="*/ 2115823 h 3370881"/>
                          <a:gd name="connsiteX520" fmla="*/ 210670 w 2661966"/>
                          <a:gd name="connsiteY520" fmla="*/ 1958940 h 3370881"/>
                          <a:gd name="connsiteX521" fmla="*/ 192741 w 2661966"/>
                          <a:gd name="connsiteY521" fmla="*/ 1923081 h 3370881"/>
                          <a:gd name="connsiteX522" fmla="*/ 179294 w 2661966"/>
                          <a:gd name="connsiteY522" fmla="*/ 1891705 h 3370881"/>
                          <a:gd name="connsiteX523" fmla="*/ 165847 w 2661966"/>
                          <a:gd name="connsiteY523" fmla="*/ 1864811 h 3370881"/>
                          <a:gd name="connsiteX524" fmla="*/ 152400 w 2661966"/>
                          <a:gd name="connsiteY524" fmla="*/ 1833434 h 3370881"/>
                          <a:gd name="connsiteX525" fmla="*/ 143435 w 2661966"/>
                          <a:gd name="connsiteY525" fmla="*/ 1819987 h 3370881"/>
                          <a:gd name="connsiteX526" fmla="*/ 107576 w 2661966"/>
                          <a:gd name="connsiteY526" fmla="*/ 1784129 h 3370881"/>
                          <a:gd name="connsiteX527" fmla="*/ 94129 w 2661966"/>
                          <a:gd name="connsiteY527" fmla="*/ 1779646 h 3370881"/>
                          <a:gd name="connsiteX528" fmla="*/ 71718 w 2661966"/>
                          <a:gd name="connsiteY528" fmla="*/ 1770681 h 3370881"/>
                          <a:gd name="connsiteX529" fmla="*/ 58270 w 2661966"/>
                          <a:gd name="connsiteY529" fmla="*/ 1761717 h 3370881"/>
                          <a:gd name="connsiteX530" fmla="*/ 26894 w 2661966"/>
                          <a:gd name="connsiteY530" fmla="*/ 1730340 h 3370881"/>
                          <a:gd name="connsiteX531" fmla="*/ 0 w 2661966"/>
                          <a:gd name="connsiteY531" fmla="*/ 1707929 h 3370881"/>
                          <a:gd name="connsiteX0" fmla="*/ 0 w 2661966"/>
                          <a:gd name="connsiteY0" fmla="*/ 1707929 h 3370881"/>
                          <a:gd name="connsiteX1" fmla="*/ 22412 w 2661966"/>
                          <a:gd name="connsiteY1" fmla="*/ 1698964 h 3370881"/>
                          <a:gd name="connsiteX2" fmla="*/ 31376 w 2661966"/>
                          <a:gd name="connsiteY2" fmla="*/ 1681034 h 3370881"/>
                          <a:gd name="connsiteX3" fmla="*/ 44823 w 2661966"/>
                          <a:gd name="connsiteY3" fmla="*/ 1672070 h 3370881"/>
                          <a:gd name="connsiteX4" fmla="*/ 58270 w 2661966"/>
                          <a:gd name="connsiteY4" fmla="*/ 1654140 h 3370881"/>
                          <a:gd name="connsiteX5" fmla="*/ 76200 w 2661966"/>
                          <a:gd name="connsiteY5" fmla="*/ 1645176 h 3370881"/>
                          <a:gd name="connsiteX6" fmla="*/ 98612 w 2661966"/>
                          <a:gd name="connsiteY6" fmla="*/ 1636211 h 3370881"/>
                          <a:gd name="connsiteX7" fmla="*/ 125506 w 2661966"/>
                          <a:gd name="connsiteY7" fmla="*/ 1627246 h 3370881"/>
                          <a:gd name="connsiteX8" fmla="*/ 152400 w 2661966"/>
                          <a:gd name="connsiteY8" fmla="*/ 1609317 h 3370881"/>
                          <a:gd name="connsiteX9" fmla="*/ 170329 w 2661966"/>
                          <a:gd name="connsiteY9" fmla="*/ 1600352 h 3370881"/>
                          <a:gd name="connsiteX10" fmla="*/ 188259 w 2661966"/>
                          <a:gd name="connsiteY10" fmla="*/ 1582423 h 3370881"/>
                          <a:gd name="connsiteX11" fmla="*/ 228600 w 2661966"/>
                          <a:gd name="connsiteY11" fmla="*/ 1564493 h 3370881"/>
                          <a:gd name="connsiteX12" fmla="*/ 255494 w 2661966"/>
                          <a:gd name="connsiteY12" fmla="*/ 1546564 h 3370881"/>
                          <a:gd name="connsiteX13" fmla="*/ 300318 w 2661966"/>
                          <a:gd name="connsiteY13" fmla="*/ 1524152 h 3370881"/>
                          <a:gd name="connsiteX14" fmla="*/ 313765 w 2661966"/>
                          <a:gd name="connsiteY14" fmla="*/ 1515187 h 3370881"/>
                          <a:gd name="connsiteX15" fmla="*/ 340659 w 2661966"/>
                          <a:gd name="connsiteY15" fmla="*/ 1510705 h 3370881"/>
                          <a:gd name="connsiteX16" fmla="*/ 363070 w 2661966"/>
                          <a:gd name="connsiteY16" fmla="*/ 1506223 h 3370881"/>
                          <a:gd name="connsiteX17" fmla="*/ 389965 w 2661966"/>
                          <a:gd name="connsiteY17" fmla="*/ 1501740 h 3370881"/>
                          <a:gd name="connsiteX18" fmla="*/ 425823 w 2661966"/>
                          <a:gd name="connsiteY18" fmla="*/ 1497258 h 3370881"/>
                          <a:gd name="connsiteX19" fmla="*/ 470647 w 2661966"/>
                          <a:gd name="connsiteY19" fmla="*/ 1488293 h 3370881"/>
                          <a:gd name="connsiteX20" fmla="*/ 515470 w 2661966"/>
                          <a:gd name="connsiteY20" fmla="*/ 1479329 h 3370881"/>
                          <a:gd name="connsiteX21" fmla="*/ 528918 w 2661966"/>
                          <a:gd name="connsiteY21" fmla="*/ 1470364 h 3370881"/>
                          <a:gd name="connsiteX22" fmla="*/ 600635 w 2661966"/>
                          <a:gd name="connsiteY22" fmla="*/ 1456917 h 3370881"/>
                          <a:gd name="connsiteX23" fmla="*/ 690282 w 2661966"/>
                          <a:gd name="connsiteY23" fmla="*/ 1447952 h 3370881"/>
                          <a:gd name="connsiteX24" fmla="*/ 793376 w 2661966"/>
                          <a:gd name="connsiteY24" fmla="*/ 1452434 h 3370881"/>
                          <a:gd name="connsiteX25" fmla="*/ 874059 w 2661966"/>
                          <a:gd name="connsiteY25" fmla="*/ 1465881 h 3370881"/>
                          <a:gd name="connsiteX26" fmla="*/ 914400 w 2661966"/>
                          <a:gd name="connsiteY26" fmla="*/ 1470364 h 3370881"/>
                          <a:gd name="connsiteX27" fmla="*/ 1030941 w 2661966"/>
                          <a:gd name="connsiteY27" fmla="*/ 1483811 h 3370881"/>
                          <a:gd name="connsiteX28" fmla="*/ 1151965 w 2661966"/>
                          <a:gd name="connsiteY28" fmla="*/ 1492776 h 3370881"/>
                          <a:gd name="connsiteX29" fmla="*/ 1281953 w 2661966"/>
                          <a:gd name="connsiteY29" fmla="*/ 1501740 h 3370881"/>
                          <a:gd name="connsiteX30" fmla="*/ 1465729 w 2661966"/>
                          <a:gd name="connsiteY30" fmla="*/ 1497258 h 3370881"/>
                          <a:gd name="connsiteX31" fmla="*/ 1510553 w 2661966"/>
                          <a:gd name="connsiteY31" fmla="*/ 1492776 h 3370881"/>
                          <a:gd name="connsiteX32" fmla="*/ 1582270 w 2661966"/>
                          <a:gd name="connsiteY32" fmla="*/ 1461399 h 3370881"/>
                          <a:gd name="connsiteX33" fmla="*/ 1604682 w 2661966"/>
                          <a:gd name="connsiteY33" fmla="*/ 1456917 h 3370881"/>
                          <a:gd name="connsiteX34" fmla="*/ 1622612 w 2661966"/>
                          <a:gd name="connsiteY34" fmla="*/ 1447952 h 3370881"/>
                          <a:gd name="connsiteX35" fmla="*/ 1645023 w 2661966"/>
                          <a:gd name="connsiteY35" fmla="*/ 1438987 h 3370881"/>
                          <a:gd name="connsiteX36" fmla="*/ 1662953 w 2661966"/>
                          <a:gd name="connsiteY36" fmla="*/ 1425540 h 3370881"/>
                          <a:gd name="connsiteX37" fmla="*/ 1698812 w 2661966"/>
                          <a:gd name="connsiteY37" fmla="*/ 1407611 h 3370881"/>
                          <a:gd name="connsiteX38" fmla="*/ 1739153 w 2661966"/>
                          <a:gd name="connsiteY38" fmla="*/ 1380717 h 3370881"/>
                          <a:gd name="connsiteX39" fmla="*/ 1752600 w 2661966"/>
                          <a:gd name="connsiteY39" fmla="*/ 1367270 h 3370881"/>
                          <a:gd name="connsiteX40" fmla="*/ 1775012 w 2661966"/>
                          <a:gd name="connsiteY40" fmla="*/ 1353823 h 3370881"/>
                          <a:gd name="connsiteX41" fmla="*/ 1797423 w 2661966"/>
                          <a:gd name="connsiteY41" fmla="*/ 1335893 h 3370881"/>
                          <a:gd name="connsiteX42" fmla="*/ 1810870 w 2661966"/>
                          <a:gd name="connsiteY42" fmla="*/ 1304517 h 3370881"/>
                          <a:gd name="connsiteX43" fmla="*/ 1815353 w 2661966"/>
                          <a:gd name="connsiteY43" fmla="*/ 1291070 h 3370881"/>
                          <a:gd name="connsiteX44" fmla="*/ 1801906 w 2661966"/>
                          <a:gd name="connsiteY44" fmla="*/ 1138670 h 3370881"/>
                          <a:gd name="connsiteX45" fmla="*/ 1792941 w 2661966"/>
                          <a:gd name="connsiteY45" fmla="*/ 1125223 h 3370881"/>
                          <a:gd name="connsiteX46" fmla="*/ 1757082 w 2661966"/>
                          <a:gd name="connsiteY46" fmla="*/ 1093846 h 3370881"/>
                          <a:gd name="connsiteX47" fmla="*/ 1730188 w 2661966"/>
                          <a:gd name="connsiteY47" fmla="*/ 1066952 h 3370881"/>
                          <a:gd name="connsiteX48" fmla="*/ 1703294 w 2661966"/>
                          <a:gd name="connsiteY48" fmla="*/ 1049023 h 3370881"/>
                          <a:gd name="connsiteX49" fmla="*/ 1622612 w 2661966"/>
                          <a:gd name="connsiteY49" fmla="*/ 1053505 h 3370881"/>
                          <a:gd name="connsiteX50" fmla="*/ 1595718 w 2661966"/>
                          <a:gd name="connsiteY50" fmla="*/ 1062470 h 3370881"/>
                          <a:gd name="connsiteX51" fmla="*/ 1573306 w 2661966"/>
                          <a:gd name="connsiteY51" fmla="*/ 1066952 h 3370881"/>
                          <a:gd name="connsiteX52" fmla="*/ 1453385 w 2661966"/>
                          <a:gd name="connsiteY52" fmla="*/ 1082761 h 3370881"/>
                          <a:gd name="connsiteX53" fmla="*/ 1326776 w 2661966"/>
                          <a:gd name="connsiteY53" fmla="*/ 1062470 h 3370881"/>
                          <a:gd name="connsiteX54" fmla="*/ 1308847 w 2661966"/>
                          <a:gd name="connsiteY54" fmla="*/ 1057987 h 3370881"/>
                          <a:gd name="connsiteX55" fmla="*/ 1277470 w 2661966"/>
                          <a:gd name="connsiteY55" fmla="*/ 1053505 h 3370881"/>
                          <a:gd name="connsiteX56" fmla="*/ 1259541 w 2661966"/>
                          <a:gd name="connsiteY56" fmla="*/ 1049023 h 3370881"/>
                          <a:gd name="connsiteX57" fmla="*/ 1232647 w 2661966"/>
                          <a:gd name="connsiteY57" fmla="*/ 1044540 h 3370881"/>
                          <a:gd name="connsiteX58" fmla="*/ 1053353 w 2661966"/>
                          <a:gd name="connsiteY58" fmla="*/ 1049023 h 3370881"/>
                          <a:gd name="connsiteX59" fmla="*/ 1035423 w 2661966"/>
                          <a:gd name="connsiteY59" fmla="*/ 1053505 h 3370881"/>
                          <a:gd name="connsiteX60" fmla="*/ 1008529 w 2661966"/>
                          <a:gd name="connsiteY60" fmla="*/ 1057987 h 3370881"/>
                          <a:gd name="connsiteX61" fmla="*/ 995082 w 2661966"/>
                          <a:gd name="connsiteY61" fmla="*/ 1062470 h 3370881"/>
                          <a:gd name="connsiteX62" fmla="*/ 945776 w 2661966"/>
                          <a:gd name="connsiteY62" fmla="*/ 1031093 h 3370881"/>
                          <a:gd name="connsiteX63" fmla="*/ 941294 w 2661966"/>
                          <a:gd name="connsiteY63" fmla="*/ 1017646 h 3370881"/>
                          <a:gd name="connsiteX64" fmla="*/ 932329 w 2661966"/>
                          <a:gd name="connsiteY64" fmla="*/ 919034 h 3370881"/>
                          <a:gd name="connsiteX65" fmla="*/ 914400 w 2661966"/>
                          <a:gd name="connsiteY65" fmla="*/ 901105 h 3370881"/>
                          <a:gd name="connsiteX66" fmla="*/ 918882 w 2661966"/>
                          <a:gd name="connsiteY66" fmla="*/ 869729 h 3370881"/>
                          <a:gd name="connsiteX67" fmla="*/ 941294 w 2661966"/>
                          <a:gd name="connsiteY67" fmla="*/ 865246 h 3370881"/>
                          <a:gd name="connsiteX68" fmla="*/ 959223 w 2661966"/>
                          <a:gd name="connsiteY68" fmla="*/ 851799 h 3370881"/>
                          <a:gd name="connsiteX69" fmla="*/ 990600 w 2661966"/>
                          <a:gd name="connsiteY69" fmla="*/ 847317 h 3370881"/>
                          <a:gd name="connsiteX70" fmla="*/ 1129553 w 2661966"/>
                          <a:gd name="connsiteY70" fmla="*/ 838352 h 3370881"/>
                          <a:gd name="connsiteX71" fmla="*/ 1147482 w 2661966"/>
                          <a:gd name="connsiteY71" fmla="*/ 829387 h 3370881"/>
                          <a:gd name="connsiteX72" fmla="*/ 1178859 w 2661966"/>
                          <a:gd name="connsiteY72" fmla="*/ 806976 h 3370881"/>
                          <a:gd name="connsiteX73" fmla="*/ 1192306 w 2661966"/>
                          <a:gd name="connsiteY73" fmla="*/ 793529 h 3370881"/>
                          <a:gd name="connsiteX74" fmla="*/ 1214718 w 2661966"/>
                          <a:gd name="connsiteY74" fmla="*/ 784564 h 3370881"/>
                          <a:gd name="connsiteX75" fmla="*/ 1241612 w 2661966"/>
                          <a:gd name="connsiteY75" fmla="*/ 771117 h 3370881"/>
                          <a:gd name="connsiteX76" fmla="*/ 1277470 w 2661966"/>
                          <a:gd name="connsiteY76" fmla="*/ 753187 h 3370881"/>
                          <a:gd name="connsiteX77" fmla="*/ 1295400 w 2661966"/>
                          <a:gd name="connsiteY77" fmla="*/ 730776 h 3370881"/>
                          <a:gd name="connsiteX78" fmla="*/ 1317812 w 2661966"/>
                          <a:gd name="connsiteY78" fmla="*/ 708364 h 3370881"/>
                          <a:gd name="connsiteX79" fmla="*/ 1353670 w 2661966"/>
                          <a:gd name="connsiteY79" fmla="*/ 663540 h 3370881"/>
                          <a:gd name="connsiteX80" fmla="*/ 1371600 w 2661966"/>
                          <a:gd name="connsiteY80" fmla="*/ 636646 h 3370881"/>
                          <a:gd name="connsiteX81" fmla="*/ 1380565 w 2661966"/>
                          <a:gd name="connsiteY81" fmla="*/ 596305 h 3370881"/>
                          <a:gd name="connsiteX82" fmla="*/ 1385047 w 2661966"/>
                          <a:gd name="connsiteY82" fmla="*/ 582858 h 3370881"/>
                          <a:gd name="connsiteX83" fmla="*/ 1380565 w 2661966"/>
                          <a:gd name="connsiteY83" fmla="*/ 533552 h 3370881"/>
                          <a:gd name="connsiteX84" fmla="*/ 1367118 w 2661966"/>
                          <a:gd name="connsiteY84" fmla="*/ 524587 h 3370881"/>
                          <a:gd name="connsiteX85" fmla="*/ 1349188 w 2661966"/>
                          <a:gd name="connsiteY85" fmla="*/ 520105 h 3370881"/>
                          <a:gd name="connsiteX86" fmla="*/ 1324871 w 2661966"/>
                          <a:gd name="connsiteY86" fmla="*/ 516855 h 3370881"/>
                          <a:gd name="connsiteX87" fmla="*/ 1280048 w 2661966"/>
                          <a:gd name="connsiteY87" fmla="*/ 523243 h 3370881"/>
                          <a:gd name="connsiteX88" fmla="*/ 1250576 w 2661966"/>
                          <a:gd name="connsiteY88" fmla="*/ 529070 h 3370881"/>
                          <a:gd name="connsiteX89" fmla="*/ 1210235 w 2661966"/>
                          <a:gd name="connsiteY89" fmla="*/ 542517 h 3370881"/>
                          <a:gd name="connsiteX90" fmla="*/ 1183341 w 2661966"/>
                          <a:gd name="connsiteY90" fmla="*/ 555964 h 3370881"/>
                          <a:gd name="connsiteX91" fmla="*/ 1160929 w 2661966"/>
                          <a:gd name="connsiteY91" fmla="*/ 569411 h 3370881"/>
                          <a:gd name="connsiteX92" fmla="*/ 1134035 w 2661966"/>
                          <a:gd name="connsiteY92" fmla="*/ 578376 h 3370881"/>
                          <a:gd name="connsiteX93" fmla="*/ 1111623 w 2661966"/>
                          <a:gd name="connsiteY93" fmla="*/ 587340 h 3370881"/>
                          <a:gd name="connsiteX94" fmla="*/ 1084729 w 2661966"/>
                          <a:gd name="connsiteY94" fmla="*/ 596305 h 3370881"/>
                          <a:gd name="connsiteX95" fmla="*/ 986118 w 2661966"/>
                          <a:gd name="connsiteY95" fmla="*/ 591823 h 3370881"/>
                          <a:gd name="connsiteX96" fmla="*/ 927847 w 2661966"/>
                          <a:gd name="connsiteY96" fmla="*/ 578376 h 3370881"/>
                          <a:gd name="connsiteX97" fmla="*/ 896470 w 2661966"/>
                          <a:gd name="connsiteY97" fmla="*/ 555964 h 3370881"/>
                          <a:gd name="connsiteX98" fmla="*/ 883023 w 2661966"/>
                          <a:gd name="connsiteY98" fmla="*/ 546999 h 3370881"/>
                          <a:gd name="connsiteX99" fmla="*/ 865094 w 2661966"/>
                          <a:gd name="connsiteY99" fmla="*/ 497693 h 3370881"/>
                          <a:gd name="connsiteX100" fmla="*/ 869576 w 2661966"/>
                          <a:gd name="connsiteY100" fmla="*/ 403564 h 3370881"/>
                          <a:gd name="connsiteX101" fmla="*/ 874059 w 2661966"/>
                          <a:gd name="connsiteY101" fmla="*/ 385634 h 3370881"/>
                          <a:gd name="connsiteX102" fmla="*/ 883023 w 2661966"/>
                          <a:gd name="connsiteY102" fmla="*/ 372187 h 3370881"/>
                          <a:gd name="connsiteX103" fmla="*/ 913728 w 2661966"/>
                          <a:gd name="connsiteY103" fmla="*/ 342268 h 3370881"/>
                          <a:gd name="connsiteX104" fmla="*/ 914400 w 2661966"/>
                          <a:gd name="connsiteY104" fmla="*/ 385634 h 3370881"/>
                          <a:gd name="connsiteX105" fmla="*/ 909918 w 2661966"/>
                          <a:gd name="connsiteY105" fmla="*/ 408046 h 3370881"/>
                          <a:gd name="connsiteX106" fmla="*/ 900953 w 2661966"/>
                          <a:gd name="connsiteY106" fmla="*/ 466317 h 3370881"/>
                          <a:gd name="connsiteX107" fmla="*/ 905435 w 2661966"/>
                          <a:gd name="connsiteY107" fmla="*/ 515623 h 3370881"/>
                          <a:gd name="connsiteX108" fmla="*/ 932329 w 2661966"/>
                          <a:gd name="connsiteY108" fmla="*/ 551481 h 3370881"/>
                          <a:gd name="connsiteX109" fmla="*/ 954741 w 2661966"/>
                          <a:gd name="connsiteY109" fmla="*/ 560446 h 3370881"/>
                          <a:gd name="connsiteX110" fmla="*/ 972670 w 2661966"/>
                          <a:gd name="connsiteY110" fmla="*/ 569411 h 3370881"/>
                          <a:gd name="connsiteX111" fmla="*/ 1066800 w 2661966"/>
                          <a:gd name="connsiteY111" fmla="*/ 564929 h 3370881"/>
                          <a:gd name="connsiteX112" fmla="*/ 1111623 w 2661966"/>
                          <a:gd name="connsiteY112" fmla="*/ 551481 h 3370881"/>
                          <a:gd name="connsiteX113" fmla="*/ 1129553 w 2661966"/>
                          <a:gd name="connsiteY113" fmla="*/ 538034 h 3370881"/>
                          <a:gd name="connsiteX114" fmla="*/ 1156447 w 2661966"/>
                          <a:gd name="connsiteY114" fmla="*/ 511140 h 3370881"/>
                          <a:gd name="connsiteX115" fmla="*/ 1160929 w 2661966"/>
                          <a:gd name="connsiteY115" fmla="*/ 493211 h 3370881"/>
                          <a:gd name="connsiteX116" fmla="*/ 1178859 w 2661966"/>
                          <a:gd name="connsiteY116" fmla="*/ 331846 h 3370881"/>
                          <a:gd name="connsiteX117" fmla="*/ 1215315 w 2661966"/>
                          <a:gd name="connsiteY117" fmla="*/ 270289 h 3370881"/>
                          <a:gd name="connsiteX118" fmla="*/ 1214718 w 2661966"/>
                          <a:gd name="connsiteY118" fmla="*/ 367705 h 3370881"/>
                          <a:gd name="connsiteX119" fmla="*/ 1201270 w 2661966"/>
                          <a:gd name="connsiteY119" fmla="*/ 412529 h 3370881"/>
                          <a:gd name="connsiteX120" fmla="*/ 1210235 w 2661966"/>
                          <a:gd name="connsiteY120" fmla="*/ 461834 h 3370881"/>
                          <a:gd name="connsiteX121" fmla="*/ 1214718 w 2661966"/>
                          <a:gd name="connsiteY121" fmla="*/ 475281 h 3370881"/>
                          <a:gd name="connsiteX122" fmla="*/ 1231975 w 2661966"/>
                          <a:gd name="connsiteY122" fmla="*/ 478531 h 3370881"/>
                          <a:gd name="connsiteX123" fmla="*/ 1252481 w 2661966"/>
                          <a:gd name="connsiteY123" fmla="*/ 492651 h 3370881"/>
                          <a:gd name="connsiteX124" fmla="*/ 1317812 w 2661966"/>
                          <a:gd name="connsiteY124" fmla="*/ 488168 h 3370881"/>
                          <a:gd name="connsiteX125" fmla="*/ 1357480 w 2661966"/>
                          <a:gd name="connsiteY125" fmla="*/ 477299 h 3370881"/>
                          <a:gd name="connsiteX126" fmla="*/ 1506070 w 2661966"/>
                          <a:gd name="connsiteY126" fmla="*/ 457352 h 3370881"/>
                          <a:gd name="connsiteX127" fmla="*/ 1550894 w 2661966"/>
                          <a:gd name="connsiteY127" fmla="*/ 430458 h 3370881"/>
                          <a:gd name="connsiteX128" fmla="*/ 1564341 w 2661966"/>
                          <a:gd name="connsiteY128" fmla="*/ 417011 h 3370881"/>
                          <a:gd name="connsiteX129" fmla="*/ 1586753 w 2661966"/>
                          <a:gd name="connsiteY129" fmla="*/ 399081 h 3370881"/>
                          <a:gd name="connsiteX130" fmla="*/ 1595718 w 2661966"/>
                          <a:gd name="connsiteY130" fmla="*/ 381152 h 3370881"/>
                          <a:gd name="connsiteX131" fmla="*/ 1622664 w 2661966"/>
                          <a:gd name="connsiteY131" fmla="*/ 352560 h 3370881"/>
                          <a:gd name="connsiteX132" fmla="*/ 1639116 w 2661966"/>
                          <a:gd name="connsiteY132" fmla="*/ 291047 h 3370881"/>
                          <a:gd name="connsiteX133" fmla="*/ 1604852 w 2661966"/>
                          <a:gd name="connsiteY133" fmla="*/ 236279 h 3370881"/>
                          <a:gd name="connsiteX134" fmla="*/ 1537447 w 2661966"/>
                          <a:gd name="connsiteY134" fmla="*/ 188411 h 3370881"/>
                          <a:gd name="connsiteX135" fmla="*/ 1649755 w 2661966"/>
                          <a:gd name="connsiteY135" fmla="*/ 229512 h 3370881"/>
                          <a:gd name="connsiteX136" fmla="*/ 1709532 w 2661966"/>
                          <a:gd name="connsiteY136" fmla="*/ 305101 h 3370881"/>
                          <a:gd name="connsiteX137" fmla="*/ 1655669 w 2661966"/>
                          <a:gd name="connsiteY137" fmla="*/ 407486 h 3370881"/>
                          <a:gd name="connsiteX138" fmla="*/ 1658470 w 2661966"/>
                          <a:gd name="connsiteY138" fmla="*/ 412529 h 3370881"/>
                          <a:gd name="connsiteX139" fmla="*/ 1685365 w 2661966"/>
                          <a:gd name="connsiteY139" fmla="*/ 390117 h 3370881"/>
                          <a:gd name="connsiteX140" fmla="*/ 1694329 w 2661966"/>
                          <a:gd name="connsiteY140" fmla="*/ 376670 h 3370881"/>
                          <a:gd name="connsiteX141" fmla="*/ 1734670 w 2661966"/>
                          <a:gd name="connsiteY141" fmla="*/ 354258 h 3370881"/>
                          <a:gd name="connsiteX142" fmla="*/ 1743635 w 2661966"/>
                          <a:gd name="connsiteY142" fmla="*/ 340811 h 3370881"/>
                          <a:gd name="connsiteX143" fmla="*/ 1757082 w 2661966"/>
                          <a:gd name="connsiteY143" fmla="*/ 336329 h 3370881"/>
                          <a:gd name="connsiteX144" fmla="*/ 1843909 w 2661966"/>
                          <a:gd name="connsiteY144" fmla="*/ 262341 h 3370881"/>
                          <a:gd name="connsiteX145" fmla="*/ 1874221 w 2661966"/>
                          <a:gd name="connsiteY145" fmla="*/ 202194 h 3370881"/>
                          <a:gd name="connsiteX146" fmla="*/ 1828094 w 2661966"/>
                          <a:gd name="connsiteY146" fmla="*/ 136767 h 3370881"/>
                          <a:gd name="connsiteX147" fmla="*/ 1772023 w 2661966"/>
                          <a:gd name="connsiteY147" fmla="*/ 77249 h 3370881"/>
                          <a:gd name="connsiteX148" fmla="*/ 1948888 w 2661966"/>
                          <a:gd name="connsiteY148" fmla="*/ 178018 h 3370881"/>
                          <a:gd name="connsiteX149" fmla="*/ 1960270 w 2661966"/>
                          <a:gd name="connsiteY149" fmla="*/ 216177 h 3370881"/>
                          <a:gd name="connsiteX150" fmla="*/ 1952362 w 2661966"/>
                          <a:gd name="connsiteY150" fmla="*/ 254265 h 3370881"/>
                          <a:gd name="connsiteX151" fmla="*/ 1874221 w 2661966"/>
                          <a:gd name="connsiteY151" fmla="*/ 318698 h 3370881"/>
                          <a:gd name="connsiteX152" fmla="*/ 1788459 w 2661966"/>
                          <a:gd name="connsiteY152" fmla="*/ 367705 h 3370881"/>
                          <a:gd name="connsiteX153" fmla="*/ 1761565 w 2661966"/>
                          <a:gd name="connsiteY153" fmla="*/ 390117 h 3370881"/>
                          <a:gd name="connsiteX154" fmla="*/ 1783976 w 2661966"/>
                          <a:gd name="connsiteY154" fmla="*/ 399081 h 3370881"/>
                          <a:gd name="connsiteX155" fmla="*/ 1878106 w 2661966"/>
                          <a:gd name="connsiteY155" fmla="*/ 390117 h 3370881"/>
                          <a:gd name="connsiteX156" fmla="*/ 1891553 w 2661966"/>
                          <a:gd name="connsiteY156" fmla="*/ 381152 h 3370881"/>
                          <a:gd name="connsiteX157" fmla="*/ 1918447 w 2661966"/>
                          <a:gd name="connsiteY157" fmla="*/ 372187 h 3370881"/>
                          <a:gd name="connsiteX158" fmla="*/ 1940859 w 2661966"/>
                          <a:gd name="connsiteY158" fmla="*/ 358740 h 3370881"/>
                          <a:gd name="connsiteX159" fmla="*/ 1954306 w 2661966"/>
                          <a:gd name="connsiteY159" fmla="*/ 354258 h 3370881"/>
                          <a:gd name="connsiteX160" fmla="*/ 2103145 w 2661966"/>
                          <a:gd name="connsiteY160" fmla="*/ 202207 h 3370881"/>
                          <a:gd name="connsiteX161" fmla="*/ 2039489 w 2661966"/>
                          <a:gd name="connsiteY161" fmla="*/ 58506 h 3370881"/>
                          <a:gd name="connsiteX162" fmla="*/ 2114575 w 2661966"/>
                          <a:gd name="connsiteY162" fmla="*/ 75207 h 3370881"/>
                          <a:gd name="connsiteX163" fmla="*/ 2161727 w 2661966"/>
                          <a:gd name="connsiteY163" fmla="*/ 115909 h 3370881"/>
                          <a:gd name="connsiteX164" fmla="*/ 2183354 w 2661966"/>
                          <a:gd name="connsiteY164" fmla="*/ 192893 h 3370881"/>
                          <a:gd name="connsiteX165" fmla="*/ 2158870 w 2661966"/>
                          <a:gd name="connsiteY165" fmla="*/ 257896 h 3370881"/>
                          <a:gd name="connsiteX166" fmla="*/ 2096795 w 2661966"/>
                          <a:gd name="connsiteY166" fmla="*/ 316507 h 3370881"/>
                          <a:gd name="connsiteX167" fmla="*/ 1999129 w 2661966"/>
                          <a:gd name="connsiteY167" fmla="*/ 358740 h 3370881"/>
                          <a:gd name="connsiteX168" fmla="*/ 1994647 w 2661966"/>
                          <a:gd name="connsiteY168" fmla="*/ 372187 h 3370881"/>
                          <a:gd name="connsiteX169" fmla="*/ 2039470 w 2661966"/>
                          <a:gd name="connsiteY169" fmla="*/ 390117 h 3370881"/>
                          <a:gd name="connsiteX170" fmla="*/ 2115670 w 2661966"/>
                          <a:gd name="connsiteY170" fmla="*/ 390117 h 3370881"/>
                          <a:gd name="connsiteX171" fmla="*/ 2160494 w 2661966"/>
                          <a:gd name="connsiteY171" fmla="*/ 376670 h 3370881"/>
                          <a:gd name="connsiteX172" fmla="*/ 2191870 w 2661966"/>
                          <a:gd name="connsiteY172" fmla="*/ 363223 h 3370881"/>
                          <a:gd name="connsiteX173" fmla="*/ 2205318 w 2661966"/>
                          <a:gd name="connsiteY173" fmla="*/ 358740 h 3370881"/>
                          <a:gd name="connsiteX174" fmla="*/ 2273487 w 2661966"/>
                          <a:gd name="connsiteY174" fmla="*/ 280486 h 3370881"/>
                          <a:gd name="connsiteX175" fmla="*/ 2312894 w 2661966"/>
                          <a:gd name="connsiteY175" fmla="*/ 183929 h 3370881"/>
                          <a:gd name="connsiteX176" fmla="*/ 2339788 w 2661966"/>
                          <a:gd name="connsiteY176" fmla="*/ 151 h 3370881"/>
                          <a:gd name="connsiteX177" fmla="*/ 2357718 w 2661966"/>
                          <a:gd name="connsiteY177" fmla="*/ 215305 h 3370881"/>
                          <a:gd name="connsiteX178" fmla="*/ 2308598 w 2661966"/>
                          <a:gd name="connsiteY178" fmla="*/ 319520 h 3370881"/>
                          <a:gd name="connsiteX179" fmla="*/ 2245659 w 2661966"/>
                          <a:gd name="connsiteY179" fmla="*/ 390117 h 3370881"/>
                          <a:gd name="connsiteX180" fmla="*/ 2254623 w 2661966"/>
                          <a:gd name="connsiteY180" fmla="*/ 403564 h 3370881"/>
                          <a:gd name="connsiteX181" fmla="*/ 2353235 w 2661966"/>
                          <a:gd name="connsiteY181" fmla="*/ 399081 h 3370881"/>
                          <a:gd name="connsiteX182" fmla="*/ 2366682 w 2661966"/>
                          <a:gd name="connsiteY182" fmla="*/ 394599 h 3370881"/>
                          <a:gd name="connsiteX183" fmla="*/ 2389094 w 2661966"/>
                          <a:gd name="connsiteY183" fmla="*/ 390117 h 3370881"/>
                          <a:gd name="connsiteX184" fmla="*/ 2424953 w 2661966"/>
                          <a:gd name="connsiteY184" fmla="*/ 367705 h 3370881"/>
                          <a:gd name="connsiteX185" fmla="*/ 2528047 w 2661966"/>
                          <a:gd name="connsiteY185" fmla="*/ 292700 h 3370881"/>
                          <a:gd name="connsiteX186" fmla="*/ 2541495 w 2661966"/>
                          <a:gd name="connsiteY186" fmla="*/ 62906 h 3370881"/>
                          <a:gd name="connsiteX187" fmla="*/ 2591304 w 2661966"/>
                          <a:gd name="connsiteY187" fmla="*/ 214081 h 3370881"/>
                          <a:gd name="connsiteX188" fmla="*/ 2602790 w 2661966"/>
                          <a:gd name="connsiteY188" fmla="*/ 290907 h 3370881"/>
                          <a:gd name="connsiteX189" fmla="*/ 2660388 w 2661966"/>
                          <a:gd name="connsiteY189" fmla="*/ 338644 h 3370881"/>
                          <a:gd name="connsiteX190" fmla="*/ 2531969 w 2661966"/>
                          <a:gd name="connsiteY190" fmla="*/ 383206 h 3370881"/>
                          <a:gd name="connsiteX191" fmla="*/ 2442882 w 2661966"/>
                          <a:gd name="connsiteY191" fmla="*/ 403564 h 3370881"/>
                          <a:gd name="connsiteX192" fmla="*/ 2398059 w 2661966"/>
                          <a:gd name="connsiteY192" fmla="*/ 417011 h 3370881"/>
                          <a:gd name="connsiteX193" fmla="*/ 2375647 w 2661966"/>
                          <a:gd name="connsiteY193" fmla="*/ 425976 h 3370881"/>
                          <a:gd name="connsiteX194" fmla="*/ 2357718 w 2661966"/>
                          <a:gd name="connsiteY194" fmla="*/ 430458 h 3370881"/>
                          <a:gd name="connsiteX195" fmla="*/ 2344270 w 2661966"/>
                          <a:gd name="connsiteY195" fmla="*/ 461834 h 3370881"/>
                          <a:gd name="connsiteX196" fmla="*/ 2353235 w 2661966"/>
                          <a:gd name="connsiteY196" fmla="*/ 502176 h 3370881"/>
                          <a:gd name="connsiteX197" fmla="*/ 2362200 w 2661966"/>
                          <a:gd name="connsiteY197" fmla="*/ 515623 h 3370881"/>
                          <a:gd name="connsiteX198" fmla="*/ 2344270 w 2661966"/>
                          <a:gd name="connsiteY198" fmla="*/ 587340 h 3370881"/>
                          <a:gd name="connsiteX199" fmla="*/ 2321859 w 2661966"/>
                          <a:gd name="connsiteY199" fmla="*/ 614234 h 3370881"/>
                          <a:gd name="connsiteX200" fmla="*/ 2308412 w 2661966"/>
                          <a:gd name="connsiteY200" fmla="*/ 636646 h 3370881"/>
                          <a:gd name="connsiteX201" fmla="*/ 2281518 w 2661966"/>
                          <a:gd name="connsiteY201" fmla="*/ 641129 h 3370881"/>
                          <a:gd name="connsiteX202" fmla="*/ 2259106 w 2661966"/>
                          <a:gd name="connsiteY202" fmla="*/ 636646 h 3370881"/>
                          <a:gd name="connsiteX203" fmla="*/ 2277035 w 2661966"/>
                          <a:gd name="connsiteY203" fmla="*/ 578376 h 3370881"/>
                          <a:gd name="connsiteX204" fmla="*/ 2290482 w 2661966"/>
                          <a:gd name="connsiteY204" fmla="*/ 542517 h 3370881"/>
                          <a:gd name="connsiteX205" fmla="*/ 2286000 w 2661966"/>
                          <a:gd name="connsiteY205" fmla="*/ 506658 h 3370881"/>
                          <a:gd name="connsiteX206" fmla="*/ 2245659 w 2661966"/>
                          <a:gd name="connsiteY206" fmla="*/ 448387 h 3370881"/>
                          <a:gd name="connsiteX207" fmla="*/ 2200835 w 2661966"/>
                          <a:gd name="connsiteY207" fmla="*/ 430458 h 3370881"/>
                          <a:gd name="connsiteX208" fmla="*/ 2169459 w 2661966"/>
                          <a:gd name="connsiteY208" fmla="*/ 425976 h 3370881"/>
                          <a:gd name="connsiteX209" fmla="*/ 2102223 w 2661966"/>
                          <a:gd name="connsiteY209" fmla="*/ 430458 h 3370881"/>
                          <a:gd name="connsiteX210" fmla="*/ 2084294 w 2661966"/>
                          <a:gd name="connsiteY210" fmla="*/ 439423 h 3370881"/>
                          <a:gd name="connsiteX211" fmla="*/ 2070847 w 2661966"/>
                          <a:gd name="connsiteY211" fmla="*/ 443905 h 3370881"/>
                          <a:gd name="connsiteX212" fmla="*/ 2061882 w 2661966"/>
                          <a:gd name="connsiteY212" fmla="*/ 461834 h 3370881"/>
                          <a:gd name="connsiteX213" fmla="*/ 2034988 w 2661966"/>
                          <a:gd name="connsiteY213" fmla="*/ 475281 h 3370881"/>
                          <a:gd name="connsiteX214" fmla="*/ 1783976 w 2661966"/>
                          <a:gd name="connsiteY214" fmla="*/ 479764 h 3370881"/>
                          <a:gd name="connsiteX215" fmla="*/ 1766047 w 2661966"/>
                          <a:gd name="connsiteY215" fmla="*/ 488729 h 3370881"/>
                          <a:gd name="connsiteX216" fmla="*/ 1703294 w 2661966"/>
                          <a:gd name="connsiteY216" fmla="*/ 506658 h 3370881"/>
                          <a:gd name="connsiteX217" fmla="*/ 1689847 w 2661966"/>
                          <a:gd name="connsiteY217" fmla="*/ 511140 h 3370881"/>
                          <a:gd name="connsiteX218" fmla="*/ 1676400 w 2661966"/>
                          <a:gd name="connsiteY218" fmla="*/ 520105 h 3370881"/>
                          <a:gd name="connsiteX219" fmla="*/ 1649506 w 2661966"/>
                          <a:gd name="connsiteY219" fmla="*/ 529070 h 3370881"/>
                          <a:gd name="connsiteX220" fmla="*/ 1636059 w 2661966"/>
                          <a:gd name="connsiteY220" fmla="*/ 538034 h 3370881"/>
                          <a:gd name="connsiteX221" fmla="*/ 1622612 w 2661966"/>
                          <a:gd name="connsiteY221" fmla="*/ 551481 h 3370881"/>
                          <a:gd name="connsiteX222" fmla="*/ 1609165 w 2661966"/>
                          <a:gd name="connsiteY222" fmla="*/ 555964 h 3370881"/>
                          <a:gd name="connsiteX223" fmla="*/ 1577788 w 2661966"/>
                          <a:gd name="connsiteY223" fmla="*/ 587340 h 3370881"/>
                          <a:gd name="connsiteX224" fmla="*/ 1568823 w 2661966"/>
                          <a:gd name="connsiteY224" fmla="*/ 600787 h 3370881"/>
                          <a:gd name="connsiteX225" fmla="*/ 1555376 w 2661966"/>
                          <a:gd name="connsiteY225" fmla="*/ 614234 h 3370881"/>
                          <a:gd name="connsiteX226" fmla="*/ 1524000 w 2661966"/>
                          <a:gd name="connsiteY226" fmla="*/ 654576 h 3370881"/>
                          <a:gd name="connsiteX227" fmla="*/ 1519518 w 2661966"/>
                          <a:gd name="connsiteY227" fmla="*/ 668023 h 3370881"/>
                          <a:gd name="connsiteX228" fmla="*/ 1528482 w 2661966"/>
                          <a:gd name="connsiteY228" fmla="*/ 708364 h 3370881"/>
                          <a:gd name="connsiteX229" fmla="*/ 1537447 w 2661966"/>
                          <a:gd name="connsiteY229" fmla="*/ 721811 h 3370881"/>
                          <a:gd name="connsiteX230" fmla="*/ 1568823 w 2661966"/>
                          <a:gd name="connsiteY230" fmla="*/ 712846 h 3370881"/>
                          <a:gd name="connsiteX231" fmla="*/ 1600200 w 2661966"/>
                          <a:gd name="connsiteY231" fmla="*/ 712846 h 3370881"/>
                          <a:gd name="connsiteX232" fmla="*/ 1631576 w 2661966"/>
                          <a:gd name="connsiteY232" fmla="*/ 690434 h 3370881"/>
                          <a:gd name="connsiteX233" fmla="*/ 1645023 w 2661966"/>
                          <a:gd name="connsiteY233" fmla="*/ 676987 h 3370881"/>
                          <a:gd name="connsiteX234" fmla="*/ 1685365 w 2661966"/>
                          <a:gd name="connsiteY234" fmla="*/ 645611 h 3370881"/>
                          <a:gd name="connsiteX235" fmla="*/ 1716741 w 2661966"/>
                          <a:gd name="connsiteY235" fmla="*/ 614234 h 3370881"/>
                          <a:gd name="connsiteX236" fmla="*/ 1748118 w 2661966"/>
                          <a:gd name="connsiteY236" fmla="*/ 596305 h 3370881"/>
                          <a:gd name="connsiteX237" fmla="*/ 1761565 w 2661966"/>
                          <a:gd name="connsiteY237" fmla="*/ 591823 h 3370881"/>
                          <a:gd name="connsiteX238" fmla="*/ 1779494 w 2661966"/>
                          <a:gd name="connsiteY238" fmla="*/ 582858 h 3370881"/>
                          <a:gd name="connsiteX239" fmla="*/ 1815353 w 2661966"/>
                          <a:gd name="connsiteY239" fmla="*/ 573893 h 3370881"/>
                          <a:gd name="connsiteX240" fmla="*/ 2030506 w 2661966"/>
                          <a:gd name="connsiteY240" fmla="*/ 578376 h 3370881"/>
                          <a:gd name="connsiteX241" fmla="*/ 2017059 w 2661966"/>
                          <a:gd name="connsiteY241" fmla="*/ 600787 h 3370881"/>
                          <a:gd name="connsiteX242" fmla="*/ 1981200 w 2661966"/>
                          <a:gd name="connsiteY242" fmla="*/ 636646 h 3370881"/>
                          <a:gd name="connsiteX243" fmla="*/ 1967753 w 2661966"/>
                          <a:gd name="connsiteY243" fmla="*/ 650093 h 3370881"/>
                          <a:gd name="connsiteX244" fmla="*/ 1936376 w 2661966"/>
                          <a:gd name="connsiteY244" fmla="*/ 690434 h 3370881"/>
                          <a:gd name="connsiteX245" fmla="*/ 1905000 w 2661966"/>
                          <a:gd name="connsiteY245" fmla="*/ 717329 h 3370881"/>
                          <a:gd name="connsiteX246" fmla="*/ 1860176 w 2661966"/>
                          <a:gd name="connsiteY246" fmla="*/ 735258 h 3370881"/>
                          <a:gd name="connsiteX247" fmla="*/ 1788459 w 2661966"/>
                          <a:gd name="connsiteY247" fmla="*/ 744223 h 3370881"/>
                          <a:gd name="connsiteX248" fmla="*/ 1846729 w 2661966"/>
                          <a:gd name="connsiteY248" fmla="*/ 802493 h 3370881"/>
                          <a:gd name="connsiteX249" fmla="*/ 1913965 w 2661966"/>
                          <a:gd name="connsiteY249" fmla="*/ 829387 h 3370881"/>
                          <a:gd name="connsiteX250" fmla="*/ 1922929 w 2661966"/>
                          <a:gd name="connsiteY250" fmla="*/ 842834 h 3370881"/>
                          <a:gd name="connsiteX251" fmla="*/ 1967753 w 2661966"/>
                          <a:gd name="connsiteY251" fmla="*/ 883176 h 3370881"/>
                          <a:gd name="connsiteX252" fmla="*/ 1981200 w 2661966"/>
                          <a:gd name="connsiteY252" fmla="*/ 896623 h 3370881"/>
                          <a:gd name="connsiteX253" fmla="*/ 1994647 w 2661966"/>
                          <a:gd name="connsiteY253" fmla="*/ 905587 h 3370881"/>
                          <a:gd name="connsiteX254" fmla="*/ 2021541 w 2661966"/>
                          <a:gd name="connsiteY254" fmla="*/ 927999 h 3370881"/>
                          <a:gd name="connsiteX255" fmla="*/ 2030506 w 2661966"/>
                          <a:gd name="connsiteY255" fmla="*/ 941446 h 3370881"/>
                          <a:gd name="connsiteX256" fmla="*/ 2057400 w 2661966"/>
                          <a:gd name="connsiteY256" fmla="*/ 968340 h 3370881"/>
                          <a:gd name="connsiteX257" fmla="*/ 2088776 w 2661966"/>
                          <a:gd name="connsiteY257" fmla="*/ 1013164 h 3370881"/>
                          <a:gd name="connsiteX258" fmla="*/ 2115670 w 2661966"/>
                          <a:gd name="connsiteY258" fmla="*/ 1057987 h 3370881"/>
                          <a:gd name="connsiteX259" fmla="*/ 2120153 w 2661966"/>
                          <a:gd name="connsiteY259" fmla="*/ 1089364 h 3370881"/>
                          <a:gd name="connsiteX260" fmla="*/ 2138082 w 2661966"/>
                          <a:gd name="connsiteY260" fmla="*/ 1143152 h 3370881"/>
                          <a:gd name="connsiteX261" fmla="*/ 2147047 w 2661966"/>
                          <a:gd name="connsiteY261" fmla="*/ 1196940 h 3370881"/>
                          <a:gd name="connsiteX262" fmla="*/ 2151529 w 2661966"/>
                          <a:gd name="connsiteY262" fmla="*/ 1210387 h 3370881"/>
                          <a:gd name="connsiteX263" fmla="*/ 2156012 w 2661966"/>
                          <a:gd name="connsiteY263" fmla="*/ 1228317 h 3370881"/>
                          <a:gd name="connsiteX264" fmla="*/ 2173941 w 2661966"/>
                          <a:gd name="connsiteY264" fmla="*/ 1295552 h 3370881"/>
                          <a:gd name="connsiteX265" fmla="*/ 2182906 w 2661966"/>
                          <a:gd name="connsiteY265" fmla="*/ 1313481 h 3370881"/>
                          <a:gd name="connsiteX266" fmla="*/ 2187388 w 2661966"/>
                          <a:gd name="connsiteY266" fmla="*/ 1331411 h 3370881"/>
                          <a:gd name="connsiteX267" fmla="*/ 2214282 w 2661966"/>
                          <a:gd name="connsiteY267" fmla="*/ 1385199 h 3370881"/>
                          <a:gd name="connsiteX268" fmla="*/ 2218765 w 2661966"/>
                          <a:gd name="connsiteY268" fmla="*/ 1403129 h 3370881"/>
                          <a:gd name="connsiteX269" fmla="*/ 2223247 w 2661966"/>
                          <a:gd name="connsiteY269" fmla="*/ 1430023 h 3370881"/>
                          <a:gd name="connsiteX270" fmla="*/ 2236694 w 2661966"/>
                          <a:gd name="connsiteY270" fmla="*/ 1456917 h 3370881"/>
                          <a:gd name="connsiteX271" fmla="*/ 2249794 w 2661966"/>
                          <a:gd name="connsiteY271" fmla="*/ 1524624 h 3370881"/>
                          <a:gd name="connsiteX272" fmla="*/ 2241176 w 2661966"/>
                          <a:gd name="connsiteY272" fmla="*/ 1577940 h 3370881"/>
                          <a:gd name="connsiteX273" fmla="*/ 2245659 w 2661966"/>
                          <a:gd name="connsiteY273" fmla="*/ 1595870 h 3370881"/>
                          <a:gd name="connsiteX274" fmla="*/ 2249634 w 2661966"/>
                          <a:gd name="connsiteY274" fmla="*/ 1685855 h 3370881"/>
                          <a:gd name="connsiteX275" fmla="*/ 2227729 w 2661966"/>
                          <a:gd name="connsiteY275" fmla="*/ 1716893 h 3370881"/>
                          <a:gd name="connsiteX276" fmla="*/ 2240500 w 2661966"/>
                          <a:gd name="connsiteY276" fmla="*/ 1674269 h 3370881"/>
                          <a:gd name="connsiteX277" fmla="*/ 2235341 w 2661966"/>
                          <a:gd name="connsiteY277" fmla="*/ 1788611 h 3370881"/>
                          <a:gd name="connsiteX278" fmla="*/ 2230689 w 2661966"/>
                          <a:gd name="connsiteY278" fmla="*/ 1823963 h 3370881"/>
                          <a:gd name="connsiteX279" fmla="*/ 2226207 w 2661966"/>
                          <a:gd name="connsiteY279" fmla="*/ 1824470 h 3370881"/>
                          <a:gd name="connsiteX280" fmla="*/ 2208278 w 2661966"/>
                          <a:gd name="connsiteY280" fmla="*/ 1869293 h 3370881"/>
                          <a:gd name="connsiteX281" fmla="*/ 2195168 w 2661966"/>
                          <a:gd name="connsiteY281" fmla="*/ 1882740 h 3370881"/>
                          <a:gd name="connsiteX282" fmla="*/ 2203458 w 2661966"/>
                          <a:gd name="connsiteY282" fmla="*/ 1918938 h 3370881"/>
                          <a:gd name="connsiteX283" fmla="*/ 2204134 w 2661966"/>
                          <a:gd name="connsiteY283" fmla="*/ 1949806 h 3370881"/>
                          <a:gd name="connsiteX284" fmla="*/ 2226545 w 2661966"/>
                          <a:gd name="connsiteY284" fmla="*/ 1954627 h 3370881"/>
                          <a:gd name="connsiteX285" fmla="*/ 2241176 w 2661966"/>
                          <a:gd name="connsiteY285" fmla="*/ 2012729 h 3370881"/>
                          <a:gd name="connsiteX286" fmla="*/ 2263588 w 2661966"/>
                          <a:gd name="connsiteY286" fmla="*/ 2057552 h 3370881"/>
                          <a:gd name="connsiteX287" fmla="*/ 2286000 w 2661966"/>
                          <a:gd name="connsiteY287" fmla="*/ 2084446 h 3370881"/>
                          <a:gd name="connsiteX288" fmla="*/ 2299447 w 2661966"/>
                          <a:gd name="connsiteY288" fmla="*/ 2124787 h 3370881"/>
                          <a:gd name="connsiteX289" fmla="*/ 2321859 w 2661966"/>
                          <a:gd name="connsiteY289" fmla="*/ 2151681 h 3370881"/>
                          <a:gd name="connsiteX290" fmla="*/ 2344270 w 2661966"/>
                          <a:gd name="connsiteY290" fmla="*/ 2205470 h 3370881"/>
                          <a:gd name="connsiteX291" fmla="*/ 2348753 w 2661966"/>
                          <a:gd name="connsiteY291" fmla="*/ 2223399 h 3370881"/>
                          <a:gd name="connsiteX292" fmla="*/ 2366682 w 2661966"/>
                          <a:gd name="connsiteY292" fmla="*/ 2263740 h 3370881"/>
                          <a:gd name="connsiteX293" fmla="*/ 2375647 w 2661966"/>
                          <a:gd name="connsiteY293" fmla="*/ 2286152 h 3370881"/>
                          <a:gd name="connsiteX294" fmla="*/ 2380129 w 2661966"/>
                          <a:gd name="connsiteY294" fmla="*/ 2308564 h 3370881"/>
                          <a:gd name="connsiteX295" fmla="*/ 2389094 w 2661966"/>
                          <a:gd name="connsiteY295" fmla="*/ 2335458 h 3370881"/>
                          <a:gd name="connsiteX296" fmla="*/ 2393576 w 2661966"/>
                          <a:gd name="connsiteY296" fmla="*/ 2380281 h 3370881"/>
                          <a:gd name="connsiteX297" fmla="*/ 2398059 w 2661966"/>
                          <a:gd name="connsiteY297" fmla="*/ 2393729 h 3370881"/>
                          <a:gd name="connsiteX298" fmla="*/ 2419794 w 2661966"/>
                          <a:gd name="connsiteY298" fmla="*/ 2447517 h 3370881"/>
                          <a:gd name="connsiteX299" fmla="*/ 2427343 w 2661966"/>
                          <a:gd name="connsiteY299" fmla="*/ 2564058 h 3370881"/>
                          <a:gd name="connsiteX300" fmla="*/ 2389094 w 2661966"/>
                          <a:gd name="connsiteY300" fmla="*/ 2837481 h 3370881"/>
                          <a:gd name="connsiteX301" fmla="*/ 2380129 w 2661966"/>
                          <a:gd name="connsiteY301" fmla="*/ 2859893 h 3370881"/>
                          <a:gd name="connsiteX302" fmla="*/ 2357718 w 2661966"/>
                          <a:gd name="connsiteY302" fmla="*/ 2913681 h 3370881"/>
                          <a:gd name="connsiteX303" fmla="*/ 2348753 w 2661966"/>
                          <a:gd name="connsiteY303" fmla="*/ 2936093 h 3370881"/>
                          <a:gd name="connsiteX304" fmla="*/ 2339788 w 2661966"/>
                          <a:gd name="connsiteY304" fmla="*/ 2971952 h 3370881"/>
                          <a:gd name="connsiteX305" fmla="*/ 2326341 w 2661966"/>
                          <a:gd name="connsiteY305" fmla="*/ 2994364 h 3370881"/>
                          <a:gd name="connsiteX306" fmla="*/ 2317376 w 2661966"/>
                          <a:gd name="connsiteY306" fmla="*/ 3025740 h 3370881"/>
                          <a:gd name="connsiteX307" fmla="*/ 2303929 w 2661966"/>
                          <a:gd name="connsiteY307" fmla="*/ 3048152 h 3370881"/>
                          <a:gd name="connsiteX308" fmla="*/ 2290482 w 2661966"/>
                          <a:gd name="connsiteY308" fmla="*/ 3079529 h 3370881"/>
                          <a:gd name="connsiteX309" fmla="*/ 2272553 w 2661966"/>
                          <a:gd name="connsiteY309" fmla="*/ 3084011 h 3370881"/>
                          <a:gd name="connsiteX310" fmla="*/ 2259106 w 2661966"/>
                          <a:gd name="connsiteY310" fmla="*/ 3088493 h 3370881"/>
                          <a:gd name="connsiteX311" fmla="*/ 2241176 w 2661966"/>
                          <a:gd name="connsiteY311" fmla="*/ 3092976 h 3370881"/>
                          <a:gd name="connsiteX312" fmla="*/ 2209800 w 2661966"/>
                          <a:gd name="connsiteY312" fmla="*/ 3101940 h 3370881"/>
                          <a:gd name="connsiteX313" fmla="*/ 2205318 w 2661966"/>
                          <a:gd name="connsiteY313" fmla="*/ 3039187 h 3370881"/>
                          <a:gd name="connsiteX314" fmla="*/ 2218765 w 2661966"/>
                          <a:gd name="connsiteY314" fmla="*/ 3021258 h 3370881"/>
                          <a:gd name="connsiteX315" fmla="*/ 2245659 w 2661966"/>
                          <a:gd name="connsiteY315" fmla="*/ 2971952 h 3370881"/>
                          <a:gd name="connsiteX316" fmla="*/ 2268070 w 2661966"/>
                          <a:gd name="connsiteY316" fmla="*/ 2945058 h 3370881"/>
                          <a:gd name="connsiteX317" fmla="*/ 2298550 w 2661966"/>
                          <a:gd name="connsiteY317" fmla="*/ 2568540 h 3370881"/>
                          <a:gd name="connsiteX318" fmla="*/ 2284986 w 2661966"/>
                          <a:gd name="connsiteY318" fmla="*/ 2532681 h 3370881"/>
                          <a:gd name="connsiteX319" fmla="*/ 2293273 w 2661966"/>
                          <a:gd name="connsiteY319" fmla="*/ 2496653 h 3370881"/>
                          <a:gd name="connsiteX320" fmla="*/ 2278152 w 2661966"/>
                          <a:gd name="connsiteY320" fmla="*/ 2475178 h 3370881"/>
                          <a:gd name="connsiteX321" fmla="*/ 2245659 w 2661966"/>
                          <a:gd name="connsiteY321" fmla="*/ 2389247 h 3370881"/>
                          <a:gd name="connsiteX322" fmla="*/ 2195507 w 2661966"/>
                          <a:gd name="connsiteY322" fmla="*/ 2241328 h 3370881"/>
                          <a:gd name="connsiteX323" fmla="*/ 2083786 w 2661966"/>
                          <a:gd name="connsiteY323" fmla="*/ 2040300 h 3370881"/>
                          <a:gd name="connsiteX324" fmla="*/ 2048773 w 2661966"/>
                          <a:gd name="connsiteY324" fmla="*/ 2017971 h 3370881"/>
                          <a:gd name="connsiteX325" fmla="*/ 2074314 w 2661966"/>
                          <a:gd name="connsiteY325" fmla="*/ 2011967 h 3370881"/>
                          <a:gd name="connsiteX326" fmla="*/ 2034988 w 2661966"/>
                          <a:gd name="connsiteY326" fmla="*/ 2003764 h 3370881"/>
                          <a:gd name="connsiteX327" fmla="*/ 2026023 w 2661966"/>
                          <a:gd name="connsiteY327" fmla="*/ 2026176 h 3370881"/>
                          <a:gd name="connsiteX328" fmla="*/ 2021541 w 2661966"/>
                          <a:gd name="connsiteY328" fmla="*/ 2039623 h 3370881"/>
                          <a:gd name="connsiteX329" fmla="*/ 1999129 w 2661966"/>
                          <a:gd name="connsiteY329" fmla="*/ 2053070 h 3370881"/>
                          <a:gd name="connsiteX330" fmla="*/ 1990165 w 2661966"/>
                          <a:gd name="connsiteY330" fmla="*/ 2070999 h 3370881"/>
                          <a:gd name="connsiteX331" fmla="*/ 1967753 w 2661966"/>
                          <a:gd name="connsiteY331" fmla="*/ 2106858 h 3370881"/>
                          <a:gd name="connsiteX332" fmla="*/ 1981200 w 2661966"/>
                          <a:gd name="connsiteY332" fmla="*/ 2223399 h 3370881"/>
                          <a:gd name="connsiteX333" fmla="*/ 1994647 w 2661966"/>
                          <a:gd name="connsiteY333" fmla="*/ 2254776 h 3370881"/>
                          <a:gd name="connsiteX334" fmla="*/ 2003612 w 2661966"/>
                          <a:gd name="connsiteY334" fmla="*/ 2272705 h 3370881"/>
                          <a:gd name="connsiteX335" fmla="*/ 2026023 w 2661966"/>
                          <a:gd name="connsiteY335" fmla="*/ 2304081 h 3370881"/>
                          <a:gd name="connsiteX336" fmla="*/ 2043953 w 2661966"/>
                          <a:gd name="connsiteY336" fmla="*/ 2348905 h 3370881"/>
                          <a:gd name="connsiteX337" fmla="*/ 2061882 w 2661966"/>
                          <a:gd name="connsiteY337" fmla="*/ 2371317 h 3370881"/>
                          <a:gd name="connsiteX338" fmla="*/ 2088776 w 2661966"/>
                          <a:gd name="connsiteY338" fmla="*/ 2434070 h 3370881"/>
                          <a:gd name="connsiteX339" fmla="*/ 2102223 w 2661966"/>
                          <a:gd name="connsiteY339" fmla="*/ 2465446 h 3370881"/>
                          <a:gd name="connsiteX340" fmla="*/ 2106706 w 2661966"/>
                          <a:gd name="connsiteY340" fmla="*/ 2496823 h 3370881"/>
                          <a:gd name="connsiteX341" fmla="*/ 2124635 w 2661966"/>
                          <a:gd name="connsiteY341" fmla="*/ 2559576 h 3370881"/>
                          <a:gd name="connsiteX342" fmla="*/ 2138082 w 2661966"/>
                          <a:gd name="connsiteY342" fmla="*/ 2649223 h 3370881"/>
                          <a:gd name="connsiteX343" fmla="*/ 2147047 w 2661966"/>
                          <a:gd name="connsiteY343" fmla="*/ 2685081 h 3370881"/>
                          <a:gd name="connsiteX344" fmla="*/ 2151529 w 2661966"/>
                          <a:gd name="connsiteY344" fmla="*/ 2716458 h 3370881"/>
                          <a:gd name="connsiteX345" fmla="*/ 2160494 w 2661966"/>
                          <a:gd name="connsiteY345" fmla="*/ 2770246 h 3370881"/>
                          <a:gd name="connsiteX346" fmla="*/ 2156012 w 2661966"/>
                          <a:gd name="connsiteY346" fmla="*/ 2962987 h 3370881"/>
                          <a:gd name="connsiteX347" fmla="*/ 2138082 w 2661966"/>
                          <a:gd name="connsiteY347" fmla="*/ 3043670 h 3370881"/>
                          <a:gd name="connsiteX348" fmla="*/ 2133600 w 2661966"/>
                          <a:gd name="connsiteY348" fmla="*/ 3061599 h 3370881"/>
                          <a:gd name="connsiteX349" fmla="*/ 2120153 w 2661966"/>
                          <a:gd name="connsiteY349" fmla="*/ 3079529 h 3370881"/>
                          <a:gd name="connsiteX350" fmla="*/ 2111188 w 2661966"/>
                          <a:gd name="connsiteY350" fmla="*/ 3106423 h 3370881"/>
                          <a:gd name="connsiteX351" fmla="*/ 2088776 w 2661966"/>
                          <a:gd name="connsiteY351" fmla="*/ 3137799 h 3370881"/>
                          <a:gd name="connsiteX352" fmla="*/ 2075329 w 2661966"/>
                          <a:gd name="connsiteY352" fmla="*/ 3164693 h 3370881"/>
                          <a:gd name="connsiteX353" fmla="*/ 2061882 w 2661966"/>
                          <a:gd name="connsiteY353" fmla="*/ 3169176 h 3370881"/>
                          <a:gd name="connsiteX354" fmla="*/ 2021541 w 2661966"/>
                          <a:gd name="connsiteY354" fmla="*/ 3164693 h 3370881"/>
                          <a:gd name="connsiteX355" fmla="*/ 2012576 w 2661966"/>
                          <a:gd name="connsiteY355" fmla="*/ 3119870 h 3370881"/>
                          <a:gd name="connsiteX356" fmla="*/ 2048435 w 2661966"/>
                          <a:gd name="connsiteY356" fmla="*/ 3021258 h 3370881"/>
                          <a:gd name="connsiteX357" fmla="*/ 2048435 w 2661966"/>
                          <a:gd name="connsiteY357" fmla="*/ 3021258 h 3370881"/>
                          <a:gd name="connsiteX358" fmla="*/ 2061882 w 2661966"/>
                          <a:gd name="connsiteY358" fmla="*/ 2967470 h 3370881"/>
                          <a:gd name="connsiteX359" fmla="*/ 2070847 w 2661966"/>
                          <a:gd name="connsiteY359" fmla="*/ 2882305 h 3370881"/>
                          <a:gd name="connsiteX360" fmla="*/ 2066365 w 2661966"/>
                          <a:gd name="connsiteY360" fmla="*/ 2725423 h 3370881"/>
                          <a:gd name="connsiteX361" fmla="*/ 2043953 w 2661966"/>
                          <a:gd name="connsiteY361" fmla="*/ 2649223 h 3370881"/>
                          <a:gd name="connsiteX362" fmla="*/ 2030506 w 2661966"/>
                          <a:gd name="connsiteY362" fmla="*/ 2622329 h 3370881"/>
                          <a:gd name="connsiteX363" fmla="*/ 2017059 w 2661966"/>
                          <a:gd name="connsiteY363" fmla="*/ 2581987 h 3370881"/>
                          <a:gd name="connsiteX364" fmla="*/ 1981200 w 2661966"/>
                          <a:gd name="connsiteY364" fmla="*/ 2514752 h 3370881"/>
                          <a:gd name="connsiteX365" fmla="*/ 1972235 w 2661966"/>
                          <a:gd name="connsiteY365" fmla="*/ 2501305 h 3370881"/>
                          <a:gd name="connsiteX366" fmla="*/ 1958788 w 2661966"/>
                          <a:gd name="connsiteY366" fmla="*/ 2478893 h 3370881"/>
                          <a:gd name="connsiteX367" fmla="*/ 1905000 w 2661966"/>
                          <a:gd name="connsiteY367" fmla="*/ 2398211 h 3370881"/>
                          <a:gd name="connsiteX368" fmla="*/ 1882588 w 2661966"/>
                          <a:gd name="connsiteY368" fmla="*/ 2357870 h 3370881"/>
                          <a:gd name="connsiteX369" fmla="*/ 1869141 w 2661966"/>
                          <a:gd name="connsiteY369" fmla="*/ 2339940 h 3370881"/>
                          <a:gd name="connsiteX370" fmla="*/ 1806388 w 2661966"/>
                          <a:gd name="connsiteY370" fmla="*/ 2313046 h 3370881"/>
                          <a:gd name="connsiteX371" fmla="*/ 1779494 w 2661966"/>
                          <a:gd name="connsiteY371" fmla="*/ 2304081 h 3370881"/>
                          <a:gd name="connsiteX372" fmla="*/ 1752600 w 2661966"/>
                          <a:gd name="connsiteY372" fmla="*/ 2299599 h 3370881"/>
                          <a:gd name="connsiteX373" fmla="*/ 1680882 w 2661966"/>
                          <a:gd name="connsiteY373" fmla="*/ 2277187 h 3370881"/>
                          <a:gd name="connsiteX374" fmla="*/ 1719025 w 2661966"/>
                          <a:gd name="connsiteY374" fmla="*/ 2281331 h 3370881"/>
                          <a:gd name="connsiteX375" fmla="*/ 1756997 w 2661966"/>
                          <a:gd name="connsiteY375" fmla="*/ 2289450 h 3370881"/>
                          <a:gd name="connsiteX376" fmla="*/ 1656440 w 2661966"/>
                          <a:gd name="connsiteY376" fmla="*/ 2298583 h 3370881"/>
                          <a:gd name="connsiteX377" fmla="*/ 1537447 w 2661966"/>
                          <a:gd name="connsiteY377" fmla="*/ 2329960 h 3370881"/>
                          <a:gd name="connsiteX378" fmla="*/ 1571993 w 2661966"/>
                          <a:gd name="connsiteY378" fmla="*/ 2317957 h 3370881"/>
                          <a:gd name="connsiteX379" fmla="*/ 1509707 w 2661966"/>
                          <a:gd name="connsiteY379" fmla="*/ 2338926 h 3370881"/>
                          <a:gd name="connsiteX380" fmla="*/ 1500444 w 2661966"/>
                          <a:gd name="connsiteY380" fmla="*/ 2355271 h 3370881"/>
                          <a:gd name="connsiteX381" fmla="*/ 1402678 w 2661966"/>
                          <a:gd name="connsiteY381" fmla="*/ 2339641 h 3370881"/>
                          <a:gd name="connsiteX382" fmla="*/ 1322892 w 2661966"/>
                          <a:gd name="connsiteY382" fmla="*/ 2336952 h 3370881"/>
                          <a:gd name="connsiteX383" fmla="*/ 1199384 w 2661966"/>
                          <a:gd name="connsiteY383" fmla="*/ 2307041 h 3370881"/>
                          <a:gd name="connsiteX384" fmla="*/ 1066800 w 2661966"/>
                          <a:gd name="connsiteY384" fmla="*/ 2272705 h 3370881"/>
                          <a:gd name="connsiteX385" fmla="*/ 1030941 w 2661966"/>
                          <a:gd name="connsiteY385" fmla="*/ 2263740 h 3370881"/>
                          <a:gd name="connsiteX386" fmla="*/ 986118 w 2661966"/>
                          <a:gd name="connsiteY386" fmla="*/ 2241329 h 3370881"/>
                          <a:gd name="connsiteX387" fmla="*/ 968188 w 2661966"/>
                          <a:gd name="connsiteY387" fmla="*/ 2232364 h 3370881"/>
                          <a:gd name="connsiteX388" fmla="*/ 936812 w 2661966"/>
                          <a:gd name="connsiteY388" fmla="*/ 2214434 h 3370881"/>
                          <a:gd name="connsiteX389" fmla="*/ 905435 w 2661966"/>
                          <a:gd name="connsiteY389" fmla="*/ 2196505 h 3370881"/>
                          <a:gd name="connsiteX390" fmla="*/ 869576 w 2661966"/>
                          <a:gd name="connsiteY390" fmla="*/ 2209952 h 3370881"/>
                          <a:gd name="connsiteX391" fmla="*/ 856129 w 2661966"/>
                          <a:gd name="connsiteY391" fmla="*/ 2227881 h 3370881"/>
                          <a:gd name="connsiteX392" fmla="*/ 815788 w 2661966"/>
                          <a:gd name="connsiteY392" fmla="*/ 2268223 h 3370881"/>
                          <a:gd name="connsiteX393" fmla="*/ 788894 w 2661966"/>
                          <a:gd name="connsiteY393" fmla="*/ 2290634 h 3370881"/>
                          <a:gd name="connsiteX394" fmla="*/ 762000 w 2661966"/>
                          <a:gd name="connsiteY394" fmla="*/ 2313046 h 3370881"/>
                          <a:gd name="connsiteX395" fmla="*/ 753035 w 2661966"/>
                          <a:gd name="connsiteY395" fmla="*/ 2326493 h 3370881"/>
                          <a:gd name="connsiteX396" fmla="*/ 735106 w 2661966"/>
                          <a:gd name="connsiteY396" fmla="*/ 2339940 h 3370881"/>
                          <a:gd name="connsiteX397" fmla="*/ 712694 w 2661966"/>
                          <a:gd name="connsiteY397" fmla="*/ 2362352 h 3370881"/>
                          <a:gd name="connsiteX398" fmla="*/ 694765 w 2661966"/>
                          <a:gd name="connsiteY398" fmla="*/ 2375799 h 3370881"/>
                          <a:gd name="connsiteX399" fmla="*/ 681318 w 2661966"/>
                          <a:gd name="connsiteY399" fmla="*/ 2393729 h 3370881"/>
                          <a:gd name="connsiteX400" fmla="*/ 667870 w 2661966"/>
                          <a:gd name="connsiteY400" fmla="*/ 2402693 h 3370881"/>
                          <a:gd name="connsiteX401" fmla="*/ 623047 w 2661966"/>
                          <a:gd name="connsiteY401" fmla="*/ 2443034 h 3370881"/>
                          <a:gd name="connsiteX402" fmla="*/ 600635 w 2661966"/>
                          <a:gd name="connsiteY402" fmla="*/ 2474411 h 3370881"/>
                          <a:gd name="connsiteX403" fmla="*/ 587188 w 2661966"/>
                          <a:gd name="connsiteY403" fmla="*/ 2514752 h 3370881"/>
                          <a:gd name="connsiteX404" fmla="*/ 582706 w 2661966"/>
                          <a:gd name="connsiteY404" fmla="*/ 2546129 h 3370881"/>
                          <a:gd name="connsiteX405" fmla="*/ 596153 w 2661966"/>
                          <a:gd name="connsiteY405" fmla="*/ 2635776 h 3370881"/>
                          <a:gd name="connsiteX406" fmla="*/ 600635 w 2661966"/>
                          <a:gd name="connsiteY406" fmla="*/ 2653705 h 3370881"/>
                          <a:gd name="connsiteX407" fmla="*/ 609600 w 2661966"/>
                          <a:gd name="connsiteY407" fmla="*/ 2671634 h 3370881"/>
                          <a:gd name="connsiteX408" fmla="*/ 614082 w 2661966"/>
                          <a:gd name="connsiteY408" fmla="*/ 2689564 h 3370881"/>
                          <a:gd name="connsiteX409" fmla="*/ 623047 w 2661966"/>
                          <a:gd name="connsiteY409" fmla="*/ 2711976 h 3370881"/>
                          <a:gd name="connsiteX410" fmla="*/ 627529 w 2661966"/>
                          <a:gd name="connsiteY410" fmla="*/ 2734387 h 3370881"/>
                          <a:gd name="connsiteX411" fmla="*/ 640976 w 2661966"/>
                          <a:gd name="connsiteY411" fmla="*/ 2765764 h 3370881"/>
                          <a:gd name="connsiteX412" fmla="*/ 645459 w 2661966"/>
                          <a:gd name="connsiteY412" fmla="*/ 2779211 h 3370881"/>
                          <a:gd name="connsiteX413" fmla="*/ 658906 w 2661966"/>
                          <a:gd name="connsiteY413" fmla="*/ 2801623 h 3370881"/>
                          <a:gd name="connsiteX414" fmla="*/ 676835 w 2661966"/>
                          <a:gd name="connsiteY414" fmla="*/ 2864376 h 3370881"/>
                          <a:gd name="connsiteX415" fmla="*/ 690282 w 2661966"/>
                          <a:gd name="connsiteY415" fmla="*/ 2895752 h 3370881"/>
                          <a:gd name="connsiteX416" fmla="*/ 699247 w 2661966"/>
                          <a:gd name="connsiteY416" fmla="*/ 2940576 h 3370881"/>
                          <a:gd name="connsiteX417" fmla="*/ 703729 w 2661966"/>
                          <a:gd name="connsiteY417" fmla="*/ 2967470 h 3370881"/>
                          <a:gd name="connsiteX418" fmla="*/ 717176 w 2661966"/>
                          <a:gd name="connsiteY418" fmla="*/ 2994364 h 3370881"/>
                          <a:gd name="connsiteX419" fmla="*/ 735106 w 2661966"/>
                          <a:gd name="connsiteY419" fmla="*/ 3052634 h 3370881"/>
                          <a:gd name="connsiteX420" fmla="*/ 739588 w 2661966"/>
                          <a:gd name="connsiteY420" fmla="*/ 3079529 h 3370881"/>
                          <a:gd name="connsiteX421" fmla="*/ 762000 w 2661966"/>
                          <a:gd name="connsiteY421" fmla="*/ 3142281 h 3370881"/>
                          <a:gd name="connsiteX422" fmla="*/ 766482 w 2661966"/>
                          <a:gd name="connsiteY422" fmla="*/ 3231929 h 3370881"/>
                          <a:gd name="connsiteX423" fmla="*/ 770965 w 2661966"/>
                          <a:gd name="connsiteY423" fmla="*/ 3254340 h 3370881"/>
                          <a:gd name="connsiteX424" fmla="*/ 775447 w 2661966"/>
                          <a:gd name="connsiteY424" fmla="*/ 3285717 h 3370881"/>
                          <a:gd name="connsiteX425" fmla="*/ 748553 w 2661966"/>
                          <a:gd name="connsiteY425" fmla="*/ 3335023 h 3370881"/>
                          <a:gd name="connsiteX426" fmla="*/ 721659 w 2661966"/>
                          <a:gd name="connsiteY426" fmla="*/ 3343987 h 3370881"/>
                          <a:gd name="connsiteX427" fmla="*/ 708212 w 2661966"/>
                          <a:gd name="connsiteY427" fmla="*/ 3348470 h 3370881"/>
                          <a:gd name="connsiteX428" fmla="*/ 623047 w 2661966"/>
                          <a:gd name="connsiteY428" fmla="*/ 3330540 h 3370881"/>
                          <a:gd name="connsiteX429" fmla="*/ 609600 w 2661966"/>
                          <a:gd name="connsiteY429" fmla="*/ 3308129 h 3370881"/>
                          <a:gd name="connsiteX430" fmla="*/ 591670 w 2661966"/>
                          <a:gd name="connsiteY430" fmla="*/ 3267787 h 3370881"/>
                          <a:gd name="connsiteX431" fmla="*/ 560294 w 2661966"/>
                          <a:gd name="connsiteY431" fmla="*/ 3209517 h 3370881"/>
                          <a:gd name="connsiteX432" fmla="*/ 551329 w 2661966"/>
                          <a:gd name="connsiteY432" fmla="*/ 3196070 h 3370881"/>
                          <a:gd name="connsiteX433" fmla="*/ 528918 w 2661966"/>
                          <a:gd name="connsiteY433" fmla="*/ 3173658 h 3370881"/>
                          <a:gd name="connsiteX434" fmla="*/ 519953 w 2661966"/>
                          <a:gd name="connsiteY434" fmla="*/ 3128834 h 3370881"/>
                          <a:gd name="connsiteX435" fmla="*/ 524435 w 2661966"/>
                          <a:gd name="connsiteY435" fmla="*/ 3101940 h 3370881"/>
                          <a:gd name="connsiteX436" fmla="*/ 528918 w 2661966"/>
                          <a:gd name="connsiteY436" fmla="*/ 3088493 h 3370881"/>
                          <a:gd name="connsiteX437" fmla="*/ 542365 w 2661966"/>
                          <a:gd name="connsiteY437" fmla="*/ 3052634 h 3370881"/>
                          <a:gd name="connsiteX438" fmla="*/ 484094 w 2661966"/>
                          <a:gd name="connsiteY438" fmla="*/ 2886787 h 3370881"/>
                          <a:gd name="connsiteX439" fmla="*/ 443753 w 2661966"/>
                          <a:gd name="connsiteY439" fmla="*/ 2779211 h 3370881"/>
                          <a:gd name="connsiteX440" fmla="*/ 439270 w 2661966"/>
                          <a:gd name="connsiteY440" fmla="*/ 2752317 h 3370881"/>
                          <a:gd name="connsiteX441" fmla="*/ 430306 w 2661966"/>
                          <a:gd name="connsiteY441" fmla="*/ 2716458 h 3370881"/>
                          <a:gd name="connsiteX442" fmla="*/ 425823 w 2661966"/>
                          <a:gd name="connsiteY442" fmla="*/ 2680599 h 3370881"/>
                          <a:gd name="connsiteX443" fmla="*/ 398929 w 2661966"/>
                          <a:gd name="connsiteY443" fmla="*/ 2599917 h 3370881"/>
                          <a:gd name="connsiteX444" fmla="*/ 385482 w 2661966"/>
                          <a:gd name="connsiteY444" fmla="*/ 2568540 h 3370881"/>
                          <a:gd name="connsiteX445" fmla="*/ 381000 w 2661966"/>
                          <a:gd name="connsiteY445" fmla="*/ 2550611 h 3370881"/>
                          <a:gd name="connsiteX446" fmla="*/ 372035 w 2661966"/>
                          <a:gd name="connsiteY446" fmla="*/ 2483376 h 3370881"/>
                          <a:gd name="connsiteX447" fmla="*/ 367553 w 2661966"/>
                          <a:gd name="connsiteY447" fmla="*/ 2469929 h 3370881"/>
                          <a:gd name="connsiteX448" fmla="*/ 407894 w 2661966"/>
                          <a:gd name="connsiteY448" fmla="*/ 2451999 h 3370881"/>
                          <a:gd name="connsiteX449" fmla="*/ 515470 w 2661966"/>
                          <a:gd name="connsiteY449" fmla="*/ 2407176 h 3370881"/>
                          <a:gd name="connsiteX450" fmla="*/ 578223 w 2661966"/>
                          <a:gd name="connsiteY450" fmla="*/ 2353387 h 3370881"/>
                          <a:gd name="connsiteX451" fmla="*/ 587188 w 2661966"/>
                          <a:gd name="connsiteY451" fmla="*/ 2330976 h 3370881"/>
                          <a:gd name="connsiteX452" fmla="*/ 614082 w 2661966"/>
                          <a:gd name="connsiteY452" fmla="*/ 2254776 h 3370881"/>
                          <a:gd name="connsiteX453" fmla="*/ 649941 w 2661966"/>
                          <a:gd name="connsiteY453" fmla="*/ 2200987 h 3370881"/>
                          <a:gd name="connsiteX454" fmla="*/ 690282 w 2661966"/>
                          <a:gd name="connsiteY454" fmla="*/ 2174093 h 3370881"/>
                          <a:gd name="connsiteX455" fmla="*/ 703729 w 2661966"/>
                          <a:gd name="connsiteY455" fmla="*/ 2165129 h 3370881"/>
                          <a:gd name="connsiteX456" fmla="*/ 739588 w 2661966"/>
                          <a:gd name="connsiteY456" fmla="*/ 2147199 h 3370881"/>
                          <a:gd name="connsiteX457" fmla="*/ 708212 w 2661966"/>
                          <a:gd name="connsiteY457" fmla="*/ 2187540 h 3370881"/>
                          <a:gd name="connsiteX458" fmla="*/ 654423 w 2661966"/>
                          <a:gd name="connsiteY458" fmla="*/ 2241329 h 3370881"/>
                          <a:gd name="connsiteX459" fmla="*/ 636494 w 2661966"/>
                          <a:gd name="connsiteY459" fmla="*/ 2259258 h 3370881"/>
                          <a:gd name="connsiteX460" fmla="*/ 614082 w 2661966"/>
                          <a:gd name="connsiteY460" fmla="*/ 2286152 h 3370881"/>
                          <a:gd name="connsiteX461" fmla="*/ 592179 w 2661966"/>
                          <a:gd name="connsiteY461" fmla="*/ 2282347 h 3370881"/>
                          <a:gd name="connsiteX462" fmla="*/ 555980 w 2661966"/>
                          <a:gd name="connsiteY462" fmla="*/ 2313892 h 3370881"/>
                          <a:gd name="connsiteX463" fmla="*/ 524435 w 2661966"/>
                          <a:gd name="connsiteY463" fmla="*/ 2348905 h 3370881"/>
                          <a:gd name="connsiteX464" fmla="*/ 502023 w 2661966"/>
                          <a:gd name="connsiteY464" fmla="*/ 2362352 h 3370881"/>
                          <a:gd name="connsiteX465" fmla="*/ 461682 w 2661966"/>
                          <a:gd name="connsiteY465" fmla="*/ 2389246 h 3370881"/>
                          <a:gd name="connsiteX466" fmla="*/ 448235 w 2661966"/>
                          <a:gd name="connsiteY466" fmla="*/ 2398211 h 3370881"/>
                          <a:gd name="connsiteX467" fmla="*/ 430306 w 2661966"/>
                          <a:gd name="connsiteY467" fmla="*/ 2407176 h 3370881"/>
                          <a:gd name="connsiteX468" fmla="*/ 412376 w 2661966"/>
                          <a:gd name="connsiteY468" fmla="*/ 2420623 h 3370881"/>
                          <a:gd name="connsiteX469" fmla="*/ 389965 w 2661966"/>
                          <a:gd name="connsiteY469" fmla="*/ 2429587 h 3370881"/>
                          <a:gd name="connsiteX470" fmla="*/ 372035 w 2661966"/>
                          <a:gd name="connsiteY470" fmla="*/ 2443034 h 3370881"/>
                          <a:gd name="connsiteX471" fmla="*/ 318247 w 2661966"/>
                          <a:gd name="connsiteY471" fmla="*/ 2474411 h 3370881"/>
                          <a:gd name="connsiteX472" fmla="*/ 304800 w 2661966"/>
                          <a:gd name="connsiteY472" fmla="*/ 2492340 h 3370881"/>
                          <a:gd name="connsiteX473" fmla="*/ 282388 w 2661966"/>
                          <a:gd name="connsiteY473" fmla="*/ 2519234 h 3370881"/>
                          <a:gd name="connsiteX474" fmla="*/ 295835 w 2661966"/>
                          <a:gd name="connsiteY474" fmla="*/ 2815070 h 3370881"/>
                          <a:gd name="connsiteX475" fmla="*/ 300318 w 2661966"/>
                          <a:gd name="connsiteY475" fmla="*/ 2837481 h 3370881"/>
                          <a:gd name="connsiteX476" fmla="*/ 304800 w 2661966"/>
                          <a:gd name="connsiteY476" fmla="*/ 2868858 h 3370881"/>
                          <a:gd name="connsiteX477" fmla="*/ 309282 w 2661966"/>
                          <a:gd name="connsiteY477" fmla="*/ 2927129 h 3370881"/>
                          <a:gd name="connsiteX478" fmla="*/ 322729 w 2661966"/>
                          <a:gd name="connsiteY478" fmla="*/ 2985399 h 3370881"/>
                          <a:gd name="connsiteX479" fmla="*/ 327212 w 2661966"/>
                          <a:gd name="connsiteY479" fmla="*/ 3012293 h 3370881"/>
                          <a:gd name="connsiteX480" fmla="*/ 331694 w 2661966"/>
                          <a:gd name="connsiteY480" fmla="*/ 3043670 h 3370881"/>
                          <a:gd name="connsiteX481" fmla="*/ 345141 w 2661966"/>
                          <a:gd name="connsiteY481" fmla="*/ 3070564 h 3370881"/>
                          <a:gd name="connsiteX482" fmla="*/ 367553 w 2661966"/>
                          <a:gd name="connsiteY482" fmla="*/ 3124352 h 3370881"/>
                          <a:gd name="connsiteX483" fmla="*/ 381000 w 2661966"/>
                          <a:gd name="connsiteY483" fmla="*/ 3182623 h 3370881"/>
                          <a:gd name="connsiteX484" fmla="*/ 389965 w 2661966"/>
                          <a:gd name="connsiteY484" fmla="*/ 3196070 h 3370881"/>
                          <a:gd name="connsiteX485" fmla="*/ 394447 w 2661966"/>
                          <a:gd name="connsiteY485" fmla="*/ 3213999 h 3370881"/>
                          <a:gd name="connsiteX486" fmla="*/ 412376 w 2661966"/>
                          <a:gd name="connsiteY486" fmla="*/ 3245376 h 3370881"/>
                          <a:gd name="connsiteX487" fmla="*/ 416859 w 2661966"/>
                          <a:gd name="connsiteY487" fmla="*/ 3258823 h 3370881"/>
                          <a:gd name="connsiteX488" fmla="*/ 425823 w 2661966"/>
                          <a:gd name="connsiteY488" fmla="*/ 3272270 h 3370881"/>
                          <a:gd name="connsiteX489" fmla="*/ 439270 w 2661966"/>
                          <a:gd name="connsiteY489" fmla="*/ 3303646 h 3370881"/>
                          <a:gd name="connsiteX490" fmla="*/ 439270 w 2661966"/>
                          <a:gd name="connsiteY490" fmla="*/ 3352952 h 3370881"/>
                          <a:gd name="connsiteX491" fmla="*/ 430306 w 2661966"/>
                          <a:gd name="connsiteY491" fmla="*/ 3366399 h 3370881"/>
                          <a:gd name="connsiteX492" fmla="*/ 412376 w 2661966"/>
                          <a:gd name="connsiteY492" fmla="*/ 3370881 h 3370881"/>
                          <a:gd name="connsiteX493" fmla="*/ 295835 w 2661966"/>
                          <a:gd name="connsiteY493" fmla="*/ 3357434 h 3370881"/>
                          <a:gd name="connsiteX494" fmla="*/ 264459 w 2661966"/>
                          <a:gd name="connsiteY494" fmla="*/ 3276752 h 3370881"/>
                          <a:gd name="connsiteX495" fmla="*/ 259976 w 2661966"/>
                          <a:gd name="connsiteY495" fmla="*/ 3240893 h 3370881"/>
                          <a:gd name="connsiteX496" fmla="*/ 246529 w 2661966"/>
                          <a:gd name="connsiteY496" fmla="*/ 3178140 h 3370881"/>
                          <a:gd name="connsiteX497" fmla="*/ 237565 w 2661966"/>
                          <a:gd name="connsiteY497" fmla="*/ 3084011 h 3370881"/>
                          <a:gd name="connsiteX498" fmla="*/ 228600 w 2661966"/>
                          <a:gd name="connsiteY498" fmla="*/ 3057117 h 3370881"/>
                          <a:gd name="connsiteX499" fmla="*/ 219635 w 2661966"/>
                          <a:gd name="connsiteY499" fmla="*/ 3021258 h 3370881"/>
                          <a:gd name="connsiteX500" fmla="*/ 206188 w 2661966"/>
                          <a:gd name="connsiteY500" fmla="*/ 2980917 h 3370881"/>
                          <a:gd name="connsiteX501" fmla="*/ 201706 w 2661966"/>
                          <a:gd name="connsiteY501" fmla="*/ 2949540 h 3370881"/>
                          <a:gd name="connsiteX502" fmla="*/ 197223 w 2661966"/>
                          <a:gd name="connsiteY502" fmla="*/ 2927129 h 3370881"/>
                          <a:gd name="connsiteX503" fmla="*/ 192741 w 2661966"/>
                          <a:gd name="connsiteY503" fmla="*/ 2891270 h 3370881"/>
                          <a:gd name="connsiteX504" fmla="*/ 188259 w 2661966"/>
                          <a:gd name="connsiteY504" fmla="*/ 2850929 h 3370881"/>
                          <a:gd name="connsiteX505" fmla="*/ 179294 w 2661966"/>
                          <a:gd name="connsiteY505" fmla="*/ 2824034 h 3370881"/>
                          <a:gd name="connsiteX506" fmla="*/ 165847 w 2661966"/>
                          <a:gd name="connsiteY506" fmla="*/ 2774729 h 3370881"/>
                          <a:gd name="connsiteX507" fmla="*/ 161365 w 2661966"/>
                          <a:gd name="connsiteY507" fmla="*/ 2747834 h 3370881"/>
                          <a:gd name="connsiteX508" fmla="*/ 156882 w 2661966"/>
                          <a:gd name="connsiteY508" fmla="*/ 2559576 h 3370881"/>
                          <a:gd name="connsiteX509" fmla="*/ 152400 w 2661966"/>
                          <a:gd name="connsiteY509" fmla="*/ 2519234 h 3370881"/>
                          <a:gd name="connsiteX510" fmla="*/ 118035 w 2661966"/>
                          <a:gd name="connsiteY510" fmla="*/ 2400004 h 3370881"/>
                          <a:gd name="connsiteX511" fmla="*/ 117048 w 2661966"/>
                          <a:gd name="connsiteY511" fmla="*/ 2344423 h 3370881"/>
                          <a:gd name="connsiteX512" fmla="*/ 100106 w 2661966"/>
                          <a:gd name="connsiteY512" fmla="*/ 2330976 h 3370881"/>
                          <a:gd name="connsiteX513" fmla="*/ 138953 w 2661966"/>
                          <a:gd name="connsiteY513" fmla="*/ 2313046 h 3370881"/>
                          <a:gd name="connsiteX514" fmla="*/ 152400 w 2661966"/>
                          <a:gd name="connsiteY514" fmla="*/ 2304081 h 3370881"/>
                          <a:gd name="connsiteX515" fmla="*/ 170329 w 2661966"/>
                          <a:gd name="connsiteY515" fmla="*/ 2259258 h 3370881"/>
                          <a:gd name="connsiteX516" fmla="*/ 188259 w 2661966"/>
                          <a:gd name="connsiteY516" fmla="*/ 2223399 h 3370881"/>
                          <a:gd name="connsiteX517" fmla="*/ 206188 w 2661966"/>
                          <a:gd name="connsiteY517" fmla="*/ 2187540 h 3370881"/>
                          <a:gd name="connsiteX518" fmla="*/ 210670 w 2661966"/>
                          <a:gd name="connsiteY518" fmla="*/ 2174093 h 3370881"/>
                          <a:gd name="connsiteX519" fmla="*/ 219635 w 2661966"/>
                          <a:gd name="connsiteY519" fmla="*/ 2115823 h 3370881"/>
                          <a:gd name="connsiteX520" fmla="*/ 210670 w 2661966"/>
                          <a:gd name="connsiteY520" fmla="*/ 1958940 h 3370881"/>
                          <a:gd name="connsiteX521" fmla="*/ 192741 w 2661966"/>
                          <a:gd name="connsiteY521" fmla="*/ 1923081 h 3370881"/>
                          <a:gd name="connsiteX522" fmla="*/ 179294 w 2661966"/>
                          <a:gd name="connsiteY522" fmla="*/ 1891705 h 3370881"/>
                          <a:gd name="connsiteX523" fmla="*/ 165847 w 2661966"/>
                          <a:gd name="connsiteY523" fmla="*/ 1864811 h 3370881"/>
                          <a:gd name="connsiteX524" fmla="*/ 152400 w 2661966"/>
                          <a:gd name="connsiteY524" fmla="*/ 1833434 h 3370881"/>
                          <a:gd name="connsiteX525" fmla="*/ 143435 w 2661966"/>
                          <a:gd name="connsiteY525" fmla="*/ 1819987 h 3370881"/>
                          <a:gd name="connsiteX526" fmla="*/ 107576 w 2661966"/>
                          <a:gd name="connsiteY526" fmla="*/ 1784129 h 3370881"/>
                          <a:gd name="connsiteX527" fmla="*/ 94129 w 2661966"/>
                          <a:gd name="connsiteY527" fmla="*/ 1779646 h 3370881"/>
                          <a:gd name="connsiteX528" fmla="*/ 71718 w 2661966"/>
                          <a:gd name="connsiteY528" fmla="*/ 1770681 h 3370881"/>
                          <a:gd name="connsiteX529" fmla="*/ 58270 w 2661966"/>
                          <a:gd name="connsiteY529" fmla="*/ 1761717 h 3370881"/>
                          <a:gd name="connsiteX530" fmla="*/ 26894 w 2661966"/>
                          <a:gd name="connsiteY530" fmla="*/ 1730340 h 3370881"/>
                          <a:gd name="connsiteX531" fmla="*/ 0 w 2661966"/>
                          <a:gd name="connsiteY531" fmla="*/ 1707929 h 3370881"/>
                          <a:gd name="connsiteX0" fmla="*/ 0 w 2661966"/>
                          <a:gd name="connsiteY0" fmla="*/ 1707929 h 3370881"/>
                          <a:gd name="connsiteX1" fmla="*/ 22412 w 2661966"/>
                          <a:gd name="connsiteY1" fmla="*/ 1698964 h 3370881"/>
                          <a:gd name="connsiteX2" fmla="*/ 31376 w 2661966"/>
                          <a:gd name="connsiteY2" fmla="*/ 1681034 h 3370881"/>
                          <a:gd name="connsiteX3" fmla="*/ 44823 w 2661966"/>
                          <a:gd name="connsiteY3" fmla="*/ 1672070 h 3370881"/>
                          <a:gd name="connsiteX4" fmla="*/ 58270 w 2661966"/>
                          <a:gd name="connsiteY4" fmla="*/ 1654140 h 3370881"/>
                          <a:gd name="connsiteX5" fmla="*/ 76200 w 2661966"/>
                          <a:gd name="connsiteY5" fmla="*/ 1645176 h 3370881"/>
                          <a:gd name="connsiteX6" fmla="*/ 98612 w 2661966"/>
                          <a:gd name="connsiteY6" fmla="*/ 1636211 h 3370881"/>
                          <a:gd name="connsiteX7" fmla="*/ 125506 w 2661966"/>
                          <a:gd name="connsiteY7" fmla="*/ 1627246 h 3370881"/>
                          <a:gd name="connsiteX8" fmla="*/ 152400 w 2661966"/>
                          <a:gd name="connsiteY8" fmla="*/ 1609317 h 3370881"/>
                          <a:gd name="connsiteX9" fmla="*/ 170329 w 2661966"/>
                          <a:gd name="connsiteY9" fmla="*/ 1600352 h 3370881"/>
                          <a:gd name="connsiteX10" fmla="*/ 188259 w 2661966"/>
                          <a:gd name="connsiteY10" fmla="*/ 1582423 h 3370881"/>
                          <a:gd name="connsiteX11" fmla="*/ 228600 w 2661966"/>
                          <a:gd name="connsiteY11" fmla="*/ 1564493 h 3370881"/>
                          <a:gd name="connsiteX12" fmla="*/ 255494 w 2661966"/>
                          <a:gd name="connsiteY12" fmla="*/ 1546564 h 3370881"/>
                          <a:gd name="connsiteX13" fmla="*/ 300318 w 2661966"/>
                          <a:gd name="connsiteY13" fmla="*/ 1524152 h 3370881"/>
                          <a:gd name="connsiteX14" fmla="*/ 313765 w 2661966"/>
                          <a:gd name="connsiteY14" fmla="*/ 1515187 h 3370881"/>
                          <a:gd name="connsiteX15" fmla="*/ 340659 w 2661966"/>
                          <a:gd name="connsiteY15" fmla="*/ 1510705 h 3370881"/>
                          <a:gd name="connsiteX16" fmla="*/ 363070 w 2661966"/>
                          <a:gd name="connsiteY16" fmla="*/ 1506223 h 3370881"/>
                          <a:gd name="connsiteX17" fmla="*/ 389965 w 2661966"/>
                          <a:gd name="connsiteY17" fmla="*/ 1501740 h 3370881"/>
                          <a:gd name="connsiteX18" fmla="*/ 425823 w 2661966"/>
                          <a:gd name="connsiteY18" fmla="*/ 1497258 h 3370881"/>
                          <a:gd name="connsiteX19" fmla="*/ 470647 w 2661966"/>
                          <a:gd name="connsiteY19" fmla="*/ 1488293 h 3370881"/>
                          <a:gd name="connsiteX20" fmla="*/ 515470 w 2661966"/>
                          <a:gd name="connsiteY20" fmla="*/ 1479329 h 3370881"/>
                          <a:gd name="connsiteX21" fmla="*/ 528918 w 2661966"/>
                          <a:gd name="connsiteY21" fmla="*/ 1470364 h 3370881"/>
                          <a:gd name="connsiteX22" fmla="*/ 600635 w 2661966"/>
                          <a:gd name="connsiteY22" fmla="*/ 1456917 h 3370881"/>
                          <a:gd name="connsiteX23" fmla="*/ 690282 w 2661966"/>
                          <a:gd name="connsiteY23" fmla="*/ 1447952 h 3370881"/>
                          <a:gd name="connsiteX24" fmla="*/ 793376 w 2661966"/>
                          <a:gd name="connsiteY24" fmla="*/ 1452434 h 3370881"/>
                          <a:gd name="connsiteX25" fmla="*/ 874059 w 2661966"/>
                          <a:gd name="connsiteY25" fmla="*/ 1465881 h 3370881"/>
                          <a:gd name="connsiteX26" fmla="*/ 914400 w 2661966"/>
                          <a:gd name="connsiteY26" fmla="*/ 1470364 h 3370881"/>
                          <a:gd name="connsiteX27" fmla="*/ 1030941 w 2661966"/>
                          <a:gd name="connsiteY27" fmla="*/ 1483811 h 3370881"/>
                          <a:gd name="connsiteX28" fmla="*/ 1151965 w 2661966"/>
                          <a:gd name="connsiteY28" fmla="*/ 1492776 h 3370881"/>
                          <a:gd name="connsiteX29" fmla="*/ 1281953 w 2661966"/>
                          <a:gd name="connsiteY29" fmla="*/ 1501740 h 3370881"/>
                          <a:gd name="connsiteX30" fmla="*/ 1465729 w 2661966"/>
                          <a:gd name="connsiteY30" fmla="*/ 1497258 h 3370881"/>
                          <a:gd name="connsiteX31" fmla="*/ 1510553 w 2661966"/>
                          <a:gd name="connsiteY31" fmla="*/ 1492776 h 3370881"/>
                          <a:gd name="connsiteX32" fmla="*/ 1582270 w 2661966"/>
                          <a:gd name="connsiteY32" fmla="*/ 1461399 h 3370881"/>
                          <a:gd name="connsiteX33" fmla="*/ 1604682 w 2661966"/>
                          <a:gd name="connsiteY33" fmla="*/ 1456917 h 3370881"/>
                          <a:gd name="connsiteX34" fmla="*/ 1622612 w 2661966"/>
                          <a:gd name="connsiteY34" fmla="*/ 1447952 h 3370881"/>
                          <a:gd name="connsiteX35" fmla="*/ 1645023 w 2661966"/>
                          <a:gd name="connsiteY35" fmla="*/ 1438987 h 3370881"/>
                          <a:gd name="connsiteX36" fmla="*/ 1662953 w 2661966"/>
                          <a:gd name="connsiteY36" fmla="*/ 1425540 h 3370881"/>
                          <a:gd name="connsiteX37" fmla="*/ 1698812 w 2661966"/>
                          <a:gd name="connsiteY37" fmla="*/ 1407611 h 3370881"/>
                          <a:gd name="connsiteX38" fmla="*/ 1739153 w 2661966"/>
                          <a:gd name="connsiteY38" fmla="*/ 1380717 h 3370881"/>
                          <a:gd name="connsiteX39" fmla="*/ 1752600 w 2661966"/>
                          <a:gd name="connsiteY39" fmla="*/ 1367270 h 3370881"/>
                          <a:gd name="connsiteX40" fmla="*/ 1775012 w 2661966"/>
                          <a:gd name="connsiteY40" fmla="*/ 1353823 h 3370881"/>
                          <a:gd name="connsiteX41" fmla="*/ 1797423 w 2661966"/>
                          <a:gd name="connsiteY41" fmla="*/ 1335893 h 3370881"/>
                          <a:gd name="connsiteX42" fmla="*/ 1810870 w 2661966"/>
                          <a:gd name="connsiteY42" fmla="*/ 1304517 h 3370881"/>
                          <a:gd name="connsiteX43" fmla="*/ 1815353 w 2661966"/>
                          <a:gd name="connsiteY43" fmla="*/ 1291070 h 3370881"/>
                          <a:gd name="connsiteX44" fmla="*/ 1801906 w 2661966"/>
                          <a:gd name="connsiteY44" fmla="*/ 1138670 h 3370881"/>
                          <a:gd name="connsiteX45" fmla="*/ 1792941 w 2661966"/>
                          <a:gd name="connsiteY45" fmla="*/ 1125223 h 3370881"/>
                          <a:gd name="connsiteX46" fmla="*/ 1757082 w 2661966"/>
                          <a:gd name="connsiteY46" fmla="*/ 1093846 h 3370881"/>
                          <a:gd name="connsiteX47" fmla="*/ 1730188 w 2661966"/>
                          <a:gd name="connsiteY47" fmla="*/ 1066952 h 3370881"/>
                          <a:gd name="connsiteX48" fmla="*/ 1703294 w 2661966"/>
                          <a:gd name="connsiteY48" fmla="*/ 1049023 h 3370881"/>
                          <a:gd name="connsiteX49" fmla="*/ 1622612 w 2661966"/>
                          <a:gd name="connsiteY49" fmla="*/ 1053505 h 3370881"/>
                          <a:gd name="connsiteX50" fmla="*/ 1595718 w 2661966"/>
                          <a:gd name="connsiteY50" fmla="*/ 1062470 h 3370881"/>
                          <a:gd name="connsiteX51" fmla="*/ 1573306 w 2661966"/>
                          <a:gd name="connsiteY51" fmla="*/ 1066952 h 3370881"/>
                          <a:gd name="connsiteX52" fmla="*/ 1453385 w 2661966"/>
                          <a:gd name="connsiteY52" fmla="*/ 1082761 h 3370881"/>
                          <a:gd name="connsiteX53" fmla="*/ 1326776 w 2661966"/>
                          <a:gd name="connsiteY53" fmla="*/ 1062470 h 3370881"/>
                          <a:gd name="connsiteX54" fmla="*/ 1308847 w 2661966"/>
                          <a:gd name="connsiteY54" fmla="*/ 1057987 h 3370881"/>
                          <a:gd name="connsiteX55" fmla="*/ 1277470 w 2661966"/>
                          <a:gd name="connsiteY55" fmla="*/ 1053505 h 3370881"/>
                          <a:gd name="connsiteX56" fmla="*/ 1259541 w 2661966"/>
                          <a:gd name="connsiteY56" fmla="*/ 1049023 h 3370881"/>
                          <a:gd name="connsiteX57" fmla="*/ 1232647 w 2661966"/>
                          <a:gd name="connsiteY57" fmla="*/ 1044540 h 3370881"/>
                          <a:gd name="connsiteX58" fmla="*/ 1053353 w 2661966"/>
                          <a:gd name="connsiteY58" fmla="*/ 1049023 h 3370881"/>
                          <a:gd name="connsiteX59" fmla="*/ 1035423 w 2661966"/>
                          <a:gd name="connsiteY59" fmla="*/ 1053505 h 3370881"/>
                          <a:gd name="connsiteX60" fmla="*/ 1008529 w 2661966"/>
                          <a:gd name="connsiteY60" fmla="*/ 1057987 h 3370881"/>
                          <a:gd name="connsiteX61" fmla="*/ 995082 w 2661966"/>
                          <a:gd name="connsiteY61" fmla="*/ 1062470 h 3370881"/>
                          <a:gd name="connsiteX62" fmla="*/ 945776 w 2661966"/>
                          <a:gd name="connsiteY62" fmla="*/ 1031093 h 3370881"/>
                          <a:gd name="connsiteX63" fmla="*/ 941294 w 2661966"/>
                          <a:gd name="connsiteY63" fmla="*/ 1017646 h 3370881"/>
                          <a:gd name="connsiteX64" fmla="*/ 932329 w 2661966"/>
                          <a:gd name="connsiteY64" fmla="*/ 919034 h 3370881"/>
                          <a:gd name="connsiteX65" fmla="*/ 914400 w 2661966"/>
                          <a:gd name="connsiteY65" fmla="*/ 901105 h 3370881"/>
                          <a:gd name="connsiteX66" fmla="*/ 918882 w 2661966"/>
                          <a:gd name="connsiteY66" fmla="*/ 869729 h 3370881"/>
                          <a:gd name="connsiteX67" fmla="*/ 941294 w 2661966"/>
                          <a:gd name="connsiteY67" fmla="*/ 865246 h 3370881"/>
                          <a:gd name="connsiteX68" fmla="*/ 959223 w 2661966"/>
                          <a:gd name="connsiteY68" fmla="*/ 851799 h 3370881"/>
                          <a:gd name="connsiteX69" fmla="*/ 990600 w 2661966"/>
                          <a:gd name="connsiteY69" fmla="*/ 847317 h 3370881"/>
                          <a:gd name="connsiteX70" fmla="*/ 1129553 w 2661966"/>
                          <a:gd name="connsiteY70" fmla="*/ 838352 h 3370881"/>
                          <a:gd name="connsiteX71" fmla="*/ 1147482 w 2661966"/>
                          <a:gd name="connsiteY71" fmla="*/ 829387 h 3370881"/>
                          <a:gd name="connsiteX72" fmla="*/ 1178859 w 2661966"/>
                          <a:gd name="connsiteY72" fmla="*/ 806976 h 3370881"/>
                          <a:gd name="connsiteX73" fmla="*/ 1192306 w 2661966"/>
                          <a:gd name="connsiteY73" fmla="*/ 793529 h 3370881"/>
                          <a:gd name="connsiteX74" fmla="*/ 1214718 w 2661966"/>
                          <a:gd name="connsiteY74" fmla="*/ 784564 h 3370881"/>
                          <a:gd name="connsiteX75" fmla="*/ 1241612 w 2661966"/>
                          <a:gd name="connsiteY75" fmla="*/ 771117 h 3370881"/>
                          <a:gd name="connsiteX76" fmla="*/ 1277470 w 2661966"/>
                          <a:gd name="connsiteY76" fmla="*/ 753187 h 3370881"/>
                          <a:gd name="connsiteX77" fmla="*/ 1295400 w 2661966"/>
                          <a:gd name="connsiteY77" fmla="*/ 730776 h 3370881"/>
                          <a:gd name="connsiteX78" fmla="*/ 1317812 w 2661966"/>
                          <a:gd name="connsiteY78" fmla="*/ 708364 h 3370881"/>
                          <a:gd name="connsiteX79" fmla="*/ 1353670 w 2661966"/>
                          <a:gd name="connsiteY79" fmla="*/ 663540 h 3370881"/>
                          <a:gd name="connsiteX80" fmla="*/ 1371600 w 2661966"/>
                          <a:gd name="connsiteY80" fmla="*/ 636646 h 3370881"/>
                          <a:gd name="connsiteX81" fmla="*/ 1380565 w 2661966"/>
                          <a:gd name="connsiteY81" fmla="*/ 596305 h 3370881"/>
                          <a:gd name="connsiteX82" fmla="*/ 1385047 w 2661966"/>
                          <a:gd name="connsiteY82" fmla="*/ 582858 h 3370881"/>
                          <a:gd name="connsiteX83" fmla="*/ 1380565 w 2661966"/>
                          <a:gd name="connsiteY83" fmla="*/ 533552 h 3370881"/>
                          <a:gd name="connsiteX84" fmla="*/ 1367118 w 2661966"/>
                          <a:gd name="connsiteY84" fmla="*/ 524587 h 3370881"/>
                          <a:gd name="connsiteX85" fmla="*/ 1349188 w 2661966"/>
                          <a:gd name="connsiteY85" fmla="*/ 520105 h 3370881"/>
                          <a:gd name="connsiteX86" fmla="*/ 1324871 w 2661966"/>
                          <a:gd name="connsiteY86" fmla="*/ 516855 h 3370881"/>
                          <a:gd name="connsiteX87" fmla="*/ 1280048 w 2661966"/>
                          <a:gd name="connsiteY87" fmla="*/ 523243 h 3370881"/>
                          <a:gd name="connsiteX88" fmla="*/ 1250576 w 2661966"/>
                          <a:gd name="connsiteY88" fmla="*/ 529070 h 3370881"/>
                          <a:gd name="connsiteX89" fmla="*/ 1210235 w 2661966"/>
                          <a:gd name="connsiteY89" fmla="*/ 542517 h 3370881"/>
                          <a:gd name="connsiteX90" fmla="*/ 1183341 w 2661966"/>
                          <a:gd name="connsiteY90" fmla="*/ 555964 h 3370881"/>
                          <a:gd name="connsiteX91" fmla="*/ 1160929 w 2661966"/>
                          <a:gd name="connsiteY91" fmla="*/ 569411 h 3370881"/>
                          <a:gd name="connsiteX92" fmla="*/ 1134035 w 2661966"/>
                          <a:gd name="connsiteY92" fmla="*/ 578376 h 3370881"/>
                          <a:gd name="connsiteX93" fmla="*/ 1111623 w 2661966"/>
                          <a:gd name="connsiteY93" fmla="*/ 587340 h 3370881"/>
                          <a:gd name="connsiteX94" fmla="*/ 1084729 w 2661966"/>
                          <a:gd name="connsiteY94" fmla="*/ 596305 h 3370881"/>
                          <a:gd name="connsiteX95" fmla="*/ 986118 w 2661966"/>
                          <a:gd name="connsiteY95" fmla="*/ 591823 h 3370881"/>
                          <a:gd name="connsiteX96" fmla="*/ 927847 w 2661966"/>
                          <a:gd name="connsiteY96" fmla="*/ 578376 h 3370881"/>
                          <a:gd name="connsiteX97" fmla="*/ 896470 w 2661966"/>
                          <a:gd name="connsiteY97" fmla="*/ 555964 h 3370881"/>
                          <a:gd name="connsiteX98" fmla="*/ 883023 w 2661966"/>
                          <a:gd name="connsiteY98" fmla="*/ 546999 h 3370881"/>
                          <a:gd name="connsiteX99" fmla="*/ 865094 w 2661966"/>
                          <a:gd name="connsiteY99" fmla="*/ 497693 h 3370881"/>
                          <a:gd name="connsiteX100" fmla="*/ 869576 w 2661966"/>
                          <a:gd name="connsiteY100" fmla="*/ 403564 h 3370881"/>
                          <a:gd name="connsiteX101" fmla="*/ 874059 w 2661966"/>
                          <a:gd name="connsiteY101" fmla="*/ 385634 h 3370881"/>
                          <a:gd name="connsiteX102" fmla="*/ 883023 w 2661966"/>
                          <a:gd name="connsiteY102" fmla="*/ 372187 h 3370881"/>
                          <a:gd name="connsiteX103" fmla="*/ 913728 w 2661966"/>
                          <a:gd name="connsiteY103" fmla="*/ 342268 h 3370881"/>
                          <a:gd name="connsiteX104" fmla="*/ 914400 w 2661966"/>
                          <a:gd name="connsiteY104" fmla="*/ 385634 h 3370881"/>
                          <a:gd name="connsiteX105" fmla="*/ 909918 w 2661966"/>
                          <a:gd name="connsiteY105" fmla="*/ 408046 h 3370881"/>
                          <a:gd name="connsiteX106" fmla="*/ 900953 w 2661966"/>
                          <a:gd name="connsiteY106" fmla="*/ 466317 h 3370881"/>
                          <a:gd name="connsiteX107" fmla="*/ 905435 w 2661966"/>
                          <a:gd name="connsiteY107" fmla="*/ 515623 h 3370881"/>
                          <a:gd name="connsiteX108" fmla="*/ 932329 w 2661966"/>
                          <a:gd name="connsiteY108" fmla="*/ 551481 h 3370881"/>
                          <a:gd name="connsiteX109" fmla="*/ 954741 w 2661966"/>
                          <a:gd name="connsiteY109" fmla="*/ 560446 h 3370881"/>
                          <a:gd name="connsiteX110" fmla="*/ 972670 w 2661966"/>
                          <a:gd name="connsiteY110" fmla="*/ 569411 h 3370881"/>
                          <a:gd name="connsiteX111" fmla="*/ 1066800 w 2661966"/>
                          <a:gd name="connsiteY111" fmla="*/ 564929 h 3370881"/>
                          <a:gd name="connsiteX112" fmla="*/ 1111623 w 2661966"/>
                          <a:gd name="connsiteY112" fmla="*/ 551481 h 3370881"/>
                          <a:gd name="connsiteX113" fmla="*/ 1129553 w 2661966"/>
                          <a:gd name="connsiteY113" fmla="*/ 538034 h 3370881"/>
                          <a:gd name="connsiteX114" fmla="*/ 1156447 w 2661966"/>
                          <a:gd name="connsiteY114" fmla="*/ 511140 h 3370881"/>
                          <a:gd name="connsiteX115" fmla="*/ 1160929 w 2661966"/>
                          <a:gd name="connsiteY115" fmla="*/ 493211 h 3370881"/>
                          <a:gd name="connsiteX116" fmla="*/ 1178859 w 2661966"/>
                          <a:gd name="connsiteY116" fmla="*/ 331846 h 3370881"/>
                          <a:gd name="connsiteX117" fmla="*/ 1215315 w 2661966"/>
                          <a:gd name="connsiteY117" fmla="*/ 270289 h 3370881"/>
                          <a:gd name="connsiteX118" fmla="*/ 1214718 w 2661966"/>
                          <a:gd name="connsiteY118" fmla="*/ 367705 h 3370881"/>
                          <a:gd name="connsiteX119" fmla="*/ 1201270 w 2661966"/>
                          <a:gd name="connsiteY119" fmla="*/ 412529 h 3370881"/>
                          <a:gd name="connsiteX120" fmla="*/ 1210235 w 2661966"/>
                          <a:gd name="connsiteY120" fmla="*/ 461834 h 3370881"/>
                          <a:gd name="connsiteX121" fmla="*/ 1214718 w 2661966"/>
                          <a:gd name="connsiteY121" fmla="*/ 475281 h 3370881"/>
                          <a:gd name="connsiteX122" fmla="*/ 1231975 w 2661966"/>
                          <a:gd name="connsiteY122" fmla="*/ 478531 h 3370881"/>
                          <a:gd name="connsiteX123" fmla="*/ 1252481 w 2661966"/>
                          <a:gd name="connsiteY123" fmla="*/ 492651 h 3370881"/>
                          <a:gd name="connsiteX124" fmla="*/ 1317812 w 2661966"/>
                          <a:gd name="connsiteY124" fmla="*/ 488168 h 3370881"/>
                          <a:gd name="connsiteX125" fmla="*/ 1357480 w 2661966"/>
                          <a:gd name="connsiteY125" fmla="*/ 477299 h 3370881"/>
                          <a:gd name="connsiteX126" fmla="*/ 1506070 w 2661966"/>
                          <a:gd name="connsiteY126" fmla="*/ 457352 h 3370881"/>
                          <a:gd name="connsiteX127" fmla="*/ 1550894 w 2661966"/>
                          <a:gd name="connsiteY127" fmla="*/ 430458 h 3370881"/>
                          <a:gd name="connsiteX128" fmla="*/ 1564341 w 2661966"/>
                          <a:gd name="connsiteY128" fmla="*/ 417011 h 3370881"/>
                          <a:gd name="connsiteX129" fmla="*/ 1586753 w 2661966"/>
                          <a:gd name="connsiteY129" fmla="*/ 399081 h 3370881"/>
                          <a:gd name="connsiteX130" fmla="*/ 1595718 w 2661966"/>
                          <a:gd name="connsiteY130" fmla="*/ 381152 h 3370881"/>
                          <a:gd name="connsiteX131" fmla="*/ 1622664 w 2661966"/>
                          <a:gd name="connsiteY131" fmla="*/ 352560 h 3370881"/>
                          <a:gd name="connsiteX132" fmla="*/ 1639116 w 2661966"/>
                          <a:gd name="connsiteY132" fmla="*/ 291047 h 3370881"/>
                          <a:gd name="connsiteX133" fmla="*/ 1604852 w 2661966"/>
                          <a:gd name="connsiteY133" fmla="*/ 236279 h 3370881"/>
                          <a:gd name="connsiteX134" fmla="*/ 1537447 w 2661966"/>
                          <a:gd name="connsiteY134" fmla="*/ 188411 h 3370881"/>
                          <a:gd name="connsiteX135" fmla="*/ 1649755 w 2661966"/>
                          <a:gd name="connsiteY135" fmla="*/ 229512 h 3370881"/>
                          <a:gd name="connsiteX136" fmla="*/ 1709532 w 2661966"/>
                          <a:gd name="connsiteY136" fmla="*/ 305101 h 3370881"/>
                          <a:gd name="connsiteX137" fmla="*/ 1655669 w 2661966"/>
                          <a:gd name="connsiteY137" fmla="*/ 407486 h 3370881"/>
                          <a:gd name="connsiteX138" fmla="*/ 1658470 w 2661966"/>
                          <a:gd name="connsiteY138" fmla="*/ 412529 h 3370881"/>
                          <a:gd name="connsiteX139" fmla="*/ 1685365 w 2661966"/>
                          <a:gd name="connsiteY139" fmla="*/ 390117 h 3370881"/>
                          <a:gd name="connsiteX140" fmla="*/ 1694329 w 2661966"/>
                          <a:gd name="connsiteY140" fmla="*/ 376670 h 3370881"/>
                          <a:gd name="connsiteX141" fmla="*/ 1734670 w 2661966"/>
                          <a:gd name="connsiteY141" fmla="*/ 354258 h 3370881"/>
                          <a:gd name="connsiteX142" fmla="*/ 1743635 w 2661966"/>
                          <a:gd name="connsiteY142" fmla="*/ 340811 h 3370881"/>
                          <a:gd name="connsiteX143" fmla="*/ 1757082 w 2661966"/>
                          <a:gd name="connsiteY143" fmla="*/ 336329 h 3370881"/>
                          <a:gd name="connsiteX144" fmla="*/ 1843909 w 2661966"/>
                          <a:gd name="connsiteY144" fmla="*/ 262341 h 3370881"/>
                          <a:gd name="connsiteX145" fmla="*/ 1874221 w 2661966"/>
                          <a:gd name="connsiteY145" fmla="*/ 202194 h 3370881"/>
                          <a:gd name="connsiteX146" fmla="*/ 1828094 w 2661966"/>
                          <a:gd name="connsiteY146" fmla="*/ 136767 h 3370881"/>
                          <a:gd name="connsiteX147" fmla="*/ 1772023 w 2661966"/>
                          <a:gd name="connsiteY147" fmla="*/ 77249 h 3370881"/>
                          <a:gd name="connsiteX148" fmla="*/ 1948888 w 2661966"/>
                          <a:gd name="connsiteY148" fmla="*/ 178018 h 3370881"/>
                          <a:gd name="connsiteX149" fmla="*/ 1960270 w 2661966"/>
                          <a:gd name="connsiteY149" fmla="*/ 216177 h 3370881"/>
                          <a:gd name="connsiteX150" fmla="*/ 1952362 w 2661966"/>
                          <a:gd name="connsiteY150" fmla="*/ 254265 h 3370881"/>
                          <a:gd name="connsiteX151" fmla="*/ 1874221 w 2661966"/>
                          <a:gd name="connsiteY151" fmla="*/ 318698 h 3370881"/>
                          <a:gd name="connsiteX152" fmla="*/ 1788459 w 2661966"/>
                          <a:gd name="connsiteY152" fmla="*/ 367705 h 3370881"/>
                          <a:gd name="connsiteX153" fmla="*/ 1761565 w 2661966"/>
                          <a:gd name="connsiteY153" fmla="*/ 390117 h 3370881"/>
                          <a:gd name="connsiteX154" fmla="*/ 1783976 w 2661966"/>
                          <a:gd name="connsiteY154" fmla="*/ 399081 h 3370881"/>
                          <a:gd name="connsiteX155" fmla="*/ 1878106 w 2661966"/>
                          <a:gd name="connsiteY155" fmla="*/ 390117 h 3370881"/>
                          <a:gd name="connsiteX156" fmla="*/ 1891553 w 2661966"/>
                          <a:gd name="connsiteY156" fmla="*/ 381152 h 3370881"/>
                          <a:gd name="connsiteX157" fmla="*/ 1918447 w 2661966"/>
                          <a:gd name="connsiteY157" fmla="*/ 372187 h 3370881"/>
                          <a:gd name="connsiteX158" fmla="*/ 1940859 w 2661966"/>
                          <a:gd name="connsiteY158" fmla="*/ 358740 h 3370881"/>
                          <a:gd name="connsiteX159" fmla="*/ 1954306 w 2661966"/>
                          <a:gd name="connsiteY159" fmla="*/ 354258 h 3370881"/>
                          <a:gd name="connsiteX160" fmla="*/ 2103145 w 2661966"/>
                          <a:gd name="connsiteY160" fmla="*/ 202207 h 3370881"/>
                          <a:gd name="connsiteX161" fmla="*/ 2039489 w 2661966"/>
                          <a:gd name="connsiteY161" fmla="*/ 58506 h 3370881"/>
                          <a:gd name="connsiteX162" fmla="*/ 2114575 w 2661966"/>
                          <a:gd name="connsiteY162" fmla="*/ 75207 h 3370881"/>
                          <a:gd name="connsiteX163" fmla="*/ 2161727 w 2661966"/>
                          <a:gd name="connsiteY163" fmla="*/ 115909 h 3370881"/>
                          <a:gd name="connsiteX164" fmla="*/ 2183354 w 2661966"/>
                          <a:gd name="connsiteY164" fmla="*/ 192893 h 3370881"/>
                          <a:gd name="connsiteX165" fmla="*/ 2158870 w 2661966"/>
                          <a:gd name="connsiteY165" fmla="*/ 257896 h 3370881"/>
                          <a:gd name="connsiteX166" fmla="*/ 2091080 w 2661966"/>
                          <a:gd name="connsiteY166" fmla="*/ 318412 h 3370881"/>
                          <a:gd name="connsiteX167" fmla="*/ 1999129 w 2661966"/>
                          <a:gd name="connsiteY167" fmla="*/ 358740 h 3370881"/>
                          <a:gd name="connsiteX168" fmla="*/ 1994647 w 2661966"/>
                          <a:gd name="connsiteY168" fmla="*/ 372187 h 3370881"/>
                          <a:gd name="connsiteX169" fmla="*/ 2039470 w 2661966"/>
                          <a:gd name="connsiteY169" fmla="*/ 390117 h 3370881"/>
                          <a:gd name="connsiteX170" fmla="*/ 2115670 w 2661966"/>
                          <a:gd name="connsiteY170" fmla="*/ 390117 h 3370881"/>
                          <a:gd name="connsiteX171" fmla="*/ 2160494 w 2661966"/>
                          <a:gd name="connsiteY171" fmla="*/ 376670 h 3370881"/>
                          <a:gd name="connsiteX172" fmla="*/ 2191870 w 2661966"/>
                          <a:gd name="connsiteY172" fmla="*/ 363223 h 3370881"/>
                          <a:gd name="connsiteX173" fmla="*/ 2205318 w 2661966"/>
                          <a:gd name="connsiteY173" fmla="*/ 358740 h 3370881"/>
                          <a:gd name="connsiteX174" fmla="*/ 2273487 w 2661966"/>
                          <a:gd name="connsiteY174" fmla="*/ 280486 h 3370881"/>
                          <a:gd name="connsiteX175" fmla="*/ 2312894 w 2661966"/>
                          <a:gd name="connsiteY175" fmla="*/ 183929 h 3370881"/>
                          <a:gd name="connsiteX176" fmla="*/ 2339788 w 2661966"/>
                          <a:gd name="connsiteY176" fmla="*/ 151 h 3370881"/>
                          <a:gd name="connsiteX177" fmla="*/ 2357718 w 2661966"/>
                          <a:gd name="connsiteY177" fmla="*/ 215305 h 3370881"/>
                          <a:gd name="connsiteX178" fmla="*/ 2308598 w 2661966"/>
                          <a:gd name="connsiteY178" fmla="*/ 319520 h 3370881"/>
                          <a:gd name="connsiteX179" fmla="*/ 2245659 w 2661966"/>
                          <a:gd name="connsiteY179" fmla="*/ 390117 h 3370881"/>
                          <a:gd name="connsiteX180" fmla="*/ 2254623 w 2661966"/>
                          <a:gd name="connsiteY180" fmla="*/ 403564 h 3370881"/>
                          <a:gd name="connsiteX181" fmla="*/ 2353235 w 2661966"/>
                          <a:gd name="connsiteY181" fmla="*/ 399081 h 3370881"/>
                          <a:gd name="connsiteX182" fmla="*/ 2366682 w 2661966"/>
                          <a:gd name="connsiteY182" fmla="*/ 394599 h 3370881"/>
                          <a:gd name="connsiteX183" fmla="*/ 2389094 w 2661966"/>
                          <a:gd name="connsiteY183" fmla="*/ 390117 h 3370881"/>
                          <a:gd name="connsiteX184" fmla="*/ 2424953 w 2661966"/>
                          <a:gd name="connsiteY184" fmla="*/ 367705 h 3370881"/>
                          <a:gd name="connsiteX185" fmla="*/ 2528047 w 2661966"/>
                          <a:gd name="connsiteY185" fmla="*/ 292700 h 3370881"/>
                          <a:gd name="connsiteX186" fmla="*/ 2541495 w 2661966"/>
                          <a:gd name="connsiteY186" fmla="*/ 62906 h 3370881"/>
                          <a:gd name="connsiteX187" fmla="*/ 2591304 w 2661966"/>
                          <a:gd name="connsiteY187" fmla="*/ 214081 h 3370881"/>
                          <a:gd name="connsiteX188" fmla="*/ 2602790 w 2661966"/>
                          <a:gd name="connsiteY188" fmla="*/ 290907 h 3370881"/>
                          <a:gd name="connsiteX189" fmla="*/ 2660388 w 2661966"/>
                          <a:gd name="connsiteY189" fmla="*/ 338644 h 3370881"/>
                          <a:gd name="connsiteX190" fmla="*/ 2531969 w 2661966"/>
                          <a:gd name="connsiteY190" fmla="*/ 383206 h 3370881"/>
                          <a:gd name="connsiteX191" fmla="*/ 2442882 w 2661966"/>
                          <a:gd name="connsiteY191" fmla="*/ 403564 h 3370881"/>
                          <a:gd name="connsiteX192" fmla="*/ 2398059 w 2661966"/>
                          <a:gd name="connsiteY192" fmla="*/ 417011 h 3370881"/>
                          <a:gd name="connsiteX193" fmla="*/ 2375647 w 2661966"/>
                          <a:gd name="connsiteY193" fmla="*/ 425976 h 3370881"/>
                          <a:gd name="connsiteX194" fmla="*/ 2357718 w 2661966"/>
                          <a:gd name="connsiteY194" fmla="*/ 430458 h 3370881"/>
                          <a:gd name="connsiteX195" fmla="*/ 2344270 w 2661966"/>
                          <a:gd name="connsiteY195" fmla="*/ 461834 h 3370881"/>
                          <a:gd name="connsiteX196" fmla="*/ 2353235 w 2661966"/>
                          <a:gd name="connsiteY196" fmla="*/ 502176 h 3370881"/>
                          <a:gd name="connsiteX197" fmla="*/ 2362200 w 2661966"/>
                          <a:gd name="connsiteY197" fmla="*/ 515623 h 3370881"/>
                          <a:gd name="connsiteX198" fmla="*/ 2344270 w 2661966"/>
                          <a:gd name="connsiteY198" fmla="*/ 587340 h 3370881"/>
                          <a:gd name="connsiteX199" fmla="*/ 2321859 w 2661966"/>
                          <a:gd name="connsiteY199" fmla="*/ 614234 h 3370881"/>
                          <a:gd name="connsiteX200" fmla="*/ 2308412 w 2661966"/>
                          <a:gd name="connsiteY200" fmla="*/ 636646 h 3370881"/>
                          <a:gd name="connsiteX201" fmla="*/ 2281518 w 2661966"/>
                          <a:gd name="connsiteY201" fmla="*/ 641129 h 3370881"/>
                          <a:gd name="connsiteX202" fmla="*/ 2259106 w 2661966"/>
                          <a:gd name="connsiteY202" fmla="*/ 636646 h 3370881"/>
                          <a:gd name="connsiteX203" fmla="*/ 2277035 w 2661966"/>
                          <a:gd name="connsiteY203" fmla="*/ 578376 h 3370881"/>
                          <a:gd name="connsiteX204" fmla="*/ 2290482 w 2661966"/>
                          <a:gd name="connsiteY204" fmla="*/ 542517 h 3370881"/>
                          <a:gd name="connsiteX205" fmla="*/ 2286000 w 2661966"/>
                          <a:gd name="connsiteY205" fmla="*/ 506658 h 3370881"/>
                          <a:gd name="connsiteX206" fmla="*/ 2245659 w 2661966"/>
                          <a:gd name="connsiteY206" fmla="*/ 448387 h 3370881"/>
                          <a:gd name="connsiteX207" fmla="*/ 2200835 w 2661966"/>
                          <a:gd name="connsiteY207" fmla="*/ 430458 h 3370881"/>
                          <a:gd name="connsiteX208" fmla="*/ 2169459 w 2661966"/>
                          <a:gd name="connsiteY208" fmla="*/ 425976 h 3370881"/>
                          <a:gd name="connsiteX209" fmla="*/ 2102223 w 2661966"/>
                          <a:gd name="connsiteY209" fmla="*/ 430458 h 3370881"/>
                          <a:gd name="connsiteX210" fmla="*/ 2084294 w 2661966"/>
                          <a:gd name="connsiteY210" fmla="*/ 439423 h 3370881"/>
                          <a:gd name="connsiteX211" fmla="*/ 2070847 w 2661966"/>
                          <a:gd name="connsiteY211" fmla="*/ 443905 h 3370881"/>
                          <a:gd name="connsiteX212" fmla="*/ 2061882 w 2661966"/>
                          <a:gd name="connsiteY212" fmla="*/ 461834 h 3370881"/>
                          <a:gd name="connsiteX213" fmla="*/ 2034988 w 2661966"/>
                          <a:gd name="connsiteY213" fmla="*/ 475281 h 3370881"/>
                          <a:gd name="connsiteX214" fmla="*/ 1783976 w 2661966"/>
                          <a:gd name="connsiteY214" fmla="*/ 479764 h 3370881"/>
                          <a:gd name="connsiteX215" fmla="*/ 1766047 w 2661966"/>
                          <a:gd name="connsiteY215" fmla="*/ 488729 h 3370881"/>
                          <a:gd name="connsiteX216" fmla="*/ 1703294 w 2661966"/>
                          <a:gd name="connsiteY216" fmla="*/ 506658 h 3370881"/>
                          <a:gd name="connsiteX217" fmla="*/ 1689847 w 2661966"/>
                          <a:gd name="connsiteY217" fmla="*/ 511140 h 3370881"/>
                          <a:gd name="connsiteX218" fmla="*/ 1676400 w 2661966"/>
                          <a:gd name="connsiteY218" fmla="*/ 520105 h 3370881"/>
                          <a:gd name="connsiteX219" fmla="*/ 1649506 w 2661966"/>
                          <a:gd name="connsiteY219" fmla="*/ 529070 h 3370881"/>
                          <a:gd name="connsiteX220" fmla="*/ 1636059 w 2661966"/>
                          <a:gd name="connsiteY220" fmla="*/ 538034 h 3370881"/>
                          <a:gd name="connsiteX221" fmla="*/ 1622612 w 2661966"/>
                          <a:gd name="connsiteY221" fmla="*/ 551481 h 3370881"/>
                          <a:gd name="connsiteX222" fmla="*/ 1609165 w 2661966"/>
                          <a:gd name="connsiteY222" fmla="*/ 555964 h 3370881"/>
                          <a:gd name="connsiteX223" fmla="*/ 1577788 w 2661966"/>
                          <a:gd name="connsiteY223" fmla="*/ 587340 h 3370881"/>
                          <a:gd name="connsiteX224" fmla="*/ 1568823 w 2661966"/>
                          <a:gd name="connsiteY224" fmla="*/ 600787 h 3370881"/>
                          <a:gd name="connsiteX225" fmla="*/ 1555376 w 2661966"/>
                          <a:gd name="connsiteY225" fmla="*/ 614234 h 3370881"/>
                          <a:gd name="connsiteX226" fmla="*/ 1524000 w 2661966"/>
                          <a:gd name="connsiteY226" fmla="*/ 654576 h 3370881"/>
                          <a:gd name="connsiteX227" fmla="*/ 1519518 w 2661966"/>
                          <a:gd name="connsiteY227" fmla="*/ 668023 h 3370881"/>
                          <a:gd name="connsiteX228" fmla="*/ 1528482 w 2661966"/>
                          <a:gd name="connsiteY228" fmla="*/ 708364 h 3370881"/>
                          <a:gd name="connsiteX229" fmla="*/ 1537447 w 2661966"/>
                          <a:gd name="connsiteY229" fmla="*/ 721811 h 3370881"/>
                          <a:gd name="connsiteX230" fmla="*/ 1568823 w 2661966"/>
                          <a:gd name="connsiteY230" fmla="*/ 712846 h 3370881"/>
                          <a:gd name="connsiteX231" fmla="*/ 1600200 w 2661966"/>
                          <a:gd name="connsiteY231" fmla="*/ 712846 h 3370881"/>
                          <a:gd name="connsiteX232" fmla="*/ 1631576 w 2661966"/>
                          <a:gd name="connsiteY232" fmla="*/ 690434 h 3370881"/>
                          <a:gd name="connsiteX233" fmla="*/ 1645023 w 2661966"/>
                          <a:gd name="connsiteY233" fmla="*/ 676987 h 3370881"/>
                          <a:gd name="connsiteX234" fmla="*/ 1685365 w 2661966"/>
                          <a:gd name="connsiteY234" fmla="*/ 645611 h 3370881"/>
                          <a:gd name="connsiteX235" fmla="*/ 1716741 w 2661966"/>
                          <a:gd name="connsiteY235" fmla="*/ 614234 h 3370881"/>
                          <a:gd name="connsiteX236" fmla="*/ 1748118 w 2661966"/>
                          <a:gd name="connsiteY236" fmla="*/ 596305 h 3370881"/>
                          <a:gd name="connsiteX237" fmla="*/ 1761565 w 2661966"/>
                          <a:gd name="connsiteY237" fmla="*/ 591823 h 3370881"/>
                          <a:gd name="connsiteX238" fmla="*/ 1779494 w 2661966"/>
                          <a:gd name="connsiteY238" fmla="*/ 582858 h 3370881"/>
                          <a:gd name="connsiteX239" fmla="*/ 1815353 w 2661966"/>
                          <a:gd name="connsiteY239" fmla="*/ 573893 h 3370881"/>
                          <a:gd name="connsiteX240" fmla="*/ 2030506 w 2661966"/>
                          <a:gd name="connsiteY240" fmla="*/ 578376 h 3370881"/>
                          <a:gd name="connsiteX241" fmla="*/ 2017059 w 2661966"/>
                          <a:gd name="connsiteY241" fmla="*/ 600787 h 3370881"/>
                          <a:gd name="connsiteX242" fmla="*/ 1981200 w 2661966"/>
                          <a:gd name="connsiteY242" fmla="*/ 636646 h 3370881"/>
                          <a:gd name="connsiteX243" fmla="*/ 1967753 w 2661966"/>
                          <a:gd name="connsiteY243" fmla="*/ 650093 h 3370881"/>
                          <a:gd name="connsiteX244" fmla="*/ 1936376 w 2661966"/>
                          <a:gd name="connsiteY244" fmla="*/ 690434 h 3370881"/>
                          <a:gd name="connsiteX245" fmla="*/ 1905000 w 2661966"/>
                          <a:gd name="connsiteY245" fmla="*/ 717329 h 3370881"/>
                          <a:gd name="connsiteX246" fmla="*/ 1860176 w 2661966"/>
                          <a:gd name="connsiteY246" fmla="*/ 735258 h 3370881"/>
                          <a:gd name="connsiteX247" fmla="*/ 1788459 w 2661966"/>
                          <a:gd name="connsiteY247" fmla="*/ 744223 h 3370881"/>
                          <a:gd name="connsiteX248" fmla="*/ 1846729 w 2661966"/>
                          <a:gd name="connsiteY248" fmla="*/ 802493 h 3370881"/>
                          <a:gd name="connsiteX249" fmla="*/ 1913965 w 2661966"/>
                          <a:gd name="connsiteY249" fmla="*/ 829387 h 3370881"/>
                          <a:gd name="connsiteX250" fmla="*/ 1922929 w 2661966"/>
                          <a:gd name="connsiteY250" fmla="*/ 842834 h 3370881"/>
                          <a:gd name="connsiteX251" fmla="*/ 1967753 w 2661966"/>
                          <a:gd name="connsiteY251" fmla="*/ 883176 h 3370881"/>
                          <a:gd name="connsiteX252" fmla="*/ 1981200 w 2661966"/>
                          <a:gd name="connsiteY252" fmla="*/ 896623 h 3370881"/>
                          <a:gd name="connsiteX253" fmla="*/ 1994647 w 2661966"/>
                          <a:gd name="connsiteY253" fmla="*/ 905587 h 3370881"/>
                          <a:gd name="connsiteX254" fmla="*/ 2021541 w 2661966"/>
                          <a:gd name="connsiteY254" fmla="*/ 927999 h 3370881"/>
                          <a:gd name="connsiteX255" fmla="*/ 2030506 w 2661966"/>
                          <a:gd name="connsiteY255" fmla="*/ 941446 h 3370881"/>
                          <a:gd name="connsiteX256" fmla="*/ 2057400 w 2661966"/>
                          <a:gd name="connsiteY256" fmla="*/ 968340 h 3370881"/>
                          <a:gd name="connsiteX257" fmla="*/ 2088776 w 2661966"/>
                          <a:gd name="connsiteY257" fmla="*/ 1013164 h 3370881"/>
                          <a:gd name="connsiteX258" fmla="*/ 2115670 w 2661966"/>
                          <a:gd name="connsiteY258" fmla="*/ 1057987 h 3370881"/>
                          <a:gd name="connsiteX259" fmla="*/ 2120153 w 2661966"/>
                          <a:gd name="connsiteY259" fmla="*/ 1089364 h 3370881"/>
                          <a:gd name="connsiteX260" fmla="*/ 2138082 w 2661966"/>
                          <a:gd name="connsiteY260" fmla="*/ 1143152 h 3370881"/>
                          <a:gd name="connsiteX261" fmla="*/ 2147047 w 2661966"/>
                          <a:gd name="connsiteY261" fmla="*/ 1196940 h 3370881"/>
                          <a:gd name="connsiteX262" fmla="*/ 2151529 w 2661966"/>
                          <a:gd name="connsiteY262" fmla="*/ 1210387 h 3370881"/>
                          <a:gd name="connsiteX263" fmla="*/ 2156012 w 2661966"/>
                          <a:gd name="connsiteY263" fmla="*/ 1228317 h 3370881"/>
                          <a:gd name="connsiteX264" fmla="*/ 2173941 w 2661966"/>
                          <a:gd name="connsiteY264" fmla="*/ 1295552 h 3370881"/>
                          <a:gd name="connsiteX265" fmla="*/ 2182906 w 2661966"/>
                          <a:gd name="connsiteY265" fmla="*/ 1313481 h 3370881"/>
                          <a:gd name="connsiteX266" fmla="*/ 2187388 w 2661966"/>
                          <a:gd name="connsiteY266" fmla="*/ 1331411 h 3370881"/>
                          <a:gd name="connsiteX267" fmla="*/ 2214282 w 2661966"/>
                          <a:gd name="connsiteY267" fmla="*/ 1385199 h 3370881"/>
                          <a:gd name="connsiteX268" fmla="*/ 2218765 w 2661966"/>
                          <a:gd name="connsiteY268" fmla="*/ 1403129 h 3370881"/>
                          <a:gd name="connsiteX269" fmla="*/ 2223247 w 2661966"/>
                          <a:gd name="connsiteY269" fmla="*/ 1430023 h 3370881"/>
                          <a:gd name="connsiteX270" fmla="*/ 2236694 w 2661966"/>
                          <a:gd name="connsiteY270" fmla="*/ 1456917 h 3370881"/>
                          <a:gd name="connsiteX271" fmla="*/ 2249794 w 2661966"/>
                          <a:gd name="connsiteY271" fmla="*/ 1524624 h 3370881"/>
                          <a:gd name="connsiteX272" fmla="*/ 2241176 w 2661966"/>
                          <a:gd name="connsiteY272" fmla="*/ 1577940 h 3370881"/>
                          <a:gd name="connsiteX273" fmla="*/ 2245659 w 2661966"/>
                          <a:gd name="connsiteY273" fmla="*/ 1595870 h 3370881"/>
                          <a:gd name="connsiteX274" fmla="*/ 2249634 w 2661966"/>
                          <a:gd name="connsiteY274" fmla="*/ 1685855 h 3370881"/>
                          <a:gd name="connsiteX275" fmla="*/ 2227729 w 2661966"/>
                          <a:gd name="connsiteY275" fmla="*/ 1716893 h 3370881"/>
                          <a:gd name="connsiteX276" fmla="*/ 2240500 w 2661966"/>
                          <a:gd name="connsiteY276" fmla="*/ 1674269 h 3370881"/>
                          <a:gd name="connsiteX277" fmla="*/ 2235341 w 2661966"/>
                          <a:gd name="connsiteY277" fmla="*/ 1788611 h 3370881"/>
                          <a:gd name="connsiteX278" fmla="*/ 2230689 w 2661966"/>
                          <a:gd name="connsiteY278" fmla="*/ 1823963 h 3370881"/>
                          <a:gd name="connsiteX279" fmla="*/ 2226207 w 2661966"/>
                          <a:gd name="connsiteY279" fmla="*/ 1824470 h 3370881"/>
                          <a:gd name="connsiteX280" fmla="*/ 2208278 w 2661966"/>
                          <a:gd name="connsiteY280" fmla="*/ 1869293 h 3370881"/>
                          <a:gd name="connsiteX281" fmla="*/ 2195168 w 2661966"/>
                          <a:gd name="connsiteY281" fmla="*/ 1882740 h 3370881"/>
                          <a:gd name="connsiteX282" fmla="*/ 2203458 w 2661966"/>
                          <a:gd name="connsiteY282" fmla="*/ 1918938 h 3370881"/>
                          <a:gd name="connsiteX283" fmla="*/ 2204134 w 2661966"/>
                          <a:gd name="connsiteY283" fmla="*/ 1949806 h 3370881"/>
                          <a:gd name="connsiteX284" fmla="*/ 2226545 w 2661966"/>
                          <a:gd name="connsiteY284" fmla="*/ 1954627 h 3370881"/>
                          <a:gd name="connsiteX285" fmla="*/ 2241176 w 2661966"/>
                          <a:gd name="connsiteY285" fmla="*/ 2012729 h 3370881"/>
                          <a:gd name="connsiteX286" fmla="*/ 2263588 w 2661966"/>
                          <a:gd name="connsiteY286" fmla="*/ 2057552 h 3370881"/>
                          <a:gd name="connsiteX287" fmla="*/ 2286000 w 2661966"/>
                          <a:gd name="connsiteY287" fmla="*/ 2084446 h 3370881"/>
                          <a:gd name="connsiteX288" fmla="*/ 2299447 w 2661966"/>
                          <a:gd name="connsiteY288" fmla="*/ 2124787 h 3370881"/>
                          <a:gd name="connsiteX289" fmla="*/ 2321859 w 2661966"/>
                          <a:gd name="connsiteY289" fmla="*/ 2151681 h 3370881"/>
                          <a:gd name="connsiteX290" fmla="*/ 2344270 w 2661966"/>
                          <a:gd name="connsiteY290" fmla="*/ 2205470 h 3370881"/>
                          <a:gd name="connsiteX291" fmla="*/ 2348753 w 2661966"/>
                          <a:gd name="connsiteY291" fmla="*/ 2223399 h 3370881"/>
                          <a:gd name="connsiteX292" fmla="*/ 2366682 w 2661966"/>
                          <a:gd name="connsiteY292" fmla="*/ 2263740 h 3370881"/>
                          <a:gd name="connsiteX293" fmla="*/ 2375647 w 2661966"/>
                          <a:gd name="connsiteY293" fmla="*/ 2286152 h 3370881"/>
                          <a:gd name="connsiteX294" fmla="*/ 2380129 w 2661966"/>
                          <a:gd name="connsiteY294" fmla="*/ 2308564 h 3370881"/>
                          <a:gd name="connsiteX295" fmla="*/ 2389094 w 2661966"/>
                          <a:gd name="connsiteY295" fmla="*/ 2335458 h 3370881"/>
                          <a:gd name="connsiteX296" fmla="*/ 2393576 w 2661966"/>
                          <a:gd name="connsiteY296" fmla="*/ 2380281 h 3370881"/>
                          <a:gd name="connsiteX297" fmla="*/ 2398059 w 2661966"/>
                          <a:gd name="connsiteY297" fmla="*/ 2393729 h 3370881"/>
                          <a:gd name="connsiteX298" fmla="*/ 2419794 w 2661966"/>
                          <a:gd name="connsiteY298" fmla="*/ 2447517 h 3370881"/>
                          <a:gd name="connsiteX299" fmla="*/ 2427343 w 2661966"/>
                          <a:gd name="connsiteY299" fmla="*/ 2564058 h 3370881"/>
                          <a:gd name="connsiteX300" fmla="*/ 2389094 w 2661966"/>
                          <a:gd name="connsiteY300" fmla="*/ 2837481 h 3370881"/>
                          <a:gd name="connsiteX301" fmla="*/ 2380129 w 2661966"/>
                          <a:gd name="connsiteY301" fmla="*/ 2859893 h 3370881"/>
                          <a:gd name="connsiteX302" fmla="*/ 2357718 w 2661966"/>
                          <a:gd name="connsiteY302" fmla="*/ 2913681 h 3370881"/>
                          <a:gd name="connsiteX303" fmla="*/ 2348753 w 2661966"/>
                          <a:gd name="connsiteY303" fmla="*/ 2936093 h 3370881"/>
                          <a:gd name="connsiteX304" fmla="*/ 2339788 w 2661966"/>
                          <a:gd name="connsiteY304" fmla="*/ 2971952 h 3370881"/>
                          <a:gd name="connsiteX305" fmla="*/ 2326341 w 2661966"/>
                          <a:gd name="connsiteY305" fmla="*/ 2994364 h 3370881"/>
                          <a:gd name="connsiteX306" fmla="*/ 2317376 w 2661966"/>
                          <a:gd name="connsiteY306" fmla="*/ 3025740 h 3370881"/>
                          <a:gd name="connsiteX307" fmla="*/ 2303929 w 2661966"/>
                          <a:gd name="connsiteY307" fmla="*/ 3048152 h 3370881"/>
                          <a:gd name="connsiteX308" fmla="*/ 2290482 w 2661966"/>
                          <a:gd name="connsiteY308" fmla="*/ 3079529 h 3370881"/>
                          <a:gd name="connsiteX309" fmla="*/ 2272553 w 2661966"/>
                          <a:gd name="connsiteY309" fmla="*/ 3084011 h 3370881"/>
                          <a:gd name="connsiteX310" fmla="*/ 2259106 w 2661966"/>
                          <a:gd name="connsiteY310" fmla="*/ 3088493 h 3370881"/>
                          <a:gd name="connsiteX311" fmla="*/ 2241176 w 2661966"/>
                          <a:gd name="connsiteY311" fmla="*/ 3092976 h 3370881"/>
                          <a:gd name="connsiteX312" fmla="*/ 2209800 w 2661966"/>
                          <a:gd name="connsiteY312" fmla="*/ 3101940 h 3370881"/>
                          <a:gd name="connsiteX313" fmla="*/ 2205318 w 2661966"/>
                          <a:gd name="connsiteY313" fmla="*/ 3039187 h 3370881"/>
                          <a:gd name="connsiteX314" fmla="*/ 2218765 w 2661966"/>
                          <a:gd name="connsiteY314" fmla="*/ 3021258 h 3370881"/>
                          <a:gd name="connsiteX315" fmla="*/ 2245659 w 2661966"/>
                          <a:gd name="connsiteY315" fmla="*/ 2971952 h 3370881"/>
                          <a:gd name="connsiteX316" fmla="*/ 2268070 w 2661966"/>
                          <a:gd name="connsiteY316" fmla="*/ 2945058 h 3370881"/>
                          <a:gd name="connsiteX317" fmla="*/ 2298550 w 2661966"/>
                          <a:gd name="connsiteY317" fmla="*/ 2568540 h 3370881"/>
                          <a:gd name="connsiteX318" fmla="*/ 2284986 w 2661966"/>
                          <a:gd name="connsiteY318" fmla="*/ 2532681 h 3370881"/>
                          <a:gd name="connsiteX319" fmla="*/ 2293273 w 2661966"/>
                          <a:gd name="connsiteY319" fmla="*/ 2496653 h 3370881"/>
                          <a:gd name="connsiteX320" fmla="*/ 2278152 w 2661966"/>
                          <a:gd name="connsiteY320" fmla="*/ 2475178 h 3370881"/>
                          <a:gd name="connsiteX321" fmla="*/ 2245659 w 2661966"/>
                          <a:gd name="connsiteY321" fmla="*/ 2389247 h 3370881"/>
                          <a:gd name="connsiteX322" fmla="*/ 2195507 w 2661966"/>
                          <a:gd name="connsiteY322" fmla="*/ 2241328 h 3370881"/>
                          <a:gd name="connsiteX323" fmla="*/ 2083786 w 2661966"/>
                          <a:gd name="connsiteY323" fmla="*/ 2040300 h 3370881"/>
                          <a:gd name="connsiteX324" fmla="*/ 2048773 w 2661966"/>
                          <a:gd name="connsiteY324" fmla="*/ 2017971 h 3370881"/>
                          <a:gd name="connsiteX325" fmla="*/ 2074314 w 2661966"/>
                          <a:gd name="connsiteY325" fmla="*/ 2011967 h 3370881"/>
                          <a:gd name="connsiteX326" fmla="*/ 2034988 w 2661966"/>
                          <a:gd name="connsiteY326" fmla="*/ 2003764 h 3370881"/>
                          <a:gd name="connsiteX327" fmla="*/ 2026023 w 2661966"/>
                          <a:gd name="connsiteY327" fmla="*/ 2026176 h 3370881"/>
                          <a:gd name="connsiteX328" fmla="*/ 2021541 w 2661966"/>
                          <a:gd name="connsiteY328" fmla="*/ 2039623 h 3370881"/>
                          <a:gd name="connsiteX329" fmla="*/ 1999129 w 2661966"/>
                          <a:gd name="connsiteY329" fmla="*/ 2053070 h 3370881"/>
                          <a:gd name="connsiteX330" fmla="*/ 1990165 w 2661966"/>
                          <a:gd name="connsiteY330" fmla="*/ 2070999 h 3370881"/>
                          <a:gd name="connsiteX331" fmla="*/ 1967753 w 2661966"/>
                          <a:gd name="connsiteY331" fmla="*/ 2106858 h 3370881"/>
                          <a:gd name="connsiteX332" fmla="*/ 1981200 w 2661966"/>
                          <a:gd name="connsiteY332" fmla="*/ 2223399 h 3370881"/>
                          <a:gd name="connsiteX333" fmla="*/ 1994647 w 2661966"/>
                          <a:gd name="connsiteY333" fmla="*/ 2254776 h 3370881"/>
                          <a:gd name="connsiteX334" fmla="*/ 2003612 w 2661966"/>
                          <a:gd name="connsiteY334" fmla="*/ 2272705 h 3370881"/>
                          <a:gd name="connsiteX335" fmla="*/ 2026023 w 2661966"/>
                          <a:gd name="connsiteY335" fmla="*/ 2304081 h 3370881"/>
                          <a:gd name="connsiteX336" fmla="*/ 2043953 w 2661966"/>
                          <a:gd name="connsiteY336" fmla="*/ 2348905 h 3370881"/>
                          <a:gd name="connsiteX337" fmla="*/ 2061882 w 2661966"/>
                          <a:gd name="connsiteY337" fmla="*/ 2371317 h 3370881"/>
                          <a:gd name="connsiteX338" fmla="*/ 2088776 w 2661966"/>
                          <a:gd name="connsiteY338" fmla="*/ 2434070 h 3370881"/>
                          <a:gd name="connsiteX339" fmla="*/ 2102223 w 2661966"/>
                          <a:gd name="connsiteY339" fmla="*/ 2465446 h 3370881"/>
                          <a:gd name="connsiteX340" fmla="*/ 2106706 w 2661966"/>
                          <a:gd name="connsiteY340" fmla="*/ 2496823 h 3370881"/>
                          <a:gd name="connsiteX341" fmla="*/ 2124635 w 2661966"/>
                          <a:gd name="connsiteY341" fmla="*/ 2559576 h 3370881"/>
                          <a:gd name="connsiteX342" fmla="*/ 2138082 w 2661966"/>
                          <a:gd name="connsiteY342" fmla="*/ 2649223 h 3370881"/>
                          <a:gd name="connsiteX343" fmla="*/ 2147047 w 2661966"/>
                          <a:gd name="connsiteY343" fmla="*/ 2685081 h 3370881"/>
                          <a:gd name="connsiteX344" fmla="*/ 2151529 w 2661966"/>
                          <a:gd name="connsiteY344" fmla="*/ 2716458 h 3370881"/>
                          <a:gd name="connsiteX345" fmla="*/ 2160494 w 2661966"/>
                          <a:gd name="connsiteY345" fmla="*/ 2770246 h 3370881"/>
                          <a:gd name="connsiteX346" fmla="*/ 2156012 w 2661966"/>
                          <a:gd name="connsiteY346" fmla="*/ 2962987 h 3370881"/>
                          <a:gd name="connsiteX347" fmla="*/ 2138082 w 2661966"/>
                          <a:gd name="connsiteY347" fmla="*/ 3043670 h 3370881"/>
                          <a:gd name="connsiteX348" fmla="*/ 2133600 w 2661966"/>
                          <a:gd name="connsiteY348" fmla="*/ 3061599 h 3370881"/>
                          <a:gd name="connsiteX349" fmla="*/ 2120153 w 2661966"/>
                          <a:gd name="connsiteY349" fmla="*/ 3079529 h 3370881"/>
                          <a:gd name="connsiteX350" fmla="*/ 2111188 w 2661966"/>
                          <a:gd name="connsiteY350" fmla="*/ 3106423 h 3370881"/>
                          <a:gd name="connsiteX351" fmla="*/ 2088776 w 2661966"/>
                          <a:gd name="connsiteY351" fmla="*/ 3137799 h 3370881"/>
                          <a:gd name="connsiteX352" fmla="*/ 2075329 w 2661966"/>
                          <a:gd name="connsiteY352" fmla="*/ 3164693 h 3370881"/>
                          <a:gd name="connsiteX353" fmla="*/ 2061882 w 2661966"/>
                          <a:gd name="connsiteY353" fmla="*/ 3169176 h 3370881"/>
                          <a:gd name="connsiteX354" fmla="*/ 2021541 w 2661966"/>
                          <a:gd name="connsiteY354" fmla="*/ 3164693 h 3370881"/>
                          <a:gd name="connsiteX355" fmla="*/ 2012576 w 2661966"/>
                          <a:gd name="connsiteY355" fmla="*/ 3119870 h 3370881"/>
                          <a:gd name="connsiteX356" fmla="*/ 2048435 w 2661966"/>
                          <a:gd name="connsiteY356" fmla="*/ 3021258 h 3370881"/>
                          <a:gd name="connsiteX357" fmla="*/ 2048435 w 2661966"/>
                          <a:gd name="connsiteY357" fmla="*/ 3021258 h 3370881"/>
                          <a:gd name="connsiteX358" fmla="*/ 2061882 w 2661966"/>
                          <a:gd name="connsiteY358" fmla="*/ 2967470 h 3370881"/>
                          <a:gd name="connsiteX359" fmla="*/ 2070847 w 2661966"/>
                          <a:gd name="connsiteY359" fmla="*/ 2882305 h 3370881"/>
                          <a:gd name="connsiteX360" fmla="*/ 2066365 w 2661966"/>
                          <a:gd name="connsiteY360" fmla="*/ 2725423 h 3370881"/>
                          <a:gd name="connsiteX361" fmla="*/ 2043953 w 2661966"/>
                          <a:gd name="connsiteY361" fmla="*/ 2649223 h 3370881"/>
                          <a:gd name="connsiteX362" fmla="*/ 2030506 w 2661966"/>
                          <a:gd name="connsiteY362" fmla="*/ 2622329 h 3370881"/>
                          <a:gd name="connsiteX363" fmla="*/ 2017059 w 2661966"/>
                          <a:gd name="connsiteY363" fmla="*/ 2581987 h 3370881"/>
                          <a:gd name="connsiteX364" fmla="*/ 1981200 w 2661966"/>
                          <a:gd name="connsiteY364" fmla="*/ 2514752 h 3370881"/>
                          <a:gd name="connsiteX365" fmla="*/ 1972235 w 2661966"/>
                          <a:gd name="connsiteY365" fmla="*/ 2501305 h 3370881"/>
                          <a:gd name="connsiteX366" fmla="*/ 1958788 w 2661966"/>
                          <a:gd name="connsiteY366" fmla="*/ 2478893 h 3370881"/>
                          <a:gd name="connsiteX367" fmla="*/ 1905000 w 2661966"/>
                          <a:gd name="connsiteY367" fmla="*/ 2398211 h 3370881"/>
                          <a:gd name="connsiteX368" fmla="*/ 1882588 w 2661966"/>
                          <a:gd name="connsiteY368" fmla="*/ 2357870 h 3370881"/>
                          <a:gd name="connsiteX369" fmla="*/ 1869141 w 2661966"/>
                          <a:gd name="connsiteY369" fmla="*/ 2339940 h 3370881"/>
                          <a:gd name="connsiteX370" fmla="*/ 1806388 w 2661966"/>
                          <a:gd name="connsiteY370" fmla="*/ 2313046 h 3370881"/>
                          <a:gd name="connsiteX371" fmla="*/ 1779494 w 2661966"/>
                          <a:gd name="connsiteY371" fmla="*/ 2304081 h 3370881"/>
                          <a:gd name="connsiteX372" fmla="*/ 1752600 w 2661966"/>
                          <a:gd name="connsiteY372" fmla="*/ 2299599 h 3370881"/>
                          <a:gd name="connsiteX373" fmla="*/ 1680882 w 2661966"/>
                          <a:gd name="connsiteY373" fmla="*/ 2277187 h 3370881"/>
                          <a:gd name="connsiteX374" fmla="*/ 1719025 w 2661966"/>
                          <a:gd name="connsiteY374" fmla="*/ 2281331 h 3370881"/>
                          <a:gd name="connsiteX375" fmla="*/ 1756997 w 2661966"/>
                          <a:gd name="connsiteY375" fmla="*/ 2289450 h 3370881"/>
                          <a:gd name="connsiteX376" fmla="*/ 1656440 w 2661966"/>
                          <a:gd name="connsiteY376" fmla="*/ 2298583 h 3370881"/>
                          <a:gd name="connsiteX377" fmla="*/ 1537447 w 2661966"/>
                          <a:gd name="connsiteY377" fmla="*/ 2329960 h 3370881"/>
                          <a:gd name="connsiteX378" fmla="*/ 1571993 w 2661966"/>
                          <a:gd name="connsiteY378" fmla="*/ 2317957 h 3370881"/>
                          <a:gd name="connsiteX379" fmla="*/ 1509707 w 2661966"/>
                          <a:gd name="connsiteY379" fmla="*/ 2338926 h 3370881"/>
                          <a:gd name="connsiteX380" fmla="*/ 1500444 w 2661966"/>
                          <a:gd name="connsiteY380" fmla="*/ 2355271 h 3370881"/>
                          <a:gd name="connsiteX381" fmla="*/ 1402678 w 2661966"/>
                          <a:gd name="connsiteY381" fmla="*/ 2339641 h 3370881"/>
                          <a:gd name="connsiteX382" fmla="*/ 1322892 w 2661966"/>
                          <a:gd name="connsiteY382" fmla="*/ 2336952 h 3370881"/>
                          <a:gd name="connsiteX383" fmla="*/ 1199384 w 2661966"/>
                          <a:gd name="connsiteY383" fmla="*/ 2307041 h 3370881"/>
                          <a:gd name="connsiteX384" fmla="*/ 1066800 w 2661966"/>
                          <a:gd name="connsiteY384" fmla="*/ 2272705 h 3370881"/>
                          <a:gd name="connsiteX385" fmla="*/ 1030941 w 2661966"/>
                          <a:gd name="connsiteY385" fmla="*/ 2263740 h 3370881"/>
                          <a:gd name="connsiteX386" fmla="*/ 986118 w 2661966"/>
                          <a:gd name="connsiteY386" fmla="*/ 2241329 h 3370881"/>
                          <a:gd name="connsiteX387" fmla="*/ 968188 w 2661966"/>
                          <a:gd name="connsiteY387" fmla="*/ 2232364 h 3370881"/>
                          <a:gd name="connsiteX388" fmla="*/ 936812 w 2661966"/>
                          <a:gd name="connsiteY388" fmla="*/ 2214434 h 3370881"/>
                          <a:gd name="connsiteX389" fmla="*/ 905435 w 2661966"/>
                          <a:gd name="connsiteY389" fmla="*/ 2196505 h 3370881"/>
                          <a:gd name="connsiteX390" fmla="*/ 869576 w 2661966"/>
                          <a:gd name="connsiteY390" fmla="*/ 2209952 h 3370881"/>
                          <a:gd name="connsiteX391" fmla="*/ 856129 w 2661966"/>
                          <a:gd name="connsiteY391" fmla="*/ 2227881 h 3370881"/>
                          <a:gd name="connsiteX392" fmla="*/ 815788 w 2661966"/>
                          <a:gd name="connsiteY392" fmla="*/ 2268223 h 3370881"/>
                          <a:gd name="connsiteX393" fmla="*/ 788894 w 2661966"/>
                          <a:gd name="connsiteY393" fmla="*/ 2290634 h 3370881"/>
                          <a:gd name="connsiteX394" fmla="*/ 762000 w 2661966"/>
                          <a:gd name="connsiteY394" fmla="*/ 2313046 h 3370881"/>
                          <a:gd name="connsiteX395" fmla="*/ 753035 w 2661966"/>
                          <a:gd name="connsiteY395" fmla="*/ 2326493 h 3370881"/>
                          <a:gd name="connsiteX396" fmla="*/ 735106 w 2661966"/>
                          <a:gd name="connsiteY396" fmla="*/ 2339940 h 3370881"/>
                          <a:gd name="connsiteX397" fmla="*/ 712694 w 2661966"/>
                          <a:gd name="connsiteY397" fmla="*/ 2362352 h 3370881"/>
                          <a:gd name="connsiteX398" fmla="*/ 694765 w 2661966"/>
                          <a:gd name="connsiteY398" fmla="*/ 2375799 h 3370881"/>
                          <a:gd name="connsiteX399" fmla="*/ 681318 w 2661966"/>
                          <a:gd name="connsiteY399" fmla="*/ 2393729 h 3370881"/>
                          <a:gd name="connsiteX400" fmla="*/ 667870 w 2661966"/>
                          <a:gd name="connsiteY400" fmla="*/ 2402693 h 3370881"/>
                          <a:gd name="connsiteX401" fmla="*/ 623047 w 2661966"/>
                          <a:gd name="connsiteY401" fmla="*/ 2443034 h 3370881"/>
                          <a:gd name="connsiteX402" fmla="*/ 600635 w 2661966"/>
                          <a:gd name="connsiteY402" fmla="*/ 2474411 h 3370881"/>
                          <a:gd name="connsiteX403" fmla="*/ 587188 w 2661966"/>
                          <a:gd name="connsiteY403" fmla="*/ 2514752 h 3370881"/>
                          <a:gd name="connsiteX404" fmla="*/ 582706 w 2661966"/>
                          <a:gd name="connsiteY404" fmla="*/ 2546129 h 3370881"/>
                          <a:gd name="connsiteX405" fmla="*/ 596153 w 2661966"/>
                          <a:gd name="connsiteY405" fmla="*/ 2635776 h 3370881"/>
                          <a:gd name="connsiteX406" fmla="*/ 600635 w 2661966"/>
                          <a:gd name="connsiteY406" fmla="*/ 2653705 h 3370881"/>
                          <a:gd name="connsiteX407" fmla="*/ 609600 w 2661966"/>
                          <a:gd name="connsiteY407" fmla="*/ 2671634 h 3370881"/>
                          <a:gd name="connsiteX408" fmla="*/ 614082 w 2661966"/>
                          <a:gd name="connsiteY408" fmla="*/ 2689564 h 3370881"/>
                          <a:gd name="connsiteX409" fmla="*/ 623047 w 2661966"/>
                          <a:gd name="connsiteY409" fmla="*/ 2711976 h 3370881"/>
                          <a:gd name="connsiteX410" fmla="*/ 627529 w 2661966"/>
                          <a:gd name="connsiteY410" fmla="*/ 2734387 h 3370881"/>
                          <a:gd name="connsiteX411" fmla="*/ 640976 w 2661966"/>
                          <a:gd name="connsiteY411" fmla="*/ 2765764 h 3370881"/>
                          <a:gd name="connsiteX412" fmla="*/ 645459 w 2661966"/>
                          <a:gd name="connsiteY412" fmla="*/ 2779211 h 3370881"/>
                          <a:gd name="connsiteX413" fmla="*/ 658906 w 2661966"/>
                          <a:gd name="connsiteY413" fmla="*/ 2801623 h 3370881"/>
                          <a:gd name="connsiteX414" fmla="*/ 676835 w 2661966"/>
                          <a:gd name="connsiteY414" fmla="*/ 2864376 h 3370881"/>
                          <a:gd name="connsiteX415" fmla="*/ 690282 w 2661966"/>
                          <a:gd name="connsiteY415" fmla="*/ 2895752 h 3370881"/>
                          <a:gd name="connsiteX416" fmla="*/ 699247 w 2661966"/>
                          <a:gd name="connsiteY416" fmla="*/ 2940576 h 3370881"/>
                          <a:gd name="connsiteX417" fmla="*/ 703729 w 2661966"/>
                          <a:gd name="connsiteY417" fmla="*/ 2967470 h 3370881"/>
                          <a:gd name="connsiteX418" fmla="*/ 717176 w 2661966"/>
                          <a:gd name="connsiteY418" fmla="*/ 2994364 h 3370881"/>
                          <a:gd name="connsiteX419" fmla="*/ 735106 w 2661966"/>
                          <a:gd name="connsiteY419" fmla="*/ 3052634 h 3370881"/>
                          <a:gd name="connsiteX420" fmla="*/ 739588 w 2661966"/>
                          <a:gd name="connsiteY420" fmla="*/ 3079529 h 3370881"/>
                          <a:gd name="connsiteX421" fmla="*/ 762000 w 2661966"/>
                          <a:gd name="connsiteY421" fmla="*/ 3142281 h 3370881"/>
                          <a:gd name="connsiteX422" fmla="*/ 766482 w 2661966"/>
                          <a:gd name="connsiteY422" fmla="*/ 3231929 h 3370881"/>
                          <a:gd name="connsiteX423" fmla="*/ 770965 w 2661966"/>
                          <a:gd name="connsiteY423" fmla="*/ 3254340 h 3370881"/>
                          <a:gd name="connsiteX424" fmla="*/ 775447 w 2661966"/>
                          <a:gd name="connsiteY424" fmla="*/ 3285717 h 3370881"/>
                          <a:gd name="connsiteX425" fmla="*/ 748553 w 2661966"/>
                          <a:gd name="connsiteY425" fmla="*/ 3335023 h 3370881"/>
                          <a:gd name="connsiteX426" fmla="*/ 721659 w 2661966"/>
                          <a:gd name="connsiteY426" fmla="*/ 3343987 h 3370881"/>
                          <a:gd name="connsiteX427" fmla="*/ 708212 w 2661966"/>
                          <a:gd name="connsiteY427" fmla="*/ 3348470 h 3370881"/>
                          <a:gd name="connsiteX428" fmla="*/ 623047 w 2661966"/>
                          <a:gd name="connsiteY428" fmla="*/ 3330540 h 3370881"/>
                          <a:gd name="connsiteX429" fmla="*/ 609600 w 2661966"/>
                          <a:gd name="connsiteY429" fmla="*/ 3308129 h 3370881"/>
                          <a:gd name="connsiteX430" fmla="*/ 591670 w 2661966"/>
                          <a:gd name="connsiteY430" fmla="*/ 3267787 h 3370881"/>
                          <a:gd name="connsiteX431" fmla="*/ 560294 w 2661966"/>
                          <a:gd name="connsiteY431" fmla="*/ 3209517 h 3370881"/>
                          <a:gd name="connsiteX432" fmla="*/ 551329 w 2661966"/>
                          <a:gd name="connsiteY432" fmla="*/ 3196070 h 3370881"/>
                          <a:gd name="connsiteX433" fmla="*/ 528918 w 2661966"/>
                          <a:gd name="connsiteY433" fmla="*/ 3173658 h 3370881"/>
                          <a:gd name="connsiteX434" fmla="*/ 519953 w 2661966"/>
                          <a:gd name="connsiteY434" fmla="*/ 3128834 h 3370881"/>
                          <a:gd name="connsiteX435" fmla="*/ 524435 w 2661966"/>
                          <a:gd name="connsiteY435" fmla="*/ 3101940 h 3370881"/>
                          <a:gd name="connsiteX436" fmla="*/ 528918 w 2661966"/>
                          <a:gd name="connsiteY436" fmla="*/ 3088493 h 3370881"/>
                          <a:gd name="connsiteX437" fmla="*/ 542365 w 2661966"/>
                          <a:gd name="connsiteY437" fmla="*/ 3052634 h 3370881"/>
                          <a:gd name="connsiteX438" fmla="*/ 484094 w 2661966"/>
                          <a:gd name="connsiteY438" fmla="*/ 2886787 h 3370881"/>
                          <a:gd name="connsiteX439" fmla="*/ 443753 w 2661966"/>
                          <a:gd name="connsiteY439" fmla="*/ 2779211 h 3370881"/>
                          <a:gd name="connsiteX440" fmla="*/ 439270 w 2661966"/>
                          <a:gd name="connsiteY440" fmla="*/ 2752317 h 3370881"/>
                          <a:gd name="connsiteX441" fmla="*/ 430306 w 2661966"/>
                          <a:gd name="connsiteY441" fmla="*/ 2716458 h 3370881"/>
                          <a:gd name="connsiteX442" fmla="*/ 425823 w 2661966"/>
                          <a:gd name="connsiteY442" fmla="*/ 2680599 h 3370881"/>
                          <a:gd name="connsiteX443" fmla="*/ 398929 w 2661966"/>
                          <a:gd name="connsiteY443" fmla="*/ 2599917 h 3370881"/>
                          <a:gd name="connsiteX444" fmla="*/ 385482 w 2661966"/>
                          <a:gd name="connsiteY444" fmla="*/ 2568540 h 3370881"/>
                          <a:gd name="connsiteX445" fmla="*/ 381000 w 2661966"/>
                          <a:gd name="connsiteY445" fmla="*/ 2550611 h 3370881"/>
                          <a:gd name="connsiteX446" fmla="*/ 372035 w 2661966"/>
                          <a:gd name="connsiteY446" fmla="*/ 2483376 h 3370881"/>
                          <a:gd name="connsiteX447" fmla="*/ 367553 w 2661966"/>
                          <a:gd name="connsiteY447" fmla="*/ 2469929 h 3370881"/>
                          <a:gd name="connsiteX448" fmla="*/ 407894 w 2661966"/>
                          <a:gd name="connsiteY448" fmla="*/ 2451999 h 3370881"/>
                          <a:gd name="connsiteX449" fmla="*/ 515470 w 2661966"/>
                          <a:gd name="connsiteY449" fmla="*/ 2407176 h 3370881"/>
                          <a:gd name="connsiteX450" fmla="*/ 578223 w 2661966"/>
                          <a:gd name="connsiteY450" fmla="*/ 2353387 h 3370881"/>
                          <a:gd name="connsiteX451" fmla="*/ 587188 w 2661966"/>
                          <a:gd name="connsiteY451" fmla="*/ 2330976 h 3370881"/>
                          <a:gd name="connsiteX452" fmla="*/ 614082 w 2661966"/>
                          <a:gd name="connsiteY452" fmla="*/ 2254776 h 3370881"/>
                          <a:gd name="connsiteX453" fmla="*/ 649941 w 2661966"/>
                          <a:gd name="connsiteY453" fmla="*/ 2200987 h 3370881"/>
                          <a:gd name="connsiteX454" fmla="*/ 690282 w 2661966"/>
                          <a:gd name="connsiteY454" fmla="*/ 2174093 h 3370881"/>
                          <a:gd name="connsiteX455" fmla="*/ 703729 w 2661966"/>
                          <a:gd name="connsiteY455" fmla="*/ 2165129 h 3370881"/>
                          <a:gd name="connsiteX456" fmla="*/ 739588 w 2661966"/>
                          <a:gd name="connsiteY456" fmla="*/ 2147199 h 3370881"/>
                          <a:gd name="connsiteX457" fmla="*/ 708212 w 2661966"/>
                          <a:gd name="connsiteY457" fmla="*/ 2187540 h 3370881"/>
                          <a:gd name="connsiteX458" fmla="*/ 654423 w 2661966"/>
                          <a:gd name="connsiteY458" fmla="*/ 2241329 h 3370881"/>
                          <a:gd name="connsiteX459" fmla="*/ 636494 w 2661966"/>
                          <a:gd name="connsiteY459" fmla="*/ 2259258 h 3370881"/>
                          <a:gd name="connsiteX460" fmla="*/ 614082 w 2661966"/>
                          <a:gd name="connsiteY460" fmla="*/ 2286152 h 3370881"/>
                          <a:gd name="connsiteX461" fmla="*/ 592179 w 2661966"/>
                          <a:gd name="connsiteY461" fmla="*/ 2282347 h 3370881"/>
                          <a:gd name="connsiteX462" fmla="*/ 555980 w 2661966"/>
                          <a:gd name="connsiteY462" fmla="*/ 2313892 h 3370881"/>
                          <a:gd name="connsiteX463" fmla="*/ 524435 w 2661966"/>
                          <a:gd name="connsiteY463" fmla="*/ 2348905 h 3370881"/>
                          <a:gd name="connsiteX464" fmla="*/ 502023 w 2661966"/>
                          <a:gd name="connsiteY464" fmla="*/ 2362352 h 3370881"/>
                          <a:gd name="connsiteX465" fmla="*/ 461682 w 2661966"/>
                          <a:gd name="connsiteY465" fmla="*/ 2389246 h 3370881"/>
                          <a:gd name="connsiteX466" fmla="*/ 448235 w 2661966"/>
                          <a:gd name="connsiteY466" fmla="*/ 2398211 h 3370881"/>
                          <a:gd name="connsiteX467" fmla="*/ 430306 w 2661966"/>
                          <a:gd name="connsiteY467" fmla="*/ 2407176 h 3370881"/>
                          <a:gd name="connsiteX468" fmla="*/ 412376 w 2661966"/>
                          <a:gd name="connsiteY468" fmla="*/ 2420623 h 3370881"/>
                          <a:gd name="connsiteX469" fmla="*/ 389965 w 2661966"/>
                          <a:gd name="connsiteY469" fmla="*/ 2429587 h 3370881"/>
                          <a:gd name="connsiteX470" fmla="*/ 372035 w 2661966"/>
                          <a:gd name="connsiteY470" fmla="*/ 2443034 h 3370881"/>
                          <a:gd name="connsiteX471" fmla="*/ 318247 w 2661966"/>
                          <a:gd name="connsiteY471" fmla="*/ 2474411 h 3370881"/>
                          <a:gd name="connsiteX472" fmla="*/ 304800 w 2661966"/>
                          <a:gd name="connsiteY472" fmla="*/ 2492340 h 3370881"/>
                          <a:gd name="connsiteX473" fmla="*/ 282388 w 2661966"/>
                          <a:gd name="connsiteY473" fmla="*/ 2519234 h 3370881"/>
                          <a:gd name="connsiteX474" fmla="*/ 295835 w 2661966"/>
                          <a:gd name="connsiteY474" fmla="*/ 2815070 h 3370881"/>
                          <a:gd name="connsiteX475" fmla="*/ 300318 w 2661966"/>
                          <a:gd name="connsiteY475" fmla="*/ 2837481 h 3370881"/>
                          <a:gd name="connsiteX476" fmla="*/ 304800 w 2661966"/>
                          <a:gd name="connsiteY476" fmla="*/ 2868858 h 3370881"/>
                          <a:gd name="connsiteX477" fmla="*/ 309282 w 2661966"/>
                          <a:gd name="connsiteY477" fmla="*/ 2927129 h 3370881"/>
                          <a:gd name="connsiteX478" fmla="*/ 322729 w 2661966"/>
                          <a:gd name="connsiteY478" fmla="*/ 2985399 h 3370881"/>
                          <a:gd name="connsiteX479" fmla="*/ 327212 w 2661966"/>
                          <a:gd name="connsiteY479" fmla="*/ 3012293 h 3370881"/>
                          <a:gd name="connsiteX480" fmla="*/ 331694 w 2661966"/>
                          <a:gd name="connsiteY480" fmla="*/ 3043670 h 3370881"/>
                          <a:gd name="connsiteX481" fmla="*/ 345141 w 2661966"/>
                          <a:gd name="connsiteY481" fmla="*/ 3070564 h 3370881"/>
                          <a:gd name="connsiteX482" fmla="*/ 367553 w 2661966"/>
                          <a:gd name="connsiteY482" fmla="*/ 3124352 h 3370881"/>
                          <a:gd name="connsiteX483" fmla="*/ 381000 w 2661966"/>
                          <a:gd name="connsiteY483" fmla="*/ 3182623 h 3370881"/>
                          <a:gd name="connsiteX484" fmla="*/ 389965 w 2661966"/>
                          <a:gd name="connsiteY484" fmla="*/ 3196070 h 3370881"/>
                          <a:gd name="connsiteX485" fmla="*/ 394447 w 2661966"/>
                          <a:gd name="connsiteY485" fmla="*/ 3213999 h 3370881"/>
                          <a:gd name="connsiteX486" fmla="*/ 412376 w 2661966"/>
                          <a:gd name="connsiteY486" fmla="*/ 3245376 h 3370881"/>
                          <a:gd name="connsiteX487" fmla="*/ 416859 w 2661966"/>
                          <a:gd name="connsiteY487" fmla="*/ 3258823 h 3370881"/>
                          <a:gd name="connsiteX488" fmla="*/ 425823 w 2661966"/>
                          <a:gd name="connsiteY488" fmla="*/ 3272270 h 3370881"/>
                          <a:gd name="connsiteX489" fmla="*/ 439270 w 2661966"/>
                          <a:gd name="connsiteY489" fmla="*/ 3303646 h 3370881"/>
                          <a:gd name="connsiteX490" fmla="*/ 439270 w 2661966"/>
                          <a:gd name="connsiteY490" fmla="*/ 3352952 h 3370881"/>
                          <a:gd name="connsiteX491" fmla="*/ 430306 w 2661966"/>
                          <a:gd name="connsiteY491" fmla="*/ 3366399 h 3370881"/>
                          <a:gd name="connsiteX492" fmla="*/ 412376 w 2661966"/>
                          <a:gd name="connsiteY492" fmla="*/ 3370881 h 3370881"/>
                          <a:gd name="connsiteX493" fmla="*/ 295835 w 2661966"/>
                          <a:gd name="connsiteY493" fmla="*/ 3357434 h 3370881"/>
                          <a:gd name="connsiteX494" fmla="*/ 264459 w 2661966"/>
                          <a:gd name="connsiteY494" fmla="*/ 3276752 h 3370881"/>
                          <a:gd name="connsiteX495" fmla="*/ 259976 w 2661966"/>
                          <a:gd name="connsiteY495" fmla="*/ 3240893 h 3370881"/>
                          <a:gd name="connsiteX496" fmla="*/ 246529 w 2661966"/>
                          <a:gd name="connsiteY496" fmla="*/ 3178140 h 3370881"/>
                          <a:gd name="connsiteX497" fmla="*/ 237565 w 2661966"/>
                          <a:gd name="connsiteY497" fmla="*/ 3084011 h 3370881"/>
                          <a:gd name="connsiteX498" fmla="*/ 228600 w 2661966"/>
                          <a:gd name="connsiteY498" fmla="*/ 3057117 h 3370881"/>
                          <a:gd name="connsiteX499" fmla="*/ 219635 w 2661966"/>
                          <a:gd name="connsiteY499" fmla="*/ 3021258 h 3370881"/>
                          <a:gd name="connsiteX500" fmla="*/ 206188 w 2661966"/>
                          <a:gd name="connsiteY500" fmla="*/ 2980917 h 3370881"/>
                          <a:gd name="connsiteX501" fmla="*/ 201706 w 2661966"/>
                          <a:gd name="connsiteY501" fmla="*/ 2949540 h 3370881"/>
                          <a:gd name="connsiteX502" fmla="*/ 197223 w 2661966"/>
                          <a:gd name="connsiteY502" fmla="*/ 2927129 h 3370881"/>
                          <a:gd name="connsiteX503" fmla="*/ 192741 w 2661966"/>
                          <a:gd name="connsiteY503" fmla="*/ 2891270 h 3370881"/>
                          <a:gd name="connsiteX504" fmla="*/ 188259 w 2661966"/>
                          <a:gd name="connsiteY504" fmla="*/ 2850929 h 3370881"/>
                          <a:gd name="connsiteX505" fmla="*/ 179294 w 2661966"/>
                          <a:gd name="connsiteY505" fmla="*/ 2824034 h 3370881"/>
                          <a:gd name="connsiteX506" fmla="*/ 165847 w 2661966"/>
                          <a:gd name="connsiteY506" fmla="*/ 2774729 h 3370881"/>
                          <a:gd name="connsiteX507" fmla="*/ 161365 w 2661966"/>
                          <a:gd name="connsiteY507" fmla="*/ 2747834 h 3370881"/>
                          <a:gd name="connsiteX508" fmla="*/ 156882 w 2661966"/>
                          <a:gd name="connsiteY508" fmla="*/ 2559576 h 3370881"/>
                          <a:gd name="connsiteX509" fmla="*/ 152400 w 2661966"/>
                          <a:gd name="connsiteY509" fmla="*/ 2519234 h 3370881"/>
                          <a:gd name="connsiteX510" fmla="*/ 118035 w 2661966"/>
                          <a:gd name="connsiteY510" fmla="*/ 2400004 h 3370881"/>
                          <a:gd name="connsiteX511" fmla="*/ 117048 w 2661966"/>
                          <a:gd name="connsiteY511" fmla="*/ 2344423 h 3370881"/>
                          <a:gd name="connsiteX512" fmla="*/ 100106 w 2661966"/>
                          <a:gd name="connsiteY512" fmla="*/ 2330976 h 3370881"/>
                          <a:gd name="connsiteX513" fmla="*/ 138953 w 2661966"/>
                          <a:gd name="connsiteY513" fmla="*/ 2313046 h 3370881"/>
                          <a:gd name="connsiteX514" fmla="*/ 152400 w 2661966"/>
                          <a:gd name="connsiteY514" fmla="*/ 2304081 h 3370881"/>
                          <a:gd name="connsiteX515" fmla="*/ 170329 w 2661966"/>
                          <a:gd name="connsiteY515" fmla="*/ 2259258 h 3370881"/>
                          <a:gd name="connsiteX516" fmla="*/ 188259 w 2661966"/>
                          <a:gd name="connsiteY516" fmla="*/ 2223399 h 3370881"/>
                          <a:gd name="connsiteX517" fmla="*/ 206188 w 2661966"/>
                          <a:gd name="connsiteY517" fmla="*/ 2187540 h 3370881"/>
                          <a:gd name="connsiteX518" fmla="*/ 210670 w 2661966"/>
                          <a:gd name="connsiteY518" fmla="*/ 2174093 h 3370881"/>
                          <a:gd name="connsiteX519" fmla="*/ 219635 w 2661966"/>
                          <a:gd name="connsiteY519" fmla="*/ 2115823 h 3370881"/>
                          <a:gd name="connsiteX520" fmla="*/ 210670 w 2661966"/>
                          <a:gd name="connsiteY520" fmla="*/ 1958940 h 3370881"/>
                          <a:gd name="connsiteX521" fmla="*/ 192741 w 2661966"/>
                          <a:gd name="connsiteY521" fmla="*/ 1923081 h 3370881"/>
                          <a:gd name="connsiteX522" fmla="*/ 179294 w 2661966"/>
                          <a:gd name="connsiteY522" fmla="*/ 1891705 h 3370881"/>
                          <a:gd name="connsiteX523" fmla="*/ 165847 w 2661966"/>
                          <a:gd name="connsiteY523" fmla="*/ 1864811 h 3370881"/>
                          <a:gd name="connsiteX524" fmla="*/ 152400 w 2661966"/>
                          <a:gd name="connsiteY524" fmla="*/ 1833434 h 3370881"/>
                          <a:gd name="connsiteX525" fmla="*/ 143435 w 2661966"/>
                          <a:gd name="connsiteY525" fmla="*/ 1819987 h 3370881"/>
                          <a:gd name="connsiteX526" fmla="*/ 107576 w 2661966"/>
                          <a:gd name="connsiteY526" fmla="*/ 1784129 h 3370881"/>
                          <a:gd name="connsiteX527" fmla="*/ 94129 w 2661966"/>
                          <a:gd name="connsiteY527" fmla="*/ 1779646 h 3370881"/>
                          <a:gd name="connsiteX528" fmla="*/ 71718 w 2661966"/>
                          <a:gd name="connsiteY528" fmla="*/ 1770681 h 3370881"/>
                          <a:gd name="connsiteX529" fmla="*/ 58270 w 2661966"/>
                          <a:gd name="connsiteY529" fmla="*/ 1761717 h 3370881"/>
                          <a:gd name="connsiteX530" fmla="*/ 26894 w 2661966"/>
                          <a:gd name="connsiteY530" fmla="*/ 1730340 h 3370881"/>
                          <a:gd name="connsiteX531" fmla="*/ 0 w 2661966"/>
                          <a:gd name="connsiteY531" fmla="*/ 1707929 h 3370881"/>
                          <a:gd name="connsiteX0" fmla="*/ 0 w 2661966"/>
                          <a:gd name="connsiteY0" fmla="*/ 1707929 h 3370881"/>
                          <a:gd name="connsiteX1" fmla="*/ 22412 w 2661966"/>
                          <a:gd name="connsiteY1" fmla="*/ 1698964 h 3370881"/>
                          <a:gd name="connsiteX2" fmla="*/ 31376 w 2661966"/>
                          <a:gd name="connsiteY2" fmla="*/ 1681034 h 3370881"/>
                          <a:gd name="connsiteX3" fmla="*/ 44823 w 2661966"/>
                          <a:gd name="connsiteY3" fmla="*/ 1672070 h 3370881"/>
                          <a:gd name="connsiteX4" fmla="*/ 58270 w 2661966"/>
                          <a:gd name="connsiteY4" fmla="*/ 1654140 h 3370881"/>
                          <a:gd name="connsiteX5" fmla="*/ 76200 w 2661966"/>
                          <a:gd name="connsiteY5" fmla="*/ 1645176 h 3370881"/>
                          <a:gd name="connsiteX6" fmla="*/ 98612 w 2661966"/>
                          <a:gd name="connsiteY6" fmla="*/ 1636211 h 3370881"/>
                          <a:gd name="connsiteX7" fmla="*/ 125506 w 2661966"/>
                          <a:gd name="connsiteY7" fmla="*/ 1627246 h 3370881"/>
                          <a:gd name="connsiteX8" fmla="*/ 152400 w 2661966"/>
                          <a:gd name="connsiteY8" fmla="*/ 1609317 h 3370881"/>
                          <a:gd name="connsiteX9" fmla="*/ 170329 w 2661966"/>
                          <a:gd name="connsiteY9" fmla="*/ 1600352 h 3370881"/>
                          <a:gd name="connsiteX10" fmla="*/ 188259 w 2661966"/>
                          <a:gd name="connsiteY10" fmla="*/ 1582423 h 3370881"/>
                          <a:gd name="connsiteX11" fmla="*/ 228600 w 2661966"/>
                          <a:gd name="connsiteY11" fmla="*/ 1564493 h 3370881"/>
                          <a:gd name="connsiteX12" fmla="*/ 255494 w 2661966"/>
                          <a:gd name="connsiteY12" fmla="*/ 1546564 h 3370881"/>
                          <a:gd name="connsiteX13" fmla="*/ 300318 w 2661966"/>
                          <a:gd name="connsiteY13" fmla="*/ 1524152 h 3370881"/>
                          <a:gd name="connsiteX14" fmla="*/ 313765 w 2661966"/>
                          <a:gd name="connsiteY14" fmla="*/ 1515187 h 3370881"/>
                          <a:gd name="connsiteX15" fmla="*/ 340659 w 2661966"/>
                          <a:gd name="connsiteY15" fmla="*/ 1510705 h 3370881"/>
                          <a:gd name="connsiteX16" fmla="*/ 363070 w 2661966"/>
                          <a:gd name="connsiteY16" fmla="*/ 1506223 h 3370881"/>
                          <a:gd name="connsiteX17" fmla="*/ 389965 w 2661966"/>
                          <a:gd name="connsiteY17" fmla="*/ 1501740 h 3370881"/>
                          <a:gd name="connsiteX18" fmla="*/ 425823 w 2661966"/>
                          <a:gd name="connsiteY18" fmla="*/ 1497258 h 3370881"/>
                          <a:gd name="connsiteX19" fmla="*/ 470647 w 2661966"/>
                          <a:gd name="connsiteY19" fmla="*/ 1488293 h 3370881"/>
                          <a:gd name="connsiteX20" fmla="*/ 515470 w 2661966"/>
                          <a:gd name="connsiteY20" fmla="*/ 1479329 h 3370881"/>
                          <a:gd name="connsiteX21" fmla="*/ 528918 w 2661966"/>
                          <a:gd name="connsiteY21" fmla="*/ 1470364 h 3370881"/>
                          <a:gd name="connsiteX22" fmla="*/ 600635 w 2661966"/>
                          <a:gd name="connsiteY22" fmla="*/ 1456917 h 3370881"/>
                          <a:gd name="connsiteX23" fmla="*/ 690282 w 2661966"/>
                          <a:gd name="connsiteY23" fmla="*/ 1447952 h 3370881"/>
                          <a:gd name="connsiteX24" fmla="*/ 793376 w 2661966"/>
                          <a:gd name="connsiteY24" fmla="*/ 1452434 h 3370881"/>
                          <a:gd name="connsiteX25" fmla="*/ 874059 w 2661966"/>
                          <a:gd name="connsiteY25" fmla="*/ 1465881 h 3370881"/>
                          <a:gd name="connsiteX26" fmla="*/ 914400 w 2661966"/>
                          <a:gd name="connsiteY26" fmla="*/ 1470364 h 3370881"/>
                          <a:gd name="connsiteX27" fmla="*/ 1030941 w 2661966"/>
                          <a:gd name="connsiteY27" fmla="*/ 1483811 h 3370881"/>
                          <a:gd name="connsiteX28" fmla="*/ 1151965 w 2661966"/>
                          <a:gd name="connsiteY28" fmla="*/ 1492776 h 3370881"/>
                          <a:gd name="connsiteX29" fmla="*/ 1281953 w 2661966"/>
                          <a:gd name="connsiteY29" fmla="*/ 1501740 h 3370881"/>
                          <a:gd name="connsiteX30" fmla="*/ 1465729 w 2661966"/>
                          <a:gd name="connsiteY30" fmla="*/ 1497258 h 3370881"/>
                          <a:gd name="connsiteX31" fmla="*/ 1510553 w 2661966"/>
                          <a:gd name="connsiteY31" fmla="*/ 1492776 h 3370881"/>
                          <a:gd name="connsiteX32" fmla="*/ 1582270 w 2661966"/>
                          <a:gd name="connsiteY32" fmla="*/ 1461399 h 3370881"/>
                          <a:gd name="connsiteX33" fmla="*/ 1604682 w 2661966"/>
                          <a:gd name="connsiteY33" fmla="*/ 1456917 h 3370881"/>
                          <a:gd name="connsiteX34" fmla="*/ 1622612 w 2661966"/>
                          <a:gd name="connsiteY34" fmla="*/ 1447952 h 3370881"/>
                          <a:gd name="connsiteX35" fmla="*/ 1645023 w 2661966"/>
                          <a:gd name="connsiteY35" fmla="*/ 1438987 h 3370881"/>
                          <a:gd name="connsiteX36" fmla="*/ 1662953 w 2661966"/>
                          <a:gd name="connsiteY36" fmla="*/ 1425540 h 3370881"/>
                          <a:gd name="connsiteX37" fmla="*/ 1698812 w 2661966"/>
                          <a:gd name="connsiteY37" fmla="*/ 1407611 h 3370881"/>
                          <a:gd name="connsiteX38" fmla="*/ 1739153 w 2661966"/>
                          <a:gd name="connsiteY38" fmla="*/ 1380717 h 3370881"/>
                          <a:gd name="connsiteX39" fmla="*/ 1752600 w 2661966"/>
                          <a:gd name="connsiteY39" fmla="*/ 1367270 h 3370881"/>
                          <a:gd name="connsiteX40" fmla="*/ 1775012 w 2661966"/>
                          <a:gd name="connsiteY40" fmla="*/ 1353823 h 3370881"/>
                          <a:gd name="connsiteX41" fmla="*/ 1797423 w 2661966"/>
                          <a:gd name="connsiteY41" fmla="*/ 1335893 h 3370881"/>
                          <a:gd name="connsiteX42" fmla="*/ 1810870 w 2661966"/>
                          <a:gd name="connsiteY42" fmla="*/ 1304517 h 3370881"/>
                          <a:gd name="connsiteX43" fmla="*/ 1815353 w 2661966"/>
                          <a:gd name="connsiteY43" fmla="*/ 1291070 h 3370881"/>
                          <a:gd name="connsiteX44" fmla="*/ 1801906 w 2661966"/>
                          <a:gd name="connsiteY44" fmla="*/ 1138670 h 3370881"/>
                          <a:gd name="connsiteX45" fmla="*/ 1792941 w 2661966"/>
                          <a:gd name="connsiteY45" fmla="*/ 1125223 h 3370881"/>
                          <a:gd name="connsiteX46" fmla="*/ 1757082 w 2661966"/>
                          <a:gd name="connsiteY46" fmla="*/ 1093846 h 3370881"/>
                          <a:gd name="connsiteX47" fmla="*/ 1730188 w 2661966"/>
                          <a:gd name="connsiteY47" fmla="*/ 1066952 h 3370881"/>
                          <a:gd name="connsiteX48" fmla="*/ 1703294 w 2661966"/>
                          <a:gd name="connsiteY48" fmla="*/ 1049023 h 3370881"/>
                          <a:gd name="connsiteX49" fmla="*/ 1622612 w 2661966"/>
                          <a:gd name="connsiteY49" fmla="*/ 1053505 h 3370881"/>
                          <a:gd name="connsiteX50" fmla="*/ 1595718 w 2661966"/>
                          <a:gd name="connsiteY50" fmla="*/ 1062470 h 3370881"/>
                          <a:gd name="connsiteX51" fmla="*/ 1573306 w 2661966"/>
                          <a:gd name="connsiteY51" fmla="*/ 1066952 h 3370881"/>
                          <a:gd name="connsiteX52" fmla="*/ 1453385 w 2661966"/>
                          <a:gd name="connsiteY52" fmla="*/ 1082761 h 3370881"/>
                          <a:gd name="connsiteX53" fmla="*/ 1326776 w 2661966"/>
                          <a:gd name="connsiteY53" fmla="*/ 1062470 h 3370881"/>
                          <a:gd name="connsiteX54" fmla="*/ 1308847 w 2661966"/>
                          <a:gd name="connsiteY54" fmla="*/ 1057987 h 3370881"/>
                          <a:gd name="connsiteX55" fmla="*/ 1277470 w 2661966"/>
                          <a:gd name="connsiteY55" fmla="*/ 1053505 h 3370881"/>
                          <a:gd name="connsiteX56" fmla="*/ 1259541 w 2661966"/>
                          <a:gd name="connsiteY56" fmla="*/ 1049023 h 3370881"/>
                          <a:gd name="connsiteX57" fmla="*/ 1232647 w 2661966"/>
                          <a:gd name="connsiteY57" fmla="*/ 1044540 h 3370881"/>
                          <a:gd name="connsiteX58" fmla="*/ 1053353 w 2661966"/>
                          <a:gd name="connsiteY58" fmla="*/ 1049023 h 3370881"/>
                          <a:gd name="connsiteX59" fmla="*/ 1035423 w 2661966"/>
                          <a:gd name="connsiteY59" fmla="*/ 1053505 h 3370881"/>
                          <a:gd name="connsiteX60" fmla="*/ 1008529 w 2661966"/>
                          <a:gd name="connsiteY60" fmla="*/ 1057987 h 3370881"/>
                          <a:gd name="connsiteX61" fmla="*/ 995082 w 2661966"/>
                          <a:gd name="connsiteY61" fmla="*/ 1062470 h 3370881"/>
                          <a:gd name="connsiteX62" fmla="*/ 945776 w 2661966"/>
                          <a:gd name="connsiteY62" fmla="*/ 1031093 h 3370881"/>
                          <a:gd name="connsiteX63" fmla="*/ 941294 w 2661966"/>
                          <a:gd name="connsiteY63" fmla="*/ 1017646 h 3370881"/>
                          <a:gd name="connsiteX64" fmla="*/ 932329 w 2661966"/>
                          <a:gd name="connsiteY64" fmla="*/ 919034 h 3370881"/>
                          <a:gd name="connsiteX65" fmla="*/ 914400 w 2661966"/>
                          <a:gd name="connsiteY65" fmla="*/ 901105 h 3370881"/>
                          <a:gd name="connsiteX66" fmla="*/ 918882 w 2661966"/>
                          <a:gd name="connsiteY66" fmla="*/ 869729 h 3370881"/>
                          <a:gd name="connsiteX67" fmla="*/ 941294 w 2661966"/>
                          <a:gd name="connsiteY67" fmla="*/ 865246 h 3370881"/>
                          <a:gd name="connsiteX68" fmla="*/ 959223 w 2661966"/>
                          <a:gd name="connsiteY68" fmla="*/ 851799 h 3370881"/>
                          <a:gd name="connsiteX69" fmla="*/ 990600 w 2661966"/>
                          <a:gd name="connsiteY69" fmla="*/ 847317 h 3370881"/>
                          <a:gd name="connsiteX70" fmla="*/ 1129553 w 2661966"/>
                          <a:gd name="connsiteY70" fmla="*/ 838352 h 3370881"/>
                          <a:gd name="connsiteX71" fmla="*/ 1147482 w 2661966"/>
                          <a:gd name="connsiteY71" fmla="*/ 829387 h 3370881"/>
                          <a:gd name="connsiteX72" fmla="*/ 1178859 w 2661966"/>
                          <a:gd name="connsiteY72" fmla="*/ 806976 h 3370881"/>
                          <a:gd name="connsiteX73" fmla="*/ 1192306 w 2661966"/>
                          <a:gd name="connsiteY73" fmla="*/ 793529 h 3370881"/>
                          <a:gd name="connsiteX74" fmla="*/ 1214718 w 2661966"/>
                          <a:gd name="connsiteY74" fmla="*/ 784564 h 3370881"/>
                          <a:gd name="connsiteX75" fmla="*/ 1241612 w 2661966"/>
                          <a:gd name="connsiteY75" fmla="*/ 771117 h 3370881"/>
                          <a:gd name="connsiteX76" fmla="*/ 1277470 w 2661966"/>
                          <a:gd name="connsiteY76" fmla="*/ 753187 h 3370881"/>
                          <a:gd name="connsiteX77" fmla="*/ 1295400 w 2661966"/>
                          <a:gd name="connsiteY77" fmla="*/ 730776 h 3370881"/>
                          <a:gd name="connsiteX78" fmla="*/ 1317812 w 2661966"/>
                          <a:gd name="connsiteY78" fmla="*/ 708364 h 3370881"/>
                          <a:gd name="connsiteX79" fmla="*/ 1353670 w 2661966"/>
                          <a:gd name="connsiteY79" fmla="*/ 663540 h 3370881"/>
                          <a:gd name="connsiteX80" fmla="*/ 1371600 w 2661966"/>
                          <a:gd name="connsiteY80" fmla="*/ 636646 h 3370881"/>
                          <a:gd name="connsiteX81" fmla="*/ 1380565 w 2661966"/>
                          <a:gd name="connsiteY81" fmla="*/ 596305 h 3370881"/>
                          <a:gd name="connsiteX82" fmla="*/ 1385047 w 2661966"/>
                          <a:gd name="connsiteY82" fmla="*/ 582858 h 3370881"/>
                          <a:gd name="connsiteX83" fmla="*/ 1380565 w 2661966"/>
                          <a:gd name="connsiteY83" fmla="*/ 533552 h 3370881"/>
                          <a:gd name="connsiteX84" fmla="*/ 1367118 w 2661966"/>
                          <a:gd name="connsiteY84" fmla="*/ 524587 h 3370881"/>
                          <a:gd name="connsiteX85" fmla="*/ 1349188 w 2661966"/>
                          <a:gd name="connsiteY85" fmla="*/ 520105 h 3370881"/>
                          <a:gd name="connsiteX86" fmla="*/ 1324871 w 2661966"/>
                          <a:gd name="connsiteY86" fmla="*/ 516855 h 3370881"/>
                          <a:gd name="connsiteX87" fmla="*/ 1280048 w 2661966"/>
                          <a:gd name="connsiteY87" fmla="*/ 523243 h 3370881"/>
                          <a:gd name="connsiteX88" fmla="*/ 1250576 w 2661966"/>
                          <a:gd name="connsiteY88" fmla="*/ 529070 h 3370881"/>
                          <a:gd name="connsiteX89" fmla="*/ 1210235 w 2661966"/>
                          <a:gd name="connsiteY89" fmla="*/ 542517 h 3370881"/>
                          <a:gd name="connsiteX90" fmla="*/ 1183341 w 2661966"/>
                          <a:gd name="connsiteY90" fmla="*/ 555964 h 3370881"/>
                          <a:gd name="connsiteX91" fmla="*/ 1160929 w 2661966"/>
                          <a:gd name="connsiteY91" fmla="*/ 569411 h 3370881"/>
                          <a:gd name="connsiteX92" fmla="*/ 1134035 w 2661966"/>
                          <a:gd name="connsiteY92" fmla="*/ 578376 h 3370881"/>
                          <a:gd name="connsiteX93" fmla="*/ 1111623 w 2661966"/>
                          <a:gd name="connsiteY93" fmla="*/ 587340 h 3370881"/>
                          <a:gd name="connsiteX94" fmla="*/ 1084729 w 2661966"/>
                          <a:gd name="connsiteY94" fmla="*/ 596305 h 3370881"/>
                          <a:gd name="connsiteX95" fmla="*/ 986118 w 2661966"/>
                          <a:gd name="connsiteY95" fmla="*/ 591823 h 3370881"/>
                          <a:gd name="connsiteX96" fmla="*/ 927847 w 2661966"/>
                          <a:gd name="connsiteY96" fmla="*/ 578376 h 3370881"/>
                          <a:gd name="connsiteX97" fmla="*/ 896470 w 2661966"/>
                          <a:gd name="connsiteY97" fmla="*/ 555964 h 3370881"/>
                          <a:gd name="connsiteX98" fmla="*/ 883023 w 2661966"/>
                          <a:gd name="connsiteY98" fmla="*/ 546999 h 3370881"/>
                          <a:gd name="connsiteX99" fmla="*/ 865094 w 2661966"/>
                          <a:gd name="connsiteY99" fmla="*/ 497693 h 3370881"/>
                          <a:gd name="connsiteX100" fmla="*/ 869576 w 2661966"/>
                          <a:gd name="connsiteY100" fmla="*/ 403564 h 3370881"/>
                          <a:gd name="connsiteX101" fmla="*/ 874059 w 2661966"/>
                          <a:gd name="connsiteY101" fmla="*/ 385634 h 3370881"/>
                          <a:gd name="connsiteX102" fmla="*/ 883023 w 2661966"/>
                          <a:gd name="connsiteY102" fmla="*/ 372187 h 3370881"/>
                          <a:gd name="connsiteX103" fmla="*/ 913728 w 2661966"/>
                          <a:gd name="connsiteY103" fmla="*/ 355603 h 3370881"/>
                          <a:gd name="connsiteX104" fmla="*/ 914400 w 2661966"/>
                          <a:gd name="connsiteY104" fmla="*/ 385634 h 3370881"/>
                          <a:gd name="connsiteX105" fmla="*/ 909918 w 2661966"/>
                          <a:gd name="connsiteY105" fmla="*/ 408046 h 3370881"/>
                          <a:gd name="connsiteX106" fmla="*/ 900953 w 2661966"/>
                          <a:gd name="connsiteY106" fmla="*/ 466317 h 3370881"/>
                          <a:gd name="connsiteX107" fmla="*/ 905435 w 2661966"/>
                          <a:gd name="connsiteY107" fmla="*/ 515623 h 3370881"/>
                          <a:gd name="connsiteX108" fmla="*/ 932329 w 2661966"/>
                          <a:gd name="connsiteY108" fmla="*/ 551481 h 3370881"/>
                          <a:gd name="connsiteX109" fmla="*/ 954741 w 2661966"/>
                          <a:gd name="connsiteY109" fmla="*/ 560446 h 3370881"/>
                          <a:gd name="connsiteX110" fmla="*/ 972670 w 2661966"/>
                          <a:gd name="connsiteY110" fmla="*/ 569411 h 3370881"/>
                          <a:gd name="connsiteX111" fmla="*/ 1066800 w 2661966"/>
                          <a:gd name="connsiteY111" fmla="*/ 564929 h 3370881"/>
                          <a:gd name="connsiteX112" fmla="*/ 1111623 w 2661966"/>
                          <a:gd name="connsiteY112" fmla="*/ 551481 h 3370881"/>
                          <a:gd name="connsiteX113" fmla="*/ 1129553 w 2661966"/>
                          <a:gd name="connsiteY113" fmla="*/ 538034 h 3370881"/>
                          <a:gd name="connsiteX114" fmla="*/ 1156447 w 2661966"/>
                          <a:gd name="connsiteY114" fmla="*/ 511140 h 3370881"/>
                          <a:gd name="connsiteX115" fmla="*/ 1160929 w 2661966"/>
                          <a:gd name="connsiteY115" fmla="*/ 493211 h 3370881"/>
                          <a:gd name="connsiteX116" fmla="*/ 1178859 w 2661966"/>
                          <a:gd name="connsiteY116" fmla="*/ 331846 h 3370881"/>
                          <a:gd name="connsiteX117" fmla="*/ 1215315 w 2661966"/>
                          <a:gd name="connsiteY117" fmla="*/ 270289 h 3370881"/>
                          <a:gd name="connsiteX118" fmla="*/ 1214718 w 2661966"/>
                          <a:gd name="connsiteY118" fmla="*/ 367705 h 3370881"/>
                          <a:gd name="connsiteX119" fmla="*/ 1201270 w 2661966"/>
                          <a:gd name="connsiteY119" fmla="*/ 412529 h 3370881"/>
                          <a:gd name="connsiteX120" fmla="*/ 1210235 w 2661966"/>
                          <a:gd name="connsiteY120" fmla="*/ 461834 h 3370881"/>
                          <a:gd name="connsiteX121" fmla="*/ 1214718 w 2661966"/>
                          <a:gd name="connsiteY121" fmla="*/ 475281 h 3370881"/>
                          <a:gd name="connsiteX122" fmla="*/ 1231975 w 2661966"/>
                          <a:gd name="connsiteY122" fmla="*/ 478531 h 3370881"/>
                          <a:gd name="connsiteX123" fmla="*/ 1252481 w 2661966"/>
                          <a:gd name="connsiteY123" fmla="*/ 492651 h 3370881"/>
                          <a:gd name="connsiteX124" fmla="*/ 1317812 w 2661966"/>
                          <a:gd name="connsiteY124" fmla="*/ 488168 h 3370881"/>
                          <a:gd name="connsiteX125" fmla="*/ 1357480 w 2661966"/>
                          <a:gd name="connsiteY125" fmla="*/ 477299 h 3370881"/>
                          <a:gd name="connsiteX126" fmla="*/ 1506070 w 2661966"/>
                          <a:gd name="connsiteY126" fmla="*/ 457352 h 3370881"/>
                          <a:gd name="connsiteX127" fmla="*/ 1550894 w 2661966"/>
                          <a:gd name="connsiteY127" fmla="*/ 430458 h 3370881"/>
                          <a:gd name="connsiteX128" fmla="*/ 1564341 w 2661966"/>
                          <a:gd name="connsiteY128" fmla="*/ 417011 h 3370881"/>
                          <a:gd name="connsiteX129" fmla="*/ 1586753 w 2661966"/>
                          <a:gd name="connsiteY129" fmla="*/ 399081 h 3370881"/>
                          <a:gd name="connsiteX130" fmla="*/ 1595718 w 2661966"/>
                          <a:gd name="connsiteY130" fmla="*/ 381152 h 3370881"/>
                          <a:gd name="connsiteX131" fmla="*/ 1622664 w 2661966"/>
                          <a:gd name="connsiteY131" fmla="*/ 352560 h 3370881"/>
                          <a:gd name="connsiteX132" fmla="*/ 1639116 w 2661966"/>
                          <a:gd name="connsiteY132" fmla="*/ 291047 h 3370881"/>
                          <a:gd name="connsiteX133" fmla="*/ 1604852 w 2661966"/>
                          <a:gd name="connsiteY133" fmla="*/ 236279 h 3370881"/>
                          <a:gd name="connsiteX134" fmla="*/ 1537447 w 2661966"/>
                          <a:gd name="connsiteY134" fmla="*/ 188411 h 3370881"/>
                          <a:gd name="connsiteX135" fmla="*/ 1649755 w 2661966"/>
                          <a:gd name="connsiteY135" fmla="*/ 229512 h 3370881"/>
                          <a:gd name="connsiteX136" fmla="*/ 1709532 w 2661966"/>
                          <a:gd name="connsiteY136" fmla="*/ 305101 h 3370881"/>
                          <a:gd name="connsiteX137" fmla="*/ 1655669 w 2661966"/>
                          <a:gd name="connsiteY137" fmla="*/ 407486 h 3370881"/>
                          <a:gd name="connsiteX138" fmla="*/ 1658470 w 2661966"/>
                          <a:gd name="connsiteY138" fmla="*/ 412529 h 3370881"/>
                          <a:gd name="connsiteX139" fmla="*/ 1685365 w 2661966"/>
                          <a:gd name="connsiteY139" fmla="*/ 390117 h 3370881"/>
                          <a:gd name="connsiteX140" fmla="*/ 1694329 w 2661966"/>
                          <a:gd name="connsiteY140" fmla="*/ 376670 h 3370881"/>
                          <a:gd name="connsiteX141" fmla="*/ 1734670 w 2661966"/>
                          <a:gd name="connsiteY141" fmla="*/ 354258 h 3370881"/>
                          <a:gd name="connsiteX142" fmla="*/ 1743635 w 2661966"/>
                          <a:gd name="connsiteY142" fmla="*/ 340811 h 3370881"/>
                          <a:gd name="connsiteX143" fmla="*/ 1757082 w 2661966"/>
                          <a:gd name="connsiteY143" fmla="*/ 336329 h 3370881"/>
                          <a:gd name="connsiteX144" fmla="*/ 1843909 w 2661966"/>
                          <a:gd name="connsiteY144" fmla="*/ 262341 h 3370881"/>
                          <a:gd name="connsiteX145" fmla="*/ 1874221 w 2661966"/>
                          <a:gd name="connsiteY145" fmla="*/ 202194 h 3370881"/>
                          <a:gd name="connsiteX146" fmla="*/ 1828094 w 2661966"/>
                          <a:gd name="connsiteY146" fmla="*/ 136767 h 3370881"/>
                          <a:gd name="connsiteX147" fmla="*/ 1772023 w 2661966"/>
                          <a:gd name="connsiteY147" fmla="*/ 77249 h 3370881"/>
                          <a:gd name="connsiteX148" fmla="*/ 1948888 w 2661966"/>
                          <a:gd name="connsiteY148" fmla="*/ 178018 h 3370881"/>
                          <a:gd name="connsiteX149" fmla="*/ 1960270 w 2661966"/>
                          <a:gd name="connsiteY149" fmla="*/ 216177 h 3370881"/>
                          <a:gd name="connsiteX150" fmla="*/ 1952362 w 2661966"/>
                          <a:gd name="connsiteY150" fmla="*/ 254265 h 3370881"/>
                          <a:gd name="connsiteX151" fmla="*/ 1874221 w 2661966"/>
                          <a:gd name="connsiteY151" fmla="*/ 318698 h 3370881"/>
                          <a:gd name="connsiteX152" fmla="*/ 1788459 w 2661966"/>
                          <a:gd name="connsiteY152" fmla="*/ 367705 h 3370881"/>
                          <a:gd name="connsiteX153" fmla="*/ 1761565 w 2661966"/>
                          <a:gd name="connsiteY153" fmla="*/ 390117 h 3370881"/>
                          <a:gd name="connsiteX154" fmla="*/ 1783976 w 2661966"/>
                          <a:gd name="connsiteY154" fmla="*/ 399081 h 3370881"/>
                          <a:gd name="connsiteX155" fmla="*/ 1878106 w 2661966"/>
                          <a:gd name="connsiteY155" fmla="*/ 390117 h 3370881"/>
                          <a:gd name="connsiteX156" fmla="*/ 1891553 w 2661966"/>
                          <a:gd name="connsiteY156" fmla="*/ 381152 h 3370881"/>
                          <a:gd name="connsiteX157" fmla="*/ 1918447 w 2661966"/>
                          <a:gd name="connsiteY157" fmla="*/ 372187 h 3370881"/>
                          <a:gd name="connsiteX158" fmla="*/ 1940859 w 2661966"/>
                          <a:gd name="connsiteY158" fmla="*/ 358740 h 3370881"/>
                          <a:gd name="connsiteX159" fmla="*/ 1954306 w 2661966"/>
                          <a:gd name="connsiteY159" fmla="*/ 354258 h 3370881"/>
                          <a:gd name="connsiteX160" fmla="*/ 2103145 w 2661966"/>
                          <a:gd name="connsiteY160" fmla="*/ 202207 h 3370881"/>
                          <a:gd name="connsiteX161" fmla="*/ 2039489 w 2661966"/>
                          <a:gd name="connsiteY161" fmla="*/ 58506 h 3370881"/>
                          <a:gd name="connsiteX162" fmla="*/ 2114575 w 2661966"/>
                          <a:gd name="connsiteY162" fmla="*/ 75207 h 3370881"/>
                          <a:gd name="connsiteX163" fmla="*/ 2161727 w 2661966"/>
                          <a:gd name="connsiteY163" fmla="*/ 115909 h 3370881"/>
                          <a:gd name="connsiteX164" fmla="*/ 2183354 w 2661966"/>
                          <a:gd name="connsiteY164" fmla="*/ 192893 h 3370881"/>
                          <a:gd name="connsiteX165" fmla="*/ 2158870 w 2661966"/>
                          <a:gd name="connsiteY165" fmla="*/ 257896 h 3370881"/>
                          <a:gd name="connsiteX166" fmla="*/ 2091080 w 2661966"/>
                          <a:gd name="connsiteY166" fmla="*/ 318412 h 3370881"/>
                          <a:gd name="connsiteX167" fmla="*/ 1999129 w 2661966"/>
                          <a:gd name="connsiteY167" fmla="*/ 358740 h 3370881"/>
                          <a:gd name="connsiteX168" fmla="*/ 1994647 w 2661966"/>
                          <a:gd name="connsiteY168" fmla="*/ 372187 h 3370881"/>
                          <a:gd name="connsiteX169" fmla="*/ 2039470 w 2661966"/>
                          <a:gd name="connsiteY169" fmla="*/ 390117 h 3370881"/>
                          <a:gd name="connsiteX170" fmla="*/ 2115670 w 2661966"/>
                          <a:gd name="connsiteY170" fmla="*/ 390117 h 3370881"/>
                          <a:gd name="connsiteX171" fmla="*/ 2160494 w 2661966"/>
                          <a:gd name="connsiteY171" fmla="*/ 376670 h 3370881"/>
                          <a:gd name="connsiteX172" fmla="*/ 2191870 w 2661966"/>
                          <a:gd name="connsiteY172" fmla="*/ 363223 h 3370881"/>
                          <a:gd name="connsiteX173" fmla="*/ 2205318 w 2661966"/>
                          <a:gd name="connsiteY173" fmla="*/ 358740 h 3370881"/>
                          <a:gd name="connsiteX174" fmla="*/ 2273487 w 2661966"/>
                          <a:gd name="connsiteY174" fmla="*/ 280486 h 3370881"/>
                          <a:gd name="connsiteX175" fmla="*/ 2312894 w 2661966"/>
                          <a:gd name="connsiteY175" fmla="*/ 183929 h 3370881"/>
                          <a:gd name="connsiteX176" fmla="*/ 2339788 w 2661966"/>
                          <a:gd name="connsiteY176" fmla="*/ 151 h 3370881"/>
                          <a:gd name="connsiteX177" fmla="*/ 2357718 w 2661966"/>
                          <a:gd name="connsiteY177" fmla="*/ 215305 h 3370881"/>
                          <a:gd name="connsiteX178" fmla="*/ 2308598 w 2661966"/>
                          <a:gd name="connsiteY178" fmla="*/ 319520 h 3370881"/>
                          <a:gd name="connsiteX179" fmla="*/ 2245659 w 2661966"/>
                          <a:gd name="connsiteY179" fmla="*/ 390117 h 3370881"/>
                          <a:gd name="connsiteX180" fmla="*/ 2254623 w 2661966"/>
                          <a:gd name="connsiteY180" fmla="*/ 403564 h 3370881"/>
                          <a:gd name="connsiteX181" fmla="*/ 2353235 w 2661966"/>
                          <a:gd name="connsiteY181" fmla="*/ 399081 h 3370881"/>
                          <a:gd name="connsiteX182" fmla="*/ 2366682 w 2661966"/>
                          <a:gd name="connsiteY182" fmla="*/ 394599 h 3370881"/>
                          <a:gd name="connsiteX183" fmla="*/ 2389094 w 2661966"/>
                          <a:gd name="connsiteY183" fmla="*/ 390117 h 3370881"/>
                          <a:gd name="connsiteX184" fmla="*/ 2424953 w 2661966"/>
                          <a:gd name="connsiteY184" fmla="*/ 367705 h 3370881"/>
                          <a:gd name="connsiteX185" fmla="*/ 2528047 w 2661966"/>
                          <a:gd name="connsiteY185" fmla="*/ 292700 h 3370881"/>
                          <a:gd name="connsiteX186" fmla="*/ 2541495 w 2661966"/>
                          <a:gd name="connsiteY186" fmla="*/ 62906 h 3370881"/>
                          <a:gd name="connsiteX187" fmla="*/ 2591304 w 2661966"/>
                          <a:gd name="connsiteY187" fmla="*/ 214081 h 3370881"/>
                          <a:gd name="connsiteX188" fmla="*/ 2602790 w 2661966"/>
                          <a:gd name="connsiteY188" fmla="*/ 290907 h 3370881"/>
                          <a:gd name="connsiteX189" fmla="*/ 2660388 w 2661966"/>
                          <a:gd name="connsiteY189" fmla="*/ 338644 h 3370881"/>
                          <a:gd name="connsiteX190" fmla="*/ 2531969 w 2661966"/>
                          <a:gd name="connsiteY190" fmla="*/ 383206 h 3370881"/>
                          <a:gd name="connsiteX191" fmla="*/ 2442882 w 2661966"/>
                          <a:gd name="connsiteY191" fmla="*/ 403564 h 3370881"/>
                          <a:gd name="connsiteX192" fmla="*/ 2398059 w 2661966"/>
                          <a:gd name="connsiteY192" fmla="*/ 417011 h 3370881"/>
                          <a:gd name="connsiteX193" fmla="*/ 2375647 w 2661966"/>
                          <a:gd name="connsiteY193" fmla="*/ 425976 h 3370881"/>
                          <a:gd name="connsiteX194" fmla="*/ 2357718 w 2661966"/>
                          <a:gd name="connsiteY194" fmla="*/ 430458 h 3370881"/>
                          <a:gd name="connsiteX195" fmla="*/ 2344270 w 2661966"/>
                          <a:gd name="connsiteY195" fmla="*/ 461834 h 3370881"/>
                          <a:gd name="connsiteX196" fmla="*/ 2353235 w 2661966"/>
                          <a:gd name="connsiteY196" fmla="*/ 502176 h 3370881"/>
                          <a:gd name="connsiteX197" fmla="*/ 2362200 w 2661966"/>
                          <a:gd name="connsiteY197" fmla="*/ 515623 h 3370881"/>
                          <a:gd name="connsiteX198" fmla="*/ 2344270 w 2661966"/>
                          <a:gd name="connsiteY198" fmla="*/ 587340 h 3370881"/>
                          <a:gd name="connsiteX199" fmla="*/ 2321859 w 2661966"/>
                          <a:gd name="connsiteY199" fmla="*/ 614234 h 3370881"/>
                          <a:gd name="connsiteX200" fmla="*/ 2308412 w 2661966"/>
                          <a:gd name="connsiteY200" fmla="*/ 636646 h 3370881"/>
                          <a:gd name="connsiteX201" fmla="*/ 2281518 w 2661966"/>
                          <a:gd name="connsiteY201" fmla="*/ 641129 h 3370881"/>
                          <a:gd name="connsiteX202" fmla="*/ 2259106 w 2661966"/>
                          <a:gd name="connsiteY202" fmla="*/ 636646 h 3370881"/>
                          <a:gd name="connsiteX203" fmla="*/ 2277035 w 2661966"/>
                          <a:gd name="connsiteY203" fmla="*/ 578376 h 3370881"/>
                          <a:gd name="connsiteX204" fmla="*/ 2290482 w 2661966"/>
                          <a:gd name="connsiteY204" fmla="*/ 542517 h 3370881"/>
                          <a:gd name="connsiteX205" fmla="*/ 2286000 w 2661966"/>
                          <a:gd name="connsiteY205" fmla="*/ 506658 h 3370881"/>
                          <a:gd name="connsiteX206" fmla="*/ 2245659 w 2661966"/>
                          <a:gd name="connsiteY206" fmla="*/ 448387 h 3370881"/>
                          <a:gd name="connsiteX207" fmla="*/ 2200835 w 2661966"/>
                          <a:gd name="connsiteY207" fmla="*/ 430458 h 3370881"/>
                          <a:gd name="connsiteX208" fmla="*/ 2169459 w 2661966"/>
                          <a:gd name="connsiteY208" fmla="*/ 425976 h 3370881"/>
                          <a:gd name="connsiteX209" fmla="*/ 2102223 w 2661966"/>
                          <a:gd name="connsiteY209" fmla="*/ 430458 h 3370881"/>
                          <a:gd name="connsiteX210" fmla="*/ 2084294 w 2661966"/>
                          <a:gd name="connsiteY210" fmla="*/ 439423 h 3370881"/>
                          <a:gd name="connsiteX211" fmla="*/ 2070847 w 2661966"/>
                          <a:gd name="connsiteY211" fmla="*/ 443905 h 3370881"/>
                          <a:gd name="connsiteX212" fmla="*/ 2061882 w 2661966"/>
                          <a:gd name="connsiteY212" fmla="*/ 461834 h 3370881"/>
                          <a:gd name="connsiteX213" fmla="*/ 2034988 w 2661966"/>
                          <a:gd name="connsiteY213" fmla="*/ 475281 h 3370881"/>
                          <a:gd name="connsiteX214" fmla="*/ 1783976 w 2661966"/>
                          <a:gd name="connsiteY214" fmla="*/ 479764 h 3370881"/>
                          <a:gd name="connsiteX215" fmla="*/ 1766047 w 2661966"/>
                          <a:gd name="connsiteY215" fmla="*/ 488729 h 3370881"/>
                          <a:gd name="connsiteX216" fmla="*/ 1703294 w 2661966"/>
                          <a:gd name="connsiteY216" fmla="*/ 506658 h 3370881"/>
                          <a:gd name="connsiteX217" fmla="*/ 1689847 w 2661966"/>
                          <a:gd name="connsiteY217" fmla="*/ 511140 h 3370881"/>
                          <a:gd name="connsiteX218" fmla="*/ 1676400 w 2661966"/>
                          <a:gd name="connsiteY218" fmla="*/ 520105 h 3370881"/>
                          <a:gd name="connsiteX219" fmla="*/ 1649506 w 2661966"/>
                          <a:gd name="connsiteY219" fmla="*/ 529070 h 3370881"/>
                          <a:gd name="connsiteX220" fmla="*/ 1636059 w 2661966"/>
                          <a:gd name="connsiteY220" fmla="*/ 538034 h 3370881"/>
                          <a:gd name="connsiteX221" fmla="*/ 1622612 w 2661966"/>
                          <a:gd name="connsiteY221" fmla="*/ 551481 h 3370881"/>
                          <a:gd name="connsiteX222" fmla="*/ 1609165 w 2661966"/>
                          <a:gd name="connsiteY222" fmla="*/ 555964 h 3370881"/>
                          <a:gd name="connsiteX223" fmla="*/ 1577788 w 2661966"/>
                          <a:gd name="connsiteY223" fmla="*/ 587340 h 3370881"/>
                          <a:gd name="connsiteX224" fmla="*/ 1568823 w 2661966"/>
                          <a:gd name="connsiteY224" fmla="*/ 600787 h 3370881"/>
                          <a:gd name="connsiteX225" fmla="*/ 1555376 w 2661966"/>
                          <a:gd name="connsiteY225" fmla="*/ 614234 h 3370881"/>
                          <a:gd name="connsiteX226" fmla="*/ 1524000 w 2661966"/>
                          <a:gd name="connsiteY226" fmla="*/ 654576 h 3370881"/>
                          <a:gd name="connsiteX227" fmla="*/ 1519518 w 2661966"/>
                          <a:gd name="connsiteY227" fmla="*/ 668023 h 3370881"/>
                          <a:gd name="connsiteX228" fmla="*/ 1528482 w 2661966"/>
                          <a:gd name="connsiteY228" fmla="*/ 708364 h 3370881"/>
                          <a:gd name="connsiteX229" fmla="*/ 1537447 w 2661966"/>
                          <a:gd name="connsiteY229" fmla="*/ 721811 h 3370881"/>
                          <a:gd name="connsiteX230" fmla="*/ 1568823 w 2661966"/>
                          <a:gd name="connsiteY230" fmla="*/ 712846 h 3370881"/>
                          <a:gd name="connsiteX231" fmla="*/ 1600200 w 2661966"/>
                          <a:gd name="connsiteY231" fmla="*/ 712846 h 3370881"/>
                          <a:gd name="connsiteX232" fmla="*/ 1631576 w 2661966"/>
                          <a:gd name="connsiteY232" fmla="*/ 690434 h 3370881"/>
                          <a:gd name="connsiteX233" fmla="*/ 1645023 w 2661966"/>
                          <a:gd name="connsiteY233" fmla="*/ 676987 h 3370881"/>
                          <a:gd name="connsiteX234" fmla="*/ 1685365 w 2661966"/>
                          <a:gd name="connsiteY234" fmla="*/ 645611 h 3370881"/>
                          <a:gd name="connsiteX235" fmla="*/ 1716741 w 2661966"/>
                          <a:gd name="connsiteY235" fmla="*/ 614234 h 3370881"/>
                          <a:gd name="connsiteX236" fmla="*/ 1748118 w 2661966"/>
                          <a:gd name="connsiteY236" fmla="*/ 596305 h 3370881"/>
                          <a:gd name="connsiteX237" fmla="*/ 1761565 w 2661966"/>
                          <a:gd name="connsiteY237" fmla="*/ 591823 h 3370881"/>
                          <a:gd name="connsiteX238" fmla="*/ 1779494 w 2661966"/>
                          <a:gd name="connsiteY238" fmla="*/ 582858 h 3370881"/>
                          <a:gd name="connsiteX239" fmla="*/ 1815353 w 2661966"/>
                          <a:gd name="connsiteY239" fmla="*/ 573893 h 3370881"/>
                          <a:gd name="connsiteX240" fmla="*/ 2030506 w 2661966"/>
                          <a:gd name="connsiteY240" fmla="*/ 578376 h 3370881"/>
                          <a:gd name="connsiteX241" fmla="*/ 2017059 w 2661966"/>
                          <a:gd name="connsiteY241" fmla="*/ 600787 h 3370881"/>
                          <a:gd name="connsiteX242" fmla="*/ 1981200 w 2661966"/>
                          <a:gd name="connsiteY242" fmla="*/ 636646 h 3370881"/>
                          <a:gd name="connsiteX243" fmla="*/ 1967753 w 2661966"/>
                          <a:gd name="connsiteY243" fmla="*/ 650093 h 3370881"/>
                          <a:gd name="connsiteX244" fmla="*/ 1936376 w 2661966"/>
                          <a:gd name="connsiteY244" fmla="*/ 690434 h 3370881"/>
                          <a:gd name="connsiteX245" fmla="*/ 1905000 w 2661966"/>
                          <a:gd name="connsiteY245" fmla="*/ 717329 h 3370881"/>
                          <a:gd name="connsiteX246" fmla="*/ 1860176 w 2661966"/>
                          <a:gd name="connsiteY246" fmla="*/ 735258 h 3370881"/>
                          <a:gd name="connsiteX247" fmla="*/ 1788459 w 2661966"/>
                          <a:gd name="connsiteY247" fmla="*/ 744223 h 3370881"/>
                          <a:gd name="connsiteX248" fmla="*/ 1846729 w 2661966"/>
                          <a:gd name="connsiteY248" fmla="*/ 802493 h 3370881"/>
                          <a:gd name="connsiteX249" fmla="*/ 1913965 w 2661966"/>
                          <a:gd name="connsiteY249" fmla="*/ 829387 h 3370881"/>
                          <a:gd name="connsiteX250" fmla="*/ 1922929 w 2661966"/>
                          <a:gd name="connsiteY250" fmla="*/ 842834 h 3370881"/>
                          <a:gd name="connsiteX251" fmla="*/ 1967753 w 2661966"/>
                          <a:gd name="connsiteY251" fmla="*/ 883176 h 3370881"/>
                          <a:gd name="connsiteX252" fmla="*/ 1981200 w 2661966"/>
                          <a:gd name="connsiteY252" fmla="*/ 896623 h 3370881"/>
                          <a:gd name="connsiteX253" fmla="*/ 1994647 w 2661966"/>
                          <a:gd name="connsiteY253" fmla="*/ 905587 h 3370881"/>
                          <a:gd name="connsiteX254" fmla="*/ 2021541 w 2661966"/>
                          <a:gd name="connsiteY254" fmla="*/ 927999 h 3370881"/>
                          <a:gd name="connsiteX255" fmla="*/ 2030506 w 2661966"/>
                          <a:gd name="connsiteY255" fmla="*/ 941446 h 3370881"/>
                          <a:gd name="connsiteX256" fmla="*/ 2057400 w 2661966"/>
                          <a:gd name="connsiteY256" fmla="*/ 968340 h 3370881"/>
                          <a:gd name="connsiteX257" fmla="*/ 2088776 w 2661966"/>
                          <a:gd name="connsiteY257" fmla="*/ 1013164 h 3370881"/>
                          <a:gd name="connsiteX258" fmla="*/ 2115670 w 2661966"/>
                          <a:gd name="connsiteY258" fmla="*/ 1057987 h 3370881"/>
                          <a:gd name="connsiteX259" fmla="*/ 2120153 w 2661966"/>
                          <a:gd name="connsiteY259" fmla="*/ 1089364 h 3370881"/>
                          <a:gd name="connsiteX260" fmla="*/ 2138082 w 2661966"/>
                          <a:gd name="connsiteY260" fmla="*/ 1143152 h 3370881"/>
                          <a:gd name="connsiteX261" fmla="*/ 2147047 w 2661966"/>
                          <a:gd name="connsiteY261" fmla="*/ 1196940 h 3370881"/>
                          <a:gd name="connsiteX262" fmla="*/ 2151529 w 2661966"/>
                          <a:gd name="connsiteY262" fmla="*/ 1210387 h 3370881"/>
                          <a:gd name="connsiteX263" fmla="*/ 2156012 w 2661966"/>
                          <a:gd name="connsiteY263" fmla="*/ 1228317 h 3370881"/>
                          <a:gd name="connsiteX264" fmla="*/ 2173941 w 2661966"/>
                          <a:gd name="connsiteY264" fmla="*/ 1295552 h 3370881"/>
                          <a:gd name="connsiteX265" fmla="*/ 2182906 w 2661966"/>
                          <a:gd name="connsiteY265" fmla="*/ 1313481 h 3370881"/>
                          <a:gd name="connsiteX266" fmla="*/ 2187388 w 2661966"/>
                          <a:gd name="connsiteY266" fmla="*/ 1331411 h 3370881"/>
                          <a:gd name="connsiteX267" fmla="*/ 2214282 w 2661966"/>
                          <a:gd name="connsiteY267" fmla="*/ 1385199 h 3370881"/>
                          <a:gd name="connsiteX268" fmla="*/ 2218765 w 2661966"/>
                          <a:gd name="connsiteY268" fmla="*/ 1403129 h 3370881"/>
                          <a:gd name="connsiteX269" fmla="*/ 2223247 w 2661966"/>
                          <a:gd name="connsiteY269" fmla="*/ 1430023 h 3370881"/>
                          <a:gd name="connsiteX270" fmla="*/ 2236694 w 2661966"/>
                          <a:gd name="connsiteY270" fmla="*/ 1456917 h 3370881"/>
                          <a:gd name="connsiteX271" fmla="*/ 2249794 w 2661966"/>
                          <a:gd name="connsiteY271" fmla="*/ 1524624 h 3370881"/>
                          <a:gd name="connsiteX272" fmla="*/ 2241176 w 2661966"/>
                          <a:gd name="connsiteY272" fmla="*/ 1577940 h 3370881"/>
                          <a:gd name="connsiteX273" fmla="*/ 2245659 w 2661966"/>
                          <a:gd name="connsiteY273" fmla="*/ 1595870 h 3370881"/>
                          <a:gd name="connsiteX274" fmla="*/ 2249634 w 2661966"/>
                          <a:gd name="connsiteY274" fmla="*/ 1685855 h 3370881"/>
                          <a:gd name="connsiteX275" fmla="*/ 2227729 w 2661966"/>
                          <a:gd name="connsiteY275" fmla="*/ 1716893 h 3370881"/>
                          <a:gd name="connsiteX276" fmla="*/ 2240500 w 2661966"/>
                          <a:gd name="connsiteY276" fmla="*/ 1674269 h 3370881"/>
                          <a:gd name="connsiteX277" fmla="*/ 2235341 w 2661966"/>
                          <a:gd name="connsiteY277" fmla="*/ 1788611 h 3370881"/>
                          <a:gd name="connsiteX278" fmla="*/ 2230689 w 2661966"/>
                          <a:gd name="connsiteY278" fmla="*/ 1823963 h 3370881"/>
                          <a:gd name="connsiteX279" fmla="*/ 2226207 w 2661966"/>
                          <a:gd name="connsiteY279" fmla="*/ 1824470 h 3370881"/>
                          <a:gd name="connsiteX280" fmla="*/ 2208278 w 2661966"/>
                          <a:gd name="connsiteY280" fmla="*/ 1869293 h 3370881"/>
                          <a:gd name="connsiteX281" fmla="*/ 2195168 w 2661966"/>
                          <a:gd name="connsiteY281" fmla="*/ 1882740 h 3370881"/>
                          <a:gd name="connsiteX282" fmla="*/ 2203458 w 2661966"/>
                          <a:gd name="connsiteY282" fmla="*/ 1918938 h 3370881"/>
                          <a:gd name="connsiteX283" fmla="*/ 2204134 w 2661966"/>
                          <a:gd name="connsiteY283" fmla="*/ 1949806 h 3370881"/>
                          <a:gd name="connsiteX284" fmla="*/ 2226545 w 2661966"/>
                          <a:gd name="connsiteY284" fmla="*/ 1954627 h 3370881"/>
                          <a:gd name="connsiteX285" fmla="*/ 2241176 w 2661966"/>
                          <a:gd name="connsiteY285" fmla="*/ 2012729 h 3370881"/>
                          <a:gd name="connsiteX286" fmla="*/ 2263588 w 2661966"/>
                          <a:gd name="connsiteY286" fmla="*/ 2057552 h 3370881"/>
                          <a:gd name="connsiteX287" fmla="*/ 2286000 w 2661966"/>
                          <a:gd name="connsiteY287" fmla="*/ 2084446 h 3370881"/>
                          <a:gd name="connsiteX288" fmla="*/ 2299447 w 2661966"/>
                          <a:gd name="connsiteY288" fmla="*/ 2124787 h 3370881"/>
                          <a:gd name="connsiteX289" fmla="*/ 2321859 w 2661966"/>
                          <a:gd name="connsiteY289" fmla="*/ 2151681 h 3370881"/>
                          <a:gd name="connsiteX290" fmla="*/ 2344270 w 2661966"/>
                          <a:gd name="connsiteY290" fmla="*/ 2205470 h 3370881"/>
                          <a:gd name="connsiteX291" fmla="*/ 2348753 w 2661966"/>
                          <a:gd name="connsiteY291" fmla="*/ 2223399 h 3370881"/>
                          <a:gd name="connsiteX292" fmla="*/ 2366682 w 2661966"/>
                          <a:gd name="connsiteY292" fmla="*/ 2263740 h 3370881"/>
                          <a:gd name="connsiteX293" fmla="*/ 2375647 w 2661966"/>
                          <a:gd name="connsiteY293" fmla="*/ 2286152 h 3370881"/>
                          <a:gd name="connsiteX294" fmla="*/ 2380129 w 2661966"/>
                          <a:gd name="connsiteY294" fmla="*/ 2308564 h 3370881"/>
                          <a:gd name="connsiteX295" fmla="*/ 2389094 w 2661966"/>
                          <a:gd name="connsiteY295" fmla="*/ 2335458 h 3370881"/>
                          <a:gd name="connsiteX296" fmla="*/ 2393576 w 2661966"/>
                          <a:gd name="connsiteY296" fmla="*/ 2380281 h 3370881"/>
                          <a:gd name="connsiteX297" fmla="*/ 2398059 w 2661966"/>
                          <a:gd name="connsiteY297" fmla="*/ 2393729 h 3370881"/>
                          <a:gd name="connsiteX298" fmla="*/ 2419794 w 2661966"/>
                          <a:gd name="connsiteY298" fmla="*/ 2447517 h 3370881"/>
                          <a:gd name="connsiteX299" fmla="*/ 2427343 w 2661966"/>
                          <a:gd name="connsiteY299" fmla="*/ 2564058 h 3370881"/>
                          <a:gd name="connsiteX300" fmla="*/ 2389094 w 2661966"/>
                          <a:gd name="connsiteY300" fmla="*/ 2837481 h 3370881"/>
                          <a:gd name="connsiteX301" fmla="*/ 2380129 w 2661966"/>
                          <a:gd name="connsiteY301" fmla="*/ 2859893 h 3370881"/>
                          <a:gd name="connsiteX302" fmla="*/ 2357718 w 2661966"/>
                          <a:gd name="connsiteY302" fmla="*/ 2913681 h 3370881"/>
                          <a:gd name="connsiteX303" fmla="*/ 2348753 w 2661966"/>
                          <a:gd name="connsiteY303" fmla="*/ 2936093 h 3370881"/>
                          <a:gd name="connsiteX304" fmla="*/ 2339788 w 2661966"/>
                          <a:gd name="connsiteY304" fmla="*/ 2971952 h 3370881"/>
                          <a:gd name="connsiteX305" fmla="*/ 2326341 w 2661966"/>
                          <a:gd name="connsiteY305" fmla="*/ 2994364 h 3370881"/>
                          <a:gd name="connsiteX306" fmla="*/ 2317376 w 2661966"/>
                          <a:gd name="connsiteY306" fmla="*/ 3025740 h 3370881"/>
                          <a:gd name="connsiteX307" fmla="*/ 2303929 w 2661966"/>
                          <a:gd name="connsiteY307" fmla="*/ 3048152 h 3370881"/>
                          <a:gd name="connsiteX308" fmla="*/ 2290482 w 2661966"/>
                          <a:gd name="connsiteY308" fmla="*/ 3079529 h 3370881"/>
                          <a:gd name="connsiteX309" fmla="*/ 2272553 w 2661966"/>
                          <a:gd name="connsiteY309" fmla="*/ 3084011 h 3370881"/>
                          <a:gd name="connsiteX310" fmla="*/ 2259106 w 2661966"/>
                          <a:gd name="connsiteY310" fmla="*/ 3088493 h 3370881"/>
                          <a:gd name="connsiteX311" fmla="*/ 2241176 w 2661966"/>
                          <a:gd name="connsiteY311" fmla="*/ 3092976 h 3370881"/>
                          <a:gd name="connsiteX312" fmla="*/ 2209800 w 2661966"/>
                          <a:gd name="connsiteY312" fmla="*/ 3101940 h 3370881"/>
                          <a:gd name="connsiteX313" fmla="*/ 2205318 w 2661966"/>
                          <a:gd name="connsiteY313" fmla="*/ 3039187 h 3370881"/>
                          <a:gd name="connsiteX314" fmla="*/ 2218765 w 2661966"/>
                          <a:gd name="connsiteY314" fmla="*/ 3021258 h 3370881"/>
                          <a:gd name="connsiteX315" fmla="*/ 2245659 w 2661966"/>
                          <a:gd name="connsiteY315" fmla="*/ 2971952 h 3370881"/>
                          <a:gd name="connsiteX316" fmla="*/ 2268070 w 2661966"/>
                          <a:gd name="connsiteY316" fmla="*/ 2945058 h 3370881"/>
                          <a:gd name="connsiteX317" fmla="*/ 2298550 w 2661966"/>
                          <a:gd name="connsiteY317" fmla="*/ 2568540 h 3370881"/>
                          <a:gd name="connsiteX318" fmla="*/ 2284986 w 2661966"/>
                          <a:gd name="connsiteY318" fmla="*/ 2532681 h 3370881"/>
                          <a:gd name="connsiteX319" fmla="*/ 2293273 w 2661966"/>
                          <a:gd name="connsiteY319" fmla="*/ 2496653 h 3370881"/>
                          <a:gd name="connsiteX320" fmla="*/ 2278152 w 2661966"/>
                          <a:gd name="connsiteY320" fmla="*/ 2475178 h 3370881"/>
                          <a:gd name="connsiteX321" fmla="*/ 2245659 w 2661966"/>
                          <a:gd name="connsiteY321" fmla="*/ 2389247 h 3370881"/>
                          <a:gd name="connsiteX322" fmla="*/ 2195507 w 2661966"/>
                          <a:gd name="connsiteY322" fmla="*/ 2241328 h 3370881"/>
                          <a:gd name="connsiteX323" fmla="*/ 2083786 w 2661966"/>
                          <a:gd name="connsiteY323" fmla="*/ 2040300 h 3370881"/>
                          <a:gd name="connsiteX324" fmla="*/ 2048773 w 2661966"/>
                          <a:gd name="connsiteY324" fmla="*/ 2017971 h 3370881"/>
                          <a:gd name="connsiteX325" fmla="*/ 2074314 w 2661966"/>
                          <a:gd name="connsiteY325" fmla="*/ 2011967 h 3370881"/>
                          <a:gd name="connsiteX326" fmla="*/ 2034988 w 2661966"/>
                          <a:gd name="connsiteY326" fmla="*/ 2003764 h 3370881"/>
                          <a:gd name="connsiteX327" fmla="*/ 2026023 w 2661966"/>
                          <a:gd name="connsiteY327" fmla="*/ 2026176 h 3370881"/>
                          <a:gd name="connsiteX328" fmla="*/ 2021541 w 2661966"/>
                          <a:gd name="connsiteY328" fmla="*/ 2039623 h 3370881"/>
                          <a:gd name="connsiteX329" fmla="*/ 1999129 w 2661966"/>
                          <a:gd name="connsiteY329" fmla="*/ 2053070 h 3370881"/>
                          <a:gd name="connsiteX330" fmla="*/ 1990165 w 2661966"/>
                          <a:gd name="connsiteY330" fmla="*/ 2070999 h 3370881"/>
                          <a:gd name="connsiteX331" fmla="*/ 1967753 w 2661966"/>
                          <a:gd name="connsiteY331" fmla="*/ 2106858 h 3370881"/>
                          <a:gd name="connsiteX332" fmla="*/ 1981200 w 2661966"/>
                          <a:gd name="connsiteY332" fmla="*/ 2223399 h 3370881"/>
                          <a:gd name="connsiteX333" fmla="*/ 1994647 w 2661966"/>
                          <a:gd name="connsiteY333" fmla="*/ 2254776 h 3370881"/>
                          <a:gd name="connsiteX334" fmla="*/ 2003612 w 2661966"/>
                          <a:gd name="connsiteY334" fmla="*/ 2272705 h 3370881"/>
                          <a:gd name="connsiteX335" fmla="*/ 2026023 w 2661966"/>
                          <a:gd name="connsiteY335" fmla="*/ 2304081 h 3370881"/>
                          <a:gd name="connsiteX336" fmla="*/ 2043953 w 2661966"/>
                          <a:gd name="connsiteY336" fmla="*/ 2348905 h 3370881"/>
                          <a:gd name="connsiteX337" fmla="*/ 2061882 w 2661966"/>
                          <a:gd name="connsiteY337" fmla="*/ 2371317 h 3370881"/>
                          <a:gd name="connsiteX338" fmla="*/ 2088776 w 2661966"/>
                          <a:gd name="connsiteY338" fmla="*/ 2434070 h 3370881"/>
                          <a:gd name="connsiteX339" fmla="*/ 2102223 w 2661966"/>
                          <a:gd name="connsiteY339" fmla="*/ 2465446 h 3370881"/>
                          <a:gd name="connsiteX340" fmla="*/ 2106706 w 2661966"/>
                          <a:gd name="connsiteY340" fmla="*/ 2496823 h 3370881"/>
                          <a:gd name="connsiteX341" fmla="*/ 2124635 w 2661966"/>
                          <a:gd name="connsiteY341" fmla="*/ 2559576 h 3370881"/>
                          <a:gd name="connsiteX342" fmla="*/ 2138082 w 2661966"/>
                          <a:gd name="connsiteY342" fmla="*/ 2649223 h 3370881"/>
                          <a:gd name="connsiteX343" fmla="*/ 2147047 w 2661966"/>
                          <a:gd name="connsiteY343" fmla="*/ 2685081 h 3370881"/>
                          <a:gd name="connsiteX344" fmla="*/ 2151529 w 2661966"/>
                          <a:gd name="connsiteY344" fmla="*/ 2716458 h 3370881"/>
                          <a:gd name="connsiteX345" fmla="*/ 2160494 w 2661966"/>
                          <a:gd name="connsiteY345" fmla="*/ 2770246 h 3370881"/>
                          <a:gd name="connsiteX346" fmla="*/ 2156012 w 2661966"/>
                          <a:gd name="connsiteY346" fmla="*/ 2962987 h 3370881"/>
                          <a:gd name="connsiteX347" fmla="*/ 2138082 w 2661966"/>
                          <a:gd name="connsiteY347" fmla="*/ 3043670 h 3370881"/>
                          <a:gd name="connsiteX348" fmla="*/ 2133600 w 2661966"/>
                          <a:gd name="connsiteY348" fmla="*/ 3061599 h 3370881"/>
                          <a:gd name="connsiteX349" fmla="*/ 2120153 w 2661966"/>
                          <a:gd name="connsiteY349" fmla="*/ 3079529 h 3370881"/>
                          <a:gd name="connsiteX350" fmla="*/ 2111188 w 2661966"/>
                          <a:gd name="connsiteY350" fmla="*/ 3106423 h 3370881"/>
                          <a:gd name="connsiteX351" fmla="*/ 2088776 w 2661966"/>
                          <a:gd name="connsiteY351" fmla="*/ 3137799 h 3370881"/>
                          <a:gd name="connsiteX352" fmla="*/ 2075329 w 2661966"/>
                          <a:gd name="connsiteY352" fmla="*/ 3164693 h 3370881"/>
                          <a:gd name="connsiteX353" fmla="*/ 2061882 w 2661966"/>
                          <a:gd name="connsiteY353" fmla="*/ 3169176 h 3370881"/>
                          <a:gd name="connsiteX354" fmla="*/ 2021541 w 2661966"/>
                          <a:gd name="connsiteY354" fmla="*/ 3164693 h 3370881"/>
                          <a:gd name="connsiteX355" fmla="*/ 2012576 w 2661966"/>
                          <a:gd name="connsiteY355" fmla="*/ 3119870 h 3370881"/>
                          <a:gd name="connsiteX356" fmla="*/ 2048435 w 2661966"/>
                          <a:gd name="connsiteY356" fmla="*/ 3021258 h 3370881"/>
                          <a:gd name="connsiteX357" fmla="*/ 2048435 w 2661966"/>
                          <a:gd name="connsiteY357" fmla="*/ 3021258 h 3370881"/>
                          <a:gd name="connsiteX358" fmla="*/ 2061882 w 2661966"/>
                          <a:gd name="connsiteY358" fmla="*/ 2967470 h 3370881"/>
                          <a:gd name="connsiteX359" fmla="*/ 2070847 w 2661966"/>
                          <a:gd name="connsiteY359" fmla="*/ 2882305 h 3370881"/>
                          <a:gd name="connsiteX360" fmla="*/ 2066365 w 2661966"/>
                          <a:gd name="connsiteY360" fmla="*/ 2725423 h 3370881"/>
                          <a:gd name="connsiteX361" fmla="*/ 2043953 w 2661966"/>
                          <a:gd name="connsiteY361" fmla="*/ 2649223 h 3370881"/>
                          <a:gd name="connsiteX362" fmla="*/ 2030506 w 2661966"/>
                          <a:gd name="connsiteY362" fmla="*/ 2622329 h 3370881"/>
                          <a:gd name="connsiteX363" fmla="*/ 2017059 w 2661966"/>
                          <a:gd name="connsiteY363" fmla="*/ 2581987 h 3370881"/>
                          <a:gd name="connsiteX364" fmla="*/ 1981200 w 2661966"/>
                          <a:gd name="connsiteY364" fmla="*/ 2514752 h 3370881"/>
                          <a:gd name="connsiteX365" fmla="*/ 1972235 w 2661966"/>
                          <a:gd name="connsiteY365" fmla="*/ 2501305 h 3370881"/>
                          <a:gd name="connsiteX366" fmla="*/ 1958788 w 2661966"/>
                          <a:gd name="connsiteY366" fmla="*/ 2478893 h 3370881"/>
                          <a:gd name="connsiteX367" fmla="*/ 1905000 w 2661966"/>
                          <a:gd name="connsiteY367" fmla="*/ 2398211 h 3370881"/>
                          <a:gd name="connsiteX368" fmla="*/ 1882588 w 2661966"/>
                          <a:gd name="connsiteY368" fmla="*/ 2357870 h 3370881"/>
                          <a:gd name="connsiteX369" fmla="*/ 1869141 w 2661966"/>
                          <a:gd name="connsiteY369" fmla="*/ 2339940 h 3370881"/>
                          <a:gd name="connsiteX370" fmla="*/ 1806388 w 2661966"/>
                          <a:gd name="connsiteY370" fmla="*/ 2313046 h 3370881"/>
                          <a:gd name="connsiteX371" fmla="*/ 1779494 w 2661966"/>
                          <a:gd name="connsiteY371" fmla="*/ 2304081 h 3370881"/>
                          <a:gd name="connsiteX372" fmla="*/ 1752600 w 2661966"/>
                          <a:gd name="connsiteY372" fmla="*/ 2299599 h 3370881"/>
                          <a:gd name="connsiteX373" fmla="*/ 1680882 w 2661966"/>
                          <a:gd name="connsiteY373" fmla="*/ 2277187 h 3370881"/>
                          <a:gd name="connsiteX374" fmla="*/ 1719025 w 2661966"/>
                          <a:gd name="connsiteY374" fmla="*/ 2281331 h 3370881"/>
                          <a:gd name="connsiteX375" fmla="*/ 1756997 w 2661966"/>
                          <a:gd name="connsiteY375" fmla="*/ 2289450 h 3370881"/>
                          <a:gd name="connsiteX376" fmla="*/ 1656440 w 2661966"/>
                          <a:gd name="connsiteY376" fmla="*/ 2298583 h 3370881"/>
                          <a:gd name="connsiteX377" fmla="*/ 1537447 w 2661966"/>
                          <a:gd name="connsiteY377" fmla="*/ 2329960 h 3370881"/>
                          <a:gd name="connsiteX378" fmla="*/ 1571993 w 2661966"/>
                          <a:gd name="connsiteY378" fmla="*/ 2317957 h 3370881"/>
                          <a:gd name="connsiteX379" fmla="*/ 1509707 w 2661966"/>
                          <a:gd name="connsiteY379" fmla="*/ 2338926 h 3370881"/>
                          <a:gd name="connsiteX380" fmla="*/ 1500444 w 2661966"/>
                          <a:gd name="connsiteY380" fmla="*/ 2355271 h 3370881"/>
                          <a:gd name="connsiteX381" fmla="*/ 1402678 w 2661966"/>
                          <a:gd name="connsiteY381" fmla="*/ 2339641 h 3370881"/>
                          <a:gd name="connsiteX382" fmla="*/ 1322892 w 2661966"/>
                          <a:gd name="connsiteY382" fmla="*/ 2336952 h 3370881"/>
                          <a:gd name="connsiteX383" fmla="*/ 1199384 w 2661966"/>
                          <a:gd name="connsiteY383" fmla="*/ 2307041 h 3370881"/>
                          <a:gd name="connsiteX384" fmla="*/ 1066800 w 2661966"/>
                          <a:gd name="connsiteY384" fmla="*/ 2272705 h 3370881"/>
                          <a:gd name="connsiteX385" fmla="*/ 1030941 w 2661966"/>
                          <a:gd name="connsiteY385" fmla="*/ 2263740 h 3370881"/>
                          <a:gd name="connsiteX386" fmla="*/ 986118 w 2661966"/>
                          <a:gd name="connsiteY386" fmla="*/ 2241329 h 3370881"/>
                          <a:gd name="connsiteX387" fmla="*/ 968188 w 2661966"/>
                          <a:gd name="connsiteY387" fmla="*/ 2232364 h 3370881"/>
                          <a:gd name="connsiteX388" fmla="*/ 936812 w 2661966"/>
                          <a:gd name="connsiteY388" fmla="*/ 2214434 h 3370881"/>
                          <a:gd name="connsiteX389" fmla="*/ 905435 w 2661966"/>
                          <a:gd name="connsiteY389" fmla="*/ 2196505 h 3370881"/>
                          <a:gd name="connsiteX390" fmla="*/ 869576 w 2661966"/>
                          <a:gd name="connsiteY390" fmla="*/ 2209952 h 3370881"/>
                          <a:gd name="connsiteX391" fmla="*/ 856129 w 2661966"/>
                          <a:gd name="connsiteY391" fmla="*/ 2227881 h 3370881"/>
                          <a:gd name="connsiteX392" fmla="*/ 815788 w 2661966"/>
                          <a:gd name="connsiteY392" fmla="*/ 2268223 h 3370881"/>
                          <a:gd name="connsiteX393" fmla="*/ 788894 w 2661966"/>
                          <a:gd name="connsiteY393" fmla="*/ 2290634 h 3370881"/>
                          <a:gd name="connsiteX394" fmla="*/ 762000 w 2661966"/>
                          <a:gd name="connsiteY394" fmla="*/ 2313046 h 3370881"/>
                          <a:gd name="connsiteX395" fmla="*/ 753035 w 2661966"/>
                          <a:gd name="connsiteY395" fmla="*/ 2326493 h 3370881"/>
                          <a:gd name="connsiteX396" fmla="*/ 735106 w 2661966"/>
                          <a:gd name="connsiteY396" fmla="*/ 2339940 h 3370881"/>
                          <a:gd name="connsiteX397" fmla="*/ 712694 w 2661966"/>
                          <a:gd name="connsiteY397" fmla="*/ 2362352 h 3370881"/>
                          <a:gd name="connsiteX398" fmla="*/ 694765 w 2661966"/>
                          <a:gd name="connsiteY398" fmla="*/ 2375799 h 3370881"/>
                          <a:gd name="connsiteX399" fmla="*/ 681318 w 2661966"/>
                          <a:gd name="connsiteY399" fmla="*/ 2393729 h 3370881"/>
                          <a:gd name="connsiteX400" fmla="*/ 667870 w 2661966"/>
                          <a:gd name="connsiteY400" fmla="*/ 2402693 h 3370881"/>
                          <a:gd name="connsiteX401" fmla="*/ 623047 w 2661966"/>
                          <a:gd name="connsiteY401" fmla="*/ 2443034 h 3370881"/>
                          <a:gd name="connsiteX402" fmla="*/ 600635 w 2661966"/>
                          <a:gd name="connsiteY402" fmla="*/ 2474411 h 3370881"/>
                          <a:gd name="connsiteX403" fmla="*/ 587188 w 2661966"/>
                          <a:gd name="connsiteY403" fmla="*/ 2514752 h 3370881"/>
                          <a:gd name="connsiteX404" fmla="*/ 582706 w 2661966"/>
                          <a:gd name="connsiteY404" fmla="*/ 2546129 h 3370881"/>
                          <a:gd name="connsiteX405" fmla="*/ 596153 w 2661966"/>
                          <a:gd name="connsiteY405" fmla="*/ 2635776 h 3370881"/>
                          <a:gd name="connsiteX406" fmla="*/ 600635 w 2661966"/>
                          <a:gd name="connsiteY406" fmla="*/ 2653705 h 3370881"/>
                          <a:gd name="connsiteX407" fmla="*/ 609600 w 2661966"/>
                          <a:gd name="connsiteY407" fmla="*/ 2671634 h 3370881"/>
                          <a:gd name="connsiteX408" fmla="*/ 614082 w 2661966"/>
                          <a:gd name="connsiteY408" fmla="*/ 2689564 h 3370881"/>
                          <a:gd name="connsiteX409" fmla="*/ 623047 w 2661966"/>
                          <a:gd name="connsiteY409" fmla="*/ 2711976 h 3370881"/>
                          <a:gd name="connsiteX410" fmla="*/ 627529 w 2661966"/>
                          <a:gd name="connsiteY410" fmla="*/ 2734387 h 3370881"/>
                          <a:gd name="connsiteX411" fmla="*/ 640976 w 2661966"/>
                          <a:gd name="connsiteY411" fmla="*/ 2765764 h 3370881"/>
                          <a:gd name="connsiteX412" fmla="*/ 645459 w 2661966"/>
                          <a:gd name="connsiteY412" fmla="*/ 2779211 h 3370881"/>
                          <a:gd name="connsiteX413" fmla="*/ 658906 w 2661966"/>
                          <a:gd name="connsiteY413" fmla="*/ 2801623 h 3370881"/>
                          <a:gd name="connsiteX414" fmla="*/ 676835 w 2661966"/>
                          <a:gd name="connsiteY414" fmla="*/ 2864376 h 3370881"/>
                          <a:gd name="connsiteX415" fmla="*/ 690282 w 2661966"/>
                          <a:gd name="connsiteY415" fmla="*/ 2895752 h 3370881"/>
                          <a:gd name="connsiteX416" fmla="*/ 699247 w 2661966"/>
                          <a:gd name="connsiteY416" fmla="*/ 2940576 h 3370881"/>
                          <a:gd name="connsiteX417" fmla="*/ 703729 w 2661966"/>
                          <a:gd name="connsiteY417" fmla="*/ 2967470 h 3370881"/>
                          <a:gd name="connsiteX418" fmla="*/ 717176 w 2661966"/>
                          <a:gd name="connsiteY418" fmla="*/ 2994364 h 3370881"/>
                          <a:gd name="connsiteX419" fmla="*/ 735106 w 2661966"/>
                          <a:gd name="connsiteY419" fmla="*/ 3052634 h 3370881"/>
                          <a:gd name="connsiteX420" fmla="*/ 739588 w 2661966"/>
                          <a:gd name="connsiteY420" fmla="*/ 3079529 h 3370881"/>
                          <a:gd name="connsiteX421" fmla="*/ 762000 w 2661966"/>
                          <a:gd name="connsiteY421" fmla="*/ 3142281 h 3370881"/>
                          <a:gd name="connsiteX422" fmla="*/ 766482 w 2661966"/>
                          <a:gd name="connsiteY422" fmla="*/ 3231929 h 3370881"/>
                          <a:gd name="connsiteX423" fmla="*/ 770965 w 2661966"/>
                          <a:gd name="connsiteY423" fmla="*/ 3254340 h 3370881"/>
                          <a:gd name="connsiteX424" fmla="*/ 775447 w 2661966"/>
                          <a:gd name="connsiteY424" fmla="*/ 3285717 h 3370881"/>
                          <a:gd name="connsiteX425" fmla="*/ 748553 w 2661966"/>
                          <a:gd name="connsiteY425" fmla="*/ 3335023 h 3370881"/>
                          <a:gd name="connsiteX426" fmla="*/ 721659 w 2661966"/>
                          <a:gd name="connsiteY426" fmla="*/ 3343987 h 3370881"/>
                          <a:gd name="connsiteX427" fmla="*/ 708212 w 2661966"/>
                          <a:gd name="connsiteY427" fmla="*/ 3348470 h 3370881"/>
                          <a:gd name="connsiteX428" fmla="*/ 623047 w 2661966"/>
                          <a:gd name="connsiteY428" fmla="*/ 3330540 h 3370881"/>
                          <a:gd name="connsiteX429" fmla="*/ 609600 w 2661966"/>
                          <a:gd name="connsiteY429" fmla="*/ 3308129 h 3370881"/>
                          <a:gd name="connsiteX430" fmla="*/ 591670 w 2661966"/>
                          <a:gd name="connsiteY430" fmla="*/ 3267787 h 3370881"/>
                          <a:gd name="connsiteX431" fmla="*/ 560294 w 2661966"/>
                          <a:gd name="connsiteY431" fmla="*/ 3209517 h 3370881"/>
                          <a:gd name="connsiteX432" fmla="*/ 551329 w 2661966"/>
                          <a:gd name="connsiteY432" fmla="*/ 3196070 h 3370881"/>
                          <a:gd name="connsiteX433" fmla="*/ 528918 w 2661966"/>
                          <a:gd name="connsiteY433" fmla="*/ 3173658 h 3370881"/>
                          <a:gd name="connsiteX434" fmla="*/ 519953 w 2661966"/>
                          <a:gd name="connsiteY434" fmla="*/ 3128834 h 3370881"/>
                          <a:gd name="connsiteX435" fmla="*/ 524435 w 2661966"/>
                          <a:gd name="connsiteY435" fmla="*/ 3101940 h 3370881"/>
                          <a:gd name="connsiteX436" fmla="*/ 528918 w 2661966"/>
                          <a:gd name="connsiteY436" fmla="*/ 3088493 h 3370881"/>
                          <a:gd name="connsiteX437" fmla="*/ 542365 w 2661966"/>
                          <a:gd name="connsiteY437" fmla="*/ 3052634 h 3370881"/>
                          <a:gd name="connsiteX438" fmla="*/ 484094 w 2661966"/>
                          <a:gd name="connsiteY438" fmla="*/ 2886787 h 3370881"/>
                          <a:gd name="connsiteX439" fmla="*/ 443753 w 2661966"/>
                          <a:gd name="connsiteY439" fmla="*/ 2779211 h 3370881"/>
                          <a:gd name="connsiteX440" fmla="*/ 439270 w 2661966"/>
                          <a:gd name="connsiteY440" fmla="*/ 2752317 h 3370881"/>
                          <a:gd name="connsiteX441" fmla="*/ 430306 w 2661966"/>
                          <a:gd name="connsiteY441" fmla="*/ 2716458 h 3370881"/>
                          <a:gd name="connsiteX442" fmla="*/ 425823 w 2661966"/>
                          <a:gd name="connsiteY442" fmla="*/ 2680599 h 3370881"/>
                          <a:gd name="connsiteX443" fmla="*/ 398929 w 2661966"/>
                          <a:gd name="connsiteY443" fmla="*/ 2599917 h 3370881"/>
                          <a:gd name="connsiteX444" fmla="*/ 385482 w 2661966"/>
                          <a:gd name="connsiteY444" fmla="*/ 2568540 h 3370881"/>
                          <a:gd name="connsiteX445" fmla="*/ 381000 w 2661966"/>
                          <a:gd name="connsiteY445" fmla="*/ 2550611 h 3370881"/>
                          <a:gd name="connsiteX446" fmla="*/ 372035 w 2661966"/>
                          <a:gd name="connsiteY446" fmla="*/ 2483376 h 3370881"/>
                          <a:gd name="connsiteX447" fmla="*/ 367553 w 2661966"/>
                          <a:gd name="connsiteY447" fmla="*/ 2469929 h 3370881"/>
                          <a:gd name="connsiteX448" fmla="*/ 407894 w 2661966"/>
                          <a:gd name="connsiteY448" fmla="*/ 2451999 h 3370881"/>
                          <a:gd name="connsiteX449" fmla="*/ 515470 w 2661966"/>
                          <a:gd name="connsiteY449" fmla="*/ 2407176 h 3370881"/>
                          <a:gd name="connsiteX450" fmla="*/ 578223 w 2661966"/>
                          <a:gd name="connsiteY450" fmla="*/ 2353387 h 3370881"/>
                          <a:gd name="connsiteX451" fmla="*/ 587188 w 2661966"/>
                          <a:gd name="connsiteY451" fmla="*/ 2330976 h 3370881"/>
                          <a:gd name="connsiteX452" fmla="*/ 614082 w 2661966"/>
                          <a:gd name="connsiteY452" fmla="*/ 2254776 h 3370881"/>
                          <a:gd name="connsiteX453" fmla="*/ 649941 w 2661966"/>
                          <a:gd name="connsiteY453" fmla="*/ 2200987 h 3370881"/>
                          <a:gd name="connsiteX454" fmla="*/ 690282 w 2661966"/>
                          <a:gd name="connsiteY454" fmla="*/ 2174093 h 3370881"/>
                          <a:gd name="connsiteX455" fmla="*/ 703729 w 2661966"/>
                          <a:gd name="connsiteY455" fmla="*/ 2165129 h 3370881"/>
                          <a:gd name="connsiteX456" fmla="*/ 739588 w 2661966"/>
                          <a:gd name="connsiteY456" fmla="*/ 2147199 h 3370881"/>
                          <a:gd name="connsiteX457" fmla="*/ 708212 w 2661966"/>
                          <a:gd name="connsiteY457" fmla="*/ 2187540 h 3370881"/>
                          <a:gd name="connsiteX458" fmla="*/ 654423 w 2661966"/>
                          <a:gd name="connsiteY458" fmla="*/ 2241329 h 3370881"/>
                          <a:gd name="connsiteX459" fmla="*/ 636494 w 2661966"/>
                          <a:gd name="connsiteY459" fmla="*/ 2259258 h 3370881"/>
                          <a:gd name="connsiteX460" fmla="*/ 614082 w 2661966"/>
                          <a:gd name="connsiteY460" fmla="*/ 2286152 h 3370881"/>
                          <a:gd name="connsiteX461" fmla="*/ 592179 w 2661966"/>
                          <a:gd name="connsiteY461" fmla="*/ 2282347 h 3370881"/>
                          <a:gd name="connsiteX462" fmla="*/ 555980 w 2661966"/>
                          <a:gd name="connsiteY462" fmla="*/ 2313892 h 3370881"/>
                          <a:gd name="connsiteX463" fmla="*/ 524435 w 2661966"/>
                          <a:gd name="connsiteY463" fmla="*/ 2348905 h 3370881"/>
                          <a:gd name="connsiteX464" fmla="*/ 502023 w 2661966"/>
                          <a:gd name="connsiteY464" fmla="*/ 2362352 h 3370881"/>
                          <a:gd name="connsiteX465" fmla="*/ 461682 w 2661966"/>
                          <a:gd name="connsiteY465" fmla="*/ 2389246 h 3370881"/>
                          <a:gd name="connsiteX466" fmla="*/ 448235 w 2661966"/>
                          <a:gd name="connsiteY466" fmla="*/ 2398211 h 3370881"/>
                          <a:gd name="connsiteX467" fmla="*/ 430306 w 2661966"/>
                          <a:gd name="connsiteY467" fmla="*/ 2407176 h 3370881"/>
                          <a:gd name="connsiteX468" fmla="*/ 412376 w 2661966"/>
                          <a:gd name="connsiteY468" fmla="*/ 2420623 h 3370881"/>
                          <a:gd name="connsiteX469" fmla="*/ 389965 w 2661966"/>
                          <a:gd name="connsiteY469" fmla="*/ 2429587 h 3370881"/>
                          <a:gd name="connsiteX470" fmla="*/ 372035 w 2661966"/>
                          <a:gd name="connsiteY470" fmla="*/ 2443034 h 3370881"/>
                          <a:gd name="connsiteX471" fmla="*/ 318247 w 2661966"/>
                          <a:gd name="connsiteY471" fmla="*/ 2474411 h 3370881"/>
                          <a:gd name="connsiteX472" fmla="*/ 304800 w 2661966"/>
                          <a:gd name="connsiteY472" fmla="*/ 2492340 h 3370881"/>
                          <a:gd name="connsiteX473" fmla="*/ 282388 w 2661966"/>
                          <a:gd name="connsiteY473" fmla="*/ 2519234 h 3370881"/>
                          <a:gd name="connsiteX474" fmla="*/ 295835 w 2661966"/>
                          <a:gd name="connsiteY474" fmla="*/ 2815070 h 3370881"/>
                          <a:gd name="connsiteX475" fmla="*/ 300318 w 2661966"/>
                          <a:gd name="connsiteY475" fmla="*/ 2837481 h 3370881"/>
                          <a:gd name="connsiteX476" fmla="*/ 304800 w 2661966"/>
                          <a:gd name="connsiteY476" fmla="*/ 2868858 h 3370881"/>
                          <a:gd name="connsiteX477" fmla="*/ 309282 w 2661966"/>
                          <a:gd name="connsiteY477" fmla="*/ 2927129 h 3370881"/>
                          <a:gd name="connsiteX478" fmla="*/ 322729 w 2661966"/>
                          <a:gd name="connsiteY478" fmla="*/ 2985399 h 3370881"/>
                          <a:gd name="connsiteX479" fmla="*/ 327212 w 2661966"/>
                          <a:gd name="connsiteY479" fmla="*/ 3012293 h 3370881"/>
                          <a:gd name="connsiteX480" fmla="*/ 331694 w 2661966"/>
                          <a:gd name="connsiteY480" fmla="*/ 3043670 h 3370881"/>
                          <a:gd name="connsiteX481" fmla="*/ 345141 w 2661966"/>
                          <a:gd name="connsiteY481" fmla="*/ 3070564 h 3370881"/>
                          <a:gd name="connsiteX482" fmla="*/ 367553 w 2661966"/>
                          <a:gd name="connsiteY482" fmla="*/ 3124352 h 3370881"/>
                          <a:gd name="connsiteX483" fmla="*/ 381000 w 2661966"/>
                          <a:gd name="connsiteY483" fmla="*/ 3182623 h 3370881"/>
                          <a:gd name="connsiteX484" fmla="*/ 389965 w 2661966"/>
                          <a:gd name="connsiteY484" fmla="*/ 3196070 h 3370881"/>
                          <a:gd name="connsiteX485" fmla="*/ 394447 w 2661966"/>
                          <a:gd name="connsiteY485" fmla="*/ 3213999 h 3370881"/>
                          <a:gd name="connsiteX486" fmla="*/ 412376 w 2661966"/>
                          <a:gd name="connsiteY486" fmla="*/ 3245376 h 3370881"/>
                          <a:gd name="connsiteX487" fmla="*/ 416859 w 2661966"/>
                          <a:gd name="connsiteY487" fmla="*/ 3258823 h 3370881"/>
                          <a:gd name="connsiteX488" fmla="*/ 425823 w 2661966"/>
                          <a:gd name="connsiteY488" fmla="*/ 3272270 h 3370881"/>
                          <a:gd name="connsiteX489" fmla="*/ 439270 w 2661966"/>
                          <a:gd name="connsiteY489" fmla="*/ 3303646 h 3370881"/>
                          <a:gd name="connsiteX490" fmla="*/ 439270 w 2661966"/>
                          <a:gd name="connsiteY490" fmla="*/ 3352952 h 3370881"/>
                          <a:gd name="connsiteX491" fmla="*/ 430306 w 2661966"/>
                          <a:gd name="connsiteY491" fmla="*/ 3366399 h 3370881"/>
                          <a:gd name="connsiteX492" fmla="*/ 412376 w 2661966"/>
                          <a:gd name="connsiteY492" fmla="*/ 3370881 h 3370881"/>
                          <a:gd name="connsiteX493" fmla="*/ 295835 w 2661966"/>
                          <a:gd name="connsiteY493" fmla="*/ 3357434 h 3370881"/>
                          <a:gd name="connsiteX494" fmla="*/ 264459 w 2661966"/>
                          <a:gd name="connsiteY494" fmla="*/ 3276752 h 3370881"/>
                          <a:gd name="connsiteX495" fmla="*/ 259976 w 2661966"/>
                          <a:gd name="connsiteY495" fmla="*/ 3240893 h 3370881"/>
                          <a:gd name="connsiteX496" fmla="*/ 246529 w 2661966"/>
                          <a:gd name="connsiteY496" fmla="*/ 3178140 h 3370881"/>
                          <a:gd name="connsiteX497" fmla="*/ 237565 w 2661966"/>
                          <a:gd name="connsiteY497" fmla="*/ 3084011 h 3370881"/>
                          <a:gd name="connsiteX498" fmla="*/ 228600 w 2661966"/>
                          <a:gd name="connsiteY498" fmla="*/ 3057117 h 3370881"/>
                          <a:gd name="connsiteX499" fmla="*/ 219635 w 2661966"/>
                          <a:gd name="connsiteY499" fmla="*/ 3021258 h 3370881"/>
                          <a:gd name="connsiteX500" fmla="*/ 206188 w 2661966"/>
                          <a:gd name="connsiteY500" fmla="*/ 2980917 h 3370881"/>
                          <a:gd name="connsiteX501" fmla="*/ 201706 w 2661966"/>
                          <a:gd name="connsiteY501" fmla="*/ 2949540 h 3370881"/>
                          <a:gd name="connsiteX502" fmla="*/ 197223 w 2661966"/>
                          <a:gd name="connsiteY502" fmla="*/ 2927129 h 3370881"/>
                          <a:gd name="connsiteX503" fmla="*/ 192741 w 2661966"/>
                          <a:gd name="connsiteY503" fmla="*/ 2891270 h 3370881"/>
                          <a:gd name="connsiteX504" fmla="*/ 188259 w 2661966"/>
                          <a:gd name="connsiteY504" fmla="*/ 2850929 h 3370881"/>
                          <a:gd name="connsiteX505" fmla="*/ 179294 w 2661966"/>
                          <a:gd name="connsiteY505" fmla="*/ 2824034 h 3370881"/>
                          <a:gd name="connsiteX506" fmla="*/ 165847 w 2661966"/>
                          <a:gd name="connsiteY506" fmla="*/ 2774729 h 3370881"/>
                          <a:gd name="connsiteX507" fmla="*/ 161365 w 2661966"/>
                          <a:gd name="connsiteY507" fmla="*/ 2747834 h 3370881"/>
                          <a:gd name="connsiteX508" fmla="*/ 156882 w 2661966"/>
                          <a:gd name="connsiteY508" fmla="*/ 2559576 h 3370881"/>
                          <a:gd name="connsiteX509" fmla="*/ 152400 w 2661966"/>
                          <a:gd name="connsiteY509" fmla="*/ 2519234 h 3370881"/>
                          <a:gd name="connsiteX510" fmla="*/ 118035 w 2661966"/>
                          <a:gd name="connsiteY510" fmla="*/ 2400004 h 3370881"/>
                          <a:gd name="connsiteX511" fmla="*/ 117048 w 2661966"/>
                          <a:gd name="connsiteY511" fmla="*/ 2344423 h 3370881"/>
                          <a:gd name="connsiteX512" fmla="*/ 100106 w 2661966"/>
                          <a:gd name="connsiteY512" fmla="*/ 2330976 h 3370881"/>
                          <a:gd name="connsiteX513" fmla="*/ 138953 w 2661966"/>
                          <a:gd name="connsiteY513" fmla="*/ 2313046 h 3370881"/>
                          <a:gd name="connsiteX514" fmla="*/ 152400 w 2661966"/>
                          <a:gd name="connsiteY514" fmla="*/ 2304081 h 3370881"/>
                          <a:gd name="connsiteX515" fmla="*/ 170329 w 2661966"/>
                          <a:gd name="connsiteY515" fmla="*/ 2259258 h 3370881"/>
                          <a:gd name="connsiteX516" fmla="*/ 188259 w 2661966"/>
                          <a:gd name="connsiteY516" fmla="*/ 2223399 h 3370881"/>
                          <a:gd name="connsiteX517" fmla="*/ 206188 w 2661966"/>
                          <a:gd name="connsiteY517" fmla="*/ 2187540 h 3370881"/>
                          <a:gd name="connsiteX518" fmla="*/ 210670 w 2661966"/>
                          <a:gd name="connsiteY518" fmla="*/ 2174093 h 3370881"/>
                          <a:gd name="connsiteX519" fmla="*/ 219635 w 2661966"/>
                          <a:gd name="connsiteY519" fmla="*/ 2115823 h 3370881"/>
                          <a:gd name="connsiteX520" fmla="*/ 210670 w 2661966"/>
                          <a:gd name="connsiteY520" fmla="*/ 1958940 h 3370881"/>
                          <a:gd name="connsiteX521" fmla="*/ 192741 w 2661966"/>
                          <a:gd name="connsiteY521" fmla="*/ 1923081 h 3370881"/>
                          <a:gd name="connsiteX522" fmla="*/ 179294 w 2661966"/>
                          <a:gd name="connsiteY522" fmla="*/ 1891705 h 3370881"/>
                          <a:gd name="connsiteX523" fmla="*/ 165847 w 2661966"/>
                          <a:gd name="connsiteY523" fmla="*/ 1864811 h 3370881"/>
                          <a:gd name="connsiteX524" fmla="*/ 152400 w 2661966"/>
                          <a:gd name="connsiteY524" fmla="*/ 1833434 h 3370881"/>
                          <a:gd name="connsiteX525" fmla="*/ 143435 w 2661966"/>
                          <a:gd name="connsiteY525" fmla="*/ 1819987 h 3370881"/>
                          <a:gd name="connsiteX526" fmla="*/ 107576 w 2661966"/>
                          <a:gd name="connsiteY526" fmla="*/ 1784129 h 3370881"/>
                          <a:gd name="connsiteX527" fmla="*/ 94129 w 2661966"/>
                          <a:gd name="connsiteY527" fmla="*/ 1779646 h 3370881"/>
                          <a:gd name="connsiteX528" fmla="*/ 71718 w 2661966"/>
                          <a:gd name="connsiteY528" fmla="*/ 1770681 h 3370881"/>
                          <a:gd name="connsiteX529" fmla="*/ 58270 w 2661966"/>
                          <a:gd name="connsiteY529" fmla="*/ 1761717 h 3370881"/>
                          <a:gd name="connsiteX530" fmla="*/ 26894 w 2661966"/>
                          <a:gd name="connsiteY530" fmla="*/ 1730340 h 3370881"/>
                          <a:gd name="connsiteX531" fmla="*/ 0 w 2661966"/>
                          <a:gd name="connsiteY531" fmla="*/ 1707929 h 337088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  <a:cxn ang="0">
                            <a:pos x="connsiteX62" y="connsiteY62"/>
                          </a:cxn>
                          <a:cxn ang="0">
                            <a:pos x="connsiteX63" y="connsiteY63"/>
                          </a:cxn>
                          <a:cxn ang="0">
                            <a:pos x="connsiteX64" y="connsiteY64"/>
                          </a:cxn>
                          <a:cxn ang="0">
                            <a:pos x="connsiteX65" y="connsiteY65"/>
                          </a:cxn>
                          <a:cxn ang="0">
                            <a:pos x="connsiteX66" y="connsiteY66"/>
                          </a:cxn>
                          <a:cxn ang="0">
                            <a:pos x="connsiteX67" y="connsiteY67"/>
                          </a:cxn>
                          <a:cxn ang="0">
                            <a:pos x="connsiteX68" y="connsiteY68"/>
                          </a:cxn>
                          <a:cxn ang="0">
                            <a:pos x="connsiteX69" y="connsiteY69"/>
                          </a:cxn>
                          <a:cxn ang="0">
                            <a:pos x="connsiteX70" y="connsiteY70"/>
                          </a:cxn>
                          <a:cxn ang="0">
                            <a:pos x="connsiteX71" y="connsiteY71"/>
                          </a:cxn>
                          <a:cxn ang="0">
                            <a:pos x="connsiteX72" y="connsiteY72"/>
                          </a:cxn>
                          <a:cxn ang="0">
                            <a:pos x="connsiteX73" y="connsiteY73"/>
                          </a:cxn>
                          <a:cxn ang="0">
                            <a:pos x="connsiteX74" y="connsiteY74"/>
                          </a:cxn>
                          <a:cxn ang="0">
                            <a:pos x="connsiteX75" y="connsiteY75"/>
                          </a:cxn>
                          <a:cxn ang="0">
                            <a:pos x="connsiteX76" y="connsiteY76"/>
                          </a:cxn>
                          <a:cxn ang="0">
                            <a:pos x="connsiteX77" y="connsiteY77"/>
                          </a:cxn>
                          <a:cxn ang="0">
                            <a:pos x="connsiteX78" y="connsiteY78"/>
                          </a:cxn>
                          <a:cxn ang="0">
                            <a:pos x="connsiteX79" y="connsiteY79"/>
                          </a:cxn>
                          <a:cxn ang="0">
                            <a:pos x="connsiteX80" y="connsiteY80"/>
                          </a:cxn>
                          <a:cxn ang="0">
                            <a:pos x="connsiteX81" y="connsiteY81"/>
                          </a:cxn>
                          <a:cxn ang="0">
                            <a:pos x="connsiteX82" y="connsiteY82"/>
                          </a:cxn>
                          <a:cxn ang="0">
                            <a:pos x="connsiteX83" y="connsiteY83"/>
                          </a:cxn>
                          <a:cxn ang="0">
                            <a:pos x="connsiteX84" y="connsiteY84"/>
                          </a:cxn>
                          <a:cxn ang="0">
                            <a:pos x="connsiteX85" y="connsiteY85"/>
                          </a:cxn>
                          <a:cxn ang="0">
                            <a:pos x="connsiteX86" y="connsiteY86"/>
                          </a:cxn>
                          <a:cxn ang="0">
                            <a:pos x="connsiteX87" y="connsiteY87"/>
                          </a:cxn>
                          <a:cxn ang="0">
                            <a:pos x="connsiteX88" y="connsiteY88"/>
                          </a:cxn>
                          <a:cxn ang="0">
                            <a:pos x="connsiteX89" y="connsiteY89"/>
                          </a:cxn>
                          <a:cxn ang="0">
                            <a:pos x="connsiteX90" y="connsiteY90"/>
                          </a:cxn>
                          <a:cxn ang="0">
                            <a:pos x="connsiteX91" y="connsiteY91"/>
                          </a:cxn>
                          <a:cxn ang="0">
                            <a:pos x="connsiteX92" y="connsiteY92"/>
                          </a:cxn>
                          <a:cxn ang="0">
                            <a:pos x="connsiteX93" y="connsiteY93"/>
                          </a:cxn>
                          <a:cxn ang="0">
                            <a:pos x="connsiteX94" y="connsiteY94"/>
                          </a:cxn>
                          <a:cxn ang="0">
                            <a:pos x="connsiteX95" y="connsiteY95"/>
                          </a:cxn>
                          <a:cxn ang="0">
                            <a:pos x="connsiteX96" y="connsiteY96"/>
                          </a:cxn>
                          <a:cxn ang="0">
                            <a:pos x="connsiteX97" y="connsiteY97"/>
                          </a:cxn>
                          <a:cxn ang="0">
                            <a:pos x="connsiteX98" y="connsiteY98"/>
                          </a:cxn>
                          <a:cxn ang="0">
                            <a:pos x="connsiteX99" y="connsiteY99"/>
                          </a:cxn>
                          <a:cxn ang="0">
                            <a:pos x="connsiteX100" y="connsiteY100"/>
                          </a:cxn>
                          <a:cxn ang="0">
                            <a:pos x="connsiteX101" y="connsiteY101"/>
                          </a:cxn>
                          <a:cxn ang="0">
                            <a:pos x="connsiteX102" y="connsiteY102"/>
                          </a:cxn>
                          <a:cxn ang="0">
                            <a:pos x="connsiteX103" y="connsiteY103"/>
                          </a:cxn>
                          <a:cxn ang="0">
                            <a:pos x="connsiteX104" y="connsiteY104"/>
                          </a:cxn>
                          <a:cxn ang="0">
                            <a:pos x="connsiteX105" y="connsiteY105"/>
                          </a:cxn>
                          <a:cxn ang="0">
                            <a:pos x="connsiteX106" y="connsiteY106"/>
                          </a:cxn>
                          <a:cxn ang="0">
                            <a:pos x="connsiteX107" y="connsiteY107"/>
                          </a:cxn>
                          <a:cxn ang="0">
                            <a:pos x="connsiteX108" y="connsiteY108"/>
                          </a:cxn>
                          <a:cxn ang="0">
                            <a:pos x="connsiteX109" y="connsiteY109"/>
                          </a:cxn>
                          <a:cxn ang="0">
                            <a:pos x="connsiteX110" y="connsiteY110"/>
                          </a:cxn>
                          <a:cxn ang="0">
                            <a:pos x="connsiteX111" y="connsiteY111"/>
                          </a:cxn>
                          <a:cxn ang="0">
                            <a:pos x="connsiteX112" y="connsiteY112"/>
                          </a:cxn>
                          <a:cxn ang="0">
                            <a:pos x="connsiteX113" y="connsiteY113"/>
                          </a:cxn>
                          <a:cxn ang="0">
                            <a:pos x="connsiteX114" y="connsiteY114"/>
                          </a:cxn>
                          <a:cxn ang="0">
                            <a:pos x="connsiteX115" y="connsiteY115"/>
                          </a:cxn>
                          <a:cxn ang="0">
                            <a:pos x="connsiteX116" y="connsiteY116"/>
                          </a:cxn>
                          <a:cxn ang="0">
                            <a:pos x="connsiteX117" y="connsiteY117"/>
                          </a:cxn>
                          <a:cxn ang="0">
                            <a:pos x="connsiteX118" y="connsiteY118"/>
                          </a:cxn>
                          <a:cxn ang="0">
                            <a:pos x="connsiteX119" y="connsiteY119"/>
                          </a:cxn>
                          <a:cxn ang="0">
                            <a:pos x="connsiteX120" y="connsiteY120"/>
                          </a:cxn>
                          <a:cxn ang="0">
                            <a:pos x="connsiteX121" y="connsiteY121"/>
                          </a:cxn>
                          <a:cxn ang="0">
                            <a:pos x="connsiteX122" y="connsiteY122"/>
                          </a:cxn>
                          <a:cxn ang="0">
                            <a:pos x="connsiteX123" y="connsiteY123"/>
                          </a:cxn>
                          <a:cxn ang="0">
                            <a:pos x="connsiteX124" y="connsiteY124"/>
                          </a:cxn>
                          <a:cxn ang="0">
                            <a:pos x="connsiteX125" y="connsiteY125"/>
                          </a:cxn>
                          <a:cxn ang="0">
                            <a:pos x="connsiteX126" y="connsiteY126"/>
                          </a:cxn>
                          <a:cxn ang="0">
                            <a:pos x="connsiteX127" y="connsiteY127"/>
                          </a:cxn>
                          <a:cxn ang="0">
                            <a:pos x="connsiteX128" y="connsiteY128"/>
                          </a:cxn>
                          <a:cxn ang="0">
                            <a:pos x="connsiteX129" y="connsiteY129"/>
                          </a:cxn>
                          <a:cxn ang="0">
                            <a:pos x="connsiteX130" y="connsiteY130"/>
                          </a:cxn>
                          <a:cxn ang="0">
                            <a:pos x="connsiteX131" y="connsiteY131"/>
                          </a:cxn>
                          <a:cxn ang="0">
                            <a:pos x="connsiteX132" y="connsiteY132"/>
                          </a:cxn>
                          <a:cxn ang="0">
                            <a:pos x="connsiteX133" y="connsiteY133"/>
                          </a:cxn>
                          <a:cxn ang="0">
                            <a:pos x="connsiteX134" y="connsiteY134"/>
                          </a:cxn>
                          <a:cxn ang="0">
                            <a:pos x="connsiteX135" y="connsiteY135"/>
                          </a:cxn>
                          <a:cxn ang="0">
                            <a:pos x="connsiteX136" y="connsiteY136"/>
                          </a:cxn>
                          <a:cxn ang="0">
                            <a:pos x="connsiteX137" y="connsiteY137"/>
                          </a:cxn>
                          <a:cxn ang="0">
                            <a:pos x="connsiteX138" y="connsiteY138"/>
                          </a:cxn>
                          <a:cxn ang="0">
                            <a:pos x="connsiteX139" y="connsiteY139"/>
                          </a:cxn>
                          <a:cxn ang="0">
                            <a:pos x="connsiteX140" y="connsiteY140"/>
                          </a:cxn>
                          <a:cxn ang="0">
                            <a:pos x="connsiteX141" y="connsiteY141"/>
                          </a:cxn>
                          <a:cxn ang="0">
                            <a:pos x="connsiteX142" y="connsiteY142"/>
                          </a:cxn>
                          <a:cxn ang="0">
                            <a:pos x="connsiteX143" y="connsiteY143"/>
                          </a:cxn>
                          <a:cxn ang="0">
                            <a:pos x="connsiteX144" y="connsiteY144"/>
                          </a:cxn>
                          <a:cxn ang="0">
                            <a:pos x="connsiteX145" y="connsiteY145"/>
                          </a:cxn>
                          <a:cxn ang="0">
                            <a:pos x="connsiteX146" y="connsiteY146"/>
                          </a:cxn>
                          <a:cxn ang="0">
                            <a:pos x="connsiteX147" y="connsiteY147"/>
                          </a:cxn>
                          <a:cxn ang="0">
                            <a:pos x="connsiteX148" y="connsiteY148"/>
                          </a:cxn>
                          <a:cxn ang="0">
                            <a:pos x="connsiteX149" y="connsiteY149"/>
                          </a:cxn>
                          <a:cxn ang="0">
                            <a:pos x="connsiteX150" y="connsiteY150"/>
                          </a:cxn>
                          <a:cxn ang="0">
                            <a:pos x="connsiteX151" y="connsiteY151"/>
                          </a:cxn>
                          <a:cxn ang="0">
                            <a:pos x="connsiteX152" y="connsiteY152"/>
                          </a:cxn>
                          <a:cxn ang="0">
                            <a:pos x="connsiteX153" y="connsiteY153"/>
                          </a:cxn>
                          <a:cxn ang="0">
                            <a:pos x="connsiteX154" y="connsiteY154"/>
                          </a:cxn>
                          <a:cxn ang="0">
                            <a:pos x="connsiteX155" y="connsiteY155"/>
                          </a:cxn>
                          <a:cxn ang="0">
                            <a:pos x="connsiteX156" y="connsiteY156"/>
                          </a:cxn>
                          <a:cxn ang="0">
                            <a:pos x="connsiteX157" y="connsiteY157"/>
                          </a:cxn>
                          <a:cxn ang="0">
                            <a:pos x="connsiteX158" y="connsiteY158"/>
                          </a:cxn>
                          <a:cxn ang="0">
                            <a:pos x="connsiteX159" y="connsiteY159"/>
                          </a:cxn>
                          <a:cxn ang="0">
                            <a:pos x="connsiteX160" y="connsiteY160"/>
                          </a:cxn>
                          <a:cxn ang="0">
                            <a:pos x="connsiteX161" y="connsiteY161"/>
                          </a:cxn>
                          <a:cxn ang="0">
                            <a:pos x="connsiteX162" y="connsiteY162"/>
                          </a:cxn>
                          <a:cxn ang="0">
                            <a:pos x="connsiteX163" y="connsiteY163"/>
                          </a:cxn>
                          <a:cxn ang="0">
                            <a:pos x="connsiteX164" y="connsiteY164"/>
                          </a:cxn>
                          <a:cxn ang="0">
                            <a:pos x="connsiteX165" y="connsiteY165"/>
                          </a:cxn>
                          <a:cxn ang="0">
                            <a:pos x="connsiteX166" y="connsiteY166"/>
                          </a:cxn>
                          <a:cxn ang="0">
                            <a:pos x="connsiteX167" y="connsiteY167"/>
                          </a:cxn>
                          <a:cxn ang="0">
                            <a:pos x="connsiteX168" y="connsiteY168"/>
                          </a:cxn>
                          <a:cxn ang="0">
                            <a:pos x="connsiteX169" y="connsiteY169"/>
                          </a:cxn>
                          <a:cxn ang="0">
                            <a:pos x="connsiteX170" y="connsiteY170"/>
                          </a:cxn>
                          <a:cxn ang="0">
                            <a:pos x="connsiteX171" y="connsiteY171"/>
                          </a:cxn>
                          <a:cxn ang="0">
                            <a:pos x="connsiteX172" y="connsiteY172"/>
                          </a:cxn>
                          <a:cxn ang="0">
                            <a:pos x="connsiteX173" y="connsiteY173"/>
                          </a:cxn>
                          <a:cxn ang="0">
                            <a:pos x="connsiteX174" y="connsiteY174"/>
                          </a:cxn>
                          <a:cxn ang="0">
                            <a:pos x="connsiteX175" y="connsiteY175"/>
                          </a:cxn>
                          <a:cxn ang="0">
                            <a:pos x="connsiteX176" y="connsiteY176"/>
                          </a:cxn>
                          <a:cxn ang="0">
                            <a:pos x="connsiteX177" y="connsiteY177"/>
                          </a:cxn>
                          <a:cxn ang="0">
                            <a:pos x="connsiteX178" y="connsiteY178"/>
                          </a:cxn>
                          <a:cxn ang="0">
                            <a:pos x="connsiteX179" y="connsiteY179"/>
                          </a:cxn>
                          <a:cxn ang="0">
                            <a:pos x="connsiteX180" y="connsiteY180"/>
                          </a:cxn>
                          <a:cxn ang="0">
                            <a:pos x="connsiteX181" y="connsiteY181"/>
                          </a:cxn>
                          <a:cxn ang="0">
                            <a:pos x="connsiteX182" y="connsiteY182"/>
                          </a:cxn>
                          <a:cxn ang="0">
                            <a:pos x="connsiteX183" y="connsiteY183"/>
                          </a:cxn>
                          <a:cxn ang="0">
                            <a:pos x="connsiteX184" y="connsiteY184"/>
                          </a:cxn>
                          <a:cxn ang="0">
                            <a:pos x="connsiteX185" y="connsiteY185"/>
                          </a:cxn>
                          <a:cxn ang="0">
                            <a:pos x="connsiteX186" y="connsiteY186"/>
                          </a:cxn>
                          <a:cxn ang="0">
                            <a:pos x="connsiteX187" y="connsiteY187"/>
                          </a:cxn>
                          <a:cxn ang="0">
                            <a:pos x="connsiteX188" y="connsiteY188"/>
                          </a:cxn>
                          <a:cxn ang="0">
                            <a:pos x="connsiteX189" y="connsiteY189"/>
                          </a:cxn>
                          <a:cxn ang="0">
                            <a:pos x="connsiteX190" y="connsiteY190"/>
                          </a:cxn>
                          <a:cxn ang="0">
                            <a:pos x="connsiteX191" y="connsiteY191"/>
                          </a:cxn>
                          <a:cxn ang="0">
                            <a:pos x="connsiteX192" y="connsiteY192"/>
                          </a:cxn>
                          <a:cxn ang="0">
                            <a:pos x="connsiteX193" y="connsiteY193"/>
                          </a:cxn>
                          <a:cxn ang="0">
                            <a:pos x="connsiteX194" y="connsiteY194"/>
                          </a:cxn>
                          <a:cxn ang="0">
                            <a:pos x="connsiteX195" y="connsiteY195"/>
                          </a:cxn>
                          <a:cxn ang="0">
                            <a:pos x="connsiteX196" y="connsiteY196"/>
                          </a:cxn>
                          <a:cxn ang="0">
                            <a:pos x="connsiteX197" y="connsiteY197"/>
                          </a:cxn>
                          <a:cxn ang="0">
                            <a:pos x="connsiteX198" y="connsiteY198"/>
                          </a:cxn>
                          <a:cxn ang="0">
                            <a:pos x="connsiteX199" y="connsiteY199"/>
                          </a:cxn>
                          <a:cxn ang="0">
                            <a:pos x="connsiteX200" y="connsiteY200"/>
                          </a:cxn>
                          <a:cxn ang="0">
                            <a:pos x="connsiteX201" y="connsiteY201"/>
                          </a:cxn>
                          <a:cxn ang="0">
                            <a:pos x="connsiteX202" y="connsiteY202"/>
                          </a:cxn>
                          <a:cxn ang="0">
                            <a:pos x="connsiteX203" y="connsiteY203"/>
                          </a:cxn>
                          <a:cxn ang="0">
                            <a:pos x="connsiteX204" y="connsiteY204"/>
                          </a:cxn>
                          <a:cxn ang="0">
                            <a:pos x="connsiteX205" y="connsiteY205"/>
                          </a:cxn>
                          <a:cxn ang="0">
                            <a:pos x="connsiteX206" y="connsiteY206"/>
                          </a:cxn>
                          <a:cxn ang="0">
                            <a:pos x="connsiteX207" y="connsiteY207"/>
                          </a:cxn>
                          <a:cxn ang="0">
                            <a:pos x="connsiteX208" y="connsiteY208"/>
                          </a:cxn>
                          <a:cxn ang="0">
                            <a:pos x="connsiteX209" y="connsiteY209"/>
                          </a:cxn>
                          <a:cxn ang="0">
                            <a:pos x="connsiteX210" y="connsiteY210"/>
                          </a:cxn>
                          <a:cxn ang="0">
                            <a:pos x="connsiteX211" y="connsiteY211"/>
                          </a:cxn>
                          <a:cxn ang="0">
                            <a:pos x="connsiteX212" y="connsiteY212"/>
                          </a:cxn>
                          <a:cxn ang="0">
                            <a:pos x="connsiteX213" y="connsiteY213"/>
                          </a:cxn>
                          <a:cxn ang="0">
                            <a:pos x="connsiteX214" y="connsiteY214"/>
                          </a:cxn>
                          <a:cxn ang="0">
                            <a:pos x="connsiteX215" y="connsiteY215"/>
                          </a:cxn>
                          <a:cxn ang="0">
                            <a:pos x="connsiteX216" y="connsiteY216"/>
                          </a:cxn>
                          <a:cxn ang="0">
                            <a:pos x="connsiteX217" y="connsiteY217"/>
                          </a:cxn>
                          <a:cxn ang="0">
                            <a:pos x="connsiteX218" y="connsiteY218"/>
                          </a:cxn>
                          <a:cxn ang="0">
                            <a:pos x="connsiteX219" y="connsiteY219"/>
                          </a:cxn>
                          <a:cxn ang="0">
                            <a:pos x="connsiteX220" y="connsiteY220"/>
                          </a:cxn>
                          <a:cxn ang="0">
                            <a:pos x="connsiteX221" y="connsiteY221"/>
                          </a:cxn>
                          <a:cxn ang="0">
                            <a:pos x="connsiteX222" y="connsiteY222"/>
                          </a:cxn>
                          <a:cxn ang="0">
                            <a:pos x="connsiteX223" y="connsiteY223"/>
                          </a:cxn>
                          <a:cxn ang="0">
                            <a:pos x="connsiteX224" y="connsiteY224"/>
                          </a:cxn>
                          <a:cxn ang="0">
                            <a:pos x="connsiteX225" y="connsiteY225"/>
                          </a:cxn>
                          <a:cxn ang="0">
                            <a:pos x="connsiteX226" y="connsiteY226"/>
                          </a:cxn>
                          <a:cxn ang="0">
                            <a:pos x="connsiteX227" y="connsiteY227"/>
                          </a:cxn>
                          <a:cxn ang="0">
                            <a:pos x="connsiteX228" y="connsiteY228"/>
                          </a:cxn>
                          <a:cxn ang="0">
                            <a:pos x="connsiteX229" y="connsiteY229"/>
                          </a:cxn>
                          <a:cxn ang="0">
                            <a:pos x="connsiteX230" y="connsiteY230"/>
                          </a:cxn>
                          <a:cxn ang="0">
                            <a:pos x="connsiteX231" y="connsiteY231"/>
                          </a:cxn>
                          <a:cxn ang="0">
                            <a:pos x="connsiteX232" y="connsiteY232"/>
                          </a:cxn>
                          <a:cxn ang="0">
                            <a:pos x="connsiteX233" y="connsiteY233"/>
                          </a:cxn>
                          <a:cxn ang="0">
                            <a:pos x="connsiteX234" y="connsiteY234"/>
                          </a:cxn>
                          <a:cxn ang="0">
                            <a:pos x="connsiteX235" y="connsiteY235"/>
                          </a:cxn>
                          <a:cxn ang="0">
                            <a:pos x="connsiteX236" y="connsiteY236"/>
                          </a:cxn>
                          <a:cxn ang="0">
                            <a:pos x="connsiteX237" y="connsiteY237"/>
                          </a:cxn>
                          <a:cxn ang="0">
                            <a:pos x="connsiteX238" y="connsiteY238"/>
                          </a:cxn>
                          <a:cxn ang="0">
                            <a:pos x="connsiteX239" y="connsiteY239"/>
                          </a:cxn>
                          <a:cxn ang="0">
                            <a:pos x="connsiteX240" y="connsiteY240"/>
                          </a:cxn>
                          <a:cxn ang="0">
                            <a:pos x="connsiteX241" y="connsiteY241"/>
                          </a:cxn>
                          <a:cxn ang="0">
                            <a:pos x="connsiteX242" y="connsiteY242"/>
                          </a:cxn>
                          <a:cxn ang="0">
                            <a:pos x="connsiteX243" y="connsiteY243"/>
                          </a:cxn>
                          <a:cxn ang="0">
                            <a:pos x="connsiteX244" y="connsiteY244"/>
                          </a:cxn>
                          <a:cxn ang="0">
                            <a:pos x="connsiteX245" y="connsiteY245"/>
                          </a:cxn>
                          <a:cxn ang="0">
                            <a:pos x="connsiteX246" y="connsiteY246"/>
                          </a:cxn>
                          <a:cxn ang="0">
                            <a:pos x="connsiteX247" y="connsiteY247"/>
                          </a:cxn>
                          <a:cxn ang="0">
                            <a:pos x="connsiteX248" y="connsiteY248"/>
                          </a:cxn>
                          <a:cxn ang="0">
                            <a:pos x="connsiteX249" y="connsiteY249"/>
                          </a:cxn>
                          <a:cxn ang="0">
                            <a:pos x="connsiteX250" y="connsiteY250"/>
                          </a:cxn>
                          <a:cxn ang="0">
                            <a:pos x="connsiteX251" y="connsiteY251"/>
                          </a:cxn>
                          <a:cxn ang="0">
                            <a:pos x="connsiteX252" y="connsiteY252"/>
                          </a:cxn>
                          <a:cxn ang="0">
                            <a:pos x="connsiteX253" y="connsiteY253"/>
                          </a:cxn>
                          <a:cxn ang="0">
                            <a:pos x="connsiteX254" y="connsiteY254"/>
                          </a:cxn>
                          <a:cxn ang="0">
                            <a:pos x="connsiteX255" y="connsiteY255"/>
                          </a:cxn>
                          <a:cxn ang="0">
                            <a:pos x="connsiteX256" y="connsiteY256"/>
                          </a:cxn>
                          <a:cxn ang="0">
                            <a:pos x="connsiteX257" y="connsiteY257"/>
                          </a:cxn>
                          <a:cxn ang="0">
                            <a:pos x="connsiteX258" y="connsiteY258"/>
                          </a:cxn>
                          <a:cxn ang="0">
                            <a:pos x="connsiteX259" y="connsiteY259"/>
                          </a:cxn>
                          <a:cxn ang="0">
                            <a:pos x="connsiteX260" y="connsiteY260"/>
                          </a:cxn>
                          <a:cxn ang="0">
                            <a:pos x="connsiteX261" y="connsiteY261"/>
                          </a:cxn>
                          <a:cxn ang="0">
                            <a:pos x="connsiteX262" y="connsiteY262"/>
                          </a:cxn>
                          <a:cxn ang="0">
                            <a:pos x="connsiteX263" y="connsiteY263"/>
                          </a:cxn>
                          <a:cxn ang="0">
                            <a:pos x="connsiteX264" y="connsiteY264"/>
                          </a:cxn>
                          <a:cxn ang="0">
                            <a:pos x="connsiteX265" y="connsiteY265"/>
                          </a:cxn>
                          <a:cxn ang="0">
                            <a:pos x="connsiteX266" y="connsiteY266"/>
                          </a:cxn>
                          <a:cxn ang="0">
                            <a:pos x="connsiteX267" y="connsiteY267"/>
                          </a:cxn>
                          <a:cxn ang="0">
                            <a:pos x="connsiteX268" y="connsiteY268"/>
                          </a:cxn>
                          <a:cxn ang="0">
                            <a:pos x="connsiteX269" y="connsiteY269"/>
                          </a:cxn>
                          <a:cxn ang="0">
                            <a:pos x="connsiteX270" y="connsiteY270"/>
                          </a:cxn>
                          <a:cxn ang="0">
                            <a:pos x="connsiteX271" y="connsiteY271"/>
                          </a:cxn>
                          <a:cxn ang="0">
                            <a:pos x="connsiteX272" y="connsiteY272"/>
                          </a:cxn>
                          <a:cxn ang="0">
                            <a:pos x="connsiteX273" y="connsiteY273"/>
                          </a:cxn>
                          <a:cxn ang="0">
                            <a:pos x="connsiteX274" y="connsiteY274"/>
                          </a:cxn>
                          <a:cxn ang="0">
                            <a:pos x="connsiteX275" y="connsiteY275"/>
                          </a:cxn>
                          <a:cxn ang="0">
                            <a:pos x="connsiteX276" y="connsiteY276"/>
                          </a:cxn>
                          <a:cxn ang="0">
                            <a:pos x="connsiteX277" y="connsiteY277"/>
                          </a:cxn>
                          <a:cxn ang="0">
                            <a:pos x="connsiteX278" y="connsiteY278"/>
                          </a:cxn>
                          <a:cxn ang="0">
                            <a:pos x="connsiteX279" y="connsiteY279"/>
                          </a:cxn>
                          <a:cxn ang="0">
                            <a:pos x="connsiteX280" y="connsiteY280"/>
                          </a:cxn>
                          <a:cxn ang="0">
                            <a:pos x="connsiteX281" y="connsiteY281"/>
                          </a:cxn>
                          <a:cxn ang="0">
                            <a:pos x="connsiteX282" y="connsiteY282"/>
                          </a:cxn>
                          <a:cxn ang="0">
                            <a:pos x="connsiteX283" y="connsiteY283"/>
                          </a:cxn>
                          <a:cxn ang="0">
                            <a:pos x="connsiteX284" y="connsiteY284"/>
                          </a:cxn>
                          <a:cxn ang="0">
                            <a:pos x="connsiteX285" y="connsiteY285"/>
                          </a:cxn>
                          <a:cxn ang="0">
                            <a:pos x="connsiteX286" y="connsiteY286"/>
                          </a:cxn>
                          <a:cxn ang="0">
                            <a:pos x="connsiteX287" y="connsiteY287"/>
                          </a:cxn>
                          <a:cxn ang="0">
                            <a:pos x="connsiteX288" y="connsiteY288"/>
                          </a:cxn>
                          <a:cxn ang="0">
                            <a:pos x="connsiteX289" y="connsiteY289"/>
                          </a:cxn>
                          <a:cxn ang="0">
                            <a:pos x="connsiteX290" y="connsiteY290"/>
                          </a:cxn>
                          <a:cxn ang="0">
                            <a:pos x="connsiteX291" y="connsiteY291"/>
                          </a:cxn>
                          <a:cxn ang="0">
                            <a:pos x="connsiteX292" y="connsiteY292"/>
                          </a:cxn>
                          <a:cxn ang="0">
                            <a:pos x="connsiteX293" y="connsiteY293"/>
                          </a:cxn>
                          <a:cxn ang="0">
                            <a:pos x="connsiteX294" y="connsiteY294"/>
                          </a:cxn>
                          <a:cxn ang="0">
                            <a:pos x="connsiteX295" y="connsiteY295"/>
                          </a:cxn>
                          <a:cxn ang="0">
                            <a:pos x="connsiteX296" y="connsiteY296"/>
                          </a:cxn>
                          <a:cxn ang="0">
                            <a:pos x="connsiteX297" y="connsiteY297"/>
                          </a:cxn>
                          <a:cxn ang="0">
                            <a:pos x="connsiteX298" y="connsiteY298"/>
                          </a:cxn>
                          <a:cxn ang="0">
                            <a:pos x="connsiteX299" y="connsiteY299"/>
                          </a:cxn>
                          <a:cxn ang="0">
                            <a:pos x="connsiteX300" y="connsiteY300"/>
                          </a:cxn>
                          <a:cxn ang="0">
                            <a:pos x="connsiteX301" y="connsiteY301"/>
                          </a:cxn>
                          <a:cxn ang="0">
                            <a:pos x="connsiteX302" y="connsiteY302"/>
                          </a:cxn>
                          <a:cxn ang="0">
                            <a:pos x="connsiteX303" y="connsiteY303"/>
                          </a:cxn>
                          <a:cxn ang="0">
                            <a:pos x="connsiteX304" y="connsiteY304"/>
                          </a:cxn>
                          <a:cxn ang="0">
                            <a:pos x="connsiteX305" y="connsiteY305"/>
                          </a:cxn>
                          <a:cxn ang="0">
                            <a:pos x="connsiteX306" y="connsiteY306"/>
                          </a:cxn>
                          <a:cxn ang="0">
                            <a:pos x="connsiteX307" y="connsiteY307"/>
                          </a:cxn>
                          <a:cxn ang="0">
                            <a:pos x="connsiteX308" y="connsiteY308"/>
                          </a:cxn>
                          <a:cxn ang="0">
                            <a:pos x="connsiteX309" y="connsiteY309"/>
                          </a:cxn>
                          <a:cxn ang="0">
                            <a:pos x="connsiteX310" y="connsiteY310"/>
                          </a:cxn>
                          <a:cxn ang="0">
                            <a:pos x="connsiteX311" y="connsiteY311"/>
                          </a:cxn>
                          <a:cxn ang="0">
                            <a:pos x="connsiteX312" y="connsiteY312"/>
                          </a:cxn>
                          <a:cxn ang="0">
                            <a:pos x="connsiteX313" y="connsiteY313"/>
                          </a:cxn>
                          <a:cxn ang="0">
                            <a:pos x="connsiteX314" y="connsiteY314"/>
                          </a:cxn>
                          <a:cxn ang="0">
                            <a:pos x="connsiteX315" y="connsiteY315"/>
                          </a:cxn>
                          <a:cxn ang="0">
                            <a:pos x="connsiteX316" y="connsiteY316"/>
                          </a:cxn>
                          <a:cxn ang="0">
                            <a:pos x="connsiteX317" y="connsiteY317"/>
                          </a:cxn>
                          <a:cxn ang="0">
                            <a:pos x="connsiteX318" y="connsiteY318"/>
                          </a:cxn>
                          <a:cxn ang="0">
                            <a:pos x="connsiteX319" y="connsiteY319"/>
                          </a:cxn>
                          <a:cxn ang="0">
                            <a:pos x="connsiteX320" y="connsiteY320"/>
                          </a:cxn>
                          <a:cxn ang="0">
                            <a:pos x="connsiteX321" y="connsiteY321"/>
                          </a:cxn>
                          <a:cxn ang="0">
                            <a:pos x="connsiteX322" y="connsiteY322"/>
                          </a:cxn>
                          <a:cxn ang="0">
                            <a:pos x="connsiteX323" y="connsiteY323"/>
                          </a:cxn>
                          <a:cxn ang="0">
                            <a:pos x="connsiteX324" y="connsiteY324"/>
                          </a:cxn>
                          <a:cxn ang="0">
                            <a:pos x="connsiteX325" y="connsiteY325"/>
                          </a:cxn>
                          <a:cxn ang="0">
                            <a:pos x="connsiteX326" y="connsiteY326"/>
                          </a:cxn>
                          <a:cxn ang="0">
                            <a:pos x="connsiteX327" y="connsiteY327"/>
                          </a:cxn>
                          <a:cxn ang="0">
                            <a:pos x="connsiteX328" y="connsiteY328"/>
                          </a:cxn>
                          <a:cxn ang="0">
                            <a:pos x="connsiteX329" y="connsiteY329"/>
                          </a:cxn>
                          <a:cxn ang="0">
                            <a:pos x="connsiteX330" y="connsiteY330"/>
                          </a:cxn>
                          <a:cxn ang="0">
                            <a:pos x="connsiteX331" y="connsiteY331"/>
                          </a:cxn>
                          <a:cxn ang="0">
                            <a:pos x="connsiteX332" y="connsiteY332"/>
                          </a:cxn>
                          <a:cxn ang="0">
                            <a:pos x="connsiteX333" y="connsiteY333"/>
                          </a:cxn>
                          <a:cxn ang="0">
                            <a:pos x="connsiteX334" y="connsiteY334"/>
                          </a:cxn>
                          <a:cxn ang="0">
                            <a:pos x="connsiteX335" y="connsiteY335"/>
                          </a:cxn>
                          <a:cxn ang="0">
                            <a:pos x="connsiteX336" y="connsiteY336"/>
                          </a:cxn>
                          <a:cxn ang="0">
                            <a:pos x="connsiteX337" y="connsiteY337"/>
                          </a:cxn>
                          <a:cxn ang="0">
                            <a:pos x="connsiteX338" y="connsiteY338"/>
                          </a:cxn>
                          <a:cxn ang="0">
                            <a:pos x="connsiteX339" y="connsiteY339"/>
                          </a:cxn>
                          <a:cxn ang="0">
                            <a:pos x="connsiteX340" y="connsiteY340"/>
                          </a:cxn>
                          <a:cxn ang="0">
                            <a:pos x="connsiteX341" y="connsiteY341"/>
                          </a:cxn>
                          <a:cxn ang="0">
                            <a:pos x="connsiteX342" y="connsiteY342"/>
                          </a:cxn>
                          <a:cxn ang="0">
                            <a:pos x="connsiteX343" y="connsiteY343"/>
                          </a:cxn>
                          <a:cxn ang="0">
                            <a:pos x="connsiteX344" y="connsiteY344"/>
                          </a:cxn>
                          <a:cxn ang="0">
                            <a:pos x="connsiteX345" y="connsiteY345"/>
                          </a:cxn>
                          <a:cxn ang="0">
                            <a:pos x="connsiteX346" y="connsiteY346"/>
                          </a:cxn>
                          <a:cxn ang="0">
                            <a:pos x="connsiteX347" y="connsiteY347"/>
                          </a:cxn>
                          <a:cxn ang="0">
                            <a:pos x="connsiteX348" y="connsiteY348"/>
                          </a:cxn>
                          <a:cxn ang="0">
                            <a:pos x="connsiteX349" y="connsiteY349"/>
                          </a:cxn>
                          <a:cxn ang="0">
                            <a:pos x="connsiteX350" y="connsiteY350"/>
                          </a:cxn>
                          <a:cxn ang="0">
                            <a:pos x="connsiteX351" y="connsiteY351"/>
                          </a:cxn>
                          <a:cxn ang="0">
                            <a:pos x="connsiteX352" y="connsiteY352"/>
                          </a:cxn>
                          <a:cxn ang="0">
                            <a:pos x="connsiteX353" y="connsiteY353"/>
                          </a:cxn>
                          <a:cxn ang="0">
                            <a:pos x="connsiteX354" y="connsiteY354"/>
                          </a:cxn>
                          <a:cxn ang="0">
                            <a:pos x="connsiteX355" y="connsiteY355"/>
                          </a:cxn>
                          <a:cxn ang="0">
                            <a:pos x="connsiteX356" y="connsiteY356"/>
                          </a:cxn>
                          <a:cxn ang="0">
                            <a:pos x="connsiteX357" y="connsiteY357"/>
                          </a:cxn>
                          <a:cxn ang="0">
                            <a:pos x="connsiteX358" y="connsiteY358"/>
                          </a:cxn>
                          <a:cxn ang="0">
                            <a:pos x="connsiteX359" y="connsiteY359"/>
                          </a:cxn>
                          <a:cxn ang="0">
                            <a:pos x="connsiteX360" y="connsiteY360"/>
                          </a:cxn>
                          <a:cxn ang="0">
                            <a:pos x="connsiteX361" y="connsiteY361"/>
                          </a:cxn>
                          <a:cxn ang="0">
                            <a:pos x="connsiteX362" y="connsiteY362"/>
                          </a:cxn>
                          <a:cxn ang="0">
                            <a:pos x="connsiteX363" y="connsiteY363"/>
                          </a:cxn>
                          <a:cxn ang="0">
                            <a:pos x="connsiteX364" y="connsiteY364"/>
                          </a:cxn>
                          <a:cxn ang="0">
                            <a:pos x="connsiteX365" y="connsiteY365"/>
                          </a:cxn>
                          <a:cxn ang="0">
                            <a:pos x="connsiteX366" y="connsiteY366"/>
                          </a:cxn>
                          <a:cxn ang="0">
                            <a:pos x="connsiteX367" y="connsiteY367"/>
                          </a:cxn>
                          <a:cxn ang="0">
                            <a:pos x="connsiteX368" y="connsiteY368"/>
                          </a:cxn>
                          <a:cxn ang="0">
                            <a:pos x="connsiteX369" y="connsiteY369"/>
                          </a:cxn>
                          <a:cxn ang="0">
                            <a:pos x="connsiteX370" y="connsiteY370"/>
                          </a:cxn>
                          <a:cxn ang="0">
                            <a:pos x="connsiteX371" y="connsiteY371"/>
                          </a:cxn>
                          <a:cxn ang="0">
                            <a:pos x="connsiteX372" y="connsiteY372"/>
                          </a:cxn>
                          <a:cxn ang="0">
                            <a:pos x="connsiteX373" y="connsiteY373"/>
                          </a:cxn>
                          <a:cxn ang="0">
                            <a:pos x="connsiteX374" y="connsiteY374"/>
                          </a:cxn>
                          <a:cxn ang="0">
                            <a:pos x="connsiteX375" y="connsiteY375"/>
                          </a:cxn>
                          <a:cxn ang="0">
                            <a:pos x="connsiteX376" y="connsiteY376"/>
                          </a:cxn>
                          <a:cxn ang="0">
                            <a:pos x="connsiteX377" y="connsiteY377"/>
                          </a:cxn>
                          <a:cxn ang="0">
                            <a:pos x="connsiteX378" y="connsiteY378"/>
                          </a:cxn>
                          <a:cxn ang="0">
                            <a:pos x="connsiteX379" y="connsiteY379"/>
                          </a:cxn>
                          <a:cxn ang="0">
                            <a:pos x="connsiteX380" y="connsiteY380"/>
                          </a:cxn>
                          <a:cxn ang="0">
                            <a:pos x="connsiteX381" y="connsiteY381"/>
                          </a:cxn>
                          <a:cxn ang="0">
                            <a:pos x="connsiteX382" y="connsiteY382"/>
                          </a:cxn>
                          <a:cxn ang="0">
                            <a:pos x="connsiteX383" y="connsiteY383"/>
                          </a:cxn>
                          <a:cxn ang="0">
                            <a:pos x="connsiteX384" y="connsiteY384"/>
                          </a:cxn>
                          <a:cxn ang="0">
                            <a:pos x="connsiteX385" y="connsiteY385"/>
                          </a:cxn>
                          <a:cxn ang="0">
                            <a:pos x="connsiteX386" y="connsiteY386"/>
                          </a:cxn>
                          <a:cxn ang="0">
                            <a:pos x="connsiteX387" y="connsiteY387"/>
                          </a:cxn>
                          <a:cxn ang="0">
                            <a:pos x="connsiteX388" y="connsiteY388"/>
                          </a:cxn>
                          <a:cxn ang="0">
                            <a:pos x="connsiteX389" y="connsiteY389"/>
                          </a:cxn>
                          <a:cxn ang="0">
                            <a:pos x="connsiteX390" y="connsiteY390"/>
                          </a:cxn>
                          <a:cxn ang="0">
                            <a:pos x="connsiteX391" y="connsiteY391"/>
                          </a:cxn>
                          <a:cxn ang="0">
                            <a:pos x="connsiteX392" y="connsiteY392"/>
                          </a:cxn>
                          <a:cxn ang="0">
                            <a:pos x="connsiteX393" y="connsiteY393"/>
                          </a:cxn>
                          <a:cxn ang="0">
                            <a:pos x="connsiteX394" y="connsiteY394"/>
                          </a:cxn>
                          <a:cxn ang="0">
                            <a:pos x="connsiteX395" y="connsiteY395"/>
                          </a:cxn>
                          <a:cxn ang="0">
                            <a:pos x="connsiteX396" y="connsiteY396"/>
                          </a:cxn>
                          <a:cxn ang="0">
                            <a:pos x="connsiteX397" y="connsiteY397"/>
                          </a:cxn>
                          <a:cxn ang="0">
                            <a:pos x="connsiteX398" y="connsiteY398"/>
                          </a:cxn>
                          <a:cxn ang="0">
                            <a:pos x="connsiteX399" y="connsiteY399"/>
                          </a:cxn>
                          <a:cxn ang="0">
                            <a:pos x="connsiteX400" y="connsiteY400"/>
                          </a:cxn>
                          <a:cxn ang="0">
                            <a:pos x="connsiteX401" y="connsiteY401"/>
                          </a:cxn>
                          <a:cxn ang="0">
                            <a:pos x="connsiteX402" y="connsiteY402"/>
                          </a:cxn>
                          <a:cxn ang="0">
                            <a:pos x="connsiteX403" y="connsiteY403"/>
                          </a:cxn>
                          <a:cxn ang="0">
                            <a:pos x="connsiteX404" y="connsiteY404"/>
                          </a:cxn>
                          <a:cxn ang="0">
                            <a:pos x="connsiteX405" y="connsiteY405"/>
                          </a:cxn>
                          <a:cxn ang="0">
                            <a:pos x="connsiteX406" y="connsiteY406"/>
                          </a:cxn>
                          <a:cxn ang="0">
                            <a:pos x="connsiteX407" y="connsiteY407"/>
                          </a:cxn>
                          <a:cxn ang="0">
                            <a:pos x="connsiteX408" y="connsiteY408"/>
                          </a:cxn>
                          <a:cxn ang="0">
                            <a:pos x="connsiteX409" y="connsiteY409"/>
                          </a:cxn>
                          <a:cxn ang="0">
                            <a:pos x="connsiteX410" y="connsiteY410"/>
                          </a:cxn>
                          <a:cxn ang="0">
                            <a:pos x="connsiteX411" y="connsiteY411"/>
                          </a:cxn>
                          <a:cxn ang="0">
                            <a:pos x="connsiteX412" y="connsiteY412"/>
                          </a:cxn>
                          <a:cxn ang="0">
                            <a:pos x="connsiteX413" y="connsiteY413"/>
                          </a:cxn>
                          <a:cxn ang="0">
                            <a:pos x="connsiteX414" y="connsiteY414"/>
                          </a:cxn>
                          <a:cxn ang="0">
                            <a:pos x="connsiteX415" y="connsiteY415"/>
                          </a:cxn>
                          <a:cxn ang="0">
                            <a:pos x="connsiteX416" y="connsiteY416"/>
                          </a:cxn>
                          <a:cxn ang="0">
                            <a:pos x="connsiteX417" y="connsiteY417"/>
                          </a:cxn>
                          <a:cxn ang="0">
                            <a:pos x="connsiteX418" y="connsiteY418"/>
                          </a:cxn>
                          <a:cxn ang="0">
                            <a:pos x="connsiteX419" y="connsiteY419"/>
                          </a:cxn>
                          <a:cxn ang="0">
                            <a:pos x="connsiteX420" y="connsiteY420"/>
                          </a:cxn>
                          <a:cxn ang="0">
                            <a:pos x="connsiteX421" y="connsiteY421"/>
                          </a:cxn>
                          <a:cxn ang="0">
                            <a:pos x="connsiteX422" y="connsiteY422"/>
                          </a:cxn>
                          <a:cxn ang="0">
                            <a:pos x="connsiteX423" y="connsiteY423"/>
                          </a:cxn>
                          <a:cxn ang="0">
                            <a:pos x="connsiteX424" y="connsiteY424"/>
                          </a:cxn>
                          <a:cxn ang="0">
                            <a:pos x="connsiteX425" y="connsiteY425"/>
                          </a:cxn>
                          <a:cxn ang="0">
                            <a:pos x="connsiteX426" y="connsiteY426"/>
                          </a:cxn>
                          <a:cxn ang="0">
                            <a:pos x="connsiteX427" y="connsiteY427"/>
                          </a:cxn>
                          <a:cxn ang="0">
                            <a:pos x="connsiteX428" y="connsiteY428"/>
                          </a:cxn>
                          <a:cxn ang="0">
                            <a:pos x="connsiteX429" y="connsiteY429"/>
                          </a:cxn>
                          <a:cxn ang="0">
                            <a:pos x="connsiteX430" y="connsiteY430"/>
                          </a:cxn>
                          <a:cxn ang="0">
                            <a:pos x="connsiteX431" y="connsiteY431"/>
                          </a:cxn>
                          <a:cxn ang="0">
                            <a:pos x="connsiteX432" y="connsiteY432"/>
                          </a:cxn>
                          <a:cxn ang="0">
                            <a:pos x="connsiteX433" y="connsiteY433"/>
                          </a:cxn>
                          <a:cxn ang="0">
                            <a:pos x="connsiteX434" y="connsiteY434"/>
                          </a:cxn>
                          <a:cxn ang="0">
                            <a:pos x="connsiteX435" y="connsiteY435"/>
                          </a:cxn>
                          <a:cxn ang="0">
                            <a:pos x="connsiteX436" y="connsiteY436"/>
                          </a:cxn>
                          <a:cxn ang="0">
                            <a:pos x="connsiteX437" y="connsiteY437"/>
                          </a:cxn>
                          <a:cxn ang="0">
                            <a:pos x="connsiteX438" y="connsiteY438"/>
                          </a:cxn>
                          <a:cxn ang="0">
                            <a:pos x="connsiteX439" y="connsiteY439"/>
                          </a:cxn>
                          <a:cxn ang="0">
                            <a:pos x="connsiteX440" y="connsiteY440"/>
                          </a:cxn>
                          <a:cxn ang="0">
                            <a:pos x="connsiteX441" y="connsiteY441"/>
                          </a:cxn>
                          <a:cxn ang="0">
                            <a:pos x="connsiteX442" y="connsiteY442"/>
                          </a:cxn>
                          <a:cxn ang="0">
                            <a:pos x="connsiteX443" y="connsiteY443"/>
                          </a:cxn>
                          <a:cxn ang="0">
                            <a:pos x="connsiteX444" y="connsiteY444"/>
                          </a:cxn>
                          <a:cxn ang="0">
                            <a:pos x="connsiteX445" y="connsiteY445"/>
                          </a:cxn>
                          <a:cxn ang="0">
                            <a:pos x="connsiteX446" y="connsiteY446"/>
                          </a:cxn>
                          <a:cxn ang="0">
                            <a:pos x="connsiteX447" y="connsiteY447"/>
                          </a:cxn>
                          <a:cxn ang="0">
                            <a:pos x="connsiteX448" y="connsiteY448"/>
                          </a:cxn>
                          <a:cxn ang="0">
                            <a:pos x="connsiteX449" y="connsiteY449"/>
                          </a:cxn>
                          <a:cxn ang="0">
                            <a:pos x="connsiteX450" y="connsiteY450"/>
                          </a:cxn>
                          <a:cxn ang="0">
                            <a:pos x="connsiteX451" y="connsiteY451"/>
                          </a:cxn>
                          <a:cxn ang="0">
                            <a:pos x="connsiteX452" y="connsiteY452"/>
                          </a:cxn>
                          <a:cxn ang="0">
                            <a:pos x="connsiteX453" y="connsiteY453"/>
                          </a:cxn>
                          <a:cxn ang="0">
                            <a:pos x="connsiteX454" y="connsiteY454"/>
                          </a:cxn>
                          <a:cxn ang="0">
                            <a:pos x="connsiteX455" y="connsiteY455"/>
                          </a:cxn>
                          <a:cxn ang="0">
                            <a:pos x="connsiteX456" y="connsiteY456"/>
                          </a:cxn>
                          <a:cxn ang="0">
                            <a:pos x="connsiteX457" y="connsiteY457"/>
                          </a:cxn>
                          <a:cxn ang="0">
                            <a:pos x="connsiteX458" y="connsiteY458"/>
                          </a:cxn>
                          <a:cxn ang="0">
                            <a:pos x="connsiteX459" y="connsiteY459"/>
                          </a:cxn>
                          <a:cxn ang="0">
                            <a:pos x="connsiteX460" y="connsiteY460"/>
                          </a:cxn>
                          <a:cxn ang="0">
                            <a:pos x="connsiteX461" y="connsiteY461"/>
                          </a:cxn>
                          <a:cxn ang="0">
                            <a:pos x="connsiteX462" y="connsiteY462"/>
                          </a:cxn>
                          <a:cxn ang="0">
                            <a:pos x="connsiteX463" y="connsiteY463"/>
                          </a:cxn>
                          <a:cxn ang="0">
                            <a:pos x="connsiteX464" y="connsiteY464"/>
                          </a:cxn>
                          <a:cxn ang="0">
                            <a:pos x="connsiteX465" y="connsiteY465"/>
                          </a:cxn>
                          <a:cxn ang="0">
                            <a:pos x="connsiteX466" y="connsiteY466"/>
                          </a:cxn>
                          <a:cxn ang="0">
                            <a:pos x="connsiteX467" y="connsiteY467"/>
                          </a:cxn>
                          <a:cxn ang="0">
                            <a:pos x="connsiteX468" y="connsiteY468"/>
                          </a:cxn>
                          <a:cxn ang="0">
                            <a:pos x="connsiteX469" y="connsiteY469"/>
                          </a:cxn>
                          <a:cxn ang="0">
                            <a:pos x="connsiteX470" y="connsiteY470"/>
                          </a:cxn>
                          <a:cxn ang="0">
                            <a:pos x="connsiteX471" y="connsiteY471"/>
                          </a:cxn>
                          <a:cxn ang="0">
                            <a:pos x="connsiteX472" y="connsiteY472"/>
                          </a:cxn>
                          <a:cxn ang="0">
                            <a:pos x="connsiteX473" y="connsiteY473"/>
                          </a:cxn>
                          <a:cxn ang="0">
                            <a:pos x="connsiteX474" y="connsiteY474"/>
                          </a:cxn>
                          <a:cxn ang="0">
                            <a:pos x="connsiteX475" y="connsiteY475"/>
                          </a:cxn>
                          <a:cxn ang="0">
                            <a:pos x="connsiteX476" y="connsiteY476"/>
                          </a:cxn>
                          <a:cxn ang="0">
                            <a:pos x="connsiteX477" y="connsiteY477"/>
                          </a:cxn>
                          <a:cxn ang="0">
                            <a:pos x="connsiteX478" y="connsiteY478"/>
                          </a:cxn>
                          <a:cxn ang="0">
                            <a:pos x="connsiteX479" y="connsiteY479"/>
                          </a:cxn>
                          <a:cxn ang="0">
                            <a:pos x="connsiteX480" y="connsiteY480"/>
                          </a:cxn>
                          <a:cxn ang="0">
                            <a:pos x="connsiteX481" y="connsiteY481"/>
                          </a:cxn>
                          <a:cxn ang="0">
                            <a:pos x="connsiteX482" y="connsiteY482"/>
                          </a:cxn>
                          <a:cxn ang="0">
                            <a:pos x="connsiteX483" y="connsiteY483"/>
                          </a:cxn>
                          <a:cxn ang="0">
                            <a:pos x="connsiteX484" y="connsiteY484"/>
                          </a:cxn>
                          <a:cxn ang="0">
                            <a:pos x="connsiteX485" y="connsiteY485"/>
                          </a:cxn>
                          <a:cxn ang="0">
                            <a:pos x="connsiteX486" y="connsiteY486"/>
                          </a:cxn>
                          <a:cxn ang="0">
                            <a:pos x="connsiteX487" y="connsiteY487"/>
                          </a:cxn>
                          <a:cxn ang="0">
                            <a:pos x="connsiteX488" y="connsiteY488"/>
                          </a:cxn>
                          <a:cxn ang="0">
                            <a:pos x="connsiteX489" y="connsiteY489"/>
                          </a:cxn>
                          <a:cxn ang="0">
                            <a:pos x="connsiteX490" y="connsiteY490"/>
                          </a:cxn>
                          <a:cxn ang="0">
                            <a:pos x="connsiteX491" y="connsiteY491"/>
                          </a:cxn>
                          <a:cxn ang="0">
                            <a:pos x="connsiteX492" y="connsiteY492"/>
                          </a:cxn>
                          <a:cxn ang="0">
                            <a:pos x="connsiteX493" y="connsiteY493"/>
                          </a:cxn>
                          <a:cxn ang="0">
                            <a:pos x="connsiteX494" y="connsiteY494"/>
                          </a:cxn>
                          <a:cxn ang="0">
                            <a:pos x="connsiteX495" y="connsiteY495"/>
                          </a:cxn>
                          <a:cxn ang="0">
                            <a:pos x="connsiteX496" y="connsiteY496"/>
                          </a:cxn>
                          <a:cxn ang="0">
                            <a:pos x="connsiteX497" y="connsiteY497"/>
                          </a:cxn>
                          <a:cxn ang="0">
                            <a:pos x="connsiteX498" y="connsiteY498"/>
                          </a:cxn>
                          <a:cxn ang="0">
                            <a:pos x="connsiteX499" y="connsiteY499"/>
                          </a:cxn>
                          <a:cxn ang="0">
                            <a:pos x="connsiteX500" y="connsiteY500"/>
                          </a:cxn>
                          <a:cxn ang="0">
                            <a:pos x="connsiteX501" y="connsiteY501"/>
                          </a:cxn>
                          <a:cxn ang="0">
                            <a:pos x="connsiteX502" y="connsiteY502"/>
                          </a:cxn>
                          <a:cxn ang="0">
                            <a:pos x="connsiteX503" y="connsiteY503"/>
                          </a:cxn>
                          <a:cxn ang="0">
                            <a:pos x="connsiteX504" y="connsiteY504"/>
                          </a:cxn>
                          <a:cxn ang="0">
                            <a:pos x="connsiteX505" y="connsiteY505"/>
                          </a:cxn>
                          <a:cxn ang="0">
                            <a:pos x="connsiteX506" y="connsiteY506"/>
                          </a:cxn>
                          <a:cxn ang="0">
                            <a:pos x="connsiteX507" y="connsiteY507"/>
                          </a:cxn>
                          <a:cxn ang="0">
                            <a:pos x="connsiteX508" y="connsiteY508"/>
                          </a:cxn>
                          <a:cxn ang="0">
                            <a:pos x="connsiteX509" y="connsiteY509"/>
                          </a:cxn>
                          <a:cxn ang="0">
                            <a:pos x="connsiteX510" y="connsiteY510"/>
                          </a:cxn>
                          <a:cxn ang="0">
                            <a:pos x="connsiteX511" y="connsiteY511"/>
                          </a:cxn>
                          <a:cxn ang="0">
                            <a:pos x="connsiteX512" y="connsiteY512"/>
                          </a:cxn>
                          <a:cxn ang="0">
                            <a:pos x="connsiteX513" y="connsiteY513"/>
                          </a:cxn>
                          <a:cxn ang="0">
                            <a:pos x="connsiteX514" y="connsiteY514"/>
                          </a:cxn>
                          <a:cxn ang="0">
                            <a:pos x="connsiteX515" y="connsiteY515"/>
                          </a:cxn>
                          <a:cxn ang="0">
                            <a:pos x="connsiteX516" y="connsiteY516"/>
                          </a:cxn>
                          <a:cxn ang="0">
                            <a:pos x="connsiteX517" y="connsiteY517"/>
                          </a:cxn>
                          <a:cxn ang="0">
                            <a:pos x="connsiteX518" y="connsiteY518"/>
                          </a:cxn>
                          <a:cxn ang="0">
                            <a:pos x="connsiteX519" y="connsiteY519"/>
                          </a:cxn>
                          <a:cxn ang="0">
                            <a:pos x="connsiteX520" y="connsiteY520"/>
                          </a:cxn>
                          <a:cxn ang="0">
                            <a:pos x="connsiteX521" y="connsiteY521"/>
                          </a:cxn>
                          <a:cxn ang="0">
                            <a:pos x="connsiteX522" y="connsiteY522"/>
                          </a:cxn>
                          <a:cxn ang="0">
                            <a:pos x="connsiteX523" y="connsiteY523"/>
                          </a:cxn>
                          <a:cxn ang="0">
                            <a:pos x="connsiteX524" y="connsiteY524"/>
                          </a:cxn>
                          <a:cxn ang="0">
                            <a:pos x="connsiteX525" y="connsiteY525"/>
                          </a:cxn>
                          <a:cxn ang="0">
                            <a:pos x="connsiteX526" y="connsiteY526"/>
                          </a:cxn>
                          <a:cxn ang="0">
                            <a:pos x="connsiteX527" y="connsiteY527"/>
                          </a:cxn>
                          <a:cxn ang="0">
                            <a:pos x="connsiteX528" y="connsiteY528"/>
                          </a:cxn>
                          <a:cxn ang="0">
                            <a:pos x="connsiteX529" y="connsiteY529"/>
                          </a:cxn>
                          <a:cxn ang="0">
                            <a:pos x="connsiteX530" y="connsiteY530"/>
                          </a:cxn>
                          <a:cxn ang="0">
                            <a:pos x="connsiteX531" y="connsiteY531"/>
                          </a:cxn>
                        </a:cxnLst>
                        <a:rect l="l" t="t" r="r" b="b"/>
                        <a:pathLst>
                          <a:path w="2661966" h="3370881">
                            <a:moveTo>
                              <a:pt x="0" y="1707929"/>
                            </a:moveTo>
                            <a:cubicBezTo>
                              <a:pt x="7471" y="1704941"/>
                              <a:pt x="16303" y="1704201"/>
                              <a:pt x="22412" y="1698964"/>
                            </a:cubicBezTo>
                            <a:cubicBezTo>
                              <a:pt x="27485" y="1694615"/>
                              <a:pt x="27098" y="1686167"/>
                              <a:pt x="31376" y="1681034"/>
                            </a:cubicBezTo>
                            <a:cubicBezTo>
                              <a:pt x="34825" y="1676896"/>
                              <a:pt x="40341" y="1675058"/>
                              <a:pt x="44823" y="1672070"/>
                            </a:cubicBezTo>
                            <a:cubicBezTo>
                              <a:pt x="49305" y="1666093"/>
                              <a:pt x="52598" y="1659002"/>
                              <a:pt x="58270" y="1654140"/>
                            </a:cubicBezTo>
                            <a:cubicBezTo>
                              <a:pt x="63343" y="1649791"/>
                              <a:pt x="70094" y="1647890"/>
                              <a:pt x="76200" y="1645176"/>
                            </a:cubicBezTo>
                            <a:cubicBezTo>
                              <a:pt x="83553" y="1641908"/>
                              <a:pt x="91050" y="1638961"/>
                              <a:pt x="98612" y="1636211"/>
                            </a:cubicBezTo>
                            <a:cubicBezTo>
                              <a:pt x="107493" y="1632982"/>
                              <a:pt x="117054" y="1631472"/>
                              <a:pt x="125506" y="1627246"/>
                            </a:cubicBezTo>
                            <a:cubicBezTo>
                              <a:pt x="135143" y="1622428"/>
                              <a:pt x="143161" y="1614860"/>
                              <a:pt x="152400" y="1609317"/>
                            </a:cubicBezTo>
                            <a:cubicBezTo>
                              <a:pt x="158130" y="1605879"/>
                              <a:pt x="164984" y="1604361"/>
                              <a:pt x="170329" y="1600352"/>
                            </a:cubicBezTo>
                            <a:cubicBezTo>
                              <a:pt x="177091" y="1595281"/>
                              <a:pt x="181497" y="1587494"/>
                              <a:pt x="188259" y="1582423"/>
                            </a:cubicBezTo>
                            <a:cubicBezTo>
                              <a:pt x="199577" y="1573935"/>
                              <a:pt x="216612" y="1571032"/>
                              <a:pt x="228600" y="1564493"/>
                            </a:cubicBezTo>
                            <a:cubicBezTo>
                              <a:pt x="238059" y="1559334"/>
                              <a:pt x="245857" y="1551382"/>
                              <a:pt x="255494" y="1546564"/>
                            </a:cubicBezTo>
                            <a:cubicBezTo>
                              <a:pt x="270435" y="1539093"/>
                              <a:pt x="286419" y="1533418"/>
                              <a:pt x="300318" y="1524152"/>
                            </a:cubicBezTo>
                            <a:cubicBezTo>
                              <a:pt x="304800" y="1521164"/>
                              <a:pt x="308654" y="1516891"/>
                              <a:pt x="313765" y="1515187"/>
                            </a:cubicBezTo>
                            <a:cubicBezTo>
                              <a:pt x="322387" y="1512313"/>
                              <a:pt x="331717" y="1512331"/>
                              <a:pt x="340659" y="1510705"/>
                            </a:cubicBezTo>
                            <a:cubicBezTo>
                              <a:pt x="348154" y="1509342"/>
                              <a:pt x="355575" y="1507586"/>
                              <a:pt x="363070" y="1506223"/>
                            </a:cubicBezTo>
                            <a:cubicBezTo>
                              <a:pt x="372012" y="1504597"/>
                              <a:pt x="380968" y="1503025"/>
                              <a:pt x="389965" y="1501740"/>
                            </a:cubicBezTo>
                            <a:cubicBezTo>
                              <a:pt x="401890" y="1500036"/>
                              <a:pt x="413941" y="1499238"/>
                              <a:pt x="425823" y="1497258"/>
                            </a:cubicBezTo>
                            <a:cubicBezTo>
                              <a:pt x="440853" y="1494753"/>
                              <a:pt x="455671" y="1491101"/>
                              <a:pt x="470647" y="1488293"/>
                            </a:cubicBezTo>
                            <a:cubicBezTo>
                              <a:pt x="514615" y="1480049"/>
                              <a:pt x="481269" y="1487879"/>
                              <a:pt x="515470" y="1479329"/>
                            </a:cubicBezTo>
                            <a:cubicBezTo>
                              <a:pt x="519953" y="1476341"/>
                              <a:pt x="523995" y="1472552"/>
                              <a:pt x="528918" y="1470364"/>
                            </a:cubicBezTo>
                            <a:cubicBezTo>
                              <a:pt x="556252" y="1458215"/>
                              <a:pt x="568346" y="1459853"/>
                              <a:pt x="600635" y="1456917"/>
                            </a:cubicBezTo>
                            <a:cubicBezTo>
                              <a:pt x="681037" y="1449607"/>
                              <a:pt x="626789" y="1455888"/>
                              <a:pt x="690282" y="1447952"/>
                            </a:cubicBezTo>
                            <a:cubicBezTo>
                              <a:pt x="724647" y="1449446"/>
                              <a:pt x="759050" y="1450219"/>
                              <a:pt x="793376" y="1452434"/>
                            </a:cubicBezTo>
                            <a:cubicBezTo>
                              <a:pt x="863541" y="1456961"/>
                              <a:pt x="793153" y="1456890"/>
                              <a:pt x="874059" y="1465881"/>
                            </a:cubicBezTo>
                            <a:lnTo>
                              <a:pt x="914400" y="1470364"/>
                            </a:lnTo>
                            <a:cubicBezTo>
                              <a:pt x="976390" y="1485862"/>
                              <a:pt x="937957" y="1478646"/>
                              <a:pt x="1030941" y="1483811"/>
                            </a:cubicBezTo>
                            <a:cubicBezTo>
                              <a:pt x="1083009" y="1496827"/>
                              <a:pt x="1038427" y="1486953"/>
                              <a:pt x="1151965" y="1492776"/>
                            </a:cubicBezTo>
                            <a:cubicBezTo>
                              <a:pt x="1203251" y="1495406"/>
                              <a:pt x="1232231" y="1497916"/>
                              <a:pt x="1281953" y="1501740"/>
                            </a:cubicBezTo>
                            <a:lnTo>
                              <a:pt x="1465729" y="1497258"/>
                            </a:lnTo>
                            <a:cubicBezTo>
                              <a:pt x="1480733" y="1496670"/>
                              <a:pt x="1495766" y="1495386"/>
                              <a:pt x="1510553" y="1492776"/>
                            </a:cubicBezTo>
                            <a:cubicBezTo>
                              <a:pt x="1554468" y="1485026"/>
                              <a:pt x="1535606" y="1481398"/>
                              <a:pt x="1582270" y="1461399"/>
                            </a:cubicBezTo>
                            <a:cubicBezTo>
                              <a:pt x="1589273" y="1458398"/>
                              <a:pt x="1597211" y="1458411"/>
                              <a:pt x="1604682" y="1456917"/>
                            </a:cubicBezTo>
                            <a:cubicBezTo>
                              <a:pt x="1610659" y="1453929"/>
                              <a:pt x="1616506" y="1450666"/>
                              <a:pt x="1622612" y="1447952"/>
                            </a:cubicBezTo>
                            <a:cubicBezTo>
                              <a:pt x="1629964" y="1444684"/>
                              <a:pt x="1637990" y="1442894"/>
                              <a:pt x="1645023" y="1438987"/>
                            </a:cubicBezTo>
                            <a:cubicBezTo>
                              <a:pt x="1651554" y="1435359"/>
                              <a:pt x="1656737" y="1429684"/>
                              <a:pt x="1662953" y="1425540"/>
                            </a:cubicBezTo>
                            <a:cubicBezTo>
                              <a:pt x="1684125" y="1411426"/>
                              <a:pt x="1679970" y="1413891"/>
                              <a:pt x="1698812" y="1407611"/>
                            </a:cubicBezTo>
                            <a:cubicBezTo>
                              <a:pt x="1712259" y="1398646"/>
                              <a:pt x="1727725" y="1392145"/>
                              <a:pt x="1739153" y="1380717"/>
                            </a:cubicBezTo>
                            <a:cubicBezTo>
                              <a:pt x="1743635" y="1376235"/>
                              <a:pt x="1747529" y="1371073"/>
                              <a:pt x="1752600" y="1367270"/>
                            </a:cubicBezTo>
                            <a:cubicBezTo>
                              <a:pt x="1759570" y="1362043"/>
                              <a:pt x="1767875" y="1358819"/>
                              <a:pt x="1775012" y="1353823"/>
                            </a:cubicBezTo>
                            <a:cubicBezTo>
                              <a:pt x="1782849" y="1348337"/>
                              <a:pt x="1789953" y="1341870"/>
                              <a:pt x="1797423" y="1335893"/>
                            </a:cubicBezTo>
                            <a:cubicBezTo>
                              <a:pt x="1801905" y="1325434"/>
                              <a:pt x="1806644" y="1315082"/>
                              <a:pt x="1810870" y="1304517"/>
                            </a:cubicBezTo>
                            <a:cubicBezTo>
                              <a:pt x="1812625" y="1300130"/>
                              <a:pt x="1815353" y="1295795"/>
                              <a:pt x="1815353" y="1291070"/>
                            </a:cubicBezTo>
                            <a:cubicBezTo>
                              <a:pt x="1815353" y="1206872"/>
                              <a:pt x="1830225" y="1188229"/>
                              <a:pt x="1801906" y="1138670"/>
                            </a:cubicBezTo>
                            <a:cubicBezTo>
                              <a:pt x="1799233" y="1133993"/>
                              <a:pt x="1796447" y="1129313"/>
                              <a:pt x="1792941" y="1125223"/>
                            </a:cubicBezTo>
                            <a:cubicBezTo>
                              <a:pt x="1779011" y="1108971"/>
                              <a:pt x="1773570" y="1106211"/>
                              <a:pt x="1757082" y="1093846"/>
                            </a:cubicBezTo>
                            <a:cubicBezTo>
                              <a:pt x="1744976" y="1075686"/>
                              <a:pt x="1751038" y="1081547"/>
                              <a:pt x="1730188" y="1066952"/>
                            </a:cubicBezTo>
                            <a:cubicBezTo>
                              <a:pt x="1721361" y="1060774"/>
                              <a:pt x="1703294" y="1049023"/>
                              <a:pt x="1703294" y="1049023"/>
                            </a:cubicBezTo>
                            <a:cubicBezTo>
                              <a:pt x="1676400" y="1050517"/>
                              <a:pt x="1649339" y="1050164"/>
                              <a:pt x="1622612" y="1053505"/>
                            </a:cubicBezTo>
                            <a:cubicBezTo>
                              <a:pt x="1613235" y="1054677"/>
                              <a:pt x="1604984" y="1060617"/>
                              <a:pt x="1595718" y="1062470"/>
                            </a:cubicBezTo>
                            <a:lnTo>
                              <a:pt x="1573306" y="1066952"/>
                            </a:lnTo>
                            <a:cubicBezTo>
                              <a:pt x="1535026" y="1067142"/>
                              <a:pt x="1491665" y="1082571"/>
                              <a:pt x="1453385" y="1082761"/>
                            </a:cubicBezTo>
                            <a:lnTo>
                              <a:pt x="1326776" y="1062470"/>
                            </a:lnTo>
                            <a:cubicBezTo>
                              <a:pt x="1320619" y="1062261"/>
                              <a:pt x="1314908" y="1059089"/>
                              <a:pt x="1308847" y="1057987"/>
                            </a:cubicBezTo>
                            <a:cubicBezTo>
                              <a:pt x="1298452" y="1056097"/>
                              <a:pt x="1287865" y="1055395"/>
                              <a:pt x="1277470" y="1053505"/>
                            </a:cubicBezTo>
                            <a:cubicBezTo>
                              <a:pt x="1271409" y="1052403"/>
                              <a:pt x="1265582" y="1050231"/>
                              <a:pt x="1259541" y="1049023"/>
                            </a:cubicBezTo>
                            <a:cubicBezTo>
                              <a:pt x="1250629" y="1047241"/>
                              <a:pt x="1241612" y="1046034"/>
                              <a:pt x="1232647" y="1044540"/>
                            </a:cubicBezTo>
                            <a:cubicBezTo>
                              <a:pt x="1172882" y="1046034"/>
                              <a:pt x="1113075" y="1046308"/>
                              <a:pt x="1053353" y="1049023"/>
                            </a:cubicBezTo>
                            <a:cubicBezTo>
                              <a:pt x="1047199" y="1049303"/>
                              <a:pt x="1041464" y="1052297"/>
                              <a:pt x="1035423" y="1053505"/>
                            </a:cubicBezTo>
                            <a:cubicBezTo>
                              <a:pt x="1026511" y="1055287"/>
                              <a:pt x="1017494" y="1056493"/>
                              <a:pt x="1008529" y="1057987"/>
                            </a:cubicBezTo>
                            <a:cubicBezTo>
                              <a:pt x="1004047" y="1059481"/>
                              <a:pt x="999783" y="1062940"/>
                              <a:pt x="995082" y="1062470"/>
                            </a:cubicBezTo>
                            <a:cubicBezTo>
                              <a:pt x="961060" y="1059068"/>
                              <a:pt x="964737" y="1054794"/>
                              <a:pt x="945776" y="1031093"/>
                            </a:cubicBezTo>
                            <a:cubicBezTo>
                              <a:pt x="944282" y="1026611"/>
                              <a:pt x="941857" y="1022337"/>
                              <a:pt x="941294" y="1017646"/>
                            </a:cubicBezTo>
                            <a:cubicBezTo>
                              <a:pt x="937361" y="984875"/>
                              <a:pt x="955668" y="942373"/>
                              <a:pt x="932329" y="919034"/>
                            </a:cubicBezTo>
                            <a:lnTo>
                              <a:pt x="914400" y="901105"/>
                            </a:lnTo>
                            <a:cubicBezTo>
                              <a:pt x="915894" y="890646"/>
                              <a:pt x="912543" y="878181"/>
                              <a:pt x="918882" y="869729"/>
                            </a:cubicBezTo>
                            <a:cubicBezTo>
                              <a:pt x="923453" y="863634"/>
                              <a:pt x="934332" y="868340"/>
                              <a:pt x="941294" y="865246"/>
                            </a:cubicBezTo>
                            <a:cubicBezTo>
                              <a:pt x="948121" y="862212"/>
                              <a:pt x="952202" y="854352"/>
                              <a:pt x="959223" y="851799"/>
                            </a:cubicBezTo>
                            <a:cubicBezTo>
                              <a:pt x="969152" y="848189"/>
                              <a:pt x="980158" y="848924"/>
                              <a:pt x="990600" y="847317"/>
                            </a:cubicBezTo>
                            <a:cubicBezTo>
                              <a:pt x="1061560" y="836400"/>
                              <a:pt x="978829" y="844380"/>
                              <a:pt x="1129553" y="838352"/>
                            </a:cubicBezTo>
                            <a:cubicBezTo>
                              <a:pt x="1135529" y="835364"/>
                              <a:pt x="1141681" y="832702"/>
                              <a:pt x="1147482" y="829387"/>
                            </a:cubicBezTo>
                            <a:cubicBezTo>
                              <a:pt x="1154579" y="825332"/>
                              <a:pt x="1174046" y="811101"/>
                              <a:pt x="1178859" y="806976"/>
                            </a:cubicBezTo>
                            <a:cubicBezTo>
                              <a:pt x="1183672" y="802851"/>
                              <a:pt x="1186931" y="796889"/>
                              <a:pt x="1192306" y="793529"/>
                            </a:cubicBezTo>
                            <a:cubicBezTo>
                              <a:pt x="1199129" y="789265"/>
                              <a:pt x="1207393" y="787894"/>
                              <a:pt x="1214718" y="784564"/>
                            </a:cubicBezTo>
                            <a:cubicBezTo>
                              <a:pt x="1223842" y="780417"/>
                              <a:pt x="1233018" y="776274"/>
                              <a:pt x="1241612" y="771117"/>
                            </a:cubicBezTo>
                            <a:cubicBezTo>
                              <a:pt x="1274267" y="751524"/>
                              <a:pt x="1244214" y="761502"/>
                              <a:pt x="1277470" y="753187"/>
                            </a:cubicBezTo>
                            <a:cubicBezTo>
                              <a:pt x="1286198" y="727008"/>
                              <a:pt x="1275125" y="751051"/>
                              <a:pt x="1295400" y="730776"/>
                            </a:cubicBezTo>
                            <a:cubicBezTo>
                              <a:pt x="1325287" y="700891"/>
                              <a:pt x="1281949" y="732273"/>
                              <a:pt x="1317812" y="708364"/>
                            </a:cubicBezTo>
                            <a:cubicBezTo>
                              <a:pt x="1330666" y="669798"/>
                              <a:pt x="1307385" y="732965"/>
                              <a:pt x="1353670" y="663540"/>
                            </a:cubicBezTo>
                            <a:lnTo>
                              <a:pt x="1371600" y="636646"/>
                            </a:lnTo>
                            <a:cubicBezTo>
                              <a:pt x="1374684" y="621226"/>
                              <a:pt x="1376341" y="611087"/>
                              <a:pt x="1380565" y="596305"/>
                            </a:cubicBezTo>
                            <a:cubicBezTo>
                              <a:pt x="1381863" y="591762"/>
                              <a:pt x="1383553" y="587340"/>
                              <a:pt x="1385047" y="582858"/>
                            </a:cubicBezTo>
                            <a:cubicBezTo>
                              <a:pt x="1383553" y="566423"/>
                              <a:pt x="1385418" y="549325"/>
                              <a:pt x="1380565" y="533552"/>
                            </a:cubicBezTo>
                            <a:cubicBezTo>
                              <a:pt x="1378981" y="528403"/>
                              <a:pt x="1372070" y="526709"/>
                              <a:pt x="1367118" y="524587"/>
                            </a:cubicBezTo>
                            <a:cubicBezTo>
                              <a:pt x="1361456" y="522160"/>
                              <a:pt x="1356229" y="521394"/>
                              <a:pt x="1349188" y="520105"/>
                            </a:cubicBezTo>
                            <a:cubicBezTo>
                              <a:pt x="1342147" y="518816"/>
                              <a:pt x="1332342" y="519843"/>
                              <a:pt x="1324871" y="516855"/>
                            </a:cubicBezTo>
                            <a:cubicBezTo>
                              <a:pt x="1309930" y="518349"/>
                              <a:pt x="1292431" y="521207"/>
                              <a:pt x="1280048" y="523243"/>
                            </a:cubicBezTo>
                            <a:cubicBezTo>
                              <a:pt x="1267666" y="525279"/>
                              <a:pt x="1262212" y="525858"/>
                              <a:pt x="1250576" y="529070"/>
                            </a:cubicBezTo>
                            <a:cubicBezTo>
                              <a:pt x="1238940" y="532282"/>
                              <a:pt x="1222913" y="536178"/>
                              <a:pt x="1210235" y="542517"/>
                            </a:cubicBezTo>
                            <a:cubicBezTo>
                              <a:pt x="1201270" y="546999"/>
                              <a:pt x="1192140" y="551165"/>
                              <a:pt x="1183341" y="555964"/>
                            </a:cubicBezTo>
                            <a:cubicBezTo>
                              <a:pt x="1175693" y="560136"/>
                              <a:pt x="1168860" y="565806"/>
                              <a:pt x="1160929" y="569411"/>
                            </a:cubicBezTo>
                            <a:cubicBezTo>
                              <a:pt x="1152326" y="573321"/>
                              <a:pt x="1142916" y="575147"/>
                              <a:pt x="1134035" y="578376"/>
                            </a:cubicBezTo>
                            <a:cubicBezTo>
                              <a:pt x="1126473" y="581126"/>
                              <a:pt x="1119185" y="584590"/>
                              <a:pt x="1111623" y="587340"/>
                            </a:cubicBezTo>
                            <a:cubicBezTo>
                              <a:pt x="1102742" y="590569"/>
                              <a:pt x="1084729" y="596305"/>
                              <a:pt x="1084729" y="596305"/>
                            </a:cubicBezTo>
                            <a:cubicBezTo>
                              <a:pt x="1051859" y="594811"/>
                              <a:pt x="1018879" y="594894"/>
                              <a:pt x="986118" y="591823"/>
                            </a:cubicBezTo>
                            <a:cubicBezTo>
                              <a:pt x="958597" y="589243"/>
                              <a:pt x="948947" y="585409"/>
                              <a:pt x="927847" y="578376"/>
                            </a:cubicBezTo>
                            <a:cubicBezTo>
                              <a:pt x="896157" y="557248"/>
                              <a:pt x="935389" y="583763"/>
                              <a:pt x="896470" y="555964"/>
                            </a:cubicBezTo>
                            <a:cubicBezTo>
                              <a:pt x="892086" y="552833"/>
                              <a:pt x="887505" y="549987"/>
                              <a:pt x="883023" y="546999"/>
                            </a:cubicBezTo>
                            <a:cubicBezTo>
                              <a:pt x="872753" y="505914"/>
                              <a:pt x="880894" y="521391"/>
                              <a:pt x="865094" y="497693"/>
                            </a:cubicBezTo>
                            <a:cubicBezTo>
                              <a:pt x="866588" y="466317"/>
                              <a:pt x="867071" y="434876"/>
                              <a:pt x="869576" y="403564"/>
                            </a:cubicBezTo>
                            <a:cubicBezTo>
                              <a:pt x="870067" y="397423"/>
                              <a:pt x="871632" y="391297"/>
                              <a:pt x="874059" y="385634"/>
                            </a:cubicBezTo>
                            <a:cubicBezTo>
                              <a:pt x="876181" y="380683"/>
                              <a:pt x="876412" y="377192"/>
                              <a:pt x="883023" y="372187"/>
                            </a:cubicBezTo>
                            <a:cubicBezTo>
                              <a:pt x="889634" y="367182"/>
                              <a:pt x="913728" y="355603"/>
                              <a:pt x="913728" y="355603"/>
                            </a:cubicBezTo>
                            <a:cubicBezTo>
                              <a:pt x="915222" y="363073"/>
                              <a:pt x="915035" y="376894"/>
                              <a:pt x="914400" y="385634"/>
                            </a:cubicBezTo>
                            <a:cubicBezTo>
                              <a:pt x="913765" y="394374"/>
                              <a:pt x="911281" y="400550"/>
                              <a:pt x="909918" y="408046"/>
                            </a:cubicBezTo>
                            <a:cubicBezTo>
                              <a:pt x="905767" y="430875"/>
                              <a:pt x="904315" y="442783"/>
                              <a:pt x="900953" y="466317"/>
                            </a:cubicBezTo>
                            <a:cubicBezTo>
                              <a:pt x="902447" y="482752"/>
                              <a:pt x="899730" y="500137"/>
                              <a:pt x="905435" y="515623"/>
                            </a:cubicBezTo>
                            <a:cubicBezTo>
                              <a:pt x="910600" y="529643"/>
                              <a:pt x="921274" y="541431"/>
                              <a:pt x="932329" y="551481"/>
                            </a:cubicBezTo>
                            <a:cubicBezTo>
                              <a:pt x="938283" y="556893"/>
                              <a:pt x="947388" y="557178"/>
                              <a:pt x="954741" y="560446"/>
                            </a:cubicBezTo>
                            <a:cubicBezTo>
                              <a:pt x="960847" y="563160"/>
                              <a:pt x="966694" y="566423"/>
                              <a:pt x="972670" y="569411"/>
                            </a:cubicBezTo>
                            <a:cubicBezTo>
                              <a:pt x="1004047" y="567917"/>
                              <a:pt x="1035567" y="568275"/>
                              <a:pt x="1066800" y="564929"/>
                            </a:cubicBezTo>
                            <a:cubicBezTo>
                              <a:pt x="1074366" y="564118"/>
                              <a:pt x="1100173" y="555298"/>
                              <a:pt x="1111623" y="551481"/>
                            </a:cubicBezTo>
                            <a:cubicBezTo>
                              <a:pt x="1117600" y="546999"/>
                              <a:pt x="1124000" y="543032"/>
                              <a:pt x="1129553" y="538034"/>
                            </a:cubicBezTo>
                            <a:cubicBezTo>
                              <a:pt x="1138977" y="529553"/>
                              <a:pt x="1156447" y="511140"/>
                              <a:pt x="1156447" y="511140"/>
                            </a:cubicBezTo>
                            <a:cubicBezTo>
                              <a:pt x="1157941" y="505164"/>
                              <a:pt x="1160613" y="499363"/>
                              <a:pt x="1160929" y="493211"/>
                            </a:cubicBezTo>
                            <a:cubicBezTo>
                              <a:pt x="1169281" y="330361"/>
                              <a:pt x="1115445" y="352987"/>
                              <a:pt x="1178859" y="331846"/>
                            </a:cubicBezTo>
                            <a:cubicBezTo>
                              <a:pt x="1189318" y="333340"/>
                              <a:pt x="1205661" y="265998"/>
                              <a:pt x="1215315" y="270289"/>
                            </a:cubicBezTo>
                            <a:cubicBezTo>
                              <a:pt x="1230263" y="276933"/>
                              <a:pt x="1217059" y="343998"/>
                              <a:pt x="1214718" y="367705"/>
                            </a:cubicBezTo>
                            <a:cubicBezTo>
                              <a:pt x="1212377" y="391412"/>
                              <a:pt x="1211606" y="371191"/>
                              <a:pt x="1201270" y="412529"/>
                            </a:cubicBezTo>
                            <a:cubicBezTo>
                              <a:pt x="1204258" y="428964"/>
                              <a:pt x="1206735" y="445500"/>
                              <a:pt x="1210235" y="461834"/>
                            </a:cubicBezTo>
                            <a:cubicBezTo>
                              <a:pt x="1211225" y="466454"/>
                              <a:pt x="1211095" y="472498"/>
                              <a:pt x="1214718" y="475281"/>
                            </a:cubicBezTo>
                            <a:cubicBezTo>
                              <a:pt x="1218341" y="478064"/>
                              <a:pt x="1225681" y="475636"/>
                              <a:pt x="1231975" y="478531"/>
                            </a:cubicBezTo>
                            <a:cubicBezTo>
                              <a:pt x="1238269" y="481426"/>
                              <a:pt x="1245011" y="486674"/>
                              <a:pt x="1252481" y="492651"/>
                            </a:cubicBezTo>
                            <a:cubicBezTo>
                              <a:pt x="1274893" y="491157"/>
                              <a:pt x="1300312" y="490727"/>
                              <a:pt x="1317812" y="488168"/>
                            </a:cubicBezTo>
                            <a:cubicBezTo>
                              <a:pt x="1335312" y="485609"/>
                              <a:pt x="1345413" y="479784"/>
                              <a:pt x="1357480" y="477299"/>
                            </a:cubicBezTo>
                            <a:lnTo>
                              <a:pt x="1506070" y="457352"/>
                            </a:lnTo>
                            <a:cubicBezTo>
                              <a:pt x="1521011" y="448387"/>
                              <a:pt x="1536568" y="440376"/>
                              <a:pt x="1550894" y="430458"/>
                            </a:cubicBezTo>
                            <a:cubicBezTo>
                              <a:pt x="1556106" y="426850"/>
                              <a:pt x="1559570" y="421185"/>
                              <a:pt x="1564341" y="417011"/>
                            </a:cubicBezTo>
                            <a:cubicBezTo>
                              <a:pt x="1571541" y="410711"/>
                              <a:pt x="1579282" y="405058"/>
                              <a:pt x="1586753" y="399081"/>
                            </a:cubicBezTo>
                            <a:cubicBezTo>
                              <a:pt x="1589741" y="393105"/>
                              <a:pt x="1589733" y="388906"/>
                              <a:pt x="1595718" y="381152"/>
                            </a:cubicBezTo>
                            <a:cubicBezTo>
                              <a:pt x="1601703" y="373399"/>
                              <a:pt x="1615431" y="367577"/>
                              <a:pt x="1622664" y="352560"/>
                            </a:cubicBezTo>
                            <a:cubicBezTo>
                              <a:pt x="1629897" y="337543"/>
                              <a:pt x="1640497" y="311486"/>
                              <a:pt x="1639116" y="291047"/>
                            </a:cubicBezTo>
                            <a:cubicBezTo>
                              <a:pt x="1637735" y="270609"/>
                              <a:pt x="1616465" y="253385"/>
                              <a:pt x="1604852" y="236279"/>
                            </a:cubicBezTo>
                            <a:cubicBezTo>
                              <a:pt x="1609334" y="239267"/>
                              <a:pt x="1529963" y="189539"/>
                              <a:pt x="1537447" y="188411"/>
                            </a:cubicBezTo>
                            <a:cubicBezTo>
                              <a:pt x="1544931" y="187283"/>
                              <a:pt x="1618852" y="213556"/>
                              <a:pt x="1649755" y="229512"/>
                            </a:cubicBezTo>
                            <a:cubicBezTo>
                              <a:pt x="1680658" y="245468"/>
                              <a:pt x="1707911" y="277661"/>
                              <a:pt x="1709532" y="305101"/>
                            </a:cubicBezTo>
                            <a:cubicBezTo>
                              <a:pt x="1714014" y="311078"/>
                              <a:pt x="1664179" y="389581"/>
                              <a:pt x="1655669" y="407486"/>
                            </a:cubicBezTo>
                            <a:cubicBezTo>
                              <a:pt x="1647159" y="425391"/>
                              <a:pt x="1653521" y="415424"/>
                              <a:pt x="1658470" y="412529"/>
                            </a:cubicBezTo>
                            <a:cubicBezTo>
                              <a:pt x="1663419" y="409634"/>
                              <a:pt x="1680918" y="395454"/>
                              <a:pt x="1685365" y="390117"/>
                            </a:cubicBezTo>
                            <a:cubicBezTo>
                              <a:pt x="1688814" y="385979"/>
                              <a:pt x="1690520" y="380479"/>
                              <a:pt x="1694329" y="376670"/>
                            </a:cubicBezTo>
                            <a:cubicBezTo>
                              <a:pt x="1708541" y="362458"/>
                              <a:pt x="1716259" y="361623"/>
                              <a:pt x="1734670" y="354258"/>
                            </a:cubicBezTo>
                            <a:cubicBezTo>
                              <a:pt x="1737658" y="349776"/>
                              <a:pt x="1739428" y="344176"/>
                              <a:pt x="1743635" y="340811"/>
                            </a:cubicBezTo>
                            <a:cubicBezTo>
                              <a:pt x="1747324" y="337860"/>
                              <a:pt x="1740370" y="349407"/>
                              <a:pt x="1757082" y="336329"/>
                            </a:cubicBezTo>
                            <a:cubicBezTo>
                              <a:pt x="1773794" y="323251"/>
                              <a:pt x="1820153" y="283109"/>
                              <a:pt x="1843909" y="262341"/>
                            </a:cubicBezTo>
                            <a:cubicBezTo>
                              <a:pt x="1867665" y="241573"/>
                              <a:pt x="1869141" y="216587"/>
                              <a:pt x="1874221" y="202194"/>
                            </a:cubicBezTo>
                            <a:cubicBezTo>
                              <a:pt x="1879301" y="187801"/>
                              <a:pt x="1849360" y="159179"/>
                              <a:pt x="1828094" y="136767"/>
                            </a:cubicBezTo>
                            <a:cubicBezTo>
                              <a:pt x="1806828" y="114355"/>
                              <a:pt x="1751891" y="70374"/>
                              <a:pt x="1772023" y="77249"/>
                            </a:cubicBezTo>
                            <a:cubicBezTo>
                              <a:pt x="1792155" y="84124"/>
                              <a:pt x="1919419" y="155181"/>
                              <a:pt x="1948888" y="178018"/>
                            </a:cubicBezTo>
                            <a:cubicBezTo>
                              <a:pt x="1978358" y="200855"/>
                              <a:pt x="1959691" y="203469"/>
                              <a:pt x="1960270" y="216177"/>
                            </a:cubicBezTo>
                            <a:cubicBezTo>
                              <a:pt x="1960849" y="228885"/>
                              <a:pt x="1964799" y="236861"/>
                              <a:pt x="1952362" y="254265"/>
                            </a:cubicBezTo>
                            <a:cubicBezTo>
                              <a:pt x="1939926" y="271669"/>
                              <a:pt x="1901538" y="299791"/>
                              <a:pt x="1874221" y="318698"/>
                            </a:cubicBezTo>
                            <a:cubicBezTo>
                              <a:pt x="1846904" y="337605"/>
                              <a:pt x="1807235" y="355802"/>
                              <a:pt x="1788459" y="367705"/>
                            </a:cubicBezTo>
                            <a:cubicBezTo>
                              <a:pt x="1769683" y="379608"/>
                              <a:pt x="1771487" y="383502"/>
                              <a:pt x="1761565" y="390117"/>
                            </a:cubicBezTo>
                            <a:cubicBezTo>
                              <a:pt x="1769035" y="393105"/>
                              <a:pt x="1775940" y="398679"/>
                              <a:pt x="1783976" y="399081"/>
                            </a:cubicBezTo>
                            <a:cubicBezTo>
                              <a:pt x="1819194" y="400842"/>
                              <a:pt x="1845680" y="395521"/>
                              <a:pt x="1878106" y="390117"/>
                            </a:cubicBezTo>
                            <a:cubicBezTo>
                              <a:pt x="1882588" y="387129"/>
                              <a:pt x="1886630" y="383340"/>
                              <a:pt x="1891553" y="381152"/>
                            </a:cubicBezTo>
                            <a:cubicBezTo>
                              <a:pt x="1900188" y="377314"/>
                              <a:pt x="1910344" y="377049"/>
                              <a:pt x="1918447" y="372187"/>
                            </a:cubicBezTo>
                            <a:cubicBezTo>
                              <a:pt x="1925918" y="367705"/>
                              <a:pt x="1933067" y="362636"/>
                              <a:pt x="1940859" y="358740"/>
                            </a:cubicBezTo>
                            <a:cubicBezTo>
                              <a:pt x="1945085" y="356627"/>
                              <a:pt x="1927258" y="380347"/>
                              <a:pt x="1954306" y="354258"/>
                            </a:cubicBezTo>
                            <a:cubicBezTo>
                              <a:pt x="1981354" y="328169"/>
                              <a:pt x="2073708" y="270549"/>
                              <a:pt x="2103145" y="202207"/>
                            </a:cubicBezTo>
                            <a:cubicBezTo>
                              <a:pt x="2132582" y="133865"/>
                              <a:pt x="2036632" y="80625"/>
                              <a:pt x="2039489" y="58506"/>
                            </a:cubicBezTo>
                            <a:cubicBezTo>
                              <a:pt x="2042347" y="36387"/>
                              <a:pt x="2092932" y="67545"/>
                              <a:pt x="2114575" y="75207"/>
                            </a:cubicBezTo>
                            <a:cubicBezTo>
                              <a:pt x="2136218" y="82869"/>
                              <a:pt x="2151216" y="95342"/>
                              <a:pt x="2161727" y="115909"/>
                            </a:cubicBezTo>
                            <a:cubicBezTo>
                              <a:pt x="2163221" y="121885"/>
                              <a:pt x="2183830" y="169229"/>
                              <a:pt x="2183354" y="192893"/>
                            </a:cubicBezTo>
                            <a:cubicBezTo>
                              <a:pt x="2182878" y="216557"/>
                              <a:pt x="2164301" y="214010"/>
                              <a:pt x="2158870" y="257896"/>
                            </a:cubicBezTo>
                            <a:cubicBezTo>
                              <a:pt x="2153439" y="301782"/>
                              <a:pt x="2105850" y="290069"/>
                              <a:pt x="2091080" y="318412"/>
                            </a:cubicBezTo>
                            <a:cubicBezTo>
                              <a:pt x="2076310" y="346755"/>
                              <a:pt x="2015201" y="349778"/>
                              <a:pt x="1999129" y="358740"/>
                            </a:cubicBezTo>
                            <a:cubicBezTo>
                              <a:pt x="1983057" y="367702"/>
                              <a:pt x="1996141" y="367705"/>
                              <a:pt x="1994647" y="372187"/>
                            </a:cubicBezTo>
                            <a:cubicBezTo>
                              <a:pt x="2009588" y="378164"/>
                              <a:pt x="2023965" y="385810"/>
                              <a:pt x="2039470" y="390117"/>
                            </a:cubicBezTo>
                            <a:cubicBezTo>
                              <a:pt x="2069391" y="398428"/>
                              <a:pt x="2085105" y="393513"/>
                              <a:pt x="2115670" y="390117"/>
                            </a:cubicBezTo>
                            <a:cubicBezTo>
                              <a:pt x="2140202" y="373763"/>
                              <a:pt x="2119288" y="384912"/>
                              <a:pt x="2160494" y="376670"/>
                            </a:cubicBezTo>
                            <a:cubicBezTo>
                              <a:pt x="2173629" y="374043"/>
                              <a:pt x="2179121" y="368687"/>
                              <a:pt x="2191870" y="363223"/>
                            </a:cubicBezTo>
                            <a:cubicBezTo>
                              <a:pt x="2196213" y="361362"/>
                              <a:pt x="2200835" y="360234"/>
                              <a:pt x="2205318" y="358740"/>
                            </a:cubicBezTo>
                            <a:cubicBezTo>
                              <a:pt x="2248215" y="315843"/>
                              <a:pt x="2255558" y="309621"/>
                              <a:pt x="2273487" y="280486"/>
                            </a:cubicBezTo>
                            <a:cubicBezTo>
                              <a:pt x="2291416" y="251351"/>
                              <a:pt x="2294965" y="240706"/>
                              <a:pt x="2312894" y="183929"/>
                            </a:cubicBezTo>
                            <a:cubicBezTo>
                              <a:pt x="2330823" y="127152"/>
                              <a:pt x="2324847" y="-5078"/>
                              <a:pt x="2339788" y="151"/>
                            </a:cubicBezTo>
                            <a:cubicBezTo>
                              <a:pt x="2354729" y="5380"/>
                              <a:pt x="2371912" y="152552"/>
                              <a:pt x="2357718" y="215305"/>
                            </a:cubicBezTo>
                            <a:cubicBezTo>
                              <a:pt x="2343524" y="278058"/>
                              <a:pt x="2327275" y="290385"/>
                              <a:pt x="2308598" y="319520"/>
                            </a:cubicBezTo>
                            <a:cubicBezTo>
                              <a:pt x="2289922" y="348655"/>
                              <a:pt x="2254655" y="376110"/>
                              <a:pt x="2245659" y="390117"/>
                            </a:cubicBezTo>
                            <a:cubicBezTo>
                              <a:pt x="2236663" y="404124"/>
                              <a:pt x="2251635" y="399082"/>
                              <a:pt x="2254623" y="403564"/>
                            </a:cubicBezTo>
                            <a:cubicBezTo>
                              <a:pt x="2287494" y="402070"/>
                              <a:pt x="2320435" y="401705"/>
                              <a:pt x="2353235" y="399081"/>
                            </a:cubicBezTo>
                            <a:cubicBezTo>
                              <a:pt x="2357945" y="398704"/>
                              <a:pt x="2362098" y="395745"/>
                              <a:pt x="2366682" y="394599"/>
                            </a:cubicBezTo>
                            <a:cubicBezTo>
                              <a:pt x="2374073" y="392751"/>
                              <a:pt x="2381623" y="391611"/>
                              <a:pt x="2389094" y="390117"/>
                            </a:cubicBezTo>
                            <a:cubicBezTo>
                              <a:pt x="2398330" y="383959"/>
                              <a:pt x="2401794" y="383941"/>
                              <a:pt x="2424953" y="367705"/>
                            </a:cubicBezTo>
                            <a:cubicBezTo>
                              <a:pt x="2448112" y="351469"/>
                              <a:pt x="2508623" y="343500"/>
                              <a:pt x="2528047" y="292700"/>
                            </a:cubicBezTo>
                            <a:cubicBezTo>
                              <a:pt x="2547471" y="241900"/>
                              <a:pt x="2531799" y="84476"/>
                              <a:pt x="2541495" y="62906"/>
                            </a:cubicBezTo>
                            <a:cubicBezTo>
                              <a:pt x="2551191" y="41336"/>
                              <a:pt x="2597281" y="162534"/>
                              <a:pt x="2591304" y="214081"/>
                            </a:cubicBezTo>
                            <a:cubicBezTo>
                              <a:pt x="2585327" y="265628"/>
                              <a:pt x="2591276" y="270147"/>
                              <a:pt x="2602790" y="290907"/>
                            </a:cubicBezTo>
                            <a:cubicBezTo>
                              <a:pt x="2614304" y="311668"/>
                              <a:pt x="2672191" y="323261"/>
                              <a:pt x="2660388" y="338644"/>
                            </a:cubicBezTo>
                            <a:cubicBezTo>
                              <a:pt x="2648585" y="354027"/>
                              <a:pt x="2568220" y="372386"/>
                              <a:pt x="2531969" y="383206"/>
                            </a:cubicBezTo>
                            <a:cubicBezTo>
                              <a:pt x="2495718" y="394026"/>
                              <a:pt x="2465200" y="397930"/>
                              <a:pt x="2442882" y="403564"/>
                            </a:cubicBezTo>
                            <a:cubicBezTo>
                              <a:pt x="2420564" y="409198"/>
                              <a:pt x="2456267" y="405370"/>
                              <a:pt x="2398059" y="417011"/>
                            </a:cubicBezTo>
                            <a:cubicBezTo>
                              <a:pt x="2390588" y="419999"/>
                              <a:pt x="2383280" y="423432"/>
                              <a:pt x="2375647" y="425976"/>
                            </a:cubicBezTo>
                            <a:cubicBezTo>
                              <a:pt x="2369803" y="427924"/>
                              <a:pt x="2362450" y="426514"/>
                              <a:pt x="2357718" y="430458"/>
                            </a:cubicBezTo>
                            <a:cubicBezTo>
                              <a:pt x="2352606" y="434718"/>
                              <a:pt x="2346648" y="454702"/>
                              <a:pt x="2344270" y="461834"/>
                            </a:cubicBezTo>
                            <a:cubicBezTo>
                              <a:pt x="2347258" y="475281"/>
                              <a:pt x="2348879" y="489108"/>
                              <a:pt x="2353235" y="502176"/>
                            </a:cubicBezTo>
                            <a:cubicBezTo>
                              <a:pt x="2354939" y="507287"/>
                              <a:pt x="2361753" y="510254"/>
                              <a:pt x="2362200" y="515623"/>
                            </a:cubicBezTo>
                            <a:cubicBezTo>
                              <a:pt x="2364146" y="538974"/>
                              <a:pt x="2356585" y="567328"/>
                              <a:pt x="2344270" y="587340"/>
                            </a:cubicBezTo>
                            <a:cubicBezTo>
                              <a:pt x="2338154" y="597278"/>
                              <a:pt x="2328722" y="604797"/>
                              <a:pt x="2321859" y="614234"/>
                            </a:cubicBezTo>
                            <a:cubicBezTo>
                              <a:pt x="2316735" y="621280"/>
                              <a:pt x="2315661" y="631813"/>
                              <a:pt x="2308412" y="636646"/>
                            </a:cubicBezTo>
                            <a:cubicBezTo>
                              <a:pt x="2300850" y="641687"/>
                              <a:pt x="2290483" y="639635"/>
                              <a:pt x="2281518" y="641129"/>
                            </a:cubicBezTo>
                            <a:cubicBezTo>
                              <a:pt x="2274047" y="639635"/>
                              <a:pt x="2261936" y="643720"/>
                              <a:pt x="2259106" y="636646"/>
                            </a:cubicBezTo>
                            <a:cubicBezTo>
                              <a:pt x="2245980" y="603832"/>
                              <a:pt x="2265648" y="598873"/>
                              <a:pt x="2277035" y="578376"/>
                            </a:cubicBezTo>
                            <a:cubicBezTo>
                              <a:pt x="2281503" y="570333"/>
                              <a:pt x="2287127" y="552584"/>
                              <a:pt x="2290482" y="542517"/>
                            </a:cubicBezTo>
                            <a:cubicBezTo>
                              <a:pt x="2288988" y="530564"/>
                              <a:pt x="2289593" y="518156"/>
                              <a:pt x="2286000" y="506658"/>
                            </a:cubicBezTo>
                            <a:cubicBezTo>
                              <a:pt x="2279380" y="485475"/>
                              <a:pt x="2264843" y="461176"/>
                              <a:pt x="2245659" y="448387"/>
                            </a:cubicBezTo>
                            <a:cubicBezTo>
                              <a:pt x="2244843" y="447843"/>
                              <a:pt x="2210584" y="432408"/>
                              <a:pt x="2200835" y="430458"/>
                            </a:cubicBezTo>
                            <a:cubicBezTo>
                              <a:pt x="2190475" y="428386"/>
                              <a:pt x="2179918" y="427470"/>
                              <a:pt x="2169459" y="425976"/>
                            </a:cubicBezTo>
                            <a:cubicBezTo>
                              <a:pt x="2147047" y="427470"/>
                              <a:pt x="2124410" y="426955"/>
                              <a:pt x="2102223" y="430458"/>
                            </a:cubicBezTo>
                            <a:cubicBezTo>
                              <a:pt x="2095623" y="431500"/>
                              <a:pt x="2090436" y="436791"/>
                              <a:pt x="2084294" y="439423"/>
                            </a:cubicBezTo>
                            <a:cubicBezTo>
                              <a:pt x="2079951" y="441284"/>
                              <a:pt x="2075329" y="442411"/>
                              <a:pt x="2070847" y="443905"/>
                            </a:cubicBezTo>
                            <a:cubicBezTo>
                              <a:pt x="2067859" y="449881"/>
                              <a:pt x="2066160" y="456701"/>
                              <a:pt x="2061882" y="461834"/>
                            </a:cubicBezTo>
                            <a:cubicBezTo>
                              <a:pt x="2057884" y="466631"/>
                              <a:pt x="2041810" y="475050"/>
                              <a:pt x="2034988" y="475281"/>
                            </a:cubicBezTo>
                            <a:cubicBezTo>
                              <a:pt x="1951352" y="478116"/>
                              <a:pt x="1867647" y="478270"/>
                              <a:pt x="1783976" y="479764"/>
                            </a:cubicBezTo>
                            <a:cubicBezTo>
                              <a:pt x="1778000" y="482752"/>
                              <a:pt x="1772251" y="486247"/>
                              <a:pt x="1766047" y="488729"/>
                            </a:cubicBezTo>
                            <a:cubicBezTo>
                              <a:pt x="1741517" y="498541"/>
                              <a:pt x="1729998" y="499375"/>
                              <a:pt x="1703294" y="506658"/>
                            </a:cubicBezTo>
                            <a:cubicBezTo>
                              <a:pt x="1698736" y="507901"/>
                              <a:pt x="1694329" y="509646"/>
                              <a:pt x="1689847" y="511140"/>
                            </a:cubicBezTo>
                            <a:cubicBezTo>
                              <a:pt x="1685365" y="514128"/>
                              <a:pt x="1681323" y="517917"/>
                              <a:pt x="1676400" y="520105"/>
                            </a:cubicBezTo>
                            <a:cubicBezTo>
                              <a:pt x="1667765" y="523943"/>
                              <a:pt x="1657369" y="523829"/>
                              <a:pt x="1649506" y="529070"/>
                            </a:cubicBezTo>
                            <a:cubicBezTo>
                              <a:pt x="1645024" y="532058"/>
                              <a:pt x="1640197" y="534585"/>
                              <a:pt x="1636059" y="538034"/>
                            </a:cubicBezTo>
                            <a:cubicBezTo>
                              <a:pt x="1631189" y="542092"/>
                              <a:pt x="1627886" y="547965"/>
                              <a:pt x="1622612" y="551481"/>
                            </a:cubicBezTo>
                            <a:cubicBezTo>
                              <a:pt x="1618681" y="554102"/>
                              <a:pt x="1613647" y="554470"/>
                              <a:pt x="1609165" y="555964"/>
                            </a:cubicBezTo>
                            <a:cubicBezTo>
                              <a:pt x="1598706" y="566423"/>
                              <a:pt x="1585993" y="575033"/>
                              <a:pt x="1577788" y="587340"/>
                            </a:cubicBezTo>
                            <a:cubicBezTo>
                              <a:pt x="1574800" y="591822"/>
                              <a:pt x="1572272" y="596648"/>
                              <a:pt x="1568823" y="600787"/>
                            </a:cubicBezTo>
                            <a:cubicBezTo>
                              <a:pt x="1564765" y="605657"/>
                              <a:pt x="1559268" y="609230"/>
                              <a:pt x="1555376" y="614234"/>
                            </a:cubicBezTo>
                            <a:cubicBezTo>
                              <a:pt x="1517847" y="662488"/>
                              <a:pt x="1554529" y="624047"/>
                              <a:pt x="1524000" y="654576"/>
                            </a:cubicBezTo>
                            <a:cubicBezTo>
                              <a:pt x="1522506" y="659058"/>
                              <a:pt x="1519126" y="663315"/>
                              <a:pt x="1519518" y="668023"/>
                            </a:cubicBezTo>
                            <a:cubicBezTo>
                              <a:pt x="1520662" y="681750"/>
                              <a:pt x="1524126" y="695296"/>
                              <a:pt x="1528482" y="708364"/>
                            </a:cubicBezTo>
                            <a:cubicBezTo>
                              <a:pt x="1530186" y="713475"/>
                              <a:pt x="1530724" y="721064"/>
                              <a:pt x="1537447" y="721811"/>
                            </a:cubicBezTo>
                            <a:cubicBezTo>
                              <a:pt x="1544170" y="722558"/>
                              <a:pt x="1562847" y="705375"/>
                              <a:pt x="1568823" y="712846"/>
                            </a:cubicBezTo>
                            <a:cubicBezTo>
                              <a:pt x="1611200" y="702251"/>
                              <a:pt x="1589741" y="716581"/>
                              <a:pt x="1600200" y="712846"/>
                            </a:cubicBezTo>
                            <a:cubicBezTo>
                              <a:pt x="1610659" y="709111"/>
                              <a:pt x="1621847" y="698773"/>
                              <a:pt x="1631576" y="690434"/>
                            </a:cubicBezTo>
                            <a:cubicBezTo>
                              <a:pt x="1636389" y="686309"/>
                              <a:pt x="1640153" y="681045"/>
                              <a:pt x="1645023" y="676987"/>
                            </a:cubicBezTo>
                            <a:cubicBezTo>
                              <a:pt x="1658110" y="666081"/>
                              <a:pt x="1673319" y="657657"/>
                              <a:pt x="1685365" y="645611"/>
                            </a:cubicBezTo>
                            <a:cubicBezTo>
                              <a:pt x="1695824" y="635152"/>
                              <a:pt x="1704434" y="622438"/>
                              <a:pt x="1716741" y="614234"/>
                            </a:cubicBezTo>
                            <a:cubicBezTo>
                              <a:pt x="1730245" y="605232"/>
                              <a:pt x="1732196" y="603128"/>
                              <a:pt x="1748118" y="596305"/>
                            </a:cubicBezTo>
                            <a:cubicBezTo>
                              <a:pt x="1752461" y="594444"/>
                              <a:pt x="1757222" y="593684"/>
                              <a:pt x="1761565" y="591823"/>
                            </a:cubicBezTo>
                            <a:cubicBezTo>
                              <a:pt x="1767707" y="589191"/>
                              <a:pt x="1773155" y="584971"/>
                              <a:pt x="1779494" y="582858"/>
                            </a:cubicBezTo>
                            <a:cubicBezTo>
                              <a:pt x="1791183" y="578962"/>
                              <a:pt x="1815353" y="573893"/>
                              <a:pt x="1815353" y="573893"/>
                            </a:cubicBezTo>
                            <a:cubicBezTo>
                              <a:pt x="1887071" y="575387"/>
                              <a:pt x="1959402" y="568896"/>
                              <a:pt x="2030506" y="578376"/>
                            </a:cubicBezTo>
                            <a:cubicBezTo>
                              <a:pt x="2039141" y="579527"/>
                              <a:pt x="2022686" y="594136"/>
                              <a:pt x="2017059" y="600787"/>
                            </a:cubicBezTo>
                            <a:cubicBezTo>
                              <a:pt x="2006140" y="613691"/>
                              <a:pt x="1993153" y="624693"/>
                              <a:pt x="1981200" y="636646"/>
                            </a:cubicBezTo>
                            <a:cubicBezTo>
                              <a:pt x="1976718" y="641128"/>
                              <a:pt x="1971269" y="644819"/>
                              <a:pt x="1967753" y="650093"/>
                            </a:cubicBezTo>
                            <a:cubicBezTo>
                              <a:pt x="1954703" y="669668"/>
                              <a:pt x="1957065" y="667160"/>
                              <a:pt x="1936376" y="690434"/>
                            </a:cubicBezTo>
                            <a:cubicBezTo>
                              <a:pt x="1927210" y="700745"/>
                              <a:pt x="1916729" y="709998"/>
                              <a:pt x="1905000" y="717329"/>
                            </a:cubicBezTo>
                            <a:cubicBezTo>
                              <a:pt x="1892639" y="725055"/>
                              <a:pt x="1873581" y="731907"/>
                              <a:pt x="1860176" y="735258"/>
                            </a:cubicBezTo>
                            <a:cubicBezTo>
                              <a:pt x="1841646" y="739890"/>
                              <a:pt x="1804035" y="742665"/>
                              <a:pt x="1788459" y="744223"/>
                            </a:cubicBezTo>
                            <a:cubicBezTo>
                              <a:pt x="1747826" y="757766"/>
                              <a:pt x="1763878" y="748321"/>
                              <a:pt x="1846729" y="802493"/>
                            </a:cubicBezTo>
                            <a:cubicBezTo>
                              <a:pt x="1880863" y="824812"/>
                              <a:pt x="1883155" y="823226"/>
                              <a:pt x="1913965" y="829387"/>
                            </a:cubicBezTo>
                            <a:cubicBezTo>
                              <a:pt x="1916953" y="833869"/>
                              <a:pt x="1919423" y="838744"/>
                              <a:pt x="1922929" y="842834"/>
                            </a:cubicBezTo>
                            <a:cubicBezTo>
                              <a:pt x="1938236" y="860693"/>
                              <a:pt x="1949379" y="866844"/>
                              <a:pt x="1967753" y="883176"/>
                            </a:cubicBezTo>
                            <a:cubicBezTo>
                              <a:pt x="1972491" y="887387"/>
                              <a:pt x="1976330" y="892565"/>
                              <a:pt x="1981200" y="896623"/>
                            </a:cubicBezTo>
                            <a:cubicBezTo>
                              <a:pt x="1985338" y="900072"/>
                              <a:pt x="1990509" y="902138"/>
                              <a:pt x="1994647" y="905587"/>
                            </a:cubicBezTo>
                            <a:cubicBezTo>
                              <a:pt x="2029167" y="934353"/>
                              <a:pt x="1988148" y="905736"/>
                              <a:pt x="2021541" y="927999"/>
                            </a:cubicBezTo>
                            <a:cubicBezTo>
                              <a:pt x="2024529" y="932481"/>
                              <a:pt x="2026927" y="937420"/>
                              <a:pt x="2030506" y="941446"/>
                            </a:cubicBezTo>
                            <a:cubicBezTo>
                              <a:pt x="2038929" y="950922"/>
                              <a:pt x="2051730" y="957000"/>
                              <a:pt x="2057400" y="968340"/>
                            </a:cubicBezTo>
                            <a:cubicBezTo>
                              <a:pt x="2074639" y="1002819"/>
                              <a:pt x="2056751" y="970464"/>
                              <a:pt x="2088776" y="1013164"/>
                            </a:cubicBezTo>
                            <a:cubicBezTo>
                              <a:pt x="2105006" y="1034804"/>
                              <a:pt x="2105241" y="1037127"/>
                              <a:pt x="2115670" y="1057987"/>
                            </a:cubicBezTo>
                            <a:cubicBezTo>
                              <a:pt x="2117164" y="1068446"/>
                              <a:pt x="2117431" y="1079156"/>
                              <a:pt x="2120153" y="1089364"/>
                            </a:cubicBezTo>
                            <a:cubicBezTo>
                              <a:pt x="2131968" y="1133670"/>
                              <a:pt x="2132335" y="1111545"/>
                              <a:pt x="2138082" y="1143152"/>
                            </a:cubicBezTo>
                            <a:cubicBezTo>
                              <a:pt x="2143141" y="1170974"/>
                              <a:pt x="2140855" y="1172170"/>
                              <a:pt x="2147047" y="1196940"/>
                            </a:cubicBezTo>
                            <a:cubicBezTo>
                              <a:pt x="2148193" y="1201524"/>
                              <a:pt x="2150231" y="1205844"/>
                              <a:pt x="2151529" y="1210387"/>
                            </a:cubicBezTo>
                            <a:cubicBezTo>
                              <a:pt x="2153221" y="1216311"/>
                              <a:pt x="2154627" y="1222314"/>
                              <a:pt x="2156012" y="1228317"/>
                            </a:cubicBezTo>
                            <a:cubicBezTo>
                              <a:pt x="2162733" y="1257442"/>
                              <a:pt x="2163565" y="1269612"/>
                              <a:pt x="2173941" y="1295552"/>
                            </a:cubicBezTo>
                            <a:cubicBezTo>
                              <a:pt x="2176423" y="1301756"/>
                              <a:pt x="2179918" y="1307505"/>
                              <a:pt x="2182906" y="1313481"/>
                            </a:cubicBezTo>
                            <a:cubicBezTo>
                              <a:pt x="2184400" y="1319458"/>
                              <a:pt x="2185283" y="1325621"/>
                              <a:pt x="2187388" y="1331411"/>
                            </a:cubicBezTo>
                            <a:cubicBezTo>
                              <a:pt x="2197774" y="1359973"/>
                              <a:pt x="2199952" y="1361316"/>
                              <a:pt x="2214282" y="1385199"/>
                            </a:cubicBezTo>
                            <a:cubicBezTo>
                              <a:pt x="2215776" y="1391176"/>
                              <a:pt x="2217557" y="1397088"/>
                              <a:pt x="2218765" y="1403129"/>
                            </a:cubicBezTo>
                            <a:cubicBezTo>
                              <a:pt x="2220547" y="1412041"/>
                              <a:pt x="2220373" y="1421401"/>
                              <a:pt x="2223247" y="1430023"/>
                            </a:cubicBezTo>
                            <a:cubicBezTo>
                              <a:pt x="2226416" y="1439531"/>
                              <a:pt x="2232212" y="1447952"/>
                              <a:pt x="2236694" y="1456917"/>
                            </a:cubicBezTo>
                            <a:cubicBezTo>
                              <a:pt x="2238243" y="1473403"/>
                              <a:pt x="2249047" y="1504454"/>
                              <a:pt x="2249794" y="1524624"/>
                            </a:cubicBezTo>
                            <a:cubicBezTo>
                              <a:pt x="2250541" y="1544794"/>
                              <a:pt x="2238990" y="1566785"/>
                              <a:pt x="2241176" y="1577940"/>
                            </a:cubicBezTo>
                            <a:cubicBezTo>
                              <a:pt x="2241573" y="1584088"/>
                              <a:pt x="2244249" y="1577884"/>
                              <a:pt x="2245659" y="1595870"/>
                            </a:cubicBezTo>
                            <a:cubicBezTo>
                              <a:pt x="2247069" y="1613856"/>
                              <a:pt x="2254471" y="1653205"/>
                              <a:pt x="2249634" y="1685855"/>
                            </a:cubicBezTo>
                            <a:cubicBezTo>
                              <a:pt x="2248455" y="1693814"/>
                              <a:pt x="2229251" y="1718824"/>
                              <a:pt x="2227729" y="1716893"/>
                            </a:cubicBezTo>
                            <a:cubicBezTo>
                              <a:pt x="2226207" y="1714962"/>
                              <a:pt x="2239231" y="1662316"/>
                              <a:pt x="2240500" y="1674269"/>
                            </a:cubicBezTo>
                            <a:cubicBezTo>
                              <a:pt x="2241769" y="1686222"/>
                              <a:pt x="2236976" y="1763662"/>
                              <a:pt x="2235341" y="1788611"/>
                            </a:cubicBezTo>
                            <a:cubicBezTo>
                              <a:pt x="2233706" y="1813560"/>
                              <a:pt x="2232211" y="1817987"/>
                              <a:pt x="2230689" y="1823963"/>
                            </a:cubicBezTo>
                            <a:cubicBezTo>
                              <a:pt x="2229167" y="1829939"/>
                              <a:pt x="2229942" y="1816915"/>
                              <a:pt x="2226207" y="1824470"/>
                            </a:cubicBezTo>
                            <a:cubicBezTo>
                              <a:pt x="2222472" y="1832025"/>
                              <a:pt x="2213451" y="1859581"/>
                              <a:pt x="2208278" y="1869293"/>
                            </a:cubicBezTo>
                            <a:cubicBezTo>
                              <a:pt x="2203105" y="1879005"/>
                              <a:pt x="2195971" y="1874466"/>
                              <a:pt x="2195168" y="1882740"/>
                            </a:cubicBezTo>
                            <a:cubicBezTo>
                              <a:pt x="2194365" y="1891014"/>
                              <a:pt x="2201964" y="1907760"/>
                              <a:pt x="2203458" y="1918938"/>
                            </a:cubicBezTo>
                            <a:cubicBezTo>
                              <a:pt x="2204952" y="1930116"/>
                              <a:pt x="2200286" y="1943858"/>
                              <a:pt x="2204134" y="1949806"/>
                            </a:cubicBezTo>
                            <a:cubicBezTo>
                              <a:pt x="2207982" y="1955754"/>
                              <a:pt x="2220371" y="1944140"/>
                              <a:pt x="2226545" y="1954627"/>
                            </a:cubicBezTo>
                            <a:cubicBezTo>
                              <a:pt x="2232719" y="1965114"/>
                              <a:pt x="2235002" y="1995575"/>
                              <a:pt x="2241176" y="2012729"/>
                            </a:cubicBezTo>
                            <a:cubicBezTo>
                              <a:pt x="2247350" y="2029883"/>
                              <a:pt x="2241867" y="2017731"/>
                              <a:pt x="2263588" y="2057552"/>
                            </a:cubicBezTo>
                            <a:cubicBezTo>
                              <a:pt x="2276586" y="2081382"/>
                              <a:pt x="2265684" y="2070902"/>
                              <a:pt x="2286000" y="2084446"/>
                            </a:cubicBezTo>
                            <a:cubicBezTo>
                              <a:pt x="2289140" y="2097007"/>
                              <a:pt x="2292495" y="2113863"/>
                              <a:pt x="2299447" y="2124787"/>
                            </a:cubicBezTo>
                            <a:cubicBezTo>
                              <a:pt x="2305712" y="2134632"/>
                              <a:pt x="2314388" y="2142716"/>
                              <a:pt x="2321859" y="2151681"/>
                            </a:cubicBezTo>
                            <a:cubicBezTo>
                              <a:pt x="2350636" y="2238023"/>
                              <a:pt x="2308944" y="2117158"/>
                              <a:pt x="2344270" y="2205470"/>
                            </a:cubicBezTo>
                            <a:cubicBezTo>
                              <a:pt x="2346558" y="2211190"/>
                              <a:pt x="2346805" y="2217555"/>
                              <a:pt x="2348753" y="2223399"/>
                            </a:cubicBezTo>
                            <a:cubicBezTo>
                              <a:pt x="2357611" y="2249972"/>
                              <a:pt x="2356269" y="2240311"/>
                              <a:pt x="2366682" y="2263740"/>
                            </a:cubicBezTo>
                            <a:cubicBezTo>
                              <a:pt x="2369950" y="2271093"/>
                              <a:pt x="2372659" y="2278681"/>
                              <a:pt x="2375647" y="2286152"/>
                            </a:cubicBezTo>
                            <a:cubicBezTo>
                              <a:pt x="2377141" y="2293623"/>
                              <a:pt x="2378124" y="2301214"/>
                              <a:pt x="2380129" y="2308564"/>
                            </a:cubicBezTo>
                            <a:cubicBezTo>
                              <a:pt x="2382615" y="2317681"/>
                              <a:pt x="2389094" y="2335458"/>
                              <a:pt x="2389094" y="2335458"/>
                            </a:cubicBezTo>
                            <a:cubicBezTo>
                              <a:pt x="2390588" y="2350399"/>
                              <a:pt x="2391293" y="2365440"/>
                              <a:pt x="2393576" y="2380281"/>
                            </a:cubicBezTo>
                            <a:cubicBezTo>
                              <a:pt x="2394295" y="2384951"/>
                              <a:pt x="2393689" y="2382523"/>
                              <a:pt x="2398059" y="2393729"/>
                            </a:cubicBezTo>
                            <a:cubicBezTo>
                              <a:pt x="2402429" y="2404935"/>
                              <a:pt x="2418300" y="2429588"/>
                              <a:pt x="2419794" y="2447517"/>
                            </a:cubicBezTo>
                            <a:cubicBezTo>
                              <a:pt x="2421288" y="2486364"/>
                              <a:pt x="2427848" y="2525186"/>
                              <a:pt x="2427343" y="2564058"/>
                            </a:cubicBezTo>
                            <a:cubicBezTo>
                              <a:pt x="2426547" y="2625374"/>
                              <a:pt x="2396963" y="2788175"/>
                              <a:pt x="2389094" y="2837481"/>
                            </a:cubicBezTo>
                            <a:cubicBezTo>
                              <a:pt x="2381225" y="2886787"/>
                              <a:pt x="2382879" y="2852331"/>
                              <a:pt x="2380129" y="2859893"/>
                            </a:cubicBezTo>
                            <a:cubicBezTo>
                              <a:pt x="2356421" y="2925093"/>
                              <a:pt x="2387668" y="2847791"/>
                              <a:pt x="2357718" y="2913681"/>
                            </a:cubicBezTo>
                            <a:cubicBezTo>
                              <a:pt x="2354388" y="2921006"/>
                              <a:pt x="2351065" y="2928386"/>
                              <a:pt x="2348753" y="2936093"/>
                            </a:cubicBezTo>
                            <a:cubicBezTo>
                              <a:pt x="2344919" y="2948874"/>
                              <a:pt x="2345702" y="2960123"/>
                              <a:pt x="2339788" y="2971952"/>
                            </a:cubicBezTo>
                            <a:cubicBezTo>
                              <a:pt x="2335892" y="2979744"/>
                              <a:pt x="2330823" y="2986893"/>
                              <a:pt x="2326341" y="2994364"/>
                            </a:cubicBezTo>
                            <a:cubicBezTo>
                              <a:pt x="2324903" y="3000115"/>
                              <a:pt x="2320593" y="3019305"/>
                              <a:pt x="2317376" y="3025740"/>
                            </a:cubicBezTo>
                            <a:cubicBezTo>
                              <a:pt x="2313480" y="3033532"/>
                              <a:pt x="2308411" y="3040681"/>
                              <a:pt x="2303929" y="3048152"/>
                            </a:cubicBezTo>
                            <a:cubicBezTo>
                              <a:pt x="2301680" y="3057149"/>
                              <a:pt x="2299769" y="3073338"/>
                              <a:pt x="2290482" y="3079529"/>
                            </a:cubicBezTo>
                            <a:cubicBezTo>
                              <a:pt x="2285356" y="3082946"/>
                              <a:pt x="2278476" y="3082319"/>
                              <a:pt x="2272553" y="3084011"/>
                            </a:cubicBezTo>
                            <a:cubicBezTo>
                              <a:pt x="2268010" y="3085309"/>
                              <a:pt x="2263649" y="3087195"/>
                              <a:pt x="2259106" y="3088493"/>
                            </a:cubicBezTo>
                            <a:cubicBezTo>
                              <a:pt x="2253182" y="3090185"/>
                              <a:pt x="2247100" y="3091284"/>
                              <a:pt x="2241176" y="3092976"/>
                            </a:cubicBezTo>
                            <a:cubicBezTo>
                              <a:pt x="2196192" y="3105829"/>
                              <a:pt x="2265811" y="3087938"/>
                              <a:pt x="2209800" y="3101940"/>
                            </a:cubicBezTo>
                            <a:cubicBezTo>
                              <a:pt x="2196826" y="3075994"/>
                              <a:pt x="2194087" y="3078494"/>
                              <a:pt x="2205318" y="3039187"/>
                            </a:cubicBezTo>
                            <a:cubicBezTo>
                              <a:pt x="2207370" y="3032004"/>
                              <a:pt x="2214806" y="3027593"/>
                              <a:pt x="2218765" y="3021258"/>
                            </a:cubicBezTo>
                            <a:cubicBezTo>
                              <a:pt x="2246883" y="2976268"/>
                              <a:pt x="2199593" y="3038492"/>
                              <a:pt x="2245659" y="2971952"/>
                            </a:cubicBezTo>
                            <a:cubicBezTo>
                              <a:pt x="2252301" y="2962358"/>
                              <a:pt x="2260600" y="2954023"/>
                              <a:pt x="2268070" y="2945058"/>
                            </a:cubicBezTo>
                            <a:cubicBezTo>
                              <a:pt x="2320736" y="2804626"/>
                              <a:pt x="2295731" y="2637269"/>
                              <a:pt x="2298550" y="2568540"/>
                            </a:cubicBezTo>
                            <a:cubicBezTo>
                              <a:pt x="2301369" y="2499811"/>
                              <a:pt x="2285866" y="2544662"/>
                              <a:pt x="2284986" y="2532681"/>
                            </a:cubicBezTo>
                            <a:cubicBezTo>
                              <a:pt x="2284107" y="2520700"/>
                              <a:pt x="2294412" y="2506237"/>
                              <a:pt x="2293273" y="2496653"/>
                            </a:cubicBezTo>
                            <a:cubicBezTo>
                              <a:pt x="2292134" y="2487069"/>
                              <a:pt x="2286088" y="2493079"/>
                              <a:pt x="2278152" y="2475178"/>
                            </a:cubicBezTo>
                            <a:cubicBezTo>
                              <a:pt x="2270216" y="2457277"/>
                              <a:pt x="2259433" y="2428222"/>
                              <a:pt x="2245659" y="2389247"/>
                            </a:cubicBezTo>
                            <a:cubicBezTo>
                              <a:pt x="2231885" y="2350272"/>
                              <a:pt x="2222486" y="2299486"/>
                              <a:pt x="2195507" y="2241328"/>
                            </a:cubicBezTo>
                            <a:cubicBezTo>
                              <a:pt x="2168528" y="2183170"/>
                              <a:pt x="2108242" y="2077526"/>
                              <a:pt x="2083786" y="2040300"/>
                            </a:cubicBezTo>
                            <a:cubicBezTo>
                              <a:pt x="2059330" y="2003074"/>
                              <a:pt x="2050352" y="2022693"/>
                              <a:pt x="2048773" y="2017971"/>
                            </a:cubicBezTo>
                            <a:cubicBezTo>
                              <a:pt x="2047194" y="2013249"/>
                              <a:pt x="2076612" y="2014335"/>
                              <a:pt x="2074314" y="2011967"/>
                            </a:cubicBezTo>
                            <a:cubicBezTo>
                              <a:pt x="2072017" y="2009599"/>
                              <a:pt x="2039257" y="2037911"/>
                              <a:pt x="2034988" y="2003764"/>
                            </a:cubicBezTo>
                            <a:cubicBezTo>
                              <a:pt x="2032000" y="2011235"/>
                              <a:pt x="2028848" y="2018642"/>
                              <a:pt x="2026023" y="2026176"/>
                            </a:cubicBezTo>
                            <a:cubicBezTo>
                              <a:pt x="2024364" y="2030600"/>
                              <a:pt x="2024882" y="2036282"/>
                              <a:pt x="2021541" y="2039623"/>
                            </a:cubicBezTo>
                            <a:cubicBezTo>
                              <a:pt x="2015381" y="2045783"/>
                              <a:pt x="2006600" y="2048588"/>
                              <a:pt x="1999129" y="2053070"/>
                            </a:cubicBezTo>
                            <a:cubicBezTo>
                              <a:pt x="1996141" y="2059046"/>
                              <a:pt x="1993706" y="2065333"/>
                              <a:pt x="1990165" y="2070999"/>
                            </a:cubicBezTo>
                            <a:cubicBezTo>
                              <a:pt x="1961066" y="2117559"/>
                              <a:pt x="1990473" y="2061421"/>
                              <a:pt x="1967753" y="2106858"/>
                            </a:cubicBezTo>
                            <a:cubicBezTo>
                              <a:pt x="1972235" y="2145705"/>
                              <a:pt x="1974205" y="2184925"/>
                              <a:pt x="1981200" y="2223399"/>
                            </a:cubicBezTo>
                            <a:cubicBezTo>
                              <a:pt x="1983236" y="2234594"/>
                              <a:pt x="1989938" y="2244417"/>
                              <a:pt x="1994647" y="2254776"/>
                            </a:cubicBezTo>
                            <a:cubicBezTo>
                              <a:pt x="1997412" y="2260859"/>
                              <a:pt x="2000297" y="2266904"/>
                              <a:pt x="2003612" y="2272705"/>
                            </a:cubicBezTo>
                            <a:cubicBezTo>
                              <a:pt x="2008859" y="2281887"/>
                              <a:pt x="2020245" y="2296377"/>
                              <a:pt x="2026023" y="2304081"/>
                            </a:cubicBezTo>
                            <a:cubicBezTo>
                              <a:pt x="2030884" y="2318663"/>
                              <a:pt x="2035158" y="2335712"/>
                              <a:pt x="2043953" y="2348905"/>
                            </a:cubicBezTo>
                            <a:cubicBezTo>
                              <a:pt x="2049260" y="2356865"/>
                              <a:pt x="2057426" y="2362851"/>
                              <a:pt x="2061882" y="2371317"/>
                            </a:cubicBezTo>
                            <a:cubicBezTo>
                              <a:pt x="2072481" y="2391456"/>
                              <a:pt x="2079811" y="2413152"/>
                              <a:pt x="2088776" y="2434070"/>
                            </a:cubicBezTo>
                            <a:lnTo>
                              <a:pt x="2102223" y="2465446"/>
                            </a:lnTo>
                            <a:cubicBezTo>
                              <a:pt x="2103717" y="2475905"/>
                              <a:pt x="2104330" y="2486528"/>
                              <a:pt x="2106706" y="2496823"/>
                            </a:cubicBezTo>
                            <a:cubicBezTo>
                              <a:pt x="2114824" y="2532003"/>
                              <a:pt x="2119560" y="2518986"/>
                              <a:pt x="2124635" y="2559576"/>
                            </a:cubicBezTo>
                            <a:cubicBezTo>
                              <a:pt x="2127744" y="2584446"/>
                              <a:pt x="2132614" y="2627351"/>
                              <a:pt x="2138082" y="2649223"/>
                            </a:cubicBezTo>
                            <a:cubicBezTo>
                              <a:pt x="2141070" y="2661176"/>
                              <a:pt x="2144631" y="2673000"/>
                              <a:pt x="2147047" y="2685081"/>
                            </a:cubicBezTo>
                            <a:cubicBezTo>
                              <a:pt x="2149119" y="2695441"/>
                              <a:pt x="2149792" y="2706037"/>
                              <a:pt x="2151529" y="2716458"/>
                            </a:cubicBezTo>
                            <a:cubicBezTo>
                              <a:pt x="2164639" y="2795119"/>
                              <a:pt x="2145844" y="2667693"/>
                              <a:pt x="2160494" y="2770246"/>
                            </a:cubicBezTo>
                            <a:cubicBezTo>
                              <a:pt x="2159000" y="2834493"/>
                              <a:pt x="2159512" y="2898818"/>
                              <a:pt x="2156012" y="2962987"/>
                            </a:cubicBezTo>
                            <a:cubicBezTo>
                              <a:pt x="2152569" y="3026104"/>
                              <a:pt x="2149117" y="2999528"/>
                              <a:pt x="2138082" y="3043670"/>
                            </a:cubicBezTo>
                            <a:cubicBezTo>
                              <a:pt x="2136588" y="3049646"/>
                              <a:pt x="2136355" y="3056089"/>
                              <a:pt x="2133600" y="3061599"/>
                            </a:cubicBezTo>
                            <a:cubicBezTo>
                              <a:pt x="2130259" y="3068281"/>
                              <a:pt x="2124635" y="3073552"/>
                              <a:pt x="2120153" y="3079529"/>
                            </a:cubicBezTo>
                            <a:cubicBezTo>
                              <a:pt x="2117165" y="3088494"/>
                              <a:pt x="2116430" y="3098561"/>
                              <a:pt x="2111188" y="3106423"/>
                            </a:cubicBezTo>
                            <a:cubicBezTo>
                              <a:pt x="2098079" y="3126086"/>
                              <a:pt x="2105455" y="3115560"/>
                              <a:pt x="2088776" y="3137799"/>
                            </a:cubicBezTo>
                            <a:cubicBezTo>
                              <a:pt x="2085823" y="3146659"/>
                              <a:pt x="2083229" y="3158373"/>
                              <a:pt x="2075329" y="3164693"/>
                            </a:cubicBezTo>
                            <a:cubicBezTo>
                              <a:pt x="2071640" y="3167645"/>
                              <a:pt x="2066364" y="3167682"/>
                              <a:pt x="2061882" y="3169176"/>
                            </a:cubicBezTo>
                            <a:cubicBezTo>
                              <a:pt x="2048435" y="3167682"/>
                              <a:pt x="2031108" y="3174260"/>
                              <a:pt x="2021541" y="3164693"/>
                            </a:cubicBezTo>
                            <a:cubicBezTo>
                              <a:pt x="2010767" y="3153919"/>
                              <a:pt x="2012576" y="3119870"/>
                              <a:pt x="2012576" y="3119870"/>
                            </a:cubicBezTo>
                            <a:cubicBezTo>
                              <a:pt x="2019960" y="3060805"/>
                              <a:pt x="2011672" y="3094785"/>
                              <a:pt x="2048435" y="3021258"/>
                            </a:cubicBezTo>
                            <a:lnTo>
                              <a:pt x="2048435" y="3021258"/>
                            </a:lnTo>
                            <a:cubicBezTo>
                              <a:pt x="2054772" y="2999081"/>
                              <a:pt x="2058574" y="2988974"/>
                              <a:pt x="2061882" y="2967470"/>
                            </a:cubicBezTo>
                            <a:cubicBezTo>
                              <a:pt x="2066237" y="2939162"/>
                              <a:pt x="2068254" y="2910828"/>
                              <a:pt x="2070847" y="2882305"/>
                            </a:cubicBezTo>
                            <a:cubicBezTo>
                              <a:pt x="2069353" y="2830011"/>
                              <a:pt x="2069845" y="2777622"/>
                              <a:pt x="2066365" y="2725423"/>
                            </a:cubicBezTo>
                            <a:cubicBezTo>
                              <a:pt x="2064231" y="2693418"/>
                              <a:pt x="2056634" y="2676699"/>
                              <a:pt x="2043953" y="2649223"/>
                            </a:cubicBezTo>
                            <a:cubicBezTo>
                              <a:pt x="2039753" y="2640123"/>
                              <a:pt x="2034228" y="2631635"/>
                              <a:pt x="2030506" y="2622329"/>
                            </a:cubicBezTo>
                            <a:cubicBezTo>
                              <a:pt x="2025242" y="2609168"/>
                              <a:pt x="2022456" y="2595094"/>
                              <a:pt x="2017059" y="2581987"/>
                            </a:cubicBezTo>
                            <a:cubicBezTo>
                              <a:pt x="2009843" y="2564462"/>
                              <a:pt x="1991245" y="2531495"/>
                              <a:pt x="1981200" y="2514752"/>
                            </a:cubicBezTo>
                            <a:cubicBezTo>
                              <a:pt x="1978428" y="2510133"/>
                              <a:pt x="1975090" y="2505873"/>
                              <a:pt x="1972235" y="2501305"/>
                            </a:cubicBezTo>
                            <a:cubicBezTo>
                              <a:pt x="1967618" y="2493917"/>
                              <a:pt x="1963547" y="2486190"/>
                              <a:pt x="1958788" y="2478893"/>
                            </a:cubicBezTo>
                            <a:cubicBezTo>
                              <a:pt x="1941131" y="2451819"/>
                              <a:pt x="1920697" y="2426466"/>
                              <a:pt x="1905000" y="2398211"/>
                            </a:cubicBezTo>
                            <a:cubicBezTo>
                              <a:pt x="1897529" y="2384764"/>
                              <a:pt x="1890650" y="2370971"/>
                              <a:pt x="1882588" y="2357870"/>
                            </a:cubicBezTo>
                            <a:cubicBezTo>
                              <a:pt x="1878673" y="2351507"/>
                              <a:pt x="1875283" y="2344192"/>
                              <a:pt x="1869141" y="2339940"/>
                            </a:cubicBezTo>
                            <a:cubicBezTo>
                              <a:pt x="1831689" y="2314012"/>
                              <a:pt x="1835773" y="2321862"/>
                              <a:pt x="1806388" y="2313046"/>
                            </a:cubicBezTo>
                            <a:cubicBezTo>
                              <a:pt x="1797337" y="2310331"/>
                              <a:pt x="1788661" y="2306373"/>
                              <a:pt x="1779494" y="2304081"/>
                            </a:cubicBezTo>
                            <a:cubicBezTo>
                              <a:pt x="1770677" y="2301877"/>
                              <a:pt x="1761456" y="2301643"/>
                              <a:pt x="1752600" y="2299599"/>
                            </a:cubicBezTo>
                            <a:cubicBezTo>
                              <a:pt x="1667680" y="2280002"/>
                              <a:pt x="1783554" y="2302853"/>
                              <a:pt x="1680882" y="2277187"/>
                            </a:cubicBezTo>
                            <a:lnTo>
                              <a:pt x="1719025" y="2281331"/>
                            </a:lnTo>
                            <a:cubicBezTo>
                              <a:pt x="1711554" y="2276849"/>
                              <a:pt x="1767428" y="2286575"/>
                              <a:pt x="1756997" y="2289450"/>
                            </a:cubicBezTo>
                            <a:cubicBezTo>
                              <a:pt x="1746566" y="2292325"/>
                              <a:pt x="1693032" y="2291831"/>
                              <a:pt x="1656440" y="2298583"/>
                            </a:cubicBezTo>
                            <a:cubicBezTo>
                              <a:pt x="1619848" y="2305335"/>
                              <a:pt x="1577111" y="2319501"/>
                              <a:pt x="1537447" y="2329960"/>
                            </a:cubicBezTo>
                            <a:cubicBezTo>
                              <a:pt x="1523373" y="2333189"/>
                              <a:pt x="1576616" y="2316463"/>
                              <a:pt x="1571993" y="2317957"/>
                            </a:cubicBezTo>
                            <a:cubicBezTo>
                              <a:pt x="1567370" y="2319451"/>
                              <a:pt x="1521632" y="2332707"/>
                              <a:pt x="1509707" y="2338926"/>
                            </a:cubicBezTo>
                            <a:cubicBezTo>
                              <a:pt x="1497782" y="2345145"/>
                              <a:pt x="1532151" y="2347345"/>
                              <a:pt x="1500444" y="2355271"/>
                            </a:cubicBezTo>
                            <a:cubicBezTo>
                              <a:pt x="1486764" y="2352231"/>
                              <a:pt x="1432270" y="2342694"/>
                              <a:pt x="1402678" y="2339641"/>
                            </a:cubicBezTo>
                            <a:cubicBezTo>
                              <a:pt x="1373086" y="2336588"/>
                              <a:pt x="1356774" y="2342385"/>
                              <a:pt x="1322892" y="2336952"/>
                            </a:cubicBezTo>
                            <a:cubicBezTo>
                              <a:pt x="1289010" y="2331519"/>
                              <a:pt x="1241219" y="2309282"/>
                              <a:pt x="1199384" y="2307041"/>
                            </a:cubicBezTo>
                            <a:cubicBezTo>
                              <a:pt x="1157549" y="2304800"/>
                              <a:pt x="1094874" y="2279922"/>
                              <a:pt x="1066800" y="2272705"/>
                            </a:cubicBezTo>
                            <a:cubicBezTo>
                              <a:pt x="1038726" y="2265488"/>
                              <a:pt x="1041961" y="2269250"/>
                              <a:pt x="1030941" y="2263740"/>
                            </a:cubicBezTo>
                            <a:lnTo>
                              <a:pt x="986118" y="2241329"/>
                            </a:lnTo>
                            <a:cubicBezTo>
                              <a:pt x="980141" y="2238341"/>
                              <a:pt x="973748" y="2236071"/>
                              <a:pt x="968188" y="2232364"/>
                            </a:cubicBezTo>
                            <a:cubicBezTo>
                              <a:pt x="935437" y="2210529"/>
                              <a:pt x="976607" y="2237174"/>
                              <a:pt x="936812" y="2214434"/>
                            </a:cubicBezTo>
                            <a:cubicBezTo>
                              <a:pt x="892473" y="2189097"/>
                              <a:pt x="959606" y="2223590"/>
                              <a:pt x="905435" y="2196505"/>
                            </a:cubicBezTo>
                            <a:cubicBezTo>
                              <a:pt x="893482" y="2200987"/>
                              <a:pt x="880346" y="2203098"/>
                              <a:pt x="869576" y="2209952"/>
                            </a:cubicBezTo>
                            <a:cubicBezTo>
                              <a:pt x="863273" y="2213963"/>
                              <a:pt x="861196" y="2222392"/>
                              <a:pt x="856129" y="2227881"/>
                            </a:cubicBezTo>
                            <a:cubicBezTo>
                              <a:pt x="843230" y="2241855"/>
                              <a:pt x="829235" y="2254776"/>
                              <a:pt x="815788" y="2268223"/>
                            </a:cubicBezTo>
                            <a:cubicBezTo>
                              <a:pt x="798533" y="2285479"/>
                              <a:pt x="807615" y="2278154"/>
                              <a:pt x="788894" y="2290634"/>
                            </a:cubicBezTo>
                            <a:cubicBezTo>
                              <a:pt x="744206" y="2350220"/>
                              <a:pt x="800499" y="2282248"/>
                              <a:pt x="762000" y="2313046"/>
                            </a:cubicBezTo>
                            <a:cubicBezTo>
                              <a:pt x="757793" y="2316411"/>
                              <a:pt x="756844" y="2322684"/>
                              <a:pt x="753035" y="2326493"/>
                            </a:cubicBezTo>
                            <a:cubicBezTo>
                              <a:pt x="747753" y="2331775"/>
                              <a:pt x="740689" y="2334977"/>
                              <a:pt x="735106" y="2339940"/>
                            </a:cubicBezTo>
                            <a:cubicBezTo>
                              <a:pt x="727210" y="2346959"/>
                              <a:pt x="720590" y="2355333"/>
                              <a:pt x="712694" y="2362352"/>
                            </a:cubicBezTo>
                            <a:cubicBezTo>
                              <a:pt x="707111" y="2367315"/>
                              <a:pt x="700047" y="2370516"/>
                              <a:pt x="694765" y="2375799"/>
                            </a:cubicBezTo>
                            <a:cubicBezTo>
                              <a:pt x="689482" y="2381082"/>
                              <a:pt x="686601" y="2388446"/>
                              <a:pt x="681318" y="2393729"/>
                            </a:cubicBezTo>
                            <a:cubicBezTo>
                              <a:pt x="677509" y="2397538"/>
                              <a:pt x="671874" y="2399089"/>
                              <a:pt x="667870" y="2402693"/>
                            </a:cubicBezTo>
                            <a:cubicBezTo>
                              <a:pt x="617601" y="2447934"/>
                              <a:pt x="654295" y="2422204"/>
                              <a:pt x="623047" y="2443034"/>
                            </a:cubicBezTo>
                            <a:cubicBezTo>
                              <a:pt x="621708" y="2444819"/>
                              <a:pt x="602682" y="2469498"/>
                              <a:pt x="600635" y="2474411"/>
                            </a:cubicBezTo>
                            <a:cubicBezTo>
                              <a:pt x="595183" y="2487495"/>
                              <a:pt x="587188" y="2514752"/>
                              <a:pt x="587188" y="2514752"/>
                            </a:cubicBezTo>
                            <a:cubicBezTo>
                              <a:pt x="585694" y="2525211"/>
                              <a:pt x="582706" y="2535564"/>
                              <a:pt x="582706" y="2546129"/>
                            </a:cubicBezTo>
                            <a:cubicBezTo>
                              <a:pt x="582706" y="2600027"/>
                              <a:pt x="584805" y="2594165"/>
                              <a:pt x="596153" y="2635776"/>
                            </a:cubicBezTo>
                            <a:cubicBezTo>
                              <a:pt x="597774" y="2641719"/>
                              <a:pt x="598472" y="2647937"/>
                              <a:pt x="600635" y="2653705"/>
                            </a:cubicBezTo>
                            <a:cubicBezTo>
                              <a:pt x="602981" y="2659961"/>
                              <a:pt x="606612" y="2665658"/>
                              <a:pt x="609600" y="2671634"/>
                            </a:cubicBezTo>
                            <a:cubicBezTo>
                              <a:pt x="611094" y="2677611"/>
                              <a:pt x="612134" y="2683720"/>
                              <a:pt x="614082" y="2689564"/>
                            </a:cubicBezTo>
                            <a:cubicBezTo>
                              <a:pt x="616626" y="2697197"/>
                              <a:pt x="620735" y="2704269"/>
                              <a:pt x="623047" y="2711976"/>
                            </a:cubicBezTo>
                            <a:cubicBezTo>
                              <a:pt x="625236" y="2719273"/>
                              <a:pt x="625681" y="2726996"/>
                              <a:pt x="627529" y="2734387"/>
                            </a:cubicBezTo>
                            <a:cubicBezTo>
                              <a:pt x="631732" y="2751198"/>
                              <a:pt x="633284" y="2747815"/>
                              <a:pt x="640976" y="2765764"/>
                            </a:cubicBezTo>
                            <a:cubicBezTo>
                              <a:pt x="642837" y="2770107"/>
                              <a:pt x="643346" y="2774985"/>
                              <a:pt x="645459" y="2779211"/>
                            </a:cubicBezTo>
                            <a:cubicBezTo>
                              <a:pt x="649355" y="2787003"/>
                              <a:pt x="655301" y="2793692"/>
                              <a:pt x="658906" y="2801623"/>
                            </a:cubicBezTo>
                            <a:cubicBezTo>
                              <a:pt x="666712" y="2818797"/>
                              <a:pt x="672168" y="2847264"/>
                              <a:pt x="676835" y="2864376"/>
                            </a:cubicBezTo>
                            <a:cubicBezTo>
                              <a:pt x="680791" y="2878882"/>
                              <a:pt x="682938" y="2881064"/>
                              <a:pt x="690282" y="2895752"/>
                            </a:cubicBezTo>
                            <a:cubicBezTo>
                              <a:pt x="693270" y="2910693"/>
                              <a:pt x="696439" y="2925600"/>
                              <a:pt x="699247" y="2940576"/>
                            </a:cubicBezTo>
                            <a:cubicBezTo>
                              <a:pt x="700922" y="2949509"/>
                              <a:pt x="700855" y="2958848"/>
                              <a:pt x="703729" y="2967470"/>
                            </a:cubicBezTo>
                            <a:cubicBezTo>
                              <a:pt x="706898" y="2976978"/>
                              <a:pt x="712694" y="2985399"/>
                              <a:pt x="717176" y="2994364"/>
                            </a:cubicBezTo>
                            <a:cubicBezTo>
                              <a:pt x="729512" y="3056035"/>
                              <a:pt x="710021" y="2964835"/>
                              <a:pt x="735106" y="3052634"/>
                            </a:cubicBezTo>
                            <a:cubicBezTo>
                              <a:pt x="737603" y="3061373"/>
                              <a:pt x="737246" y="3070747"/>
                              <a:pt x="739588" y="3079529"/>
                            </a:cubicBezTo>
                            <a:cubicBezTo>
                              <a:pt x="745985" y="3103519"/>
                              <a:pt x="753216" y="3120324"/>
                              <a:pt x="762000" y="3142281"/>
                            </a:cubicBezTo>
                            <a:cubicBezTo>
                              <a:pt x="763494" y="3172164"/>
                              <a:pt x="764096" y="3202104"/>
                              <a:pt x="766482" y="3231929"/>
                            </a:cubicBezTo>
                            <a:cubicBezTo>
                              <a:pt x="767090" y="3239523"/>
                              <a:pt x="769713" y="3246825"/>
                              <a:pt x="770965" y="3254340"/>
                            </a:cubicBezTo>
                            <a:cubicBezTo>
                              <a:pt x="772702" y="3264761"/>
                              <a:pt x="773953" y="3275258"/>
                              <a:pt x="775447" y="3285717"/>
                            </a:cubicBezTo>
                            <a:cubicBezTo>
                              <a:pt x="770947" y="3317216"/>
                              <a:pt x="778005" y="3318958"/>
                              <a:pt x="748553" y="3335023"/>
                            </a:cubicBezTo>
                            <a:cubicBezTo>
                              <a:pt x="740257" y="3339548"/>
                              <a:pt x="730624" y="3340999"/>
                              <a:pt x="721659" y="3343987"/>
                            </a:cubicBezTo>
                            <a:lnTo>
                              <a:pt x="708212" y="3348470"/>
                            </a:lnTo>
                            <a:cubicBezTo>
                              <a:pt x="679824" y="3342493"/>
                              <a:pt x="649898" y="3341524"/>
                              <a:pt x="623047" y="3330540"/>
                            </a:cubicBezTo>
                            <a:cubicBezTo>
                              <a:pt x="614984" y="3327241"/>
                              <a:pt x="613772" y="3315777"/>
                              <a:pt x="609600" y="3308129"/>
                            </a:cubicBezTo>
                            <a:cubicBezTo>
                              <a:pt x="565705" y="3227655"/>
                              <a:pt x="612680" y="3314007"/>
                              <a:pt x="591670" y="3267787"/>
                            </a:cubicBezTo>
                            <a:cubicBezTo>
                              <a:pt x="580584" y="3243398"/>
                              <a:pt x="573615" y="3230831"/>
                              <a:pt x="560294" y="3209517"/>
                            </a:cubicBezTo>
                            <a:cubicBezTo>
                              <a:pt x="557439" y="3204949"/>
                              <a:pt x="554876" y="3200124"/>
                              <a:pt x="551329" y="3196070"/>
                            </a:cubicBezTo>
                            <a:cubicBezTo>
                              <a:pt x="544372" y="3188119"/>
                              <a:pt x="536388" y="3181129"/>
                              <a:pt x="528918" y="3173658"/>
                            </a:cubicBezTo>
                            <a:cubicBezTo>
                              <a:pt x="525930" y="3158717"/>
                              <a:pt x="517448" y="3143864"/>
                              <a:pt x="519953" y="3128834"/>
                            </a:cubicBezTo>
                            <a:cubicBezTo>
                              <a:pt x="521447" y="3119869"/>
                              <a:pt x="522463" y="3110812"/>
                              <a:pt x="524435" y="3101940"/>
                            </a:cubicBezTo>
                            <a:cubicBezTo>
                              <a:pt x="525460" y="3097328"/>
                              <a:pt x="527303" y="3092933"/>
                              <a:pt x="528918" y="3088493"/>
                            </a:cubicBezTo>
                            <a:cubicBezTo>
                              <a:pt x="533281" y="3076496"/>
                              <a:pt x="537883" y="3064587"/>
                              <a:pt x="542365" y="3052634"/>
                            </a:cubicBezTo>
                            <a:cubicBezTo>
                              <a:pt x="503764" y="2878934"/>
                              <a:pt x="552028" y="3067945"/>
                              <a:pt x="484094" y="2886787"/>
                            </a:cubicBezTo>
                            <a:lnTo>
                              <a:pt x="443753" y="2779211"/>
                            </a:lnTo>
                            <a:cubicBezTo>
                              <a:pt x="442259" y="2770246"/>
                              <a:pt x="441174" y="2761204"/>
                              <a:pt x="439270" y="2752317"/>
                            </a:cubicBezTo>
                            <a:cubicBezTo>
                              <a:pt x="436688" y="2740270"/>
                              <a:pt x="432577" y="2728568"/>
                              <a:pt x="430306" y="2716458"/>
                            </a:cubicBezTo>
                            <a:cubicBezTo>
                              <a:pt x="428086" y="2704618"/>
                              <a:pt x="428305" y="2692387"/>
                              <a:pt x="425823" y="2680599"/>
                            </a:cubicBezTo>
                            <a:cubicBezTo>
                              <a:pt x="415061" y="2629482"/>
                              <a:pt x="415293" y="2640829"/>
                              <a:pt x="398929" y="2599917"/>
                            </a:cubicBezTo>
                            <a:cubicBezTo>
                              <a:pt x="385737" y="2566936"/>
                              <a:pt x="405890" y="2609356"/>
                              <a:pt x="385482" y="2568540"/>
                            </a:cubicBezTo>
                            <a:cubicBezTo>
                              <a:pt x="383988" y="2562564"/>
                              <a:pt x="382013" y="2556687"/>
                              <a:pt x="381000" y="2550611"/>
                            </a:cubicBezTo>
                            <a:cubicBezTo>
                              <a:pt x="377722" y="2530943"/>
                              <a:pt x="376017" y="2503283"/>
                              <a:pt x="372035" y="2483376"/>
                            </a:cubicBezTo>
                            <a:cubicBezTo>
                              <a:pt x="371108" y="2478743"/>
                              <a:pt x="369047" y="2474411"/>
                              <a:pt x="367553" y="2469929"/>
                            </a:cubicBezTo>
                            <a:cubicBezTo>
                              <a:pt x="381000" y="2463952"/>
                              <a:pt x="394266" y="2457551"/>
                              <a:pt x="407894" y="2451999"/>
                            </a:cubicBezTo>
                            <a:cubicBezTo>
                              <a:pt x="421753" y="2446353"/>
                              <a:pt x="489221" y="2423329"/>
                              <a:pt x="515470" y="2407176"/>
                            </a:cubicBezTo>
                            <a:cubicBezTo>
                              <a:pt x="547721" y="2387329"/>
                              <a:pt x="550604" y="2381007"/>
                              <a:pt x="578223" y="2353387"/>
                            </a:cubicBezTo>
                            <a:cubicBezTo>
                              <a:pt x="581211" y="2345917"/>
                              <a:pt x="584876" y="2338683"/>
                              <a:pt x="587188" y="2330976"/>
                            </a:cubicBezTo>
                            <a:cubicBezTo>
                              <a:pt x="598139" y="2294473"/>
                              <a:pt x="581958" y="2302962"/>
                              <a:pt x="614082" y="2254776"/>
                            </a:cubicBezTo>
                            <a:cubicBezTo>
                              <a:pt x="626035" y="2236846"/>
                              <a:pt x="632011" y="2212940"/>
                              <a:pt x="649941" y="2200987"/>
                            </a:cubicBezTo>
                            <a:lnTo>
                              <a:pt x="690282" y="2174093"/>
                            </a:lnTo>
                            <a:cubicBezTo>
                              <a:pt x="694764" y="2171105"/>
                              <a:pt x="698911" y="2167538"/>
                              <a:pt x="703729" y="2165129"/>
                            </a:cubicBezTo>
                            <a:lnTo>
                              <a:pt x="739588" y="2147199"/>
                            </a:lnTo>
                            <a:cubicBezTo>
                              <a:pt x="729129" y="2160646"/>
                              <a:pt x="719641" y="2174908"/>
                              <a:pt x="708212" y="2187540"/>
                            </a:cubicBezTo>
                            <a:cubicBezTo>
                              <a:pt x="691200" y="2206343"/>
                              <a:pt x="672353" y="2223399"/>
                              <a:pt x="654423" y="2241329"/>
                            </a:cubicBezTo>
                            <a:cubicBezTo>
                              <a:pt x="648447" y="2247305"/>
                              <a:pt x="641182" y="2252226"/>
                              <a:pt x="636494" y="2259258"/>
                            </a:cubicBezTo>
                            <a:cubicBezTo>
                              <a:pt x="614231" y="2292651"/>
                              <a:pt x="621468" y="2282304"/>
                              <a:pt x="614082" y="2286152"/>
                            </a:cubicBezTo>
                            <a:cubicBezTo>
                              <a:pt x="606696" y="2290000"/>
                              <a:pt x="601863" y="2277724"/>
                              <a:pt x="592179" y="2282347"/>
                            </a:cubicBezTo>
                            <a:cubicBezTo>
                              <a:pt x="582495" y="2286970"/>
                              <a:pt x="567271" y="2302799"/>
                              <a:pt x="555980" y="2313892"/>
                            </a:cubicBezTo>
                            <a:cubicBezTo>
                              <a:pt x="544689" y="2324985"/>
                              <a:pt x="533428" y="2340828"/>
                              <a:pt x="524435" y="2348905"/>
                            </a:cubicBezTo>
                            <a:cubicBezTo>
                              <a:pt x="515442" y="2356982"/>
                              <a:pt x="509352" y="2357641"/>
                              <a:pt x="502023" y="2362352"/>
                            </a:cubicBezTo>
                            <a:cubicBezTo>
                              <a:pt x="488428" y="2371091"/>
                              <a:pt x="475129" y="2380281"/>
                              <a:pt x="461682" y="2389246"/>
                            </a:cubicBezTo>
                            <a:cubicBezTo>
                              <a:pt x="457200" y="2392234"/>
                              <a:pt x="453053" y="2395802"/>
                              <a:pt x="448235" y="2398211"/>
                            </a:cubicBezTo>
                            <a:cubicBezTo>
                              <a:pt x="442259" y="2401199"/>
                              <a:pt x="435972" y="2403635"/>
                              <a:pt x="430306" y="2407176"/>
                            </a:cubicBezTo>
                            <a:cubicBezTo>
                              <a:pt x="423971" y="2411135"/>
                              <a:pt x="418907" y="2416995"/>
                              <a:pt x="412376" y="2420623"/>
                            </a:cubicBezTo>
                            <a:cubicBezTo>
                              <a:pt x="405343" y="2424530"/>
                              <a:pt x="396998" y="2425680"/>
                              <a:pt x="389965" y="2429587"/>
                            </a:cubicBezTo>
                            <a:cubicBezTo>
                              <a:pt x="383434" y="2433215"/>
                              <a:pt x="378155" y="2438750"/>
                              <a:pt x="372035" y="2443034"/>
                            </a:cubicBezTo>
                            <a:cubicBezTo>
                              <a:pt x="342670" y="2463590"/>
                              <a:pt x="349319" y="2458875"/>
                              <a:pt x="318247" y="2474411"/>
                            </a:cubicBezTo>
                            <a:cubicBezTo>
                              <a:pt x="313765" y="2480387"/>
                              <a:pt x="310083" y="2487058"/>
                              <a:pt x="304800" y="2492340"/>
                            </a:cubicBezTo>
                            <a:cubicBezTo>
                              <a:pt x="280377" y="2516762"/>
                              <a:pt x="290948" y="2493551"/>
                              <a:pt x="282388" y="2519234"/>
                            </a:cubicBezTo>
                            <a:cubicBezTo>
                              <a:pt x="286135" y="2631661"/>
                              <a:pt x="287420" y="2700078"/>
                              <a:pt x="295835" y="2815070"/>
                            </a:cubicBezTo>
                            <a:cubicBezTo>
                              <a:pt x="296391" y="2822668"/>
                              <a:pt x="299066" y="2829966"/>
                              <a:pt x="300318" y="2837481"/>
                            </a:cubicBezTo>
                            <a:cubicBezTo>
                              <a:pt x="302055" y="2847902"/>
                              <a:pt x="303749" y="2858345"/>
                              <a:pt x="304800" y="2868858"/>
                            </a:cubicBezTo>
                            <a:cubicBezTo>
                              <a:pt x="306738" y="2888242"/>
                              <a:pt x="307343" y="2907745"/>
                              <a:pt x="309282" y="2927129"/>
                            </a:cubicBezTo>
                            <a:cubicBezTo>
                              <a:pt x="314483" y="2979141"/>
                              <a:pt x="310977" y="2938392"/>
                              <a:pt x="322729" y="2985399"/>
                            </a:cubicBezTo>
                            <a:cubicBezTo>
                              <a:pt x="324933" y="2994216"/>
                              <a:pt x="325830" y="3003310"/>
                              <a:pt x="327212" y="3012293"/>
                            </a:cubicBezTo>
                            <a:cubicBezTo>
                              <a:pt x="328819" y="3022735"/>
                              <a:pt x="328587" y="3033572"/>
                              <a:pt x="331694" y="3043670"/>
                            </a:cubicBezTo>
                            <a:cubicBezTo>
                              <a:pt x="334641" y="3053250"/>
                              <a:pt x="341070" y="3061405"/>
                              <a:pt x="345141" y="3070564"/>
                            </a:cubicBezTo>
                            <a:cubicBezTo>
                              <a:pt x="353030" y="3088313"/>
                              <a:pt x="367553" y="3124352"/>
                              <a:pt x="367553" y="3124352"/>
                            </a:cubicBezTo>
                            <a:cubicBezTo>
                              <a:pt x="369676" y="3134969"/>
                              <a:pt x="377909" y="3177987"/>
                              <a:pt x="381000" y="3182623"/>
                            </a:cubicBezTo>
                            <a:lnTo>
                              <a:pt x="389965" y="3196070"/>
                            </a:lnTo>
                            <a:cubicBezTo>
                              <a:pt x="391459" y="3202046"/>
                              <a:pt x="392284" y="3208231"/>
                              <a:pt x="394447" y="3213999"/>
                            </a:cubicBezTo>
                            <a:cubicBezTo>
                              <a:pt x="406231" y="3245424"/>
                              <a:pt x="399375" y="3219374"/>
                              <a:pt x="412376" y="3245376"/>
                            </a:cubicBezTo>
                            <a:cubicBezTo>
                              <a:pt x="414489" y="3249602"/>
                              <a:pt x="414746" y="3254597"/>
                              <a:pt x="416859" y="3258823"/>
                            </a:cubicBezTo>
                            <a:cubicBezTo>
                              <a:pt x="419268" y="3263641"/>
                              <a:pt x="423414" y="3267452"/>
                              <a:pt x="425823" y="3272270"/>
                            </a:cubicBezTo>
                            <a:cubicBezTo>
                              <a:pt x="430912" y="3282447"/>
                              <a:pt x="434788" y="3293187"/>
                              <a:pt x="439270" y="3303646"/>
                            </a:cubicBezTo>
                            <a:cubicBezTo>
                              <a:pt x="442994" y="3325985"/>
                              <a:pt x="447222" y="3331746"/>
                              <a:pt x="439270" y="3352952"/>
                            </a:cubicBezTo>
                            <a:cubicBezTo>
                              <a:pt x="437379" y="3357996"/>
                              <a:pt x="434788" y="3363411"/>
                              <a:pt x="430306" y="3366399"/>
                            </a:cubicBezTo>
                            <a:cubicBezTo>
                              <a:pt x="425180" y="3369816"/>
                              <a:pt x="418353" y="3369387"/>
                              <a:pt x="412376" y="3370881"/>
                            </a:cubicBezTo>
                            <a:cubicBezTo>
                              <a:pt x="373529" y="3366399"/>
                              <a:pt x="328826" y="3378428"/>
                              <a:pt x="295835" y="3357434"/>
                            </a:cubicBezTo>
                            <a:cubicBezTo>
                              <a:pt x="271490" y="3341942"/>
                              <a:pt x="264459" y="3276752"/>
                              <a:pt x="264459" y="3276752"/>
                            </a:cubicBezTo>
                            <a:cubicBezTo>
                              <a:pt x="262965" y="3264799"/>
                              <a:pt x="261956" y="3252775"/>
                              <a:pt x="259976" y="3240893"/>
                            </a:cubicBezTo>
                            <a:cubicBezTo>
                              <a:pt x="254887" y="3210360"/>
                              <a:pt x="252653" y="3202632"/>
                              <a:pt x="246529" y="3178140"/>
                            </a:cubicBezTo>
                            <a:cubicBezTo>
                              <a:pt x="243541" y="3146764"/>
                              <a:pt x="242184" y="3115189"/>
                              <a:pt x="237565" y="3084011"/>
                            </a:cubicBezTo>
                            <a:cubicBezTo>
                              <a:pt x="236180" y="3074663"/>
                              <a:pt x="230453" y="3066383"/>
                              <a:pt x="228600" y="3057117"/>
                            </a:cubicBezTo>
                            <a:cubicBezTo>
                              <a:pt x="212080" y="2974510"/>
                              <a:pt x="233419" y="3076391"/>
                              <a:pt x="219635" y="3021258"/>
                            </a:cubicBezTo>
                            <a:cubicBezTo>
                              <a:pt x="210945" y="2986499"/>
                              <a:pt x="221102" y="3010743"/>
                              <a:pt x="206188" y="2980917"/>
                            </a:cubicBezTo>
                            <a:cubicBezTo>
                              <a:pt x="204694" y="2970458"/>
                              <a:pt x="203443" y="2959961"/>
                              <a:pt x="201706" y="2949540"/>
                            </a:cubicBezTo>
                            <a:cubicBezTo>
                              <a:pt x="200454" y="2942025"/>
                              <a:pt x="198381" y="2934659"/>
                              <a:pt x="197223" y="2927129"/>
                            </a:cubicBezTo>
                            <a:cubicBezTo>
                              <a:pt x="195391" y="2915223"/>
                              <a:pt x="194148" y="2903234"/>
                              <a:pt x="192741" y="2891270"/>
                            </a:cubicBezTo>
                            <a:cubicBezTo>
                              <a:pt x="191160" y="2877833"/>
                              <a:pt x="190912" y="2864196"/>
                              <a:pt x="188259" y="2850929"/>
                            </a:cubicBezTo>
                            <a:cubicBezTo>
                              <a:pt x="186406" y="2841663"/>
                              <a:pt x="182073" y="2833066"/>
                              <a:pt x="179294" y="2824034"/>
                            </a:cubicBezTo>
                            <a:cubicBezTo>
                              <a:pt x="177341" y="2817688"/>
                              <a:pt x="168037" y="2785680"/>
                              <a:pt x="165847" y="2774729"/>
                            </a:cubicBezTo>
                            <a:cubicBezTo>
                              <a:pt x="164065" y="2765817"/>
                              <a:pt x="162859" y="2756799"/>
                              <a:pt x="161365" y="2747834"/>
                            </a:cubicBezTo>
                            <a:cubicBezTo>
                              <a:pt x="159871" y="2685081"/>
                              <a:pt x="159342" y="2622298"/>
                              <a:pt x="156882" y="2559576"/>
                            </a:cubicBezTo>
                            <a:cubicBezTo>
                              <a:pt x="156352" y="2546056"/>
                              <a:pt x="158875" y="2545829"/>
                              <a:pt x="152400" y="2519234"/>
                            </a:cubicBezTo>
                            <a:cubicBezTo>
                              <a:pt x="145926" y="2492639"/>
                              <a:pt x="123927" y="2429139"/>
                              <a:pt x="118035" y="2400004"/>
                            </a:cubicBezTo>
                            <a:cubicBezTo>
                              <a:pt x="112143" y="2370869"/>
                              <a:pt x="120036" y="2355928"/>
                              <a:pt x="117048" y="2344423"/>
                            </a:cubicBezTo>
                            <a:cubicBezTo>
                              <a:pt x="114060" y="2332918"/>
                              <a:pt x="101600" y="2335458"/>
                              <a:pt x="100106" y="2330976"/>
                            </a:cubicBezTo>
                            <a:cubicBezTo>
                              <a:pt x="104588" y="2324999"/>
                              <a:pt x="130237" y="2317529"/>
                              <a:pt x="138953" y="2313046"/>
                            </a:cubicBezTo>
                            <a:cubicBezTo>
                              <a:pt x="147669" y="2308564"/>
                              <a:pt x="148951" y="2308220"/>
                              <a:pt x="152400" y="2304081"/>
                            </a:cubicBezTo>
                            <a:cubicBezTo>
                              <a:pt x="160890" y="2293893"/>
                              <a:pt x="165901" y="2269590"/>
                              <a:pt x="170329" y="2259258"/>
                            </a:cubicBezTo>
                            <a:cubicBezTo>
                              <a:pt x="175593" y="2246975"/>
                              <a:pt x="182282" y="2235352"/>
                              <a:pt x="188259" y="2223399"/>
                            </a:cubicBezTo>
                            <a:cubicBezTo>
                              <a:pt x="197218" y="2178602"/>
                              <a:pt x="184663" y="2219827"/>
                              <a:pt x="206188" y="2187540"/>
                            </a:cubicBezTo>
                            <a:cubicBezTo>
                              <a:pt x="208809" y="2183609"/>
                              <a:pt x="209524" y="2178677"/>
                              <a:pt x="210670" y="2174093"/>
                            </a:cubicBezTo>
                            <a:cubicBezTo>
                              <a:pt x="215805" y="2153552"/>
                              <a:pt x="216912" y="2137608"/>
                              <a:pt x="219635" y="2115823"/>
                            </a:cubicBezTo>
                            <a:cubicBezTo>
                              <a:pt x="216647" y="2063529"/>
                              <a:pt x="217909" y="2010817"/>
                              <a:pt x="210670" y="1958940"/>
                            </a:cubicBezTo>
                            <a:cubicBezTo>
                              <a:pt x="208823" y="1945704"/>
                              <a:pt x="198392" y="1935191"/>
                              <a:pt x="192741" y="1923081"/>
                            </a:cubicBezTo>
                            <a:cubicBezTo>
                              <a:pt x="187929" y="1912770"/>
                              <a:pt x="184062" y="1902036"/>
                              <a:pt x="179294" y="1891705"/>
                            </a:cubicBezTo>
                            <a:cubicBezTo>
                              <a:pt x="175094" y="1882605"/>
                              <a:pt x="170047" y="1873911"/>
                              <a:pt x="165847" y="1864811"/>
                            </a:cubicBezTo>
                            <a:cubicBezTo>
                              <a:pt x="161079" y="1854479"/>
                              <a:pt x="157489" y="1843612"/>
                              <a:pt x="152400" y="1833434"/>
                            </a:cubicBezTo>
                            <a:cubicBezTo>
                              <a:pt x="149991" y="1828616"/>
                              <a:pt x="146667" y="1824297"/>
                              <a:pt x="143435" y="1819987"/>
                            </a:cubicBezTo>
                            <a:cubicBezTo>
                              <a:pt x="130987" y="1803391"/>
                              <a:pt x="125235" y="1794220"/>
                              <a:pt x="107576" y="1784129"/>
                            </a:cubicBezTo>
                            <a:cubicBezTo>
                              <a:pt x="103474" y="1781785"/>
                              <a:pt x="98553" y="1781305"/>
                              <a:pt x="94129" y="1779646"/>
                            </a:cubicBezTo>
                            <a:cubicBezTo>
                              <a:pt x="86596" y="1776821"/>
                              <a:pt x="78914" y="1774279"/>
                              <a:pt x="71718" y="1770681"/>
                            </a:cubicBezTo>
                            <a:cubicBezTo>
                              <a:pt x="66899" y="1768272"/>
                              <a:pt x="62274" y="1765321"/>
                              <a:pt x="58270" y="1761717"/>
                            </a:cubicBezTo>
                            <a:cubicBezTo>
                              <a:pt x="47276" y="1751822"/>
                              <a:pt x="26894" y="1730340"/>
                              <a:pt x="26894" y="1730340"/>
                            </a:cubicBezTo>
                            <a:lnTo>
                              <a:pt x="0" y="1707929"/>
                            </a:lnTo>
                            <a:close/>
                          </a:path>
                        </a:pathLst>
                      </a:custGeom>
                      <a:grpFill/>
                      <a:ln>
                        <a:solidFill>
                          <a:srgbClr val="660033"/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hu-HU"/>
                      </a:p>
                    </p:txBody>
                  </p:sp>
                  <p:sp>
                    <p:nvSpPr>
                      <p:cNvPr id="476" name="Szabadkézi sokszög: alakzat 475">
                        <a:extLst>
                          <a:ext uri="{FF2B5EF4-FFF2-40B4-BE49-F238E27FC236}">
                            <a16:creationId xmlns:a16="http://schemas.microsoft.com/office/drawing/2014/main" id="{F42053C6-3B86-D2CF-6610-3F68A75FA22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832937" y="5476456"/>
                        <a:ext cx="1690166" cy="1213714"/>
                      </a:xfrm>
                      <a:custGeom>
                        <a:avLst/>
                        <a:gdLst>
                          <a:gd name="connsiteX0" fmla="*/ 1600200 w 1638602"/>
                          <a:gd name="connsiteY0" fmla="*/ 57150 h 1152525"/>
                          <a:gd name="connsiteX1" fmla="*/ 1600200 w 1638602"/>
                          <a:gd name="connsiteY1" fmla="*/ 57150 h 1152525"/>
                          <a:gd name="connsiteX2" fmla="*/ 1514475 w 1638602"/>
                          <a:gd name="connsiteY2" fmla="*/ 19050 h 1152525"/>
                          <a:gd name="connsiteX3" fmla="*/ 1457325 w 1638602"/>
                          <a:gd name="connsiteY3" fmla="*/ 0 h 1152525"/>
                          <a:gd name="connsiteX4" fmla="*/ 1409700 w 1638602"/>
                          <a:gd name="connsiteY4" fmla="*/ 9525 h 1152525"/>
                          <a:gd name="connsiteX5" fmla="*/ 1381125 w 1638602"/>
                          <a:gd name="connsiteY5" fmla="*/ 38100 h 1152525"/>
                          <a:gd name="connsiteX6" fmla="*/ 1352550 w 1638602"/>
                          <a:gd name="connsiteY6" fmla="*/ 95250 h 1152525"/>
                          <a:gd name="connsiteX7" fmla="*/ 1323975 w 1638602"/>
                          <a:gd name="connsiteY7" fmla="*/ 104775 h 1152525"/>
                          <a:gd name="connsiteX8" fmla="*/ 1314450 w 1638602"/>
                          <a:gd name="connsiteY8" fmla="*/ 142875 h 1152525"/>
                          <a:gd name="connsiteX9" fmla="*/ 1295400 w 1638602"/>
                          <a:gd name="connsiteY9" fmla="*/ 171450 h 1152525"/>
                          <a:gd name="connsiteX10" fmla="*/ 1266825 w 1638602"/>
                          <a:gd name="connsiteY10" fmla="*/ 219075 h 1152525"/>
                          <a:gd name="connsiteX11" fmla="*/ 1257300 w 1638602"/>
                          <a:gd name="connsiteY11" fmla="*/ 247650 h 1152525"/>
                          <a:gd name="connsiteX12" fmla="*/ 1219200 w 1638602"/>
                          <a:gd name="connsiteY12" fmla="*/ 276225 h 1152525"/>
                          <a:gd name="connsiteX13" fmla="*/ 1143000 w 1638602"/>
                          <a:gd name="connsiteY13" fmla="*/ 361950 h 1152525"/>
                          <a:gd name="connsiteX14" fmla="*/ 1114425 w 1638602"/>
                          <a:gd name="connsiteY14" fmla="*/ 371475 h 1152525"/>
                          <a:gd name="connsiteX15" fmla="*/ 1057275 w 1638602"/>
                          <a:gd name="connsiteY15" fmla="*/ 409575 h 1152525"/>
                          <a:gd name="connsiteX16" fmla="*/ 1028700 w 1638602"/>
                          <a:gd name="connsiteY16" fmla="*/ 428625 h 1152525"/>
                          <a:gd name="connsiteX17" fmla="*/ 923925 w 1638602"/>
                          <a:gd name="connsiteY17" fmla="*/ 466725 h 1152525"/>
                          <a:gd name="connsiteX18" fmla="*/ 619125 w 1638602"/>
                          <a:gd name="connsiteY18" fmla="*/ 457200 h 1152525"/>
                          <a:gd name="connsiteX19" fmla="*/ 590550 w 1638602"/>
                          <a:gd name="connsiteY19" fmla="*/ 447675 h 1152525"/>
                          <a:gd name="connsiteX20" fmla="*/ 533400 w 1638602"/>
                          <a:gd name="connsiteY20" fmla="*/ 409575 h 1152525"/>
                          <a:gd name="connsiteX21" fmla="*/ 495300 w 1638602"/>
                          <a:gd name="connsiteY21" fmla="*/ 371475 h 1152525"/>
                          <a:gd name="connsiteX22" fmla="*/ 485775 w 1638602"/>
                          <a:gd name="connsiteY22" fmla="*/ 342900 h 1152525"/>
                          <a:gd name="connsiteX23" fmla="*/ 466725 w 1638602"/>
                          <a:gd name="connsiteY23" fmla="*/ 304800 h 1152525"/>
                          <a:gd name="connsiteX24" fmla="*/ 409575 w 1638602"/>
                          <a:gd name="connsiteY24" fmla="*/ 228600 h 1152525"/>
                          <a:gd name="connsiteX25" fmla="*/ 381000 w 1638602"/>
                          <a:gd name="connsiteY25" fmla="*/ 219075 h 1152525"/>
                          <a:gd name="connsiteX26" fmla="*/ 352425 w 1638602"/>
                          <a:gd name="connsiteY26" fmla="*/ 161925 h 1152525"/>
                          <a:gd name="connsiteX27" fmla="*/ 323850 w 1638602"/>
                          <a:gd name="connsiteY27" fmla="*/ 152400 h 1152525"/>
                          <a:gd name="connsiteX28" fmla="*/ 209550 w 1638602"/>
                          <a:gd name="connsiteY28" fmla="*/ 161925 h 1152525"/>
                          <a:gd name="connsiteX29" fmla="*/ 142875 w 1638602"/>
                          <a:gd name="connsiteY29" fmla="*/ 209550 h 1152525"/>
                          <a:gd name="connsiteX30" fmla="*/ 76200 w 1638602"/>
                          <a:gd name="connsiteY30" fmla="*/ 285750 h 1152525"/>
                          <a:gd name="connsiteX31" fmla="*/ 66675 w 1638602"/>
                          <a:gd name="connsiteY31" fmla="*/ 314325 h 1152525"/>
                          <a:gd name="connsiteX32" fmla="*/ 47625 w 1638602"/>
                          <a:gd name="connsiteY32" fmla="*/ 342900 h 1152525"/>
                          <a:gd name="connsiteX33" fmla="*/ 19050 w 1638602"/>
                          <a:gd name="connsiteY33" fmla="*/ 390525 h 1152525"/>
                          <a:gd name="connsiteX34" fmla="*/ 9525 w 1638602"/>
                          <a:gd name="connsiteY34" fmla="*/ 466725 h 1152525"/>
                          <a:gd name="connsiteX35" fmla="*/ 0 w 1638602"/>
                          <a:gd name="connsiteY35" fmla="*/ 495300 h 1152525"/>
                          <a:gd name="connsiteX36" fmla="*/ 9525 w 1638602"/>
                          <a:gd name="connsiteY36" fmla="*/ 752475 h 1152525"/>
                          <a:gd name="connsiteX37" fmla="*/ 28575 w 1638602"/>
                          <a:gd name="connsiteY37" fmla="*/ 781050 h 1152525"/>
                          <a:gd name="connsiteX38" fmla="*/ 38100 w 1638602"/>
                          <a:gd name="connsiteY38" fmla="*/ 809625 h 1152525"/>
                          <a:gd name="connsiteX39" fmla="*/ 85725 w 1638602"/>
                          <a:gd name="connsiteY39" fmla="*/ 866775 h 1152525"/>
                          <a:gd name="connsiteX40" fmla="*/ 133350 w 1638602"/>
                          <a:gd name="connsiteY40" fmla="*/ 942975 h 1152525"/>
                          <a:gd name="connsiteX41" fmla="*/ 152400 w 1638602"/>
                          <a:gd name="connsiteY41" fmla="*/ 971550 h 1152525"/>
                          <a:gd name="connsiteX42" fmla="*/ 171450 w 1638602"/>
                          <a:gd name="connsiteY42" fmla="*/ 1009650 h 1152525"/>
                          <a:gd name="connsiteX43" fmla="*/ 200025 w 1638602"/>
                          <a:gd name="connsiteY43" fmla="*/ 1028700 h 1152525"/>
                          <a:gd name="connsiteX44" fmla="*/ 276225 w 1638602"/>
                          <a:gd name="connsiteY44" fmla="*/ 990600 h 1152525"/>
                          <a:gd name="connsiteX45" fmla="*/ 342900 w 1638602"/>
                          <a:gd name="connsiteY45" fmla="*/ 971550 h 1152525"/>
                          <a:gd name="connsiteX46" fmla="*/ 371475 w 1638602"/>
                          <a:gd name="connsiteY46" fmla="*/ 962025 h 1152525"/>
                          <a:gd name="connsiteX47" fmla="*/ 400050 w 1638602"/>
                          <a:gd name="connsiteY47" fmla="*/ 942975 h 1152525"/>
                          <a:gd name="connsiteX48" fmla="*/ 428625 w 1638602"/>
                          <a:gd name="connsiteY48" fmla="*/ 933450 h 1152525"/>
                          <a:gd name="connsiteX49" fmla="*/ 457200 w 1638602"/>
                          <a:gd name="connsiteY49" fmla="*/ 914400 h 1152525"/>
                          <a:gd name="connsiteX50" fmla="*/ 523875 w 1638602"/>
                          <a:gd name="connsiteY50" fmla="*/ 895350 h 1152525"/>
                          <a:gd name="connsiteX51" fmla="*/ 571500 w 1638602"/>
                          <a:gd name="connsiteY51" fmla="*/ 866775 h 1152525"/>
                          <a:gd name="connsiteX52" fmla="*/ 828675 w 1638602"/>
                          <a:gd name="connsiteY52" fmla="*/ 866775 h 1152525"/>
                          <a:gd name="connsiteX53" fmla="*/ 828675 w 1638602"/>
                          <a:gd name="connsiteY53" fmla="*/ 990600 h 1152525"/>
                          <a:gd name="connsiteX54" fmla="*/ 847725 w 1638602"/>
                          <a:gd name="connsiteY54" fmla="*/ 1028700 h 1152525"/>
                          <a:gd name="connsiteX55" fmla="*/ 857250 w 1638602"/>
                          <a:gd name="connsiteY55" fmla="*/ 1057275 h 1152525"/>
                          <a:gd name="connsiteX56" fmla="*/ 885825 w 1638602"/>
                          <a:gd name="connsiteY56" fmla="*/ 1076325 h 1152525"/>
                          <a:gd name="connsiteX57" fmla="*/ 933450 w 1638602"/>
                          <a:gd name="connsiteY57" fmla="*/ 1019175 h 1152525"/>
                          <a:gd name="connsiteX58" fmla="*/ 914400 w 1638602"/>
                          <a:gd name="connsiteY58" fmla="*/ 990600 h 1152525"/>
                          <a:gd name="connsiteX59" fmla="*/ 933450 w 1638602"/>
                          <a:gd name="connsiteY59" fmla="*/ 1047750 h 1152525"/>
                          <a:gd name="connsiteX60" fmla="*/ 1028700 w 1638602"/>
                          <a:gd name="connsiteY60" fmla="*/ 1152525 h 1152525"/>
                          <a:gd name="connsiteX61" fmla="*/ 1057275 w 1638602"/>
                          <a:gd name="connsiteY61" fmla="*/ 1143000 h 1152525"/>
                          <a:gd name="connsiteX62" fmla="*/ 1028700 w 1638602"/>
                          <a:gd name="connsiteY62" fmla="*/ 1009650 h 1152525"/>
                          <a:gd name="connsiteX63" fmla="*/ 1009650 w 1638602"/>
                          <a:gd name="connsiteY63" fmla="*/ 981075 h 1152525"/>
                          <a:gd name="connsiteX64" fmla="*/ 1028700 w 1638602"/>
                          <a:gd name="connsiteY64" fmla="*/ 876300 h 1152525"/>
                          <a:gd name="connsiteX65" fmla="*/ 1257300 w 1638602"/>
                          <a:gd name="connsiteY65" fmla="*/ 895350 h 1152525"/>
                          <a:gd name="connsiteX66" fmla="*/ 1390650 w 1638602"/>
                          <a:gd name="connsiteY66" fmla="*/ 885825 h 1152525"/>
                          <a:gd name="connsiteX67" fmla="*/ 1485900 w 1638602"/>
                          <a:gd name="connsiteY67" fmla="*/ 838200 h 1152525"/>
                          <a:gd name="connsiteX68" fmla="*/ 1514475 w 1638602"/>
                          <a:gd name="connsiteY68" fmla="*/ 828675 h 1152525"/>
                          <a:gd name="connsiteX69" fmla="*/ 1552575 w 1638602"/>
                          <a:gd name="connsiteY69" fmla="*/ 771525 h 1152525"/>
                          <a:gd name="connsiteX70" fmla="*/ 1571625 w 1638602"/>
                          <a:gd name="connsiteY70" fmla="*/ 742950 h 1152525"/>
                          <a:gd name="connsiteX71" fmla="*/ 1581150 w 1638602"/>
                          <a:gd name="connsiteY71" fmla="*/ 704850 h 1152525"/>
                          <a:gd name="connsiteX72" fmla="*/ 1562100 w 1638602"/>
                          <a:gd name="connsiteY72" fmla="*/ 466725 h 1152525"/>
                          <a:gd name="connsiteX73" fmla="*/ 1552575 w 1638602"/>
                          <a:gd name="connsiteY73" fmla="*/ 438150 h 1152525"/>
                          <a:gd name="connsiteX74" fmla="*/ 1543050 w 1638602"/>
                          <a:gd name="connsiteY74" fmla="*/ 400050 h 1152525"/>
                          <a:gd name="connsiteX75" fmla="*/ 1514475 w 1638602"/>
                          <a:gd name="connsiteY75" fmla="*/ 371475 h 1152525"/>
                          <a:gd name="connsiteX76" fmla="*/ 1514475 w 1638602"/>
                          <a:gd name="connsiteY76" fmla="*/ 190500 h 1152525"/>
                          <a:gd name="connsiteX77" fmla="*/ 1533525 w 1638602"/>
                          <a:gd name="connsiteY77" fmla="*/ 161925 h 1152525"/>
                          <a:gd name="connsiteX78" fmla="*/ 1562100 w 1638602"/>
                          <a:gd name="connsiteY78" fmla="*/ 142875 h 1152525"/>
                          <a:gd name="connsiteX79" fmla="*/ 1600200 w 1638602"/>
                          <a:gd name="connsiteY79" fmla="*/ 114300 h 1152525"/>
                          <a:gd name="connsiteX80" fmla="*/ 1638300 w 1638602"/>
                          <a:gd name="connsiteY80" fmla="*/ 95250 h 1152525"/>
                          <a:gd name="connsiteX81" fmla="*/ 1600200 w 1638602"/>
                          <a:gd name="connsiteY81" fmla="*/ 57150 h 1152525"/>
                          <a:gd name="connsiteX0" fmla="*/ 1600200 w 1638602"/>
                          <a:gd name="connsiteY0" fmla="*/ 57150 h 1152525"/>
                          <a:gd name="connsiteX1" fmla="*/ 1600200 w 1638602"/>
                          <a:gd name="connsiteY1" fmla="*/ 57150 h 1152525"/>
                          <a:gd name="connsiteX2" fmla="*/ 1514475 w 1638602"/>
                          <a:gd name="connsiteY2" fmla="*/ 19050 h 1152525"/>
                          <a:gd name="connsiteX3" fmla="*/ 1457325 w 1638602"/>
                          <a:gd name="connsiteY3" fmla="*/ 0 h 1152525"/>
                          <a:gd name="connsiteX4" fmla="*/ 1409700 w 1638602"/>
                          <a:gd name="connsiteY4" fmla="*/ 9525 h 1152525"/>
                          <a:gd name="connsiteX5" fmla="*/ 1381125 w 1638602"/>
                          <a:gd name="connsiteY5" fmla="*/ 38100 h 1152525"/>
                          <a:gd name="connsiteX6" fmla="*/ 1352550 w 1638602"/>
                          <a:gd name="connsiteY6" fmla="*/ 95250 h 1152525"/>
                          <a:gd name="connsiteX7" fmla="*/ 1323975 w 1638602"/>
                          <a:gd name="connsiteY7" fmla="*/ 104775 h 1152525"/>
                          <a:gd name="connsiteX8" fmla="*/ 1314450 w 1638602"/>
                          <a:gd name="connsiteY8" fmla="*/ 142875 h 1152525"/>
                          <a:gd name="connsiteX9" fmla="*/ 1295400 w 1638602"/>
                          <a:gd name="connsiteY9" fmla="*/ 171450 h 1152525"/>
                          <a:gd name="connsiteX10" fmla="*/ 1266825 w 1638602"/>
                          <a:gd name="connsiteY10" fmla="*/ 219075 h 1152525"/>
                          <a:gd name="connsiteX11" fmla="*/ 1257300 w 1638602"/>
                          <a:gd name="connsiteY11" fmla="*/ 247650 h 1152525"/>
                          <a:gd name="connsiteX12" fmla="*/ 1219200 w 1638602"/>
                          <a:gd name="connsiteY12" fmla="*/ 276225 h 1152525"/>
                          <a:gd name="connsiteX13" fmla="*/ 1143000 w 1638602"/>
                          <a:gd name="connsiteY13" fmla="*/ 361950 h 1152525"/>
                          <a:gd name="connsiteX14" fmla="*/ 1114425 w 1638602"/>
                          <a:gd name="connsiteY14" fmla="*/ 371475 h 1152525"/>
                          <a:gd name="connsiteX15" fmla="*/ 1057275 w 1638602"/>
                          <a:gd name="connsiteY15" fmla="*/ 409575 h 1152525"/>
                          <a:gd name="connsiteX16" fmla="*/ 1028700 w 1638602"/>
                          <a:gd name="connsiteY16" fmla="*/ 428625 h 1152525"/>
                          <a:gd name="connsiteX17" fmla="*/ 923925 w 1638602"/>
                          <a:gd name="connsiteY17" fmla="*/ 466725 h 1152525"/>
                          <a:gd name="connsiteX18" fmla="*/ 619125 w 1638602"/>
                          <a:gd name="connsiteY18" fmla="*/ 457200 h 1152525"/>
                          <a:gd name="connsiteX19" fmla="*/ 628650 w 1638602"/>
                          <a:gd name="connsiteY19" fmla="*/ 476138 h 1152525"/>
                          <a:gd name="connsiteX20" fmla="*/ 533400 w 1638602"/>
                          <a:gd name="connsiteY20" fmla="*/ 409575 h 1152525"/>
                          <a:gd name="connsiteX21" fmla="*/ 495300 w 1638602"/>
                          <a:gd name="connsiteY21" fmla="*/ 371475 h 1152525"/>
                          <a:gd name="connsiteX22" fmla="*/ 485775 w 1638602"/>
                          <a:gd name="connsiteY22" fmla="*/ 342900 h 1152525"/>
                          <a:gd name="connsiteX23" fmla="*/ 466725 w 1638602"/>
                          <a:gd name="connsiteY23" fmla="*/ 304800 h 1152525"/>
                          <a:gd name="connsiteX24" fmla="*/ 409575 w 1638602"/>
                          <a:gd name="connsiteY24" fmla="*/ 228600 h 1152525"/>
                          <a:gd name="connsiteX25" fmla="*/ 381000 w 1638602"/>
                          <a:gd name="connsiteY25" fmla="*/ 219075 h 1152525"/>
                          <a:gd name="connsiteX26" fmla="*/ 352425 w 1638602"/>
                          <a:gd name="connsiteY26" fmla="*/ 161925 h 1152525"/>
                          <a:gd name="connsiteX27" fmla="*/ 323850 w 1638602"/>
                          <a:gd name="connsiteY27" fmla="*/ 152400 h 1152525"/>
                          <a:gd name="connsiteX28" fmla="*/ 209550 w 1638602"/>
                          <a:gd name="connsiteY28" fmla="*/ 161925 h 1152525"/>
                          <a:gd name="connsiteX29" fmla="*/ 142875 w 1638602"/>
                          <a:gd name="connsiteY29" fmla="*/ 209550 h 1152525"/>
                          <a:gd name="connsiteX30" fmla="*/ 76200 w 1638602"/>
                          <a:gd name="connsiteY30" fmla="*/ 285750 h 1152525"/>
                          <a:gd name="connsiteX31" fmla="*/ 66675 w 1638602"/>
                          <a:gd name="connsiteY31" fmla="*/ 314325 h 1152525"/>
                          <a:gd name="connsiteX32" fmla="*/ 47625 w 1638602"/>
                          <a:gd name="connsiteY32" fmla="*/ 342900 h 1152525"/>
                          <a:gd name="connsiteX33" fmla="*/ 19050 w 1638602"/>
                          <a:gd name="connsiteY33" fmla="*/ 390525 h 1152525"/>
                          <a:gd name="connsiteX34" fmla="*/ 9525 w 1638602"/>
                          <a:gd name="connsiteY34" fmla="*/ 466725 h 1152525"/>
                          <a:gd name="connsiteX35" fmla="*/ 0 w 1638602"/>
                          <a:gd name="connsiteY35" fmla="*/ 495300 h 1152525"/>
                          <a:gd name="connsiteX36" fmla="*/ 9525 w 1638602"/>
                          <a:gd name="connsiteY36" fmla="*/ 752475 h 1152525"/>
                          <a:gd name="connsiteX37" fmla="*/ 28575 w 1638602"/>
                          <a:gd name="connsiteY37" fmla="*/ 781050 h 1152525"/>
                          <a:gd name="connsiteX38" fmla="*/ 38100 w 1638602"/>
                          <a:gd name="connsiteY38" fmla="*/ 809625 h 1152525"/>
                          <a:gd name="connsiteX39" fmla="*/ 85725 w 1638602"/>
                          <a:gd name="connsiteY39" fmla="*/ 866775 h 1152525"/>
                          <a:gd name="connsiteX40" fmla="*/ 133350 w 1638602"/>
                          <a:gd name="connsiteY40" fmla="*/ 942975 h 1152525"/>
                          <a:gd name="connsiteX41" fmla="*/ 152400 w 1638602"/>
                          <a:gd name="connsiteY41" fmla="*/ 971550 h 1152525"/>
                          <a:gd name="connsiteX42" fmla="*/ 171450 w 1638602"/>
                          <a:gd name="connsiteY42" fmla="*/ 1009650 h 1152525"/>
                          <a:gd name="connsiteX43" fmla="*/ 200025 w 1638602"/>
                          <a:gd name="connsiteY43" fmla="*/ 1028700 h 1152525"/>
                          <a:gd name="connsiteX44" fmla="*/ 276225 w 1638602"/>
                          <a:gd name="connsiteY44" fmla="*/ 990600 h 1152525"/>
                          <a:gd name="connsiteX45" fmla="*/ 342900 w 1638602"/>
                          <a:gd name="connsiteY45" fmla="*/ 971550 h 1152525"/>
                          <a:gd name="connsiteX46" fmla="*/ 371475 w 1638602"/>
                          <a:gd name="connsiteY46" fmla="*/ 962025 h 1152525"/>
                          <a:gd name="connsiteX47" fmla="*/ 400050 w 1638602"/>
                          <a:gd name="connsiteY47" fmla="*/ 942975 h 1152525"/>
                          <a:gd name="connsiteX48" fmla="*/ 428625 w 1638602"/>
                          <a:gd name="connsiteY48" fmla="*/ 933450 h 1152525"/>
                          <a:gd name="connsiteX49" fmla="*/ 457200 w 1638602"/>
                          <a:gd name="connsiteY49" fmla="*/ 914400 h 1152525"/>
                          <a:gd name="connsiteX50" fmla="*/ 523875 w 1638602"/>
                          <a:gd name="connsiteY50" fmla="*/ 895350 h 1152525"/>
                          <a:gd name="connsiteX51" fmla="*/ 571500 w 1638602"/>
                          <a:gd name="connsiteY51" fmla="*/ 866775 h 1152525"/>
                          <a:gd name="connsiteX52" fmla="*/ 828675 w 1638602"/>
                          <a:gd name="connsiteY52" fmla="*/ 866775 h 1152525"/>
                          <a:gd name="connsiteX53" fmla="*/ 828675 w 1638602"/>
                          <a:gd name="connsiteY53" fmla="*/ 990600 h 1152525"/>
                          <a:gd name="connsiteX54" fmla="*/ 847725 w 1638602"/>
                          <a:gd name="connsiteY54" fmla="*/ 1028700 h 1152525"/>
                          <a:gd name="connsiteX55" fmla="*/ 857250 w 1638602"/>
                          <a:gd name="connsiteY55" fmla="*/ 1057275 h 1152525"/>
                          <a:gd name="connsiteX56" fmla="*/ 885825 w 1638602"/>
                          <a:gd name="connsiteY56" fmla="*/ 1076325 h 1152525"/>
                          <a:gd name="connsiteX57" fmla="*/ 933450 w 1638602"/>
                          <a:gd name="connsiteY57" fmla="*/ 1019175 h 1152525"/>
                          <a:gd name="connsiteX58" fmla="*/ 914400 w 1638602"/>
                          <a:gd name="connsiteY58" fmla="*/ 990600 h 1152525"/>
                          <a:gd name="connsiteX59" fmla="*/ 933450 w 1638602"/>
                          <a:gd name="connsiteY59" fmla="*/ 1047750 h 1152525"/>
                          <a:gd name="connsiteX60" fmla="*/ 1028700 w 1638602"/>
                          <a:gd name="connsiteY60" fmla="*/ 1152525 h 1152525"/>
                          <a:gd name="connsiteX61" fmla="*/ 1057275 w 1638602"/>
                          <a:gd name="connsiteY61" fmla="*/ 1143000 h 1152525"/>
                          <a:gd name="connsiteX62" fmla="*/ 1028700 w 1638602"/>
                          <a:gd name="connsiteY62" fmla="*/ 1009650 h 1152525"/>
                          <a:gd name="connsiteX63" fmla="*/ 1009650 w 1638602"/>
                          <a:gd name="connsiteY63" fmla="*/ 981075 h 1152525"/>
                          <a:gd name="connsiteX64" fmla="*/ 1028700 w 1638602"/>
                          <a:gd name="connsiteY64" fmla="*/ 876300 h 1152525"/>
                          <a:gd name="connsiteX65" fmla="*/ 1257300 w 1638602"/>
                          <a:gd name="connsiteY65" fmla="*/ 895350 h 1152525"/>
                          <a:gd name="connsiteX66" fmla="*/ 1390650 w 1638602"/>
                          <a:gd name="connsiteY66" fmla="*/ 885825 h 1152525"/>
                          <a:gd name="connsiteX67" fmla="*/ 1485900 w 1638602"/>
                          <a:gd name="connsiteY67" fmla="*/ 838200 h 1152525"/>
                          <a:gd name="connsiteX68" fmla="*/ 1514475 w 1638602"/>
                          <a:gd name="connsiteY68" fmla="*/ 828675 h 1152525"/>
                          <a:gd name="connsiteX69" fmla="*/ 1552575 w 1638602"/>
                          <a:gd name="connsiteY69" fmla="*/ 771525 h 1152525"/>
                          <a:gd name="connsiteX70" fmla="*/ 1571625 w 1638602"/>
                          <a:gd name="connsiteY70" fmla="*/ 742950 h 1152525"/>
                          <a:gd name="connsiteX71" fmla="*/ 1581150 w 1638602"/>
                          <a:gd name="connsiteY71" fmla="*/ 704850 h 1152525"/>
                          <a:gd name="connsiteX72" fmla="*/ 1562100 w 1638602"/>
                          <a:gd name="connsiteY72" fmla="*/ 466725 h 1152525"/>
                          <a:gd name="connsiteX73" fmla="*/ 1552575 w 1638602"/>
                          <a:gd name="connsiteY73" fmla="*/ 438150 h 1152525"/>
                          <a:gd name="connsiteX74" fmla="*/ 1543050 w 1638602"/>
                          <a:gd name="connsiteY74" fmla="*/ 400050 h 1152525"/>
                          <a:gd name="connsiteX75" fmla="*/ 1514475 w 1638602"/>
                          <a:gd name="connsiteY75" fmla="*/ 371475 h 1152525"/>
                          <a:gd name="connsiteX76" fmla="*/ 1514475 w 1638602"/>
                          <a:gd name="connsiteY76" fmla="*/ 190500 h 1152525"/>
                          <a:gd name="connsiteX77" fmla="*/ 1533525 w 1638602"/>
                          <a:gd name="connsiteY77" fmla="*/ 161925 h 1152525"/>
                          <a:gd name="connsiteX78" fmla="*/ 1562100 w 1638602"/>
                          <a:gd name="connsiteY78" fmla="*/ 142875 h 1152525"/>
                          <a:gd name="connsiteX79" fmla="*/ 1600200 w 1638602"/>
                          <a:gd name="connsiteY79" fmla="*/ 114300 h 1152525"/>
                          <a:gd name="connsiteX80" fmla="*/ 1638300 w 1638602"/>
                          <a:gd name="connsiteY80" fmla="*/ 95250 h 1152525"/>
                          <a:gd name="connsiteX81" fmla="*/ 1600200 w 1638602"/>
                          <a:gd name="connsiteY81" fmla="*/ 57150 h 1152525"/>
                          <a:gd name="connsiteX0" fmla="*/ 1600200 w 1638602"/>
                          <a:gd name="connsiteY0" fmla="*/ 57150 h 1152525"/>
                          <a:gd name="connsiteX1" fmla="*/ 1600200 w 1638602"/>
                          <a:gd name="connsiteY1" fmla="*/ 57150 h 1152525"/>
                          <a:gd name="connsiteX2" fmla="*/ 1514475 w 1638602"/>
                          <a:gd name="connsiteY2" fmla="*/ 19050 h 1152525"/>
                          <a:gd name="connsiteX3" fmla="*/ 1457325 w 1638602"/>
                          <a:gd name="connsiteY3" fmla="*/ 0 h 1152525"/>
                          <a:gd name="connsiteX4" fmla="*/ 1409700 w 1638602"/>
                          <a:gd name="connsiteY4" fmla="*/ 9525 h 1152525"/>
                          <a:gd name="connsiteX5" fmla="*/ 1381125 w 1638602"/>
                          <a:gd name="connsiteY5" fmla="*/ 38100 h 1152525"/>
                          <a:gd name="connsiteX6" fmla="*/ 1350645 w 1638602"/>
                          <a:gd name="connsiteY6" fmla="*/ 74378 h 1152525"/>
                          <a:gd name="connsiteX7" fmla="*/ 1323975 w 1638602"/>
                          <a:gd name="connsiteY7" fmla="*/ 104775 h 1152525"/>
                          <a:gd name="connsiteX8" fmla="*/ 1314450 w 1638602"/>
                          <a:gd name="connsiteY8" fmla="*/ 142875 h 1152525"/>
                          <a:gd name="connsiteX9" fmla="*/ 1295400 w 1638602"/>
                          <a:gd name="connsiteY9" fmla="*/ 171450 h 1152525"/>
                          <a:gd name="connsiteX10" fmla="*/ 1266825 w 1638602"/>
                          <a:gd name="connsiteY10" fmla="*/ 219075 h 1152525"/>
                          <a:gd name="connsiteX11" fmla="*/ 1257300 w 1638602"/>
                          <a:gd name="connsiteY11" fmla="*/ 247650 h 1152525"/>
                          <a:gd name="connsiteX12" fmla="*/ 1219200 w 1638602"/>
                          <a:gd name="connsiteY12" fmla="*/ 276225 h 1152525"/>
                          <a:gd name="connsiteX13" fmla="*/ 1143000 w 1638602"/>
                          <a:gd name="connsiteY13" fmla="*/ 361950 h 1152525"/>
                          <a:gd name="connsiteX14" fmla="*/ 1114425 w 1638602"/>
                          <a:gd name="connsiteY14" fmla="*/ 371475 h 1152525"/>
                          <a:gd name="connsiteX15" fmla="*/ 1057275 w 1638602"/>
                          <a:gd name="connsiteY15" fmla="*/ 409575 h 1152525"/>
                          <a:gd name="connsiteX16" fmla="*/ 1028700 w 1638602"/>
                          <a:gd name="connsiteY16" fmla="*/ 428625 h 1152525"/>
                          <a:gd name="connsiteX17" fmla="*/ 923925 w 1638602"/>
                          <a:gd name="connsiteY17" fmla="*/ 466725 h 1152525"/>
                          <a:gd name="connsiteX18" fmla="*/ 619125 w 1638602"/>
                          <a:gd name="connsiteY18" fmla="*/ 457200 h 1152525"/>
                          <a:gd name="connsiteX19" fmla="*/ 628650 w 1638602"/>
                          <a:gd name="connsiteY19" fmla="*/ 476138 h 1152525"/>
                          <a:gd name="connsiteX20" fmla="*/ 533400 w 1638602"/>
                          <a:gd name="connsiteY20" fmla="*/ 409575 h 1152525"/>
                          <a:gd name="connsiteX21" fmla="*/ 495300 w 1638602"/>
                          <a:gd name="connsiteY21" fmla="*/ 371475 h 1152525"/>
                          <a:gd name="connsiteX22" fmla="*/ 485775 w 1638602"/>
                          <a:gd name="connsiteY22" fmla="*/ 342900 h 1152525"/>
                          <a:gd name="connsiteX23" fmla="*/ 466725 w 1638602"/>
                          <a:gd name="connsiteY23" fmla="*/ 304800 h 1152525"/>
                          <a:gd name="connsiteX24" fmla="*/ 409575 w 1638602"/>
                          <a:gd name="connsiteY24" fmla="*/ 228600 h 1152525"/>
                          <a:gd name="connsiteX25" fmla="*/ 381000 w 1638602"/>
                          <a:gd name="connsiteY25" fmla="*/ 219075 h 1152525"/>
                          <a:gd name="connsiteX26" fmla="*/ 352425 w 1638602"/>
                          <a:gd name="connsiteY26" fmla="*/ 161925 h 1152525"/>
                          <a:gd name="connsiteX27" fmla="*/ 323850 w 1638602"/>
                          <a:gd name="connsiteY27" fmla="*/ 152400 h 1152525"/>
                          <a:gd name="connsiteX28" fmla="*/ 209550 w 1638602"/>
                          <a:gd name="connsiteY28" fmla="*/ 161925 h 1152525"/>
                          <a:gd name="connsiteX29" fmla="*/ 142875 w 1638602"/>
                          <a:gd name="connsiteY29" fmla="*/ 209550 h 1152525"/>
                          <a:gd name="connsiteX30" fmla="*/ 76200 w 1638602"/>
                          <a:gd name="connsiteY30" fmla="*/ 285750 h 1152525"/>
                          <a:gd name="connsiteX31" fmla="*/ 66675 w 1638602"/>
                          <a:gd name="connsiteY31" fmla="*/ 314325 h 1152525"/>
                          <a:gd name="connsiteX32" fmla="*/ 47625 w 1638602"/>
                          <a:gd name="connsiteY32" fmla="*/ 342900 h 1152525"/>
                          <a:gd name="connsiteX33" fmla="*/ 19050 w 1638602"/>
                          <a:gd name="connsiteY33" fmla="*/ 390525 h 1152525"/>
                          <a:gd name="connsiteX34" fmla="*/ 9525 w 1638602"/>
                          <a:gd name="connsiteY34" fmla="*/ 466725 h 1152525"/>
                          <a:gd name="connsiteX35" fmla="*/ 0 w 1638602"/>
                          <a:gd name="connsiteY35" fmla="*/ 495300 h 1152525"/>
                          <a:gd name="connsiteX36" fmla="*/ 9525 w 1638602"/>
                          <a:gd name="connsiteY36" fmla="*/ 752475 h 1152525"/>
                          <a:gd name="connsiteX37" fmla="*/ 28575 w 1638602"/>
                          <a:gd name="connsiteY37" fmla="*/ 781050 h 1152525"/>
                          <a:gd name="connsiteX38" fmla="*/ 38100 w 1638602"/>
                          <a:gd name="connsiteY38" fmla="*/ 809625 h 1152525"/>
                          <a:gd name="connsiteX39" fmla="*/ 85725 w 1638602"/>
                          <a:gd name="connsiteY39" fmla="*/ 866775 h 1152525"/>
                          <a:gd name="connsiteX40" fmla="*/ 133350 w 1638602"/>
                          <a:gd name="connsiteY40" fmla="*/ 942975 h 1152525"/>
                          <a:gd name="connsiteX41" fmla="*/ 152400 w 1638602"/>
                          <a:gd name="connsiteY41" fmla="*/ 971550 h 1152525"/>
                          <a:gd name="connsiteX42" fmla="*/ 171450 w 1638602"/>
                          <a:gd name="connsiteY42" fmla="*/ 1009650 h 1152525"/>
                          <a:gd name="connsiteX43" fmla="*/ 200025 w 1638602"/>
                          <a:gd name="connsiteY43" fmla="*/ 1028700 h 1152525"/>
                          <a:gd name="connsiteX44" fmla="*/ 276225 w 1638602"/>
                          <a:gd name="connsiteY44" fmla="*/ 990600 h 1152525"/>
                          <a:gd name="connsiteX45" fmla="*/ 342900 w 1638602"/>
                          <a:gd name="connsiteY45" fmla="*/ 971550 h 1152525"/>
                          <a:gd name="connsiteX46" fmla="*/ 371475 w 1638602"/>
                          <a:gd name="connsiteY46" fmla="*/ 962025 h 1152525"/>
                          <a:gd name="connsiteX47" fmla="*/ 400050 w 1638602"/>
                          <a:gd name="connsiteY47" fmla="*/ 942975 h 1152525"/>
                          <a:gd name="connsiteX48" fmla="*/ 428625 w 1638602"/>
                          <a:gd name="connsiteY48" fmla="*/ 933450 h 1152525"/>
                          <a:gd name="connsiteX49" fmla="*/ 457200 w 1638602"/>
                          <a:gd name="connsiteY49" fmla="*/ 914400 h 1152525"/>
                          <a:gd name="connsiteX50" fmla="*/ 523875 w 1638602"/>
                          <a:gd name="connsiteY50" fmla="*/ 895350 h 1152525"/>
                          <a:gd name="connsiteX51" fmla="*/ 571500 w 1638602"/>
                          <a:gd name="connsiteY51" fmla="*/ 866775 h 1152525"/>
                          <a:gd name="connsiteX52" fmla="*/ 828675 w 1638602"/>
                          <a:gd name="connsiteY52" fmla="*/ 866775 h 1152525"/>
                          <a:gd name="connsiteX53" fmla="*/ 828675 w 1638602"/>
                          <a:gd name="connsiteY53" fmla="*/ 990600 h 1152525"/>
                          <a:gd name="connsiteX54" fmla="*/ 847725 w 1638602"/>
                          <a:gd name="connsiteY54" fmla="*/ 1028700 h 1152525"/>
                          <a:gd name="connsiteX55" fmla="*/ 857250 w 1638602"/>
                          <a:gd name="connsiteY55" fmla="*/ 1057275 h 1152525"/>
                          <a:gd name="connsiteX56" fmla="*/ 885825 w 1638602"/>
                          <a:gd name="connsiteY56" fmla="*/ 1076325 h 1152525"/>
                          <a:gd name="connsiteX57" fmla="*/ 933450 w 1638602"/>
                          <a:gd name="connsiteY57" fmla="*/ 1019175 h 1152525"/>
                          <a:gd name="connsiteX58" fmla="*/ 914400 w 1638602"/>
                          <a:gd name="connsiteY58" fmla="*/ 990600 h 1152525"/>
                          <a:gd name="connsiteX59" fmla="*/ 933450 w 1638602"/>
                          <a:gd name="connsiteY59" fmla="*/ 1047750 h 1152525"/>
                          <a:gd name="connsiteX60" fmla="*/ 1028700 w 1638602"/>
                          <a:gd name="connsiteY60" fmla="*/ 1152525 h 1152525"/>
                          <a:gd name="connsiteX61" fmla="*/ 1057275 w 1638602"/>
                          <a:gd name="connsiteY61" fmla="*/ 1143000 h 1152525"/>
                          <a:gd name="connsiteX62" fmla="*/ 1028700 w 1638602"/>
                          <a:gd name="connsiteY62" fmla="*/ 1009650 h 1152525"/>
                          <a:gd name="connsiteX63" fmla="*/ 1009650 w 1638602"/>
                          <a:gd name="connsiteY63" fmla="*/ 981075 h 1152525"/>
                          <a:gd name="connsiteX64" fmla="*/ 1028700 w 1638602"/>
                          <a:gd name="connsiteY64" fmla="*/ 876300 h 1152525"/>
                          <a:gd name="connsiteX65" fmla="*/ 1257300 w 1638602"/>
                          <a:gd name="connsiteY65" fmla="*/ 895350 h 1152525"/>
                          <a:gd name="connsiteX66" fmla="*/ 1390650 w 1638602"/>
                          <a:gd name="connsiteY66" fmla="*/ 885825 h 1152525"/>
                          <a:gd name="connsiteX67" fmla="*/ 1485900 w 1638602"/>
                          <a:gd name="connsiteY67" fmla="*/ 838200 h 1152525"/>
                          <a:gd name="connsiteX68" fmla="*/ 1514475 w 1638602"/>
                          <a:gd name="connsiteY68" fmla="*/ 828675 h 1152525"/>
                          <a:gd name="connsiteX69" fmla="*/ 1552575 w 1638602"/>
                          <a:gd name="connsiteY69" fmla="*/ 771525 h 1152525"/>
                          <a:gd name="connsiteX70" fmla="*/ 1571625 w 1638602"/>
                          <a:gd name="connsiteY70" fmla="*/ 742950 h 1152525"/>
                          <a:gd name="connsiteX71" fmla="*/ 1581150 w 1638602"/>
                          <a:gd name="connsiteY71" fmla="*/ 704850 h 1152525"/>
                          <a:gd name="connsiteX72" fmla="*/ 1562100 w 1638602"/>
                          <a:gd name="connsiteY72" fmla="*/ 466725 h 1152525"/>
                          <a:gd name="connsiteX73" fmla="*/ 1552575 w 1638602"/>
                          <a:gd name="connsiteY73" fmla="*/ 438150 h 1152525"/>
                          <a:gd name="connsiteX74" fmla="*/ 1543050 w 1638602"/>
                          <a:gd name="connsiteY74" fmla="*/ 400050 h 1152525"/>
                          <a:gd name="connsiteX75" fmla="*/ 1514475 w 1638602"/>
                          <a:gd name="connsiteY75" fmla="*/ 371475 h 1152525"/>
                          <a:gd name="connsiteX76" fmla="*/ 1514475 w 1638602"/>
                          <a:gd name="connsiteY76" fmla="*/ 190500 h 1152525"/>
                          <a:gd name="connsiteX77" fmla="*/ 1533525 w 1638602"/>
                          <a:gd name="connsiteY77" fmla="*/ 161925 h 1152525"/>
                          <a:gd name="connsiteX78" fmla="*/ 1562100 w 1638602"/>
                          <a:gd name="connsiteY78" fmla="*/ 142875 h 1152525"/>
                          <a:gd name="connsiteX79" fmla="*/ 1600200 w 1638602"/>
                          <a:gd name="connsiteY79" fmla="*/ 114300 h 1152525"/>
                          <a:gd name="connsiteX80" fmla="*/ 1638300 w 1638602"/>
                          <a:gd name="connsiteY80" fmla="*/ 95250 h 1152525"/>
                          <a:gd name="connsiteX81" fmla="*/ 1600200 w 1638602"/>
                          <a:gd name="connsiteY81" fmla="*/ 57150 h 1152525"/>
                          <a:gd name="connsiteX0" fmla="*/ 1600200 w 1638602"/>
                          <a:gd name="connsiteY0" fmla="*/ 57150 h 1152525"/>
                          <a:gd name="connsiteX1" fmla="*/ 1600200 w 1638602"/>
                          <a:gd name="connsiteY1" fmla="*/ 57150 h 1152525"/>
                          <a:gd name="connsiteX2" fmla="*/ 1514475 w 1638602"/>
                          <a:gd name="connsiteY2" fmla="*/ 19050 h 1152525"/>
                          <a:gd name="connsiteX3" fmla="*/ 1457325 w 1638602"/>
                          <a:gd name="connsiteY3" fmla="*/ 0 h 1152525"/>
                          <a:gd name="connsiteX4" fmla="*/ 1409700 w 1638602"/>
                          <a:gd name="connsiteY4" fmla="*/ 9525 h 1152525"/>
                          <a:gd name="connsiteX5" fmla="*/ 1381125 w 1638602"/>
                          <a:gd name="connsiteY5" fmla="*/ 38100 h 1152525"/>
                          <a:gd name="connsiteX6" fmla="*/ 1350645 w 1638602"/>
                          <a:gd name="connsiteY6" fmla="*/ 74378 h 1152525"/>
                          <a:gd name="connsiteX7" fmla="*/ 1323975 w 1638602"/>
                          <a:gd name="connsiteY7" fmla="*/ 104775 h 1152525"/>
                          <a:gd name="connsiteX8" fmla="*/ 1314450 w 1638602"/>
                          <a:gd name="connsiteY8" fmla="*/ 142875 h 1152525"/>
                          <a:gd name="connsiteX9" fmla="*/ 1295400 w 1638602"/>
                          <a:gd name="connsiteY9" fmla="*/ 171450 h 1152525"/>
                          <a:gd name="connsiteX10" fmla="*/ 1266825 w 1638602"/>
                          <a:gd name="connsiteY10" fmla="*/ 219075 h 1152525"/>
                          <a:gd name="connsiteX11" fmla="*/ 1257300 w 1638602"/>
                          <a:gd name="connsiteY11" fmla="*/ 247650 h 1152525"/>
                          <a:gd name="connsiteX12" fmla="*/ 1219200 w 1638602"/>
                          <a:gd name="connsiteY12" fmla="*/ 276225 h 1152525"/>
                          <a:gd name="connsiteX13" fmla="*/ 1143000 w 1638602"/>
                          <a:gd name="connsiteY13" fmla="*/ 361950 h 1152525"/>
                          <a:gd name="connsiteX14" fmla="*/ 1114425 w 1638602"/>
                          <a:gd name="connsiteY14" fmla="*/ 371475 h 1152525"/>
                          <a:gd name="connsiteX15" fmla="*/ 1057275 w 1638602"/>
                          <a:gd name="connsiteY15" fmla="*/ 409575 h 1152525"/>
                          <a:gd name="connsiteX16" fmla="*/ 1028700 w 1638602"/>
                          <a:gd name="connsiteY16" fmla="*/ 428625 h 1152525"/>
                          <a:gd name="connsiteX17" fmla="*/ 923925 w 1638602"/>
                          <a:gd name="connsiteY17" fmla="*/ 466725 h 1152525"/>
                          <a:gd name="connsiteX18" fmla="*/ 619125 w 1638602"/>
                          <a:gd name="connsiteY18" fmla="*/ 457200 h 1152525"/>
                          <a:gd name="connsiteX19" fmla="*/ 628650 w 1638602"/>
                          <a:gd name="connsiteY19" fmla="*/ 476138 h 1152525"/>
                          <a:gd name="connsiteX20" fmla="*/ 533400 w 1638602"/>
                          <a:gd name="connsiteY20" fmla="*/ 409575 h 1152525"/>
                          <a:gd name="connsiteX21" fmla="*/ 495300 w 1638602"/>
                          <a:gd name="connsiteY21" fmla="*/ 371475 h 1152525"/>
                          <a:gd name="connsiteX22" fmla="*/ 485775 w 1638602"/>
                          <a:gd name="connsiteY22" fmla="*/ 342900 h 1152525"/>
                          <a:gd name="connsiteX23" fmla="*/ 466725 w 1638602"/>
                          <a:gd name="connsiteY23" fmla="*/ 304800 h 1152525"/>
                          <a:gd name="connsiteX24" fmla="*/ 409575 w 1638602"/>
                          <a:gd name="connsiteY24" fmla="*/ 228600 h 1152525"/>
                          <a:gd name="connsiteX25" fmla="*/ 381000 w 1638602"/>
                          <a:gd name="connsiteY25" fmla="*/ 219075 h 1152525"/>
                          <a:gd name="connsiteX26" fmla="*/ 352425 w 1638602"/>
                          <a:gd name="connsiteY26" fmla="*/ 161925 h 1152525"/>
                          <a:gd name="connsiteX27" fmla="*/ 323850 w 1638602"/>
                          <a:gd name="connsiteY27" fmla="*/ 152400 h 1152525"/>
                          <a:gd name="connsiteX28" fmla="*/ 209550 w 1638602"/>
                          <a:gd name="connsiteY28" fmla="*/ 161925 h 1152525"/>
                          <a:gd name="connsiteX29" fmla="*/ 142875 w 1638602"/>
                          <a:gd name="connsiteY29" fmla="*/ 209550 h 1152525"/>
                          <a:gd name="connsiteX30" fmla="*/ 76200 w 1638602"/>
                          <a:gd name="connsiteY30" fmla="*/ 285750 h 1152525"/>
                          <a:gd name="connsiteX31" fmla="*/ 66675 w 1638602"/>
                          <a:gd name="connsiteY31" fmla="*/ 314325 h 1152525"/>
                          <a:gd name="connsiteX32" fmla="*/ 47625 w 1638602"/>
                          <a:gd name="connsiteY32" fmla="*/ 342900 h 1152525"/>
                          <a:gd name="connsiteX33" fmla="*/ 19050 w 1638602"/>
                          <a:gd name="connsiteY33" fmla="*/ 390525 h 1152525"/>
                          <a:gd name="connsiteX34" fmla="*/ 9525 w 1638602"/>
                          <a:gd name="connsiteY34" fmla="*/ 466725 h 1152525"/>
                          <a:gd name="connsiteX35" fmla="*/ 0 w 1638602"/>
                          <a:gd name="connsiteY35" fmla="*/ 495300 h 1152525"/>
                          <a:gd name="connsiteX36" fmla="*/ 9525 w 1638602"/>
                          <a:gd name="connsiteY36" fmla="*/ 752475 h 1152525"/>
                          <a:gd name="connsiteX37" fmla="*/ 28575 w 1638602"/>
                          <a:gd name="connsiteY37" fmla="*/ 781050 h 1152525"/>
                          <a:gd name="connsiteX38" fmla="*/ 38100 w 1638602"/>
                          <a:gd name="connsiteY38" fmla="*/ 809625 h 1152525"/>
                          <a:gd name="connsiteX39" fmla="*/ 85725 w 1638602"/>
                          <a:gd name="connsiteY39" fmla="*/ 866775 h 1152525"/>
                          <a:gd name="connsiteX40" fmla="*/ 133350 w 1638602"/>
                          <a:gd name="connsiteY40" fmla="*/ 942975 h 1152525"/>
                          <a:gd name="connsiteX41" fmla="*/ 152400 w 1638602"/>
                          <a:gd name="connsiteY41" fmla="*/ 971550 h 1152525"/>
                          <a:gd name="connsiteX42" fmla="*/ 171450 w 1638602"/>
                          <a:gd name="connsiteY42" fmla="*/ 1009650 h 1152525"/>
                          <a:gd name="connsiteX43" fmla="*/ 200025 w 1638602"/>
                          <a:gd name="connsiteY43" fmla="*/ 1028700 h 1152525"/>
                          <a:gd name="connsiteX44" fmla="*/ 276225 w 1638602"/>
                          <a:gd name="connsiteY44" fmla="*/ 990600 h 1152525"/>
                          <a:gd name="connsiteX45" fmla="*/ 342900 w 1638602"/>
                          <a:gd name="connsiteY45" fmla="*/ 971550 h 1152525"/>
                          <a:gd name="connsiteX46" fmla="*/ 371475 w 1638602"/>
                          <a:gd name="connsiteY46" fmla="*/ 962025 h 1152525"/>
                          <a:gd name="connsiteX47" fmla="*/ 400050 w 1638602"/>
                          <a:gd name="connsiteY47" fmla="*/ 942975 h 1152525"/>
                          <a:gd name="connsiteX48" fmla="*/ 428625 w 1638602"/>
                          <a:gd name="connsiteY48" fmla="*/ 933450 h 1152525"/>
                          <a:gd name="connsiteX49" fmla="*/ 457200 w 1638602"/>
                          <a:gd name="connsiteY49" fmla="*/ 914400 h 1152525"/>
                          <a:gd name="connsiteX50" fmla="*/ 523875 w 1638602"/>
                          <a:gd name="connsiteY50" fmla="*/ 895350 h 1152525"/>
                          <a:gd name="connsiteX51" fmla="*/ 571500 w 1638602"/>
                          <a:gd name="connsiteY51" fmla="*/ 866775 h 1152525"/>
                          <a:gd name="connsiteX52" fmla="*/ 828675 w 1638602"/>
                          <a:gd name="connsiteY52" fmla="*/ 866775 h 1152525"/>
                          <a:gd name="connsiteX53" fmla="*/ 828675 w 1638602"/>
                          <a:gd name="connsiteY53" fmla="*/ 990600 h 1152525"/>
                          <a:gd name="connsiteX54" fmla="*/ 847725 w 1638602"/>
                          <a:gd name="connsiteY54" fmla="*/ 1028700 h 1152525"/>
                          <a:gd name="connsiteX55" fmla="*/ 857250 w 1638602"/>
                          <a:gd name="connsiteY55" fmla="*/ 1057275 h 1152525"/>
                          <a:gd name="connsiteX56" fmla="*/ 885825 w 1638602"/>
                          <a:gd name="connsiteY56" fmla="*/ 1076325 h 1152525"/>
                          <a:gd name="connsiteX57" fmla="*/ 933450 w 1638602"/>
                          <a:gd name="connsiteY57" fmla="*/ 1019175 h 1152525"/>
                          <a:gd name="connsiteX58" fmla="*/ 914400 w 1638602"/>
                          <a:gd name="connsiteY58" fmla="*/ 990600 h 1152525"/>
                          <a:gd name="connsiteX59" fmla="*/ 933450 w 1638602"/>
                          <a:gd name="connsiteY59" fmla="*/ 1047750 h 1152525"/>
                          <a:gd name="connsiteX60" fmla="*/ 1028700 w 1638602"/>
                          <a:gd name="connsiteY60" fmla="*/ 1152525 h 1152525"/>
                          <a:gd name="connsiteX61" fmla="*/ 1057275 w 1638602"/>
                          <a:gd name="connsiteY61" fmla="*/ 1143000 h 1152525"/>
                          <a:gd name="connsiteX62" fmla="*/ 1028700 w 1638602"/>
                          <a:gd name="connsiteY62" fmla="*/ 1009650 h 1152525"/>
                          <a:gd name="connsiteX63" fmla="*/ 1009650 w 1638602"/>
                          <a:gd name="connsiteY63" fmla="*/ 981075 h 1152525"/>
                          <a:gd name="connsiteX64" fmla="*/ 1028700 w 1638602"/>
                          <a:gd name="connsiteY64" fmla="*/ 876300 h 1152525"/>
                          <a:gd name="connsiteX65" fmla="*/ 1257300 w 1638602"/>
                          <a:gd name="connsiteY65" fmla="*/ 895350 h 1152525"/>
                          <a:gd name="connsiteX66" fmla="*/ 1390650 w 1638602"/>
                          <a:gd name="connsiteY66" fmla="*/ 885825 h 1152525"/>
                          <a:gd name="connsiteX67" fmla="*/ 1485900 w 1638602"/>
                          <a:gd name="connsiteY67" fmla="*/ 838200 h 1152525"/>
                          <a:gd name="connsiteX68" fmla="*/ 1514475 w 1638602"/>
                          <a:gd name="connsiteY68" fmla="*/ 828675 h 1152525"/>
                          <a:gd name="connsiteX69" fmla="*/ 1552575 w 1638602"/>
                          <a:gd name="connsiteY69" fmla="*/ 771525 h 1152525"/>
                          <a:gd name="connsiteX70" fmla="*/ 1571625 w 1638602"/>
                          <a:gd name="connsiteY70" fmla="*/ 742950 h 1152525"/>
                          <a:gd name="connsiteX71" fmla="*/ 1581150 w 1638602"/>
                          <a:gd name="connsiteY71" fmla="*/ 704850 h 1152525"/>
                          <a:gd name="connsiteX72" fmla="*/ 1562100 w 1638602"/>
                          <a:gd name="connsiteY72" fmla="*/ 466725 h 1152525"/>
                          <a:gd name="connsiteX73" fmla="*/ 1552575 w 1638602"/>
                          <a:gd name="connsiteY73" fmla="*/ 438150 h 1152525"/>
                          <a:gd name="connsiteX74" fmla="*/ 1535430 w 1638602"/>
                          <a:gd name="connsiteY74" fmla="*/ 401947 h 1152525"/>
                          <a:gd name="connsiteX75" fmla="*/ 1514475 w 1638602"/>
                          <a:gd name="connsiteY75" fmla="*/ 371475 h 1152525"/>
                          <a:gd name="connsiteX76" fmla="*/ 1514475 w 1638602"/>
                          <a:gd name="connsiteY76" fmla="*/ 190500 h 1152525"/>
                          <a:gd name="connsiteX77" fmla="*/ 1533525 w 1638602"/>
                          <a:gd name="connsiteY77" fmla="*/ 161925 h 1152525"/>
                          <a:gd name="connsiteX78" fmla="*/ 1562100 w 1638602"/>
                          <a:gd name="connsiteY78" fmla="*/ 142875 h 1152525"/>
                          <a:gd name="connsiteX79" fmla="*/ 1600200 w 1638602"/>
                          <a:gd name="connsiteY79" fmla="*/ 114300 h 1152525"/>
                          <a:gd name="connsiteX80" fmla="*/ 1638300 w 1638602"/>
                          <a:gd name="connsiteY80" fmla="*/ 95250 h 1152525"/>
                          <a:gd name="connsiteX81" fmla="*/ 1600200 w 1638602"/>
                          <a:gd name="connsiteY81" fmla="*/ 57150 h 1152525"/>
                          <a:gd name="connsiteX0" fmla="*/ 1600200 w 1638602"/>
                          <a:gd name="connsiteY0" fmla="*/ 57150 h 1152525"/>
                          <a:gd name="connsiteX1" fmla="*/ 1600200 w 1638602"/>
                          <a:gd name="connsiteY1" fmla="*/ 57150 h 1152525"/>
                          <a:gd name="connsiteX2" fmla="*/ 1524000 w 1638602"/>
                          <a:gd name="connsiteY2" fmla="*/ 9562 h 1152525"/>
                          <a:gd name="connsiteX3" fmla="*/ 1457325 w 1638602"/>
                          <a:gd name="connsiteY3" fmla="*/ 0 h 1152525"/>
                          <a:gd name="connsiteX4" fmla="*/ 1409700 w 1638602"/>
                          <a:gd name="connsiteY4" fmla="*/ 9525 h 1152525"/>
                          <a:gd name="connsiteX5" fmla="*/ 1381125 w 1638602"/>
                          <a:gd name="connsiteY5" fmla="*/ 38100 h 1152525"/>
                          <a:gd name="connsiteX6" fmla="*/ 1350645 w 1638602"/>
                          <a:gd name="connsiteY6" fmla="*/ 74378 h 1152525"/>
                          <a:gd name="connsiteX7" fmla="*/ 1323975 w 1638602"/>
                          <a:gd name="connsiteY7" fmla="*/ 104775 h 1152525"/>
                          <a:gd name="connsiteX8" fmla="*/ 1314450 w 1638602"/>
                          <a:gd name="connsiteY8" fmla="*/ 142875 h 1152525"/>
                          <a:gd name="connsiteX9" fmla="*/ 1295400 w 1638602"/>
                          <a:gd name="connsiteY9" fmla="*/ 171450 h 1152525"/>
                          <a:gd name="connsiteX10" fmla="*/ 1266825 w 1638602"/>
                          <a:gd name="connsiteY10" fmla="*/ 219075 h 1152525"/>
                          <a:gd name="connsiteX11" fmla="*/ 1257300 w 1638602"/>
                          <a:gd name="connsiteY11" fmla="*/ 247650 h 1152525"/>
                          <a:gd name="connsiteX12" fmla="*/ 1219200 w 1638602"/>
                          <a:gd name="connsiteY12" fmla="*/ 276225 h 1152525"/>
                          <a:gd name="connsiteX13" fmla="*/ 1143000 w 1638602"/>
                          <a:gd name="connsiteY13" fmla="*/ 361950 h 1152525"/>
                          <a:gd name="connsiteX14" fmla="*/ 1114425 w 1638602"/>
                          <a:gd name="connsiteY14" fmla="*/ 371475 h 1152525"/>
                          <a:gd name="connsiteX15" fmla="*/ 1057275 w 1638602"/>
                          <a:gd name="connsiteY15" fmla="*/ 409575 h 1152525"/>
                          <a:gd name="connsiteX16" fmla="*/ 1028700 w 1638602"/>
                          <a:gd name="connsiteY16" fmla="*/ 428625 h 1152525"/>
                          <a:gd name="connsiteX17" fmla="*/ 923925 w 1638602"/>
                          <a:gd name="connsiteY17" fmla="*/ 466725 h 1152525"/>
                          <a:gd name="connsiteX18" fmla="*/ 619125 w 1638602"/>
                          <a:gd name="connsiteY18" fmla="*/ 457200 h 1152525"/>
                          <a:gd name="connsiteX19" fmla="*/ 628650 w 1638602"/>
                          <a:gd name="connsiteY19" fmla="*/ 476138 h 1152525"/>
                          <a:gd name="connsiteX20" fmla="*/ 533400 w 1638602"/>
                          <a:gd name="connsiteY20" fmla="*/ 409575 h 1152525"/>
                          <a:gd name="connsiteX21" fmla="*/ 495300 w 1638602"/>
                          <a:gd name="connsiteY21" fmla="*/ 371475 h 1152525"/>
                          <a:gd name="connsiteX22" fmla="*/ 485775 w 1638602"/>
                          <a:gd name="connsiteY22" fmla="*/ 342900 h 1152525"/>
                          <a:gd name="connsiteX23" fmla="*/ 466725 w 1638602"/>
                          <a:gd name="connsiteY23" fmla="*/ 304800 h 1152525"/>
                          <a:gd name="connsiteX24" fmla="*/ 409575 w 1638602"/>
                          <a:gd name="connsiteY24" fmla="*/ 228600 h 1152525"/>
                          <a:gd name="connsiteX25" fmla="*/ 381000 w 1638602"/>
                          <a:gd name="connsiteY25" fmla="*/ 219075 h 1152525"/>
                          <a:gd name="connsiteX26" fmla="*/ 352425 w 1638602"/>
                          <a:gd name="connsiteY26" fmla="*/ 161925 h 1152525"/>
                          <a:gd name="connsiteX27" fmla="*/ 323850 w 1638602"/>
                          <a:gd name="connsiteY27" fmla="*/ 152400 h 1152525"/>
                          <a:gd name="connsiteX28" fmla="*/ 209550 w 1638602"/>
                          <a:gd name="connsiteY28" fmla="*/ 161925 h 1152525"/>
                          <a:gd name="connsiteX29" fmla="*/ 142875 w 1638602"/>
                          <a:gd name="connsiteY29" fmla="*/ 209550 h 1152525"/>
                          <a:gd name="connsiteX30" fmla="*/ 76200 w 1638602"/>
                          <a:gd name="connsiteY30" fmla="*/ 285750 h 1152525"/>
                          <a:gd name="connsiteX31" fmla="*/ 66675 w 1638602"/>
                          <a:gd name="connsiteY31" fmla="*/ 314325 h 1152525"/>
                          <a:gd name="connsiteX32" fmla="*/ 47625 w 1638602"/>
                          <a:gd name="connsiteY32" fmla="*/ 342900 h 1152525"/>
                          <a:gd name="connsiteX33" fmla="*/ 19050 w 1638602"/>
                          <a:gd name="connsiteY33" fmla="*/ 390525 h 1152525"/>
                          <a:gd name="connsiteX34" fmla="*/ 9525 w 1638602"/>
                          <a:gd name="connsiteY34" fmla="*/ 466725 h 1152525"/>
                          <a:gd name="connsiteX35" fmla="*/ 0 w 1638602"/>
                          <a:gd name="connsiteY35" fmla="*/ 495300 h 1152525"/>
                          <a:gd name="connsiteX36" fmla="*/ 9525 w 1638602"/>
                          <a:gd name="connsiteY36" fmla="*/ 752475 h 1152525"/>
                          <a:gd name="connsiteX37" fmla="*/ 28575 w 1638602"/>
                          <a:gd name="connsiteY37" fmla="*/ 781050 h 1152525"/>
                          <a:gd name="connsiteX38" fmla="*/ 38100 w 1638602"/>
                          <a:gd name="connsiteY38" fmla="*/ 809625 h 1152525"/>
                          <a:gd name="connsiteX39" fmla="*/ 85725 w 1638602"/>
                          <a:gd name="connsiteY39" fmla="*/ 866775 h 1152525"/>
                          <a:gd name="connsiteX40" fmla="*/ 133350 w 1638602"/>
                          <a:gd name="connsiteY40" fmla="*/ 942975 h 1152525"/>
                          <a:gd name="connsiteX41" fmla="*/ 152400 w 1638602"/>
                          <a:gd name="connsiteY41" fmla="*/ 971550 h 1152525"/>
                          <a:gd name="connsiteX42" fmla="*/ 171450 w 1638602"/>
                          <a:gd name="connsiteY42" fmla="*/ 1009650 h 1152525"/>
                          <a:gd name="connsiteX43" fmla="*/ 200025 w 1638602"/>
                          <a:gd name="connsiteY43" fmla="*/ 1028700 h 1152525"/>
                          <a:gd name="connsiteX44" fmla="*/ 276225 w 1638602"/>
                          <a:gd name="connsiteY44" fmla="*/ 990600 h 1152525"/>
                          <a:gd name="connsiteX45" fmla="*/ 342900 w 1638602"/>
                          <a:gd name="connsiteY45" fmla="*/ 971550 h 1152525"/>
                          <a:gd name="connsiteX46" fmla="*/ 371475 w 1638602"/>
                          <a:gd name="connsiteY46" fmla="*/ 962025 h 1152525"/>
                          <a:gd name="connsiteX47" fmla="*/ 400050 w 1638602"/>
                          <a:gd name="connsiteY47" fmla="*/ 942975 h 1152525"/>
                          <a:gd name="connsiteX48" fmla="*/ 428625 w 1638602"/>
                          <a:gd name="connsiteY48" fmla="*/ 933450 h 1152525"/>
                          <a:gd name="connsiteX49" fmla="*/ 457200 w 1638602"/>
                          <a:gd name="connsiteY49" fmla="*/ 914400 h 1152525"/>
                          <a:gd name="connsiteX50" fmla="*/ 523875 w 1638602"/>
                          <a:gd name="connsiteY50" fmla="*/ 895350 h 1152525"/>
                          <a:gd name="connsiteX51" fmla="*/ 571500 w 1638602"/>
                          <a:gd name="connsiteY51" fmla="*/ 866775 h 1152525"/>
                          <a:gd name="connsiteX52" fmla="*/ 828675 w 1638602"/>
                          <a:gd name="connsiteY52" fmla="*/ 866775 h 1152525"/>
                          <a:gd name="connsiteX53" fmla="*/ 828675 w 1638602"/>
                          <a:gd name="connsiteY53" fmla="*/ 990600 h 1152525"/>
                          <a:gd name="connsiteX54" fmla="*/ 847725 w 1638602"/>
                          <a:gd name="connsiteY54" fmla="*/ 1028700 h 1152525"/>
                          <a:gd name="connsiteX55" fmla="*/ 857250 w 1638602"/>
                          <a:gd name="connsiteY55" fmla="*/ 1057275 h 1152525"/>
                          <a:gd name="connsiteX56" fmla="*/ 885825 w 1638602"/>
                          <a:gd name="connsiteY56" fmla="*/ 1076325 h 1152525"/>
                          <a:gd name="connsiteX57" fmla="*/ 933450 w 1638602"/>
                          <a:gd name="connsiteY57" fmla="*/ 1019175 h 1152525"/>
                          <a:gd name="connsiteX58" fmla="*/ 914400 w 1638602"/>
                          <a:gd name="connsiteY58" fmla="*/ 990600 h 1152525"/>
                          <a:gd name="connsiteX59" fmla="*/ 933450 w 1638602"/>
                          <a:gd name="connsiteY59" fmla="*/ 1047750 h 1152525"/>
                          <a:gd name="connsiteX60" fmla="*/ 1028700 w 1638602"/>
                          <a:gd name="connsiteY60" fmla="*/ 1152525 h 1152525"/>
                          <a:gd name="connsiteX61" fmla="*/ 1057275 w 1638602"/>
                          <a:gd name="connsiteY61" fmla="*/ 1143000 h 1152525"/>
                          <a:gd name="connsiteX62" fmla="*/ 1028700 w 1638602"/>
                          <a:gd name="connsiteY62" fmla="*/ 1009650 h 1152525"/>
                          <a:gd name="connsiteX63" fmla="*/ 1009650 w 1638602"/>
                          <a:gd name="connsiteY63" fmla="*/ 981075 h 1152525"/>
                          <a:gd name="connsiteX64" fmla="*/ 1028700 w 1638602"/>
                          <a:gd name="connsiteY64" fmla="*/ 876300 h 1152525"/>
                          <a:gd name="connsiteX65" fmla="*/ 1257300 w 1638602"/>
                          <a:gd name="connsiteY65" fmla="*/ 895350 h 1152525"/>
                          <a:gd name="connsiteX66" fmla="*/ 1390650 w 1638602"/>
                          <a:gd name="connsiteY66" fmla="*/ 885825 h 1152525"/>
                          <a:gd name="connsiteX67" fmla="*/ 1485900 w 1638602"/>
                          <a:gd name="connsiteY67" fmla="*/ 838200 h 1152525"/>
                          <a:gd name="connsiteX68" fmla="*/ 1514475 w 1638602"/>
                          <a:gd name="connsiteY68" fmla="*/ 828675 h 1152525"/>
                          <a:gd name="connsiteX69" fmla="*/ 1552575 w 1638602"/>
                          <a:gd name="connsiteY69" fmla="*/ 771525 h 1152525"/>
                          <a:gd name="connsiteX70" fmla="*/ 1571625 w 1638602"/>
                          <a:gd name="connsiteY70" fmla="*/ 742950 h 1152525"/>
                          <a:gd name="connsiteX71" fmla="*/ 1581150 w 1638602"/>
                          <a:gd name="connsiteY71" fmla="*/ 704850 h 1152525"/>
                          <a:gd name="connsiteX72" fmla="*/ 1562100 w 1638602"/>
                          <a:gd name="connsiteY72" fmla="*/ 466725 h 1152525"/>
                          <a:gd name="connsiteX73" fmla="*/ 1552575 w 1638602"/>
                          <a:gd name="connsiteY73" fmla="*/ 438150 h 1152525"/>
                          <a:gd name="connsiteX74" fmla="*/ 1535430 w 1638602"/>
                          <a:gd name="connsiteY74" fmla="*/ 401947 h 1152525"/>
                          <a:gd name="connsiteX75" fmla="*/ 1514475 w 1638602"/>
                          <a:gd name="connsiteY75" fmla="*/ 371475 h 1152525"/>
                          <a:gd name="connsiteX76" fmla="*/ 1514475 w 1638602"/>
                          <a:gd name="connsiteY76" fmla="*/ 190500 h 1152525"/>
                          <a:gd name="connsiteX77" fmla="*/ 1533525 w 1638602"/>
                          <a:gd name="connsiteY77" fmla="*/ 161925 h 1152525"/>
                          <a:gd name="connsiteX78" fmla="*/ 1562100 w 1638602"/>
                          <a:gd name="connsiteY78" fmla="*/ 142875 h 1152525"/>
                          <a:gd name="connsiteX79" fmla="*/ 1600200 w 1638602"/>
                          <a:gd name="connsiteY79" fmla="*/ 114300 h 1152525"/>
                          <a:gd name="connsiteX80" fmla="*/ 1638300 w 1638602"/>
                          <a:gd name="connsiteY80" fmla="*/ 95250 h 1152525"/>
                          <a:gd name="connsiteX81" fmla="*/ 1600200 w 1638602"/>
                          <a:gd name="connsiteY81" fmla="*/ 57150 h 1152525"/>
                          <a:gd name="connsiteX0" fmla="*/ 1590675 w 1638542"/>
                          <a:gd name="connsiteY0" fmla="*/ 51457 h 1152525"/>
                          <a:gd name="connsiteX1" fmla="*/ 1600200 w 1638542"/>
                          <a:gd name="connsiteY1" fmla="*/ 57150 h 1152525"/>
                          <a:gd name="connsiteX2" fmla="*/ 1524000 w 1638542"/>
                          <a:gd name="connsiteY2" fmla="*/ 9562 h 1152525"/>
                          <a:gd name="connsiteX3" fmla="*/ 1457325 w 1638542"/>
                          <a:gd name="connsiteY3" fmla="*/ 0 h 1152525"/>
                          <a:gd name="connsiteX4" fmla="*/ 1409700 w 1638542"/>
                          <a:gd name="connsiteY4" fmla="*/ 9525 h 1152525"/>
                          <a:gd name="connsiteX5" fmla="*/ 1381125 w 1638542"/>
                          <a:gd name="connsiteY5" fmla="*/ 38100 h 1152525"/>
                          <a:gd name="connsiteX6" fmla="*/ 1350645 w 1638542"/>
                          <a:gd name="connsiteY6" fmla="*/ 74378 h 1152525"/>
                          <a:gd name="connsiteX7" fmla="*/ 1323975 w 1638542"/>
                          <a:gd name="connsiteY7" fmla="*/ 104775 h 1152525"/>
                          <a:gd name="connsiteX8" fmla="*/ 1314450 w 1638542"/>
                          <a:gd name="connsiteY8" fmla="*/ 142875 h 1152525"/>
                          <a:gd name="connsiteX9" fmla="*/ 1295400 w 1638542"/>
                          <a:gd name="connsiteY9" fmla="*/ 171450 h 1152525"/>
                          <a:gd name="connsiteX10" fmla="*/ 1266825 w 1638542"/>
                          <a:gd name="connsiteY10" fmla="*/ 219075 h 1152525"/>
                          <a:gd name="connsiteX11" fmla="*/ 1257300 w 1638542"/>
                          <a:gd name="connsiteY11" fmla="*/ 247650 h 1152525"/>
                          <a:gd name="connsiteX12" fmla="*/ 1219200 w 1638542"/>
                          <a:gd name="connsiteY12" fmla="*/ 276225 h 1152525"/>
                          <a:gd name="connsiteX13" fmla="*/ 1143000 w 1638542"/>
                          <a:gd name="connsiteY13" fmla="*/ 361950 h 1152525"/>
                          <a:gd name="connsiteX14" fmla="*/ 1114425 w 1638542"/>
                          <a:gd name="connsiteY14" fmla="*/ 371475 h 1152525"/>
                          <a:gd name="connsiteX15" fmla="*/ 1057275 w 1638542"/>
                          <a:gd name="connsiteY15" fmla="*/ 409575 h 1152525"/>
                          <a:gd name="connsiteX16" fmla="*/ 1028700 w 1638542"/>
                          <a:gd name="connsiteY16" fmla="*/ 428625 h 1152525"/>
                          <a:gd name="connsiteX17" fmla="*/ 923925 w 1638542"/>
                          <a:gd name="connsiteY17" fmla="*/ 466725 h 1152525"/>
                          <a:gd name="connsiteX18" fmla="*/ 619125 w 1638542"/>
                          <a:gd name="connsiteY18" fmla="*/ 457200 h 1152525"/>
                          <a:gd name="connsiteX19" fmla="*/ 628650 w 1638542"/>
                          <a:gd name="connsiteY19" fmla="*/ 476138 h 1152525"/>
                          <a:gd name="connsiteX20" fmla="*/ 533400 w 1638542"/>
                          <a:gd name="connsiteY20" fmla="*/ 409575 h 1152525"/>
                          <a:gd name="connsiteX21" fmla="*/ 495300 w 1638542"/>
                          <a:gd name="connsiteY21" fmla="*/ 371475 h 1152525"/>
                          <a:gd name="connsiteX22" fmla="*/ 485775 w 1638542"/>
                          <a:gd name="connsiteY22" fmla="*/ 342900 h 1152525"/>
                          <a:gd name="connsiteX23" fmla="*/ 466725 w 1638542"/>
                          <a:gd name="connsiteY23" fmla="*/ 304800 h 1152525"/>
                          <a:gd name="connsiteX24" fmla="*/ 409575 w 1638542"/>
                          <a:gd name="connsiteY24" fmla="*/ 228600 h 1152525"/>
                          <a:gd name="connsiteX25" fmla="*/ 381000 w 1638542"/>
                          <a:gd name="connsiteY25" fmla="*/ 219075 h 1152525"/>
                          <a:gd name="connsiteX26" fmla="*/ 352425 w 1638542"/>
                          <a:gd name="connsiteY26" fmla="*/ 161925 h 1152525"/>
                          <a:gd name="connsiteX27" fmla="*/ 323850 w 1638542"/>
                          <a:gd name="connsiteY27" fmla="*/ 152400 h 1152525"/>
                          <a:gd name="connsiteX28" fmla="*/ 209550 w 1638542"/>
                          <a:gd name="connsiteY28" fmla="*/ 161925 h 1152525"/>
                          <a:gd name="connsiteX29" fmla="*/ 142875 w 1638542"/>
                          <a:gd name="connsiteY29" fmla="*/ 209550 h 1152525"/>
                          <a:gd name="connsiteX30" fmla="*/ 76200 w 1638542"/>
                          <a:gd name="connsiteY30" fmla="*/ 285750 h 1152525"/>
                          <a:gd name="connsiteX31" fmla="*/ 66675 w 1638542"/>
                          <a:gd name="connsiteY31" fmla="*/ 314325 h 1152525"/>
                          <a:gd name="connsiteX32" fmla="*/ 47625 w 1638542"/>
                          <a:gd name="connsiteY32" fmla="*/ 342900 h 1152525"/>
                          <a:gd name="connsiteX33" fmla="*/ 19050 w 1638542"/>
                          <a:gd name="connsiteY33" fmla="*/ 390525 h 1152525"/>
                          <a:gd name="connsiteX34" fmla="*/ 9525 w 1638542"/>
                          <a:gd name="connsiteY34" fmla="*/ 466725 h 1152525"/>
                          <a:gd name="connsiteX35" fmla="*/ 0 w 1638542"/>
                          <a:gd name="connsiteY35" fmla="*/ 495300 h 1152525"/>
                          <a:gd name="connsiteX36" fmla="*/ 9525 w 1638542"/>
                          <a:gd name="connsiteY36" fmla="*/ 752475 h 1152525"/>
                          <a:gd name="connsiteX37" fmla="*/ 28575 w 1638542"/>
                          <a:gd name="connsiteY37" fmla="*/ 781050 h 1152525"/>
                          <a:gd name="connsiteX38" fmla="*/ 38100 w 1638542"/>
                          <a:gd name="connsiteY38" fmla="*/ 809625 h 1152525"/>
                          <a:gd name="connsiteX39" fmla="*/ 85725 w 1638542"/>
                          <a:gd name="connsiteY39" fmla="*/ 866775 h 1152525"/>
                          <a:gd name="connsiteX40" fmla="*/ 133350 w 1638542"/>
                          <a:gd name="connsiteY40" fmla="*/ 942975 h 1152525"/>
                          <a:gd name="connsiteX41" fmla="*/ 152400 w 1638542"/>
                          <a:gd name="connsiteY41" fmla="*/ 971550 h 1152525"/>
                          <a:gd name="connsiteX42" fmla="*/ 171450 w 1638542"/>
                          <a:gd name="connsiteY42" fmla="*/ 1009650 h 1152525"/>
                          <a:gd name="connsiteX43" fmla="*/ 200025 w 1638542"/>
                          <a:gd name="connsiteY43" fmla="*/ 1028700 h 1152525"/>
                          <a:gd name="connsiteX44" fmla="*/ 276225 w 1638542"/>
                          <a:gd name="connsiteY44" fmla="*/ 990600 h 1152525"/>
                          <a:gd name="connsiteX45" fmla="*/ 342900 w 1638542"/>
                          <a:gd name="connsiteY45" fmla="*/ 971550 h 1152525"/>
                          <a:gd name="connsiteX46" fmla="*/ 371475 w 1638542"/>
                          <a:gd name="connsiteY46" fmla="*/ 962025 h 1152525"/>
                          <a:gd name="connsiteX47" fmla="*/ 400050 w 1638542"/>
                          <a:gd name="connsiteY47" fmla="*/ 942975 h 1152525"/>
                          <a:gd name="connsiteX48" fmla="*/ 428625 w 1638542"/>
                          <a:gd name="connsiteY48" fmla="*/ 933450 h 1152525"/>
                          <a:gd name="connsiteX49" fmla="*/ 457200 w 1638542"/>
                          <a:gd name="connsiteY49" fmla="*/ 914400 h 1152525"/>
                          <a:gd name="connsiteX50" fmla="*/ 523875 w 1638542"/>
                          <a:gd name="connsiteY50" fmla="*/ 895350 h 1152525"/>
                          <a:gd name="connsiteX51" fmla="*/ 571500 w 1638542"/>
                          <a:gd name="connsiteY51" fmla="*/ 866775 h 1152525"/>
                          <a:gd name="connsiteX52" fmla="*/ 828675 w 1638542"/>
                          <a:gd name="connsiteY52" fmla="*/ 866775 h 1152525"/>
                          <a:gd name="connsiteX53" fmla="*/ 828675 w 1638542"/>
                          <a:gd name="connsiteY53" fmla="*/ 990600 h 1152525"/>
                          <a:gd name="connsiteX54" fmla="*/ 847725 w 1638542"/>
                          <a:gd name="connsiteY54" fmla="*/ 1028700 h 1152525"/>
                          <a:gd name="connsiteX55" fmla="*/ 857250 w 1638542"/>
                          <a:gd name="connsiteY55" fmla="*/ 1057275 h 1152525"/>
                          <a:gd name="connsiteX56" fmla="*/ 885825 w 1638542"/>
                          <a:gd name="connsiteY56" fmla="*/ 1076325 h 1152525"/>
                          <a:gd name="connsiteX57" fmla="*/ 933450 w 1638542"/>
                          <a:gd name="connsiteY57" fmla="*/ 1019175 h 1152525"/>
                          <a:gd name="connsiteX58" fmla="*/ 914400 w 1638542"/>
                          <a:gd name="connsiteY58" fmla="*/ 990600 h 1152525"/>
                          <a:gd name="connsiteX59" fmla="*/ 933450 w 1638542"/>
                          <a:gd name="connsiteY59" fmla="*/ 1047750 h 1152525"/>
                          <a:gd name="connsiteX60" fmla="*/ 1028700 w 1638542"/>
                          <a:gd name="connsiteY60" fmla="*/ 1152525 h 1152525"/>
                          <a:gd name="connsiteX61" fmla="*/ 1057275 w 1638542"/>
                          <a:gd name="connsiteY61" fmla="*/ 1143000 h 1152525"/>
                          <a:gd name="connsiteX62" fmla="*/ 1028700 w 1638542"/>
                          <a:gd name="connsiteY62" fmla="*/ 1009650 h 1152525"/>
                          <a:gd name="connsiteX63" fmla="*/ 1009650 w 1638542"/>
                          <a:gd name="connsiteY63" fmla="*/ 981075 h 1152525"/>
                          <a:gd name="connsiteX64" fmla="*/ 1028700 w 1638542"/>
                          <a:gd name="connsiteY64" fmla="*/ 876300 h 1152525"/>
                          <a:gd name="connsiteX65" fmla="*/ 1257300 w 1638542"/>
                          <a:gd name="connsiteY65" fmla="*/ 895350 h 1152525"/>
                          <a:gd name="connsiteX66" fmla="*/ 1390650 w 1638542"/>
                          <a:gd name="connsiteY66" fmla="*/ 885825 h 1152525"/>
                          <a:gd name="connsiteX67" fmla="*/ 1485900 w 1638542"/>
                          <a:gd name="connsiteY67" fmla="*/ 838200 h 1152525"/>
                          <a:gd name="connsiteX68" fmla="*/ 1514475 w 1638542"/>
                          <a:gd name="connsiteY68" fmla="*/ 828675 h 1152525"/>
                          <a:gd name="connsiteX69" fmla="*/ 1552575 w 1638542"/>
                          <a:gd name="connsiteY69" fmla="*/ 771525 h 1152525"/>
                          <a:gd name="connsiteX70" fmla="*/ 1571625 w 1638542"/>
                          <a:gd name="connsiteY70" fmla="*/ 742950 h 1152525"/>
                          <a:gd name="connsiteX71" fmla="*/ 1581150 w 1638542"/>
                          <a:gd name="connsiteY71" fmla="*/ 704850 h 1152525"/>
                          <a:gd name="connsiteX72" fmla="*/ 1562100 w 1638542"/>
                          <a:gd name="connsiteY72" fmla="*/ 466725 h 1152525"/>
                          <a:gd name="connsiteX73" fmla="*/ 1552575 w 1638542"/>
                          <a:gd name="connsiteY73" fmla="*/ 438150 h 1152525"/>
                          <a:gd name="connsiteX74" fmla="*/ 1535430 w 1638542"/>
                          <a:gd name="connsiteY74" fmla="*/ 401947 h 1152525"/>
                          <a:gd name="connsiteX75" fmla="*/ 1514475 w 1638542"/>
                          <a:gd name="connsiteY75" fmla="*/ 371475 h 1152525"/>
                          <a:gd name="connsiteX76" fmla="*/ 1514475 w 1638542"/>
                          <a:gd name="connsiteY76" fmla="*/ 190500 h 1152525"/>
                          <a:gd name="connsiteX77" fmla="*/ 1533525 w 1638542"/>
                          <a:gd name="connsiteY77" fmla="*/ 161925 h 1152525"/>
                          <a:gd name="connsiteX78" fmla="*/ 1562100 w 1638542"/>
                          <a:gd name="connsiteY78" fmla="*/ 142875 h 1152525"/>
                          <a:gd name="connsiteX79" fmla="*/ 1600200 w 1638542"/>
                          <a:gd name="connsiteY79" fmla="*/ 114300 h 1152525"/>
                          <a:gd name="connsiteX80" fmla="*/ 1638300 w 1638542"/>
                          <a:gd name="connsiteY80" fmla="*/ 95250 h 1152525"/>
                          <a:gd name="connsiteX81" fmla="*/ 1590675 w 1638542"/>
                          <a:gd name="connsiteY81" fmla="*/ 51457 h 1152525"/>
                          <a:gd name="connsiteX0" fmla="*/ 1590675 w 1638542"/>
                          <a:gd name="connsiteY0" fmla="*/ 51457 h 1152525"/>
                          <a:gd name="connsiteX1" fmla="*/ 1600200 w 1638542"/>
                          <a:gd name="connsiteY1" fmla="*/ 57150 h 1152525"/>
                          <a:gd name="connsiteX2" fmla="*/ 1524000 w 1638542"/>
                          <a:gd name="connsiteY2" fmla="*/ 9562 h 1152525"/>
                          <a:gd name="connsiteX3" fmla="*/ 1457325 w 1638542"/>
                          <a:gd name="connsiteY3" fmla="*/ 0 h 1152525"/>
                          <a:gd name="connsiteX4" fmla="*/ 1409700 w 1638542"/>
                          <a:gd name="connsiteY4" fmla="*/ 9525 h 1152525"/>
                          <a:gd name="connsiteX5" fmla="*/ 1381125 w 1638542"/>
                          <a:gd name="connsiteY5" fmla="*/ 38100 h 1152525"/>
                          <a:gd name="connsiteX6" fmla="*/ 1350645 w 1638542"/>
                          <a:gd name="connsiteY6" fmla="*/ 74378 h 1152525"/>
                          <a:gd name="connsiteX7" fmla="*/ 1323975 w 1638542"/>
                          <a:gd name="connsiteY7" fmla="*/ 104775 h 1152525"/>
                          <a:gd name="connsiteX8" fmla="*/ 1314450 w 1638542"/>
                          <a:gd name="connsiteY8" fmla="*/ 142875 h 1152525"/>
                          <a:gd name="connsiteX9" fmla="*/ 1295400 w 1638542"/>
                          <a:gd name="connsiteY9" fmla="*/ 171450 h 1152525"/>
                          <a:gd name="connsiteX10" fmla="*/ 1266825 w 1638542"/>
                          <a:gd name="connsiteY10" fmla="*/ 219075 h 1152525"/>
                          <a:gd name="connsiteX11" fmla="*/ 1249680 w 1638542"/>
                          <a:gd name="connsiteY11" fmla="*/ 236265 h 1152525"/>
                          <a:gd name="connsiteX12" fmla="*/ 1219200 w 1638542"/>
                          <a:gd name="connsiteY12" fmla="*/ 276225 h 1152525"/>
                          <a:gd name="connsiteX13" fmla="*/ 1143000 w 1638542"/>
                          <a:gd name="connsiteY13" fmla="*/ 361950 h 1152525"/>
                          <a:gd name="connsiteX14" fmla="*/ 1114425 w 1638542"/>
                          <a:gd name="connsiteY14" fmla="*/ 371475 h 1152525"/>
                          <a:gd name="connsiteX15" fmla="*/ 1057275 w 1638542"/>
                          <a:gd name="connsiteY15" fmla="*/ 409575 h 1152525"/>
                          <a:gd name="connsiteX16" fmla="*/ 1028700 w 1638542"/>
                          <a:gd name="connsiteY16" fmla="*/ 428625 h 1152525"/>
                          <a:gd name="connsiteX17" fmla="*/ 923925 w 1638542"/>
                          <a:gd name="connsiteY17" fmla="*/ 466725 h 1152525"/>
                          <a:gd name="connsiteX18" fmla="*/ 619125 w 1638542"/>
                          <a:gd name="connsiteY18" fmla="*/ 457200 h 1152525"/>
                          <a:gd name="connsiteX19" fmla="*/ 628650 w 1638542"/>
                          <a:gd name="connsiteY19" fmla="*/ 476138 h 1152525"/>
                          <a:gd name="connsiteX20" fmla="*/ 533400 w 1638542"/>
                          <a:gd name="connsiteY20" fmla="*/ 409575 h 1152525"/>
                          <a:gd name="connsiteX21" fmla="*/ 495300 w 1638542"/>
                          <a:gd name="connsiteY21" fmla="*/ 371475 h 1152525"/>
                          <a:gd name="connsiteX22" fmla="*/ 485775 w 1638542"/>
                          <a:gd name="connsiteY22" fmla="*/ 342900 h 1152525"/>
                          <a:gd name="connsiteX23" fmla="*/ 466725 w 1638542"/>
                          <a:gd name="connsiteY23" fmla="*/ 304800 h 1152525"/>
                          <a:gd name="connsiteX24" fmla="*/ 409575 w 1638542"/>
                          <a:gd name="connsiteY24" fmla="*/ 228600 h 1152525"/>
                          <a:gd name="connsiteX25" fmla="*/ 381000 w 1638542"/>
                          <a:gd name="connsiteY25" fmla="*/ 219075 h 1152525"/>
                          <a:gd name="connsiteX26" fmla="*/ 352425 w 1638542"/>
                          <a:gd name="connsiteY26" fmla="*/ 161925 h 1152525"/>
                          <a:gd name="connsiteX27" fmla="*/ 323850 w 1638542"/>
                          <a:gd name="connsiteY27" fmla="*/ 152400 h 1152525"/>
                          <a:gd name="connsiteX28" fmla="*/ 209550 w 1638542"/>
                          <a:gd name="connsiteY28" fmla="*/ 161925 h 1152525"/>
                          <a:gd name="connsiteX29" fmla="*/ 142875 w 1638542"/>
                          <a:gd name="connsiteY29" fmla="*/ 209550 h 1152525"/>
                          <a:gd name="connsiteX30" fmla="*/ 76200 w 1638542"/>
                          <a:gd name="connsiteY30" fmla="*/ 285750 h 1152525"/>
                          <a:gd name="connsiteX31" fmla="*/ 66675 w 1638542"/>
                          <a:gd name="connsiteY31" fmla="*/ 314325 h 1152525"/>
                          <a:gd name="connsiteX32" fmla="*/ 47625 w 1638542"/>
                          <a:gd name="connsiteY32" fmla="*/ 342900 h 1152525"/>
                          <a:gd name="connsiteX33" fmla="*/ 19050 w 1638542"/>
                          <a:gd name="connsiteY33" fmla="*/ 390525 h 1152525"/>
                          <a:gd name="connsiteX34" fmla="*/ 9525 w 1638542"/>
                          <a:gd name="connsiteY34" fmla="*/ 466725 h 1152525"/>
                          <a:gd name="connsiteX35" fmla="*/ 0 w 1638542"/>
                          <a:gd name="connsiteY35" fmla="*/ 495300 h 1152525"/>
                          <a:gd name="connsiteX36" fmla="*/ 9525 w 1638542"/>
                          <a:gd name="connsiteY36" fmla="*/ 752475 h 1152525"/>
                          <a:gd name="connsiteX37" fmla="*/ 28575 w 1638542"/>
                          <a:gd name="connsiteY37" fmla="*/ 781050 h 1152525"/>
                          <a:gd name="connsiteX38" fmla="*/ 38100 w 1638542"/>
                          <a:gd name="connsiteY38" fmla="*/ 809625 h 1152525"/>
                          <a:gd name="connsiteX39" fmla="*/ 85725 w 1638542"/>
                          <a:gd name="connsiteY39" fmla="*/ 866775 h 1152525"/>
                          <a:gd name="connsiteX40" fmla="*/ 133350 w 1638542"/>
                          <a:gd name="connsiteY40" fmla="*/ 942975 h 1152525"/>
                          <a:gd name="connsiteX41" fmla="*/ 152400 w 1638542"/>
                          <a:gd name="connsiteY41" fmla="*/ 971550 h 1152525"/>
                          <a:gd name="connsiteX42" fmla="*/ 171450 w 1638542"/>
                          <a:gd name="connsiteY42" fmla="*/ 1009650 h 1152525"/>
                          <a:gd name="connsiteX43" fmla="*/ 200025 w 1638542"/>
                          <a:gd name="connsiteY43" fmla="*/ 1028700 h 1152525"/>
                          <a:gd name="connsiteX44" fmla="*/ 276225 w 1638542"/>
                          <a:gd name="connsiteY44" fmla="*/ 990600 h 1152525"/>
                          <a:gd name="connsiteX45" fmla="*/ 342900 w 1638542"/>
                          <a:gd name="connsiteY45" fmla="*/ 971550 h 1152525"/>
                          <a:gd name="connsiteX46" fmla="*/ 371475 w 1638542"/>
                          <a:gd name="connsiteY46" fmla="*/ 962025 h 1152525"/>
                          <a:gd name="connsiteX47" fmla="*/ 400050 w 1638542"/>
                          <a:gd name="connsiteY47" fmla="*/ 942975 h 1152525"/>
                          <a:gd name="connsiteX48" fmla="*/ 428625 w 1638542"/>
                          <a:gd name="connsiteY48" fmla="*/ 933450 h 1152525"/>
                          <a:gd name="connsiteX49" fmla="*/ 457200 w 1638542"/>
                          <a:gd name="connsiteY49" fmla="*/ 914400 h 1152525"/>
                          <a:gd name="connsiteX50" fmla="*/ 523875 w 1638542"/>
                          <a:gd name="connsiteY50" fmla="*/ 895350 h 1152525"/>
                          <a:gd name="connsiteX51" fmla="*/ 571500 w 1638542"/>
                          <a:gd name="connsiteY51" fmla="*/ 866775 h 1152525"/>
                          <a:gd name="connsiteX52" fmla="*/ 828675 w 1638542"/>
                          <a:gd name="connsiteY52" fmla="*/ 866775 h 1152525"/>
                          <a:gd name="connsiteX53" fmla="*/ 828675 w 1638542"/>
                          <a:gd name="connsiteY53" fmla="*/ 990600 h 1152525"/>
                          <a:gd name="connsiteX54" fmla="*/ 847725 w 1638542"/>
                          <a:gd name="connsiteY54" fmla="*/ 1028700 h 1152525"/>
                          <a:gd name="connsiteX55" fmla="*/ 857250 w 1638542"/>
                          <a:gd name="connsiteY55" fmla="*/ 1057275 h 1152525"/>
                          <a:gd name="connsiteX56" fmla="*/ 885825 w 1638542"/>
                          <a:gd name="connsiteY56" fmla="*/ 1076325 h 1152525"/>
                          <a:gd name="connsiteX57" fmla="*/ 933450 w 1638542"/>
                          <a:gd name="connsiteY57" fmla="*/ 1019175 h 1152525"/>
                          <a:gd name="connsiteX58" fmla="*/ 914400 w 1638542"/>
                          <a:gd name="connsiteY58" fmla="*/ 990600 h 1152525"/>
                          <a:gd name="connsiteX59" fmla="*/ 933450 w 1638542"/>
                          <a:gd name="connsiteY59" fmla="*/ 1047750 h 1152525"/>
                          <a:gd name="connsiteX60" fmla="*/ 1028700 w 1638542"/>
                          <a:gd name="connsiteY60" fmla="*/ 1152525 h 1152525"/>
                          <a:gd name="connsiteX61" fmla="*/ 1057275 w 1638542"/>
                          <a:gd name="connsiteY61" fmla="*/ 1143000 h 1152525"/>
                          <a:gd name="connsiteX62" fmla="*/ 1028700 w 1638542"/>
                          <a:gd name="connsiteY62" fmla="*/ 1009650 h 1152525"/>
                          <a:gd name="connsiteX63" fmla="*/ 1009650 w 1638542"/>
                          <a:gd name="connsiteY63" fmla="*/ 981075 h 1152525"/>
                          <a:gd name="connsiteX64" fmla="*/ 1028700 w 1638542"/>
                          <a:gd name="connsiteY64" fmla="*/ 876300 h 1152525"/>
                          <a:gd name="connsiteX65" fmla="*/ 1257300 w 1638542"/>
                          <a:gd name="connsiteY65" fmla="*/ 895350 h 1152525"/>
                          <a:gd name="connsiteX66" fmla="*/ 1390650 w 1638542"/>
                          <a:gd name="connsiteY66" fmla="*/ 885825 h 1152525"/>
                          <a:gd name="connsiteX67" fmla="*/ 1485900 w 1638542"/>
                          <a:gd name="connsiteY67" fmla="*/ 838200 h 1152525"/>
                          <a:gd name="connsiteX68" fmla="*/ 1514475 w 1638542"/>
                          <a:gd name="connsiteY68" fmla="*/ 828675 h 1152525"/>
                          <a:gd name="connsiteX69" fmla="*/ 1552575 w 1638542"/>
                          <a:gd name="connsiteY69" fmla="*/ 771525 h 1152525"/>
                          <a:gd name="connsiteX70" fmla="*/ 1571625 w 1638542"/>
                          <a:gd name="connsiteY70" fmla="*/ 742950 h 1152525"/>
                          <a:gd name="connsiteX71" fmla="*/ 1581150 w 1638542"/>
                          <a:gd name="connsiteY71" fmla="*/ 704850 h 1152525"/>
                          <a:gd name="connsiteX72" fmla="*/ 1562100 w 1638542"/>
                          <a:gd name="connsiteY72" fmla="*/ 466725 h 1152525"/>
                          <a:gd name="connsiteX73" fmla="*/ 1552575 w 1638542"/>
                          <a:gd name="connsiteY73" fmla="*/ 438150 h 1152525"/>
                          <a:gd name="connsiteX74" fmla="*/ 1535430 w 1638542"/>
                          <a:gd name="connsiteY74" fmla="*/ 401947 h 1152525"/>
                          <a:gd name="connsiteX75" fmla="*/ 1514475 w 1638542"/>
                          <a:gd name="connsiteY75" fmla="*/ 371475 h 1152525"/>
                          <a:gd name="connsiteX76" fmla="*/ 1514475 w 1638542"/>
                          <a:gd name="connsiteY76" fmla="*/ 190500 h 1152525"/>
                          <a:gd name="connsiteX77" fmla="*/ 1533525 w 1638542"/>
                          <a:gd name="connsiteY77" fmla="*/ 161925 h 1152525"/>
                          <a:gd name="connsiteX78" fmla="*/ 1562100 w 1638542"/>
                          <a:gd name="connsiteY78" fmla="*/ 142875 h 1152525"/>
                          <a:gd name="connsiteX79" fmla="*/ 1600200 w 1638542"/>
                          <a:gd name="connsiteY79" fmla="*/ 114300 h 1152525"/>
                          <a:gd name="connsiteX80" fmla="*/ 1638300 w 1638542"/>
                          <a:gd name="connsiteY80" fmla="*/ 95250 h 1152525"/>
                          <a:gd name="connsiteX81" fmla="*/ 1590675 w 1638542"/>
                          <a:gd name="connsiteY81" fmla="*/ 51457 h 1152525"/>
                          <a:gd name="connsiteX0" fmla="*/ 1590675 w 1638542"/>
                          <a:gd name="connsiteY0" fmla="*/ 51457 h 1152525"/>
                          <a:gd name="connsiteX1" fmla="*/ 1600200 w 1638542"/>
                          <a:gd name="connsiteY1" fmla="*/ 57150 h 1152525"/>
                          <a:gd name="connsiteX2" fmla="*/ 1524000 w 1638542"/>
                          <a:gd name="connsiteY2" fmla="*/ 9562 h 1152525"/>
                          <a:gd name="connsiteX3" fmla="*/ 1457325 w 1638542"/>
                          <a:gd name="connsiteY3" fmla="*/ 0 h 1152525"/>
                          <a:gd name="connsiteX4" fmla="*/ 1409700 w 1638542"/>
                          <a:gd name="connsiteY4" fmla="*/ 9525 h 1152525"/>
                          <a:gd name="connsiteX5" fmla="*/ 1381125 w 1638542"/>
                          <a:gd name="connsiteY5" fmla="*/ 38100 h 1152525"/>
                          <a:gd name="connsiteX6" fmla="*/ 1350645 w 1638542"/>
                          <a:gd name="connsiteY6" fmla="*/ 74378 h 1152525"/>
                          <a:gd name="connsiteX7" fmla="*/ 1323975 w 1638542"/>
                          <a:gd name="connsiteY7" fmla="*/ 104775 h 1152525"/>
                          <a:gd name="connsiteX8" fmla="*/ 1314450 w 1638542"/>
                          <a:gd name="connsiteY8" fmla="*/ 142875 h 1152525"/>
                          <a:gd name="connsiteX9" fmla="*/ 1295400 w 1638542"/>
                          <a:gd name="connsiteY9" fmla="*/ 171450 h 1152525"/>
                          <a:gd name="connsiteX10" fmla="*/ 1266825 w 1638542"/>
                          <a:gd name="connsiteY10" fmla="*/ 219075 h 1152525"/>
                          <a:gd name="connsiteX11" fmla="*/ 1249680 w 1638542"/>
                          <a:gd name="connsiteY11" fmla="*/ 236265 h 1152525"/>
                          <a:gd name="connsiteX12" fmla="*/ 1219200 w 1638542"/>
                          <a:gd name="connsiteY12" fmla="*/ 276225 h 1152525"/>
                          <a:gd name="connsiteX13" fmla="*/ 1143000 w 1638542"/>
                          <a:gd name="connsiteY13" fmla="*/ 361950 h 1152525"/>
                          <a:gd name="connsiteX14" fmla="*/ 1114425 w 1638542"/>
                          <a:gd name="connsiteY14" fmla="*/ 371475 h 1152525"/>
                          <a:gd name="connsiteX15" fmla="*/ 1057275 w 1638542"/>
                          <a:gd name="connsiteY15" fmla="*/ 409575 h 1152525"/>
                          <a:gd name="connsiteX16" fmla="*/ 1028700 w 1638542"/>
                          <a:gd name="connsiteY16" fmla="*/ 428625 h 1152525"/>
                          <a:gd name="connsiteX17" fmla="*/ 923925 w 1638542"/>
                          <a:gd name="connsiteY17" fmla="*/ 466725 h 1152525"/>
                          <a:gd name="connsiteX18" fmla="*/ 619125 w 1638542"/>
                          <a:gd name="connsiteY18" fmla="*/ 457200 h 1152525"/>
                          <a:gd name="connsiteX19" fmla="*/ 628650 w 1638542"/>
                          <a:gd name="connsiteY19" fmla="*/ 476138 h 1152525"/>
                          <a:gd name="connsiteX20" fmla="*/ 533400 w 1638542"/>
                          <a:gd name="connsiteY20" fmla="*/ 409575 h 1152525"/>
                          <a:gd name="connsiteX21" fmla="*/ 495300 w 1638542"/>
                          <a:gd name="connsiteY21" fmla="*/ 371475 h 1152525"/>
                          <a:gd name="connsiteX22" fmla="*/ 485775 w 1638542"/>
                          <a:gd name="connsiteY22" fmla="*/ 342900 h 1152525"/>
                          <a:gd name="connsiteX23" fmla="*/ 466725 w 1638542"/>
                          <a:gd name="connsiteY23" fmla="*/ 304800 h 1152525"/>
                          <a:gd name="connsiteX24" fmla="*/ 409575 w 1638542"/>
                          <a:gd name="connsiteY24" fmla="*/ 228600 h 1152525"/>
                          <a:gd name="connsiteX25" fmla="*/ 381000 w 1638542"/>
                          <a:gd name="connsiteY25" fmla="*/ 219075 h 1152525"/>
                          <a:gd name="connsiteX26" fmla="*/ 352425 w 1638542"/>
                          <a:gd name="connsiteY26" fmla="*/ 161925 h 1152525"/>
                          <a:gd name="connsiteX27" fmla="*/ 323850 w 1638542"/>
                          <a:gd name="connsiteY27" fmla="*/ 152400 h 1152525"/>
                          <a:gd name="connsiteX28" fmla="*/ 209550 w 1638542"/>
                          <a:gd name="connsiteY28" fmla="*/ 161925 h 1152525"/>
                          <a:gd name="connsiteX29" fmla="*/ 142875 w 1638542"/>
                          <a:gd name="connsiteY29" fmla="*/ 209550 h 1152525"/>
                          <a:gd name="connsiteX30" fmla="*/ 76200 w 1638542"/>
                          <a:gd name="connsiteY30" fmla="*/ 285750 h 1152525"/>
                          <a:gd name="connsiteX31" fmla="*/ 66675 w 1638542"/>
                          <a:gd name="connsiteY31" fmla="*/ 314325 h 1152525"/>
                          <a:gd name="connsiteX32" fmla="*/ 47625 w 1638542"/>
                          <a:gd name="connsiteY32" fmla="*/ 342900 h 1152525"/>
                          <a:gd name="connsiteX33" fmla="*/ 19050 w 1638542"/>
                          <a:gd name="connsiteY33" fmla="*/ 390525 h 1152525"/>
                          <a:gd name="connsiteX34" fmla="*/ 9525 w 1638542"/>
                          <a:gd name="connsiteY34" fmla="*/ 466725 h 1152525"/>
                          <a:gd name="connsiteX35" fmla="*/ 0 w 1638542"/>
                          <a:gd name="connsiteY35" fmla="*/ 495300 h 1152525"/>
                          <a:gd name="connsiteX36" fmla="*/ 9525 w 1638542"/>
                          <a:gd name="connsiteY36" fmla="*/ 752475 h 1152525"/>
                          <a:gd name="connsiteX37" fmla="*/ 28575 w 1638542"/>
                          <a:gd name="connsiteY37" fmla="*/ 781050 h 1152525"/>
                          <a:gd name="connsiteX38" fmla="*/ 38100 w 1638542"/>
                          <a:gd name="connsiteY38" fmla="*/ 809625 h 1152525"/>
                          <a:gd name="connsiteX39" fmla="*/ 85725 w 1638542"/>
                          <a:gd name="connsiteY39" fmla="*/ 866775 h 1152525"/>
                          <a:gd name="connsiteX40" fmla="*/ 133350 w 1638542"/>
                          <a:gd name="connsiteY40" fmla="*/ 942975 h 1152525"/>
                          <a:gd name="connsiteX41" fmla="*/ 152400 w 1638542"/>
                          <a:gd name="connsiteY41" fmla="*/ 971550 h 1152525"/>
                          <a:gd name="connsiteX42" fmla="*/ 171450 w 1638542"/>
                          <a:gd name="connsiteY42" fmla="*/ 1009650 h 1152525"/>
                          <a:gd name="connsiteX43" fmla="*/ 200025 w 1638542"/>
                          <a:gd name="connsiteY43" fmla="*/ 1028700 h 1152525"/>
                          <a:gd name="connsiteX44" fmla="*/ 276225 w 1638542"/>
                          <a:gd name="connsiteY44" fmla="*/ 990600 h 1152525"/>
                          <a:gd name="connsiteX45" fmla="*/ 342900 w 1638542"/>
                          <a:gd name="connsiteY45" fmla="*/ 971550 h 1152525"/>
                          <a:gd name="connsiteX46" fmla="*/ 371475 w 1638542"/>
                          <a:gd name="connsiteY46" fmla="*/ 962025 h 1152525"/>
                          <a:gd name="connsiteX47" fmla="*/ 400050 w 1638542"/>
                          <a:gd name="connsiteY47" fmla="*/ 942975 h 1152525"/>
                          <a:gd name="connsiteX48" fmla="*/ 428625 w 1638542"/>
                          <a:gd name="connsiteY48" fmla="*/ 933450 h 1152525"/>
                          <a:gd name="connsiteX49" fmla="*/ 457200 w 1638542"/>
                          <a:gd name="connsiteY49" fmla="*/ 914400 h 1152525"/>
                          <a:gd name="connsiteX50" fmla="*/ 523875 w 1638542"/>
                          <a:gd name="connsiteY50" fmla="*/ 895350 h 1152525"/>
                          <a:gd name="connsiteX51" fmla="*/ 571500 w 1638542"/>
                          <a:gd name="connsiteY51" fmla="*/ 866775 h 1152525"/>
                          <a:gd name="connsiteX52" fmla="*/ 828675 w 1638542"/>
                          <a:gd name="connsiteY52" fmla="*/ 866775 h 1152525"/>
                          <a:gd name="connsiteX53" fmla="*/ 828675 w 1638542"/>
                          <a:gd name="connsiteY53" fmla="*/ 990600 h 1152525"/>
                          <a:gd name="connsiteX54" fmla="*/ 847725 w 1638542"/>
                          <a:gd name="connsiteY54" fmla="*/ 1028700 h 1152525"/>
                          <a:gd name="connsiteX55" fmla="*/ 857250 w 1638542"/>
                          <a:gd name="connsiteY55" fmla="*/ 1057275 h 1152525"/>
                          <a:gd name="connsiteX56" fmla="*/ 895350 w 1638542"/>
                          <a:gd name="connsiteY56" fmla="*/ 1140840 h 1152525"/>
                          <a:gd name="connsiteX57" fmla="*/ 933450 w 1638542"/>
                          <a:gd name="connsiteY57" fmla="*/ 1019175 h 1152525"/>
                          <a:gd name="connsiteX58" fmla="*/ 914400 w 1638542"/>
                          <a:gd name="connsiteY58" fmla="*/ 990600 h 1152525"/>
                          <a:gd name="connsiteX59" fmla="*/ 933450 w 1638542"/>
                          <a:gd name="connsiteY59" fmla="*/ 1047750 h 1152525"/>
                          <a:gd name="connsiteX60" fmla="*/ 1028700 w 1638542"/>
                          <a:gd name="connsiteY60" fmla="*/ 1152525 h 1152525"/>
                          <a:gd name="connsiteX61" fmla="*/ 1057275 w 1638542"/>
                          <a:gd name="connsiteY61" fmla="*/ 1143000 h 1152525"/>
                          <a:gd name="connsiteX62" fmla="*/ 1028700 w 1638542"/>
                          <a:gd name="connsiteY62" fmla="*/ 1009650 h 1152525"/>
                          <a:gd name="connsiteX63" fmla="*/ 1009650 w 1638542"/>
                          <a:gd name="connsiteY63" fmla="*/ 981075 h 1152525"/>
                          <a:gd name="connsiteX64" fmla="*/ 1028700 w 1638542"/>
                          <a:gd name="connsiteY64" fmla="*/ 876300 h 1152525"/>
                          <a:gd name="connsiteX65" fmla="*/ 1257300 w 1638542"/>
                          <a:gd name="connsiteY65" fmla="*/ 895350 h 1152525"/>
                          <a:gd name="connsiteX66" fmla="*/ 1390650 w 1638542"/>
                          <a:gd name="connsiteY66" fmla="*/ 885825 h 1152525"/>
                          <a:gd name="connsiteX67" fmla="*/ 1485900 w 1638542"/>
                          <a:gd name="connsiteY67" fmla="*/ 838200 h 1152525"/>
                          <a:gd name="connsiteX68" fmla="*/ 1514475 w 1638542"/>
                          <a:gd name="connsiteY68" fmla="*/ 828675 h 1152525"/>
                          <a:gd name="connsiteX69" fmla="*/ 1552575 w 1638542"/>
                          <a:gd name="connsiteY69" fmla="*/ 771525 h 1152525"/>
                          <a:gd name="connsiteX70" fmla="*/ 1571625 w 1638542"/>
                          <a:gd name="connsiteY70" fmla="*/ 742950 h 1152525"/>
                          <a:gd name="connsiteX71" fmla="*/ 1581150 w 1638542"/>
                          <a:gd name="connsiteY71" fmla="*/ 704850 h 1152525"/>
                          <a:gd name="connsiteX72" fmla="*/ 1562100 w 1638542"/>
                          <a:gd name="connsiteY72" fmla="*/ 466725 h 1152525"/>
                          <a:gd name="connsiteX73" fmla="*/ 1552575 w 1638542"/>
                          <a:gd name="connsiteY73" fmla="*/ 438150 h 1152525"/>
                          <a:gd name="connsiteX74" fmla="*/ 1535430 w 1638542"/>
                          <a:gd name="connsiteY74" fmla="*/ 401947 h 1152525"/>
                          <a:gd name="connsiteX75" fmla="*/ 1514475 w 1638542"/>
                          <a:gd name="connsiteY75" fmla="*/ 371475 h 1152525"/>
                          <a:gd name="connsiteX76" fmla="*/ 1514475 w 1638542"/>
                          <a:gd name="connsiteY76" fmla="*/ 190500 h 1152525"/>
                          <a:gd name="connsiteX77" fmla="*/ 1533525 w 1638542"/>
                          <a:gd name="connsiteY77" fmla="*/ 161925 h 1152525"/>
                          <a:gd name="connsiteX78" fmla="*/ 1562100 w 1638542"/>
                          <a:gd name="connsiteY78" fmla="*/ 142875 h 1152525"/>
                          <a:gd name="connsiteX79" fmla="*/ 1600200 w 1638542"/>
                          <a:gd name="connsiteY79" fmla="*/ 114300 h 1152525"/>
                          <a:gd name="connsiteX80" fmla="*/ 1638300 w 1638542"/>
                          <a:gd name="connsiteY80" fmla="*/ 95250 h 1152525"/>
                          <a:gd name="connsiteX81" fmla="*/ 1590675 w 1638542"/>
                          <a:gd name="connsiteY81" fmla="*/ 51457 h 1152525"/>
                          <a:gd name="connsiteX0" fmla="*/ 1590675 w 1638542"/>
                          <a:gd name="connsiteY0" fmla="*/ 51457 h 1147005"/>
                          <a:gd name="connsiteX1" fmla="*/ 1600200 w 1638542"/>
                          <a:gd name="connsiteY1" fmla="*/ 57150 h 1147005"/>
                          <a:gd name="connsiteX2" fmla="*/ 1524000 w 1638542"/>
                          <a:gd name="connsiteY2" fmla="*/ 9562 h 1147005"/>
                          <a:gd name="connsiteX3" fmla="*/ 1457325 w 1638542"/>
                          <a:gd name="connsiteY3" fmla="*/ 0 h 1147005"/>
                          <a:gd name="connsiteX4" fmla="*/ 1409700 w 1638542"/>
                          <a:gd name="connsiteY4" fmla="*/ 9525 h 1147005"/>
                          <a:gd name="connsiteX5" fmla="*/ 1381125 w 1638542"/>
                          <a:gd name="connsiteY5" fmla="*/ 38100 h 1147005"/>
                          <a:gd name="connsiteX6" fmla="*/ 1350645 w 1638542"/>
                          <a:gd name="connsiteY6" fmla="*/ 74378 h 1147005"/>
                          <a:gd name="connsiteX7" fmla="*/ 1323975 w 1638542"/>
                          <a:gd name="connsiteY7" fmla="*/ 104775 h 1147005"/>
                          <a:gd name="connsiteX8" fmla="*/ 1314450 w 1638542"/>
                          <a:gd name="connsiteY8" fmla="*/ 142875 h 1147005"/>
                          <a:gd name="connsiteX9" fmla="*/ 1295400 w 1638542"/>
                          <a:gd name="connsiteY9" fmla="*/ 171450 h 1147005"/>
                          <a:gd name="connsiteX10" fmla="*/ 1266825 w 1638542"/>
                          <a:gd name="connsiteY10" fmla="*/ 219075 h 1147005"/>
                          <a:gd name="connsiteX11" fmla="*/ 1249680 w 1638542"/>
                          <a:gd name="connsiteY11" fmla="*/ 236265 h 1147005"/>
                          <a:gd name="connsiteX12" fmla="*/ 1219200 w 1638542"/>
                          <a:gd name="connsiteY12" fmla="*/ 276225 h 1147005"/>
                          <a:gd name="connsiteX13" fmla="*/ 1143000 w 1638542"/>
                          <a:gd name="connsiteY13" fmla="*/ 361950 h 1147005"/>
                          <a:gd name="connsiteX14" fmla="*/ 1114425 w 1638542"/>
                          <a:gd name="connsiteY14" fmla="*/ 371475 h 1147005"/>
                          <a:gd name="connsiteX15" fmla="*/ 1057275 w 1638542"/>
                          <a:gd name="connsiteY15" fmla="*/ 409575 h 1147005"/>
                          <a:gd name="connsiteX16" fmla="*/ 1028700 w 1638542"/>
                          <a:gd name="connsiteY16" fmla="*/ 428625 h 1147005"/>
                          <a:gd name="connsiteX17" fmla="*/ 923925 w 1638542"/>
                          <a:gd name="connsiteY17" fmla="*/ 466725 h 1147005"/>
                          <a:gd name="connsiteX18" fmla="*/ 619125 w 1638542"/>
                          <a:gd name="connsiteY18" fmla="*/ 457200 h 1147005"/>
                          <a:gd name="connsiteX19" fmla="*/ 628650 w 1638542"/>
                          <a:gd name="connsiteY19" fmla="*/ 476138 h 1147005"/>
                          <a:gd name="connsiteX20" fmla="*/ 533400 w 1638542"/>
                          <a:gd name="connsiteY20" fmla="*/ 409575 h 1147005"/>
                          <a:gd name="connsiteX21" fmla="*/ 495300 w 1638542"/>
                          <a:gd name="connsiteY21" fmla="*/ 371475 h 1147005"/>
                          <a:gd name="connsiteX22" fmla="*/ 485775 w 1638542"/>
                          <a:gd name="connsiteY22" fmla="*/ 342900 h 1147005"/>
                          <a:gd name="connsiteX23" fmla="*/ 466725 w 1638542"/>
                          <a:gd name="connsiteY23" fmla="*/ 304800 h 1147005"/>
                          <a:gd name="connsiteX24" fmla="*/ 409575 w 1638542"/>
                          <a:gd name="connsiteY24" fmla="*/ 228600 h 1147005"/>
                          <a:gd name="connsiteX25" fmla="*/ 381000 w 1638542"/>
                          <a:gd name="connsiteY25" fmla="*/ 219075 h 1147005"/>
                          <a:gd name="connsiteX26" fmla="*/ 352425 w 1638542"/>
                          <a:gd name="connsiteY26" fmla="*/ 161925 h 1147005"/>
                          <a:gd name="connsiteX27" fmla="*/ 323850 w 1638542"/>
                          <a:gd name="connsiteY27" fmla="*/ 152400 h 1147005"/>
                          <a:gd name="connsiteX28" fmla="*/ 209550 w 1638542"/>
                          <a:gd name="connsiteY28" fmla="*/ 161925 h 1147005"/>
                          <a:gd name="connsiteX29" fmla="*/ 142875 w 1638542"/>
                          <a:gd name="connsiteY29" fmla="*/ 209550 h 1147005"/>
                          <a:gd name="connsiteX30" fmla="*/ 76200 w 1638542"/>
                          <a:gd name="connsiteY30" fmla="*/ 285750 h 1147005"/>
                          <a:gd name="connsiteX31" fmla="*/ 66675 w 1638542"/>
                          <a:gd name="connsiteY31" fmla="*/ 314325 h 1147005"/>
                          <a:gd name="connsiteX32" fmla="*/ 47625 w 1638542"/>
                          <a:gd name="connsiteY32" fmla="*/ 342900 h 1147005"/>
                          <a:gd name="connsiteX33" fmla="*/ 19050 w 1638542"/>
                          <a:gd name="connsiteY33" fmla="*/ 390525 h 1147005"/>
                          <a:gd name="connsiteX34" fmla="*/ 9525 w 1638542"/>
                          <a:gd name="connsiteY34" fmla="*/ 466725 h 1147005"/>
                          <a:gd name="connsiteX35" fmla="*/ 0 w 1638542"/>
                          <a:gd name="connsiteY35" fmla="*/ 495300 h 1147005"/>
                          <a:gd name="connsiteX36" fmla="*/ 9525 w 1638542"/>
                          <a:gd name="connsiteY36" fmla="*/ 752475 h 1147005"/>
                          <a:gd name="connsiteX37" fmla="*/ 28575 w 1638542"/>
                          <a:gd name="connsiteY37" fmla="*/ 781050 h 1147005"/>
                          <a:gd name="connsiteX38" fmla="*/ 38100 w 1638542"/>
                          <a:gd name="connsiteY38" fmla="*/ 809625 h 1147005"/>
                          <a:gd name="connsiteX39" fmla="*/ 85725 w 1638542"/>
                          <a:gd name="connsiteY39" fmla="*/ 866775 h 1147005"/>
                          <a:gd name="connsiteX40" fmla="*/ 133350 w 1638542"/>
                          <a:gd name="connsiteY40" fmla="*/ 942975 h 1147005"/>
                          <a:gd name="connsiteX41" fmla="*/ 152400 w 1638542"/>
                          <a:gd name="connsiteY41" fmla="*/ 971550 h 1147005"/>
                          <a:gd name="connsiteX42" fmla="*/ 171450 w 1638542"/>
                          <a:gd name="connsiteY42" fmla="*/ 1009650 h 1147005"/>
                          <a:gd name="connsiteX43" fmla="*/ 200025 w 1638542"/>
                          <a:gd name="connsiteY43" fmla="*/ 1028700 h 1147005"/>
                          <a:gd name="connsiteX44" fmla="*/ 276225 w 1638542"/>
                          <a:gd name="connsiteY44" fmla="*/ 990600 h 1147005"/>
                          <a:gd name="connsiteX45" fmla="*/ 342900 w 1638542"/>
                          <a:gd name="connsiteY45" fmla="*/ 971550 h 1147005"/>
                          <a:gd name="connsiteX46" fmla="*/ 371475 w 1638542"/>
                          <a:gd name="connsiteY46" fmla="*/ 962025 h 1147005"/>
                          <a:gd name="connsiteX47" fmla="*/ 400050 w 1638542"/>
                          <a:gd name="connsiteY47" fmla="*/ 942975 h 1147005"/>
                          <a:gd name="connsiteX48" fmla="*/ 428625 w 1638542"/>
                          <a:gd name="connsiteY48" fmla="*/ 933450 h 1147005"/>
                          <a:gd name="connsiteX49" fmla="*/ 457200 w 1638542"/>
                          <a:gd name="connsiteY49" fmla="*/ 914400 h 1147005"/>
                          <a:gd name="connsiteX50" fmla="*/ 523875 w 1638542"/>
                          <a:gd name="connsiteY50" fmla="*/ 895350 h 1147005"/>
                          <a:gd name="connsiteX51" fmla="*/ 571500 w 1638542"/>
                          <a:gd name="connsiteY51" fmla="*/ 866775 h 1147005"/>
                          <a:gd name="connsiteX52" fmla="*/ 828675 w 1638542"/>
                          <a:gd name="connsiteY52" fmla="*/ 866775 h 1147005"/>
                          <a:gd name="connsiteX53" fmla="*/ 828675 w 1638542"/>
                          <a:gd name="connsiteY53" fmla="*/ 990600 h 1147005"/>
                          <a:gd name="connsiteX54" fmla="*/ 847725 w 1638542"/>
                          <a:gd name="connsiteY54" fmla="*/ 1028700 h 1147005"/>
                          <a:gd name="connsiteX55" fmla="*/ 857250 w 1638542"/>
                          <a:gd name="connsiteY55" fmla="*/ 1057275 h 1147005"/>
                          <a:gd name="connsiteX56" fmla="*/ 895350 w 1638542"/>
                          <a:gd name="connsiteY56" fmla="*/ 1140840 h 1147005"/>
                          <a:gd name="connsiteX57" fmla="*/ 933450 w 1638542"/>
                          <a:gd name="connsiteY57" fmla="*/ 1019175 h 1147005"/>
                          <a:gd name="connsiteX58" fmla="*/ 914400 w 1638542"/>
                          <a:gd name="connsiteY58" fmla="*/ 990600 h 1147005"/>
                          <a:gd name="connsiteX59" fmla="*/ 933450 w 1638542"/>
                          <a:gd name="connsiteY59" fmla="*/ 1047750 h 1147005"/>
                          <a:gd name="connsiteX60" fmla="*/ 986790 w 1638542"/>
                          <a:gd name="connsiteY60" fmla="*/ 1116473 h 1147005"/>
                          <a:gd name="connsiteX61" fmla="*/ 1057275 w 1638542"/>
                          <a:gd name="connsiteY61" fmla="*/ 1143000 h 1147005"/>
                          <a:gd name="connsiteX62" fmla="*/ 1028700 w 1638542"/>
                          <a:gd name="connsiteY62" fmla="*/ 1009650 h 1147005"/>
                          <a:gd name="connsiteX63" fmla="*/ 1009650 w 1638542"/>
                          <a:gd name="connsiteY63" fmla="*/ 981075 h 1147005"/>
                          <a:gd name="connsiteX64" fmla="*/ 1028700 w 1638542"/>
                          <a:gd name="connsiteY64" fmla="*/ 876300 h 1147005"/>
                          <a:gd name="connsiteX65" fmla="*/ 1257300 w 1638542"/>
                          <a:gd name="connsiteY65" fmla="*/ 895350 h 1147005"/>
                          <a:gd name="connsiteX66" fmla="*/ 1390650 w 1638542"/>
                          <a:gd name="connsiteY66" fmla="*/ 885825 h 1147005"/>
                          <a:gd name="connsiteX67" fmla="*/ 1485900 w 1638542"/>
                          <a:gd name="connsiteY67" fmla="*/ 838200 h 1147005"/>
                          <a:gd name="connsiteX68" fmla="*/ 1514475 w 1638542"/>
                          <a:gd name="connsiteY68" fmla="*/ 828675 h 1147005"/>
                          <a:gd name="connsiteX69" fmla="*/ 1552575 w 1638542"/>
                          <a:gd name="connsiteY69" fmla="*/ 771525 h 1147005"/>
                          <a:gd name="connsiteX70" fmla="*/ 1571625 w 1638542"/>
                          <a:gd name="connsiteY70" fmla="*/ 742950 h 1147005"/>
                          <a:gd name="connsiteX71" fmla="*/ 1581150 w 1638542"/>
                          <a:gd name="connsiteY71" fmla="*/ 704850 h 1147005"/>
                          <a:gd name="connsiteX72" fmla="*/ 1562100 w 1638542"/>
                          <a:gd name="connsiteY72" fmla="*/ 466725 h 1147005"/>
                          <a:gd name="connsiteX73" fmla="*/ 1552575 w 1638542"/>
                          <a:gd name="connsiteY73" fmla="*/ 438150 h 1147005"/>
                          <a:gd name="connsiteX74" fmla="*/ 1535430 w 1638542"/>
                          <a:gd name="connsiteY74" fmla="*/ 401947 h 1147005"/>
                          <a:gd name="connsiteX75" fmla="*/ 1514475 w 1638542"/>
                          <a:gd name="connsiteY75" fmla="*/ 371475 h 1147005"/>
                          <a:gd name="connsiteX76" fmla="*/ 1514475 w 1638542"/>
                          <a:gd name="connsiteY76" fmla="*/ 190500 h 1147005"/>
                          <a:gd name="connsiteX77" fmla="*/ 1533525 w 1638542"/>
                          <a:gd name="connsiteY77" fmla="*/ 161925 h 1147005"/>
                          <a:gd name="connsiteX78" fmla="*/ 1562100 w 1638542"/>
                          <a:gd name="connsiteY78" fmla="*/ 142875 h 1147005"/>
                          <a:gd name="connsiteX79" fmla="*/ 1600200 w 1638542"/>
                          <a:gd name="connsiteY79" fmla="*/ 114300 h 1147005"/>
                          <a:gd name="connsiteX80" fmla="*/ 1638300 w 1638542"/>
                          <a:gd name="connsiteY80" fmla="*/ 95250 h 1147005"/>
                          <a:gd name="connsiteX81" fmla="*/ 1590675 w 1638542"/>
                          <a:gd name="connsiteY81" fmla="*/ 51457 h 1147005"/>
                          <a:gd name="connsiteX0" fmla="*/ 1590675 w 1638542"/>
                          <a:gd name="connsiteY0" fmla="*/ 51457 h 1147005"/>
                          <a:gd name="connsiteX1" fmla="*/ 1600200 w 1638542"/>
                          <a:gd name="connsiteY1" fmla="*/ 57150 h 1147005"/>
                          <a:gd name="connsiteX2" fmla="*/ 1524000 w 1638542"/>
                          <a:gd name="connsiteY2" fmla="*/ 9562 h 1147005"/>
                          <a:gd name="connsiteX3" fmla="*/ 1457325 w 1638542"/>
                          <a:gd name="connsiteY3" fmla="*/ 0 h 1147005"/>
                          <a:gd name="connsiteX4" fmla="*/ 1409700 w 1638542"/>
                          <a:gd name="connsiteY4" fmla="*/ 9525 h 1147005"/>
                          <a:gd name="connsiteX5" fmla="*/ 1381125 w 1638542"/>
                          <a:gd name="connsiteY5" fmla="*/ 38100 h 1147005"/>
                          <a:gd name="connsiteX6" fmla="*/ 1350645 w 1638542"/>
                          <a:gd name="connsiteY6" fmla="*/ 74378 h 1147005"/>
                          <a:gd name="connsiteX7" fmla="*/ 1323975 w 1638542"/>
                          <a:gd name="connsiteY7" fmla="*/ 104775 h 1147005"/>
                          <a:gd name="connsiteX8" fmla="*/ 1314450 w 1638542"/>
                          <a:gd name="connsiteY8" fmla="*/ 142875 h 1147005"/>
                          <a:gd name="connsiteX9" fmla="*/ 1295400 w 1638542"/>
                          <a:gd name="connsiteY9" fmla="*/ 171450 h 1147005"/>
                          <a:gd name="connsiteX10" fmla="*/ 1266825 w 1638542"/>
                          <a:gd name="connsiteY10" fmla="*/ 219075 h 1147005"/>
                          <a:gd name="connsiteX11" fmla="*/ 1249680 w 1638542"/>
                          <a:gd name="connsiteY11" fmla="*/ 236265 h 1147005"/>
                          <a:gd name="connsiteX12" fmla="*/ 1219200 w 1638542"/>
                          <a:gd name="connsiteY12" fmla="*/ 276225 h 1147005"/>
                          <a:gd name="connsiteX13" fmla="*/ 1143000 w 1638542"/>
                          <a:gd name="connsiteY13" fmla="*/ 361950 h 1147005"/>
                          <a:gd name="connsiteX14" fmla="*/ 1114425 w 1638542"/>
                          <a:gd name="connsiteY14" fmla="*/ 371475 h 1147005"/>
                          <a:gd name="connsiteX15" fmla="*/ 1057275 w 1638542"/>
                          <a:gd name="connsiteY15" fmla="*/ 409575 h 1147005"/>
                          <a:gd name="connsiteX16" fmla="*/ 1028700 w 1638542"/>
                          <a:gd name="connsiteY16" fmla="*/ 428625 h 1147005"/>
                          <a:gd name="connsiteX17" fmla="*/ 923925 w 1638542"/>
                          <a:gd name="connsiteY17" fmla="*/ 466725 h 1147005"/>
                          <a:gd name="connsiteX18" fmla="*/ 619125 w 1638542"/>
                          <a:gd name="connsiteY18" fmla="*/ 457200 h 1147005"/>
                          <a:gd name="connsiteX19" fmla="*/ 628650 w 1638542"/>
                          <a:gd name="connsiteY19" fmla="*/ 476138 h 1147005"/>
                          <a:gd name="connsiteX20" fmla="*/ 533400 w 1638542"/>
                          <a:gd name="connsiteY20" fmla="*/ 409575 h 1147005"/>
                          <a:gd name="connsiteX21" fmla="*/ 495300 w 1638542"/>
                          <a:gd name="connsiteY21" fmla="*/ 371475 h 1147005"/>
                          <a:gd name="connsiteX22" fmla="*/ 485775 w 1638542"/>
                          <a:gd name="connsiteY22" fmla="*/ 342900 h 1147005"/>
                          <a:gd name="connsiteX23" fmla="*/ 466725 w 1638542"/>
                          <a:gd name="connsiteY23" fmla="*/ 304800 h 1147005"/>
                          <a:gd name="connsiteX24" fmla="*/ 409575 w 1638542"/>
                          <a:gd name="connsiteY24" fmla="*/ 228600 h 1147005"/>
                          <a:gd name="connsiteX25" fmla="*/ 381000 w 1638542"/>
                          <a:gd name="connsiteY25" fmla="*/ 219075 h 1147005"/>
                          <a:gd name="connsiteX26" fmla="*/ 352425 w 1638542"/>
                          <a:gd name="connsiteY26" fmla="*/ 161925 h 1147005"/>
                          <a:gd name="connsiteX27" fmla="*/ 323850 w 1638542"/>
                          <a:gd name="connsiteY27" fmla="*/ 152400 h 1147005"/>
                          <a:gd name="connsiteX28" fmla="*/ 209550 w 1638542"/>
                          <a:gd name="connsiteY28" fmla="*/ 161925 h 1147005"/>
                          <a:gd name="connsiteX29" fmla="*/ 142875 w 1638542"/>
                          <a:gd name="connsiteY29" fmla="*/ 209550 h 1147005"/>
                          <a:gd name="connsiteX30" fmla="*/ 76200 w 1638542"/>
                          <a:gd name="connsiteY30" fmla="*/ 285750 h 1147005"/>
                          <a:gd name="connsiteX31" fmla="*/ 66675 w 1638542"/>
                          <a:gd name="connsiteY31" fmla="*/ 314325 h 1147005"/>
                          <a:gd name="connsiteX32" fmla="*/ 47625 w 1638542"/>
                          <a:gd name="connsiteY32" fmla="*/ 342900 h 1147005"/>
                          <a:gd name="connsiteX33" fmla="*/ 19050 w 1638542"/>
                          <a:gd name="connsiteY33" fmla="*/ 390525 h 1147005"/>
                          <a:gd name="connsiteX34" fmla="*/ 9525 w 1638542"/>
                          <a:gd name="connsiteY34" fmla="*/ 466725 h 1147005"/>
                          <a:gd name="connsiteX35" fmla="*/ 0 w 1638542"/>
                          <a:gd name="connsiteY35" fmla="*/ 495300 h 1147005"/>
                          <a:gd name="connsiteX36" fmla="*/ 9525 w 1638542"/>
                          <a:gd name="connsiteY36" fmla="*/ 752475 h 1147005"/>
                          <a:gd name="connsiteX37" fmla="*/ 28575 w 1638542"/>
                          <a:gd name="connsiteY37" fmla="*/ 781050 h 1147005"/>
                          <a:gd name="connsiteX38" fmla="*/ 38100 w 1638542"/>
                          <a:gd name="connsiteY38" fmla="*/ 809625 h 1147005"/>
                          <a:gd name="connsiteX39" fmla="*/ 85725 w 1638542"/>
                          <a:gd name="connsiteY39" fmla="*/ 866775 h 1147005"/>
                          <a:gd name="connsiteX40" fmla="*/ 133350 w 1638542"/>
                          <a:gd name="connsiteY40" fmla="*/ 942975 h 1147005"/>
                          <a:gd name="connsiteX41" fmla="*/ 152400 w 1638542"/>
                          <a:gd name="connsiteY41" fmla="*/ 971550 h 1147005"/>
                          <a:gd name="connsiteX42" fmla="*/ 171450 w 1638542"/>
                          <a:gd name="connsiteY42" fmla="*/ 1009650 h 1147005"/>
                          <a:gd name="connsiteX43" fmla="*/ 200025 w 1638542"/>
                          <a:gd name="connsiteY43" fmla="*/ 1028700 h 1147005"/>
                          <a:gd name="connsiteX44" fmla="*/ 276225 w 1638542"/>
                          <a:gd name="connsiteY44" fmla="*/ 990600 h 1147005"/>
                          <a:gd name="connsiteX45" fmla="*/ 342900 w 1638542"/>
                          <a:gd name="connsiteY45" fmla="*/ 971550 h 1147005"/>
                          <a:gd name="connsiteX46" fmla="*/ 371475 w 1638542"/>
                          <a:gd name="connsiteY46" fmla="*/ 962025 h 1147005"/>
                          <a:gd name="connsiteX47" fmla="*/ 400050 w 1638542"/>
                          <a:gd name="connsiteY47" fmla="*/ 942975 h 1147005"/>
                          <a:gd name="connsiteX48" fmla="*/ 428625 w 1638542"/>
                          <a:gd name="connsiteY48" fmla="*/ 933450 h 1147005"/>
                          <a:gd name="connsiteX49" fmla="*/ 457200 w 1638542"/>
                          <a:gd name="connsiteY49" fmla="*/ 914400 h 1147005"/>
                          <a:gd name="connsiteX50" fmla="*/ 523875 w 1638542"/>
                          <a:gd name="connsiteY50" fmla="*/ 895350 h 1147005"/>
                          <a:gd name="connsiteX51" fmla="*/ 571500 w 1638542"/>
                          <a:gd name="connsiteY51" fmla="*/ 866775 h 1147005"/>
                          <a:gd name="connsiteX52" fmla="*/ 828675 w 1638542"/>
                          <a:gd name="connsiteY52" fmla="*/ 866775 h 1147005"/>
                          <a:gd name="connsiteX53" fmla="*/ 828675 w 1638542"/>
                          <a:gd name="connsiteY53" fmla="*/ 990600 h 1147005"/>
                          <a:gd name="connsiteX54" fmla="*/ 847725 w 1638542"/>
                          <a:gd name="connsiteY54" fmla="*/ 1028700 h 1147005"/>
                          <a:gd name="connsiteX55" fmla="*/ 857250 w 1638542"/>
                          <a:gd name="connsiteY55" fmla="*/ 1057275 h 1147005"/>
                          <a:gd name="connsiteX56" fmla="*/ 895350 w 1638542"/>
                          <a:gd name="connsiteY56" fmla="*/ 1140840 h 1147005"/>
                          <a:gd name="connsiteX57" fmla="*/ 933450 w 1638542"/>
                          <a:gd name="connsiteY57" fmla="*/ 1019175 h 1147005"/>
                          <a:gd name="connsiteX58" fmla="*/ 914400 w 1638542"/>
                          <a:gd name="connsiteY58" fmla="*/ 990600 h 1147005"/>
                          <a:gd name="connsiteX59" fmla="*/ 933450 w 1638542"/>
                          <a:gd name="connsiteY59" fmla="*/ 1047750 h 1147005"/>
                          <a:gd name="connsiteX60" fmla="*/ 986790 w 1638542"/>
                          <a:gd name="connsiteY60" fmla="*/ 1116473 h 1147005"/>
                          <a:gd name="connsiteX61" fmla="*/ 1057275 w 1638542"/>
                          <a:gd name="connsiteY61" fmla="*/ 1143000 h 1147005"/>
                          <a:gd name="connsiteX62" fmla="*/ 1028700 w 1638542"/>
                          <a:gd name="connsiteY62" fmla="*/ 1009650 h 1147005"/>
                          <a:gd name="connsiteX63" fmla="*/ 1009650 w 1638542"/>
                          <a:gd name="connsiteY63" fmla="*/ 981075 h 1147005"/>
                          <a:gd name="connsiteX64" fmla="*/ 1028700 w 1638542"/>
                          <a:gd name="connsiteY64" fmla="*/ 876300 h 1147005"/>
                          <a:gd name="connsiteX65" fmla="*/ 1257300 w 1638542"/>
                          <a:gd name="connsiteY65" fmla="*/ 895350 h 1147005"/>
                          <a:gd name="connsiteX66" fmla="*/ 1390650 w 1638542"/>
                          <a:gd name="connsiteY66" fmla="*/ 885825 h 1147005"/>
                          <a:gd name="connsiteX67" fmla="*/ 1485900 w 1638542"/>
                          <a:gd name="connsiteY67" fmla="*/ 838200 h 1147005"/>
                          <a:gd name="connsiteX68" fmla="*/ 1514475 w 1638542"/>
                          <a:gd name="connsiteY68" fmla="*/ 828675 h 1147005"/>
                          <a:gd name="connsiteX69" fmla="*/ 1552575 w 1638542"/>
                          <a:gd name="connsiteY69" fmla="*/ 771525 h 1147005"/>
                          <a:gd name="connsiteX70" fmla="*/ 1571625 w 1638542"/>
                          <a:gd name="connsiteY70" fmla="*/ 742950 h 1147005"/>
                          <a:gd name="connsiteX71" fmla="*/ 1581150 w 1638542"/>
                          <a:gd name="connsiteY71" fmla="*/ 704850 h 1147005"/>
                          <a:gd name="connsiteX72" fmla="*/ 1562100 w 1638542"/>
                          <a:gd name="connsiteY72" fmla="*/ 466725 h 1147005"/>
                          <a:gd name="connsiteX73" fmla="*/ 1552575 w 1638542"/>
                          <a:gd name="connsiteY73" fmla="*/ 438150 h 1147005"/>
                          <a:gd name="connsiteX74" fmla="*/ 1535430 w 1638542"/>
                          <a:gd name="connsiteY74" fmla="*/ 401947 h 1147005"/>
                          <a:gd name="connsiteX75" fmla="*/ 1514475 w 1638542"/>
                          <a:gd name="connsiteY75" fmla="*/ 371475 h 1147005"/>
                          <a:gd name="connsiteX76" fmla="*/ 1514475 w 1638542"/>
                          <a:gd name="connsiteY76" fmla="*/ 190500 h 1147005"/>
                          <a:gd name="connsiteX77" fmla="*/ 1533525 w 1638542"/>
                          <a:gd name="connsiteY77" fmla="*/ 161925 h 1147005"/>
                          <a:gd name="connsiteX78" fmla="*/ 1562100 w 1638542"/>
                          <a:gd name="connsiteY78" fmla="*/ 142875 h 1147005"/>
                          <a:gd name="connsiteX79" fmla="*/ 1600200 w 1638542"/>
                          <a:gd name="connsiteY79" fmla="*/ 114300 h 1147005"/>
                          <a:gd name="connsiteX80" fmla="*/ 1638300 w 1638542"/>
                          <a:gd name="connsiteY80" fmla="*/ 95250 h 1147005"/>
                          <a:gd name="connsiteX81" fmla="*/ 1590675 w 1638542"/>
                          <a:gd name="connsiteY81" fmla="*/ 51457 h 1147005"/>
                          <a:gd name="connsiteX0" fmla="*/ 1590675 w 1638542"/>
                          <a:gd name="connsiteY0" fmla="*/ 51457 h 1147005"/>
                          <a:gd name="connsiteX1" fmla="*/ 1600200 w 1638542"/>
                          <a:gd name="connsiteY1" fmla="*/ 57150 h 1147005"/>
                          <a:gd name="connsiteX2" fmla="*/ 1524000 w 1638542"/>
                          <a:gd name="connsiteY2" fmla="*/ 9562 h 1147005"/>
                          <a:gd name="connsiteX3" fmla="*/ 1457325 w 1638542"/>
                          <a:gd name="connsiteY3" fmla="*/ 0 h 1147005"/>
                          <a:gd name="connsiteX4" fmla="*/ 1409700 w 1638542"/>
                          <a:gd name="connsiteY4" fmla="*/ 9525 h 1147005"/>
                          <a:gd name="connsiteX5" fmla="*/ 1381125 w 1638542"/>
                          <a:gd name="connsiteY5" fmla="*/ 38100 h 1147005"/>
                          <a:gd name="connsiteX6" fmla="*/ 1350645 w 1638542"/>
                          <a:gd name="connsiteY6" fmla="*/ 74378 h 1147005"/>
                          <a:gd name="connsiteX7" fmla="*/ 1323975 w 1638542"/>
                          <a:gd name="connsiteY7" fmla="*/ 104775 h 1147005"/>
                          <a:gd name="connsiteX8" fmla="*/ 1314450 w 1638542"/>
                          <a:gd name="connsiteY8" fmla="*/ 142875 h 1147005"/>
                          <a:gd name="connsiteX9" fmla="*/ 1295400 w 1638542"/>
                          <a:gd name="connsiteY9" fmla="*/ 171450 h 1147005"/>
                          <a:gd name="connsiteX10" fmla="*/ 1266825 w 1638542"/>
                          <a:gd name="connsiteY10" fmla="*/ 219075 h 1147005"/>
                          <a:gd name="connsiteX11" fmla="*/ 1249680 w 1638542"/>
                          <a:gd name="connsiteY11" fmla="*/ 236265 h 1147005"/>
                          <a:gd name="connsiteX12" fmla="*/ 1219200 w 1638542"/>
                          <a:gd name="connsiteY12" fmla="*/ 276225 h 1147005"/>
                          <a:gd name="connsiteX13" fmla="*/ 1143000 w 1638542"/>
                          <a:gd name="connsiteY13" fmla="*/ 361950 h 1147005"/>
                          <a:gd name="connsiteX14" fmla="*/ 1114425 w 1638542"/>
                          <a:gd name="connsiteY14" fmla="*/ 371475 h 1147005"/>
                          <a:gd name="connsiteX15" fmla="*/ 1057275 w 1638542"/>
                          <a:gd name="connsiteY15" fmla="*/ 409575 h 1147005"/>
                          <a:gd name="connsiteX16" fmla="*/ 1028700 w 1638542"/>
                          <a:gd name="connsiteY16" fmla="*/ 428625 h 1147005"/>
                          <a:gd name="connsiteX17" fmla="*/ 923925 w 1638542"/>
                          <a:gd name="connsiteY17" fmla="*/ 466725 h 1147005"/>
                          <a:gd name="connsiteX18" fmla="*/ 619125 w 1638542"/>
                          <a:gd name="connsiteY18" fmla="*/ 457200 h 1147005"/>
                          <a:gd name="connsiteX19" fmla="*/ 628650 w 1638542"/>
                          <a:gd name="connsiteY19" fmla="*/ 476138 h 1147005"/>
                          <a:gd name="connsiteX20" fmla="*/ 533400 w 1638542"/>
                          <a:gd name="connsiteY20" fmla="*/ 409575 h 1147005"/>
                          <a:gd name="connsiteX21" fmla="*/ 495300 w 1638542"/>
                          <a:gd name="connsiteY21" fmla="*/ 371475 h 1147005"/>
                          <a:gd name="connsiteX22" fmla="*/ 485775 w 1638542"/>
                          <a:gd name="connsiteY22" fmla="*/ 342900 h 1147005"/>
                          <a:gd name="connsiteX23" fmla="*/ 466725 w 1638542"/>
                          <a:gd name="connsiteY23" fmla="*/ 304800 h 1147005"/>
                          <a:gd name="connsiteX24" fmla="*/ 409575 w 1638542"/>
                          <a:gd name="connsiteY24" fmla="*/ 228600 h 1147005"/>
                          <a:gd name="connsiteX25" fmla="*/ 381000 w 1638542"/>
                          <a:gd name="connsiteY25" fmla="*/ 219075 h 1147005"/>
                          <a:gd name="connsiteX26" fmla="*/ 352425 w 1638542"/>
                          <a:gd name="connsiteY26" fmla="*/ 161925 h 1147005"/>
                          <a:gd name="connsiteX27" fmla="*/ 323850 w 1638542"/>
                          <a:gd name="connsiteY27" fmla="*/ 152400 h 1147005"/>
                          <a:gd name="connsiteX28" fmla="*/ 209550 w 1638542"/>
                          <a:gd name="connsiteY28" fmla="*/ 161925 h 1147005"/>
                          <a:gd name="connsiteX29" fmla="*/ 142875 w 1638542"/>
                          <a:gd name="connsiteY29" fmla="*/ 209550 h 1147005"/>
                          <a:gd name="connsiteX30" fmla="*/ 76200 w 1638542"/>
                          <a:gd name="connsiteY30" fmla="*/ 285750 h 1147005"/>
                          <a:gd name="connsiteX31" fmla="*/ 66675 w 1638542"/>
                          <a:gd name="connsiteY31" fmla="*/ 314325 h 1147005"/>
                          <a:gd name="connsiteX32" fmla="*/ 47625 w 1638542"/>
                          <a:gd name="connsiteY32" fmla="*/ 342900 h 1147005"/>
                          <a:gd name="connsiteX33" fmla="*/ 19050 w 1638542"/>
                          <a:gd name="connsiteY33" fmla="*/ 390525 h 1147005"/>
                          <a:gd name="connsiteX34" fmla="*/ 9525 w 1638542"/>
                          <a:gd name="connsiteY34" fmla="*/ 466725 h 1147005"/>
                          <a:gd name="connsiteX35" fmla="*/ 0 w 1638542"/>
                          <a:gd name="connsiteY35" fmla="*/ 495300 h 1147005"/>
                          <a:gd name="connsiteX36" fmla="*/ 9525 w 1638542"/>
                          <a:gd name="connsiteY36" fmla="*/ 752475 h 1147005"/>
                          <a:gd name="connsiteX37" fmla="*/ 28575 w 1638542"/>
                          <a:gd name="connsiteY37" fmla="*/ 781050 h 1147005"/>
                          <a:gd name="connsiteX38" fmla="*/ 38100 w 1638542"/>
                          <a:gd name="connsiteY38" fmla="*/ 809625 h 1147005"/>
                          <a:gd name="connsiteX39" fmla="*/ 85725 w 1638542"/>
                          <a:gd name="connsiteY39" fmla="*/ 866775 h 1147005"/>
                          <a:gd name="connsiteX40" fmla="*/ 133350 w 1638542"/>
                          <a:gd name="connsiteY40" fmla="*/ 942975 h 1147005"/>
                          <a:gd name="connsiteX41" fmla="*/ 152400 w 1638542"/>
                          <a:gd name="connsiteY41" fmla="*/ 971550 h 1147005"/>
                          <a:gd name="connsiteX42" fmla="*/ 171450 w 1638542"/>
                          <a:gd name="connsiteY42" fmla="*/ 1009650 h 1147005"/>
                          <a:gd name="connsiteX43" fmla="*/ 200025 w 1638542"/>
                          <a:gd name="connsiteY43" fmla="*/ 1028700 h 1147005"/>
                          <a:gd name="connsiteX44" fmla="*/ 276225 w 1638542"/>
                          <a:gd name="connsiteY44" fmla="*/ 990600 h 1147005"/>
                          <a:gd name="connsiteX45" fmla="*/ 342900 w 1638542"/>
                          <a:gd name="connsiteY45" fmla="*/ 971550 h 1147005"/>
                          <a:gd name="connsiteX46" fmla="*/ 371475 w 1638542"/>
                          <a:gd name="connsiteY46" fmla="*/ 962025 h 1147005"/>
                          <a:gd name="connsiteX47" fmla="*/ 400050 w 1638542"/>
                          <a:gd name="connsiteY47" fmla="*/ 942975 h 1147005"/>
                          <a:gd name="connsiteX48" fmla="*/ 428625 w 1638542"/>
                          <a:gd name="connsiteY48" fmla="*/ 933450 h 1147005"/>
                          <a:gd name="connsiteX49" fmla="*/ 457200 w 1638542"/>
                          <a:gd name="connsiteY49" fmla="*/ 914400 h 1147005"/>
                          <a:gd name="connsiteX50" fmla="*/ 523875 w 1638542"/>
                          <a:gd name="connsiteY50" fmla="*/ 895350 h 1147005"/>
                          <a:gd name="connsiteX51" fmla="*/ 571500 w 1638542"/>
                          <a:gd name="connsiteY51" fmla="*/ 866775 h 1147005"/>
                          <a:gd name="connsiteX52" fmla="*/ 828675 w 1638542"/>
                          <a:gd name="connsiteY52" fmla="*/ 866775 h 1147005"/>
                          <a:gd name="connsiteX53" fmla="*/ 828675 w 1638542"/>
                          <a:gd name="connsiteY53" fmla="*/ 990600 h 1147005"/>
                          <a:gd name="connsiteX54" fmla="*/ 847725 w 1638542"/>
                          <a:gd name="connsiteY54" fmla="*/ 1028700 h 1147005"/>
                          <a:gd name="connsiteX55" fmla="*/ 843915 w 1638542"/>
                          <a:gd name="connsiteY55" fmla="*/ 1057275 h 1147005"/>
                          <a:gd name="connsiteX56" fmla="*/ 895350 w 1638542"/>
                          <a:gd name="connsiteY56" fmla="*/ 1140840 h 1147005"/>
                          <a:gd name="connsiteX57" fmla="*/ 933450 w 1638542"/>
                          <a:gd name="connsiteY57" fmla="*/ 1019175 h 1147005"/>
                          <a:gd name="connsiteX58" fmla="*/ 914400 w 1638542"/>
                          <a:gd name="connsiteY58" fmla="*/ 990600 h 1147005"/>
                          <a:gd name="connsiteX59" fmla="*/ 933450 w 1638542"/>
                          <a:gd name="connsiteY59" fmla="*/ 1047750 h 1147005"/>
                          <a:gd name="connsiteX60" fmla="*/ 986790 w 1638542"/>
                          <a:gd name="connsiteY60" fmla="*/ 1116473 h 1147005"/>
                          <a:gd name="connsiteX61" fmla="*/ 1057275 w 1638542"/>
                          <a:gd name="connsiteY61" fmla="*/ 1143000 h 1147005"/>
                          <a:gd name="connsiteX62" fmla="*/ 1028700 w 1638542"/>
                          <a:gd name="connsiteY62" fmla="*/ 1009650 h 1147005"/>
                          <a:gd name="connsiteX63" fmla="*/ 1009650 w 1638542"/>
                          <a:gd name="connsiteY63" fmla="*/ 981075 h 1147005"/>
                          <a:gd name="connsiteX64" fmla="*/ 1028700 w 1638542"/>
                          <a:gd name="connsiteY64" fmla="*/ 876300 h 1147005"/>
                          <a:gd name="connsiteX65" fmla="*/ 1257300 w 1638542"/>
                          <a:gd name="connsiteY65" fmla="*/ 895350 h 1147005"/>
                          <a:gd name="connsiteX66" fmla="*/ 1390650 w 1638542"/>
                          <a:gd name="connsiteY66" fmla="*/ 885825 h 1147005"/>
                          <a:gd name="connsiteX67" fmla="*/ 1485900 w 1638542"/>
                          <a:gd name="connsiteY67" fmla="*/ 838200 h 1147005"/>
                          <a:gd name="connsiteX68" fmla="*/ 1514475 w 1638542"/>
                          <a:gd name="connsiteY68" fmla="*/ 828675 h 1147005"/>
                          <a:gd name="connsiteX69" fmla="*/ 1552575 w 1638542"/>
                          <a:gd name="connsiteY69" fmla="*/ 771525 h 1147005"/>
                          <a:gd name="connsiteX70" fmla="*/ 1571625 w 1638542"/>
                          <a:gd name="connsiteY70" fmla="*/ 742950 h 1147005"/>
                          <a:gd name="connsiteX71" fmla="*/ 1581150 w 1638542"/>
                          <a:gd name="connsiteY71" fmla="*/ 704850 h 1147005"/>
                          <a:gd name="connsiteX72" fmla="*/ 1562100 w 1638542"/>
                          <a:gd name="connsiteY72" fmla="*/ 466725 h 1147005"/>
                          <a:gd name="connsiteX73" fmla="*/ 1552575 w 1638542"/>
                          <a:gd name="connsiteY73" fmla="*/ 438150 h 1147005"/>
                          <a:gd name="connsiteX74" fmla="*/ 1535430 w 1638542"/>
                          <a:gd name="connsiteY74" fmla="*/ 401947 h 1147005"/>
                          <a:gd name="connsiteX75" fmla="*/ 1514475 w 1638542"/>
                          <a:gd name="connsiteY75" fmla="*/ 371475 h 1147005"/>
                          <a:gd name="connsiteX76" fmla="*/ 1514475 w 1638542"/>
                          <a:gd name="connsiteY76" fmla="*/ 190500 h 1147005"/>
                          <a:gd name="connsiteX77" fmla="*/ 1533525 w 1638542"/>
                          <a:gd name="connsiteY77" fmla="*/ 161925 h 1147005"/>
                          <a:gd name="connsiteX78" fmla="*/ 1562100 w 1638542"/>
                          <a:gd name="connsiteY78" fmla="*/ 142875 h 1147005"/>
                          <a:gd name="connsiteX79" fmla="*/ 1600200 w 1638542"/>
                          <a:gd name="connsiteY79" fmla="*/ 114300 h 1147005"/>
                          <a:gd name="connsiteX80" fmla="*/ 1638300 w 1638542"/>
                          <a:gd name="connsiteY80" fmla="*/ 95250 h 1147005"/>
                          <a:gd name="connsiteX81" fmla="*/ 1590675 w 1638542"/>
                          <a:gd name="connsiteY81" fmla="*/ 51457 h 1147005"/>
                          <a:gd name="connsiteX0" fmla="*/ 1590675 w 1638542"/>
                          <a:gd name="connsiteY0" fmla="*/ 51457 h 1147005"/>
                          <a:gd name="connsiteX1" fmla="*/ 1600200 w 1638542"/>
                          <a:gd name="connsiteY1" fmla="*/ 57150 h 1147005"/>
                          <a:gd name="connsiteX2" fmla="*/ 1524000 w 1638542"/>
                          <a:gd name="connsiteY2" fmla="*/ 9562 h 1147005"/>
                          <a:gd name="connsiteX3" fmla="*/ 1457325 w 1638542"/>
                          <a:gd name="connsiteY3" fmla="*/ 0 h 1147005"/>
                          <a:gd name="connsiteX4" fmla="*/ 1409700 w 1638542"/>
                          <a:gd name="connsiteY4" fmla="*/ 9525 h 1147005"/>
                          <a:gd name="connsiteX5" fmla="*/ 1381125 w 1638542"/>
                          <a:gd name="connsiteY5" fmla="*/ 38100 h 1147005"/>
                          <a:gd name="connsiteX6" fmla="*/ 1350645 w 1638542"/>
                          <a:gd name="connsiteY6" fmla="*/ 74378 h 1147005"/>
                          <a:gd name="connsiteX7" fmla="*/ 1323975 w 1638542"/>
                          <a:gd name="connsiteY7" fmla="*/ 104775 h 1147005"/>
                          <a:gd name="connsiteX8" fmla="*/ 1314450 w 1638542"/>
                          <a:gd name="connsiteY8" fmla="*/ 142875 h 1147005"/>
                          <a:gd name="connsiteX9" fmla="*/ 1295400 w 1638542"/>
                          <a:gd name="connsiteY9" fmla="*/ 171450 h 1147005"/>
                          <a:gd name="connsiteX10" fmla="*/ 1266825 w 1638542"/>
                          <a:gd name="connsiteY10" fmla="*/ 219075 h 1147005"/>
                          <a:gd name="connsiteX11" fmla="*/ 1249680 w 1638542"/>
                          <a:gd name="connsiteY11" fmla="*/ 236265 h 1147005"/>
                          <a:gd name="connsiteX12" fmla="*/ 1219200 w 1638542"/>
                          <a:gd name="connsiteY12" fmla="*/ 276225 h 1147005"/>
                          <a:gd name="connsiteX13" fmla="*/ 1143000 w 1638542"/>
                          <a:gd name="connsiteY13" fmla="*/ 361950 h 1147005"/>
                          <a:gd name="connsiteX14" fmla="*/ 1114425 w 1638542"/>
                          <a:gd name="connsiteY14" fmla="*/ 371475 h 1147005"/>
                          <a:gd name="connsiteX15" fmla="*/ 1057275 w 1638542"/>
                          <a:gd name="connsiteY15" fmla="*/ 409575 h 1147005"/>
                          <a:gd name="connsiteX16" fmla="*/ 1028700 w 1638542"/>
                          <a:gd name="connsiteY16" fmla="*/ 428625 h 1147005"/>
                          <a:gd name="connsiteX17" fmla="*/ 923925 w 1638542"/>
                          <a:gd name="connsiteY17" fmla="*/ 466725 h 1147005"/>
                          <a:gd name="connsiteX18" fmla="*/ 619125 w 1638542"/>
                          <a:gd name="connsiteY18" fmla="*/ 457200 h 1147005"/>
                          <a:gd name="connsiteX19" fmla="*/ 628650 w 1638542"/>
                          <a:gd name="connsiteY19" fmla="*/ 476138 h 1147005"/>
                          <a:gd name="connsiteX20" fmla="*/ 533400 w 1638542"/>
                          <a:gd name="connsiteY20" fmla="*/ 409575 h 1147005"/>
                          <a:gd name="connsiteX21" fmla="*/ 495300 w 1638542"/>
                          <a:gd name="connsiteY21" fmla="*/ 371475 h 1147005"/>
                          <a:gd name="connsiteX22" fmla="*/ 485775 w 1638542"/>
                          <a:gd name="connsiteY22" fmla="*/ 342900 h 1147005"/>
                          <a:gd name="connsiteX23" fmla="*/ 466725 w 1638542"/>
                          <a:gd name="connsiteY23" fmla="*/ 304800 h 1147005"/>
                          <a:gd name="connsiteX24" fmla="*/ 409575 w 1638542"/>
                          <a:gd name="connsiteY24" fmla="*/ 228600 h 1147005"/>
                          <a:gd name="connsiteX25" fmla="*/ 381000 w 1638542"/>
                          <a:gd name="connsiteY25" fmla="*/ 219075 h 1147005"/>
                          <a:gd name="connsiteX26" fmla="*/ 352425 w 1638542"/>
                          <a:gd name="connsiteY26" fmla="*/ 161925 h 1147005"/>
                          <a:gd name="connsiteX27" fmla="*/ 323850 w 1638542"/>
                          <a:gd name="connsiteY27" fmla="*/ 152400 h 1147005"/>
                          <a:gd name="connsiteX28" fmla="*/ 209550 w 1638542"/>
                          <a:gd name="connsiteY28" fmla="*/ 161925 h 1147005"/>
                          <a:gd name="connsiteX29" fmla="*/ 142875 w 1638542"/>
                          <a:gd name="connsiteY29" fmla="*/ 209550 h 1147005"/>
                          <a:gd name="connsiteX30" fmla="*/ 76200 w 1638542"/>
                          <a:gd name="connsiteY30" fmla="*/ 285750 h 1147005"/>
                          <a:gd name="connsiteX31" fmla="*/ 66675 w 1638542"/>
                          <a:gd name="connsiteY31" fmla="*/ 314325 h 1147005"/>
                          <a:gd name="connsiteX32" fmla="*/ 47625 w 1638542"/>
                          <a:gd name="connsiteY32" fmla="*/ 342900 h 1147005"/>
                          <a:gd name="connsiteX33" fmla="*/ 19050 w 1638542"/>
                          <a:gd name="connsiteY33" fmla="*/ 390525 h 1147005"/>
                          <a:gd name="connsiteX34" fmla="*/ 9525 w 1638542"/>
                          <a:gd name="connsiteY34" fmla="*/ 466725 h 1147005"/>
                          <a:gd name="connsiteX35" fmla="*/ 0 w 1638542"/>
                          <a:gd name="connsiteY35" fmla="*/ 495300 h 1147005"/>
                          <a:gd name="connsiteX36" fmla="*/ 9525 w 1638542"/>
                          <a:gd name="connsiteY36" fmla="*/ 752475 h 1147005"/>
                          <a:gd name="connsiteX37" fmla="*/ 28575 w 1638542"/>
                          <a:gd name="connsiteY37" fmla="*/ 781050 h 1147005"/>
                          <a:gd name="connsiteX38" fmla="*/ 38100 w 1638542"/>
                          <a:gd name="connsiteY38" fmla="*/ 809625 h 1147005"/>
                          <a:gd name="connsiteX39" fmla="*/ 85725 w 1638542"/>
                          <a:gd name="connsiteY39" fmla="*/ 866775 h 1147005"/>
                          <a:gd name="connsiteX40" fmla="*/ 133350 w 1638542"/>
                          <a:gd name="connsiteY40" fmla="*/ 942975 h 1147005"/>
                          <a:gd name="connsiteX41" fmla="*/ 152400 w 1638542"/>
                          <a:gd name="connsiteY41" fmla="*/ 971550 h 1147005"/>
                          <a:gd name="connsiteX42" fmla="*/ 171450 w 1638542"/>
                          <a:gd name="connsiteY42" fmla="*/ 1009650 h 1147005"/>
                          <a:gd name="connsiteX43" fmla="*/ 200025 w 1638542"/>
                          <a:gd name="connsiteY43" fmla="*/ 1028700 h 1147005"/>
                          <a:gd name="connsiteX44" fmla="*/ 276225 w 1638542"/>
                          <a:gd name="connsiteY44" fmla="*/ 990600 h 1147005"/>
                          <a:gd name="connsiteX45" fmla="*/ 342900 w 1638542"/>
                          <a:gd name="connsiteY45" fmla="*/ 971550 h 1147005"/>
                          <a:gd name="connsiteX46" fmla="*/ 371475 w 1638542"/>
                          <a:gd name="connsiteY46" fmla="*/ 962025 h 1147005"/>
                          <a:gd name="connsiteX47" fmla="*/ 400050 w 1638542"/>
                          <a:gd name="connsiteY47" fmla="*/ 942975 h 1147005"/>
                          <a:gd name="connsiteX48" fmla="*/ 428625 w 1638542"/>
                          <a:gd name="connsiteY48" fmla="*/ 933450 h 1147005"/>
                          <a:gd name="connsiteX49" fmla="*/ 457200 w 1638542"/>
                          <a:gd name="connsiteY49" fmla="*/ 914400 h 1147005"/>
                          <a:gd name="connsiteX50" fmla="*/ 523875 w 1638542"/>
                          <a:gd name="connsiteY50" fmla="*/ 895350 h 1147005"/>
                          <a:gd name="connsiteX51" fmla="*/ 571500 w 1638542"/>
                          <a:gd name="connsiteY51" fmla="*/ 866775 h 1147005"/>
                          <a:gd name="connsiteX52" fmla="*/ 828675 w 1638542"/>
                          <a:gd name="connsiteY52" fmla="*/ 866775 h 1147005"/>
                          <a:gd name="connsiteX53" fmla="*/ 828675 w 1638542"/>
                          <a:gd name="connsiteY53" fmla="*/ 990600 h 1147005"/>
                          <a:gd name="connsiteX54" fmla="*/ 828675 w 1638542"/>
                          <a:gd name="connsiteY54" fmla="*/ 1021110 h 1147005"/>
                          <a:gd name="connsiteX55" fmla="*/ 843915 w 1638542"/>
                          <a:gd name="connsiteY55" fmla="*/ 1057275 h 1147005"/>
                          <a:gd name="connsiteX56" fmla="*/ 895350 w 1638542"/>
                          <a:gd name="connsiteY56" fmla="*/ 1140840 h 1147005"/>
                          <a:gd name="connsiteX57" fmla="*/ 933450 w 1638542"/>
                          <a:gd name="connsiteY57" fmla="*/ 1019175 h 1147005"/>
                          <a:gd name="connsiteX58" fmla="*/ 914400 w 1638542"/>
                          <a:gd name="connsiteY58" fmla="*/ 990600 h 1147005"/>
                          <a:gd name="connsiteX59" fmla="*/ 933450 w 1638542"/>
                          <a:gd name="connsiteY59" fmla="*/ 1047750 h 1147005"/>
                          <a:gd name="connsiteX60" fmla="*/ 986790 w 1638542"/>
                          <a:gd name="connsiteY60" fmla="*/ 1116473 h 1147005"/>
                          <a:gd name="connsiteX61" fmla="*/ 1057275 w 1638542"/>
                          <a:gd name="connsiteY61" fmla="*/ 1143000 h 1147005"/>
                          <a:gd name="connsiteX62" fmla="*/ 1028700 w 1638542"/>
                          <a:gd name="connsiteY62" fmla="*/ 1009650 h 1147005"/>
                          <a:gd name="connsiteX63" fmla="*/ 1009650 w 1638542"/>
                          <a:gd name="connsiteY63" fmla="*/ 981075 h 1147005"/>
                          <a:gd name="connsiteX64" fmla="*/ 1028700 w 1638542"/>
                          <a:gd name="connsiteY64" fmla="*/ 876300 h 1147005"/>
                          <a:gd name="connsiteX65" fmla="*/ 1257300 w 1638542"/>
                          <a:gd name="connsiteY65" fmla="*/ 895350 h 1147005"/>
                          <a:gd name="connsiteX66" fmla="*/ 1390650 w 1638542"/>
                          <a:gd name="connsiteY66" fmla="*/ 885825 h 1147005"/>
                          <a:gd name="connsiteX67" fmla="*/ 1485900 w 1638542"/>
                          <a:gd name="connsiteY67" fmla="*/ 838200 h 1147005"/>
                          <a:gd name="connsiteX68" fmla="*/ 1514475 w 1638542"/>
                          <a:gd name="connsiteY68" fmla="*/ 828675 h 1147005"/>
                          <a:gd name="connsiteX69" fmla="*/ 1552575 w 1638542"/>
                          <a:gd name="connsiteY69" fmla="*/ 771525 h 1147005"/>
                          <a:gd name="connsiteX70" fmla="*/ 1571625 w 1638542"/>
                          <a:gd name="connsiteY70" fmla="*/ 742950 h 1147005"/>
                          <a:gd name="connsiteX71" fmla="*/ 1581150 w 1638542"/>
                          <a:gd name="connsiteY71" fmla="*/ 704850 h 1147005"/>
                          <a:gd name="connsiteX72" fmla="*/ 1562100 w 1638542"/>
                          <a:gd name="connsiteY72" fmla="*/ 466725 h 1147005"/>
                          <a:gd name="connsiteX73" fmla="*/ 1552575 w 1638542"/>
                          <a:gd name="connsiteY73" fmla="*/ 438150 h 1147005"/>
                          <a:gd name="connsiteX74" fmla="*/ 1535430 w 1638542"/>
                          <a:gd name="connsiteY74" fmla="*/ 401947 h 1147005"/>
                          <a:gd name="connsiteX75" fmla="*/ 1514475 w 1638542"/>
                          <a:gd name="connsiteY75" fmla="*/ 371475 h 1147005"/>
                          <a:gd name="connsiteX76" fmla="*/ 1514475 w 1638542"/>
                          <a:gd name="connsiteY76" fmla="*/ 190500 h 1147005"/>
                          <a:gd name="connsiteX77" fmla="*/ 1533525 w 1638542"/>
                          <a:gd name="connsiteY77" fmla="*/ 161925 h 1147005"/>
                          <a:gd name="connsiteX78" fmla="*/ 1562100 w 1638542"/>
                          <a:gd name="connsiteY78" fmla="*/ 142875 h 1147005"/>
                          <a:gd name="connsiteX79" fmla="*/ 1600200 w 1638542"/>
                          <a:gd name="connsiteY79" fmla="*/ 114300 h 1147005"/>
                          <a:gd name="connsiteX80" fmla="*/ 1638300 w 1638542"/>
                          <a:gd name="connsiteY80" fmla="*/ 95250 h 1147005"/>
                          <a:gd name="connsiteX81" fmla="*/ 1590675 w 1638542"/>
                          <a:gd name="connsiteY81" fmla="*/ 51457 h 1147005"/>
                          <a:gd name="connsiteX0" fmla="*/ 1590675 w 1638542"/>
                          <a:gd name="connsiteY0" fmla="*/ 51457 h 1147005"/>
                          <a:gd name="connsiteX1" fmla="*/ 1600200 w 1638542"/>
                          <a:gd name="connsiteY1" fmla="*/ 57150 h 1147005"/>
                          <a:gd name="connsiteX2" fmla="*/ 1524000 w 1638542"/>
                          <a:gd name="connsiteY2" fmla="*/ 9562 h 1147005"/>
                          <a:gd name="connsiteX3" fmla="*/ 1457325 w 1638542"/>
                          <a:gd name="connsiteY3" fmla="*/ 0 h 1147005"/>
                          <a:gd name="connsiteX4" fmla="*/ 1409700 w 1638542"/>
                          <a:gd name="connsiteY4" fmla="*/ 9525 h 1147005"/>
                          <a:gd name="connsiteX5" fmla="*/ 1381125 w 1638542"/>
                          <a:gd name="connsiteY5" fmla="*/ 38100 h 1147005"/>
                          <a:gd name="connsiteX6" fmla="*/ 1350645 w 1638542"/>
                          <a:gd name="connsiteY6" fmla="*/ 74378 h 1147005"/>
                          <a:gd name="connsiteX7" fmla="*/ 1323975 w 1638542"/>
                          <a:gd name="connsiteY7" fmla="*/ 104775 h 1147005"/>
                          <a:gd name="connsiteX8" fmla="*/ 1314450 w 1638542"/>
                          <a:gd name="connsiteY8" fmla="*/ 142875 h 1147005"/>
                          <a:gd name="connsiteX9" fmla="*/ 1295400 w 1638542"/>
                          <a:gd name="connsiteY9" fmla="*/ 171450 h 1147005"/>
                          <a:gd name="connsiteX10" fmla="*/ 1266825 w 1638542"/>
                          <a:gd name="connsiteY10" fmla="*/ 219075 h 1147005"/>
                          <a:gd name="connsiteX11" fmla="*/ 1249680 w 1638542"/>
                          <a:gd name="connsiteY11" fmla="*/ 236265 h 1147005"/>
                          <a:gd name="connsiteX12" fmla="*/ 1219200 w 1638542"/>
                          <a:gd name="connsiteY12" fmla="*/ 276225 h 1147005"/>
                          <a:gd name="connsiteX13" fmla="*/ 1143000 w 1638542"/>
                          <a:gd name="connsiteY13" fmla="*/ 361950 h 1147005"/>
                          <a:gd name="connsiteX14" fmla="*/ 1114425 w 1638542"/>
                          <a:gd name="connsiteY14" fmla="*/ 371475 h 1147005"/>
                          <a:gd name="connsiteX15" fmla="*/ 1057275 w 1638542"/>
                          <a:gd name="connsiteY15" fmla="*/ 409575 h 1147005"/>
                          <a:gd name="connsiteX16" fmla="*/ 1028700 w 1638542"/>
                          <a:gd name="connsiteY16" fmla="*/ 428625 h 1147005"/>
                          <a:gd name="connsiteX17" fmla="*/ 923925 w 1638542"/>
                          <a:gd name="connsiteY17" fmla="*/ 466725 h 1147005"/>
                          <a:gd name="connsiteX18" fmla="*/ 619125 w 1638542"/>
                          <a:gd name="connsiteY18" fmla="*/ 457200 h 1147005"/>
                          <a:gd name="connsiteX19" fmla="*/ 628650 w 1638542"/>
                          <a:gd name="connsiteY19" fmla="*/ 476138 h 1147005"/>
                          <a:gd name="connsiteX20" fmla="*/ 533400 w 1638542"/>
                          <a:gd name="connsiteY20" fmla="*/ 409575 h 1147005"/>
                          <a:gd name="connsiteX21" fmla="*/ 495300 w 1638542"/>
                          <a:gd name="connsiteY21" fmla="*/ 371475 h 1147005"/>
                          <a:gd name="connsiteX22" fmla="*/ 485775 w 1638542"/>
                          <a:gd name="connsiteY22" fmla="*/ 342900 h 1147005"/>
                          <a:gd name="connsiteX23" fmla="*/ 466725 w 1638542"/>
                          <a:gd name="connsiteY23" fmla="*/ 304800 h 1147005"/>
                          <a:gd name="connsiteX24" fmla="*/ 409575 w 1638542"/>
                          <a:gd name="connsiteY24" fmla="*/ 228600 h 1147005"/>
                          <a:gd name="connsiteX25" fmla="*/ 381000 w 1638542"/>
                          <a:gd name="connsiteY25" fmla="*/ 219075 h 1147005"/>
                          <a:gd name="connsiteX26" fmla="*/ 352425 w 1638542"/>
                          <a:gd name="connsiteY26" fmla="*/ 161925 h 1147005"/>
                          <a:gd name="connsiteX27" fmla="*/ 323850 w 1638542"/>
                          <a:gd name="connsiteY27" fmla="*/ 152400 h 1147005"/>
                          <a:gd name="connsiteX28" fmla="*/ 209550 w 1638542"/>
                          <a:gd name="connsiteY28" fmla="*/ 161925 h 1147005"/>
                          <a:gd name="connsiteX29" fmla="*/ 142875 w 1638542"/>
                          <a:gd name="connsiteY29" fmla="*/ 209550 h 1147005"/>
                          <a:gd name="connsiteX30" fmla="*/ 76200 w 1638542"/>
                          <a:gd name="connsiteY30" fmla="*/ 285750 h 1147005"/>
                          <a:gd name="connsiteX31" fmla="*/ 66675 w 1638542"/>
                          <a:gd name="connsiteY31" fmla="*/ 314325 h 1147005"/>
                          <a:gd name="connsiteX32" fmla="*/ 47625 w 1638542"/>
                          <a:gd name="connsiteY32" fmla="*/ 342900 h 1147005"/>
                          <a:gd name="connsiteX33" fmla="*/ 19050 w 1638542"/>
                          <a:gd name="connsiteY33" fmla="*/ 390525 h 1147005"/>
                          <a:gd name="connsiteX34" fmla="*/ 9525 w 1638542"/>
                          <a:gd name="connsiteY34" fmla="*/ 466725 h 1147005"/>
                          <a:gd name="connsiteX35" fmla="*/ 0 w 1638542"/>
                          <a:gd name="connsiteY35" fmla="*/ 495300 h 1147005"/>
                          <a:gd name="connsiteX36" fmla="*/ 9525 w 1638542"/>
                          <a:gd name="connsiteY36" fmla="*/ 752475 h 1147005"/>
                          <a:gd name="connsiteX37" fmla="*/ 28575 w 1638542"/>
                          <a:gd name="connsiteY37" fmla="*/ 781050 h 1147005"/>
                          <a:gd name="connsiteX38" fmla="*/ 38100 w 1638542"/>
                          <a:gd name="connsiteY38" fmla="*/ 809625 h 1147005"/>
                          <a:gd name="connsiteX39" fmla="*/ 85725 w 1638542"/>
                          <a:gd name="connsiteY39" fmla="*/ 866775 h 1147005"/>
                          <a:gd name="connsiteX40" fmla="*/ 133350 w 1638542"/>
                          <a:gd name="connsiteY40" fmla="*/ 942975 h 1147005"/>
                          <a:gd name="connsiteX41" fmla="*/ 152400 w 1638542"/>
                          <a:gd name="connsiteY41" fmla="*/ 971550 h 1147005"/>
                          <a:gd name="connsiteX42" fmla="*/ 171450 w 1638542"/>
                          <a:gd name="connsiteY42" fmla="*/ 1009650 h 1147005"/>
                          <a:gd name="connsiteX43" fmla="*/ 200025 w 1638542"/>
                          <a:gd name="connsiteY43" fmla="*/ 1028700 h 1147005"/>
                          <a:gd name="connsiteX44" fmla="*/ 276225 w 1638542"/>
                          <a:gd name="connsiteY44" fmla="*/ 990600 h 1147005"/>
                          <a:gd name="connsiteX45" fmla="*/ 342900 w 1638542"/>
                          <a:gd name="connsiteY45" fmla="*/ 971550 h 1147005"/>
                          <a:gd name="connsiteX46" fmla="*/ 371475 w 1638542"/>
                          <a:gd name="connsiteY46" fmla="*/ 962025 h 1147005"/>
                          <a:gd name="connsiteX47" fmla="*/ 400050 w 1638542"/>
                          <a:gd name="connsiteY47" fmla="*/ 942975 h 1147005"/>
                          <a:gd name="connsiteX48" fmla="*/ 428625 w 1638542"/>
                          <a:gd name="connsiteY48" fmla="*/ 933450 h 1147005"/>
                          <a:gd name="connsiteX49" fmla="*/ 457200 w 1638542"/>
                          <a:gd name="connsiteY49" fmla="*/ 914400 h 1147005"/>
                          <a:gd name="connsiteX50" fmla="*/ 523875 w 1638542"/>
                          <a:gd name="connsiteY50" fmla="*/ 895350 h 1147005"/>
                          <a:gd name="connsiteX51" fmla="*/ 571500 w 1638542"/>
                          <a:gd name="connsiteY51" fmla="*/ 866775 h 1147005"/>
                          <a:gd name="connsiteX52" fmla="*/ 828675 w 1638542"/>
                          <a:gd name="connsiteY52" fmla="*/ 866775 h 1147005"/>
                          <a:gd name="connsiteX53" fmla="*/ 828675 w 1638542"/>
                          <a:gd name="connsiteY53" fmla="*/ 990600 h 1147005"/>
                          <a:gd name="connsiteX54" fmla="*/ 828675 w 1638542"/>
                          <a:gd name="connsiteY54" fmla="*/ 1021110 h 1147005"/>
                          <a:gd name="connsiteX55" fmla="*/ 843915 w 1638542"/>
                          <a:gd name="connsiteY55" fmla="*/ 1057275 h 1147005"/>
                          <a:gd name="connsiteX56" fmla="*/ 895350 w 1638542"/>
                          <a:gd name="connsiteY56" fmla="*/ 1140840 h 1147005"/>
                          <a:gd name="connsiteX57" fmla="*/ 933450 w 1638542"/>
                          <a:gd name="connsiteY57" fmla="*/ 1019175 h 1147005"/>
                          <a:gd name="connsiteX58" fmla="*/ 914400 w 1638542"/>
                          <a:gd name="connsiteY58" fmla="*/ 990600 h 1147005"/>
                          <a:gd name="connsiteX59" fmla="*/ 933450 w 1638542"/>
                          <a:gd name="connsiteY59" fmla="*/ 1047750 h 1147005"/>
                          <a:gd name="connsiteX60" fmla="*/ 986790 w 1638542"/>
                          <a:gd name="connsiteY60" fmla="*/ 1116473 h 1147005"/>
                          <a:gd name="connsiteX61" fmla="*/ 1057275 w 1638542"/>
                          <a:gd name="connsiteY61" fmla="*/ 1143000 h 1147005"/>
                          <a:gd name="connsiteX62" fmla="*/ 1028700 w 1638542"/>
                          <a:gd name="connsiteY62" fmla="*/ 1009650 h 1147005"/>
                          <a:gd name="connsiteX63" fmla="*/ 1009650 w 1638542"/>
                          <a:gd name="connsiteY63" fmla="*/ 981075 h 1147005"/>
                          <a:gd name="connsiteX64" fmla="*/ 1028700 w 1638542"/>
                          <a:gd name="connsiteY64" fmla="*/ 876300 h 1147005"/>
                          <a:gd name="connsiteX65" fmla="*/ 1240155 w 1638542"/>
                          <a:gd name="connsiteY65" fmla="*/ 912427 h 1147005"/>
                          <a:gd name="connsiteX66" fmla="*/ 1390650 w 1638542"/>
                          <a:gd name="connsiteY66" fmla="*/ 885825 h 1147005"/>
                          <a:gd name="connsiteX67" fmla="*/ 1485900 w 1638542"/>
                          <a:gd name="connsiteY67" fmla="*/ 838200 h 1147005"/>
                          <a:gd name="connsiteX68" fmla="*/ 1514475 w 1638542"/>
                          <a:gd name="connsiteY68" fmla="*/ 828675 h 1147005"/>
                          <a:gd name="connsiteX69" fmla="*/ 1552575 w 1638542"/>
                          <a:gd name="connsiteY69" fmla="*/ 771525 h 1147005"/>
                          <a:gd name="connsiteX70" fmla="*/ 1571625 w 1638542"/>
                          <a:gd name="connsiteY70" fmla="*/ 742950 h 1147005"/>
                          <a:gd name="connsiteX71" fmla="*/ 1581150 w 1638542"/>
                          <a:gd name="connsiteY71" fmla="*/ 704850 h 1147005"/>
                          <a:gd name="connsiteX72" fmla="*/ 1562100 w 1638542"/>
                          <a:gd name="connsiteY72" fmla="*/ 466725 h 1147005"/>
                          <a:gd name="connsiteX73" fmla="*/ 1552575 w 1638542"/>
                          <a:gd name="connsiteY73" fmla="*/ 438150 h 1147005"/>
                          <a:gd name="connsiteX74" fmla="*/ 1535430 w 1638542"/>
                          <a:gd name="connsiteY74" fmla="*/ 401947 h 1147005"/>
                          <a:gd name="connsiteX75" fmla="*/ 1514475 w 1638542"/>
                          <a:gd name="connsiteY75" fmla="*/ 371475 h 1147005"/>
                          <a:gd name="connsiteX76" fmla="*/ 1514475 w 1638542"/>
                          <a:gd name="connsiteY76" fmla="*/ 190500 h 1147005"/>
                          <a:gd name="connsiteX77" fmla="*/ 1533525 w 1638542"/>
                          <a:gd name="connsiteY77" fmla="*/ 161925 h 1147005"/>
                          <a:gd name="connsiteX78" fmla="*/ 1562100 w 1638542"/>
                          <a:gd name="connsiteY78" fmla="*/ 142875 h 1147005"/>
                          <a:gd name="connsiteX79" fmla="*/ 1600200 w 1638542"/>
                          <a:gd name="connsiteY79" fmla="*/ 114300 h 1147005"/>
                          <a:gd name="connsiteX80" fmla="*/ 1638300 w 1638542"/>
                          <a:gd name="connsiteY80" fmla="*/ 95250 h 1147005"/>
                          <a:gd name="connsiteX81" fmla="*/ 1590675 w 1638542"/>
                          <a:gd name="connsiteY81" fmla="*/ 51457 h 1147005"/>
                          <a:gd name="connsiteX0" fmla="*/ 1590675 w 1638542"/>
                          <a:gd name="connsiteY0" fmla="*/ 51457 h 1147005"/>
                          <a:gd name="connsiteX1" fmla="*/ 1600200 w 1638542"/>
                          <a:gd name="connsiteY1" fmla="*/ 57150 h 1147005"/>
                          <a:gd name="connsiteX2" fmla="*/ 1524000 w 1638542"/>
                          <a:gd name="connsiteY2" fmla="*/ 9562 h 1147005"/>
                          <a:gd name="connsiteX3" fmla="*/ 1457325 w 1638542"/>
                          <a:gd name="connsiteY3" fmla="*/ 0 h 1147005"/>
                          <a:gd name="connsiteX4" fmla="*/ 1409700 w 1638542"/>
                          <a:gd name="connsiteY4" fmla="*/ 9525 h 1147005"/>
                          <a:gd name="connsiteX5" fmla="*/ 1381125 w 1638542"/>
                          <a:gd name="connsiteY5" fmla="*/ 38100 h 1147005"/>
                          <a:gd name="connsiteX6" fmla="*/ 1350645 w 1638542"/>
                          <a:gd name="connsiteY6" fmla="*/ 74378 h 1147005"/>
                          <a:gd name="connsiteX7" fmla="*/ 1323975 w 1638542"/>
                          <a:gd name="connsiteY7" fmla="*/ 104775 h 1147005"/>
                          <a:gd name="connsiteX8" fmla="*/ 1314450 w 1638542"/>
                          <a:gd name="connsiteY8" fmla="*/ 142875 h 1147005"/>
                          <a:gd name="connsiteX9" fmla="*/ 1295400 w 1638542"/>
                          <a:gd name="connsiteY9" fmla="*/ 171450 h 1147005"/>
                          <a:gd name="connsiteX10" fmla="*/ 1266825 w 1638542"/>
                          <a:gd name="connsiteY10" fmla="*/ 219075 h 1147005"/>
                          <a:gd name="connsiteX11" fmla="*/ 1249680 w 1638542"/>
                          <a:gd name="connsiteY11" fmla="*/ 236265 h 1147005"/>
                          <a:gd name="connsiteX12" fmla="*/ 1219200 w 1638542"/>
                          <a:gd name="connsiteY12" fmla="*/ 276225 h 1147005"/>
                          <a:gd name="connsiteX13" fmla="*/ 1143000 w 1638542"/>
                          <a:gd name="connsiteY13" fmla="*/ 361950 h 1147005"/>
                          <a:gd name="connsiteX14" fmla="*/ 1114425 w 1638542"/>
                          <a:gd name="connsiteY14" fmla="*/ 371475 h 1147005"/>
                          <a:gd name="connsiteX15" fmla="*/ 1057275 w 1638542"/>
                          <a:gd name="connsiteY15" fmla="*/ 409575 h 1147005"/>
                          <a:gd name="connsiteX16" fmla="*/ 1028700 w 1638542"/>
                          <a:gd name="connsiteY16" fmla="*/ 428625 h 1147005"/>
                          <a:gd name="connsiteX17" fmla="*/ 923925 w 1638542"/>
                          <a:gd name="connsiteY17" fmla="*/ 466725 h 1147005"/>
                          <a:gd name="connsiteX18" fmla="*/ 619125 w 1638542"/>
                          <a:gd name="connsiteY18" fmla="*/ 457200 h 1147005"/>
                          <a:gd name="connsiteX19" fmla="*/ 628650 w 1638542"/>
                          <a:gd name="connsiteY19" fmla="*/ 476138 h 1147005"/>
                          <a:gd name="connsiteX20" fmla="*/ 533400 w 1638542"/>
                          <a:gd name="connsiteY20" fmla="*/ 409575 h 1147005"/>
                          <a:gd name="connsiteX21" fmla="*/ 495300 w 1638542"/>
                          <a:gd name="connsiteY21" fmla="*/ 371475 h 1147005"/>
                          <a:gd name="connsiteX22" fmla="*/ 485775 w 1638542"/>
                          <a:gd name="connsiteY22" fmla="*/ 342900 h 1147005"/>
                          <a:gd name="connsiteX23" fmla="*/ 466725 w 1638542"/>
                          <a:gd name="connsiteY23" fmla="*/ 304800 h 1147005"/>
                          <a:gd name="connsiteX24" fmla="*/ 409575 w 1638542"/>
                          <a:gd name="connsiteY24" fmla="*/ 228600 h 1147005"/>
                          <a:gd name="connsiteX25" fmla="*/ 381000 w 1638542"/>
                          <a:gd name="connsiteY25" fmla="*/ 219075 h 1147005"/>
                          <a:gd name="connsiteX26" fmla="*/ 352425 w 1638542"/>
                          <a:gd name="connsiteY26" fmla="*/ 161925 h 1147005"/>
                          <a:gd name="connsiteX27" fmla="*/ 323850 w 1638542"/>
                          <a:gd name="connsiteY27" fmla="*/ 152400 h 1147005"/>
                          <a:gd name="connsiteX28" fmla="*/ 209550 w 1638542"/>
                          <a:gd name="connsiteY28" fmla="*/ 161925 h 1147005"/>
                          <a:gd name="connsiteX29" fmla="*/ 142875 w 1638542"/>
                          <a:gd name="connsiteY29" fmla="*/ 209550 h 1147005"/>
                          <a:gd name="connsiteX30" fmla="*/ 76200 w 1638542"/>
                          <a:gd name="connsiteY30" fmla="*/ 285750 h 1147005"/>
                          <a:gd name="connsiteX31" fmla="*/ 66675 w 1638542"/>
                          <a:gd name="connsiteY31" fmla="*/ 314325 h 1147005"/>
                          <a:gd name="connsiteX32" fmla="*/ 47625 w 1638542"/>
                          <a:gd name="connsiteY32" fmla="*/ 342900 h 1147005"/>
                          <a:gd name="connsiteX33" fmla="*/ 19050 w 1638542"/>
                          <a:gd name="connsiteY33" fmla="*/ 390525 h 1147005"/>
                          <a:gd name="connsiteX34" fmla="*/ 9525 w 1638542"/>
                          <a:gd name="connsiteY34" fmla="*/ 466725 h 1147005"/>
                          <a:gd name="connsiteX35" fmla="*/ 0 w 1638542"/>
                          <a:gd name="connsiteY35" fmla="*/ 495300 h 1147005"/>
                          <a:gd name="connsiteX36" fmla="*/ 9525 w 1638542"/>
                          <a:gd name="connsiteY36" fmla="*/ 752475 h 1147005"/>
                          <a:gd name="connsiteX37" fmla="*/ 28575 w 1638542"/>
                          <a:gd name="connsiteY37" fmla="*/ 781050 h 1147005"/>
                          <a:gd name="connsiteX38" fmla="*/ 38100 w 1638542"/>
                          <a:gd name="connsiteY38" fmla="*/ 809625 h 1147005"/>
                          <a:gd name="connsiteX39" fmla="*/ 85725 w 1638542"/>
                          <a:gd name="connsiteY39" fmla="*/ 866775 h 1147005"/>
                          <a:gd name="connsiteX40" fmla="*/ 133350 w 1638542"/>
                          <a:gd name="connsiteY40" fmla="*/ 942975 h 1147005"/>
                          <a:gd name="connsiteX41" fmla="*/ 152400 w 1638542"/>
                          <a:gd name="connsiteY41" fmla="*/ 971550 h 1147005"/>
                          <a:gd name="connsiteX42" fmla="*/ 171450 w 1638542"/>
                          <a:gd name="connsiteY42" fmla="*/ 1009650 h 1147005"/>
                          <a:gd name="connsiteX43" fmla="*/ 200025 w 1638542"/>
                          <a:gd name="connsiteY43" fmla="*/ 1028700 h 1147005"/>
                          <a:gd name="connsiteX44" fmla="*/ 276225 w 1638542"/>
                          <a:gd name="connsiteY44" fmla="*/ 990600 h 1147005"/>
                          <a:gd name="connsiteX45" fmla="*/ 342900 w 1638542"/>
                          <a:gd name="connsiteY45" fmla="*/ 971550 h 1147005"/>
                          <a:gd name="connsiteX46" fmla="*/ 371475 w 1638542"/>
                          <a:gd name="connsiteY46" fmla="*/ 962025 h 1147005"/>
                          <a:gd name="connsiteX47" fmla="*/ 400050 w 1638542"/>
                          <a:gd name="connsiteY47" fmla="*/ 942975 h 1147005"/>
                          <a:gd name="connsiteX48" fmla="*/ 428625 w 1638542"/>
                          <a:gd name="connsiteY48" fmla="*/ 933450 h 1147005"/>
                          <a:gd name="connsiteX49" fmla="*/ 457200 w 1638542"/>
                          <a:gd name="connsiteY49" fmla="*/ 914400 h 1147005"/>
                          <a:gd name="connsiteX50" fmla="*/ 523875 w 1638542"/>
                          <a:gd name="connsiteY50" fmla="*/ 895350 h 1147005"/>
                          <a:gd name="connsiteX51" fmla="*/ 571500 w 1638542"/>
                          <a:gd name="connsiteY51" fmla="*/ 866775 h 1147005"/>
                          <a:gd name="connsiteX52" fmla="*/ 828675 w 1638542"/>
                          <a:gd name="connsiteY52" fmla="*/ 866775 h 1147005"/>
                          <a:gd name="connsiteX53" fmla="*/ 828675 w 1638542"/>
                          <a:gd name="connsiteY53" fmla="*/ 990600 h 1147005"/>
                          <a:gd name="connsiteX54" fmla="*/ 828675 w 1638542"/>
                          <a:gd name="connsiteY54" fmla="*/ 1021110 h 1147005"/>
                          <a:gd name="connsiteX55" fmla="*/ 843915 w 1638542"/>
                          <a:gd name="connsiteY55" fmla="*/ 1057275 h 1147005"/>
                          <a:gd name="connsiteX56" fmla="*/ 895350 w 1638542"/>
                          <a:gd name="connsiteY56" fmla="*/ 1140840 h 1147005"/>
                          <a:gd name="connsiteX57" fmla="*/ 933450 w 1638542"/>
                          <a:gd name="connsiteY57" fmla="*/ 1019175 h 1147005"/>
                          <a:gd name="connsiteX58" fmla="*/ 914400 w 1638542"/>
                          <a:gd name="connsiteY58" fmla="*/ 990600 h 1147005"/>
                          <a:gd name="connsiteX59" fmla="*/ 933450 w 1638542"/>
                          <a:gd name="connsiteY59" fmla="*/ 1047750 h 1147005"/>
                          <a:gd name="connsiteX60" fmla="*/ 986790 w 1638542"/>
                          <a:gd name="connsiteY60" fmla="*/ 1116473 h 1147005"/>
                          <a:gd name="connsiteX61" fmla="*/ 1057275 w 1638542"/>
                          <a:gd name="connsiteY61" fmla="*/ 1143000 h 1147005"/>
                          <a:gd name="connsiteX62" fmla="*/ 1028700 w 1638542"/>
                          <a:gd name="connsiteY62" fmla="*/ 1009650 h 1147005"/>
                          <a:gd name="connsiteX63" fmla="*/ 1009650 w 1638542"/>
                          <a:gd name="connsiteY63" fmla="*/ 981075 h 1147005"/>
                          <a:gd name="connsiteX64" fmla="*/ 1028700 w 1638542"/>
                          <a:gd name="connsiteY64" fmla="*/ 876300 h 1147005"/>
                          <a:gd name="connsiteX65" fmla="*/ 1116056 w 1638542"/>
                          <a:gd name="connsiteY65" fmla="*/ 895616 h 1147005"/>
                          <a:gd name="connsiteX66" fmla="*/ 1240155 w 1638542"/>
                          <a:gd name="connsiteY66" fmla="*/ 912427 h 1147005"/>
                          <a:gd name="connsiteX67" fmla="*/ 1390650 w 1638542"/>
                          <a:gd name="connsiteY67" fmla="*/ 885825 h 1147005"/>
                          <a:gd name="connsiteX68" fmla="*/ 1485900 w 1638542"/>
                          <a:gd name="connsiteY68" fmla="*/ 838200 h 1147005"/>
                          <a:gd name="connsiteX69" fmla="*/ 1514475 w 1638542"/>
                          <a:gd name="connsiteY69" fmla="*/ 828675 h 1147005"/>
                          <a:gd name="connsiteX70" fmla="*/ 1552575 w 1638542"/>
                          <a:gd name="connsiteY70" fmla="*/ 771525 h 1147005"/>
                          <a:gd name="connsiteX71" fmla="*/ 1571625 w 1638542"/>
                          <a:gd name="connsiteY71" fmla="*/ 742950 h 1147005"/>
                          <a:gd name="connsiteX72" fmla="*/ 1581150 w 1638542"/>
                          <a:gd name="connsiteY72" fmla="*/ 704850 h 1147005"/>
                          <a:gd name="connsiteX73" fmla="*/ 1562100 w 1638542"/>
                          <a:gd name="connsiteY73" fmla="*/ 466725 h 1147005"/>
                          <a:gd name="connsiteX74" fmla="*/ 1552575 w 1638542"/>
                          <a:gd name="connsiteY74" fmla="*/ 438150 h 1147005"/>
                          <a:gd name="connsiteX75" fmla="*/ 1535430 w 1638542"/>
                          <a:gd name="connsiteY75" fmla="*/ 401947 h 1147005"/>
                          <a:gd name="connsiteX76" fmla="*/ 1514475 w 1638542"/>
                          <a:gd name="connsiteY76" fmla="*/ 371475 h 1147005"/>
                          <a:gd name="connsiteX77" fmla="*/ 1514475 w 1638542"/>
                          <a:gd name="connsiteY77" fmla="*/ 190500 h 1147005"/>
                          <a:gd name="connsiteX78" fmla="*/ 1533525 w 1638542"/>
                          <a:gd name="connsiteY78" fmla="*/ 161925 h 1147005"/>
                          <a:gd name="connsiteX79" fmla="*/ 1562100 w 1638542"/>
                          <a:gd name="connsiteY79" fmla="*/ 142875 h 1147005"/>
                          <a:gd name="connsiteX80" fmla="*/ 1600200 w 1638542"/>
                          <a:gd name="connsiteY80" fmla="*/ 114300 h 1147005"/>
                          <a:gd name="connsiteX81" fmla="*/ 1638300 w 1638542"/>
                          <a:gd name="connsiteY81" fmla="*/ 95250 h 1147005"/>
                          <a:gd name="connsiteX82" fmla="*/ 1590675 w 1638542"/>
                          <a:gd name="connsiteY82" fmla="*/ 51457 h 1147005"/>
                          <a:gd name="connsiteX0" fmla="*/ 1590675 w 1638542"/>
                          <a:gd name="connsiteY0" fmla="*/ 51457 h 1147005"/>
                          <a:gd name="connsiteX1" fmla="*/ 1600200 w 1638542"/>
                          <a:gd name="connsiteY1" fmla="*/ 57150 h 1147005"/>
                          <a:gd name="connsiteX2" fmla="*/ 1524000 w 1638542"/>
                          <a:gd name="connsiteY2" fmla="*/ 9562 h 1147005"/>
                          <a:gd name="connsiteX3" fmla="*/ 1457325 w 1638542"/>
                          <a:gd name="connsiteY3" fmla="*/ 0 h 1147005"/>
                          <a:gd name="connsiteX4" fmla="*/ 1409700 w 1638542"/>
                          <a:gd name="connsiteY4" fmla="*/ 9525 h 1147005"/>
                          <a:gd name="connsiteX5" fmla="*/ 1381125 w 1638542"/>
                          <a:gd name="connsiteY5" fmla="*/ 38100 h 1147005"/>
                          <a:gd name="connsiteX6" fmla="*/ 1350645 w 1638542"/>
                          <a:gd name="connsiteY6" fmla="*/ 74378 h 1147005"/>
                          <a:gd name="connsiteX7" fmla="*/ 1323975 w 1638542"/>
                          <a:gd name="connsiteY7" fmla="*/ 104775 h 1147005"/>
                          <a:gd name="connsiteX8" fmla="*/ 1314450 w 1638542"/>
                          <a:gd name="connsiteY8" fmla="*/ 142875 h 1147005"/>
                          <a:gd name="connsiteX9" fmla="*/ 1295400 w 1638542"/>
                          <a:gd name="connsiteY9" fmla="*/ 171450 h 1147005"/>
                          <a:gd name="connsiteX10" fmla="*/ 1266825 w 1638542"/>
                          <a:gd name="connsiteY10" fmla="*/ 219075 h 1147005"/>
                          <a:gd name="connsiteX11" fmla="*/ 1249680 w 1638542"/>
                          <a:gd name="connsiteY11" fmla="*/ 236265 h 1147005"/>
                          <a:gd name="connsiteX12" fmla="*/ 1219200 w 1638542"/>
                          <a:gd name="connsiteY12" fmla="*/ 276225 h 1147005"/>
                          <a:gd name="connsiteX13" fmla="*/ 1143000 w 1638542"/>
                          <a:gd name="connsiteY13" fmla="*/ 361950 h 1147005"/>
                          <a:gd name="connsiteX14" fmla="*/ 1114425 w 1638542"/>
                          <a:gd name="connsiteY14" fmla="*/ 371475 h 1147005"/>
                          <a:gd name="connsiteX15" fmla="*/ 1057275 w 1638542"/>
                          <a:gd name="connsiteY15" fmla="*/ 409575 h 1147005"/>
                          <a:gd name="connsiteX16" fmla="*/ 1028700 w 1638542"/>
                          <a:gd name="connsiteY16" fmla="*/ 428625 h 1147005"/>
                          <a:gd name="connsiteX17" fmla="*/ 923925 w 1638542"/>
                          <a:gd name="connsiteY17" fmla="*/ 466725 h 1147005"/>
                          <a:gd name="connsiteX18" fmla="*/ 619125 w 1638542"/>
                          <a:gd name="connsiteY18" fmla="*/ 457200 h 1147005"/>
                          <a:gd name="connsiteX19" fmla="*/ 628650 w 1638542"/>
                          <a:gd name="connsiteY19" fmla="*/ 476138 h 1147005"/>
                          <a:gd name="connsiteX20" fmla="*/ 533400 w 1638542"/>
                          <a:gd name="connsiteY20" fmla="*/ 409575 h 1147005"/>
                          <a:gd name="connsiteX21" fmla="*/ 495300 w 1638542"/>
                          <a:gd name="connsiteY21" fmla="*/ 371475 h 1147005"/>
                          <a:gd name="connsiteX22" fmla="*/ 485775 w 1638542"/>
                          <a:gd name="connsiteY22" fmla="*/ 342900 h 1147005"/>
                          <a:gd name="connsiteX23" fmla="*/ 466725 w 1638542"/>
                          <a:gd name="connsiteY23" fmla="*/ 304800 h 1147005"/>
                          <a:gd name="connsiteX24" fmla="*/ 409575 w 1638542"/>
                          <a:gd name="connsiteY24" fmla="*/ 228600 h 1147005"/>
                          <a:gd name="connsiteX25" fmla="*/ 381000 w 1638542"/>
                          <a:gd name="connsiteY25" fmla="*/ 219075 h 1147005"/>
                          <a:gd name="connsiteX26" fmla="*/ 352425 w 1638542"/>
                          <a:gd name="connsiteY26" fmla="*/ 161925 h 1147005"/>
                          <a:gd name="connsiteX27" fmla="*/ 323850 w 1638542"/>
                          <a:gd name="connsiteY27" fmla="*/ 152400 h 1147005"/>
                          <a:gd name="connsiteX28" fmla="*/ 209550 w 1638542"/>
                          <a:gd name="connsiteY28" fmla="*/ 161925 h 1147005"/>
                          <a:gd name="connsiteX29" fmla="*/ 142875 w 1638542"/>
                          <a:gd name="connsiteY29" fmla="*/ 209550 h 1147005"/>
                          <a:gd name="connsiteX30" fmla="*/ 76200 w 1638542"/>
                          <a:gd name="connsiteY30" fmla="*/ 285750 h 1147005"/>
                          <a:gd name="connsiteX31" fmla="*/ 66675 w 1638542"/>
                          <a:gd name="connsiteY31" fmla="*/ 314325 h 1147005"/>
                          <a:gd name="connsiteX32" fmla="*/ 47625 w 1638542"/>
                          <a:gd name="connsiteY32" fmla="*/ 342900 h 1147005"/>
                          <a:gd name="connsiteX33" fmla="*/ 19050 w 1638542"/>
                          <a:gd name="connsiteY33" fmla="*/ 390525 h 1147005"/>
                          <a:gd name="connsiteX34" fmla="*/ 9525 w 1638542"/>
                          <a:gd name="connsiteY34" fmla="*/ 466725 h 1147005"/>
                          <a:gd name="connsiteX35" fmla="*/ 0 w 1638542"/>
                          <a:gd name="connsiteY35" fmla="*/ 495300 h 1147005"/>
                          <a:gd name="connsiteX36" fmla="*/ 9525 w 1638542"/>
                          <a:gd name="connsiteY36" fmla="*/ 752475 h 1147005"/>
                          <a:gd name="connsiteX37" fmla="*/ 28575 w 1638542"/>
                          <a:gd name="connsiteY37" fmla="*/ 781050 h 1147005"/>
                          <a:gd name="connsiteX38" fmla="*/ 38100 w 1638542"/>
                          <a:gd name="connsiteY38" fmla="*/ 809625 h 1147005"/>
                          <a:gd name="connsiteX39" fmla="*/ 85725 w 1638542"/>
                          <a:gd name="connsiteY39" fmla="*/ 866775 h 1147005"/>
                          <a:gd name="connsiteX40" fmla="*/ 133350 w 1638542"/>
                          <a:gd name="connsiteY40" fmla="*/ 942975 h 1147005"/>
                          <a:gd name="connsiteX41" fmla="*/ 152400 w 1638542"/>
                          <a:gd name="connsiteY41" fmla="*/ 971550 h 1147005"/>
                          <a:gd name="connsiteX42" fmla="*/ 171450 w 1638542"/>
                          <a:gd name="connsiteY42" fmla="*/ 1009650 h 1147005"/>
                          <a:gd name="connsiteX43" fmla="*/ 200025 w 1638542"/>
                          <a:gd name="connsiteY43" fmla="*/ 1028700 h 1147005"/>
                          <a:gd name="connsiteX44" fmla="*/ 283845 w 1638542"/>
                          <a:gd name="connsiteY44" fmla="*/ 1003882 h 1147005"/>
                          <a:gd name="connsiteX45" fmla="*/ 342900 w 1638542"/>
                          <a:gd name="connsiteY45" fmla="*/ 971550 h 1147005"/>
                          <a:gd name="connsiteX46" fmla="*/ 371475 w 1638542"/>
                          <a:gd name="connsiteY46" fmla="*/ 962025 h 1147005"/>
                          <a:gd name="connsiteX47" fmla="*/ 400050 w 1638542"/>
                          <a:gd name="connsiteY47" fmla="*/ 942975 h 1147005"/>
                          <a:gd name="connsiteX48" fmla="*/ 428625 w 1638542"/>
                          <a:gd name="connsiteY48" fmla="*/ 933450 h 1147005"/>
                          <a:gd name="connsiteX49" fmla="*/ 457200 w 1638542"/>
                          <a:gd name="connsiteY49" fmla="*/ 914400 h 1147005"/>
                          <a:gd name="connsiteX50" fmla="*/ 523875 w 1638542"/>
                          <a:gd name="connsiteY50" fmla="*/ 895350 h 1147005"/>
                          <a:gd name="connsiteX51" fmla="*/ 571500 w 1638542"/>
                          <a:gd name="connsiteY51" fmla="*/ 866775 h 1147005"/>
                          <a:gd name="connsiteX52" fmla="*/ 828675 w 1638542"/>
                          <a:gd name="connsiteY52" fmla="*/ 866775 h 1147005"/>
                          <a:gd name="connsiteX53" fmla="*/ 828675 w 1638542"/>
                          <a:gd name="connsiteY53" fmla="*/ 990600 h 1147005"/>
                          <a:gd name="connsiteX54" fmla="*/ 828675 w 1638542"/>
                          <a:gd name="connsiteY54" fmla="*/ 1021110 h 1147005"/>
                          <a:gd name="connsiteX55" fmla="*/ 843915 w 1638542"/>
                          <a:gd name="connsiteY55" fmla="*/ 1057275 h 1147005"/>
                          <a:gd name="connsiteX56" fmla="*/ 895350 w 1638542"/>
                          <a:gd name="connsiteY56" fmla="*/ 1140840 h 1147005"/>
                          <a:gd name="connsiteX57" fmla="*/ 933450 w 1638542"/>
                          <a:gd name="connsiteY57" fmla="*/ 1019175 h 1147005"/>
                          <a:gd name="connsiteX58" fmla="*/ 914400 w 1638542"/>
                          <a:gd name="connsiteY58" fmla="*/ 990600 h 1147005"/>
                          <a:gd name="connsiteX59" fmla="*/ 933450 w 1638542"/>
                          <a:gd name="connsiteY59" fmla="*/ 1047750 h 1147005"/>
                          <a:gd name="connsiteX60" fmla="*/ 986790 w 1638542"/>
                          <a:gd name="connsiteY60" fmla="*/ 1116473 h 1147005"/>
                          <a:gd name="connsiteX61" fmla="*/ 1057275 w 1638542"/>
                          <a:gd name="connsiteY61" fmla="*/ 1143000 h 1147005"/>
                          <a:gd name="connsiteX62" fmla="*/ 1028700 w 1638542"/>
                          <a:gd name="connsiteY62" fmla="*/ 1009650 h 1147005"/>
                          <a:gd name="connsiteX63" fmla="*/ 1009650 w 1638542"/>
                          <a:gd name="connsiteY63" fmla="*/ 981075 h 1147005"/>
                          <a:gd name="connsiteX64" fmla="*/ 1028700 w 1638542"/>
                          <a:gd name="connsiteY64" fmla="*/ 876300 h 1147005"/>
                          <a:gd name="connsiteX65" fmla="*/ 1116056 w 1638542"/>
                          <a:gd name="connsiteY65" fmla="*/ 895616 h 1147005"/>
                          <a:gd name="connsiteX66" fmla="*/ 1240155 w 1638542"/>
                          <a:gd name="connsiteY66" fmla="*/ 912427 h 1147005"/>
                          <a:gd name="connsiteX67" fmla="*/ 1390650 w 1638542"/>
                          <a:gd name="connsiteY67" fmla="*/ 885825 h 1147005"/>
                          <a:gd name="connsiteX68" fmla="*/ 1485900 w 1638542"/>
                          <a:gd name="connsiteY68" fmla="*/ 838200 h 1147005"/>
                          <a:gd name="connsiteX69" fmla="*/ 1514475 w 1638542"/>
                          <a:gd name="connsiteY69" fmla="*/ 828675 h 1147005"/>
                          <a:gd name="connsiteX70" fmla="*/ 1552575 w 1638542"/>
                          <a:gd name="connsiteY70" fmla="*/ 771525 h 1147005"/>
                          <a:gd name="connsiteX71" fmla="*/ 1571625 w 1638542"/>
                          <a:gd name="connsiteY71" fmla="*/ 742950 h 1147005"/>
                          <a:gd name="connsiteX72" fmla="*/ 1581150 w 1638542"/>
                          <a:gd name="connsiteY72" fmla="*/ 704850 h 1147005"/>
                          <a:gd name="connsiteX73" fmla="*/ 1562100 w 1638542"/>
                          <a:gd name="connsiteY73" fmla="*/ 466725 h 1147005"/>
                          <a:gd name="connsiteX74" fmla="*/ 1552575 w 1638542"/>
                          <a:gd name="connsiteY74" fmla="*/ 438150 h 1147005"/>
                          <a:gd name="connsiteX75" fmla="*/ 1535430 w 1638542"/>
                          <a:gd name="connsiteY75" fmla="*/ 401947 h 1147005"/>
                          <a:gd name="connsiteX76" fmla="*/ 1514475 w 1638542"/>
                          <a:gd name="connsiteY76" fmla="*/ 371475 h 1147005"/>
                          <a:gd name="connsiteX77" fmla="*/ 1514475 w 1638542"/>
                          <a:gd name="connsiteY77" fmla="*/ 190500 h 1147005"/>
                          <a:gd name="connsiteX78" fmla="*/ 1533525 w 1638542"/>
                          <a:gd name="connsiteY78" fmla="*/ 161925 h 1147005"/>
                          <a:gd name="connsiteX79" fmla="*/ 1562100 w 1638542"/>
                          <a:gd name="connsiteY79" fmla="*/ 142875 h 1147005"/>
                          <a:gd name="connsiteX80" fmla="*/ 1600200 w 1638542"/>
                          <a:gd name="connsiteY80" fmla="*/ 114300 h 1147005"/>
                          <a:gd name="connsiteX81" fmla="*/ 1638300 w 1638542"/>
                          <a:gd name="connsiteY81" fmla="*/ 95250 h 1147005"/>
                          <a:gd name="connsiteX82" fmla="*/ 1590675 w 1638542"/>
                          <a:gd name="connsiteY82" fmla="*/ 51457 h 1147005"/>
                          <a:gd name="connsiteX0" fmla="*/ 1590675 w 1638542"/>
                          <a:gd name="connsiteY0" fmla="*/ 51457 h 1147005"/>
                          <a:gd name="connsiteX1" fmla="*/ 1600200 w 1638542"/>
                          <a:gd name="connsiteY1" fmla="*/ 57150 h 1147005"/>
                          <a:gd name="connsiteX2" fmla="*/ 1524000 w 1638542"/>
                          <a:gd name="connsiteY2" fmla="*/ 9562 h 1147005"/>
                          <a:gd name="connsiteX3" fmla="*/ 1457325 w 1638542"/>
                          <a:gd name="connsiteY3" fmla="*/ 0 h 1147005"/>
                          <a:gd name="connsiteX4" fmla="*/ 1409700 w 1638542"/>
                          <a:gd name="connsiteY4" fmla="*/ 9525 h 1147005"/>
                          <a:gd name="connsiteX5" fmla="*/ 1381125 w 1638542"/>
                          <a:gd name="connsiteY5" fmla="*/ 38100 h 1147005"/>
                          <a:gd name="connsiteX6" fmla="*/ 1350645 w 1638542"/>
                          <a:gd name="connsiteY6" fmla="*/ 74378 h 1147005"/>
                          <a:gd name="connsiteX7" fmla="*/ 1323975 w 1638542"/>
                          <a:gd name="connsiteY7" fmla="*/ 104775 h 1147005"/>
                          <a:gd name="connsiteX8" fmla="*/ 1314450 w 1638542"/>
                          <a:gd name="connsiteY8" fmla="*/ 142875 h 1147005"/>
                          <a:gd name="connsiteX9" fmla="*/ 1295400 w 1638542"/>
                          <a:gd name="connsiteY9" fmla="*/ 171450 h 1147005"/>
                          <a:gd name="connsiteX10" fmla="*/ 1266825 w 1638542"/>
                          <a:gd name="connsiteY10" fmla="*/ 219075 h 1147005"/>
                          <a:gd name="connsiteX11" fmla="*/ 1249680 w 1638542"/>
                          <a:gd name="connsiteY11" fmla="*/ 236265 h 1147005"/>
                          <a:gd name="connsiteX12" fmla="*/ 1219200 w 1638542"/>
                          <a:gd name="connsiteY12" fmla="*/ 276225 h 1147005"/>
                          <a:gd name="connsiteX13" fmla="*/ 1143000 w 1638542"/>
                          <a:gd name="connsiteY13" fmla="*/ 361950 h 1147005"/>
                          <a:gd name="connsiteX14" fmla="*/ 1114425 w 1638542"/>
                          <a:gd name="connsiteY14" fmla="*/ 371475 h 1147005"/>
                          <a:gd name="connsiteX15" fmla="*/ 1057275 w 1638542"/>
                          <a:gd name="connsiteY15" fmla="*/ 409575 h 1147005"/>
                          <a:gd name="connsiteX16" fmla="*/ 1028700 w 1638542"/>
                          <a:gd name="connsiteY16" fmla="*/ 428625 h 1147005"/>
                          <a:gd name="connsiteX17" fmla="*/ 923925 w 1638542"/>
                          <a:gd name="connsiteY17" fmla="*/ 466725 h 1147005"/>
                          <a:gd name="connsiteX18" fmla="*/ 619125 w 1638542"/>
                          <a:gd name="connsiteY18" fmla="*/ 457200 h 1147005"/>
                          <a:gd name="connsiteX19" fmla="*/ 628650 w 1638542"/>
                          <a:gd name="connsiteY19" fmla="*/ 476138 h 1147005"/>
                          <a:gd name="connsiteX20" fmla="*/ 533400 w 1638542"/>
                          <a:gd name="connsiteY20" fmla="*/ 409575 h 1147005"/>
                          <a:gd name="connsiteX21" fmla="*/ 495300 w 1638542"/>
                          <a:gd name="connsiteY21" fmla="*/ 371475 h 1147005"/>
                          <a:gd name="connsiteX22" fmla="*/ 485775 w 1638542"/>
                          <a:gd name="connsiteY22" fmla="*/ 342900 h 1147005"/>
                          <a:gd name="connsiteX23" fmla="*/ 466725 w 1638542"/>
                          <a:gd name="connsiteY23" fmla="*/ 304800 h 1147005"/>
                          <a:gd name="connsiteX24" fmla="*/ 409575 w 1638542"/>
                          <a:gd name="connsiteY24" fmla="*/ 228600 h 1147005"/>
                          <a:gd name="connsiteX25" fmla="*/ 381000 w 1638542"/>
                          <a:gd name="connsiteY25" fmla="*/ 219075 h 1147005"/>
                          <a:gd name="connsiteX26" fmla="*/ 352425 w 1638542"/>
                          <a:gd name="connsiteY26" fmla="*/ 161925 h 1147005"/>
                          <a:gd name="connsiteX27" fmla="*/ 323850 w 1638542"/>
                          <a:gd name="connsiteY27" fmla="*/ 152400 h 1147005"/>
                          <a:gd name="connsiteX28" fmla="*/ 209550 w 1638542"/>
                          <a:gd name="connsiteY28" fmla="*/ 161925 h 1147005"/>
                          <a:gd name="connsiteX29" fmla="*/ 142875 w 1638542"/>
                          <a:gd name="connsiteY29" fmla="*/ 209550 h 1147005"/>
                          <a:gd name="connsiteX30" fmla="*/ 76200 w 1638542"/>
                          <a:gd name="connsiteY30" fmla="*/ 285750 h 1147005"/>
                          <a:gd name="connsiteX31" fmla="*/ 66675 w 1638542"/>
                          <a:gd name="connsiteY31" fmla="*/ 314325 h 1147005"/>
                          <a:gd name="connsiteX32" fmla="*/ 47625 w 1638542"/>
                          <a:gd name="connsiteY32" fmla="*/ 342900 h 1147005"/>
                          <a:gd name="connsiteX33" fmla="*/ 19050 w 1638542"/>
                          <a:gd name="connsiteY33" fmla="*/ 390525 h 1147005"/>
                          <a:gd name="connsiteX34" fmla="*/ 9525 w 1638542"/>
                          <a:gd name="connsiteY34" fmla="*/ 466725 h 1147005"/>
                          <a:gd name="connsiteX35" fmla="*/ 0 w 1638542"/>
                          <a:gd name="connsiteY35" fmla="*/ 495300 h 1147005"/>
                          <a:gd name="connsiteX36" fmla="*/ 9525 w 1638542"/>
                          <a:gd name="connsiteY36" fmla="*/ 752475 h 1147005"/>
                          <a:gd name="connsiteX37" fmla="*/ 28575 w 1638542"/>
                          <a:gd name="connsiteY37" fmla="*/ 781050 h 1147005"/>
                          <a:gd name="connsiteX38" fmla="*/ 38100 w 1638542"/>
                          <a:gd name="connsiteY38" fmla="*/ 809625 h 1147005"/>
                          <a:gd name="connsiteX39" fmla="*/ 85725 w 1638542"/>
                          <a:gd name="connsiteY39" fmla="*/ 866775 h 1147005"/>
                          <a:gd name="connsiteX40" fmla="*/ 133350 w 1638542"/>
                          <a:gd name="connsiteY40" fmla="*/ 942975 h 1147005"/>
                          <a:gd name="connsiteX41" fmla="*/ 152400 w 1638542"/>
                          <a:gd name="connsiteY41" fmla="*/ 971550 h 1147005"/>
                          <a:gd name="connsiteX42" fmla="*/ 171450 w 1638542"/>
                          <a:gd name="connsiteY42" fmla="*/ 1009650 h 1147005"/>
                          <a:gd name="connsiteX43" fmla="*/ 209550 w 1638542"/>
                          <a:gd name="connsiteY43" fmla="*/ 1041983 h 1147005"/>
                          <a:gd name="connsiteX44" fmla="*/ 283845 w 1638542"/>
                          <a:gd name="connsiteY44" fmla="*/ 1003882 h 1147005"/>
                          <a:gd name="connsiteX45" fmla="*/ 342900 w 1638542"/>
                          <a:gd name="connsiteY45" fmla="*/ 971550 h 1147005"/>
                          <a:gd name="connsiteX46" fmla="*/ 371475 w 1638542"/>
                          <a:gd name="connsiteY46" fmla="*/ 962025 h 1147005"/>
                          <a:gd name="connsiteX47" fmla="*/ 400050 w 1638542"/>
                          <a:gd name="connsiteY47" fmla="*/ 942975 h 1147005"/>
                          <a:gd name="connsiteX48" fmla="*/ 428625 w 1638542"/>
                          <a:gd name="connsiteY48" fmla="*/ 933450 h 1147005"/>
                          <a:gd name="connsiteX49" fmla="*/ 457200 w 1638542"/>
                          <a:gd name="connsiteY49" fmla="*/ 914400 h 1147005"/>
                          <a:gd name="connsiteX50" fmla="*/ 523875 w 1638542"/>
                          <a:gd name="connsiteY50" fmla="*/ 895350 h 1147005"/>
                          <a:gd name="connsiteX51" fmla="*/ 571500 w 1638542"/>
                          <a:gd name="connsiteY51" fmla="*/ 866775 h 1147005"/>
                          <a:gd name="connsiteX52" fmla="*/ 828675 w 1638542"/>
                          <a:gd name="connsiteY52" fmla="*/ 866775 h 1147005"/>
                          <a:gd name="connsiteX53" fmla="*/ 828675 w 1638542"/>
                          <a:gd name="connsiteY53" fmla="*/ 990600 h 1147005"/>
                          <a:gd name="connsiteX54" fmla="*/ 828675 w 1638542"/>
                          <a:gd name="connsiteY54" fmla="*/ 1021110 h 1147005"/>
                          <a:gd name="connsiteX55" fmla="*/ 843915 w 1638542"/>
                          <a:gd name="connsiteY55" fmla="*/ 1057275 h 1147005"/>
                          <a:gd name="connsiteX56" fmla="*/ 895350 w 1638542"/>
                          <a:gd name="connsiteY56" fmla="*/ 1140840 h 1147005"/>
                          <a:gd name="connsiteX57" fmla="*/ 933450 w 1638542"/>
                          <a:gd name="connsiteY57" fmla="*/ 1019175 h 1147005"/>
                          <a:gd name="connsiteX58" fmla="*/ 914400 w 1638542"/>
                          <a:gd name="connsiteY58" fmla="*/ 990600 h 1147005"/>
                          <a:gd name="connsiteX59" fmla="*/ 933450 w 1638542"/>
                          <a:gd name="connsiteY59" fmla="*/ 1047750 h 1147005"/>
                          <a:gd name="connsiteX60" fmla="*/ 986790 w 1638542"/>
                          <a:gd name="connsiteY60" fmla="*/ 1116473 h 1147005"/>
                          <a:gd name="connsiteX61" fmla="*/ 1057275 w 1638542"/>
                          <a:gd name="connsiteY61" fmla="*/ 1143000 h 1147005"/>
                          <a:gd name="connsiteX62" fmla="*/ 1028700 w 1638542"/>
                          <a:gd name="connsiteY62" fmla="*/ 1009650 h 1147005"/>
                          <a:gd name="connsiteX63" fmla="*/ 1009650 w 1638542"/>
                          <a:gd name="connsiteY63" fmla="*/ 981075 h 1147005"/>
                          <a:gd name="connsiteX64" fmla="*/ 1028700 w 1638542"/>
                          <a:gd name="connsiteY64" fmla="*/ 876300 h 1147005"/>
                          <a:gd name="connsiteX65" fmla="*/ 1116056 w 1638542"/>
                          <a:gd name="connsiteY65" fmla="*/ 895616 h 1147005"/>
                          <a:gd name="connsiteX66" fmla="*/ 1240155 w 1638542"/>
                          <a:gd name="connsiteY66" fmla="*/ 912427 h 1147005"/>
                          <a:gd name="connsiteX67" fmla="*/ 1390650 w 1638542"/>
                          <a:gd name="connsiteY67" fmla="*/ 885825 h 1147005"/>
                          <a:gd name="connsiteX68" fmla="*/ 1485900 w 1638542"/>
                          <a:gd name="connsiteY68" fmla="*/ 838200 h 1147005"/>
                          <a:gd name="connsiteX69" fmla="*/ 1514475 w 1638542"/>
                          <a:gd name="connsiteY69" fmla="*/ 828675 h 1147005"/>
                          <a:gd name="connsiteX70" fmla="*/ 1552575 w 1638542"/>
                          <a:gd name="connsiteY70" fmla="*/ 771525 h 1147005"/>
                          <a:gd name="connsiteX71" fmla="*/ 1571625 w 1638542"/>
                          <a:gd name="connsiteY71" fmla="*/ 742950 h 1147005"/>
                          <a:gd name="connsiteX72" fmla="*/ 1581150 w 1638542"/>
                          <a:gd name="connsiteY72" fmla="*/ 704850 h 1147005"/>
                          <a:gd name="connsiteX73" fmla="*/ 1562100 w 1638542"/>
                          <a:gd name="connsiteY73" fmla="*/ 466725 h 1147005"/>
                          <a:gd name="connsiteX74" fmla="*/ 1552575 w 1638542"/>
                          <a:gd name="connsiteY74" fmla="*/ 438150 h 1147005"/>
                          <a:gd name="connsiteX75" fmla="*/ 1535430 w 1638542"/>
                          <a:gd name="connsiteY75" fmla="*/ 401947 h 1147005"/>
                          <a:gd name="connsiteX76" fmla="*/ 1514475 w 1638542"/>
                          <a:gd name="connsiteY76" fmla="*/ 371475 h 1147005"/>
                          <a:gd name="connsiteX77" fmla="*/ 1514475 w 1638542"/>
                          <a:gd name="connsiteY77" fmla="*/ 190500 h 1147005"/>
                          <a:gd name="connsiteX78" fmla="*/ 1533525 w 1638542"/>
                          <a:gd name="connsiteY78" fmla="*/ 161925 h 1147005"/>
                          <a:gd name="connsiteX79" fmla="*/ 1562100 w 1638542"/>
                          <a:gd name="connsiteY79" fmla="*/ 142875 h 1147005"/>
                          <a:gd name="connsiteX80" fmla="*/ 1600200 w 1638542"/>
                          <a:gd name="connsiteY80" fmla="*/ 114300 h 1147005"/>
                          <a:gd name="connsiteX81" fmla="*/ 1638300 w 1638542"/>
                          <a:gd name="connsiteY81" fmla="*/ 95250 h 1147005"/>
                          <a:gd name="connsiteX82" fmla="*/ 1590675 w 1638542"/>
                          <a:gd name="connsiteY82" fmla="*/ 51457 h 1147005"/>
                          <a:gd name="connsiteX0" fmla="*/ 1590675 w 1638542"/>
                          <a:gd name="connsiteY0" fmla="*/ 51457 h 1147005"/>
                          <a:gd name="connsiteX1" fmla="*/ 1600200 w 1638542"/>
                          <a:gd name="connsiteY1" fmla="*/ 57150 h 1147005"/>
                          <a:gd name="connsiteX2" fmla="*/ 1524000 w 1638542"/>
                          <a:gd name="connsiteY2" fmla="*/ 9562 h 1147005"/>
                          <a:gd name="connsiteX3" fmla="*/ 1457325 w 1638542"/>
                          <a:gd name="connsiteY3" fmla="*/ 0 h 1147005"/>
                          <a:gd name="connsiteX4" fmla="*/ 1409700 w 1638542"/>
                          <a:gd name="connsiteY4" fmla="*/ 9525 h 1147005"/>
                          <a:gd name="connsiteX5" fmla="*/ 1381125 w 1638542"/>
                          <a:gd name="connsiteY5" fmla="*/ 38100 h 1147005"/>
                          <a:gd name="connsiteX6" fmla="*/ 1350645 w 1638542"/>
                          <a:gd name="connsiteY6" fmla="*/ 74378 h 1147005"/>
                          <a:gd name="connsiteX7" fmla="*/ 1323975 w 1638542"/>
                          <a:gd name="connsiteY7" fmla="*/ 104775 h 1147005"/>
                          <a:gd name="connsiteX8" fmla="*/ 1314450 w 1638542"/>
                          <a:gd name="connsiteY8" fmla="*/ 142875 h 1147005"/>
                          <a:gd name="connsiteX9" fmla="*/ 1295400 w 1638542"/>
                          <a:gd name="connsiteY9" fmla="*/ 171450 h 1147005"/>
                          <a:gd name="connsiteX10" fmla="*/ 1266825 w 1638542"/>
                          <a:gd name="connsiteY10" fmla="*/ 219075 h 1147005"/>
                          <a:gd name="connsiteX11" fmla="*/ 1249680 w 1638542"/>
                          <a:gd name="connsiteY11" fmla="*/ 236265 h 1147005"/>
                          <a:gd name="connsiteX12" fmla="*/ 1219200 w 1638542"/>
                          <a:gd name="connsiteY12" fmla="*/ 276225 h 1147005"/>
                          <a:gd name="connsiteX13" fmla="*/ 1143000 w 1638542"/>
                          <a:gd name="connsiteY13" fmla="*/ 361950 h 1147005"/>
                          <a:gd name="connsiteX14" fmla="*/ 1114425 w 1638542"/>
                          <a:gd name="connsiteY14" fmla="*/ 371475 h 1147005"/>
                          <a:gd name="connsiteX15" fmla="*/ 1057275 w 1638542"/>
                          <a:gd name="connsiteY15" fmla="*/ 409575 h 1147005"/>
                          <a:gd name="connsiteX16" fmla="*/ 1028700 w 1638542"/>
                          <a:gd name="connsiteY16" fmla="*/ 428625 h 1147005"/>
                          <a:gd name="connsiteX17" fmla="*/ 923925 w 1638542"/>
                          <a:gd name="connsiteY17" fmla="*/ 466725 h 1147005"/>
                          <a:gd name="connsiteX18" fmla="*/ 619125 w 1638542"/>
                          <a:gd name="connsiteY18" fmla="*/ 457200 h 1147005"/>
                          <a:gd name="connsiteX19" fmla="*/ 628650 w 1638542"/>
                          <a:gd name="connsiteY19" fmla="*/ 476138 h 1147005"/>
                          <a:gd name="connsiteX20" fmla="*/ 533400 w 1638542"/>
                          <a:gd name="connsiteY20" fmla="*/ 409575 h 1147005"/>
                          <a:gd name="connsiteX21" fmla="*/ 495300 w 1638542"/>
                          <a:gd name="connsiteY21" fmla="*/ 371475 h 1147005"/>
                          <a:gd name="connsiteX22" fmla="*/ 485775 w 1638542"/>
                          <a:gd name="connsiteY22" fmla="*/ 342900 h 1147005"/>
                          <a:gd name="connsiteX23" fmla="*/ 466725 w 1638542"/>
                          <a:gd name="connsiteY23" fmla="*/ 304800 h 1147005"/>
                          <a:gd name="connsiteX24" fmla="*/ 409575 w 1638542"/>
                          <a:gd name="connsiteY24" fmla="*/ 228600 h 1147005"/>
                          <a:gd name="connsiteX25" fmla="*/ 381000 w 1638542"/>
                          <a:gd name="connsiteY25" fmla="*/ 219075 h 1147005"/>
                          <a:gd name="connsiteX26" fmla="*/ 352425 w 1638542"/>
                          <a:gd name="connsiteY26" fmla="*/ 161925 h 1147005"/>
                          <a:gd name="connsiteX27" fmla="*/ 323850 w 1638542"/>
                          <a:gd name="connsiteY27" fmla="*/ 152400 h 1147005"/>
                          <a:gd name="connsiteX28" fmla="*/ 209550 w 1638542"/>
                          <a:gd name="connsiteY28" fmla="*/ 161925 h 1147005"/>
                          <a:gd name="connsiteX29" fmla="*/ 142875 w 1638542"/>
                          <a:gd name="connsiteY29" fmla="*/ 209550 h 1147005"/>
                          <a:gd name="connsiteX30" fmla="*/ 76200 w 1638542"/>
                          <a:gd name="connsiteY30" fmla="*/ 285750 h 1147005"/>
                          <a:gd name="connsiteX31" fmla="*/ 66675 w 1638542"/>
                          <a:gd name="connsiteY31" fmla="*/ 314325 h 1147005"/>
                          <a:gd name="connsiteX32" fmla="*/ 47625 w 1638542"/>
                          <a:gd name="connsiteY32" fmla="*/ 342900 h 1147005"/>
                          <a:gd name="connsiteX33" fmla="*/ 19050 w 1638542"/>
                          <a:gd name="connsiteY33" fmla="*/ 390525 h 1147005"/>
                          <a:gd name="connsiteX34" fmla="*/ 9525 w 1638542"/>
                          <a:gd name="connsiteY34" fmla="*/ 466725 h 1147005"/>
                          <a:gd name="connsiteX35" fmla="*/ 0 w 1638542"/>
                          <a:gd name="connsiteY35" fmla="*/ 495300 h 1147005"/>
                          <a:gd name="connsiteX36" fmla="*/ 9525 w 1638542"/>
                          <a:gd name="connsiteY36" fmla="*/ 752475 h 1147005"/>
                          <a:gd name="connsiteX37" fmla="*/ 28575 w 1638542"/>
                          <a:gd name="connsiteY37" fmla="*/ 781050 h 1147005"/>
                          <a:gd name="connsiteX38" fmla="*/ 38100 w 1638542"/>
                          <a:gd name="connsiteY38" fmla="*/ 809625 h 1147005"/>
                          <a:gd name="connsiteX39" fmla="*/ 85725 w 1638542"/>
                          <a:gd name="connsiteY39" fmla="*/ 866775 h 1147005"/>
                          <a:gd name="connsiteX40" fmla="*/ 133350 w 1638542"/>
                          <a:gd name="connsiteY40" fmla="*/ 942975 h 1147005"/>
                          <a:gd name="connsiteX41" fmla="*/ 152400 w 1638542"/>
                          <a:gd name="connsiteY41" fmla="*/ 971550 h 1147005"/>
                          <a:gd name="connsiteX42" fmla="*/ 171450 w 1638542"/>
                          <a:gd name="connsiteY42" fmla="*/ 1009650 h 1147005"/>
                          <a:gd name="connsiteX43" fmla="*/ 209550 w 1638542"/>
                          <a:gd name="connsiteY43" fmla="*/ 1041983 h 1147005"/>
                          <a:gd name="connsiteX44" fmla="*/ 293370 w 1638542"/>
                          <a:gd name="connsiteY44" fmla="*/ 996292 h 1147005"/>
                          <a:gd name="connsiteX45" fmla="*/ 342900 w 1638542"/>
                          <a:gd name="connsiteY45" fmla="*/ 971550 h 1147005"/>
                          <a:gd name="connsiteX46" fmla="*/ 371475 w 1638542"/>
                          <a:gd name="connsiteY46" fmla="*/ 962025 h 1147005"/>
                          <a:gd name="connsiteX47" fmla="*/ 400050 w 1638542"/>
                          <a:gd name="connsiteY47" fmla="*/ 942975 h 1147005"/>
                          <a:gd name="connsiteX48" fmla="*/ 428625 w 1638542"/>
                          <a:gd name="connsiteY48" fmla="*/ 933450 h 1147005"/>
                          <a:gd name="connsiteX49" fmla="*/ 457200 w 1638542"/>
                          <a:gd name="connsiteY49" fmla="*/ 914400 h 1147005"/>
                          <a:gd name="connsiteX50" fmla="*/ 523875 w 1638542"/>
                          <a:gd name="connsiteY50" fmla="*/ 895350 h 1147005"/>
                          <a:gd name="connsiteX51" fmla="*/ 571500 w 1638542"/>
                          <a:gd name="connsiteY51" fmla="*/ 866775 h 1147005"/>
                          <a:gd name="connsiteX52" fmla="*/ 828675 w 1638542"/>
                          <a:gd name="connsiteY52" fmla="*/ 866775 h 1147005"/>
                          <a:gd name="connsiteX53" fmla="*/ 828675 w 1638542"/>
                          <a:gd name="connsiteY53" fmla="*/ 990600 h 1147005"/>
                          <a:gd name="connsiteX54" fmla="*/ 828675 w 1638542"/>
                          <a:gd name="connsiteY54" fmla="*/ 1021110 h 1147005"/>
                          <a:gd name="connsiteX55" fmla="*/ 843915 w 1638542"/>
                          <a:gd name="connsiteY55" fmla="*/ 1057275 h 1147005"/>
                          <a:gd name="connsiteX56" fmla="*/ 895350 w 1638542"/>
                          <a:gd name="connsiteY56" fmla="*/ 1140840 h 1147005"/>
                          <a:gd name="connsiteX57" fmla="*/ 933450 w 1638542"/>
                          <a:gd name="connsiteY57" fmla="*/ 1019175 h 1147005"/>
                          <a:gd name="connsiteX58" fmla="*/ 914400 w 1638542"/>
                          <a:gd name="connsiteY58" fmla="*/ 990600 h 1147005"/>
                          <a:gd name="connsiteX59" fmla="*/ 933450 w 1638542"/>
                          <a:gd name="connsiteY59" fmla="*/ 1047750 h 1147005"/>
                          <a:gd name="connsiteX60" fmla="*/ 986790 w 1638542"/>
                          <a:gd name="connsiteY60" fmla="*/ 1116473 h 1147005"/>
                          <a:gd name="connsiteX61" fmla="*/ 1057275 w 1638542"/>
                          <a:gd name="connsiteY61" fmla="*/ 1143000 h 1147005"/>
                          <a:gd name="connsiteX62" fmla="*/ 1028700 w 1638542"/>
                          <a:gd name="connsiteY62" fmla="*/ 1009650 h 1147005"/>
                          <a:gd name="connsiteX63" fmla="*/ 1009650 w 1638542"/>
                          <a:gd name="connsiteY63" fmla="*/ 981075 h 1147005"/>
                          <a:gd name="connsiteX64" fmla="*/ 1028700 w 1638542"/>
                          <a:gd name="connsiteY64" fmla="*/ 876300 h 1147005"/>
                          <a:gd name="connsiteX65" fmla="*/ 1116056 w 1638542"/>
                          <a:gd name="connsiteY65" fmla="*/ 895616 h 1147005"/>
                          <a:gd name="connsiteX66" fmla="*/ 1240155 w 1638542"/>
                          <a:gd name="connsiteY66" fmla="*/ 912427 h 1147005"/>
                          <a:gd name="connsiteX67" fmla="*/ 1390650 w 1638542"/>
                          <a:gd name="connsiteY67" fmla="*/ 885825 h 1147005"/>
                          <a:gd name="connsiteX68" fmla="*/ 1485900 w 1638542"/>
                          <a:gd name="connsiteY68" fmla="*/ 838200 h 1147005"/>
                          <a:gd name="connsiteX69" fmla="*/ 1514475 w 1638542"/>
                          <a:gd name="connsiteY69" fmla="*/ 828675 h 1147005"/>
                          <a:gd name="connsiteX70" fmla="*/ 1552575 w 1638542"/>
                          <a:gd name="connsiteY70" fmla="*/ 771525 h 1147005"/>
                          <a:gd name="connsiteX71" fmla="*/ 1571625 w 1638542"/>
                          <a:gd name="connsiteY71" fmla="*/ 742950 h 1147005"/>
                          <a:gd name="connsiteX72" fmla="*/ 1581150 w 1638542"/>
                          <a:gd name="connsiteY72" fmla="*/ 704850 h 1147005"/>
                          <a:gd name="connsiteX73" fmla="*/ 1562100 w 1638542"/>
                          <a:gd name="connsiteY73" fmla="*/ 466725 h 1147005"/>
                          <a:gd name="connsiteX74" fmla="*/ 1552575 w 1638542"/>
                          <a:gd name="connsiteY74" fmla="*/ 438150 h 1147005"/>
                          <a:gd name="connsiteX75" fmla="*/ 1535430 w 1638542"/>
                          <a:gd name="connsiteY75" fmla="*/ 401947 h 1147005"/>
                          <a:gd name="connsiteX76" fmla="*/ 1514475 w 1638542"/>
                          <a:gd name="connsiteY76" fmla="*/ 371475 h 1147005"/>
                          <a:gd name="connsiteX77" fmla="*/ 1514475 w 1638542"/>
                          <a:gd name="connsiteY77" fmla="*/ 190500 h 1147005"/>
                          <a:gd name="connsiteX78" fmla="*/ 1533525 w 1638542"/>
                          <a:gd name="connsiteY78" fmla="*/ 161925 h 1147005"/>
                          <a:gd name="connsiteX79" fmla="*/ 1562100 w 1638542"/>
                          <a:gd name="connsiteY79" fmla="*/ 142875 h 1147005"/>
                          <a:gd name="connsiteX80" fmla="*/ 1600200 w 1638542"/>
                          <a:gd name="connsiteY80" fmla="*/ 114300 h 1147005"/>
                          <a:gd name="connsiteX81" fmla="*/ 1638300 w 1638542"/>
                          <a:gd name="connsiteY81" fmla="*/ 95250 h 1147005"/>
                          <a:gd name="connsiteX82" fmla="*/ 1590675 w 1638542"/>
                          <a:gd name="connsiteY82" fmla="*/ 51457 h 1147005"/>
                          <a:gd name="connsiteX0" fmla="*/ 1590675 w 1638542"/>
                          <a:gd name="connsiteY0" fmla="*/ 51457 h 1147005"/>
                          <a:gd name="connsiteX1" fmla="*/ 1600200 w 1638542"/>
                          <a:gd name="connsiteY1" fmla="*/ 57150 h 1147005"/>
                          <a:gd name="connsiteX2" fmla="*/ 1524000 w 1638542"/>
                          <a:gd name="connsiteY2" fmla="*/ 9562 h 1147005"/>
                          <a:gd name="connsiteX3" fmla="*/ 1457325 w 1638542"/>
                          <a:gd name="connsiteY3" fmla="*/ 0 h 1147005"/>
                          <a:gd name="connsiteX4" fmla="*/ 1409700 w 1638542"/>
                          <a:gd name="connsiteY4" fmla="*/ 9525 h 1147005"/>
                          <a:gd name="connsiteX5" fmla="*/ 1381125 w 1638542"/>
                          <a:gd name="connsiteY5" fmla="*/ 38100 h 1147005"/>
                          <a:gd name="connsiteX6" fmla="*/ 1350645 w 1638542"/>
                          <a:gd name="connsiteY6" fmla="*/ 74378 h 1147005"/>
                          <a:gd name="connsiteX7" fmla="*/ 1323975 w 1638542"/>
                          <a:gd name="connsiteY7" fmla="*/ 104775 h 1147005"/>
                          <a:gd name="connsiteX8" fmla="*/ 1314450 w 1638542"/>
                          <a:gd name="connsiteY8" fmla="*/ 142875 h 1147005"/>
                          <a:gd name="connsiteX9" fmla="*/ 1295400 w 1638542"/>
                          <a:gd name="connsiteY9" fmla="*/ 171450 h 1147005"/>
                          <a:gd name="connsiteX10" fmla="*/ 1266825 w 1638542"/>
                          <a:gd name="connsiteY10" fmla="*/ 219075 h 1147005"/>
                          <a:gd name="connsiteX11" fmla="*/ 1249680 w 1638542"/>
                          <a:gd name="connsiteY11" fmla="*/ 236265 h 1147005"/>
                          <a:gd name="connsiteX12" fmla="*/ 1219200 w 1638542"/>
                          <a:gd name="connsiteY12" fmla="*/ 276225 h 1147005"/>
                          <a:gd name="connsiteX13" fmla="*/ 1143000 w 1638542"/>
                          <a:gd name="connsiteY13" fmla="*/ 361950 h 1147005"/>
                          <a:gd name="connsiteX14" fmla="*/ 1114425 w 1638542"/>
                          <a:gd name="connsiteY14" fmla="*/ 371475 h 1147005"/>
                          <a:gd name="connsiteX15" fmla="*/ 1057275 w 1638542"/>
                          <a:gd name="connsiteY15" fmla="*/ 409575 h 1147005"/>
                          <a:gd name="connsiteX16" fmla="*/ 1028700 w 1638542"/>
                          <a:gd name="connsiteY16" fmla="*/ 428625 h 1147005"/>
                          <a:gd name="connsiteX17" fmla="*/ 923925 w 1638542"/>
                          <a:gd name="connsiteY17" fmla="*/ 466725 h 1147005"/>
                          <a:gd name="connsiteX18" fmla="*/ 619125 w 1638542"/>
                          <a:gd name="connsiteY18" fmla="*/ 457200 h 1147005"/>
                          <a:gd name="connsiteX19" fmla="*/ 596265 w 1638542"/>
                          <a:gd name="connsiteY19" fmla="*/ 445778 h 1147005"/>
                          <a:gd name="connsiteX20" fmla="*/ 533400 w 1638542"/>
                          <a:gd name="connsiteY20" fmla="*/ 409575 h 1147005"/>
                          <a:gd name="connsiteX21" fmla="*/ 495300 w 1638542"/>
                          <a:gd name="connsiteY21" fmla="*/ 371475 h 1147005"/>
                          <a:gd name="connsiteX22" fmla="*/ 485775 w 1638542"/>
                          <a:gd name="connsiteY22" fmla="*/ 342900 h 1147005"/>
                          <a:gd name="connsiteX23" fmla="*/ 466725 w 1638542"/>
                          <a:gd name="connsiteY23" fmla="*/ 304800 h 1147005"/>
                          <a:gd name="connsiteX24" fmla="*/ 409575 w 1638542"/>
                          <a:gd name="connsiteY24" fmla="*/ 228600 h 1147005"/>
                          <a:gd name="connsiteX25" fmla="*/ 381000 w 1638542"/>
                          <a:gd name="connsiteY25" fmla="*/ 219075 h 1147005"/>
                          <a:gd name="connsiteX26" fmla="*/ 352425 w 1638542"/>
                          <a:gd name="connsiteY26" fmla="*/ 161925 h 1147005"/>
                          <a:gd name="connsiteX27" fmla="*/ 323850 w 1638542"/>
                          <a:gd name="connsiteY27" fmla="*/ 152400 h 1147005"/>
                          <a:gd name="connsiteX28" fmla="*/ 209550 w 1638542"/>
                          <a:gd name="connsiteY28" fmla="*/ 161925 h 1147005"/>
                          <a:gd name="connsiteX29" fmla="*/ 142875 w 1638542"/>
                          <a:gd name="connsiteY29" fmla="*/ 209550 h 1147005"/>
                          <a:gd name="connsiteX30" fmla="*/ 76200 w 1638542"/>
                          <a:gd name="connsiteY30" fmla="*/ 285750 h 1147005"/>
                          <a:gd name="connsiteX31" fmla="*/ 66675 w 1638542"/>
                          <a:gd name="connsiteY31" fmla="*/ 314325 h 1147005"/>
                          <a:gd name="connsiteX32" fmla="*/ 47625 w 1638542"/>
                          <a:gd name="connsiteY32" fmla="*/ 342900 h 1147005"/>
                          <a:gd name="connsiteX33" fmla="*/ 19050 w 1638542"/>
                          <a:gd name="connsiteY33" fmla="*/ 390525 h 1147005"/>
                          <a:gd name="connsiteX34" fmla="*/ 9525 w 1638542"/>
                          <a:gd name="connsiteY34" fmla="*/ 466725 h 1147005"/>
                          <a:gd name="connsiteX35" fmla="*/ 0 w 1638542"/>
                          <a:gd name="connsiteY35" fmla="*/ 495300 h 1147005"/>
                          <a:gd name="connsiteX36" fmla="*/ 9525 w 1638542"/>
                          <a:gd name="connsiteY36" fmla="*/ 752475 h 1147005"/>
                          <a:gd name="connsiteX37" fmla="*/ 28575 w 1638542"/>
                          <a:gd name="connsiteY37" fmla="*/ 781050 h 1147005"/>
                          <a:gd name="connsiteX38" fmla="*/ 38100 w 1638542"/>
                          <a:gd name="connsiteY38" fmla="*/ 809625 h 1147005"/>
                          <a:gd name="connsiteX39" fmla="*/ 85725 w 1638542"/>
                          <a:gd name="connsiteY39" fmla="*/ 866775 h 1147005"/>
                          <a:gd name="connsiteX40" fmla="*/ 133350 w 1638542"/>
                          <a:gd name="connsiteY40" fmla="*/ 942975 h 1147005"/>
                          <a:gd name="connsiteX41" fmla="*/ 152400 w 1638542"/>
                          <a:gd name="connsiteY41" fmla="*/ 971550 h 1147005"/>
                          <a:gd name="connsiteX42" fmla="*/ 171450 w 1638542"/>
                          <a:gd name="connsiteY42" fmla="*/ 1009650 h 1147005"/>
                          <a:gd name="connsiteX43" fmla="*/ 209550 w 1638542"/>
                          <a:gd name="connsiteY43" fmla="*/ 1041983 h 1147005"/>
                          <a:gd name="connsiteX44" fmla="*/ 293370 w 1638542"/>
                          <a:gd name="connsiteY44" fmla="*/ 996292 h 1147005"/>
                          <a:gd name="connsiteX45" fmla="*/ 342900 w 1638542"/>
                          <a:gd name="connsiteY45" fmla="*/ 971550 h 1147005"/>
                          <a:gd name="connsiteX46" fmla="*/ 371475 w 1638542"/>
                          <a:gd name="connsiteY46" fmla="*/ 962025 h 1147005"/>
                          <a:gd name="connsiteX47" fmla="*/ 400050 w 1638542"/>
                          <a:gd name="connsiteY47" fmla="*/ 942975 h 1147005"/>
                          <a:gd name="connsiteX48" fmla="*/ 428625 w 1638542"/>
                          <a:gd name="connsiteY48" fmla="*/ 933450 h 1147005"/>
                          <a:gd name="connsiteX49" fmla="*/ 457200 w 1638542"/>
                          <a:gd name="connsiteY49" fmla="*/ 914400 h 1147005"/>
                          <a:gd name="connsiteX50" fmla="*/ 523875 w 1638542"/>
                          <a:gd name="connsiteY50" fmla="*/ 895350 h 1147005"/>
                          <a:gd name="connsiteX51" fmla="*/ 571500 w 1638542"/>
                          <a:gd name="connsiteY51" fmla="*/ 866775 h 1147005"/>
                          <a:gd name="connsiteX52" fmla="*/ 828675 w 1638542"/>
                          <a:gd name="connsiteY52" fmla="*/ 866775 h 1147005"/>
                          <a:gd name="connsiteX53" fmla="*/ 828675 w 1638542"/>
                          <a:gd name="connsiteY53" fmla="*/ 990600 h 1147005"/>
                          <a:gd name="connsiteX54" fmla="*/ 828675 w 1638542"/>
                          <a:gd name="connsiteY54" fmla="*/ 1021110 h 1147005"/>
                          <a:gd name="connsiteX55" fmla="*/ 843915 w 1638542"/>
                          <a:gd name="connsiteY55" fmla="*/ 1057275 h 1147005"/>
                          <a:gd name="connsiteX56" fmla="*/ 895350 w 1638542"/>
                          <a:gd name="connsiteY56" fmla="*/ 1140840 h 1147005"/>
                          <a:gd name="connsiteX57" fmla="*/ 933450 w 1638542"/>
                          <a:gd name="connsiteY57" fmla="*/ 1019175 h 1147005"/>
                          <a:gd name="connsiteX58" fmla="*/ 914400 w 1638542"/>
                          <a:gd name="connsiteY58" fmla="*/ 990600 h 1147005"/>
                          <a:gd name="connsiteX59" fmla="*/ 933450 w 1638542"/>
                          <a:gd name="connsiteY59" fmla="*/ 1047750 h 1147005"/>
                          <a:gd name="connsiteX60" fmla="*/ 986790 w 1638542"/>
                          <a:gd name="connsiteY60" fmla="*/ 1116473 h 1147005"/>
                          <a:gd name="connsiteX61" fmla="*/ 1057275 w 1638542"/>
                          <a:gd name="connsiteY61" fmla="*/ 1143000 h 1147005"/>
                          <a:gd name="connsiteX62" fmla="*/ 1028700 w 1638542"/>
                          <a:gd name="connsiteY62" fmla="*/ 1009650 h 1147005"/>
                          <a:gd name="connsiteX63" fmla="*/ 1009650 w 1638542"/>
                          <a:gd name="connsiteY63" fmla="*/ 981075 h 1147005"/>
                          <a:gd name="connsiteX64" fmla="*/ 1028700 w 1638542"/>
                          <a:gd name="connsiteY64" fmla="*/ 876300 h 1147005"/>
                          <a:gd name="connsiteX65" fmla="*/ 1116056 w 1638542"/>
                          <a:gd name="connsiteY65" fmla="*/ 895616 h 1147005"/>
                          <a:gd name="connsiteX66" fmla="*/ 1240155 w 1638542"/>
                          <a:gd name="connsiteY66" fmla="*/ 912427 h 1147005"/>
                          <a:gd name="connsiteX67" fmla="*/ 1390650 w 1638542"/>
                          <a:gd name="connsiteY67" fmla="*/ 885825 h 1147005"/>
                          <a:gd name="connsiteX68" fmla="*/ 1485900 w 1638542"/>
                          <a:gd name="connsiteY68" fmla="*/ 838200 h 1147005"/>
                          <a:gd name="connsiteX69" fmla="*/ 1514475 w 1638542"/>
                          <a:gd name="connsiteY69" fmla="*/ 828675 h 1147005"/>
                          <a:gd name="connsiteX70" fmla="*/ 1552575 w 1638542"/>
                          <a:gd name="connsiteY70" fmla="*/ 771525 h 1147005"/>
                          <a:gd name="connsiteX71" fmla="*/ 1571625 w 1638542"/>
                          <a:gd name="connsiteY71" fmla="*/ 742950 h 1147005"/>
                          <a:gd name="connsiteX72" fmla="*/ 1581150 w 1638542"/>
                          <a:gd name="connsiteY72" fmla="*/ 704850 h 1147005"/>
                          <a:gd name="connsiteX73" fmla="*/ 1562100 w 1638542"/>
                          <a:gd name="connsiteY73" fmla="*/ 466725 h 1147005"/>
                          <a:gd name="connsiteX74" fmla="*/ 1552575 w 1638542"/>
                          <a:gd name="connsiteY74" fmla="*/ 438150 h 1147005"/>
                          <a:gd name="connsiteX75" fmla="*/ 1535430 w 1638542"/>
                          <a:gd name="connsiteY75" fmla="*/ 401947 h 1147005"/>
                          <a:gd name="connsiteX76" fmla="*/ 1514475 w 1638542"/>
                          <a:gd name="connsiteY76" fmla="*/ 371475 h 1147005"/>
                          <a:gd name="connsiteX77" fmla="*/ 1514475 w 1638542"/>
                          <a:gd name="connsiteY77" fmla="*/ 190500 h 1147005"/>
                          <a:gd name="connsiteX78" fmla="*/ 1533525 w 1638542"/>
                          <a:gd name="connsiteY78" fmla="*/ 161925 h 1147005"/>
                          <a:gd name="connsiteX79" fmla="*/ 1562100 w 1638542"/>
                          <a:gd name="connsiteY79" fmla="*/ 142875 h 1147005"/>
                          <a:gd name="connsiteX80" fmla="*/ 1600200 w 1638542"/>
                          <a:gd name="connsiteY80" fmla="*/ 114300 h 1147005"/>
                          <a:gd name="connsiteX81" fmla="*/ 1638300 w 1638542"/>
                          <a:gd name="connsiteY81" fmla="*/ 95250 h 1147005"/>
                          <a:gd name="connsiteX82" fmla="*/ 1590675 w 1638542"/>
                          <a:gd name="connsiteY82" fmla="*/ 51457 h 1147005"/>
                          <a:gd name="connsiteX0" fmla="*/ 1590675 w 1638542"/>
                          <a:gd name="connsiteY0" fmla="*/ 51457 h 1147005"/>
                          <a:gd name="connsiteX1" fmla="*/ 1600200 w 1638542"/>
                          <a:gd name="connsiteY1" fmla="*/ 57150 h 1147005"/>
                          <a:gd name="connsiteX2" fmla="*/ 1524000 w 1638542"/>
                          <a:gd name="connsiteY2" fmla="*/ 9562 h 1147005"/>
                          <a:gd name="connsiteX3" fmla="*/ 1457325 w 1638542"/>
                          <a:gd name="connsiteY3" fmla="*/ 0 h 1147005"/>
                          <a:gd name="connsiteX4" fmla="*/ 1409700 w 1638542"/>
                          <a:gd name="connsiteY4" fmla="*/ 9525 h 1147005"/>
                          <a:gd name="connsiteX5" fmla="*/ 1381125 w 1638542"/>
                          <a:gd name="connsiteY5" fmla="*/ 38100 h 1147005"/>
                          <a:gd name="connsiteX6" fmla="*/ 1350645 w 1638542"/>
                          <a:gd name="connsiteY6" fmla="*/ 74378 h 1147005"/>
                          <a:gd name="connsiteX7" fmla="*/ 1323975 w 1638542"/>
                          <a:gd name="connsiteY7" fmla="*/ 104775 h 1147005"/>
                          <a:gd name="connsiteX8" fmla="*/ 1314450 w 1638542"/>
                          <a:gd name="connsiteY8" fmla="*/ 142875 h 1147005"/>
                          <a:gd name="connsiteX9" fmla="*/ 1295400 w 1638542"/>
                          <a:gd name="connsiteY9" fmla="*/ 171450 h 1147005"/>
                          <a:gd name="connsiteX10" fmla="*/ 1266825 w 1638542"/>
                          <a:gd name="connsiteY10" fmla="*/ 219075 h 1147005"/>
                          <a:gd name="connsiteX11" fmla="*/ 1249680 w 1638542"/>
                          <a:gd name="connsiteY11" fmla="*/ 236265 h 1147005"/>
                          <a:gd name="connsiteX12" fmla="*/ 1219200 w 1638542"/>
                          <a:gd name="connsiteY12" fmla="*/ 276225 h 1147005"/>
                          <a:gd name="connsiteX13" fmla="*/ 1143000 w 1638542"/>
                          <a:gd name="connsiteY13" fmla="*/ 361950 h 1147005"/>
                          <a:gd name="connsiteX14" fmla="*/ 1114425 w 1638542"/>
                          <a:gd name="connsiteY14" fmla="*/ 371475 h 1147005"/>
                          <a:gd name="connsiteX15" fmla="*/ 1057275 w 1638542"/>
                          <a:gd name="connsiteY15" fmla="*/ 409575 h 1147005"/>
                          <a:gd name="connsiteX16" fmla="*/ 1028700 w 1638542"/>
                          <a:gd name="connsiteY16" fmla="*/ 428625 h 1147005"/>
                          <a:gd name="connsiteX17" fmla="*/ 923925 w 1638542"/>
                          <a:gd name="connsiteY17" fmla="*/ 466725 h 1147005"/>
                          <a:gd name="connsiteX18" fmla="*/ 619125 w 1638542"/>
                          <a:gd name="connsiteY18" fmla="*/ 457200 h 1147005"/>
                          <a:gd name="connsiteX19" fmla="*/ 596265 w 1638542"/>
                          <a:gd name="connsiteY19" fmla="*/ 445778 h 1147005"/>
                          <a:gd name="connsiteX20" fmla="*/ 533400 w 1638542"/>
                          <a:gd name="connsiteY20" fmla="*/ 409575 h 1147005"/>
                          <a:gd name="connsiteX21" fmla="*/ 495300 w 1638542"/>
                          <a:gd name="connsiteY21" fmla="*/ 371475 h 1147005"/>
                          <a:gd name="connsiteX22" fmla="*/ 485775 w 1638542"/>
                          <a:gd name="connsiteY22" fmla="*/ 342900 h 1147005"/>
                          <a:gd name="connsiteX23" fmla="*/ 466725 w 1638542"/>
                          <a:gd name="connsiteY23" fmla="*/ 304800 h 1147005"/>
                          <a:gd name="connsiteX24" fmla="*/ 409575 w 1638542"/>
                          <a:gd name="connsiteY24" fmla="*/ 228600 h 1147005"/>
                          <a:gd name="connsiteX25" fmla="*/ 381000 w 1638542"/>
                          <a:gd name="connsiteY25" fmla="*/ 219075 h 1147005"/>
                          <a:gd name="connsiteX26" fmla="*/ 352425 w 1638542"/>
                          <a:gd name="connsiteY26" fmla="*/ 161925 h 1147005"/>
                          <a:gd name="connsiteX27" fmla="*/ 323850 w 1638542"/>
                          <a:gd name="connsiteY27" fmla="*/ 152400 h 1147005"/>
                          <a:gd name="connsiteX28" fmla="*/ 209550 w 1638542"/>
                          <a:gd name="connsiteY28" fmla="*/ 161925 h 1147005"/>
                          <a:gd name="connsiteX29" fmla="*/ 142875 w 1638542"/>
                          <a:gd name="connsiteY29" fmla="*/ 209550 h 1147005"/>
                          <a:gd name="connsiteX30" fmla="*/ 76200 w 1638542"/>
                          <a:gd name="connsiteY30" fmla="*/ 285750 h 1147005"/>
                          <a:gd name="connsiteX31" fmla="*/ 66675 w 1638542"/>
                          <a:gd name="connsiteY31" fmla="*/ 314325 h 1147005"/>
                          <a:gd name="connsiteX32" fmla="*/ 47625 w 1638542"/>
                          <a:gd name="connsiteY32" fmla="*/ 342900 h 1147005"/>
                          <a:gd name="connsiteX33" fmla="*/ 19050 w 1638542"/>
                          <a:gd name="connsiteY33" fmla="*/ 390525 h 1147005"/>
                          <a:gd name="connsiteX34" fmla="*/ 9525 w 1638542"/>
                          <a:gd name="connsiteY34" fmla="*/ 466725 h 1147005"/>
                          <a:gd name="connsiteX35" fmla="*/ 0 w 1638542"/>
                          <a:gd name="connsiteY35" fmla="*/ 495300 h 1147005"/>
                          <a:gd name="connsiteX36" fmla="*/ 9525 w 1638542"/>
                          <a:gd name="connsiteY36" fmla="*/ 752475 h 1147005"/>
                          <a:gd name="connsiteX37" fmla="*/ 28575 w 1638542"/>
                          <a:gd name="connsiteY37" fmla="*/ 781050 h 1147005"/>
                          <a:gd name="connsiteX38" fmla="*/ 38100 w 1638542"/>
                          <a:gd name="connsiteY38" fmla="*/ 809625 h 1147005"/>
                          <a:gd name="connsiteX39" fmla="*/ 85725 w 1638542"/>
                          <a:gd name="connsiteY39" fmla="*/ 866775 h 1147005"/>
                          <a:gd name="connsiteX40" fmla="*/ 133350 w 1638542"/>
                          <a:gd name="connsiteY40" fmla="*/ 942975 h 1147005"/>
                          <a:gd name="connsiteX41" fmla="*/ 152400 w 1638542"/>
                          <a:gd name="connsiteY41" fmla="*/ 971550 h 1147005"/>
                          <a:gd name="connsiteX42" fmla="*/ 171450 w 1638542"/>
                          <a:gd name="connsiteY42" fmla="*/ 1009650 h 1147005"/>
                          <a:gd name="connsiteX43" fmla="*/ 209550 w 1638542"/>
                          <a:gd name="connsiteY43" fmla="*/ 1041983 h 1147005"/>
                          <a:gd name="connsiteX44" fmla="*/ 299085 w 1638542"/>
                          <a:gd name="connsiteY44" fmla="*/ 1000087 h 1147005"/>
                          <a:gd name="connsiteX45" fmla="*/ 342900 w 1638542"/>
                          <a:gd name="connsiteY45" fmla="*/ 971550 h 1147005"/>
                          <a:gd name="connsiteX46" fmla="*/ 371475 w 1638542"/>
                          <a:gd name="connsiteY46" fmla="*/ 962025 h 1147005"/>
                          <a:gd name="connsiteX47" fmla="*/ 400050 w 1638542"/>
                          <a:gd name="connsiteY47" fmla="*/ 942975 h 1147005"/>
                          <a:gd name="connsiteX48" fmla="*/ 428625 w 1638542"/>
                          <a:gd name="connsiteY48" fmla="*/ 933450 h 1147005"/>
                          <a:gd name="connsiteX49" fmla="*/ 457200 w 1638542"/>
                          <a:gd name="connsiteY49" fmla="*/ 914400 h 1147005"/>
                          <a:gd name="connsiteX50" fmla="*/ 523875 w 1638542"/>
                          <a:gd name="connsiteY50" fmla="*/ 895350 h 1147005"/>
                          <a:gd name="connsiteX51" fmla="*/ 571500 w 1638542"/>
                          <a:gd name="connsiteY51" fmla="*/ 866775 h 1147005"/>
                          <a:gd name="connsiteX52" fmla="*/ 828675 w 1638542"/>
                          <a:gd name="connsiteY52" fmla="*/ 866775 h 1147005"/>
                          <a:gd name="connsiteX53" fmla="*/ 828675 w 1638542"/>
                          <a:gd name="connsiteY53" fmla="*/ 990600 h 1147005"/>
                          <a:gd name="connsiteX54" fmla="*/ 828675 w 1638542"/>
                          <a:gd name="connsiteY54" fmla="*/ 1021110 h 1147005"/>
                          <a:gd name="connsiteX55" fmla="*/ 843915 w 1638542"/>
                          <a:gd name="connsiteY55" fmla="*/ 1057275 h 1147005"/>
                          <a:gd name="connsiteX56" fmla="*/ 895350 w 1638542"/>
                          <a:gd name="connsiteY56" fmla="*/ 1140840 h 1147005"/>
                          <a:gd name="connsiteX57" fmla="*/ 933450 w 1638542"/>
                          <a:gd name="connsiteY57" fmla="*/ 1019175 h 1147005"/>
                          <a:gd name="connsiteX58" fmla="*/ 914400 w 1638542"/>
                          <a:gd name="connsiteY58" fmla="*/ 990600 h 1147005"/>
                          <a:gd name="connsiteX59" fmla="*/ 933450 w 1638542"/>
                          <a:gd name="connsiteY59" fmla="*/ 1047750 h 1147005"/>
                          <a:gd name="connsiteX60" fmla="*/ 986790 w 1638542"/>
                          <a:gd name="connsiteY60" fmla="*/ 1116473 h 1147005"/>
                          <a:gd name="connsiteX61" fmla="*/ 1057275 w 1638542"/>
                          <a:gd name="connsiteY61" fmla="*/ 1143000 h 1147005"/>
                          <a:gd name="connsiteX62" fmla="*/ 1028700 w 1638542"/>
                          <a:gd name="connsiteY62" fmla="*/ 1009650 h 1147005"/>
                          <a:gd name="connsiteX63" fmla="*/ 1009650 w 1638542"/>
                          <a:gd name="connsiteY63" fmla="*/ 981075 h 1147005"/>
                          <a:gd name="connsiteX64" fmla="*/ 1028700 w 1638542"/>
                          <a:gd name="connsiteY64" fmla="*/ 876300 h 1147005"/>
                          <a:gd name="connsiteX65" fmla="*/ 1116056 w 1638542"/>
                          <a:gd name="connsiteY65" fmla="*/ 895616 h 1147005"/>
                          <a:gd name="connsiteX66" fmla="*/ 1240155 w 1638542"/>
                          <a:gd name="connsiteY66" fmla="*/ 912427 h 1147005"/>
                          <a:gd name="connsiteX67" fmla="*/ 1390650 w 1638542"/>
                          <a:gd name="connsiteY67" fmla="*/ 885825 h 1147005"/>
                          <a:gd name="connsiteX68" fmla="*/ 1485900 w 1638542"/>
                          <a:gd name="connsiteY68" fmla="*/ 838200 h 1147005"/>
                          <a:gd name="connsiteX69" fmla="*/ 1514475 w 1638542"/>
                          <a:gd name="connsiteY69" fmla="*/ 828675 h 1147005"/>
                          <a:gd name="connsiteX70" fmla="*/ 1552575 w 1638542"/>
                          <a:gd name="connsiteY70" fmla="*/ 771525 h 1147005"/>
                          <a:gd name="connsiteX71" fmla="*/ 1571625 w 1638542"/>
                          <a:gd name="connsiteY71" fmla="*/ 742950 h 1147005"/>
                          <a:gd name="connsiteX72" fmla="*/ 1581150 w 1638542"/>
                          <a:gd name="connsiteY72" fmla="*/ 704850 h 1147005"/>
                          <a:gd name="connsiteX73" fmla="*/ 1562100 w 1638542"/>
                          <a:gd name="connsiteY73" fmla="*/ 466725 h 1147005"/>
                          <a:gd name="connsiteX74" fmla="*/ 1552575 w 1638542"/>
                          <a:gd name="connsiteY74" fmla="*/ 438150 h 1147005"/>
                          <a:gd name="connsiteX75" fmla="*/ 1535430 w 1638542"/>
                          <a:gd name="connsiteY75" fmla="*/ 401947 h 1147005"/>
                          <a:gd name="connsiteX76" fmla="*/ 1514475 w 1638542"/>
                          <a:gd name="connsiteY76" fmla="*/ 371475 h 1147005"/>
                          <a:gd name="connsiteX77" fmla="*/ 1514475 w 1638542"/>
                          <a:gd name="connsiteY77" fmla="*/ 190500 h 1147005"/>
                          <a:gd name="connsiteX78" fmla="*/ 1533525 w 1638542"/>
                          <a:gd name="connsiteY78" fmla="*/ 161925 h 1147005"/>
                          <a:gd name="connsiteX79" fmla="*/ 1562100 w 1638542"/>
                          <a:gd name="connsiteY79" fmla="*/ 142875 h 1147005"/>
                          <a:gd name="connsiteX80" fmla="*/ 1600200 w 1638542"/>
                          <a:gd name="connsiteY80" fmla="*/ 114300 h 1147005"/>
                          <a:gd name="connsiteX81" fmla="*/ 1638300 w 1638542"/>
                          <a:gd name="connsiteY81" fmla="*/ 95250 h 1147005"/>
                          <a:gd name="connsiteX82" fmla="*/ 1590675 w 1638542"/>
                          <a:gd name="connsiteY82" fmla="*/ 51457 h 1147005"/>
                          <a:gd name="connsiteX0" fmla="*/ 1590675 w 1638542"/>
                          <a:gd name="connsiteY0" fmla="*/ 51457 h 1147005"/>
                          <a:gd name="connsiteX1" fmla="*/ 1600200 w 1638542"/>
                          <a:gd name="connsiteY1" fmla="*/ 57150 h 1147005"/>
                          <a:gd name="connsiteX2" fmla="*/ 1524000 w 1638542"/>
                          <a:gd name="connsiteY2" fmla="*/ 9562 h 1147005"/>
                          <a:gd name="connsiteX3" fmla="*/ 1457325 w 1638542"/>
                          <a:gd name="connsiteY3" fmla="*/ 0 h 1147005"/>
                          <a:gd name="connsiteX4" fmla="*/ 1409700 w 1638542"/>
                          <a:gd name="connsiteY4" fmla="*/ 9525 h 1147005"/>
                          <a:gd name="connsiteX5" fmla="*/ 1381125 w 1638542"/>
                          <a:gd name="connsiteY5" fmla="*/ 38100 h 1147005"/>
                          <a:gd name="connsiteX6" fmla="*/ 1350645 w 1638542"/>
                          <a:gd name="connsiteY6" fmla="*/ 74378 h 1147005"/>
                          <a:gd name="connsiteX7" fmla="*/ 1323975 w 1638542"/>
                          <a:gd name="connsiteY7" fmla="*/ 104775 h 1147005"/>
                          <a:gd name="connsiteX8" fmla="*/ 1314450 w 1638542"/>
                          <a:gd name="connsiteY8" fmla="*/ 142875 h 1147005"/>
                          <a:gd name="connsiteX9" fmla="*/ 1295400 w 1638542"/>
                          <a:gd name="connsiteY9" fmla="*/ 171450 h 1147005"/>
                          <a:gd name="connsiteX10" fmla="*/ 1266825 w 1638542"/>
                          <a:gd name="connsiteY10" fmla="*/ 219075 h 1147005"/>
                          <a:gd name="connsiteX11" fmla="*/ 1249680 w 1638542"/>
                          <a:gd name="connsiteY11" fmla="*/ 236265 h 1147005"/>
                          <a:gd name="connsiteX12" fmla="*/ 1219200 w 1638542"/>
                          <a:gd name="connsiteY12" fmla="*/ 276225 h 1147005"/>
                          <a:gd name="connsiteX13" fmla="*/ 1143000 w 1638542"/>
                          <a:gd name="connsiteY13" fmla="*/ 361950 h 1147005"/>
                          <a:gd name="connsiteX14" fmla="*/ 1114425 w 1638542"/>
                          <a:gd name="connsiteY14" fmla="*/ 371475 h 1147005"/>
                          <a:gd name="connsiteX15" fmla="*/ 1057275 w 1638542"/>
                          <a:gd name="connsiteY15" fmla="*/ 409575 h 1147005"/>
                          <a:gd name="connsiteX16" fmla="*/ 1028700 w 1638542"/>
                          <a:gd name="connsiteY16" fmla="*/ 428625 h 1147005"/>
                          <a:gd name="connsiteX17" fmla="*/ 923925 w 1638542"/>
                          <a:gd name="connsiteY17" fmla="*/ 466725 h 1147005"/>
                          <a:gd name="connsiteX18" fmla="*/ 619125 w 1638542"/>
                          <a:gd name="connsiteY18" fmla="*/ 457200 h 1147005"/>
                          <a:gd name="connsiteX19" fmla="*/ 596265 w 1638542"/>
                          <a:gd name="connsiteY19" fmla="*/ 445778 h 1147005"/>
                          <a:gd name="connsiteX20" fmla="*/ 533400 w 1638542"/>
                          <a:gd name="connsiteY20" fmla="*/ 409575 h 1147005"/>
                          <a:gd name="connsiteX21" fmla="*/ 495300 w 1638542"/>
                          <a:gd name="connsiteY21" fmla="*/ 371475 h 1147005"/>
                          <a:gd name="connsiteX22" fmla="*/ 485775 w 1638542"/>
                          <a:gd name="connsiteY22" fmla="*/ 342900 h 1147005"/>
                          <a:gd name="connsiteX23" fmla="*/ 466725 w 1638542"/>
                          <a:gd name="connsiteY23" fmla="*/ 304800 h 1147005"/>
                          <a:gd name="connsiteX24" fmla="*/ 409575 w 1638542"/>
                          <a:gd name="connsiteY24" fmla="*/ 228600 h 1147005"/>
                          <a:gd name="connsiteX25" fmla="*/ 381000 w 1638542"/>
                          <a:gd name="connsiteY25" fmla="*/ 219075 h 1147005"/>
                          <a:gd name="connsiteX26" fmla="*/ 352425 w 1638542"/>
                          <a:gd name="connsiteY26" fmla="*/ 161925 h 1147005"/>
                          <a:gd name="connsiteX27" fmla="*/ 323850 w 1638542"/>
                          <a:gd name="connsiteY27" fmla="*/ 152400 h 1147005"/>
                          <a:gd name="connsiteX28" fmla="*/ 209550 w 1638542"/>
                          <a:gd name="connsiteY28" fmla="*/ 161925 h 1147005"/>
                          <a:gd name="connsiteX29" fmla="*/ 142875 w 1638542"/>
                          <a:gd name="connsiteY29" fmla="*/ 209550 h 1147005"/>
                          <a:gd name="connsiteX30" fmla="*/ 76200 w 1638542"/>
                          <a:gd name="connsiteY30" fmla="*/ 285750 h 1147005"/>
                          <a:gd name="connsiteX31" fmla="*/ 66675 w 1638542"/>
                          <a:gd name="connsiteY31" fmla="*/ 314325 h 1147005"/>
                          <a:gd name="connsiteX32" fmla="*/ 47625 w 1638542"/>
                          <a:gd name="connsiteY32" fmla="*/ 342900 h 1147005"/>
                          <a:gd name="connsiteX33" fmla="*/ 19050 w 1638542"/>
                          <a:gd name="connsiteY33" fmla="*/ 390525 h 1147005"/>
                          <a:gd name="connsiteX34" fmla="*/ 9525 w 1638542"/>
                          <a:gd name="connsiteY34" fmla="*/ 466725 h 1147005"/>
                          <a:gd name="connsiteX35" fmla="*/ 0 w 1638542"/>
                          <a:gd name="connsiteY35" fmla="*/ 495300 h 1147005"/>
                          <a:gd name="connsiteX36" fmla="*/ 9525 w 1638542"/>
                          <a:gd name="connsiteY36" fmla="*/ 752475 h 1147005"/>
                          <a:gd name="connsiteX37" fmla="*/ 28575 w 1638542"/>
                          <a:gd name="connsiteY37" fmla="*/ 781050 h 1147005"/>
                          <a:gd name="connsiteX38" fmla="*/ 38100 w 1638542"/>
                          <a:gd name="connsiteY38" fmla="*/ 809625 h 1147005"/>
                          <a:gd name="connsiteX39" fmla="*/ 85725 w 1638542"/>
                          <a:gd name="connsiteY39" fmla="*/ 866775 h 1147005"/>
                          <a:gd name="connsiteX40" fmla="*/ 133350 w 1638542"/>
                          <a:gd name="connsiteY40" fmla="*/ 942975 h 1147005"/>
                          <a:gd name="connsiteX41" fmla="*/ 152400 w 1638542"/>
                          <a:gd name="connsiteY41" fmla="*/ 971550 h 1147005"/>
                          <a:gd name="connsiteX42" fmla="*/ 171450 w 1638542"/>
                          <a:gd name="connsiteY42" fmla="*/ 1009650 h 1147005"/>
                          <a:gd name="connsiteX43" fmla="*/ 209550 w 1638542"/>
                          <a:gd name="connsiteY43" fmla="*/ 1041983 h 1147005"/>
                          <a:gd name="connsiteX44" fmla="*/ 299085 w 1638542"/>
                          <a:gd name="connsiteY44" fmla="*/ 1000087 h 1147005"/>
                          <a:gd name="connsiteX45" fmla="*/ 342900 w 1638542"/>
                          <a:gd name="connsiteY45" fmla="*/ 971550 h 1147005"/>
                          <a:gd name="connsiteX46" fmla="*/ 371475 w 1638542"/>
                          <a:gd name="connsiteY46" fmla="*/ 962025 h 1147005"/>
                          <a:gd name="connsiteX47" fmla="*/ 400050 w 1638542"/>
                          <a:gd name="connsiteY47" fmla="*/ 942975 h 1147005"/>
                          <a:gd name="connsiteX48" fmla="*/ 428625 w 1638542"/>
                          <a:gd name="connsiteY48" fmla="*/ 933450 h 1147005"/>
                          <a:gd name="connsiteX49" fmla="*/ 457200 w 1638542"/>
                          <a:gd name="connsiteY49" fmla="*/ 914400 h 1147005"/>
                          <a:gd name="connsiteX50" fmla="*/ 523875 w 1638542"/>
                          <a:gd name="connsiteY50" fmla="*/ 895350 h 1147005"/>
                          <a:gd name="connsiteX51" fmla="*/ 571500 w 1638542"/>
                          <a:gd name="connsiteY51" fmla="*/ 866775 h 1147005"/>
                          <a:gd name="connsiteX52" fmla="*/ 828675 w 1638542"/>
                          <a:gd name="connsiteY52" fmla="*/ 866775 h 1147005"/>
                          <a:gd name="connsiteX53" fmla="*/ 828675 w 1638542"/>
                          <a:gd name="connsiteY53" fmla="*/ 990600 h 1147005"/>
                          <a:gd name="connsiteX54" fmla="*/ 828675 w 1638542"/>
                          <a:gd name="connsiteY54" fmla="*/ 1021110 h 1147005"/>
                          <a:gd name="connsiteX55" fmla="*/ 843915 w 1638542"/>
                          <a:gd name="connsiteY55" fmla="*/ 1057275 h 1147005"/>
                          <a:gd name="connsiteX56" fmla="*/ 895350 w 1638542"/>
                          <a:gd name="connsiteY56" fmla="*/ 1140840 h 1147005"/>
                          <a:gd name="connsiteX57" fmla="*/ 933450 w 1638542"/>
                          <a:gd name="connsiteY57" fmla="*/ 1019175 h 1147005"/>
                          <a:gd name="connsiteX58" fmla="*/ 914400 w 1638542"/>
                          <a:gd name="connsiteY58" fmla="*/ 990600 h 1147005"/>
                          <a:gd name="connsiteX59" fmla="*/ 933450 w 1638542"/>
                          <a:gd name="connsiteY59" fmla="*/ 1047750 h 1147005"/>
                          <a:gd name="connsiteX60" fmla="*/ 986790 w 1638542"/>
                          <a:gd name="connsiteY60" fmla="*/ 1116473 h 1147005"/>
                          <a:gd name="connsiteX61" fmla="*/ 1057275 w 1638542"/>
                          <a:gd name="connsiteY61" fmla="*/ 1143000 h 1147005"/>
                          <a:gd name="connsiteX62" fmla="*/ 1028700 w 1638542"/>
                          <a:gd name="connsiteY62" fmla="*/ 1009650 h 1147005"/>
                          <a:gd name="connsiteX63" fmla="*/ 1009650 w 1638542"/>
                          <a:gd name="connsiteY63" fmla="*/ 981075 h 1147005"/>
                          <a:gd name="connsiteX64" fmla="*/ 1028700 w 1638542"/>
                          <a:gd name="connsiteY64" fmla="*/ 876300 h 1147005"/>
                          <a:gd name="connsiteX65" fmla="*/ 1116056 w 1638542"/>
                          <a:gd name="connsiteY65" fmla="*/ 895616 h 1147005"/>
                          <a:gd name="connsiteX66" fmla="*/ 1240155 w 1638542"/>
                          <a:gd name="connsiteY66" fmla="*/ 912427 h 1147005"/>
                          <a:gd name="connsiteX67" fmla="*/ 1390650 w 1638542"/>
                          <a:gd name="connsiteY67" fmla="*/ 885825 h 1147005"/>
                          <a:gd name="connsiteX68" fmla="*/ 1485900 w 1638542"/>
                          <a:gd name="connsiteY68" fmla="*/ 838200 h 1147005"/>
                          <a:gd name="connsiteX69" fmla="*/ 1514475 w 1638542"/>
                          <a:gd name="connsiteY69" fmla="*/ 828675 h 1147005"/>
                          <a:gd name="connsiteX70" fmla="*/ 1552575 w 1638542"/>
                          <a:gd name="connsiteY70" fmla="*/ 771525 h 1147005"/>
                          <a:gd name="connsiteX71" fmla="*/ 1571625 w 1638542"/>
                          <a:gd name="connsiteY71" fmla="*/ 742950 h 1147005"/>
                          <a:gd name="connsiteX72" fmla="*/ 1581150 w 1638542"/>
                          <a:gd name="connsiteY72" fmla="*/ 704850 h 1147005"/>
                          <a:gd name="connsiteX73" fmla="*/ 1562100 w 1638542"/>
                          <a:gd name="connsiteY73" fmla="*/ 466725 h 1147005"/>
                          <a:gd name="connsiteX74" fmla="*/ 1552575 w 1638542"/>
                          <a:gd name="connsiteY74" fmla="*/ 438150 h 1147005"/>
                          <a:gd name="connsiteX75" fmla="*/ 1535430 w 1638542"/>
                          <a:gd name="connsiteY75" fmla="*/ 401947 h 1147005"/>
                          <a:gd name="connsiteX76" fmla="*/ 1514475 w 1638542"/>
                          <a:gd name="connsiteY76" fmla="*/ 371475 h 1147005"/>
                          <a:gd name="connsiteX77" fmla="*/ 1514475 w 1638542"/>
                          <a:gd name="connsiteY77" fmla="*/ 190500 h 1147005"/>
                          <a:gd name="connsiteX78" fmla="*/ 1533525 w 1638542"/>
                          <a:gd name="connsiteY78" fmla="*/ 161925 h 1147005"/>
                          <a:gd name="connsiteX79" fmla="*/ 1562100 w 1638542"/>
                          <a:gd name="connsiteY79" fmla="*/ 142875 h 1147005"/>
                          <a:gd name="connsiteX80" fmla="*/ 1600200 w 1638542"/>
                          <a:gd name="connsiteY80" fmla="*/ 114300 h 1147005"/>
                          <a:gd name="connsiteX81" fmla="*/ 1638300 w 1638542"/>
                          <a:gd name="connsiteY81" fmla="*/ 95250 h 1147005"/>
                          <a:gd name="connsiteX82" fmla="*/ 1590675 w 1638542"/>
                          <a:gd name="connsiteY82" fmla="*/ 51457 h 1147005"/>
                          <a:gd name="connsiteX0" fmla="*/ 1590675 w 1638542"/>
                          <a:gd name="connsiteY0" fmla="*/ 51457 h 1147005"/>
                          <a:gd name="connsiteX1" fmla="*/ 1600200 w 1638542"/>
                          <a:gd name="connsiteY1" fmla="*/ 57150 h 1147005"/>
                          <a:gd name="connsiteX2" fmla="*/ 1524000 w 1638542"/>
                          <a:gd name="connsiteY2" fmla="*/ 9562 h 1147005"/>
                          <a:gd name="connsiteX3" fmla="*/ 1457325 w 1638542"/>
                          <a:gd name="connsiteY3" fmla="*/ 0 h 1147005"/>
                          <a:gd name="connsiteX4" fmla="*/ 1409700 w 1638542"/>
                          <a:gd name="connsiteY4" fmla="*/ 9525 h 1147005"/>
                          <a:gd name="connsiteX5" fmla="*/ 1381125 w 1638542"/>
                          <a:gd name="connsiteY5" fmla="*/ 38100 h 1147005"/>
                          <a:gd name="connsiteX6" fmla="*/ 1350645 w 1638542"/>
                          <a:gd name="connsiteY6" fmla="*/ 74378 h 1147005"/>
                          <a:gd name="connsiteX7" fmla="*/ 1323975 w 1638542"/>
                          <a:gd name="connsiteY7" fmla="*/ 104775 h 1147005"/>
                          <a:gd name="connsiteX8" fmla="*/ 1314450 w 1638542"/>
                          <a:gd name="connsiteY8" fmla="*/ 142875 h 1147005"/>
                          <a:gd name="connsiteX9" fmla="*/ 1295400 w 1638542"/>
                          <a:gd name="connsiteY9" fmla="*/ 171450 h 1147005"/>
                          <a:gd name="connsiteX10" fmla="*/ 1266825 w 1638542"/>
                          <a:gd name="connsiteY10" fmla="*/ 219075 h 1147005"/>
                          <a:gd name="connsiteX11" fmla="*/ 1249680 w 1638542"/>
                          <a:gd name="connsiteY11" fmla="*/ 236265 h 1147005"/>
                          <a:gd name="connsiteX12" fmla="*/ 1219200 w 1638542"/>
                          <a:gd name="connsiteY12" fmla="*/ 276225 h 1147005"/>
                          <a:gd name="connsiteX13" fmla="*/ 1143000 w 1638542"/>
                          <a:gd name="connsiteY13" fmla="*/ 361950 h 1147005"/>
                          <a:gd name="connsiteX14" fmla="*/ 1114425 w 1638542"/>
                          <a:gd name="connsiteY14" fmla="*/ 371475 h 1147005"/>
                          <a:gd name="connsiteX15" fmla="*/ 1057275 w 1638542"/>
                          <a:gd name="connsiteY15" fmla="*/ 409575 h 1147005"/>
                          <a:gd name="connsiteX16" fmla="*/ 1028700 w 1638542"/>
                          <a:gd name="connsiteY16" fmla="*/ 428625 h 1147005"/>
                          <a:gd name="connsiteX17" fmla="*/ 923925 w 1638542"/>
                          <a:gd name="connsiteY17" fmla="*/ 466725 h 1147005"/>
                          <a:gd name="connsiteX18" fmla="*/ 619125 w 1638542"/>
                          <a:gd name="connsiteY18" fmla="*/ 457200 h 1147005"/>
                          <a:gd name="connsiteX19" fmla="*/ 596265 w 1638542"/>
                          <a:gd name="connsiteY19" fmla="*/ 445778 h 1147005"/>
                          <a:gd name="connsiteX20" fmla="*/ 533400 w 1638542"/>
                          <a:gd name="connsiteY20" fmla="*/ 409575 h 1147005"/>
                          <a:gd name="connsiteX21" fmla="*/ 495300 w 1638542"/>
                          <a:gd name="connsiteY21" fmla="*/ 371475 h 1147005"/>
                          <a:gd name="connsiteX22" fmla="*/ 485775 w 1638542"/>
                          <a:gd name="connsiteY22" fmla="*/ 342900 h 1147005"/>
                          <a:gd name="connsiteX23" fmla="*/ 466725 w 1638542"/>
                          <a:gd name="connsiteY23" fmla="*/ 304800 h 1147005"/>
                          <a:gd name="connsiteX24" fmla="*/ 409575 w 1638542"/>
                          <a:gd name="connsiteY24" fmla="*/ 228600 h 1147005"/>
                          <a:gd name="connsiteX25" fmla="*/ 381000 w 1638542"/>
                          <a:gd name="connsiteY25" fmla="*/ 219075 h 1147005"/>
                          <a:gd name="connsiteX26" fmla="*/ 352425 w 1638542"/>
                          <a:gd name="connsiteY26" fmla="*/ 161925 h 1147005"/>
                          <a:gd name="connsiteX27" fmla="*/ 323850 w 1638542"/>
                          <a:gd name="connsiteY27" fmla="*/ 152400 h 1147005"/>
                          <a:gd name="connsiteX28" fmla="*/ 209550 w 1638542"/>
                          <a:gd name="connsiteY28" fmla="*/ 161925 h 1147005"/>
                          <a:gd name="connsiteX29" fmla="*/ 142875 w 1638542"/>
                          <a:gd name="connsiteY29" fmla="*/ 209550 h 1147005"/>
                          <a:gd name="connsiteX30" fmla="*/ 76200 w 1638542"/>
                          <a:gd name="connsiteY30" fmla="*/ 285750 h 1147005"/>
                          <a:gd name="connsiteX31" fmla="*/ 66675 w 1638542"/>
                          <a:gd name="connsiteY31" fmla="*/ 314325 h 1147005"/>
                          <a:gd name="connsiteX32" fmla="*/ 47625 w 1638542"/>
                          <a:gd name="connsiteY32" fmla="*/ 342900 h 1147005"/>
                          <a:gd name="connsiteX33" fmla="*/ 19050 w 1638542"/>
                          <a:gd name="connsiteY33" fmla="*/ 390525 h 1147005"/>
                          <a:gd name="connsiteX34" fmla="*/ 9525 w 1638542"/>
                          <a:gd name="connsiteY34" fmla="*/ 466725 h 1147005"/>
                          <a:gd name="connsiteX35" fmla="*/ 0 w 1638542"/>
                          <a:gd name="connsiteY35" fmla="*/ 495300 h 1147005"/>
                          <a:gd name="connsiteX36" fmla="*/ 9525 w 1638542"/>
                          <a:gd name="connsiteY36" fmla="*/ 752475 h 1147005"/>
                          <a:gd name="connsiteX37" fmla="*/ 28575 w 1638542"/>
                          <a:gd name="connsiteY37" fmla="*/ 781050 h 1147005"/>
                          <a:gd name="connsiteX38" fmla="*/ 38100 w 1638542"/>
                          <a:gd name="connsiteY38" fmla="*/ 809625 h 1147005"/>
                          <a:gd name="connsiteX39" fmla="*/ 85725 w 1638542"/>
                          <a:gd name="connsiteY39" fmla="*/ 866775 h 1147005"/>
                          <a:gd name="connsiteX40" fmla="*/ 133350 w 1638542"/>
                          <a:gd name="connsiteY40" fmla="*/ 942975 h 1147005"/>
                          <a:gd name="connsiteX41" fmla="*/ 152400 w 1638542"/>
                          <a:gd name="connsiteY41" fmla="*/ 971550 h 1147005"/>
                          <a:gd name="connsiteX42" fmla="*/ 171450 w 1638542"/>
                          <a:gd name="connsiteY42" fmla="*/ 1009650 h 1147005"/>
                          <a:gd name="connsiteX43" fmla="*/ 209550 w 1638542"/>
                          <a:gd name="connsiteY43" fmla="*/ 1041983 h 1147005"/>
                          <a:gd name="connsiteX44" fmla="*/ 299085 w 1638542"/>
                          <a:gd name="connsiteY44" fmla="*/ 1000087 h 1147005"/>
                          <a:gd name="connsiteX45" fmla="*/ 342900 w 1638542"/>
                          <a:gd name="connsiteY45" fmla="*/ 971550 h 1147005"/>
                          <a:gd name="connsiteX46" fmla="*/ 371475 w 1638542"/>
                          <a:gd name="connsiteY46" fmla="*/ 962025 h 1147005"/>
                          <a:gd name="connsiteX47" fmla="*/ 400050 w 1638542"/>
                          <a:gd name="connsiteY47" fmla="*/ 942975 h 1147005"/>
                          <a:gd name="connsiteX48" fmla="*/ 428625 w 1638542"/>
                          <a:gd name="connsiteY48" fmla="*/ 933450 h 1147005"/>
                          <a:gd name="connsiteX49" fmla="*/ 457200 w 1638542"/>
                          <a:gd name="connsiteY49" fmla="*/ 914400 h 1147005"/>
                          <a:gd name="connsiteX50" fmla="*/ 523875 w 1638542"/>
                          <a:gd name="connsiteY50" fmla="*/ 895350 h 1147005"/>
                          <a:gd name="connsiteX51" fmla="*/ 571500 w 1638542"/>
                          <a:gd name="connsiteY51" fmla="*/ 866775 h 1147005"/>
                          <a:gd name="connsiteX52" fmla="*/ 828675 w 1638542"/>
                          <a:gd name="connsiteY52" fmla="*/ 866775 h 1147005"/>
                          <a:gd name="connsiteX53" fmla="*/ 828675 w 1638542"/>
                          <a:gd name="connsiteY53" fmla="*/ 990600 h 1147005"/>
                          <a:gd name="connsiteX54" fmla="*/ 828675 w 1638542"/>
                          <a:gd name="connsiteY54" fmla="*/ 1021110 h 1147005"/>
                          <a:gd name="connsiteX55" fmla="*/ 843915 w 1638542"/>
                          <a:gd name="connsiteY55" fmla="*/ 1057275 h 1147005"/>
                          <a:gd name="connsiteX56" fmla="*/ 895350 w 1638542"/>
                          <a:gd name="connsiteY56" fmla="*/ 1140840 h 1147005"/>
                          <a:gd name="connsiteX57" fmla="*/ 933450 w 1638542"/>
                          <a:gd name="connsiteY57" fmla="*/ 1019175 h 1147005"/>
                          <a:gd name="connsiteX58" fmla="*/ 914400 w 1638542"/>
                          <a:gd name="connsiteY58" fmla="*/ 990600 h 1147005"/>
                          <a:gd name="connsiteX59" fmla="*/ 933450 w 1638542"/>
                          <a:gd name="connsiteY59" fmla="*/ 1047750 h 1147005"/>
                          <a:gd name="connsiteX60" fmla="*/ 986790 w 1638542"/>
                          <a:gd name="connsiteY60" fmla="*/ 1116473 h 1147005"/>
                          <a:gd name="connsiteX61" fmla="*/ 1057275 w 1638542"/>
                          <a:gd name="connsiteY61" fmla="*/ 1143000 h 1147005"/>
                          <a:gd name="connsiteX62" fmla="*/ 1028700 w 1638542"/>
                          <a:gd name="connsiteY62" fmla="*/ 1009650 h 1147005"/>
                          <a:gd name="connsiteX63" fmla="*/ 1009650 w 1638542"/>
                          <a:gd name="connsiteY63" fmla="*/ 981075 h 1147005"/>
                          <a:gd name="connsiteX64" fmla="*/ 1028700 w 1638542"/>
                          <a:gd name="connsiteY64" fmla="*/ 876300 h 1147005"/>
                          <a:gd name="connsiteX65" fmla="*/ 1116056 w 1638542"/>
                          <a:gd name="connsiteY65" fmla="*/ 895616 h 1147005"/>
                          <a:gd name="connsiteX66" fmla="*/ 1240155 w 1638542"/>
                          <a:gd name="connsiteY66" fmla="*/ 912427 h 1147005"/>
                          <a:gd name="connsiteX67" fmla="*/ 1390650 w 1638542"/>
                          <a:gd name="connsiteY67" fmla="*/ 885825 h 1147005"/>
                          <a:gd name="connsiteX68" fmla="*/ 1485900 w 1638542"/>
                          <a:gd name="connsiteY68" fmla="*/ 838200 h 1147005"/>
                          <a:gd name="connsiteX69" fmla="*/ 1514475 w 1638542"/>
                          <a:gd name="connsiteY69" fmla="*/ 828675 h 1147005"/>
                          <a:gd name="connsiteX70" fmla="*/ 1552575 w 1638542"/>
                          <a:gd name="connsiteY70" fmla="*/ 771525 h 1147005"/>
                          <a:gd name="connsiteX71" fmla="*/ 1571625 w 1638542"/>
                          <a:gd name="connsiteY71" fmla="*/ 742950 h 1147005"/>
                          <a:gd name="connsiteX72" fmla="*/ 1581150 w 1638542"/>
                          <a:gd name="connsiteY72" fmla="*/ 704850 h 1147005"/>
                          <a:gd name="connsiteX73" fmla="*/ 1562100 w 1638542"/>
                          <a:gd name="connsiteY73" fmla="*/ 466725 h 1147005"/>
                          <a:gd name="connsiteX74" fmla="*/ 1552575 w 1638542"/>
                          <a:gd name="connsiteY74" fmla="*/ 438150 h 1147005"/>
                          <a:gd name="connsiteX75" fmla="*/ 1535430 w 1638542"/>
                          <a:gd name="connsiteY75" fmla="*/ 401947 h 1147005"/>
                          <a:gd name="connsiteX76" fmla="*/ 1514475 w 1638542"/>
                          <a:gd name="connsiteY76" fmla="*/ 371475 h 1147005"/>
                          <a:gd name="connsiteX77" fmla="*/ 1514475 w 1638542"/>
                          <a:gd name="connsiteY77" fmla="*/ 190500 h 1147005"/>
                          <a:gd name="connsiteX78" fmla="*/ 1533525 w 1638542"/>
                          <a:gd name="connsiteY78" fmla="*/ 161925 h 1147005"/>
                          <a:gd name="connsiteX79" fmla="*/ 1562100 w 1638542"/>
                          <a:gd name="connsiteY79" fmla="*/ 142875 h 1147005"/>
                          <a:gd name="connsiteX80" fmla="*/ 1600200 w 1638542"/>
                          <a:gd name="connsiteY80" fmla="*/ 114300 h 1147005"/>
                          <a:gd name="connsiteX81" fmla="*/ 1638300 w 1638542"/>
                          <a:gd name="connsiteY81" fmla="*/ 95250 h 1147005"/>
                          <a:gd name="connsiteX82" fmla="*/ 1590675 w 1638542"/>
                          <a:gd name="connsiteY82" fmla="*/ 51457 h 1147005"/>
                          <a:gd name="connsiteX0" fmla="*/ 1590675 w 1638542"/>
                          <a:gd name="connsiteY0" fmla="*/ 51457 h 1147005"/>
                          <a:gd name="connsiteX1" fmla="*/ 1600200 w 1638542"/>
                          <a:gd name="connsiteY1" fmla="*/ 57150 h 1147005"/>
                          <a:gd name="connsiteX2" fmla="*/ 1524000 w 1638542"/>
                          <a:gd name="connsiteY2" fmla="*/ 9562 h 1147005"/>
                          <a:gd name="connsiteX3" fmla="*/ 1457325 w 1638542"/>
                          <a:gd name="connsiteY3" fmla="*/ 0 h 1147005"/>
                          <a:gd name="connsiteX4" fmla="*/ 1409700 w 1638542"/>
                          <a:gd name="connsiteY4" fmla="*/ 9525 h 1147005"/>
                          <a:gd name="connsiteX5" fmla="*/ 1381125 w 1638542"/>
                          <a:gd name="connsiteY5" fmla="*/ 38100 h 1147005"/>
                          <a:gd name="connsiteX6" fmla="*/ 1350645 w 1638542"/>
                          <a:gd name="connsiteY6" fmla="*/ 74378 h 1147005"/>
                          <a:gd name="connsiteX7" fmla="*/ 1323975 w 1638542"/>
                          <a:gd name="connsiteY7" fmla="*/ 104775 h 1147005"/>
                          <a:gd name="connsiteX8" fmla="*/ 1314450 w 1638542"/>
                          <a:gd name="connsiteY8" fmla="*/ 142875 h 1147005"/>
                          <a:gd name="connsiteX9" fmla="*/ 1295400 w 1638542"/>
                          <a:gd name="connsiteY9" fmla="*/ 171450 h 1147005"/>
                          <a:gd name="connsiteX10" fmla="*/ 1266825 w 1638542"/>
                          <a:gd name="connsiteY10" fmla="*/ 219075 h 1147005"/>
                          <a:gd name="connsiteX11" fmla="*/ 1249680 w 1638542"/>
                          <a:gd name="connsiteY11" fmla="*/ 236265 h 1147005"/>
                          <a:gd name="connsiteX12" fmla="*/ 1219200 w 1638542"/>
                          <a:gd name="connsiteY12" fmla="*/ 276225 h 1147005"/>
                          <a:gd name="connsiteX13" fmla="*/ 1143000 w 1638542"/>
                          <a:gd name="connsiteY13" fmla="*/ 361950 h 1147005"/>
                          <a:gd name="connsiteX14" fmla="*/ 1114425 w 1638542"/>
                          <a:gd name="connsiteY14" fmla="*/ 371475 h 1147005"/>
                          <a:gd name="connsiteX15" fmla="*/ 1057275 w 1638542"/>
                          <a:gd name="connsiteY15" fmla="*/ 409575 h 1147005"/>
                          <a:gd name="connsiteX16" fmla="*/ 1028700 w 1638542"/>
                          <a:gd name="connsiteY16" fmla="*/ 428625 h 1147005"/>
                          <a:gd name="connsiteX17" fmla="*/ 923925 w 1638542"/>
                          <a:gd name="connsiteY17" fmla="*/ 466725 h 1147005"/>
                          <a:gd name="connsiteX18" fmla="*/ 619125 w 1638542"/>
                          <a:gd name="connsiteY18" fmla="*/ 457200 h 1147005"/>
                          <a:gd name="connsiteX19" fmla="*/ 596265 w 1638542"/>
                          <a:gd name="connsiteY19" fmla="*/ 445778 h 1147005"/>
                          <a:gd name="connsiteX20" fmla="*/ 533400 w 1638542"/>
                          <a:gd name="connsiteY20" fmla="*/ 409575 h 1147005"/>
                          <a:gd name="connsiteX21" fmla="*/ 495300 w 1638542"/>
                          <a:gd name="connsiteY21" fmla="*/ 371475 h 1147005"/>
                          <a:gd name="connsiteX22" fmla="*/ 485775 w 1638542"/>
                          <a:gd name="connsiteY22" fmla="*/ 342900 h 1147005"/>
                          <a:gd name="connsiteX23" fmla="*/ 466725 w 1638542"/>
                          <a:gd name="connsiteY23" fmla="*/ 304800 h 1147005"/>
                          <a:gd name="connsiteX24" fmla="*/ 409575 w 1638542"/>
                          <a:gd name="connsiteY24" fmla="*/ 228600 h 1147005"/>
                          <a:gd name="connsiteX25" fmla="*/ 381000 w 1638542"/>
                          <a:gd name="connsiteY25" fmla="*/ 219075 h 1147005"/>
                          <a:gd name="connsiteX26" fmla="*/ 352425 w 1638542"/>
                          <a:gd name="connsiteY26" fmla="*/ 161925 h 1147005"/>
                          <a:gd name="connsiteX27" fmla="*/ 323850 w 1638542"/>
                          <a:gd name="connsiteY27" fmla="*/ 152400 h 1147005"/>
                          <a:gd name="connsiteX28" fmla="*/ 249555 w 1638542"/>
                          <a:gd name="connsiteY28" fmla="*/ 142950 h 1147005"/>
                          <a:gd name="connsiteX29" fmla="*/ 142875 w 1638542"/>
                          <a:gd name="connsiteY29" fmla="*/ 209550 h 1147005"/>
                          <a:gd name="connsiteX30" fmla="*/ 76200 w 1638542"/>
                          <a:gd name="connsiteY30" fmla="*/ 285750 h 1147005"/>
                          <a:gd name="connsiteX31" fmla="*/ 66675 w 1638542"/>
                          <a:gd name="connsiteY31" fmla="*/ 314325 h 1147005"/>
                          <a:gd name="connsiteX32" fmla="*/ 47625 w 1638542"/>
                          <a:gd name="connsiteY32" fmla="*/ 342900 h 1147005"/>
                          <a:gd name="connsiteX33" fmla="*/ 19050 w 1638542"/>
                          <a:gd name="connsiteY33" fmla="*/ 390525 h 1147005"/>
                          <a:gd name="connsiteX34" fmla="*/ 9525 w 1638542"/>
                          <a:gd name="connsiteY34" fmla="*/ 466725 h 1147005"/>
                          <a:gd name="connsiteX35" fmla="*/ 0 w 1638542"/>
                          <a:gd name="connsiteY35" fmla="*/ 495300 h 1147005"/>
                          <a:gd name="connsiteX36" fmla="*/ 9525 w 1638542"/>
                          <a:gd name="connsiteY36" fmla="*/ 752475 h 1147005"/>
                          <a:gd name="connsiteX37" fmla="*/ 28575 w 1638542"/>
                          <a:gd name="connsiteY37" fmla="*/ 781050 h 1147005"/>
                          <a:gd name="connsiteX38" fmla="*/ 38100 w 1638542"/>
                          <a:gd name="connsiteY38" fmla="*/ 809625 h 1147005"/>
                          <a:gd name="connsiteX39" fmla="*/ 85725 w 1638542"/>
                          <a:gd name="connsiteY39" fmla="*/ 866775 h 1147005"/>
                          <a:gd name="connsiteX40" fmla="*/ 133350 w 1638542"/>
                          <a:gd name="connsiteY40" fmla="*/ 942975 h 1147005"/>
                          <a:gd name="connsiteX41" fmla="*/ 152400 w 1638542"/>
                          <a:gd name="connsiteY41" fmla="*/ 971550 h 1147005"/>
                          <a:gd name="connsiteX42" fmla="*/ 171450 w 1638542"/>
                          <a:gd name="connsiteY42" fmla="*/ 1009650 h 1147005"/>
                          <a:gd name="connsiteX43" fmla="*/ 209550 w 1638542"/>
                          <a:gd name="connsiteY43" fmla="*/ 1041983 h 1147005"/>
                          <a:gd name="connsiteX44" fmla="*/ 299085 w 1638542"/>
                          <a:gd name="connsiteY44" fmla="*/ 1000087 h 1147005"/>
                          <a:gd name="connsiteX45" fmla="*/ 342900 w 1638542"/>
                          <a:gd name="connsiteY45" fmla="*/ 971550 h 1147005"/>
                          <a:gd name="connsiteX46" fmla="*/ 371475 w 1638542"/>
                          <a:gd name="connsiteY46" fmla="*/ 962025 h 1147005"/>
                          <a:gd name="connsiteX47" fmla="*/ 400050 w 1638542"/>
                          <a:gd name="connsiteY47" fmla="*/ 942975 h 1147005"/>
                          <a:gd name="connsiteX48" fmla="*/ 428625 w 1638542"/>
                          <a:gd name="connsiteY48" fmla="*/ 933450 h 1147005"/>
                          <a:gd name="connsiteX49" fmla="*/ 457200 w 1638542"/>
                          <a:gd name="connsiteY49" fmla="*/ 914400 h 1147005"/>
                          <a:gd name="connsiteX50" fmla="*/ 523875 w 1638542"/>
                          <a:gd name="connsiteY50" fmla="*/ 895350 h 1147005"/>
                          <a:gd name="connsiteX51" fmla="*/ 571500 w 1638542"/>
                          <a:gd name="connsiteY51" fmla="*/ 866775 h 1147005"/>
                          <a:gd name="connsiteX52" fmla="*/ 828675 w 1638542"/>
                          <a:gd name="connsiteY52" fmla="*/ 866775 h 1147005"/>
                          <a:gd name="connsiteX53" fmla="*/ 828675 w 1638542"/>
                          <a:gd name="connsiteY53" fmla="*/ 990600 h 1147005"/>
                          <a:gd name="connsiteX54" fmla="*/ 828675 w 1638542"/>
                          <a:gd name="connsiteY54" fmla="*/ 1021110 h 1147005"/>
                          <a:gd name="connsiteX55" fmla="*/ 843915 w 1638542"/>
                          <a:gd name="connsiteY55" fmla="*/ 1057275 h 1147005"/>
                          <a:gd name="connsiteX56" fmla="*/ 895350 w 1638542"/>
                          <a:gd name="connsiteY56" fmla="*/ 1140840 h 1147005"/>
                          <a:gd name="connsiteX57" fmla="*/ 933450 w 1638542"/>
                          <a:gd name="connsiteY57" fmla="*/ 1019175 h 1147005"/>
                          <a:gd name="connsiteX58" fmla="*/ 914400 w 1638542"/>
                          <a:gd name="connsiteY58" fmla="*/ 990600 h 1147005"/>
                          <a:gd name="connsiteX59" fmla="*/ 933450 w 1638542"/>
                          <a:gd name="connsiteY59" fmla="*/ 1047750 h 1147005"/>
                          <a:gd name="connsiteX60" fmla="*/ 986790 w 1638542"/>
                          <a:gd name="connsiteY60" fmla="*/ 1116473 h 1147005"/>
                          <a:gd name="connsiteX61" fmla="*/ 1057275 w 1638542"/>
                          <a:gd name="connsiteY61" fmla="*/ 1143000 h 1147005"/>
                          <a:gd name="connsiteX62" fmla="*/ 1028700 w 1638542"/>
                          <a:gd name="connsiteY62" fmla="*/ 1009650 h 1147005"/>
                          <a:gd name="connsiteX63" fmla="*/ 1009650 w 1638542"/>
                          <a:gd name="connsiteY63" fmla="*/ 981075 h 1147005"/>
                          <a:gd name="connsiteX64" fmla="*/ 1028700 w 1638542"/>
                          <a:gd name="connsiteY64" fmla="*/ 876300 h 1147005"/>
                          <a:gd name="connsiteX65" fmla="*/ 1116056 w 1638542"/>
                          <a:gd name="connsiteY65" fmla="*/ 895616 h 1147005"/>
                          <a:gd name="connsiteX66" fmla="*/ 1240155 w 1638542"/>
                          <a:gd name="connsiteY66" fmla="*/ 912427 h 1147005"/>
                          <a:gd name="connsiteX67" fmla="*/ 1390650 w 1638542"/>
                          <a:gd name="connsiteY67" fmla="*/ 885825 h 1147005"/>
                          <a:gd name="connsiteX68" fmla="*/ 1485900 w 1638542"/>
                          <a:gd name="connsiteY68" fmla="*/ 838200 h 1147005"/>
                          <a:gd name="connsiteX69" fmla="*/ 1514475 w 1638542"/>
                          <a:gd name="connsiteY69" fmla="*/ 828675 h 1147005"/>
                          <a:gd name="connsiteX70" fmla="*/ 1552575 w 1638542"/>
                          <a:gd name="connsiteY70" fmla="*/ 771525 h 1147005"/>
                          <a:gd name="connsiteX71" fmla="*/ 1571625 w 1638542"/>
                          <a:gd name="connsiteY71" fmla="*/ 742950 h 1147005"/>
                          <a:gd name="connsiteX72" fmla="*/ 1581150 w 1638542"/>
                          <a:gd name="connsiteY72" fmla="*/ 704850 h 1147005"/>
                          <a:gd name="connsiteX73" fmla="*/ 1562100 w 1638542"/>
                          <a:gd name="connsiteY73" fmla="*/ 466725 h 1147005"/>
                          <a:gd name="connsiteX74" fmla="*/ 1552575 w 1638542"/>
                          <a:gd name="connsiteY74" fmla="*/ 438150 h 1147005"/>
                          <a:gd name="connsiteX75" fmla="*/ 1535430 w 1638542"/>
                          <a:gd name="connsiteY75" fmla="*/ 401947 h 1147005"/>
                          <a:gd name="connsiteX76" fmla="*/ 1514475 w 1638542"/>
                          <a:gd name="connsiteY76" fmla="*/ 371475 h 1147005"/>
                          <a:gd name="connsiteX77" fmla="*/ 1514475 w 1638542"/>
                          <a:gd name="connsiteY77" fmla="*/ 190500 h 1147005"/>
                          <a:gd name="connsiteX78" fmla="*/ 1533525 w 1638542"/>
                          <a:gd name="connsiteY78" fmla="*/ 161925 h 1147005"/>
                          <a:gd name="connsiteX79" fmla="*/ 1562100 w 1638542"/>
                          <a:gd name="connsiteY79" fmla="*/ 142875 h 1147005"/>
                          <a:gd name="connsiteX80" fmla="*/ 1600200 w 1638542"/>
                          <a:gd name="connsiteY80" fmla="*/ 114300 h 1147005"/>
                          <a:gd name="connsiteX81" fmla="*/ 1638300 w 1638542"/>
                          <a:gd name="connsiteY81" fmla="*/ 95250 h 1147005"/>
                          <a:gd name="connsiteX82" fmla="*/ 1590675 w 1638542"/>
                          <a:gd name="connsiteY82" fmla="*/ 51457 h 1147005"/>
                          <a:gd name="connsiteX0" fmla="*/ 1590675 w 1638542"/>
                          <a:gd name="connsiteY0" fmla="*/ 51457 h 1147005"/>
                          <a:gd name="connsiteX1" fmla="*/ 1600200 w 1638542"/>
                          <a:gd name="connsiteY1" fmla="*/ 57150 h 1147005"/>
                          <a:gd name="connsiteX2" fmla="*/ 1524000 w 1638542"/>
                          <a:gd name="connsiteY2" fmla="*/ 9562 h 1147005"/>
                          <a:gd name="connsiteX3" fmla="*/ 1457325 w 1638542"/>
                          <a:gd name="connsiteY3" fmla="*/ 0 h 1147005"/>
                          <a:gd name="connsiteX4" fmla="*/ 1409700 w 1638542"/>
                          <a:gd name="connsiteY4" fmla="*/ 9525 h 1147005"/>
                          <a:gd name="connsiteX5" fmla="*/ 1381125 w 1638542"/>
                          <a:gd name="connsiteY5" fmla="*/ 38100 h 1147005"/>
                          <a:gd name="connsiteX6" fmla="*/ 1350645 w 1638542"/>
                          <a:gd name="connsiteY6" fmla="*/ 74378 h 1147005"/>
                          <a:gd name="connsiteX7" fmla="*/ 1323975 w 1638542"/>
                          <a:gd name="connsiteY7" fmla="*/ 104775 h 1147005"/>
                          <a:gd name="connsiteX8" fmla="*/ 1314450 w 1638542"/>
                          <a:gd name="connsiteY8" fmla="*/ 142875 h 1147005"/>
                          <a:gd name="connsiteX9" fmla="*/ 1295400 w 1638542"/>
                          <a:gd name="connsiteY9" fmla="*/ 171450 h 1147005"/>
                          <a:gd name="connsiteX10" fmla="*/ 1266825 w 1638542"/>
                          <a:gd name="connsiteY10" fmla="*/ 219075 h 1147005"/>
                          <a:gd name="connsiteX11" fmla="*/ 1249680 w 1638542"/>
                          <a:gd name="connsiteY11" fmla="*/ 236265 h 1147005"/>
                          <a:gd name="connsiteX12" fmla="*/ 1219200 w 1638542"/>
                          <a:gd name="connsiteY12" fmla="*/ 276225 h 1147005"/>
                          <a:gd name="connsiteX13" fmla="*/ 1143000 w 1638542"/>
                          <a:gd name="connsiteY13" fmla="*/ 361950 h 1147005"/>
                          <a:gd name="connsiteX14" fmla="*/ 1114425 w 1638542"/>
                          <a:gd name="connsiteY14" fmla="*/ 371475 h 1147005"/>
                          <a:gd name="connsiteX15" fmla="*/ 1057275 w 1638542"/>
                          <a:gd name="connsiteY15" fmla="*/ 409575 h 1147005"/>
                          <a:gd name="connsiteX16" fmla="*/ 1028700 w 1638542"/>
                          <a:gd name="connsiteY16" fmla="*/ 428625 h 1147005"/>
                          <a:gd name="connsiteX17" fmla="*/ 923925 w 1638542"/>
                          <a:gd name="connsiteY17" fmla="*/ 466725 h 1147005"/>
                          <a:gd name="connsiteX18" fmla="*/ 619125 w 1638542"/>
                          <a:gd name="connsiteY18" fmla="*/ 457200 h 1147005"/>
                          <a:gd name="connsiteX19" fmla="*/ 596265 w 1638542"/>
                          <a:gd name="connsiteY19" fmla="*/ 445778 h 1147005"/>
                          <a:gd name="connsiteX20" fmla="*/ 533400 w 1638542"/>
                          <a:gd name="connsiteY20" fmla="*/ 409575 h 1147005"/>
                          <a:gd name="connsiteX21" fmla="*/ 495300 w 1638542"/>
                          <a:gd name="connsiteY21" fmla="*/ 371475 h 1147005"/>
                          <a:gd name="connsiteX22" fmla="*/ 485775 w 1638542"/>
                          <a:gd name="connsiteY22" fmla="*/ 342900 h 1147005"/>
                          <a:gd name="connsiteX23" fmla="*/ 466725 w 1638542"/>
                          <a:gd name="connsiteY23" fmla="*/ 304800 h 1147005"/>
                          <a:gd name="connsiteX24" fmla="*/ 409575 w 1638542"/>
                          <a:gd name="connsiteY24" fmla="*/ 228600 h 1147005"/>
                          <a:gd name="connsiteX25" fmla="*/ 381000 w 1638542"/>
                          <a:gd name="connsiteY25" fmla="*/ 219075 h 1147005"/>
                          <a:gd name="connsiteX26" fmla="*/ 352425 w 1638542"/>
                          <a:gd name="connsiteY26" fmla="*/ 161925 h 1147005"/>
                          <a:gd name="connsiteX27" fmla="*/ 323850 w 1638542"/>
                          <a:gd name="connsiteY27" fmla="*/ 152400 h 1147005"/>
                          <a:gd name="connsiteX28" fmla="*/ 249555 w 1638542"/>
                          <a:gd name="connsiteY28" fmla="*/ 142950 h 1147005"/>
                          <a:gd name="connsiteX29" fmla="*/ 142875 w 1638542"/>
                          <a:gd name="connsiteY29" fmla="*/ 209550 h 1147005"/>
                          <a:gd name="connsiteX30" fmla="*/ 76200 w 1638542"/>
                          <a:gd name="connsiteY30" fmla="*/ 285750 h 1147005"/>
                          <a:gd name="connsiteX31" fmla="*/ 59055 w 1638542"/>
                          <a:gd name="connsiteY31" fmla="*/ 312428 h 1147005"/>
                          <a:gd name="connsiteX32" fmla="*/ 47625 w 1638542"/>
                          <a:gd name="connsiteY32" fmla="*/ 342900 h 1147005"/>
                          <a:gd name="connsiteX33" fmla="*/ 19050 w 1638542"/>
                          <a:gd name="connsiteY33" fmla="*/ 390525 h 1147005"/>
                          <a:gd name="connsiteX34" fmla="*/ 9525 w 1638542"/>
                          <a:gd name="connsiteY34" fmla="*/ 466725 h 1147005"/>
                          <a:gd name="connsiteX35" fmla="*/ 0 w 1638542"/>
                          <a:gd name="connsiteY35" fmla="*/ 495300 h 1147005"/>
                          <a:gd name="connsiteX36" fmla="*/ 9525 w 1638542"/>
                          <a:gd name="connsiteY36" fmla="*/ 752475 h 1147005"/>
                          <a:gd name="connsiteX37" fmla="*/ 28575 w 1638542"/>
                          <a:gd name="connsiteY37" fmla="*/ 781050 h 1147005"/>
                          <a:gd name="connsiteX38" fmla="*/ 38100 w 1638542"/>
                          <a:gd name="connsiteY38" fmla="*/ 809625 h 1147005"/>
                          <a:gd name="connsiteX39" fmla="*/ 85725 w 1638542"/>
                          <a:gd name="connsiteY39" fmla="*/ 866775 h 1147005"/>
                          <a:gd name="connsiteX40" fmla="*/ 133350 w 1638542"/>
                          <a:gd name="connsiteY40" fmla="*/ 942975 h 1147005"/>
                          <a:gd name="connsiteX41" fmla="*/ 152400 w 1638542"/>
                          <a:gd name="connsiteY41" fmla="*/ 971550 h 1147005"/>
                          <a:gd name="connsiteX42" fmla="*/ 171450 w 1638542"/>
                          <a:gd name="connsiteY42" fmla="*/ 1009650 h 1147005"/>
                          <a:gd name="connsiteX43" fmla="*/ 209550 w 1638542"/>
                          <a:gd name="connsiteY43" fmla="*/ 1041983 h 1147005"/>
                          <a:gd name="connsiteX44" fmla="*/ 299085 w 1638542"/>
                          <a:gd name="connsiteY44" fmla="*/ 1000087 h 1147005"/>
                          <a:gd name="connsiteX45" fmla="*/ 342900 w 1638542"/>
                          <a:gd name="connsiteY45" fmla="*/ 971550 h 1147005"/>
                          <a:gd name="connsiteX46" fmla="*/ 371475 w 1638542"/>
                          <a:gd name="connsiteY46" fmla="*/ 962025 h 1147005"/>
                          <a:gd name="connsiteX47" fmla="*/ 400050 w 1638542"/>
                          <a:gd name="connsiteY47" fmla="*/ 942975 h 1147005"/>
                          <a:gd name="connsiteX48" fmla="*/ 428625 w 1638542"/>
                          <a:gd name="connsiteY48" fmla="*/ 933450 h 1147005"/>
                          <a:gd name="connsiteX49" fmla="*/ 457200 w 1638542"/>
                          <a:gd name="connsiteY49" fmla="*/ 914400 h 1147005"/>
                          <a:gd name="connsiteX50" fmla="*/ 523875 w 1638542"/>
                          <a:gd name="connsiteY50" fmla="*/ 895350 h 1147005"/>
                          <a:gd name="connsiteX51" fmla="*/ 571500 w 1638542"/>
                          <a:gd name="connsiteY51" fmla="*/ 866775 h 1147005"/>
                          <a:gd name="connsiteX52" fmla="*/ 828675 w 1638542"/>
                          <a:gd name="connsiteY52" fmla="*/ 866775 h 1147005"/>
                          <a:gd name="connsiteX53" fmla="*/ 828675 w 1638542"/>
                          <a:gd name="connsiteY53" fmla="*/ 990600 h 1147005"/>
                          <a:gd name="connsiteX54" fmla="*/ 828675 w 1638542"/>
                          <a:gd name="connsiteY54" fmla="*/ 1021110 h 1147005"/>
                          <a:gd name="connsiteX55" fmla="*/ 843915 w 1638542"/>
                          <a:gd name="connsiteY55" fmla="*/ 1057275 h 1147005"/>
                          <a:gd name="connsiteX56" fmla="*/ 895350 w 1638542"/>
                          <a:gd name="connsiteY56" fmla="*/ 1140840 h 1147005"/>
                          <a:gd name="connsiteX57" fmla="*/ 933450 w 1638542"/>
                          <a:gd name="connsiteY57" fmla="*/ 1019175 h 1147005"/>
                          <a:gd name="connsiteX58" fmla="*/ 914400 w 1638542"/>
                          <a:gd name="connsiteY58" fmla="*/ 990600 h 1147005"/>
                          <a:gd name="connsiteX59" fmla="*/ 933450 w 1638542"/>
                          <a:gd name="connsiteY59" fmla="*/ 1047750 h 1147005"/>
                          <a:gd name="connsiteX60" fmla="*/ 986790 w 1638542"/>
                          <a:gd name="connsiteY60" fmla="*/ 1116473 h 1147005"/>
                          <a:gd name="connsiteX61" fmla="*/ 1057275 w 1638542"/>
                          <a:gd name="connsiteY61" fmla="*/ 1143000 h 1147005"/>
                          <a:gd name="connsiteX62" fmla="*/ 1028700 w 1638542"/>
                          <a:gd name="connsiteY62" fmla="*/ 1009650 h 1147005"/>
                          <a:gd name="connsiteX63" fmla="*/ 1009650 w 1638542"/>
                          <a:gd name="connsiteY63" fmla="*/ 981075 h 1147005"/>
                          <a:gd name="connsiteX64" fmla="*/ 1028700 w 1638542"/>
                          <a:gd name="connsiteY64" fmla="*/ 876300 h 1147005"/>
                          <a:gd name="connsiteX65" fmla="*/ 1116056 w 1638542"/>
                          <a:gd name="connsiteY65" fmla="*/ 895616 h 1147005"/>
                          <a:gd name="connsiteX66" fmla="*/ 1240155 w 1638542"/>
                          <a:gd name="connsiteY66" fmla="*/ 912427 h 1147005"/>
                          <a:gd name="connsiteX67" fmla="*/ 1390650 w 1638542"/>
                          <a:gd name="connsiteY67" fmla="*/ 885825 h 1147005"/>
                          <a:gd name="connsiteX68" fmla="*/ 1485900 w 1638542"/>
                          <a:gd name="connsiteY68" fmla="*/ 838200 h 1147005"/>
                          <a:gd name="connsiteX69" fmla="*/ 1514475 w 1638542"/>
                          <a:gd name="connsiteY69" fmla="*/ 828675 h 1147005"/>
                          <a:gd name="connsiteX70" fmla="*/ 1552575 w 1638542"/>
                          <a:gd name="connsiteY70" fmla="*/ 771525 h 1147005"/>
                          <a:gd name="connsiteX71" fmla="*/ 1571625 w 1638542"/>
                          <a:gd name="connsiteY71" fmla="*/ 742950 h 1147005"/>
                          <a:gd name="connsiteX72" fmla="*/ 1581150 w 1638542"/>
                          <a:gd name="connsiteY72" fmla="*/ 704850 h 1147005"/>
                          <a:gd name="connsiteX73" fmla="*/ 1562100 w 1638542"/>
                          <a:gd name="connsiteY73" fmla="*/ 466725 h 1147005"/>
                          <a:gd name="connsiteX74" fmla="*/ 1552575 w 1638542"/>
                          <a:gd name="connsiteY74" fmla="*/ 438150 h 1147005"/>
                          <a:gd name="connsiteX75" fmla="*/ 1535430 w 1638542"/>
                          <a:gd name="connsiteY75" fmla="*/ 401947 h 1147005"/>
                          <a:gd name="connsiteX76" fmla="*/ 1514475 w 1638542"/>
                          <a:gd name="connsiteY76" fmla="*/ 371475 h 1147005"/>
                          <a:gd name="connsiteX77" fmla="*/ 1514475 w 1638542"/>
                          <a:gd name="connsiteY77" fmla="*/ 190500 h 1147005"/>
                          <a:gd name="connsiteX78" fmla="*/ 1533525 w 1638542"/>
                          <a:gd name="connsiteY78" fmla="*/ 161925 h 1147005"/>
                          <a:gd name="connsiteX79" fmla="*/ 1562100 w 1638542"/>
                          <a:gd name="connsiteY79" fmla="*/ 142875 h 1147005"/>
                          <a:gd name="connsiteX80" fmla="*/ 1600200 w 1638542"/>
                          <a:gd name="connsiteY80" fmla="*/ 114300 h 1147005"/>
                          <a:gd name="connsiteX81" fmla="*/ 1638300 w 1638542"/>
                          <a:gd name="connsiteY81" fmla="*/ 95250 h 1147005"/>
                          <a:gd name="connsiteX82" fmla="*/ 1590675 w 1638542"/>
                          <a:gd name="connsiteY82" fmla="*/ 51457 h 1147005"/>
                          <a:gd name="connsiteX0" fmla="*/ 1590675 w 1638542"/>
                          <a:gd name="connsiteY0" fmla="*/ 51457 h 1147005"/>
                          <a:gd name="connsiteX1" fmla="*/ 1600200 w 1638542"/>
                          <a:gd name="connsiteY1" fmla="*/ 57150 h 1147005"/>
                          <a:gd name="connsiteX2" fmla="*/ 1524000 w 1638542"/>
                          <a:gd name="connsiteY2" fmla="*/ 9562 h 1147005"/>
                          <a:gd name="connsiteX3" fmla="*/ 1457325 w 1638542"/>
                          <a:gd name="connsiteY3" fmla="*/ 0 h 1147005"/>
                          <a:gd name="connsiteX4" fmla="*/ 1409700 w 1638542"/>
                          <a:gd name="connsiteY4" fmla="*/ 9525 h 1147005"/>
                          <a:gd name="connsiteX5" fmla="*/ 1381125 w 1638542"/>
                          <a:gd name="connsiteY5" fmla="*/ 38100 h 1147005"/>
                          <a:gd name="connsiteX6" fmla="*/ 1350645 w 1638542"/>
                          <a:gd name="connsiteY6" fmla="*/ 74378 h 1147005"/>
                          <a:gd name="connsiteX7" fmla="*/ 1323975 w 1638542"/>
                          <a:gd name="connsiteY7" fmla="*/ 104775 h 1147005"/>
                          <a:gd name="connsiteX8" fmla="*/ 1314450 w 1638542"/>
                          <a:gd name="connsiteY8" fmla="*/ 142875 h 1147005"/>
                          <a:gd name="connsiteX9" fmla="*/ 1295400 w 1638542"/>
                          <a:gd name="connsiteY9" fmla="*/ 171450 h 1147005"/>
                          <a:gd name="connsiteX10" fmla="*/ 1266825 w 1638542"/>
                          <a:gd name="connsiteY10" fmla="*/ 219075 h 1147005"/>
                          <a:gd name="connsiteX11" fmla="*/ 1249680 w 1638542"/>
                          <a:gd name="connsiteY11" fmla="*/ 236265 h 1147005"/>
                          <a:gd name="connsiteX12" fmla="*/ 1219200 w 1638542"/>
                          <a:gd name="connsiteY12" fmla="*/ 276225 h 1147005"/>
                          <a:gd name="connsiteX13" fmla="*/ 1143000 w 1638542"/>
                          <a:gd name="connsiteY13" fmla="*/ 361950 h 1147005"/>
                          <a:gd name="connsiteX14" fmla="*/ 1114425 w 1638542"/>
                          <a:gd name="connsiteY14" fmla="*/ 371475 h 1147005"/>
                          <a:gd name="connsiteX15" fmla="*/ 1057275 w 1638542"/>
                          <a:gd name="connsiteY15" fmla="*/ 409575 h 1147005"/>
                          <a:gd name="connsiteX16" fmla="*/ 1028700 w 1638542"/>
                          <a:gd name="connsiteY16" fmla="*/ 428625 h 1147005"/>
                          <a:gd name="connsiteX17" fmla="*/ 923925 w 1638542"/>
                          <a:gd name="connsiteY17" fmla="*/ 466725 h 1147005"/>
                          <a:gd name="connsiteX18" fmla="*/ 619125 w 1638542"/>
                          <a:gd name="connsiteY18" fmla="*/ 457200 h 1147005"/>
                          <a:gd name="connsiteX19" fmla="*/ 596265 w 1638542"/>
                          <a:gd name="connsiteY19" fmla="*/ 445778 h 1147005"/>
                          <a:gd name="connsiteX20" fmla="*/ 533400 w 1638542"/>
                          <a:gd name="connsiteY20" fmla="*/ 409575 h 1147005"/>
                          <a:gd name="connsiteX21" fmla="*/ 495300 w 1638542"/>
                          <a:gd name="connsiteY21" fmla="*/ 371475 h 1147005"/>
                          <a:gd name="connsiteX22" fmla="*/ 485775 w 1638542"/>
                          <a:gd name="connsiteY22" fmla="*/ 342900 h 1147005"/>
                          <a:gd name="connsiteX23" fmla="*/ 466725 w 1638542"/>
                          <a:gd name="connsiteY23" fmla="*/ 304800 h 1147005"/>
                          <a:gd name="connsiteX24" fmla="*/ 409575 w 1638542"/>
                          <a:gd name="connsiteY24" fmla="*/ 228600 h 1147005"/>
                          <a:gd name="connsiteX25" fmla="*/ 381000 w 1638542"/>
                          <a:gd name="connsiteY25" fmla="*/ 219075 h 1147005"/>
                          <a:gd name="connsiteX26" fmla="*/ 352425 w 1638542"/>
                          <a:gd name="connsiteY26" fmla="*/ 161925 h 1147005"/>
                          <a:gd name="connsiteX27" fmla="*/ 323850 w 1638542"/>
                          <a:gd name="connsiteY27" fmla="*/ 152400 h 1147005"/>
                          <a:gd name="connsiteX28" fmla="*/ 249555 w 1638542"/>
                          <a:gd name="connsiteY28" fmla="*/ 142950 h 1147005"/>
                          <a:gd name="connsiteX29" fmla="*/ 142875 w 1638542"/>
                          <a:gd name="connsiteY29" fmla="*/ 209550 h 1147005"/>
                          <a:gd name="connsiteX30" fmla="*/ 76200 w 1638542"/>
                          <a:gd name="connsiteY30" fmla="*/ 285750 h 1147005"/>
                          <a:gd name="connsiteX31" fmla="*/ 59055 w 1638542"/>
                          <a:gd name="connsiteY31" fmla="*/ 312428 h 1147005"/>
                          <a:gd name="connsiteX32" fmla="*/ 47625 w 1638542"/>
                          <a:gd name="connsiteY32" fmla="*/ 342900 h 1147005"/>
                          <a:gd name="connsiteX33" fmla="*/ 19050 w 1638542"/>
                          <a:gd name="connsiteY33" fmla="*/ 390525 h 1147005"/>
                          <a:gd name="connsiteX34" fmla="*/ 9525 w 1638542"/>
                          <a:gd name="connsiteY34" fmla="*/ 466725 h 1147005"/>
                          <a:gd name="connsiteX35" fmla="*/ 0 w 1638542"/>
                          <a:gd name="connsiteY35" fmla="*/ 495300 h 1147005"/>
                          <a:gd name="connsiteX36" fmla="*/ 9525 w 1638542"/>
                          <a:gd name="connsiteY36" fmla="*/ 752475 h 1147005"/>
                          <a:gd name="connsiteX37" fmla="*/ 28575 w 1638542"/>
                          <a:gd name="connsiteY37" fmla="*/ 781050 h 1147005"/>
                          <a:gd name="connsiteX38" fmla="*/ 38100 w 1638542"/>
                          <a:gd name="connsiteY38" fmla="*/ 809625 h 1147005"/>
                          <a:gd name="connsiteX39" fmla="*/ 74295 w 1638542"/>
                          <a:gd name="connsiteY39" fmla="*/ 870570 h 1147005"/>
                          <a:gd name="connsiteX40" fmla="*/ 133350 w 1638542"/>
                          <a:gd name="connsiteY40" fmla="*/ 942975 h 1147005"/>
                          <a:gd name="connsiteX41" fmla="*/ 152400 w 1638542"/>
                          <a:gd name="connsiteY41" fmla="*/ 971550 h 1147005"/>
                          <a:gd name="connsiteX42" fmla="*/ 171450 w 1638542"/>
                          <a:gd name="connsiteY42" fmla="*/ 1009650 h 1147005"/>
                          <a:gd name="connsiteX43" fmla="*/ 209550 w 1638542"/>
                          <a:gd name="connsiteY43" fmla="*/ 1041983 h 1147005"/>
                          <a:gd name="connsiteX44" fmla="*/ 299085 w 1638542"/>
                          <a:gd name="connsiteY44" fmla="*/ 1000087 h 1147005"/>
                          <a:gd name="connsiteX45" fmla="*/ 342900 w 1638542"/>
                          <a:gd name="connsiteY45" fmla="*/ 971550 h 1147005"/>
                          <a:gd name="connsiteX46" fmla="*/ 371475 w 1638542"/>
                          <a:gd name="connsiteY46" fmla="*/ 962025 h 1147005"/>
                          <a:gd name="connsiteX47" fmla="*/ 400050 w 1638542"/>
                          <a:gd name="connsiteY47" fmla="*/ 942975 h 1147005"/>
                          <a:gd name="connsiteX48" fmla="*/ 428625 w 1638542"/>
                          <a:gd name="connsiteY48" fmla="*/ 933450 h 1147005"/>
                          <a:gd name="connsiteX49" fmla="*/ 457200 w 1638542"/>
                          <a:gd name="connsiteY49" fmla="*/ 914400 h 1147005"/>
                          <a:gd name="connsiteX50" fmla="*/ 523875 w 1638542"/>
                          <a:gd name="connsiteY50" fmla="*/ 895350 h 1147005"/>
                          <a:gd name="connsiteX51" fmla="*/ 571500 w 1638542"/>
                          <a:gd name="connsiteY51" fmla="*/ 866775 h 1147005"/>
                          <a:gd name="connsiteX52" fmla="*/ 828675 w 1638542"/>
                          <a:gd name="connsiteY52" fmla="*/ 866775 h 1147005"/>
                          <a:gd name="connsiteX53" fmla="*/ 828675 w 1638542"/>
                          <a:gd name="connsiteY53" fmla="*/ 990600 h 1147005"/>
                          <a:gd name="connsiteX54" fmla="*/ 828675 w 1638542"/>
                          <a:gd name="connsiteY54" fmla="*/ 1021110 h 1147005"/>
                          <a:gd name="connsiteX55" fmla="*/ 843915 w 1638542"/>
                          <a:gd name="connsiteY55" fmla="*/ 1057275 h 1147005"/>
                          <a:gd name="connsiteX56" fmla="*/ 895350 w 1638542"/>
                          <a:gd name="connsiteY56" fmla="*/ 1140840 h 1147005"/>
                          <a:gd name="connsiteX57" fmla="*/ 933450 w 1638542"/>
                          <a:gd name="connsiteY57" fmla="*/ 1019175 h 1147005"/>
                          <a:gd name="connsiteX58" fmla="*/ 914400 w 1638542"/>
                          <a:gd name="connsiteY58" fmla="*/ 990600 h 1147005"/>
                          <a:gd name="connsiteX59" fmla="*/ 933450 w 1638542"/>
                          <a:gd name="connsiteY59" fmla="*/ 1047750 h 1147005"/>
                          <a:gd name="connsiteX60" fmla="*/ 986790 w 1638542"/>
                          <a:gd name="connsiteY60" fmla="*/ 1116473 h 1147005"/>
                          <a:gd name="connsiteX61" fmla="*/ 1057275 w 1638542"/>
                          <a:gd name="connsiteY61" fmla="*/ 1143000 h 1147005"/>
                          <a:gd name="connsiteX62" fmla="*/ 1028700 w 1638542"/>
                          <a:gd name="connsiteY62" fmla="*/ 1009650 h 1147005"/>
                          <a:gd name="connsiteX63" fmla="*/ 1009650 w 1638542"/>
                          <a:gd name="connsiteY63" fmla="*/ 981075 h 1147005"/>
                          <a:gd name="connsiteX64" fmla="*/ 1028700 w 1638542"/>
                          <a:gd name="connsiteY64" fmla="*/ 876300 h 1147005"/>
                          <a:gd name="connsiteX65" fmla="*/ 1116056 w 1638542"/>
                          <a:gd name="connsiteY65" fmla="*/ 895616 h 1147005"/>
                          <a:gd name="connsiteX66" fmla="*/ 1240155 w 1638542"/>
                          <a:gd name="connsiteY66" fmla="*/ 912427 h 1147005"/>
                          <a:gd name="connsiteX67" fmla="*/ 1390650 w 1638542"/>
                          <a:gd name="connsiteY67" fmla="*/ 885825 h 1147005"/>
                          <a:gd name="connsiteX68" fmla="*/ 1485900 w 1638542"/>
                          <a:gd name="connsiteY68" fmla="*/ 838200 h 1147005"/>
                          <a:gd name="connsiteX69" fmla="*/ 1514475 w 1638542"/>
                          <a:gd name="connsiteY69" fmla="*/ 828675 h 1147005"/>
                          <a:gd name="connsiteX70" fmla="*/ 1552575 w 1638542"/>
                          <a:gd name="connsiteY70" fmla="*/ 771525 h 1147005"/>
                          <a:gd name="connsiteX71" fmla="*/ 1571625 w 1638542"/>
                          <a:gd name="connsiteY71" fmla="*/ 742950 h 1147005"/>
                          <a:gd name="connsiteX72" fmla="*/ 1581150 w 1638542"/>
                          <a:gd name="connsiteY72" fmla="*/ 704850 h 1147005"/>
                          <a:gd name="connsiteX73" fmla="*/ 1562100 w 1638542"/>
                          <a:gd name="connsiteY73" fmla="*/ 466725 h 1147005"/>
                          <a:gd name="connsiteX74" fmla="*/ 1552575 w 1638542"/>
                          <a:gd name="connsiteY74" fmla="*/ 438150 h 1147005"/>
                          <a:gd name="connsiteX75" fmla="*/ 1535430 w 1638542"/>
                          <a:gd name="connsiteY75" fmla="*/ 401947 h 1147005"/>
                          <a:gd name="connsiteX76" fmla="*/ 1514475 w 1638542"/>
                          <a:gd name="connsiteY76" fmla="*/ 371475 h 1147005"/>
                          <a:gd name="connsiteX77" fmla="*/ 1514475 w 1638542"/>
                          <a:gd name="connsiteY77" fmla="*/ 190500 h 1147005"/>
                          <a:gd name="connsiteX78" fmla="*/ 1533525 w 1638542"/>
                          <a:gd name="connsiteY78" fmla="*/ 161925 h 1147005"/>
                          <a:gd name="connsiteX79" fmla="*/ 1562100 w 1638542"/>
                          <a:gd name="connsiteY79" fmla="*/ 142875 h 1147005"/>
                          <a:gd name="connsiteX80" fmla="*/ 1600200 w 1638542"/>
                          <a:gd name="connsiteY80" fmla="*/ 114300 h 1147005"/>
                          <a:gd name="connsiteX81" fmla="*/ 1638300 w 1638542"/>
                          <a:gd name="connsiteY81" fmla="*/ 95250 h 1147005"/>
                          <a:gd name="connsiteX82" fmla="*/ 1590675 w 1638542"/>
                          <a:gd name="connsiteY82" fmla="*/ 51457 h 1147005"/>
                          <a:gd name="connsiteX0" fmla="*/ 1590675 w 1638542"/>
                          <a:gd name="connsiteY0" fmla="*/ 51457 h 1147005"/>
                          <a:gd name="connsiteX1" fmla="*/ 1600200 w 1638542"/>
                          <a:gd name="connsiteY1" fmla="*/ 57150 h 1147005"/>
                          <a:gd name="connsiteX2" fmla="*/ 1524000 w 1638542"/>
                          <a:gd name="connsiteY2" fmla="*/ 9562 h 1147005"/>
                          <a:gd name="connsiteX3" fmla="*/ 1457325 w 1638542"/>
                          <a:gd name="connsiteY3" fmla="*/ 0 h 1147005"/>
                          <a:gd name="connsiteX4" fmla="*/ 1409700 w 1638542"/>
                          <a:gd name="connsiteY4" fmla="*/ 9525 h 1147005"/>
                          <a:gd name="connsiteX5" fmla="*/ 1381125 w 1638542"/>
                          <a:gd name="connsiteY5" fmla="*/ 38100 h 1147005"/>
                          <a:gd name="connsiteX6" fmla="*/ 1350645 w 1638542"/>
                          <a:gd name="connsiteY6" fmla="*/ 74378 h 1147005"/>
                          <a:gd name="connsiteX7" fmla="*/ 1323975 w 1638542"/>
                          <a:gd name="connsiteY7" fmla="*/ 104775 h 1147005"/>
                          <a:gd name="connsiteX8" fmla="*/ 1314450 w 1638542"/>
                          <a:gd name="connsiteY8" fmla="*/ 142875 h 1147005"/>
                          <a:gd name="connsiteX9" fmla="*/ 1295400 w 1638542"/>
                          <a:gd name="connsiteY9" fmla="*/ 171450 h 1147005"/>
                          <a:gd name="connsiteX10" fmla="*/ 1266825 w 1638542"/>
                          <a:gd name="connsiteY10" fmla="*/ 219075 h 1147005"/>
                          <a:gd name="connsiteX11" fmla="*/ 1249680 w 1638542"/>
                          <a:gd name="connsiteY11" fmla="*/ 236265 h 1147005"/>
                          <a:gd name="connsiteX12" fmla="*/ 1219200 w 1638542"/>
                          <a:gd name="connsiteY12" fmla="*/ 276225 h 1147005"/>
                          <a:gd name="connsiteX13" fmla="*/ 1143000 w 1638542"/>
                          <a:gd name="connsiteY13" fmla="*/ 361950 h 1147005"/>
                          <a:gd name="connsiteX14" fmla="*/ 1114425 w 1638542"/>
                          <a:gd name="connsiteY14" fmla="*/ 371475 h 1147005"/>
                          <a:gd name="connsiteX15" fmla="*/ 1057275 w 1638542"/>
                          <a:gd name="connsiteY15" fmla="*/ 409575 h 1147005"/>
                          <a:gd name="connsiteX16" fmla="*/ 1028700 w 1638542"/>
                          <a:gd name="connsiteY16" fmla="*/ 428625 h 1147005"/>
                          <a:gd name="connsiteX17" fmla="*/ 923925 w 1638542"/>
                          <a:gd name="connsiteY17" fmla="*/ 466725 h 1147005"/>
                          <a:gd name="connsiteX18" fmla="*/ 619125 w 1638542"/>
                          <a:gd name="connsiteY18" fmla="*/ 457200 h 1147005"/>
                          <a:gd name="connsiteX19" fmla="*/ 596265 w 1638542"/>
                          <a:gd name="connsiteY19" fmla="*/ 445778 h 1147005"/>
                          <a:gd name="connsiteX20" fmla="*/ 533400 w 1638542"/>
                          <a:gd name="connsiteY20" fmla="*/ 409575 h 1147005"/>
                          <a:gd name="connsiteX21" fmla="*/ 495300 w 1638542"/>
                          <a:gd name="connsiteY21" fmla="*/ 371475 h 1147005"/>
                          <a:gd name="connsiteX22" fmla="*/ 485775 w 1638542"/>
                          <a:gd name="connsiteY22" fmla="*/ 342900 h 1147005"/>
                          <a:gd name="connsiteX23" fmla="*/ 466725 w 1638542"/>
                          <a:gd name="connsiteY23" fmla="*/ 304800 h 1147005"/>
                          <a:gd name="connsiteX24" fmla="*/ 409575 w 1638542"/>
                          <a:gd name="connsiteY24" fmla="*/ 228600 h 1147005"/>
                          <a:gd name="connsiteX25" fmla="*/ 381000 w 1638542"/>
                          <a:gd name="connsiteY25" fmla="*/ 219075 h 1147005"/>
                          <a:gd name="connsiteX26" fmla="*/ 352425 w 1638542"/>
                          <a:gd name="connsiteY26" fmla="*/ 161925 h 1147005"/>
                          <a:gd name="connsiteX27" fmla="*/ 323850 w 1638542"/>
                          <a:gd name="connsiteY27" fmla="*/ 152400 h 1147005"/>
                          <a:gd name="connsiteX28" fmla="*/ 249555 w 1638542"/>
                          <a:gd name="connsiteY28" fmla="*/ 142950 h 1147005"/>
                          <a:gd name="connsiteX29" fmla="*/ 142875 w 1638542"/>
                          <a:gd name="connsiteY29" fmla="*/ 209550 h 1147005"/>
                          <a:gd name="connsiteX30" fmla="*/ 76200 w 1638542"/>
                          <a:gd name="connsiteY30" fmla="*/ 285750 h 1147005"/>
                          <a:gd name="connsiteX31" fmla="*/ 59055 w 1638542"/>
                          <a:gd name="connsiteY31" fmla="*/ 312428 h 1147005"/>
                          <a:gd name="connsiteX32" fmla="*/ 47625 w 1638542"/>
                          <a:gd name="connsiteY32" fmla="*/ 342900 h 1147005"/>
                          <a:gd name="connsiteX33" fmla="*/ 19050 w 1638542"/>
                          <a:gd name="connsiteY33" fmla="*/ 390525 h 1147005"/>
                          <a:gd name="connsiteX34" fmla="*/ 9525 w 1638542"/>
                          <a:gd name="connsiteY34" fmla="*/ 466725 h 1147005"/>
                          <a:gd name="connsiteX35" fmla="*/ 0 w 1638542"/>
                          <a:gd name="connsiteY35" fmla="*/ 495300 h 1147005"/>
                          <a:gd name="connsiteX36" fmla="*/ 9525 w 1638542"/>
                          <a:gd name="connsiteY36" fmla="*/ 752475 h 1147005"/>
                          <a:gd name="connsiteX37" fmla="*/ 28575 w 1638542"/>
                          <a:gd name="connsiteY37" fmla="*/ 781050 h 1147005"/>
                          <a:gd name="connsiteX38" fmla="*/ 38100 w 1638542"/>
                          <a:gd name="connsiteY38" fmla="*/ 809625 h 1147005"/>
                          <a:gd name="connsiteX39" fmla="*/ 74295 w 1638542"/>
                          <a:gd name="connsiteY39" fmla="*/ 870570 h 1147005"/>
                          <a:gd name="connsiteX40" fmla="*/ 133350 w 1638542"/>
                          <a:gd name="connsiteY40" fmla="*/ 942975 h 1147005"/>
                          <a:gd name="connsiteX41" fmla="*/ 152400 w 1638542"/>
                          <a:gd name="connsiteY41" fmla="*/ 971550 h 1147005"/>
                          <a:gd name="connsiteX42" fmla="*/ 171450 w 1638542"/>
                          <a:gd name="connsiteY42" fmla="*/ 1009650 h 1147005"/>
                          <a:gd name="connsiteX43" fmla="*/ 209550 w 1638542"/>
                          <a:gd name="connsiteY43" fmla="*/ 1041983 h 1147005"/>
                          <a:gd name="connsiteX44" fmla="*/ 299085 w 1638542"/>
                          <a:gd name="connsiteY44" fmla="*/ 1000087 h 1147005"/>
                          <a:gd name="connsiteX45" fmla="*/ 342900 w 1638542"/>
                          <a:gd name="connsiteY45" fmla="*/ 971550 h 1147005"/>
                          <a:gd name="connsiteX46" fmla="*/ 371475 w 1638542"/>
                          <a:gd name="connsiteY46" fmla="*/ 962025 h 1147005"/>
                          <a:gd name="connsiteX47" fmla="*/ 400050 w 1638542"/>
                          <a:gd name="connsiteY47" fmla="*/ 942975 h 1147005"/>
                          <a:gd name="connsiteX48" fmla="*/ 428625 w 1638542"/>
                          <a:gd name="connsiteY48" fmla="*/ 933450 h 1147005"/>
                          <a:gd name="connsiteX49" fmla="*/ 457200 w 1638542"/>
                          <a:gd name="connsiteY49" fmla="*/ 914400 h 1147005"/>
                          <a:gd name="connsiteX50" fmla="*/ 523875 w 1638542"/>
                          <a:gd name="connsiteY50" fmla="*/ 895350 h 1147005"/>
                          <a:gd name="connsiteX51" fmla="*/ 571500 w 1638542"/>
                          <a:gd name="connsiteY51" fmla="*/ 866775 h 1147005"/>
                          <a:gd name="connsiteX52" fmla="*/ 828675 w 1638542"/>
                          <a:gd name="connsiteY52" fmla="*/ 866775 h 1147005"/>
                          <a:gd name="connsiteX53" fmla="*/ 828675 w 1638542"/>
                          <a:gd name="connsiteY53" fmla="*/ 990600 h 1147005"/>
                          <a:gd name="connsiteX54" fmla="*/ 828675 w 1638542"/>
                          <a:gd name="connsiteY54" fmla="*/ 1021110 h 1147005"/>
                          <a:gd name="connsiteX55" fmla="*/ 843915 w 1638542"/>
                          <a:gd name="connsiteY55" fmla="*/ 1057275 h 1147005"/>
                          <a:gd name="connsiteX56" fmla="*/ 895350 w 1638542"/>
                          <a:gd name="connsiteY56" fmla="*/ 1140840 h 1147005"/>
                          <a:gd name="connsiteX57" fmla="*/ 933450 w 1638542"/>
                          <a:gd name="connsiteY57" fmla="*/ 1019175 h 1147005"/>
                          <a:gd name="connsiteX58" fmla="*/ 914400 w 1638542"/>
                          <a:gd name="connsiteY58" fmla="*/ 990600 h 1147005"/>
                          <a:gd name="connsiteX59" fmla="*/ 933450 w 1638542"/>
                          <a:gd name="connsiteY59" fmla="*/ 1047750 h 1147005"/>
                          <a:gd name="connsiteX60" fmla="*/ 986790 w 1638542"/>
                          <a:gd name="connsiteY60" fmla="*/ 1116473 h 1147005"/>
                          <a:gd name="connsiteX61" fmla="*/ 1057275 w 1638542"/>
                          <a:gd name="connsiteY61" fmla="*/ 1143000 h 1147005"/>
                          <a:gd name="connsiteX62" fmla="*/ 1028700 w 1638542"/>
                          <a:gd name="connsiteY62" fmla="*/ 1009650 h 1147005"/>
                          <a:gd name="connsiteX63" fmla="*/ 1009650 w 1638542"/>
                          <a:gd name="connsiteY63" fmla="*/ 981075 h 1147005"/>
                          <a:gd name="connsiteX64" fmla="*/ 1028700 w 1638542"/>
                          <a:gd name="connsiteY64" fmla="*/ 876300 h 1147005"/>
                          <a:gd name="connsiteX65" fmla="*/ 1116056 w 1638542"/>
                          <a:gd name="connsiteY65" fmla="*/ 895616 h 1147005"/>
                          <a:gd name="connsiteX66" fmla="*/ 1240155 w 1638542"/>
                          <a:gd name="connsiteY66" fmla="*/ 912427 h 1147005"/>
                          <a:gd name="connsiteX67" fmla="*/ 1390650 w 1638542"/>
                          <a:gd name="connsiteY67" fmla="*/ 885825 h 1147005"/>
                          <a:gd name="connsiteX68" fmla="*/ 1485900 w 1638542"/>
                          <a:gd name="connsiteY68" fmla="*/ 838200 h 1147005"/>
                          <a:gd name="connsiteX69" fmla="*/ 1514475 w 1638542"/>
                          <a:gd name="connsiteY69" fmla="*/ 828675 h 1147005"/>
                          <a:gd name="connsiteX70" fmla="*/ 1552575 w 1638542"/>
                          <a:gd name="connsiteY70" fmla="*/ 771525 h 1147005"/>
                          <a:gd name="connsiteX71" fmla="*/ 1571625 w 1638542"/>
                          <a:gd name="connsiteY71" fmla="*/ 742950 h 1147005"/>
                          <a:gd name="connsiteX72" fmla="*/ 1581150 w 1638542"/>
                          <a:gd name="connsiteY72" fmla="*/ 704850 h 1147005"/>
                          <a:gd name="connsiteX73" fmla="*/ 1562100 w 1638542"/>
                          <a:gd name="connsiteY73" fmla="*/ 466725 h 1147005"/>
                          <a:gd name="connsiteX74" fmla="*/ 1552575 w 1638542"/>
                          <a:gd name="connsiteY74" fmla="*/ 438150 h 1147005"/>
                          <a:gd name="connsiteX75" fmla="*/ 1535430 w 1638542"/>
                          <a:gd name="connsiteY75" fmla="*/ 401947 h 1147005"/>
                          <a:gd name="connsiteX76" fmla="*/ 1514475 w 1638542"/>
                          <a:gd name="connsiteY76" fmla="*/ 371475 h 1147005"/>
                          <a:gd name="connsiteX77" fmla="*/ 1514475 w 1638542"/>
                          <a:gd name="connsiteY77" fmla="*/ 190500 h 1147005"/>
                          <a:gd name="connsiteX78" fmla="*/ 1533525 w 1638542"/>
                          <a:gd name="connsiteY78" fmla="*/ 161925 h 1147005"/>
                          <a:gd name="connsiteX79" fmla="*/ 1562100 w 1638542"/>
                          <a:gd name="connsiteY79" fmla="*/ 142875 h 1147005"/>
                          <a:gd name="connsiteX80" fmla="*/ 1600200 w 1638542"/>
                          <a:gd name="connsiteY80" fmla="*/ 114300 h 1147005"/>
                          <a:gd name="connsiteX81" fmla="*/ 1638300 w 1638542"/>
                          <a:gd name="connsiteY81" fmla="*/ 95250 h 1147005"/>
                          <a:gd name="connsiteX82" fmla="*/ 1590675 w 1638542"/>
                          <a:gd name="connsiteY82" fmla="*/ 51457 h 1147005"/>
                          <a:gd name="connsiteX0" fmla="*/ 1590675 w 1638542"/>
                          <a:gd name="connsiteY0" fmla="*/ 51457 h 1147005"/>
                          <a:gd name="connsiteX1" fmla="*/ 1600200 w 1638542"/>
                          <a:gd name="connsiteY1" fmla="*/ 57150 h 1147005"/>
                          <a:gd name="connsiteX2" fmla="*/ 1524000 w 1638542"/>
                          <a:gd name="connsiteY2" fmla="*/ 9562 h 1147005"/>
                          <a:gd name="connsiteX3" fmla="*/ 1457325 w 1638542"/>
                          <a:gd name="connsiteY3" fmla="*/ 0 h 1147005"/>
                          <a:gd name="connsiteX4" fmla="*/ 1409700 w 1638542"/>
                          <a:gd name="connsiteY4" fmla="*/ 9525 h 1147005"/>
                          <a:gd name="connsiteX5" fmla="*/ 1381125 w 1638542"/>
                          <a:gd name="connsiteY5" fmla="*/ 38100 h 1147005"/>
                          <a:gd name="connsiteX6" fmla="*/ 1350645 w 1638542"/>
                          <a:gd name="connsiteY6" fmla="*/ 74378 h 1147005"/>
                          <a:gd name="connsiteX7" fmla="*/ 1323975 w 1638542"/>
                          <a:gd name="connsiteY7" fmla="*/ 104775 h 1147005"/>
                          <a:gd name="connsiteX8" fmla="*/ 1314450 w 1638542"/>
                          <a:gd name="connsiteY8" fmla="*/ 142875 h 1147005"/>
                          <a:gd name="connsiteX9" fmla="*/ 1295400 w 1638542"/>
                          <a:gd name="connsiteY9" fmla="*/ 171450 h 1147005"/>
                          <a:gd name="connsiteX10" fmla="*/ 1266825 w 1638542"/>
                          <a:gd name="connsiteY10" fmla="*/ 219075 h 1147005"/>
                          <a:gd name="connsiteX11" fmla="*/ 1249680 w 1638542"/>
                          <a:gd name="connsiteY11" fmla="*/ 236265 h 1147005"/>
                          <a:gd name="connsiteX12" fmla="*/ 1219200 w 1638542"/>
                          <a:gd name="connsiteY12" fmla="*/ 276225 h 1147005"/>
                          <a:gd name="connsiteX13" fmla="*/ 1143000 w 1638542"/>
                          <a:gd name="connsiteY13" fmla="*/ 361950 h 1147005"/>
                          <a:gd name="connsiteX14" fmla="*/ 1114425 w 1638542"/>
                          <a:gd name="connsiteY14" fmla="*/ 371475 h 1147005"/>
                          <a:gd name="connsiteX15" fmla="*/ 1057275 w 1638542"/>
                          <a:gd name="connsiteY15" fmla="*/ 409575 h 1147005"/>
                          <a:gd name="connsiteX16" fmla="*/ 1028700 w 1638542"/>
                          <a:gd name="connsiteY16" fmla="*/ 428625 h 1147005"/>
                          <a:gd name="connsiteX17" fmla="*/ 923925 w 1638542"/>
                          <a:gd name="connsiteY17" fmla="*/ 466725 h 1147005"/>
                          <a:gd name="connsiteX18" fmla="*/ 619125 w 1638542"/>
                          <a:gd name="connsiteY18" fmla="*/ 457200 h 1147005"/>
                          <a:gd name="connsiteX19" fmla="*/ 596265 w 1638542"/>
                          <a:gd name="connsiteY19" fmla="*/ 445778 h 1147005"/>
                          <a:gd name="connsiteX20" fmla="*/ 533400 w 1638542"/>
                          <a:gd name="connsiteY20" fmla="*/ 409575 h 1147005"/>
                          <a:gd name="connsiteX21" fmla="*/ 495300 w 1638542"/>
                          <a:gd name="connsiteY21" fmla="*/ 371475 h 1147005"/>
                          <a:gd name="connsiteX22" fmla="*/ 485775 w 1638542"/>
                          <a:gd name="connsiteY22" fmla="*/ 342900 h 1147005"/>
                          <a:gd name="connsiteX23" fmla="*/ 466725 w 1638542"/>
                          <a:gd name="connsiteY23" fmla="*/ 304800 h 1147005"/>
                          <a:gd name="connsiteX24" fmla="*/ 409575 w 1638542"/>
                          <a:gd name="connsiteY24" fmla="*/ 228600 h 1147005"/>
                          <a:gd name="connsiteX25" fmla="*/ 381000 w 1638542"/>
                          <a:gd name="connsiteY25" fmla="*/ 219075 h 1147005"/>
                          <a:gd name="connsiteX26" fmla="*/ 352425 w 1638542"/>
                          <a:gd name="connsiteY26" fmla="*/ 161925 h 1147005"/>
                          <a:gd name="connsiteX27" fmla="*/ 323850 w 1638542"/>
                          <a:gd name="connsiteY27" fmla="*/ 152400 h 1147005"/>
                          <a:gd name="connsiteX28" fmla="*/ 249555 w 1638542"/>
                          <a:gd name="connsiteY28" fmla="*/ 142950 h 1147005"/>
                          <a:gd name="connsiteX29" fmla="*/ 142875 w 1638542"/>
                          <a:gd name="connsiteY29" fmla="*/ 209550 h 1147005"/>
                          <a:gd name="connsiteX30" fmla="*/ 76200 w 1638542"/>
                          <a:gd name="connsiteY30" fmla="*/ 285750 h 1147005"/>
                          <a:gd name="connsiteX31" fmla="*/ 59055 w 1638542"/>
                          <a:gd name="connsiteY31" fmla="*/ 312428 h 1147005"/>
                          <a:gd name="connsiteX32" fmla="*/ 47625 w 1638542"/>
                          <a:gd name="connsiteY32" fmla="*/ 342900 h 1147005"/>
                          <a:gd name="connsiteX33" fmla="*/ 19050 w 1638542"/>
                          <a:gd name="connsiteY33" fmla="*/ 390525 h 1147005"/>
                          <a:gd name="connsiteX34" fmla="*/ 9525 w 1638542"/>
                          <a:gd name="connsiteY34" fmla="*/ 466725 h 1147005"/>
                          <a:gd name="connsiteX35" fmla="*/ 0 w 1638542"/>
                          <a:gd name="connsiteY35" fmla="*/ 495300 h 1147005"/>
                          <a:gd name="connsiteX36" fmla="*/ 9525 w 1638542"/>
                          <a:gd name="connsiteY36" fmla="*/ 752475 h 1147005"/>
                          <a:gd name="connsiteX37" fmla="*/ 28575 w 1638542"/>
                          <a:gd name="connsiteY37" fmla="*/ 781050 h 1147005"/>
                          <a:gd name="connsiteX38" fmla="*/ 38100 w 1638542"/>
                          <a:gd name="connsiteY38" fmla="*/ 809625 h 1147005"/>
                          <a:gd name="connsiteX39" fmla="*/ 74295 w 1638542"/>
                          <a:gd name="connsiteY39" fmla="*/ 870570 h 1147005"/>
                          <a:gd name="connsiteX40" fmla="*/ 133350 w 1638542"/>
                          <a:gd name="connsiteY40" fmla="*/ 942975 h 1147005"/>
                          <a:gd name="connsiteX41" fmla="*/ 139065 w 1638542"/>
                          <a:gd name="connsiteY41" fmla="*/ 971550 h 1147005"/>
                          <a:gd name="connsiteX42" fmla="*/ 171450 w 1638542"/>
                          <a:gd name="connsiteY42" fmla="*/ 1009650 h 1147005"/>
                          <a:gd name="connsiteX43" fmla="*/ 209550 w 1638542"/>
                          <a:gd name="connsiteY43" fmla="*/ 1041983 h 1147005"/>
                          <a:gd name="connsiteX44" fmla="*/ 299085 w 1638542"/>
                          <a:gd name="connsiteY44" fmla="*/ 1000087 h 1147005"/>
                          <a:gd name="connsiteX45" fmla="*/ 342900 w 1638542"/>
                          <a:gd name="connsiteY45" fmla="*/ 971550 h 1147005"/>
                          <a:gd name="connsiteX46" fmla="*/ 371475 w 1638542"/>
                          <a:gd name="connsiteY46" fmla="*/ 962025 h 1147005"/>
                          <a:gd name="connsiteX47" fmla="*/ 400050 w 1638542"/>
                          <a:gd name="connsiteY47" fmla="*/ 942975 h 1147005"/>
                          <a:gd name="connsiteX48" fmla="*/ 428625 w 1638542"/>
                          <a:gd name="connsiteY48" fmla="*/ 933450 h 1147005"/>
                          <a:gd name="connsiteX49" fmla="*/ 457200 w 1638542"/>
                          <a:gd name="connsiteY49" fmla="*/ 914400 h 1147005"/>
                          <a:gd name="connsiteX50" fmla="*/ 523875 w 1638542"/>
                          <a:gd name="connsiteY50" fmla="*/ 895350 h 1147005"/>
                          <a:gd name="connsiteX51" fmla="*/ 571500 w 1638542"/>
                          <a:gd name="connsiteY51" fmla="*/ 866775 h 1147005"/>
                          <a:gd name="connsiteX52" fmla="*/ 828675 w 1638542"/>
                          <a:gd name="connsiteY52" fmla="*/ 866775 h 1147005"/>
                          <a:gd name="connsiteX53" fmla="*/ 828675 w 1638542"/>
                          <a:gd name="connsiteY53" fmla="*/ 990600 h 1147005"/>
                          <a:gd name="connsiteX54" fmla="*/ 828675 w 1638542"/>
                          <a:gd name="connsiteY54" fmla="*/ 1021110 h 1147005"/>
                          <a:gd name="connsiteX55" fmla="*/ 843915 w 1638542"/>
                          <a:gd name="connsiteY55" fmla="*/ 1057275 h 1147005"/>
                          <a:gd name="connsiteX56" fmla="*/ 895350 w 1638542"/>
                          <a:gd name="connsiteY56" fmla="*/ 1140840 h 1147005"/>
                          <a:gd name="connsiteX57" fmla="*/ 933450 w 1638542"/>
                          <a:gd name="connsiteY57" fmla="*/ 1019175 h 1147005"/>
                          <a:gd name="connsiteX58" fmla="*/ 914400 w 1638542"/>
                          <a:gd name="connsiteY58" fmla="*/ 990600 h 1147005"/>
                          <a:gd name="connsiteX59" fmla="*/ 933450 w 1638542"/>
                          <a:gd name="connsiteY59" fmla="*/ 1047750 h 1147005"/>
                          <a:gd name="connsiteX60" fmla="*/ 986790 w 1638542"/>
                          <a:gd name="connsiteY60" fmla="*/ 1116473 h 1147005"/>
                          <a:gd name="connsiteX61" fmla="*/ 1057275 w 1638542"/>
                          <a:gd name="connsiteY61" fmla="*/ 1143000 h 1147005"/>
                          <a:gd name="connsiteX62" fmla="*/ 1028700 w 1638542"/>
                          <a:gd name="connsiteY62" fmla="*/ 1009650 h 1147005"/>
                          <a:gd name="connsiteX63" fmla="*/ 1009650 w 1638542"/>
                          <a:gd name="connsiteY63" fmla="*/ 981075 h 1147005"/>
                          <a:gd name="connsiteX64" fmla="*/ 1028700 w 1638542"/>
                          <a:gd name="connsiteY64" fmla="*/ 876300 h 1147005"/>
                          <a:gd name="connsiteX65" fmla="*/ 1116056 w 1638542"/>
                          <a:gd name="connsiteY65" fmla="*/ 895616 h 1147005"/>
                          <a:gd name="connsiteX66" fmla="*/ 1240155 w 1638542"/>
                          <a:gd name="connsiteY66" fmla="*/ 912427 h 1147005"/>
                          <a:gd name="connsiteX67" fmla="*/ 1390650 w 1638542"/>
                          <a:gd name="connsiteY67" fmla="*/ 885825 h 1147005"/>
                          <a:gd name="connsiteX68" fmla="*/ 1485900 w 1638542"/>
                          <a:gd name="connsiteY68" fmla="*/ 838200 h 1147005"/>
                          <a:gd name="connsiteX69" fmla="*/ 1514475 w 1638542"/>
                          <a:gd name="connsiteY69" fmla="*/ 828675 h 1147005"/>
                          <a:gd name="connsiteX70" fmla="*/ 1552575 w 1638542"/>
                          <a:gd name="connsiteY70" fmla="*/ 771525 h 1147005"/>
                          <a:gd name="connsiteX71" fmla="*/ 1571625 w 1638542"/>
                          <a:gd name="connsiteY71" fmla="*/ 742950 h 1147005"/>
                          <a:gd name="connsiteX72" fmla="*/ 1581150 w 1638542"/>
                          <a:gd name="connsiteY72" fmla="*/ 704850 h 1147005"/>
                          <a:gd name="connsiteX73" fmla="*/ 1562100 w 1638542"/>
                          <a:gd name="connsiteY73" fmla="*/ 466725 h 1147005"/>
                          <a:gd name="connsiteX74" fmla="*/ 1552575 w 1638542"/>
                          <a:gd name="connsiteY74" fmla="*/ 438150 h 1147005"/>
                          <a:gd name="connsiteX75" fmla="*/ 1535430 w 1638542"/>
                          <a:gd name="connsiteY75" fmla="*/ 401947 h 1147005"/>
                          <a:gd name="connsiteX76" fmla="*/ 1514475 w 1638542"/>
                          <a:gd name="connsiteY76" fmla="*/ 371475 h 1147005"/>
                          <a:gd name="connsiteX77" fmla="*/ 1514475 w 1638542"/>
                          <a:gd name="connsiteY77" fmla="*/ 190500 h 1147005"/>
                          <a:gd name="connsiteX78" fmla="*/ 1533525 w 1638542"/>
                          <a:gd name="connsiteY78" fmla="*/ 161925 h 1147005"/>
                          <a:gd name="connsiteX79" fmla="*/ 1562100 w 1638542"/>
                          <a:gd name="connsiteY79" fmla="*/ 142875 h 1147005"/>
                          <a:gd name="connsiteX80" fmla="*/ 1600200 w 1638542"/>
                          <a:gd name="connsiteY80" fmla="*/ 114300 h 1147005"/>
                          <a:gd name="connsiteX81" fmla="*/ 1638300 w 1638542"/>
                          <a:gd name="connsiteY81" fmla="*/ 95250 h 1147005"/>
                          <a:gd name="connsiteX82" fmla="*/ 1590675 w 1638542"/>
                          <a:gd name="connsiteY82" fmla="*/ 51457 h 1147005"/>
                          <a:gd name="connsiteX0" fmla="*/ 1593321 w 1641188"/>
                          <a:gd name="connsiteY0" fmla="*/ 51457 h 1147005"/>
                          <a:gd name="connsiteX1" fmla="*/ 1602846 w 1641188"/>
                          <a:gd name="connsiteY1" fmla="*/ 57150 h 1147005"/>
                          <a:gd name="connsiteX2" fmla="*/ 1526646 w 1641188"/>
                          <a:gd name="connsiteY2" fmla="*/ 9562 h 1147005"/>
                          <a:gd name="connsiteX3" fmla="*/ 1459971 w 1641188"/>
                          <a:gd name="connsiteY3" fmla="*/ 0 h 1147005"/>
                          <a:gd name="connsiteX4" fmla="*/ 1412346 w 1641188"/>
                          <a:gd name="connsiteY4" fmla="*/ 9525 h 1147005"/>
                          <a:gd name="connsiteX5" fmla="*/ 1383771 w 1641188"/>
                          <a:gd name="connsiteY5" fmla="*/ 38100 h 1147005"/>
                          <a:gd name="connsiteX6" fmla="*/ 1353291 w 1641188"/>
                          <a:gd name="connsiteY6" fmla="*/ 74378 h 1147005"/>
                          <a:gd name="connsiteX7" fmla="*/ 1326621 w 1641188"/>
                          <a:gd name="connsiteY7" fmla="*/ 104775 h 1147005"/>
                          <a:gd name="connsiteX8" fmla="*/ 1317096 w 1641188"/>
                          <a:gd name="connsiteY8" fmla="*/ 142875 h 1147005"/>
                          <a:gd name="connsiteX9" fmla="*/ 1298046 w 1641188"/>
                          <a:gd name="connsiteY9" fmla="*/ 171450 h 1147005"/>
                          <a:gd name="connsiteX10" fmla="*/ 1269471 w 1641188"/>
                          <a:gd name="connsiteY10" fmla="*/ 219075 h 1147005"/>
                          <a:gd name="connsiteX11" fmla="*/ 1252326 w 1641188"/>
                          <a:gd name="connsiteY11" fmla="*/ 236265 h 1147005"/>
                          <a:gd name="connsiteX12" fmla="*/ 1221846 w 1641188"/>
                          <a:gd name="connsiteY12" fmla="*/ 276225 h 1147005"/>
                          <a:gd name="connsiteX13" fmla="*/ 1145646 w 1641188"/>
                          <a:gd name="connsiteY13" fmla="*/ 361950 h 1147005"/>
                          <a:gd name="connsiteX14" fmla="*/ 1117071 w 1641188"/>
                          <a:gd name="connsiteY14" fmla="*/ 371475 h 1147005"/>
                          <a:gd name="connsiteX15" fmla="*/ 1059921 w 1641188"/>
                          <a:gd name="connsiteY15" fmla="*/ 409575 h 1147005"/>
                          <a:gd name="connsiteX16" fmla="*/ 1031346 w 1641188"/>
                          <a:gd name="connsiteY16" fmla="*/ 428625 h 1147005"/>
                          <a:gd name="connsiteX17" fmla="*/ 926571 w 1641188"/>
                          <a:gd name="connsiteY17" fmla="*/ 466725 h 1147005"/>
                          <a:gd name="connsiteX18" fmla="*/ 621771 w 1641188"/>
                          <a:gd name="connsiteY18" fmla="*/ 457200 h 1147005"/>
                          <a:gd name="connsiteX19" fmla="*/ 598911 w 1641188"/>
                          <a:gd name="connsiteY19" fmla="*/ 445778 h 1147005"/>
                          <a:gd name="connsiteX20" fmla="*/ 536046 w 1641188"/>
                          <a:gd name="connsiteY20" fmla="*/ 409575 h 1147005"/>
                          <a:gd name="connsiteX21" fmla="*/ 497946 w 1641188"/>
                          <a:gd name="connsiteY21" fmla="*/ 371475 h 1147005"/>
                          <a:gd name="connsiteX22" fmla="*/ 488421 w 1641188"/>
                          <a:gd name="connsiteY22" fmla="*/ 342900 h 1147005"/>
                          <a:gd name="connsiteX23" fmla="*/ 469371 w 1641188"/>
                          <a:gd name="connsiteY23" fmla="*/ 304800 h 1147005"/>
                          <a:gd name="connsiteX24" fmla="*/ 412221 w 1641188"/>
                          <a:gd name="connsiteY24" fmla="*/ 228600 h 1147005"/>
                          <a:gd name="connsiteX25" fmla="*/ 383646 w 1641188"/>
                          <a:gd name="connsiteY25" fmla="*/ 219075 h 1147005"/>
                          <a:gd name="connsiteX26" fmla="*/ 355071 w 1641188"/>
                          <a:gd name="connsiteY26" fmla="*/ 161925 h 1147005"/>
                          <a:gd name="connsiteX27" fmla="*/ 326496 w 1641188"/>
                          <a:gd name="connsiteY27" fmla="*/ 152400 h 1147005"/>
                          <a:gd name="connsiteX28" fmla="*/ 252201 w 1641188"/>
                          <a:gd name="connsiteY28" fmla="*/ 142950 h 1147005"/>
                          <a:gd name="connsiteX29" fmla="*/ 145521 w 1641188"/>
                          <a:gd name="connsiteY29" fmla="*/ 209550 h 1147005"/>
                          <a:gd name="connsiteX30" fmla="*/ 78846 w 1641188"/>
                          <a:gd name="connsiteY30" fmla="*/ 285750 h 1147005"/>
                          <a:gd name="connsiteX31" fmla="*/ 61701 w 1641188"/>
                          <a:gd name="connsiteY31" fmla="*/ 312428 h 1147005"/>
                          <a:gd name="connsiteX32" fmla="*/ 50271 w 1641188"/>
                          <a:gd name="connsiteY32" fmla="*/ 342900 h 1147005"/>
                          <a:gd name="connsiteX33" fmla="*/ 21696 w 1641188"/>
                          <a:gd name="connsiteY33" fmla="*/ 390525 h 1147005"/>
                          <a:gd name="connsiteX34" fmla="*/ 741 w 1641188"/>
                          <a:gd name="connsiteY34" fmla="*/ 451545 h 1147005"/>
                          <a:gd name="connsiteX35" fmla="*/ 2646 w 1641188"/>
                          <a:gd name="connsiteY35" fmla="*/ 495300 h 1147005"/>
                          <a:gd name="connsiteX36" fmla="*/ 12171 w 1641188"/>
                          <a:gd name="connsiteY36" fmla="*/ 752475 h 1147005"/>
                          <a:gd name="connsiteX37" fmla="*/ 31221 w 1641188"/>
                          <a:gd name="connsiteY37" fmla="*/ 781050 h 1147005"/>
                          <a:gd name="connsiteX38" fmla="*/ 40746 w 1641188"/>
                          <a:gd name="connsiteY38" fmla="*/ 809625 h 1147005"/>
                          <a:gd name="connsiteX39" fmla="*/ 76941 w 1641188"/>
                          <a:gd name="connsiteY39" fmla="*/ 870570 h 1147005"/>
                          <a:gd name="connsiteX40" fmla="*/ 135996 w 1641188"/>
                          <a:gd name="connsiteY40" fmla="*/ 942975 h 1147005"/>
                          <a:gd name="connsiteX41" fmla="*/ 141711 w 1641188"/>
                          <a:gd name="connsiteY41" fmla="*/ 971550 h 1147005"/>
                          <a:gd name="connsiteX42" fmla="*/ 174096 w 1641188"/>
                          <a:gd name="connsiteY42" fmla="*/ 1009650 h 1147005"/>
                          <a:gd name="connsiteX43" fmla="*/ 212196 w 1641188"/>
                          <a:gd name="connsiteY43" fmla="*/ 1041983 h 1147005"/>
                          <a:gd name="connsiteX44" fmla="*/ 301731 w 1641188"/>
                          <a:gd name="connsiteY44" fmla="*/ 1000087 h 1147005"/>
                          <a:gd name="connsiteX45" fmla="*/ 345546 w 1641188"/>
                          <a:gd name="connsiteY45" fmla="*/ 971550 h 1147005"/>
                          <a:gd name="connsiteX46" fmla="*/ 374121 w 1641188"/>
                          <a:gd name="connsiteY46" fmla="*/ 962025 h 1147005"/>
                          <a:gd name="connsiteX47" fmla="*/ 402696 w 1641188"/>
                          <a:gd name="connsiteY47" fmla="*/ 942975 h 1147005"/>
                          <a:gd name="connsiteX48" fmla="*/ 431271 w 1641188"/>
                          <a:gd name="connsiteY48" fmla="*/ 933450 h 1147005"/>
                          <a:gd name="connsiteX49" fmla="*/ 459846 w 1641188"/>
                          <a:gd name="connsiteY49" fmla="*/ 914400 h 1147005"/>
                          <a:gd name="connsiteX50" fmla="*/ 526521 w 1641188"/>
                          <a:gd name="connsiteY50" fmla="*/ 895350 h 1147005"/>
                          <a:gd name="connsiteX51" fmla="*/ 574146 w 1641188"/>
                          <a:gd name="connsiteY51" fmla="*/ 866775 h 1147005"/>
                          <a:gd name="connsiteX52" fmla="*/ 831321 w 1641188"/>
                          <a:gd name="connsiteY52" fmla="*/ 866775 h 1147005"/>
                          <a:gd name="connsiteX53" fmla="*/ 831321 w 1641188"/>
                          <a:gd name="connsiteY53" fmla="*/ 990600 h 1147005"/>
                          <a:gd name="connsiteX54" fmla="*/ 831321 w 1641188"/>
                          <a:gd name="connsiteY54" fmla="*/ 1021110 h 1147005"/>
                          <a:gd name="connsiteX55" fmla="*/ 846561 w 1641188"/>
                          <a:gd name="connsiteY55" fmla="*/ 1057275 h 1147005"/>
                          <a:gd name="connsiteX56" fmla="*/ 897996 w 1641188"/>
                          <a:gd name="connsiteY56" fmla="*/ 1140840 h 1147005"/>
                          <a:gd name="connsiteX57" fmla="*/ 936096 w 1641188"/>
                          <a:gd name="connsiteY57" fmla="*/ 1019175 h 1147005"/>
                          <a:gd name="connsiteX58" fmla="*/ 917046 w 1641188"/>
                          <a:gd name="connsiteY58" fmla="*/ 990600 h 1147005"/>
                          <a:gd name="connsiteX59" fmla="*/ 936096 w 1641188"/>
                          <a:gd name="connsiteY59" fmla="*/ 1047750 h 1147005"/>
                          <a:gd name="connsiteX60" fmla="*/ 989436 w 1641188"/>
                          <a:gd name="connsiteY60" fmla="*/ 1116473 h 1147005"/>
                          <a:gd name="connsiteX61" fmla="*/ 1059921 w 1641188"/>
                          <a:gd name="connsiteY61" fmla="*/ 1143000 h 1147005"/>
                          <a:gd name="connsiteX62" fmla="*/ 1031346 w 1641188"/>
                          <a:gd name="connsiteY62" fmla="*/ 1009650 h 1147005"/>
                          <a:gd name="connsiteX63" fmla="*/ 1012296 w 1641188"/>
                          <a:gd name="connsiteY63" fmla="*/ 981075 h 1147005"/>
                          <a:gd name="connsiteX64" fmla="*/ 1031346 w 1641188"/>
                          <a:gd name="connsiteY64" fmla="*/ 876300 h 1147005"/>
                          <a:gd name="connsiteX65" fmla="*/ 1118702 w 1641188"/>
                          <a:gd name="connsiteY65" fmla="*/ 895616 h 1147005"/>
                          <a:gd name="connsiteX66" fmla="*/ 1242801 w 1641188"/>
                          <a:gd name="connsiteY66" fmla="*/ 912427 h 1147005"/>
                          <a:gd name="connsiteX67" fmla="*/ 1393296 w 1641188"/>
                          <a:gd name="connsiteY67" fmla="*/ 885825 h 1147005"/>
                          <a:gd name="connsiteX68" fmla="*/ 1488546 w 1641188"/>
                          <a:gd name="connsiteY68" fmla="*/ 838200 h 1147005"/>
                          <a:gd name="connsiteX69" fmla="*/ 1517121 w 1641188"/>
                          <a:gd name="connsiteY69" fmla="*/ 828675 h 1147005"/>
                          <a:gd name="connsiteX70" fmla="*/ 1555221 w 1641188"/>
                          <a:gd name="connsiteY70" fmla="*/ 771525 h 1147005"/>
                          <a:gd name="connsiteX71" fmla="*/ 1574271 w 1641188"/>
                          <a:gd name="connsiteY71" fmla="*/ 742950 h 1147005"/>
                          <a:gd name="connsiteX72" fmla="*/ 1583796 w 1641188"/>
                          <a:gd name="connsiteY72" fmla="*/ 704850 h 1147005"/>
                          <a:gd name="connsiteX73" fmla="*/ 1564746 w 1641188"/>
                          <a:gd name="connsiteY73" fmla="*/ 466725 h 1147005"/>
                          <a:gd name="connsiteX74" fmla="*/ 1555221 w 1641188"/>
                          <a:gd name="connsiteY74" fmla="*/ 438150 h 1147005"/>
                          <a:gd name="connsiteX75" fmla="*/ 1538076 w 1641188"/>
                          <a:gd name="connsiteY75" fmla="*/ 401947 h 1147005"/>
                          <a:gd name="connsiteX76" fmla="*/ 1517121 w 1641188"/>
                          <a:gd name="connsiteY76" fmla="*/ 371475 h 1147005"/>
                          <a:gd name="connsiteX77" fmla="*/ 1517121 w 1641188"/>
                          <a:gd name="connsiteY77" fmla="*/ 190500 h 1147005"/>
                          <a:gd name="connsiteX78" fmla="*/ 1536171 w 1641188"/>
                          <a:gd name="connsiteY78" fmla="*/ 161925 h 1147005"/>
                          <a:gd name="connsiteX79" fmla="*/ 1564746 w 1641188"/>
                          <a:gd name="connsiteY79" fmla="*/ 142875 h 1147005"/>
                          <a:gd name="connsiteX80" fmla="*/ 1602846 w 1641188"/>
                          <a:gd name="connsiteY80" fmla="*/ 114300 h 1147005"/>
                          <a:gd name="connsiteX81" fmla="*/ 1640946 w 1641188"/>
                          <a:gd name="connsiteY81" fmla="*/ 95250 h 1147005"/>
                          <a:gd name="connsiteX82" fmla="*/ 1593321 w 1641188"/>
                          <a:gd name="connsiteY82" fmla="*/ 51457 h 1147005"/>
                          <a:gd name="connsiteX0" fmla="*/ 1593321 w 1641188"/>
                          <a:gd name="connsiteY0" fmla="*/ 51457 h 1147005"/>
                          <a:gd name="connsiteX1" fmla="*/ 1602846 w 1641188"/>
                          <a:gd name="connsiteY1" fmla="*/ 57150 h 1147005"/>
                          <a:gd name="connsiteX2" fmla="*/ 1526646 w 1641188"/>
                          <a:gd name="connsiteY2" fmla="*/ 9562 h 1147005"/>
                          <a:gd name="connsiteX3" fmla="*/ 1459971 w 1641188"/>
                          <a:gd name="connsiteY3" fmla="*/ 0 h 1147005"/>
                          <a:gd name="connsiteX4" fmla="*/ 1412346 w 1641188"/>
                          <a:gd name="connsiteY4" fmla="*/ 9525 h 1147005"/>
                          <a:gd name="connsiteX5" fmla="*/ 1383771 w 1641188"/>
                          <a:gd name="connsiteY5" fmla="*/ 38100 h 1147005"/>
                          <a:gd name="connsiteX6" fmla="*/ 1353291 w 1641188"/>
                          <a:gd name="connsiteY6" fmla="*/ 74378 h 1147005"/>
                          <a:gd name="connsiteX7" fmla="*/ 1326621 w 1641188"/>
                          <a:gd name="connsiteY7" fmla="*/ 104775 h 1147005"/>
                          <a:gd name="connsiteX8" fmla="*/ 1317096 w 1641188"/>
                          <a:gd name="connsiteY8" fmla="*/ 142875 h 1147005"/>
                          <a:gd name="connsiteX9" fmla="*/ 1298046 w 1641188"/>
                          <a:gd name="connsiteY9" fmla="*/ 171450 h 1147005"/>
                          <a:gd name="connsiteX10" fmla="*/ 1269471 w 1641188"/>
                          <a:gd name="connsiteY10" fmla="*/ 219075 h 1147005"/>
                          <a:gd name="connsiteX11" fmla="*/ 1252326 w 1641188"/>
                          <a:gd name="connsiteY11" fmla="*/ 236265 h 1147005"/>
                          <a:gd name="connsiteX12" fmla="*/ 1221846 w 1641188"/>
                          <a:gd name="connsiteY12" fmla="*/ 276225 h 1147005"/>
                          <a:gd name="connsiteX13" fmla="*/ 1145646 w 1641188"/>
                          <a:gd name="connsiteY13" fmla="*/ 361950 h 1147005"/>
                          <a:gd name="connsiteX14" fmla="*/ 1117071 w 1641188"/>
                          <a:gd name="connsiteY14" fmla="*/ 371475 h 1147005"/>
                          <a:gd name="connsiteX15" fmla="*/ 1059921 w 1641188"/>
                          <a:gd name="connsiteY15" fmla="*/ 409575 h 1147005"/>
                          <a:gd name="connsiteX16" fmla="*/ 1031346 w 1641188"/>
                          <a:gd name="connsiteY16" fmla="*/ 428625 h 1147005"/>
                          <a:gd name="connsiteX17" fmla="*/ 926571 w 1641188"/>
                          <a:gd name="connsiteY17" fmla="*/ 466725 h 1147005"/>
                          <a:gd name="connsiteX18" fmla="*/ 621771 w 1641188"/>
                          <a:gd name="connsiteY18" fmla="*/ 457200 h 1147005"/>
                          <a:gd name="connsiteX19" fmla="*/ 598911 w 1641188"/>
                          <a:gd name="connsiteY19" fmla="*/ 445778 h 1147005"/>
                          <a:gd name="connsiteX20" fmla="*/ 536046 w 1641188"/>
                          <a:gd name="connsiteY20" fmla="*/ 409575 h 1147005"/>
                          <a:gd name="connsiteX21" fmla="*/ 497946 w 1641188"/>
                          <a:gd name="connsiteY21" fmla="*/ 371475 h 1147005"/>
                          <a:gd name="connsiteX22" fmla="*/ 488421 w 1641188"/>
                          <a:gd name="connsiteY22" fmla="*/ 342900 h 1147005"/>
                          <a:gd name="connsiteX23" fmla="*/ 469371 w 1641188"/>
                          <a:gd name="connsiteY23" fmla="*/ 304800 h 1147005"/>
                          <a:gd name="connsiteX24" fmla="*/ 412221 w 1641188"/>
                          <a:gd name="connsiteY24" fmla="*/ 228600 h 1147005"/>
                          <a:gd name="connsiteX25" fmla="*/ 383646 w 1641188"/>
                          <a:gd name="connsiteY25" fmla="*/ 219075 h 1147005"/>
                          <a:gd name="connsiteX26" fmla="*/ 355071 w 1641188"/>
                          <a:gd name="connsiteY26" fmla="*/ 161925 h 1147005"/>
                          <a:gd name="connsiteX27" fmla="*/ 326496 w 1641188"/>
                          <a:gd name="connsiteY27" fmla="*/ 152400 h 1147005"/>
                          <a:gd name="connsiteX28" fmla="*/ 252201 w 1641188"/>
                          <a:gd name="connsiteY28" fmla="*/ 142950 h 1147005"/>
                          <a:gd name="connsiteX29" fmla="*/ 145521 w 1641188"/>
                          <a:gd name="connsiteY29" fmla="*/ 209550 h 1147005"/>
                          <a:gd name="connsiteX30" fmla="*/ 78846 w 1641188"/>
                          <a:gd name="connsiteY30" fmla="*/ 285750 h 1147005"/>
                          <a:gd name="connsiteX31" fmla="*/ 61701 w 1641188"/>
                          <a:gd name="connsiteY31" fmla="*/ 312428 h 1147005"/>
                          <a:gd name="connsiteX32" fmla="*/ 50271 w 1641188"/>
                          <a:gd name="connsiteY32" fmla="*/ 342900 h 1147005"/>
                          <a:gd name="connsiteX33" fmla="*/ 21696 w 1641188"/>
                          <a:gd name="connsiteY33" fmla="*/ 390525 h 1147005"/>
                          <a:gd name="connsiteX34" fmla="*/ 741 w 1641188"/>
                          <a:gd name="connsiteY34" fmla="*/ 451545 h 1147005"/>
                          <a:gd name="connsiteX35" fmla="*/ 2646 w 1641188"/>
                          <a:gd name="connsiteY35" fmla="*/ 495300 h 1147005"/>
                          <a:gd name="connsiteX36" fmla="*/ 12171 w 1641188"/>
                          <a:gd name="connsiteY36" fmla="*/ 752475 h 1147005"/>
                          <a:gd name="connsiteX37" fmla="*/ 31221 w 1641188"/>
                          <a:gd name="connsiteY37" fmla="*/ 781050 h 1147005"/>
                          <a:gd name="connsiteX38" fmla="*/ 40746 w 1641188"/>
                          <a:gd name="connsiteY38" fmla="*/ 809625 h 1147005"/>
                          <a:gd name="connsiteX39" fmla="*/ 76941 w 1641188"/>
                          <a:gd name="connsiteY39" fmla="*/ 870570 h 1147005"/>
                          <a:gd name="connsiteX40" fmla="*/ 135996 w 1641188"/>
                          <a:gd name="connsiteY40" fmla="*/ 942975 h 1147005"/>
                          <a:gd name="connsiteX41" fmla="*/ 141711 w 1641188"/>
                          <a:gd name="connsiteY41" fmla="*/ 971550 h 1147005"/>
                          <a:gd name="connsiteX42" fmla="*/ 174096 w 1641188"/>
                          <a:gd name="connsiteY42" fmla="*/ 1009650 h 1147005"/>
                          <a:gd name="connsiteX43" fmla="*/ 186987 w 1641188"/>
                          <a:gd name="connsiteY43" fmla="*/ 1055679 h 1147005"/>
                          <a:gd name="connsiteX44" fmla="*/ 301731 w 1641188"/>
                          <a:gd name="connsiteY44" fmla="*/ 1000087 h 1147005"/>
                          <a:gd name="connsiteX45" fmla="*/ 345546 w 1641188"/>
                          <a:gd name="connsiteY45" fmla="*/ 971550 h 1147005"/>
                          <a:gd name="connsiteX46" fmla="*/ 374121 w 1641188"/>
                          <a:gd name="connsiteY46" fmla="*/ 962025 h 1147005"/>
                          <a:gd name="connsiteX47" fmla="*/ 402696 w 1641188"/>
                          <a:gd name="connsiteY47" fmla="*/ 942975 h 1147005"/>
                          <a:gd name="connsiteX48" fmla="*/ 431271 w 1641188"/>
                          <a:gd name="connsiteY48" fmla="*/ 933450 h 1147005"/>
                          <a:gd name="connsiteX49" fmla="*/ 459846 w 1641188"/>
                          <a:gd name="connsiteY49" fmla="*/ 914400 h 1147005"/>
                          <a:gd name="connsiteX50" fmla="*/ 526521 w 1641188"/>
                          <a:gd name="connsiteY50" fmla="*/ 895350 h 1147005"/>
                          <a:gd name="connsiteX51" fmla="*/ 574146 w 1641188"/>
                          <a:gd name="connsiteY51" fmla="*/ 866775 h 1147005"/>
                          <a:gd name="connsiteX52" fmla="*/ 831321 w 1641188"/>
                          <a:gd name="connsiteY52" fmla="*/ 866775 h 1147005"/>
                          <a:gd name="connsiteX53" fmla="*/ 831321 w 1641188"/>
                          <a:gd name="connsiteY53" fmla="*/ 990600 h 1147005"/>
                          <a:gd name="connsiteX54" fmla="*/ 831321 w 1641188"/>
                          <a:gd name="connsiteY54" fmla="*/ 1021110 h 1147005"/>
                          <a:gd name="connsiteX55" fmla="*/ 846561 w 1641188"/>
                          <a:gd name="connsiteY55" fmla="*/ 1057275 h 1147005"/>
                          <a:gd name="connsiteX56" fmla="*/ 897996 w 1641188"/>
                          <a:gd name="connsiteY56" fmla="*/ 1140840 h 1147005"/>
                          <a:gd name="connsiteX57" fmla="*/ 936096 w 1641188"/>
                          <a:gd name="connsiteY57" fmla="*/ 1019175 h 1147005"/>
                          <a:gd name="connsiteX58" fmla="*/ 917046 w 1641188"/>
                          <a:gd name="connsiteY58" fmla="*/ 990600 h 1147005"/>
                          <a:gd name="connsiteX59" fmla="*/ 936096 w 1641188"/>
                          <a:gd name="connsiteY59" fmla="*/ 1047750 h 1147005"/>
                          <a:gd name="connsiteX60" fmla="*/ 989436 w 1641188"/>
                          <a:gd name="connsiteY60" fmla="*/ 1116473 h 1147005"/>
                          <a:gd name="connsiteX61" fmla="*/ 1059921 w 1641188"/>
                          <a:gd name="connsiteY61" fmla="*/ 1143000 h 1147005"/>
                          <a:gd name="connsiteX62" fmla="*/ 1031346 w 1641188"/>
                          <a:gd name="connsiteY62" fmla="*/ 1009650 h 1147005"/>
                          <a:gd name="connsiteX63" fmla="*/ 1012296 w 1641188"/>
                          <a:gd name="connsiteY63" fmla="*/ 981075 h 1147005"/>
                          <a:gd name="connsiteX64" fmla="*/ 1031346 w 1641188"/>
                          <a:gd name="connsiteY64" fmla="*/ 876300 h 1147005"/>
                          <a:gd name="connsiteX65" fmla="*/ 1118702 w 1641188"/>
                          <a:gd name="connsiteY65" fmla="*/ 895616 h 1147005"/>
                          <a:gd name="connsiteX66" fmla="*/ 1242801 w 1641188"/>
                          <a:gd name="connsiteY66" fmla="*/ 912427 h 1147005"/>
                          <a:gd name="connsiteX67" fmla="*/ 1393296 w 1641188"/>
                          <a:gd name="connsiteY67" fmla="*/ 885825 h 1147005"/>
                          <a:gd name="connsiteX68" fmla="*/ 1488546 w 1641188"/>
                          <a:gd name="connsiteY68" fmla="*/ 838200 h 1147005"/>
                          <a:gd name="connsiteX69" fmla="*/ 1517121 w 1641188"/>
                          <a:gd name="connsiteY69" fmla="*/ 828675 h 1147005"/>
                          <a:gd name="connsiteX70" fmla="*/ 1555221 w 1641188"/>
                          <a:gd name="connsiteY70" fmla="*/ 771525 h 1147005"/>
                          <a:gd name="connsiteX71" fmla="*/ 1574271 w 1641188"/>
                          <a:gd name="connsiteY71" fmla="*/ 742950 h 1147005"/>
                          <a:gd name="connsiteX72" fmla="*/ 1583796 w 1641188"/>
                          <a:gd name="connsiteY72" fmla="*/ 704850 h 1147005"/>
                          <a:gd name="connsiteX73" fmla="*/ 1564746 w 1641188"/>
                          <a:gd name="connsiteY73" fmla="*/ 466725 h 1147005"/>
                          <a:gd name="connsiteX74" fmla="*/ 1555221 w 1641188"/>
                          <a:gd name="connsiteY74" fmla="*/ 438150 h 1147005"/>
                          <a:gd name="connsiteX75" fmla="*/ 1538076 w 1641188"/>
                          <a:gd name="connsiteY75" fmla="*/ 401947 h 1147005"/>
                          <a:gd name="connsiteX76" fmla="*/ 1517121 w 1641188"/>
                          <a:gd name="connsiteY76" fmla="*/ 371475 h 1147005"/>
                          <a:gd name="connsiteX77" fmla="*/ 1517121 w 1641188"/>
                          <a:gd name="connsiteY77" fmla="*/ 190500 h 1147005"/>
                          <a:gd name="connsiteX78" fmla="*/ 1536171 w 1641188"/>
                          <a:gd name="connsiteY78" fmla="*/ 161925 h 1147005"/>
                          <a:gd name="connsiteX79" fmla="*/ 1564746 w 1641188"/>
                          <a:gd name="connsiteY79" fmla="*/ 142875 h 1147005"/>
                          <a:gd name="connsiteX80" fmla="*/ 1602846 w 1641188"/>
                          <a:gd name="connsiteY80" fmla="*/ 114300 h 1147005"/>
                          <a:gd name="connsiteX81" fmla="*/ 1640946 w 1641188"/>
                          <a:gd name="connsiteY81" fmla="*/ 95250 h 1147005"/>
                          <a:gd name="connsiteX82" fmla="*/ 1593321 w 1641188"/>
                          <a:gd name="connsiteY82" fmla="*/ 51457 h 1147005"/>
                          <a:gd name="connsiteX0" fmla="*/ 1681479 w 1729346"/>
                          <a:gd name="connsiteY0" fmla="*/ 51457 h 1147005"/>
                          <a:gd name="connsiteX1" fmla="*/ 1691004 w 1729346"/>
                          <a:gd name="connsiteY1" fmla="*/ 57150 h 1147005"/>
                          <a:gd name="connsiteX2" fmla="*/ 1614804 w 1729346"/>
                          <a:gd name="connsiteY2" fmla="*/ 9562 h 1147005"/>
                          <a:gd name="connsiteX3" fmla="*/ 1548129 w 1729346"/>
                          <a:gd name="connsiteY3" fmla="*/ 0 h 1147005"/>
                          <a:gd name="connsiteX4" fmla="*/ 1500504 w 1729346"/>
                          <a:gd name="connsiteY4" fmla="*/ 9525 h 1147005"/>
                          <a:gd name="connsiteX5" fmla="*/ 1471929 w 1729346"/>
                          <a:gd name="connsiteY5" fmla="*/ 38100 h 1147005"/>
                          <a:gd name="connsiteX6" fmla="*/ 1441449 w 1729346"/>
                          <a:gd name="connsiteY6" fmla="*/ 74378 h 1147005"/>
                          <a:gd name="connsiteX7" fmla="*/ 1414779 w 1729346"/>
                          <a:gd name="connsiteY7" fmla="*/ 104775 h 1147005"/>
                          <a:gd name="connsiteX8" fmla="*/ 1405254 w 1729346"/>
                          <a:gd name="connsiteY8" fmla="*/ 142875 h 1147005"/>
                          <a:gd name="connsiteX9" fmla="*/ 1386204 w 1729346"/>
                          <a:gd name="connsiteY9" fmla="*/ 171450 h 1147005"/>
                          <a:gd name="connsiteX10" fmla="*/ 1357629 w 1729346"/>
                          <a:gd name="connsiteY10" fmla="*/ 219075 h 1147005"/>
                          <a:gd name="connsiteX11" fmla="*/ 1340484 w 1729346"/>
                          <a:gd name="connsiteY11" fmla="*/ 236265 h 1147005"/>
                          <a:gd name="connsiteX12" fmla="*/ 1310004 w 1729346"/>
                          <a:gd name="connsiteY12" fmla="*/ 276225 h 1147005"/>
                          <a:gd name="connsiteX13" fmla="*/ 1233804 w 1729346"/>
                          <a:gd name="connsiteY13" fmla="*/ 361950 h 1147005"/>
                          <a:gd name="connsiteX14" fmla="*/ 1205229 w 1729346"/>
                          <a:gd name="connsiteY14" fmla="*/ 371475 h 1147005"/>
                          <a:gd name="connsiteX15" fmla="*/ 1148079 w 1729346"/>
                          <a:gd name="connsiteY15" fmla="*/ 409575 h 1147005"/>
                          <a:gd name="connsiteX16" fmla="*/ 1119504 w 1729346"/>
                          <a:gd name="connsiteY16" fmla="*/ 428625 h 1147005"/>
                          <a:gd name="connsiteX17" fmla="*/ 1014729 w 1729346"/>
                          <a:gd name="connsiteY17" fmla="*/ 466725 h 1147005"/>
                          <a:gd name="connsiteX18" fmla="*/ 709929 w 1729346"/>
                          <a:gd name="connsiteY18" fmla="*/ 457200 h 1147005"/>
                          <a:gd name="connsiteX19" fmla="*/ 687069 w 1729346"/>
                          <a:gd name="connsiteY19" fmla="*/ 445778 h 1147005"/>
                          <a:gd name="connsiteX20" fmla="*/ 624204 w 1729346"/>
                          <a:gd name="connsiteY20" fmla="*/ 409575 h 1147005"/>
                          <a:gd name="connsiteX21" fmla="*/ 586104 w 1729346"/>
                          <a:gd name="connsiteY21" fmla="*/ 371475 h 1147005"/>
                          <a:gd name="connsiteX22" fmla="*/ 576579 w 1729346"/>
                          <a:gd name="connsiteY22" fmla="*/ 342900 h 1147005"/>
                          <a:gd name="connsiteX23" fmla="*/ 557529 w 1729346"/>
                          <a:gd name="connsiteY23" fmla="*/ 304800 h 1147005"/>
                          <a:gd name="connsiteX24" fmla="*/ 500379 w 1729346"/>
                          <a:gd name="connsiteY24" fmla="*/ 228600 h 1147005"/>
                          <a:gd name="connsiteX25" fmla="*/ 471804 w 1729346"/>
                          <a:gd name="connsiteY25" fmla="*/ 219075 h 1147005"/>
                          <a:gd name="connsiteX26" fmla="*/ 443229 w 1729346"/>
                          <a:gd name="connsiteY26" fmla="*/ 161925 h 1147005"/>
                          <a:gd name="connsiteX27" fmla="*/ 414654 w 1729346"/>
                          <a:gd name="connsiteY27" fmla="*/ 152400 h 1147005"/>
                          <a:gd name="connsiteX28" fmla="*/ 340359 w 1729346"/>
                          <a:gd name="connsiteY28" fmla="*/ 142950 h 1147005"/>
                          <a:gd name="connsiteX29" fmla="*/ 233679 w 1729346"/>
                          <a:gd name="connsiteY29" fmla="*/ 209550 h 1147005"/>
                          <a:gd name="connsiteX30" fmla="*/ 167004 w 1729346"/>
                          <a:gd name="connsiteY30" fmla="*/ 285750 h 1147005"/>
                          <a:gd name="connsiteX31" fmla="*/ 149859 w 1729346"/>
                          <a:gd name="connsiteY31" fmla="*/ 312428 h 1147005"/>
                          <a:gd name="connsiteX32" fmla="*/ 138429 w 1729346"/>
                          <a:gd name="connsiteY32" fmla="*/ 342900 h 1147005"/>
                          <a:gd name="connsiteX33" fmla="*/ 109854 w 1729346"/>
                          <a:gd name="connsiteY33" fmla="*/ 390525 h 1147005"/>
                          <a:gd name="connsiteX34" fmla="*/ 88899 w 1729346"/>
                          <a:gd name="connsiteY34" fmla="*/ 451545 h 1147005"/>
                          <a:gd name="connsiteX35" fmla="*/ 90804 w 1729346"/>
                          <a:gd name="connsiteY35" fmla="*/ 495300 h 1147005"/>
                          <a:gd name="connsiteX36" fmla="*/ 100329 w 1729346"/>
                          <a:gd name="connsiteY36" fmla="*/ 752475 h 1147005"/>
                          <a:gd name="connsiteX37" fmla="*/ 209 w 1729346"/>
                          <a:gd name="connsiteY37" fmla="*/ 739962 h 1147005"/>
                          <a:gd name="connsiteX38" fmla="*/ 128904 w 1729346"/>
                          <a:gd name="connsiteY38" fmla="*/ 809625 h 1147005"/>
                          <a:gd name="connsiteX39" fmla="*/ 165099 w 1729346"/>
                          <a:gd name="connsiteY39" fmla="*/ 870570 h 1147005"/>
                          <a:gd name="connsiteX40" fmla="*/ 224154 w 1729346"/>
                          <a:gd name="connsiteY40" fmla="*/ 942975 h 1147005"/>
                          <a:gd name="connsiteX41" fmla="*/ 229869 w 1729346"/>
                          <a:gd name="connsiteY41" fmla="*/ 971550 h 1147005"/>
                          <a:gd name="connsiteX42" fmla="*/ 262254 w 1729346"/>
                          <a:gd name="connsiteY42" fmla="*/ 1009650 h 1147005"/>
                          <a:gd name="connsiteX43" fmla="*/ 275145 w 1729346"/>
                          <a:gd name="connsiteY43" fmla="*/ 1055679 h 1147005"/>
                          <a:gd name="connsiteX44" fmla="*/ 389889 w 1729346"/>
                          <a:gd name="connsiteY44" fmla="*/ 1000087 h 1147005"/>
                          <a:gd name="connsiteX45" fmla="*/ 433704 w 1729346"/>
                          <a:gd name="connsiteY45" fmla="*/ 971550 h 1147005"/>
                          <a:gd name="connsiteX46" fmla="*/ 462279 w 1729346"/>
                          <a:gd name="connsiteY46" fmla="*/ 962025 h 1147005"/>
                          <a:gd name="connsiteX47" fmla="*/ 490854 w 1729346"/>
                          <a:gd name="connsiteY47" fmla="*/ 942975 h 1147005"/>
                          <a:gd name="connsiteX48" fmla="*/ 519429 w 1729346"/>
                          <a:gd name="connsiteY48" fmla="*/ 933450 h 1147005"/>
                          <a:gd name="connsiteX49" fmla="*/ 548004 w 1729346"/>
                          <a:gd name="connsiteY49" fmla="*/ 914400 h 1147005"/>
                          <a:gd name="connsiteX50" fmla="*/ 614679 w 1729346"/>
                          <a:gd name="connsiteY50" fmla="*/ 895350 h 1147005"/>
                          <a:gd name="connsiteX51" fmla="*/ 662304 w 1729346"/>
                          <a:gd name="connsiteY51" fmla="*/ 866775 h 1147005"/>
                          <a:gd name="connsiteX52" fmla="*/ 919479 w 1729346"/>
                          <a:gd name="connsiteY52" fmla="*/ 866775 h 1147005"/>
                          <a:gd name="connsiteX53" fmla="*/ 919479 w 1729346"/>
                          <a:gd name="connsiteY53" fmla="*/ 990600 h 1147005"/>
                          <a:gd name="connsiteX54" fmla="*/ 919479 w 1729346"/>
                          <a:gd name="connsiteY54" fmla="*/ 1021110 h 1147005"/>
                          <a:gd name="connsiteX55" fmla="*/ 934719 w 1729346"/>
                          <a:gd name="connsiteY55" fmla="*/ 1057275 h 1147005"/>
                          <a:gd name="connsiteX56" fmla="*/ 986154 w 1729346"/>
                          <a:gd name="connsiteY56" fmla="*/ 1140840 h 1147005"/>
                          <a:gd name="connsiteX57" fmla="*/ 1024254 w 1729346"/>
                          <a:gd name="connsiteY57" fmla="*/ 1019175 h 1147005"/>
                          <a:gd name="connsiteX58" fmla="*/ 1005204 w 1729346"/>
                          <a:gd name="connsiteY58" fmla="*/ 990600 h 1147005"/>
                          <a:gd name="connsiteX59" fmla="*/ 1024254 w 1729346"/>
                          <a:gd name="connsiteY59" fmla="*/ 1047750 h 1147005"/>
                          <a:gd name="connsiteX60" fmla="*/ 1077594 w 1729346"/>
                          <a:gd name="connsiteY60" fmla="*/ 1116473 h 1147005"/>
                          <a:gd name="connsiteX61" fmla="*/ 1148079 w 1729346"/>
                          <a:gd name="connsiteY61" fmla="*/ 1143000 h 1147005"/>
                          <a:gd name="connsiteX62" fmla="*/ 1119504 w 1729346"/>
                          <a:gd name="connsiteY62" fmla="*/ 1009650 h 1147005"/>
                          <a:gd name="connsiteX63" fmla="*/ 1100454 w 1729346"/>
                          <a:gd name="connsiteY63" fmla="*/ 981075 h 1147005"/>
                          <a:gd name="connsiteX64" fmla="*/ 1119504 w 1729346"/>
                          <a:gd name="connsiteY64" fmla="*/ 876300 h 1147005"/>
                          <a:gd name="connsiteX65" fmla="*/ 1206860 w 1729346"/>
                          <a:gd name="connsiteY65" fmla="*/ 895616 h 1147005"/>
                          <a:gd name="connsiteX66" fmla="*/ 1330959 w 1729346"/>
                          <a:gd name="connsiteY66" fmla="*/ 912427 h 1147005"/>
                          <a:gd name="connsiteX67" fmla="*/ 1481454 w 1729346"/>
                          <a:gd name="connsiteY67" fmla="*/ 885825 h 1147005"/>
                          <a:gd name="connsiteX68" fmla="*/ 1576704 w 1729346"/>
                          <a:gd name="connsiteY68" fmla="*/ 838200 h 1147005"/>
                          <a:gd name="connsiteX69" fmla="*/ 1605279 w 1729346"/>
                          <a:gd name="connsiteY69" fmla="*/ 828675 h 1147005"/>
                          <a:gd name="connsiteX70" fmla="*/ 1643379 w 1729346"/>
                          <a:gd name="connsiteY70" fmla="*/ 771525 h 1147005"/>
                          <a:gd name="connsiteX71" fmla="*/ 1662429 w 1729346"/>
                          <a:gd name="connsiteY71" fmla="*/ 742950 h 1147005"/>
                          <a:gd name="connsiteX72" fmla="*/ 1671954 w 1729346"/>
                          <a:gd name="connsiteY72" fmla="*/ 704850 h 1147005"/>
                          <a:gd name="connsiteX73" fmla="*/ 1652904 w 1729346"/>
                          <a:gd name="connsiteY73" fmla="*/ 466725 h 1147005"/>
                          <a:gd name="connsiteX74" fmla="*/ 1643379 w 1729346"/>
                          <a:gd name="connsiteY74" fmla="*/ 438150 h 1147005"/>
                          <a:gd name="connsiteX75" fmla="*/ 1626234 w 1729346"/>
                          <a:gd name="connsiteY75" fmla="*/ 401947 h 1147005"/>
                          <a:gd name="connsiteX76" fmla="*/ 1605279 w 1729346"/>
                          <a:gd name="connsiteY76" fmla="*/ 371475 h 1147005"/>
                          <a:gd name="connsiteX77" fmla="*/ 1605279 w 1729346"/>
                          <a:gd name="connsiteY77" fmla="*/ 190500 h 1147005"/>
                          <a:gd name="connsiteX78" fmla="*/ 1624329 w 1729346"/>
                          <a:gd name="connsiteY78" fmla="*/ 161925 h 1147005"/>
                          <a:gd name="connsiteX79" fmla="*/ 1652904 w 1729346"/>
                          <a:gd name="connsiteY79" fmla="*/ 142875 h 1147005"/>
                          <a:gd name="connsiteX80" fmla="*/ 1691004 w 1729346"/>
                          <a:gd name="connsiteY80" fmla="*/ 114300 h 1147005"/>
                          <a:gd name="connsiteX81" fmla="*/ 1729104 w 1729346"/>
                          <a:gd name="connsiteY81" fmla="*/ 95250 h 1147005"/>
                          <a:gd name="connsiteX82" fmla="*/ 1681479 w 1729346"/>
                          <a:gd name="connsiteY82" fmla="*/ 51457 h 1147005"/>
                          <a:gd name="connsiteX0" fmla="*/ 1684450 w 1732317"/>
                          <a:gd name="connsiteY0" fmla="*/ 51457 h 1147005"/>
                          <a:gd name="connsiteX1" fmla="*/ 1693975 w 1732317"/>
                          <a:gd name="connsiteY1" fmla="*/ 57150 h 1147005"/>
                          <a:gd name="connsiteX2" fmla="*/ 1617775 w 1732317"/>
                          <a:gd name="connsiteY2" fmla="*/ 9562 h 1147005"/>
                          <a:gd name="connsiteX3" fmla="*/ 1551100 w 1732317"/>
                          <a:gd name="connsiteY3" fmla="*/ 0 h 1147005"/>
                          <a:gd name="connsiteX4" fmla="*/ 1503475 w 1732317"/>
                          <a:gd name="connsiteY4" fmla="*/ 9525 h 1147005"/>
                          <a:gd name="connsiteX5" fmla="*/ 1474900 w 1732317"/>
                          <a:gd name="connsiteY5" fmla="*/ 38100 h 1147005"/>
                          <a:gd name="connsiteX6" fmla="*/ 1444420 w 1732317"/>
                          <a:gd name="connsiteY6" fmla="*/ 74378 h 1147005"/>
                          <a:gd name="connsiteX7" fmla="*/ 1417750 w 1732317"/>
                          <a:gd name="connsiteY7" fmla="*/ 104775 h 1147005"/>
                          <a:gd name="connsiteX8" fmla="*/ 1408225 w 1732317"/>
                          <a:gd name="connsiteY8" fmla="*/ 142875 h 1147005"/>
                          <a:gd name="connsiteX9" fmla="*/ 1389175 w 1732317"/>
                          <a:gd name="connsiteY9" fmla="*/ 171450 h 1147005"/>
                          <a:gd name="connsiteX10" fmla="*/ 1360600 w 1732317"/>
                          <a:gd name="connsiteY10" fmla="*/ 219075 h 1147005"/>
                          <a:gd name="connsiteX11" fmla="*/ 1343455 w 1732317"/>
                          <a:gd name="connsiteY11" fmla="*/ 236265 h 1147005"/>
                          <a:gd name="connsiteX12" fmla="*/ 1312975 w 1732317"/>
                          <a:gd name="connsiteY12" fmla="*/ 276225 h 1147005"/>
                          <a:gd name="connsiteX13" fmla="*/ 1236775 w 1732317"/>
                          <a:gd name="connsiteY13" fmla="*/ 361950 h 1147005"/>
                          <a:gd name="connsiteX14" fmla="*/ 1208200 w 1732317"/>
                          <a:gd name="connsiteY14" fmla="*/ 371475 h 1147005"/>
                          <a:gd name="connsiteX15" fmla="*/ 1151050 w 1732317"/>
                          <a:gd name="connsiteY15" fmla="*/ 409575 h 1147005"/>
                          <a:gd name="connsiteX16" fmla="*/ 1122475 w 1732317"/>
                          <a:gd name="connsiteY16" fmla="*/ 428625 h 1147005"/>
                          <a:gd name="connsiteX17" fmla="*/ 1017700 w 1732317"/>
                          <a:gd name="connsiteY17" fmla="*/ 466725 h 1147005"/>
                          <a:gd name="connsiteX18" fmla="*/ 712900 w 1732317"/>
                          <a:gd name="connsiteY18" fmla="*/ 457200 h 1147005"/>
                          <a:gd name="connsiteX19" fmla="*/ 690040 w 1732317"/>
                          <a:gd name="connsiteY19" fmla="*/ 445778 h 1147005"/>
                          <a:gd name="connsiteX20" fmla="*/ 627175 w 1732317"/>
                          <a:gd name="connsiteY20" fmla="*/ 409575 h 1147005"/>
                          <a:gd name="connsiteX21" fmla="*/ 589075 w 1732317"/>
                          <a:gd name="connsiteY21" fmla="*/ 371475 h 1147005"/>
                          <a:gd name="connsiteX22" fmla="*/ 579550 w 1732317"/>
                          <a:gd name="connsiteY22" fmla="*/ 342900 h 1147005"/>
                          <a:gd name="connsiteX23" fmla="*/ 560500 w 1732317"/>
                          <a:gd name="connsiteY23" fmla="*/ 304800 h 1147005"/>
                          <a:gd name="connsiteX24" fmla="*/ 503350 w 1732317"/>
                          <a:gd name="connsiteY24" fmla="*/ 228600 h 1147005"/>
                          <a:gd name="connsiteX25" fmla="*/ 474775 w 1732317"/>
                          <a:gd name="connsiteY25" fmla="*/ 219075 h 1147005"/>
                          <a:gd name="connsiteX26" fmla="*/ 446200 w 1732317"/>
                          <a:gd name="connsiteY26" fmla="*/ 161925 h 1147005"/>
                          <a:gd name="connsiteX27" fmla="*/ 417625 w 1732317"/>
                          <a:gd name="connsiteY27" fmla="*/ 152400 h 1147005"/>
                          <a:gd name="connsiteX28" fmla="*/ 343330 w 1732317"/>
                          <a:gd name="connsiteY28" fmla="*/ 142950 h 1147005"/>
                          <a:gd name="connsiteX29" fmla="*/ 236650 w 1732317"/>
                          <a:gd name="connsiteY29" fmla="*/ 209550 h 1147005"/>
                          <a:gd name="connsiteX30" fmla="*/ 169975 w 1732317"/>
                          <a:gd name="connsiteY30" fmla="*/ 285750 h 1147005"/>
                          <a:gd name="connsiteX31" fmla="*/ 152830 w 1732317"/>
                          <a:gd name="connsiteY31" fmla="*/ 312428 h 1147005"/>
                          <a:gd name="connsiteX32" fmla="*/ 141400 w 1732317"/>
                          <a:gd name="connsiteY32" fmla="*/ 342900 h 1147005"/>
                          <a:gd name="connsiteX33" fmla="*/ 112825 w 1732317"/>
                          <a:gd name="connsiteY33" fmla="*/ 390525 h 1147005"/>
                          <a:gd name="connsiteX34" fmla="*/ 91870 w 1732317"/>
                          <a:gd name="connsiteY34" fmla="*/ 451545 h 1147005"/>
                          <a:gd name="connsiteX35" fmla="*/ 93775 w 1732317"/>
                          <a:gd name="connsiteY35" fmla="*/ 495300 h 1147005"/>
                          <a:gd name="connsiteX36" fmla="*/ 43715 w 1732317"/>
                          <a:gd name="connsiteY36" fmla="*/ 674863 h 1147005"/>
                          <a:gd name="connsiteX37" fmla="*/ 3180 w 1732317"/>
                          <a:gd name="connsiteY37" fmla="*/ 739962 h 1147005"/>
                          <a:gd name="connsiteX38" fmla="*/ 131875 w 1732317"/>
                          <a:gd name="connsiteY38" fmla="*/ 809625 h 1147005"/>
                          <a:gd name="connsiteX39" fmla="*/ 168070 w 1732317"/>
                          <a:gd name="connsiteY39" fmla="*/ 870570 h 1147005"/>
                          <a:gd name="connsiteX40" fmla="*/ 227125 w 1732317"/>
                          <a:gd name="connsiteY40" fmla="*/ 942975 h 1147005"/>
                          <a:gd name="connsiteX41" fmla="*/ 232840 w 1732317"/>
                          <a:gd name="connsiteY41" fmla="*/ 971550 h 1147005"/>
                          <a:gd name="connsiteX42" fmla="*/ 265225 w 1732317"/>
                          <a:gd name="connsiteY42" fmla="*/ 1009650 h 1147005"/>
                          <a:gd name="connsiteX43" fmla="*/ 278116 w 1732317"/>
                          <a:gd name="connsiteY43" fmla="*/ 1055679 h 1147005"/>
                          <a:gd name="connsiteX44" fmla="*/ 392860 w 1732317"/>
                          <a:gd name="connsiteY44" fmla="*/ 1000087 h 1147005"/>
                          <a:gd name="connsiteX45" fmla="*/ 436675 w 1732317"/>
                          <a:gd name="connsiteY45" fmla="*/ 971550 h 1147005"/>
                          <a:gd name="connsiteX46" fmla="*/ 465250 w 1732317"/>
                          <a:gd name="connsiteY46" fmla="*/ 962025 h 1147005"/>
                          <a:gd name="connsiteX47" fmla="*/ 493825 w 1732317"/>
                          <a:gd name="connsiteY47" fmla="*/ 942975 h 1147005"/>
                          <a:gd name="connsiteX48" fmla="*/ 522400 w 1732317"/>
                          <a:gd name="connsiteY48" fmla="*/ 933450 h 1147005"/>
                          <a:gd name="connsiteX49" fmla="*/ 550975 w 1732317"/>
                          <a:gd name="connsiteY49" fmla="*/ 914400 h 1147005"/>
                          <a:gd name="connsiteX50" fmla="*/ 617650 w 1732317"/>
                          <a:gd name="connsiteY50" fmla="*/ 895350 h 1147005"/>
                          <a:gd name="connsiteX51" fmla="*/ 665275 w 1732317"/>
                          <a:gd name="connsiteY51" fmla="*/ 866775 h 1147005"/>
                          <a:gd name="connsiteX52" fmla="*/ 922450 w 1732317"/>
                          <a:gd name="connsiteY52" fmla="*/ 866775 h 1147005"/>
                          <a:gd name="connsiteX53" fmla="*/ 922450 w 1732317"/>
                          <a:gd name="connsiteY53" fmla="*/ 990600 h 1147005"/>
                          <a:gd name="connsiteX54" fmla="*/ 922450 w 1732317"/>
                          <a:gd name="connsiteY54" fmla="*/ 1021110 h 1147005"/>
                          <a:gd name="connsiteX55" fmla="*/ 937690 w 1732317"/>
                          <a:gd name="connsiteY55" fmla="*/ 1057275 h 1147005"/>
                          <a:gd name="connsiteX56" fmla="*/ 989125 w 1732317"/>
                          <a:gd name="connsiteY56" fmla="*/ 1140840 h 1147005"/>
                          <a:gd name="connsiteX57" fmla="*/ 1027225 w 1732317"/>
                          <a:gd name="connsiteY57" fmla="*/ 1019175 h 1147005"/>
                          <a:gd name="connsiteX58" fmla="*/ 1008175 w 1732317"/>
                          <a:gd name="connsiteY58" fmla="*/ 990600 h 1147005"/>
                          <a:gd name="connsiteX59" fmla="*/ 1027225 w 1732317"/>
                          <a:gd name="connsiteY59" fmla="*/ 1047750 h 1147005"/>
                          <a:gd name="connsiteX60" fmla="*/ 1080565 w 1732317"/>
                          <a:gd name="connsiteY60" fmla="*/ 1116473 h 1147005"/>
                          <a:gd name="connsiteX61" fmla="*/ 1151050 w 1732317"/>
                          <a:gd name="connsiteY61" fmla="*/ 1143000 h 1147005"/>
                          <a:gd name="connsiteX62" fmla="*/ 1122475 w 1732317"/>
                          <a:gd name="connsiteY62" fmla="*/ 1009650 h 1147005"/>
                          <a:gd name="connsiteX63" fmla="*/ 1103425 w 1732317"/>
                          <a:gd name="connsiteY63" fmla="*/ 981075 h 1147005"/>
                          <a:gd name="connsiteX64" fmla="*/ 1122475 w 1732317"/>
                          <a:gd name="connsiteY64" fmla="*/ 876300 h 1147005"/>
                          <a:gd name="connsiteX65" fmla="*/ 1209831 w 1732317"/>
                          <a:gd name="connsiteY65" fmla="*/ 895616 h 1147005"/>
                          <a:gd name="connsiteX66" fmla="*/ 1333930 w 1732317"/>
                          <a:gd name="connsiteY66" fmla="*/ 912427 h 1147005"/>
                          <a:gd name="connsiteX67" fmla="*/ 1484425 w 1732317"/>
                          <a:gd name="connsiteY67" fmla="*/ 885825 h 1147005"/>
                          <a:gd name="connsiteX68" fmla="*/ 1579675 w 1732317"/>
                          <a:gd name="connsiteY68" fmla="*/ 838200 h 1147005"/>
                          <a:gd name="connsiteX69" fmla="*/ 1608250 w 1732317"/>
                          <a:gd name="connsiteY69" fmla="*/ 828675 h 1147005"/>
                          <a:gd name="connsiteX70" fmla="*/ 1646350 w 1732317"/>
                          <a:gd name="connsiteY70" fmla="*/ 771525 h 1147005"/>
                          <a:gd name="connsiteX71" fmla="*/ 1665400 w 1732317"/>
                          <a:gd name="connsiteY71" fmla="*/ 742950 h 1147005"/>
                          <a:gd name="connsiteX72" fmla="*/ 1674925 w 1732317"/>
                          <a:gd name="connsiteY72" fmla="*/ 704850 h 1147005"/>
                          <a:gd name="connsiteX73" fmla="*/ 1655875 w 1732317"/>
                          <a:gd name="connsiteY73" fmla="*/ 466725 h 1147005"/>
                          <a:gd name="connsiteX74" fmla="*/ 1646350 w 1732317"/>
                          <a:gd name="connsiteY74" fmla="*/ 438150 h 1147005"/>
                          <a:gd name="connsiteX75" fmla="*/ 1629205 w 1732317"/>
                          <a:gd name="connsiteY75" fmla="*/ 401947 h 1147005"/>
                          <a:gd name="connsiteX76" fmla="*/ 1608250 w 1732317"/>
                          <a:gd name="connsiteY76" fmla="*/ 371475 h 1147005"/>
                          <a:gd name="connsiteX77" fmla="*/ 1608250 w 1732317"/>
                          <a:gd name="connsiteY77" fmla="*/ 190500 h 1147005"/>
                          <a:gd name="connsiteX78" fmla="*/ 1627300 w 1732317"/>
                          <a:gd name="connsiteY78" fmla="*/ 161925 h 1147005"/>
                          <a:gd name="connsiteX79" fmla="*/ 1655875 w 1732317"/>
                          <a:gd name="connsiteY79" fmla="*/ 142875 h 1147005"/>
                          <a:gd name="connsiteX80" fmla="*/ 1693975 w 1732317"/>
                          <a:gd name="connsiteY80" fmla="*/ 114300 h 1147005"/>
                          <a:gd name="connsiteX81" fmla="*/ 1732075 w 1732317"/>
                          <a:gd name="connsiteY81" fmla="*/ 95250 h 1147005"/>
                          <a:gd name="connsiteX82" fmla="*/ 1684450 w 1732317"/>
                          <a:gd name="connsiteY82" fmla="*/ 51457 h 1147005"/>
                          <a:gd name="connsiteX0" fmla="*/ 1740367 w 1788234"/>
                          <a:gd name="connsiteY0" fmla="*/ 51457 h 1147005"/>
                          <a:gd name="connsiteX1" fmla="*/ 1749892 w 1788234"/>
                          <a:gd name="connsiteY1" fmla="*/ 57150 h 1147005"/>
                          <a:gd name="connsiteX2" fmla="*/ 1673692 w 1788234"/>
                          <a:gd name="connsiteY2" fmla="*/ 9562 h 1147005"/>
                          <a:gd name="connsiteX3" fmla="*/ 1607017 w 1788234"/>
                          <a:gd name="connsiteY3" fmla="*/ 0 h 1147005"/>
                          <a:gd name="connsiteX4" fmla="*/ 1559392 w 1788234"/>
                          <a:gd name="connsiteY4" fmla="*/ 9525 h 1147005"/>
                          <a:gd name="connsiteX5" fmla="*/ 1530817 w 1788234"/>
                          <a:gd name="connsiteY5" fmla="*/ 38100 h 1147005"/>
                          <a:gd name="connsiteX6" fmla="*/ 1500337 w 1788234"/>
                          <a:gd name="connsiteY6" fmla="*/ 74378 h 1147005"/>
                          <a:gd name="connsiteX7" fmla="*/ 1473667 w 1788234"/>
                          <a:gd name="connsiteY7" fmla="*/ 104775 h 1147005"/>
                          <a:gd name="connsiteX8" fmla="*/ 1464142 w 1788234"/>
                          <a:gd name="connsiteY8" fmla="*/ 142875 h 1147005"/>
                          <a:gd name="connsiteX9" fmla="*/ 1445092 w 1788234"/>
                          <a:gd name="connsiteY9" fmla="*/ 171450 h 1147005"/>
                          <a:gd name="connsiteX10" fmla="*/ 1416517 w 1788234"/>
                          <a:gd name="connsiteY10" fmla="*/ 219075 h 1147005"/>
                          <a:gd name="connsiteX11" fmla="*/ 1399372 w 1788234"/>
                          <a:gd name="connsiteY11" fmla="*/ 236265 h 1147005"/>
                          <a:gd name="connsiteX12" fmla="*/ 1368892 w 1788234"/>
                          <a:gd name="connsiteY12" fmla="*/ 276225 h 1147005"/>
                          <a:gd name="connsiteX13" fmla="*/ 1292692 w 1788234"/>
                          <a:gd name="connsiteY13" fmla="*/ 361950 h 1147005"/>
                          <a:gd name="connsiteX14" fmla="*/ 1264117 w 1788234"/>
                          <a:gd name="connsiteY14" fmla="*/ 371475 h 1147005"/>
                          <a:gd name="connsiteX15" fmla="*/ 1206967 w 1788234"/>
                          <a:gd name="connsiteY15" fmla="*/ 409575 h 1147005"/>
                          <a:gd name="connsiteX16" fmla="*/ 1178392 w 1788234"/>
                          <a:gd name="connsiteY16" fmla="*/ 428625 h 1147005"/>
                          <a:gd name="connsiteX17" fmla="*/ 1073617 w 1788234"/>
                          <a:gd name="connsiteY17" fmla="*/ 466725 h 1147005"/>
                          <a:gd name="connsiteX18" fmla="*/ 768817 w 1788234"/>
                          <a:gd name="connsiteY18" fmla="*/ 457200 h 1147005"/>
                          <a:gd name="connsiteX19" fmla="*/ 745957 w 1788234"/>
                          <a:gd name="connsiteY19" fmla="*/ 445778 h 1147005"/>
                          <a:gd name="connsiteX20" fmla="*/ 683092 w 1788234"/>
                          <a:gd name="connsiteY20" fmla="*/ 409575 h 1147005"/>
                          <a:gd name="connsiteX21" fmla="*/ 644992 w 1788234"/>
                          <a:gd name="connsiteY21" fmla="*/ 371475 h 1147005"/>
                          <a:gd name="connsiteX22" fmla="*/ 635467 w 1788234"/>
                          <a:gd name="connsiteY22" fmla="*/ 342900 h 1147005"/>
                          <a:gd name="connsiteX23" fmla="*/ 616417 w 1788234"/>
                          <a:gd name="connsiteY23" fmla="*/ 304800 h 1147005"/>
                          <a:gd name="connsiteX24" fmla="*/ 559267 w 1788234"/>
                          <a:gd name="connsiteY24" fmla="*/ 228600 h 1147005"/>
                          <a:gd name="connsiteX25" fmla="*/ 530692 w 1788234"/>
                          <a:gd name="connsiteY25" fmla="*/ 219075 h 1147005"/>
                          <a:gd name="connsiteX26" fmla="*/ 502117 w 1788234"/>
                          <a:gd name="connsiteY26" fmla="*/ 161925 h 1147005"/>
                          <a:gd name="connsiteX27" fmla="*/ 473542 w 1788234"/>
                          <a:gd name="connsiteY27" fmla="*/ 152400 h 1147005"/>
                          <a:gd name="connsiteX28" fmla="*/ 399247 w 1788234"/>
                          <a:gd name="connsiteY28" fmla="*/ 142950 h 1147005"/>
                          <a:gd name="connsiteX29" fmla="*/ 292567 w 1788234"/>
                          <a:gd name="connsiteY29" fmla="*/ 209550 h 1147005"/>
                          <a:gd name="connsiteX30" fmla="*/ 225892 w 1788234"/>
                          <a:gd name="connsiteY30" fmla="*/ 285750 h 1147005"/>
                          <a:gd name="connsiteX31" fmla="*/ 208747 w 1788234"/>
                          <a:gd name="connsiteY31" fmla="*/ 312428 h 1147005"/>
                          <a:gd name="connsiteX32" fmla="*/ 197317 w 1788234"/>
                          <a:gd name="connsiteY32" fmla="*/ 342900 h 1147005"/>
                          <a:gd name="connsiteX33" fmla="*/ 168742 w 1788234"/>
                          <a:gd name="connsiteY33" fmla="*/ 390525 h 1147005"/>
                          <a:gd name="connsiteX34" fmla="*/ 147787 w 1788234"/>
                          <a:gd name="connsiteY34" fmla="*/ 451545 h 1147005"/>
                          <a:gd name="connsiteX35" fmla="*/ 149692 w 1788234"/>
                          <a:gd name="connsiteY35" fmla="*/ 495300 h 1147005"/>
                          <a:gd name="connsiteX36" fmla="*/ 99632 w 1788234"/>
                          <a:gd name="connsiteY36" fmla="*/ 674863 h 1147005"/>
                          <a:gd name="connsiteX37" fmla="*/ 59097 w 1788234"/>
                          <a:gd name="connsiteY37" fmla="*/ 739962 h 1147005"/>
                          <a:gd name="connsiteX38" fmla="*/ 6746 w 1788234"/>
                          <a:gd name="connsiteY38" fmla="*/ 768537 h 1147005"/>
                          <a:gd name="connsiteX39" fmla="*/ 223987 w 1788234"/>
                          <a:gd name="connsiteY39" fmla="*/ 870570 h 1147005"/>
                          <a:gd name="connsiteX40" fmla="*/ 283042 w 1788234"/>
                          <a:gd name="connsiteY40" fmla="*/ 942975 h 1147005"/>
                          <a:gd name="connsiteX41" fmla="*/ 288757 w 1788234"/>
                          <a:gd name="connsiteY41" fmla="*/ 971550 h 1147005"/>
                          <a:gd name="connsiteX42" fmla="*/ 321142 w 1788234"/>
                          <a:gd name="connsiteY42" fmla="*/ 1009650 h 1147005"/>
                          <a:gd name="connsiteX43" fmla="*/ 334033 w 1788234"/>
                          <a:gd name="connsiteY43" fmla="*/ 1055679 h 1147005"/>
                          <a:gd name="connsiteX44" fmla="*/ 448777 w 1788234"/>
                          <a:gd name="connsiteY44" fmla="*/ 1000087 h 1147005"/>
                          <a:gd name="connsiteX45" fmla="*/ 492592 w 1788234"/>
                          <a:gd name="connsiteY45" fmla="*/ 971550 h 1147005"/>
                          <a:gd name="connsiteX46" fmla="*/ 521167 w 1788234"/>
                          <a:gd name="connsiteY46" fmla="*/ 962025 h 1147005"/>
                          <a:gd name="connsiteX47" fmla="*/ 549742 w 1788234"/>
                          <a:gd name="connsiteY47" fmla="*/ 942975 h 1147005"/>
                          <a:gd name="connsiteX48" fmla="*/ 578317 w 1788234"/>
                          <a:gd name="connsiteY48" fmla="*/ 933450 h 1147005"/>
                          <a:gd name="connsiteX49" fmla="*/ 606892 w 1788234"/>
                          <a:gd name="connsiteY49" fmla="*/ 914400 h 1147005"/>
                          <a:gd name="connsiteX50" fmla="*/ 673567 w 1788234"/>
                          <a:gd name="connsiteY50" fmla="*/ 895350 h 1147005"/>
                          <a:gd name="connsiteX51" fmla="*/ 721192 w 1788234"/>
                          <a:gd name="connsiteY51" fmla="*/ 866775 h 1147005"/>
                          <a:gd name="connsiteX52" fmla="*/ 978367 w 1788234"/>
                          <a:gd name="connsiteY52" fmla="*/ 866775 h 1147005"/>
                          <a:gd name="connsiteX53" fmla="*/ 978367 w 1788234"/>
                          <a:gd name="connsiteY53" fmla="*/ 990600 h 1147005"/>
                          <a:gd name="connsiteX54" fmla="*/ 978367 w 1788234"/>
                          <a:gd name="connsiteY54" fmla="*/ 1021110 h 1147005"/>
                          <a:gd name="connsiteX55" fmla="*/ 993607 w 1788234"/>
                          <a:gd name="connsiteY55" fmla="*/ 1057275 h 1147005"/>
                          <a:gd name="connsiteX56" fmla="*/ 1045042 w 1788234"/>
                          <a:gd name="connsiteY56" fmla="*/ 1140840 h 1147005"/>
                          <a:gd name="connsiteX57" fmla="*/ 1083142 w 1788234"/>
                          <a:gd name="connsiteY57" fmla="*/ 1019175 h 1147005"/>
                          <a:gd name="connsiteX58" fmla="*/ 1064092 w 1788234"/>
                          <a:gd name="connsiteY58" fmla="*/ 990600 h 1147005"/>
                          <a:gd name="connsiteX59" fmla="*/ 1083142 w 1788234"/>
                          <a:gd name="connsiteY59" fmla="*/ 1047750 h 1147005"/>
                          <a:gd name="connsiteX60" fmla="*/ 1136482 w 1788234"/>
                          <a:gd name="connsiteY60" fmla="*/ 1116473 h 1147005"/>
                          <a:gd name="connsiteX61" fmla="*/ 1206967 w 1788234"/>
                          <a:gd name="connsiteY61" fmla="*/ 1143000 h 1147005"/>
                          <a:gd name="connsiteX62" fmla="*/ 1178392 w 1788234"/>
                          <a:gd name="connsiteY62" fmla="*/ 1009650 h 1147005"/>
                          <a:gd name="connsiteX63" fmla="*/ 1159342 w 1788234"/>
                          <a:gd name="connsiteY63" fmla="*/ 981075 h 1147005"/>
                          <a:gd name="connsiteX64" fmla="*/ 1178392 w 1788234"/>
                          <a:gd name="connsiteY64" fmla="*/ 876300 h 1147005"/>
                          <a:gd name="connsiteX65" fmla="*/ 1265748 w 1788234"/>
                          <a:gd name="connsiteY65" fmla="*/ 895616 h 1147005"/>
                          <a:gd name="connsiteX66" fmla="*/ 1389847 w 1788234"/>
                          <a:gd name="connsiteY66" fmla="*/ 912427 h 1147005"/>
                          <a:gd name="connsiteX67" fmla="*/ 1540342 w 1788234"/>
                          <a:gd name="connsiteY67" fmla="*/ 885825 h 1147005"/>
                          <a:gd name="connsiteX68" fmla="*/ 1635592 w 1788234"/>
                          <a:gd name="connsiteY68" fmla="*/ 838200 h 1147005"/>
                          <a:gd name="connsiteX69" fmla="*/ 1664167 w 1788234"/>
                          <a:gd name="connsiteY69" fmla="*/ 828675 h 1147005"/>
                          <a:gd name="connsiteX70" fmla="*/ 1702267 w 1788234"/>
                          <a:gd name="connsiteY70" fmla="*/ 771525 h 1147005"/>
                          <a:gd name="connsiteX71" fmla="*/ 1721317 w 1788234"/>
                          <a:gd name="connsiteY71" fmla="*/ 742950 h 1147005"/>
                          <a:gd name="connsiteX72" fmla="*/ 1730842 w 1788234"/>
                          <a:gd name="connsiteY72" fmla="*/ 704850 h 1147005"/>
                          <a:gd name="connsiteX73" fmla="*/ 1711792 w 1788234"/>
                          <a:gd name="connsiteY73" fmla="*/ 466725 h 1147005"/>
                          <a:gd name="connsiteX74" fmla="*/ 1702267 w 1788234"/>
                          <a:gd name="connsiteY74" fmla="*/ 438150 h 1147005"/>
                          <a:gd name="connsiteX75" fmla="*/ 1685122 w 1788234"/>
                          <a:gd name="connsiteY75" fmla="*/ 401947 h 1147005"/>
                          <a:gd name="connsiteX76" fmla="*/ 1664167 w 1788234"/>
                          <a:gd name="connsiteY76" fmla="*/ 371475 h 1147005"/>
                          <a:gd name="connsiteX77" fmla="*/ 1664167 w 1788234"/>
                          <a:gd name="connsiteY77" fmla="*/ 190500 h 1147005"/>
                          <a:gd name="connsiteX78" fmla="*/ 1683217 w 1788234"/>
                          <a:gd name="connsiteY78" fmla="*/ 161925 h 1147005"/>
                          <a:gd name="connsiteX79" fmla="*/ 1711792 w 1788234"/>
                          <a:gd name="connsiteY79" fmla="*/ 142875 h 1147005"/>
                          <a:gd name="connsiteX80" fmla="*/ 1749892 w 1788234"/>
                          <a:gd name="connsiteY80" fmla="*/ 114300 h 1147005"/>
                          <a:gd name="connsiteX81" fmla="*/ 1787992 w 1788234"/>
                          <a:gd name="connsiteY81" fmla="*/ 95250 h 1147005"/>
                          <a:gd name="connsiteX82" fmla="*/ 1740367 w 1788234"/>
                          <a:gd name="connsiteY82" fmla="*/ 51457 h 1147005"/>
                          <a:gd name="connsiteX0" fmla="*/ 1797968 w 1845835"/>
                          <a:gd name="connsiteY0" fmla="*/ 51457 h 1147005"/>
                          <a:gd name="connsiteX1" fmla="*/ 1807493 w 1845835"/>
                          <a:gd name="connsiteY1" fmla="*/ 57150 h 1147005"/>
                          <a:gd name="connsiteX2" fmla="*/ 1731293 w 1845835"/>
                          <a:gd name="connsiteY2" fmla="*/ 9562 h 1147005"/>
                          <a:gd name="connsiteX3" fmla="*/ 1664618 w 1845835"/>
                          <a:gd name="connsiteY3" fmla="*/ 0 h 1147005"/>
                          <a:gd name="connsiteX4" fmla="*/ 1616993 w 1845835"/>
                          <a:gd name="connsiteY4" fmla="*/ 9525 h 1147005"/>
                          <a:gd name="connsiteX5" fmla="*/ 1588418 w 1845835"/>
                          <a:gd name="connsiteY5" fmla="*/ 38100 h 1147005"/>
                          <a:gd name="connsiteX6" fmla="*/ 1557938 w 1845835"/>
                          <a:gd name="connsiteY6" fmla="*/ 74378 h 1147005"/>
                          <a:gd name="connsiteX7" fmla="*/ 1531268 w 1845835"/>
                          <a:gd name="connsiteY7" fmla="*/ 104775 h 1147005"/>
                          <a:gd name="connsiteX8" fmla="*/ 1521743 w 1845835"/>
                          <a:gd name="connsiteY8" fmla="*/ 142875 h 1147005"/>
                          <a:gd name="connsiteX9" fmla="*/ 1502693 w 1845835"/>
                          <a:gd name="connsiteY9" fmla="*/ 171450 h 1147005"/>
                          <a:gd name="connsiteX10" fmla="*/ 1474118 w 1845835"/>
                          <a:gd name="connsiteY10" fmla="*/ 219075 h 1147005"/>
                          <a:gd name="connsiteX11" fmla="*/ 1456973 w 1845835"/>
                          <a:gd name="connsiteY11" fmla="*/ 236265 h 1147005"/>
                          <a:gd name="connsiteX12" fmla="*/ 1426493 w 1845835"/>
                          <a:gd name="connsiteY12" fmla="*/ 276225 h 1147005"/>
                          <a:gd name="connsiteX13" fmla="*/ 1350293 w 1845835"/>
                          <a:gd name="connsiteY13" fmla="*/ 361950 h 1147005"/>
                          <a:gd name="connsiteX14" fmla="*/ 1321718 w 1845835"/>
                          <a:gd name="connsiteY14" fmla="*/ 371475 h 1147005"/>
                          <a:gd name="connsiteX15" fmla="*/ 1264568 w 1845835"/>
                          <a:gd name="connsiteY15" fmla="*/ 409575 h 1147005"/>
                          <a:gd name="connsiteX16" fmla="*/ 1235993 w 1845835"/>
                          <a:gd name="connsiteY16" fmla="*/ 428625 h 1147005"/>
                          <a:gd name="connsiteX17" fmla="*/ 1131218 w 1845835"/>
                          <a:gd name="connsiteY17" fmla="*/ 466725 h 1147005"/>
                          <a:gd name="connsiteX18" fmla="*/ 826418 w 1845835"/>
                          <a:gd name="connsiteY18" fmla="*/ 457200 h 1147005"/>
                          <a:gd name="connsiteX19" fmla="*/ 803558 w 1845835"/>
                          <a:gd name="connsiteY19" fmla="*/ 445778 h 1147005"/>
                          <a:gd name="connsiteX20" fmla="*/ 740693 w 1845835"/>
                          <a:gd name="connsiteY20" fmla="*/ 409575 h 1147005"/>
                          <a:gd name="connsiteX21" fmla="*/ 702593 w 1845835"/>
                          <a:gd name="connsiteY21" fmla="*/ 371475 h 1147005"/>
                          <a:gd name="connsiteX22" fmla="*/ 693068 w 1845835"/>
                          <a:gd name="connsiteY22" fmla="*/ 342900 h 1147005"/>
                          <a:gd name="connsiteX23" fmla="*/ 674018 w 1845835"/>
                          <a:gd name="connsiteY23" fmla="*/ 304800 h 1147005"/>
                          <a:gd name="connsiteX24" fmla="*/ 616868 w 1845835"/>
                          <a:gd name="connsiteY24" fmla="*/ 228600 h 1147005"/>
                          <a:gd name="connsiteX25" fmla="*/ 588293 w 1845835"/>
                          <a:gd name="connsiteY25" fmla="*/ 219075 h 1147005"/>
                          <a:gd name="connsiteX26" fmla="*/ 559718 w 1845835"/>
                          <a:gd name="connsiteY26" fmla="*/ 161925 h 1147005"/>
                          <a:gd name="connsiteX27" fmla="*/ 531143 w 1845835"/>
                          <a:gd name="connsiteY27" fmla="*/ 152400 h 1147005"/>
                          <a:gd name="connsiteX28" fmla="*/ 456848 w 1845835"/>
                          <a:gd name="connsiteY28" fmla="*/ 142950 h 1147005"/>
                          <a:gd name="connsiteX29" fmla="*/ 350168 w 1845835"/>
                          <a:gd name="connsiteY29" fmla="*/ 209550 h 1147005"/>
                          <a:gd name="connsiteX30" fmla="*/ 283493 w 1845835"/>
                          <a:gd name="connsiteY30" fmla="*/ 285750 h 1147005"/>
                          <a:gd name="connsiteX31" fmla="*/ 266348 w 1845835"/>
                          <a:gd name="connsiteY31" fmla="*/ 312428 h 1147005"/>
                          <a:gd name="connsiteX32" fmla="*/ 254918 w 1845835"/>
                          <a:gd name="connsiteY32" fmla="*/ 342900 h 1147005"/>
                          <a:gd name="connsiteX33" fmla="*/ 226343 w 1845835"/>
                          <a:gd name="connsiteY33" fmla="*/ 390525 h 1147005"/>
                          <a:gd name="connsiteX34" fmla="*/ 205388 w 1845835"/>
                          <a:gd name="connsiteY34" fmla="*/ 451545 h 1147005"/>
                          <a:gd name="connsiteX35" fmla="*/ 207293 w 1845835"/>
                          <a:gd name="connsiteY35" fmla="*/ 495300 h 1147005"/>
                          <a:gd name="connsiteX36" fmla="*/ 157233 w 1845835"/>
                          <a:gd name="connsiteY36" fmla="*/ 674863 h 1147005"/>
                          <a:gd name="connsiteX37" fmla="*/ 116698 w 1845835"/>
                          <a:gd name="connsiteY37" fmla="*/ 739962 h 1147005"/>
                          <a:gd name="connsiteX38" fmla="*/ 64347 w 1845835"/>
                          <a:gd name="connsiteY38" fmla="*/ 768537 h 1147005"/>
                          <a:gd name="connsiteX39" fmla="*/ 4289 w 1845835"/>
                          <a:gd name="connsiteY39" fmla="*/ 827200 h 1147005"/>
                          <a:gd name="connsiteX40" fmla="*/ 340643 w 1845835"/>
                          <a:gd name="connsiteY40" fmla="*/ 942975 h 1147005"/>
                          <a:gd name="connsiteX41" fmla="*/ 346358 w 1845835"/>
                          <a:gd name="connsiteY41" fmla="*/ 971550 h 1147005"/>
                          <a:gd name="connsiteX42" fmla="*/ 378743 w 1845835"/>
                          <a:gd name="connsiteY42" fmla="*/ 1009650 h 1147005"/>
                          <a:gd name="connsiteX43" fmla="*/ 391634 w 1845835"/>
                          <a:gd name="connsiteY43" fmla="*/ 1055679 h 1147005"/>
                          <a:gd name="connsiteX44" fmla="*/ 506378 w 1845835"/>
                          <a:gd name="connsiteY44" fmla="*/ 1000087 h 1147005"/>
                          <a:gd name="connsiteX45" fmla="*/ 550193 w 1845835"/>
                          <a:gd name="connsiteY45" fmla="*/ 971550 h 1147005"/>
                          <a:gd name="connsiteX46" fmla="*/ 578768 w 1845835"/>
                          <a:gd name="connsiteY46" fmla="*/ 962025 h 1147005"/>
                          <a:gd name="connsiteX47" fmla="*/ 607343 w 1845835"/>
                          <a:gd name="connsiteY47" fmla="*/ 942975 h 1147005"/>
                          <a:gd name="connsiteX48" fmla="*/ 635918 w 1845835"/>
                          <a:gd name="connsiteY48" fmla="*/ 933450 h 1147005"/>
                          <a:gd name="connsiteX49" fmla="*/ 664493 w 1845835"/>
                          <a:gd name="connsiteY49" fmla="*/ 914400 h 1147005"/>
                          <a:gd name="connsiteX50" fmla="*/ 731168 w 1845835"/>
                          <a:gd name="connsiteY50" fmla="*/ 895350 h 1147005"/>
                          <a:gd name="connsiteX51" fmla="*/ 778793 w 1845835"/>
                          <a:gd name="connsiteY51" fmla="*/ 866775 h 1147005"/>
                          <a:gd name="connsiteX52" fmla="*/ 1035968 w 1845835"/>
                          <a:gd name="connsiteY52" fmla="*/ 866775 h 1147005"/>
                          <a:gd name="connsiteX53" fmla="*/ 1035968 w 1845835"/>
                          <a:gd name="connsiteY53" fmla="*/ 990600 h 1147005"/>
                          <a:gd name="connsiteX54" fmla="*/ 1035968 w 1845835"/>
                          <a:gd name="connsiteY54" fmla="*/ 1021110 h 1147005"/>
                          <a:gd name="connsiteX55" fmla="*/ 1051208 w 1845835"/>
                          <a:gd name="connsiteY55" fmla="*/ 1057275 h 1147005"/>
                          <a:gd name="connsiteX56" fmla="*/ 1102643 w 1845835"/>
                          <a:gd name="connsiteY56" fmla="*/ 1140840 h 1147005"/>
                          <a:gd name="connsiteX57" fmla="*/ 1140743 w 1845835"/>
                          <a:gd name="connsiteY57" fmla="*/ 1019175 h 1147005"/>
                          <a:gd name="connsiteX58" fmla="*/ 1121693 w 1845835"/>
                          <a:gd name="connsiteY58" fmla="*/ 990600 h 1147005"/>
                          <a:gd name="connsiteX59" fmla="*/ 1140743 w 1845835"/>
                          <a:gd name="connsiteY59" fmla="*/ 1047750 h 1147005"/>
                          <a:gd name="connsiteX60" fmla="*/ 1194083 w 1845835"/>
                          <a:gd name="connsiteY60" fmla="*/ 1116473 h 1147005"/>
                          <a:gd name="connsiteX61" fmla="*/ 1264568 w 1845835"/>
                          <a:gd name="connsiteY61" fmla="*/ 1143000 h 1147005"/>
                          <a:gd name="connsiteX62" fmla="*/ 1235993 w 1845835"/>
                          <a:gd name="connsiteY62" fmla="*/ 1009650 h 1147005"/>
                          <a:gd name="connsiteX63" fmla="*/ 1216943 w 1845835"/>
                          <a:gd name="connsiteY63" fmla="*/ 981075 h 1147005"/>
                          <a:gd name="connsiteX64" fmla="*/ 1235993 w 1845835"/>
                          <a:gd name="connsiteY64" fmla="*/ 876300 h 1147005"/>
                          <a:gd name="connsiteX65" fmla="*/ 1323349 w 1845835"/>
                          <a:gd name="connsiteY65" fmla="*/ 895616 h 1147005"/>
                          <a:gd name="connsiteX66" fmla="*/ 1447448 w 1845835"/>
                          <a:gd name="connsiteY66" fmla="*/ 912427 h 1147005"/>
                          <a:gd name="connsiteX67" fmla="*/ 1597943 w 1845835"/>
                          <a:gd name="connsiteY67" fmla="*/ 885825 h 1147005"/>
                          <a:gd name="connsiteX68" fmla="*/ 1693193 w 1845835"/>
                          <a:gd name="connsiteY68" fmla="*/ 838200 h 1147005"/>
                          <a:gd name="connsiteX69" fmla="*/ 1721768 w 1845835"/>
                          <a:gd name="connsiteY69" fmla="*/ 828675 h 1147005"/>
                          <a:gd name="connsiteX70" fmla="*/ 1759868 w 1845835"/>
                          <a:gd name="connsiteY70" fmla="*/ 771525 h 1147005"/>
                          <a:gd name="connsiteX71" fmla="*/ 1778918 w 1845835"/>
                          <a:gd name="connsiteY71" fmla="*/ 742950 h 1147005"/>
                          <a:gd name="connsiteX72" fmla="*/ 1788443 w 1845835"/>
                          <a:gd name="connsiteY72" fmla="*/ 704850 h 1147005"/>
                          <a:gd name="connsiteX73" fmla="*/ 1769393 w 1845835"/>
                          <a:gd name="connsiteY73" fmla="*/ 466725 h 1147005"/>
                          <a:gd name="connsiteX74" fmla="*/ 1759868 w 1845835"/>
                          <a:gd name="connsiteY74" fmla="*/ 438150 h 1147005"/>
                          <a:gd name="connsiteX75" fmla="*/ 1742723 w 1845835"/>
                          <a:gd name="connsiteY75" fmla="*/ 401947 h 1147005"/>
                          <a:gd name="connsiteX76" fmla="*/ 1721768 w 1845835"/>
                          <a:gd name="connsiteY76" fmla="*/ 371475 h 1147005"/>
                          <a:gd name="connsiteX77" fmla="*/ 1721768 w 1845835"/>
                          <a:gd name="connsiteY77" fmla="*/ 190500 h 1147005"/>
                          <a:gd name="connsiteX78" fmla="*/ 1740818 w 1845835"/>
                          <a:gd name="connsiteY78" fmla="*/ 161925 h 1147005"/>
                          <a:gd name="connsiteX79" fmla="*/ 1769393 w 1845835"/>
                          <a:gd name="connsiteY79" fmla="*/ 142875 h 1147005"/>
                          <a:gd name="connsiteX80" fmla="*/ 1807493 w 1845835"/>
                          <a:gd name="connsiteY80" fmla="*/ 114300 h 1147005"/>
                          <a:gd name="connsiteX81" fmla="*/ 1845593 w 1845835"/>
                          <a:gd name="connsiteY81" fmla="*/ 95250 h 1147005"/>
                          <a:gd name="connsiteX82" fmla="*/ 1797968 w 1845835"/>
                          <a:gd name="connsiteY82" fmla="*/ 51457 h 1147005"/>
                          <a:gd name="connsiteX0" fmla="*/ 1836410 w 1884277"/>
                          <a:gd name="connsiteY0" fmla="*/ 51457 h 1147005"/>
                          <a:gd name="connsiteX1" fmla="*/ 1845935 w 1884277"/>
                          <a:gd name="connsiteY1" fmla="*/ 57150 h 1147005"/>
                          <a:gd name="connsiteX2" fmla="*/ 1769735 w 1884277"/>
                          <a:gd name="connsiteY2" fmla="*/ 9562 h 1147005"/>
                          <a:gd name="connsiteX3" fmla="*/ 1703060 w 1884277"/>
                          <a:gd name="connsiteY3" fmla="*/ 0 h 1147005"/>
                          <a:gd name="connsiteX4" fmla="*/ 1655435 w 1884277"/>
                          <a:gd name="connsiteY4" fmla="*/ 9525 h 1147005"/>
                          <a:gd name="connsiteX5" fmla="*/ 1626860 w 1884277"/>
                          <a:gd name="connsiteY5" fmla="*/ 38100 h 1147005"/>
                          <a:gd name="connsiteX6" fmla="*/ 1596380 w 1884277"/>
                          <a:gd name="connsiteY6" fmla="*/ 74378 h 1147005"/>
                          <a:gd name="connsiteX7" fmla="*/ 1569710 w 1884277"/>
                          <a:gd name="connsiteY7" fmla="*/ 104775 h 1147005"/>
                          <a:gd name="connsiteX8" fmla="*/ 1560185 w 1884277"/>
                          <a:gd name="connsiteY8" fmla="*/ 142875 h 1147005"/>
                          <a:gd name="connsiteX9" fmla="*/ 1541135 w 1884277"/>
                          <a:gd name="connsiteY9" fmla="*/ 171450 h 1147005"/>
                          <a:gd name="connsiteX10" fmla="*/ 1512560 w 1884277"/>
                          <a:gd name="connsiteY10" fmla="*/ 219075 h 1147005"/>
                          <a:gd name="connsiteX11" fmla="*/ 1495415 w 1884277"/>
                          <a:gd name="connsiteY11" fmla="*/ 236265 h 1147005"/>
                          <a:gd name="connsiteX12" fmla="*/ 1464935 w 1884277"/>
                          <a:gd name="connsiteY12" fmla="*/ 276225 h 1147005"/>
                          <a:gd name="connsiteX13" fmla="*/ 1388735 w 1884277"/>
                          <a:gd name="connsiteY13" fmla="*/ 361950 h 1147005"/>
                          <a:gd name="connsiteX14" fmla="*/ 1360160 w 1884277"/>
                          <a:gd name="connsiteY14" fmla="*/ 371475 h 1147005"/>
                          <a:gd name="connsiteX15" fmla="*/ 1303010 w 1884277"/>
                          <a:gd name="connsiteY15" fmla="*/ 409575 h 1147005"/>
                          <a:gd name="connsiteX16" fmla="*/ 1274435 w 1884277"/>
                          <a:gd name="connsiteY16" fmla="*/ 428625 h 1147005"/>
                          <a:gd name="connsiteX17" fmla="*/ 1169660 w 1884277"/>
                          <a:gd name="connsiteY17" fmla="*/ 466725 h 1147005"/>
                          <a:gd name="connsiteX18" fmla="*/ 864860 w 1884277"/>
                          <a:gd name="connsiteY18" fmla="*/ 457200 h 1147005"/>
                          <a:gd name="connsiteX19" fmla="*/ 842000 w 1884277"/>
                          <a:gd name="connsiteY19" fmla="*/ 445778 h 1147005"/>
                          <a:gd name="connsiteX20" fmla="*/ 779135 w 1884277"/>
                          <a:gd name="connsiteY20" fmla="*/ 409575 h 1147005"/>
                          <a:gd name="connsiteX21" fmla="*/ 741035 w 1884277"/>
                          <a:gd name="connsiteY21" fmla="*/ 371475 h 1147005"/>
                          <a:gd name="connsiteX22" fmla="*/ 731510 w 1884277"/>
                          <a:gd name="connsiteY22" fmla="*/ 342900 h 1147005"/>
                          <a:gd name="connsiteX23" fmla="*/ 712460 w 1884277"/>
                          <a:gd name="connsiteY23" fmla="*/ 304800 h 1147005"/>
                          <a:gd name="connsiteX24" fmla="*/ 655310 w 1884277"/>
                          <a:gd name="connsiteY24" fmla="*/ 228600 h 1147005"/>
                          <a:gd name="connsiteX25" fmla="*/ 626735 w 1884277"/>
                          <a:gd name="connsiteY25" fmla="*/ 219075 h 1147005"/>
                          <a:gd name="connsiteX26" fmla="*/ 598160 w 1884277"/>
                          <a:gd name="connsiteY26" fmla="*/ 161925 h 1147005"/>
                          <a:gd name="connsiteX27" fmla="*/ 569585 w 1884277"/>
                          <a:gd name="connsiteY27" fmla="*/ 152400 h 1147005"/>
                          <a:gd name="connsiteX28" fmla="*/ 495290 w 1884277"/>
                          <a:gd name="connsiteY28" fmla="*/ 142950 h 1147005"/>
                          <a:gd name="connsiteX29" fmla="*/ 388610 w 1884277"/>
                          <a:gd name="connsiteY29" fmla="*/ 209550 h 1147005"/>
                          <a:gd name="connsiteX30" fmla="*/ 321935 w 1884277"/>
                          <a:gd name="connsiteY30" fmla="*/ 285750 h 1147005"/>
                          <a:gd name="connsiteX31" fmla="*/ 304790 w 1884277"/>
                          <a:gd name="connsiteY31" fmla="*/ 312428 h 1147005"/>
                          <a:gd name="connsiteX32" fmla="*/ 293360 w 1884277"/>
                          <a:gd name="connsiteY32" fmla="*/ 342900 h 1147005"/>
                          <a:gd name="connsiteX33" fmla="*/ 264785 w 1884277"/>
                          <a:gd name="connsiteY33" fmla="*/ 390525 h 1147005"/>
                          <a:gd name="connsiteX34" fmla="*/ 243830 w 1884277"/>
                          <a:gd name="connsiteY34" fmla="*/ 451545 h 1147005"/>
                          <a:gd name="connsiteX35" fmla="*/ 245735 w 1884277"/>
                          <a:gd name="connsiteY35" fmla="*/ 495300 h 1147005"/>
                          <a:gd name="connsiteX36" fmla="*/ 195675 w 1884277"/>
                          <a:gd name="connsiteY36" fmla="*/ 674863 h 1147005"/>
                          <a:gd name="connsiteX37" fmla="*/ 155140 w 1884277"/>
                          <a:gd name="connsiteY37" fmla="*/ 739962 h 1147005"/>
                          <a:gd name="connsiteX38" fmla="*/ 102789 w 1884277"/>
                          <a:gd name="connsiteY38" fmla="*/ 768537 h 1147005"/>
                          <a:gd name="connsiteX39" fmla="*/ 42731 w 1884277"/>
                          <a:gd name="connsiteY39" fmla="*/ 827200 h 1147005"/>
                          <a:gd name="connsiteX40" fmla="*/ 14700 w 1884277"/>
                          <a:gd name="connsiteY40" fmla="*/ 883625 h 1147005"/>
                          <a:gd name="connsiteX41" fmla="*/ 384800 w 1884277"/>
                          <a:gd name="connsiteY41" fmla="*/ 971550 h 1147005"/>
                          <a:gd name="connsiteX42" fmla="*/ 417185 w 1884277"/>
                          <a:gd name="connsiteY42" fmla="*/ 1009650 h 1147005"/>
                          <a:gd name="connsiteX43" fmla="*/ 430076 w 1884277"/>
                          <a:gd name="connsiteY43" fmla="*/ 1055679 h 1147005"/>
                          <a:gd name="connsiteX44" fmla="*/ 544820 w 1884277"/>
                          <a:gd name="connsiteY44" fmla="*/ 1000087 h 1147005"/>
                          <a:gd name="connsiteX45" fmla="*/ 588635 w 1884277"/>
                          <a:gd name="connsiteY45" fmla="*/ 971550 h 1147005"/>
                          <a:gd name="connsiteX46" fmla="*/ 617210 w 1884277"/>
                          <a:gd name="connsiteY46" fmla="*/ 962025 h 1147005"/>
                          <a:gd name="connsiteX47" fmla="*/ 645785 w 1884277"/>
                          <a:gd name="connsiteY47" fmla="*/ 942975 h 1147005"/>
                          <a:gd name="connsiteX48" fmla="*/ 674360 w 1884277"/>
                          <a:gd name="connsiteY48" fmla="*/ 933450 h 1147005"/>
                          <a:gd name="connsiteX49" fmla="*/ 702935 w 1884277"/>
                          <a:gd name="connsiteY49" fmla="*/ 914400 h 1147005"/>
                          <a:gd name="connsiteX50" fmla="*/ 769610 w 1884277"/>
                          <a:gd name="connsiteY50" fmla="*/ 895350 h 1147005"/>
                          <a:gd name="connsiteX51" fmla="*/ 817235 w 1884277"/>
                          <a:gd name="connsiteY51" fmla="*/ 866775 h 1147005"/>
                          <a:gd name="connsiteX52" fmla="*/ 1074410 w 1884277"/>
                          <a:gd name="connsiteY52" fmla="*/ 866775 h 1147005"/>
                          <a:gd name="connsiteX53" fmla="*/ 1074410 w 1884277"/>
                          <a:gd name="connsiteY53" fmla="*/ 990600 h 1147005"/>
                          <a:gd name="connsiteX54" fmla="*/ 1074410 w 1884277"/>
                          <a:gd name="connsiteY54" fmla="*/ 1021110 h 1147005"/>
                          <a:gd name="connsiteX55" fmla="*/ 1089650 w 1884277"/>
                          <a:gd name="connsiteY55" fmla="*/ 1057275 h 1147005"/>
                          <a:gd name="connsiteX56" fmla="*/ 1141085 w 1884277"/>
                          <a:gd name="connsiteY56" fmla="*/ 1140840 h 1147005"/>
                          <a:gd name="connsiteX57" fmla="*/ 1179185 w 1884277"/>
                          <a:gd name="connsiteY57" fmla="*/ 1019175 h 1147005"/>
                          <a:gd name="connsiteX58" fmla="*/ 1160135 w 1884277"/>
                          <a:gd name="connsiteY58" fmla="*/ 990600 h 1147005"/>
                          <a:gd name="connsiteX59" fmla="*/ 1179185 w 1884277"/>
                          <a:gd name="connsiteY59" fmla="*/ 1047750 h 1147005"/>
                          <a:gd name="connsiteX60" fmla="*/ 1232525 w 1884277"/>
                          <a:gd name="connsiteY60" fmla="*/ 1116473 h 1147005"/>
                          <a:gd name="connsiteX61" fmla="*/ 1303010 w 1884277"/>
                          <a:gd name="connsiteY61" fmla="*/ 1143000 h 1147005"/>
                          <a:gd name="connsiteX62" fmla="*/ 1274435 w 1884277"/>
                          <a:gd name="connsiteY62" fmla="*/ 1009650 h 1147005"/>
                          <a:gd name="connsiteX63" fmla="*/ 1255385 w 1884277"/>
                          <a:gd name="connsiteY63" fmla="*/ 981075 h 1147005"/>
                          <a:gd name="connsiteX64" fmla="*/ 1274435 w 1884277"/>
                          <a:gd name="connsiteY64" fmla="*/ 876300 h 1147005"/>
                          <a:gd name="connsiteX65" fmla="*/ 1361791 w 1884277"/>
                          <a:gd name="connsiteY65" fmla="*/ 895616 h 1147005"/>
                          <a:gd name="connsiteX66" fmla="*/ 1485890 w 1884277"/>
                          <a:gd name="connsiteY66" fmla="*/ 912427 h 1147005"/>
                          <a:gd name="connsiteX67" fmla="*/ 1636385 w 1884277"/>
                          <a:gd name="connsiteY67" fmla="*/ 885825 h 1147005"/>
                          <a:gd name="connsiteX68" fmla="*/ 1731635 w 1884277"/>
                          <a:gd name="connsiteY68" fmla="*/ 838200 h 1147005"/>
                          <a:gd name="connsiteX69" fmla="*/ 1760210 w 1884277"/>
                          <a:gd name="connsiteY69" fmla="*/ 828675 h 1147005"/>
                          <a:gd name="connsiteX70" fmla="*/ 1798310 w 1884277"/>
                          <a:gd name="connsiteY70" fmla="*/ 771525 h 1147005"/>
                          <a:gd name="connsiteX71" fmla="*/ 1817360 w 1884277"/>
                          <a:gd name="connsiteY71" fmla="*/ 742950 h 1147005"/>
                          <a:gd name="connsiteX72" fmla="*/ 1826885 w 1884277"/>
                          <a:gd name="connsiteY72" fmla="*/ 704850 h 1147005"/>
                          <a:gd name="connsiteX73" fmla="*/ 1807835 w 1884277"/>
                          <a:gd name="connsiteY73" fmla="*/ 466725 h 1147005"/>
                          <a:gd name="connsiteX74" fmla="*/ 1798310 w 1884277"/>
                          <a:gd name="connsiteY74" fmla="*/ 438150 h 1147005"/>
                          <a:gd name="connsiteX75" fmla="*/ 1781165 w 1884277"/>
                          <a:gd name="connsiteY75" fmla="*/ 401947 h 1147005"/>
                          <a:gd name="connsiteX76" fmla="*/ 1760210 w 1884277"/>
                          <a:gd name="connsiteY76" fmla="*/ 371475 h 1147005"/>
                          <a:gd name="connsiteX77" fmla="*/ 1760210 w 1884277"/>
                          <a:gd name="connsiteY77" fmla="*/ 190500 h 1147005"/>
                          <a:gd name="connsiteX78" fmla="*/ 1779260 w 1884277"/>
                          <a:gd name="connsiteY78" fmla="*/ 161925 h 1147005"/>
                          <a:gd name="connsiteX79" fmla="*/ 1807835 w 1884277"/>
                          <a:gd name="connsiteY79" fmla="*/ 142875 h 1147005"/>
                          <a:gd name="connsiteX80" fmla="*/ 1845935 w 1884277"/>
                          <a:gd name="connsiteY80" fmla="*/ 114300 h 1147005"/>
                          <a:gd name="connsiteX81" fmla="*/ 1884035 w 1884277"/>
                          <a:gd name="connsiteY81" fmla="*/ 95250 h 1147005"/>
                          <a:gd name="connsiteX82" fmla="*/ 1836410 w 1884277"/>
                          <a:gd name="connsiteY82" fmla="*/ 51457 h 1147005"/>
                          <a:gd name="connsiteX0" fmla="*/ 1835250 w 1883117"/>
                          <a:gd name="connsiteY0" fmla="*/ 51457 h 1147005"/>
                          <a:gd name="connsiteX1" fmla="*/ 1844775 w 1883117"/>
                          <a:gd name="connsiteY1" fmla="*/ 57150 h 1147005"/>
                          <a:gd name="connsiteX2" fmla="*/ 1768575 w 1883117"/>
                          <a:gd name="connsiteY2" fmla="*/ 9562 h 1147005"/>
                          <a:gd name="connsiteX3" fmla="*/ 1701900 w 1883117"/>
                          <a:gd name="connsiteY3" fmla="*/ 0 h 1147005"/>
                          <a:gd name="connsiteX4" fmla="*/ 1654275 w 1883117"/>
                          <a:gd name="connsiteY4" fmla="*/ 9525 h 1147005"/>
                          <a:gd name="connsiteX5" fmla="*/ 1625700 w 1883117"/>
                          <a:gd name="connsiteY5" fmla="*/ 38100 h 1147005"/>
                          <a:gd name="connsiteX6" fmla="*/ 1595220 w 1883117"/>
                          <a:gd name="connsiteY6" fmla="*/ 74378 h 1147005"/>
                          <a:gd name="connsiteX7" fmla="*/ 1568550 w 1883117"/>
                          <a:gd name="connsiteY7" fmla="*/ 104775 h 1147005"/>
                          <a:gd name="connsiteX8" fmla="*/ 1559025 w 1883117"/>
                          <a:gd name="connsiteY8" fmla="*/ 142875 h 1147005"/>
                          <a:gd name="connsiteX9" fmla="*/ 1539975 w 1883117"/>
                          <a:gd name="connsiteY9" fmla="*/ 171450 h 1147005"/>
                          <a:gd name="connsiteX10" fmla="*/ 1511400 w 1883117"/>
                          <a:gd name="connsiteY10" fmla="*/ 219075 h 1147005"/>
                          <a:gd name="connsiteX11" fmla="*/ 1494255 w 1883117"/>
                          <a:gd name="connsiteY11" fmla="*/ 236265 h 1147005"/>
                          <a:gd name="connsiteX12" fmla="*/ 1463775 w 1883117"/>
                          <a:gd name="connsiteY12" fmla="*/ 276225 h 1147005"/>
                          <a:gd name="connsiteX13" fmla="*/ 1387575 w 1883117"/>
                          <a:gd name="connsiteY13" fmla="*/ 361950 h 1147005"/>
                          <a:gd name="connsiteX14" fmla="*/ 1359000 w 1883117"/>
                          <a:gd name="connsiteY14" fmla="*/ 371475 h 1147005"/>
                          <a:gd name="connsiteX15" fmla="*/ 1301850 w 1883117"/>
                          <a:gd name="connsiteY15" fmla="*/ 409575 h 1147005"/>
                          <a:gd name="connsiteX16" fmla="*/ 1273275 w 1883117"/>
                          <a:gd name="connsiteY16" fmla="*/ 428625 h 1147005"/>
                          <a:gd name="connsiteX17" fmla="*/ 1168500 w 1883117"/>
                          <a:gd name="connsiteY17" fmla="*/ 466725 h 1147005"/>
                          <a:gd name="connsiteX18" fmla="*/ 863700 w 1883117"/>
                          <a:gd name="connsiteY18" fmla="*/ 457200 h 1147005"/>
                          <a:gd name="connsiteX19" fmla="*/ 840840 w 1883117"/>
                          <a:gd name="connsiteY19" fmla="*/ 445778 h 1147005"/>
                          <a:gd name="connsiteX20" fmla="*/ 777975 w 1883117"/>
                          <a:gd name="connsiteY20" fmla="*/ 409575 h 1147005"/>
                          <a:gd name="connsiteX21" fmla="*/ 739875 w 1883117"/>
                          <a:gd name="connsiteY21" fmla="*/ 371475 h 1147005"/>
                          <a:gd name="connsiteX22" fmla="*/ 730350 w 1883117"/>
                          <a:gd name="connsiteY22" fmla="*/ 342900 h 1147005"/>
                          <a:gd name="connsiteX23" fmla="*/ 711300 w 1883117"/>
                          <a:gd name="connsiteY23" fmla="*/ 304800 h 1147005"/>
                          <a:gd name="connsiteX24" fmla="*/ 654150 w 1883117"/>
                          <a:gd name="connsiteY24" fmla="*/ 228600 h 1147005"/>
                          <a:gd name="connsiteX25" fmla="*/ 625575 w 1883117"/>
                          <a:gd name="connsiteY25" fmla="*/ 219075 h 1147005"/>
                          <a:gd name="connsiteX26" fmla="*/ 597000 w 1883117"/>
                          <a:gd name="connsiteY26" fmla="*/ 161925 h 1147005"/>
                          <a:gd name="connsiteX27" fmla="*/ 568425 w 1883117"/>
                          <a:gd name="connsiteY27" fmla="*/ 152400 h 1147005"/>
                          <a:gd name="connsiteX28" fmla="*/ 494130 w 1883117"/>
                          <a:gd name="connsiteY28" fmla="*/ 142950 h 1147005"/>
                          <a:gd name="connsiteX29" fmla="*/ 387450 w 1883117"/>
                          <a:gd name="connsiteY29" fmla="*/ 209550 h 1147005"/>
                          <a:gd name="connsiteX30" fmla="*/ 320775 w 1883117"/>
                          <a:gd name="connsiteY30" fmla="*/ 285750 h 1147005"/>
                          <a:gd name="connsiteX31" fmla="*/ 303630 w 1883117"/>
                          <a:gd name="connsiteY31" fmla="*/ 312428 h 1147005"/>
                          <a:gd name="connsiteX32" fmla="*/ 292200 w 1883117"/>
                          <a:gd name="connsiteY32" fmla="*/ 342900 h 1147005"/>
                          <a:gd name="connsiteX33" fmla="*/ 263625 w 1883117"/>
                          <a:gd name="connsiteY33" fmla="*/ 390525 h 1147005"/>
                          <a:gd name="connsiteX34" fmla="*/ 242670 w 1883117"/>
                          <a:gd name="connsiteY34" fmla="*/ 451545 h 1147005"/>
                          <a:gd name="connsiteX35" fmla="*/ 244575 w 1883117"/>
                          <a:gd name="connsiteY35" fmla="*/ 495300 h 1147005"/>
                          <a:gd name="connsiteX36" fmla="*/ 194515 w 1883117"/>
                          <a:gd name="connsiteY36" fmla="*/ 674863 h 1147005"/>
                          <a:gd name="connsiteX37" fmla="*/ 153980 w 1883117"/>
                          <a:gd name="connsiteY37" fmla="*/ 739962 h 1147005"/>
                          <a:gd name="connsiteX38" fmla="*/ 101629 w 1883117"/>
                          <a:gd name="connsiteY38" fmla="*/ 768537 h 1147005"/>
                          <a:gd name="connsiteX39" fmla="*/ 41571 w 1883117"/>
                          <a:gd name="connsiteY39" fmla="*/ 827200 h 1147005"/>
                          <a:gd name="connsiteX40" fmla="*/ 13540 w 1883117"/>
                          <a:gd name="connsiteY40" fmla="*/ 883625 h 1147005"/>
                          <a:gd name="connsiteX41" fmla="*/ 383640 w 1883117"/>
                          <a:gd name="connsiteY41" fmla="*/ 971550 h 1147005"/>
                          <a:gd name="connsiteX42" fmla="*/ 416025 w 1883117"/>
                          <a:gd name="connsiteY42" fmla="*/ 1009650 h 1147005"/>
                          <a:gd name="connsiteX43" fmla="*/ 428916 w 1883117"/>
                          <a:gd name="connsiteY43" fmla="*/ 1055679 h 1147005"/>
                          <a:gd name="connsiteX44" fmla="*/ 543660 w 1883117"/>
                          <a:gd name="connsiteY44" fmla="*/ 1000087 h 1147005"/>
                          <a:gd name="connsiteX45" fmla="*/ 587475 w 1883117"/>
                          <a:gd name="connsiteY45" fmla="*/ 971550 h 1147005"/>
                          <a:gd name="connsiteX46" fmla="*/ 616050 w 1883117"/>
                          <a:gd name="connsiteY46" fmla="*/ 962025 h 1147005"/>
                          <a:gd name="connsiteX47" fmla="*/ 644625 w 1883117"/>
                          <a:gd name="connsiteY47" fmla="*/ 942975 h 1147005"/>
                          <a:gd name="connsiteX48" fmla="*/ 673200 w 1883117"/>
                          <a:gd name="connsiteY48" fmla="*/ 933450 h 1147005"/>
                          <a:gd name="connsiteX49" fmla="*/ 701775 w 1883117"/>
                          <a:gd name="connsiteY49" fmla="*/ 914400 h 1147005"/>
                          <a:gd name="connsiteX50" fmla="*/ 768450 w 1883117"/>
                          <a:gd name="connsiteY50" fmla="*/ 895350 h 1147005"/>
                          <a:gd name="connsiteX51" fmla="*/ 816075 w 1883117"/>
                          <a:gd name="connsiteY51" fmla="*/ 866775 h 1147005"/>
                          <a:gd name="connsiteX52" fmla="*/ 1073250 w 1883117"/>
                          <a:gd name="connsiteY52" fmla="*/ 866775 h 1147005"/>
                          <a:gd name="connsiteX53" fmla="*/ 1073250 w 1883117"/>
                          <a:gd name="connsiteY53" fmla="*/ 990600 h 1147005"/>
                          <a:gd name="connsiteX54" fmla="*/ 1073250 w 1883117"/>
                          <a:gd name="connsiteY54" fmla="*/ 1021110 h 1147005"/>
                          <a:gd name="connsiteX55" fmla="*/ 1088490 w 1883117"/>
                          <a:gd name="connsiteY55" fmla="*/ 1057275 h 1147005"/>
                          <a:gd name="connsiteX56" fmla="*/ 1139925 w 1883117"/>
                          <a:gd name="connsiteY56" fmla="*/ 1140840 h 1147005"/>
                          <a:gd name="connsiteX57" fmla="*/ 1178025 w 1883117"/>
                          <a:gd name="connsiteY57" fmla="*/ 1019175 h 1147005"/>
                          <a:gd name="connsiteX58" fmla="*/ 1158975 w 1883117"/>
                          <a:gd name="connsiteY58" fmla="*/ 990600 h 1147005"/>
                          <a:gd name="connsiteX59" fmla="*/ 1178025 w 1883117"/>
                          <a:gd name="connsiteY59" fmla="*/ 1047750 h 1147005"/>
                          <a:gd name="connsiteX60" fmla="*/ 1231365 w 1883117"/>
                          <a:gd name="connsiteY60" fmla="*/ 1116473 h 1147005"/>
                          <a:gd name="connsiteX61" fmla="*/ 1301850 w 1883117"/>
                          <a:gd name="connsiteY61" fmla="*/ 1143000 h 1147005"/>
                          <a:gd name="connsiteX62" fmla="*/ 1273275 w 1883117"/>
                          <a:gd name="connsiteY62" fmla="*/ 1009650 h 1147005"/>
                          <a:gd name="connsiteX63" fmla="*/ 1254225 w 1883117"/>
                          <a:gd name="connsiteY63" fmla="*/ 981075 h 1147005"/>
                          <a:gd name="connsiteX64" fmla="*/ 1273275 w 1883117"/>
                          <a:gd name="connsiteY64" fmla="*/ 876300 h 1147005"/>
                          <a:gd name="connsiteX65" fmla="*/ 1360631 w 1883117"/>
                          <a:gd name="connsiteY65" fmla="*/ 895616 h 1147005"/>
                          <a:gd name="connsiteX66" fmla="*/ 1484730 w 1883117"/>
                          <a:gd name="connsiteY66" fmla="*/ 912427 h 1147005"/>
                          <a:gd name="connsiteX67" fmla="*/ 1635225 w 1883117"/>
                          <a:gd name="connsiteY67" fmla="*/ 885825 h 1147005"/>
                          <a:gd name="connsiteX68" fmla="*/ 1730475 w 1883117"/>
                          <a:gd name="connsiteY68" fmla="*/ 838200 h 1147005"/>
                          <a:gd name="connsiteX69" fmla="*/ 1759050 w 1883117"/>
                          <a:gd name="connsiteY69" fmla="*/ 828675 h 1147005"/>
                          <a:gd name="connsiteX70" fmla="*/ 1797150 w 1883117"/>
                          <a:gd name="connsiteY70" fmla="*/ 771525 h 1147005"/>
                          <a:gd name="connsiteX71" fmla="*/ 1816200 w 1883117"/>
                          <a:gd name="connsiteY71" fmla="*/ 742950 h 1147005"/>
                          <a:gd name="connsiteX72" fmla="*/ 1825725 w 1883117"/>
                          <a:gd name="connsiteY72" fmla="*/ 704850 h 1147005"/>
                          <a:gd name="connsiteX73" fmla="*/ 1806675 w 1883117"/>
                          <a:gd name="connsiteY73" fmla="*/ 466725 h 1147005"/>
                          <a:gd name="connsiteX74" fmla="*/ 1797150 w 1883117"/>
                          <a:gd name="connsiteY74" fmla="*/ 438150 h 1147005"/>
                          <a:gd name="connsiteX75" fmla="*/ 1780005 w 1883117"/>
                          <a:gd name="connsiteY75" fmla="*/ 401947 h 1147005"/>
                          <a:gd name="connsiteX76" fmla="*/ 1759050 w 1883117"/>
                          <a:gd name="connsiteY76" fmla="*/ 371475 h 1147005"/>
                          <a:gd name="connsiteX77" fmla="*/ 1759050 w 1883117"/>
                          <a:gd name="connsiteY77" fmla="*/ 190500 h 1147005"/>
                          <a:gd name="connsiteX78" fmla="*/ 1778100 w 1883117"/>
                          <a:gd name="connsiteY78" fmla="*/ 161925 h 1147005"/>
                          <a:gd name="connsiteX79" fmla="*/ 1806675 w 1883117"/>
                          <a:gd name="connsiteY79" fmla="*/ 142875 h 1147005"/>
                          <a:gd name="connsiteX80" fmla="*/ 1844775 w 1883117"/>
                          <a:gd name="connsiteY80" fmla="*/ 114300 h 1147005"/>
                          <a:gd name="connsiteX81" fmla="*/ 1882875 w 1883117"/>
                          <a:gd name="connsiteY81" fmla="*/ 95250 h 1147005"/>
                          <a:gd name="connsiteX82" fmla="*/ 1835250 w 1883117"/>
                          <a:gd name="connsiteY82" fmla="*/ 51457 h 1147005"/>
                          <a:gd name="connsiteX0" fmla="*/ 1835250 w 1883117"/>
                          <a:gd name="connsiteY0" fmla="*/ 51457 h 1147005"/>
                          <a:gd name="connsiteX1" fmla="*/ 1844775 w 1883117"/>
                          <a:gd name="connsiteY1" fmla="*/ 57150 h 1147005"/>
                          <a:gd name="connsiteX2" fmla="*/ 1768575 w 1883117"/>
                          <a:gd name="connsiteY2" fmla="*/ 9562 h 1147005"/>
                          <a:gd name="connsiteX3" fmla="*/ 1701900 w 1883117"/>
                          <a:gd name="connsiteY3" fmla="*/ 0 h 1147005"/>
                          <a:gd name="connsiteX4" fmla="*/ 1654275 w 1883117"/>
                          <a:gd name="connsiteY4" fmla="*/ 9525 h 1147005"/>
                          <a:gd name="connsiteX5" fmla="*/ 1625700 w 1883117"/>
                          <a:gd name="connsiteY5" fmla="*/ 38100 h 1147005"/>
                          <a:gd name="connsiteX6" fmla="*/ 1595220 w 1883117"/>
                          <a:gd name="connsiteY6" fmla="*/ 74378 h 1147005"/>
                          <a:gd name="connsiteX7" fmla="*/ 1568550 w 1883117"/>
                          <a:gd name="connsiteY7" fmla="*/ 104775 h 1147005"/>
                          <a:gd name="connsiteX8" fmla="*/ 1559025 w 1883117"/>
                          <a:gd name="connsiteY8" fmla="*/ 142875 h 1147005"/>
                          <a:gd name="connsiteX9" fmla="*/ 1539975 w 1883117"/>
                          <a:gd name="connsiteY9" fmla="*/ 171450 h 1147005"/>
                          <a:gd name="connsiteX10" fmla="*/ 1511400 w 1883117"/>
                          <a:gd name="connsiteY10" fmla="*/ 219075 h 1147005"/>
                          <a:gd name="connsiteX11" fmla="*/ 1494255 w 1883117"/>
                          <a:gd name="connsiteY11" fmla="*/ 236265 h 1147005"/>
                          <a:gd name="connsiteX12" fmla="*/ 1463775 w 1883117"/>
                          <a:gd name="connsiteY12" fmla="*/ 276225 h 1147005"/>
                          <a:gd name="connsiteX13" fmla="*/ 1387575 w 1883117"/>
                          <a:gd name="connsiteY13" fmla="*/ 361950 h 1147005"/>
                          <a:gd name="connsiteX14" fmla="*/ 1359000 w 1883117"/>
                          <a:gd name="connsiteY14" fmla="*/ 371475 h 1147005"/>
                          <a:gd name="connsiteX15" fmla="*/ 1301850 w 1883117"/>
                          <a:gd name="connsiteY15" fmla="*/ 409575 h 1147005"/>
                          <a:gd name="connsiteX16" fmla="*/ 1273275 w 1883117"/>
                          <a:gd name="connsiteY16" fmla="*/ 428625 h 1147005"/>
                          <a:gd name="connsiteX17" fmla="*/ 1168500 w 1883117"/>
                          <a:gd name="connsiteY17" fmla="*/ 466725 h 1147005"/>
                          <a:gd name="connsiteX18" fmla="*/ 863700 w 1883117"/>
                          <a:gd name="connsiteY18" fmla="*/ 457200 h 1147005"/>
                          <a:gd name="connsiteX19" fmla="*/ 840840 w 1883117"/>
                          <a:gd name="connsiteY19" fmla="*/ 445778 h 1147005"/>
                          <a:gd name="connsiteX20" fmla="*/ 777975 w 1883117"/>
                          <a:gd name="connsiteY20" fmla="*/ 409575 h 1147005"/>
                          <a:gd name="connsiteX21" fmla="*/ 739875 w 1883117"/>
                          <a:gd name="connsiteY21" fmla="*/ 371475 h 1147005"/>
                          <a:gd name="connsiteX22" fmla="*/ 730350 w 1883117"/>
                          <a:gd name="connsiteY22" fmla="*/ 342900 h 1147005"/>
                          <a:gd name="connsiteX23" fmla="*/ 711300 w 1883117"/>
                          <a:gd name="connsiteY23" fmla="*/ 304800 h 1147005"/>
                          <a:gd name="connsiteX24" fmla="*/ 654150 w 1883117"/>
                          <a:gd name="connsiteY24" fmla="*/ 228600 h 1147005"/>
                          <a:gd name="connsiteX25" fmla="*/ 625575 w 1883117"/>
                          <a:gd name="connsiteY25" fmla="*/ 219075 h 1147005"/>
                          <a:gd name="connsiteX26" fmla="*/ 597000 w 1883117"/>
                          <a:gd name="connsiteY26" fmla="*/ 161925 h 1147005"/>
                          <a:gd name="connsiteX27" fmla="*/ 568425 w 1883117"/>
                          <a:gd name="connsiteY27" fmla="*/ 152400 h 1147005"/>
                          <a:gd name="connsiteX28" fmla="*/ 494130 w 1883117"/>
                          <a:gd name="connsiteY28" fmla="*/ 142950 h 1147005"/>
                          <a:gd name="connsiteX29" fmla="*/ 387450 w 1883117"/>
                          <a:gd name="connsiteY29" fmla="*/ 209550 h 1147005"/>
                          <a:gd name="connsiteX30" fmla="*/ 320775 w 1883117"/>
                          <a:gd name="connsiteY30" fmla="*/ 285750 h 1147005"/>
                          <a:gd name="connsiteX31" fmla="*/ 303630 w 1883117"/>
                          <a:gd name="connsiteY31" fmla="*/ 312428 h 1147005"/>
                          <a:gd name="connsiteX32" fmla="*/ 292200 w 1883117"/>
                          <a:gd name="connsiteY32" fmla="*/ 342900 h 1147005"/>
                          <a:gd name="connsiteX33" fmla="*/ 263625 w 1883117"/>
                          <a:gd name="connsiteY33" fmla="*/ 390525 h 1147005"/>
                          <a:gd name="connsiteX34" fmla="*/ 242670 w 1883117"/>
                          <a:gd name="connsiteY34" fmla="*/ 451545 h 1147005"/>
                          <a:gd name="connsiteX35" fmla="*/ 244575 w 1883117"/>
                          <a:gd name="connsiteY35" fmla="*/ 495300 h 1147005"/>
                          <a:gd name="connsiteX36" fmla="*/ 194515 w 1883117"/>
                          <a:gd name="connsiteY36" fmla="*/ 674863 h 1147005"/>
                          <a:gd name="connsiteX37" fmla="*/ 153980 w 1883117"/>
                          <a:gd name="connsiteY37" fmla="*/ 739962 h 1147005"/>
                          <a:gd name="connsiteX38" fmla="*/ 101629 w 1883117"/>
                          <a:gd name="connsiteY38" fmla="*/ 768537 h 1147005"/>
                          <a:gd name="connsiteX39" fmla="*/ 41571 w 1883117"/>
                          <a:gd name="connsiteY39" fmla="*/ 827200 h 1147005"/>
                          <a:gd name="connsiteX40" fmla="*/ 13540 w 1883117"/>
                          <a:gd name="connsiteY40" fmla="*/ 883625 h 1147005"/>
                          <a:gd name="connsiteX41" fmla="*/ 383640 w 1883117"/>
                          <a:gd name="connsiteY41" fmla="*/ 971550 h 1147005"/>
                          <a:gd name="connsiteX42" fmla="*/ 416025 w 1883117"/>
                          <a:gd name="connsiteY42" fmla="*/ 1009650 h 1147005"/>
                          <a:gd name="connsiteX43" fmla="*/ 428916 w 1883117"/>
                          <a:gd name="connsiteY43" fmla="*/ 1055679 h 1147005"/>
                          <a:gd name="connsiteX44" fmla="*/ 543660 w 1883117"/>
                          <a:gd name="connsiteY44" fmla="*/ 1000087 h 1147005"/>
                          <a:gd name="connsiteX45" fmla="*/ 587475 w 1883117"/>
                          <a:gd name="connsiteY45" fmla="*/ 971550 h 1147005"/>
                          <a:gd name="connsiteX46" fmla="*/ 616050 w 1883117"/>
                          <a:gd name="connsiteY46" fmla="*/ 962025 h 1147005"/>
                          <a:gd name="connsiteX47" fmla="*/ 644625 w 1883117"/>
                          <a:gd name="connsiteY47" fmla="*/ 942975 h 1147005"/>
                          <a:gd name="connsiteX48" fmla="*/ 673200 w 1883117"/>
                          <a:gd name="connsiteY48" fmla="*/ 933450 h 1147005"/>
                          <a:gd name="connsiteX49" fmla="*/ 701775 w 1883117"/>
                          <a:gd name="connsiteY49" fmla="*/ 914400 h 1147005"/>
                          <a:gd name="connsiteX50" fmla="*/ 768450 w 1883117"/>
                          <a:gd name="connsiteY50" fmla="*/ 895350 h 1147005"/>
                          <a:gd name="connsiteX51" fmla="*/ 816075 w 1883117"/>
                          <a:gd name="connsiteY51" fmla="*/ 866775 h 1147005"/>
                          <a:gd name="connsiteX52" fmla="*/ 1073250 w 1883117"/>
                          <a:gd name="connsiteY52" fmla="*/ 866775 h 1147005"/>
                          <a:gd name="connsiteX53" fmla="*/ 1073250 w 1883117"/>
                          <a:gd name="connsiteY53" fmla="*/ 990600 h 1147005"/>
                          <a:gd name="connsiteX54" fmla="*/ 1073250 w 1883117"/>
                          <a:gd name="connsiteY54" fmla="*/ 1021110 h 1147005"/>
                          <a:gd name="connsiteX55" fmla="*/ 1088490 w 1883117"/>
                          <a:gd name="connsiteY55" fmla="*/ 1057275 h 1147005"/>
                          <a:gd name="connsiteX56" fmla="*/ 1139925 w 1883117"/>
                          <a:gd name="connsiteY56" fmla="*/ 1140840 h 1147005"/>
                          <a:gd name="connsiteX57" fmla="*/ 1178025 w 1883117"/>
                          <a:gd name="connsiteY57" fmla="*/ 1019175 h 1147005"/>
                          <a:gd name="connsiteX58" fmla="*/ 1158975 w 1883117"/>
                          <a:gd name="connsiteY58" fmla="*/ 990600 h 1147005"/>
                          <a:gd name="connsiteX59" fmla="*/ 1178025 w 1883117"/>
                          <a:gd name="connsiteY59" fmla="*/ 1047750 h 1147005"/>
                          <a:gd name="connsiteX60" fmla="*/ 1231365 w 1883117"/>
                          <a:gd name="connsiteY60" fmla="*/ 1116473 h 1147005"/>
                          <a:gd name="connsiteX61" fmla="*/ 1301850 w 1883117"/>
                          <a:gd name="connsiteY61" fmla="*/ 1143000 h 1147005"/>
                          <a:gd name="connsiteX62" fmla="*/ 1273275 w 1883117"/>
                          <a:gd name="connsiteY62" fmla="*/ 1009650 h 1147005"/>
                          <a:gd name="connsiteX63" fmla="*/ 1254225 w 1883117"/>
                          <a:gd name="connsiteY63" fmla="*/ 981075 h 1147005"/>
                          <a:gd name="connsiteX64" fmla="*/ 1273275 w 1883117"/>
                          <a:gd name="connsiteY64" fmla="*/ 876300 h 1147005"/>
                          <a:gd name="connsiteX65" fmla="*/ 1360631 w 1883117"/>
                          <a:gd name="connsiteY65" fmla="*/ 895616 h 1147005"/>
                          <a:gd name="connsiteX66" fmla="*/ 1484730 w 1883117"/>
                          <a:gd name="connsiteY66" fmla="*/ 912427 h 1147005"/>
                          <a:gd name="connsiteX67" fmla="*/ 1635225 w 1883117"/>
                          <a:gd name="connsiteY67" fmla="*/ 885825 h 1147005"/>
                          <a:gd name="connsiteX68" fmla="*/ 1730475 w 1883117"/>
                          <a:gd name="connsiteY68" fmla="*/ 838200 h 1147005"/>
                          <a:gd name="connsiteX69" fmla="*/ 1759050 w 1883117"/>
                          <a:gd name="connsiteY69" fmla="*/ 828675 h 1147005"/>
                          <a:gd name="connsiteX70" fmla="*/ 1797150 w 1883117"/>
                          <a:gd name="connsiteY70" fmla="*/ 771525 h 1147005"/>
                          <a:gd name="connsiteX71" fmla="*/ 1816200 w 1883117"/>
                          <a:gd name="connsiteY71" fmla="*/ 742950 h 1147005"/>
                          <a:gd name="connsiteX72" fmla="*/ 1825725 w 1883117"/>
                          <a:gd name="connsiteY72" fmla="*/ 704850 h 1147005"/>
                          <a:gd name="connsiteX73" fmla="*/ 1806675 w 1883117"/>
                          <a:gd name="connsiteY73" fmla="*/ 466725 h 1147005"/>
                          <a:gd name="connsiteX74" fmla="*/ 1797150 w 1883117"/>
                          <a:gd name="connsiteY74" fmla="*/ 438150 h 1147005"/>
                          <a:gd name="connsiteX75" fmla="*/ 1780005 w 1883117"/>
                          <a:gd name="connsiteY75" fmla="*/ 401947 h 1147005"/>
                          <a:gd name="connsiteX76" fmla="*/ 1759050 w 1883117"/>
                          <a:gd name="connsiteY76" fmla="*/ 371475 h 1147005"/>
                          <a:gd name="connsiteX77" fmla="*/ 1759050 w 1883117"/>
                          <a:gd name="connsiteY77" fmla="*/ 190500 h 1147005"/>
                          <a:gd name="connsiteX78" fmla="*/ 1778100 w 1883117"/>
                          <a:gd name="connsiteY78" fmla="*/ 161925 h 1147005"/>
                          <a:gd name="connsiteX79" fmla="*/ 1806675 w 1883117"/>
                          <a:gd name="connsiteY79" fmla="*/ 142875 h 1147005"/>
                          <a:gd name="connsiteX80" fmla="*/ 1844775 w 1883117"/>
                          <a:gd name="connsiteY80" fmla="*/ 114300 h 1147005"/>
                          <a:gd name="connsiteX81" fmla="*/ 1882875 w 1883117"/>
                          <a:gd name="connsiteY81" fmla="*/ 95250 h 1147005"/>
                          <a:gd name="connsiteX82" fmla="*/ 1835250 w 1883117"/>
                          <a:gd name="connsiteY82" fmla="*/ 51457 h 1147005"/>
                          <a:gd name="connsiteX0" fmla="*/ 1851146 w 1899013"/>
                          <a:gd name="connsiteY0" fmla="*/ 51457 h 1147005"/>
                          <a:gd name="connsiteX1" fmla="*/ 1860671 w 1899013"/>
                          <a:gd name="connsiteY1" fmla="*/ 57150 h 1147005"/>
                          <a:gd name="connsiteX2" fmla="*/ 1784471 w 1899013"/>
                          <a:gd name="connsiteY2" fmla="*/ 9562 h 1147005"/>
                          <a:gd name="connsiteX3" fmla="*/ 1717796 w 1899013"/>
                          <a:gd name="connsiteY3" fmla="*/ 0 h 1147005"/>
                          <a:gd name="connsiteX4" fmla="*/ 1670171 w 1899013"/>
                          <a:gd name="connsiteY4" fmla="*/ 9525 h 1147005"/>
                          <a:gd name="connsiteX5" fmla="*/ 1641596 w 1899013"/>
                          <a:gd name="connsiteY5" fmla="*/ 38100 h 1147005"/>
                          <a:gd name="connsiteX6" fmla="*/ 1611116 w 1899013"/>
                          <a:gd name="connsiteY6" fmla="*/ 74378 h 1147005"/>
                          <a:gd name="connsiteX7" fmla="*/ 1584446 w 1899013"/>
                          <a:gd name="connsiteY7" fmla="*/ 104775 h 1147005"/>
                          <a:gd name="connsiteX8" fmla="*/ 1574921 w 1899013"/>
                          <a:gd name="connsiteY8" fmla="*/ 142875 h 1147005"/>
                          <a:gd name="connsiteX9" fmla="*/ 1555871 w 1899013"/>
                          <a:gd name="connsiteY9" fmla="*/ 171450 h 1147005"/>
                          <a:gd name="connsiteX10" fmla="*/ 1527296 w 1899013"/>
                          <a:gd name="connsiteY10" fmla="*/ 219075 h 1147005"/>
                          <a:gd name="connsiteX11" fmla="*/ 1510151 w 1899013"/>
                          <a:gd name="connsiteY11" fmla="*/ 236265 h 1147005"/>
                          <a:gd name="connsiteX12" fmla="*/ 1479671 w 1899013"/>
                          <a:gd name="connsiteY12" fmla="*/ 276225 h 1147005"/>
                          <a:gd name="connsiteX13" fmla="*/ 1403471 w 1899013"/>
                          <a:gd name="connsiteY13" fmla="*/ 361950 h 1147005"/>
                          <a:gd name="connsiteX14" fmla="*/ 1374896 w 1899013"/>
                          <a:gd name="connsiteY14" fmla="*/ 371475 h 1147005"/>
                          <a:gd name="connsiteX15" fmla="*/ 1317746 w 1899013"/>
                          <a:gd name="connsiteY15" fmla="*/ 409575 h 1147005"/>
                          <a:gd name="connsiteX16" fmla="*/ 1289171 w 1899013"/>
                          <a:gd name="connsiteY16" fmla="*/ 428625 h 1147005"/>
                          <a:gd name="connsiteX17" fmla="*/ 1184396 w 1899013"/>
                          <a:gd name="connsiteY17" fmla="*/ 466725 h 1147005"/>
                          <a:gd name="connsiteX18" fmla="*/ 879596 w 1899013"/>
                          <a:gd name="connsiteY18" fmla="*/ 457200 h 1147005"/>
                          <a:gd name="connsiteX19" fmla="*/ 856736 w 1899013"/>
                          <a:gd name="connsiteY19" fmla="*/ 445778 h 1147005"/>
                          <a:gd name="connsiteX20" fmla="*/ 793871 w 1899013"/>
                          <a:gd name="connsiteY20" fmla="*/ 409575 h 1147005"/>
                          <a:gd name="connsiteX21" fmla="*/ 755771 w 1899013"/>
                          <a:gd name="connsiteY21" fmla="*/ 371475 h 1147005"/>
                          <a:gd name="connsiteX22" fmla="*/ 746246 w 1899013"/>
                          <a:gd name="connsiteY22" fmla="*/ 342900 h 1147005"/>
                          <a:gd name="connsiteX23" fmla="*/ 727196 w 1899013"/>
                          <a:gd name="connsiteY23" fmla="*/ 304800 h 1147005"/>
                          <a:gd name="connsiteX24" fmla="*/ 670046 w 1899013"/>
                          <a:gd name="connsiteY24" fmla="*/ 228600 h 1147005"/>
                          <a:gd name="connsiteX25" fmla="*/ 641471 w 1899013"/>
                          <a:gd name="connsiteY25" fmla="*/ 219075 h 1147005"/>
                          <a:gd name="connsiteX26" fmla="*/ 612896 w 1899013"/>
                          <a:gd name="connsiteY26" fmla="*/ 161925 h 1147005"/>
                          <a:gd name="connsiteX27" fmla="*/ 584321 w 1899013"/>
                          <a:gd name="connsiteY27" fmla="*/ 152400 h 1147005"/>
                          <a:gd name="connsiteX28" fmla="*/ 510026 w 1899013"/>
                          <a:gd name="connsiteY28" fmla="*/ 142950 h 1147005"/>
                          <a:gd name="connsiteX29" fmla="*/ 403346 w 1899013"/>
                          <a:gd name="connsiteY29" fmla="*/ 209550 h 1147005"/>
                          <a:gd name="connsiteX30" fmla="*/ 336671 w 1899013"/>
                          <a:gd name="connsiteY30" fmla="*/ 285750 h 1147005"/>
                          <a:gd name="connsiteX31" fmla="*/ 319526 w 1899013"/>
                          <a:gd name="connsiteY31" fmla="*/ 312428 h 1147005"/>
                          <a:gd name="connsiteX32" fmla="*/ 308096 w 1899013"/>
                          <a:gd name="connsiteY32" fmla="*/ 342900 h 1147005"/>
                          <a:gd name="connsiteX33" fmla="*/ 279521 w 1899013"/>
                          <a:gd name="connsiteY33" fmla="*/ 390525 h 1147005"/>
                          <a:gd name="connsiteX34" fmla="*/ 258566 w 1899013"/>
                          <a:gd name="connsiteY34" fmla="*/ 451545 h 1147005"/>
                          <a:gd name="connsiteX35" fmla="*/ 260471 w 1899013"/>
                          <a:gd name="connsiteY35" fmla="*/ 495300 h 1147005"/>
                          <a:gd name="connsiteX36" fmla="*/ 210411 w 1899013"/>
                          <a:gd name="connsiteY36" fmla="*/ 674863 h 1147005"/>
                          <a:gd name="connsiteX37" fmla="*/ 169876 w 1899013"/>
                          <a:gd name="connsiteY37" fmla="*/ 739962 h 1147005"/>
                          <a:gd name="connsiteX38" fmla="*/ 117525 w 1899013"/>
                          <a:gd name="connsiteY38" fmla="*/ 768537 h 1147005"/>
                          <a:gd name="connsiteX39" fmla="*/ 57467 w 1899013"/>
                          <a:gd name="connsiteY39" fmla="*/ 827200 h 1147005"/>
                          <a:gd name="connsiteX40" fmla="*/ 29436 w 1899013"/>
                          <a:gd name="connsiteY40" fmla="*/ 883625 h 1147005"/>
                          <a:gd name="connsiteX41" fmla="*/ 399536 w 1899013"/>
                          <a:gd name="connsiteY41" fmla="*/ 971550 h 1147005"/>
                          <a:gd name="connsiteX42" fmla="*/ 431921 w 1899013"/>
                          <a:gd name="connsiteY42" fmla="*/ 1009650 h 1147005"/>
                          <a:gd name="connsiteX43" fmla="*/ 444812 w 1899013"/>
                          <a:gd name="connsiteY43" fmla="*/ 1055679 h 1147005"/>
                          <a:gd name="connsiteX44" fmla="*/ 559556 w 1899013"/>
                          <a:gd name="connsiteY44" fmla="*/ 1000087 h 1147005"/>
                          <a:gd name="connsiteX45" fmla="*/ 603371 w 1899013"/>
                          <a:gd name="connsiteY45" fmla="*/ 971550 h 1147005"/>
                          <a:gd name="connsiteX46" fmla="*/ 631946 w 1899013"/>
                          <a:gd name="connsiteY46" fmla="*/ 962025 h 1147005"/>
                          <a:gd name="connsiteX47" fmla="*/ 660521 w 1899013"/>
                          <a:gd name="connsiteY47" fmla="*/ 942975 h 1147005"/>
                          <a:gd name="connsiteX48" fmla="*/ 689096 w 1899013"/>
                          <a:gd name="connsiteY48" fmla="*/ 933450 h 1147005"/>
                          <a:gd name="connsiteX49" fmla="*/ 717671 w 1899013"/>
                          <a:gd name="connsiteY49" fmla="*/ 914400 h 1147005"/>
                          <a:gd name="connsiteX50" fmla="*/ 784346 w 1899013"/>
                          <a:gd name="connsiteY50" fmla="*/ 895350 h 1147005"/>
                          <a:gd name="connsiteX51" fmla="*/ 831971 w 1899013"/>
                          <a:gd name="connsiteY51" fmla="*/ 866775 h 1147005"/>
                          <a:gd name="connsiteX52" fmla="*/ 1089146 w 1899013"/>
                          <a:gd name="connsiteY52" fmla="*/ 866775 h 1147005"/>
                          <a:gd name="connsiteX53" fmla="*/ 1089146 w 1899013"/>
                          <a:gd name="connsiteY53" fmla="*/ 990600 h 1147005"/>
                          <a:gd name="connsiteX54" fmla="*/ 1089146 w 1899013"/>
                          <a:gd name="connsiteY54" fmla="*/ 1021110 h 1147005"/>
                          <a:gd name="connsiteX55" fmla="*/ 1104386 w 1899013"/>
                          <a:gd name="connsiteY55" fmla="*/ 1057275 h 1147005"/>
                          <a:gd name="connsiteX56" fmla="*/ 1155821 w 1899013"/>
                          <a:gd name="connsiteY56" fmla="*/ 1140840 h 1147005"/>
                          <a:gd name="connsiteX57" fmla="*/ 1193921 w 1899013"/>
                          <a:gd name="connsiteY57" fmla="*/ 1019175 h 1147005"/>
                          <a:gd name="connsiteX58" fmla="*/ 1174871 w 1899013"/>
                          <a:gd name="connsiteY58" fmla="*/ 990600 h 1147005"/>
                          <a:gd name="connsiteX59" fmla="*/ 1193921 w 1899013"/>
                          <a:gd name="connsiteY59" fmla="*/ 1047750 h 1147005"/>
                          <a:gd name="connsiteX60" fmla="*/ 1247261 w 1899013"/>
                          <a:gd name="connsiteY60" fmla="*/ 1116473 h 1147005"/>
                          <a:gd name="connsiteX61" fmla="*/ 1317746 w 1899013"/>
                          <a:gd name="connsiteY61" fmla="*/ 1143000 h 1147005"/>
                          <a:gd name="connsiteX62" fmla="*/ 1289171 w 1899013"/>
                          <a:gd name="connsiteY62" fmla="*/ 1009650 h 1147005"/>
                          <a:gd name="connsiteX63" fmla="*/ 1270121 w 1899013"/>
                          <a:gd name="connsiteY63" fmla="*/ 981075 h 1147005"/>
                          <a:gd name="connsiteX64" fmla="*/ 1289171 w 1899013"/>
                          <a:gd name="connsiteY64" fmla="*/ 876300 h 1147005"/>
                          <a:gd name="connsiteX65" fmla="*/ 1376527 w 1899013"/>
                          <a:gd name="connsiteY65" fmla="*/ 895616 h 1147005"/>
                          <a:gd name="connsiteX66" fmla="*/ 1500626 w 1899013"/>
                          <a:gd name="connsiteY66" fmla="*/ 912427 h 1147005"/>
                          <a:gd name="connsiteX67" fmla="*/ 1651121 w 1899013"/>
                          <a:gd name="connsiteY67" fmla="*/ 885825 h 1147005"/>
                          <a:gd name="connsiteX68" fmla="*/ 1746371 w 1899013"/>
                          <a:gd name="connsiteY68" fmla="*/ 838200 h 1147005"/>
                          <a:gd name="connsiteX69" fmla="*/ 1774946 w 1899013"/>
                          <a:gd name="connsiteY69" fmla="*/ 828675 h 1147005"/>
                          <a:gd name="connsiteX70" fmla="*/ 1813046 w 1899013"/>
                          <a:gd name="connsiteY70" fmla="*/ 771525 h 1147005"/>
                          <a:gd name="connsiteX71" fmla="*/ 1832096 w 1899013"/>
                          <a:gd name="connsiteY71" fmla="*/ 742950 h 1147005"/>
                          <a:gd name="connsiteX72" fmla="*/ 1841621 w 1899013"/>
                          <a:gd name="connsiteY72" fmla="*/ 704850 h 1147005"/>
                          <a:gd name="connsiteX73" fmla="*/ 1822571 w 1899013"/>
                          <a:gd name="connsiteY73" fmla="*/ 466725 h 1147005"/>
                          <a:gd name="connsiteX74" fmla="*/ 1813046 w 1899013"/>
                          <a:gd name="connsiteY74" fmla="*/ 438150 h 1147005"/>
                          <a:gd name="connsiteX75" fmla="*/ 1795901 w 1899013"/>
                          <a:gd name="connsiteY75" fmla="*/ 401947 h 1147005"/>
                          <a:gd name="connsiteX76" fmla="*/ 1774946 w 1899013"/>
                          <a:gd name="connsiteY76" fmla="*/ 371475 h 1147005"/>
                          <a:gd name="connsiteX77" fmla="*/ 1774946 w 1899013"/>
                          <a:gd name="connsiteY77" fmla="*/ 190500 h 1147005"/>
                          <a:gd name="connsiteX78" fmla="*/ 1793996 w 1899013"/>
                          <a:gd name="connsiteY78" fmla="*/ 161925 h 1147005"/>
                          <a:gd name="connsiteX79" fmla="*/ 1822571 w 1899013"/>
                          <a:gd name="connsiteY79" fmla="*/ 142875 h 1147005"/>
                          <a:gd name="connsiteX80" fmla="*/ 1860671 w 1899013"/>
                          <a:gd name="connsiteY80" fmla="*/ 114300 h 1147005"/>
                          <a:gd name="connsiteX81" fmla="*/ 1898771 w 1899013"/>
                          <a:gd name="connsiteY81" fmla="*/ 95250 h 1147005"/>
                          <a:gd name="connsiteX82" fmla="*/ 1851146 w 1899013"/>
                          <a:gd name="connsiteY82" fmla="*/ 51457 h 1147005"/>
                          <a:gd name="connsiteX0" fmla="*/ 1851146 w 1899013"/>
                          <a:gd name="connsiteY0" fmla="*/ 51457 h 1147005"/>
                          <a:gd name="connsiteX1" fmla="*/ 1860671 w 1899013"/>
                          <a:gd name="connsiteY1" fmla="*/ 57150 h 1147005"/>
                          <a:gd name="connsiteX2" fmla="*/ 1784471 w 1899013"/>
                          <a:gd name="connsiteY2" fmla="*/ 9562 h 1147005"/>
                          <a:gd name="connsiteX3" fmla="*/ 1717796 w 1899013"/>
                          <a:gd name="connsiteY3" fmla="*/ 0 h 1147005"/>
                          <a:gd name="connsiteX4" fmla="*/ 1670171 w 1899013"/>
                          <a:gd name="connsiteY4" fmla="*/ 9525 h 1147005"/>
                          <a:gd name="connsiteX5" fmla="*/ 1641596 w 1899013"/>
                          <a:gd name="connsiteY5" fmla="*/ 38100 h 1147005"/>
                          <a:gd name="connsiteX6" fmla="*/ 1611116 w 1899013"/>
                          <a:gd name="connsiteY6" fmla="*/ 74378 h 1147005"/>
                          <a:gd name="connsiteX7" fmla="*/ 1584446 w 1899013"/>
                          <a:gd name="connsiteY7" fmla="*/ 104775 h 1147005"/>
                          <a:gd name="connsiteX8" fmla="*/ 1574921 w 1899013"/>
                          <a:gd name="connsiteY8" fmla="*/ 142875 h 1147005"/>
                          <a:gd name="connsiteX9" fmla="*/ 1555871 w 1899013"/>
                          <a:gd name="connsiteY9" fmla="*/ 171450 h 1147005"/>
                          <a:gd name="connsiteX10" fmla="*/ 1527296 w 1899013"/>
                          <a:gd name="connsiteY10" fmla="*/ 219075 h 1147005"/>
                          <a:gd name="connsiteX11" fmla="*/ 1510151 w 1899013"/>
                          <a:gd name="connsiteY11" fmla="*/ 236265 h 1147005"/>
                          <a:gd name="connsiteX12" fmla="*/ 1479671 w 1899013"/>
                          <a:gd name="connsiteY12" fmla="*/ 276225 h 1147005"/>
                          <a:gd name="connsiteX13" fmla="*/ 1403471 w 1899013"/>
                          <a:gd name="connsiteY13" fmla="*/ 361950 h 1147005"/>
                          <a:gd name="connsiteX14" fmla="*/ 1374896 w 1899013"/>
                          <a:gd name="connsiteY14" fmla="*/ 371475 h 1147005"/>
                          <a:gd name="connsiteX15" fmla="*/ 1317746 w 1899013"/>
                          <a:gd name="connsiteY15" fmla="*/ 409575 h 1147005"/>
                          <a:gd name="connsiteX16" fmla="*/ 1289171 w 1899013"/>
                          <a:gd name="connsiteY16" fmla="*/ 428625 h 1147005"/>
                          <a:gd name="connsiteX17" fmla="*/ 1184396 w 1899013"/>
                          <a:gd name="connsiteY17" fmla="*/ 466725 h 1147005"/>
                          <a:gd name="connsiteX18" fmla="*/ 879596 w 1899013"/>
                          <a:gd name="connsiteY18" fmla="*/ 457200 h 1147005"/>
                          <a:gd name="connsiteX19" fmla="*/ 856736 w 1899013"/>
                          <a:gd name="connsiteY19" fmla="*/ 445778 h 1147005"/>
                          <a:gd name="connsiteX20" fmla="*/ 793871 w 1899013"/>
                          <a:gd name="connsiteY20" fmla="*/ 409575 h 1147005"/>
                          <a:gd name="connsiteX21" fmla="*/ 755771 w 1899013"/>
                          <a:gd name="connsiteY21" fmla="*/ 371475 h 1147005"/>
                          <a:gd name="connsiteX22" fmla="*/ 746246 w 1899013"/>
                          <a:gd name="connsiteY22" fmla="*/ 342900 h 1147005"/>
                          <a:gd name="connsiteX23" fmla="*/ 727196 w 1899013"/>
                          <a:gd name="connsiteY23" fmla="*/ 304800 h 1147005"/>
                          <a:gd name="connsiteX24" fmla="*/ 670046 w 1899013"/>
                          <a:gd name="connsiteY24" fmla="*/ 228600 h 1147005"/>
                          <a:gd name="connsiteX25" fmla="*/ 641471 w 1899013"/>
                          <a:gd name="connsiteY25" fmla="*/ 219075 h 1147005"/>
                          <a:gd name="connsiteX26" fmla="*/ 612896 w 1899013"/>
                          <a:gd name="connsiteY26" fmla="*/ 161925 h 1147005"/>
                          <a:gd name="connsiteX27" fmla="*/ 584321 w 1899013"/>
                          <a:gd name="connsiteY27" fmla="*/ 152400 h 1147005"/>
                          <a:gd name="connsiteX28" fmla="*/ 510026 w 1899013"/>
                          <a:gd name="connsiteY28" fmla="*/ 142950 h 1147005"/>
                          <a:gd name="connsiteX29" fmla="*/ 403346 w 1899013"/>
                          <a:gd name="connsiteY29" fmla="*/ 209550 h 1147005"/>
                          <a:gd name="connsiteX30" fmla="*/ 336671 w 1899013"/>
                          <a:gd name="connsiteY30" fmla="*/ 285750 h 1147005"/>
                          <a:gd name="connsiteX31" fmla="*/ 319526 w 1899013"/>
                          <a:gd name="connsiteY31" fmla="*/ 312428 h 1147005"/>
                          <a:gd name="connsiteX32" fmla="*/ 308096 w 1899013"/>
                          <a:gd name="connsiteY32" fmla="*/ 342900 h 1147005"/>
                          <a:gd name="connsiteX33" fmla="*/ 279521 w 1899013"/>
                          <a:gd name="connsiteY33" fmla="*/ 390525 h 1147005"/>
                          <a:gd name="connsiteX34" fmla="*/ 258566 w 1899013"/>
                          <a:gd name="connsiteY34" fmla="*/ 451545 h 1147005"/>
                          <a:gd name="connsiteX35" fmla="*/ 260471 w 1899013"/>
                          <a:gd name="connsiteY35" fmla="*/ 495300 h 1147005"/>
                          <a:gd name="connsiteX36" fmla="*/ 210411 w 1899013"/>
                          <a:gd name="connsiteY36" fmla="*/ 674863 h 1147005"/>
                          <a:gd name="connsiteX37" fmla="*/ 169876 w 1899013"/>
                          <a:gd name="connsiteY37" fmla="*/ 739962 h 1147005"/>
                          <a:gd name="connsiteX38" fmla="*/ 117525 w 1899013"/>
                          <a:gd name="connsiteY38" fmla="*/ 768537 h 1147005"/>
                          <a:gd name="connsiteX39" fmla="*/ 57467 w 1899013"/>
                          <a:gd name="connsiteY39" fmla="*/ 827200 h 1147005"/>
                          <a:gd name="connsiteX40" fmla="*/ 29436 w 1899013"/>
                          <a:gd name="connsiteY40" fmla="*/ 883625 h 1147005"/>
                          <a:gd name="connsiteX41" fmla="*/ 399536 w 1899013"/>
                          <a:gd name="connsiteY41" fmla="*/ 971550 h 1147005"/>
                          <a:gd name="connsiteX42" fmla="*/ 431921 w 1899013"/>
                          <a:gd name="connsiteY42" fmla="*/ 1009650 h 1147005"/>
                          <a:gd name="connsiteX43" fmla="*/ 444812 w 1899013"/>
                          <a:gd name="connsiteY43" fmla="*/ 1055679 h 1147005"/>
                          <a:gd name="connsiteX44" fmla="*/ 559556 w 1899013"/>
                          <a:gd name="connsiteY44" fmla="*/ 1000087 h 1147005"/>
                          <a:gd name="connsiteX45" fmla="*/ 603371 w 1899013"/>
                          <a:gd name="connsiteY45" fmla="*/ 971550 h 1147005"/>
                          <a:gd name="connsiteX46" fmla="*/ 631946 w 1899013"/>
                          <a:gd name="connsiteY46" fmla="*/ 962025 h 1147005"/>
                          <a:gd name="connsiteX47" fmla="*/ 660521 w 1899013"/>
                          <a:gd name="connsiteY47" fmla="*/ 942975 h 1147005"/>
                          <a:gd name="connsiteX48" fmla="*/ 689096 w 1899013"/>
                          <a:gd name="connsiteY48" fmla="*/ 933450 h 1147005"/>
                          <a:gd name="connsiteX49" fmla="*/ 717671 w 1899013"/>
                          <a:gd name="connsiteY49" fmla="*/ 914400 h 1147005"/>
                          <a:gd name="connsiteX50" fmla="*/ 784346 w 1899013"/>
                          <a:gd name="connsiteY50" fmla="*/ 895350 h 1147005"/>
                          <a:gd name="connsiteX51" fmla="*/ 831971 w 1899013"/>
                          <a:gd name="connsiteY51" fmla="*/ 866775 h 1147005"/>
                          <a:gd name="connsiteX52" fmla="*/ 1089146 w 1899013"/>
                          <a:gd name="connsiteY52" fmla="*/ 866775 h 1147005"/>
                          <a:gd name="connsiteX53" fmla="*/ 1089146 w 1899013"/>
                          <a:gd name="connsiteY53" fmla="*/ 990600 h 1147005"/>
                          <a:gd name="connsiteX54" fmla="*/ 1089146 w 1899013"/>
                          <a:gd name="connsiteY54" fmla="*/ 1021110 h 1147005"/>
                          <a:gd name="connsiteX55" fmla="*/ 1104386 w 1899013"/>
                          <a:gd name="connsiteY55" fmla="*/ 1057275 h 1147005"/>
                          <a:gd name="connsiteX56" fmla="*/ 1155821 w 1899013"/>
                          <a:gd name="connsiteY56" fmla="*/ 1140840 h 1147005"/>
                          <a:gd name="connsiteX57" fmla="*/ 1193921 w 1899013"/>
                          <a:gd name="connsiteY57" fmla="*/ 1019175 h 1147005"/>
                          <a:gd name="connsiteX58" fmla="*/ 1174871 w 1899013"/>
                          <a:gd name="connsiteY58" fmla="*/ 990600 h 1147005"/>
                          <a:gd name="connsiteX59" fmla="*/ 1193921 w 1899013"/>
                          <a:gd name="connsiteY59" fmla="*/ 1047750 h 1147005"/>
                          <a:gd name="connsiteX60" fmla="*/ 1247261 w 1899013"/>
                          <a:gd name="connsiteY60" fmla="*/ 1116473 h 1147005"/>
                          <a:gd name="connsiteX61" fmla="*/ 1317746 w 1899013"/>
                          <a:gd name="connsiteY61" fmla="*/ 1143000 h 1147005"/>
                          <a:gd name="connsiteX62" fmla="*/ 1289171 w 1899013"/>
                          <a:gd name="connsiteY62" fmla="*/ 1009650 h 1147005"/>
                          <a:gd name="connsiteX63" fmla="*/ 1270121 w 1899013"/>
                          <a:gd name="connsiteY63" fmla="*/ 981075 h 1147005"/>
                          <a:gd name="connsiteX64" fmla="*/ 1289171 w 1899013"/>
                          <a:gd name="connsiteY64" fmla="*/ 876300 h 1147005"/>
                          <a:gd name="connsiteX65" fmla="*/ 1376527 w 1899013"/>
                          <a:gd name="connsiteY65" fmla="*/ 895616 h 1147005"/>
                          <a:gd name="connsiteX66" fmla="*/ 1500626 w 1899013"/>
                          <a:gd name="connsiteY66" fmla="*/ 912427 h 1147005"/>
                          <a:gd name="connsiteX67" fmla="*/ 1651121 w 1899013"/>
                          <a:gd name="connsiteY67" fmla="*/ 885825 h 1147005"/>
                          <a:gd name="connsiteX68" fmla="*/ 1746371 w 1899013"/>
                          <a:gd name="connsiteY68" fmla="*/ 838200 h 1147005"/>
                          <a:gd name="connsiteX69" fmla="*/ 1774946 w 1899013"/>
                          <a:gd name="connsiteY69" fmla="*/ 828675 h 1147005"/>
                          <a:gd name="connsiteX70" fmla="*/ 1813046 w 1899013"/>
                          <a:gd name="connsiteY70" fmla="*/ 771525 h 1147005"/>
                          <a:gd name="connsiteX71" fmla="*/ 1832096 w 1899013"/>
                          <a:gd name="connsiteY71" fmla="*/ 742950 h 1147005"/>
                          <a:gd name="connsiteX72" fmla="*/ 1841621 w 1899013"/>
                          <a:gd name="connsiteY72" fmla="*/ 704850 h 1147005"/>
                          <a:gd name="connsiteX73" fmla="*/ 1822571 w 1899013"/>
                          <a:gd name="connsiteY73" fmla="*/ 466725 h 1147005"/>
                          <a:gd name="connsiteX74" fmla="*/ 1813046 w 1899013"/>
                          <a:gd name="connsiteY74" fmla="*/ 438150 h 1147005"/>
                          <a:gd name="connsiteX75" fmla="*/ 1795901 w 1899013"/>
                          <a:gd name="connsiteY75" fmla="*/ 401947 h 1147005"/>
                          <a:gd name="connsiteX76" fmla="*/ 1774946 w 1899013"/>
                          <a:gd name="connsiteY76" fmla="*/ 371475 h 1147005"/>
                          <a:gd name="connsiteX77" fmla="*/ 1774946 w 1899013"/>
                          <a:gd name="connsiteY77" fmla="*/ 190500 h 1147005"/>
                          <a:gd name="connsiteX78" fmla="*/ 1793996 w 1899013"/>
                          <a:gd name="connsiteY78" fmla="*/ 161925 h 1147005"/>
                          <a:gd name="connsiteX79" fmla="*/ 1822571 w 1899013"/>
                          <a:gd name="connsiteY79" fmla="*/ 142875 h 1147005"/>
                          <a:gd name="connsiteX80" fmla="*/ 1860671 w 1899013"/>
                          <a:gd name="connsiteY80" fmla="*/ 114300 h 1147005"/>
                          <a:gd name="connsiteX81" fmla="*/ 1898771 w 1899013"/>
                          <a:gd name="connsiteY81" fmla="*/ 95250 h 1147005"/>
                          <a:gd name="connsiteX82" fmla="*/ 1851146 w 1899013"/>
                          <a:gd name="connsiteY82" fmla="*/ 51457 h 1147005"/>
                          <a:gd name="connsiteX0" fmla="*/ 1851146 w 1899013"/>
                          <a:gd name="connsiteY0" fmla="*/ 51457 h 1147005"/>
                          <a:gd name="connsiteX1" fmla="*/ 1860671 w 1899013"/>
                          <a:gd name="connsiteY1" fmla="*/ 57150 h 1147005"/>
                          <a:gd name="connsiteX2" fmla="*/ 1784471 w 1899013"/>
                          <a:gd name="connsiteY2" fmla="*/ 9562 h 1147005"/>
                          <a:gd name="connsiteX3" fmla="*/ 1717796 w 1899013"/>
                          <a:gd name="connsiteY3" fmla="*/ 0 h 1147005"/>
                          <a:gd name="connsiteX4" fmla="*/ 1670171 w 1899013"/>
                          <a:gd name="connsiteY4" fmla="*/ 9525 h 1147005"/>
                          <a:gd name="connsiteX5" fmla="*/ 1641596 w 1899013"/>
                          <a:gd name="connsiteY5" fmla="*/ 38100 h 1147005"/>
                          <a:gd name="connsiteX6" fmla="*/ 1611116 w 1899013"/>
                          <a:gd name="connsiteY6" fmla="*/ 74378 h 1147005"/>
                          <a:gd name="connsiteX7" fmla="*/ 1584446 w 1899013"/>
                          <a:gd name="connsiteY7" fmla="*/ 104775 h 1147005"/>
                          <a:gd name="connsiteX8" fmla="*/ 1574921 w 1899013"/>
                          <a:gd name="connsiteY8" fmla="*/ 142875 h 1147005"/>
                          <a:gd name="connsiteX9" fmla="*/ 1555871 w 1899013"/>
                          <a:gd name="connsiteY9" fmla="*/ 171450 h 1147005"/>
                          <a:gd name="connsiteX10" fmla="*/ 1527296 w 1899013"/>
                          <a:gd name="connsiteY10" fmla="*/ 219075 h 1147005"/>
                          <a:gd name="connsiteX11" fmla="*/ 1510151 w 1899013"/>
                          <a:gd name="connsiteY11" fmla="*/ 236265 h 1147005"/>
                          <a:gd name="connsiteX12" fmla="*/ 1479671 w 1899013"/>
                          <a:gd name="connsiteY12" fmla="*/ 276225 h 1147005"/>
                          <a:gd name="connsiteX13" fmla="*/ 1403471 w 1899013"/>
                          <a:gd name="connsiteY13" fmla="*/ 361950 h 1147005"/>
                          <a:gd name="connsiteX14" fmla="*/ 1374896 w 1899013"/>
                          <a:gd name="connsiteY14" fmla="*/ 371475 h 1147005"/>
                          <a:gd name="connsiteX15" fmla="*/ 1317746 w 1899013"/>
                          <a:gd name="connsiteY15" fmla="*/ 409575 h 1147005"/>
                          <a:gd name="connsiteX16" fmla="*/ 1289171 w 1899013"/>
                          <a:gd name="connsiteY16" fmla="*/ 428625 h 1147005"/>
                          <a:gd name="connsiteX17" fmla="*/ 1184396 w 1899013"/>
                          <a:gd name="connsiteY17" fmla="*/ 466725 h 1147005"/>
                          <a:gd name="connsiteX18" fmla="*/ 879596 w 1899013"/>
                          <a:gd name="connsiteY18" fmla="*/ 457200 h 1147005"/>
                          <a:gd name="connsiteX19" fmla="*/ 856736 w 1899013"/>
                          <a:gd name="connsiteY19" fmla="*/ 445778 h 1147005"/>
                          <a:gd name="connsiteX20" fmla="*/ 793871 w 1899013"/>
                          <a:gd name="connsiteY20" fmla="*/ 409575 h 1147005"/>
                          <a:gd name="connsiteX21" fmla="*/ 755771 w 1899013"/>
                          <a:gd name="connsiteY21" fmla="*/ 371475 h 1147005"/>
                          <a:gd name="connsiteX22" fmla="*/ 746246 w 1899013"/>
                          <a:gd name="connsiteY22" fmla="*/ 342900 h 1147005"/>
                          <a:gd name="connsiteX23" fmla="*/ 727196 w 1899013"/>
                          <a:gd name="connsiteY23" fmla="*/ 304800 h 1147005"/>
                          <a:gd name="connsiteX24" fmla="*/ 670046 w 1899013"/>
                          <a:gd name="connsiteY24" fmla="*/ 228600 h 1147005"/>
                          <a:gd name="connsiteX25" fmla="*/ 641471 w 1899013"/>
                          <a:gd name="connsiteY25" fmla="*/ 219075 h 1147005"/>
                          <a:gd name="connsiteX26" fmla="*/ 612896 w 1899013"/>
                          <a:gd name="connsiteY26" fmla="*/ 161925 h 1147005"/>
                          <a:gd name="connsiteX27" fmla="*/ 584321 w 1899013"/>
                          <a:gd name="connsiteY27" fmla="*/ 152400 h 1147005"/>
                          <a:gd name="connsiteX28" fmla="*/ 510026 w 1899013"/>
                          <a:gd name="connsiteY28" fmla="*/ 142950 h 1147005"/>
                          <a:gd name="connsiteX29" fmla="*/ 403346 w 1899013"/>
                          <a:gd name="connsiteY29" fmla="*/ 209550 h 1147005"/>
                          <a:gd name="connsiteX30" fmla="*/ 336671 w 1899013"/>
                          <a:gd name="connsiteY30" fmla="*/ 285750 h 1147005"/>
                          <a:gd name="connsiteX31" fmla="*/ 319526 w 1899013"/>
                          <a:gd name="connsiteY31" fmla="*/ 312428 h 1147005"/>
                          <a:gd name="connsiteX32" fmla="*/ 308096 w 1899013"/>
                          <a:gd name="connsiteY32" fmla="*/ 342900 h 1147005"/>
                          <a:gd name="connsiteX33" fmla="*/ 279521 w 1899013"/>
                          <a:gd name="connsiteY33" fmla="*/ 390525 h 1147005"/>
                          <a:gd name="connsiteX34" fmla="*/ 258566 w 1899013"/>
                          <a:gd name="connsiteY34" fmla="*/ 451545 h 1147005"/>
                          <a:gd name="connsiteX35" fmla="*/ 260471 w 1899013"/>
                          <a:gd name="connsiteY35" fmla="*/ 495300 h 1147005"/>
                          <a:gd name="connsiteX36" fmla="*/ 210411 w 1899013"/>
                          <a:gd name="connsiteY36" fmla="*/ 674863 h 1147005"/>
                          <a:gd name="connsiteX37" fmla="*/ 169876 w 1899013"/>
                          <a:gd name="connsiteY37" fmla="*/ 739962 h 1147005"/>
                          <a:gd name="connsiteX38" fmla="*/ 117525 w 1899013"/>
                          <a:gd name="connsiteY38" fmla="*/ 768537 h 1147005"/>
                          <a:gd name="connsiteX39" fmla="*/ 57467 w 1899013"/>
                          <a:gd name="connsiteY39" fmla="*/ 827200 h 1147005"/>
                          <a:gd name="connsiteX40" fmla="*/ 29436 w 1899013"/>
                          <a:gd name="connsiteY40" fmla="*/ 883625 h 1147005"/>
                          <a:gd name="connsiteX41" fmla="*/ 399536 w 1899013"/>
                          <a:gd name="connsiteY41" fmla="*/ 971550 h 1147005"/>
                          <a:gd name="connsiteX42" fmla="*/ 482339 w 1899013"/>
                          <a:gd name="connsiteY42" fmla="*/ 982257 h 1147005"/>
                          <a:gd name="connsiteX43" fmla="*/ 444812 w 1899013"/>
                          <a:gd name="connsiteY43" fmla="*/ 1055679 h 1147005"/>
                          <a:gd name="connsiteX44" fmla="*/ 559556 w 1899013"/>
                          <a:gd name="connsiteY44" fmla="*/ 1000087 h 1147005"/>
                          <a:gd name="connsiteX45" fmla="*/ 603371 w 1899013"/>
                          <a:gd name="connsiteY45" fmla="*/ 971550 h 1147005"/>
                          <a:gd name="connsiteX46" fmla="*/ 631946 w 1899013"/>
                          <a:gd name="connsiteY46" fmla="*/ 962025 h 1147005"/>
                          <a:gd name="connsiteX47" fmla="*/ 660521 w 1899013"/>
                          <a:gd name="connsiteY47" fmla="*/ 942975 h 1147005"/>
                          <a:gd name="connsiteX48" fmla="*/ 689096 w 1899013"/>
                          <a:gd name="connsiteY48" fmla="*/ 933450 h 1147005"/>
                          <a:gd name="connsiteX49" fmla="*/ 717671 w 1899013"/>
                          <a:gd name="connsiteY49" fmla="*/ 914400 h 1147005"/>
                          <a:gd name="connsiteX50" fmla="*/ 784346 w 1899013"/>
                          <a:gd name="connsiteY50" fmla="*/ 895350 h 1147005"/>
                          <a:gd name="connsiteX51" fmla="*/ 831971 w 1899013"/>
                          <a:gd name="connsiteY51" fmla="*/ 866775 h 1147005"/>
                          <a:gd name="connsiteX52" fmla="*/ 1089146 w 1899013"/>
                          <a:gd name="connsiteY52" fmla="*/ 866775 h 1147005"/>
                          <a:gd name="connsiteX53" fmla="*/ 1089146 w 1899013"/>
                          <a:gd name="connsiteY53" fmla="*/ 990600 h 1147005"/>
                          <a:gd name="connsiteX54" fmla="*/ 1089146 w 1899013"/>
                          <a:gd name="connsiteY54" fmla="*/ 1021110 h 1147005"/>
                          <a:gd name="connsiteX55" fmla="*/ 1104386 w 1899013"/>
                          <a:gd name="connsiteY55" fmla="*/ 1057275 h 1147005"/>
                          <a:gd name="connsiteX56" fmla="*/ 1155821 w 1899013"/>
                          <a:gd name="connsiteY56" fmla="*/ 1140840 h 1147005"/>
                          <a:gd name="connsiteX57" fmla="*/ 1193921 w 1899013"/>
                          <a:gd name="connsiteY57" fmla="*/ 1019175 h 1147005"/>
                          <a:gd name="connsiteX58" fmla="*/ 1174871 w 1899013"/>
                          <a:gd name="connsiteY58" fmla="*/ 990600 h 1147005"/>
                          <a:gd name="connsiteX59" fmla="*/ 1193921 w 1899013"/>
                          <a:gd name="connsiteY59" fmla="*/ 1047750 h 1147005"/>
                          <a:gd name="connsiteX60" fmla="*/ 1247261 w 1899013"/>
                          <a:gd name="connsiteY60" fmla="*/ 1116473 h 1147005"/>
                          <a:gd name="connsiteX61" fmla="*/ 1317746 w 1899013"/>
                          <a:gd name="connsiteY61" fmla="*/ 1143000 h 1147005"/>
                          <a:gd name="connsiteX62" fmla="*/ 1289171 w 1899013"/>
                          <a:gd name="connsiteY62" fmla="*/ 1009650 h 1147005"/>
                          <a:gd name="connsiteX63" fmla="*/ 1270121 w 1899013"/>
                          <a:gd name="connsiteY63" fmla="*/ 981075 h 1147005"/>
                          <a:gd name="connsiteX64" fmla="*/ 1289171 w 1899013"/>
                          <a:gd name="connsiteY64" fmla="*/ 876300 h 1147005"/>
                          <a:gd name="connsiteX65" fmla="*/ 1376527 w 1899013"/>
                          <a:gd name="connsiteY65" fmla="*/ 895616 h 1147005"/>
                          <a:gd name="connsiteX66" fmla="*/ 1500626 w 1899013"/>
                          <a:gd name="connsiteY66" fmla="*/ 912427 h 1147005"/>
                          <a:gd name="connsiteX67" fmla="*/ 1651121 w 1899013"/>
                          <a:gd name="connsiteY67" fmla="*/ 885825 h 1147005"/>
                          <a:gd name="connsiteX68" fmla="*/ 1746371 w 1899013"/>
                          <a:gd name="connsiteY68" fmla="*/ 838200 h 1147005"/>
                          <a:gd name="connsiteX69" fmla="*/ 1774946 w 1899013"/>
                          <a:gd name="connsiteY69" fmla="*/ 828675 h 1147005"/>
                          <a:gd name="connsiteX70" fmla="*/ 1813046 w 1899013"/>
                          <a:gd name="connsiteY70" fmla="*/ 771525 h 1147005"/>
                          <a:gd name="connsiteX71" fmla="*/ 1832096 w 1899013"/>
                          <a:gd name="connsiteY71" fmla="*/ 742950 h 1147005"/>
                          <a:gd name="connsiteX72" fmla="*/ 1841621 w 1899013"/>
                          <a:gd name="connsiteY72" fmla="*/ 704850 h 1147005"/>
                          <a:gd name="connsiteX73" fmla="*/ 1822571 w 1899013"/>
                          <a:gd name="connsiteY73" fmla="*/ 466725 h 1147005"/>
                          <a:gd name="connsiteX74" fmla="*/ 1813046 w 1899013"/>
                          <a:gd name="connsiteY74" fmla="*/ 438150 h 1147005"/>
                          <a:gd name="connsiteX75" fmla="*/ 1795901 w 1899013"/>
                          <a:gd name="connsiteY75" fmla="*/ 401947 h 1147005"/>
                          <a:gd name="connsiteX76" fmla="*/ 1774946 w 1899013"/>
                          <a:gd name="connsiteY76" fmla="*/ 371475 h 1147005"/>
                          <a:gd name="connsiteX77" fmla="*/ 1774946 w 1899013"/>
                          <a:gd name="connsiteY77" fmla="*/ 190500 h 1147005"/>
                          <a:gd name="connsiteX78" fmla="*/ 1793996 w 1899013"/>
                          <a:gd name="connsiteY78" fmla="*/ 161925 h 1147005"/>
                          <a:gd name="connsiteX79" fmla="*/ 1822571 w 1899013"/>
                          <a:gd name="connsiteY79" fmla="*/ 142875 h 1147005"/>
                          <a:gd name="connsiteX80" fmla="*/ 1860671 w 1899013"/>
                          <a:gd name="connsiteY80" fmla="*/ 114300 h 1147005"/>
                          <a:gd name="connsiteX81" fmla="*/ 1898771 w 1899013"/>
                          <a:gd name="connsiteY81" fmla="*/ 95250 h 1147005"/>
                          <a:gd name="connsiteX82" fmla="*/ 1851146 w 1899013"/>
                          <a:gd name="connsiteY82" fmla="*/ 51457 h 1147005"/>
                          <a:gd name="connsiteX0" fmla="*/ 1851146 w 1899013"/>
                          <a:gd name="connsiteY0" fmla="*/ 51457 h 1147005"/>
                          <a:gd name="connsiteX1" fmla="*/ 1860671 w 1899013"/>
                          <a:gd name="connsiteY1" fmla="*/ 57150 h 1147005"/>
                          <a:gd name="connsiteX2" fmla="*/ 1784471 w 1899013"/>
                          <a:gd name="connsiteY2" fmla="*/ 9562 h 1147005"/>
                          <a:gd name="connsiteX3" fmla="*/ 1717796 w 1899013"/>
                          <a:gd name="connsiteY3" fmla="*/ 0 h 1147005"/>
                          <a:gd name="connsiteX4" fmla="*/ 1670171 w 1899013"/>
                          <a:gd name="connsiteY4" fmla="*/ 9525 h 1147005"/>
                          <a:gd name="connsiteX5" fmla="*/ 1641596 w 1899013"/>
                          <a:gd name="connsiteY5" fmla="*/ 38100 h 1147005"/>
                          <a:gd name="connsiteX6" fmla="*/ 1611116 w 1899013"/>
                          <a:gd name="connsiteY6" fmla="*/ 74378 h 1147005"/>
                          <a:gd name="connsiteX7" fmla="*/ 1584446 w 1899013"/>
                          <a:gd name="connsiteY7" fmla="*/ 104775 h 1147005"/>
                          <a:gd name="connsiteX8" fmla="*/ 1574921 w 1899013"/>
                          <a:gd name="connsiteY8" fmla="*/ 142875 h 1147005"/>
                          <a:gd name="connsiteX9" fmla="*/ 1555871 w 1899013"/>
                          <a:gd name="connsiteY9" fmla="*/ 171450 h 1147005"/>
                          <a:gd name="connsiteX10" fmla="*/ 1527296 w 1899013"/>
                          <a:gd name="connsiteY10" fmla="*/ 219075 h 1147005"/>
                          <a:gd name="connsiteX11" fmla="*/ 1510151 w 1899013"/>
                          <a:gd name="connsiteY11" fmla="*/ 236265 h 1147005"/>
                          <a:gd name="connsiteX12" fmla="*/ 1479671 w 1899013"/>
                          <a:gd name="connsiteY12" fmla="*/ 276225 h 1147005"/>
                          <a:gd name="connsiteX13" fmla="*/ 1403471 w 1899013"/>
                          <a:gd name="connsiteY13" fmla="*/ 361950 h 1147005"/>
                          <a:gd name="connsiteX14" fmla="*/ 1374896 w 1899013"/>
                          <a:gd name="connsiteY14" fmla="*/ 371475 h 1147005"/>
                          <a:gd name="connsiteX15" fmla="*/ 1317746 w 1899013"/>
                          <a:gd name="connsiteY15" fmla="*/ 409575 h 1147005"/>
                          <a:gd name="connsiteX16" fmla="*/ 1289171 w 1899013"/>
                          <a:gd name="connsiteY16" fmla="*/ 428625 h 1147005"/>
                          <a:gd name="connsiteX17" fmla="*/ 1184396 w 1899013"/>
                          <a:gd name="connsiteY17" fmla="*/ 466725 h 1147005"/>
                          <a:gd name="connsiteX18" fmla="*/ 879596 w 1899013"/>
                          <a:gd name="connsiteY18" fmla="*/ 457200 h 1147005"/>
                          <a:gd name="connsiteX19" fmla="*/ 856736 w 1899013"/>
                          <a:gd name="connsiteY19" fmla="*/ 445778 h 1147005"/>
                          <a:gd name="connsiteX20" fmla="*/ 793871 w 1899013"/>
                          <a:gd name="connsiteY20" fmla="*/ 409575 h 1147005"/>
                          <a:gd name="connsiteX21" fmla="*/ 755771 w 1899013"/>
                          <a:gd name="connsiteY21" fmla="*/ 371475 h 1147005"/>
                          <a:gd name="connsiteX22" fmla="*/ 746246 w 1899013"/>
                          <a:gd name="connsiteY22" fmla="*/ 342900 h 1147005"/>
                          <a:gd name="connsiteX23" fmla="*/ 727196 w 1899013"/>
                          <a:gd name="connsiteY23" fmla="*/ 304800 h 1147005"/>
                          <a:gd name="connsiteX24" fmla="*/ 670046 w 1899013"/>
                          <a:gd name="connsiteY24" fmla="*/ 228600 h 1147005"/>
                          <a:gd name="connsiteX25" fmla="*/ 641471 w 1899013"/>
                          <a:gd name="connsiteY25" fmla="*/ 219075 h 1147005"/>
                          <a:gd name="connsiteX26" fmla="*/ 612896 w 1899013"/>
                          <a:gd name="connsiteY26" fmla="*/ 161925 h 1147005"/>
                          <a:gd name="connsiteX27" fmla="*/ 584321 w 1899013"/>
                          <a:gd name="connsiteY27" fmla="*/ 152400 h 1147005"/>
                          <a:gd name="connsiteX28" fmla="*/ 510026 w 1899013"/>
                          <a:gd name="connsiteY28" fmla="*/ 142950 h 1147005"/>
                          <a:gd name="connsiteX29" fmla="*/ 403346 w 1899013"/>
                          <a:gd name="connsiteY29" fmla="*/ 209550 h 1147005"/>
                          <a:gd name="connsiteX30" fmla="*/ 336671 w 1899013"/>
                          <a:gd name="connsiteY30" fmla="*/ 285750 h 1147005"/>
                          <a:gd name="connsiteX31" fmla="*/ 319526 w 1899013"/>
                          <a:gd name="connsiteY31" fmla="*/ 312428 h 1147005"/>
                          <a:gd name="connsiteX32" fmla="*/ 308096 w 1899013"/>
                          <a:gd name="connsiteY32" fmla="*/ 342900 h 1147005"/>
                          <a:gd name="connsiteX33" fmla="*/ 279521 w 1899013"/>
                          <a:gd name="connsiteY33" fmla="*/ 390525 h 1147005"/>
                          <a:gd name="connsiteX34" fmla="*/ 258566 w 1899013"/>
                          <a:gd name="connsiteY34" fmla="*/ 451545 h 1147005"/>
                          <a:gd name="connsiteX35" fmla="*/ 260471 w 1899013"/>
                          <a:gd name="connsiteY35" fmla="*/ 495300 h 1147005"/>
                          <a:gd name="connsiteX36" fmla="*/ 210411 w 1899013"/>
                          <a:gd name="connsiteY36" fmla="*/ 674863 h 1147005"/>
                          <a:gd name="connsiteX37" fmla="*/ 169876 w 1899013"/>
                          <a:gd name="connsiteY37" fmla="*/ 739962 h 1147005"/>
                          <a:gd name="connsiteX38" fmla="*/ 117525 w 1899013"/>
                          <a:gd name="connsiteY38" fmla="*/ 768537 h 1147005"/>
                          <a:gd name="connsiteX39" fmla="*/ 57467 w 1899013"/>
                          <a:gd name="connsiteY39" fmla="*/ 827200 h 1147005"/>
                          <a:gd name="connsiteX40" fmla="*/ 29436 w 1899013"/>
                          <a:gd name="connsiteY40" fmla="*/ 883625 h 1147005"/>
                          <a:gd name="connsiteX41" fmla="*/ 399536 w 1899013"/>
                          <a:gd name="connsiteY41" fmla="*/ 971550 h 1147005"/>
                          <a:gd name="connsiteX42" fmla="*/ 482339 w 1899013"/>
                          <a:gd name="connsiteY42" fmla="*/ 982257 h 1147005"/>
                          <a:gd name="connsiteX43" fmla="*/ 518148 w 1899013"/>
                          <a:gd name="connsiteY43" fmla="*/ 968937 h 1147005"/>
                          <a:gd name="connsiteX44" fmla="*/ 559556 w 1899013"/>
                          <a:gd name="connsiteY44" fmla="*/ 1000087 h 1147005"/>
                          <a:gd name="connsiteX45" fmla="*/ 603371 w 1899013"/>
                          <a:gd name="connsiteY45" fmla="*/ 971550 h 1147005"/>
                          <a:gd name="connsiteX46" fmla="*/ 631946 w 1899013"/>
                          <a:gd name="connsiteY46" fmla="*/ 962025 h 1147005"/>
                          <a:gd name="connsiteX47" fmla="*/ 660521 w 1899013"/>
                          <a:gd name="connsiteY47" fmla="*/ 942975 h 1147005"/>
                          <a:gd name="connsiteX48" fmla="*/ 689096 w 1899013"/>
                          <a:gd name="connsiteY48" fmla="*/ 933450 h 1147005"/>
                          <a:gd name="connsiteX49" fmla="*/ 717671 w 1899013"/>
                          <a:gd name="connsiteY49" fmla="*/ 914400 h 1147005"/>
                          <a:gd name="connsiteX50" fmla="*/ 784346 w 1899013"/>
                          <a:gd name="connsiteY50" fmla="*/ 895350 h 1147005"/>
                          <a:gd name="connsiteX51" fmla="*/ 831971 w 1899013"/>
                          <a:gd name="connsiteY51" fmla="*/ 866775 h 1147005"/>
                          <a:gd name="connsiteX52" fmla="*/ 1089146 w 1899013"/>
                          <a:gd name="connsiteY52" fmla="*/ 866775 h 1147005"/>
                          <a:gd name="connsiteX53" fmla="*/ 1089146 w 1899013"/>
                          <a:gd name="connsiteY53" fmla="*/ 990600 h 1147005"/>
                          <a:gd name="connsiteX54" fmla="*/ 1089146 w 1899013"/>
                          <a:gd name="connsiteY54" fmla="*/ 1021110 h 1147005"/>
                          <a:gd name="connsiteX55" fmla="*/ 1104386 w 1899013"/>
                          <a:gd name="connsiteY55" fmla="*/ 1057275 h 1147005"/>
                          <a:gd name="connsiteX56" fmla="*/ 1155821 w 1899013"/>
                          <a:gd name="connsiteY56" fmla="*/ 1140840 h 1147005"/>
                          <a:gd name="connsiteX57" fmla="*/ 1193921 w 1899013"/>
                          <a:gd name="connsiteY57" fmla="*/ 1019175 h 1147005"/>
                          <a:gd name="connsiteX58" fmla="*/ 1174871 w 1899013"/>
                          <a:gd name="connsiteY58" fmla="*/ 990600 h 1147005"/>
                          <a:gd name="connsiteX59" fmla="*/ 1193921 w 1899013"/>
                          <a:gd name="connsiteY59" fmla="*/ 1047750 h 1147005"/>
                          <a:gd name="connsiteX60" fmla="*/ 1247261 w 1899013"/>
                          <a:gd name="connsiteY60" fmla="*/ 1116473 h 1147005"/>
                          <a:gd name="connsiteX61" fmla="*/ 1317746 w 1899013"/>
                          <a:gd name="connsiteY61" fmla="*/ 1143000 h 1147005"/>
                          <a:gd name="connsiteX62" fmla="*/ 1289171 w 1899013"/>
                          <a:gd name="connsiteY62" fmla="*/ 1009650 h 1147005"/>
                          <a:gd name="connsiteX63" fmla="*/ 1270121 w 1899013"/>
                          <a:gd name="connsiteY63" fmla="*/ 981075 h 1147005"/>
                          <a:gd name="connsiteX64" fmla="*/ 1289171 w 1899013"/>
                          <a:gd name="connsiteY64" fmla="*/ 876300 h 1147005"/>
                          <a:gd name="connsiteX65" fmla="*/ 1376527 w 1899013"/>
                          <a:gd name="connsiteY65" fmla="*/ 895616 h 1147005"/>
                          <a:gd name="connsiteX66" fmla="*/ 1500626 w 1899013"/>
                          <a:gd name="connsiteY66" fmla="*/ 912427 h 1147005"/>
                          <a:gd name="connsiteX67" fmla="*/ 1651121 w 1899013"/>
                          <a:gd name="connsiteY67" fmla="*/ 885825 h 1147005"/>
                          <a:gd name="connsiteX68" fmla="*/ 1746371 w 1899013"/>
                          <a:gd name="connsiteY68" fmla="*/ 838200 h 1147005"/>
                          <a:gd name="connsiteX69" fmla="*/ 1774946 w 1899013"/>
                          <a:gd name="connsiteY69" fmla="*/ 828675 h 1147005"/>
                          <a:gd name="connsiteX70" fmla="*/ 1813046 w 1899013"/>
                          <a:gd name="connsiteY70" fmla="*/ 771525 h 1147005"/>
                          <a:gd name="connsiteX71" fmla="*/ 1832096 w 1899013"/>
                          <a:gd name="connsiteY71" fmla="*/ 742950 h 1147005"/>
                          <a:gd name="connsiteX72" fmla="*/ 1841621 w 1899013"/>
                          <a:gd name="connsiteY72" fmla="*/ 704850 h 1147005"/>
                          <a:gd name="connsiteX73" fmla="*/ 1822571 w 1899013"/>
                          <a:gd name="connsiteY73" fmla="*/ 466725 h 1147005"/>
                          <a:gd name="connsiteX74" fmla="*/ 1813046 w 1899013"/>
                          <a:gd name="connsiteY74" fmla="*/ 438150 h 1147005"/>
                          <a:gd name="connsiteX75" fmla="*/ 1795901 w 1899013"/>
                          <a:gd name="connsiteY75" fmla="*/ 401947 h 1147005"/>
                          <a:gd name="connsiteX76" fmla="*/ 1774946 w 1899013"/>
                          <a:gd name="connsiteY76" fmla="*/ 371475 h 1147005"/>
                          <a:gd name="connsiteX77" fmla="*/ 1774946 w 1899013"/>
                          <a:gd name="connsiteY77" fmla="*/ 190500 h 1147005"/>
                          <a:gd name="connsiteX78" fmla="*/ 1793996 w 1899013"/>
                          <a:gd name="connsiteY78" fmla="*/ 161925 h 1147005"/>
                          <a:gd name="connsiteX79" fmla="*/ 1822571 w 1899013"/>
                          <a:gd name="connsiteY79" fmla="*/ 142875 h 1147005"/>
                          <a:gd name="connsiteX80" fmla="*/ 1860671 w 1899013"/>
                          <a:gd name="connsiteY80" fmla="*/ 114300 h 1147005"/>
                          <a:gd name="connsiteX81" fmla="*/ 1898771 w 1899013"/>
                          <a:gd name="connsiteY81" fmla="*/ 95250 h 1147005"/>
                          <a:gd name="connsiteX82" fmla="*/ 1851146 w 1899013"/>
                          <a:gd name="connsiteY82" fmla="*/ 51457 h 1147005"/>
                          <a:gd name="connsiteX0" fmla="*/ 1851146 w 1899013"/>
                          <a:gd name="connsiteY0" fmla="*/ 51457 h 1147005"/>
                          <a:gd name="connsiteX1" fmla="*/ 1860671 w 1899013"/>
                          <a:gd name="connsiteY1" fmla="*/ 57150 h 1147005"/>
                          <a:gd name="connsiteX2" fmla="*/ 1784471 w 1899013"/>
                          <a:gd name="connsiteY2" fmla="*/ 9562 h 1147005"/>
                          <a:gd name="connsiteX3" fmla="*/ 1717796 w 1899013"/>
                          <a:gd name="connsiteY3" fmla="*/ 0 h 1147005"/>
                          <a:gd name="connsiteX4" fmla="*/ 1670171 w 1899013"/>
                          <a:gd name="connsiteY4" fmla="*/ 9525 h 1147005"/>
                          <a:gd name="connsiteX5" fmla="*/ 1641596 w 1899013"/>
                          <a:gd name="connsiteY5" fmla="*/ 38100 h 1147005"/>
                          <a:gd name="connsiteX6" fmla="*/ 1611116 w 1899013"/>
                          <a:gd name="connsiteY6" fmla="*/ 74378 h 1147005"/>
                          <a:gd name="connsiteX7" fmla="*/ 1584446 w 1899013"/>
                          <a:gd name="connsiteY7" fmla="*/ 104775 h 1147005"/>
                          <a:gd name="connsiteX8" fmla="*/ 1574921 w 1899013"/>
                          <a:gd name="connsiteY8" fmla="*/ 142875 h 1147005"/>
                          <a:gd name="connsiteX9" fmla="*/ 1555871 w 1899013"/>
                          <a:gd name="connsiteY9" fmla="*/ 171450 h 1147005"/>
                          <a:gd name="connsiteX10" fmla="*/ 1527296 w 1899013"/>
                          <a:gd name="connsiteY10" fmla="*/ 219075 h 1147005"/>
                          <a:gd name="connsiteX11" fmla="*/ 1510151 w 1899013"/>
                          <a:gd name="connsiteY11" fmla="*/ 236265 h 1147005"/>
                          <a:gd name="connsiteX12" fmla="*/ 1479671 w 1899013"/>
                          <a:gd name="connsiteY12" fmla="*/ 276225 h 1147005"/>
                          <a:gd name="connsiteX13" fmla="*/ 1403471 w 1899013"/>
                          <a:gd name="connsiteY13" fmla="*/ 361950 h 1147005"/>
                          <a:gd name="connsiteX14" fmla="*/ 1374896 w 1899013"/>
                          <a:gd name="connsiteY14" fmla="*/ 371475 h 1147005"/>
                          <a:gd name="connsiteX15" fmla="*/ 1317746 w 1899013"/>
                          <a:gd name="connsiteY15" fmla="*/ 409575 h 1147005"/>
                          <a:gd name="connsiteX16" fmla="*/ 1289171 w 1899013"/>
                          <a:gd name="connsiteY16" fmla="*/ 428625 h 1147005"/>
                          <a:gd name="connsiteX17" fmla="*/ 1184396 w 1899013"/>
                          <a:gd name="connsiteY17" fmla="*/ 466725 h 1147005"/>
                          <a:gd name="connsiteX18" fmla="*/ 879596 w 1899013"/>
                          <a:gd name="connsiteY18" fmla="*/ 457200 h 1147005"/>
                          <a:gd name="connsiteX19" fmla="*/ 856736 w 1899013"/>
                          <a:gd name="connsiteY19" fmla="*/ 445778 h 1147005"/>
                          <a:gd name="connsiteX20" fmla="*/ 793871 w 1899013"/>
                          <a:gd name="connsiteY20" fmla="*/ 409575 h 1147005"/>
                          <a:gd name="connsiteX21" fmla="*/ 755771 w 1899013"/>
                          <a:gd name="connsiteY21" fmla="*/ 371475 h 1147005"/>
                          <a:gd name="connsiteX22" fmla="*/ 746246 w 1899013"/>
                          <a:gd name="connsiteY22" fmla="*/ 342900 h 1147005"/>
                          <a:gd name="connsiteX23" fmla="*/ 727196 w 1899013"/>
                          <a:gd name="connsiteY23" fmla="*/ 304800 h 1147005"/>
                          <a:gd name="connsiteX24" fmla="*/ 670046 w 1899013"/>
                          <a:gd name="connsiteY24" fmla="*/ 228600 h 1147005"/>
                          <a:gd name="connsiteX25" fmla="*/ 641471 w 1899013"/>
                          <a:gd name="connsiteY25" fmla="*/ 219075 h 1147005"/>
                          <a:gd name="connsiteX26" fmla="*/ 612896 w 1899013"/>
                          <a:gd name="connsiteY26" fmla="*/ 161925 h 1147005"/>
                          <a:gd name="connsiteX27" fmla="*/ 584321 w 1899013"/>
                          <a:gd name="connsiteY27" fmla="*/ 152400 h 1147005"/>
                          <a:gd name="connsiteX28" fmla="*/ 510026 w 1899013"/>
                          <a:gd name="connsiteY28" fmla="*/ 142950 h 1147005"/>
                          <a:gd name="connsiteX29" fmla="*/ 403346 w 1899013"/>
                          <a:gd name="connsiteY29" fmla="*/ 209550 h 1147005"/>
                          <a:gd name="connsiteX30" fmla="*/ 336671 w 1899013"/>
                          <a:gd name="connsiteY30" fmla="*/ 285750 h 1147005"/>
                          <a:gd name="connsiteX31" fmla="*/ 319526 w 1899013"/>
                          <a:gd name="connsiteY31" fmla="*/ 312428 h 1147005"/>
                          <a:gd name="connsiteX32" fmla="*/ 308096 w 1899013"/>
                          <a:gd name="connsiteY32" fmla="*/ 342900 h 1147005"/>
                          <a:gd name="connsiteX33" fmla="*/ 279521 w 1899013"/>
                          <a:gd name="connsiteY33" fmla="*/ 390525 h 1147005"/>
                          <a:gd name="connsiteX34" fmla="*/ 258566 w 1899013"/>
                          <a:gd name="connsiteY34" fmla="*/ 451545 h 1147005"/>
                          <a:gd name="connsiteX35" fmla="*/ 260471 w 1899013"/>
                          <a:gd name="connsiteY35" fmla="*/ 495300 h 1147005"/>
                          <a:gd name="connsiteX36" fmla="*/ 210411 w 1899013"/>
                          <a:gd name="connsiteY36" fmla="*/ 674863 h 1147005"/>
                          <a:gd name="connsiteX37" fmla="*/ 169876 w 1899013"/>
                          <a:gd name="connsiteY37" fmla="*/ 739962 h 1147005"/>
                          <a:gd name="connsiteX38" fmla="*/ 117525 w 1899013"/>
                          <a:gd name="connsiteY38" fmla="*/ 768537 h 1147005"/>
                          <a:gd name="connsiteX39" fmla="*/ 57467 w 1899013"/>
                          <a:gd name="connsiteY39" fmla="*/ 827200 h 1147005"/>
                          <a:gd name="connsiteX40" fmla="*/ 29436 w 1899013"/>
                          <a:gd name="connsiteY40" fmla="*/ 883625 h 1147005"/>
                          <a:gd name="connsiteX41" fmla="*/ 399536 w 1899013"/>
                          <a:gd name="connsiteY41" fmla="*/ 971550 h 1147005"/>
                          <a:gd name="connsiteX42" fmla="*/ 482339 w 1899013"/>
                          <a:gd name="connsiteY42" fmla="*/ 982257 h 1147005"/>
                          <a:gd name="connsiteX43" fmla="*/ 518148 w 1899013"/>
                          <a:gd name="connsiteY43" fmla="*/ 968937 h 1147005"/>
                          <a:gd name="connsiteX44" fmla="*/ 573306 w 1899013"/>
                          <a:gd name="connsiteY44" fmla="*/ 947585 h 1147005"/>
                          <a:gd name="connsiteX45" fmla="*/ 603371 w 1899013"/>
                          <a:gd name="connsiteY45" fmla="*/ 971550 h 1147005"/>
                          <a:gd name="connsiteX46" fmla="*/ 631946 w 1899013"/>
                          <a:gd name="connsiteY46" fmla="*/ 962025 h 1147005"/>
                          <a:gd name="connsiteX47" fmla="*/ 660521 w 1899013"/>
                          <a:gd name="connsiteY47" fmla="*/ 942975 h 1147005"/>
                          <a:gd name="connsiteX48" fmla="*/ 689096 w 1899013"/>
                          <a:gd name="connsiteY48" fmla="*/ 933450 h 1147005"/>
                          <a:gd name="connsiteX49" fmla="*/ 717671 w 1899013"/>
                          <a:gd name="connsiteY49" fmla="*/ 914400 h 1147005"/>
                          <a:gd name="connsiteX50" fmla="*/ 784346 w 1899013"/>
                          <a:gd name="connsiteY50" fmla="*/ 895350 h 1147005"/>
                          <a:gd name="connsiteX51" fmla="*/ 831971 w 1899013"/>
                          <a:gd name="connsiteY51" fmla="*/ 866775 h 1147005"/>
                          <a:gd name="connsiteX52" fmla="*/ 1089146 w 1899013"/>
                          <a:gd name="connsiteY52" fmla="*/ 866775 h 1147005"/>
                          <a:gd name="connsiteX53" fmla="*/ 1089146 w 1899013"/>
                          <a:gd name="connsiteY53" fmla="*/ 990600 h 1147005"/>
                          <a:gd name="connsiteX54" fmla="*/ 1089146 w 1899013"/>
                          <a:gd name="connsiteY54" fmla="*/ 1021110 h 1147005"/>
                          <a:gd name="connsiteX55" fmla="*/ 1104386 w 1899013"/>
                          <a:gd name="connsiteY55" fmla="*/ 1057275 h 1147005"/>
                          <a:gd name="connsiteX56" fmla="*/ 1155821 w 1899013"/>
                          <a:gd name="connsiteY56" fmla="*/ 1140840 h 1147005"/>
                          <a:gd name="connsiteX57" fmla="*/ 1193921 w 1899013"/>
                          <a:gd name="connsiteY57" fmla="*/ 1019175 h 1147005"/>
                          <a:gd name="connsiteX58" fmla="*/ 1174871 w 1899013"/>
                          <a:gd name="connsiteY58" fmla="*/ 990600 h 1147005"/>
                          <a:gd name="connsiteX59" fmla="*/ 1193921 w 1899013"/>
                          <a:gd name="connsiteY59" fmla="*/ 1047750 h 1147005"/>
                          <a:gd name="connsiteX60" fmla="*/ 1247261 w 1899013"/>
                          <a:gd name="connsiteY60" fmla="*/ 1116473 h 1147005"/>
                          <a:gd name="connsiteX61" fmla="*/ 1317746 w 1899013"/>
                          <a:gd name="connsiteY61" fmla="*/ 1143000 h 1147005"/>
                          <a:gd name="connsiteX62" fmla="*/ 1289171 w 1899013"/>
                          <a:gd name="connsiteY62" fmla="*/ 1009650 h 1147005"/>
                          <a:gd name="connsiteX63" fmla="*/ 1270121 w 1899013"/>
                          <a:gd name="connsiteY63" fmla="*/ 981075 h 1147005"/>
                          <a:gd name="connsiteX64" fmla="*/ 1289171 w 1899013"/>
                          <a:gd name="connsiteY64" fmla="*/ 876300 h 1147005"/>
                          <a:gd name="connsiteX65" fmla="*/ 1376527 w 1899013"/>
                          <a:gd name="connsiteY65" fmla="*/ 895616 h 1147005"/>
                          <a:gd name="connsiteX66" fmla="*/ 1500626 w 1899013"/>
                          <a:gd name="connsiteY66" fmla="*/ 912427 h 1147005"/>
                          <a:gd name="connsiteX67" fmla="*/ 1651121 w 1899013"/>
                          <a:gd name="connsiteY67" fmla="*/ 885825 h 1147005"/>
                          <a:gd name="connsiteX68" fmla="*/ 1746371 w 1899013"/>
                          <a:gd name="connsiteY68" fmla="*/ 838200 h 1147005"/>
                          <a:gd name="connsiteX69" fmla="*/ 1774946 w 1899013"/>
                          <a:gd name="connsiteY69" fmla="*/ 828675 h 1147005"/>
                          <a:gd name="connsiteX70" fmla="*/ 1813046 w 1899013"/>
                          <a:gd name="connsiteY70" fmla="*/ 771525 h 1147005"/>
                          <a:gd name="connsiteX71" fmla="*/ 1832096 w 1899013"/>
                          <a:gd name="connsiteY71" fmla="*/ 742950 h 1147005"/>
                          <a:gd name="connsiteX72" fmla="*/ 1841621 w 1899013"/>
                          <a:gd name="connsiteY72" fmla="*/ 704850 h 1147005"/>
                          <a:gd name="connsiteX73" fmla="*/ 1822571 w 1899013"/>
                          <a:gd name="connsiteY73" fmla="*/ 466725 h 1147005"/>
                          <a:gd name="connsiteX74" fmla="*/ 1813046 w 1899013"/>
                          <a:gd name="connsiteY74" fmla="*/ 438150 h 1147005"/>
                          <a:gd name="connsiteX75" fmla="*/ 1795901 w 1899013"/>
                          <a:gd name="connsiteY75" fmla="*/ 401947 h 1147005"/>
                          <a:gd name="connsiteX76" fmla="*/ 1774946 w 1899013"/>
                          <a:gd name="connsiteY76" fmla="*/ 371475 h 1147005"/>
                          <a:gd name="connsiteX77" fmla="*/ 1774946 w 1899013"/>
                          <a:gd name="connsiteY77" fmla="*/ 190500 h 1147005"/>
                          <a:gd name="connsiteX78" fmla="*/ 1793996 w 1899013"/>
                          <a:gd name="connsiteY78" fmla="*/ 161925 h 1147005"/>
                          <a:gd name="connsiteX79" fmla="*/ 1822571 w 1899013"/>
                          <a:gd name="connsiteY79" fmla="*/ 142875 h 1147005"/>
                          <a:gd name="connsiteX80" fmla="*/ 1860671 w 1899013"/>
                          <a:gd name="connsiteY80" fmla="*/ 114300 h 1147005"/>
                          <a:gd name="connsiteX81" fmla="*/ 1898771 w 1899013"/>
                          <a:gd name="connsiteY81" fmla="*/ 95250 h 1147005"/>
                          <a:gd name="connsiteX82" fmla="*/ 1851146 w 1899013"/>
                          <a:gd name="connsiteY82" fmla="*/ 51457 h 1147005"/>
                          <a:gd name="connsiteX0" fmla="*/ 1851146 w 1899013"/>
                          <a:gd name="connsiteY0" fmla="*/ 51457 h 1147005"/>
                          <a:gd name="connsiteX1" fmla="*/ 1860671 w 1899013"/>
                          <a:gd name="connsiteY1" fmla="*/ 57150 h 1147005"/>
                          <a:gd name="connsiteX2" fmla="*/ 1784471 w 1899013"/>
                          <a:gd name="connsiteY2" fmla="*/ 9562 h 1147005"/>
                          <a:gd name="connsiteX3" fmla="*/ 1717796 w 1899013"/>
                          <a:gd name="connsiteY3" fmla="*/ 0 h 1147005"/>
                          <a:gd name="connsiteX4" fmla="*/ 1670171 w 1899013"/>
                          <a:gd name="connsiteY4" fmla="*/ 9525 h 1147005"/>
                          <a:gd name="connsiteX5" fmla="*/ 1641596 w 1899013"/>
                          <a:gd name="connsiteY5" fmla="*/ 38100 h 1147005"/>
                          <a:gd name="connsiteX6" fmla="*/ 1611116 w 1899013"/>
                          <a:gd name="connsiteY6" fmla="*/ 74378 h 1147005"/>
                          <a:gd name="connsiteX7" fmla="*/ 1584446 w 1899013"/>
                          <a:gd name="connsiteY7" fmla="*/ 104775 h 1147005"/>
                          <a:gd name="connsiteX8" fmla="*/ 1574921 w 1899013"/>
                          <a:gd name="connsiteY8" fmla="*/ 142875 h 1147005"/>
                          <a:gd name="connsiteX9" fmla="*/ 1555871 w 1899013"/>
                          <a:gd name="connsiteY9" fmla="*/ 171450 h 1147005"/>
                          <a:gd name="connsiteX10" fmla="*/ 1527296 w 1899013"/>
                          <a:gd name="connsiteY10" fmla="*/ 219075 h 1147005"/>
                          <a:gd name="connsiteX11" fmla="*/ 1510151 w 1899013"/>
                          <a:gd name="connsiteY11" fmla="*/ 236265 h 1147005"/>
                          <a:gd name="connsiteX12" fmla="*/ 1479671 w 1899013"/>
                          <a:gd name="connsiteY12" fmla="*/ 276225 h 1147005"/>
                          <a:gd name="connsiteX13" fmla="*/ 1403471 w 1899013"/>
                          <a:gd name="connsiteY13" fmla="*/ 361950 h 1147005"/>
                          <a:gd name="connsiteX14" fmla="*/ 1374896 w 1899013"/>
                          <a:gd name="connsiteY14" fmla="*/ 371475 h 1147005"/>
                          <a:gd name="connsiteX15" fmla="*/ 1317746 w 1899013"/>
                          <a:gd name="connsiteY15" fmla="*/ 409575 h 1147005"/>
                          <a:gd name="connsiteX16" fmla="*/ 1289171 w 1899013"/>
                          <a:gd name="connsiteY16" fmla="*/ 428625 h 1147005"/>
                          <a:gd name="connsiteX17" fmla="*/ 1184396 w 1899013"/>
                          <a:gd name="connsiteY17" fmla="*/ 466725 h 1147005"/>
                          <a:gd name="connsiteX18" fmla="*/ 879596 w 1899013"/>
                          <a:gd name="connsiteY18" fmla="*/ 457200 h 1147005"/>
                          <a:gd name="connsiteX19" fmla="*/ 856736 w 1899013"/>
                          <a:gd name="connsiteY19" fmla="*/ 445778 h 1147005"/>
                          <a:gd name="connsiteX20" fmla="*/ 793871 w 1899013"/>
                          <a:gd name="connsiteY20" fmla="*/ 409575 h 1147005"/>
                          <a:gd name="connsiteX21" fmla="*/ 755771 w 1899013"/>
                          <a:gd name="connsiteY21" fmla="*/ 371475 h 1147005"/>
                          <a:gd name="connsiteX22" fmla="*/ 746246 w 1899013"/>
                          <a:gd name="connsiteY22" fmla="*/ 342900 h 1147005"/>
                          <a:gd name="connsiteX23" fmla="*/ 727196 w 1899013"/>
                          <a:gd name="connsiteY23" fmla="*/ 304800 h 1147005"/>
                          <a:gd name="connsiteX24" fmla="*/ 670046 w 1899013"/>
                          <a:gd name="connsiteY24" fmla="*/ 228600 h 1147005"/>
                          <a:gd name="connsiteX25" fmla="*/ 641471 w 1899013"/>
                          <a:gd name="connsiteY25" fmla="*/ 219075 h 1147005"/>
                          <a:gd name="connsiteX26" fmla="*/ 612896 w 1899013"/>
                          <a:gd name="connsiteY26" fmla="*/ 161925 h 1147005"/>
                          <a:gd name="connsiteX27" fmla="*/ 584321 w 1899013"/>
                          <a:gd name="connsiteY27" fmla="*/ 152400 h 1147005"/>
                          <a:gd name="connsiteX28" fmla="*/ 510026 w 1899013"/>
                          <a:gd name="connsiteY28" fmla="*/ 142950 h 1147005"/>
                          <a:gd name="connsiteX29" fmla="*/ 403346 w 1899013"/>
                          <a:gd name="connsiteY29" fmla="*/ 209550 h 1147005"/>
                          <a:gd name="connsiteX30" fmla="*/ 336671 w 1899013"/>
                          <a:gd name="connsiteY30" fmla="*/ 285750 h 1147005"/>
                          <a:gd name="connsiteX31" fmla="*/ 319526 w 1899013"/>
                          <a:gd name="connsiteY31" fmla="*/ 312428 h 1147005"/>
                          <a:gd name="connsiteX32" fmla="*/ 308096 w 1899013"/>
                          <a:gd name="connsiteY32" fmla="*/ 342900 h 1147005"/>
                          <a:gd name="connsiteX33" fmla="*/ 279521 w 1899013"/>
                          <a:gd name="connsiteY33" fmla="*/ 390525 h 1147005"/>
                          <a:gd name="connsiteX34" fmla="*/ 258566 w 1899013"/>
                          <a:gd name="connsiteY34" fmla="*/ 451545 h 1147005"/>
                          <a:gd name="connsiteX35" fmla="*/ 260471 w 1899013"/>
                          <a:gd name="connsiteY35" fmla="*/ 495300 h 1147005"/>
                          <a:gd name="connsiteX36" fmla="*/ 210411 w 1899013"/>
                          <a:gd name="connsiteY36" fmla="*/ 674863 h 1147005"/>
                          <a:gd name="connsiteX37" fmla="*/ 169876 w 1899013"/>
                          <a:gd name="connsiteY37" fmla="*/ 739962 h 1147005"/>
                          <a:gd name="connsiteX38" fmla="*/ 117525 w 1899013"/>
                          <a:gd name="connsiteY38" fmla="*/ 768537 h 1147005"/>
                          <a:gd name="connsiteX39" fmla="*/ 57467 w 1899013"/>
                          <a:gd name="connsiteY39" fmla="*/ 827200 h 1147005"/>
                          <a:gd name="connsiteX40" fmla="*/ 29436 w 1899013"/>
                          <a:gd name="connsiteY40" fmla="*/ 883625 h 1147005"/>
                          <a:gd name="connsiteX41" fmla="*/ 399536 w 1899013"/>
                          <a:gd name="connsiteY41" fmla="*/ 971550 h 1147005"/>
                          <a:gd name="connsiteX42" fmla="*/ 482339 w 1899013"/>
                          <a:gd name="connsiteY42" fmla="*/ 982257 h 1147005"/>
                          <a:gd name="connsiteX43" fmla="*/ 518148 w 1899013"/>
                          <a:gd name="connsiteY43" fmla="*/ 968937 h 1147005"/>
                          <a:gd name="connsiteX44" fmla="*/ 573306 w 1899013"/>
                          <a:gd name="connsiteY44" fmla="*/ 947585 h 1147005"/>
                          <a:gd name="connsiteX45" fmla="*/ 621705 w 1899013"/>
                          <a:gd name="connsiteY45" fmla="*/ 937310 h 1147005"/>
                          <a:gd name="connsiteX46" fmla="*/ 631946 w 1899013"/>
                          <a:gd name="connsiteY46" fmla="*/ 962025 h 1147005"/>
                          <a:gd name="connsiteX47" fmla="*/ 660521 w 1899013"/>
                          <a:gd name="connsiteY47" fmla="*/ 942975 h 1147005"/>
                          <a:gd name="connsiteX48" fmla="*/ 689096 w 1899013"/>
                          <a:gd name="connsiteY48" fmla="*/ 933450 h 1147005"/>
                          <a:gd name="connsiteX49" fmla="*/ 717671 w 1899013"/>
                          <a:gd name="connsiteY49" fmla="*/ 914400 h 1147005"/>
                          <a:gd name="connsiteX50" fmla="*/ 784346 w 1899013"/>
                          <a:gd name="connsiteY50" fmla="*/ 895350 h 1147005"/>
                          <a:gd name="connsiteX51" fmla="*/ 831971 w 1899013"/>
                          <a:gd name="connsiteY51" fmla="*/ 866775 h 1147005"/>
                          <a:gd name="connsiteX52" fmla="*/ 1089146 w 1899013"/>
                          <a:gd name="connsiteY52" fmla="*/ 866775 h 1147005"/>
                          <a:gd name="connsiteX53" fmla="*/ 1089146 w 1899013"/>
                          <a:gd name="connsiteY53" fmla="*/ 990600 h 1147005"/>
                          <a:gd name="connsiteX54" fmla="*/ 1089146 w 1899013"/>
                          <a:gd name="connsiteY54" fmla="*/ 1021110 h 1147005"/>
                          <a:gd name="connsiteX55" fmla="*/ 1104386 w 1899013"/>
                          <a:gd name="connsiteY55" fmla="*/ 1057275 h 1147005"/>
                          <a:gd name="connsiteX56" fmla="*/ 1155821 w 1899013"/>
                          <a:gd name="connsiteY56" fmla="*/ 1140840 h 1147005"/>
                          <a:gd name="connsiteX57" fmla="*/ 1193921 w 1899013"/>
                          <a:gd name="connsiteY57" fmla="*/ 1019175 h 1147005"/>
                          <a:gd name="connsiteX58" fmla="*/ 1174871 w 1899013"/>
                          <a:gd name="connsiteY58" fmla="*/ 990600 h 1147005"/>
                          <a:gd name="connsiteX59" fmla="*/ 1193921 w 1899013"/>
                          <a:gd name="connsiteY59" fmla="*/ 1047750 h 1147005"/>
                          <a:gd name="connsiteX60" fmla="*/ 1247261 w 1899013"/>
                          <a:gd name="connsiteY60" fmla="*/ 1116473 h 1147005"/>
                          <a:gd name="connsiteX61" fmla="*/ 1317746 w 1899013"/>
                          <a:gd name="connsiteY61" fmla="*/ 1143000 h 1147005"/>
                          <a:gd name="connsiteX62" fmla="*/ 1289171 w 1899013"/>
                          <a:gd name="connsiteY62" fmla="*/ 1009650 h 1147005"/>
                          <a:gd name="connsiteX63" fmla="*/ 1270121 w 1899013"/>
                          <a:gd name="connsiteY63" fmla="*/ 981075 h 1147005"/>
                          <a:gd name="connsiteX64" fmla="*/ 1289171 w 1899013"/>
                          <a:gd name="connsiteY64" fmla="*/ 876300 h 1147005"/>
                          <a:gd name="connsiteX65" fmla="*/ 1376527 w 1899013"/>
                          <a:gd name="connsiteY65" fmla="*/ 895616 h 1147005"/>
                          <a:gd name="connsiteX66" fmla="*/ 1500626 w 1899013"/>
                          <a:gd name="connsiteY66" fmla="*/ 912427 h 1147005"/>
                          <a:gd name="connsiteX67" fmla="*/ 1651121 w 1899013"/>
                          <a:gd name="connsiteY67" fmla="*/ 885825 h 1147005"/>
                          <a:gd name="connsiteX68" fmla="*/ 1746371 w 1899013"/>
                          <a:gd name="connsiteY68" fmla="*/ 838200 h 1147005"/>
                          <a:gd name="connsiteX69" fmla="*/ 1774946 w 1899013"/>
                          <a:gd name="connsiteY69" fmla="*/ 828675 h 1147005"/>
                          <a:gd name="connsiteX70" fmla="*/ 1813046 w 1899013"/>
                          <a:gd name="connsiteY70" fmla="*/ 771525 h 1147005"/>
                          <a:gd name="connsiteX71" fmla="*/ 1832096 w 1899013"/>
                          <a:gd name="connsiteY71" fmla="*/ 742950 h 1147005"/>
                          <a:gd name="connsiteX72" fmla="*/ 1841621 w 1899013"/>
                          <a:gd name="connsiteY72" fmla="*/ 704850 h 1147005"/>
                          <a:gd name="connsiteX73" fmla="*/ 1822571 w 1899013"/>
                          <a:gd name="connsiteY73" fmla="*/ 466725 h 1147005"/>
                          <a:gd name="connsiteX74" fmla="*/ 1813046 w 1899013"/>
                          <a:gd name="connsiteY74" fmla="*/ 438150 h 1147005"/>
                          <a:gd name="connsiteX75" fmla="*/ 1795901 w 1899013"/>
                          <a:gd name="connsiteY75" fmla="*/ 401947 h 1147005"/>
                          <a:gd name="connsiteX76" fmla="*/ 1774946 w 1899013"/>
                          <a:gd name="connsiteY76" fmla="*/ 371475 h 1147005"/>
                          <a:gd name="connsiteX77" fmla="*/ 1774946 w 1899013"/>
                          <a:gd name="connsiteY77" fmla="*/ 190500 h 1147005"/>
                          <a:gd name="connsiteX78" fmla="*/ 1793996 w 1899013"/>
                          <a:gd name="connsiteY78" fmla="*/ 161925 h 1147005"/>
                          <a:gd name="connsiteX79" fmla="*/ 1822571 w 1899013"/>
                          <a:gd name="connsiteY79" fmla="*/ 142875 h 1147005"/>
                          <a:gd name="connsiteX80" fmla="*/ 1860671 w 1899013"/>
                          <a:gd name="connsiteY80" fmla="*/ 114300 h 1147005"/>
                          <a:gd name="connsiteX81" fmla="*/ 1898771 w 1899013"/>
                          <a:gd name="connsiteY81" fmla="*/ 95250 h 1147005"/>
                          <a:gd name="connsiteX82" fmla="*/ 1851146 w 1899013"/>
                          <a:gd name="connsiteY82" fmla="*/ 51457 h 1147005"/>
                          <a:gd name="connsiteX0" fmla="*/ 1851146 w 1899013"/>
                          <a:gd name="connsiteY0" fmla="*/ 51457 h 1147005"/>
                          <a:gd name="connsiteX1" fmla="*/ 1860671 w 1899013"/>
                          <a:gd name="connsiteY1" fmla="*/ 57150 h 1147005"/>
                          <a:gd name="connsiteX2" fmla="*/ 1784471 w 1899013"/>
                          <a:gd name="connsiteY2" fmla="*/ 9562 h 1147005"/>
                          <a:gd name="connsiteX3" fmla="*/ 1717796 w 1899013"/>
                          <a:gd name="connsiteY3" fmla="*/ 0 h 1147005"/>
                          <a:gd name="connsiteX4" fmla="*/ 1670171 w 1899013"/>
                          <a:gd name="connsiteY4" fmla="*/ 9525 h 1147005"/>
                          <a:gd name="connsiteX5" fmla="*/ 1641596 w 1899013"/>
                          <a:gd name="connsiteY5" fmla="*/ 38100 h 1147005"/>
                          <a:gd name="connsiteX6" fmla="*/ 1611116 w 1899013"/>
                          <a:gd name="connsiteY6" fmla="*/ 74378 h 1147005"/>
                          <a:gd name="connsiteX7" fmla="*/ 1584446 w 1899013"/>
                          <a:gd name="connsiteY7" fmla="*/ 104775 h 1147005"/>
                          <a:gd name="connsiteX8" fmla="*/ 1574921 w 1899013"/>
                          <a:gd name="connsiteY8" fmla="*/ 142875 h 1147005"/>
                          <a:gd name="connsiteX9" fmla="*/ 1555871 w 1899013"/>
                          <a:gd name="connsiteY9" fmla="*/ 171450 h 1147005"/>
                          <a:gd name="connsiteX10" fmla="*/ 1527296 w 1899013"/>
                          <a:gd name="connsiteY10" fmla="*/ 219075 h 1147005"/>
                          <a:gd name="connsiteX11" fmla="*/ 1510151 w 1899013"/>
                          <a:gd name="connsiteY11" fmla="*/ 236265 h 1147005"/>
                          <a:gd name="connsiteX12" fmla="*/ 1479671 w 1899013"/>
                          <a:gd name="connsiteY12" fmla="*/ 276225 h 1147005"/>
                          <a:gd name="connsiteX13" fmla="*/ 1403471 w 1899013"/>
                          <a:gd name="connsiteY13" fmla="*/ 361950 h 1147005"/>
                          <a:gd name="connsiteX14" fmla="*/ 1374896 w 1899013"/>
                          <a:gd name="connsiteY14" fmla="*/ 371475 h 1147005"/>
                          <a:gd name="connsiteX15" fmla="*/ 1317746 w 1899013"/>
                          <a:gd name="connsiteY15" fmla="*/ 409575 h 1147005"/>
                          <a:gd name="connsiteX16" fmla="*/ 1289171 w 1899013"/>
                          <a:gd name="connsiteY16" fmla="*/ 428625 h 1147005"/>
                          <a:gd name="connsiteX17" fmla="*/ 1184396 w 1899013"/>
                          <a:gd name="connsiteY17" fmla="*/ 466725 h 1147005"/>
                          <a:gd name="connsiteX18" fmla="*/ 879596 w 1899013"/>
                          <a:gd name="connsiteY18" fmla="*/ 457200 h 1147005"/>
                          <a:gd name="connsiteX19" fmla="*/ 856736 w 1899013"/>
                          <a:gd name="connsiteY19" fmla="*/ 445778 h 1147005"/>
                          <a:gd name="connsiteX20" fmla="*/ 793871 w 1899013"/>
                          <a:gd name="connsiteY20" fmla="*/ 409575 h 1147005"/>
                          <a:gd name="connsiteX21" fmla="*/ 755771 w 1899013"/>
                          <a:gd name="connsiteY21" fmla="*/ 371475 h 1147005"/>
                          <a:gd name="connsiteX22" fmla="*/ 746246 w 1899013"/>
                          <a:gd name="connsiteY22" fmla="*/ 342900 h 1147005"/>
                          <a:gd name="connsiteX23" fmla="*/ 727196 w 1899013"/>
                          <a:gd name="connsiteY23" fmla="*/ 304800 h 1147005"/>
                          <a:gd name="connsiteX24" fmla="*/ 670046 w 1899013"/>
                          <a:gd name="connsiteY24" fmla="*/ 228600 h 1147005"/>
                          <a:gd name="connsiteX25" fmla="*/ 641471 w 1899013"/>
                          <a:gd name="connsiteY25" fmla="*/ 219075 h 1147005"/>
                          <a:gd name="connsiteX26" fmla="*/ 612896 w 1899013"/>
                          <a:gd name="connsiteY26" fmla="*/ 161925 h 1147005"/>
                          <a:gd name="connsiteX27" fmla="*/ 584321 w 1899013"/>
                          <a:gd name="connsiteY27" fmla="*/ 152400 h 1147005"/>
                          <a:gd name="connsiteX28" fmla="*/ 510026 w 1899013"/>
                          <a:gd name="connsiteY28" fmla="*/ 142950 h 1147005"/>
                          <a:gd name="connsiteX29" fmla="*/ 403346 w 1899013"/>
                          <a:gd name="connsiteY29" fmla="*/ 209550 h 1147005"/>
                          <a:gd name="connsiteX30" fmla="*/ 336671 w 1899013"/>
                          <a:gd name="connsiteY30" fmla="*/ 285750 h 1147005"/>
                          <a:gd name="connsiteX31" fmla="*/ 319526 w 1899013"/>
                          <a:gd name="connsiteY31" fmla="*/ 312428 h 1147005"/>
                          <a:gd name="connsiteX32" fmla="*/ 308096 w 1899013"/>
                          <a:gd name="connsiteY32" fmla="*/ 342900 h 1147005"/>
                          <a:gd name="connsiteX33" fmla="*/ 279521 w 1899013"/>
                          <a:gd name="connsiteY33" fmla="*/ 390525 h 1147005"/>
                          <a:gd name="connsiteX34" fmla="*/ 258566 w 1899013"/>
                          <a:gd name="connsiteY34" fmla="*/ 451545 h 1147005"/>
                          <a:gd name="connsiteX35" fmla="*/ 260471 w 1899013"/>
                          <a:gd name="connsiteY35" fmla="*/ 495300 h 1147005"/>
                          <a:gd name="connsiteX36" fmla="*/ 210411 w 1899013"/>
                          <a:gd name="connsiteY36" fmla="*/ 674863 h 1147005"/>
                          <a:gd name="connsiteX37" fmla="*/ 169876 w 1899013"/>
                          <a:gd name="connsiteY37" fmla="*/ 739962 h 1147005"/>
                          <a:gd name="connsiteX38" fmla="*/ 117525 w 1899013"/>
                          <a:gd name="connsiteY38" fmla="*/ 768537 h 1147005"/>
                          <a:gd name="connsiteX39" fmla="*/ 57467 w 1899013"/>
                          <a:gd name="connsiteY39" fmla="*/ 827200 h 1147005"/>
                          <a:gd name="connsiteX40" fmla="*/ 29436 w 1899013"/>
                          <a:gd name="connsiteY40" fmla="*/ 883625 h 1147005"/>
                          <a:gd name="connsiteX41" fmla="*/ 399536 w 1899013"/>
                          <a:gd name="connsiteY41" fmla="*/ 971550 h 1147005"/>
                          <a:gd name="connsiteX42" fmla="*/ 482339 w 1899013"/>
                          <a:gd name="connsiteY42" fmla="*/ 982257 h 1147005"/>
                          <a:gd name="connsiteX43" fmla="*/ 518148 w 1899013"/>
                          <a:gd name="connsiteY43" fmla="*/ 968937 h 1147005"/>
                          <a:gd name="connsiteX44" fmla="*/ 573306 w 1899013"/>
                          <a:gd name="connsiteY44" fmla="*/ 947585 h 1147005"/>
                          <a:gd name="connsiteX45" fmla="*/ 621705 w 1899013"/>
                          <a:gd name="connsiteY45" fmla="*/ 937310 h 1147005"/>
                          <a:gd name="connsiteX46" fmla="*/ 631946 w 1899013"/>
                          <a:gd name="connsiteY46" fmla="*/ 936915 h 1147005"/>
                          <a:gd name="connsiteX47" fmla="*/ 660521 w 1899013"/>
                          <a:gd name="connsiteY47" fmla="*/ 942975 h 1147005"/>
                          <a:gd name="connsiteX48" fmla="*/ 689096 w 1899013"/>
                          <a:gd name="connsiteY48" fmla="*/ 933450 h 1147005"/>
                          <a:gd name="connsiteX49" fmla="*/ 717671 w 1899013"/>
                          <a:gd name="connsiteY49" fmla="*/ 914400 h 1147005"/>
                          <a:gd name="connsiteX50" fmla="*/ 784346 w 1899013"/>
                          <a:gd name="connsiteY50" fmla="*/ 895350 h 1147005"/>
                          <a:gd name="connsiteX51" fmla="*/ 831971 w 1899013"/>
                          <a:gd name="connsiteY51" fmla="*/ 866775 h 1147005"/>
                          <a:gd name="connsiteX52" fmla="*/ 1089146 w 1899013"/>
                          <a:gd name="connsiteY52" fmla="*/ 866775 h 1147005"/>
                          <a:gd name="connsiteX53" fmla="*/ 1089146 w 1899013"/>
                          <a:gd name="connsiteY53" fmla="*/ 990600 h 1147005"/>
                          <a:gd name="connsiteX54" fmla="*/ 1089146 w 1899013"/>
                          <a:gd name="connsiteY54" fmla="*/ 1021110 h 1147005"/>
                          <a:gd name="connsiteX55" fmla="*/ 1104386 w 1899013"/>
                          <a:gd name="connsiteY55" fmla="*/ 1057275 h 1147005"/>
                          <a:gd name="connsiteX56" fmla="*/ 1155821 w 1899013"/>
                          <a:gd name="connsiteY56" fmla="*/ 1140840 h 1147005"/>
                          <a:gd name="connsiteX57" fmla="*/ 1193921 w 1899013"/>
                          <a:gd name="connsiteY57" fmla="*/ 1019175 h 1147005"/>
                          <a:gd name="connsiteX58" fmla="*/ 1174871 w 1899013"/>
                          <a:gd name="connsiteY58" fmla="*/ 990600 h 1147005"/>
                          <a:gd name="connsiteX59" fmla="*/ 1193921 w 1899013"/>
                          <a:gd name="connsiteY59" fmla="*/ 1047750 h 1147005"/>
                          <a:gd name="connsiteX60" fmla="*/ 1247261 w 1899013"/>
                          <a:gd name="connsiteY60" fmla="*/ 1116473 h 1147005"/>
                          <a:gd name="connsiteX61" fmla="*/ 1317746 w 1899013"/>
                          <a:gd name="connsiteY61" fmla="*/ 1143000 h 1147005"/>
                          <a:gd name="connsiteX62" fmla="*/ 1289171 w 1899013"/>
                          <a:gd name="connsiteY62" fmla="*/ 1009650 h 1147005"/>
                          <a:gd name="connsiteX63" fmla="*/ 1270121 w 1899013"/>
                          <a:gd name="connsiteY63" fmla="*/ 981075 h 1147005"/>
                          <a:gd name="connsiteX64" fmla="*/ 1289171 w 1899013"/>
                          <a:gd name="connsiteY64" fmla="*/ 876300 h 1147005"/>
                          <a:gd name="connsiteX65" fmla="*/ 1376527 w 1899013"/>
                          <a:gd name="connsiteY65" fmla="*/ 895616 h 1147005"/>
                          <a:gd name="connsiteX66" fmla="*/ 1500626 w 1899013"/>
                          <a:gd name="connsiteY66" fmla="*/ 912427 h 1147005"/>
                          <a:gd name="connsiteX67" fmla="*/ 1651121 w 1899013"/>
                          <a:gd name="connsiteY67" fmla="*/ 885825 h 1147005"/>
                          <a:gd name="connsiteX68" fmla="*/ 1746371 w 1899013"/>
                          <a:gd name="connsiteY68" fmla="*/ 838200 h 1147005"/>
                          <a:gd name="connsiteX69" fmla="*/ 1774946 w 1899013"/>
                          <a:gd name="connsiteY69" fmla="*/ 828675 h 1147005"/>
                          <a:gd name="connsiteX70" fmla="*/ 1813046 w 1899013"/>
                          <a:gd name="connsiteY70" fmla="*/ 771525 h 1147005"/>
                          <a:gd name="connsiteX71" fmla="*/ 1832096 w 1899013"/>
                          <a:gd name="connsiteY71" fmla="*/ 742950 h 1147005"/>
                          <a:gd name="connsiteX72" fmla="*/ 1841621 w 1899013"/>
                          <a:gd name="connsiteY72" fmla="*/ 704850 h 1147005"/>
                          <a:gd name="connsiteX73" fmla="*/ 1822571 w 1899013"/>
                          <a:gd name="connsiteY73" fmla="*/ 466725 h 1147005"/>
                          <a:gd name="connsiteX74" fmla="*/ 1813046 w 1899013"/>
                          <a:gd name="connsiteY74" fmla="*/ 438150 h 1147005"/>
                          <a:gd name="connsiteX75" fmla="*/ 1795901 w 1899013"/>
                          <a:gd name="connsiteY75" fmla="*/ 401947 h 1147005"/>
                          <a:gd name="connsiteX76" fmla="*/ 1774946 w 1899013"/>
                          <a:gd name="connsiteY76" fmla="*/ 371475 h 1147005"/>
                          <a:gd name="connsiteX77" fmla="*/ 1774946 w 1899013"/>
                          <a:gd name="connsiteY77" fmla="*/ 190500 h 1147005"/>
                          <a:gd name="connsiteX78" fmla="*/ 1793996 w 1899013"/>
                          <a:gd name="connsiteY78" fmla="*/ 161925 h 1147005"/>
                          <a:gd name="connsiteX79" fmla="*/ 1822571 w 1899013"/>
                          <a:gd name="connsiteY79" fmla="*/ 142875 h 1147005"/>
                          <a:gd name="connsiteX80" fmla="*/ 1860671 w 1899013"/>
                          <a:gd name="connsiteY80" fmla="*/ 114300 h 1147005"/>
                          <a:gd name="connsiteX81" fmla="*/ 1898771 w 1899013"/>
                          <a:gd name="connsiteY81" fmla="*/ 95250 h 1147005"/>
                          <a:gd name="connsiteX82" fmla="*/ 1851146 w 1899013"/>
                          <a:gd name="connsiteY82" fmla="*/ 51457 h 1147005"/>
                          <a:gd name="connsiteX0" fmla="*/ 1851146 w 1899013"/>
                          <a:gd name="connsiteY0" fmla="*/ 51457 h 1147005"/>
                          <a:gd name="connsiteX1" fmla="*/ 1860671 w 1899013"/>
                          <a:gd name="connsiteY1" fmla="*/ 57150 h 1147005"/>
                          <a:gd name="connsiteX2" fmla="*/ 1784471 w 1899013"/>
                          <a:gd name="connsiteY2" fmla="*/ 9562 h 1147005"/>
                          <a:gd name="connsiteX3" fmla="*/ 1717796 w 1899013"/>
                          <a:gd name="connsiteY3" fmla="*/ 0 h 1147005"/>
                          <a:gd name="connsiteX4" fmla="*/ 1670171 w 1899013"/>
                          <a:gd name="connsiteY4" fmla="*/ 9525 h 1147005"/>
                          <a:gd name="connsiteX5" fmla="*/ 1641596 w 1899013"/>
                          <a:gd name="connsiteY5" fmla="*/ 38100 h 1147005"/>
                          <a:gd name="connsiteX6" fmla="*/ 1611116 w 1899013"/>
                          <a:gd name="connsiteY6" fmla="*/ 74378 h 1147005"/>
                          <a:gd name="connsiteX7" fmla="*/ 1584446 w 1899013"/>
                          <a:gd name="connsiteY7" fmla="*/ 104775 h 1147005"/>
                          <a:gd name="connsiteX8" fmla="*/ 1574921 w 1899013"/>
                          <a:gd name="connsiteY8" fmla="*/ 142875 h 1147005"/>
                          <a:gd name="connsiteX9" fmla="*/ 1555871 w 1899013"/>
                          <a:gd name="connsiteY9" fmla="*/ 171450 h 1147005"/>
                          <a:gd name="connsiteX10" fmla="*/ 1527296 w 1899013"/>
                          <a:gd name="connsiteY10" fmla="*/ 219075 h 1147005"/>
                          <a:gd name="connsiteX11" fmla="*/ 1510151 w 1899013"/>
                          <a:gd name="connsiteY11" fmla="*/ 236265 h 1147005"/>
                          <a:gd name="connsiteX12" fmla="*/ 1479671 w 1899013"/>
                          <a:gd name="connsiteY12" fmla="*/ 276225 h 1147005"/>
                          <a:gd name="connsiteX13" fmla="*/ 1403471 w 1899013"/>
                          <a:gd name="connsiteY13" fmla="*/ 361950 h 1147005"/>
                          <a:gd name="connsiteX14" fmla="*/ 1374896 w 1899013"/>
                          <a:gd name="connsiteY14" fmla="*/ 371475 h 1147005"/>
                          <a:gd name="connsiteX15" fmla="*/ 1317746 w 1899013"/>
                          <a:gd name="connsiteY15" fmla="*/ 409575 h 1147005"/>
                          <a:gd name="connsiteX16" fmla="*/ 1289171 w 1899013"/>
                          <a:gd name="connsiteY16" fmla="*/ 428625 h 1147005"/>
                          <a:gd name="connsiteX17" fmla="*/ 1184396 w 1899013"/>
                          <a:gd name="connsiteY17" fmla="*/ 466725 h 1147005"/>
                          <a:gd name="connsiteX18" fmla="*/ 879596 w 1899013"/>
                          <a:gd name="connsiteY18" fmla="*/ 457200 h 1147005"/>
                          <a:gd name="connsiteX19" fmla="*/ 856736 w 1899013"/>
                          <a:gd name="connsiteY19" fmla="*/ 445778 h 1147005"/>
                          <a:gd name="connsiteX20" fmla="*/ 793871 w 1899013"/>
                          <a:gd name="connsiteY20" fmla="*/ 409575 h 1147005"/>
                          <a:gd name="connsiteX21" fmla="*/ 755771 w 1899013"/>
                          <a:gd name="connsiteY21" fmla="*/ 371475 h 1147005"/>
                          <a:gd name="connsiteX22" fmla="*/ 746246 w 1899013"/>
                          <a:gd name="connsiteY22" fmla="*/ 342900 h 1147005"/>
                          <a:gd name="connsiteX23" fmla="*/ 727196 w 1899013"/>
                          <a:gd name="connsiteY23" fmla="*/ 304800 h 1147005"/>
                          <a:gd name="connsiteX24" fmla="*/ 670046 w 1899013"/>
                          <a:gd name="connsiteY24" fmla="*/ 228600 h 1147005"/>
                          <a:gd name="connsiteX25" fmla="*/ 641471 w 1899013"/>
                          <a:gd name="connsiteY25" fmla="*/ 219075 h 1147005"/>
                          <a:gd name="connsiteX26" fmla="*/ 612896 w 1899013"/>
                          <a:gd name="connsiteY26" fmla="*/ 161925 h 1147005"/>
                          <a:gd name="connsiteX27" fmla="*/ 584321 w 1899013"/>
                          <a:gd name="connsiteY27" fmla="*/ 152400 h 1147005"/>
                          <a:gd name="connsiteX28" fmla="*/ 510026 w 1899013"/>
                          <a:gd name="connsiteY28" fmla="*/ 142950 h 1147005"/>
                          <a:gd name="connsiteX29" fmla="*/ 403346 w 1899013"/>
                          <a:gd name="connsiteY29" fmla="*/ 209550 h 1147005"/>
                          <a:gd name="connsiteX30" fmla="*/ 336671 w 1899013"/>
                          <a:gd name="connsiteY30" fmla="*/ 285750 h 1147005"/>
                          <a:gd name="connsiteX31" fmla="*/ 319526 w 1899013"/>
                          <a:gd name="connsiteY31" fmla="*/ 312428 h 1147005"/>
                          <a:gd name="connsiteX32" fmla="*/ 308096 w 1899013"/>
                          <a:gd name="connsiteY32" fmla="*/ 342900 h 1147005"/>
                          <a:gd name="connsiteX33" fmla="*/ 279521 w 1899013"/>
                          <a:gd name="connsiteY33" fmla="*/ 390525 h 1147005"/>
                          <a:gd name="connsiteX34" fmla="*/ 258566 w 1899013"/>
                          <a:gd name="connsiteY34" fmla="*/ 451545 h 1147005"/>
                          <a:gd name="connsiteX35" fmla="*/ 260471 w 1899013"/>
                          <a:gd name="connsiteY35" fmla="*/ 495300 h 1147005"/>
                          <a:gd name="connsiteX36" fmla="*/ 210411 w 1899013"/>
                          <a:gd name="connsiteY36" fmla="*/ 674863 h 1147005"/>
                          <a:gd name="connsiteX37" fmla="*/ 169876 w 1899013"/>
                          <a:gd name="connsiteY37" fmla="*/ 739962 h 1147005"/>
                          <a:gd name="connsiteX38" fmla="*/ 117525 w 1899013"/>
                          <a:gd name="connsiteY38" fmla="*/ 768537 h 1147005"/>
                          <a:gd name="connsiteX39" fmla="*/ 57467 w 1899013"/>
                          <a:gd name="connsiteY39" fmla="*/ 827200 h 1147005"/>
                          <a:gd name="connsiteX40" fmla="*/ 29436 w 1899013"/>
                          <a:gd name="connsiteY40" fmla="*/ 883625 h 1147005"/>
                          <a:gd name="connsiteX41" fmla="*/ 399536 w 1899013"/>
                          <a:gd name="connsiteY41" fmla="*/ 971550 h 1147005"/>
                          <a:gd name="connsiteX42" fmla="*/ 482339 w 1899013"/>
                          <a:gd name="connsiteY42" fmla="*/ 982257 h 1147005"/>
                          <a:gd name="connsiteX43" fmla="*/ 518148 w 1899013"/>
                          <a:gd name="connsiteY43" fmla="*/ 968937 h 1147005"/>
                          <a:gd name="connsiteX44" fmla="*/ 573306 w 1899013"/>
                          <a:gd name="connsiteY44" fmla="*/ 947585 h 1147005"/>
                          <a:gd name="connsiteX45" fmla="*/ 621705 w 1899013"/>
                          <a:gd name="connsiteY45" fmla="*/ 937310 h 1147005"/>
                          <a:gd name="connsiteX46" fmla="*/ 631946 w 1899013"/>
                          <a:gd name="connsiteY46" fmla="*/ 936915 h 1147005"/>
                          <a:gd name="connsiteX47" fmla="*/ 655938 w 1899013"/>
                          <a:gd name="connsiteY47" fmla="*/ 929280 h 1147005"/>
                          <a:gd name="connsiteX48" fmla="*/ 689096 w 1899013"/>
                          <a:gd name="connsiteY48" fmla="*/ 933450 h 1147005"/>
                          <a:gd name="connsiteX49" fmla="*/ 717671 w 1899013"/>
                          <a:gd name="connsiteY49" fmla="*/ 914400 h 1147005"/>
                          <a:gd name="connsiteX50" fmla="*/ 784346 w 1899013"/>
                          <a:gd name="connsiteY50" fmla="*/ 895350 h 1147005"/>
                          <a:gd name="connsiteX51" fmla="*/ 831971 w 1899013"/>
                          <a:gd name="connsiteY51" fmla="*/ 866775 h 1147005"/>
                          <a:gd name="connsiteX52" fmla="*/ 1089146 w 1899013"/>
                          <a:gd name="connsiteY52" fmla="*/ 866775 h 1147005"/>
                          <a:gd name="connsiteX53" fmla="*/ 1089146 w 1899013"/>
                          <a:gd name="connsiteY53" fmla="*/ 990600 h 1147005"/>
                          <a:gd name="connsiteX54" fmla="*/ 1089146 w 1899013"/>
                          <a:gd name="connsiteY54" fmla="*/ 1021110 h 1147005"/>
                          <a:gd name="connsiteX55" fmla="*/ 1104386 w 1899013"/>
                          <a:gd name="connsiteY55" fmla="*/ 1057275 h 1147005"/>
                          <a:gd name="connsiteX56" fmla="*/ 1155821 w 1899013"/>
                          <a:gd name="connsiteY56" fmla="*/ 1140840 h 1147005"/>
                          <a:gd name="connsiteX57" fmla="*/ 1193921 w 1899013"/>
                          <a:gd name="connsiteY57" fmla="*/ 1019175 h 1147005"/>
                          <a:gd name="connsiteX58" fmla="*/ 1174871 w 1899013"/>
                          <a:gd name="connsiteY58" fmla="*/ 990600 h 1147005"/>
                          <a:gd name="connsiteX59" fmla="*/ 1193921 w 1899013"/>
                          <a:gd name="connsiteY59" fmla="*/ 1047750 h 1147005"/>
                          <a:gd name="connsiteX60" fmla="*/ 1247261 w 1899013"/>
                          <a:gd name="connsiteY60" fmla="*/ 1116473 h 1147005"/>
                          <a:gd name="connsiteX61" fmla="*/ 1317746 w 1899013"/>
                          <a:gd name="connsiteY61" fmla="*/ 1143000 h 1147005"/>
                          <a:gd name="connsiteX62" fmla="*/ 1289171 w 1899013"/>
                          <a:gd name="connsiteY62" fmla="*/ 1009650 h 1147005"/>
                          <a:gd name="connsiteX63" fmla="*/ 1270121 w 1899013"/>
                          <a:gd name="connsiteY63" fmla="*/ 981075 h 1147005"/>
                          <a:gd name="connsiteX64" fmla="*/ 1289171 w 1899013"/>
                          <a:gd name="connsiteY64" fmla="*/ 876300 h 1147005"/>
                          <a:gd name="connsiteX65" fmla="*/ 1376527 w 1899013"/>
                          <a:gd name="connsiteY65" fmla="*/ 895616 h 1147005"/>
                          <a:gd name="connsiteX66" fmla="*/ 1500626 w 1899013"/>
                          <a:gd name="connsiteY66" fmla="*/ 912427 h 1147005"/>
                          <a:gd name="connsiteX67" fmla="*/ 1651121 w 1899013"/>
                          <a:gd name="connsiteY67" fmla="*/ 885825 h 1147005"/>
                          <a:gd name="connsiteX68" fmla="*/ 1746371 w 1899013"/>
                          <a:gd name="connsiteY68" fmla="*/ 838200 h 1147005"/>
                          <a:gd name="connsiteX69" fmla="*/ 1774946 w 1899013"/>
                          <a:gd name="connsiteY69" fmla="*/ 828675 h 1147005"/>
                          <a:gd name="connsiteX70" fmla="*/ 1813046 w 1899013"/>
                          <a:gd name="connsiteY70" fmla="*/ 771525 h 1147005"/>
                          <a:gd name="connsiteX71" fmla="*/ 1832096 w 1899013"/>
                          <a:gd name="connsiteY71" fmla="*/ 742950 h 1147005"/>
                          <a:gd name="connsiteX72" fmla="*/ 1841621 w 1899013"/>
                          <a:gd name="connsiteY72" fmla="*/ 704850 h 1147005"/>
                          <a:gd name="connsiteX73" fmla="*/ 1822571 w 1899013"/>
                          <a:gd name="connsiteY73" fmla="*/ 466725 h 1147005"/>
                          <a:gd name="connsiteX74" fmla="*/ 1813046 w 1899013"/>
                          <a:gd name="connsiteY74" fmla="*/ 438150 h 1147005"/>
                          <a:gd name="connsiteX75" fmla="*/ 1795901 w 1899013"/>
                          <a:gd name="connsiteY75" fmla="*/ 401947 h 1147005"/>
                          <a:gd name="connsiteX76" fmla="*/ 1774946 w 1899013"/>
                          <a:gd name="connsiteY76" fmla="*/ 371475 h 1147005"/>
                          <a:gd name="connsiteX77" fmla="*/ 1774946 w 1899013"/>
                          <a:gd name="connsiteY77" fmla="*/ 190500 h 1147005"/>
                          <a:gd name="connsiteX78" fmla="*/ 1793996 w 1899013"/>
                          <a:gd name="connsiteY78" fmla="*/ 161925 h 1147005"/>
                          <a:gd name="connsiteX79" fmla="*/ 1822571 w 1899013"/>
                          <a:gd name="connsiteY79" fmla="*/ 142875 h 1147005"/>
                          <a:gd name="connsiteX80" fmla="*/ 1860671 w 1899013"/>
                          <a:gd name="connsiteY80" fmla="*/ 114300 h 1147005"/>
                          <a:gd name="connsiteX81" fmla="*/ 1898771 w 1899013"/>
                          <a:gd name="connsiteY81" fmla="*/ 95250 h 1147005"/>
                          <a:gd name="connsiteX82" fmla="*/ 1851146 w 1899013"/>
                          <a:gd name="connsiteY82" fmla="*/ 51457 h 1147005"/>
                          <a:gd name="connsiteX0" fmla="*/ 1851146 w 1899013"/>
                          <a:gd name="connsiteY0" fmla="*/ 51457 h 1147005"/>
                          <a:gd name="connsiteX1" fmla="*/ 1860671 w 1899013"/>
                          <a:gd name="connsiteY1" fmla="*/ 57150 h 1147005"/>
                          <a:gd name="connsiteX2" fmla="*/ 1784471 w 1899013"/>
                          <a:gd name="connsiteY2" fmla="*/ 9562 h 1147005"/>
                          <a:gd name="connsiteX3" fmla="*/ 1717796 w 1899013"/>
                          <a:gd name="connsiteY3" fmla="*/ 0 h 1147005"/>
                          <a:gd name="connsiteX4" fmla="*/ 1670171 w 1899013"/>
                          <a:gd name="connsiteY4" fmla="*/ 9525 h 1147005"/>
                          <a:gd name="connsiteX5" fmla="*/ 1641596 w 1899013"/>
                          <a:gd name="connsiteY5" fmla="*/ 38100 h 1147005"/>
                          <a:gd name="connsiteX6" fmla="*/ 1611116 w 1899013"/>
                          <a:gd name="connsiteY6" fmla="*/ 74378 h 1147005"/>
                          <a:gd name="connsiteX7" fmla="*/ 1584446 w 1899013"/>
                          <a:gd name="connsiteY7" fmla="*/ 104775 h 1147005"/>
                          <a:gd name="connsiteX8" fmla="*/ 1574921 w 1899013"/>
                          <a:gd name="connsiteY8" fmla="*/ 142875 h 1147005"/>
                          <a:gd name="connsiteX9" fmla="*/ 1555871 w 1899013"/>
                          <a:gd name="connsiteY9" fmla="*/ 171450 h 1147005"/>
                          <a:gd name="connsiteX10" fmla="*/ 1527296 w 1899013"/>
                          <a:gd name="connsiteY10" fmla="*/ 219075 h 1147005"/>
                          <a:gd name="connsiteX11" fmla="*/ 1510151 w 1899013"/>
                          <a:gd name="connsiteY11" fmla="*/ 236265 h 1147005"/>
                          <a:gd name="connsiteX12" fmla="*/ 1479671 w 1899013"/>
                          <a:gd name="connsiteY12" fmla="*/ 276225 h 1147005"/>
                          <a:gd name="connsiteX13" fmla="*/ 1403471 w 1899013"/>
                          <a:gd name="connsiteY13" fmla="*/ 361950 h 1147005"/>
                          <a:gd name="connsiteX14" fmla="*/ 1374896 w 1899013"/>
                          <a:gd name="connsiteY14" fmla="*/ 371475 h 1147005"/>
                          <a:gd name="connsiteX15" fmla="*/ 1317746 w 1899013"/>
                          <a:gd name="connsiteY15" fmla="*/ 409575 h 1147005"/>
                          <a:gd name="connsiteX16" fmla="*/ 1289171 w 1899013"/>
                          <a:gd name="connsiteY16" fmla="*/ 428625 h 1147005"/>
                          <a:gd name="connsiteX17" fmla="*/ 1184396 w 1899013"/>
                          <a:gd name="connsiteY17" fmla="*/ 466725 h 1147005"/>
                          <a:gd name="connsiteX18" fmla="*/ 879596 w 1899013"/>
                          <a:gd name="connsiteY18" fmla="*/ 457200 h 1147005"/>
                          <a:gd name="connsiteX19" fmla="*/ 856736 w 1899013"/>
                          <a:gd name="connsiteY19" fmla="*/ 445778 h 1147005"/>
                          <a:gd name="connsiteX20" fmla="*/ 793871 w 1899013"/>
                          <a:gd name="connsiteY20" fmla="*/ 409575 h 1147005"/>
                          <a:gd name="connsiteX21" fmla="*/ 755771 w 1899013"/>
                          <a:gd name="connsiteY21" fmla="*/ 371475 h 1147005"/>
                          <a:gd name="connsiteX22" fmla="*/ 746246 w 1899013"/>
                          <a:gd name="connsiteY22" fmla="*/ 342900 h 1147005"/>
                          <a:gd name="connsiteX23" fmla="*/ 727196 w 1899013"/>
                          <a:gd name="connsiteY23" fmla="*/ 304800 h 1147005"/>
                          <a:gd name="connsiteX24" fmla="*/ 670046 w 1899013"/>
                          <a:gd name="connsiteY24" fmla="*/ 228600 h 1147005"/>
                          <a:gd name="connsiteX25" fmla="*/ 641471 w 1899013"/>
                          <a:gd name="connsiteY25" fmla="*/ 219075 h 1147005"/>
                          <a:gd name="connsiteX26" fmla="*/ 612896 w 1899013"/>
                          <a:gd name="connsiteY26" fmla="*/ 161925 h 1147005"/>
                          <a:gd name="connsiteX27" fmla="*/ 584321 w 1899013"/>
                          <a:gd name="connsiteY27" fmla="*/ 152400 h 1147005"/>
                          <a:gd name="connsiteX28" fmla="*/ 510026 w 1899013"/>
                          <a:gd name="connsiteY28" fmla="*/ 142950 h 1147005"/>
                          <a:gd name="connsiteX29" fmla="*/ 403346 w 1899013"/>
                          <a:gd name="connsiteY29" fmla="*/ 209550 h 1147005"/>
                          <a:gd name="connsiteX30" fmla="*/ 336671 w 1899013"/>
                          <a:gd name="connsiteY30" fmla="*/ 285750 h 1147005"/>
                          <a:gd name="connsiteX31" fmla="*/ 319526 w 1899013"/>
                          <a:gd name="connsiteY31" fmla="*/ 312428 h 1147005"/>
                          <a:gd name="connsiteX32" fmla="*/ 308096 w 1899013"/>
                          <a:gd name="connsiteY32" fmla="*/ 342900 h 1147005"/>
                          <a:gd name="connsiteX33" fmla="*/ 279521 w 1899013"/>
                          <a:gd name="connsiteY33" fmla="*/ 390525 h 1147005"/>
                          <a:gd name="connsiteX34" fmla="*/ 258566 w 1899013"/>
                          <a:gd name="connsiteY34" fmla="*/ 451545 h 1147005"/>
                          <a:gd name="connsiteX35" fmla="*/ 260471 w 1899013"/>
                          <a:gd name="connsiteY35" fmla="*/ 495300 h 1147005"/>
                          <a:gd name="connsiteX36" fmla="*/ 210411 w 1899013"/>
                          <a:gd name="connsiteY36" fmla="*/ 674863 h 1147005"/>
                          <a:gd name="connsiteX37" fmla="*/ 169876 w 1899013"/>
                          <a:gd name="connsiteY37" fmla="*/ 739962 h 1147005"/>
                          <a:gd name="connsiteX38" fmla="*/ 117525 w 1899013"/>
                          <a:gd name="connsiteY38" fmla="*/ 768537 h 1147005"/>
                          <a:gd name="connsiteX39" fmla="*/ 57467 w 1899013"/>
                          <a:gd name="connsiteY39" fmla="*/ 827200 h 1147005"/>
                          <a:gd name="connsiteX40" fmla="*/ 29436 w 1899013"/>
                          <a:gd name="connsiteY40" fmla="*/ 883625 h 1147005"/>
                          <a:gd name="connsiteX41" fmla="*/ 399536 w 1899013"/>
                          <a:gd name="connsiteY41" fmla="*/ 971550 h 1147005"/>
                          <a:gd name="connsiteX42" fmla="*/ 482339 w 1899013"/>
                          <a:gd name="connsiteY42" fmla="*/ 982257 h 1147005"/>
                          <a:gd name="connsiteX43" fmla="*/ 518148 w 1899013"/>
                          <a:gd name="connsiteY43" fmla="*/ 968937 h 1147005"/>
                          <a:gd name="connsiteX44" fmla="*/ 573306 w 1899013"/>
                          <a:gd name="connsiteY44" fmla="*/ 947585 h 1147005"/>
                          <a:gd name="connsiteX45" fmla="*/ 621705 w 1899013"/>
                          <a:gd name="connsiteY45" fmla="*/ 937310 h 1147005"/>
                          <a:gd name="connsiteX46" fmla="*/ 631946 w 1899013"/>
                          <a:gd name="connsiteY46" fmla="*/ 936915 h 1147005"/>
                          <a:gd name="connsiteX47" fmla="*/ 655938 w 1899013"/>
                          <a:gd name="connsiteY47" fmla="*/ 929280 h 1147005"/>
                          <a:gd name="connsiteX48" fmla="*/ 686804 w 1899013"/>
                          <a:gd name="connsiteY48" fmla="*/ 926602 h 1147005"/>
                          <a:gd name="connsiteX49" fmla="*/ 717671 w 1899013"/>
                          <a:gd name="connsiteY49" fmla="*/ 914400 h 1147005"/>
                          <a:gd name="connsiteX50" fmla="*/ 784346 w 1899013"/>
                          <a:gd name="connsiteY50" fmla="*/ 895350 h 1147005"/>
                          <a:gd name="connsiteX51" fmla="*/ 831971 w 1899013"/>
                          <a:gd name="connsiteY51" fmla="*/ 866775 h 1147005"/>
                          <a:gd name="connsiteX52" fmla="*/ 1089146 w 1899013"/>
                          <a:gd name="connsiteY52" fmla="*/ 866775 h 1147005"/>
                          <a:gd name="connsiteX53" fmla="*/ 1089146 w 1899013"/>
                          <a:gd name="connsiteY53" fmla="*/ 990600 h 1147005"/>
                          <a:gd name="connsiteX54" fmla="*/ 1089146 w 1899013"/>
                          <a:gd name="connsiteY54" fmla="*/ 1021110 h 1147005"/>
                          <a:gd name="connsiteX55" fmla="*/ 1104386 w 1899013"/>
                          <a:gd name="connsiteY55" fmla="*/ 1057275 h 1147005"/>
                          <a:gd name="connsiteX56" fmla="*/ 1155821 w 1899013"/>
                          <a:gd name="connsiteY56" fmla="*/ 1140840 h 1147005"/>
                          <a:gd name="connsiteX57" fmla="*/ 1193921 w 1899013"/>
                          <a:gd name="connsiteY57" fmla="*/ 1019175 h 1147005"/>
                          <a:gd name="connsiteX58" fmla="*/ 1174871 w 1899013"/>
                          <a:gd name="connsiteY58" fmla="*/ 990600 h 1147005"/>
                          <a:gd name="connsiteX59" fmla="*/ 1193921 w 1899013"/>
                          <a:gd name="connsiteY59" fmla="*/ 1047750 h 1147005"/>
                          <a:gd name="connsiteX60" fmla="*/ 1247261 w 1899013"/>
                          <a:gd name="connsiteY60" fmla="*/ 1116473 h 1147005"/>
                          <a:gd name="connsiteX61" fmla="*/ 1317746 w 1899013"/>
                          <a:gd name="connsiteY61" fmla="*/ 1143000 h 1147005"/>
                          <a:gd name="connsiteX62" fmla="*/ 1289171 w 1899013"/>
                          <a:gd name="connsiteY62" fmla="*/ 1009650 h 1147005"/>
                          <a:gd name="connsiteX63" fmla="*/ 1270121 w 1899013"/>
                          <a:gd name="connsiteY63" fmla="*/ 981075 h 1147005"/>
                          <a:gd name="connsiteX64" fmla="*/ 1289171 w 1899013"/>
                          <a:gd name="connsiteY64" fmla="*/ 876300 h 1147005"/>
                          <a:gd name="connsiteX65" fmla="*/ 1376527 w 1899013"/>
                          <a:gd name="connsiteY65" fmla="*/ 895616 h 1147005"/>
                          <a:gd name="connsiteX66" fmla="*/ 1500626 w 1899013"/>
                          <a:gd name="connsiteY66" fmla="*/ 912427 h 1147005"/>
                          <a:gd name="connsiteX67" fmla="*/ 1651121 w 1899013"/>
                          <a:gd name="connsiteY67" fmla="*/ 885825 h 1147005"/>
                          <a:gd name="connsiteX68" fmla="*/ 1746371 w 1899013"/>
                          <a:gd name="connsiteY68" fmla="*/ 838200 h 1147005"/>
                          <a:gd name="connsiteX69" fmla="*/ 1774946 w 1899013"/>
                          <a:gd name="connsiteY69" fmla="*/ 828675 h 1147005"/>
                          <a:gd name="connsiteX70" fmla="*/ 1813046 w 1899013"/>
                          <a:gd name="connsiteY70" fmla="*/ 771525 h 1147005"/>
                          <a:gd name="connsiteX71" fmla="*/ 1832096 w 1899013"/>
                          <a:gd name="connsiteY71" fmla="*/ 742950 h 1147005"/>
                          <a:gd name="connsiteX72" fmla="*/ 1841621 w 1899013"/>
                          <a:gd name="connsiteY72" fmla="*/ 704850 h 1147005"/>
                          <a:gd name="connsiteX73" fmla="*/ 1822571 w 1899013"/>
                          <a:gd name="connsiteY73" fmla="*/ 466725 h 1147005"/>
                          <a:gd name="connsiteX74" fmla="*/ 1813046 w 1899013"/>
                          <a:gd name="connsiteY74" fmla="*/ 438150 h 1147005"/>
                          <a:gd name="connsiteX75" fmla="*/ 1795901 w 1899013"/>
                          <a:gd name="connsiteY75" fmla="*/ 401947 h 1147005"/>
                          <a:gd name="connsiteX76" fmla="*/ 1774946 w 1899013"/>
                          <a:gd name="connsiteY76" fmla="*/ 371475 h 1147005"/>
                          <a:gd name="connsiteX77" fmla="*/ 1774946 w 1899013"/>
                          <a:gd name="connsiteY77" fmla="*/ 190500 h 1147005"/>
                          <a:gd name="connsiteX78" fmla="*/ 1793996 w 1899013"/>
                          <a:gd name="connsiteY78" fmla="*/ 161925 h 1147005"/>
                          <a:gd name="connsiteX79" fmla="*/ 1822571 w 1899013"/>
                          <a:gd name="connsiteY79" fmla="*/ 142875 h 1147005"/>
                          <a:gd name="connsiteX80" fmla="*/ 1860671 w 1899013"/>
                          <a:gd name="connsiteY80" fmla="*/ 114300 h 1147005"/>
                          <a:gd name="connsiteX81" fmla="*/ 1898771 w 1899013"/>
                          <a:gd name="connsiteY81" fmla="*/ 95250 h 1147005"/>
                          <a:gd name="connsiteX82" fmla="*/ 1851146 w 1899013"/>
                          <a:gd name="connsiteY82" fmla="*/ 51457 h 1147005"/>
                          <a:gd name="connsiteX0" fmla="*/ 1851146 w 1899013"/>
                          <a:gd name="connsiteY0" fmla="*/ 51457 h 1147005"/>
                          <a:gd name="connsiteX1" fmla="*/ 1860671 w 1899013"/>
                          <a:gd name="connsiteY1" fmla="*/ 57150 h 1147005"/>
                          <a:gd name="connsiteX2" fmla="*/ 1784471 w 1899013"/>
                          <a:gd name="connsiteY2" fmla="*/ 9562 h 1147005"/>
                          <a:gd name="connsiteX3" fmla="*/ 1717796 w 1899013"/>
                          <a:gd name="connsiteY3" fmla="*/ 0 h 1147005"/>
                          <a:gd name="connsiteX4" fmla="*/ 1670171 w 1899013"/>
                          <a:gd name="connsiteY4" fmla="*/ 9525 h 1147005"/>
                          <a:gd name="connsiteX5" fmla="*/ 1641596 w 1899013"/>
                          <a:gd name="connsiteY5" fmla="*/ 38100 h 1147005"/>
                          <a:gd name="connsiteX6" fmla="*/ 1611116 w 1899013"/>
                          <a:gd name="connsiteY6" fmla="*/ 74378 h 1147005"/>
                          <a:gd name="connsiteX7" fmla="*/ 1584446 w 1899013"/>
                          <a:gd name="connsiteY7" fmla="*/ 104775 h 1147005"/>
                          <a:gd name="connsiteX8" fmla="*/ 1574921 w 1899013"/>
                          <a:gd name="connsiteY8" fmla="*/ 142875 h 1147005"/>
                          <a:gd name="connsiteX9" fmla="*/ 1555871 w 1899013"/>
                          <a:gd name="connsiteY9" fmla="*/ 171450 h 1147005"/>
                          <a:gd name="connsiteX10" fmla="*/ 1527296 w 1899013"/>
                          <a:gd name="connsiteY10" fmla="*/ 219075 h 1147005"/>
                          <a:gd name="connsiteX11" fmla="*/ 1510151 w 1899013"/>
                          <a:gd name="connsiteY11" fmla="*/ 236265 h 1147005"/>
                          <a:gd name="connsiteX12" fmla="*/ 1479671 w 1899013"/>
                          <a:gd name="connsiteY12" fmla="*/ 276225 h 1147005"/>
                          <a:gd name="connsiteX13" fmla="*/ 1403471 w 1899013"/>
                          <a:gd name="connsiteY13" fmla="*/ 361950 h 1147005"/>
                          <a:gd name="connsiteX14" fmla="*/ 1374896 w 1899013"/>
                          <a:gd name="connsiteY14" fmla="*/ 371475 h 1147005"/>
                          <a:gd name="connsiteX15" fmla="*/ 1317746 w 1899013"/>
                          <a:gd name="connsiteY15" fmla="*/ 409575 h 1147005"/>
                          <a:gd name="connsiteX16" fmla="*/ 1289171 w 1899013"/>
                          <a:gd name="connsiteY16" fmla="*/ 428625 h 1147005"/>
                          <a:gd name="connsiteX17" fmla="*/ 1184396 w 1899013"/>
                          <a:gd name="connsiteY17" fmla="*/ 466725 h 1147005"/>
                          <a:gd name="connsiteX18" fmla="*/ 879596 w 1899013"/>
                          <a:gd name="connsiteY18" fmla="*/ 457200 h 1147005"/>
                          <a:gd name="connsiteX19" fmla="*/ 856736 w 1899013"/>
                          <a:gd name="connsiteY19" fmla="*/ 445778 h 1147005"/>
                          <a:gd name="connsiteX20" fmla="*/ 793871 w 1899013"/>
                          <a:gd name="connsiteY20" fmla="*/ 409575 h 1147005"/>
                          <a:gd name="connsiteX21" fmla="*/ 755771 w 1899013"/>
                          <a:gd name="connsiteY21" fmla="*/ 371475 h 1147005"/>
                          <a:gd name="connsiteX22" fmla="*/ 746246 w 1899013"/>
                          <a:gd name="connsiteY22" fmla="*/ 342900 h 1147005"/>
                          <a:gd name="connsiteX23" fmla="*/ 727196 w 1899013"/>
                          <a:gd name="connsiteY23" fmla="*/ 304800 h 1147005"/>
                          <a:gd name="connsiteX24" fmla="*/ 670046 w 1899013"/>
                          <a:gd name="connsiteY24" fmla="*/ 228600 h 1147005"/>
                          <a:gd name="connsiteX25" fmla="*/ 641471 w 1899013"/>
                          <a:gd name="connsiteY25" fmla="*/ 219075 h 1147005"/>
                          <a:gd name="connsiteX26" fmla="*/ 612896 w 1899013"/>
                          <a:gd name="connsiteY26" fmla="*/ 161925 h 1147005"/>
                          <a:gd name="connsiteX27" fmla="*/ 584321 w 1899013"/>
                          <a:gd name="connsiteY27" fmla="*/ 152400 h 1147005"/>
                          <a:gd name="connsiteX28" fmla="*/ 510026 w 1899013"/>
                          <a:gd name="connsiteY28" fmla="*/ 142950 h 1147005"/>
                          <a:gd name="connsiteX29" fmla="*/ 403346 w 1899013"/>
                          <a:gd name="connsiteY29" fmla="*/ 209550 h 1147005"/>
                          <a:gd name="connsiteX30" fmla="*/ 336671 w 1899013"/>
                          <a:gd name="connsiteY30" fmla="*/ 285750 h 1147005"/>
                          <a:gd name="connsiteX31" fmla="*/ 319526 w 1899013"/>
                          <a:gd name="connsiteY31" fmla="*/ 312428 h 1147005"/>
                          <a:gd name="connsiteX32" fmla="*/ 308096 w 1899013"/>
                          <a:gd name="connsiteY32" fmla="*/ 342900 h 1147005"/>
                          <a:gd name="connsiteX33" fmla="*/ 279521 w 1899013"/>
                          <a:gd name="connsiteY33" fmla="*/ 390525 h 1147005"/>
                          <a:gd name="connsiteX34" fmla="*/ 258566 w 1899013"/>
                          <a:gd name="connsiteY34" fmla="*/ 451545 h 1147005"/>
                          <a:gd name="connsiteX35" fmla="*/ 260471 w 1899013"/>
                          <a:gd name="connsiteY35" fmla="*/ 495300 h 1147005"/>
                          <a:gd name="connsiteX36" fmla="*/ 210411 w 1899013"/>
                          <a:gd name="connsiteY36" fmla="*/ 674863 h 1147005"/>
                          <a:gd name="connsiteX37" fmla="*/ 169876 w 1899013"/>
                          <a:gd name="connsiteY37" fmla="*/ 739962 h 1147005"/>
                          <a:gd name="connsiteX38" fmla="*/ 117525 w 1899013"/>
                          <a:gd name="connsiteY38" fmla="*/ 768537 h 1147005"/>
                          <a:gd name="connsiteX39" fmla="*/ 57467 w 1899013"/>
                          <a:gd name="connsiteY39" fmla="*/ 827200 h 1147005"/>
                          <a:gd name="connsiteX40" fmla="*/ 29436 w 1899013"/>
                          <a:gd name="connsiteY40" fmla="*/ 883625 h 1147005"/>
                          <a:gd name="connsiteX41" fmla="*/ 399536 w 1899013"/>
                          <a:gd name="connsiteY41" fmla="*/ 971550 h 1147005"/>
                          <a:gd name="connsiteX42" fmla="*/ 482339 w 1899013"/>
                          <a:gd name="connsiteY42" fmla="*/ 982257 h 1147005"/>
                          <a:gd name="connsiteX43" fmla="*/ 518148 w 1899013"/>
                          <a:gd name="connsiteY43" fmla="*/ 968937 h 1147005"/>
                          <a:gd name="connsiteX44" fmla="*/ 573306 w 1899013"/>
                          <a:gd name="connsiteY44" fmla="*/ 947585 h 1147005"/>
                          <a:gd name="connsiteX45" fmla="*/ 621705 w 1899013"/>
                          <a:gd name="connsiteY45" fmla="*/ 937310 h 1147005"/>
                          <a:gd name="connsiteX46" fmla="*/ 631946 w 1899013"/>
                          <a:gd name="connsiteY46" fmla="*/ 936915 h 1147005"/>
                          <a:gd name="connsiteX47" fmla="*/ 655938 w 1899013"/>
                          <a:gd name="connsiteY47" fmla="*/ 929280 h 1147005"/>
                          <a:gd name="connsiteX48" fmla="*/ 686804 w 1899013"/>
                          <a:gd name="connsiteY48" fmla="*/ 926602 h 1147005"/>
                          <a:gd name="connsiteX49" fmla="*/ 715379 w 1899013"/>
                          <a:gd name="connsiteY49" fmla="*/ 902987 h 1147005"/>
                          <a:gd name="connsiteX50" fmla="*/ 784346 w 1899013"/>
                          <a:gd name="connsiteY50" fmla="*/ 895350 h 1147005"/>
                          <a:gd name="connsiteX51" fmla="*/ 831971 w 1899013"/>
                          <a:gd name="connsiteY51" fmla="*/ 866775 h 1147005"/>
                          <a:gd name="connsiteX52" fmla="*/ 1089146 w 1899013"/>
                          <a:gd name="connsiteY52" fmla="*/ 866775 h 1147005"/>
                          <a:gd name="connsiteX53" fmla="*/ 1089146 w 1899013"/>
                          <a:gd name="connsiteY53" fmla="*/ 990600 h 1147005"/>
                          <a:gd name="connsiteX54" fmla="*/ 1089146 w 1899013"/>
                          <a:gd name="connsiteY54" fmla="*/ 1021110 h 1147005"/>
                          <a:gd name="connsiteX55" fmla="*/ 1104386 w 1899013"/>
                          <a:gd name="connsiteY55" fmla="*/ 1057275 h 1147005"/>
                          <a:gd name="connsiteX56" fmla="*/ 1155821 w 1899013"/>
                          <a:gd name="connsiteY56" fmla="*/ 1140840 h 1147005"/>
                          <a:gd name="connsiteX57" fmla="*/ 1193921 w 1899013"/>
                          <a:gd name="connsiteY57" fmla="*/ 1019175 h 1147005"/>
                          <a:gd name="connsiteX58" fmla="*/ 1174871 w 1899013"/>
                          <a:gd name="connsiteY58" fmla="*/ 990600 h 1147005"/>
                          <a:gd name="connsiteX59" fmla="*/ 1193921 w 1899013"/>
                          <a:gd name="connsiteY59" fmla="*/ 1047750 h 1147005"/>
                          <a:gd name="connsiteX60" fmla="*/ 1247261 w 1899013"/>
                          <a:gd name="connsiteY60" fmla="*/ 1116473 h 1147005"/>
                          <a:gd name="connsiteX61" fmla="*/ 1317746 w 1899013"/>
                          <a:gd name="connsiteY61" fmla="*/ 1143000 h 1147005"/>
                          <a:gd name="connsiteX62" fmla="*/ 1289171 w 1899013"/>
                          <a:gd name="connsiteY62" fmla="*/ 1009650 h 1147005"/>
                          <a:gd name="connsiteX63" fmla="*/ 1270121 w 1899013"/>
                          <a:gd name="connsiteY63" fmla="*/ 981075 h 1147005"/>
                          <a:gd name="connsiteX64" fmla="*/ 1289171 w 1899013"/>
                          <a:gd name="connsiteY64" fmla="*/ 876300 h 1147005"/>
                          <a:gd name="connsiteX65" fmla="*/ 1376527 w 1899013"/>
                          <a:gd name="connsiteY65" fmla="*/ 895616 h 1147005"/>
                          <a:gd name="connsiteX66" fmla="*/ 1500626 w 1899013"/>
                          <a:gd name="connsiteY66" fmla="*/ 912427 h 1147005"/>
                          <a:gd name="connsiteX67" fmla="*/ 1651121 w 1899013"/>
                          <a:gd name="connsiteY67" fmla="*/ 885825 h 1147005"/>
                          <a:gd name="connsiteX68" fmla="*/ 1746371 w 1899013"/>
                          <a:gd name="connsiteY68" fmla="*/ 838200 h 1147005"/>
                          <a:gd name="connsiteX69" fmla="*/ 1774946 w 1899013"/>
                          <a:gd name="connsiteY69" fmla="*/ 828675 h 1147005"/>
                          <a:gd name="connsiteX70" fmla="*/ 1813046 w 1899013"/>
                          <a:gd name="connsiteY70" fmla="*/ 771525 h 1147005"/>
                          <a:gd name="connsiteX71" fmla="*/ 1832096 w 1899013"/>
                          <a:gd name="connsiteY71" fmla="*/ 742950 h 1147005"/>
                          <a:gd name="connsiteX72" fmla="*/ 1841621 w 1899013"/>
                          <a:gd name="connsiteY72" fmla="*/ 704850 h 1147005"/>
                          <a:gd name="connsiteX73" fmla="*/ 1822571 w 1899013"/>
                          <a:gd name="connsiteY73" fmla="*/ 466725 h 1147005"/>
                          <a:gd name="connsiteX74" fmla="*/ 1813046 w 1899013"/>
                          <a:gd name="connsiteY74" fmla="*/ 438150 h 1147005"/>
                          <a:gd name="connsiteX75" fmla="*/ 1795901 w 1899013"/>
                          <a:gd name="connsiteY75" fmla="*/ 401947 h 1147005"/>
                          <a:gd name="connsiteX76" fmla="*/ 1774946 w 1899013"/>
                          <a:gd name="connsiteY76" fmla="*/ 371475 h 1147005"/>
                          <a:gd name="connsiteX77" fmla="*/ 1774946 w 1899013"/>
                          <a:gd name="connsiteY77" fmla="*/ 190500 h 1147005"/>
                          <a:gd name="connsiteX78" fmla="*/ 1793996 w 1899013"/>
                          <a:gd name="connsiteY78" fmla="*/ 161925 h 1147005"/>
                          <a:gd name="connsiteX79" fmla="*/ 1822571 w 1899013"/>
                          <a:gd name="connsiteY79" fmla="*/ 142875 h 1147005"/>
                          <a:gd name="connsiteX80" fmla="*/ 1860671 w 1899013"/>
                          <a:gd name="connsiteY80" fmla="*/ 114300 h 1147005"/>
                          <a:gd name="connsiteX81" fmla="*/ 1898771 w 1899013"/>
                          <a:gd name="connsiteY81" fmla="*/ 95250 h 1147005"/>
                          <a:gd name="connsiteX82" fmla="*/ 1851146 w 1899013"/>
                          <a:gd name="connsiteY82" fmla="*/ 51457 h 1147005"/>
                          <a:gd name="connsiteX0" fmla="*/ 1851146 w 1899013"/>
                          <a:gd name="connsiteY0" fmla="*/ 51457 h 1348565"/>
                          <a:gd name="connsiteX1" fmla="*/ 1860671 w 1899013"/>
                          <a:gd name="connsiteY1" fmla="*/ 57150 h 1348565"/>
                          <a:gd name="connsiteX2" fmla="*/ 1784471 w 1899013"/>
                          <a:gd name="connsiteY2" fmla="*/ 9562 h 1348565"/>
                          <a:gd name="connsiteX3" fmla="*/ 1717796 w 1899013"/>
                          <a:gd name="connsiteY3" fmla="*/ 0 h 1348565"/>
                          <a:gd name="connsiteX4" fmla="*/ 1670171 w 1899013"/>
                          <a:gd name="connsiteY4" fmla="*/ 9525 h 1348565"/>
                          <a:gd name="connsiteX5" fmla="*/ 1641596 w 1899013"/>
                          <a:gd name="connsiteY5" fmla="*/ 38100 h 1348565"/>
                          <a:gd name="connsiteX6" fmla="*/ 1611116 w 1899013"/>
                          <a:gd name="connsiteY6" fmla="*/ 74378 h 1348565"/>
                          <a:gd name="connsiteX7" fmla="*/ 1584446 w 1899013"/>
                          <a:gd name="connsiteY7" fmla="*/ 104775 h 1348565"/>
                          <a:gd name="connsiteX8" fmla="*/ 1574921 w 1899013"/>
                          <a:gd name="connsiteY8" fmla="*/ 142875 h 1348565"/>
                          <a:gd name="connsiteX9" fmla="*/ 1555871 w 1899013"/>
                          <a:gd name="connsiteY9" fmla="*/ 171450 h 1348565"/>
                          <a:gd name="connsiteX10" fmla="*/ 1527296 w 1899013"/>
                          <a:gd name="connsiteY10" fmla="*/ 219075 h 1348565"/>
                          <a:gd name="connsiteX11" fmla="*/ 1510151 w 1899013"/>
                          <a:gd name="connsiteY11" fmla="*/ 236265 h 1348565"/>
                          <a:gd name="connsiteX12" fmla="*/ 1479671 w 1899013"/>
                          <a:gd name="connsiteY12" fmla="*/ 276225 h 1348565"/>
                          <a:gd name="connsiteX13" fmla="*/ 1403471 w 1899013"/>
                          <a:gd name="connsiteY13" fmla="*/ 361950 h 1348565"/>
                          <a:gd name="connsiteX14" fmla="*/ 1374896 w 1899013"/>
                          <a:gd name="connsiteY14" fmla="*/ 371475 h 1348565"/>
                          <a:gd name="connsiteX15" fmla="*/ 1317746 w 1899013"/>
                          <a:gd name="connsiteY15" fmla="*/ 409575 h 1348565"/>
                          <a:gd name="connsiteX16" fmla="*/ 1289171 w 1899013"/>
                          <a:gd name="connsiteY16" fmla="*/ 428625 h 1348565"/>
                          <a:gd name="connsiteX17" fmla="*/ 1184396 w 1899013"/>
                          <a:gd name="connsiteY17" fmla="*/ 466725 h 1348565"/>
                          <a:gd name="connsiteX18" fmla="*/ 879596 w 1899013"/>
                          <a:gd name="connsiteY18" fmla="*/ 457200 h 1348565"/>
                          <a:gd name="connsiteX19" fmla="*/ 856736 w 1899013"/>
                          <a:gd name="connsiteY19" fmla="*/ 445778 h 1348565"/>
                          <a:gd name="connsiteX20" fmla="*/ 793871 w 1899013"/>
                          <a:gd name="connsiteY20" fmla="*/ 409575 h 1348565"/>
                          <a:gd name="connsiteX21" fmla="*/ 755771 w 1899013"/>
                          <a:gd name="connsiteY21" fmla="*/ 371475 h 1348565"/>
                          <a:gd name="connsiteX22" fmla="*/ 746246 w 1899013"/>
                          <a:gd name="connsiteY22" fmla="*/ 342900 h 1348565"/>
                          <a:gd name="connsiteX23" fmla="*/ 727196 w 1899013"/>
                          <a:gd name="connsiteY23" fmla="*/ 304800 h 1348565"/>
                          <a:gd name="connsiteX24" fmla="*/ 670046 w 1899013"/>
                          <a:gd name="connsiteY24" fmla="*/ 228600 h 1348565"/>
                          <a:gd name="connsiteX25" fmla="*/ 641471 w 1899013"/>
                          <a:gd name="connsiteY25" fmla="*/ 219075 h 1348565"/>
                          <a:gd name="connsiteX26" fmla="*/ 612896 w 1899013"/>
                          <a:gd name="connsiteY26" fmla="*/ 161925 h 1348565"/>
                          <a:gd name="connsiteX27" fmla="*/ 584321 w 1899013"/>
                          <a:gd name="connsiteY27" fmla="*/ 152400 h 1348565"/>
                          <a:gd name="connsiteX28" fmla="*/ 510026 w 1899013"/>
                          <a:gd name="connsiteY28" fmla="*/ 142950 h 1348565"/>
                          <a:gd name="connsiteX29" fmla="*/ 403346 w 1899013"/>
                          <a:gd name="connsiteY29" fmla="*/ 209550 h 1348565"/>
                          <a:gd name="connsiteX30" fmla="*/ 336671 w 1899013"/>
                          <a:gd name="connsiteY30" fmla="*/ 285750 h 1348565"/>
                          <a:gd name="connsiteX31" fmla="*/ 319526 w 1899013"/>
                          <a:gd name="connsiteY31" fmla="*/ 312428 h 1348565"/>
                          <a:gd name="connsiteX32" fmla="*/ 308096 w 1899013"/>
                          <a:gd name="connsiteY32" fmla="*/ 342900 h 1348565"/>
                          <a:gd name="connsiteX33" fmla="*/ 279521 w 1899013"/>
                          <a:gd name="connsiteY33" fmla="*/ 390525 h 1348565"/>
                          <a:gd name="connsiteX34" fmla="*/ 258566 w 1899013"/>
                          <a:gd name="connsiteY34" fmla="*/ 451545 h 1348565"/>
                          <a:gd name="connsiteX35" fmla="*/ 260471 w 1899013"/>
                          <a:gd name="connsiteY35" fmla="*/ 495300 h 1348565"/>
                          <a:gd name="connsiteX36" fmla="*/ 210411 w 1899013"/>
                          <a:gd name="connsiteY36" fmla="*/ 674863 h 1348565"/>
                          <a:gd name="connsiteX37" fmla="*/ 169876 w 1899013"/>
                          <a:gd name="connsiteY37" fmla="*/ 739962 h 1348565"/>
                          <a:gd name="connsiteX38" fmla="*/ 117525 w 1899013"/>
                          <a:gd name="connsiteY38" fmla="*/ 768537 h 1348565"/>
                          <a:gd name="connsiteX39" fmla="*/ 57467 w 1899013"/>
                          <a:gd name="connsiteY39" fmla="*/ 827200 h 1348565"/>
                          <a:gd name="connsiteX40" fmla="*/ 29436 w 1899013"/>
                          <a:gd name="connsiteY40" fmla="*/ 883625 h 1348565"/>
                          <a:gd name="connsiteX41" fmla="*/ 399536 w 1899013"/>
                          <a:gd name="connsiteY41" fmla="*/ 971550 h 1348565"/>
                          <a:gd name="connsiteX42" fmla="*/ 482339 w 1899013"/>
                          <a:gd name="connsiteY42" fmla="*/ 982257 h 1348565"/>
                          <a:gd name="connsiteX43" fmla="*/ 518148 w 1899013"/>
                          <a:gd name="connsiteY43" fmla="*/ 968937 h 1348565"/>
                          <a:gd name="connsiteX44" fmla="*/ 573306 w 1899013"/>
                          <a:gd name="connsiteY44" fmla="*/ 947585 h 1348565"/>
                          <a:gd name="connsiteX45" fmla="*/ 621705 w 1899013"/>
                          <a:gd name="connsiteY45" fmla="*/ 937310 h 1348565"/>
                          <a:gd name="connsiteX46" fmla="*/ 631946 w 1899013"/>
                          <a:gd name="connsiteY46" fmla="*/ 936915 h 1348565"/>
                          <a:gd name="connsiteX47" fmla="*/ 655938 w 1899013"/>
                          <a:gd name="connsiteY47" fmla="*/ 929280 h 1348565"/>
                          <a:gd name="connsiteX48" fmla="*/ 686804 w 1899013"/>
                          <a:gd name="connsiteY48" fmla="*/ 926602 h 1348565"/>
                          <a:gd name="connsiteX49" fmla="*/ 715379 w 1899013"/>
                          <a:gd name="connsiteY49" fmla="*/ 902987 h 1348565"/>
                          <a:gd name="connsiteX50" fmla="*/ 784346 w 1899013"/>
                          <a:gd name="connsiteY50" fmla="*/ 895350 h 1348565"/>
                          <a:gd name="connsiteX51" fmla="*/ 831971 w 1899013"/>
                          <a:gd name="connsiteY51" fmla="*/ 866775 h 1348565"/>
                          <a:gd name="connsiteX52" fmla="*/ 1089146 w 1899013"/>
                          <a:gd name="connsiteY52" fmla="*/ 866775 h 1348565"/>
                          <a:gd name="connsiteX53" fmla="*/ 1089146 w 1899013"/>
                          <a:gd name="connsiteY53" fmla="*/ 990600 h 1348565"/>
                          <a:gd name="connsiteX54" fmla="*/ 1089146 w 1899013"/>
                          <a:gd name="connsiteY54" fmla="*/ 1021110 h 1348565"/>
                          <a:gd name="connsiteX55" fmla="*/ 1104386 w 1899013"/>
                          <a:gd name="connsiteY55" fmla="*/ 1057275 h 1348565"/>
                          <a:gd name="connsiteX56" fmla="*/ 1160405 w 1899013"/>
                          <a:gd name="connsiteY56" fmla="*/ 1348565 h 1348565"/>
                          <a:gd name="connsiteX57" fmla="*/ 1193921 w 1899013"/>
                          <a:gd name="connsiteY57" fmla="*/ 1019175 h 1348565"/>
                          <a:gd name="connsiteX58" fmla="*/ 1174871 w 1899013"/>
                          <a:gd name="connsiteY58" fmla="*/ 990600 h 1348565"/>
                          <a:gd name="connsiteX59" fmla="*/ 1193921 w 1899013"/>
                          <a:gd name="connsiteY59" fmla="*/ 1047750 h 1348565"/>
                          <a:gd name="connsiteX60" fmla="*/ 1247261 w 1899013"/>
                          <a:gd name="connsiteY60" fmla="*/ 1116473 h 1348565"/>
                          <a:gd name="connsiteX61" fmla="*/ 1317746 w 1899013"/>
                          <a:gd name="connsiteY61" fmla="*/ 1143000 h 1348565"/>
                          <a:gd name="connsiteX62" fmla="*/ 1289171 w 1899013"/>
                          <a:gd name="connsiteY62" fmla="*/ 1009650 h 1348565"/>
                          <a:gd name="connsiteX63" fmla="*/ 1270121 w 1899013"/>
                          <a:gd name="connsiteY63" fmla="*/ 981075 h 1348565"/>
                          <a:gd name="connsiteX64" fmla="*/ 1289171 w 1899013"/>
                          <a:gd name="connsiteY64" fmla="*/ 876300 h 1348565"/>
                          <a:gd name="connsiteX65" fmla="*/ 1376527 w 1899013"/>
                          <a:gd name="connsiteY65" fmla="*/ 895616 h 1348565"/>
                          <a:gd name="connsiteX66" fmla="*/ 1500626 w 1899013"/>
                          <a:gd name="connsiteY66" fmla="*/ 912427 h 1348565"/>
                          <a:gd name="connsiteX67" fmla="*/ 1651121 w 1899013"/>
                          <a:gd name="connsiteY67" fmla="*/ 885825 h 1348565"/>
                          <a:gd name="connsiteX68" fmla="*/ 1746371 w 1899013"/>
                          <a:gd name="connsiteY68" fmla="*/ 838200 h 1348565"/>
                          <a:gd name="connsiteX69" fmla="*/ 1774946 w 1899013"/>
                          <a:gd name="connsiteY69" fmla="*/ 828675 h 1348565"/>
                          <a:gd name="connsiteX70" fmla="*/ 1813046 w 1899013"/>
                          <a:gd name="connsiteY70" fmla="*/ 771525 h 1348565"/>
                          <a:gd name="connsiteX71" fmla="*/ 1832096 w 1899013"/>
                          <a:gd name="connsiteY71" fmla="*/ 742950 h 1348565"/>
                          <a:gd name="connsiteX72" fmla="*/ 1841621 w 1899013"/>
                          <a:gd name="connsiteY72" fmla="*/ 704850 h 1348565"/>
                          <a:gd name="connsiteX73" fmla="*/ 1822571 w 1899013"/>
                          <a:gd name="connsiteY73" fmla="*/ 466725 h 1348565"/>
                          <a:gd name="connsiteX74" fmla="*/ 1813046 w 1899013"/>
                          <a:gd name="connsiteY74" fmla="*/ 438150 h 1348565"/>
                          <a:gd name="connsiteX75" fmla="*/ 1795901 w 1899013"/>
                          <a:gd name="connsiteY75" fmla="*/ 401947 h 1348565"/>
                          <a:gd name="connsiteX76" fmla="*/ 1774946 w 1899013"/>
                          <a:gd name="connsiteY76" fmla="*/ 371475 h 1348565"/>
                          <a:gd name="connsiteX77" fmla="*/ 1774946 w 1899013"/>
                          <a:gd name="connsiteY77" fmla="*/ 190500 h 1348565"/>
                          <a:gd name="connsiteX78" fmla="*/ 1793996 w 1899013"/>
                          <a:gd name="connsiteY78" fmla="*/ 161925 h 1348565"/>
                          <a:gd name="connsiteX79" fmla="*/ 1822571 w 1899013"/>
                          <a:gd name="connsiteY79" fmla="*/ 142875 h 1348565"/>
                          <a:gd name="connsiteX80" fmla="*/ 1860671 w 1899013"/>
                          <a:gd name="connsiteY80" fmla="*/ 114300 h 1348565"/>
                          <a:gd name="connsiteX81" fmla="*/ 1898771 w 1899013"/>
                          <a:gd name="connsiteY81" fmla="*/ 95250 h 1348565"/>
                          <a:gd name="connsiteX82" fmla="*/ 1851146 w 1899013"/>
                          <a:gd name="connsiteY82" fmla="*/ 51457 h 1348565"/>
                          <a:gd name="connsiteX0" fmla="*/ 1851146 w 1899013"/>
                          <a:gd name="connsiteY0" fmla="*/ 51457 h 1385754"/>
                          <a:gd name="connsiteX1" fmla="*/ 1860671 w 1899013"/>
                          <a:gd name="connsiteY1" fmla="*/ 57150 h 1385754"/>
                          <a:gd name="connsiteX2" fmla="*/ 1784471 w 1899013"/>
                          <a:gd name="connsiteY2" fmla="*/ 9562 h 1385754"/>
                          <a:gd name="connsiteX3" fmla="*/ 1717796 w 1899013"/>
                          <a:gd name="connsiteY3" fmla="*/ 0 h 1385754"/>
                          <a:gd name="connsiteX4" fmla="*/ 1670171 w 1899013"/>
                          <a:gd name="connsiteY4" fmla="*/ 9525 h 1385754"/>
                          <a:gd name="connsiteX5" fmla="*/ 1641596 w 1899013"/>
                          <a:gd name="connsiteY5" fmla="*/ 38100 h 1385754"/>
                          <a:gd name="connsiteX6" fmla="*/ 1611116 w 1899013"/>
                          <a:gd name="connsiteY6" fmla="*/ 74378 h 1385754"/>
                          <a:gd name="connsiteX7" fmla="*/ 1584446 w 1899013"/>
                          <a:gd name="connsiteY7" fmla="*/ 104775 h 1385754"/>
                          <a:gd name="connsiteX8" fmla="*/ 1574921 w 1899013"/>
                          <a:gd name="connsiteY8" fmla="*/ 142875 h 1385754"/>
                          <a:gd name="connsiteX9" fmla="*/ 1555871 w 1899013"/>
                          <a:gd name="connsiteY9" fmla="*/ 171450 h 1385754"/>
                          <a:gd name="connsiteX10" fmla="*/ 1527296 w 1899013"/>
                          <a:gd name="connsiteY10" fmla="*/ 219075 h 1385754"/>
                          <a:gd name="connsiteX11" fmla="*/ 1510151 w 1899013"/>
                          <a:gd name="connsiteY11" fmla="*/ 236265 h 1385754"/>
                          <a:gd name="connsiteX12" fmla="*/ 1479671 w 1899013"/>
                          <a:gd name="connsiteY12" fmla="*/ 276225 h 1385754"/>
                          <a:gd name="connsiteX13" fmla="*/ 1403471 w 1899013"/>
                          <a:gd name="connsiteY13" fmla="*/ 361950 h 1385754"/>
                          <a:gd name="connsiteX14" fmla="*/ 1374896 w 1899013"/>
                          <a:gd name="connsiteY14" fmla="*/ 371475 h 1385754"/>
                          <a:gd name="connsiteX15" fmla="*/ 1317746 w 1899013"/>
                          <a:gd name="connsiteY15" fmla="*/ 409575 h 1385754"/>
                          <a:gd name="connsiteX16" fmla="*/ 1289171 w 1899013"/>
                          <a:gd name="connsiteY16" fmla="*/ 428625 h 1385754"/>
                          <a:gd name="connsiteX17" fmla="*/ 1184396 w 1899013"/>
                          <a:gd name="connsiteY17" fmla="*/ 466725 h 1385754"/>
                          <a:gd name="connsiteX18" fmla="*/ 879596 w 1899013"/>
                          <a:gd name="connsiteY18" fmla="*/ 457200 h 1385754"/>
                          <a:gd name="connsiteX19" fmla="*/ 856736 w 1899013"/>
                          <a:gd name="connsiteY19" fmla="*/ 445778 h 1385754"/>
                          <a:gd name="connsiteX20" fmla="*/ 793871 w 1899013"/>
                          <a:gd name="connsiteY20" fmla="*/ 409575 h 1385754"/>
                          <a:gd name="connsiteX21" fmla="*/ 755771 w 1899013"/>
                          <a:gd name="connsiteY21" fmla="*/ 371475 h 1385754"/>
                          <a:gd name="connsiteX22" fmla="*/ 746246 w 1899013"/>
                          <a:gd name="connsiteY22" fmla="*/ 342900 h 1385754"/>
                          <a:gd name="connsiteX23" fmla="*/ 727196 w 1899013"/>
                          <a:gd name="connsiteY23" fmla="*/ 304800 h 1385754"/>
                          <a:gd name="connsiteX24" fmla="*/ 670046 w 1899013"/>
                          <a:gd name="connsiteY24" fmla="*/ 228600 h 1385754"/>
                          <a:gd name="connsiteX25" fmla="*/ 641471 w 1899013"/>
                          <a:gd name="connsiteY25" fmla="*/ 219075 h 1385754"/>
                          <a:gd name="connsiteX26" fmla="*/ 612896 w 1899013"/>
                          <a:gd name="connsiteY26" fmla="*/ 161925 h 1385754"/>
                          <a:gd name="connsiteX27" fmla="*/ 584321 w 1899013"/>
                          <a:gd name="connsiteY27" fmla="*/ 152400 h 1385754"/>
                          <a:gd name="connsiteX28" fmla="*/ 510026 w 1899013"/>
                          <a:gd name="connsiteY28" fmla="*/ 142950 h 1385754"/>
                          <a:gd name="connsiteX29" fmla="*/ 403346 w 1899013"/>
                          <a:gd name="connsiteY29" fmla="*/ 209550 h 1385754"/>
                          <a:gd name="connsiteX30" fmla="*/ 336671 w 1899013"/>
                          <a:gd name="connsiteY30" fmla="*/ 285750 h 1385754"/>
                          <a:gd name="connsiteX31" fmla="*/ 319526 w 1899013"/>
                          <a:gd name="connsiteY31" fmla="*/ 312428 h 1385754"/>
                          <a:gd name="connsiteX32" fmla="*/ 308096 w 1899013"/>
                          <a:gd name="connsiteY32" fmla="*/ 342900 h 1385754"/>
                          <a:gd name="connsiteX33" fmla="*/ 279521 w 1899013"/>
                          <a:gd name="connsiteY33" fmla="*/ 390525 h 1385754"/>
                          <a:gd name="connsiteX34" fmla="*/ 258566 w 1899013"/>
                          <a:gd name="connsiteY34" fmla="*/ 451545 h 1385754"/>
                          <a:gd name="connsiteX35" fmla="*/ 260471 w 1899013"/>
                          <a:gd name="connsiteY35" fmla="*/ 495300 h 1385754"/>
                          <a:gd name="connsiteX36" fmla="*/ 210411 w 1899013"/>
                          <a:gd name="connsiteY36" fmla="*/ 674863 h 1385754"/>
                          <a:gd name="connsiteX37" fmla="*/ 169876 w 1899013"/>
                          <a:gd name="connsiteY37" fmla="*/ 739962 h 1385754"/>
                          <a:gd name="connsiteX38" fmla="*/ 117525 w 1899013"/>
                          <a:gd name="connsiteY38" fmla="*/ 768537 h 1385754"/>
                          <a:gd name="connsiteX39" fmla="*/ 57467 w 1899013"/>
                          <a:gd name="connsiteY39" fmla="*/ 827200 h 1385754"/>
                          <a:gd name="connsiteX40" fmla="*/ 29436 w 1899013"/>
                          <a:gd name="connsiteY40" fmla="*/ 883625 h 1385754"/>
                          <a:gd name="connsiteX41" fmla="*/ 399536 w 1899013"/>
                          <a:gd name="connsiteY41" fmla="*/ 971550 h 1385754"/>
                          <a:gd name="connsiteX42" fmla="*/ 482339 w 1899013"/>
                          <a:gd name="connsiteY42" fmla="*/ 982257 h 1385754"/>
                          <a:gd name="connsiteX43" fmla="*/ 518148 w 1899013"/>
                          <a:gd name="connsiteY43" fmla="*/ 968937 h 1385754"/>
                          <a:gd name="connsiteX44" fmla="*/ 573306 w 1899013"/>
                          <a:gd name="connsiteY44" fmla="*/ 947585 h 1385754"/>
                          <a:gd name="connsiteX45" fmla="*/ 621705 w 1899013"/>
                          <a:gd name="connsiteY45" fmla="*/ 937310 h 1385754"/>
                          <a:gd name="connsiteX46" fmla="*/ 631946 w 1899013"/>
                          <a:gd name="connsiteY46" fmla="*/ 936915 h 1385754"/>
                          <a:gd name="connsiteX47" fmla="*/ 655938 w 1899013"/>
                          <a:gd name="connsiteY47" fmla="*/ 929280 h 1385754"/>
                          <a:gd name="connsiteX48" fmla="*/ 686804 w 1899013"/>
                          <a:gd name="connsiteY48" fmla="*/ 926602 h 1385754"/>
                          <a:gd name="connsiteX49" fmla="*/ 715379 w 1899013"/>
                          <a:gd name="connsiteY49" fmla="*/ 902987 h 1385754"/>
                          <a:gd name="connsiteX50" fmla="*/ 784346 w 1899013"/>
                          <a:gd name="connsiteY50" fmla="*/ 895350 h 1385754"/>
                          <a:gd name="connsiteX51" fmla="*/ 831971 w 1899013"/>
                          <a:gd name="connsiteY51" fmla="*/ 866775 h 1385754"/>
                          <a:gd name="connsiteX52" fmla="*/ 1089146 w 1899013"/>
                          <a:gd name="connsiteY52" fmla="*/ 866775 h 1385754"/>
                          <a:gd name="connsiteX53" fmla="*/ 1089146 w 1899013"/>
                          <a:gd name="connsiteY53" fmla="*/ 990600 h 1385754"/>
                          <a:gd name="connsiteX54" fmla="*/ 1089146 w 1899013"/>
                          <a:gd name="connsiteY54" fmla="*/ 1021110 h 1385754"/>
                          <a:gd name="connsiteX55" fmla="*/ 1104386 w 1899013"/>
                          <a:gd name="connsiteY55" fmla="*/ 1057275 h 1385754"/>
                          <a:gd name="connsiteX56" fmla="*/ 1160405 w 1899013"/>
                          <a:gd name="connsiteY56" fmla="*/ 1348565 h 1385754"/>
                          <a:gd name="connsiteX57" fmla="*/ 1193921 w 1899013"/>
                          <a:gd name="connsiteY57" fmla="*/ 1019175 h 1385754"/>
                          <a:gd name="connsiteX58" fmla="*/ 1174871 w 1899013"/>
                          <a:gd name="connsiteY58" fmla="*/ 990600 h 1385754"/>
                          <a:gd name="connsiteX59" fmla="*/ 1193921 w 1899013"/>
                          <a:gd name="connsiteY59" fmla="*/ 1047750 h 1385754"/>
                          <a:gd name="connsiteX60" fmla="*/ 1247261 w 1899013"/>
                          <a:gd name="connsiteY60" fmla="*/ 1116473 h 1385754"/>
                          <a:gd name="connsiteX61" fmla="*/ 1315454 w 1899013"/>
                          <a:gd name="connsiteY61" fmla="*/ 1384966 h 1385754"/>
                          <a:gd name="connsiteX62" fmla="*/ 1289171 w 1899013"/>
                          <a:gd name="connsiteY62" fmla="*/ 1009650 h 1385754"/>
                          <a:gd name="connsiteX63" fmla="*/ 1270121 w 1899013"/>
                          <a:gd name="connsiteY63" fmla="*/ 981075 h 1385754"/>
                          <a:gd name="connsiteX64" fmla="*/ 1289171 w 1899013"/>
                          <a:gd name="connsiteY64" fmla="*/ 876300 h 1385754"/>
                          <a:gd name="connsiteX65" fmla="*/ 1376527 w 1899013"/>
                          <a:gd name="connsiteY65" fmla="*/ 895616 h 1385754"/>
                          <a:gd name="connsiteX66" fmla="*/ 1500626 w 1899013"/>
                          <a:gd name="connsiteY66" fmla="*/ 912427 h 1385754"/>
                          <a:gd name="connsiteX67" fmla="*/ 1651121 w 1899013"/>
                          <a:gd name="connsiteY67" fmla="*/ 885825 h 1385754"/>
                          <a:gd name="connsiteX68" fmla="*/ 1746371 w 1899013"/>
                          <a:gd name="connsiteY68" fmla="*/ 838200 h 1385754"/>
                          <a:gd name="connsiteX69" fmla="*/ 1774946 w 1899013"/>
                          <a:gd name="connsiteY69" fmla="*/ 828675 h 1385754"/>
                          <a:gd name="connsiteX70" fmla="*/ 1813046 w 1899013"/>
                          <a:gd name="connsiteY70" fmla="*/ 771525 h 1385754"/>
                          <a:gd name="connsiteX71" fmla="*/ 1832096 w 1899013"/>
                          <a:gd name="connsiteY71" fmla="*/ 742950 h 1385754"/>
                          <a:gd name="connsiteX72" fmla="*/ 1841621 w 1899013"/>
                          <a:gd name="connsiteY72" fmla="*/ 704850 h 1385754"/>
                          <a:gd name="connsiteX73" fmla="*/ 1822571 w 1899013"/>
                          <a:gd name="connsiteY73" fmla="*/ 466725 h 1385754"/>
                          <a:gd name="connsiteX74" fmla="*/ 1813046 w 1899013"/>
                          <a:gd name="connsiteY74" fmla="*/ 438150 h 1385754"/>
                          <a:gd name="connsiteX75" fmla="*/ 1795901 w 1899013"/>
                          <a:gd name="connsiteY75" fmla="*/ 401947 h 1385754"/>
                          <a:gd name="connsiteX76" fmla="*/ 1774946 w 1899013"/>
                          <a:gd name="connsiteY76" fmla="*/ 371475 h 1385754"/>
                          <a:gd name="connsiteX77" fmla="*/ 1774946 w 1899013"/>
                          <a:gd name="connsiteY77" fmla="*/ 190500 h 1385754"/>
                          <a:gd name="connsiteX78" fmla="*/ 1793996 w 1899013"/>
                          <a:gd name="connsiteY78" fmla="*/ 161925 h 1385754"/>
                          <a:gd name="connsiteX79" fmla="*/ 1822571 w 1899013"/>
                          <a:gd name="connsiteY79" fmla="*/ 142875 h 1385754"/>
                          <a:gd name="connsiteX80" fmla="*/ 1860671 w 1899013"/>
                          <a:gd name="connsiteY80" fmla="*/ 114300 h 1385754"/>
                          <a:gd name="connsiteX81" fmla="*/ 1898771 w 1899013"/>
                          <a:gd name="connsiteY81" fmla="*/ 95250 h 1385754"/>
                          <a:gd name="connsiteX82" fmla="*/ 1851146 w 1899013"/>
                          <a:gd name="connsiteY82" fmla="*/ 51457 h 1385754"/>
                          <a:gd name="connsiteX0" fmla="*/ 1851146 w 1899013"/>
                          <a:gd name="connsiteY0" fmla="*/ 51457 h 1385754"/>
                          <a:gd name="connsiteX1" fmla="*/ 1860671 w 1899013"/>
                          <a:gd name="connsiteY1" fmla="*/ 57150 h 1385754"/>
                          <a:gd name="connsiteX2" fmla="*/ 1784471 w 1899013"/>
                          <a:gd name="connsiteY2" fmla="*/ 9562 h 1385754"/>
                          <a:gd name="connsiteX3" fmla="*/ 1717796 w 1899013"/>
                          <a:gd name="connsiteY3" fmla="*/ 0 h 1385754"/>
                          <a:gd name="connsiteX4" fmla="*/ 1670171 w 1899013"/>
                          <a:gd name="connsiteY4" fmla="*/ 9525 h 1385754"/>
                          <a:gd name="connsiteX5" fmla="*/ 1641596 w 1899013"/>
                          <a:gd name="connsiteY5" fmla="*/ 38100 h 1385754"/>
                          <a:gd name="connsiteX6" fmla="*/ 1611116 w 1899013"/>
                          <a:gd name="connsiteY6" fmla="*/ 74378 h 1385754"/>
                          <a:gd name="connsiteX7" fmla="*/ 1584446 w 1899013"/>
                          <a:gd name="connsiteY7" fmla="*/ 104775 h 1385754"/>
                          <a:gd name="connsiteX8" fmla="*/ 1574921 w 1899013"/>
                          <a:gd name="connsiteY8" fmla="*/ 142875 h 1385754"/>
                          <a:gd name="connsiteX9" fmla="*/ 1555871 w 1899013"/>
                          <a:gd name="connsiteY9" fmla="*/ 171450 h 1385754"/>
                          <a:gd name="connsiteX10" fmla="*/ 1527296 w 1899013"/>
                          <a:gd name="connsiteY10" fmla="*/ 219075 h 1385754"/>
                          <a:gd name="connsiteX11" fmla="*/ 1510151 w 1899013"/>
                          <a:gd name="connsiteY11" fmla="*/ 236265 h 1385754"/>
                          <a:gd name="connsiteX12" fmla="*/ 1479671 w 1899013"/>
                          <a:gd name="connsiteY12" fmla="*/ 276225 h 1385754"/>
                          <a:gd name="connsiteX13" fmla="*/ 1403471 w 1899013"/>
                          <a:gd name="connsiteY13" fmla="*/ 361950 h 1385754"/>
                          <a:gd name="connsiteX14" fmla="*/ 1374896 w 1899013"/>
                          <a:gd name="connsiteY14" fmla="*/ 371475 h 1385754"/>
                          <a:gd name="connsiteX15" fmla="*/ 1317746 w 1899013"/>
                          <a:gd name="connsiteY15" fmla="*/ 409575 h 1385754"/>
                          <a:gd name="connsiteX16" fmla="*/ 1289171 w 1899013"/>
                          <a:gd name="connsiteY16" fmla="*/ 428625 h 1385754"/>
                          <a:gd name="connsiteX17" fmla="*/ 1184396 w 1899013"/>
                          <a:gd name="connsiteY17" fmla="*/ 466725 h 1385754"/>
                          <a:gd name="connsiteX18" fmla="*/ 879596 w 1899013"/>
                          <a:gd name="connsiteY18" fmla="*/ 457200 h 1385754"/>
                          <a:gd name="connsiteX19" fmla="*/ 856736 w 1899013"/>
                          <a:gd name="connsiteY19" fmla="*/ 445778 h 1385754"/>
                          <a:gd name="connsiteX20" fmla="*/ 793871 w 1899013"/>
                          <a:gd name="connsiteY20" fmla="*/ 409575 h 1385754"/>
                          <a:gd name="connsiteX21" fmla="*/ 755771 w 1899013"/>
                          <a:gd name="connsiteY21" fmla="*/ 371475 h 1385754"/>
                          <a:gd name="connsiteX22" fmla="*/ 746246 w 1899013"/>
                          <a:gd name="connsiteY22" fmla="*/ 342900 h 1385754"/>
                          <a:gd name="connsiteX23" fmla="*/ 727196 w 1899013"/>
                          <a:gd name="connsiteY23" fmla="*/ 304800 h 1385754"/>
                          <a:gd name="connsiteX24" fmla="*/ 670046 w 1899013"/>
                          <a:gd name="connsiteY24" fmla="*/ 228600 h 1385754"/>
                          <a:gd name="connsiteX25" fmla="*/ 641471 w 1899013"/>
                          <a:gd name="connsiteY25" fmla="*/ 219075 h 1385754"/>
                          <a:gd name="connsiteX26" fmla="*/ 612896 w 1899013"/>
                          <a:gd name="connsiteY26" fmla="*/ 161925 h 1385754"/>
                          <a:gd name="connsiteX27" fmla="*/ 584321 w 1899013"/>
                          <a:gd name="connsiteY27" fmla="*/ 152400 h 1385754"/>
                          <a:gd name="connsiteX28" fmla="*/ 510026 w 1899013"/>
                          <a:gd name="connsiteY28" fmla="*/ 142950 h 1385754"/>
                          <a:gd name="connsiteX29" fmla="*/ 403346 w 1899013"/>
                          <a:gd name="connsiteY29" fmla="*/ 209550 h 1385754"/>
                          <a:gd name="connsiteX30" fmla="*/ 336671 w 1899013"/>
                          <a:gd name="connsiteY30" fmla="*/ 285750 h 1385754"/>
                          <a:gd name="connsiteX31" fmla="*/ 319526 w 1899013"/>
                          <a:gd name="connsiteY31" fmla="*/ 312428 h 1385754"/>
                          <a:gd name="connsiteX32" fmla="*/ 308096 w 1899013"/>
                          <a:gd name="connsiteY32" fmla="*/ 342900 h 1385754"/>
                          <a:gd name="connsiteX33" fmla="*/ 279521 w 1899013"/>
                          <a:gd name="connsiteY33" fmla="*/ 390525 h 1385754"/>
                          <a:gd name="connsiteX34" fmla="*/ 258566 w 1899013"/>
                          <a:gd name="connsiteY34" fmla="*/ 451545 h 1385754"/>
                          <a:gd name="connsiteX35" fmla="*/ 260471 w 1899013"/>
                          <a:gd name="connsiteY35" fmla="*/ 495300 h 1385754"/>
                          <a:gd name="connsiteX36" fmla="*/ 210411 w 1899013"/>
                          <a:gd name="connsiteY36" fmla="*/ 674863 h 1385754"/>
                          <a:gd name="connsiteX37" fmla="*/ 169876 w 1899013"/>
                          <a:gd name="connsiteY37" fmla="*/ 739962 h 1385754"/>
                          <a:gd name="connsiteX38" fmla="*/ 117525 w 1899013"/>
                          <a:gd name="connsiteY38" fmla="*/ 768537 h 1385754"/>
                          <a:gd name="connsiteX39" fmla="*/ 57467 w 1899013"/>
                          <a:gd name="connsiteY39" fmla="*/ 827200 h 1385754"/>
                          <a:gd name="connsiteX40" fmla="*/ 29436 w 1899013"/>
                          <a:gd name="connsiteY40" fmla="*/ 883625 h 1385754"/>
                          <a:gd name="connsiteX41" fmla="*/ 399536 w 1899013"/>
                          <a:gd name="connsiteY41" fmla="*/ 971550 h 1385754"/>
                          <a:gd name="connsiteX42" fmla="*/ 482339 w 1899013"/>
                          <a:gd name="connsiteY42" fmla="*/ 982257 h 1385754"/>
                          <a:gd name="connsiteX43" fmla="*/ 518148 w 1899013"/>
                          <a:gd name="connsiteY43" fmla="*/ 968937 h 1385754"/>
                          <a:gd name="connsiteX44" fmla="*/ 573306 w 1899013"/>
                          <a:gd name="connsiteY44" fmla="*/ 947585 h 1385754"/>
                          <a:gd name="connsiteX45" fmla="*/ 621705 w 1899013"/>
                          <a:gd name="connsiteY45" fmla="*/ 937310 h 1385754"/>
                          <a:gd name="connsiteX46" fmla="*/ 631946 w 1899013"/>
                          <a:gd name="connsiteY46" fmla="*/ 936915 h 1385754"/>
                          <a:gd name="connsiteX47" fmla="*/ 655938 w 1899013"/>
                          <a:gd name="connsiteY47" fmla="*/ 929280 h 1385754"/>
                          <a:gd name="connsiteX48" fmla="*/ 686804 w 1899013"/>
                          <a:gd name="connsiteY48" fmla="*/ 926602 h 1385754"/>
                          <a:gd name="connsiteX49" fmla="*/ 715379 w 1899013"/>
                          <a:gd name="connsiteY49" fmla="*/ 902987 h 1385754"/>
                          <a:gd name="connsiteX50" fmla="*/ 784346 w 1899013"/>
                          <a:gd name="connsiteY50" fmla="*/ 895350 h 1385754"/>
                          <a:gd name="connsiteX51" fmla="*/ 831971 w 1899013"/>
                          <a:gd name="connsiteY51" fmla="*/ 866775 h 1385754"/>
                          <a:gd name="connsiteX52" fmla="*/ 1089146 w 1899013"/>
                          <a:gd name="connsiteY52" fmla="*/ 866775 h 1385754"/>
                          <a:gd name="connsiteX53" fmla="*/ 1089146 w 1899013"/>
                          <a:gd name="connsiteY53" fmla="*/ 990600 h 1385754"/>
                          <a:gd name="connsiteX54" fmla="*/ 1089146 w 1899013"/>
                          <a:gd name="connsiteY54" fmla="*/ 1021110 h 1385754"/>
                          <a:gd name="connsiteX55" fmla="*/ 1104386 w 1899013"/>
                          <a:gd name="connsiteY55" fmla="*/ 1057275 h 1385754"/>
                          <a:gd name="connsiteX56" fmla="*/ 1160405 w 1899013"/>
                          <a:gd name="connsiteY56" fmla="*/ 1348565 h 1385754"/>
                          <a:gd name="connsiteX57" fmla="*/ 1193921 w 1899013"/>
                          <a:gd name="connsiteY57" fmla="*/ 1019175 h 1385754"/>
                          <a:gd name="connsiteX58" fmla="*/ 1174871 w 1899013"/>
                          <a:gd name="connsiteY58" fmla="*/ 990600 h 1385754"/>
                          <a:gd name="connsiteX59" fmla="*/ 1193921 w 1899013"/>
                          <a:gd name="connsiteY59" fmla="*/ 1047750 h 1385754"/>
                          <a:gd name="connsiteX60" fmla="*/ 1247261 w 1899013"/>
                          <a:gd name="connsiteY60" fmla="*/ 1116473 h 1385754"/>
                          <a:gd name="connsiteX61" fmla="*/ 1315454 w 1899013"/>
                          <a:gd name="connsiteY61" fmla="*/ 1384966 h 1385754"/>
                          <a:gd name="connsiteX62" fmla="*/ 1289171 w 1899013"/>
                          <a:gd name="connsiteY62" fmla="*/ 1009650 h 1385754"/>
                          <a:gd name="connsiteX63" fmla="*/ 1270121 w 1899013"/>
                          <a:gd name="connsiteY63" fmla="*/ 981075 h 1385754"/>
                          <a:gd name="connsiteX64" fmla="*/ 1332713 w 1899013"/>
                          <a:gd name="connsiteY64" fmla="*/ 965326 h 1385754"/>
                          <a:gd name="connsiteX65" fmla="*/ 1376527 w 1899013"/>
                          <a:gd name="connsiteY65" fmla="*/ 895616 h 1385754"/>
                          <a:gd name="connsiteX66" fmla="*/ 1500626 w 1899013"/>
                          <a:gd name="connsiteY66" fmla="*/ 912427 h 1385754"/>
                          <a:gd name="connsiteX67" fmla="*/ 1651121 w 1899013"/>
                          <a:gd name="connsiteY67" fmla="*/ 885825 h 1385754"/>
                          <a:gd name="connsiteX68" fmla="*/ 1746371 w 1899013"/>
                          <a:gd name="connsiteY68" fmla="*/ 838200 h 1385754"/>
                          <a:gd name="connsiteX69" fmla="*/ 1774946 w 1899013"/>
                          <a:gd name="connsiteY69" fmla="*/ 828675 h 1385754"/>
                          <a:gd name="connsiteX70" fmla="*/ 1813046 w 1899013"/>
                          <a:gd name="connsiteY70" fmla="*/ 771525 h 1385754"/>
                          <a:gd name="connsiteX71" fmla="*/ 1832096 w 1899013"/>
                          <a:gd name="connsiteY71" fmla="*/ 742950 h 1385754"/>
                          <a:gd name="connsiteX72" fmla="*/ 1841621 w 1899013"/>
                          <a:gd name="connsiteY72" fmla="*/ 704850 h 1385754"/>
                          <a:gd name="connsiteX73" fmla="*/ 1822571 w 1899013"/>
                          <a:gd name="connsiteY73" fmla="*/ 466725 h 1385754"/>
                          <a:gd name="connsiteX74" fmla="*/ 1813046 w 1899013"/>
                          <a:gd name="connsiteY74" fmla="*/ 438150 h 1385754"/>
                          <a:gd name="connsiteX75" fmla="*/ 1795901 w 1899013"/>
                          <a:gd name="connsiteY75" fmla="*/ 401947 h 1385754"/>
                          <a:gd name="connsiteX76" fmla="*/ 1774946 w 1899013"/>
                          <a:gd name="connsiteY76" fmla="*/ 371475 h 1385754"/>
                          <a:gd name="connsiteX77" fmla="*/ 1774946 w 1899013"/>
                          <a:gd name="connsiteY77" fmla="*/ 190500 h 1385754"/>
                          <a:gd name="connsiteX78" fmla="*/ 1793996 w 1899013"/>
                          <a:gd name="connsiteY78" fmla="*/ 161925 h 1385754"/>
                          <a:gd name="connsiteX79" fmla="*/ 1822571 w 1899013"/>
                          <a:gd name="connsiteY79" fmla="*/ 142875 h 1385754"/>
                          <a:gd name="connsiteX80" fmla="*/ 1860671 w 1899013"/>
                          <a:gd name="connsiteY80" fmla="*/ 114300 h 1385754"/>
                          <a:gd name="connsiteX81" fmla="*/ 1898771 w 1899013"/>
                          <a:gd name="connsiteY81" fmla="*/ 95250 h 1385754"/>
                          <a:gd name="connsiteX82" fmla="*/ 1851146 w 1899013"/>
                          <a:gd name="connsiteY82" fmla="*/ 51457 h 1385754"/>
                          <a:gd name="connsiteX0" fmla="*/ 1851146 w 1899013"/>
                          <a:gd name="connsiteY0" fmla="*/ 51457 h 1385754"/>
                          <a:gd name="connsiteX1" fmla="*/ 1860671 w 1899013"/>
                          <a:gd name="connsiteY1" fmla="*/ 57150 h 1385754"/>
                          <a:gd name="connsiteX2" fmla="*/ 1784471 w 1899013"/>
                          <a:gd name="connsiteY2" fmla="*/ 9562 h 1385754"/>
                          <a:gd name="connsiteX3" fmla="*/ 1717796 w 1899013"/>
                          <a:gd name="connsiteY3" fmla="*/ 0 h 1385754"/>
                          <a:gd name="connsiteX4" fmla="*/ 1670171 w 1899013"/>
                          <a:gd name="connsiteY4" fmla="*/ 9525 h 1385754"/>
                          <a:gd name="connsiteX5" fmla="*/ 1641596 w 1899013"/>
                          <a:gd name="connsiteY5" fmla="*/ 38100 h 1385754"/>
                          <a:gd name="connsiteX6" fmla="*/ 1611116 w 1899013"/>
                          <a:gd name="connsiteY6" fmla="*/ 74378 h 1385754"/>
                          <a:gd name="connsiteX7" fmla="*/ 1584446 w 1899013"/>
                          <a:gd name="connsiteY7" fmla="*/ 104775 h 1385754"/>
                          <a:gd name="connsiteX8" fmla="*/ 1574921 w 1899013"/>
                          <a:gd name="connsiteY8" fmla="*/ 142875 h 1385754"/>
                          <a:gd name="connsiteX9" fmla="*/ 1555871 w 1899013"/>
                          <a:gd name="connsiteY9" fmla="*/ 171450 h 1385754"/>
                          <a:gd name="connsiteX10" fmla="*/ 1527296 w 1899013"/>
                          <a:gd name="connsiteY10" fmla="*/ 219075 h 1385754"/>
                          <a:gd name="connsiteX11" fmla="*/ 1510151 w 1899013"/>
                          <a:gd name="connsiteY11" fmla="*/ 236265 h 1385754"/>
                          <a:gd name="connsiteX12" fmla="*/ 1479671 w 1899013"/>
                          <a:gd name="connsiteY12" fmla="*/ 276225 h 1385754"/>
                          <a:gd name="connsiteX13" fmla="*/ 1403471 w 1899013"/>
                          <a:gd name="connsiteY13" fmla="*/ 361950 h 1385754"/>
                          <a:gd name="connsiteX14" fmla="*/ 1374896 w 1899013"/>
                          <a:gd name="connsiteY14" fmla="*/ 371475 h 1385754"/>
                          <a:gd name="connsiteX15" fmla="*/ 1317746 w 1899013"/>
                          <a:gd name="connsiteY15" fmla="*/ 409575 h 1385754"/>
                          <a:gd name="connsiteX16" fmla="*/ 1289171 w 1899013"/>
                          <a:gd name="connsiteY16" fmla="*/ 428625 h 1385754"/>
                          <a:gd name="connsiteX17" fmla="*/ 1184396 w 1899013"/>
                          <a:gd name="connsiteY17" fmla="*/ 466725 h 1385754"/>
                          <a:gd name="connsiteX18" fmla="*/ 879596 w 1899013"/>
                          <a:gd name="connsiteY18" fmla="*/ 457200 h 1385754"/>
                          <a:gd name="connsiteX19" fmla="*/ 856736 w 1899013"/>
                          <a:gd name="connsiteY19" fmla="*/ 445778 h 1385754"/>
                          <a:gd name="connsiteX20" fmla="*/ 793871 w 1899013"/>
                          <a:gd name="connsiteY20" fmla="*/ 409575 h 1385754"/>
                          <a:gd name="connsiteX21" fmla="*/ 755771 w 1899013"/>
                          <a:gd name="connsiteY21" fmla="*/ 371475 h 1385754"/>
                          <a:gd name="connsiteX22" fmla="*/ 746246 w 1899013"/>
                          <a:gd name="connsiteY22" fmla="*/ 342900 h 1385754"/>
                          <a:gd name="connsiteX23" fmla="*/ 727196 w 1899013"/>
                          <a:gd name="connsiteY23" fmla="*/ 304800 h 1385754"/>
                          <a:gd name="connsiteX24" fmla="*/ 670046 w 1899013"/>
                          <a:gd name="connsiteY24" fmla="*/ 228600 h 1385754"/>
                          <a:gd name="connsiteX25" fmla="*/ 641471 w 1899013"/>
                          <a:gd name="connsiteY25" fmla="*/ 219075 h 1385754"/>
                          <a:gd name="connsiteX26" fmla="*/ 612896 w 1899013"/>
                          <a:gd name="connsiteY26" fmla="*/ 161925 h 1385754"/>
                          <a:gd name="connsiteX27" fmla="*/ 584321 w 1899013"/>
                          <a:gd name="connsiteY27" fmla="*/ 152400 h 1385754"/>
                          <a:gd name="connsiteX28" fmla="*/ 510026 w 1899013"/>
                          <a:gd name="connsiteY28" fmla="*/ 142950 h 1385754"/>
                          <a:gd name="connsiteX29" fmla="*/ 403346 w 1899013"/>
                          <a:gd name="connsiteY29" fmla="*/ 209550 h 1385754"/>
                          <a:gd name="connsiteX30" fmla="*/ 336671 w 1899013"/>
                          <a:gd name="connsiteY30" fmla="*/ 285750 h 1385754"/>
                          <a:gd name="connsiteX31" fmla="*/ 319526 w 1899013"/>
                          <a:gd name="connsiteY31" fmla="*/ 312428 h 1385754"/>
                          <a:gd name="connsiteX32" fmla="*/ 308096 w 1899013"/>
                          <a:gd name="connsiteY32" fmla="*/ 342900 h 1385754"/>
                          <a:gd name="connsiteX33" fmla="*/ 279521 w 1899013"/>
                          <a:gd name="connsiteY33" fmla="*/ 390525 h 1385754"/>
                          <a:gd name="connsiteX34" fmla="*/ 258566 w 1899013"/>
                          <a:gd name="connsiteY34" fmla="*/ 451545 h 1385754"/>
                          <a:gd name="connsiteX35" fmla="*/ 260471 w 1899013"/>
                          <a:gd name="connsiteY35" fmla="*/ 495300 h 1385754"/>
                          <a:gd name="connsiteX36" fmla="*/ 210411 w 1899013"/>
                          <a:gd name="connsiteY36" fmla="*/ 674863 h 1385754"/>
                          <a:gd name="connsiteX37" fmla="*/ 169876 w 1899013"/>
                          <a:gd name="connsiteY37" fmla="*/ 739962 h 1385754"/>
                          <a:gd name="connsiteX38" fmla="*/ 117525 w 1899013"/>
                          <a:gd name="connsiteY38" fmla="*/ 768537 h 1385754"/>
                          <a:gd name="connsiteX39" fmla="*/ 57467 w 1899013"/>
                          <a:gd name="connsiteY39" fmla="*/ 827200 h 1385754"/>
                          <a:gd name="connsiteX40" fmla="*/ 29436 w 1899013"/>
                          <a:gd name="connsiteY40" fmla="*/ 883625 h 1385754"/>
                          <a:gd name="connsiteX41" fmla="*/ 399536 w 1899013"/>
                          <a:gd name="connsiteY41" fmla="*/ 971550 h 1385754"/>
                          <a:gd name="connsiteX42" fmla="*/ 482339 w 1899013"/>
                          <a:gd name="connsiteY42" fmla="*/ 982257 h 1385754"/>
                          <a:gd name="connsiteX43" fmla="*/ 518148 w 1899013"/>
                          <a:gd name="connsiteY43" fmla="*/ 968937 h 1385754"/>
                          <a:gd name="connsiteX44" fmla="*/ 573306 w 1899013"/>
                          <a:gd name="connsiteY44" fmla="*/ 947585 h 1385754"/>
                          <a:gd name="connsiteX45" fmla="*/ 621705 w 1899013"/>
                          <a:gd name="connsiteY45" fmla="*/ 937310 h 1385754"/>
                          <a:gd name="connsiteX46" fmla="*/ 631946 w 1899013"/>
                          <a:gd name="connsiteY46" fmla="*/ 936915 h 1385754"/>
                          <a:gd name="connsiteX47" fmla="*/ 655938 w 1899013"/>
                          <a:gd name="connsiteY47" fmla="*/ 929280 h 1385754"/>
                          <a:gd name="connsiteX48" fmla="*/ 686804 w 1899013"/>
                          <a:gd name="connsiteY48" fmla="*/ 926602 h 1385754"/>
                          <a:gd name="connsiteX49" fmla="*/ 715379 w 1899013"/>
                          <a:gd name="connsiteY49" fmla="*/ 902987 h 1385754"/>
                          <a:gd name="connsiteX50" fmla="*/ 784346 w 1899013"/>
                          <a:gd name="connsiteY50" fmla="*/ 895350 h 1385754"/>
                          <a:gd name="connsiteX51" fmla="*/ 831971 w 1899013"/>
                          <a:gd name="connsiteY51" fmla="*/ 866775 h 1385754"/>
                          <a:gd name="connsiteX52" fmla="*/ 1089146 w 1899013"/>
                          <a:gd name="connsiteY52" fmla="*/ 866775 h 1385754"/>
                          <a:gd name="connsiteX53" fmla="*/ 1089146 w 1899013"/>
                          <a:gd name="connsiteY53" fmla="*/ 990600 h 1385754"/>
                          <a:gd name="connsiteX54" fmla="*/ 1089146 w 1899013"/>
                          <a:gd name="connsiteY54" fmla="*/ 1021110 h 1385754"/>
                          <a:gd name="connsiteX55" fmla="*/ 1104386 w 1899013"/>
                          <a:gd name="connsiteY55" fmla="*/ 1057275 h 1385754"/>
                          <a:gd name="connsiteX56" fmla="*/ 1160405 w 1899013"/>
                          <a:gd name="connsiteY56" fmla="*/ 1348565 h 1385754"/>
                          <a:gd name="connsiteX57" fmla="*/ 1193921 w 1899013"/>
                          <a:gd name="connsiteY57" fmla="*/ 1019175 h 1385754"/>
                          <a:gd name="connsiteX58" fmla="*/ 1174871 w 1899013"/>
                          <a:gd name="connsiteY58" fmla="*/ 990600 h 1385754"/>
                          <a:gd name="connsiteX59" fmla="*/ 1193921 w 1899013"/>
                          <a:gd name="connsiteY59" fmla="*/ 1047750 h 1385754"/>
                          <a:gd name="connsiteX60" fmla="*/ 1247261 w 1899013"/>
                          <a:gd name="connsiteY60" fmla="*/ 1116473 h 1385754"/>
                          <a:gd name="connsiteX61" fmla="*/ 1315454 w 1899013"/>
                          <a:gd name="connsiteY61" fmla="*/ 1384966 h 1385754"/>
                          <a:gd name="connsiteX62" fmla="*/ 1289171 w 1899013"/>
                          <a:gd name="connsiteY62" fmla="*/ 1009650 h 1385754"/>
                          <a:gd name="connsiteX63" fmla="*/ 1270121 w 1899013"/>
                          <a:gd name="connsiteY63" fmla="*/ 981075 h 1385754"/>
                          <a:gd name="connsiteX64" fmla="*/ 1332713 w 1899013"/>
                          <a:gd name="connsiteY64" fmla="*/ 965326 h 1385754"/>
                          <a:gd name="connsiteX65" fmla="*/ 1433821 w 1899013"/>
                          <a:gd name="connsiteY65" fmla="*/ 989206 h 1385754"/>
                          <a:gd name="connsiteX66" fmla="*/ 1500626 w 1899013"/>
                          <a:gd name="connsiteY66" fmla="*/ 912427 h 1385754"/>
                          <a:gd name="connsiteX67" fmla="*/ 1651121 w 1899013"/>
                          <a:gd name="connsiteY67" fmla="*/ 885825 h 1385754"/>
                          <a:gd name="connsiteX68" fmla="*/ 1746371 w 1899013"/>
                          <a:gd name="connsiteY68" fmla="*/ 838200 h 1385754"/>
                          <a:gd name="connsiteX69" fmla="*/ 1774946 w 1899013"/>
                          <a:gd name="connsiteY69" fmla="*/ 828675 h 1385754"/>
                          <a:gd name="connsiteX70" fmla="*/ 1813046 w 1899013"/>
                          <a:gd name="connsiteY70" fmla="*/ 771525 h 1385754"/>
                          <a:gd name="connsiteX71" fmla="*/ 1832096 w 1899013"/>
                          <a:gd name="connsiteY71" fmla="*/ 742950 h 1385754"/>
                          <a:gd name="connsiteX72" fmla="*/ 1841621 w 1899013"/>
                          <a:gd name="connsiteY72" fmla="*/ 704850 h 1385754"/>
                          <a:gd name="connsiteX73" fmla="*/ 1822571 w 1899013"/>
                          <a:gd name="connsiteY73" fmla="*/ 466725 h 1385754"/>
                          <a:gd name="connsiteX74" fmla="*/ 1813046 w 1899013"/>
                          <a:gd name="connsiteY74" fmla="*/ 438150 h 1385754"/>
                          <a:gd name="connsiteX75" fmla="*/ 1795901 w 1899013"/>
                          <a:gd name="connsiteY75" fmla="*/ 401947 h 1385754"/>
                          <a:gd name="connsiteX76" fmla="*/ 1774946 w 1899013"/>
                          <a:gd name="connsiteY76" fmla="*/ 371475 h 1385754"/>
                          <a:gd name="connsiteX77" fmla="*/ 1774946 w 1899013"/>
                          <a:gd name="connsiteY77" fmla="*/ 190500 h 1385754"/>
                          <a:gd name="connsiteX78" fmla="*/ 1793996 w 1899013"/>
                          <a:gd name="connsiteY78" fmla="*/ 161925 h 1385754"/>
                          <a:gd name="connsiteX79" fmla="*/ 1822571 w 1899013"/>
                          <a:gd name="connsiteY79" fmla="*/ 142875 h 1385754"/>
                          <a:gd name="connsiteX80" fmla="*/ 1860671 w 1899013"/>
                          <a:gd name="connsiteY80" fmla="*/ 114300 h 1385754"/>
                          <a:gd name="connsiteX81" fmla="*/ 1898771 w 1899013"/>
                          <a:gd name="connsiteY81" fmla="*/ 95250 h 1385754"/>
                          <a:gd name="connsiteX82" fmla="*/ 1851146 w 1899013"/>
                          <a:gd name="connsiteY82" fmla="*/ 51457 h 1385754"/>
                          <a:gd name="connsiteX0" fmla="*/ 1851146 w 1899013"/>
                          <a:gd name="connsiteY0" fmla="*/ 51457 h 1385754"/>
                          <a:gd name="connsiteX1" fmla="*/ 1860671 w 1899013"/>
                          <a:gd name="connsiteY1" fmla="*/ 57150 h 1385754"/>
                          <a:gd name="connsiteX2" fmla="*/ 1784471 w 1899013"/>
                          <a:gd name="connsiteY2" fmla="*/ 9562 h 1385754"/>
                          <a:gd name="connsiteX3" fmla="*/ 1717796 w 1899013"/>
                          <a:gd name="connsiteY3" fmla="*/ 0 h 1385754"/>
                          <a:gd name="connsiteX4" fmla="*/ 1670171 w 1899013"/>
                          <a:gd name="connsiteY4" fmla="*/ 9525 h 1385754"/>
                          <a:gd name="connsiteX5" fmla="*/ 1641596 w 1899013"/>
                          <a:gd name="connsiteY5" fmla="*/ 38100 h 1385754"/>
                          <a:gd name="connsiteX6" fmla="*/ 1611116 w 1899013"/>
                          <a:gd name="connsiteY6" fmla="*/ 74378 h 1385754"/>
                          <a:gd name="connsiteX7" fmla="*/ 1584446 w 1899013"/>
                          <a:gd name="connsiteY7" fmla="*/ 104775 h 1385754"/>
                          <a:gd name="connsiteX8" fmla="*/ 1574921 w 1899013"/>
                          <a:gd name="connsiteY8" fmla="*/ 142875 h 1385754"/>
                          <a:gd name="connsiteX9" fmla="*/ 1555871 w 1899013"/>
                          <a:gd name="connsiteY9" fmla="*/ 171450 h 1385754"/>
                          <a:gd name="connsiteX10" fmla="*/ 1527296 w 1899013"/>
                          <a:gd name="connsiteY10" fmla="*/ 219075 h 1385754"/>
                          <a:gd name="connsiteX11" fmla="*/ 1510151 w 1899013"/>
                          <a:gd name="connsiteY11" fmla="*/ 236265 h 1385754"/>
                          <a:gd name="connsiteX12" fmla="*/ 1479671 w 1899013"/>
                          <a:gd name="connsiteY12" fmla="*/ 276225 h 1385754"/>
                          <a:gd name="connsiteX13" fmla="*/ 1403471 w 1899013"/>
                          <a:gd name="connsiteY13" fmla="*/ 361950 h 1385754"/>
                          <a:gd name="connsiteX14" fmla="*/ 1374896 w 1899013"/>
                          <a:gd name="connsiteY14" fmla="*/ 371475 h 1385754"/>
                          <a:gd name="connsiteX15" fmla="*/ 1317746 w 1899013"/>
                          <a:gd name="connsiteY15" fmla="*/ 409575 h 1385754"/>
                          <a:gd name="connsiteX16" fmla="*/ 1289171 w 1899013"/>
                          <a:gd name="connsiteY16" fmla="*/ 428625 h 1385754"/>
                          <a:gd name="connsiteX17" fmla="*/ 1184396 w 1899013"/>
                          <a:gd name="connsiteY17" fmla="*/ 466725 h 1385754"/>
                          <a:gd name="connsiteX18" fmla="*/ 879596 w 1899013"/>
                          <a:gd name="connsiteY18" fmla="*/ 457200 h 1385754"/>
                          <a:gd name="connsiteX19" fmla="*/ 856736 w 1899013"/>
                          <a:gd name="connsiteY19" fmla="*/ 445778 h 1385754"/>
                          <a:gd name="connsiteX20" fmla="*/ 793871 w 1899013"/>
                          <a:gd name="connsiteY20" fmla="*/ 409575 h 1385754"/>
                          <a:gd name="connsiteX21" fmla="*/ 755771 w 1899013"/>
                          <a:gd name="connsiteY21" fmla="*/ 371475 h 1385754"/>
                          <a:gd name="connsiteX22" fmla="*/ 746246 w 1899013"/>
                          <a:gd name="connsiteY22" fmla="*/ 342900 h 1385754"/>
                          <a:gd name="connsiteX23" fmla="*/ 727196 w 1899013"/>
                          <a:gd name="connsiteY23" fmla="*/ 304800 h 1385754"/>
                          <a:gd name="connsiteX24" fmla="*/ 670046 w 1899013"/>
                          <a:gd name="connsiteY24" fmla="*/ 228600 h 1385754"/>
                          <a:gd name="connsiteX25" fmla="*/ 641471 w 1899013"/>
                          <a:gd name="connsiteY25" fmla="*/ 219075 h 1385754"/>
                          <a:gd name="connsiteX26" fmla="*/ 612896 w 1899013"/>
                          <a:gd name="connsiteY26" fmla="*/ 161925 h 1385754"/>
                          <a:gd name="connsiteX27" fmla="*/ 584321 w 1899013"/>
                          <a:gd name="connsiteY27" fmla="*/ 152400 h 1385754"/>
                          <a:gd name="connsiteX28" fmla="*/ 510026 w 1899013"/>
                          <a:gd name="connsiteY28" fmla="*/ 142950 h 1385754"/>
                          <a:gd name="connsiteX29" fmla="*/ 403346 w 1899013"/>
                          <a:gd name="connsiteY29" fmla="*/ 209550 h 1385754"/>
                          <a:gd name="connsiteX30" fmla="*/ 336671 w 1899013"/>
                          <a:gd name="connsiteY30" fmla="*/ 285750 h 1385754"/>
                          <a:gd name="connsiteX31" fmla="*/ 319526 w 1899013"/>
                          <a:gd name="connsiteY31" fmla="*/ 312428 h 1385754"/>
                          <a:gd name="connsiteX32" fmla="*/ 308096 w 1899013"/>
                          <a:gd name="connsiteY32" fmla="*/ 342900 h 1385754"/>
                          <a:gd name="connsiteX33" fmla="*/ 279521 w 1899013"/>
                          <a:gd name="connsiteY33" fmla="*/ 390525 h 1385754"/>
                          <a:gd name="connsiteX34" fmla="*/ 258566 w 1899013"/>
                          <a:gd name="connsiteY34" fmla="*/ 451545 h 1385754"/>
                          <a:gd name="connsiteX35" fmla="*/ 260471 w 1899013"/>
                          <a:gd name="connsiteY35" fmla="*/ 495300 h 1385754"/>
                          <a:gd name="connsiteX36" fmla="*/ 210411 w 1899013"/>
                          <a:gd name="connsiteY36" fmla="*/ 674863 h 1385754"/>
                          <a:gd name="connsiteX37" fmla="*/ 169876 w 1899013"/>
                          <a:gd name="connsiteY37" fmla="*/ 739962 h 1385754"/>
                          <a:gd name="connsiteX38" fmla="*/ 117525 w 1899013"/>
                          <a:gd name="connsiteY38" fmla="*/ 768537 h 1385754"/>
                          <a:gd name="connsiteX39" fmla="*/ 57467 w 1899013"/>
                          <a:gd name="connsiteY39" fmla="*/ 827200 h 1385754"/>
                          <a:gd name="connsiteX40" fmla="*/ 29436 w 1899013"/>
                          <a:gd name="connsiteY40" fmla="*/ 883625 h 1385754"/>
                          <a:gd name="connsiteX41" fmla="*/ 399536 w 1899013"/>
                          <a:gd name="connsiteY41" fmla="*/ 971550 h 1385754"/>
                          <a:gd name="connsiteX42" fmla="*/ 482339 w 1899013"/>
                          <a:gd name="connsiteY42" fmla="*/ 982257 h 1385754"/>
                          <a:gd name="connsiteX43" fmla="*/ 518148 w 1899013"/>
                          <a:gd name="connsiteY43" fmla="*/ 968937 h 1385754"/>
                          <a:gd name="connsiteX44" fmla="*/ 573306 w 1899013"/>
                          <a:gd name="connsiteY44" fmla="*/ 947585 h 1385754"/>
                          <a:gd name="connsiteX45" fmla="*/ 621705 w 1899013"/>
                          <a:gd name="connsiteY45" fmla="*/ 937310 h 1385754"/>
                          <a:gd name="connsiteX46" fmla="*/ 631946 w 1899013"/>
                          <a:gd name="connsiteY46" fmla="*/ 936915 h 1385754"/>
                          <a:gd name="connsiteX47" fmla="*/ 655938 w 1899013"/>
                          <a:gd name="connsiteY47" fmla="*/ 929280 h 1385754"/>
                          <a:gd name="connsiteX48" fmla="*/ 686804 w 1899013"/>
                          <a:gd name="connsiteY48" fmla="*/ 926602 h 1385754"/>
                          <a:gd name="connsiteX49" fmla="*/ 715379 w 1899013"/>
                          <a:gd name="connsiteY49" fmla="*/ 902987 h 1385754"/>
                          <a:gd name="connsiteX50" fmla="*/ 784346 w 1899013"/>
                          <a:gd name="connsiteY50" fmla="*/ 895350 h 1385754"/>
                          <a:gd name="connsiteX51" fmla="*/ 831971 w 1899013"/>
                          <a:gd name="connsiteY51" fmla="*/ 866775 h 1385754"/>
                          <a:gd name="connsiteX52" fmla="*/ 1089146 w 1899013"/>
                          <a:gd name="connsiteY52" fmla="*/ 866775 h 1385754"/>
                          <a:gd name="connsiteX53" fmla="*/ 1089146 w 1899013"/>
                          <a:gd name="connsiteY53" fmla="*/ 990600 h 1385754"/>
                          <a:gd name="connsiteX54" fmla="*/ 1089146 w 1899013"/>
                          <a:gd name="connsiteY54" fmla="*/ 1021110 h 1385754"/>
                          <a:gd name="connsiteX55" fmla="*/ 1104386 w 1899013"/>
                          <a:gd name="connsiteY55" fmla="*/ 1057275 h 1385754"/>
                          <a:gd name="connsiteX56" fmla="*/ 1160405 w 1899013"/>
                          <a:gd name="connsiteY56" fmla="*/ 1348565 h 1385754"/>
                          <a:gd name="connsiteX57" fmla="*/ 1193921 w 1899013"/>
                          <a:gd name="connsiteY57" fmla="*/ 1019175 h 1385754"/>
                          <a:gd name="connsiteX58" fmla="*/ 1174871 w 1899013"/>
                          <a:gd name="connsiteY58" fmla="*/ 990600 h 1385754"/>
                          <a:gd name="connsiteX59" fmla="*/ 1193921 w 1899013"/>
                          <a:gd name="connsiteY59" fmla="*/ 1047750 h 1385754"/>
                          <a:gd name="connsiteX60" fmla="*/ 1247261 w 1899013"/>
                          <a:gd name="connsiteY60" fmla="*/ 1116473 h 1385754"/>
                          <a:gd name="connsiteX61" fmla="*/ 1315454 w 1899013"/>
                          <a:gd name="connsiteY61" fmla="*/ 1384966 h 1385754"/>
                          <a:gd name="connsiteX62" fmla="*/ 1289171 w 1899013"/>
                          <a:gd name="connsiteY62" fmla="*/ 1009650 h 1385754"/>
                          <a:gd name="connsiteX63" fmla="*/ 1270121 w 1899013"/>
                          <a:gd name="connsiteY63" fmla="*/ 981075 h 1385754"/>
                          <a:gd name="connsiteX64" fmla="*/ 1332713 w 1899013"/>
                          <a:gd name="connsiteY64" fmla="*/ 965326 h 1385754"/>
                          <a:gd name="connsiteX65" fmla="*/ 1433821 w 1899013"/>
                          <a:gd name="connsiteY65" fmla="*/ 989206 h 1385754"/>
                          <a:gd name="connsiteX66" fmla="*/ 1535002 w 1899013"/>
                          <a:gd name="connsiteY66" fmla="*/ 960364 h 1385754"/>
                          <a:gd name="connsiteX67" fmla="*/ 1651121 w 1899013"/>
                          <a:gd name="connsiteY67" fmla="*/ 885825 h 1385754"/>
                          <a:gd name="connsiteX68" fmla="*/ 1746371 w 1899013"/>
                          <a:gd name="connsiteY68" fmla="*/ 838200 h 1385754"/>
                          <a:gd name="connsiteX69" fmla="*/ 1774946 w 1899013"/>
                          <a:gd name="connsiteY69" fmla="*/ 828675 h 1385754"/>
                          <a:gd name="connsiteX70" fmla="*/ 1813046 w 1899013"/>
                          <a:gd name="connsiteY70" fmla="*/ 771525 h 1385754"/>
                          <a:gd name="connsiteX71" fmla="*/ 1832096 w 1899013"/>
                          <a:gd name="connsiteY71" fmla="*/ 742950 h 1385754"/>
                          <a:gd name="connsiteX72" fmla="*/ 1841621 w 1899013"/>
                          <a:gd name="connsiteY72" fmla="*/ 704850 h 1385754"/>
                          <a:gd name="connsiteX73" fmla="*/ 1822571 w 1899013"/>
                          <a:gd name="connsiteY73" fmla="*/ 466725 h 1385754"/>
                          <a:gd name="connsiteX74" fmla="*/ 1813046 w 1899013"/>
                          <a:gd name="connsiteY74" fmla="*/ 438150 h 1385754"/>
                          <a:gd name="connsiteX75" fmla="*/ 1795901 w 1899013"/>
                          <a:gd name="connsiteY75" fmla="*/ 401947 h 1385754"/>
                          <a:gd name="connsiteX76" fmla="*/ 1774946 w 1899013"/>
                          <a:gd name="connsiteY76" fmla="*/ 371475 h 1385754"/>
                          <a:gd name="connsiteX77" fmla="*/ 1774946 w 1899013"/>
                          <a:gd name="connsiteY77" fmla="*/ 190500 h 1385754"/>
                          <a:gd name="connsiteX78" fmla="*/ 1793996 w 1899013"/>
                          <a:gd name="connsiteY78" fmla="*/ 161925 h 1385754"/>
                          <a:gd name="connsiteX79" fmla="*/ 1822571 w 1899013"/>
                          <a:gd name="connsiteY79" fmla="*/ 142875 h 1385754"/>
                          <a:gd name="connsiteX80" fmla="*/ 1860671 w 1899013"/>
                          <a:gd name="connsiteY80" fmla="*/ 114300 h 1385754"/>
                          <a:gd name="connsiteX81" fmla="*/ 1898771 w 1899013"/>
                          <a:gd name="connsiteY81" fmla="*/ 95250 h 1385754"/>
                          <a:gd name="connsiteX82" fmla="*/ 1851146 w 1899013"/>
                          <a:gd name="connsiteY82" fmla="*/ 51457 h 1385754"/>
                          <a:gd name="connsiteX0" fmla="*/ 1851146 w 1899013"/>
                          <a:gd name="connsiteY0" fmla="*/ 51457 h 1385754"/>
                          <a:gd name="connsiteX1" fmla="*/ 1860671 w 1899013"/>
                          <a:gd name="connsiteY1" fmla="*/ 57150 h 1385754"/>
                          <a:gd name="connsiteX2" fmla="*/ 1784471 w 1899013"/>
                          <a:gd name="connsiteY2" fmla="*/ 9562 h 1385754"/>
                          <a:gd name="connsiteX3" fmla="*/ 1717796 w 1899013"/>
                          <a:gd name="connsiteY3" fmla="*/ 0 h 1385754"/>
                          <a:gd name="connsiteX4" fmla="*/ 1670171 w 1899013"/>
                          <a:gd name="connsiteY4" fmla="*/ 9525 h 1385754"/>
                          <a:gd name="connsiteX5" fmla="*/ 1641596 w 1899013"/>
                          <a:gd name="connsiteY5" fmla="*/ 38100 h 1385754"/>
                          <a:gd name="connsiteX6" fmla="*/ 1611116 w 1899013"/>
                          <a:gd name="connsiteY6" fmla="*/ 74378 h 1385754"/>
                          <a:gd name="connsiteX7" fmla="*/ 1584446 w 1899013"/>
                          <a:gd name="connsiteY7" fmla="*/ 104775 h 1385754"/>
                          <a:gd name="connsiteX8" fmla="*/ 1574921 w 1899013"/>
                          <a:gd name="connsiteY8" fmla="*/ 142875 h 1385754"/>
                          <a:gd name="connsiteX9" fmla="*/ 1555871 w 1899013"/>
                          <a:gd name="connsiteY9" fmla="*/ 171450 h 1385754"/>
                          <a:gd name="connsiteX10" fmla="*/ 1527296 w 1899013"/>
                          <a:gd name="connsiteY10" fmla="*/ 219075 h 1385754"/>
                          <a:gd name="connsiteX11" fmla="*/ 1510151 w 1899013"/>
                          <a:gd name="connsiteY11" fmla="*/ 236265 h 1385754"/>
                          <a:gd name="connsiteX12" fmla="*/ 1479671 w 1899013"/>
                          <a:gd name="connsiteY12" fmla="*/ 276225 h 1385754"/>
                          <a:gd name="connsiteX13" fmla="*/ 1403471 w 1899013"/>
                          <a:gd name="connsiteY13" fmla="*/ 361950 h 1385754"/>
                          <a:gd name="connsiteX14" fmla="*/ 1374896 w 1899013"/>
                          <a:gd name="connsiteY14" fmla="*/ 371475 h 1385754"/>
                          <a:gd name="connsiteX15" fmla="*/ 1317746 w 1899013"/>
                          <a:gd name="connsiteY15" fmla="*/ 409575 h 1385754"/>
                          <a:gd name="connsiteX16" fmla="*/ 1289171 w 1899013"/>
                          <a:gd name="connsiteY16" fmla="*/ 428625 h 1385754"/>
                          <a:gd name="connsiteX17" fmla="*/ 1184396 w 1899013"/>
                          <a:gd name="connsiteY17" fmla="*/ 466725 h 1385754"/>
                          <a:gd name="connsiteX18" fmla="*/ 879596 w 1899013"/>
                          <a:gd name="connsiteY18" fmla="*/ 457200 h 1385754"/>
                          <a:gd name="connsiteX19" fmla="*/ 856736 w 1899013"/>
                          <a:gd name="connsiteY19" fmla="*/ 445778 h 1385754"/>
                          <a:gd name="connsiteX20" fmla="*/ 793871 w 1899013"/>
                          <a:gd name="connsiteY20" fmla="*/ 409575 h 1385754"/>
                          <a:gd name="connsiteX21" fmla="*/ 755771 w 1899013"/>
                          <a:gd name="connsiteY21" fmla="*/ 371475 h 1385754"/>
                          <a:gd name="connsiteX22" fmla="*/ 746246 w 1899013"/>
                          <a:gd name="connsiteY22" fmla="*/ 342900 h 1385754"/>
                          <a:gd name="connsiteX23" fmla="*/ 727196 w 1899013"/>
                          <a:gd name="connsiteY23" fmla="*/ 304800 h 1385754"/>
                          <a:gd name="connsiteX24" fmla="*/ 670046 w 1899013"/>
                          <a:gd name="connsiteY24" fmla="*/ 228600 h 1385754"/>
                          <a:gd name="connsiteX25" fmla="*/ 641471 w 1899013"/>
                          <a:gd name="connsiteY25" fmla="*/ 219075 h 1385754"/>
                          <a:gd name="connsiteX26" fmla="*/ 612896 w 1899013"/>
                          <a:gd name="connsiteY26" fmla="*/ 161925 h 1385754"/>
                          <a:gd name="connsiteX27" fmla="*/ 584321 w 1899013"/>
                          <a:gd name="connsiteY27" fmla="*/ 152400 h 1385754"/>
                          <a:gd name="connsiteX28" fmla="*/ 510026 w 1899013"/>
                          <a:gd name="connsiteY28" fmla="*/ 142950 h 1385754"/>
                          <a:gd name="connsiteX29" fmla="*/ 403346 w 1899013"/>
                          <a:gd name="connsiteY29" fmla="*/ 209550 h 1385754"/>
                          <a:gd name="connsiteX30" fmla="*/ 336671 w 1899013"/>
                          <a:gd name="connsiteY30" fmla="*/ 285750 h 1385754"/>
                          <a:gd name="connsiteX31" fmla="*/ 319526 w 1899013"/>
                          <a:gd name="connsiteY31" fmla="*/ 312428 h 1385754"/>
                          <a:gd name="connsiteX32" fmla="*/ 308096 w 1899013"/>
                          <a:gd name="connsiteY32" fmla="*/ 342900 h 1385754"/>
                          <a:gd name="connsiteX33" fmla="*/ 279521 w 1899013"/>
                          <a:gd name="connsiteY33" fmla="*/ 390525 h 1385754"/>
                          <a:gd name="connsiteX34" fmla="*/ 258566 w 1899013"/>
                          <a:gd name="connsiteY34" fmla="*/ 451545 h 1385754"/>
                          <a:gd name="connsiteX35" fmla="*/ 260471 w 1899013"/>
                          <a:gd name="connsiteY35" fmla="*/ 495300 h 1385754"/>
                          <a:gd name="connsiteX36" fmla="*/ 210411 w 1899013"/>
                          <a:gd name="connsiteY36" fmla="*/ 674863 h 1385754"/>
                          <a:gd name="connsiteX37" fmla="*/ 169876 w 1899013"/>
                          <a:gd name="connsiteY37" fmla="*/ 739962 h 1385754"/>
                          <a:gd name="connsiteX38" fmla="*/ 117525 w 1899013"/>
                          <a:gd name="connsiteY38" fmla="*/ 768537 h 1385754"/>
                          <a:gd name="connsiteX39" fmla="*/ 57467 w 1899013"/>
                          <a:gd name="connsiteY39" fmla="*/ 827200 h 1385754"/>
                          <a:gd name="connsiteX40" fmla="*/ 29436 w 1899013"/>
                          <a:gd name="connsiteY40" fmla="*/ 883625 h 1385754"/>
                          <a:gd name="connsiteX41" fmla="*/ 399536 w 1899013"/>
                          <a:gd name="connsiteY41" fmla="*/ 971550 h 1385754"/>
                          <a:gd name="connsiteX42" fmla="*/ 482339 w 1899013"/>
                          <a:gd name="connsiteY42" fmla="*/ 982257 h 1385754"/>
                          <a:gd name="connsiteX43" fmla="*/ 518148 w 1899013"/>
                          <a:gd name="connsiteY43" fmla="*/ 968937 h 1385754"/>
                          <a:gd name="connsiteX44" fmla="*/ 573306 w 1899013"/>
                          <a:gd name="connsiteY44" fmla="*/ 947585 h 1385754"/>
                          <a:gd name="connsiteX45" fmla="*/ 621705 w 1899013"/>
                          <a:gd name="connsiteY45" fmla="*/ 937310 h 1385754"/>
                          <a:gd name="connsiteX46" fmla="*/ 631946 w 1899013"/>
                          <a:gd name="connsiteY46" fmla="*/ 936915 h 1385754"/>
                          <a:gd name="connsiteX47" fmla="*/ 655938 w 1899013"/>
                          <a:gd name="connsiteY47" fmla="*/ 929280 h 1385754"/>
                          <a:gd name="connsiteX48" fmla="*/ 686804 w 1899013"/>
                          <a:gd name="connsiteY48" fmla="*/ 926602 h 1385754"/>
                          <a:gd name="connsiteX49" fmla="*/ 715379 w 1899013"/>
                          <a:gd name="connsiteY49" fmla="*/ 902987 h 1385754"/>
                          <a:gd name="connsiteX50" fmla="*/ 784346 w 1899013"/>
                          <a:gd name="connsiteY50" fmla="*/ 895350 h 1385754"/>
                          <a:gd name="connsiteX51" fmla="*/ 831971 w 1899013"/>
                          <a:gd name="connsiteY51" fmla="*/ 866775 h 1385754"/>
                          <a:gd name="connsiteX52" fmla="*/ 1089146 w 1899013"/>
                          <a:gd name="connsiteY52" fmla="*/ 866775 h 1385754"/>
                          <a:gd name="connsiteX53" fmla="*/ 1089146 w 1899013"/>
                          <a:gd name="connsiteY53" fmla="*/ 990600 h 1385754"/>
                          <a:gd name="connsiteX54" fmla="*/ 1089146 w 1899013"/>
                          <a:gd name="connsiteY54" fmla="*/ 1021110 h 1385754"/>
                          <a:gd name="connsiteX55" fmla="*/ 1104386 w 1899013"/>
                          <a:gd name="connsiteY55" fmla="*/ 1057275 h 1385754"/>
                          <a:gd name="connsiteX56" fmla="*/ 1160405 w 1899013"/>
                          <a:gd name="connsiteY56" fmla="*/ 1348565 h 1385754"/>
                          <a:gd name="connsiteX57" fmla="*/ 1193921 w 1899013"/>
                          <a:gd name="connsiteY57" fmla="*/ 1019175 h 1385754"/>
                          <a:gd name="connsiteX58" fmla="*/ 1174871 w 1899013"/>
                          <a:gd name="connsiteY58" fmla="*/ 990600 h 1385754"/>
                          <a:gd name="connsiteX59" fmla="*/ 1193921 w 1899013"/>
                          <a:gd name="connsiteY59" fmla="*/ 1047750 h 1385754"/>
                          <a:gd name="connsiteX60" fmla="*/ 1247261 w 1899013"/>
                          <a:gd name="connsiteY60" fmla="*/ 1116473 h 1385754"/>
                          <a:gd name="connsiteX61" fmla="*/ 1315454 w 1899013"/>
                          <a:gd name="connsiteY61" fmla="*/ 1384966 h 1385754"/>
                          <a:gd name="connsiteX62" fmla="*/ 1289171 w 1899013"/>
                          <a:gd name="connsiteY62" fmla="*/ 1009650 h 1385754"/>
                          <a:gd name="connsiteX63" fmla="*/ 1270121 w 1899013"/>
                          <a:gd name="connsiteY63" fmla="*/ 981075 h 1385754"/>
                          <a:gd name="connsiteX64" fmla="*/ 1332713 w 1899013"/>
                          <a:gd name="connsiteY64" fmla="*/ 965326 h 1385754"/>
                          <a:gd name="connsiteX65" fmla="*/ 1433821 w 1899013"/>
                          <a:gd name="connsiteY65" fmla="*/ 989206 h 1385754"/>
                          <a:gd name="connsiteX66" fmla="*/ 1535002 w 1899013"/>
                          <a:gd name="connsiteY66" fmla="*/ 960364 h 1385754"/>
                          <a:gd name="connsiteX67" fmla="*/ 1680913 w 1899013"/>
                          <a:gd name="connsiteY67" fmla="*/ 908653 h 1385754"/>
                          <a:gd name="connsiteX68" fmla="*/ 1746371 w 1899013"/>
                          <a:gd name="connsiteY68" fmla="*/ 838200 h 1385754"/>
                          <a:gd name="connsiteX69" fmla="*/ 1774946 w 1899013"/>
                          <a:gd name="connsiteY69" fmla="*/ 828675 h 1385754"/>
                          <a:gd name="connsiteX70" fmla="*/ 1813046 w 1899013"/>
                          <a:gd name="connsiteY70" fmla="*/ 771525 h 1385754"/>
                          <a:gd name="connsiteX71" fmla="*/ 1832096 w 1899013"/>
                          <a:gd name="connsiteY71" fmla="*/ 742950 h 1385754"/>
                          <a:gd name="connsiteX72" fmla="*/ 1841621 w 1899013"/>
                          <a:gd name="connsiteY72" fmla="*/ 704850 h 1385754"/>
                          <a:gd name="connsiteX73" fmla="*/ 1822571 w 1899013"/>
                          <a:gd name="connsiteY73" fmla="*/ 466725 h 1385754"/>
                          <a:gd name="connsiteX74" fmla="*/ 1813046 w 1899013"/>
                          <a:gd name="connsiteY74" fmla="*/ 438150 h 1385754"/>
                          <a:gd name="connsiteX75" fmla="*/ 1795901 w 1899013"/>
                          <a:gd name="connsiteY75" fmla="*/ 401947 h 1385754"/>
                          <a:gd name="connsiteX76" fmla="*/ 1774946 w 1899013"/>
                          <a:gd name="connsiteY76" fmla="*/ 371475 h 1385754"/>
                          <a:gd name="connsiteX77" fmla="*/ 1774946 w 1899013"/>
                          <a:gd name="connsiteY77" fmla="*/ 190500 h 1385754"/>
                          <a:gd name="connsiteX78" fmla="*/ 1793996 w 1899013"/>
                          <a:gd name="connsiteY78" fmla="*/ 161925 h 1385754"/>
                          <a:gd name="connsiteX79" fmla="*/ 1822571 w 1899013"/>
                          <a:gd name="connsiteY79" fmla="*/ 142875 h 1385754"/>
                          <a:gd name="connsiteX80" fmla="*/ 1860671 w 1899013"/>
                          <a:gd name="connsiteY80" fmla="*/ 114300 h 1385754"/>
                          <a:gd name="connsiteX81" fmla="*/ 1898771 w 1899013"/>
                          <a:gd name="connsiteY81" fmla="*/ 95250 h 1385754"/>
                          <a:gd name="connsiteX82" fmla="*/ 1851146 w 1899013"/>
                          <a:gd name="connsiteY82" fmla="*/ 51457 h 1385754"/>
                          <a:gd name="connsiteX0" fmla="*/ 1851146 w 1899013"/>
                          <a:gd name="connsiteY0" fmla="*/ 51457 h 1384969"/>
                          <a:gd name="connsiteX1" fmla="*/ 1860671 w 1899013"/>
                          <a:gd name="connsiteY1" fmla="*/ 57150 h 1384969"/>
                          <a:gd name="connsiteX2" fmla="*/ 1784471 w 1899013"/>
                          <a:gd name="connsiteY2" fmla="*/ 9562 h 1384969"/>
                          <a:gd name="connsiteX3" fmla="*/ 1717796 w 1899013"/>
                          <a:gd name="connsiteY3" fmla="*/ 0 h 1384969"/>
                          <a:gd name="connsiteX4" fmla="*/ 1670171 w 1899013"/>
                          <a:gd name="connsiteY4" fmla="*/ 9525 h 1384969"/>
                          <a:gd name="connsiteX5" fmla="*/ 1641596 w 1899013"/>
                          <a:gd name="connsiteY5" fmla="*/ 38100 h 1384969"/>
                          <a:gd name="connsiteX6" fmla="*/ 1611116 w 1899013"/>
                          <a:gd name="connsiteY6" fmla="*/ 74378 h 1384969"/>
                          <a:gd name="connsiteX7" fmla="*/ 1584446 w 1899013"/>
                          <a:gd name="connsiteY7" fmla="*/ 104775 h 1384969"/>
                          <a:gd name="connsiteX8" fmla="*/ 1574921 w 1899013"/>
                          <a:gd name="connsiteY8" fmla="*/ 142875 h 1384969"/>
                          <a:gd name="connsiteX9" fmla="*/ 1555871 w 1899013"/>
                          <a:gd name="connsiteY9" fmla="*/ 171450 h 1384969"/>
                          <a:gd name="connsiteX10" fmla="*/ 1527296 w 1899013"/>
                          <a:gd name="connsiteY10" fmla="*/ 219075 h 1384969"/>
                          <a:gd name="connsiteX11" fmla="*/ 1510151 w 1899013"/>
                          <a:gd name="connsiteY11" fmla="*/ 236265 h 1384969"/>
                          <a:gd name="connsiteX12" fmla="*/ 1479671 w 1899013"/>
                          <a:gd name="connsiteY12" fmla="*/ 276225 h 1384969"/>
                          <a:gd name="connsiteX13" fmla="*/ 1403471 w 1899013"/>
                          <a:gd name="connsiteY13" fmla="*/ 361950 h 1384969"/>
                          <a:gd name="connsiteX14" fmla="*/ 1374896 w 1899013"/>
                          <a:gd name="connsiteY14" fmla="*/ 371475 h 1384969"/>
                          <a:gd name="connsiteX15" fmla="*/ 1317746 w 1899013"/>
                          <a:gd name="connsiteY15" fmla="*/ 409575 h 1384969"/>
                          <a:gd name="connsiteX16" fmla="*/ 1289171 w 1899013"/>
                          <a:gd name="connsiteY16" fmla="*/ 428625 h 1384969"/>
                          <a:gd name="connsiteX17" fmla="*/ 1184396 w 1899013"/>
                          <a:gd name="connsiteY17" fmla="*/ 466725 h 1384969"/>
                          <a:gd name="connsiteX18" fmla="*/ 879596 w 1899013"/>
                          <a:gd name="connsiteY18" fmla="*/ 457200 h 1384969"/>
                          <a:gd name="connsiteX19" fmla="*/ 856736 w 1899013"/>
                          <a:gd name="connsiteY19" fmla="*/ 445778 h 1384969"/>
                          <a:gd name="connsiteX20" fmla="*/ 793871 w 1899013"/>
                          <a:gd name="connsiteY20" fmla="*/ 409575 h 1384969"/>
                          <a:gd name="connsiteX21" fmla="*/ 755771 w 1899013"/>
                          <a:gd name="connsiteY21" fmla="*/ 371475 h 1384969"/>
                          <a:gd name="connsiteX22" fmla="*/ 746246 w 1899013"/>
                          <a:gd name="connsiteY22" fmla="*/ 342900 h 1384969"/>
                          <a:gd name="connsiteX23" fmla="*/ 727196 w 1899013"/>
                          <a:gd name="connsiteY23" fmla="*/ 304800 h 1384969"/>
                          <a:gd name="connsiteX24" fmla="*/ 670046 w 1899013"/>
                          <a:gd name="connsiteY24" fmla="*/ 228600 h 1384969"/>
                          <a:gd name="connsiteX25" fmla="*/ 641471 w 1899013"/>
                          <a:gd name="connsiteY25" fmla="*/ 219075 h 1384969"/>
                          <a:gd name="connsiteX26" fmla="*/ 612896 w 1899013"/>
                          <a:gd name="connsiteY26" fmla="*/ 161925 h 1384969"/>
                          <a:gd name="connsiteX27" fmla="*/ 584321 w 1899013"/>
                          <a:gd name="connsiteY27" fmla="*/ 152400 h 1384969"/>
                          <a:gd name="connsiteX28" fmla="*/ 510026 w 1899013"/>
                          <a:gd name="connsiteY28" fmla="*/ 142950 h 1384969"/>
                          <a:gd name="connsiteX29" fmla="*/ 403346 w 1899013"/>
                          <a:gd name="connsiteY29" fmla="*/ 209550 h 1384969"/>
                          <a:gd name="connsiteX30" fmla="*/ 336671 w 1899013"/>
                          <a:gd name="connsiteY30" fmla="*/ 285750 h 1384969"/>
                          <a:gd name="connsiteX31" fmla="*/ 319526 w 1899013"/>
                          <a:gd name="connsiteY31" fmla="*/ 312428 h 1384969"/>
                          <a:gd name="connsiteX32" fmla="*/ 308096 w 1899013"/>
                          <a:gd name="connsiteY32" fmla="*/ 342900 h 1384969"/>
                          <a:gd name="connsiteX33" fmla="*/ 279521 w 1899013"/>
                          <a:gd name="connsiteY33" fmla="*/ 390525 h 1384969"/>
                          <a:gd name="connsiteX34" fmla="*/ 258566 w 1899013"/>
                          <a:gd name="connsiteY34" fmla="*/ 451545 h 1384969"/>
                          <a:gd name="connsiteX35" fmla="*/ 260471 w 1899013"/>
                          <a:gd name="connsiteY35" fmla="*/ 495300 h 1384969"/>
                          <a:gd name="connsiteX36" fmla="*/ 210411 w 1899013"/>
                          <a:gd name="connsiteY36" fmla="*/ 674863 h 1384969"/>
                          <a:gd name="connsiteX37" fmla="*/ 169876 w 1899013"/>
                          <a:gd name="connsiteY37" fmla="*/ 739962 h 1384969"/>
                          <a:gd name="connsiteX38" fmla="*/ 117525 w 1899013"/>
                          <a:gd name="connsiteY38" fmla="*/ 768537 h 1384969"/>
                          <a:gd name="connsiteX39" fmla="*/ 57467 w 1899013"/>
                          <a:gd name="connsiteY39" fmla="*/ 827200 h 1384969"/>
                          <a:gd name="connsiteX40" fmla="*/ 29436 w 1899013"/>
                          <a:gd name="connsiteY40" fmla="*/ 883625 h 1384969"/>
                          <a:gd name="connsiteX41" fmla="*/ 399536 w 1899013"/>
                          <a:gd name="connsiteY41" fmla="*/ 971550 h 1384969"/>
                          <a:gd name="connsiteX42" fmla="*/ 482339 w 1899013"/>
                          <a:gd name="connsiteY42" fmla="*/ 982257 h 1384969"/>
                          <a:gd name="connsiteX43" fmla="*/ 518148 w 1899013"/>
                          <a:gd name="connsiteY43" fmla="*/ 968937 h 1384969"/>
                          <a:gd name="connsiteX44" fmla="*/ 573306 w 1899013"/>
                          <a:gd name="connsiteY44" fmla="*/ 947585 h 1384969"/>
                          <a:gd name="connsiteX45" fmla="*/ 621705 w 1899013"/>
                          <a:gd name="connsiteY45" fmla="*/ 937310 h 1384969"/>
                          <a:gd name="connsiteX46" fmla="*/ 631946 w 1899013"/>
                          <a:gd name="connsiteY46" fmla="*/ 936915 h 1384969"/>
                          <a:gd name="connsiteX47" fmla="*/ 655938 w 1899013"/>
                          <a:gd name="connsiteY47" fmla="*/ 929280 h 1384969"/>
                          <a:gd name="connsiteX48" fmla="*/ 686804 w 1899013"/>
                          <a:gd name="connsiteY48" fmla="*/ 926602 h 1384969"/>
                          <a:gd name="connsiteX49" fmla="*/ 715379 w 1899013"/>
                          <a:gd name="connsiteY49" fmla="*/ 902987 h 1384969"/>
                          <a:gd name="connsiteX50" fmla="*/ 784346 w 1899013"/>
                          <a:gd name="connsiteY50" fmla="*/ 895350 h 1384969"/>
                          <a:gd name="connsiteX51" fmla="*/ 831971 w 1899013"/>
                          <a:gd name="connsiteY51" fmla="*/ 866775 h 1384969"/>
                          <a:gd name="connsiteX52" fmla="*/ 1089146 w 1899013"/>
                          <a:gd name="connsiteY52" fmla="*/ 866775 h 1384969"/>
                          <a:gd name="connsiteX53" fmla="*/ 1089146 w 1899013"/>
                          <a:gd name="connsiteY53" fmla="*/ 990600 h 1384969"/>
                          <a:gd name="connsiteX54" fmla="*/ 1089146 w 1899013"/>
                          <a:gd name="connsiteY54" fmla="*/ 1021110 h 1384969"/>
                          <a:gd name="connsiteX55" fmla="*/ 1104386 w 1899013"/>
                          <a:gd name="connsiteY55" fmla="*/ 1057275 h 1384969"/>
                          <a:gd name="connsiteX56" fmla="*/ 1160405 w 1899013"/>
                          <a:gd name="connsiteY56" fmla="*/ 1348565 h 1384969"/>
                          <a:gd name="connsiteX57" fmla="*/ 1193921 w 1899013"/>
                          <a:gd name="connsiteY57" fmla="*/ 1019175 h 1384969"/>
                          <a:gd name="connsiteX58" fmla="*/ 1174871 w 1899013"/>
                          <a:gd name="connsiteY58" fmla="*/ 990600 h 1384969"/>
                          <a:gd name="connsiteX59" fmla="*/ 1193921 w 1899013"/>
                          <a:gd name="connsiteY59" fmla="*/ 1047750 h 1384969"/>
                          <a:gd name="connsiteX60" fmla="*/ 1247261 w 1899013"/>
                          <a:gd name="connsiteY60" fmla="*/ 1116473 h 1384969"/>
                          <a:gd name="connsiteX61" fmla="*/ 1315454 w 1899013"/>
                          <a:gd name="connsiteY61" fmla="*/ 1384966 h 1384969"/>
                          <a:gd name="connsiteX62" fmla="*/ 1300629 w 1899013"/>
                          <a:gd name="connsiteY62" fmla="*/ 1110089 h 1384969"/>
                          <a:gd name="connsiteX63" fmla="*/ 1270121 w 1899013"/>
                          <a:gd name="connsiteY63" fmla="*/ 981075 h 1384969"/>
                          <a:gd name="connsiteX64" fmla="*/ 1332713 w 1899013"/>
                          <a:gd name="connsiteY64" fmla="*/ 965326 h 1384969"/>
                          <a:gd name="connsiteX65" fmla="*/ 1433821 w 1899013"/>
                          <a:gd name="connsiteY65" fmla="*/ 989206 h 1384969"/>
                          <a:gd name="connsiteX66" fmla="*/ 1535002 w 1899013"/>
                          <a:gd name="connsiteY66" fmla="*/ 960364 h 1384969"/>
                          <a:gd name="connsiteX67" fmla="*/ 1680913 w 1899013"/>
                          <a:gd name="connsiteY67" fmla="*/ 908653 h 1384969"/>
                          <a:gd name="connsiteX68" fmla="*/ 1746371 w 1899013"/>
                          <a:gd name="connsiteY68" fmla="*/ 838200 h 1384969"/>
                          <a:gd name="connsiteX69" fmla="*/ 1774946 w 1899013"/>
                          <a:gd name="connsiteY69" fmla="*/ 828675 h 1384969"/>
                          <a:gd name="connsiteX70" fmla="*/ 1813046 w 1899013"/>
                          <a:gd name="connsiteY70" fmla="*/ 771525 h 1384969"/>
                          <a:gd name="connsiteX71" fmla="*/ 1832096 w 1899013"/>
                          <a:gd name="connsiteY71" fmla="*/ 742950 h 1384969"/>
                          <a:gd name="connsiteX72" fmla="*/ 1841621 w 1899013"/>
                          <a:gd name="connsiteY72" fmla="*/ 704850 h 1384969"/>
                          <a:gd name="connsiteX73" fmla="*/ 1822571 w 1899013"/>
                          <a:gd name="connsiteY73" fmla="*/ 466725 h 1384969"/>
                          <a:gd name="connsiteX74" fmla="*/ 1813046 w 1899013"/>
                          <a:gd name="connsiteY74" fmla="*/ 438150 h 1384969"/>
                          <a:gd name="connsiteX75" fmla="*/ 1795901 w 1899013"/>
                          <a:gd name="connsiteY75" fmla="*/ 401947 h 1384969"/>
                          <a:gd name="connsiteX76" fmla="*/ 1774946 w 1899013"/>
                          <a:gd name="connsiteY76" fmla="*/ 371475 h 1384969"/>
                          <a:gd name="connsiteX77" fmla="*/ 1774946 w 1899013"/>
                          <a:gd name="connsiteY77" fmla="*/ 190500 h 1384969"/>
                          <a:gd name="connsiteX78" fmla="*/ 1793996 w 1899013"/>
                          <a:gd name="connsiteY78" fmla="*/ 161925 h 1384969"/>
                          <a:gd name="connsiteX79" fmla="*/ 1822571 w 1899013"/>
                          <a:gd name="connsiteY79" fmla="*/ 142875 h 1384969"/>
                          <a:gd name="connsiteX80" fmla="*/ 1860671 w 1899013"/>
                          <a:gd name="connsiteY80" fmla="*/ 114300 h 1384969"/>
                          <a:gd name="connsiteX81" fmla="*/ 1898771 w 1899013"/>
                          <a:gd name="connsiteY81" fmla="*/ 95250 h 1384969"/>
                          <a:gd name="connsiteX82" fmla="*/ 1851146 w 1899013"/>
                          <a:gd name="connsiteY82" fmla="*/ 51457 h 1384969"/>
                          <a:gd name="connsiteX0" fmla="*/ 1851146 w 1899013"/>
                          <a:gd name="connsiteY0" fmla="*/ 51457 h 1384969"/>
                          <a:gd name="connsiteX1" fmla="*/ 1860671 w 1899013"/>
                          <a:gd name="connsiteY1" fmla="*/ 57150 h 1384969"/>
                          <a:gd name="connsiteX2" fmla="*/ 1784471 w 1899013"/>
                          <a:gd name="connsiteY2" fmla="*/ 9562 h 1384969"/>
                          <a:gd name="connsiteX3" fmla="*/ 1717796 w 1899013"/>
                          <a:gd name="connsiteY3" fmla="*/ 0 h 1384969"/>
                          <a:gd name="connsiteX4" fmla="*/ 1670171 w 1899013"/>
                          <a:gd name="connsiteY4" fmla="*/ 9525 h 1384969"/>
                          <a:gd name="connsiteX5" fmla="*/ 1641596 w 1899013"/>
                          <a:gd name="connsiteY5" fmla="*/ 38100 h 1384969"/>
                          <a:gd name="connsiteX6" fmla="*/ 1611116 w 1899013"/>
                          <a:gd name="connsiteY6" fmla="*/ 74378 h 1384969"/>
                          <a:gd name="connsiteX7" fmla="*/ 1584446 w 1899013"/>
                          <a:gd name="connsiteY7" fmla="*/ 104775 h 1384969"/>
                          <a:gd name="connsiteX8" fmla="*/ 1574921 w 1899013"/>
                          <a:gd name="connsiteY8" fmla="*/ 142875 h 1384969"/>
                          <a:gd name="connsiteX9" fmla="*/ 1555871 w 1899013"/>
                          <a:gd name="connsiteY9" fmla="*/ 171450 h 1384969"/>
                          <a:gd name="connsiteX10" fmla="*/ 1527296 w 1899013"/>
                          <a:gd name="connsiteY10" fmla="*/ 219075 h 1384969"/>
                          <a:gd name="connsiteX11" fmla="*/ 1510151 w 1899013"/>
                          <a:gd name="connsiteY11" fmla="*/ 236265 h 1384969"/>
                          <a:gd name="connsiteX12" fmla="*/ 1479671 w 1899013"/>
                          <a:gd name="connsiteY12" fmla="*/ 276225 h 1384969"/>
                          <a:gd name="connsiteX13" fmla="*/ 1403471 w 1899013"/>
                          <a:gd name="connsiteY13" fmla="*/ 361950 h 1384969"/>
                          <a:gd name="connsiteX14" fmla="*/ 1374896 w 1899013"/>
                          <a:gd name="connsiteY14" fmla="*/ 371475 h 1384969"/>
                          <a:gd name="connsiteX15" fmla="*/ 1317746 w 1899013"/>
                          <a:gd name="connsiteY15" fmla="*/ 409575 h 1384969"/>
                          <a:gd name="connsiteX16" fmla="*/ 1289171 w 1899013"/>
                          <a:gd name="connsiteY16" fmla="*/ 428625 h 1384969"/>
                          <a:gd name="connsiteX17" fmla="*/ 1184396 w 1899013"/>
                          <a:gd name="connsiteY17" fmla="*/ 466725 h 1384969"/>
                          <a:gd name="connsiteX18" fmla="*/ 879596 w 1899013"/>
                          <a:gd name="connsiteY18" fmla="*/ 457200 h 1384969"/>
                          <a:gd name="connsiteX19" fmla="*/ 856736 w 1899013"/>
                          <a:gd name="connsiteY19" fmla="*/ 445778 h 1384969"/>
                          <a:gd name="connsiteX20" fmla="*/ 793871 w 1899013"/>
                          <a:gd name="connsiteY20" fmla="*/ 409575 h 1384969"/>
                          <a:gd name="connsiteX21" fmla="*/ 755771 w 1899013"/>
                          <a:gd name="connsiteY21" fmla="*/ 371475 h 1384969"/>
                          <a:gd name="connsiteX22" fmla="*/ 746246 w 1899013"/>
                          <a:gd name="connsiteY22" fmla="*/ 342900 h 1384969"/>
                          <a:gd name="connsiteX23" fmla="*/ 727196 w 1899013"/>
                          <a:gd name="connsiteY23" fmla="*/ 304800 h 1384969"/>
                          <a:gd name="connsiteX24" fmla="*/ 670046 w 1899013"/>
                          <a:gd name="connsiteY24" fmla="*/ 228600 h 1384969"/>
                          <a:gd name="connsiteX25" fmla="*/ 641471 w 1899013"/>
                          <a:gd name="connsiteY25" fmla="*/ 219075 h 1384969"/>
                          <a:gd name="connsiteX26" fmla="*/ 612896 w 1899013"/>
                          <a:gd name="connsiteY26" fmla="*/ 161925 h 1384969"/>
                          <a:gd name="connsiteX27" fmla="*/ 584321 w 1899013"/>
                          <a:gd name="connsiteY27" fmla="*/ 152400 h 1384969"/>
                          <a:gd name="connsiteX28" fmla="*/ 510026 w 1899013"/>
                          <a:gd name="connsiteY28" fmla="*/ 142950 h 1384969"/>
                          <a:gd name="connsiteX29" fmla="*/ 403346 w 1899013"/>
                          <a:gd name="connsiteY29" fmla="*/ 209550 h 1384969"/>
                          <a:gd name="connsiteX30" fmla="*/ 336671 w 1899013"/>
                          <a:gd name="connsiteY30" fmla="*/ 285750 h 1384969"/>
                          <a:gd name="connsiteX31" fmla="*/ 319526 w 1899013"/>
                          <a:gd name="connsiteY31" fmla="*/ 312428 h 1384969"/>
                          <a:gd name="connsiteX32" fmla="*/ 308096 w 1899013"/>
                          <a:gd name="connsiteY32" fmla="*/ 342900 h 1384969"/>
                          <a:gd name="connsiteX33" fmla="*/ 279521 w 1899013"/>
                          <a:gd name="connsiteY33" fmla="*/ 390525 h 1384969"/>
                          <a:gd name="connsiteX34" fmla="*/ 258566 w 1899013"/>
                          <a:gd name="connsiteY34" fmla="*/ 451545 h 1384969"/>
                          <a:gd name="connsiteX35" fmla="*/ 260471 w 1899013"/>
                          <a:gd name="connsiteY35" fmla="*/ 495300 h 1384969"/>
                          <a:gd name="connsiteX36" fmla="*/ 210411 w 1899013"/>
                          <a:gd name="connsiteY36" fmla="*/ 674863 h 1384969"/>
                          <a:gd name="connsiteX37" fmla="*/ 169876 w 1899013"/>
                          <a:gd name="connsiteY37" fmla="*/ 739962 h 1384969"/>
                          <a:gd name="connsiteX38" fmla="*/ 117525 w 1899013"/>
                          <a:gd name="connsiteY38" fmla="*/ 768537 h 1384969"/>
                          <a:gd name="connsiteX39" fmla="*/ 57467 w 1899013"/>
                          <a:gd name="connsiteY39" fmla="*/ 827200 h 1384969"/>
                          <a:gd name="connsiteX40" fmla="*/ 29436 w 1899013"/>
                          <a:gd name="connsiteY40" fmla="*/ 883625 h 1384969"/>
                          <a:gd name="connsiteX41" fmla="*/ 399536 w 1899013"/>
                          <a:gd name="connsiteY41" fmla="*/ 971550 h 1384969"/>
                          <a:gd name="connsiteX42" fmla="*/ 482339 w 1899013"/>
                          <a:gd name="connsiteY42" fmla="*/ 982257 h 1384969"/>
                          <a:gd name="connsiteX43" fmla="*/ 518148 w 1899013"/>
                          <a:gd name="connsiteY43" fmla="*/ 968937 h 1384969"/>
                          <a:gd name="connsiteX44" fmla="*/ 573306 w 1899013"/>
                          <a:gd name="connsiteY44" fmla="*/ 947585 h 1384969"/>
                          <a:gd name="connsiteX45" fmla="*/ 621705 w 1899013"/>
                          <a:gd name="connsiteY45" fmla="*/ 937310 h 1384969"/>
                          <a:gd name="connsiteX46" fmla="*/ 631946 w 1899013"/>
                          <a:gd name="connsiteY46" fmla="*/ 936915 h 1384969"/>
                          <a:gd name="connsiteX47" fmla="*/ 655938 w 1899013"/>
                          <a:gd name="connsiteY47" fmla="*/ 929280 h 1384969"/>
                          <a:gd name="connsiteX48" fmla="*/ 686804 w 1899013"/>
                          <a:gd name="connsiteY48" fmla="*/ 926602 h 1384969"/>
                          <a:gd name="connsiteX49" fmla="*/ 715379 w 1899013"/>
                          <a:gd name="connsiteY49" fmla="*/ 902987 h 1384969"/>
                          <a:gd name="connsiteX50" fmla="*/ 784346 w 1899013"/>
                          <a:gd name="connsiteY50" fmla="*/ 895350 h 1384969"/>
                          <a:gd name="connsiteX51" fmla="*/ 831971 w 1899013"/>
                          <a:gd name="connsiteY51" fmla="*/ 866775 h 1384969"/>
                          <a:gd name="connsiteX52" fmla="*/ 1089146 w 1899013"/>
                          <a:gd name="connsiteY52" fmla="*/ 866775 h 1384969"/>
                          <a:gd name="connsiteX53" fmla="*/ 1089146 w 1899013"/>
                          <a:gd name="connsiteY53" fmla="*/ 990600 h 1384969"/>
                          <a:gd name="connsiteX54" fmla="*/ 1089146 w 1899013"/>
                          <a:gd name="connsiteY54" fmla="*/ 1021110 h 1384969"/>
                          <a:gd name="connsiteX55" fmla="*/ 1104386 w 1899013"/>
                          <a:gd name="connsiteY55" fmla="*/ 1057275 h 1384969"/>
                          <a:gd name="connsiteX56" fmla="*/ 1160405 w 1899013"/>
                          <a:gd name="connsiteY56" fmla="*/ 1348565 h 1384969"/>
                          <a:gd name="connsiteX57" fmla="*/ 1193921 w 1899013"/>
                          <a:gd name="connsiteY57" fmla="*/ 1019175 h 1384969"/>
                          <a:gd name="connsiteX58" fmla="*/ 1174871 w 1899013"/>
                          <a:gd name="connsiteY58" fmla="*/ 990600 h 1384969"/>
                          <a:gd name="connsiteX59" fmla="*/ 1193921 w 1899013"/>
                          <a:gd name="connsiteY59" fmla="*/ 1047750 h 1384969"/>
                          <a:gd name="connsiteX60" fmla="*/ 1247261 w 1899013"/>
                          <a:gd name="connsiteY60" fmla="*/ 1116473 h 1384969"/>
                          <a:gd name="connsiteX61" fmla="*/ 1315454 w 1899013"/>
                          <a:gd name="connsiteY61" fmla="*/ 1384966 h 1384969"/>
                          <a:gd name="connsiteX62" fmla="*/ 1300629 w 1899013"/>
                          <a:gd name="connsiteY62" fmla="*/ 1110089 h 1384969"/>
                          <a:gd name="connsiteX63" fmla="*/ 1270121 w 1899013"/>
                          <a:gd name="connsiteY63" fmla="*/ 981075 h 1384969"/>
                          <a:gd name="connsiteX64" fmla="*/ 1373964 w 1899013"/>
                          <a:gd name="connsiteY64" fmla="*/ 1061198 h 1384969"/>
                          <a:gd name="connsiteX65" fmla="*/ 1433821 w 1899013"/>
                          <a:gd name="connsiteY65" fmla="*/ 989206 h 1384969"/>
                          <a:gd name="connsiteX66" fmla="*/ 1535002 w 1899013"/>
                          <a:gd name="connsiteY66" fmla="*/ 960364 h 1384969"/>
                          <a:gd name="connsiteX67" fmla="*/ 1680913 w 1899013"/>
                          <a:gd name="connsiteY67" fmla="*/ 908653 h 1384969"/>
                          <a:gd name="connsiteX68" fmla="*/ 1746371 w 1899013"/>
                          <a:gd name="connsiteY68" fmla="*/ 838200 h 1384969"/>
                          <a:gd name="connsiteX69" fmla="*/ 1774946 w 1899013"/>
                          <a:gd name="connsiteY69" fmla="*/ 828675 h 1384969"/>
                          <a:gd name="connsiteX70" fmla="*/ 1813046 w 1899013"/>
                          <a:gd name="connsiteY70" fmla="*/ 771525 h 1384969"/>
                          <a:gd name="connsiteX71" fmla="*/ 1832096 w 1899013"/>
                          <a:gd name="connsiteY71" fmla="*/ 742950 h 1384969"/>
                          <a:gd name="connsiteX72" fmla="*/ 1841621 w 1899013"/>
                          <a:gd name="connsiteY72" fmla="*/ 704850 h 1384969"/>
                          <a:gd name="connsiteX73" fmla="*/ 1822571 w 1899013"/>
                          <a:gd name="connsiteY73" fmla="*/ 466725 h 1384969"/>
                          <a:gd name="connsiteX74" fmla="*/ 1813046 w 1899013"/>
                          <a:gd name="connsiteY74" fmla="*/ 438150 h 1384969"/>
                          <a:gd name="connsiteX75" fmla="*/ 1795901 w 1899013"/>
                          <a:gd name="connsiteY75" fmla="*/ 401947 h 1384969"/>
                          <a:gd name="connsiteX76" fmla="*/ 1774946 w 1899013"/>
                          <a:gd name="connsiteY76" fmla="*/ 371475 h 1384969"/>
                          <a:gd name="connsiteX77" fmla="*/ 1774946 w 1899013"/>
                          <a:gd name="connsiteY77" fmla="*/ 190500 h 1384969"/>
                          <a:gd name="connsiteX78" fmla="*/ 1793996 w 1899013"/>
                          <a:gd name="connsiteY78" fmla="*/ 161925 h 1384969"/>
                          <a:gd name="connsiteX79" fmla="*/ 1822571 w 1899013"/>
                          <a:gd name="connsiteY79" fmla="*/ 142875 h 1384969"/>
                          <a:gd name="connsiteX80" fmla="*/ 1860671 w 1899013"/>
                          <a:gd name="connsiteY80" fmla="*/ 114300 h 1384969"/>
                          <a:gd name="connsiteX81" fmla="*/ 1898771 w 1899013"/>
                          <a:gd name="connsiteY81" fmla="*/ 95250 h 1384969"/>
                          <a:gd name="connsiteX82" fmla="*/ 1851146 w 1899013"/>
                          <a:gd name="connsiteY82" fmla="*/ 51457 h 1384969"/>
                          <a:gd name="connsiteX0" fmla="*/ 1851146 w 1899013"/>
                          <a:gd name="connsiteY0" fmla="*/ 51457 h 1384969"/>
                          <a:gd name="connsiteX1" fmla="*/ 1860671 w 1899013"/>
                          <a:gd name="connsiteY1" fmla="*/ 57150 h 1384969"/>
                          <a:gd name="connsiteX2" fmla="*/ 1784471 w 1899013"/>
                          <a:gd name="connsiteY2" fmla="*/ 9562 h 1384969"/>
                          <a:gd name="connsiteX3" fmla="*/ 1717796 w 1899013"/>
                          <a:gd name="connsiteY3" fmla="*/ 0 h 1384969"/>
                          <a:gd name="connsiteX4" fmla="*/ 1670171 w 1899013"/>
                          <a:gd name="connsiteY4" fmla="*/ 9525 h 1384969"/>
                          <a:gd name="connsiteX5" fmla="*/ 1641596 w 1899013"/>
                          <a:gd name="connsiteY5" fmla="*/ 38100 h 1384969"/>
                          <a:gd name="connsiteX6" fmla="*/ 1611116 w 1899013"/>
                          <a:gd name="connsiteY6" fmla="*/ 74378 h 1384969"/>
                          <a:gd name="connsiteX7" fmla="*/ 1584446 w 1899013"/>
                          <a:gd name="connsiteY7" fmla="*/ 104775 h 1384969"/>
                          <a:gd name="connsiteX8" fmla="*/ 1574921 w 1899013"/>
                          <a:gd name="connsiteY8" fmla="*/ 142875 h 1384969"/>
                          <a:gd name="connsiteX9" fmla="*/ 1555871 w 1899013"/>
                          <a:gd name="connsiteY9" fmla="*/ 171450 h 1384969"/>
                          <a:gd name="connsiteX10" fmla="*/ 1527296 w 1899013"/>
                          <a:gd name="connsiteY10" fmla="*/ 219075 h 1384969"/>
                          <a:gd name="connsiteX11" fmla="*/ 1510151 w 1899013"/>
                          <a:gd name="connsiteY11" fmla="*/ 236265 h 1384969"/>
                          <a:gd name="connsiteX12" fmla="*/ 1479671 w 1899013"/>
                          <a:gd name="connsiteY12" fmla="*/ 276225 h 1384969"/>
                          <a:gd name="connsiteX13" fmla="*/ 1403471 w 1899013"/>
                          <a:gd name="connsiteY13" fmla="*/ 361950 h 1384969"/>
                          <a:gd name="connsiteX14" fmla="*/ 1374896 w 1899013"/>
                          <a:gd name="connsiteY14" fmla="*/ 371475 h 1384969"/>
                          <a:gd name="connsiteX15" fmla="*/ 1317746 w 1899013"/>
                          <a:gd name="connsiteY15" fmla="*/ 409575 h 1384969"/>
                          <a:gd name="connsiteX16" fmla="*/ 1289171 w 1899013"/>
                          <a:gd name="connsiteY16" fmla="*/ 428625 h 1384969"/>
                          <a:gd name="connsiteX17" fmla="*/ 1184396 w 1899013"/>
                          <a:gd name="connsiteY17" fmla="*/ 466725 h 1384969"/>
                          <a:gd name="connsiteX18" fmla="*/ 879596 w 1899013"/>
                          <a:gd name="connsiteY18" fmla="*/ 457200 h 1384969"/>
                          <a:gd name="connsiteX19" fmla="*/ 856736 w 1899013"/>
                          <a:gd name="connsiteY19" fmla="*/ 445778 h 1384969"/>
                          <a:gd name="connsiteX20" fmla="*/ 793871 w 1899013"/>
                          <a:gd name="connsiteY20" fmla="*/ 409575 h 1384969"/>
                          <a:gd name="connsiteX21" fmla="*/ 755771 w 1899013"/>
                          <a:gd name="connsiteY21" fmla="*/ 371475 h 1384969"/>
                          <a:gd name="connsiteX22" fmla="*/ 746246 w 1899013"/>
                          <a:gd name="connsiteY22" fmla="*/ 342900 h 1384969"/>
                          <a:gd name="connsiteX23" fmla="*/ 727196 w 1899013"/>
                          <a:gd name="connsiteY23" fmla="*/ 304800 h 1384969"/>
                          <a:gd name="connsiteX24" fmla="*/ 670046 w 1899013"/>
                          <a:gd name="connsiteY24" fmla="*/ 228600 h 1384969"/>
                          <a:gd name="connsiteX25" fmla="*/ 641471 w 1899013"/>
                          <a:gd name="connsiteY25" fmla="*/ 219075 h 1384969"/>
                          <a:gd name="connsiteX26" fmla="*/ 612896 w 1899013"/>
                          <a:gd name="connsiteY26" fmla="*/ 161925 h 1384969"/>
                          <a:gd name="connsiteX27" fmla="*/ 584321 w 1899013"/>
                          <a:gd name="connsiteY27" fmla="*/ 152400 h 1384969"/>
                          <a:gd name="connsiteX28" fmla="*/ 510026 w 1899013"/>
                          <a:gd name="connsiteY28" fmla="*/ 142950 h 1384969"/>
                          <a:gd name="connsiteX29" fmla="*/ 403346 w 1899013"/>
                          <a:gd name="connsiteY29" fmla="*/ 209550 h 1384969"/>
                          <a:gd name="connsiteX30" fmla="*/ 336671 w 1899013"/>
                          <a:gd name="connsiteY30" fmla="*/ 285750 h 1384969"/>
                          <a:gd name="connsiteX31" fmla="*/ 319526 w 1899013"/>
                          <a:gd name="connsiteY31" fmla="*/ 312428 h 1384969"/>
                          <a:gd name="connsiteX32" fmla="*/ 308096 w 1899013"/>
                          <a:gd name="connsiteY32" fmla="*/ 342900 h 1384969"/>
                          <a:gd name="connsiteX33" fmla="*/ 279521 w 1899013"/>
                          <a:gd name="connsiteY33" fmla="*/ 390525 h 1384969"/>
                          <a:gd name="connsiteX34" fmla="*/ 258566 w 1899013"/>
                          <a:gd name="connsiteY34" fmla="*/ 451545 h 1384969"/>
                          <a:gd name="connsiteX35" fmla="*/ 260471 w 1899013"/>
                          <a:gd name="connsiteY35" fmla="*/ 495300 h 1384969"/>
                          <a:gd name="connsiteX36" fmla="*/ 210411 w 1899013"/>
                          <a:gd name="connsiteY36" fmla="*/ 674863 h 1384969"/>
                          <a:gd name="connsiteX37" fmla="*/ 169876 w 1899013"/>
                          <a:gd name="connsiteY37" fmla="*/ 739962 h 1384969"/>
                          <a:gd name="connsiteX38" fmla="*/ 117525 w 1899013"/>
                          <a:gd name="connsiteY38" fmla="*/ 768537 h 1384969"/>
                          <a:gd name="connsiteX39" fmla="*/ 57467 w 1899013"/>
                          <a:gd name="connsiteY39" fmla="*/ 827200 h 1384969"/>
                          <a:gd name="connsiteX40" fmla="*/ 29436 w 1899013"/>
                          <a:gd name="connsiteY40" fmla="*/ 883625 h 1384969"/>
                          <a:gd name="connsiteX41" fmla="*/ 399536 w 1899013"/>
                          <a:gd name="connsiteY41" fmla="*/ 971550 h 1384969"/>
                          <a:gd name="connsiteX42" fmla="*/ 482339 w 1899013"/>
                          <a:gd name="connsiteY42" fmla="*/ 982257 h 1384969"/>
                          <a:gd name="connsiteX43" fmla="*/ 518148 w 1899013"/>
                          <a:gd name="connsiteY43" fmla="*/ 968937 h 1384969"/>
                          <a:gd name="connsiteX44" fmla="*/ 573306 w 1899013"/>
                          <a:gd name="connsiteY44" fmla="*/ 947585 h 1384969"/>
                          <a:gd name="connsiteX45" fmla="*/ 621705 w 1899013"/>
                          <a:gd name="connsiteY45" fmla="*/ 937310 h 1384969"/>
                          <a:gd name="connsiteX46" fmla="*/ 631946 w 1899013"/>
                          <a:gd name="connsiteY46" fmla="*/ 936915 h 1384969"/>
                          <a:gd name="connsiteX47" fmla="*/ 655938 w 1899013"/>
                          <a:gd name="connsiteY47" fmla="*/ 929280 h 1384969"/>
                          <a:gd name="connsiteX48" fmla="*/ 686804 w 1899013"/>
                          <a:gd name="connsiteY48" fmla="*/ 926602 h 1384969"/>
                          <a:gd name="connsiteX49" fmla="*/ 715379 w 1899013"/>
                          <a:gd name="connsiteY49" fmla="*/ 902987 h 1384969"/>
                          <a:gd name="connsiteX50" fmla="*/ 784346 w 1899013"/>
                          <a:gd name="connsiteY50" fmla="*/ 895350 h 1384969"/>
                          <a:gd name="connsiteX51" fmla="*/ 831971 w 1899013"/>
                          <a:gd name="connsiteY51" fmla="*/ 866775 h 1384969"/>
                          <a:gd name="connsiteX52" fmla="*/ 1089146 w 1899013"/>
                          <a:gd name="connsiteY52" fmla="*/ 866775 h 1384969"/>
                          <a:gd name="connsiteX53" fmla="*/ 1089146 w 1899013"/>
                          <a:gd name="connsiteY53" fmla="*/ 990600 h 1384969"/>
                          <a:gd name="connsiteX54" fmla="*/ 1089146 w 1899013"/>
                          <a:gd name="connsiteY54" fmla="*/ 1021110 h 1384969"/>
                          <a:gd name="connsiteX55" fmla="*/ 1104386 w 1899013"/>
                          <a:gd name="connsiteY55" fmla="*/ 1057275 h 1384969"/>
                          <a:gd name="connsiteX56" fmla="*/ 1160405 w 1899013"/>
                          <a:gd name="connsiteY56" fmla="*/ 1348565 h 1384969"/>
                          <a:gd name="connsiteX57" fmla="*/ 1193921 w 1899013"/>
                          <a:gd name="connsiteY57" fmla="*/ 1019175 h 1384969"/>
                          <a:gd name="connsiteX58" fmla="*/ 1174871 w 1899013"/>
                          <a:gd name="connsiteY58" fmla="*/ 990600 h 1384969"/>
                          <a:gd name="connsiteX59" fmla="*/ 1193921 w 1899013"/>
                          <a:gd name="connsiteY59" fmla="*/ 1047750 h 1384969"/>
                          <a:gd name="connsiteX60" fmla="*/ 1247261 w 1899013"/>
                          <a:gd name="connsiteY60" fmla="*/ 1116473 h 1384969"/>
                          <a:gd name="connsiteX61" fmla="*/ 1315454 w 1899013"/>
                          <a:gd name="connsiteY61" fmla="*/ 1384966 h 1384969"/>
                          <a:gd name="connsiteX62" fmla="*/ 1300629 w 1899013"/>
                          <a:gd name="connsiteY62" fmla="*/ 1110089 h 1384969"/>
                          <a:gd name="connsiteX63" fmla="*/ 1270121 w 1899013"/>
                          <a:gd name="connsiteY63" fmla="*/ 981075 h 1384969"/>
                          <a:gd name="connsiteX64" fmla="*/ 1373964 w 1899013"/>
                          <a:gd name="connsiteY64" fmla="*/ 1061198 h 1384969"/>
                          <a:gd name="connsiteX65" fmla="*/ 1454446 w 1899013"/>
                          <a:gd name="connsiteY65" fmla="*/ 1018882 h 1384969"/>
                          <a:gd name="connsiteX66" fmla="*/ 1535002 w 1899013"/>
                          <a:gd name="connsiteY66" fmla="*/ 960364 h 1384969"/>
                          <a:gd name="connsiteX67" fmla="*/ 1680913 w 1899013"/>
                          <a:gd name="connsiteY67" fmla="*/ 908653 h 1384969"/>
                          <a:gd name="connsiteX68" fmla="*/ 1746371 w 1899013"/>
                          <a:gd name="connsiteY68" fmla="*/ 838200 h 1384969"/>
                          <a:gd name="connsiteX69" fmla="*/ 1774946 w 1899013"/>
                          <a:gd name="connsiteY69" fmla="*/ 828675 h 1384969"/>
                          <a:gd name="connsiteX70" fmla="*/ 1813046 w 1899013"/>
                          <a:gd name="connsiteY70" fmla="*/ 771525 h 1384969"/>
                          <a:gd name="connsiteX71" fmla="*/ 1832096 w 1899013"/>
                          <a:gd name="connsiteY71" fmla="*/ 742950 h 1384969"/>
                          <a:gd name="connsiteX72" fmla="*/ 1841621 w 1899013"/>
                          <a:gd name="connsiteY72" fmla="*/ 704850 h 1384969"/>
                          <a:gd name="connsiteX73" fmla="*/ 1822571 w 1899013"/>
                          <a:gd name="connsiteY73" fmla="*/ 466725 h 1384969"/>
                          <a:gd name="connsiteX74" fmla="*/ 1813046 w 1899013"/>
                          <a:gd name="connsiteY74" fmla="*/ 438150 h 1384969"/>
                          <a:gd name="connsiteX75" fmla="*/ 1795901 w 1899013"/>
                          <a:gd name="connsiteY75" fmla="*/ 401947 h 1384969"/>
                          <a:gd name="connsiteX76" fmla="*/ 1774946 w 1899013"/>
                          <a:gd name="connsiteY76" fmla="*/ 371475 h 1384969"/>
                          <a:gd name="connsiteX77" fmla="*/ 1774946 w 1899013"/>
                          <a:gd name="connsiteY77" fmla="*/ 190500 h 1384969"/>
                          <a:gd name="connsiteX78" fmla="*/ 1793996 w 1899013"/>
                          <a:gd name="connsiteY78" fmla="*/ 161925 h 1384969"/>
                          <a:gd name="connsiteX79" fmla="*/ 1822571 w 1899013"/>
                          <a:gd name="connsiteY79" fmla="*/ 142875 h 1384969"/>
                          <a:gd name="connsiteX80" fmla="*/ 1860671 w 1899013"/>
                          <a:gd name="connsiteY80" fmla="*/ 114300 h 1384969"/>
                          <a:gd name="connsiteX81" fmla="*/ 1898771 w 1899013"/>
                          <a:gd name="connsiteY81" fmla="*/ 95250 h 1384969"/>
                          <a:gd name="connsiteX82" fmla="*/ 1851146 w 1899013"/>
                          <a:gd name="connsiteY82" fmla="*/ 51457 h 1384969"/>
                          <a:gd name="connsiteX0" fmla="*/ 1851146 w 1899013"/>
                          <a:gd name="connsiteY0" fmla="*/ 51457 h 1384969"/>
                          <a:gd name="connsiteX1" fmla="*/ 1860671 w 1899013"/>
                          <a:gd name="connsiteY1" fmla="*/ 57150 h 1384969"/>
                          <a:gd name="connsiteX2" fmla="*/ 1784471 w 1899013"/>
                          <a:gd name="connsiteY2" fmla="*/ 9562 h 1384969"/>
                          <a:gd name="connsiteX3" fmla="*/ 1717796 w 1899013"/>
                          <a:gd name="connsiteY3" fmla="*/ 0 h 1384969"/>
                          <a:gd name="connsiteX4" fmla="*/ 1670171 w 1899013"/>
                          <a:gd name="connsiteY4" fmla="*/ 9525 h 1384969"/>
                          <a:gd name="connsiteX5" fmla="*/ 1641596 w 1899013"/>
                          <a:gd name="connsiteY5" fmla="*/ 38100 h 1384969"/>
                          <a:gd name="connsiteX6" fmla="*/ 1611116 w 1899013"/>
                          <a:gd name="connsiteY6" fmla="*/ 74378 h 1384969"/>
                          <a:gd name="connsiteX7" fmla="*/ 1584446 w 1899013"/>
                          <a:gd name="connsiteY7" fmla="*/ 104775 h 1384969"/>
                          <a:gd name="connsiteX8" fmla="*/ 1574921 w 1899013"/>
                          <a:gd name="connsiteY8" fmla="*/ 142875 h 1384969"/>
                          <a:gd name="connsiteX9" fmla="*/ 1555871 w 1899013"/>
                          <a:gd name="connsiteY9" fmla="*/ 171450 h 1384969"/>
                          <a:gd name="connsiteX10" fmla="*/ 1527296 w 1899013"/>
                          <a:gd name="connsiteY10" fmla="*/ 219075 h 1384969"/>
                          <a:gd name="connsiteX11" fmla="*/ 1510151 w 1899013"/>
                          <a:gd name="connsiteY11" fmla="*/ 236265 h 1384969"/>
                          <a:gd name="connsiteX12" fmla="*/ 1479671 w 1899013"/>
                          <a:gd name="connsiteY12" fmla="*/ 276225 h 1384969"/>
                          <a:gd name="connsiteX13" fmla="*/ 1403471 w 1899013"/>
                          <a:gd name="connsiteY13" fmla="*/ 361950 h 1384969"/>
                          <a:gd name="connsiteX14" fmla="*/ 1374896 w 1899013"/>
                          <a:gd name="connsiteY14" fmla="*/ 371475 h 1384969"/>
                          <a:gd name="connsiteX15" fmla="*/ 1317746 w 1899013"/>
                          <a:gd name="connsiteY15" fmla="*/ 409575 h 1384969"/>
                          <a:gd name="connsiteX16" fmla="*/ 1289171 w 1899013"/>
                          <a:gd name="connsiteY16" fmla="*/ 428625 h 1384969"/>
                          <a:gd name="connsiteX17" fmla="*/ 1184396 w 1899013"/>
                          <a:gd name="connsiteY17" fmla="*/ 466725 h 1384969"/>
                          <a:gd name="connsiteX18" fmla="*/ 879596 w 1899013"/>
                          <a:gd name="connsiteY18" fmla="*/ 457200 h 1384969"/>
                          <a:gd name="connsiteX19" fmla="*/ 856736 w 1899013"/>
                          <a:gd name="connsiteY19" fmla="*/ 445778 h 1384969"/>
                          <a:gd name="connsiteX20" fmla="*/ 793871 w 1899013"/>
                          <a:gd name="connsiteY20" fmla="*/ 409575 h 1384969"/>
                          <a:gd name="connsiteX21" fmla="*/ 755771 w 1899013"/>
                          <a:gd name="connsiteY21" fmla="*/ 371475 h 1384969"/>
                          <a:gd name="connsiteX22" fmla="*/ 746246 w 1899013"/>
                          <a:gd name="connsiteY22" fmla="*/ 342900 h 1384969"/>
                          <a:gd name="connsiteX23" fmla="*/ 727196 w 1899013"/>
                          <a:gd name="connsiteY23" fmla="*/ 304800 h 1384969"/>
                          <a:gd name="connsiteX24" fmla="*/ 670046 w 1899013"/>
                          <a:gd name="connsiteY24" fmla="*/ 228600 h 1384969"/>
                          <a:gd name="connsiteX25" fmla="*/ 641471 w 1899013"/>
                          <a:gd name="connsiteY25" fmla="*/ 219075 h 1384969"/>
                          <a:gd name="connsiteX26" fmla="*/ 612896 w 1899013"/>
                          <a:gd name="connsiteY26" fmla="*/ 161925 h 1384969"/>
                          <a:gd name="connsiteX27" fmla="*/ 584321 w 1899013"/>
                          <a:gd name="connsiteY27" fmla="*/ 152400 h 1384969"/>
                          <a:gd name="connsiteX28" fmla="*/ 510026 w 1899013"/>
                          <a:gd name="connsiteY28" fmla="*/ 142950 h 1384969"/>
                          <a:gd name="connsiteX29" fmla="*/ 403346 w 1899013"/>
                          <a:gd name="connsiteY29" fmla="*/ 209550 h 1384969"/>
                          <a:gd name="connsiteX30" fmla="*/ 336671 w 1899013"/>
                          <a:gd name="connsiteY30" fmla="*/ 285750 h 1384969"/>
                          <a:gd name="connsiteX31" fmla="*/ 319526 w 1899013"/>
                          <a:gd name="connsiteY31" fmla="*/ 312428 h 1384969"/>
                          <a:gd name="connsiteX32" fmla="*/ 308096 w 1899013"/>
                          <a:gd name="connsiteY32" fmla="*/ 342900 h 1384969"/>
                          <a:gd name="connsiteX33" fmla="*/ 279521 w 1899013"/>
                          <a:gd name="connsiteY33" fmla="*/ 390525 h 1384969"/>
                          <a:gd name="connsiteX34" fmla="*/ 258566 w 1899013"/>
                          <a:gd name="connsiteY34" fmla="*/ 451545 h 1384969"/>
                          <a:gd name="connsiteX35" fmla="*/ 260471 w 1899013"/>
                          <a:gd name="connsiteY35" fmla="*/ 495300 h 1384969"/>
                          <a:gd name="connsiteX36" fmla="*/ 210411 w 1899013"/>
                          <a:gd name="connsiteY36" fmla="*/ 674863 h 1384969"/>
                          <a:gd name="connsiteX37" fmla="*/ 169876 w 1899013"/>
                          <a:gd name="connsiteY37" fmla="*/ 739962 h 1384969"/>
                          <a:gd name="connsiteX38" fmla="*/ 117525 w 1899013"/>
                          <a:gd name="connsiteY38" fmla="*/ 768537 h 1384969"/>
                          <a:gd name="connsiteX39" fmla="*/ 57467 w 1899013"/>
                          <a:gd name="connsiteY39" fmla="*/ 827200 h 1384969"/>
                          <a:gd name="connsiteX40" fmla="*/ 29436 w 1899013"/>
                          <a:gd name="connsiteY40" fmla="*/ 883625 h 1384969"/>
                          <a:gd name="connsiteX41" fmla="*/ 399536 w 1899013"/>
                          <a:gd name="connsiteY41" fmla="*/ 971550 h 1384969"/>
                          <a:gd name="connsiteX42" fmla="*/ 482339 w 1899013"/>
                          <a:gd name="connsiteY42" fmla="*/ 982257 h 1384969"/>
                          <a:gd name="connsiteX43" fmla="*/ 518148 w 1899013"/>
                          <a:gd name="connsiteY43" fmla="*/ 968937 h 1384969"/>
                          <a:gd name="connsiteX44" fmla="*/ 573306 w 1899013"/>
                          <a:gd name="connsiteY44" fmla="*/ 947585 h 1384969"/>
                          <a:gd name="connsiteX45" fmla="*/ 621705 w 1899013"/>
                          <a:gd name="connsiteY45" fmla="*/ 937310 h 1384969"/>
                          <a:gd name="connsiteX46" fmla="*/ 631946 w 1899013"/>
                          <a:gd name="connsiteY46" fmla="*/ 936915 h 1384969"/>
                          <a:gd name="connsiteX47" fmla="*/ 655938 w 1899013"/>
                          <a:gd name="connsiteY47" fmla="*/ 929280 h 1384969"/>
                          <a:gd name="connsiteX48" fmla="*/ 686804 w 1899013"/>
                          <a:gd name="connsiteY48" fmla="*/ 926602 h 1384969"/>
                          <a:gd name="connsiteX49" fmla="*/ 715379 w 1899013"/>
                          <a:gd name="connsiteY49" fmla="*/ 902987 h 1384969"/>
                          <a:gd name="connsiteX50" fmla="*/ 784346 w 1899013"/>
                          <a:gd name="connsiteY50" fmla="*/ 895350 h 1384969"/>
                          <a:gd name="connsiteX51" fmla="*/ 831971 w 1899013"/>
                          <a:gd name="connsiteY51" fmla="*/ 866775 h 1384969"/>
                          <a:gd name="connsiteX52" fmla="*/ 1089146 w 1899013"/>
                          <a:gd name="connsiteY52" fmla="*/ 866775 h 1384969"/>
                          <a:gd name="connsiteX53" fmla="*/ 1089146 w 1899013"/>
                          <a:gd name="connsiteY53" fmla="*/ 990600 h 1384969"/>
                          <a:gd name="connsiteX54" fmla="*/ 1089146 w 1899013"/>
                          <a:gd name="connsiteY54" fmla="*/ 1021110 h 1384969"/>
                          <a:gd name="connsiteX55" fmla="*/ 1104386 w 1899013"/>
                          <a:gd name="connsiteY55" fmla="*/ 1057275 h 1384969"/>
                          <a:gd name="connsiteX56" fmla="*/ 1160405 w 1899013"/>
                          <a:gd name="connsiteY56" fmla="*/ 1348565 h 1384969"/>
                          <a:gd name="connsiteX57" fmla="*/ 1193921 w 1899013"/>
                          <a:gd name="connsiteY57" fmla="*/ 1019175 h 1384969"/>
                          <a:gd name="connsiteX58" fmla="*/ 1174871 w 1899013"/>
                          <a:gd name="connsiteY58" fmla="*/ 990600 h 1384969"/>
                          <a:gd name="connsiteX59" fmla="*/ 1193921 w 1899013"/>
                          <a:gd name="connsiteY59" fmla="*/ 1047750 h 1384969"/>
                          <a:gd name="connsiteX60" fmla="*/ 1247261 w 1899013"/>
                          <a:gd name="connsiteY60" fmla="*/ 1116473 h 1384969"/>
                          <a:gd name="connsiteX61" fmla="*/ 1315454 w 1899013"/>
                          <a:gd name="connsiteY61" fmla="*/ 1384966 h 1384969"/>
                          <a:gd name="connsiteX62" fmla="*/ 1300629 w 1899013"/>
                          <a:gd name="connsiteY62" fmla="*/ 1110089 h 1384969"/>
                          <a:gd name="connsiteX63" fmla="*/ 1270121 w 1899013"/>
                          <a:gd name="connsiteY63" fmla="*/ 981075 h 1384969"/>
                          <a:gd name="connsiteX64" fmla="*/ 1373964 w 1899013"/>
                          <a:gd name="connsiteY64" fmla="*/ 1061198 h 1384969"/>
                          <a:gd name="connsiteX65" fmla="*/ 1454446 w 1899013"/>
                          <a:gd name="connsiteY65" fmla="*/ 1018882 h 1384969"/>
                          <a:gd name="connsiteX66" fmla="*/ 1548518 w 1899013"/>
                          <a:gd name="connsiteY66" fmla="*/ 977473 h 1384969"/>
                          <a:gd name="connsiteX67" fmla="*/ 1535002 w 1899013"/>
                          <a:gd name="connsiteY67" fmla="*/ 960364 h 1384969"/>
                          <a:gd name="connsiteX68" fmla="*/ 1680913 w 1899013"/>
                          <a:gd name="connsiteY68" fmla="*/ 908653 h 1384969"/>
                          <a:gd name="connsiteX69" fmla="*/ 1746371 w 1899013"/>
                          <a:gd name="connsiteY69" fmla="*/ 838200 h 1384969"/>
                          <a:gd name="connsiteX70" fmla="*/ 1774946 w 1899013"/>
                          <a:gd name="connsiteY70" fmla="*/ 828675 h 1384969"/>
                          <a:gd name="connsiteX71" fmla="*/ 1813046 w 1899013"/>
                          <a:gd name="connsiteY71" fmla="*/ 771525 h 1384969"/>
                          <a:gd name="connsiteX72" fmla="*/ 1832096 w 1899013"/>
                          <a:gd name="connsiteY72" fmla="*/ 742950 h 1384969"/>
                          <a:gd name="connsiteX73" fmla="*/ 1841621 w 1899013"/>
                          <a:gd name="connsiteY73" fmla="*/ 704850 h 1384969"/>
                          <a:gd name="connsiteX74" fmla="*/ 1822571 w 1899013"/>
                          <a:gd name="connsiteY74" fmla="*/ 466725 h 1384969"/>
                          <a:gd name="connsiteX75" fmla="*/ 1813046 w 1899013"/>
                          <a:gd name="connsiteY75" fmla="*/ 438150 h 1384969"/>
                          <a:gd name="connsiteX76" fmla="*/ 1795901 w 1899013"/>
                          <a:gd name="connsiteY76" fmla="*/ 401947 h 1384969"/>
                          <a:gd name="connsiteX77" fmla="*/ 1774946 w 1899013"/>
                          <a:gd name="connsiteY77" fmla="*/ 371475 h 1384969"/>
                          <a:gd name="connsiteX78" fmla="*/ 1774946 w 1899013"/>
                          <a:gd name="connsiteY78" fmla="*/ 190500 h 1384969"/>
                          <a:gd name="connsiteX79" fmla="*/ 1793996 w 1899013"/>
                          <a:gd name="connsiteY79" fmla="*/ 161925 h 1384969"/>
                          <a:gd name="connsiteX80" fmla="*/ 1822571 w 1899013"/>
                          <a:gd name="connsiteY80" fmla="*/ 142875 h 1384969"/>
                          <a:gd name="connsiteX81" fmla="*/ 1860671 w 1899013"/>
                          <a:gd name="connsiteY81" fmla="*/ 114300 h 1384969"/>
                          <a:gd name="connsiteX82" fmla="*/ 1898771 w 1899013"/>
                          <a:gd name="connsiteY82" fmla="*/ 95250 h 1384969"/>
                          <a:gd name="connsiteX83" fmla="*/ 1851146 w 1899013"/>
                          <a:gd name="connsiteY83" fmla="*/ 51457 h 1384969"/>
                          <a:gd name="connsiteX0" fmla="*/ 1851146 w 1899013"/>
                          <a:gd name="connsiteY0" fmla="*/ 51457 h 1384969"/>
                          <a:gd name="connsiteX1" fmla="*/ 1860671 w 1899013"/>
                          <a:gd name="connsiteY1" fmla="*/ 57150 h 1384969"/>
                          <a:gd name="connsiteX2" fmla="*/ 1784471 w 1899013"/>
                          <a:gd name="connsiteY2" fmla="*/ 9562 h 1384969"/>
                          <a:gd name="connsiteX3" fmla="*/ 1717796 w 1899013"/>
                          <a:gd name="connsiteY3" fmla="*/ 0 h 1384969"/>
                          <a:gd name="connsiteX4" fmla="*/ 1670171 w 1899013"/>
                          <a:gd name="connsiteY4" fmla="*/ 9525 h 1384969"/>
                          <a:gd name="connsiteX5" fmla="*/ 1641596 w 1899013"/>
                          <a:gd name="connsiteY5" fmla="*/ 38100 h 1384969"/>
                          <a:gd name="connsiteX6" fmla="*/ 1611116 w 1899013"/>
                          <a:gd name="connsiteY6" fmla="*/ 74378 h 1384969"/>
                          <a:gd name="connsiteX7" fmla="*/ 1584446 w 1899013"/>
                          <a:gd name="connsiteY7" fmla="*/ 104775 h 1384969"/>
                          <a:gd name="connsiteX8" fmla="*/ 1574921 w 1899013"/>
                          <a:gd name="connsiteY8" fmla="*/ 142875 h 1384969"/>
                          <a:gd name="connsiteX9" fmla="*/ 1555871 w 1899013"/>
                          <a:gd name="connsiteY9" fmla="*/ 171450 h 1384969"/>
                          <a:gd name="connsiteX10" fmla="*/ 1527296 w 1899013"/>
                          <a:gd name="connsiteY10" fmla="*/ 219075 h 1384969"/>
                          <a:gd name="connsiteX11" fmla="*/ 1510151 w 1899013"/>
                          <a:gd name="connsiteY11" fmla="*/ 236265 h 1384969"/>
                          <a:gd name="connsiteX12" fmla="*/ 1479671 w 1899013"/>
                          <a:gd name="connsiteY12" fmla="*/ 276225 h 1384969"/>
                          <a:gd name="connsiteX13" fmla="*/ 1403471 w 1899013"/>
                          <a:gd name="connsiteY13" fmla="*/ 361950 h 1384969"/>
                          <a:gd name="connsiteX14" fmla="*/ 1374896 w 1899013"/>
                          <a:gd name="connsiteY14" fmla="*/ 371475 h 1384969"/>
                          <a:gd name="connsiteX15" fmla="*/ 1317746 w 1899013"/>
                          <a:gd name="connsiteY15" fmla="*/ 409575 h 1384969"/>
                          <a:gd name="connsiteX16" fmla="*/ 1289171 w 1899013"/>
                          <a:gd name="connsiteY16" fmla="*/ 428625 h 1384969"/>
                          <a:gd name="connsiteX17" fmla="*/ 1184396 w 1899013"/>
                          <a:gd name="connsiteY17" fmla="*/ 466725 h 1384969"/>
                          <a:gd name="connsiteX18" fmla="*/ 879596 w 1899013"/>
                          <a:gd name="connsiteY18" fmla="*/ 457200 h 1384969"/>
                          <a:gd name="connsiteX19" fmla="*/ 856736 w 1899013"/>
                          <a:gd name="connsiteY19" fmla="*/ 445778 h 1384969"/>
                          <a:gd name="connsiteX20" fmla="*/ 793871 w 1899013"/>
                          <a:gd name="connsiteY20" fmla="*/ 409575 h 1384969"/>
                          <a:gd name="connsiteX21" fmla="*/ 755771 w 1899013"/>
                          <a:gd name="connsiteY21" fmla="*/ 371475 h 1384969"/>
                          <a:gd name="connsiteX22" fmla="*/ 746246 w 1899013"/>
                          <a:gd name="connsiteY22" fmla="*/ 342900 h 1384969"/>
                          <a:gd name="connsiteX23" fmla="*/ 727196 w 1899013"/>
                          <a:gd name="connsiteY23" fmla="*/ 304800 h 1384969"/>
                          <a:gd name="connsiteX24" fmla="*/ 670046 w 1899013"/>
                          <a:gd name="connsiteY24" fmla="*/ 228600 h 1384969"/>
                          <a:gd name="connsiteX25" fmla="*/ 641471 w 1899013"/>
                          <a:gd name="connsiteY25" fmla="*/ 219075 h 1384969"/>
                          <a:gd name="connsiteX26" fmla="*/ 612896 w 1899013"/>
                          <a:gd name="connsiteY26" fmla="*/ 161925 h 1384969"/>
                          <a:gd name="connsiteX27" fmla="*/ 584321 w 1899013"/>
                          <a:gd name="connsiteY27" fmla="*/ 152400 h 1384969"/>
                          <a:gd name="connsiteX28" fmla="*/ 510026 w 1899013"/>
                          <a:gd name="connsiteY28" fmla="*/ 142950 h 1384969"/>
                          <a:gd name="connsiteX29" fmla="*/ 403346 w 1899013"/>
                          <a:gd name="connsiteY29" fmla="*/ 209550 h 1384969"/>
                          <a:gd name="connsiteX30" fmla="*/ 336671 w 1899013"/>
                          <a:gd name="connsiteY30" fmla="*/ 285750 h 1384969"/>
                          <a:gd name="connsiteX31" fmla="*/ 319526 w 1899013"/>
                          <a:gd name="connsiteY31" fmla="*/ 312428 h 1384969"/>
                          <a:gd name="connsiteX32" fmla="*/ 308096 w 1899013"/>
                          <a:gd name="connsiteY32" fmla="*/ 342900 h 1384969"/>
                          <a:gd name="connsiteX33" fmla="*/ 279521 w 1899013"/>
                          <a:gd name="connsiteY33" fmla="*/ 390525 h 1384969"/>
                          <a:gd name="connsiteX34" fmla="*/ 258566 w 1899013"/>
                          <a:gd name="connsiteY34" fmla="*/ 451545 h 1384969"/>
                          <a:gd name="connsiteX35" fmla="*/ 260471 w 1899013"/>
                          <a:gd name="connsiteY35" fmla="*/ 495300 h 1384969"/>
                          <a:gd name="connsiteX36" fmla="*/ 210411 w 1899013"/>
                          <a:gd name="connsiteY36" fmla="*/ 674863 h 1384969"/>
                          <a:gd name="connsiteX37" fmla="*/ 169876 w 1899013"/>
                          <a:gd name="connsiteY37" fmla="*/ 739962 h 1384969"/>
                          <a:gd name="connsiteX38" fmla="*/ 117525 w 1899013"/>
                          <a:gd name="connsiteY38" fmla="*/ 768537 h 1384969"/>
                          <a:gd name="connsiteX39" fmla="*/ 57467 w 1899013"/>
                          <a:gd name="connsiteY39" fmla="*/ 827200 h 1384969"/>
                          <a:gd name="connsiteX40" fmla="*/ 29436 w 1899013"/>
                          <a:gd name="connsiteY40" fmla="*/ 883625 h 1384969"/>
                          <a:gd name="connsiteX41" fmla="*/ 399536 w 1899013"/>
                          <a:gd name="connsiteY41" fmla="*/ 971550 h 1384969"/>
                          <a:gd name="connsiteX42" fmla="*/ 482339 w 1899013"/>
                          <a:gd name="connsiteY42" fmla="*/ 982257 h 1384969"/>
                          <a:gd name="connsiteX43" fmla="*/ 518148 w 1899013"/>
                          <a:gd name="connsiteY43" fmla="*/ 968937 h 1384969"/>
                          <a:gd name="connsiteX44" fmla="*/ 573306 w 1899013"/>
                          <a:gd name="connsiteY44" fmla="*/ 947585 h 1384969"/>
                          <a:gd name="connsiteX45" fmla="*/ 621705 w 1899013"/>
                          <a:gd name="connsiteY45" fmla="*/ 937310 h 1384969"/>
                          <a:gd name="connsiteX46" fmla="*/ 631946 w 1899013"/>
                          <a:gd name="connsiteY46" fmla="*/ 936915 h 1384969"/>
                          <a:gd name="connsiteX47" fmla="*/ 655938 w 1899013"/>
                          <a:gd name="connsiteY47" fmla="*/ 929280 h 1384969"/>
                          <a:gd name="connsiteX48" fmla="*/ 686804 w 1899013"/>
                          <a:gd name="connsiteY48" fmla="*/ 926602 h 1384969"/>
                          <a:gd name="connsiteX49" fmla="*/ 715379 w 1899013"/>
                          <a:gd name="connsiteY49" fmla="*/ 902987 h 1384969"/>
                          <a:gd name="connsiteX50" fmla="*/ 784346 w 1899013"/>
                          <a:gd name="connsiteY50" fmla="*/ 895350 h 1384969"/>
                          <a:gd name="connsiteX51" fmla="*/ 831971 w 1899013"/>
                          <a:gd name="connsiteY51" fmla="*/ 866775 h 1384969"/>
                          <a:gd name="connsiteX52" fmla="*/ 1089146 w 1899013"/>
                          <a:gd name="connsiteY52" fmla="*/ 866775 h 1384969"/>
                          <a:gd name="connsiteX53" fmla="*/ 1089146 w 1899013"/>
                          <a:gd name="connsiteY53" fmla="*/ 990600 h 1384969"/>
                          <a:gd name="connsiteX54" fmla="*/ 1089146 w 1899013"/>
                          <a:gd name="connsiteY54" fmla="*/ 1021110 h 1384969"/>
                          <a:gd name="connsiteX55" fmla="*/ 1104386 w 1899013"/>
                          <a:gd name="connsiteY55" fmla="*/ 1057275 h 1384969"/>
                          <a:gd name="connsiteX56" fmla="*/ 1160405 w 1899013"/>
                          <a:gd name="connsiteY56" fmla="*/ 1348565 h 1384969"/>
                          <a:gd name="connsiteX57" fmla="*/ 1193921 w 1899013"/>
                          <a:gd name="connsiteY57" fmla="*/ 1019175 h 1384969"/>
                          <a:gd name="connsiteX58" fmla="*/ 1174871 w 1899013"/>
                          <a:gd name="connsiteY58" fmla="*/ 990600 h 1384969"/>
                          <a:gd name="connsiteX59" fmla="*/ 1193921 w 1899013"/>
                          <a:gd name="connsiteY59" fmla="*/ 1047750 h 1384969"/>
                          <a:gd name="connsiteX60" fmla="*/ 1247261 w 1899013"/>
                          <a:gd name="connsiteY60" fmla="*/ 1116473 h 1384969"/>
                          <a:gd name="connsiteX61" fmla="*/ 1315454 w 1899013"/>
                          <a:gd name="connsiteY61" fmla="*/ 1384966 h 1384969"/>
                          <a:gd name="connsiteX62" fmla="*/ 1300629 w 1899013"/>
                          <a:gd name="connsiteY62" fmla="*/ 1110089 h 1384969"/>
                          <a:gd name="connsiteX63" fmla="*/ 1270121 w 1899013"/>
                          <a:gd name="connsiteY63" fmla="*/ 981075 h 1384969"/>
                          <a:gd name="connsiteX64" fmla="*/ 1373964 w 1899013"/>
                          <a:gd name="connsiteY64" fmla="*/ 1061198 h 1384969"/>
                          <a:gd name="connsiteX65" fmla="*/ 1454446 w 1899013"/>
                          <a:gd name="connsiteY65" fmla="*/ 1018882 h 1384969"/>
                          <a:gd name="connsiteX66" fmla="*/ 1548518 w 1899013"/>
                          <a:gd name="connsiteY66" fmla="*/ 977473 h 1384969"/>
                          <a:gd name="connsiteX67" fmla="*/ 1535002 w 1899013"/>
                          <a:gd name="connsiteY67" fmla="*/ 960364 h 1384969"/>
                          <a:gd name="connsiteX68" fmla="*/ 1690080 w 1899013"/>
                          <a:gd name="connsiteY68" fmla="*/ 915501 h 1384969"/>
                          <a:gd name="connsiteX69" fmla="*/ 1746371 w 1899013"/>
                          <a:gd name="connsiteY69" fmla="*/ 838200 h 1384969"/>
                          <a:gd name="connsiteX70" fmla="*/ 1774946 w 1899013"/>
                          <a:gd name="connsiteY70" fmla="*/ 828675 h 1384969"/>
                          <a:gd name="connsiteX71" fmla="*/ 1813046 w 1899013"/>
                          <a:gd name="connsiteY71" fmla="*/ 771525 h 1384969"/>
                          <a:gd name="connsiteX72" fmla="*/ 1832096 w 1899013"/>
                          <a:gd name="connsiteY72" fmla="*/ 742950 h 1384969"/>
                          <a:gd name="connsiteX73" fmla="*/ 1841621 w 1899013"/>
                          <a:gd name="connsiteY73" fmla="*/ 704850 h 1384969"/>
                          <a:gd name="connsiteX74" fmla="*/ 1822571 w 1899013"/>
                          <a:gd name="connsiteY74" fmla="*/ 466725 h 1384969"/>
                          <a:gd name="connsiteX75" fmla="*/ 1813046 w 1899013"/>
                          <a:gd name="connsiteY75" fmla="*/ 438150 h 1384969"/>
                          <a:gd name="connsiteX76" fmla="*/ 1795901 w 1899013"/>
                          <a:gd name="connsiteY76" fmla="*/ 401947 h 1384969"/>
                          <a:gd name="connsiteX77" fmla="*/ 1774946 w 1899013"/>
                          <a:gd name="connsiteY77" fmla="*/ 371475 h 1384969"/>
                          <a:gd name="connsiteX78" fmla="*/ 1774946 w 1899013"/>
                          <a:gd name="connsiteY78" fmla="*/ 190500 h 1384969"/>
                          <a:gd name="connsiteX79" fmla="*/ 1793996 w 1899013"/>
                          <a:gd name="connsiteY79" fmla="*/ 161925 h 1384969"/>
                          <a:gd name="connsiteX80" fmla="*/ 1822571 w 1899013"/>
                          <a:gd name="connsiteY80" fmla="*/ 142875 h 1384969"/>
                          <a:gd name="connsiteX81" fmla="*/ 1860671 w 1899013"/>
                          <a:gd name="connsiteY81" fmla="*/ 114300 h 1384969"/>
                          <a:gd name="connsiteX82" fmla="*/ 1898771 w 1899013"/>
                          <a:gd name="connsiteY82" fmla="*/ 95250 h 1384969"/>
                          <a:gd name="connsiteX83" fmla="*/ 1851146 w 1899013"/>
                          <a:gd name="connsiteY83" fmla="*/ 51457 h 1384969"/>
                          <a:gd name="connsiteX0" fmla="*/ 1851146 w 1899013"/>
                          <a:gd name="connsiteY0" fmla="*/ 51457 h 1384969"/>
                          <a:gd name="connsiteX1" fmla="*/ 1860671 w 1899013"/>
                          <a:gd name="connsiteY1" fmla="*/ 57150 h 1384969"/>
                          <a:gd name="connsiteX2" fmla="*/ 1784471 w 1899013"/>
                          <a:gd name="connsiteY2" fmla="*/ 9562 h 1384969"/>
                          <a:gd name="connsiteX3" fmla="*/ 1717796 w 1899013"/>
                          <a:gd name="connsiteY3" fmla="*/ 0 h 1384969"/>
                          <a:gd name="connsiteX4" fmla="*/ 1670171 w 1899013"/>
                          <a:gd name="connsiteY4" fmla="*/ 9525 h 1384969"/>
                          <a:gd name="connsiteX5" fmla="*/ 1641596 w 1899013"/>
                          <a:gd name="connsiteY5" fmla="*/ 38100 h 1384969"/>
                          <a:gd name="connsiteX6" fmla="*/ 1611116 w 1899013"/>
                          <a:gd name="connsiteY6" fmla="*/ 74378 h 1384969"/>
                          <a:gd name="connsiteX7" fmla="*/ 1584446 w 1899013"/>
                          <a:gd name="connsiteY7" fmla="*/ 104775 h 1384969"/>
                          <a:gd name="connsiteX8" fmla="*/ 1574921 w 1899013"/>
                          <a:gd name="connsiteY8" fmla="*/ 142875 h 1384969"/>
                          <a:gd name="connsiteX9" fmla="*/ 1555871 w 1899013"/>
                          <a:gd name="connsiteY9" fmla="*/ 171450 h 1384969"/>
                          <a:gd name="connsiteX10" fmla="*/ 1527296 w 1899013"/>
                          <a:gd name="connsiteY10" fmla="*/ 219075 h 1384969"/>
                          <a:gd name="connsiteX11" fmla="*/ 1510151 w 1899013"/>
                          <a:gd name="connsiteY11" fmla="*/ 236265 h 1384969"/>
                          <a:gd name="connsiteX12" fmla="*/ 1479671 w 1899013"/>
                          <a:gd name="connsiteY12" fmla="*/ 276225 h 1384969"/>
                          <a:gd name="connsiteX13" fmla="*/ 1403471 w 1899013"/>
                          <a:gd name="connsiteY13" fmla="*/ 361950 h 1384969"/>
                          <a:gd name="connsiteX14" fmla="*/ 1374896 w 1899013"/>
                          <a:gd name="connsiteY14" fmla="*/ 371475 h 1384969"/>
                          <a:gd name="connsiteX15" fmla="*/ 1317746 w 1899013"/>
                          <a:gd name="connsiteY15" fmla="*/ 409575 h 1384969"/>
                          <a:gd name="connsiteX16" fmla="*/ 1289171 w 1899013"/>
                          <a:gd name="connsiteY16" fmla="*/ 428625 h 1384969"/>
                          <a:gd name="connsiteX17" fmla="*/ 1184396 w 1899013"/>
                          <a:gd name="connsiteY17" fmla="*/ 466725 h 1384969"/>
                          <a:gd name="connsiteX18" fmla="*/ 879596 w 1899013"/>
                          <a:gd name="connsiteY18" fmla="*/ 457200 h 1384969"/>
                          <a:gd name="connsiteX19" fmla="*/ 856736 w 1899013"/>
                          <a:gd name="connsiteY19" fmla="*/ 445778 h 1384969"/>
                          <a:gd name="connsiteX20" fmla="*/ 793871 w 1899013"/>
                          <a:gd name="connsiteY20" fmla="*/ 409575 h 1384969"/>
                          <a:gd name="connsiteX21" fmla="*/ 755771 w 1899013"/>
                          <a:gd name="connsiteY21" fmla="*/ 371475 h 1384969"/>
                          <a:gd name="connsiteX22" fmla="*/ 746246 w 1899013"/>
                          <a:gd name="connsiteY22" fmla="*/ 342900 h 1384969"/>
                          <a:gd name="connsiteX23" fmla="*/ 727196 w 1899013"/>
                          <a:gd name="connsiteY23" fmla="*/ 304800 h 1384969"/>
                          <a:gd name="connsiteX24" fmla="*/ 670046 w 1899013"/>
                          <a:gd name="connsiteY24" fmla="*/ 228600 h 1384969"/>
                          <a:gd name="connsiteX25" fmla="*/ 641471 w 1899013"/>
                          <a:gd name="connsiteY25" fmla="*/ 219075 h 1384969"/>
                          <a:gd name="connsiteX26" fmla="*/ 612896 w 1899013"/>
                          <a:gd name="connsiteY26" fmla="*/ 161925 h 1384969"/>
                          <a:gd name="connsiteX27" fmla="*/ 584321 w 1899013"/>
                          <a:gd name="connsiteY27" fmla="*/ 152400 h 1384969"/>
                          <a:gd name="connsiteX28" fmla="*/ 510026 w 1899013"/>
                          <a:gd name="connsiteY28" fmla="*/ 142950 h 1384969"/>
                          <a:gd name="connsiteX29" fmla="*/ 403346 w 1899013"/>
                          <a:gd name="connsiteY29" fmla="*/ 209550 h 1384969"/>
                          <a:gd name="connsiteX30" fmla="*/ 336671 w 1899013"/>
                          <a:gd name="connsiteY30" fmla="*/ 285750 h 1384969"/>
                          <a:gd name="connsiteX31" fmla="*/ 319526 w 1899013"/>
                          <a:gd name="connsiteY31" fmla="*/ 312428 h 1384969"/>
                          <a:gd name="connsiteX32" fmla="*/ 308096 w 1899013"/>
                          <a:gd name="connsiteY32" fmla="*/ 342900 h 1384969"/>
                          <a:gd name="connsiteX33" fmla="*/ 279521 w 1899013"/>
                          <a:gd name="connsiteY33" fmla="*/ 390525 h 1384969"/>
                          <a:gd name="connsiteX34" fmla="*/ 258566 w 1899013"/>
                          <a:gd name="connsiteY34" fmla="*/ 451545 h 1384969"/>
                          <a:gd name="connsiteX35" fmla="*/ 260471 w 1899013"/>
                          <a:gd name="connsiteY35" fmla="*/ 495300 h 1384969"/>
                          <a:gd name="connsiteX36" fmla="*/ 210411 w 1899013"/>
                          <a:gd name="connsiteY36" fmla="*/ 674863 h 1384969"/>
                          <a:gd name="connsiteX37" fmla="*/ 169876 w 1899013"/>
                          <a:gd name="connsiteY37" fmla="*/ 739962 h 1384969"/>
                          <a:gd name="connsiteX38" fmla="*/ 117525 w 1899013"/>
                          <a:gd name="connsiteY38" fmla="*/ 768537 h 1384969"/>
                          <a:gd name="connsiteX39" fmla="*/ 57467 w 1899013"/>
                          <a:gd name="connsiteY39" fmla="*/ 827200 h 1384969"/>
                          <a:gd name="connsiteX40" fmla="*/ 29436 w 1899013"/>
                          <a:gd name="connsiteY40" fmla="*/ 883625 h 1384969"/>
                          <a:gd name="connsiteX41" fmla="*/ 399536 w 1899013"/>
                          <a:gd name="connsiteY41" fmla="*/ 971550 h 1384969"/>
                          <a:gd name="connsiteX42" fmla="*/ 482339 w 1899013"/>
                          <a:gd name="connsiteY42" fmla="*/ 982257 h 1384969"/>
                          <a:gd name="connsiteX43" fmla="*/ 518148 w 1899013"/>
                          <a:gd name="connsiteY43" fmla="*/ 968937 h 1384969"/>
                          <a:gd name="connsiteX44" fmla="*/ 573306 w 1899013"/>
                          <a:gd name="connsiteY44" fmla="*/ 947585 h 1384969"/>
                          <a:gd name="connsiteX45" fmla="*/ 621705 w 1899013"/>
                          <a:gd name="connsiteY45" fmla="*/ 937310 h 1384969"/>
                          <a:gd name="connsiteX46" fmla="*/ 631946 w 1899013"/>
                          <a:gd name="connsiteY46" fmla="*/ 936915 h 1384969"/>
                          <a:gd name="connsiteX47" fmla="*/ 655938 w 1899013"/>
                          <a:gd name="connsiteY47" fmla="*/ 929280 h 1384969"/>
                          <a:gd name="connsiteX48" fmla="*/ 686804 w 1899013"/>
                          <a:gd name="connsiteY48" fmla="*/ 926602 h 1384969"/>
                          <a:gd name="connsiteX49" fmla="*/ 715379 w 1899013"/>
                          <a:gd name="connsiteY49" fmla="*/ 902987 h 1384969"/>
                          <a:gd name="connsiteX50" fmla="*/ 784346 w 1899013"/>
                          <a:gd name="connsiteY50" fmla="*/ 895350 h 1384969"/>
                          <a:gd name="connsiteX51" fmla="*/ 831971 w 1899013"/>
                          <a:gd name="connsiteY51" fmla="*/ 866775 h 1384969"/>
                          <a:gd name="connsiteX52" fmla="*/ 1089146 w 1899013"/>
                          <a:gd name="connsiteY52" fmla="*/ 866775 h 1384969"/>
                          <a:gd name="connsiteX53" fmla="*/ 1089146 w 1899013"/>
                          <a:gd name="connsiteY53" fmla="*/ 990600 h 1384969"/>
                          <a:gd name="connsiteX54" fmla="*/ 1089146 w 1899013"/>
                          <a:gd name="connsiteY54" fmla="*/ 1021110 h 1384969"/>
                          <a:gd name="connsiteX55" fmla="*/ 1104386 w 1899013"/>
                          <a:gd name="connsiteY55" fmla="*/ 1057275 h 1384969"/>
                          <a:gd name="connsiteX56" fmla="*/ 1160405 w 1899013"/>
                          <a:gd name="connsiteY56" fmla="*/ 1348565 h 1384969"/>
                          <a:gd name="connsiteX57" fmla="*/ 1193921 w 1899013"/>
                          <a:gd name="connsiteY57" fmla="*/ 1019175 h 1384969"/>
                          <a:gd name="connsiteX58" fmla="*/ 1174871 w 1899013"/>
                          <a:gd name="connsiteY58" fmla="*/ 990600 h 1384969"/>
                          <a:gd name="connsiteX59" fmla="*/ 1193921 w 1899013"/>
                          <a:gd name="connsiteY59" fmla="*/ 1047750 h 1384969"/>
                          <a:gd name="connsiteX60" fmla="*/ 1247261 w 1899013"/>
                          <a:gd name="connsiteY60" fmla="*/ 1116473 h 1384969"/>
                          <a:gd name="connsiteX61" fmla="*/ 1315454 w 1899013"/>
                          <a:gd name="connsiteY61" fmla="*/ 1384966 h 1384969"/>
                          <a:gd name="connsiteX62" fmla="*/ 1300629 w 1899013"/>
                          <a:gd name="connsiteY62" fmla="*/ 1110089 h 1384969"/>
                          <a:gd name="connsiteX63" fmla="*/ 1270121 w 1899013"/>
                          <a:gd name="connsiteY63" fmla="*/ 981075 h 1384969"/>
                          <a:gd name="connsiteX64" fmla="*/ 1373964 w 1899013"/>
                          <a:gd name="connsiteY64" fmla="*/ 1061198 h 1384969"/>
                          <a:gd name="connsiteX65" fmla="*/ 1454446 w 1899013"/>
                          <a:gd name="connsiteY65" fmla="*/ 1018882 h 1384969"/>
                          <a:gd name="connsiteX66" fmla="*/ 1548518 w 1899013"/>
                          <a:gd name="connsiteY66" fmla="*/ 977473 h 1384969"/>
                          <a:gd name="connsiteX67" fmla="*/ 1535002 w 1899013"/>
                          <a:gd name="connsiteY67" fmla="*/ 960364 h 1384969"/>
                          <a:gd name="connsiteX68" fmla="*/ 1690080 w 1899013"/>
                          <a:gd name="connsiteY68" fmla="*/ 915501 h 1384969"/>
                          <a:gd name="connsiteX69" fmla="*/ 1760121 w 1899013"/>
                          <a:gd name="connsiteY69" fmla="*/ 840483 h 1384969"/>
                          <a:gd name="connsiteX70" fmla="*/ 1774946 w 1899013"/>
                          <a:gd name="connsiteY70" fmla="*/ 828675 h 1384969"/>
                          <a:gd name="connsiteX71" fmla="*/ 1813046 w 1899013"/>
                          <a:gd name="connsiteY71" fmla="*/ 771525 h 1384969"/>
                          <a:gd name="connsiteX72" fmla="*/ 1832096 w 1899013"/>
                          <a:gd name="connsiteY72" fmla="*/ 742950 h 1384969"/>
                          <a:gd name="connsiteX73" fmla="*/ 1841621 w 1899013"/>
                          <a:gd name="connsiteY73" fmla="*/ 704850 h 1384969"/>
                          <a:gd name="connsiteX74" fmla="*/ 1822571 w 1899013"/>
                          <a:gd name="connsiteY74" fmla="*/ 466725 h 1384969"/>
                          <a:gd name="connsiteX75" fmla="*/ 1813046 w 1899013"/>
                          <a:gd name="connsiteY75" fmla="*/ 438150 h 1384969"/>
                          <a:gd name="connsiteX76" fmla="*/ 1795901 w 1899013"/>
                          <a:gd name="connsiteY76" fmla="*/ 401947 h 1384969"/>
                          <a:gd name="connsiteX77" fmla="*/ 1774946 w 1899013"/>
                          <a:gd name="connsiteY77" fmla="*/ 371475 h 1384969"/>
                          <a:gd name="connsiteX78" fmla="*/ 1774946 w 1899013"/>
                          <a:gd name="connsiteY78" fmla="*/ 190500 h 1384969"/>
                          <a:gd name="connsiteX79" fmla="*/ 1793996 w 1899013"/>
                          <a:gd name="connsiteY79" fmla="*/ 161925 h 1384969"/>
                          <a:gd name="connsiteX80" fmla="*/ 1822571 w 1899013"/>
                          <a:gd name="connsiteY80" fmla="*/ 142875 h 1384969"/>
                          <a:gd name="connsiteX81" fmla="*/ 1860671 w 1899013"/>
                          <a:gd name="connsiteY81" fmla="*/ 114300 h 1384969"/>
                          <a:gd name="connsiteX82" fmla="*/ 1898771 w 1899013"/>
                          <a:gd name="connsiteY82" fmla="*/ 95250 h 1384969"/>
                          <a:gd name="connsiteX83" fmla="*/ 1851146 w 1899013"/>
                          <a:gd name="connsiteY83" fmla="*/ 51457 h 1384969"/>
                          <a:gd name="connsiteX0" fmla="*/ 1851146 w 1899013"/>
                          <a:gd name="connsiteY0" fmla="*/ 51457 h 1384969"/>
                          <a:gd name="connsiteX1" fmla="*/ 1860671 w 1899013"/>
                          <a:gd name="connsiteY1" fmla="*/ 57150 h 1384969"/>
                          <a:gd name="connsiteX2" fmla="*/ 1784471 w 1899013"/>
                          <a:gd name="connsiteY2" fmla="*/ 9562 h 1384969"/>
                          <a:gd name="connsiteX3" fmla="*/ 1717796 w 1899013"/>
                          <a:gd name="connsiteY3" fmla="*/ 0 h 1384969"/>
                          <a:gd name="connsiteX4" fmla="*/ 1670171 w 1899013"/>
                          <a:gd name="connsiteY4" fmla="*/ 9525 h 1384969"/>
                          <a:gd name="connsiteX5" fmla="*/ 1641596 w 1899013"/>
                          <a:gd name="connsiteY5" fmla="*/ 38100 h 1384969"/>
                          <a:gd name="connsiteX6" fmla="*/ 1611116 w 1899013"/>
                          <a:gd name="connsiteY6" fmla="*/ 74378 h 1384969"/>
                          <a:gd name="connsiteX7" fmla="*/ 1584446 w 1899013"/>
                          <a:gd name="connsiteY7" fmla="*/ 104775 h 1384969"/>
                          <a:gd name="connsiteX8" fmla="*/ 1574921 w 1899013"/>
                          <a:gd name="connsiteY8" fmla="*/ 142875 h 1384969"/>
                          <a:gd name="connsiteX9" fmla="*/ 1555871 w 1899013"/>
                          <a:gd name="connsiteY9" fmla="*/ 171450 h 1384969"/>
                          <a:gd name="connsiteX10" fmla="*/ 1527296 w 1899013"/>
                          <a:gd name="connsiteY10" fmla="*/ 219075 h 1384969"/>
                          <a:gd name="connsiteX11" fmla="*/ 1510151 w 1899013"/>
                          <a:gd name="connsiteY11" fmla="*/ 236265 h 1384969"/>
                          <a:gd name="connsiteX12" fmla="*/ 1479671 w 1899013"/>
                          <a:gd name="connsiteY12" fmla="*/ 276225 h 1384969"/>
                          <a:gd name="connsiteX13" fmla="*/ 1403471 w 1899013"/>
                          <a:gd name="connsiteY13" fmla="*/ 361950 h 1384969"/>
                          <a:gd name="connsiteX14" fmla="*/ 1374896 w 1899013"/>
                          <a:gd name="connsiteY14" fmla="*/ 371475 h 1384969"/>
                          <a:gd name="connsiteX15" fmla="*/ 1317746 w 1899013"/>
                          <a:gd name="connsiteY15" fmla="*/ 409575 h 1384969"/>
                          <a:gd name="connsiteX16" fmla="*/ 1289171 w 1899013"/>
                          <a:gd name="connsiteY16" fmla="*/ 428625 h 1384969"/>
                          <a:gd name="connsiteX17" fmla="*/ 1184396 w 1899013"/>
                          <a:gd name="connsiteY17" fmla="*/ 466725 h 1384969"/>
                          <a:gd name="connsiteX18" fmla="*/ 879596 w 1899013"/>
                          <a:gd name="connsiteY18" fmla="*/ 457200 h 1384969"/>
                          <a:gd name="connsiteX19" fmla="*/ 856736 w 1899013"/>
                          <a:gd name="connsiteY19" fmla="*/ 445778 h 1384969"/>
                          <a:gd name="connsiteX20" fmla="*/ 805253 w 1899013"/>
                          <a:gd name="connsiteY20" fmla="*/ 390680 h 1384969"/>
                          <a:gd name="connsiteX21" fmla="*/ 755771 w 1899013"/>
                          <a:gd name="connsiteY21" fmla="*/ 371475 h 1384969"/>
                          <a:gd name="connsiteX22" fmla="*/ 746246 w 1899013"/>
                          <a:gd name="connsiteY22" fmla="*/ 342900 h 1384969"/>
                          <a:gd name="connsiteX23" fmla="*/ 727196 w 1899013"/>
                          <a:gd name="connsiteY23" fmla="*/ 304800 h 1384969"/>
                          <a:gd name="connsiteX24" fmla="*/ 670046 w 1899013"/>
                          <a:gd name="connsiteY24" fmla="*/ 228600 h 1384969"/>
                          <a:gd name="connsiteX25" fmla="*/ 641471 w 1899013"/>
                          <a:gd name="connsiteY25" fmla="*/ 219075 h 1384969"/>
                          <a:gd name="connsiteX26" fmla="*/ 612896 w 1899013"/>
                          <a:gd name="connsiteY26" fmla="*/ 161925 h 1384969"/>
                          <a:gd name="connsiteX27" fmla="*/ 584321 w 1899013"/>
                          <a:gd name="connsiteY27" fmla="*/ 152400 h 1384969"/>
                          <a:gd name="connsiteX28" fmla="*/ 510026 w 1899013"/>
                          <a:gd name="connsiteY28" fmla="*/ 142950 h 1384969"/>
                          <a:gd name="connsiteX29" fmla="*/ 403346 w 1899013"/>
                          <a:gd name="connsiteY29" fmla="*/ 209550 h 1384969"/>
                          <a:gd name="connsiteX30" fmla="*/ 336671 w 1899013"/>
                          <a:gd name="connsiteY30" fmla="*/ 285750 h 1384969"/>
                          <a:gd name="connsiteX31" fmla="*/ 319526 w 1899013"/>
                          <a:gd name="connsiteY31" fmla="*/ 312428 h 1384969"/>
                          <a:gd name="connsiteX32" fmla="*/ 308096 w 1899013"/>
                          <a:gd name="connsiteY32" fmla="*/ 342900 h 1384969"/>
                          <a:gd name="connsiteX33" fmla="*/ 279521 w 1899013"/>
                          <a:gd name="connsiteY33" fmla="*/ 390525 h 1384969"/>
                          <a:gd name="connsiteX34" fmla="*/ 258566 w 1899013"/>
                          <a:gd name="connsiteY34" fmla="*/ 451545 h 1384969"/>
                          <a:gd name="connsiteX35" fmla="*/ 260471 w 1899013"/>
                          <a:gd name="connsiteY35" fmla="*/ 495300 h 1384969"/>
                          <a:gd name="connsiteX36" fmla="*/ 210411 w 1899013"/>
                          <a:gd name="connsiteY36" fmla="*/ 674863 h 1384969"/>
                          <a:gd name="connsiteX37" fmla="*/ 169876 w 1899013"/>
                          <a:gd name="connsiteY37" fmla="*/ 739962 h 1384969"/>
                          <a:gd name="connsiteX38" fmla="*/ 117525 w 1899013"/>
                          <a:gd name="connsiteY38" fmla="*/ 768537 h 1384969"/>
                          <a:gd name="connsiteX39" fmla="*/ 57467 w 1899013"/>
                          <a:gd name="connsiteY39" fmla="*/ 827200 h 1384969"/>
                          <a:gd name="connsiteX40" fmla="*/ 29436 w 1899013"/>
                          <a:gd name="connsiteY40" fmla="*/ 883625 h 1384969"/>
                          <a:gd name="connsiteX41" fmla="*/ 399536 w 1899013"/>
                          <a:gd name="connsiteY41" fmla="*/ 971550 h 1384969"/>
                          <a:gd name="connsiteX42" fmla="*/ 482339 w 1899013"/>
                          <a:gd name="connsiteY42" fmla="*/ 982257 h 1384969"/>
                          <a:gd name="connsiteX43" fmla="*/ 518148 w 1899013"/>
                          <a:gd name="connsiteY43" fmla="*/ 968937 h 1384969"/>
                          <a:gd name="connsiteX44" fmla="*/ 573306 w 1899013"/>
                          <a:gd name="connsiteY44" fmla="*/ 947585 h 1384969"/>
                          <a:gd name="connsiteX45" fmla="*/ 621705 w 1899013"/>
                          <a:gd name="connsiteY45" fmla="*/ 937310 h 1384969"/>
                          <a:gd name="connsiteX46" fmla="*/ 631946 w 1899013"/>
                          <a:gd name="connsiteY46" fmla="*/ 936915 h 1384969"/>
                          <a:gd name="connsiteX47" fmla="*/ 655938 w 1899013"/>
                          <a:gd name="connsiteY47" fmla="*/ 929280 h 1384969"/>
                          <a:gd name="connsiteX48" fmla="*/ 686804 w 1899013"/>
                          <a:gd name="connsiteY48" fmla="*/ 926602 h 1384969"/>
                          <a:gd name="connsiteX49" fmla="*/ 715379 w 1899013"/>
                          <a:gd name="connsiteY49" fmla="*/ 902987 h 1384969"/>
                          <a:gd name="connsiteX50" fmla="*/ 784346 w 1899013"/>
                          <a:gd name="connsiteY50" fmla="*/ 895350 h 1384969"/>
                          <a:gd name="connsiteX51" fmla="*/ 831971 w 1899013"/>
                          <a:gd name="connsiteY51" fmla="*/ 866775 h 1384969"/>
                          <a:gd name="connsiteX52" fmla="*/ 1089146 w 1899013"/>
                          <a:gd name="connsiteY52" fmla="*/ 866775 h 1384969"/>
                          <a:gd name="connsiteX53" fmla="*/ 1089146 w 1899013"/>
                          <a:gd name="connsiteY53" fmla="*/ 990600 h 1384969"/>
                          <a:gd name="connsiteX54" fmla="*/ 1089146 w 1899013"/>
                          <a:gd name="connsiteY54" fmla="*/ 1021110 h 1384969"/>
                          <a:gd name="connsiteX55" fmla="*/ 1104386 w 1899013"/>
                          <a:gd name="connsiteY55" fmla="*/ 1057275 h 1384969"/>
                          <a:gd name="connsiteX56" fmla="*/ 1160405 w 1899013"/>
                          <a:gd name="connsiteY56" fmla="*/ 1348565 h 1384969"/>
                          <a:gd name="connsiteX57" fmla="*/ 1193921 w 1899013"/>
                          <a:gd name="connsiteY57" fmla="*/ 1019175 h 1384969"/>
                          <a:gd name="connsiteX58" fmla="*/ 1174871 w 1899013"/>
                          <a:gd name="connsiteY58" fmla="*/ 990600 h 1384969"/>
                          <a:gd name="connsiteX59" fmla="*/ 1193921 w 1899013"/>
                          <a:gd name="connsiteY59" fmla="*/ 1047750 h 1384969"/>
                          <a:gd name="connsiteX60" fmla="*/ 1247261 w 1899013"/>
                          <a:gd name="connsiteY60" fmla="*/ 1116473 h 1384969"/>
                          <a:gd name="connsiteX61" fmla="*/ 1315454 w 1899013"/>
                          <a:gd name="connsiteY61" fmla="*/ 1384966 h 1384969"/>
                          <a:gd name="connsiteX62" fmla="*/ 1300629 w 1899013"/>
                          <a:gd name="connsiteY62" fmla="*/ 1110089 h 1384969"/>
                          <a:gd name="connsiteX63" fmla="*/ 1270121 w 1899013"/>
                          <a:gd name="connsiteY63" fmla="*/ 981075 h 1384969"/>
                          <a:gd name="connsiteX64" fmla="*/ 1373964 w 1899013"/>
                          <a:gd name="connsiteY64" fmla="*/ 1061198 h 1384969"/>
                          <a:gd name="connsiteX65" fmla="*/ 1454446 w 1899013"/>
                          <a:gd name="connsiteY65" fmla="*/ 1018882 h 1384969"/>
                          <a:gd name="connsiteX66" fmla="*/ 1548518 w 1899013"/>
                          <a:gd name="connsiteY66" fmla="*/ 977473 h 1384969"/>
                          <a:gd name="connsiteX67" fmla="*/ 1535002 w 1899013"/>
                          <a:gd name="connsiteY67" fmla="*/ 960364 h 1384969"/>
                          <a:gd name="connsiteX68" fmla="*/ 1690080 w 1899013"/>
                          <a:gd name="connsiteY68" fmla="*/ 915501 h 1384969"/>
                          <a:gd name="connsiteX69" fmla="*/ 1760121 w 1899013"/>
                          <a:gd name="connsiteY69" fmla="*/ 840483 h 1384969"/>
                          <a:gd name="connsiteX70" fmla="*/ 1774946 w 1899013"/>
                          <a:gd name="connsiteY70" fmla="*/ 828675 h 1384969"/>
                          <a:gd name="connsiteX71" fmla="*/ 1813046 w 1899013"/>
                          <a:gd name="connsiteY71" fmla="*/ 771525 h 1384969"/>
                          <a:gd name="connsiteX72" fmla="*/ 1832096 w 1899013"/>
                          <a:gd name="connsiteY72" fmla="*/ 742950 h 1384969"/>
                          <a:gd name="connsiteX73" fmla="*/ 1841621 w 1899013"/>
                          <a:gd name="connsiteY73" fmla="*/ 704850 h 1384969"/>
                          <a:gd name="connsiteX74" fmla="*/ 1822571 w 1899013"/>
                          <a:gd name="connsiteY74" fmla="*/ 466725 h 1384969"/>
                          <a:gd name="connsiteX75" fmla="*/ 1813046 w 1899013"/>
                          <a:gd name="connsiteY75" fmla="*/ 438150 h 1384969"/>
                          <a:gd name="connsiteX76" fmla="*/ 1795901 w 1899013"/>
                          <a:gd name="connsiteY76" fmla="*/ 401947 h 1384969"/>
                          <a:gd name="connsiteX77" fmla="*/ 1774946 w 1899013"/>
                          <a:gd name="connsiteY77" fmla="*/ 371475 h 1384969"/>
                          <a:gd name="connsiteX78" fmla="*/ 1774946 w 1899013"/>
                          <a:gd name="connsiteY78" fmla="*/ 190500 h 1384969"/>
                          <a:gd name="connsiteX79" fmla="*/ 1793996 w 1899013"/>
                          <a:gd name="connsiteY79" fmla="*/ 161925 h 1384969"/>
                          <a:gd name="connsiteX80" fmla="*/ 1822571 w 1899013"/>
                          <a:gd name="connsiteY80" fmla="*/ 142875 h 1384969"/>
                          <a:gd name="connsiteX81" fmla="*/ 1860671 w 1899013"/>
                          <a:gd name="connsiteY81" fmla="*/ 114300 h 1384969"/>
                          <a:gd name="connsiteX82" fmla="*/ 1898771 w 1899013"/>
                          <a:gd name="connsiteY82" fmla="*/ 95250 h 1384969"/>
                          <a:gd name="connsiteX83" fmla="*/ 1851146 w 1899013"/>
                          <a:gd name="connsiteY83" fmla="*/ 51457 h 1384969"/>
                          <a:gd name="connsiteX0" fmla="*/ 1851146 w 1899013"/>
                          <a:gd name="connsiteY0" fmla="*/ 51457 h 1384969"/>
                          <a:gd name="connsiteX1" fmla="*/ 1860671 w 1899013"/>
                          <a:gd name="connsiteY1" fmla="*/ 57150 h 1384969"/>
                          <a:gd name="connsiteX2" fmla="*/ 1784471 w 1899013"/>
                          <a:gd name="connsiteY2" fmla="*/ 9562 h 1384969"/>
                          <a:gd name="connsiteX3" fmla="*/ 1717796 w 1899013"/>
                          <a:gd name="connsiteY3" fmla="*/ 0 h 1384969"/>
                          <a:gd name="connsiteX4" fmla="*/ 1670171 w 1899013"/>
                          <a:gd name="connsiteY4" fmla="*/ 9525 h 1384969"/>
                          <a:gd name="connsiteX5" fmla="*/ 1641596 w 1899013"/>
                          <a:gd name="connsiteY5" fmla="*/ 38100 h 1384969"/>
                          <a:gd name="connsiteX6" fmla="*/ 1611116 w 1899013"/>
                          <a:gd name="connsiteY6" fmla="*/ 74378 h 1384969"/>
                          <a:gd name="connsiteX7" fmla="*/ 1584446 w 1899013"/>
                          <a:gd name="connsiteY7" fmla="*/ 104775 h 1384969"/>
                          <a:gd name="connsiteX8" fmla="*/ 1574921 w 1899013"/>
                          <a:gd name="connsiteY8" fmla="*/ 142875 h 1384969"/>
                          <a:gd name="connsiteX9" fmla="*/ 1555871 w 1899013"/>
                          <a:gd name="connsiteY9" fmla="*/ 171450 h 1384969"/>
                          <a:gd name="connsiteX10" fmla="*/ 1527296 w 1899013"/>
                          <a:gd name="connsiteY10" fmla="*/ 219075 h 1384969"/>
                          <a:gd name="connsiteX11" fmla="*/ 1510151 w 1899013"/>
                          <a:gd name="connsiteY11" fmla="*/ 236265 h 1384969"/>
                          <a:gd name="connsiteX12" fmla="*/ 1479671 w 1899013"/>
                          <a:gd name="connsiteY12" fmla="*/ 276225 h 1384969"/>
                          <a:gd name="connsiteX13" fmla="*/ 1403471 w 1899013"/>
                          <a:gd name="connsiteY13" fmla="*/ 361950 h 1384969"/>
                          <a:gd name="connsiteX14" fmla="*/ 1374896 w 1899013"/>
                          <a:gd name="connsiteY14" fmla="*/ 371475 h 1384969"/>
                          <a:gd name="connsiteX15" fmla="*/ 1317746 w 1899013"/>
                          <a:gd name="connsiteY15" fmla="*/ 409575 h 1384969"/>
                          <a:gd name="connsiteX16" fmla="*/ 1289171 w 1899013"/>
                          <a:gd name="connsiteY16" fmla="*/ 428625 h 1384969"/>
                          <a:gd name="connsiteX17" fmla="*/ 1184396 w 1899013"/>
                          <a:gd name="connsiteY17" fmla="*/ 466725 h 1384969"/>
                          <a:gd name="connsiteX18" fmla="*/ 906155 w 1899013"/>
                          <a:gd name="connsiteY18" fmla="*/ 438303 h 1384969"/>
                          <a:gd name="connsiteX19" fmla="*/ 856736 w 1899013"/>
                          <a:gd name="connsiteY19" fmla="*/ 445778 h 1384969"/>
                          <a:gd name="connsiteX20" fmla="*/ 805253 w 1899013"/>
                          <a:gd name="connsiteY20" fmla="*/ 390680 h 1384969"/>
                          <a:gd name="connsiteX21" fmla="*/ 755771 w 1899013"/>
                          <a:gd name="connsiteY21" fmla="*/ 371475 h 1384969"/>
                          <a:gd name="connsiteX22" fmla="*/ 746246 w 1899013"/>
                          <a:gd name="connsiteY22" fmla="*/ 342900 h 1384969"/>
                          <a:gd name="connsiteX23" fmla="*/ 727196 w 1899013"/>
                          <a:gd name="connsiteY23" fmla="*/ 304800 h 1384969"/>
                          <a:gd name="connsiteX24" fmla="*/ 670046 w 1899013"/>
                          <a:gd name="connsiteY24" fmla="*/ 228600 h 1384969"/>
                          <a:gd name="connsiteX25" fmla="*/ 641471 w 1899013"/>
                          <a:gd name="connsiteY25" fmla="*/ 219075 h 1384969"/>
                          <a:gd name="connsiteX26" fmla="*/ 612896 w 1899013"/>
                          <a:gd name="connsiteY26" fmla="*/ 161925 h 1384969"/>
                          <a:gd name="connsiteX27" fmla="*/ 584321 w 1899013"/>
                          <a:gd name="connsiteY27" fmla="*/ 152400 h 1384969"/>
                          <a:gd name="connsiteX28" fmla="*/ 510026 w 1899013"/>
                          <a:gd name="connsiteY28" fmla="*/ 142950 h 1384969"/>
                          <a:gd name="connsiteX29" fmla="*/ 403346 w 1899013"/>
                          <a:gd name="connsiteY29" fmla="*/ 209550 h 1384969"/>
                          <a:gd name="connsiteX30" fmla="*/ 336671 w 1899013"/>
                          <a:gd name="connsiteY30" fmla="*/ 285750 h 1384969"/>
                          <a:gd name="connsiteX31" fmla="*/ 319526 w 1899013"/>
                          <a:gd name="connsiteY31" fmla="*/ 312428 h 1384969"/>
                          <a:gd name="connsiteX32" fmla="*/ 308096 w 1899013"/>
                          <a:gd name="connsiteY32" fmla="*/ 342900 h 1384969"/>
                          <a:gd name="connsiteX33" fmla="*/ 279521 w 1899013"/>
                          <a:gd name="connsiteY33" fmla="*/ 390525 h 1384969"/>
                          <a:gd name="connsiteX34" fmla="*/ 258566 w 1899013"/>
                          <a:gd name="connsiteY34" fmla="*/ 451545 h 1384969"/>
                          <a:gd name="connsiteX35" fmla="*/ 260471 w 1899013"/>
                          <a:gd name="connsiteY35" fmla="*/ 495300 h 1384969"/>
                          <a:gd name="connsiteX36" fmla="*/ 210411 w 1899013"/>
                          <a:gd name="connsiteY36" fmla="*/ 674863 h 1384969"/>
                          <a:gd name="connsiteX37" fmla="*/ 169876 w 1899013"/>
                          <a:gd name="connsiteY37" fmla="*/ 739962 h 1384969"/>
                          <a:gd name="connsiteX38" fmla="*/ 117525 w 1899013"/>
                          <a:gd name="connsiteY38" fmla="*/ 768537 h 1384969"/>
                          <a:gd name="connsiteX39" fmla="*/ 57467 w 1899013"/>
                          <a:gd name="connsiteY39" fmla="*/ 827200 h 1384969"/>
                          <a:gd name="connsiteX40" fmla="*/ 29436 w 1899013"/>
                          <a:gd name="connsiteY40" fmla="*/ 883625 h 1384969"/>
                          <a:gd name="connsiteX41" fmla="*/ 399536 w 1899013"/>
                          <a:gd name="connsiteY41" fmla="*/ 971550 h 1384969"/>
                          <a:gd name="connsiteX42" fmla="*/ 482339 w 1899013"/>
                          <a:gd name="connsiteY42" fmla="*/ 982257 h 1384969"/>
                          <a:gd name="connsiteX43" fmla="*/ 518148 w 1899013"/>
                          <a:gd name="connsiteY43" fmla="*/ 968937 h 1384969"/>
                          <a:gd name="connsiteX44" fmla="*/ 573306 w 1899013"/>
                          <a:gd name="connsiteY44" fmla="*/ 947585 h 1384969"/>
                          <a:gd name="connsiteX45" fmla="*/ 621705 w 1899013"/>
                          <a:gd name="connsiteY45" fmla="*/ 937310 h 1384969"/>
                          <a:gd name="connsiteX46" fmla="*/ 631946 w 1899013"/>
                          <a:gd name="connsiteY46" fmla="*/ 936915 h 1384969"/>
                          <a:gd name="connsiteX47" fmla="*/ 655938 w 1899013"/>
                          <a:gd name="connsiteY47" fmla="*/ 929280 h 1384969"/>
                          <a:gd name="connsiteX48" fmla="*/ 686804 w 1899013"/>
                          <a:gd name="connsiteY48" fmla="*/ 926602 h 1384969"/>
                          <a:gd name="connsiteX49" fmla="*/ 715379 w 1899013"/>
                          <a:gd name="connsiteY49" fmla="*/ 902987 h 1384969"/>
                          <a:gd name="connsiteX50" fmla="*/ 784346 w 1899013"/>
                          <a:gd name="connsiteY50" fmla="*/ 895350 h 1384969"/>
                          <a:gd name="connsiteX51" fmla="*/ 831971 w 1899013"/>
                          <a:gd name="connsiteY51" fmla="*/ 866775 h 1384969"/>
                          <a:gd name="connsiteX52" fmla="*/ 1089146 w 1899013"/>
                          <a:gd name="connsiteY52" fmla="*/ 866775 h 1384969"/>
                          <a:gd name="connsiteX53" fmla="*/ 1089146 w 1899013"/>
                          <a:gd name="connsiteY53" fmla="*/ 990600 h 1384969"/>
                          <a:gd name="connsiteX54" fmla="*/ 1089146 w 1899013"/>
                          <a:gd name="connsiteY54" fmla="*/ 1021110 h 1384969"/>
                          <a:gd name="connsiteX55" fmla="*/ 1104386 w 1899013"/>
                          <a:gd name="connsiteY55" fmla="*/ 1057275 h 1384969"/>
                          <a:gd name="connsiteX56" fmla="*/ 1160405 w 1899013"/>
                          <a:gd name="connsiteY56" fmla="*/ 1348565 h 1384969"/>
                          <a:gd name="connsiteX57" fmla="*/ 1193921 w 1899013"/>
                          <a:gd name="connsiteY57" fmla="*/ 1019175 h 1384969"/>
                          <a:gd name="connsiteX58" fmla="*/ 1174871 w 1899013"/>
                          <a:gd name="connsiteY58" fmla="*/ 990600 h 1384969"/>
                          <a:gd name="connsiteX59" fmla="*/ 1193921 w 1899013"/>
                          <a:gd name="connsiteY59" fmla="*/ 1047750 h 1384969"/>
                          <a:gd name="connsiteX60" fmla="*/ 1247261 w 1899013"/>
                          <a:gd name="connsiteY60" fmla="*/ 1116473 h 1384969"/>
                          <a:gd name="connsiteX61" fmla="*/ 1315454 w 1899013"/>
                          <a:gd name="connsiteY61" fmla="*/ 1384966 h 1384969"/>
                          <a:gd name="connsiteX62" fmla="*/ 1300629 w 1899013"/>
                          <a:gd name="connsiteY62" fmla="*/ 1110089 h 1384969"/>
                          <a:gd name="connsiteX63" fmla="*/ 1270121 w 1899013"/>
                          <a:gd name="connsiteY63" fmla="*/ 981075 h 1384969"/>
                          <a:gd name="connsiteX64" fmla="*/ 1373964 w 1899013"/>
                          <a:gd name="connsiteY64" fmla="*/ 1061198 h 1384969"/>
                          <a:gd name="connsiteX65" fmla="*/ 1454446 w 1899013"/>
                          <a:gd name="connsiteY65" fmla="*/ 1018882 h 1384969"/>
                          <a:gd name="connsiteX66" fmla="*/ 1548518 w 1899013"/>
                          <a:gd name="connsiteY66" fmla="*/ 977473 h 1384969"/>
                          <a:gd name="connsiteX67" fmla="*/ 1535002 w 1899013"/>
                          <a:gd name="connsiteY67" fmla="*/ 960364 h 1384969"/>
                          <a:gd name="connsiteX68" fmla="*/ 1690080 w 1899013"/>
                          <a:gd name="connsiteY68" fmla="*/ 915501 h 1384969"/>
                          <a:gd name="connsiteX69" fmla="*/ 1760121 w 1899013"/>
                          <a:gd name="connsiteY69" fmla="*/ 840483 h 1384969"/>
                          <a:gd name="connsiteX70" fmla="*/ 1774946 w 1899013"/>
                          <a:gd name="connsiteY70" fmla="*/ 828675 h 1384969"/>
                          <a:gd name="connsiteX71" fmla="*/ 1813046 w 1899013"/>
                          <a:gd name="connsiteY71" fmla="*/ 771525 h 1384969"/>
                          <a:gd name="connsiteX72" fmla="*/ 1832096 w 1899013"/>
                          <a:gd name="connsiteY72" fmla="*/ 742950 h 1384969"/>
                          <a:gd name="connsiteX73" fmla="*/ 1841621 w 1899013"/>
                          <a:gd name="connsiteY73" fmla="*/ 704850 h 1384969"/>
                          <a:gd name="connsiteX74" fmla="*/ 1822571 w 1899013"/>
                          <a:gd name="connsiteY74" fmla="*/ 466725 h 1384969"/>
                          <a:gd name="connsiteX75" fmla="*/ 1813046 w 1899013"/>
                          <a:gd name="connsiteY75" fmla="*/ 438150 h 1384969"/>
                          <a:gd name="connsiteX76" fmla="*/ 1795901 w 1899013"/>
                          <a:gd name="connsiteY76" fmla="*/ 401947 h 1384969"/>
                          <a:gd name="connsiteX77" fmla="*/ 1774946 w 1899013"/>
                          <a:gd name="connsiteY77" fmla="*/ 371475 h 1384969"/>
                          <a:gd name="connsiteX78" fmla="*/ 1774946 w 1899013"/>
                          <a:gd name="connsiteY78" fmla="*/ 190500 h 1384969"/>
                          <a:gd name="connsiteX79" fmla="*/ 1793996 w 1899013"/>
                          <a:gd name="connsiteY79" fmla="*/ 161925 h 1384969"/>
                          <a:gd name="connsiteX80" fmla="*/ 1822571 w 1899013"/>
                          <a:gd name="connsiteY80" fmla="*/ 142875 h 1384969"/>
                          <a:gd name="connsiteX81" fmla="*/ 1860671 w 1899013"/>
                          <a:gd name="connsiteY81" fmla="*/ 114300 h 1384969"/>
                          <a:gd name="connsiteX82" fmla="*/ 1898771 w 1899013"/>
                          <a:gd name="connsiteY82" fmla="*/ 95250 h 1384969"/>
                          <a:gd name="connsiteX83" fmla="*/ 1851146 w 1899013"/>
                          <a:gd name="connsiteY83" fmla="*/ 51457 h 1384969"/>
                          <a:gd name="connsiteX0" fmla="*/ 1851146 w 1899013"/>
                          <a:gd name="connsiteY0" fmla="*/ 51457 h 1384969"/>
                          <a:gd name="connsiteX1" fmla="*/ 1860671 w 1899013"/>
                          <a:gd name="connsiteY1" fmla="*/ 57150 h 1384969"/>
                          <a:gd name="connsiteX2" fmla="*/ 1784471 w 1899013"/>
                          <a:gd name="connsiteY2" fmla="*/ 9562 h 1384969"/>
                          <a:gd name="connsiteX3" fmla="*/ 1717796 w 1899013"/>
                          <a:gd name="connsiteY3" fmla="*/ 0 h 1384969"/>
                          <a:gd name="connsiteX4" fmla="*/ 1670171 w 1899013"/>
                          <a:gd name="connsiteY4" fmla="*/ 9525 h 1384969"/>
                          <a:gd name="connsiteX5" fmla="*/ 1641596 w 1899013"/>
                          <a:gd name="connsiteY5" fmla="*/ 38100 h 1384969"/>
                          <a:gd name="connsiteX6" fmla="*/ 1611116 w 1899013"/>
                          <a:gd name="connsiteY6" fmla="*/ 74378 h 1384969"/>
                          <a:gd name="connsiteX7" fmla="*/ 1584446 w 1899013"/>
                          <a:gd name="connsiteY7" fmla="*/ 104775 h 1384969"/>
                          <a:gd name="connsiteX8" fmla="*/ 1574921 w 1899013"/>
                          <a:gd name="connsiteY8" fmla="*/ 142875 h 1384969"/>
                          <a:gd name="connsiteX9" fmla="*/ 1555871 w 1899013"/>
                          <a:gd name="connsiteY9" fmla="*/ 171450 h 1384969"/>
                          <a:gd name="connsiteX10" fmla="*/ 1527296 w 1899013"/>
                          <a:gd name="connsiteY10" fmla="*/ 219075 h 1384969"/>
                          <a:gd name="connsiteX11" fmla="*/ 1510151 w 1899013"/>
                          <a:gd name="connsiteY11" fmla="*/ 236265 h 1384969"/>
                          <a:gd name="connsiteX12" fmla="*/ 1479671 w 1899013"/>
                          <a:gd name="connsiteY12" fmla="*/ 276225 h 1384969"/>
                          <a:gd name="connsiteX13" fmla="*/ 1403471 w 1899013"/>
                          <a:gd name="connsiteY13" fmla="*/ 361950 h 1384969"/>
                          <a:gd name="connsiteX14" fmla="*/ 1374896 w 1899013"/>
                          <a:gd name="connsiteY14" fmla="*/ 371475 h 1384969"/>
                          <a:gd name="connsiteX15" fmla="*/ 1317746 w 1899013"/>
                          <a:gd name="connsiteY15" fmla="*/ 409575 h 1384969"/>
                          <a:gd name="connsiteX16" fmla="*/ 1289171 w 1899013"/>
                          <a:gd name="connsiteY16" fmla="*/ 428625 h 1384969"/>
                          <a:gd name="connsiteX17" fmla="*/ 1184396 w 1899013"/>
                          <a:gd name="connsiteY17" fmla="*/ 466725 h 1384969"/>
                          <a:gd name="connsiteX18" fmla="*/ 906155 w 1899013"/>
                          <a:gd name="connsiteY18" fmla="*/ 438303 h 1384969"/>
                          <a:gd name="connsiteX19" fmla="*/ 856736 w 1899013"/>
                          <a:gd name="connsiteY19" fmla="*/ 445778 h 1384969"/>
                          <a:gd name="connsiteX20" fmla="*/ 805253 w 1899013"/>
                          <a:gd name="connsiteY20" fmla="*/ 390680 h 1384969"/>
                          <a:gd name="connsiteX21" fmla="*/ 755771 w 1899013"/>
                          <a:gd name="connsiteY21" fmla="*/ 371475 h 1384969"/>
                          <a:gd name="connsiteX22" fmla="*/ 761423 w 1899013"/>
                          <a:gd name="connsiteY22" fmla="*/ 331562 h 1384969"/>
                          <a:gd name="connsiteX23" fmla="*/ 727196 w 1899013"/>
                          <a:gd name="connsiteY23" fmla="*/ 304800 h 1384969"/>
                          <a:gd name="connsiteX24" fmla="*/ 670046 w 1899013"/>
                          <a:gd name="connsiteY24" fmla="*/ 228600 h 1384969"/>
                          <a:gd name="connsiteX25" fmla="*/ 641471 w 1899013"/>
                          <a:gd name="connsiteY25" fmla="*/ 219075 h 1384969"/>
                          <a:gd name="connsiteX26" fmla="*/ 612896 w 1899013"/>
                          <a:gd name="connsiteY26" fmla="*/ 161925 h 1384969"/>
                          <a:gd name="connsiteX27" fmla="*/ 584321 w 1899013"/>
                          <a:gd name="connsiteY27" fmla="*/ 152400 h 1384969"/>
                          <a:gd name="connsiteX28" fmla="*/ 510026 w 1899013"/>
                          <a:gd name="connsiteY28" fmla="*/ 142950 h 1384969"/>
                          <a:gd name="connsiteX29" fmla="*/ 403346 w 1899013"/>
                          <a:gd name="connsiteY29" fmla="*/ 209550 h 1384969"/>
                          <a:gd name="connsiteX30" fmla="*/ 336671 w 1899013"/>
                          <a:gd name="connsiteY30" fmla="*/ 285750 h 1384969"/>
                          <a:gd name="connsiteX31" fmla="*/ 319526 w 1899013"/>
                          <a:gd name="connsiteY31" fmla="*/ 312428 h 1384969"/>
                          <a:gd name="connsiteX32" fmla="*/ 308096 w 1899013"/>
                          <a:gd name="connsiteY32" fmla="*/ 342900 h 1384969"/>
                          <a:gd name="connsiteX33" fmla="*/ 279521 w 1899013"/>
                          <a:gd name="connsiteY33" fmla="*/ 390525 h 1384969"/>
                          <a:gd name="connsiteX34" fmla="*/ 258566 w 1899013"/>
                          <a:gd name="connsiteY34" fmla="*/ 451545 h 1384969"/>
                          <a:gd name="connsiteX35" fmla="*/ 260471 w 1899013"/>
                          <a:gd name="connsiteY35" fmla="*/ 495300 h 1384969"/>
                          <a:gd name="connsiteX36" fmla="*/ 210411 w 1899013"/>
                          <a:gd name="connsiteY36" fmla="*/ 674863 h 1384969"/>
                          <a:gd name="connsiteX37" fmla="*/ 169876 w 1899013"/>
                          <a:gd name="connsiteY37" fmla="*/ 739962 h 1384969"/>
                          <a:gd name="connsiteX38" fmla="*/ 117525 w 1899013"/>
                          <a:gd name="connsiteY38" fmla="*/ 768537 h 1384969"/>
                          <a:gd name="connsiteX39" fmla="*/ 57467 w 1899013"/>
                          <a:gd name="connsiteY39" fmla="*/ 827200 h 1384969"/>
                          <a:gd name="connsiteX40" fmla="*/ 29436 w 1899013"/>
                          <a:gd name="connsiteY40" fmla="*/ 883625 h 1384969"/>
                          <a:gd name="connsiteX41" fmla="*/ 399536 w 1899013"/>
                          <a:gd name="connsiteY41" fmla="*/ 971550 h 1384969"/>
                          <a:gd name="connsiteX42" fmla="*/ 482339 w 1899013"/>
                          <a:gd name="connsiteY42" fmla="*/ 982257 h 1384969"/>
                          <a:gd name="connsiteX43" fmla="*/ 518148 w 1899013"/>
                          <a:gd name="connsiteY43" fmla="*/ 968937 h 1384969"/>
                          <a:gd name="connsiteX44" fmla="*/ 573306 w 1899013"/>
                          <a:gd name="connsiteY44" fmla="*/ 947585 h 1384969"/>
                          <a:gd name="connsiteX45" fmla="*/ 621705 w 1899013"/>
                          <a:gd name="connsiteY45" fmla="*/ 937310 h 1384969"/>
                          <a:gd name="connsiteX46" fmla="*/ 631946 w 1899013"/>
                          <a:gd name="connsiteY46" fmla="*/ 936915 h 1384969"/>
                          <a:gd name="connsiteX47" fmla="*/ 655938 w 1899013"/>
                          <a:gd name="connsiteY47" fmla="*/ 929280 h 1384969"/>
                          <a:gd name="connsiteX48" fmla="*/ 686804 w 1899013"/>
                          <a:gd name="connsiteY48" fmla="*/ 926602 h 1384969"/>
                          <a:gd name="connsiteX49" fmla="*/ 715379 w 1899013"/>
                          <a:gd name="connsiteY49" fmla="*/ 902987 h 1384969"/>
                          <a:gd name="connsiteX50" fmla="*/ 784346 w 1899013"/>
                          <a:gd name="connsiteY50" fmla="*/ 895350 h 1384969"/>
                          <a:gd name="connsiteX51" fmla="*/ 831971 w 1899013"/>
                          <a:gd name="connsiteY51" fmla="*/ 866775 h 1384969"/>
                          <a:gd name="connsiteX52" fmla="*/ 1089146 w 1899013"/>
                          <a:gd name="connsiteY52" fmla="*/ 866775 h 1384969"/>
                          <a:gd name="connsiteX53" fmla="*/ 1089146 w 1899013"/>
                          <a:gd name="connsiteY53" fmla="*/ 990600 h 1384969"/>
                          <a:gd name="connsiteX54" fmla="*/ 1089146 w 1899013"/>
                          <a:gd name="connsiteY54" fmla="*/ 1021110 h 1384969"/>
                          <a:gd name="connsiteX55" fmla="*/ 1104386 w 1899013"/>
                          <a:gd name="connsiteY55" fmla="*/ 1057275 h 1384969"/>
                          <a:gd name="connsiteX56" fmla="*/ 1160405 w 1899013"/>
                          <a:gd name="connsiteY56" fmla="*/ 1348565 h 1384969"/>
                          <a:gd name="connsiteX57" fmla="*/ 1193921 w 1899013"/>
                          <a:gd name="connsiteY57" fmla="*/ 1019175 h 1384969"/>
                          <a:gd name="connsiteX58" fmla="*/ 1174871 w 1899013"/>
                          <a:gd name="connsiteY58" fmla="*/ 990600 h 1384969"/>
                          <a:gd name="connsiteX59" fmla="*/ 1193921 w 1899013"/>
                          <a:gd name="connsiteY59" fmla="*/ 1047750 h 1384969"/>
                          <a:gd name="connsiteX60" fmla="*/ 1247261 w 1899013"/>
                          <a:gd name="connsiteY60" fmla="*/ 1116473 h 1384969"/>
                          <a:gd name="connsiteX61" fmla="*/ 1315454 w 1899013"/>
                          <a:gd name="connsiteY61" fmla="*/ 1384966 h 1384969"/>
                          <a:gd name="connsiteX62" fmla="*/ 1300629 w 1899013"/>
                          <a:gd name="connsiteY62" fmla="*/ 1110089 h 1384969"/>
                          <a:gd name="connsiteX63" fmla="*/ 1270121 w 1899013"/>
                          <a:gd name="connsiteY63" fmla="*/ 981075 h 1384969"/>
                          <a:gd name="connsiteX64" fmla="*/ 1373964 w 1899013"/>
                          <a:gd name="connsiteY64" fmla="*/ 1061198 h 1384969"/>
                          <a:gd name="connsiteX65" fmla="*/ 1454446 w 1899013"/>
                          <a:gd name="connsiteY65" fmla="*/ 1018882 h 1384969"/>
                          <a:gd name="connsiteX66" fmla="*/ 1548518 w 1899013"/>
                          <a:gd name="connsiteY66" fmla="*/ 977473 h 1384969"/>
                          <a:gd name="connsiteX67" fmla="*/ 1535002 w 1899013"/>
                          <a:gd name="connsiteY67" fmla="*/ 960364 h 1384969"/>
                          <a:gd name="connsiteX68" fmla="*/ 1690080 w 1899013"/>
                          <a:gd name="connsiteY68" fmla="*/ 915501 h 1384969"/>
                          <a:gd name="connsiteX69" fmla="*/ 1760121 w 1899013"/>
                          <a:gd name="connsiteY69" fmla="*/ 840483 h 1384969"/>
                          <a:gd name="connsiteX70" fmla="*/ 1774946 w 1899013"/>
                          <a:gd name="connsiteY70" fmla="*/ 828675 h 1384969"/>
                          <a:gd name="connsiteX71" fmla="*/ 1813046 w 1899013"/>
                          <a:gd name="connsiteY71" fmla="*/ 771525 h 1384969"/>
                          <a:gd name="connsiteX72" fmla="*/ 1832096 w 1899013"/>
                          <a:gd name="connsiteY72" fmla="*/ 742950 h 1384969"/>
                          <a:gd name="connsiteX73" fmla="*/ 1841621 w 1899013"/>
                          <a:gd name="connsiteY73" fmla="*/ 704850 h 1384969"/>
                          <a:gd name="connsiteX74" fmla="*/ 1822571 w 1899013"/>
                          <a:gd name="connsiteY74" fmla="*/ 466725 h 1384969"/>
                          <a:gd name="connsiteX75" fmla="*/ 1813046 w 1899013"/>
                          <a:gd name="connsiteY75" fmla="*/ 438150 h 1384969"/>
                          <a:gd name="connsiteX76" fmla="*/ 1795901 w 1899013"/>
                          <a:gd name="connsiteY76" fmla="*/ 401947 h 1384969"/>
                          <a:gd name="connsiteX77" fmla="*/ 1774946 w 1899013"/>
                          <a:gd name="connsiteY77" fmla="*/ 371475 h 1384969"/>
                          <a:gd name="connsiteX78" fmla="*/ 1774946 w 1899013"/>
                          <a:gd name="connsiteY78" fmla="*/ 190500 h 1384969"/>
                          <a:gd name="connsiteX79" fmla="*/ 1793996 w 1899013"/>
                          <a:gd name="connsiteY79" fmla="*/ 161925 h 1384969"/>
                          <a:gd name="connsiteX80" fmla="*/ 1822571 w 1899013"/>
                          <a:gd name="connsiteY80" fmla="*/ 142875 h 1384969"/>
                          <a:gd name="connsiteX81" fmla="*/ 1860671 w 1899013"/>
                          <a:gd name="connsiteY81" fmla="*/ 114300 h 1384969"/>
                          <a:gd name="connsiteX82" fmla="*/ 1898771 w 1899013"/>
                          <a:gd name="connsiteY82" fmla="*/ 95250 h 1384969"/>
                          <a:gd name="connsiteX83" fmla="*/ 1851146 w 1899013"/>
                          <a:gd name="connsiteY83" fmla="*/ 51457 h 1384969"/>
                          <a:gd name="connsiteX0" fmla="*/ 1851146 w 1899013"/>
                          <a:gd name="connsiteY0" fmla="*/ 51457 h 1384969"/>
                          <a:gd name="connsiteX1" fmla="*/ 1860671 w 1899013"/>
                          <a:gd name="connsiteY1" fmla="*/ 57150 h 1384969"/>
                          <a:gd name="connsiteX2" fmla="*/ 1784471 w 1899013"/>
                          <a:gd name="connsiteY2" fmla="*/ 9562 h 1384969"/>
                          <a:gd name="connsiteX3" fmla="*/ 1717796 w 1899013"/>
                          <a:gd name="connsiteY3" fmla="*/ 0 h 1384969"/>
                          <a:gd name="connsiteX4" fmla="*/ 1670171 w 1899013"/>
                          <a:gd name="connsiteY4" fmla="*/ 9525 h 1384969"/>
                          <a:gd name="connsiteX5" fmla="*/ 1641596 w 1899013"/>
                          <a:gd name="connsiteY5" fmla="*/ 38100 h 1384969"/>
                          <a:gd name="connsiteX6" fmla="*/ 1611116 w 1899013"/>
                          <a:gd name="connsiteY6" fmla="*/ 74378 h 1384969"/>
                          <a:gd name="connsiteX7" fmla="*/ 1584446 w 1899013"/>
                          <a:gd name="connsiteY7" fmla="*/ 104775 h 1384969"/>
                          <a:gd name="connsiteX8" fmla="*/ 1574921 w 1899013"/>
                          <a:gd name="connsiteY8" fmla="*/ 142875 h 1384969"/>
                          <a:gd name="connsiteX9" fmla="*/ 1555871 w 1899013"/>
                          <a:gd name="connsiteY9" fmla="*/ 171450 h 1384969"/>
                          <a:gd name="connsiteX10" fmla="*/ 1527296 w 1899013"/>
                          <a:gd name="connsiteY10" fmla="*/ 219075 h 1384969"/>
                          <a:gd name="connsiteX11" fmla="*/ 1510151 w 1899013"/>
                          <a:gd name="connsiteY11" fmla="*/ 236265 h 1384969"/>
                          <a:gd name="connsiteX12" fmla="*/ 1479671 w 1899013"/>
                          <a:gd name="connsiteY12" fmla="*/ 276225 h 1384969"/>
                          <a:gd name="connsiteX13" fmla="*/ 1403471 w 1899013"/>
                          <a:gd name="connsiteY13" fmla="*/ 361950 h 1384969"/>
                          <a:gd name="connsiteX14" fmla="*/ 1374896 w 1899013"/>
                          <a:gd name="connsiteY14" fmla="*/ 371475 h 1384969"/>
                          <a:gd name="connsiteX15" fmla="*/ 1317746 w 1899013"/>
                          <a:gd name="connsiteY15" fmla="*/ 409575 h 1384969"/>
                          <a:gd name="connsiteX16" fmla="*/ 1289171 w 1899013"/>
                          <a:gd name="connsiteY16" fmla="*/ 428625 h 1384969"/>
                          <a:gd name="connsiteX17" fmla="*/ 1184396 w 1899013"/>
                          <a:gd name="connsiteY17" fmla="*/ 466725 h 1384969"/>
                          <a:gd name="connsiteX18" fmla="*/ 906155 w 1899013"/>
                          <a:gd name="connsiteY18" fmla="*/ 438303 h 1384969"/>
                          <a:gd name="connsiteX19" fmla="*/ 860530 w 1899013"/>
                          <a:gd name="connsiteY19" fmla="*/ 419323 h 1384969"/>
                          <a:gd name="connsiteX20" fmla="*/ 805253 w 1899013"/>
                          <a:gd name="connsiteY20" fmla="*/ 390680 h 1384969"/>
                          <a:gd name="connsiteX21" fmla="*/ 755771 w 1899013"/>
                          <a:gd name="connsiteY21" fmla="*/ 371475 h 1384969"/>
                          <a:gd name="connsiteX22" fmla="*/ 761423 w 1899013"/>
                          <a:gd name="connsiteY22" fmla="*/ 331562 h 1384969"/>
                          <a:gd name="connsiteX23" fmla="*/ 727196 w 1899013"/>
                          <a:gd name="connsiteY23" fmla="*/ 304800 h 1384969"/>
                          <a:gd name="connsiteX24" fmla="*/ 670046 w 1899013"/>
                          <a:gd name="connsiteY24" fmla="*/ 228600 h 1384969"/>
                          <a:gd name="connsiteX25" fmla="*/ 641471 w 1899013"/>
                          <a:gd name="connsiteY25" fmla="*/ 219075 h 1384969"/>
                          <a:gd name="connsiteX26" fmla="*/ 612896 w 1899013"/>
                          <a:gd name="connsiteY26" fmla="*/ 161925 h 1384969"/>
                          <a:gd name="connsiteX27" fmla="*/ 584321 w 1899013"/>
                          <a:gd name="connsiteY27" fmla="*/ 152400 h 1384969"/>
                          <a:gd name="connsiteX28" fmla="*/ 510026 w 1899013"/>
                          <a:gd name="connsiteY28" fmla="*/ 142950 h 1384969"/>
                          <a:gd name="connsiteX29" fmla="*/ 403346 w 1899013"/>
                          <a:gd name="connsiteY29" fmla="*/ 209550 h 1384969"/>
                          <a:gd name="connsiteX30" fmla="*/ 336671 w 1899013"/>
                          <a:gd name="connsiteY30" fmla="*/ 285750 h 1384969"/>
                          <a:gd name="connsiteX31" fmla="*/ 319526 w 1899013"/>
                          <a:gd name="connsiteY31" fmla="*/ 312428 h 1384969"/>
                          <a:gd name="connsiteX32" fmla="*/ 308096 w 1899013"/>
                          <a:gd name="connsiteY32" fmla="*/ 342900 h 1384969"/>
                          <a:gd name="connsiteX33" fmla="*/ 279521 w 1899013"/>
                          <a:gd name="connsiteY33" fmla="*/ 390525 h 1384969"/>
                          <a:gd name="connsiteX34" fmla="*/ 258566 w 1899013"/>
                          <a:gd name="connsiteY34" fmla="*/ 451545 h 1384969"/>
                          <a:gd name="connsiteX35" fmla="*/ 260471 w 1899013"/>
                          <a:gd name="connsiteY35" fmla="*/ 495300 h 1384969"/>
                          <a:gd name="connsiteX36" fmla="*/ 210411 w 1899013"/>
                          <a:gd name="connsiteY36" fmla="*/ 674863 h 1384969"/>
                          <a:gd name="connsiteX37" fmla="*/ 169876 w 1899013"/>
                          <a:gd name="connsiteY37" fmla="*/ 739962 h 1384969"/>
                          <a:gd name="connsiteX38" fmla="*/ 117525 w 1899013"/>
                          <a:gd name="connsiteY38" fmla="*/ 768537 h 1384969"/>
                          <a:gd name="connsiteX39" fmla="*/ 57467 w 1899013"/>
                          <a:gd name="connsiteY39" fmla="*/ 827200 h 1384969"/>
                          <a:gd name="connsiteX40" fmla="*/ 29436 w 1899013"/>
                          <a:gd name="connsiteY40" fmla="*/ 883625 h 1384969"/>
                          <a:gd name="connsiteX41" fmla="*/ 399536 w 1899013"/>
                          <a:gd name="connsiteY41" fmla="*/ 971550 h 1384969"/>
                          <a:gd name="connsiteX42" fmla="*/ 482339 w 1899013"/>
                          <a:gd name="connsiteY42" fmla="*/ 982257 h 1384969"/>
                          <a:gd name="connsiteX43" fmla="*/ 518148 w 1899013"/>
                          <a:gd name="connsiteY43" fmla="*/ 968937 h 1384969"/>
                          <a:gd name="connsiteX44" fmla="*/ 573306 w 1899013"/>
                          <a:gd name="connsiteY44" fmla="*/ 947585 h 1384969"/>
                          <a:gd name="connsiteX45" fmla="*/ 621705 w 1899013"/>
                          <a:gd name="connsiteY45" fmla="*/ 937310 h 1384969"/>
                          <a:gd name="connsiteX46" fmla="*/ 631946 w 1899013"/>
                          <a:gd name="connsiteY46" fmla="*/ 936915 h 1384969"/>
                          <a:gd name="connsiteX47" fmla="*/ 655938 w 1899013"/>
                          <a:gd name="connsiteY47" fmla="*/ 929280 h 1384969"/>
                          <a:gd name="connsiteX48" fmla="*/ 686804 w 1899013"/>
                          <a:gd name="connsiteY48" fmla="*/ 926602 h 1384969"/>
                          <a:gd name="connsiteX49" fmla="*/ 715379 w 1899013"/>
                          <a:gd name="connsiteY49" fmla="*/ 902987 h 1384969"/>
                          <a:gd name="connsiteX50" fmla="*/ 784346 w 1899013"/>
                          <a:gd name="connsiteY50" fmla="*/ 895350 h 1384969"/>
                          <a:gd name="connsiteX51" fmla="*/ 831971 w 1899013"/>
                          <a:gd name="connsiteY51" fmla="*/ 866775 h 1384969"/>
                          <a:gd name="connsiteX52" fmla="*/ 1089146 w 1899013"/>
                          <a:gd name="connsiteY52" fmla="*/ 866775 h 1384969"/>
                          <a:gd name="connsiteX53" fmla="*/ 1089146 w 1899013"/>
                          <a:gd name="connsiteY53" fmla="*/ 990600 h 1384969"/>
                          <a:gd name="connsiteX54" fmla="*/ 1089146 w 1899013"/>
                          <a:gd name="connsiteY54" fmla="*/ 1021110 h 1384969"/>
                          <a:gd name="connsiteX55" fmla="*/ 1104386 w 1899013"/>
                          <a:gd name="connsiteY55" fmla="*/ 1057275 h 1384969"/>
                          <a:gd name="connsiteX56" fmla="*/ 1160405 w 1899013"/>
                          <a:gd name="connsiteY56" fmla="*/ 1348565 h 1384969"/>
                          <a:gd name="connsiteX57" fmla="*/ 1193921 w 1899013"/>
                          <a:gd name="connsiteY57" fmla="*/ 1019175 h 1384969"/>
                          <a:gd name="connsiteX58" fmla="*/ 1174871 w 1899013"/>
                          <a:gd name="connsiteY58" fmla="*/ 990600 h 1384969"/>
                          <a:gd name="connsiteX59" fmla="*/ 1193921 w 1899013"/>
                          <a:gd name="connsiteY59" fmla="*/ 1047750 h 1384969"/>
                          <a:gd name="connsiteX60" fmla="*/ 1247261 w 1899013"/>
                          <a:gd name="connsiteY60" fmla="*/ 1116473 h 1384969"/>
                          <a:gd name="connsiteX61" fmla="*/ 1315454 w 1899013"/>
                          <a:gd name="connsiteY61" fmla="*/ 1384966 h 1384969"/>
                          <a:gd name="connsiteX62" fmla="*/ 1300629 w 1899013"/>
                          <a:gd name="connsiteY62" fmla="*/ 1110089 h 1384969"/>
                          <a:gd name="connsiteX63" fmla="*/ 1270121 w 1899013"/>
                          <a:gd name="connsiteY63" fmla="*/ 981075 h 1384969"/>
                          <a:gd name="connsiteX64" fmla="*/ 1373964 w 1899013"/>
                          <a:gd name="connsiteY64" fmla="*/ 1061198 h 1384969"/>
                          <a:gd name="connsiteX65" fmla="*/ 1454446 w 1899013"/>
                          <a:gd name="connsiteY65" fmla="*/ 1018882 h 1384969"/>
                          <a:gd name="connsiteX66" fmla="*/ 1548518 w 1899013"/>
                          <a:gd name="connsiteY66" fmla="*/ 977473 h 1384969"/>
                          <a:gd name="connsiteX67" fmla="*/ 1535002 w 1899013"/>
                          <a:gd name="connsiteY67" fmla="*/ 960364 h 1384969"/>
                          <a:gd name="connsiteX68" fmla="*/ 1690080 w 1899013"/>
                          <a:gd name="connsiteY68" fmla="*/ 915501 h 1384969"/>
                          <a:gd name="connsiteX69" fmla="*/ 1760121 w 1899013"/>
                          <a:gd name="connsiteY69" fmla="*/ 840483 h 1384969"/>
                          <a:gd name="connsiteX70" fmla="*/ 1774946 w 1899013"/>
                          <a:gd name="connsiteY70" fmla="*/ 828675 h 1384969"/>
                          <a:gd name="connsiteX71" fmla="*/ 1813046 w 1899013"/>
                          <a:gd name="connsiteY71" fmla="*/ 771525 h 1384969"/>
                          <a:gd name="connsiteX72" fmla="*/ 1832096 w 1899013"/>
                          <a:gd name="connsiteY72" fmla="*/ 742950 h 1384969"/>
                          <a:gd name="connsiteX73" fmla="*/ 1841621 w 1899013"/>
                          <a:gd name="connsiteY73" fmla="*/ 704850 h 1384969"/>
                          <a:gd name="connsiteX74" fmla="*/ 1822571 w 1899013"/>
                          <a:gd name="connsiteY74" fmla="*/ 466725 h 1384969"/>
                          <a:gd name="connsiteX75" fmla="*/ 1813046 w 1899013"/>
                          <a:gd name="connsiteY75" fmla="*/ 438150 h 1384969"/>
                          <a:gd name="connsiteX76" fmla="*/ 1795901 w 1899013"/>
                          <a:gd name="connsiteY76" fmla="*/ 401947 h 1384969"/>
                          <a:gd name="connsiteX77" fmla="*/ 1774946 w 1899013"/>
                          <a:gd name="connsiteY77" fmla="*/ 371475 h 1384969"/>
                          <a:gd name="connsiteX78" fmla="*/ 1774946 w 1899013"/>
                          <a:gd name="connsiteY78" fmla="*/ 190500 h 1384969"/>
                          <a:gd name="connsiteX79" fmla="*/ 1793996 w 1899013"/>
                          <a:gd name="connsiteY79" fmla="*/ 161925 h 1384969"/>
                          <a:gd name="connsiteX80" fmla="*/ 1822571 w 1899013"/>
                          <a:gd name="connsiteY80" fmla="*/ 142875 h 1384969"/>
                          <a:gd name="connsiteX81" fmla="*/ 1860671 w 1899013"/>
                          <a:gd name="connsiteY81" fmla="*/ 114300 h 1384969"/>
                          <a:gd name="connsiteX82" fmla="*/ 1898771 w 1899013"/>
                          <a:gd name="connsiteY82" fmla="*/ 95250 h 1384969"/>
                          <a:gd name="connsiteX83" fmla="*/ 1851146 w 1899013"/>
                          <a:gd name="connsiteY83" fmla="*/ 51457 h 1384969"/>
                          <a:gd name="connsiteX0" fmla="*/ 1851146 w 1899013"/>
                          <a:gd name="connsiteY0" fmla="*/ 51457 h 1384969"/>
                          <a:gd name="connsiteX1" fmla="*/ 1860671 w 1899013"/>
                          <a:gd name="connsiteY1" fmla="*/ 57150 h 1384969"/>
                          <a:gd name="connsiteX2" fmla="*/ 1784471 w 1899013"/>
                          <a:gd name="connsiteY2" fmla="*/ 9562 h 1384969"/>
                          <a:gd name="connsiteX3" fmla="*/ 1717796 w 1899013"/>
                          <a:gd name="connsiteY3" fmla="*/ 0 h 1384969"/>
                          <a:gd name="connsiteX4" fmla="*/ 1670171 w 1899013"/>
                          <a:gd name="connsiteY4" fmla="*/ 9525 h 1384969"/>
                          <a:gd name="connsiteX5" fmla="*/ 1641596 w 1899013"/>
                          <a:gd name="connsiteY5" fmla="*/ 38100 h 1384969"/>
                          <a:gd name="connsiteX6" fmla="*/ 1611116 w 1899013"/>
                          <a:gd name="connsiteY6" fmla="*/ 74378 h 1384969"/>
                          <a:gd name="connsiteX7" fmla="*/ 1584446 w 1899013"/>
                          <a:gd name="connsiteY7" fmla="*/ 104775 h 1384969"/>
                          <a:gd name="connsiteX8" fmla="*/ 1574921 w 1899013"/>
                          <a:gd name="connsiteY8" fmla="*/ 142875 h 1384969"/>
                          <a:gd name="connsiteX9" fmla="*/ 1555871 w 1899013"/>
                          <a:gd name="connsiteY9" fmla="*/ 171450 h 1384969"/>
                          <a:gd name="connsiteX10" fmla="*/ 1527296 w 1899013"/>
                          <a:gd name="connsiteY10" fmla="*/ 219075 h 1384969"/>
                          <a:gd name="connsiteX11" fmla="*/ 1510151 w 1899013"/>
                          <a:gd name="connsiteY11" fmla="*/ 236265 h 1384969"/>
                          <a:gd name="connsiteX12" fmla="*/ 1479671 w 1899013"/>
                          <a:gd name="connsiteY12" fmla="*/ 276225 h 1384969"/>
                          <a:gd name="connsiteX13" fmla="*/ 1403471 w 1899013"/>
                          <a:gd name="connsiteY13" fmla="*/ 361950 h 1384969"/>
                          <a:gd name="connsiteX14" fmla="*/ 1374896 w 1899013"/>
                          <a:gd name="connsiteY14" fmla="*/ 371475 h 1384969"/>
                          <a:gd name="connsiteX15" fmla="*/ 1317746 w 1899013"/>
                          <a:gd name="connsiteY15" fmla="*/ 409575 h 1384969"/>
                          <a:gd name="connsiteX16" fmla="*/ 1289171 w 1899013"/>
                          <a:gd name="connsiteY16" fmla="*/ 428625 h 1384969"/>
                          <a:gd name="connsiteX17" fmla="*/ 1184396 w 1899013"/>
                          <a:gd name="connsiteY17" fmla="*/ 466725 h 1384969"/>
                          <a:gd name="connsiteX18" fmla="*/ 906155 w 1899013"/>
                          <a:gd name="connsiteY18" fmla="*/ 438303 h 1384969"/>
                          <a:gd name="connsiteX19" fmla="*/ 860530 w 1899013"/>
                          <a:gd name="connsiteY19" fmla="*/ 419323 h 1384969"/>
                          <a:gd name="connsiteX20" fmla="*/ 805253 w 1899013"/>
                          <a:gd name="connsiteY20" fmla="*/ 390680 h 1384969"/>
                          <a:gd name="connsiteX21" fmla="*/ 755771 w 1899013"/>
                          <a:gd name="connsiteY21" fmla="*/ 371475 h 1384969"/>
                          <a:gd name="connsiteX22" fmla="*/ 761423 w 1899013"/>
                          <a:gd name="connsiteY22" fmla="*/ 331562 h 1384969"/>
                          <a:gd name="connsiteX23" fmla="*/ 727196 w 1899013"/>
                          <a:gd name="connsiteY23" fmla="*/ 304800 h 1384969"/>
                          <a:gd name="connsiteX24" fmla="*/ 670046 w 1899013"/>
                          <a:gd name="connsiteY24" fmla="*/ 228600 h 1384969"/>
                          <a:gd name="connsiteX25" fmla="*/ 641471 w 1899013"/>
                          <a:gd name="connsiteY25" fmla="*/ 219075 h 1384969"/>
                          <a:gd name="connsiteX26" fmla="*/ 612896 w 1899013"/>
                          <a:gd name="connsiteY26" fmla="*/ 161925 h 1384969"/>
                          <a:gd name="connsiteX27" fmla="*/ 584321 w 1899013"/>
                          <a:gd name="connsiteY27" fmla="*/ 152400 h 1384969"/>
                          <a:gd name="connsiteX28" fmla="*/ 574528 w 1899013"/>
                          <a:gd name="connsiteY28" fmla="*/ 37132 h 1384969"/>
                          <a:gd name="connsiteX29" fmla="*/ 403346 w 1899013"/>
                          <a:gd name="connsiteY29" fmla="*/ 209550 h 1384969"/>
                          <a:gd name="connsiteX30" fmla="*/ 336671 w 1899013"/>
                          <a:gd name="connsiteY30" fmla="*/ 285750 h 1384969"/>
                          <a:gd name="connsiteX31" fmla="*/ 319526 w 1899013"/>
                          <a:gd name="connsiteY31" fmla="*/ 312428 h 1384969"/>
                          <a:gd name="connsiteX32" fmla="*/ 308096 w 1899013"/>
                          <a:gd name="connsiteY32" fmla="*/ 342900 h 1384969"/>
                          <a:gd name="connsiteX33" fmla="*/ 279521 w 1899013"/>
                          <a:gd name="connsiteY33" fmla="*/ 390525 h 1384969"/>
                          <a:gd name="connsiteX34" fmla="*/ 258566 w 1899013"/>
                          <a:gd name="connsiteY34" fmla="*/ 451545 h 1384969"/>
                          <a:gd name="connsiteX35" fmla="*/ 260471 w 1899013"/>
                          <a:gd name="connsiteY35" fmla="*/ 495300 h 1384969"/>
                          <a:gd name="connsiteX36" fmla="*/ 210411 w 1899013"/>
                          <a:gd name="connsiteY36" fmla="*/ 674863 h 1384969"/>
                          <a:gd name="connsiteX37" fmla="*/ 169876 w 1899013"/>
                          <a:gd name="connsiteY37" fmla="*/ 739962 h 1384969"/>
                          <a:gd name="connsiteX38" fmla="*/ 117525 w 1899013"/>
                          <a:gd name="connsiteY38" fmla="*/ 768537 h 1384969"/>
                          <a:gd name="connsiteX39" fmla="*/ 57467 w 1899013"/>
                          <a:gd name="connsiteY39" fmla="*/ 827200 h 1384969"/>
                          <a:gd name="connsiteX40" fmla="*/ 29436 w 1899013"/>
                          <a:gd name="connsiteY40" fmla="*/ 883625 h 1384969"/>
                          <a:gd name="connsiteX41" fmla="*/ 399536 w 1899013"/>
                          <a:gd name="connsiteY41" fmla="*/ 971550 h 1384969"/>
                          <a:gd name="connsiteX42" fmla="*/ 482339 w 1899013"/>
                          <a:gd name="connsiteY42" fmla="*/ 982257 h 1384969"/>
                          <a:gd name="connsiteX43" fmla="*/ 518148 w 1899013"/>
                          <a:gd name="connsiteY43" fmla="*/ 968937 h 1384969"/>
                          <a:gd name="connsiteX44" fmla="*/ 573306 w 1899013"/>
                          <a:gd name="connsiteY44" fmla="*/ 947585 h 1384969"/>
                          <a:gd name="connsiteX45" fmla="*/ 621705 w 1899013"/>
                          <a:gd name="connsiteY45" fmla="*/ 937310 h 1384969"/>
                          <a:gd name="connsiteX46" fmla="*/ 631946 w 1899013"/>
                          <a:gd name="connsiteY46" fmla="*/ 936915 h 1384969"/>
                          <a:gd name="connsiteX47" fmla="*/ 655938 w 1899013"/>
                          <a:gd name="connsiteY47" fmla="*/ 929280 h 1384969"/>
                          <a:gd name="connsiteX48" fmla="*/ 686804 w 1899013"/>
                          <a:gd name="connsiteY48" fmla="*/ 926602 h 1384969"/>
                          <a:gd name="connsiteX49" fmla="*/ 715379 w 1899013"/>
                          <a:gd name="connsiteY49" fmla="*/ 902987 h 1384969"/>
                          <a:gd name="connsiteX50" fmla="*/ 784346 w 1899013"/>
                          <a:gd name="connsiteY50" fmla="*/ 895350 h 1384969"/>
                          <a:gd name="connsiteX51" fmla="*/ 831971 w 1899013"/>
                          <a:gd name="connsiteY51" fmla="*/ 866775 h 1384969"/>
                          <a:gd name="connsiteX52" fmla="*/ 1089146 w 1899013"/>
                          <a:gd name="connsiteY52" fmla="*/ 866775 h 1384969"/>
                          <a:gd name="connsiteX53" fmla="*/ 1089146 w 1899013"/>
                          <a:gd name="connsiteY53" fmla="*/ 990600 h 1384969"/>
                          <a:gd name="connsiteX54" fmla="*/ 1089146 w 1899013"/>
                          <a:gd name="connsiteY54" fmla="*/ 1021110 h 1384969"/>
                          <a:gd name="connsiteX55" fmla="*/ 1104386 w 1899013"/>
                          <a:gd name="connsiteY55" fmla="*/ 1057275 h 1384969"/>
                          <a:gd name="connsiteX56" fmla="*/ 1160405 w 1899013"/>
                          <a:gd name="connsiteY56" fmla="*/ 1348565 h 1384969"/>
                          <a:gd name="connsiteX57" fmla="*/ 1193921 w 1899013"/>
                          <a:gd name="connsiteY57" fmla="*/ 1019175 h 1384969"/>
                          <a:gd name="connsiteX58" fmla="*/ 1174871 w 1899013"/>
                          <a:gd name="connsiteY58" fmla="*/ 990600 h 1384969"/>
                          <a:gd name="connsiteX59" fmla="*/ 1193921 w 1899013"/>
                          <a:gd name="connsiteY59" fmla="*/ 1047750 h 1384969"/>
                          <a:gd name="connsiteX60" fmla="*/ 1247261 w 1899013"/>
                          <a:gd name="connsiteY60" fmla="*/ 1116473 h 1384969"/>
                          <a:gd name="connsiteX61" fmla="*/ 1315454 w 1899013"/>
                          <a:gd name="connsiteY61" fmla="*/ 1384966 h 1384969"/>
                          <a:gd name="connsiteX62" fmla="*/ 1300629 w 1899013"/>
                          <a:gd name="connsiteY62" fmla="*/ 1110089 h 1384969"/>
                          <a:gd name="connsiteX63" fmla="*/ 1270121 w 1899013"/>
                          <a:gd name="connsiteY63" fmla="*/ 981075 h 1384969"/>
                          <a:gd name="connsiteX64" fmla="*/ 1373964 w 1899013"/>
                          <a:gd name="connsiteY64" fmla="*/ 1061198 h 1384969"/>
                          <a:gd name="connsiteX65" fmla="*/ 1454446 w 1899013"/>
                          <a:gd name="connsiteY65" fmla="*/ 1018882 h 1384969"/>
                          <a:gd name="connsiteX66" fmla="*/ 1548518 w 1899013"/>
                          <a:gd name="connsiteY66" fmla="*/ 977473 h 1384969"/>
                          <a:gd name="connsiteX67" fmla="*/ 1535002 w 1899013"/>
                          <a:gd name="connsiteY67" fmla="*/ 960364 h 1384969"/>
                          <a:gd name="connsiteX68" fmla="*/ 1690080 w 1899013"/>
                          <a:gd name="connsiteY68" fmla="*/ 915501 h 1384969"/>
                          <a:gd name="connsiteX69" fmla="*/ 1760121 w 1899013"/>
                          <a:gd name="connsiteY69" fmla="*/ 840483 h 1384969"/>
                          <a:gd name="connsiteX70" fmla="*/ 1774946 w 1899013"/>
                          <a:gd name="connsiteY70" fmla="*/ 828675 h 1384969"/>
                          <a:gd name="connsiteX71" fmla="*/ 1813046 w 1899013"/>
                          <a:gd name="connsiteY71" fmla="*/ 771525 h 1384969"/>
                          <a:gd name="connsiteX72" fmla="*/ 1832096 w 1899013"/>
                          <a:gd name="connsiteY72" fmla="*/ 742950 h 1384969"/>
                          <a:gd name="connsiteX73" fmla="*/ 1841621 w 1899013"/>
                          <a:gd name="connsiteY73" fmla="*/ 704850 h 1384969"/>
                          <a:gd name="connsiteX74" fmla="*/ 1822571 w 1899013"/>
                          <a:gd name="connsiteY74" fmla="*/ 466725 h 1384969"/>
                          <a:gd name="connsiteX75" fmla="*/ 1813046 w 1899013"/>
                          <a:gd name="connsiteY75" fmla="*/ 438150 h 1384969"/>
                          <a:gd name="connsiteX76" fmla="*/ 1795901 w 1899013"/>
                          <a:gd name="connsiteY76" fmla="*/ 401947 h 1384969"/>
                          <a:gd name="connsiteX77" fmla="*/ 1774946 w 1899013"/>
                          <a:gd name="connsiteY77" fmla="*/ 371475 h 1384969"/>
                          <a:gd name="connsiteX78" fmla="*/ 1774946 w 1899013"/>
                          <a:gd name="connsiteY78" fmla="*/ 190500 h 1384969"/>
                          <a:gd name="connsiteX79" fmla="*/ 1793996 w 1899013"/>
                          <a:gd name="connsiteY79" fmla="*/ 161925 h 1384969"/>
                          <a:gd name="connsiteX80" fmla="*/ 1822571 w 1899013"/>
                          <a:gd name="connsiteY80" fmla="*/ 142875 h 1384969"/>
                          <a:gd name="connsiteX81" fmla="*/ 1860671 w 1899013"/>
                          <a:gd name="connsiteY81" fmla="*/ 114300 h 1384969"/>
                          <a:gd name="connsiteX82" fmla="*/ 1898771 w 1899013"/>
                          <a:gd name="connsiteY82" fmla="*/ 95250 h 1384969"/>
                          <a:gd name="connsiteX83" fmla="*/ 1851146 w 1899013"/>
                          <a:gd name="connsiteY83" fmla="*/ 51457 h 1384969"/>
                          <a:gd name="connsiteX0" fmla="*/ 1851146 w 1899013"/>
                          <a:gd name="connsiteY0" fmla="*/ 51457 h 1384969"/>
                          <a:gd name="connsiteX1" fmla="*/ 1860671 w 1899013"/>
                          <a:gd name="connsiteY1" fmla="*/ 57150 h 1384969"/>
                          <a:gd name="connsiteX2" fmla="*/ 1784471 w 1899013"/>
                          <a:gd name="connsiteY2" fmla="*/ 9562 h 1384969"/>
                          <a:gd name="connsiteX3" fmla="*/ 1717796 w 1899013"/>
                          <a:gd name="connsiteY3" fmla="*/ 0 h 1384969"/>
                          <a:gd name="connsiteX4" fmla="*/ 1670171 w 1899013"/>
                          <a:gd name="connsiteY4" fmla="*/ 9525 h 1384969"/>
                          <a:gd name="connsiteX5" fmla="*/ 1641596 w 1899013"/>
                          <a:gd name="connsiteY5" fmla="*/ 38100 h 1384969"/>
                          <a:gd name="connsiteX6" fmla="*/ 1611116 w 1899013"/>
                          <a:gd name="connsiteY6" fmla="*/ 74378 h 1384969"/>
                          <a:gd name="connsiteX7" fmla="*/ 1584446 w 1899013"/>
                          <a:gd name="connsiteY7" fmla="*/ 104775 h 1384969"/>
                          <a:gd name="connsiteX8" fmla="*/ 1574921 w 1899013"/>
                          <a:gd name="connsiteY8" fmla="*/ 142875 h 1384969"/>
                          <a:gd name="connsiteX9" fmla="*/ 1555871 w 1899013"/>
                          <a:gd name="connsiteY9" fmla="*/ 171450 h 1384969"/>
                          <a:gd name="connsiteX10" fmla="*/ 1527296 w 1899013"/>
                          <a:gd name="connsiteY10" fmla="*/ 219075 h 1384969"/>
                          <a:gd name="connsiteX11" fmla="*/ 1510151 w 1899013"/>
                          <a:gd name="connsiteY11" fmla="*/ 236265 h 1384969"/>
                          <a:gd name="connsiteX12" fmla="*/ 1479671 w 1899013"/>
                          <a:gd name="connsiteY12" fmla="*/ 276225 h 1384969"/>
                          <a:gd name="connsiteX13" fmla="*/ 1403471 w 1899013"/>
                          <a:gd name="connsiteY13" fmla="*/ 361950 h 1384969"/>
                          <a:gd name="connsiteX14" fmla="*/ 1374896 w 1899013"/>
                          <a:gd name="connsiteY14" fmla="*/ 371475 h 1384969"/>
                          <a:gd name="connsiteX15" fmla="*/ 1317746 w 1899013"/>
                          <a:gd name="connsiteY15" fmla="*/ 409575 h 1384969"/>
                          <a:gd name="connsiteX16" fmla="*/ 1289171 w 1899013"/>
                          <a:gd name="connsiteY16" fmla="*/ 428625 h 1384969"/>
                          <a:gd name="connsiteX17" fmla="*/ 1184396 w 1899013"/>
                          <a:gd name="connsiteY17" fmla="*/ 466725 h 1384969"/>
                          <a:gd name="connsiteX18" fmla="*/ 906155 w 1899013"/>
                          <a:gd name="connsiteY18" fmla="*/ 438303 h 1384969"/>
                          <a:gd name="connsiteX19" fmla="*/ 860530 w 1899013"/>
                          <a:gd name="connsiteY19" fmla="*/ 419323 h 1384969"/>
                          <a:gd name="connsiteX20" fmla="*/ 805253 w 1899013"/>
                          <a:gd name="connsiteY20" fmla="*/ 390680 h 1384969"/>
                          <a:gd name="connsiteX21" fmla="*/ 755771 w 1899013"/>
                          <a:gd name="connsiteY21" fmla="*/ 371475 h 1384969"/>
                          <a:gd name="connsiteX22" fmla="*/ 761423 w 1899013"/>
                          <a:gd name="connsiteY22" fmla="*/ 331562 h 1384969"/>
                          <a:gd name="connsiteX23" fmla="*/ 727196 w 1899013"/>
                          <a:gd name="connsiteY23" fmla="*/ 304800 h 1384969"/>
                          <a:gd name="connsiteX24" fmla="*/ 670046 w 1899013"/>
                          <a:gd name="connsiteY24" fmla="*/ 228600 h 1384969"/>
                          <a:gd name="connsiteX25" fmla="*/ 641471 w 1899013"/>
                          <a:gd name="connsiteY25" fmla="*/ 219075 h 1384969"/>
                          <a:gd name="connsiteX26" fmla="*/ 612896 w 1899013"/>
                          <a:gd name="connsiteY26" fmla="*/ 161925 h 1384969"/>
                          <a:gd name="connsiteX27" fmla="*/ 595704 w 1899013"/>
                          <a:gd name="connsiteY27" fmla="*/ 110828 h 1384969"/>
                          <a:gd name="connsiteX28" fmla="*/ 574528 w 1899013"/>
                          <a:gd name="connsiteY28" fmla="*/ 37132 h 1384969"/>
                          <a:gd name="connsiteX29" fmla="*/ 403346 w 1899013"/>
                          <a:gd name="connsiteY29" fmla="*/ 209550 h 1384969"/>
                          <a:gd name="connsiteX30" fmla="*/ 336671 w 1899013"/>
                          <a:gd name="connsiteY30" fmla="*/ 285750 h 1384969"/>
                          <a:gd name="connsiteX31" fmla="*/ 319526 w 1899013"/>
                          <a:gd name="connsiteY31" fmla="*/ 312428 h 1384969"/>
                          <a:gd name="connsiteX32" fmla="*/ 308096 w 1899013"/>
                          <a:gd name="connsiteY32" fmla="*/ 342900 h 1384969"/>
                          <a:gd name="connsiteX33" fmla="*/ 279521 w 1899013"/>
                          <a:gd name="connsiteY33" fmla="*/ 390525 h 1384969"/>
                          <a:gd name="connsiteX34" fmla="*/ 258566 w 1899013"/>
                          <a:gd name="connsiteY34" fmla="*/ 451545 h 1384969"/>
                          <a:gd name="connsiteX35" fmla="*/ 260471 w 1899013"/>
                          <a:gd name="connsiteY35" fmla="*/ 495300 h 1384969"/>
                          <a:gd name="connsiteX36" fmla="*/ 210411 w 1899013"/>
                          <a:gd name="connsiteY36" fmla="*/ 674863 h 1384969"/>
                          <a:gd name="connsiteX37" fmla="*/ 169876 w 1899013"/>
                          <a:gd name="connsiteY37" fmla="*/ 739962 h 1384969"/>
                          <a:gd name="connsiteX38" fmla="*/ 117525 w 1899013"/>
                          <a:gd name="connsiteY38" fmla="*/ 768537 h 1384969"/>
                          <a:gd name="connsiteX39" fmla="*/ 57467 w 1899013"/>
                          <a:gd name="connsiteY39" fmla="*/ 827200 h 1384969"/>
                          <a:gd name="connsiteX40" fmla="*/ 29436 w 1899013"/>
                          <a:gd name="connsiteY40" fmla="*/ 883625 h 1384969"/>
                          <a:gd name="connsiteX41" fmla="*/ 399536 w 1899013"/>
                          <a:gd name="connsiteY41" fmla="*/ 971550 h 1384969"/>
                          <a:gd name="connsiteX42" fmla="*/ 482339 w 1899013"/>
                          <a:gd name="connsiteY42" fmla="*/ 982257 h 1384969"/>
                          <a:gd name="connsiteX43" fmla="*/ 518148 w 1899013"/>
                          <a:gd name="connsiteY43" fmla="*/ 968937 h 1384969"/>
                          <a:gd name="connsiteX44" fmla="*/ 573306 w 1899013"/>
                          <a:gd name="connsiteY44" fmla="*/ 947585 h 1384969"/>
                          <a:gd name="connsiteX45" fmla="*/ 621705 w 1899013"/>
                          <a:gd name="connsiteY45" fmla="*/ 937310 h 1384969"/>
                          <a:gd name="connsiteX46" fmla="*/ 631946 w 1899013"/>
                          <a:gd name="connsiteY46" fmla="*/ 936915 h 1384969"/>
                          <a:gd name="connsiteX47" fmla="*/ 655938 w 1899013"/>
                          <a:gd name="connsiteY47" fmla="*/ 929280 h 1384969"/>
                          <a:gd name="connsiteX48" fmla="*/ 686804 w 1899013"/>
                          <a:gd name="connsiteY48" fmla="*/ 926602 h 1384969"/>
                          <a:gd name="connsiteX49" fmla="*/ 715379 w 1899013"/>
                          <a:gd name="connsiteY49" fmla="*/ 902987 h 1384969"/>
                          <a:gd name="connsiteX50" fmla="*/ 784346 w 1899013"/>
                          <a:gd name="connsiteY50" fmla="*/ 895350 h 1384969"/>
                          <a:gd name="connsiteX51" fmla="*/ 831971 w 1899013"/>
                          <a:gd name="connsiteY51" fmla="*/ 866775 h 1384969"/>
                          <a:gd name="connsiteX52" fmla="*/ 1089146 w 1899013"/>
                          <a:gd name="connsiteY52" fmla="*/ 866775 h 1384969"/>
                          <a:gd name="connsiteX53" fmla="*/ 1089146 w 1899013"/>
                          <a:gd name="connsiteY53" fmla="*/ 990600 h 1384969"/>
                          <a:gd name="connsiteX54" fmla="*/ 1089146 w 1899013"/>
                          <a:gd name="connsiteY54" fmla="*/ 1021110 h 1384969"/>
                          <a:gd name="connsiteX55" fmla="*/ 1104386 w 1899013"/>
                          <a:gd name="connsiteY55" fmla="*/ 1057275 h 1384969"/>
                          <a:gd name="connsiteX56" fmla="*/ 1160405 w 1899013"/>
                          <a:gd name="connsiteY56" fmla="*/ 1348565 h 1384969"/>
                          <a:gd name="connsiteX57" fmla="*/ 1193921 w 1899013"/>
                          <a:gd name="connsiteY57" fmla="*/ 1019175 h 1384969"/>
                          <a:gd name="connsiteX58" fmla="*/ 1174871 w 1899013"/>
                          <a:gd name="connsiteY58" fmla="*/ 990600 h 1384969"/>
                          <a:gd name="connsiteX59" fmla="*/ 1193921 w 1899013"/>
                          <a:gd name="connsiteY59" fmla="*/ 1047750 h 1384969"/>
                          <a:gd name="connsiteX60" fmla="*/ 1247261 w 1899013"/>
                          <a:gd name="connsiteY60" fmla="*/ 1116473 h 1384969"/>
                          <a:gd name="connsiteX61" fmla="*/ 1315454 w 1899013"/>
                          <a:gd name="connsiteY61" fmla="*/ 1384966 h 1384969"/>
                          <a:gd name="connsiteX62" fmla="*/ 1300629 w 1899013"/>
                          <a:gd name="connsiteY62" fmla="*/ 1110089 h 1384969"/>
                          <a:gd name="connsiteX63" fmla="*/ 1270121 w 1899013"/>
                          <a:gd name="connsiteY63" fmla="*/ 981075 h 1384969"/>
                          <a:gd name="connsiteX64" fmla="*/ 1373964 w 1899013"/>
                          <a:gd name="connsiteY64" fmla="*/ 1061198 h 1384969"/>
                          <a:gd name="connsiteX65" fmla="*/ 1454446 w 1899013"/>
                          <a:gd name="connsiteY65" fmla="*/ 1018882 h 1384969"/>
                          <a:gd name="connsiteX66" fmla="*/ 1548518 w 1899013"/>
                          <a:gd name="connsiteY66" fmla="*/ 977473 h 1384969"/>
                          <a:gd name="connsiteX67" fmla="*/ 1535002 w 1899013"/>
                          <a:gd name="connsiteY67" fmla="*/ 960364 h 1384969"/>
                          <a:gd name="connsiteX68" fmla="*/ 1690080 w 1899013"/>
                          <a:gd name="connsiteY68" fmla="*/ 915501 h 1384969"/>
                          <a:gd name="connsiteX69" fmla="*/ 1760121 w 1899013"/>
                          <a:gd name="connsiteY69" fmla="*/ 840483 h 1384969"/>
                          <a:gd name="connsiteX70" fmla="*/ 1774946 w 1899013"/>
                          <a:gd name="connsiteY70" fmla="*/ 828675 h 1384969"/>
                          <a:gd name="connsiteX71" fmla="*/ 1813046 w 1899013"/>
                          <a:gd name="connsiteY71" fmla="*/ 771525 h 1384969"/>
                          <a:gd name="connsiteX72" fmla="*/ 1832096 w 1899013"/>
                          <a:gd name="connsiteY72" fmla="*/ 742950 h 1384969"/>
                          <a:gd name="connsiteX73" fmla="*/ 1841621 w 1899013"/>
                          <a:gd name="connsiteY73" fmla="*/ 704850 h 1384969"/>
                          <a:gd name="connsiteX74" fmla="*/ 1822571 w 1899013"/>
                          <a:gd name="connsiteY74" fmla="*/ 466725 h 1384969"/>
                          <a:gd name="connsiteX75" fmla="*/ 1813046 w 1899013"/>
                          <a:gd name="connsiteY75" fmla="*/ 438150 h 1384969"/>
                          <a:gd name="connsiteX76" fmla="*/ 1795901 w 1899013"/>
                          <a:gd name="connsiteY76" fmla="*/ 401947 h 1384969"/>
                          <a:gd name="connsiteX77" fmla="*/ 1774946 w 1899013"/>
                          <a:gd name="connsiteY77" fmla="*/ 371475 h 1384969"/>
                          <a:gd name="connsiteX78" fmla="*/ 1774946 w 1899013"/>
                          <a:gd name="connsiteY78" fmla="*/ 190500 h 1384969"/>
                          <a:gd name="connsiteX79" fmla="*/ 1793996 w 1899013"/>
                          <a:gd name="connsiteY79" fmla="*/ 161925 h 1384969"/>
                          <a:gd name="connsiteX80" fmla="*/ 1822571 w 1899013"/>
                          <a:gd name="connsiteY80" fmla="*/ 142875 h 1384969"/>
                          <a:gd name="connsiteX81" fmla="*/ 1860671 w 1899013"/>
                          <a:gd name="connsiteY81" fmla="*/ 114300 h 1384969"/>
                          <a:gd name="connsiteX82" fmla="*/ 1898771 w 1899013"/>
                          <a:gd name="connsiteY82" fmla="*/ 95250 h 1384969"/>
                          <a:gd name="connsiteX83" fmla="*/ 1851146 w 1899013"/>
                          <a:gd name="connsiteY83" fmla="*/ 51457 h 1384969"/>
                          <a:gd name="connsiteX0" fmla="*/ 1851146 w 1899013"/>
                          <a:gd name="connsiteY0" fmla="*/ 51457 h 1384969"/>
                          <a:gd name="connsiteX1" fmla="*/ 1860671 w 1899013"/>
                          <a:gd name="connsiteY1" fmla="*/ 57150 h 1384969"/>
                          <a:gd name="connsiteX2" fmla="*/ 1784471 w 1899013"/>
                          <a:gd name="connsiteY2" fmla="*/ 9562 h 1384969"/>
                          <a:gd name="connsiteX3" fmla="*/ 1717796 w 1899013"/>
                          <a:gd name="connsiteY3" fmla="*/ 0 h 1384969"/>
                          <a:gd name="connsiteX4" fmla="*/ 1670171 w 1899013"/>
                          <a:gd name="connsiteY4" fmla="*/ 9525 h 1384969"/>
                          <a:gd name="connsiteX5" fmla="*/ 1641596 w 1899013"/>
                          <a:gd name="connsiteY5" fmla="*/ 38100 h 1384969"/>
                          <a:gd name="connsiteX6" fmla="*/ 1611116 w 1899013"/>
                          <a:gd name="connsiteY6" fmla="*/ 74378 h 1384969"/>
                          <a:gd name="connsiteX7" fmla="*/ 1584446 w 1899013"/>
                          <a:gd name="connsiteY7" fmla="*/ 104775 h 1384969"/>
                          <a:gd name="connsiteX8" fmla="*/ 1574921 w 1899013"/>
                          <a:gd name="connsiteY8" fmla="*/ 142875 h 1384969"/>
                          <a:gd name="connsiteX9" fmla="*/ 1555871 w 1899013"/>
                          <a:gd name="connsiteY9" fmla="*/ 171450 h 1384969"/>
                          <a:gd name="connsiteX10" fmla="*/ 1527296 w 1899013"/>
                          <a:gd name="connsiteY10" fmla="*/ 219075 h 1384969"/>
                          <a:gd name="connsiteX11" fmla="*/ 1510151 w 1899013"/>
                          <a:gd name="connsiteY11" fmla="*/ 236265 h 1384969"/>
                          <a:gd name="connsiteX12" fmla="*/ 1479671 w 1899013"/>
                          <a:gd name="connsiteY12" fmla="*/ 276225 h 1384969"/>
                          <a:gd name="connsiteX13" fmla="*/ 1403471 w 1899013"/>
                          <a:gd name="connsiteY13" fmla="*/ 361950 h 1384969"/>
                          <a:gd name="connsiteX14" fmla="*/ 1374896 w 1899013"/>
                          <a:gd name="connsiteY14" fmla="*/ 371475 h 1384969"/>
                          <a:gd name="connsiteX15" fmla="*/ 1317746 w 1899013"/>
                          <a:gd name="connsiteY15" fmla="*/ 409575 h 1384969"/>
                          <a:gd name="connsiteX16" fmla="*/ 1289171 w 1899013"/>
                          <a:gd name="connsiteY16" fmla="*/ 428625 h 1384969"/>
                          <a:gd name="connsiteX17" fmla="*/ 1184396 w 1899013"/>
                          <a:gd name="connsiteY17" fmla="*/ 466725 h 1384969"/>
                          <a:gd name="connsiteX18" fmla="*/ 906155 w 1899013"/>
                          <a:gd name="connsiteY18" fmla="*/ 438303 h 1384969"/>
                          <a:gd name="connsiteX19" fmla="*/ 860530 w 1899013"/>
                          <a:gd name="connsiteY19" fmla="*/ 419323 h 1384969"/>
                          <a:gd name="connsiteX20" fmla="*/ 805253 w 1899013"/>
                          <a:gd name="connsiteY20" fmla="*/ 390680 h 1384969"/>
                          <a:gd name="connsiteX21" fmla="*/ 755771 w 1899013"/>
                          <a:gd name="connsiteY21" fmla="*/ 371475 h 1384969"/>
                          <a:gd name="connsiteX22" fmla="*/ 761423 w 1899013"/>
                          <a:gd name="connsiteY22" fmla="*/ 331562 h 1384969"/>
                          <a:gd name="connsiteX23" fmla="*/ 727196 w 1899013"/>
                          <a:gd name="connsiteY23" fmla="*/ 304800 h 1384969"/>
                          <a:gd name="connsiteX24" fmla="*/ 670046 w 1899013"/>
                          <a:gd name="connsiteY24" fmla="*/ 228600 h 1384969"/>
                          <a:gd name="connsiteX25" fmla="*/ 641471 w 1899013"/>
                          <a:gd name="connsiteY25" fmla="*/ 219075 h 1384969"/>
                          <a:gd name="connsiteX26" fmla="*/ 612896 w 1899013"/>
                          <a:gd name="connsiteY26" fmla="*/ 161925 h 1384969"/>
                          <a:gd name="connsiteX27" fmla="*/ 595704 w 1899013"/>
                          <a:gd name="connsiteY27" fmla="*/ 110828 h 1384969"/>
                          <a:gd name="connsiteX28" fmla="*/ 574528 w 1899013"/>
                          <a:gd name="connsiteY28" fmla="*/ 37132 h 1384969"/>
                          <a:gd name="connsiteX29" fmla="*/ 403346 w 1899013"/>
                          <a:gd name="connsiteY29" fmla="*/ 209550 h 1384969"/>
                          <a:gd name="connsiteX30" fmla="*/ 336671 w 1899013"/>
                          <a:gd name="connsiteY30" fmla="*/ 285750 h 1384969"/>
                          <a:gd name="connsiteX31" fmla="*/ 319526 w 1899013"/>
                          <a:gd name="connsiteY31" fmla="*/ 312428 h 1384969"/>
                          <a:gd name="connsiteX32" fmla="*/ 308096 w 1899013"/>
                          <a:gd name="connsiteY32" fmla="*/ 342900 h 1384969"/>
                          <a:gd name="connsiteX33" fmla="*/ 279521 w 1899013"/>
                          <a:gd name="connsiteY33" fmla="*/ 390525 h 1384969"/>
                          <a:gd name="connsiteX34" fmla="*/ 258566 w 1899013"/>
                          <a:gd name="connsiteY34" fmla="*/ 451545 h 1384969"/>
                          <a:gd name="connsiteX35" fmla="*/ 260471 w 1899013"/>
                          <a:gd name="connsiteY35" fmla="*/ 495300 h 1384969"/>
                          <a:gd name="connsiteX36" fmla="*/ 187645 w 1899013"/>
                          <a:gd name="connsiteY36" fmla="*/ 644629 h 1384969"/>
                          <a:gd name="connsiteX37" fmla="*/ 169876 w 1899013"/>
                          <a:gd name="connsiteY37" fmla="*/ 739962 h 1384969"/>
                          <a:gd name="connsiteX38" fmla="*/ 117525 w 1899013"/>
                          <a:gd name="connsiteY38" fmla="*/ 768537 h 1384969"/>
                          <a:gd name="connsiteX39" fmla="*/ 57467 w 1899013"/>
                          <a:gd name="connsiteY39" fmla="*/ 827200 h 1384969"/>
                          <a:gd name="connsiteX40" fmla="*/ 29436 w 1899013"/>
                          <a:gd name="connsiteY40" fmla="*/ 883625 h 1384969"/>
                          <a:gd name="connsiteX41" fmla="*/ 399536 w 1899013"/>
                          <a:gd name="connsiteY41" fmla="*/ 971550 h 1384969"/>
                          <a:gd name="connsiteX42" fmla="*/ 482339 w 1899013"/>
                          <a:gd name="connsiteY42" fmla="*/ 982257 h 1384969"/>
                          <a:gd name="connsiteX43" fmla="*/ 518148 w 1899013"/>
                          <a:gd name="connsiteY43" fmla="*/ 968937 h 1384969"/>
                          <a:gd name="connsiteX44" fmla="*/ 573306 w 1899013"/>
                          <a:gd name="connsiteY44" fmla="*/ 947585 h 1384969"/>
                          <a:gd name="connsiteX45" fmla="*/ 621705 w 1899013"/>
                          <a:gd name="connsiteY45" fmla="*/ 937310 h 1384969"/>
                          <a:gd name="connsiteX46" fmla="*/ 631946 w 1899013"/>
                          <a:gd name="connsiteY46" fmla="*/ 936915 h 1384969"/>
                          <a:gd name="connsiteX47" fmla="*/ 655938 w 1899013"/>
                          <a:gd name="connsiteY47" fmla="*/ 929280 h 1384969"/>
                          <a:gd name="connsiteX48" fmla="*/ 686804 w 1899013"/>
                          <a:gd name="connsiteY48" fmla="*/ 926602 h 1384969"/>
                          <a:gd name="connsiteX49" fmla="*/ 715379 w 1899013"/>
                          <a:gd name="connsiteY49" fmla="*/ 902987 h 1384969"/>
                          <a:gd name="connsiteX50" fmla="*/ 784346 w 1899013"/>
                          <a:gd name="connsiteY50" fmla="*/ 895350 h 1384969"/>
                          <a:gd name="connsiteX51" fmla="*/ 831971 w 1899013"/>
                          <a:gd name="connsiteY51" fmla="*/ 866775 h 1384969"/>
                          <a:gd name="connsiteX52" fmla="*/ 1089146 w 1899013"/>
                          <a:gd name="connsiteY52" fmla="*/ 866775 h 1384969"/>
                          <a:gd name="connsiteX53" fmla="*/ 1089146 w 1899013"/>
                          <a:gd name="connsiteY53" fmla="*/ 990600 h 1384969"/>
                          <a:gd name="connsiteX54" fmla="*/ 1089146 w 1899013"/>
                          <a:gd name="connsiteY54" fmla="*/ 1021110 h 1384969"/>
                          <a:gd name="connsiteX55" fmla="*/ 1104386 w 1899013"/>
                          <a:gd name="connsiteY55" fmla="*/ 1057275 h 1384969"/>
                          <a:gd name="connsiteX56" fmla="*/ 1160405 w 1899013"/>
                          <a:gd name="connsiteY56" fmla="*/ 1348565 h 1384969"/>
                          <a:gd name="connsiteX57" fmla="*/ 1193921 w 1899013"/>
                          <a:gd name="connsiteY57" fmla="*/ 1019175 h 1384969"/>
                          <a:gd name="connsiteX58" fmla="*/ 1174871 w 1899013"/>
                          <a:gd name="connsiteY58" fmla="*/ 990600 h 1384969"/>
                          <a:gd name="connsiteX59" fmla="*/ 1193921 w 1899013"/>
                          <a:gd name="connsiteY59" fmla="*/ 1047750 h 1384969"/>
                          <a:gd name="connsiteX60" fmla="*/ 1247261 w 1899013"/>
                          <a:gd name="connsiteY60" fmla="*/ 1116473 h 1384969"/>
                          <a:gd name="connsiteX61" fmla="*/ 1315454 w 1899013"/>
                          <a:gd name="connsiteY61" fmla="*/ 1384966 h 1384969"/>
                          <a:gd name="connsiteX62" fmla="*/ 1300629 w 1899013"/>
                          <a:gd name="connsiteY62" fmla="*/ 1110089 h 1384969"/>
                          <a:gd name="connsiteX63" fmla="*/ 1270121 w 1899013"/>
                          <a:gd name="connsiteY63" fmla="*/ 981075 h 1384969"/>
                          <a:gd name="connsiteX64" fmla="*/ 1373964 w 1899013"/>
                          <a:gd name="connsiteY64" fmla="*/ 1061198 h 1384969"/>
                          <a:gd name="connsiteX65" fmla="*/ 1454446 w 1899013"/>
                          <a:gd name="connsiteY65" fmla="*/ 1018882 h 1384969"/>
                          <a:gd name="connsiteX66" fmla="*/ 1548518 w 1899013"/>
                          <a:gd name="connsiteY66" fmla="*/ 977473 h 1384969"/>
                          <a:gd name="connsiteX67" fmla="*/ 1535002 w 1899013"/>
                          <a:gd name="connsiteY67" fmla="*/ 960364 h 1384969"/>
                          <a:gd name="connsiteX68" fmla="*/ 1690080 w 1899013"/>
                          <a:gd name="connsiteY68" fmla="*/ 915501 h 1384969"/>
                          <a:gd name="connsiteX69" fmla="*/ 1760121 w 1899013"/>
                          <a:gd name="connsiteY69" fmla="*/ 840483 h 1384969"/>
                          <a:gd name="connsiteX70" fmla="*/ 1774946 w 1899013"/>
                          <a:gd name="connsiteY70" fmla="*/ 828675 h 1384969"/>
                          <a:gd name="connsiteX71" fmla="*/ 1813046 w 1899013"/>
                          <a:gd name="connsiteY71" fmla="*/ 771525 h 1384969"/>
                          <a:gd name="connsiteX72" fmla="*/ 1832096 w 1899013"/>
                          <a:gd name="connsiteY72" fmla="*/ 742950 h 1384969"/>
                          <a:gd name="connsiteX73" fmla="*/ 1841621 w 1899013"/>
                          <a:gd name="connsiteY73" fmla="*/ 704850 h 1384969"/>
                          <a:gd name="connsiteX74" fmla="*/ 1822571 w 1899013"/>
                          <a:gd name="connsiteY74" fmla="*/ 466725 h 1384969"/>
                          <a:gd name="connsiteX75" fmla="*/ 1813046 w 1899013"/>
                          <a:gd name="connsiteY75" fmla="*/ 438150 h 1384969"/>
                          <a:gd name="connsiteX76" fmla="*/ 1795901 w 1899013"/>
                          <a:gd name="connsiteY76" fmla="*/ 401947 h 1384969"/>
                          <a:gd name="connsiteX77" fmla="*/ 1774946 w 1899013"/>
                          <a:gd name="connsiteY77" fmla="*/ 371475 h 1384969"/>
                          <a:gd name="connsiteX78" fmla="*/ 1774946 w 1899013"/>
                          <a:gd name="connsiteY78" fmla="*/ 190500 h 1384969"/>
                          <a:gd name="connsiteX79" fmla="*/ 1793996 w 1899013"/>
                          <a:gd name="connsiteY79" fmla="*/ 161925 h 1384969"/>
                          <a:gd name="connsiteX80" fmla="*/ 1822571 w 1899013"/>
                          <a:gd name="connsiteY80" fmla="*/ 142875 h 1384969"/>
                          <a:gd name="connsiteX81" fmla="*/ 1860671 w 1899013"/>
                          <a:gd name="connsiteY81" fmla="*/ 114300 h 1384969"/>
                          <a:gd name="connsiteX82" fmla="*/ 1898771 w 1899013"/>
                          <a:gd name="connsiteY82" fmla="*/ 95250 h 1384969"/>
                          <a:gd name="connsiteX83" fmla="*/ 1851146 w 1899013"/>
                          <a:gd name="connsiteY83" fmla="*/ 51457 h 1384969"/>
                          <a:gd name="connsiteX0" fmla="*/ 1851146 w 1899013"/>
                          <a:gd name="connsiteY0" fmla="*/ 51457 h 1384969"/>
                          <a:gd name="connsiteX1" fmla="*/ 1860671 w 1899013"/>
                          <a:gd name="connsiteY1" fmla="*/ 57150 h 1384969"/>
                          <a:gd name="connsiteX2" fmla="*/ 1784471 w 1899013"/>
                          <a:gd name="connsiteY2" fmla="*/ 9562 h 1384969"/>
                          <a:gd name="connsiteX3" fmla="*/ 1717796 w 1899013"/>
                          <a:gd name="connsiteY3" fmla="*/ 0 h 1384969"/>
                          <a:gd name="connsiteX4" fmla="*/ 1670171 w 1899013"/>
                          <a:gd name="connsiteY4" fmla="*/ 9525 h 1384969"/>
                          <a:gd name="connsiteX5" fmla="*/ 1641596 w 1899013"/>
                          <a:gd name="connsiteY5" fmla="*/ 38100 h 1384969"/>
                          <a:gd name="connsiteX6" fmla="*/ 1611116 w 1899013"/>
                          <a:gd name="connsiteY6" fmla="*/ 74378 h 1384969"/>
                          <a:gd name="connsiteX7" fmla="*/ 1584446 w 1899013"/>
                          <a:gd name="connsiteY7" fmla="*/ 104775 h 1384969"/>
                          <a:gd name="connsiteX8" fmla="*/ 1574921 w 1899013"/>
                          <a:gd name="connsiteY8" fmla="*/ 142875 h 1384969"/>
                          <a:gd name="connsiteX9" fmla="*/ 1555871 w 1899013"/>
                          <a:gd name="connsiteY9" fmla="*/ 171450 h 1384969"/>
                          <a:gd name="connsiteX10" fmla="*/ 1527296 w 1899013"/>
                          <a:gd name="connsiteY10" fmla="*/ 219075 h 1384969"/>
                          <a:gd name="connsiteX11" fmla="*/ 1510151 w 1899013"/>
                          <a:gd name="connsiteY11" fmla="*/ 236265 h 1384969"/>
                          <a:gd name="connsiteX12" fmla="*/ 1479671 w 1899013"/>
                          <a:gd name="connsiteY12" fmla="*/ 276225 h 1384969"/>
                          <a:gd name="connsiteX13" fmla="*/ 1403471 w 1899013"/>
                          <a:gd name="connsiteY13" fmla="*/ 361950 h 1384969"/>
                          <a:gd name="connsiteX14" fmla="*/ 1374896 w 1899013"/>
                          <a:gd name="connsiteY14" fmla="*/ 371475 h 1384969"/>
                          <a:gd name="connsiteX15" fmla="*/ 1317746 w 1899013"/>
                          <a:gd name="connsiteY15" fmla="*/ 409575 h 1384969"/>
                          <a:gd name="connsiteX16" fmla="*/ 1289171 w 1899013"/>
                          <a:gd name="connsiteY16" fmla="*/ 428625 h 1384969"/>
                          <a:gd name="connsiteX17" fmla="*/ 1184396 w 1899013"/>
                          <a:gd name="connsiteY17" fmla="*/ 466725 h 1384969"/>
                          <a:gd name="connsiteX18" fmla="*/ 906155 w 1899013"/>
                          <a:gd name="connsiteY18" fmla="*/ 438303 h 1384969"/>
                          <a:gd name="connsiteX19" fmla="*/ 860530 w 1899013"/>
                          <a:gd name="connsiteY19" fmla="*/ 419323 h 1384969"/>
                          <a:gd name="connsiteX20" fmla="*/ 805253 w 1899013"/>
                          <a:gd name="connsiteY20" fmla="*/ 390680 h 1384969"/>
                          <a:gd name="connsiteX21" fmla="*/ 755771 w 1899013"/>
                          <a:gd name="connsiteY21" fmla="*/ 371475 h 1384969"/>
                          <a:gd name="connsiteX22" fmla="*/ 761423 w 1899013"/>
                          <a:gd name="connsiteY22" fmla="*/ 331562 h 1384969"/>
                          <a:gd name="connsiteX23" fmla="*/ 727196 w 1899013"/>
                          <a:gd name="connsiteY23" fmla="*/ 304800 h 1384969"/>
                          <a:gd name="connsiteX24" fmla="*/ 670046 w 1899013"/>
                          <a:gd name="connsiteY24" fmla="*/ 228600 h 1384969"/>
                          <a:gd name="connsiteX25" fmla="*/ 641471 w 1899013"/>
                          <a:gd name="connsiteY25" fmla="*/ 219075 h 1384969"/>
                          <a:gd name="connsiteX26" fmla="*/ 612896 w 1899013"/>
                          <a:gd name="connsiteY26" fmla="*/ 161925 h 1384969"/>
                          <a:gd name="connsiteX27" fmla="*/ 595704 w 1899013"/>
                          <a:gd name="connsiteY27" fmla="*/ 110828 h 1384969"/>
                          <a:gd name="connsiteX28" fmla="*/ 574528 w 1899013"/>
                          <a:gd name="connsiteY28" fmla="*/ 37132 h 1384969"/>
                          <a:gd name="connsiteX29" fmla="*/ 403346 w 1899013"/>
                          <a:gd name="connsiteY29" fmla="*/ 209550 h 1384969"/>
                          <a:gd name="connsiteX30" fmla="*/ 336671 w 1899013"/>
                          <a:gd name="connsiteY30" fmla="*/ 285750 h 1384969"/>
                          <a:gd name="connsiteX31" fmla="*/ 319526 w 1899013"/>
                          <a:gd name="connsiteY31" fmla="*/ 312428 h 1384969"/>
                          <a:gd name="connsiteX32" fmla="*/ 308096 w 1899013"/>
                          <a:gd name="connsiteY32" fmla="*/ 342900 h 1384969"/>
                          <a:gd name="connsiteX33" fmla="*/ 279521 w 1899013"/>
                          <a:gd name="connsiteY33" fmla="*/ 390525 h 1384969"/>
                          <a:gd name="connsiteX34" fmla="*/ 258566 w 1899013"/>
                          <a:gd name="connsiteY34" fmla="*/ 451545 h 1384969"/>
                          <a:gd name="connsiteX35" fmla="*/ 260471 w 1899013"/>
                          <a:gd name="connsiteY35" fmla="*/ 495300 h 1384969"/>
                          <a:gd name="connsiteX36" fmla="*/ 187645 w 1899013"/>
                          <a:gd name="connsiteY36" fmla="*/ 644629 h 1384969"/>
                          <a:gd name="connsiteX37" fmla="*/ 116757 w 1899013"/>
                          <a:gd name="connsiteY37" fmla="*/ 705949 h 1384969"/>
                          <a:gd name="connsiteX38" fmla="*/ 117525 w 1899013"/>
                          <a:gd name="connsiteY38" fmla="*/ 768537 h 1384969"/>
                          <a:gd name="connsiteX39" fmla="*/ 57467 w 1899013"/>
                          <a:gd name="connsiteY39" fmla="*/ 827200 h 1384969"/>
                          <a:gd name="connsiteX40" fmla="*/ 29436 w 1899013"/>
                          <a:gd name="connsiteY40" fmla="*/ 883625 h 1384969"/>
                          <a:gd name="connsiteX41" fmla="*/ 399536 w 1899013"/>
                          <a:gd name="connsiteY41" fmla="*/ 971550 h 1384969"/>
                          <a:gd name="connsiteX42" fmla="*/ 482339 w 1899013"/>
                          <a:gd name="connsiteY42" fmla="*/ 982257 h 1384969"/>
                          <a:gd name="connsiteX43" fmla="*/ 518148 w 1899013"/>
                          <a:gd name="connsiteY43" fmla="*/ 968937 h 1384969"/>
                          <a:gd name="connsiteX44" fmla="*/ 573306 w 1899013"/>
                          <a:gd name="connsiteY44" fmla="*/ 947585 h 1384969"/>
                          <a:gd name="connsiteX45" fmla="*/ 621705 w 1899013"/>
                          <a:gd name="connsiteY45" fmla="*/ 937310 h 1384969"/>
                          <a:gd name="connsiteX46" fmla="*/ 631946 w 1899013"/>
                          <a:gd name="connsiteY46" fmla="*/ 936915 h 1384969"/>
                          <a:gd name="connsiteX47" fmla="*/ 655938 w 1899013"/>
                          <a:gd name="connsiteY47" fmla="*/ 929280 h 1384969"/>
                          <a:gd name="connsiteX48" fmla="*/ 686804 w 1899013"/>
                          <a:gd name="connsiteY48" fmla="*/ 926602 h 1384969"/>
                          <a:gd name="connsiteX49" fmla="*/ 715379 w 1899013"/>
                          <a:gd name="connsiteY49" fmla="*/ 902987 h 1384969"/>
                          <a:gd name="connsiteX50" fmla="*/ 784346 w 1899013"/>
                          <a:gd name="connsiteY50" fmla="*/ 895350 h 1384969"/>
                          <a:gd name="connsiteX51" fmla="*/ 831971 w 1899013"/>
                          <a:gd name="connsiteY51" fmla="*/ 866775 h 1384969"/>
                          <a:gd name="connsiteX52" fmla="*/ 1089146 w 1899013"/>
                          <a:gd name="connsiteY52" fmla="*/ 866775 h 1384969"/>
                          <a:gd name="connsiteX53" fmla="*/ 1089146 w 1899013"/>
                          <a:gd name="connsiteY53" fmla="*/ 990600 h 1384969"/>
                          <a:gd name="connsiteX54" fmla="*/ 1089146 w 1899013"/>
                          <a:gd name="connsiteY54" fmla="*/ 1021110 h 1384969"/>
                          <a:gd name="connsiteX55" fmla="*/ 1104386 w 1899013"/>
                          <a:gd name="connsiteY55" fmla="*/ 1057275 h 1384969"/>
                          <a:gd name="connsiteX56" fmla="*/ 1160405 w 1899013"/>
                          <a:gd name="connsiteY56" fmla="*/ 1348565 h 1384969"/>
                          <a:gd name="connsiteX57" fmla="*/ 1193921 w 1899013"/>
                          <a:gd name="connsiteY57" fmla="*/ 1019175 h 1384969"/>
                          <a:gd name="connsiteX58" fmla="*/ 1174871 w 1899013"/>
                          <a:gd name="connsiteY58" fmla="*/ 990600 h 1384969"/>
                          <a:gd name="connsiteX59" fmla="*/ 1193921 w 1899013"/>
                          <a:gd name="connsiteY59" fmla="*/ 1047750 h 1384969"/>
                          <a:gd name="connsiteX60" fmla="*/ 1247261 w 1899013"/>
                          <a:gd name="connsiteY60" fmla="*/ 1116473 h 1384969"/>
                          <a:gd name="connsiteX61" fmla="*/ 1315454 w 1899013"/>
                          <a:gd name="connsiteY61" fmla="*/ 1384966 h 1384969"/>
                          <a:gd name="connsiteX62" fmla="*/ 1300629 w 1899013"/>
                          <a:gd name="connsiteY62" fmla="*/ 1110089 h 1384969"/>
                          <a:gd name="connsiteX63" fmla="*/ 1270121 w 1899013"/>
                          <a:gd name="connsiteY63" fmla="*/ 981075 h 1384969"/>
                          <a:gd name="connsiteX64" fmla="*/ 1373964 w 1899013"/>
                          <a:gd name="connsiteY64" fmla="*/ 1061198 h 1384969"/>
                          <a:gd name="connsiteX65" fmla="*/ 1454446 w 1899013"/>
                          <a:gd name="connsiteY65" fmla="*/ 1018882 h 1384969"/>
                          <a:gd name="connsiteX66" fmla="*/ 1548518 w 1899013"/>
                          <a:gd name="connsiteY66" fmla="*/ 977473 h 1384969"/>
                          <a:gd name="connsiteX67" fmla="*/ 1535002 w 1899013"/>
                          <a:gd name="connsiteY67" fmla="*/ 960364 h 1384969"/>
                          <a:gd name="connsiteX68" fmla="*/ 1690080 w 1899013"/>
                          <a:gd name="connsiteY68" fmla="*/ 915501 h 1384969"/>
                          <a:gd name="connsiteX69" fmla="*/ 1760121 w 1899013"/>
                          <a:gd name="connsiteY69" fmla="*/ 840483 h 1384969"/>
                          <a:gd name="connsiteX70" fmla="*/ 1774946 w 1899013"/>
                          <a:gd name="connsiteY70" fmla="*/ 828675 h 1384969"/>
                          <a:gd name="connsiteX71" fmla="*/ 1813046 w 1899013"/>
                          <a:gd name="connsiteY71" fmla="*/ 771525 h 1384969"/>
                          <a:gd name="connsiteX72" fmla="*/ 1832096 w 1899013"/>
                          <a:gd name="connsiteY72" fmla="*/ 742950 h 1384969"/>
                          <a:gd name="connsiteX73" fmla="*/ 1841621 w 1899013"/>
                          <a:gd name="connsiteY73" fmla="*/ 704850 h 1384969"/>
                          <a:gd name="connsiteX74" fmla="*/ 1822571 w 1899013"/>
                          <a:gd name="connsiteY74" fmla="*/ 466725 h 1384969"/>
                          <a:gd name="connsiteX75" fmla="*/ 1813046 w 1899013"/>
                          <a:gd name="connsiteY75" fmla="*/ 438150 h 1384969"/>
                          <a:gd name="connsiteX76" fmla="*/ 1795901 w 1899013"/>
                          <a:gd name="connsiteY76" fmla="*/ 401947 h 1384969"/>
                          <a:gd name="connsiteX77" fmla="*/ 1774946 w 1899013"/>
                          <a:gd name="connsiteY77" fmla="*/ 371475 h 1384969"/>
                          <a:gd name="connsiteX78" fmla="*/ 1774946 w 1899013"/>
                          <a:gd name="connsiteY78" fmla="*/ 190500 h 1384969"/>
                          <a:gd name="connsiteX79" fmla="*/ 1793996 w 1899013"/>
                          <a:gd name="connsiteY79" fmla="*/ 161925 h 1384969"/>
                          <a:gd name="connsiteX80" fmla="*/ 1822571 w 1899013"/>
                          <a:gd name="connsiteY80" fmla="*/ 142875 h 1384969"/>
                          <a:gd name="connsiteX81" fmla="*/ 1860671 w 1899013"/>
                          <a:gd name="connsiteY81" fmla="*/ 114300 h 1384969"/>
                          <a:gd name="connsiteX82" fmla="*/ 1898771 w 1899013"/>
                          <a:gd name="connsiteY82" fmla="*/ 95250 h 1384969"/>
                          <a:gd name="connsiteX83" fmla="*/ 1851146 w 1899013"/>
                          <a:gd name="connsiteY83" fmla="*/ 51457 h 1384969"/>
                          <a:gd name="connsiteX0" fmla="*/ 1851146 w 1899013"/>
                          <a:gd name="connsiteY0" fmla="*/ 51457 h 1384969"/>
                          <a:gd name="connsiteX1" fmla="*/ 1860671 w 1899013"/>
                          <a:gd name="connsiteY1" fmla="*/ 57150 h 1384969"/>
                          <a:gd name="connsiteX2" fmla="*/ 1784471 w 1899013"/>
                          <a:gd name="connsiteY2" fmla="*/ 9562 h 1384969"/>
                          <a:gd name="connsiteX3" fmla="*/ 1717796 w 1899013"/>
                          <a:gd name="connsiteY3" fmla="*/ 0 h 1384969"/>
                          <a:gd name="connsiteX4" fmla="*/ 1670171 w 1899013"/>
                          <a:gd name="connsiteY4" fmla="*/ 9525 h 1384969"/>
                          <a:gd name="connsiteX5" fmla="*/ 1641596 w 1899013"/>
                          <a:gd name="connsiteY5" fmla="*/ 38100 h 1384969"/>
                          <a:gd name="connsiteX6" fmla="*/ 1611116 w 1899013"/>
                          <a:gd name="connsiteY6" fmla="*/ 74378 h 1384969"/>
                          <a:gd name="connsiteX7" fmla="*/ 1584446 w 1899013"/>
                          <a:gd name="connsiteY7" fmla="*/ 104775 h 1384969"/>
                          <a:gd name="connsiteX8" fmla="*/ 1574921 w 1899013"/>
                          <a:gd name="connsiteY8" fmla="*/ 142875 h 1384969"/>
                          <a:gd name="connsiteX9" fmla="*/ 1555871 w 1899013"/>
                          <a:gd name="connsiteY9" fmla="*/ 171450 h 1384969"/>
                          <a:gd name="connsiteX10" fmla="*/ 1527296 w 1899013"/>
                          <a:gd name="connsiteY10" fmla="*/ 219075 h 1384969"/>
                          <a:gd name="connsiteX11" fmla="*/ 1510151 w 1899013"/>
                          <a:gd name="connsiteY11" fmla="*/ 236265 h 1384969"/>
                          <a:gd name="connsiteX12" fmla="*/ 1479671 w 1899013"/>
                          <a:gd name="connsiteY12" fmla="*/ 276225 h 1384969"/>
                          <a:gd name="connsiteX13" fmla="*/ 1403471 w 1899013"/>
                          <a:gd name="connsiteY13" fmla="*/ 361950 h 1384969"/>
                          <a:gd name="connsiteX14" fmla="*/ 1374896 w 1899013"/>
                          <a:gd name="connsiteY14" fmla="*/ 371475 h 1384969"/>
                          <a:gd name="connsiteX15" fmla="*/ 1317746 w 1899013"/>
                          <a:gd name="connsiteY15" fmla="*/ 409575 h 1384969"/>
                          <a:gd name="connsiteX16" fmla="*/ 1289171 w 1899013"/>
                          <a:gd name="connsiteY16" fmla="*/ 428625 h 1384969"/>
                          <a:gd name="connsiteX17" fmla="*/ 1184396 w 1899013"/>
                          <a:gd name="connsiteY17" fmla="*/ 466725 h 1384969"/>
                          <a:gd name="connsiteX18" fmla="*/ 906155 w 1899013"/>
                          <a:gd name="connsiteY18" fmla="*/ 438303 h 1384969"/>
                          <a:gd name="connsiteX19" fmla="*/ 860530 w 1899013"/>
                          <a:gd name="connsiteY19" fmla="*/ 419323 h 1384969"/>
                          <a:gd name="connsiteX20" fmla="*/ 805253 w 1899013"/>
                          <a:gd name="connsiteY20" fmla="*/ 390680 h 1384969"/>
                          <a:gd name="connsiteX21" fmla="*/ 755771 w 1899013"/>
                          <a:gd name="connsiteY21" fmla="*/ 371475 h 1384969"/>
                          <a:gd name="connsiteX22" fmla="*/ 761423 w 1899013"/>
                          <a:gd name="connsiteY22" fmla="*/ 331562 h 1384969"/>
                          <a:gd name="connsiteX23" fmla="*/ 727196 w 1899013"/>
                          <a:gd name="connsiteY23" fmla="*/ 304800 h 1384969"/>
                          <a:gd name="connsiteX24" fmla="*/ 670046 w 1899013"/>
                          <a:gd name="connsiteY24" fmla="*/ 228600 h 1384969"/>
                          <a:gd name="connsiteX25" fmla="*/ 641471 w 1899013"/>
                          <a:gd name="connsiteY25" fmla="*/ 219075 h 1384969"/>
                          <a:gd name="connsiteX26" fmla="*/ 612896 w 1899013"/>
                          <a:gd name="connsiteY26" fmla="*/ 161925 h 1384969"/>
                          <a:gd name="connsiteX27" fmla="*/ 595704 w 1899013"/>
                          <a:gd name="connsiteY27" fmla="*/ 110828 h 1384969"/>
                          <a:gd name="connsiteX28" fmla="*/ 574528 w 1899013"/>
                          <a:gd name="connsiteY28" fmla="*/ 37132 h 1384969"/>
                          <a:gd name="connsiteX29" fmla="*/ 403346 w 1899013"/>
                          <a:gd name="connsiteY29" fmla="*/ 209550 h 1384969"/>
                          <a:gd name="connsiteX30" fmla="*/ 336671 w 1899013"/>
                          <a:gd name="connsiteY30" fmla="*/ 285750 h 1384969"/>
                          <a:gd name="connsiteX31" fmla="*/ 319526 w 1899013"/>
                          <a:gd name="connsiteY31" fmla="*/ 312428 h 1384969"/>
                          <a:gd name="connsiteX32" fmla="*/ 308096 w 1899013"/>
                          <a:gd name="connsiteY32" fmla="*/ 342900 h 1384969"/>
                          <a:gd name="connsiteX33" fmla="*/ 279521 w 1899013"/>
                          <a:gd name="connsiteY33" fmla="*/ 390525 h 1384969"/>
                          <a:gd name="connsiteX34" fmla="*/ 258566 w 1899013"/>
                          <a:gd name="connsiteY34" fmla="*/ 451545 h 1384969"/>
                          <a:gd name="connsiteX35" fmla="*/ 260471 w 1899013"/>
                          <a:gd name="connsiteY35" fmla="*/ 495300 h 1384969"/>
                          <a:gd name="connsiteX36" fmla="*/ 187645 w 1899013"/>
                          <a:gd name="connsiteY36" fmla="*/ 644629 h 1384969"/>
                          <a:gd name="connsiteX37" fmla="*/ 116757 w 1899013"/>
                          <a:gd name="connsiteY37" fmla="*/ 705949 h 1384969"/>
                          <a:gd name="connsiteX38" fmla="*/ 45436 w 1899013"/>
                          <a:gd name="connsiteY38" fmla="*/ 753420 h 1384969"/>
                          <a:gd name="connsiteX39" fmla="*/ 57467 w 1899013"/>
                          <a:gd name="connsiteY39" fmla="*/ 827200 h 1384969"/>
                          <a:gd name="connsiteX40" fmla="*/ 29436 w 1899013"/>
                          <a:gd name="connsiteY40" fmla="*/ 883625 h 1384969"/>
                          <a:gd name="connsiteX41" fmla="*/ 399536 w 1899013"/>
                          <a:gd name="connsiteY41" fmla="*/ 971550 h 1384969"/>
                          <a:gd name="connsiteX42" fmla="*/ 482339 w 1899013"/>
                          <a:gd name="connsiteY42" fmla="*/ 982257 h 1384969"/>
                          <a:gd name="connsiteX43" fmla="*/ 518148 w 1899013"/>
                          <a:gd name="connsiteY43" fmla="*/ 968937 h 1384969"/>
                          <a:gd name="connsiteX44" fmla="*/ 573306 w 1899013"/>
                          <a:gd name="connsiteY44" fmla="*/ 947585 h 1384969"/>
                          <a:gd name="connsiteX45" fmla="*/ 621705 w 1899013"/>
                          <a:gd name="connsiteY45" fmla="*/ 937310 h 1384969"/>
                          <a:gd name="connsiteX46" fmla="*/ 631946 w 1899013"/>
                          <a:gd name="connsiteY46" fmla="*/ 936915 h 1384969"/>
                          <a:gd name="connsiteX47" fmla="*/ 655938 w 1899013"/>
                          <a:gd name="connsiteY47" fmla="*/ 929280 h 1384969"/>
                          <a:gd name="connsiteX48" fmla="*/ 686804 w 1899013"/>
                          <a:gd name="connsiteY48" fmla="*/ 926602 h 1384969"/>
                          <a:gd name="connsiteX49" fmla="*/ 715379 w 1899013"/>
                          <a:gd name="connsiteY49" fmla="*/ 902987 h 1384969"/>
                          <a:gd name="connsiteX50" fmla="*/ 784346 w 1899013"/>
                          <a:gd name="connsiteY50" fmla="*/ 895350 h 1384969"/>
                          <a:gd name="connsiteX51" fmla="*/ 831971 w 1899013"/>
                          <a:gd name="connsiteY51" fmla="*/ 866775 h 1384969"/>
                          <a:gd name="connsiteX52" fmla="*/ 1089146 w 1899013"/>
                          <a:gd name="connsiteY52" fmla="*/ 866775 h 1384969"/>
                          <a:gd name="connsiteX53" fmla="*/ 1089146 w 1899013"/>
                          <a:gd name="connsiteY53" fmla="*/ 990600 h 1384969"/>
                          <a:gd name="connsiteX54" fmla="*/ 1089146 w 1899013"/>
                          <a:gd name="connsiteY54" fmla="*/ 1021110 h 1384969"/>
                          <a:gd name="connsiteX55" fmla="*/ 1104386 w 1899013"/>
                          <a:gd name="connsiteY55" fmla="*/ 1057275 h 1384969"/>
                          <a:gd name="connsiteX56" fmla="*/ 1160405 w 1899013"/>
                          <a:gd name="connsiteY56" fmla="*/ 1348565 h 1384969"/>
                          <a:gd name="connsiteX57" fmla="*/ 1193921 w 1899013"/>
                          <a:gd name="connsiteY57" fmla="*/ 1019175 h 1384969"/>
                          <a:gd name="connsiteX58" fmla="*/ 1174871 w 1899013"/>
                          <a:gd name="connsiteY58" fmla="*/ 990600 h 1384969"/>
                          <a:gd name="connsiteX59" fmla="*/ 1193921 w 1899013"/>
                          <a:gd name="connsiteY59" fmla="*/ 1047750 h 1384969"/>
                          <a:gd name="connsiteX60" fmla="*/ 1247261 w 1899013"/>
                          <a:gd name="connsiteY60" fmla="*/ 1116473 h 1384969"/>
                          <a:gd name="connsiteX61" fmla="*/ 1315454 w 1899013"/>
                          <a:gd name="connsiteY61" fmla="*/ 1384966 h 1384969"/>
                          <a:gd name="connsiteX62" fmla="*/ 1300629 w 1899013"/>
                          <a:gd name="connsiteY62" fmla="*/ 1110089 h 1384969"/>
                          <a:gd name="connsiteX63" fmla="*/ 1270121 w 1899013"/>
                          <a:gd name="connsiteY63" fmla="*/ 981075 h 1384969"/>
                          <a:gd name="connsiteX64" fmla="*/ 1373964 w 1899013"/>
                          <a:gd name="connsiteY64" fmla="*/ 1061198 h 1384969"/>
                          <a:gd name="connsiteX65" fmla="*/ 1454446 w 1899013"/>
                          <a:gd name="connsiteY65" fmla="*/ 1018882 h 1384969"/>
                          <a:gd name="connsiteX66" fmla="*/ 1548518 w 1899013"/>
                          <a:gd name="connsiteY66" fmla="*/ 977473 h 1384969"/>
                          <a:gd name="connsiteX67" fmla="*/ 1535002 w 1899013"/>
                          <a:gd name="connsiteY67" fmla="*/ 960364 h 1384969"/>
                          <a:gd name="connsiteX68" fmla="*/ 1690080 w 1899013"/>
                          <a:gd name="connsiteY68" fmla="*/ 915501 h 1384969"/>
                          <a:gd name="connsiteX69" fmla="*/ 1760121 w 1899013"/>
                          <a:gd name="connsiteY69" fmla="*/ 840483 h 1384969"/>
                          <a:gd name="connsiteX70" fmla="*/ 1774946 w 1899013"/>
                          <a:gd name="connsiteY70" fmla="*/ 828675 h 1384969"/>
                          <a:gd name="connsiteX71" fmla="*/ 1813046 w 1899013"/>
                          <a:gd name="connsiteY71" fmla="*/ 771525 h 1384969"/>
                          <a:gd name="connsiteX72" fmla="*/ 1832096 w 1899013"/>
                          <a:gd name="connsiteY72" fmla="*/ 742950 h 1384969"/>
                          <a:gd name="connsiteX73" fmla="*/ 1841621 w 1899013"/>
                          <a:gd name="connsiteY73" fmla="*/ 704850 h 1384969"/>
                          <a:gd name="connsiteX74" fmla="*/ 1822571 w 1899013"/>
                          <a:gd name="connsiteY74" fmla="*/ 466725 h 1384969"/>
                          <a:gd name="connsiteX75" fmla="*/ 1813046 w 1899013"/>
                          <a:gd name="connsiteY75" fmla="*/ 438150 h 1384969"/>
                          <a:gd name="connsiteX76" fmla="*/ 1795901 w 1899013"/>
                          <a:gd name="connsiteY76" fmla="*/ 401947 h 1384969"/>
                          <a:gd name="connsiteX77" fmla="*/ 1774946 w 1899013"/>
                          <a:gd name="connsiteY77" fmla="*/ 371475 h 1384969"/>
                          <a:gd name="connsiteX78" fmla="*/ 1774946 w 1899013"/>
                          <a:gd name="connsiteY78" fmla="*/ 190500 h 1384969"/>
                          <a:gd name="connsiteX79" fmla="*/ 1793996 w 1899013"/>
                          <a:gd name="connsiteY79" fmla="*/ 161925 h 1384969"/>
                          <a:gd name="connsiteX80" fmla="*/ 1822571 w 1899013"/>
                          <a:gd name="connsiteY80" fmla="*/ 142875 h 1384969"/>
                          <a:gd name="connsiteX81" fmla="*/ 1860671 w 1899013"/>
                          <a:gd name="connsiteY81" fmla="*/ 114300 h 1384969"/>
                          <a:gd name="connsiteX82" fmla="*/ 1898771 w 1899013"/>
                          <a:gd name="connsiteY82" fmla="*/ 95250 h 1384969"/>
                          <a:gd name="connsiteX83" fmla="*/ 1851146 w 1899013"/>
                          <a:gd name="connsiteY83" fmla="*/ 51457 h 1384969"/>
                          <a:gd name="connsiteX0" fmla="*/ 1888907 w 1936774"/>
                          <a:gd name="connsiteY0" fmla="*/ 51457 h 1384969"/>
                          <a:gd name="connsiteX1" fmla="*/ 1898432 w 1936774"/>
                          <a:gd name="connsiteY1" fmla="*/ 57150 h 1384969"/>
                          <a:gd name="connsiteX2" fmla="*/ 1822232 w 1936774"/>
                          <a:gd name="connsiteY2" fmla="*/ 9562 h 1384969"/>
                          <a:gd name="connsiteX3" fmla="*/ 1755557 w 1936774"/>
                          <a:gd name="connsiteY3" fmla="*/ 0 h 1384969"/>
                          <a:gd name="connsiteX4" fmla="*/ 1707932 w 1936774"/>
                          <a:gd name="connsiteY4" fmla="*/ 9525 h 1384969"/>
                          <a:gd name="connsiteX5" fmla="*/ 1679357 w 1936774"/>
                          <a:gd name="connsiteY5" fmla="*/ 38100 h 1384969"/>
                          <a:gd name="connsiteX6" fmla="*/ 1648877 w 1936774"/>
                          <a:gd name="connsiteY6" fmla="*/ 74378 h 1384969"/>
                          <a:gd name="connsiteX7" fmla="*/ 1622207 w 1936774"/>
                          <a:gd name="connsiteY7" fmla="*/ 104775 h 1384969"/>
                          <a:gd name="connsiteX8" fmla="*/ 1612682 w 1936774"/>
                          <a:gd name="connsiteY8" fmla="*/ 142875 h 1384969"/>
                          <a:gd name="connsiteX9" fmla="*/ 1593632 w 1936774"/>
                          <a:gd name="connsiteY9" fmla="*/ 171450 h 1384969"/>
                          <a:gd name="connsiteX10" fmla="*/ 1565057 w 1936774"/>
                          <a:gd name="connsiteY10" fmla="*/ 219075 h 1384969"/>
                          <a:gd name="connsiteX11" fmla="*/ 1547912 w 1936774"/>
                          <a:gd name="connsiteY11" fmla="*/ 236265 h 1384969"/>
                          <a:gd name="connsiteX12" fmla="*/ 1517432 w 1936774"/>
                          <a:gd name="connsiteY12" fmla="*/ 276225 h 1384969"/>
                          <a:gd name="connsiteX13" fmla="*/ 1441232 w 1936774"/>
                          <a:gd name="connsiteY13" fmla="*/ 361950 h 1384969"/>
                          <a:gd name="connsiteX14" fmla="*/ 1412657 w 1936774"/>
                          <a:gd name="connsiteY14" fmla="*/ 371475 h 1384969"/>
                          <a:gd name="connsiteX15" fmla="*/ 1355507 w 1936774"/>
                          <a:gd name="connsiteY15" fmla="*/ 409575 h 1384969"/>
                          <a:gd name="connsiteX16" fmla="*/ 1326932 w 1936774"/>
                          <a:gd name="connsiteY16" fmla="*/ 428625 h 1384969"/>
                          <a:gd name="connsiteX17" fmla="*/ 1222157 w 1936774"/>
                          <a:gd name="connsiteY17" fmla="*/ 466725 h 1384969"/>
                          <a:gd name="connsiteX18" fmla="*/ 943916 w 1936774"/>
                          <a:gd name="connsiteY18" fmla="*/ 438303 h 1384969"/>
                          <a:gd name="connsiteX19" fmla="*/ 898291 w 1936774"/>
                          <a:gd name="connsiteY19" fmla="*/ 419323 h 1384969"/>
                          <a:gd name="connsiteX20" fmla="*/ 843014 w 1936774"/>
                          <a:gd name="connsiteY20" fmla="*/ 390680 h 1384969"/>
                          <a:gd name="connsiteX21" fmla="*/ 793532 w 1936774"/>
                          <a:gd name="connsiteY21" fmla="*/ 371475 h 1384969"/>
                          <a:gd name="connsiteX22" fmla="*/ 799184 w 1936774"/>
                          <a:gd name="connsiteY22" fmla="*/ 331562 h 1384969"/>
                          <a:gd name="connsiteX23" fmla="*/ 764957 w 1936774"/>
                          <a:gd name="connsiteY23" fmla="*/ 304800 h 1384969"/>
                          <a:gd name="connsiteX24" fmla="*/ 707807 w 1936774"/>
                          <a:gd name="connsiteY24" fmla="*/ 228600 h 1384969"/>
                          <a:gd name="connsiteX25" fmla="*/ 679232 w 1936774"/>
                          <a:gd name="connsiteY25" fmla="*/ 219075 h 1384969"/>
                          <a:gd name="connsiteX26" fmla="*/ 650657 w 1936774"/>
                          <a:gd name="connsiteY26" fmla="*/ 161925 h 1384969"/>
                          <a:gd name="connsiteX27" fmla="*/ 633465 w 1936774"/>
                          <a:gd name="connsiteY27" fmla="*/ 110828 h 1384969"/>
                          <a:gd name="connsiteX28" fmla="*/ 612289 w 1936774"/>
                          <a:gd name="connsiteY28" fmla="*/ 37132 h 1384969"/>
                          <a:gd name="connsiteX29" fmla="*/ 441107 w 1936774"/>
                          <a:gd name="connsiteY29" fmla="*/ 209550 h 1384969"/>
                          <a:gd name="connsiteX30" fmla="*/ 374432 w 1936774"/>
                          <a:gd name="connsiteY30" fmla="*/ 285750 h 1384969"/>
                          <a:gd name="connsiteX31" fmla="*/ 357287 w 1936774"/>
                          <a:gd name="connsiteY31" fmla="*/ 312428 h 1384969"/>
                          <a:gd name="connsiteX32" fmla="*/ 345857 w 1936774"/>
                          <a:gd name="connsiteY32" fmla="*/ 342900 h 1384969"/>
                          <a:gd name="connsiteX33" fmla="*/ 317282 w 1936774"/>
                          <a:gd name="connsiteY33" fmla="*/ 390525 h 1384969"/>
                          <a:gd name="connsiteX34" fmla="*/ 296327 w 1936774"/>
                          <a:gd name="connsiteY34" fmla="*/ 451545 h 1384969"/>
                          <a:gd name="connsiteX35" fmla="*/ 298232 w 1936774"/>
                          <a:gd name="connsiteY35" fmla="*/ 495300 h 1384969"/>
                          <a:gd name="connsiteX36" fmla="*/ 225406 w 1936774"/>
                          <a:gd name="connsiteY36" fmla="*/ 644629 h 1384969"/>
                          <a:gd name="connsiteX37" fmla="*/ 154518 w 1936774"/>
                          <a:gd name="connsiteY37" fmla="*/ 705949 h 1384969"/>
                          <a:gd name="connsiteX38" fmla="*/ 83197 w 1936774"/>
                          <a:gd name="connsiteY38" fmla="*/ 753420 h 1384969"/>
                          <a:gd name="connsiteX39" fmla="*/ 30727 w 1936774"/>
                          <a:gd name="connsiteY39" fmla="*/ 800745 h 1384969"/>
                          <a:gd name="connsiteX40" fmla="*/ 67197 w 1936774"/>
                          <a:gd name="connsiteY40" fmla="*/ 883625 h 1384969"/>
                          <a:gd name="connsiteX41" fmla="*/ 437297 w 1936774"/>
                          <a:gd name="connsiteY41" fmla="*/ 971550 h 1384969"/>
                          <a:gd name="connsiteX42" fmla="*/ 520100 w 1936774"/>
                          <a:gd name="connsiteY42" fmla="*/ 982257 h 1384969"/>
                          <a:gd name="connsiteX43" fmla="*/ 555909 w 1936774"/>
                          <a:gd name="connsiteY43" fmla="*/ 968937 h 1384969"/>
                          <a:gd name="connsiteX44" fmla="*/ 611067 w 1936774"/>
                          <a:gd name="connsiteY44" fmla="*/ 947585 h 1384969"/>
                          <a:gd name="connsiteX45" fmla="*/ 659466 w 1936774"/>
                          <a:gd name="connsiteY45" fmla="*/ 937310 h 1384969"/>
                          <a:gd name="connsiteX46" fmla="*/ 669707 w 1936774"/>
                          <a:gd name="connsiteY46" fmla="*/ 936915 h 1384969"/>
                          <a:gd name="connsiteX47" fmla="*/ 693699 w 1936774"/>
                          <a:gd name="connsiteY47" fmla="*/ 929280 h 1384969"/>
                          <a:gd name="connsiteX48" fmla="*/ 724565 w 1936774"/>
                          <a:gd name="connsiteY48" fmla="*/ 926602 h 1384969"/>
                          <a:gd name="connsiteX49" fmla="*/ 753140 w 1936774"/>
                          <a:gd name="connsiteY49" fmla="*/ 902987 h 1384969"/>
                          <a:gd name="connsiteX50" fmla="*/ 822107 w 1936774"/>
                          <a:gd name="connsiteY50" fmla="*/ 895350 h 1384969"/>
                          <a:gd name="connsiteX51" fmla="*/ 869732 w 1936774"/>
                          <a:gd name="connsiteY51" fmla="*/ 866775 h 1384969"/>
                          <a:gd name="connsiteX52" fmla="*/ 1126907 w 1936774"/>
                          <a:gd name="connsiteY52" fmla="*/ 866775 h 1384969"/>
                          <a:gd name="connsiteX53" fmla="*/ 1126907 w 1936774"/>
                          <a:gd name="connsiteY53" fmla="*/ 990600 h 1384969"/>
                          <a:gd name="connsiteX54" fmla="*/ 1126907 w 1936774"/>
                          <a:gd name="connsiteY54" fmla="*/ 1021110 h 1384969"/>
                          <a:gd name="connsiteX55" fmla="*/ 1142147 w 1936774"/>
                          <a:gd name="connsiteY55" fmla="*/ 1057275 h 1384969"/>
                          <a:gd name="connsiteX56" fmla="*/ 1198166 w 1936774"/>
                          <a:gd name="connsiteY56" fmla="*/ 1348565 h 1384969"/>
                          <a:gd name="connsiteX57" fmla="*/ 1231682 w 1936774"/>
                          <a:gd name="connsiteY57" fmla="*/ 1019175 h 1384969"/>
                          <a:gd name="connsiteX58" fmla="*/ 1212632 w 1936774"/>
                          <a:gd name="connsiteY58" fmla="*/ 990600 h 1384969"/>
                          <a:gd name="connsiteX59" fmla="*/ 1231682 w 1936774"/>
                          <a:gd name="connsiteY59" fmla="*/ 1047750 h 1384969"/>
                          <a:gd name="connsiteX60" fmla="*/ 1285022 w 1936774"/>
                          <a:gd name="connsiteY60" fmla="*/ 1116473 h 1384969"/>
                          <a:gd name="connsiteX61" fmla="*/ 1353215 w 1936774"/>
                          <a:gd name="connsiteY61" fmla="*/ 1384966 h 1384969"/>
                          <a:gd name="connsiteX62" fmla="*/ 1338390 w 1936774"/>
                          <a:gd name="connsiteY62" fmla="*/ 1110089 h 1384969"/>
                          <a:gd name="connsiteX63" fmla="*/ 1307882 w 1936774"/>
                          <a:gd name="connsiteY63" fmla="*/ 981075 h 1384969"/>
                          <a:gd name="connsiteX64" fmla="*/ 1411725 w 1936774"/>
                          <a:gd name="connsiteY64" fmla="*/ 1061198 h 1384969"/>
                          <a:gd name="connsiteX65" fmla="*/ 1492207 w 1936774"/>
                          <a:gd name="connsiteY65" fmla="*/ 1018882 h 1384969"/>
                          <a:gd name="connsiteX66" fmla="*/ 1586279 w 1936774"/>
                          <a:gd name="connsiteY66" fmla="*/ 977473 h 1384969"/>
                          <a:gd name="connsiteX67" fmla="*/ 1572763 w 1936774"/>
                          <a:gd name="connsiteY67" fmla="*/ 960364 h 1384969"/>
                          <a:gd name="connsiteX68" fmla="*/ 1727841 w 1936774"/>
                          <a:gd name="connsiteY68" fmla="*/ 915501 h 1384969"/>
                          <a:gd name="connsiteX69" fmla="*/ 1797882 w 1936774"/>
                          <a:gd name="connsiteY69" fmla="*/ 840483 h 1384969"/>
                          <a:gd name="connsiteX70" fmla="*/ 1812707 w 1936774"/>
                          <a:gd name="connsiteY70" fmla="*/ 828675 h 1384969"/>
                          <a:gd name="connsiteX71" fmla="*/ 1850807 w 1936774"/>
                          <a:gd name="connsiteY71" fmla="*/ 771525 h 1384969"/>
                          <a:gd name="connsiteX72" fmla="*/ 1869857 w 1936774"/>
                          <a:gd name="connsiteY72" fmla="*/ 742950 h 1384969"/>
                          <a:gd name="connsiteX73" fmla="*/ 1879382 w 1936774"/>
                          <a:gd name="connsiteY73" fmla="*/ 704850 h 1384969"/>
                          <a:gd name="connsiteX74" fmla="*/ 1860332 w 1936774"/>
                          <a:gd name="connsiteY74" fmla="*/ 466725 h 1384969"/>
                          <a:gd name="connsiteX75" fmla="*/ 1850807 w 1936774"/>
                          <a:gd name="connsiteY75" fmla="*/ 438150 h 1384969"/>
                          <a:gd name="connsiteX76" fmla="*/ 1833662 w 1936774"/>
                          <a:gd name="connsiteY76" fmla="*/ 401947 h 1384969"/>
                          <a:gd name="connsiteX77" fmla="*/ 1812707 w 1936774"/>
                          <a:gd name="connsiteY77" fmla="*/ 371475 h 1384969"/>
                          <a:gd name="connsiteX78" fmla="*/ 1812707 w 1936774"/>
                          <a:gd name="connsiteY78" fmla="*/ 190500 h 1384969"/>
                          <a:gd name="connsiteX79" fmla="*/ 1831757 w 1936774"/>
                          <a:gd name="connsiteY79" fmla="*/ 161925 h 1384969"/>
                          <a:gd name="connsiteX80" fmla="*/ 1860332 w 1936774"/>
                          <a:gd name="connsiteY80" fmla="*/ 142875 h 1384969"/>
                          <a:gd name="connsiteX81" fmla="*/ 1898432 w 1936774"/>
                          <a:gd name="connsiteY81" fmla="*/ 114300 h 1384969"/>
                          <a:gd name="connsiteX82" fmla="*/ 1936532 w 1936774"/>
                          <a:gd name="connsiteY82" fmla="*/ 95250 h 1384969"/>
                          <a:gd name="connsiteX83" fmla="*/ 1888907 w 1936774"/>
                          <a:gd name="connsiteY83" fmla="*/ 51457 h 1384969"/>
                          <a:gd name="connsiteX0" fmla="*/ 1888907 w 1936774"/>
                          <a:gd name="connsiteY0" fmla="*/ 51457 h 1384969"/>
                          <a:gd name="connsiteX1" fmla="*/ 1898432 w 1936774"/>
                          <a:gd name="connsiteY1" fmla="*/ 57150 h 1384969"/>
                          <a:gd name="connsiteX2" fmla="*/ 1822232 w 1936774"/>
                          <a:gd name="connsiteY2" fmla="*/ 9562 h 1384969"/>
                          <a:gd name="connsiteX3" fmla="*/ 1755557 w 1936774"/>
                          <a:gd name="connsiteY3" fmla="*/ 0 h 1384969"/>
                          <a:gd name="connsiteX4" fmla="*/ 1707932 w 1936774"/>
                          <a:gd name="connsiteY4" fmla="*/ 9525 h 1384969"/>
                          <a:gd name="connsiteX5" fmla="*/ 1679357 w 1936774"/>
                          <a:gd name="connsiteY5" fmla="*/ 38100 h 1384969"/>
                          <a:gd name="connsiteX6" fmla="*/ 1648877 w 1936774"/>
                          <a:gd name="connsiteY6" fmla="*/ 74378 h 1384969"/>
                          <a:gd name="connsiteX7" fmla="*/ 1622207 w 1936774"/>
                          <a:gd name="connsiteY7" fmla="*/ 104775 h 1384969"/>
                          <a:gd name="connsiteX8" fmla="*/ 1612682 w 1936774"/>
                          <a:gd name="connsiteY8" fmla="*/ 142875 h 1384969"/>
                          <a:gd name="connsiteX9" fmla="*/ 1593632 w 1936774"/>
                          <a:gd name="connsiteY9" fmla="*/ 171450 h 1384969"/>
                          <a:gd name="connsiteX10" fmla="*/ 1565057 w 1936774"/>
                          <a:gd name="connsiteY10" fmla="*/ 219075 h 1384969"/>
                          <a:gd name="connsiteX11" fmla="*/ 1547912 w 1936774"/>
                          <a:gd name="connsiteY11" fmla="*/ 236265 h 1384969"/>
                          <a:gd name="connsiteX12" fmla="*/ 1517432 w 1936774"/>
                          <a:gd name="connsiteY12" fmla="*/ 276225 h 1384969"/>
                          <a:gd name="connsiteX13" fmla="*/ 1441232 w 1936774"/>
                          <a:gd name="connsiteY13" fmla="*/ 361950 h 1384969"/>
                          <a:gd name="connsiteX14" fmla="*/ 1412657 w 1936774"/>
                          <a:gd name="connsiteY14" fmla="*/ 371475 h 1384969"/>
                          <a:gd name="connsiteX15" fmla="*/ 1355507 w 1936774"/>
                          <a:gd name="connsiteY15" fmla="*/ 409575 h 1384969"/>
                          <a:gd name="connsiteX16" fmla="*/ 1326932 w 1936774"/>
                          <a:gd name="connsiteY16" fmla="*/ 428625 h 1384969"/>
                          <a:gd name="connsiteX17" fmla="*/ 1222157 w 1936774"/>
                          <a:gd name="connsiteY17" fmla="*/ 466725 h 1384969"/>
                          <a:gd name="connsiteX18" fmla="*/ 943916 w 1936774"/>
                          <a:gd name="connsiteY18" fmla="*/ 438303 h 1384969"/>
                          <a:gd name="connsiteX19" fmla="*/ 898291 w 1936774"/>
                          <a:gd name="connsiteY19" fmla="*/ 419323 h 1384969"/>
                          <a:gd name="connsiteX20" fmla="*/ 843014 w 1936774"/>
                          <a:gd name="connsiteY20" fmla="*/ 390680 h 1384969"/>
                          <a:gd name="connsiteX21" fmla="*/ 793532 w 1936774"/>
                          <a:gd name="connsiteY21" fmla="*/ 371475 h 1384969"/>
                          <a:gd name="connsiteX22" fmla="*/ 799184 w 1936774"/>
                          <a:gd name="connsiteY22" fmla="*/ 331562 h 1384969"/>
                          <a:gd name="connsiteX23" fmla="*/ 764957 w 1936774"/>
                          <a:gd name="connsiteY23" fmla="*/ 304800 h 1384969"/>
                          <a:gd name="connsiteX24" fmla="*/ 707807 w 1936774"/>
                          <a:gd name="connsiteY24" fmla="*/ 228600 h 1384969"/>
                          <a:gd name="connsiteX25" fmla="*/ 679232 w 1936774"/>
                          <a:gd name="connsiteY25" fmla="*/ 219075 h 1384969"/>
                          <a:gd name="connsiteX26" fmla="*/ 650657 w 1936774"/>
                          <a:gd name="connsiteY26" fmla="*/ 161925 h 1384969"/>
                          <a:gd name="connsiteX27" fmla="*/ 633465 w 1936774"/>
                          <a:gd name="connsiteY27" fmla="*/ 110828 h 1384969"/>
                          <a:gd name="connsiteX28" fmla="*/ 612289 w 1936774"/>
                          <a:gd name="connsiteY28" fmla="*/ 37132 h 1384969"/>
                          <a:gd name="connsiteX29" fmla="*/ 441107 w 1936774"/>
                          <a:gd name="connsiteY29" fmla="*/ 209550 h 1384969"/>
                          <a:gd name="connsiteX30" fmla="*/ 374432 w 1936774"/>
                          <a:gd name="connsiteY30" fmla="*/ 285750 h 1384969"/>
                          <a:gd name="connsiteX31" fmla="*/ 357287 w 1936774"/>
                          <a:gd name="connsiteY31" fmla="*/ 312428 h 1384969"/>
                          <a:gd name="connsiteX32" fmla="*/ 345857 w 1936774"/>
                          <a:gd name="connsiteY32" fmla="*/ 342900 h 1384969"/>
                          <a:gd name="connsiteX33" fmla="*/ 317282 w 1936774"/>
                          <a:gd name="connsiteY33" fmla="*/ 390525 h 1384969"/>
                          <a:gd name="connsiteX34" fmla="*/ 296327 w 1936774"/>
                          <a:gd name="connsiteY34" fmla="*/ 451545 h 1384969"/>
                          <a:gd name="connsiteX35" fmla="*/ 298232 w 1936774"/>
                          <a:gd name="connsiteY35" fmla="*/ 495300 h 1384969"/>
                          <a:gd name="connsiteX36" fmla="*/ 225406 w 1936774"/>
                          <a:gd name="connsiteY36" fmla="*/ 644629 h 1384969"/>
                          <a:gd name="connsiteX37" fmla="*/ 154518 w 1936774"/>
                          <a:gd name="connsiteY37" fmla="*/ 705949 h 1384969"/>
                          <a:gd name="connsiteX38" fmla="*/ 102168 w 1936774"/>
                          <a:gd name="connsiteY38" fmla="*/ 757199 h 1384969"/>
                          <a:gd name="connsiteX39" fmla="*/ 30727 w 1936774"/>
                          <a:gd name="connsiteY39" fmla="*/ 800745 h 1384969"/>
                          <a:gd name="connsiteX40" fmla="*/ 67197 w 1936774"/>
                          <a:gd name="connsiteY40" fmla="*/ 883625 h 1384969"/>
                          <a:gd name="connsiteX41" fmla="*/ 437297 w 1936774"/>
                          <a:gd name="connsiteY41" fmla="*/ 971550 h 1384969"/>
                          <a:gd name="connsiteX42" fmla="*/ 520100 w 1936774"/>
                          <a:gd name="connsiteY42" fmla="*/ 982257 h 1384969"/>
                          <a:gd name="connsiteX43" fmla="*/ 555909 w 1936774"/>
                          <a:gd name="connsiteY43" fmla="*/ 968937 h 1384969"/>
                          <a:gd name="connsiteX44" fmla="*/ 611067 w 1936774"/>
                          <a:gd name="connsiteY44" fmla="*/ 947585 h 1384969"/>
                          <a:gd name="connsiteX45" fmla="*/ 659466 w 1936774"/>
                          <a:gd name="connsiteY45" fmla="*/ 937310 h 1384969"/>
                          <a:gd name="connsiteX46" fmla="*/ 669707 w 1936774"/>
                          <a:gd name="connsiteY46" fmla="*/ 936915 h 1384969"/>
                          <a:gd name="connsiteX47" fmla="*/ 693699 w 1936774"/>
                          <a:gd name="connsiteY47" fmla="*/ 929280 h 1384969"/>
                          <a:gd name="connsiteX48" fmla="*/ 724565 w 1936774"/>
                          <a:gd name="connsiteY48" fmla="*/ 926602 h 1384969"/>
                          <a:gd name="connsiteX49" fmla="*/ 753140 w 1936774"/>
                          <a:gd name="connsiteY49" fmla="*/ 902987 h 1384969"/>
                          <a:gd name="connsiteX50" fmla="*/ 822107 w 1936774"/>
                          <a:gd name="connsiteY50" fmla="*/ 895350 h 1384969"/>
                          <a:gd name="connsiteX51" fmla="*/ 869732 w 1936774"/>
                          <a:gd name="connsiteY51" fmla="*/ 866775 h 1384969"/>
                          <a:gd name="connsiteX52" fmla="*/ 1126907 w 1936774"/>
                          <a:gd name="connsiteY52" fmla="*/ 866775 h 1384969"/>
                          <a:gd name="connsiteX53" fmla="*/ 1126907 w 1936774"/>
                          <a:gd name="connsiteY53" fmla="*/ 990600 h 1384969"/>
                          <a:gd name="connsiteX54" fmla="*/ 1126907 w 1936774"/>
                          <a:gd name="connsiteY54" fmla="*/ 1021110 h 1384969"/>
                          <a:gd name="connsiteX55" fmla="*/ 1142147 w 1936774"/>
                          <a:gd name="connsiteY55" fmla="*/ 1057275 h 1384969"/>
                          <a:gd name="connsiteX56" fmla="*/ 1198166 w 1936774"/>
                          <a:gd name="connsiteY56" fmla="*/ 1348565 h 1384969"/>
                          <a:gd name="connsiteX57" fmla="*/ 1231682 w 1936774"/>
                          <a:gd name="connsiteY57" fmla="*/ 1019175 h 1384969"/>
                          <a:gd name="connsiteX58" fmla="*/ 1212632 w 1936774"/>
                          <a:gd name="connsiteY58" fmla="*/ 990600 h 1384969"/>
                          <a:gd name="connsiteX59" fmla="*/ 1231682 w 1936774"/>
                          <a:gd name="connsiteY59" fmla="*/ 1047750 h 1384969"/>
                          <a:gd name="connsiteX60" fmla="*/ 1285022 w 1936774"/>
                          <a:gd name="connsiteY60" fmla="*/ 1116473 h 1384969"/>
                          <a:gd name="connsiteX61" fmla="*/ 1353215 w 1936774"/>
                          <a:gd name="connsiteY61" fmla="*/ 1384966 h 1384969"/>
                          <a:gd name="connsiteX62" fmla="*/ 1338390 w 1936774"/>
                          <a:gd name="connsiteY62" fmla="*/ 1110089 h 1384969"/>
                          <a:gd name="connsiteX63" fmla="*/ 1307882 w 1936774"/>
                          <a:gd name="connsiteY63" fmla="*/ 981075 h 1384969"/>
                          <a:gd name="connsiteX64" fmla="*/ 1411725 w 1936774"/>
                          <a:gd name="connsiteY64" fmla="*/ 1061198 h 1384969"/>
                          <a:gd name="connsiteX65" fmla="*/ 1492207 w 1936774"/>
                          <a:gd name="connsiteY65" fmla="*/ 1018882 h 1384969"/>
                          <a:gd name="connsiteX66" fmla="*/ 1586279 w 1936774"/>
                          <a:gd name="connsiteY66" fmla="*/ 977473 h 1384969"/>
                          <a:gd name="connsiteX67" fmla="*/ 1572763 w 1936774"/>
                          <a:gd name="connsiteY67" fmla="*/ 960364 h 1384969"/>
                          <a:gd name="connsiteX68" fmla="*/ 1727841 w 1936774"/>
                          <a:gd name="connsiteY68" fmla="*/ 915501 h 1384969"/>
                          <a:gd name="connsiteX69" fmla="*/ 1797882 w 1936774"/>
                          <a:gd name="connsiteY69" fmla="*/ 840483 h 1384969"/>
                          <a:gd name="connsiteX70" fmla="*/ 1812707 w 1936774"/>
                          <a:gd name="connsiteY70" fmla="*/ 828675 h 1384969"/>
                          <a:gd name="connsiteX71" fmla="*/ 1850807 w 1936774"/>
                          <a:gd name="connsiteY71" fmla="*/ 771525 h 1384969"/>
                          <a:gd name="connsiteX72" fmla="*/ 1869857 w 1936774"/>
                          <a:gd name="connsiteY72" fmla="*/ 742950 h 1384969"/>
                          <a:gd name="connsiteX73" fmla="*/ 1879382 w 1936774"/>
                          <a:gd name="connsiteY73" fmla="*/ 704850 h 1384969"/>
                          <a:gd name="connsiteX74" fmla="*/ 1860332 w 1936774"/>
                          <a:gd name="connsiteY74" fmla="*/ 466725 h 1384969"/>
                          <a:gd name="connsiteX75" fmla="*/ 1850807 w 1936774"/>
                          <a:gd name="connsiteY75" fmla="*/ 438150 h 1384969"/>
                          <a:gd name="connsiteX76" fmla="*/ 1833662 w 1936774"/>
                          <a:gd name="connsiteY76" fmla="*/ 401947 h 1384969"/>
                          <a:gd name="connsiteX77" fmla="*/ 1812707 w 1936774"/>
                          <a:gd name="connsiteY77" fmla="*/ 371475 h 1384969"/>
                          <a:gd name="connsiteX78" fmla="*/ 1812707 w 1936774"/>
                          <a:gd name="connsiteY78" fmla="*/ 190500 h 1384969"/>
                          <a:gd name="connsiteX79" fmla="*/ 1831757 w 1936774"/>
                          <a:gd name="connsiteY79" fmla="*/ 161925 h 1384969"/>
                          <a:gd name="connsiteX80" fmla="*/ 1860332 w 1936774"/>
                          <a:gd name="connsiteY80" fmla="*/ 142875 h 1384969"/>
                          <a:gd name="connsiteX81" fmla="*/ 1898432 w 1936774"/>
                          <a:gd name="connsiteY81" fmla="*/ 114300 h 1384969"/>
                          <a:gd name="connsiteX82" fmla="*/ 1936532 w 1936774"/>
                          <a:gd name="connsiteY82" fmla="*/ 95250 h 1384969"/>
                          <a:gd name="connsiteX83" fmla="*/ 1888907 w 1936774"/>
                          <a:gd name="connsiteY83" fmla="*/ 51457 h 1384969"/>
                          <a:gd name="connsiteX0" fmla="*/ 1888907 w 1936774"/>
                          <a:gd name="connsiteY0" fmla="*/ 51457 h 1384969"/>
                          <a:gd name="connsiteX1" fmla="*/ 1898432 w 1936774"/>
                          <a:gd name="connsiteY1" fmla="*/ 57150 h 1384969"/>
                          <a:gd name="connsiteX2" fmla="*/ 1822232 w 1936774"/>
                          <a:gd name="connsiteY2" fmla="*/ 9562 h 1384969"/>
                          <a:gd name="connsiteX3" fmla="*/ 1755557 w 1936774"/>
                          <a:gd name="connsiteY3" fmla="*/ 0 h 1384969"/>
                          <a:gd name="connsiteX4" fmla="*/ 1707932 w 1936774"/>
                          <a:gd name="connsiteY4" fmla="*/ 9525 h 1384969"/>
                          <a:gd name="connsiteX5" fmla="*/ 1679357 w 1936774"/>
                          <a:gd name="connsiteY5" fmla="*/ 38100 h 1384969"/>
                          <a:gd name="connsiteX6" fmla="*/ 1648877 w 1936774"/>
                          <a:gd name="connsiteY6" fmla="*/ 74378 h 1384969"/>
                          <a:gd name="connsiteX7" fmla="*/ 1622207 w 1936774"/>
                          <a:gd name="connsiteY7" fmla="*/ 104775 h 1384969"/>
                          <a:gd name="connsiteX8" fmla="*/ 1612682 w 1936774"/>
                          <a:gd name="connsiteY8" fmla="*/ 142875 h 1384969"/>
                          <a:gd name="connsiteX9" fmla="*/ 1593632 w 1936774"/>
                          <a:gd name="connsiteY9" fmla="*/ 171450 h 1384969"/>
                          <a:gd name="connsiteX10" fmla="*/ 1565057 w 1936774"/>
                          <a:gd name="connsiteY10" fmla="*/ 219075 h 1384969"/>
                          <a:gd name="connsiteX11" fmla="*/ 1547912 w 1936774"/>
                          <a:gd name="connsiteY11" fmla="*/ 236265 h 1384969"/>
                          <a:gd name="connsiteX12" fmla="*/ 1517432 w 1936774"/>
                          <a:gd name="connsiteY12" fmla="*/ 276225 h 1384969"/>
                          <a:gd name="connsiteX13" fmla="*/ 1441232 w 1936774"/>
                          <a:gd name="connsiteY13" fmla="*/ 361950 h 1384969"/>
                          <a:gd name="connsiteX14" fmla="*/ 1412657 w 1936774"/>
                          <a:gd name="connsiteY14" fmla="*/ 371475 h 1384969"/>
                          <a:gd name="connsiteX15" fmla="*/ 1355507 w 1936774"/>
                          <a:gd name="connsiteY15" fmla="*/ 409575 h 1384969"/>
                          <a:gd name="connsiteX16" fmla="*/ 1326932 w 1936774"/>
                          <a:gd name="connsiteY16" fmla="*/ 428625 h 1384969"/>
                          <a:gd name="connsiteX17" fmla="*/ 1222157 w 1936774"/>
                          <a:gd name="connsiteY17" fmla="*/ 466725 h 1384969"/>
                          <a:gd name="connsiteX18" fmla="*/ 943916 w 1936774"/>
                          <a:gd name="connsiteY18" fmla="*/ 438303 h 1384969"/>
                          <a:gd name="connsiteX19" fmla="*/ 898291 w 1936774"/>
                          <a:gd name="connsiteY19" fmla="*/ 419323 h 1384969"/>
                          <a:gd name="connsiteX20" fmla="*/ 843014 w 1936774"/>
                          <a:gd name="connsiteY20" fmla="*/ 390680 h 1384969"/>
                          <a:gd name="connsiteX21" fmla="*/ 793532 w 1936774"/>
                          <a:gd name="connsiteY21" fmla="*/ 371475 h 1384969"/>
                          <a:gd name="connsiteX22" fmla="*/ 799184 w 1936774"/>
                          <a:gd name="connsiteY22" fmla="*/ 331562 h 1384969"/>
                          <a:gd name="connsiteX23" fmla="*/ 764957 w 1936774"/>
                          <a:gd name="connsiteY23" fmla="*/ 304800 h 1384969"/>
                          <a:gd name="connsiteX24" fmla="*/ 707807 w 1936774"/>
                          <a:gd name="connsiteY24" fmla="*/ 228600 h 1384969"/>
                          <a:gd name="connsiteX25" fmla="*/ 679232 w 1936774"/>
                          <a:gd name="connsiteY25" fmla="*/ 219075 h 1384969"/>
                          <a:gd name="connsiteX26" fmla="*/ 650657 w 1936774"/>
                          <a:gd name="connsiteY26" fmla="*/ 161925 h 1384969"/>
                          <a:gd name="connsiteX27" fmla="*/ 633465 w 1936774"/>
                          <a:gd name="connsiteY27" fmla="*/ 110828 h 1384969"/>
                          <a:gd name="connsiteX28" fmla="*/ 612289 w 1936774"/>
                          <a:gd name="connsiteY28" fmla="*/ 37132 h 1384969"/>
                          <a:gd name="connsiteX29" fmla="*/ 441107 w 1936774"/>
                          <a:gd name="connsiteY29" fmla="*/ 209550 h 1384969"/>
                          <a:gd name="connsiteX30" fmla="*/ 374432 w 1936774"/>
                          <a:gd name="connsiteY30" fmla="*/ 285750 h 1384969"/>
                          <a:gd name="connsiteX31" fmla="*/ 357287 w 1936774"/>
                          <a:gd name="connsiteY31" fmla="*/ 312428 h 1384969"/>
                          <a:gd name="connsiteX32" fmla="*/ 345857 w 1936774"/>
                          <a:gd name="connsiteY32" fmla="*/ 342900 h 1384969"/>
                          <a:gd name="connsiteX33" fmla="*/ 317282 w 1936774"/>
                          <a:gd name="connsiteY33" fmla="*/ 390525 h 1384969"/>
                          <a:gd name="connsiteX34" fmla="*/ 296327 w 1936774"/>
                          <a:gd name="connsiteY34" fmla="*/ 451545 h 1384969"/>
                          <a:gd name="connsiteX35" fmla="*/ 298232 w 1936774"/>
                          <a:gd name="connsiteY35" fmla="*/ 495300 h 1384969"/>
                          <a:gd name="connsiteX36" fmla="*/ 225406 w 1936774"/>
                          <a:gd name="connsiteY36" fmla="*/ 644629 h 1384969"/>
                          <a:gd name="connsiteX37" fmla="*/ 154518 w 1936774"/>
                          <a:gd name="connsiteY37" fmla="*/ 705949 h 1384969"/>
                          <a:gd name="connsiteX38" fmla="*/ 102168 w 1936774"/>
                          <a:gd name="connsiteY38" fmla="*/ 757199 h 1384969"/>
                          <a:gd name="connsiteX39" fmla="*/ 30727 w 1936774"/>
                          <a:gd name="connsiteY39" fmla="*/ 800745 h 1384969"/>
                          <a:gd name="connsiteX40" fmla="*/ 67197 w 1936774"/>
                          <a:gd name="connsiteY40" fmla="*/ 883625 h 1384969"/>
                          <a:gd name="connsiteX41" fmla="*/ 437297 w 1936774"/>
                          <a:gd name="connsiteY41" fmla="*/ 971550 h 1384969"/>
                          <a:gd name="connsiteX42" fmla="*/ 508717 w 1936774"/>
                          <a:gd name="connsiteY42" fmla="*/ 963361 h 1384969"/>
                          <a:gd name="connsiteX43" fmla="*/ 555909 w 1936774"/>
                          <a:gd name="connsiteY43" fmla="*/ 968937 h 1384969"/>
                          <a:gd name="connsiteX44" fmla="*/ 611067 w 1936774"/>
                          <a:gd name="connsiteY44" fmla="*/ 947585 h 1384969"/>
                          <a:gd name="connsiteX45" fmla="*/ 659466 w 1936774"/>
                          <a:gd name="connsiteY45" fmla="*/ 937310 h 1384969"/>
                          <a:gd name="connsiteX46" fmla="*/ 669707 w 1936774"/>
                          <a:gd name="connsiteY46" fmla="*/ 936915 h 1384969"/>
                          <a:gd name="connsiteX47" fmla="*/ 693699 w 1936774"/>
                          <a:gd name="connsiteY47" fmla="*/ 929280 h 1384969"/>
                          <a:gd name="connsiteX48" fmla="*/ 724565 w 1936774"/>
                          <a:gd name="connsiteY48" fmla="*/ 926602 h 1384969"/>
                          <a:gd name="connsiteX49" fmla="*/ 753140 w 1936774"/>
                          <a:gd name="connsiteY49" fmla="*/ 902987 h 1384969"/>
                          <a:gd name="connsiteX50" fmla="*/ 822107 w 1936774"/>
                          <a:gd name="connsiteY50" fmla="*/ 895350 h 1384969"/>
                          <a:gd name="connsiteX51" fmla="*/ 869732 w 1936774"/>
                          <a:gd name="connsiteY51" fmla="*/ 866775 h 1384969"/>
                          <a:gd name="connsiteX52" fmla="*/ 1126907 w 1936774"/>
                          <a:gd name="connsiteY52" fmla="*/ 866775 h 1384969"/>
                          <a:gd name="connsiteX53" fmla="*/ 1126907 w 1936774"/>
                          <a:gd name="connsiteY53" fmla="*/ 990600 h 1384969"/>
                          <a:gd name="connsiteX54" fmla="*/ 1126907 w 1936774"/>
                          <a:gd name="connsiteY54" fmla="*/ 1021110 h 1384969"/>
                          <a:gd name="connsiteX55" fmla="*/ 1142147 w 1936774"/>
                          <a:gd name="connsiteY55" fmla="*/ 1057275 h 1384969"/>
                          <a:gd name="connsiteX56" fmla="*/ 1198166 w 1936774"/>
                          <a:gd name="connsiteY56" fmla="*/ 1348565 h 1384969"/>
                          <a:gd name="connsiteX57" fmla="*/ 1231682 w 1936774"/>
                          <a:gd name="connsiteY57" fmla="*/ 1019175 h 1384969"/>
                          <a:gd name="connsiteX58" fmla="*/ 1212632 w 1936774"/>
                          <a:gd name="connsiteY58" fmla="*/ 990600 h 1384969"/>
                          <a:gd name="connsiteX59" fmla="*/ 1231682 w 1936774"/>
                          <a:gd name="connsiteY59" fmla="*/ 1047750 h 1384969"/>
                          <a:gd name="connsiteX60" fmla="*/ 1285022 w 1936774"/>
                          <a:gd name="connsiteY60" fmla="*/ 1116473 h 1384969"/>
                          <a:gd name="connsiteX61" fmla="*/ 1353215 w 1936774"/>
                          <a:gd name="connsiteY61" fmla="*/ 1384966 h 1384969"/>
                          <a:gd name="connsiteX62" fmla="*/ 1338390 w 1936774"/>
                          <a:gd name="connsiteY62" fmla="*/ 1110089 h 1384969"/>
                          <a:gd name="connsiteX63" fmla="*/ 1307882 w 1936774"/>
                          <a:gd name="connsiteY63" fmla="*/ 981075 h 1384969"/>
                          <a:gd name="connsiteX64" fmla="*/ 1411725 w 1936774"/>
                          <a:gd name="connsiteY64" fmla="*/ 1061198 h 1384969"/>
                          <a:gd name="connsiteX65" fmla="*/ 1492207 w 1936774"/>
                          <a:gd name="connsiteY65" fmla="*/ 1018882 h 1384969"/>
                          <a:gd name="connsiteX66" fmla="*/ 1586279 w 1936774"/>
                          <a:gd name="connsiteY66" fmla="*/ 977473 h 1384969"/>
                          <a:gd name="connsiteX67" fmla="*/ 1572763 w 1936774"/>
                          <a:gd name="connsiteY67" fmla="*/ 960364 h 1384969"/>
                          <a:gd name="connsiteX68" fmla="*/ 1727841 w 1936774"/>
                          <a:gd name="connsiteY68" fmla="*/ 915501 h 1384969"/>
                          <a:gd name="connsiteX69" fmla="*/ 1797882 w 1936774"/>
                          <a:gd name="connsiteY69" fmla="*/ 840483 h 1384969"/>
                          <a:gd name="connsiteX70" fmla="*/ 1812707 w 1936774"/>
                          <a:gd name="connsiteY70" fmla="*/ 828675 h 1384969"/>
                          <a:gd name="connsiteX71" fmla="*/ 1850807 w 1936774"/>
                          <a:gd name="connsiteY71" fmla="*/ 771525 h 1384969"/>
                          <a:gd name="connsiteX72" fmla="*/ 1869857 w 1936774"/>
                          <a:gd name="connsiteY72" fmla="*/ 742950 h 1384969"/>
                          <a:gd name="connsiteX73" fmla="*/ 1879382 w 1936774"/>
                          <a:gd name="connsiteY73" fmla="*/ 704850 h 1384969"/>
                          <a:gd name="connsiteX74" fmla="*/ 1860332 w 1936774"/>
                          <a:gd name="connsiteY74" fmla="*/ 466725 h 1384969"/>
                          <a:gd name="connsiteX75" fmla="*/ 1850807 w 1936774"/>
                          <a:gd name="connsiteY75" fmla="*/ 438150 h 1384969"/>
                          <a:gd name="connsiteX76" fmla="*/ 1833662 w 1936774"/>
                          <a:gd name="connsiteY76" fmla="*/ 401947 h 1384969"/>
                          <a:gd name="connsiteX77" fmla="*/ 1812707 w 1936774"/>
                          <a:gd name="connsiteY77" fmla="*/ 371475 h 1384969"/>
                          <a:gd name="connsiteX78" fmla="*/ 1812707 w 1936774"/>
                          <a:gd name="connsiteY78" fmla="*/ 190500 h 1384969"/>
                          <a:gd name="connsiteX79" fmla="*/ 1831757 w 1936774"/>
                          <a:gd name="connsiteY79" fmla="*/ 161925 h 1384969"/>
                          <a:gd name="connsiteX80" fmla="*/ 1860332 w 1936774"/>
                          <a:gd name="connsiteY80" fmla="*/ 142875 h 1384969"/>
                          <a:gd name="connsiteX81" fmla="*/ 1898432 w 1936774"/>
                          <a:gd name="connsiteY81" fmla="*/ 114300 h 1384969"/>
                          <a:gd name="connsiteX82" fmla="*/ 1936532 w 1936774"/>
                          <a:gd name="connsiteY82" fmla="*/ 95250 h 1384969"/>
                          <a:gd name="connsiteX83" fmla="*/ 1888907 w 1936774"/>
                          <a:gd name="connsiteY83" fmla="*/ 51457 h 1384969"/>
                          <a:gd name="connsiteX0" fmla="*/ 1888907 w 1936774"/>
                          <a:gd name="connsiteY0" fmla="*/ 51457 h 1384969"/>
                          <a:gd name="connsiteX1" fmla="*/ 1898432 w 1936774"/>
                          <a:gd name="connsiteY1" fmla="*/ 57150 h 1384969"/>
                          <a:gd name="connsiteX2" fmla="*/ 1822232 w 1936774"/>
                          <a:gd name="connsiteY2" fmla="*/ 9562 h 1384969"/>
                          <a:gd name="connsiteX3" fmla="*/ 1755557 w 1936774"/>
                          <a:gd name="connsiteY3" fmla="*/ 0 h 1384969"/>
                          <a:gd name="connsiteX4" fmla="*/ 1707932 w 1936774"/>
                          <a:gd name="connsiteY4" fmla="*/ 9525 h 1384969"/>
                          <a:gd name="connsiteX5" fmla="*/ 1679357 w 1936774"/>
                          <a:gd name="connsiteY5" fmla="*/ 38100 h 1384969"/>
                          <a:gd name="connsiteX6" fmla="*/ 1648877 w 1936774"/>
                          <a:gd name="connsiteY6" fmla="*/ 74378 h 1384969"/>
                          <a:gd name="connsiteX7" fmla="*/ 1622207 w 1936774"/>
                          <a:gd name="connsiteY7" fmla="*/ 104775 h 1384969"/>
                          <a:gd name="connsiteX8" fmla="*/ 1612682 w 1936774"/>
                          <a:gd name="connsiteY8" fmla="*/ 142875 h 1384969"/>
                          <a:gd name="connsiteX9" fmla="*/ 1593632 w 1936774"/>
                          <a:gd name="connsiteY9" fmla="*/ 171450 h 1384969"/>
                          <a:gd name="connsiteX10" fmla="*/ 1565057 w 1936774"/>
                          <a:gd name="connsiteY10" fmla="*/ 219075 h 1384969"/>
                          <a:gd name="connsiteX11" fmla="*/ 1547912 w 1936774"/>
                          <a:gd name="connsiteY11" fmla="*/ 236265 h 1384969"/>
                          <a:gd name="connsiteX12" fmla="*/ 1517432 w 1936774"/>
                          <a:gd name="connsiteY12" fmla="*/ 276225 h 1384969"/>
                          <a:gd name="connsiteX13" fmla="*/ 1441232 w 1936774"/>
                          <a:gd name="connsiteY13" fmla="*/ 361950 h 1384969"/>
                          <a:gd name="connsiteX14" fmla="*/ 1412657 w 1936774"/>
                          <a:gd name="connsiteY14" fmla="*/ 371475 h 1384969"/>
                          <a:gd name="connsiteX15" fmla="*/ 1355507 w 1936774"/>
                          <a:gd name="connsiteY15" fmla="*/ 409575 h 1384969"/>
                          <a:gd name="connsiteX16" fmla="*/ 1326932 w 1936774"/>
                          <a:gd name="connsiteY16" fmla="*/ 428625 h 1384969"/>
                          <a:gd name="connsiteX17" fmla="*/ 1222157 w 1936774"/>
                          <a:gd name="connsiteY17" fmla="*/ 466725 h 1384969"/>
                          <a:gd name="connsiteX18" fmla="*/ 943916 w 1936774"/>
                          <a:gd name="connsiteY18" fmla="*/ 438303 h 1384969"/>
                          <a:gd name="connsiteX19" fmla="*/ 898291 w 1936774"/>
                          <a:gd name="connsiteY19" fmla="*/ 419323 h 1384969"/>
                          <a:gd name="connsiteX20" fmla="*/ 843014 w 1936774"/>
                          <a:gd name="connsiteY20" fmla="*/ 390680 h 1384969"/>
                          <a:gd name="connsiteX21" fmla="*/ 793532 w 1936774"/>
                          <a:gd name="connsiteY21" fmla="*/ 371475 h 1384969"/>
                          <a:gd name="connsiteX22" fmla="*/ 799184 w 1936774"/>
                          <a:gd name="connsiteY22" fmla="*/ 331562 h 1384969"/>
                          <a:gd name="connsiteX23" fmla="*/ 764957 w 1936774"/>
                          <a:gd name="connsiteY23" fmla="*/ 304800 h 1384969"/>
                          <a:gd name="connsiteX24" fmla="*/ 707807 w 1936774"/>
                          <a:gd name="connsiteY24" fmla="*/ 228600 h 1384969"/>
                          <a:gd name="connsiteX25" fmla="*/ 679232 w 1936774"/>
                          <a:gd name="connsiteY25" fmla="*/ 219075 h 1384969"/>
                          <a:gd name="connsiteX26" fmla="*/ 650657 w 1936774"/>
                          <a:gd name="connsiteY26" fmla="*/ 161925 h 1384969"/>
                          <a:gd name="connsiteX27" fmla="*/ 633465 w 1936774"/>
                          <a:gd name="connsiteY27" fmla="*/ 110828 h 1384969"/>
                          <a:gd name="connsiteX28" fmla="*/ 612289 w 1936774"/>
                          <a:gd name="connsiteY28" fmla="*/ 37132 h 1384969"/>
                          <a:gd name="connsiteX29" fmla="*/ 441107 w 1936774"/>
                          <a:gd name="connsiteY29" fmla="*/ 209550 h 1384969"/>
                          <a:gd name="connsiteX30" fmla="*/ 374432 w 1936774"/>
                          <a:gd name="connsiteY30" fmla="*/ 285750 h 1384969"/>
                          <a:gd name="connsiteX31" fmla="*/ 357287 w 1936774"/>
                          <a:gd name="connsiteY31" fmla="*/ 312428 h 1384969"/>
                          <a:gd name="connsiteX32" fmla="*/ 345857 w 1936774"/>
                          <a:gd name="connsiteY32" fmla="*/ 342900 h 1384969"/>
                          <a:gd name="connsiteX33" fmla="*/ 317282 w 1936774"/>
                          <a:gd name="connsiteY33" fmla="*/ 390525 h 1384969"/>
                          <a:gd name="connsiteX34" fmla="*/ 296327 w 1936774"/>
                          <a:gd name="connsiteY34" fmla="*/ 451545 h 1384969"/>
                          <a:gd name="connsiteX35" fmla="*/ 298232 w 1936774"/>
                          <a:gd name="connsiteY35" fmla="*/ 495300 h 1384969"/>
                          <a:gd name="connsiteX36" fmla="*/ 225406 w 1936774"/>
                          <a:gd name="connsiteY36" fmla="*/ 644629 h 1384969"/>
                          <a:gd name="connsiteX37" fmla="*/ 154518 w 1936774"/>
                          <a:gd name="connsiteY37" fmla="*/ 705949 h 1384969"/>
                          <a:gd name="connsiteX38" fmla="*/ 102168 w 1936774"/>
                          <a:gd name="connsiteY38" fmla="*/ 757199 h 1384969"/>
                          <a:gd name="connsiteX39" fmla="*/ 30727 w 1936774"/>
                          <a:gd name="connsiteY39" fmla="*/ 800745 h 1384969"/>
                          <a:gd name="connsiteX40" fmla="*/ 67197 w 1936774"/>
                          <a:gd name="connsiteY40" fmla="*/ 883625 h 1384969"/>
                          <a:gd name="connsiteX41" fmla="*/ 437297 w 1936774"/>
                          <a:gd name="connsiteY41" fmla="*/ 971550 h 1384969"/>
                          <a:gd name="connsiteX42" fmla="*/ 508717 w 1936774"/>
                          <a:gd name="connsiteY42" fmla="*/ 963361 h 1384969"/>
                          <a:gd name="connsiteX43" fmla="*/ 555909 w 1936774"/>
                          <a:gd name="connsiteY43" fmla="*/ 968937 h 1384969"/>
                          <a:gd name="connsiteX44" fmla="*/ 611067 w 1936774"/>
                          <a:gd name="connsiteY44" fmla="*/ 947585 h 1384969"/>
                          <a:gd name="connsiteX45" fmla="*/ 659466 w 1936774"/>
                          <a:gd name="connsiteY45" fmla="*/ 937310 h 1384969"/>
                          <a:gd name="connsiteX46" fmla="*/ 669707 w 1936774"/>
                          <a:gd name="connsiteY46" fmla="*/ 936915 h 1384969"/>
                          <a:gd name="connsiteX47" fmla="*/ 693699 w 1936774"/>
                          <a:gd name="connsiteY47" fmla="*/ 929280 h 1384969"/>
                          <a:gd name="connsiteX48" fmla="*/ 724565 w 1936774"/>
                          <a:gd name="connsiteY48" fmla="*/ 926602 h 1384969"/>
                          <a:gd name="connsiteX49" fmla="*/ 753140 w 1936774"/>
                          <a:gd name="connsiteY49" fmla="*/ 902987 h 1384969"/>
                          <a:gd name="connsiteX50" fmla="*/ 822107 w 1936774"/>
                          <a:gd name="connsiteY50" fmla="*/ 895350 h 1384969"/>
                          <a:gd name="connsiteX51" fmla="*/ 869732 w 1936774"/>
                          <a:gd name="connsiteY51" fmla="*/ 866775 h 1384969"/>
                          <a:gd name="connsiteX52" fmla="*/ 1126907 w 1936774"/>
                          <a:gd name="connsiteY52" fmla="*/ 866775 h 1384969"/>
                          <a:gd name="connsiteX53" fmla="*/ 1126907 w 1936774"/>
                          <a:gd name="connsiteY53" fmla="*/ 990600 h 1384969"/>
                          <a:gd name="connsiteX54" fmla="*/ 1126907 w 1936774"/>
                          <a:gd name="connsiteY54" fmla="*/ 1021110 h 1384969"/>
                          <a:gd name="connsiteX55" fmla="*/ 1142147 w 1936774"/>
                          <a:gd name="connsiteY55" fmla="*/ 1057275 h 1384969"/>
                          <a:gd name="connsiteX56" fmla="*/ 1198166 w 1936774"/>
                          <a:gd name="connsiteY56" fmla="*/ 1348565 h 1384969"/>
                          <a:gd name="connsiteX57" fmla="*/ 1231682 w 1936774"/>
                          <a:gd name="connsiteY57" fmla="*/ 1019175 h 1384969"/>
                          <a:gd name="connsiteX58" fmla="*/ 1212632 w 1936774"/>
                          <a:gd name="connsiteY58" fmla="*/ 990600 h 1384969"/>
                          <a:gd name="connsiteX59" fmla="*/ 1231682 w 1936774"/>
                          <a:gd name="connsiteY59" fmla="*/ 1047750 h 1384969"/>
                          <a:gd name="connsiteX60" fmla="*/ 1285022 w 1936774"/>
                          <a:gd name="connsiteY60" fmla="*/ 1116473 h 1384969"/>
                          <a:gd name="connsiteX61" fmla="*/ 1353215 w 1936774"/>
                          <a:gd name="connsiteY61" fmla="*/ 1384966 h 1384969"/>
                          <a:gd name="connsiteX62" fmla="*/ 1338390 w 1936774"/>
                          <a:gd name="connsiteY62" fmla="*/ 1110089 h 1384969"/>
                          <a:gd name="connsiteX63" fmla="*/ 1307882 w 1936774"/>
                          <a:gd name="connsiteY63" fmla="*/ 981075 h 1384969"/>
                          <a:gd name="connsiteX64" fmla="*/ 1411725 w 1936774"/>
                          <a:gd name="connsiteY64" fmla="*/ 1034743 h 1384969"/>
                          <a:gd name="connsiteX65" fmla="*/ 1492207 w 1936774"/>
                          <a:gd name="connsiteY65" fmla="*/ 1018882 h 1384969"/>
                          <a:gd name="connsiteX66" fmla="*/ 1586279 w 1936774"/>
                          <a:gd name="connsiteY66" fmla="*/ 977473 h 1384969"/>
                          <a:gd name="connsiteX67" fmla="*/ 1572763 w 1936774"/>
                          <a:gd name="connsiteY67" fmla="*/ 960364 h 1384969"/>
                          <a:gd name="connsiteX68" fmla="*/ 1727841 w 1936774"/>
                          <a:gd name="connsiteY68" fmla="*/ 915501 h 1384969"/>
                          <a:gd name="connsiteX69" fmla="*/ 1797882 w 1936774"/>
                          <a:gd name="connsiteY69" fmla="*/ 840483 h 1384969"/>
                          <a:gd name="connsiteX70" fmla="*/ 1812707 w 1936774"/>
                          <a:gd name="connsiteY70" fmla="*/ 828675 h 1384969"/>
                          <a:gd name="connsiteX71" fmla="*/ 1850807 w 1936774"/>
                          <a:gd name="connsiteY71" fmla="*/ 771525 h 1384969"/>
                          <a:gd name="connsiteX72" fmla="*/ 1869857 w 1936774"/>
                          <a:gd name="connsiteY72" fmla="*/ 742950 h 1384969"/>
                          <a:gd name="connsiteX73" fmla="*/ 1879382 w 1936774"/>
                          <a:gd name="connsiteY73" fmla="*/ 704850 h 1384969"/>
                          <a:gd name="connsiteX74" fmla="*/ 1860332 w 1936774"/>
                          <a:gd name="connsiteY74" fmla="*/ 466725 h 1384969"/>
                          <a:gd name="connsiteX75" fmla="*/ 1850807 w 1936774"/>
                          <a:gd name="connsiteY75" fmla="*/ 438150 h 1384969"/>
                          <a:gd name="connsiteX76" fmla="*/ 1833662 w 1936774"/>
                          <a:gd name="connsiteY76" fmla="*/ 401947 h 1384969"/>
                          <a:gd name="connsiteX77" fmla="*/ 1812707 w 1936774"/>
                          <a:gd name="connsiteY77" fmla="*/ 371475 h 1384969"/>
                          <a:gd name="connsiteX78" fmla="*/ 1812707 w 1936774"/>
                          <a:gd name="connsiteY78" fmla="*/ 190500 h 1384969"/>
                          <a:gd name="connsiteX79" fmla="*/ 1831757 w 1936774"/>
                          <a:gd name="connsiteY79" fmla="*/ 161925 h 1384969"/>
                          <a:gd name="connsiteX80" fmla="*/ 1860332 w 1936774"/>
                          <a:gd name="connsiteY80" fmla="*/ 142875 h 1384969"/>
                          <a:gd name="connsiteX81" fmla="*/ 1898432 w 1936774"/>
                          <a:gd name="connsiteY81" fmla="*/ 114300 h 1384969"/>
                          <a:gd name="connsiteX82" fmla="*/ 1936532 w 1936774"/>
                          <a:gd name="connsiteY82" fmla="*/ 95250 h 1384969"/>
                          <a:gd name="connsiteX83" fmla="*/ 1888907 w 1936774"/>
                          <a:gd name="connsiteY83" fmla="*/ 51457 h 1384969"/>
                          <a:gd name="connsiteX0" fmla="*/ 1888907 w 1936774"/>
                          <a:gd name="connsiteY0" fmla="*/ 51457 h 1384969"/>
                          <a:gd name="connsiteX1" fmla="*/ 1898432 w 1936774"/>
                          <a:gd name="connsiteY1" fmla="*/ 57150 h 1384969"/>
                          <a:gd name="connsiteX2" fmla="*/ 1822232 w 1936774"/>
                          <a:gd name="connsiteY2" fmla="*/ 9562 h 1384969"/>
                          <a:gd name="connsiteX3" fmla="*/ 1755557 w 1936774"/>
                          <a:gd name="connsiteY3" fmla="*/ 0 h 1384969"/>
                          <a:gd name="connsiteX4" fmla="*/ 1707932 w 1936774"/>
                          <a:gd name="connsiteY4" fmla="*/ 9525 h 1384969"/>
                          <a:gd name="connsiteX5" fmla="*/ 1679357 w 1936774"/>
                          <a:gd name="connsiteY5" fmla="*/ 38100 h 1384969"/>
                          <a:gd name="connsiteX6" fmla="*/ 1648877 w 1936774"/>
                          <a:gd name="connsiteY6" fmla="*/ 74378 h 1384969"/>
                          <a:gd name="connsiteX7" fmla="*/ 1622207 w 1936774"/>
                          <a:gd name="connsiteY7" fmla="*/ 104775 h 1384969"/>
                          <a:gd name="connsiteX8" fmla="*/ 1612682 w 1936774"/>
                          <a:gd name="connsiteY8" fmla="*/ 142875 h 1384969"/>
                          <a:gd name="connsiteX9" fmla="*/ 1593632 w 1936774"/>
                          <a:gd name="connsiteY9" fmla="*/ 171450 h 1384969"/>
                          <a:gd name="connsiteX10" fmla="*/ 1565057 w 1936774"/>
                          <a:gd name="connsiteY10" fmla="*/ 219075 h 1384969"/>
                          <a:gd name="connsiteX11" fmla="*/ 1547912 w 1936774"/>
                          <a:gd name="connsiteY11" fmla="*/ 236265 h 1384969"/>
                          <a:gd name="connsiteX12" fmla="*/ 1517432 w 1936774"/>
                          <a:gd name="connsiteY12" fmla="*/ 276225 h 1384969"/>
                          <a:gd name="connsiteX13" fmla="*/ 1441232 w 1936774"/>
                          <a:gd name="connsiteY13" fmla="*/ 361950 h 1384969"/>
                          <a:gd name="connsiteX14" fmla="*/ 1412657 w 1936774"/>
                          <a:gd name="connsiteY14" fmla="*/ 371475 h 1384969"/>
                          <a:gd name="connsiteX15" fmla="*/ 1355507 w 1936774"/>
                          <a:gd name="connsiteY15" fmla="*/ 409575 h 1384969"/>
                          <a:gd name="connsiteX16" fmla="*/ 1326932 w 1936774"/>
                          <a:gd name="connsiteY16" fmla="*/ 428625 h 1384969"/>
                          <a:gd name="connsiteX17" fmla="*/ 1222157 w 1936774"/>
                          <a:gd name="connsiteY17" fmla="*/ 466725 h 1384969"/>
                          <a:gd name="connsiteX18" fmla="*/ 943916 w 1936774"/>
                          <a:gd name="connsiteY18" fmla="*/ 438303 h 1384969"/>
                          <a:gd name="connsiteX19" fmla="*/ 898291 w 1936774"/>
                          <a:gd name="connsiteY19" fmla="*/ 419323 h 1384969"/>
                          <a:gd name="connsiteX20" fmla="*/ 843014 w 1936774"/>
                          <a:gd name="connsiteY20" fmla="*/ 390680 h 1384969"/>
                          <a:gd name="connsiteX21" fmla="*/ 793532 w 1936774"/>
                          <a:gd name="connsiteY21" fmla="*/ 371475 h 1384969"/>
                          <a:gd name="connsiteX22" fmla="*/ 799184 w 1936774"/>
                          <a:gd name="connsiteY22" fmla="*/ 331562 h 1384969"/>
                          <a:gd name="connsiteX23" fmla="*/ 764957 w 1936774"/>
                          <a:gd name="connsiteY23" fmla="*/ 304800 h 1384969"/>
                          <a:gd name="connsiteX24" fmla="*/ 707807 w 1936774"/>
                          <a:gd name="connsiteY24" fmla="*/ 228600 h 1384969"/>
                          <a:gd name="connsiteX25" fmla="*/ 679232 w 1936774"/>
                          <a:gd name="connsiteY25" fmla="*/ 219075 h 1384969"/>
                          <a:gd name="connsiteX26" fmla="*/ 650657 w 1936774"/>
                          <a:gd name="connsiteY26" fmla="*/ 161925 h 1384969"/>
                          <a:gd name="connsiteX27" fmla="*/ 633465 w 1936774"/>
                          <a:gd name="connsiteY27" fmla="*/ 110828 h 1384969"/>
                          <a:gd name="connsiteX28" fmla="*/ 612289 w 1936774"/>
                          <a:gd name="connsiteY28" fmla="*/ 37132 h 1384969"/>
                          <a:gd name="connsiteX29" fmla="*/ 441107 w 1936774"/>
                          <a:gd name="connsiteY29" fmla="*/ 209550 h 1384969"/>
                          <a:gd name="connsiteX30" fmla="*/ 374432 w 1936774"/>
                          <a:gd name="connsiteY30" fmla="*/ 285750 h 1384969"/>
                          <a:gd name="connsiteX31" fmla="*/ 357287 w 1936774"/>
                          <a:gd name="connsiteY31" fmla="*/ 312428 h 1384969"/>
                          <a:gd name="connsiteX32" fmla="*/ 345857 w 1936774"/>
                          <a:gd name="connsiteY32" fmla="*/ 342900 h 1384969"/>
                          <a:gd name="connsiteX33" fmla="*/ 317282 w 1936774"/>
                          <a:gd name="connsiteY33" fmla="*/ 390525 h 1384969"/>
                          <a:gd name="connsiteX34" fmla="*/ 296327 w 1936774"/>
                          <a:gd name="connsiteY34" fmla="*/ 451545 h 1384969"/>
                          <a:gd name="connsiteX35" fmla="*/ 298232 w 1936774"/>
                          <a:gd name="connsiteY35" fmla="*/ 495300 h 1384969"/>
                          <a:gd name="connsiteX36" fmla="*/ 225406 w 1936774"/>
                          <a:gd name="connsiteY36" fmla="*/ 644629 h 1384969"/>
                          <a:gd name="connsiteX37" fmla="*/ 154518 w 1936774"/>
                          <a:gd name="connsiteY37" fmla="*/ 705949 h 1384969"/>
                          <a:gd name="connsiteX38" fmla="*/ 102168 w 1936774"/>
                          <a:gd name="connsiteY38" fmla="*/ 757199 h 1384969"/>
                          <a:gd name="connsiteX39" fmla="*/ 30727 w 1936774"/>
                          <a:gd name="connsiteY39" fmla="*/ 800745 h 1384969"/>
                          <a:gd name="connsiteX40" fmla="*/ 67197 w 1936774"/>
                          <a:gd name="connsiteY40" fmla="*/ 883625 h 1384969"/>
                          <a:gd name="connsiteX41" fmla="*/ 437297 w 1936774"/>
                          <a:gd name="connsiteY41" fmla="*/ 971550 h 1384969"/>
                          <a:gd name="connsiteX42" fmla="*/ 508717 w 1936774"/>
                          <a:gd name="connsiteY42" fmla="*/ 963361 h 1384969"/>
                          <a:gd name="connsiteX43" fmla="*/ 555909 w 1936774"/>
                          <a:gd name="connsiteY43" fmla="*/ 968937 h 1384969"/>
                          <a:gd name="connsiteX44" fmla="*/ 611067 w 1936774"/>
                          <a:gd name="connsiteY44" fmla="*/ 947585 h 1384969"/>
                          <a:gd name="connsiteX45" fmla="*/ 659466 w 1936774"/>
                          <a:gd name="connsiteY45" fmla="*/ 937310 h 1384969"/>
                          <a:gd name="connsiteX46" fmla="*/ 669707 w 1936774"/>
                          <a:gd name="connsiteY46" fmla="*/ 936915 h 1384969"/>
                          <a:gd name="connsiteX47" fmla="*/ 693699 w 1936774"/>
                          <a:gd name="connsiteY47" fmla="*/ 929280 h 1384969"/>
                          <a:gd name="connsiteX48" fmla="*/ 724565 w 1936774"/>
                          <a:gd name="connsiteY48" fmla="*/ 926602 h 1384969"/>
                          <a:gd name="connsiteX49" fmla="*/ 753140 w 1936774"/>
                          <a:gd name="connsiteY49" fmla="*/ 902987 h 1384969"/>
                          <a:gd name="connsiteX50" fmla="*/ 822107 w 1936774"/>
                          <a:gd name="connsiteY50" fmla="*/ 895350 h 1384969"/>
                          <a:gd name="connsiteX51" fmla="*/ 869732 w 1936774"/>
                          <a:gd name="connsiteY51" fmla="*/ 866775 h 1384969"/>
                          <a:gd name="connsiteX52" fmla="*/ 1126907 w 1936774"/>
                          <a:gd name="connsiteY52" fmla="*/ 866775 h 1384969"/>
                          <a:gd name="connsiteX53" fmla="*/ 1126907 w 1936774"/>
                          <a:gd name="connsiteY53" fmla="*/ 990600 h 1384969"/>
                          <a:gd name="connsiteX54" fmla="*/ 1126907 w 1936774"/>
                          <a:gd name="connsiteY54" fmla="*/ 1021110 h 1384969"/>
                          <a:gd name="connsiteX55" fmla="*/ 1142147 w 1936774"/>
                          <a:gd name="connsiteY55" fmla="*/ 1057275 h 1384969"/>
                          <a:gd name="connsiteX56" fmla="*/ 1198166 w 1936774"/>
                          <a:gd name="connsiteY56" fmla="*/ 1348565 h 1384969"/>
                          <a:gd name="connsiteX57" fmla="*/ 1231682 w 1936774"/>
                          <a:gd name="connsiteY57" fmla="*/ 1019175 h 1384969"/>
                          <a:gd name="connsiteX58" fmla="*/ 1212632 w 1936774"/>
                          <a:gd name="connsiteY58" fmla="*/ 990600 h 1384969"/>
                          <a:gd name="connsiteX59" fmla="*/ 1231682 w 1936774"/>
                          <a:gd name="connsiteY59" fmla="*/ 1047750 h 1384969"/>
                          <a:gd name="connsiteX60" fmla="*/ 1285022 w 1936774"/>
                          <a:gd name="connsiteY60" fmla="*/ 1116473 h 1384969"/>
                          <a:gd name="connsiteX61" fmla="*/ 1353215 w 1936774"/>
                          <a:gd name="connsiteY61" fmla="*/ 1384966 h 1384969"/>
                          <a:gd name="connsiteX62" fmla="*/ 1338390 w 1936774"/>
                          <a:gd name="connsiteY62" fmla="*/ 1110089 h 1384969"/>
                          <a:gd name="connsiteX63" fmla="*/ 1307882 w 1936774"/>
                          <a:gd name="connsiteY63" fmla="*/ 981075 h 1384969"/>
                          <a:gd name="connsiteX64" fmla="*/ 1411725 w 1936774"/>
                          <a:gd name="connsiteY64" fmla="*/ 1034743 h 1384969"/>
                          <a:gd name="connsiteX65" fmla="*/ 1492207 w 1936774"/>
                          <a:gd name="connsiteY65" fmla="*/ 1018882 h 1384969"/>
                          <a:gd name="connsiteX66" fmla="*/ 1586279 w 1936774"/>
                          <a:gd name="connsiteY66" fmla="*/ 977473 h 1384969"/>
                          <a:gd name="connsiteX67" fmla="*/ 1591734 w 1936774"/>
                          <a:gd name="connsiteY67" fmla="*/ 990599 h 1384969"/>
                          <a:gd name="connsiteX68" fmla="*/ 1727841 w 1936774"/>
                          <a:gd name="connsiteY68" fmla="*/ 915501 h 1384969"/>
                          <a:gd name="connsiteX69" fmla="*/ 1797882 w 1936774"/>
                          <a:gd name="connsiteY69" fmla="*/ 840483 h 1384969"/>
                          <a:gd name="connsiteX70" fmla="*/ 1812707 w 1936774"/>
                          <a:gd name="connsiteY70" fmla="*/ 828675 h 1384969"/>
                          <a:gd name="connsiteX71" fmla="*/ 1850807 w 1936774"/>
                          <a:gd name="connsiteY71" fmla="*/ 771525 h 1384969"/>
                          <a:gd name="connsiteX72" fmla="*/ 1869857 w 1936774"/>
                          <a:gd name="connsiteY72" fmla="*/ 742950 h 1384969"/>
                          <a:gd name="connsiteX73" fmla="*/ 1879382 w 1936774"/>
                          <a:gd name="connsiteY73" fmla="*/ 704850 h 1384969"/>
                          <a:gd name="connsiteX74" fmla="*/ 1860332 w 1936774"/>
                          <a:gd name="connsiteY74" fmla="*/ 466725 h 1384969"/>
                          <a:gd name="connsiteX75" fmla="*/ 1850807 w 1936774"/>
                          <a:gd name="connsiteY75" fmla="*/ 438150 h 1384969"/>
                          <a:gd name="connsiteX76" fmla="*/ 1833662 w 1936774"/>
                          <a:gd name="connsiteY76" fmla="*/ 401947 h 1384969"/>
                          <a:gd name="connsiteX77" fmla="*/ 1812707 w 1936774"/>
                          <a:gd name="connsiteY77" fmla="*/ 371475 h 1384969"/>
                          <a:gd name="connsiteX78" fmla="*/ 1812707 w 1936774"/>
                          <a:gd name="connsiteY78" fmla="*/ 190500 h 1384969"/>
                          <a:gd name="connsiteX79" fmla="*/ 1831757 w 1936774"/>
                          <a:gd name="connsiteY79" fmla="*/ 161925 h 1384969"/>
                          <a:gd name="connsiteX80" fmla="*/ 1860332 w 1936774"/>
                          <a:gd name="connsiteY80" fmla="*/ 142875 h 1384969"/>
                          <a:gd name="connsiteX81" fmla="*/ 1898432 w 1936774"/>
                          <a:gd name="connsiteY81" fmla="*/ 114300 h 1384969"/>
                          <a:gd name="connsiteX82" fmla="*/ 1936532 w 1936774"/>
                          <a:gd name="connsiteY82" fmla="*/ 95250 h 1384969"/>
                          <a:gd name="connsiteX83" fmla="*/ 1888907 w 1936774"/>
                          <a:gd name="connsiteY83" fmla="*/ 51457 h 1384969"/>
                          <a:gd name="connsiteX0" fmla="*/ 1888907 w 1936774"/>
                          <a:gd name="connsiteY0" fmla="*/ 51457 h 1384969"/>
                          <a:gd name="connsiteX1" fmla="*/ 1898432 w 1936774"/>
                          <a:gd name="connsiteY1" fmla="*/ 57150 h 1384969"/>
                          <a:gd name="connsiteX2" fmla="*/ 1822232 w 1936774"/>
                          <a:gd name="connsiteY2" fmla="*/ 9562 h 1384969"/>
                          <a:gd name="connsiteX3" fmla="*/ 1755557 w 1936774"/>
                          <a:gd name="connsiteY3" fmla="*/ 0 h 1384969"/>
                          <a:gd name="connsiteX4" fmla="*/ 1707932 w 1936774"/>
                          <a:gd name="connsiteY4" fmla="*/ 9525 h 1384969"/>
                          <a:gd name="connsiteX5" fmla="*/ 1679357 w 1936774"/>
                          <a:gd name="connsiteY5" fmla="*/ 38100 h 1384969"/>
                          <a:gd name="connsiteX6" fmla="*/ 1648877 w 1936774"/>
                          <a:gd name="connsiteY6" fmla="*/ 74378 h 1384969"/>
                          <a:gd name="connsiteX7" fmla="*/ 1622207 w 1936774"/>
                          <a:gd name="connsiteY7" fmla="*/ 104775 h 1384969"/>
                          <a:gd name="connsiteX8" fmla="*/ 1612682 w 1936774"/>
                          <a:gd name="connsiteY8" fmla="*/ 142875 h 1384969"/>
                          <a:gd name="connsiteX9" fmla="*/ 1593632 w 1936774"/>
                          <a:gd name="connsiteY9" fmla="*/ 171450 h 1384969"/>
                          <a:gd name="connsiteX10" fmla="*/ 1565057 w 1936774"/>
                          <a:gd name="connsiteY10" fmla="*/ 219075 h 1384969"/>
                          <a:gd name="connsiteX11" fmla="*/ 1547912 w 1936774"/>
                          <a:gd name="connsiteY11" fmla="*/ 236265 h 1384969"/>
                          <a:gd name="connsiteX12" fmla="*/ 1517432 w 1936774"/>
                          <a:gd name="connsiteY12" fmla="*/ 276225 h 1384969"/>
                          <a:gd name="connsiteX13" fmla="*/ 1441232 w 1936774"/>
                          <a:gd name="connsiteY13" fmla="*/ 361950 h 1384969"/>
                          <a:gd name="connsiteX14" fmla="*/ 1412657 w 1936774"/>
                          <a:gd name="connsiteY14" fmla="*/ 371475 h 1384969"/>
                          <a:gd name="connsiteX15" fmla="*/ 1355507 w 1936774"/>
                          <a:gd name="connsiteY15" fmla="*/ 409575 h 1384969"/>
                          <a:gd name="connsiteX16" fmla="*/ 1326932 w 1936774"/>
                          <a:gd name="connsiteY16" fmla="*/ 428625 h 1384969"/>
                          <a:gd name="connsiteX17" fmla="*/ 1222157 w 1936774"/>
                          <a:gd name="connsiteY17" fmla="*/ 466725 h 1384969"/>
                          <a:gd name="connsiteX18" fmla="*/ 943916 w 1936774"/>
                          <a:gd name="connsiteY18" fmla="*/ 438303 h 1384969"/>
                          <a:gd name="connsiteX19" fmla="*/ 898291 w 1936774"/>
                          <a:gd name="connsiteY19" fmla="*/ 419323 h 1384969"/>
                          <a:gd name="connsiteX20" fmla="*/ 843014 w 1936774"/>
                          <a:gd name="connsiteY20" fmla="*/ 390680 h 1384969"/>
                          <a:gd name="connsiteX21" fmla="*/ 793532 w 1936774"/>
                          <a:gd name="connsiteY21" fmla="*/ 371475 h 1384969"/>
                          <a:gd name="connsiteX22" fmla="*/ 799184 w 1936774"/>
                          <a:gd name="connsiteY22" fmla="*/ 331562 h 1384969"/>
                          <a:gd name="connsiteX23" fmla="*/ 764957 w 1936774"/>
                          <a:gd name="connsiteY23" fmla="*/ 304800 h 1384969"/>
                          <a:gd name="connsiteX24" fmla="*/ 707807 w 1936774"/>
                          <a:gd name="connsiteY24" fmla="*/ 228600 h 1384969"/>
                          <a:gd name="connsiteX25" fmla="*/ 679232 w 1936774"/>
                          <a:gd name="connsiteY25" fmla="*/ 219075 h 1384969"/>
                          <a:gd name="connsiteX26" fmla="*/ 650657 w 1936774"/>
                          <a:gd name="connsiteY26" fmla="*/ 161925 h 1384969"/>
                          <a:gd name="connsiteX27" fmla="*/ 633465 w 1936774"/>
                          <a:gd name="connsiteY27" fmla="*/ 110828 h 1384969"/>
                          <a:gd name="connsiteX28" fmla="*/ 612289 w 1936774"/>
                          <a:gd name="connsiteY28" fmla="*/ 37132 h 1384969"/>
                          <a:gd name="connsiteX29" fmla="*/ 441107 w 1936774"/>
                          <a:gd name="connsiteY29" fmla="*/ 209550 h 1384969"/>
                          <a:gd name="connsiteX30" fmla="*/ 374432 w 1936774"/>
                          <a:gd name="connsiteY30" fmla="*/ 285750 h 1384969"/>
                          <a:gd name="connsiteX31" fmla="*/ 357287 w 1936774"/>
                          <a:gd name="connsiteY31" fmla="*/ 312428 h 1384969"/>
                          <a:gd name="connsiteX32" fmla="*/ 345857 w 1936774"/>
                          <a:gd name="connsiteY32" fmla="*/ 342900 h 1384969"/>
                          <a:gd name="connsiteX33" fmla="*/ 317282 w 1936774"/>
                          <a:gd name="connsiteY33" fmla="*/ 390525 h 1384969"/>
                          <a:gd name="connsiteX34" fmla="*/ 296327 w 1936774"/>
                          <a:gd name="connsiteY34" fmla="*/ 451545 h 1384969"/>
                          <a:gd name="connsiteX35" fmla="*/ 298232 w 1936774"/>
                          <a:gd name="connsiteY35" fmla="*/ 495300 h 1384969"/>
                          <a:gd name="connsiteX36" fmla="*/ 225406 w 1936774"/>
                          <a:gd name="connsiteY36" fmla="*/ 644629 h 1384969"/>
                          <a:gd name="connsiteX37" fmla="*/ 154518 w 1936774"/>
                          <a:gd name="connsiteY37" fmla="*/ 705949 h 1384969"/>
                          <a:gd name="connsiteX38" fmla="*/ 102168 w 1936774"/>
                          <a:gd name="connsiteY38" fmla="*/ 757199 h 1384969"/>
                          <a:gd name="connsiteX39" fmla="*/ 30727 w 1936774"/>
                          <a:gd name="connsiteY39" fmla="*/ 800745 h 1384969"/>
                          <a:gd name="connsiteX40" fmla="*/ 67197 w 1936774"/>
                          <a:gd name="connsiteY40" fmla="*/ 883625 h 1384969"/>
                          <a:gd name="connsiteX41" fmla="*/ 437297 w 1936774"/>
                          <a:gd name="connsiteY41" fmla="*/ 971550 h 1384969"/>
                          <a:gd name="connsiteX42" fmla="*/ 508717 w 1936774"/>
                          <a:gd name="connsiteY42" fmla="*/ 963361 h 1384969"/>
                          <a:gd name="connsiteX43" fmla="*/ 555909 w 1936774"/>
                          <a:gd name="connsiteY43" fmla="*/ 968937 h 1384969"/>
                          <a:gd name="connsiteX44" fmla="*/ 611067 w 1936774"/>
                          <a:gd name="connsiteY44" fmla="*/ 947585 h 1384969"/>
                          <a:gd name="connsiteX45" fmla="*/ 659466 w 1936774"/>
                          <a:gd name="connsiteY45" fmla="*/ 937310 h 1384969"/>
                          <a:gd name="connsiteX46" fmla="*/ 669707 w 1936774"/>
                          <a:gd name="connsiteY46" fmla="*/ 936915 h 1384969"/>
                          <a:gd name="connsiteX47" fmla="*/ 693699 w 1936774"/>
                          <a:gd name="connsiteY47" fmla="*/ 929280 h 1384969"/>
                          <a:gd name="connsiteX48" fmla="*/ 724565 w 1936774"/>
                          <a:gd name="connsiteY48" fmla="*/ 926602 h 1384969"/>
                          <a:gd name="connsiteX49" fmla="*/ 753140 w 1936774"/>
                          <a:gd name="connsiteY49" fmla="*/ 902987 h 1384969"/>
                          <a:gd name="connsiteX50" fmla="*/ 822107 w 1936774"/>
                          <a:gd name="connsiteY50" fmla="*/ 895350 h 1384969"/>
                          <a:gd name="connsiteX51" fmla="*/ 869732 w 1936774"/>
                          <a:gd name="connsiteY51" fmla="*/ 866775 h 1384969"/>
                          <a:gd name="connsiteX52" fmla="*/ 1126907 w 1936774"/>
                          <a:gd name="connsiteY52" fmla="*/ 866775 h 1384969"/>
                          <a:gd name="connsiteX53" fmla="*/ 1126907 w 1936774"/>
                          <a:gd name="connsiteY53" fmla="*/ 990600 h 1384969"/>
                          <a:gd name="connsiteX54" fmla="*/ 1126907 w 1936774"/>
                          <a:gd name="connsiteY54" fmla="*/ 1021110 h 1384969"/>
                          <a:gd name="connsiteX55" fmla="*/ 1142147 w 1936774"/>
                          <a:gd name="connsiteY55" fmla="*/ 1057275 h 1384969"/>
                          <a:gd name="connsiteX56" fmla="*/ 1198166 w 1936774"/>
                          <a:gd name="connsiteY56" fmla="*/ 1348565 h 1384969"/>
                          <a:gd name="connsiteX57" fmla="*/ 1231682 w 1936774"/>
                          <a:gd name="connsiteY57" fmla="*/ 1019175 h 1384969"/>
                          <a:gd name="connsiteX58" fmla="*/ 1212632 w 1936774"/>
                          <a:gd name="connsiteY58" fmla="*/ 990600 h 1384969"/>
                          <a:gd name="connsiteX59" fmla="*/ 1231682 w 1936774"/>
                          <a:gd name="connsiteY59" fmla="*/ 1047750 h 1384969"/>
                          <a:gd name="connsiteX60" fmla="*/ 1285022 w 1936774"/>
                          <a:gd name="connsiteY60" fmla="*/ 1116473 h 1384969"/>
                          <a:gd name="connsiteX61" fmla="*/ 1353215 w 1936774"/>
                          <a:gd name="connsiteY61" fmla="*/ 1384966 h 1384969"/>
                          <a:gd name="connsiteX62" fmla="*/ 1338390 w 1936774"/>
                          <a:gd name="connsiteY62" fmla="*/ 1110089 h 1384969"/>
                          <a:gd name="connsiteX63" fmla="*/ 1307882 w 1936774"/>
                          <a:gd name="connsiteY63" fmla="*/ 981075 h 1384969"/>
                          <a:gd name="connsiteX64" fmla="*/ 1411725 w 1936774"/>
                          <a:gd name="connsiteY64" fmla="*/ 1034743 h 1384969"/>
                          <a:gd name="connsiteX65" fmla="*/ 1492207 w 1936774"/>
                          <a:gd name="connsiteY65" fmla="*/ 1018882 h 1384969"/>
                          <a:gd name="connsiteX66" fmla="*/ 1586279 w 1936774"/>
                          <a:gd name="connsiteY66" fmla="*/ 977473 h 1384969"/>
                          <a:gd name="connsiteX67" fmla="*/ 1591734 w 1936774"/>
                          <a:gd name="connsiteY67" fmla="*/ 990599 h 1384969"/>
                          <a:gd name="connsiteX68" fmla="*/ 1727841 w 1936774"/>
                          <a:gd name="connsiteY68" fmla="*/ 915501 h 1384969"/>
                          <a:gd name="connsiteX69" fmla="*/ 1797882 w 1936774"/>
                          <a:gd name="connsiteY69" fmla="*/ 840483 h 1384969"/>
                          <a:gd name="connsiteX70" fmla="*/ 1812707 w 1936774"/>
                          <a:gd name="connsiteY70" fmla="*/ 828675 h 1384969"/>
                          <a:gd name="connsiteX71" fmla="*/ 1850807 w 1936774"/>
                          <a:gd name="connsiteY71" fmla="*/ 771525 h 1384969"/>
                          <a:gd name="connsiteX72" fmla="*/ 1869857 w 1936774"/>
                          <a:gd name="connsiteY72" fmla="*/ 742950 h 1384969"/>
                          <a:gd name="connsiteX73" fmla="*/ 1879382 w 1936774"/>
                          <a:gd name="connsiteY73" fmla="*/ 704850 h 1384969"/>
                          <a:gd name="connsiteX74" fmla="*/ 1860332 w 1936774"/>
                          <a:gd name="connsiteY74" fmla="*/ 466725 h 1384969"/>
                          <a:gd name="connsiteX75" fmla="*/ 1850807 w 1936774"/>
                          <a:gd name="connsiteY75" fmla="*/ 438150 h 1384969"/>
                          <a:gd name="connsiteX76" fmla="*/ 1833662 w 1936774"/>
                          <a:gd name="connsiteY76" fmla="*/ 401947 h 1384969"/>
                          <a:gd name="connsiteX77" fmla="*/ 1812707 w 1936774"/>
                          <a:gd name="connsiteY77" fmla="*/ 371475 h 1384969"/>
                          <a:gd name="connsiteX78" fmla="*/ 1812707 w 1936774"/>
                          <a:gd name="connsiteY78" fmla="*/ 190500 h 1384969"/>
                          <a:gd name="connsiteX79" fmla="*/ 1831757 w 1936774"/>
                          <a:gd name="connsiteY79" fmla="*/ 161925 h 1384969"/>
                          <a:gd name="connsiteX80" fmla="*/ 1860332 w 1936774"/>
                          <a:gd name="connsiteY80" fmla="*/ 142875 h 1384969"/>
                          <a:gd name="connsiteX81" fmla="*/ 1898432 w 1936774"/>
                          <a:gd name="connsiteY81" fmla="*/ 114300 h 1384969"/>
                          <a:gd name="connsiteX82" fmla="*/ 1936532 w 1936774"/>
                          <a:gd name="connsiteY82" fmla="*/ 95250 h 1384969"/>
                          <a:gd name="connsiteX83" fmla="*/ 1888907 w 1936774"/>
                          <a:gd name="connsiteY83" fmla="*/ 51457 h 1384969"/>
                          <a:gd name="connsiteX0" fmla="*/ 1888907 w 1936774"/>
                          <a:gd name="connsiteY0" fmla="*/ 51457 h 1384969"/>
                          <a:gd name="connsiteX1" fmla="*/ 1898432 w 1936774"/>
                          <a:gd name="connsiteY1" fmla="*/ 57150 h 1384969"/>
                          <a:gd name="connsiteX2" fmla="*/ 1822232 w 1936774"/>
                          <a:gd name="connsiteY2" fmla="*/ 9562 h 1384969"/>
                          <a:gd name="connsiteX3" fmla="*/ 1755557 w 1936774"/>
                          <a:gd name="connsiteY3" fmla="*/ 0 h 1384969"/>
                          <a:gd name="connsiteX4" fmla="*/ 1707932 w 1936774"/>
                          <a:gd name="connsiteY4" fmla="*/ 9525 h 1384969"/>
                          <a:gd name="connsiteX5" fmla="*/ 1679357 w 1936774"/>
                          <a:gd name="connsiteY5" fmla="*/ 38100 h 1384969"/>
                          <a:gd name="connsiteX6" fmla="*/ 1648877 w 1936774"/>
                          <a:gd name="connsiteY6" fmla="*/ 74378 h 1384969"/>
                          <a:gd name="connsiteX7" fmla="*/ 1622207 w 1936774"/>
                          <a:gd name="connsiteY7" fmla="*/ 104775 h 1384969"/>
                          <a:gd name="connsiteX8" fmla="*/ 1612682 w 1936774"/>
                          <a:gd name="connsiteY8" fmla="*/ 142875 h 1384969"/>
                          <a:gd name="connsiteX9" fmla="*/ 1593632 w 1936774"/>
                          <a:gd name="connsiteY9" fmla="*/ 171450 h 1384969"/>
                          <a:gd name="connsiteX10" fmla="*/ 1565057 w 1936774"/>
                          <a:gd name="connsiteY10" fmla="*/ 219075 h 1384969"/>
                          <a:gd name="connsiteX11" fmla="*/ 1547912 w 1936774"/>
                          <a:gd name="connsiteY11" fmla="*/ 236265 h 1384969"/>
                          <a:gd name="connsiteX12" fmla="*/ 1517432 w 1936774"/>
                          <a:gd name="connsiteY12" fmla="*/ 276225 h 1384969"/>
                          <a:gd name="connsiteX13" fmla="*/ 1441232 w 1936774"/>
                          <a:gd name="connsiteY13" fmla="*/ 361950 h 1384969"/>
                          <a:gd name="connsiteX14" fmla="*/ 1412657 w 1936774"/>
                          <a:gd name="connsiteY14" fmla="*/ 371475 h 1384969"/>
                          <a:gd name="connsiteX15" fmla="*/ 1355507 w 1936774"/>
                          <a:gd name="connsiteY15" fmla="*/ 409575 h 1384969"/>
                          <a:gd name="connsiteX16" fmla="*/ 1326932 w 1936774"/>
                          <a:gd name="connsiteY16" fmla="*/ 428625 h 1384969"/>
                          <a:gd name="connsiteX17" fmla="*/ 1222157 w 1936774"/>
                          <a:gd name="connsiteY17" fmla="*/ 466725 h 1384969"/>
                          <a:gd name="connsiteX18" fmla="*/ 943916 w 1936774"/>
                          <a:gd name="connsiteY18" fmla="*/ 438303 h 1384969"/>
                          <a:gd name="connsiteX19" fmla="*/ 898291 w 1936774"/>
                          <a:gd name="connsiteY19" fmla="*/ 419323 h 1384969"/>
                          <a:gd name="connsiteX20" fmla="*/ 843014 w 1936774"/>
                          <a:gd name="connsiteY20" fmla="*/ 390680 h 1384969"/>
                          <a:gd name="connsiteX21" fmla="*/ 793532 w 1936774"/>
                          <a:gd name="connsiteY21" fmla="*/ 371475 h 1384969"/>
                          <a:gd name="connsiteX22" fmla="*/ 799184 w 1936774"/>
                          <a:gd name="connsiteY22" fmla="*/ 331562 h 1384969"/>
                          <a:gd name="connsiteX23" fmla="*/ 764957 w 1936774"/>
                          <a:gd name="connsiteY23" fmla="*/ 304800 h 1384969"/>
                          <a:gd name="connsiteX24" fmla="*/ 707807 w 1936774"/>
                          <a:gd name="connsiteY24" fmla="*/ 228600 h 1384969"/>
                          <a:gd name="connsiteX25" fmla="*/ 679232 w 1936774"/>
                          <a:gd name="connsiteY25" fmla="*/ 219075 h 1384969"/>
                          <a:gd name="connsiteX26" fmla="*/ 650657 w 1936774"/>
                          <a:gd name="connsiteY26" fmla="*/ 161925 h 1384969"/>
                          <a:gd name="connsiteX27" fmla="*/ 633465 w 1936774"/>
                          <a:gd name="connsiteY27" fmla="*/ 110828 h 1384969"/>
                          <a:gd name="connsiteX28" fmla="*/ 612289 w 1936774"/>
                          <a:gd name="connsiteY28" fmla="*/ 37132 h 1384969"/>
                          <a:gd name="connsiteX29" fmla="*/ 441107 w 1936774"/>
                          <a:gd name="connsiteY29" fmla="*/ 209550 h 1384969"/>
                          <a:gd name="connsiteX30" fmla="*/ 374432 w 1936774"/>
                          <a:gd name="connsiteY30" fmla="*/ 285750 h 1384969"/>
                          <a:gd name="connsiteX31" fmla="*/ 357287 w 1936774"/>
                          <a:gd name="connsiteY31" fmla="*/ 312428 h 1384969"/>
                          <a:gd name="connsiteX32" fmla="*/ 345857 w 1936774"/>
                          <a:gd name="connsiteY32" fmla="*/ 342900 h 1384969"/>
                          <a:gd name="connsiteX33" fmla="*/ 317282 w 1936774"/>
                          <a:gd name="connsiteY33" fmla="*/ 390525 h 1384969"/>
                          <a:gd name="connsiteX34" fmla="*/ 296327 w 1936774"/>
                          <a:gd name="connsiteY34" fmla="*/ 451545 h 1384969"/>
                          <a:gd name="connsiteX35" fmla="*/ 298232 w 1936774"/>
                          <a:gd name="connsiteY35" fmla="*/ 495300 h 1384969"/>
                          <a:gd name="connsiteX36" fmla="*/ 225406 w 1936774"/>
                          <a:gd name="connsiteY36" fmla="*/ 644629 h 1384969"/>
                          <a:gd name="connsiteX37" fmla="*/ 154518 w 1936774"/>
                          <a:gd name="connsiteY37" fmla="*/ 705949 h 1384969"/>
                          <a:gd name="connsiteX38" fmla="*/ 102168 w 1936774"/>
                          <a:gd name="connsiteY38" fmla="*/ 757199 h 1384969"/>
                          <a:gd name="connsiteX39" fmla="*/ 30727 w 1936774"/>
                          <a:gd name="connsiteY39" fmla="*/ 800745 h 1384969"/>
                          <a:gd name="connsiteX40" fmla="*/ 67197 w 1936774"/>
                          <a:gd name="connsiteY40" fmla="*/ 883625 h 1384969"/>
                          <a:gd name="connsiteX41" fmla="*/ 437297 w 1936774"/>
                          <a:gd name="connsiteY41" fmla="*/ 971550 h 1384969"/>
                          <a:gd name="connsiteX42" fmla="*/ 508717 w 1936774"/>
                          <a:gd name="connsiteY42" fmla="*/ 963361 h 1384969"/>
                          <a:gd name="connsiteX43" fmla="*/ 555909 w 1936774"/>
                          <a:gd name="connsiteY43" fmla="*/ 968937 h 1384969"/>
                          <a:gd name="connsiteX44" fmla="*/ 611067 w 1936774"/>
                          <a:gd name="connsiteY44" fmla="*/ 947585 h 1384969"/>
                          <a:gd name="connsiteX45" fmla="*/ 659466 w 1936774"/>
                          <a:gd name="connsiteY45" fmla="*/ 937310 h 1384969"/>
                          <a:gd name="connsiteX46" fmla="*/ 669707 w 1936774"/>
                          <a:gd name="connsiteY46" fmla="*/ 936915 h 1384969"/>
                          <a:gd name="connsiteX47" fmla="*/ 693699 w 1936774"/>
                          <a:gd name="connsiteY47" fmla="*/ 929280 h 1384969"/>
                          <a:gd name="connsiteX48" fmla="*/ 724565 w 1936774"/>
                          <a:gd name="connsiteY48" fmla="*/ 926602 h 1384969"/>
                          <a:gd name="connsiteX49" fmla="*/ 753140 w 1936774"/>
                          <a:gd name="connsiteY49" fmla="*/ 902987 h 1384969"/>
                          <a:gd name="connsiteX50" fmla="*/ 822107 w 1936774"/>
                          <a:gd name="connsiteY50" fmla="*/ 895350 h 1384969"/>
                          <a:gd name="connsiteX51" fmla="*/ 869732 w 1936774"/>
                          <a:gd name="connsiteY51" fmla="*/ 866775 h 1384969"/>
                          <a:gd name="connsiteX52" fmla="*/ 1088965 w 1936774"/>
                          <a:gd name="connsiteY52" fmla="*/ 878112 h 1384969"/>
                          <a:gd name="connsiteX53" fmla="*/ 1126907 w 1936774"/>
                          <a:gd name="connsiteY53" fmla="*/ 990600 h 1384969"/>
                          <a:gd name="connsiteX54" fmla="*/ 1126907 w 1936774"/>
                          <a:gd name="connsiteY54" fmla="*/ 1021110 h 1384969"/>
                          <a:gd name="connsiteX55" fmla="*/ 1142147 w 1936774"/>
                          <a:gd name="connsiteY55" fmla="*/ 1057275 h 1384969"/>
                          <a:gd name="connsiteX56" fmla="*/ 1198166 w 1936774"/>
                          <a:gd name="connsiteY56" fmla="*/ 1348565 h 1384969"/>
                          <a:gd name="connsiteX57" fmla="*/ 1231682 w 1936774"/>
                          <a:gd name="connsiteY57" fmla="*/ 1019175 h 1384969"/>
                          <a:gd name="connsiteX58" fmla="*/ 1212632 w 1936774"/>
                          <a:gd name="connsiteY58" fmla="*/ 990600 h 1384969"/>
                          <a:gd name="connsiteX59" fmla="*/ 1231682 w 1936774"/>
                          <a:gd name="connsiteY59" fmla="*/ 1047750 h 1384969"/>
                          <a:gd name="connsiteX60" fmla="*/ 1285022 w 1936774"/>
                          <a:gd name="connsiteY60" fmla="*/ 1116473 h 1384969"/>
                          <a:gd name="connsiteX61" fmla="*/ 1353215 w 1936774"/>
                          <a:gd name="connsiteY61" fmla="*/ 1384966 h 1384969"/>
                          <a:gd name="connsiteX62" fmla="*/ 1338390 w 1936774"/>
                          <a:gd name="connsiteY62" fmla="*/ 1110089 h 1384969"/>
                          <a:gd name="connsiteX63" fmla="*/ 1307882 w 1936774"/>
                          <a:gd name="connsiteY63" fmla="*/ 981075 h 1384969"/>
                          <a:gd name="connsiteX64" fmla="*/ 1411725 w 1936774"/>
                          <a:gd name="connsiteY64" fmla="*/ 1034743 h 1384969"/>
                          <a:gd name="connsiteX65" fmla="*/ 1492207 w 1936774"/>
                          <a:gd name="connsiteY65" fmla="*/ 1018882 h 1384969"/>
                          <a:gd name="connsiteX66" fmla="*/ 1586279 w 1936774"/>
                          <a:gd name="connsiteY66" fmla="*/ 977473 h 1384969"/>
                          <a:gd name="connsiteX67" fmla="*/ 1591734 w 1936774"/>
                          <a:gd name="connsiteY67" fmla="*/ 990599 h 1384969"/>
                          <a:gd name="connsiteX68" fmla="*/ 1727841 w 1936774"/>
                          <a:gd name="connsiteY68" fmla="*/ 915501 h 1384969"/>
                          <a:gd name="connsiteX69" fmla="*/ 1797882 w 1936774"/>
                          <a:gd name="connsiteY69" fmla="*/ 840483 h 1384969"/>
                          <a:gd name="connsiteX70" fmla="*/ 1812707 w 1936774"/>
                          <a:gd name="connsiteY70" fmla="*/ 828675 h 1384969"/>
                          <a:gd name="connsiteX71" fmla="*/ 1850807 w 1936774"/>
                          <a:gd name="connsiteY71" fmla="*/ 771525 h 1384969"/>
                          <a:gd name="connsiteX72" fmla="*/ 1869857 w 1936774"/>
                          <a:gd name="connsiteY72" fmla="*/ 742950 h 1384969"/>
                          <a:gd name="connsiteX73" fmla="*/ 1879382 w 1936774"/>
                          <a:gd name="connsiteY73" fmla="*/ 704850 h 1384969"/>
                          <a:gd name="connsiteX74" fmla="*/ 1860332 w 1936774"/>
                          <a:gd name="connsiteY74" fmla="*/ 466725 h 1384969"/>
                          <a:gd name="connsiteX75" fmla="*/ 1850807 w 1936774"/>
                          <a:gd name="connsiteY75" fmla="*/ 438150 h 1384969"/>
                          <a:gd name="connsiteX76" fmla="*/ 1833662 w 1936774"/>
                          <a:gd name="connsiteY76" fmla="*/ 401947 h 1384969"/>
                          <a:gd name="connsiteX77" fmla="*/ 1812707 w 1936774"/>
                          <a:gd name="connsiteY77" fmla="*/ 371475 h 1384969"/>
                          <a:gd name="connsiteX78" fmla="*/ 1812707 w 1936774"/>
                          <a:gd name="connsiteY78" fmla="*/ 190500 h 1384969"/>
                          <a:gd name="connsiteX79" fmla="*/ 1831757 w 1936774"/>
                          <a:gd name="connsiteY79" fmla="*/ 161925 h 1384969"/>
                          <a:gd name="connsiteX80" fmla="*/ 1860332 w 1936774"/>
                          <a:gd name="connsiteY80" fmla="*/ 142875 h 1384969"/>
                          <a:gd name="connsiteX81" fmla="*/ 1898432 w 1936774"/>
                          <a:gd name="connsiteY81" fmla="*/ 114300 h 1384969"/>
                          <a:gd name="connsiteX82" fmla="*/ 1936532 w 1936774"/>
                          <a:gd name="connsiteY82" fmla="*/ 95250 h 1384969"/>
                          <a:gd name="connsiteX83" fmla="*/ 1888907 w 1936774"/>
                          <a:gd name="connsiteY83" fmla="*/ 51457 h 1384969"/>
                          <a:gd name="connsiteX0" fmla="*/ 1888907 w 1936774"/>
                          <a:gd name="connsiteY0" fmla="*/ 51457 h 1384969"/>
                          <a:gd name="connsiteX1" fmla="*/ 1898432 w 1936774"/>
                          <a:gd name="connsiteY1" fmla="*/ 57150 h 1384969"/>
                          <a:gd name="connsiteX2" fmla="*/ 1822232 w 1936774"/>
                          <a:gd name="connsiteY2" fmla="*/ 9562 h 1384969"/>
                          <a:gd name="connsiteX3" fmla="*/ 1755557 w 1936774"/>
                          <a:gd name="connsiteY3" fmla="*/ 0 h 1384969"/>
                          <a:gd name="connsiteX4" fmla="*/ 1707932 w 1936774"/>
                          <a:gd name="connsiteY4" fmla="*/ 9525 h 1384969"/>
                          <a:gd name="connsiteX5" fmla="*/ 1679357 w 1936774"/>
                          <a:gd name="connsiteY5" fmla="*/ 38100 h 1384969"/>
                          <a:gd name="connsiteX6" fmla="*/ 1648877 w 1936774"/>
                          <a:gd name="connsiteY6" fmla="*/ 74378 h 1384969"/>
                          <a:gd name="connsiteX7" fmla="*/ 1622207 w 1936774"/>
                          <a:gd name="connsiteY7" fmla="*/ 104775 h 1384969"/>
                          <a:gd name="connsiteX8" fmla="*/ 1612682 w 1936774"/>
                          <a:gd name="connsiteY8" fmla="*/ 142875 h 1384969"/>
                          <a:gd name="connsiteX9" fmla="*/ 1593632 w 1936774"/>
                          <a:gd name="connsiteY9" fmla="*/ 171450 h 1384969"/>
                          <a:gd name="connsiteX10" fmla="*/ 1565057 w 1936774"/>
                          <a:gd name="connsiteY10" fmla="*/ 219075 h 1384969"/>
                          <a:gd name="connsiteX11" fmla="*/ 1547912 w 1936774"/>
                          <a:gd name="connsiteY11" fmla="*/ 236265 h 1384969"/>
                          <a:gd name="connsiteX12" fmla="*/ 1517432 w 1936774"/>
                          <a:gd name="connsiteY12" fmla="*/ 276225 h 1384969"/>
                          <a:gd name="connsiteX13" fmla="*/ 1441232 w 1936774"/>
                          <a:gd name="connsiteY13" fmla="*/ 361950 h 1384969"/>
                          <a:gd name="connsiteX14" fmla="*/ 1412657 w 1936774"/>
                          <a:gd name="connsiteY14" fmla="*/ 371475 h 1384969"/>
                          <a:gd name="connsiteX15" fmla="*/ 1355507 w 1936774"/>
                          <a:gd name="connsiteY15" fmla="*/ 409575 h 1384969"/>
                          <a:gd name="connsiteX16" fmla="*/ 1326932 w 1936774"/>
                          <a:gd name="connsiteY16" fmla="*/ 428625 h 1384969"/>
                          <a:gd name="connsiteX17" fmla="*/ 1222157 w 1936774"/>
                          <a:gd name="connsiteY17" fmla="*/ 466725 h 1384969"/>
                          <a:gd name="connsiteX18" fmla="*/ 943916 w 1936774"/>
                          <a:gd name="connsiteY18" fmla="*/ 438303 h 1384969"/>
                          <a:gd name="connsiteX19" fmla="*/ 898291 w 1936774"/>
                          <a:gd name="connsiteY19" fmla="*/ 419323 h 1384969"/>
                          <a:gd name="connsiteX20" fmla="*/ 843014 w 1936774"/>
                          <a:gd name="connsiteY20" fmla="*/ 390680 h 1384969"/>
                          <a:gd name="connsiteX21" fmla="*/ 793532 w 1936774"/>
                          <a:gd name="connsiteY21" fmla="*/ 371475 h 1384969"/>
                          <a:gd name="connsiteX22" fmla="*/ 799184 w 1936774"/>
                          <a:gd name="connsiteY22" fmla="*/ 331562 h 1384969"/>
                          <a:gd name="connsiteX23" fmla="*/ 764957 w 1936774"/>
                          <a:gd name="connsiteY23" fmla="*/ 304800 h 1384969"/>
                          <a:gd name="connsiteX24" fmla="*/ 707807 w 1936774"/>
                          <a:gd name="connsiteY24" fmla="*/ 228600 h 1384969"/>
                          <a:gd name="connsiteX25" fmla="*/ 679232 w 1936774"/>
                          <a:gd name="connsiteY25" fmla="*/ 219075 h 1384969"/>
                          <a:gd name="connsiteX26" fmla="*/ 650657 w 1936774"/>
                          <a:gd name="connsiteY26" fmla="*/ 161925 h 1384969"/>
                          <a:gd name="connsiteX27" fmla="*/ 633465 w 1936774"/>
                          <a:gd name="connsiteY27" fmla="*/ 110828 h 1384969"/>
                          <a:gd name="connsiteX28" fmla="*/ 612289 w 1936774"/>
                          <a:gd name="connsiteY28" fmla="*/ 37132 h 1384969"/>
                          <a:gd name="connsiteX29" fmla="*/ 441107 w 1936774"/>
                          <a:gd name="connsiteY29" fmla="*/ 209550 h 1384969"/>
                          <a:gd name="connsiteX30" fmla="*/ 374432 w 1936774"/>
                          <a:gd name="connsiteY30" fmla="*/ 285750 h 1384969"/>
                          <a:gd name="connsiteX31" fmla="*/ 357287 w 1936774"/>
                          <a:gd name="connsiteY31" fmla="*/ 312428 h 1384969"/>
                          <a:gd name="connsiteX32" fmla="*/ 345857 w 1936774"/>
                          <a:gd name="connsiteY32" fmla="*/ 342900 h 1384969"/>
                          <a:gd name="connsiteX33" fmla="*/ 317282 w 1936774"/>
                          <a:gd name="connsiteY33" fmla="*/ 390525 h 1384969"/>
                          <a:gd name="connsiteX34" fmla="*/ 296327 w 1936774"/>
                          <a:gd name="connsiteY34" fmla="*/ 451545 h 1384969"/>
                          <a:gd name="connsiteX35" fmla="*/ 298232 w 1936774"/>
                          <a:gd name="connsiteY35" fmla="*/ 495300 h 1384969"/>
                          <a:gd name="connsiteX36" fmla="*/ 225406 w 1936774"/>
                          <a:gd name="connsiteY36" fmla="*/ 644629 h 1384969"/>
                          <a:gd name="connsiteX37" fmla="*/ 154518 w 1936774"/>
                          <a:gd name="connsiteY37" fmla="*/ 705949 h 1384969"/>
                          <a:gd name="connsiteX38" fmla="*/ 102168 w 1936774"/>
                          <a:gd name="connsiteY38" fmla="*/ 757199 h 1384969"/>
                          <a:gd name="connsiteX39" fmla="*/ 30727 w 1936774"/>
                          <a:gd name="connsiteY39" fmla="*/ 800745 h 1384969"/>
                          <a:gd name="connsiteX40" fmla="*/ 67197 w 1936774"/>
                          <a:gd name="connsiteY40" fmla="*/ 883625 h 1384969"/>
                          <a:gd name="connsiteX41" fmla="*/ 437297 w 1936774"/>
                          <a:gd name="connsiteY41" fmla="*/ 971550 h 1384969"/>
                          <a:gd name="connsiteX42" fmla="*/ 508717 w 1936774"/>
                          <a:gd name="connsiteY42" fmla="*/ 963361 h 1384969"/>
                          <a:gd name="connsiteX43" fmla="*/ 555909 w 1936774"/>
                          <a:gd name="connsiteY43" fmla="*/ 968937 h 1384969"/>
                          <a:gd name="connsiteX44" fmla="*/ 611067 w 1936774"/>
                          <a:gd name="connsiteY44" fmla="*/ 947585 h 1384969"/>
                          <a:gd name="connsiteX45" fmla="*/ 659466 w 1936774"/>
                          <a:gd name="connsiteY45" fmla="*/ 937310 h 1384969"/>
                          <a:gd name="connsiteX46" fmla="*/ 669707 w 1936774"/>
                          <a:gd name="connsiteY46" fmla="*/ 936915 h 1384969"/>
                          <a:gd name="connsiteX47" fmla="*/ 693699 w 1936774"/>
                          <a:gd name="connsiteY47" fmla="*/ 929280 h 1384969"/>
                          <a:gd name="connsiteX48" fmla="*/ 724565 w 1936774"/>
                          <a:gd name="connsiteY48" fmla="*/ 926602 h 1384969"/>
                          <a:gd name="connsiteX49" fmla="*/ 753140 w 1936774"/>
                          <a:gd name="connsiteY49" fmla="*/ 902987 h 1384969"/>
                          <a:gd name="connsiteX50" fmla="*/ 822107 w 1936774"/>
                          <a:gd name="connsiteY50" fmla="*/ 895350 h 1384969"/>
                          <a:gd name="connsiteX51" fmla="*/ 869732 w 1936774"/>
                          <a:gd name="connsiteY51" fmla="*/ 866775 h 1384969"/>
                          <a:gd name="connsiteX52" fmla="*/ 1088965 w 1936774"/>
                          <a:gd name="connsiteY52" fmla="*/ 878112 h 1384969"/>
                          <a:gd name="connsiteX53" fmla="*/ 1126907 w 1936774"/>
                          <a:gd name="connsiteY53" fmla="*/ 990600 h 1384969"/>
                          <a:gd name="connsiteX54" fmla="*/ 1126907 w 1936774"/>
                          <a:gd name="connsiteY54" fmla="*/ 1021110 h 1384969"/>
                          <a:gd name="connsiteX55" fmla="*/ 1142147 w 1936774"/>
                          <a:gd name="connsiteY55" fmla="*/ 1057275 h 1384969"/>
                          <a:gd name="connsiteX56" fmla="*/ 1198166 w 1936774"/>
                          <a:gd name="connsiteY56" fmla="*/ 1348565 h 1384969"/>
                          <a:gd name="connsiteX57" fmla="*/ 1231682 w 1936774"/>
                          <a:gd name="connsiteY57" fmla="*/ 1019175 h 1384969"/>
                          <a:gd name="connsiteX58" fmla="*/ 1212632 w 1936774"/>
                          <a:gd name="connsiteY58" fmla="*/ 990600 h 1384969"/>
                          <a:gd name="connsiteX59" fmla="*/ 1231682 w 1936774"/>
                          <a:gd name="connsiteY59" fmla="*/ 1047750 h 1384969"/>
                          <a:gd name="connsiteX60" fmla="*/ 1285022 w 1936774"/>
                          <a:gd name="connsiteY60" fmla="*/ 1116473 h 1384969"/>
                          <a:gd name="connsiteX61" fmla="*/ 1353215 w 1936774"/>
                          <a:gd name="connsiteY61" fmla="*/ 1384966 h 1384969"/>
                          <a:gd name="connsiteX62" fmla="*/ 1338390 w 1936774"/>
                          <a:gd name="connsiteY62" fmla="*/ 1110089 h 1384969"/>
                          <a:gd name="connsiteX63" fmla="*/ 1338235 w 1936774"/>
                          <a:gd name="connsiteY63" fmla="*/ 981075 h 1384969"/>
                          <a:gd name="connsiteX64" fmla="*/ 1411725 w 1936774"/>
                          <a:gd name="connsiteY64" fmla="*/ 1034743 h 1384969"/>
                          <a:gd name="connsiteX65" fmla="*/ 1492207 w 1936774"/>
                          <a:gd name="connsiteY65" fmla="*/ 1018882 h 1384969"/>
                          <a:gd name="connsiteX66" fmla="*/ 1586279 w 1936774"/>
                          <a:gd name="connsiteY66" fmla="*/ 977473 h 1384969"/>
                          <a:gd name="connsiteX67" fmla="*/ 1591734 w 1936774"/>
                          <a:gd name="connsiteY67" fmla="*/ 990599 h 1384969"/>
                          <a:gd name="connsiteX68" fmla="*/ 1727841 w 1936774"/>
                          <a:gd name="connsiteY68" fmla="*/ 915501 h 1384969"/>
                          <a:gd name="connsiteX69" fmla="*/ 1797882 w 1936774"/>
                          <a:gd name="connsiteY69" fmla="*/ 840483 h 1384969"/>
                          <a:gd name="connsiteX70" fmla="*/ 1812707 w 1936774"/>
                          <a:gd name="connsiteY70" fmla="*/ 828675 h 1384969"/>
                          <a:gd name="connsiteX71" fmla="*/ 1850807 w 1936774"/>
                          <a:gd name="connsiteY71" fmla="*/ 771525 h 1384969"/>
                          <a:gd name="connsiteX72" fmla="*/ 1869857 w 1936774"/>
                          <a:gd name="connsiteY72" fmla="*/ 742950 h 1384969"/>
                          <a:gd name="connsiteX73" fmla="*/ 1879382 w 1936774"/>
                          <a:gd name="connsiteY73" fmla="*/ 704850 h 1384969"/>
                          <a:gd name="connsiteX74" fmla="*/ 1860332 w 1936774"/>
                          <a:gd name="connsiteY74" fmla="*/ 466725 h 1384969"/>
                          <a:gd name="connsiteX75" fmla="*/ 1850807 w 1936774"/>
                          <a:gd name="connsiteY75" fmla="*/ 438150 h 1384969"/>
                          <a:gd name="connsiteX76" fmla="*/ 1833662 w 1936774"/>
                          <a:gd name="connsiteY76" fmla="*/ 401947 h 1384969"/>
                          <a:gd name="connsiteX77" fmla="*/ 1812707 w 1936774"/>
                          <a:gd name="connsiteY77" fmla="*/ 371475 h 1384969"/>
                          <a:gd name="connsiteX78" fmla="*/ 1812707 w 1936774"/>
                          <a:gd name="connsiteY78" fmla="*/ 190500 h 1384969"/>
                          <a:gd name="connsiteX79" fmla="*/ 1831757 w 1936774"/>
                          <a:gd name="connsiteY79" fmla="*/ 161925 h 1384969"/>
                          <a:gd name="connsiteX80" fmla="*/ 1860332 w 1936774"/>
                          <a:gd name="connsiteY80" fmla="*/ 142875 h 1384969"/>
                          <a:gd name="connsiteX81" fmla="*/ 1898432 w 1936774"/>
                          <a:gd name="connsiteY81" fmla="*/ 114300 h 1384969"/>
                          <a:gd name="connsiteX82" fmla="*/ 1936532 w 1936774"/>
                          <a:gd name="connsiteY82" fmla="*/ 95250 h 1384969"/>
                          <a:gd name="connsiteX83" fmla="*/ 1888907 w 1936774"/>
                          <a:gd name="connsiteY83" fmla="*/ 51457 h 1384969"/>
                          <a:gd name="connsiteX0" fmla="*/ 1888907 w 1936774"/>
                          <a:gd name="connsiteY0" fmla="*/ 51457 h 1385322"/>
                          <a:gd name="connsiteX1" fmla="*/ 1898432 w 1936774"/>
                          <a:gd name="connsiteY1" fmla="*/ 57150 h 1385322"/>
                          <a:gd name="connsiteX2" fmla="*/ 1822232 w 1936774"/>
                          <a:gd name="connsiteY2" fmla="*/ 9562 h 1385322"/>
                          <a:gd name="connsiteX3" fmla="*/ 1755557 w 1936774"/>
                          <a:gd name="connsiteY3" fmla="*/ 0 h 1385322"/>
                          <a:gd name="connsiteX4" fmla="*/ 1707932 w 1936774"/>
                          <a:gd name="connsiteY4" fmla="*/ 9525 h 1385322"/>
                          <a:gd name="connsiteX5" fmla="*/ 1679357 w 1936774"/>
                          <a:gd name="connsiteY5" fmla="*/ 38100 h 1385322"/>
                          <a:gd name="connsiteX6" fmla="*/ 1648877 w 1936774"/>
                          <a:gd name="connsiteY6" fmla="*/ 74378 h 1385322"/>
                          <a:gd name="connsiteX7" fmla="*/ 1622207 w 1936774"/>
                          <a:gd name="connsiteY7" fmla="*/ 104775 h 1385322"/>
                          <a:gd name="connsiteX8" fmla="*/ 1612682 w 1936774"/>
                          <a:gd name="connsiteY8" fmla="*/ 142875 h 1385322"/>
                          <a:gd name="connsiteX9" fmla="*/ 1593632 w 1936774"/>
                          <a:gd name="connsiteY9" fmla="*/ 171450 h 1385322"/>
                          <a:gd name="connsiteX10" fmla="*/ 1565057 w 1936774"/>
                          <a:gd name="connsiteY10" fmla="*/ 219075 h 1385322"/>
                          <a:gd name="connsiteX11" fmla="*/ 1547912 w 1936774"/>
                          <a:gd name="connsiteY11" fmla="*/ 236265 h 1385322"/>
                          <a:gd name="connsiteX12" fmla="*/ 1517432 w 1936774"/>
                          <a:gd name="connsiteY12" fmla="*/ 276225 h 1385322"/>
                          <a:gd name="connsiteX13" fmla="*/ 1441232 w 1936774"/>
                          <a:gd name="connsiteY13" fmla="*/ 361950 h 1385322"/>
                          <a:gd name="connsiteX14" fmla="*/ 1412657 w 1936774"/>
                          <a:gd name="connsiteY14" fmla="*/ 371475 h 1385322"/>
                          <a:gd name="connsiteX15" fmla="*/ 1355507 w 1936774"/>
                          <a:gd name="connsiteY15" fmla="*/ 409575 h 1385322"/>
                          <a:gd name="connsiteX16" fmla="*/ 1326932 w 1936774"/>
                          <a:gd name="connsiteY16" fmla="*/ 428625 h 1385322"/>
                          <a:gd name="connsiteX17" fmla="*/ 1222157 w 1936774"/>
                          <a:gd name="connsiteY17" fmla="*/ 466725 h 1385322"/>
                          <a:gd name="connsiteX18" fmla="*/ 943916 w 1936774"/>
                          <a:gd name="connsiteY18" fmla="*/ 438303 h 1385322"/>
                          <a:gd name="connsiteX19" fmla="*/ 898291 w 1936774"/>
                          <a:gd name="connsiteY19" fmla="*/ 419323 h 1385322"/>
                          <a:gd name="connsiteX20" fmla="*/ 843014 w 1936774"/>
                          <a:gd name="connsiteY20" fmla="*/ 390680 h 1385322"/>
                          <a:gd name="connsiteX21" fmla="*/ 793532 w 1936774"/>
                          <a:gd name="connsiteY21" fmla="*/ 371475 h 1385322"/>
                          <a:gd name="connsiteX22" fmla="*/ 799184 w 1936774"/>
                          <a:gd name="connsiteY22" fmla="*/ 331562 h 1385322"/>
                          <a:gd name="connsiteX23" fmla="*/ 764957 w 1936774"/>
                          <a:gd name="connsiteY23" fmla="*/ 304800 h 1385322"/>
                          <a:gd name="connsiteX24" fmla="*/ 707807 w 1936774"/>
                          <a:gd name="connsiteY24" fmla="*/ 228600 h 1385322"/>
                          <a:gd name="connsiteX25" fmla="*/ 679232 w 1936774"/>
                          <a:gd name="connsiteY25" fmla="*/ 219075 h 1385322"/>
                          <a:gd name="connsiteX26" fmla="*/ 650657 w 1936774"/>
                          <a:gd name="connsiteY26" fmla="*/ 161925 h 1385322"/>
                          <a:gd name="connsiteX27" fmla="*/ 633465 w 1936774"/>
                          <a:gd name="connsiteY27" fmla="*/ 110828 h 1385322"/>
                          <a:gd name="connsiteX28" fmla="*/ 612289 w 1936774"/>
                          <a:gd name="connsiteY28" fmla="*/ 37132 h 1385322"/>
                          <a:gd name="connsiteX29" fmla="*/ 441107 w 1936774"/>
                          <a:gd name="connsiteY29" fmla="*/ 209550 h 1385322"/>
                          <a:gd name="connsiteX30" fmla="*/ 374432 w 1936774"/>
                          <a:gd name="connsiteY30" fmla="*/ 285750 h 1385322"/>
                          <a:gd name="connsiteX31" fmla="*/ 357287 w 1936774"/>
                          <a:gd name="connsiteY31" fmla="*/ 312428 h 1385322"/>
                          <a:gd name="connsiteX32" fmla="*/ 345857 w 1936774"/>
                          <a:gd name="connsiteY32" fmla="*/ 342900 h 1385322"/>
                          <a:gd name="connsiteX33" fmla="*/ 317282 w 1936774"/>
                          <a:gd name="connsiteY33" fmla="*/ 390525 h 1385322"/>
                          <a:gd name="connsiteX34" fmla="*/ 296327 w 1936774"/>
                          <a:gd name="connsiteY34" fmla="*/ 451545 h 1385322"/>
                          <a:gd name="connsiteX35" fmla="*/ 298232 w 1936774"/>
                          <a:gd name="connsiteY35" fmla="*/ 495300 h 1385322"/>
                          <a:gd name="connsiteX36" fmla="*/ 225406 w 1936774"/>
                          <a:gd name="connsiteY36" fmla="*/ 644629 h 1385322"/>
                          <a:gd name="connsiteX37" fmla="*/ 154518 w 1936774"/>
                          <a:gd name="connsiteY37" fmla="*/ 705949 h 1385322"/>
                          <a:gd name="connsiteX38" fmla="*/ 102168 w 1936774"/>
                          <a:gd name="connsiteY38" fmla="*/ 757199 h 1385322"/>
                          <a:gd name="connsiteX39" fmla="*/ 30727 w 1936774"/>
                          <a:gd name="connsiteY39" fmla="*/ 800745 h 1385322"/>
                          <a:gd name="connsiteX40" fmla="*/ 67197 w 1936774"/>
                          <a:gd name="connsiteY40" fmla="*/ 883625 h 1385322"/>
                          <a:gd name="connsiteX41" fmla="*/ 437297 w 1936774"/>
                          <a:gd name="connsiteY41" fmla="*/ 971550 h 1385322"/>
                          <a:gd name="connsiteX42" fmla="*/ 508717 w 1936774"/>
                          <a:gd name="connsiteY42" fmla="*/ 963361 h 1385322"/>
                          <a:gd name="connsiteX43" fmla="*/ 555909 w 1936774"/>
                          <a:gd name="connsiteY43" fmla="*/ 968937 h 1385322"/>
                          <a:gd name="connsiteX44" fmla="*/ 611067 w 1936774"/>
                          <a:gd name="connsiteY44" fmla="*/ 947585 h 1385322"/>
                          <a:gd name="connsiteX45" fmla="*/ 659466 w 1936774"/>
                          <a:gd name="connsiteY45" fmla="*/ 937310 h 1385322"/>
                          <a:gd name="connsiteX46" fmla="*/ 669707 w 1936774"/>
                          <a:gd name="connsiteY46" fmla="*/ 936915 h 1385322"/>
                          <a:gd name="connsiteX47" fmla="*/ 693699 w 1936774"/>
                          <a:gd name="connsiteY47" fmla="*/ 929280 h 1385322"/>
                          <a:gd name="connsiteX48" fmla="*/ 724565 w 1936774"/>
                          <a:gd name="connsiteY48" fmla="*/ 926602 h 1385322"/>
                          <a:gd name="connsiteX49" fmla="*/ 753140 w 1936774"/>
                          <a:gd name="connsiteY49" fmla="*/ 902987 h 1385322"/>
                          <a:gd name="connsiteX50" fmla="*/ 822107 w 1936774"/>
                          <a:gd name="connsiteY50" fmla="*/ 895350 h 1385322"/>
                          <a:gd name="connsiteX51" fmla="*/ 869732 w 1936774"/>
                          <a:gd name="connsiteY51" fmla="*/ 866775 h 1385322"/>
                          <a:gd name="connsiteX52" fmla="*/ 1088965 w 1936774"/>
                          <a:gd name="connsiteY52" fmla="*/ 878112 h 1385322"/>
                          <a:gd name="connsiteX53" fmla="*/ 1126907 w 1936774"/>
                          <a:gd name="connsiteY53" fmla="*/ 990600 h 1385322"/>
                          <a:gd name="connsiteX54" fmla="*/ 1126907 w 1936774"/>
                          <a:gd name="connsiteY54" fmla="*/ 1021110 h 1385322"/>
                          <a:gd name="connsiteX55" fmla="*/ 1142147 w 1936774"/>
                          <a:gd name="connsiteY55" fmla="*/ 1057275 h 1385322"/>
                          <a:gd name="connsiteX56" fmla="*/ 1198166 w 1936774"/>
                          <a:gd name="connsiteY56" fmla="*/ 1348565 h 1385322"/>
                          <a:gd name="connsiteX57" fmla="*/ 1231682 w 1936774"/>
                          <a:gd name="connsiteY57" fmla="*/ 1019175 h 1385322"/>
                          <a:gd name="connsiteX58" fmla="*/ 1212632 w 1936774"/>
                          <a:gd name="connsiteY58" fmla="*/ 990600 h 1385322"/>
                          <a:gd name="connsiteX59" fmla="*/ 1231682 w 1936774"/>
                          <a:gd name="connsiteY59" fmla="*/ 1047750 h 1385322"/>
                          <a:gd name="connsiteX60" fmla="*/ 1285022 w 1936774"/>
                          <a:gd name="connsiteY60" fmla="*/ 1173161 h 1385322"/>
                          <a:gd name="connsiteX61" fmla="*/ 1353215 w 1936774"/>
                          <a:gd name="connsiteY61" fmla="*/ 1384966 h 1385322"/>
                          <a:gd name="connsiteX62" fmla="*/ 1338390 w 1936774"/>
                          <a:gd name="connsiteY62" fmla="*/ 1110089 h 1385322"/>
                          <a:gd name="connsiteX63" fmla="*/ 1338235 w 1936774"/>
                          <a:gd name="connsiteY63" fmla="*/ 981075 h 1385322"/>
                          <a:gd name="connsiteX64" fmla="*/ 1411725 w 1936774"/>
                          <a:gd name="connsiteY64" fmla="*/ 1034743 h 1385322"/>
                          <a:gd name="connsiteX65" fmla="*/ 1492207 w 1936774"/>
                          <a:gd name="connsiteY65" fmla="*/ 1018882 h 1385322"/>
                          <a:gd name="connsiteX66" fmla="*/ 1586279 w 1936774"/>
                          <a:gd name="connsiteY66" fmla="*/ 977473 h 1385322"/>
                          <a:gd name="connsiteX67" fmla="*/ 1591734 w 1936774"/>
                          <a:gd name="connsiteY67" fmla="*/ 990599 h 1385322"/>
                          <a:gd name="connsiteX68" fmla="*/ 1727841 w 1936774"/>
                          <a:gd name="connsiteY68" fmla="*/ 915501 h 1385322"/>
                          <a:gd name="connsiteX69" fmla="*/ 1797882 w 1936774"/>
                          <a:gd name="connsiteY69" fmla="*/ 840483 h 1385322"/>
                          <a:gd name="connsiteX70" fmla="*/ 1812707 w 1936774"/>
                          <a:gd name="connsiteY70" fmla="*/ 828675 h 1385322"/>
                          <a:gd name="connsiteX71" fmla="*/ 1850807 w 1936774"/>
                          <a:gd name="connsiteY71" fmla="*/ 771525 h 1385322"/>
                          <a:gd name="connsiteX72" fmla="*/ 1869857 w 1936774"/>
                          <a:gd name="connsiteY72" fmla="*/ 742950 h 1385322"/>
                          <a:gd name="connsiteX73" fmla="*/ 1879382 w 1936774"/>
                          <a:gd name="connsiteY73" fmla="*/ 704850 h 1385322"/>
                          <a:gd name="connsiteX74" fmla="*/ 1860332 w 1936774"/>
                          <a:gd name="connsiteY74" fmla="*/ 466725 h 1385322"/>
                          <a:gd name="connsiteX75" fmla="*/ 1850807 w 1936774"/>
                          <a:gd name="connsiteY75" fmla="*/ 438150 h 1385322"/>
                          <a:gd name="connsiteX76" fmla="*/ 1833662 w 1936774"/>
                          <a:gd name="connsiteY76" fmla="*/ 401947 h 1385322"/>
                          <a:gd name="connsiteX77" fmla="*/ 1812707 w 1936774"/>
                          <a:gd name="connsiteY77" fmla="*/ 371475 h 1385322"/>
                          <a:gd name="connsiteX78" fmla="*/ 1812707 w 1936774"/>
                          <a:gd name="connsiteY78" fmla="*/ 190500 h 1385322"/>
                          <a:gd name="connsiteX79" fmla="*/ 1831757 w 1936774"/>
                          <a:gd name="connsiteY79" fmla="*/ 161925 h 1385322"/>
                          <a:gd name="connsiteX80" fmla="*/ 1860332 w 1936774"/>
                          <a:gd name="connsiteY80" fmla="*/ 142875 h 1385322"/>
                          <a:gd name="connsiteX81" fmla="*/ 1898432 w 1936774"/>
                          <a:gd name="connsiteY81" fmla="*/ 114300 h 1385322"/>
                          <a:gd name="connsiteX82" fmla="*/ 1936532 w 1936774"/>
                          <a:gd name="connsiteY82" fmla="*/ 95250 h 1385322"/>
                          <a:gd name="connsiteX83" fmla="*/ 1888907 w 1936774"/>
                          <a:gd name="connsiteY83" fmla="*/ 51457 h 1385322"/>
                          <a:gd name="connsiteX0" fmla="*/ 1888907 w 1936774"/>
                          <a:gd name="connsiteY0" fmla="*/ 51457 h 1385322"/>
                          <a:gd name="connsiteX1" fmla="*/ 1898432 w 1936774"/>
                          <a:gd name="connsiteY1" fmla="*/ 57150 h 1385322"/>
                          <a:gd name="connsiteX2" fmla="*/ 1822232 w 1936774"/>
                          <a:gd name="connsiteY2" fmla="*/ 9562 h 1385322"/>
                          <a:gd name="connsiteX3" fmla="*/ 1755557 w 1936774"/>
                          <a:gd name="connsiteY3" fmla="*/ 0 h 1385322"/>
                          <a:gd name="connsiteX4" fmla="*/ 1707932 w 1936774"/>
                          <a:gd name="connsiteY4" fmla="*/ 9525 h 1385322"/>
                          <a:gd name="connsiteX5" fmla="*/ 1679357 w 1936774"/>
                          <a:gd name="connsiteY5" fmla="*/ 38100 h 1385322"/>
                          <a:gd name="connsiteX6" fmla="*/ 1648877 w 1936774"/>
                          <a:gd name="connsiteY6" fmla="*/ 74378 h 1385322"/>
                          <a:gd name="connsiteX7" fmla="*/ 1622207 w 1936774"/>
                          <a:gd name="connsiteY7" fmla="*/ 104775 h 1385322"/>
                          <a:gd name="connsiteX8" fmla="*/ 1612682 w 1936774"/>
                          <a:gd name="connsiteY8" fmla="*/ 142875 h 1385322"/>
                          <a:gd name="connsiteX9" fmla="*/ 1593632 w 1936774"/>
                          <a:gd name="connsiteY9" fmla="*/ 171450 h 1385322"/>
                          <a:gd name="connsiteX10" fmla="*/ 1565057 w 1936774"/>
                          <a:gd name="connsiteY10" fmla="*/ 219075 h 1385322"/>
                          <a:gd name="connsiteX11" fmla="*/ 1547912 w 1936774"/>
                          <a:gd name="connsiteY11" fmla="*/ 236265 h 1385322"/>
                          <a:gd name="connsiteX12" fmla="*/ 1517432 w 1936774"/>
                          <a:gd name="connsiteY12" fmla="*/ 276225 h 1385322"/>
                          <a:gd name="connsiteX13" fmla="*/ 1441232 w 1936774"/>
                          <a:gd name="connsiteY13" fmla="*/ 361950 h 1385322"/>
                          <a:gd name="connsiteX14" fmla="*/ 1412657 w 1936774"/>
                          <a:gd name="connsiteY14" fmla="*/ 371475 h 1385322"/>
                          <a:gd name="connsiteX15" fmla="*/ 1355507 w 1936774"/>
                          <a:gd name="connsiteY15" fmla="*/ 409575 h 1385322"/>
                          <a:gd name="connsiteX16" fmla="*/ 1326932 w 1936774"/>
                          <a:gd name="connsiteY16" fmla="*/ 428625 h 1385322"/>
                          <a:gd name="connsiteX17" fmla="*/ 1222157 w 1936774"/>
                          <a:gd name="connsiteY17" fmla="*/ 466725 h 1385322"/>
                          <a:gd name="connsiteX18" fmla="*/ 943916 w 1936774"/>
                          <a:gd name="connsiteY18" fmla="*/ 438303 h 1385322"/>
                          <a:gd name="connsiteX19" fmla="*/ 898291 w 1936774"/>
                          <a:gd name="connsiteY19" fmla="*/ 419323 h 1385322"/>
                          <a:gd name="connsiteX20" fmla="*/ 843014 w 1936774"/>
                          <a:gd name="connsiteY20" fmla="*/ 390680 h 1385322"/>
                          <a:gd name="connsiteX21" fmla="*/ 793532 w 1936774"/>
                          <a:gd name="connsiteY21" fmla="*/ 371475 h 1385322"/>
                          <a:gd name="connsiteX22" fmla="*/ 799184 w 1936774"/>
                          <a:gd name="connsiteY22" fmla="*/ 331562 h 1385322"/>
                          <a:gd name="connsiteX23" fmla="*/ 764957 w 1936774"/>
                          <a:gd name="connsiteY23" fmla="*/ 304800 h 1385322"/>
                          <a:gd name="connsiteX24" fmla="*/ 707807 w 1936774"/>
                          <a:gd name="connsiteY24" fmla="*/ 228600 h 1385322"/>
                          <a:gd name="connsiteX25" fmla="*/ 679232 w 1936774"/>
                          <a:gd name="connsiteY25" fmla="*/ 219075 h 1385322"/>
                          <a:gd name="connsiteX26" fmla="*/ 650657 w 1936774"/>
                          <a:gd name="connsiteY26" fmla="*/ 161925 h 1385322"/>
                          <a:gd name="connsiteX27" fmla="*/ 633465 w 1936774"/>
                          <a:gd name="connsiteY27" fmla="*/ 110828 h 1385322"/>
                          <a:gd name="connsiteX28" fmla="*/ 612289 w 1936774"/>
                          <a:gd name="connsiteY28" fmla="*/ 37132 h 1385322"/>
                          <a:gd name="connsiteX29" fmla="*/ 441107 w 1936774"/>
                          <a:gd name="connsiteY29" fmla="*/ 209550 h 1385322"/>
                          <a:gd name="connsiteX30" fmla="*/ 374432 w 1936774"/>
                          <a:gd name="connsiteY30" fmla="*/ 285750 h 1385322"/>
                          <a:gd name="connsiteX31" fmla="*/ 357287 w 1936774"/>
                          <a:gd name="connsiteY31" fmla="*/ 312428 h 1385322"/>
                          <a:gd name="connsiteX32" fmla="*/ 345857 w 1936774"/>
                          <a:gd name="connsiteY32" fmla="*/ 342900 h 1385322"/>
                          <a:gd name="connsiteX33" fmla="*/ 317282 w 1936774"/>
                          <a:gd name="connsiteY33" fmla="*/ 390525 h 1385322"/>
                          <a:gd name="connsiteX34" fmla="*/ 296327 w 1936774"/>
                          <a:gd name="connsiteY34" fmla="*/ 451545 h 1385322"/>
                          <a:gd name="connsiteX35" fmla="*/ 298232 w 1936774"/>
                          <a:gd name="connsiteY35" fmla="*/ 495300 h 1385322"/>
                          <a:gd name="connsiteX36" fmla="*/ 225406 w 1936774"/>
                          <a:gd name="connsiteY36" fmla="*/ 644629 h 1385322"/>
                          <a:gd name="connsiteX37" fmla="*/ 154518 w 1936774"/>
                          <a:gd name="connsiteY37" fmla="*/ 705949 h 1385322"/>
                          <a:gd name="connsiteX38" fmla="*/ 102168 w 1936774"/>
                          <a:gd name="connsiteY38" fmla="*/ 757199 h 1385322"/>
                          <a:gd name="connsiteX39" fmla="*/ 30727 w 1936774"/>
                          <a:gd name="connsiteY39" fmla="*/ 800745 h 1385322"/>
                          <a:gd name="connsiteX40" fmla="*/ 67197 w 1936774"/>
                          <a:gd name="connsiteY40" fmla="*/ 883625 h 1385322"/>
                          <a:gd name="connsiteX41" fmla="*/ 437297 w 1936774"/>
                          <a:gd name="connsiteY41" fmla="*/ 971550 h 1385322"/>
                          <a:gd name="connsiteX42" fmla="*/ 508717 w 1936774"/>
                          <a:gd name="connsiteY42" fmla="*/ 963361 h 1385322"/>
                          <a:gd name="connsiteX43" fmla="*/ 555909 w 1936774"/>
                          <a:gd name="connsiteY43" fmla="*/ 968937 h 1385322"/>
                          <a:gd name="connsiteX44" fmla="*/ 611067 w 1936774"/>
                          <a:gd name="connsiteY44" fmla="*/ 947585 h 1385322"/>
                          <a:gd name="connsiteX45" fmla="*/ 659466 w 1936774"/>
                          <a:gd name="connsiteY45" fmla="*/ 937310 h 1385322"/>
                          <a:gd name="connsiteX46" fmla="*/ 669707 w 1936774"/>
                          <a:gd name="connsiteY46" fmla="*/ 936915 h 1385322"/>
                          <a:gd name="connsiteX47" fmla="*/ 693699 w 1936774"/>
                          <a:gd name="connsiteY47" fmla="*/ 929280 h 1385322"/>
                          <a:gd name="connsiteX48" fmla="*/ 724565 w 1936774"/>
                          <a:gd name="connsiteY48" fmla="*/ 926602 h 1385322"/>
                          <a:gd name="connsiteX49" fmla="*/ 753140 w 1936774"/>
                          <a:gd name="connsiteY49" fmla="*/ 902987 h 1385322"/>
                          <a:gd name="connsiteX50" fmla="*/ 822107 w 1936774"/>
                          <a:gd name="connsiteY50" fmla="*/ 895350 h 1385322"/>
                          <a:gd name="connsiteX51" fmla="*/ 869732 w 1936774"/>
                          <a:gd name="connsiteY51" fmla="*/ 866775 h 1385322"/>
                          <a:gd name="connsiteX52" fmla="*/ 1058612 w 1936774"/>
                          <a:gd name="connsiteY52" fmla="*/ 904567 h 1385322"/>
                          <a:gd name="connsiteX53" fmla="*/ 1126907 w 1936774"/>
                          <a:gd name="connsiteY53" fmla="*/ 990600 h 1385322"/>
                          <a:gd name="connsiteX54" fmla="*/ 1126907 w 1936774"/>
                          <a:gd name="connsiteY54" fmla="*/ 1021110 h 1385322"/>
                          <a:gd name="connsiteX55" fmla="*/ 1142147 w 1936774"/>
                          <a:gd name="connsiteY55" fmla="*/ 1057275 h 1385322"/>
                          <a:gd name="connsiteX56" fmla="*/ 1198166 w 1936774"/>
                          <a:gd name="connsiteY56" fmla="*/ 1348565 h 1385322"/>
                          <a:gd name="connsiteX57" fmla="*/ 1231682 w 1936774"/>
                          <a:gd name="connsiteY57" fmla="*/ 1019175 h 1385322"/>
                          <a:gd name="connsiteX58" fmla="*/ 1212632 w 1936774"/>
                          <a:gd name="connsiteY58" fmla="*/ 990600 h 1385322"/>
                          <a:gd name="connsiteX59" fmla="*/ 1231682 w 1936774"/>
                          <a:gd name="connsiteY59" fmla="*/ 1047750 h 1385322"/>
                          <a:gd name="connsiteX60" fmla="*/ 1285022 w 1936774"/>
                          <a:gd name="connsiteY60" fmla="*/ 1173161 h 1385322"/>
                          <a:gd name="connsiteX61" fmla="*/ 1353215 w 1936774"/>
                          <a:gd name="connsiteY61" fmla="*/ 1384966 h 1385322"/>
                          <a:gd name="connsiteX62" fmla="*/ 1338390 w 1936774"/>
                          <a:gd name="connsiteY62" fmla="*/ 1110089 h 1385322"/>
                          <a:gd name="connsiteX63" fmla="*/ 1338235 w 1936774"/>
                          <a:gd name="connsiteY63" fmla="*/ 981075 h 1385322"/>
                          <a:gd name="connsiteX64" fmla="*/ 1411725 w 1936774"/>
                          <a:gd name="connsiteY64" fmla="*/ 1034743 h 1385322"/>
                          <a:gd name="connsiteX65" fmla="*/ 1492207 w 1936774"/>
                          <a:gd name="connsiteY65" fmla="*/ 1018882 h 1385322"/>
                          <a:gd name="connsiteX66" fmla="*/ 1586279 w 1936774"/>
                          <a:gd name="connsiteY66" fmla="*/ 977473 h 1385322"/>
                          <a:gd name="connsiteX67" fmla="*/ 1591734 w 1936774"/>
                          <a:gd name="connsiteY67" fmla="*/ 990599 h 1385322"/>
                          <a:gd name="connsiteX68" fmla="*/ 1727841 w 1936774"/>
                          <a:gd name="connsiteY68" fmla="*/ 915501 h 1385322"/>
                          <a:gd name="connsiteX69" fmla="*/ 1797882 w 1936774"/>
                          <a:gd name="connsiteY69" fmla="*/ 840483 h 1385322"/>
                          <a:gd name="connsiteX70" fmla="*/ 1812707 w 1936774"/>
                          <a:gd name="connsiteY70" fmla="*/ 828675 h 1385322"/>
                          <a:gd name="connsiteX71" fmla="*/ 1850807 w 1936774"/>
                          <a:gd name="connsiteY71" fmla="*/ 771525 h 1385322"/>
                          <a:gd name="connsiteX72" fmla="*/ 1869857 w 1936774"/>
                          <a:gd name="connsiteY72" fmla="*/ 742950 h 1385322"/>
                          <a:gd name="connsiteX73" fmla="*/ 1879382 w 1936774"/>
                          <a:gd name="connsiteY73" fmla="*/ 704850 h 1385322"/>
                          <a:gd name="connsiteX74" fmla="*/ 1860332 w 1936774"/>
                          <a:gd name="connsiteY74" fmla="*/ 466725 h 1385322"/>
                          <a:gd name="connsiteX75" fmla="*/ 1850807 w 1936774"/>
                          <a:gd name="connsiteY75" fmla="*/ 438150 h 1385322"/>
                          <a:gd name="connsiteX76" fmla="*/ 1833662 w 1936774"/>
                          <a:gd name="connsiteY76" fmla="*/ 401947 h 1385322"/>
                          <a:gd name="connsiteX77" fmla="*/ 1812707 w 1936774"/>
                          <a:gd name="connsiteY77" fmla="*/ 371475 h 1385322"/>
                          <a:gd name="connsiteX78" fmla="*/ 1812707 w 1936774"/>
                          <a:gd name="connsiteY78" fmla="*/ 190500 h 1385322"/>
                          <a:gd name="connsiteX79" fmla="*/ 1831757 w 1936774"/>
                          <a:gd name="connsiteY79" fmla="*/ 161925 h 1385322"/>
                          <a:gd name="connsiteX80" fmla="*/ 1860332 w 1936774"/>
                          <a:gd name="connsiteY80" fmla="*/ 142875 h 1385322"/>
                          <a:gd name="connsiteX81" fmla="*/ 1898432 w 1936774"/>
                          <a:gd name="connsiteY81" fmla="*/ 114300 h 1385322"/>
                          <a:gd name="connsiteX82" fmla="*/ 1936532 w 1936774"/>
                          <a:gd name="connsiteY82" fmla="*/ 95250 h 1385322"/>
                          <a:gd name="connsiteX83" fmla="*/ 1888907 w 1936774"/>
                          <a:gd name="connsiteY83" fmla="*/ 51457 h 1385322"/>
                          <a:gd name="connsiteX0" fmla="*/ 1888907 w 1936774"/>
                          <a:gd name="connsiteY0" fmla="*/ 51457 h 1385322"/>
                          <a:gd name="connsiteX1" fmla="*/ 1898432 w 1936774"/>
                          <a:gd name="connsiteY1" fmla="*/ 57150 h 1385322"/>
                          <a:gd name="connsiteX2" fmla="*/ 1822232 w 1936774"/>
                          <a:gd name="connsiteY2" fmla="*/ 9562 h 1385322"/>
                          <a:gd name="connsiteX3" fmla="*/ 1755557 w 1936774"/>
                          <a:gd name="connsiteY3" fmla="*/ 0 h 1385322"/>
                          <a:gd name="connsiteX4" fmla="*/ 1707932 w 1936774"/>
                          <a:gd name="connsiteY4" fmla="*/ 9525 h 1385322"/>
                          <a:gd name="connsiteX5" fmla="*/ 1679357 w 1936774"/>
                          <a:gd name="connsiteY5" fmla="*/ 38100 h 1385322"/>
                          <a:gd name="connsiteX6" fmla="*/ 1648877 w 1936774"/>
                          <a:gd name="connsiteY6" fmla="*/ 74378 h 1385322"/>
                          <a:gd name="connsiteX7" fmla="*/ 1622207 w 1936774"/>
                          <a:gd name="connsiteY7" fmla="*/ 104775 h 1385322"/>
                          <a:gd name="connsiteX8" fmla="*/ 1612682 w 1936774"/>
                          <a:gd name="connsiteY8" fmla="*/ 142875 h 1385322"/>
                          <a:gd name="connsiteX9" fmla="*/ 1593632 w 1936774"/>
                          <a:gd name="connsiteY9" fmla="*/ 171450 h 1385322"/>
                          <a:gd name="connsiteX10" fmla="*/ 1565057 w 1936774"/>
                          <a:gd name="connsiteY10" fmla="*/ 219075 h 1385322"/>
                          <a:gd name="connsiteX11" fmla="*/ 1547912 w 1936774"/>
                          <a:gd name="connsiteY11" fmla="*/ 236265 h 1385322"/>
                          <a:gd name="connsiteX12" fmla="*/ 1517432 w 1936774"/>
                          <a:gd name="connsiteY12" fmla="*/ 276225 h 1385322"/>
                          <a:gd name="connsiteX13" fmla="*/ 1441232 w 1936774"/>
                          <a:gd name="connsiteY13" fmla="*/ 361950 h 1385322"/>
                          <a:gd name="connsiteX14" fmla="*/ 1412657 w 1936774"/>
                          <a:gd name="connsiteY14" fmla="*/ 371475 h 1385322"/>
                          <a:gd name="connsiteX15" fmla="*/ 1355507 w 1936774"/>
                          <a:gd name="connsiteY15" fmla="*/ 409575 h 1385322"/>
                          <a:gd name="connsiteX16" fmla="*/ 1326932 w 1936774"/>
                          <a:gd name="connsiteY16" fmla="*/ 428625 h 1385322"/>
                          <a:gd name="connsiteX17" fmla="*/ 1222157 w 1936774"/>
                          <a:gd name="connsiteY17" fmla="*/ 466725 h 1385322"/>
                          <a:gd name="connsiteX18" fmla="*/ 943916 w 1936774"/>
                          <a:gd name="connsiteY18" fmla="*/ 438303 h 1385322"/>
                          <a:gd name="connsiteX19" fmla="*/ 898291 w 1936774"/>
                          <a:gd name="connsiteY19" fmla="*/ 419323 h 1385322"/>
                          <a:gd name="connsiteX20" fmla="*/ 843014 w 1936774"/>
                          <a:gd name="connsiteY20" fmla="*/ 390680 h 1385322"/>
                          <a:gd name="connsiteX21" fmla="*/ 793532 w 1936774"/>
                          <a:gd name="connsiteY21" fmla="*/ 371475 h 1385322"/>
                          <a:gd name="connsiteX22" fmla="*/ 799184 w 1936774"/>
                          <a:gd name="connsiteY22" fmla="*/ 331562 h 1385322"/>
                          <a:gd name="connsiteX23" fmla="*/ 764957 w 1936774"/>
                          <a:gd name="connsiteY23" fmla="*/ 304800 h 1385322"/>
                          <a:gd name="connsiteX24" fmla="*/ 707807 w 1936774"/>
                          <a:gd name="connsiteY24" fmla="*/ 228600 h 1385322"/>
                          <a:gd name="connsiteX25" fmla="*/ 679232 w 1936774"/>
                          <a:gd name="connsiteY25" fmla="*/ 219075 h 1385322"/>
                          <a:gd name="connsiteX26" fmla="*/ 650657 w 1936774"/>
                          <a:gd name="connsiteY26" fmla="*/ 161925 h 1385322"/>
                          <a:gd name="connsiteX27" fmla="*/ 633465 w 1936774"/>
                          <a:gd name="connsiteY27" fmla="*/ 110828 h 1385322"/>
                          <a:gd name="connsiteX28" fmla="*/ 612289 w 1936774"/>
                          <a:gd name="connsiteY28" fmla="*/ 37132 h 1385322"/>
                          <a:gd name="connsiteX29" fmla="*/ 441107 w 1936774"/>
                          <a:gd name="connsiteY29" fmla="*/ 209550 h 1385322"/>
                          <a:gd name="connsiteX30" fmla="*/ 374432 w 1936774"/>
                          <a:gd name="connsiteY30" fmla="*/ 285750 h 1385322"/>
                          <a:gd name="connsiteX31" fmla="*/ 357287 w 1936774"/>
                          <a:gd name="connsiteY31" fmla="*/ 312428 h 1385322"/>
                          <a:gd name="connsiteX32" fmla="*/ 345857 w 1936774"/>
                          <a:gd name="connsiteY32" fmla="*/ 342900 h 1385322"/>
                          <a:gd name="connsiteX33" fmla="*/ 317282 w 1936774"/>
                          <a:gd name="connsiteY33" fmla="*/ 390525 h 1385322"/>
                          <a:gd name="connsiteX34" fmla="*/ 296327 w 1936774"/>
                          <a:gd name="connsiteY34" fmla="*/ 451545 h 1385322"/>
                          <a:gd name="connsiteX35" fmla="*/ 298232 w 1936774"/>
                          <a:gd name="connsiteY35" fmla="*/ 495300 h 1385322"/>
                          <a:gd name="connsiteX36" fmla="*/ 225406 w 1936774"/>
                          <a:gd name="connsiteY36" fmla="*/ 644629 h 1385322"/>
                          <a:gd name="connsiteX37" fmla="*/ 154518 w 1936774"/>
                          <a:gd name="connsiteY37" fmla="*/ 705949 h 1385322"/>
                          <a:gd name="connsiteX38" fmla="*/ 102168 w 1936774"/>
                          <a:gd name="connsiteY38" fmla="*/ 757199 h 1385322"/>
                          <a:gd name="connsiteX39" fmla="*/ 30727 w 1936774"/>
                          <a:gd name="connsiteY39" fmla="*/ 800745 h 1385322"/>
                          <a:gd name="connsiteX40" fmla="*/ 67197 w 1936774"/>
                          <a:gd name="connsiteY40" fmla="*/ 883625 h 1385322"/>
                          <a:gd name="connsiteX41" fmla="*/ 437297 w 1936774"/>
                          <a:gd name="connsiteY41" fmla="*/ 971550 h 1385322"/>
                          <a:gd name="connsiteX42" fmla="*/ 508717 w 1936774"/>
                          <a:gd name="connsiteY42" fmla="*/ 963361 h 1385322"/>
                          <a:gd name="connsiteX43" fmla="*/ 555909 w 1936774"/>
                          <a:gd name="connsiteY43" fmla="*/ 968937 h 1385322"/>
                          <a:gd name="connsiteX44" fmla="*/ 611067 w 1936774"/>
                          <a:gd name="connsiteY44" fmla="*/ 947585 h 1385322"/>
                          <a:gd name="connsiteX45" fmla="*/ 659466 w 1936774"/>
                          <a:gd name="connsiteY45" fmla="*/ 937310 h 1385322"/>
                          <a:gd name="connsiteX46" fmla="*/ 669707 w 1936774"/>
                          <a:gd name="connsiteY46" fmla="*/ 936915 h 1385322"/>
                          <a:gd name="connsiteX47" fmla="*/ 693699 w 1936774"/>
                          <a:gd name="connsiteY47" fmla="*/ 929280 h 1385322"/>
                          <a:gd name="connsiteX48" fmla="*/ 724565 w 1936774"/>
                          <a:gd name="connsiteY48" fmla="*/ 926602 h 1385322"/>
                          <a:gd name="connsiteX49" fmla="*/ 772111 w 1936774"/>
                          <a:gd name="connsiteY49" fmla="*/ 918103 h 1385322"/>
                          <a:gd name="connsiteX50" fmla="*/ 822107 w 1936774"/>
                          <a:gd name="connsiteY50" fmla="*/ 895350 h 1385322"/>
                          <a:gd name="connsiteX51" fmla="*/ 869732 w 1936774"/>
                          <a:gd name="connsiteY51" fmla="*/ 866775 h 1385322"/>
                          <a:gd name="connsiteX52" fmla="*/ 1058612 w 1936774"/>
                          <a:gd name="connsiteY52" fmla="*/ 904567 h 1385322"/>
                          <a:gd name="connsiteX53" fmla="*/ 1126907 w 1936774"/>
                          <a:gd name="connsiteY53" fmla="*/ 990600 h 1385322"/>
                          <a:gd name="connsiteX54" fmla="*/ 1126907 w 1936774"/>
                          <a:gd name="connsiteY54" fmla="*/ 1021110 h 1385322"/>
                          <a:gd name="connsiteX55" fmla="*/ 1142147 w 1936774"/>
                          <a:gd name="connsiteY55" fmla="*/ 1057275 h 1385322"/>
                          <a:gd name="connsiteX56" fmla="*/ 1198166 w 1936774"/>
                          <a:gd name="connsiteY56" fmla="*/ 1348565 h 1385322"/>
                          <a:gd name="connsiteX57" fmla="*/ 1231682 w 1936774"/>
                          <a:gd name="connsiteY57" fmla="*/ 1019175 h 1385322"/>
                          <a:gd name="connsiteX58" fmla="*/ 1212632 w 1936774"/>
                          <a:gd name="connsiteY58" fmla="*/ 990600 h 1385322"/>
                          <a:gd name="connsiteX59" fmla="*/ 1231682 w 1936774"/>
                          <a:gd name="connsiteY59" fmla="*/ 1047750 h 1385322"/>
                          <a:gd name="connsiteX60" fmla="*/ 1285022 w 1936774"/>
                          <a:gd name="connsiteY60" fmla="*/ 1173161 h 1385322"/>
                          <a:gd name="connsiteX61" fmla="*/ 1353215 w 1936774"/>
                          <a:gd name="connsiteY61" fmla="*/ 1384966 h 1385322"/>
                          <a:gd name="connsiteX62" fmla="*/ 1338390 w 1936774"/>
                          <a:gd name="connsiteY62" fmla="*/ 1110089 h 1385322"/>
                          <a:gd name="connsiteX63" fmla="*/ 1338235 w 1936774"/>
                          <a:gd name="connsiteY63" fmla="*/ 981075 h 1385322"/>
                          <a:gd name="connsiteX64" fmla="*/ 1411725 w 1936774"/>
                          <a:gd name="connsiteY64" fmla="*/ 1034743 h 1385322"/>
                          <a:gd name="connsiteX65" fmla="*/ 1492207 w 1936774"/>
                          <a:gd name="connsiteY65" fmla="*/ 1018882 h 1385322"/>
                          <a:gd name="connsiteX66" fmla="*/ 1586279 w 1936774"/>
                          <a:gd name="connsiteY66" fmla="*/ 977473 h 1385322"/>
                          <a:gd name="connsiteX67" fmla="*/ 1591734 w 1936774"/>
                          <a:gd name="connsiteY67" fmla="*/ 990599 h 1385322"/>
                          <a:gd name="connsiteX68" fmla="*/ 1727841 w 1936774"/>
                          <a:gd name="connsiteY68" fmla="*/ 915501 h 1385322"/>
                          <a:gd name="connsiteX69" fmla="*/ 1797882 w 1936774"/>
                          <a:gd name="connsiteY69" fmla="*/ 840483 h 1385322"/>
                          <a:gd name="connsiteX70" fmla="*/ 1812707 w 1936774"/>
                          <a:gd name="connsiteY70" fmla="*/ 828675 h 1385322"/>
                          <a:gd name="connsiteX71" fmla="*/ 1850807 w 1936774"/>
                          <a:gd name="connsiteY71" fmla="*/ 771525 h 1385322"/>
                          <a:gd name="connsiteX72" fmla="*/ 1869857 w 1936774"/>
                          <a:gd name="connsiteY72" fmla="*/ 742950 h 1385322"/>
                          <a:gd name="connsiteX73" fmla="*/ 1879382 w 1936774"/>
                          <a:gd name="connsiteY73" fmla="*/ 704850 h 1385322"/>
                          <a:gd name="connsiteX74" fmla="*/ 1860332 w 1936774"/>
                          <a:gd name="connsiteY74" fmla="*/ 466725 h 1385322"/>
                          <a:gd name="connsiteX75" fmla="*/ 1850807 w 1936774"/>
                          <a:gd name="connsiteY75" fmla="*/ 438150 h 1385322"/>
                          <a:gd name="connsiteX76" fmla="*/ 1833662 w 1936774"/>
                          <a:gd name="connsiteY76" fmla="*/ 401947 h 1385322"/>
                          <a:gd name="connsiteX77" fmla="*/ 1812707 w 1936774"/>
                          <a:gd name="connsiteY77" fmla="*/ 371475 h 1385322"/>
                          <a:gd name="connsiteX78" fmla="*/ 1812707 w 1936774"/>
                          <a:gd name="connsiteY78" fmla="*/ 190500 h 1385322"/>
                          <a:gd name="connsiteX79" fmla="*/ 1831757 w 1936774"/>
                          <a:gd name="connsiteY79" fmla="*/ 161925 h 1385322"/>
                          <a:gd name="connsiteX80" fmla="*/ 1860332 w 1936774"/>
                          <a:gd name="connsiteY80" fmla="*/ 142875 h 1385322"/>
                          <a:gd name="connsiteX81" fmla="*/ 1898432 w 1936774"/>
                          <a:gd name="connsiteY81" fmla="*/ 114300 h 1385322"/>
                          <a:gd name="connsiteX82" fmla="*/ 1936532 w 1936774"/>
                          <a:gd name="connsiteY82" fmla="*/ 95250 h 1385322"/>
                          <a:gd name="connsiteX83" fmla="*/ 1888907 w 1936774"/>
                          <a:gd name="connsiteY83" fmla="*/ 51457 h 1385322"/>
                          <a:gd name="connsiteX0" fmla="*/ 1888907 w 1936774"/>
                          <a:gd name="connsiteY0" fmla="*/ 51457 h 1385322"/>
                          <a:gd name="connsiteX1" fmla="*/ 1898432 w 1936774"/>
                          <a:gd name="connsiteY1" fmla="*/ 57150 h 1385322"/>
                          <a:gd name="connsiteX2" fmla="*/ 1822232 w 1936774"/>
                          <a:gd name="connsiteY2" fmla="*/ 9562 h 1385322"/>
                          <a:gd name="connsiteX3" fmla="*/ 1755557 w 1936774"/>
                          <a:gd name="connsiteY3" fmla="*/ 0 h 1385322"/>
                          <a:gd name="connsiteX4" fmla="*/ 1707932 w 1936774"/>
                          <a:gd name="connsiteY4" fmla="*/ 9525 h 1385322"/>
                          <a:gd name="connsiteX5" fmla="*/ 1679357 w 1936774"/>
                          <a:gd name="connsiteY5" fmla="*/ 38100 h 1385322"/>
                          <a:gd name="connsiteX6" fmla="*/ 1648877 w 1936774"/>
                          <a:gd name="connsiteY6" fmla="*/ 74378 h 1385322"/>
                          <a:gd name="connsiteX7" fmla="*/ 1622207 w 1936774"/>
                          <a:gd name="connsiteY7" fmla="*/ 104775 h 1385322"/>
                          <a:gd name="connsiteX8" fmla="*/ 1612682 w 1936774"/>
                          <a:gd name="connsiteY8" fmla="*/ 142875 h 1385322"/>
                          <a:gd name="connsiteX9" fmla="*/ 1593632 w 1936774"/>
                          <a:gd name="connsiteY9" fmla="*/ 171450 h 1385322"/>
                          <a:gd name="connsiteX10" fmla="*/ 1565057 w 1936774"/>
                          <a:gd name="connsiteY10" fmla="*/ 219075 h 1385322"/>
                          <a:gd name="connsiteX11" fmla="*/ 1547912 w 1936774"/>
                          <a:gd name="connsiteY11" fmla="*/ 236265 h 1385322"/>
                          <a:gd name="connsiteX12" fmla="*/ 1517432 w 1936774"/>
                          <a:gd name="connsiteY12" fmla="*/ 276225 h 1385322"/>
                          <a:gd name="connsiteX13" fmla="*/ 1441232 w 1936774"/>
                          <a:gd name="connsiteY13" fmla="*/ 361950 h 1385322"/>
                          <a:gd name="connsiteX14" fmla="*/ 1412657 w 1936774"/>
                          <a:gd name="connsiteY14" fmla="*/ 371475 h 1385322"/>
                          <a:gd name="connsiteX15" fmla="*/ 1355507 w 1936774"/>
                          <a:gd name="connsiteY15" fmla="*/ 409575 h 1385322"/>
                          <a:gd name="connsiteX16" fmla="*/ 1326932 w 1936774"/>
                          <a:gd name="connsiteY16" fmla="*/ 428625 h 1385322"/>
                          <a:gd name="connsiteX17" fmla="*/ 1222157 w 1936774"/>
                          <a:gd name="connsiteY17" fmla="*/ 466725 h 1385322"/>
                          <a:gd name="connsiteX18" fmla="*/ 943916 w 1936774"/>
                          <a:gd name="connsiteY18" fmla="*/ 438303 h 1385322"/>
                          <a:gd name="connsiteX19" fmla="*/ 898291 w 1936774"/>
                          <a:gd name="connsiteY19" fmla="*/ 419323 h 1385322"/>
                          <a:gd name="connsiteX20" fmla="*/ 843014 w 1936774"/>
                          <a:gd name="connsiteY20" fmla="*/ 390680 h 1385322"/>
                          <a:gd name="connsiteX21" fmla="*/ 793532 w 1936774"/>
                          <a:gd name="connsiteY21" fmla="*/ 371475 h 1385322"/>
                          <a:gd name="connsiteX22" fmla="*/ 799184 w 1936774"/>
                          <a:gd name="connsiteY22" fmla="*/ 331562 h 1385322"/>
                          <a:gd name="connsiteX23" fmla="*/ 764957 w 1936774"/>
                          <a:gd name="connsiteY23" fmla="*/ 304800 h 1385322"/>
                          <a:gd name="connsiteX24" fmla="*/ 707807 w 1936774"/>
                          <a:gd name="connsiteY24" fmla="*/ 228600 h 1385322"/>
                          <a:gd name="connsiteX25" fmla="*/ 679232 w 1936774"/>
                          <a:gd name="connsiteY25" fmla="*/ 219075 h 1385322"/>
                          <a:gd name="connsiteX26" fmla="*/ 650657 w 1936774"/>
                          <a:gd name="connsiteY26" fmla="*/ 161925 h 1385322"/>
                          <a:gd name="connsiteX27" fmla="*/ 633465 w 1936774"/>
                          <a:gd name="connsiteY27" fmla="*/ 110828 h 1385322"/>
                          <a:gd name="connsiteX28" fmla="*/ 612289 w 1936774"/>
                          <a:gd name="connsiteY28" fmla="*/ 37132 h 1385322"/>
                          <a:gd name="connsiteX29" fmla="*/ 441107 w 1936774"/>
                          <a:gd name="connsiteY29" fmla="*/ 209550 h 1385322"/>
                          <a:gd name="connsiteX30" fmla="*/ 374432 w 1936774"/>
                          <a:gd name="connsiteY30" fmla="*/ 285750 h 1385322"/>
                          <a:gd name="connsiteX31" fmla="*/ 357287 w 1936774"/>
                          <a:gd name="connsiteY31" fmla="*/ 312428 h 1385322"/>
                          <a:gd name="connsiteX32" fmla="*/ 345857 w 1936774"/>
                          <a:gd name="connsiteY32" fmla="*/ 342900 h 1385322"/>
                          <a:gd name="connsiteX33" fmla="*/ 317282 w 1936774"/>
                          <a:gd name="connsiteY33" fmla="*/ 390525 h 1385322"/>
                          <a:gd name="connsiteX34" fmla="*/ 296327 w 1936774"/>
                          <a:gd name="connsiteY34" fmla="*/ 451545 h 1385322"/>
                          <a:gd name="connsiteX35" fmla="*/ 298232 w 1936774"/>
                          <a:gd name="connsiteY35" fmla="*/ 495300 h 1385322"/>
                          <a:gd name="connsiteX36" fmla="*/ 225406 w 1936774"/>
                          <a:gd name="connsiteY36" fmla="*/ 644629 h 1385322"/>
                          <a:gd name="connsiteX37" fmla="*/ 154518 w 1936774"/>
                          <a:gd name="connsiteY37" fmla="*/ 705949 h 1385322"/>
                          <a:gd name="connsiteX38" fmla="*/ 102168 w 1936774"/>
                          <a:gd name="connsiteY38" fmla="*/ 757199 h 1385322"/>
                          <a:gd name="connsiteX39" fmla="*/ 30727 w 1936774"/>
                          <a:gd name="connsiteY39" fmla="*/ 800745 h 1385322"/>
                          <a:gd name="connsiteX40" fmla="*/ 67197 w 1936774"/>
                          <a:gd name="connsiteY40" fmla="*/ 883625 h 1385322"/>
                          <a:gd name="connsiteX41" fmla="*/ 437297 w 1936774"/>
                          <a:gd name="connsiteY41" fmla="*/ 971550 h 1385322"/>
                          <a:gd name="connsiteX42" fmla="*/ 508717 w 1936774"/>
                          <a:gd name="connsiteY42" fmla="*/ 963361 h 1385322"/>
                          <a:gd name="connsiteX43" fmla="*/ 555909 w 1936774"/>
                          <a:gd name="connsiteY43" fmla="*/ 968937 h 1385322"/>
                          <a:gd name="connsiteX44" fmla="*/ 611067 w 1936774"/>
                          <a:gd name="connsiteY44" fmla="*/ 947585 h 1385322"/>
                          <a:gd name="connsiteX45" fmla="*/ 659466 w 1936774"/>
                          <a:gd name="connsiteY45" fmla="*/ 937310 h 1385322"/>
                          <a:gd name="connsiteX46" fmla="*/ 669707 w 1936774"/>
                          <a:gd name="connsiteY46" fmla="*/ 936915 h 1385322"/>
                          <a:gd name="connsiteX47" fmla="*/ 693699 w 1936774"/>
                          <a:gd name="connsiteY47" fmla="*/ 929280 h 1385322"/>
                          <a:gd name="connsiteX48" fmla="*/ 724565 w 1936774"/>
                          <a:gd name="connsiteY48" fmla="*/ 926602 h 1385322"/>
                          <a:gd name="connsiteX49" fmla="*/ 772111 w 1936774"/>
                          <a:gd name="connsiteY49" fmla="*/ 918103 h 1385322"/>
                          <a:gd name="connsiteX50" fmla="*/ 822107 w 1936774"/>
                          <a:gd name="connsiteY50" fmla="*/ 895350 h 1385322"/>
                          <a:gd name="connsiteX51" fmla="*/ 869732 w 1936774"/>
                          <a:gd name="connsiteY51" fmla="*/ 866775 h 1385322"/>
                          <a:gd name="connsiteX52" fmla="*/ 1058612 w 1936774"/>
                          <a:gd name="connsiteY52" fmla="*/ 904567 h 1385322"/>
                          <a:gd name="connsiteX53" fmla="*/ 1126907 w 1936774"/>
                          <a:gd name="connsiteY53" fmla="*/ 990600 h 1385322"/>
                          <a:gd name="connsiteX54" fmla="*/ 1126907 w 1936774"/>
                          <a:gd name="connsiteY54" fmla="*/ 1021110 h 1385322"/>
                          <a:gd name="connsiteX55" fmla="*/ 1142147 w 1936774"/>
                          <a:gd name="connsiteY55" fmla="*/ 1057275 h 1385322"/>
                          <a:gd name="connsiteX56" fmla="*/ 1198166 w 1936774"/>
                          <a:gd name="connsiteY56" fmla="*/ 1348565 h 1385322"/>
                          <a:gd name="connsiteX57" fmla="*/ 1231682 w 1936774"/>
                          <a:gd name="connsiteY57" fmla="*/ 1019175 h 1385322"/>
                          <a:gd name="connsiteX58" fmla="*/ 1212632 w 1936774"/>
                          <a:gd name="connsiteY58" fmla="*/ 990600 h 1385322"/>
                          <a:gd name="connsiteX59" fmla="*/ 1231682 w 1936774"/>
                          <a:gd name="connsiteY59" fmla="*/ 1047750 h 1385322"/>
                          <a:gd name="connsiteX60" fmla="*/ 1285022 w 1936774"/>
                          <a:gd name="connsiteY60" fmla="*/ 1173161 h 1385322"/>
                          <a:gd name="connsiteX61" fmla="*/ 1353215 w 1936774"/>
                          <a:gd name="connsiteY61" fmla="*/ 1384966 h 1385322"/>
                          <a:gd name="connsiteX62" fmla="*/ 1338390 w 1936774"/>
                          <a:gd name="connsiteY62" fmla="*/ 1110089 h 1385322"/>
                          <a:gd name="connsiteX63" fmla="*/ 1338235 w 1936774"/>
                          <a:gd name="connsiteY63" fmla="*/ 981075 h 1385322"/>
                          <a:gd name="connsiteX64" fmla="*/ 1411725 w 1936774"/>
                          <a:gd name="connsiteY64" fmla="*/ 1034743 h 1385322"/>
                          <a:gd name="connsiteX65" fmla="*/ 1492207 w 1936774"/>
                          <a:gd name="connsiteY65" fmla="*/ 1018882 h 1385322"/>
                          <a:gd name="connsiteX66" fmla="*/ 1574897 w 1936774"/>
                          <a:gd name="connsiteY66" fmla="*/ 996369 h 1385322"/>
                          <a:gd name="connsiteX67" fmla="*/ 1591734 w 1936774"/>
                          <a:gd name="connsiteY67" fmla="*/ 990599 h 1385322"/>
                          <a:gd name="connsiteX68" fmla="*/ 1727841 w 1936774"/>
                          <a:gd name="connsiteY68" fmla="*/ 915501 h 1385322"/>
                          <a:gd name="connsiteX69" fmla="*/ 1797882 w 1936774"/>
                          <a:gd name="connsiteY69" fmla="*/ 840483 h 1385322"/>
                          <a:gd name="connsiteX70" fmla="*/ 1812707 w 1936774"/>
                          <a:gd name="connsiteY70" fmla="*/ 828675 h 1385322"/>
                          <a:gd name="connsiteX71" fmla="*/ 1850807 w 1936774"/>
                          <a:gd name="connsiteY71" fmla="*/ 771525 h 1385322"/>
                          <a:gd name="connsiteX72" fmla="*/ 1869857 w 1936774"/>
                          <a:gd name="connsiteY72" fmla="*/ 742950 h 1385322"/>
                          <a:gd name="connsiteX73" fmla="*/ 1879382 w 1936774"/>
                          <a:gd name="connsiteY73" fmla="*/ 704850 h 1385322"/>
                          <a:gd name="connsiteX74" fmla="*/ 1860332 w 1936774"/>
                          <a:gd name="connsiteY74" fmla="*/ 466725 h 1385322"/>
                          <a:gd name="connsiteX75" fmla="*/ 1850807 w 1936774"/>
                          <a:gd name="connsiteY75" fmla="*/ 438150 h 1385322"/>
                          <a:gd name="connsiteX76" fmla="*/ 1833662 w 1936774"/>
                          <a:gd name="connsiteY76" fmla="*/ 401947 h 1385322"/>
                          <a:gd name="connsiteX77" fmla="*/ 1812707 w 1936774"/>
                          <a:gd name="connsiteY77" fmla="*/ 371475 h 1385322"/>
                          <a:gd name="connsiteX78" fmla="*/ 1812707 w 1936774"/>
                          <a:gd name="connsiteY78" fmla="*/ 190500 h 1385322"/>
                          <a:gd name="connsiteX79" fmla="*/ 1831757 w 1936774"/>
                          <a:gd name="connsiteY79" fmla="*/ 161925 h 1385322"/>
                          <a:gd name="connsiteX80" fmla="*/ 1860332 w 1936774"/>
                          <a:gd name="connsiteY80" fmla="*/ 142875 h 1385322"/>
                          <a:gd name="connsiteX81" fmla="*/ 1898432 w 1936774"/>
                          <a:gd name="connsiteY81" fmla="*/ 114300 h 1385322"/>
                          <a:gd name="connsiteX82" fmla="*/ 1936532 w 1936774"/>
                          <a:gd name="connsiteY82" fmla="*/ 95250 h 1385322"/>
                          <a:gd name="connsiteX83" fmla="*/ 1888907 w 1936774"/>
                          <a:gd name="connsiteY83" fmla="*/ 51457 h 1385322"/>
                          <a:gd name="connsiteX0" fmla="*/ 1888907 w 1936774"/>
                          <a:gd name="connsiteY0" fmla="*/ 51457 h 1385322"/>
                          <a:gd name="connsiteX1" fmla="*/ 1898432 w 1936774"/>
                          <a:gd name="connsiteY1" fmla="*/ 57150 h 1385322"/>
                          <a:gd name="connsiteX2" fmla="*/ 1822232 w 1936774"/>
                          <a:gd name="connsiteY2" fmla="*/ 9562 h 1385322"/>
                          <a:gd name="connsiteX3" fmla="*/ 1755557 w 1936774"/>
                          <a:gd name="connsiteY3" fmla="*/ 0 h 1385322"/>
                          <a:gd name="connsiteX4" fmla="*/ 1707932 w 1936774"/>
                          <a:gd name="connsiteY4" fmla="*/ 9525 h 1385322"/>
                          <a:gd name="connsiteX5" fmla="*/ 1679357 w 1936774"/>
                          <a:gd name="connsiteY5" fmla="*/ 38100 h 1385322"/>
                          <a:gd name="connsiteX6" fmla="*/ 1648877 w 1936774"/>
                          <a:gd name="connsiteY6" fmla="*/ 74378 h 1385322"/>
                          <a:gd name="connsiteX7" fmla="*/ 1622207 w 1936774"/>
                          <a:gd name="connsiteY7" fmla="*/ 104775 h 1385322"/>
                          <a:gd name="connsiteX8" fmla="*/ 1612682 w 1936774"/>
                          <a:gd name="connsiteY8" fmla="*/ 142875 h 1385322"/>
                          <a:gd name="connsiteX9" fmla="*/ 1593632 w 1936774"/>
                          <a:gd name="connsiteY9" fmla="*/ 171450 h 1385322"/>
                          <a:gd name="connsiteX10" fmla="*/ 1565057 w 1936774"/>
                          <a:gd name="connsiteY10" fmla="*/ 219075 h 1385322"/>
                          <a:gd name="connsiteX11" fmla="*/ 1547912 w 1936774"/>
                          <a:gd name="connsiteY11" fmla="*/ 236265 h 1385322"/>
                          <a:gd name="connsiteX12" fmla="*/ 1517432 w 1936774"/>
                          <a:gd name="connsiteY12" fmla="*/ 276225 h 1385322"/>
                          <a:gd name="connsiteX13" fmla="*/ 1441232 w 1936774"/>
                          <a:gd name="connsiteY13" fmla="*/ 361950 h 1385322"/>
                          <a:gd name="connsiteX14" fmla="*/ 1412657 w 1936774"/>
                          <a:gd name="connsiteY14" fmla="*/ 371475 h 1385322"/>
                          <a:gd name="connsiteX15" fmla="*/ 1355507 w 1936774"/>
                          <a:gd name="connsiteY15" fmla="*/ 409575 h 1385322"/>
                          <a:gd name="connsiteX16" fmla="*/ 1326932 w 1936774"/>
                          <a:gd name="connsiteY16" fmla="*/ 428625 h 1385322"/>
                          <a:gd name="connsiteX17" fmla="*/ 1222157 w 1936774"/>
                          <a:gd name="connsiteY17" fmla="*/ 466725 h 1385322"/>
                          <a:gd name="connsiteX18" fmla="*/ 943916 w 1936774"/>
                          <a:gd name="connsiteY18" fmla="*/ 438303 h 1385322"/>
                          <a:gd name="connsiteX19" fmla="*/ 898291 w 1936774"/>
                          <a:gd name="connsiteY19" fmla="*/ 419323 h 1385322"/>
                          <a:gd name="connsiteX20" fmla="*/ 843014 w 1936774"/>
                          <a:gd name="connsiteY20" fmla="*/ 390680 h 1385322"/>
                          <a:gd name="connsiteX21" fmla="*/ 793532 w 1936774"/>
                          <a:gd name="connsiteY21" fmla="*/ 371475 h 1385322"/>
                          <a:gd name="connsiteX22" fmla="*/ 799184 w 1936774"/>
                          <a:gd name="connsiteY22" fmla="*/ 331562 h 1385322"/>
                          <a:gd name="connsiteX23" fmla="*/ 764957 w 1936774"/>
                          <a:gd name="connsiteY23" fmla="*/ 304800 h 1385322"/>
                          <a:gd name="connsiteX24" fmla="*/ 707807 w 1936774"/>
                          <a:gd name="connsiteY24" fmla="*/ 228600 h 1385322"/>
                          <a:gd name="connsiteX25" fmla="*/ 679232 w 1936774"/>
                          <a:gd name="connsiteY25" fmla="*/ 219075 h 1385322"/>
                          <a:gd name="connsiteX26" fmla="*/ 650657 w 1936774"/>
                          <a:gd name="connsiteY26" fmla="*/ 161925 h 1385322"/>
                          <a:gd name="connsiteX27" fmla="*/ 633465 w 1936774"/>
                          <a:gd name="connsiteY27" fmla="*/ 110828 h 1385322"/>
                          <a:gd name="connsiteX28" fmla="*/ 612289 w 1936774"/>
                          <a:gd name="connsiteY28" fmla="*/ 37132 h 1385322"/>
                          <a:gd name="connsiteX29" fmla="*/ 441107 w 1936774"/>
                          <a:gd name="connsiteY29" fmla="*/ 209550 h 1385322"/>
                          <a:gd name="connsiteX30" fmla="*/ 374432 w 1936774"/>
                          <a:gd name="connsiteY30" fmla="*/ 285750 h 1385322"/>
                          <a:gd name="connsiteX31" fmla="*/ 357287 w 1936774"/>
                          <a:gd name="connsiteY31" fmla="*/ 312428 h 1385322"/>
                          <a:gd name="connsiteX32" fmla="*/ 345857 w 1936774"/>
                          <a:gd name="connsiteY32" fmla="*/ 342900 h 1385322"/>
                          <a:gd name="connsiteX33" fmla="*/ 317282 w 1936774"/>
                          <a:gd name="connsiteY33" fmla="*/ 390525 h 1385322"/>
                          <a:gd name="connsiteX34" fmla="*/ 296327 w 1936774"/>
                          <a:gd name="connsiteY34" fmla="*/ 451545 h 1385322"/>
                          <a:gd name="connsiteX35" fmla="*/ 298232 w 1936774"/>
                          <a:gd name="connsiteY35" fmla="*/ 495300 h 1385322"/>
                          <a:gd name="connsiteX36" fmla="*/ 225406 w 1936774"/>
                          <a:gd name="connsiteY36" fmla="*/ 644629 h 1385322"/>
                          <a:gd name="connsiteX37" fmla="*/ 154518 w 1936774"/>
                          <a:gd name="connsiteY37" fmla="*/ 705949 h 1385322"/>
                          <a:gd name="connsiteX38" fmla="*/ 102168 w 1936774"/>
                          <a:gd name="connsiteY38" fmla="*/ 757199 h 1385322"/>
                          <a:gd name="connsiteX39" fmla="*/ 30727 w 1936774"/>
                          <a:gd name="connsiteY39" fmla="*/ 800745 h 1385322"/>
                          <a:gd name="connsiteX40" fmla="*/ 67197 w 1936774"/>
                          <a:gd name="connsiteY40" fmla="*/ 883625 h 1385322"/>
                          <a:gd name="connsiteX41" fmla="*/ 437297 w 1936774"/>
                          <a:gd name="connsiteY41" fmla="*/ 971550 h 1385322"/>
                          <a:gd name="connsiteX42" fmla="*/ 508717 w 1936774"/>
                          <a:gd name="connsiteY42" fmla="*/ 963361 h 1385322"/>
                          <a:gd name="connsiteX43" fmla="*/ 555909 w 1936774"/>
                          <a:gd name="connsiteY43" fmla="*/ 968937 h 1385322"/>
                          <a:gd name="connsiteX44" fmla="*/ 611067 w 1936774"/>
                          <a:gd name="connsiteY44" fmla="*/ 947585 h 1385322"/>
                          <a:gd name="connsiteX45" fmla="*/ 659466 w 1936774"/>
                          <a:gd name="connsiteY45" fmla="*/ 937310 h 1385322"/>
                          <a:gd name="connsiteX46" fmla="*/ 669707 w 1936774"/>
                          <a:gd name="connsiteY46" fmla="*/ 936915 h 1385322"/>
                          <a:gd name="connsiteX47" fmla="*/ 693699 w 1936774"/>
                          <a:gd name="connsiteY47" fmla="*/ 929280 h 1385322"/>
                          <a:gd name="connsiteX48" fmla="*/ 724565 w 1936774"/>
                          <a:gd name="connsiteY48" fmla="*/ 926602 h 1385322"/>
                          <a:gd name="connsiteX49" fmla="*/ 772111 w 1936774"/>
                          <a:gd name="connsiteY49" fmla="*/ 918103 h 1385322"/>
                          <a:gd name="connsiteX50" fmla="*/ 822107 w 1936774"/>
                          <a:gd name="connsiteY50" fmla="*/ 895350 h 1385322"/>
                          <a:gd name="connsiteX51" fmla="*/ 869732 w 1936774"/>
                          <a:gd name="connsiteY51" fmla="*/ 866775 h 1385322"/>
                          <a:gd name="connsiteX52" fmla="*/ 1058612 w 1936774"/>
                          <a:gd name="connsiteY52" fmla="*/ 904567 h 1385322"/>
                          <a:gd name="connsiteX53" fmla="*/ 1126907 w 1936774"/>
                          <a:gd name="connsiteY53" fmla="*/ 990600 h 1385322"/>
                          <a:gd name="connsiteX54" fmla="*/ 1126907 w 1936774"/>
                          <a:gd name="connsiteY54" fmla="*/ 1021110 h 1385322"/>
                          <a:gd name="connsiteX55" fmla="*/ 1142147 w 1936774"/>
                          <a:gd name="connsiteY55" fmla="*/ 1057275 h 1385322"/>
                          <a:gd name="connsiteX56" fmla="*/ 1198166 w 1936774"/>
                          <a:gd name="connsiteY56" fmla="*/ 1348565 h 1385322"/>
                          <a:gd name="connsiteX57" fmla="*/ 1231682 w 1936774"/>
                          <a:gd name="connsiteY57" fmla="*/ 1019175 h 1385322"/>
                          <a:gd name="connsiteX58" fmla="*/ 1212632 w 1936774"/>
                          <a:gd name="connsiteY58" fmla="*/ 990600 h 1385322"/>
                          <a:gd name="connsiteX59" fmla="*/ 1231682 w 1936774"/>
                          <a:gd name="connsiteY59" fmla="*/ 1047750 h 1385322"/>
                          <a:gd name="connsiteX60" fmla="*/ 1285022 w 1936774"/>
                          <a:gd name="connsiteY60" fmla="*/ 1173161 h 1385322"/>
                          <a:gd name="connsiteX61" fmla="*/ 1353215 w 1936774"/>
                          <a:gd name="connsiteY61" fmla="*/ 1384966 h 1385322"/>
                          <a:gd name="connsiteX62" fmla="*/ 1338390 w 1936774"/>
                          <a:gd name="connsiteY62" fmla="*/ 1110089 h 1385322"/>
                          <a:gd name="connsiteX63" fmla="*/ 1338235 w 1936774"/>
                          <a:gd name="connsiteY63" fmla="*/ 981075 h 1385322"/>
                          <a:gd name="connsiteX64" fmla="*/ 1419313 w 1936774"/>
                          <a:gd name="connsiteY64" fmla="*/ 1015847 h 1385322"/>
                          <a:gd name="connsiteX65" fmla="*/ 1492207 w 1936774"/>
                          <a:gd name="connsiteY65" fmla="*/ 1018882 h 1385322"/>
                          <a:gd name="connsiteX66" fmla="*/ 1574897 w 1936774"/>
                          <a:gd name="connsiteY66" fmla="*/ 996369 h 1385322"/>
                          <a:gd name="connsiteX67" fmla="*/ 1591734 w 1936774"/>
                          <a:gd name="connsiteY67" fmla="*/ 990599 h 1385322"/>
                          <a:gd name="connsiteX68" fmla="*/ 1727841 w 1936774"/>
                          <a:gd name="connsiteY68" fmla="*/ 915501 h 1385322"/>
                          <a:gd name="connsiteX69" fmla="*/ 1797882 w 1936774"/>
                          <a:gd name="connsiteY69" fmla="*/ 840483 h 1385322"/>
                          <a:gd name="connsiteX70" fmla="*/ 1812707 w 1936774"/>
                          <a:gd name="connsiteY70" fmla="*/ 828675 h 1385322"/>
                          <a:gd name="connsiteX71" fmla="*/ 1850807 w 1936774"/>
                          <a:gd name="connsiteY71" fmla="*/ 771525 h 1385322"/>
                          <a:gd name="connsiteX72" fmla="*/ 1869857 w 1936774"/>
                          <a:gd name="connsiteY72" fmla="*/ 742950 h 1385322"/>
                          <a:gd name="connsiteX73" fmla="*/ 1879382 w 1936774"/>
                          <a:gd name="connsiteY73" fmla="*/ 704850 h 1385322"/>
                          <a:gd name="connsiteX74" fmla="*/ 1860332 w 1936774"/>
                          <a:gd name="connsiteY74" fmla="*/ 466725 h 1385322"/>
                          <a:gd name="connsiteX75" fmla="*/ 1850807 w 1936774"/>
                          <a:gd name="connsiteY75" fmla="*/ 438150 h 1385322"/>
                          <a:gd name="connsiteX76" fmla="*/ 1833662 w 1936774"/>
                          <a:gd name="connsiteY76" fmla="*/ 401947 h 1385322"/>
                          <a:gd name="connsiteX77" fmla="*/ 1812707 w 1936774"/>
                          <a:gd name="connsiteY77" fmla="*/ 371475 h 1385322"/>
                          <a:gd name="connsiteX78" fmla="*/ 1812707 w 1936774"/>
                          <a:gd name="connsiteY78" fmla="*/ 190500 h 1385322"/>
                          <a:gd name="connsiteX79" fmla="*/ 1831757 w 1936774"/>
                          <a:gd name="connsiteY79" fmla="*/ 161925 h 1385322"/>
                          <a:gd name="connsiteX80" fmla="*/ 1860332 w 1936774"/>
                          <a:gd name="connsiteY80" fmla="*/ 142875 h 1385322"/>
                          <a:gd name="connsiteX81" fmla="*/ 1898432 w 1936774"/>
                          <a:gd name="connsiteY81" fmla="*/ 114300 h 1385322"/>
                          <a:gd name="connsiteX82" fmla="*/ 1936532 w 1936774"/>
                          <a:gd name="connsiteY82" fmla="*/ 95250 h 1385322"/>
                          <a:gd name="connsiteX83" fmla="*/ 1888907 w 1936774"/>
                          <a:gd name="connsiteY83" fmla="*/ 51457 h 1385322"/>
                          <a:gd name="connsiteX0" fmla="*/ 1888907 w 1936774"/>
                          <a:gd name="connsiteY0" fmla="*/ 51457 h 1385322"/>
                          <a:gd name="connsiteX1" fmla="*/ 1898432 w 1936774"/>
                          <a:gd name="connsiteY1" fmla="*/ 57150 h 1385322"/>
                          <a:gd name="connsiteX2" fmla="*/ 1822232 w 1936774"/>
                          <a:gd name="connsiteY2" fmla="*/ 9562 h 1385322"/>
                          <a:gd name="connsiteX3" fmla="*/ 1755557 w 1936774"/>
                          <a:gd name="connsiteY3" fmla="*/ 0 h 1385322"/>
                          <a:gd name="connsiteX4" fmla="*/ 1707932 w 1936774"/>
                          <a:gd name="connsiteY4" fmla="*/ 9525 h 1385322"/>
                          <a:gd name="connsiteX5" fmla="*/ 1679357 w 1936774"/>
                          <a:gd name="connsiteY5" fmla="*/ 38100 h 1385322"/>
                          <a:gd name="connsiteX6" fmla="*/ 1648877 w 1936774"/>
                          <a:gd name="connsiteY6" fmla="*/ 74378 h 1385322"/>
                          <a:gd name="connsiteX7" fmla="*/ 1622207 w 1936774"/>
                          <a:gd name="connsiteY7" fmla="*/ 104775 h 1385322"/>
                          <a:gd name="connsiteX8" fmla="*/ 1612682 w 1936774"/>
                          <a:gd name="connsiteY8" fmla="*/ 142875 h 1385322"/>
                          <a:gd name="connsiteX9" fmla="*/ 1593632 w 1936774"/>
                          <a:gd name="connsiteY9" fmla="*/ 171450 h 1385322"/>
                          <a:gd name="connsiteX10" fmla="*/ 1565057 w 1936774"/>
                          <a:gd name="connsiteY10" fmla="*/ 219075 h 1385322"/>
                          <a:gd name="connsiteX11" fmla="*/ 1547912 w 1936774"/>
                          <a:gd name="connsiteY11" fmla="*/ 236265 h 1385322"/>
                          <a:gd name="connsiteX12" fmla="*/ 1517432 w 1936774"/>
                          <a:gd name="connsiteY12" fmla="*/ 276225 h 1385322"/>
                          <a:gd name="connsiteX13" fmla="*/ 1441232 w 1936774"/>
                          <a:gd name="connsiteY13" fmla="*/ 361950 h 1385322"/>
                          <a:gd name="connsiteX14" fmla="*/ 1412657 w 1936774"/>
                          <a:gd name="connsiteY14" fmla="*/ 371475 h 1385322"/>
                          <a:gd name="connsiteX15" fmla="*/ 1355507 w 1936774"/>
                          <a:gd name="connsiteY15" fmla="*/ 409575 h 1385322"/>
                          <a:gd name="connsiteX16" fmla="*/ 1326932 w 1936774"/>
                          <a:gd name="connsiteY16" fmla="*/ 428625 h 1385322"/>
                          <a:gd name="connsiteX17" fmla="*/ 1222157 w 1936774"/>
                          <a:gd name="connsiteY17" fmla="*/ 466725 h 1385322"/>
                          <a:gd name="connsiteX18" fmla="*/ 943916 w 1936774"/>
                          <a:gd name="connsiteY18" fmla="*/ 438303 h 1385322"/>
                          <a:gd name="connsiteX19" fmla="*/ 898291 w 1936774"/>
                          <a:gd name="connsiteY19" fmla="*/ 419323 h 1385322"/>
                          <a:gd name="connsiteX20" fmla="*/ 843014 w 1936774"/>
                          <a:gd name="connsiteY20" fmla="*/ 390680 h 1385322"/>
                          <a:gd name="connsiteX21" fmla="*/ 793532 w 1936774"/>
                          <a:gd name="connsiteY21" fmla="*/ 371475 h 1385322"/>
                          <a:gd name="connsiteX22" fmla="*/ 799184 w 1936774"/>
                          <a:gd name="connsiteY22" fmla="*/ 331562 h 1385322"/>
                          <a:gd name="connsiteX23" fmla="*/ 764957 w 1936774"/>
                          <a:gd name="connsiteY23" fmla="*/ 304800 h 1385322"/>
                          <a:gd name="connsiteX24" fmla="*/ 707807 w 1936774"/>
                          <a:gd name="connsiteY24" fmla="*/ 228600 h 1385322"/>
                          <a:gd name="connsiteX25" fmla="*/ 679232 w 1936774"/>
                          <a:gd name="connsiteY25" fmla="*/ 219075 h 1385322"/>
                          <a:gd name="connsiteX26" fmla="*/ 650657 w 1936774"/>
                          <a:gd name="connsiteY26" fmla="*/ 161925 h 1385322"/>
                          <a:gd name="connsiteX27" fmla="*/ 633465 w 1936774"/>
                          <a:gd name="connsiteY27" fmla="*/ 110828 h 1385322"/>
                          <a:gd name="connsiteX28" fmla="*/ 612289 w 1936774"/>
                          <a:gd name="connsiteY28" fmla="*/ 37132 h 1385322"/>
                          <a:gd name="connsiteX29" fmla="*/ 441107 w 1936774"/>
                          <a:gd name="connsiteY29" fmla="*/ 209550 h 1385322"/>
                          <a:gd name="connsiteX30" fmla="*/ 374432 w 1936774"/>
                          <a:gd name="connsiteY30" fmla="*/ 285750 h 1385322"/>
                          <a:gd name="connsiteX31" fmla="*/ 357287 w 1936774"/>
                          <a:gd name="connsiteY31" fmla="*/ 312428 h 1385322"/>
                          <a:gd name="connsiteX32" fmla="*/ 345857 w 1936774"/>
                          <a:gd name="connsiteY32" fmla="*/ 342900 h 1385322"/>
                          <a:gd name="connsiteX33" fmla="*/ 317282 w 1936774"/>
                          <a:gd name="connsiteY33" fmla="*/ 390525 h 1385322"/>
                          <a:gd name="connsiteX34" fmla="*/ 296327 w 1936774"/>
                          <a:gd name="connsiteY34" fmla="*/ 451545 h 1385322"/>
                          <a:gd name="connsiteX35" fmla="*/ 298232 w 1936774"/>
                          <a:gd name="connsiteY35" fmla="*/ 495300 h 1385322"/>
                          <a:gd name="connsiteX36" fmla="*/ 225406 w 1936774"/>
                          <a:gd name="connsiteY36" fmla="*/ 644629 h 1385322"/>
                          <a:gd name="connsiteX37" fmla="*/ 154518 w 1936774"/>
                          <a:gd name="connsiteY37" fmla="*/ 705949 h 1385322"/>
                          <a:gd name="connsiteX38" fmla="*/ 102168 w 1936774"/>
                          <a:gd name="connsiteY38" fmla="*/ 757199 h 1385322"/>
                          <a:gd name="connsiteX39" fmla="*/ 30727 w 1936774"/>
                          <a:gd name="connsiteY39" fmla="*/ 800745 h 1385322"/>
                          <a:gd name="connsiteX40" fmla="*/ 67197 w 1936774"/>
                          <a:gd name="connsiteY40" fmla="*/ 883625 h 1385322"/>
                          <a:gd name="connsiteX41" fmla="*/ 437297 w 1936774"/>
                          <a:gd name="connsiteY41" fmla="*/ 971550 h 1385322"/>
                          <a:gd name="connsiteX42" fmla="*/ 508717 w 1936774"/>
                          <a:gd name="connsiteY42" fmla="*/ 963361 h 1385322"/>
                          <a:gd name="connsiteX43" fmla="*/ 555909 w 1936774"/>
                          <a:gd name="connsiteY43" fmla="*/ 968937 h 1385322"/>
                          <a:gd name="connsiteX44" fmla="*/ 611067 w 1936774"/>
                          <a:gd name="connsiteY44" fmla="*/ 947585 h 1385322"/>
                          <a:gd name="connsiteX45" fmla="*/ 659466 w 1936774"/>
                          <a:gd name="connsiteY45" fmla="*/ 937310 h 1385322"/>
                          <a:gd name="connsiteX46" fmla="*/ 669707 w 1936774"/>
                          <a:gd name="connsiteY46" fmla="*/ 936915 h 1385322"/>
                          <a:gd name="connsiteX47" fmla="*/ 693699 w 1936774"/>
                          <a:gd name="connsiteY47" fmla="*/ 929280 h 1385322"/>
                          <a:gd name="connsiteX48" fmla="*/ 724565 w 1936774"/>
                          <a:gd name="connsiteY48" fmla="*/ 926602 h 1385322"/>
                          <a:gd name="connsiteX49" fmla="*/ 772111 w 1936774"/>
                          <a:gd name="connsiteY49" fmla="*/ 918103 h 1385322"/>
                          <a:gd name="connsiteX50" fmla="*/ 822107 w 1936774"/>
                          <a:gd name="connsiteY50" fmla="*/ 895350 h 1385322"/>
                          <a:gd name="connsiteX51" fmla="*/ 869732 w 1936774"/>
                          <a:gd name="connsiteY51" fmla="*/ 866775 h 1385322"/>
                          <a:gd name="connsiteX52" fmla="*/ 1037276 w 1936774"/>
                          <a:gd name="connsiteY52" fmla="*/ 910639 h 1385322"/>
                          <a:gd name="connsiteX53" fmla="*/ 1126907 w 1936774"/>
                          <a:gd name="connsiteY53" fmla="*/ 990600 h 1385322"/>
                          <a:gd name="connsiteX54" fmla="*/ 1126907 w 1936774"/>
                          <a:gd name="connsiteY54" fmla="*/ 1021110 h 1385322"/>
                          <a:gd name="connsiteX55" fmla="*/ 1142147 w 1936774"/>
                          <a:gd name="connsiteY55" fmla="*/ 1057275 h 1385322"/>
                          <a:gd name="connsiteX56" fmla="*/ 1198166 w 1936774"/>
                          <a:gd name="connsiteY56" fmla="*/ 1348565 h 1385322"/>
                          <a:gd name="connsiteX57" fmla="*/ 1231682 w 1936774"/>
                          <a:gd name="connsiteY57" fmla="*/ 1019175 h 1385322"/>
                          <a:gd name="connsiteX58" fmla="*/ 1212632 w 1936774"/>
                          <a:gd name="connsiteY58" fmla="*/ 990600 h 1385322"/>
                          <a:gd name="connsiteX59" fmla="*/ 1231682 w 1936774"/>
                          <a:gd name="connsiteY59" fmla="*/ 1047750 h 1385322"/>
                          <a:gd name="connsiteX60" fmla="*/ 1285022 w 1936774"/>
                          <a:gd name="connsiteY60" fmla="*/ 1173161 h 1385322"/>
                          <a:gd name="connsiteX61" fmla="*/ 1353215 w 1936774"/>
                          <a:gd name="connsiteY61" fmla="*/ 1384966 h 1385322"/>
                          <a:gd name="connsiteX62" fmla="*/ 1338390 w 1936774"/>
                          <a:gd name="connsiteY62" fmla="*/ 1110089 h 1385322"/>
                          <a:gd name="connsiteX63" fmla="*/ 1338235 w 1936774"/>
                          <a:gd name="connsiteY63" fmla="*/ 981075 h 1385322"/>
                          <a:gd name="connsiteX64" fmla="*/ 1419313 w 1936774"/>
                          <a:gd name="connsiteY64" fmla="*/ 1015847 h 1385322"/>
                          <a:gd name="connsiteX65" fmla="*/ 1492207 w 1936774"/>
                          <a:gd name="connsiteY65" fmla="*/ 1018882 h 1385322"/>
                          <a:gd name="connsiteX66" fmla="*/ 1574897 w 1936774"/>
                          <a:gd name="connsiteY66" fmla="*/ 996369 h 1385322"/>
                          <a:gd name="connsiteX67" fmla="*/ 1591734 w 1936774"/>
                          <a:gd name="connsiteY67" fmla="*/ 990599 h 1385322"/>
                          <a:gd name="connsiteX68" fmla="*/ 1727841 w 1936774"/>
                          <a:gd name="connsiteY68" fmla="*/ 915501 h 1385322"/>
                          <a:gd name="connsiteX69" fmla="*/ 1797882 w 1936774"/>
                          <a:gd name="connsiteY69" fmla="*/ 840483 h 1385322"/>
                          <a:gd name="connsiteX70" fmla="*/ 1812707 w 1936774"/>
                          <a:gd name="connsiteY70" fmla="*/ 828675 h 1385322"/>
                          <a:gd name="connsiteX71" fmla="*/ 1850807 w 1936774"/>
                          <a:gd name="connsiteY71" fmla="*/ 771525 h 1385322"/>
                          <a:gd name="connsiteX72" fmla="*/ 1869857 w 1936774"/>
                          <a:gd name="connsiteY72" fmla="*/ 742950 h 1385322"/>
                          <a:gd name="connsiteX73" fmla="*/ 1879382 w 1936774"/>
                          <a:gd name="connsiteY73" fmla="*/ 704850 h 1385322"/>
                          <a:gd name="connsiteX74" fmla="*/ 1860332 w 1936774"/>
                          <a:gd name="connsiteY74" fmla="*/ 466725 h 1385322"/>
                          <a:gd name="connsiteX75" fmla="*/ 1850807 w 1936774"/>
                          <a:gd name="connsiteY75" fmla="*/ 438150 h 1385322"/>
                          <a:gd name="connsiteX76" fmla="*/ 1833662 w 1936774"/>
                          <a:gd name="connsiteY76" fmla="*/ 401947 h 1385322"/>
                          <a:gd name="connsiteX77" fmla="*/ 1812707 w 1936774"/>
                          <a:gd name="connsiteY77" fmla="*/ 371475 h 1385322"/>
                          <a:gd name="connsiteX78" fmla="*/ 1812707 w 1936774"/>
                          <a:gd name="connsiteY78" fmla="*/ 190500 h 1385322"/>
                          <a:gd name="connsiteX79" fmla="*/ 1831757 w 1936774"/>
                          <a:gd name="connsiteY79" fmla="*/ 161925 h 1385322"/>
                          <a:gd name="connsiteX80" fmla="*/ 1860332 w 1936774"/>
                          <a:gd name="connsiteY80" fmla="*/ 142875 h 1385322"/>
                          <a:gd name="connsiteX81" fmla="*/ 1898432 w 1936774"/>
                          <a:gd name="connsiteY81" fmla="*/ 114300 h 1385322"/>
                          <a:gd name="connsiteX82" fmla="*/ 1936532 w 1936774"/>
                          <a:gd name="connsiteY82" fmla="*/ 95250 h 1385322"/>
                          <a:gd name="connsiteX83" fmla="*/ 1888907 w 1936774"/>
                          <a:gd name="connsiteY83" fmla="*/ 51457 h 1385322"/>
                          <a:gd name="connsiteX0" fmla="*/ 1888907 w 1936774"/>
                          <a:gd name="connsiteY0" fmla="*/ 51457 h 1385322"/>
                          <a:gd name="connsiteX1" fmla="*/ 1898432 w 1936774"/>
                          <a:gd name="connsiteY1" fmla="*/ 57150 h 1385322"/>
                          <a:gd name="connsiteX2" fmla="*/ 1822232 w 1936774"/>
                          <a:gd name="connsiteY2" fmla="*/ 9562 h 1385322"/>
                          <a:gd name="connsiteX3" fmla="*/ 1755557 w 1936774"/>
                          <a:gd name="connsiteY3" fmla="*/ 0 h 1385322"/>
                          <a:gd name="connsiteX4" fmla="*/ 1707932 w 1936774"/>
                          <a:gd name="connsiteY4" fmla="*/ 9525 h 1385322"/>
                          <a:gd name="connsiteX5" fmla="*/ 1679357 w 1936774"/>
                          <a:gd name="connsiteY5" fmla="*/ 38100 h 1385322"/>
                          <a:gd name="connsiteX6" fmla="*/ 1648877 w 1936774"/>
                          <a:gd name="connsiteY6" fmla="*/ 74378 h 1385322"/>
                          <a:gd name="connsiteX7" fmla="*/ 1622207 w 1936774"/>
                          <a:gd name="connsiteY7" fmla="*/ 104775 h 1385322"/>
                          <a:gd name="connsiteX8" fmla="*/ 1612682 w 1936774"/>
                          <a:gd name="connsiteY8" fmla="*/ 142875 h 1385322"/>
                          <a:gd name="connsiteX9" fmla="*/ 1593632 w 1936774"/>
                          <a:gd name="connsiteY9" fmla="*/ 171450 h 1385322"/>
                          <a:gd name="connsiteX10" fmla="*/ 1565057 w 1936774"/>
                          <a:gd name="connsiteY10" fmla="*/ 219075 h 1385322"/>
                          <a:gd name="connsiteX11" fmla="*/ 1547912 w 1936774"/>
                          <a:gd name="connsiteY11" fmla="*/ 236265 h 1385322"/>
                          <a:gd name="connsiteX12" fmla="*/ 1517432 w 1936774"/>
                          <a:gd name="connsiteY12" fmla="*/ 276225 h 1385322"/>
                          <a:gd name="connsiteX13" fmla="*/ 1441232 w 1936774"/>
                          <a:gd name="connsiteY13" fmla="*/ 361950 h 1385322"/>
                          <a:gd name="connsiteX14" fmla="*/ 1412657 w 1936774"/>
                          <a:gd name="connsiteY14" fmla="*/ 371475 h 1385322"/>
                          <a:gd name="connsiteX15" fmla="*/ 1355507 w 1936774"/>
                          <a:gd name="connsiteY15" fmla="*/ 409575 h 1385322"/>
                          <a:gd name="connsiteX16" fmla="*/ 1326932 w 1936774"/>
                          <a:gd name="connsiteY16" fmla="*/ 428625 h 1385322"/>
                          <a:gd name="connsiteX17" fmla="*/ 1222157 w 1936774"/>
                          <a:gd name="connsiteY17" fmla="*/ 466725 h 1385322"/>
                          <a:gd name="connsiteX18" fmla="*/ 943916 w 1936774"/>
                          <a:gd name="connsiteY18" fmla="*/ 438303 h 1385322"/>
                          <a:gd name="connsiteX19" fmla="*/ 898291 w 1936774"/>
                          <a:gd name="connsiteY19" fmla="*/ 419323 h 1385322"/>
                          <a:gd name="connsiteX20" fmla="*/ 843014 w 1936774"/>
                          <a:gd name="connsiteY20" fmla="*/ 390680 h 1385322"/>
                          <a:gd name="connsiteX21" fmla="*/ 793532 w 1936774"/>
                          <a:gd name="connsiteY21" fmla="*/ 371475 h 1385322"/>
                          <a:gd name="connsiteX22" fmla="*/ 799184 w 1936774"/>
                          <a:gd name="connsiteY22" fmla="*/ 331562 h 1385322"/>
                          <a:gd name="connsiteX23" fmla="*/ 764957 w 1936774"/>
                          <a:gd name="connsiteY23" fmla="*/ 304800 h 1385322"/>
                          <a:gd name="connsiteX24" fmla="*/ 707807 w 1936774"/>
                          <a:gd name="connsiteY24" fmla="*/ 228600 h 1385322"/>
                          <a:gd name="connsiteX25" fmla="*/ 679232 w 1936774"/>
                          <a:gd name="connsiteY25" fmla="*/ 219075 h 1385322"/>
                          <a:gd name="connsiteX26" fmla="*/ 650657 w 1936774"/>
                          <a:gd name="connsiteY26" fmla="*/ 161925 h 1385322"/>
                          <a:gd name="connsiteX27" fmla="*/ 633465 w 1936774"/>
                          <a:gd name="connsiteY27" fmla="*/ 110828 h 1385322"/>
                          <a:gd name="connsiteX28" fmla="*/ 612289 w 1936774"/>
                          <a:gd name="connsiteY28" fmla="*/ 37132 h 1385322"/>
                          <a:gd name="connsiteX29" fmla="*/ 441107 w 1936774"/>
                          <a:gd name="connsiteY29" fmla="*/ 209550 h 1385322"/>
                          <a:gd name="connsiteX30" fmla="*/ 374432 w 1936774"/>
                          <a:gd name="connsiteY30" fmla="*/ 285750 h 1385322"/>
                          <a:gd name="connsiteX31" fmla="*/ 357287 w 1936774"/>
                          <a:gd name="connsiteY31" fmla="*/ 312428 h 1385322"/>
                          <a:gd name="connsiteX32" fmla="*/ 345857 w 1936774"/>
                          <a:gd name="connsiteY32" fmla="*/ 342900 h 1385322"/>
                          <a:gd name="connsiteX33" fmla="*/ 317282 w 1936774"/>
                          <a:gd name="connsiteY33" fmla="*/ 390525 h 1385322"/>
                          <a:gd name="connsiteX34" fmla="*/ 296327 w 1936774"/>
                          <a:gd name="connsiteY34" fmla="*/ 451545 h 1385322"/>
                          <a:gd name="connsiteX35" fmla="*/ 298232 w 1936774"/>
                          <a:gd name="connsiteY35" fmla="*/ 495300 h 1385322"/>
                          <a:gd name="connsiteX36" fmla="*/ 225406 w 1936774"/>
                          <a:gd name="connsiteY36" fmla="*/ 644629 h 1385322"/>
                          <a:gd name="connsiteX37" fmla="*/ 154518 w 1936774"/>
                          <a:gd name="connsiteY37" fmla="*/ 705949 h 1385322"/>
                          <a:gd name="connsiteX38" fmla="*/ 102168 w 1936774"/>
                          <a:gd name="connsiteY38" fmla="*/ 757199 h 1385322"/>
                          <a:gd name="connsiteX39" fmla="*/ 30727 w 1936774"/>
                          <a:gd name="connsiteY39" fmla="*/ 800745 h 1385322"/>
                          <a:gd name="connsiteX40" fmla="*/ 67197 w 1936774"/>
                          <a:gd name="connsiteY40" fmla="*/ 883625 h 1385322"/>
                          <a:gd name="connsiteX41" fmla="*/ 437297 w 1936774"/>
                          <a:gd name="connsiteY41" fmla="*/ 971550 h 1385322"/>
                          <a:gd name="connsiteX42" fmla="*/ 508717 w 1936774"/>
                          <a:gd name="connsiteY42" fmla="*/ 963361 h 1385322"/>
                          <a:gd name="connsiteX43" fmla="*/ 555909 w 1936774"/>
                          <a:gd name="connsiteY43" fmla="*/ 968937 h 1385322"/>
                          <a:gd name="connsiteX44" fmla="*/ 611067 w 1936774"/>
                          <a:gd name="connsiteY44" fmla="*/ 947585 h 1385322"/>
                          <a:gd name="connsiteX45" fmla="*/ 659466 w 1936774"/>
                          <a:gd name="connsiteY45" fmla="*/ 937310 h 1385322"/>
                          <a:gd name="connsiteX46" fmla="*/ 669707 w 1936774"/>
                          <a:gd name="connsiteY46" fmla="*/ 936915 h 1385322"/>
                          <a:gd name="connsiteX47" fmla="*/ 693699 w 1936774"/>
                          <a:gd name="connsiteY47" fmla="*/ 929280 h 1385322"/>
                          <a:gd name="connsiteX48" fmla="*/ 724565 w 1936774"/>
                          <a:gd name="connsiteY48" fmla="*/ 926602 h 1385322"/>
                          <a:gd name="connsiteX49" fmla="*/ 772111 w 1936774"/>
                          <a:gd name="connsiteY49" fmla="*/ 918103 h 1385322"/>
                          <a:gd name="connsiteX50" fmla="*/ 822107 w 1936774"/>
                          <a:gd name="connsiteY50" fmla="*/ 895350 h 1385322"/>
                          <a:gd name="connsiteX51" fmla="*/ 869732 w 1936774"/>
                          <a:gd name="connsiteY51" fmla="*/ 866775 h 1385322"/>
                          <a:gd name="connsiteX52" fmla="*/ 1037276 w 1936774"/>
                          <a:gd name="connsiteY52" fmla="*/ 910639 h 1385322"/>
                          <a:gd name="connsiteX53" fmla="*/ 1126907 w 1936774"/>
                          <a:gd name="connsiteY53" fmla="*/ 990600 h 1385322"/>
                          <a:gd name="connsiteX54" fmla="*/ 1126907 w 1936774"/>
                          <a:gd name="connsiteY54" fmla="*/ 1021110 h 1385322"/>
                          <a:gd name="connsiteX55" fmla="*/ 1142147 w 1936774"/>
                          <a:gd name="connsiteY55" fmla="*/ 1057275 h 1385322"/>
                          <a:gd name="connsiteX56" fmla="*/ 1198166 w 1936774"/>
                          <a:gd name="connsiteY56" fmla="*/ 1348565 h 1385322"/>
                          <a:gd name="connsiteX57" fmla="*/ 1231682 w 1936774"/>
                          <a:gd name="connsiteY57" fmla="*/ 1019175 h 1385322"/>
                          <a:gd name="connsiteX58" fmla="*/ 1212632 w 1936774"/>
                          <a:gd name="connsiteY58" fmla="*/ 990600 h 1385322"/>
                          <a:gd name="connsiteX59" fmla="*/ 1231682 w 1936774"/>
                          <a:gd name="connsiteY59" fmla="*/ 1047750 h 1385322"/>
                          <a:gd name="connsiteX60" fmla="*/ 1285022 w 1936774"/>
                          <a:gd name="connsiteY60" fmla="*/ 1173161 h 1385322"/>
                          <a:gd name="connsiteX61" fmla="*/ 1353215 w 1936774"/>
                          <a:gd name="connsiteY61" fmla="*/ 1384966 h 1385322"/>
                          <a:gd name="connsiteX62" fmla="*/ 1338390 w 1936774"/>
                          <a:gd name="connsiteY62" fmla="*/ 1110089 h 1385322"/>
                          <a:gd name="connsiteX63" fmla="*/ 1338235 w 1936774"/>
                          <a:gd name="connsiteY63" fmla="*/ 981075 h 1385322"/>
                          <a:gd name="connsiteX64" fmla="*/ 1419313 w 1936774"/>
                          <a:gd name="connsiteY64" fmla="*/ 1015847 h 1385322"/>
                          <a:gd name="connsiteX65" fmla="*/ 1492207 w 1936774"/>
                          <a:gd name="connsiteY65" fmla="*/ 1018882 h 1385322"/>
                          <a:gd name="connsiteX66" fmla="*/ 1574897 w 1936774"/>
                          <a:gd name="connsiteY66" fmla="*/ 996369 h 1385322"/>
                          <a:gd name="connsiteX67" fmla="*/ 1591734 w 1936774"/>
                          <a:gd name="connsiteY67" fmla="*/ 990599 h 1385322"/>
                          <a:gd name="connsiteX68" fmla="*/ 1727841 w 1936774"/>
                          <a:gd name="connsiteY68" fmla="*/ 915501 h 1385322"/>
                          <a:gd name="connsiteX69" fmla="*/ 1797882 w 1936774"/>
                          <a:gd name="connsiteY69" fmla="*/ 840483 h 1385322"/>
                          <a:gd name="connsiteX70" fmla="*/ 1812707 w 1936774"/>
                          <a:gd name="connsiteY70" fmla="*/ 828675 h 1385322"/>
                          <a:gd name="connsiteX71" fmla="*/ 1850807 w 1936774"/>
                          <a:gd name="connsiteY71" fmla="*/ 771525 h 1385322"/>
                          <a:gd name="connsiteX72" fmla="*/ 1869857 w 1936774"/>
                          <a:gd name="connsiteY72" fmla="*/ 742950 h 1385322"/>
                          <a:gd name="connsiteX73" fmla="*/ 1879382 w 1936774"/>
                          <a:gd name="connsiteY73" fmla="*/ 704850 h 1385322"/>
                          <a:gd name="connsiteX74" fmla="*/ 1860332 w 1936774"/>
                          <a:gd name="connsiteY74" fmla="*/ 466725 h 1385322"/>
                          <a:gd name="connsiteX75" fmla="*/ 1850807 w 1936774"/>
                          <a:gd name="connsiteY75" fmla="*/ 438150 h 1385322"/>
                          <a:gd name="connsiteX76" fmla="*/ 1833662 w 1936774"/>
                          <a:gd name="connsiteY76" fmla="*/ 401947 h 1385322"/>
                          <a:gd name="connsiteX77" fmla="*/ 1812707 w 1936774"/>
                          <a:gd name="connsiteY77" fmla="*/ 371475 h 1385322"/>
                          <a:gd name="connsiteX78" fmla="*/ 1812707 w 1936774"/>
                          <a:gd name="connsiteY78" fmla="*/ 190500 h 1385322"/>
                          <a:gd name="connsiteX79" fmla="*/ 1831757 w 1936774"/>
                          <a:gd name="connsiteY79" fmla="*/ 161925 h 1385322"/>
                          <a:gd name="connsiteX80" fmla="*/ 1860332 w 1936774"/>
                          <a:gd name="connsiteY80" fmla="*/ 142875 h 1385322"/>
                          <a:gd name="connsiteX81" fmla="*/ 1898432 w 1936774"/>
                          <a:gd name="connsiteY81" fmla="*/ 114300 h 1385322"/>
                          <a:gd name="connsiteX82" fmla="*/ 1936532 w 1936774"/>
                          <a:gd name="connsiteY82" fmla="*/ 95250 h 1385322"/>
                          <a:gd name="connsiteX83" fmla="*/ 1888907 w 1936774"/>
                          <a:gd name="connsiteY83" fmla="*/ 51457 h 1385322"/>
                          <a:gd name="connsiteX0" fmla="*/ 1888907 w 1936774"/>
                          <a:gd name="connsiteY0" fmla="*/ 51457 h 1385322"/>
                          <a:gd name="connsiteX1" fmla="*/ 1898432 w 1936774"/>
                          <a:gd name="connsiteY1" fmla="*/ 57150 h 1385322"/>
                          <a:gd name="connsiteX2" fmla="*/ 1822232 w 1936774"/>
                          <a:gd name="connsiteY2" fmla="*/ 9562 h 1385322"/>
                          <a:gd name="connsiteX3" fmla="*/ 1755557 w 1936774"/>
                          <a:gd name="connsiteY3" fmla="*/ 0 h 1385322"/>
                          <a:gd name="connsiteX4" fmla="*/ 1707932 w 1936774"/>
                          <a:gd name="connsiteY4" fmla="*/ 9525 h 1385322"/>
                          <a:gd name="connsiteX5" fmla="*/ 1679357 w 1936774"/>
                          <a:gd name="connsiteY5" fmla="*/ 38100 h 1385322"/>
                          <a:gd name="connsiteX6" fmla="*/ 1648877 w 1936774"/>
                          <a:gd name="connsiteY6" fmla="*/ 74378 h 1385322"/>
                          <a:gd name="connsiteX7" fmla="*/ 1622207 w 1936774"/>
                          <a:gd name="connsiteY7" fmla="*/ 104775 h 1385322"/>
                          <a:gd name="connsiteX8" fmla="*/ 1612682 w 1936774"/>
                          <a:gd name="connsiteY8" fmla="*/ 142875 h 1385322"/>
                          <a:gd name="connsiteX9" fmla="*/ 1593632 w 1936774"/>
                          <a:gd name="connsiteY9" fmla="*/ 171450 h 1385322"/>
                          <a:gd name="connsiteX10" fmla="*/ 1565057 w 1936774"/>
                          <a:gd name="connsiteY10" fmla="*/ 219075 h 1385322"/>
                          <a:gd name="connsiteX11" fmla="*/ 1547912 w 1936774"/>
                          <a:gd name="connsiteY11" fmla="*/ 236265 h 1385322"/>
                          <a:gd name="connsiteX12" fmla="*/ 1517432 w 1936774"/>
                          <a:gd name="connsiteY12" fmla="*/ 276225 h 1385322"/>
                          <a:gd name="connsiteX13" fmla="*/ 1441232 w 1936774"/>
                          <a:gd name="connsiteY13" fmla="*/ 361950 h 1385322"/>
                          <a:gd name="connsiteX14" fmla="*/ 1412657 w 1936774"/>
                          <a:gd name="connsiteY14" fmla="*/ 371475 h 1385322"/>
                          <a:gd name="connsiteX15" fmla="*/ 1355507 w 1936774"/>
                          <a:gd name="connsiteY15" fmla="*/ 409575 h 1385322"/>
                          <a:gd name="connsiteX16" fmla="*/ 1326932 w 1936774"/>
                          <a:gd name="connsiteY16" fmla="*/ 428625 h 1385322"/>
                          <a:gd name="connsiteX17" fmla="*/ 1222157 w 1936774"/>
                          <a:gd name="connsiteY17" fmla="*/ 466725 h 1385322"/>
                          <a:gd name="connsiteX18" fmla="*/ 943916 w 1936774"/>
                          <a:gd name="connsiteY18" fmla="*/ 438303 h 1385322"/>
                          <a:gd name="connsiteX19" fmla="*/ 898291 w 1936774"/>
                          <a:gd name="connsiteY19" fmla="*/ 419323 h 1385322"/>
                          <a:gd name="connsiteX20" fmla="*/ 843014 w 1936774"/>
                          <a:gd name="connsiteY20" fmla="*/ 390680 h 1385322"/>
                          <a:gd name="connsiteX21" fmla="*/ 817916 w 1936774"/>
                          <a:gd name="connsiteY21" fmla="*/ 362367 h 1385322"/>
                          <a:gd name="connsiteX22" fmla="*/ 799184 w 1936774"/>
                          <a:gd name="connsiteY22" fmla="*/ 331562 h 1385322"/>
                          <a:gd name="connsiteX23" fmla="*/ 764957 w 1936774"/>
                          <a:gd name="connsiteY23" fmla="*/ 304800 h 1385322"/>
                          <a:gd name="connsiteX24" fmla="*/ 707807 w 1936774"/>
                          <a:gd name="connsiteY24" fmla="*/ 228600 h 1385322"/>
                          <a:gd name="connsiteX25" fmla="*/ 679232 w 1936774"/>
                          <a:gd name="connsiteY25" fmla="*/ 219075 h 1385322"/>
                          <a:gd name="connsiteX26" fmla="*/ 650657 w 1936774"/>
                          <a:gd name="connsiteY26" fmla="*/ 161925 h 1385322"/>
                          <a:gd name="connsiteX27" fmla="*/ 633465 w 1936774"/>
                          <a:gd name="connsiteY27" fmla="*/ 110828 h 1385322"/>
                          <a:gd name="connsiteX28" fmla="*/ 612289 w 1936774"/>
                          <a:gd name="connsiteY28" fmla="*/ 37132 h 1385322"/>
                          <a:gd name="connsiteX29" fmla="*/ 441107 w 1936774"/>
                          <a:gd name="connsiteY29" fmla="*/ 209550 h 1385322"/>
                          <a:gd name="connsiteX30" fmla="*/ 374432 w 1936774"/>
                          <a:gd name="connsiteY30" fmla="*/ 285750 h 1385322"/>
                          <a:gd name="connsiteX31" fmla="*/ 357287 w 1936774"/>
                          <a:gd name="connsiteY31" fmla="*/ 312428 h 1385322"/>
                          <a:gd name="connsiteX32" fmla="*/ 345857 w 1936774"/>
                          <a:gd name="connsiteY32" fmla="*/ 342900 h 1385322"/>
                          <a:gd name="connsiteX33" fmla="*/ 317282 w 1936774"/>
                          <a:gd name="connsiteY33" fmla="*/ 390525 h 1385322"/>
                          <a:gd name="connsiteX34" fmla="*/ 296327 w 1936774"/>
                          <a:gd name="connsiteY34" fmla="*/ 451545 h 1385322"/>
                          <a:gd name="connsiteX35" fmla="*/ 298232 w 1936774"/>
                          <a:gd name="connsiteY35" fmla="*/ 495300 h 1385322"/>
                          <a:gd name="connsiteX36" fmla="*/ 225406 w 1936774"/>
                          <a:gd name="connsiteY36" fmla="*/ 644629 h 1385322"/>
                          <a:gd name="connsiteX37" fmla="*/ 154518 w 1936774"/>
                          <a:gd name="connsiteY37" fmla="*/ 705949 h 1385322"/>
                          <a:gd name="connsiteX38" fmla="*/ 102168 w 1936774"/>
                          <a:gd name="connsiteY38" fmla="*/ 757199 h 1385322"/>
                          <a:gd name="connsiteX39" fmla="*/ 30727 w 1936774"/>
                          <a:gd name="connsiteY39" fmla="*/ 800745 h 1385322"/>
                          <a:gd name="connsiteX40" fmla="*/ 67197 w 1936774"/>
                          <a:gd name="connsiteY40" fmla="*/ 883625 h 1385322"/>
                          <a:gd name="connsiteX41" fmla="*/ 437297 w 1936774"/>
                          <a:gd name="connsiteY41" fmla="*/ 971550 h 1385322"/>
                          <a:gd name="connsiteX42" fmla="*/ 508717 w 1936774"/>
                          <a:gd name="connsiteY42" fmla="*/ 963361 h 1385322"/>
                          <a:gd name="connsiteX43" fmla="*/ 555909 w 1936774"/>
                          <a:gd name="connsiteY43" fmla="*/ 968937 h 1385322"/>
                          <a:gd name="connsiteX44" fmla="*/ 611067 w 1936774"/>
                          <a:gd name="connsiteY44" fmla="*/ 947585 h 1385322"/>
                          <a:gd name="connsiteX45" fmla="*/ 659466 w 1936774"/>
                          <a:gd name="connsiteY45" fmla="*/ 937310 h 1385322"/>
                          <a:gd name="connsiteX46" fmla="*/ 669707 w 1936774"/>
                          <a:gd name="connsiteY46" fmla="*/ 936915 h 1385322"/>
                          <a:gd name="connsiteX47" fmla="*/ 693699 w 1936774"/>
                          <a:gd name="connsiteY47" fmla="*/ 929280 h 1385322"/>
                          <a:gd name="connsiteX48" fmla="*/ 724565 w 1936774"/>
                          <a:gd name="connsiteY48" fmla="*/ 926602 h 1385322"/>
                          <a:gd name="connsiteX49" fmla="*/ 772111 w 1936774"/>
                          <a:gd name="connsiteY49" fmla="*/ 918103 h 1385322"/>
                          <a:gd name="connsiteX50" fmla="*/ 822107 w 1936774"/>
                          <a:gd name="connsiteY50" fmla="*/ 895350 h 1385322"/>
                          <a:gd name="connsiteX51" fmla="*/ 869732 w 1936774"/>
                          <a:gd name="connsiteY51" fmla="*/ 866775 h 1385322"/>
                          <a:gd name="connsiteX52" fmla="*/ 1037276 w 1936774"/>
                          <a:gd name="connsiteY52" fmla="*/ 910639 h 1385322"/>
                          <a:gd name="connsiteX53" fmla="*/ 1126907 w 1936774"/>
                          <a:gd name="connsiteY53" fmla="*/ 990600 h 1385322"/>
                          <a:gd name="connsiteX54" fmla="*/ 1126907 w 1936774"/>
                          <a:gd name="connsiteY54" fmla="*/ 1021110 h 1385322"/>
                          <a:gd name="connsiteX55" fmla="*/ 1142147 w 1936774"/>
                          <a:gd name="connsiteY55" fmla="*/ 1057275 h 1385322"/>
                          <a:gd name="connsiteX56" fmla="*/ 1198166 w 1936774"/>
                          <a:gd name="connsiteY56" fmla="*/ 1348565 h 1385322"/>
                          <a:gd name="connsiteX57" fmla="*/ 1231682 w 1936774"/>
                          <a:gd name="connsiteY57" fmla="*/ 1019175 h 1385322"/>
                          <a:gd name="connsiteX58" fmla="*/ 1212632 w 1936774"/>
                          <a:gd name="connsiteY58" fmla="*/ 990600 h 1385322"/>
                          <a:gd name="connsiteX59" fmla="*/ 1231682 w 1936774"/>
                          <a:gd name="connsiteY59" fmla="*/ 1047750 h 1385322"/>
                          <a:gd name="connsiteX60" fmla="*/ 1285022 w 1936774"/>
                          <a:gd name="connsiteY60" fmla="*/ 1173161 h 1385322"/>
                          <a:gd name="connsiteX61" fmla="*/ 1353215 w 1936774"/>
                          <a:gd name="connsiteY61" fmla="*/ 1384966 h 1385322"/>
                          <a:gd name="connsiteX62" fmla="*/ 1338390 w 1936774"/>
                          <a:gd name="connsiteY62" fmla="*/ 1110089 h 1385322"/>
                          <a:gd name="connsiteX63" fmla="*/ 1338235 w 1936774"/>
                          <a:gd name="connsiteY63" fmla="*/ 981075 h 1385322"/>
                          <a:gd name="connsiteX64" fmla="*/ 1419313 w 1936774"/>
                          <a:gd name="connsiteY64" fmla="*/ 1015847 h 1385322"/>
                          <a:gd name="connsiteX65" fmla="*/ 1492207 w 1936774"/>
                          <a:gd name="connsiteY65" fmla="*/ 1018882 h 1385322"/>
                          <a:gd name="connsiteX66" fmla="*/ 1574897 w 1936774"/>
                          <a:gd name="connsiteY66" fmla="*/ 996369 h 1385322"/>
                          <a:gd name="connsiteX67" fmla="*/ 1591734 w 1936774"/>
                          <a:gd name="connsiteY67" fmla="*/ 990599 h 1385322"/>
                          <a:gd name="connsiteX68" fmla="*/ 1727841 w 1936774"/>
                          <a:gd name="connsiteY68" fmla="*/ 915501 h 1385322"/>
                          <a:gd name="connsiteX69" fmla="*/ 1797882 w 1936774"/>
                          <a:gd name="connsiteY69" fmla="*/ 840483 h 1385322"/>
                          <a:gd name="connsiteX70" fmla="*/ 1812707 w 1936774"/>
                          <a:gd name="connsiteY70" fmla="*/ 828675 h 1385322"/>
                          <a:gd name="connsiteX71" fmla="*/ 1850807 w 1936774"/>
                          <a:gd name="connsiteY71" fmla="*/ 771525 h 1385322"/>
                          <a:gd name="connsiteX72" fmla="*/ 1869857 w 1936774"/>
                          <a:gd name="connsiteY72" fmla="*/ 742950 h 1385322"/>
                          <a:gd name="connsiteX73" fmla="*/ 1879382 w 1936774"/>
                          <a:gd name="connsiteY73" fmla="*/ 704850 h 1385322"/>
                          <a:gd name="connsiteX74" fmla="*/ 1860332 w 1936774"/>
                          <a:gd name="connsiteY74" fmla="*/ 466725 h 1385322"/>
                          <a:gd name="connsiteX75" fmla="*/ 1850807 w 1936774"/>
                          <a:gd name="connsiteY75" fmla="*/ 438150 h 1385322"/>
                          <a:gd name="connsiteX76" fmla="*/ 1833662 w 1936774"/>
                          <a:gd name="connsiteY76" fmla="*/ 401947 h 1385322"/>
                          <a:gd name="connsiteX77" fmla="*/ 1812707 w 1936774"/>
                          <a:gd name="connsiteY77" fmla="*/ 371475 h 1385322"/>
                          <a:gd name="connsiteX78" fmla="*/ 1812707 w 1936774"/>
                          <a:gd name="connsiteY78" fmla="*/ 190500 h 1385322"/>
                          <a:gd name="connsiteX79" fmla="*/ 1831757 w 1936774"/>
                          <a:gd name="connsiteY79" fmla="*/ 161925 h 1385322"/>
                          <a:gd name="connsiteX80" fmla="*/ 1860332 w 1936774"/>
                          <a:gd name="connsiteY80" fmla="*/ 142875 h 1385322"/>
                          <a:gd name="connsiteX81" fmla="*/ 1898432 w 1936774"/>
                          <a:gd name="connsiteY81" fmla="*/ 114300 h 1385322"/>
                          <a:gd name="connsiteX82" fmla="*/ 1936532 w 1936774"/>
                          <a:gd name="connsiteY82" fmla="*/ 95250 h 1385322"/>
                          <a:gd name="connsiteX83" fmla="*/ 1888907 w 1936774"/>
                          <a:gd name="connsiteY83" fmla="*/ 51457 h 1385322"/>
                          <a:gd name="connsiteX0" fmla="*/ 1888907 w 1936774"/>
                          <a:gd name="connsiteY0" fmla="*/ 51457 h 1385322"/>
                          <a:gd name="connsiteX1" fmla="*/ 1898432 w 1936774"/>
                          <a:gd name="connsiteY1" fmla="*/ 57150 h 1385322"/>
                          <a:gd name="connsiteX2" fmla="*/ 1822232 w 1936774"/>
                          <a:gd name="connsiteY2" fmla="*/ 9562 h 1385322"/>
                          <a:gd name="connsiteX3" fmla="*/ 1755557 w 1936774"/>
                          <a:gd name="connsiteY3" fmla="*/ 0 h 1385322"/>
                          <a:gd name="connsiteX4" fmla="*/ 1707932 w 1936774"/>
                          <a:gd name="connsiteY4" fmla="*/ 9525 h 1385322"/>
                          <a:gd name="connsiteX5" fmla="*/ 1679357 w 1936774"/>
                          <a:gd name="connsiteY5" fmla="*/ 38100 h 1385322"/>
                          <a:gd name="connsiteX6" fmla="*/ 1648877 w 1936774"/>
                          <a:gd name="connsiteY6" fmla="*/ 74378 h 1385322"/>
                          <a:gd name="connsiteX7" fmla="*/ 1622207 w 1936774"/>
                          <a:gd name="connsiteY7" fmla="*/ 104775 h 1385322"/>
                          <a:gd name="connsiteX8" fmla="*/ 1612682 w 1936774"/>
                          <a:gd name="connsiteY8" fmla="*/ 142875 h 1385322"/>
                          <a:gd name="connsiteX9" fmla="*/ 1593632 w 1936774"/>
                          <a:gd name="connsiteY9" fmla="*/ 171450 h 1385322"/>
                          <a:gd name="connsiteX10" fmla="*/ 1565057 w 1936774"/>
                          <a:gd name="connsiteY10" fmla="*/ 219075 h 1385322"/>
                          <a:gd name="connsiteX11" fmla="*/ 1547912 w 1936774"/>
                          <a:gd name="connsiteY11" fmla="*/ 236265 h 1385322"/>
                          <a:gd name="connsiteX12" fmla="*/ 1517432 w 1936774"/>
                          <a:gd name="connsiteY12" fmla="*/ 276225 h 1385322"/>
                          <a:gd name="connsiteX13" fmla="*/ 1441232 w 1936774"/>
                          <a:gd name="connsiteY13" fmla="*/ 361950 h 1385322"/>
                          <a:gd name="connsiteX14" fmla="*/ 1412657 w 1936774"/>
                          <a:gd name="connsiteY14" fmla="*/ 371475 h 1385322"/>
                          <a:gd name="connsiteX15" fmla="*/ 1355507 w 1936774"/>
                          <a:gd name="connsiteY15" fmla="*/ 409575 h 1385322"/>
                          <a:gd name="connsiteX16" fmla="*/ 1326932 w 1936774"/>
                          <a:gd name="connsiteY16" fmla="*/ 428625 h 1385322"/>
                          <a:gd name="connsiteX17" fmla="*/ 1222157 w 1936774"/>
                          <a:gd name="connsiteY17" fmla="*/ 466725 h 1385322"/>
                          <a:gd name="connsiteX18" fmla="*/ 943916 w 1936774"/>
                          <a:gd name="connsiteY18" fmla="*/ 438303 h 1385322"/>
                          <a:gd name="connsiteX19" fmla="*/ 898291 w 1936774"/>
                          <a:gd name="connsiteY19" fmla="*/ 419323 h 1385322"/>
                          <a:gd name="connsiteX20" fmla="*/ 843014 w 1936774"/>
                          <a:gd name="connsiteY20" fmla="*/ 390680 h 1385322"/>
                          <a:gd name="connsiteX21" fmla="*/ 817916 w 1936774"/>
                          <a:gd name="connsiteY21" fmla="*/ 362367 h 1385322"/>
                          <a:gd name="connsiteX22" fmla="*/ 799184 w 1936774"/>
                          <a:gd name="connsiteY22" fmla="*/ 331562 h 1385322"/>
                          <a:gd name="connsiteX23" fmla="*/ 764957 w 1936774"/>
                          <a:gd name="connsiteY23" fmla="*/ 304800 h 1385322"/>
                          <a:gd name="connsiteX24" fmla="*/ 707807 w 1936774"/>
                          <a:gd name="connsiteY24" fmla="*/ 228600 h 1385322"/>
                          <a:gd name="connsiteX25" fmla="*/ 679232 w 1936774"/>
                          <a:gd name="connsiteY25" fmla="*/ 219075 h 1385322"/>
                          <a:gd name="connsiteX26" fmla="*/ 650657 w 1936774"/>
                          <a:gd name="connsiteY26" fmla="*/ 161925 h 1385322"/>
                          <a:gd name="connsiteX27" fmla="*/ 633465 w 1936774"/>
                          <a:gd name="connsiteY27" fmla="*/ 110828 h 1385322"/>
                          <a:gd name="connsiteX28" fmla="*/ 612289 w 1936774"/>
                          <a:gd name="connsiteY28" fmla="*/ 37132 h 1385322"/>
                          <a:gd name="connsiteX29" fmla="*/ 441107 w 1936774"/>
                          <a:gd name="connsiteY29" fmla="*/ 209550 h 1385322"/>
                          <a:gd name="connsiteX30" fmla="*/ 374432 w 1936774"/>
                          <a:gd name="connsiteY30" fmla="*/ 285750 h 1385322"/>
                          <a:gd name="connsiteX31" fmla="*/ 357287 w 1936774"/>
                          <a:gd name="connsiteY31" fmla="*/ 312428 h 1385322"/>
                          <a:gd name="connsiteX32" fmla="*/ 345857 w 1936774"/>
                          <a:gd name="connsiteY32" fmla="*/ 342900 h 1385322"/>
                          <a:gd name="connsiteX33" fmla="*/ 317282 w 1936774"/>
                          <a:gd name="connsiteY33" fmla="*/ 390525 h 1385322"/>
                          <a:gd name="connsiteX34" fmla="*/ 296327 w 1936774"/>
                          <a:gd name="connsiteY34" fmla="*/ 451545 h 1385322"/>
                          <a:gd name="connsiteX35" fmla="*/ 298232 w 1936774"/>
                          <a:gd name="connsiteY35" fmla="*/ 495300 h 1385322"/>
                          <a:gd name="connsiteX36" fmla="*/ 225406 w 1936774"/>
                          <a:gd name="connsiteY36" fmla="*/ 644629 h 1385322"/>
                          <a:gd name="connsiteX37" fmla="*/ 154518 w 1936774"/>
                          <a:gd name="connsiteY37" fmla="*/ 705949 h 1385322"/>
                          <a:gd name="connsiteX38" fmla="*/ 102168 w 1936774"/>
                          <a:gd name="connsiteY38" fmla="*/ 757199 h 1385322"/>
                          <a:gd name="connsiteX39" fmla="*/ 30727 w 1936774"/>
                          <a:gd name="connsiteY39" fmla="*/ 800745 h 1385322"/>
                          <a:gd name="connsiteX40" fmla="*/ 67197 w 1936774"/>
                          <a:gd name="connsiteY40" fmla="*/ 883625 h 1385322"/>
                          <a:gd name="connsiteX41" fmla="*/ 437297 w 1936774"/>
                          <a:gd name="connsiteY41" fmla="*/ 971550 h 1385322"/>
                          <a:gd name="connsiteX42" fmla="*/ 508717 w 1936774"/>
                          <a:gd name="connsiteY42" fmla="*/ 963361 h 1385322"/>
                          <a:gd name="connsiteX43" fmla="*/ 555909 w 1936774"/>
                          <a:gd name="connsiteY43" fmla="*/ 968937 h 1385322"/>
                          <a:gd name="connsiteX44" fmla="*/ 611067 w 1936774"/>
                          <a:gd name="connsiteY44" fmla="*/ 947585 h 1385322"/>
                          <a:gd name="connsiteX45" fmla="*/ 659466 w 1936774"/>
                          <a:gd name="connsiteY45" fmla="*/ 937310 h 1385322"/>
                          <a:gd name="connsiteX46" fmla="*/ 669707 w 1936774"/>
                          <a:gd name="connsiteY46" fmla="*/ 936915 h 1385322"/>
                          <a:gd name="connsiteX47" fmla="*/ 693699 w 1936774"/>
                          <a:gd name="connsiteY47" fmla="*/ 929280 h 1385322"/>
                          <a:gd name="connsiteX48" fmla="*/ 724565 w 1936774"/>
                          <a:gd name="connsiteY48" fmla="*/ 926602 h 1385322"/>
                          <a:gd name="connsiteX49" fmla="*/ 772111 w 1936774"/>
                          <a:gd name="connsiteY49" fmla="*/ 918103 h 1385322"/>
                          <a:gd name="connsiteX50" fmla="*/ 822107 w 1936774"/>
                          <a:gd name="connsiteY50" fmla="*/ 895350 h 1385322"/>
                          <a:gd name="connsiteX51" fmla="*/ 869732 w 1936774"/>
                          <a:gd name="connsiteY51" fmla="*/ 866775 h 1385322"/>
                          <a:gd name="connsiteX52" fmla="*/ 1037276 w 1936774"/>
                          <a:gd name="connsiteY52" fmla="*/ 910639 h 1385322"/>
                          <a:gd name="connsiteX53" fmla="*/ 1126907 w 1936774"/>
                          <a:gd name="connsiteY53" fmla="*/ 990600 h 1385322"/>
                          <a:gd name="connsiteX54" fmla="*/ 1126907 w 1936774"/>
                          <a:gd name="connsiteY54" fmla="*/ 1021110 h 1385322"/>
                          <a:gd name="connsiteX55" fmla="*/ 1142147 w 1936774"/>
                          <a:gd name="connsiteY55" fmla="*/ 1057275 h 1385322"/>
                          <a:gd name="connsiteX56" fmla="*/ 1198166 w 1936774"/>
                          <a:gd name="connsiteY56" fmla="*/ 1348565 h 1385322"/>
                          <a:gd name="connsiteX57" fmla="*/ 1231682 w 1936774"/>
                          <a:gd name="connsiteY57" fmla="*/ 1019175 h 1385322"/>
                          <a:gd name="connsiteX58" fmla="*/ 1212632 w 1936774"/>
                          <a:gd name="connsiteY58" fmla="*/ 990600 h 1385322"/>
                          <a:gd name="connsiteX59" fmla="*/ 1231682 w 1936774"/>
                          <a:gd name="connsiteY59" fmla="*/ 1047750 h 1385322"/>
                          <a:gd name="connsiteX60" fmla="*/ 1285022 w 1936774"/>
                          <a:gd name="connsiteY60" fmla="*/ 1173161 h 1385322"/>
                          <a:gd name="connsiteX61" fmla="*/ 1353215 w 1936774"/>
                          <a:gd name="connsiteY61" fmla="*/ 1384966 h 1385322"/>
                          <a:gd name="connsiteX62" fmla="*/ 1338390 w 1936774"/>
                          <a:gd name="connsiteY62" fmla="*/ 1110089 h 1385322"/>
                          <a:gd name="connsiteX63" fmla="*/ 1344331 w 1936774"/>
                          <a:gd name="connsiteY63" fmla="*/ 1041794 h 1385322"/>
                          <a:gd name="connsiteX64" fmla="*/ 1419313 w 1936774"/>
                          <a:gd name="connsiteY64" fmla="*/ 1015847 h 1385322"/>
                          <a:gd name="connsiteX65" fmla="*/ 1492207 w 1936774"/>
                          <a:gd name="connsiteY65" fmla="*/ 1018882 h 1385322"/>
                          <a:gd name="connsiteX66" fmla="*/ 1574897 w 1936774"/>
                          <a:gd name="connsiteY66" fmla="*/ 996369 h 1385322"/>
                          <a:gd name="connsiteX67" fmla="*/ 1591734 w 1936774"/>
                          <a:gd name="connsiteY67" fmla="*/ 990599 h 1385322"/>
                          <a:gd name="connsiteX68" fmla="*/ 1727841 w 1936774"/>
                          <a:gd name="connsiteY68" fmla="*/ 915501 h 1385322"/>
                          <a:gd name="connsiteX69" fmla="*/ 1797882 w 1936774"/>
                          <a:gd name="connsiteY69" fmla="*/ 840483 h 1385322"/>
                          <a:gd name="connsiteX70" fmla="*/ 1812707 w 1936774"/>
                          <a:gd name="connsiteY70" fmla="*/ 828675 h 1385322"/>
                          <a:gd name="connsiteX71" fmla="*/ 1850807 w 1936774"/>
                          <a:gd name="connsiteY71" fmla="*/ 771525 h 1385322"/>
                          <a:gd name="connsiteX72" fmla="*/ 1869857 w 1936774"/>
                          <a:gd name="connsiteY72" fmla="*/ 742950 h 1385322"/>
                          <a:gd name="connsiteX73" fmla="*/ 1879382 w 1936774"/>
                          <a:gd name="connsiteY73" fmla="*/ 704850 h 1385322"/>
                          <a:gd name="connsiteX74" fmla="*/ 1860332 w 1936774"/>
                          <a:gd name="connsiteY74" fmla="*/ 466725 h 1385322"/>
                          <a:gd name="connsiteX75" fmla="*/ 1850807 w 1936774"/>
                          <a:gd name="connsiteY75" fmla="*/ 438150 h 1385322"/>
                          <a:gd name="connsiteX76" fmla="*/ 1833662 w 1936774"/>
                          <a:gd name="connsiteY76" fmla="*/ 401947 h 1385322"/>
                          <a:gd name="connsiteX77" fmla="*/ 1812707 w 1936774"/>
                          <a:gd name="connsiteY77" fmla="*/ 371475 h 1385322"/>
                          <a:gd name="connsiteX78" fmla="*/ 1812707 w 1936774"/>
                          <a:gd name="connsiteY78" fmla="*/ 190500 h 1385322"/>
                          <a:gd name="connsiteX79" fmla="*/ 1831757 w 1936774"/>
                          <a:gd name="connsiteY79" fmla="*/ 161925 h 1385322"/>
                          <a:gd name="connsiteX80" fmla="*/ 1860332 w 1936774"/>
                          <a:gd name="connsiteY80" fmla="*/ 142875 h 1385322"/>
                          <a:gd name="connsiteX81" fmla="*/ 1898432 w 1936774"/>
                          <a:gd name="connsiteY81" fmla="*/ 114300 h 1385322"/>
                          <a:gd name="connsiteX82" fmla="*/ 1936532 w 1936774"/>
                          <a:gd name="connsiteY82" fmla="*/ 95250 h 1385322"/>
                          <a:gd name="connsiteX83" fmla="*/ 1888907 w 1936774"/>
                          <a:gd name="connsiteY83" fmla="*/ 51457 h 1385322"/>
                          <a:gd name="connsiteX0" fmla="*/ 1888907 w 1936774"/>
                          <a:gd name="connsiteY0" fmla="*/ 51457 h 1385322"/>
                          <a:gd name="connsiteX1" fmla="*/ 1898432 w 1936774"/>
                          <a:gd name="connsiteY1" fmla="*/ 57150 h 1385322"/>
                          <a:gd name="connsiteX2" fmla="*/ 1822232 w 1936774"/>
                          <a:gd name="connsiteY2" fmla="*/ 9562 h 1385322"/>
                          <a:gd name="connsiteX3" fmla="*/ 1755557 w 1936774"/>
                          <a:gd name="connsiteY3" fmla="*/ 0 h 1385322"/>
                          <a:gd name="connsiteX4" fmla="*/ 1707932 w 1936774"/>
                          <a:gd name="connsiteY4" fmla="*/ 9525 h 1385322"/>
                          <a:gd name="connsiteX5" fmla="*/ 1679357 w 1936774"/>
                          <a:gd name="connsiteY5" fmla="*/ 38100 h 1385322"/>
                          <a:gd name="connsiteX6" fmla="*/ 1648877 w 1936774"/>
                          <a:gd name="connsiteY6" fmla="*/ 74378 h 1385322"/>
                          <a:gd name="connsiteX7" fmla="*/ 1622207 w 1936774"/>
                          <a:gd name="connsiteY7" fmla="*/ 104775 h 1385322"/>
                          <a:gd name="connsiteX8" fmla="*/ 1612682 w 1936774"/>
                          <a:gd name="connsiteY8" fmla="*/ 142875 h 1385322"/>
                          <a:gd name="connsiteX9" fmla="*/ 1593632 w 1936774"/>
                          <a:gd name="connsiteY9" fmla="*/ 171450 h 1385322"/>
                          <a:gd name="connsiteX10" fmla="*/ 1565057 w 1936774"/>
                          <a:gd name="connsiteY10" fmla="*/ 219075 h 1385322"/>
                          <a:gd name="connsiteX11" fmla="*/ 1547912 w 1936774"/>
                          <a:gd name="connsiteY11" fmla="*/ 236265 h 1385322"/>
                          <a:gd name="connsiteX12" fmla="*/ 1517432 w 1936774"/>
                          <a:gd name="connsiteY12" fmla="*/ 276225 h 1385322"/>
                          <a:gd name="connsiteX13" fmla="*/ 1441232 w 1936774"/>
                          <a:gd name="connsiteY13" fmla="*/ 361950 h 1385322"/>
                          <a:gd name="connsiteX14" fmla="*/ 1412657 w 1936774"/>
                          <a:gd name="connsiteY14" fmla="*/ 371475 h 1385322"/>
                          <a:gd name="connsiteX15" fmla="*/ 1355507 w 1936774"/>
                          <a:gd name="connsiteY15" fmla="*/ 409575 h 1385322"/>
                          <a:gd name="connsiteX16" fmla="*/ 1326932 w 1936774"/>
                          <a:gd name="connsiteY16" fmla="*/ 428625 h 1385322"/>
                          <a:gd name="connsiteX17" fmla="*/ 1222157 w 1936774"/>
                          <a:gd name="connsiteY17" fmla="*/ 466725 h 1385322"/>
                          <a:gd name="connsiteX18" fmla="*/ 943916 w 1936774"/>
                          <a:gd name="connsiteY18" fmla="*/ 438303 h 1385322"/>
                          <a:gd name="connsiteX19" fmla="*/ 898291 w 1936774"/>
                          <a:gd name="connsiteY19" fmla="*/ 419323 h 1385322"/>
                          <a:gd name="connsiteX20" fmla="*/ 843014 w 1936774"/>
                          <a:gd name="connsiteY20" fmla="*/ 390680 h 1385322"/>
                          <a:gd name="connsiteX21" fmla="*/ 817916 w 1936774"/>
                          <a:gd name="connsiteY21" fmla="*/ 362367 h 1385322"/>
                          <a:gd name="connsiteX22" fmla="*/ 799184 w 1936774"/>
                          <a:gd name="connsiteY22" fmla="*/ 331562 h 1385322"/>
                          <a:gd name="connsiteX23" fmla="*/ 764957 w 1936774"/>
                          <a:gd name="connsiteY23" fmla="*/ 304800 h 1385322"/>
                          <a:gd name="connsiteX24" fmla="*/ 707807 w 1936774"/>
                          <a:gd name="connsiteY24" fmla="*/ 228600 h 1385322"/>
                          <a:gd name="connsiteX25" fmla="*/ 679232 w 1936774"/>
                          <a:gd name="connsiteY25" fmla="*/ 219075 h 1385322"/>
                          <a:gd name="connsiteX26" fmla="*/ 650657 w 1936774"/>
                          <a:gd name="connsiteY26" fmla="*/ 161925 h 1385322"/>
                          <a:gd name="connsiteX27" fmla="*/ 633465 w 1936774"/>
                          <a:gd name="connsiteY27" fmla="*/ 110828 h 1385322"/>
                          <a:gd name="connsiteX28" fmla="*/ 612289 w 1936774"/>
                          <a:gd name="connsiteY28" fmla="*/ 37132 h 1385322"/>
                          <a:gd name="connsiteX29" fmla="*/ 441107 w 1936774"/>
                          <a:gd name="connsiteY29" fmla="*/ 209550 h 1385322"/>
                          <a:gd name="connsiteX30" fmla="*/ 374432 w 1936774"/>
                          <a:gd name="connsiteY30" fmla="*/ 285750 h 1385322"/>
                          <a:gd name="connsiteX31" fmla="*/ 357287 w 1936774"/>
                          <a:gd name="connsiteY31" fmla="*/ 312428 h 1385322"/>
                          <a:gd name="connsiteX32" fmla="*/ 345857 w 1936774"/>
                          <a:gd name="connsiteY32" fmla="*/ 342900 h 1385322"/>
                          <a:gd name="connsiteX33" fmla="*/ 317282 w 1936774"/>
                          <a:gd name="connsiteY33" fmla="*/ 390525 h 1385322"/>
                          <a:gd name="connsiteX34" fmla="*/ 296327 w 1936774"/>
                          <a:gd name="connsiteY34" fmla="*/ 451545 h 1385322"/>
                          <a:gd name="connsiteX35" fmla="*/ 298232 w 1936774"/>
                          <a:gd name="connsiteY35" fmla="*/ 495300 h 1385322"/>
                          <a:gd name="connsiteX36" fmla="*/ 225406 w 1936774"/>
                          <a:gd name="connsiteY36" fmla="*/ 644629 h 1385322"/>
                          <a:gd name="connsiteX37" fmla="*/ 154518 w 1936774"/>
                          <a:gd name="connsiteY37" fmla="*/ 705949 h 1385322"/>
                          <a:gd name="connsiteX38" fmla="*/ 99120 w 1936774"/>
                          <a:gd name="connsiteY38" fmla="*/ 742019 h 1385322"/>
                          <a:gd name="connsiteX39" fmla="*/ 30727 w 1936774"/>
                          <a:gd name="connsiteY39" fmla="*/ 800745 h 1385322"/>
                          <a:gd name="connsiteX40" fmla="*/ 67197 w 1936774"/>
                          <a:gd name="connsiteY40" fmla="*/ 883625 h 1385322"/>
                          <a:gd name="connsiteX41" fmla="*/ 437297 w 1936774"/>
                          <a:gd name="connsiteY41" fmla="*/ 971550 h 1385322"/>
                          <a:gd name="connsiteX42" fmla="*/ 508717 w 1936774"/>
                          <a:gd name="connsiteY42" fmla="*/ 963361 h 1385322"/>
                          <a:gd name="connsiteX43" fmla="*/ 555909 w 1936774"/>
                          <a:gd name="connsiteY43" fmla="*/ 968937 h 1385322"/>
                          <a:gd name="connsiteX44" fmla="*/ 611067 w 1936774"/>
                          <a:gd name="connsiteY44" fmla="*/ 947585 h 1385322"/>
                          <a:gd name="connsiteX45" fmla="*/ 659466 w 1936774"/>
                          <a:gd name="connsiteY45" fmla="*/ 937310 h 1385322"/>
                          <a:gd name="connsiteX46" fmla="*/ 669707 w 1936774"/>
                          <a:gd name="connsiteY46" fmla="*/ 936915 h 1385322"/>
                          <a:gd name="connsiteX47" fmla="*/ 693699 w 1936774"/>
                          <a:gd name="connsiteY47" fmla="*/ 929280 h 1385322"/>
                          <a:gd name="connsiteX48" fmla="*/ 724565 w 1936774"/>
                          <a:gd name="connsiteY48" fmla="*/ 926602 h 1385322"/>
                          <a:gd name="connsiteX49" fmla="*/ 772111 w 1936774"/>
                          <a:gd name="connsiteY49" fmla="*/ 918103 h 1385322"/>
                          <a:gd name="connsiteX50" fmla="*/ 822107 w 1936774"/>
                          <a:gd name="connsiteY50" fmla="*/ 895350 h 1385322"/>
                          <a:gd name="connsiteX51" fmla="*/ 869732 w 1936774"/>
                          <a:gd name="connsiteY51" fmla="*/ 866775 h 1385322"/>
                          <a:gd name="connsiteX52" fmla="*/ 1037276 w 1936774"/>
                          <a:gd name="connsiteY52" fmla="*/ 910639 h 1385322"/>
                          <a:gd name="connsiteX53" fmla="*/ 1126907 w 1936774"/>
                          <a:gd name="connsiteY53" fmla="*/ 990600 h 1385322"/>
                          <a:gd name="connsiteX54" fmla="*/ 1126907 w 1936774"/>
                          <a:gd name="connsiteY54" fmla="*/ 1021110 h 1385322"/>
                          <a:gd name="connsiteX55" fmla="*/ 1142147 w 1936774"/>
                          <a:gd name="connsiteY55" fmla="*/ 1057275 h 1385322"/>
                          <a:gd name="connsiteX56" fmla="*/ 1198166 w 1936774"/>
                          <a:gd name="connsiteY56" fmla="*/ 1348565 h 1385322"/>
                          <a:gd name="connsiteX57" fmla="*/ 1231682 w 1936774"/>
                          <a:gd name="connsiteY57" fmla="*/ 1019175 h 1385322"/>
                          <a:gd name="connsiteX58" fmla="*/ 1212632 w 1936774"/>
                          <a:gd name="connsiteY58" fmla="*/ 990600 h 1385322"/>
                          <a:gd name="connsiteX59" fmla="*/ 1231682 w 1936774"/>
                          <a:gd name="connsiteY59" fmla="*/ 1047750 h 1385322"/>
                          <a:gd name="connsiteX60" fmla="*/ 1285022 w 1936774"/>
                          <a:gd name="connsiteY60" fmla="*/ 1173161 h 1385322"/>
                          <a:gd name="connsiteX61" fmla="*/ 1353215 w 1936774"/>
                          <a:gd name="connsiteY61" fmla="*/ 1384966 h 1385322"/>
                          <a:gd name="connsiteX62" fmla="*/ 1338390 w 1936774"/>
                          <a:gd name="connsiteY62" fmla="*/ 1110089 h 1385322"/>
                          <a:gd name="connsiteX63" fmla="*/ 1344331 w 1936774"/>
                          <a:gd name="connsiteY63" fmla="*/ 1041794 h 1385322"/>
                          <a:gd name="connsiteX64" fmla="*/ 1419313 w 1936774"/>
                          <a:gd name="connsiteY64" fmla="*/ 1015847 h 1385322"/>
                          <a:gd name="connsiteX65" fmla="*/ 1492207 w 1936774"/>
                          <a:gd name="connsiteY65" fmla="*/ 1018882 h 1385322"/>
                          <a:gd name="connsiteX66" fmla="*/ 1574897 w 1936774"/>
                          <a:gd name="connsiteY66" fmla="*/ 996369 h 1385322"/>
                          <a:gd name="connsiteX67" fmla="*/ 1591734 w 1936774"/>
                          <a:gd name="connsiteY67" fmla="*/ 990599 h 1385322"/>
                          <a:gd name="connsiteX68" fmla="*/ 1727841 w 1936774"/>
                          <a:gd name="connsiteY68" fmla="*/ 915501 h 1385322"/>
                          <a:gd name="connsiteX69" fmla="*/ 1797882 w 1936774"/>
                          <a:gd name="connsiteY69" fmla="*/ 840483 h 1385322"/>
                          <a:gd name="connsiteX70" fmla="*/ 1812707 w 1936774"/>
                          <a:gd name="connsiteY70" fmla="*/ 828675 h 1385322"/>
                          <a:gd name="connsiteX71" fmla="*/ 1850807 w 1936774"/>
                          <a:gd name="connsiteY71" fmla="*/ 771525 h 1385322"/>
                          <a:gd name="connsiteX72" fmla="*/ 1869857 w 1936774"/>
                          <a:gd name="connsiteY72" fmla="*/ 742950 h 1385322"/>
                          <a:gd name="connsiteX73" fmla="*/ 1879382 w 1936774"/>
                          <a:gd name="connsiteY73" fmla="*/ 704850 h 1385322"/>
                          <a:gd name="connsiteX74" fmla="*/ 1860332 w 1936774"/>
                          <a:gd name="connsiteY74" fmla="*/ 466725 h 1385322"/>
                          <a:gd name="connsiteX75" fmla="*/ 1850807 w 1936774"/>
                          <a:gd name="connsiteY75" fmla="*/ 438150 h 1385322"/>
                          <a:gd name="connsiteX76" fmla="*/ 1833662 w 1936774"/>
                          <a:gd name="connsiteY76" fmla="*/ 401947 h 1385322"/>
                          <a:gd name="connsiteX77" fmla="*/ 1812707 w 1936774"/>
                          <a:gd name="connsiteY77" fmla="*/ 371475 h 1385322"/>
                          <a:gd name="connsiteX78" fmla="*/ 1812707 w 1936774"/>
                          <a:gd name="connsiteY78" fmla="*/ 190500 h 1385322"/>
                          <a:gd name="connsiteX79" fmla="*/ 1831757 w 1936774"/>
                          <a:gd name="connsiteY79" fmla="*/ 161925 h 1385322"/>
                          <a:gd name="connsiteX80" fmla="*/ 1860332 w 1936774"/>
                          <a:gd name="connsiteY80" fmla="*/ 142875 h 1385322"/>
                          <a:gd name="connsiteX81" fmla="*/ 1898432 w 1936774"/>
                          <a:gd name="connsiteY81" fmla="*/ 114300 h 1385322"/>
                          <a:gd name="connsiteX82" fmla="*/ 1936532 w 1936774"/>
                          <a:gd name="connsiteY82" fmla="*/ 95250 h 1385322"/>
                          <a:gd name="connsiteX83" fmla="*/ 1888907 w 1936774"/>
                          <a:gd name="connsiteY83" fmla="*/ 51457 h 1385322"/>
                          <a:gd name="connsiteX0" fmla="*/ 1888907 w 1936774"/>
                          <a:gd name="connsiteY0" fmla="*/ 51457 h 1385322"/>
                          <a:gd name="connsiteX1" fmla="*/ 1898432 w 1936774"/>
                          <a:gd name="connsiteY1" fmla="*/ 57150 h 1385322"/>
                          <a:gd name="connsiteX2" fmla="*/ 1822232 w 1936774"/>
                          <a:gd name="connsiteY2" fmla="*/ 9562 h 1385322"/>
                          <a:gd name="connsiteX3" fmla="*/ 1755557 w 1936774"/>
                          <a:gd name="connsiteY3" fmla="*/ 0 h 1385322"/>
                          <a:gd name="connsiteX4" fmla="*/ 1707932 w 1936774"/>
                          <a:gd name="connsiteY4" fmla="*/ 9525 h 1385322"/>
                          <a:gd name="connsiteX5" fmla="*/ 1679357 w 1936774"/>
                          <a:gd name="connsiteY5" fmla="*/ 38100 h 1385322"/>
                          <a:gd name="connsiteX6" fmla="*/ 1648877 w 1936774"/>
                          <a:gd name="connsiteY6" fmla="*/ 74378 h 1385322"/>
                          <a:gd name="connsiteX7" fmla="*/ 1622207 w 1936774"/>
                          <a:gd name="connsiteY7" fmla="*/ 104775 h 1385322"/>
                          <a:gd name="connsiteX8" fmla="*/ 1612682 w 1936774"/>
                          <a:gd name="connsiteY8" fmla="*/ 142875 h 1385322"/>
                          <a:gd name="connsiteX9" fmla="*/ 1593632 w 1936774"/>
                          <a:gd name="connsiteY9" fmla="*/ 171450 h 1385322"/>
                          <a:gd name="connsiteX10" fmla="*/ 1565057 w 1936774"/>
                          <a:gd name="connsiteY10" fmla="*/ 219075 h 1385322"/>
                          <a:gd name="connsiteX11" fmla="*/ 1547912 w 1936774"/>
                          <a:gd name="connsiteY11" fmla="*/ 236265 h 1385322"/>
                          <a:gd name="connsiteX12" fmla="*/ 1517432 w 1936774"/>
                          <a:gd name="connsiteY12" fmla="*/ 276225 h 1385322"/>
                          <a:gd name="connsiteX13" fmla="*/ 1441232 w 1936774"/>
                          <a:gd name="connsiteY13" fmla="*/ 361950 h 1385322"/>
                          <a:gd name="connsiteX14" fmla="*/ 1412657 w 1936774"/>
                          <a:gd name="connsiteY14" fmla="*/ 371475 h 1385322"/>
                          <a:gd name="connsiteX15" fmla="*/ 1355507 w 1936774"/>
                          <a:gd name="connsiteY15" fmla="*/ 409575 h 1385322"/>
                          <a:gd name="connsiteX16" fmla="*/ 1326932 w 1936774"/>
                          <a:gd name="connsiteY16" fmla="*/ 428625 h 1385322"/>
                          <a:gd name="connsiteX17" fmla="*/ 1222157 w 1936774"/>
                          <a:gd name="connsiteY17" fmla="*/ 466725 h 1385322"/>
                          <a:gd name="connsiteX18" fmla="*/ 943916 w 1936774"/>
                          <a:gd name="connsiteY18" fmla="*/ 438303 h 1385322"/>
                          <a:gd name="connsiteX19" fmla="*/ 898291 w 1936774"/>
                          <a:gd name="connsiteY19" fmla="*/ 419323 h 1385322"/>
                          <a:gd name="connsiteX20" fmla="*/ 843014 w 1936774"/>
                          <a:gd name="connsiteY20" fmla="*/ 390680 h 1385322"/>
                          <a:gd name="connsiteX21" fmla="*/ 817916 w 1936774"/>
                          <a:gd name="connsiteY21" fmla="*/ 362367 h 1385322"/>
                          <a:gd name="connsiteX22" fmla="*/ 799184 w 1936774"/>
                          <a:gd name="connsiteY22" fmla="*/ 331562 h 1385322"/>
                          <a:gd name="connsiteX23" fmla="*/ 764957 w 1936774"/>
                          <a:gd name="connsiteY23" fmla="*/ 304800 h 1385322"/>
                          <a:gd name="connsiteX24" fmla="*/ 707807 w 1936774"/>
                          <a:gd name="connsiteY24" fmla="*/ 228600 h 1385322"/>
                          <a:gd name="connsiteX25" fmla="*/ 679232 w 1936774"/>
                          <a:gd name="connsiteY25" fmla="*/ 203895 h 1385322"/>
                          <a:gd name="connsiteX26" fmla="*/ 650657 w 1936774"/>
                          <a:gd name="connsiteY26" fmla="*/ 161925 h 1385322"/>
                          <a:gd name="connsiteX27" fmla="*/ 633465 w 1936774"/>
                          <a:gd name="connsiteY27" fmla="*/ 110828 h 1385322"/>
                          <a:gd name="connsiteX28" fmla="*/ 612289 w 1936774"/>
                          <a:gd name="connsiteY28" fmla="*/ 37132 h 1385322"/>
                          <a:gd name="connsiteX29" fmla="*/ 441107 w 1936774"/>
                          <a:gd name="connsiteY29" fmla="*/ 209550 h 1385322"/>
                          <a:gd name="connsiteX30" fmla="*/ 374432 w 1936774"/>
                          <a:gd name="connsiteY30" fmla="*/ 285750 h 1385322"/>
                          <a:gd name="connsiteX31" fmla="*/ 357287 w 1936774"/>
                          <a:gd name="connsiteY31" fmla="*/ 312428 h 1385322"/>
                          <a:gd name="connsiteX32" fmla="*/ 345857 w 1936774"/>
                          <a:gd name="connsiteY32" fmla="*/ 342900 h 1385322"/>
                          <a:gd name="connsiteX33" fmla="*/ 317282 w 1936774"/>
                          <a:gd name="connsiteY33" fmla="*/ 390525 h 1385322"/>
                          <a:gd name="connsiteX34" fmla="*/ 296327 w 1936774"/>
                          <a:gd name="connsiteY34" fmla="*/ 451545 h 1385322"/>
                          <a:gd name="connsiteX35" fmla="*/ 298232 w 1936774"/>
                          <a:gd name="connsiteY35" fmla="*/ 495300 h 1385322"/>
                          <a:gd name="connsiteX36" fmla="*/ 225406 w 1936774"/>
                          <a:gd name="connsiteY36" fmla="*/ 644629 h 1385322"/>
                          <a:gd name="connsiteX37" fmla="*/ 154518 w 1936774"/>
                          <a:gd name="connsiteY37" fmla="*/ 705949 h 1385322"/>
                          <a:gd name="connsiteX38" fmla="*/ 99120 w 1936774"/>
                          <a:gd name="connsiteY38" fmla="*/ 742019 h 1385322"/>
                          <a:gd name="connsiteX39" fmla="*/ 30727 w 1936774"/>
                          <a:gd name="connsiteY39" fmla="*/ 800745 h 1385322"/>
                          <a:gd name="connsiteX40" fmla="*/ 67197 w 1936774"/>
                          <a:gd name="connsiteY40" fmla="*/ 883625 h 1385322"/>
                          <a:gd name="connsiteX41" fmla="*/ 437297 w 1936774"/>
                          <a:gd name="connsiteY41" fmla="*/ 971550 h 1385322"/>
                          <a:gd name="connsiteX42" fmla="*/ 508717 w 1936774"/>
                          <a:gd name="connsiteY42" fmla="*/ 963361 h 1385322"/>
                          <a:gd name="connsiteX43" fmla="*/ 555909 w 1936774"/>
                          <a:gd name="connsiteY43" fmla="*/ 968937 h 1385322"/>
                          <a:gd name="connsiteX44" fmla="*/ 611067 w 1936774"/>
                          <a:gd name="connsiteY44" fmla="*/ 947585 h 1385322"/>
                          <a:gd name="connsiteX45" fmla="*/ 659466 w 1936774"/>
                          <a:gd name="connsiteY45" fmla="*/ 937310 h 1385322"/>
                          <a:gd name="connsiteX46" fmla="*/ 669707 w 1936774"/>
                          <a:gd name="connsiteY46" fmla="*/ 936915 h 1385322"/>
                          <a:gd name="connsiteX47" fmla="*/ 693699 w 1936774"/>
                          <a:gd name="connsiteY47" fmla="*/ 929280 h 1385322"/>
                          <a:gd name="connsiteX48" fmla="*/ 724565 w 1936774"/>
                          <a:gd name="connsiteY48" fmla="*/ 926602 h 1385322"/>
                          <a:gd name="connsiteX49" fmla="*/ 772111 w 1936774"/>
                          <a:gd name="connsiteY49" fmla="*/ 918103 h 1385322"/>
                          <a:gd name="connsiteX50" fmla="*/ 822107 w 1936774"/>
                          <a:gd name="connsiteY50" fmla="*/ 895350 h 1385322"/>
                          <a:gd name="connsiteX51" fmla="*/ 869732 w 1936774"/>
                          <a:gd name="connsiteY51" fmla="*/ 866775 h 1385322"/>
                          <a:gd name="connsiteX52" fmla="*/ 1037276 w 1936774"/>
                          <a:gd name="connsiteY52" fmla="*/ 910639 h 1385322"/>
                          <a:gd name="connsiteX53" fmla="*/ 1126907 w 1936774"/>
                          <a:gd name="connsiteY53" fmla="*/ 990600 h 1385322"/>
                          <a:gd name="connsiteX54" fmla="*/ 1126907 w 1936774"/>
                          <a:gd name="connsiteY54" fmla="*/ 1021110 h 1385322"/>
                          <a:gd name="connsiteX55" fmla="*/ 1142147 w 1936774"/>
                          <a:gd name="connsiteY55" fmla="*/ 1057275 h 1385322"/>
                          <a:gd name="connsiteX56" fmla="*/ 1198166 w 1936774"/>
                          <a:gd name="connsiteY56" fmla="*/ 1348565 h 1385322"/>
                          <a:gd name="connsiteX57" fmla="*/ 1231682 w 1936774"/>
                          <a:gd name="connsiteY57" fmla="*/ 1019175 h 1385322"/>
                          <a:gd name="connsiteX58" fmla="*/ 1212632 w 1936774"/>
                          <a:gd name="connsiteY58" fmla="*/ 990600 h 1385322"/>
                          <a:gd name="connsiteX59" fmla="*/ 1231682 w 1936774"/>
                          <a:gd name="connsiteY59" fmla="*/ 1047750 h 1385322"/>
                          <a:gd name="connsiteX60" fmla="*/ 1285022 w 1936774"/>
                          <a:gd name="connsiteY60" fmla="*/ 1173161 h 1385322"/>
                          <a:gd name="connsiteX61" fmla="*/ 1353215 w 1936774"/>
                          <a:gd name="connsiteY61" fmla="*/ 1384966 h 1385322"/>
                          <a:gd name="connsiteX62" fmla="*/ 1338390 w 1936774"/>
                          <a:gd name="connsiteY62" fmla="*/ 1110089 h 1385322"/>
                          <a:gd name="connsiteX63" fmla="*/ 1344331 w 1936774"/>
                          <a:gd name="connsiteY63" fmla="*/ 1041794 h 1385322"/>
                          <a:gd name="connsiteX64" fmla="*/ 1419313 w 1936774"/>
                          <a:gd name="connsiteY64" fmla="*/ 1015847 h 1385322"/>
                          <a:gd name="connsiteX65" fmla="*/ 1492207 w 1936774"/>
                          <a:gd name="connsiteY65" fmla="*/ 1018882 h 1385322"/>
                          <a:gd name="connsiteX66" fmla="*/ 1574897 w 1936774"/>
                          <a:gd name="connsiteY66" fmla="*/ 996369 h 1385322"/>
                          <a:gd name="connsiteX67" fmla="*/ 1591734 w 1936774"/>
                          <a:gd name="connsiteY67" fmla="*/ 990599 h 1385322"/>
                          <a:gd name="connsiteX68" fmla="*/ 1727841 w 1936774"/>
                          <a:gd name="connsiteY68" fmla="*/ 915501 h 1385322"/>
                          <a:gd name="connsiteX69" fmla="*/ 1797882 w 1936774"/>
                          <a:gd name="connsiteY69" fmla="*/ 840483 h 1385322"/>
                          <a:gd name="connsiteX70" fmla="*/ 1812707 w 1936774"/>
                          <a:gd name="connsiteY70" fmla="*/ 828675 h 1385322"/>
                          <a:gd name="connsiteX71" fmla="*/ 1850807 w 1936774"/>
                          <a:gd name="connsiteY71" fmla="*/ 771525 h 1385322"/>
                          <a:gd name="connsiteX72" fmla="*/ 1869857 w 1936774"/>
                          <a:gd name="connsiteY72" fmla="*/ 742950 h 1385322"/>
                          <a:gd name="connsiteX73" fmla="*/ 1879382 w 1936774"/>
                          <a:gd name="connsiteY73" fmla="*/ 704850 h 1385322"/>
                          <a:gd name="connsiteX74" fmla="*/ 1860332 w 1936774"/>
                          <a:gd name="connsiteY74" fmla="*/ 466725 h 1385322"/>
                          <a:gd name="connsiteX75" fmla="*/ 1850807 w 1936774"/>
                          <a:gd name="connsiteY75" fmla="*/ 438150 h 1385322"/>
                          <a:gd name="connsiteX76" fmla="*/ 1833662 w 1936774"/>
                          <a:gd name="connsiteY76" fmla="*/ 401947 h 1385322"/>
                          <a:gd name="connsiteX77" fmla="*/ 1812707 w 1936774"/>
                          <a:gd name="connsiteY77" fmla="*/ 371475 h 1385322"/>
                          <a:gd name="connsiteX78" fmla="*/ 1812707 w 1936774"/>
                          <a:gd name="connsiteY78" fmla="*/ 190500 h 1385322"/>
                          <a:gd name="connsiteX79" fmla="*/ 1831757 w 1936774"/>
                          <a:gd name="connsiteY79" fmla="*/ 161925 h 1385322"/>
                          <a:gd name="connsiteX80" fmla="*/ 1860332 w 1936774"/>
                          <a:gd name="connsiteY80" fmla="*/ 142875 h 1385322"/>
                          <a:gd name="connsiteX81" fmla="*/ 1898432 w 1936774"/>
                          <a:gd name="connsiteY81" fmla="*/ 114300 h 1385322"/>
                          <a:gd name="connsiteX82" fmla="*/ 1936532 w 1936774"/>
                          <a:gd name="connsiteY82" fmla="*/ 95250 h 1385322"/>
                          <a:gd name="connsiteX83" fmla="*/ 1888907 w 1936774"/>
                          <a:gd name="connsiteY83" fmla="*/ 51457 h 1385322"/>
                          <a:gd name="connsiteX0" fmla="*/ 1888907 w 1936774"/>
                          <a:gd name="connsiteY0" fmla="*/ 51457 h 1385322"/>
                          <a:gd name="connsiteX1" fmla="*/ 1898432 w 1936774"/>
                          <a:gd name="connsiteY1" fmla="*/ 57150 h 1385322"/>
                          <a:gd name="connsiteX2" fmla="*/ 1822232 w 1936774"/>
                          <a:gd name="connsiteY2" fmla="*/ 9562 h 1385322"/>
                          <a:gd name="connsiteX3" fmla="*/ 1755557 w 1936774"/>
                          <a:gd name="connsiteY3" fmla="*/ 0 h 1385322"/>
                          <a:gd name="connsiteX4" fmla="*/ 1707932 w 1936774"/>
                          <a:gd name="connsiteY4" fmla="*/ 9525 h 1385322"/>
                          <a:gd name="connsiteX5" fmla="*/ 1679357 w 1936774"/>
                          <a:gd name="connsiteY5" fmla="*/ 38100 h 1385322"/>
                          <a:gd name="connsiteX6" fmla="*/ 1648877 w 1936774"/>
                          <a:gd name="connsiteY6" fmla="*/ 74378 h 1385322"/>
                          <a:gd name="connsiteX7" fmla="*/ 1622207 w 1936774"/>
                          <a:gd name="connsiteY7" fmla="*/ 104775 h 1385322"/>
                          <a:gd name="connsiteX8" fmla="*/ 1612682 w 1936774"/>
                          <a:gd name="connsiteY8" fmla="*/ 142875 h 1385322"/>
                          <a:gd name="connsiteX9" fmla="*/ 1593632 w 1936774"/>
                          <a:gd name="connsiteY9" fmla="*/ 171450 h 1385322"/>
                          <a:gd name="connsiteX10" fmla="*/ 1565057 w 1936774"/>
                          <a:gd name="connsiteY10" fmla="*/ 219075 h 1385322"/>
                          <a:gd name="connsiteX11" fmla="*/ 1547912 w 1936774"/>
                          <a:gd name="connsiteY11" fmla="*/ 236265 h 1385322"/>
                          <a:gd name="connsiteX12" fmla="*/ 1517432 w 1936774"/>
                          <a:gd name="connsiteY12" fmla="*/ 276225 h 1385322"/>
                          <a:gd name="connsiteX13" fmla="*/ 1441232 w 1936774"/>
                          <a:gd name="connsiteY13" fmla="*/ 361950 h 1385322"/>
                          <a:gd name="connsiteX14" fmla="*/ 1412657 w 1936774"/>
                          <a:gd name="connsiteY14" fmla="*/ 371475 h 1385322"/>
                          <a:gd name="connsiteX15" fmla="*/ 1355507 w 1936774"/>
                          <a:gd name="connsiteY15" fmla="*/ 409575 h 1385322"/>
                          <a:gd name="connsiteX16" fmla="*/ 1326932 w 1936774"/>
                          <a:gd name="connsiteY16" fmla="*/ 428625 h 1385322"/>
                          <a:gd name="connsiteX17" fmla="*/ 1222157 w 1936774"/>
                          <a:gd name="connsiteY17" fmla="*/ 466725 h 1385322"/>
                          <a:gd name="connsiteX18" fmla="*/ 943916 w 1936774"/>
                          <a:gd name="connsiteY18" fmla="*/ 438303 h 1385322"/>
                          <a:gd name="connsiteX19" fmla="*/ 898291 w 1936774"/>
                          <a:gd name="connsiteY19" fmla="*/ 419323 h 1385322"/>
                          <a:gd name="connsiteX20" fmla="*/ 843014 w 1936774"/>
                          <a:gd name="connsiteY20" fmla="*/ 390680 h 1385322"/>
                          <a:gd name="connsiteX21" fmla="*/ 817916 w 1936774"/>
                          <a:gd name="connsiteY21" fmla="*/ 362367 h 1385322"/>
                          <a:gd name="connsiteX22" fmla="*/ 799184 w 1936774"/>
                          <a:gd name="connsiteY22" fmla="*/ 331562 h 1385322"/>
                          <a:gd name="connsiteX23" fmla="*/ 764957 w 1936774"/>
                          <a:gd name="connsiteY23" fmla="*/ 304800 h 1385322"/>
                          <a:gd name="connsiteX24" fmla="*/ 707807 w 1936774"/>
                          <a:gd name="connsiteY24" fmla="*/ 228600 h 1385322"/>
                          <a:gd name="connsiteX25" fmla="*/ 679232 w 1936774"/>
                          <a:gd name="connsiteY25" fmla="*/ 203895 h 1385322"/>
                          <a:gd name="connsiteX26" fmla="*/ 653705 w 1936774"/>
                          <a:gd name="connsiteY26" fmla="*/ 152817 h 1385322"/>
                          <a:gd name="connsiteX27" fmla="*/ 633465 w 1936774"/>
                          <a:gd name="connsiteY27" fmla="*/ 110828 h 1385322"/>
                          <a:gd name="connsiteX28" fmla="*/ 612289 w 1936774"/>
                          <a:gd name="connsiteY28" fmla="*/ 37132 h 1385322"/>
                          <a:gd name="connsiteX29" fmla="*/ 441107 w 1936774"/>
                          <a:gd name="connsiteY29" fmla="*/ 209550 h 1385322"/>
                          <a:gd name="connsiteX30" fmla="*/ 374432 w 1936774"/>
                          <a:gd name="connsiteY30" fmla="*/ 285750 h 1385322"/>
                          <a:gd name="connsiteX31" fmla="*/ 357287 w 1936774"/>
                          <a:gd name="connsiteY31" fmla="*/ 312428 h 1385322"/>
                          <a:gd name="connsiteX32" fmla="*/ 345857 w 1936774"/>
                          <a:gd name="connsiteY32" fmla="*/ 342900 h 1385322"/>
                          <a:gd name="connsiteX33" fmla="*/ 317282 w 1936774"/>
                          <a:gd name="connsiteY33" fmla="*/ 390525 h 1385322"/>
                          <a:gd name="connsiteX34" fmla="*/ 296327 w 1936774"/>
                          <a:gd name="connsiteY34" fmla="*/ 451545 h 1385322"/>
                          <a:gd name="connsiteX35" fmla="*/ 298232 w 1936774"/>
                          <a:gd name="connsiteY35" fmla="*/ 495300 h 1385322"/>
                          <a:gd name="connsiteX36" fmla="*/ 225406 w 1936774"/>
                          <a:gd name="connsiteY36" fmla="*/ 644629 h 1385322"/>
                          <a:gd name="connsiteX37" fmla="*/ 154518 w 1936774"/>
                          <a:gd name="connsiteY37" fmla="*/ 705949 h 1385322"/>
                          <a:gd name="connsiteX38" fmla="*/ 99120 w 1936774"/>
                          <a:gd name="connsiteY38" fmla="*/ 742019 h 1385322"/>
                          <a:gd name="connsiteX39" fmla="*/ 30727 w 1936774"/>
                          <a:gd name="connsiteY39" fmla="*/ 800745 h 1385322"/>
                          <a:gd name="connsiteX40" fmla="*/ 67197 w 1936774"/>
                          <a:gd name="connsiteY40" fmla="*/ 883625 h 1385322"/>
                          <a:gd name="connsiteX41" fmla="*/ 437297 w 1936774"/>
                          <a:gd name="connsiteY41" fmla="*/ 971550 h 1385322"/>
                          <a:gd name="connsiteX42" fmla="*/ 508717 w 1936774"/>
                          <a:gd name="connsiteY42" fmla="*/ 963361 h 1385322"/>
                          <a:gd name="connsiteX43" fmla="*/ 555909 w 1936774"/>
                          <a:gd name="connsiteY43" fmla="*/ 968937 h 1385322"/>
                          <a:gd name="connsiteX44" fmla="*/ 611067 w 1936774"/>
                          <a:gd name="connsiteY44" fmla="*/ 947585 h 1385322"/>
                          <a:gd name="connsiteX45" fmla="*/ 659466 w 1936774"/>
                          <a:gd name="connsiteY45" fmla="*/ 937310 h 1385322"/>
                          <a:gd name="connsiteX46" fmla="*/ 669707 w 1936774"/>
                          <a:gd name="connsiteY46" fmla="*/ 936915 h 1385322"/>
                          <a:gd name="connsiteX47" fmla="*/ 693699 w 1936774"/>
                          <a:gd name="connsiteY47" fmla="*/ 929280 h 1385322"/>
                          <a:gd name="connsiteX48" fmla="*/ 724565 w 1936774"/>
                          <a:gd name="connsiteY48" fmla="*/ 926602 h 1385322"/>
                          <a:gd name="connsiteX49" fmla="*/ 772111 w 1936774"/>
                          <a:gd name="connsiteY49" fmla="*/ 918103 h 1385322"/>
                          <a:gd name="connsiteX50" fmla="*/ 822107 w 1936774"/>
                          <a:gd name="connsiteY50" fmla="*/ 895350 h 1385322"/>
                          <a:gd name="connsiteX51" fmla="*/ 869732 w 1936774"/>
                          <a:gd name="connsiteY51" fmla="*/ 866775 h 1385322"/>
                          <a:gd name="connsiteX52" fmla="*/ 1037276 w 1936774"/>
                          <a:gd name="connsiteY52" fmla="*/ 910639 h 1385322"/>
                          <a:gd name="connsiteX53" fmla="*/ 1126907 w 1936774"/>
                          <a:gd name="connsiteY53" fmla="*/ 990600 h 1385322"/>
                          <a:gd name="connsiteX54" fmla="*/ 1126907 w 1936774"/>
                          <a:gd name="connsiteY54" fmla="*/ 1021110 h 1385322"/>
                          <a:gd name="connsiteX55" fmla="*/ 1142147 w 1936774"/>
                          <a:gd name="connsiteY55" fmla="*/ 1057275 h 1385322"/>
                          <a:gd name="connsiteX56" fmla="*/ 1198166 w 1936774"/>
                          <a:gd name="connsiteY56" fmla="*/ 1348565 h 1385322"/>
                          <a:gd name="connsiteX57" fmla="*/ 1231682 w 1936774"/>
                          <a:gd name="connsiteY57" fmla="*/ 1019175 h 1385322"/>
                          <a:gd name="connsiteX58" fmla="*/ 1212632 w 1936774"/>
                          <a:gd name="connsiteY58" fmla="*/ 990600 h 1385322"/>
                          <a:gd name="connsiteX59" fmla="*/ 1231682 w 1936774"/>
                          <a:gd name="connsiteY59" fmla="*/ 1047750 h 1385322"/>
                          <a:gd name="connsiteX60" fmla="*/ 1285022 w 1936774"/>
                          <a:gd name="connsiteY60" fmla="*/ 1173161 h 1385322"/>
                          <a:gd name="connsiteX61" fmla="*/ 1353215 w 1936774"/>
                          <a:gd name="connsiteY61" fmla="*/ 1384966 h 1385322"/>
                          <a:gd name="connsiteX62" fmla="*/ 1338390 w 1936774"/>
                          <a:gd name="connsiteY62" fmla="*/ 1110089 h 1385322"/>
                          <a:gd name="connsiteX63" fmla="*/ 1344331 w 1936774"/>
                          <a:gd name="connsiteY63" fmla="*/ 1041794 h 1385322"/>
                          <a:gd name="connsiteX64" fmla="*/ 1419313 w 1936774"/>
                          <a:gd name="connsiteY64" fmla="*/ 1015847 h 1385322"/>
                          <a:gd name="connsiteX65" fmla="*/ 1492207 w 1936774"/>
                          <a:gd name="connsiteY65" fmla="*/ 1018882 h 1385322"/>
                          <a:gd name="connsiteX66" fmla="*/ 1574897 w 1936774"/>
                          <a:gd name="connsiteY66" fmla="*/ 996369 h 1385322"/>
                          <a:gd name="connsiteX67" fmla="*/ 1591734 w 1936774"/>
                          <a:gd name="connsiteY67" fmla="*/ 990599 h 1385322"/>
                          <a:gd name="connsiteX68" fmla="*/ 1727841 w 1936774"/>
                          <a:gd name="connsiteY68" fmla="*/ 915501 h 1385322"/>
                          <a:gd name="connsiteX69" fmla="*/ 1797882 w 1936774"/>
                          <a:gd name="connsiteY69" fmla="*/ 840483 h 1385322"/>
                          <a:gd name="connsiteX70" fmla="*/ 1812707 w 1936774"/>
                          <a:gd name="connsiteY70" fmla="*/ 828675 h 1385322"/>
                          <a:gd name="connsiteX71" fmla="*/ 1850807 w 1936774"/>
                          <a:gd name="connsiteY71" fmla="*/ 771525 h 1385322"/>
                          <a:gd name="connsiteX72" fmla="*/ 1869857 w 1936774"/>
                          <a:gd name="connsiteY72" fmla="*/ 742950 h 1385322"/>
                          <a:gd name="connsiteX73" fmla="*/ 1879382 w 1936774"/>
                          <a:gd name="connsiteY73" fmla="*/ 704850 h 1385322"/>
                          <a:gd name="connsiteX74" fmla="*/ 1860332 w 1936774"/>
                          <a:gd name="connsiteY74" fmla="*/ 466725 h 1385322"/>
                          <a:gd name="connsiteX75" fmla="*/ 1850807 w 1936774"/>
                          <a:gd name="connsiteY75" fmla="*/ 438150 h 1385322"/>
                          <a:gd name="connsiteX76" fmla="*/ 1833662 w 1936774"/>
                          <a:gd name="connsiteY76" fmla="*/ 401947 h 1385322"/>
                          <a:gd name="connsiteX77" fmla="*/ 1812707 w 1936774"/>
                          <a:gd name="connsiteY77" fmla="*/ 371475 h 1385322"/>
                          <a:gd name="connsiteX78" fmla="*/ 1812707 w 1936774"/>
                          <a:gd name="connsiteY78" fmla="*/ 190500 h 1385322"/>
                          <a:gd name="connsiteX79" fmla="*/ 1831757 w 1936774"/>
                          <a:gd name="connsiteY79" fmla="*/ 161925 h 1385322"/>
                          <a:gd name="connsiteX80" fmla="*/ 1860332 w 1936774"/>
                          <a:gd name="connsiteY80" fmla="*/ 142875 h 1385322"/>
                          <a:gd name="connsiteX81" fmla="*/ 1898432 w 1936774"/>
                          <a:gd name="connsiteY81" fmla="*/ 114300 h 1385322"/>
                          <a:gd name="connsiteX82" fmla="*/ 1936532 w 1936774"/>
                          <a:gd name="connsiteY82" fmla="*/ 95250 h 1385322"/>
                          <a:gd name="connsiteX83" fmla="*/ 1888907 w 1936774"/>
                          <a:gd name="connsiteY83" fmla="*/ 51457 h 1385322"/>
                          <a:gd name="connsiteX0" fmla="*/ 1888907 w 1936774"/>
                          <a:gd name="connsiteY0" fmla="*/ 51457 h 1385322"/>
                          <a:gd name="connsiteX1" fmla="*/ 1898432 w 1936774"/>
                          <a:gd name="connsiteY1" fmla="*/ 57150 h 1385322"/>
                          <a:gd name="connsiteX2" fmla="*/ 1822232 w 1936774"/>
                          <a:gd name="connsiteY2" fmla="*/ 9562 h 1385322"/>
                          <a:gd name="connsiteX3" fmla="*/ 1755557 w 1936774"/>
                          <a:gd name="connsiteY3" fmla="*/ 0 h 1385322"/>
                          <a:gd name="connsiteX4" fmla="*/ 1707932 w 1936774"/>
                          <a:gd name="connsiteY4" fmla="*/ 9525 h 1385322"/>
                          <a:gd name="connsiteX5" fmla="*/ 1679357 w 1936774"/>
                          <a:gd name="connsiteY5" fmla="*/ 38100 h 1385322"/>
                          <a:gd name="connsiteX6" fmla="*/ 1648877 w 1936774"/>
                          <a:gd name="connsiteY6" fmla="*/ 74378 h 1385322"/>
                          <a:gd name="connsiteX7" fmla="*/ 1622207 w 1936774"/>
                          <a:gd name="connsiteY7" fmla="*/ 104775 h 1385322"/>
                          <a:gd name="connsiteX8" fmla="*/ 1612682 w 1936774"/>
                          <a:gd name="connsiteY8" fmla="*/ 142875 h 1385322"/>
                          <a:gd name="connsiteX9" fmla="*/ 1593632 w 1936774"/>
                          <a:gd name="connsiteY9" fmla="*/ 171450 h 1385322"/>
                          <a:gd name="connsiteX10" fmla="*/ 1565057 w 1936774"/>
                          <a:gd name="connsiteY10" fmla="*/ 219075 h 1385322"/>
                          <a:gd name="connsiteX11" fmla="*/ 1547912 w 1936774"/>
                          <a:gd name="connsiteY11" fmla="*/ 236265 h 1385322"/>
                          <a:gd name="connsiteX12" fmla="*/ 1517432 w 1936774"/>
                          <a:gd name="connsiteY12" fmla="*/ 276225 h 1385322"/>
                          <a:gd name="connsiteX13" fmla="*/ 1441232 w 1936774"/>
                          <a:gd name="connsiteY13" fmla="*/ 361950 h 1385322"/>
                          <a:gd name="connsiteX14" fmla="*/ 1412657 w 1936774"/>
                          <a:gd name="connsiteY14" fmla="*/ 371475 h 1385322"/>
                          <a:gd name="connsiteX15" fmla="*/ 1355507 w 1936774"/>
                          <a:gd name="connsiteY15" fmla="*/ 409575 h 1385322"/>
                          <a:gd name="connsiteX16" fmla="*/ 1326932 w 1936774"/>
                          <a:gd name="connsiteY16" fmla="*/ 428625 h 1385322"/>
                          <a:gd name="connsiteX17" fmla="*/ 1222157 w 1936774"/>
                          <a:gd name="connsiteY17" fmla="*/ 466725 h 1385322"/>
                          <a:gd name="connsiteX18" fmla="*/ 943916 w 1936774"/>
                          <a:gd name="connsiteY18" fmla="*/ 438303 h 1385322"/>
                          <a:gd name="connsiteX19" fmla="*/ 898291 w 1936774"/>
                          <a:gd name="connsiteY19" fmla="*/ 419323 h 1385322"/>
                          <a:gd name="connsiteX20" fmla="*/ 843014 w 1936774"/>
                          <a:gd name="connsiteY20" fmla="*/ 390680 h 1385322"/>
                          <a:gd name="connsiteX21" fmla="*/ 817916 w 1936774"/>
                          <a:gd name="connsiteY21" fmla="*/ 362367 h 1385322"/>
                          <a:gd name="connsiteX22" fmla="*/ 799184 w 1936774"/>
                          <a:gd name="connsiteY22" fmla="*/ 331562 h 1385322"/>
                          <a:gd name="connsiteX23" fmla="*/ 764957 w 1936774"/>
                          <a:gd name="connsiteY23" fmla="*/ 304800 h 1385322"/>
                          <a:gd name="connsiteX24" fmla="*/ 707807 w 1936774"/>
                          <a:gd name="connsiteY24" fmla="*/ 228600 h 1385322"/>
                          <a:gd name="connsiteX25" fmla="*/ 679232 w 1936774"/>
                          <a:gd name="connsiteY25" fmla="*/ 203895 h 1385322"/>
                          <a:gd name="connsiteX26" fmla="*/ 653705 w 1936774"/>
                          <a:gd name="connsiteY26" fmla="*/ 152817 h 1385322"/>
                          <a:gd name="connsiteX27" fmla="*/ 645657 w 1936774"/>
                          <a:gd name="connsiteY27" fmla="*/ 86541 h 1385322"/>
                          <a:gd name="connsiteX28" fmla="*/ 612289 w 1936774"/>
                          <a:gd name="connsiteY28" fmla="*/ 37132 h 1385322"/>
                          <a:gd name="connsiteX29" fmla="*/ 441107 w 1936774"/>
                          <a:gd name="connsiteY29" fmla="*/ 209550 h 1385322"/>
                          <a:gd name="connsiteX30" fmla="*/ 374432 w 1936774"/>
                          <a:gd name="connsiteY30" fmla="*/ 285750 h 1385322"/>
                          <a:gd name="connsiteX31" fmla="*/ 357287 w 1936774"/>
                          <a:gd name="connsiteY31" fmla="*/ 312428 h 1385322"/>
                          <a:gd name="connsiteX32" fmla="*/ 345857 w 1936774"/>
                          <a:gd name="connsiteY32" fmla="*/ 342900 h 1385322"/>
                          <a:gd name="connsiteX33" fmla="*/ 317282 w 1936774"/>
                          <a:gd name="connsiteY33" fmla="*/ 390525 h 1385322"/>
                          <a:gd name="connsiteX34" fmla="*/ 296327 w 1936774"/>
                          <a:gd name="connsiteY34" fmla="*/ 451545 h 1385322"/>
                          <a:gd name="connsiteX35" fmla="*/ 298232 w 1936774"/>
                          <a:gd name="connsiteY35" fmla="*/ 495300 h 1385322"/>
                          <a:gd name="connsiteX36" fmla="*/ 225406 w 1936774"/>
                          <a:gd name="connsiteY36" fmla="*/ 644629 h 1385322"/>
                          <a:gd name="connsiteX37" fmla="*/ 154518 w 1936774"/>
                          <a:gd name="connsiteY37" fmla="*/ 705949 h 1385322"/>
                          <a:gd name="connsiteX38" fmla="*/ 99120 w 1936774"/>
                          <a:gd name="connsiteY38" fmla="*/ 742019 h 1385322"/>
                          <a:gd name="connsiteX39" fmla="*/ 30727 w 1936774"/>
                          <a:gd name="connsiteY39" fmla="*/ 800745 h 1385322"/>
                          <a:gd name="connsiteX40" fmla="*/ 67197 w 1936774"/>
                          <a:gd name="connsiteY40" fmla="*/ 883625 h 1385322"/>
                          <a:gd name="connsiteX41" fmla="*/ 437297 w 1936774"/>
                          <a:gd name="connsiteY41" fmla="*/ 971550 h 1385322"/>
                          <a:gd name="connsiteX42" fmla="*/ 508717 w 1936774"/>
                          <a:gd name="connsiteY42" fmla="*/ 963361 h 1385322"/>
                          <a:gd name="connsiteX43" fmla="*/ 555909 w 1936774"/>
                          <a:gd name="connsiteY43" fmla="*/ 968937 h 1385322"/>
                          <a:gd name="connsiteX44" fmla="*/ 611067 w 1936774"/>
                          <a:gd name="connsiteY44" fmla="*/ 947585 h 1385322"/>
                          <a:gd name="connsiteX45" fmla="*/ 659466 w 1936774"/>
                          <a:gd name="connsiteY45" fmla="*/ 937310 h 1385322"/>
                          <a:gd name="connsiteX46" fmla="*/ 669707 w 1936774"/>
                          <a:gd name="connsiteY46" fmla="*/ 936915 h 1385322"/>
                          <a:gd name="connsiteX47" fmla="*/ 693699 w 1936774"/>
                          <a:gd name="connsiteY47" fmla="*/ 929280 h 1385322"/>
                          <a:gd name="connsiteX48" fmla="*/ 724565 w 1936774"/>
                          <a:gd name="connsiteY48" fmla="*/ 926602 h 1385322"/>
                          <a:gd name="connsiteX49" fmla="*/ 772111 w 1936774"/>
                          <a:gd name="connsiteY49" fmla="*/ 918103 h 1385322"/>
                          <a:gd name="connsiteX50" fmla="*/ 822107 w 1936774"/>
                          <a:gd name="connsiteY50" fmla="*/ 895350 h 1385322"/>
                          <a:gd name="connsiteX51" fmla="*/ 869732 w 1936774"/>
                          <a:gd name="connsiteY51" fmla="*/ 866775 h 1385322"/>
                          <a:gd name="connsiteX52" fmla="*/ 1037276 w 1936774"/>
                          <a:gd name="connsiteY52" fmla="*/ 910639 h 1385322"/>
                          <a:gd name="connsiteX53" fmla="*/ 1126907 w 1936774"/>
                          <a:gd name="connsiteY53" fmla="*/ 990600 h 1385322"/>
                          <a:gd name="connsiteX54" fmla="*/ 1126907 w 1936774"/>
                          <a:gd name="connsiteY54" fmla="*/ 1021110 h 1385322"/>
                          <a:gd name="connsiteX55" fmla="*/ 1142147 w 1936774"/>
                          <a:gd name="connsiteY55" fmla="*/ 1057275 h 1385322"/>
                          <a:gd name="connsiteX56" fmla="*/ 1198166 w 1936774"/>
                          <a:gd name="connsiteY56" fmla="*/ 1348565 h 1385322"/>
                          <a:gd name="connsiteX57" fmla="*/ 1231682 w 1936774"/>
                          <a:gd name="connsiteY57" fmla="*/ 1019175 h 1385322"/>
                          <a:gd name="connsiteX58" fmla="*/ 1212632 w 1936774"/>
                          <a:gd name="connsiteY58" fmla="*/ 990600 h 1385322"/>
                          <a:gd name="connsiteX59" fmla="*/ 1231682 w 1936774"/>
                          <a:gd name="connsiteY59" fmla="*/ 1047750 h 1385322"/>
                          <a:gd name="connsiteX60" fmla="*/ 1285022 w 1936774"/>
                          <a:gd name="connsiteY60" fmla="*/ 1173161 h 1385322"/>
                          <a:gd name="connsiteX61" fmla="*/ 1353215 w 1936774"/>
                          <a:gd name="connsiteY61" fmla="*/ 1384966 h 1385322"/>
                          <a:gd name="connsiteX62" fmla="*/ 1338390 w 1936774"/>
                          <a:gd name="connsiteY62" fmla="*/ 1110089 h 1385322"/>
                          <a:gd name="connsiteX63" fmla="*/ 1344331 w 1936774"/>
                          <a:gd name="connsiteY63" fmla="*/ 1041794 h 1385322"/>
                          <a:gd name="connsiteX64" fmla="*/ 1419313 w 1936774"/>
                          <a:gd name="connsiteY64" fmla="*/ 1015847 h 1385322"/>
                          <a:gd name="connsiteX65" fmla="*/ 1492207 w 1936774"/>
                          <a:gd name="connsiteY65" fmla="*/ 1018882 h 1385322"/>
                          <a:gd name="connsiteX66" fmla="*/ 1574897 w 1936774"/>
                          <a:gd name="connsiteY66" fmla="*/ 996369 h 1385322"/>
                          <a:gd name="connsiteX67" fmla="*/ 1591734 w 1936774"/>
                          <a:gd name="connsiteY67" fmla="*/ 990599 h 1385322"/>
                          <a:gd name="connsiteX68" fmla="*/ 1727841 w 1936774"/>
                          <a:gd name="connsiteY68" fmla="*/ 915501 h 1385322"/>
                          <a:gd name="connsiteX69" fmla="*/ 1797882 w 1936774"/>
                          <a:gd name="connsiteY69" fmla="*/ 840483 h 1385322"/>
                          <a:gd name="connsiteX70" fmla="*/ 1812707 w 1936774"/>
                          <a:gd name="connsiteY70" fmla="*/ 828675 h 1385322"/>
                          <a:gd name="connsiteX71" fmla="*/ 1850807 w 1936774"/>
                          <a:gd name="connsiteY71" fmla="*/ 771525 h 1385322"/>
                          <a:gd name="connsiteX72" fmla="*/ 1869857 w 1936774"/>
                          <a:gd name="connsiteY72" fmla="*/ 742950 h 1385322"/>
                          <a:gd name="connsiteX73" fmla="*/ 1879382 w 1936774"/>
                          <a:gd name="connsiteY73" fmla="*/ 704850 h 1385322"/>
                          <a:gd name="connsiteX74" fmla="*/ 1860332 w 1936774"/>
                          <a:gd name="connsiteY74" fmla="*/ 466725 h 1385322"/>
                          <a:gd name="connsiteX75" fmla="*/ 1850807 w 1936774"/>
                          <a:gd name="connsiteY75" fmla="*/ 438150 h 1385322"/>
                          <a:gd name="connsiteX76" fmla="*/ 1833662 w 1936774"/>
                          <a:gd name="connsiteY76" fmla="*/ 401947 h 1385322"/>
                          <a:gd name="connsiteX77" fmla="*/ 1812707 w 1936774"/>
                          <a:gd name="connsiteY77" fmla="*/ 371475 h 1385322"/>
                          <a:gd name="connsiteX78" fmla="*/ 1812707 w 1936774"/>
                          <a:gd name="connsiteY78" fmla="*/ 190500 h 1385322"/>
                          <a:gd name="connsiteX79" fmla="*/ 1831757 w 1936774"/>
                          <a:gd name="connsiteY79" fmla="*/ 161925 h 1385322"/>
                          <a:gd name="connsiteX80" fmla="*/ 1860332 w 1936774"/>
                          <a:gd name="connsiteY80" fmla="*/ 142875 h 1385322"/>
                          <a:gd name="connsiteX81" fmla="*/ 1898432 w 1936774"/>
                          <a:gd name="connsiteY81" fmla="*/ 114300 h 1385322"/>
                          <a:gd name="connsiteX82" fmla="*/ 1936532 w 1936774"/>
                          <a:gd name="connsiteY82" fmla="*/ 95250 h 1385322"/>
                          <a:gd name="connsiteX83" fmla="*/ 1888907 w 1936774"/>
                          <a:gd name="connsiteY83" fmla="*/ 51457 h 1385322"/>
                          <a:gd name="connsiteX0" fmla="*/ 1888907 w 1936774"/>
                          <a:gd name="connsiteY0" fmla="*/ 51457 h 1385322"/>
                          <a:gd name="connsiteX1" fmla="*/ 1898432 w 1936774"/>
                          <a:gd name="connsiteY1" fmla="*/ 57150 h 1385322"/>
                          <a:gd name="connsiteX2" fmla="*/ 1822232 w 1936774"/>
                          <a:gd name="connsiteY2" fmla="*/ 9562 h 1385322"/>
                          <a:gd name="connsiteX3" fmla="*/ 1755557 w 1936774"/>
                          <a:gd name="connsiteY3" fmla="*/ 0 h 1385322"/>
                          <a:gd name="connsiteX4" fmla="*/ 1707932 w 1936774"/>
                          <a:gd name="connsiteY4" fmla="*/ 9525 h 1385322"/>
                          <a:gd name="connsiteX5" fmla="*/ 1679357 w 1936774"/>
                          <a:gd name="connsiteY5" fmla="*/ 38100 h 1385322"/>
                          <a:gd name="connsiteX6" fmla="*/ 1648877 w 1936774"/>
                          <a:gd name="connsiteY6" fmla="*/ 74378 h 1385322"/>
                          <a:gd name="connsiteX7" fmla="*/ 1622207 w 1936774"/>
                          <a:gd name="connsiteY7" fmla="*/ 104775 h 1385322"/>
                          <a:gd name="connsiteX8" fmla="*/ 1612682 w 1936774"/>
                          <a:gd name="connsiteY8" fmla="*/ 142875 h 1385322"/>
                          <a:gd name="connsiteX9" fmla="*/ 1593632 w 1936774"/>
                          <a:gd name="connsiteY9" fmla="*/ 171450 h 1385322"/>
                          <a:gd name="connsiteX10" fmla="*/ 1565057 w 1936774"/>
                          <a:gd name="connsiteY10" fmla="*/ 219075 h 1385322"/>
                          <a:gd name="connsiteX11" fmla="*/ 1547912 w 1936774"/>
                          <a:gd name="connsiteY11" fmla="*/ 236265 h 1385322"/>
                          <a:gd name="connsiteX12" fmla="*/ 1517432 w 1936774"/>
                          <a:gd name="connsiteY12" fmla="*/ 276225 h 1385322"/>
                          <a:gd name="connsiteX13" fmla="*/ 1441232 w 1936774"/>
                          <a:gd name="connsiteY13" fmla="*/ 361950 h 1385322"/>
                          <a:gd name="connsiteX14" fmla="*/ 1412657 w 1936774"/>
                          <a:gd name="connsiteY14" fmla="*/ 371475 h 1385322"/>
                          <a:gd name="connsiteX15" fmla="*/ 1355507 w 1936774"/>
                          <a:gd name="connsiteY15" fmla="*/ 409575 h 1385322"/>
                          <a:gd name="connsiteX16" fmla="*/ 1326932 w 1936774"/>
                          <a:gd name="connsiteY16" fmla="*/ 428625 h 1385322"/>
                          <a:gd name="connsiteX17" fmla="*/ 1222157 w 1936774"/>
                          <a:gd name="connsiteY17" fmla="*/ 466725 h 1385322"/>
                          <a:gd name="connsiteX18" fmla="*/ 943916 w 1936774"/>
                          <a:gd name="connsiteY18" fmla="*/ 438303 h 1385322"/>
                          <a:gd name="connsiteX19" fmla="*/ 898291 w 1936774"/>
                          <a:gd name="connsiteY19" fmla="*/ 419323 h 1385322"/>
                          <a:gd name="connsiteX20" fmla="*/ 843014 w 1936774"/>
                          <a:gd name="connsiteY20" fmla="*/ 390680 h 1385322"/>
                          <a:gd name="connsiteX21" fmla="*/ 817916 w 1936774"/>
                          <a:gd name="connsiteY21" fmla="*/ 362367 h 1385322"/>
                          <a:gd name="connsiteX22" fmla="*/ 799184 w 1936774"/>
                          <a:gd name="connsiteY22" fmla="*/ 331562 h 1385322"/>
                          <a:gd name="connsiteX23" fmla="*/ 764957 w 1936774"/>
                          <a:gd name="connsiteY23" fmla="*/ 304800 h 1385322"/>
                          <a:gd name="connsiteX24" fmla="*/ 707807 w 1936774"/>
                          <a:gd name="connsiteY24" fmla="*/ 228600 h 1385322"/>
                          <a:gd name="connsiteX25" fmla="*/ 679232 w 1936774"/>
                          <a:gd name="connsiteY25" fmla="*/ 203895 h 1385322"/>
                          <a:gd name="connsiteX26" fmla="*/ 653705 w 1936774"/>
                          <a:gd name="connsiteY26" fmla="*/ 152817 h 1385322"/>
                          <a:gd name="connsiteX27" fmla="*/ 636513 w 1936774"/>
                          <a:gd name="connsiteY27" fmla="*/ 89577 h 1385322"/>
                          <a:gd name="connsiteX28" fmla="*/ 612289 w 1936774"/>
                          <a:gd name="connsiteY28" fmla="*/ 37132 h 1385322"/>
                          <a:gd name="connsiteX29" fmla="*/ 441107 w 1936774"/>
                          <a:gd name="connsiteY29" fmla="*/ 209550 h 1385322"/>
                          <a:gd name="connsiteX30" fmla="*/ 374432 w 1936774"/>
                          <a:gd name="connsiteY30" fmla="*/ 285750 h 1385322"/>
                          <a:gd name="connsiteX31" fmla="*/ 357287 w 1936774"/>
                          <a:gd name="connsiteY31" fmla="*/ 312428 h 1385322"/>
                          <a:gd name="connsiteX32" fmla="*/ 345857 w 1936774"/>
                          <a:gd name="connsiteY32" fmla="*/ 342900 h 1385322"/>
                          <a:gd name="connsiteX33" fmla="*/ 317282 w 1936774"/>
                          <a:gd name="connsiteY33" fmla="*/ 390525 h 1385322"/>
                          <a:gd name="connsiteX34" fmla="*/ 296327 w 1936774"/>
                          <a:gd name="connsiteY34" fmla="*/ 451545 h 1385322"/>
                          <a:gd name="connsiteX35" fmla="*/ 298232 w 1936774"/>
                          <a:gd name="connsiteY35" fmla="*/ 495300 h 1385322"/>
                          <a:gd name="connsiteX36" fmla="*/ 225406 w 1936774"/>
                          <a:gd name="connsiteY36" fmla="*/ 644629 h 1385322"/>
                          <a:gd name="connsiteX37" fmla="*/ 154518 w 1936774"/>
                          <a:gd name="connsiteY37" fmla="*/ 705949 h 1385322"/>
                          <a:gd name="connsiteX38" fmla="*/ 99120 w 1936774"/>
                          <a:gd name="connsiteY38" fmla="*/ 742019 h 1385322"/>
                          <a:gd name="connsiteX39" fmla="*/ 30727 w 1936774"/>
                          <a:gd name="connsiteY39" fmla="*/ 800745 h 1385322"/>
                          <a:gd name="connsiteX40" fmla="*/ 67197 w 1936774"/>
                          <a:gd name="connsiteY40" fmla="*/ 883625 h 1385322"/>
                          <a:gd name="connsiteX41" fmla="*/ 437297 w 1936774"/>
                          <a:gd name="connsiteY41" fmla="*/ 971550 h 1385322"/>
                          <a:gd name="connsiteX42" fmla="*/ 508717 w 1936774"/>
                          <a:gd name="connsiteY42" fmla="*/ 963361 h 1385322"/>
                          <a:gd name="connsiteX43" fmla="*/ 555909 w 1936774"/>
                          <a:gd name="connsiteY43" fmla="*/ 968937 h 1385322"/>
                          <a:gd name="connsiteX44" fmla="*/ 611067 w 1936774"/>
                          <a:gd name="connsiteY44" fmla="*/ 947585 h 1385322"/>
                          <a:gd name="connsiteX45" fmla="*/ 659466 w 1936774"/>
                          <a:gd name="connsiteY45" fmla="*/ 937310 h 1385322"/>
                          <a:gd name="connsiteX46" fmla="*/ 669707 w 1936774"/>
                          <a:gd name="connsiteY46" fmla="*/ 936915 h 1385322"/>
                          <a:gd name="connsiteX47" fmla="*/ 693699 w 1936774"/>
                          <a:gd name="connsiteY47" fmla="*/ 929280 h 1385322"/>
                          <a:gd name="connsiteX48" fmla="*/ 724565 w 1936774"/>
                          <a:gd name="connsiteY48" fmla="*/ 926602 h 1385322"/>
                          <a:gd name="connsiteX49" fmla="*/ 772111 w 1936774"/>
                          <a:gd name="connsiteY49" fmla="*/ 918103 h 1385322"/>
                          <a:gd name="connsiteX50" fmla="*/ 822107 w 1936774"/>
                          <a:gd name="connsiteY50" fmla="*/ 895350 h 1385322"/>
                          <a:gd name="connsiteX51" fmla="*/ 869732 w 1936774"/>
                          <a:gd name="connsiteY51" fmla="*/ 866775 h 1385322"/>
                          <a:gd name="connsiteX52" fmla="*/ 1037276 w 1936774"/>
                          <a:gd name="connsiteY52" fmla="*/ 910639 h 1385322"/>
                          <a:gd name="connsiteX53" fmla="*/ 1126907 w 1936774"/>
                          <a:gd name="connsiteY53" fmla="*/ 990600 h 1385322"/>
                          <a:gd name="connsiteX54" fmla="*/ 1126907 w 1936774"/>
                          <a:gd name="connsiteY54" fmla="*/ 1021110 h 1385322"/>
                          <a:gd name="connsiteX55" fmla="*/ 1142147 w 1936774"/>
                          <a:gd name="connsiteY55" fmla="*/ 1057275 h 1385322"/>
                          <a:gd name="connsiteX56" fmla="*/ 1198166 w 1936774"/>
                          <a:gd name="connsiteY56" fmla="*/ 1348565 h 1385322"/>
                          <a:gd name="connsiteX57" fmla="*/ 1231682 w 1936774"/>
                          <a:gd name="connsiteY57" fmla="*/ 1019175 h 1385322"/>
                          <a:gd name="connsiteX58" fmla="*/ 1212632 w 1936774"/>
                          <a:gd name="connsiteY58" fmla="*/ 990600 h 1385322"/>
                          <a:gd name="connsiteX59" fmla="*/ 1231682 w 1936774"/>
                          <a:gd name="connsiteY59" fmla="*/ 1047750 h 1385322"/>
                          <a:gd name="connsiteX60" fmla="*/ 1285022 w 1936774"/>
                          <a:gd name="connsiteY60" fmla="*/ 1173161 h 1385322"/>
                          <a:gd name="connsiteX61" fmla="*/ 1353215 w 1936774"/>
                          <a:gd name="connsiteY61" fmla="*/ 1384966 h 1385322"/>
                          <a:gd name="connsiteX62" fmla="*/ 1338390 w 1936774"/>
                          <a:gd name="connsiteY62" fmla="*/ 1110089 h 1385322"/>
                          <a:gd name="connsiteX63" fmla="*/ 1344331 w 1936774"/>
                          <a:gd name="connsiteY63" fmla="*/ 1041794 h 1385322"/>
                          <a:gd name="connsiteX64" fmla="*/ 1419313 w 1936774"/>
                          <a:gd name="connsiteY64" fmla="*/ 1015847 h 1385322"/>
                          <a:gd name="connsiteX65" fmla="*/ 1492207 w 1936774"/>
                          <a:gd name="connsiteY65" fmla="*/ 1018882 h 1385322"/>
                          <a:gd name="connsiteX66" fmla="*/ 1574897 w 1936774"/>
                          <a:gd name="connsiteY66" fmla="*/ 996369 h 1385322"/>
                          <a:gd name="connsiteX67" fmla="*/ 1591734 w 1936774"/>
                          <a:gd name="connsiteY67" fmla="*/ 990599 h 1385322"/>
                          <a:gd name="connsiteX68" fmla="*/ 1727841 w 1936774"/>
                          <a:gd name="connsiteY68" fmla="*/ 915501 h 1385322"/>
                          <a:gd name="connsiteX69" fmla="*/ 1797882 w 1936774"/>
                          <a:gd name="connsiteY69" fmla="*/ 840483 h 1385322"/>
                          <a:gd name="connsiteX70" fmla="*/ 1812707 w 1936774"/>
                          <a:gd name="connsiteY70" fmla="*/ 828675 h 1385322"/>
                          <a:gd name="connsiteX71" fmla="*/ 1850807 w 1936774"/>
                          <a:gd name="connsiteY71" fmla="*/ 771525 h 1385322"/>
                          <a:gd name="connsiteX72" fmla="*/ 1869857 w 1936774"/>
                          <a:gd name="connsiteY72" fmla="*/ 742950 h 1385322"/>
                          <a:gd name="connsiteX73" fmla="*/ 1879382 w 1936774"/>
                          <a:gd name="connsiteY73" fmla="*/ 704850 h 1385322"/>
                          <a:gd name="connsiteX74" fmla="*/ 1860332 w 1936774"/>
                          <a:gd name="connsiteY74" fmla="*/ 466725 h 1385322"/>
                          <a:gd name="connsiteX75" fmla="*/ 1850807 w 1936774"/>
                          <a:gd name="connsiteY75" fmla="*/ 438150 h 1385322"/>
                          <a:gd name="connsiteX76" fmla="*/ 1833662 w 1936774"/>
                          <a:gd name="connsiteY76" fmla="*/ 401947 h 1385322"/>
                          <a:gd name="connsiteX77" fmla="*/ 1812707 w 1936774"/>
                          <a:gd name="connsiteY77" fmla="*/ 371475 h 1385322"/>
                          <a:gd name="connsiteX78" fmla="*/ 1812707 w 1936774"/>
                          <a:gd name="connsiteY78" fmla="*/ 190500 h 1385322"/>
                          <a:gd name="connsiteX79" fmla="*/ 1831757 w 1936774"/>
                          <a:gd name="connsiteY79" fmla="*/ 161925 h 1385322"/>
                          <a:gd name="connsiteX80" fmla="*/ 1860332 w 1936774"/>
                          <a:gd name="connsiteY80" fmla="*/ 142875 h 1385322"/>
                          <a:gd name="connsiteX81" fmla="*/ 1898432 w 1936774"/>
                          <a:gd name="connsiteY81" fmla="*/ 114300 h 1385322"/>
                          <a:gd name="connsiteX82" fmla="*/ 1936532 w 1936774"/>
                          <a:gd name="connsiteY82" fmla="*/ 95250 h 1385322"/>
                          <a:gd name="connsiteX83" fmla="*/ 1888907 w 1936774"/>
                          <a:gd name="connsiteY83" fmla="*/ 51457 h 1385322"/>
                          <a:gd name="connsiteX0" fmla="*/ 1888907 w 1936774"/>
                          <a:gd name="connsiteY0" fmla="*/ 51457 h 1385322"/>
                          <a:gd name="connsiteX1" fmla="*/ 1898432 w 1936774"/>
                          <a:gd name="connsiteY1" fmla="*/ 57150 h 1385322"/>
                          <a:gd name="connsiteX2" fmla="*/ 1822232 w 1936774"/>
                          <a:gd name="connsiteY2" fmla="*/ 9562 h 1385322"/>
                          <a:gd name="connsiteX3" fmla="*/ 1755557 w 1936774"/>
                          <a:gd name="connsiteY3" fmla="*/ 0 h 1385322"/>
                          <a:gd name="connsiteX4" fmla="*/ 1707932 w 1936774"/>
                          <a:gd name="connsiteY4" fmla="*/ 9525 h 1385322"/>
                          <a:gd name="connsiteX5" fmla="*/ 1679357 w 1936774"/>
                          <a:gd name="connsiteY5" fmla="*/ 38100 h 1385322"/>
                          <a:gd name="connsiteX6" fmla="*/ 1648877 w 1936774"/>
                          <a:gd name="connsiteY6" fmla="*/ 74378 h 1385322"/>
                          <a:gd name="connsiteX7" fmla="*/ 1622207 w 1936774"/>
                          <a:gd name="connsiteY7" fmla="*/ 104775 h 1385322"/>
                          <a:gd name="connsiteX8" fmla="*/ 1612682 w 1936774"/>
                          <a:gd name="connsiteY8" fmla="*/ 142875 h 1385322"/>
                          <a:gd name="connsiteX9" fmla="*/ 1593632 w 1936774"/>
                          <a:gd name="connsiteY9" fmla="*/ 171450 h 1385322"/>
                          <a:gd name="connsiteX10" fmla="*/ 1565057 w 1936774"/>
                          <a:gd name="connsiteY10" fmla="*/ 219075 h 1385322"/>
                          <a:gd name="connsiteX11" fmla="*/ 1547912 w 1936774"/>
                          <a:gd name="connsiteY11" fmla="*/ 236265 h 1385322"/>
                          <a:gd name="connsiteX12" fmla="*/ 1517432 w 1936774"/>
                          <a:gd name="connsiteY12" fmla="*/ 276225 h 1385322"/>
                          <a:gd name="connsiteX13" fmla="*/ 1441232 w 1936774"/>
                          <a:gd name="connsiteY13" fmla="*/ 361950 h 1385322"/>
                          <a:gd name="connsiteX14" fmla="*/ 1412657 w 1936774"/>
                          <a:gd name="connsiteY14" fmla="*/ 371475 h 1385322"/>
                          <a:gd name="connsiteX15" fmla="*/ 1355507 w 1936774"/>
                          <a:gd name="connsiteY15" fmla="*/ 409575 h 1385322"/>
                          <a:gd name="connsiteX16" fmla="*/ 1326932 w 1936774"/>
                          <a:gd name="connsiteY16" fmla="*/ 428625 h 1385322"/>
                          <a:gd name="connsiteX17" fmla="*/ 1222157 w 1936774"/>
                          <a:gd name="connsiteY17" fmla="*/ 466725 h 1385322"/>
                          <a:gd name="connsiteX18" fmla="*/ 943916 w 1936774"/>
                          <a:gd name="connsiteY18" fmla="*/ 438303 h 1385322"/>
                          <a:gd name="connsiteX19" fmla="*/ 898291 w 1936774"/>
                          <a:gd name="connsiteY19" fmla="*/ 419323 h 1385322"/>
                          <a:gd name="connsiteX20" fmla="*/ 843014 w 1936774"/>
                          <a:gd name="connsiteY20" fmla="*/ 390680 h 1385322"/>
                          <a:gd name="connsiteX21" fmla="*/ 817916 w 1936774"/>
                          <a:gd name="connsiteY21" fmla="*/ 362367 h 1385322"/>
                          <a:gd name="connsiteX22" fmla="*/ 799184 w 1936774"/>
                          <a:gd name="connsiteY22" fmla="*/ 331562 h 1385322"/>
                          <a:gd name="connsiteX23" fmla="*/ 764957 w 1936774"/>
                          <a:gd name="connsiteY23" fmla="*/ 304800 h 1385322"/>
                          <a:gd name="connsiteX24" fmla="*/ 707807 w 1936774"/>
                          <a:gd name="connsiteY24" fmla="*/ 228600 h 1385322"/>
                          <a:gd name="connsiteX25" fmla="*/ 679232 w 1936774"/>
                          <a:gd name="connsiteY25" fmla="*/ 203895 h 1385322"/>
                          <a:gd name="connsiteX26" fmla="*/ 653705 w 1936774"/>
                          <a:gd name="connsiteY26" fmla="*/ 152817 h 1385322"/>
                          <a:gd name="connsiteX27" fmla="*/ 636513 w 1936774"/>
                          <a:gd name="connsiteY27" fmla="*/ 89577 h 1385322"/>
                          <a:gd name="connsiteX28" fmla="*/ 612289 w 1936774"/>
                          <a:gd name="connsiteY28" fmla="*/ 37132 h 1385322"/>
                          <a:gd name="connsiteX29" fmla="*/ 441107 w 1936774"/>
                          <a:gd name="connsiteY29" fmla="*/ 209550 h 1385322"/>
                          <a:gd name="connsiteX30" fmla="*/ 374432 w 1936774"/>
                          <a:gd name="connsiteY30" fmla="*/ 285750 h 1385322"/>
                          <a:gd name="connsiteX31" fmla="*/ 357287 w 1936774"/>
                          <a:gd name="connsiteY31" fmla="*/ 312428 h 1385322"/>
                          <a:gd name="connsiteX32" fmla="*/ 345857 w 1936774"/>
                          <a:gd name="connsiteY32" fmla="*/ 342900 h 1385322"/>
                          <a:gd name="connsiteX33" fmla="*/ 317282 w 1936774"/>
                          <a:gd name="connsiteY33" fmla="*/ 390525 h 1385322"/>
                          <a:gd name="connsiteX34" fmla="*/ 296327 w 1936774"/>
                          <a:gd name="connsiteY34" fmla="*/ 451545 h 1385322"/>
                          <a:gd name="connsiteX35" fmla="*/ 298232 w 1936774"/>
                          <a:gd name="connsiteY35" fmla="*/ 495300 h 1385322"/>
                          <a:gd name="connsiteX36" fmla="*/ 231502 w 1936774"/>
                          <a:gd name="connsiteY36" fmla="*/ 617305 h 1385322"/>
                          <a:gd name="connsiteX37" fmla="*/ 154518 w 1936774"/>
                          <a:gd name="connsiteY37" fmla="*/ 705949 h 1385322"/>
                          <a:gd name="connsiteX38" fmla="*/ 99120 w 1936774"/>
                          <a:gd name="connsiteY38" fmla="*/ 742019 h 1385322"/>
                          <a:gd name="connsiteX39" fmla="*/ 30727 w 1936774"/>
                          <a:gd name="connsiteY39" fmla="*/ 800745 h 1385322"/>
                          <a:gd name="connsiteX40" fmla="*/ 67197 w 1936774"/>
                          <a:gd name="connsiteY40" fmla="*/ 883625 h 1385322"/>
                          <a:gd name="connsiteX41" fmla="*/ 437297 w 1936774"/>
                          <a:gd name="connsiteY41" fmla="*/ 971550 h 1385322"/>
                          <a:gd name="connsiteX42" fmla="*/ 508717 w 1936774"/>
                          <a:gd name="connsiteY42" fmla="*/ 963361 h 1385322"/>
                          <a:gd name="connsiteX43" fmla="*/ 555909 w 1936774"/>
                          <a:gd name="connsiteY43" fmla="*/ 968937 h 1385322"/>
                          <a:gd name="connsiteX44" fmla="*/ 611067 w 1936774"/>
                          <a:gd name="connsiteY44" fmla="*/ 947585 h 1385322"/>
                          <a:gd name="connsiteX45" fmla="*/ 659466 w 1936774"/>
                          <a:gd name="connsiteY45" fmla="*/ 937310 h 1385322"/>
                          <a:gd name="connsiteX46" fmla="*/ 669707 w 1936774"/>
                          <a:gd name="connsiteY46" fmla="*/ 936915 h 1385322"/>
                          <a:gd name="connsiteX47" fmla="*/ 693699 w 1936774"/>
                          <a:gd name="connsiteY47" fmla="*/ 929280 h 1385322"/>
                          <a:gd name="connsiteX48" fmla="*/ 724565 w 1936774"/>
                          <a:gd name="connsiteY48" fmla="*/ 926602 h 1385322"/>
                          <a:gd name="connsiteX49" fmla="*/ 772111 w 1936774"/>
                          <a:gd name="connsiteY49" fmla="*/ 918103 h 1385322"/>
                          <a:gd name="connsiteX50" fmla="*/ 822107 w 1936774"/>
                          <a:gd name="connsiteY50" fmla="*/ 895350 h 1385322"/>
                          <a:gd name="connsiteX51" fmla="*/ 869732 w 1936774"/>
                          <a:gd name="connsiteY51" fmla="*/ 866775 h 1385322"/>
                          <a:gd name="connsiteX52" fmla="*/ 1037276 w 1936774"/>
                          <a:gd name="connsiteY52" fmla="*/ 910639 h 1385322"/>
                          <a:gd name="connsiteX53" fmla="*/ 1126907 w 1936774"/>
                          <a:gd name="connsiteY53" fmla="*/ 990600 h 1385322"/>
                          <a:gd name="connsiteX54" fmla="*/ 1126907 w 1936774"/>
                          <a:gd name="connsiteY54" fmla="*/ 1021110 h 1385322"/>
                          <a:gd name="connsiteX55" fmla="*/ 1142147 w 1936774"/>
                          <a:gd name="connsiteY55" fmla="*/ 1057275 h 1385322"/>
                          <a:gd name="connsiteX56" fmla="*/ 1198166 w 1936774"/>
                          <a:gd name="connsiteY56" fmla="*/ 1348565 h 1385322"/>
                          <a:gd name="connsiteX57" fmla="*/ 1231682 w 1936774"/>
                          <a:gd name="connsiteY57" fmla="*/ 1019175 h 1385322"/>
                          <a:gd name="connsiteX58" fmla="*/ 1212632 w 1936774"/>
                          <a:gd name="connsiteY58" fmla="*/ 990600 h 1385322"/>
                          <a:gd name="connsiteX59" fmla="*/ 1231682 w 1936774"/>
                          <a:gd name="connsiteY59" fmla="*/ 1047750 h 1385322"/>
                          <a:gd name="connsiteX60" fmla="*/ 1285022 w 1936774"/>
                          <a:gd name="connsiteY60" fmla="*/ 1173161 h 1385322"/>
                          <a:gd name="connsiteX61" fmla="*/ 1353215 w 1936774"/>
                          <a:gd name="connsiteY61" fmla="*/ 1384966 h 1385322"/>
                          <a:gd name="connsiteX62" fmla="*/ 1338390 w 1936774"/>
                          <a:gd name="connsiteY62" fmla="*/ 1110089 h 1385322"/>
                          <a:gd name="connsiteX63" fmla="*/ 1344331 w 1936774"/>
                          <a:gd name="connsiteY63" fmla="*/ 1041794 h 1385322"/>
                          <a:gd name="connsiteX64" fmla="*/ 1419313 w 1936774"/>
                          <a:gd name="connsiteY64" fmla="*/ 1015847 h 1385322"/>
                          <a:gd name="connsiteX65" fmla="*/ 1492207 w 1936774"/>
                          <a:gd name="connsiteY65" fmla="*/ 1018882 h 1385322"/>
                          <a:gd name="connsiteX66" fmla="*/ 1574897 w 1936774"/>
                          <a:gd name="connsiteY66" fmla="*/ 996369 h 1385322"/>
                          <a:gd name="connsiteX67" fmla="*/ 1591734 w 1936774"/>
                          <a:gd name="connsiteY67" fmla="*/ 990599 h 1385322"/>
                          <a:gd name="connsiteX68" fmla="*/ 1727841 w 1936774"/>
                          <a:gd name="connsiteY68" fmla="*/ 915501 h 1385322"/>
                          <a:gd name="connsiteX69" fmla="*/ 1797882 w 1936774"/>
                          <a:gd name="connsiteY69" fmla="*/ 840483 h 1385322"/>
                          <a:gd name="connsiteX70" fmla="*/ 1812707 w 1936774"/>
                          <a:gd name="connsiteY70" fmla="*/ 828675 h 1385322"/>
                          <a:gd name="connsiteX71" fmla="*/ 1850807 w 1936774"/>
                          <a:gd name="connsiteY71" fmla="*/ 771525 h 1385322"/>
                          <a:gd name="connsiteX72" fmla="*/ 1869857 w 1936774"/>
                          <a:gd name="connsiteY72" fmla="*/ 742950 h 1385322"/>
                          <a:gd name="connsiteX73" fmla="*/ 1879382 w 1936774"/>
                          <a:gd name="connsiteY73" fmla="*/ 704850 h 1385322"/>
                          <a:gd name="connsiteX74" fmla="*/ 1860332 w 1936774"/>
                          <a:gd name="connsiteY74" fmla="*/ 466725 h 1385322"/>
                          <a:gd name="connsiteX75" fmla="*/ 1850807 w 1936774"/>
                          <a:gd name="connsiteY75" fmla="*/ 438150 h 1385322"/>
                          <a:gd name="connsiteX76" fmla="*/ 1833662 w 1936774"/>
                          <a:gd name="connsiteY76" fmla="*/ 401947 h 1385322"/>
                          <a:gd name="connsiteX77" fmla="*/ 1812707 w 1936774"/>
                          <a:gd name="connsiteY77" fmla="*/ 371475 h 1385322"/>
                          <a:gd name="connsiteX78" fmla="*/ 1812707 w 1936774"/>
                          <a:gd name="connsiteY78" fmla="*/ 190500 h 1385322"/>
                          <a:gd name="connsiteX79" fmla="*/ 1831757 w 1936774"/>
                          <a:gd name="connsiteY79" fmla="*/ 161925 h 1385322"/>
                          <a:gd name="connsiteX80" fmla="*/ 1860332 w 1936774"/>
                          <a:gd name="connsiteY80" fmla="*/ 142875 h 1385322"/>
                          <a:gd name="connsiteX81" fmla="*/ 1898432 w 1936774"/>
                          <a:gd name="connsiteY81" fmla="*/ 114300 h 1385322"/>
                          <a:gd name="connsiteX82" fmla="*/ 1936532 w 1936774"/>
                          <a:gd name="connsiteY82" fmla="*/ 95250 h 1385322"/>
                          <a:gd name="connsiteX83" fmla="*/ 1888907 w 1936774"/>
                          <a:gd name="connsiteY83" fmla="*/ 51457 h 138532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  <a:cxn ang="0">
                            <a:pos x="connsiteX62" y="connsiteY62"/>
                          </a:cxn>
                          <a:cxn ang="0">
                            <a:pos x="connsiteX63" y="connsiteY63"/>
                          </a:cxn>
                          <a:cxn ang="0">
                            <a:pos x="connsiteX64" y="connsiteY64"/>
                          </a:cxn>
                          <a:cxn ang="0">
                            <a:pos x="connsiteX65" y="connsiteY65"/>
                          </a:cxn>
                          <a:cxn ang="0">
                            <a:pos x="connsiteX66" y="connsiteY66"/>
                          </a:cxn>
                          <a:cxn ang="0">
                            <a:pos x="connsiteX67" y="connsiteY67"/>
                          </a:cxn>
                          <a:cxn ang="0">
                            <a:pos x="connsiteX68" y="connsiteY68"/>
                          </a:cxn>
                          <a:cxn ang="0">
                            <a:pos x="connsiteX69" y="connsiteY69"/>
                          </a:cxn>
                          <a:cxn ang="0">
                            <a:pos x="connsiteX70" y="connsiteY70"/>
                          </a:cxn>
                          <a:cxn ang="0">
                            <a:pos x="connsiteX71" y="connsiteY71"/>
                          </a:cxn>
                          <a:cxn ang="0">
                            <a:pos x="connsiteX72" y="connsiteY72"/>
                          </a:cxn>
                          <a:cxn ang="0">
                            <a:pos x="connsiteX73" y="connsiteY73"/>
                          </a:cxn>
                          <a:cxn ang="0">
                            <a:pos x="connsiteX74" y="connsiteY74"/>
                          </a:cxn>
                          <a:cxn ang="0">
                            <a:pos x="connsiteX75" y="connsiteY75"/>
                          </a:cxn>
                          <a:cxn ang="0">
                            <a:pos x="connsiteX76" y="connsiteY76"/>
                          </a:cxn>
                          <a:cxn ang="0">
                            <a:pos x="connsiteX77" y="connsiteY77"/>
                          </a:cxn>
                          <a:cxn ang="0">
                            <a:pos x="connsiteX78" y="connsiteY78"/>
                          </a:cxn>
                          <a:cxn ang="0">
                            <a:pos x="connsiteX79" y="connsiteY79"/>
                          </a:cxn>
                          <a:cxn ang="0">
                            <a:pos x="connsiteX80" y="connsiteY80"/>
                          </a:cxn>
                          <a:cxn ang="0">
                            <a:pos x="connsiteX81" y="connsiteY81"/>
                          </a:cxn>
                          <a:cxn ang="0">
                            <a:pos x="connsiteX82" y="connsiteY82"/>
                          </a:cxn>
                          <a:cxn ang="0">
                            <a:pos x="connsiteX83" y="connsiteY83"/>
                          </a:cxn>
                        </a:cxnLst>
                        <a:rect l="l" t="t" r="r" b="b"/>
                        <a:pathLst>
                          <a:path w="1936774" h="1385322">
                            <a:moveTo>
                              <a:pt x="1888907" y="51457"/>
                            </a:moveTo>
                            <a:lnTo>
                              <a:pt x="1898432" y="57150"/>
                            </a:lnTo>
                            <a:cubicBezTo>
                              <a:pt x="1869857" y="44450"/>
                              <a:pt x="1851266" y="21175"/>
                              <a:pt x="1822232" y="9562"/>
                            </a:cubicBezTo>
                            <a:cubicBezTo>
                              <a:pt x="1803588" y="2104"/>
                              <a:pt x="1774607" y="6"/>
                              <a:pt x="1755557" y="0"/>
                            </a:cubicBezTo>
                            <a:cubicBezTo>
                              <a:pt x="1736507" y="-6"/>
                              <a:pt x="1722412" y="2285"/>
                              <a:pt x="1707932" y="9525"/>
                            </a:cubicBezTo>
                            <a:cubicBezTo>
                              <a:pt x="1695884" y="15549"/>
                              <a:pt x="1689199" y="27291"/>
                              <a:pt x="1679357" y="38100"/>
                            </a:cubicBezTo>
                            <a:cubicBezTo>
                              <a:pt x="1669515" y="48909"/>
                              <a:pt x="1680993" y="48685"/>
                              <a:pt x="1648877" y="74378"/>
                            </a:cubicBezTo>
                            <a:cubicBezTo>
                              <a:pt x="1641037" y="80650"/>
                              <a:pt x="1631732" y="101600"/>
                              <a:pt x="1622207" y="104775"/>
                            </a:cubicBezTo>
                            <a:cubicBezTo>
                              <a:pt x="1619032" y="117475"/>
                              <a:pt x="1617839" y="130843"/>
                              <a:pt x="1612682" y="142875"/>
                            </a:cubicBezTo>
                            <a:cubicBezTo>
                              <a:pt x="1608173" y="153397"/>
                              <a:pt x="1599699" y="161742"/>
                              <a:pt x="1593632" y="171450"/>
                            </a:cubicBezTo>
                            <a:cubicBezTo>
                              <a:pt x="1583820" y="187149"/>
                              <a:pt x="1572677" y="208273"/>
                              <a:pt x="1565057" y="219075"/>
                            </a:cubicBezTo>
                            <a:cubicBezTo>
                              <a:pt x="1557437" y="229877"/>
                              <a:pt x="1554340" y="228552"/>
                              <a:pt x="1547912" y="236265"/>
                            </a:cubicBezTo>
                            <a:cubicBezTo>
                              <a:pt x="1537749" y="248461"/>
                              <a:pt x="1535212" y="255278"/>
                              <a:pt x="1517432" y="276225"/>
                            </a:cubicBezTo>
                            <a:cubicBezTo>
                              <a:pt x="1499652" y="297173"/>
                              <a:pt x="1501233" y="341950"/>
                              <a:pt x="1441232" y="361950"/>
                            </a:cubicBezTo>
                            <a:cubicBezTo>
                              <a:pt x="1431707" y="365125"/>
                              <a:pt x="1421434" y="366599"/>
                              <a:pt x="1412657" y="371475"/>
                            </a:cubicBezTo>
                            <a:cubicBezTo>
                              <a:pt x="1392643" y="382594"/>
                              <a:pt x="1374557" y="396875"/>
                              <a:pt x="1355507" y="409575"/>
                            </a:cubicBezTo>
                            <a:cubicBezTo>
                              <a:pt x="1345982" y="415925"/>
                              <a:pt x="1337454" y="424116"/>
                              <a:pt x="1326932" y="428625"/>
                            </a:cubicBezTo>
                            <a:cubicBezTo>
                              <a:pt x="1248225" y="462357"/>
                              <a:pt x="1283715" y="451335"/>
                              <a:pt x="1222157" y="466725"/>
                            </a:cubicBezTo>
                            <a:cubicBezTo>
                              <a:pt x="1129410" y="457251"/>
                              <a:pt x="997894" y="446203"/>
                              <a:pt x="943916" y="438303"/>
                            </a:cubicBezTo>
                            <a:cubicBezTo>
                              <a:pt x="889938" y="430403"/>
                              <a:pt x="915108" y="427260"/>
                              <a:pt x="898291" y="419323"/>
                            </a:cubicBezTo>
                            <a:cubicBezTo>
                              <a:pt x="881474" y="411386"/>
                              <a:pt x="910958" y="413328"/>
                              <a:pt x="843014" y="390680"/>
                            </a:cubicBezTo>
                            <a:cubicBezTo>
                              <a:pt x="830314" y="377980"/>
                              <a:pt x="825221" y="372220"/>
                              <a:pt x="817916" y="362367"/>
                            </a:cubicBezTo>
                            <a:cubicBezTo>
                              <a:pt x="810611" y="352514"/>
                              <a:pt x="808011" y="341157"/>
                              <a:pt x="799184" y="331562"/>
                            </a:cubicBezTo>
                            <a:cubicBezTo>
                              <a:pt x="790358" y="321968"/>
                              <a:pt x="780187" y="321960"/>
                              <a:pt x="764957" y="304800"/>
                            </a:cubicBezTo>
                            <a:cubicBezTo>
                              <a:pt x="749728" y="287640"/>
                              <a:pt x="722095" y="245418"/>
                              <a:pt x="707807" y="228600"/>
                            </a:cubicBezTo>
                            <a:cubicBezTo>
                              <a:pt x="693520" y="211783"/>
                              <a:pt x="688757" y="207070"/>
                              <a:pt x="679232" y="203895"/>
                            </a:cubicBezTo>
                            <a:cubicBezTo>
                              <a:pt x="672957" y="185071"/>
                              <a:pt x="660825" y="171870"/>
                              <a:pt x="653705" y="152817"/>
                            </a:cubicBezTo>
                            <a:cubicBezTo>
                              <a:pt x="646585" y="133764"/>
                              <a:pt x="646038" y="92752"/>
                              <a:pt x="636513" y="89577"/>
                            </a:cubicBezTo>
                            <a:cubicBezTo>
                              <a:pt x="598413" y="92752"/>
                              <a:pt x="644857" y="17137"/>
                              <a:pt x="612289" y="37132"/>
                            </a:cubicBezTo>
                            <a:cubicBezTo>
                              <a:pt x="579721" y="57128"/>
                              <a:pt x="480750" y="168114"/>
                              <a:pt x="441107" y="209550"/>
                            </a:cubicBezTo>
                            <a:cubicBezTo>
                              <a:pt x="401464" y="250986"/>
                              <a:pt x="457381" y="175151"/>
                              <a:pt x="374432" y="285750"/>
                            </a:cubicBezTo>
                            <a:cubicBezTo>
                              <a:pt x="371257" y="295275"/>
                              <a:pt x="361777" y="303448"/>
                              <a:pt x="357287" y="312428"/>
                            </a:cubicBezTo>
                            <a:cubicBezTo>
                              <a:pt x="352167" y="322667"/>
                              <a:pt x="352525" y="329884"/>
                              <a:pt x="345857" y="342900"/>
                            </a:cubicBezTo>
                            <a:cubicBezTo>
                              <a:pt x="339190" y="355916"/>
                              <a:pt x="326807" y="374650"/>
                              <a:pt x="317282" y="390525"/>
                            </a:cubicBezTo>
                            <a:cubicBezTo>
                              <a:pt x="314107" y="415925"/>
                              <a:pt x="300906" y="426360"/>
                              <a:pt x="296327" y="451545"/>
                            </a:cubicBezTo>
                            <a:cubicBezTo>
                              <a:pt x="294531" y="461423"/>
                              <a:pt x="309036" y="467673"/>
                              <a:pt x="298232" y="495300"/>
                            </a:cubicBezTo>
                            <a:cubicBezTo>
                              <a:pt x="287428" y="522927"/>
                              <a:pt x="255454" y="582197"/>
                              <a:pt x="231502" y="617305"/>
                            </a:cubicBezTo>
                            <a:cubicBezTo>
                              <a:pt x="207550" y="652413"/>
                              <a:pt x="176582" y="685163"/>
                              <a:pt x="154518" y="705949"/>
                            </a:cubicBezTo>
                            <a:cubicBezTo>
                              <a:pt x="132454" y="726735"/>
                              <a:pt x="119752" y="726220"/>
                              <a:pt x="99120" y="742019"/>
                            </a:cubicBezTo>
                            <a:cubicBezTo>
                              <a:pt x="78488" y="757818"/>
                              <a:pt x="80705" y="715764"/>
                              <a:pt x="30727" y="800745"/>
                            </a:cubicBezTo>
                            <a:cubicBezTo>
                              <a:pt x="-24780" y="871242"/>
                              <a:pt x="-565" y="855158"/>
                              <a:pt x="67197" y="883625"/>
                            </a:cubicBezTo>
                            <a:cubicBezTo>
                              <a:pt x="134959" y="912092"/>
                              <a:pt x="363710" y="958261"/>
                              <a:pt x="437297" y="971550"/>
                            </a:cubicBezTo>
                            <a:cubicBezTo>
                              <a:pt x="510884" y="984839"/>
                              <a:pt x="488948" y="963797"/>
                              <a:pt x="508717" y="963361"/>
                            </a:cubicBezTo>
                            <a:cubicBezTo>
                              <a:pt x="528486" y="962926"/>
                              <a:pt x="546384" y="962587"/>
                              <a:pt x="555909" y="968937"/>
                            </a:cubicBezTo>
                            <a:cubicBezTo>
                              <a:pt x="696911" y="940737"/>
                              <a:pt x="593808" y="952856"/>
                              <a:pt x="611067" y="947585"/>
                            </a:cubicBezTo>
                            <a:cubicBezTo>
                              <a:pt x="628327" y="942314"/>
                              <a:pt x="649693" y="939088"/>
                              <a:pt x="659466" y="937310"/>
                            </a:cubicBezTo>
                            <a:cubicBezTo>
                              <a:pt x="669239" y="935532"/>
                              <a:pt x="664002" y="938253"/>
                              <a:pt x="669707" y="936915"/>
                            </a:cubicBezTo>
                            <a:cubicBezTo>
                              <a:pt x="675412" y="935577"/>
                              <a:pt x="684556" y="930999"/>
                              <a:pt x="693699" y="929280"/>
                            </a:cubicBezTo>
                            <a:cubicBezTo>
                              <a:pt x="702842" y="927561"/>
                              <a:pt x="711496" y="928465"/>
                              <a:pt x="724565" y="926602"/>
                            </a:cubicBezTo>
                            <a:cubicBezTo>
                              <a:pt x="737634" y="924739"/>
                              <a:pt x="755854" y="923312"/>
                              <a:pt x="772111" y="918103"/>
                            </a:cubicBezTo>
                            <a:cubicBezTo>
                              <a:pt x="788368" y="912894"/>
                              <a:pt x="809900" y="898402"/>
                              <a:pt x="822107" y="895350"/>
                            </a:cubicBezTo>
                            <a:cubicBezTo>
                              <a:pt x="837982" y="885825"/>
                              <a:pt x="833871" y="864227"/>
                              <a:pt x="869732" y="866775"/>
                            </a:cubicBezTo>
                            <a:cubicBezTo>
                              <a:pt x="905594" y="869323"/>
                              <a:pt x="1021559" y="909891"/>
                              <a:pt x="1037276" y="910639"/>
                            </a:cubicBezTo>
                            <a:cubicBezTo>
                              <a:pt x="1084535" y="965442"/>
                              <a:pt x="1111969" y="972188"/>
                              <a:pt x="1126907" y="990600"/>
                            </a:cubicBezTo>
                            <a:cubicBezTo>
                              <a:pt x="1141845" y="1009012"/>
                              <a:pt x="1124367" y="1009998"/>
                              <a:pt x="1126907" y="1021110"/>
                            </a:cubicBezTo>
                            <a:cubicBezTo>
                              <a:pt x="1129447" y="1032222"/>
                              <a:pt x="1130271" y="1002699"/>
                              <a:pt x="1142147" y="1057275"/>
                            </a:cubicBezTo>
                            <a:cubicBezTo>
                              <a:pt x="1154023" y="1111851"/>
                              <a:pt x="1188641" y="1342215"/>
                              <a:pt x="1198166" y="1348565"/>
                            </a:cubicBezTo>
                            <a:cubicBezTo>
                              <a:pt x="1219069" y="1334630"/>
                              <a:pt x="1229271" y="1078836"/>
                              <a:pt x="1231682" y="1019175"/>
                            </a:cubicBezTo>
                            <a:cubicBezTo>
                              <a:pt x="1234093" y="959514"/>
                              <a:pt x="1212632" y="979152"/>
                              <a:pt x="1212632" y="990600"/>
                            </a:cubicBezTo>
                            <a:cubicBezTo>
                              <a:pt x="1212632" y="1010680"/>
                              <a:pt x="1219617" y="1017323"/>
                              <a:pt x="1231682" y="1047750"/>
                            </a:cubicBezTo>
                            <a:cubicBezTo>
                              <a:pt x="1243747" y="1078177"/>
                              <a:pt x="1235120" y="1108512"/>
                              <a:pt x="1285022" y="1173161"/>
                            </a:cubicBezTo>
                            <a:cubicBezTo>
                              <a:pt x="1294547" y="1169986"/>
                              <a:pt x="1344320" y="1395478"/>
                              <a:pt x="1353215" y="1384966"/>
                            </a:cubicBezTo>
                            <a:cubicBezTo>
                              <a:pt x="1362110" y="1374454"/>
                              <a:pt x="1339871" y="1167284"/>
                              <a:pt x="1338390" y="1110089"/>
                            </a:cubicBezTo>
                            <a:cubicBezTo>
                              <a:pt x="1336909" y="1052894"/>
                              <a:pt x="1350681" y="1051319"/>
                              <a:pt x="1344331" y="1041794"/>
                            </a:cubicBezTo>
                            <a:cubicBezTo>
                              <a:pt x="1350681" y="1006869"/>
                              <a:pt x="1394667" y="1019666"/>
                              <a:pt x="1419313" y="1015847"/>
                            </a:cubicBezTo>
                            <a:cubicBezTo>
                              <a:pt x="1443959" y="1012028"/>
                              <a:pt x="1468080" y="1034738"/>
                              <a:pt x="1492207" y="1018882"/>
                            </a:cubicBezTo>
                            <a:cubicBezTo>
                              <a:pt x="1516334" y="1003026"/>
                              <a:pt x="1561471" y="1006122"/>
                              <a:pt x="1574897" y="996369"/>
                            </a:cubicBezTo>
                            <a:cubicBezTo>
                              <a:pt x="1588323" y="986616"/>
                              <a:pt x="1576085" y="1007725"/>
                              <a:pt x="1591734" y="990599"/>
                            </a:cubicBezTo>
                            <a:cubicBezTo>
                              <a:pt x="1636184" y="987424"/>
                              <a:pt x="1693483" y="940520"/>
                              <a:pt x="1727841" y="915501"/>
                            </a:cubicBezTo>
                            <a:cubicBezTo>
                              <a:pt x="1762199" y="890482"/>
                              <a:pt x="1783738" y="854954"/>
                              <a:pt x="1797882" y="840483"/>
                            </a:cubicBezTo>
                            <a:cubicBezTo>
                              <a:pt x="1812026" y="826012"/>
                              <a:pt x="1803182" y="831850"/>
                              <a:pt x="1812707" y="828675"/>
                            </a:cubicBezTo>
                            <a:lnTo>
                              <a:pt x="1850807" y="771525"/>
                            </a:lnTo>
                            <a:lnTo>
                              <a:pt x="1869857" y="742950"/>
                            </a:lnTo>
                            <a:cubicBezTo>
                              <a:pt x="1873032" y="730250"/>
                              <a:pt x="1879382" y="717941"/>
                              <a:pt x="1879382" y="704850"/>
                            </a:cubicBezTo>
                            <a:cubicBezTo>
                              <a:pt x="1879382" y="592825"/>
                              <a:pt x="1884056" y="549760"/>
                              <a:pt x="1860332" y="466725"/>
                            </a:cubicBezTo>
                            <a:cubicBezTo>
                              <a:pt x="1857574" y="457071"/>
                              <a:pt x="1855252" y="448946"/>
                              <a:pt x="1850807" y="438150"/>
                            </a:cubicBezTo>
                            <a:cubicBezTo>
                              <a:pt x="1846362" y="427354"/>
                              <a:pt x="1840157" y="413313"/>
                              <a:pt x="1833662" y="401947"/>
                            </a:cubicBezTo>
                            <a:cubicBezTo>
                              <a:pt x="1826979" y="390251"/>
                              <a:pt x="1822232" y="381000"/>
                              <a:pt x="1812707" y="371475"/>
                            </a:cubicBezTo>
                            <a:cubicBezTo>
                              <a:pt x="1794172" y="297334"/>
                              <a:pt x="1792955" y="309012"/>
                              <a:pt x="1812707" y="190500"/>
                            </a:cubicBezTo>
                            <a:cubicBezTo>
                              <a:pt x="1814589" y="179208"/>
                              <a:pt x="1823662" y="170020"/>
                              <a:pt x="1831757" y="161925"/>
                            </a:cubicBezTo>
                            <a:cubicBezTo>
                              <a:pt x="1839852" y="153830"/>
                              <a:pt x="1851017" y="149529"/>
                              <a:pt x="1860332" y="142875"/>
                            </a:cubicBezTo>
                            <a:cubicBezTo>
                              <a:pt x="1873250" y="133648"/>
                              <a:pt x="1884970" y="122714"/>
                              <a:pt x="1898432" y="114300"/>
                            </a:cubicBezTo>
                            <a:cubicBezTo>
                              <a:pt x="1910473" y="106775"/>
                              <a:pt x="1928656" y="107064"/>
                              <a:pt x="1936532" y="95250"/>
                            </a:cubicBezTo>
                            <a:cubicBezTo>
                              <a:pt x="1940470" y="89343"/>
                              <a:pt x="1895257" y="57807"/>
                              <a:pt x="1888907" y="51457"/>
                            </a:cubicBezTo>
                            <a:close/>
                          </a:path>
                        </a:pathLst>
                      </a:custGeom>
                      <a:grpFill/>
                      <a:ln>
                        <a:solidFill>
                          <a:srgbClr val="660033"/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hu-HU" dirty="0"/>
                      </a:p>
                    </p:txBody>
                  </p:sp>
                  <p:sp>
                    <p:nvSpPr>
                      <p:cNvPr id="477" name="Szabadkézi sokszög: alakzat 476">
                        <a:extLst>
                          <a:ext uri="{FF2B5EF4-FFF2-40B4-BE49-F238E27FC236}">
                            <a16:creationId xmlns:a16="http://schemas.microsoft.com/office/drawing/2014/main" id="{BC75A1E6-5988-BB1D-1274-822B8DBB95A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-10128" y="4335780"/>
                        <a:ext cx="1145677" cy="1120140"/>
                      </a:xfrm>
                      <a:custGeom>
                        <a:avLst/>
                        <a:gdLst>
                          <a:gd name="connsiteX0" fmla="*/ 1115028 w 1137888"/>
                          <a:gd name="connsiteY0" fmla="*/ 845820 h 1120140"/>
                          <a:gd name="connsiteX1" fmla="*/ 1122648 w 1137888"/>
                          <a:gd name="connsiteY1" fmla="*/ 769620 h 1120140"/>
                          <a:gd name="connsiteX2" fmla="*/ 1130268 w 1137888"/>
                          <a:gd name="connsiteY2" fmla="*/ 746760 h 1120140"/>
                          <a:gd name="connsiteX3" fmla="*/ 1137888 w 1137888"/>
                          <a:gd name="connsiteY3" fmla="*/ 708660 h 1120140"/>
                          <a:gd name="connsiteX4" fmla="*/ 1130268 w 1137888"/>
                          <a:gd name="connsiteY4" fmla="*/ 640080 h 1120140"/>
                          <a:gd name="connsiteX5" fmla="*/ 1115028 w 1137888"/>
                          <a:gd name="connsiteY5" fmla="*/ 609600 h 1120140"/>
                          <a:gd name="connsiteX6" fmla="*/ 1084548 w 1137888"/>
                          <a:gd name="connsiteY6" fmla="*/ 541020 h 1120140"/>
                          <a:gd name="connsiteX7" fmla="*/ 1061688 w 1137888"/>
                          <a:gd name="connsiteY7" fmla="*/ 518160 h 1120140"/>
                          <a:gd name="connsiteX8" fmla="*/ 1046448 w 1137888"/>
                          <a:gd name="connsiteY8" fmla="*/ 487680 h 1120140"/>
                          <a:gd name="connsiteX9" fmla="*/ 1023588 w 1137888"/>
                          <a:gd name="connsiteY9" fmla="*/ 441960 h 1120140"/>
                          <a:gd name="connsiteX10" fmla="*/ 1000728 w 1137888"/>
                          <a:gd name="connsiteY10" fmla="*/ 426720 h 1120140"/>
                          <a:gd name="connsiteX11" fmla="*/ 962628 w 1137888"/>
                          <a:gd name="connsiteY11" fmla="*/ 396240 h 1120140"/>
                          <a:gd name="connsiteX12" fmla="*/ 901668 w 1137888"/>
                          <a:gd name="connsiteY12" fmla="*/ 358140 h 1120140"/>
                          <a:gd name="connsiteX13" fmla="*/ 863568 w 1137888"/>
                          <a:gd name="connsiteY13" fmla="*/ 335280 h 1120140"/>
                          <a:gd name="connsiteX14" fmla="*/ 810228 w 1137888"/>
                          <a:gd name="connsiteY14" fmla="*/ 312420 h 1120140"/>
                          <a:gd name="connsiteX15" fmla="*/ 787368 w 1137888"/>
                          <a:gd name="connsiteY15" fmla="*/ 304800 h 1120140"/>
                          <a:gd name="connsiteX16" fmla="*/ 764508 w 1137888"/>
                          <a:gd name="connsiteY16" fmla="*/ 281940 h 1120140"/>
                          <a:gd name="connsiteX17" fmla="*/ 734028 w 1137888"/>
                          <a:gd name="connsiteY17" fmla="*/ 259080 h 1120140"/>
                          <a:gd name="connsiteX18" fmla="*/ 718788 w 1137888"/>
                          <a:gd name="connsiteY18" fmla="*/ 236220 h 1120140"/>
                          <a:gd name="connsiteX19" fmla="*/ 711168 w 1137888"/>
                          <a:gd name="connsiteY19" fmla="*/ 198120 h 1120140"/>
                          <a:gd name="connsiteX20" fmla="*/ 703548 w 1137888"/>
                          <a:gd name="connsiteY20" fmla="*/ 175260 h 1120140"/>
                          <a:gd name="connsiteX21" fmla="*/ 695928 w 1137888"/>
                          <a:gd name="connsiteY21" fmla="*/ 91440 h 1120140"/>
                          <a:gd name="connsiteX22" fmla="*/ 688308 w 1137888"/>
                          <a:gd name="connsiteY22" fmla="*/ 38100 h 1120140"/>
                          <a:gd name="connsiteX23" fmla="*/ 680688 w 1137888"/>
                          <a:gd name="connsiteY23" fmla="*/ 7620 h 1120140"/>
                          <a:gd name="connsiteX24" fmla="*/ 650208 w 1137888"/>
                          <a:gd name="connsiteY24" fmla="*/ 0 h 1120140"/>
                          <a:gd name="connsiteX25" fmla="*/ 619728 w 1137888"/>
                          <a:gd name="connsiteY25" fmla="*/ 45720 h 1120140"/>
                          <a:gd name="connsiteX26" fmla="*/ 589248 w 1137888"/>
                          <a:gd name="connsiteY26" fmla="*/ 91440 h 1120140"/>
                          <a:gd name="connsiteX27" fmla="*/ 574008 w 1137888"/>
                          <a:gd name="connsiteY27" fmla="*/ 129540 h 1120140"/>
                          <a:gd name="connsiteX28" fmla="*/ 566388 w 1137888"/>
                          <a:gd name="connsiteY28" fmla="*/ 160020 h 1120140"/>
                          <a:gd name="connsiteX29" fmla="*/ 551148 w 1137888"/>
                          <a:gd name="connsiteY29" fmla="*/ 190500 h 1120140"/>
                          <a:gd name="connsiteX30" fmla="*/ 543528 w 1137888"/>
                          <a:gd name="connsiteY30" fmla="*/ 213360 h 1120140"/>
                          <a:gd name="connsiteX31" fmla="*/ 497808 w 1137888"/>
                          <a:gd name="connsiteY31" fmla="*/ 198120 h 1120140"/>
                          <a:gd name="connsiteX32" fmla="*/ 444468 w 1137888"/>
                          <a:gd name="connsiteY32" fmla="*/ 182880 h 1120140"/>
                          <a:gd name="connsiteX33" fmla="*/ 421608 w 1137888"/>
                          <a:gd name="connsiteY33" fmla="*/ 198120 h 1120140"/>
                          <a:gd name="connsiteX34" fmla="*/ 406368 w 1137888"/>
                          <a:gd name="connsiteY34" fmla="*/ 228600 h 1120140"/>
                          <a:gd name="connsiteX35" fmla="*/ 391128 w 1137888"/>
                          <a:gd name="connsiteY35" fmla="*/ 251460 h 1120140"/>
                          <a:gd name="connsiteX36" fmla="*/ 368268 w 1137888"/>
                          <a:gd name="connsiteY36" fmla="*/ 327660 h 1120140"/>
                          <a:gd name="connsiteX37" fmla="*/ 345408 w 1137888"/>
                          <a:gd name="connsiteY37" fmla="*/ 320040 h 1120140"/>
                          <a:gd name="connsiteX38" fmla="*/ 322548 w 1137888"/>
                          <a:gd name="connsiteY38" fmla="*/ 304800 h 1120140"/>
                          <a:gd name="connsiteX39" fmla="*/ 292068 w 1137888"/>
                          <a:gd name="connsiteY39" fmla="*/ 297180 h 1120140"/>
                          <a:gd name="connsiteX40" fmla="*/ 238728 w 1137888"/>
                          <a:gd name="connsiteY40" fmla="*/ 274320 h 1120140"/>
                          <a:gd name="connsiteX41" fmla="*/ 200628 w 1137888"/>
                          <a:gd name="connsiteY41" fmla="*/ 281940 h 1120140"/>
                          <a:gd name="connsiteX42" fmla="*/ 208248 w 1137888"/>
                          <a:gd name="connsiteY42" fmla="*/ 365760 h 1120140"/>
                          <a:gd name="connsiteX43" fmla="*/ 238728 w 1137888"/>
                          <a:gd name="connsiteY43" fmla="*/ 441960 h 1120140"/>
                          <a:gd name="connsiteX44" fmla="*/ 246348 w 1137888"/>
                          <a:gd name="connsiteY44" fmla="*/ 464820 h 1120140"/>
                          <a:gd name="connsiteX45" fmla="*/ 193008 w 1137888"/>
                          <a:gd name="connsiteY45" fmla="*/ 480060 h 1120140"/>
                          <a:gd name="connsiteX46" fmla="*/ 170148 w 1137888"/>
                          <a:gd name="connsiteY46" fmla="*/ 495300 h 1120140"/>
                          <a:gd name="connsiteX47" fmla="*/ 116808 w 1137888"/>
                          <a:gd name="connsiteY47" fmla="*/ 685800 h 1120140"/>
                          <a:gd name="connsiteX48" fmla="*/ 93948 w 1137888"/>
                          <a:gd name="connsiteY48" fmla="*/ 693420 h 1120140"/>
                          <a:gd name="connsiteX49" fmla="*/ 48228 w 1137888"/>
                          <a:gd name="connsiteY49" fmla="*/ 739140 h 1120140"/>
                          <a:gd name="connsiteX50" fmla="*/ 25368 w 1137888"/>
                          <a:gd name="connsiteY50" fmla="*/ 762000 h 1120140"/>
                          <a:gd name="connsiteX51" fmla="*/ 10128 w 1137888"/>
                          <a:gd name="connsiteY51" fmla="*/ 822960 h 1120140"/>
                          <a:gd name="connsiteX52" fmla="*/ 2508 w 1137888"/>
                          <a:gd name="connsiteY52" fmla="*/ 845820 h 1120140"/>
                          <a:gd name="connsiteX53" fmla="*/ 48228 w 1137888"/>
                          <a:gd name="connsiteY53" fmla="*/ 830580 h 1120140"/>
                          <a:gd name="connsiteX54" fmla="*/ 71088 w 1137888"/>
                          <a:gd name="connsiteY54" fmla="*/ 822960 h 1120140"/>
                          <a:gd name="connsiteX55" fmla="*/ 185388 w 1137888"/>
                          <a:gd name="connsiteY55" fmla="*/ 830580 h 1120140"/>
                          <a:gd name="connsiteX56" fmla="*/ 231108 w 1137888"/>
                          <a:gd name="connsiteY56" fmla="*/ 838200 h 1120140"/>
                          <a:gd name="connsiteX57" fmla="*/ 314928 w 1137888"/>
                          <a:gd name="connsiteY57" fmla="*/ 906780 h 1120140"/>
                          <a:gd name="connsiteX58" fmla="*/ 398748 w 1137888"/>
                          <a:gd name="connsiteY58" fmla="*/ 967740 h 1120140"/>
                          <a:gd name="connsiteX59" fmla="*/ 421608 w 1137888"/>
                          <a:gd name="connsiteY59" fmla="*/ 975360 h 1120140"/>
                          <a:gd name="connsiteX60" fmla="*/ 474948 w 1137888"/>
                          <a:gd name="connsiteY60" fmla="*/ 990600 h 1120140"/>
                          <a:gd name="connsiteX61" fmla="*/ 528288 w 1137888"/>
                          <a:gd name="connsiteY61" fmla="*/ 1021080 h 1120140"/>
                          <a:gd name="connsiteX62" fmla="*/ 551148 w 1137888"/>
                          <a:gd name="connsiteY62" fmla="*/ 1028700 h 1120140"/>
                          <a:gd name="connsiteX63" fmla="*/ 604488 w 1137888"/>
                          <a:gd name="connsiteY63" fmla="*/ 1059180 h 1120140"/>
                          <a:gd name="connsiteX64" fmla="*/ 627348 w 1137888"/>
                          <a:gd name="connsiteY64" fmla="*/ 1066800 h 1120140"/>
                          <a:gd name="connsiteX65" fmla="*/ 665448 w 1137888"/>
                          <a:gd name="connsiteY65" fmla="*/ 1082040 h 1120140"/>
                          <a:gd name="connsiteX66" fmla="*/ 718788 w 1137888"/>
                          <a:gd name="connsiteY66" fmla="*/ 1097280 h 1120140"/>
                          <a:gd name="connsiteX67" fmla="*/ 749268 w 1137888"/>
                          <a:gd name="connsiteY67" fmla="*/ 1112520 h 1120140"/>
                          <a:gd name="connsiteX68" fmla="*/ 810228 w 1137888"/>
                          <a:gd name="connsiteY68" fmla="*/ 1120140 h 1120140"/>
                          <a:gd name="connsiteX69" fmla="*/ 878808 w 1137888"/>
                          <a:gd name="connsiteY69" fmla="*/ 1112520 h 1120140"/>
                          <a:gd name="connsiteX70" fmla="*/ 947388 w 1137888"/>
                          <a:gd name="connsiteY70" fmla="*/ 1097280 h 1120140"/>
                          <a:gd name="connsiteX71" fmla="*/ 993108 w 1137888"/>
                          <a:gd name="connsiteY71" fmla="*/ 1066800 h 1120140"/>
                          <a:gd name="connsiteX72" fmla="*/ 1015968 w 1137888"/>
                          <a:gd name="connsiteY72" fmla="*/ 1051560 h 1120140"/>
                          <a:gd name="connsiteX73" fmla="*/ 1069308 w 1137888"/>
                          <a:gd name="connsiteY73" fmla="*/ 1013460 h 1120140"/>
                          <a:gd name="connsiteX74" fmla="*/ 1099788 w 1137888"/>
                          <a:gd name="connsiteY74" fmla="*/ 967740 h 1120140"/>
                          <a:gd name="connsiteX75" fmla="*/ 1107408 w 1137888"/>
                          <a:gd name="connsiteY75" fmla="*/ 937260 h 1120140"/>
                          <a:gd name="connsiteX76" fmla="*/ 1122648 w 1137888"/>
                          <a:gd name="connsiteY76" fmla="*/ 891540 h 1120140"/>
                          <a:gd name="connsiteX77" fmla="*/ 1115028 w 1137888"/>
                          <a:gd name="connsiteY77" fmla="*/ 845820 h 1120140"/>
                          <a:gd name="connsiteX0" fmla="*/ 1115028 w 1137888"/>
                          <a:gd name="connsiteY0" fmla="*/ 845820 h 1120140"/>
                          <a:gd name="connsiteX1" fmla="*/ 1122648 w 1137888"/>
                          <a:gd name="connsiteY1" fmla="*/ 769620 h 1120140"/>
                          <a:gd name="connsiteX2" fmla="*/ 1130268 w 1137888"/>
                          <a:gd name="connsiteY2" fmla="*/ 746760 h 1120140"/>
                          <a:gd name="connsiteX3" fmla="*/ 1137888 w 1137888"/>
                          <a:gd name="connsiteY3" fmla="*/ 708660 h 1120140"/>
                          <a:gd name="connsiteX4" fmla="*/ 1130268 w 1137888"/>
                          <a:gd name="connsiteY4" fmla="*/ 640080 h 1120140"/>
                          <a:gd name="connsiteX5" fmla="*/ 1115028 w 1137888"/>
                          <a:gd name="connsiteY5" fmla="*/ 609600 h 1120140"/>
                          <a:gd name="connsiteX6" fmla="*/ 1084548 w 1137888"/>
                          <a:gd name="connsiteY6" fmla="*/ 541020 h 1120140"/>
                          <a:gd name="connsiteX7" fmla="*/ 1061688 w 1137888"/>
                          <a:gd name="connsiteY7" fmla="*/ 518160 h 1120140"/>
                          <a:gd name="connsiteX8" fmla="*/ 1046448 w 1137888"/>
                          <a:gd name="connsiteY8" fmla="*/ 487680 h 1120140"/>
                          <a:gd name="connsiteX9" fmla="*/ 1023588 w 1137888"/>
                          <a:gd name="connsiteY9" fmla="*/ 441960 h 1120140"/>
                          <a:gd name="connsiteX10" fmla="*/ 1000728 w 1137888"/>
                          <a:gd name="connsiteY10" fmla="*/ 426720 h 1120140"/>
                          <a:gd name="connsiteX11" fmla="*/ 962628 w 1137888"/>
                          <a:gd name="connsiteY11" fmla="*/ 396240 h 1120140"/>
                          <a:gd name="connsiteX12" fmla="*/ 901668 w 1137888"/>
                          <a:gd name="connsiteY12" fmla="*/ 358140 h 1120140"/>
                          <a:gd name="connsiteX13" fmla="*/ 863568 w 1137888"/>
                          <a:gd name="connsiteY13" fmla="*/ 335280 h 1120140"/>
                          <a:gd name="connsiteX14" fmla="*/ 810228 w 1137888"/>
                          <a:gd name="connsiteY14" fmla="*/ 312420 h 1120140"/>
                          <a:gd name="connsiteX15" fmla="*/ 787368 w 1137888"/>
                          <a:gd name="connsiteY15" fmla="*/ 304800 h 1120140"/>
                          <a:gd name="connsiteX16" fmla="*/ 764508 w 1137888"/>
                          <a:gd name="connsiteY16" fmla="*/ 281940 h 1120140"/>
                          <a:gd name="connsiteX17" fmla="*/ 734028 w 1137888"/>
                          <a:gd name="connsiteY17" fmla="*/ 259080 h 1120140"/>
                          <a:gd name="connsiteX18" fmla="*/ 718788 w 1137888"/>
                          <a:gd name="connsiteY18" fmla="*/ 236220 h 1120140"/>
                          <a:gd name="connsiteX19" fmla="*/ 711168 w 1137888"/>
                          <a:gd name="connsiteY19" fmla="*/ 198120 h 1120140"/>
                          <a:gd name="connsiteX20" fmla="*/ 703548 w 1137888"/>
                          <a:gd name="connsiteY20" fmla="*/ 175260 h 1120140"/>
                          <a:gd name="connsiteX21" fmla="*/ 695928 w 1137888"/>
                          <a:gd name="connsiteY21" fmla="*/ 91440 h 1120140"/>
                          <a:gd name="connsiteX22" fmla="*/ 688308 w 1137888"/>
                          <a:gd name="connsiteY22" fmla="*/ 38100 h 1120140"/>
                          <a:gd name="connsiteX23" fmla="*/ 680688 w 1137888"/>
                          <a:gd name="connsiteY23" fmla="*/ 7620 h 1120140"/>
                          <a:gd name="connsiteX24" fmla="*/ 650208 w 1137888"/>
                          <a:gd name="connsiteY24" fmla="*/ 0 h 1120140"/>
                          <a:gd name="connsiteX25" fmla="*/ 619728 w 1137888"/>
                          <a:gd name="connsiteY25" fmla="*/ 45720 h 1120140"/>
                          <a:gd name="connsiteX26" fmla="*/ 589248 w 1137888"/>
                          <a:gd name="connsiteY26" fmla="*/ 91440 h 1120140"/>
                          <a:gd name="connsiteX27" fmla="*/ 574008 w 1137888"/>
                          <a:gd name="connsiteY27" fmla="*/ 129540 h 1120140"/>
                          <a:gd name="connsiteX28" fmla="*/ 566388 w 1137888"/>
                          <a:gd name="connsiteY28" fmla="*/ 160020 h 1120140"/>
                          <a:gd name="connsiteX29" fmla="*/ 551148 w 1137888"/>
                          <a:gd name="connsiteY29" fmla="*/ 190500 h 1120140"/>
                          <a:gd name="connsiteX30" fmla="*/ 543528 w 1137888"/>
                          <a:gd name="connsiteY30" fmla="*/ 213360 h 1120140"/>
                          <a:gd name="connsiteX31" fmla="*/ 497808 w 1137888"/>
                          <a:gd name="connsiteY31" fmla="*/ 198120 h 1120140"/>
                          <a:gd name="connsiteX32" fmla="*/ 444468 w 1137888"/>
                          <a:gd name="connsiteY32" fmla="*/ 182880 h 1120140"/>
                          <a:gd name="connsiteX33" fmla="*/ 421608 w 1137888"/>
                          <a:gd name="connsiteY33" fmla="*/ 198120 h 1120140"/>
                          <a:gd name="connsiteX34" fmla="*/ 406368 w 1137888"/>
                          <a:gd name="connsiteY34" fmla="*/ 228600 h 1120140"/>
                          <a:gd name="connsiteX35" fmla="*/ 391128 w 1137888"/>
                          <a:gd name="connsiteY35" fmla="*/ 251460 h 1120140"/>
                          <a:gd name="connsiteX36" fmla="*/ 368268 w 1137888"/>
                          <a:gd name="connsiteY36" fmla="*/ 327660 h 1120140"/>
                          <a:gd name="connsiteX37" fmla="*/ 345408 w 1137888"/>
                          <a:gd name="connsiteY37" fmla="*/ 320040 h 1120140"/>
                          <a:gd name="connsiteX38" fmla="*/ 322548 w 1137888"/>
                          <a:gd name="connsiteY38" fmla="*/ 304800 h 1120140"/>
                          <a:gd name="connsiteX39" fmla="*/ 292068 w 1137888"/>
                          <a:gd name="connsiteY39" fmla="*/ 297180 h 1120140"/>
                          <a:gd name="connsiteX40" fmla="*/ 238728 w 1137888"/>
                          <a:gd name="connsiteY40" fmla="*/ 274320 h 1120140"/>
                          <a:gd name="connsiteX41" fmla="*/ 200628 w 1137888"/>
                          <a:gd name="connsiteY41" fmla="*/ 281940 h 1120140"/>
                          <a:gd name="connsiteX42" fmla="*/ 208248 w 1137888"/>
                          <a:gd name="connsiteY42" fmla="*/ 365760 h 1120140"/>
                          <a:gd name="connsiteX43" fmla="*/ 238728 w 1137888"/>
                          <a:gd name="connsiteY43" fmla="*/ 441960 h 1120140"/>
                          <a:gd name="connsiteX44" fmla="*/ 246348 w 1137888"/>
                          <a:gd name="connsiteY44" fmla="*/ 464820 h 1120140"/>
                          <a:gd name="connsiteX45" fmla="*/ 193008 w 1137888"/>
                          <a:gd name="connsiteY45" fmla="*/ 480060 h 1120140"/>
                          <a:gd name="connsiteX46" fmla="*/ 170148 w 1137888"/>
                          <a:gd name="connsiteY46" fmla="*/ 495300 h 1120140"/>
                          <a:gd name="connsiteX47" fmla="*/ 116808 w 1137888"/>
                          <a:gd name="connsiteY47" fmla="*/ 685800 h 1120140"/>
                          <a:gd name="connsiteX48" fmla="*/ 93948 w 1137888"/>
                          <a:gd name="connsiteY48" fmla="*/ 693420 h 1120140"/>
                          <a:gd name="connsiteX49" fmla="*/ 48228 w 1137888"/>
                          <a:gd name="connsiteY49" fmla="*/ 739140 h 1120140"/>
                          <a:gd name="connsiteX50" fmla="*/ 25368 w 1137888"/>
                          <a:gd name="connsiteY50" fmla="*/ 762000 h 1120140"/>
                          <a:gd name="connsiteX51" fmla="*/ 10128 w 1137888"/>
                          <a:gd name="connsiteY51" fmla="*/ 822960 h 1120140"/>
                          <a:gd name="connsiteX52" fmla="*/ 2508 w 1137888"/>
                          <a:gd name="connsiteY52" fmla="*/ 845820 h 1120140"/>
                          <a:gd name="connsiteX53" fmla="*/ 48228 w 1137888"/>
                          <a:gd name="connsiteY53" fmla="*/ 830580 h 1120140"/>
                          <a:gd name="connsiteX54" fmla="*/ 71088 w 1137888"/>
                          <a:gd name="connsiteY54" fmla="*/ 822960 h 1120140"/>
                          <a:gd name="connsiteX55" fmla="*/ 185388 w 1137888"/>
                          <a:gd name="connsiteY55" fmla="*/ 830580 h 1120140"/>
                          <a:gd name="connsiteX56" fmla="*/ 231108 w 1137888"/>
                          <a:gd name="connsiteY56" fmla="*/ 838200 h 1120140"/>
                          <a:gd name="connsiteX57" fmla="*/ 314928 w 1137888"/>
                          <a:gd name="connsiteY57" fmla="*/ 906780 h 1120140"/>
                          <a:gd name="connsiteX58" fmla="*/ 385413 w 1137888"/>
                          <a:gd name="connsiteY58" fmla="*/ 948690 h 1120140"/>
                          <a:gd name="connsiteX59" fmla="*/ 421608 w 1137888"/>
                          <a:gd name="connsiteY59" fmla="*/ 975360 h 1120140"/>
                          <a:gd name="connsiteX60" fmla="*/ 474948 w 1137888"/>
                          <a:gd name="connsiteY60" fmla="*/ 990600 h 1120140"/>
                          <a:gd name="connsiteX61" fmla="*/ 528288 w 1137888"/>
                          <a:gd name="connsiteY61" fmla="*/ 1021080 h 1120140"/>
                          <a:gd name="connsiteX62" fmla="*/ 551148 w 1137888"/>
                          <a:gd name="connsiteY62" fmla="*/ 1028700 h 1120140"/>
                          <a:gd name="connsiteX63" fmla="*/ 604488 w 1137888"/>
                          <a:gd name="connsiteY63" fmla="*/ 1059180 h 1120140"/>
                          <a:gd name="connsiteX64" fmla="*/ 627348 w 1137888"/>
                          <a:gd name="connsiteY64" fmla="*/ 1066800 h 1120140"/>
                          <a:gd name="connsiteX65" fmla="*/ 665448 w 1137888"/>
                          <a:gd name="connsiteY65" fmla="*/ 1082040 h 1120140"/>
                          <a:gd name="connsiteX66" fmla="*/ 718788 w 1137888"/>
                          <a:gd name="connsiteY66" fmla="*/ 1097280 h 1120140"/>
                          <a:gd name="connsiteX67" fmla="*/ 749268 w 1137888"/>
                          <a:gd name="connsiteY67" fmla="*/ 1112520 h 1120140"/>
                          <a:gd name="connsiteX68" fmla="*/ 810228 w 1137888"/>
                          <a:gd name="connsiteY68" fmla="*/ 1120140 h 1120140"/>
                          <a:gd name="connsiteX69" fmla="*/ 878808 w 1137888"/>
                          <a:gd name="connsiteY69" fmla="*/ 1112520 h 1120140"/>
                          <a:gd name="connsiteX70" fmla="*/ 947388 w 1137888"/>
                          <a:gd name="connsiteY70" fmla="*/ 1097280 h 1120140"/>
                          <a:gd name="connsiteX71" fmla="*/ 993108 w 1137888"/>
                          <a:gd name="connsiteY71" fmla="*/ 1066800 h 1120140"/>
                          <a:gd name="connsiteX72" fmla="*/ 1015968 w 1137888"/>
                          <a:gd name="connsiteY72" fmla="*/ 1051560 h 1120140"/>
                          <a:gd name="connsiteX73" fmla="*/ 1069308 w 1137888"/>
                          <a:gd name="connsiteY73" fmla="*/ 1013460 h 1120140"/>
                          <a:gd name="connsiteX74" fmla="*/ 1099788 w 1137888"/>
                          <a:gd name="connsiteY74" fmla="*/ 967740 h 1120140"/>
                          <a:gd name="connsiteX75" fmla="*/ 1107408 w 1137888"/>
                          <a:gd name="connsiteY75" fmla="*/ 937260 h 1120140"/>
                          <a:gd name="connsiteX76" fmla="*/ 1122648 w 1137888"/>
                          <a:gd name="connsiteY76" fmla="*/ 891540 h 1120140"/>
                          <a:gd name="connsiteX77" fmla="*/ 1115028 w 1137888"/>
                          <a:gd name="connsiteY77" fmla="*/ 845820 h 1120140"/>
                          <a:gd name="connsiteX0" fmla="*/ 1115028 w 1137888"/>
                          <a:gd name="connsiteY0" fmla="*/ 845820 h 1120140"/>
                          <a:gd name="connsiteX1" fmla="*/ 1122648 w 1137888"/>
                          <a:gd name="connsiteY1" fmla="*/ 769620 h 1120140"/>
                          <a:gd name="connsiteX2" fmla="*/ 1130268 w 1137888"/>
                          <a:gd name="connsiteY2" fmla="*/ 746760 h 1120140"/>
                          <a:gd name="connsiteX3" fmla="*/ 1137888 w 1137888"/>
                          <a:gd name="connsiteY3" fmla="*/ 708660 h 1120140"/>
                          <a:gd name="connsiteX4" fmla="*/ 1130268 w 1137888"/>
                          <a:gd name="connsiteY4" fmla="*/ 640080 h 1120140"/>
                          <a:gd name="connsiteX5" fmla="*/ 1115028 w 1137888"/>
                          <a:gd name="connsiteY5" fmla="*/ 609600 h 1120140"/>
                          <a:gd name="connsiteX6" fmla="*/ 1084548 w 1137888"/>
                          <a:gd name="connsiteY6" fmla="*/ 541020 h 1120140"/>
                          <a:gd name="connsiteX7" fmla="*/ 1061688 w 1137888"/>
                          <a:gd name="connsiteY7" fmla="*/ 518160 h 1120140"/>
                          <a:gd name="connsiteX8" fmla="*/ 1046448 w 1137888"/>
                          <a:gd name="connsiteY8" fmla="*/ 487680 h 1120140"/>
                          <a:gd name="connsiteX9" fmla="*/ 1023588 w 1137888"/>
                          <a:gd name="connsiteY9" fmla="*/ 441960 h 1120140"/>
                          <a:gd name="connsiteX10" fmla="*/ 1000728 w 1137888"/>
                          <a:gd name="connsiteY10" fmla="*/ 426720 h 1120140"/>
                          <a:gd name="connsiteX11" fmla="*/ 962628 w 1137888"/>
                          <a:gd name="connsiteY11" fmla="*/ 396240 h 1120140"/>
                          <a:gd name="connsiteX12" fmla="*/ 901668 w 1137888"/>
                          <a:gd name="connsiteY12" fmla="*/ 358140 h 1120140"/>
                          <a:gd name="connsiteX13" fmla="*/ 863568 w 1137888"/>
                          <a:gd name="connsiteY13" fmla="*/ 335280 h 1120140"/>
                          <a:gd name="connsiteX14" fmla="*/ 810228 w 1137888"/>
                          <a:gd name="connsiteY14" fmla="*/ 312420 h 1120140"/>
                          <a:gd name="connsiteX15" fmla="*/ 787368 w 1137888"/>
                          <a:gd name="connsiteY15" fmla="*/ 304800 h 1120140"/>
                          <a:gd name="connsiteX16" fmla="*/ 764508 w 1137888"/>
                          <a:gd name="connsiteY16" fmla="*/ 281940 h 1120140"/>
                          <a:gd name="connsiteX17" fmla="*/ 734028 w 1137888"/>
                          <a:gd name="connsiteY17" fmla="*/ 259080 h 1120140"/>
                          <a:gd name="connsiteX18" fmla="*/ 718788 w 1137888"/>
                          <a:gd name="connsiteY18" fmla="*/ 236220 h 1120140"/>
                          <a:gd name="connsiteX19" fmla="*/ 711168 w 1137888"/>
                          <a:gd name="connsiteY19" fmla="*/ 198120 h 1120140"/>
                          <a:gd name="connsiteX20" fmla="*/ 703548 w 1137888"/>
                          <a:gd name="connsiteY20" fmla="*/ 175260 h 1120140"/>
                          <a:gd name="connsiteX21" fmla="*/ 695928 w 1137888"/>
                          <a:gd name="connsiteY21" fmla="*/ 91440 h 1120140"/>
                          <a:gd name="connsiteX22" fmla="*/ 688308 w 1137888"/>
                          <a:gd name="connsiteY22" fmla="*/ 38100 h 1120140"/>
                          <a:gd name="connsiteX23" fmla="*/ 680688 w 1137888"/>
                          <a:gd name="connsiteY23" fmla="*/ 7620 h 1120140"/>
                          <a:gd name="connsiteX24" fmla="*/ 650208 w 1137888"/>
                          <a:gd name="connsiteY24" fmla="*/ 0 h 1120140"/>
                          <a:gd name="connsiteX25" fmla="*/ 619728 w 1137888"/>
                          <a:gd name="connsiteY25" fmla="*/ 45720 h 1120140"/>
                          <a:gd name="connsiteX26" fmla="*/ 589248 w 1137888"/>
                          <a:gd name="connsiteY26" fmla="*/ 91440 h 1120140"/>
                          <a:gd name="connsiteX27" fmla="*/ 574008 w 1137888"/>
                          <a:gd name="connsiteY27" fmla="*/ 129540 h 1120140"/>
                          <a:gd name="connsiteX28" fmla="*/ 566388 w 1137888"/>
                          <a:gd name="connsiteY28" fmla="*/ 160020 h 1120140"/>
                          <a:gd name="connsiteX29" fmla="*/ 551148 w 1137888"/>
                          <a:gd name="connsiteY29" fmla="*/ 190500 h 1120140"/>
                          <a:gd name="connsiteX30" fmla="*/ 543528 w 1137888"/>
                          <a:gd name="connsiteY30" fmla="*/ 213360 h 1120140"/>
                          <a:gd name="connsiteX31" fmla="*/ 497808 w 1137888"/>
                          <a:gd name="connsiteY31" fmla="*/ 198120 h 1120140"/>
                          <a:gd name="connsiteX32" fmla="*/ 444468 w 1137888"/>
                          <a:gd name="connsiteY32" fmla="*/ 182880 h 1120140"/>
                          <a:gd name="connsiteX33" fmla="*/ 421608 w 1137888"/>
                          <a:gd name="connsiteY33" fmla="*/ 198120 h 1120140"/>
                          <a:gd name="connsiteX34" fmla="*/ 406368 w 1137888"/>
                          <a:gd name="connsiteY34" fmla="*/ 228600 h 1120140"/>
                          <a:gd name="connsiteX35" fmla="*/ 391128 w 1137888"/>
                          <a:gd name="connsiteY35" fmla="*/ 251460 h 1120140"/>
                          <a:gd name="connsiteX36" fmla="*/ 368268 w 1137888"/>
                          <a:gd name="connsiteY36" fmla="*/ 327660 h 1120140"/>
                          <a:gd name="connsiteX37" fmla="*/ 345408 w 1137888"/>
                          <a:gd name="connsiteY37" fmla="*/ 320040 h 1120140"/>
                          <a:gd name="connsiteX38" fmla="*/ 322548 w 1137888"/>
                          <a:gd name="connsiteY38" fmla="*/ 304800 h 1120140"/>
                          <a:gd name="connsiteX39" fmla="*/ 292068 w 1137888"/>
                          <a:gd name="connsiteY39" fmla="*/ 297180 h 1120140"/>
                          <a:gd name="connsiteX40" fmla="*/ 238728 w 1137888"/>
                          <a:gd name="connsiteY40" fmla="*/ 274320 h 1120140"/>
                          <a:gd name="connsiteX41" fmla="*/ 200628 w 1137888"/>
                          <a:gd name="connsiteY41" fmla="*/ 281940 h 1120140"/>
                          <a:gd name="connsiteX42" fmla="*/ 208248 w 1137888"/>
                          <a:gd name="connsiteY42" fmla="*/ 365760 h 1120140"/>
                          <a:gd name="connsiteX43" fmla="*/ 238728 w 1137888"/>
                          <a:gd name="connsiteY43" fmla="*/ 441960 h 1120140"/>
                          <a:gd name="connsiteX44" fmla="*/ 246348 w 1137888"/>
                          <a:gd name="connsiteY44" fmla="*/ 464820 h 1120140"/>
                          <a:gd name="connsiteX45" fmla="*/ 193008 w 1137888"/>
                          <a:gd name="connsiteY45" fmla="*/ 480060 h 1120140"/>
                          <a:gd name="connsiteX46" fmla="*/ 170148 w 1137888"/>
                          <a:gd name="connsiteY46" fmla="*/ 495300 h 1120140"/>
                          <a:gd name="connsiteX47" fmla="*/ 116808 w 1137888"/>
                          <a:gd name="connsiteY47" fmla="*/ 685800 h 1120140"/>
                          <a:gd name="connsiteX48" fmla="*/ 93948 w 1137888"/>
                          <a:gd name="connsiteY48" fmla="*/ 693420 h 1120140"/>
                          <a:gd name="connsiteX49" fmla="*/ 48228 w 1137888"/>
                          <a:gd name="connsiteY49" fmla="*/ 739140 h 1120140"/>
                          <a:gd name="connsiteX50" fmla="*/ 25368 w 1137888"/>
                          <a:gd name="connsiteY50" fmla="*/ 762000 h 1120140"/>
                          <a:gd name="connsiteX51" fmla="*/ 10128 w 1137888"/>
                          <a:gd name="connsiteY51" fmla="*/ 822960 h 1120140"/>
                          <a:gd name="connsiteX52" fmla="*/ 2508 w 1137888"/>
                          <a:gd name="connsiteY52" fmla="*/ 845820 h 1120140"/>
                          <a:gd name="connsiteX53" fmla="*/ 48228 w 1137888"/>
                          <a:gd name="connsiteY53" fmla="*/ 830580 h 1120140"/>
                          <a:gd name="connsiteX54" fmla="*/ 71088 w 1137888"/>
                          <a:gd name="connsiteY54" fmla="*/ 822960 h 1120140"/>
                          <a:gd name="connsiteX55" fmla="*/ 185388 w 1137888"/>
                          <a:gd name="connsiteY55" fmla="*/ 830580 h 1120140"/>
                          <a:gd name="connsiteX56" fmla="*/ 231108 w 1137888"/>
                          <a:gd name="connsiteY56" fmla="*/ 838200 h 1120140"/>
                          <a:gd name="connsiteX57" fmla="*/ 316833 w 1137888"/>
                          <a:gd name="connsiteY57" fmla="*/ 887730 h 1120140"/>
                          <a:gd name="connsiteX58" fmla="*/ 385413 w 1137888"/>
                          <a:gd name="connsiteY58" fmla="*/ 948690 h 1120140"/>
                          <a:gd name="connsiteX59" fmla="*/ 421608 w 1137888"/>
                          <a:gd name="connsiteY59" fmla="*/ 975360 h 1120140"/>
                          <a:gd name="connsiteX60" fmla="*/ 474948 w 1137888"/>
                          <a:gd name="connsiteY60" fmla="*/ 990600 h 1120140"/>
                          <a:gd name="connsiteX61" fmla="*/ 528288 w 1137888"/>
                          <a:gd name="connsiteY61" fmla="*/ 1021080 h 1120140"/>
                          <a:gd name="connsiteX62" fmla="*/ 551148 w 1137888"/>
                          <a:gd name="connsiteY62" fmla="*/ 1028700 h 1120140"/>
                          <a:gd name="connsiteX63" fmla="*/ 604488 w 1137888"/>
                          <a:gd name="connsiteY63" fmla="*/ 1059180 h 1120140"/>
                          <a:gd name="connsiteX64" fmla="*/ 627348 w 1137888"/>
                          <a:gd name="connsiteY64" fmla="*/ 1066800 h 1120140"/>
                          <a:gd name="connsiteX65" fmla="*/ 665448 w 1137888"/>
                          <a:gd name="connsiteY65" fmla="*/ 1082040 h 1120140"/>
                          <a:gd name="connsiteX66" fmla="*/ 718788 w 1137888"/>
                          <a:gd name="connsiteY66" fmla="*/ 1097280 h 1120140"/>
                          <a:gd name="connsiteX67" fmla="*/ 749268 w 1137888"/>
                          <a:gd name="connsiteY67" fmla="*/ 1112520 h 1120140"/>
                          <a:gd name="connsiteX68" fmla="*/ 810228 w 1137888"/>
                          <a:gd name="connsiteY68" fmla="*/ 1120140 h 1120140"/>
                          <a:gd name="connsiteX69" fmla="*/ 878808 w 1137888"/>
                          <a:gd name="connsiteY69" fmla="*/ 1112520 h 1120140"/>
                          <a:gd name="connsiteX70" fmla="*/ 947388 w 1137888"/>
                          <a:gd name="connsiteY70" fmla="*/ 1097280 h 1120140"/>
                          <a:gd name="connsiteX71" fmla="*/ 993108 w 1137888"/>
                          <a:gd name="connsiteY71" fmla="*/ 1066800 h 1120140"/>
                          <a:gd name="connsiteX72" fmla="*/ 1015968 w 1137888"/>
                          <a:gd name="connsiteY72" fmla="*/ 1051560 h 1120140"/>
                          <a:gd name="connsiteX73" fmla="*/ 1069308 w 1137888"/>
                          <a:gd name="connsiteY73" fmla="*/ 1013460 h 1120140"/>
                          <a:gd name="connsiteX74" fmla="*/ 1099788 w 1137888"/>
                          <a:gd name="connsiteY74" fmla="*/ 967740 h 1120140"/>
                          <a:gd name="connsiteX75" fmla="*/ 1107408 w 1137888"/>
                          <a:gd name="connsiteY75" fmla="*/ 937260 h 1120140"/>
                          <a:gd name="connsiteX76" fmla="*/ 1122648 w 1137888"/>
                          <a:gd name="connsiteY76" fmla="*/ 891540 h 1120140"/>
                          <a:gd name="connsiteX77" fmla="*/ 1115028 w 1137888"/>
                          <a:gd name="connsiteY77" fmla="*/ 845820 h 1120140"/>
                          <a:gd name="connsiteX0" fmla="*/ 1115028 w 1137888"/>
                          <a:gd name="connsiteY0" fmla="*/ 845820 h 1120140"/>
                          <a:gd name="connsiteX1" fmla="*/ 1122648 w 1137888"/>
                          <a:gd name="connsiteY1" fmla="*/ 769620 h 1120140"/>
                          <a:gd name="connsiteX2" fmla="*/ 1130268 w 1137888"/>
                          <a:gd name="connsiteY2" fmla="*/ 746760 h 1120140"/>
                          <a:gd name="connsiteX3" fmla="*/ 1137888 w 1137888"/>
                          <a:gd name="connsiteY3" fmla="*/ 708660 h 1120140"/>
                          <a:gd name="connsiteX4" fmla="*/ 1130268 w 1137888"/>
                          <a:gd name="connsiteY4" fmla="*/ 640080 h 1120140"/>
                          <a:gd name="connsiteX5" fmla="*/ 1115028 w 1137888"/>
                          <a:gd name="connsiteY5" fmla="*/ 609600 h 1120140"/>
                          <a:gd name="connsiteX6" fmla="*/ 1084548 w 1137888"/>
                          <a:gd name="connsiteY6" fmla="*/ 541020 h 1120140"/>
                          <a:gd name="connsiteX7" fmla="*/ 1061688 w 1137888"/>
                          <a:gd name="connsiteY7" fmla="*/ 518160 h 1120140"/>
                          <a:gd name="connsiteX8" fmla="*/ 1046448 w 1137888"/>
                          <a:gd name="connsiteY8" fmla="*/ 487680 h 1120140"/>
                          <a:gd name="connsiteX9" fmla="*/ 1023588 w 1137888"/>
                          <a:gd name="connsiteY9" fmla="*/ 441960 h 1120140"/>
                          <a:gd name="connsiteX10" fmla="*/ 1000728 w 1137888"/>
                          <a:gd name="connsiteY10" fmla="*/ 426720 h 1120140"/>
                          <a:gd name="connsiteX11" fmla="*/ 962628 w 1137888"/>
                          <a:gd name="connsiteY11" fmla="*/ 396240 h 1120140"/>
                          <a:gd name="connsiteX12" fmla="*/ 901668 w 1137888"/>
                          <a:gd name="connsiteY12" fmla="*/ 358140 h 1120140"/>
                          <a:gd name="connsiteX13" fmla="*/ 863568 w 1137888"/>
                          <a:gd name="connsiteY13" fmla="*/ 335280 h 1120140"/>
                          <a:gd name="connsiteX14" fmla="*/ 810228 w 1137888"/>
                          <a:gd name="connsiteY14" fmla="*/ 312420 h 1120140"/>
                          <a:gd name="connsiteX15" fmla="*/ 787368 w 1137888"/>
                          <a:gd name="connsiteY15" fmla="*/ 304800 h 1120140"/>
                          <a:gd name="connsiteX16" fmla="*/ 764508 w 1137888"/>
                          <a:gd name="connsiteY16" fmla="*/ 281940 h 1120140"/>
                          <a:gd name="connsiteX17" fmla="*/ 734028 w 1137888"/>
                          <a:gd name="connsiteY17" fmla="*/ 259080 h 1120140"/>
                          <a:gd name="connsiteX18" fmla="*/ 718788 w 1137888"/>
                          <a:gd name="connsiteY18" fmla="*/ 236220 h 1120140"/>
                          <a:gd name="connsiteX19" fmla="*/ 711168 w 1137888"/>
                          <a:gd name="connsiteY19" fmla="*/ 198120 h 1120140"/>
                          <a:gd name="connsiteX20" fmla="*/ 703548 w 1137888"/>
                          <a:gd name="connsiteY20" fmla="*/ 175260 h 1120140"/>
                          <a:gd name="connsiteX21" fmla="*/ 695928 w 1137888"/>
                          <a:gd name="connsiteY21" fmla="*/ 91440 h 1120140"/>
                          <a:gd name="connsiteX22" fmla="*/ 688308 w 1137888"/>
                          <a:gd name="connsiteY22" fmla="*/ 38100 h 1120140"/>
                          <a:gd name="connsiteX23" fmla="*/ 680688 w 1137888"/>
                          <a:gd name="connsiteY23" fmla="*/ 7620 h 1120140"/>
                          <a:gd name="connsiteX24" fmla="*/ 650208 w 1137888"/>
                          <a:gd name="connsiteY24" fmla="*/ 0 h 1120140"/>
                          <a:gd name="connsiteX25" fmla="*/ 619728 w 1137888"/>
                          <a:gd name="connsiteY25" fmla="*/ 45720 h 1120140"/>
                          <a:gd name="connsiteX26" fmla="*/ 589248 w 1137888"/>
                          <a:gd name="connsiteY26" fmla="*/ 91440 h 1120140"/>
                          <a:gd name="connsiteX27" fmla="*/ 574008 w 1137888"/>
                          <a:gd name="connsiteY27" fmla="*/ 129540 h 1120140"/>
                          <a:gd name="connsiteX28" fmla="*/ 566388 w 1137888"/>
                          <a:gd name="connsiteY28" fmla="*/ 160020 h 1120140"/>
                          <a:gd name="connsiteX29" fmla="*/ 551148 w 1137888"/>
                          <a:gd name="connsiteY29" fmla="*/ 190500 h 1120140"/>
                          <a:gd name="connsiteX30" fmla="*/ 543528 w 1137888"/>
                          <a:gd name="connsiteY30" fmla="*/ 213360 h 1120140"/>
                          <a:gd name="connsiteX31" fmla="*/ 497808 w 1137888"/>
                          <a:gd name="connsiteY31" fmla="*/ 198120 h 1120140"/>
                          <a:gd name="connsiteX32" fmla="*/ 444468 w 1137888"/>
                          <a:gd name="connsiteY32" fmla="*/ 182880 h 1120140"/>
                          <a:gd name="connsiteX33" fmla="*/ 421608 w 1137888"/>
                          <a:gd name="connsiteY33" fmla="*/ 198120 h 1120140"/>
                          <a:gd name="connsiteX34" fmla="*/ 406368 w 1137888"/>
                          <a:gd name="connsiteY34" fmla="*/ 228600 h 1120140"/>
                          <a:gd name="connsiteX35" fmla="*/ 391128 w 1137888"/>
                          <a:gd name="connsiteY35" fmla="*/ 251460 h 1120140"/>
                          <a:gd name="connsiteX36" fmla="*/ 368268 w 1137888"/>
                          <a:gd name="connsiteY36" fmla="*/ 327660 h 1120140"/>
                          <a:gd name="connsiteX37" fmla="*/ 345408 w 1137888"/>
                          <a:gd name="connsiteY37" fmla="*/ 320040 h 1120140"/>
                          <a:gd name="connsiteX38" fmla="*/ 322548 w 1137888"/>
                          <a:gd name="connsiteY38" fmla="*/ 304800 h 1120140"/>
                          <a:gd name="connsiteX39" fmla="*/ 292068 w 1137888"/>
                          <a:gd name="connsiteY39" fmla="*/ 297180 h 1120140"/>
                          <a:gd name="connsiteX40" fmla="*/ 238728 w 1137888"/>
                          <a:gd name="connsiteY40" fmla="*/ 274320 h 1120140"/>
                          <a:gd name="connsiteX41" fmla="*/ 200628 w 1137888"/>
                          <a:gd name="connsiteY41" fmla="*/ 281940 h 1120140"/>
                          <a:gd name="connsiteX42" fmla="*/ 208248 w 1137888"/>
                          <a:gd name="connsiteY42" fmla="*/ 365760 h 1120140"/>
                          <a:gd name="connsiteX43" fmla="*/ 238728 w 1137888"/>
                          <a:gd name="connsiteY43" fmla="*/ 441960 h 1120140"/>
                          <a:gd name="connsiteX44" fmla="*/ 246348 w 1137888"/>
                          <a:gd name="connsiteY44" fmla="*/ 464820 h 1120140"/>
                          <a:gd name="connsiteX45" fmla="*/ 193008 w 1137888"/>
                          <a:gd name="connsiteY45" fmla="*/ 480060 h 1120140"/>
                          <a:gd name="connsiteX46" fmla="*/ 170148 w 1137888"/>
                          <a:gd name="connsiteY46" fmla="*/ 495300 h 1120140"/>
                          <a:gd name="connsiteX47" fmla="*/ 116808 w 1137888"/>
                          <a:gd name="connsiteY47" fmla="*/ 685800 h 1120140"/>
                          <a:gd name="connsiteX48" fmla="*/ 93948 w 1137888"/>
                          <a:gd name="connsiteY48" fmla="*/ 693420 h 1120140"/>
                          <a:gd name="connsiteX49" fmla="*/ 48228 w 1137888"/>
                          <a:gd name="connsiteY49" fmla="*/ 739140 h 1120140"/>
                          <a:gd name="connsiteX50" fmla="*/ 25368 w 1137888"/>
                          <a:gd name="connsiteY50" fmla="*/ 762000 h 1120140"/>
                          <a:gd name="connsiteX51" fmla="*/ 10128 w 1137888"/>
                          <a:gd name="connsiteY51" fmla="*/ 822960 h 1120140"/>
                          <a:gd name="connsiteX52" fmla="*/ 2508 w 1137888"/>
                          <a:gd name="connsiteY52" fmla="*/ 845820 h 1120140"/>
                          <a:gd name="connsiteX53" fmla="*/ 48228 w 1137888"/>
                          <a:gd name="connsiteY53" fmla="*/ 830580 h 1120140"/>
                          <a:gd name="connsiteX54" fmla="*/ 71088 w 1137888"/>
                          <a:gd name="connsiteY54" fmla="*/ 822960 h 1120140"/>
                          <a:gd name="connsiteX55" fmla="*/ 185388 w 1137888"/>
                          <a:gd name="connsiteY55" fmla="*/ 830580 h 1120140"/>
                          <a:gd name="connsiteX56" fmla="*/ 231108 w 1137888"/>
                          <a:gd name="connsiteY56" fmla="*/ 838200 h 1120140"/>
                          <a:gd name="connsiteX57" fmla="*/ 316833 w 1137888"/>
                          <a:gd name="connsiteY57" fmla="*/ 887730 h 1120140"/>
                          <a:gd name="connsiteX58" fmla="*/ 385413 w 1137888"/>
                          <a:gd name="connsiteY58" fmla="*/ 948690 h 1120140"/>
                          <a:gd name="connsiteX59" fmla="*/ 421608 w 1137888"/>
                          <a:gd name="connsiteY59" fmla="*/ 975360 h 1120140"/>
                          <a:gd name="connsiteX60" fmla="*/ 473043 w 1137888"/>
                          <a:gd name="connsiteY60" fmla="*/ 1007745 h 1120140"/>
                          <a:gd name="connsiteX61" fmla="*/ 528288 w 1137888"/>
                          <a:gd name="connsiteY61" fmla="*/ 1021080 h 1120140"/>
                          <a:gd name="connsiteX62" fmla="*/ 551148 w 1137888"/>
                          <a:gd name="connsiteY62" fmla="*/ 1028700 h 1120140"/>
                          <a:gd name="connsiteX63" fmla="*/ 604488 w 1137888"/>
                          <a:gd name="connsiteY63" fmla="*/ 1059180 h 1120140"/>
                          <a:gd name="connsiteX64" fmla="*/ 627348 w 1137888"/>
                          <a:gd name="connsiteY64" fmla="*/ 1066800 h 1120140"/>
                          <a:gd name="connsiteX65" fmla="*/ 665448 w 1137888"/>
                          <a:gd name="connsiteY65" fmla="*/ 1082040 h 1120140"/>
                          <a:gd name="connsiteX66" fmla="*/ 718788 w 1137888"/>
                          <a:gd name="connsiteY66" fmla="*/ 1097280 h 1120140"/>
                          <a:gd name="connsiteX67" fmla="*/ 749268 w 1137888"/>
                          <a:gd name="connsiteY67" fmla="*/ 1112520 h 1120140"/>
                          <a:gd name="connsiteX68" fmla="*/ 810228 w 1137888"/>
                          <a:gd name="connsiteY68" fmla="*/ 1120140 h 1120140"/>
                          <a:gd name="connsiteX69" fmla="*/ 878808 w 1137888"/>
                          <a:gd name="connsiteY69" fmla="*/ 1112520 h 1120140"/>
                          <a:gd name="connsiteX70" fmla="*/ 947388 w 1137888"/>
                          <a:gd name="connsiteY70" fmla="*/ 1097280 h 1120140"/>
                          <a:gd name="connsiteX71" fmla="*/ 993108 w 1137888"/>
                          <a:gd name="connsiteY71" fmla="*/ 1066800 h 1120140"/>
                          <a:gd name="connsiteX72" fmla="*/ 1015968 w 1137888"/>
                          <a:gd name="connsiteY72" fmla="*/ 1051560 h 1120140"/>
                          <a:gd name="connsiteX73" fmla="*/ 1069308 w 1137888"/>
                          <a:gd name="connsiteY73" fmla="*/ 1013460 h 1120140"/>
                          <a:gd name="connsiteX74" fmla="*/ 1099788 w 1137888"/>
                          <a:gd name="connsiteY74" fmla="*/ 967740 h 1120140"/>
                          <a:gd name="connsiteX75" fmla="*/ 1107408 w 1137888"/>
                          <a:gd name="connsiteY75" fmla="*/ 937260 h 1120140"/>
                          <a:gd name="connsiteX76" fmla="*/ 1122648 w 1137888"/>
                          <a:gd name="connsiteY76" fmla="*/ 891540 h 1120140"/>
                          <a:gd name="connsiteX77" fmla="*/ 1115028 w 1137888"/>
                          <a:gd name="connsiteY77" fmla="*/ 845820 h 1120140"/>
                          <a:gd name="connsiteX0" fmla="*/ 1115028 w 1137888"/>
                          <a:gd name="connsiteY0" fmla="*/ 845820 h 1120140"/>
                          <a:gd name="connsiteX1" fmla="*/ 1122648 w 1137888"/>
                          <a:gd name="connsiteY1" fmla="*/ 769620 h 1120140"/>
                          <a:gd name="connsiteX2" fmla="*/ 1130268 w 1137888"/>
                          <a:gd name="connsiteY2" fmla="*/ 746760 h 1120140"/>
                          <a:gd name="connsiteX3" fmla="*/ 1137888 w 1137888"/>
                          <a:gd name="connsiteY3" fmla="*/ 708660 h 1120140"/>
                          <a:gd name="connsiteX4" fmla="*/ 1130268 w 1137888"/>
                          <a:gd name="connsiteY4" fmla="*/ 640080 h 1120140"/>
                          <a:gd name="connsiteX5" fmla="*/ 1115028 w 1137888"/>
                          <a:gd name="connsiteY5" fmla="*/ 609600 h 1120140"/>
                          <a:gd name="connsiteX6" fmla="*/ 1084548 w 1137888"/>
                          <a:gd name="connsiteY6" fmla="*/ 541020 h 1120140"/>
                          <a:gd name="connsiteX7" fmla="*/ 1061688 w 1137888"/>
                          <a:gd name="connsiteY7" fmla="*/ 518160 h 1120140"/>
                          <a:gd name="connsiteX8" fmla="*/ 1046448 w 1137888"/>
                          <a:gd name="connsiteY8" fmla="*/ 487680 h 1120140"/>
                          <a:gd name="connsiteX9" fmla="*/ 1023588 w 1137888"/>
                          <a:gd name="connsiteY9" fmla="*/ 441960 h 1120140"/>
                          <a:gd name="connsiteX10" fmla="*/ 1000728 w 1137888"/>
                          <a:gd name="connsiteY10" fmla="*/ 426720 h 1120140"/>
                          <a:gd name="connsiteX11" fmla="*/ 962628 w 1137888"/>
                          <a:gd name="connsiteY11" fmla="*/ 396240 h 1120140"/>
                          <a:gd name="connsiteX12" fmla="*/ 901668 w 1137888"/>
                          <a:gd name="connsiteY12" fmla="*/ 358140 h 1120140"/>
                          <a:gd name="connsiteX13" fmla="*/ 863568 w 1137888"/>
                          <a:gd name="connsiteY13" fmla="*/ 335280 h 1120140"/>
                          <a:gd name="connsiteX14" fmla="*/ 810228 w 1137888"/>
                          <a:gd name="connsiteY14" fmla="*/ 312420 h 1120140"/>
                          <a:gd name="connsiteX15" fmla="*/ 787368 w 1137888"/>
                          <a:gd name="connsiteY15" fmla="*/ 304800 h 1120140"/>
                          <a:gd name="connsiteX16" fmla="*/ 764508 w 1137888"/>
                          <a:gd name="connsiteY16" fmla="*/ 281940 h 1120140"/>
                          <a:gd name="connsiteX17" fmla="*/ 734028 w 1137888"/>
                          <a:gd name="connsiteY17" fmla="*/ 259080 h 1120140"/>
                          <a:gd name="connsiteX18" fmla="*/ 718788 w 1137888"/>
                          <a:gd name="connsiteY18" fmla="*/ 236220 h 1120140"/>
                          <a:gd name="connsiteX19" fmla="*/ 711168 w 1137888"/>
                          <a:gd name="connsiteY19" fmla="*/ 198120 h 1120140"/>
                          <a:gd name="connsiteX20" fmla="*/ 703548 w 1137888"/>
                          <a:gd name="connsiteY20" fmla="*/ 175260 h 1120140"/>
                          <a:gd name="connsiteX21" fmla="*/ 695928 w 1137888"/>
                          <a:gd name="connsiteY21" fmla="*/ 91440 h 1120140"/>
                          <a:gd name="connsiteX22" fmla="*/ 688308 w 1137888"/>
                          <a:gd name="connsiteY22" fmla="*/ 38100 h 1120140"/>
                          <a:gd name="connsiteX23" fmla="*/ 680688 w 1137888"/>
                          <a:gd name="connsiteY23" fmla="*/ 7620 h 1120140"/>
                          <a:gd name="connsiteX24" fmla="*/ 650208 w 1137888"/>
                          <a:gd name="connsiteY24" fmla="*/ 0 h 1120140"/>
                          <a:gd name="connsiteX25" fmla="*/ 619728 w 1137888"/>
                          <a:gd name="connsiteY25" fmla="*/ 45720 h 1120140"/>
                          <a:gd name="connsiteX26" fmla="*/ 589248 w 1137888"/>
                          <a:gd name="connsiteY26" fmla="*/ 91440 h 1120140"/>
                          <a:gd name="connsiteX27" fmla="*/ 574008 w 1137888"/>
                          <a:gd name="connsiteY27" fmla="*/ 129540 h 1120140"/>
                          <a:gd name="connsiteX28" fmla="*/ 566388 w 1137888"/>
                          <a:gd name="connsiteY28" fmla="*/ 160020 h 1120140"/>
                          <a:gd name="connsiteX29" fmla="*/ 551148 w 1137888"/>
                          <a:gd name="connsiteY29" fmla="*/ 190500 h 1120140"/>
                          <a:gd name="connsiteX30" fmla="*/ 543528 w 1137888"/>
                          <a:gd name="connsiteY30" fmla="*/ 213360 h 1120140"/>
                          <a:gd name="connsiteX31" fmla="*/ 497808 w 1137888"/>
                          <a:gd name="connsiteY31" fmla="*/ 198120 h 1120140"/>
                          <a:gd name="connsiteX32" fmla="*/ 444468 w 1137888"/>
                          <a:gd name="connsiteY32" fmla="*/ 182880 h 1120140"/>
                          <a:gd name="connsiteX33" fmla="*/ 421608 w 1137888"/>
                          <a:gd name="connsiteY33" fmla="*/ 198120 h 1120140"/>
                          <a:gd name="connsiteX34" fmla="*/ 406368 w 1137888"/>
                          <a:gd name="connsiteY34" fmla="*/ 228600 h 1120140"/>
                          <a:gd name="connsiteX35" fmla="*/ 391128 w 1137888"/>
                          <a:gd name="connsiteY35" fmla="*/ 251460 h 1120140"/>
                          <a:gd name="connsiteX36" fmla="*/ 368268 w 1137888"/>
                          <a:gd name="connsiteY36" fmla="*/ 327660 h 1120140"/>
                          <a:gd name="connsiteX37" fmla="*/ 345408 w 1137888"/>
                          <a:gd name="connsiteY37" fmla="*/ 320040 h 1120140"/>
                          <a:gd name="connsiteX38" fmla="*/ 322548 w 1137888"/>
                          <a:gd name="connsiteY38" fmla="*/ 304800 h 1120140"/>
                          <a:gd name="connsiteX39" fmla="*/ 292068 w 1137888"/>
                          <a:gd name="connsiteY39" fmla="*/ 297180 h 1120140"/>
                          <a:gd name="connsiteX40" fmla="*/ 238728 w 1137888"/>
                          <a:gd name="connsiteY40" fmla="*/ 274320 h 1120140"/>
                          <a:gd name="connsiteX41" fmla="*/ 200628 w 1137888"/>
                          <a:gd name="connsiteY41" fmla="*/ 281940 h 1120140"/>
                          <a:gd name="connsiteX42" fmla="*/ 208248 w 1137888"/>
                          <a:gd name="connsiteY42" fmla="*/ 365760 h 1120140"/>
                          <a:gd name="connsiteX43" fmla="*/ 238728 w 1137888"/>
                          <a:gd name="connsiteY43" fmla="*/ 441960 h 1120140"/>
                          <a:gd name="connsiteX44" fmla="*/ 246348 w 1137888"/>
                          <a:gd name="connsiteY44" fmla="*/ 464820 h 1120140"/>
                          <a:gd name="connsiteX45" fmla="*/ 193008 w 1137888"/>
                          <a:gd name="connsiteY45" fmla="*/ 480060 h 1120140"/>
                          <a:gd name="connsiteX46" fmla="*/ 170148 w 1137888"/>
                          <a:gd name="connsiteY46" fmla="*/ 495300 h 1120140"/>
                          <a:gd name="connsiteX47" fmla="*/ 116808 w 1137888"/>
                          <a:gd name="connsiteY47" fmla="*/ 685800 h 1120140"/>
                          <a:gd name="connsiteX48" fmla="*/ 93948 w 1137888"/>
                          <a:gd name="connsiteY48" fmla="*/ 693420 h 1120140"/>
                          <a:gd name="connsiteX49" fmla="*/ 48228 w 1137888"/>
                          <a:gd name="connsiteY49" fmla="*/ 739140 h 1120140"/>
                          <a:gd name="connsiteX50" fmla="*/ 25368 w 1137888"/>
                          <a:gd name="connsiteY50" fmla="*/ 762000 h 1120140"/>
                          <a:gd name="connsiteX51" fmla="*/ 10128 w 1137888"/>
                          <a:gd name="connsiteY51" fmla="*/ 822960 h 1120140"/>
                          <a:gd name="connsiteX52" fmla="*/ 2508 w 1137888"/>
                          <a:gd name="connsiteY52" fmla="*/ 845820 h 1120140"/>
                          <a:gd name="connsiteX53" fmla="*/ 48228 w 1137888"/>
                          <a:gd name="connsiteY53" fmla="*/ 830580 h 1120140"/>
                          <a:gd name="connsiteX54" fmla="*/ 71088 w 1137888"/>
                          <a:gd name="connsiteY54" fmla="*/ 822960 h 1120140"/>
                          <a:gd name="connsiteX55" fmla="*/ 185388 w 1137888"/>
                          <a:gd name="connsiteY55" fmla="*/ 830580 h 1120140"/>
                          <a:gd name="connsiteX56" fmla="*/ 231108 w 1137888"/>
                          <a:gd name="connsiteY56" fmla="*/ 838200 h 1120140"/>
                          <a:gd name="connsiteX57" fmla="*/ 316833 w 1137888"/>
                          <a:gd name="connsiteY57" fmla="*/ 887730 h 1120140"/>
                          <a:gd name="connsiteX58" fmla="*/ 385413 w 1137888"/>
                          <a:gd name="connsiteY58" fmla="*/ 948690 h 1120140"/>
                          <a:gd name="connsiteX59" fmla="*/ 421608 w 1137888"/>
                          <a:gd name="connsiteY59" fmla="*/ 975360 h 1120140"/>
                          <a:gd name="connsiteX60" fmla="*/ 473043 w 1137888"/>
                          <a:gd name="connsiteY60" fmla="*/ 1007745 h 1120140"/>
                          <a:gd name="connsiteX61" fmla="*/ 528288 w 1137888"/>
                          <a:gd name="connsiteY61" fmla="*/ 1021080 h 1120140"/>
                          <a:gd name="connsiteX62" fmla="*/ 556863 w 1137888"/>
                          <a:gd name="connsiteY62" fmla="*/ 1042035 h 1120140"/>
                          <a:gd name="connsiteX63" fmla="*/ 604488 w 1137888"/>
                          <a:gd name="connsiteY63" fmla="*/ 1059180 h 1120140"/>
                          <a:gd name="connsiteX64" fmla="*/ 627348 w 1137888"/>
                          <a:gd name="connsiteY64" fmla="*/ 1066800 h 1120140"/>
                          <a:gd name="connsiteX65" fmla="*/ 665448 w 1137888"/>
                          <a:gd name="connsiteY65" fmla="*/ 1082040 h 1120140"/>
                          <a:gd name="connsiteX66" fmla="*/ 718788 w 1137888"/>
                          <a:gd name="connsiteY66" fmla="*/ 1097280 h 1120140"/>
                          <a:gd name="connsiteX67" fmla="*/ 749268 w 1137888"/>
                          <a:gd name="connsiteY67" fmla="*/ 1112520 h 1120140"/>
                          <a:gd name="connsiteX68" fmla="*/ 810228 w 1137888"/>
                          <a:gd name="connsiteY68" fmla="*/ 1120140 h 1120140"/>
                          <a:gd name="connsiteX69" fmla="*/ 878808 w 1137888"/>
                          <a:gd name="connsiteY69" fmla="*/ 1112520 h 1120140"/>
                          <a:gd name="connsiteX70" fmla="*/ 947388 w 1137888"/>
                          <a:gd name="connsiteY70" fmla="*/ 1097280 h 1120140"/>
                          <a:gd name="connsiteX71" fmla="*/ 993108 w 1137888"/>
                          <a:gd name="connsiteY71" fmla="*/ 1066800 h 1120140"/>
                          <a:gd name="connsiteX72" fmla="*/ 1015968 w 1137888"/>
                          <a:gd name="connsiteY72" fmla="*/ 1051560 h 1120140"/>
                          <a:gd name="connsiteX73" fmla="*/ 1069308 w 1137888"/>
                          <a:gd name="connsiteY73" fmla="*/ 1013460 h 1120140"/>
                          <a:gd name="connsiteX74" fmla="*/ 1099788 w 1137888"/>
                          <a:gd name="connsiteY74" fmla="*/ 967740 h 1120140"/>
                          <a:gd name="connsiteX75" fmla="*/ 1107408 w 1137888"/>
                          <a:gd name="connsiteY75" fmla="*/ 937260 h 1120140"/>
                          <a:gd name="connsiteX76" fmla="*/ 1122648 w 1137888"/>
                          <a:gd name="connsiteY76" fmla="*/ 891540 h 1120140"/>
                          <a:gd name="connsiteX77" fmla="*/ 1115028 w 1137888"/>
                          <a:gd name="connsiteY77" fmla="*/ 845820 h 1120140"/>
                          <a:gd name="connsiteX0" fmla="*/ 1115028 w 1137888"/>
                          <a:gd name="connsiteY0" fmla="*/ 845820 h 1120140"/>
                          <a:gd name="connsiteX1" fmla="*/ 1122648 w 1137888"/>
                          <a:gd name="connsiteY1" fmla="*/ 769620 h 1120140"/>
                          <a:gd name="connsiteX2" fmla="*/ 1130268 w 1137888"/>
                          <a:gd name="connsiteY2" fmla="*/ 746760 h 1120140"/>
                          <a:gd name="connsiteX3" fmla="*/ 1137888 w 1137888"/>
                          <a:gd name="connsiteY3" fmla="*/ 708660 h 1120140"/>
                          <a:gd name="connsiteX4" fmla="*/ 1130268 w 1137888"/>
                          <a:gd name="connsiteY4" fmla="*/ 640080 h 1120140"/>
                          <a:gd name="connsiteX5" fmla="*/ 1115028 w 1137888"/>
                          <a:gd name="connsiteY5" fmla="*/ 609600 h 1120140"/>
                          <a:gd name="connsiteX6" fmla="*/ 1084548 w 1137888"/>
                          <a:gd name="connsiteY6" fmla="*/ 541020 h 1120140"/>
                          <a:gd name="connsiteX7" fmla="*/ 1061688 w 1137888"/>
                          <a:gd name="connsiteY7" fmla="*/ 518160 h 1120140"/>
                          <a:gd name="connsiteX8" fmla="*/ 1046448 w 1137888"/>
                          <a:gd name="connsiteY8" fmla="*/ 487680 h 1120140"/>
                          <a:gd name="connsiteX9" fmla="*/ 1023588 w 1137888"/>
                          <a:gd name="connsiteY9" fmla="*/ 441960 h 1120140"/>
                          <a:gd name="connsiteX10" fmla="*/ 1000728 w 1137888"/>
                          <a:gd name="connsiteY10" fmla="*/ 426720 h 1120140"/>
                          <a:gd name="connsiteX11" fmla="*/ 962628 w 1137888"/>
                          <a:gd name="connsiteY11" fmla="*/ 396240 h 1120140"/>
                          <a:gd name="connsiteX12" fmla="*/ 901668 w 1137888"/>
                          <a:gd name="connsiteY12" fmla="*/ 358140 h 1120140"/>
                          <a:gd name="connsiteX13" fmla="*/ 863568 w 1137888"/>
                          <a:gd name="connsiteY13" fmla="*/ 335280 h 1120140"/>
                          <a:gd name="connsiteX14" fmla="*/ 810228 w 1137888"/>
                          <a:gd name="connsiteY14" fmla="*/ 312420 h 1120140"/>
                          <a:gd name="connsiteX15" fmla="*/ 787368 w 1137888"/>
                          <a:gd name="connsiteY15" fmla="*/ 304800 h 1120140"/>
                          <a:gd name="connsiteX16" fmla="*/ 764508 w 1137888"/>
                          <a:gd name="connsiteY16" fmla="*/ 281940 h 1120140"/>
                          <a:gd name="connsiteX17" fmla="*/ 734028 w 1137888"/>
                          <a:gd name="connsiteY17" fmla="*/ 259080 h 1120140"/>
                          <a:gd name="connsiteX18" fmla="*/ 718788 w 1137888"/>
                          <a:gd name="connsiteY18" fmla="*/ 236220 h 1120140"/>
                          <a:gd name="connsiteX19" fmla="*/ 711168 w 1137888"/>
                          <a:gd name="connsiteY19" fmla="*/ 198120 h 1120140"/>
                          <a:gd name="connsiteX20" fmla="*/ 703548 w 1137888"/>
                          <a:gd name="connsiteY20" fmla="*/ 175260 h 1120140"/>
                          <a:gd name="connsiteX21" fmla="*/ 695928 w 1137888"/>
                          <a:gd name="connsiteY21" fmla="*/ 91440 h 1120140"/>
                          <a:gd name="connsiteX22" fmla="*/ 688308 w 1137888"/>
                          <a:gd name="connsiteY22" fmla="*/ 38100 h 1120140"/>
                          <a:gd name="connsiteX23" fmla="*/ 680688 w 1137888"/>
                          <a:gd name="connsiteY23" fmla="*/ 7620 h 1120140"/>
                          <a:gd name="connsiteX24" fmla="*/ 650208 w 1137888"/>
                          <a:gd name="connsiteY24" fmla="*/ 0 h 1120140"/>
                          <a:gd name="connsiteX25" fmla="*/ 619728 w 1137888"/>
                          <a:gd name="connsiteY25" fmla="*/ 45720 h 1120140"/>
                          <a:gd name="connsiteX26" fmla="*/ 589248 w 1137888"/>
                          <a:gd name="connsiteY26" fmla="*/ 91440 h 1120140"/>
                          <a:gd name="connsiteX27" fmla="*/ 574008 w 1137888"/>
                          <a:gd name="connsiteY27" fmla="*/ 129540 h 1120140"/>
                          <a:gd name="connsiteX28" fmla="*/ 566388 w 1137888"/>
                          <a:gd name="connsiteY28" fmla="*/ 160020 h 1120140"/>
                          <a:gd name="connsiteX29" fmla="*/ 551148 w 1137888"/>
                          <a:gd name="connsiteY29" fmla="*/ 190500 h 1120140"/>
                          <a:gd name="connsiteX30" fmla="*/ 543528 w 1137888"/>
                          <a:gd name="connsiteY30" fmla="*/ 213360 h 1120140"/>
                          <a:gd name="connsiteX31" fmla="*/ 497808 w 1137888"/>
                          <a:gd name="connsiteY31" fmla="*/ 198120 h 1120140"/>
                          <a:gd name="connsiteX32" fmla="*/ 444468 w 1137888"/>
                          <a:gd name="connsiteY32" fmla="*/ 182880 h 1120140"/>
                          <a:gd name="connsiteX33" fmla="*/ 421608 w 1137888"/>
                          <a:gd name="connsiteY33" fmla="*/ 198120 h 1120140"/>
                          <a:gd name="connsiteX34" fmla="*/ 406368 w 1137888"/>
                          <a:gd name="connsiteY34" fmla="*/ 228600 h 1120140"/>
                          <a:gd name="connsiteX35" fmla="*/ 391128 w 1137888"/>
                          <a:gd name="connsiteY35" fmla="*/ 251460 h 1120140"/>
                          <a:gd name="connsiteX36" fmla="*/ 368268 w 1137888"/>
                          <a:gd name="connsiteY36" fmla="*/ 327660 h 1120140"/>
                          <a:gd name="connsiteX37" fmla="*/ 345408 w 1137888"/>
                          <a:gd name="connsiteY37" fmla="*/ 320040 h 1120140"/>
                          <a:gd name="connsiteX38" fmla="*/ 322548 w 1137888"/>
                          <a:gd name="connsiteY38" fmla="*/ 304800 h 1120140"/>
                          <a:gd name="connsiteX39" fmla="*/ 292068 w 1137888"/>
                          <a:gd name="connsiteY39" fmla="*/ 297180 h 1120140"/>
                          <a:gd name="connsiteX40" fmla="*/ 238728 w 1137888"/>
                          <a:gd name="connsiteY40" fmla="*/ 274320 h 1120140"/>
                          <a:gd name="connsiteX41" fmla="*/ 200628 w 1137888"/>
                          <a:gd name="connsiteY41" fmla="*/ 281940 h 1120140"/>
                          <a:gd name="connsiteX42" fmla="*/ 208248 w 1137888"/>
                          <a:gd name="connsiteY42" fmla="*/ 365760 h 1120140"/>
                          <a:gd name="connsiteX43" fmla="*/ 238728 w 1137888"/>
                          <a:gd name="connsiteY43" fmla="*/ 441960 h 1120140"/>
                          <a:gd name="connsiteX44" fmla="*/ 246348 w 1137888"/>
                          <a:gd name="connsiteY44" fmla="*/ 464820 h 1120140"/>
                          <a:gd name="connsiteX45" fmla="*/ 193008 w 1137888"/>
                          <a:gd name="connsiteY45" fmla="*/ 480060 h 1120140"/>
                          <a:gd name="connsiteX46" fmla="*/ 170148 w 1137888"/>
                          <a:gd name="connsiteY46" fmla="*/ 495300 h 1120140"/>
                          <a:gd name="connsiteX47" fmla="*/ 116808 w 1137888"/>
                          <a:gd name="connsiteY47" fmla="*/ 685800 h 1120140"/>
                          <a:gd name="connsiteX48" fmla="*/ 93948 w 1137888"/>
                          <a:gd name="connsiteY48" fmla="*/ 693420 h 1120140"/>
                          <a:gd name="connsiteX49" fmla="*/ 48228 w 1137888"/>
                          <a:gd name="connsiteY49" fmla="*/ 739140 h 1120140"/>
                          <a:gd name="connsiteX50" fmla="*/ 25368 w 1137888"/>
                          <a:gd name="connsiteY50" fmla="*/ 762000 h 1120140"/>
                          <a:gd name="connsiteX51" fmla="*/ 10128 w 1137888"/>
                          <a:gd name="connsiteY51" fmla="*/ 822960 h 1120140"/>
                          <a:gd name="connsiteX52" fmla="*/ 2508 w 1137888"/>
                          <a:gd name="connsiteY52" fmla="*/ 845820 h 1120140"/>
                          <a:gd name="connsiteX53" fmla="*/ 48228 w 1137888"/>
                          <a:gd name="connsiteY53" fmla="*/ 830580 h 1120140"/>
                          <a:gd name="connsiteX54" fmla="*/ 71088 w 1137888"/>
                          <a:gd name="connsiteY54" fmla="*/ 822960 h 1120140"/>
                          <a:gd name="connsiteX55" fmla="*/ 185388 w 1137888"/>
                          <a:gd name="connsiteY55" fmla="*/ 830580 h 1120140"/>
                          <a:gd name="connsiteX56" fmla="*/ 231108 w 1137888"/>
                          <a:gd name="connsiteY56" fmla="*/ 838200 h 1120140"/>
                          <a:gd name="connsiteX57" fmla="*/ 316833 w 1137888"/>
                          <a:gd name="connsiteY57" fmla="*/ 887730 h 1120140"/>
                          <a:gd name="connsiteX58" fmla="*/ 385413 w 1137888"/>
                          <a:gd name="connsiteY58" fmla="*/ 948690 h 1120140"/>
                          <a:gd name="connsiteX59" fmla="*/ 421608 w 1137888"/>
                          <a:gd name="connsiteY59" fmla="*/ 975360 h 1120140"/>
                          <a:gd name="connsiteX60" fmla="*/ 473043 w 1137888"/>
                          <a:gd name="connsiteY60" fmla="*/ 1007745 h 1120140"/>
                          <a:gd name="connsiteX61" fmla="*/ 528288 w 1137888"/>
                          <a:gd name="connsiteY61" fmla="*/ 1021080 h 1120140"/>
                          <a:gd name="connsiteX62" fmla="*/ 556863 w 1137888"/>
                          <a:gd name="connsiteY62" fmla="*/ 1042035 h 1120140"/>
                          <a:gd name="connsiteX63" fmla="*/ 604488 w 1137888"/>
                          <a:gd name="connsiteY63" fmla="*/ 1059180 h 1120140"/>
                          <a:gd name="connsiteX64" fmla="*/ 627348 w 1137888"/>
                          <a:gd name="connsiteY64" fmla="*/ 1066800 h 1120140"/>
                          <a:gd name="connsiteX65" fmla="*/ 665448 w 1137888"/>
                          <a:gd name="connsiteY65" fmla="*/ 1082040 h 1120140"/>
                          <a:gd name="connsiteX66" fmla="*/ 718788 w 1137888"/>
                          <a:gd name="connsiteY66" fmla="*/ 1097280 h 1120140"/>
                          <a:gd name="connsiteX67" fmla="*/ 749268 w 1137888"/>
                          <a:gd name="connsiteY67" fmla="*/ 1112520 h 1120140"/>
                          <a:gd name="connsiteX68" fmla="*/ 810228 w 1137888"/>
                          <a:gd name="connsiteY68" fmla="*/ 1120140 h 1120140"/>
                          <a:gd name="connsiteX69" fmla="*/ 878808 w 1137888"/>
                          <a:gd name="connsiteY69" fmla="*/ 1112520 h 1120140"/>
                          <a:gd name="connsiteX70" fmla="*/ 947388 w 1137888"/>
                          <a:gd name="connsiteY70" fmla="*/ 1097280 h 1120140"/>
                          <a:gd name="connsiteX71" fmla="*/ 993108 w 1137888"/>
                          <a:gd name="connsiteY71" fmla="*/ 1066800 h 1120140"/>
                          <a:gd name="connsiteX72" fmla="*/ 1015968 w 1137888"/>
                          <a:gd name="connsiteY72" fmla="*/ 1051560 h 1120140"/>
                          <a:gd name="connsiteX73" fmla="*/ 1069308 w 1137888"/>
                          <a:gd name="connsiteY73" fmla="*/ 1013460 h 1120140"/>
                          <a:gd name="connsiteX74" fmla="*/ 1099788 w 1137888"/>
                          <a:gd name="connsiteY74" fmla="*/ 967740 h 1120140"/>
                          <a:gd name="connsiteX75" fmla="*/ 1107408 w 1137888"/>
                          <a:gd name="connsiteY75" fmla="*/ 937260 h 1120140"/>
                          <a:gd name="connsiteX76" fmla="*/ 1122648 w 1137888"/>
                          <a:gd name="connsiteY76" fmla="*/ 891540 h 1120140"/>
                          <a:gd name="connsiteX77" fmla="*/ 1115028 w 1137888"/>
                          <a:gd name="connsiteY77" fmla="*/ 845820 h 1120140"/>
                          <a:gd name="connsiteX0" fmla="*/ 1115028 w 1137888"/>
                          <a:gd name="connsiteY0" fmla="*/ 845820 h 1120140"/>
                          <a:gd name="connsiteX1" fmla="*/ 1122648 w 1137888"/>
                          <a:gd name="connsiteY1" fmla="*/ 769620 h 1120140"/>
                          <a:gd name="connsiteX2" fmla="*/ 1130268 w 1137888"/>
                          <a:gd name="connsiteY2" fmla="*/ 746760 h 1120140"/>
                          <a:gd name="connsiteX3" fmla="*/ 1137888 w 1137888"/>
                          <a:gd name="connsiteY3" fmla="*/ 708660 h 1120140"/>
                          <a:gd name="connsiteX4" fmla="*/ 1130268 w 1137888"/>
                          <a:gd name="connsiteY4" fmla="*/ 640080 h 1120140"/>
                          <a:gd name="connsiteX5" fmla="*/ 1115028 w 1137888"/>
                          <a:gd name="connsiteY5" fmla="*/ 609600 h 1120140"/>
                          <a:gd name="connsiteX6" fmla="*/ 1084548 w 1137888"/>
                          <a:gd name="connsiteY6" fmla="*/ 541020 h 1120140"/>
                          <a:gd name="connsiteX7" fmla="*/ 1061688 w 1137888"/>
                          <a:gd name="connsiteY7" fmla="*/ 518160 h 1120140"/>
                          <a:gd name="connsiteX8" fmla="*/ 1046448 w 1137888"/>
                          <a:gd name="connsiteY8" fmla="*/ 487680 h 1120140"/>
                          <a:gd name="connsiteX9" fmla="*/ 1023588 w 1137888"/>
                          <a:gd name="connsiteY9" fmla="*/ 441960 h 1120140"/>
                          <a:gd name="connsiteX10" fmla="*/ 1000728 w 1137888"/>
                          <a:gd name="connsiteY10" fmla="*/ 426720 h 1120140"/>
                          <a:gd name="connsiteX11" fmla="*/ 962628 w 1137888"/>
                          <a:gd name="connsiteY11" fmla="*/ 396240 h 1120140"/>
                          <a:gd name="connsiteX12" fmla="*/ 901668 w 1137888"/>
                          <a:gd name="connsiteY12" fmla="*/ 358140 h 1120140"/>
                          <a:gd name="connsiteX13" fmla="*/ 863568 w 1137888"/>
                          <a:gd name="connsiteY13" fmla="*/ 335280 h 1120140"/>
                          <a:gd name="connsiteX14" fmla="*/ 810228 w 1137888"/>
                          <a:gd name="connsiteY14" fmla="*/ 312420 h 1120140"/>
                          <a:gd name="connsiteX15" fmla="*/ 787368 w 1137888"/>
                          <a:gd name="connsiteY15" fmla="*/ 304800 h 1120140"/>
                          <a:gd name="connsiteX16" fmla="*/ 764508 w 1137888"/>
                          <a:gd name="connsiteY16" fmla="*/ 281940 h 1120140"/>
                          <a:gd name="connsiteX17" fmla="*/ 734028 w 1137888"/>
                          <a:gd name="connsiteY17" fmla="*/ 259080 h 1120140"/>
                          <a:gd name="connsiteX18" fmla="*/ 718788 w 1137888"/>
                          <a:gd name="connsiteY18" fmla="*/ 236220 h 1120140"/>
                          <a:gd name="connsiteX19" fmla="*/ 711168 w 1137888"/>
                          <a:gd name="connsiteY19" fmla="*/ 198120 h 1120140"/>
                          <a:gd name="connsiteX20" fmla="*/ 703548 w 1137888"/>
                          <a:gd name="connsiteY20" fmla="*/ 175260 h 1120140"/>
                          <a:gd name="connsiteX21" fmla="*/ 695928 w 1137888"/>
                          <a:gd name="connsiteY21" fmla="*/ 91440 h 1120140"/>
                          <a:gd name="connsiteX22" fmla="*/ 688308 w 1137888"/>
                          <a:gd name="connsiteY22" fmla="*/ 38100 h 1120140"/>
                          <a:gd name="connsiteX23" fmla="*/ 680688 w 1137888"/>
                          <a:gd name="connsiteY23" fmla="*/ 7620 h 1120140"/>
                          <a:gd name="connsiteX24" fmla="*/ 650208 w 1137888"/>
                          <a:gd name="connsiteY24" fmla="*/ 0 h 1120140"/>
                          <a:gd name="connsiteX25" fmla="*/ 619728 w 1137888"/>
                          <a:gd name="connsiteY25" fmla="*/ 45720 h 1120140"/>
                          <a:gd name="connsiteX26" fmla="*/ 589248 w 1137888"/>
                          <a:gd name="connsiteY26" fmla="*/ 91440 h 1120140"/>
                          <a:gd name="connsiteX27" fmla="*/ 574008 w 1137888"/>
                          <a:gd name="connsiteY27" fmla="*/ 129540 h 1120140"/>
                          <a:gd name="connsiteX28" fmla="*/ 566388 w 1137888"/>
                          <a:gd name="connsiteY28" fmla="*/ 160020 h 1120140"/>
                          <a:gd name="connsiteX29" fmla="*/ 551148 w 1137888"/>
                          <a:gd name="connsiteY29" fmla="*/ 190500 h 1120140"/>
                          <a:gd name="connsiteX30" fmla="*/ 543528 w 1137888"/>
                          <a:gd name="connsiteY30" fmla="*/ 213360 h 1120140"/>
                          <a:gd name="connsiteX31" fmla="*/ 497808 w 1137888"/>
                          <a:gd name="connsiteY31" fmla="*/ 198120 h 1120140"/>
                          <a:gd name="connsiteX32" fmla="*/ 444468 w 1137888"/>
                          <a:gd name="connsiteY32" fmla="*/ 182880 h 1120140"/>
                          <a:gd name="connsiteX33" fmla="*/ 421608 w 1137888"/>
                          <a:gd name="connsiteY33" fmla="*/ 198120 h 1120140"/>
                          <a:gd name="connsiteX34" fmla="*/ 406368 w 1137888"/>
                          <a:gd name="connsiteY34" fmla="*/ 228600 h 1120140"/>
                          <a:gd name="connsiteX35" fmla="*/ 391128 w 1137888"/>
                          <a:gd name="connsiteY35" fmla="*/ 251460 h 1120140"/>
                          <a:gd name="connsiteX36" fmla="*/ 368268 w 1137888"/>
                          <a:gd name="connsiteY36" fmla="*/ 327660 h 1120140"/>
                          <a:gd name="connsiteX37" fmla="*/ 345408 w 1137888"/>
                          <a:gd name="connsiteY37" fmla="*/ 320040 h 1120140"/>
                          <a:gd name="connsiteX38" fmla="*/ 322548 w 1137888"/>
                          <a:gd name="connsiteY38" fmla="*/ 304800 h 1120140"/>
                          <a:gd name="connsiteX39" fmla="*/ 292068 w 1137888"/>
                          <a:gd name="connsiteY39" fmla="*/ 297180 h 1120140"/>
                          <a:gd name="connsiteX40" fmla="*/ 238728 w 1137888"/>
                          <a:gd name="connsiteY40" fmla="*/ 274320 h 1120140"/>
                          <a:gd name="connsiteX41" fmla="*/ 200628 w 1137888"/>
                          <a:gd name="connsiteY41" fmla="*/ 281940 h 1120140"/>
                          <a:gd name="connsiteX42" fmla="*/ 208248 w 1137888"/>
                          <a:gd name="connsiteY42" fmla="*/ 365760 h 1120140"/>
                          <a:gd name="connsiteX43" fmla="*/ 238728 w 1137888"/>
                          <a:gd name="connsiteY43" fmla="*/ 441960 h 1120140"/>
                          <a:gd name="connsiteX44" fmla="*/ 246348 w 1137888"/>
                          <a:gd name="connsiteY44" fmla="*/ 464820 h 1120140"/>
                          <a:gd name="connsiteX45" fmla="*/ 193008 w 1137888"/>
                          <a:gd name="connsiteY45" fmla="*/ 480060 h 1120140"/>
                          <a:gd name="connsiteX46" fmla="*/ 170148 w 1137888"/>
                          <a:gd name="connsiteY46" fmla="*/ 495300 h 1120140"/>
                          <a:gd name="connsiteX47" fmla="*/ 116808 w 1137888"/>
                          <a:gd name="connsiteY47" fmla="*/ 685800 h 1120140"/>
                          <a:gd name="connsiteX48" fmla="*/ 93948 w 1137888"/>
                          <a:gd name="connsiteY48" fmla="*/ 693420 h 1120140"/>
                          <a:gd name="connsiteX49" fmla="*/ 48228 w 1137888"/>
                          <a:gd name="connsiteY49" fmla="*/ 739140 h 1120140"/>
                          <a:gd name="connsiteX50" fmla="*/ 25368 w 1137888"/>
                          <a:gd name="connsiteY50" fmla="*/ 762000 h 1120140"/>
                          <a:gd name="connsiteX51" fmla="*/ 10128 w 1137888"/>
                          <a:gd name="connsiteY51" fmla="*/ 822960 h 1120140"/>
                          <a:gd name="connsiteX52" fmla="*/ 2508 w 1137888"/>
                          <a:gd name="connsiteY52" fmla="*/ 845820 h 1120140"/>
                          <a:gd name="connsiteX53" fmla="*/ 48228 w 1137888"/>
                          <a:gd name="connsiteY53" fmla="*/ 830580 h 1120140"/>
                          <a:gd name="connsiteX54" fmla="*/ 71088 w 1137888"/>
                          <a:gd name="connsiteY54" fmla="*/ 822960 h 1120140"/>
                          <a:gd name="connsiteX55" fmla="*/ 185388 w 1137888"/>
                          <a:gd name="connsiteY55" fmla="*/ 830580 h 1120140"/>
                          <a:gd name="connsiteX56" fmla="*/ 231108 w 1137888"/>
                          <a:gd name="connsiteY56" fmla="*/ 838200 h 1120140"/>
                          <a:gd name="connsiteX57" fmla="*/ 316833 w 1137888"/>
                          <a:gd name="connsiteY57" fmla="*/ 887730 h 1120140"/>
                          <a:gd name="connsiteX58" fmla="*/ 385413 w 1137888"/>
                          <a:gd name="connsiteY58" fmla="*/ 948690 h 1120140"/>
                          <a:gd name="connsiteX59" fmla="*/ 421608 w 1137888"/>
                          <a:gd name="connsiteY59" fmla="*/ 975360 h 1120140"/>
                          <a:gd name="connsiteX60" fmla="*/ 473043 w 1137888"/>
                          <a:gd name="connsiteY60" fmla="*/ 1007745 h 1120140"/>
                          <a:gd name="connsiteX61" fmla="*/ 518763 w 1137888"/>
                          <a:gd name="connsiteY61" fmla="*/ 1028700 h 1120140"/>
                          <a:gd name="connsiteX62" fmla="*/ 556863 w 1137888"/>
                          <a:gd name="connsiteY62" fmla="*/ 1042035 h 1120140"/>
                          <a:gd name="connsiteX63" fmla="*/ 604488 w 1137888"/>
                          <a:gd name="connsiteY63" fmla="*/ 1059180 h 1120140"/>
                          <a:gd name="connsiteX64" fmla="*/ 627348 w 1137888"/>
                          <a:gd name="connsiteY64" fmla="*/ 1066800 h 1120140"/>
                          <a:gd name="connsiteX65" fmla="*/ 665448 w 1137888"/>
                          <a:gd name="connsiteY65" fmla="*/ 1082040 h 1120140"/>
                          <a:gd name="connsiteX66" fmla="*/ 718788 w 1137888"/>
                          <a:gd name="connsiteY66" fmla="*/ 1097280 h 1120140"/>
                          <a:gd name="connsiteX67" fmla="*/ 749268 w 1137888"/>
                          <a:gd name="connsiteY67" fmla="*/ 1112520 h 1120140"/>
                          <a:gd name="connsiteX68" fmla="*/ 810228 w 1137888"/>
                          <a:gd name="connsiteY68" fmla="*/ 1120140 h 1120140"/>
                          <a:gd name="connsiteX69" fmla="*/ 878808 w 1137888"/>
                          <a:gd name="connsiteY69" fmla="*/ 1112520 h 1120140"/>
                          <a:gd name="connsiteX70" fmla="*/ 947388 w 1137888"/>
                          <a:gd name="connsiteY70" fmla="*/ 1097280 h 1120140"/>
                          <a:gd name="connsiteX71" fmla="*/ 993108 w 1137888"/>
                          <a:gd name="connsiteY71" fmla="*/ 1066800 h 1120140"/>
                          <a:gd name="connsiteX72" fmla="*/ 1015968 w 1137888"/>
                          <a:gd name="connsiteY72" fmla="*/ 1051560 h 1120140"/>
                          <a:gd name="connsiteX73" fmla="*/ 1069308 w 1137888"/>
                          <a:gd name="connsiteY73" fmla="*/ 1013460 h 1120140"/>
                          <a:gd name="connsiteX74" fmla="*/ 1099788 w 1137888"/>
                          <a:gd name="connsiteY74" fmla="*/ 967740 h 1120140"/>
                          <a:gd name="connsiteX75" fmla="*/ 1107408 w 1137888"/>
                          <a:gd name="connsiteY75" fmla="*/ 937260 h 1120140"/>
                          <a:gd name="connsiteX76" fmla="*/ 1122648 w 1137888"/>
                          <a:gd name="connsiteY76" fmla="*/ 891540 h 1120140"/>
                          <a:gd name="connsiteX77" fmla="*/ 1115028 w 1137888"/>
                          <a:gd name="connsiteY77" fmla="*/ 845820 h 1120140"/>
                          <a:gd name="connsiteX0" fmla="*/ 1115028 w 1137888"/>
                          <a:gd name="connsiteY0" fmla="*/ 845820 h 1120140"/>
                          <a:gd name="connsiteX1" fmla="*/ 1122648 w 1137888"/>
                          <a:gd name="connsiteY1" fmla="*/ 769620 h 1120140"/>
                          <a:gd name="connsiteX2" fmla="*/ 1130268 w 1137888"/>
                          <a:gd name="connsiteY2" fmla="*/ 746760 h 1120140"/>
                          <a:gd name="connsiteX3" fmla="*/ 1137888 w 1137888"/>
                          <a:gd name="connsiteY3" fmla="*/ 708660 h 1120140"/>
                          <a:gd name="connsiteX4" fmla="*/ 1130268 w 1137888"/>
                          <a:gd name="connsiteY4" fmla="*/ 640080 h 1120140"/>
                          <a:gd name="connsiteX5" fmla="*/ 1115028 w 1137888"/>
                          <a:gd name="connsiteY5" fmla="*/ 609600 h 1120140"/>
                          <a:gd name="connsiteX6" fmla="*/ 1084548 w 1137888"/>
                          <a:gd name="connsiteY6" fmla="*/ 541020 h 1120140"/>
                          <a:gd name="connsiteX7" fmla="*/ 1061688 w 1137888"/>
                          <a:gd name="connsiteY7" fmla="*/ 518160 h 1120140"/>
                          <a:gd name="connsiteX8" fmla="*/ 1046448 w 1137888"/>
                          <a:gd name="connsiteY8" fmla="*/ 487680 h 1120140"/>
                          <a:gd name="connsiteX9" fmla="*/ 1023588 w 1137888"/>
                          <a:gd name="connsiteY9" fmla="*/ 441960 h 1120140"/>
                          <a:gd name="connsiteX10" fmla="*/ 1000728 w 1137888"/>
                          <a:gd name="connsiteY10" fmla="*/ 426720 h 1120140"/>
                          <a:gd name="connsiteX11" fmla="*/ 962628 w 1137888"/>
                          <a:gd name="connsiteY11" fmla="*/ 396240 h 1120140"/>
                          <a:gd name="connsiteX12" fmla="*/ 901668 w 1137888"/>
                          <a:gd name="connsiteY12" fmla="*/ 358140 h 1120140"/>
                          <a:gd name="connsiteX13" fmla="*/ 863568 w 1137888"/>
                          <a:gd name="connsiteY13" fmla="*/ 335280 h 1120140"/>
                          <a:gd name="connsiteX14" fmla="*/ 810228 w 1137888"/>
                          <a:gd name="connsiteY14" fmla="*/ 312420 h 1120140"/>
                          <a:gd name="connsiteX15" fmla="*/ 787368 w 1137888"/>
                          <a:gd name="connsiteY15" fmla="*/ 304800 h 1120140"/>
                          <a:gd name="connsiteX16" fmla="*/ 764508 w 1137888"/>
                          <a:gd name="connsiteY16" fmla="*/ 281940 h 1120140"/>
                          <a:gd name="connsiteX17" fmla="*/ 734028 w 1137888"/>
                          <a:gd name="connsiteY17" fmla="*/ 259080 h 1120140"/>
                          <a:gd name="connsiteX18" fmla="*/ 718788 w 1137888"/>
                          <a:gd name="connsiteY18" fmla="*/ 236220 h 1120140"/>
                          <a:gd name="connsiteX19" fmla="*/ 711168 w 1137888"/>
                          <a:gd name="connsiteY19" fmla="*/ 198120 h 1120140"/>
                          <a:gd name="connsiteX20" fmla="*/ 703548 w 1137888"/>
                          <a:gd name="connsiteY20" fmla="*/ 175260 h 1120140"/>
                          <a:gd name="connsiteX21" fmla="*/ 695928 w 1137888"/>
                          <a:gd name="connsiteY21" fmla="*/ 91440 h 1120140"/>
                          <a:gd name="connsiteX22" fmla="*/ 688308 w 1137888"/>
                          <a:gd name="connsiteY22" fmla="*/ 38100 h 1120140"/>
                          <a:gd name="connsiteX23" fmla="*/ 680688 w 1137888"/>
                          <a:gd name="connsiteY23" fmla="*/ 7620 h 1120140"/>
                          <a:gd name="connsiteX24" fmla="*/ 650208 w 1137888"/>
                          <a:gd name="connsiteY24" fmla="*/ 0 h 1120140"/>
                          <a:gd name="connsiteX25" fmla="*/ 619728 w 1137888"/>
                          <a:gd name="connsiteY25" fmla="*/ 45720 h 1120140"/>
                          <a:gd name="connsiteX26" fmla="*/ 589248 w 1137888"/>
                          <a:gd name="connsiteY26" fmla="*/ 91440 h 1120140"/>
                          <a:gd name="connsiteX27" fmla="*/ 574008 w 1137888"/>
                          <a:gd name="connsiteY27" fmla="*/ 129540 h 1120140"/>
                          <a:gd name="connsiteX28" fmla="*/ 566388 w 1137888"/>
                          <a:gd name="connsiteY28" fmla="*/ 160020 h 1120140"/>
                          <a:gd name="connsiteX29" fmla="*/ 551148 w 1137888"/>
                          <a:gd name="connsiteY29" fmla="*/ 190500 h 1120140"/>
                          <a:gd name="connsiteX30" fmla="*/ 543528 w 1137888"/>
                          <a:gd name="connsiteY30" fmla="*/ 213360 h 1120140"/>
                          <a:gd name="connsiteX31" fmla="*/ 497808 w 1137888"/>
                          <a:gd name="connsiteY31" fmla="*/ 198120 h 1120140"/>
                          <a:gd name="connsiteX32" fmla="*/ 444468 w 1137888"/>
                          <a:gd name="connsiteY32" fmla="*/ 182880 h 1120140"/>
                          <a:gd name="connsiteX33" fmla="*/ 421608 w 1137888"/>
                          <a:gd name="connsiteY33" fmla="*/ 198120 h 1120140"/>
                          <a:gd name="connsiteX34" fmla="*/ 406368 w 1137888"/>
                          <a:gd name="connsiteY34" fmla="*/ 228600 h 1120140"/>
                          <a:gd name="connsiteX35" fmla="*/ 391128 w 1137888"/>
                          <a:gd name="connsiteY35" fmla="*/ 251460 h 1120140"/>
                          <a:gd name="connsiteX36" fmla="*/ 368268 w 1137888"/>
                          <a:gd name="connsiteY36" fmla="*/ 327660 h 1120140"/>
                          <a:gd name="connsiteX37" fmla="*/ 345408 w 1137888"/>
                          <a:gd name="connsiteY37" fmla="*/ 320040 h 1120140"/>
                          <a:gd name="connsiteX38" fmla="*/ 322548 w 1137888"/>
                          <a:gd name="connsiteY38" fmla="*/ 304800 h 1120140"/>
                          <a:gd name="connsiteX39" fmla="*/ 292068 w 1137888"/>
                          <a:gd name="connsiteY39" fmla="*/ 297180 h 1120140"/>
                          <a:gd name="connsiteX40" fmla="*/ 238728 w 1137888"/>
                          <a:gd name="connsiteY40" fmla="*/ 274320 h 1120140"/>
                          <a:gd name="connsiteX41" fmla="*/ 200628 w 1137888"/>
                          <a:gd name="connsiteY41" fmla="*/ 281940 h 1120140"/>
                          <a:gd name="connsiteX42" fmla="*/ 208248 w 1137888"/>
                          <a:gd name="connsiteY42" fmla="*/ 365760 h 1120140"/>
                          <a:gd name="connsiteX43" fmla="*/ 238728 w 1137888"/>
                          <a:gd name="connsiteY43" fmla="*/ 441960 h 1120140"/>
                          <a:gd name="connsiteX44" fmla="*/ 246348 w 1137888"/>
                          <a:gd name="connsiteY44" fmla="*/ 464820 h 1120140"/>
                          <a:gd name="connsiteX45" fmla="*/ 193008 w 1137888"/>
                          <a:gd name="connsiteY45" fmla="*/ 480060 h 1120140"/>
                          <a:gd name="connsiteX46" fmla="*/ 170148 w 1137888"/>
                          <a:gd name="connsiteY46" fmla="*/ 495300 h 1120140"/>
                          <a:gd name="connsiteX47" fmla="*/ 116808 w 1137888"/>
                          <a:gd name="connsiteY47" fmla="*/ 685800 h 1120140"/>
                          <a:gd name="connsiteX48" fmla="*/ 93948 w 1137888"/>
                          <a:gd name="connsiteY48" fmla="*/ 693420 h 1120140"/>
                          <a:gd name="connsiteX49" fmla="*/ 48228 w 1137888"/>
                          <a:gd name="connsiteY49" fmla="*/ 739140 h 1120140"/>
                          <a:gd name="connsiteX50" fmla="*/ 25368 w 1137888"/>
                          <a:gd name="connsiteY50" fmla="*/ 762000 h 1120140"/>
                          <a:gd name="connsiteX51" fmla="*/ 10128 w 1137888"/>
                          <a:gd name="connsiteY51" fmla="*/ 822960 h 1120140"/>
                          <a:gd name="connsiteX52" fmla="*/ 2508 w 1137888"/>
                          <a:gd name="connsiteY52" fmla="*/ 845820 h 1120140"/>
                          <a:gd name="connsiteX53" fmla="*/ 48228 w 1137888"/>
                          <a:gd name="connsiteY53" fmla="*/ 830580 h 1120140"/>
                          <a:gd name="connsiteX54" fmla="*/ 71088 w 1137888"/>
                          <a:gd name="connsiteY54" fmla="*/ 822960 h 1120140"/>
                          <a:gd name="connsiteX55" fmla="*/ 162528 w 1137888"/>
                          <a:gd name="connsiteY55" fmla="*/ 822960 h 1120140"/>
                          <a:gd name="connsiteX56" fmla="*/ 231108 w 1137888"/>
                          <a:gd name="connsiteY56" fmla="*/ 838200 h 1120140"/>
                          <a:gd name="connsiteX57" fmla="*/ 316833 w 1137888"/>
                          <a:gd name="connsiteY57" fmla="*/ 887730 h 1120140"/>
                          <a:gd name="connsiteX58" fmla="*/ 385413 w 1137888"/>
                          <a:gd name="connsiteY58" fmla="*/ 948690 h 1120140"/>
                          <a:gd name="connsiteX59" fmla="*/ 421608 w 1137888"/>
                          <a:gd name="connsiteY59" fmla="*/ 975360 h 1120140"/>
                          <a:gd name="connsiteX60" fmla="*/ 473043 w 1137888"/>
                          <a:gd name="connsiteY60" fmla="*/ 1007745 h 1120140"/>
                          <a:gd name="connsiteX61" fmla="*/ 518763 w 1137888"/>
                          <a:gd name="connsiteY61" fmla="*/ 1028700 h 1120140"/>
                          <a:gd name="connsiteX62" fmla="*/ 556863 w 1137888"/>
                          <a:gd name="connsiteY62" fmla="*/ 1042035 h 1120140"/>
                          <a:gd name="connsiteX63" fmla="*/ 604488 w 1137888"/>
                          <a:gd name="connsiteY63" fmla="*/ 1059180 h 1120140"/>
                          <a:gd name="connsiteX64" fmla="*/ 627348 w 1137888"/>
                          <a:gd name="connsiteY64" fmla="*/ 1066800 h 1120140"/>
                          <a:gd name="connsiteX65" fmla="*/ 665448 w 1137888"/>
                          <a:gd name="connsiteY65" fmla="*/ 1082040 h 1120140"/>
                          <a:gd name="connsiteX66" fmla="*/ 718788 w 1137888"/>
                          <a:gd name="connsiteY66" fmla="*/ 1097280 h 1120140"/>
                          <a:gd name="connsiteX67" fmla="*/ 749268 w 1137888"/>
                          <a:gd name="connsiteY67" fmla="*/ 1112520 h 1120140"/>
                          <a:gd name="connsiteX68" fmla="*/ 810228 w 1137888"/>
                          <a:gd name="connsiteY68" fmla="*/ 1120140 h 1120140"/>
                          <a:gd name="connsiteX69" fmla="*/ 878808 w 1137888"/>
                          <a:gd name="connsiteY69" fmla="*/ 1112520 h 1120140"/>
                          <a:gd name="connsiteX70" fmla="*/ 947388 w 1137888"/>
                          <a:gd name="connsiteY70" fmla="*/ 1097280 h 1120140"/>
                          <a:gd name="connsiteX71" fmla="*/ 993108 w 1137888"/>
                          <a:gd name="connsiteY71" fmla="*/ 1066800 h 1120140"/>
                          <a:gd name="connsiteX72" fmla="*/ 1015968 w 1137888"/>
                          <a:gd name="connsiteY72" fmla="*/ 1051560 h 1120140"/>
                          <a:gd name="connsiteX73" fmla="*/ 1069308 w 1137888"/>
                          <a:gd name="connsiteY73" fmla="*/ 1013460 h 1120140"/>
                          <a:gd name="connsiteX74" fmla="*/ 1099788 w 1137888"/>
                          <a:gd name="connsiteY74" fmla="*/ 967740 h 1120140"/>
                          <a:gd name="connsiteX75" fmla="*/ 1107408 w 1137888"/>
                          <a:gd name="connsiteY75" fmla="*/ 937260 h 1120140"/>
                          <a:gd name="connsiteX76" fmla="*/ 1122648 w 1137888"/>
                          <a:gd name="connsiteY76" fmla="*/ 891540 h 1120140"/>
                          <a:gd name="connsiteX77" fmla="*/ 1115028 w 1137888"/>
                          <a:gd name="connsiteY77" fmla="*/ 845820 h 1120140"/>
                          <a:gd name="connsiteX0" fmla="*/ 1115028 w 1137888"/>
                          <a:gd name="connsiteY0" fmla="*/ 845820 h 1120140"/>
                          <a:gd name="connsiteX1" fmla="*/ 1122648 w 1137888"/>
                          <a:gd name="connsiteY1" fmla="*/ 769620 h 1120140"/>
                          <a:gd name="connsiteX2" fmla="*/ 1130268 w 1137888"/>
                          <a:gd name="connsiteY2" fmla="*/ 746760 h 1120140"/>
                          <a:gd name="connsiteX3" fmla="*/ 1137888 w 1137888"/>
                          <a:gd name="connsiteY3" fmla="*/ 708660 h 1120140"/>
                          <a:gd name="connsiteX4" fmla="*/ 1130268 w 1137888"/>
                          <a:gd name="connsiteY4" fmla="*/ 640080 h 1120140"/>
                          <a:gd name="connsiteX5" fmla="*/ 1115028 w 1137888"/>
                          <a:gd name="connsiteY5" fmla="*/ 609600 h 1120140"/>
                          <a:gd name="connsiteX6" fmla="*/ 1084548 w 1137888"/>
                          <a:gd name="connsiteY6" fmla="*/ 541020 h 1120140"/>
                          <a:gd name="connsiteX7" fmla="*/ 1061688 w 1137888"/>
                          <a:gd name="connsiteY7" fmla="*/ 518160 h 1120140"/>
                          <a:gd name="connsiteX8" fmla="*/ 1046448 w 1137888"/>
                          <a:gd name="connsiteY8" fmla="*/ 487680 h 1120140"/>
                          <a:gd name="connsiteX9" fmla="*/ 1023588 w 1137888"/>
                          <a:gd name="connsiteY9" fmla="*/ 441960 h 1120140"/>
                          <a:gd name="connsiteX10" fmla="*/ 1000728 w 1137888"/>
                          <a:gd name="connsiteY10" fmla="*/ 426720 h 1120140"/>
                          <a:gd name="connsiteX11" fmla="*/ 962628 w 1137888"/>
                          <a:gd name="connsiteY11" fmla="*/ 396240 h 1120140"/>
                          <a:gd name="connsiteX12" fmla="*/ 901668 w 1137888"/>
                          <a:gd name="connsiteY12" fmla="*/ 358140 h 1120140"/>
                          <a:gd name="connsiteX13" fmla="*/ 863568 w 1137888"/>
                          <a:gd name="connsiteY13" fmla="*/ 335280 h 1120140"/>
                          <a:gd name="connsiteX14" fmla="*/ 810228 w 1137888"/>
                          <a:gd name="connsiteY14" fmla="*/ 312420 h 1120140"/>
                          <a:gd name="connsiteX15" fmla="*/ 787368 w 1137888"/>
                          <a:gd name="connsiteY15" fmla="*/ 304800 h 1120140"/>
                          <a:gd name="connsiteX16" fmla="*/ 764508 w 1137888"/>
                          <a:gd name="connsiteY16" fmla="*/ 281940 h 1120140"/>
                          <a:gd name="connsiteX17" fmla="*/ 734028 w 1137888"/>
                          <a:gd name="connsiteY17" fmla="*/ 259080 h 1120140"/>
                          <a:gd name="connsiteX18" fmla="*/ 718788 w 1137888"/>
                          <a:gd name="connsiteY18" fmla="*/ 236220 h 1120140"/>
                          <a:gd name="connsiteX19" fmla="*/ 711168 w 1137888"/>
                          <a:gd name="connsiteY19" fmla="*/ 198120 h 1120140"/>
                          <a:gd name="connsiteX20" fmla="*/ 703548 w 1137888"/>
                          <a:gd name="connsiteY20" fmla="*/ 175260 h 1120140"/>
                          <a:gd name="connsiteX21" fmla="*/ 695928 w 1137888"/>
                          <a:gd name="connsiteY21" fmla="*/ 91440 h 1120140"/>
                          <a:gd name="connsiteX22" fmla="*/ 688308 w 1137888"/>
                          <a:gd name="connsiteY22" fmla="*/ 38100 h 1120140"/>
                          <a:gd name="connsiteX23" fmla="*/ 680688 w 1137888"/>
                          <a:gd name="connsiteY23" fmla="*/ 7620 h 1120140"/>
                          <a:gd name="connsiteX24" fmla="*/ 650208 w 1137888"/>
                          <a:gd name="connsiteY24" fmla="*/ 0 h 1120140"/>
                          <a:gd name="connsiteX25" fmla="*/ 619728 w 1137888"/>
                          <a:gd name="connsiteY25" fmla="*/ 45720 h 1120140"/>
                          <a:gd name="connsiteX26" fmla="*/ 589248 w 1137888"/>
                          <a:gd name="connsiteY26" fmla="*/ 91440 h 1120140"/>
                          <a:gd name="connsiteX27" fmla="*/ 574008 w 1137888"/>
                          <a:gd name="connsiteY27" fmla="*/ 129540 h 1120140"/>
                          <a:gd name="connsiteX28" fmla="*/ 566388 w 1137888"/>
                          <a:gd name="connsiteY28" fmla="*/ 160020 h 1120140"/>
                          <a:gd name="connsiteX29" fmla="*/ 551148 w 1137888"/>
                          <a:gd name="connsiteY29" fmla="*/ 190500 h 1120140"/>
                          <a:gd name="connsiteX30" fmla="*/ 543528 w 1137888"/>
                          <a:gd name="connsiteY30" fmla="*/ 213360 h 1120140"/>
                          <a:gd name="connsiteX31" fmla="*/ 497808 w 1137888"/>
                          <a:gd name="connsiteY31" fmla="*/ 198120 h 1120140"/>
                          <a:gd name="connsiteX32" fmla="*/ 444468 w 1137888"/>
                          <a:gd name="connsiteY32" fmla="*/ 182880 h 1120140"/>
                          <a:gd name="connsiteX33" fmla="*/ 421608 w 1137888"/>
                          <a:gd name="connsiteY33" fmla="*/ 198120 h 1120140"/>
                          <a:gd name="connsiteX34" fmla="*/ 406368 w 1137888"/>
                          <a:gd name="connsiteY34" fmla="*/ 228600 h 1120140"/>
                          <a:gd name="connsiteX35" fmla="*/ 391128 w 1137888"/>
                          <a:gd name="connsiteY35" fmla="*/ 251460 h 1120140"/>
                          <a:gd name="connsiteX36" fmla="*/ 368268 w 1137888"/>
                          <a:gd name="connsiteY36" fmla="*/ 327660 h 1120140"/>
                          <a:gd name="connsiteX37" fmla="*/ 345408 w 1137888"/>
                          <a:gd name="connsiteY37" fmla="*/ 320040 h 1120140"/>
                          <a:gd name="connsiteX38" fmla="*/ 322548 w 1137888"/>
                          <a:gd name="connsiteY38" fmla="*/ 304800 h 1120140"/>
                          <a:gd name="connsiteX39" fmla="*/ 292068 w 1137888"/>
                          <a:gd name="connsiteY39" fmla="*/ 297180 h 1120140"/>
                          <a:gd name="connsiteX40" fmla="*/ 238728 w 1137888"/>
                          <a:gd name="connsiteY40" fmla="*/ 274320 h 1120140"/>
                          <a:gd name="connsiteX41" fmla="*/ 200628 w 1137888"/>
                          <a:gd name="connsiteY41" fmla="*/ 281940 h 1120140"/>
                          <a:gd name="connsiteX42" fmla="*/ 208248 w 1137888"/>
                          <a:gd name="connsiteY42" fmla="*/ 365760 h 1120140"/>
                          <a:gd name="connsiteX43" fmla="*/ 238728 w 1137888"/>
                          <a:gd name="connsiteY43" fmla="*/ 441960 h 1120140"/>
                          <a:gd name="connsiteX44" fmla="*/ 246348 w 1137888"/>
                          <a:gd name="connsiteY44" fmla="*/ 464820 h 1120140"/>
                          <a:gd name="connsiteX45" fmla="*/ 193008 w 1137888"/>
                          <a:gd name="connsiteY45" fmla="*/ 480060 h 1120140"/>
                          <a:gd name="connsiteX46" fmla="*/ 170148 w 1137888"/>
                          <a:gd name="connsiteY46" fmla="*/ 495300 h 1120140"/>
                          <a:gd name="connsiteX47" fmla="*/ 187293 w 1137888"/>
                          <a:gd name="connsiteY47" fmla="*/ 630555 h 1120140"/>
                          <a:gd name="connsiteX48" fmla="*/ 116808 w 1137888"/>
                          <a:gd name="connsiteY48" fmla="*/ 685800 h 1120140"/>
                          <a:gd name="connsiteX49" fmla="*/ 93948 w 1137888"/>
                          <a:gd name="connsiteY49" fmla="*/ 693420 h 1120140"/>
                          <a:gd name="connsiteX50" fmla="*/ 48228 w 1137888"/>
                          <a:gd name="connsiteY50" fmla="*/ 739140 h 1120140"/>
                          <a:gd name="connsiteX51" fmla="*/ 25368 w 1137888"/>
                          <a:gd name="connsiteY51" fmla="*/ 762000 h 1120140"/>
                          <a:gd name="connsiteX52" fmla="*/ 10128 w 1137888"/>
                          <a:gd name="connsiteY52" fmla="*/ 822960 h 1120140"/>
                          <a:gd name="connsiteX53" fmla="*/ 2508 w 1137888"/>
                          <a:gd name="connsiteY53" fmla="*/ 845820 h 1120140"/>
                          <a:gd name="connsiteX54" fmla="*/ 48228 w 1137888"/>
                          <a:gd name="connsiteY54" fmla="*/ 830580 h 1120140"/>
                          <a:gd name="connsiteX55" fmla="*/ 71088 w 1137888"/>
                          <a:gd name="connsiteY55" fmla="*/ 822960 h 1120140"/>
                          <a:gd name="connsiteX56" fmla="*/ 162528 w 1137888"/>
                          <a:gd name="connsiteY56" fmla="*/ 822960 h 1120140"/>
                          <a:gd name="connsiteX57" fmla="*/ 231108 w 1137888"/>
                          <a:gd name="connsiteY57" fmla="*/ 838200 h 1120140"/>
                          <a:gd name="connsiteX58" fmla="*/ 316833 w 1137888"/>
                          <a:gd name="connsiteY58" fmla="*/ 887730 h 1120140"/>
                          <a:gd name="connsiteX59" fmla="*/ 385413 w 1137888"/>
                          <a:gd name="connsiteY59" fmla="*/ 948690 h 1120140"/>
                          <a:gd name="connsiteX60" fmla="*/ 421608 w 1137888"/>
                          <a:gd name="connsiteY60" fmla="*/ 975360 h 1120140"/>
                          <a:gd name="connsiteX61" fmla="*/ 473043 w 1137888"/>
                          <a:gd name="connsiteY61" fmla="*/ 1007745 h 1120140"/>
                          <a:gd name="connsiteX62" fmla="*/ 518763 w 1137888"/>
                          <a:gd name="connsiteY62" fmla="*/ 1028700 h 1120140"/>
                          <a:gd name="connsiteX63" fmla="*/ 556863 w 1137888"/>
                          <a:gd name="connsiteY63" fmla="*/ 1042035 h 1120140"/>
                          <a:gd name="connsiteX64" fmla="*/ 604488 w 1137888"/>
                          <a:gd name="connsiteY64" fmla="*/ 1059180 h 1120140"/>
                          <a:gd name="connsiteX65" fmla="*/ 627348 w 1137888"/>
                          <a:gd name="connsiteY65" fmla="*/ 1066800 h 1120140"/>
                          <a:gd name="connsiteX66" fmla="*/ 665448 w 1137888"/>
                          <a:gd name="connsiteY66" fmla="*/ 1082040 h 1120140"/>
                          <a:gd name="connsiteX67" fmla="*/ 718788 w 1137888"/>
                          <a:gd name="connsiteY67" fmla="*/ 1097280 h 1120140"/>
                          <a:gd name="connsiteX68" fmla="*/ 749268 w 1137888"/>
                          <a:gd name="connsiteY68" fmla="*/ 1112520 h 1120140"/>
                          <a:gd name="connsiteX69" fmla="*/ 810228 w 1137888"/>
                          <a:gd name="connsiteY69" fmla="*/ 1120140 h 1120140"/>
                          <a:gd name="connsiteX70" fmla="*/ 878808 w 1137888"/>
                          <a:gd name="connsiteY70" fmla="*/ 1112520 h 1120140"/>
                          <a:gd name="connsiteX71" fmla="*/ 947388 w 1137888"/>
                          <a:gd name="connsiteY71" fmla="*/ 1097280 h 1120140"/>
                          <a:gd name="connsiteX72" fmla="*/ 993108 w 1137888"/>
                          <a:gd name="connsiteY72" fmla="*/ 1066800 h 1120140"/>
                          <a:gd name="connsiteX73" fmla="*/ 1015968 w 1137888"/>
                          <a:gd name="connsiteY73" fmla="*/ 1051560 h 1120140"/>
                          <a:gd name="connsiteX74" fmla="*/ 1069308 w 1137888"/>
                          <a:gd name="connsiteY74" fmla="*/ 1013460 h 1120140"/>
                          <a:gd name="connsiteX75" fmla="*/ 1099788 w 1137888"/>
                          <a:gd name="connsiteY75" fmla="*/ 967740 h 1120140"/>
                          <a:gd name="connsiteX76" fmla="*/ 1107408 w 1137888"/>
                          <a:gd name="connsiteY76" fmla="*/ 937260 h 1120140"/>
                          <a:gd name="connsiteX77" fmla="*/ 1122648 w 1137888"/>
                          <a:gd name="connsiteY77" fmla="*/ 891540 h 1120140"/>
                          <a:gd name="connsiteX78" fmla="*/ 1115028 w 1137888"/>
                          <a:gd name="connsiteY78" fmla="*/ 845820 h 1120140"/>
                          <a:gd name="connsiteX0" fmla="*/ 1134078 w 1137888"/>
                          <a:gd name="connsiteY0" fmla="*/ 843915 h 1120140"/>
                          <a:gd name="connsiteX1" fmla="*/ 1122648 w 1137888"/>
                          <a:gd name="connsiteY1" fmla="*/ 769620 h 1120140"/>
                          <a:gd name="connsiteX2" fmla="*/ 1130268 w 1137888"/>
                          <a:gd name="connsiteY2" fmla="*/ 746760 h 1120140"/>
                          <a:gd name="connsiteX3" fmla="*/ 1137888 w 1137888"/>
                          <a:gd name="connsiteY3" fmla="*/ 708660 h 1120140"/>
                          <a:gd name="connsiteX4" fmla="*/ 1130268 w 1137888"/>
                          <a:gd name="connsiteY4" fmla="*/ 640080 h 1120140"/>
                          <a:gd name="connsiteX5" fmla="*/ 1115028 w 1137888"/>
                          <a:gd name="connsiteY5" fmla="*/ 609600 h 1120140"/>
                          <a:gd name="connsiteX6" fmla="*/ 1084548 w 1137888"/>
                          <a:gd name="connsiteY6" fmla="*/ 541020 h 1120140"/>
                          <a:gd name="connsiteX7" fmla="*/ 1061688 w 1137888"/>
                          <a:gd name="connsiteY7" fmla="*/ 518160 h 1120140"/>
                          <a:gd name="connsiteX8" fmla="*/ 1046448 w 1137888"/>
                          <a:gd name="connsiteY8" fmla="*/ 487680 h 1120140"/>
                          <a:gd name="connsiteX9" fmla="*/ 1023588 w 1137888"/>
                          <a:gd name="connsiteY9" fmla="*/ 441960 h 1120140"/>
                          <a:gd name="connsiteX10" fmla="*/ 1000728 w 1137888"/>
                          <a:gd name="connsiteY10" fmla="*/ 426720 h 1120140"/>
                          <a:gd name="connsiteX11" fmla="*/ 962628 w 1137888"/>
                          <a:gd name="connsiteY11" fmla="*/ 396240 h 1120140"/>
                          <a:gd name="connsiteX12" fmla="*/ 901668 w 1137888"/>
                          <a:gd name="connsiteY12" fmla="*/ 358140 h 1120140"/>
                          <a:gd name="connsiteX13" fmla="*/ 863568 w 1137888"/>
                          <a:gd name="connsiteY13" fmla="*/ 335280 h 1120140"/>
                          <a:gd name="connsiteX14" fmla="*/ 810228 w 1137888"/>
                          <a:gd name="connsiteY14" fmla="*/ 312420 h 1120140"/>
                          <a:gd name="connsiteX15" fmla="*/ 787368 w 1137888"/>
                          <a:gd name="connsiteY15" fmla="*/ 304800 h 1120140"/>
                          <a:gd name="connsiteX16" fmla="*/ 764508 w 1137888"/>
                          <a:gd name="connsiteY16" fmla="*/ 281940 h 1120140"/>
                          <a:gd name="connsiteX17" fmla="*/ 734028 w 1137888"/>
                          <a:gd name="connsiteY17" fmla="*/ 259080 h 1120140"/>
                          <a:gd name="connsiteX18" fmla="*/ 718788 w 1137888"/>
                          <a:gd name="connsiteY18" fmla="*/ 236220 h 1120140"/>
                          <a:gd name="connsiteX19" fmla="*/ 711168 w 1137888"/>
                          <a:gd name="connsiteY19" fmla="*/ 198120 h 1120140"/>
                          <a:gd name="connsiteX20" fmla="*/ 703548 w 1137888"/>
                          <a:gd name="connsiteY20" fmla="*/ 175260 h 1120140"/>
                          <a:gd name="connsiteX21" fmla="*/ 695928 w 1137888"/>
                          <a:gd name="connsiteY21" fmla="*/ 91440 h 1120140"/>
                          <a:gd name="connsiteX22" fmla="*/ 688308 w 1137888"/>
                          <a:gd name="connsiteY22" fmla="*/ 38100 h 1120140"/>
                          <a:gd name="connsiteX23" fmla="*/ 680688 w 1137888"/>
                          <a:gd name="connsiteY23" fmla="*/ 7620 h 1120140"/>
                          <a:gd name="connsiteX24" fmla="*/ 650208 w 1137888"/>
                          <a:gd name="connsiteY24" fmla="*/ 0 h 1120140"/>
                          <a:gd name="connsiteX25" fmla="*/ 619728 w 1137888"/>
                          <a:gd name="connsiteY25" fmla="*/ 45720 h 1120140"/>
                          <a:gd name="connsiteX26" fmla="*/ 589248 w 1137888"/>
                          <a:gd name="connsiteY26" fmla="*/ 91440 h 1120140"/>
                          <a:gd name="connsiteX27" fmla="*/ 574008 w 1137888"/>
                          <a:gd name="connsiteY27" fmla="*/ 129540 h 1120140"/>
                          <a:gd name="connsiteX28" fmla="*/ 566388 w 1137888"/>
                          <a:gd name="connsiteY28" fmla="*/ 160020 h 1120140"/>
                          <a:gd name="connsiteX29" fmla="*/ 551148 w 1137888"/>
                          <a:gd name="connsiteY29" fmla="*/ 190500 h 1120140"/>
                          <a:gd name="connsiteX30" fmla="*/ 543528 w 1137888"/>
                          <a:gd name="connsiteY30" fmla="*/ 213360 h 1120140"/>
                          <a:gd name="connsiteX31" fmla="*/ 497808 w 1137888"/>
                          <a:gd name="connsiteY31" fmla="*/ 198120 h 1120140"/>
                          <a:gd name="connsiteX32" fmla="*/ 444468 w 1137888"/>
                          <a:gd name="connsiteY32" fmla="*/ 182880 h 1120140"/>
                          <a:gd name="connsiteX33" fmla="*/ 421608 w 1137888"/>
                          <a:gd name="connsiteY33" fmla="*/ 198120 h 1120140"/>
                          <a:gd name="connsiteX34" fmla="*/ 406368 w 1137888"/>
                          <a:gd name="connsiteY34" fmla="*/ 228600 h 1120140"/>
                          <a:gd name="connsiteX35" fmla="*/ 391128 w 1137888"/>
                          <a:gd name="connsiteY35" fmla="*/ 251460 h 1120140"/>
                          <a:gd name="connsiteX36" fmla="*/ 368268 w 1137888"/>
                          <a:gd name="connsiteY36" fmla="*/ 327660 h 1120140"/>
                          <a:gd name="connsiteX37" fmla="*/ 345408 w 1137888"/>
                          <a:gd name="connsiteY37" fmla="*/ 320040 h 1120140"/>
                          <a:gd name="connsiteX38" fmla="*/ 322548 w 1137888"/>
                          <a:gd name="connsiteY38" fmla="*/ 304800 h 1120140"/>
                          <a:gd name="connsiteX39" fmla="*/ 292068 w 1137888"/>
                          <a:gd name="connsiteY39" fmla="*/ 297180 h 1120140"/>
                          <a:gd name="connsiteX40" fmla="*/ 238728 w 1137888"/>
                          <a:gd name="connsiteY40" fmla="*/ 274320 h 1120140"/>
                          <a:gd name="connsiteX41" fmla="*/ 200628 w 1137888"/>
                          <a:gd name="connsiteY41" fmla="*/ 281940 h 1120140"/>
                          <a:gd name="connsiteX42" fmla="*/ 208248 w 1137888"/>
                          <a:gd name="connsiteY42" fmla="*/ 365760 h 1120140"/>
                          <a:gd name="connsiteX43" fmla="*/ 238728 w 1137888"/>
                          <a:gd name="connsiteY43" fmla="*/ 441960 h 1120140"/>
                          <a:gd name="connsiteX44" fmla="*/ 246348 w 1137888"/>
                          <a:gd name="connsiteY44" fmla="*/ 464820 h 1120140"/>
                          <a:gd name="connsiteX45" fmla="*/ 193008 w 1137888"/>
                          <a:gd name="connsiteY45" fmla="*/ 480060 h 1120140"/>
                          <a:gd name="connsiteX46" fmla="*/ 170148 w 1137888"/>
                          <a:gd name="connsiteY46" fmla="*/ 495300 h 1120140"/>
                          <a:gd name="connsiteX47" fmla="*/ 187293 w 1137888"/>
                          <a:gd name="connsiteY47" fmla="*/ 630555 h 1120140"/>
                          <a:gd name="connsiteX48" fmla="*/ 116808 w 1137888"/>
                          <a:gd name="connsiteY48" fmla="*/ 685800 h 1120140"/>
                          <a:gd name="connsiteX49" fmla="*/ 93948 w 1137888"/>
                          <a:gd name="connsiteY49" fmla="*/ 693420 h 1120140"/>
                          <a:gd name="connsiteX50" fmla="*/ 48228 w 1137888"/>
                          <a:gd name="connsiteY50" fmla="*/ 739140 h 1120140"/>
                          <a:gd name="connsiteX51" fmla="*/ 25368 w 1137888"/>
                          <a:gd name="connsiteY51" fmla="*/ 762000 h 1120140"/>
                          <a:gd name="connsiteX52" fmla="*/ 10128 w 1137888"/>
                          <a:gd name="connsiteY52" fmla="*/ 822960 h 1120140"/>
                          <a:gd name="connsiteX53" fmla="*/ 2508 w 1137888"/>
                          <a:gd name="connsiteY53" fmla="*/ 845820 h 1120140"/>
                          <a:gd name="connsiteX54" fmla="*/ 48228 w 1137888"/>
                          <a:gd name="connsiteY54" fmla="*/ 830580 h 1120140"/>
                          <a:gd name="connsiteX55" fmla="*/ 71088 w 1137888"/>
                          <a:gd name="connsiteY55" fmla="*/ 822960 h 1120140"/>
                          <a:gd name="connsiteX56" fmla="*/ 162528 w 1137888"/>
                          <a:gd name="connsiteY56" fmla="*/ 822960 h 1120140"/>
                          <a:gd name="connsiteX57" fmla="*/ 231108 w 1137888"/>
                          <a:gd name="connsiteY57" fmla="*/ 838200 h 1120140"/>
                          <a:gd name="connsiteX58" fmla="*/ 316833 w 1137888"/>
                          <a:gd name="connsiteY58" fmla="*/ 887730 h 1120140"/>
                          <a:gd name="connsiteX59" fmla="*/ 385413 w 1137888"/>
                          <a:gd name="connsiteY59" fmla="*/ 948690 h 1120140"/>
                          <a:gd name="connsiteX60" fmla="*/ 421608 w 1137888"/>
                          <a:gd name="connsiteY60" fmla="*/ 975360 h 1120140"/>
                          <a:gd name="connsiteX61" fmla="*/ 473043 w 1137888"/>
                          <a:gd name="connsiteY61" fmla="*/ 1007745 h 1120140"/>
                          <a:gd name="connsiteX62" fmla="*/ 518763 w 1137888"/>
                          <a:gd name="connsiteY62" fmla="*/ 1028700 h 1120140"/>
                          <a:gd name="connsiteX63" fmla="*/ 556863 w 1137888"/>
                          <a:gd name="connsiteY63" fmla="*/ 1042035 h 1120140"/>
                          <a:gd name="connsiteX64" fmla="*/ 604488 w 1137888"/>
                          <a:gd name="connsiteY64" fmla="*/ 1059180 h 1120140"/>
                          <a:gd name="connsiteX65" fmla="*/ 627348 w 1137888"/>
                          <a:gd name="connsiteY65" fmla="*/ 1066800 h 1120140"/>
                          <a:gd name="connsiteX66" fmla="*/ 665448 w 1137888"/>
                          <a:gd name="connsiteY66" fmla="*/ 1082040 h 1120140"/>
                          <a:gd name="connsiteX67" fmla="*/ 718788 w 1137888"/>
                          <a:gd name="connsiteY67" fmla="*/ 1097280 h 1120140"/>
                          <a:gd name="connsiteX68" fmla="*/ 749268 w 1137888"/>
                          <a:gd name="connsiteY68" fmla="*/ 1112520 h 1120140"/>
                          <a:gd name="connsiteX69" fmla="*/ 810228 w 1137888"/>
                          <a:gd name="connsiteY69" fmla="*/ 1120140 h 1120140"/>
                          <a:gd name="connsiteX70" fmla="*/ 878808 w 1137888"/>
                          <a:gd name="connsiteY70" fmla="*/ 1112520 h 1120140"/>
                          <a:gd name="connsiteX71" fmla="*/ 947388 w 1137888"/>
                          <a:gd name="connsiteY71" fmla="*/ 1097280 h 1120140"/>
                          <a:gd name="connsiteX72" fmla="*/ 993108 w 1137888"/>
                          <a:gd name="connsiteY72" fmla="*/ 1066800 h 1120140"/>
                          <a:gd name="connsiteX73" fmla="*/ 1015968 w 1137888"/>
                          <a:gd name="connsiteY73" fmla="*/ 1051560 h 1120140"/>
                          <a:gd name="connsiteX74" fmla="*/ 1069308 w 1137888"/>
                          <a:gd name="connsiteY74" fmla="*/ 1013460 h 1120140"/>
                          <a:gd name="connsiteX75" fmla="*/ 1099788 w 1137888"/>
                          <a:gd name="connsiteY75" fmla="*/ 967740 h 1120140"/>
                          <a:gd name="connsiteX76" fmla="*/ 1107408 w 1137888"/>
                          <a:gd name="connsiteY76" fmla="*/ 937260 h 1120140"/>
                          <a:gd name="connsiteX77" fmla="*/ 1122648 w 1137888"/>
                          <a:gd name="connsiteY77" fmla="*/ 891540 h 1120140"/>
                          <a:gd name="connsiteX78" fmla="*/ 1134078 w 1137888"/>
                          <a:gd name="connsiteY78" fmla="*/ 843915 h 1120140"/>
                          <a:gd name="connsiteX0" fmla="*/ 1134078 w 1139863"/>
                          <a:gd name="connsiteY0" fmla="*/ 843915 h 1120140"/>
                          <a:gd name="connsiteX1" fmla="*/ 1139793 w 1139863"/>
                          <a:gd name="connsiteY1" fmla="*/ 769620 h 1120140"/>
                          <a:gd name="connsiteX2" fmla="*/ 1130268 w 1139863"/>
                          <a:gd name="connsiteY2" fmla="*/ 746760 h 1120140"/>
                          <a:gd name="connsiteX3" fmla="*/ 1137888 w 1139863"/>
                          <a:gd name="connsiteY3" fmla="*/ 708660 h 1120140"/>
                          <a:gd name="connsiteX4" fmla="*/ 1130268 w 1139863"/>
                          <a:gd name="connsiteY4" fmla="*/ 640080 h 1120140"/>
                          <a:gd name="connsiteX5" fmla="*/ 1115028 w 1139863"/>
                          <a:gd name="connsiteY5" fmla="*/ 609600 h 1120140"/>
                          <a:gd name="connsiteX6" fmla="*/ 1084548 w 1139863"/>
                          <a:gd name="connsiteY6" fmla="*/ 541020 h 1120140"/>
                          <a:gd name="connsiteX7" fmla="*/ 1061688 w 1139863"/>
                          <a:gd name="connsiteY7" fmla="*/ 518160 h 1120140"/>
                          <a:gd name="connsiteX8" fmla="*/ 1046448 w 1139863"/>
                          <a:gd name="connsiteY8" fmla="*/ 487680 h 1120140"/>
                          <a:gd name="connsiteX9" fmla="*/ 1023588 w 1139863"/>
                          <a:gd name="connsiteY9" fmla="*/ 441960 h 1120140"/>
                          <a:gd name="connsiteX10" fmla="*/ 1000728 w 1139863"/>
                          <a:gd name="connsiteY10" fmla="*/ 426720 h 1120140"/>
                          <a:gd name="connsiteX11" fmla="*/ 962628 w 1139863"/>
                          <a:gd name="connsiteY11" fmla="*/ 396240 h 1120140"/>
                          <a:gd name="connsiteX12" fmla="*/ 901668 w 1139863"/>
                          <a:gd name="connsiteY12" fmla="*/ 358140 h 1120140"/>
                          <a:gd name="connsiteX13" fmla="*/ 863568 w 1139863"/>
                          <a:gd name="connsiteY13" fmla="*/ 335280 h 1120140"/>
                          <a:gd name="connsiteX14" fmla="*/ 810228 w 1139863"/>
                          <a:gd name="connsiteY14" fmla="*/ 312420 h 1120140"/>
                          <a:gd name="connsiteX15" fmla="*/ 787368 w 1139863"/>
                          <a:gd name="connsiteY15" fmla="*/ 304800 h 1120140"/>
                          <a:gd name="connsiteX16" fmla="*/ 764508 w 1139863"/>
                          <a:gd name="connsiteY16" fmla="*/ 281940 h 1120140"/>
                          <a:gd name="connsiteX17" fmla="*/ 734028 w 1139863"/>
                          <a:gd name="connsiteY17" fmla="*/ 259080 h 1120140"/>
                          <a:gd name="connsiteX18" fmla="*/ 718788 w 1139863"/>
                          <a:gd name="connsiteY18" fmla="*/ 236220 h 1120140"/>
                          <a:gd name="connsiteX19" fmla="*/ 711168 w 1139863"/>
                          <a:gd name="connsiteY19" fmla="*/ 198120 h 1120140"/>
                          <a:gd name="connsiteX20" fmla="*/ 703548 w 1139863"/>
                          <a:gd name="connsiteY20" fmla="*/ 175260 h 1120140"/>
                          <a:gd name="connsiteX21" fmla="*/ 695928 w 1139863"/>
                          <a:gd name="connsiteY21" fmla="*/ 91440 h 1120140"/>
                          <a:gd name="connsiteX22" fmla="*/ 688308 w 1139863"/>
                          <a:gd name="connsiteY22" fmla="*/ 38100 h 1120140"/>
                          <a:gd name="connsiteX23" fmla="*/ 680688 w 1139863"/>
                          <a:gd name="connsiteY23" fmla="*/ 7620 h 1120140"/>
                          <a:gd name="connsiteX24" fmla="*/ 650208 w 1139863"/>
                          <a:gd name="connsiteY24" fmla="*/ 0 h 1120140"/>
                          <a:gd name="connsiteX25" fmla="*/ 619728 w 1139863"/>
                          <a:gd name="connsiteY25" fmla="*/ 45720 h 1120140"/>
                          <a:gd name="connsiteX26" fmla="*/ 589248 w 1139863"/>
                          <a:gd name="connsiteY26" fmla="*/ 91440 h 1120140"/>
                          <a:gd name="connsiteX27" fmla="*/ 574008 w 1139863"/>
                          <a:gd name="connsiteY27" fmla="*/ 129540 h 1120140"/>
                          <a:gd name="connsiteX28" fmla="*/ 566388 w 1139863"/>
                          <a:gd name="connsiteY28" fmla="*/ 160020 h 1120140"/>
                          <a:gd name="connsiteX29" fmla="*/ 551148 w 1139863"/>
                          <a:gd name="connsiteY29" fmla="*/ 190500 h 1120140"/>
                          <a:gd name="connsiteX30" fmla="*/ 543528 w 1139863"/>
                          <a:gd name="connsiteY30" fmla="*/ 213360 h 1120140"/>
                          <a:gd name="connsiteX31" fmla="*/ 497808 w 1139863"/>
                          <a:gd name="connsiteY31" fmla="*/ 198120 h 1120140"/>
                          <a:gd name="connsiteX32" fmla="*/ 444468 w 1139863"/>
                          <a:gd name="connsiteY32" fmla="*/ 182880 h 1120140"/>
                          <a:gd name="connsiteX33" fmla="*/ 421608 w 1139863"/>
                          <a:gd name="connsiteY33" fmla="*/ 198120 h 1120140"/>
                          <a:gd name="connsiteX34" fmla="*/ 406368 w 1139863"/>
                          <a:gd name="connsiteY34" fmla="*/ 228600 h 1120140"/>
                          <a:gd name="connsiteX35" fmla="*/ 391128 w 1139863"/>
                          <a:gd name="connsiteY35" fmla="*/ 251460 h 1120140"/>
                          <a:gd name="connsiteX36" fmla="*/ 368268 w 1139863"/>
                          <a:gd name="connsiteY36" fmla="*/ 327660 h 1120140"/>
                          <a:gd name="connsiteX37" fmla="*/ 345408 w 1139863"/>
                          <a:gd name="connsiteY37" fmla="*/ 320040 h 1120140"/>
                          <a:gd name="connsiteX38" fmla="*/ 322548 w 1139863"/>
                          <a:gd name="connsiteY38" fmla="*/ 304800 h 1120140"/>
                          <a:gd name="connsiteX39" fmla="*/ 292068 w 1139863"/>
                          <a:gd name="connsiteY39" fmla="*/ 297180 h 1120140"/>
                          <a:gd name="connsiteX40" fmla="*/ 238728 w 1139863"/>
                          <a:gd name="connsiteY40" fmla="*/ 274320 h 1120140"/>
                          <a:gd name="connsiteX41" fmla="*/ 200628 w 1139863"/>
                          <a:gd name="connsiteY41" fmla="*/ 281940 h 1120140"/>
                          <a:gd name="connsiteX42" fmla="*/ 208248 w 1139863"/>
                          <a:gd name="connsiteY42" fmla="*/ 365760 h 1120140"/>
                          <a:gd name="connsiteX43" fmla="*/ 238728 w 1139863"/>
                          <a:gd name="connsiteY43" fmla="*/ 441960 h 1120140"/>
                          <a:gd name="connsiteX44" fmla="*/ 246348 w 1139863"/>
                          <a:gd name="connsiteY44" fmla="*/ 464820 h 1120140"/>
                          <a:gd name="connsiteX45" fmla="*/ 193008 w 1139863"/>
                          <a:gd name="connsiteY45" fmla="*/ 480060 h 1120140"/>
                          <a:gd name="connsiteX46" fmla="*/ 170148 w 1139863"/>
                          <a:gd name="connsiteY46" fmla="*/ 495300 h 1120140"/>
                          <a:gd name="connsiteX47" fmla="*/ 187293 w 1139863"/>
                          <a:gd name="connsiteY47" fmla="*/ 630555 h 1120140"/>
                          <a:gd name="connsiteX48" fmla="*/ 116808 w 1139863"/>
                          <a:gd name="connsiteY48" fmla="*/ 685800 h 1120140"/>
                          <a:gd name="connsiteX49" fmla="*/ 93948 w 1139863"/>
                          <a:gd name="connsiteY49" fmla="*/ 693420 h 1120140"/>
                          <a:gd name="connsiteX50" fmla="*/ 48228 w 1139863"/>
                          <a:gd name="connsiteY50" fmla="*/ 739140 h 1120140"/>
                          <a:gd name="connsiteX51" fmla="*/ 25368 w 1139863"/>
                          <a:gd name="connsiteY51" fmla="*/ 762000 h 1120140"/>
                          <a:gd name="connsiteX52" fmla="*/ 10128 w 1139863"/>
                          <a:gd name="connsiteY52" fmla="*/ 822960 h 1120140"/>
                          <a:gd name="connsiteX53" fmla="*/ 2508 w 1139863"/>
                          <a:gd name="connsiteY53" fmla="*/ 845820 h 1120140"/>
                          <a:gd name="connsiteX54" fmla="*/ 48228 w 1139863"/>
                          <a:gd name="connsiteY54" fmla="*/ 830580 h 1120140"/>
                          <a:gd name="connsiteX55" fmla="*/ 71088 w 1139863"/>
                          <a:gd name="connsiteY55" fmla="*/ 822960 h 1120140"/>
                          <a:gd name="connsiteX56" fmla="*/ 162528 w 1139863"/>
                          <a:gd name="connsiteY56" fmla="*/ 822960 h 1120140"/>
                          <a:gd name="connsiteX57" fmla="*/ 231108 w 1139863"/>
                          <a:gd name="connsiteY57" fmla="*/ 838200 h 1120140"/>
                          <a:gd name="connsiteX58" fmla="*/ 316833 w 1139863"/>
                          <a:gd name="connsiteY58" fmla="*/ 887730 h 1120140"/>
                          <a:gd name="connsiteX59" fmla="*/ 385413 w 1139863"/>
                          <a:gd name="connsiteY59" fmla="*/ 948690 h 1120140"/>
                          <a:gd name="connsiteX60" fmla="*/ 421608 w 1139863"/>
                          <a:gd name="connsiteY60" fmla="*/ 975360 h 1120140"/>
                          <a:gd name="connsiteX61" fmla="*/ 473043 w 1139863"/>
                          <a:gd name="connsiteY61" fmla="*/ 1007745 h 1120140"/>
                          <a:gd name="connsiteX62" fmla="*/ 518763 w 1139863"/>
                          <a:gd name="connsiteY62" fmla="*/ 1028700 h 1120140"/>
                          <a:gd name="connsiteX63" fmla="*/ 556863 w 1139863"/>
                          <a:gd name="connsiteY63" fmla="*/ 1042035 h 1120140"/>
                          <a:gd name="connsiteX64" fmla="*/ 604488 w 1139863"/>
                          <a:gd name="connsiteY64" fmla="*/ 1059180 h 1120140"/>
                          <a:gd name="connsiteX65" fmla="*/ 627348 w 1139863"/>
                          <a:gd name="connsiteY65" fmla="*/ 1066800 h 1120140"/>
                          <a:gd name="connsiteX66" fmla="*/ 665448 w 1139863"/>
                          <a:gd name="connsiteY66" fmla="*/ 1082040 h 1120140"/>
                          <a:gd name="connsiteX67" fmla="*/ 718788 w 1139863"/>
                          <a:gd name="connsiteY67" fmla="*/ 1097280 h 1120140"/>
                          <a:gd name="connsiteX68" fmla="*/ 749268 w 1139863"/>
                          <a:gd name="connsiteY68" fmla="*/ 1112520 h 1120140"/>
                          <a:gd name="connsiteX69" fmla="*/ 810228 w 1139863"/>
                          <a:gd name="connsiteY69" fmla="*/ 1120140 h 1120140"/>
                          <a:gd name="connsiteX70" fmla="*/ 878808 w 1139863"/>
                          <a:gd name="connsiteY70" fmla="*/ 1112520 h 1120140"/>
                          <a:gd name="connsiteX71" fmla="*/ 947388 w 1139863"/>
                          <a:gd name="connsiteY71" fmla="*/ 1097280 h 1120140"/>
                          <a:gd name="connsiteX72" fmla="*/ 993108 w 1139863"/>
                          <a:gd name="connsiteY72" fmla="*/ 1066800 h 1120140"/>
                          <a:gd name="connsiteX73" fmla="*/ 1015968 w 1139863"/>
                          <a:gd name="connsiteY73" fmla="*/ 1051560 h 1120140"/>
                          <a:gd name="connsiteX74" fmla="*/ 1069308 w 1139863"/>
                          <a:gd name="connsiteY74" fmla="*/ 1013460 h 1120140"/>
                          <a:gd name="connsiteX75" fmla="*/ 1099788 w 1139863"/>
                          <a:gd name="connsiteY75" fmla="*/ 967740 h 1120140"/>
                          <a:gd name="connsiteX76" fmla="*/ 1107408 w 1139863"/>
                          <a:gd name="connsiteY76" fmla="*/ 937260 h 1120140"/>
                          <a:gd name="connsiteX77" fmla="*/ 1122648 w 1139863"/>
                          <a:gd name="connsiteY77" fmla="*/ 891540 h 1120140"/>
                          <a:gd name="connsiteX78" fmla="*/ 1134078 w 1139863"/>
                          <a:gd name="connsiteY78" fmla="*/ 843915 h 1120140"/>
                          <a:gd name="connsiteX0" fmla="*/ 1134078 w 1145525"/>
                          <a:gd name="connsiteY0" fmla="*/ 843915 h 1120140"/>
                          <a:gd name="connsiteX1" fmla="*/ 1139793 w 1145525"/>
                          <a:gd name="connsiteY1" fmla="*/ 769620 h 1120140"/>
                          <a:gd name="connsiteX2" fmla="*/ 1145508 w 1145525"/>
                          <a:gd name="connsiteY2" fmla="*/ 746760 h 1120140"/>
                          <a:gd name="connsiteX3" fmla="*/ 1137888 w 1145525"/>
                          <a:gd name="connsiteY3" fmla="*/ 708660 h 1120140"/>
                          <a:gd name="connsiteX4" fmla="*/ 1130268 w 1145525"/>
                          <a:gd name="connsiteY4" fmla="*/ 640080 h 1120140"/>
                          <a:gd name="connsiteX5" fmla="*/ 1115028 w 1145525"/>
                          <a:gd name="connsiteY5" fmla="*/ 609600 h 1120140"/>
                          <a:gd name="connsiteX6" fmla="*/ 1084548 w 1145525"/>
                          <a:gd name="connsiteY6" fmla="*/ 541020 h 1120140"/>
                          <a:gd name="connsiteX7" fmla="*/ 1061688 w 1145525"/>
                          <a:gd name="connsiteY7" fmla="*/ 518160 h 1120140"/>
                          <a:gd name="connsiteX8" fmla="*/ 1046448 w 1145525"/>
                          <a:gd name="connsiteY8" fmla="*/ 487680 h 1120140"/>
                          <a:gd name="connsiteX9" fmla="*/ 1023588 w 1145525"/>
                          <a:gd name="connsiteY9" fmla="*/ 441960 h 1120140"/>
                          <a:gd name="connsiteX10" fmla="*/ 1000728 w 1145525"/>
                          <a:gd name="connsiteY10" fmla="*/ 426720 h 1120140"/>
                          <a:gd name="connsiteX11" fmla="*/ 962628 w 1145525"/>
                          <a:gd name="connsiteY11" fmla="*/ 396240 h 1120140"/>
                          <a:gd name="connsiteX12" fmla="*/ 901668 w 1145525"/>
                          <a:gd name="connsiteY12" fmla="*/ 358140 h 1120140"/>
                          <a:gd name="connsiteX13" fmla="*/ 863568 w 1145525"/>
                          <a:gd name="connsiteY13" fmla="*/ 335280 h 1120140"/>
                          <a:gd name="connsiteX14" fmla="*/ 810228 w 1145525"/>
                          <a:gd name="connsiteY14" fmla="*/ 312420 h 1120140"/>
                          <a:gd name="connsiteX15" fmla="*/ 787368 w 1145525"/>
                          <a:gd name="connsiteY15" fmla="*/ 304800 h 1120140"/>
                          <a:gd name="connsiteX16" fmla="*/ 764508 w 1145525"/>
                          <a:gd name="connsiteY16" fmla="*/ 281940 h 1120140"/>
                          <a:gd name="connsiteX17" fmla="*/ 734028 w 1145525"/>
                          <a:gd name="connsiteY17" fmla="*/ 259080 h 1120140"/>
                          <a:gd name="connsiteX18" fmla="*/ 718788 w 1145525"/>
                          <a:gd name="connsiteY18" fmla="*/ 236220 h 1120140"/>
                          <a:gd name="connsiteX19" fmla="*/ 711168 w 1145525"/>
                          <a:gd name="connsiteY19" fmla="*/ 198120 h 1120140"/>
                          <a:gd name="connsiteX20" fmla="*/ 703548 w 1145525"/>
                          <a:gd name="connsiteY20" fmla="*/ 175260 h 1120140"/>
                          <a:gd name="connsiteX21" fmla="*/ 695928 w 1145525"/>
                          <a:gd name="connsiteY21" fmla="*/ 91440 h 1120140"/>
                          <a:gd name="connsiteX22" fmla="*/ 688308 w 1145525"/>
                          <a:gd name="connsiteY22" fmla="*/ 38100 h 1120140"/>
                          <a:gd name="connsiteX23" fmla="*/ 680688 w 1145525"/>
                          <a:gd name="connsiteY23" fmla="*/ 7620 h 1120140"/>
                          <a:gd name="connsiteX24" fmla="*/ 650208 w 1145525"/>
                          <a:gd name="connsiteY24" fmla="*/ 0 h 1120140"/>
                          <a:gd name="connsiteX25" fmla="*/ 619728 w 1145525"/>
                          <a:gd name="connsiteY25" fmla="*/ 45720 h 1120140"/>
                          <a:gd name="connsiteX26" fmla="*/ 589248 w 1145525"/>
                          <a:gd name="connsiteY26" fmla="*/ 91440 h 1120140"/>
                          <a:gd name="connsiteX27" fmla="*/ 574008 w 1145525"/>
                          <a:gd name="connsiteY27" fmla="*/ 129540 h 1120140"/>
                          <a:gd name="connsiteX28" fmla="*/ 566388 w 1145525"/>
                          <a:gd name="connsiteY28" fmla="*/ 160020 h 1120140"/>
                          <a:gd name="connsiteX29" fmla="*/ 551148 w 1145525"/>
                          <a:gd name="connsiteY29" fmla="*/ 190500 h 1120140"/>
                          <a:gd name="connsiteX30" fmla="*/ 543528 w 1145525"/>
                          <a:gd name="connsiteY30" fmla="*/ 213360 h 1120140"/>
                          <a:gd name="connsiteX31" fmla="*/ 497808 w 1145525"/>
                          <a:gd name="connsiteY31" fmla="*/ 198120 h 1120140"/>
                          <a:gd name="connsiteX32" fmla="*/ 444468 w 1145525"/>
                          <a:gd name="connsiteY32" fmla="*/ 182880 h 1120140"/>
                          <a:gd name="connsiteX33" fmla="*/ 421608 w 1145525"/>
                          <a:gd name="connsiteY33" fmla="*/ 198120 h 1120140"/>
                          <a:gd name="connsiteX34" fmla="*/ 406368 w 1145525"/>
                          <a:gd name="connsiteY34" fmla="*/ 228600 h 1120140"/>
                          <a:gd name="connsiteX35" fmla="*/ 391128 w 1145525"/>
                          <a:gd name="connsiteY35" fmla="*/ 251460 h 1120140"/>
                          <a:gd name="connsiteX36" fmla="*/ 368268 w 1145525"/>
                          <a:gd name="connsiteY36" fmla="*/ 327660 h 1120140"/>
                          <a:gd name="connsiteX37" fmla="*/ 345408 w 1145525"/>
                          <a:gd name="connsiteY37" fmla="*/ 320040 h 1120140"/>
                          <a:gd name="connsiteX38" fmla="*/ 322548 w 1145525"/>
                          <a:gd name="connsiteY38" fmla="*/ 304800 h 1120140"/>
                          <a:gd name="connsiteX39" fmla="*/ 292068 w 1145525"/>
                          <a:gd name="connsiteY39" fmla="*/ 297180 h 1120140"/>
                          <a:gd name="connsiteX40" fmla="*/ 238728 w 1145525"/>
                          <a:gd name="connsiteY40" fmla="*/ 274320 h 1120140"/>
                          <a:gd name="connsiteX41" fmla="*/ 200628 w 1145525"/>
                          <a:gd name="connsiteY41" fmla="*/ 281940 h 1120140"/>
                          <a:gd name="connsiteX42" fmla="*/ 208248 w 1145525"/>
                          <a:gd name="connsiteY42" fmla="*/ 365760 h 1120140"/>
                          <a:gd name="connsiteX43" fmla="*/ 238728 w 1145525"/>
                          <a:gd name="connsiteY43" fmla="*/ 441960 h 1120140"/>
                          <a:gd name="connsiteX44" fmla="*/ 246348 w 1145525"/>
                          <a:gd name="connsiteY44" fmla="*/ 464820 h 1120140"/>
                          <a:gd name="connsiteX45" fmla="*/ 193008 w 1145525"/>
                          <a:gd name="connsiteY45" fmla="*/ 480060 h 1120140"/>
                          <a:gd name="connsiteX46" fmla="*/ 170148 w 1145525"/>
                          <a:gd name="connsiteY46" fmla="*/ 495300 h 1120140"/>
                          <a:gd name="connsiteX47" fmla="*/ 187293 w 1145525"/>
                          <a:gd name="connsiteY47" fmla="*/ 630555 h 1120140"/>
                          <a:gd name="connsiteX48" fmla="*/ 116808 w 1145525"/>
                          <a:gd name="connsiteY48" fmla="*/ 685800 h 1120140"/>
                          <a:gd name="connsiteX49" fmla="*/ 93948 w 1145525"/>
                          <a:gd name="connsiteY49" fmla="*/ 693420 h 1120140"/>
                          <a:gd name="connsiteX50" fmla="*/ 48228 w 1145525"/>
                          <a:gd name="connsiteY50" fmla="*/ 739140 h 1120140"/>
                          <a:gd name="connsiteX51" fmla="*/ 25368 w 1145525"/>
                          <a:gd name="connsiteY51" fmla="*/ 762000 h 1120140"/>
                          <a:gd name="connsiteX52" fmla="*/ 10128 w 1145525"/>
                          <a:gd name="connsiteY52" fmla="*/ 822960 h 1120140"/>
                          <a:gd name="connsiteX53" fmla="*/ 2508 w 1145525"/>
                          <a:gd name="connsiteY53" fmla="*/ 845820 h 1120140"/>
                          <a:gd name="connsiteX54" fmla="*/ 48228 w 1145525"/>
                          <a:gd name="connsiteY54" fmla="*/ 830580 h 1120140"/>
                          <a:gd name="connsiteX55" fmla="*/ 71088 w 1145525"/>
                          <a:gd name="connsiteY55" fmla="*/ 822960 h 1120140"/>
                          <a:gd name="connsiteX56" fmla="*/ 162528 w 1145525"/>
                          <a:gd name="connsiteY56" fmla="*/ 822960 h 1120140"/>
                          <a:gd name="connsiteX57" fmla="*/ 231108 w 1145525"/>
                          <a:gd name="connsiteY57" fmla="*/ 838200 h 1120140"/>
                          <a:gd name="connsiteX58" fmla="*/ 316833 w 1145525"/>
                          <a:gd name="connsiteY58" fmla="*/ 887730 h 1120140"/>
                          <a:gd name="connsiteX59" fmla="*/ 385413 w 1145525"/>
                          <a:gd name="connsiteY59" fmla="*/ 948690 h 1120140"/>
                          <a:gd name="connsiteX60" fmla="*/ 421608 w 1145525"/>
                          <a:gd name="connsiteY60" fmla="*/ 975360 h 1120140"/>
                          <a:gd name="connsiteX61" fmla="*/ 473043 w 1145525"/>
                          <a:gd name="connsiteY61" fmla="*/ 1007745 h 1120140"/>
                          <a:gd name="connsiteX62" fmla="*/ 518763 w 1145525"/>
                          <a:gd name="connsiteY62" fmla="*/ 1028700 h 1120140"/>
                          <a:gd name="connsiteX63" fmla="*/ 556863 w 1145525"/>
                          <a:gd name="connsiteY63" fmla="*/ 1042035 h 1120140"/>
                          <a:gd name="connsiteX64" fmla="*/ 604488 w 1145525"/>
                          <a:gd name="connsiteY64" fmla="*/ 1059180 h 1120140"/>
                          <a:gd name="connsiteX65" fmla="*/ 627348 w 1145525"/>
                          <a:gd name="connsiteY65" fmla="*/ 1066800 h 1120140"/>
                          <a:gd name="connsiteX66" fmla="*/ 665448 w 1145525"/>
                          <a:gd name="connsiteY66" fmla="*/ 1082040 h 1120140"/>
                          <a:gd name="connsiteX67" fmla="*/ 718788 w 1145525"/>
                          <a:gd name="connsiteY67" fmla="*/ 1097280 h 1120140"/>
                          <a:gd name="connsiteX68" fmla="*/ 749268 w 1145525"/>
                          <a:gd name="connsiteY68" fmla="*/ 1112520 h 1120140"/>
                          <a:gd name="connsiteX69" fmla="*/ 810228 w 1145525"/>
                          <a:gd name="connsiteY69" fmla="*/ 1120140 h 1120140"/>
                          <a:gd name="connsiteX70" fmla="*/ 878808 w 1145525"/>
                          <a:gd name="connsiteY70" fmla="*/ 1112520 h 1120140"/>
                          <a:gd name="connsiteX71" fmla="*/ 947388 w 1145525"/>
                          <a:gd name="connsiteY71" fmla="*/ 1097280 h 1120140"/>
                          <a:gd name="connsiteX72" fmla="*/ 993108 w 1145525"/>
                          <a:gd name="connsiteY72" fmla="*/ 1066800 h 1120140"/>
                          <a:gd name="connsiteX73" fmla="*/ 1015968 w 1145525"/>
                          <a:gd name="connsiteY73" fmla="*/ 1051560 h 1120140"/>
                          <a:gd name="connsiteX74" fmla="*/ 1069308 w 1145525"/>
                          <a:gd name="connsiteY74" fmla="*/ 1013460 h 1120140"/>
                          <a:gd name="connsiteX75" fmla="*/ 1099788 w 1145525"/>
                          <a:gd name="connsiteY75" fmla="*/ 967740 h 1120140"/>
                          <a:gd name="connsiteX76" fmla="*/ 1107408 w 1145525"/>
                          <a:gd name="connsiteY76" fmla="*/ 937260 h 1120140"/>
                          <a:gd name="connsiteX77" fmla="*/ 1122648 w 1145525"/>
                          <a:gd name="connsiteY77" fmla="*/ 891540 h 1120140"/>
                          <a:gd name="connsiteX78" fmla="*/ 1134078 w 1145525"/>
                          <a:gd name="connsiteY78" fmla="*/ 843915 h 1120140"/>
                          <a:gd name="connsiteX0" fmla="*/ 1134078 w 1145677"/>
                          <a:gd name="connsiteY0" fmla="*/ 843915 h 1120140"/>
                          <a:gd name="connsiteX1" fmla="*/ 1139793 w 1145677"/>
                          <a:gd name="connsiteY1" fmla="*/ 769620 h 1120140"/>
                          <a:gd name="connsiteX2" fmla="*/ 1145508 w 1145677"/>
                          <a:gd name="connsiteY2" fmla="*/ 746760 h 1120140"/>
                          <a:gd name="connsiteX3" fmla="*/ 1145508 w 1145677"/>
                          <a:gd name="connsiteY3" fmla="*/ 702945 h 1120140"/>
                          <a:gd name="connsiteX4" fmla="*/ 1130268 w 1145677"/>
                          <a:gd name="connsiteY4" fmla="*/ 640080 h 1120140"/>
                          <a:gd name="connsiteX5" fmla="*/ 1115028 w 1145677"/>
                          <a:gd name="connsiteY5" fmla="*/ 609600 h 1120140"/>
                          <a:gd name="connsiteX6" fmla="*/ 1084548 w 1145677"/>
                          <a:gd name="connsiteY6" fmla="*/ 541020 h 1120140"/>
                          <a:gd name="connsiteX7" fmla="*/ 1061688 w 1145677"/>
                          <a:gd name="connsiteY7" fmla="*/ 518160 h 1120140"/>
                          <a:gd name="connsiteX8" fmla="*/ 1046448 w 1145677"/>
                          <a:gd name="connsiteY8" fmla="*/ 487680 h 1120140"/>
                          <a:gd name="connsiteX9" fmla="*/ 1023588 w 1145677"/>
                          <a:gd name="connsiteY9" fmla="*/ 441960 h 1120140"/>
                          <a:gd name="connsiteX10" fmla="*/ 1000728 w 1145677"/>
                          <a:gd name="connsiteY10" fmla="*/ 426720 h 1120140"/>
                          <a:gd name="connsiteX11" fmla="*/ 962628 w 1145677"/>
                          <a:gd name="connsiteY11" fmla="*/ 396240 h 1120140"/>
                          <a:gd name="connsiteX12" fmla="*/ 901668 w 1145677"/>
                          <a:gd name="connsiteY12" fmla="*/ 358140 h 1120140"/>
                          <a:gd name="connsiteX13" fmla="*/ 863568 w 1145677"/>
                          <a:gd name="connsiteY13" fmla="*/ 335280 h 1120140"/>
                          <a:gd name="connsiteX14" fmla="*/ 810228 w 1145677"/>
                          <a:gd name="connsiteY14" fmla="*/ 312420 h 1120140"/>
                          <a:gd name="connsiteX15" fmla="*/ 787368 w 1145677"/>
                          <a:gd name="connsiteY15" fmla="*/ 304800 h 1120140"/>
                          <a:gd name="connsiteX16" fmla="*/ 764508 w 1145677"/>
                          <a:gd name="connsiteY16" fmla="*/ 281940 h 1120140"/>
                          <a:gd name="connsiteX17" fmla="*/ 734028 w 1145677"/>
                          <a:gd name="connsiteY17" fmla="*/ 259080 h 1120140"/>
                          <a:gd name="connsiteX18" fmla="*/ 718788 w 1145677"/>
                          <a:gd name="connsiteY18" fmla="*/ 236220 h 1120140"/>
                          <a:gd name="connsiteX19" fmla="*/ 711168 w 1145677"/>
                          <a:gd name="connsiteY19" fmla="*/ 198120 h 1120140"/>
                          <a:gd name="connsiteX20" fmla="*/ 703548 w 1145677"/>
                          <a:gd name="connsiteY20" fmla="*/ 175260 h 1120140"/>
                          <a:gd name="connsiteX21" fmla="*/ 695928 w 1145677"/>
                          <a:gd name="connsiteY21" fmla="*/ 91440 h 1120140"/>
                          <a:gd name="connsiteX22" fmla="*/ 688308 w 1145677"/>
                          <a:gd name="connsiteY22" fmla="*/ 38100 h 1120140"/>
                          <a:gd name="connsiteX23" fmla="*/ 680688 w 1145677"/>
                          <a:gd name="connsiteY23" fmla="*/ 7620 h 1120140"/>
                          <a:gd name="connsiteX24" fmla="*/ 650208 w 1145677"/>
                          <a:gd name="connsiteY24" fmla="*/ 0 h 1120140"/>
                          <a:gd name="connsiteX25" fmla="*/ 619728 w 1145677"/>
                          <a:gd name="connsiteY25" fmla="*/ 45720 h 1120140"/>
                          <a:gd name="connsiteX26" fmla="*/ 589248 w 1145677"/>
                          <a:gd name="connsiteY26" fmla="*/ 91440 h 1120140"/>
                          <a:gd name="connsiteX27" fmla="*/ 574008 w 1145677"/>
                          <a:gd name="connsiteY27" fmla="*/ 129540 h 1120140"/>
                          <a:gd name="connsiteX28" fmla="*/ 566388 w 1145677"/>
                          <a:gd name="connsiteY28" fmla="*/ 160020 h 1120140"/>
                          <a:gd name="connsiteX29" fmla="*/ 551148 w 1145677"/>
                          <a:gd name="connsiteY29" fmla="*/ 190500 h 1120140"/>
                          <a:gd name="connsiteX30" fmla="*/ 543528 w 1145677"/>
                          <a:gd name="connsiteY30" fmla="*/ 213360 h 1120140"/>
                          <a:gd name="connsiteX31" fmla="*/ 497808 w 1145677"/>
                          <a:gd name="connsiteY31" fmla="*/ 198120 h 1120140"/>
                          <a:gd name="connsiteX32" fmla="*/ 444468 w 1145677"/>
                          <a:gd name="connsiteY32" fmla="*/ 182880 h 1120140"/>
                          <a:gd name="connsiteX33" fmla="*/ 421608 w 1145677"/>
                          <a:gd name="connsiteY33" fmla="*/ 198120 h 1120140"/>
                          <a:gd name="connsiteX34" fmla="*/ 406368 w 1145677"/>
                          <a:gd name="connsiteY34" fmla="*/ 228600 h 1120140"/>
                          <a:gd name="connsiteX35" fmla="*/ 391128 w 1145677"/>
                          <a:gd name="connsiteY35" fmla="*/ 251460 h 1120140"/>
                          <a:gd name="connsiteX36" fmla="*/ 368268 w 1145677"/>
                          <a:gd name="connsiteY36" fmla="*/ 327660 h 1120140"/>
                          <a:gd name="connsiteX37" fmla="*/ 345408 w 1145677"/>
                          <a:gd name="connsiteY37" fmla="*/ 320040 h 1120140"/>
                          <a:gd name="connsiteX38" fmla="*/ 322548 w 1145677"/>
                          <a:gd name="connsiteY38" fmla="*/ 304800 h 1120140"/>
                          <a:gd name="connsiteX39" fmla="*/ 292068 w 1145677"/>
                          <a:gd name="connsiteY39" fmla="*/ 297180 h 1120140"/>
                          <a:gd name="connsiteX40" fmla="*/ 238728 w 1145677"/>
                          <a:gd name="connsiteY40" fmla="*/ 274320 h 1120140"/>
                          <a:gd name="connsiteX41" fmla="*/ 200628 w 1145677"/>
                          <a:gd name="connsiteY41" fmla="*/ 281940 h 1120140"/>
                          <a:gd name="connsiteX42" fmla="*/ 208248 w 1145677"/>
                          <a:gd name="connsiteY42" fmla="*/ 365760 h 1120140"/>
                          <a:gd name="connsiteX43" fmla="*/ 238728 w 1145677"/>
                          <a:gd name="connsiteY43" fmla="*/ 441960 h 1120140"/>
                          <a:gd name="connsiteX44" fmla="*/ 246348 w 1145677"/>
                          <a:gd name="connsiteY44" fmla="*/ 464820 h 1120140"/>
                          <a:gd name="connsiteX45" fmla="*/ 193008 w 1145677"/>
                          <a:gd name="connsiteY45" fmla="*/ 480060 h 1120140"/>
                          <a:gd name="connsiteX46" fmla="*/ 170148 w 1145677"/>
                          <a:gd name="connsiteY46" fmla="*/ 495300 h 1120140"/>
                          <a:gd name="connsiteX47" fmla="*/ 187293 w 1145677"/>
                          <a:gd name="connsiteY47" fmla="*/ 630555 h 1120140"/>
                          <a:gd name="connsiteX48" fmla="*/ 116808 w 1145677"/>
                          <a:gd name="connsiteY48" fmla="*/ 685800 h 1120140"/>
                          <a:gd name="connsiteX49" fmla="*/ 93948 w 1145677"/>
                          <a:gd name="connsiteY49" fmla="*/ 693420 h 1120140"/>
                          <a:gd name="connsiteX50" fmla="*/ 48228 w 1145677"/>
                          <a:gd name="connsiteY50" fmla="*/ 739140 h 1120140"/>
                          <a:gd name="connsiteX51" fmla="*/ 25368 w 1145677"/>
                          <a:gd name="connsiteY51" fmla="*/ 762000 h 1120140"/>
                          <a:gd name="connsiteX52" fmla="*/ 10128 w 1145677"/>
                          <a:gd name="connsiteY52" fmla="*/ 822960 h 1120140"/>
                          <a:gd name="connsiteX53" fmla="*/ 2508 w 1145677"/>
                          <a:gd name="connsiteY53" fmla="*/ 845820 h 1120140"/>
                          <a:gd name="connsiteX54" fmla="*/ 48228 w 1145677"/>
                          <a:gd name="connsiteY54" fmla="*/ 830580 h 1120140"/>
                          <a:gd name="connsiteX55" fmla="*/ 71088 w 1145677"/>
                          <a:gd name="connsiteY55" fmla="*/ 822960 h 1120140"/>
                          <a:gd name="connsiteX56" fmla="*/ 162528 w 1145677"/>
                          <a:gd name="connsiteY56" fmla="*/ 822960 h 1120140"/>
                          <a:gd name="connsiteX57" fmla="*/ 231108 w 1145677"/>
                          <a:gd name="connsiteY57" fmla="*/ 838200 h 1120140"/>
                          <a:gd name="connsiteX58" fmla="*/ 316833 w 1145677"/>
                          <a:gd name="connsiteY58" fmla="*/ 887730 h 1120140"/>
                          <a:gd name="connsiteX59" fmla="*/ 385413 w 1145677"/>
                          <a:gd name="connsiteY59" fmla="*/ 948690 h 1120140"/>
                          <a:gd name="connsiteX60" fmla="*/ 421608 w 1145677"/>
                          <a:gd name="connsiteY60" fmla="*/ 975360 h 1120140"/>
                          <a:gd name="connsiteX61" fmla="*/ 473043 w 1145677"/>
                          <a:gd name="connsiteY61" fmla="*/ 1007745 h 1120140"/>
                          <a:gd name="connsiteX62" fmla="*/ 518763 w 1145677"/>
                          <a:gd name="connsiteY62" fmla="*/ 1028700 h 1120140"/>
                          <a:gd name="connsiteX63" fmla="*/ 556863 w 1145677"/>
                          <a:gd name="connsiteY63" fmla="*/ 1042035 h 1120140"/>
                          <a:gd name="connsiteX64" fmla="*/ 604488 w 1145677"/>
                          <a:gd name="connsiteY64" fmla="*/ 1059180 h 1120140"/>
                          <a:gd name="connsiteX65" fmla="*/ 627348 w 1145677"/>
                          <a:gd name="connsiteY65" fmla="*/ 1066800 h 1120140"/>
                          <a:gd name="connsiteX66" fmla="*/ 665448 w 1145677"/>
                          <a:gd name="connsiteY66" fmla="*/ 1082040 h 1120140"/>
                          <a:gd name="connsiteX67" fmla="*/ 718788 w 1145677"/>
                          <a:gd name="connsiteY67" fmla="*/ 1097280 h 1120140"/>
                          <a:gd name="connsiteX68" fmla="*/ 749268 w 1145677"/>
                          <a:gd name="connsiteY68" fmla="*/ 1112520 h 1120140"/>
                          <a:gd name="connsiteX69" fmla="*/ 810228 w 1145677"/>
                          <a:gd name="connsiteY69" fmla="*/ 1120140 h 1120140"/>
                          <a:gd name="connsiteX70" fmla="*/ 878808 w 1145677"/>
                          <a:gd name="connsiteY70" fmla="*/ 1112520 h 1120140"/>
                          <a:gd name="connsiteX71" fmla="*/ 947388 w 1145677"/>
                          <a:gd name="connsiteY71" fmla="*/ 1097280 h 1120140"/>
                          <a:gd name="connsiteX72" fmla="*/ 993108 w 1145677"/>
                          <a:gd name="connsiteY72" fmla="*/ 1066800 h 1120140"/>
                          <a:gd name="connsiteX73" fmla="*/ 1015968 w 1145677"/>
                          <a:gd name="connsiteY73" fmla="*/ 1051560 h 1120140"/>
                          <a:gd name="connsiteX74" fmla="*/ 1069308 w 1145677"/>
                          <a:gd name="connsiteY74" fmla="*/ 1013460 h 1120140"/>
                          <a:gd name="connsiteX75" fmla="*/ 1099788 w 1145677"/>
                          <a:gd name="connsiteY75" fmla="*/ 967740 h 1120140"/>
                          <a:gd name="connsiteX76" fmla="*/ 1107408 w 1145677"/>
                          <a:gd name="connsiteY76" fmla="*/ 937260 h 1120140"/>
                          <a:gd name="connsiteX77" fmla="*/ 1122648 w 1145677"/>
                          <a:gd name="connsiteY77" fmla="*/ 891540 h 1120140"/>
                          <a:gd name="connsiteX78" fmla="*/ 1134078 w 1145677"/>
                          <a:gd name="connsiteY78" fmla="*/ 843915 h 1120140"/>
                          <a:gd name="connsiteX0" fmla="*/ 1134078 w 1145677"/>
                          <a:gd name="connsiteY0" fmla="*/ 843915 h 1120140"/>
                          <a:gd name="connsiteX1" fmla="*/ 1139793 w 1145677"/>
                          <a:gd name="connsiteY1" fmla="*/ 769620 h 1120140"/>
                          <a:gd name="connsiteX2" fmla="*/ 1145508 w 1145677"/>
                          <a:gd name="connsiteY2" fmla="*/ 746760 h 1120140"/>
                          <a:gd name="connsiteX3" fmla="*/ 1145508 w 1145677"/>
                          <a:gd name="connsiteY3" fmla="*/ 702945 h 1120140"/>
                          <a:gd name="connsiteX4" fmla="*/ 1130268 w 1145677"/>
                          <a:gd name="connsiteY4" fmla="*/ 640080 h 1120140"/>
                          <a:gd name="connsiteX5" fmla="*/ 1115028 w 1145677"/>
                          <a:gd name="connsiteY5" fmla="*/ 609600 h 1120140"/>
                          <a:gd name="connsiteX6" fmla="*/ 1084548 w 1145677"/>
                          <a:gd name="connsiteY6" fmla="*/ 541020 h 1120140"/>
                          <a:gd name="connsiteX7" fmla="*/ 1061688 w 1145677"/>
                          <a:gd name="connsiteY7" fmla="*/ 518160 h 1120140"/>
                          <a:gd name="connsiteX8" fmla="*/ 1046448 w 1145677"/>
                          <a:gd name="connsiteY8" fmla="*/ 487680 h 1120140"/>
                          <a:gd name="connsiteX9" fmla="*/ 1017873 w 1145677"/>
                          <a:gd name="connsiteY9" fmla="*/ 445770 h 1120140"/>
                          <a:gd name="connsiteX10" fmla="*/ 1000728 w 1145677"/>
                          <a:gd name="connsiteY10" fmla="*/ 426720 h 1120140"/>
                          <a:gd name="connsiteX11" fmla="*/ 962628 w 1145677"/>
                          <a:gd name="connsiteY11" fmla="*/ 396240 h 1120140"/>
                          <a:gd name="connsiteX12" fmla="*/ 901668 w 1145677"/>
                          <a:gd name="connsiteY12" fmla="*/ 358140 h 1120140"/>
                          <a:gd name="connsiteX13" fmla="*/ 863568 w 1145677"/>
                          <a:gd name="connsiteY13" fmla="*/ 335280 h 1120140"/>
                          <a:gd name="connsiteX14" fmla="*/ 810228 w 1145677"/>
                          <a:gd name="connsiteY14" fmla="*/ 312420 h 1120140"/>
                          <a:gd name="connsiteX15" fmla="*/ 787368 w 1145677"/>
                          <a:gd name="connsiteY15" fmla="*/ 304800 h 1120140"/>
                          <a:gd name="connsiteX16" fmla="*/ 764508 w 1145677"/>
                          <a:gd name="connsiteY16" fmla="*/ 281940 h 1120140"/>
                          <a:gd name="connsiteX17" fmla="*/ 734028 w 1145677"/>
                          <a:gd name="connsiteY17" fmla="*/ 259080 h 1120140"/>
                          <a:gd name="connsiteX18" fmla="*/ 718788 w 1145677"/>
                          <a:gd name="connsiteY18" fmla="*/ 236220 h 1120140"/>
                          <a:gd name="connsiteX19" fmla="*/ 711168 w 1145677"/>
                          <a:gd name="connsiteY19" fmla="*/ 198120 h 1120140"/>
                          <a:gd name="connsiteX20" fmla="*/ 703548 w 1145677"/>
                          <a:gd name="connsiteY20" fmla="*/ 175260 h 1120140"/>
                          <a:gd name="connsiteX21" fmla="*/ 695928 w 1145677"/>
                          <a:gd name="connsiteY21" fmla="*/ 91440 h 1120140"/>
                          <a:gd name="connsiteX22" fmla="*/ 688308 w 1145677"/>
                          <a:gd name="connsiteY22" fmla="*/ 38100 h 1120140"/>
                          <a:gd name="connsiteX23" fmla="*/ 680688 w 1145677"/>
                          <a:gd name="connsiteY23" fmla="*/ 7620 h 1120140"/>
                          <a:gd name="connsiteX24" fmla="*/ 650208 w 1145677"/>
                          <a:gd name="connsiteY24" fmla="*/ 0 h 1120140"/>
                          <a:gd name="connsiteX25" fmla="*/ 619728 w 1145677"/>
                          <a:gd name="connsiteY25" fmla="*/ 45720 h 1120140"/>
                          <a:gd name="connsiteX26" fmla="*/ 589248 w 1145677"/>
                          <a:gd name="connsiteY26" fmla="*/ 91440 h 1120140"/>
                          <a:gd name="connsiteX27" fmla="*/ 574008 w 1145677"/>
                          <a:gd name="connsiteY27" fmla="*/ 129540 h 1120140"/>
                          <a:gd name="connsiteX28" fmla="*/ 566388 w 1145677"/>
                          <a:gd name="connsiteY28" fmla="*/ 160020 h 1120140"/>
                          <a:gd name="connsiteX29" fmla="*/ 551148 w 1145677"/>
                          <a:gd name="connsiteY29" fmla="*/ 190500 h 1120140"/>
                          <a:gd name="connsiteX30" fmla="*/ 543528 w 1145677"/>
                          <a:gd name="connsiteY30" fmla="*/ 213360 h 1120140"/>
                          <a:gd name="connsiteX31" fmla="*/ 497808 w 1145677"/>
                          <a:gd name="connsiteY31" fmla="*/ 198120 h 1120140"/>
                          <a:gd name="connsiteX32" fmla="*/ 444468 w 1145677"/>
                          <a:gd name="connsiteY32" fmla="*/ 182880 h 1120140"/>
                          <a:gd name="connsiteX33" fmla="*/ 421608 w 1145677"/>
                          <a:gd name="connsiteY33" fmla="*/ 198120 h 1120140"/>
                          <a:gd name="connsiteX34" fmla="*/ 406368 w 1145677"/>
                          <a:gd name="connsiteY34" fmla="*/ 228600 h 1120140"/>
                          <a:gd name="connsiteX35" fmla="*/ 391128 w 1145677"/>
                          <a:gd name="connsiteY35" fmla="*/ 251460 h 1120140"/>
                          <a:gd name="connsiteX36" fmla="*/ 368268 w 1145677"/>
                          <a:gd name="connsiteY36" fmla="*/ 327660 h 1120140"/>
                          <a:gd name="connsiteX37" fmla="*/ 345408 w 1145677"/>
                          <a:gd name="connsiteY37" fmla="*/ 320040 h 1120140"/>
                          <a:gd name="connsiteX38" fmla="*/ 322548 w 1145677"/>
                          <a:gd name="connsiteY38" fmla="*/ 304800 h 1120140"/>
                          <a:gd name="connsiteX39" fmla="*/ 292068 w 1145677"/>
                          <a:gd name="connsiteY39" fmla="*/ 297180 h 1120140"/>
                          <a:gd name="connsiteX40" fmla="*/ 238728 w 1145677"/>
                          <a:gd name="connsiteY40" fmla="*/ 274320 h 1120140"/>
                          <a:gd name="connsiteX41" fmla="*/ 200628 w 1145677"/>
                          <a:gd name="connsiteY41" fmla="*/ 281940 h 1120140"/>
                          <a:gd name="connsiteX42" fmla="*/ 208248 w 1145677"/>
                          <a:gd name="connsiteY42" fmla="*/ 365760 h 1120140"/>
                          <a:gd name="connsiteX43" fmla="*/ 238728 w 1145677"/>
                          <a:gd name="connsiteY43" fmla="*/ 441960 h 1120140"/>
                          <a:gd name="connsiteX44" fmla="*/ 246348 w 1145677"/>
                          <a:gd name="connsiteY44" fmla="*/ 464820 h 1120140"/>
                          <a:gd name="connsiteX45" fmla="*/ 193008 w 1145677"/>
                          <a:gd name="connsiteY45" fmla="*/ 480060 h 1120140"/>
                          <a:gd name="connsiteX46" fmla="*/ 170148 w 1145677"/>
                          <a:gd name="connsiteY46" fmla="*/ 495300 h 1120140"/>
                          <a:gd name="connsiteX47" fmla="*/ 187293 w 1145677"/>
                          <a:gd name="connsiteY47" fmla="*/ 630555 h 1120140"/>
                          <a:gd name="connsiteX48" fmla="*/ 116808 w 1145677"/>
                          <a:gd name="connsiteY48" fmla="*/ 685800 h 1120140"/>
                          <a:gd name="connsiteX49" fmla="*/ 93948 w 1145677"/>
                          <a:gd name="connsiteY49" fmla="*/ 693420 h 1120140"/>
                          <a:gd name="connsiteX50" fmla="*/ 48228 w 1145677"/>
                          <a:gd name="connsiteY50" fmla="*/ 739140 h 1120140"/>
                          <a:gd name="connsiteX51" fmla="*/ 25368 w 1145677"/>
                          <a:gd name="connsiteY51" fmla="*/ 762000 h 1120140"/>
                          <a:gd name="connsiteX52" fmla="*/ 10128 w 1145677"/>
                          <a:gd name="connsiteY52" fmla="*/ 822960 h 1120140"/>
                          <a:gd name="connsiteX53" fmla="*/ 2508 w 1145677"/>
                          <a:gd name="connsiteY53" fmla="*/ 845820 h 1120140"/>
                          <a:gd name="connsiteX54" fmla="*/ 48228 w 1145677"/>
                          <a:gd name="connsiteY54" fmla="*/ 830580 h 1120140"/>
                          <a:gd name="connsiteX55" fmla="*/ 71088 w 1145677"/>
                          <a:gd name="connsiteY55" fmla="*/ 822960 h 1120140"/>
                          <a:gd name="connsiteX56" fmla="*/ 162528 w 1145677"/>
                          <a:gd name="connsiteY56" fmla="*/ 822960 h 1120140"/>
                          <a:gd name="connsiteX57" fmla="*/ 231108 w 1145677"/>
                          <a:gd name="connsiteY57" fmla="*/ 838200 h 1120140"/>
                          <a:gd name="connsiteX58" fmla="*/ 316833 w 1145677"/>
                          <a:gd name="connsiteY58" fmla="*/ 887730 h 1120140"/>
                          <a:gd name="connsiteX59" fmla="*/ 385413 w 1145677"/>
                          <a:gd name="connsiteY59" fmla="*/ 948690 h 1120140"/>
                          <a:gd name="connsiteX60" fmla="*/ 421608 w 1145677"/>
                          <a:gd name="connsiteY60" fmla="*/ 975360 h 1120140"/>
                          <a:gd name="connsiteX61" fmla="*/ 473043 w 1145677"/>
                          <a:gd name="connsiteY61" fmla="*/ 1007745 h 1120140"/>
                          <a:gd name="connsiteX62" fmla="*/ 518763 w 1145677"/>
                          <a:gd name="connsiteY62" fmla="*/ 1028700 h 1120140"/>
                          <a:gd name="connsiteX63" fmla="*/ 556863 w 1145677"/>
                          <a:gd name="connsiteY63" fmla="*/ 1042035 h 1120140"/>
                          <a:gd name="connsiteX64" fmla="*/ 604488 w 1145677"/>
                          <a:gd name="connsiteY64" fmla="*/ 1059180 h 1120140"/>
                          <a:gd name="connsiteX65" fmla="*/ 627348 w 1145677"/>
                          <a:gd name="connsiteY65" fmla="*/ 1066800 h 1120140"/>
                          <a:gd name="connsiteX66" fmla="*/ 665448 w 1145677"/>
                          <a:gd name="connsiteY66" fmla="*/ 1082040 h 1120140"/>
                          <a:gd name="connsiteX67" fmla="*/ 718788 w 1145677"/>
                          <a:gd name="connsiteY67" fmla="*/ 1097280 h 1120140"/>
                          <a:gd name="connsiteX68" fmla="*/ 749268 w 1145677"/>
                          <a:gd name="connsiteY68" fmla="*/ 1112520 h 1120140"/>
                          <a:gd name="connsiteX69" fmla="*/ 810228 w 1145677"/>
                          <a:gd name="connsiteY69" fmla="*/ 1120140 h 1120140"/>
                          <a:gd name="connsiteX70" fmla="*/ 878808 w 1145677"/>
                          <a:gd name="connsiteY70" fmla="*/ 1112520 h 1120140"/>
                          <a:gd name="connsiteX71" fmla="*/ 947388 w 1145677"/>
                          <a:gd name="connsiteY71" fmla="*/ 1097280 h 1120140"/>
                          <a:gd name="connsiteX72" fmla="*/ 993108 w 1145677"/>
                          <a:gd name="connsiteY72" fmla="*/ 1066800 h 1120140"/>
                          <a:gd name="connsiteX73" fmla="*/ 1015968 w 1145677"/>
                          <a:gd name="connsiteY73" fmla="*/ 1051560 h 1120140"/>
                          <a:gd name="connsiteX74" fmla="*/ 1069308 w 1145677"/>
                          <a:gd name="connsiteY74" fmla="*/ 1013460 h 1120140"/>
                          <a:gd name="connsiteX75" fmla="*/ 1099788 w 1145677"/>
                          <a:gd name="connsiteY75" fmla="*/ 967740 h 1120140"/>
                          <a:gd name="connsiteX76" fmla="*/ 1107408 w 1145677"/>
                          <a:gd name="connsiteY76" fmla="*/ 937260 h 1120140"/>
                          <a:gd name="connsiteX77" fmla="*/ 1122648 w 1145677"/>
                          <a:gd name="connsiteY77" fmla="*/ 891540 h 1120140"/>
                          <a:gd name="connsiteX78" fmla="*/ 1134078 w 1145677"/>
                          <a:gd name="connsiteY78" fmla="*/ 843915 h 1120140"/>
                          <a:gd name="connsiteX0" fmla="*/ 1134078 w 1145677"/>
                          <a:gd name="connsiteY0" fmla="*/ 843915 h 1120140"/>
                          <a:gd name="connsiteX1" fmla="*/ 1139793 w 1145677"/>
                          <a:gd name="connsiteY1" fmla="*/ 769620 h 1120140"/>
                          <a:gd name="connsiteX2" fmla="*/ 1145508 w 1145677"/>
                          <a:gd name="connsiteY2" fmla="*/ 746760 h 1120140"/>
                          <a:gd name="connsiteX3" fmla="*/ 1145508 w 1145677"/>
                          <a:gd name="connsiteY3" fmla="*/ 702945 h 1120140"/>
                          <a:gd name="connsiteX4" fmla="*/ 1130268 w 1145677"/>
                          <a:gd name="connsiteY4" fmla="*/ 640080 h 1120140"/>
                          <a:gd name="connsiteX5" fmla="*/ 1115028 w 1145677"/>
                          <a:gd name="connsiteY5" fmla="*/ 609600 h 1120140"/>
                          <a:gd name="connsiteX6" fmla="*/ 1084548 w 1145677"/>
                          <a:gd name="connsiteY6" fmla="*/ 541020 h 1120140"/>
                          <a:gd name="connsiteX7" fmla="*/ 1061688 w 1145677"/>
                          <a:gd name="connsiteY7" fmla="*/ 518160 h 1120140"/>
                          <a:gd name="connsiteX8" fmla="*/ 1046448 w 1145677"/>
                          <a:gd name="connsiteY8" fmla="*/ 487680 h 1120140"/>
                          <a:gd name="connsiteX9" fmla="*/ 1017873 w 1145677"/>
                          <a:gd name="connsiteY9" fmla="*/ 445770 h 1120140"/>
                          <a:gd name="connsiteX10" fmla="*/ 989298 w 1145677"/>
                          <a:gd name="connsiteY10" fmla="*/ 426720 h 1120140"/>
                          <a:gd name="connsiteX11" fmla="*/ 962628 w 1145677"/>
                          <a:gd name="connsiteY11" fmla="*/ 396240 h 1120140"/>
                          <a:gd name="connsiteX12" fmla="*/ 901668 w 1145677"/>
                          <a:gd name="connsiteY12" fmla="*/ 358140 h 1120140"/>
                          <a:gd name="connsiteX13" fmla="*/ 863568 w 1145677"/>
                          <a:gd name="connsiteY13" fmla="*/ 335280 h 1120140"/>
                          <a:gd name="connsiteX14" fmla="*/ 810228 w 1145677"/>
                          <a:gd name="connsiteY14" fmla="*/ 312420 h 1120140"/>
                          <a:gd name="connsiteX15" fmla="*/ 787368 w 1145677"/>
                          <a:gd name="connsiteY15" fmla="*/ 304800 h 1120140"/>
                          <a:gd name="connsiteX16" fmla="*/ 764508 w 1145677"/>
                          <a:gd name="connsiteY16" fmla="*/ 281940 h 1120140"/>
                          <a:gd name="connsiteX17" fmla="*/ 734028 w 1145677"/>
                          <a:gd name="connsiteY17" fmla="*/ 259080 h 1120140"/>
                          <a:gd name="connsiteX18" fmla="*/ 718788 w 1145677"/>
                          <a:gd name="connsiteY18" fmla="*/ 236220 h 1120140"/>
                          <a:gd name="connsiteX19" fmla="*/ 711168 w 1145677"/>
                          <a:gd name="connsiteY19" fmla="*/ 198120 h 1120140"/>
                          <a:gd name="connsiteX20" fmla="*/ 703548 w 1145677"/>
                          <a:gd name="connsiteY20" fmla="*/ 175260 h 1120140"/>
                          <a:gd name="connsiteX21" fmla="*/ 695928 w 1145677"/>
                          <a:gd name="connsiteY21" fmla="*/ 91440 h 1120140"/>
                          <a:gd name="connsiteX22" fmla="*/ 688308 w 1145677"/>
                          <a:gd name="connsiteY22" fmla="*/ 38100 h 1120140"/>
                          <a:gd name="connsiteX23" fmla="*/ 680688 w 1145677"/>
                          <a:gd name="connsiteY23" fmla="*/ 7620 h 1120140"/>
                          <a:gd name="connsiteX24" fmla="*/ 650208 w 1145677"/>
                          <a:gd name="connsiteY24" fmla="*/ 0 h 1120140"/>
                          <a:gd name="connsiteX25" fmla="*/ 619728 w 1145677"/>
                          <a:gd name="connsiteY25" fmla="*/ 45720 h 1120140"/>
                          <a:gd name="connsiteX26" fmla="*/ 589248 w 1145677"/>
                          <a:gd name="connsiteY26" fmla="*/ 91440 h 1120140"/>
                          <a:gd name="connsiteX27" fmla="*/ 574008 w 1145677"/>
                          <a:gd name="connsiteY27" fmla="*/ 129540 h 1120140"/>
                          <a:gd name="connsiteX28" fmla="*/ 566388 w 1145677"/>
                          <a:gd name="connsiteY28" fmla="*/ 160020 h 1120140"/>
                          <a:gd name="connsiteX29" fmla="*/ 551148 w 1145677"/>
                          <a:gd name="connsiteY29" fmla="*/ 190500 h 1120140"/>
                          <a:gd name="connsiteX30" fmla="*/ 543528 w 1145677"/>
                          <a:gd name="connsiteY30" fmla="*/ 213360 h 1120140"/>
                          <a:gd name="connsiteX31" fmla="*/ 497808 w 1145677"/>
                          <a:gd name="connsiteY31" fmla="*/ 198120 h 1120140"/>
                          <a:gd name="connsiteX32" fmla="*/ 444468 w 1145677"/>
                          <a:gd name="connsiteY32" fmla="*/ 182880 h 1120140"/>
                          <a:gd name="connsiteX33" fmla="*/ 421608 w 1145677"/>
                          <a:gd name="connsiteY33" fmla="*/ 198120 h 1120140"/>
                          <a:gd name="connsiteX34" fmla="*/ 406368 w 1145677"/>
                          <a:gd name="connsiteY34" fmla="*/ 228600 h 1120140"/>
                          <a:gd name="connsiteX35" fmla="*/ 391128 w 1145677"/>
                          <a:gd name="connsiteY35" fmla="*/ 251460 h 1120140"/>
                          <a:gd name="connsiteX36" fmla="*/ 368268 w 1145677"/>
                          <a:gd name="connsiteY36" fmla="*/ 327660 h 1120140"/>
                          <a:gd name="connsiteX37" fmla="*/ 345408 w 1145677"/>
                          <a:gd name="connsiteY37" fmla="*/ 320040 h 1120140"/>
                          <a:gd name="connsiteX38" fmla="*/ 322548 w 1145677"/>
                          <a:gd name="connsiteY38" fmla="*/ 304800 h 1120140"/>
                          <a:gd name="connsiteX39" fmla="*/ 292068 w 1145677"/>
                          <a:gd name="connsiteY39" fmla="*/ 297180 h 1120140"/>
                          <a:gd name="connsiteX40" fmla="*/ 238728 w 1145677"/>
                          <a:gd name="connsiteY40" fmla="*/ 274320 h 1120140"/>
                          <a:gd name="connsiteX41" fmla="*/ 200628 w 1145677"/>
                          <a:gd name="connsiteY41" fmla="*/ 281940 h 1120140"/>
                          <a:gd name="connsiteX42" fmla="*/ 208248 w 1145677"/>
                          <a:gd name="connsiteY42" fmla="*/ 365760 h 1120140"/>
                          <a:gd name="connsiteX43" fmla="*/ 238728 w 1145677"/>
                          <a:gd name="connsiteY43" fmla="*/ 441960 h 1120140"/>
                          <a:gd name="connsiteX44" fmla="*/ 246348 w 1145677"/>
                          <a:gd name="connsiteY44" fmla="*/ 464820 h 1120140"/>
                          <a:gd name="connsiteX45" fmla="*/ 193008 w 1145677"/>
                          <a:gd name="connsiteY45" fmla="*/ 480060 h 1120140"/>
                          <a:gd name="connsiteX46" fmla="*/ 170148 w 1145677"/>
                          <a:gd name="connsiteY46" fmla="*/ 495300 h 1120140"/>
                          <a:gd name="connsiteX47" fmla="*/ 187293 w 1145677"/>
                          <a:gd name="connsiteY47" fmla="*/ 630555 h 1120140"/>
                          <a:gd name="connsiteX48" fmla="*/ 116808 w 1145677"/>
                          <a:gd name="connsiteY48" fmla="*/ 685800 h 1120140"/>
                          <a:gd name="connsiteX49" fmla="*/ 93948 w 1145677"/>
                          <a:gd name="connsiteY49" fmla="*/ 693420 h 1120140"/>
                          <a:gd name="connsiteX50" fmla="*/ 48228 w 1145677"/>
                          <a:gd name="connsiteY50" fmla="*/ 739140 h 1120140"/>
                          <a:gd name="connsiteX51" fmla="*/ 25368 w 1145677"/>
                          <a:gd name="connsiteY51" fmla="*/ 762000 h 1120140"/>
                          <a:gd name="connsiteX52" fmla="*/ 10128 w 1145677"/>
                          <a:gd name="connsiteY52" fmla="*/ 822960 h 1120140"/>
                          <a:gd name="connsiteX53" fmla="*/ 2508 w 1145677"/>
                          <a:gd name="connsiteY53" fmla="*/ 845820 h 1120140"/>
                          <a:gd name="connsiteX54" fmla="*/ 48228 w 1145677"/>
                          <a:gd name="connsiteY54" fmla="*/ 830580 h 1120140"/>
                          <a:gd name="connsiteX55" fmla="*/ 71088 w 1145677"/>
                          <a:gd name="connsiteY55" fmla="*/ 822960 h 1120140"/>
                          <a:gd name="connsiteX56" fmla="*/ 162528 w 1145677"/>
                          <a:gd name="connsiteY56" fmla="*/ 822960 h 1120140"/>
                          <a:gd name="connsiteX57" fmla="*/ 231108 w 1145677"/>
                          <a:gd name="connsiteY57" fmla="*/ 838200 h 1120140"/>
                          <a:gd name="connsiteX58" fmla="*/ 316833 w 1145677"/>
                          <a:gd name="connsiteY58" fmla="*/ 887730 h 1120140"/>
                          <a:gd name="connsiteX59" fmla="*/ 385413 w 1145677"/>
                          <a:gd name="connsiteY59" fmla="*/ 948690 h 1120140"/>
                          <a:gd name="connsiteX60" fmla="*/ 421608 w 1145677"/>
                          <a:gd name="connsiteY60" fmla="*/ 975360 h 1120140"/>
                          <a:gd name="connsiteX61" fmla="*/ 473043 w 1145677"/>
                          <a:gd name="connsiteY61" fmla="*/ 1007745 h 1120140"/>
                          <a:gd name="connsiteX62" fmla="*/ 518763 w 1145677"/>
                          <a:gd name="connsiteY62" fmla="*/ 1028700 h 1120140"/>
                          <a:gd name="connsiteX63" fmla="*/ 556863 w 1145677"/>
                          <a:gd name="connsiteY63" fmla="*/ 1042035 h 1120140"/>
                          <a:gd name="connsiteX64" fmla="*/ 604488 w 1145677"/>
                          <a:gd name="connsiteY64" fmla="*/ 1059180 h 1120140"/>
                          <a:gd name="connsiteX65" fmla="*/ 627348 w 1145677"/>
                          <a:gd name="connsiteY65" fmla="*/ 1066800 h 1120140"/>
                          <a:gd name="connsiteX66" fmla="*/ 665448 w 1145677"/>
                          <a:gd name="connsiteY66" fmla="*/ 1082040 h 1120140"/>
                          <a:gd name="connsiteX67" fmla="*/ 718788 w 1145677"/>
                          <a:gd name="connsiteY67" fmla="*/ 1097280 h 1120140"/>
                          <a:gd name="connsiteX68" fmla="*/ 749268 w 1145677"/>
                          <a:gd name="connsiteY68" fmla="*/ 1112520 h 1120140"/>
                          <a:gd name="connsiteX69" fmla="*/ 810228 w 1145677"/>
                          <a:gd name="connsiteY69" fmla="*/ 1120140 h 1120140"/>
                          <a:gd name="connsiteX70" fmla="*/ 878808 w 1145677"/>
                          <a:gd name="connsiteY70" fmla="*/ 1112520 h 1120140"/>
                          <a:gd name="connsiteX71" fmla="*/ 947388 w 1145677"/>
                          <a:gd name="connsiteY71" fmla="*/ 1097280 h 1120140"/>
                          <a:gd name="connsiteX72" fmla="*/ 993108 w 1145677"/>
                          <a:gd name="connsiteY72" fmla="*/ 1066800 h 1120140"/>
                          <a:gd name="connsiteX73" fmla="*/ 1015968 w 1145677"/>
                          <a:gd name="connsiteY73" fmla="*/ 1051560 h 1120140"/>
                          <a:gd name="connsiteX74" fmla="*/ 1069308 w 1145677"/>
                          <a:gd name="connsiteY74" fmla="*/ 1013460 h 1120140"/>
                          <a:gd name="connsiteX75" fmla="*/ 1099788 w 1145677"/>
                          <a:gd name="connsiteY75" fmla="*/ 967740 h 1120140"/>
                          <a:gd name="connsiteX76" fmla="*/ 1107408 w 1145677"/>
                          <a:gd name="connsiteY76" fmla="*/ 937260 h 1120140"/>
                          <a:gd name="connsiteX77" fmla="*/ 1122648 w 1145677"/>
                          <a:gd name="connsiteY77" fmla="*/ 891540 h 1120140"/>
                          <a:gd name="connsiteX78" fmla="*/ 1134078 w 1145677"/>
                          <a:gd name="connsiteY78" fmla="*/ 843915 h 1120140"/>
                          <a:gd name="connsiteX0" fmla="*/ 1134078 w 1145677"/>
                          <a:gd name="connsiteY0" fmla="*/ 843915 h 1120140"/>
                          <a:gd name="connsiteX1" fmla="*/ 1139793 w 1145677"/>
                          <a:gd name="connsiteY1" fmla="*/ 769620 h 1120140"/>
                          <a:gd name="connsiteX2" fmla="*/ 1145508 w 1145677"/>
                          <a:gd name="connsiteY2" fmla="*/ 746760 h 1120140"/>
                          <a:gd name="connsiteX3" fmla="*/ 1145508 w 1145677"/>
                          <a:gd name="connsiteY3" fmla="*/ 702945 h 1120140"/>
                          <a:gd name="connsiteX4" fmla="*/ 1130268 w 1145677"/>
                          <a:gd name="connsiteY4" fmla="*/ 640080 h 1120140"/>
                          <a:gd name="connsiteX5" fmla="*/ 1115028 w 1145677"/>
                          <a:gd name="connsiteY5" fmla="*/ 609600 h 1120140"/>
                          <a:gd name="connsiteX6" fmla="*/ 1084548 w 1145677"/>
                          <a:gd name="connsiteY6" fmla="*/ 541020 h 1120140"/>
                          <a:gd name="connsiteX7" fmla="*/ 1061688 w 1145677"/>
                          <a:gd name="connsiteY7" fmla="*/ 518160 h 1120140"/>
                          <a:gd name="connsiteX8" fmla="*/ 1046448 w 1145677"/>
                          <a:gd name="connsiteY8" fmla="*/ 487680 h 1120140"/>
                          <a:gd name="connsiteX9" fmla="*/ 1017873 w 1145677"/>
                          <a:gd name="connsiteY9" fmla="*/ 445770 h 1120140"/>
                          <a:gd name="connsiteX10" fmla="*/ 989298 w 1145677"/>
                          <a:gd name="connsiteY10" fmla="*/ 426720 h 1120140"/>
                          <a:gd name="connsiteX11" fmla="*/ 945483 w 1145677"/>
                          <a:gd name="connsiteY11" fmla="*/ 386715 h 1120140"/>
                          <a:gd name="connsiteX12" fmla="*/ 901668 w 1145677"/>
                          <a:gd name="connsiteY12" fmla="*/ 358140 h 1120140"/>
                          <a:gd name="connsiteX13" fmla="*/ 863568 w 1145677"/>
                          <a:gd name="connsiteY13" fmla="*/ 335280 h 1120140"/>
                          <a:gd name="connsiteX14" fmla="*/ 810228 w 1145677"/>
                          <a:gd name="connsiteY14" fmla="*/ 312420 h 1120140"/>
                          <a:gd name="connsiteX15" fmla="*/ 787368 w 1145677"/>
                          <a:gd name="connsiteY15" fmla="*/ 304800 h 1120140"/>
                          <a:gd name="connsiteX16" fmla="*/ 764508 w 1145677"/>
                          <a:gd name="connsiteY16" fmla="*/ 281940 h 1120140"/>
                          <a:gd name="connsiteX17" fmla="*/ 734028 w 1145677"/>
                          <a:gd name="connsiteY17" fmla="*/ 259080 h 1120140"/>
                          <a:gd name="connsiteX18" fmla="*/ 718788 w 1145677"/>
                          <a:gd name="connsiteY18" fmla="*/ 236220 h 1120140"/>
                          <a:gd name="connsiteX19" fmla="*/ 711168 w 1145677"/>
                          <a:gd name="connsiteY19" fmla="*/ 198120 h 1120140"/>
                          <a:gd name="connsiteX20" fmla="*/ 703548 w 1145677"/>
                          <a:gd name="connsiteY20" fmla="*/ 175260 h 1120140"/>
                          <a:gd name="connsiteX21" fmla="*/ 695928 w 1145677"/>
                          <a:gd name="connsiteY21" fmla="*/ 91440 h 1120140"/>
                          <a:gd name="connsiteX22" fmla="*/ 688308 w 1145677"/>
                          <a:gd name="connsiteY22" fmla="*/ 38100 h 1120140"/>
                          <a:gd name="connsiteX23" fmla="*/ 680688 w 1145677"/>
                          <a:gd name="connsiteY23" fmla="*/ 7620 h 1120140"/>
                          <a:gd name="connsiteX24" fmla="*/ 650208 w 1145677"/>
                          <a:gd name="connsiteY24" fmla="*/ 0 h 1120140"/>
                          <a:gd name="connsiteX25" fmla="*/ 619728 w 1145677"/>
                          <a:gd name="connsiteY25" fmla="*/ 45720 h 1120140"/>
                          <a:gd name="connsiteX26" fmla="*/ 589248 w 1145677"/>
                          <a:gd name="connsiteY26" fmla="*/ 91440 h 1120140"/>
                          <a:gd name="connsiteX27" fmla="*/ 574008 w 1145677"/>
                          <a:gd name="connsiteY27" fmla="*/ 129540 h 1120140"/>
                          <a:gd name="connsiteX28" fmla="*/ 566388 w 1145677"/>
                          <a:gd name="connsiteY28" fmla="*/ 160020 h 1120140"/>
                          <a:gd name="connsiteX29" fmla="*/ 551148 w 1145677"/>
                          <a:gd name="connsiteY29" fmla="*/ 190500 h 1120140"/>
                          <a:gd name="connsiteX30" fmla="*/ 543528 w 1145677"/>
                          <a:gd name="connsiteY30" fmla="*/ 213360 h 1120140"/>
                          <a:gd name="connsiteX31" fmla="*/ 497808 w 1145677"/>
                          <a:gd name="connsiteY31" fmla="*/ 198120 h 1120140"/>
                          <a:gd name="connsiteX32" fmla="*/ 444468 w 1145677"/>
                          <a:gd name="connsiteY32" fmla="*/ 182880 h 1120140"/>
                          <a:gd name="connsiteX33" fmla="*/ 421608 w 1145677"/>
                          <a:gd name="connsiteY33" fmla="*/ 198120 h 1120140"/>
                          <a:gd name="connsiteX34" fmla="*/ 406368 w 1145677"/>
                          <a:gd name="connsiteY34" fmla="*/ 228600 h 1120140"/>
                          <a:gd name="connsiteX35" fmla="*/ 391128 w 1145677"/>
                          <a:gd name="connsiteY35" fmla="*/ 251460 h 1120140"/>
                          <a:gd name="connsiteX36" fmla="*/ 368268 w 1145677"/>
                          <a:gd name="connsiteY36" fmla="*/ 327660 h 1120140"/>
                          <a:gd name="connsiteX37" fmla="*/ 345408 w 1145677"/>
                          <a:gd name="connsiteY37" fmla="*/ 320040 h 1120140"/>
                          <a:gd name="connsiteX38" fmla="*/ 322548 w 1145677"/>
                          <a:gd name="connsiteY38" fmla="*/ 304800 h 1120140"/>
                          <a:gd name="connsiteX39" fmla="*/ 292068 w 1145677"/>
                          <a:gd name="connsiteY39" fmla="*/ 297180 h 1120140"/>
                          <a:gd name="connsiteX40" fmla="*/ 238728 w 1145677"/>
                          <a:gd name="connsiteY40" fmla="*/ 274320 h 1120140"/>
                          <a:gd name="connsiteX41" fmla="*/ 200628 w 1145677"/>
                          <a:gd name="connsiteY41" fmla="*/ 281940 h 1120140"/>
                          <a:gd name="connsiteX42" fmla="*/ 208248 w 1145677"/>
                          <a:gd name="connsiteY42" fmla="*/ 365760 h 1120140"/>
                          <a:gd name="connsiteX43" fmla="*/ 238728 w 1145677"/>
                          <a:gd name="connsiteY43" fmla="*/ 441960 h 1120140"/>
                          <a:gd name="connsiteX44" fmla="*/ 246348 w 1145677"/>
                          <a:gd name="connsiteY44" fmla="*/ 464820 h 1120140"/>
                          <a:gd name="connsiteX45" fmla="*/ 193008 w 1145677"/>
                          <a:gd name="connsiteY45" fmla="*/ 480060 h 1120140"/>
                          <a:gd name="connsiteX46" fmla="*/ 170148 w 1145677"/>
                          <a:gd name="connsiteY46" fmla="*/ 495300 h 1120140"/>
                          <a:gd name="connsiteX47" fmla="*/ 187293 w 1145677"/>
                          <a:gd name="connsiteY47" fmla="*/ 630555 h 1120140"/>
                          <a:gd name="connsiteX48" fmla="*/ 116808 w 1145677"/>
                          <a:gd name="connsiteY48" fmla="*/ 685800 h 1120140"/>
                          <a:gd name="connsiteX49" fmla="*/ 93948 w 1145677"/>
                          <a:gd name="connsiteY49" fmla="*/ 693420 h 1120140"/>
                          <a:gd name="connsiteX50" fmla="*/ 48228 w 1145677"/>
                          <a:gd name="connsiteY50" fmla="*/ 739140 h 1120140"/>
                          <a:gd name="connsiteX51" fmla="*/ 25368 w 1145677"/>
                          <a:gd name="connsiteY51" fmla="*/ 762000 h 1120140"/>
                          <a:gd name="connsiteX52" fmla="*/ 10128 w 1145677"/>
                          <a:gd name="connsiteY52" fmla="*/ 822960 h 1120140"/>
                          <a:gd name="connsiteX53" fmla="*/ 2508 w 1145677"/>
                          <a:gd name="connsiteY53" fmla="*/ 845820 h 1120140"/>
                          <a:gd name="connsiteX54" fmla="*/ 48228 w 1145677"/>
                          <a:gd name="connsiteY54" fmla="*/ 830580 h 1120140"/>
                          <a:gd name="connsiteX55" fmla="*/ 71088 w 1145677"/>
                          <a:gd name="connsiteY55" fmla="*/ 822960 h 1120140"/>
                          <a:gd name="connsiteX56" fmla="*/ 162528 w 1145677"/>
                          <a:gd name="connsiteY56" fmla="*/ 822960 h 1120140"/>
                          <a:gd name="connsiteX57" fmla="*/ 231108 w 1145677"/>
                          <a:gd name="connsiteY57" fmla="*/ 838200 h 1120140"/>
                          <a:gd name="connsiteX58" fmla="*/ 316833 w 1145677"/>
                          <a:gd name="connsiteY58" fmla="*/ 887730 h 1120140"/>
                          <a:gd name="connsiteX59" fmla="*/ 385413 w 1145677"/>
                          <a:gd name="connsiteY59" fmla="*/ 948690 h 1120140"/>
                          <a:gd name="connsiteX60" fmla="*/ 421608 w 1145677"/>
                          <a:gd name="connsiteY60" fmla="*/ 975360 h 1120140"/>
                          <a:gd name="connsiteX61" fmla="*/ 473043 w 1145677"/>
                          <a:gd name="connsiteY61" fmla="*/ 1007745 h 1120140"/>
                          <a:gd name="connsiteX62" fmla="*/ 518763 w 1145677"/>
                          <a:gd name="connsiteY62" fmla="*/ 1028700 h 1120140"/>
                          <a:gd name="connsiteX63" fmla="*/ 556863 w 1145677"/>
                          <a:gd name="connsiteY63" fmla="*/ 1042035 h 1120140"/>
                          <a:gd name="connsiteX64" fmla="*/ 604488 w 1145677"/>
                          <a:gd name="connsiteY64" fmla="*/ 1059180 h 1120140"/>
                          <a:gd name="connsiteX65" fmla="*/ 627348 w 1145677"/>
                          <a:gd name="connsiteY65" fmla="*/ 1066800 h 1120140"/>
                          <a:gd name="connsiteX66" fmla="*/ 665448 w 1145677"/>
                          <a:gd name="connsiteY66" fmla="*/ 1082040 h 1120140"/>
                          <a:gd name="connsiteX67" fmla="*/ 718788 w 1145677"/>
                          <a:gd name="connsiteY67" fmla="*/ 1097280 h 1120140"/>
                          <a:gd name="connsiteX68" fmla="*/ 749268 w 1145677"/>
                          <a:gd name="connsiteY68" fmla="*/ 1112520 h 1120140"/>
                          <a:gd name="connsiteX69" fmla="*/ 810228 w 1145677"/>
                          <a:gd name="connsiteY69" fmla="*/ 1120140 h 1120140"/>
                          <a:gd name="connsiteX70" fmla="*/ 878808 w 1145677"/>
                          <a:gd name="connsiteY70" fmla="*/ 1112520 h 1120140"/>
                          <a:gd name="connsiteX71" fmla="*/ 947388 w 1145677"/>
                          <a:gd name="connsiteY71" fmla="*/ 1097280 h 1120140"/>
                          <a:gd name="connsiteX72" fmla="*/ 993108 w 1145677"/>
                          <a:gd name="connsiteY72" fmla="*/ 1066800 h 1120140"/>
                          <a:gd name="connsiteX73" fmla="*/ 1015968 w 1145677"/>
                          <a:gd name="connsiteY73" fmla="*/ 1051560 h 1120140"/>
                          <a:gd name="connsiteX74" fmla="*/ 1069308 w 1145677"/>
                          <a:gd name="connsiteY74" fmla="*/ 1013460 h 1120140"/>
                          <a:gd name="connsiteX75" fmla="*/ 1099788 w 1145677"/>
                          <a:gd name="connsiteY75" fmla="*/ 967740 h 1120140"/>
                          <a:gd name="connsiteX76" fmla="*/ 1107408 w 1145677"/>
                          <a:gd name="connsiteY76" fmla="*/ 937260 h 1120140"/>
                          <a:gd name="connsiteX77" fmla="*/ 1122648 w 1145677"/>
                          <a:gd name="connsiteY77" fmla="*/ 891540 h 1120140"/>
                          <a:gd name="connsiteX78" fmla="*/ 1134078 w 1145677"/>
                          <a:gd name="connsiteY78" fmla="*/ 843915 h 1120140"/>
                          <a:gd name="connsiteX0" fmla="*/ 1134078 w 1145677"/>
                          <a:gd name="connsiteY0" fmla="*/ 843915 h 1120140"/>
                          <a:gd name="connsiteX1" fmla="*/ 1139793 w 1145677"/>
                          <a:gd name="connsiteY1" fmla="*/ 769620 h 1120140"/>
                          <a:gd name="connsiteX2" fmla="*/ 1145508 w 1145677"/>
                          <a:gd name="connsiteY2" fmla="*/ 746760 h 1120140"/>
                          <a:gd name="connsiteX3" fmla="*/ 1145508 w 1145677"/>
                          <a:gd name="connsiteY3" fmla="*/ 702945 h 1120140"/>
                          <a:gd name="connsiteX4" fmla="*/ 1130268 w 1145677"/>
                          <a:gd name="connsiteY4" fmla="*/ 640080 h 1120140"/>
                          <a:gd name="connsiteX5" fmla="*/ 1115028 w 1145677"/>
                          <a:gd name="connsiteY5" fmla="*/ 609600 h 1120140"/>
                          <a:gd name="connsiteX6" fmla="*/ 1084548 w 1145677"/>
                          <a:gd name="connsiteY6" fmla="*/ 541020 h 1120140"/>
                          <a:gd name="connsiteX7" fmla="*/ 1061688 w 1145677"/>
                          <a:gd name="connsiteY7" fmla="*/ 518160 h 1120140"/>
                          <a:gd name="connsiteX8" fmla="*/ 1046448 w 1145677"/>
                          <a:gd name="connsiteY8" fmla="*/ 487680 h 1120140"/>
                          <a:gd name="connsiteX9" fmla="*/ 1017873 w 1145677"/>
                          <a:gd name="connsiteY9" fmla="*/ 445770 h 1120140"/>
                          <a:gd name="connsiteX10" fmla="*/ 989298 w 1145677"/>
                          <a:gd name="connsiteY10" fmla="*/ 426720 h 1120140"/>
                          <a:gd name="connsiteX11" fmla="*/ 945483 w 1145677"/>
                          <a:gd name="connsiteY11" fmla="*/ 386715 h 1120140"/>
                          <a:gd name="connsiteX12" fmla="*/ 901668 w 1145677"/>
                          <a:gd name="connsiteY12" fmla="*/ 358140 h 1120140"/>
                          <a:gd name="connsiteX13" fmla="*/ 863568 w 1145677"/>
                          <a:gd name="connsiteY13" fmla="*/ 335280 h 1120140"/>
                          <a:gd name="connsiteX14" fmla="*/ 810228 w 1145677"/>
                          <a:gd name="connsiteY14" fmla="*/ 312420 h 1120140"/>
                          <a:gd name="connsiteX15" fmla="*/ 787368 w 1145677"/>
                          <a:gd name="connsiteY15" fmla="*/ 304800 h 1120140"/>
                          <a:gd name="connsiteX16" fmla="*/ 764508 w 1145677"/>
                          <a:gd name="connsiteY16" fmla="*/ 281940 h 1120140"/>
                          <a:gd name="connsiteX17" fmla="*/ 734028 w 1145677"/>
                          <a:gd name="connsiteY17" fmla="*/ 259080 h 1120140"/>
                          <a:gd name="connsiteX18" fmla="*/ 718788 w 1145677"/>
                          <a:gd name="connsiteY18" fmla="*/ 236220 h 1120140"/>
                          <a:gd name="connsiteX19" fmla="*/ 711168 w 1145677"/>
                          <a:gd name="connsiteY19" fmla="*/ 198120 h 1120140"/>
                          <a:gd name="connsiteX20" fmla="*/ 703548 w 1145677"/>
                          <a:gd name="connsiteY20" fmla="*/ 175260 h 1120140"/>
                          <a:gd name="connsiteX21" fmla="*/ 695928 w 1145677"/>
                          <a:gd name="connsiteY21" fmla="*/ 91440 h 1120140"/>
                          <a:gd name="connsiteX22" fmla="*/ 688308 w 1145677"/>
                          <a:gd name="connsiteY22" fmla="*/ 38100 h 1120140"/>
                          <a:gd name="connsiteX23" fmla="*/ 680688 w 1145677"/>
                          <a:gd name="connsiteY23" fmla="*/ 7620 h 1120140"/>
                          <a:gd name="connsiteX24" fmla="*/ 650208 w 1145677"/>
                          <a:gd name="connsiteY24" fmla="*/ 0 h 1120140"/>
                          <a:gd name="connsiteX25" fmla="*/ 619728 w 1145677"/>
                          <a:gd name="connsiteY25" fmla="*/ 45720 h 1120140"/>
                          <a:gd name="connsiteX26" fmla="*/ 589248 w 1145677"/>
                          <a:gd name="connsiteY26" fmla="*/ 91440 h 1120140"/>
                          <a:gd name="connsiteX27" fmla="*/ 574008 w 1145677"/>
                          <a:gd name="connsiteY27" fmla="*/ 129540 h 1120140"/>
                          <a:gd name="connsiteX28" fmla="*/ 566388 w 1145677"/>
                          <a:gd name="connsiteY28" fmla="*/ 160020 h 1120140"/>
                          <a:gd name="connsiteX29" fmla="*/ 551148 w 1145677"/>
                          <a:gd name="connsiteY29" fmla="*/ 190500 h 1120140"/>
                          <a:gd name="connsiteX30" fmla="*/ 543528 w 1145677"/>
                          <a:gd name="connsiteY30" fmla="*/ 213360 h 1120140"/>
                          <a:gd name="connsiteX31" fmla="*/ 497808 w 1145677"/>
                          <a:gd name="connsiteY31" fmla="*/ 198120 h 1120140"/>
                          <a:gd name="connsiteX32" fmla="*/ 444468 w 1145677"/>
                          <a:gd name="connsiteY32" fmla="*/ 182880 h 1120140"/>
                          <a:gd name="connsiteX33" fmla="*/ 421608 w 1145677"/>
                          <a:gd name="connsiteY33" fmla="*/ 198120 h 1120140"/>
                          <a:gd name="connsiteX34" fmla="*/ 406368 w 1145677"/>
                          <a:gd name="connsiteY34" fmla="*/ 228600 h 1120140"/>
                          <a:gd name="connsiteX35" fmla="*/ 391128 w 1145677"/>
                          <a:gd name="connsiteY35" fmla="*/ 251460 h 1120140"/>
                          <a:gd name="connsiteX36" fmla="*/ 368268 w 1145677"/>
                          <a:gd name="connsiteY36" fmla="*/ 327660 h 1120140"/>
                          <a:gd name="connsiteX37" fmla="*/ 345408 w 1145677"/>
                          <a:gd name="connsiteY37" fmla="*/ 320040 h 1120140"/>
                          <a:gd name="connsiteX38" fmla="*/ 322548 w 1145677"/>
                          <a:gd name="connsiteY38" fmla="*/ 304800 h 1120140"/>
                          <a:gd name="connsiteX39" fmla="*/ 292068 w 1145677"/>
                          <a:gd name="connsiteY39" fmla="*/ 297180 h 1120140"/>
                          <a:gd name="connsiteX40" fmla="*/ 238728 w 1145677"/>
                          <a:gd name="connsiteY40" fmla="*/ 274320 h 1120140"/>
                          <a:gd name="connsiteX41" fmla="*/ 200628 w 1145677"/>
                          <a:gd name="connsiteY41" fmla="*/ 281940 h 1120140"/>
                          <a:gd name="connsiteX42" fmla="*/ 208248 w 1145677"/>
                          <a:gd name="connsiteY42" fmla="*/ 365760 h 1120140"/>
                          <a:gd name="connsiteX43" fmla="*/ 238728 w 1145677"/>
                          <a:gd name="connsiteY43" fmla="*/ 441960 h 1120140"/>
                          <a:gd name="connsiteX44" fmla="*/ 246348 w 1145677"/>
                          <a:gd name="connsiteY44" fmla="*/ 464820 h 1120140"/>
                          <a:gd name="connsiteX45" fmla="*/ 193008 w 1145677"/>
                          <a:gd name="connsiteY45" fmla="*/ 480060 h 1120140"/>
                          <a:gd name="connsiteX46" fmla="*/ 170148 w 1145677"/>
                          <a:gd name="connsiteY46" fmla="*/ 495300 h 1120140"/>
                          <a:gd name="connsiteX47" fmla="*/ 187293 w 1145677"/>
                          <a:gd name="connsiteY47" fmla="*/ 630555 h 1120140"/>
                          <a:gd name="connsiteX48" fmla="*/ 116808 w 1145677"/>
                          <a:gd name="connsiteY48" fmla="*/ 685800 h 1120140"/>
                          <a:gd name="connsiteX49" fmla="*/ 93948 w 1145677"/>
                          <a:gd name="connsiteY49" fmla="*/ 693420 h 1120140"/>
                          <a:gd name="connsiteX50" fmla="*/ 48228 w 1145677"/>
                          <a:gd name="connsiteY50" fmla="*/ 739140 h 1120140"/>
                          <a:gd name="connsiteX51" fmla="*/ 25368 w 1145677"/>
                          <a:gd name="connsiteY51" fmla="*/ 762000 h 1120140"/>
                          <a:gd name="connsiteX52" fmla="*/ 10128 w 1145677"/>
                          <a:gd name="connsiteY52" fmla="*/ 822960 h 1120140"/>
                          <a:gd name="connsiteX53" fmla="*/ 2508 w 1145677"/>
                          <a:gd name="connsiteY53" fmla="*/ 845820 h 1120140"/>
                          <a:gd name="connsiteX54" fmla="*/ 48228 w 1145677"/>
                          <a:gd name="connsiteY54" fmla="*/ 830580 h 1120140"/>
                          <a:gd name="connsiteX55" fmla="*/ 71088 w 1145677"/>
                          <a:gd name="connsiteY55" fmla="*/ 822960 h 1120140"/>
                          <a:gd name="connsiteX56" fmla="*/ 162528 w 1145677"/>
                          <a:gd name="connsiteY56" fmla="*/ 822960 h 1120140"/>
                          <a:gd name="connsiteX57" fmla="*/ 231108 w 1145677"/>
                          <a:gd name="connsiteY57" fmla="*/ 838200 h 1120140"/>
                          <a:gd name="connsiteX58" fmla="*/ 316833 w 1145677"/>
                          <a:gd name="connsiteY58" fmla="*/ 887730 h 1120140"/>
                          <a:gd name="connsiteX59" fmla="*/ 385413 w 1145677"/>
                          <a:gd name="connsiteY59" fmla="*/ 948690 h 1120140"/>
                          <a:gd name="connsiteX60" fmla="*/ 421608 w 1145677"/>
                          <a:gd name="connsiteY60" fmla="*/ 975360 h 1120140"/>
                          <a:gd name="connsiteX61" fmla="*/ 473043 w 1145677"/>
                          <a:gd name="connsiteY61" fmla="*/ 1007745 h 1120140"/>
                          <a:gd name="connsiteX62" fmla="*/ 518763 w 1145677"/>
                          <a:gd name="connsiteY62" fmla="*/ 1028700 h 1120140"/>
                          <a:gd name="connsiteX63" fmla="*/ 556863 w 1145677"/>
                          <a:gd name="connsiteY63" fmla="*/ 1042035 h 1120140"/>
                          <a:gd name="connsiteX64" fmla="*/ 604488 w 1145677"/>
                          <a:gd name="connsiteY64" fmla="*/ 1059180 h 1120140"/>
                          <a:gd name="connsiteX65" fmla="*/ 627348 w 1145677"/>
                          <a:gd name="connsiteY65" fmla="*/ 1066800 h 1120140"/>
                          <a:gd name="connsiteX66" fmla="*/ 663543 w 1145677"/>
                          <a:gd name="connsiteY66" fmla="*/ 1087755 h 1120140"/>
                          <a:gd name="connsiteX67" fmla="*/ 718788 w 1145677"/>
                          <a:gd name="connsiteY67" fmla="*/ 1097280 h 1120140"/>
                          <a:gd name="connsiteX68" fmla="*/ 749268 w 1145677"/>
                          <a:gd name="connsiteY68" fmla="*/ 1112520 h 1120140"/>
                          <a:gd name="connsiteX69" fmla="*/ 810228 w 1145677"/>
                          <a:gd name="connsiteY69" fmla="*/ 1120140 h 1120140"/>
                          <a:gd name="connsiteX70" fmla="*/ 878808 w 1145677"/>
                          <a:gd name="connsiteY70" fmla="*/ 1112520 h 1120140"/>
                          <a:gd name="connsiteX71" fmla="*/ 947388 w 1145677"/>
                          <a:gd name="connsiteY71" fmla="*/ 1097280 h 1120140"/>
                          <a:gd name="connsiteX72" fmla="*/ 993108 w 1145677"/>
                          <a:gd name="connsiteY72" fmla="*/ 1066800 h 1120140"/>
                          <a:gd name="connsiteX73" fmla="*/ 1015968 w 1145677"/>
                          <a:gd name="connsiteY73" fmla="*/ 1051560 h 1120140"/>
                          <a:gd name="connsiteX74" fmla="*/ 1069308 w 1145677"/>
                          <a:gd name="connsiteY74" fmla="*/ 1013460 h 1120140"/>
                          <a:gd name="connsiteX75" fmla="*/ 1099788 w 1145677"/>
                          <a:gd name="connsiteY75" fmla="*/ 967740 h 1120140"/>
                          <a:gd name="connsiteX76" fmla="*/ 1107408 w 1145677"/>
                          <a:gd name="connsiteY76" fmla="*/ 937260 h 1120140"/>
                          <a:gd name="connsiteX77" fmla="*/ 1122648 w 1145677"/>
                          <a:gd name="connsiteY77" fmla="*/ 891540 h 1120140"/>
                          <a:gd name="connsiteX78" fmla="*/ 1134078 w 1145677"/>
                          <a:gd name="connsiteY78" fmla="*/ 843915 h 1120140"/>
                          <a:gd name="connsiteX0" fmla="*/ 1134078 w 1145677"/>
                          <a:gd name="connsiteY0" fmla="*/ 843915 h 1120140"/>
                          <a:gd name="connsiteX1" fmla="*/ 1139793 w 1145677"/>
                          <a:gd name="connsiteY1" fmla="*/ 769620 h 1120140"/>
                          <a:gd name="connsiteX2" fmla="*/ 1145508 w 1145677"/>
                          <a:gd name="connsiteY2" fmla="*/ 746760 h 1120140"/>
                          <a:gd name="connsiteX3" fmla="*/ 1145508 w 1145677"/>
                          <a:gd name="connsiteY3" fmla="*/ 702945 h 1120140"/>
                          <a:gd name="connsiteX4" fmla="*/ 1130268 w 1145677"/>
                          <a:gd name="connsiteY4" fmla="*/ 640080 h 1120140"/>
                          <a:gd name="connsiteX5" fmla="*/ 1115028 w 1145677"/>
                          <a:gd name="connsiteY5" fmla="*/ 609600 h 1120140"/>
                          <a:gd name="connsiteX6" fmla="*/ 1084548 w 1145677"/>
                          <a:gd name="connsiteY6" fmla="*/ 541020 h 1120140"/>
                          <a:gd name="connsiteX7" fmla="*/ 1061688 w 1145677"/>
                          <a:gd name="connsiteY7" fmla="*/ 518160 h 1120140"/>
                          <a:gd name="connsiteX8" fmla="*/ 1046448 w 1145677"/>
                          <a:gd name="connsiteY8" fmla="*/ 487680 h 1120140"/>
                          <a:gd name="connsiteX9" fmla="*/ 1017873 w 1145677"/>
                          <a:gd name="connsiteY9" fmla="*/ 445770 h 1120140"/>
                          <a:gd name="connsiteX10" fmla="*/ 989298 w 1145677"/>
                          <a:gd name="connsiteY10" fmla="*/ 426720 h 1120140"/>
                          <a:gd name="connsiteX11" fmla="*/ 945483 w 1145677"/>
                          <a:gd name="connsiteY11" fmla="*/ 386715 h 1120140"/>
                          <a:gd name="connsiteX12" fmla="*/ 901668 w 1145677"/>
                          <a:gd name="connsiteY12" fmla="*/ 358140 h 1120140"/>
                          <a:gd name="connsiteX13" fmla="*/ 863568 w 1145677"/>
                          <a:gd name="connsiteY13" fmla="*/ 335280 h 1120140"/>
                          <a:gd name="connsiteX14" fmla="*/ 810228 w 1145677"/>
                          <a:gd name="connsiteY14" fmla="*/ 312420 h 1120140"/>
                          <a:gd name="connsiteX15" fmla="*/ 787368 w 1145677"/>
                          <a:gd name="connsiteY15" fmla="*/ 304800 h 1120140"/>
                          <a:gd name="connsiteX16" fmla="*/ 764508 w 1145677"/>
                          <a:gd name="connsiteY16" fmla="*/ 281940 h 1120140"/>
                          <a:gd name="connsiteX17" fmla="*/ 734028 w 1145677"/>
                          <a:gd name="connsiteY17" fmla="*/ 259080 h 1120140"/>
                          <a:gd name="connsiteX18" fmla="*/ 718788 w 1145677"/>
                          <a:gd name="connsiteY18" fmla="*/ 236220 h 1120140"/>
                          <a:gd name="connsiteX19" fmla="*/ 711168 w 1145677"/>
                          <a:gd name="connsiteY19" fmla="*/ 198120 h 1120140"/>
                          <a:gd name="connsiteX20" fmla="*/ 703548 w 1145677"/>
                          <a:gd name="connsiteY20" fmla="*/ 175260 h 1120140"/>
                          <a:gd name="connsiteX21" fmla="*/ 695928 w 1145677"/>
                          <a:gd name="connsiteY21" fmla="*/ 91440 h 1120140"/>
                          <a:gd name="connsiteX22" fmla="*/ 688308 w 1145677"/>
                          <a:gd name="connsiteY22" fmla="*/ 38100 h 1120140"/>
                          <a:gd name="connsiteX23" fmla="*/ 680688 w 1145677"/>
                          <a:gd name="connsiteY23" fmla="*/ 7620 h 1120140"/>
                          <a:gd name="connsiteX24" fmla="*/ 650208 w 1145677"/>
                          <a:gd name="connsiteY24" fmla="*/ 0 h 1120140"/>
                          <a:gd name="connsiteX25" fmla="*/ 619728 w 1145677"/>
                          <a:gd name="connsiteY25" fmla="*/ 45720 h 1120140"/>
                          <a:gd name="connsiteX26" fmla="*/ 589248 w 1145677"/>
                          <a:gd name="connsiteY26" fmla="*/ 91440 h 1120140"/>
                          <a:gd name="connsiteX27" fmla="*/ 574008 w 1145677"/>
                          <a:gd name="connsiteY27" fmla="*/ 129540 h 1120140"/>
                          <a:gd name="connsiteX28" fmla="*/ 566388 w 1145677"/>
                          <a:gd name="connsiteY28" fmla="*/ 160020 h 1120140"/>
                          <a:gd name="connsiteX29" fmla="*/ 551148 w 1145677"/>
                          <a:gd name="connsiteY29" fmla="*/ 190500 h 1120140"/>
                          <a:gd name="connsiteX30" fmla="*/ 543528 w 1145677"/>
                          <a:gd name="connsiteY30" fmla="*/ 213360 h 1120140"/>
                          <a:gd name="connsiteX31" fmla="*/ 497808 w 1145677"/>
                          <a:gd name="connsiteY31" fmla="*/ 198120 h 1120140"/>
                          <a:gd name="connsiteX32" fmla="*/ 444468 w 1145677"/>
                          <a:gd name="connsiteY32" fmla="*/ 182880 h 1120140"/>
                          <a:gd name="connsiteX33" fmla="*/ 421608 w 1145677"/>
                          <a:gd name="connsiteY33" fmla="*/ 198120 h 1120140"/>
                          <a:gd name="connsiteX34" fmla="*/ 406368 w 1145677"/>
                          <a:gd name="connsiteY34" fmla="*/ 228600 h 1120140"/>
                          <a:gd name="connsiteX35" fmla="*/ 391128 w 1145677"/>
                          <a:gd name="connsiteY35" fmla="*/ 251460 h 1120140"/>
                          <a:gd name="connsiteX36" fmla="*/ 368268 w 1145677"/>
                          <a:gd name="connsiteY36" fmla="*/ 327660 h 1120140"/>
                          <a:gd name="connsiteX37" fmla="*/ 345408 w 1145677"/>
                          <a:gd name="connsiteY37" fmla="*/ 320040 h 1120140"/>
                          <a:gd name="connsiteX38" fmla="*/ 322548 w 1145677"/>
                          <a:gd name="connsiteY38" fmla="*/ 304800 h 1120140"/>
                          <a:gd name="connsiteX39" fmla="*/ 292068 w 1145677"/>
                          <a:gd name="connsiteY39" fmla="*/ 297180 h 1120140"/>
                          <a:gd name="connsiteX40" fmla="*/ 238728 w 1145677"/>
                          <a:gd name="connsiteY40" fmla="*/ 274320 h 1120140"/>
                          <a:gd name="connsiteX41" fmla="*/ 200628 w 1145677"/>
                          <a:gd name="connsiteY41" fmla="*/ 281940 h 1120140"/>
                          <a:gd name="connsiteX42" fmla="*/ 208248 w 1145677"/>
                          <a:gd name="connsiteY42" fmla="*/ 365760 h 1120140"/>
                          <a:gd name="connsiteX43" fmla="*/ 238728 w 1145677"/>
                          <a:gd name="connsiteY43" fmla="*/ 441960 h 1120140"/>
                          <a:gd name="connsiteX44" fmla="*/ 246348 w 1145677"/>
                          <a:gd name="connsiteY44" fmla="*/ 464820 h 1120140"/>
                          <a:gd name="connsiteX45" fmla="*/ 193008 w 1145677"/>
                          <a:gd name="connsiteY45" fmla="*/ 480060 h 1120140"/>
                          <a:gd name="connsiteX46" fmla="*/ 170148 w 1145677"/>
                          <a:gd name="connsiteY46" fmla="*/ 495300 h 1120140"/>
                          <a:gd name="connsiteX47" fmla="*/ 187293 w 1145677"/>
                          <a:gd name="connsiteY47" fmla="*/ 630555 h 1120140"/>
                          <a:gd name="connsiteX48" fmla="*/ 116808 w 1145677"/>
                          <a:gd name="connsiteY48" fmla="*/ 685800 h 1120140"/>
                          <a:gd name="connsiteX49" fmla="*/ 93948 w 1145677"/>
                          <a:gd name="connsiteY49" fmla="*/ 693420 h 1120140"/>
                          <a:gd name="connsiteX50" fmla="*/ 48228 w 1145677"/>
                          <a:gd name="connsiteY50" fmla="*/ 739140 h 1120140"/>
                          <a:gd name="connsiteX51" fmla="*/ 25368 w 1145677"/>
                          <a:gd name="connsiteY51" fmla="*/ 762000 h 1120140"/>
                          <a:gd name="connsiteX52" fmla="*/ 10128 w 1145677"/>
                          <a:gd name="connsiteY52" fmla="*/ 822960 h 1120140"/>
                          <a:gd name="connsiteX53" fmla="*/ 2508 w 1145677"/>
                          <a:gd name="connsiteY53" fmla="*/ 845820 h 1120140"/>
                          <a:gd name="connsiteX54" fmla="*/ 48228 w 1145677"/>
                          <a:gd name="connsiteY54" fmla="*/ 830580 h 1120140"/>
                          <a:gd name="connsiteX55" fmla="*/ 71088 w 1145677"/>
                          <a:gd name="connsiteY55" fmla="*/ 822960 h 1120140"/>
                          <a:gd name="connsiteX56" fmla="*/ 162528 w 1145677"/>
                          <a:gd name="connsiteY56" fmla="*/ 822960 h 1120140"/>
                          <a:gd name="connsiteX57" fmla="*/ 231108 w 1145677"/>
                          <a:gd name="connsiteY57" fmla="*/ 838200 h 1120140"/>
                          <a:gd name="connsiteX58" fmla="*/ 316833 w 1145677"/>
                          <a:gd name="connsiteY58" fmla="*/ 887730 h 1120140"/>
                          <a:gd name="connsiteX59" fmla="*/ 385413 w 1145677"/>
                          <a:gd name="connsiteY59" fmla="*/ 948690 h 1120140"/>
                          <a:gd name="connsiteX60" fmla="*/ 421608 w 1145677"/>
                          <a:gd name="connsiteY60" fmla="*/ 975360 h 1120140"/>
                          <a:gd name="connsiteX61" fmla="*/ 473043 w 1145677"/>
                          <a:gd name="connsiteY61" fmla="*/ 1007745 h 1120140"/>
                          <a:gd name="connsiteX62" fmla="*/ 518763 w 1145677"/>
                          <a:gd name="connsiteY62" fmla="*/ 1028700 h 1120140"/>
                          <a:gd name="connsiteX63" fmla="*/ 556863 w 1145677"/>
                          <a:gd name="connsiteY63" fmla="*/ 1042035 h 1120140"/>
                          <a:gd name="connsiteX64" fmla="*/ 604488 w 1145677"/>
                          <a:gd name="connsiteY64" fmla="*/ 1059180 h 1120140"/>
                          <a:gd name="connsiteX65" fmla="*/ 627348 w 1145677"/>
                          <a:gd name="connsiteY65" fmla="*/ 1066800 h 1120140"/>
                          <a:gd name="connsiteX66" fmla="*/ 663543 w 1145677"/>
                          <a:gd name="connsiteY66" fmla="*/ 1087755 h 1120140"/>
                          <a:gd name="connsiteX67" fmla="*/ 709263 w 1145677"/>
                          <a:gd name="connsiteY67" fmla="*/ 1106805 h 1120140"/>
                          <a:gd name="connsiteX68" fmla="*/ 749268 w 1145677"/>
                          <a:gd name="connsiteY68" fmla="*/ 1112520 h 1120140"/>
                          <a:gd name="connsiteX69" fmla="*/ 810228 w 1145677"/>
                          <a:gd name="connsiteY69" fmla="*/ 1120140 h 1120140"/>
                          <a:gd name="connsiteX70" fmla="*/ 878808 w 1145677"/>
                          <a:gd name="connsiteY70" fmla="*/ 1112520 h 1120140"/>
                          <a:gd name="connsiteX71" fmla="*/ 947388 w 1145677"/>
                          <a:gd name="connsiteY71" fmla="*/ 1097280 h 1120140"/>
                          <a:gd name="connsiteX72" fmla="*/ 993108 w 1145677"/>
                          <a:gd name="connsiteY72" fmla="*/ 1066800 h 1120140"/>
                          <a:gd name="connsiteX73" fmla="*/ 1015968 w 1145677"/>
                          <a:gd name="connsiteY73" fmla="*/ 1051560 h 1120140"/>
                          <a:gd name="connsiteX74" fmla="*/ 1069308 w 1145677"/>
                          <a:gd name="connsiteY74" fmla="*/ 1013460 h 1120140"/>
                          <a:gd name="connsiteX75" fmla="*/ 1099788 w 1145677"/>
                          <a:gd name="connsiteY75" fmla="*/ 967740 h 1120140"/>
                          <a:gd name="connsiteX76" fmla="*/ 1107408 w 1145677"/>
                          <a:gd name="connsiteY76" fmla="*/ 937260 h 1120140"/>
                          <a:gd name="connsiteX77" fmla="*/ 1122648 w 1145677"/>
                          <a:gd name="connsiteY77" fmla="*/ 891540 h 1120140"/>
                          <a:gd name="connsiteX78" fmla="*/ 1134078 w 1145677"/>
                          <a:gd name="connsiteY78" fmla="*/ 843915 h 1120140"/>
                          <a:gd name="connsiteX0" fmla="*/ 1134078 w 1145677"/>
                          <a:gd name="connsiteY0" fmla="*/ 843915 h 1120140"/>
                          <a:gd name="connsiteX1" fmla="*/ 1139793 w 1145677"/>
                          <a:gd name="connsiteY1" fmla="*/ 769620 h 1120140"/>
                          <a:gd name="connsiteX2" fmla="*/ 1145508 w 1145677"/>
                          <a:gd name="connsiteY2" fmla="*/ 746760 h 1120140"/>
                          <a:gd name="connsiteX3" fmla="*/ 1145508 w 1145677"/>
                          <a:gd name="connsiteY3" fmla="*/ 702945 h 1120140"/>
                          <a:gd name="connsiteX4" fmla="*/ 1130268 w 1145677"/>
                          <a:gd name="connsiteY4" fmla="*/ 640080 h 1120140"/>
                          <a:gd name="connsiteX5" fmla="*/ 1115028 w 1145677"/>
                          <a:gd name="connsiteY5" fmla="*/ 609600 h 1120140"/>
                          <a:gd name="connsiteX6" fmla="*/ 1084548 w 1145677"/>
                          <a:gd name="connsiteY6" fmla="*/ 541020 h 1120140"/>
                          <a:gd name="connsiteX7" fmla="*/ 1061688 w 1145677"/>
                          <a:gd name="connsiteY7" fmla="*/ 518160 h 1120140"/>
                          <a:gd name="connsiteX8" fmla="*/ 1046448 w 1145677"/>
                          <a:gd name="connsiteY8" fmla="*/ 487680 h 1120140"/>
                          <a:gd name="connsiteX9" fmla="*/ 1017873 w 1145677"/>
                          <a:gd name="connsiteY9" fmla="*/ 445770 h 1120140"/>
                          <a:gd name="connsiteX10" fmla="*/ 989298 w 1145677"/>
                          <a:gd name="connsiteY10" fmla="*/ 426720 h 1120140"/>
                          <a:gd name="connsiteX11" fmla="*/ 945483 w 1145677"/>
                          <a:gd name="connsiteY11" fmla="*/ 386715 h 1120140"/>
                          <a:gd name="connsiteX12" fmla="*/ 901668 w 1145677"/>
                          <a:gd name="connsiteY12" fmla="*/ 358140 h 1120140"/>
                          <a:gd name="connsiteX13" fmla="*/ 863568 w 1145677"/>
                          <a:gd name="connsiteY13" fmla="*/ 335280 h 1120140"/>
                          <a:gd name="connsiteX14" fmla="*/ 810228 w 1145677"/>
                          <a:gd name="connsiteY14" fmla="*/ 312420 h 1120140"/>
                          <a:gd name="connsiteX15" fmla="*/ 787368 w 1145677"/>
                          <a:gd name="connsiteY15" fmla="*/ 304800 h 1120140"/>
                          <a:gd name="connsiteX16" fmla="*/ 764508 w 1145677"/>
                          <a:gd name="connsiteY16" fmla="*/ 281940 h 1120140"/>
                          <a:gd name="connsiteX17" fmla="*/ 734028 w 1145677"/>
                          <a:gd name="connsiteY17" fmla="*/ 259080 h 1120140"/>
                          <a:gd name="connsiteX18" fmla="*/ 718788 w 1145677"/>
                          <a:gd name="connsiteY18" fmla="*/ 236220 h 1120140"/>
                          <a:gd name="connsiteX19" fmla="*/ 711168 w 1145677"/>
                          <a:gd name="connsiteY19" fmla="*/ 198120 h 1120140"/>
                          <a:gd name="connsiteX20" fmla="*/ 703548 w 1145677"/>
                          <a:gd name="connsiteY20" fmla="*/ 175260 h 1120140"/>
                          <a:gd name="connsiteX21" fmla="*/ 695928 w 1145677"/>
                          <a:gd name="connsiteY21" fmla="*/ 91440 h 1120140"/>
                          <a:gd name="connsiteX22" fmla="*/ 688308 w 1145677"/>
                          <a:gd name="connsiteY22" fmla="*/ 38100 h 1120140"/>
                          <a:gd name="connsiteX23" fmla="*/ 680688 w 1145677"/>
                          <a:gd name="connsiteY23" fmla="*/ 7620 h 1120140"/>
                          <a:gd name="connsiteX24" fmla="*/ 650208 w 1145677"/>
                          <a:gd name="connsiteY24" fmla="*/ 0 h 1120140"/>
                          <a:gd name="connsiteX25" fmla="*/ 619728 w 1145677"/>
                          <a:gd name="connsiteY25" fmla="*/ 45720 h 1120140"/>
                          <a:gd name="connsiteX26" fmla="*/ 589248 w 1145677"/>
                          <a:gd name="connsiteY26" fmla="*/ 91440 h 1120140"/>
                          <a:gd name="connsiteX27" fmla="*/ 574008 w 1145677"/>
                          <a:gd name="connsiteY27" fmla="*/ 129540 h 1120140"/>
                          <a:gd name="connsiteX28" fmla="*/ 566388 w 1145677"/>
                          <a:gd name="connsiteY28" fmla="*/ 160020 h 1120140"/>
                          <a:gd name="connsiteX29" fmla="*/ 551148 w 1145677"/>
                          <a:gd name="connsiteY29" fmla="*/ 190500 h 1120140"/>
                          <a:gd name="connsiteX30" fmla="*/ 543528 w 1145677"/>
                          <a:gd name="connsiteY30" fmla="*/ 213360 h 1120140"/>
                          <a:gd name="connsiteX31" fmla="*/ 497808 w 1145677"/>
                          <a:gd name="connsiteY31" fmla="*/ 198120 h 1120140"/>
                          <a:gd name="connsiteX32" fmla="*/ 444468 w 1145677"/>
                          <a:gd name="connsiteY32" fmla="*/ 182880 h 1120140"/>
                          <a:gd name="connsiteX33" fmla="*/ 421608 w 1145677"/>
                          <a:gd name="connsiteY33" fmla="*/ 198120 h 1120140"/>
                          <a:gd name="connsiteX34" fmla="*/ 406368 w 1145677"/>
                          <a:gd name="connsiteY34" fmla="*/ 228600 h 1120140"/>
                          <a:gd name="connsiteX35" fmla="*/ 391128 w 1145677"/>
                          <a:gd name="connsiteY35" fmla="*/ 251460 h 1120140"/>
                          <a:gd name="connsiteX36" fmla="*/ 368268 w 1145677"/>
                          <a:gd name="connsiteY36" fmla="*/ 327660 h 1120140"/>
                          <a:gd name="connsiteX37" fmla="*/ 345408 w 1145677"/>
                          <a:gd name="connsiteY37" fmla="*/ 320040 h 1120140"/>
                          <a:gd name="connsiteX38" fmla="*/ 322548 w 1145677"/>
                          <a:gd name="connsiteY38" fmla="*/ 304800 h 1120140"/>
                          <a:gd name="connsiteX39" fmla="*/ 292068 w 1145677"/>
                          <a:gd name="connsiteY39" fmla="*/ 297180 h 1120140"/>
                          <a:gd name="connsiteX40" fmla="*/ 238728 w 1145677"/>
                          <a:gd name="connsiteY40" fmla="*/ 274320 h 1120140"/>
                          <a:gd name="connsiteX41" fmla="*/ 200628 w 1145677"/>
                          <a:gd name="connsiteY41" fmla="*/ 281940 h 1120140"/>
                          <a:gd name="connsiteX42" fmla="*/ 208248 w 1145677"/>
                          <a:gd name="connsiteY42" fmla="*/ 365760 h 1120140"/>
                          <a:gd name="connsiteX43" fmla="*/ 238728 w 1145677"/>
                          <a:gd name="connsiteY43" fmla="*/ 441960 h 1120140"/>
                          <a:gd name="connsiteX44" fmla="*/ 246348 w 1145677"/>
                          <a:gd name="connsiteY44" fmla="*/ 464820 h 1120140"/>
                          <a:gd name="connsiteX45" fmla="*/ 193008 w 1145677"/>
                          <a:gd name="connsiteY45" fmla="*/ 480060 h 1120140"/>
                          <a:gd name="connsiteX46" fmla="*/ 170148 w 1145677"/>
                          <a:gd name="connsiteY46" fmla="*/ 495300 h 1120140"/>
                          <a:gd name="connsiteX47" fmla="*/ 187293 w 1145677"/>
                          <a:gd name="connsiteY47" fmla="*/ 630555 h 1120140"/>
                          <a:gd name="connsiteX48" fmla="*/ 116808 w 1145677"/>
                          <a:gd name="connsiteY48" fmla="*/ 685800 h 1120140"/>
                          <a:gd name="connsiteX49" fmla="*/ 93948 w 1145677"/>
                          <a:gd name="connsiteY49" fmla="*/ 693420 h 1120140"/>
                          <a:gd name="connsiteX50" fmla="*/ 48228 w 1145677"/>
                          <a:gd name="connsiteY50" fmla="*/ 739140 h 1120140"/>
                          <a:gd name="connsiteX51" fmla="*/ 25368 w 1145677"/>
                          <a:gd name="connsiteY51" fmla="*/ 762000 h 1120140"/>
                          <a:gd name="connsiteX52" fmla="*/ 10128 w 1145677"/>
                          <a:gd name="connsiteY52" fmla="*/ 822960 h 1120140"/>
                          <a:gd name="connsiteX53" fmla="*/ 2508 w 1145677"/>
                          <a:gd name="connsiteY53" fmla="*/ 845820 h 1120140"/>
                          <a:gd name="connsiteX54" fmla="*/ 48228 w 1145677"/>
                          <a:gd name="connsiteY54" fmla="*/ 830580 h 1120140"/>
                          <a:gd name="connsiteX55" fmla="*/ 71088 w 1145677"/>
                          <a:gd name="connsiteY55" fmla="*/ 822960 h 1120140"/>
                          <a:gd name="connsiteX56" fmla="*/ 162528 w 1145677"/>
                          <a:gd name="connsiteY56" fmla="*/ 822960 h 1120140"/>
                          <a:gd name="connsiteX57" fmla="*/ 231108 w 1145677"/>
                          <a:gd name="connsiteY57" fmla="*/ 838200 h 1120140"/>
                          <a:gd name="connsiteX58" fmla="*/ 316833 w 1145677"/>
                          <a:gd name="connsiteY58" fmla="*/ 887730 h 1120140"/>
                          <a:gd name="connsiteX59" fmla="*/ 385413 w 1145677"/>
                          <a:gd name="connsiteY59" fmla="*/ 948690 h 1120140"/>
                          <a:gd name="connsiteX60" fmla="*/ 421608 w 1145677"/>
                          <a:gd name="connsiteY60" fmla="*/ 975360 h 1120140"/>
                          <a:gd name="connsiteX61" fmla="*/ 473043 w 1145677"/>
                          <a:gd name="connsiteY61" fmla="*/ 1007745 h 1120140"/>
                          <a:gd name="connsiteX62" fmla="*/ 518763 w 1145677"/>
                          <a:gd name="connsiteY62" fmla="*/ 1028700 h 1120140"/>
                          <a:gd name="connsiteX63" fmla="*/ 556863 w 1145677"/>
                          <a:gd name="connsiteY63" fmla="*/ 1042035 h 1120140"/>
                          <a:gd name="connsiteX64" fmla="*/ 604488 w 1145677"/>
                          <a:gd name="connsiteY64" fmla="*/ 1059180 h 1120140"/>
                          <a:gd name="connsiteX65" fmla="*/ 633063 w 1145677"/>
                          <a:gd name="connsiteY65" fmla="*/ 1068705 h 1120140"/>
                          <a:gd name="connsiteX66" fmla="*/ 663543 w 1145677"/>
                          <a:gd name="connsiteY66" fmla="*/ 1087755 h 1120140"/>
                          <a:gd name="connsiteX67" fmla="*/ 709263 w 1145677"/>
                          <a:gd name="connsiteY67" fmla="*/ 1106805 h 1120140"/>
                          <a:gd name="connsiteX68" fmla="*/ 749268 w 1145677"/>
                          <a:gd name="connsiteY68" fmla="*/ 1112520 h 1120140"/>
                          <a:gd name="connsiteX69" fmla="*/ 810228 w 1145677"/>
                          <a:gd name="connsiteY69" fmla="*/ 1120140 h 1120140"/>
                          <a:gd name="connsiteX70" fmla="*/ 878808 w 1145677"/>
                          <a:gd name="connsiteY70" fmla="*/ 1112520 h 1120140"/>
                          <a:gd name="connsiteX71" fmla="*/ 947388 w 1145677"/>
                          <a:gd name="connsiteY71" fmla="*/ 1097280 h 1120140"/>
                          <a:gd name="connsiteX72" fmla="*/ 993108 w 1145677"/>
                          <a:gd name="connsiteY72" fmla="*/ 1066800 h 1120140"/>
                          <a:gd name="connsiteX73" fmla="*/ 1015968 w 1145677"/>
                          <a:gd name="connsiteY73" fmla="*/ 1051560 h 1120140"/>
                          <a:gd name="connsiteX74" fmla="*/ 1069308 w 1145677"/>
                          <a:gd name="connsiteY74" fmla="*/ 1013460 h 1120140"/>
                          <a:gd name="connsiteX75" fmla="*/ 1099788 w 1145677"/>
                          <a:gd name="connsiteY75" fmla="*/ 967740 h 1120140"/>
                          <a:gd name="connsiteX76" fmla="*/ 1107408 w 1145677"/>
                          <a:gd name="connsiteY76" fmla="*/ 937260 h 1120140"/>
                          <a:gd name="connsiteX77" fmla="*/ 1122648 w 1145677"/>
                          <a:gd name="connsiteY77" fmla="*/ 891540 h 1120140"/>
                          <a:gd name="connsiteX78" fmla="*/ 1134078 w 1145677"/>
                          <a:gd name="connsiteY78" fmla="*/ 843915 h 1120140"/>
                          <a:gd name="connsiteX0" fmla="*/ 1134078 w 1145677"/>
                          <a:gd name="connsiteY0" fmla="*/ 843915 h 1120140"/>
                          <a:gd name="connsiteX1" fmla="*/ 1139793 w 1145677"/>
                          <a:gd name="connsiteY1" fmla="*/ 769620 h 1120140"/>
                          <a:gd name="connsiteX2" fmla="*/ 1145508 w 1145677"/>
                          <a:gd name="connsiteY2" fmla="*/ 746760 h 1120140"/>
                          <a:gd name="connsiteX3" fmla="*/ 1145508 w 1145677"/>
                          <a:gd name="connsiteY3" fmla="*/ 702945 h 1120140"/>
                          <a:gd name="connsiteX4" fmla="*/ 1130268 w 1145677"/>
                          <a:gd name="connsiteY4" fmla="*/ 640080 h 1120140"/>
                          <a:gd name="connsiteX5" fmla="*/ 1115028 w 1145677"/>
                          <a:gd name="connsiteY5" fmla="*/ 609600 h 1120140"/>
                          <a:gd name="connsiteX6" fmla="*/ 1084548 w 1145677"/>
                          <a:gd name="connsiteY6" fmla="*/ 541020 h 1120140"/>
                          <a:gd name="connsiteX7" fmla="*/ 1061688 w 1145677"/>
                          <a:gd name="connsiteY7" fmla="*/ 518160 h 1120140"/>
                          <a:gd name="connsiteX8" fmla="*/ 1046448 w 1145677"/>
                          <a:gd name="connsiteY8" fmla="*/ 487680 h 1120140"/>
                          <a:gd name="connsiteX9" fmla="*/ 1017873 w 1145677"/>
                          <a:gd name="connsiteY9" fmla="*/ 445770 h 1120140"/>
                          <a:gd name="connsiteX10" fmla="*/ 989298 w 1145677"/>
                          <a:gd name="connsiteY10" fmla="*/ 426720 h 1120140"/>
                          <a:gd name="connsiteX11" fmla="*/ 945483 w 1145677"/>
                          <a:gd name="connsiteY11" fmla="*/ 386715 h 1120140"/>
                          <a:gd name="connsiteX12" fmla="*/ 901668 w 1145677"/>
                          <a:gd name="connsiteY12" fmla="*/ 358140 h 1120140"/>
                          <a:gd name="connsiteX13" fmla="*/ 863568 w 1145677"/>
                          <a:gd name="connsiteY13" fmla="*/ 335280 h 1120140"/>
                          <a:gd name="connsiteX14" fmla="*/ 810228 w 1145677"/>
                          <a:gd name="connsiteY14" fmla="*/ 312420 h 1120140"/>
                          <a:gd name="connsiteX15" fmla="*/ 787368 w 1145677"/>
                          <a:gd name="connsiteY15" fmla="*/ 304800 h 1120140"/>
                          <a:gd name="connsiteX16" fmla="*/ 764508 w 1145677"/>
                          <a:gd name="connsiteY16" fmla="*/ 281940 h 1120140"/>
                          <a:gd name="connsiteX17" fmla="*/ 734028 w 1145677"/>
                          <a:gd name="connsiteY17" fmla="*/ 259080 h 1120140"/>
                          <a:gd name="connsiteX18" fmla="*/ 718788 w 1145677"/>
                          <a:gd name="connsiteY18" fmla="*/ 236220 h 1120140"/>
                          <a:gd name="connsiteX19" fmla="*/ 711168 w 1145677"/>
                          <a:gd name="connsiteY19" fmla="*/ 198120 h 1120140"/>
                          <a:gd name="connsiteX20" fmla="*/ 703548 w 1145677"/>
                          <a:gd name="connsiteY20" fmla="*/ 175260 h 1120140"/>
                          <a:gd name="connsiteX21" fmla="*/ 695928 w 1145677"/>
                          <a:gd name="connsiteY21" fmla="*/ 91440 h 1120140"/>
                          <a:gd name="connsiteX22" fmla="*/ 688308 w 1145677"/>
                          <a:gd name="connsiteY22" fmla="*/ 38100 h 1120140"/>
                          <a:gd name="connsiteX23" fmla="*/ 680688 w 1145677"/>
                          <a:gd name="connsiteY23" fmla="*/ 7620 h 1120140"/>
                          <a:gd name="connsiteX24" fmla="*/ 650208 w 1145677"/>
                          <a:gd name="connsiteY24" fmla="*/ 0 h 1120140"/>
                          <a:gd name="connsiteX25" fmla="*/ 619728 w 1145677"/>
                          <a:gd name="connsiteY25" fmla="*/ 45720 h 1120140"/>
                          <a:gd name="connsiteX26" fmla="*/ 589248 w 1145677"/>
                          <a:gd name="connsiteY26" fmla="*/ 91440 h 1120140"/>
                          <a:gd name="connsiteX27" fmla="*/ 574008 w 1145677"/>
                          <a:gd name="connsiteY27" fmla="*/ 129540 h 1120140"/>
                          <a:gd name="connsiteX28" fmla="*/ 566388 w 1145677"/>
                          <a:gd name="connsiteY28" fmla="*/ 160020 h 1120140"/>
                          <a:gd name="connsiteX29" fmla="*/ 551148 w 1145677"/>
                          <a:gd name="connsiteY29" fmla="*/ 190500 h 1120140"/>
                          <a:gd name="connsiteX30" fmla="*/ 543528 w 1145677"/>
                          <a:gd name="connsiteY30" fmla="*/ 213360 h 1120140"/>
                          <a:gd name="connsiteX31" fmla="*/ 497808 w 1145677"/>
                          <a:gd name="connsiteY31" fmla="*/ 198120 h 1120140"/>
                          <a:gd name="connsiteX32" fmla="*/ 444468 w 1145677"/>
                          <a:gd name="connsiteY32" fmla="*/ 182880 h 1120140"/>
                          <a:gd name="connsiteX33" fmla="*/ 421608 w 1145677"/>
                          <a:gd name="connsiteY33" fmla="*/ 198120 h 1120140"/>
                          <a:gd name="connsiteX34" fmla="*/ 406368 w 1145677"/>
                          <a:gd name="connsiteY34" fmla="*/ 228600 h 1120140"/>
                          <a:gd name="connsiteX35" fmla="*/ 391128 w 1145677"/>
                          <a:gd name="connsiteY35" fmla="*/ 251460 h 1120140"/>
                          <a:gd name="connsiteX36" fmla="*/ 368268 w 1145677"/>
                          <a:gd name="connsiteY36" fmla="*/ 327660 h 1120140"/>
                          <a:gd name="connsiteX37" fmla="*/ 345408 w 1145677"/>
                          <a:gd name="connsiteY37" fmla="*/ 320040 h 1120140"/>
                          <a:gd name="connsiteX38" fmla="*/ 322548 w 1145677"/>
                          <a:gd name="connsiteY38" fmla="*/ 304800 h 1120140"/>
                          <a:gd name="connsiteX39" fmla="*/ 292068 w 1145677"/>
                          <a:gd name="connsiteY39" fmla="*/ 297180 h 1120140"/>
                          <a:gd name="connsiteX40" fmla="*/ 238728 w 1145677"/>
                          <a:gd name="connsiteY40" fmla="*/ 274320 h 1120140"/>
                          <a:gd name="connsiteX41" fmla="*/ 200628 w 1145677"/>
                          <a:gd name="connsiteY41" fmla="*/ 281940 h 1120140"/>
                          <a:gd name="connsiteX42" fmla="*/ 208248 w 1145677"/>
                          <a:gd name="connsiteY42" fmla="*/ 365760 h 1120140"/>
                          <a:gd name="connsiteX43" fmla="*/ 238728 w 1145677"/>
                          <a:gd name="connsiteY43" fmla="*/ 441960 h 1120140"/>
                          <a:gd name="connsiteX44" fmla="*/ 246348 w 1145677"/>
                          <a:gd name="connsiteY44" fmla="*/ 464820 h 1120140"/>
                          <a:gd name="connsiteX45" fmla="*/ 193008 w 1145677"/>
                          <a:gd name="connsiteY45" fmla="*/ 480060 h 1120140"/>
                          <a:gd name="connsiteX46" fmla="*/ 170148 w 1145677"/>
                          <a:gd name="connsiteY46" fmla="*/ 495300 h 1120140"/>
                          <a:gd name="connsiteX47" fmla="*/ 187293 w 1145677"/>
                          <a:gd name="connsiteY47" fmla="*/ 630555 h 1120140"/>
                          <a:gd name="connsiteX48" fmla="*/ 116808 w 1145677"/>
                          <a:gd name="connsiteY48" fmla="*/ 685800 h 1120140"/>
                          <a:gd name="connsiteX49" fmla="*/ 93948 w 1145677"/>
                          <a:gd name="connsiteY49" fmla="*/ 693420 h 1120140"/>
                          <a:gd name="connsiteX50" fmla="*/ 48228 w 1145677"/>
                          <a:gd name="connsiteY50" fmla="*/ 739140 h 1120140"/>
                          <a:gd name="connsiteX51" fmla="*/ 25368 w 1145677"/>
                          <a:gd name="connsiteY51" fmla="*/ 762000 h 1120140"/>
                          <a:gd name="connsiteX52" fmla="*/ 10128 w 1145677"/>
                          <a:gd name="connsiteY52" fmla="*/ 822960 h 1120140"/>
                          <a:gd name="connsiteX53" fmla="*/ 2508 w 1145677"/>
                          <a:gd name="connsiteY53" fmla="*/ 845820 h 1120140"/>
                          <a:gd name="connsiteX54" fmla="*/ 48228 w 1145677"/>
                          <a:gd name="connsiteY54" fmla="*/ 830580 h 1120140"/>
                          <a:gd name="connsiteX55" fmla="*/ 71088 w 1145677"/>
                          <a:gd name="connsiteY55" fmla="*/ 822960 h 1120140"/>
                          <a:gd name="connsiteX56" fmla="*/ 162528 w 1145677"/>
                          <a:gd name="connsiteY56" fmla="*/ 822960 h 1120140"/>
                          <a:gd name="connsiteX57" fmla="*/ 231108 w 1145677"/>
                          <a:gd name="connsiteY57" fmla="*/ 838200 h 1120140"/>
                          <a:gd name="connsiteX58" fmla="*/ 316833 w 1145677"/>
                          <a:gd name="connsiteY58" fmla="*/ 887730 h 1120140"/>
                          <a:gd name="connsiteX59" fmla="*/ 385413 w 1145677"/>
                          <a:gd name="connsiteY59" fmla="*/ 948690 h 1120140"/>
                          <a:gd name="connsiteX60" fmla="*/ 421608 w 1145677"/>
                          <a:gd name="connsiteY60" fmla="*/ 975360 h 1120140"/>
                          <a:gd name="connsiteX61" fmla="*/ 473043 w 1145677"/>
                          <a:gd name="connsiteY61" fmla="*/ 1007745 h 1120140"/>
                          <a:gd name="connsiteX62" fmla="*/ 518763 w 1145677"/>
                          <a:gd name="connsiteY62" fmla="*/ 1028700 h 1120140"/>
                          <a:gd name="connsiteX63" fmla="*/ 556863 w 1145677"/>
                          <a:gd name="connsiteY63" fmla="*/ 1042035 h 1120140"/>
                          <a:gd name="connsiteX64" fmla="*/ 593058 w 1145677"/>
                          <a:gd name="connsiteY64" fmla="*/ 1059180 h 1120140"/>
                          <a:gd name="connsiteX65" fmla="*/ 633063 w 1145677"/>
                          <a:gd name="connsiteY65" fmla="*/ 1068705 h 1120140"/>
                          <a:gd name="connsiteX66" fmla="*/ 663543 w 1145677"/>
                          <a:gd name="connsiteY66" fmla="*/ 1087755 h 1120140"/>
                          <a:gd name="connsiteX67" fmla="*/ 709263 w 1145677"/>
                          <a:gd name="connsiteY67" fmla="*/ 1106805 h 1120140"/>
                          <a:gd name="connsiteX68" fmla="*/ 749268 w 1145677"/>
                          <a:gd name="connsiteY68" fmla="*/ 1112520 h 1120140"/>
                          <a:gd name="connsiteX69" fmla="*/ 810228 w 1145677"/>
                          <a:gd name="connsiteY69" fmla="*/ 1120140 h 1120140"/>
                          <a:gd name="connsiteX70" fmla="*/ 878808 w 1145677"/>
                          <a:gd name="connsiteY70" fmla="*/ 1112520 h 1120140"/>
                          <a:gd name="connsiteX71" fmla="*/ 947388 w 1145677"/>
                          <a:gd name="connsiteY71" fmla="*/ 1097280 h 1120140"/>
                          <a:gd name="connsiteX72" fmla="*/ 993108 w 1145677"/>
                          <a:gd name="connsiteY72" fmla="*/ 1066800 h 1120140"/>
                          <a:gd name="connsiteX73" fmla="*/ 1015968 w 1145677"/>
                          <a:gd name="connsiteY73" fmla="*/ 1051560 h 1120140"/>
                          <a:gd name="connsiteX74" fmla="*/ 1069308 w 1145677"/>
                          <a:gd name="connsiteY74" fmla="*/ 1013460 h 1120140"/>
                          <a:gd name="connsiteX75" fmla="*/ 1099788 w 1145677"/>
                          <a:gd name="connsiteY75" fmla="*/ 967740 h 1120140"/>
                          <a:gd name="connsiteX76" fmla="*/ 1107408 w 1145677"/>
                          <a:gd name="connsiteY76" fmla="*/ 937260 h 1120140"/>
                          <a:gd name="connsiteX77" fmla="*/ 1122648 w 1145677"/>
                          <a:gd name="connsiteY77" fmla="*/ 891540 h 1120140"/>
                          <a:gd name="connsiteX78" fmla="*/ 1134078 w 1145677"/>
                          <a:gd name="connsiteY78" fmla="*/ 843915 h 1120140"/>
                          <a:gd name="connsiteX0" fmla="*/ 1134078 w 1145677"/>
                          <a:gd name="connsiteY0" fmla="*/ 843915 h 1120140"/>
                          <a:gd name="connsiteX1" fmla="*/ 1139793 w 1145677"/>
                          <a:gd name="connsiteY1" fmla="*/ 769620 h 1120140"/>
                          <a:gd name="connsiteX2" fmla="*/ 1145508 w 1145677"/>
                          <a:gd name="connsiteY2" fmla="*/ 746760 h 1120140"/>
                          <a:gd name="connsiteX3" fmla="*/ 1145508 w 1145677"/>
                          <a:gd name="connsiteY3" fmla="*/ 702945 h 1120140"/>
                          <a:gd name="connsiteX4" fmla="*/ 1130268 w 1145677"/>
                          <a:gd name="connsiteY4" fmla="*/ 640080 h 1120140"/>
                          <a:gd name="connsiteX5" fmla="*/ 1115028 w 1145677"/>
                          <a:gd name="connsiteY5" fmla="*/ 609600 h 1120140"/>
                          <a:gd name="connsiteX6" fmla="*/ 1084548 w 1145677"/>
                          <a:gd name="connsiteY6" fmla="*/ 541020 h 1120140"/>
                          <a:gd name="connsiteX7" fmla="*/ 1061688 w 1145677"/>
                          <a:gd name="connsiteY7" fmla="*/ 518160 h 1120140"/>
                          <a:gd name="connsiteX8" fmla="*/ 1046448 w 1145677"/>
                          <a:gd name="connsiteY8" fmla="*/ 487680 h 1120140"/>
                          <a:gd name="connsiteX9" fmla="*/ 1017873 w 1145677"/>
                          <a:gd name="connsiteY9" fmla="*/ 445770 h 1120140"/>
                          <a:gd name="connsiteX10" fmla="*/ 989298 w 1145677"/>
                          <a:gd name="connsiteY10" fmla="*/ 426720 h 1120140"/>
                          <a:gd name="connsiteX11" fmla="*/ 945483 w 1145677"/>
                          <a:gd name="connsiteY11" fmla="*/ 386715 h 1120140"/>
                          <a:gd name="connsiteX12" fmla="*/ 901668 w 1145677"/>
                          <a:gd name="connsiteY12" fmla="*/ 358140 h 1120140"/>
                          <a:gd name="connsiteX13" fmla="*/ 863568 w 1145677"/>
                          <a:gd name="connsiteY13" fmla="*/ 335280 h 1120140"/>
                          <a:gd name="connsiteX14" fmla="*/ 810228 w 1145677"/>
                          <a:gd name="connsiteY14" fmla="*/ 312420 h 1120140"/>
                          <a:gd name="connsiteX15" fmla="*/ 787368 w 1145677"/>
                          <a:gd name="connsiteY15" fmla="*/ 304800 h 1120140"/>
                          <a:gd name="connsiteX16" fmla="*/ 764508 w 1145677"/>
                          <a:gd name="connsiteY16" fmla="*/ 281940 h 1120140"/>
                          <a:gd name="connsiteX17" fmla="*/ 734028 w 1145677"/>
                          <a:gd name="connsiteY17" fmla="*/ 259080 h 1120140"/>
                          <a:gd name="connsiteX18" fmla="*/ 718788 w 1145677"/>
                          <a:gd name="connsiteY18" fmla="*/ 236220 h 1120140"/>
                          <a:gd name="connsiteX19" fmla="*/ 711168 w 1145677"/>
                          <a:gd name="connsiteY19" fmla="*/ 198120 h 1120140"/>
                          <a:gd name="connsiteX20" fmla="*/ 703548 w 1145677"/>
                          <a:gd name="connsiteY20" fmla="*/ 175260 h 1120140"/>
                          <a:gd name="connsiteX21" fmla="*/ 695928 w 1145677"/>
                          <a:gd name="connsiteY21" fmla="*/ 91440 h 1120140"/>
                          <a:gd name="connsiteX22" fmla="*/ 688308 w 1145677"/>
                          <a:gd name="connsiteY22" fmla="*/ 38100 h 1120140"/>
                          <a:gd name="connsiteX23" fmla="*/ 680688 w 1145677"/>
                          <a:gd name="connsiteY23" fmla="*/ 7620 h 1120140"/>
                          <a:gd name="connsiteX24" fmla="*/ 650208 w 1145677"/>
                          <a:gd name="connsiteY24" fmla="*/ 0 h 1120140"/>
                          <a:gd name="connsiteX25" fmla="*/ 619728 w 1145677"/>
                          <a:gd name="connsiteY25" fmla="*/ 45720 h 1120140"/>
                          <a:gd name="connsiteX26" fmla="*/ 589248 w 1145677"/>
                          <a:gd name="connsiteY26" fmla="*/ 91440 h 1120140"/>
                          <a:gd name="connsiteX27" fmla="*/ 574008 w 1145677"/>
                          <a:gd name="connsiteY27" fmla="*/ 129540 h 1120140"/>
                          <a:gd name="connsiteX28" fmla="*/ 566388 w 1145677"/>
                          <a:gd name="connsiteY28" fmla="*/ 160020 h 1120140"/>
                          <a:gd name="connsiteX29" fmla="*/ 551148 w 1145677"/>
                          <a:gd name="connsiteY29" fmla="*/ 190500 h 1120140"/>
                          <a:gd name="connsiteX30" fmla="*/ 543528 w 1145677"/>
                          <a:gd name="connsiteY30" fmla="*/ 213360 h 1120140"/>
                          <a:gd name="connsiteX31" fmla="*/ 497808 w 1145677"/>
                          <a:gd name="connsiteY31" fmla="*/ 198120 h 1120140"/>
                          <a:gd name="connsiteX32" fmla="*/ 444468 w 1145677"/>
                          <a:gd name="connsiteY32" fmla="*/ 182880 h 1120140"/>
                          <a:gd name="connsiteX33" fmla="*/ 421608 w 1145677"/>
                          <a:gd name="connsiteY33" fmla="*/ 198120 h 1120140"/>
                          <a:gd name="connsiteX34" fmla="*/ 406368 w 1145677"/>
                          <a:gd name="connsiteY34" fmla="*/ 228600 h 1120140"/>
                          <a:gd name="connsiteX35" fmla="*/ 391128 w 1145677"/>
                          <a:gd name="connsiteY35" fmla="*/ 251460 h 1120140"/>
                          <a:gd name="connsiteX36" fmla="*/ 368268 w 1145677"/>
                          <a:gd name="connsiteY36" fmla="*/ 327660 h 1120140"/>
                          <a:gd name="connsiteX37" fmla="*/ 345408 w 1145677"/>
                          <a:gd name="connsiteY37" fmla="*/ 320040 h 1120140"/>
                          <a:gd name="connsiteX38" fmla="*/ 322548 w 1145677"/>
                          <a:gd name="connsiteY38" fmla="*/ 304800 h 1120140"/>
                          <a:gd name="connsiteX39" fmla="*/ 292068 w 1145677"/>
                          <a:gd name="connsiteY39" fmla="*/ 297180 h 1120140"/>
                          <a:gd name="connsiteX40" fmla="*/ 238728 w 1145677"/>
                          <a:gd name="connsiteY40" fmla="*/ 274320 h 1120140"/>
                          <a:gd name="connsiteX41" fmla="*/ 200628 w 1145677"/>
                          <a:gd name="connsiteY41" fmla="*/ 281940 h 1120140"/>
                          <a:gd name="connsiteX42" fmla="*/ 208248 w 1145677"/>
                          <a:gd name="connsiteY42" fmla="*/ 365760 h 1120140"/>
                          <a:gd name="connsiteX43" fmla="*/ 238728 w 1145677"/>
                          <a:gd name="connsiteY43" fmla="*/ 441960 h 1120140"/>
                          <a:gd name="connsiteX44" fmla="*/ 246348 w 1145677"/>
                          <a:gd name="connsiteY44" fmla="*/ 464820 h 1120140"/>
                          <a:gd name="connsiteX45" fmla="*/ 193008 w 1145677"/>
                          <a:gd name="connsiteY45" fmla="*/ 480060 h 1120140"/>
                          <a:gd name="connsiteX46" fmla="*/ 170148 w 1145677"/>
                          <a:gd name="connsiteY46" fmla="*/ 495300 h 1120140"/>
                          <a:gd name="connsiteX47" fmla="*/ 187293 w 1145677"/>
                          <a:gd name="connsiteY47" fmla="*/ 630555 h 1120140"/>
                          <a:gd name="connsiteX48" fmla="*/ 116808 w 1145677"/>
                          <a:gd name="connsiteY48" fmla="*/ 685800 h 1120140"/>
                          <a:gd name="connsiteX49" fmla="*/ 93948 w 1145677"/>
                          <a:gd name="connsiteY49" fmla="*/ 693420 h 1120140"/>
                          <a:gd name="connsiteX50" fmla="*/ 48228 w 1145677"/>
                          <a:gd name="connsiteY50" fmla="*/ 739140 h 1120140"/>
                          <a:gd name="connsiteX51" fmla="*/ 25368 w 1145677"/>
                          <a:gd name="connsiteY51" fmla="*/ 762000 h 1120140"/>
                          <a:gd name="connsiteX52" fmla="*/ 10128 w 1145677"/>
                          <a:gd name="connsiteY52" fmla="*/ 822960 h 1120140"/>
                          <a:gd name="connsiteX53" fmla="*/ 2508 w 1145677"/>
                          <a:gd name="connsiteY53" fmla="*/ 845820 h 1120140"/>
                          <a:gd name="connsiteX54" fmla="*/ 48228 w 1145677"/>
                          <a:gd name="connsiteY54" fmla="*/ 830580 h 1120140"/>
                          <a:gd name="connsiteX55" fmla="*/ 71088 w 1145677"/>
                          <a:gd name="connsiteY55" fmla="*/ 822960 h 1120140"/>
                          <a:gd name="connsiteX56" fmla="*/ 162528 w 1145677"/>
                          <a:gd name="connsiteY56" fmla="*/ 822960 h 1120140"/>
                          <a:gd name="connsiteX57" fmla="*/ 231108 w 1145677"/>
                          <a:gd name="connsiteY57" fmla="*/ 838200 h 1120140"/>
                          <a:gd name="connsiteX58" fmla="*/ 316833 w 1145677"/>
                          <a:gd name="connsiteY58" fmla="*/ 887730 h 1120140"/>
                          <a:gd name="connsiteX59" fmla="*/ 385413 w 1145677"/>
                          <a:gd name="connsiteY59" fmla="*/ 948690 h 1120140"/>
                          <a:gd name="connsiteX60" fmla="*/ 421608 w 1145677"/>
                          <a:gd name="connsiteY60" fmla="*/ 975360 h 1120140"/>
                          <a:gd name="connsiteX61" fmla="*/ 473043 w 1145677"/>
                          <a:gd name="connsiteY61" fmla="*/ 1007745 h 1120140"/>
                          <a:gd name="connsiteX62" fmla="*/ 518763 w 1145677"/>
                          <a:gd name="connsiteY62" fmla="*/ 1028700 h 1120140"/>
                          <a:gd name="connsiteX63" fmla="*/ 556863 w 1145677"/>
                          <a:gd name="connsiteY63" fmla="*/ 1042035 h 1120140"/>
                          <a:gd name="connsiteX64" fmla="*/ 593058 w 1145677"/>
                          <a:gd name="connsiteY64" fmla="*/ 1059180 h 1120140"/>
                          <a:gd name="connsiteX65" fmla="*/ 633063 w 1145677"/>
                          <a:gd name="connsiteY65" fmla="*/ 1082040 h 1120140"/>
                          <a:gd name="connsiteX66" fmla="*/ 663543 w 1145677"/>
                          <a:gd name="connsiteY66" fmla="*/ 1087755 h 1120140"/>
                          <a:gd name="connsiteX67" fmla="*/ 709263 w 1145677"/>
                          <a:gd name="connsiteY67" fmla="*/ 1106805 h 1120140"/>
                          <a:gd name="connsiteX68" fmla="*/ 749268 w 1145677"/>
                          <a:gd name="connsiteY68" fmla="*/ 1112520 h 1120140"/>
                          <a:gd name="connsiteX69" fmla="*/ 810228 w 1145677"/>
                          <a:gd name="connsiteY69" fmla="*/ 1120140 h 1120140"/>
                          <a:gd name="connsiteX70" fmla="*/ 878808 w 1145677"/>
                          <a:gd name="connsiteY70" fmla="*/ 1112520 h 1120140"/>
                          <a:gd name="connsiteX71" fmla="*/ 947388 w 1145677"/>
                          <a:gd name="connsiteY71" fmla="*/ 1097280 h 1120140"/>
                          <a:gd name="connsiteX72" fmla="*/ 993108 w 1145677"/>
                          <a:gd name="connsiteY72" fmla="*/ 1066800 h 1120140"/>
                          <a:gd name="connsiteX73" fmla="*/ 1015968 w 1145677"/>
                          <a:gd name="connsiteY73" fmla="*/ 1051560 h 1120140"/>
                          <a:gd name="connsiteX74" fmla="*/ 1069308 w 1145677"/>
                          <a:gd name="connsiteY74" fmla="*/ 1013460 h 1120140"/>
                          <a:gd name="connsiteX75" fmla="*/ 1099788 w 1145677"/>
                          <a:gd name="connsiteY75" fmla="*/ 967740 h 1120140"/>
                          <a:gd name="connsiteX76" fmla="*/ 1107408 w 1145677"/>
                          <a:gd name="connsiteY76" fmla="*/ 937260 h 1120140"/>
                          <a:gd name="connsiteX77" fmla="*/ 1122648 w 1145677"/>
                          <a:gd name="connsiteY77" fmla="*/ 891540 h 1120140"/>
                          <a:gd name="connsiteX78" fmla="*/ 1134078 w 1145677"/>
                          <a:gd name="connsiteY78" fmla="*/ 843915 h 1120140"/>
                          <a:gd name="connsiteX0" fmla="*/ 1134078 w 1145677"/>
                          <a:gd name="connsiteY0" fmla="*/ 843915 h 1120140"/>
                          <a:gd name="connsiteX1" fmla="*/ 1139793 w 1145677"/>
                          <a:gd name="connsiteY1" fmla="*/ 769620 h 1120140"/>
                          <a:gd name="connsiteX2" fmla="*/ 1145508 w 1145677"/>
                          <a:gd name="connsiteY2" fmla="*/ 746760 h 1120140"/>
                          <a:gd name="connsiteX3" fmla="*/ 1145508 w 1145677"/>
                          <a:gd name="connsiteY3" fmla="*/ 702945 h 1120140"/>
                          <a:gd name="connsiteX4" fmla="*/ 1130268 w 1145677"/>
                          <a:gd name="connsiteY4" fmla="*/ 640080 h 1120140"/>
                          <a:gd name="connsiteX5" fmla="*/ 1115028 w 1145677"/>
                          <a:gd name="connsiteY5" fmla="*/ 609600 h 1120140"/>
                          <a:gd name="connsiteX6" fmla="*/ 1084548 w 1145677"/>
                          <a:gd name="connsiteY6" fmla="*/ 541020 h 1120140"/>
                          <a:gd name="connsiteX7" fmla="*/ 1061688 w 1145677"/>
                          <a:gd name="connsiteY7" fmla="*/ 518160 h 1120140"/>
                          <a:gd name="connsiteX8" fmla="*/ 1046448 w 1145677"/>
                          <a:gd name="connsiteY8" fmla="*/ 487680 h 1120140"/>
                          <a:gd name="connsiteX9" fmla="*/ 1017873 w 1145677"/>
                          <a:gd name="connsiteY9" fmla="*/ 445770 h 1120140"/>
                          <a:gd name="connsiteX10" fmla="*/ 989298 w 1145677"/>
                          <a:gd name="connsiteY10" fmla="*/ 426720 h 1120140"/>
                          <a:gd name="connsiteX11" fmla="*/ 945483 w 1145677"/>
                          <a:gd name="connsiteY11" fmla="*/ 386715 h 1120140"/>
                          <a:gd name="connsiteX12" fmla="*/ 901668 w 1145677"/>
                          <a:gd name="connsiteY12" fmla="*/ 358140 h 1120140"/>
                          <a:gd name="connsiteX13" fmla="*/ 863568 w 1145677"/>
                          <a:gd name="connsiteY13" fmla="*/ 335280 h 1120140"/>
                          <a:gd name="connsiteX14" fmla="*/ 810228 w 1145677"/>
                          <a:gd name="connsiteY14" fmla="*/ 312420 h 1120140"/>
                          <a:gd name="connsiteX15" fmla="*/ 787368 w 1145677"/>
                          <a:gd name="connsiteY15" fmla="*/ 304800 h 1120140"/>
                          <a:gd name="connsiteX16" fmla="*/ 764508 w 1145677"/>
                          <a:gd name="connsiteY16" fmla="*/ 281940 h 1120140"/>
                          <a:gd name="connsiteX17" fmla="*/ 734028 w 1145677"/>
                          <a:gd name="connsiteY17" fmla="*/ 259080 h 1120140"/>
                          <a:gd name="connsiteX18" fmla="*/ 718788 w 1145677"/>
                          <a:gd name="connsiteY18" fmla="*/ 236220 h 1120140"/>
                          <a:gd name="connsiteX19" fmla="*/ 711168 w 1145677"/>
                          <a:gd name="connsiteY19" fmla="*/ 198120 h 1120140"/>
                          <a:gd name="connsiteX20" fmla="*/ 703548 w 1145677"/>
                          <a:gd name="connsiteY20" fmla="*/ 175260 h 1120140"/>
                          <a:gd name="connsiteX21" fmla="*/ 695928 w 1145677"/>
                          <a:gd name="connsiteY21" fmla="*/ 91440 h 1120140"/>
                          <a:gd name="connsiteX22" fmla="*/ 688308 w 1145677"/>
                          <a:gd name="connsiteY22" fmla="*/ 38100 h 1120140"/>
                          <a:gd name="connsiteX23" fmla="*/ 680688 w 1145677"/>
                          <a:gd name="connsiteY23" fmla="*/ 7620 h 1120140"/>
                          <a:gd name="connsiteX24" fmla="*/ 650208 w 1145677"/>
                          <a:gd name="connsiteY24" fmla="*/ 0 h 1120140"/>
                          <a:gd name="connsiteX25" fmla="*/ 619728 w 1145677"/>
                          <a:gd name="connsiteY25" fmla="*/ 45720 h 1120140"/>
                          <a:gd name="connsiteX26" fmla="*/ 589248 w 1145677"/>
                          <a:gd name="connsiteY26" fmla="*/ 91440 h 1120140"/>
                          <a:gd name="connsiteX27" fmla="*/ 574008 w 1145677"/>
                          <a:gd name="connsiteY27" fmla="*/ 129540 h 1120140"/>
                          <a:gd name="connsiteX28" fmla="*/ 566388 w 1145677"/>
                          <a:gd name="connsiteY28" fmla="*/ 160020 h 1120140"/>
                          <a:gd name="connsiteX29" fmla="*/ 551148 w 1145677"/>
                          <a:gd name="connsiteY29" fmla="*/ 190500 h 1120140"/>
                          <a:gd name="connsiteX30" fmla="*/ 543528 w 1145677"/>
                          <a:gd name="connsiteY30" fmla="*/ 213360 h 1120140"/>
                          <a:gd name="connsiteX31" fmla="*/ 497808 w 1145677"/>
                          <a:gd name="connsiteY31" fmla="*/ 198120 h 1120140"/>
                          <a:gd name="connsiteX32" fmla="*/ 444468 w 1145677"/>
                          <a:gd name="connsiteY32" fmla="*/ 182880 h 1120140"/>
                          <a:gd name="connsiteX33" fmla="*/ 421608 w 1145677"/>
                          <a:gd name="connsiteY33" fmla="*/ 198120 h 1120140"/>
                          <a:gd name="connsiteX34" fmla="*/ 406368 w 1145677"/>
                          <a:gd name="connsiteY34" fmla="*/ 228600 h 1120140"/>
                          <a:gd name="connsiteX35" fmla="*/ 391128 w 1145677"/>
                          <a:gd name="connsiteY35" fmla="*/ 251460 h 1120140"/>
                          <a:gd name="connsiteX36" fmla="*/ 368268 w 1145677"/>
                          <a:gd name="connsiteY36" fmla="*/ 327660 h 1120140"/>
                          <a:gd name="connsiteX37" fmla="*/ 345408 w 1145677"/>
                          <a:gd name="connsiteY37" fmla="*/ 320040 h 1120140"/>
                          <a:gd name="connsiteX38" fmla="*/ 322548 w 1145677"/>
                          <a:gd name="connsiteY38" fmla="*/ 304800 h 1120140"/>
                          <a:gd name="connsiteX39" fmla="*/ 292068 w 1145677"/>
                          <a:gd name="connsiteY39" fmla="*/ 297180 h 1120140"/>
                          <a:gd name="connsiteX40" fmla="*/ 238728 w 1145677"/>
                          <a:gd name="connsiteY40" fmla="*/ 274320 h 1120140"/>
                          <a:gd name="connsiteX41" fmla="*/ 200628 w 1145677"/>
                          <a:gd name="connsiteY41" fmla="*/ 281940 h 1120140"/>
                          <a:gd name="connsiteX42" fmla="*/ 208248 w 1145677"/>
                          <a:gd name="connsiteY42" fmla="*/ 365760 h 1120140"/>
                          <a:gd name="connsiteX43" fmla="*/ 238728 w 1145677"/>
                          <a:gd name="connsiteY43" fmla="*/ 441960 h 1120140"/>
                          <a:gd name="connsiteX44" fmla="*/ 246348 w 1145677"/>
                          <a:gd name="connsiteY44" fmla="*/ 464820 h 1120140"/>
                          <a:gd name="connsiteX45" fmla="*/ 193008 w 1145677"/>
                          <a:gd name="connsiteY45" fmla="*/ 480060 h 1120140"/>
                          <a:gd name="connsiteX46" fmla="*/ 170148 w 1145677"/>
                          <a:gd name="connsiteY46" fmla="*/ 495300 h 1120140"/>
                          <a:gd name="connsiteX47" fmla="*/ 187293 w 1145677"/>
                          <a:gd name="connsiteY47" fmla="*/ 630555 h 1120140"/>
                          <a:gd name="connsiteX48" fmla="*/ 116808 w 1145677"/>
                          <a:gd name="connsiteY48" fmla="*/ 685800 h 1120140"/>
                          <a:gd name="connsiteX49" fmla="*/ 93948 w 1145677"/>
                          <a:gd name="connsiteY49" fmla="*/ 693420 h 1120140"/>
                          <a:gd name="connsiteX50" fmla="*/ 48228 w 1145677"/>
                          <a:gd name="connsiteY50" fmla="*/ 739140 h 1120140"/>
                          <a:gd name="connsiteX51" fmla="*/ 25368 w 1145677"/>
                          <a:gd name="connsiteY51" fmla="*/ 762000 h 1120140"/>
                          <a:gd name="connsiteX52" fmla="*/ 10128 w 1145677"/>
                          <a:gd name="connsiteY52" fmla="*/ 822960 h 1120140"/>
                          <a:gd name="connsiteX53" fmla="*/ 2508 w 1145677"/>
                          <a:gd name="connsiteY53" fmla="*/ 845820 h 1120140"/>
                          <a:gd name="connsiteX54" fmla="*/ 48228 w 1145677"/>
                          <a:gd name="connsiteY54" fmla="*/ 830580 h 1120140"/>
                          <a:gd name="connsiteX55" fmla="*/ 71088 w 1145677"/>
                          <a:gd name="connsiteY55" fmla="*/ 822960 h 1120140"/>
                          <a:gd name="connsiteX56" fmla="*/ 162528 w 1145677"/>
                          <a:gd name="connsiteY56" fmla="*/ 822960 h 1120140"/>
                          <a:gd name="connsiteX57" fmla="*/ 231108 w 1145677"/>
                          <a:gd name="connsiteY57" fmla="*/ 838200 h 1120140"/>
                          <a:gd name="connsiteX58" fmla="*/ 316833 w 1145677"/>
                          <a:gd name="connsiteY58" fmla="*/ 887730 h 1120140"/>
                          <a:gd name="connsiteX59" fmla="*/ 385413 w 1145677"/>
                          <a:gd name="connsiteY59" fmla="*/ 948690 h 1120140"/>
                          <a:gd name="connsiteX60" fmla="*/ 421608 w 1145677"/>
                          <a:gd name="connsiteY60" fmla="*/ 975360 h 1120140"/>
                          <a:gd name="connsiteX61" fmla="*/ 473043 w 1145677"/>
                          <a:gd name="connsiteY61" fmla="*/ 1007745 h 1120140"/>
                          <a:gd name="connsiteX62" fmla="*/ 518763 w 1145677"/>
                          <a:gd name="connsiteY62" fmla="*/ 1028700 h 1120140"/>
                          <a:gd name="connsiteX63" fmla="*/ 556863 w 1145677"/>
                          <a:gd name="connsiteY63" fmla="*/ 1042035 h 1120140"/>
                          <a:gd name="connsiteX64" fmla="*/ 593058 w 1145677"/>
                          <a:gd name="connsiteY64" fmla="*/ 1059180 h 1120140"/>
                          <a:gd name="connsiteX65" fmla="*/ 633063 w 1145677"/>
                          <a:gd name="connsiteY65" fmla="*/ 1082040 h 1120140"/>
                          <a:gd name="connsiteX66" fmla="*/ 673068 w 1145677"/>
                          <a:gd name="connsiteY66" fmla="*/ 1095375 h 1120140"/>
                          <a:gd name="connsiteX67" fmla="*/ 709263 w 1145677"/>
                          <a:gd name="connsiteY67" fmla="*/ 1106805 h 1120140"/>
                          <a:gd name="connsiteX68" fmla="*/ 749268 w 1145677"/>
                          <a:gd name="connsiteY68" fmla="*/ 1112520 h 1120140"/>
                          <a:gd name="connsiteX69" fmla="*/ 810228 w 1145677"/>
                          <a:gd name="connsiteY69" fmla="*/ 1120140 h 1120140"/>
                          <a:gd name="connsiteX70" fmla="*/ 878808 w 1145677"/>
                          <a:gd name="connsiteY70" fmla="*/ 1112520 h 1120140"/>
                          <a:gd name="connsiteX71" fmla="*/ 947388 w 1145677"/>
                          <a:gd name="connsiteY71" fmla="*/ 1097280 h 1120140"/>
                          <a:gd name="connsiteX72" fmla="*/ 993108 w 1145677"/>
                          <a:gd name="connsiteY72" fmla="*/ 1066800 h 1120140"/>
                          <a:gd name="connsiteX73" fmla="*/ 1015968 w 1145677"/>
                          <a:gd name="connsiteY73" fmla="*/ 1051560 h 1120140"/>
                          <a:gd name="connsiteX74" fmla="*/ 1069308 w 1145677"/>
                          <a:gd name="connsiteY74" fmla="*/ 1013460 h 1120140"/>
                          <a:gd name="connsiteX75" fmla="*/ 1099788 w 1145677"/>
                          <a:gd name="connsiteY75" fmla="*/ 967740 h 1120140"/>
                          <a:gd name="connsiteX76" fmla="*/ 1107408 w 1145677"/>
                          <a:gd name="connsiteY76" fmla="*/ 937260 h 1120140"/>
                          <a:gd name="connsiteX77" fmla="*/ 1122648 w 1145677"/>
                          <a:gd name="connsiteY77" fmla="*/ 891540 h 1120140"/>
                          <a:gd name="connsiteX78" fmla="*/ 1134078 w 1145677"/>
                          <a:gd name="connsiteY78" fmla="*/ 843915 h 112014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  <a:cxn ang="0">
                            <a:pos x="connsiteX62" y="connsiteY62"/>
                          </a:cxn>
                          <a:cxn ang="0">
                            <a:pos x="connsiteX63" y="connsiteY63"/>
                          </a:cxn>
                          <a:cxn ang="0">
                            <a:pos x="connsiteX64" y="connsiteY64"/>
                          </a:cxn>
                          <a:cxn ang="0">
                            <a:pos x="connsiteX65" y="connsiteY65"/>
                          </a:cxn>
                          <a:cxn ang="0">
                            <a:pos x="connsiteX66" y="connsiteY66"/>
                          </a:cxn>
                          <a:cxn ang="0">
                            <a:pos x="connsiteX67" y="connsiteY67"/>
                          </a:cxn>
                          <a:cxn ang="0">
                            <a:pos x="connsiteX68" y="connsiteY68"/>
                          </a:cxn>
                          <a:cxn ang="0">
                            <a:pos x="connsiteX69" y="connsiteY69"/>
                          </a:cxn>
                          <a:cxn ang="0">
                            <a:pos x="connsiteX70" y="connsiteY70"/>
                          </a:cxn>
                          <a:cxn ang="0">
                            <a:pos x="connsiteX71" y="connsiteY71"/>
                          </a:cxn>
                          <a:cxn ang="0">
                            <a:pos x="connsiteX72" y="connsiteY72"/>
                          </a:cxn>
                          <a:cxn ang="0">
                            <a:pos x="connsiteX73" y="connsiteY73"/>
                          </a:cxn>
                          <a:cxn ang="0">
                            <a:pos x="connsiteX74" y="connsiteY74"/>
                          </a:cxn>
                          <a:cxn ang="0">
                            <a:pos x="connsiteX75" y="connsiteY75"/>
                          </a:cxn>
                          <a:cxn ang="0">
                            <a:pos x="connsiteX76" y="connsiteY76"/>
                          </a:cxn>
                          <a:cxn ang="0">
                            <a:pos x="connsiteX77" y="connsiteY77"/>
                          </a:cxn>
                          <a:cxn ang="0">
                            <a:pos x="connsiteX78" y="connsiteY78"/>
                          </a:cxn>
                        </a:cxnLst>
                        <a:rect l="l" t="t" r="r" b="b"/>
                        <a:pathLst>
                          <a:path w="1145677" h="1120140">
                            <a:moveTo>
                              <a:pt x="1134078" y="843915"/>
                            </a:moveTo>
                            <a:cubicBezTo>
                              <a:pt x="1136618" y="818515"/>
                              <a:pt x="1137888" y="785812"/>
                              <a:pt x="1139793" y="769620"/>
                            </a:cubicBezTo>
                            <a:cubicBezTo>
                              <a:pt x="1141698" y="753428"/>
                              <a:pt x="1144556" y="757872"/>
                              <a:pt x="1145508" y="746760"/>
                            </a:cubicBezTo>
                            <a:cubicBezTo>
                              <a:pt x="1146460" y="735648"/>
                              <a:pt x="1142968" y="715645"/>
                              <a:pt x="1145508" y="702945"/>
                            </a:cubicBezTo>
                            <a:cubicBezTo>
                              <a:pt x="1142968" y="680085"/>
                              <a:pt x="1135348" y="655637"/>
                              <a:pt x="1130268" y="640080"/>
                            </a:cubicBezTo>
                            <a:cubicBezTo>
                              <a:pt x="1125188" y="624523"/>
                              <a:pt x="1119641" y="619980"/>
                              <a:pt x="1115028" y="609600"/>
                            </a:cubicBezTo>
                            <a:cubicBezTo>
                              <a:pt x="1108000" y="593786"/>
                              <a:pt x="1095582" y="556468"/>
                              <a:pt x="1084548" y="541020"/>
                            </a:cubicBezTo>
                            <a:cubicBezTo>
                              <a:pt x="1078284" y="532251"/>
                              <a:pt x="1067952" y="526929"/>
                              <a:pt x="1061688" y="518160"/>
                            </a:cubicBezTo>
                            <a:cubicBezTo>
                              <a:pt x="1055086" y="508917"/>
                              <a:pt x="1053751" y="499745"/>
                              <a:pt x="1046448" y="487680"/>
                            </a:cubicBezTo>
                            <a:cubicBezTo>
                              <a:pt x="1039146" y="475615"/>
                              <a:pt x="1027398" y="455930"/>
                              <a:pt x="1017873" y="445770"/>
                            </a:cubicBezTo>
                            <a:cubicBezTo>
                              <a:pt x="1008348" y="435610"/>
                              <a:pt x="996918" y="431800"/>
                              <a:pt x="989298" y="426720"/>
                            </a:cubicBezTo>
                            <a:cubicBezTo>
                              <a:pt x="961609" y="385187"/>
                              <a:pt x="960088" y="398145"/>
                              <a:pt x="945483" y="386715"/>
                            </a:cubicBezTo>
                            <a:cubicBezTo>
                              <a:pt x="930878" y="375285"/>
                              <a:pt x="915320" y="366712"/>
                              <a:pt x="901668" y="358140"/>
                            </a:cubicBezTo>
                            <a:cubicBezTo>
                              <a:pt x="888016" y="349568"/>
                              <a:pt x="877619" y="339964"/>
                              <a:pt x="863568" y="335280"/>
                            </a:cubicBezTo>
                            <a:cubicBezTo>
                              <a:pt x="809957" y="317410"/>
                              <a:pt x="876140" y="340668"/>
                              <a:pt x="810228" y="312420"/>
                            </a:cubicBezTo>
                            <a:cubicBezTo>
                              <a:pt x="802845" y="309256"/>
                              <a:pt x="794988" y="307340"/>
                              <a:pt x="787368" y="304800"/>
                            </a:cubicBezTo>
                            <a:cubicBezTo>
                              <a:pt x="779748" y="297180"/>
                              <a:pt x="772690" y="288953"/>
                              <a:pt x="764508" y="281940"/>
                            </a:cubicBezTo>
                            <a:cubicBezTo>
                              <a:pt x="754865" y="273675"/>
                              <a:pt x="743008" y="268060"/>
                              <a:pt x="734028" y="259080"/>
                            </a:cubicBezTo>
                            <a:cubicBezTo>
                              <a:pt x="727552" y="252604"/>
                              <a:pt x="723868" y="243840"/>
                              <a:pt x="718788" y="236220"/>
                            </a:cubicBezTo>
                            <a:cubicBezTo>
                              <a:pt x="716248" y="223520"/>
                              <a:pt x="714309" y="210685"/>
                              <a:pt x="711168" y="198120"/>
                            </a:cubicBezTo>
                            <a:cubicBezTo>
                              <a:pt x="709220" y="190328"/>
                              <a:pt x="704684" y="183211"/>
                              <a:pt x="703548" y="175260"/>
                            </a:cubicBezTo>
                            <a:cubicBezTo>
                              <a:pt x="699580" y="147487"/>
                              <a:pt x="699026" y="119324"/>
                              <a:pt x="695928" y="91440"/>
                            </a:cubicBezTo>
                            <a:cubicBezTo>
                              <a:pt x="693945" y="73589"/>
                              <a:pt x="691521" y="55771"/>
                              <a:pt x="688308" y="38100"/>
                            </a:cubicBezTo>
                            <a:cubicBezTo>
                              <a:pt x="686435" y="27796"/>
                              <a:pt x="688093" y="15025"/>
                              <a:pt x="680688" y="7620"/>
                            </a:cubicBezTo>
                            <a:cubicBezTo>
                              <a:pt x="673283" y="215"/>
                              <a:pt x="660368" y="2540"/>
                              <a:pt x="650208" y="0"/>
                            </a:cubicBezTo>
                            <a:cubicBezTo>
                              <a:pt x="599475" y="50733"/>
                              <a:pt x="647297" y="-3905"/>
                              <a:pt x="619728" y="45720"/>
                            </a:cubicBezTo>
                            <a:cubicBezTo>
                              <a:pt x="610833" y="61731"/>
                              <a:pt x="596050" y="74434"/>
                              <a:pt x="589248" y="91440"/>
                            </a:cubicBezTo>
                            <a:cubicBezTo>
                              <a:pt x="584168" y="104140"/>
                              <a:pt x="578333" y="116564"/>
                              <a:pt x="574008" y="129540"/>
                            </a:cubicBezTo>
                            <a:cubicBezTo>
                              <a:pt x="570696" y="139475"/>
                              <a:pt x="570065" y="150214"/>
                              <a:pt x="566388" y="160020"/>
                            </a:cubicBezTo>
                            <a:cubicBezTo>
                              <a:pt x="562400" y="170656"/>
                              <a:pt x="555623" y="180059"/>
                              <a:pt x="551148" y="190500"/>
                            </a:cubicBezTo>
                            <a:cubicBezTo>
                              <a:pt x="547984" y="197883"/>
                              <a:pt x="546068" y="205740"/>
                              <a:pt x="543528" y="213360"/>
                            </a:cubicBezTo>
                            <a:cubicBezTo>
                              <a:pt x="528288" y="208280"/>
                              <a:pt x="513195" y="202736"/>
                              <a:pt x="497808" y="198120"/>
                            </a:cubicBezTo>
                            <a:cubicBezTo>
                              <a:pt x="402127" y="169416"/>
                              <a:pt x="521294" y="208489"/>
                              <a:pt x="444468" y="182880"/>
                            </a:cubicBezTo>
                            <a:cubicBezTo>
                              <a:pt x="436848" y="187960"/>
                              <a:pt x="427471" y="191085"/>
                              <a:pt x="421608" y="198120"/>
                            </a:cubicBezTo>
                            <a:cubicBezTo>
                              <a:pt x="414336" y="206846"/>
                              <a:pt x="412004" y="218737"/>
                              <a:pt x="406368" y="228600"/>
                            </a:cubicBezTo>
                            <a:cubicBezTo>
                              <a:pt x="401824" y="236551"/>
                              <a:pt x="394847" y="243091"/>
                              <a:pt x="391128" y="251460"/>
                            </a:cubicBezTo>
                            <a:cubicBezTo>
                              <a:pt x="380527" y="275312"/>
                              <a:pt x="374601" y="302328"/>
                              <a:pt x="368268" y="327660"/>
                            </a:cubicBezTo>
                            <a:cubicBezTo>
                              <a:pt x="360648" y="325120"/>
                              <a:pt x="352592" y="323632"/>
                              <a:pt x="345408" y="320040"/>
                            </a:cubicBezTo>
                            <a:cubicBezTo>
                              <a:pt x="337217" y="315944"/>
                              <a:pt x="330966" y="308408"/>
                              <a:pt x="322548" y="304800"/>
                            </a:cubicBezTo>
                            <a:cubicBezTo>
                              <a:pt x="312922" y="300675"/>
                              <a:pt x="302138" y="300057"/>
                              <a:pt x="292068" y="297180"/>
                            </a:cubicBezTo>
                            <a:cubicBezTo>
                              <a:pt x="265906" y="289705"/>
                              <a:pt x="265821" y="287867"/>
                              <a:pt x="238728" y="274320"/>
                            </a:cubicBezTo>
                            <a:cubicBezTo>
                              <a:pt x="226028" y="276860"/>
                              <a:pt x="204724" y="269653"/>
                              <a:pt x="200628" y="281940"/>
                            </a:cubicBezTo>
                            <a:cubicBezTo>
                              <a:pt x="191756" y="308556"/>
                              <a:pt x="203372" y="338132"/>
                              <a:pt x="208248" y="365760"/>
                            </a:cubicBezTo>
                            <a:cubicBezTo>
                              <a:pt x="215186" y="405074"/>
                              <a:pt x="224714" y="409262"/>
                              <a:pt x="238728" y="441960"/>
                            </a:cubicBezTo>
                            <a:cubicBezTo>
                              <a:pt x="241892" y="449343"/>
                              <a:pt x="243808" y="457200"/>
                              <a:pt x="246348" y="464820"/>
                            </a:cubicBezTo>
                            <a:cubicBezTo>
                              <a:pt x="236582" y="467261"/>
                              <a:pt x="203940" y="474594"/>
                              <a:pt x="193008" y="480060"/>
                            </a:cubicBezTo>
                            <a:cubicBezTo>
                              <a:pt x="184817" y="484156"/>
                              <a:pt x="177768" y="490220"/>
                              <a:pt x="170148" y="495300"/>
                            </a:cubicBezTo>
                            <a:cubicBezTo>
                              <a:pt x="166021" y="520382"/>
                              <a:pt x="196183" y="598805"/>
                              <a:pt x="187293" y="630555"/>
                            </a:cubicBezTo>
                            <a:cubicBezTo>
                              <a:pt x="178403" y="662305"/>
                              <a:pt x="132365" y="675323"/>
                              <a:pt x="116808" y="685800"/>
                            </a:cubicBezTo>
                            <a:cubicBezTo>
                              <a:pt x="101251" y="696277"/>
                              <a:pt x="101568" y="690880"/>
                              <a:pt x="93948" y="693420"/>
                            </a:cubicBezTo>
                            <a:lnTo>
                              <a:pt x="48228" y="739140"/>
                            </a:lnTo>
                            <a:lnTo>
                              <a:pt x="25368" y="762000"/>
                            </a:lnTo>
                            <a:cubicBezTo>
                              <a:pt x="20288" y="782320"/>
                              <a:pt x="16752" y="803089"/>
                              <a:pt x="10128" y="822960"/>
                            </a:cubicBezTo>
                            <a:cubicBezTo>
                              <a:pt x="7588" y="830580"/>
                              <a:pt x="-5368" y="844245"/>
                              <a:pt x="2508" y="845820"/>
                            </a:cubicBezTo>
                            <a:cubicBezTo>
                              <a:pt x="18260" y="848970"/>
                              <a:pt x="32988" y="835660"/>
                              <a:pt x="48228" y="830580"/>
                            </a:cubicBezTo>
                            <a:lnTo>
                              <a:pt x="71088" y="822960"/>
                            </a:lnTo>
                            <a:cubicBezTo>
                              <a:pt x="109188" y="825500"/>
                              <a:pt x="124515" y="819340"/>
                              <a:pt x="162528" y="822960"/>
                            </a:cubicBezTo>
                            <a:cubicBezTo>
                              <a:pt x="177909" y="824425"/>
                              <a:pt x="205391" y="827405"/>
                              <a:pt x="231108" y="838200"/>
                            </a:cubicBezTo>
                            <a:cubicBezTo>
                              <a:pt x="256825" y="848995"/>
                              <a:pt x="291116" y="869315"/>
                              <a:pt x="316833" y="887730"/>
                            </a:cubicBezTo>
                            <a:cubicBezTo>
                              <a:pt x="342550" y="906145"/>
                              <a:pt x="367951" y="934085"/>
                              <a:pt x="385413" y="948690"/>
                            </a:cubicBezTo>
                            <a:cubicBezTo>
                              <a:pt x="402876" y="963295"/>
                              <a:pt x="407003" y="965518"/>
                              <a:pt x="421608" y="975360"/>
                            </a:cubicBezTo>
                            <a:cubicBezTo>
                              <a:pt x="436213" y="985202"/>
                              <a:pt x="456851" y="998855"/>
                              <a:pt x="473043" y="1007745"/>
                            </a:cubicBezTo>
                            <a:cubicBezTo>
                              <a:pt x="489236" y="1016635"/>
                              <a:pt x="504793" y="1022985"/>
                              <a:pt x="518763" y="1028700"/>
                            </a:cubicBezTo>
                            <a:cubicBezTo>
                              <a:pt x="532733" y="1034415"/>
                              <a:pt x="544481" y="1036955"/>
                              <a:pt x="556863" y="1042035"/>
                            </a:cubicBezTo>
                            <a:cubicBezTo>
                              <a:pt x="569245" y="1047115"/>
                              <a:pt x="580358" y="1052513"/>
                              <a:pt x="593058" y="1059180"/>
                            </a:cubicBezTo>
                            <a:cubicBezTo>
                              <a:pt x="605758" y="1065847"/>
                              <a:pt x="619728" y="1076008"/>
                              <a:pt x="633063" y="1082040"/>
                            </a:cubicBezTo>
                            <a:cubicBezTo>
                              <a:pt x="646398" y="1088072"/>
                              <a:pt x="660368" y="1091248"/>
                              <a:pt x="673068" y="1095375"/>
                            </a:cubicBezTo>
                            <a:cubicBezTo>
                              <a:pt x="685768" y="1099502"/>
                              <a:pt x="696563" y="1103948"/>
                              <a:pt x="709263" y="1106805"/>
                            </a:cubicBezTo>
                            <a:cubicBezTo>
                              <a:pt x="721963" y="1109662"/>
                              <a:pt x="732440" y="1110297"/>
                              <a:pt x="749268" y="1112520"/>
                            </a:cubicBezTo>
                            <a:lnTo>
                              <a:pt x="810228" y="1120140"/>
                            </a:lnTo>
                            <a:cubicBezTo>
                              <a:pt x="833088" y="1117600"/>
                              <a:pt x="856038" y="1115773"/>
                              <a:pt x="878808" y="1112520"/>
                            </a:cubicBezTo>
                            <a:cubicBezTo>
                              <a:pt x="901380" y="1109295"/>
                              <a:pt x="925203" y="1102826"/>
                              <a:pt x="947388" y="1097280"/>
                            </a:cubicBezTo>
                            <a:lnTo>
                              <a:pt x="993108" y="1066800"/>
                            </a:lnTo>
                            <a:cubicBezTo>
                              <a:pt x="1000728" y="1061720"/>
                              <a:pt x="1009492" y="1058036"/>
                              <a:pt x="1015968" y="1051560"/>
                            </a:cubicBezTo>
                            <a:cubicBezTo>
                              <a:pt x="1052128" y="1015400"/>
                              <a:pt x="1032817" y="1025624"/>
                              <a:pt x="1069308" y="1013460"/>
                            </a:cubicBezTo>
                            <a:cubicBezTo>
                              <a:pt x="1079468" y="998220"/>
                              <a:pt x="1095346" y="985509"/>
                              <a:pt x="1099788" y="967740"/>
                            </a:cubicBezTo>
                            <a:cubicBezTo>
                              <a:pt x="1102328" y="957580"/>
                              <a:pt x="1104399" y="947291"/>
                              <a:pt x="1107408" y="937260"/>
                            </a:cubicBezTo>
                            <a:cubicBezTo>
                              <a:pt x="1112024" y="921873"/>
                              <a:pt x="1122648" y="907604"/>
                              <a:pt x="1122648" y="891540"/>
                            </a:cubicBezTo>
                            <a:lnTo>
                              <a:pt x="1134078" y="843915"/>
                            </a:lnTo>
                            <a:close/>
                          </a:path>
                        </a:pathLst>
                      </a:custGeom>
                      <a:grpFill/>
                      <a:ln>
                        <a:solidFill>
                          <a:srgbClr val="660033"/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hu-HU"/>
                      </a:p>
                    </p:txBody>
                  </p:sp>
                  <p:sp>
                    <p:nvSpPr>
                      <p:cNvPr id="478" name="Szabadkézi sokszög: alakzat 477">
                        <a:extLst>
                          <a:ext uri="{FF2B5EF4-FFF2-40B4-BE49-F238E27FC236}">
                            <a16:creationId xmlns:a16="http://schemas.microsoft.com/office/drawing/2014/main" id="{517F7896-B7C5-A764-9131-DC999F619B21}"/>
                          </a:ext>
                        </a:extLst>
                      </p:cNvPr>
                      <p:cNvSpPr/>
                      <p:nvPr/>
                    </p:nvSpPr>
                    <p:spPr>
                      <a:xfrm rot="18115533">
                        <a:off x="2761830" y="5205187"/>
                        <a:ext cx="1065826" cy="367533"/>
                      </a:xfrm>
                      <a:custGeom>
                        <a:avLst/>
                        <a:gdLst>
                          <a:gd name="connsiteX0" fmla="*/ 0 w 1329069"/>
                          <a:gd name="connsiteY0" fmla="*/ 32184 h 436221"/>
                          <a:gd name="connsiteX1" fmla="*/ 0 w 1329069"/>
                          <a:gd name="connsiteY1" fmla="*/ 32184 h 436221"/>
                          <a:gd name="connsiteX2" fmla="*/ 53162 w 1329069"/>
                          <a:gd name="connsiteY2" fmla="*/ 170407 h 436221"/>
                          <a:gd name="connsiteX3" fmla="*/ 85060 w 1329069"/>
                          <a:gd name="connsiteY3" fmla="*/ 212938 h 436221"/>
                          <a:gd name="connsiteX4" fmla="*/ 180753 w 1329069"/>
                          <a:gd name="connsiteY4" fmla="*/ 276733 h 436221"/>
                          <a:gd name="connsiteX5" fmla="*/ 265813 w 1329069"/>
                          <a:gd name="connsiteY5" fmla="*/ 329896 h 436221"/>
                          <a:gd name="connsiteX6" fmla="*/ 297711 w 1329069"/>
                          <a:gd name="connsiteY6" fmla="*/ 351161 h 436221"/>
                          <a:gd name="connsiteX7" fmla="*/ 393404 w 1329069"/>
                          <a:gd name="connsiteY7" fmla="*/ 383059 h 436221"/>
                          <a:gd name="connsiteX8" fmla="*/ 435934 w 1329069"/>
                          <a:gd name="connsiteY8" fmla="*/ 404324 h 436221"/>
                          <a:gd name="connsiteX9" fmla="*/ 510362 w 1329069"/>
                          <a:gd name="connsiteY9" fmla="*/ 414956 h 436221"/>
                          <a:gd name="connsiteX10" fmla="*/ 648586 w 1329069"/>
                          <a:gd name="connsiteY10" fmla="*/ 425589 h 436221"/>
                          <a:gd name="connsiteX11" fmla="*/ 744279 w 1329069"/>
                          <a:gd name="connsiteY11" fmla="*/ 436221 h 436221"/>
                          <a:gd name="connsiteX12" fmla="*/ 978195 w 1329069"/>
                          <a:gd name="connsiteY12" fmla="*/ 425589 h 436221"/>
                          <a:gd name="connsiteX13" fmla="*/ 999460 w 1329069"/>
                          <a:gd name="connsiteY13" fmla="*/ 393691 h 436221"/>
                          <a:gd name="connsiteX14" fmla="*/ 1031358 w 1329069"/>
                          <a:gd name="connsiteY14" fmla="*/ 383059 h 436221"/>
                          <a:gd name="connsiteX15" fmla="*/ 1052623 w 1329069"/>
                          <a:gd name="connsiteY15" fmla="*/ 351161 h 436221"/>
                          <a:gd name="connsiteX16" fmla="*/ 1095153 w 1329069"/>
                          <a:gd name="connsiteY16" fmla="*/ 340528 h 436221"/>
                          <a:gd name="connsiteX17" fmla="*/ 1127051 w 1329069"/>
                          <a:gd name="connsiteY17" fmla="*/ 329896 h 436221"/>
                          <a:gd name="connsiteX18" fmla="*/ 1254641 w 1329069"/>
                          <a:gd name="connsiteY18" fmla="*/ 308631 h 436221"/>
                          <a:gd name="connsiteX19" fmla="*/ 1329069 w 1329069"/>
                          <a:gd name="connsiteY19" fmla="*/ 287366 h 436221"/>
                          <a:gd name="connsiteX20" fmla="*/ 712381 w 1329069"/>
                          <a:gd name="connsiteY20" fmla="*/ 85347 h 436221"/>
                          <a:gd name="connsiteX21" fmla="*/ 627320 w 1329069"/>
                          <a:gd name="connsiteY21" fmla="*/ 10919 h 436221"/>
                          <a:gd name="connsiteX22" fmla="*/ 531627 w 1329069"/>
                          <a:gd name="connsiteY22" fmla="*/ 286 h 436221"/>
                          <a:gd name="connsiteX23" fmla="*/ 95693 w 1329069"/>
                          <a:gd name="connsiteY23" fmla="*/ 10919 h 436221"/>
                          <a:gd name="connsiteX24" fmla="*/ 53162 w 1329069"/>
                          <a:gd name="connsiteY24" fmla="*/ 21552 h 436221"/>
                          <a:gd name="connsiteX25" fmla="*/ 0 w 1329069"/>
                          <a:gd name="connsiteY25" fmla="*/ 32184 h 436221"/>
                          <a:gd name="connsiteX0" fmla="*/ 0 w 1329069"/>
                          <a:gd name="connsiteY0" fmla="*/ 31901 h 435938"/>
                          <a:gd name="connsiteX1" fmla="*/ 0 w 1329069"/>
                          <a:gd name="connsiteY1" fmla="*/ 31901 h 435938"/>
                          <a:gd name="connsiteX2" fmla="*/ 53162 w 1329069"/>
                          <a:gd name="connsiteY2" fmla="*/ 170124 h 435938"/>
                          <a:gd name="connsiteX3" fmla="*/ 85060 w 1329069"/>
                          <a:gd name="connsiteY3" fmla="*/ 212655 h 435938"/>
                          <a:gd name="connsiteX4" fmla="*/ 180753 w 1329069"/>
                          <a:gd name="connsiteY4" fmla="*/ 276450 h 435938"/>
                          <a:gd name="connsiteX5" fmla="*/ 265813 w 1329069"/>
                          <a:gd name="connsiteY5" fmla="*/ 329613 h 435938"/>
                          <a:gd name="connsiteX6" fmla="*/ 297711 w 1329069"/>
                          <a:gd name="connsiteY6" fmla="*/ 350878 h 435938"/>
                          <a:gd name="connsiteX7" fmla="*/ 393404 w 1329069"/>
                          <a:gd name="connsiteY7" fmla="*/ 382776 h 435938"/>
                          <a:gd name="connsiteX8" fmla="*/ 435934 w 1329069"/>
                          <a:gd name="connsiteY8" fmla="*/ 404041 h 435938"/>
                          <a:gd name="connsiteX9" fmla="*/ 510362 w 1329069"/>
                          <a:gd name="connsiteY9" fmla="*/ 414673 h 435938"/>
                          <a:gd name="connsiteX10" fmla="*/ 648586 w 1329069"/>
                          <a:gd name="connsiteY10" fmla="*/ 425306 h 435938"/>
                          <a:gd name="connsiteX11" fmla="*/ 744279 w 1329069"/>
                          <a:gd name="connsiteY11" fmla="*/ 435938 h 435938"/>
                          <a:gd name="connsiteX12" fmla="*/ 978195 w 1329069"/>
                          <a:gd name="connsiteY12" fmla="*/ 425306 h 435938"/>
                          <a:gd name="connsiteX13" fmla="*/ 999460 w 1329069"/>
                          <a:gd name="connsiteY13" fmla="*/ 393408 h 435938"/>
                          <a:gd name="connsiteX14" fmla="*/ 1031358 w 1329069"/>
                          <a:gd name="connsiteY14" fmla="*/ 382776 h 435938"/>
                          <a:gd name="connsiteX15" fmla="*/ 1052623 w 1329069"/>
                          <a:gd name="connsiteY15" fmla="*/ 350878 h 435938"/>
                          <a:gd name="connsiteX16" fmla="*/ 1095153 w 1329069"/>
                          <a:gd name="connsiteY16" fmla="*/ 340245 h 435938"/>
                          <a:gd name="connsiteX17" fmla="*/ 1127051 w 1329069"/>
                          <a:gd name="connsiteY17" fmla="*/ 329613 h 435938"/>
                          <a:gd name="connsiteX18" fmla="*/ 1254641 w 1329069"/>
                          <a:gd name="connsiteY18" fmla="*/ 308348 h 435938"/>
                          <a:gd name="connsiteX19" fmla="*/ 1329069 w 1329069"/>
                          <a:gd name="connsiteY19" fmla="*/ 287083 h 435938"/>
                          <a:gd name="connsiteX20" fmla="*/ 800126 w 1329069"/>
                          <a:gd name="connsiteY20" fmla="*/ 66591 h 435938"/>
                          <a:gd name="connsiteX21" fmla="*/ 627320 w 1329069"/>
                          <a:gd name="connsiteY21" fmla="*/ 10636 h 435938"/>
                          <a:gd name="connsiteX22" fmla="*/ 531627 w 1329069"/>
                          <a:gd name="connsiteY22" fmla="*/ 3 h 435938"/>
                          <a:gd name="connsiteX23" fmla="*/ 95693 w 1329069"/>
                          <a:gd name="connsiteY23" fmla="*/ 10636 h 435938"/>
                          <a:gd name="connsiteX24" fmla="*/ 53162 w 1329069"/>
                          <a:gd name="connsiteY24" fmla="*/ 21269 h 435938"/>
                          <a:gd name="connsiteX25" fmla="*/ 0 w 1329069"/>
                          <a:gd name="connsiteY25" fmla="*/ 31901 h 435938"/>
                          <a:gd name="connsiteX0" fmla="*/ 0 w 1329069"/>
                          <a:gd name="connsiteY0" fmla="*/ 50371 h 454408"/>
                          <a:gd name="connsiteX1" fmla="*/ 0 w 1329069"/>
                          <a:gd name="connsiteY1" fmla="*/ 50371 h 454408"/>
                          <a:gd name="connsiteX2" fmla="*/ 53162 w 1329069"/>
                          <a:gd name="connsiteY2" fmla="*/ 188594 h 454408"/>
                          <a:gd name="connsiteX3" fmla="*/ 85060 w 1329069"/>
                          <a:gd name="connsiteY3" fmla="*/ 231125 h 454408"/>
                          <a:gd name="connsiteX4" fmla="*/ 180753 w 1329069"/>
                          <a:gd name="connsiteY4" fmla="*/ 294920 h 454408"/>
                          <a:gd name="connsiteX5" fmla="*/ 265813 w 1329069"/>
                          <a:gd name="connsiteY5" fmla="*/ 348083 h 454408"/>
                          <a:gd name="connsiteX6" fmla="*/ 297711 w 1329069"/>
                          <a:gd name="connsiteY6" fmla="*/ 369348 h 454408"/>
                          <a:gd name="connsiteX7" fmla="*/ 393404 w 1329069"/>
                          <a:gd name="connsiteY7" fmla="*/ 401246 h 454408"/>
                          <a:gd name="connsiteX8" fmla="*/ 435934 w 1329069"/>
                          <a:gd name="connsiteY8" fmla="*/ 422511 h 454408"/>
                          <a:gd name="connsiteX9" fmla="*/ 510362 w 1329069"/>
                          <a:gd name="connsiteY9" fmla="*/ 433143 h 454408"/>
                          <a:gd name="connsiteX10" fmla="*/ 648586 w 1329069"/>
                          <a:gd name="connsiteY10" fmla="*/ 443776 h 454408"/>
                          <a:gd name="connsiteX11" fmla="*/ 744279 w 1329069"/>
                          <a:gd name="connsiteY11" fmla="*/ 454408 h 454408"/>
                          <a:gd name="connsiteX12" fmla="*/ 978195 w 1329069"/>
                          <a:gd name="connsiteY12" fmla="*/ 443776 h 454408"/>
                          <a:gd name="connsiteX13" fmla="*/ 999460 w 1329069"/>
                          <a:gd name="connsiteY13" fmla="*/ 411878 h 454408"/>
                          <a:gd name="connsiteX14" fmla="*/ 1031358 w 1329069"/>
                          <a:gd name="connsiteY14" fmla="*/ 401246 h 454408"/>
                          <a:gd name="connsiteX15" fmla="*/ 1052623 w 1329069"/>
                          <a:gd name="connsiteY15" fmla="*/ 369348 h 454408"/>
                          <a:gd name="connsiteX16" fmla="*/ 1095153 w 1329069"/>
                          <a:gd name="connsiteY16" fmla="*/ 358715 h 454408"/>
                          <a:gd name="connsiteX17" fmla="*/ 1127051 w 1329069"/>
                          <a:gd name="connsiteY17" fmla="*/ 348083 h 454408"/>
                          <a:gd name="connsiteX18" fmla="*/ 1254641 w 1329069"/>
                          <a:gd name="connsiteY18" fmla="*/ 326818 h 454408"/>
                          <a:gd name="connsiteX19" fmla="*/ 1329069 w 1329069"/>
                          <a:gd name="connsiteY19" fmla="*/ 305553 h 454408"/>
                          <a:gd name="connsiteX20" fmla="*/ 800126 w 1329069"/>
                          <a:gd name="connsiteY20" fmla="*/ 85061 h 454408"/>
                          <a:gd name="connsiteX21" fmla="*/ 627320 w 1329069"/>
                          <a:gd name="connsiteY21" fmla="*/ 29106 h 454408"/>
                          <a:gd name="connsiteX22" fmla="*/ 388464 w 1329069"/>
                          <a:gd name="connsiteY22" fmla="*/ 0 h 454408"/>
                          <a:gd name="connsiteX23" fmla="*/ 95693 w 1329069"/>
                          <a:gd name="connsiteY23" fmla="*/ 29106 h 454408"/>
                          <a:gd name="connsiteX24" fmla="*/ 53162 w 1329069"/>
                          <a:gd name="connsiteY24" fmla="*/ 39739 h 454408"/>
                          <a:gd name="connsiteX25" fmla="*/ 0 w 1329069"/>
                          <a:gd name="connsiteY25" fmla="*/ 50371 h 454408"/>
                          <a:gd name="connsiteX0" fmla="*/ 0 w 1329069"/>
                          <a:gd name="connsiteY0" fmla="*/ 50371 h 458308"/>
                          <a:gd name="connsiteX1" fmla="*/ 0 w 1329069"/>
                          <a:gd name="connsiteY1" fmla="*/ 50371 h 458308"/>
                          <a:gd name="connsiteX2" fmla="*/ 53162 w 1329069"/>
                          <a:gd name="connsiteY2" fmla="*/ 188594 h 458308"/>
                          <a:gd name="connsiteX3" fmla="*/ 85060 w 1329069"/>
                          <a:gd name="connsiteY3" fmla="*/ 231125 h 458308"/>
                          <a:gd name="connsiteX4" fmla="*/ 180753 w 1329069"/>
                          <a:gd name="connsiteY4" fmla="*/ 294920 h 458308"/>
                          <a:gd name="connsiteX5" fmla="*/ 265813 w 1329069"/>
                          <a:gd name="connsiteY5" fmla="*/ 348083 h 458308"/>
                          <a:gd name="connsiteX6" fmla="*/ 297711 w 1329069"/>
                          <a:gd name="connsiteY6" fmla="*/ 369348 h 458308"/>
                          <a:gd name="connsiteX7" fmla="*/ 393404 w 1329069"/>
                          <a:gd name="connsiteY7" fmla="*/ 401246 h 458308"/>
                          <a:gd name="connsiteX8" fmla="*/ 435934 w 1329069"/>
                          <a:gd name="connsiteY8" fmla="*/ 422511 h 458308"/>
                          <a:gd name="connsiteX9" fmla="*/ 510362 w 1329069"/>
                          <a:gd name="connsiteY9" fmla="*/ 433143 h 458308"/>
                          <a:gd name="connsiteX10" fmla="*/ 648586 w 1329069"/>
                          <a:gd name="connsiteY10" fmla="*/ 443776 h 458308"/>
                          <a:gd name="connsiteX11" fmla="*/ 744279 w 1329069"/>
                          <a:gd name="connsiteY11" fmla="*/ 454408 h 458308"/>
                          <a:gd name="connsiteX12" fmla="*/ 890449 w 1329069"/>
                          <a:gd name="connsiteY12" fmla="*/ 453013 h 458308"/>
                          <a:gd name="connsiteX13" fmla="*/ 999460 w 1329069"/>
                          <a:gd name="connsiteY13" fmla="*/ 411878 h 458308"/>
                          <a:gd name="connsiteX14" fmla="*/ 1031358 w 1329069"/>
                          <a:gd name="connsiteY14" fmla="*/ 401246 h 458308"/>
                          <a:gd name="connsiteX15" fmla="*/ 1052623 w 1329069"/>
                          <a:gd name="connsiteY15" fmla="*/ 369348 h 458308"/>
                          <a:gd name="connsiteX16" fmla="*/ 1095153 w 1329069"/>
                          <a:gd name="connsiteY16" fmla="*/ 358715 h 458308"/>
                          <a:gd name="connsiteX17" fmla="*/ 1127051 w 1329069"/>
                          <a:gd name="connsiteY17" fmla="*/ 348083 h 458308"/>
                          <a:gd name="connsiteX18" fmla="*/ 1254641 w 1329069"/>
                          <a:gd name="connsiteY18" fmla="*/ 326818 h 458308"/>
                          <a:gd name="connsiteX19" fmla="*/ 1329069 w 1329069"/>
                          <a:gd name="connsiteY19" fmla="*/ 305553 h 458308"/>
                          <a:gd name="connsiteX20" fmla="*/ 800126 w 1329069"/>
                          <a:gd name="connsiteY20" fmla="*/ 85061 h 458308"/>
                          <a:gd name="connsiteX21" fmla="*/ 627320 w 1329069"/>
                          <a:gd name="connsiteY21" fmla="*/ 29106 h 458308"/>
                          <a:gd name="connsiteX22" fmla="*/ 388464 w 1329069"/>
                          <a:gd name="connsiteY22" fmla="*/ 0 h 458308"/>
                          <a:gd name="connsiteX23" fmla="*/ 95693 w 1329069"/>
                          <a:gd name="connsiteY23" fmla="*/ 29106 h 458308"/>
                          <a:gd name="connsiteX24" fmla="*/ 53162 w 1329069"/>
                          <a:gd name="connsiteY24" fmla="*/ 39739 h 458308"/>
                          <a:gd name="connsiteX25" fmla="*/ 0 w 1329069"/>
                          <a:gd name="connsiteY25" fmla="*/ 50371 h 458308"/>
                          <a:gd name="connsiteX0" fmla="*/ 0 w 1329069"/>
                          <a:gd name="connsiteY0" fmla="*/ 50371 h 458308"/>
                          <a:gd name="connsiteX1" fmla="*/ 0 w 1329069"/>
                          <a:gd name="connsiteY1" fmla="*/ 50371 h 458308"/>
                          <a:gd name="connsiteX2" fmla="*/ 53162 w 1329069"/>
                          <a:gd name="connsiteY2" fmla="*/ 188594 h 458308"/>
                          <a:gd name="connsiteX3" fmla="*/ 85060 w 1329069"/>
                          <a:gd name="connsiteY3" fmla="*/ 231125 h 458308"/>
                          <a:gd name="connsiteX4" fmla="*/ 180753 w 1329069"/>
                          <a:gd name="connsiteY4" fmla="*/ 294920 h 458308"/>
                          <a:gd name="connsiteX5" fmla="*/ 265813 w 1329069"/>
                          <a:gd name="connsiteY5" fmla="*/ 348083 h 458308"/>
                          <a:gd name="connsiteX6" fmla="*/ 297711 w 1329069"/>
                          <a:gd name="connsiteY6" fmla="*/ 369348 h 458308"/>
                          <a:gd name="connsiteX7" fmla="*/ 393404 w 1329069"/>
                          <a:gd name="connsiteY7" fmla="*/ 401246 h 458308"/>
                          <a:gd name="connsiteX8" fmla="*/ 435934 w 1329069"/>
                          <a:gd name="connsiteY8" fmla="*/ 422511 h 458308"/>
                          <a:gd name="connsiteX9" fmla="*/ 510362 w 1329069"/>
                          <a:gd name="connsiteY9" fmla="*/ 433143 h 458308"/>
                          <a:gd name="connsiteX10" fmla="*/ 648586 w 1329069"/>
                          <a:gd name="connsiteY10" fmla="*/ 443776 h 458308"/>
                          <a:gd name="connsiteX11" fmla="*/ 744279 w 1329069"/>
                          <a:gd name="connsiteY11" fmla="*/ 454408 h 458308"/>
                          <a:gd name="connsiteX12" fmla="*/ 890449 w 1329069"/>
                          <a:gd name="connsiteY12" fmla="*/ 453013 h 458308"/>
                          <a:gd name="connsiteX13" fmla="*/ 999460 w 1329069"/>
                          <a:gd name="connsiteY13" fmla="*/ 411878 h 458308"/>
                          <a:gd name="connsiteX14" fmla="*/ 1031358 w 1329069"/>
                          <a:gd name="connsiteY14" fmla="*/ 401246 h 458308"/>
                          <a:gd name="connsiteX15" fmla="*/ 1052623 w 1329069"/>
                          <a:gd name="connsiteY15" fmla="*/ 369348 h 458308"/>
                          <a:gd name="connsiteX16" fmla="*/ 1095153 w 1329069"/>
                          <a:gd name="connsiteY16" fmla="*/ 358715 h 458308"/>
                          <a:gd name="connsiteX17" fmla="*/ 1168614 w 1329069"/>
                          <a:gd name="connsiteY17" fmla="*/ 343465 h 458308"/>
                          <a:gd name="connsiteX18" fmla="*/ 1254641 w 1329069"/>
                          <a:gd name="connsiteY18" fmla="*/ 326818 h 458308"/>
                          <a:gd name="connsiteX19" fmla="*/ 1329069 w 1329069"/>
                          <a:gd name="connsiteY19" fmla="*/ 305553 h 458308"/>
                          <a:gd name="connsiteX20" fmla="*/ 800126 w 1329069"/>
                          <a:gd name="connsiteY20" fmla="*/ 85061 h 458308"/>
                          <a:gd name="connsiteX21" fmla="*/ 627320 w 1329069"/>
                          <a:gd name="connsiteY21" fmla="*/ 29106 h 458308"/>
                          <a:gd name="connsiteX22" fmla="*/ 388464 w 1329069"/>
                          <a:gd name="connsiteY22" fmla="*/ 0 h 458308"/>
                          <a:gd name="connsiteX23" fmla="*/ 95693 w 1329069"/>
                          <a:gd name="connsiteY23" fmla="*/ 29106 h 458308"/>
                          <a:gd name="connsiteX24" fmla="*/ 53162 w 1329069"/>
                          <a:gd name="connsiteY24" fmla="*/ 39739 h 458308"/>
                          <a:gd name="connsiteX25" fmla="*/ 0 w 1329069"/>
                          <a:gd name="connsiteY25" fmla="*/ 50371 h 458308"/>
                          <a:gd name="connsiteX0" fmla="*/ 0 w 1329069"/>
                          <a:gd name="connsiteY0" fmla="*/ 50371 h 458308"/>
                          <a:gd name="connsiteX1" fmla="*/ 0 w 1329069"/>
                          <a:gd name="connsiteY1" fmla="*/ 50371 h 458308"/>
                          <a:gd name="connsiteX2" fmla="*/ 53162 w 1329069"/>
                          <a:gd name="connsiteY2" fmla="*/ 188594 h 458308"/>
                          <a:gd name="connsiteX3" fmla="*/ 85060 w 1329069"/>
                          <a:gd name="connsiteY3" fmla="*/ 231125 h 458308"/>
                          <a:gd name="connsiteX4" fmla="*/ 180753 w 1329069"/>
                          <a:gd name="connsiteY4" fmla="*/ 294920 h 458308"/>
                          <a:gd name="connsiteX5" fmla="*/ 265813 w 1329069"/>
                          <a:gd name="connsiteY5" fmla="*/ 348083 h 458308"/>
                          <a:gd name="connsiteX6" fmla="*/ 297711 w 1329069"/>
                          <a:gd name="connsiteY6" fmla="*/ 369348 h 458308"/>
                          <a:gd name="connsiteX7" fmla="*/ 393404 w 1329069"/>
                          <a:gd name="connsiteY7" fmla="*/ 401246 h 458308"/>
                          <a:gd name="connsiteX8" fmla="*/ 435934 w 1329069"/>
                          <a:gd name="connsiteY8" fmla="*/ 422511 h 458308"/>
                          <a:gd name="connsiteX9" fmla="*/ 510362 w 1329069"/>
                          <a:gd name="connsiteY9" fmla="*/ 433143 h 458308"/>
                          <a:gd name="connsiteX10" fmla="*/ 648586 w 1329069"/>
                          <a:gd name="connsiteY10" fmla="*/ 443776 h 458308"/>
                          <a:gd name="connsiteX11" fmla="*/ 744279 w 1329069"/>
                          <a:gd name="connsiteY11" fmla="*/ 454408 h 458308"/>
                          <a:gd name="connsiteX12" fmla="*/ 890449 w 1329069"/>
                          <a:gd name="connsiteY12" fmla="*/ 453013 h 458308"/>
                          <a:gd name="connsiteX13" fmla="*/ 999460 w 1329069"/>
                          <a:gd name="connsiteY13" fmla="*/ 411878 h 458308"/>
                          <a:gd name="connsiteX14" fmla="*/ 1031358 w 1329069"/>
                          <a:gd name="connsiteY14" fmla="*/ 401246 h 458308"/>
                          <a:gd name="connsiteX15" fmla="*/ 1052623 w 1329069"/>
                          <a:gd name="connsiteY15" fmla="*/ 369348 h 458308"/>
                          <a:gd name="connsiteX16" fmla="*/ 1113625 w 1329069"/>
                          <a:gd name="connsiteY16" fmla="*/ 363333 h 458308"/>
                          <a:gd name="connsiteX17" fmla="*/ 1168614 w 1329069"/>
                          <a:gd name="connsiteY17" fmla="*/ 343465 h 458308"/>
                          <a:gd name="connsiteX18" fmla="*/ 1254641 w 1329069"/>
                          <a:gd name="connsiteY18" fmla="*/ 326818 h 458308"/>
                          <a:gd name="connsiteX19" fmla="*/ 1329069 w 1329069"/>
                          <a:gd name="connsiteY19" fmla="*/ 305553 h 458308"/>
                          <a:gd name="connsiteX20" fmla="*/ 800126 w 1329069"/>
                          <a:gd name="connsiteY20" fmla="*/ 85061 h 458308"/>
                          <a:gd name="connsiteX21" fmla="*/ 627320 w 1329069"/>
                          <a:gd name="connsiteY21" fmla="*/ 29106 h 458308"/>
                          <a:gd name="connsiteX22" fmla="*/ 388464 w 1329069"/>
                          <a:gd name="connsiteY22" fmla="*/ 0 h 458308"/>
                          <a:gd name="connsiteX23" fmla="*/ 95693 w 1329069"/>
                          <a:gd name="connsiteY23" fmla="*/ 29106 h 458308"/>
                          <a:gd name="connsiteX24" fmla="*/ 53162 w 1329069"/>
                          <a:gd name="connsiteY24" fmla="*/ 39739 h 458308"/>
                          <a:gd name="connsiteX25" fmla="*/ 0 w 1329069"/>
                          <a:gd name="connsiteY25" fmla="*/ 50371 h 458308"/>
                          <a:gd name="connsiteX0" fmla="*/ 0 w 1329069"/>
                          <a:gd name="connsiteY0" fmla="*/ 50371 h 458308"/>
                          <a:gd name="connsiteX1" fmla="*/ 0 w 1329069"/>
                          <a:gd name="connsiteY1" fmla="*/ 50371 h 458308"/>
                          <a:gd name="connsiteX2" fmla="*/ 53162 w 1329069"/>
                          <a:gd name="connsiteY2" fmla="*/ 188594 h 458308"/>
                          <a:gd name="connsiteX3" fmla="*/ 85060 w 1329069"/>
                          <a:gd name="connsiteY3" fmla="*/ 231125 h 458308"/>
                          <a:gd name="connsiteX4" fmla="*/ 180753 w 1329069"/>
                          <a:gd name="connsiteY4" fmla="*/ 294920 h 458308"/>
                          <a:gd name="connsiteX5" fmla="*/ 265813 w 1329069"/>
                          <a:gd name="connsiteY5" fmla="*/ 348083 h 458308"/>
                          <a:gd name="connsiteX6" fmla="*/ 297711 w 1329069"/>
                          <a:gd name="connsiteY6" fmla="*/ 369348 h 458308"/>
                          <a:gd name="connsiteX7" fmla="*/ 393404 w 1329069"/>
                          <a:gd name="connsiteY7" fmla="*/ 401246 h 458308"/>
                          <a:gd name="connsiteX8" fmla="*/ 435934 w 1329069"/>
                          <a:gd name="connsiteY8" fmla="*/ 422511 h 458308"/>
                          <a:gd name="connsiteX9" fmla="*/ 510362 w 1329069"/>
                          <a:gd name="connsiteY9" fmla="*/ 433143 h 458308"/>
                          <a:gd name="connsiteX10" fmla="*/ 648586 w 1329069"/>
                          <a:gd name="connsiteY10" fmla="*/ 443776 h 458308"/>
                          <a:gd name="connsiteX11" fmla="*/ 744279 w 1329069"/>
                          <a:gd name="connsiteY11" fmla="*/ 454408 h 458308"/>
                          <a:gd name="connsiteX12" fmla="*/ 890449 w 1329069"/>
                          <a:gd name="connsiteY12" fmla="*/ 453013 h 458308"/>
                          <a:gd name="connsiteX13" fmla="*/ 999460 w 1329069"/>
                          <a:gd name="connsiteY13" fmla="*/ 411878 h 458308"/>
                          <a:gd name="connsiteX14" fmla="*/ 1031358 w 1329069"/>
                          <a:gd name="connsiteY14" fmla="*/ 401246 h 458308"/>
                          <a:gd name="connsiteX15" fmla="*/ 1069985 w 1329069"/>
                          <a:gd name="connsiteY15" fmla="*/ 382852 h 458308"/>
                          <a:gd name="connsiteX16" fmla="*/ 1113625 w 1329069"/>
                          <a:gd name="connsiteY16" fmla="*/ 363333 h 458308"/>
                          <a:gd name="connsiteX17" fmla="*/ 1168614 w 1329069"/>
                          <a:gd name="connsiteY17" fmla="*/ 343465 h 458308"/>
                          <a:gd name="connsiteX18" fmla="*/ 1254641 w 1329069"/>
                          <a:gd name="connsiteY18" fmla="*/ 326818 h 458308"/>
                          <a:gd name="connsiteX19" fmla="*/ 1329069 w 1329069"/>
                          <a:gd name="connsiteY19" fmla="*/ 305553 h 458308"/>
                          <a:gd name="connsiteX20" fmla="*/ 800126 w 1329069"/>
                          <a:gd name="connsiteY20" fmla="*/ 85061 h 458308"/>
                          <a:gd name="connsiteX21" fmla="*/ 627320 w 1329069"/>
                          <a:gd name="connsiteY21" fmla="*/ 29106 h 458308"/>
                          <a:gd name="connsiteX22" fmla="*/ 388464 w 1329069"/>
                          <a:gd name="connsiteY22" fmla="*/ 0 h 458308"/>
                          <a:gd name="connsiteX23" fmla="*/ 95693 w 1329069"/>
                          <a:gd name="connsiteY23" fmla="*/ 29106 h 458308"/>
                          <a:gd name="connsiteX24" fmla="*/ 53162 w 1329069"/>
                          <a:gd name="connsiteY24" fmla="*/ 39739 h 458308"/>
                          <a:gd name="connsiteX25" fmla="*/ 0 w 1329069"/>
                          <a:gd name="connsiteY25" fmla="*/ 50371 h 458308"/>
                          <a:gd name="connsiteX0" fmla="*/ 0 w 1329069"/>
                          <a:gd name="connsiteY0" fmla="*/ 50371 h 458308"/>
                          <a:gd name="connsiteX1" fmla="*/ 0 w 1329069"/>
                          <a:gd name="connsiteY1" fmla="*/ 50371 h 458308"/>
                          <a:gd name="connsiteX2" fmla="*/ 53162 w 1329069"/>
                          <a:gd name="connsiteY2" fmla="*/ 188594 h 458308"/>
                          <a:gd name="connsiteX3" fmla="*/ 85060 w 1329069"/>
                          <a:gd name="connsiteY3" fmla="*/ 231125 h 458308"/>
                          <a:gd name="connsiteX4" fmla="*/ 174966 w 1329069"/>
                          <a:gd name="connsiteY4" fmla="*/ 306495 h 458308"/>
                          <a:gd name="connsiteX5" fmla="*/ 265813 w 1329069"/>
                          <a:gd name="connsiteY5" fmla="*/ 348083 h 458308"/>
                          <a:gd name="connsiteX6" fmla="*/ 297711 w 1329069"/>
                          <a:gd name="connsiteY6" fmla="*/ 369348 h 458308"/>
                          <a:gd name="connsiteX7" fmla="*/ 393404 w 1329069"/>
                          <a:gd name="connsiteY7" fmla="*/ 401246 h 458308"/>
                          <a:gd name="connsiteX8" fmla="*/ 435934 w 1329069"/>
                          <a:gd name="connsiteY8" fmla="*/ 422511 h 458308"/>
                          <a:gd name="connsiteX9" fmla="*/ 510362 w 1329069"/>
                          <a:gd name="connsiteY9" fmla="*/ 433143 h 458308"/>
                          <a:gd name="connsiteX10" fmla="*/ 648586 w 1329069"/>
                          <a:gd name="connsiteY10" fmla="*/ 443776 h 458308"/>
                          <a:gd name="connsiteX11" fmla="*/ 744279 w 1329069"/>
                          <a:gd name="connsiteY11" fmla="*/ 454408 h 458308"/>
                          <a:gd name="connsiteX12" fmla="*/ 890449 w 1329069"/>
                          <a:gd name="connsiteY12" fmla="*/ 453013 h 458308"/>
                          <a:gd name="connsiteX13" fmla="*/ 999460 w 1329069"/>
                          <a:gd name="connsiteY13" fmla="*/ 411878 h 458308"/>
                          <a:gd name="connsiteX14" fmla="*/ 1031358 w 1329069"/>
                          <a:gd name="connsiteY14" fmla="*/ 401246 h 458308"/>
                          <a:gd name="connsiteX15" fmla="*/ 1069985 w 1329069"/>
                          <a:gd name="connsiteY15" fmla="*/ 382852 h 458308"/>
                          <a:gd name="connsiteX16" fmla="*/ 1113625 w 1329069"/>
                          <a:gd name="connsiteY16" fmla="*/ 363333 h 458308"/>
                          <a:gd name="connsiteX17" fmla="*/ 1168614 w 1329069"/>
                          <a:gd name="connsiteY17" fmla="*/ 343465 h 458308"/>
                          <a:gd name="connsiteX18" fmla="*/ 1254641 w 1329069"/>
                          <a:gd name="connsiteY18" fmla="*/ 326818 h 458308"/>
                          <a:gd name="connsiteX19" fmla="*/ 1329069 w 1329069"/>
                          <a:gd name="connsiteY19" fmla="*/ 305553 h 458308"/>
                          <a:gd name="connsiteX20" fmla="*/ 800126 w 1329069"/>
                          <a:gd name="connsiteY20" fmla="*/ 85061 h 458308"/>
                          <a:gd name="connsiteX21" fmla="*/ 627320 w 1329069"/>
                          <a:gd name="connsiteY21" fmla="*/ 29106 h 458308"/>
                          <a:gd name="connsiteX22" fmla="*/ 388464 w 1329069"/>
                          <a:gd name="connsiteY22" fmla="*/ 0 h 458308"/>
                          <a:gd name="connsiteX23" fmla="*/ 95693 w 1329069"/>
                          <a:gd name="connsiteY23" fmla="*/ 29106 h 458308"/>
                          <a:gd name="connsiteX24" fmla="*/ 53162 w 1329069"/>
                          <a:gd name="connsiteY24" fmla="*/ 39739 h 458308"/>
                          <a:gd name="connsiteX25" fmla="*/ 0 w 1329069"/>
                          <a:gd name="connsiteY25" fmla="*/ 50371 h 45830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</a:cxnLst>
                        <a:rect l="l" t="t" r="r" b="b"/>
                        <a:pathLst>
                          <a:path w="1329069" h="458308">
                            <a:moveTo>
                              <a:pt x="0" y="50371"/>
                            </a:moveTo>
                            <a:lnTo>
                              <a:pt x="0" y="50371"/>
                            </a:lnTo>
                            <a:cubicBezTo>
                              <a:pt x="14908" y="95096"/>
                              <a:pt x="27232" y="147105"/>
                              <a:pt x="53162" y="188594"/>
                            </a:cubicBezTo>
                            <a:cubicBezTo>
                              <a:pt x="62554" y="203622"/>
                              <a:pt x="64759" y="211475"/>
                              <a:pt x="85060" y="231125"/>
                            </a:cubicBezTo>
                            <a:cubicBezTo>
                              <a:pt x="105361" y="250775"/>
                              <a:pt x="99351" y="265779"/>
                              <a:pt x="174966" y="306495"/>
                            </a:cubicBezTo>
                            <a:cubicBezTo>
                              <a:pt x="204405" y="322347"/>
                              <a:pt x="245356" y="337608"/>
                              <a:pt x="265813" y="348083"/>
                            </a:cubicBezTo>
                            <a:cubicBezTo>
                              <a:pt x="286270" y="358558"/>
                              <a:pt x="285915" y="364433"/>
                              <a:pt x="297711" y="369348"/>
                            </a:cubicBezTo>
                            <a:cubicBezTo>
                              <a:pt x="328748" y="382280"/>
                              <a:pt x="363331" y="386209"/>
                              <a:pt x="393404" y="401246"/>
                            </a:cubicBezTo>
                            <a:cubicBezTo>
                              <a:pt x="407581" y="408334"/>
                              <a:pt x="420642" y="418341"/>
                              <a:pt x="435934" y="422511"/>
                            </a:cubicBezTo>
                            <a:cubicBezTo>
                              <a:pt x="460112" y="429105"/>
                              <a:pt x="485425" y="430649"/>
                              <a:pt x="510362" y="433143"/>
                            </a:cubicBezTo>
                            <a:cubicBezTo>
                              <a:pt x="556343" y="437741"/>
                              <a:pt x="602565" y="439592"/>
                              <a:pt x="648586" y="443776"/>
                            </a:cubicBezTo>
                            <a:cubicBezTo>
                              <a:pt x="680548" y="446682"/>
                              <a:pt x="712381" y="450864"/>
                              <a:pt x="744279" y="454408"/>
                            </a:cubicBezTo>
                            <a:cubicBezTo>
                              <a:pt x="822251" y="450864"/>
                              <a:pt x="813458" y="465845"/>
                              <a:pt x="890449" y="453013"/>
                            </a:cubicBezTo>
                            <a:cubicBezTo>
                              <a:pt x="903054" y="450912"/>
                              <a:pt x="975975" y="420506"/>
                              <a:pt x="999460" y="411878"/>
                            </a:cubicBezTo>
                            <a:cubicBezTo>
                              <a:pt x="1022945" y="403250"/>
                              <a:pt x="1020725" y="404790"/>
                              <a:pt x="1031358" y="401246"/>
                            </a:cubicBezTo>
                            <a:cubicBezTo>
                              <a:pt x="1038446" y="390613"/>
                              <a:pt x="1056274" y="389171"/>
                              <a:pt x="1069985" y="382852"/>
                            </a:cubicBezTo>
                            <a:cubicBezTo>
                              <a:pt x="1083696" y="376533"/>
                              <a:pt x="1097187" y="369898"/>
                              <a:pt x="1113625" y="363333"/>
                            </a:cubicBezTo>
                            <a:cubicBezTo>
                              <a:pt x="1130063" y="356768"/>
                              <a:pt x="1145111" y="349551"/>
                              <a:pt x="1168614" y="343465"/>
                            </a:cubicBezTo>
                            <a:cubicBezTo>
                              <a:pt x="1192117" y="337379"/>
                              <a:pt x="1212616" y="332821"/>
                              <a:pt x="1254641" y="326818"/>
                            </a:cubicBezTo>
                            <a:cubicBezTo>
                              <a:pt x="1321799" y="304432"/>
                              <a:pt x="1296021" y="305553"/>
                              <a:pt x="1329069" y="305553"/>
                            </a:cubicBezTo>
                            <a:cubicBezTo>
                              <a:pt x="1123506" y="238213"/>
                              <a:pt x="1005689" y="152401"/>
                              <a:pt x="800126" y="85061"/>
                            </a:cubicBezTo>
                            <a:cubicBezTo>
                              <a:pt x="771772" y="60252"/>
                              <a:pt x="695930" y="43283"/>
                              <a:pt x="627320" y="29106"/>
                            </a:cubicBezTo>
                            <a:cubicBezTo>
                              <a:pt x="558710" y="14929"/>
                              <a:pt x="420558" y="0"/>
                              <a:pt x="388464" y="0"/>
                            </a:cubicBezTo>
                            <a:cubicBezTo>
                              <a:pt x="243109" y="0"/>
                              <a:pt x="241004" y="25562"/>
                              <a:pt x="95693" y="29106"/>
                            </a:cubicBezTo>
                            <a:cubicBezTo>
                              <a:pt x="81516" y="32650"/>
                              <a:pt x="67025" y="35118"/>
                              <a:pt x="53162" y="39739"/>
                            </a:cubicBezTo>
                            <a:cubicBezTo>
                              <a:pt x="-14581" y="62320"/>
                              <a:pt x="8860" y="48599"/>
                              <a:pt x="0" y="50371"/>
                            </a:cubicBezTo>
                            <a:close/>
                          </a:path>
                        </a:pathLst>
                      </a:custGeom>
                      <a:grpFill/>
                      <a:ln>
                        <a:solidFill>
                          <a:srgbClr val="660033"/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hu-HU"/>
                      </a:p>
                    </p:txBody>
                  </p:sp>
                  <p:sp>
                    <p:nvSpPr>
                      <p:cNvPr id="479" name="Szabadkézi sokszög: alakzat 478">
                        <a:extLst>
                          <a:ext uri="{FF2B5EF4-FFF2-40B4-BE49-F238E27FC236}">
                            <a16:creationId xmlns:a16="http://schemas.microsoft.com/office/drawing/2014/main" id="{8DE6D1EA-14D7-4A9C-0CF1-84B24BDB9158}"/>
                          </a:ext>
                        </a:extLst>
                      </p:cNvPr>
                      <p:cNvSpPr/>
                      <p:nvPr/>
                    </p:nvSpPr>
                    <p:spPr>
                      <a:xfrm rot="1774872">
                        <a:off x="1107383" y="4721260"/>
                        <a:ext cx="1223593" cy="421936"/>
                      </a:xfrm>
                      <a:custGeom>
                        <a:avLst/>
                        <a:gdLst>
                          <a:gd name="connsiteX0" fmla="*/ 0 w 1329069"/>
                          <a:gd name="connsiteY0" fmla="*/ 32184 h 436221"/>
                          <a:gd name="connsiteX1" fmla="*/ 0 w 1329069"/>
                          <a:gd name="connsiteY1" fmla="*/ 32184 h 436221"/>
                          <a:gd name="connsiteX2" fmla="*/ 53162 w 1329069"/>
                          <a:gd name="connsiteY2" fmla="*/ 170407 h 436221"/>
                          <a:gd name="connsiteX3" fmla="*/ 85060 w 1329069"/>
                          <a:gd name="connsiteY3" fmla="*/ 212938 h 436221"/>
                          <a:gd name="connsiteX4" fmla="*/ 180753 w 1329069"/>
                          <a:gd name="connsiteY4" fmla="*/ 276733 h 436221"/>
                          <a:gd name="connsiteX5" fmla="*/ 265813 w 1329069"/>
                          <a:gd name="connsiteY5" fmla="*/ 329896 h 436221"/>
                          <a:gd name="connsiteX6" fmla="*/ 297711 w 1329069"/>
                          <a:gd name="connsiteY6" fmla="*/ 351161 h 436221"/>
                          <a:gd name="connsiteX7" fmla="*/ 393404 w 1329069"/>
                          <a:gd name="connsiteY7" fmla="*/ 383059 h 436221"/>
                          <a:gd name="connsiteX8" fmla="*/ 435934 w 1329069"/>
                          <a:gd name="connsiteY8" fmla="*/ 404324 h 436221"/>
                          <a:gd name="connsiteX9" fmla="*/ 510362 w 1329069"/>
                          <a:gd name="connsiteY9" fmla="*/ 414956 h 436221"/>
                          <a:gd name="connsiteX10" fmla="*/ 648586 w 1329069"/>
                          <a:gd name="connsiteY10" fmla="*/ 425589 h 436221"/>
                          <a:gd name="connsiteX11" fmla="*/ 744279 w 1329069"/>
                          <a:gd name="connsiteY11" fmla="*/ 436221 h 436221"/>
                          <a:gd name="connsiteX12" fmla="*/ 978195 w 1329069"/>
                          <a:gd name="connsiteY12" fmla="*/ 425589 h 436221"/>
                          <a:gd name="connsiteX13" fmla="*/ 999460 w 1329069"/>
                          <a:gd name="connsiteY13" fmla="*/ 393691 h 436221"/>
                          <a:gd name="connsiteX14" fmla="*/ 1031358 w 1329069"/>
                          <a:gd name="connsiteY14" fmla="*/ 383059 h 436221"/>
                          <a:gd name="connsiteX15" fmla="*/ 1052623 w 1329069"/>
                          <a:gd name="connsiteY15" fmla="*/ 351161 h 436221"/>
                          <a:gd name="connsiteX16" fmla="*/ 1095153 w 1329069"/>
                          <a:gd name="connsiteY16" fmla="*/ 340528 h 436221"/>
                          <a:gd name="connsiteX17" fmla="*/ 1127051 w 1329069"/>
                          <a:gd name="connsiteY17" fmla="*/ 329896 h 436221"/>
                          <a:gd name="connsiteX18" fmla="*/ 1254641 w 1329069"/>
                          <a:gd name="connsiteY18" fmla="*/ 308631 h 436221"/>
                          <a:gd name="connsiteX19" fmla="*/ 1329069 w 1329069"/>
                          <a:gd name="connsiteY19" fmla="*/ 287366 h 436221"/>
                          <a:gd name="connsiteX20" fmla="*/ 712381 w 1329069"/>
                          <a:gd name="connsiteY20" fmla="*/ 85347 h 436221"/>
                          <a:gd name="connsiteX21" fmla="*/ 627320 w 1329069"/>
                          <a:gd name="connsiteY21" fmla="*/ 10919 h 436221"/>
                          <a:gd name="connsiteX22" fmla="*/ 531627 w 1329069"/>
                          <a:gd name="connsiteY22" fmla="*/ 286 h 436221"/>
                          <a:gd name="connsiteX23" fmla="*/ 95693 w 1329069"/>
                          <a:gd name="connsiteY23" fmla="*/ 10919 h 436221"/>
                          <a:gd name="connsiteX24" fmla="*/ 53162 w 1329069"/>
                          <a:gd name="connsiteY24" fmla="*/ 21552 h 436221"/>
                          <a:gd name="connsiteX25" fmla="*/ 0 w 1329069"/>
                          <a:gd name="connsiteY25" fmla="*/ 32184 h 436221"/>
                          <a:gd name="connsiteX0" fmla="*/ 0 w 1329069"/>
                          <a:gd name="connsiteY0" fmla="*/ 31901 h 435938"/>
                          <a:gd name="connsiteX1" fmla="*/ 0 w 1329069"/>
                          <a:gd name="connsiteY1" fmla="*/ 31901 h 435938"/>
                          <a:gd name="connsiteX2" fmla="*/ 53162 w 1329069"/>
                          <a:gd name="connsiteY2" fmla="*/ 170124 h 435938"/>
                          <a:gd name="connsiteX3" fmla="*/ 85060 w 1329069"/>
                          <a:gd name="connsiteY3" fmla="*/ 212655 h 435938"/>
                          <a:gd name="connsiteX4" fmla="*/ 180753 w 1329069"/>
                          <a:gd name="connsiteY4" fmla="*/ 276450 h 435938"/>
                          <a:gd name="connsiteX5" fmla="*/ 265813 w 1329069"/>
                          <a:gd name="connsiteY5" fmla="*/ 329613 h 435938"/>
                          <a:gd name="connsiteX6" fmla="*/ 297711 w 1329069"/>
                          <a:gd name="connsiteY6" fmla="*/ 350878 h 435938"/>
                          <a:gd name="connsiteX7" fmla="*/ 393404 w 1329069"/>
                          <a:gd name="connsiteY7" fmla="*/ 382776 h 435938"/>
                          <a:gd name="connsiteX8" fmla="*/ 435934 w 1329069"/>
                          <a:gd name="connsiteY8" fmla="*/ 404041 h 435938"/>
                          <a:gd name="connsiteX9" fmla="*/ 510362 w 1329069"/>
                          <a:gd name="connsiteY9" fmla="*/ 414673 h 435938"/>
                          <a:gd name="connsiteX10" fmla="*/ 648586 w 1329069"/>
                          <a:gd name="connsiteY10" fmla="*/ 425306 h 435938"/>
                          <a:gd name="connsiteX11" fmla="*/ 744279 w 1329069"/>
                          <a:gd name="connsiteY11" fmla="*/ 435938 h 435938"/>
                          <a:gd name="connsiteX12" fmla="*/ 978195 w 1329069"/>
                          <a:gd name="connsiteY12" fmla="*/ 425306 h 435938"/>
                          <a:gd name="connsiteX13" fmla="*/ 999460 w 1329069"/>
                          <a:gd name="connsiteY13" fmla="*/ 393408 h 435938"/>
                          <a:gd name="connsiteX14" fmla="*/ 1031358 w 1329069"/>
                          <a:gd name="connsiteY14" fmla="*/ 382776 h 435938"/>
                          <a:gd name="connsiteX15" fmla="*/ 1052623 w 1329069"/>
                          <a:gd name="connsiteY15" fmla="*/ 350878 h 435938"/>
                          <a:gd name="connsiteX16" fmla="*/ 1095153 w 1329069"/>
                          <a:gd name="connsiteY16" fmla="*/ 340245 h 435938"/>
                          <a:gd name="connsiteX17" fmla="*/ 1127051 w 1329069"/>
                          <a:gd name="connsiteY17" fmla="*/ 329613 h 435938"/>
                          <a:gd name="connsiteX18" fmla="*/ 1254641 w 1329069"/>
                          <a:gd name="connsiteY18" fmla="*/ 308348 h 435938"/>
                          <a:gd name="connsiteX19" fmla="*/ 1329069 w 1329069"/>
                          <a:gd name="connsiteY19" fmla="*/ 287083 h 435938"/>
                          <a:gd name="connsiteX20" fmla="*/ 800126 w 1329069"/>
                          <a:gd name="connsiteY20" fmla="*/ 66591 h 435938"/>
                          <a:gd name="connsiteX21" fmla="*/ 627320 w 1329069"/>
                          <a:gd name="connsiteY21" fmla="*/ 10636 h 435938"/>
                          <a:gd name="connsiteX22" fmla="*/ 531627 w 1329069"/>
                          <a:gd name="connsiteY22" fmla="*/ 3 h 435938"/>
                          <a:gd name="connsiteX23" fmla="*/ 95693 w 1329069"/>
                          <a:gd name="connsiteY23" fmla="*/ 10636 h 435938"/>
                          <a:gd name="connsiteX24" fmla="*/ 53162 w 1329069"/>
                          <a:gd name="connsiteY24" fmla="*/ 21269 h 435938"/>
                          <a:gd name="connsiteX25" fmla="*/ 0 w 1329069"/>
                          <a:gd name="connsiteY25" fmla="*/ 31901 h 435938"/>
                          <a:gd name="connsiteX0" fmla="*/ 0 w 1329069"/>
                          <a:gd name="connsiteY0" fmla="*/ 50371 h 454408"/>
                          <a:gd name="connsiteX1" fmla="*/ 0 w 1329069"/>
                          <a:gd name="connsiteY1" fmla="*/ 50371 h 454408"/>
                          <a:gd name="connsiteX2" fmla="*/ 53162 w 1329069"/>
                          <a:gd name="connsiteY2" fmla="*/ 188594 h 454408"/>
                          <a:gd name="connsiteX3" fmla="*/ 85060 w 1329069"/>
                          <a:gd name="connsiteY3" fmla="*/ 231125 h 454408"/>
                          <a:gd name="connsiteX4" fmla="*/ 180753 w 1329069"/>
                          <a:gd name="connsiteY4" fmla="*/ 294920 h 454408"/>
                          <a:gd name="connsiteX5" fmla="*/ 265813 w 1329069"/>
                          <a:gd name="connsiteY5" fmla="*/ 348083 h 454408"/>
                          <a:gd name="connsiteX6" fmla="*/ 297711 w 1329069"/>
                          <a:gd name="connsiteY6" fmla="*/ 369348 h 454408"/>
                          <a:gd name="connsiteX7" fmla="*/ 393404 w 1329069"/>
                          <a:gd name="connsiteY7" fmla="*/ 401246 h 454408"/>
                          <a:gd name="connsiteX8" fmla="*/ 435934 w 1329069"/>
                          <a:gd name="connsiteY8" fmla="*/ 422511 h 454408"/>
                          <a:gd name="connsiteX9" fmla="*/ 510362 w 1329069"/>
                          <a:gd name="connsiteY9" fmla="*/ 433143 h 454408"/>
                          <a:gd name="connsiteX10" fmla="*/ 648586 w 1329069"/>
                          <a:gd name="connsiteY10" fmla="*/ 443776 h 454408"/>
                          <a:gd name="connsiteX11" fmla="*/ 744279 w 1329069"/>
                          <a:gd name="connsiteY11" fmla="*/ 454408 h 454408"/>
                          <a:gd name="connsiteX12" fmla="*/ 978195 w 1329069"/>
                          <a:gd name="connsiteY12" fmla="*/ 443776 h 454408"/>
                          <a:gd name="connsiteX13" fmla="*/ 999460 w 1329069"/>
                          <a:gd name="connsiteY13" fmla="*/ 411878 h 454408"/>
                          <a:gd name="connsiteX14" fmla="*/ 1031358 w 1329069"/>
                          <a:gd name="connsiteY14" fmla="*/ 401246 h 454408"/>
                          <a:gd name="connsiteX15" fmla="*/ 1052623 w 1329069"/>
                          <a:gd name="connsiteY15" fmla="*/ 369348 h 454408"/>
                          <a:gd name="connsiteX16" fmla="*/ 1095153 w 1329069"/>
                          <a:gd name="connsiteY16" fmla="*/ 358715 h 454408"/>
                          <a:gd name="connsiteX17" fmla="*/ 1127051 w 1329069"/>
                          <a:gd name="connsiteY17" fmla="*/ 348083 h 454408"/>
                          <a:gd name="connsiteX18" fmla="*/ 1254641 w 1329069"/>
                          <a:gd name="connsiteY18" fmla="*/ 326818 h 454408"/>
                          <a:gd name="connsiteX19" fmla="*/ 1329069 w 1329069"/>
                          <a:gd name="connsiteY19" fmla="*/ 305553 h 454408"/>
                          <a:gd name="connsiteX20" fmla="*/ 800126 w 1329069"/>
                          <a:gd name="connsiteY20" fmla="*/ 85061 h 454408"/>
                          <a:gd name="connsiteX21" fmla="*/ 627320 w 1329069"/>
                          <a:gd name="connsiteY21" fmla="*/ 29106 h 454408"/>
                          <a:gd name="connsiteX22" fmla="*/ 388464 w 1329069"/>
                          <a:gd name="connsiteY22" fmla="*/ 0 h 454408"/>
                          <a:gd name="connsiteX23" fmla="*/ 95693 w 1329069"/>
                          <a:gd name="connsiteY23" fmla="*/ 29106 h 454408"/>
                          <a:gd name="connsiteX24" fmla="*/ 53162 w 1329069"/>
                          <a:gd name="connsiteY24" fmla="*/ 39739 h 454408"/>
                          <a:gd name="connsiteX25" fmla="*/ 0 w 1329069"/>
                          <a:gd name="connsiteY25" fmla="*/ 50371 h 454408"/>
                          <a:gd name="connsiteX0" fmla="*/ 0 w 1329069"/>
                          <a:gd name="connsiteY0" fmla="*/ 50371 h 458308"/>
                          <a:gd name="connsiteX1" fmla="*/ 0 w 1329069"/>
                          <a:gd name="connsiteY1" fmla="*/ 50371 h 458308"/>
                          <a:gd name="connsiteX2" fmla="*/ 53162 w 1329069"/>
                          <a:gd name="connsiteY2" fmla="*/ 188594 h 458308"/>
                          <a:gd name="connsiteX3" fmla="*/ 85060 w 1329069"/>
                          <a:gd name="connsiteY3" fmla="*/ 231125 h 458308"/>
                          <a:gd name="connsiteX4" fmla="*/ 180753 w 1329069"/>
                          <a:gd name="connsiteY4" fmla="*/ 294920 h 458308"/>
                          <a:gd name="connsiteX5" fmla="*/ 265813 w 1329069"/>
                          <a:gd name="connsiteY5" fmla="*/ 348083 h 458308"/>
                          <a:gd name="connsiteX6" fmla="*/ 297711 w 1329069"/>
                          <a:gd name="connsiteY6" fmla="*/ 369348 h 458308"/>
                          <a:gd name="connsiteX7" fmla="*/ 393404 w 1329069"/>
                          <a:gd name="connsiteY7" fmla="*/ 401246 h 458308"/>
                          <a:gd name="connsiteX8" fmla="*/ 435934 w 1329069"/>
                          <a:gd name="connsiteY8" fmla="*/ 422511 h 458308"/>
                          <a:gd name="connsiteX9" fmla="*/ 510362 w 1329069"/>
                          <a:gd name="connsiteY9" fmla="*/ 433143 h 458308"/>
                          <a:gd name="connsiteX10" fmla="*/ 648586 w 1329069"/>
                          <a:gd name="connsiteY10" fmla="*/ 443776 h 458308"/>
                          <a:gd name="connsiteX11" fmla="*/ 744279 w 1329069"/>
                          <a:gd name="connsiteY11" fmla="*/ 454408 h 458308"/>
                          <a:gd name="connsiteX12" fmla="*/ 890449 w 1329069"/>
                          <a:gd name="connsiteY12" fmla="*/ 453013 h 458308"/>
                          <a:gd name="connsiteX13" fmla="*/ 999460 w 1329069"/>
                          <a:gd name="connsiteY13" fmla="*/ 411878 h 458308"/>
                          <a:gd name="connsiteX14" fmla="*/ 1031358 w 1329069"/>
                          <a:gd name="connsiteY14" fmla="*/ 401246 h 458308"/>
                          <a:gd name="connsiteX15" fmla="*/ 1052623 w 1329069"/>
                          <a:gd name="connsiteY15" fmla="*/ 369348 h 458308"/>
                          <a:gd name="connsiteX16" fmla="*/ 1095153 w 1329069"/>
                          <a:gd name="connsiteY16" fmla="*/ 358715 h 458308"/>
                          <a:gd name="connsiteX17" fmla="*/ 1127051 w 1329069"/>
                          <a:gd name="connsiteY17" fmla="*/ 348083 h 458308"/>
                          <a:gd name="connsiteX18" fmla="*/ 1254641 w 1329069"/>
                          <a:gd name="connsiteY18" fmla="*/ 326818 h 458308"/>
                          <a:gd name="connsiteX19" fmla="*/ 1329069 w 1329069"/>
                          <a:gd name="connsiteY19" fmla="*/ 305553 h 458308"/>
                          <a:gd name="connsiteX20" fmla="*/ 800126 w 1329069"/>
                          <a:gd name="connsiteY20" fmla="*/ 85061 h 458308"/>
                          <a:gd name="connsiteX21" fmla="*/ 627320 w 1329069"/>
                          <a:gd name="connsiteY21" fmla="*/ 29106 h 458308"/>
                          <a:gd name="connsiteX22" fmla="*/ 388464 w 1329069"/>
                          <a:gd name="connsiteY22" fmla="*/ 0 h 458308"/>
                          <a:gd name="connsiteX23" fmla="*/ 95693 w 1329069"/>
                          <a:gd name="connsiteY23" fmla="*/ 29106 h 458308"/>
                          <a:gd name="connsiteX24" fmla="*/ 53162 w 1329069"/>
                          <a:gd name="connsiteY24" fmla="*/ 39739 h 458308"/>
                          <a:gd name="connsiteX25" fmla="*/ 0 w 1329069"/>
                          <a:gd name="connsiteY25" fmla="*/ 50371 h 458308"/>
                          <a:gd name="connsiteX0" fmla="*/ 0 w 1329069"/>
                          <a:gd name="connsiteY0" fmla="*/ 50371 h 458308"/>
                          <a:gd name="connsiteX1" fmla="*/ 0 w 1329069"/>
                          <a:gd name="connsiteY1" fmla="*/ 50371 h 458308"/>
                          <a:gd name="connsiteX2" fmla="*/ 53162 w 1329069"/>
                          <a:gd name="connsiteY2" fmla="*/ 188594 h 458308"/>
                          <a:gd name="connsiteX3" fmla="*/ 85060 w 1329069"/>
                          <a:gd name="connsiteY3" fmla="*/ 231125 h 458308"/>
                          <a:gd name="connsiteX4" fmla="*/ 180753 w 1329069"/>
                          <a:gd name="connsiteY4" fmla="*/ 294920 h 458308"/>
                          <a:gd name="connsiteX5" fmla="*/ 265813 w 1329069"/>
                          <a:gd name="connsiteY5" fmla="*/ 348083 h 458308"/>
                          <a:gd name="connsiteX6" fmla="*/ 297711 w 1329069"/>
                          <a:gd name="connsiteY6" fmla="*/ 369348 h 458308"/>
                          <a:gd name="connsiteX7" fmla="*/ 393404 w 1329069"/>
                          <a:gd name="connsiteY7" fmla="*/ 401246 h 458308"/>
                          <a:gd name="connsiteX8" fmla="*/ 435934 w 1329069"/>
                          <a:gd name="connsiteY8" fmla="*/ 422511 h 458308"/>
                          <a:gd name="connsiteX9" fmla="*/ 510362 w 1329069"/>
                          <a:gd name="connsiteY9" fmla="*/ 433143 h 458308"/>
                          <a:gd name="connsiteX10" fmla="*/ 648586 w 1329069"/>
                          <a:gd name="connsiteY10" fmla="*/ 443776 h 458308"/>
                          <a:gd name="connsiteX11" fmla="*/ 744279 w 1329069"/>
                          <a:gd name="connsiteY11" fmla="*/ 454408 h 458308"/>
                          <a:gd name="connsiteX12" fmla="*/ 890449 w 1329069"/>
                          <a:gd name="connsiteY12" fmla="*/ 453013 h 458308"/>
                          <a:gd name="connsiteX13" fmla="*/ 999460 w 1329069"/>
                          <a:gd name="connsiteY13" fmla="*/ 411878 h 458308"/>
                          <a:gd name="connsiteX14" fmla="*/ 1031358 w 1329069"/>
                          <a:gd name="connsiteY14" fmla="*/ 401246 h 458308"/>
                          <a:gd name="connsiteX15" fmla="*/ 1052623 w 1329069"/>
                          <a:gd name="connsiteY15" fmla="*/ 369348 h 458308"/>
                          <a:gd name="connsiteX16" fmla="*/ 1095153 w 1329069"/>
                          <a:gd name="connsiteY16" fmla="*/ 358715 h 458308"/>
                          <a:gd name="connsiteX17" fmla="*/ 1168614 w 1329069"/>
                          <a:gd name="connsiteY17" fmla="*/ 343465 h 458308"/>
                          <a:gd name="connsiteX18" fmla="*/ 1254641 w 1329069"/>
                          <a:gd name="connsiteY18" fmla="*/ 326818 h 458308"/>
                          <a:gd name="connsiteX19" fmla="*/ 1329069 w 1329069"/>
                          <a:gd name="connsiteY19" fmla="*/ 305553 h 458308"/>
                          <a:gd name="connsiteX20" fmla="*/ 800126 w 1329069"/>
                          <a:gd name="connsiteY20" fmla="*/ 85061 h 458308"/>
                          <a:gd name="connsiteX21" fmla="*/ 627320 w 1329069"/>
                          <a:gd name="connsiteY21" fmla="*/ 29106 h 458308"/>
                          <a:gd name="connsiteX22" fmla="*/ 388464 w 1329069"/>
                          <a:gd name="connsiteY22" fmla="*/ 0 h 458308"/>
                          <a:gd name="connsiteX23" fmla="*/ 95693 w 1329069"/>
                          <a:gd name="connsiteY23" fmla="*/ 29106 h 458308"/>
                          <a:gd name="connsiteX24" fmla="*/ 53162 w 1329069"/>
                          <a:gd name="connsiteY24" fmla="*/ 39739 h 458308"/>
                          <a:gd name="connsiteX25" fmla="*/ 0 w 1329069"/>
                          <a:gd name="connsiteY25" fmla="*/ 50371 h 458308"/>
                          <a:gd name="connsiteX0" fmla="*/ 0 w 1329069"/>
                          <a:gd name="connsiteY0" fmla="*/ 50371 h 458308"/>
                          <a:gd name="connsiteX1" fmla="*/ 0 w 1329069"/>
                          <a:gd name="connsiteY1" fmla="*/ 50371 h 458308"/>
                          <a:gd name="connsiteX2" fmla="*/ 53162 w 1329069"/>
                          <a:gd name="connsiteY2" fmla="*/ 188594 h 458308"/>
                          <a:gd name="connsiteX3" fmla="*/ 85060 w 1329069"/>
                          <a:gd name="connsiteY3" fmla="*/ 231125 h 458308"/>
                          <a:gd name="connsiteX4" fmla="*/ 180753 w 1329069"/>
                          <a:gd name="connsiteY4" fmla="*/ 294920 h 458308"/>
                          <a:gd name="connsiteX5" fmla="*/ 265813 w 1329069"/>
                          <a:gd name="connsiteY5" fmla="*/ 348083 h 458308"/>
                          <a:gd name="connsiteX6" fmla="*/ 297711 w 1329069"/>
                          <a:gd name="connsiteY6" fmla="*/ 369348 h 458308"/>
                          <a:gd name="connsiteX7" fmla="*/ 393404 w 1329069"/>
                          <a:gd name="connsiteY7" fmla="*/ 401246 h 458308"/>
                          <a:gd name="connsiteX8" fmla="*/ 435934 w 1329069"/>
                          <a:gd name="connsiteY8" fmla="*/ 422511 h 458308"/>
                          <a:gd name="connsiteX9" fmla="*/ 510362 w 1329069"/>
                          <a:gd name="connsiteY9" fmla="*/ 433143 h 458308"/>
                          <a:gd name="connsiteX10" fmla="*/ 648586 w 1329069"/>
                          <a:gd name="connsiteY10" fmla="*/ 443776 h 458308"/>
                          <a:gd name="connsiteX11" fmla="*/ 744279 w 1329069"/>
                          <a:gd name="connsiteY11" fmla="*/ 454408 h 458308"/>
                          <a:gd name="connsiteX12" fmla="*/ 890449 w 1329069"/>
                          <a:gd name="connsiteY12" fmla="*/ 453013 h 458308"/>
                          <a:gd name="connsiteX13" fmla="*/ 999460 w 1329069"/>
                          <a:gd name="connsiteY13" fmla="*/ 411878 h 458308"/>
                          <a:gd name="connsiteX14" fmla="*/ 1031358 w 1329069"/>
                          <a:gd name="connsiteY14" fmla="*/ 401246 h 458308"/>
                          <a:gd name="connsiteX15" fmla="*/ 1052623 w 1329069"/>
                          <a:gd name="connsiteY15" fmla="*/ 369348 h 458308"/>
                          <a:gd name="connsiteX16" fmla="*/ 1113625 w 1329069"/>
                          <a:gd name="connsiteY16" fmla="*/ 363333 h 458308"/>
                          <a:gd name="connsiteX17" fmla="*/ 1168614 w 1329069"/>
                          <a:gd name="connsiteY17" fmla="*/ 343465 h 458308"/>
                          <a:gd name="connsiteX18" fmla="*/ 1254641 w 1329069"/>
                          <a:gd name="connsiteY18" fmla="*/ 326818 h 458308"/>
                          <a:gd name="connsiteX19" fmla="*/ 1329069 w 1329069"/>
                          <a:gd name="connsiteY19" fmla="*/ 305553 h 458308"/>
                          <a:gd name="connsiteX20" fmla="*/ 800126 w 1329069"/>
                          <a:gd name="connsiteY20" fmla="*/ 85061 h 458308"/>
                          <a:gd name="connsiteX21" fmla="*/ 627320 w 1329069"/>
                          <a:gd name="connsiteY21" fmla="*/ 29106 h 458308"/>
                          <a:gd name="connsiteX22" fmla="*/ 388464 w 1329069"/>
                          <a:gd name="connsiteY22" fmla="*/ 0 h 458308"/>
                          <a:gd name="connsiteX23" fmla="*/ 95693 w 1329069"/>
                          <a:gd name="connsiteY23" fmla="*/ 29106 h 458308"/>
                          <a:gd name="connsiteX24" fmla="*/ 53162 w 1329069"/>
                          <a:gd name="connsiteY24" fmla="*/ 39739 h 458308"/>
                          <a:gd name="connsiteX25" fmla="*/ 0 w 1329069"/>
                          <a:gd name="connsiteY25" fmla="*/ 50371 h 458308"/>
                          <a:gd name="connsiteX0" fmla="*/ 0 w 1329069"/>
                          <a:gd name="connsiteY0" fmla="*/ 50371 h 458308"/>
                          <a:gd name="connsiteX1" fmla="*/ 0 w 1329069"/>
                          <a:gd name="connsiteY1" fmla="*/ 50371 h 458308"/>
                          <a:gd name="connsiteX2" fmla="*/ 53162 w 1329069"/>
                          <a:gd name="connsiteY2" fmla="*/ 188594 h 458308"/>
                          <a:gd name="connsiteX3" fmla="*/ 85060 w 1329069"/>
                          <a:gd name="connsiteY3" fmla="*/ 231125 h 458308"/>
                          <a:gd name="connsiteX4" fmla="*/ 180753 w 1329069"/>
                          <a:gd name="connsiteY4" fmla="*/ 294920 h 458308"/>
                          <a:gd name="connsiteX5" fmla="*/ 265813 w 1329069"/>
                          <a:gd name="connsiteY5" fmla="*/ 348083 h 458308"/>
                          <a:gd name="connsiteX6" fmla="*/ 297711 w 1329069"/>
                          <a:gd name="connsiteY6" fmla="*/ 369348 h 458308"/>
                          <a:gd name="connsiteX7" fmla="*/ 393404 w 1329069"/>
                          <a:gd name="connsiteY7" fmla="*/ 401246 h 458308"/>
                          <a:gd name="connsiteX8" fmla="*/ 435934 w 1329069"/>
                          <a:gd name="connsiteY8" fmla="*/ 422511 h 458308"/>
                          <a:gd name="connsiteX9" fmla="*/ 510362 w 1329069"/>
                          <a:gd name="connsiteY9" fmla="*/ 433143 h 458308"/>
                          <a:gd name="connsiteX10" fmla="*/ 648586 w 1329069"/>
                          <a:gd name="connsiteY10" fmla="*/ 443776 h 458308"/>
                          <a:gd name="connsiteX11" fmla="*/ 744279 w 1329069"/>
                          <a:gd name="connsiteY11" fmla="*/ 454408 h 458308"/>
                          <a:gd name="connsiteX12" fmla="*/ 890449 w 1329069"/>
                          <a:gd name="connsiteY12" fmla="*/ 453013 h 458308"/>
                          <a:gd name="connsiteX13" fmla="*/ 999460 w 1329069"/>
                          <a:gd name="connsiteY13" fmla="*/ 411878 h 458308"/>
                          <a:gd name="connsiteX14" fmla="*/ 1031358 w 1329069"/>
                          <a:gd name="connsiteY14" fmla="*/ 401246 h 458308"/>
                          <a:gd name="connsiteX15" fmla="*/ 1069985 w 1329069"/>
                          <a:gd name="connsiteY15" fmla="*/ 382852 h 458308"/>
                          <a:gd name="connsiteX16" fmla="*/ 1113625 w 1329069"/>
                          <a:gd name="connsiteY16" fmla="*/ 363333 h 458308"/>
                          <a:gd name="connsiteX17" fmla="*/ 1168614 w 1329069"/>
                          <a:gd name="connsiteY17" fmla="*/ 343465 h 458308"/>
                          <a:gd name="connsiteX18" fmla="*/ 1254641 w 1329069"/>
                          <a:gd name="connsiteY18" fmla="*/ 326818 h 458308"/>
                          <a:gd name="connsiteX19" fmla="*/ 1329069 w 1329069"/>
                          <a:gd name="connsiteY19" fmla="*/ 305553 h 458308"/>
                          <a:gd name="connsiteX20" fmla="*/ 800126 w 1329069"/>
                          <a:gd name="connsiteY20" fmla="*/ 85061 h 458308"/>
                          <a:gd name="connsiteX21" fmla="*/ 627320 w 1329069"/>
                          <a:gd name="connsiteY21" fmla="*/ 29106 h 458308"/>
                          <a:gd name="connsiteX22" fmla="*/ 388464 w 1329069"/>
                          <a:gd name="connsiteY22" fmla="*/ 0 h 458308"/>
                          <a:gd name="connsiteX23" fmla="*/ 95693 w 1329069"/>
                          <a:gd name="connsiteY23" fmla="*/ 29106 h 458308"/>
                          <a:gd name="connsiteX24" fmla="*/ 53162 w 1329069"/>
                          <a:gd name="connsiteY24" fmla="*/ 39739 h 458308"/>
                          <a:gd name="connsiteX25" fmla="*/ 0 w 1329069"/>
                          <a:gd name="connsiteY25" fmla="*/ 50371 h 458308"/>
                          <a:gd name="connsiteX0" fmla="*/ 0 w 1329069"/>
                          <a:gd name="connsiteY0" fmla="*/ 50371 h 458308"/>
                          <a:gd name="connsiteX1" fmla="*/ 0 w 1329069"/>
                          <a:gd name="connsiteY1" fmla="*/ 50371 h 458308"/>
                          <a:gd name="connsiteX2" fmla="*/ 53162 w 1329069"/>
                          <a:gd name="connsiteY2" fmla="*/ 188594 h 458308"/>
                          <a:gd name="connsiteX3" fmla="*/ 85060 w 1329069"/>
                          <a:gd name="connsiteY3" fmla="*/ 231125 h 458308"/>
                          <a:gd name="connsiteX4" fmla="*/ 174966 w 1329069"/>
                          <a:gd name="connsiteY4" fmla="*/ 306495 h 458308"/>
                          <a:gd name="connsiteX5" fmla="*/ 265813 w 1329069"/>
                          <a:gd name="connsiteY5" fmla="*/ 348083 h 458308"/>
                          <a:gd name="connsiteX6" fmla="*/ 297711 w 1329069"/>
                          <a:gd name="connsiteY6" fmla="*/ 369348 h 458308"/>
                          <a:gd name="connsiteX7" fmla="*/ 393404 w 1329069"/>
                          <a:gd name="connsiteY7" fmla="*/ 401246 h 458308"/>
                          <a:gd name="connsiteX8" fmla="*/ 435934 w 1329069"/>
                          <a:gd name="connsiteY8" fmla="*/ 422511 h 458308"/>
                          <a:gd name="connsiteX9" fmla="*/ 510362 w 1329069"/>
                          <a:gd name="connsiteY9" fmla="*/ 433143 h 458308"/>
                          <a:gd name="connsiteX10" fmla="*/ 648586 w 1329069"/>
                          <a:gd name="connsiteY10" fmla="*/ 443776 h 458308"/>
                          <a:gd name="connsiteX11" fmla="*/ 744279 w 1329069"/>
                          <a:gd name="connsiteY11" fmla="*/ 454408 h 458308"/>
                          <a:gd name="connsiteX12" fmla="*/ 890449 w 1329069"/>
                          <a:gd name="connsiteY12" fmla="*/ 453013 h 458308"/>
                          <a:gd name="connsiteX13" fmla="*/ 999460 w 1329069"/>
                          <a:gd name="connsiteY13" fmla="*/ 411878 h 458308"/>
                          <a:gd name="connsiteX14" fmla="*/ 1031358 w 1329069"/>
                          <a:gd name="connsiteY14" fmla="*/ 401246 h 458308"/>
                          <a:gd name="connsiteX15" fmla="*/ 1069985 w 1329069"/>
                          <a:gd name="connsiteY15" fmla="*/ 382852 h 458308"/>
                          <a:gd name="connsiteX16" fmla="*/ 1113625 w 1329069"/>
                          <a:gd name="connsiteY16" fmla="*/ 363333 h 458308"/>
                          <a:gd name="connsiteX17" fmla="*/ 1168614 w 1329069"/>
                          <a:gd name="connsiteY17" fmla="*/ 343465 h 458308"/>
                          <a:gd name="connsiteX18" fmla="*/ 1254641 w 1329069"/>
                          <a:gd name="connsiteY18" fmla="*/ 326818 h 458308"/>
                          <a:gd name="connsiteX19" fmla="*/ 1329069 w 1329069"/>
                          <a:gd name="connsiteY19" fmla="*/ 305553 h 458308"/>
                          <a:gd name="connsiteX20" fmla="*/ 800126 w 1329069"/>
                          <a:gd name="connsiteY20" fmla="*/ 85061 h 458308"/>
                          <a:gd name="connsiteX21" fmla="*/ 627320 w 1329069"/>
                          <a:gd name="connsiteY21" fmla="*/ 29106 h 458308"/>
                          <a:gd name="connsiteX22" fmla="*/ 388464 w 1329069"/>
                          <a:gd name="connsiteY22" fmla="*/ 0 h 458308"/>
                          <a:gd name="connsiteX23" fmla="*/ 95693 w 1329069"/>
                          <a:gd name="connsiteY23" fmla="*/ 29106 h 458308"/>
                          <a:gd name="connsiteX24" fmla="*/ 53162 w 1329069"/>
                          <a:gd name="connsiteY24" fmla="*/ 39739 h 458308"/>
                          <a:gd name="connsiteX25" fmla="*/ 0 w 1329069"/>
                          <a:gd name="connsiteY25" fmla="*/ 50371 h 45830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</a:cxnLst>
                        <a:rect l="l" t="t" r="r" b="b"/>
                        <a:pathLst>
                          <a:path w="1329069" h="458308">
                            <a:moveTo>
                              <a:pt x="0" y="50371"/>
                            </a:moveTo>
                            <a:lnTo>
                              <a:pt x="0" y="50371"/>
                            </a:lnTo>
                            <a:cubicBezTo>
                              <a:pt x="14908" y="95096"/>
                              <a:pt x="27232" y="147105"/>
                              <a:pt x="53162" y="188594"/>
                            </a:cubicBezTo>
                            <a:cubicBezTo>
                              <a:pt x="62554" y="203622"/>
                              <a:pt x="64759" y="211475"/>
                              <a:pt x="85060" y="231125"/>
                            </a:cubicBezTo>
                            <a:cubicBezTo>
                              <a:pt x="105361" y="250775"/>
                              <a:pt x="99351" y="265779"/>
                              <a:pt x="174966" y="306495"/>
                            </a:cubicBezTo>
                            <a:cubicBezTo>
                              <a:pt x="204405" y="322347"/>
                              <a:pt x="245356" y="337608"/>
                              <a:pt x="265813" y="348083"/>
                            </a:cubicBezTo>
                            <a:cubicBezTo>
                              <a:pt x="286270" y="358558"/>
                              <a:pt x="285915" y="364433"/>
                              <a:pt x="297711" y="369348"/>
                            </a:cubicBezTo>
                            <a:cubicBezTo>
                              <a:pt x="328748" y="382280"/>
                              <a:pt x="363331" y="386209"/>
                              <a:pt x="393404" y="401246"/>
                            </a:cubicBezTo>
                            <a:cubicBezTo>
                              <a:pt x="407581" y="408334"/>
                              <a:pt x="420642" y="418341"/>
                              <a:pt x="435934" y="422511"/>
                            </a:cubicBezTo>
                            <a:cubicBezTo>
                              <a:pt x="460112" y="429105"/>
                              <a:pt x="485425" y="430649"/>
                              <a:pt x="510362" y="433143"/>
                            </a:cubicBezTo>
                            <a:cubicBezTo>
                              <a:pt x="556343" y="437741"/>
                              <a:pt x="602565" y="439592"/>
                              <a:pt x="648586" y="443776"/>
                            </a:cubicBezTo>
                            <a:cubicBezTo>
                              <a:pt x="680548" y="446682"/>
                              <a:pt x="712381" y="450864"/>
                              <a:pt x="744279" y="454408"/>
                            </a:cubicBezTo>
                            <a:cubicBezTo>
                              <a:pt x="822251" y="450864"/>
                              <a:pt x="813458" y="465845"/>
                              <a:pt x="890449" y="453013"/>
                            </a:cubicBezTo>
                            <a:cubicBezTo>
                              <a:pt x="903054" y="450912"/>
                              <a:pt x="975975" y="420506"/>
                              <a:pt x="999460" y="411878"/>
                            </a:cubicBezTo>
                            <a:cubicBezTo>
                              <a:pt x="1022945" y="403250"/>
                              <a:pt x="1020725" y="404790"/>
                              <a:pt x="1031358" y="401246"/>
                            </a:cubicBezTo>
                            <a:cubicBezTo>
                              <a:pt x="1038446" y="390613"/>
                              <a:pt x="1056274" y="389171"/>
                              <a:pt x="1069985" y="382852"/>
                            </a:cubicBezTo>
                            <a:cubicBezTo>
                              <a:pt x="1083696" y="376533"/>
                              <a:pt x="1097187" y="369898"/>
                              <a:pt x="1113625" y="363333"/>
                            </a:cubicBezTo>
                            <a:cubicBezTo>
                              <a:pt x="1130063" y="356768"/>
                              <a:pt x="1145111" y="349551"/>
                              <a:pt x="1168614" y="343465"/>
                            </a:cubicBezTo>
                            <a:cubicBezTo>
                              <a:pt x="1192117" y="337379"/>
                              <a:pt x="1212616" y="332821"/>
                              <a:pt x="1254641" y="326818"/>
                            </a:cubicBezTo>
                            <a:cubicBezTo>
                              <a:pt x="1321799" y="304432"/>
                              <a:pt x="1296021" y="305553"/>
                              <a:pt x="1329069" y="305553"/>
                            </a:cubicBezTo>
                            <a:cubicBezTo>
                              <a:pt x="1123506" y="238213"/>
                              <a:pt x="1005689" y="152401"/>
                              <a:pt x="800126" y="85061"/>
                            </a:cubicBezTo>
                            <a:cubicBezTo>
                              <a:pt x="771772" y="60252"/>
                              <a:pt x="695930" y="43283"/>
                              <a:pt x="627320" y="29106"/>
                            </a:cubicBezTo>
                            <a:cubicBezTo>
                              <a:pt x="558710" y="14929"/>
                              <a:pt x="420558" y="0"/>
                              <a:pt x="388464" y="0"/>
                            </a:cubicBezTo>
                            <a:cubicBezTo>
                              <a:pt x="243109" y="0"/>
                              <a:pt x="241004" y="25562"/>
                              <a:pt x="95693" y="29106"/>
                            </a:cubicBezTo>
                            <a:cubicBezTo>
                              <a:pt x="81516" y="32650"/>
                              <a:pt x="67025" y="35118"/>
                              <a:pt x="53162" y="39739"/>
                            </a:cubicBezTo>
                            <a:cubicBezTo>
                              <a:pt x="-14581" y="62320"/>
                              <a:pt x="8860" y="48599"/>
                              <a:pt x="0" y="50371"/>
                            </a:cubicBezTo>
                            <a:close/>
                          </a:path>
                        </a:pathLst>
                      </a:custGeom>
                      <a:grpFill/>
                      <a:ln>
                        <a:solidFill>
                          <a:srgbClr val="660033"/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hu-HU"/>
                      </a:p>
                    </p:txBody>
                  </p:sp>
                  <p:sp>
                    <p:nvSpPr>
                      <p:cNvPr id="480" name="Szabadkézi sokszög: alakzat 479">
                        <a:extLst>
                          <a:ext uri="{FF2B5EF4-FFF2-40B4-BE49-F238E27FC236}">
                            <a16:creationId xmlns:a16="http://schemas.microsoft.com/office/drawing/2014/main" id="{0DCCD967-F31F-D73F-DE8F-B59939F3BC12}"/>
                          </a:ext>
                        </a:extLst>
                      </p:cNvPr>
                      <p:cNvSpPr/>
                      <p:nvPr/>
                    </p:nvSpPr>
                    <p:spPr>
                      <a:xfrm rot="18001988">
                        <a:off x="1235310" y="5646678"/>
                        <a:ext cx="1329069" cy="458308"/>
                      </a:xfrm>
                      <a:custGeom>
                        <a:avLst/>
                        <a:gdLst>
                          <a:gd name="connsiteX0" fmla="*/ 0 w 1329069"/>
                          <a:gd name="connsiteY0" fmla="*/ 32184 h 436221"/>
                          <a:gd name="connsiteX1" fmla="*/ 0 w 1329069"/>
                          <a:gd name="connsiteY1" fmla="*/ 32184 h 436221"/>
                          <a:gd name="connsiteX2" fmla="*/ 53162 w 1329069"/>
                          <a:gd name="connsiteY2" fmla="*/ 170407 h 436221"/>
                          <a:gd name="connsiteX3" fmla="*/ 85060 w 1329069"/>
                          <a:gd name="connsiteY3" fmla="*/ 212938 h 436221"/>
                          <a:gd name="connsiteX4" fmla="*/ 180753 w 1329069"/>
                          <a:gd name="connsiteY4" fmla="*/ 276733 h 436221"/>
                          <a:gd name="connsiteX5" fmla="*/ 265813 w 1329069"/>
                          <a:gd name="connsiteY5" fmla="*/ 329896 h 436221"/>
                          <a:gd name="connsiteX6" fmla="*/ 297711 w 1329069"/>
                          <a:gd name="connsiteY6" fmla="*/ 351161 h 436221"/>
                          <a:gd name="connsiteX7" fmla="*/ 393404 w 1329069"/>
                          <a:gd name="connsiteY7" fmla="*/ 383059 h 436221"/>
                          <a:gd name="connsiteX8" fmla="*/ 435934 w 1329069"/>
                          <a:gd name="connsiteY8" fmla="*/ 404324 h 436221"/>
                          <a:gd name="connsiteX9" fmla="*/ 510362 w 1329069"/>
                          <a:gd name="connsiteY9" fmla="*/ 414956 h 436221"/>
                          <a:gd name="connsiteX10" fmla="*/ 648586 w 1329069"/>
                          <a:gd name="connsiteY10" fmla="*/ 425589 h 436221"/>
                          <a:gd name="connsiteX11" fmla="*/ 744279 w 1329069"/>
                          <a:gd name="connsiteY11" fmla="*/ 436221 h 436221"/>
                          <a:gd name="connsiteX12" fmla="*/ 978195 w 1329069"/>
                          <a:gd name="connsiteY12" fmla="*/ 425589 h 436221"/>
                          <a:gd name="connsiteX13" fmla="*/ 999460 w 1329069"/>
                          <a:gd name="connsiteY13" fmla="*/ 393691 h 436221"/>
                          <a:gd name="connsiteX14" fmla="*/ 1031358 w 1329069"/>
                          <a:gd name="connsiteY14" fmla="*/ 383059 h 436221"/>
                          <a:gd name="connsiteX15" fmla="*/ 1052623 w 1329069"/>
                          <a:gd name="connsiteY15" fmla="*/ 351161 h 436221"/>
                          <a:gd name="connsiteX16" fmla="*/ 1095153 w 1329069"/>
                          <a:gd name="connsiteY16" fmla="*/ 340528 h 436221"/>
                          <a:gd name="connsiteX17" fmla="*/ 1127051 w 1329069"/>
                          <a:gd name="connsiteY17" fmla="*/ 329896 h 436221"/>
                          <a:gd name="connsiteX18" fmla="*/ 1254641 w 1329069"/>
                          <a:gd name="connsiteY18" fmla="*/ 308631 h 436221"/>
                          <a:gd name="connsiteX19" fmla="*/ 1329069 w 1329069"/>
                          <a:gd name="connsiteY19" fmla="*/ 287366 h 436221"/>
                          <a:gd name="connsiteX20" fmla="*/ 712381 w 1329069"/>
                          <a:gd name="connsiteY20" fmla="*/ 85347 h 436221"/>
                          <a:gd name="connsiteX21" fmla="*/ 627320 w 1329069"/>
                          <a:gd name="connsiteY21" fmla="*/ 10919 h 436221"/>
                          <a:gd name="connsiteX22" fmla="*/ 531627 w 1329069"/>
                          <a:gd name="connsiteY22" fmla="*/ 286 h 436221"/>
                          <a:gd name="connsiteX23" fmla="*/ 95693 w 1329069"/>
                          <a:gd name="connsiteY23" fmla="*/ 10919 h 436221"/>
                          <a:gd name="connsiteX24" fmla="*/ 53162 w 1329069"/>
                          <a:gd name="connsiteY24" fmla="*/ 21552 h 436221"/>
                          <a:gd name="connsiteX25" fmla="*/ 0 w 1329069"/>
                          <a:gd name="connsiteY25" fmla="*/ 32184 h 436221"/>
                          <a:gd name="connsiteX0" fmla="*/ 0 w 1329069"/>
                          <a:gd name="connsiteY0" fmla="*/ 31901 h 435938"/>
                          <a:gd name="connsiteX1" fmla="*/ 0 w 1329069"/>
                          <a:gd name="connsiteY1" fmla="*/ 31901 h 435938"/>
                          <a:gd name="connsiteX2" fmla="*/ 53162 w 1329069"/>
                          <a:gd name="connsiteY2" fmla="*/ 170124 h 435938"/>
                          <a:gd name="connsiteX3" fmla="*/ 85060 w 1329069"/>
                          <a:gd name="connsiteY3" fmla="*/ 212655 h 435938"/>
                          <a:gd name="connsiteX4" fmla="*/ 180753 w 1329069"/>
                          <a:gd name="connsiteY4" fmla="*/ 276450 h 435938"/>
                          <a:gd name="connsiteX5" fmla="*/ 265813 w 1329069"/>
                          <a:gd name="connsiteY5" fmla="*/ 329613 h 435938"/>
                          <a:gd name="connsiteX6" fmla="*/ 297711 w 1329069"/>
                          <a:gd name="connsiteY6" fmla="*/ 350878 h 435938"/>
                          <a:gd name="connsiteX7" fmla="*/ 393404 w 1329069"/>
                          <a:gd name="connsiteY7" fmla="*/ 382776 h 435938"/>
                          <a:gd name="connsiteX8" fmla="*/ 435934 w 1329069"/>
                          <a:gd name="connsiteY8" fmla="*/ 404041 h 435938"/>
                          <a:gd name="connsiteX9" fmla="*/ 510362 w 1329069"/>
                          <a:gd name="connsiteY9" fmla="*/ 414673 h 435938"/>
                          <a:gd name="connsiteX10" fmla="*/ 648586 w 1329069"/>
                          <a:gd name="connsiteY10" fmla="*/ 425306 h 435938"/>
                          <a:gd name="connsiteX11" fmla="*/ 744279 w 1329069"/>
                          <a:gd name="connsiteY11" fmla="*/ 435938 h 435938"/>
                          <a:gd name="connsiteX12" fmla="*/ 978195 w 1329069"/>
                          <a:gd name="connsiteY12" fmla="*/ 425306 h 435938"/>
                          <a:gd name="connsiteX13" fmla="*/ 999460 w 1329069"/>
                          <a:gd name="connsiteY13" fmla="*/ 393408 h 435938"/>
                          <a:gd name="connsiteX14" fmla="*/ 1031358 w 1329069"/>
                          <a:gd name="connsiteY14" fmla="*/ 382776 h 435938"/>
                          <a:gd name="connsiteX15" fmla="*/ 1052623 w 1329069"/>
                          <a:gd name="connsiteY15" fmla="*/ 350878 h 435938"/>
                          <a:gd name="connsiteX16" fmla="*/ 1095153 w 1329069"/>
                          <a:gd name="connsiteY16" fmla="*/ 340245 h 435938"/>
                          <a:gd name="connsiteX17" fmla="*/ 1127051 w 1329069"/>
                          <a:gd name="connsiteY17" fmla="*/ 329613 h 435938"/>
                          <a:gd name="connsiteX18" fmla="*/ 1254641 w 1329069"/>
                          <a:gd name="connsiteY18" fmla="*/ 308348 h 435938"/>
                          <a:gd name="connsiteX19" fmla="*/ 1329069 w 1329069"/>
                          <a:gd name="connsiteY19" fmla="*/ 287083 h 435938"/>
                          <a:gd name="connsiteX20" fmla="*/ 800126 w 1329069"/>
                          <a:gd name="connsiteY20" fmla="*/ 66591 h 435938"/>
                          <a:gd name="connsiteX21" fmla="*/ 627320 w 1329069"/>
                          <a:gd name="connsiteY21" fmla="*/ 10636 h 435938"/>
                          <a:gd name="connsiteX22" fmla="*/ 531627 w 1329069"/>
                          <a:gd name="connsiteY22" fmla="*/ 3 h 435938"/>
                          <a:gd name="connsiteX23" fmla="*/ 95693 w 1329069"/>
                          <a:gd name="connsiteY23" fmla="*/ 10636 h 435938"/>
                          <a:gd name="connsiteX24" fmla="*/ 53162 w 1329069"/>
                          <a:gd name="connsiteY24" fmla="*/ 21269 h 435938"/>
                          <a:gd name="connsiteX25" fmla="*/ 0 w 1329069"/>
                          <a:gd name="connsiteY25" fmla="*/ 31901 h 435938"/>
                          <a:gd name="connsiteX0" fmla="*/ 0 w 1329069"/>
                          <a:gd name="connsiteY0" fmla="*/ 50371 h 454408"/>
                          <a:gd name="connsiteX1" fmla="*/ 0 w 1329069"/>
                          <a:gd name="connsiteY1" fmla="*/ 50371 h 454408"/>
                          <a:gd name="connsiteX2" fmla="*/ 53162 w 1329069"/>
                          <a:gd name="connsiteY2" fmla="*/ 188594 h 454408"/>
                          <a:gd name="connsiteX3" fmla="*/ 85060 w 1329069"/>
                          <a:gd name="connsiteY3" fmla="*/ 231125 h 454408"/>
                          <a:gd name="connsiteX4" fmla="*/ 180753 w 1329069"/>
                          <a:gd name="connsiteY4" fmla="*/ 294920 h 454408"/>
                          <a:gd name="connsiteX5" fmla="*/ 265813 w 1329069"/>
                          <a:gd name="connsiteY5" fmla="*/ 348083 h 454408"/>
                          <a:gd name="connsiteX6" fmla="*/ 297711 w 1329069"/>
                          <a:gd name="connsiteY6" fmla="*/ 369348 h 454408"/>
                          <a:gd name="connsiteX7" fmla="*/ 393404 w 1329069"/>
                          <a:gd name="connsiteY7" fmla="*/ 401246 h 454408"/>
                          <a:gd name="connsiteX8" fmla="*/ 435934 w 1329069"/>
                          <a:gd name="connsiteY8" fmla="*/ 422511 h 454408"/>
                          <a:gd name="connsiteX9" fmla="*/ 510362 w 1329069"/>
                          <a:gd name="connsiteY9" fmla="*/ 433143 h 454408"/>
                          <a:gd name="connsiteX10" fmla="*/ 648586 w 1329069"/>
                          <a:gd name="connsiteY10" fmla="*/ 443776 h 454408"/>
                          <a:gd name="connsiteX11" fmla="*/ 744279 w 1329069"/>
                          <a:gd name="connsiteY11" fmla="*/ 454408 h 454408"/>
                          <a:gd name="connsiteX12" fmla="*/ 978195 w 1329069"/>
                          <a:gd name="connsiteY12" fmla="*/ 443776 h 454408"/>
                          <a:gd name="connsiteX13" fmla="*/ 999460 w 1329069"/>
                          <a:gd name="connsiteY13" fmla="*/ 411878 h 454408"/>
                          <a:gd name="connsiteX14" fmla="*/ 1031358 w 1329069"/>
                          <a:gd name="connsiteY14" fmla="*/ 401246 h 454408"/>
                          <a:gd name="connsiteX15" fmla="*/ 1052623 w 1329069"/>
                          <a:gd name="connsiteY15" fmla="*/ 369348 h 454408"/>
                          <a:gd name="connsiteX16" fmla="*/ 1095153 w 1329069"/>
                          <a:gd name="connsiteY16" fmla="*/ 358715 h 454408"/>
                          <a:gd name="connsiteX17" fmla="*/ 1127051 w 1329069"/>
                          <a:gd name="connsiteY17" fmla="*/ 348083 h 454408"/>
                          <a:gd name="connsiteX18" fmla="*/ 1254641 w 1329069"/>
                          <a:gd name="connsiteY18" fmla="*/ 326818 h 454408"/>
                          <a:gd name="connsiteX19" fmla="*/ 1329069 w 1329069"/>
                          <a:gd name="connsiteY19" fmla="*/ 305553 h 454408"/>
                          <a:gd name="connsiteX20" fmla="*/ 800126 w 1329069"/>
                          <a:gd name="connsiteY20" fmla="*/ 85061 h 454408"/>
                          <a:gd name="connsiteX21" fmla="*/ 627320 w 1329069"/>
                          <a:gd name="connsiteY21" fmla="*/ 29106 h 454408"/>
                          <a:gd name="connsiteX22" fmla="*/ 388464 w 1329069"/>
                          <a:gd name="connsiteY22" fmla="*/ 0 h 454408"/>
                          <a:gd name="connsiteX23" fmla="*/ 95693 w 1329069"/>
                          <a:gd name="connsiteY23" fmla="*/ 29106 h 454408"/>
                          <a:gd name="connsiteX24" fmla="*/ 53162 w 1329069"/>
                          <a:gd name="connsiteY24" fmla="*/ 39739 h 454408"/>
                          <a:gd name="connsiteX25" fmla="*/ 0 w 1329069"/>
                          <a:gd name="connsiteY25" fmla="*/ 50371 h 454408"/>
                          <a:gd name="connsiteX0" fmla="*/ 0 w 1329069"/>
                          <a:gd name="connsiteY0" fmla="*/ 50371 h 458308"/>
                          <a:gd name="connsiteX1" fmla="*/ 0 w 1329069"/>
                          <a:gd name="connsiteY1" fmla="*/ 50371 h 458308"/>
                          <a:gd name="connsiteX2" fmla="*/ 53162 w 1329069"/>
                          <a:gd name="connsiteY2" fmla="*/ 188594 h 458308"/>
                          <a:gd name="connsiteX3" fmla="*/ 85060 w 1329069"/>
                          <a:gd name="connsiteY3" fmla="*/ 231125 h 458308"/>
                          <a:gd name="connsiteX4" fmla="*/ 180753 w 1329069"/>
                          <a:gd name="connsiteY4" fmla="*/ 294920 h 458308"/>
                          <a:gd name="connsiteX5" fmla="*/ 265813 w 1329069"/>
                          <a:gd name="connsiteY5" fmla="*/ 348083 h 458308"/>
                          <a:gd name="connsiteX6" fmla="*/ 297711 w 1329069"/>
                          <a:gd name="connsiteY6" fmla="*/ 369348 h 458308"/>
                          <a:gd name="connsiteX7" fmla="*/ 393404 w 1329069"/>
                          <a:gd name="connsiteY7" fmla="*/ 401246 h 458308"/>
                          <a:gd name="connsiteX8" fmla="*/ 435934 w 1329069"/>
                          <a:gd name="connsiteY8" fmla="*/ 422511 h 458308"/>
                          <a:gd name="connsiteX9" fmla="*/ 510362 w 1329069"/>
                          <a:gd name="connsiteY9" fmla="*/ 433143 h 458308"/>
                          <a:gd name="connsiteX10" fmla="*/ 648586 w 1329069"/>
                          <a:gd name="connsiteY10" fmla="*/ 443776 h 458308"/>
                          <a:gd name="connsiteX11" fmla="*/ 744279 w 1329069"/>
                          <a:gd name="connsiteY11" fmla="*/ 454408 h 458308"/>
                          <a:gd name="connsiteX12" fmla="*/ 890449 w 1329069"/>
                          <a:gd name="connsiteY12" fmla="*/ 453013 h 458308"/>
                          <a:gd name="connsiteX13" fmla="*/ 999460 w 1329069"/>
                          <a:gd name="connsiteY13" fmla="*/ 411878 h 458308"/>
                          <a:gd name="connsiteX14" fmla="*/ 1031358 w 1329069"/>
                          <a:gd name="connsiteY14" fmla="*/ 401246 h 458308"/>
                          <a:gd name="connsiteX15" fmla="*/ 1052623 w 1329069"/>
                          <a:gd name="connsiteY15" fmla="*/ 369348 h 458308"/>
                          <a:gd name="connsiteX16" fmla="*/ 1095153 w 1329069"/>
                          <a:gd name="connsiteY16" fmla="*/ 358715 h 458308"/>
                          <a:gd name="connsiteX17" fmla="*/ 1127051 w 1329069"/>
                          <a:gd name="connsiteY17" fmla="*/ 348083 h 458308"/>
                          <a:gd name="connsiteX18" fmla="*/ 1254641 w 1329069"/>
                          <a:gd name="connsiteY18" fmla="*/ 326818 h 458308"/>
                          <a:gd name="connsiteX19" fmla="*/ 1329069 w 1329069"/>
                          <a:gd name="connsiteY19" fmla="*/ 305553 h 458308"/>
                          <a:gd name="connsiteX20" fmla="*/ 800126 w 1329069"/>
                          <a:gd name="connsiteY20" fmla="*/ 85061 h 458308"/>
                          <a:gd name="connsiteX21" fmla="*/ 627320 w 1329069"/>
                          <a:gd name="connsiteY21" fmla="*/ 29106 h 458308"/>
                          <a:gd name="connsiteX22" fmla="*/ 388464 w 1329069"/>
                          <a:gd name="connsiteY22" fmla="*/ 0 h 458308"/>
                          <a:gd name="connsiteX23" fmla="*/ 95693 w 1329069"/>
                          <a:gd name="connsiteY23" fmla="*/ 29106 h 458308"/>
                          <a:gd name="connsiteX24" fmla="*/ 53162 w 1329069"/>
                          <a:gd name="connsiteY24" fmla="*/ 39739 h 458308"/>
                          <a:gd name="connsiteX25" fmla="*/ 0 w 1329069"/>
                          <a:gd name="connsiteY25" fmla="*/ 50371 h 458308"/>
                          <a:gd name="connsiteX0" fmla="*/ 0 w 1329069"/>
                          <a:gd name="connsiteY0" fmla="*/ 50371 h 458308"/>
                          <a:gd name="connsiteX1" fmla="*/ 0 w 1329069"/>
                          <a:gd name="connsiteY1" fmla="*/ 50371 h 458308"/>
                          <a:gd name="connsiteX2" fmla="*/ 53162 w 1329069"/>
                          <a:gd name="connsiteY2" fmla="*/ 188594 h 458308"/>
                          <a:gd name="connsiteX3" fmla="*/ 85060 w 1329069"/>
                          <a:gd name="connsiteY3" fmla="*/ 231125 h 458308"/>
                          <a:gd name="connsiteX4" fmla="*/ 180753 w 1329069"/>
                          <a:gd name="connsiteY4" fmla="*/ 294920 h 458308"/>
                          <a:gd name="connsiteX5" fmla="*/ 265813 w 1329069"/>
                          <a:gd name="connsiteY5" fmla="*/ 348083 h 458308"/>
                          <a:gd name="connsiteX6" fmla="*/ 297711 w 1329069"/>
                          <a:gd name="connsiteY6" fmla="*/ 369348 h 458308"/>
                          <a:gd name="connsiteX7" fmla="*/ 393404 w 1329069"/>
                          <a:gd name="connsiteY7" fmla="*/ 401246 h 458308"/>
                          <a:gd name="connsiteX8" fmla="*/ 435934 w 1329069"/>
                          <a:gd name="connsiteY8" fmla="*/ 422511 h 458308"/>
                          <a:gd name="connsiteX9" fmla="*/ 510362 w 1329069"/>
                          <a:gd name="connsiteY9" fmla="*/ 433143 h 458308"/>
                          <a:gd name="connsiteX10" fmla="*/ 648586 w 1329069"/>
                          <a:gd name="connsiteY10" fmla="*/ 443776 h 458308"/>
                          <a:gd name="connsiteX11" fmla="*/ 744279 w 1329069"/>
                          <a:gd name="connsiteY11" fmla="*/ 454408 h 458308"/>
                          <a:gd name="connsiteX12" fmla="*/ 890449 w 1329069"/>
                          <a:gd name="connsiteY12" fmla="*/ 453013 h 458308"/>
                          <a:gd name="connsiteX13" fmla="*/ 999460 w 1329069"/>
                          <a:gd name="connsiteY13" fmla="*/ 411878 h 458308"/>
                          <a:gd name="connsiteX14" fmla="*/ 1031358 w 1329069"/>
                          <a:gd name="connsiteY14" fmla="*/ 401246 h 458308"/>
                          <a:gd name="connsiteX15" fmla="*/ 1052623 w 1329069"/>
                          <a:gd name="connsiteY15" fmla="*/ 369348 h 458308"/>
                          <a:gd name="connsiteX16" fmla="*/ 1095153 w 1329069"/>
                          <a:gd name="connsiteY16" fmla="*/ 358715 h 458308"/>
                          <a:gd name="connsiteX17" fmla="*/ 1168614 w 1329069"/>
                          <a:gd name="connsiteY17" fmla="*/ 343465 h 458308"/>
                          <a:gd name="connsiteX18" fmla="*/ 1254641 w 1329069"/>
                          <a:gd name="connsiteY18" fmla="*/ 326818 h 458308"/>
                          <a:gd name="connsiteX19" fmla="*/ 1329069 w 1329069"/>
                          <a:gd name="connsiteY19" fmla="*/ 305553 h 458308"/>
                          <a:gd name="connsiteX20" fmla="*/ 800126 w 1329069"/>
                          <a:gd name="connsiteY20" fmla="*/ 85061 h 458308"/>
                          <a:gd name="connsiteX21" fmla="*/ 627320 w 1329069"/>
                          <a:gd name="connsiteY21" fmla="*/ 29106 h 458308"/>
                          <a:gd name="connsiteX22" fmla="*/ 388464 w 1329069"/>
                          <a:gd name="connsiteY22" fmla="*/ 0 h 458308"/>
                          <a:gd name="connsiteX23" fmla="*/ 95693 w 1329069"/>
                          <a:gd name="connsiteY23" fmla="*/ 29106 h 458308"/>
                          <a:gd name="connsiteX24" fmla="*/ 53162 w 1329069"/>
                          <a:gd name="connsiteY24" fmla="*/ 39739 h 458308"/>
                          <a:gd name="connsiteX25" fmla="*/ 0 w 1329069"/>
                          <a:gd name="connsiteY25" fmla="*/ 50371 h 458308"/>
                          <a:gd name="connsiteX0" fmla="*/ 0 w 1329069"/>
                          <a:gd name="connsiteY0" fmla="*/ 50371 h 458308"/>
                          <a:gd name="connsiteX1" fmla="*/ 0 w 1329069"/>
                          <a:gd name="connsiteY1" fmla="*/ 50371 h 458308"/>
                          <a:gd name="connsiteX2" fmla="*/ 53162 w 1329069"/>
                          <a:gd name="connsiteY2" fmla="*/ 188594 h 458308"/>
                          <a:gd name="connsiteX3" fmla="*/ 85060 w 1329069"/>
                          <a:gd name="connsiteY3" fmla="*/ 231125 h 458308"/>
                          <a:gd name="connsiteX4" fmla="*/ 180753 w 1329069"/>
                          <a:gd name="connsiteY4" fmla="*/ 294920 h 458308"/>
                          <a:gd name="connsiteX5" fmla="*/ 265813 w 1329069"/>
                          <a:gd name="connsiteY5" fmla="*/ 348083 h 458308"/>
                          <a:gd name="connsiteX6" fmla="*/ 297711 w 1329069"/>
                          <a:gd name="connsiteY6" fmla="*/ 369348 h 458308"/>
                          <a:gd name="connsiteX7" fmla="*/ 393404 w 1329069"/>
                          <a:gd name="connsiteY7" fmla="*/ 401246 h 458308"/>
                          <a:gd name="connsiteX8" fmla="*/ 435934 w 1329069"/>
                          <a:gd name="connsiteY8" fmla="*/ 422511 h 458308"/>
                          <a:gd name="connsiteX9" fmla="*/ 510362 w 1329069"/>
                          <a:gd name="connsiteY9" fmla="*/ 433143 h 458308"/>
                          <a:gd name="connsiteX10" fmla="*/ 648586 w 1329069"/>
                          <a:gd name="connsiteY10" fmla="*/ 443776 h 458308"/>
                          <a:gd name="connsiteX11" fmla="*/ 744279 w 1329069"/>
                          <a:gd name="connsiteY11" fmla="*/ 454408 h 458308"/>
                          <a:gd name="connsiteX12" fmla="*/ 890449 w 1329069"/>
                          <a:gd name="connsiteY12" fmla="*/ 453013 h 458308"/>
                          <a:gd name="connsiteX13" fmla="*/ 999460 w 1329069"/>
                          <a:gd name="connsiteY13" fmla="*/ 411878 h 458308"/>
                          <a:gd name="connsiteX14" fmla="*/ 1031358 w 1329069"/>
                          <a:gd name="connsiteY14" fmla="*/ 401246 h 458308"/>
                          <a:gd name="connsiteX15" fmla="*/ 1052623 w 1329069"/>
                          <a:gd name="connsiteY15" fmla="*/ 369348 h 458308"/>
                          <a:gd name="connsiteX16" fmla="*/ 1113625 w 1329069"/>
                          <a:gd name="connsiteY16" fmla="*/ 363333 h 458308"/>
                          <a:gd name="connsiteX17" fmla="*/ 1168614 w 1329069"/>
                          <a:gd name="connsiteY17" fmla="*/ 343465 h 458308"/>
                          <a:gd name="connsiteX18" fmla="*/ 1254641 w 1329069"/>
                          <a:gd name="connsiteY18" fmla="*/ 326818 h 458308"/>
                          <a:gd name="connsiteX19" fmla="*/ 1329069 w 1329069"/>
                          <a:gd name="connsiteY19" fmla="*/ 305553 h 458308"/>
                          <a:gd name="connsiteX20" fmla="*/ 800126 w 1329069"/>
                          <a:gd name="connsiteY20" fmla="*/ 85061 h 458308"/>
                          <a:gd name="connsiteX21" fmla="*/ 627320 w 1329069"/>
                          <a:gd name="connsiteY21" fmla="*/ 29106 h 458308"/>
                          <a:gd name="connsiteX22" fmla="*/ 388464 w 1329069"/>
                          <a:gd name="connsiteY22" fmla="*/ 0 h 458308"/>
                          <a:gd name="connsiteX23" fmla="*/ 95693 w 1329069"/>
                          <a:gd name="connsiteY23" fmla="*/ 29106 h 458308"/>
                          <a:gd name="connsiteX24" fmla="*/ 53162 w 1329069"/>
                          <a:gd name="connsiteY24" fmla="*/ 39739 h 458308"/>
                          <a:gd name="connsiteX25" fmla="*/ 0 w 1329069"/>
                          <a:gd name="connsiteY25" fmla="*/ 50371 h 458308"/>
                          <a:gd name="connsiteX0" fmla="*/ 0 w 1329069"/>
                          <a:gd name="connsiteY0" fmla="*/ 50371 h 458308"/>
                          <a:gd name="connsiteX1" fmla="*/ 0 w 1329069"/>
                          <a:gd name="connsiteY1" fmla="*/ 50371 h 458308"/>
                          <a:gd name="connsiteX2" fmla="*/ 53162 w 1329069"/>
                          <a:gd name="connsiteY2" fmla="*/ 188594 h 458308"/>
                          <a:gd name="connsiteX3" fmla="*/ 85060 w 1329069"/>
                          <a:gd name="connsiteY3" fmla="*/ 231125 h 458308"/>
                          <a:gd name="connsiteX4" fmla="*/ 180753 w 1329069"/>
                          <a:gd name="connsiteY4" fmla="*/ 294920 h 458308"/>
                          <a:gd name="connsiteX5" fmla="*/ 265813 w 1329069"/>
                          <a:gd name="connsiteY5" fmla="*/ 348083 h 458308"/>
                          <a:gd name="connsiteX6" fmla="*/ 297711 w 1329069"/>
                          <a:gd name="connsiteY6" fmla="*/ 369348 h 458308"/>
                          <a:gd name="connsiteX7" fmla="*/ 393404 w 1329069"/>
                          <a:gd name="connsiteY7" fmla="*/ 401246 h 458308"/>
                          <a:gd name="connsiteX8" fmla="*/ 435934 w 1329069"/>
                          <a:gd name="connsiteY8" fmla="*/ 422511 h 458308"/>
                          <a:gd name="connsiteX9" fmla="*/ 510362 w 1329069"/>
                          <a:gd name="connsiteY9" fmla="*/ 433143 h 458308"/>
                          <a:gd name="connsiteX10" fmla="*/ 648586 w 1329069"/>
                          <a:gd name="connsiteY10" fmla="*/ 443776 h 458308"/>
                          <a:gd name="connsiteX11" fmla="*/ 744279 w 1329069"/>
                          <a:gd name="connsiteY11" fmla="*/ 454408 h 458308"/>
                          <a:gd name="connsiteX12" fmla="*/ 890449 w 1329069"/>
                          <a:gd name="connsiteY12" fmla="*/ 453013 h 458308"/>
                          <a:gd name="connsiteX13" fmla="*/ 999460 w 1329069"/>
                          <a:gd name="connsiteY13" fmla="*/ 411878 h 458308"/>
                          <a:gd name="connsiteX14" fmla="*/ 1031358 w 1329069"/>
                          <a:gd name="connsiteY14" fmla="*/ 401246 h 458308"/>
                          <a:gd name="connsiteX15" fmla="*/ 1069985 w 1329069"/>
                          <a:gd name="connsiteY15" fmla="*/ 382852 h 458308"/>
                          <a:gd name="connsiteX16" fmla="*/ 1113625 w 1329069"/>
                          <a:gd name="connsiteY16" fmla="*/ 363333 h 458308"/>
                          <a:gd name="connsiteX17" fmla="*/ 1168614 w 1329069"/>
                          <a:gd name="connsiteY17" fmla="*/ 343465 h 458308"/>
                          <a:gd name="connsiteX18" fmla="*/ 1254641 w 1329069"/>
                          <a:gd name="connsiteY18" fmla="*/ 326818 h 458308"/>
                          <a:gd name="connsiteX19" fmla="*/ 1329069 w 1329069"/>
                          <a:gd name="connsiteY19" fmla="*/ 305553 h 458308"/>
                          <a:gd name="connsiteX20" fmla="*/ 800126 w 1329069"/>
                          <a:gd name="connsiteY20" fmla="*/ 85061 h 458308"/>
                          <a:gd name="connsiteX21" fmla="*/ 627320 w 1329069"/>
                          <a:gd name="connsiteY21" fmla="*/ 29106 h 458308"/>
                          <a:gd name="connsiteX22" fmla="*/ 388464 w 1329069"/>
                          <a:gd name="connsiteY22" fmla="*/ 0 h 458308"/>
                          <a:gd name="connsiteX23" fmla="*/ 95693 w 1329069"/>
                          <a:gd name="connsiteY23" fmla="*/ 29106 h 458308"/>
                          <a:gd name="connsiteX24" fmla="*/ 53162 w 1329069"/>
                          <a:gd name="connsiteY24" fmla="*/ 39739 h 458308"/>
                          <a:gd name="connsiteX25" fmla="*/ 0 w 1329069"/>
                          <a:gd name="connsiteY25" fmla="*/ 50371 h 458308"/>
                          <a:gd name="connsiteX0" fmla="*/ 0 w 1329069"/>
                          <a:gd name="connsiteY0" fmla="*/ 50371 h 458308"/>
                          <a:gd name="connsiteX1" fmla="*/ 0 w 1329069"/>
                          <a:gd name="connsiteY1" fmla="*/ 50371 h 458308"/>
                          <a:gd name="connsiteX2" fmla="*/ 53162 w 1329069"/>
                          <a:gd name="connsiteY2" fmla="*/ 188594 h 458308"/>
                          <a:gd name="connsiteX3" fmla="*/ 85060 w 1329069"/>
                          <a:gd name="connsiteY3" fmla="*/ 231125 h 458308"/>
                          <a:gd name="connsiteX4" fmla="*/ 174966 w 1329069"/>
                          <a:gd name="connsiteY4" fmla="*/ 306495 h 458308"/>
                          <a:gd name="connsiteX5" fmla="*/ 265813 w 1329069"/>
                          <a:gd name="connsiteY5" fmla="*/ 348083 h 458308"/>
                          <a:gd name="connsiteX6" fmla="*/ 297711 w 1329069"/>
                          <a:gd name="connsiteY6" fmla="*/ 369348 h 458308"/>
                          <a:gd name="connsiteX7" fmla="*/ 393404 w 1329069"/>
                          <a:gd name="connsiteY7" fmla="*/ 401246 h 458308"/>
                          <a:gd name="connsiteX8" fmla="*/ 435934 w 1329069"/>
                          <a:gd name="connsiteY8" fmla="*/ 422511 h 458308"/>
                          <a:gd name="connsiteX9" fmla="*/ 510362 w 1329069"/>
                          <a:gd name="connsiteY9" fmla="*/ 433143 h 458308"/>
                          <a:gd name="connsiteX10" fmla="*/ 648586 w 1329069"/>
                          <a:gd name="connsiteY10" fmla="*/ 443776 h 458308"/>
                          <a:gd name="connsiteX11" fmla="*/ 744279 w 1329069"/>
                          <a:gd name="connsiteY11" fmla="*/ 454408 h 458308"/>
                          <a:gd name="connsiteX12" fmla="*/ 890449 w 1329069"/>
                          <a:gd name="connsiteY12" fmla="*/ 453013 h 458308"/>
                          <a:gd name="connsiteX13" fmla="*/ 999460 w 1329069"/>
                          <a:gd name="connsiteY13" fmla="*/ 411878 h 458308"/>
                          <a:gd name="connsiteX14" fmla="*/ 1031358 w 1329069"/>
                          <a:gd name="connsiteY14" fmla="*/ 401246 h 458308"/>
                          <a:gd name="connsiteX15" fmla="*/ 1069985 w 1329069"/>
                          <a:gd name="connsiteY15" fmla="*/ 382852 h 458308"/>
                          <a:gd name="connsiteX16" fmla="*/ 1113625 w 1329069"/>
                          <a:gd name="connsiteY16" fmla="*/ 363333 h 458308"/>
                          <a:gd name="connsiteX17" fmla="*/ 1168614 w 1329069"/>
                          <a:gd name="connsiteY17" fmla="*/ 343465 h 458308"/>
                          <a:gd name="connsiteX18" fmla="*/ 1254641 w 1329069"/>
                          <a:gd name="connsiteY18" fmla="*/ 326818 h 458308"/>
                          <a:gd name="connsiteX19" fmla="*/ 1329069 w 1329069"/>
                          <a:gd name="connsiteY19" fmla="*/ 305553 h 458308"/>
                          <a:gd name="connsiteX20" fmla="*/ 800126 w 1329069"/>
                          <a:gd name="connsiteY20" fmla="*/ 85061 h 458308"/>
                          <a:gd name="connsiteX21" fmla="*/ 627320 w 1329069"/>
                          <a:gd name="connsiteY21" fmla="*/ 29106 h 458308"/>
                          <a:gd name="connsiteX22" fmla="*/ 388464 w 1329069"/>
                          <a:gd name="connsiteY22" fmla="*/ 0 h 458308"/>
                          <a:gd name="connsiteX23" fmla="*/ 95693 w 1329069"/>
                          <a:gd name="connsiteY23" fmla="*/ 29106 h 458308"/>
                          <a:gd name="connsiteX24" fmla="*/ 53162 w 1329069"/>
                          <a:gd name="connsiteY24" fmla="*/ 39739 h 458308"/>
                          <a:gd name="connsiteX25" fmla="*/ 0 w 1329069"/>
                          <a:gd name="connsiteY25" fmla="*/ 50371 h 45830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</a:cxnLst>
                        <a:rect l="l" t="t" r="r" b="b"/>
                        <a:pathLst>
                          <a:path w="1329069" h="458308">
                            <a:moveTo>
                              <a:pt x="0" y="50371"/>
                            </a:moveTo>
                            <a:lnTo>
                              <a:pt x="0" y="50371"/>
                            </a:lnTo>
                            <a:cubicBezTo>
                              <a:pt x="14908" y="95096"/>
                              <a:pt x="27232" y="147105"/>
                              <a:pt x="53162" y="188594"/>
                            </a:cubicBezTo>
                            <a:cubicBezTo>
                              <a:pt x="62554" y="203622"/>
                              <a:pt x="64759" y="211475"/>
                              <a:pt x="85060" y="231125"/>
                            </a:cubicBezTo>
                            <a:cubicBezTo>
                              <a:pt x="105361" y="250775"/>
                              <a:pt x="99351" y="265779"/>
                              <a:pt x="174966" y="306495"/>
                            </a:cubicBezTo>
                            <a:cubicBezTo>
                              <a:pt x="204405" y="322347"/>
                              <a:pt x="245356" y="337608"/>
                              <a:pt x="265813" y="348083"/>
                            </a:cubicBezTo>
                            <a:cubicBezTo>
                              <a:pt x="286270" y="358558"/>
                              <a:pt x="285915" y="364433"/>
                              <a:pt x="297711" y="369348"/>
                            </a:cubicBezTo>
                            <a:cubicBezTo>
                              <a:pt x="328748" y="382280"/>
                              <a:pt x="363331" y="386209"/>
                              <a:pt x="393404" y="401246"/>
                            </a:cubicBezTo>
                            <a:cubicBezTo>
                              <a:pt x="407581" y="408334"/>
                              <a:pt x="420642" y="418341"/>
                              <a:pt x="435934" y="422511"/>
                            </a:cubicBezTo>
                            <a:cubicBezTo>
                              <a:pt x="460112" y="429105"/>
                              <a:pt x="485425" y="430649"/>
                              <a:pt x="510362" y="433143"/>
                            </a:cubicBezTo>
                            <a:cubicBezTo>
                              <a:pt x="556343" y="437741"/>
                              <a:pt x="602565" y="439592"/>
                              <a:pt x="648586" y="443776"/>
                            </a:cubicBezTo>
                            <a:cubicBezTo>
                              <a:pt x="680548" y="446682"/>
                              <a:pt x="712381" y="450864"/>
                              <a:pt x="744279" y="454408"/>
                            </a:cubicBezTo>
                            <a:cubicBezTo>
                              <a:pt x="822251" y="450864"/>
                              <a:pt x="813458" y="465845"/>
                              <a:pt x="890449" y="453013"/>
                            </a:cubicBezTo>
                            <a:cubicBezTo>
                              <a:pt x="903054" y="450912"/>
                              <a:pt x="975975" y="420506"/>
                              <a:pt x="999460" y="411878"/>
                            </a:cubicBezTo>
                            <a:cubicBezTo>
                              <a:pt x="1022945" y="403250"/>
                              <a:pt x="1020725" y="404790"/>
                              <a:pt x="1031358" y="401246"/>
                            </a:cubicBezTo>
                            <a:cubicBezTo>
                              <a:pt x="1038446" y="390613"/>
                              <a:pt x="1056274" y="389171"/>
                              <a:pt x="1069985" y="382852"/>
                            </a:cubicBezTo>
                            <a:cubicBezTo>
                              <a:pt x="1083696" y="376533"/>
                              <a:pt x="1097187" y="369898"/>
                              <a:pt x="1113625" y="363333"/>
                            </a:cubicBezTo>
                            <a:cubicBezTo>
                              <a:pt x="1130063" y="356768"/>
                              <a:pt x="1145111" y="349551"/>
                              <a:pt x="1168614" y="343465"/>
                            </a:cubicBezTo>
                            <a:cubicBezTo>
                              <a:pt x="1192117" y="337379"/>
                              <a:pt x="1212616" y="332821"/>
                              <a:pt x="1254641" y="326818"/>
                            </a:cubicBezTo>
                            <a:cubicBezTo>
                              <a:pt x="1321799" y="304432"/>
                              <a:pt x="1296021" y="305553"/>
                              <a:pt x="1329069" y="305553"/>
                            </a:cubicBezTo>
                            <a:cubicBezTo>
                              <a:pt x="1123506" y="238213"/>
                              <a:pt x="1005689" y="152401"/>
                              <a:pt x="800126" y="85061"/>
                            </a:cubicBezTo>
                            <a:cubicBezTo>
                              <a:pt x="771772" y="60252"/>
                              <a:pt x="695930" y="43283"/>
                              <a:pt x="627320" y="29106"/>
                            </a:cubicBezTo>
                            <a:cubicBezTo>
                              <a:pt x="558710" y="14929"/>
                              <a:pt x="420558" y="0"/>
                              <a:pt x="388464" y="0"/>
                            </a:cubicBezTo>
                            <a:cubicBezTo>
                              <a:pt x="243109" y="0"/>
                              <a:pt x="241004" y="25562"/>
                              <a:pt x="95693" y="29106"/>
                            </a:cubicBezTo>
                            <a:cubicBezTo>
                              <a:pt x="81516" y="32650"/>
                              <a:pt x="67025" y="35118"/>
                              <a:pt x="53162" y="39739"/>
                            </a:cubicBezTo>
                            <a:cubicBezTo>
                              <a:pt x="-14581" y="62320"/>
                              <a:pt x="8860" y="48599"/>
                              <a:pt x="0" y="50371"/>
                            </a:cubicBezTo>
                            <a:close/>
                          </a:path>
                        </a:pathLst>
                      </a:custGeom>
                      <a:grpFill/>
                      <a:ln>
                        <a:solidFill>
                          <a:srgbClr val="660033"/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hu-HU"/>
                      </a:p>
                    </p:txBody>
                  </p:sp>
                  <p:sp>
                    <p:nvSpPr>
                      <p:cNvPr id="481" name="Szabadkézi sokszög: alakzat 480">
                        <a:extLst>
                          <a:ext uri="{FF2B5EF4-FFF2-40B4-BE49-F238E27FC236}">
                            <a16:creationId xmlns:a16="http://schemas.microsoft.com/office/drawing/2014/main" id="{EBD3A447-BCF5-6631-A103-2FB847502A7E}"/>
                          </a:ext>
                        </a:extLst>
                      </p:cNvPr>
                      <p:cNvSpPr/>
                      <p:nvPr/>
                    </p:nvSpPr>
                    <p:spPr>
                      <a:xfrm rot="19286382">
                        <a:off x="563932" y="5600463"/>
                        <a:ext cx="1119286" cy="315684"/>
                      </a:xfrm>
                      <a:custGeom>
                        <a:avLst/>
                        <a:gdLst>
                          <a:gd name="connsiteX0" fmla="*/ 0 w 1329069"/>
                          <a:gd name="connsiteY0" fmla="*/ 32184 h 436221"/>
                          <a:gd name="connsiteX1" fmla="*/ 0 w 1329069"/>
                          <a:gd name="connsiteY1" fmla="*/ 32184 h 436221"/>
                          <a:gd name="connsiteX2" fmla="*/ 53162 w 1329069"/>
                          <a:gd name="connsiteY2" fmla="*/ 170407 h 436221"/>
                          <a:gd name="connsiteX3" fmla="*/ 85060 w 1329069"/>
                          <a:gd name="connsiteY3" fmla="*/ 212938 h 436221"/>
                          <a:gd name="connsiteX4" fmla="*/ 180753 w 1329069"/>
                          <a:gd name="connsiteY4" fmla="*/ 276733 h 436221"/>
                          <a:gd name="connsiteX5" fmla="*/ 265813 w 1329069"/>
                          <a:gd name="connsiteY5" fmla="*/ 329896 h 436221"/>
                          <a:gd name="connsiteX6" fmla="*/ 297711 w 1329069"/>
                          <a:gd name="connsiteY6" fmla="*/ 351161 h 436221"/>
                          <a:gd name="connsiteX7" fmla="*/ 393404 w 1329069"/>
                          <a:gd name="connsiteY7" fmla="*/ 383059 h 436221"/>
                          <a:gd name="connsiteX8" fmla="*/ 435934 w 1329069"/>
                          <a:gd name="connsiteY8" fmla="*/ 404324 h 436221"/>
                          <a:gd name="connsiteX9" fmla="*/ 510362 w 1329069"/>
                          <a:gd name="connsiteY9" fmla="*/ 414956 h 436221"/>
                          <a:gd name="connsiteX10" fmla="*/ 648586 w 1329069"/>
                          <a:gd name="connsiteY10" fmla="*/ 425589 h 436221"/>
                          <a:gd name="connsiteX11" fmla="*/ 744279 w 1329069"/>
                          <a:gd name="connsiteY11" fmla="*/ 436221 h 436221"/>
                          <a:gd name="connsiteX12" fmla="*/ 978195 w 1329069"/>
                          <a:gd name="connsiteY12" fmla="*/ 425589 h 436221"/>
                          <a:gd name="connsiteX13" fmla="*/ 999460 w 1329069"/>
                          <a:gd name="connsiteY13" fmla="*/ 393691 h 436221"/>
                          <a:gd name="connsiteX14" fmla="*/ 1031358 w 1329069"/>
                          <a:gd name="connsiteY14" fmla="*/ 383059 h 436221"/>
                          <a:gd name="connsiteX15" fmla="*/ 1052623 w 1329069"/>
                          <a:gd name="connsiteY15" fmla="*/ 351161 h 436221"/>
                          <a:gd name="connsiteX16" fmla="*/ 1095153 w 1329069"/>
                          <a:gd name="connsiteY16" fmla="*/ 340528 h 436221"/>
                          <a:gd name="connsiteX17" fmla="*/ 1127051 w 1329069"/>
                          <a:gd name="connsiteY17" fmla="*/ 329896 h 436221"/>
                          <a:gd name="connsiteX18" fmla="*/ 1254641 w 1329069"/>
                          <a:gd name="connsiteY18" fmla="*/ 308631 h 436221"/>
                          <a:gd name="connsiteX19" fmla="*/ 1329069 w 1329069"/>
                          <a:gd name="connsiteY19" fmla="*/ 287366 h 436221"/>
                          <a:gd name="connsiteX20" fmla="*/ 712381 w 1329069"/>
                          <a:gd name="connsiteY20" fmla="*/ 85347 h 436221"/>
                          <a:gd name="connsiteX21" fmla="*/ 627320 w 1329069"/>
                          <a:gd name="connsiteY21" fmla="*/ 10919 h 436221"/>
                          <a:gd name="connsiteX22" fmla="*/ 531627 w 1329069"/>
                          <a:gd name="connsiteY22" fmla="*/ 286 h 436221"/>
                          <a:gd name="connsiteX23" fmla="*/ 95693 w 1329069"/>
                          <a:gd name="connsiteY23" fmla="*/ 10919 h 436221"/>
                          <a:gd name="connsiteX24" fmla="*/ 53162 w 1329069"/>
                          <a:gd name="connsiteY24" fmla="*/ 21552 h 436221"/>
                          <a:gd name="connsiteX25" fmla="*/ 0 w 1329069"/>
                          <a:gd name="connsiteY25" fmla="*/ 32184 h 436221"/>
                          <a:gd name="connsiteX0" fmla="*/ 0 w 1329069"/>
                          <a:gd name="connsiteY0" fmla="*/ 31901 h 435938"/>
                          <a:gd name="connsiteX1" fmla="*/ 0 w 1329069"/>
                          <a:gd name="connsiteY1" fmla="*/ 31901 h 435938"/>
                          <a:gd name="connsiteX2" fmla="*/ 53162 w 1329069"/>
                          <a:gd name="connsiteY2" fmla="*/ 170124 h 435938"/>
                          <a:gd name="connsiteX3" fmla="*/ 85060 w 1329069"/>
                          <a:gd name="connsiteY3" fmla="*/ 212655 h 435938"/>
                          <a:gd name="connsiteX4" fmla="*/ 180753 w 1329069"/>
                          <a:gd name="connsiteY4" fmla="*/ 276450 h 435938"/>
                          <a:gd name="connsiteX5" fmla="*/ 265813 w 1329069"/>
                          <a:gd name="connsiteY5" fmla="*/ 329613 h 435938"/>
                          <a:gd name="connsiteX6" fmla="*/ 297711 w 1329069"/>
                          <a:gd name="connsiteY6" fmla="*/ 350878 h 435938"/>
                          <a:gd name="connsiteX7" fmla="*/ 393404 w 1329069"/>
                          <a:gd name="connsiteY7" fmla="*/ 382776 h 435938"/>
                          <a:gd name="connsiteX8" fmla="*/ 435934 w 1329069"/>
                          <a:gd name="connsiteY8" fmla="*/ 404041 h 435938"/>
                          <a:gd name="connsiteX9" fmla="*/ 510362 w 1329069"/>
                          <a:gd name="connsiteY9" fmla="*/ 414673 h 435938"/>
                          <a:gd name="connsiteX10" fmla="*/ 648586 w 1329069"/>
                          <a:gd name="connsiteY10" fmla="*/ 425306 h 435938"/>
                          <a:gd name="connsiteX11" fmla="*/ 744279 w 1329069"/>
                          <a:gd name="connsiteY11" fmla="*/ 435938 h 435938"/>
                          <a:gd name="connsiteX12" fmla="*/ 978195 w 1329069"/>
                          <a:gd name="connsiteY12" fmla="*/ 425306 h 435938"/>
                          <a:gd name="connsiteX13" fmla="*/ 999460 w 1329069"/>
                          <a:gd name="connsiteY13" fmla="*/ 393408 h 435938"/>
                          <a:gd name="connsiteX14" fmla="*/ 1031358 w 1329069"/>
                          <a:gd name="connsiteY14" fmla="*/ 382776 h 435938"/>
                          <a:gd name="connsiteX15" fmla="*/ 1052623 w 1329069"/>
                          <a:gd name="connsiteY15" fmla="*/ 350878 h 435938"/>
                          <a:gd name="connsiteX16" fmla="*/ 1095153 w 1329069"/>
                          <a:gd name="connsiteY16" fmla="*/ 340245 h 435938"/>
                          <a:gd name="connsiteX17" fmla="*/ 1127051 w 1329069"/>
                          <a:gd name="connsiteY17" fmla="*/ 329613 h 435938"/>
                          <a:gd name="connsiteX18" fmla="*/ 1254641 w 1329069"/>
                          <a:gd name="connsiteY18" fmla="*/ 308348 h 435938"/>
                          <a:gd name="connsiteX19" fmla="*/ 1329069 w 1329069"/>
                          <a:gd name="connsiteY19" fmla="*/ 287083 h 435938"/>
                          <a:gd name="connsiteX20" fmla="*/ 800126 w 1329069"/>
                          <a:gd name="connsiteY20" fmla="*/ 66591 h 435938"/>
                          <a:gd name="connsiteX21" fmla="*/ 627320 w 1329069"/>
                          <a:gd name="connsiteY21" fmla="*/ 10636 h 435938"/>
                          <a:gd name="connsiteX22" fmla="*/ 531627 w 1329069"/>
                          <a:gd name="connsiteY22" fmla="*/ 3 h 435938"/>
                          <a:gd name="connsiteX23" fmla="*/ 95693 w 1329069"/>
                          <a:gd name="connsiteY23" fmla="*/ 10636 h 435938"/>
                          <a:gd name="connsiteX24" fmla="*/ 53162 w 1329069"/>
                          <a:gd name="connsiteY24" fmla="*/ 21269 h 435938"/>
                          <a:gd name="connsiteX25" fmla="*/ 0 w 1329069"/>
                          <a:gd name="connsiteY25" fmla="*/ 31901 h 435938"/>
                          <a:gd name="connsiteX0" fmla="*/ 0 w 1329069"/>
                          <a:gd name="connsiteY0" fmla="*/ 50371 h 454408"/>
                          <a:gd name="connsiteX1" fmla="*/ 0 w 1329069"/>
                          <a:gd name="connsiteY1" fmla="*/ 50371 h 454408"/>
                          <a:gd name="connsiteX2" fmla="*/ 53162 w 1329069"/>
                          <a:gd name="connsiteY2" fmla="*/ 188594 h 454408"/>
                          <a:gd name="connsiteX3" fmla="*/ 85060 w 1329069"/>
                          <a:gd name="connsiteY3" fmla="*/ 231125 h 454408"/>
                          <a:gd name="connsiteX4" fmla="*/ 180753 w 1329069"/>
                          <a:gd name="connsiteY4" fmla="*/ 294920 h 454408"/>
                          <a:gd name="connsiteX5" fmla="*/ 265813 w 1329069"/>
                          <a:gd name="connsiteY5" fmla="*/ 348083 h 454408"/>
                          <a:gd name="connsiteX6" fmla="*/ 297711 w 1329069"/>
                          <a:gd name="connsiteY6" fmla="*/ 369348 h 454408"/>
                          <a:gd name="connsiteX7" fmla="*/ 393404 w 1329069"/>
                          <a:gd name="connsiteY7" fmla="*/ 401246 h 454408"/>
                          <a:gd name="connsiteX8" fmla="*/ 435934 w 1329069"/>
                          <a:gd name="connsiteY8" fmla="*/ 422511 h 454408"/>
                          <a:gd name="connsiteX9" fmla="*/ 510362 w 1329069"/>
                          <a:gd name="connsiteY9" fmla="*/ 433143 h 454408"/>
                          <a:gd name="connsiteX10" fmla="*/ 648586 w 1329069"/>
                          <a:gd name="connsiteY10" fmla="*/ 443776 h 454408"/>
                          <a:gd name="connsiteX11" fmla="*/ 744279 w 1329069"/>
                          <a:gd name="connsiteY11" fmla="*/ 454408 h 454408"/>
                          <a:gd name="connsiteX12" fmla="*/ 978195 w 1329069"/>
                          <a:gd name="connsiteY12" fmla="*/ 443776 h 454408"/>
                          <a:gd name="connsiteX13" fmla="*/ 999460 w 1329069"/>
                          <a:gd name="connsiteY13" fmla="*/ 411878 h 454408"/>
                          <a:gd name="connsiteX14" fmla="*/ 1031358 w 1329069"/>
                          <a:gd name="connsiteY14" fmla="*/ 401246 h 454408"/>
                          <a:gd name="connsiteX15" fmla="*/ 1052623 w 1329069"/>
                          <a:gd name="connsiteY15" fmla="*/ 369348 h 454408"/>
                          <a:gd name="connsiteX16" fmla="*/ 1095153 w 1329069"/>
                          <a:gd name="connsiteY16" fmla="*/ 358715 h 454408"/>
                          <a:gd name="connsiteX17" fmla="*/ 1127051 w 1329069"/>
                          <a:gd name="connsiteY17" fmla="*/ 348083 h 454408"/>
                          <a:gd name="connsiteX18" fmla="*/ 1254641 w 1329069"/>
                          <a:gd name="connsiteY18" fmla="*/ 326818 h 454408"/>
                          <a:gd name="connsiteX19" fmla="*/ 1329069 w 1329069"/>
                          <a:gd name="connsiteY19" fmla="*/ 305553 h 454408"/>
                          <a:gd name="connsiteX20" fmla="*/ 800126 w 1329069"/>
                          <a:gd name="connsiteY20" fmla="*/ 85061 h 454408"/>
                          <a:gd name="connsiteX21" fmla="*/ 627320 w 1329069"/>
                          <a:gd name="connsiteY21" fmla="*/ 29106 h 454408"/>
                          <a:gd name="connsiteX22" fmla="*/ 388464 w 1329069"/>
                          <a:gd name="connsiteY22" fmla="*/ 0 h 454408"/>
                          <a:gd name="connsiteX23" fmla="*/ 95693 w 1329069"/>
                          <a:gd name="connsiteY23" fmla="*/ 29106 h 454408"/>
                          <a:gd name="connsiteX24" fmla="*/ 53162 w 1329069"/>
                          <a:gd name="connsiteY24" fmla="*/ 39739 h 454408"/>
                          <a:gd name="connsiteX25" fmla="*/ 0 w 1329069"/>
                          <a:gd name="connsiteY25" fmla="*/ 50371 h 454408"/>
                          <a:gd name="connsiteX0" fmla="*/ 0 w 1329069"/>
                          <a:gd name="connsiteY0" fmla="*/ 50371 h 458308"/>
                          <a:gd name="connsiteX1" fmla="*/ 0 w 1329069"/>
                          <a:gd name="connsiteY1" fmla="*/ 50371 h 458308"/>
                          <a:gd name="connsiteX2" fmla="*/ 53162 w 1329069"/>
                          <a:gd name="connsiteY2" fmla="*/ 188594 h 458308"/>
                          <a:gd name="connsiteX3" fmla="*/ 85060 w 1329069"/>
                          <a:gd name="connsiteY3" fmla="*/ 231125 h 458308"/>
                          <a:gd name="connsiteX4" fmla="*/ 180753 w 1329069"/>
                          <a:gd name="connsiteY4" fmla="*/ 294920 h 458308"/>
                          <a:gd name="connsiteX5" fmla="*/ 265813 w 1329069"/>
                          <a:gd name="connsiteY5" fmla="*/ 348083 h 458308"/>
                          <a:gd name="connsiteX6" fmla="*/ 297711 w 1329069"/>
                          <a:gd name="connsiteY6" fmla="*/ 369348 h 458308"/>
                          <a:gd name="connsiteX7" fmla="*/ 393404 w 1329069"/>
                          <a:gd name="connsiteY7" fmla="*/ 401246 h 458308"/>
                          <a:gd name="connsiteX8" fmla="*/ 435934 w 1329069"/>
                          <a:gd name="connsiteY8" fmla="*/ 422511 h 458308"/>
                          <a:gd name="connsiteX9" fmla="*/ 510362 w 1329069"/>
                          <a:gd name="connsiteY9" fmla="*/ 433143 h 458308"/>
                          <a:gd name="connsiteX10" fmla="*/ 648586 w 1329069"/>
                          <a:gd name="connsiteY10" fmla="*/ 443776 h 458308"/>
                          <a:gd name="connsiteX11" fmla="*/ 744279 w 1329069"/>
                          <a:gd name="connsiteY11" fmla="*/ 454408 h 458308"/>
                          <a:gd name="connsiteX12" fmla="*/ 890449 w 1329069"/>
                          <a:gd name="connsiteY12" fmla="*/ 453013 h 458308"/>
                          <a:gd name="connsiteX13" fmla="*/ 999460 w 1329069"/>
                          <a:gd name="connsiteY13" fmla="*/ 411878 h 458308"/>
                          <a:gd name="connsiteX14" fmla="*/ 1031358 w 1329069"/>
                          <a:gd name="connsiteY14" fmla="*/ 401246 h 458308"/>
                          <a:gd name="connsiteX15" fmla="*/ 1052623 w 1329069"/>
                          <a:gd name="connsiteY15" fmla="*/ 369348 h 458308"/>
                          <a:gd name="connsiteX16" fmla="*/ 1095153 w 1329069"/>
                          <a:gd name="connsiteY16" fmla="*/ 358715 h 458308"/>
                          <a:gd name="connsiteX17" fmla="*/ 1127051 w 1329069"/>
                          <a:gd name="connsiteY17" fmla="*/ 348083 h 458308"/>
                          <a:gd name="connsiteX18" fmla="*/ 1254641 w 1329069"/>
                          <a:gd name="connsiteY18" fmla="*/ 326818 h 458308"/>
                          <a:gd name="connsiteX19" fmla="*/ 1329069 w 1329069"/>
                          <a:gd name="connsiteY19" fmla="*/ 305553 h 458308"/>
                          <a:gd name="connsiteX20" fmla="*/ 800126 w 1329069"/>
                          <a:gd name="connsiteY20" fmla="*/ 85061 h 458308"/>
                          <a:gd name="connsiteX21" fmla="*/ 627320 w 1329069"/>
                          <a:gd name="connsiteY21" fmla="*/ 29106 h 458308"/>
                          <a:gd name="connsiteX22" fmla="*/ 388464 w 1329069"/>
                          <a:gd name="connsiteY22" fmla="*/ 0 h 458308"/>
                          <a:gd name="connsiteX23" fmla="*/ 95693 w 1329069"/>
                          <a:gd name="connsiteY23" fmla="*/ 29106 h 458308"/>
                          <a:gd name="connsiteX24" fmla="*/ 53162 w 1329069"/>
                          <a:gd name="connsiteY24" fmla="*/ 39739 h 458308"/>
                          <a:gd name="connsiteX25" fmla="*/ 0 w 1329069"/>
                          <a:gd name="connsiteY25" fmla="*/ 50371 h 458308"/>
                          <a:gd name="connsiteX0" fmla="*/ 0 w 1329069"/>
                          <a:gd name="connsiteY0" fmla="*/ 50371 h 458308"/>
                          <a:gd name="connsiteX1" fmla="*/ 0 w 1329069"/>
                          <a:gd name="connsiteY1" fmla="*/ 50371 h 458308"/>
                          <a:gd name="connsiteX2" fmla="*/ 53162 w 1329069"/>
                          <a:gd name="connsiteY2" fmla="*/ 188594 h 458308"/>
                          <a:gd name="connsiteX3" fmla="*/ 85060 w 1329069"/>
                          <a:gd name="connsiteY3" fmla="*/ 231125 h 458308"/>
                          <a:gd name="connsiteX4" fmla="*/ 180753 w 1329069"/>
                          <a:gd name="connsiteY4" fmla="*/ 294920 h 458308"/>
                          <a:gd name="connsiteX5" fmla="*/ 265813 w 1329069"/>
                          <a:gd name="connsiteY5" fmla="*/ 348083 h 458308"/>
                          <a:gd name="connsiteX6" fmla="*/ 297711 w 1329069"/>
                          <a:gd name="connsiteY6" fmla="*/ 369348 h 458308"/>
                          <a:gd name="connsiteX7" fmla="*/ 393404 w 1329069"/>
                          <a:gd name="connsiteY7" fmla="*/ 401246 h 458308"/>
                          <a:gd name="connsiteX8" fmla="*/ 435934 w 1329069"/>
                          <a:gd name="connsiteY8" fmla="*/ 422511 h 458308"/>
                          <a:gd name="connsiteX9" fmla="*/ 510362 w 1329069"/>
                          <a:gd name="connsiteY9" fmla="*/ 433143 h 458308"/>
                          <a:gd name="connsiteX10" fmla="*/ 648586 w 1329069"/>
                          <a:gd name="connsiteY10" fmla="*/ 443776 h 458308"/>
                          <a:gd name="connsiteX11" fmla="*/ 744279 w 1329069"/>
                          <a:gd name="connsiteY11" fmla="*/ 454408 h 458308"/>
                          <a:gd name="connsiteX12" fmla="*/ 890449 w 1329069"/>
                          <a:gd name="connsiteY12" fmla="*/ 453013 h 458308"/>
                          <a:gd name="connsiteX13" fmla="*/ 999460 w 1329069"/>
                          <a:gd name="connsiteY13" fmla="*/ 411878 h 458308"/>
                          <a:gd name="connsiteX14" fmla="*/ 1031358 w 1329069"/>
                          <a:gd name="connsiteY14" fmla="*/ 401246 h 458308"/>
                          <a:gd name="connsiteX15" fmla="*/ 1052623 w 1329069"/>
                          <a:gd name="connsiteY15" fmla="*/ 369348 h 458308"/>
                          <a:gd name="connsiteX16" fmla="*/ 1095153 w 1329069"/>
                          <a:gd name="connsiteY16" fmla="*/ 358715 h 458308"/>
                          <a:gd name="connsiteX17" fmla="*/ 1168614 w 1329069"/>
                          <a:gd name="connsiteY17" fmla="*/ 343465 h 458308"/>
                          <a:gd name="connsiteX18" fmla="*/ 1254641 w 1329069"/>
                          <a:gd name="connsiteY18" fmla="*/ 326818 h 458308"/>
                          <a:gd name="connsiteX19" fmla="*/ 1329069 w 1329069"/>
                          <a:gd name="connsiteY19" fmla="*/ 305553 h 458308"/>
                          <a:gd name="connsiteX20" fmla="*/ 800126 w 1329069"/>
                          <a:gd name="connsiteY20" fmla="*/ 85061 h 458308"/>
                          <a:gd name="connsiteX21" fmla="*/ 627320 w 1329069"/>
                          <a:gd name="connsiteY21" fmla="*/ 29106 h 458308"/>
                          <a:gd name="connsiteX22" fmla="*/ 388464 w 1329069"/>
                          <a:gd name="connsiteY22" fmla="*/ 0 h 458308"/>
                          <a:gd name="connsiteX23" fmla="*/ 95693 w 1329069"/>
                          <a:gd name="connsiteY23" fmla="*/ 29106 h 458308"/>
                          <a:gd name="connsiteX24" fmla="*/ 53162 w 1329069"/>
                          <a:gd name="connsiteY24" fmla="*/ 39739 h 458308"/>
                          <a:gd name="connsiteX25" fmla="*/ 0 w 1329069"/>
                          <a:gd name="connsiteY25" fmla="*/ 50371 h 458308"/>
                          <a:gd name="connsiteX0" fmla="*/ 0 w 1329069"/>
                          <a:gd name="connsiteY0" fmla="*/ 50371 h 458308"/>
                          <a:gd name="connsiteX1" fmla="*/ 0 w 1329069"/>
                          <a:gd name="connsiteY1" fmla="*/ 50371 h 458308"/>
                          <a:gd name="connsiteX2" fmla="*/ 53162 w 1329069"/>
                          <a:gd name="connsiteY2" fmla="*/ 188594 h 458308"/>
                          <a:gd name="connsiteX3" fmla="*/ 85060 w 1329069"/>
                          <a:gd name="connsiteY3" fmla="*/ 231125 h 458308"/>
                          <a:gd name="connsiteX4" fmla="*/ 180753 w 1329069"/>
                          <a:gd name="connsiteY4" fmla="*/ 294920 h 458308"/>
                          <a:gd name="connsiteX5" fmla="*/ 265813 w 1329069"/>
                          <a:gd name="connsiteY5" fmla="*/ 348083 h 458308"/>
                          <a:gd name="connsiteX6" fmla="*/ 297711 w 1329069"/>
                          <a:gd name="connsiteY6" fmla="*/ 369348 h 458308"/>
                          <a:gd name="connsiteX7" fmla="*/ 393404 w 1329069"/>
                          <a:gd name="connsiteY7" fmla="*/ 401246 h 458308"/>
                          <a:gd name="connsiteX8" fmla="*/ 435934 w 1329069"/>
                          <a:gd name="connsiteY8" fmla="*/ 422511 h 458308"/>
                          <a:gd name="connsiteX9" fmla="*/ 510362 w 1329069"/>
                          <a:gd name="connsiteY9" fmla="*/ 433143 h 458308"/>
                          <a:gd name="connsiteX10" fmla="*/ 648586 w 1329069"/>
                          <a:gd name="connsiteY10" fmla="*/ 443776 h 458308"/>
                          <a:gd name="connsiteX11" fmla="*/ 744279 w 1329069"/>
                          <a:gd name="connsiteY11" fmla="*/ 454408 h 458308"/>
                          <a:gd name="connsiteX12" fmla="*/ 890449 w 1329069"/>
                          <a:gd name="connsiteY12" fmla="*/ 453013 h 458308"/>
                          <a:gd name="connsiteX13" fmla="*/ 999460 w 1329069"/>
                          <a:gd name="connsiteY13" fmla="*/ 411878 h 458308"/>
                          <a:gd name="connsiteX14" fmla="*/ 1031358 w 1329069"/>
                          <a:gd name="connsiteY14" fmla="*/ 401246 h 458308"/>
                          <a:gd name="connsiteX15" fmla="*/ 1052623 w 1329069"/>
                          <a:gd name="connsiteY15" fmla="*/ 369348 h 458308"/>
                          <a:gd name="connsiteX16" fmla="*/ 1113625 w 1329069"/>
                          <a:gd name="connsiteY16" fmla="*/ 363333 h 458308"/>
                          <a:gd name="connsiteX17" fmla="*/ 1168614 w 1329069"/>
                          <a:gd name="connsiteY17" fmla="*/ 343465 h 458308"/>
                          <a:gd name="connsiteX18" fmla="*/ 1254641 w 1329069"/>
                          <a:gd name="connsiteY18" fmla="*/ 326818 h 458308"/>
                          <a:gd name="connsiteX19" fmla="*/ 1329069 w 1329069"/>
                          <a:gd name="connsiteY19" fmla="*/ 305553 h 458308"/>
                          <a:gd name="connsiteX20" fmla="*/ 800126 w 1329069"/>
                          <a:gd name="connsiteY20" fmla="*/ 85061 h 458308"/>
                          <a:gd name="connsiteX21" fmla="*/ 627320 w 1329069"/>
                          <a:gd name="connsiteY21" fmla="*/ 29106 h 458308"/>
                          <a:gd name="connsiteX22" fmla="*/ 388464 w 1329069"/>
                          <a:gd name="connsiteY22" fmla="*/ 0 h 458308"/>
                          <a:gd name="connsiteX23" fmla="*/ 95693 w 1329069"/>
                          <a:gd name="connsiteY23" fmla="*/ 29106 h 458308"/>
                          <a:gd name="connsiteX24" fmla="*/ 53162 w 1329069"/>
                          <a:gd name="connsiteY24" fmla="*/ 39739 h 458308"/>
                          <a:gd name="connsiteX25" fmla="*/ 0 w 1329069"/>
                          <a:gd name="connsiteY25" fmla="*/ 50371 h 458308"/>
                          <a:gd name="connsiteX0" fmla="*/ 0 w 1329069"/>
                          <a:gd name="connsiteY0" fmla="*/ 50371 h 458308"/>
                          <a:gd name="connsiteX1" fmla="*/ 0 w 1329069"/>
                          <a:gd name="connsiteY1" fmla="*/ 50371 h 458308"/>
                          <a:gd name="connsiteX2" fmla="*/ 53162 w 1329069"/>
                          <a:gd name="connsiteY2" fmla="*/ 188594 h 458308"/>
                          <a:gd name="connsiteX3" fmla="*/ 85060 w 1329069"/>
                          <a:gd name="connsiteY3" fmla="*/ 231125 h 458308"/>
                          <a:gd name="connsiteX4" fmla="*/ 180753 w 1329069"/>
                          <a:gd name="connsiteY4" fmla="*/ 294920 h 458308"/>
                          <a:gd name="connsiteX5" fmla="*/ 265813 w 1329069"/>
                          <a:gd name="connsiteY5" fmla="*/ 348083 h 458308"/>
                          <a:gd name="connsiteX6" fmla="*/ 297711 w 1329069"/>
                          <a:gd name="connsiteY6" fmla="*/ 369348 h 458308"/>
                          <a:gd name="connsiteX7" fmla="*/ 393404 w 1329069"/>
                          <a:gd name="connsiteY7" fmla="*/ 401246 h 458308"/>
                          <a:gd name="connsiteX8" fmla="*/ 435934 w 1329069"/>
                          <a:gd name="connsiteY8" fmla="*/ 422511 h 458308"/>
                          <a:gd name="connsiteX9" fmla="*/ 510362 w 1329069"/>
                          <a:gd name="connsiteY9" fmla="*/ 433143 h 458308"/>
                          <a:gd name="connsiteX10" fmla="*/ 648586 w 1329069"/>
                          <a:gd name="connsiteY10" fmla="*/ 443776 h 458308"/>
                          <a:gd name="connsiteX11" fmla="*/ 744279 w 1329069"/>
                          <a:gd name="connsiteY11" fmla="*/ 454408 h 458308"/>
                          <a:gd name="connsiteX12" fmla="*/ 890449 w 1329069"/>
                          <a:gd name="connsiteY12" fmla="*/ 453013 h 458308"/>
                          <a:gd name="connsiteX13" fmla="*/ 999460 w 1329069"/>
                          <a:gd name="connsiteY13" fmla="*/ 411878 h 458308"/>
                          <a:gd name="connsiteX14" fmla="*/ 1031358 w 1329069"/>
                          <a:gd name="connsiteY14" fmla="*/ 401246 h 458308"/>
                          <a:gd name="connsiteX15" fmla="*/ 1069985 w 1329069"/>
                          <a:gd name="connsiteY15" fmla="*/ 382852 h 458308"/>
                          <a:gd name="connsiteX16" fmla="*/ 1113625 w 1329069"/>
                          <a:gd name="connsiteY16" fmla="*/ 363333 h 458308"/>
                          <a:gd name="connsiteX17" fmla="*/ 1168614 w 1329069"/>
                          <a:gd name="connsiteY17" fmla="*/ 343465 h 458308"/>
                          <a:gd name="connsiteX18" fmla="*/ 1254641 w 1329069"/>
                          <a:gd name="connsiteY18" fmla="*/ 326818 h 458308"/>
                          <a:gd name="connsiteX19" fmla="*/ 1329069 w 1329069"/>
                          <a:gd name="connsiteY19" fmla="*/ 305553 h 458308"/>
                          <a:gd name="connsiteX20" fmla="*/ 800126 w 1329069"/>
                          <a:gd name="connsiteY20" fmla="*/ 85061 h 458308"/>
                          <a:gd name="connsiteX21" fmla="*/ 627320 w 1329069"/>
                          <a:gd name="connsiteY21" fmla="*/ 29106 h 458308"/>
                          <a:gd name="connsiteX22" fmla="*/ 388464 w 1329069"/>
                          <a:gd name="connsiteY22" fmla="*/ 0 h 458308"/>
                          <a:gd name="connsiteX23" fmla="*/ 95693 w 1329069"/>
                          <a:gd name="connsiteY23" fmla="*/ 29106 h 458308"/>
                          <a:gd name="connsiteX24" fmla="*/ 53162 w 1329069"/>
                          <a:gd name="connsiteY24" fmla="*/ 39739 h 458308"/>
                          <a:gd name="connsiteX25" fmla="*/ 0 w 1329069"/>
                          <a:gd name="connsiteY25" fmla="*/ 50371 h 458308"/>
                          <a:gd name="connsiteX0" fmla="*/ 0 w 1329069"/>
                          <a:gd name="connsiteY0" fmla="*/ 50371 h 458308"/>
                          <a:gd name="connsiteX1" fmla="*/ 0 w 1329069"/>
                          <a:gd name="connsiteY1" fmla="*/ 50371 h 458308"/>
                          <a:gd name="connsiteX2" fmla="*/ 53162 w 1329069"/>
                          <a:gd name="connsiteY2" fmla="*/ 188594 h 458308"/>
                          <a:gd name="connsiteX3" fmla="*/ 85060 w 1329069"/>
                          <a:gd name="connsiteY3" fmla="*/ 231125 h 458308"/>
                          <a:gd name="connsiteX4" fmla="*/ 174966 w 1329069"/>
                          <a:gd name="connsiteY4" fmla="*/ 306495 h 458308"/>
                          <a:gd name="connsiteX5" fmla="*/ 265813 w 1329069"/>
                          <a:gd name="connsiteY5" fmla="*/ 348083 h 458308"/>
                          <a:gd name="connsiteX6" fmla="*/ 297711 w 1329069"/>
                          <a:gd name="connsiteY6" fmla="*/ 369348 h 458308"/>
                          <a:gd name="connsiteX7" fmla="*/ 393404 w 1329069"/>
                          <a:gd name="connsiteY7" fmla="*/ 401246 h 458308"/>
                          <a:gd name="connsiteX8" fmla="*/ 435934 w 1329069"/>
                          <a:gd name="connsiteY8" fmla="*/ 422511 h 458308"/>
                          <a:gd name="connsiteX9" fmla="*/ 510362 w 1329069"/>
                          <a:gd name="connsiteY9" fmla="*/ 433143 h 458308"/>
                          <a:gd name="connsiteX10" fmla="*/ 648586 w 1329069"/>
                          <a:gd name="connsiteY10" fmla="*/ 443776 h 458308"/>
                          <a:gd name="connsiteX11" fmla="*/ 744279 w 1329069"/>
                          <a:gd name="connsiteY11" fmla="*/ 454408 h 458308"/>
                          <a:gd name="connsiteX12" fmla="*/ 890449 w 1329069"/>
                          <a:gd name="connsiteY12" fmla="*/ 453013 h 458308"/>
                          <a:gd name="connsiteX13" fmla="*/ 999460 w 1329069"/>
                          <a:gd name="connsiteY13" fmla="*/ 411878 h 458308"/>
                          <a:gd name="connsiteX14" fmla="*/ 1031358 w 1329069"/>
                          <a:gd name="connsiteY14" fmla="*/ 401246 h 458308"/>
                          <a:gd name="connsiteX15" fmla="*/ 1069985 w 1329069"/>
                          <a:gd name="connsiteY15" fmla="*/ 382852 h 458308"/>
                          <a:gd name="connsiteX16" fmla="*/ 1113625 w 1329069"/>
                          <a:gd name="connsiteY16" fmla="*/ 363333 h 458308"/>
                          <a:gd name="connsiteX17" fmla="*/ 1168614 w 1329069"/>
                          <a:gd name="connsiteY17" fmla="*/ 343465 h 458308"/>
                          <a:gd name="connsiteX18" fmla="*/ 1254641 w 1329069"/>
                          <a:gd name="connsiteY18" fmla="*/ 326818 h 458308"/>
                          <a:gd name="connsiteX19" fmla="*/ 1329069 w 1329069"/>
                          <a:gd name="connsiteY19" fmla="*/ 305553 h 458308"/>
                          <a:gd name="connsiteX20" fmla="*/ 800126 w 1329069"/>
                          <a:gd name="connsiteY20" fmla="*/ 85061 h 458308"/>
                          <a:gd name="connsiteX21" fmla="*/ 627320 w 1329069"/>
                          <a:gd name="connsiteY21" fmla="*/ 29106 h 458308"/>
                          <a:gd name="connsiteX22" fmla="*/ 388464 w 1329069"/>
                          <a:gd name="connsiteY22" fmla="*/ 0 h 458308"/>
                          <a:gd name="connsiteX23" fmla="*/ 95693 w 1329069"/>
                          <a:gd name="connsiteY23" fmla="*/ 29106 h 458308"/>
                          <a:gd name="connsiteX24" fmla="*/ 53162 w 1329069"/>
                          <a:gd name="connsiteY24" fmla="*/ 39739 h 458308"/>
                          <a:gd name="connsiteX25" fmla="*/ 0 w 1329069"/>
                          <a:gd name="connsiteY25" fmla="*/ 50371 h 45830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</a:cxnLst>
                        <a:rect l="l" t="t" r="r" b="b"/>
                        <a:pathLst>
                          <a:path w="1329069" h="458308">
                            <a:moveTo>
                              <a:pt x="0" y="50371"/>
                            </a:moveTo>
                            <a:lnTo>
                              <a:pt x="0" y="50371"/>
                            </a:lnTo>
                            <a:cubicBezTo>
                              <a:pt x="14908" y="95096"/>
                              <a:pt x="27232" y="147105"/>
                              <a:pt x="53162" y="188594"/>
                            </a:cubicBezTo>
                            <a:cubicBezTo>
                              <a:pt x="62554" y="203622"/>
                              <a:pt x="64759" y="211475"/>
                              <a:pt x="85060" y="231125"/>
                            </a:cubicBezTo>
                            <a:cubicBezTo>
                              <a:pt x="105361" y="250775"/>
                              <a:pt x="99351" y="265779"/>
                              <a:pt x="174966" y="306495"/>
                            </a:cubicBezTo>
                            <a:cubicBezTo>
                              <a:pt x="204405" y="322347"/>
                              <a:pt x="245356" y="337608"/>
                              <a:pt x="265813" y="348083"/>
                            </a:cubicBezTo>
                            <a:cubicBezTo>
                              <a:pt x="286270" y="358558"/>
                              <a:pt x="285915" y="364433"/>
                              <a:pt x="297711" y="369348"/>
                            </a:cubicBezTo>
                            <a:cubicBezTo>
                              <a:pt x="328748" y="382280"/>
                              <a:pt x="363331" y="386209"/>
                              <a:pt x="393404" y="401246"/>
                            </a:cubicBezTo>
                            <a:cubicBezTo>
                              <a:pt x="407581" y="408334"/>
                              <a:pt x="420642" y="418341"/>
                              <a:pt x="435934" y="422511"/>
                            </a:cubicBezTo>
                            <a:cubicBezTo>
                              <a:pt x="460112" y="429105"/>
                              <a:pt x="485425" y="430649"/>
                              <a:pt x="510362" y="433143"/>
                            </a:cubicBezTo>
                            <a:cubicBezTo>
                              <a:pt x="556343" y="437741"/>
                              <a:pt x="602565" y="439592"/>
                              <a:pt x="648586" y="443776"/>
                            </a:cubicBezTo>
                            <a:cubicBezTo>
                              <a:pt x="680548" y="446682"/>
                              <a:pt x="712381" y="450864"/>
                              <a:pt x="744279" y="454408"/>
                            </a:cubicBezTo>
                            <a:cubicBezTo>
                              <a:pt x="822251" y="450864"/>
                              <a:pt x="813458" y="465845"/>
                              <a:pt x="890449" y="453013"/>
                            </a:cubicBezTo>
                            <a:cubicBezTo>
                              <a:pt x="903054" y="450912"/>
                              <a:pt x="975975" y="420506"/>
                              <a:pt x="999460" y="411878"/>
                            </a:cubicBezTo>
                            <a:cubicBezTo>
                              <a:pt x="1022945" y="403250"/>
                              <a:pt x="1020725" y="404790"/>
                              <a:pt x="1031358" y="401246"/>
                            </a:cubicBezTo>
                            <a:cubicBezTo>
                              <a:pt x="1038446" y="390613"/>
                              <a:pt x="1056274" y="389171"/>
                              <a:pt x="1069985" y="382852"/>
                            </a:cubicBezTo>
                            <a:cubicBezTo>
                              <a:pt x="1083696" y="376533"/>
                              <a:pt x="1097187" y="369898"/>
                              <a:pt x="1113625" y="363333"/>
                            </a:cubicBezTo>
                            <a:cubicBezTo>
                              <a:pt x="1130063" y="356768"/>
                              <a:pt x="1145111" y="349551"/>
                              <a:pt x="1168614" y="343465"/>
                            </a:cubicBezTo>
                            <a:cubicBezTo>
                              <a:pt x="1192117" y="337379"/>
                              <a:pt x="1212616" y="332821"/>
                              <a:pt x="1254641" y="326818"/>
                            </a:cubicBezTo>
                            <a:cubicBezTo>
                              <a:pt x="1321799" y="304432"/>
                              <a:pt x="1296021" y="305553"/>
                              <a:pt x="1329069" y="305553"/>
                            </a:cubicBezTo>
                            <a:cubicBezTo>
                              <a:pt x="1123506" y="238213"/>
                              <a:pt x="1005689" y="152401"/>
                              <a:pt x="800126" y="85061"/>
                            </a:cubicBezTo>
                            <a:cubicBezTo>
                              <a:pt x="771772" y="60252"/>
                              <a:pt x="695930" y="43283"/>
                              <a:pt x="627320" y="29106"/>
                            </a:cubicBezTo>
                            <a:cubicBezTo>
                              <a:pt x="558710" y="14929"/>
                              <a:pt x="420558" y="0"/>
                              <a:pt x="388464" y="0"/>
                            </a:cubicBezTo>
                            <a:cubicBezTo>
                              <a:pt x="243109" y="0"/>
                              <a:pt x="241004" y="25562"/>
                              <a:pt x="95693" y="29106"/>
                            </a:cubicBezTo>
                            <a:cubicBezTo>
                              <a:pt x="81516" y="32650"/>
                              <a:pt x="67025" y="35118"/>
                              <a:pt x="53162" y="39739"/>
                            </a:cubicBezTo>
                            <a:cubicBezTo>
                              <a:pt x="-14581" y="62320"/>
                              <a:pt x="8860" y="48599"/>
                              <a:pt x="0" y="50371"/>
                            </a:cubicBezTo>
                            <a:close/>
                          </a:path>
                        </a:pathLst>
                      </a:custGeom>
                      <a:grpFill/>
                      <a:ln>
                        <a:solidFill>
                          <a:srgbClr val="660033"/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hu-HU"/>
                      </a:p>
                    </p:txBody>
                  </p:sp>
                  <p:sp>
                    <p:nvSpPr>
                      <p:cNvPr id="482" name="Szabadkézi sokszög: alakzat 481">
                        <a:extLst>
                          <a:ext uri="{FF2B5EF4-FFF2-40B4-BE49-F238E27FC236}">
                            <a16:creationId xmlns:a16="http://schemas.microsoft.com/office/drawing/2014/main" id="{35B46165-A3D1-E5E6-81A8-BA2C4AEDA67C}"/>
                          </a:ext>
                        </a:extLst>
                      </p:cNvPr>
                      <p:cNvSpPr/>
                      <p:nvPr/>
                    </p:nvSpPr>
                    <p:spPr>
                      <a:xfrm rot="19473594">
                        <a:off x="3902284" y="5083887"/>
                        <a:ext cx="807725" cy="278531"/>
                      </a:xfrm>
                      <a:custGeom>
                        <a:avLst/>
                        <a:gdLst>
                          <a:gd name="connsiteX0" fmla="*/ 0 w 1329069"/>
                          <a:gd name="connsiteY0" fmla="*/ 32184 h 436221"/>
                          <a:gd name="connsiteX1" fmla="*/ 0 w 1329069"/>
                          <a:gd name="connsiteY1" fmla="*/ 32184 h 436221"/>
                          <a:gd name="connsiteX2" fmla="*/ 53162 w 1329069"/>
                          <a:gd name="connsiteY2" fmla="*/ 170407 h 436221"/>
                          <a:gd name="connsiteX3" fmla="*/ 85060 w 1329069"/>
                          <a:gd name="connsiteY3" fmla="*/ 212938 h 436221"/>
                          <a:gd name="connsiteX4" fmla="*/ 180753 w 1329069"/>
                          <a:gd name="connsiteY4" fmla="*/ 276733 h 436221"/>
                          <a:gd name="connsiteX5" fmla="*/ 265813 w 1329069"/>
                          <a:gd name="connsiteY5" fmla="*/ 329896 h 436221"/>
                          <a:gd name="connsiteX6" fmla="*/ 297711 w 1329069"/>
                          <a:gd name="connsiteY6" fmla="*/ 351161 h 436221"/>
                          <a:gd name="connsiteX7" fmla="*/ 393404 w 1329069"/>
                          <a:gd name="connsiteY7" fmla="*/ 383059 h 436221"/>
                          <a:gd name="connsiteX8" fmla="*/ 435934 w 1329069"/>
                          <a:gd name="connsiteY8" fmla="*/ 404324 h 436221"/>
                          <a:gd name="connsiteX9" fmla="*/ 510362 w 1329069"/>
                          <a:gd name="connsiteY9" fmla="*/ 414956 h 436221"/>
                          <a:gd name="connsiteX10" fmla="*/ 648586 w 1329069"/>
                          <a:gd name="connsiteY10" fmla="*/ 425589 h 436221"/>
                          <a:gd name="connsiteX11" fmla="*/ 744279 w 1329069"/>
                          <a:gd name="connsiteY11" fmla="*/ 436221 h 436221"/>
                          <a:gd name="connsiteX12" fmla="*/ 978195 w 1329069"/>
                          <a:gd name="connsiteY12" fmla="*/ 425589 h 436221"/>
                          <a:gd name="connsiteX13" fmla="*/ 999460 w 1329069"/>
                          <a:gd name="connsiteY13" fmla="*/ 393691 h 436221"/>
                          <a:gd name="connsiteX14" fmla="*/ 1031358 w 1329069"/>
                          <a:gd name="connsiteY14" fmla="*/ 383059 h 436221"/>
                          <a:gd name="connsiteX15" fmla="*/ 1052623 w 1329069"/>
                          <a:gd name="connsiteY15" fmla="*/ 351161 h 436221"/>
                          <a:gd name="connsiteX16" fmla="*/ 1095153 w 1329069"/>
                          <a:gd name="connsiteY16" fmla="*/ 340528 h 436221"/>
                          <a:gd name="connsiteX17" fmla="*/ 1127051 w 1329069"/>
                          <a:gd name="connsiteY17" fmla="*/ 329896 h 436221"/>
                          <a:gd name="connsiteX18" fmla="*/ 1254641 w 1329069"/>
                          <a:gd name="connsiteY18" fmla="*/ 308631 h 436221"/>
                          <a:gd name="connsiteX19" fmla="*/ 1329069 w 1329069"/>
                          <a:gd name="connsiteY19" fmla="*/ 287366 h 436221"/>
                          <a:gd name="connsiteX20" fmla="*/ 712381 w 1329069"/>
                          <a:gd name="connsiteY20" fmla="*/ 85347 h 436221"/>
                          <a:gd name="connsiteX21" fmla="*/ 627320 w 1329069"/>
                          <a:gd name="connsiteY21" fmla="*/ 10919 h 436221"/>
                          <a:gd name="connsiteX22" fmla="*/ 531627 w 1329069"/>
                          <a:gd name="connsiteY22" fmla="*/ 286 h 436221"/>
                          <a:gd name="connsiteX23" fmla="*/ 95693 w 1329069"/>
                          <a:gd name="connsiteY23" fmla="*/ 10919 h 436221"/>
                          <a:gd name="connsiteX24" fmla="*/ 53162 w 1329069"/>
                          <a:gd name="connsiteY24" fmla="*/ 21552 h 436221"/>
                          <a:gd name="connsiteX25" fmla="*/ 0 w 1329069"/>
                          <a:gd name="connsiteY25" fmla="*/ 32184 h 436221"/>
                          <a:gd name="connsiteX0" fmla="*/ 0 w 1329069"/>
                          <a:gd name="connsiteY0" fmla="*/ 31901 h 435938"/>
                          <a:gd name="connsiteX1" fmla="*/ 0 w 1329069"/>
                          <a:gd name="connsiteY1" fmla="*/ 31901 h 435938"/>
                          <a:gd name="connsiteX2" fmla="*/ 53162 w 1329069"/>
                          <a:gd name="connsiteY2" fmla="*/ 170124 h 435938"/>
                          <a:gd name="connsiteX3" fmla="*/ 85060 w 1329069"/>
                          <a:gd name="connsiteY3" fmla="*/ 212655 h 435938"/>
                          <a:gd name="connsiteX4" fmla="*/ 180753 w 1329069"/>
                          <a:gd name="connsiteY4" fmla="*/ 276450 h 435938"/>
                          <a:gd name="connsiteX5" fmla="*/ 265813 w 1329069"/>
                          <a:gd name="connsiteY5" fmla="*/ 329613 h 435938"/>
                          <a:gd name="connsiteX6" fmla="*/ 297711 w 1329069"/>
                          <a:gd name="connsiteY6" fmla="*/ 350878 h 435938"/>
                          <a:gd name="connsiteX7" fmla="*/ 393404 w 1329069"/>
                          <a:gd name="connsiteY7" fmla="*/ 382776 h 435938"/>
                          <a:gd name="connsiteX8" fmla="*/ 435934 w 1329069"/>
                          <a:gd name="connsiteY8" fmla="*/ 404041 h 435938"/>
                          <a:gd name="connsiteX9" fmla="*/ 510362 w 1329069"/>
                          <a:gd name="connsiteY9" fmla="*/ 414673 h 435938"/>
                          <a:gd name="connsiteX10" fmla="*/ 648586 w 1329069"/>
                          <a:gd name="connsiteY10" fmla="*/ 425306 h 435938"/>
                          <a:gd name="connsiteX11" fmla="*/ 744279 w 1329069"/>
                          <a:gd name="connsiteY11" fmla="*/ 435938 h 435938"/>
                          <a:gd name="connsiteX12" fmla="*/ 978195 w 1329069"/>
                          <a:gd name="connsiteY12" fmla="*/ 425306 h 435938"/>
                          <a:gd name="connsiteX13" fmla="*/ 999460 w 1329069"/>
                          <a:gd name="connsiteY13" fmla="*/ 393408 h 435938"/>
                          <a:gd name="connsiteX14" fmla="*/ 1031358 w 1329069"/>
                          <a:gd name="connsiteY14" fmla="*/ 382776 h 435938"/>
                          <a:gd name="connsiteX15" fmla="*/ 1052623 w 1329069"/>
                          <a:gd name="connsiteY15" fmla="*/ 350878 h 435938"/>
                          <a:gd name="connsiteX16" fmla="*/ 1095153 w 1329069"/>
                          <a:gd name="connsiteY16" fmla="*/ 340245 h 435938"/>
                          <a:gd name="connsiteX17" fmla="*/ 1127051 w 1329069"/>
                          <a:gd name="connsiteY17" fmla="*/ 329613 h 435938"/>
                          <a:gd name="connsiteX18" fmla="*/ 1254641 w 1329069"/>
                          <a:gd name="connsiteY18" fmla="*/ 308348 h 435938"/>
                          <a:gd name="connsiteX19" fmla="*/ 1329069 w 1329069"/>
                          <a:gd name="connsiteY19" fmla="*/ 287083 h 435938"/>
                          <a:gd name="connsiteX20" fmla="*/ 800126 w 1329069"/>
                          <a:gd name="connsiteY20" fmla="*/ 66591 h 435938"/>
                          <a:gd name="connsiteX21" fmla="*/ 627320 w 1329069"/>
                          <a:gd name="connsiteY21" fmla="*/ 10636 h 435938"/>
                          <a:gd name="connsiteX22" fmla="*/ 531627 w 1329069"/>
                          <a:gd name="connsiteY22" fmla="*/ 3 h 435938"/>
                          <a:gd name="connsiteX23" fmla="*/ 95693 w 1329069"/>
                          <a:gd name="connsiteY23" fmla="*/ 10636 h 435938"/>
                          <a:gd name="connsiteX24" fmla="*/ 53162 w 1329069"/>
                          <a:gd name="connsiteY24" fmla="*/ 21269 h 435938"/>
                          <a:gd name="connsiteX25" fmla="*/ 0 w 1329069"/>
                          <a:gd name="connsiteY25" fmla="*/ 31901 h 435938"/>
                          <a:gd name="connsiteX0" fmla="*/ 0 w 1329069"/>
                          <a:gd name="connsiteY0" fmla="*/ 50371 h 454408"/>
                          <a:gd name="connsiteX1" fmla="*/ 0 w 1329069"/>
                          <a:gd name="connsiteY1" fmla="*/ 50371 h 454408"/>
                          <a:gd name="connsiteX2" fmla="*/ 53162 w 1329069"/>
                          <a:gd name="connsiteY2" fmla="*/ 188594 h 454408"/>
                          <a:gd name="connsiteX3" fmla="*/ 85060 w 1329069"/>
                          <a:gd name="connsiteY3" fmla="*/ 231125 h 454408"/>
                          <a:gd name="connsiteX4" fmla="*/ 180753 w 1329069"/>
                          <a:gd name="connsiteY4" fmla="*/ 294920 h 454408"/>
                          <a:gd name="connsiteX5" fmla="*/ 265813 w 1329069"/>
                          <a:gd name="connsiteY5" fmla="*/ 348083 h 454408"/>
                          <a:gd name="connsiteX6" fmla="*/ 297711 w 1329069"/>
                          <a:gd name="connsiteY6" fmla="*/ 369348 h 454408"/>
                          <a:gd name="connsiteX7" fmla="*/ 393404 w 1329069"/>
                          <a:gd name="connsiteY7" fmla="*/ 401246 h 454408"/>
                          <a:gd name="connsiteX8" fmla="*/ 435934 w 1329069"/>
                          <a:gd name="connsiteY8" fmla="*/ 422511 h 454408"/>
                          <a:gd name="connsiteX9" fmla="*/ 510362 w 1329069"/>
                          <a:gd name="connsiteY9" fmla="*/ 433143 h 454408"/>
                          <a:gd name="connsiteX10" fmla="*/ 648586 w 1329069"/>
                          <a:gd name="connsiteY10" fmla="*/ 443776 h 454408"/>
                          <a:gd name="connsiteX11" fmla="*/ 744279 w 1329069"/>
                          <a:gd name="connsiteY11" fmla="*/ 454408 h 454408"/>
                          <a:gd name="connsiteX12" fmla="*/ 978195 w 1329069"/>
                          <a:gd name="connsiteY12" fmla="*/ 443776 h 454408"/>
                          <a:gd name="connsiteX13" fmla="*/ 999460 w 1329069"/>
                          <a:gd name="connsiteY13" fmla="*/ 411878 h 454408"/>
                          <a:gd name="connsiteX14" fmla="*/ 1031358 w 1329069"/>
                          <a:gd name="connsiteY14" fmla="*/ 401246 h 454408"/>
                          <a:gd name="connsiteX15" fmla="*/ 1052623 w 1329069"/>
                          <a:gd name="connsiteY15" fmla="*/ 369348 h 454408"/>
                          <a:gd name="connsiteX16" fmla="*/ 1095153 w 1329069"/>
                          <a:gd name="connsiteY16" fmla="*/ 358715 h 454408"/>
                          <a:gd name="connsiteX17" fmla="*/ 1127051 w 1329069"/>
                          <a:gd name="connsiteY17" fmla="*/ 348083 h 454408"/>
                          <a:gd name="connsiteX18" fmla="*/ 1254641 w 1329069"/>
                          <a:gd name="connsiteY18" fmla="*/ 326818 h 454408"/>
                          <a:gd name="connsiteX19" fmla="*/ 1329069 w 1329069"/>
                          <a:gd name="connsiteY19" fmla="*/ 305553 h 454408"/>
                          <a:gd name="connsiteX20" fmla="*/ 800126 w 1329069"/>
                          <a:gd name="connsiteY20" fmla="*/ 85061 h 454408"/>
                          <a:gd name="connsiteX21" fmla="*/ 627320 w 1329069"/>
                          <a:gd name="connsiteY21" fmla="*/ 29106 h 454408"/>
                          <a:gd name="connsiteX22" fmla="*/ 388464 w 1329069"/>
                          <a:gd name="connsiteY22" fmla="*/ 0 h 454408"/>
                          <a:gd name="connsiteX23" fmla="*/ 95693 w 1329069"/>
                          <a:gd name="connsiteY23" fmla="*/ 29106 h 454408"/>
                          <a:gd name="connsiteX24" fmla="*/ 53162 w 1329069"/>
                          <a:gd name="connsiteY24" fmla="*/ 39739 h 454408"/>
                          <a:gd name="connsiteX25" fmla="*/ 0 w 1329069"/>
                          <a:gd name="connsiteY25" fmla="*/ 50371 h 454408"/>
                          <a:gd name="connsiteX0" fmla="*/ 0 w 1329069"/>
                          <a:gd name="connsiteY0" fmla="*/ 50371 h 458308"/>
                          <a:gd name="connsiteX1" fmla="*/ 0 w 1329069"/>
                          <a:gd name="connsiteY1" fmla="*/ 50371 h 458308"/>
                          <a:gd name="connsiteX2" fmla="*/ 53162 w 1329069"/>
                          <a:gd name="connsiteY2" fmla="*/ 188594 h 458308"/>
                          <a:gd name="connsiteX3" fmla="*/ 85060 w 1329069"/>
                          <a:gd name="connsiteY3" fmla="*/ 231125 h 458308"/>
                          <a:gd name="connsiteX4" fmla="*/ 180753 w 1329069"/>
                          <a:gd name="connsiteY4" fmla="*/ 294920 h 458308"/>
                          <a:gd name="connsiteX5" fmla="*/ 265813 w 1329069"/>
                          <a:gd name="connsiteY5" fmla="*/ 348083 h 458308"/>
                          <a:gd name="connsiteX6" fmla="*/ 297711 w 1329069"/>
                          <a:gd name="connsiteY6" fmla="*/ 369348 h 458308"/>
                          <a:gd name="connsiteX7" fmla="*/ 393404 w 1329069"/>
                          <a:gd name="connsiteY7" fmla="*/ 401246 h 458308"/>
                          <a:gd name="connsiteX8" fmla="*/ 435934 w 1329069"/>
                          <a:gd name="connsiteY8" fmla="*/ 422511 h 458308"/>
                          <a:gd name="connsiteX9" fmla="*/ 510362 w 1329069"/>
                          <a:gd name="connsiteY9" fmla="*/ 433143 h 458308"/>
                          <a:gd name="connsiteX10" fmla="*/ 648586 w 1329069"/>
                          <a:gd name="connsiteY10" fmla="*/ 443776 h 458308"/>
                          <a:gd name="connsiteX11" fmla="*/ 744279 w 1329069"/>
                          <a:gd name="connsiteY11" fmla="*/ 454408 h 458308"/>
                          <a:gd name="connsiteX12" fmla="*/ 890449 w 1329069"/>
                          <a:gd name="connsiteY12" fmla="*/ 453013 h 458308"/>
                          <a:gd name="connsiteX13" fmla="*/ 999460 w 1329069"/>
                          <a:gd name="connsiteY13" fmla="*/ 411878 h 458308"/>
                          <a:gd name="connsiteX14" fmla="*/ 1031358 w 1329069"/>
                          <a:gd name="connsiteY14" fmla="*/ 401246 h 458308"/>
                          <a:gd name="connsiteX15" fmla="*/ 1052623 w 1329069"/>
                          <a:gd name="connsiteY15" fmla="*/ 369348 h 458308"/>
                          <a:gd name="connsiteX16" fmla="*/ 1095153 w 1329069"/>
                          <a:gd name="connsiteY16" fmla="*/ 358715 h 458308"/>
                          <a:gd name="connsiteX17" fmla="*/ 1127051 w 1329069"/>
                          <a:gd name="connsiteY17" fmla="*/ 348083 h 458308"/>
                          <a:gd name="connsiteX18" fmla="*/ 1254641 w 1329069"/>
                          <a:gd name="connsiteY18" fmla="*/ 326818 h 458308"/>
                          <a:gd name="connsiteX19" fmla="*/ 1329069 w 1329069"/>
                          <a:gd name="connsiteY19" fmla="*/ 305553 h 458308"/>
                          <a:gd name="connsiteX20" fmla="*/ 800126 w 1329069"/>
                          <a:gd name="connsiteY20" fmla="*/ 85061 h 458308"/>
                          <a:gd name="connsiteX21" fmla="*/ 627320 w 1329069"/>
                          <a:gd name="connsiteY21" fmla="*/ 29106 h 458308"/>
                          <a:gd name="connsiteX22" fmla="*/ 388464 w 1329069"/>
                          <a:gd name="connsiteY22" fmla="*/ 0 h 458308"/>
                          <a:gd name="connsiteX23" fmla="*/ 95693 w 1329069"/>
                          <a:gd name="connsiteY23" fmla="*/ 29106 h 458308"/>
                          <a:gd name="connsiteX24" fmla="*/ 53162 w 1329069"/>
                          <a:gd name="connsiteY24" fmla="*/ 39739 h 458308"/>
                          <a:gd name="connsiteX25" fmla="*/ 0 w 1329069"/>
                          <a:gd name="connsiteY25" fmla="*/ 50371 h 458308"/>
                          <a:gd name="connsiteX0" fmla="*/ 0 w 1329069"/>
                          <a:gd name="connsiteY0" fmla="*/ 50371 h 458308"/>
                          <a:gd name="connsiteX1" fmla="*/ 0 w 1329069"/>
                          <a:gd name="connsiteY1" fmla="*/ 50371 h 458308"/>
                          <a:gd name="connsiteX2" fmla="*/ 53162 w 1329069"/>
                          <a:gd name="connsiteY2" fmla="*/ 188594 h 458308"/>
                          <a:gd name="connsiteX3" fmla="*/ 85060 w 1329069"/>
                          <a:gd name="connsiteY3" fmla="*/ 231125 h 458308"/>
                          <a:gd name="connsiteX4" fmla="*/ 180753 w 1329069"/>
                          <a:gd name="connsiteY4" fmla="*/ 294920 h 458308"/>
                          <a:gd name="connsiteX5" fmla="*/ 265813 w 1329069"/>
                          <a:gd name="connsiteY5" fmla="*/ 348083 h 458308"/>
                          <a:gd name="connsiteX6" fmla="*/ 297711 w 1329069"/>
                          <a:gd name="connsiteY6" fmla="*/ 369348 h 458308"/>
                          <a:gd name="connsiteX7" fmla="*/ 393404 w 1329069"/>
                          <a:gd name="connsiteY7" fmla="*/ 401246 h 458308"/>
                          <a:gd name="connsiteX8" fmla="*/ 435934 w 1329069"/>
                          <a:gd name="connsiteY8" fmla="*/ 422511 h 458308"/>
                          <a:gd name="connsiteX9" fmla="*/ 510362 w 1329069"/>
                          <a:gd name="connsiteY9" fmla="*/ 433143 h 458308"/>
                          <a:gd name="connsiteX10" fmla="*/ 648586 w 1329069"/>
                          <a:gd name="connsiteY10" fmla="*/ 443776 h 458308"/>
                          <a:gd name="connsiteX11" fmla="*/ 744279 w 1329069"/>
                          <a:gd name="connsiteY11" fmla="*/ 454408 h 458308"/>
                          <a:gd name="connsiteX12" fmla="*/ 890449 w 1329069"/>
                          <a:gd name="connsiteY12" fmla="*/ 453013 h 458308"/>
                          <a:gd name="connsiteX13" fmla="*/ 999460 w 1329069"/>
                          <a:gd name="connsiteY13" fmla="*/ 411878 h 458308"/>
                          <a:gd name="connsiteX14" fmla="*/ 1031358 w 1329069"/>
                          <a:gd name="connsiteY14" fmla="*/ 401246 h 458308"/>
                          <a:gd name="connsiteX15" fmla="*/ 1052623 w 1329069"/>
                          <a:gd name="connsiteY15" fmla="*/ 369348 h 458308"/>
                          <a:gd name="connsiteX16" fmla="*/ 1095153 w 1329069"/>
                          <a:gd name="connsiteY16" fmla="*/ 358715 h 458308"/>
                          <a:gd name="connsiteX17" fmla="*/ 1168614 w 1329069"/>
                          <a:gd name="connsiteY17" fmla="*/ 343465 h 458308"/>
                          <a:gd name="connsiteX18" fmla="*/ 1254641 w 1329069"/>
                          <a:gd name="connsiteY18" fmla="*/ 326818 h 458308"/>
                          <a:gd name="connsiteX19" fmla="*/ 1329069 w 1329069"/>
                          <a:gd name="connsiteY19" fmla="*/ 305553 h 458308"/>
                          <a:gd name="connsiteX20" fmla="*/ 800126 w 1329069"/>
                          <a:gd name="connsiteY20" fmla="*/ 85061 h 458308"/>
                          <a:gd name="connsiteX21" fmla="*/ 627320 w 1329069"/>
                          <a:gd name="connsiteY21" fmla="*/ 29106 h 458308"/>
                          <a:gd name="connsiteX22" fmla="*/ 388464 w 1329069"/>
                          <a:gd name="connsiteY22" fmla="*/ 0 h 458308"/>
                          <a:gd name="connsiteX23" fmla="*/ 95693 w 1329069"/>
                          <a:gd name="connsiteY23" fmla="*/ 29106 h 458308"/>
                          <a:gd name="connsiteX24" fmla="*/ 53162 w 1329069"/>
                          <a:gd name="connsiteY24" fmla="*/ 39739 h 458308"/>
                          <a:gd name="connsiteX25" fmla="*/ 0 w 1329069"/>
                          <a:gd name="connsiteY25" fmla="*/ 50371 h 458308"/>
                          <a:gd name="connsiteX0" fmla="*/ 0 w 1329069"/>
                          <a:gd name="connsiteY0" fmla="*/ 50371 h 458308"/>
                          <a:gd name="connsiteX1" fmla="*/ 0 w 1329069"/>
                          <a:gd name="connsiteY1" fmla="*/ 50371 h 458308"/>
                          <a:gd name="connsiteX2" fmla="*/ 53162 w 1329069"/>
                          <a:gd name="connsiteY2" fmla="*/ 188594 h 458308"/>
                          <a:gd name="connsiteX3" fmla="*/ 85060 w 1329069"/>
                          <a:gd name="connsiteY3" fmla="*/ 231125 h 458308"/>
                          <a:gd name="connsiteX4" fmla="*/ 180753 w 1329069"/>
                          <a:gd name="connsiteY4" fmla="*/ 294920 h 458308"/>
                          <a:gd name="connsiteX5" fmla="*/ 265813 w 1329069"/>
                          <a:gd name="connsiteY5" fmla="*/ 348083 h 458308"/>
                          <a:gd name="connsiteX6" fmla="*/ 297711 w 1329069"/>
                          <a:gd name="connsiteY6" fmla="*/ 369348 h 458308"/>
                          <a:gd name="connsiteX7" fmla="*/ 393404 w 1329069"/>
                          <a:gd name="connsiteY7" fmla="*/ 401246 h 458308"/>
                          <a:gd name="connsiteX8" fmla="*/ 435934 w 1329069"/>
                          <a:gd name="connsiteY8" fmla="*/ 422511 h 458308"/>
                          <a:gd name="connsiteX9" fmla="*/ 510362 w 1329069"/>
                          <a:gd name="connsiteY9" fmla="*/ 433143 h 458308"/>
                          <a:gd name="connsiteX10" fmla="*/ 648586 w 1329069"/>
                          <a:gd name="connsiteY10" fmla="*/ 443776 h 458308"/>
                          <a:gd name="connsiteX11" fmla="*/ 744279 w 1329069"/>
                          <a:gd name="connsiteY11" fmla="*/ 454408 h 458308"/>
                          <a:gd name="connsiteX12" fmla="*/ 890449 w 1329069"/>
                          <a:gd name="connsiteY12" fmla="*/ 453013 h 458308"/>
                          <a:gd name="connsiteX13" fmla="*/ 999460 w 1329069"/>
                          <a:gd name="connsiteY13" fmla="*/ 411878 h 458308"/>
                          <a:gd name="connsiteX14" fmla="*/ 1031358 w 1329069"/>
                          <a:gd name="connsiteY14" fmla="*/ 401246 h 458308"/>
                          <a:gd name="connsiteX15" fmla="*/ 1052623 w 1329069"/>
                          <a:gd name="connsiteY15" fmla="*/ 369348 h 458308"/>
                          <a:gd name="connsiteX16" fmla="*/ 1113625 w 1329069"/>
                          <a:gd name="connsiteY16" fmla="*/ 363333 h 458308"/>
                          <a:gd name="connsiteX17" fmla="*/ 1168614 w 1329069"/>
                          <a:gd name="connsiteY17" fmla="*/ 343465 h 458308"/>
                          <a:gd name="connsiteX18" fmla="*/ 1254641 w 1329069"/>
                          <a:gd name="connsiteY18" fmla="*/ 326818 h 458308"/>
                          <a:gd name="connsiteX19" fmla="*/ 1329069 w 1329069"/>
                          <a:gd name="connsiteY19" fmla="*/ 305553 h 458308"/>
                          <a:gd name="connsiteX20" fmla="*/ 800126 w 1329069"/>
                          <a:gd name="connsiteY20" fmla="*/ 85061 h 458308"/>
                          <a:gd name="connsiteX21" fmla="*/ 627320 w 1329069"/>
                          <a:gd name="connsiteY21" fmla="*/ 29106 h 458308"/>
                          <a:gd name="connsiteX22" fmla="*/ 388464 w 1329069"/>
                          <a:gd name="connsiteY22" fmla="*/ 0 h 458308"/>
                          <a:gd name="connsiteX23" fmla="*/ 95693 w 1329069"/>
                          <a:gd name="connsiteY23" fmla="*/ 29106 h 458308"/>
                          <a:gd name="connsiteX24" fmla="*/ 53162 w 1329069"/>
                          <a:gd name="connsiteY24" fmla="*/ 39739 h 458308"/>
                          <a:gd name="connsiteX25" fmla="*/ 0 w 1329069"/>
                          <a:gd name="connsiteY25" fmla="*/ 50371 h 458308"/>
                          <a:gd name="connsiteX0" fmla="*/ 0 w 1329069"/>
                          <a:gd name="connsiteY0" fmla="*/ 50371 h 458308"/>
                          <a:gd name="connsiteX1" fmla="*/ 0 w 1329069"/>
                          <a:gd name="connsiteY1" fmla="*/ 50371 h 458308"/>
                          <a:gd name="connsiteX2" fmla="*/ 53162 w 1329069"/>
                          <a:gd name="connsiteY2" fmla="*/ 188594 h 458308"/>
                          <a:gd name="connsiteX3" fmla="*/ 85060 w 1329069"/>
                          <a:gd name="connsiteY3" fmla="*/ 231125 h 458308"/>
                          <a:gd name="connsiteX4" fmla="*/ 180753 w 1329069"/>
                          <a:gd name="connsiteY4" fmla="*/ 294920 h 458308"/>
                          <a:gd name="connsiteX5" fmla="*/ 265813 w 1329069"/>
                          <a:gd name="connsiteY5" fmla="*/ 348083 h 458308"/>
                          <a:gd name="connsiteX6" fmla="*/ 297711 w 1329069"/>
                          <a:gd name="connsiteY6" fmla="*/ 369348 h 458308"/>
                          <a:gd name="connsiteX7" fmla="*/ 393404 w 1329069"/>
                          <a:gd name="connsiteY7" fmla="*/ 401246 h 458308"/>
                          <a:gd name="connsiteX8" fmla="*/ 435934 w 1329069"/>
                          <a:gd name="connsiteY8" fmla="*/ 422511 h 458308"/>
                          <a:gd name="connsiteX9" fmla="*/ 510362 w 1329069"/>
                          <a:gd name="connsiteY9" fmla="*/ 433143 h 458308"/>
                          <a:gd name="connsiteX10" fmla="*/ 648586 w 1329069"/>
                          <a:gd name="connsiteY10" fmla="*/ 443776 h 458308"/>
                          <a:gd name="connsiteX11" fmla="*/ 744279 w 1329069"/>
                          <a:gd name="connsiteY11" fmla="*/ 454408 h 458308"/>
                          <a:gd name="connsiteX12" fmla="*/ 890449 w 1329069"/>
                          <a:gd name="connsiteY12" fmla="*/ 453013 h 458308"/>
                          <a:gd name="connsiteX13" fmla="*/ 999460 w 1329069"/>
                          <a:gd name="connsiteY13" fmla="*/ 411878 h 458308"/>
                          <a:gd name="connsiteX14" fmla="*/ 1031358 w 1329069"/>
                          <a:gd name="connsiteY14" fmla="*/ 401246 h 458308"/>
                          <a:gd name="connsiteX15" fmla="*/ 1069985 w 1329069"/>
                          <a:gd name="connsiteY15" fmla="*/ 382852 h 458308"/>
                          <a:gd name="connsiteX16" fmla="*/ 1113625 w 1329069"/>
                          <a:gd name="connsiteY16" fmla="*/ 363333 h 458308"/>
                          <a:gd name="connsiteX17" fmla="*/ 1168614 w 1329069"/>
                          <a:gd name="connsiteY17" fmla="*/ 343465 h 458308"/>
                          <a:gd name="connsiteX18" fmla="*/ 1254641 w 1329069"/>
                          <a:gd name="connsiteY18" fmla="*/ 326818 h 458308"/>
                          <a:gd name="connsiteX19" fmla="*/ 1329069 w 1329069"/>
                          <a:gd name="connsiteY19" fmla="*/ 305553 h 458308"/>
                          <a:gd name="connsiteX20" fmla="*/ 800126 w 1329069"/>
                          <a:gd name="connsiteY20" fmla="*/ 85061 h 458308"/>
                          <a:gd name="connsiteX21" fmla="*/ 627320 w 1329069"/>
                          <a:gd name="connsiteY21" fmla="*/ 29106 h 458308"/>
                          <a:gd name="connsiteX22" fmla="*/ 388464 w 1329069"/>
                          <a:gd name="connsiteY22" fmla="*/ 0 h 458308"/>
                          <a:gd name="connsiteX23" fmla="*/ 95693 w 1329069"/>
                          <a:gd name="connsiteY23" fmla="*/ 29106 h 458308"/>
                          <a:gd name="connsiteX24" fmla="*/ 53162 w 1329069"/>
                          <a:gd name="connsiteY24" fmla="*/ 39739 h 458308"/>
                          <a:gd name="connsiteX25" fmla="*/ 0 w 1329069"/>
                          <a:gd name="connsiteY25" fmla="*/ 50371 h 458308"/>
                          <a:gd name="connsiteX0" fmla="*/ 0 w 1329069"/>
                          <a:gd name="connsiteY0" fmla="*/ 50371 h 458308"/>
                          <a:gd name="connsiteX1" fmla="*/ 0 w 1329069"/>
                          <a:gd name="connsiteY1" fmla="*/ 50371 h 458308"/>
                          <a:gd name="connsiteX2" fmla="*/ 53162 w 1329069"/>
                          <a:gd name="connsiteY2" fmla="*/ 188594 h 458308"/>
                          <a:gd name="connsiteX3" fmla="*/ 85060 w 1329069"/>
                          <a:gd name="connsiteY3" fmla="*/ 231125 h 458308"/>
                          <a:gd name="connsiteX4" fmla="*/ 174966 w 1329069"/>
                          <a:gd name="connsiteY4" fmla="*/ 306495 h 458308"/>
                          <a:gd name="connsiteX5" fmla="*/ 265813 w 1329069"/>
                          <a:gd name="connsiteY5" fmla="*/ 348083 h 458308"/>
                          <a:gd name="connsiteX6" fmla="*/ 297711 w 1329069"/>
                          <a:gd name="connsiteY6" fmla="*/ 369348 h 458308"/>
                          <a:gd name="connsiteX7" fmla="*/ 393404 w 1329069"/>
                          <a:gd name="connsiteY7" fmla="*/ 401246 h 458308"/>
                          <a:gd name="connsiteX8" fmla="*/ 435934 w 1329069"/>
                          <a:gd name="connsiteY8" fmla="*/ 422511 h 458308"/>
                          <a:gd name="connsiteX9" fmla="*/ 510362 w 1329069"/>
                          <a:gd name="connsiteY9" fmla="*/ 433143 h 458308"/>
                          <a:gd name="connsiteX10" fmla="*/ 648586 w 1329069"/>
                          <a:gd name="connsiteY10" fmla="*/ 443776 h 458308"/>
                          <a:gd name="connsiteX11" fmla="*/ 744279 w 1329069"/>
                          <a:gd name="connsiteY11" fmla="*/ 454408 h 458308"/>
                          <a:gd name="connsiteX12" fmla="*/ 890449 w 1329069"/>
                          <a:gd name="connsiteY12" fmla="*/ 453013 h 458308"/>
                          <a:gd name="connsiteX13" fmla="*/ 999460 w 1329069"/>
                          <a:gd name="connsiteY13" fmla="*/ 411878 h 458308"/>
                          <a:gd name="connsiteX14" fmla="*/ 1031358 w 1329069"/>
                          <a:gd name="connsiteY14" fmla="*/ 401246 h 458308"/>
                          <a:gd name="connsiteX15" fmla="*/ 1069985 w 1329069"/>
                          <a:gd name="connsiteY15" fmla="*/ 382852 h 458308"/>
                          <a:gd name="connsiteX16" fmla="*/ 1113625 w 1329069"/>
                          <a:gd name="connsiteY16" fmla="*/ 363333 h 458308"/>
                          <a:gd name="connsiteX17" fmla="*/ 1168614 w 1329069"/>
                          <a:gd name="connsiteY17" fmla="*/ 343465 h 458308"/>
                          <a:gd name="connsiteX18" fmla="*/ 1254641 w 1329069"/>
                          <a:gd name="connsiteY18" fmla="*/ 326818 h 458308"/>
                          <a:gd name="connsiteX19" fmla="*/ 1329069 w 1329069"/>
                          <a:gd name="connsiteY19" fmla="*/ 305553 h 458308"/>
                          <a:gd name="connsiteX20" fmla="*/ 800126 w 1329069"/>
                          <a:gd name="connsiteY20" fmla="*/ 85061 h 458308"/>
                          <a:gd name="connsiteX21" fmla="*/ 627320 w 1329069"/>
                          <a:gd name="connsiteY21" fmla="*/ 29106 h 458308"/>
                          <a:gd name="connsiteX22" fmla="*/ 388464 w 1329069"/>
                          <a:gd name="connsiteY22" fmla="*/ 0 h 458308"/>
                          <a:gd name="connsiteX23" fmla="*/ 95693 w 1329069"/>
                          <a:gd name="connsiteY23" fmla="*/ 29106 h 458308"/>
                          <a:gd name="connsiteX24" fmla="*/ 53162 w 1329069"/>
                          <a:gd name="connsiteY24" fmla="*/ 39739 h 458308"/>
                          <a:gd name="connsiteX25" fmla="*/ 0 w 1329069"/>
                          <a:gd name="connsiteY25" fmla="*/ 50371 h 45830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</a:cxnLst>
                        <a:rect l="l" t="t" r="r" b="b"/>
                        <a:pathLst>
                          <a:path w="1329069" h="458308">
                            <a:moveTo>
                              <a:pt x="0" y="50371"/>
                            </a:moveTo>
                            <a:lnTo>
                              <a:pt x="0" y="50371"/>
                            </a:lnTo>
                            <a:cubicBezTo>
                              <a:pt x="14908" y="95096"/>
                              <a:pt x="27232" y="147105"/>
                              <a:pt x="53162" y="188594"/>
                            </a:cubicBezTo>
                            <a:cubicBezTo>
                              <a:pt x="62554" y="203622"/>
                              <a:pt x="64759" y="211475"/>
                              <a:pt x="85060" y="231125"/>
                            </a:cubicBezTo>
                            <a:cubicBezTo>
                              <a:pt x="105361" y="250775"/>
                              <a:pt x="99351" y="265779"/>
                              <a:pt x="174966" y="306495"/>
                            </a:cubicBezTo>
                            <a:cubicBezTo>
                              <a:pt x="204405" y="322347"/>
                              <a:pt x="245356" y="337608"/>
                              <a:pt x="265813" y="348083"/>
                            </a:cubicBezTo>
                            <a:cubicBezTo>
                              <a:pt x="286270" y="358558"/>
                              <a:pt x="285915" y="364433"/>
                              <a:pt x="297711" y="369348"/>
                            </a:cubicBezTo>
                            <a:cubicBezTo>
                              <a:pt x="328748" y="382280"/>
                              <a:pt x="363331" y="386209"/>
                              <a:pt x="393404" y="401246"/>
                            </a:cubicBezTo>
                            <a:cubicBezTo>
                              <a:pt x="407581" y="408334"/>
                              <a:pt x="420642" y="418341"/>
                              <a:pt x="435934" y="422511"/>
                            </a:cubicBezTo>
                            <a:cubicBezTo>
                              <a:pt x="460112" y="429105"/>
                              <a:pt x="485425" y="430649"/>
                              <a:pt x="510362" y="433143"/>
                            </a:cubicBezTo>
                            <a:cubicBezTo>
                              <a:pt x="556343" y="437741"/>
                              <a:pt x="602565" y="439592"/>
                              <a:pt x="648586" y="443776"/>
                            </a:cubicBezTo>
                            <a:cubicBezTo>
                              <a:pt x="680548" y="446682"/>
                              <a:pt x="712381" y="450864"/>
                              <a:pt x="744279" y="454408"/>
                            </a:cubicBezTo>
                            <a:cubicBezTo>
                              <a:pt x="822251" y="450864"/>
                              <a:pt x="813458" y="465845"/>
                              <a:pt x="890449" y="453013"/>
                            </a:cubicBezTo>
                            <a:cubicBezTo>
                              <a:pt x="903054" y="450912"/>
                              <a:pt x="975975" y="420506"/>
                              <a:pt x="999460" y="411878"/>
                            </a:cubicBezTo>
                            <a:cubicBezTo>
                              <a:pt x="1022945" y="403250"/>
                              <a:pt x="1020725" y="404790"/>
                              <a:pt x="1031358" y="401246"/>
                            </a:cubicBezTo>
                            <a:cubicBezTo>
                              <a:pt x="1038446" y="390613"/>
                              <a:pt x="1056274" y="389171"/>
                              <a:pt x="1069985" y="382852"/>
                            </a:cubicBezTo>
                            <a:cubicBezTo>
                              <a:pt x="1083696" y="376533"/>
                              <a:pt x="1097187" y="369898"/>
                              <a:pt x="1113625" y="363333"/>
                            </a:cubicBezTo>
                            <a:cubicBezTo>
                              <a:pt x="1130063" y="356768"/>
                              <a:pt x="1145111" y="349551"/>
                              <a:pt x="1168614" y="343465"/>
                            </a:cubicBezTo>
                            <a:cubicBezTo>
                              <a:pt x="1192117" y="337379"/>
                              <a:pt x="1212616" y="332821"/>
                              <a:pt x="1254641" y="326818"/>
                            </a:cubicBezTo>
                            <a:cubicBezTo>
                              <a:pt x="1321799" y="304432"/>
                              <a:pt x="1296021" y="305553"/>
                              <a:pt x="1329069" y="305553"/>
                            </a:cubicBezTo>
                            <a:cubicBezTo>
                              <a:pt x="1123506" y="238213"/>
                              <a:pt x="1005689" y="152401"/>
                              <a:pt x="800126" y="85061"/>
                            </a:cubicBezTo>
                            <a:cubicBezTo>
                              <a:pt x="771772" y="60252"/>
                              <a:pt x="695930" y="43283"/>
                              <a:pt x="627320" y="29106"/>
                            </a:cubicBezTo>
                            <a:cubicBezTo>
                              <a:pt x="558710" y="14929"/>
                              <a:pt x="420558" y="0"/>
                              <a:pt x="388464" y="0"/>
                            </a:cubicBezTo>
                            <a:cubicBezTo>
                              <a:pt x="243109" y="0"/>
                              <a:pt x="241004" y="25562"/>
                              <a:pt x="95693" y="29106"/>
                            </a:cubicBezTo>
                            <a:cubicBezTo>
                              <a:pt x="81516" y="32650"/>
                              <a:pt x="67025" y="35118"/>
                              <a:pt x="53162" y="39739"/>
                            </a:cubicBezTo>
                            <a:cubicBezTo>
                              <a:pt x="-14581" y="62320"/>
                              <a:pt x="8860" y="48599"/>
                              <a:pt x="0" y="50371"/>
                            </a:cubicBezTo>
                            <a:close/>
                          </a:path>
                        </a:pathLst>
                      </a:custGeom>
                      <a:grpFill/>
                      <a:ln>
                        <a:solidFill>
                          <a:srgbClr val="660033"/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hu-HU"/>
                      </a:p>
                    </p:txBody>
                  </p:sp>
                  <p:sp>
                    <p:nvSpPr>
                      <p:cNvPr id="483" name="Szabadkézi sokszög: alakzat 482">
                        <a:extLst>
                          <a:ext uri="{FF2B5EF4-FFF2-40B4-BE49-F238E27FC236}">
                            <a16:creationId xmlns:a16="http://schemas.microsoft.com/office/drawing/2014/main" id="{29438A89-0E52-01C7-E8BE-A132BDD528E1}"/>
                          </a:ext>
                        </a:extLst>
                      </p:cNvPr>
                      <p:cNvSpPr/>
                      <p:nvPr/>
                    </p:nvSpPr>
                    <p:spPr>
                      <a:xfrm rot="19725171">
                        <a:off x="4790910" y="5301578"/>
                        <a:ext cx="563309" cy="170645"/>
                      </a:xfrm>
                      <a:custGeom>
                        <a:avLst/>
                        <a:gdLst>
                          <a:gd name="connsiteX0" fmla="*/ 0 w 1329069"/>
                          <a:gd name="connsiteY0" fmla="*/ 32184 h 436221"/>
                          <a:gd name="connsiteX1" fmla="*/ 0 w 1329069"/>
                          <a:gd name="connsiteY1" fmla="*/ 32184 h 436221"/>
                          <a:gd name="connsiteX2" fmla="*/ 53162 w 1329069"/>
                          <a:gd name="connsiteY2" fmla="*/ 170407 h 436221"/>
                          <a:gd name="connsiteX3" fmla="*/ 85060 w 1329069"/>
                          <a:gd name="connsiteY3" fmla="*/ 212938 h 436221"/>
                          <a:gd name="connsiteX4" fmla="*/ 180753 w 1329069"/>
                          <a:gd name="connsiteY4" fmla="*/ 276733 h 436221"/>
                          <a:gd name="connsiteX5" fmla="*/ 265813 w 1329069"/>
                          <a:gd name="connsiteY5" fmla="*/ 329896 h 436221"/>
                          <a:gd name="connsiteX6" fmla="*/ 297711 w 1329069"/>
                          <a:gd name="connsiteY6" fmla="*/ 351161 h 436221"/>
                          <a:gd name="connsiteX7" fmla="*/ 393404 w 1329069"/>
                          <a:gd name="connsiteY7" fmla="*/ 383059 h 436221"/>
                          <a:gd name="connsiteX8" fmla="*/ 435934 w 1329069"/>
                          <a:gd name="connsiteY8" fmla="*/ 404324 h 436221"/>
                          <a:gd name="connsiteX9" fmla="*/ 510362 w 1329069"/>
                          <a:gd name="connsiteY9" fmla="*/ 414956 h 436221"/>
                          <a:gd name="connsiteX10" fmla="*/ 648586 w 1329069"/>
                          <a:gd name="connsiteY10" fmla="*/ 425589 h 436221"/>
                          <a:gd name="connsiteX11" fmla="*/ 744279 w 1329069"/>
                          <a:gd name="connsiteY11" fmla="*/ 436221 h 436221"/>
                          <a:gd name="connsiteX12" fmla="*/ 978195 w 1329069"/>
                          <a:gd name="connsiteY12" fmla="*/ 425589 h 436221"/>
                          <a:gd name="connsiteX13" fmla="*/ 999460 w 1329069"/>
                          <a:gd name="connsiteY13" fmla="*/ 393691 h 436221"/>
                          <a:gd name="connsiteX14" fmla="*/ 1031358 w 1329069"/>
                          <a:gd name="connsiteY14" fmla="*/ 383059 h 436221"/>
                          <a:gd name="connsiteX15" fmla="*/ 1052623 w 1329069"/>
                          <a:gd name="connsiteY15" fmla="*/ 351161 h 436221"/>
                          <a:gd name="connsiteX16" fmla="*/ 1095153 w 1329069"/>
                          <a:gd name="connsiteY16" fmla="*/ 340528 h 436221"/>
                          <a:gd name="connsiteX17" fmla="*/ 1127051 w 1329069"/>
                          <a:gd name="connsiteY17" fmla="*/ 329896 h 436221"/>
                          <a:gd name="connsiteX18" fmla="*/ 1254641 w 1329069"/>
                          <a:gd name="connsiteY18" fmla="*/ 308631 h 436221"/>
                          <a:gd name="connsiteX19" fmla="*/ 1329069 w 1329069"/>
                          <a:gd name="connsiteY19" fmla="*/ 287366 h 436221"/>
                          <a:gd name="connsiteX20" fmla="*/ 712381 w 1329069"/>
                          <a:gd name="connsiteY20" fmla="*/ 85347 h 436221"/>
                          <a:gd name="connsiteX21" fmla="*/ 627320 w 1329069"/>
                          <a:gd name="connsiteY21" fmla="*/ 10919 h 436221"/>
                          <a:gd name="connsiteX22" fmla="*/ 531627 w 1329069"/>
                          <a:gd name="connsiteY22" fmla="*/ 286 h 436221"/>
                          <a:gd name="connsiteX23" fmla="*/ 95693 w 1329069"/>
                          <a:gd name="connsiteY23" fmla="*/ 10919 h 436221"/>
                          <a:gd name="connsiteX24" fmla="*/ 53162 w 1329069"/>
                          <a:gd name="connsiteY24" fmla="*/ 21552 h 436221"/>
                          <a:gd name="connsiteX25" fmla="*/ 0 w 1329069"/>
                          <a:gd name="connsiteY25" fmla="*/ 32184 h 436221"/>
                          <a:gd name="connsiteX0" fmla="*/ 0 w 1329069"/>
                          <a:gd name="connsiteY0" fmla="*/ 31901 h 435938"/>
                          <a:gd name="connsiteX1" fmla="*/ 0 w 1329069"/>
                          <a:gd name="connsiteY1" fmla="*/ 31901 h 435938"/>
                          <a:gd name="connsiteX2" fmla="*/ 53162 w 1329069"/>
                          <a:gd name="connsiteY2" fmla="*/ 170124 h 435938"/>
                          <a:gd name="connsiteX3" fmla="*/ 85060 w 1329069"/>
                          <a:gd name="connsiteY3" fmla="*/ 212655 h 435938"/>
                          <a:gd name="connsiteX4" fmla="*/ 180753 w 1329069"/>
                          <a:gd name="connsiteY4" fmla="*/ 276450 h 435938"/>
                          <a:gd name="connsiteX5" fmla="*/ 265813 w 1329069"/>
                          <a:gd name="connsiteY5" fmla="*/ 329613 h 435938"/>
                          <a:gd name="connsiteX6" fmla="*/ 297711 w 1329069"/>
                          <a:gd name="connsiteY6" fmla="*/ 350878 h 435938"/>
                          <a:gd name="connsiteX7" fmla="*/ 393404 w 1329069"/>
                          <a:gd name="connsiteY7" fmla="*/ 382776 h 435938"/>
                          <a:gd name="connsiteX8" fmla="*/ 435934 w 1329069"/>
                          <a:gd name="connsiteY8" fmla="*/ 404041 h 435938"/>
                          <a:gd name="connsiteX9" fmla="*/ 510362 w 1329069"/>
                          <a:gd name="connsiteY9" fmla="*/ 414673 h 435938"/>
                          <a:gd name="connsiteX10" fmla="*/ 648586 w 1329069"/>
                          <a:gd name="connsiteY10" fmla="*/ 425306 h 435938"/>
                          <a:gd name="connsiteX11" fmla="*/ 744279 w 1329069"/>
                          <a:gd name="connsiteY11" fmla="*/ 435938 h 435938"/>
                          <a:gd name="connsiteX12" fmla="*/ 978195 w 1329069"/>
                          <a:gd name="connsiteY12" fmla="*/ 425306 h 435938"/>
                          <a:gd name="connsiteX13" fmla="*/ 999460 w 1329069"/>
                          <a:gd name="connsiteY13" fmla="*/ 393408 h 435938"/>
                          <a:gd name="connsiteX14" fmla="*/ 1031358 w 1329069"/>
                          <a:gd name="connsiteY14" fmla="*/ 382776 h 435938"/>
                          <a:gd name="connsiteX15" fmla="*/ 1052623 w 1329069"/>
                          <a:gd name="connsiteY15" fmla="*/ 350878 h 435938"/>
                          <a:gd name="connsiteX16" fmla="*/ 1095153 w 1329069"/>
                          <a:gd name="connsiteY16" fmla="*/ 340245 h 435938"/>
                          <a:gd name="connsiteX17" fmla="*/ 1127051 w 1329069"/>
                          <a:gd name="connsiteY17" fmla="*/ 329613 h 435938"/>
                          <a:gd name="connsiteX18" fmla="*/ 1254641 w 1329069"/>
                          <a:gd name="connsiteY18" fmla="*/ 308348 h 435938"/>
                          <a:gd name="connsiteX19" fmla="*/ 1329069 w 1329069"/>
                          <a:gd name="connsiteY19" fmla="*/ 287083 h 435938"/>
                          <a:gd name="connsiteX20" fmla="*/ 800126 w 1329069"/>
                          <a:gd name="connsiteY20" fmla="*/ 66591 h 435938"/>
                          <a:gd name="connsiteX21" fmla="*/ 627320 w 1329069"/>
                          <a:gd name="connsiteY21" fmla="*/ 10636 h 435938"/>
                          <a:gd name="connsiteX22" fmla="*/ 531627 w 1329069"/>
                          <a:gd name="connsiteY22" fmla="*/ 3 h 435938"/>
                          <a:gd name="connsiteX23" fmla="*/ 95693 w 1329069"/>
                          <a:gd name="connsiteY23" fmla="*/ 10636 h 435938"/>
                          <a:gd name="connsiteX24" fmla="*/ 53162 w 1329069"/>
                          <a:gd name="connsiteY24" fmla="*/ 21269 h 435938"/>
                          <a:gd name="connsiteX25" fmla="*/ 0 w 1329069"/>
                          <a:gd name="connsiteY25" fmla="*/ 31901 h 435938"/>
                          <a:gd name="connsiteX0" fmla="*/ 0 w 1329069"/>
                          <a:gd name="connsiteY0" fmla="*/ 50371 h 454408"/>
                          <a:gd name="connsiteX1" fmla="*/ 0 w 1329069"/>
                          <a:gd name="connsiteY1" fmla="*/ 50371 h 454408"/>
                          <a:gd name="connsiteX2" fmla="*/ 53162 w 1329069"/>
                          <a:gd name="connsiteY2" fmla="*/ 188594 h 454408"/>
                          <a:gd name="connsiteX3" fmla="*/ 85060 w 1329069"/>
                          <a:gd name="connsiteY3" fmla="*/ 231125 h 454408"/>
                          <a:gd name="connsiteX4" fmla="*/ 180753 w 1329069"/>
                          <a:gd name="connsiteY4" fmla="*/ 294920 h 454408"/>
                          <a:gd name="connsiteX5" fmla="*/ 265813 w 1329069"/>
                          <a:gd name="connsiteY5" fmla="*/ 348083 h 454408"/>
                          <a:gd name="connsiteX6" fmla="*/ 297711 w 1329069"/>
                          <a:gd name="connsiteY6" fmla="*/ 369348 h 454408"/>
                          <a:gd name="connsiteX7" fmla="*/ 393404 w 1329069"/>
                          <a:gd name="connsiteY7" fmla="*/ 401246 h 454408"/>
                          <a:gd name="connsiteX8" fmla="*/ 435934 w 1329069"/>
                          <a:gd name="connsiteY8" fmla="*/ 422511 h 454408"/>
                          <a:gd name="connsiteX9" fmla="*/ 510362 w 1329069"/>
                          <a:gd name="connsiteY9" fmla="*/ 433143 h 454408"/>
                          <a:gd name="connsiteX10" fmla="*/ 648586 w 1329069"/>
                          <a:gd name="connsiteY10" fmla="*/ 443776 h 454408"/>
                          <a:gd name="connsiteX11" fmla="*/ 744279 w 1329069"/>
                          <a:gd name="connsiteY11" fmla="*/ 454408 h 454408"/>
                          <a:gd name="connsiteX12" fmla="*/ 978195 w 1329069"/>
                          <a:gd name="connsiteY12" fmla="*/ 443776 h 454408"/>
                          <a:gd name="connsiteX13" fmla="*/ 999460 w 1329069"/>
                          <a:gd name="connsiteY13" fmla="*/ 411878 h 454408"/>
                          <a:gd name="connsiteX14" fmla="*/ 1031358 w 1329069"/>
                          <a:gd name="connsiteY14" fmla="*/ 401246 h 454408"/>
                          <a:gd name="connsiteX15" fmla="*/ 1052623 w 1329069"/>
                          <a:gd name="connsiteY15" fmla="*/ 369348 h 454408"/>
                          <a:gd name="connsiteX16" fmla="*/ 1095153 w 1329069"/>
                          <a:gd name="connsiteY16" fmla="*/ 358715 h 454408"/>
                          <a:gd name="connsiteX17" fmla="*/ 1127051 w 1329069"/>
                          <a:gd name="connsiteY17" fmla="*/ 348083 h 454408"/>
                          <a:gd name="connsiteX18" fmla="*/ 1254641 w 1329069"/>
                          <a:gd name="connsiteY18" fmla="*/ 326818 h 454408"/>
                          <a:gd name="connsiteX19" fmla="*/ 1329069 w 1329069"/>
                          <a:gd name="connsiteY19" fmla="*/ 305553 h 454408"/>
                          <a:gd name="connsiteX20" fmla="*/ 800126 w 1329069"/>
                          <a:gd name="connsiteY20" fmla="*/ 85061 h 454408"/>
                          <a:gd name="connsiteX21" fmla="*/ 627320 w 1329069"/>
                          <a:gd name="connsiteY21" fmla="*/ 29106 h 454408"/>
                          <a:gd name="connsiteX22" fmla="*/ 388464 w 1329069"/>
                          <a:gd name="connsiteY22" fmla="*/ 0 h 454408"/>
                          <a:gd name="connsiteX23" fmla="*/ 95693 w 1329069"/>
                          <a:gd name="connsiteY23" fmla="*/ 29106 h 454408"/>
                          <a:gd name="connsiteX24" fmla="*/ 53162 w 1329069"/>
                          <a:gd name="connsiteY24" fmla="*/ 39739 h 454408"/>
                          <a:gd name="connsiteX25" fmla="*/ 0 w 1329069"/>
                          <a:gd name="connsiteY25" fmla="*/ 50371 h 454408"/>
                          <a:gd name="connsiteX0" fmla="*/ 0 w 1329069"/>
                          <a:gd name="connsiteY0" fmla="*/ 50371 h 458308"/>
                          <a:gd name="connsiteX1" fmla="*/ 0 w 1329069"/>
                          <a:gd name="connsiteY1" fmla="*/ 50371 h 458308"/>
                          <a:gd name="connsiteX2" fmla="*/ 53162 w 1329069"/>
                          <a:gd name="connsiteY2" fmla="*/ 188594 h 458308"/>
                          <a:gd name="connsiteX3" fmla="*/ 85060 w 1329069"/>
                          <a:gd name="connsiteY3" fmla="*/ 231125 h 458308"/>
                          <a:gd name="connsiteX4" fmla="*/ 180753 w 1329069"/>
                          <a:gd name="connsiteY4" fmla="*/ 294920 h 458308"/>
                          <a:gd name="connsiteX5" fmla="*/ 265813 w 1329069"/>
                          <a:gd name="connsiteY5" fmla="*/ 348083 h 458308"/>
                          <a:gd name="connsiteX6" fmla="*/ 297711 w 1329069"/>
                          <a:gd name="connsiteY6" fmla="*/ 369348 h 458308"/>
                          <a:gd name="connsiteX7" fmla="*/ 393404 w 1329069"/>
                          <a:gd name="connsiteY7" fmla="*/ 401246 h 458308"/>
                          <a:gd name="connsiteX8" fmla="*/ 435934 w 1329069"/>
                          <a:gd name="connsiteY8" fmla="*/ 422511 h 458308"/>
                          <a:gd name="connsiteX9" fmla="*/ 510362 w 1329069"/>
                          <a:gd name="connsiteY9" fmla="*/ 433143 h 458308"/>
                          <a:gd name="connsiteX10" fmla="*/ 648586 w 1329069"/>
                          <a:gd name="connsiteY10" fmla="*/ 443776 h 458308"/>
                          <a:gd name="connsiteX11" fmla="*/ 744279 w 1329069"/>
                          <a:gd name="connsiteY11" fmla="*/ 454408 h 458308"/>
                          <a:gd name="connsiteX12" fmla="*/ 890449 w 1329069"/>
                          <a:gd name="connsiteY12" fmla="*/ 453013 h 458308"/>
                          <a:gd name="connsiteX13" fmla="*/ 999460 w 1329069"/>
                          <a:gd name="connsiteY13" fmla="*/ 411878 h 458308"/>
                          <a:gd name="connsiteX14" fmla="*/ 1031358 w 1329069"/>
                          <a:gd name="connsiteY14" fmla="*/ 401246 h 458308"/>
                          <a:gd name="connsiteX15" fmla="*/ 1052623 w 1329069"/>
                          <a:gd name="connsiteY15" fmla="*/ 369348 h 458308"/>
                          <a:gd name="connsiteX16" fmla="*/ 1095153 w 1329069"/>
                          <a:gd name="connsiteY16" fmla="*/ 358715 h 458308"/>
                          <a:gd name="connsiteX17" fmla="*/ 1127051 w 1329069"/>
                          <a:gd name="connsiteY17" fmla="*/ 348083 h 458308"/>
                          <a:gd name="connsiteX18" fmla="*/ 1254641 w 1329069"/>
                          <a:gd name="connsiteY18" fmla="*/ 326818 h 458308"/>
                          <a:gd name="connsiteX19" fmla="*/ 1329069 w 1329069"/>
                          <a:gd name="connsiteY19" fmla="*/ 305553 h 458308"/>
                          <a:gd name="connsiteX20" fmla="*/ 800126 w 1329069"/>
                          <a:gd name="connsiteY20" fmla="*/ 85061 h 458308"/>
                          <a:gd name="connsiteX21" fmla="*/ 627320 w 1329069"/>
                          <a:gd name="connsiteY21" fmla="*/ 29106 h 458308"/>
                          <a:gd name="connsiteX22" fmla="*/ 388464 w 1329069"/>
                          <a:gd name="connsiteY22" fmla="*/ 0 h 458308"/>
                          <a:gd name="connsiteX23" fmla="*/ 95693 w 1329069"/>
                          <a:gd name="connsiteY23" fmla="*/ 29106 h 458308"/>
                          <a:gd name="connsiteX24" fmla="*/ 53162 w 1329069"/>
                          <a:gd name="connsiteY24" fmla="*/ 39739 h 458308"/>
                          <a:gd name="connsiteX25" fmla="*/ 0 w 1329069"/>
                          <a:gd name="connsiteY25" fmla="*/ 50371 h 458308"/>
                          <a:gd name="connsiteX0" fmla="*/ 0 w 1329069"/>
                          <a:gd name="connsiteY0" fmla="*/ 50371 h 458308"/>
                          <a:gd name="connsiteX1" fmla="*/ 0 w 1329069"/>
                          <a:gd name="connsiteY1" fmla="*/ 50371 h 458308"/>
                          <a:gd name="connsiteX2" fmla="*/ 53162 w 1329069"/>
                          <a:gd name="connsiteY2" fmla="*/ 188594 h 458308"/>
                          <a:gd name="connsiteX3" fmla="*/ 85060 w 1329069"/>
                          <a:gd name="connsiteY3" fmla="*/ 231125 h 458308"/>
                          <a:gd name="connsiteX4" fmla="*/ 180753 w 1329069"/>
                          <a:gd name="connsiteY4" fmla="*/ 294920 h 458308"/>
                          <a:gd name="connsiteX5" fmla="*/ 265813 w 1329069"/>
                          <a:gd name="connsiteY5" fmla="*/ 348083 h 458308"/>
                          <a:gd name="connsiteX6" fmla="*/ 297711 w 1329069"/>
                          <a:gd name="connsiteY6" fmla="*/ 369348 h 458308"/>
                          <a:gd name="connsiteX7" fmla="*/ 393404 w 1329069"/>
                          <a:gd name="connsiteY7" fmla="*/ 401246 h 458308"/>
                          <a:gd name="connsiteX8" fmla="*/ 435934 w 1329069"/>
                          <a:gd name="connsiteY8" fmla="*/ 422511 h 458308"/>
                          <a:gd name="connsiteX9" fmla="*/ 510362 w 1329069"/>
                          <a:gd name="connsiteY9" fmla="*/ 433143 h 458308"/>
                          <a:gd name="connsiteX10" fmla="*/ 648586 w 1329069"/>
                          <a:gd name="connsiteY10" fmla="*/ 443776 h 458308"/>
                          <a:gd name="connsiteX11" fmla="*/ 744279 w 1329069"/>
                          <a:gd name="connsiteY11" fmla="*/ 454408 h 458308"/>
                          <a:gd name="connsiteX12" fmla="*/ 890449 w 1329069"/>
                          <a:gd name="connsiteY12" fmla="*/ 453013 h 458308"/>
                          <a:gd name="connsiteX13" fmla="*/ 999460 w 1329069"/>
                          <a:gd name="connsiteY13" fmla="*/ 411878 h 458308"/>
                          <a:gd name="connsiteX14" fmla="*/ 1031358 w 1329069"/>
                          <a:gd name="connsiteY14" fmla="*/ 401246 h 458308"/>
                          <a:gd name="connsiteX15" fmla="*/ 1052623 w 1329069"/>
                          <a:gd name="connsiteY15" fmla="*/ 369348 h 458308"/>
                          <a:gd name="connsiteX16" fmla="*/ 1095153 w 1329069"/>
                          <a:gd name="connsiteY16" fmla="*/ 358715 h 458308"/>
                          <a:gd name="connsiteX17" fmla="*/ 1168614 w 1329069"/>
                          <a:gd name="connsiteY17" fmla="*/ 343465 h 458308"/>
                          <a:gd name="connsiteX18" fmla="*/ 1254641 w 1329069"/>
                          <a:gd name="connsiteY18" fmla="*/ 326818 h 458308"/>
                          <a:gd name="connsiteX19" fmla="*/ 1329069 w 1329069"/>
                          <a:gd name="connsiteY19" fmla="*/ 305553 h 458308"/>
                          <a:gd name="connsiteX20" fmla="*/ 800126 w 1329069"/>
                          <a:gd name="connsiteY20" fmla="*/ 85061 h 458308"/>
                          <a:gd name="connsiteX21" fmla="*/ 627320 w 1329069"/>
                          <a:gd name="connsiteY21" fmla="*/ 29106 h 458308"/>
                          <a:gd name="connsiteX22" fmla="*/ 388464 w 1329069"/>
                          <a:gd name="connsiteY22" fmla="*/ 0 h 458308"/>
                          <a:gd name="connsiteX23" fmla="*/ 95693 w 1329069"/>
                          <a:gd name="connsiteY23" fmla="*/ 29106 h 458308"/>
                          <a:gd name="connsiteX24" fmla="*/ 53162 w 1329069"/>
                          <a:gd name="connsiteY24" fmla="*/ 39739 h 458308"/>
                          <a:gd name="connsiteX25" fmla="*/ 0 w 1329069"/>
                          <a:gd name="connsiteY25" fmla="*/ 50371 h 458308"/>
                          <a:gd name="connsiteX0" fmla="*/ 0 w 1329069"/>
                          <a:gd name="connsiteY0" fmla="*/ 50371 h 458308"/>
                          <a:gd name="connsiteX1" fmla="*/ 0 w 1329069"/>
                          <a:gd name="connsiteY1" fmla="*/ 50371 h 458308"/>
                          <a:gd name="connsiteX2" fmla="*/ 53162 w 1329069"/>
                          <a:gd name="connsiteY2" fmla="*/ 188594 h 458308"/>
                          <a:gd name="connsiteX3" fmla="*/ 85060 w 1329069"/>
                          <a:gd name="connsiteY3" fmla="*/ 231125 h 458308"/>
                          <a:gd name="connsiteX4" fmla="*/ 180753 w 1329069"/>
                          <a:gd name="connsiteY4" fmla="*/ 294920 h 458308"/>
                          <a:gd name="connsiteX5" fmla="*/ 265813 w 1329069"/>
                          <a:gd name="connsiteY5" fmla="*/ 348083 h 458308"/>
                          <a:gd name="connsiteX6" fmla="*/ 297711 w 1329069"/>
                          <a:gd name="connsiteY6" fmla="*/ 369348 h 458308"/>
                          <a:gd name="connsiteX7" fmla="*/ 393404 w 1329069"/>
                          <a:gd name="connsiteY7" fmla="*/ 401246 h 458308"/>
                          <a:gd name="connsiteX8" fmla="*/ 435934 w 1329069"/>
                          <a:gd name="connsiteY8" fmla="*/ 422511 h 458308"/>
                          <a:gd name="connsiteX9" fmla="*/ 510362 w 1329069"/>
                          <a:gd name="connsiteY9" fmla="*/ 433143 h 458308"/>
                          <a:gd name="connsiteX10" fmla="*/ 648586 w 1329069"/>
                          <a:gd name="connsiteY10" fmla="*/ 443776 h 458308"/>
                          <a:gd name="connsiteX11" fmla="*/ 744279 w 1329069"/>
                          <a:gd name="connsiteY11" fmla="*/ 454408 h 458308"/>
                          <a:gd name="connsiteX12" fmla="*/ 890449 w 1329069"/>
                          <a:gd name="connsiteY12" fmla="*/ 453013 h 458308"/>
                          <a:gd name="connsiteX13" fmla="*/ 999460 w 1329069"/>
                          <a:gd name="connsiteY13" fmla="*/ 411878 h 458308"/>
                          <a:gd name="connsiteX14" fmla="*/ 1031358 w 1329069"/>
                          <a:gd name="connsiteY14" fmla="*/ 401246 h 458308"/>
                          <a:gd name="connsiteX15" fmla="*/ 1052623 w 1329069"/>
                          <a:gd name="connsiteY15" fmla="*/ 369348 h 458308"/>
                          <a:gd name="connsiteX16" fmla="*/ 1113625 w 1329069"/>
                          <a:gd name="connsiteY16" fmla="*/ 363333 h 458308"/>
                          <a:gd name="connsiteX17" fmla="*/ 1168614 w 1329069"/>
                          <a:gd name="connsiteY17" fmla="*/ 343465 h 458308"/>
                          <a:gd name="connsiteX18" fmla="*/ 1254641 w 1329069"/>
                          <a:gd name="connsiteY18" fmla="*/ 326818 h 458308"/>
                          <a:gd name="connsiteX19" fmla="*/ 1329069 w 1329069"/>
                          <a:gd name="connsiteY19" fmla="*/ 305553 h 458308"/>
                          <a:gd name="connsiteX20" fmla="*/ 800126 w 1329069"/>
                          <a:gd name="connsiteY20" fmla="*/ 85061 h 458308"/>
                          <a:gd name="connsiteX21" fmla="*/ 627320 w 1329069"/>
                          <a:gd name="connsiteY21" fmla="*/ 29106 h 458308"/>
                          <a:gd name="connsiteX22" fmla="*/ 388464 w 1329069"/>
                          <a:gd name="connsiteY22" fmla="*/ 0 h 458308"/>
                          <a:gd name="connsiteX23" fmla="*/ 95693 w 1329069"/>
                          <a:gd name="connsiteY23" fmla="*/ 29106 h 458308"/>
                          <a:gd name="connsiteX24" fmla="*/ 53162 w 1329069"/>
                          <a:gd name="connsiteY24" fmla="*/ 39739 h 458308"/>
                          <a:gd name="connsiteX25" fmla="*/ 0 w 1329069"/>
                          <a:gd name="connsiteY25" fmla="*/ 50371 h 458308"/>
                          <a:gd name="connsiteX0" fmla="*/ 0 w 1329069"/>
                          <a:gd name="connsiteY0" fmla="*/ 50371 h 458308"/>
                          <a:gd name="connsiteX1" fmla="*/ 0 w 1329069"/>
                          <a:gd name="connsiteY1" fmla="*/ 50371 h 458308"/>
                          <a:gd name="connsiteX2" fmla="*/ 53162 w 1329069"/>
                          <a:gd name="connsiteY2" fmla="*/ 188594 h 458308"/>
                          <a:gd name="connsiteX3" fmla="*/ 85060 w 1329069"/>
                          <a:gd name="connsiteY3" fmla="*/ 231125 h 458308"/>
                          <a:gd name="connsiteX4" fmla="*/ 180753 w 1329069"/>
                          <a:gd name="connsiteY4" fmla="*/ 294920 h 458308"/>
                          <a:gd name="connsiteX5" fmla="*/ 265813 w 1329069"/>
                          <a:gd name="connsiteY5" fmla="*/ 348083 h 458308"/>
                          <a:gd name="connsiteX6" fmla="*/ 297711 w 1329069"/>
                          <a:gd name="connsiteY6" fmla="*/ 369348 h 458308"/>
                          <a:gd name="connsiteX7" fmla="*/ 393404 w 1329069"/>
                          <a:gd name="connsiteY7" fmla="*/ 401246 h 458308"/>
                          <a:gd name="connsiteX8" fmla="*/ 435934 w 1329069"/>
                          <a:gd name="connsiteY8" fmla="*/ 422511 h 458308"/>
                          <a:gd name="connsiteX9" fmla="*/ 510362 w 1329069"/>
                          <a:gd name="connsiteY9" fmla="*/ 433143 h 458308"/>
                          <a:gd name="connsiteX10" fmla="*/ 648586 w 1329069"/>
                          <a:gd name="connsiteY10" fmla="*/ 443776 h 458308"/>
                          <a:gd name="connsiteX11" fmla="*/ 744279 w 1329069"/>
                          <a:gd name="connsiteY11" fmla="*/ 454408 h 458308"/>
                          <a:gd name="connsiteX12" fmla="*/ 890449 w 1329069"/>
                          <a:gd name="connsiteY12" fmla="*/ 453013 h 458308"/>
                          <a:gd name="connsiteX13" fmla="*/ 999460 w 1329069"/>
                          <a:gd name="connsiteY13" fmla="*/ 411878 h 458308"/>
                          <a:gd name="connsiteX14" fmla="*/ 1031358 w 1329069"/>
                          <a:gd name="connsiteY14" fmla="*/ 401246 h 458308"/>
                          <a:gd name="connsiteX15" fmla="*/ 1069985 w 1329069"/>
                          <a:gd name="connsiteY15" fmla="*/ 382852 h 458308"/>
                          <a:gd name="connsiteX16" fmla="*/ 1113625 w 1329069"/>
                          <a:gd name="connsiteY16" fmla="*/ 363333 h 458308"/>
                          <a:gd name="connsiteX17" fmla="*/ 1168614 w 1329069"/>
                          <a:gd name="connsiteY17" fmla="*/ 343465 h 458308"/>
                          <a:gd name="connsiteX18" fmla="*/ 1254641 w 1329069"/>
                          <a:gd name="connsiteY18" fmla="*/ 326818 h 458308"/>
                          <a:gd name="connsiteX19" fmla="*/ 1329069 w 1329069"/>
                          <a:gd name="connsiteY19" fmla="*/ 305553 h 458308"/>
                          <a:gd name="connsiteX20" fmla="*/ 800126 w 1329069"/>
                          <a:gd name="connsiteY20" fmla="*/ 85061 h 458308"/>
                          <a:gd name="connsiteX21" fmla="*/ 627320 w 1329069"/>
                          <a:gd name="connsiteY21" fmla="*/ 29106 h 458308"/>
                          <a:gd name="connsiteX22" fmla="*/ 388464 w 1329069"/>
                          <a:gd name="connsiteY22" fmla="*/ 0 h 458308"/>
                          <a:gd name="connsiteX23" fmla="*/ 95693 w 1329069"/>
                          <a:gd name="connsiteY23" fmla="*/ 29106 h 458308"/>
                          <a:gd name="connsiteX24" fmla="*/ 53162 w 1329069"/>
                          <a:gd name="connsiteY24" fmla="*/ 39739 h 458308"/>
                          <a:gd name="connsiteX25" fmla="*/ 0 w 1329069"/>
                          <a:gd name="connsiteY25" fmla="*/ 50371 h 458308"/>
                          <a:gd name="connsiteX0" fmla="*/ 0 w 1329069"/>
                          <a:gd name="connsiteY0" fmla="*/ 50371 h 458308"/>
                          <a:gd name="connsiteX1" fmla="*/ 0 w 1329069"/>
                          <a:gd name="connsiteY1" fmla="*/ 50371 h 458308"/>
                          <a:gd name="connsiteX2" fmla="*/ 53162 w 1329069"/>
                          <a:gd name="connsiteY2" fmla="*/ 188594 h 458308"/>
                          <a:gd name="connsiteX3" fmla="*/ 85060 w 1329069"/>
                          <a:gd name="connsiteY3" fmla="*/ 231125 h 458308"/>
                          <a:gd name="connsiteX4" fmla="*/ 174966 w 1329069"/>
                          <a:gd name="connsiteY4" fmla="*/ 306495 h 458308"/>
                          <a:gd name="connsiteX5" fmla="*/ 265813 w 1329069"/>
                          <a:gd name="connsiteY5" fmla="*/ 348083 h 458308"/>
                          <a:gd name="connsiteX6" fmla="*/ 297711 w 1329069"/>
                          <a:gd name="connsiteY6" fmla="*/ 369348 h 458308"/>
                          <a:gd name="connsiteX7" fmla="*/ 393404 w 1329069"/>
                          <a:gd name="connsiteY7" fmla="*/ 401246 h 458308"/>
                          <a:gd name="connsiteX8" fmla="*/ 435934 w 1329069"/>
                          <a:gd name="connsiteY8" fmla="*/ 422511 h 458308"/>
                          <a:gd name="connsiteX9" fmla="*/ 510362 w 1329069"/>
                          <a:gd name="connsiteY9" fmla="*/ 433143 h 458308"/>
                          <a:gd name="connsiteX10" fmla="*/ 648586 w 1329069"/>
                          <a:gd name="connsiteY10" fmla="*/ 443776 h 458308"/>
                          <a:gd name="connsiteX11" fmla="*/ 744279 w 1329069"/>
                          <a:gd name="connsiteY11" fmla="*/ 454408 h 458308"/>
                          <a:gd name="connsiteX12" fmla="*/ 890449 w 1329069"/>
                          <a:gd name="connsiteY12" fmla="*/ 453013 h 458308"/>
                          <a:gd name="connsiteX13" fmla="*/ 999460 w 1329069"/>
                          <a:gd name="connsiteY13" fmla="*/ 411878 h 458308"/>
                          <a:gd name="connsiteX14" fmla="*/ 1031358 w 1329069"/>
                          <a:gd name="connsiteY14" fmla="*/ 401246 h 458308"/>
                          <a:gd name="connsiteX15" fmla="*/ 1069985 w 1329069"/>
                          <a:gd name="connsiteY15" fmla="*/ 382852 h 458308"/>
                          <a:gd name="connsiteX16" fmla="*/ 1113625 w 1329069"/>
                          <a:gd name="connsiteY16" fmla="*/ 363333 h 458308"/>
                          <a:gd name="connsiteX17" fmla="*/ 1168614 w 1329069"/>
                          <a:gd name="connsiteY17" fmla="*/ 343465 h 458308"/>
                          <a:gd name="connsiteX18" fmla="*/ 1254641 w 1329069"/>
                          <a:gd name="connsiteY18" fmla="*/ 326818 h 458308"/>
                          <a:gd name="connsiteX19" fmla="*/ 1329069 w 1329069"/>
                          <a:gd name="connsiteY19" fmla="*/ 305553 h 458308"/>
                          <a:gd name="connsiteX20" fmla="*/ 800126 w 1329069"/>
                          <a:gd name="connsiteY20" fmla="*/ 85061 h 458308"/>
                          <a:gd name="connsiteX21" fmla="*/ 627320 w 1329069"/>
                          <a:gd name="connsiteY21" fmla="*/ 29106 h 458308"/>
                          <a:gd name="connsiteX22" fmla="*/ 388464 w 1329069"/>
                          <a:gd name="connsiteY22" fmla="*/ 0 h 458308"/>
                          <a:gd name="connsiteX23" fmla="*/ 95693 w 1329069"/>
                          <a:gd name="connsiteY23" fmla="*/ 29106 h 458308"/>
                          <a:gd name="connsiteX24" fmla="*/ 53162 w 1329069"/>
                          <a:gd name="connsiteY24" fmla="*/ 39739 h 458308"/>
                          <a:gd name="connsiteX25" fmla="*/ 0 w 1329069"/>
                          <a:gd name="connsiteY25" fmla="*/ 50371 h 45830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</a:cxnLst>
                        <a:rect l="l" t="t" r="r" b="b"/>
                        <a:pathLst>
                          <a:path w="1329069" h="458308">
                            <a:moveTo>
                              <a:pt x="0" y="50371"/>
                            </a:moveTo>
                            <a:lnTo>
                              <a:pt x="0" y="50371"/>
                            </a:lnTo>
                            <a:cubicBezTo>
                              <a:pt x="14908" y="95096"/>
                              <a:pt x="27232" y="147105"/>
                              <a:pt x="53162" y="188594"/>
                            </a:cubicBezTo>
                            <a:cubicBezTo>
                              <a:pt x="62554" y="203622"/>
                              <a:pt x="64759" y="211475"/>
                              <a:pt x="85060" y="231125"/>
                            </a:cubicBezTo>
                            <a:cubicBezTo>
                              <a:pt x="105361" y="250775"/>
                              <a:pt x="99351" y="265779"/>
                              <a:pt x="174966" y="306495"/>
                            </a:cubicBezTo>
                            <a:cubicBezTo>
                              <a:pt x="204405" y="322347"/>
                              <a:pt x="245356" y="337608"/>
                              <a:pt x="265813" y="348083"/>
                            </a:cubicBezTo>
                            <a:cubicBezTo>
                              <a:pt x="286270" y="358558"/>
                              <a:pt x="285915" y="364433"/>
                              <a:pt x="297711" y="369348"/>
                            </a:cubicBezTo>
                            <a:cubicBezTo>
                              <a:pt x="328748" y="382280"/>
                              <a:pt x="363331" y="386209"/>
                              <a:pt x="393404" y="401246"/>
                            </a:cubicBezTo>
                            <a:cubicBezTo>
                              <a:pt x="407581" y="408334"/>
                              <a:pt x="420642" y="418341"/>
                              <a:pt x="435934" y="422511"/>
                            </a:cubicBezTo>
                            <a:cubicBezTo>
                              <a:pt x="460112" y="429105"/>
                              <a:pt x="485425" y="430649"/>
                              <a:pt x="510362" y="433143"/>
                            </a:cubicBezTo>
                            <a:cubicBezTo>
                              <a:pt x="556343" y="437741"/>
                              <a:pt x="602565" y="439592"/>
                              <a:pt x="648586" y="443776"/>
                            </a:cubicBezTo>
                            <a:cubicBezTo>
                              <a:pt x="680548" y="446682"/>
                              <a:pt x="712381" y="450864"/>
                              <a:pt x="744279" y="454408"/>
                            </a:cubicBezTo>
                            <a:cubicBezTo>
                              <a:pt x="822251" y="450864"/>
                              <a:pt x="813458" y="465845"/>
                              <a:pt x="890449" y="453013"/>
                            </a:cubicBezTo>
                            <a:cubicBezTo>
                              <a:pt x="903054" y="450912"/>
                              <a:pt x="975975" y="420506"/>
                              <a:pt x="999460" y="411878"/>
                            </a:cubicBezTo>
                            <a:cubicBezTo>
                              <a:pt x="1022945" y="403250"/>
                              <a:pt x="1020725" y="404790"/>
                              <a:pt x="1031358" y="401246"/>
                            </a:cubicBezTo>
                            <a:cubicBezTo>
                              <a:pt x="1038446" y="390613"/>
                              <a:pt x="1056274" y="389171"/>
                              <a:pt x="1069985" y="382852"/>
                            </a:cubicBezTo>
                            <a:cubicBezTo>
                              <a:pt x="1083696" y="376533"/>
                              <a:pt x="1097187" y="369898"/>
                              <a:pt x="1113625" y="363333"/>
                            </a:cubicBezTo>
                            <a:cubicBezTo>
                              <a:pt x="1130063" y="356768"/>
                              <a:pt x="1145111" y="349551"/>
                              <a:pt x="1168614" y="343465"/>
                            </a:cubicBezTo>
                            <a:cubicBezTo>
                              <a:pt x="1192117" y="337379"/>
                              <a:pt x="1212616" y="332821"/>
                              <a:pt x="1254641" y="326818"/>
                            </a:cubicBezTo>
                            <a:cubicBezTo>
                              <a:pt x="1321799" y="304432"/>
                              <a:pt x="1296021" y="305553"/>
                              <a:pt x="1329069" y="305553"/>
                            </a:cubicBezTo>
                            <a:cubicBezTo>
                              <a:pt x="1123506" y="238213"/>
                              <a:pt x="1005689" y="152401"/>
                              <a:pt x="800126" y="85061"/>
                            </a:cubicBezTo>
                            <a:cubicBezTo>
                              <a:pt x="771772" y="60252"/>
                              <a:pt x="695930" y="43283"/>
                              <a:pt x="627320" y="29106"/>
                            </a:cubicBezTo>
                            <a:cubicBezTo>
                              <a:pt x="558710" y="14929"/>
                              <a:pt x="420558" y="0"/>
                              <a:pt x="388464" y="0"/>
                            </a:cubicBezTo>
                            <a:cubicBezTo>
                              <a:pt x="243109" y="0"/>
                              <a:pt x="241004" y="25562"/>
                              <a:pt x="95693" y="29106"/>
                            </a:cubicBezTo>
                            <a:cubicBezTo>
                              <a:pt x="81516" y="32650"/>
                              <a:pt x="67025" y="35118"/>
                              <a:pt x="53162" y="39739"/>
                            </a:cubicBezTo>
                            <a:cubicBezTo>
                              <a:pt x="-14581" y="62320"/>
                              <a:pt x="8860" y="48599"/>
                              <a:pt x="0" y="50371"/>
                            </a:cubicBezTo>
                            <a:close/>
                          </a:path>
                        </a:pathLst>
                      </a:custGeom>
                      <a:grpFill/>
                      <a:ln>
                        <a:solidFill>
                          <a:srgbClr val="660033"/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hu-HU"/>
                      </a:p>
                    </p:txBody>
                  </p:sp>
                  <p:grpSp>
                    <p:nvGrpSpPr>
                      <p:cNvPr id="484" name="Csoportba foglalás 483">
                        <a:extLst>
                          <a:ext uri="{FF2B5EF4-FFF2-40B4-BE49-F238E27FC236}">
                            <a16:creationId xmlns:a16="http://schemas.microsoft.com/office/drawing/2014/main" id="{9A851BB0-BF43-97BD-76E9-785AC4E81384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2478297" y="6801801"/>
                        <a:ext cx="884777" cy="318233"/>
                        <a:chOff x="2478297" y="6801801"/>
                        <a:chExt cx="884777" cy="318233"/>
                      </a:xfrm>
                      <a:grpFill/>
                    </p:grpSpPr>
                    <p:sp>
                      <p:nvSpPr>
                        <p:cNvPr id="565" name="Szalagív 564">
                          <a:extLst>
                            <a:ext uri="{FF2B5EF4-FFF2-40B4-BE49-F238E27FC236}">
                              <a16:creationId xmlns:a16="http://schemas.microsoft.com/office/drawing/2014/main" id="{20335EFE-25D1-FCEF-F1EA-D8A1C097234A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 rot="624052" flipV="1">
                          <a:off x="2611837" y="6886744"/>
                          <a:ext cx="751237" cy="233290"/>
                        </a:xfrm>
                        <a:prstGeom prst="blockArc">
                          <a:avLst/>
                        </a:prstGeom>
                        <a:grpFill/>
                        <a:ln>
                          <a:solidFill>
                            <a:srgbClr val="660033"/>
                          </a:solidFill>
                        </a:ln>
                      </p:spPr>
                      <p:style>
                        <a:lnRef idx="2">
                          <a:schemeClr val="accent1">
                            <a:shade val="15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hu-HU">
                            <a:solidFill>
                              <a:schemeClr val="tx1"/>
                            </a:solidFill>
                          </a:endParaRPr>
                        </a:p>
                      </p:txBody>
                    </p:sp>
                    <p:sp>
                      <p:nvSpPr>
                        <p:cNvPr id="566" name="Ellipszis 565">
                          <a:extLst>
                            <a:ext uri="{FF2B5EF4-FFF2-40B4-BE49-F238E27FC236}">
                              <a16:creationId xmlns:a16="http://schemas.microsoft.com/office/drawing/2014/main" id="{0A1DB562-E5EE-0C76-B9AF-A5238CC7D9BA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2478297" y="6801801"/>
                          <a:ext cx="193279" cy="193279"/>
                        </a:xfrm>
                        <a:prstGeom prst="ellipse">
                          <a:avLst/>
                        </a:prstGeom>
                        <a:grpFill/>
                        <a:ln>
                          <a:solidFill>
                            <a:srgbClr val="660033"/>
                          </a:solidFill>
                        </a:ln>
                      </p:spPr>
                      <p:style>
                        <a:lnRef idx="2">
                          <a:schemeClr val="accent1">
                            <a:shade val="15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hu-HU"/>
                        </a:p>
                      </p:txBody>
                    </p:sp>
                  </p:grpSp>
                  <p:grpSp>
                    <p:nvGrpSpPr>
                      <p:cNvPr id="485" name="Csoportba foglalás 484">
                        <a:extLst>
                          <a:ext uri="{FF2B5EF4-FFF2-40B4-BE49-F238E27FC236}">
                            <a16:creationId xmlns:a16="http://schemas.microsoft.com/office/drawing/2014/main" id="{D95EFB3E-F308-CC0F-6590-9A0B1CD8246F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714508" y="3624427"/>
                        <a:ext cx="884777" cy="318233"/>
                        <a:chOff x="2478297" y="6801801"/>
                        <a:chExt cx="884777" cy="318233"/>
                      </a:xfrm>
                      <a:grpFill/>
                    </p:grpSpPr>
                    <p:sp>
                      <p:nvSpPr>
                        <p:cNvPr id="563" name="Szalagív 562">
                          <a:extLst>
                            <a:ext uri="{FF2B5EF4-FFF2-40B4-BE49-F238E27FC236}">
                              <a16:creationId xmlns:a16="http://schemas.microsoft.com/office/drawing/2014/main" id="{7A41F8EA-3B13-F268-2C48-44C96D4D93D9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 rot="624052" flipV="1">
                          <a:off x="2611837" y="6886744"/>
                          <a:ext cx="751237" cy="233290"/>
                        </a:xfrm>
                        <a:prstGeom prst="blockArc">
                          <a:avLst/>
                        </a:prstGeom>
                        <a:grpFill/>
                        <a:ln>
                          <a:solidFill>
                            <a:srgbClr val="660033"/>
                          </a:solidFill>
                        </a:ln>
                      </p:spPr>
                      <p:style>
                        <a:lnRef idx="2">
                          <a:schemeClr val="accent1">
                            <a:shade val="15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hu-HU">
                            <a:solidFill>
                              <a:schemeClr val="tx1"/>
                            </a:solidFill>
                          </a:endParaRPr>
                        </a:p>
                      </p:txBody>
                    </p:sp>
                    <p:sp>
                      <p:nvSpPr>
                        <p:cNvPr id="564" name="Ellipszis 563">
                          <a:extLst>
                            <a:ext uri="{FF2B5EF4-FFF2-40B4-BE49-F238E27FC236}">
                              <a16:creationId xmlns:a16="http://schemas.microsoft.com/office/drawing/2014/main" id="{53BAB42B-38BE-F60A-E737-5422CA98F388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2478297" y="6801801"/>
                          <a:ext cx="193279" cy="193279"/>
                        </a:xfrm>
                        <a:prstGeom prst="ellipse">
                          <a:avLst/>
                        </a:prstGeom>
                        <a:grpFill/>
                        <a:ln>
                          <a:solidFill>
                            <a:srgbClr val="660033"/>
                          </a:solidFill>
                        </a:ln>
                      </p:spPr>
                      <p:style>
                        <a:lnRef idx="2">
                          <a:schemeClr val="accent1">
                            <a:shade val="15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hu-HU"/>
                        </a:p>
                      </p:txBody>
                    </p:sp>
                  </p:grpSp>
                  <p:grpSp>
                    <p:nvGrpSpPr>
                      <p:cNvPr id="486" name="Csoportba foglalás 485">
                        <a:extLst>
                          <a:ext uri="{FF2B5EF4-FFF2-40B4-BE49-F238E27FC236}">
                            <a16:creationId xmlns:a16="http://schemas.microsoft.com/office/drawing/2014/main" id="{CFC4F468-D4DF-CAC1-EA3F-F6E7D40124AF}"/>
                          </a:ext>
                        </a:extLst>
                      </p:cNvPr>
                      <p:cNvGrpSpPr/>
                      <p:nvPr/>
                    </p:nvGrpSpPr>
                    <p:grpSpPr>
                      <a:xfrm flipV="1">
                        <a:off x="893079" y="3905475"/>
                        <a:ext cx="884777" cy="318233"/>
                        <a:chOff x="2478297" y="6801801"/>
                        <a:chExt cx="884777" cy="318233"/>
                      </a:xfrm>
                      <a:grpFill/>
                    </p:grpSpPr>
                    <p:sp>
                      <p:nvSpPr>
                        <p:cNvPr id="561" name="Szalagív 560">
                          <a:extLst>
                            <a:ext uri="{FF2B5EF4-FFF2-40B4-BE49-F238E27FC236}">
                              <a16:creationId xmlns:a16="http://schemas.microsoft.com/office/drawing/2014/main" id="{4EBD7D38-C05E-F39B-C70A-2D91A2105AD1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 rot="624052" flipV="1">
                          <a:off x="2611837" y="6886744"/>
                          <a:ext cx="751237" cy="233290"/>
                        </a:xfrm>
                        <a:prstGeom prst="blockArc">
                          <a:avLst/>
                        </a:prstGeom>
                        <a:grpFill/>
                        <a:ln>
                          <a:solidFill>
                            <a:srgbClr val="660033"/>
                          </a:solidFill>
                        </a:ln>
                      </p:spPr>
                      <p:style>
                        <a:lnRef idx="2">
                          <a:schemeClr val="accent1">
                            <a:shade val="15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hu-HU">
                            <a:solidFill>
                              <a:schemeClr val="tx1"/>
                            </a:solidFill>
                          </a:endParaRPr>
                        </a:p>
                      </p:txBody>
                    </p:sp>
                    <p:sp>
                      <p:nvSpPr>
                        <p:cNvPr id="562" name="Ellipszis 561">
                          <a:extLst>
                            <a:ext uri="{FF2B5EF4-FFF2-40B4-BE49-F238E27FC236}">
                              <a16:creationId xmlns:a16="http://schemas.microsoft.com/office/drawing/2014/main" id="{0E4612DA-8A5C-E8DD-39D9-B2870CA3CDEE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2478297" y="6801801"/>
                          <a:ext cx="193279" cy="193279"/>
                        </a:xfrm>
                        <a:prstGeom prst="ellipse">
                          <a:avLst/>
                        </a:prstGeom>
                        <a:grpFill/>
                        <a:ln>
                          <a:solidFill>
                            <a:srgbClr val="660033"/>
                          </a:solidFill>
                        </a:ln>
                      </p:spPr>
                      <p:style>
                        <a:lnRef idx="2">
                          <a:schemeClr val="accent1">
                            <a:shade val="15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hu-HU"/>
                        </a:p>
                      </p:txBody>
                    </p:sp>
                  </p:grpSp>
                  <p:grpSp>
                    <p:nvGrpSpPr>
                      <p:cNvPr id="487" name="Csoportba foglalás 486">
                        <a:extLst>
                          <a:ext uri="{FF2B5EF4-FFF2-40B4-BE49-F238E27FC236}">
                            <a16:creationId xmlns:a16="http://schemas.microsoft.com/office/drawing/2014/main" id="{7294B454-849C-3441-BDC1-93B528D5AF60}"/>
                          </a:ext>
                        </a:extLst>
                      </p:cNvPr>
                      <p:cNvGrpSpPr/>
                      <p:nvPr/>
                    </p:nvGrpSpPr>
                    <p:grpSpPr>
                      <a:xfrm rot="7361397" flipH="1">
                        <a:off x="2227662" y="7993869"/>
                        <a:ext cx="862986" cy="304573"/>
                        <a:chOff x="2478297" y="6801801"/>
                        <a:chExt cx="862986" cy="304573"/>
                      </a:xfrm>
                      <a:grpFill/>
                    </p:grpSpPr>
                    <p:sp>
                      <p:nvSpPr>
                        <p:cNvPr id="559" name="Szalagív 558">
                          <a:extLst>
                            <a:ext uri="{FF2B5EF4-FFF2-40B4-BE49-F238E27FC236}">
                              <a16:creationId xmlns:a16="http://schemas.microsoft.com/office/drawing/2014/main" id="{57E00939-0089-F6FE-7FFB-1DDF8661F0FC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 rot="624052" flipV="1">
                          <a:off x="2590046" y="6873084"/>
                          <a:ext cx="751237" cy="233290"/>
                        </a:xfrm>
                        <a:prstGeom prst="blockArc">
                          <a:avLst/>
                        </a:prstGeom>
                        <a:grpFill/>
                        <a:ln>
                          <a:solidFill>
                            <a:srgbClr val="660033"/>
                          </a:solidFill>
                        </a:ln>
                      </p:spPr>
                      <p:style>
                        <a:lnRef idx="2">
                          <a:schemeClr val="accent1">
                            <a:shade val="15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hu-HU">
                            <a:solidFill>
                              <a:schemeClr val="tx1"/>
                            </a:solidFill>
                          </a:endParaRPr>
                        </a:p>
                      </p:txBody>
                    </p:sp>
                    <p:sp>
                      <p:nvSpPr>
                        <p:cNvPr id="560" name="Ellipszis 559">
                          <a:extLst>
                            <a:ext uri="{FF2B5EF4-FFF2-40B4-BE49-F238E27FC236}">
                              <a16:creationId xmlns:a16="http://schemas.microsoft.com/office/drawing/2014/main" id="{6C9E2062-DF8D-2619-D53E-8C55D8AD26B3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2478297" y="6801801"/>
                          <a:ext cx="193279" cy="193279"/>
                        </a:xfrm>
                        <a:prstGeom prst="ellipse">
                          <a:avLst/>
                        </a:prstGeom>
                        <a:grpFill/>
                        <a:ln>
                          <a:solidFill>
                            <a:srgbClr val="660033"/>
                          </a:solidFill>
                        </a:ln>
                      </p:spPr>
                      <p:style>
                        <a:lnRef idx="2">
                          <a:schemeClr val="accent1">
                            <a:shade val="15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hu-HU"/>
                        </a:p>
                      </p:txBody>
                    </p:sp>
                  </p:grpSp>
                  <p:grpSp>
                    <p:nvGrpSpPr>
                      <p:cNvPr id="488" name="Csoportba foglalás 487">
                        <a:extLst>
                          <a:ext uri="{FF2B5EF4-FFF2-40B4-BE49-F238E27FC236}">
                            <a16:creationId xmlns:a16="http://schemas.microsoft.com/office/drawing/2014/main" id="{3A3B1A12-9C7E-295A-AE09-802434C99323}"/>
                          </a:ext>
                        </a:extLst>
                      </p:cNvPr>
                      <p:cNvGrpSpPr/>
                      <p:nvPr/>
                    </p:nvGrpSpPr>
                    <p:grpSpPr>
                      <a:xfrm rot="1864214">
                        <a:off x="807984" y="3418867"/>
                        <a:ext cx="894608" cy="334551"/>
                        <a:chOff x="2478297" y="6801801"/>
                        <a:chExt cx="894608" cy="334551"/>
                      </a:xfrm>
                      <a:grpFill/>
                    </p:grpSpPr>
                    <p:sp>
                      <p:nvSpPr>
                        <p:cNvPr id="557" name="Szalagív 556">
                          <a:extLst>
                            <a:ext uri="{FF2B5EF4-FFF2-40B4-BE49-F238E27FC236}">
                              <a16:creationId xmlns:a16="http://schemas.microsoft.com/office/drawing/2014/main" id="{22A52F27-CD51-9217-AC14-B6BE7C31D3EC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 rot="624052" flipV="1">
                          <a:off x="2621668" y="6903062"/>
                          <a:ext cx="751237" cy="233290"/>
                        </a:xfrm>
                        <a:prstGeom prst="blockArc">
                          <a:avLst/>
                        </a:prstGeom>
                        <a:grpFill/>
                        <a:ln>
                          <a:solidFill>
                            <a:srgbClr val="660033"/>
                          </a:solidFill>
                        </a:ln>
                      </p:spPr>
                      <p:style>
                        <a:lnRef idx="2">
                          <a:schemeClr val="accent1">
                            <a:shade val="15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hu-HU">
                            <a:solidFill>
                              <a:schemeClr val="tx1"/>
                            </a:solidFill>
                          </a:endParaRPr>
                        </a:p>
                      </p:txBody>
                    </p:sp>
                    <p:sp>
                      <p:nvSpPr>
                        <p:cNvPr id="558" name="Ellipszis 557">
                          <a:extLst>
                            <a:ext uri="{FF2B5EF4-FFF2-40B4-BE49-F238E27FC236}">
                              <a16:creationId xmlns:a16="http://schemas.microsoft.com/office/drawing/2014/main" id="{6F68A7F1-C704-1887-2079-E1CC717EE577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2478297" y="6801801"/>
                          <a:ext cx="193279" cy="193279"/>
                        </a:xfrm>
                        <a:prstGeom prst="ellipse">
                          <a:avLst/>
                        </a:prstGeom>
                        <a:grpFill/>
                        <a:ln>
                          <a:solidFill>
                            <a:srgbClr val="660033"/>
                          </a:solidFill>
                        </a:ln>
                      </p:spPr>
                      <p:style>
                        <a:lnRef idx="2">
                          <a:schemeClr val="accent1">
                            <a:shade val="15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hu-HU"/>
                        </a:p>
                      </p:txBody>
                    </p:sp>
                  </p:grpSp>
                  <p:grpSp>
                    <p:nvGrpSpPr>
                      <p:cNvPr id="489" name="Csoportba foglalás 488">
                        <a:extLst>
                          <a:ext uri="{FF2B5EF4-FFF2-40B4-BE49-F238E27FC236}">
                            <a16:creationId xmlns:a16="http://schemas.microsoft.com/office/drawing/2014/main" id="{335DF9B2-4434-06C2-BF94-982F0D002F2B}"/>
                          </a:ext>
                        </a:extLst>
                      </p:cNvPr>
                      <p:cNvGrpSpPr/>
                      <p:nvPr/>
                    </p:nvGrpSpPr>
                    <p:grpSpPr>
                      <a:xfrm rot="8199438" flipH="1">
                        <a:off x="2267278" y="5349569"/>
                        <a:ext cx="893493" cy="327470"/>
                        <a:chOff x="2478297" y="6801801"/>
                        <a:chExt cx="893493" cy="327470"/>
                      </a:xfrm>
                      <a:grpFill/>
                    </p:grpSpPr>
                    <p:sp>
                      <p:nvSpPr>
                        <p:cNvPr id="555" name="Szalagív 554">
                          <a:extLst>
                            <a:ext uri="{FF2B5EF4-FFF2-40B4-BE49-F238E27FC236}">
                              <a16:creationId xmlns:a16="http://schemas.microsoft.com/office/drawing/2014/main" id="{BD81BC3A-BC90-DEBD-720E-EA48934B118D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 rot="624052" flipV="1">
                          <a:off x="2620553" y="6895981"/>
                          <a:ext cx="751237" cy="233290"/>
                        </a:xfrm>
                        <a:prstGeom prst="blockArc">
                          <a:avLst/>
                        </a:prstGeom>
                        <a:grpFill/>
                        <a:ln>
                          <a:solidFill>
                            <a:srgbClr val="660033"/>
                          </a:solidFill>
                        </a:ln>
                      </p:spPr>
                      <p:style>
                        <a:lnRef idx="2">
                          <a:schemeClr val="accent1">
                            <a:shade val="15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hu-HU">
                            <a:solidFill>
                              <a:schemeClr val="tx1"/>
                            </a:solidFill>
                          </a:endParaRPr>
                        </a:p>
                      </p:txBody>
                    </p:sp>
                    <p:sp>
                      <p:nvSpPr>
                        <p:cNvPr id="556" name="Ellipszis 555">
                          <a:extLst>
                            <a:ext uri="{FF2B5EF4-FFF2-40B4-BE49-F238E27FC236}">
                              <a16:creationId xmlns:a16="http://schemas.microsoft.com/office/drawing/2014/main" id="{C2AD08A6-106E-49E2-6F47-B5D588128D27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2478297" y="6801801"/>
                          <a:ext cx="193279" cy="193279"/>
                        </a:xfrm>
                        <a:prstGeom prst="ellipse">
                          <a:avLst/>
                        </a:prstGeom>
                        <a:grpFill/>
                        <a:ln>
                          <a:solidFill>
                            <a:srgbClr val="660033"/>
                          </a:solidFill>
                        </a:ln>
                      </p:spPr>
                      <p:style>
                        <a:lnRef idx="2">
                          <a:schemeClr val="accent1">
                            <a:shade val="15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hu-HU"/>
                        </a:p>
                      </p:txBody>
                    </p:sp>
                  </p:grpSp>
                  <p:grpSp>
                    <p:nvGrpSpPr>
                      <p:cNvPr id="490" name="Csoportba foglalás 489">
                        <a:extLst>
                          <a:ext uri="{FF2B5EF4-FFF2-40B4-BE49-F238E27FC236}">
                            <a16:creationId xmlns:a16="http://schemas.microsoft.com/office/drawing/2014/main" id="{AB342ACB-3806-3A5B-7165-BB6A6E24EB2F}"/>
                          </a:ext>
                        </a:extLst>
                      </p:cNvPr>
                      <p:cNvGrpSpPr/>
                      <p:nvPr/>
                    </p:nvGrpSpPr>
                    <p:grpSpPr>
                      <a:xfrm rot="8926295" flipH="1">
                        <a:off x="3534979" y="5063935"/>
                        <a:ext cx="705335" cy="253692"/>
                        <a:chOff x="2478297" y="6801801"/>
                        <a:chExt cx="884777" cy="318233"/>
                      </a:xfrm>
                      <a:grpFill/>
                    </p:grpSpPr>
                    <p:sp>
                      <p:nvSpPr>
                        <p:cNvPr id="553" name="Szalagív 552">
                          <a:extLst>
                            <a:ext uri="{FF2B5EF4-FFF2-40B4-BE49-F238E27FC236}">
                              <a16:creationId xmlns:a16="http://schemas.microsoft.com/office/drawing/2014/main" id="{B0135CD8-D5D3-24DF-7E68-9E95097C5689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 rot="624052" flipV="1">
                          <a:off x="2611837" y="6886744"/>
                          <a:ext cx="751237" cy="233290"/>
                        </a:xfrm>
                        <a:prstGeom prst="blockArc">
                          <a:avLst/>
                        </a:prstGeom>
                        <a:grpFill/>
                        <a:ln>
                          <a:solidFill>
                            <a:srgbClr val="660033"/>
                          </a:solidFill>
                        </a:ln>
                      </p:spPr>
                      <p:style>
                        <a:lnRef idx="2">
                          <a:schemeClr val="accent1">
                            <a:shade val="15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hu-HU">
                            <a:solidFill>
                              <a:schemeClr val="tx1"/>
                            </a:solidFill>
                          </a:endParaRPr>
                        </a:p>
                      </p:txBody>
                    </p:sp>
                    <p:sp>
                      <p:nvSpPr>
                        <p:cNvPr id="554" name="Ellipszis 553">
                          <a:extLst>
                            <a:ext uri="{FF2B5EF4-FFF2-40B4-BE49-F238E27FC236}">
                              <a16:creationId xmlns:a16="http://schemas.microsoft.com/office/drawing/2014/main" id="{279B2512-5146-66AF-2990-7D16A4464272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2478297" y="6801801"/>
                          <a:ext cx="193279" cy="193279"/>
                        </a:xfrm>
                        <a:prstGeom prst="ellipse">
                          <a:avLst/>
                        </a:prstGeom>
                        <a:grpFill/>
                        <a:ln>
                          <a:solidFill>
                            <a:srgbClr val="660033"/>
                          </a:solidFill>
                        </a:ln>
                      </p:spPr>
                      <p:style>
                        <a:lnRef idx="2">
                          <a:schemeClr val="accent1">
                            <a:shade val="15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hu-HU"/>
                        </a:p>
                      </p:txBody>
                    </p:sp>
                  </p:grpSp>
                  <p:grpSp>
                    <p:nvGrpSpPr>
                      <p:cNvPr id="491" name="Csoportba foglalás 490">
                        <a:extLst>
                          <a:ext uri="{FF2B5EF4-FFF2-40B4-BE49-F238E27FC236}">
                            <a16:creationId xmlns:a16="http://schemas.microsoft.com/office/drawing/2014/main" id="{FD99E610-62E9-3FC7-636D-71B13A6735E6}"/>
                          </a:ext>
                        </a:extLst>
                      </p:cNvPr>
                      <p:cNvGrpSpPr/>
                      <p:nvPr/>
                    </p:nvGrpSpPr>
                    <p:grpSpPr>
                      <a:xfrm rot="9062657" flipH="1">
                        <a:off x="4473709" y="5151880"/>
                        <a:ext cx="661849" cy="238051"/>
                        <a:chOff x="2478297" y="6801801"/>
                        <a:chExt cx="884777" cy="318233"/>
                      </a:xfrm>
                      <a:grpFill/>
                    </p:grpSpPr>
                    <p:sp>
                      <p:nvSpPr>
                        <p:cNvPr id="551" name="Szalagív 550">
                          <a:extLst>
                            <a:ext uri="{FF2B5EF4-FFF2-40B4-BE49-F238E27FC236}">
                              <a16:creationId xmlns:a16="http://schemas.microsoft.com/office/drawing/2014/main" id="{6B643DB5-1BAC-F824-FFAE-169D845B477B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 rot="624052" flipV="1">
                          <a:off x="2611837" y="6886744"/>
                          <a:ext cx="751237" cy="233290"/>
                        </a:xfrm>
                        <a:prstGeom prst="blockArc">
                          <a:avLst/>
                        </a:prstGeom>
                        <a:grpFill/>
                        <a:ln>
                          <a:solidFill>
                            <a:srgbClr val="660033"/>
                          </a:solidFill>
                        </a:ln>
                      </p:spPr>
                      <p:style>
                        <a:lnRef idx="2">
                          <a:schemeClr val="accent1">
                            <a:shade val="15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hu-HU">
                            <a:solidFill>
                              <a:schemeClr val="tx1"/>
                            </a:solidFill>
                          </a:endParaRPr>
                        </a:p>
                      </p:txBody>
                    </p:sp>
                    <p:sp>
                      <p:nvSpPr>
                        <p:cNvPr id="552" name="Ellipszis 551">
                          <a:extLst>
                            <a:ext uri="{FF2B5EF4-FFF2-40B4-BE49-F238E27FC236}">
                              <a16:creationId xmlns:a16="http://schemas.microsoft.com/office/drawing/2014/main" id="{EFE64CB5-D607-58D2-6DCB-DF894A907361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2478297" y="6801801"/>
                          <a:ext cx="193279" cy="193279"/>
                        </a:xfrm>
                        <a:prstGeom prst="ellipse">
                          <a:avLst/>
                        </a:prstGeom>
                        <a:grpFill/>
                        <a:ln>
                          <a:solidFill>
                            <a:srgbClr val="660033"/>
                          </a:solidFill>
                        </a:ln>
                      </p:spPr>
                      <p:style>
                        <a:lnRef idx="2">
                          <a:schemeClr val="accent1">
                            <a:shade val="15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hu-HU"/>
                        </a:p>
                      </p:txBody>
                    </p:sp>
                  </p:grpSp>
                  <p:grpSp>
                    <p:nvGrpSpPr>
                      <p:cNvPr id="492" name="Csoportba foglalás 491">
                        <a:extLst>
                          <a:ext uri="{FF2B5EF4-FFF2-40B4-BE49-F238E27FC236}">
                            <a16:creationId xmlns:a16="http://schemas.microsoft.com/office/drawing/2014/main" id="{51D8548B-2DF8-1D86-C038-51E762132D4A}"/>
                          </a:ext>
                        </a:extLst>
                      </p:cNvPr>
                      <p:cNvGrpSpPr/>
                      <p:nvPr/>
                    </p:nvGrpSpPr>
                    <p:grpSpPr>
                      <a:xfrm rot="8718819" flipH="1">
                        <a:off x="1107279" y="5625754"/>
                        <a:ext cx="902845" cy="344340"/>
                        <a:chOff x="2478297" y="6801801"/>
                        <a:chExt cx="902845" cy="344340"/>
                      </a:xfrm>
                      <a:grpFill/>
                    </p:grpSpPr>
                    <p:sp>
                      <p:nvSpPr>
                        <p:cNvPr id="549" name="Szalagív 548">
                          <a:extLst>
                            <a:ext uri="{FF2B5EF4-FFF2-40B4-BE49-F238E27FC236}">
                              <a16:creationId xmlns:a16="http://schemas.microsoft.com/office/drawing/2014/main" id="{A7605FD1-8AF4-8D13-B650-FC597A28EE82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 rot="624052" flipV="1">
                          <a:off x="2629905" y="6912851"/>
                          <a:ext cx="751237" cy="233290"/>
                        </a:xfrm>
                        <a:prstGeom prst="blockArc">
                          <a:avLst/>
                        </a:prstGeom>
                        <a:grpFill/>
                        <a:ln>
                          <a:solidFill>
                            <a:srgbClr val="660033"/>
                          </a:solidFill>
                        </a:ln>
                      </p:spPr>
                      <p:style>
                        <a:lnRef idx="2">
                          <a:schemeClr val="accent1">
                            <a:shade val="15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hu-HU">
                            <a:solidFill>
                              <a:schemeClr val="tx1"/>
                            </a:solidFill>
                          </a:endParaRPr>
                        </a:p>
                      </p:txBody>
                    </p:sp>
                    <p:sp>
                      <p:nvSpPr>
                        <p:cNvPr id="550" name="Ellipszis 549">
                          <a:extLst>
                            <a:ext uri="{FF2B5EF4-FFF2-40B4-BE49-F238E27FC236}">
                              <a16:creationId xmlns:a16="http://schemas.microsoft.com/office/drawing/2014/main" id="{4DF3B66C-C6F8-5A0B-12D4-20769C6068CD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2478297" y="6801801"/>
                          <a:ext cx="193279" cy="193279"/>
                        </a:xfrm>
                        <a:prstGeom prst="ellipse">
                          <a:avLst/>
                        </a:prstGeom>
                        <a:grpFill/>
                        <a:ln>
                          <a:solidFill>
                            <a:srgbClr val="660033"/>
                          </a:solidFill>
                        </a:ln>
                      </p:spPr>
                      <p:style>
                        <a:lnRef idx="2">
                          <a:schemeClr val="accent1">
                            <a:shade val="15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hu-HU"/>
                        </a:p>
                      </p:txBody>
                    </p:sp>
                  </p:grpSp>
                  <p:grpSp>
                    <p:nvGrpSpPr>
                      <p:cNvPr id="493" name="Csoportba foglalás 492">
                        <a:extLst>
                          <a:ext uri="{FF2B5EF4-FFF2-40B4-BE49-F238E27FC236}">
                            <a16:creationId xmlns:a16="http://schemas.microsoft.com/office/drawing/2014/main" id="{3045CB48-5143-1BF9-E3B0-D6BCF8AD2FBB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846689" y="7800283"/>
                        <a:ext cx="829427" cy="828265"/>
                        <a:chOff x="4407001" y="2125522"/>
                        <a:chExt cx="2588360" cy="2584734"/>
                      </a:xfrm>
                      <a:grpFill/>
                    </p:grpSpPr>
                    <p:grpSp>
                      <p:nvGrpSpPr>
                        <p:cNvPr id="533" name="Csoportba foglalás 532">
                          <a:extLst>
                            <a:ext uri="{FF2B5EF4-FFF2-40B4-BE49-F238E27FC236}">
                              <a16:creationId xmlns:a16="http://schemas.microsoft.com/office/drawing/2014/main" id="{E3C0F0C7-232F-5D52-AF4E-6ABCBFB1F7F0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 rot="-5400000">
                          <a:off x="4323163" y="2304402"/>
                          <a:ext cx="1535283" cy="1367607"/>
                          <a:chOff x="5377816" y="2150960"/>
                          <a:chExt cx="1535283" cy="1367607"/>
                        </a:xfrm>
                        <a:grpFill/>
                      </p:grpSpPr>
                      <p:sp>
                        <p:nvSpPr>
                          <p:cNvPr id="546" name="Szív 545">
                            <a:extLst>
                              <a:ext uri="{FF2B5EF4-FFF2-40B4-BE49-F238E27FC236}">
                                <a16:creationId xmlns:a16="http://schemas.microsoft.com/office/drawing/2014/main" id="{E04C59C7-56F0-8CD9-CB01-53933A93619F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5377816" y="2150960"/>
                            <a:ext cx="623353" cy="1279863"/>
                          </a:xfrm>
                          <a:prstGeom prst="heart">
                            <a:avLst/>
                          </a:prstGeom>
                          <a:grpFill/>
                          <a:ln>
                            <a:solidFill>
                              <a:srgbClr val="660033"/>
                            </a:solidFill>
                          </a:ln>
                        </p:spPr>
                        <p:style>
                          <a:lnRef idx="2">
                            <a:schemeClr val="accent1">
                              <a:shade val="15000"/>
                            </a:schemeClr>
                          </a:lnRef>
                          <a:fillRef idx="1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lt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hu-HU"/>
                          </a:p>
                        </p:txBody>
                      </p:sp>
                      <p:sp>
                        <p:nvSpPr>
                          <p:cNvPr id="547" name="Szív 546">
                            <a:extLst>
                              <a:ext uri="{FF2B5EF4-FFF2-40B4-BE49-F238E27FC236}">
                                <a16:creationId xmlns:a16="http://schemas.microsoft.com/office/drawing/2014/main" id="{AC6A361E-7859-F840-D9E5-8819AC6EEE32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 rot="1800000">
                            <a:off x="5709873" y="2238704"/>
                            <a:ext cx="623353" cy="1279863"/>
                          </a:xfrm>
                          <a:prstGeom prst="heart">
                            <a:avLst/>
                          </a:prstGeom>
                          <a:grpFill/>
                          <a:ln>
                            <a:solidFill>
                              <a:srgbClr val="660033"/>
                            </a:solidFill>
                          </a:ln>
                        </p:spPr>
                        <p:style>
                          <a:lnRef idx="2">
                            <a:schemeClr val="accent1">
                              <a:shade val="15000"/>
                            </a:schemeClr>
                          </a:lnRef>
                          <a:fillRef idx="1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lt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hu-HU"/>
                          </a:p>
                        </p:txBody>
                      </p:sp>
                      <p:sp>
                        <p:nvSpPr>
                          <p:cNvPr id="548" name="Szív 547">
                            <a:extLst>
                              <a:ext uri="{FF2B5EF4-FFF2-40B4-BE49-F238E27FC236}">
                                <a16:creationId xmlns:a16="http://schemas.microsoft.com/office/drawing/2014/main" id="{7AC4F3E4-D279-BB21-6B94-D86123D77E3E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 rot="3600000">
                            <a:off x="5961491" y="2479885"/>
                            <a:ext cx="623353" cy="1279863"/>
                          </a:xfrm>
                          <a:prstGeom prst="heart">
                            <a:avLst/>
                          </a:prstGeom>
                          <a:grpFill/>
                          <a:ln>
                            <a:solidFill>
                              <a:srgbClr val="660033"/>
                            </a:solidFill>
                          </a:ln>
                        </p:spPr>
                        <p:style>
                          <a:lnRef idx="2">
                            <a:schemeClr val="accent1">
                              <a:shade val="15000"/>
                            </a:schemeClr>
                          </a:lnRef>
                          <a:fillRef idx="1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lt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hu-HU"/>
                          </a:p>
                        </p:txBody>
                      </p:sp>
                    </p:grpSp>
                    <p:grpSp>
                      <p:nvGrpSpPr>
                        <p:cNvPr id="534" name="Csoportba foglalás 533">
                          <a:extLst>
                            <a:ext uri="{FF2B5EF4-FFF2-40B4-BE49-F238E27FC236}">
                              <a16:creationId xmlns:a16="http://schemas.microsoft.com/office/drawing/2014/main" id="{E5D8C676-5B9E-C2E9-07D3-ED78BA2397E2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 rot="10800000">
                          <a:off x="4485975" y="3342649"/>
                          <a:ext cx="1535283" cy="1367607"/>
                          <a:chOff x="5377816" y="2150960"/>
                          <a:chExt cx="1535283" cy="1367607"/>
                        </a:xfrm>
                        <a:grpFill/>
                      </p:grpSpPr>
                      <p:sp>
                        <p:nvSpPr>
                          <p:cNvPr id="543" name="Szív 542">
                            <a:extLst>
                              <a:ext uri="{FF2B5EF4-FFF2-40B4-BE49-F238E27FC236}">
                                <a16:creationId xmlns:a16="http://schemas.microsoft.com/office/drawing/2014/main" id="{C0C03918-20A6-E386-843C-C0FB0B11032F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5377816" y="2150960"/>
                            <a:ext cx="623353" cy="1279863"/>
                          </a:xfrm>
                          <a:prstGeom prst="heart">
                            <a:avLst/>
                          </a:prstGeom>
                          <a:grpFill/>
                          <a:ln>
                            <a:solidFill>
                              <a:srgbClr val="660033"/>
                            </a:solidFill>
                          </a:ln>
                        </p:spPr>
                        <p:style>
                          <a:lnRef idx="2">
                            <a:schemeClr val="accent1">
                              <a:shade val="15000"/>
                            </a:schemeClr>
                          </a:lnRef>
                          <a:fillRef idx="1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lt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hu-HU"/>
                          </a:p>
                        </p:txBody>
                      </p:sp>
                      <p:sp>
                        <p:nvSpPr>
                          <p:cNvPr id="544" name="Szív 543">
                            <a:extLst>
                              <a:ext uri="{FF2B5EF4-FFF2-40B4-BE49-F238E27FC236}">
                                <a16:creationId xmlns:a16="http://schemas.microsoft.com/office/drawing/2014/main" id="{4FA32F02-7DF2-6A79-2249-064942F485BB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 rot="1800000">
                            <a:off x="5709873" y="2238704"/>
                            <a:ext cx="623353" cy="1279863"/>
                          </a:xfrm>
                          <a:prstGeom prst="heart">
                            <a:avLst/>
                          </a:prstGeom>
                          <a:grpFill/>
                          <a:ln>
                            <a:solidFill>
                              <a:srgbClr val="660033"/>
                            </a:solidFill>
                          </a:ln>
                        </p:spPr>
                        <p:style>
                          <a:lnRef idx="2">
                            <a:schemeClr val="accent1">
                              <a:shade val="15000"/>
                            </a:schemeClr>
                          </a:lnRef>
                          <a:fillRef idx="1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lt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hu-HU"/>
                          </a:p>
                        </p:txBody>
                      </p:sp>
                      <p:sp>
                        <p:nvSpPr>
                          <p:cNvPr id="545" name="Szív 544">
                            <a:extLst>
                              <a:ext uri="{FF2B5EF4-FFF2-40B4-BE49-F238E27FC236}">
                                <a16:creationId xmlns:a16="http://schemas.microsoft.com/office/drawing/2014/main" id="{068915AF-BC37-2101-42A6-768D1FACB0B5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 rot="3600000">
                            <a:off x="5961491" y="2479885"/>
                            <a:ext cx="623353" cy="1279863"/>
                          </a:xfrm>
                          <a:prstGeom prst="heart">
                            <a:avLst/>
                          </a:prstGeom>
                          <a:grpFill/>
                          <a:ln>
                            <a:solidFill>
                              <a:srgbClr val="660033"/>
                            </a:solidFill>
                          </a:ln>
                        </p:spPr>
                        <p:style>
                          <a:lnRef idx="2">
                            <a:schemeClr val="accent1">
                              <a:shade val="15000"/>
                            </a:schemeClr>
                          </a:lnRef>
                          <a:fillRef idx="1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lt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hu-HU"/>
                          </a:p>
                        </p:txBody>
                      </p:sp>
                    </p:grpSp>
                    <p:grpSp>
                      <p:nvGrpSpPr>
                        <p:cNvPr id="535" name="Csoportba foglalás 534">
                          <a:extLst>
                            <a:ext uri="{FF2B5EF4-FFF2-40B4-BE49-F238E27FC236}">
                              <a16:creationId xmlns:a16="http://schemas.microsoft.com/office/drawing/2014/main" id="{4EB6E60D-0410-B116-C391-6E8235A5248C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 rot="5400000">
                          <a:off x="5543916" y="3194099"/>
                          <a:ext cx="1535283" cy="1367607"/>
                          <a:chOff x="5377816" y="2150960"/>
                          <a:chExt cx="1535283" cy="1367607"/>
                        </a:xfrm>
                        <a:grpFill/>
                      </p:grpSpPr>
                      <p:sp>
                        <p:nvSpPr>
                          <p:cNvPr id="540" name="Szív 539">
                            <a:extLst>
                              <a:ext uri="{FF2B5EF4-FFF2-40B4-BE49-F238E27FC236}">
                                <a16:creationId xmlns:a16="http://schemas.microsoft.com/office/drawing/2014/main" id="{C1FE87E9-9254-D1A3-BB45-0E6C6CF8271C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5377816" y="2150960"/>
                            <a:ext cx="623353" cy="1279863"/>
                          </a:xfrm>
                          <a:prstGeom prst="heart">
                            <a:avLst/>
                          </a:prstGeom>
                          <a:grpFill/>
                          <a:ln>
                            <a:solidFill>
                              <a:srgbClr val="660033"/>
                            </a:solidFill>
                          </a:ln>
                        </p:spPr>
                        <p:style>
                          <a:lnRef idx="2">
                            <a:schemeClr val="accent1">
                              <a:shade val="15000"/>
                            </a:schemeClr>
                          </a:lnRef>
                          <a:fillRef idx="1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lt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hu-HU"/>
                          </a:p>
                        </p:txBody>
                      </p:sp>
                      <p:sp>
                        <p:nvSpPr>
                          <p:cNvPr id="541" name="Szív 540">
                            <a:extLst>
                              <a:ext uri="{FF2B5EF4-FFF2-40B4-BE49-F238E27FC236}">
                                <a16:creationId xmlns:a16="http://schemas.microsoft.com/office/drawing/2014/main" id="{1AD535C4-90C4-F97E-9C6C-18F32A6214AA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 rot="1800000">
                            <a:off x="5709873" y="2238704"/>
                            <a:ext cx="623353" cy="1279863"/>
                          </a:xfrm>
                          <a:prstGeom prst="heart">
                            <a:avLst/>
                          </a:prstGeom>
                          <a:grpFill/>
                          <a:ln>
                            <a:solidFill>
                              <a:srgbClr val="660033"/>
                            </a:solidFill>
                          </a:ln>
                        </p:spPr>
                        <p:style>
                          <a:lnRef idx="2">
                            <a:schemeClr val="accent1">
                              <a:shade val="15000"/>
                            </a:schemeClr>
                          </a:lnRef>
                          <a:fillRef idx="1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lt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hu-HU"/>
                          </a:p>
                        </p:txBody>
                      </p:sp>
                      <p:sp>
                        <p:nvSpPr>
                          <p:cNvPr id="542" name="Szív 541">
                            <a:extLst>
                              <a:ext uri="{FF2B5EF4-FFF2-40B4-BE49-F238E27FC236}">
                                <a16:creationId xmlns:a16="http://schemas.microsoft.com/office/drawing/2014/main" id="{BCD9218D-76DC-09BB-250C-B14ACCD9C8C6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 rot="3600000">
                            <a:off x="5961491" y="2479885"/>
                            <a:ext cx="623353" cy="1279863"/>
                          </a:xfrm>
                          <a:prstGeom prst="heart">
                            <a:avLst/>
                          </a:prstGeom>
                          <a:grpFill/>
                          <a:ln>
                            <a:solidFill>
                              <a:srgbClr val="660033"/>
                            </a:solidFill>
                          </a:ln>
                        </p:spPr>
                        <p:style>
                          <a:lnRef idx="2">
                            <a:schemeClr val="accent1">
                              <a:shade val="15000"/>
                            </a:schemeClr>
                          </a:lnRef>
                          <a:fillRef idx="1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lt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hu-HU"/>
                          </a:p>
                        </p:txBody>
                      </p:sp>
                    </p:grpSp>
                    <p:grpSp>
                      <p:nvGrpSpPr>
                        <p:cNvPr id="536" name="Csoportba foglalás 535">
                          <a:extLst>
                            <a:ext uri="{FF2B5EF4-FFF2-40B4-BE49-F238E27FC236}">
                              <a16:creationId xmlns:a16="http://schemas.microsoft.com/office/drawing/2014/main" id="{24B4860D-1E28-E73D-6585-631952E52FEA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5414193" y="2125522"/>
                          <a:ext cx="1535283" cy="1367607"/>
                          <a:chOff x="5377816" y="2150960"/>
                          <a:chExt cx="1535283" cy="1367607"/>
                        </a:xfrm>
                        <a:grpFill/>
                      </p:grpSpPr>
                      <p:sp>
                        <p:nvSpPr>
                          <p:cNvPr id="537" name="Szív 536">
                            <a:extLst>
                              <a:ext uri="{FF2B5EF4-FFF2-40B4-BE49-F238E27FC236}">
                                <a16:creationId xmlns:a16="http://schemas.microsoft.com/office/drawing/2014/main" id="{58E9EC95-2E01-1206-DBEB-97A71793242B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5377816" y="2150960"/>
                            <a:ext cx="623353" cy="1279863"/>
                          </a:xfrm>
                          <a:prstGeom prst="heart">
                            <a:avLst/>
                          </a:prstGeom>
                          <a:grpFill/>
                          <a:ln>
                            <a:solidFill>
                              <a:srgbClr val="660033"/>
                            </a:solidFill>
                          </a:ln>
                        </p:spPr>
                        <p:style>
                          <a:lnRef idx="2">
                            <a:schemeClr val="accent1">
                              <a:shade val="15000"/>
                            </a:schemeClr>
                          </a:lnRef>
                          <a:fillRef idx="1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lt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hu-HU"/>
                          </a:p>
                        </p:txBody>
                      </p:sp>
                      <p:sp>
                        <p:nvSpPr>
                          <p:cNvPr id="538" name="Szív 537">
                            <a:extLst>
                              <a:ext uri="{FF2B5EF4-FFF2-40B4-BE49-F238E27FC236}">
                                <a16:creationId xmlns:a16="http://schemas.microsoft.com/office/drawing/2014/main" id="{E1AD281C-1C66-0185-F1D7-724EC582BA98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 rot="1800000">
                            <a:off x="5709873" y="2238704"/>
                            <a:ext cx="623353" cy="1279863"/>
                          </a:xfrm>
                          <a:prstGeom prst="heart">
                            <a:avLst/>
                          </a:prstGeom>
                          <a:grpFill/>
                          <a:ln>
                            <a:solidFill>
                              <a:srgbClr val="660033"/>
                            </a:solidFill>
                          </a:ln>
                        </p:spPr>
                        <p:style>
                          <a:lnRef idx="2">
                            <a:schemeClr val="accent1">
                              <a:shade val="15000"/>
                            </a:schemeClr>
                          </a:lnRef>
                          <a:fillRef idx="1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lt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hu-HU"/>
                          </a:p>
                        </p:txBody>
                      </p:sp>
                      <p:sp>
                        <p:nvSpPr>
                          <p:cNvPr id="539" name="Szív 538">
                            <a:extLst>
                              <a:ext uri="{FF2B5EF4-FFF2-40B4-BE49-F238E27FC236}">
                                <a16:creationId xmlns:a16="http://schemas.microsoft.com/office/drawing/2014/main" id="{B2264605-8AC7-A539-0E81-FA8A6CAE48CF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 rot="3600000">
                            <a:off x="5961491" y="2479885"/>
                            <a:ext cx="623353" cy="1279863"/>
                          </a:xfrm>
                          <a:prstGeom prst="heart">
                            <a:avLst/>
                          </a:prstGeom>
                          <a:grpFill/>
                          <a:ln>
                            <a:solidFill>
                              <a:srgbClr val="660033"/>
                            </a:solidFill>
                          </a:ln>
                        </p:spPr>
                        <p:style>
                          <a:lnRef idx="2">
                            <a:schemeClr val="accent1">
                              <a:shade val="15000"/>
                            </a:schemeClr>
                          </a:lnRef>
                          <a:fillRef idx="1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lt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hu-HU"/>
                          </a:p>
                        </p:txBody>
                      </p:sp>
                    </p:grpSp>
                  </p:grpSp>
                  <p:grpSp>
                    <p:nvGrpSpPr>
                      <p:cNvPr id="494" name="Csoportba foglalás 493">
                        <a:extLst>
                          <a:ext uri="{FF2B5EF4-FFF2-40B4-BE49-F238E27FC236}">
                            <a16:creationId xmlns:a16="http://schemas.microsoft.com/office/drawing/2014/main" id="{3AB9E5C5-69BE-AF0C-C3A2-409AE77FD890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464944" y="3451136"/>
                        <a:ext cx="530875" cy="530131"/>
                        <a:chOff x="4407001" y="2125522"/>
                        <a:chExt cx="2588360" cy="2584734"/>
                      </a:xfrm>
                      <a:grpFill/>
                    </p:grpSpPr>
                    <p:grpSp>
                      <p:nvGrpSpPr>
                        <p:cNvPr id="517" name="Csoportba foglalás 516">
                          <a:extLst>
                            <a:ext uri="{FF2B5EF4-FFF2-40B4-BE49-F238E27FC236}">
                              <a16:creationId xmlns:a16="http://schemas.microsoft.com/office/drawing/2014/main" id="{16897A1C-D119-380E-A64C-05584D7022A5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 rot="-5400000">
                          <a:off x="4323163" y="2304402"/>
                          <a:ext cx="1535283" cy="1367607"/>
                          <a:chOff x="5377816" y="2150960"/>
                          <a:chExt cx="1535283" cy="1367607"/>
                        </a:xfrm>
                        <a:grpFill/>
                      </p:grpSpPr>
                      <p:sp>
                        <p:nvSpPr>
                          <p:cNvPr id="530" name="Szív 529">
                            <a:extLst>
                              <a:ext uri="{FF2B5EF4-FFF2-40B4-BE49-F238E27FC236}">
                                <a16:creationId xmlns:a16="http://schemas.microsoft.com/office/drawing/2014/main" id="{AEF3BC7B-3843-E9E9-4D9F-A9EAE479CD93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5377816" y="2150960"/>
                            <a:ext cx="623353" cy="1279863"/>
                          </a:xfrm>
                          <a:prstGeom prst="heart">
                            <a:avLst/>
                          </a:prstGeom>
                          <a:grpFill/>
                          <a:ln>
                            <a:solidFill>
                              <a:srgbClr val="660033"/>
                            </a:solidFill>
                          </a:ln>
                        </p:spPr>
                        <p:style>
                          <a:lnRef idx="2">
                            <a:schemeClr val="accent1">
                              <a:shade val="15000"/>
                            </a:schemeClr>
                          </a:lnRef>
                          <a:fillRef idx="1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lt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hu-HU"/>
                          </a:p>
                        </p:txBody>
                      </p:sp>
                      <p:sp>
                        <p:nvSpPr>
                          <p:cNvPr id="531" name="Szív 530">
                            <a:extLst>
                              <a:ext uri="{FF2B5EF4-FFF2-40B4-BE49-F238E27FC236}">
                                <a16:creationId xmlns:a16="http://schemas.microsoft.com/office/drawing/2014/main" id="{8CD6A3FA-F602-6829-CE5B-8A78D8142FA4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 rot="1800000">
                            <a:off x="5709873" y="2238704"/>
                            <a:ext cx="623353" cy="1279863"/>
                          </a:xfrm>
                          <a:prstGeom prst="heart">
                            <a:avLst/>
                          </a:prstGeom>
                          <a:grpFill/>
                          <a:ln>
                            <a:solidFill>
                              <a:srgbClr val="660033"/>
                            </a:solidFill>
                          </a:ln>
                        </p:spPr>
                        <p:style>
                          <a:lnRef idx="2">
                            <a:schemeClr val="accent1">
                              <a:shade val="15000"/>
                            </a:schemeClr>
                          </a:lnRef>
                          <a:fillRef idx="1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lt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hu-HU"/>
                          </a:p>
                        </p:txBody>
                      </p:sp>
                      <p:sp>
                        <p:nvSpPr>
                          <p:cNvPr id="532" name="Szív 531">
                            <a:extLst>
                              <a:ext uri="{FF2B5EF4-FFF2-40B4-BE49-F238E27FC236}">
                                <a16:creationId xmlns:a16="http://schemas.microsoft.com/office/drawing/2014/main" id="{883DBD7F-59A5-1184-5B3D-936B74BBB196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 rot="3600000">
                            <a:off x="5961491" y="2479885"/>
                            <a:ext cx="623353" cy="1279863"/>
                          </a:xfrm>
                          <a:prstGeom prst="heart">
                            <a:avLst/>
                          </a:prstGeom>
                          <a:grpFill/>
                          <a:ln>
                            <a:solidFill>
                              <a:srgbClr val="660033"/>
                            </a:solidFill>
                          </a:ln>
                        </p:spPr>
                        <p:style>
                          <a:lnRef idx="2">
                            <a:schemeClr val="accent1">
                              <a:shade val="15000"/>
                            </a:schemeClr>
                          </a:lnRef>
                          <a:fillRef idx="1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lt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hu-HU"/>
                          </a:p>
                        </p:txBody>
                      </p:sp>
                    </p:grpSp>
                    <p:grpSp>
                      <p:nvGrpSpPr>
                        <p:cNvPr id="518" name="Csoportba foglalás 517">
                          <a:extLst>
                            <a:ext uri="{FF2B5EF4-FFF2-40B4-BE49-F238E27FC236}">
                              <a16:creationId xmlns:a16="http://schemas.microsoft.com/office/drawing/2014/main" id="{7A90392B-9334-C65D-9FA8-F86F24B3BFC5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 rot="10800000">
                          <a:off x="4485975" y="3342649"/>
                          <a:ext cx="1535283" cy="1367607"/>
                          <a:chOff x="5377816" y="2150960"/>
                          <a:chExt cx="1535283" cy="1367607"/>
                        </a:xfrm>
                        <a:grpFill/>
                      </p:grpSpPr>
                      <p:sp>
                        <p:nvSpPr>
                          <p:cNvPr id="527" name="Szív 526">
                            <a:extLst>
                              <a:ext uri="{FF2B5EF4-FFF2-40B4-BE49-F238E27FC236}">
                                <a16:creationId xmlns:a16="http://schemas.microsoft.com/office/drawing/2014/main" id="{4FD7EA04-9F81-3C48-0267-B037E68B46EF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5377816" y="2150960"/>
                            <a:ext cx="623353" cy="1279863"/>
                          </a:xfrm>
                          <a:prstGeom prst="heart">
                            <a:avLst/>
                          </a:prstGeom>
                          <a:grpFill/>
                          <a:ln>
                            <a:solidFill>
                              <a:srgbClr val="660033"/>
                            </a:solidFill>
                          </a:ln>
                        </p:spPr>
                        <p:style>
                          <a:lnRef idx="2">
                            <a:schemeClr val="accent1">
                              <a:shade val="15000"/>
                            </a:schemeClr>
                          </a:lnRef>
                          <a:fillRef idx="1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lt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hu-HU"/>
                          </a:p>
                        </p:txBody>
                      </p:sp>
                      <p:sp>
                        <p:nvSpPr>
                          <p:cNvPr id="528" name="Szív 527">
                            <a:extLst>
                              <a:ext uri="{FF2B5EF4-FFF2-40B4-BE49-F238E27FC236}">
                                <a16:creationId xmlns:a16="http://schemas.microsoft.com/office/drawing/2014/main" id="{1AFD7433-BE10-2E74-87FA-023D67532DF1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 rot="1800000">
                            <a:off x="5709873" y="2238704"/>
                            <a:ext cx="623353" cy="1279863"/>
                          </a:xfrm>
                          <a:prstGeom prst="heart">
                            <a:avLst/>
                          </a:prstGeom>
                          <a:grpFill/>
                          <a:ln>
                            <a:solidFill>
                              <a:srgbClr val="660033"/>
                            </a:solidFill>
                          </a:ln>
                        </p:spPr>
                        <p:style>
                          <a:lnRef idx="2">
                            <a:schemeClr val="accent1">
                              <a:shade val="15000"/>
                            </a:schemeClr>
                          </a:lnRef>
                          <a:fillRef idx="1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lt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hu-HU"/>
                          </a:p>
                        </p:txBody>
                      </p:sp>
                      <p:sp>
                        <p:nvSpPr>
                          <p:cNvPr id="529" name="Szív 528">
                            <a:extLst>
                              <a:ext uri="{FF2B5EF4-FFF2-40B4-BE49-F238E27FC236}">
                                <a16:creationId xmlns:a16="http://schemas.microsoft.com/office/drawing/2014/main" id="{9FAA52DA-14B6-290B-618F-C1B94A92E7F8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 rot="3600000">
                            <a:off x="5961491" y="2479885"/>
                            <a:ext cx="623353" cy="1279863"/>
                          </a:xfrm>
                          <a:prstGeom prst="heart">
                            <a:avLst/>
                          </a:prstGeom>
                          <a:grpFill/>
                          <a:ln>
                            <a:solidFill>
                              <a:srgbClr val="660033"/>
                            </a:solidFill>
                          </a:ln>
                        </p:spPr>
                        <p:style>
                          <a:lnRef idx="2">
                            <a:schemeClr val="accent1">
                              <a:shade val="15000"/>
                            </a:schemeClr>
                          </a:lnRef>
                          <a:fillRef idx="1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lt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hu-HU"/>
                          </a:p>
                        </p:txBody>
                      </p:sp>
                    </p:grpSp>
                    <p:grpSp>
                      <p:nvGrpSpPr>
                        <p:cNvPr id="519" name="Csoportba foglalás 518">
                          <a:extLst>
                            <a:ext uri="{FF2B5EF4-FFF2-40B4-BE49-F238E27FC236}">
                              <a16:creationId xmlns:a16="http://schemas.microsoft.com/office/drawing/2014/main" id="{761E2605-24C0-81DB-F008-F54EEFBD99DD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 rot="5400000">
                          <a:off x="5543916" y="3194099"/>
                          <a:ext cx="1535283" cy="1367607"/>
                          <a:chOff x="5377816" y="2150960"/>
                          <a:chExt cx="1535283" cy="1367607"/>
                        </a:xfrm>
                        <a:grpFill/>
                      </p:grpSpPr>
                      <p:sp>
                        <p:nvSpPr>
                          <p:cNvPr id="524" name="Szív 523">
                            <a:extLst>
                              <a:ext uri="{FF2B5EF4-FFF2-40B4-BE49-F238E27FC236}">
                                <a16:creationId xmlns:a16="http://schemas.microsoft.com/office/drawing/2014/main" id="{DB7AC0E7-F25A-AC9F-22D5-FEFFB9BD979F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5377816" y="2150960"/>
                            <a:ext cx="623353" cy="1279863"/>
                          </a:xfrm>
                          <a:prstGeom prst="heart">
                            <a:avLst/>
                          </a:prstGeom>
                          <a:grpFill/>
                          <a:ln>
                            <a:solidFill>
                              <a:srgbClr val="660033"/>
                            </a:solidFill>
                          </a:ln>
                        </p:spPr>
                        <p:style>
                          <a:lnRef idx="2">
                            <a:schemeClr val="accent1">
                              <a:shade val="15000"/>
                            </a:schemeClr>
                          </a:lnRef>
                          <a:fillRef idx="1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lt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hu-HU"/>
                          </a:p>
                        </p:txBody>
                      </p:sp>
                      <p:sp>
                        <p:nvSpPr>
                          <p:cNvPr id="525" name="Szív 524">
                            <a:extLst>
                              <a:ext uri="{FF2B5EF4-FFF2-40B4-BE49-F238E27FC236}">
                                <a16:creationId xmlns:a16="http://schemas.microsoft.com/office/drawing/2014/main" id="{49674996-70F1-A883-F013-40D71A795F12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 rot="1800000">
                            <a:off x="5709873" y="2238704"/>
                            <a:ext cx="623353" cy="1279863"/>
                          </a:xfrm>
                          <a:prstGeom prst="heart">
                            <a:avLst/>
                          </a:prstGeom>
                          <a:grpFill/>
                          <a:ln>
                            <a:solidFill>
                              <a:srgbClr val="660033"/>
                            </a:solidFill>
                          </a:ln>
                        </p:spPr>
                        <p:style>
                          <a:lnRef idx="2">
                            <a:schemeClr val="accent1">
                              <a:shade val="15000"/>
                            </a:schemeClr>
                          </a:lnRef>
                          <a:fillRef idx="1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lt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hu-HU"/>
                          </a:p>
                        </p:txBody>
                      </p:sp>
                      <p:sp>
                        <p:nvSpPr>
                          <p:cNvPr id="526" name="Szív 525">
                            <a:extLst>
                              <a:ext uri="{FF2B5EF4-FFF2-40B4-BE49-F238E27FC236}">
                                <a16:creationId xmlns:a16="http://schemas.microsoft.com/office/drawing/2014/main" id="{7D635853-AC0D-7AD5-9088-9D384219E0B1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 rot="3600000">
                            <a:off x="5961491" y="2479885"/>
                            <a:ext cx="623353" cy="1279863"/>
                          </a:xfrm>
                          <a:prstGeom prst="heart">
                            <a:avLst/>
                          </a:prstGeom>
                          <a:grpFill/>
                          <a:ln>
                            <a:solidFill>
                              <a:srgbClr val="660033"/>
                            </a:solidFill>
                          </a:ln>
                        </p:spPr>
                        <p:style>
                          <a:lnRef idx="2">
                            <a:schemeClr val="accent1">
                              <a:shade val="15000"/>
                            </a:schemeClr>
                          </a:lnRef>
                          <a:fillRef idx="1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lt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hu-HU"/>
                          </a:p>
                        </p:txBody>
                      </p:sp>
                    </p:grpSp>
                    <p:grpSp>
                      <p:nvGrpSpPr>
                        <p:cNvPr id="520" name="Csoportba foglalás 519">
                          <a:extLst>
                            <a:ext uri="{FF2B5EF4-FFF2-40B4-BE49-F238E27FC236}">
                              <a16:creationId xmlns:a16="http://schemas.microsoft.com/office/drawing/2014/main" id="{5DB33DDD-DB7A-AC50-58C5-A46CB7F7C1F8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5414193" y="2125522"/>
                          <a:ext cx="1535283" cy="1367607"/>
                          <a:chOff x="5377816" y="2150960"/>
                          <a:chExt cx="1535283" cy="1367607"/>
                        </a:xfrm>
                        <a:grpFill/>
                      </p:grpSpPr>
                      <p:sp>
                        <p:nvSpPr>
                          <p:cNvPr id="521" name="Szív 520">
                            <a:extLst>
                              <a:ext uri="{FF2B5EF4-FFF2-40B4-BE49-F238E27FC236}">
                                <a16:creationId xmlns:a16="http://schemas.microsoft.com/office/drawing/2014/main" id="{D27BFF28-C934-0498-919C-4B50F406548B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5377816" y="2150960"/>
                            <a:ext cx="623353" cy="1279863"/>
                          </a:xfrm>
                          <a:prstGeom prst="heart">
                            <a:avLst/>
                          </a:prstGeom>
                          <a:grpFill/>
                          <a:ln>
                            <a:solidFill>
                              <a:srgbClr val="660033"/>
                            </a:solidFill>
                          </a:ln>
                        </p:spPr>
                        <p:style>
                          <a:lnRef idx="2">
                            <a:schemeClr val="accent1">
                              <a:shade val="15000"/>
                            </a:schemeClr>
                          </a:lnRef>
                          <a:fillRef idx="1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lt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hu-HU"/>
                          </a:p>
                        </p:txBody>
                      </p:sp>
                      <p:sp>
                        <p:nvSpPr>
                          <p:cNvPr id="522" name="Szív 521">
                            <a:extLst>
                              <a:ext uri="{FF2B5EF4-FFF2-40B4-BE49-F238E27FC236}">
                                <a16:creationId xmlns:a16="http://schemas.microsoft.com/office/drawing/2014/main" id="{BCC92E00-5F1D-61CD-40BD-0444947563D2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 rot="1800000">
                            <a:off x="5709873" y="2238704"/>
                            <a:ext cx="623353" cy="1279863"/>
                          </a:xfrm>
                          <a:prstGeom prst="heart">
                            <a:avLst/>
                          </a:prstGeom>
                          <a:grpFill/>
                          <a:ln>
                            <a:solidFill>
                              <a:srgbClr val="660033"/>
                            </a:solidFill>
                          </a:ln>
                        </p:spPr>
                        <p:style>
                          <a:lnRef idx="2">
                            <a:schemeClr val="accent1">
                              <a:shade val="15000"/>
                            </a:schemeClr>
                          </a:lnRef>
                          <a:fillRef idx="1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lt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hu-HU"/>
                          </a:p>
                        </p:txBody>
                      </p:sp>
                      <p:sp>
                        <p:nvSpPr>
                          <p:cNvPr id="523" name="Szív 522">
                            <a:extLst>
                              <a:ext uri="{FF2B5EF4-FFF2-40B4-BE49-F238E27FC236}">
                                <a16:creationId xmlns:a16="http://schemas.microsoft.com/office/drawing/2014/main" id="{FD0927DC-E8EF-455F-DA99-B25DD4A1C91A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 rot="3600000">
                            <a:off x="5961491" y="2479885"/>
                            <a:ext cx="623353" cy="1279863"/>
                          </a:xfrm>
                          <a:prstGeom prst="heart">
                            <a:avLst/>
                          </a:prstGeom>
                          <a:grpFill/>
                          <a:ln>
                            <a:solidFill>
                              <a:srgbClr val="660033"/>
                            </a:solidFill>
                          </a:ln>
                        </p:spPr>
                        <p:style>
                          <a:lnRef idx="2">
                            <a:schemeClr val="accent1">
                              <a:shade val="15000"/>
                            </a:schemeClr>
                          </a:lnRef>
                          <a:fillRef idx="1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lt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hu-HU"/>
                          </a:p>
                        </p:txBody>
                      </p:sp>
                    </p:grpSp>
                  </p:grpSp>
                  <p:sp>
                    <p:nvSpPr>
                      <p:cNvPr id="495" name="Szabadkézi sokszög: alakzat 494">
                        <a:extLst>
                          <a:ext uri="{FF2B5EF4-FFF2-40B4-BE49-F238E27FC236}">
                            <a16:creationId xmlns:a16="http://schemas.microsoft.com/office/drawing/2014/main" id="{E3C4FCE4-67B2-10B1-4321-5F4075DCA67E}"/>
                          </a:ext>
                        </a:extLst>
                      </p:cNvPr>
                      <p:cNvSpPr/>
                      <p:nvPr/>
                    </p:nvSpPr>
                    <p:spPr>
                      <a:xfrm rot="4338726">
                        <a:off x="1025624" y="3431860"/>
                        <a:ext cx="563309" cy="170645"/>
                      </a:xfrm>
                      <a:custGeom>
                        <a:avLst/>
                        <a:gdLst>
                          <a:gd name="connsiteX0" fmla="*/ 0 w 1329069"/>
                          <a:gd name="connsiteY0" fmla="*/ 32184 h 436221"/>
                          <a:gd name="connsiteX1" fmla="*/ 0 w 1329069"/>
                          <a:gd name="connsiteY1" fmla="*/ 32184 h 436221"/>
                          <a:gd name="connsiteX2" fmla="*/ 53162 w 1329069"/>
                          <a:gd name="connsiteY2" fmla="*/ 170407 h 436221"/>
                          <a:gd name="connsiteX3" fmla="*/ 85060 w 1329069"/>
                          <a:gd name="connsiteY3" fmla="*/ 212938 h 436221"/>
                          <a:gd name="connsiteX4" fmla="*/ 180753 w 1329069"/>
                          <a:gd name="connsiteY4" fmla="*/ 276733 h 436221"/>
                          <a:gd name="connsiteX5" fmla="*/ 265813 w 1329069"/>
                          <a:gd name="connsiteY5" fmla="*/ 329896 h 436221"/>
                          <a:gd name="connsiteX6" fmla="*/ 297711 w 1329069"/>
                          <a:gd name="connsiteY6" fmla="*/ 351161 h 436221"/>
                          <a:gd name="connsiteX7" fmla="*/ 393404 w 1329069"/>
                          <a:gd name="connsiteY7" fmla="*/ 383059 h 436221"/>
                          <a:gd name="connsiteX8" fmla="*/ 435934 w 1329069"/>
                          <a:gd name="connsiteY8" fmla="*/ 404324 h 436221"/>
                          <a:gd name="connsiteX9" fmla="*/ 510362 w 1329069"/>
                          <a:gd name="connsiteY9" fmla="*/ 414956 h 436221"/>
                          <a:gd name="connsiteX10" fmla="*/ 648586 w 1329069"/>
                          <a:gd name="connsiteY10" fmla="*/ 425589 h 436221"/>
                          <a:gd name="connsiteX11" fmla="*/ 744279 w 1329069"/>
                          <a:gd name="connsiteY11" fmla="*/ 436221 h 436221"/>
                          <a:gd name="connsiteX12" fmla="*/ 978195 w 1329069"/>
                          <a:gd name="connsiteY12" fmla="*/ 425589 h 436221"/>
                          <a:gd name="connsiteX13" fmla="*/ 999460 w 1329069"/>
                          <a:gd name="connsiteY13" fmla="*/ 393691 h 436221"/>
                          <a:gd name="connsiteX14" fmla="*/ 1031358 w 1329069"/>
                          <a:gd name="connsiteY14" fmla="*/ 383059 h 436221"/>
                          <a:gd name="connsiteX15" fmla="*/ 1052623 w 1329069"/>
                          <a:gd name="connsiteY15" fmla="*/ 351161 h 436221"/>
                          <a:gd name="connsiteX16" fmla="*/ 1095153 w 1329069"/>
                          <a:gd name="connsiteY16" fmla="*/ 340528 h 436221"/>
                          <a:gd name="connsiteX17" fmla="*/ 1127051 w 1329069"/>
                          <a:gd name="connsiteY17" fmla="*/ 329896 h 436221"/>
                          <a:gd name="connsiteX18" fmla="*/ 1254641 w 1329069"/>
                          <a:gd name="connsiteY18" fmla="*/ 308631 h 436221"/>
                          <a:gd name="connsiteX19" fmla="*/ 1329069 w 1329069"/>
                          <a:gd name="connsiteY19" fmla="*/ 287366 h 436221"/>
                          <a:gd name="connsiteX20" fmla="*/ 712381 w 1329069"/>
                          <a:gd name="connsiteY20" fmla="*/ 85347 h 436221"/>
                          <a:gd name="connsiteX21" fmla="*/ 627320 w 1329069"/>
                          <a:gd name="connsiteY21" fmla="*/ 10919 h 436221"/>
                          <a:gd name="connsiteX22" fmla="*/ 531627 w 1329069"/>
                          <a:gd name="connsiteY22" fmla="*/ 286 h 436221"/>
                          <a:gd name="connsiteX23" fmla="*/ 95693 w 1329069"/>
                          <a:gd name="connsiteY23" fmla="*/ 10919 h 436221"/>
                          <a:gd name="connsiteX24" fmla="*/ 53162 w 1329069"/>
                          <a:gd name="connsiteY24" fmla="*/ 21552 h 436221"/>
                          <a:gd name="connsiteX25" fmla="*/ 0 w 1329069"/>
                          <a:gd name="connsiteY25" fmla="*/ 32184 h 436221"/>
                          <a:gd name="connsiteX0" fmla="*/ 0 w 1329069"/>
                          <a:gd name="connsiteY0" fmla="*/ 31901 h 435938"/>
                          <a:gd name="connsiteX1" fmla="*/ 0 w 1329069"/>
                          <a:gd name="connsiteY1" fmla="*/ 31901 h 435938"/>
                          <a:gd name="connsiteX2" fmla="*/ 53162 w 1329069"/>
                          <a:gd name="connsiteY2" fmla="*/ 170124 h 435938"/>
                          <a:gd name="connsiteX3" fmla="*/ 85060 w 1329069"/>
                          <a:gd name="connsiteY3" fmla="*/ 212655 h 435938"/>
                          <a:gd name="connsiteX4" fmla="*/ 180753 w 1329069"/>
                          <a:gd name="connsiteY4" fmla="*/ 276450 h 435938"/>
                          <a:gd name="connsiteX5" fmla="*/ 265813 w 1329069"/>
                          <a:gd name="connsiteY5" fmla="*/ 329613 h 435938"/>
                          <a:gd name="connsiteX6" fmla="*/ 297711 w 1329069"/>
                          <a:gd name="connsiteY6" fmla="*/ 350878 h 435938"/>
                          <a:gd name="connsiteX7" fmla="*/ 393404 w 1329069"/>
                          <a:gd name="connsiteY7" fmla="*/ 382776 h 435938"/>
                          <a:gd name="connsiteX8" fmla="*/ 435934 w 1329069"/>
                          <a:gd name="connsiteY8" fmla="*/ 404041 h 435938"/>
                          <a:gd name="connsiteX9" fmla="*/ 510362 w 1329069"/>
                          <a:gd name="connsiteY9" fmla="*/ 414673 h 435938"/>
                          <a:gd name="connsiteX10" fmla="*/ 648586 w 1329069"/>
                          <a:gd name="connsiteY10" fmla="*/ 425306 h 435938"/>
                          <a:gd name="connsiteX11" fmla="*/ 744279 w 1329069"/>
                          <a:gd name="connsiteY11" fmla="*/ 435938 h 435938"/>
                          <a:gd name="connsiteX12" fmla="*/ 978195 w 1329069"/>
                          <a:gd name="connsiteY12" fmla="*/ 425306 h 435938"/>
                          <a:gd name="connsiteX13" fmla="*/ 999460 w 1329069"/>
                          <a:gd name="connsiteY13" fmla="*/ 393408 h 435938"/>
                          <a:gd name="connsiteX14" fmla="*/ 1031358 w 1329069"/>
                          <a:gd name="connsiteY14" fmla="*/ 382776 h 435938"/>
                          <a:gd name="connsiteX15" fmla="*/ 1052623 w 1329069"/>
                          <a:gd name="connsiteY15" fmla="*/ 350878 h 435938"/>
                          <a:gd name="connsiteX16" fmla="*/ 1095153 w 1329069"/>
                          <a:gd name="connsiteY16" fmla="*/ 340245 h 435938"/>
                          <a:gd name="connsiteX17" fmla="*/ 1127051 w 1329069"/>
                          <a:gd name="connsiteY17" fmla="*/ 329613 h 435938"/>
                          <a:gd name="connsiteX18" fmla="*/ 1254641 w 1329069"/>
                          <a:gd name="connsiteY18" fmla="*/ 308348 h 435938"/>
                          <a:gd name="connsiteX19" fmla="*/ 1329069 w 1329069"/>
                          <a:gd name="connsiteY19" fmla="*/ 287083 h 435938"/>
                          <a:gd name="connsiteX20" fmla="*/ 800126 w 1329069"/>
                          <a:gd name="connsiteY20" fmla="*/ 66591 h 435938"/>
                          <a:gd name="connsiteX21" fmla="*/ 627320 w 1329069"/>
                          <a:gd name="connsiteY21" fmla="*/ 10636 h 435938"/>
                          <a:gd name="connsiteX22" fmla="*/ 531627 w 1329069"/>
                          <a:gd name="connsiteY22" fmla="*/ 3 h 435938"/>
                          <a:gd name="connsiteX23" fmla="*/ 95693 w 1329069"/>
                          <a:gd name="connsiteY23" fmla="*/ 10636 h 435938"/>
                          <a:gd name="connsiteX24" fmla="*/ 53162 w 1329069"/>
                          <a:gd name="connsiteY24" fmla="*/ 21269 h 435938"/>
                          <a:gd name="connsiteX25" fmla="*/ 0 w 1329069"/>
                          <a:gd name="connsiteY25" fmla="*/ 31901 h 435938"/>
                          <a:gd name="connsiteX0" fmla="*/ 0 w 1329069"/>
                          <a:gd name="connsiteY0" fmla="*/ 50371 h 454408"/>
                          <a:gd name="connsiteX1" fmla="*/ 0 w 1329069"/>
                          <a:gd name="connsiteY1" fmla="*/ 50371 h 454408"/>
                          <a:gd name="connsiteX2" fmla="*/ 53162 w 1329069"/>
                          <a:gd name="connsiteY2" fmla="*/ 188594 h 454408"/>
                          <a:gd name="connsiteX3" fmla="*/ 85060 w 1329069"/>
                          <a:gd name="connsiteY3" fmla="*/ 231125 h 454408"/>
                          <a:gd name="connsiteX4" fmla="*/ 180753 w 1329069"/>
                          <a:gd name="connsiteY4" fmla="*/ 294920 h 454408"/>
                          <a:gd name="connsiteX5" fmla="*/ 265813 w 1329069"/>
                          <a:gd name="connsiteY5" fmla="*/ 348083 h 454408"/>
                          <a:gd name="connsiteX6" fmla="*/ 297711 w 1329069"/>
                          <a:gd name="connsiteY6" fmla="*/ 369348 h 454408"/>
                          <a:gd name="connsiteX7" fmla="*/ 393404 w 1329069"/>
                          <a:gd name="connsiteY7" fmla="*/ 401246 h 454408"/>
                          <a:gd name="connsiteX8" fmla="*/ 435934 w 1329069"/>
                          <a:gd name="connsiteY8" fmla="*/ 422511 h 454408"/>
                          <a:gd name="connsiteX9" fmla="*/ 510362 w 1329069"/>
                          <a:gd name="connsiteY9" fmla="*/ 433143 h 454408"/>
                          <a:gd name="connsiteX10" fmla="*/ 648586 w 1329069"/>
                          <a:gd name="connsiteY10" fmla="*/ 443776 h 454408"/>
                          <a:gd name="connsiteX11" fmla="*/ 744279 w 1329069"/>
                          <a:gd name="connsiteY11" fmla="*/ 454408 h 454408"/>
                          <a:gd name="connsiteX12" fmla="*/ 978195 w 1329069"/>
                          <a:gd name="connsiteY12" fmla="*/ 443776 h 454408"/>
                          <a:gd name="connsiteX13" fmla="*/ 999460 w 1329069"/>
                          <a:gd name="connsiteY13" fmla="*/ 411878 h 454408"/>
                          <a:gd name="connsiteX14" fmla="*/ 1031358 w 1329069"/>
                          <a:gd name="connsiteY14" fmla="*/ 401246 h 454408"/>
                          <a:gd name="connsiteX15" fmla="*/ 1052623 w 1329069"/>
                          <a:gd name="connsiteY15" fmla="*/ 369348 h 454408"/>
                          <a:gd name="connsiteX16" fmla="*/ 1095153 w 1329069"/>
                          <a:gd name="connsiteY16" fmla="*/ 358715 h 454408"/>
                          <a:gd name="connsiteX17" fmla="*/ 1127051 w 1329069"/>
                          <a:gd name="connsiteY17" fmla="*/ 348083 h 454408"/>
                          <a:gd name="connsiteX18" fmla="*/ 1254641 w 1329069"/>
                          <a:gd name="connsiteY18" fmla="*/ 326818 h 454408"/>
                          <a:gd name="connsiteX19" fmla="*/ 1329069 w 1329069"/>
                          <a:gd name="connsiteY19" fmla="*/ 305553 h 454408"/>
                          <a:gd name="connsiteX20" fmla="*/ 800126 w 1329069"/>
                          <a:gd name="connsiteY20" fmla="*/ 85061 h 454408"/>
                          <a:gd name="connsiteX21" fmla="*/ 627320 w 1329069"/>
                          <a:gd name="connsiteY21" fmla="*/ 29106 h 454408"/>
                          <a:gd name="connsiteX22" fmla="*/ 388464 w 1329069"/>
                          <a:gd name="connsiteY22" fmla="*/ 0 h 454408"/>
                          <a:gd name="connsiteX23" fmla="*/ 95693 w 1329069"/>
                          <a:gd name="connsiteY23" fmla="*/ 29106 h 454408"/>
                          <a:gd name="connsiteX24" fmla="*/ 53162 w 1329069"/>
                          <a:gd name="connsiteY24" fmla="*/ 39739 h 454408"/>
                          <a:gd name="connsiteX25" fmla="*/ 0 w 1329069"/>
                          <a:gd name="connsiteY25" fmla="*/ 50371 h 454408"/>
                          <a:gd name="connsiteX0" fmla="*/ 0 w 1329069"/>
                          <a:gd name="connsiteY0" fmla="*/ 50371 h 458308"/>
                          <a:gd name="connsiteX1" fmla="*/ 0 w 1329069"/>
                          <a:gd name="connsiteY1" fmla="*/ 50371 h 458308"/>
                          <a:gd name="connsiteX2" fmla="*/ 53162 w 1329069"/>
                          <a:gd name="connsiteY2" fmla="*/ 188594 h 458308"/>
                          <a:gd name="connsiteX3" fmla="*/ 85060 w 1329069"/>
                          <a:gd name="connsiteY3" fmla="*/ 231125 h 458308"/>
                          <a:gd name="connsiteX4" fmla="*/ 180753 w 1329069"/>
                          <a:gd name="connsiteY4" fmla="*/ 294920 h 458308"/>
                          <a:gd name="connsiteX5" fmla="*/ 265813 w 1329069"/>
                          <a:gd name="connsiteY5" fmla="*/ 348083 h 458308"/>
                          <a:gd name="connsiteX6" fmla="*/ 297711 w 1329069"/>
                          <a:gd name="connsiteY6" fmla="*/ 369348 h 458308"/>
                          <a:gd name="connsiteX7" fmla="*/ 393404 w 1329069"/>
                          <a:gd name="connsiteY7" fmla="*/ 401246 h 458308"/>
                          <a:gd name="connsiteX8" fmla="*/ 435934 w 1329069"/>
                          <a:gd name="connsiteY8" fmla="*/ 422511 h 458308"/>
                          <a:gd name="connsiteX9" fmla="*/ 510362 w 1329069"/>
                          <a:gd name="connsiteY9" fmla="*/ 433143 h 458308"/>
                          <a:gd name="connsiteX10" fmla="*/ 648586 w 1329069"/>
                          <a:gd name="connsiteY10" fmla="*/ 443776 h 458308"/>
                          <a:gd name="connsiteX11" fmla="*/ 744279 w 1329069"/>
                          <a:gd name="connsiteY11" fmla="*/ 454408 h 458308"/>
                          <a:gd name="connsiteX12" fmla="*/ 890449 w 1329069"/>
                          <a:gd name="connsiteY12" fmla="*/ 453013 h 458308"/>
                          <a:gd name="connsiteX13" fmla="*/ 999460 w 1329069"/>
                          <a:gd name="connsiteY13" fmla="*/ 411878 h 458308"/>
                          <a:gd name="connsiteX14" fmla="*/ 1031358 w 1329069"/>
                          <a:gd name="connsiteY14" fmla="*/ 401246 h 458308"/>
                          <a:gd name="connsiteX15" fmla="*/ 1052623 w 1329069"/>
                          <a:gd name="connsiteY15" fmla="*/ 369348 h 458308"/>
                          <a:gd name="connsiteX16" fmla="*/ 1095153 w 1329069"/>
                          <a:gd name="connsiteY16" fmla="*/ 358715 h 458308"/>
                          <a:gd name="connsiteX17" fmla="*/ 1127051 w 1329069"/>
                          <a:gd name="connsiteY17" fmla="*/ 348083 h 458308"/>
                          <a:gd name="connsiteX18" fmla="*/ 1254641 w 1329069"/>
                          <a:gd name="connsiteY18" fmla="*/ 326818 h 458308"/>
                          <a:gd name="connsiteX19" fmla="*/ 1329069 w 1329069"/>
                          <a:gd name="connsiteY19" fmla="*/ 305553 h 458308"/>
                          <a:gd name="connsiteX20" fmla="*/ 800126 w 1329069"/>
                          <a:gd name="connsiteY20" fmla="*/ 85061 h 458308"/>
                          <a:gd name="connsiteX21" fmla="*/ 627320 w 1329069"/>
                          <a:gd name="connsiteY21" fmla="*/ 29106 h 458308"/>
                          <a:gd name="connsiteX22" fmla="*/ 388464 w 1329069"/>
                          <a:gd name="connsiteY22" fmla="*/ 0 h 458308"/>
                          <a:gd name="connsiteX23" fmla="*/ 95693 w 1329069"/>
                          <a:gd name="connsiteY23" fmla="*/ 29106 h 458308"/>
                          <a:gd name="connsiteX24" fmla="*/ 53162 w 1329069"/>
                          <a:gd name="connsiteY24" fmla="*/ 39739 h 458308"/>
                          <a:gd name="connsiteX25" fmla="*/ 0 w 1329069"/>
                          <a:gd name="connsiteY25" fmla="*/ 50371 h 458308"/>
                          <a:gd name="connsiteX0" fmla="*/ 0 w 1329069"/>
                          <a:gd name="connsiteY0" fmla="*/ 50371 h 458308"/>
                          <a:gd name="connsiteX1" fmla="*/ 0 w 1329069"/>
                          <a:gd name="connsiteY1" fmla="*/ 50371 h 458308"/>
                          <a:gd name="connsiteX2" fmla="*/ 53162 w 1329069"/>
                          <a:gd name="connsiteY2" fmla="*/ 188594 h 458308"/>
                          <a:gd name="connsiteX3" fmla="*/ 85060 w 1329069"/>
                          <a:gd name="connsiteY3" fmla="*/ 231125 h 458308"/>
                          <a:gd name="connsiteX4" fmla="*/ 180753 w 1329069"/>
                          <a:gd name="connsiteY4" fmla="*/ 294920 h 458308"/>
                          <a:gd name="connsiteX5" fmla="*/ 265813 w 1329069"/>
                          <a:gd name="connsiteY5" fmla="*/ 348083 h 458308"/>
                          <a:gd name="connsiteX6" fmla="*/ 297711 w 1329069"/>
                          <a:gd name="connsiteY6" fmla="*/ 369348 h 458308"/>
                          <a:gd name="connsiteX7" fmla="*/ 393404 w 1329069"/>
                          <a:gd name="connsiteY7" fmla="*/ 401246 h 458308"/>
                          <a:gd name="connsiteX8" fmla="*/ 435934 w 1329069"/>
                          <a:gd name="connsiteY8" fmla="*/ 422511 h 458308"/>
                          <a:gd name="connsiteX9" fmla="*/ 510362 w 1329069"/>
                          <a:gd name="connsiteY9" fmla="*/ 433143 h 458308"/>
                          <a:gd name="connsiteX10" fmla="*/ 648586 w 1329069"/>
                          <a:gd name="connsiteY10" fmla="*/ 443776 h 458308"/>
                          <a:gd name="connsiteX11" fmla="*/ 744279 w 1329069"/>
                          <a:gd name="connsiteY11" fmla="*/ 454408 h 458308"/>
                          <a:gd name="connsiteX12" fmla="*/ 890449 w 1329069"/>
                          <a:gd name="connsiteY12" fmla="*/ 453013 h 458308"/>
                          <a:gd name="connsiteX13" fmla="*/ 999460 w 1329069"/>
                          <a:gd name="connsiteY13" fmla="*/ 411878 h 458308"/>
                          <a:gd name="connsiteX14" fmla="*/ 1031358 w 1329069"/>
                          <a:gd name="connsiteY14" fmla="*/ 401246 h 458308"/>
                          <a:gd name="connsiteX15" fmla="*/ 1052623 w 1329069"/>
                          <a:gd name="connsiteY15" fmla="*/ 369348 h 458308"/>
                          <a:gd name="connsiteX16" fmla="*/ 1095153 w 1329069"/>
                          <a:gd name="connsiteY16" fmla="*/ 358715 h 458308"/>
                          <a:gd name="connsiteX17" fmla="*/ 1168614 w 1329069"/>
                          <a:gd name="connsiteY17" fmla="*/ 343465 h 458308"/>
                          <a:gd name="connsiteX18" fmla="*/ 1254641 w 1329069"/>
                          <a:gd name="connsiteY18" fmla="*/ 326818 h 458308"/>
                          <a:gd name="connsiteX19" fmla="*/ 1329069 w 1329069"/>
                          <a:gd name="connsiteY19" fmla="*/ 305553 h 458308"/>
                          <a:gd name="connsiteX20" fmla="*/ 800126 w 1329069"/>
                          <a:gd name="connsiteY20" fmla="*/ 85061 h 458308"/>
                          <a:gd name="connsiteX21" fmla="*/ 627320 w 1329069"/>
                          <a:gd name="connsiteY21" fmla="*/ 29106 h 458308"/>
                          <a:gd name="connsiteX22" fmla="*/ 388464 w 1329069"/>
                          <a:gd name="connsiteY22" fmla="*/ 0 h 458308"/>
                          <a:gd name="connsiteX23" fmla="*/ 95693 w 1329069"/>
                          <a:gd name="connsiteY23" fmla="*/ 29106 h 458308"/>
                          <a:gd name="connsiteX24" fmla="*/ 53162 w 1329069"/>
                          <a:gd name="connsiteY24" fmla="*/ 39739 h 458308"/>
                          <a:gd name="connsiteX25" fmla="*/ 0 w 1329069"/>
                          <a:gd name="connsiteY25" fmla="*/ 50371 h 458308"/>
                          <a:gd name="connsiteX0" fmla="*/ 0 w 1329069"/>
                          <a:gd name="connsiteY0" fmla="*/ 50371 h 458308"/>
                          <a:gd name="connsiteX1" fmla="*/ 0 w 1329069"/>
                          <a:gd name="connsiteY1" fmla="*/ 50371 h 458308"/>
                          <a:gd name="connsiteX2" fmla="*/ 53162 w 1329069"/>
                          <a:gd name="connsiteY2" fmla="*/ 188594 h 458308"/>
                          <a:gd name="connsiteX3" fmla="*/ 85060 w 1329069"/>
                          <a:gd name="connsiteY3" fmla="*/ 231125 h 458308"/>
                          <a:gd name="connsiteX4" fmla="*/ 180753 w 1329069"/>
                          <a:gd name="connsiteY4" fmla="*/ 294920 h 458308"/>
                          <a:gd name="connsiteX5" fmla="*/ 265813 w 1329069"/>
                          <a:gd name="connsiteY5" fmla="*/ 348083 h 458308"/>
                          <a:gd name="connsiteX6" fmla="*/ 297711 w 1329069"/>
                          <a:gd name="connsiteY6" fmla="*/ 369348 h 458308"/>
                          <a:gd name="connsiteX7" fmla="*/ 393404 w 1329069"/>
                          <a:gd name="connsiteY7" fmla="*/ 401246 h 458308"/>
                          <a:gd name="connsiteX8" fmla="*/ 435934 w 1329069"/>
                          <a:gd name="connsiteY8" fmla="*/ 422511 h 458308"/>
                          <a:gd name="connsiteX9" fmla="*/ 510362 w 1329069"/>
                          <a:gd name="connsiteY9" fmla="*/ 433143 h 458308"/>
                          <a:gd name="connsiteX10" fmla="*/ 648586 w 1329069"/>
                          <a:gd name="connsiteY10" fmla="*/ 443776 h 458308"/>
                          <a:gd name="connsiteX11" fmla="*/ 744279 w 1329069"/>
                          <a:gd name="connsiteY11" fmla="*/ 454408 h 458308"/>
                          <a:gd name="connsiteX12" fmla="*/ 890449 w 1329069"/>
                          <a:gd name="connsiteY12" fmla="*/ 453013 h 458308"/>
                          <a:gd name="connsiteX13" fmla="*/ 999460 w 1329069"/>
                          <a:gd name="connsiteY13" fmla="*/ 411878 h 458308"/>
                          <a:gd name="connsiteX14" fmla="*/ 1031358 w 1329069"/>
                          <a:gd name="connsiteY14" fmla="*/ 401246 h 458308"/>
                          <a:gd name="connsiteX15" fmla="*/ 1052623 w 1329069"/>
                          <a:gd name="connsiteY15" fmla="*/ 369348 h 458308"/>
                          <a:gd name="connsiteX16" fmla="*/ 1113625 w 1329069"/>
                          <a:gd name="connsiteY16" fmla="*/ 363333 h 458308"/>
                          <a:gd name="connsiteX17" fmla="*/ 1168614 w 1329069"/>
                          <a:gd name="connsiteY17" fmla="*/ 343465 h 458308"/>
                          <a:gd name="connsiteX18" fmla="*/ 1254641 w 1329069"/>
                          <a:gd name="connsiteY18" fmla="*/ 326818 h 458308"/>
                          <a:gd name="connsiteX19" fmla="*/ 1329069 w 1329069"/>
                          <a:gd name="connsiteY19" fmla="*/ 305553 h 458308"/>
                          <a:gd name="connsiteX20" fmla="*/ 800126 w 1329069"/>
                          <a:gd name="connsiteY20" fmla="*/ 85061 h 458308"/>
                          <a:gd name="connsiteX21" fmla="*/ 627320 w 1329069"/>
                          <a:gd name="connsiteY21" fmla="*/ 29106 h 458308"/>
                          <a:gd name="connsiteX22" fmla="*/ 388464 w 1329069"/>
                          <a:gd name="connsiteY22" fmla="*/ 0 h 458308"/>
                          <a:gd name="connsiteX23" fmla="*/ 95693 w 1329069"/>
                          <a:gd name="connsiteY23" fmla="*/ 29106 h 458308"/>
                          <a:gd name="connsiteX24" fmla="*/ 53162 w 1329069"/>
                          <a:gd name="connsiteY24" fmla="*/ 39739 h 458308"/>
                          <a:gd name="connsiteX25" fmla="*/ 0 w 1329069"/>
                          <a:gd name="connsiteY25" fmla="*/ 50371 h 458308"/>
                          <a:gd name="connsiteX0" fmla="*/ 0 w 1329069"/>
                          <a:gd name="connsiteY0" fmla="*/ 50371 h 458308"/>
                          <a:gd name="connsiteX1" fmla="*/ 0 w 1329069"/>
                          <a:gd name="connsiteY1" fmla="*/ 50371 h 458308"/>
                          <a:gd name="connsiteX2" fmla="*/ 53162 w 1329069"/>
                          <a:gd name="connsiteY2" fmla="*/ 188594 h 458308"/>
                          <a:gd name="connsiteX3" fmla="*/ 85060 w 1329069"/>
                          <a:gd name="connsiteY3" fmla="*/ 231125 h 458308"/>
                          <a:gd name="connsiteX4" fmla="*/ 180753 w 1329069"/>
                          <a:gd name="connsiteY4" fmla="*/ 294920 h 458308"/>
                          <a:gd name="connsiteX5" fmla="*/ 265813 w 1329069"/>
                          <a:gd name="connsiteY5" fmla="*/ 348083 h 458308"/>
                          <a:gd name="connsiteX6" fmla="*/ 297711 w 1329069"/>
                          <a:gd name="connsiteY6" fmla="*/ 369348 h 458308"/>
                          <a:gd name="connsiteX7" fmla="*/ 393404 w 1329069"/>
                          <a:gd name="connsiteY7" fmla="*/ 401246 h 458308"/>
                          <a:gd name="connsiteX8" fmla="*/ 435934 w 1329069"/>
                          <a:gd name="connsiteY8" fmla="*/ 422511 h 458308"/>
                          <a:gd name="connsiteX9" fmla="*/ 510362 w 1329069"/>
                          <a:gd name="connsiteY9" fmla="*/ 433143 h 458308"/>
                          <a:gd name="connsiteX10" fmla="*/ 648586 w 1329069"/>
                          <a:gd name="connsiteY10" fmla="*/ 443776 h 458308"/>
                          <a:gd name="connsiteX11" fmla="*/ 744279 w 1329069"/>
                          <a:gd name="connsiteY11" fmla="*/ 454408 h 458308"/>
                          <a:gd name="connsiteX12" fmla="*/ 890449 w 1329069"/>
                          <a:gd name="connsiteY12" fmla="*/ 453013 h 458308"/>
                          <a:gd name="connsiteX13" fmla="*/ 999460 w 1329069"/>
                          <a:gd name="connsiteY13" fmla="*/ 411878 h 458308"/>
                          <a:gd name="connsiteX14" fmla="*/ 1031358 w 1329069"/>
                          <a:gd name="connsiteY14" fmla="*/ 401246 h 458308"/>
                          <a:gd name="connsiteX15" fmla="*/ 1069985 w 1329069"/>
                          <a:gd name="connsiteY15" fmla="*/ 382852 h 458308"/>
                          <a:gd name="connsiteX16" fmla="*/ 1113625 w 1329069"/>
                          <a:gd name="connsiteY16" fmla="*/ 363333 h 458308"/>
                          <a:gd name="connsiteX17" fmla="*/ 1168614 w 1329069"/>
                          <a:gd name="connsiteY17" fmla="*/ 343465 h 458308"/>
                          <a:gd name="connsiteX18" fmla="*/ 1254641 w 1329069"/>
                          <a:gd name="connsiteY18" fmla="*/ 326818 h 458308"/>
                          <a:gd name="connsiteX19" fmla="*/ 1329069 w 1329069"/>
                          <a:gd name="connsiteY19" fmla="*/ 305553 h 458308"/>
                          <a:gd name="connsiteX20" fmla="*/ 800126 w 1329069"/>
                          <a:gd name="connsiteY20" fmla="*/ 85061 h 458308"/>
                          <a:gd name="connsiteX21" fmla="*/ 627320 w 1329069"/>
                          <a:gd name="connsiteY21" fmla="*/ 29106 h 458308"/>
                          <a:gd name="connsiteX22" fmla="*/ 388464 w 1329069"/>
                          <a:gd name="connsiteY22" fmla="*/ 0 h 458308"/>
                          <a:gd name="connsiteX23" fmla="*/ 95693 w 1329069"/>
                          <a:gd name="connsiteY23" fmla="*/ 29106 h 458308"/>
                          <a:gd name="connsiteX24" fmla="*/ 53162 w 1329069"/>
                          <a:gd name="connsiteY24" fmla="*/ 39739 h 458308"/>
                          <a:gd name="connsiteX25" fmla="*/ 0 w 1329069"/>
                          <a:gd name="connsiteY25" fmla="*/ 50371 h 458308"/>
                          <a:gd name="connsiteX0" fmla="*/ 0 w 1329069"/>
                          <a:gd name="connsiteY0" fmla="*/ 50371 h 458308"/>
                          <a:gd name="connsiteX1" fmla="*/ 0 w 1329069"/>
                          <a:gd name="connsiteY1" fmla="*/ 50371 h 458308"/>
                          <a:gd name="connsiteX2" fmla="*/ 53162 w 1329069"/>
                          <a:gd name="connsiteY2" fmla="*/ 188594 h 458308"/>
                          <a:gd name="connsiteX3" fmla="*/ 85060 w 1329069"/>
                          <a:gd name="connsiteY3" fmla="*/ 231125 h 458308"/>
                          <a:gd name="connsiteX4" fmla="*/ 174966 w 1329069"/>
                          <a:gd name="connsiteY4" fmla="*/ 306495 h 458308"/>
                          <a:gd name="connsiteX5" fmla="*/ 265813 w 1329069"/>
                          <a:gd name="connsiteY5" fmla="*/ 348083 h 458308"/>
                          <a:gd name="connsiteX6" fmla="*/ 297711 w 1329069"/>
                          <a:gd name="connsiteY6" fmla="*/ 369348 h 458308"/>
                          <a:gd name="connsiteX7" fmla="*/ 393404 w 1329069"/>
                          <a:gd name="connsiteY7" fmla="*/ 401246 h 458308"/>
                          <a:gd name="connsiteX8" fmla="*/ 435934 w 1329069"/>
                          <a:gd name="connsiteY8" fmla="*/ 422511 h 458308"/>
                          <a:gd name="connsiteX9" fmla="*/ 510362 w 1329069"/>
                          <a:gd name="connsiteY9" fmla="*/ 433143 h 458308"/>
                          <a:gd name="connsiteX10" fmla="*/ 648586 w 1329069"/>
                          <a:gd name="connsiteY10" fmla="*/ 443776 h 458308"/>
                          <a:gd name="connsiteX11" fmla="*/ 744279 w 1329069"/>
                          <a:gd name="connsiteY11" fmla="*/ 454408 h 458308"/>
                          <a:gd name="connsiteX12" fmla="*/ 890449 w 1329069"/>
                          <a:gd name="connsiteY12" fmla="*/ 453013 h 458308"/>
                          <a:gd name="connsiteX13" fmla="*/ 999460 w 1329069"/>
                          <a:gd name="connsiteY13" fmla="*/ 411878 h 458308"/>
                          <a:gd name="connsiteX14" fmla="*/ 1031358 w 1329069"/>
                          <a:gd name="connsiteY14" fmla="*/ 401246 h 458308"/>
                          <a:gd name="connsiteX15" fmla="*/ 1069985 w 1329069"/>
                          <a:gd name="connsiteY15" fmla="*/ 382852 h 458308"/>
                          <a:gd name="connsiteX16" fmla="*/ 1113625 w 1329069"/>
                          <a:gd name="connsiteY16" fmla="*/ 363333 h 458308"/>
                          <a:gd name="connsiteX17" fmla="*/ 1168614 w 1329069"/>
                          <a:gd name="connsiteY17" fmla="*/ 343465 h 458308"/>
                          <a:gd name="connsiteX18" fmla="*/ 1254641 w 1329069"/>
                          <a:gd name="connsiteY18" fmla="*/ 326818 h 458308"/>
                          <a:gd name="connsiteX19" fmla="*/ 1329069 w 1329069"/>
                          <a:gd name="connsiteY19" fmla="*/ 305553 h 458308"/>
                          <a:gd name="connsiteX20" fmla="*/ 800126 w 1329069"/>
                          <a:gd name="connsiteY20" fmla="*/ 85061 h 458308"/>
                          <a:gd name="connsiteX21" fmla="*/ 627320 w 1329069"/>
                          <a:gd name="connsiteY21" fmla="*/ 29106 h 458308"/>
                          <a:gd name="connsiteX22" fmla="*/ 388464 w 1329069"/>
                          <a:gd name="connsiteY22" fmla="*/ 0 h 458308"/>
                          <a:gd name="connsiteX23" fmla="*/ 95693 w 1329069"/>
                          <a:gd name="connsiteY23" fmla="*/ 29106 h 458308"/>
                          <a:gd name="connsiteX24" fmla="*/ 53162 w 1329069"/>
                          <a:gd name="connsiteY24" fmla="*/ 39739 h 458308"/>
                          <a:gd name="connsiteX25" fmla="*/ 0 w 1329069"/>
                          <a:gd name="connsiteY25" fmla="*/ 50371 h 45830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</a:cxnLst>
                        <a:rect l="l" t="t" r="r" b="b"/>
                        <a:pathLst>
                          <a:path w="1329069" h="458308">
                            <a:moveTo>
                              <a:pt x="0" y="50371"/>
                            </a:moveTo>
                            <a:lnTo>
                              <a:pt x="0" y="50371"/>
                            </a:lnTo>
                            <a:cubicBezTo>
                              <a:pt x="14908" y="95096"/>
                              <a:pt x="27232" y="147105"/>
                              <a:pt x="53162" y="188594"/>
                            </a:cubicBezTo>
                            <a:cubicBezTo>
                              <a:pt x="62554" y="203622"/>
                              <a:pt x="64759" y="211475"/>
                              <a:pt x="85060" y="231125"/>
                            </a:cubicBezTo>
                            <a:cubicBezTo>
                              <a:pt x="105361" y="250775"/>
                              <a:pt x="99351" y="265779"/>
                              <a:pt x="174966" y="306495"/>
                            </a:cubicBezTo>
                            <a:cubicBezTo>
                              <a:pt x="204405" y="322347"/>
                              <a:pt x="245356" y="337608"/>
                              <a:pt x="265813" y="348083"/>
                            </a:cubicBezTo>
                            <a:cubicBezTo>
                              <a:pt x="286270" y="358558"/>
                              <a:pt x="285915" y="364433"/>
                              <a:pt x="297711" y="369348"/>
                            </a:cubicBezTo>
                            <a:cubicBezTo>
                              <a:pt x="328748" y="382280"/>
                              <a:pt x="363331" y="386209"/>
                              <a:pt x="393404" y="401246"/>
                            </a:cubicBezTo>
                            <a:cubicBezTo>
                              <a:pt x="407581" y="408334"/>
                              <a:pt x="420642" y="418341"/>
                              <a:pt x="435934" y="422511"/>
                            </a:cubicBezTo>
                            <a:cubicBezTo>
                              <a:pt x="460112" y="429105"/>
                              <a:pt x="485425" y="430649"/>
                              <a:pt x="510362" y="433143"/>
                            </a:cubicBezTo>
                            <a:cubicBezTo>
                              <a:pt x="556343" y="437741"/>
                              <a:pt x="602565" y="439592"/>
                              <a:pt x="648586" y="443776"/>
                            </a:cubicBezTo>
                            <a:cubicBezTo>
                              <a:pt x="680548" y="446682"/>
                              <a:pt x="712381" y="450864"/>
                              <a:pt x="744279" y="454408"/>
                            </a:cubicBezTo>
                            <a:cubicBezTo>
                              <a:pt x="822251" y="450864"/>
                              <a:pt x="813458" y="465845"/>
                              <a:pt x="890449" y="453013"/>
                            </a:cubicBezTo>
                            <a:cubicBezTo>
                              <a:pt x="903054" y="450912"/>
                              <a:pt x="975975" y="420506"/>
                              <a:pt x="999460" y="411878"/>
                            </a:cubicBezTo>
                            <a:cubicBezTo>
                              <a:pt x="1022945" y="403250"/>
                              <a:pt x="1020725" y="404790"/>
                              <a:pt x="1031358" y="401246"/>
                            </a:cubicBezTo>
                            <a:cubicBezTo>
                              <a:pt x="1038446" y="390613"/>
                              <a:pt x="1056274" y="389171"/>
                              <a:pt x="1069985" y="382852"/>
                            </a:cubicBezTo>
                            <a:cubicBezTo>
                              <a:pt x="1083696" y="376533"/>
                              <a:pt x="1097187" y="369898"/>
                              <a:pt x="1113625" y="363333"/>
                            </a:cubicBezTo>
                            <a:cubicBezTo>
                              <a:pt x="1130063" y="356768"/>
                              <a:pt x="1145111" y="349551"/>
                              <a:pt x="1168614" y="343465"/>
                            </a:cubicBezTo>
                            <a:cubicBezTo>
                              <a:pt x="1192117" y="337379"/>
                              <a:pt x="1212616" y="332821"/>
                              <a:pt x="1254641" y="326818"/>
                            </a:cubicBezTo>
                            <a:cubicBezTo>
                              <a:pt x="1321799" y="304432"/>
                              <a:pt x="1296021" y="305553"/>
                              <a:pt x="1329069" y="305553"/>
                            </a:cubicBezTo>
                            <a:cubicBezTo>
                              <a:pt x="1123506" y="238213"/>
                              <a:pt x="1005689" y="152401"/>
                              <a:pt x="800126" y="85061"/>
                            </a:cubicBezTo>
                            <a:cubicBezTo>
                              <a:pt x="771772" y="60252"/>
                              <a:pt x="695930" y="43283"/>
                              <a:pt x="627320" y="29106"/>
                            </a:cubicBezTo>
                            <a:cubicBezTo>
                              <a:pt x="558710" y="14929"/>
                              <a:pt x="420558" y="0"/>
                              <a:pt x="388464" y="0"/>
                            </a:cubicBezTo>
                            <a:cubicBezTo>
                              <a:pt x="243109" y="0"/>
                              <a:pt x="241004" y="25562"/>
                              <a:pt x="95693" y="29106"/>
                            </a:cubicBezTo>
                            <a:cubicBezTo>
                              <a:pt x="81516" y="32650"/>
                              <a:pt x="67025" y="35118"/>
                              <a:pt x="53162" y="39739"/>
                            </a:cubicBezTo>
                            <a:cubicBezTo>
                              <a:pt x="-14581" y="62320"/>
                              <a:pt x="8860" y="48599"/>
                              <a:pt x="0" y="50371"/>
                            </a:cubicBezTo>
                            <a:close/>
                          </a:path>
                        </a:pathLst>
                      </a:custGeom>
                      <a:grpFill/>
                      <a:ln>
                        <a:solidFill>
                          <a:srgbClr val="660033"/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hu-HU"/>
                      </a:p>
                    </p:txBody>
                  </p:sp>
                  <p:sp>
                    <p:nvSpPr>
                      <p:cNvPr id="496" name="Szabadkézi sokszög: alakzat 495">
                        <a:extLst>
                          <a:ext uri="{FF2B5EF4-FFF2-40B4-BE49-F238E27FC236}">
                            <a16:creationId xmlns:a16="http://schemas.microsoft.com/office/drawing/2014/main" id="{901E0D83-DE47-5056-617D-E91EB4C99745}"/>
                          </a:ext>
                        </a:extLst>
                      </p:cNvPr>
                      <p:cNvSpPr/>
                      <p:nvPr/>
                    </p:nvSpPr>
                    <p:spPr>
                      <a:xfrm rot="17295575">
                        <a:off x="1043824" y="4127995"/>
                        <a:ext cx="469641" cy="142270"/>
                      </a:xfrm>
                      <a:custGeom>
                        <a:avLst/>
                        <a:gdLst>
                          <a:gd name="connsiteX0" fmla="*/ 0 w 1329069"/>
                          <a:gd name="connsiteY0" fmla="*/ 32184 h 436221"/>
                          <a:gd name="connsiteX1" fmla="*/ 0 w 1329069"/>
                          <a:gd name="connsiteY1" fmla="*/ 32184 h 436221"/>
                          <a:gd name="connsiteX2" fmla="*/ 53162 w 1329069"/>
                          <a:gd name="connsiteY2" fmla="*/ 170407 h 436221"/>
                          <a:gd name="connsiteX3" fmla="*/ 85060 w 1329069"/>
                          <a:gd name="connsiteY3" fmla="*/ 212938 h 436221"/>
                          <a:gd name="connsiteX4" fmla="*/ 180753 w 1329069"/>
                          <a:gd name="connsiteY4" fmla="*/ 276733 h 436221"/>
                          <a:gd name="connsiteX5" fmla="*/ 265813 w 1329069"/>
                          <a:gd name="connsiteY5" fmla="*/ 329896 h 436221"/>
                          <a:gd name="connsiteX6" fmla="*/ 297711 w 1329069"/>
                          <a:gd name="connsiteY6" fmla="*/ 351161 h 436221"/>
                          <a:gd name="connsiteX7" fmla="*/ 393404 w 1329069"/>
                          <a:gd name="connsiteY7" fmla="*/ 383059 h 436221"/>
                          <a:gd name="connsiteX8" fmla="*/ 435934 w 1329069"/>
                          <a:gd name="connsiteY8" fmla="*/ 404324 h 436221"/>
                          <a:gd name="connsiteX9" fmla="*/ 510362 w 1329069"/>
                          <a:gd name="connsiteY9" fmla="*/ 414956 h 436221"/>
                          <a:gd name="connsiteX10" fmla="*/ 648586 w 1329069"/>
                          <a:gd name="connsiteY10" fmla="*/ 425589 h 436221"/>
                          <a:gd name="connsiteX11" fmla="*/ 744279 w 1329069"/>
                          <a:gd name="connsiteY11" fmla="*/ 436221 h 436221"/>
                          <a:gd name="connsiteX12" fmla="*/ 978195 w 1329069"/>
                          <a:gd name="connsiteY12" fmla="*/ 425589 h 436221"/>
                          <a:gd name="connsiteX13" fmla="*/ 999460 w 1329069"/>
                          <a:gd name="connsiteY13" fmla="*/ 393691 h 436221"/>
                          <a:gd name="connsiteX14" fmla="*/ 1031358 w 1329069"/>
                          <a:gd name="connsiteY14" fmla="*/ 383059 h 436221"/>
                          <a:gd name="connsiteX15" fmla="*/ 1052623 w 1329069"/>
                          <a:gd name="connsiteY15" fmla="*/ 351161 h 436221"/>
                          <a:gd name="connsiteX16" fmla="*/ 1095153 w 1329069"/>
                          <a:gd name="connsiteY16" fmla="*/ 340528 h 436221"/>
                          <a:gd name="connsiteX17" fmla="*/ 1127051 w 1329069"/>
                          <a:gd name="connsiteY17" fmla="*/ 329896 h 436221"/>
                          <a:gd name="connsiteX18" fmla="*/ 1254641 w 1329069"/>
                          <a:gd name="connsiteY18" fmla="*/ 308631 h 436221"/>
                          <a:gd name="connsiteX19" fmla="*/ 1329069 w 1329069"/>
                          <a:gd name="connsiteY19" fmla="*/ 287366 h 436221"/>
                          <a:gd name="connsiteX20" fmla="*/ 712381 w 1329069"/>
                          <a:gd name="connsiteY20" fmla="*/ 85347 h 436221"/>
                          <a:gd name="connsiteX21" fmla="*/ 627320 w 1329069"/>
                          <a:gd name="connsiteY21" fmla="*/ 10919 h 436221"/>
                          <a:gd name="connsiteX22" fmla="*/ 531627 w 1329069"/>
                          <a:gd name="connsiteY22" fmla="*/ 286 h 436221"/>
                          <a:gd name="connsiteX23" fmla="*/ 95693 w 1329069"/>
                          <a:gd name="connsiteY23" fmla="*/ 10919 h 436221"/>
                          <a:gd name="connsiteX24" fmla="*/ 53162 w 1329069"/>
                          <a:gd name="connsiteY24" fmla="*/ 21552 h 436221"/>
                          <a:gd name="connsiteX25" fmla="*/ 0 w 1329069"/>
                          <a:gd name="connsiteY25" fmla="*/ 32184 h 436221"/>
                          <a:gd name="connsiteX0" fmla="*/ 0 w 1329069"/>
                          <a:gd name="connsiteY0" fmla="*/ 31901 h 435938"/>
                          <a:gd name="connsiteX1" fmla="*/ 0 w 1329069"/>
                          <a:gd name="connsiteY1" fmla="*/ 31901 h 435938"/>
                          <a:gd name="connsiteX2" fmla="*/ 53162 w 1329069"/>
                          <a:gd name="connsiteY2" fmla="*/ 170124 h 435938"/>
                          <a:gd name="connsiteX3" fmla="*/ 85060 w 1329069"/>
                          <a:gd name="connsiteY3" fmla="*/ 212655 h 435938"/>
                          <a:gd name="connsiteX4" fmla="*/ 180753 w 1329069"/>
                          <a:gd name="connsiteY4" fmla="*/ 276450 h 435938"/>
                          <a:gd name="connsiteX5" fmla="*/ 265813 w 1329069"/>
                          <a:gd name="connsiteY5" fmla="*/ 329613 h 435938"/>
                          <a:gd name="connsiteX6" fmla="*/ 297711 w 1329069"/>
                          <a:gd name="connsiteY6" fmla="*/ 350878 h 435938"/>
                          <a:gd name="connsiteX7" fmla="*/ 393404 w 1329069"/>
                          <a:gd name="connsiteY7" fmla="*/ 382776 h 435938"/>
                          <a:gd name="connsiteX8" fmla="*/ 435934 w 1329069"/>
                          <a:gd name="connsiteY8" fmla="*/ 404041 h 435938"/>
                          <a:gd name="connsiteX9" fmla="*/ 510362 w 1329069"/>
                          <a:gd name="connsiteY9" fmla="*/ 414673 h 435938"/>
                          <a:gd name="connsiteX10" fmla="*/ 648586 w 1329069"/>
                          <a:gd name="connsiteY10" fmla="*/ 425306 h 435938"/>
                          <a:gd name="connsiteX11" fmla="*/ 744279 w 1329069"/>
                          <a:gd name="connsiteY11" fmla="*/ 435938 h 435938"/>
                          <a:gd name="connsiteX12" fmla="*/ 978195 w 1329069"/>
                          <a:gd name="connsiteY12" fmla="*/ 425306 h 435938"/>
                          <a:gd name="connsiteX13" fmla="*/ 999460 w 1329069"/>
                          <a:gd name="connsiteY13" fmla="*/ 393408 h 435938"/>
                          <a:gd name="connsiteX14" fmla="*/ 1031358 w 1329069"/>
                          <a:gd name="connsiteY14" fmla="*/ 382776 h 435938"/>
                          <a:gd name="connsiteX15" fmla="*/ 1052623 w 1329069"/>
                          <a:gd name="connsiteY15" fmla="*/ 350878 h 435938"/>
                          <a:gd name="connsiteX16" fmla="*/ 1095153 w 1329069"/>
                          <a:gd name="connsiteY16" fmla="*/ 340245 h 435938"/>
                          <a:gd name="connsiteX17" fmla="*/ 1127051 w 1329069"/>
                          <a:gd name="connsiteY17" fmla="*/ 329613 h 435938"/>
                          <a:gd name="connsiteX18" fmla="*/ 1254641 w 1329069"/>
                          <a:gd name="connsiteY18" fmla="*/ 308348 h 435938"/>
                          <a:gd name="connsiteX19" fmla="*/ 1329069 w 1329069"/>
                          <a:gd name="connsiteY19" fmla="*/ 287083 h 435938"/>
                          <a:gd name="connsiteX20" fmla="*/ 800126 w 1329069"/>
                          <a:gd name="connsiteY20" fmla="*/ 66591 h 435938"/>
                          <a:gd name="connsiteX21" fmla="*/ 627320 w 1329069"/>
                          <a:gd name="connsiteY21" fmla="*/ 10636 h 435938"/>
                          <a:gd name="connsiteX22" fmla="*/ 531627 w 1329069"/>
                          <a:gd name="connsiteY22" fmla="*/ 3 h 435938"/>
                          <a:gd name="connsiteX23" fmla="*/ 95693 w 1329069"/>
                          <a:gd name="connsiteY23" fmla="*/ 10636 h 435938"/>
                          <a:gd name="connsiteX24" fmla="*/ 53162 w 1329069"/>
                          <a:gd name="connsiteY24" fmla="*/ 21269 h 435938"/>
                          <a:gd name="connsiteX25" fmla="*/ 0 w 1329069"/>
                          <a:gd name="connsiteY25" fmla="*/ 31901 h 435938"/>
                          <a:gd name="connsiteX0" fmla="*/ 0 w 1329069"/>
                          <a:gd name="connsiteY0" fmla="*/ 50371 h 454408"/>
                          <a:gd name="connsiteX1" fmla="*/ 0 w 1329069"/>
                          <a:gd name="connsiteY1" fmla="*/ 50371 h 454408"/>
                          <a:gd name="connsiteX2" fmla="*/ 53162 w 1329069"/>
                          <a:gd name="connsiteY2" fmla="*/ 188594 h 454408"/>
                          <a:gd name="connsiteX3" fmla="*/ 85060 w 1329069"/>
                          <a:gd name="connsiteY3" fmla="*/ 231125 h 454408"/>
                          <a:gd name="connsiteX4" fmla="*/ 180753 w 1329069"/>
                          <a:gd name="connsiteY4" fmla="*/ 294920 h 454408"/>
                          <a:gd name="connsiteX5" fmla="*/ 265813 w 1329069"/>
                          <a:gd name="connsiteY5" fmla="*/ 348083 h 454408"/>
                          <a:gd name="connsiteX6" fmla="*/ 297711 w 1329069"/>
                          <a:gd name="connsiteY6" fmla="*/ 369348 h 454408"/>
                          <a:gd name="connsiteX7" fmla="*/ 393404 w 1329069"/>
                          <a:gd name="connsiteY7" fmla="*/ 401246 h 454408"/>
                          <a:gd name="connsiteX8" fmla="*/ 435934 w 1329069"/>
                          <a:gd name="connsiteY8" fmla="*/ 422511 h 454408"/>
                          <a:gd name="connsiteX9" fmla="*/ 510362 w 1329069"/>
                          <a:gd name="connsiteY9" fmla="*/ 433143 h 454408"/>
                          <a:gd name="connsiteX10" fmla="*/ 648586 w 1329069"/>
                          <a:gd name="connsiteY10" fmla="*/ 443776 h 454408"/>
                          <a:gd name="connsiteX11" fmla="*/ 744279 w 1329069"/>
                          <a:gd name="connsiteY11" fmla="*/ 454408 h 454408"/>
                          <a:gd name="connsiteX12" fmla="*/ 978195 w 1329069"/>
                          <a:gd name="connsiteY12" fmla="*/ 443776 h 454408"/>
                          <a:gd name="connsiteX13" fmla="*/ 999460 w 1329069"/>
                          <a:gd name="connsiteY13" fmla="*/ 411878 h 454408"/>
                          <a:gd name="connsiteX14" fmla="*/ 1031358 w 1329069"/>
                          <a:gd name="connsiteY14" fmla="*/ 401246 h 454408"/>
                          <a:gd name="connsiteX15" fmla="*/ 1052623 w 1329069"/>
                          <a:gd name="connsiteY15" fmla="*/ 369348 h 454408"/>
                          <a:gd name="connsiteX16" fmla="*/ 1095153 w 1329069"/>
                          <a:gd name="connsiteY16" fmla="*/ 358715 h 454408"/>
                          <a:gd name="connsiteX17" fmla="*/ 1127051 w 1329069"/>
                          <a:gd name="connsiteY17" fmla="*/ 348083 h 454408"/>
                          <a:gd name="connsiteX18" fmla="*/ 1254641 w 1329069"/>
                          <a:gd name="connsiteY18" fmla="*/ 326818 h 454408"/>
                          <a:gd name="connsiteX19" fmla="*/ 1329069 w 1329069"/>
                          <a:gd name="connsiteY19" fmla="*/ 305553 h 454408"/>
                          <a:gd name="connsiteX20" fmla="*/ 800126 w 1329069"/>
                          <a:gd name="connsiteY20" fmla="*/ 85061 h 454408"/>
                          <a:gd name="connsiteX21" fmla="*/ 627320 w 1329069"/>
                          <a:gd name="connsiteY21" fmla="*/ 29106 h 454408"/>
                          <a:gd name="connsiteX22" fmla="*/ 388464 w 1329069"/>
                          <a:gd name="connsiteY22" fmla="*/ 0 h 454408"/>
                          <a:gd name="connsiteX23" fmla="*/ 95693 w 1329069"/>
                          <a:gd name="connsiteY23" fmla="*/ 29106 h 454408"/>
                          <a:gd name="connsiteX24" fmla="*/ 53162 w 1329069"/>
                          <a:gd name="connsiteY24" fmla="*/ 39739 h 454408"/>
                          <a:gd name="connsiteX25" fmla="*/ 0 w 1329069"/>
                          <a:gd name="connsiteY25" fmla="*/ 50371 h 454408"/>
                          <a:gd name="connsiteX0" fmla="*/ 0 w 1329069"/>
                          <a:gd name="connsiteY0" fmla="*/ 50371 h 458308"/>
                          <a:gd name="connsiteX1" fmla="*/ 0 w 1329069"/>
                          <a:gd name="connsiteY1" fmla="*/ 50371 h 458308"/>
                          <a:gd name="connsiteX2" fmla="*/ 53162 w 1329069"/>
                          <a:gd name="connsiteY2" fmla="*/ 188594 h 458308"/>
                          <a:gd name="connsiteX3" fmla="*/ 85060 w 1329069"/>
                          <a:gd name="connsiteY3" fmla="*/ 231125 h 458308"/>
                          <a:gd name="connsiteX4" fmla="*/ 180753 w 1329069"/>
                          <a:gd name="connsiteY4" fmla="*/ 294920 h 458308"/>
                          <a:gd name="connsiteX5" fmla="*/ 265813 w 1329069"/>
                          <a:gd name="connsiteY5" fmla="*/ 348083 h 458308"/>
                          <a:gd name="connsiteX6" fmla="*/ 297711 w 1329069"/>
                          <a:gd name="connsiteY6" fmla="*/ 369348 h 458308"/>
                          <a:gd name="connsiteX7" fmla="*/ 393404 w 1329069"/>
                          <a:gd name="connsiteY7" fmla="*/ 401246 h 458308"/>
                          <a:gd name="connsiteX8" fmla="*/ 435934 w 1329069"/>
                          <a:gd name="connsiteY8" fmla="*/ 422511 h 458308"/>
                          <a:gd name="connsiteX9" fmla="*/ 510362 w 1329069"/>
                          <a:gd name="connsiteY9" fmla="*/ 433143 h 458308"/>
                          <a:gd name="connsiteX10" fmla="*/ 648586 w 1329069"/>
                          <a:gd name="connsiteY10" fmla="*/ 443776 h 458308"/>
                          <a:gd name="connsiteX11" fmla="*/ 744279 w 1329069"/>
                          <a:gd name="connsiteY11" fmla="*/ 454408 h 458308"/>
                          <a:gd name="connsiteX12" fmla="*/ 890449 w 1329069"/>
                          <a:gd name="connsiteY12" fmla="*/ 453013 h 458308"/>
                          <a:gd name="connsiteX13" fmla="*/ 999460 w 1329069"/>
                          <a:gd name="connsiteY13" fmla="*/ 411878 h 458308"/>
                          <a:gd name="connsiteX14" fmla="*/ 1031358 w 1329069"/>
                          <a:gd name="connsiteY14" fmla="*/ 401246 h 458308"/>
                          <a:gd name="connsiteX15" fmla="*/ 1052623 w 1329069"/>
                          <a:gd name="connsiteY15" fmla="*/ 369348 h 458308"/>
                          <a:gd name="connsiteX16" fmla="*/ 1095153 w 1329069"/>
                          <a:gd name="connsiteY16" fmla="*/ 358715 h 458308"/>
                          <a:gd name="connsiteX17" fmla="*/ 1127051 w 1329069"/>
                          <a:gd name="connsiteY17" fmla="*/ 348083 h 458308"/>
                          <a:gd name="connsiteX18" fmla="*/ 1254641 w 1329069"/>
                          <a:gd name="connsiteY18" fmla="*/ 326818 h 458308"/>
                          <a:gd name="connsiteX19" fmla="*/ 1329069 w 1329069"/>
                          <a:gd name="connsiteY19" fmla="*/ 305553 h 458308"/>
                          <a:gd name="connsiteX20" fmla="*/ 800126 w 1329069"/>
                          <a:gd name="connsiteY20" fmla="*/ 85061 h 458308"/>
                          <a:gd name="connsiteX21" fmla="*/ 627320 w 1329069"/>
                          <a:gd name="connsiteY21" fmla="*/ 29106 h 458308"/>
                          <a:gd name="connsiteX22" fmla="*/ 388464 w 1329069"/>
                          <a:gd name="connsiteY22" fmla="*/ 0 h 458308"/>
                          <a:gd name="connsiteX23" fmla="*/ 95693 w 1329069"/>
                          <a:gd name="connsiteY23" fmla="*/ 29106 h 458308"/>
                          <a:gd name="connsiteX24" fmla="*/ 53162 w 1329069"/>
                          <a:gd name="connsiteY24" fmla="*/ 39739 h 458308"/>
                          <a:gd name="connsiteX25" fmla="*/ 0 w 1329069"/>
                          <a:gd name="connsiteY25" fmla="*/ 50371 h 458308"/>
                          <a:gd name="connsiteX0" fmla="*/ 0 w 1329069"/>
                          <a:gd name="connsiteY0" fmla="*/ 50371 h 458308"/>
                          <a:gd name="connsiteX1" fmla="*/ 0 w 1329069"/>
                          <a:gd name="connsiteY1" fmla="*/ 50371 h 458308"/>
                          <a:gd name="connsiteX2" fmla="*/ 53162 w 1329069"/>
                          <a:gd name="connsiteY2" fmla="*/ 188594 h 458308"/>
                          <a:gd name="connsiteX3" fmla="*/ 85060 w 1329069"/>
                          <a:gd name="connsiteY3" fmla="*/ 231125 h 458308"/>
                          <a:gd name="connsiteX4" fmla="*/ 180753 w 1329069"/>
                          <a:gd name="connsiteY4" fmla="*/ 294920 h 458308"/>
                          <a:gd name="connsiteX5" fmla="*/ 265813 w 1329069"/>
                          <a:gd name="connsiteY5" fmla="*/ 348083 h 458308"/>
                          <a:gd name="connsiteX6" fmla="*/ 297711 w 1329069"/>
                          <a:gd name="connsiteY6" fmla="*/ 369348 h 458308"/>
                          <a:gd name="connsiteX7" fmla="*/ 393404 w 1329069"/>
                          <a:gd name="connsiteY7" fmla="*/ 401246 h 458308"/>
                          <a:gd name="connsiteX8" fmla="*/ 435934 w 1329069"/>
                          <a:gd name="connsiteY8" fmla="*/ 422511 h 458308"/>
                          <a:gd name="connsiteX9" fmla="*/ 510362 w 1329069"/>
                          <a:gd name="connsiteY9" fmla="*/ 433143 h 458308"/>
                          <a:gd name="connsiteX10" fmla="*/ 648586 w 1329069"/>
                          <a:gd name="connsiteY10" fmla="*/ 443776 h 458308"/>
                          <a:gd name="connsiteX11" fmla="*/ 744279 w 1329069"/>
                          <a:gd name="connsiteY11" fmla="*/ 454408 h 458308"/>
                          <a:gd name="connsiteX12" fmla="*/ 890449 w 1329069"/>
                          <a:gd name="connsiteY12" fmla="*/ 453013 h 458308"/>
                          <a:gd name="connsiteX13" fmla="*/ 999460 w 1329069"/>
                          <a:gd name="connsiteY13" fmla="*/ 411878 h 458308"/>
                          <a:gd name="connsiteX14" fmla="*/ 1031358 w 1329069"/>
                          <a:gd name="connsiteY14" fmla="*/ 401246 h 458308"/>
                          <a:gd name="connsiteX15" fmla="*/ 1052623 w 1329069"/>
                          <a:gd name="connsiteY15" fmla="*/ 369348 h 458308"/>
                          <a:gd name="connsiteX16" fmla="*/ 1095153 w 1329069"/>
                          <a:gd name="connsiteY16" fmla="*/ 358715 h 458308"/>
                          <a:gd name="connsiteX17" fmla="*/ 1168614 w 1329069"/>
                          <a:gd name="connsiteY17" fmla="*/ 343465 h 458308"/>
                          <a:gd name="connsiteX18" fmla="*/ 1254641 w 1329069"/>
                          <a:gd name="connsiteY18" fmla="*/ 326818 h 458308"/>
                          <a:gd name="connsiteX19" fmla="*/ 1329069 w 1329069"/>
                          <a:gd name="connsiteY19" fmla="*/ 305553 h 458308"/>
                          <a:gd name="connsiteX20" fmla="*/ 800126 w 1329069"/>
                          <a:gd name="connsiteY20" fmla="*/ 85061 h 458308"/>
                          <a:gd name="connsiteX21" fmla="*/ 627320 w 1329069"/>
                          <a:gd name="connsiteY21" fmla="*/ 29106 h 458308"/>
                          <a:gd name="connsiteX22" fmla="*/ 388464 w 1329069"/>
                          <a:gd name="connsiteY22" fmla="*/ 0 h 458308"/>
                          <a:gd name="connsiteX23" fmla="*/ 95693 w 1329069"/>
                          <a:gd name="connsiteY23" fmla="*/ 29106 h 458308"/>
                          <a:gd name="connsiteX24" fmla="*/ 53162 w 1329069"/>
                          <a:gd name="connsiteY24" fmla="*/ 39739 h 458308"/>
                          <a:gd name="connsiteX25" fmla="*/ 0 w 1329069"/>
                          <a:gd name="connsiteY25" fmla="*/ 50371 h 458308"/>
                          <a:gd name="connsiteX0" fmla="*/ 0 w 1329069"/>
                          <a:gd name="connsiteY0" fmla="*/ 50371 h 458308"/>
                          <a:gd name="connsiteX1" fmla="*/ 0 w 1329069"/>
                          <a:gd name="connsiteY1" fmla="*/ 50371 h 458308"/>
                          <a:gd name="connsiteX2" fmla="*/ 53162 w 1329069"/>
                          <a:gd name="connsiteY2" fmla="*/ 188594 h 458308"/>
                          <a:gd name="connsiteX3" fmla="*/ 85060 w 1329069"/>
                          <a:gd name="connsiteY3" fmla="*/ 231125 h 458308"/>
                          <a:gd name="connsiteX4" fmla="*/ 180753 w 1329069"/>
                          <a:gd name="connsiteY4" fmla="*/ 294920 h 458308"/>
                          <a:gd name="connsiteX5" fmla="*/ 265813 w 1329069"/>
                          <a:gd name="connsiteY5" fmla="*/ 348083 h 458308"/>
                          <a:gd name="connsiteX6" fmla="*/ 297711 w 1329069"/>
                          <a:gd name="connsiteY6" fmla="*/ 369348 h 458308"/>
                          <a:gd name="connsiteX7" fmla="*/ 393404 w 1329069"/>
                          <a:gd name="connsiteY7" fmla="*/ 401246 h 458308"/>
                          <a:gd name="connsiteX8" fmla="*/ 435934 w 1329069"/>
                          <a:gd name="connsiteY8" fmla="*/ 422511 h 458308"/>
                          <a:gd name="connsiteX9" fmla="*/ 510362 w 1329069"/>
                          <a:gd name="connsiteY9" fmla="*/ 433143 h 458308"/>
                          <a:gd name="connsiteX10" fmla="*/ 648586 w 1329069"/>
                          <a:gd name="connsiteY10" fmla="*/ 443776 h 458308"/>
                          <a:gd name="connsiteX11" fmla="*/ 744279 w 1329069"/>
                          <a:gd name="connsiteY11" fmla="*/ 454408 h 458308"/>
                          <a:gd name="connsiteX12" fmla="*/ 890449 w 1329069"/>
                          <a:gd name="connsiteY12" fmla="*/ 453013 h 458308"/>
                          <a:gd name="connsiteX13" fmla="*/ 999460 w 1329069"/>
                          <a:gd name="connsiteY13" fmla="*/ 411878 h 458308"/>
                          <a:gd name="connsiteX14" fmla="*/ 1031358 w 1329069"/>
                          <a:gd name="connsiteY14" fmla="*/ 401246 h 458308"/>
                          <a:gd name="connsiteX15" fmla="*/ 1052623 w 1329069"/>
                          <a:gd name="connsiteY15" fmla="*/ 369348 h 458308"/>
                          <a:gd name="connsiteX16" fmla="*/ 1113625 w 1329069"/>
                          <a:gd name="connsiteY16" fmla="*/ 363333 h 458308"/>
                          <a:gd name="connsiteX17" fmla="*/ 1168614 w 1329069"/>
                          <a:gd name="connsiteY17" fmla="*/ 343465 h 458308"/>
                          <a:gd name="connsiteX18" fmla="*/ 1254641 w 1329069"/>
                          <a:gd name="connsiteY18" fmla="*/ 326818 h 458308"/>
                          <a:gd name="connsiteX19" fmla="*/ 1329069 w 1329069"/>
                          <a:gd name="connsiteY19" fmla="*/ 305553 h 458308"/>
                          <a:gd name="connsiteX20" fmla="*/ 800126 w 1329069"/>
                          <a:gd name="connsiteY20" fmla="*/ 85061 h 458308"/>
                          <a:gd name="connsiteX21" fmla="*/ 627320 w 1329069"/>
                          <a:gd name="connsiteY21" fmla="*/ 29106 h 458308"/>
                          <a:gd name="connsiteX22" fmla="*/ 388464 w 1329069"/>
                          <a:gd name="connsiteY22" fmla="*/ 0 h 458308"/>
                          <a:gd name="connsiteX23" fmla="*/ 95693 w 1329069"/>
                          <a:gd name="connsiteY23" fmla="*/ 29106 h 458308"/>
                          <a:gd name="connsiteX24" fmla="*/ 53162 w 1329069"/>
                          <a:gd name="connsiteY24" fmla="*/ 39739 h 458308"/>
                          <a:gd name="connsiteX25" fmla="*/ 0 w 1329069"/>
                          <a:gd name="connsiteY25" fmla="*/ 50371 h 458308"/>
                          <a:gd name="connsiteX0" fmla="*/ 0 w 1329069"/>
                          <a:gd name="connsiteY0" fmla="*/ 50371 h 458308"/>
                          <a:gd name="connsiteX1" fmla="*/ 0 w 1329069"/>
                          <a:gd name="connsiteY1" fmla="*/ 50371 h 458308"/>
                          <a:gd name="connsiteX2" fmla="*/ 53162 w 1329069"/>
                          <a:gd name="connsiteY2" fmla="*/ 188594 h 458308"/>
                          <a:gd name="connsiteX3" fmla="*/ 85060 w 1329069"/>
                          <a:gd name="connsiteY3" fmla="*/ 231125 h 458308"/>
                          <a:gd name="connsiteX4" fmla="*/ 180753 w 1329069"/>
                          <a:gd name="connsiteY4" fmla="*/ 294920 h 458308"/>
                          <a:gd name="connsiteX5" fmla="*/ 265813 w 1329069"/>
                          <a:gd name="connsiteY5" fmla="*/ 348083 h 458308"/>
                          <a:gd name="connsiteX6" fmla="*/ 297711 w 1329069"/>
                          <a:gd name="connsiteY6" fmla="*/ 369348 h 458308"/>
                          <a:gd name="connsiteX7" fmla="*/ 393404 w 1329069"/>
                          <a:gd name="connsiteY7" fmla="*/ 401246 h 458308"/>
                          <a:gd name="connsiteX8" fmla="*/ 435934 w 1329069"/>
                          <a:gd name="connsiteY8" fmla="*/ 422511 h 458308"/>
                          <a:gd name="connsiteX9" fmla="*/ 510362 w 1329069"/>
                          <a:gd name="connsiteY9" fmla="*/ 433143 h 458308"/>
                          <a:gd name="connsiteX10" fmla="*/ 648586 w 1329069"/>
                          <a:gd name="connsiteY10" fmla="*/ 443776 h 458308"/>
                          <a:gd name="connsiteX11" fmla="*/ 744279 w 1329069"/>
                          <a:gd name="connsiteY11" fmla="*/ 454408 h 458308"/>
                          <a:gd name="connsiteX12" fmla="*/ 890449 w 1329069"/>
                          <a:gd name="connsiteY12" fmla="*/ 453013 h 458308"/>
                          <a:gd name="connsiteX13" fmla="*/ 999460 w 1329069"/>
                          <a:gd name="connsiteY13" fmla="*/ 411878 h 458308"/>
                          <a:gd name="connsiteX14" fmla="*/ 1031358 w 1329069"/>
                          <a:gd name="connsiteY14" fmla="*/ 401246 h 458308"/>
                          <a:gd name="connsiteX15" fmla="*/ 1069985 w 1329069"/>
                          <a:gd name="connsiteY15" fmla="*/ 382852 h 458308"/>
                          <a:gd name="connsiteX16" fmla="*/ 1113625 w 1329069"/>
                          <a:gd name="connsiteY16" fmla="*/ 363333 h 458308"/>
                          <a:gd name="connsiteX17" fmla="*/ 1168614 w 1329069"/>
                          <a:gd name="connsiteY17" fmla="*/ 343465 h 458308"/>
                          <a:gd name="connsiteX18" fmla="*/ 1254641 w 1329069"/>
                          <a:gd name="connsiteY18" fmla="*/ 326818 h 458308"/>
                          <a:gd name="connsiteX19" fmla="*/ 1329069 w 1329069"/>
                          <a:gd name="connsiteY19" fmla="*/ 305553 h 458308"/>
                          <a:gd name="connsiteX20" fmla="*/ 800126 w 1329069"/>
                          <a:gd name="connsiteY20" fmla="*/ 85061 h 458308"/>
                          <a:gd name="connsiteX21" fmla="*/ 627320 w 1329069"/>
                          <a:gd name="connsiteY21" fmla="*/ 29106 h 458308"/>
                          <a:gd name="connsiteX22" fmla="*/ 388464 w 1329069"/>
                          <a:gd name="connsiteY22" fmla="*/ 0 h 458308"/>
                          <a:gd name="connsiteX23" fmla="*/ 95693 w 1329069"/>
                          <a:gd name="connsiteY23" fmla="*/ 29106 h 458308"/>
                          <a:gd name="connsiteX24" fmla="*/ 53162 w 1329069"/>
                          <a:gd name="connsiteY24" fmla="*/ 39739 h 458308"/>
                          <a:gd name="connsiteX25" fmla="*/ 0 w 1329069"/>
                          <a:gd name="connsiteY25" fmla="*/ 50371 h 458308"/>
                          <a:gd name="connsiteX0" fmla="*/ 0 w 1329069"/>
                          <a:gd name="connsiteY0" fmla="*/ 50371 h 458308"/>
                          <a:gd name="connsiteX1" fmla="*/ 0 w 1329069"/>
                          <a:gd name="connsiteY1" fmla="*/ 50371 h 458308"/>
                          <a:gd name="connsiteX2" fmla="*/ 53162 w 1329069"/>
                          <a:gd name="connsiteY2" fmla="*/ 188594 h 458308"/>
                          <a:gd name="connsiteX3" fmla="*/ 85060 w 1329069"/>
                          <a:gd name="connsiteY3" fmla="*/ 231125 h 458308"/>
                          <a:gd name="connsiteX4" fmla="*/ 174966 w 1329069"/>
                          <a:gd name="connsiteY4" fmla="*/ 306495 h 458308"/>
                          <a:gd name="connsiteX5" fmla="*/ 265813 w 1329069"/>
                          <a:gd name="connsiteY5" fmla="*/ 348083 h 458308"/>
                          <a:gd name="connsiteX6" fmla="*/ 297711 w 1329069"/>
                          <a:gd name="connsiteY6" fmla="*/ 369348 h 458308"/>
                          <a:gd name="connsiteX7" fmla="*/ 393404 w 1329069"/>
                          <a:gd name="connsiteY7" fmla="*/ 401246 h 458308"/>
                          <a:gd name="connsiteX8" fmla="*/ 435934 w 1329069"/>
                          <a:gd name="connsiteY8" fmla="*/ 422511 h 458308"/>
                          <a:gd name="connsiteX9" fmla="*/ 510362 w 1329069"/>
                          <a:gd name="connsiteY9" fmla="*/ 433143 h 458308"/>
                          <a:gd name="connsiteX10" fmla="*/ 648586 w 1329069"/>
                          <a:gd name="connsiteY10" fmla="*/ 443776 h 458308"/>
                          <a:gd name="connsiteX11" fmla="*/ 744279 w 1329069"/>
                          <a:gd name="connsiteY11" fmla="*/ 454408 h 458308"/>
                          <a:gd name="connsiteX12" fmla="*/ 890449 w 1329069"/>
                          <a:gd name="connsiteY12" fmla="*/ 453013 h 458308"/>
                          <a:gd name="connsiteX13" fmla="*/ 999460 w 1329069"/>
                          <a:gd name="connsiteY13" fmla="*/ 411878 h 458308"/>
                          <a:gd name="connsiteX14" fmla="*/ 1031358 w 1329069"/>
                          <a:gd name="connsiteY14" fmla="*/ 401246 h 458308"/>
                          <a:gd name="connsiteX15" fmla="*/ 1069985 w 1329069"/>
                          <a:gd name="connsiteY15" fmla="*/ 382852 h 458308"/>
                          <a:gd name="connsiteX16" fmla="*/ 1113625 w 1329069"/>
                          <a:gd name="connsiteY16" fmla="*/ 363333 h 458308"/>
                          <a:gd name="connsiteX17" fmla="*/ 1168614 w 1329069"/>
                          <a:gd name="connsiteY17" fmla="*/ 343465 h 458308"/>
                          <a:gd name="connsiteX18" fmla="*/ 1254641 w 1329069"/>
                          <a:gd name="connsiteY18" fmla="*/ 326818 h 458308"/>
                          <a:gd name="connsiteX19" fmla="*/ 1329069 w 1329069"/>
                          <a:gd name="connsiteY19" fmla="*/ 305553 h 458308"/>
                          <a:gd name="connsiteX20" fmla="*/ 800126 w 1329069"/>
                          <a:gd name="connsiteY20" fmla="*/ 85061 h 458308"/>
                          <a:gd name="connsiteX21" fmla="*/ 627320 w 1329069"/>
                          <a:gd name="connsiteY21" fmla="*/ 29106 h 458308"/>
                          <a:gd name="connsiteX22" fmla="*/ 388464 w 1329069"/>
                          <a:gd name="connsiteY22" fmla="*/ 0 h 458308"/>
                          <a:gd name="connsiteX23" fmla="*/ 95693 w 1329069"/>
                          <a:gd name="connsiteY23" fmla="*/ 29106 h 458308"/>
                          <a:gd name="connsiteX24" fmla="*/ 53162 w 1329069"/>
                          <a:gd name="connsiteY24" fmla="*/ 39739 h 458308"/>
                          <a:gd name="connsiteX25" fmla="*/ 0 w 1329069"/>
                          <a:gd name="connsiteY25" fmla="*/ 50371 h 45830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</a:cxnLst>
                        <a:rect l="l" t="t" r="r" b="b"/>
                        <a:pathLst>
                          <a:path w="1329069" h="458308">
                            <a:moveTo>
                              <a:pt x="0" y="50371"/>
                            </a:moveTo>
                            <a:lnTo>
                              <a:pt x="0" y="50371"/>
                            </a:lnTo>
                            <a:cubicBezTo>
                              <a:pt x="14908" y="95096"/>
                              <a:pt x="27232" y="147105"/>
                              <a:pt x="53162" y="188594"/>
                            </a:cubicBezTo>
                            <a:cubicBezTo>
                              <a:pt x="62554" y="203622"/>
                              <a:pt x="64759" y="211475"/>
                              <a:pt x="85060" y="231125"/>
                            </a:cubicBezTo>
                            <a:cubicBezTo>
                              <a:pt x="105361" y="250775"/>
                              <a:pt x="99351" y="265779"/>
                              <a:pt x="174966" y="306495"/>
                            </a:cubicBezTo>
                            <a:cubicBezTo>
                              <a:pt x="204405" y="322347"/>
                              <a:pt x="245356" y="337608"/>
                              <a:pt x="265813" y="348083"/>
                            </a:cubicBezTo>
                            <a:cubicBezTo>
                              <a:pt x="286270" y="358558"/>
                              <a:pt x="285915" y="364433"/>
                              <a:pt x="297711" y="369348"/>
                            </a:cubicBezTo>
                            <a:cubicBezTo>
                              <a:pt x="328748" y="382280"/>
                              <a:pt x="363331" y="386209"/>
                              <a:pt x="393404" y="401246"/>
                            </a:cubicBezTo>
                            <a:cubicBezTo>
                              <a:pt x="407581" y="408334"/>
                              <a:pt x="420642" y="418341"/>
                              <a:pt x="435934" y="422511"/>
                            </a:cubicBezTo>
                            <a:cubicBezTo>
                              <a:pt x="460112" y="429105"/>
                              <a:pt x="485425" y="430649"/>
                              <a:pt x="510362" y="433143"/>
                            </a:cubicBezTo>
                            <a:cubicBezTo>
                              <a:pt x="556343" y="437741"/>
                              <a:pt x="602565" y="439592"/>
                              <a:pt x="648586" y="443776"/>
                            </a:cubicBezTo>
                            <a:cubicBezTo>
                              <a:pt x="680548" y="446682"/>
                              <a:pt x="712381" y="450864"/>
                              <a:pt x="744279" y="454408"/>
                            </a:cubicBezTo>
                            <a:cubicBezTo>
                              <a:pt x="822251" y="450864"/>
                              <a:pt x="813458" y="465845"/>
                              <a:pt x="890449" y="453013"/>
                            </a:cubicBezTo>
                            <a:cubicBezTo>
                              <a:pt x="903054" y="450912"/>
                              <a:pt x="975975" y="420506"/>
                              <a:pt x="999460" y="411878"/>
                            </a:cubicBezTo>
                            <a:cubicBezTo>
                              <a:pt x="1022945" y="403250"/>
                              <a:pt x="1020725" y="404790"/>
                              <a:pt x="1031358" y="401246"/>
                            </a:cubicBezTo>
                            <a:cubicBezTo>
                              <a:pt x="1038446" y="390613"/>
                              <a:pt x="1056274" y="389171"/>
                              <a:pt x="1069985" y="382852"/>
                            </a:cubicBezTo>
                            <a:cubicBezTo>
                              <a:pt x="1083696" y="376533"/>
                              <a:pt x="1097187" y="369898"/>
                              <a:pt x="1113625" y="363333"/>
                            </a:cubicBezTo>
                            <a:cubicBezTo>
                              <a:pt x="1130063" y="356768"/>
                              <a:pt x="1145111" y="349551"/>
                              <a:pt x="1168614" y="343465"/>
                            </a:cubicBezTo>
                            <a:cubicBezTo>
                              <a:pt x="1192117" y="337379"/>
                              <a:pt x="1212616" y="332821"/>
                              <a:pt x="1254641" y="326818"/>
                            </a:cubicBezTo>
                            <a:cubicBezTo>
                              <a:pt x="1321799" y="304432"/>
                              <a:pt x="1296021" y="305553"/>
                              <a:pt x="1329069" y="305553"/>
                            </a:cubicBezTo>
                            <a:cubicBezTo>
                              <a:pt x="1123506" y="238213"/>
                              <a:pt x="1005689" y="152401"/>
                              <a:pt x="800126" y="85061"/>
                            </a:cubicBezTo>
                            <a:cubicBezTo>
                              <a:pt x="771772" y="60252"/>
                              <a:pt x="695930" y="43283"/>
                              <a:pt x="627320" y="29106"/>
                            </a:cubicBezTo>
                            <a:cubicBezTo>
                              <a:pt x="558710" y="14929"/>
                              <a:pt x="420558" y="0"/>
                              <a:pt x="388464" y="0"/>
                            </a:cubicBezTo>
                            <a:cubicBezTo>
                              <a:pt x="243109" y="0"/>
                              <a:pt x="241004" y="25562"/>
                              <a:pt x="95693" y="29106"/>
                            </a:cubicBezTo>
                            <a:cubicBezTo>
                              <a:pt x="81516" y="32650"/>
                              <a:pt x="67025" y="35118"/>
                              <a:pt x="53162" y="39739"/>
                            </a:cubicBezTo>
                            <a:cubicBezTo>
                              <a:pt x="-14581" y="62320"/>
                              <a:pt x="8860" y="48599"/>
                              <a:pt x="0" y="50371"/>
                            </a:cubicBezTo>
                            <a:close/>
                          </a:path>
                        </a:pathLst>
                      </a:custGeom>
                      <a:grpFill/>
                      <a:ln>
                        <a:solidFill>
                          <a:srgbClr val="660033"/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hu-HU"/>
                      </a:p>
                    </p:txBody>
                  </p:sp>
                  <p:grpSp>
                    <p:nvGrpSpPr>
                      <p:cNvPr id="497" name="Csoportba foglalás 496">
                        <a:extLst>
                          <a:ext uri="{FF2B5EF4-FFF2-40B4-BE49-F238E27FC236}">
                            <a16:creationId xmlns:a16="http://schemas.microsoft.com/office/drawing/2014/main" id="{42C01582-F32E-099C-39AC-1D2E5E14D8B7}"/>
                          </a:ext>
                        </a:extLst>
                      </p:cNvPr>
                      <p:cNvGrpSpPr/>
                      <p:nvPr/>
                    </p:nvGrpSpPr>
                    <p:grpSpPr>
                      <a:xfrm rot="17008807" flipH="1">
                        <a:off x="4358774" y="1456080"/>
                        <a:ext cx="884066" cy="312000"/>
                        <a:chOff x="2510407" y="6805952"/>
                        <a:chExt cx="884066" cy="312000"/>
                      </a:xfrm>
                      <a:grpFill/>
                    </p:grpSpPr>
                    <p:sp>
                      <p:nvSpPr>
                        <p:cNvPr id="515" name="Szalagív 514">
                          <a:extLst>
                            <a:ext uri="{FF2B5EF4-FFF2-40B4-BE49-F238E27FC236}">
                              <a16:creationId xmlns:a16="http://schemas.microsoft.com/office/drawing/2014/main" id="{AB0FF590-7A73-D290-D67B-CC2A32C95A01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 rot="624052" flipV="1">
                          <a:off x="2643236" y="6884662"/>
                          <a:ext cx="751237" cy="233290"/>
                        </a:xfrm>
                        <a:prstGeom prst="blockArc">
                          <a:avLst/>
                        </a:prstGeom>
                        <a:grpFill/>
                        <a:ln>
                          <a:solidFill>
                            <a:srgbClr val="660033"/>
                          </a:solidFill>
                        </a:ln>
                      </p:spPr>
                      <p:style>
                        <a:lnRef idx="2">
                          <a:schemeClr val="accent1">
                            <a:shade val="15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hu-HU">
                            <a:solidFill>
                              <a:schemeClr val="tx1"/>
                            </a:solidFill>
                          </a:endParaRPr>
                        </a:p>
                      </p:txBody>
                    </p:sp>
                    <p:sp>
                      <p:nvSpPr>
                        <p:cNvPr id="516" name="Ellipszis 515">
                          <a:extLst>
                            <a:ext uri="{FF2B5EF4-FFF2-40B4-BE49-F238E27FC236}">
                              <a16:creationId xmlns:a16="http://schemas.microsoft.com/office/drawing/2014/main" id="{13251865-2623-6EBC-E63F-15F540746972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2510407" y="6805952"/>
                          <a:ext cx="193279" cy="193279"/>
                        </a:xfrm>
                        <a:prstGeom prst="ellipse">
                          <a:avLst/>
                        </a:prstGeom>
                        <a:grpFill/>
                        <a:ln>
                          <a:solidFill>
                            <a:srgbClr val="660033"/>
                          </a:solidFill>
                        </a:ln>
                      </p:spPr>
                      <p:style>
                        <a:lnRef idx="2">
                          <a:schemeClr val="accent1">
                            <a:shade val="15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hu-HU"/>
                        </a:p>
                      </p:txBody>
                    </p:sp>
                  </p:grpSp>
                  <p:sp>
                    <p:nvSpPr>
                      <p:cNvPr id="498" name="Szabadkézi sokszög: alakzat 497">
                        <a:extLst>
                          <a:ext uri="{FF2B5EF4-FFF2-40B4-BE49-F238E27FC236}">
                            <a16:creationId xmlns:a16="http://schemas.microsoft.com/office/drawing/2014/main" id="{3E12D13C-1048-B66B-7C8F-A7431599CA77}"/>
                          </a:ext>
                        </a:extLst>
                      </p:cNvPr>
                      <p:cNvSpPr/>
                      <p:nvPr/>
                    </p:nvSpPr>
                    <p:spPr>
                      <a:xfrm rot="21412754">
                        <a:off x="3691689" y="4381484"/>
                        <a:ext cx="525854" cy="241476"/>
                      </a:xfrm>
                      <a:custGeom>
                        <a:avLst/>
                        <a:gdLst>
                          <a:gd name="connsiteX0" fmla="*/ 0 w 1329069"/>
                          <a:gd name="connsiteY0" fmla="*/ 32184 h 436221"/>
                          <a:gd name="connsiteX1" fmla="*/ 0 w 1329069"/>
                          <a:gd name="connsiteY1" fmla="*/ 32184 h 436221"/>
                          <a:gd name="connsiteX2" fmla="*/ 53162 w 1329069"/>
                          <a:gd name="connsiteY2" fmla="*/ 170407 h 436221"/>
                          <a:gd name="connsiteX3" fmla="*/ 85060 w 1329069"/>
                          <a:gd name="connsiteY3" fmla="*/ 212938 h 436221"/>
                          <a:gd name="connsiteX4" fmla="*/ 180753 w 1329069"/>
                          <a:gd name="connsiteY4" fmla="*/ 276733 h 436221"/>
                          <a:gd name="connsiteX5" fmla="*/ 265813 w 1329069"/>
                          <a:gd name="connsiteY5" fmla="*/ 329896 h 436221"/>
                          <a:gd name="connsiteX6" fmla="*/ 297711 w 1329069"/>
                          <a:gd name="connsiteY6" fmla="*/ 351161 h 436221"/>
                          <a:gd name="connsiteX7" fmla="*/ 393404 w 1329069"/>
                          <a:gd name="connsiteY7" fmla="*/ 383059 h 436221"/>
                          <a:gd name="connsiteX8" fmla="*/ 435934 w 1329069"/>
                          <a:gd name="connsiteY8" fmla="*/ 404324 h 436221"/>
                          <a:gd name="connsiteX9" fmla="*/ 510362 w 1329069"/>
                          <a:gd name="connsiteY9" fmla="*/ 414956 h 436221"/>
                          <a:gd name="connsiteX10" fmla="*/ 648586 w 1329069"/>
                          <a:gd name="connsiteY10" fmla="*/ 425589 h 436221"/>
                          <a:gd name="connsiteX11" fmla="*/ 744279 w 1329069"/>
                          <a:gd name="connsiteY11" fmla="*/ 436221 h 436221"/>
                          <a:gd name="connsiteX12" fmla="*/ 978195 w 1329069"/>
                          <a:gd name="connsiteY12" fmla="*/ 425589 h 436221"/>
                          <a:gd name="connsiteX13" fmla="*/ 999460 w 1329069"/>
                          <a:gd name="connsiteY13" fmla="*/ 393691 h 436221"/>
                          <a:gd name="connsiteX14" fmla="*/ 1031358 w 1329069"/>
                          <a:gd name="connsiteY14" fmla="*/ 383059 h 436221"/>
                          <a:gd name="connsiteX15" fmla="*/ 1052623 w 1329069"/>
                          <a:gd name="connsiteY15" fmla="*/ 351161 h 436221"/>
                          <a:gd name="connsiteX16" fmla="*/ 1095153 w 1329069"/>
                          <a:gd name="connsiteY16" fmla="*/ 340528 h 436221"/>
                          <a:gd name="connsiteX17" fmla="*/ 1127051 w 1329069"/>
                          <a:gd name="connsiteY17" fmla="*/ 329896 h 436221"/>
                          <a:gd name="connsiteX18" fmla="*/ 1254641 w 1329069"/>
                          <a:gd name="connsiteY18" fmla="*/ 308631 h 436221"/>
                          <a:gd name="connsiteX19" fmla="*/ 1329069 w 1329069"/>
                          <a:gd name="connsiteY19" fmla="*/ 287366 h 436221"/>
                          <a:gd name="connsiteX20" fmla="*/ 712381 w 1329069"/>
                          <a:gd name="connsiteY20" fmla="*/ 85347 h 436221"/>
                          <a:gd name="connsiteX21" fmla="*/ 627320 w 1329069"/>
                          <a:gd name="connsiteY21" fmla="*/ 10919 h 436221"/>
                          <a:gd name="connsiteX22" fmla="*/ 531627 w 1329069"/>
                          <a:gd name="connsiteY22" fmla="*/ 286 h 436221"/>
                          <a:gd name="connsiteX23" fmla="*/ 95693 w 1329069"/>
                          <a:gd name="connsiteY23" fmla="*/ 10919 h 436221"/>
                          <a:gd name="connsiteX24" fmla="*/ 53162 w 1329069"/>
                          <a:gd name="connsiteY24" fmla="*/ 21552 h 436221"/>
                          <a:gd name="connsiteX25" fmla="*/ 0 w 1329069"/>
                          <a:gd name="connsiteY25" fmla="*/ 32184 h 436221"/>
                          <a:gd name="connsiteX0" fmla="*/ 0 w 1329069"/>
                          <a:gd name="connsiteY0" fmla="*/ 31901 h 435938"/>
                          <a:gd name="connsiteX1" fmla="*/ 0 w 1329069"/>
                          <a:gd name="connsiteY1" fmla="*/ 31901 h 435938"/>
                          <a:gd name="connsiteX2" fmla="*/ 53162 w 1329069"/>
                          <a:gd name="connsiteY2" fmla="*/ 170124 h 435938"/>
                          <a:gd name="connsiteX3" fmla="*/ 85060 w 1329069"/>
                          <a:gd name="connsiteY3" fmla="*/ 212655 h 435938"/>
                          <a:gd name="connsiteX4" fmla="*/ 180753 w 1329069"/>
                          <a:gd name="connsiteY4" fmla="*/ 276450 h 435938"/>
                          <a:gd name="connsiteX5" fmla="*/ 265813 w 1329069"/>
                          <a:gd name="connsiteY5" fmla="*/ 329613 h 435938"/>
                          <a:gd name="connsiteX6" fmla="*/ 297711 w 1329069"/>
                          <a:gd name="connsiteY6" fmla="*/ 350878 h 435938"/>
                          <a:gd name="connsiteX7" fmla="*/ 393404 w 1329069"/>
                          <a:gd name="connsiteY7" fmla="*/ 382776 h 435938"/>
                          <a:gd name="connsiteX8" fmla="*/ 435934 w 1329069"/>
                          <a:gd name="connsiteY8" fmla="*/ 404041 h 435938"/>
                          <a:gd name="connsiteX9" fmla="*/ 510362 w 1329069"/>
                          <a:gd name="connsiteY9" fmla="*/ 414673 h 435938"/>
                          <a:gd name="connsiteX10" fmla="*/ 648586 w 1329069"/>
                          <a:gd name="connsiteY10" fmla="*/ 425306 h 435938"/>
                          <a:gd name="connsiteX11" fmla="*/ 744279 w 1329069"/>
                          <a:gd name="connsiteY11" fmla="*/ 435938 h 435938"/>
                          <a:gd name="connsiteX12" fmla="*/ 978195 w 1329069"/>
                          <a:gd name="connsiteY12" fmla="*/ 425306 h 435938"/>
                          <a:gd name="connsiteX13" fmla="*/ 999460 w 1329069"/>
                          <a:gd name="connsiteY13" fmla="*/ 393408 h 435938"/>
                          <a:gd name="connsiteX14" fmla="*/ 1031358 w 1329069"/>
                          <a:gd name="connsiteY14" fmla="*/ 382776 h 435938"/>
                          <a:gd name="connsiteX15" fmla="*/ 1052623 w 1329069"/>
                          <a:gd name="connsiteY15" fmla="*/ 350878 h 435938"/>
                          <a:gd name="connsiteX16" fmla="*/ 1095153 w 1329069"/>
                          <a:gd name="connsiteY16" fmla="*/ 340245 h 435938"/>
                          <a:gd name="connsiteX17" fmla="*/ 1127051 w 1329069"/>
                          <a:gd name="connsiteY17" fmla="*/ 329613 h 435938"/>
                          <a:gd name="connsiteX18" fmla="*/ 1254641 w 1329069"/>
                          <a:gd name="connsiteY18" fmla="*/ 308348 h 435938"/>
                          <a:gd name="connsiteX19" fmla="*/ 1329069 w 1329069"/>
                          <a:gd name="connsiteY19" fmla="*/ 287083 h 435938"/>
                          <a:gd name="connsiteX20" fmla="*/ 800126 w 1329069"/>
                          <a:gd name="connsiteY20" fmla="*/ 66591 h 435938"/>
                          <a:gd name="connsiteX21" fmla="*/ 627320 w 1329069"/>
                          <a:gd name="connsiteY21" fmla="*/ 10636 h 435938"/>
                          <a:gd name="connsiteX22" fmla="*/ 531627 w 1329069"/>
                          <a:gd name="connsiteY22" fmla="*/ 3 h 435938"/>
                          <a:gd name="connsiteX23" fmla="*/ 95693 w 1329069"/>
                          <a:gd name="connsiteY23" fmla="*/ 10636 h 435938"/>
                          <a:gd name="connsiteX24" fmla="*/ 53162 w 1329069"/>
                          <a:gd name="connsiteY24" fmla="*/ 21269 h 435938"/>
                          <a:gd name="connsiteX25" fmla="*/ 0 w 1329069"/>
                          <a:gd name="connsiteY25" fmla="*/ 31901 h 435938"/>
                          <a:gd name="connsiteX0" fmla="*/ 0 w 1329069"/>
                          <a:gd name="connsiteY0" fmla="*/ 50371 h 454408"/>
                          <a:gd name="connsiteX1" fmla="*/ 0 w 1329069"/>
                          <a:gd name="connsiteY1" fmla="*/ 50371 h 454408"/>
                          <a:gd name="connsiteX2" fmla="*/ 53162 w 1329069"/>
                          <a:gd name="connsiteY2" fmla="*/ 188594 h 454408"/>
                          <a:gd name="connsiteX3" fmla="*/ 85060 w 1329069"/>
                          <a:gd name="connsiteY3" fmla="*/ 231125 h 454408"/>
                          <a:gd name="connsiteX4" fmla="*/ 180753 w 1329069"/>
                          <a:gd name="connsiteY4" fmla="*/ 294920 h 454408"/>
                          <a:gd name="connsiteX5" fmla="*/ 265813 w 1329069"/>
                          <a:gd name="connsiteY5" fmla="*/ 348083 h 454408"/>
                          <a:gd name="connsiteX6" fmla="*/ 297711 w 1329069"/>
                          <a:gd name="connsiteY6" fmla="*/ 369348 h 454408"/>
                          <a:gd name="connsiteX7" fmla="*/ 393404 w 1329069"/>
                          <a:gd name="connsiteY7" fmla="*/ 401246 h 454408"/>
                          <a:gd name="connsiteX8" fmla="*/ 435934 w 1329069"/>
                          <a:gd name="connsiteY8" fmla="*/ 422511 h 454408"/>
                          <a:gd name="connsiteX9" fmla="*/ 510362 w 1329069"/>
                          <a:gd name="connsiteY9" fmla="*/ 433143 h 454408"/>
                          <a:gd name="connsiteX10" fmla="*/ 648586 w 1329069"/>
                          <a:gd name="connsiteY10" fmla="*/ 443776 h 454408"/>
                          <a:gd name="connsiteX11" fmla="*/ 744279 w 1329069"/>
                          <a:gd name="connsiteY11" fmla="*/ 454408 h 454408"/>
                          <a:gd name="connsiteX12" fmla="*/ 978195 w 1329069"/>
                          <a:gd name="connsiteY12" fmla="*/ 443776 h 454408"/>
                          <a:gd name="connsiteX13" fmla="*/ 999460 w 1329069"/>
                          <a:gd name="connsiteY13" fmla="*/ 411878 h 454408"/>
                          <a:gd name="connsiteX14" fmla="*/ 1031358 w 1329069"/>
                          <a:gd name="connsiteY14" fmla="*/ 401246 h 454408"/>
                          <a:gd name="connsiteX15" fmla="*/ 1052623 w 1329069"/>
                          <a:gd name="connsiteY15" fmla="*/ 369348 h 454408"/>
                          <a:gd name="connsiteX16" fmla="*/ 1095153 w 1329069"/>
                          <a:gd name="connsiteY16" fmla="*/ 358715 h 454408"/>
                          <a:gd name="connsiteX17" fmla="*/ 1127051 w 1329069"/>
                          <a:gd name="connsiteY17" fmla="*/ 348083 h 454408"/>
                          <a:gd name="connsiteX18" fmla="*/ 1254641 w 1329069"/>
                          <a:gd name="connsiteY18" fmla="*/ 326818 h 454408"/>
                          <a:gd name="connsiteX19" fmla="*/ 1329069 w 1329069"/>
                          <a:gd name="connsiteY19" fmla="*/ 305553 h 454408"/>
                          <a:gd name="connsiteX20" fmla="*/ 800126 w 1329069"/>
                          <a:gd name="connsiteY20" fmla="*/ 85061 h 454408"/>
                          <a:gd name="connsiteX21" fmla="*/ 627320 w 1329069"/>
                          <a:gd name="connsiteY21" fmla="*/ 29106 h 454408"/>
                          <a:gd name="connsiteX22" fmla="*/ 388464 w 1329069"/>
                          <a:gd name="connsiteY22" fmla="*/ 0 h 454408"/>
                          <a:gd name="connsiteX23" fmla="*/ 95693 w 1329069"/>
                          <a:gd name="connsiteY23" fmla="*/ 29106 h 454408"/>
                          <a:gd name="connsiteX24" fmla="*/ 53162 w 1329069"/>
                          <a:gd name="connsiteY24" fmla="*/ 39739 h 454408"/>
                          <a:gd name="connsiteX25" fmla="*/ 0 w 1329069"/>
                          <a:gd name="connsiteY25" fmla="*/ 50371 h 454408"/>
                          <a:gd name="connsiteX0" fmla="*/ 0 w 1329069"/>
                          <a:gd name="connsiteY0" fmla="*/ 50371 h 458308"/>
                          <a:gd name="connsiteX1" fmla="*/ 0 w 1329069"/>
                          <a:gd name="connsiteY1" fmla="*/ 50371 h 458308"/>
                          <a:gd name="connsiteX2" fmla="*/ 53162 w 1329069"/>
                          <a:gd name="connsiteY2" fmla="*/ 188594 h 458308"/>
                          <a:gd name="connsiteX3" fmla="*/ 85060 w 1329069"/>
                          <a:gd name="connsiteY3" fmla="*/ 231125 h 458308"/>
                          <a:gd name="connsiteX4" fmla="*/ 180753 w 1329069"/>
                          <a:gd name="connsiteY4" fmla="*/ 294920 h 458308"/>
                          <a:gd name="connsiteX5" fmla="*/ 265813 w 1329069"/>
                          <a:gd name="connsiteY5" fmla="*/ 348083 h 458308"/>
                          <a:gd name="connsiteX6" fmla="*/ 297711 w 1329069"/>
                          <a:gd name="connsiteY6" fmla="*/ 369348 h 458308"/>
                          <a:gd name="connsiteX7" fmla="*/ 393404 w 1329069"/>
                          <a:gd name="connsiteY7" fmla="*/ 401246 h 458308"/>
                          <a:gd name="connsiteX8" fmla="*/ 435934 w 1329069"/>
                          <a:gd name="connsiteY8" fmla="*/ 422511 h 458308"/>
                          <a:gd name="connsiteX9" fmla="*/ 510362 w 1329069"/>
                          <a:gd name="connsiteY9" fmla="*/ 433143 h 458308"/>
                          <a:gd name="connsiteX10" fmla="*/ 648586 w 1329069"/>
                          <a:gd name="connsiteY10" fmla="*/ 443776 h 458308"/>
                          <a:gd name="connsiteX11" fmla="*/ 744279 w 1329069"/>
                          <a:gd name="connsiteY11" fmla="*/ 454408 h 458308"/>
                          <a:gd name="connsiteX12" fmla="*/ 890449 w 1329069"/>
                          <a:gd name="connsiteY12" fmla="*/ 453013 h 458308"/>
                          <a:gd name="connsiteX13" fmla="*/ 999460 w 1329069"/>
                          <a:gd name="connsiteY13" fmla="*/ 411878 h 458308"/>
                          <a:gd name="connsiteX14" fmla="*/ 1031358 w 1329069"/>
                          <a:gd name="connsiteY14" fmla="*/ 401246 h 458308"/>
                          <a:gd name="connsiteX15" fmla="*/ 1052623 w 1329069"/>
                          <a:gd name="connsiteY15" fmla="*/ 369348 h 458308"/>
                          <a:gd name="connsiteX16" fmla="*/ 1095153 w 1329069"/>
                          <a:gd name="connsiteY16" fmla="*/ 358715 h 458308"/>
                          <a:gd name="connsiteX17" fmla="*/ 1127051 w 1329069"/>
                          <a:gd name="connsiteY17" fmla="*/ 348083 h 458308"/>
                          <a:gd name="connsiteX18" fmla="*/ 1254641 w 1329069"/>
                          <a:gd name="connsiteY18" fmla="*/ 326818 h 458308"/>
                          <a:gd name="connsiteX19" fmla="*/ 1329069 w 1329069"/>
                          <a:gd name="connsiteY19" fmla="*/ 305553 h 458308"/>
                          <a:gd name="connsiteX20" fmla="*/ 800126 w 1329069"/>
                          <a:gd name="connsiteY20" fmla="*/ 85061 h 458308"/>
                          <a:gd name="connsiteX21" fmla="*/ 627320 w 1329069"/>
                          <a:gd name="connsiteY21" fmla="*/ 29106 h 458308"/>
                          <a:gd name="connsiteX22" fmla="*/ 388464 w 1329069"/>
                          <a:gd name="connsiteY22" fmla="*/ 0 h 458308"/>
                          <a:gd name="connsiteX23" fmla="*/ 95693 w 1329069"/>
                          <a:gd name="connsiteY23" fmla="*/ 29106 h 458308"/>
                          <a:gd name="connsiteX24" fmla="*/ 53162 w 1329069"/>
                          <a:gd name="connsiteY24" fmla="*/ 39739 h 458308"/>
                          <a:gd name="connsiteX25" fmla="*/ 0 w 1329069"/>
                          <a:gd name="connsiteY25" fmla="*/ 50371 h 458308"/>
                          <a:gd name="connsiteX0" fmla="*/ 0 w 1329069"/>
                          <a:gd name="connsiteY0" fmla="*/ 50371 h 458308"/>
                          <a:gd name="connsiteX1" fmla="*/ 0 w 1329069"/>
                          <a:gd name="connsiteY1" fmla="*/ 50371 h 458308"/>
                          <a:gd name="connsiteX2" fmla="*/ 53162 w 1329069"/>
                          <a:gd name="connsiteY2" fmla="*/ 188594 h 458308"/>
                          <a:gd name="connsiteX3" fmla="*/ 85060 w 1329069"/>
                          <a:gd name="connsiteY3" fmla="*/ 231125 h 458308"/>
                          <a:gd name="connsiteX4" fmla="*/ 180753 w 1329069"/>
                          <a:gd name="connsiteY4" fmla="*/ 294920 h 458308"/>
                          <a:gd name="connsiteX5" fmla="*/ 265813 w 1329069"/>
                          <a:gd name="connsiteY5" fmla="*/ 348083 h 458308"/>
                          <a:gd name="connsiteX6" fmla="*/ 297711 w 1329069"/>
                          <a:gd name="connsiteY6" fmla="*/ 369348 h 458308"/>
                          <a:gd name="connsiteX7" fmla="*/ 393404 w 1329069"/>
                          <a:gd name="connsiteY7" fmla="*/ 401246 h 458308"/>
                          <a:gd name="connsiteX8" fmla="*/ 435934 w 1329069"/>
                          <a:gd name="connsiteY8" fmla="*/ 422511 h 458308"/>
                          <a:gd name="connsiteX9" fmla="*/ 510362 w 1329069"/>
                          <a:gd name="connsiteY9" fmla="*/ 433143 h 458308"/>
                          <a:gd name="connsiteX10" fmla="*/ 648586 w 1329069"/>
                          <a:gd name="connsiteY10" fmla="*/ 443776 h 458308"/>
                          <a:gd name="connsiteX11" fmla="*/ 744279 w 1329069"/>
                          <a:gd name="connsiteY11" fmla="*/ 454408 h 458308"/>
                          <a:gd name="connsiteX12" fmla="*/ 890449 w 1329069"/>
                          <a:gd name="connsiteY12" fmla="*/ 453013 h 458308"/>
                          <a:gd name="connsiteX13" fmla="*/ 999460 w 1329069"/>
                          <a:gd name="connsiteY13" fmla="*/ 411878 h 458308"/>
                          <a:gd name="connsiteX14" fmla="*/ 1031358 w 1329069"/>
                          <a:gd name="connsiteY14" fmla="*/ 401246 h 458308"/>
                          <a:gd name="connsiteX15" fmla="*/ 1052623 w 1329069"/>
                          <a:gd name="connsiteY15" fmla="*/ 369348 h 458308"/>
                          <a:gd name="connsiteX16" fmla="*/ 1095153 w 1329069"/>
                          <a:gd name="connsiteY16" fmla="*/ 358715 h 458308"/>
                          <a:gd name="connsiteX17" fmla="*/ 1168614 w 1329069"/>
                          <a:gd name="connsiteY17" fmla="*/ 343465 h 458308"/>
                          <a:gd name="connsiteX18" fmla="*/ 1254641 w 1329069"/>
                          <a:gd name="connsiteY18" fmla="*/ 326818 h 458308"/>
                          <a:gd name="connsiteX19" fmla="*/ 1329069 w 1329069"/>
                          <a:gd name="connsiteY19" fmla="*/ 305553 h 458308"/>
                          <a:gd name="connsiteX20" fmla="*/ 800126 w 1329069"/>
                          <a:gd name="connsiteY20" fmla="*/ 85061 h 458308"/>
                          <a:gd name="connsiteX21" fmla="*/ 627320 w 1329069"/>
                          <a:gd name="connsiteY21" fmla="*/ 29106 h 458308"/>
                          <a:gd name="connsiteX22" fmla="*/ 388464 w 1329069"/>
                          <a:gd name="connsiteY22" fmla="*/ 0 h 458308"/>
                          <a:gd name="connsiteX23" fmla="*/ 95693 w 1329069"/>
                          <a:gd name="connsiteY23" fmla="*/ 29106 h 458308"/>
                          <a:gd name="connsiteX24" fmla="*/ 53162 w 1329069"/>
                          <a:gd name="connsiteY24" fmla="*/ 39739 h 458308"/>
                          <a:gd name="connsiteX25" fmla="*/ 0 w 1329069"/>
                          <a:gd name="connsiteY25" fmla="*/ 50371 h 458308"/>
                          <a:gd name="connsiteX0" fmla="*/ 0 w 1329069"/>
                          <a:gd name="connsiteY0" fmla="*/ 50371 h 458308"/>
                          <a:gd name="connsiteX1" fmla="*/ 0 w 1329069"/>
                          <a:gd name="connsiteY1" fmla="*/ 50371 h 458308"/>
                          <a:gd name="connsiteX2" fmla="*/ 53162 w 1329069"/>
                          <a:gd name="connsiteY2" fmla="*/ 188594 h 458308"/>
                          <a:gd name="connsiteX3" fmla="*/ 85060 w 1329069"/>
                          <a:gd name="connsiteY3" fmla="*/ 231125 h 458308"/>
                          <a:gd name="connsiteX4" fmla="*/ 180753 w 1329069"/>
                          <a:gd name="connsiteY4" fmla="*/ 294920 h 458308"/>
                          <a:gd name="connsiteX5" fmla="*/ 265813 w 1329069"/>
                          <a:gd name="connsiteY5" fmla="*/ 348083 h 458308"/>
                          <a:gd name="connsiteX6" fmla="*/ 297711 w 1329069"/>
                          <a:gd name="connsiteY6" fmla="*/ 369348 h 458308"/>
                          <a:gd name="connsiteX7" fmla="*/ 393404 w 1329069"/>
                          <a:gd name="connsiteY7" fmla="*/ 401246 h 458308"/>
                          <a:gd name="connsiteX8" fmla="*/ 435934 w 1329069"/>
                          <a:gd name="connsiteY8" fmla="*/ 422511 h 458308"/>
                          <a:gd name="connsiteX9" fmla="*/ 510362 w 1329069"/>
                          <a:gd name="connsiteY9" fmla="*/ 433143 h 458308"/>
                          <a:gd name="connsiteX10" fmla="*/ 648586 w 1329069"/>
                          <a:gd name="connsiteY10" fmla="*/ 443776 h 458308"/>
                          <a:gd name="connsiteX11" fmla="*/ 744279 w 1329069"/>
                          <a:gd name="connsiteY11" fmla="*/ 454408 h 458308"/>
                          <a:gd name="connsiteX12" fmla="*/ 890449 w 1329069"/>
                          <a:gd name="connsiteY12" fmla="*/ 453013 h 458308"/>
                          <a:gd name="connsiteX13" fmla="*/ 999460 w 1329069"/>
                          <a:gd name="connsiteY13" fmla="*/ 411878 h 458308"/>
                          <a:gd name="connsiteX14" fmla="*/ 1031358 w 1329069"/>
                          <a:gd name="connsiteY14" fmla="*/ 401246 h 458308"/>
                          <a:gd name="connsiteX15" fmla="*/ 1052623 w 1329069"/>
                          <a:gd name="connsiteY15" fmla="*/ 369348 h 458308"/>
                          <a:gd name="connsiteX16" fmla="*/ 1113625 w 1329069"/>
                          <a:gd name="connsiteY16" fmla="*/ 363333 h 458308"/>
                          <a:gd name="connsiteX17" fmla="*/ 1168614 w 1329069"/>
                          <a:gd name="connsiteY17" fmla="*/ 343465 h 458308"/>
                          <a:gd name="connsiteX18" fmla="*/ 1254641 w 1329069"/>
                          <a:gd name="connsiteY18" fmla="*/ 326818 h 458308"/>
                          <a:gd name="connsiteX19" fmla="*/ 1329069 w 1329069"/>
                          <a:gd name="connsiteY19" fmla="*/ 305553 h 458308"/>
                          <a:gd name="connsiteX20" fmla="*/ 800126 w 1329069"/>
                          <a:gd name="connsiteY20" fmla="*/ 85061 h 458308"/>
                          <a:gd name="connsiteX21" fmla="*/ 627320 w 1329069"/>
                          <a:gd name="connsiteY21" fmla="*/ 29106 h 458308"/>
                          <a:gd name="connsiteX22" fmla="*/ 388464 w 1329069"/>
                          <a:gd name="connsiteY22" fmla="*/ 0 h 458308"/>
                          <a:gd name="connsiteX23" fmla="*/ 95693 w 1329069"/>
                          <a:gd name="connsiteY23" fmla="*/ 29106 h 458308"/>
                          <a:gd name="connsiteX24" fmla="*/ 53162 w 1329069"/>
                          <a:gd name="connsiteY24" fmla="*/ 39739 h 458308"/>
                          <a:gd name="connsiteX25" fmla="*/ 0 w 1329069"/>
                          <a:gd name="connsiteY25" fmla="*/ 50371 h 458308"/>
                          <a:gd name="connsiteX0" fmla="*/ 0 w 1329069"/>
                          <a:gd name="connsiteY0" fmla="*/ 50371 h 458308"/>
                          <a:gd name="connsiteX1" fmla="*/ 0 w 1329069"/>
                          <a:gd name="connsiteY1" fmla="*/ 50371 h 458308"/>
                          <a:gd name="connsiteX2" fmla="*/ 53162 w 1329069"/>
                          <a:gd name="connsiteY2" fmla="*/ 188594 h 458308"/>
                          <a:gd name="connsiteX3" fmla="*/ 85060 w 1329069"/>
                          <a:gd name="connsiteY3" fmla="*/ 231125 h 458308"/>
                          <a:gd name="connsiteX4" fmla="*/ 180753 w 1329069"/>
                          <a:gd name="connsiteY4" fmla="*/ 294920 h 458308"/>
                          <a:gd name="connsiteX5" fmla="*/ 265813 w 1329069"/>
                          <a:gd name="connsiteY5" fmla="*/ 348083 h 458308"/>
                          <a:gd name="connsiteX6" fmla="*/ 297711 w 1329069"/>
                          <a:gd name="connsiteY6" fmla="*/ 369348 h 458308"/>
                          <a:gd name="connsiteX7" fmla="*/ 393404 w 1329069"/>
                          <a:gd name="connsiteY7" fmla="*/ 401246 h 458308"/>
                          <a:gd name="connsiteX8" fmla="*/ 435934 w 1329069"/>
                          <a:gd name="connsiteY8" fmla="*/ 422511 h 458308"/>
                          <a:gd name="connsiteX9" fmla="*/ 510362 w 1329069"/>
                          <a:gd name="connsiteY9" fmla="*/ 433143 h 458308"/>
                          <a:gd name="connsiteX10" fmla="*/ 648586 w 1329069"/>
                          <a:gd name="connsiteY10" fmla="*/ 443776 h 458308"/>
                          <a:gd name="connsiteX11" fmla="*/ 744279 w 1329069"/>
                          <a:gd name="connsiteY11" fmla="*/ 454408 h 458308"/>
                          <a:gd name="connsiteX12" fmla="*/ 890449 w 1329069"/>
                          <a:gd name="connsiteY12" fmla="*/ 453013 h 458308"/>
                          <a:gd name="connsiteX13" fmla="*/ 999460 w 1329069"/>
                          <a:gd name="connsiteY13" fmla="*/ 411878 h 458308"/>
                          <a:gd name="connsiteX14" fmla="*/ 1031358 w 1329069"/>
                          <a:gd name="connsiteY14" fmla="*/ 401246 h 458308"/>
                          <a:gd name="connsiteX15" fmla="*/ 1069985 w 1329069"/>
                          <a:gd name="connsiteY15" fmla="*/ 382852 h 458308"/>
                          <a:gd name="connsiteX16" fmla="*/ 1113625 w 1329069"/>
                          <a:gd name="connsiteY16" fmla="*/ 363333 h 458308"/>
                          <a:gd name="connsiteX17" fmla="*/ 1168614 w 1329069"/>
                          <a:gd name="connsiteY17" fmla="*/ 343465 h 458308"/>
                          <a:gd name="connsiteX18" fmla="*/ 1254641 w 1329069"/>
                          <a:gd name="connsiteY18" fmla="*/ 326818 h 458308"/>
                          <a:gd name="connsiteX19" fmla="*/ 1329069 w 1329069"/>
                          <a:gd name="connsiteY19" fmla="*/ 305553 h 458308"/>
                          <a:gd name="connsiteX20" fmla="*/ 800126 w 1329069"/>
                          <a:gd name="connsiteY20" fmla="*/ 85061 h 458308"/>
                          <a:gd name="connsiteX21" fmla="*/ 627320 w 1329069"/>
                          <a:gd name="connsiteY21" fmla="*/ 29106 h 458308"/>
                          <a:gd name="connsiteX22" fmla="*/ 388464 w 1329069"/>
                          <a:gd name="connsiteY22" fmla="*/ 0 h 458308"/>
                          <a:gd name="connsiteX23" fmla="*/ 95693 w 1329069"/>
                          <a:gd name="connsiteY23" fmla="*/ 29106 h 458308"/>
                          <a:gd name="connsiteX24" fmla="*/ 53162 w 1329069"/>
                          <a:gd name="connsiteY24" fmla="*/ 39739 h 458308"/>
                          <a:gd name="connsiteX25" fmla="*/ 0 w 1329069"/>
                          <a:gd name="connsiteY25" fmla="*/ 50371 h 458308"/>
                          <a:gd name="connsiteX0" fmla="*/ 0 w 1329069"/>
                          <a:gd name="connsiteY0" fmla="*/ 50371 h 458308"/>
                          <a:gd name="connsiteX1" fmla="*/ 0 w 1329069"/>
                          <a:gd name="connsiteY1" fmla="*/ 50371 h 458308"/>
                          <a:gd name="connsiteX2" fmla="*/ 53162 w 1329069"/>
                          <a:gd name="connsiteY2" fmla="*/ 188594 h 458308"/>
                          <a:gd name="connsiteX3" fmla="*/ 85060 w 1329069"/>
                          <a:gd name="connsiteY3" fmla="*/ 231125 h 458308"/>
                          <a:gd name="connsiteX4" fmla="*/ 174966 w 1329069"/>
                          <a:gd name="connsiteY4" fmla="*/ 306495 h 458308"/>
                          <a:gd name="connsiteX5" fmla="*/ 265813 w 1329069"/>
                          <a:gd name="connsiteY5" fmla="*/ 348083 h 458308"/>
                          <a:gd name="connsiteX6" fmla="*/ 297711 w 1329069"/>
                          <a:gd name="connsiteY6" fmla="*/ 369348 h 458308"/>
                          <a:gd name="connsiteX7" fmla="*/ 393404 w 1329069"/>
                          <a:gd name="connsiteY7" fmla="*/ 401246 h 458308"/>
                          <a:gd name="connsiteX8" fmla="*/ 435934 w 1329069"/>
                          <a:gd name="connsiteY8" fmla="*/ 422511 h 458308"/>
                          <a:gd name="connsiteX9" fmla="*/ 510362 w 1329069"/>
                          <a:gd name="connsiteY9" fmla="*/ 433143 h 458308"/>
                          <a:gd name="connsiteX10" fmla="*/ 648586 w 1329069"/>
                          <a:gd name="connsiteY10" fmla="*/ 443776 h 458308"/>
                          <a:gd name="connsiteX11" fmla="*/ 744279 w 1329069"/>
                          <a:gd name="connsiteY11" fmla="*/ 454408 h 458308"/>
                          <a:gd name="connsiteX12" fmla="*/ 890449 w 1329069"/>
                          <a:gd name="connsiteY12" fmla="*/ 453013 h 458308"/>
                          <a:gd name="connsiteX13" fmla="*/ 999460 w 1329069"/>
                          <a:gd name="connsiteY13" fmla="*/ 411878 h 458308"/>
                          <a:gd name="connsiteX14" fmla="*/ 1031358 w 1329069"/>
                          <a:gd name="connsiteY14" fmla="*/ 401246 h 458308"/>
                          <a:gd name="connsiteX15" fmla="*/ 1069985 w 1329069"/>
                          <a:gd name="connsiteY15" fmla="*/ 382852 h 458308"/>
                          <a:gd name="connsiteX16" fmla="*/ 1113625 w 1329069"/>
                          <a:gd name="connsiteY16" fmla="*/ 363333 h 458308"/>
                          <a:gd name="connsiteX17" fmla="*/ 1168614 w 1329069"/>
                          <a:gd name="connsiteY17" fmla="*/ 343465 h 458308"/>
                          <a:gd name="connsiteX18" fmla="*/ 1254641 w 1329069"/>
                          <a:gd name="connsiteY18" fmla="*/ 326818 h 458308"/>
                          <a:gd name="connsiteX19" fmla="*/ 1329069 w 1329069"/>
                          <a:gd name="connsiteY19" fmla="*/ 305553 h 458308"/>
                          <a:gd name="connsiteX20" fmla="*/ 800126 w 1329069"/>
                          <a:gd name="connsiteY20" fmla="*/ 85061 h 458308"/>
                          <a:gd name="connsiteX21" fmla="*/ 627320 w 1329069"/>
                          <a:gd name="connsiteY21" fmla="*/ 29106 h 458308"/>
                          <a:gd name="connsiteX22" fmla="*/ 388464 w 1329069"/>
                          <a:gd name="connsiteY22" fmla="*/ 0 h 458308"/>
                          <a:gd name="connsiteX23" fmla="*/ 95693 w 1329069"/>
                          <a:gd name="connsiteY23" fmla="*/ 29106 h 458308"/>
                          <a:gd name="connsiteX24" fmla="*/ 53162 w 1329069"/>
                          <a:gd name="connsiteY24" fmla="*/ 39739 h 458308"/>
                          <a:gd name="connsiteX25" fmla="*/ 0 w 1329069"/>
                          <a:gd name="connsiteY25" fmla="*/ 50371 h 45830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</a:cxnLst>
                        <a:rect l="l" t="t" r="r" b="b"/>
                        <a:pathLst>
                          <a:path w="1329069" h="458308">
                            <a:moveTo>
                              <a:pt x="0" y="50371"/>
                            </a:moveTo>
                            <a:lnTo>
                              <a:pt x="0" y="50371"/>
                            </a:lnTo>
                            <a:cubicBezTo>
                              <a:pt x="14908" y="95096"/>
                              <a:pt x="27232" y="147105"/>
                              <a:pt x="53162" y="188594"/>
                            </a:cubicBezTo>
                            <a:cubicBezTo>
                              <a:pt x="62554" y="203622"/>
                              <a:pt x="64759" y="211475"/>
                              <a:pt x="85060" y="231125"/>
                            </a:cubicBezTo>
                            <a:cubicBezTo>
                              <a:pt x="105361" y="250775"/>
                              <a:pt x="99351" y="265779"/>
                              <a:pt x="174966" y="306495"/>
                            </a:cubicBezTo>
                            <a:cubicBezTo>
                              <a:pt x="204405" y="322347"/>
                              <a:pt x="245356" y="337608"/>
                              <a:pt x="265813" y="348083"/>
                            </a:cubicBezTo>
                            <a:cubicBezTo>
                              <a:pt x="286270" y="358558"/>
                              <a:pt x="285915" y="364433"/>
                              <a:pt x="297711" y="369348"/>
                            </a:cubicBezTo>
                            <a:cubicBezTo>
                              <a:pt x="328748" y="382280"/>
                              <a:pt x="363331" y="386209"/>
                              <a:pt x="393404" y="401246"/>
                            </a:cubicBezTo>
                            <a:cubicBezTo>
                              <a:pt x="407581" y="408334"/>
                              <a:pt x="420642" y="418341"/>
                              <a:pt x="435934" y="422511"/>
                            </a:cubicBezTo>
                            <a:cubicBezTo>
                              <a:pt x="460112" y="429105"/>
                              <a:pt x="485425" y="430649"/>
                              <a:pt x="510362" y="433143"/>
                            </a:cubicBezTo>
                            <a:cubicBezTo>
                              <a:pt x="556343" y="437741"/>
                              <a:pt x="602565" y="439592"/>
                              <a:pt x="648586" y="443776"/>
                            </a:cubicBezTo>
                            <a:cubicBezTo>
                              <a:pt x="680548" y="446682"/>
                              <a:pt x="712381" y="450864"/>
                              <a:pt x="744279" y="454408"/>
                            </a:cubicBezTo>
                            <a:cubicBezTo>
                              <a:pt x="822251" y="450864"/>
                              <a:pt x="813458" y="465845"/>
                              <a:pt x="890449" y="453013"/>
                            </a:cubicBezTo>
                            <a:cubicBezTo>
                              <a:pt x="903054" y="450912"/>
                              <a:pt x="975975" y="420506"/>
                              <a:pt x="999460" y="411878"/>
                            </a:cubicBezTo>
                            <a:cubicBezTo>
                              <a:pt x="1022945" y="403250"/>
                              <a:pt x="1020725" y="404790"/>
                              <a:pt x="1031358" y="401246"/>
                            </a:cubicBezTo>
                            <a:cubicBezTo>
                              <a:pt x="1038446" y="390613"/>
                              <a:pt x="1056274" y="389171"/>
                              <a:pt x="1069985" y="382852"/>
                            </a:cubicBezTo>
                            <a:cubicBezTo>
                              <a:pt x="1083696" y="376533"/>
                              <a:pt x="1097187" y="369898"/>
                              <a:pt x="1113625" y="363333"/>
                            </a:cubicBezTo>
                            <a:cubicBezTo>
                              <a:pt x="1130063" y="356768"/>
                              <a:pt x="1145111" y="349551"/>
                              <a:pt x="1168614" y="343465"/>
                            </a:cubicBezTo>
                            <a:cubicBezTo>
                              <a:pt x="1192117" y="337379"/>
                              <a:pt x="1212616" y="332821"/>
                              <a:pt x="1254641" y="326818"/>
                            </a:cubicBezTo>
                            <a:cubicBezTo>
                              <a:pt x="1321799" y="304432"/>
                              <a:pt x="1296021" y="305553"/>
                              <a:pt x="1329069" y="305553"/>
                            </a:cubicBezTo>
                            <a:cubicBezTo>
                              <a:pt x="1123506" y="238213"/>
                              <a:pt x="1005689" y="152401"/>
                              <a:pt x="800126" y="85061"/>
                            </a:cubicBezTo>
                            <a:cubicBezTo>
                              <a:pt x="771772" y="60252"/>
                              <a:pt x="695930" y="43283"/>
                              <a:pt x="627320" y="29106"/>
                            </a:cubicBezTo>
                            <a:cubicBezTo>
                              <a:pt x="558710" y="14929"/>
                              <a:pt x="420558" y="0"/>
                              <a:pt x="388464" y="0"/>
                            </a:cubicBezTo>
                            <a:cubicBezTo>
                              <a:pt x="243109" y="0"/>
                              <a:pt x="241004" y="25562"/>
                              <a:pt x="95693" y="29106"/>
                            </a:cubicBezTo>
                            <a:cubicBezTo>
                              <a:pt x="81516" y="32650"/>
                              <a:pt x="67025" y="35118"/>
                              <a:pt x="53162" y="39739"/>
                            </a:cubicBezTo>
                            <a:cubicBezTo>
                              <a:pt x="-14581" y="62320"/>
                              <a:pt x="8860" y="48599"/>
                              <a:pt x="0" y="50371"/>
                            </a:cubicBezTo>
                            <a:close/>
                          </a:path>
                        </a:pathLst>
                      </a:custGeom>
                      <a:grpFill/>
                      <a:ln>
                        <a:solidFill>
                          <a:srgbClr val="660033"/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hu-HU"/>
                      </a:p>
                    </p:txBody>
                  </p:sp>
                  <p:sp>
                    <p:nvSpPr>
                      <p:cNvPr id="499" name="Szabadkézi sokszög: alakzat 498">
                        <a:extLst>
                          <a:ext uri="{FF2B5EF4-FFF2-40B4-BE49-F238E27FC236}">
                            <a16:creationId xmlns:a16="http://schemas.microsoft.com/office/drawing/2014/main" id="{267039AC-ACC3-7980-EC6E-5E3CF07F9CBC}"/>
                          </a:ext>
                        </a:extLst>
                      </p:cNvPr>
                      <p:cNvSpPr/>
                      <p:nvPr/>
                    </p:nvSpPr>
                    <p:spPr>
                      <a:xfrm rot="1633680">
                        <a:off x="3018178" y="3510294"/>
                        <a:ext cx="807879" cy="370984"/>
                      </a:xfrm>
                      <a:custGeom>
                        <a:avLst/>
                        <a:gdLst>
                          <a:gd name="connsiteX0" fmla="*/ 0 w 1329069"/>
                          <a:gd name="connsiteY0" fmla="*/ 32184 h 436221"/>
                          <a:gd name="connsiteX1" fmla="*/ 0 w 1329069"/>
                          <a:gd name="connsiteY1" fmla="*/ 32184 h 436221"/>
                          <a:gd name="connsiteX2" fmla="*/ 53162 w 1329069"/>
                          <a:gd name="connsiteY2" fmla="*/ 170407 h 436221"/>
                          <a:gd name="connsiteX3" fmla="*/ 85060 w 1329069"/>
                          <a:gd name="connsiteY3" fmla="*/ 212938 h 436221"/>
                          <a:gd name="connsiteX4" fmla="*/ 180753 w 1329069"/>
                          <a:gd name="connsiteY4" fmla="*/ 276733 h 436221"/>
                          <a:gd name="connsiteX5" fmla="*/ 265813 w 1329069"/>
                          <a:gd name="connsiteY5" fmla="*/ 329896 h 436221"/>
                          <a:gd name="connsiteX6" fmla="*/ 297711 w 1329069"/>
                          <a:gd name="connsiteY6" fmla="*/ 351161 h 436221"/>
                          <a:gd name="connsiteX7" fmla="*/ 393404 w 1329069"/>
                          <a:gd name="connsiteY7" fmla="*/ 383059 h 436221"/>
                          <a:gd name="connsiteX8" fmla="*/ 435934 w 1329069"/>
                          <a:gd name="connsiteY8" fmla="*/ 404324 h 436221"/>
                          <a:gd name="connsiteX9" fmla="*/ 510362 w 1329069"/>
                          <a:gd name="connsiteY9" fmla="*/ 414956 h 436221"/>
                          <a:gd name="connsiteX10" fmla="*/ 648586 w 1329069"/>
                          <a:gd name="connsiteY10" fmla="*/ 425589 h 436221"/>
                          <a:gd name="connsiteX11" fmla="*/ 744279 w 1329069"/>
                          <a:gd name="connsiteY11" fmla="*/ 436221 h 436221"/>
                          <a:gd name="connsiteX12" fmla="*/ 978195 w 1329069"/>
                          <a:gd name="connsiteY12" fmla="*/ 425589 h 436221"/>
                          <a:gd name="connsiteX13" fmla="*/ 999460 w 1329069"/>
                          <a:gd name="connsiteY13" fmla="*/ 393691 h 436221"/>
                          <a:gd name="connsiteX14" fmla="*/ 1031358 w 1329069"/>
                          <a:gd name="connsiteY14" fmla="*/ 383059 h 436221"/>
                          <a:gd name="connsiteX15" fmla="*/ 1052623 w 1329069"/>
                          <a:gd name="connsiteY15" fmla="*/ 351161 h 436221"/>
                          <a:gd name="connsiteX16" fmla="*/ 1095153 w 1329069"/>
                          <a:gd name="connsiteY16" fmla="*/ 340528 h 436221"/>
                          <a:gd name="connsiteX17" fmla="*/ 1127051 w 1329069"/>
                          <a:gd name="connsiteY17" fmla="*/ 329896 h 436221"/>
                          <a:gd name="connsiteX18" fmla="*/ 1254641 w 1329069"/>
                          <a:gd name="connsiteY18" fmla="*/ 308631 h 436221"/>
                          <a:gd name="connsiteX19" fmla="*/ 1329069 w 1329069"/>
                          <a:gd name="connsiteY19" fmla="*/ 287366 h 436221"/>
                          <a:gd name="connsiteX20" fmla="*/ 712381 w 1329069"/>
                          <a:gd name="connsiteY20" fmla="*/ 85347 h 436221"/>
                          <a:gd name="connsiteX21" fmla="*/ 627320 w 1329069"/>
                          <a:gd name="connsiteY21" fmla="*/ 10919 h 436221"/>
                          <a:gd name="connsiteX22" fmla="*/ 531627 w 1329069"/>
                          <a:gd name="connsiteY22" fmla="*/ 286 h 436221"/>
                          <a:gd name="connsiteX23" fmla="*/ 95693 w 1329069"/>
                          <a:gd name="connsiteY23" fmla="*/ 10919 h 436221"/>
                          <a:gd name="connsiteX24" fmla="*/ 53162 w 1329069"/>
                          <a:gd name="connsiteY24" fmla="*/ 21552 h 436221"/>
                          <a:gd name="connsiteX25" fmla="*/ 0 w 1329069"/>
                          <a:gd name="connsiteY25" fmla="*/ 32184 h 436221"/>
                          <a:gd name="connsiteX0" fmla="*/ 0 w 1329069"/>
                          <a:gd name="connsiteY0" fmla="*/ 31901 h 435938"/>
                          <a:gd name="connsiteX1" fmla="*/ 0 w 1329069"/>
                          <a:gd name="connsiteY1" fmla="*/ 31901 h 435938"/>
                          <a:gd name="connsiteX2" fmla="*/ 53162 w 1329069"/>
                          <a:gd name="connsiteY2" fmla="*/ 170124 h 435938"/>
                          <a:gd name="connsiteX3" fmla="*/ 85060 w 1329069"/>
                          <a:gd name="connsiteY3" fmla="*/ 212655 h 435938"/>
                          <a:gd name="connsiteX4" fmla="*/ 180753 w 1329069"/>
                          <a:gd name="connsiteY4" fmla="*/ 276450 h 435938"/>
                          <a:gd name="connsiteX5" fmla="*/ 265813 w 1329069"/>
                          <a:gd name="connsiteY5" fmla="*/ 329613 h 435938"/>
                          <a:gd name="connsiteX6" fmla="*/ 297711 w 1329069"/>
                          <a:gd name="connsiteY6" fmla="*/ 350878 h 435938"/>
                          <a:gd name="connsiteX7" fmla="*/ 393404 w 1329069"/>
                          <a:gd name="connsiteY7" fmla="*/ 382776 h 435938"/>
                          <a:gd name="connsiteX8" fmla="*/ 435934 w 1329069"/>
                          <a:gd name="connsiteY8" fmla="*/ 404041 h 435938"/>
                          <a:gd name="connsiteX9" fmla="*/ 510362 w 1329069"/>
                          <a:gd name="connsiteY9" fmla="*/ 414673 h 435938"/>
                          <a:gd name="connsiteX10" fmla="*/ 648586 w 1329069"/>
                          <a:gd name="connsiteY10" fmla="*/ 425306 h 435938"/>
                          <a:gd name="connsiteX11" fmla="*/ 744279 w 1329069"/>
                          <a:gd name="connsiteY11" fmla="*/ 435938 h 435938"/>
                          <a:gd name="connsiteX12" fmla="*/ 978195 w 1329069"/>
                          <a:gd name="connsiteY12" fmla="*/ 425306 h 435938"/>
                          <a:gd name="connsiteX13" fmla="*/ 999460 w 1329069"/>
                          <a:gd name="connsiteY13" fmla="*/ 393408 h 435938"/>
                          <a:gd name="connsiteX14" fmla="*/ 1031358 w 1329069"/>
                          <a:gd name="connsiteY14" fmla="*/ 382776 h 435938"/>
                          <a:gd name="connsiteX15" fmla="*/ 1052623 w 1329069"/>
                          <a:gd name="connsiteY15" fmla="*/ 350878 h 435938"/>
                          <a:gd name="connsiteX16" fmla="*/ 1095153 w 1329069"/>
                          <a:gd name="connsiteY16" fmla="*/ 340245 h 435938"/>
                          <a:gd name="connsiteX17" fmla="*/ 1127051 w 1329069"/>
                          <a:gd name="connsiteY17" fmla="*/ 329613 h 435938"/>
                          <a:gd name="connsiteX18" fmla="*/ 1254641 w 1329069"/>
                          <a:gd name="connsiteY18" fmla="*/ 308348 h 435938"/>
                          <a:gd name="connsiteX19" fmla="*/ 1329069 w 1329069"/>
                          <a:gd name="connsiteY19" fmla="*/ 287083 h 435938"/>
                          <a:gd name="connsiteX20" fmla="*/ 800126 w 1329069"/>
                          <a:gd name="connsiteY20" fmla="*/ 66591 h 435938"/>
                          <a:gd name="connsiteX21" fmla="*/ 627320 w 1329069"/>
                          <a:gd name="connsiteY21" fmla="*/ 10636 h 435938"/>
                          <a:gd name="connsiteX22" fmla="*/ 531627 w 1329069"/>
                          <a:gd name="connsiteY22" fmla="*/ 3 h 435938"/>
                          <a:gd name="connsiteX23" fmla="*/ 95693 w 1329069"/>
                          <a:gd name="connsiteY23" fmla="*/ 10636 h 435938"/>
                          <a:gd name="connsiteX24" fmla="*/ 53162 w 1329069"/>
                          <a:gd name="connsiteY24" fmla="*/ 21269 h 435938"/>
                          <a:gd name="connsiteX25" fmla="*/ 0 w 1329069"/>
                          <a:gd name="connsiteY25" fmla="*/ 31901 h 435938"/>
                          <a:gd name="connsiteX0" fmla="*/ 0 w 1329069"/>
                          <a:gd name="connsiteY0" fmla="*/ 50371 h 454408"/>
                          <a:gd name="connsiteX1" fmla="*/ 0 w 1329069"/>
                          <a:gd name="connsiteY1" fmla="*/ 50371 h 454408"/>
                          <a:gd name="connsiteX2" fmla="*/ 53162 w 1329069"/>
                          <a:gd name="connsiteY2" fmla="*/ 188594 h 454408"/>
                          <a:gd name="connsiteX3" fmla="*/ 85060 w 1329069"/>
                          <a:gd name="connsiteY3" fmla="*/ 231125 h 454408"/>
                          <a:gd name="connsiteX4" fmla="*/ 180753 w 1329069"/>
                          <a:gd name="connsiteY4" fmla="*/ 294920 h 454408"/>
                          <a:gd name="connsiteX5" fmla="*/ 265813 w 1329069"/>
                          <a:gd name="connsiteY5" fmla="*/ 348083 h 454408"/>
                          <a:gd name="connsiteX6" fmla="*/ 297711 w 1329069"/>
                          <a:gd name="connsiteY6" fmla="*/ 369348 h 454408"/>
                          <a:gd name="connsiteX7" fmla="*/ 393404 w 1329069"/>
                          <a:gd name="connsiteY7" fmla="*/ 401246 h 454408"/>
                          <a:gd name="connsiteX8" fmla="*/ 435934 w 1329069"/>
                          <a:gd name="connsiteY8" fmla="*/ 422511 h 454408"/>
                          <a:gd name="connsiteX9" fmla="*/ 510362 w 1329069"/>
                          <a:gd name="connsiteY9" fmla="*/ 433143 h 454408"/>
                          <a:gd name="connsiteX10" fmla="*/ 648586 w 1329069"/>
                          <a:gd name="connsiteY10" fmla="*/ 443776 h 454408"/>
                          <a:gd name="connsiteX11" fmla="*/ 744279 w 1329069"/>
                          <a:gd name="connsiteY11" fmla="*/ 454408 h 454408"/>
                          <a:gd name="connsiteX12" fmla="*/ 978195 w 1329069"/>
                          <a:gd name="connsiteY12" fmla="*/ 443776 h 454408"/>
                          <a:gd name="connsiteX13" fmla="*/ 999460 w 1329069"/>
                          <a:gd name="connsiteY13" fmla="*/ 411878 h 454408"/>
                          <a:gd name="connsiteX14" fmla="*/ 1031358 w 1329069"/>
                          <a:gd name="connsiteY14" fmla="*/ 401246 h 454408"/>
                          <a:gd name="connsiteX15" fmla="*/ 1052623 w 1329069"/>
                          <a:gd name="connsiteY15" fmla="*/ 369348 h 454408"/>
                          <a:gd name="connsiteX16" fmla="*/ 1095153 w 1329069"/>
                          <a:gd name="connsiteY16" fmla="*/ 358715 h 454408"/>
                          <a:gd name="connsiteX17" fmla="*/ 1127051 w 1329069"/>
                          <a:gd name="connsiteY17" fmla="*/ 348083 h 454408"/>
                          <a:gd name="connsiteX18" fmla="*/ 1254641 w 1329069"/>
                          <a:gd name="connsiteY18" fmla="*/ 326818 h 454408"/>
                          <a:gd name="connsiteX19" fmla="*/ 1329069 w 1329069"/>
                          <a:gd name="connsiteY19" fmla="*/ 305553 h 454408"/>
                          <a:gd name="connsiteX20" fmla="*/ 800126 w 1329069"/>
                          <a:gd name="connsiteY20" fmla="*/ 85061 h 454408"/>
                          <a:gd name="connsiteX21" fmla="*/ 627320 w 1329069"/>
                          <a:gd name="connsiteY21" fmla="*/ 29106 h 454408"/>
                          <a:gd name="connsiteX22" fmla="*/ 388464 w 1329069"/>
                          <a:gd name="connsiteY22" fmla="*/ 0 h 454408"/>
                          <a:gd name="connsiteX23" fmla="*/ 95693 w 1329069"/>
                          <a:gd name="connsiteY23" fmla="*/ 29106 h 454408"/>
                          <a:gd name="connsiteX24" fmla="*/ 53162 w 1329069"/>
                          <a:gd name="connsiteY24" fmla="*/ 39739 h 454408"/>
                          <a:gd name="connsiteX25" fmla="*/ 0 w 1329069"/>
                          <a:gd name="connsiteY25" fmla="*/ 50371 h 454408"/>
                          <a:gd name="connsiteX0" fmla="*/ 0 w 1329069"/>
                          <a:gd name="connsiteY0" fmla="*/ 50371 h 458308"/>
                          <a:gd name="connsiteX1" fmla="*/ 0 w 1329069"/>
                          <a:gd name="connsiteY1" fmla="*/ 50371 h 458308"/>
                          <a:gd name="connsiteX2" fmla="*/ 53162 w 1329069"/>
                          <a:gd name="connsiteY2" fmla="*/ 188594 h 458308"/>
                          <a:gd name="connsiteX3" fmla="*/ 85060 w 1329069"/>
                          <a:gd name="connsiteY3" fmla="*/ 231125 h 458308"/>
                          <a:gd name="connsiteX4" fmla="*/ 180753 w 1329069"/>
                          <a:gd name="connsiteY4" fmla="*/ 294920 h 458308"/>
                          <a:gd name="connsiteX5" fmla="*/ 265813 w 1329069"/>
                          <a:gd name="connsiteY5" fmla="*/ 348083 h 458308"/>
                          <a:gd name="connsiteX6" fmla="*/ 297711 w 1329069"/>
                          <a:gd name="connsiteY6" fmla="*/ 369348 h 458308"/>
                          <a:gd name="connsiteX7" fmla="*/ 393404 w 1329069"/>
                          <a:gd name="connsiteY7" fmla="*/ 401246 h 458308"/>
                          <a:gd name="connsiteX8" fmla="*/ 435934 w 1329069"/>
                          <a:gd name="connsiteY8" fmla="*/ 422511 h 458308"/>
                          <a:gd name="connsiteX9" fmla="*/ 510362 w 1329069"/>
                          <a:gd name="connsiteY9" fmla="*/ 433143 h 458308"/>
                          <a:gd name="connsiteX10" fmla="*/ 648586 w 1329069"/>
                          <a:gd name="connsiteY10" fmla="*/ 443776 h 458308"/>
                          <a:gd name="connsiteX11" fmla="*/ 744279 w 1329069"/>
                          <a:gd name="connsiteY11" fmla="*/ 454408 h 458308"/>
                          <a:gd name="connsiteX12" fmla="*/ 890449 w 1329069"/>
                          <a:gd name="connsiteY12" fmla="*/ 453013 h 458308"/>
                          <a:gd name="connsiteX13" fmla="*/ 999460 w 1329069"/>
                          <a:gd name="connsiteY13" fmla="*/ 411878 h 458308"/>
                          <a:gd name="connsiteX14" fmla="*/ 1031358 w 1329069"/>
                          <a:gd name="connsiteY14" fmla="*/ 401246 h 458308"/>
                          <a:gd name="connsiteX15" fmla="*/ 1052623 w 1329069"/>
                          <a:gd name="connsiteY15" fmla="*/ 369348 h 458308"/>
                          <a:gd name="connsiteX16" fmla="*/ 1095153 w 1329069"/>
                          <a:gd name="connsiteY16" fmla="*/ 358715 h 458308"/>
                          <a:gd name="connsiteX17" fmla="*/ 1127051 w 1329069"/>
                          <a:gd name="connsiteY17" fmla="*/ 348083 h 458308"/>
                          <a:gd name="connsiteX18" fmla="*/ 1254641 w 1329069"/>
                          <a:gd name="connsiteY18" fmla="*/ 326818 h 458308"/>
                          <a:gd name="connsiteX19" fmla="*/ 1329069 w 1329069"/>
                          <a:gd name="connsiteY19" fmla="*/ 305553 h 458308"/>
                          <a:gd name="connsiteX20" fmla="*/ 800126 w 1329069"/>
                          <a:gd name="connsiteY20" fmla="*/ 85061 h 458308"/>
                          <a:gd name="connsiteX21" fmla="*/ 627320 w 1329069"/>
                          <a:gd name="connsiteY21" fmla="*/ 29106 h 458308"/>
                          <a:gd name="connsiteX22" fmla="*/ 388464 w 1329069"/>
                          <a:gd name="connsiteY22" fmla="*/ 0 h 458308"/>
                          <a:gd name="connsiteX23" fmla="*/ 95693 w 1329069"/>
                          <a:gd name="connsiteY23" fmla="*/ 29106 h 458308"/>
                          <a:gd name="connsiteX24" fmla="*/ 53162 w 1329069"/>
                          <a:gd name="connsiteY24" fmla="*/ 39739 h 458308"/>
                          <a:gd name="connsiteX25" fmla="*/ 0 w 1329069"/>
                          <a:gd name="connsiteY25" fmla="*/ 50371 h 458308"/>
                          <a:gd name="connsiteX0" fmla="*/ 0 w 1329069"/>
                          <a:gd name="connsiteY0" fmla="*/ 50371 h 458308"/>
                          <a:gd name="connsiteX1" fmla="*/ 0 w 1329069"/>
                          <a:gd name="connsiteY1" fmla="*/ 50371 h 458308"/>
                          <a:gd name="connsiteX2" fmla="*/ 53162 w 1329069"/>
                          <a:gd name="connsiteY2" fmla="*/ 188594 h 458308"/>
                          <a:gd name="connsiteX3" fmla="*/ 85060 w 1329069"/>
                          <a:gd name="connsiteY3" fmla="*/ 231125 h 458308"/>
                          <a:gd name="connsiteX4" fmla="*/ 180753 w 1329069"/>
                          <a:gd name="connsiteY4" fmla="*/ 294920 h 458308"/>
                          <a:gd name="connsiteX5" fmla="*/ 265813 w 1329069"/>
                          <a:gd name="connsiteY5" fmla="*/ 348083 h 458308"/>
                          <a:gd name="connsiteX6" fmla="*/ 297711 w 1329069"/>
                          <a:gd name="connsiteY6" fmla="*/ 369348 h 458308"/>
                          <a:gd name="connsiteX7" fmla="*/ 393404 w 1329069"/>
                          <a:gd name="connsiteY7" fmla="*/ 401246 h 458308"/>
                          <a:gd name="connsiteX8" fmla="*/ 435934 w 1329069"/>
                          <a:gd name="connsiteY8" fmla="*/ 422511 h 458308"/>
                          <a:gd name="connsiteX9" fmla="*/ 510362 w 1329069"/>
                          <a:gd name="connsiteY9" fmla="*/ 433143 h 458308"/>
                          <a:gd name="connsiteX10" fmla="*/ 648586 w 1329069"/>
                          <a:gd name="connsiteY10" fmla="*/ 443776 h 458308"/>
                          <a:gd name="connsiteX11" fmla="*/ 744279 w 1329069"/>
                          <a:gd name="connsiteY11" fmla="*/ 454408 h 458308"/>
                          <a:gd name="connsiteX12" fmla="*/ 890449 w 1329069"/>
                          <a:gd name="connsiteY12" fmla="*/ 453013 h 458308"/>
                          <a:gd name="connsiteX13" fmla="*/ 999460 w 1329069"/>
                          <a:gd name="connsiteY13" fmla="*/ 411878 h 458308"/>
                          <a:gd name="connsiteX14" fmla="*/ 1031358 w 1329069"/>
                          <a:gd name="connsiteY14" fmla="*/ 401246 h 458308"/>
                          <a:gd name="connsiteX15" fmla="*/ 1052623 w 1329069"/>
                          <a:gd name="connsiteY15" fmla="*/ 369348 h 458308"/>
                          <a:gd name="connsiteX16" fmla="*/ 1095153 w 1329069"/>
                          <a:gd name="connsiteY16" fmla="*/ 358715 h 458308"/>
                          <a:gd name="connsiteX17" fmla="*/ 1168614 w 1329069"/>
                          <a:gd name="connsiteY17" fmla="*/ 343465 h 458308"/>
                          <a:gd name="connsiteX18" fmla="*/ 1254641 w 1329069"/>
                          <a:gd name="connsiteY18" fmla="*/ 326818 h 458308"/>
                          <a:gd name="connsiteX19" fmla="*/ 1329069 w 1329069"/>
                          <a:gd name="connsiteY19" fmla="*/ 305553 h 458308"/>
                          <a:gd name="connsiteX20" fmla="*/ 800126 w 1329069"/>
                          <a:gd name="connsiteY20" fmla="*/ 85061 h 458308"/>
                          <a:gd name="connsiteX21" fmla="*/ 627320 w 1329069"/>
                          <a:gd name="connsiteY21" fmla="*/ 29106 h 458308"/>
                          <a:gd name="connsiteX22" fmla="*/ 388464 w 1329069"/>
                          <a:gd name="connsiteY22" fmla="*/ 0 h 458308"/>
                          <a:gd name="connsiteX23" fmla="*/ 95693 w 1329069"/>
                          <a:gd name="connsiteY23" fmla="*/ 29106 h 458308"/>
                          <a:gd name="connsiteX24" fmla="*/ 53162 w 1329069"/>
                          <a:gd name="connsiteY24" fmla="*/ 39739 h 458308"/>
                          <a:gd name="connsiteX25" fmla="*/ 0 w 1329069"/>
                          <a:gd name="connsiteY25" fmla="*/ 50371 h 458308"/>
                          <a:gd name="connsiteX0" fmla="*/ 0 w 1329069"/>
                          <a:gd name="connsiteY0" fmla="*/ 50371 h 458308"/>
                          <a:gd name="connsiteX1" fmla="*/ 0 w 1329069"/>
                          <a:gd name="connsiteY1" fmla="*/ 50371 h 458308"/>
                          <a:gd name="connsiteX2" fmla="*/ 53162 w 1329069"/>
                          <a:gd name="connsiteY2" fmla="*/ 188594 h 458308"/>
                          <a:gd name="connsiteX3" fmla="*/ 85060 w 1329069"/>
                          <a:gd name="connsiteY3" fmla="*/ 231125 h 458308"/>
                          <a:gd name="connsiteX4" fmla="*/ 180753 w 1329069"/>
                          <a:gd name="connsiteY4" fmla="*/ 294920 h 458308"/>
                          <a:gd name="connsiteX5" fmla="*/ 265813 w 1329069"/>
                          <a:gd name="connsiteY5" fmla="*/ 348083 h 458308"/>
                          <a:gd name="connsiteX6" fmla="*/ 297711 w 1329069"/>
                          <a:gd name="connsiteY6" fmla="*/ 369348 h 458308"/>
                          <a:gd name="connsiteX7" fmla="*/ 393404 w 1329069"/>
                          <a:gd name="connsiteY7" fmla="*/ 401246 h 458308"/>
                          <a:gd name="connsiteX8" fmla="*/ 435934 w 1329069"/>
                          <a:gd name="connsiteY8" fmla="*/ 422511 h 458308"/>
                          <a:gd name="connsiteX9" fmla="*/ 510362 w 1329069"/>
                          <a:gd name="connsiteY9" fmla="*/ 433143 h 458308"/>
                          <a:gd name="connsiteX10" fmla="*/ 648586 w 1329069"/>
                          <a:gd name="connsiteY10" fmla="*/ 443776 h 458308"/>
                          <a:gd name="connsiteX11" fmla="*/ 744279 w 1329069"/>
                          <a:gd name="connsiteY11" fmla="*/ 454408 h 458308"/>
                          <a:gd name="connsiteX12" fmla="*/ 890449 w 1329069"/>
                          <a:gd name="connsiteY12" fmla="*/ 453013 h 458308"/>
                          <a:gd name="connsiteX13" fmla="*/ 999460 w 1329069"/>
                          <a:gd name="connsiteY13" fmla="*/ 411878 h 458308"/>
                          <a:gd name="connsiteX14" fmla="*/ 1031358 w 1329069"/>
                          <a:gd name="connsiteY14" fmla="*/ 401246 h 458308"/>
                          <a:gd name="connsiteX15" fmla="*/ 1052623 w 1329069"/>
                          <a:gd name="connsiteY15" fmla="*/ 369348 h 458308"/>
                          <a:gd name="connsiteX16" fmla="*/ 1113625 w 1329069"/>
                          <a:gd name="connsiteY16" fmla="*/ 363333 h 458308"/>
                          <a:gd name="connsiteX17" fmla="*/ 1168614 w 1329069"/>
                          <a:gd name="connsiteY17" fmla="*/ 343465 h 458308"/>
                          <a:gd name="connsiteX18" fmla="*/ 1254641 w 1329069"/>
                          <a:gd name="connsiteY18" fmla="*/ 326818 h 458308"/>
                          <a:gd name="connsiteX19" fmla="*/ 1329069 w 1329069"/>
                          <a:gd name="connsiteY19" fmla="*/ 305553 h 458308"/>
                          <a:gd name="connsiteX20" fmla="*/ 800126 w 1329069"/>
                          <a:gd name="connsiteY20" fmla="*/ 85061 h 458308"/>
                          <a:gd name="connsiteX21" fmla="*/ 627320 w 1329069"/>
                          <a:gd name="connsiteY21" fmla="*/ 29106 h 458308"/>
                          <a:gd name="connsiteX22" fmla="*/ 388464 w 1329069"/>
                          <a:gd name="connsiteY22" fmla="*/ 0 h 458308"/>
                          <a:gd name="connsiteX23" fmla="*/ 95693 w 1329069"/>
                          <a:gd name="connsiteY23" fmla="*/ 29106 h 458308"/>
                          <a:gd name="connsiteX24" fmla="*/ 53162 w 1329069"/>
                          <a:gd name="connsiteY24" fmla="*/ 39739 h 458308"/>
                          <a:gd name="connsiteX25" fmla="*/ 0 w 1329069"/>
                          <a:gd name="connsiteY25" fmla="*/ 50371 h 458308"/>
                          <a:gd name="connsiteX0" fmla="*/ 0 w 1329069"/>
                          <a:gd name="connsiteY0" fmla="*/ 50371 h 458308"/>
                          <a:gd name="connsiteX1" fmla="*/ 0 w 1329069"/>
                          <a:gd name="connsiteY1" fmla="*/ 50371 h 458308"/>
                          <a:gd name="connsiteX2" fmla="*/ 53162 w 1329069"/>
                          <a:gd name="connsiteY2" fmla="*/ 188594 h 458308"/>
                          <a:gd name="connsiteX3" fmla="*/ 85060 w 1329069"/>
                          <a:gd name="connsiteY3" fmla="*/ 231125 h 458308"/>
                          <a:gd name="connsiteX4" fmla="*/ 180753 w 1329069"/>
                          <a:gd name="connsiteY4" fmla="*/ 294920 h 458308"/>
                          <a:gd name="connsiteX5" fmla="*/ 265813 w 1329069"/>
                          <a:gd name="connsiteY5" fmla="*/ 348083 h 458308"/>
                          <a:gd name="connsiteX6" fmla="*/ 297711 w 1329069"/>
                          <a:gd name="connsiteY6" fmla="*/ 369348 h 458308"/>
                          <a:gd name="connsiteX7" fmla="*/ 393404 w 1329069"/>
                          <a:gd name="connsiteY7" fmla="*/ 401246 h 458308"/>
                          <a:gd name="connsiteX8" fmla="*/ 435934 w 1329069"/>
                          <a:gd name="connsiteY8" fmla="*/ 422511 h 458308"/>
                          <a:gd name="connsiteX9" fmla="*/ 510362 w 1329069"/>
                          <a:gd name="connsiteY9" fmla="*/ 433143 h 458308"/>
                          <a:gd name="connsiteX10" fmla="*/ 648586 w 1329069"/>
                          <a:gd name="connsiteY10" fmla="*/ 443776 h 458308"/>
                          <a:gd name="connsiteX11" fmla="*/ 744279 w 1329069"/>
                          <a:gd name="connsiteY11" fmla="*/ 454408 h 458308"/>
                          <a:gd name="connsiteX12" fmla="*/ 890449 w 1329069"/>
                          <a:gd name="connsiteY12" fmla="*/ 453013 h 458308"/>
                          <a:gd name="connsiteX13" fmla="*/ 999460 w 1329069"/>
                          <a:gd name="connsiteY13" fmla="*/ 411878 h 458308"/>
                          <a:gd name="connsiteX14" fmla="*/ 1031358 w 1329069"/>
                          <a:gd name="connsiteY14" fmla="*/ 401246 h 458308"/>
                          <a:gd name="connsiteX15" fmla="*/ 1069985 w 1329069"/>
                          <a:gd name="connsiteY15" fmla="*/ 382852 h 458308"/>
                          <a:gd name="connsiteX16" fmla="*/ 1113625 w 1329069"/>
                          <a:gd name="connsiteY16" fmla="*/ 363333 h 458308"/>
                          <a:gd name="connsiteX17" fmla="*/ 1168614 w 1329069"/>
                          <a:gd name="connsiteY17" fmla="*/ 343465 h 458308"/>
                          <a:gd name="connsiteX18" fmla="*/ 1254641 w 1329069"/>
                          <a:gd name="connsiteY18" fmla="*/ 326818 h 458308"/>
                          <a:gd name="connsiteX19" fmla="*/ 1329069 w 1329069"/>
                          <a:gd name="connsiteY19" fmla="*/ 305553 h 458308"/>
                          <a:gd name="connsiteX20" fmla="*/ 800126 w 1329069"/>
                          <a:gd name="connsiteY20" fmla="*/ 85061 h 458308"/>
                          <a:gd name="connsiteX21" fmla="*/ 627320 w 1329069"/>
                          <a:gd name="connsiteY21" fmla="*/ 29106 h 458308"/>
                          <a:gd name="connsiteX22" fmla="*/ 388464 w 1329069"/>
                          <a:gd name="connsiteY22" fmla="*/ 0 h 458308"/>
                          <a:gd name="connsiteX23" fmla="*/ 95693 w 1329069"/>
                          <a:gd name="connsiteY23" fmla="*/ 29106 h 458308"/>
                          <a:gd name="connsiteX24" fmla="*/ 53162 w 1329069"/>
                          <a:gd name="connsiteY24" fmla="*/ 39739 h 458308"/>
                          <a:gd name="connsiteX25" fmla="*/ 0 w 1329069"/>
                          <a:gd name="connsiteY25" fmla="*/ 50371 h 458308"/>
                          <a:gd name="connsiteX0" fmla="*/ 0 w 1329069"/>
                          <a:gd name="connsiteY0" fmla="*/ 50371 h 458308"/>
                          <a:gd name="connsiteX1" fmla="*/ 0 w 1329069"/>
                          <a:gd name="connsiteY1" fmla="*/ 50371 h 458308"/>
                          <a:gd name="connsiteX2" fmla="*/ 53162 w 1329069"/>
                          <a:gd name="connsiteY2" fmla="*/ 188594 h 458308"/>
                          <a:gd name="connsiteX3" fmla="*/ 85060 w 1329069"/>
                          <a:gd name="connsiteY3" fmla="*/ 231125 h 458308"/>
                          <a:gd name="connsiteX4" fmla="*/ 174966 w 1329069"/>
                          <a:gd name="connsiteY4" fmla="*/ 306495 h 458308"/>
                          <a:gd name="connsiteX5" fmla="*/ 265813 w 1329069"/>
                          <a:gd name="connsiteY5" fmla="*/ 348083 h 458308"/>
                          <a:gd name="connsiteX6" fmla="*/ 297711 w 1329069"/>
                          <a:gd name="connsiteY6" fmla="*/ 369348 h 458308"/>
                          <a:gd name="connsiteX7" fmla="*/ 393404 w 1329069"/>
                          <a:gd name="connsiteY7" fmla="*/ 401246 h 458308"/>
                          <a:gd name="connsiteX8" fmla="*/ 435934 w 1329069"/>
                          <a:gd name="connsiteY8" fmla="*/ 422511 h 458308"/>
                          <a:gd name="connsiteX9" fmla="*/ 510362 w 1329069"/>
                          <a:gd name="connsiteY9" fmla="*/ 433143 h 458308"/>
                          <a:gd name="connsiteX10" fmla="*/ 648586 w 1329069"/>
                          <a:gd name="connsiteY10" fmla="*/ 443776 h 458308"/>
                          <a:gd name="connsiteX11" fmla="*/ 744279 w 1329069"/>
                          <a:gd name="connsiteY11" fmla="*/ 454408 h 458308"/>
                          <a:gd name="connsiteX12" fmla="*/ 890449 w 1329069"/>
                          <a:gd name="connsiteY12" fmla="*/ 453013 h 458308"/>
                          <a:gd name="connsiteX13" fmla="*/ 999460 w 1329069"/>
                          <a:gd name="connsiteY13" fmla="*/ 411878 h 458308"/>
                          <a:gd name="connsiteX14" fmla="*/ 1031358 w 1329069"/>
                          <a:gd name="connsiteY14" fmla="*/ 401246 h 458308"/>
                          <a:gd name="connsiteX15" fmla="*/ 1069985 w 1329069"/>
                          <a:gd name="connsiteY15" fmla="*/ 382852 h 458308"/>
                          <a:gd name="connsiteX16" fmla="*/ 1113625 w 1329069"/>
                          <a:gd name="connsiteY16" fmla="*/ 363333 h 458308"/>
                          <a:gd name="connsiteX17" fmla="*/ 1168614 w 1329069"/>
                          <a:gd name="connsiteY17" fmla="*/ 343465 h 458308"/>
                          <a:gd name="connsiteX18" fmla="*/ 1254641 w 1329069"/>
                          <a:gd name="connsiteY18" fmla="*/ 326818 h 458308"/>
                          <a:gd name="connsiteX19" fmla="*/ 1329069 w 1329069"/>
                          <a:gd name="connsiteY19" fmla="*/ 305553 h 458308"/>
                          <a:gd name="connsiteX20" fmla="*/ 800126 w 1329069"/>
                          <a:gd name="connsiteY20" fmla="*/ 85061 h 458308"/>
                          <a:gd name="connsiteX21" fmla="*/ 627320 w 1329069"/>
                          <a:gd name="connsiteY21" fmla="*/ 29106 h 458308"/>
                          <a:gd name="connsiteX22" fmla="*/ 388464 w 1329069"/>
                          <a:gd name="connsiteY22" fmla="*/ 0 h 458308"/>
                          <a:gd name="connsiteX23" fmla="*/ 95693 w 1329069"/>
                          <a:gd name="connsiteY23" fmla="*/ 29106 h 458308"/>
                          <a:gd name="connsiteX24" fmla="*/ 53162 w 1329069"/>
                          <a:gd name="connsiteY24" fmla="*/ 39739 h 458308"/>
                          <a:gd name="connsiteX25" fmla="*/ 0 w 1329069"/>
                          <a:gd name="connsiteY25" fmla="*/ 50371 h 45830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</a:cxnLst>
                        <a:rect l="l" t="t" r="r" b="b"/>
                        <a:pathLst>
                          <a:path w="1329069" h="458308">
                            <a:moveTo>
                              <a:pt x="0" y="50371"/>
                            </a:moveTo>
                            <a:lnTo>
                              <a:pt x="0" y="50371"/>
                            </a:lnTo>
                            <a:cubicBezTo>
                              <a:pt x="14908" y="95096"/>
                              <a:pt x="27232" y="147105"/>
                              <a:pt x="53162" y="188594"/>
                            </a:cubicBezTo>
                            <a:cubicBezTo>
                              <a:pt x="62554" y="203622"/>
                              <a:pt x="64759" y="211475"/>
                              <a:pt x="85060" y="231125"/>
                            </a:cubicBezTo>
                            <a:cubicBezTo>
                              <a:pt x="105361" y="250775"/>
                              <a:pt x="99351" y="265779"/>
                              <a:pt x="174966" y="306495"/>
                            </a:cubicBezTo>
                            <a:cubicBezTo>
                              <a:pt x="204405" y="322347"/>
                              <a:pt x="245356" y="337608"/>
                              <a:pt x="265813" y="348083"/>
                            </a:cubicBezTo>
                            <a:cubicBezTo>
                              <a:pt x="286270" y="358558"/>
                              <a:pt x="285915" y="364433"/>
                              <a:pt x="297711" y="369348"/>
                            </a:cubicBezTo>
                            <a:cubicBezTo>
                              <a:pt x="328748" y="382280"/>
                              <a:pt x="363331" y="386209"/>
                              <a:pt x="393404" y="401246"/>
                            </a:cubicBezTo>
                            <a:cubicBezTo>
                              <a:pt x="407581" y="408334"/>
                              <a:pt x="420642" y="418341"/>
                              <a:pt x="435934" y="422511"/>
                            </a:cubicBezTo>
                            <a:cubicBezTo>
                              <a:pt x="460112" y="429105"/>
                              <a:pt x="485425" y="430649"/>
                              <a:pt x="510362" y="433143"/>
                            </a:cubicBezTo>
                            <a:cubicBezTo>
                              <a:pt x="556343" y="437741"/>
                              <a:pt x="602565" y="439592"/>
                              <a:pt x="648586" y="443776"/>
                            </a:cubicBezTo>
                            <a:cubicBezTo>
                              <a:pt x="680548" y="446682"/>
                              <a:pt x="712381" y="450864"/>
                              <a:pt x="744279" y="454408"/>
                            </a:cubicBezTo>
                            <a:cubicBezTo>
                              <a:pt x="822251" y="450864"/>
                              <a:pt x="813458" y="465845"/>
                              <a:pt x="890449" y="453013"/>
                            </a:cubicBezTo>
                            <a:cubicBezTo>
                              <a:pt x="903054" y="450912"/>
                              <a:pt x="975975" y="420506"/>
                              <a:pt x="999460" y="411878"/>
                            </a:cubicBezTo>
                            <a:cubicBezTo>
                              <a:pt x="1022945" y="403250"/>
                              <a:pt x="1020725" y="404790"/>
                              <a:pt x="1031358" y="401246"/>
                            </a:cubicBezTo>
                            <a:cubicBezTo>
                              <a:pt x="1038446" y="390613"/>
                              <a:pt x="1056274" y="389171"/>
                              <a:pt x="1069985" y="382852"/>
                            </a:cubicBezTo>
                            <a:cubicBezTo>
                              <a:pt x="1083696" y="376533"/>
                              <a:pt x="1097187" y="369898"/>
                              <a:pt x="1113625" y="363333"/>
                            </a:cubicBezTo>
                            <a:cubicBezTo>
                              <a:pt x="1130063" y="356768"/>
                              <a:pt x="1145111" y="349551"/>
                              <a:pt x="1168614" y="343465"/>
                            </a:cubicBezTo>
                            <a:cubicBezTo>
                              <a:pt x="1192117" y="337379"/>
                              <a:pt x="1212616" y="332821"/>
                              <a:pt x="1254641" y="326818"/>
                            </a:cubicBezTo>
                            <a:cubicBezTo>
                              <a:pt x="1321799" y="304432"/>
                              <a:pt x="1296021" y="305553"/>
                              <a:pt x="1329069" y="305553"/>
                            </a:cubicBezTo>
                            <a:cubicBezTo>
                              <a:pt x="1123506" y="238213"/>
                              <a:pt x="1005689" y="152401"/>
                              <a:pt x="800126" y="85061"/>
                            </a:cubicBezTo>
                            <a:cubicBezTo>
                              <a:pt x="771772" y="60252"/>
                              <a:pt x="695930" y="43283"/>
                              <a:pt x="627320" y="29106"/>
                            </a:cubicBezTo>
                            <a:cubicBezTo>
                              <a:pt x="558710" y="14929"/>
                              <a:pt x="420558" y="0"/>
                              <a:pt x="388464" y="0"/>
                            </a:cubicBezTo>
                            <a:cubicBezTo>
                              <a:pt x="243109" y="0"/>
                              <a:pt x="241004" y="25562"/>
                              <a:pt x="95693" y="29106"/>
                            </a:cubicBezTo>
                            <a:cubicBezTo>
                              <a:pt x="81516" y="32650"/>
                              <a:pt x="67025" y="35118"/>
                              <a:pt x="53162" y="39739"/>
                            </a:cubicBezTo>
                            <a:cubicBezTo>
                              <a:pt x="-14581" y="62320"/>
                              <a:pt x="8860" y="48599"/>
                              <a:pt x="0" y="50371"/>
                            </a:cubicBezTo>
                            <a:close/>
                          </a:path>
                        </a:pathLst>
                      </a:custGeom>
                      <a:grpFill/>
                      <a:ln>
                        <a:solidFill>
                          <a:srgbClr val="660033"/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hu-HU"/>
                      </a:p>
                    </p:txBody>
                  </p:sp>
                  <p:sp>
                    <p:nvSpPr>
                      <p:cNvPr id="500" name="Szabadkézi sokszög: alakzat 499">
                        <a:extLst>
                          <a:ext uri="{FF2B5EF4-FFF2-40B4-BE49-F238E27FC236}">
                            <a16:creationId xmlns:a16="http://schemas.microsoft.com/office/drawing/2014/main" id="{2E1A49A7-DD59-9785-EB84-3335F29D5636}"/>
                          </a:ext>
                        </a:extLst>
                      </p:cNvPr>
                      <p:cNvSpPr/>
                      <p:nvPr/>
                    </p:nvSpPr>
                    <p:spPr>
                      <a:xfrm rot="5400000">
                        <a:off x="3639972" y="3461413"/>
                        <a:ext cx="934253" cy="347281"/>
                      </a:xfrm>
                      <a:custGeom>
                        <a:avLst/>
                        <a:gdLst>
                          <a:gd name="connsiteX0" fmla="*/ 0 w 1329069"/>
                          <a:gd name="connsiteY0" fmla="*/ 32184 h 436221"/>
                          <a:gd name="connsiteX1" fmla="*/ 0 w 1329069"/>
                          <a:gd name="connsiteY1" fmla="*/ 32184 h 436221"/>
                          <a:gd name="connsiteX2" fmla="*/ 53162 w 1329069"/>
                          <a:gd name="connsiteY2" fmla="*/ 170407 h 436221"/>
                          <a:gd name="connsiteX3" fmla="*/ 85060 w 1329069"/>
                          <a:gd name="connsiteY3" fmla="*/ 212938 h 436221"/>
                          <a:gd name="connsiteX4" fmla="*/ 180753 w 1329069"/>
                          <a:gd name="connsiteY4" fmla="*/ 276733 h 436221"/>
                          <a:gd name="connsiteX5" fmla="*/ 265813 w 1329069"/>
                          <a:gd name="connsiteY5" fmla="*/ 329896 h 436221"/>
                          <a:gd name="connsiteX6" fmla="*/ 297711 w 1329069"/>
                          <a:gd name="connsiteY6" fmla="*/ 351161 h 436221"/>
                          <a:gd name="connsiteX7" fmla="*/ 393404 w 1329069"/>
                          <a:gd name="connsiteY7" fmla="*/ 383059 h 436221"/>
                          <a:gd name="connsiteX8" fmla="*/ 435934 w 1329069"/>
                          <a:gd name="connsiteY8" fmla="*/ 404324 h 436221"/>
                          <a:gd name="connsiteX9" fmla="*/ 510362 w 1329069"/>
                          <a:gd name="connsiteY9" fmla="*/ 414956 h 436221"/>
                          <a:gd name="connsiteX10" fmla="*/ 648586 w 1329069"/>
                          <a:gd name="connsiteY10" fmla="*/ 425589 h 436221"/>
                          <a:gd name="connsiteX11" fmla="*/ 744279 w 1329069"/>
                          <a:gd name="connsiteY11" fmla="*/ 436221 h 436221"/>
                          <a:gd name="connsiteX12" fmla="*/ 978195 w 1329069"/>
                          <a:gd name="connsiteY12" fmla="*/ 425589 h 436221"/>
                          <a:gd name="connsiteX13" fmla="*/ 999460 w 1329069"/>
                          <a:gd name="connsiteY13" fmla="*/ 393691 h 436221"/>
                          <a:gd name="connsiteX14" fmla="*/ 1031358 w 1329069"/>
                          <a:gd name="connsiteY14" fmla="*/ 383059 h 436221"/>
                          <a:gd name="connsiteX15" fmla="*/ 1052623 w 1329069"/>
                          <a:gd name="connsiteY15" fmla="*/ 351161 h 436221"/>
                          <a:gd name="connsiteX16" fmla="*/ 1095153 w 1329069"/>
                          <a:gd name="connsiteY16" fmla="*/ 340528 h 436221"/>
                          <a:gd name="connsiteX17" fmla="*/ 1127051 w 1329069"/>
                          <a:gd name="connsiteY17" fmla="*/ 329896 h 436221"/>
                          <a:gd name="connsiteX18" fmla="*/ 1254641 w 1329069"/>
                          <a:gd name="connsiteY18" fmla="*/ 308631 h 436221"/>
                          <a:gd name="connsiteX19" fmla="*/ 1329069 w 1329069"/>
                          <a:gd name="connsiteY19" fmla="*/ 287366 h 436221"/>
                          <a:gd name="connsiteX20" fmla="*/ 712381 w 1329069"/>
                          <a:gd name="connsiteY20" fmla="*/ 85347 h 436221"/>
                          <a:gd name="connsiteX21" fmla="*/ 627320 w 1329069"/>
                          <a:gd name="connsiteY21" fmla="*/ 10919 h 436221"/>
                          <a:gd name="connsiteX22" fmla="*/ 531627 w 1329069"/>
                          <a:gd name="connsiteY22" fmla="*/ 286 h 436221"/>
                          <a:gd name="connsiteX23" fmla="*/ 95693 w 1329069"/>
                          <a:gd name="connsiteY23" fmla="*/ 10919 h 436221"/>
                          <a:gd name="connsiteX24" fmla="*/ 53162 w 1329069"/>
                          <a:gd name="connsiteY24" fmla="*/ 21552 h 436221"/>
                          <a:gd name="connsiteX25" fmla="*/ 0 w 1329069"/>
                          <a:gd name="connsiteY25" fmla="*/ 32184 h 436221"/>
                          <a:gd name="connsiteX0" fmla="*/ 0 w 1329069"/>
                          <a:gd name="connsiteY0" fmla="*/ 31901 h 435938"/>
                          <a:gd name="connsiteX1" fmla="*/ 0 w 1329069"/>
                          <a:gd name="connsiteY1" fmla="*/ 31901 h 435938"/>
                          <a:gd name="connsiteX2" fmla="*/ 53162 w 1329069"/>
                          <a:gd name="connsiteY2" fmla="*/ 170124 h 435938"/>
                          <a:gd name="connsiteX3" fmla="*/ 85060 w 1329069"/>
                          <a:gd name="connsiteY3" fmla="*/ 212655 h 435938"/>
                          <a:gd name="connsiteX4" fmla="*/ 180753 w 1329069"/>
                          <a:gd name="connsiteY4" fmla="*/ 276450 h 435938"/>
                          <a:gd name="connsiteX5" fmla="*/ 265813 w 1329069"/>
                          <a:gd name="connsiteY5" fmla="*/ 329613 h 435938"/>
                          <a:gd name="connsiteX6" fmla="*/ 297711 w 1329069"/>
                          <a:gd name="connsiteY6" fmla="*/ 350878 h 435938"/>
                          <a:gd name="connsiteX7" fmla="*/ 393404 w 1329069"/>
                          <a:gd name="connsiteY7" fmla="*/ 382776 h 435938"/>
                          <a:gd name="connsiteX8" fmla="*/ 435934 w 1329069"/>
                          <a:gd name="connsiteY8" fmla="*/ 404041 h 435938"/>
                          <a:gd name="connsiteX9" fmla="*/ 510362 w 1329069"/>
                          <a:gd name="connsiteY9" fmla="*/ 414673 h 435938"/>
                          <a:gd name="connsiteX10" fmla="*/ 648586 w 1329069"/>
                          <a:gd name="connsiteY10" fmla="*/ 425306 h 435938"/>
                          <a:gd name="connsiteX11" fmla="*/ 744279 w 1329069"/>
                          <a:gd name="connsiteY11" fmla="*/ 435938 h 435938"/>
                          <a:gd name="connsiteX12" fmla="*/ 978195 w 1329069"/>
                          <a:gd name="connsiteY12" fmla="*/ 425306 h 435938"/>
                          <a:gd name="connsiteX13" fmla="*/ 999460 w 1329069"/>
                          <a:gd name="connsiteY13" fmla="*/ 393408 h 435938"/>
                          <a:gd name="connsiteX14" fmla="*/ 1031358 w 1329069"/>
                          <a:gd name="connsiteY14" fmla="*/ 382776 h 435938"/>
                          <a:gd name="connsiteX15" fmla="*/ 1052623 w 1329069"/>
                          <a:gd name="connsiteY15" fmla="*/ 350878 h 435938"/>
                          <a:gd name="connsiteX16" fmla="*/ 1095153 w 1329069"/>
                          <a:gd name="connsiteY16" fmla="*/ 340245 h 435938"/>
                          <a:gd name="connsiteX17" fmla="*/ 1127051 w 1329069"/>
                          <a:gd name="connsiteY17" fmla="*/ 329613 h 435938"/>
                          <a:gd name="connsiteX18" fmla="*/ 1254641 w 1329069"/>
                          <a:gd name="connsiteY18" fmla="*/ 308348 h 435938"/>
                          <a:gd name="connsiteX19" fmla="*/ 1329069 w 1329069"/>
                          <a:gd name="connsiteY19" fmla="*/ 287083 h 435938"/>
                          <a:gd name="connsiteX20" fmla="*/ 800126 w 1329069"/>
                          <a:gd name="connsiteY20" fmla="*/ 66591 h 435938"/>
                          <a:gd name="connsiteX21" fmla="*/ 627320 w 1329069"/>
                          <a:gd name="connsiteY21" fmla="*/ 10636 h 435938"/>
                          <a:gd name="connsiteX22" fmla="*/ 531627 w 1329069"/>
                          <a:gd name="connsiteY22" fmla="*/ 3 h 435938"/>
                          <a:gd name="connsiteX23" fmla="*/ 95693 w 1329069"/>
                          <a:gd name="connsiteY23" fmla="*/ 10636 h 435938"/>
                          <a:gd name="connsiteX24" fmla="*/ 53162 w 1329069"/>
                          <a:gd name="connsiteY24" fmla="*/ 21269 h 435938"/>
                          <a:gd name="connsiteX25" fmla="*/ 0 w 1329069"/>
                          <a:gd name="connsiteY25" fmla="*/ 31901 h 435938"/>
                          <a:gd name="connsiteX0" fmla="*/ 0 w 1329069"/>
                          <a:gd name="connsiteY0" fmla="*/ 50371 h 454408"/>
                          <a:gd name="connsiteX1" fmla="*/ 0 w 1329069"/>
                          <a:gd name="connsiteY1" fmla="*/ 50371 h 454408"/>
                          <a:gd name="connsiteX2" fmla="*/ 53162 w 1329069"/>
                          <a:gd name="connsiteY2" fmla="*/ 188594 h 454408"/>
                          <a:gd name="connsiteX3" fmla="*/ 85060 w 1329069"/>
                          <a:gd name="connsiteY3" fmla="*/ 231125 h 454408"/>
                          <a:gd name="connsiteX4" fmla="*/ 180753 w 1329069"/>
                          <a:gd name="connsiteY4" fmla="*/ 294920 h 454408"/>
                          <a:gd name="connsiteX5" fmla="*/ 265813 w 1329069"/>
                          <a:gd name="connsiteY5" fmla="*/ 348083 h 454408"/>
                          <a:gd name="connsiteX6" fmla="*/ 297711 w 1329069"/>
                          <a:gd name="connsiteY6" fmla="*/ 369348 h 454408"/>
                          <a:gd name="connsiteX7" fmla="*/ 393404 w 1329069"/>
                          <a:gd name="connsiteY7" fmla="*/ 401246 h 454408"/>
                          <a:gd name="connsiteX8" fmla="*/ 435934 w 1329069"/>
                          <a:gd name="connsiteY8" fmla="*/ 422511 h 454408"/>
                          <a:gd name="connsiteX9" fmla="*/ 510362 w 1329069"/>
                          <a:gd name="connsiteY9" fmla="*/ 433143 h 454408"/>
                          <a:gd name="connsiteX10" fmla="*/ 648586 w 1329069"/>
                          <a:gd name="connsiteY10" fmla="*/ 443776 h 454408"/>
                          <a:gd name="connsiteX11" fmla="*/ 744279 w 1329069"/>
                          <a:gd name="connsiteY11" fmla="*/ 454408 h 454408"/>
                          <a:gd name="connsiteX12" fmla="*/ 978195 w 1329069"/>
                          <a:gd name="connsiteY12" fmla="*/ 443776 h 454408"/>
                          <a:gd name="connsiteX13" fmla="*/ 999460 w 1329069"/>
                          <a:gd name="connsiteY13" fmla="*/ 411878 h 454408"/>
                          <a:gd name="connsiteX14" fmla="*/ 1031358 w 1329069"/>
                          <a:gd name="connsiteY14" fmla="*/ 401246 h 454408"/>
                          <a:gd name="connsiteX15" fmla="*/ 1052623 w 1329069"/>
                          <a:gd name="connsiteY15" fmla="*/ 369348 h 454408"/>
                          <a:gd name="connsiteX16" fmla="*/ 1095153 w 1329069"/>
                          <a:gd name="connsiteY16" fmla="*/ 358715 h 454408"/>
                          <a:gd name="connsiteX17" fmla="*/ 1127051 w 1329069"/>
                          <a:gd name="connsiteY17" fmla="*/ 348083 h 454408"/>
                          <a:gd name="connsiteX18" fmla="*/ 1254641 w 1329069"/>
                          <a:gd name="connsiteY18" fmla="*/ 326818 h 454408"/>
                          <a:gd name="connsiteX19" fmla="*/ 1329069 w 1329069"/>
                          <a:gd name="connsiteY19" fmla="*/ 305553 h 454408"/>
                          <a:gd name="connsiteX20" fmla="*/ 800126 w 1329069"/>
                          <a:gd name="connsiteY20" fmla="*/ 85061 h 454408"/>
                          <a:gd name="connsiteX21" fmla="*/ 627320 w 1329069"/>
                          <a:gd name="connsiteY21" fmla="*/ 29106 h 454408"/>
                          <a:gd name="connsiteX22" fmla="*/ 388464 w 1329069"/>
                          <a:gd name="connsiteY22" fmla="*/ 0 h 454408"/>
                          <a:gd name="connsiteX23" fmla="*/ 95693 w 1329069"/>
                          <a:gd name="connsiteY23" fmla="*/ 29106 h 454408"/>
                          <a:gd name="connsiteX24" fmla="*/ 53162 w 1329069"/>
                          <a:gd name="connsiteY24" fmla="*/ 39739 h 454408"/>
                          <a:gd name="connsiteX25" fmla="*/ 0 w 1329069"/>
                          <a:gd name="connsiteY25" fmla="*/ 50371 h 454408"/>
                          <a:gd name="connsiteX0" fmla="*/ 0 w 1329069"/>
                          <a:gd name="connsiteY0" fmla="*/ 50371 h 458308"/>
                          <a:gd name="connsiteX1" fmla="*/ 0 w 1329069"/>
                          <a:gd name="connsiteY1" fmla="*/ 50371 h 458308"/>
                          <a:gd name="connsiteX2" fmla="*/ 53162 w 1329069"/>
                          <a:gd name="connsiteY2" fmla="*/ 188594 h 458308"/>
                          <a:gd name="connsiteX3" fmla="*/ 85060 w 1329069"/>
                          <a:gd name="connsiteY3" fmla="*/ 231125 h 458308"/>
                          <a:gd name="connsiteX4" fmla="*/ 180753 w 1329069"/>
                          <a:gd name="connsiteY4" fmla="*/ 294920 h 458308"/>
                          <a:gd name="connsiteX5" fmla="*/ 265813 w 1329069"/>
                          <a:gd name="connsiteY5" fmla="*/ 348083 h 458308"/>
                          <a:gd name="connsiteX6" fmla="*/ 297711 w 1329069"/>
                          <a:gd name="connsiteY6" fmla="*/ 369348 h 458308"/>
                          <a:gd name="connsiteX7" fmla="*/ 393404 w 1329069"/>
                          <a:gd name="connsiteY7" fmla="*/ 401246 h 458308"/>
                          <a:gd name="connsiteX8" fmla="*/ 435934 w 1329069"/>
                          <a:gd name="connsiteY8" fmla="*/ 422511 h 458308"/>
                          <a:gd name="connsiteX9" fmla="*/ 510362 w 1329069"/>
                          <a:gd name="connsiteY9" fmla="*/ 433143 h 458308"/>
                          <a:gd name="connsiteX10" fmla="*/ 648586 w 1329069"/>
                          <a:gd name="connsiteY10" fmla="*/ 443776 h 458308"/>
                          <a:gd name="connsiteX11" fmla="*/ 744279 w 1329069"/>
                          <a:gd name="connsiteY11" fmla="*/ 454408 h 458308"/>
                          <a:gd name="connsiteX12" fmla="*/ 890449 w 1329069"/>
                          <a:gd name="connsiteY12" fmla="*/ 453013 h 458308"/>
                          <a:gd name="connsiteX13" fmla="*/ 999460 w 1329069"/>
                          <a:gd name="connsiteY13" fmla="*/ 411878 h 458308"/>
                          <a:gd name="connsiteX14" fmla="*/ 1031358 w 1329069"/>
                          <a:gd name="connsiteY14" fmla="*/ 401246 h 458308"/>
                          <a:gd name="connsiteX15" fmla="*/ 1052623 w 1329069"/>
                          <a:gd name="connsiteY15" fmla="*/ 369348 h 458308"/>
                          <a:gd name="connsiteX16" fmla="*/ 1095153 w 1329069"/>
                          <a:gd name="connsiteY16" fmla="*/ 358715 h 458308"/>
                          <a:gd name="connsiteX17" fmla="*/ 1127051 w 1329069"/>
                          <a:gd name="connsiteY17" fmla="*/ 348083 h 458308"/>
                          <a:gd name="connsiteX18" fmla="*/ 1254641 w 1329069"/>
                          <a:gd name="connsiteY18" fmla="*/ 326818 h 458308"/>
                          <a:gd name="connsiteX19" fmla="*/ 1329069 w 1329069"/>
                          <a:gd name="connsiteY19" fmla="*/ 305553 h 458308"/>
                          <a:gd name="connsiteX20" fmla="*/ 800126 w 1329069"/>
                          <a:gd name="connsiteY20" fmla="*/ 85061 h 458308"/>
                          <a:gd name="connsiteX21" fmla="*/ 627320 w 1329069"/>
                          <a:gd name="connsiteY21" fmla="*/ 29106 h 458308"/>
                          <a:gd name="connsiteX22" fmla="*/ 388464 w 1329069"/>
                          <a:gd name="connsiteY22" fmla="*/ 0 h 458308"/>
                          <a:gd name="connsiteX23" fmla="*/ 95693 w 1329069"/>
                          <a:gd name="connsiteY23" fmla="*/ 29106 h 458308"/>
                          <a:gd name="connsiteX24" fmla="*/ 53162 w 1329069"/>
                          <a:gd name="connsiteY24" fmla="*/ 39739 h 458308"/>
                          <a:gd name="connsiteX25" fmla="*/ 0 w 1329069"/>
                          <a:gd name="connsiteY25" fmla="*/ 50371 h 458308"/>
                          <a:gd name="connsiteX0" fmla="*/ 0 w 1329069"/>
                          <a:gd name="connsiteY0" fmla="*/ 50371 h 458308"/>
                          <a:gd name="connsiteX1" fmla="*/ 0 w 1329069"/>
                          <a:gd name="connsiteY1" fmla="*/ 50371 h 458308"/>
                          <a:gd name="connsiteX2" fmla="*/ 53162 w 1329069"/>
                          <a:gd name="connsiteY2" fmla="*/ 188594 h 458308"/>
                          <a:gd name="connsiteX3" fmla="*/ 85060 w 1329069"/>
                          <a:gd name="connsiteY3" fmla="*/ 231125 h 458308"/>
                          <a:gd name="connsiteX4" fmla="*/ 180753 w 1329069"/>
                          <a:gd name="connsiteY4" fmla="*/ 294920 h 458308"/>
                          <a:gd name="connsiteX5" fmla="*/ 265813 w 1329069"/>
                          <a:gd name="connsiteY5" fmla="*/ 348083 h 458308"/>
                          <a:gd name="connsiteX6" fmla="*/ 297711 w 1329069"/>
                          <a:gd name="connsiteY6" fmla="*/ 369348 h 458308"/>
                          <a:gd name="connsiteX7" fmla="*/ 393404 w 1329069"/>
                          <a:gd name="connsiteY7" fmla="*/ 401246 h 458308"/>
                          <a:gd name="connsiteX8" fmla="*/ 435934 w 1329069"/>
                          <a:gd name="connsiteY8" fmla="*/ 422511 h 458308"/>
                          <a:gd name="connsiteX9" fmla="*/ 510362 w 1329069"/>
                          <a:gd name="connsiteY9" fmla="*/ 433143 h 458308"/>
                          <a:gd name="connsiteX10" fmla="*/ 648586 w 1329069"/>
                          <a:gd name="connsiteY10" fmla="*/ 443776 h 458308"/>
                          <a:gd name="connsiteX11" fmla="*/ 744279 w 1329069"/>
                          <a:gd name="connsiteY11" fmla="*/ 454408 h 458308"/>
                          <a:gd name="connsiteX12" fmla="*/ 890449 w 1329069"/>
                          <a:gd name="connsiteY12" fmla="*/ 453013 h 458308"/>
                          <a:gd name="connsiteX13" fmla="*/ 999460 w 1329069"/>
                          <a:gd name="connsiteY13" fmla="*/ 411878 h 458308"/>
                          <a:gd name="connsiteX14" fmla="*/ 1031358 w 1329069"/>
                          <a:gd name="connsiteY14" fmla="*/ 401246 h 458308"/>
                          <a:gd name="connsiteX15" fmla="*/ 1052623 w 1329069"/>
                          <a:gd name="connsiteY15" fmla="*/ 369348 h 458308"/>
                          <a:gd name="connsiteX16" fmla="*/ 1095153 w 1329069"/>
                          <a:gd name="connsiteY16" fmla="*/ 358715 h 458308"/>
                          <a:gd name="connsiteX17" fmla="*/ 1168614 w 1329069"/>
                          <a:gd name="connsiteY17" fmla="*/ 343465 h 458308"/>
                          <a:gd name="connsiteX18" fmla="*/ 1254641 w 1329069"/>
                          <a:gd name="connsiteY18" fmla="*/ 326818 h 458308"/>
                          <a:gd name="connsiteX19" fmla="*/ 1329069 w 1329069"/>
                          <a:gd name="connsiteY19" fmla="*/ 305553 h 458308"/>
                          <a:gd name="connsiteX20" fmla="*/ 800126 w 1329069"/>
                          <a:gd name="connsiteY20" fmla="*/ 85061 h 458308"/>
                          <a:gd name="connsiteX21" fmla="*/ 627320 w 1329069"/>
                          <a:gd name="connsiteY21" fmla="*/ 29106 h 458308"/>
                          <a:gd name="connsiteX22" fmla="*/ 388464 w 1329069"/>
                          <a:gd name="connsiteY22" fmla="*/ 0 h 458308"/>
                          <a:gd name="connsiteX23" fmla="*/ 95693 w 1329069"/>
                          <a:gd name="connsiteY23" fmla="*/ 29106 h 458308"/>
                          <a:gd name="connsiteX24" fmla="*/ 53162 w 1329069"/>
                          <a:gd name="connsiteY24" fmla="*/ 39739 h 458308"/>
                          <a:gd name="connsiteX25" fmla="*/ 0 w 1329069"/>
                          <a:gd name="connsiteY25" fmla="*/ 50371 h 458308"/>
                          <a:gd name="connsiteX0" fmla="*/ 0 w 1329069"/>
                          <a:gd name="connsiteY0" fmla="*/ 50371 h 458308"/>
                          <a:gd name="connsiteX1" fmla="*/ 0 w 1329069"/>
                          <a:gd name="connsiteY1" fmla="*/ 50371 h 458308"/>
                          <a:gd name="connsiteX2" fmla="*/ 53162 w 1329069"/>
                          <a:gd name="connsiteY2" fmla="*/ 188594 h 458308"/>
                          <a:gd name="connsiteX3" fmla="*/ 85060 w 1329069"/>
                          <a:gd name="connsiteY3" fmla="*/ 231125 h 458308"/>
                          <a:gd name="connsiteX4" fmla="*/ 180753 w 1329069"/>
                          <a:gd name="connsiteY4" fmla="*/ 294920 h 458308"/>
                          <a:gd name="connsiteX5" fmla="*/ 265813 w 1329069"/>
                          <a:gd name="connsiteY5" fmla="*/ 348083 h 458308"/>
                          <a:gd name="connsiteX6" fmla="*/ 297711 w 1329069"/>
                          <a:gd name="connsiteY6" fmla="*/ 369348 h 458308"/>
                          <a:gd name="connsiteX7" fmla="*/ 393404 w 1329069"/>
                          <a:gd name="connsiteY7" fmla="*/ 401246 h 458308"/>
                          <a:gd name="connsiteX8" fmla="*/ 435934 w 1329069"/>
                          <a:gd name="connsiteY8" fmla="*/ 422511 h 458308"/>
                          <a:gd name="connsiteX9" fmla="*/ 510362 w 1329069"/>
                          <a:gd name="connsiteY9" fmla="*/ 433143 h 458308"/>
                          <a:gd name="connsiteX10" fmla="*/ 648586 w 1329069"/>
                          <a:gd name="connsiteY10" fmla="*/ 443776 h 458308"/>
                          <a:gd name="connsiteX11" fmla="*/ 744279 w 1329069"/>
                          <a:gd name="connsiteY11" fmla="*/ 454408 h 458308"/>
                          <a:gd name="connsiteX12" fmla="*/ 890449 w 1329069"/>
                          <a:gd name="connsiteY12" fmla="*/ 453013 h 458308"/>
                          <a:gd name="connsiteX13" fmla="*/ 999460 w 1329069"/>
                          <a:gd name="connsiteY13" fmla="*/ 411878 h 458308"/>
                          <a:gd name="connsiteX14" fmla="*/ 1031358 w 1329069"/>
                          <a:gd name="connsiteY14" fmla="*/ 401246 h 458308"/>
                          <a:gd name="connsiteX15" fmla="*/ 1052623 w 1329069"/>
                          <a:gd name="connsiteY15" fmla="*/ 369348 h 458308"/>
                          <a:gd name="connsiteX16" fmla="*/ 1113625 w 1329069"/>
                          <a:gd name="connsiteY16" fmla="*/ 363333 h 458308"/>
                          <a:gd name="connsiteX17" fmla="*/ 1168614 w 1329069"/>
                          <a:gd name="connsiteY17" fmla="*/ 343465 h 458308"/>
                          <a:gd name="connsiteX18" fmla="*/ 1254641 w 1329069"/>
                          <a:gd name="connsiteY18" fmla="*/ 326818 h 458308"/>
                          <a:gd name="connsiteX19" fmla="*/ 1329069 w 1329069"/>
                          <a:gd name="connsiteY19" fmla="*/ 305553 h 458308"/>
                          <a:gd name="connsiteX20" fmla="*/ 800126 w 1329069"/>
                          <a:gd name="connsiteY20" fmla="*/ 85061 h 458308"/>
                          <a:gd name="connsiteX21" fmla="*/ 627320 w 1329069"/>
                          <a:gd name="connsiteY21" fmla="*/ 29106 h 458308"/>
                          <a:gd name="connsiteX22" fmla="*/ 388464 w 1329069"/>
                          <a:gd name="connsiteY22" fmla="*/ 0 h 458308"/>
                          <a:gd name="connsiteX23" fmla="*/ 95693 w 1329069"/>
                          <a:gd name="connsiteY23" fmla="*/ 29106 h 458308"/>
                          <a:gd name="connsiteX24" fmla="*/ 53162 w 1329069"/>
                          <a:gd name="connsiteY24" fmla="*/ 39739 h 458308"/>
                          <a:gd name="connsiteX25" fmla="*/ 0 w 1329069"/>
                          <a:gd name="connsiteY25" fmla="*/ 50371 h 458308"/>
                          <a:gd name="connsiteX0" fmla="*/ 0 w 1329069"/>
                          <a:gd name="connsiteY0" fmla="*/ 50371 h 458308"/>
                          <a:gd name="connsiteX1" fmla="*/ 0 w 1329069"/>
                          <a:gd name="connsiteY1" fmla="*/ 50371 h 458308"/>
                          <a:gd name="connsiteX2" fmla="*/ 53162 w 1329069"/>
                          <a:gd name="connsiteY2" fmla="*/ 188594 h 458308"/>
                          <a:gd name="connsiteX3" fmla="*/ 85060 w 1329069"/>
                          <a:gd name="connsiteY3" fmla="*/ 231125 h 458308"/>
                          <a:gd name="connsiteX4" fmla="*/ 180753 w 1329069"/>
                          <a:gd name="connsiteY4" fmla="*/ 294920 h 458308"/>
                          <a:gd name="connsiteX5" fmla="*/ 265813 w 1329069"/>
                          <a:gd name="connsiteY5" fmla="*/ 348083 h 458308"/>
                          <a:gd name="connsiteX6" fmla="*/ 297711 w 1329069"/>
                          <a:gd name="connsiteY6" fmla="*/ 369348 h 458308"/>
                          <a:gd name="connsiteX7" fmla="*/ 393404 w 1329069"/>
                          <a:gd name="connsiteY7" fmla="*/ 401246 h 458308"/>
                          <a:gd name="connsiteX8" fmla="*/ 435934 w 1329069"/>
                          <a:gd name="connsiteY8" fmla="*/ 422511 h 458308"/>
                          <a:gd name="connsiteX9" fmla="*/ 510362 w 1329069"/>
                          <a:gd name="connsiteY9" fmla="*/ 433143 h 458308"/>
                          <a:gd name="connsiteX10" fmla="*/ 648586 w 1329069"/>
                          <a:gd name="connsiteY10" fmla="*/ 443776 h 458308"/>
                          <a:gd name="connsiteX11" fmla="*/ 744279 w 1329069"/>
                          <a:gd name="connsiteY11" fmla="*/ 454408 h 458308"/>
                          <a:gd name="connsiteX12" fmla="*/ 890449 w 1329069"/>
                          <a:gd name="connsiteY12" fmla="*/ 453013 h 458308"/>
                          <a:gd name="connsiteX13" fmla="*/ 999460 w 1329069"/>
                          <a:gd name="connsiteY13" fmla="*/ 411878 h 458308"/>
                          <a:gd name="connsiteX14" fmla="*/ 1031358 w 1329069"/>
                          <a:gd name="connsiteY14" fmla="*/ 401246 h 458308"/>
                          <a:gd name="connsiteX15" fmla="*/ 1069985 w 1329069"/>
                          <a:gd name="connsiteY15" fmla="*/ 382852 h 458308"/>
                          <a:gd name="connsiteX16" fmla="*/ 1113625 w 1329069"/>
                          <a:gd name="connsiteY16" fmla="*/ 363333 h 458308"/>
                          <a:gd name="connsiteX17" fmla="*/ 1168614 w 1329069"/>
                          <a:gd name="connsiteY17" fmla="*/ 343465 h 458308"/>
                          <a:gd name="connsiteX18" fmla="*/ 1254641 w 1329069"/>
                          <a:gd name="connsiteY18" fmla="*/ 326818 h 458308"/>
                          <a:gd name="connsiteX19" fmla="*/ 1329069 w 1329069"/>
                          <a:gd name="connsiteY19" fmla="*/ 305553 h 458308"/>
                          <a:gd name="connsiteX20" fmla="*/ 800126 w 1329069"/>
                          <a:gd name="connsiteY20" fmla="*/ 85061 h 458308"/>
                          <a:gd name="connsiteX21" fmla="*/ 627320 w 1329069"/>
                          <a:gd name="connsiteY21" fmla="*/ 29106 h 458308"/>
                          <a:gd name="connsiteX22" fmla="*/ 388464 w 1329069"/>
                          <a:gd name="connsiteY22" fmla="*/ 0 h 458308"/>
                          <a:gd name="connsiteX23" fmla="*/ 95693 w 1329069"/>
                          <a:gd name="connsiteY23" fmla="*/ 29106 h 458308"/>
                          <a:gd name="connsiteX24" fmla="*/ 53162 w 1329069"/>
                          <a:gd name="connsiteY24" fmla="*/ 39739 h 458308"/>
                          <a:gd name="connsiteX25" fmla="*/ 0 w 1329069"/>
                          <a:gd name="connsiteY25" fmla="*/ 50371 h 458308"/>
                          <a:gd name="connsiteX0" fmla="*/ 0 w 1329069"/>
                          <a:gd name="connsiteY0" fmla="*/ 50371 h 458308"/>
                          <a:gd name="connsiteX1" fmla="*/ 0 w 1329069"/>
                          <a:gd name="connsiteY1" fmla="*/ 50371 h 458308"/>
                          <a:gd name="connsiteX2" fmla="*/ 53162 w 1329069"/>
                          <a:gd name="connsiteY2" fmla="*/ 188594 h 458308"/>
                          <a:gd name="connsiteX3" fmla="*/ 85060 w 1329069"/>
                          <a:gd name="connsiteY3" fmla="*/ 231125 h 458308"/>
                          <a:gd name="connsiteX4" fmla="*/ 174966 w 1329069"/>
                          <a:gd name="connsiteY4" fmla="*/ 306495 h 458308"/>
                          <a:gd name="connsiteX5" fmla="*/ 265813 w 1329069"/>
                          <a:gd name="connsiteY5" fmla="*/ 348083 h 458308"/>
                          <a:gd name="connsiteX6" fmla="*/ 297711 w 1329069"/>
                          <a:gd name="connsiteY6" fmla="*/ 369348 h 458308"/>
                          <a:gd name="connsiteX7" fmla="*/ 393404 w 1329069"/>
                          <a:gd name="connsiteY7" fmla="*/ 401246 h 458308"/>
                          <a:gd name="connsiteX8" fmla="*/ 435934 w 1329069"/>
                          <a:gd name="connsiteY8" fmla="*/ 422511 h 458308"/>
                          <a:gd name="connsiteX9" fmla="*/ 510362 w 1329069"/>
                          <a:gd name="connsiteY9" fmla="*/ 433143 h 458308"/>
                          <a:gd name="connsiteX10" fmla="*/ 648586 w 1329069"/>
                          <a:gd name="connsiteY10" fmla="*/ 443776 h 458308"/>
                          <a:gd name="connsiteX11" fmla="*/ 744279 w 1329069"/>
                          <a:gd name="connsiteY11" fmla="*/ 454408 h 458308"/>
                          <a:gd name="connsiteX12" fmla="*/ 890449 w 1329069"/>
                          <a:gd name="connsiteY12" fmla="*/ 453013 h 458308"/>
                          <a:gd name="connsiteX13" fmla="*/ 999460 w 1329069"/>
                          <a:gd name="connsiteY13" fmla="*/ 411878 h 458308"/>
                          <a:gd name="connsiteX14" fmla="*/ 1031358 w 1329069"/>
                          <a:gd name="connsiteY14" fmla="*/ 401246 h 458308"/>
                          <a:gd name="connsiteX15" fmla="*/ 1069985 w 1329069"/>
                          <a:gd name="connsiteY15" fmla="*/ 382852 h 458308"/>
                          <a:gd name="connsiteX16" fmla="*/ 1113625 w 1329069"/>
                          <a:gd name="connsiteY16" fmla="*/ 363333 h 458308"/>
                          <a:gd name="connsiteX17" fmla="*/ 1168614 w 1329069"/>
                          <a:gd name="connsiteY17" fmla="*/ 343465 h 458308"/>
                          <a:gd name="connsiteX18" fmla="*/ 1254641 w 1329069"/>
                          <a:gd name="connsiteY18" fmla="*/ 326818 h 458308"/>
                          <a:gd name="connsiteX19" fmla="*/ 1329069 w 1329069"/>
                          <a:gd name="connsiteY19" fmla="*/ 305553 h 458308"/>
                          <a:gd name="connsiteX20" fmla="*/ 800126 w 1329069"/>
                          <a:gd name="connsiteY20" fmla="*/ 85061 h 458308"/>
                          <a:gd name="connsiteX21" fmla="*/ 627320 w 1329069"/>
                          <a:gd name="connsiteY21" fmla="*/ 29106 h 458308"/>
                          <a:gd name="connsiteX22" fmla="*/ 388464 w 1329069"/>
                          <a:gd name="connsiteY22" fmla="*/ 0 h 458308"/>
                          <a:gd name="connsiteX23" fmla="*/ 95693 w 1329069"/>
                          <a:gd name="connsiteY23" fmla="*/ 29106 h 458308"/>
                          <a:gd name="connsiteX24" fmla="*/ 53162 w 1329069"/>
                          <a:gd name="connsiteY24" fmla="*/ 39739 h 458308"/>
                          <a:gd name="connsiteX25" fmla="*/ 0 w 1329069"/>
                          <a:gd name="connsiteY25" fmla="*/ 50371 h 45830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</a:cxnLst>
                        <a:rect l="l" t="t" r="r" b="b"/>
                        <a:pathLst>
                          <a:path w="1329069" h="458308">
                            <a:moveTo>
                              <a:pt x="0" y="50371"/>
                            </a:moveTo>
                            <a:lnTo>
                              <a:pt x="0" y="50371"/>
                            </a:lnTo>
                            <a:cubicBezTo>
                              <a:pt x="14908" y="95096"/>
                              <a:pt x="27232" y="147105"/>
                              <a:pt x="53162" y="188594"/>
                            </a:cubicBezTo>
                            <a:cubicBezTo>
                              <a:pt x="62554" y="203622"/>
                              <a:pt x="64759" y="211475"/>
                              <a:pt x="85060" y="231125"/>
                            </a:cubicBezTo>
                            <a:cubicBezTo>
                              <a:pt x="105361" y="250775"/>
                              <a:pt x="99351" y="265779"/>
                              <a:pt x="174966" y="306495"/>
                            </a:cubicBezTo>
                            <a:cubicBezTo>
                              <a:pt x="204405" y="322347"/>
                              <a:pt x="245356" y="337608"/>
                              <a:pt x="265813" y="348083"/>
                            </a:cubicBezTo>
                            <a:cubicBezTo>
                              <a:pt x="286270" y="358558"/>
                              <a:pt x="285915" y="364433"/>
                              <a:pt x="297711" y="369348"/>
                            </a:cubicBezTo>
                            <a:cubicBezTo>
                              <a:pt x="328748" y="382280"/>
                              <a:pt x="363331" y="386209"/>
                              <a:pt x="393404" y="401246"/>
                            </a:cubicBezTo>
                            <a:cubicBezTo>
                              <a:pt x="407581" y="408334"/>
                              <a:pt x="420642" y="418341"/>
                              <a:pt x="435934" y="422511"/>
                            </a:cubicBezTo>
                            <a:cubicBezTo>
                              <a:pt x="460112" y="429105"/>
                              <a:pt x="485425" y="430649"/>
                              <a:pt x="510362" y="433143"/>
                            </a:cubicBezTo>
                            <a:cubicBezTo>
                              <a:pt x="556343" y="437741"/>
                              <a:pt x="602565" y="439592"/>
                              <a:pt x="648586" y="443776"/>
                            </a:cubicBezTo>
                            <a:cubicBezTo>
                              <a:pt x="680548" y="446682"/>
                              <a:pt x="712381" y="450864"/>
                              <a:pt x="744279" y="454408"/>
                            </a:cubicBezTo>
                            <a:cubicBezTo>
                              <a:pt x="822251" y="450864"/>
                              <a:pt x="813458" y="465845"/>
                              <a:pt x="890449" y="453013"/>
                            </a:cubicBezTo>
                            <a:cubicBezTo>
                              <a:pt x="903054" y="450912"/>
                              <a:pt x="975975" y="420506"/>
                              <a:pt x="999460" y="411878"/>
                            </a:cubicBezTo>
                            <a:cubicBezTo>
                              <a:pt x="1022945" y="403250"/>
                              <a:pt x="1020725" y="404790"/>
                              <a:pt x="1031358" y="401246"/>
                            </a:cubicBezTo>
                            <a:cubicBezTo>
                              <a:pt x="1038446" y="390613"/>
                              <a:pt x="1056274" y="389171"/>
                              <a:pt x="1069985" y="382852"/>
                            </a:cubicBezTo>
                            <a:cubicBezTo>
                              <a:pt x="1083696" y="376533"/>
                              <a:pt x="1097187" y="369898"/>
                              <a:pt x="1113625" y="363333"/>
                            </a:cubicBezTo>
                            <a:cubicBezTo>
                              <a:pt x="1130063" y="356768"/>
                              <a:pt x="1145111" y="349551"/>
                              <a:pt x="1168614" y="343465"/>
                            </a:cubicBezTo>
                            <a:cubicBezTo>
                              <a:pt x="1192117" y="337379"/>
                              <a:pt x="1212616" y="332821"/>
                              <a:pt x="1254641" y="326818"/>
                            </a:cubicBezTo>
                            <a:cubicBezTo>
                              <a:pt x="1321799" y="304432"/>
                              <a:pt x="1296021" y="305553"/>
                              <a:pt x="1329069" y="305553"/>
                            </a:cubicBezTo>
                            <a:cubicBezTo>
                              <a:pt x="1123506" y="238213"/>
                              <a:pt x="1005689" y="152401"/>
                              <a:pt x="800126" y="85061"/>
                            </a:cubicBezTo>
                            <a:cubicBezTo>
                              <a:pt x="771772" y="60252"/>
                              <a:pt x="695930" y="43283"/>
                              <a:pt x="627320" y="29106"/>
                            </a:cubicBezTo>
                            <a:cubicBezTo>
                              <a:pt x="558710" y="14929"/>
                              <a:pt x="420558" y="0"/>
                              <a:pt x="388464" y="0"/>
                            </a:cubicBezTo>
                            <a:cubicBezTo>
                              <a:pt x="243109" y="0"/>
                              <a:pt x="241004" y="25562"/>
                              <a:pt x="95693" y="29106"/>
                            </a:cubicBezTo>
                            <a:cubicBezTo>
                              <a:pt x="81516" y="32650"/>
                              <a:pt x="67025" y="35118"/>
                              <a:pt x="53162" y="39739"/>
                            </a:cubicBezTo>
                            <a:cubicBezTo>
                              <a:pt x="-14581" y="62320"/>
                              <a:pt x="8860" y="48599"/>
                              <a:pt x="0" y="50371"/>
                            </a:cubicBezTo>
                            <a:close/>
                          </a:path>
                        </a:pathLst>
                      </a:custGeom>
                      <a:grpFill/>
                      <a:ln>
                        <a:solidFill>
                          <a:srgbClr val="660033"/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hu-HU"/>
                      </a:p>
                    </p:txBody>
                  </p:sp>
                  <p:sp>
                    <p:nvSpPr>
                      <p:cNvPr id="501" name="Szabadkézi sokszög: alakzat 500">
                        <a:extLst>
                          <a:ext uri="{FF2B5EF4-FFF2-40B4-BE49-F238E27FC236}">
                            <a16:creationId xmlns:a16="http://schemas.microsoft.com/office/drawing/2014/main" id="{304892D9-A61B-E4C7-06E0-026603EE0F33}"/>
                          </a:ext>
                        </a:extLst>
                      </p:cNvPr>
                      <p:cNvSpPr/>
                      <p:nvPr/>
                    </p:nvSpPr>
                    <p:spPr>
                      <a:xfrm rot="18485098">
                        <a:off x="2728307" y="2722012"/>
                        <a:ext cx="786074" cy="478268"/>
                      </a:xfrm>
                      <a:custGeom>
                        <a:avLst/>
                        <a:gdLst>
                          <a:gd name="connsiteX0" fmla="*/ 0 w 1329069"/>
                          <a:gd name="connsiteY0" fmla="*/ 32184 h 436221"/>
                          <a:gd name="connsiteX1" fmla="*/ 0 w 1329069"/>
                          <a:gd name="connsiteY1" fmla="*/ 32184 h 436221"/>
                          <a:gd name="connsiteX2" fmla="*/ 53162 w 1329069"/>
                          <a:gd name="connsiteY2" fmla="*/ 170407 h 436221"/>
                          <a:gd name="connsiteX3" fmla="*/ 85060 w 1329069"/>
                          <a:gd name="connsiteY3" fmla="*/ 212938 h 436221"/>
                          <a:gd name="connsiteX4" fmla="*/ 180753 w 1329069"/>
                          <a:gd name="connsiteY4" fmla="*/ 276733 h 436221"/>
                          <a:gd name="connsiteX5" fmla="*/ 265813 w 1329069"/>
                          <a:gd name="connsiteY5" fmla="*/ 329896 h 436221"/>
                          <a:gd name="connsiteX6" fmla="*/ 297711 w 1329069"/>
                          <a:gd name="connsiteY6" fmla="*/ 351161 h 436221"/>
                          <a:gd name="connsiteX7" fmla="*/ 393404 w 1329069"/>
                          <a:gd name="connsiteY7" fmla="*/ 383059 h 436221"/>
                          <a:gd name="connsiteX8" fmla="*/ 435934 w 1329069"/>
                          <a:gd name="connsiteY8" fmla="*/ 404324 h 436221"/>
                          <a:gd name="connsiteX9" fmla="*/ 510362 w 1329069"/>
                          <a:gd name="connsiteY9" fmla="*/ 414956 h 436221"/>
                          <a:gd name="connsiteX10" fmla="*/ 648586 w 1329069"/>
                          <a:gd name="connsiteY10" fmla="*/ 425589 h 436221"/>
                          <a:gd name="connsiteX11" fmla="*/ 744279 w 1329069"/>
                          <a:gd name="connsiteY11" fmla="*/ 436221 h 436221"/>
                          <a:gd name="connsiteX12" fmla="*/ 978195 w 1329069"/>
                          <a:gd name="connsiteY12" fmla="*/ 425589 h 436221"/>
                          <a:gd name="connsiteX13" fmla="*/ 999460 w 1329069"/>
                          <a:gd name="connsiteY13" fmla="*/ 393691 h 436221"/>
                          <a:gd name="connsiteX14" fmla="*/ 1031358 w 1329069"/>
                          <a:gd name="connsiteY14" fmla="*/ 383059 h 436221"/>
                          <a:gd name="connsiteX15" fmla="*/ 1052623 w 1329069"/>
                          <a:gd name="connsiteY15" fmla="*/ 351161 h 436221"/>
                          <a:gd name="connsiteX16" fmla="*/ 1095153 w 1329069"/>
                          <a:gd name="connsiteY16" fmla="*/ 340528 h 436221"/>
                          <a:gd name="connsiteX17" fmla="*/ 1127051 w 1329069"/>
                          <a:gd name="connsiteY17" fmla="*/ 329896 h 436221"/>
                          <a:gd name="connsiteX18" fmla="*/ 1254641 w 1329069"/>
                          <a:gd name="connsiteY18" fmla="*/ 308631 h 436221"/>
                          <a:gd name="connsiteX19" fmla="*/ 1329069 w 1329069"/>
                          <a:gd name="connsiteY19" fmla="*/ 287366 h 436221"/>
                          <a:gd name="connsiteX20" fmla="*/ 712381 w 1329069"/>
                          <a:gd name="connsiteY20" fmla="*/ 85347 h 436221"/>
                          <a:gd name="connsiteX21" fmla="*/ 627320 w 1329069"/>
                          <a:gd name="connsiteY21" fmla="*/ 10919 h 436221"/>
                          <a:gd name="connsiteX22" fmla="*/ 531627 w 1329069"/>
                          <a:gd name="connsiteY22" fmla="*/ 286 h 436221"/>
                          <a:gd name="connsiteX23" fmla="*/ 95693 w 1329069"/>
                          <a:gd name="connsiteY23" fmla="*/ 10919 h 436221"/>
                          <a:gd name="connsiteX24" fmla="*/ 53162 w 1329069"/>
                          <a:gd name="connsiteY24" fmla="*/ 21552 h 436221"/>
                          <a:gd name="connsiteX25" fmla="*/ 0 w 1329069"/>
                          <a:gd name="connsiteY25" fmla="*/ 32184 h 436221"/>
                          <a:gd name="connsiteX0" fmla="*/ 0 w 1329069"/>
                          <a:gd name="connsiteY0" fmla="*/ 31901 h 435938"/>
                          <a:gd name="connsiteX1" fmla="*/ 0 w 1329069"/>
                          <a:gd name="connsiteY1" fmla="*/ 31901 h 435938"/>
                          <a:gd name="connsiteX2" fmla="*/ 53162 w 1329069"/>
                          <a:gd name="connsiteY2" fmla="*/ 170124 h 435938"/>
                          <a:gd name="connsiteX3" fmla="*/ 85060 w 1329069"/>
                          <a:gd name="connsiteY3" fmla="*/ 212655 h 435938"/>
                          <a:gd name="connsiteX4" fmla="*/ 180753 w 1329069"/>
                          <a:gd name="connsiteY4" fmla="*/ 276450 h 435938"/>
                          <a:gd name="connsiteX5" fmla="*/ 265813 w 1329069"/>
                          <a:gd name="connsiteY5" fmla="*/ 329613 h 435938"/>
                          <a:gd name="connsiteX6" fmla="*/ 297711 w 1329069"/>
                          <a:gd name="connsiteY6" fmla="*/ 350878 h 435938"/>
                          <a:gd name="connsiteX7" fmla="*/ 393404 w 1329069"/>
                          <a:gd name="connsiteY7" fmla="*/ 382776 h 435938"/>
                          <a:gd name="connsiteX8" fmla="*/ 435934 w 1329069"/>
                          <a:gd name="connsiteY8" fmla="*/ 404041 h 435938"/>
                          <a:gd name="connsiteX9" fmla="*/ 510362 w 1329069"/>
                          <a:gd name="connsiteY9" fmla="*/ 414673 h 435938"/>
                          <a:gd name="connsiteX10" fmla="*/ 648586 w 1329069"/>
                          <a:gd name="connsiteY10" fmla="*/ 425306 h 435938"/>
                          <a:gd name="connsiteX11" fmla="*/ 744279 w 1329069"/>
                          <a:gd name="connsiteY11" fmla="*/ 435938 h 435938"/>
                          <a:gd name="connsiteX12" fmla="*/ 978195 w 1329069"/>
                          <a:gd name="connsiteY12" fmla="*/ 425306 h 435938"/>
                          <a:gd name="connsiteX13" fmla="*/ 999460 w 1329069"/>
                          <a:gd name="connsiteY13" fmla="*/ 393408 h 435938"/>
                          <a:gd name="connsiteX14" fmla="*/ 1031358 w 1329069"/>
                          <a:gd name="connsiteY14" fmla="*/ 382776 h 435938"/>
                          <a:gd name="connsiteX15" fmla="*/ 1052623 w 1329069"/>
                          <a:gd name="connsiteY15" fmla="*/ 350878 h 435938"/>
                          <a:gd name="connsiteX16" fmla="*/ 1095153 w 1329069"/>
                          <a:gd name="connsiteY16" fmla="*/ 340245 h 435938"/>
                          <a:gd name="connsiteX17" fmla="*/ 1127051 w 1329069"/>
                          <a:gd name="connsiteY17" fmla="*/ 329613 h 435938"/>
                          <a:gd name="connsiteX18" fmla="*/ 1254641 w 1329069"/>
                          <a:gd name="connsiteY18" fmla="*/ 308348 h 435938"/>
                          <a:gd name="connsiteX19" fmla="*/ 1329069 w 1329069"/>
                          <a:gd name="connsiteY19" fmla="*/ 287083 h 435938"/>
                          <a:gd name="connsiteX20" fmla="*/ 800126 w 1329069"/>
                          <a:gd name="connsiteY20" fmla="*/ 66591 h 435938"/>
                          <a:gd name="connsiteX21" fmla="*/ 627320 w 1329069"/>
                          <a:gd name="connsiteY21" fmla="*/ 10636 h 435938"/>
                          <a:gd name="connsiteX22" fmla="*/ 531627 w 1329069"/>
                          <a:gd name="connsiteY22" fmla="*/ 3 h 435938"/>
                          <a:gd name="connsiteX23" fmla="*/ 95693 w 1329069"/>
                          <a:gd name="connsiteY23" fmla="*/ 10636 h 435938"/>
                          <a:gd name="connsiteX24" fmla="*/ 53162 w 1329069"/>
                          <a:gd name="connsiteY24" fmla="*/ 21269 h 435938"/>
                          <a:gd name="connsiteX25" fmla="*/ 0 w 1329069"/>
                          <a:gd name="connsiteY25" fmla="*/ 31901 h 435938"/>
                          <a:gd name="connsiteX0" fmla="*/ 0 w 1329069"/>
                          <a:gd name="connsiteY0" fmla="*/ 50371 h 454408"/>
                          <a:gd name="connsiteX1" fmla="*/ 0 w 1329069"/>
                          <a:gd name="connsiteY1" fmla="*/ 50371 h 454408"/>
                          <a:gd name="connsiteX2" fmla="*/ 53162 w 1329069"/>
                          <a:gd name="connsiteY2" fmla="*/ 188594 h 454408"/>
                          <a:gd name="connsiteX3" fmla="*/ 85060 w 1329069"/>
                          <a:gd name="connsiteY3" fmla="*/ 231125 h 454408"/>
                          <a:gd name="connsiteX4" fmla="*/ 180753 w 1329069"/>
                          <a:gd name="connsiteY4" fmla="*/ 294920 h 454408"/>
                          <a:gd name="connsiteX5" fmla="*/ 265813 w 1329069"/>
                          <a:gd name="connsiteY5" fmla="*/ 348083 h 454408"/>
                          <a:gd name="connsiteX6" fmla="*/ 297711 w 1329069"/>
                          <a:gd name="connsiteY6" fmla="*/ 369348 h 454408"/>
                          <a:gd name="connsiteX7" fmla="*/ 393404 w 1329069"/>
                          <a:gd name="connsiteY7" fmla="*/ 401246 h 454408"/>
                          <a:gd name="connsiteX8" fmla="*/ 435934 w 1329069"/>
                          <a:gd name="connsiteY8" fmla="*/ 422511 h 454408"/>
                          <a:gd name="connsiteX9" fmla="*/ 510362 w 1329069"/>
                          <a:gd name="connsiteY9" fmla="*/ 433143 h 454408"/>
                          <a:gd name="connsiteX10" fmla="*/ 648586 w 1329069"/>
                          <a:gd name="connsiteY10" fmla="*/ 443776 h 454408"/>
                          <a:gd name="connsiteX11" fmla="*/ 744279 w 1329069"/>
                          <a:gd name="connsiteY11" fmla="*/ 454408 h 454408"/>
                          <a:gd name="connsiteX12" fmla="*/ 978195 w 1329069"/>
                          <a:gd name="connsiteY12" fmla="*/ 443776 h 454408"/>
                          <a:gd name="connsiteX13" fmla="*/ 999460 w 1329069"/>
                          <a:gd name="connsiteY13" fmla="*/ 411878 h 454408"/>
                          <a:gd name="connsiteX14" fmla="*/ 1031358 w 1329069"/>
                          <a:gd name="connsiteY14" fmla="*/ 401246 h 454408"/>
                          <a:gd name="connsiteX15" fmla="*/ 1052623 w 1329069"/>
                          <a:gd name="connsiteY15" fmla="*/ 369348 h 454408"/>
                          <a:gd name="connsiteX16" fmla="*/ 1095153 w 1329069"/>
                          <a:gd name="connsiteY16" fmla="*/ 358715 h 454408"/>
                          <a:gd name="connsiteX17" fmla="*/ 1127051 w 1329069"/>
                          <a:gd name="connsiteY17" fmla="*/ 348083 h 454408"/>
                          <a:gd name="connsiteX18" fmla="*/ 1254641 w 1329069"/>
                          <a:gd name="connsiteY18" fmla="*/ 326818 h 454408"/>
                          <a:gd name="connsiteX19" fmla="*/ 1329069 w 1329069"/>
                          <a:gd name="connsiteY19" fmla="*/ 305553 h 454408"/>
                          <a:gd name="connsiteX20" fmla="*/ 800126 w 1329069"/>
                          <a:gd name="connsiteY20" fmla="*/ 85061 h 454408"/>
                          <a:gd name="connsiteX21" fmla="*/ 627320 w 1329069"/>
                          <a:gd name="connsiteY21" fmla="*/ 29106 h 454408"/>
                          <a:gd name="connsiteX22" fmla="*/ 388464 w 1329069"/>
                          <a:gd name="connsiteY22" fmla="*/ 0 h 454408"/>
                          <a:gd name="connsiteX23" fmla="*/ 95693 w 1329069"/>
                          <a:gd name="connsiteY23" fmla="*/ 29106 h 454408"/>
                          <a:gd name="connsiteX24" fmla="*/ 53162 w 1329069"/>
                          <a:gd name="connsiteY24" fmla="*/ 39739 h 454408"/>
                          <a:gd name="connsiteX25" fmla="*/ 0 w 1329069"/>
                          <a:gd name="connsiteY25" fmla="*/ 50371 h 454408"/>
                          <a:gd name="connsiteX0" fmla="*/ 0 w 1329069"/>
                          <a:gd name="connsiteY0" fmla="*/ 50371 h 458308"/>
                          <a:gd name="connsiteX1" fmla="*/ 0 w 1329069"/>
                          <a:gd name="connsiteY1" fmla="*/ 50371 h 458308"/>
                          <a:gd name="connsiteX2" fmla="*/ 53162 w 1329069"/>
                          <a:gd name="connsiteY2" fmla="*/ 188594 h 458308"/>
                          <a:gd name="connsiteX3" fmla="*/ 85060 w 1329069"/>
                          <a:gd name="connsiteY3" fmla="*/ 231125 h 458308"/>
                          <a:gd name="connsiteX4" fmla="*/ 180753 w 1329069"/>
                          <a:gd name="connsiteY4" fmla="*/ 294920 h 458308"/>
                          <a:gd name="connsiteX5" fmla="*/ 265813 w 1329069"/>
                          <a:gd name="connsiteY5" fmla="*/ 348083 h 458308"/>
                          <a:gd name="connsiteX6" fmla="*/ 297711 w 1329069"/>
                          <a:gd name="connsiteY6" fmla="*/ 369348 h 458308"/>
                          <a:gd name="connsiteX7" fmla="*/ 393404 w 1329069"/>
                          <a:gd name="connsiteY7" fmla="*/ 401246 h 458308"/>
                          <a:gd name="connsiteX8" fmla="*/ 435934 w 1329069"/>
                          <a:gd name="connsiteY8" fmla="*/ 422511 h 458308"/>
                          <a:gd name="connsiteX9" fmla="*/ 510362 w 1329069"/>
                          <a:gd name="connsiteY9" fmla="*/ 433143 h 458308"/>
                          <a:gd name="connsiteX10" fmla="*/ 648586 w 1329069"/>
                          <a:gd name="connsiteY10" fmla="*/ 443776 h 458308"/>
                          <a:gd name="connsiteX11" fmla="*/ 744279 w 1329069"/>
                          <a:gd name="connsiteY11" fmla="*/ 454408 h 458308"/>
                          <a:gd name="connsiteX12" fmla="*/ 890449 w 1329069"/>
                          <a:gd name="connsiteY12" fmla="*/ 453013 h 458308"/>
                          <a:gd name="connsiteX13" fmla="*/ 999460 w 1329069"/>
                          <a:gd name="connsiteY13" fmla="*/ 411878 h 458308"/>
                          <a:gd name="connsiteX14" fmla="*/ 1031358 w 1329069"/>
                          <a:gd name="connsiteY14" fmla="*/ 401246 h 458308"/>
                          <a:gd name="connsiteX15" fmla="*/ 1052623 w 1329069"/>
                          <a:gd name="connsiteY15" fmla="*/ 369348 h 458308"/>
                          <a:gd name="connsiteX16" fmla="*/ 1095153 w 1329069"/>
                          <a:gd name="connsiteY16" fmla="*/ 358715 h 458308"/>
                          <a:gd name="connsiteX17" fmla="*/ 1127051 w 1329069"/>
                          <a:gd name="connsiteY17" fmla="*/ 348083 h 458308"/>
                          <a:gd name="connsiteX18" fmla="*/ 1254641 w 1329069"/>
                          <a:gd name="connsiteY18" fmla="*/ 326818 h 458308"/>
                          <a:gd name="connsiteX19" fmla="*/ 1329069 w 1329069"/>
                          <a:gd name="connsiteY19" fmla="*/ 305553 h 458308"/>
                          <a:gd name="connsiteX20" fmla="*/ 800126 w 1329069"/>
                          <a:gd name="connsiteY20" fmla="*/ 85061 h 458308"/>
                          <a:gd name="connsiteX21" fmla="*/ 627320 w 1329069"/>
                          <a:gd name="connsiteY21" fmla="*/ 29106 h 458308"/>
                          <a:gd name="connsiteX22" fmla="*/ 388464 w 1329069"/>
                          <a:gd name="connsiteY22" fmla="*/ 0 h 458308"/>
                          <a:gd name="connsiteX23" fmla="*/ 95693 w 1329069"/>
                          <a:gd name="connsiteY23" fmla="*/ 29106 h 458308"/>
                          <a:gd name="connsiteX24" fmla="*/ 53162 w 1329069"/>
                          <a:gd name="connsiteY24" fmla="*/ 39739 h 458308"/>
                          <a:gd name="connsiteX25" fmla="*/ 0 w 1329069"/>
                          <a:gd name="connsiteY25" fmla="*/ 50371 h 458308"/>
                          <a:gd name="connsiteX0" fmla="*/ 0 w 1329069"/>
                          <a:gd name="connsiteY0" fmla="*/ 50371 h 458308"/>
                          <a:gd name="connsiteX1" fmla="*/ 0 w 1329069"/>
                          <a:gd name="connsiteY1" fmla="*/ 50371 h 458308"/>
                          <a:gd name="connsiteX2" fmla="*/ 53162 w 1329069"/>
                          <a:gd name="connsiteY2" fmla="*/ 188594 h 458308"/>
                          <a:gd name="connsiteX3" fmla="*/ 85060 w 1329069"/>
                          <a:gd name="connsiteY3" fmla="*/ 231125 h 458308"/>
                          <a:gd name="connsiteX4" fmla="*/ 180753 w 1329069"/>
                          <a:gd name="connsiteY4" fmla="*/ 294920 h 458308"/>
                          <a:gd name="connsiteX5" fmla="*/ 265813 w 1329069"/>
                          <a:gd name="connsiteY5" fmla="*/ 348083 h 458308"/>
                          <a:gd name="connsiteX6" fmla="*/ 297711 w 1329069"/>
                          <a:gd name="connsiteY6" fmla="*/ 369348 h 458308"/>
                          <a:gd name="connsiteX7" fmla="*/ 393404 w 1329069"/>
                          <a:gd name="connsiteY7" fmla="*/ 401246 h 458308"/>
                          <a:gd name="connsiteX8" fmla="*/ 435934 w 1329069"/>
                          <a:gd name="connsiteY8" fmla="*/ 422511 h 458308"/>
                          <a:gd name="connsiteX9" fmla="*/ 510362 w 1329069"/>
                          <a:gd name="connsiteY9" fmla="*/ 433143 h 458308"/>
                          <a:gd name="connsiteX10" fmla="*/ 648586 w 1329069"/>
                          <a:gd name="connsiteY10" fmla="*/ 443776 h 458308"/>
                          <a:gd name="connsiteX11" fmla="*/ 744279 w 1329069"/>
                          <a:gd name="connsiteY11" fmla="*/ 454408 h 458308"/>
                          <a:gd name="connsiteX12" fmla="*/ 890449 w 1329069"/>
                          <a:gd name="connsiteY12" fmla="*/ 453013 h 458308"/>
                          <a:gd name="connsiteX13" fmla="*/ 999460 w 1329069"/>
                          <a:gd name="connsiteY13" fmla="*/ 411878 h 458308"/>
                          <a:gd name="connsiteX14" fmla="*/ 1031358 w 1329069"/>
                          <a:gd name="connsiteY14" fmla="*/ 401246 h 458308"/>
                          <a:gd name="connsiteX15" fmla="*/ 1052623 w 1329069"/>
                          <a:gd name="connsiteY15" fmla="*/ 369348 h 458308"/>
                          <a:gd name="connsiteX16" fmla="*/ 1095153 w 1329069"/>
                          <a:gd name="connsiteY16" fmla="*/ 358715 h 458308"/>
                          <a:gd name="connsiteX17" fmla="*/ 1168614 w 1329069"/>
                          <a:gd name="connsiteY17" fmla="*/ 343465 h 458308"/>
                          <a:gd name="connsiteX18" fmla="*/ 1254641 w 1329069"/>
                          <a:gd name="connsiteY18" fmla="*/ 326818 h 458308"/>
                          <a:gd name="connsiteX19" fmla="*/ 1329069 w 1329069"/>
                          <a:gd name="connsiteY19" fmla="*/ 305553 h 458308"/>
                          <a:gd name="connsiteX20" fmla="*/ 800126 w 1329069"/>
                          <a:gd name="connsiteY20" fmla="*/ 85061 h 458308"/>
                          <a:gd name="connsiteX21" fmla="*/ 627320 w 1329069"/>
                          <a:gd name="connsiteY21" fmla="*/ 29106 h 458308"/>
                          <a:gd name="connsiteX22" fmla="*/ 388464 w 1329069"/>
                          <a:gd name="connsiteY22" fmla="*/ 0 h 458308"/>
                          <a:gd name="connsiteX23" fmla="*/ 95693 w 1329069"/>
                          <a:gd name="connsiteY23" fmla="*/ 29106 h 458308"/>
                          <a:gd name="connsiteX24" fmla="*/ 53162 w 1329069"/>
                          <a:gd name="connsiteY24" fmla="*/ 39739 h 458308"/>
                          <a:gd name="connsiteX25" fmla="*/ 0 w 1329069"/>
                          <a:gd name="connsiteY25" fmla="*/ 50371 h 458308"/>
                          <a:gd name="connsiteX0" fmla="*/ 0 w 1329069"/>
                          <a:gd name="connsiteY0" fmla="*/ 50371 h 458308"/>
                          <a:gd name="connsiteX1" fmla="*/ 0 w 1329069"/>
                          <a:gd name="connsiteY1" fmla="*/ 50371 h 458308"/>
                          <a:gd name="connsiteX2" fmla="*/ 53162 w 1329069"/>
                          <a:gd name="connsiteY2" fmla="*/ 188594 h 458308"/>
                          <a:gd name="connsiteX3" fmla="*/ 85060 w 1329069"/>
                          <a:gd name="connsiteY3" fmla="*/ 231125 h 458308"/>
                          <a:gd name="connsiteX4" fmla="*/ 180753 w 1329069"/>
                          <a:gd name="connsiteY4" fmla="*/ 294920 h 458308"/>
                          <a:gd name="connsiteX5" fmla="*/ 265813 w 1329069"/>
                          <a:gd name="connsiteY5" fmla="*/ 348083 h 458308"/>
                          <a:gd name="connsiteX6" fmla="*/ 297711 w 1329069"/>
                          <a:gd name="connsiteY6" fmla="*/ 369348 h 458308"/>
                          <a:gd name="connsiteX7" fmla="*/ 393404 w 1329069"/>
                          <a:gd name="connsiteY7" fmla="*/ 401246 h 458308"/>
                          <a:gd name="connsiteX8" fmla="*/ 435934 w 1329069"/>
                          <a:gd name="connsiteY8" fmla="*/ 422511 h 458308"/>
                          <a:gd name="connsiteX9" fmla="*/ 510362 w 1329069"/>
                          <a:gd name="connsiteY9" fmla="*/ 433143 h 458308"/>
                          <a:gd name="connsiteX10" fmla="*/ 648586 w 1329069"/>
                          <a:gd name="connsiteY10" fmla="*/ 443776 h 458308"/>
                          <a:gd name="connsiteX11" fmla="*/ 744279 w 1329069"/>
                          <a:gd name="connsiteY11" fmla="*/ 454408 h 458308"/>
                          <a:gd name="connsiteX12" fmla="*/ 890449 w 1329069"/>
                          <a:gd name="connsiteY12" fmla="*/ 453013 h 458308"/>
                          <a:gd name="connsiteX13" fmla="*/ 999460 w 1329069"/>
                          <a:gd name="connsiteY13" fmla="*/ 411878 h 458308"/>
                          <a:gd name="connsiteX14" fmla="*/ 1031358 w 1329069"/>
                          <a:gd name="connsiteY14" fmla="*/ 401246 h 458308"/>
                          <a:gd name="connsiteX15" fmla="*/ 1052623 w 1329069"/>
                          <a:gd name="connsiteY15" fmla="*/ 369348 h 458308"/>
                          <a:gd name="connsiteX16" fmla="*/ 1113625 w 1329069"/>
                          <a:gd name="connsiteY16" fmla="*/ 363333 h 458308"/>
                          <a:gd name="connsiteX17" fmla="*/ 1168614 w 1329069"/>
                          <a:gd name="connsiteY17" fmla="*/ 343465 h 458308"/>
                          <a:gd name="connsiteX18" fmla="*/ 1254641 w 1329069"/>
                          <a:gd name="connsiteY18" fmla="*/ 326818 h 458308"/>
                          <a:gd name="connsiteX19" fmla="*/ 1329069 w 1329069"/>
                          <a:gd name="connsiteY19" fmla="*/ 305553 h 458308"/>
                          <a:gd name="connsiteX20" fmla="*/ 800126 w 1329069"/>
                          <a:gd name="connsiteY20" fmla="*/ 85061 h 458308"/>
                          <a:gd name="connsiteX21" fmla="*/ 627320 w 1329069"/>
                          <a:gd name="connsiteY21" fmla="*/ 29106 h 458308"/>
                          <a:gd name="connsiteX22" fmla="*/ 388464 w 1329069"/>
                          <a:gd name="connsiteY22" fmla="*/ 0 h 458308"/>
                          <a:gd name="connsiteX23" fmla="*/ 95693 w 1329069"/>
                          <a:gd name="connsiteY23" fmla="*/ 29106 h 458308"/>
                          <a:gd name="connsiteX24" fmla="*/ 53162 w 1329069"/>
                          <a:gd name="connsiteY24" fmla="*/ 39739 h 458308"/>
                          <a:gd name="connsiteX25" fmla="*/ 0 w 1329069"/>
                          <a:gd name="connsiteY25" fmla="*/ 50371 h 458308"/>
                          <a:gd name="connsiteX0" fmla="*/ 0 w 1329069"/>
                          <a:gd name="connsiteY0" fmla="*/ 50371 h 458308"/>
                          <a:gd name="connsiteX1" fmla="*/ 0 w 1329069"/>
                          <a:gd name="connsiteY1" fmla="*/ 50371 h 458308"/>
                          <a:gd name="connsiteX2" fmla="*/ 53162 w 1329069"/>
                          <a:gd name="connsiteY2" fmla="*/ 188594 h 458308"/>
                          <a:gd name="connsiteX3" fmla="*/ 85060 w 1329069"/>
                          <a:gd name="connsiteY3" fmla="*/ 231125 h 458308"/>
                          <a:gd name="connsiteX4" fmla="*/ 180753 w 1329069"/>
                          <a:gd name="connsiteY4" fmla="*/ 294920 h 458308"/>
                          <a:gd name="connsiteX5" fmla="*/ 265813 w 1329069"/>
                          <a:gd name="connsiteY5" fmla="*/ 348083 h 458308"/>
                          <a:gd name="connsiteX6" fmla="*/ 297711 w 1329069"/>
                          <a:gd name="connsiteY6" fmla="*/ 369348 h 458308"/>
                          <a:gd name="connsiteX7" fmla="*/ 393404 w 1329069"/>
                          <a:gd name="connsiteY7" fmla="*/ 401246 h 458308"/>
                          <a:gd name="connsiteX8" fmla="*/ 435934 w 1329069"/>
                          <a:gd name="connsiteY8" fmla="*/ 422511 h 458308"/>
                          <a:gd name="connsiteX9" fmla="*/ 510362 w 1329069"/>
                          <a:gd name="connsiteY9" fmla="*/ 433143 h 458308"/>
                          <a:gd name="connsiteX10" fmla="*/ 648586 w 1329069"/>
                          <a:gd name="connsiteY10" fmla="*/ 443776 h 458308"/>
                          <a:gd name="connsiteX11" fmla="*/ 744279 w 1329069"/>
                          <a:gd name="connsiteY11" fmla="*/ 454408 h 458308"/>
                          <a:gd name="connsiteX12" fmla="*/ 890449 w 1329069"/>
                          <a:gd name="connsiteY12" fmla="*/ 453013 h 458308"/>
                          <a:gd name="connsiteX13" fmla="*/ 999460 w 1329069"/>
                          <a:gd name="connsiteY13" fmla="*/ 411878 h 458308"/>
                          <a:gd name="connsiteX14" fmla="*/ 1031358 w 1329069"/>
                          <a:gd name="connsiteY14" fmla="*/ 401246 h 458308"/>
                          <a:gd name="connsiteX15" fmla="*/ 1069985 w 1329069"/>
                          <a:gd name="connsiteY15" fmla="*/ 382852 h 458308"/>
                          <a:gd name="connsiteX16" fmla="*/ 1113625 w 1329069"/>
                          <a:gd name="connsiteY16" fmla="*/ 363333 h 458308"/>
                          <a:gd name="connsiteX17" fmla="*/ 1168614 w 1329069"/>
                          <a:gd name="connsiteY17" fmla="*/ 343465 h 458308"/>
                          <a:gd name="connsiteX18" fmla="*/ 1254641 w 1329069"/>
                          <a:gd name="connsiteY18" fmla="*/ 326818 h 458308"/>
                          <a:gd name="connsiteX19" fmla="*/ 1329069 w 1329069"/>
                          <a:gd name="connsiteY19" fmla="*/ 305553 h 458308"/>
                          <a:gd name="connsiteX20" fmla="*/ 800126 w 1329069"/>
                          <a:gd name="connsiteY20" fmla="*/ 85061 h 458308"/>
                          <a:gd name="connsiteX21" fmla="*/ 627320 w 1329069"/>
                          <a:gd name="connsiteY21" fmla="*/ 29106 h 458308"/>
                          <a:gd name="connsiteX22" fmla="*/ 388464 w 1329069"/>
                          <a:gd name="connsiteY22" fmla="*/ 0 h 458308"/>
                          <a:gd name="connsiteX23" fmla="*/ 95693 w 1329069"/>
                          <a:gd name="connsiteY23" fmla="*/ 29106 h 458308"/>
                          <a:gd name="connsiteX24" fmla="*/ 53162 w 1329069"/>
                          <a:gd name="connsiteY24" fmla="*/ 39739 h 458308"/>
                          <a:gd name="connsiteX25" fmla="*/ 0 w 1329069"/>
                          <a:gd name="connsiteY25" fmla="*/ 50371 h 458308"/>
                          <a:gd name="connsiteX0" fmla="*/ 0 w 1329069"/>
                          <a:gd name="connsiteY0" fmla="*/ 50371 h 458308"/>
                          <a:gd name="connsiteX1" fmla="*/ 0 w 1329069"/>
                          <a:gd name="connsiteY1" fmla="*/ 50371 h 458308"/>
                          <a:gd name="connsiteX2" fmla="*/ 53162 w 1329069"/>
                          <a:gd name="connsiteY2" fmla="*/ 188594 h 458308"/>
                          <a:gd name="connsiteX3" fmla="*/ 85060 w 1329069"/>
                          <a:gd name="connsiteY3" fmla="*/ 231125 h 458308"/>
                          <a:gd name="connsiteX4" fmla="*/ 174966 w 1329069"/>
                          <a:gd name="connsiteY4" fmla="*/ 306495 h 458308"/>
                          <a:gd name="connsiteX5" fmla="*/ 265813 w 1329069"/>
                          <a:gd name="connsiteY5" fmla="*/ 348083 h 458308"/>
                          <a:gd name="connsiteX6" fmla="*/ 297711 w 1329069"/>
                          <a:gd name="connsiteY6" fmla="*/ 369348 h 458308"/>
                          <a:gd name="connsiteX7" fmla="*/ 393404 w 1329069"/>
                          <a:gd name="connsiteY7" fmla="*/ 401246 h 458308"/>
                          <a:gd name="connsiteX8" fmla="*/ 435934 w 1329069"/>
                          <a:gd name="connsiteY8" fmla="*/ 422511 h 458308"/>
                          <a:gd name="connsiteX9" fmla="*/ 510362 w 1329069"/>
                          <a:gd name="connsiteY9" fmla="*/ 433143 h 458308"/>
                          <a:gd name="connsiteX10" fmla="*/ 648586 w 1329069"/>
                          <a:gd name="connsiteY10" fmla="*/ 443776 h 458308"/>
                          <a:gd name="connsiteX11" fmla="*/ 744279 w 1329069"/>
                          <a:gd name="connsiteY11" fmla="*/ 454408 h 458308"/>
                          <a:gd name="connsiteX12" fmla="*/ 890449 w 1329069"/>
                          <a:gd name="connsiteY12" fmla="*/ 453013 h 458308"/>
                          <a:gd name="connsiteX13" fmla="*/ 999460 w 1329069"/>
                          <a:gd name="connsiteY13" fmla="*/ 411878 h 458308"/>
                          <a:gd name="connsiteX14" fmla="*/ 1031358 w 1329069"/>
                          <a:gd name="connsiteY14" fmla="*/ 401246 h 458308"/>
                          <a:gd name="connsiteX15" fmla="*/ 1069985 w 1329069"/>
                          <a:gd name="connsiteY15" fmla="*/ 382852 h 458308"/>
                          <a:gd name="connsiteX16" fmla="*/ 1113625 w 1329069"/>
                          <a:gd name="connsiteY16" fmla="*/ 363333 h 458308"/>
                          <a:gd name="connsiteX17" fmla="*/ 1168614 w 1329069"/>
                          <a:gd name="connsiteY17" fmla="*/ 343465 h 458308"/>
                          <a:gd name="connsiteX18" fmla="*/ 1254641 w 1329069"/>
                          <a:gd name="connsiteY18" fmla="*/ 326818 h 458308"/>
                          <a:gd name="connsiteX19" fmla="*/ 1329069 w 1329069"/>
                          <a:gd name="connsiteY19" fmla="*/ 305553 h 458308"/>
                          <a:gd name="connsiteX20" fmla="*/ 800126 w 1329069"/>
                          <a:gd name="connsiteY20" fmla="*/ 85061 h 458308"/>
                          <a:gd name="connsiteX21" fmla="*/ 627320 w 1329069"/>
                          <a:gd name="connsiteY21" fmla="*/ 29106 h 458308"/>
                          <a:gd name="connsiteX22" fmla="*/ 388464 w 1329069"/>
                          <a:gd name="connsiteY22" fmla="*/ 0 h 458308"/>
                          <a:gd name="connsiteX23" fmla="*/ 95693 w 1329069"/>
                          <a:gd name="connsiteY23" fmla="*/ 29106 h 458308"/>
                          <a:gd name="connsiteX24" fmla="*/ 53162 w 1329069"/>
                          <a:gd name="connsiteY24" fmla="*/ 39739 h 458308"/>
                          <a:gd name="connsiteX25" fmla="*/ 0 w 1329069"/>
                          <a:gd name="connsiteY25" fmla="*/ 50371 h 45830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</a:cxnLst>
                        <a:rect l="l" t="t" r="r" b="b"/>
                        <a:pathLst>
                          <a:path w="1329069" h="458308">
                            <a:moveTo>
                              <a:pt x="0" y="50371"/>
                            </a:moveTo>
                            <a:lnTo>
                              <a:pt x="0" y="50371"/>
                            </a:lnTo>
                            <a:cubicBezTo>
                              <a:pt x="14908" y="95096"/>
                              <a:pt x="27232" y="147105"/>
                              <a:pt x="53162" y="188594"/>
                            </a:cubicBezTo>
                            <a:cubicBezTo>
                              <a:pt x="62554" y="203622"/>
                              <a:pt x="64759" y="211475"/>
                              <a:pt x="85060" y="231125"/>
                            </a:cubicBezTo>
                            <a:cubicBezTo>
                              <a:pt x="105361" y="250775"/>
                              <a:pt x="99351" y="265779"/>
                              <a:pt x="174966" y="306495"/>
                            </a:cubicBezTo>
                            <a:cubicBezTo>
                              <a:pt x="204405" y="322347"/>
                              <a:pt x="245356" y="337608"/>
                              <a:pt x="265813" y="348083"/>
                            </a:cubicBezTo>
                            <a:cubicBezTo>
                              <a:pt x="286270" y="358558"/>
                              <a:pt x="285915" y="364433"/>
                              <a:pt x="297711" y="369348"/>
                            </a:cubicBezTo>
                            <a:cubicBezTo>
                              <a:pt x="328748" y="382280"/>
                              <a:pt x="363331" y="386209"/>
                              <a:pt x="393404" y="401246"/>
                            </a:cubicBezTo>
                            <a:cubicBezTo>
                              <a:pt x="407581" y="408334"/>
                              <a:pt x="420642" y="418341"/>
                              <a:pt x="435934" y="422511"/>
                            </a:cubicBezTo>
                            <a:cubicBezTo>
                              <a:pt x="460112" y="429105"/>
                              <a:pt x="485425" y="430649"/>
                              <a:pt x="510362" y="433143"/>
                            </a:cubicBezTo>
                            <a:cubicBezTo>
                              <a:pt x="556343" y="437741"/>
                              <a:pt x="602565" y="439592"/>
                              <a:pt x="648586" y="443776"/>
                            </a:cubicBezTo>
                            <a:cubicBezTo>
                              <a:pt x="680548" y="446682"/>
                              <a:pt x="712381" y="450864"/>
                              <a:pt x="744279" y="454408"/>
                            </a:cubicBezTo>
                            <a:cubicBezTo>
                              <a:pt x="822251" y="450864"/>
                              <a:pt x="813458" y="465845"/>
                              <a:pt x="890449" y="453013"/>
                            </a:cubicBezTo>
                            <a:cubicBezTo>
                              <a:pt x="903054" y="450912"/>
                              <a:pt x="975975" y="420506"/>
                              <a:pt x="999460" y="411878"/>
                            </a:cubicBezTo>
                            <a:cubicBezTo>
                              <a:pt x="1022945" y="403250"/>
                              <a:pt x="1020725" y="404790"/>
                              <a:pt x="1031358" y="401246"/>
                            </a:cubicBezTo>
                            <a:cubicBezTo>
                              <a:pt x="1038446" y="390613"/>
                              <a:pt x="1056274" y="389171"/>
                              <a:pt x="1069985" y="382852"/>
                            </a:cubicBezTo>
                            <a:cubicBezTo>
                              <a:pt x="1083696" y="376533"/>
                              <a:pt x="1097187" y="369898"/>
                              <a:pt x="1113625" y="363333"/>
                            </a:cubicBezTo>
                            <a:cubicBezTo>
                              <a:pt x="1130063" y="356768"/>
                              <a:pt x="1145111" y="349551"/>
                              <a:pt x="1168614" y="343465"/>
                            </a:cubicBezTo>
                            <a:cubicBezTo>
                              <a:pt x="1192117" y="337379"/>
                              <a:pt x="1212616" y="332821"/>
                              <a:pt x="1254641" y="326818"/>
                            </a:cubicBezTo>
                            <a:cubicBezTo>
                              <a:pt x="1321799" y="304432"/>
                              <a:pt x="1296021" y="305553"/>
                              <a:pt x="1329069" y="305553"/>
                            </a:cubicBezTo>
                            <a:cubicBezTo>
                              <a:pt x="1123506" y="238213"/>
                              <a:pt x="1005689" y="152401"/>
                              <a:pt x="800126" y="85061"/>
                            </a:cubicBezTo>
                            <a:cubicBezTo>
                              <a:pt x="771772" y="60252"/>
                              <a:pt x="695930" y="43283"/>
                              <a:pt x="627320" y="29106"/>
                            </a:cubicBezTo>
                            <a:cubicBezTo>
                              <a:pt x="558710" y="14929"/>
                              <a:pt x="420558" y="0"/>
                              <a:pt x="388464" y="0"/>
                            </a:cubicBezTo>
                            <a:cubicBezTo>
                              <a:pt x="243109" y="0"/>
                              <a:pt x="241004" y="25562"/>
                              <a:pt x="95693" y="29106"/>
                            </a:cubicBezTo>
                            <a:cubicBezTo>
                              <a:pt x="81516" y="32650"/>
                              <a:pt x="67025" y="35118"/>
                              <a:pt x="53162" y="39739"/>
                            </a:cubicBezTo>
                            <a:cubicBezTo>
                              <a:pt x="-14581" y="62320"/>
                              <a:pt x="8860" y="48599"/>
                              <a:pt x="0" y="50371"/>
                            </a:cubicBezTo>
                            <a:close/>
                          </a:path>
                        </a:pathLst>
                      </a:custGeom>
                      <a:grpFill/>
                      <a:ln>
                        <a:solidFill>
                          <a:srgbClr val="660033"/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hu-HU"/>
                      </a:p>
                    </p:txBody>
                  </p:sp>
                  <p:sp>
                    <p:nvSpPr>
                      <p:cNvPr id="502" name="Szabadkézi sokszög: alakzat 501">
                        <a:extLst>
                          <a:ext uri="{FF2B5EF4-FFF2-40B4-BE49-F238E27FC236}">
                            <a16:creationId xmlns:a16="http://schemas.microsoft.com/office/drawing/2014/main" id="{6EBB8928-BBE7-B23C-4128-2C34D0ABA0A1}"/>
                          </a:ext>
                        </a:extLst>
                      </p:cNvPr>
                      <p:cNvSpPr/>
                      <p:nvPr/>
                    </p:nvSpPr>
                    <p:spPr>
                      <a:xfrm rot="19434118">
                        <a:off x="2197227" y="2263084"/>
                        <a:ext cx="879924" cy="544694"/>
                      </a:xfrm>
                      <a:custGeom>
                        <a:avLst/>
                        <a:gdLst>
                          <a:gd name="connsiteX0" fmla="*/ 0 w 1329069"/>
                          <a:gd name="connsiteY0" fmla="*/ 32184 h 436221"/>
                          <a:gd name="connsiteX1" fmla="*/ 0 w 1329069"/>
                          <a:gd name="connsiteY1" fmla="*/ 32184 h 436221"/>
                          <a:gd name="connsiteX2" fmla="*/ 53162 w 1329069"/>
                          <a:gd name="connsiteY2" fmla="*/ 170407 h 436221"/>
                          <a:gd name="connsiteX3" fmla="*/ 85060 w 1329069"/>
                          <a:gd name="connsiteY3" fmla="*/ 212938 h 436221"/>
                          <a:gd name="connsiteX4" fmla="*/ 180753 w 1329069"/>
                          <a:gd name="connsiteY4" fmla="*/ 276733 h 436221"/>
                          <a:gd name="connsiteX5" fmla="*/ 265813 w 1329069"/>
                          <a:gd name="connsiteY5" fmla="*/ 329896 h 436221"/>
                          <a:gd name="connsiteX6" fmla="*/ 297711 w 1329069"/>
                          <a:gd name="connsiteY6" fmla="*/ 351161 h 436221"/>
                          <a:gd name="connsiteX7" fmla="*/ 393404 w 1329069"/>
                          <a:gd name="connsiteY7" fmla="*/ 383059 h 436221"/>
                          <a:gd name="connsiteX8" fmla="*/ 435934 w 1329069"/>
                          <a:gd name="connsiteY8" fmla="*/ 404324 h 436221"/>
                          <a:gd name="connsiteX9" fmla="*/ 510362 w 1329069"/>
                          <a:gd name="connsiteY9" fmla="*/ 414956 h 436221"/>
                          <a:gd name="connsiteX10" fmla="*/ 648586 w 1329069"/>
                          <a:gd name="connsiteY10" fmla="*/ 425589 h 436221"/>
                          <a:gd name="connsiteX11" fmla="*/ 744279 w 1329069"/>
                          <a:gd name="connsiteY11" fmla="*/ 436221 h 436221"/>
                          <a:gd name="connsiteX12" fmla="*/ 978195 w 1329069"/>
                          <a:gd name="connsiteY12" fmla="*/ 425589 h 436221"/>
                          <a:gd name="connsiteX13" fmla="*/ 999460 w 1329069"/>
                          <a:gd name="connsiteY13" fmla="*/ 393691 h 436221"/>
                          <a:gd name="connsiteX14" fmla="*/ 1031358 w 1329069"/>
                          <a:gd name="connsiteY14" fmla="*/ 383059 h 436221"/>
                          <a:gd name="connsiteX15" fmla="*/ 1052623 w 1329069"/>
                          <a:gd name="connsiteY15" fmla="*/ 351161 h 436221"/>
                          <a:gd name="connsiteX16" fmla="*/ 1095153 w 1329069"/>
                          <a:gd name="connsiteY16" fmla="*/ 340528 h 436221"/>
                          <a:gd name="connsiteX17" fmla="*/ 1127051 w 1329069"/>
                          <a:gd name="connsiteY17" fmla="*/ 329896 h 436221"/>
                          <a:gd name="connsiteX18" fmla="*/ 1254641 w 1329069"/>
                          <a:gd name="connsiteY18" fmla="*/ 308631 h 436221"/>
                          <a:gd name="connsiteX19" fmla="*/ 1329069 w 1329069"/>
                          <a:gd name="connsiteY19" fmla="*/ 287366 h 436221"/>
                          <a:gd name="connsiteX20" fmla="*/ 712381 w 1329069"/>
                          <a:gd name="connsiteY20" fmla="*/ 85347 h 436221"/>
                          <a:gd name="connsiteX21" fmla="*/ 627320 w 1329069"/>
                          <a:gd name="connsiteY21" fmla="*/ 10919 h 436221"/>
                          <a:gd name="connsiteX22" fmla="*/ 531627 w 1329069"/>
                          <a:gd name="connsiteY22" fmla="*/ 286 h 436221"/>
                          <a:gd name="connsiteX23" fmla="*/ 95693 w 1329069"/>
                          <a:gd name="connsiteY23" fmla="*/ 10919 h 436221"/>
                          <a:gd name="connsiteX24" fmla="*/ 53162 w 1329069"/>
                          <a:gd name="connsiteY24" fmla="*/ 21552 h 436221"/>
                          <a:gd name="connsiteX25" fmla="*/ 0 w 1329069"/>
                          <a:gd name="connsiteY25" fmla="*/ 32184 h 436221"/>
                          <a:gd name="connsiteX0" fmla="*/ 0 w 1329069"/>
                          <a:gd name="connsiteY0" fmla="*/ 31901 h 435938"/>
                          <a:gd name="connsiteX1" fmla="*/ 0 w 1329069"/>
                          <a:gd name="connsiteY1" fmla="*/ 31901 h 435938"/>
                          <a:gd name="connsiteX2" fmla="*/ 53162 w 1329069"/>
                          <a:gd name="connsiteY2" fmla="*/ 170124 h 435938"/>
                          <a:gd name="connsiteX3" fmla="*/ 85060 w 1329069"/>
                          <a:gd name="connsiteY3" fmla="*/ 212655 h 435938"/>
                          <a:gd name="connsiteX4" fmla="*/ 180753 w 1329069"/>
                          <a:gd name="connsiteY4" fmla="*/ 276450 h 435938"/>
                          <a:gd name="connsiteX5" fmla="*/ 265813 w 1329069"/>
                          <a:gd name="connsiteY5" fmla="*/ 329613 h 435938"/>
                          <a:gd name="connsiteX6" fmla="*/ 297711 w 1329069"/>
                          <a:gd name="connsiteY6" fmla="*/ 350878 h 435938"/>
                          <a:gd name="connsiteX7" fmla="*/ 393404 w 1329069"/>
                          <a:gd name="connsiteY7" fmla="*/ 382776 h 435938"/>
                          <a:gd name="connsiteX8" fmla="*/ 435934 w 1329069"/>
                          <a:gd name="connsiteY8" fmla="*/ 404041 h 435938"/>
                          <a:gd name="connsiteX9" fmla="*/ 510362 w 1329069"/>
                          <a:gd name="connsiteY9" fmla="*/ 414673 h 435938"/>
                          <a:gd name="connsiteX10" fmla="*/ 648586 w 1329069"/>
                          <a:gd name="connsiteY10" fmla="*/ 425306 h 435938"/>
                          <a:gd name="connsiteX11" fmla="*/ 744279 w 1329069"/>
                          <a:gd name="connsiteY11" fmla="*/ 435938 h 435938"/>
                          <a:gd name="connsiteX12" fmla="*/ 978195 w 1329069"/>
                          <a:gd name="connsiteY12" fmla="*/ 425306 h 435938"/>
                          <a:gd name="connsiteX13" fmla="*/ 999460 w 1329069"/>
                          <a:gd name="connsiteY13" fmla="*/ 393408 h 435938"/>
                          <a:gd name="connsiteX14" fmla="*/ 1031358 w 1329069"/>
                          <a:gd name="connsiteY14" fmla="*/ 382776 h 435938"/>
                          <a:gd name="connsiteX15" fmla="*/ 1052623 w 1329069"/>
                          <a:gd name="connsiteY15" fmla="*/ 350878 h 435938"/>
                          <a:gd name="connsiteX16" fmla="*/ 1095153 w 1329069"/>
                          <a:gd name="connsiteY16" fmla="*/ 340245 h 435938"/>
                          <a:gd name="connsiteX17" fmla="*/ 1127051 w 1329069"/>
                          <a:gd name="connsiteY17" fmla="*/ 329613 h 435938"/>
                          <a:gd name="connsiteX18" fmla="*/ 1254641 w 1329069"/>
                          <a:gd name="connsiteY18" fmla="*/ 308348 h 435938"/>
                          <a:gd name="connsiteX19" fmla="*/ 1329069 w 1329069"/>
                          <a:gd name="connsiteY19" fmla="*/ 287083 h 435938"/>
                          <a:gd name="connsiteX20" fmla="*/ 800126 w 1329069"/>
                          <a:gd name="connsiteY20" fmla="*/ 66591 h 435938"/>
                          <a:gd name="connsiteX21" fmla="*/ 627320 w 1329069"/>
                          <a:gd name="connsiteY21" fmla="*/ 10636 h 435938"/>
                          <a:gd name="connsiteX22" fmla="*/ 531627 w 1329069"/>
                          <a:gd name="connsiteY22" fmla="*/ 3 h 435938"/>
                          <a:gd name="connsiteX23" fmla="*/ 95693 w 1329069"/>
                          <a:gd name="connsiteY23" fmla="*/ 10636 h 435938"/>
                          <a:gd name="connsiteX24" fmla="*/ 53162 w 1329069"/>
                          <a:gd name="connsiteY24" fmla="*/ 21269 h 435938"/>
                          <a:gd name="connsiteX25" fmla="*/ 0 w 1329069"/>
                          <a:gd name="connsiteY25" fmla="*/ 31901 h 435938"/>
                          <a:gd name="connsiteX0" fmla="*/ 0 w 1329069"/>
                          <a:gd name="connsiteY0" fmla="*/ 50371 h 454408"/>
                          <a:gd name="connsiteX1" fmla="*/ 0 w 1329069"/>
                          <a:gd name="connsiteY1" fmla="*/ 50371 h 454408"/>
                          <a:gd name="connsiteX2" fmla="*/ 53162 w 1329069"/>
                          <a:gd name="connsiteY2" fmla="*/ 188594 h 454408"/>
                          <a:gd name="connsiteX3" fmla="*/ 85060 w 1329069"/>
                          <a:gd name="connsiteY3" fmla="*/ 231125 h 454408"/>
                          <a:gd name="connsiteX4" fmla="*/ 180753 w 1329069"/>
                          <a:gd name="connsiteY4" fmla="*/ 294920 h 454408"/>
                          <a:gd name="connsiteX5" fmla="*/ 265813 w 1329069"/>
                          <a:gd name="connsiteY5" fmla="*/ 348083 h 454408"/>
                          <a:gd name="connsiteX6" fmla="*/ 297711 w 1329069"/>
                          <a:gd name="connsiteY6" fmla="*/ 369348 h 454408"/>
                          <a:gd name="connsiteX7" fmla="*/ 393404 w 1329069"/>
                          <a:gd name="connsiteY7" fmla="*/ 401246 h 454408"/>
                          <a:gd name="connsiteX8" fmla="*/ 435934 w 1329069"/>
                          <a:gd name="connsiteY8" fmla="*/ 422511 h 454408"/>
                          <a:gd name="connsiteX9" fmla="*/ 510362 w 1329069"/>
                          <a:gd name="connsiteY9" fmla="*/ 433143 h 454408"/>
                          <a:gd name="connsiteX10" fmla="*/ 648586 w 1329069"/>
                          <a:gd name="connsiteY10" fmla="*/ 443776 h 454408"/>
                          <a:gd name="connsiteX11" fmla="*/ 744279 w 1329069"/>
                          <a:gd name="connsiteY11" fmla="*/ 454408 h 454408"/>
                          <a:gd name="connsiteX12" fmla="*/ 978195 w 1329069"/>
                          <a:gd name="connsiteY12" fmla="*/ 443776 h 454408"/>
                          <a:gd name="connsiteX13" fmla="*/ 999460 w 1329069"/>
                          <a:gd name="connsiteY13" fmla="*/ 411878 h 454408"/>
                          <a:gd name="connsiteX14" fmla="*/ 1031358 w 1329069"/>
                          <a:gd name="connsiteY14" fmla="*/ 401246 h 454408"/>
                          <a:gd name="connsiteX15" fmla="*/ 1052623 w 1329069"/>
                          <a:gd name="connsiteY15" fmla="*/ 369348 h 454408"/>
                          <a:gd name="connsiteX16" fmla="*/ 1095153 w 1329069"/>
                          <a:gd name="connsiteY16" fmla="*/ 358715 h 454408"/>
                          <a:gd name="connsiteX17" fmla="*/ 1127051 w 1329069"/>
                          <a:gd name="connsiteY17" fmla="*/ 348083 h 454408"/>
                          <a:gd name="connsiteX18" fmla="*/ 1254641 w 1329069"/>
                          <a:gd name="connsiteY18" fmla="*/ 326818 h 454408"/>
                          <a:gd name="connsiteX19" fmla="*/ 1329069 w 1329069"/>
                          <a:gd name="connsiteY19" fmla="*/ 305553 h 454408"/>
                          <a:gd name="connsiteX20" fmla="*/ 800126 w 1329069"/>
                          <a:gd name="connsiteY20" fmla="*/ 85061 h 454408"/>
                          <a:gd name="connsiteX21" fmla="*/ 627320 w 1329069"/>
                          <a:gd name="connsiteY21" fmla="*/ 29106 h 454408"/>
                          <a:gd name="connsiteX22" fmla="*/ 388464 w 1329069"/>
                          <a:gd name="connsiteY22" fmla="*/ 0 h 454408"/>
                          <a:gd name="connsiteX23" fmla="*/ 95693 w 1329069"/>
                          <a:gd name="connsiteY23" fmla="*/ 29106 h 454408"/>
                          <a:gd name="connsiteX24" fmla="*/ 53162 w 1329069"/>
                          <a:gd name="connsiteY24" fmla="*/ 39739 h 454408"/>
                          <a:gd name="connsiteX25" fmla="*/ 0 w 1329069"/>
                          <a:gd name="connsiteY25" fmla="*/ 50371 h 454408"/>
                          <a:gd name="connsiteX0" fmla="*/ 0 w 1329069"/>
                          <a:gd name="connsiteY0" fmla="*/ 50371 h 458308"/>
                          <a:gd name="connsiteX1" fmla="*/ 0 w 1329069"/>
                          <a:gd name="connsiteY1" fmla="*/ 50371 h 458308"/>
                          <a:gd name="connsiteX2" fmla="*/ 53162 w 1329069"/>
                          <a:gd name="connsiteY2" fmla="*/ 188594 h 458308"/>
                          <a:gd name="connsiteX3" fmla="*/ 85060 w 1329069"/>
                          <a:gd name="connsiteY3" fmla="*/ 231125 h 458308"/>
                          <a:gd name="connsiteX4" fmla="*/ 180753 w 1329069"/>
                          <a:gd name="connsiteY4" fmla="*/ 294920 h 458308"/>
                          <a:gd name="connsiteX5" fmla="*/ 265813 w 1329069"/>
                          <a:gd name="connsiteY5" fmla="*/ 348083 h 458308"/>
                          <a:gd name="connsiteX6" fmla="*/ 297711 w 1329069"/>
                          <a:gd name="connsiteY6" fmla="*/ 369348 h 458308"/>
                          <a:gd name="connsiteX7" fmla="*/ 393404 w 1329069"/>
                          <a:gd name="connsiteY7" fmla="*/ 401246 h 458308"/>
                          <a:gd name="connsiteX8" fmla="*/ 435934 w 1329069"/>
                          <a:gd name="connsiteY8" fmla="*/ 422511 h 458308"/>
                          <a:gd name="connsiteX9" fmla="*/ 510362 w 1329069"/>
                          <a:gd name="connsiteY9" fmla="*/ 433143 h 458308"/>
                          <a:gd name="connsiteX10" fmla="*/ 648586 w 1329069"/>
                          <a:gd name="connsiteY10" fmla="*/ 443776 h 458308"/>
                          <a:gd name="connsiteX11" fmla="*/ 744279 w 1329069"/>
                          <a:gd name="connsiteY11" fmla="*/ 454408 h 458308"/>
                          <a:gd name="connsiteX12" fmla="*/ 890449 w 1329069"/>
                          <a:gd name="connsiteY12" fmla="*/ 453013 h 458308"/>
                          <a:gd name="connsiteX13" fmla="*/ 999460 w 1329069"/>
                          <a:gd name="connsiteY13" fmla="*/ 411878 h 458308"/>
                          <a:gd name="connsiteX14" fmla="*/ 1031358 w 1329069"/>
                          <a:gd name="connsiteY14" fmla="*/ 401246 h 458308"/>
                          <a:gd name="connsiteX15" fmla="*/ 1052623 w 1329069"/>
                          <a:gd name="connsiteY15" fmla="*/ 369348 h 458308"/>
                          <a:gd name="connsiteX16" fmla="*/ 1095153 w 1329069"/>
                          <a:gd name="connsiteY16" fmla="*/ 358715 h 458308"/>
                          <a:gd name="connsiteX17" fmla="*/ 1127051 w 1329069"/>
                          <a:gd name="connsiteY17" fmla="*/ 348083 h 458308"/>
                          <a:gd name="connsiteX18" fmla="*/ 1254641 w 1329069"/>
                          <a:gd name="connsiteY18" fmla="*/ 326818 h 458308"/>
                          <a:gd name="connsiteX19" fmla="*/ 1329069 w 1329069"/>
                          <a:gd name="connsiteY19" fmla="*/ 305553 h 458308"/>
                          <a:gd name="connsiteX20" fmla="*/ 800126 w 1329069"/>
                          <a:gd name="connsiteY20" fmla="*/ 85061 h 458308"/>
                          <a:gd name="connsiteX21" fmla="*/ 627320 w 1329069"/>
                          <a:gd name="connsiteY21" fmla="*/ 29106 h 458308"/>
                          <a:gd name="connsiteX22" fmla="*/ 388464 w 1329069"/>
                          <a:gd name="connsiteY22" fmla="*/ 0 h 458308"/>
                          <a:gd name="connsiteX23" fmla="*/ 95693 w 1329069"/>
                          <a:gd name="connsiteY23" fmla="*/ 29106 h 458308"/>
                          <a:gd name="connsiteX24" fmla="*/ 53162 w 1329069"/>
                          <a:gd name="connsiteY24" fmla="*/ 39739 h 458308"/>
                          <a:gd name="connsiteX25" fmla="*/ 0 w 1329069"/>
                          <a:gd name="connsiteY25" fmla="*/ 50371 h 458308"/>
                          <a:gd name="connsiteX0" fmla="*/ 0 w 1329069"/>
                          <a:gd name="connsiteY0" fmla="*/ 50371 h 458308"/>
                          <a:gd name="connsiteX1" fmla="*/ 0 w 1329069"/>
                          <a:gd name="connsiteY1" fmla="*/ 50371 h 458308"/>
                          <a:gd name="connsiteX2" fmla="*/ 53162 w 1329069"/>
                          <a:gd name="connsiteY2" fmla="*/ 188594 h 458308"/>
                          <a:gd name="connsiteX3" fmla="*/ 85060 w 1329069"/>
                          <a:gd name="connsiteY3" fmla="*/ 231125 h 458308"/>
                          <a:gd name="connsiteX4" fmla="*/ 180753 w 1329069"/>
                          <a:gd name="connsiteY4" fmla="*/ 294920 h 458308"/>
                          <a:gd name="connsiteX5" fmla="*/ 265813 w 1329069"/>
                          <a:gd name="connsiteY5" fmla="*/ 348083 h 458308"/>
                          <a:gd name="connsiteX6" fmla="*/ 297711 w 1329069"/>
                          <a:gd name="connsiteY6" fmla="*/ 369348 h 458308"/>
                          <a:gd name="connsiteX7" fmla="*/ 393404 w 1329069"/>
                          <a:gd name="connsiteY7" fmla="*/ 401246 h 458308"/>
                          <a:gd name="connsiteX8" fmla="*/ 435934 w 1329069"/>
                          <a:gd name="connsiteY8" fmla="*/ 422511 h 458308"/>
                          <a:gd name="connsiteX9" fmla="*/ 510362 w 1329069"/>
                          <a:gd name="connsiteY9" fmla="*/ 433143 h 458308"/>
                          <a:gd name="connsiteX10" fmla="*/ 648586 w 1329069"/>
                          <a:gd name="connsiteY10" fmla="*/ 443776 h 458308"/>
                          <a:gd name="connsiteX11" fmla="*/ 744279 w 1329069"/>
                          <a:gd name="connsiteY11" fmla="*/ 454408 h 458308"/>
                          <a:gd name="connsiteX12" fmla="*/ 890449 w 1329069"/>
                          <a:gd name="connsiteY12" fmla="*/ 453013 h 458308"/>
                          <a:gd name="connsiteX13" fmla="*/ 999460 w 1329069"/>
                          <a:gd name="connsiteY13" fmla="*/ 411878 h 458308"/>
                          <a:gd name="connsiteX14" fmla="*/ 1031358 w 1329069"/>
                          <a:gd name="connsiteY14" fmla="*/ 401246 h 458308"/>
                          <a:gd name="connsiteX15" fmla="*/ 1052623 w 1329069"/>
                          <a:gd name="connsiteY15" fmla="*/ 369348 h 458308"/>
                          <a:gd name="connsiteX16" fmla="*/ 1095153 w 1329069"/>
                          <a:gd name="connsiteY16" fmla="*/ 358715 h 458308"/>
                          <a:gd name="connsiteX17" fmla="*/ 1168614 w 1329069"/>
                          <a:gd name="connsiteY17" fmla="*/ 343465 h 458308"/>
                          <a:gd name="connsiteX18" fmla="*/ 1254641 w 1329069"/>
                          <a:gd name="connsiteY18" fmla="*/ 326818 h 458308"/>
                          <a:gd name="connsiteX19" fmla="*/ 1329069 w 1329069"/>
                          <a:gd name="connsiteY19" fmla="*/ 305553 h 458308"/>
                          <a:gd name="connsiteX20" fmla="*/ 800126 w 1329069"/>
                          <a:gd name="connsiteY20" fmla="*/ 85061 h 458308"/>
                          <a:gd name="connsiteX21" fmla="*/ 627320 w 1329069"/>
                          <a:gd name="connsiteY21" fmla="*/ 29106 h 458308"/>
                          <a:gd name="connsiteX22" fmla="*/ 388464 w 1329069"/>
                          <a:gd name="connsiteY22" fmla="*/ 0 h 458308"/>
                          <a:gd name="connsiteX23" fmla="*/ 95693 w 1329069"/>
                          <a:gd name="connsiteY23" fmla="*/ 29106 h 458308"/>
                          <a:gd name="connsiteX24" fmla="*/ 53162 w 1329069"/>
                          <a:gd name="connsiteY24" fmla="*/ 39739 h 458308"/>
                          <a:gd name="connsiteX25" fmla="*/ 0 w 1329069"/>
                          <a:gd name="connsiteY25" fmla="*/ 50371 h 458308"/>
                          <a:gd name="connsiteX0" fmla="*/ 0 w 1329069"/>
                          <a:gd name="connsiteY0" fmla="*/ 50371 h 458308"/>
                          <a:gd name="connsiteX1" fmla="*/ 0 w 1329069"/>
                          <a:gd name="connsiteY1" fmla="*/ 50371 h 458308"/>
                          <a:gd name="connsiteX2" fmla="*/ 53162 w 1329069"/>
                          <a:gd name="connsiteY2" fmla="*/ 188594 h 458308"/>
                          <a:gd name="connsiteX3" fmla="*/ 85060 w 1329069"/>
                          <a:gd name="connsiteY3" fmla="*/ 231125 h 458308"/>
                          <a:gd name="connsiteX4" fmla="*/ 180753 w 1329069"/>
                          <a:gd name="connsiteY4" fmla="*/ 294920 h 458308"/>
                          <a:gd name="connsiteX5" fmla="*/ 265813 w 1329069"/>
                          <a:gd name="connsiteY5" fmla="*/ 348083 h 458308"/>
                          <a:gd name="connsiteX6" fmla="*/ 297711 w 1329069"/>
                          <a:gd name="connsiteY6" fmla="*/ 369348 h 458308"/>
                          <a:gd name="connsiteX7" fmla="*/ 393404 w 1329069"/>
                          <a:gd name="connsiteY7" fmla="*/ 401246 h 458308"/>
                          <a:gd name="connsiteX8" fmla="*/ 435934 w 1329069"/>
                          <a:gd name="connsiteY8" fmla="*/ 422511 h 458308"/>
                          <a:gd name="connsiteX9" fmla="*/ 510362 w 1329069"/>
                          <a:gd name="connsiteY9" fmla="*/ 433143 h 458308"/>
                          <a:gd name="connsiteX10" fmla="*/ 648586 w 1329069"/>
                          <a:gd name="connsiteY10" fmla="*/ 443776 h 458308"/>
                          <a:gd name="connsiteX11" fmla="*/ 744279 w 1329069"/>
                          <a:gd name="connsiteY11" fmla="*/ 454408 h 458308"/>
                          <a:gd name="connsiteX12" fmla="*/ 890449 w 1329069"/>
                          <a:gd name="connsiteY12" fmla="*/ 453013 h 458308"/>
                          <a:gd name="connsiteX13" fmla="*/ 999460 w 1329069"/>
                          <a:gd name="connsiteY13" fmla="*/ 411878 h 458308"/>
                          <a:gd name="connsiteX14" fmla="*/ 1031358 w 1329069"/>
                          <a:gd name="connsiteY14" fmla="*/ 401246 h 458308"/>
                          <a:gd name="connsiteX15" fmla="*/ 1052623 w 1329069"/>
                          <a:gd name="connsiteY15" fmla="*/ 369348 h 458308"/>
                          <a:gd name="connsiteX16" fmla="*/ 1113625 w 1329069"/>
                          <a:gd name="connsiteY16" fmla="*/ 363333 h 458308"/>
                          <a:gd name="connsiteX17" fmla="*/ 1168614 w 1329069"/>
                          <a:gd name="connsiteY17" fmla="*/ 343465 h 458308"/>
                          <a:gd name="connsiteX18" fmla="*/ 1254641 w 1329069"/>
                          <a:gd name="connsiteY18" fmla="*/ 326818 h 458308"/>
                          <a:gd name="connsiteX19" fmla="*/ 1329069 w 1329069"/>
                          <a:gd name="connsiteY19" fmla="*/ 305553 h 458308"/>
                          <a:gd name="connsiteX20" fmla="*/ 800126 w 1329069"/>
                          <a:gd name="connsiteY20" fmla="*/ 85061 h 458308"/>
                          <a:gd name="connsiteX21" fmla="*/ 627320 w 1329069"/>
                          <a:gd name="connsiteY21" fmla="*/ 29106 h 458308"/>
                          <a:gd name="connsiteX22" fmla="*/ 388464 w 1329069"/>
                          <a:gd name="connsiteY22" fmla="*/ 0 h 458308"/>
                          <a:gd name="connsiteX23" fmla="*/ 95693 w 1329069"/>
                          <a:gd name="connsiteY23" fmla="*/ 29106 h 458308"/>
                          <a:gd name="connsiteX24" fmla="*/ 53162 w 1329069"/>
                          <a:gd name="connsiteY24" fmla="*/ 39739 h 458308"/>
                          <a:gd name="connsiteX25" fmla="*/ 0 w 1329069"/>
                          <a:gd name="connsiteY25" fmla="*/ 50371 h 458308"/>
                          <a:gd name="connsiteX0" fmla="*/ 0 w 1329069"/>
                          <a:gd name="connsiteY0" fmla="*/ 50371 h 458308"/>
                          <a:gd name="connsiteX1" fmla="*/ 0 w 1329069"/>
                          <a:gd name="connsiteY1" fmla="*/ 50371 h 458308"/>
                          <a:gd name="connsiteX2" fmla="*/ 53162 w 1329069"/>
                          <a:gd name="connsiteY2" fmla="*/ 188594 h 458308"/>
                          <a:gd name="connsiteX3" fmla="*/ 85060 w 1329069"/>
                          <a:gd name="connsiteY3" fmla="*/ 231125 h 458308"/>
                          <a:gd name="connsiteX4" fmla="*/ 180753 w 1329069"/>
                          <a:gd name="connsiteY4" fmla="*/ 294920 h 458308"/>
                          <a:gd name="connsiteX5" fmla="*/ 265813 w 1329069"/>
                          <a:gd name="connsiteY5" fmla="*/ 348083 h 458308"/>
                          <a:gd name="connsiteX6" fmla="*/ 297711 w 1329069"/>
                          <a:gd name="connsiteY6" fmla="*/ 369348 h 458308"/>
                          <a:gd name="connsiteX7" fmla="*/ 393404 w 1329069"/>
                          <a:gd name="connsiteY7" fmla="*/ 401246 h 458308"/>
                          <a:gd name="connsiteX8" fmla="*/ 435934 w 1329069"/>
                          <a:gd name="connsiteY8" fmla="*/ 422511 h 458308"/>
                          <a:gd name="connsiteX9" fmla="*/ 510362 w 1329069"/>
                          <a:gd name="connsiteY9" fmla="*/ 433143 h 458308"/>
                          <a:gd name="connsiteX10" fmla="*/ 648586 w 1329069"/>
                          <a:gd name="connsiteY10" fmla="*/ 443776 h 458308"/>
                          <a:gd name="connsiteX11" fmla="*/ 744279 w 1329069"/>
                          <a:gd name="connsiteY11" fmla="*/ 454408 h 458308"/>
                          <a:gd name="connsiteX12" fmla="*/ 890449 w 1329069"/>
                          <a:gd name="connsiteY12" fmla="*/ 453013 h 458308"/>
                          <a:gd name="connsiteX13" fmla="*/ 999460 w 1329069"/>
                          <a:gd name="connsiteY13" fmla="*/ 411878 h 458308"/>
                          <a:gd name="connsiteX14" fmla="*/ 1031358 w 1329069"/>
                          <a:gd name="connsiteY14" fmla="*/ 401246 h 458308"/>
                          <a:gd name="connsiteX15" fmla="*/ 1069985 w 1329069"/>
                          <a:gd name="connsiteY15" fmla="*/ 382852 h 458308"/>
                          <a:gd name="connsiteX16" fmla="*/ 1113625 w 1329069"/>
                          <a:gd name="connsiteY16" fmla="*/ 363333 h 458308"/>
                          <a:gd name="connsiteX17" fmla="*/ 1168614 w 1329069"/>
                          <a:gd name="connsiteY17" fmla="*/ 343465 h 458308"/>
                          <a:gd name="connsiteX18" fmla="*/ 1254641 w 1329069"/>
                          <a:gd name="connsiteY18" fmla="*/ 326818 h 458308"/>
                          <a:gd name="connsiteX19" fmla="*/ 1329069 w 1329069"/>
                          <a:gd name="connsiteY19" fmla="*/ 305553 h 458308"/>
                          <a:gd name="connsiteX20" fmla="*/ 800126 w 1329069"/>
                          <a:gd name="connsiteY20" fmla="*/ 85061 h 458308"/>
                          <a:gd name="connsiteX21" fmla="*/ 627320 w 1329069"/>
                          <a:gd name="connsiteY21" fmla="*/ 29106 h 458308"/>
                          <a:gd name="connsiteX22" fmla="*/ 388464 w 1329069"/>
                          <a:gd name="connsiteY22" fmla="*/ 0 h 458308"/>
                          <a:gd name="connsiteX23" fmla="*/ 95693 w 1329069"/>
                          <a:gd name="connsiteY23" fmla="*/ 29106 h 458308"/>
                          <a:gd name="connsiteX24" fmla="*/ 53162 w 1329069"/>
                          <a:gd name="connsiteY24" fmla="*/ 39739 h 458308"/>
                          <a:gd name="connsiteX25" fmla="*/ 0 w 1329069"/>
                          <a:gd name="connsiteY25" fmla="*/ 50371 h 458308"/>
                          <a:gd name="connsiteX0" fmla="*/ 0 w 1329069"/>
                          <a:gd name="connsiteY0" fmla="*/ 50371 h 458308"/>
                          <a:gd name="connsiteX1" fmla="*/ 0 w 1329069"/>
                          <a:gd name="connsiteY1" fmla="*/ 50371 h 458308"/>
                          <a:gd name="connsiteX2" fmla="*/ 53162 w 1329069"/>
                          <a:gd name="connsiteY2" fmla="*/ 188594 h 458308"/>
                          <a:gd name="connsiteX3" fmla="*/ 85060 w 1329069"/>
                          <a:gd name="connsiteY3" fmla="*/ 231125 h 458308"/>
                          <a:gd name="connsiteX4" fmla="*/ 174966 w 1329069"/>
                          <a:gd name="connsiteY4" fmla="*/ 306495 h 458308"/>
                          <a:gd name="connsiteX5" fmla="*/ 265813 w 1329069"/>
                          <a:gd name="connsiteY5" fmla="*/ 348083 h 458308"/>
                          <a:gd name="connsiteX6" fmla="*/ 297711 w 1329069"/>
                          <a:gd name="connsiteY6" fmla="*/ 369348 h 458308"/>
                          <a:gd name="connsiteX7" fmla="*/ 393404 w 1329069"/>
                          <a:gd name="connsiteY7" fmla="*/ 401246 h 458308"/>
                          <a:gd name="connsiteX8" fmla="*/ 435934 w 1329069"/>
                          <a:gd name="connsiteY8" fmla="*/ 422511 h 458308"/>
                          <a:gd name="connsiteX9" fmla="*/ 510362 w 1329069"/>
                          <a:gd name="connsiteY9" fmla="*/ 433143 h 458308"/>
                          <a:gd name="connsiteX10" fmla="*/ 648586 w 1329069"/>
                          <a:gd name="connsiteY10" fmla="*/ 443776 h 458308"/>
                          <a:gd name="connsiteX11" fmla="*/ 744279 w 1329069"/>
                          <a:gd name="connsiteY11" fmla="*/ 454408 h 458308"/>
                          <a:gd name="connsiteX12" fmla="*/ 890449 w 1329069"/>
                          <a:gd name="connsiteY12" fmla="*/ 453013 h 458308"/>
                          <a:gd name="connsiteX13" fmla="*/ 999460 w 1329069"/>
                          <a:gd name="connsiteY13" fmla="*/ 411878 h 458308"/>
                          <a:gd name="connsiteX14" fmla="*/ 1031358 w 1329069"/>
                          <a:gd name="connsiteY14" fmla="*/ 401246 h 458308"/>
                          <a:gd name="connsiteX15" fmla="*/ 1069985 w 1329069"/>
                          <a:gd name="connsiteY15" fmla="*/ 382852 h 458308"/>
                          <a:gd name="connsiteX16" fmla="*/ 1113625 w 1329069"/>
                          <a:gd name="connsiteY16" fmla="*/ 363333 h 458308"/>
                          <a:gd name="connsiteX17" fmla="*/ 1168614 w 1329069"/>
                          <a:gd name="connsiteY17" fmla="*/ 343465 h 458308"/>
                          <a:gd name="connsiteX18" fmla="*/ 1254641 w 1329069"/>
                          <a:gd name="connsiteY18" fmla="*/ 326818 h 458308"/>
                          <a:gd name="connsiteX19" fmla="*/ 1329069 w 1329069"/>
                          <a:gd name="connsiteY19" fmla="*/ 305553 h 458308"/>
                          <a:gd name="connsiteX20" fmla="*/ 800126 w 1329069"/>
                          <a:gd name="connsiteY20" fmla="*/ 85061 h 458308"/>
                          <a:gd name="connsiteX21" fmla="*/ 627320 w 1329069"/>
                          <a:gd name="connsiteY21" fmla="*/ 29106 h 458308"/>
                          <a:gd name="connsiteX22" fmla="*/ 388464 w 1329069"/>
                          <a:gd name="connsiteY22" fmla="*/ 0 h 458308"/>
                          <a:gd name="connsiteX23" fmla="*/ 95693 w 1329069"/>
                          <a:gd name="connsiteY23" fmla="*/ 29106 h 458308"/>
                          <a:gd name="connsiteX24" fmla="*/ 53162 w 1329069"/>
                          <a:gd name="connsiteY24" fmla="*/ 39739 h 458308"/>
                          <a:gd name="connsiteX25" fmla="*/ 0 w 1329069"/>
                          <a:gd name="connsiteY25" fmla="*/ 50371 h 45830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</a:cxnLst>
                        <a:rect l="l" t="t" r="r" b="b"/>
                        <a:pathLst>
                          <a:path w="1329069" h="458308">
                            <a:moveTo>
                              <a:pt x="0" y="50371"/>
                            </a:moveTo>
                            <a:lnTo>
                              <a:pt x="0" y="50371"/>
                            </a:lnTo>
                            <a:cubicBezTo>
                              <a:pt x="14908" y="95096"/>
                              <a:pt x="27232" y="147105"/>
                              <a:pt x="53162" y="188594"/>
                            </a:cubicBezTo>
                            <a:cubicBezTo>
                              <a:pt x="62554" y="203622"/>
                              <a:pt x="64759" y="211475"/>
                              <a:pt x="85060" y="231125"/>
                            </a:cubicBezTo>
                            <a:cubicBezTo>
                              <a:pt x="105361" y="250775"/>
                              <a:pt x="99351" y="265779"/>
                              <a:pt x="174966" y="306495"/>
                            </a:cubicBezTo>
                            <a:cubicBezTo>
                              <a:pt x="204405" y="322347"/>
                              <a:pt x="245356" y="337608"/>
                              <a:pt x="265813" y="348083"/>
                            </a:cubicBezTo>
                            <a:cubicBezTo>
                              <a:pt x="286270" y="358558"/>
                              <a:pt x="285915" y="364433"/>
                              <a:pt x="297711" y="369348"/>
                            </a:cubicBezTo>
                            <a:cubicBezTo>
                              <a:pt x="328748" y="382280"/>
                              <a:pt x="363331" y="386209"/>
                              <a:pt x="393404" y="401246"/>
                            </a:cubicBezTo>
                            <a:cubicBezTo>
                              <a:pt x="407581" y="408334"/>
                              <a:pt x="420642" y="418341"/>
                              <a:pt x="435934" y="422511"/>
                            </a:cubicBezTo>
                            <a:cubicBezTo>
                              <a:pt x="460112" y="429105"/>
                              <a:pt x="485425" y="430649"/>
                              <a:pt x="510362" y="433143"/>
                            </a:cubicBezTo>
                            <a:cubicBezTo>
                              <a:pt x="556343" y="437741"/>
                              <a:pt x="602565" y="439592"/>
                              <a:pt x="648586" y="443776"/>
                            </a:cubicBezTo>
                            <a:cubicBezTo>
                              <a:pt x="680548" y="446682"/>
                              <a:pt x="712381" y="450864"/>
                              <a:pt x="744279" y="454408"/>
                            </a:cubicBezTo>
                            <a:cubicBezTo>
                              <a:pt x="822251" y="450864"/>
                              <a:pt x="813458" y="465845"/>
                              <a:pt x="890449" y="453013"/>
                            </a:cubicBezTo>
                            <a:cubicBezTo>
                              <a:pt x="903054" y="450912"/>
                              <a:pt x="975975" y="420506"/>
                              <a:pt x="999460" y="411878"/>
                            </a:cubicBezTo>
                            <a:cubicBezTo>
                              <a:pt x="1022945" y="403250"/>
                              <a:pt x="1020725" y="404790"/>
                              <a:pt x="1031358" y="401246"/>
                            </a:cubicBezTo>
                            <a:cubicBezTo>
                              <a:pt x="1038446" y="390613"/>
                              <a:pt x="1056274" y="389171"/>
                              <a:pt x="1069985" y="382852"/>
                            </a:cubicBezTo>
                            <a:cubicBezTo>
                              <a:pt x="1083696" y="376533"/>
                              <a:pt x="1097187" y="369898"/>
                              <a:pt x="1113625" y="363333"/>
                            </a:cubicBezTo>
                            <a:cubicBezTo>
                              <a:pt x="1130063" y="356768"/>
                              <a:pt x="1145111" y="349551"/>
                              <a:pt x="1168614" y="343465"/>
                            </a:cubicBezTo>
                            <a:cubicBezTo>
                              <a:pt x="1192117" y="337379"/>
                              <a:pt x="1212616" y="332821"/>
                              <a:pt x="1254641" y="326818"/>
                            </a:cubicBezTo>
                            <a:cubicBezTo>
                              <a:pt x="1321799" y="304432"/>
                              <a:pt x="1296021" y="305553"/>
                              <a:pt x="1329069" y="305553"/>
                            </a:cubicBezTo>
                            <a:cubicBezTo>
                              <a:pt x="1123506" y="238213"/>
                              <a:pt x="1005689" y="152401"/>
                              <a:pt x="800126" y="85061"/>
                            </a:cubicBezTo>
                            <a:cubicBezTo>
                              <a:pt x="771772" y="60252"/>
                              <a:pt x="695930" y="43283"/>
                              <a:pt x="627320" y="29106"/>
                            </a:cubicBezTo>
                            <a:cubicBezTo>
                              <a:pt x="558710" y="14929"/>
                              <a:pt x="420558" y="0"/>
                              <a:pt x="388464" y="0"/>
                            </a:cubicBezTo>
                            <a:cubicBezTo>
                              <a:pt x="243109" y="0"/>
                              <a:pt x="241004" y="25562"/>
                              <a:pt x="95693" y="29106"/>
                            </a:cubicBezTo>
                            <a:cubicBezTo>
                              <a:pt x="81516" y="32650"/>
                              <a:pt x="67025" y="35118"/>
                              <a:pt x="53162" y="39739"/>
                            </a:cubicBezTo>
                            <a:cubicBezTo>
                              <a:pt x="-14581" y="62320"/>
                              <a:pt x="8860" y="48599"/>
                              <a:pt x="0" y="50371"/>
                            </a:cubicBezTo>
                            <a:close/>
                          </a:path>
                        </a:pathLst>
                      </a:custGeom>
                      <a:grpFill/>
                      <a:ln>
                        <a:solidFill>
                          <a:srgbClr val="660033"/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hu-HU"/>
                      </a:p>
                    </p:txBody>
                  </p:sp>
                  <p:sp>
                    <p:nvSpPr>
                      <p:cNvPr id="503" name="Szabadkézi sokszög: alakzat 502">
                        <a:extLst>
                          <a:ext uri="{FF2B5EF4-FFF2-40B4-BE49-F238E27FC236}">
                            <a16:creationId xmlns:a16="http://schemas.microsoft.com/office/drawing/2014/main" id="{ACBCA2FB-5306-260E-CCDB-BB76C7DDB8A0}"/>
                          </a:ext>
                        </a:extLst>
                      </p:cNvPr>
                      <p:cNvSpPr/>
                      <p:nvPr/>
                    </p:nvSpPr>
                    <p:spPr>
                      <a:xfrm rot="16727151" flipH="1">
                        <a:off x="2761987" y="1522979"/>
                        <a:ext cx="879924" cy="544694"/>
                      </a:xfrm>
                      <a:custGeom>
                        <a:avLst/>
                        <a:gdLst>
                          <a:gd name="connsiteX0" fmla="*/ 0 w 1329069"/>
                          <a:gd name="connsiteY0" fmla="*/ 32184 h 436221"/>
                          <a:gd name="connsiteX1" fmla="*/ 0 w 1329069"/>
                          <a:gd name="connsiteY1" fmla="*/ 32184 h 436221"/>
                          <a:gd name="connsiteX2" fmla="*/ 53162 w 1329069"/>
                          <a:gd name="connsiteY2" fmla="*/ 170407 h 436221"/>
                          <a:gd name="connsiteX3" fmla="*/ 85060 w 1329069"/>
                          <a:gd name="connsiteY3" fmla="*/ 212938 h 436221"/>
                          <a:gd name="connsiteX4" fmla="*/ 180753 w 1329069"/>
                          <a:gd name="connsiteY4" fmla="*/ 276733 h 436221"/>
                          <a:gd name="connsiteX5" fmla="*/ 265813 w 1329069"/>
                          <a:gd name="connsiteY5" fmla="*/ 329896 h 436221"/>
                          <a:gd name="connsiteX6" fmla="*/ 297711 w 1329069"/>
                          <a:gd name="connsiteY6" fmla="*/ 351161 h 436221"/>
                          <a:gd name="connsiteX7" fmla="*/ 393404 w 1329069"/>
                          <a:gd name="connsiteY7" fmla="*/ 383059 h 436221"/>
                          <a:gd name="connsiteX8" fmla="*/ 435934 w 1329069"/>
                          <a:gd name="connsiteY8" fmla="*/ 404324 h 436221"/>
                          <a:gd name="connsiteX9" fmla="*/ 510362 w 1329069"/>
                          <a:gd name="connsiteY9" fmla="*/ 414956 h 436221"/>
                          <a:gd name="connsiteX10" fmla="*/ 648586 w 1329069"/>
                          <a:gd name="connsiteY10" fmla="*/ 425589 h 436221"/>
                          <a:gd name="connsiteX11" fmla="*/ 744279 w 1329069"/>
                          <a:gd name="connsiteY11" fmla="*/ 436221 h 436221"/>
                          <a:gd name="connsiteX12" fmla="*/ 978195 w 1329069"/>
                          <a:gd name="connsiteY12" fmla="*/ 425589 h 436221"/>
                          <a:gd name="connsiteX13" fmla="*/ 999460 w 1329069"/>
                          <a:gd name="connsiteY13" fmla="*/ 393691 h 436221"/>
                          <a:gd name="connsiteX14" fmla="*/ 1031358 w 1329069"/>
                          <a:gd name="connsiteY14" fmla="*/ 383059 h 436221"/>
                          <a:gd name="connsiteX15" fmla="*/ 1052623 w 1329069"/>
                          <a:gd name="connsiteY15" fmla="*/ 351161 h 436221"/>
                          <a:gd name="connsiteX16" fmla="*/ 1095153 w 1329069"/>
                          <a:gd name="connsiteY16" fmla="*/ 340528 h 436221"/>
                          <a:gd name="connsiteX17" fmla="*/ 1127051 w 1329069"/>
                          <a:gd name="connsiteY17" fmla="*/ 329896 h 436221"/>
                          <a:gd name="connsiteX18" fmla="*/ 1254641 w 1329069"/>
                          <a:gd name="connsiteY18" fmla="*/ 308631 h 436221"/>
                          <a:gd name="connsiteX19" fmla="*/ 1329069 w 1329069"/>
                          <a:gd name="connsiteY19" fmla="*/ 287366 h 436221"/>
                          <a:gd name="connsiteX20" fmla="*/ 712381 w 1329069"/>
                          <a:gd name="connsiteY20" fmla="*/ 85347 h 436221"/>
                          <a:gd name="connsiteX21" fmla="*/ 627320 w 1329069"/>
                          <a:gd name="connsiteY21" fmla="*/ 10919 h 436221"/>
                          <a:gd name="connsiteX22" fmla="*/ 531627 w 1329069"/>
                          <a:gd name="connsiteY22" fmla="*/ 286 h 436221"/>
                          <a:gd name="connsiteX23" fmla="*/ 95693 w 1329069"/>
                          <a:gd name="connsiteY23" fmla="*/ 10919 h 436221"/>
                          <a:gd name="connsiteX24" fmla="*/ 53162 w 1329069"/>
                          <a:gd name="connsiteY24" fmla="*/ 21552 h 436221"/>
                          <a:gd name="connsiteX25" fmla="*/ 0 w 1329069"/>
                          <a:gd name="connsiteY25" fmla="*/ 32184 h 436221"/>
                          <a:gd name="connsiteX0" fmla="*/ 0 w 1329069"/>
                          <a:gd name="connsiteY0" fmla="*/ 31901 h 435938"/>
                          <a:gd name="connsiteX1" fmla="*/ 0 w 1329069"/>
                          <a:gd name="connsiteY1" fmla="*/ 31901 h 435938"/>
                          <a:gd name="connsiteX2" fmla="*/ 53162 w 1329069"/>
                          <a:gd name="connsiteY2" fmla="*/ 170124 h 435938"/>
                          <a:gd name="connsiteX3" fmla="*/ 85060 w 1329069"/>
                          <a:gd name="connsiteY3" fmla="*/ 212655 h 435938"/>
                          <a:gd name="connsiteX4" fmla="*/ 180753 w 1329069"/>
                          <a:gd name="connsiteY4" fmla="*/ 276450 h 435938"/>
                          <a:gd name="connsiteX5" fmla="*/ 265813 w 1329069"/>
                          <a:gd name="connsiteY5" fmla="*/ 329613 h 435938"/>
                          <a:gd name="connsiteX6" fmla="*/ 297711 w 1329069"/>
                          <a:gd name="connsiteY6" fmla="*/ 350878 h 435938"/>
                          <a:gd name="connsiteX7" fmla="*/ 393404 w 1329069"/>
                          <a:gd name="connsiteY7" fmla="*/ 382776 h 435938"/>
                          <a:gd name="connsiteX8" fmla="*/ 435934 w 1329069"/>
                          <a:gd name="connsiteY8" fmla="*/ 404041 h 435938"/>
                          <a:gd name="connsiteX9" fmla="*/ 510362 w 1329069"/>
                          <a:gd name="connsiteY9" fmla="*/ 414673 h 435938"/>
                          <a:gd name="connsiteX10" fmla="*/ 648586 w 1329069"/>
                          <a:gd name="connsiteY10" fmla="*/ 425306 h 435938"/>
                          <a:gd name="connsiteX11" fmla="*/ 744279 w 1329069"/>
                          <a:gd name="connsiteY11" fmla="*/ 435938 h 435938"/>
                          <a:gd name="connsiteX12" fmla="*/ 978195 w 1329069"/>
                          <a:gd name="connsiteY12" fmla="*/ 425306 h 435938"/>
                          <a:gd name="connsiteX13" fmla="*/ 999460 w 1329069"/>
                          <a:gd name="connsiteY13" fmla="*/ 393408 h 435938"/>
                          <a:gd name="connsiteX14" fmla="*/ 1031358 w 1329069"/>
                          <a:gd name="connsiteY14" fmla="*/ 382776 h 435938"/>
                          <a:gd name="connsiteX15" fmla="*/ 1052623 w 1329069"/>
                          <a:gd name="connsiteY15" fmla="*/ 350878 h 435938"/>
                          <a:gd name="connsiteX16" fmla="*/ 1095153 w 1329069"/>
                          <a:gd name="connsiteY16" fmla="*/ 340245 h 435938"/>
                          <a:gd name="connsiteX17" fmla="*/ 1127051 w 1329069"/>
                          <a:gd name="connsiteY17" fmla="*/ 329613 h 435938"/>
                          <a:gd name="connsiteX18" fmla="*/ 1254641 w 1329069"/>
                          <a:gd name="connsiteY18" fmla="*/ 308348 h 435938"/>
                          <a:gd name="connsiteX19" fmla="*/ 1329069 w 1329069"/>
                          <a:gd name="connsiteY19" fmla="*/ 287083 h 435938"/>
                          <a:gd name="connsiteX20" fmla="*/ 800126 w 1329069"/>
                          <a:gd name="connsiteY20" fmla="*/ 66591 h 435938"/>
                          <a:gd name="connsiteX21" fmla="*/ 627320 w 1329069"/>
                          <a:gd name="connsiteY21" fmla="*/ 10636 h 435938"/>
                          <a:gd name="connsiteX22" fmla="*/ 531627 w 1329069"/>
                          <a:gd name="connsiteY22" fmla="*/ 3 h 435938"/>
                          <a:gd name="connsiteX23" fmla="*/ 95693 w 1329069"/>
                          <a:gd name="connsiteY23" fmla="*/ 10636 h 435938"/>
                          <a:gd name="connsiteX24" fmla="*/ 53162 w 1329069"/>
                          <a:gd name="connsiteY24" fmla="*/ 21269 h 435938"/>
                          <a:gd name="connsiteX25" fmla="*/ 0 w 1329069"/>
                          <a:gd name="connsiteY25" fmla="*/ 31901 h 435938"/>
                          <a:gd name="connsiteX0" fmla="*/ 0 w 1329069"/>
                          <a:gd name="connsiteY0" fmla="*/ 50371 h 454408"/>
                          <a:gd name="connsiteX1" fmla="*/ 0 w 1329069"/>
                          <a:gd name="connsiteY1" fmla="*/ 50371 h 454408"/>
                          <a:gd name="connsiteX2" fmla="*/ 53162 w 1329069"/>
                          <a:gd name="connsiteY2" fmla="*/ 188594 h 454408"/>
                          <a:gd name="connsiteX3" fmla="*/ 85060 w 1329069"/>
                          <a:gd name="connsiteY3" fmla="*/ 231125 h 454408"/>
                          <a:gd name="connsiteX4" fmla="*/ 180753 w 1329069"/>
                          <a:gd name="connsiteY4" fmla="*/ 294920 h 454408"/>
                          <a:gd name="connsiteX5" fmla="*/ 265813 w 1329069"/>
                          <a:gd name="connsiteY5" fmla="*/ 348083 h 454408"/>
                          <a:gd name="connsiteX6" fmla="*/ 297711 w 1329069"/>
                          <a:gd name="connsiteY6" fmla="*/ 369348 h 454408"/>
                          <a:gd name="connsiteX7" fmla="*/ 393404 w 1329069"/>
                          <a:gd name="connsiteY7" fmla="*/ 401246 h 454408"/>
                          <a:gd name="connsiteX8" fmla="*/ 435934 w 1329069"/>
                          <a:gd name="connsiteY8" fmla="*/ 422511 h 454408"/>
                          <a:gd name="connsiteX9" fmla="*/ 510362 w 1329069"/>
                          <a:gd name="connsiteY9" fmla="*/ 433143 h 454408"/>
                          <a:gd name="connsiteX10" fmla="*/ 648586 w 1329069"/>
                          <a:gd name="connsiteY10" fmla="*/ 443776 h 454408"/>
                          <a:gd name="connsiteX11" fmla="*/ 744279 w 1329069"/>
                          <a:gd name="connsiteY11" fmla="*/ 454408 h 454408"/>
                          <a:gd name="connsiteX12" fmla="*/ 978195 w 1329069"/>
                          <a:gd name="connsiteY12" fmla="*/ 443776 h 454408"/>
                          <a:gd name="connsiteX13" fmla="*/ 999460 w 1329069"/>
                          <a:gd name="connsiteY13" fmla="*/ 411878 h 454408"/>
                          <a:gd name="connsiteX14" fmla="*/ 1031358 w 1329069"/>
                          <a:gd name="connsiteY14" fmla="*/ 401246 h 454408"/>
                          <a:gd name="connsiteX15" fmla="*/ 1052623 w 1329069"/>
                          <a:gd name="connsiteY15" fmla="*/ 369348 h 454408"/>
                          <a:gd name="connsiteX16" fmla="*/ 1095153 w 1329069"/>
                          <a:gd name="connsiteY16" fmla="*/ 358715 h 454408"/>
                          <a:gd name="connsiteX17" fmla="*/ 1127051 w 1329069"/>
                          <a:gd name="connsiteY17" fmla="*/ 348083 h 454408"/>
                          <a:gd name="connsiteX18" fmla="*/ 1254641 w 1329069"/>
                          <a:gd name="connsiteY18" fmla="*/ 326818 h 454408"/>
                          <a:gd name="connsiteX19" fmla="*/ 1329069 w 1329069"/>
                          <a:gd name="connsiteY19" fmla="*/ 305553 h 454408"/>
                          <a:gd name="connsiteX20" fmla="*/ 800126 w 1329069"/>
                          <a:gd name="connsiteY20" fmla="*/ 85061 h 454408"/>
                          <a:gd name="connsiteX21" fmla="*/ 627320 w 1329069"/>
                          <a:gd name="connsiteY21" fmla="*/ 29106 h 454408"/>
                          <a:gd name="connsiteX22" fmla="*/ 388464 w 1329069"/>
                          <a:gd name="connsiteY22" fmla="*/ 0 h 454408"/>
                          <a:gd name="connsiteX23" fmla="*/ 95693 w 1329069"/>
                          <a:gd name="connsiteY23" fmla="*/ 29106 h 454408"/>
                          <a:gd name="connsiteX24" fmla="*/ 53162 w 1329069"/>
                          <a:gd name="connsiteY24" fmla="*/ 39739 h 454408"/>
                          <a:gd name="connsiteX25" fmla="*/ 0 w 1329069"/>
                          <a:gd name="connsiteY25" fmla="*/ 50371 h 454408"/>
                          <a:gd name="connsiteX0" fmla="*/ 0 w 1329069"/>
                          <a:gd name="connsiteY0" fmla="*/ 50371 h 458308"/>
                          <a:gd name="connsiteX1" fmla="*/ 0 w 1329069"/>
                          <a:gd name="connsiteY1" fmla="*/ 50371 h 458308"/>
                          <a:gd name="connsiteX2" fmla="*/ 53162 w 1329069"/>
                          <a:gd name="connsiteY2" fmla="*/ 188594 h 458308"/>
                          <a:gd name="connsiteX3" fmla="*/ 85060 w 1329069"/>
                          <a:gd name="connsiteY3" fmla="*/ 231125 h 458308"/>
                          <a:gd name="connsiteX4" fmla="*/ 180753 w 1329069"/>
                          <a:gd name="connsiteY4" fmla="*/ 294920 h 458308"/>
                          <a:gd name="connsiteX5" fmla="*/ 265813 w 1329069"/>
                          <a:gd name="connsiteY5" fmla="*/ 348083 h 458308"/>
                          <a:gd name="connsiteX6" fmla="*/ 297711 w 1329069"/>
                          <a:gd name="connsiteY6" fmla="*/ 369348 h 458308"/>
                          <a:gd name="connsiteX7" fmla="*/ 393404 w 1329069"/>
                          <a:gd name="connsiteY7" fmla="*/ 401246 h 458308"/>
                          <a:gd name="connsiteX8" fmla="*/ 435934 w 1329069"/>
                          <a:gd name="connsiteY8" fmla="*/ 422511 h 458308"/>
                          <a:gd name="connsiteX9" fmla="*/ 510362 w 1329069"/>
                          <a:gd name="connsiteY9" fmla="*/ 433143 h 458308"/>
                          <a:gd name="connsiteX10" fmla="*/ 648586 w 1329069"/>
                          <a:gd name="connsiteY10" fmla="*/ 443776 h 458308"/>
                          <a:gd name="connsiteX11" fmla="*/ 744279 w 1329069"/>
                          <a:gd name="connsiteY11" fmla="*/ 454408 h 458308"/>
                          <a:gd name="connsiteX12" fmla="*/ 890449 w 1329069"/>
                          <a:gd name="connsiteY12" fmla="*/ 453013 h 458308"/>
                          <a:gd name="connsiteX13" fmla="*/ 999460 w 1329069"/>
                          <a:gd name="connsiteY13" fmla="*/ 411878 h 458308"/>
                          <a:gd name="connsiteX14" fmla="*/ 1031358 w 1329069"/>
                          <a:gd name="connsiteY14" fmla="*/ 401246 h 458308"/>
                          <a:gd name="connsiteX15" fmla="*/ 1052623 w 1329069"/>
                          <a:gd name="connsiteY15" fmla="*/ 369348 h 458308"/>
                          <a:gd name="connsiteX16" fmla="*/ 1095153 w 1329069"/>
                          <a:gd name="connsiteY16" fmla="*/ 358715 h 458308"/>
                          <a:gd name="connsiteX17" fmla="*/ 1127051 w 1329069"/>
                          <a:gd name="connsiteY17" fmla="*/ 348083 h 458308"/>
                          <a:gd name="connsiteX18" fmla="*/ 1254641 w 1329069"/>
                          <a:gd name="connsiteY18" fmla="*/ 326818 h 458308"/>
                          <a:gd name="connsiteX19" fmla="*/ 1329069 w 1329069"/>
                          <a:gd name="connsiteY19" fmla="*/ 305553 h 458308"/>
                          <a:gd name="connsiteX20" fmla="*/ 800126 w 1329069"/>
                          <a:gd name="connsiteY20" fmla="*/ 85061 h 458308"/>
                          <a:gd name="connsiteX21" fmla="*/ 627320 w 1329069"/>
                          <a:gd name="connsiteY21" fmla="*/ 29106 h 458308"/>
                          <a:gd name="connsiteX22" fmla="*/ 388464 w 1329069"/>
                          <a:gd name="connsiteY22" fmla="*/ 0 h 458308"/>
                          <a:gd name="connsiteX23" fmla="*/ 95693 w 1329069"/>
                          <a:gd name="connsiteY23" fmla="*/ 29106 h 458308"/>
                          <a:gd name="connsiteX24" fmla="*/ 53162 w 1329069"/>
                          <a:gd name="connsiteY24" fmla="*/ 39739 h 458308"/>
                          <a:gd name="connsiteX25" fmla="*/ 0 w 1329069"/>
                          <a:gd name="connsiteY25" fmla="*/ 50371 h 458308"/>
                          <a:gd name="connsiteX0" fmla="*/ 0 w 1329069"/>
                          <a:gd name="connsiteY0" fmla="*/ 50371 h 458308"/>
                          <a:gd name="connsiteX1" fmla="*/ 0 w 1329069"/>
                          <a:gd name="connsiteY1" fmla="*/ 50371 h 458308"/>
                          <a:gd name="connsiteX2" fmla="*/ 53162 w 1329069"/>
                          <a:gd name="connsiteY2" fmla="*/ 188594 h 458308"/>
                          <a:gd name="connsiteX3" fmla="*/ 85060 w 1329069"/>
                          <a:gd name="connsiteY3" fmla="*/ 231125 h 458308"/>
                          <a:gd name="connsiteX4" fmla="*/ 180753 w 1329069"/>
                          <a:gd name="connsiteY4" fmla="*/ 294920 h 458308"/>
                          <a:gd name="connsiteX5" fmla="*/ 265813 w 1329069"/>
                          <a:gd name="connsiteY5" fmla="*/ 348083 h 458308"/>
                          <a:gd name="connsiteX6" fmla="*/ 297711 w 1329069"/>
                          <a:gd name="connsiteY6" fmla="*/ 369348 h 458308"/>
                          <a:gd name="connsiteX7" fmla="*/ 393404 w 1329069"/>
                          <a:gd name="connsiteY7" fmla="*/ 401246 h 458308"/>
                          <a:gd name="connsiteX8" fmla="*/ 435934 w 1329069"/>
                          <a:gd name="connsiteY8" fmla="*/ 422511 h 458308"/>
                          <a:gd name="connsiteX9" fmla="*/ 510362 w 1329069"/>
                          <a:gd name="connsiteY9" fmla="*/ 433143 h 458308"/>
                          <a:gd name="connsiteX10" fmla="*/ 648586 w 1329069"/>
                          <a:gd name="connsiteY10" fmla="*/ 443776 h 458308"/>
                          <a:gd name="connsiteX11" fmla="*/ 744279 w 1329069"/>
                          <a:gd name="connsiteY11" fmla="*/ 454408 h 458308"/>
                          <a:gd name="connsiteX12" fmla="*/ 890449 w 1329069"/>
                          <a:gd name="connsiteY12" fmla="*/ 453013 h 458308"/>
                          <a:gd name="connsiteX13" fmla="*/ 999460 w 1329069"/>
                          <a:gd name="connsiteY13" fmla="*/ 411878 h 458308"/>
                          <a:gd name="connsiteX14" fmla="*/ 1031358 w 1329069"/>
                          <a:gd name="connsiteY14" fmla="*/ 401246 h 458308"/>
                          <a:gd name="connsiteX15" fmla="*/ 1052623 w 1329069"/>
                          <a:gd name="connsiteY15" fmla="*/ 369348 h 458308"/>
                          <a:gd name="connsiteX16" fmla="*/ 1095153 w 1329069"/>
                          <a:gd name="connsiteY16" fmla="*/ 358715 h 458308"/>
                          <a:gd name="connsiteX17" fmla="*/ 1168614 w 1329069"/>
                          <a:gd name="connsiteY17" fmla="*/ 343465 h 458308"/>
                          <a:gd name="connsiteX18" fmla="*/ 1254641 w 1329069"/>
                          <a:gd name="connsiteY18" fmla="*/ 326818 h 458308"/>
                          <a:gd name="connsiteX19" fmla="*/ 1329069 w 1329069"/>
                          <a:gd name="connsiteY19" fmla="*/ 305553 h 458308"/>
                          <a:gd name="connsiteX20" fmla="*/ 800126 w 1329069"/>
                          <a:gd name="connsiteY20" fmla="*/ 85061 h 458308"/>
                          <a:gd name="connsiteX21" fmla="*/ 627320 w 1329069"/>
                          <a:gd name="connsiteY21" fmla="*/ 29106 h 458308"/>
                          <a:gd name="connsiteX22" fmla="*/ 388464 w 1329069"/>
                          <a:gd name="connsiteY22" fmla="*/ 0 h 458308"/>
                          <a:gd name="connsiteX23" fmla="*/ 95693 w 1329069"/>
                          <a:gd name="connsiteY23" fmla="*/ 29106 h 458308"/>
                          <a:gd name="connsiteX24" fmla="*/ 53162 w 1329069"/>
                          <a:gd name="connsiteY24" fmla="*/ 39739 h 458308"/>
                          <a:gd name="connsiteX25" fmla="*/ 0 w 1329069"/>
                          <a:gd name="connsiteY25" fmla="*/ 50371 h 458308"/>
                          <a:gd name="connsiteX0" fmla="*/ 0 w 1329069"/>
                          <a:gd name="connsiteY0" fmla="*/ 50371 h 458308"/>
                          <a:gd name="connsiteX1" fmla="*/ 0 w 1329069"/>
                          <a:gd name="connsiteY1" fmla="*/ 50371 h 458308"/>
                          <a:gd name="connsiteX2" fmla="*/ 53162 w 1329069"/>
                          <a:gd name="connsiteY2" fmla="*/ 188594 h 458308"/>
                          <a:gd name="connsiteX3" fmla="*/ 85060 w 1329069"/>
                          <a:gd name="connsiteY3" fmla="*/ 231125 h 458308"/>
                          <a:gd name="connsiteX4" fmla="*/ 180753 w 1329069"/>
                          <a:gd name="connsiteY4" fmla="*/ 294920 h 458308"/>
                          <a:gd name="connsiteX5" fmla="*/ 265813 w 1329069"/>
                          <a:gd name="connsiteY5" fmla="*/ 348083 h 458308"/>
                          <a:gd name="connsiteX6" fmla="*/ 297711 w 1329069"/>
                          <a:gd name="connsiteY6" fmla="*/ 369348 h 458308"/>
                          <a:gd name="connsiteX7" fmla="*/ 393404 w 1329069"/>
                          <a:gd name="connsiteY7" fmla="*/ 401246 h 458308"/>
                          <a:gd name="connsiteX8" fmla="*/ 435934 w 1329069"/>
                          <a:gd name="connsiteY8" fmla="*/ 422511 h 458308"/>
                          <a:gd name="connsiteX9" fmla="*/ 510362 w 1329069"/>
                          <a:gd name="connsiteY9" fmla="*/ 433143 h 458308"/>
                          <a:gd name="connsiteX10" fmla="*/ 648586 w 1329069"/>
                          <a:gd name="connsiteY10" fmla="*/ 443776 h 458308"/>
                          <a:gd name="connsiteX11" fmla="*/ 744279 w 1329069"/>
                          <a:gd name="connsiteY11" fmla="*/ 454408 h 458308"/>
                          <a:gd name="connsiteX12" fmla="*/ 890449 w 1329069"/>
                          <a:gd name="connsiteY12" fmla="*/ 453013 h 458308"/>
                          <a:gd name="connsiteX13" fmla="*/ 999460 w 1329069"/>
                          <a:gd name="connsiteY13" fmla="*/ 411878 h 458308"/>
                          <a:gd name="connsiteX14" fmla="*/ 1031358 w 1329069"/>
                          <a:gd name="connsiteY14" fmla="*/ 401246 h 458308"/>
                          <a:gd name="connsiteX15" fmla="*/ 1052623 w 1329069"/>
                          <a:gd name="connsiteY15" fmla="*/ 369348 h 458308"/>
                          <a:gd name="connsiteX16" fmla="*/ 1113625 w 1329069"/>
                          <a:gd name="connsiteY16" fmla="*/ 363333 h 458308"/>
                          <a:gd name="connsiteX17" fmla="*/ 1168614 w 1329069"/>
                          <a:gd name="connsiteY17" fmla="*/ 343465 h 458308"/>
                          <a:gd name="connsiteX18" fmla="*/ 1254641 w 1329069"/>
                          <a:gd name="connsiteY18" fmla="*/ 326818 h 458308"/>
                          <a:gd name="connsiteX19" fmla="*/ 1329069 w 1329069"/>
                          <a:gd name="connsiteY19" fmla="*/ 305553 h 458308"/>
                          <a:gd name="connsiteX20" fmla="*/ 800126 w 1329069"/>
                          <a:gd name="connsiteY20" fmla="*/ 85061 h 458308"/>
                          <a:gd name="connsiteX21" fmla="*/ 627320 w 1329069"/>
                          <a:gd name="connsiteY21" fmla="*/ 29106 h 458308"/>
                          <a:gd name="connsiteX22" fmla="*/ 388464 w 1329069"/>
                          <a:gd name="connsiteY22" fmla="*/ 0 h 458308"/>
                          <a:gd name="connsiteX23" fmla="*/ 95693 w 1329069"/>
                          <a:gd name="connsiteY23" fmla="*/ 29106 h 458308"/>
                          <a:gd name="connsiteX24" fmla="*/ 53162 w 1329069"/>
                          <a:gd name="connsiteY24" fmla="*/ 39739 h 458308"/>
                          <a:gd name="connsiteX25" fmla="*/ 0 w 1329069"/>
                          <a:gd name="connsiteY25" fmla="*/ 50371 h 458308"/>
                          <a:gd name="connsiteX0" fmla="*/ 0 w 1329069"/>
                          <a:gd name="connsiteY0" fmla="*/ 50371 h 458308"/>
                          <a:gd name="connsiteX1" fmla="*/ 0 w 1329069"/>
                          <a:gd name="connsiteY1" fmla="*/ 50371 h 458308"/>
                          <a:gd name="connsiteX2" fmla="*/ 53162 w 1329069"/>
                          <a:gd name="connsiteY2" fmla="*/ 188594 h 458308"/>
                          <a:gd name="connsiteX3" fmla="*/ 85060 w 1329069"/>
                          <a:gd name="connsiteY3" fmla="*/ 231125 h 458308"/>
                          <a:gd name="connsiteX4" fmla="*/ 180753 w 1329069"/>
                          <a:gd name="connsiteY4" fmla="*/ 294920 h 458308"/>
                          <a:gd name="connsiteX5" fmla="*/ 265813 w 1329069"/>
                          <a:gd name="connsiteY5" fmla="*/ 348083 h 458308"/>
                          <a:gd name="connsiteX6" fmla="*/ 297711 w 1329069"/>
                          <a:gd name="connsiteY6" fmla="*/ 369348 h 458308"/>
                          <a:gd name="connsiteX7" fmla="*/ 393404 w 1329069"/>
                          <a:gd name="connsiteY7" fmla="*/ 401246 h 458308"/>
                          <a:gd name="connsiteX8" fmla="*/ 435934 w 1329069"/>
                          <a:gd name="connsiteY8" fmla="*/ 422511 h 458308"/>
                          <a:gd name="connsiteX9" fmla="*/ 510362 w 1329069"/>
                          <a:gd name="connsiteY9" fmla="*/ 433143 h 458308"/>
                          <a:gd name="connsiteX10" fmla="*/ 648586 w 1329069"/>
                          <a:gd name="connsiteY10" fmla="*/ 443776 h 458308"/>
                          <a:gd name="connsiteX11" fmla="*/ 744279 w 1329069"/>
                          <a:gd name="connsiteY11" fmla="*/ 454408 h 458308"/>
                          <a:gd name="connsiteX12" fmla="*/ 890449 w 1329069"/>
                          <a:gd name="connsiteY12" fmla="*/ 453013 h 458308"/>
                          <a:gd name="connsiteX13" fmla="*/ 999460 w 1329069"/>
                          <a:gd name="connsiteY13" fmla="*/ 411878 h 458308"/>
                          <a:gd name="connsiteX14" fmla="*/ 1031358 w 1329069"/>
                          <a:gd name="connsiteY14" fmla="*/ 401246 h 458308"/>
                          <a:gd name="connsiteX15" fmla="*/ 1069985 w 1329069"/>
                          <a:gd name="connsiteY15" fmla="*/ 382852 h 458308"/>
                          <a:gd name="connsiteX16" fmla="*/ 1113625 w 1329069"/>
                          <a:gd name="connsiteY16" fmla="*/ 363333 h 458308"/>
                          <a:gd name="connsiteX17" fmla="*/ 1168614 w 1329069"/>
                          <a:gd name="connsiteY17" fmla="*/ 343465 h 458308"/>
                          <a:gd name="connsiteX18" fmla="*/ 1254641 w 1329069"/>
                          <a:gd name="connsiteY18" fmla="*/ 326818 h 458308"/>
                          <a:gd name="connsiteX19" fmla="*/ 1329069 w 1329069"/>
                          <a:gd name="connsiteY19" fmla="*/ 305553 h 458308"/>
                          <a:gd name="connsiteX20" fmla="*/ 800126 w 1329069"/>
                          <a:gd name="connsiteY20" fmla="*/ 85061 h 458308"/>
                          <a:gd name="connsiteX21" fmla="*/ 627320 w 1329069"/>
                          <a:gd name="connsiteY21" fmla="*/ 29106 h 458308"/>
                          <a:gd name="connsiteX22" fmla="*/ 388464 w 1329069"/>
                          <a:gd name="connsiteY22" fmla="*/ 0 h 458308"/>
                          <a:gd name="connsiteX23" fmla="*/ 95693 w 1329069"/>
                          <a:gd name="connsiteY23" fmla="*/ 29106 h 458308"/>
                          <a:gd name="connsiteX24" fmla="*/ 53162 w 1329069"/>
                          <a:gd name="connsiteY24" fmla="*/ 39739 h 458308"/>
                          <a:gd name="connsiteX25" fmla="*/ 0 w 1329069"/>
                          <a:gd name="connsiteY25" fmla="*/ 50371 h 458308"/>
                          <a:gd name="connsiteX0" fmla="*/ 0 w 1329069"/>
                          <a:gd name="connsiteY0" fmla="*/ 50371 h 458308"/>
                          <a:gd name="connsiteX1" fmla="*/ 0 w 1329069"/>
                          <a:gd name="connsiteY1" fmla="*/ 50371 h 458308"/>
                          <a:gd name="connsiteX2" fmla="*/ 53162 w 1329069"/>
                          <a:gd name="connsiteY2" fmla="*/ 188594 h 458308"/>
                          <a:gd name="connsiteX3" fmla="*/ 85060 w 1329069"/>
                          <a:gd name="connsiteY3" fmla="*/ 231125 h 458308"/>
                          <a:gd name="connsiteX4" fmla="*/ 174966 w 1329069"/>
                          <a:gd name="connsiteY4" fmla="*/ 306495 h 458308"/>
                          <a:gd name="connsiteX5" fmla="*/ 265813 w 1329069"/>
                          <a:gd name="connsiteY5" fmla="*/ 348083 h 458308"/>
                          <a:gd name="connsiteX6" fmla="*/ 297711 w 1329069"/>
                          <a:gd name="connsiteY6" fmla="*/ 369348 h 458308"/>
                          <a:gd name="connsiteX7" fmla="*/ 393404 w 1329069"/>
                          <a:gd name="connsiteY7" fmla="*/ 401246 h 458308"/>
                          <a:gd name="connsiteX8" fmla="*/ 435934 w 1329069"/>
                          <a:gd name="connsiteY8" fmla="*/ 422511 h 458308"/>
                          <a:gd name="connsiteX9" fmla="*/ 510362 w 1329069"/>
                          <a:gd name="connsiteY9" fmla="*/ 433143 h 458308"/>
                          <a:gd name="connsiteX10" fmla="*/ 648586 w 1329069"/>
                          <a:gd name="connsiteY10" fmla="*/ 443776 h 458308"/>
                          <a:gd name="connsiteX11" fmla="*/ 744279 w 1329069"/>
                          <a:gd name="connsiteY11" fmla="*/ 454408 h 458308"/>
                          <a:gd name="connsiteX12" fmla="*/ 890449 w 1329069"/>
                          <a:gd name="connsiteY12" fmla="*/ 453013 h 458308"/>
                          <a:gd name="connsiteX13" fmla="*/ 999460 w 1329069"/>
                          <a:gd name="connsiteY13" fmla="*/ 411878 h 458308"/>
                          <a:gd name="connsiteX14" fmla="*/ 1031358 w 1329069"/>
                          <a:gd name="connsiteY14" fmla="*/ 401246 h 458308"/>
                          <a:gd name="connsiteX15" fmla="*/ 1069985 w 1329069"/>
                          <a:gd name="connsiteY15" fmla="*/ 382852 h 458308"/>
                          <a:gd name="connsiteX16" fmla="*/ 1113625 w 1329069"/>
                          <a:gd name="connsiteY16" fmla="*/ 363333 h 458308"/>
                          <a:gd name="connsiteX17" fmla="*/ 1168614 w 1329069"/>
                          <a:gd name="connsiteY17" fmla="*/ 343465 h 458308"/>
                          <a:gd name="connsiteX18" fmla="*/ 1254641 w 1329069"/>
                          <a:gd name="connsiteY18" fmla="*/ 326818 h 458308"/>
                          <a:gd name="connsiteX19" fmla="*/ 1329069 w 1329069"/>
                          <a:gd name="connsiteY19" fmla="*/ 305553 h 458308"/>
                          <a:gd name="connsiteX20" fmla="*/ 800126 w 1329069"/>
                          <a:gd name="connsiteY20" fmla="*/ 85061 h 458308"/>
                          <a:gd name="connsiteX21" fmla="*/ 627320 w 1329069"/>
                          <a:gd name="connsiteY21" fmla="*/ 29106 h 458308"/>
                          <a:gd name="connsiteX22" fmla="*/ 388464 w 1329069"/>
                          <a:gd name="connsiteY22" fmla="*/ 0 h 458308"/>
                          <a:gd name="connsiteX23" fmla="*/ 95693 w 1329069"/>
                          <a:gd name="connsiteY23" fmla="*/ 29106 h 458308"/>
                          <a:gd name="connsiteX24" fmla="*/ 53162 w 1329069"/>
                          <a:gd name="connsiteY24" fmla="*/ 39739 h 458308"/>
                          <a:gd name="connsiteX25" fmla="*/ 0 w 1329069"/>
                          <a:gd name="connsiteY25" fmla="*/ 50371 h 45830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</a:cxnLst>
                        <a:rect l="l" t="t" r="r" b="b"/>
                        <a:pathLst>
                          <a:path w="1329069" h="458308">
                            <a:moveTo>
                              <a:pt x="0" y="50371"/>
                            </a:moveTo>
                            <a:lnTo>
                              <a:pt x="0" y="50371"/>
                            </a:lnTo>
                            <a:cubicBezTo>
                              <a:pt x="14908" y="95096"/>
                              <a:pt x="27232" y="147105"/>
                              <a:pt x="53162" y="188594"/>
                            </a:cubicBezTo>
                            <a:cubicBezTo>
                              <a:pt x="62554" y="203622"/>
                              <a:pt x="64759" y="211475"/>
                              <a:pt x="85060" y="231125"/>
                            </a:cubicBezTo>
                            <a:cubicBezTo>
                              <a:pt x="105361" y="250775"/>
                              <a:pt x="99351" y="265779"/>
                              <a:pt x="174966" y="306495"/>
                            </a:cubicBezTo>
                            <a:cubicBezTo>
                              <a:pt x="204405" y="322347"/>
                              <a:pt x="245356" y="337608"/>
                              <a:pt x="265813" y="348083"/>
                            </a:cubicBezTo>
                            <a:cubicBezTo>
                              <a:pt x="286270" y="358558"/>
                              <a:pt x="285915" y="364433"/>
                              <a:pt x="297711" y="369348"/>
                            </a:cubicBezTo>
                            <a:cubicBezTo>
                              <a:pt x="328748" y="382280"/>
                              <a:pt x="363331" y="386209"/>
                              <a:pt x="393404" y="401246"/>
                            </a:cubicBezTo>
                            <a:cubicBezTo>
                              <a:pt x="407581" y="408334"/>
                              <a:pt x="420642" y="418341"/>
                              <a:pt x="435934" y="422511"/>
                            </a:cubicBezTo>
                            <a:cubicBezTo>
                              <a:pt x="460112" y="429105"/>
                              <a:pt x="485425" y="430649"/>
                              <a:pt x="510362" y="433143"/>
                            </a:cubicBezTo>
                            <a:cubicBezTo>
                              <a:pt x="556343" y="437741"/>
                              <a:pt x="602565" y="439592"/>
                              <a:pt x="648586" y="443776"/>
                            </a:cubicBezTo>
                            <a:cubicBezTo>
                              <a:pt x="680548" y="446682"/>
                              <a:pt x="712381" y="450864"/>
                              <a:pt x="744279" y="454408"/>
                            </a:cubicBezTo>
                            <a:cubicBezTo>
                              <a:pt x="822251" y="450864"/>
                              <a:pt x="813458" y="465845"/>
                              <a:pt x="890449" y="453013"/>
                            </a:cubicBezTo>
                            <a:cubicBezTo>
                              <a:pt x="903054" y="450912"/>
                              <a:pt x="975975" y="420506"/>
                              <a:pt x="999460" y="411878"/>
                            </a:cubicBezTo>
                            <a:cubicBezTo>
                              <a:pt x="1022945" y="403250"/>
                              <a:pt x="1020725" y="404790"/>
                              <a:pt x="1031358" y="401246"/>
                            </a:cubicBezTo>
                            <a:cubicBezTo>
                              <a:pt x="1038446" y="390613"/>
                              <a:pt x="1056274" y="389171"/>
                              <a:pt x="1069985" y="382852"/>
                            </a:cubicBezTo>
                            <a:cubicBezTo>
                              <a:pt x="1083696" y="376533"/>
                              <a:pt x="1097187" y="369898"/>
                              <a:pt x="1113625" y="363333"/>
                            </a:cubicBezTo>
                            <a:cubicBezTo>
                              <a:pt x="1130063" y="356768"/>
                              <a:pt x="1145111" y="349551"/>
                              <a:pt x="1168614" y="343465"/>
                            </a:cubicBezTo>
                            <a:cubicBezTo>
                              <a:pt x="1192117" y="337379"/>
                              <a:pt x="1212616" y="332821"/>
                              <a:pt x="1254641" y="326818"/>
                            </a:cubicBezTo>
                            <a:cubicBezTo>
                              <a:pt x="1321799" y="304432"/>
                              <a:pt x="1296021" y="305553"/>
                              <a:pt x="1329069" y="305553"/>
                            </a:cubicBezTo>
                            <a:cubicBezTo>
                              <a:pt x="1123506" y="238213"/>
                              <a:pt x="1005689" y="152401"/>
                              <a:pt x="800126" y="85061"/>
                            </a:cubicBezTo>
                            <a:cubicBezTo>
                              <a:pt x="771772" y="60252"/>
                              <a:pt x="695930" y="43283"/>
                              <a:pt x="627320" y="29106"/>
                            </a:cubicBezTo>
                            <a:cubicBezTo>
                              <a:pt x="558710" y="14929"/>
                              <a:pt x="420558" y="0"/>
                              <a:pt x="388464" y="0"/>
                            </a:cubicBezTo>
                            <a:cubicBezTo>
                              <a:pt x="243109" y="0"/>
                              <a:pt x="241004" y="25562"/>
                              <a:pt x="95693" y="29106"/>
                            </a:cubicBezTo>
                            <a:cubicBezTo>
                              <a:pt x="81516" y="32650"/>
                              <a:pt x="67025" y="35118"/>
                              <a:pt x="53162" y="39739"/>
                            </a:cubicBezTo>
                            <a:cubicBezTo>
                              <a:pt x="-14581" y="62320"/>
                              <a:pt x="8860" y="48599"/>
                              <a:pt x="0" y="50371"/>
                            </a:cubicBezTo>
                            <a:close/>
                          </a:path>
                        </a:pathLst>
                      </a:custGeom>
                      <a:grpFill/>
                      <a:ln>
                        <a:solidFill>
                          <a:srgbClr val="660033"/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hu-HU"/>
                      </a:p>
                    </p:txBody>
                  </p:sp>
                  <p:sp>
                    <p:nvSpPr>
                      <p:cNvPr id="504" name="Szabadkézi sokszög: alakzat 503">
                        <a:extLst>
                          <a:ext uri="{FF2B5EF4-FFF2-40B4-BE49-F238E27FC236}">
                            <a16:creationId xmlns:a16="http://schemas.microsoft.com/office/drawing/2014/main" id="{8640EDD6-BABE-689E-9A88-7A309C1B5E43}"/>
                          </a:ext>
                        </a:extLst>
                      </p:cNvPr>
                      <p:cNvSpPr/>
                      <p:nvPr/>
                    </p:nvSpPr>
                    <p:spPr>
                      <a:xfrm rot="17408453" flipH="1">
                        <a:off x="3300254" y="2069876"/>
                        <a:ext cx="690555" cy="364513"/>
                      </a:xfrm>
                      <a:custGeom>
                        <a:avLst/>
                        <a:gdLst>
                          <a:gd name="connsiteX0" fmla="*/ 0 w 1329069"/>
                          <a:gd name="connsiteY0" fmla="*/ 32184 h 436221"/>
                          <a:gd name="connsiteX1" fmla="*/ 0 w 1329069"/>
                          <a:gd name="connsiteY1" fmla="*/ 32184 h 436221"/>
                          <a:gd name="connsiteX2" fmla="*/ 53162 w 1329069"/>
                          <a:gd name="connsiteY2" fmla="*/ 170407 h 436221"/>
                          <a:gd name="connsiteX3" fmla="*/ 85060 w 1329069"/>
                          <a:gd name="connsiteY3" fmla="*/ 212938 h 436221"/>
                          <a:gd name="connsiteX4" fmla="*/ 180753 w 1329069"/>
                          <a:gd name="connsiteY4" fmla="*/ 276733 h 436221"/>
                          <a:gd name="connsiteX5" fmla="*/ 265813 w 1329069"/>
                          <a:gd name="connsiteY5" fmla="*/ 329896 h 436221"/>
                          <a:gd name="connsiteX6" fmla="*/ 297711 w 1329069"/>
                          <a:gd name="connsiteY6" fmla="*/ 351161 h 436221"/>
                          <a:gd name="connsiteX7" fmla="*/ 393404 w 1329069"/>
                          <a:gd name="connsiteY7" fmla="*/ 383059 h 436221"/>
                          <a:gd name="connsiteX8" fmla="*/ 435934 w 1329069"/>
                          <a:gd name="connsiteY8" fmla="*/ 404324 h 436221"/>
                          <a:gd name="connsiteX9" fmla="*/ 510362 w 1329069"/>
                          <a:gd name="connsiteY9" fmla="*/ 414956 h 436221"/>
                          <a:gd name="connsiteX10" fmla="*/ 648586 w 1329069"/>
                          <a:gd name="connsiteY10" fmla="*/ 425589 h 436221"/>
                          <a:gd name="connsiteX11" fmla="*/ 744279 w 1329069"/>
                          <a:gd name="connsiteY11" fmla="*/ 436221 h 436221"/>
                          <a:gd name="connsiteX12" fmla="*/ 978195 w 1329069"/>
                          <a:gd name="connsiteY12" fmla="*/ 425589 h 436221"/>
                          <a:gd name="connsiteX13" fmla="*/ 999460 w 1329069"/>
                          <a:gd name="connsiteY13" fmla="*/ 393691 h 436221"/>
                          <a:gd name="connsiteX14" fmla="*/ 1031358 w 1329069"/>
                          <a:gd name="connsiteY14" fmla="*/ 383059 h 436221"/>
                          <a:gd name="connsiteX15" fmla="*/ 1052623 w 1329069"/>
                          <a:gd name="connsiteY15" fmla="*/ 351161 h 436221"/>
                          <a:gd name="connsiteX16" fmla="*/ 1095153 w 1329069"/>
                          <a:gd name="connsiteY16" fmla="*/ 340528 h 436221"/>
                          <a:gd name="connsiteX17" fmla="*/ 1127051 w 1329069"/>
                          <a:gd name="connsiteY17" fmla="*/ 329896 h 436221"/>
                          <a:gd name="connsiteX18" fmla="*/ 1254641 w 1329069"/>
                          <a:gd name="connsiteY18" fmla="*/ 308631 h 436221"/>
                          <a:gd name="connsiteX19" fmla="*/ 1329069 w 1329069"/>
                          <a:gd name="connsiteY19" fmla="*/ 287366 h 436221"/>
                          <a:gd name="connsiteX20" fmla="*/ 712381 w 1329069"/>
                          <a:gd name="connsiteY20" fmla="*/ 85347 h 436221"/>
                          <a:gd name="connsiteX21" fmla="*/ 627320 w 1329069"/>
                          <a:gd name="connsiteY21" fmla="*/ 10919 h 436221"/>
                          <a:gd name="connsiteX22" fmla="*/ 531627 w 1329069"/>
                          <a:gd name="connsiteY22" fmla="*/ 286 h 436221"/>
                          <a:gd name="connsiteX23" fmla="*/ 95693 w 1329069"/>
                          <a:gd name="connsiteY23" fmla="*/ 10919 h 436221"/>
                          <a:gd name="connsiteX24" fmla="*/ 53162 w 1329069"/>
                          <a:gd name="connsiteY24" fmla="*/ 21552 h 436221"/>
                          <a:gd name="connsiteX25" fmla="*/ 0 w 1329069"/>
                          <a:gd name="connsiteY25" fmla="*/ 32184 h 436221"/>
                          <a:gd name="connsiteX0" fmla="*/ 0 w 1329069"/>
                          <a:gd name="connsiteY0" fmla="*/ 31901 h 435938"/>
                          <a:gd name="connsiteX1" fmla="*/ 0 w 1329069"/>
                          <a:gd name="connsiteY1" fmla="*/ 31901 h 435938"/>
                          <a:gd name="connsiteX2" fmla="*/ 53162 w 1329069"/>
                          <a:gd name="connsiteY2" fmla="*/ 170124 h 435938"/>
                          <a:gd name="connsiteX3" fmla="*/ 85060 w 1329069"/>
                          <a:gd name="connsiteY3" fmla="*/ 212655 h 435938"/>
                          <a:gd name="connsiteX4" fmla="*/ 180753 w 1329069"/>
                          <a:gd name="connsiteY4" fmla="*/ 276450 h 435938"/>
                          <a:gd name="connsiteX5" fmla="*/ 265813 w 1329069"/>
                          <a:gd name="connsiteY5" fmla="*/ 329613 h 435938"/>
                          <a:gd name="connsiteX6" fmla="*/ 297711 w 1329069"/>
                          <a:gd name="connsiteY6" fmla="*/ 350878 h 435938"/>
                          <a:gd name="connsiteX7" fmla="*/ 393404 w 1329069"/>
                          <a:gd name="connsiteY7" fmla="*/ 382776 h 435938"/>
                          <a:gd name="connsiteX8" fmla="*/ 435934 w 1329069"/>
                          <a:gd name="connsiteY8" fmla="*/ 404041 h 435938"/>
                          <a:gd name="connsiteX9" fmla="*/ 510362 w 1329069"/>
                          <a:gd name="connsiteY9" fmla="*/ 414673 h 435938"/>
                          <a:gd name="connsiteX10" fmla="*/ 648586 w 1329069"/>
                          <a:gd name="connsiteY10" fmla="*/ 425306 h 435938"/>
                          <a:gd name="connsiteX11" fmla="*/ 744279 w 1329069"/>
                          <a:gd name="connsiteY11" fmla="*/ 435938 h 435938"/>
                          <a:gd name="connsiteX12" fmla="*/ 978195 w 1329069"/>
                          <a:gd name="connsiteY12" fmla="*/ 425306 h 435938"/>
                          <a:gd name="connsiteX13" fmla="*/ 999460 w 1329069"/>
                          <a:gd name="connsiteY13" fmla="*/ 393408 h 435938"/>
                          <a:gd name="connsiteX14" fmla="*/ 1031358 w 1329069"/>
                          <a:gd name="connsiteY14" fmla="*/ 382776 h 435938"/>
                          <a:gd name="connsiteX15" fmla="*/ 1052623 w 1329069"/>
                          <a:gd name="connsiteY15" fmla="*/ 350878 h 435938"/>
                          <a:gd name="connsiteX16" fmla="*/ 1095153 w 1329069"/>
                          <a:gd name="connsiteY16" fmla="*/ 340245 h 435938"/>
                          <a:gd name="connsiteX17" fmla="*/ 1127051 w 1329069"/>
                          <a:gd name="connsiteY17" fmla="*/ 329613 h 435938"/>
                          <a:gd name="connsiteX18" fmla="*/ 1254641 w 1329069"/>
                          <a:gd name="connsiteY18" fmla="*/ 308348 h 435938"/>
                          <a:gd name="connsiteX19" fmla="*/ 1329069 w 1329069"/>
                          <a:gd name="connsiteY19" fmla="*/ 287083 h 435938"/>
                          <a:gd name="connsiteX20" fmla="*/ 800126 w 1329069"/>
                          <a:gd name="connsiteY20" fmla="*/ 66591 h 435938"/>
                          <a:gd name="connsiteX21" fmla="*/ 627320 w 1329069"/>
                          <a:gd name="connsiteY21" fmla="*/ 10636 h 435938"/>
                          <a:gd name="connsiteX22" fmla="*/ 531627 w 1329069"/>
                          <a:gd name="connsiteY22" fmla="*/ 3 h 435938"/>
                          <a:gd name="connsiteX23" fmla="*/ 95693 w 1329069"/>
                          <a:gd name="connsiteY23" fmla="*/ 10636 h 435938"/>
                          <a:gd name="connsiteX24" fmla="*/ 53162 w 1329069"/>
                          <a:gd name="connsiteY24" fmla="*/ 21269 h 435938"/>
                          <a:gd name="connsiteX25" fmla="*/ 0 w 1329069"/>
                          <a:gd name="connsiteY25" fmla="*/ 31901 h 435938"/>
                          <a:gd name="connsiteX0" fmla="*/ 0 w 1329069"/>
                          <a:gd name="connsiteY0" fmla="*/ 50371 h 454408"/>
                          <a:gd name="connsiteX1" fmla="*/ 0 w 1329069"/>
                          <a:gd name="connsiteY1" fmla="*/ 50371 h 454408"/>
                          <a:gd name="connsiteX2" fmla="*/ 53162 w 1329069"/>
                          <a:gd name="connsiteY2" fmla="*/ 188594 h 454408"/>
                          <a:gd name="connsiteX3" fmla="*/ 85060 w 1329069"/>
                          <a:gd name="connsiteY3" fmla="*/ 231125 h 454408"/>
                          <a:gd name="connsiteX4" fmla="*/ 180753 w 1329069"/>
                          <a:gd name="connsiteY4" fmla="*/ 294920 h 454408"/>
                          <a:gd name="connsiteX5" fmla="*/ 265813 w 1329069"/>
                          <a:gd name="connsiteY5" fmla="*/ 348083 h 454408"/>
                          <a:gd name="connsiteX6" fmla="*/ 297711 w 1329069"/>
                          <a:gd name="connsiteY6" fmla="*/ 369348 h 454408"/>
                          <a:gd name="connsiteX7" fmla="*/ 393404 w 1329069"/>
                          <a:gd name="connsiteY7" fmla="*/ 401246 h 454408"/>
                          <a:gd name="connsiteX8" fmla="*/ 435934 w 1329069"/>
                          <a:gd name="connsiteY8" fmla="*/ 422511 h 454408"/>
                          <a:gd name="connsiteX9" fmla="*/ 510362 w 1329069"/>
                          <a:gd name="connsiteY9" fmla="*/ 433143 h 454408"/>
                          <a:gd name="connsiteX10" fmla="*/ 648586 w 1329069"/>
                          <a:gd name="connsiteY10" fmla="*/ 443776 h 454408"/>
                          <a:gd name="connsiteX11" fmla="*/ 744279 w 1329069"/>
                          <a:gd name="connsiteY11" fmla="*/ 454408 h 454408"/>
                          <a:gd name="connsiteX12" fmla="*/ 978195 w 1329069"/>
                          <a:gd name="connsiteY12" fmla="*/ 443776 h 454408"/>
                          <a:gd name="connsiteX13" fmla="*/ 999460 w 1329069"/>
                          <a:gd name="connsiteY13" fmla="*/ 411878 h 454408"/>
                          <a:gd name="connsiteX14" fmla="*/ 1031358 w 1329069"/>
                          <a:gd name="connsiteY14" fmla="*/ 401246 h 454408"/>
                          <a:gd name="connsiteX15" fmla="*/ 1052623 w 1329069"/>
                          <a:gd name="connsiteY15" fmla="*/ 369348 h 454408"/>
                          <a:gd name="connsiteX16" fmla="*/ 1095153 w 1329069"/>
                          <a:gd name="connsiteY16" fmla="*/ 358715 h 454408"/>
                          <a:gd name="connsiteX17" fmla="*/ 1127051 w 1329069"/>
                          <a:gd name="connsiteY17" fmla="*/ 348083 h 454408"/>
                          <a:gd name="connsiteX18" fmla="*/ 1254641 w 1329069"/>
                          <a:gd name="connsiteY18" fmla="*/ 326818 h 454408"/>
                          <a:gd name="connsiteX19" fmla="*/ 1329069 w 1329069"/>
                          <a:gd name="connsiteY19" fmla="*/ 305553 h 454408"/>
                          <a:gd name="connsiteX20" fmla="*/ 800126 w 1329069"/>
                          <a:gd name="connsiteY20" fmla="*/ 85061 h 454408"/>
                          <a:gd name="connsiteX21" fmla="*/ 627320 w 1329069"/>
                          <a:gd name="connsiteY21" fmla="*/ 29106 h 454408"/>
                          <a:gd name="connsiteX22" fmla="*/ 388464 w 1329069"/>
                          <a:gd name="connsiteY22" fmla="*/ 0 h 454408"/>
                          <a:gd name="connsiteX23" fmla="*/ 95693 w 1329069"/>
                          <a:gd name="connsiteY23" fmla="*/ 29106 h 454408"/>
                          <a:gd name="connsiteX24" fmla="*/ 53162 w 1329069"/>
                          <a:gd name="connsiteY24" fmla="*/ 39739 h 454408"/>
                          <a:gd name="connsiteX25" fmla="*/ 0 w 1329069"/>
                          <a:gd name="connsiteY25" fmla="*/ 50371 h 454408"/>
                          <a:gd name="connsiteX0" fmla="*/ 0 w 1329069"/>
                          <a:gd name="connsiteY0" fmla="*/ 50371 h 458308"/>
                          <a:gd name="connsiteX1" fmla="*/ 0 w 1329069"/>
                          <a:gd name="connsiteY1" fmla="*/ 50371 h 458308"/>
                          <a:gd name="connsiteX2" fmla="*/ 53162 w 1329069"/>
                          <a:gd name="connsiteY2" fmla="*/ 188594 h 458308"/>
                          <a:gd name="connsiteX3" fmla="*/ 85060 w 1329069"/>
                          <a:gd name="connsiteY3" fmla="*/ 231125 h 458308"/>
                          <a:gd name="connsiteX4" fmla="*/ 180753 w 1329069"/>
                          <a:gd name="connsiteY4" fmla="*/ 294920 h 458308"/>
                          <a:gd name="connsiteX5" fmla="*/ 265813 w 1329069"/>
                          <a:gd name="connsiteY5" fmla="*/ 348083 h 458308"/>
                          <a:gd name="connsiteX6" fmla="*/ 297711 w 1329069"/>
                          <a:gd name="connsiteY6" fmla="*/ 369348 h 458308"/>
                          <a:gd name="connsiteX7" fmla="*/ 393404 w 1329069"/>
                          <a:gd name="connsiteY7" fmla="*/ 401246 h 458308"/>
                          <a:gd name="connsiteX8" fmla="*/ 435934 w 1329069"/>
                          <a:gd name="connsiteY8" fmla="*/ 422511 h 458308"/>
                          <a:gd name="connsiteX9" fmla="*/ 510362 w 1329069"/>
                          <a:gd name="connsiteY9" fmla="*/ 433143 h 458308"/>
                          <a:gd name="connsiteX10" fmla="*/ 648586 w 1329069"/>
                          <a:gd name="connsiteY10" fmla="*/ 443776 h 458308"/>
                          <a:gd name="connsiteX11" fmla="*/ 744279 w 1329069"/>
                          <a:gd name="connsiteY11" fmla="*/ 454408 h 458308"/>
                          <a:gd name="connsiteX12" fmla="*/ 890449 w 1329069"/>
                          <a:gd name="connsiteY12" fmla="*/ 453013 h 458308"/>
                          <a:gd name="connsiteX13" fmla="*/ 999460 w 1329069"/>
                          <a:gd name="connsiteY13" fmla="*/ 411878 h 458308"/>
                          <a:gd name="connsiteX14" fmla="*/ 1031358 w 1329069"/>
                          <a:gd name="connsiteY14" fmla="*/ 401246 h 458308"/>
                          <a:gd name="connsiteX15" fmla="*/ 1052623 w 1329069"/>
                          <a:gd name="connsiteY15" fmla="*/ 369348 h 458308"/>
                          <a:gd name="connsiteX16" fmla="*/ 1095153 w 1329069"/>
                          <a:gd name="connsiteY16" fmla="*/ 358715 h 458308"/>
                          <a:gd name="connsiteX17" fmla="*/ 1127051 w 1329069"/>
                          <a:gd name="connsiteY17" fmla="*/ 348083 h 458308"/>
                          <a:gd name="connsiteX18" fmla="*/ 1254641 w 1329069"/>
                          <a:gd name="connsiteY18" fmla="*/ 326818 h 458308"/>
                          <a:gd name="connsiteX19" fmla="*/ 1329069 w 1329069"/>
                          <a:gd name="connsiteY19" fmla="*/ 305553 h 458308"/>
                          <a:gd name="connsiteX20" fmla="*/ 800126 w 1329069"/>
                          <a:gd name="connsiteY20" fmla="*/ 85061 h 458308"/>
                          <a:gd name="connsiteX21" fmla="*/ 627320 w 1329069"/>
                          <a:gd name="connsiteY21" fmla="*/ 29106 h 458308"/>
                          <a:gd name="connsiteX22" fmla="*/ 388464 w 1329069"/>
                          <a:gd name="connsiteY22" fmla="*/ 0 h 458308"/>
                          <a:gd name="connsiteX23" fmla="*/ 95693 w 1329069"/>
                          <a:gd name="connsiteY23" fmla="*/ 29106 h 458308"/>
                          <a:gd name="connsiteX24" fmla="*/ 53162 w 1329069"/>
                          <a:gd name="connsiteY24" fmla="*/ 39739 h 458308"/>
                          <a:gd name="connsiteX25" fmla="*/ 0 w 1329069"/>
                          <a:gd name="connsiteY25" fmla="*/ 50371 h 458308"/>
                          <a:gd name="connsiteX0" fmla="*/ 0 w 1329069"/>
                          <a:gd name="connsiteY0" fmla="*/ 50371 h 458308"/>
                          <a:gd name="connsiteX1" fmla="*/ 0 w 1329069"/>
                          <a:gd name="connsiteY1" fmla="*/ 50371 h 458308"/>
                          <a:gd name="connsiteX2" fmla="*/ 53162 w 1329069"/>
                          <a:gd name="connsiteY2" fmla="*/ 188594 h 458308"/>
                          <a:gd name="connsiteX3" fmla="*/ 85060 w 1329069"/>
                          <a:gd name="connsiteY3" fmla="*/ 231125 h 458308"/>
                          <a:gd name="connsiteX4" fmla="*/ 180753 w 1329069"/>
                          <a:gd name="connsiteY4" fmla="*/ 294920 h 458308"/>
                          <a:gd name="connsiteX5" fmla="*/ 265813 w 1329069"/>
                          <a:gd name="connsiteY5" fmla="*/ 348083 h 458308"/>
                          <a:gd name="connsiteX6" fmla="*/ 297711 w 1329069"/>
                          <a:gd name="connsiteY6" fmla="*/ 369348 h 458308"/>
                          <a:gd name="connsiteX7" fmla="*/ 393404 w 1329069"/>
                          <a:gd name="connsiteY7" fmla="*/ 401246 h 458308"/>
                          <a:gd name="connsiteX8" fmla="*/ 435934 w 1329069"/>
                          <a:gd name="connsiteY8" fmla="*/ 422511 h 458308"/>
                          <a:gd name="connsiteX9" fmla="*/ 510362 w 1329069"/>
                          <a:gd name="connsiteY9" fmla="*/ 433143 h 458308"/>
                          <a:gd name="connsiteX10" fmla="*/ 648586 w 1329069"/>
                          <a:gd name="connsiteY10" fmla="*/ 443776 h 458308"/>
                          <a:gd name="connsiteX11" fmla="*/ 744279 w 1329069"/>
                          <a:gd name="connsiteY11" fmla="*/ 454408 h 458308"/>
                          <a:gd name="connsiteX12" fmla="*/ 890449 w 1329069"/>
                          <a:gd name="connsiteY12" fmla="*/ 453013 h 458308"/>
                          <a:gd name="connsiteX13" fmla="*/ 999460 w 1329069"/>
                          <a:gd name="connsiteY13" fmla="*/ 411878 h 458308"/>
                          <a:gd name="connsiteX14" fmla="*/ 1031358 w 1329069"/>
                          <a:gd name="connsiteY14" fmla="*/ 401246 h 458308"/>
                          <a:gd name="connsiteX15" fmla="*/ 1052623 w 1329069"/>
                          <a:gd name="connsiteY15" fmla="*/ 369348 h 458308"/>
                          <a:gd name="connsiteX16" fmla="*/ 1095153 w 1329069"/>
                          <a:gd name="connsiteY16" fmla="*/ 358715 h 458308"/>
                          <a:gd name="connsiteX17" fmla="*/ 1168614 w 1329069"/>
                          <a:gd name="connsiteY17" fmla="*/ 343465 h 458308"/>
                          <a:gd name="connsiteX18" fmla="*/ 1254641 w 1329069"/>
                          <a:gd name="connsiteY18" fmla="*/ 326818 h 458308"/>
                          <a:gd name="connsiteX19" fmla="*/ 1329069 w 1329069"/>
                          <a:gd name="connsiteY19" fmla="*/ 305553 h 458308"/>
                          <a:gd name="connsiteX20" fmla="*/ 800126 w 1329069"/>
                          <a:gd name="connsiteY20" fmla="*/ 85061 h 458308"/>
                          <a:gd name="connsiteX21" fmla="*/ 627320 w 1329069"/>
                          <a:gd name="connsiteY21" fmla="*/ 29106 h 458308"/>
                          <a:gd name="connsiteX22" fmla="*/ 388464 w 1329069"/>
                          <a:gd name="connsiteY22" fmla="*/ 0 h 458308"/>
                          <a:gd name="connsiteX23" fmla="*/ 95693 w 1329069"/>
                          <a:gd name="connsiteY23" fmla="*/ 29106 h 458308"/>
                          <a:gd name="connsiteX24" fmla="*/ 53162 w 1329069"/>
                          <a:gd name="connsiteY24" fmla="*/ 39739 h 458308"/>
                          <a:gd name="connsiteX25" fmla="*/ 0 w 1329069"/>
                          <a:gd name="connsiteY25" fmla="*/ 50371 h 458308"/>
                          <a:gd name="connsiteX0" fmla="*/ 0 w 1329069"/>
                          <a:gd name="connsiteY0" fmla="*/ 50371 h 458308"/>
                          <a:gd name="connsiteX1" fmla="*/ 0 w 1329069"/>
                          <a:gd name="connsiteY1" fmla="*/ 50371 h 458308"/>
                          <a:gd name="connsiteX2" fmla="*/ 53162 w 1329069"/>
                          <a:gd name="connsiteY2" fmla="*/ 188594 h 458308"/>
                          <a:gd name="connsiteX3" fmla="*/ 85060 w 1329069"/>
                          <a:gd name="connsiteY3" fmla="*/ 231125 h 458308"/>
                          <a:gd name="connsiteX4" fmla="*/ 180753 w 1329069"/>
                          <a:gd name="connsiteY4" fmla="*/ 294920 h 458308"/>
                          <a:gd name="connsiteX5" fmla="*/ 265813 w 1329069"/>
                          <a:gd name="connsiteY5" fmla="*/ 348083 h 458308"/>
                          <a:gd name="connsiteX6" fmla="*/ 297711 w 1329069"/>
                          <a:gd name="connsiteY6" fmla="*/ 369348 h 458308"/>
                          <a:gd name="connsiteX7" fmla="*/ 393404 w 1329069"/>
                          <a:gd name="connsiteY7" fmla="*/ 401246 h 458308"/>
                          <a:gd name="connsiteX8" fmla="*/ 435934 w 1329069"/>
                          <a:gd name="connsiteY8" fmla="*/ 422511 h 458308"/>
                          <a:gd name="connsiteX9" fmla="*/ 510362 w 1329069"/>
                          <a:gd name="connsiteY9" fmla="*/ 433143 h 458308"/>
                          <a:gd name="connsiteX10" fmla="*/ 648586 w 1329069"/>
                          <a:gd name="connsiteY10" fmla="*/ 443776 h 458308"/>
                          <a:gd name="connsiteX11" fmla="*/ 744279 w 1329069"/>
                          <a:gd name="connsiteY11" fmla="*/ 454408 h 458308"/>
                          <a:gd name="connsiteX12" fmla="*/ 890449 w 1329069"/>
                          <a:gd name="connsiteY12" fmla="*/ 453013 h 458308"/>
                          <a:gd name="connsiteX13" fmla="*/ 999460 w 1329069"/>
                          <a:gd name="connsiteY13" fmla="*/ 411878 h 458308"/>
                          <a:gd name="connsiteX14" fmla="*/ 1031358 w 1329069"/>
                          <a:gd name="connsiteY14" fmla="*/ 401246 h 458308"/>
                          <a:gd name="connsiteX15" fmla="*/ 1052623 w 1329069"/>
                          <a:gd name="connsiteY15" fmla="*/ 369348 h 458308"/>
                          <a:gd name="connsiteX16" fmla="*/ 1113625 w 1329069"/>
                          <a:gd name="connsiteY16" fmla="*/ 363333 h 458308"/>
                          <a:gd name="connsiteX17" fmla="*/ 1168614 w 1329069"/>
                          <a:gd name="connsiteY17" fmla="*/ 343465 h 458308"/>
                          <a:gd name="connsiteX18" fmla="*/ 1254641 w 1329069"/>
                          <a:gd name="connsiteY18" fmla="*/ 326818 h 458308"/>
                          <a:gd name="connsiteX19" fmla="*/ 1329069 w 1329069"/>
                          <a:gd name="connsiteY19" fmla="*/ 305553 h 458308"/>
                          <a:gd name="connsiteX20" fmla="*/ 800126 w 1329069"/>
                          <a:gd name="connsiteY20" fmla="*/ 85061 h 458308"/>
                          <a:gd name="connsiteX21" fmla="*/ 627320 w 1329069"/>
                          <a:gd name="connsiteY21" fmla="*/ 29106 h 458308"/>
                          <a:gd name="connsiteX22" fmla="*/ 388464 w 1329069"/>
                          <a:gd name="connsiteY22" fmla="*/ 0 h 458308"/>
                          <a:gd name="connsiteX23" fmla="*/ 95693 w 1329069"/>
                          <a:gd name="connsiteY23" fmla="*/ 29106 h 458308"/>
                          <a:gd name="connsiteX24" fmla="*/ 53162 w 1329069"/>
                          <a:gd name="connsiteY24" fmla="*/ 39739 h 458308"/>
                          <a:gd name="connsiteX25" fmla="*/ 0 w 1329069"/>
                          <a:gd name="connsiteY25" fmla="*/ 50371 h 458308"/>
                          <a:gd name="connsiteX0" fmla="*/ 0 w 1329069"/>
                          <a:gd name="connsiteY0" fmla="*/ 50371 h 458308"/>
                          <a:gd name="connsiteX1" fmla="*/ 0 w 1329069"/>
                          <a:gd name="connsiteY1" fmla="*/ 50371 h 458308"/>
                          <a:gd name="connsiteX2" fmla="*/ 53162 w 1329069"/>
                          <a:gd name="connsiteY2" fmla="*/ 188594 h 458308"/>
                          <a:gd name="connsiteX3" fmla="*/ 85060 w 1329069"/>
                          <a:gd name="connsiteY3" fmla="*/ 231125 h 458308"/>
                          <a:gd name="connsiteX4" fmla="*/ 180753 w 1329069"/>
                          <a:gd name="connsiteY4" fmla="*/ 294920 h 458308"/>
                          <a:gd name="connsiteX5" fmla="*/ 265813 w 1329069"/>
                          <a:gd name="connsiteY5" fmla="*/ 348083 h 458308"/>
                          <a:gd name="connsiteX6" fmla="*/ 297711 w 1329069"/>
                          <a:gd name="connsiteY6" fmla="*/ 369348 h 458308"/>
                          <a:gd name="connsiteX7" fmla="*/ 393404 w 1329069"/>
                          <a:gd name="connsiteY7" fmla="*/ 401246 h 458308"/>
                          <a:gd name="connsiteX8" fmla="*/ 435934 w 1329069"/>
                          <a:gd name="connsiteY8" fmla="*/ 422511 h 458308"/>
                          <a:gd name="connsiteX9" fmla="*/ 510362 w 1329069"/>
                          <a:gd name="connsiteY9" fmla="*/ 433143 h 458308"/>
                          <a:gd name="connsiteX10" fmla="*/ 648586 w 1329069"/>
                          <a:gd name="connsiteY10" fmla="*/ 443776 h 458308"/>
                          <a:gd name="connsiteX11" fmla="*/ 744279 w 1329069"/>
                          <a:gd name="connsiteY11" fmla="*/ 454408 h 458308"/>
                          <a:gd name="connsiteX12" fmla="*/ 890449 w 1329069"/>
                          <a:gd name="connsiteY12" fmla="*/ 453013 h 458308"/>
                          <a:gd name="connsiteX13" fmla="*/ 999460 w 1329069"/>
                          <a:gd name="connsiteY13" fmla="*/ 411878 h 458308"/>
                          <a:gd name="connsiteX14" fmla="*/ 1031358 w 1329069"/>
                          <a:gd name="connsiteY14" fmla="*/ 401246 h 458308"/>
                          <a:gd name="connsiteX15" fmla="*/ 1069985 w 1329069"/>
                          <a:gd name="connsiteY15" fmla="*/ 382852 h 458308"/>
                          <a:gd name="connsiteX16" fmla="*/ 1113625 w 1329069"/>
                          <a:gd name="connsiteY16" fmla="*/ 363333 h 458308"/>
                          <a:gd name="connsiteX17" fmla="*/ 1168614 w 1329069"/>
                          <a:gd name="connsiteY17" fmla="*/ 343465 h 458308"/>
                          <a:gd name="connsiteX18" fmla="*/ 1254641 w 1329069"/>
                          <a:gd name="connsiteY18" fmla="*/ 326818 h 458308"/>
                          <a:gd name="connsiteX19" fmla="*/ 1329069 w 1329069"/>
                          <a:gd name="connsiteY19" fmla="*/ 305553 h 458308"/>
                          <a:gd name="connsiteX20" fmla="*/ 800126 w 1329069"/>
                          <a:gd name="connsiteY20" fmla="*/ 85061 h 458308"/>
                          <a:gd name="connsiteX21" fmla="*/ 627320 w 1329069"/>
                          <a:gd name="connsiteY21" fmla="*/ 29106 h 458308"/>
                          <a:gd name="connsiteX22" fmla="*/ 388464 w 1329069"/>
                          <a:gd name="connsiteY22" fmla="*/ 0 h 458308"/>
                          <a:gd name="connsiteX23" fmla="*/ 95693 w 1329069"/>
                          <a:gd name="connsiteY23" fmla="*/ 29106 h 458308"/>
                          <a:gd name="connsiteX24" fmla="*/ 53162 w 1329069"/>
                          <a:gd name="connsiteY24" fmla="*/ 39739 h 458308"/>
                          <a:gd name="connsiteX25" fmla="*/ 0 w 1329069"/>
                          <a:gd name="connsiteY25" fmla="*/ 50371 h 458308"/>
                          <a:gd name="connsiteX0" fmla="*/ 0 w 1329069"/>
                          <a:gd name="connsiteY0" fmla="*/ 50371 h 458308"/>
                          <a:gd name="connsiteX1" fmla="*/ 0 w 1329069"/>
                          <a:gd name="connsiteY1" fmla="*/ 50371 h 458308"/>
                          <a:gd name="connsiteX2" fmla="*/ 53162 w 1329069"/>
                          <a:gd name="connsiteY2" fmla="*/ 188594 h 458308"/>
                          <a:gd name="connsiteX3" fmla="*/ 85060 w 1329069"/>
                          <a:gd name="connsiteY3" fmla="*/ 231125 h 458308"/>
                          <a:gd name="connsiteX4" fmla="*/ 174966 w 1329069"/>
                          <a:gd name="connsiteY4" fmla="*/ 306495 h 458308"/>
                          <a:gd name="connsiteX5" fmla="*/ 265813 w 1329069"/>
                          <a:gd name="connsiteY5" fmla="*/ 348083 h 458308"/>
                          <a:gd name="connsiteX6" fmla="*/ 297711 w 1329069"/>
                          <a:gd name="connsiteY6" fmla="*/ 369348 h 458308"/>
                          <a:gd name="connsiteX7" fmla="*/ 393404 w 1329069"/>
                          <a:gd name="connsiteY7" fmla="*/ 401246 h 458308"/>
                          <a:gd name="connsiteX8" fmla="*/ 435934 w 1329069"/>
                          <a:gd name="connsiteY8" fmla="*/ 422511 h 458308"/>
                          <a:gd name="connsiteX9" fmla="*/ 510362 w 1329069"/>
                          <a:gd name="connsiteY9" fmla="*/ 433143 h 458308"/>
                          <a:gd name="connsiteX10" fmla="*/ 648586 w 1329069"/>
                          <a:gd name="connsiteY10" fmla="*/ 443776 h 458308"/>
                          <a:gd name="connsiteX11" fmla="*/ 744279 w 1329069"/>
                          <a:gd name="connsiteY11" fmla="*/ 454408 h 458308"/>
                          <a:gd name="connsiteX12" fmla="*/ 890449 w 1329069"/>
                          <a:gd name="connsiteY12" fmla="*/ 453013 h 458308"/>
                          <a:gd name="connsiteX13" fmla="*/ 999460 w 1329069"/>
                          <a:gd name="connsiteY13" fmla="*/ 411878 h 458308"/>
                          <a:gd name="connsiteX14" fmla="*/ 1031358 w 1329069"/>
                          <a:gd name="connsiteY14" fmla="*/ 401246 h 458308"/>
                          <a:gd name="connsiteX15" fmla="*/ 1069985 w 1329069"/>
                          <a:gd name="connsiteY15" fmla="*/ 382852 h 458308"/>
                          <a:gd name="connsiteX16" fmla="*/ 1113625 w 1329069"/>
                          <a:gd name="connsiteY16" fmla="*/ 363333 h 458308"/>
                          <a:gd name="connsiteX17" fmla="*/ 1168614 w 1329069"/>
                          <a:gd name="connsiteY17" fmla="*/ 343465 h 458308"/>
                          <a:gd name="connsiteX18" fmla="*/ 1254641 w 1329069"/>
                          <a:gd name="connsiteY18" fmla="*/ 326818 h 458308"/>
                          <a:gd name="connsiteX19" fmla="*/ 1329069 w 1329069"/>
                          <a:gd name="connsiteY19" fmla="*/ 305553 h 458308"/>
                          <a:gd name="connsiteX20" fmla="*/ 800126 w 1329069"/>
                          <a:gd name="connsiteY20" fmla="*/ 85061 h 458308"/>
                          <a:gd name="connsiteX21" fmla="*/ 627320 w 1329069"/>
                          <a:gd name="connsiteY21" fmla="*/ 29106 h 458308"/>
                          <a:gd name="connsiteX22" fmla="*/ 388464 w 1329069"/>
                          <a:gd name="connsiteY22" fmla="*/ 0 h 458308"/>
                          <a:gd name="connsiteX23" fmla="*/ 95693 w 1329069"/>
                          <a:gd name="connsiteY23" fmla="*/ 29106 h 458308"/>
                          <a:gd name="connsiteX24" fmla="*/ 53162 w 1329069"/>
                          <a:gd name="connsiteY24" fmla="*/ 39739 h 458308"/>
                          <a:gd name="connsiteX25" fmla="*/ 0 w 1329069"/>
                          <a:gd name="connsiteY25" fmla="*/ 50371 h 45830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</a:cxnLst>
                        <a:rect l="l" t="t" r="r" b="b"/>
                        <a:pathLst>
                          <a:path w="1329069" h="458308">
                            <a:moveTo>
                              <a:pt x="0" y="50371"/>
                            </a:moveTo>
                            <a:lnTo>
                              <a:pt x="0" y="50371"/>
                            </a:lnTo>
                            <a:cubicBezTo>
                              <a:pt x="14908" y="95096"/>
                              <a:pt x="27232" y="147105"/>
                              <a:pt x="53162" y="188594"/>
                            </a:cubicBezTo>
                            <a:cubicBezTo>
                              <a:pt x="62554" y="203622"/>
                              <a:pt x="64759" y="211475"/>
                              <a:pt x="85060" y="231125"/>
                            </a:cubicBezTo>
                            <a:cubicBezTo>
                              <a:pt x="105361" y="250775"/>
                              <a:pt x="99351" y="265779"/>
                              <a:pt x="174966" y="306495"/>
                            </a:cubicBezTo>
                            <a:cubicBezTo>
                              <a:pt x="204405" y="322347"/>
                              <a:pt x="245356" y="337608"/>
                              <a:pt x="265813" y="348083"/>
                            </a:cubicBezTo>
                            <a:cubicBezTo>
                              <a:pt x="286270" y="358558"/>
                              <a:pt x="285915" y="364433"/>
                              <a:pt x="297711" y="369348"/>
                            </a:cubicBezTo>
                            <a:cubicBezTo>
                              <a:pt x="328748" y="382280"/>
                              <a:pt x="363331" y="386209"/>
                              <a:pt x="393404" y="401246"/>
                            </a:cubicBezTo>
                            <a:cubicBezTo>
                              <a:pt x="407581" y="408334"/>
                              <a:pt x="420642" y="418341"/>
                              <a:pt x="435934" y="422511"/>
                            </a:cubicBezTo>
                            <a:cubicBezTo>
                              <a:pt x="460112" y="429105"/>
                              <a:pt x="485425" y="430649"/>
                              <a:pt x="510362" y="433143"/>
                            </a:cubicBezTo>
                            <a:cubicBezTo>
                              <a:pt x="556343" y="437741"/>
                              <a:pt x="602565" y="439592"/>
                              <a:pt x="648586" y="443776"/>
                            </a:cubicBezTo>
                            <a:cubicBezTo>
                              <a:pt x="680548" y="446682"/>
                              <a:pt x="712381" y="450864"/>
                              <a:pt x="744279" y="454408"/>
                            </a:cubicBezTo>
                            <a:cubicBezTo>
                              <a:pt x="822251" y="450864"/>
                              <a:pt x="813458" y="465845"/>
                              <a:pt x="890449" y="453013"/>
                            </a:cubicBezTo>
                            <a:cubicBezTo>
                              <a:pt x="903054" y="450912"/>
                              <a:pt x="975975" y="420506"/>
                              <a:pt x="999460" y="411878"/>
                            </a:cubicBezTo>
                            <a:cubicBezTo>
                              <a:pt x="1022945" y="403250"/>
                              <a:pt x="1020725" y="404790"/>
                              <a:pt x="1031358" y="401246"/>
                            </a:cubicBezTo>
                            <a:cubicBezTo>
                              <a:pt x="1038446" y="390613"/>
                              <a:pt x="1056274" y="389171"/>
                              <a:pt x="1069985" y="382852"/>
                            </a:cubicBezTo>
                            <a:cubicBezTo>
                              <a:pt x="1083696" y="376533"/>
                              <a:pt x="1097187" y="369898"/>
                              <a:pt x="1113625" y="363333"/>
                            </a:cubicBezTo>
                            <a:cubicBezTo>
                              <a:pt x="1130063" y="356768"/>
                              <a:pt x="1145111" y="349551"/>
                              <a:pt x="1168614" y="343465"/>
                            </a:cubicBezTo>
                            <a:cubicBezTo>
                              <a:pt x="1192117" y="337379"/>
                              <a:pt x="1212616" y="332821"/>
                              <a:pt x="1254641" y="326818"/>
                            </a:cubicBezTo>
                            <a:cubicBezTo>
                              <a:pt x="1321799" y="304432"/>
                              <a:pt x="1296021" y="305553"/>
                              <a:pt x="1329069" y="305553"/>
                            </a:cubicBezTo>
                            <a:cubicBezTo>
                              <a:pt x="1123506" y="238213"/>
                              <a:pt x="1005689" y="152401"/>
                              <a:pt x="800126" y="85061"/>
                            </a:cubicBezTo>
                            <a:cubicBezTo>
                              <a:pt x="771772" y="60252"/>
                              <a:pt x="695930" y="43283"/>
                              <a:pt x="627320" y="29106"/>
                            </a:cubicBezTo>
                            <a:cubicBezTo>
                              <a:pt x="558710" y="14929"/>
                              <a:pt x="420558" y="0"/>
                              <a:pt x="388464" y="0"/>
                            </a:cubicBezTo>
                            <a:cubicBezTo>
                              <a:pt x="243109" y="0"/>
                              <a:pt x="241004" y="25562"/>
                              <a:pt x="95693" y="29106"/>
                            </a:cubicBezTo>
                            <a:cubicBezTo>
                              <a:pt x="81516" y="32650"/>
                              <a:pt x="67025" y="35118"/>
                              <a:pt x="53162" y="39739"/>
                            </a:cubicBezTo>
                            <a:cubicBezTo>
                              <a:pt x="-14581" y="62320"/>
                              <a:pt x="8860" y="48599"/>
                              <a:pt x="0" y="50371"/>
                            </a:cubicBezTo>
                            <a:close/>
                          </a:path>
                        </a:pathLst>
                      </a:custGeom>
                      <a:grpFill/>
                      <a:ln>
                        <a:solidFill>
                          <a:srgbClr val="660033"/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hu-HU"/>
                      </a:p>
                    </p:txBody>
                  </p:sp>
                  <p:sp>
                    <p:nvSpPr>
                      <p:cNvPr id="505" name="Szabadkézi sokszög: alakzat 504">
                        <a:extLst>
                          <a:ext uri="{FF2B5EF4-FFF2-40B4-BE49-F238E27FC236}">
                            <a16:creationId xmlns:a16="http://schemas.microsoft.com/office/drawing/2014/main" id="{E32CADB2-3452-D0A5-EB93-369C9509E229}"/>
                          </a:ext>
                        </a:extLst>
                      </p:cNvPr>
                      <p:cNvSpPr/>
                      <p:nvPr/>
                    </p:nvSpPr>
                    <p:spPr>
                      <a:xfrm rot="3188599">
                        <a:off x="5176694" y="-138853"/>
                        <a:ext cx="1145677" cy="1120140"/>
                      </a:xfrm>
                      <a:custGeom>
                        <a:avLst/>
                        <a:gdLst>
                          <a:gd name="connsiteX0" fmla="*/ 1115028 w 1137888"/>
                          <a:gd name="connsiteY0" fmla="*/ 845820 h 1120140"/>
                          <a:gd name="connsiteX1" fmla="*/ 1122648 w 1137888"/>
                          <a:gd name="connsiteY1" fmla="*/ 769620 h 1120140"/>
                          <a:gd name="connsiteX2" fmla="*/ 1130268 w 1137888"/>
                          <a:gd name="connsiteY2" fmla="*/ 746760 h 1120140"/>
                          <a:gd name="connsiteX3" fmla="*/ 1137888 w 1137888"/>
                          <a:gd name="connsiteY3" fmla="*/ 708660 h 1120140"/>
                          <a:gd name="connsiteX4" fmla="*/ 1130268 w 1137888"/>
                          <a:gd name="connsiteY4" fmla="*/ 640080 h 1120140"/>
                          <a:gd name="connsiteX5" fmla="*/ 1115028 w 1137888"/>
                          <a:gd name="connsiteY5" fmla="*/ 609600 h 1120140"/>
                          <a:gd name="connsiteX6" fmla="*/ 1084548 w 1137888"/>
                          <a:gd name="connsiteY6" fmla="*/ 541020 h 1120140"/>
                          <a:gd name="connsiteX7" fmla="*/ 1061688 w 1137888"/>
                          <a:gd name="connsiteY7" fmla="*/ 518160 h 1120140"/>
                          <a:gd name="connsiteX8" fmla="*/ 1046448 w 1137888"/>
                          <a:gd name="connsiteY8" fmla="*/ 487680 h 1120140"/>
                          <a:gd name="connsiteX9" fmla="*/ 1023588 w 1137888"/>
                          <a:gd name="connsiteY9" fmla="*/ 441960 h 1120140"/>
                          <a:gd name="connsiteX10" fmla="*/ 1000728 w 1137888"/>
                          <a:gd name="connsiteY10" fmla="*/ 426720 h 1120140"/>
                          <a:gd name="connsiteX11" fmla="*/ 962628 w 1137888"/>
                          <a:gd name="connsiteY11" fmla="*/ 396240 h 1120140"/>
                          <a:gd name="connsiteX12" fmla="*/ 901668 w 1137888"/>
                          <a:gd name="connsiteY12" fmla="*/ 358140 h 1120140"/>
                          <a:gd name="connsiteX13" fmla="*/ 863568 w 1137888"/>
                          <a:gd name="connsiteY13" fmla="*/ 335280 h 1120140"/>
                          <a:gd name="connsiteX14" fmla="*/ 810228 w 1137888"/>
                          <a:gd name="connsiteY14" fmla="*/ 312420 h 1120140"/>
                          <a:gd name="connsiteX15" fmla="*/ 787368 w 1137888"/>
                          <a:gd name="connsiteY15" fmla="*/ 304800 h 1120140"/>
                          <a:gd name="connsiteX16" fmla="*/ 764508 w 1137888"/>
                          <a:gd name="connsiteY16" fmla="*/ 281940 h 1120140"/>
                          <a:gd name="connsiteX17" fmla="*/ 734028 w 1137888"/>
                          <a:gd name="connsiteY17" fmla="*/ 259080 h 1120140"/>
                          <a:gd name="connsiteX18" fmla="*/ 718788 w 1137888"/>
                          <a:gd name="connsiteY18" fmla="*/ 236220 h 1120140"/>
                          <a:gd name="connsiteX19" fmla="*/ 711168 w 1137888"/>
                          <a:gd name="connsiteY19" fmla="*/ 198120 h 1120140"/>
                          <a:gd name="connsiteX20" fmla="*/ 703548 w 1137888"/>
                          <a:gd name="connsiteY20" fmla="*/ 175260 h 1120140"/>
                          <a:gd name="connsiteX21" fmla="*/ 695928 w 1137888"/>
                          <a:gd name="connsiteY21" fmla="*/ 91440 h 1120140"/>
                          <a:gd name="connsiteX22" fmla="*/ 688308 w 1137888"/>
                          <a:gd name="connsiteY22" fmla="*/ 38100 h 1120140"/>
                          <a:gd name="connsiteX23" fmla="*/ 680688 w 1137888"/>
                          <a:gd name="connsiteY23" fmla="*/ 7620 h 1120140"/>
                          <a:gd name="connsiteX24" fmla="*/ 650208 w 1137888"/>
                          <a:gd name="connsiteY24" fmla="*/ 0 h 1120140"/>
                          <a:gd name="connsiteX25" fmla="*/ 619728 w 1137888"/>
                          <a:gd name="connsiteY25" fmla="*/ 45720 h 1120140"/>
                          <a:gd name="connsiteX26" fmla="*/ 589248 w 1137888"/>
                          <a:gd name="connsiteY26" fmla="*/ 91440 h 1120140"/>
                          <a:gd name="connsiteX27" fmla="*/ 574008 w 1137888"/>
                          <a:gd name="connsiteY27" fmla="*/ 129540 h 1120140"/>
                          <a:gd name="connsiteX28" fmla="*/ 566388 w 1137888"/>
                          <a:gd name="connsiteY28" fmla="*/ 160020 h 1120140"/>
                          <a:gd name="connsiteX29" fmla="*/ 551148 w 1137888"/>
                          <a:gd name="connsiteY29" fmla="*/ 190500 h 1120140"/>
                          <a:gd name="connsiteX30" fmla="*/ 543528 w 1137888"/>
                          <a:gd name="connsiteY30" fmla="*/ 213360 h 1120140"/>
                          <a:gd name="connsiteX31" fmla="*/ 497808 w 1137888"/>
                          <a:gd name="connsiteY31" fmla="*/ 198120 h 1120140"/>
                          <a:gd name="connsiteX32" fmla="*/ 444468 w 1137888"/>
                          <a:gd name="connsiteY32" fmla="*/ 182880 h 1120140"/>
                          <a:gd name="connsiteX33" fmla="*/ 421608 w 1137888"/>
                          <a:gd name="connsiteY33" fmla="*/ 198120 h 1120140"/>
                          <a:gd name="connsiteX34" fmla="*/ 406368 w 1137888"/>
                          <a:gd name="connsiteY34" fmla="*/ 228600 h 1120140"/>
                          <a:gd name="connsiteX35" fmla="*/ 391128 w 1137888"/>
                          <a:gd name="connsiteY35" fmla="*/ 251460 h 1120140"/>
                          <a:gd name="connsiteX36" fmla="*/ 368268 w 1137888"/>
                          <a:gd name="connsiteY36" fmla="*/ 327660 h 1120140"/>
                          <a:gd name="connsiteX37" fmla="*/ 345408 w 1137888"/>
                          <a:gd name="connsiteY37" fmla="*/ 320040 h 1120140"/>
                          <a:gd name="connsiteX38" fmla="*/ 322548 w 1137888"/>
                          <a:gd name="connsiteY38" fmla="*/ 304800 h 1120140"/>
                          <a:gd name="connsiteX39" fmla="*/ 292068 w 1137888"/>
                          <a:gd name="connsiteY39" fmla="*/ 297180 h 1120140"/>
                          <a:gd name="connsiteX40" fmla="*/ 238728 w 1137888"/>
                          <a:gd name="connsiteY40" fmla="*/ 274320 h 1120140"/>
                          <a:gd name="connsiteX41" fmla="*/ 200628 w 1137888"/>
                          <a:gd name="connsiteY41" fmla="*/ 281940 h 1120140"/>
                          <a:gd name="connsiteX42" fmla="*/ 208248 w 1137888"/>
                          <a:gd name="connsiteY42" fmla="*/ 365760 h 1120140"/>
                          <a:gd name="connsiteX43" fmla="*/ 238728 w 1137888"/>
                          <a:gd name="connsiteY43" fmla="*/ 441960 h 1120140"/>
                          <a:gd name="connsiteX44" fmla="*/ 246348 w 1137888"/>
                          <a:gd name="connsiteY44" fmla="*/ 464820 h 1120140"/>
                          <a:gd name="connsiteX45" fmla="*/ 193008 w 1137888"/>
                          <a:gd name="connsiteY45" fmla="*/ 480060 h 1120140"/>
                          <a:gd name="connsiteX46" fmla="*/ 170148 w 1137888"/>
                          <a:gd name="connsiteY46" fmla="*/ 495300 h 1120140"/>
                          <a:gd name="connsiteX47" fmla="*/ 116808 w 1137888"/>
                          <a:gd name="connsiteY47" fmla="*/ 685800 h 1120140"/>
                          <a:gd name="connsiteX48" fmla="*/ 93948 w 1137888"/>
                          <a:gd name="connsiteY48" fmla="*/ 693420 h 1120140"/>
                          <a:gd name="connsiteX49" fmla="*/ 48228 w 1137888"/>
                          <a:gd name="connsiteY49" fmla="*/ 739140 h 1120140"/>
                          <a:gd name="connsiteX50" fmla="*/ 25368 w 1137888"/>
                          <a:gd name="connsiteY50" fmla="*/ 762000 h 1120140"/>
                          <a:gd name="connsiteX51" fmla="*/ 10128 w 1137888"/>
                          <a:gd name="connsiteY51" fmla="*/ 822960 h 1120140"/>
                          <a:gd name="connsiteX52" fmla="*/ 2508 w 1137888"/>
                          <a:gd name="connsiteY52" fmla="*/ 845820 h 1120140"/>
                          <a:gd name="connsiteX53" fmla="*/ 48228 w 1137888"/>
                          <a:gd name="connsiteY53" fmla="*/ 830580 h 1120140"/>
                          <a:gd name="connsiteX54" fmla="*/ 71088 w 1137888"/>
                          <a:gd name="connsiteY54" fmla="*/ 822960 h 1120140"/>
                          <a:gd name="connsiteX55" fmla="*/ 185388 w 1137888"/>
                          <a:gd name="connsiteY55" fmla="*/ 830580 h 1120140"/>
                          <a:gd name="connsiteX56" fmla="*/ 231108 w 1137888"/>
                          <a:gd name="connsiteY56" fmla="*/ 838200 h 1120140"/>
                          <a:gd name="connsiteX57" fmla="*/ 314928 w 1137888"/>
                          <a:gd name="connsiteY57" fmla="*/ 906780 h 1120140"/>
                          <a:gd name="connsiteX58" fmla="*/ 398748 w 1137888"/>
                          <a:gd name="connsiteY58" fmla="*/ 967740 h 1120140"/>
                          <a:gd name="connsiteX59" fmla="*/ 421608 w 1137888"/>
                          <a:gd name="connsiteY59" fmla="*/ 975360 h 1120140"/>
                          <a:gd name="connsiteX60" fmla="*/ 474948 w 1137888"/>
                          <a:gd name="connsiteY60" fmla="*/ 990600 h 1120140"/>
                          <a:gd name="connsiteX61" fmla="*/ 528288 w 1137888"/>
                          <a:gd name="connsiteY61" fmla="*/ 1021080 h 1120140"/>
                          <a:gd name="connsiteX62" fmla="*/ 551148 w 1137888"/>
                          <a:gd name="connsiteY62" fmla="*/ 1028700 h 1120140"/>
                          <a:gd name="connsiteX63" fmla="*/ 604488 w 1137888"/>
                          <a:gd name="connsiteY63" fmla="*/ 1059180 h 1120140"/>
                          <a:gd name="connsiteX64" fmla="*/ 627348 w 1137888"/>
                          <a:gd name="connsiteY64" fmla="*/ 1066800 h 1120140"/>
                          <a:gd name="connsiteX65" fmla="*/ 665448 w 1137888"/>
                          <a:gd name="connsiteY65" fmla="*/ 1082040 h 1120140"/>
                          <a:gd name="connsiteX66" fmla="*/ 718788 w 1137888"/>
                          <a:gd name="connsiteY66" fmla="*/ 1097280 h 1120140"/>
                          <a:gd name="connsiteX67" fmla="*/ 749268 w 1137888"/>
                          <a:gd name="connsiteY67" fmla="*/ 1112520 h 1120140"/>
                          <a:gd name="connsiteX68" fmla="*/ 810228 w 1137888"/>
                          <a:gd name="connsiteY68" fmla="*/ 1120140 h 1120140"/>
                          <a:gd name="connsiteX69" fmla="*/ 878808 w 1137888"/>
                          <a:gd name="connsiteY69" fmla="*/ 1112520 h 1120140"/>
                          <a:gd name="connsiteX70" fmla="*/ 947388 w 1137888"/>
                          <a:gd name="connsiteY70" fmla="*/ 1097280 h 1120140"/>
                          <a:gd name="connsiteX71" fmla="*/ 993108 w 1137888"/>
                          <a:gd name="connsiteY71" fmla="*/ 1066800 h 1120140"/>
                          <a:gd name="connsiteX72" fmla="*/ 1015968 w 1137888"/>
                          <a:gd name="connsiteY72" fmla="*/ 1051560 h 1120140"/>
                          <a:gd name="connsiteX73" fmla="*/ 1069308 w 1137888"/>
                          <a:gd name="connsiteY73" fmla="*/ 1013460 h 1120140"/>
                          <a:gd name="connsiteX74" fmla="*/ 1099788 w 1137888"/>
                          <a:gd name="connsiteY74" fmla="*/ 967740 h 1120140"/>
                          <a:gd name="connsiteX75" fmla="*/ 1107408 w 1137888"/>
                          <a:gd name="connsiteY75" fmla="*/ 937260 h 1120140"/>
                          <a:gd name="connsiteX76" fmla="*/ 1122648 w 1137888"/>
                          <a:gd name="connsiteY76" fmla="*/ 891540 h 1120140"/>
                          <a:gd name="connsiteX77" fmla="*/ 1115028 w 1137888"/>
                          <a:gd name="connsiteY77" fmla="*/ 845820 h 1120140"/>
                          <a:gd name="connsiteX0" fmla="*/ 1115028 w 1137888"/>
                          <a:gd name="connsiteY0" fmla="*/ 845820 h 1120140"/>
                          <a:gd name="connsiteX1" fmla="*/ 1122648 w 1137888"/>
                          <a:gd name="connsiteY1" fmla="*/ 769620 h 1120140"/>
                          <a:gd name="connsiteX2" fmla="*/ 1130268 w 1137888"/>
                          <a:gd name="connsiteY2" fmla="*/ 746760 h 1120140"/>
                          <a:gd name="connsiteX3" fmla="*/ 1137888 w 1137888"/>
                          <a:gd name="connsiteY3" fmla="*/ 708660 h 1120140"/>
                          <a:gd name="connsiteX4" fmla="*/ 1130268 w 1137888"/>
                          <a:gd name="connsiteY4" fmla="*/ 640080 h 1120140"/>
                          <a:gd name="connsiteX5" fmla="*/ 1115028 w 1137888"/>
                          <a:gd name="connsiteY5" fmla="*/ 609600 h 1120140"/>
                          <a:gd name="connsiteX6" fmla="*/ 1084548 w 1137888"/>
                          <a:gd name="connsiteY6" fmla="*/ 541020 h 1120140"/>
                          <a:gd name="connsiteX7" fmla="*/ 1061688 w 1137888"/>
                          <a:gd name="connsiteY7" fmla="*/ 518160 h 1120140"/>
                          <a:gd name="connsiteX8" fmla="*/ 1046448 w 1137888"/>
                          <a:gd name="connsiteY8" fmla="*/ 487680 h 1120140"/>
                          <a:gd name="connsiteX9" fmla="*/ 1023588 w 1137888"/>
                          <a:gd name="connsiteY9" fmla="*/ 441960 h 1120140"/>
                          <a:gd name="connsiteX10" fmla="*/ 1000728 w 1137888"/>
                          <a:gd name="connsiteY10" fmla="*/ 426720 h 1120140"/>
                          <a:gd name="connsiteX11" fmla="*/ 962628 w 1137888"/>
                          <a:gd name="connsiteY11" fmla="*/ 396240 h 1120140"/>
                          <a:gd name="connsiteX12" fmla="*/ 901668 w 1137888"/>
                          <a:gd name="connsiteY12" fmla="*/ 358140 h 1120140"/>
                          <a:gd name="connsiteX13" fmla="*/ 863568 w 1137888"/>
                          <a:gd name="connsiteY13" fmla="*/ 335280 h 1120140"/>
                          <a:gd name="connsiteX14" fmla="*/ 810228 w 1137888"/>
                          <a:gd name="connsiteY14" fmla="*/ 312420 h 1120140"/>
                          <a:gd name="connsiteX15" fmla="*/ 787368 w 1137888"/>
                          <a:gd name="connsiteY15" fmla="*/ 304800 h 1120140"/>
                          <a:gd name="connsiteX16" fmla="*/ 764508 w 1137888"/>
                          <a:gd name="connsiteY16" fmla="*/ 281940 h 1120140"/>
                          <a:gd name="connsiteX17" fmla="*/ 734028 w 1137888"/>
                          <a:gd name="connsiteY17" fmla="*/ 259080 h 1120140"/>
                          <a:gd name="connsiteX18" fmla="*/ 718788 w 1137888"/>
                          <a:gd name="connsiteY18" fmla="*/ 236220 h 1120140"/>
                          <a:gd name="connsiteX19" fmla="*/ 711168 w 1137888"/>
                          <a:gd name="connsiteY19" fmla="*/ 198120 h 1120140"/>
                          <a:gd name="connsiteX20" fmla="*/ 703548 w 1137888"/>
                          <a:gd name="connsiteY20" fmla="*/ 175260 h 1120140"/>
                          <a:gd name="connsiteX21" fmla="*/ 695928 w 1137888"/>
                          <a:gd name="connsiteY21" fmla="*/ 91440 h 1120140"/>
                          <a:gd name="connsiteX22" fmla="*/ 688308 w 1137888"/>
                          <a:gd name="connsiteY22" fmla="*/ 38100 h 1120140"/>
                          <a:gd name="connsiteX23" fmla="*/ 680688 w 1137888"/>
                          <a:gd name="connsiteY23" fmla="*/ 7620 h 1120140"/>
                          <a:gd name="connsiteX24" fmla="*/ 650208 w 1137888"/>
                          <a:gd name="connsiteY24" fmla="*/ 0 h 1120140"/>
                          <a:gd name="connsiteX25" fmla="*/ 619728 w 1137888"/>
                          <a:gd name="connsiteY25" fmla="*/ 45720 h 1120140"/>
                          <a:gd name="connsiteX26" fmla="*/ 589248 w 1137888"/>
                          <a:gd name="connsiteY26" fmla="*/ 91440 h 1120140"/>
                          <a:gd name="connsiteX27" fmla="*/ 574008 w 1137888"/>
                          <a:gd name="connsiteY27" fmla="*/ 129540 h 1120140"/>
                          <a:gd name="connsiteX28" fmla="*/ 566388 w 1137888"/>
                          <a:gd name="connsiteY28" fmla="*/ 160020 h 1120140"/>
                          <a:gd name="connsiteX29" fmla="*/ 551148 w 1137888"/>
                          <a:gd name="connsiteY29" fmla="*/ 190500 h 1120140"/>
                          <a:gd name="connsiteX30" fmla="*/ 543528 w 1137888"/>
                          <a:gd name="connsiteY30" fmla="*/ 213360 h 1120140"/>
                          <a:gd name="connsiteX31" fmla="*/ 497808 w 1137888"/>
                          <a:gd name="connsiteY31" fmla="*/ 198120 h 1120140"/>
                          <a:gd name="connsiteX32" fmla="*/ 444468 w 1137888"/>
                          <a:gd name="connsiteY32" fmla="*/ 182880 h 1120140"/>
                          <a:gd name="connsiteX33" fmla="*/ 421608 w 1137888"/>
                          <a:gd name="connsiteY33" fmla="*/ 198120 h 1120140"/>
                          <a:gd name="connsiteX34" fmla="*/ 406368 w 1137888"/>
                          <a:gd name="connsiteY34" fmla="*/ 228600 h 1120140"/>
                          <a:gd name="connsiteX35" fmla="*/ 391128 w 1137888"/>
                          <a:gd name="connsiteY35" fmla="*/ 251460 h 1120140"/>
                          <a:gd name="connsiteX36" fmla="*/ 368268 w 1137888"/>
                          <a:gd name="connsiteY36" fmla="*/ 327660 h 1120140"/>
                          <a:gd name="connsiteX37" fmla="*/ 345408 w 1137888"/>
                          <a:gd name="connsiteY37" fmla="*/ 320040 h 1120140"/>
                          <a:gd name="connsiteX38" fmla="*/ 322548 w 1137888"/>
                          <a:gd name="connsiteY38" fmla="*/ 304800 h 1120140"/>
                          <a:gd name="connsiteX39" fmla="*/ 292068 w 1137888"/>
                          <a:gd name="connsiteY39" fmla="*/ 297180 h 1120140"/>
                          <a:gd name="connsiteX40" fmla="*/ 238728 w 1137888"/>
                          <a:gd name="connsiteY40" fmla="*/ 274320 h 1120140"/>
                          <a:gd name="connsiteX41" fmla="*/ 200628 w 1137888"/>
                          <a:gd name="connsiteY41" fmla="*/ 281940 h 1120140"/>
                          <a:gd name="connsiteX42" fmla="*/ 208248 w 1137888"/>
                          <a:gd name="connsiteY42" fmla="*/ 365760 h 1120140"/>
                          <a:gd name="connsiteX43" fmla="*/ 238728 w 1137888"/>
                          <a:gd name="connsiteY43" fmla="*/ 441960 h 1120140"/>
                          <a:gd name="connsiteX44" fmla="*/ 246348 w 1137888"/>
                          <a:gd name="connsiteY44" fmla="*/ 464820 h 1120140"/>
                          <a:gd name="connsiteX45" fmla="*/ 193008 w 1137888"/>
                          <a:gd name="connsiteY45" fmla="*/ 480060 h 1120140"/>
                          <a:gd name="connsiteX46" fmla="*/ 170148 w 1137888"/>
                          <a:gd name="connsiteY46" fmla="*/ 495300 h 1120140"/>
                          <a:gd name="connsiteX47" fmla="*/ 116808 w 1137888"/>
                          <a:gd name="connsiteY47" fmla="*/ 685800 h 1120140"/>
                          <a:gd name="connsiteX48" fmla="*/ 93948 w 1137888"/>
                          <a:gd name="connsiteY48" fmla="*/ 693420 h 1120140"/>
                          <a:gd name="connsiteX49" fmla="*/ 48228 w 1137888"/>
                          <a:gd name="connsiteY49" fmla="*/ 739140 h 1120140"/>
                          <a:gd name="connsiteX50" fmla="*/ 25368 w 1137888"/>
                          <a:gd name="connsiteY50" fmla="*/ 762000 h 1120140"/>
                          <a:gd name="connsiteX51" fmla="*/ 10128 w 1137888"/>
                          <a:gd name="connsiteY51" fmla="*/ 822960 h 1120140"/>
                          <a:gd name="connsiteX52" fmla="*/ 2508 w 1137888"/>
                          <a:gd name="connsiteY52" fmla="*/ 845820 h 1120140"/>
                          <a:gd name="connsiteX53" fmla="*/ 48228 w 1137888"/>
                          <a:gd name="connsiteY53" fmla="*/ 830580 h 1120140"/>
                          <a:gd name="connsiteX54" fmla="*/ 71088 w 1137888"/>
                          <a:gd name="connsiteY54" fmla="*/ 822960 h 1120140"/>
                          <a:gd name="connsiteX55" fmla="*/ 185388 w 1137888"/>
                          <a:gd name="connsiteY55" fmla="*/ 830580 h 1120140"/>
                          <a:gd name="connsiteX56" fmla="*/ 231108 w 1137888"/>
                          <a:gd name="connsiteY56" fmla="*/ 838200 h 1120140"/>
                          <a:gd name="connsiteX57" fmla="*/ 314928 w 1137888"/>
                          <a:gd name="connsiteY57" fmla="*/ 906780 h 1120140"/>
                          <a:gd name="connsiteX58" fmla="*/ 385413 w 1137888"/>
                          <a:gd name="connsiteY58" fmla="*/ 948690 h 1120140"/>
                          <a:gd name="connsiteX59" fmla="*/ 421608 w 1137888"/>
                          <a:gd name="connsiteY59" fmla="*/ 975360 h 1120140"/>
                          <a:gd name="connsiteX60" fmla="*/ 474948 w 1137888"/>
                          <a:gd name="connsiteY60" fmla="*/ 990600 h 1120140"/>
                          <a:gd name="connsiteX61" fmla="*/ 528288 w 1137888"/>
                          <a:gd name="connsiteY61" fmla="*/ 1021080 h 1120140"/>
                          <a:gd name="connsiteX62" fmla="*/ 551148 w 1137888"/>
                          <a:gd name="connsiteY62" fmla="*/ 1028700 h 1120140"/>
                          <a:gd name="connsiteX63" fmla="*/ 604488 w 1137888"/>
                          <a:gd name="connsiteY63" fmla="*/ 1059180 h 1120140"/>
                          <a:gd name="connsiteX64" fmla="*/ 627348 w 1137888"/>
                          <a:gd name="connsiteY64" fmla="*/ 1066800 h 1120140"/>
                          <a:gd name="connsiteX65" fmla="*/ 665448 w 1137888"/>
                          <a:gd name="connsiteY65" fmla="*/ 1082040 h 1120140"/>
                          <a:gd name="connsiteX66" fmla="*/ 718788 w 1137888"/>
                          <a:gd name="connsiteY66" fmla="*/ 1097280 h 1120140"/>
                          <a:gd name="connsiteX67" fmla="*/ 749268 w 1137888"/>
                          <a:gd name="connsiteY67" fmla="*/ 1112520 h 1120140"/>
                          <a:gd name="connsiteX68" fmla="*/ 810228 w 1137888"/>
                          <a:gd name="connsiteY68" fmla="*/ 1120140 h 1120140"/>
                          <a:gd name="connsiteX69" fmla="*/ 878808 w 1137888"/>
                          <a:gd name="connsiteY69" fmla="*/ 1112520 h 1120140"/>
                          <a:gd name="connsiteX70" fmla="*/ 947388 w 1137888"/>
                          <a:gd name="connsiteY70" fmla="*/ 1097280 h 1120140"/>
                          <a:gd name="connsiteX71" fmla="*/ 993108 w 1137888"/>
                          <a:gd name="connsiteY71" fmla="*/ 1066800 h 1120140"/>
                          <a:gd name="connsiteX72" fmla="*/ 1015968 w 1137888"/>
                          <a:gd name="connsiteY72" fmla="*/ 1051560 h 1120140"/>
                          <a:gd name="connsiteX73" fmla="*/ 1069308 w 1137888"/>
                          <a:gd name="connsiteY73" fmla="*/ 1013460 h 1120140"/>
                          <a:gd name="connsiteX74" fmla="*/ 1099788 w 1137888"/>
                          <a:gd name="connsiteY74" fmla="*/ 967740 h 1120140"/>
                          <a:gd name="connsiteX75" fmla="*/ 1107408 w 1137888"/>
                          <a:gd name="connsiteY75" fmla="*/ 937260 h 1120140"/>
                          <a:gd name="connsiteX76" fmla="*/ 1122648 w 1137888"/>
                          <a:gd name="connsiteY76" fmla="*/ 891540 h 1120140"/>
                          <a:gd name="connsiteX77" fmla="*/ 1115028 w 1137888"/>
                          <a:gd name="connsiteY77" fmla="*/ 845820 h 1120140"/>
                          <a:gd name="connsiteX0" fmla="*/ 1115028 w 1137888"/>
                          <a:gd name="connsiteY0" fmla="*/ 845820 h 1120140"/>
                          <a:gd name="connsiteX1" fmla="*/ 1122648 w 1137888"/>
                          <a:gd name="connsiteY1" fmla="*/ 769620 h 1120140"/>
                          <a:gd name="connsiteX2" fmla="*/ 1130268 w 1137888"/>
                          <a:gd name="connsiteY2" fmla="*/ 746760 h 1120140"/>
                          <a:gd name="connsiteX3" fmla="*/ 1137888 w 1137888"/>
                          <a:gd name="connsiteY3" fmla="*/ 708660 h 1120140"/>
                          <a:gd name="connsiteX4" fmla="*/ 1130268 w 1137888"/>
                          <a:gd name="connsiteY4" fmla="*/ 640080 h 1120140"/>
                          <a:gd name="connsiteX5" fmla="*/ 1115028 w 1137888"/>
                          <a:gd name="connsiteY5" fmla="*/ 609600 h 1120140"/>
                          <a:gd name="connsiteX6" fmla="*/ 1084548 w 1137888"/>
                          <a:gd name="connsiteY6" fmla="*/ 541020 h 1120140"/>
                          <a:gd name="connsiteX7" fmla="*/ 1061688 w 1137888"/>
                          <a:gd name="connsiteY7" fmla="*/ 518160 h 1120140"/>
                          <a:gd name="connsiteX8" fmla="*/ 1046448 w 1137888"/>
                          <a:gd name="connsiteY8" fmla="*/ 487680 h 1120140"/>
                          <a:gd name="connsiteX9" fmla="*/ 1023588 w 1137888"/>
                          <a:gd name="connsiteY9" fmla="*/ 441960 h 1120140"/>
                          <a:gd name="connsiteX10" fmla="*/ 1000728 w 1137888"/>
                          <a:gd name="connsiteY10" fmla="*/ 426720 h 1120140"/>
                          <a:gd name="connsiteX11" fmla="*/ 962628 w 1137888"/>
                          <a:gd name="connsiteY11" fmla="*/ 396240 h 1120140"/>
                          <a:gd name="connsiteX12" fmla="*/ 901668 w 1137888"/>
                          <a:gd name="connsiteY12" fmla="*/ 358140 h 1120140"/>
                          <a:gd name="connsiteX13" fmla="*/ 863568 w 1137888"/>
                          <a:gd name="connsiteY13" fmla="*/ 335280 h 1120140"/>
                          <a:gd name="connsiteX14" fmla="*/ 810228 w 1137888"/>
                          <a:gd name="connsiteY14" fmla="*/ 312420 h 1120140"/>
                          <a:gd name="connsiteX15" fmla="*/ 787368 w 1137888"/>
                          <a:gd name="connsiteY15" fmla="*/ 304800 h 1120140"/>
                          <a:gd name="connsiteX16" fmla="*/ 764508 w 1137888"/>
                          <a:gd name="connsiteY16" fmla="*/ 281940 h 1120140"/>
                          <a:gd name="connsiteX17" fmla="*/ 734028 w 1137888"/>
                          <a:gd name="connsiteY17" fmla="*/ 259080 h 1120140"/>
                          <a:gd name="connsiteX18" fmla="*/ 718788 w 1137888"/>
                          <a:gd name="connsiteY18" fmla="*/ 236220 h 1120140"/>
                          <a:gd name="connsiteX19" fmla="*/ 711168 w 1137888"/>
                          <a:gd name="connsiteY19" fmla="*/ 198120 h 1120140"/>
                          <a:gd name="connsiteX20" fmla="*/ 703548 w 1137888"/>
                          <a:gd name="connsiteY20" fmla="*/ 175260 h 1120140"/>
                          <a:gd name="connsiteX21" fmla="*/ 695928 w 1137888"/>
                          <a:gd name="connsiteY21" fmla="*/ 91440 h 1120140"/>
                          <a:gd name="connsiteX22" fmla="*/ 688308 w 1137888"/>
                          <a:gd name="connsiteY22" fmla="*/ 38100 h 1120140"/>
                          <a:gd name="connsiteX23" fmla="*/ 680688 w 1137888"/>
                          <a:gd name="connsiteY23" fmla="*/ 7620 h 1120140"/>
                          <a:gd name="connsiteX24" fmla="*/ 650208 w 1137888"/>
                          <a:gd name="connsiteY24" fmla="*/ 0 h 1120140"/>
                          <a:gd name="connsiteX25" fmla="*/ 619728 w 1137888"/>
                          <a:gd name="connsiteY25" fmla="*/ 45720 h 1120140"/>
                          <a:gd name="connsiteX26" fmla="*/ 589248 w 1137888"/>
                          <a:gd name="connsiteY26" fmla="*/ 91440 h 1120140"/>
                          <a:gd name="connsiteX27" fmla="*/ 574008 w 1137888"/>
                          <a:gd name="connsiteY27" fmla="*/ 129540 h 1120140"/>
                          <a:gd name="connsiteX28" fmla="*/ 566388 w 1137888"/>
                          <a:gd name="connsiteY28" fmla="*/ 160020 h 1120140"/>
                          <a:gd name="connsiteX29" fmla="*/ 551148 w 1137888"/>
                          <a:gd name="connsiteY29" fmla="*/ 190500 h 1120140"/>
                          <a:gd name="connsiteX30" fmla="*/ 543528 w 1137888"/>
                          <a:gd name="connsiteY30" fmla="*/ 213360 h 1120140"/>
                          <a:gd name="connsiteX31" fmla="*/ 497808 w 1137888"/>
                          <a:gd name="connsiteY31" fmla="*/ 198120 h 1120140"/>
                          <a:gd name="connsiteX32" fmla="*/ 444468 w 1137888"/>
                          <a:gd name="connsiteY32" fmla="*/ 182880 h 1120140"/>
                          <a:gd name="connsiteX33" fmla="*/ 421608 w 1137888"/>
                          <a:gd name="connsiteY33" fmla="*/ 198120 h 1120140"/>
                          <a:gd name="connsiteX34" fmla="*/ 406368 w 1137888"/>
                          <a:gd name="connsiteY34" fmla="*/ 228600 h 1120140"/>
                          <a:gd name="connsiteX35" fmla="*/ 391128 w 1137888"/>
                          <a:gd name="connsiteY35" fmla="*/ 251460 h 1120140"/>
                          <a:gd name="connsiteX36" fmla="*/ 368268 w 1137888"/>
                          <a:gd name="connsiteY36" fmla="*/ 327660 h 1120140"/>
                          <a:gd name="connsiteX37" fmla="*/ 345408 w 1137888"/>
                          <a:gd name="connsiteY37" fmla="*/ 320040 h 1120140"/>
                          <a:gd name="connsiteX38" fmla="*/ 322548 w 1137888"/>
                          <a:gd name="connsiteY38" fmla="*/ 304800 h 1120140"/>
                          <a:gd name="connsiteX39" fmla="*/ 292068 w 1137888"/>
                          <a:gd name="connsiteY39" fmla="*/ 297180 h 1120140"/>
                          <a:gd name="connsiteX40" fmla="*/ 238728 w 1137888"/>
                          <a:gd name="connsiteY40" fmla="*/ 274320 h 1120140"/>
                          <a:gd name="connsiteX41" fmla="*/ 200628 w 1137888"/>
                          <a:gd name="connsiteY41" fmla="*/ 281940 h 1120140"/>
                          <a:gd name="connsiteX42" fmla="*/ 208248 w 1137888"/>
                          <a:gd name="connsiteY42" fmla="*/ 365760 h 1120140"/>
                          <a:gd name="connsiteX43" fmla="*/ 238728 w 1137888"/>
                          <a:gd name="connsiteY43" fmla="*/ 441960 h 1120140"/>
                          <a:gd name="connsiteX44" fmla="*/ 246348 w 1137888"/>
                          <a:gd name="connsiteY44" fmla="*/ 464820 h 1120140"/>
                          <a:gd name="connsiteX45" fmla="*/ 193008 w 1137888"/>
                          <a:gd name="connsiteY45" fmla="*/ 480060 h 1120140"/>
                          <a:gd name="connsiteX46" fmla="*/ 170148 w 1137888"/>
                          <a:gd name="connsiteY46" fmla="*/ 495300 h 1120140"/>
                          <a:gd name="connsiteX47" fmla="*/ 116808 w 1137888"/>
                          <a:gd name="connsiteY47" fmla="*/ 685800 h 1120140"/>
                          <a:gd name="connsiteX48" fmla="*/ 93948 w 1137888"/>
                          <a:gd name="connsiteY48" fmla="*/ 693420 h 1120140"/>
                          <a:gd name="connsiteX49" fmla="*/ 48228 w 1137888"/>
                          <a:gd name="connsiteY49" fmla="*/ 739140 h 1120140"/>
                          <a:gd name="connsiteX50" fmla="*/ 25368 w 1137888"/>
                          <a:gd name="connsiteY50" fmla="*/ 762000 h 1120140"/>
                          <a:gd name="connsiteX51" fmla="*/ 10128 w 1137888"/>
                          <a:gd name="connsiteY51" fmla="*/ 822960 h 1120140"/>
                          <a:gd name="connsiteX52" fmla="*/ 2508 w 1137888"/>
                          <a:gd name="connsiteY52" fmla="*/ 845820 h 1120140"/>
                          <a:gd name="connsiteX53" fmla="*/ 48228 w 1137888"/>
                          <a:gd name="connsiteY53" fmla="*/ 830580 h 1120140"/>
                          <a:gd name="connsiteX54" fmla="*/ 71088 w 1137888"/>
                          <a:gd name="connsiteY54" fmla="*/ 822960 h 1120140"/>
                          <a:gd name="connsiteX55" fmla="*/ 185388 w 1137888"/>
                          <a:gd name="connsiteY55" fmla="*/ 830580 h 1120140"/>
                          <a:gd name="connsiteX56" fmla="*/ 231108 w 1137888"/>
                          <a:gd name="connsiteY56" fmla="*/ 838200 h 1120140"/>
                          <a:gd name="connsiteX57" fmla="*/ 316833 w 1137888"/>
                          <a:gd name="connsiteY57" fmla="*/ 887730 h 1120140"/>
                          <a:gd name="connsiteX58" fmla="*/ 385413 w 1137888"/>
                          <a:gd name="connsiteY58" fmla="*/ 948690 h 1120140"/>
                          <a:gd name="connsiteX59" fmla="*/ 421608 w 1137888"/>
                          <a:gd name="connsiteY59" fmla="*/ 975360 h 1120140"/>
                          <a:gd name="connsiteX60" fmla="*/ 474948 w 1137888"/>
                          <a:gd name="connsiteY60" fmla="*/ 990600 h 1120140"/>
                          <a:gd name="connsiteX61" fmla="*/ 528288 w 1137888"/>
                          <a:gd name="connsiteY61" fmla="*/ 1021080 h 1120140"/>
                          <a:gd name="connsiteX62" fmla="*/ 551148 w 1137888"/>
                          <a:gd name="connsiteY62" fmla="*/ 1028700 h 1120140"/>
                          <a:gd name="connsiteX63" fmla="*/ 604488 w 1137888"/>
                          <a:gd name="connsiteY63" fmla="*/ 1059180 h 1120140"/>
                          <a:gd name="connsiteX64" fmla="*/ 627348 w 1137888"/>
                          <a:gd name="connsiteY64" fmla="*/ 1066800 h 1120140"/>
                          <a:gd name="connsiteX65" fmla="*/ 665448 w 1137888"/>
                          <a:gd name="connsiteY65" fmla="*/ 1082040 h 1120140"/>
                          <a:gd name="connsiteX66" fmla="*/ 718788 w 1137888"/>
                          <a:gd name="connsiteY66" fmla="*/ 1097280 h 1120140"/>
                          <a:gd name="connsiteX67" fmla="*/ 749268 w 1137888"/>
                          <a:gd name="connsiteY67" fmla="*/ 1112520 h 1120140"/>
                          <a:gd name="connsiteX68" fmla="*/ 810228 w 1137888"/>
                          <a:gd name="connsiteY68" fmla="*/ 1120140 h 1120140"/>
                          <a:gd name="connsiteX69" fmla="*/ 878808 w 1137888"/>
                          <a:gd name="connsiteY69" fmla="*/ 1112520 h 1120140"/>
                          <a:gd name="connsiteX70" fmla="*/ 947388 w 1137888"/>
                          <a:gd name="connsiteY70" fmla="*/ 1097280 h 1120140"/>
                          <a:gd name="connsiteX71" fmla="*/ 993108 w 1137888"/>
                          <a:gd name="connsiteY71" fmla="*/ 1066800 h 1120140"/>
                          <a:gd name="connsiteX72" fmla="*/ 1015968 w 1137888"/>
                          <a:gd name="connsiteY72" fmla="*/ 1051560 h 1120140"/>
                          <a:gd name="connsiteX73" fmla="*/ 1069308 w 1137888"/>
                          <a:gd name="connsiteY73" fmla="*/ 1013460 h 1120140"/>
                          <a:gd name="connsiteX74" fmla="*/ 1099788 w 1137888"/>
                          <a:gd name="connsiteY74" fmla="*/ 967740 h 1120140"/>
                          <a:gd name="connsiteX75" fmla="*/ 1107408 w 1137888"/>
                          <a:gd name="connsiteY75" fmla="*/ 937260 h 1120140"/>
                          <a:gd name="connsiteX76" fmla="*/ 1122648 w 1137888"/>
                          <a:gd name="connsiteY76" fmla="*/ 891540 h 1120140"/>
                          <a:gd name="connsiteX77" fmla="*/ 1115028 w 1137888"/>
                          <a:gd name="connsiteY77" fmla="*/ 845820 h 1120140"/>
                          <a:gd name="connsiteX0" fmla="*/ 1115028 w 1137888"/>
                          <a:gd name="connsiteY0" fmla="*/ 845820 h 1120140"/>
                          <a:gd name="connsiteX1" fmla="*/ 1122648 w 1137888"/>
                          <a:gd name="connsiteY1" fmla="*/ 769620 h 1120140"/>
                          <a:gd name="connsiteX2" fmla="*/ 1130268 w 1137888"/>
                          <a:gd name="connsiteY2" fmla="*/ 746760 h 1120140"/>
                          <a:gd name="connsiteX3" fmla="*/ 1137888 w 1137888"/>
                          <a:gd name="connsiteY3" fmla="*/ 708660 h 1120140"/>
                          <a:gd name="connsiteX4" fmla="*/ 1130268 w 1137888"/>
                          <a:gd name="connsiteY4" fmla="*/ 640080 h 1120140"/>
                          <a:gd name="connsiteX5" fmla="*/ 1115028 w 1137888"/>
                          <a:gd name="connsiteY5" fmla="*/ 609600 h 1120140"/>
                          <a:gd name="connsiteX6" fmla="*/ 1084548 w 1137888"/>
                          <a:gd name="connsiteY6" fmla="*/ 541020 h 1120140"/>
                          <a:gd name="connsiteX7" fmla="*/ 1061688 w 1137888"/>
                          <a:gd name="connsiteY7" fmla="*/ 518160 h 1120140"/>
                          <a:gd name="connsiteX8" fmla="*/ 1046448 w 1137888"/>
                          <a:gd name="connsiteY8" fmla="*/ 487680 h 1120140"/>
                          <a:gd name="connsiteX9" fmla="*/ 1023588 w 1137888"/>
                          <a:gd name="connsiteY9" fmla="*/ 441960 h 1120140"/>
                          <a:gd name="connsiteX10" fmla="*/ 1000728 w 1137888"/>
                          <a:gd name="connsiteY10" fmla="*/ 426720 h 1120140"/>
                          <a:gd name="connsiteX11" fmla="*/ 962628 w 1137888"/>
                          <a:gd name="connsiteY11" fmla="*/ 396240 h 1120140"/>
                          <a:gd name="connsiteX12" fmla="*/ 901668 w 1137888"/>
                          <a:gd name="connsiteY12" fmla="*/ 358140 h 1120140"/>
                          <a:gd name="connsiteX13" fmla="*/ 863568 w 1137888"/>
                          <a:gd name="connsiteY13" fmla="*/ 335280 h 1120140"/>
                          <a:gd name="connsiteX14" fmla="*/ 810228 w 1137888"/>
                          <a:gd name="connsiteY14" fmla="*/ 312420 h 1120140"/>
                          <a:gd name="connsiteX15" fmla="*/ 787368 w 1137888"/>
                          <a:gd name="connsiteY15" fmla="*/ 304800 h 1120140"/>
                          <a:gd name="connsiteX16" fmla="*/ 764508 w 1137888"/>
                          <a:gd name="connsiteY16" fmla="*/ 281940 h 1120140"/>
                          <a:gd name="connsiteX17" fmla="*/ 734028 w 1137888"/>
                          <a:gd name="connsiteY17" fmla="*/ 259080 h 1120140"/>
                          <a:gd name="connsiteX18" fmla="*/ 718788 w 1137888"/>
                          <a:gd name="connsiteY18" fmla="*/ 236220 h 1120140"/>
                          <a:gd name="connsiteX19" fmla="*/ 711168 w 1137888"/>
                          <a:gd name="connsiteY19" fmla="*/ 198120 h 1120140"/>
                          <a:gd name="connsiteX20" fmla="*/ 703548 w 1137888"/>
                          <a:gd name="connsiteY20" fmla="*/ 175260 h 1120140"/>
                          <a:gd name="connsiteX21" fmla="*/ 695928 w 1137888"/>
                          <a:gd name="connsiteY21" fmla="*/ 91440 h 1120140"/>
                          <a:gd name="connsiteX22" fmla="*/ 688308 w 1137888"/>
                          <a:gd name="connsiteY22" fmla="*/ 38100 h 1120140"/>
                          <a:gd name="connsiteX23" fmla="*/ 680688 w 1137888"/>
                          <a:gd name="connsiteY23" fmla="*/ 7620 h 1120140"/>
                          <a:gd name="connsiteX24" fmla="*/ 650208 w 1137888"/>
                          <a:gd name="connsiteY24" fmla="*/ 0 h 1120140"/>
                          <a:gd name="connsiteX25" fmla="*/ 619728 w 1137888"/>
                          <a:gd name="connsiteY25" fmla="*/ 45720 h 1120140"/>
                          <a:gd name="connsiteX26" fmla="*/ 589248 w 1137888"/>
                          <a:gd name="connsiteY26" fmla="*/ 91440 h 1120140"/>
                          <a:gd name="connsiteX27" fmla="*/ 574008 w 1137888"/>
                          <a:gd name="connsiteY27" fmla="*/ 129540 h 1120140"/>
                          <a:gd name="connsiteX28" fmla="*/ 566388 w 1137888"/>
                          <a:gd name="connsiteY28" fmla="*/ 160020 h 1120140"/>
                          <a:gd name="connsiteX29" fmla="*/ 551148 w 1137888"/>
                          <a:gd name="connsiteY29" fmla="*/ 190500 h 1120140"/>
                          <a:gd name="connsiteX30" fmla="*/ 543528 w 1137888"/>
                          <a:gd name="connsiteY30" fmla="*/ 213360 h 1120140"/>
                          <a:gd name="connsiteX31" fmla="*/ 497808 w 1137888"/>
                          <a:gd name="connsiteY31" fmla="*/ 198120 h 1120140"/>
                          <a:gd name="connsiteX32" fmla="*/ 444468 w 1137888"/>
                          <a:gd name="connsiteY32" fmla="*/ 182880 h 1120140"/>
                          <a:gd name="connsiteX33" fmla="*/ 421608 w 1137888"/>
                          <a:gd name="connsiteY33" fmla="*/ 198120 h 1120140"/>
                          <a:gd name="connsiteX34" fmla="*/ 406368 w 1137888"/>
                          <a:gd name="connsiteY34" fmla="*/ 228600 h 1120140"/>
                          <a:gd name="connsiteX35" fmla="*/ 391128 w 1137888"/>
                          <a:gd name="connsiteY35" fmla="*/ 251460 h 1120140"/>
                          <a:gd name="connsiteX36" fmla="*/ 368268 w 1137888"/>
                          <a:gd name="connsiteY36" fmla="*/ 327660 h 1120140"/>
                          <a:gd name="connsiteX37" fmla="*/ 345408 w 1137888"/>
                          <a:gd name="connsiteY37" fmla="*/ 320040 h 1120140"/>
                          <a:gd name="connsiteX38" fmla="*/ 322548 w 1137888"/>
                          <a:gd name="connsiteY38" fmla="*/ 304800 h 1120140"/>
                          <a:gd name="connsiteX39" fmla="*/ 292068 w 1137888"/>
                          <a:gd name="connsiteY39" fmla="*/ 297180 h 1120140"/>
                          <a:gd name="connsiteX40" fmla="*/ 238728 w 1137888"/>
                          <a:gd name="connsiteY40" fmla="*/ 274320 h 1120140"/>
                          <a:gd name="connsiteX41" fmla="*/ 200628 w 1137888"/>
                          <a:gd name="connsiteY41" fmla="*/ 281940 h 1120140"/>
                          <a:gd name="connsiteX42" fmla="*/ 208248 w 1137888"/>
                          <a:gd name="connsiteY42" fmla="*/ 365760 h 1120140"/>
                          <a:gd name="connsiteX43" fmla="*/ 238728 w 1137888"/>
                          <a:gd name="connsiteY43" fmla="*/ 441960 h 1120140"/>
                          <a:gd name="connsiteX44" fmla="*/ 246348 w 1137888"/>
                          <a:gd name="connsiteY44" fmla="*/ 464820 h 1120140"/>
                          <a:gd name="connsiteX45" fmla="*/ 193008 w 1137888"/>
                          <a:gd name="connsiteY45" fmla="*/ 480060 h 1120140"/>
                          <a:gd name="connsiteX46" fmla="*/ 170148 w 1137888"/>
                          <a:gd name="connsiteY46" fmla="*/ 495300 h 1120140"/>
                          <a:gd name="connsiteX47" fmla="*/ 116808 w 1137888"/>
                          <a:gd name="connsiteY47" fmla="*/ 685800 h 1120140"/>
                          <a:gd name="connsiteX48" fmla="*/ 93948 w 1137888"/>
                          <a:gd name="connsiteY48" fmla="*/ 693420 h 1120140"/>
                          <a:gd name="connsiteX49" fmla="*/ 48228 w 1137888"/>
                          <a:gd name="connsiteY49" fmla="*/ 739140 h 1120140"/>
                          <a:gd name="connsiteX50" fmla="*/ 25368 w 1137888"/>
                          <a:gd name="connsiteY50" fmla="*/ 762000 h 1120140"/>
                          <a:gd name="connsiteX51" fmla="*/ 10128 w 1137888"/>
                          <a:gd name="connsiteY51" fmla="*/ 822960 h 1120140"/>
                          <a:gd name="connsiteX52" fmla="*/ 2508 w 1137888"/>
                          <a:gd name="connsiteY52" fmla="*/ 845820 h 1120140"/>
                          <a:gd name="connsiteX53" fmla="*/ 48228 w 1137888"/>
                          <a:gd name="connsiteY53" fmla="*/ 830580 h 1120140"/>
                          <a:gd name="connsiteX54" fmla="*/ 71088 w 1137888"/>
                          <a:gd name="connsiteY54" fmla="*/ 822960 h 1120140"/>
                          <a:gd name="connsiteX55" fmla="*/ 185388 w 1137888"/>
                          <a:gd name="connsiteY55" fmla="*/ 830580 h 1120140"/>
                          <a:gd name="connsiteX56" fmla="*/ 231108 w 1137888"/>
                          <a:gd name="connsiteY56" fmla="*/ 838200 h 1120140"/>
                          <a:gd name="connsiteX57" fmla="*/ 316833 w 1137888"/>
                          <a:gd name="connsiteY57" fmla="*/ 887730 h 1120140"/>
                          <a:gd name="connsiteX58" fmla="*/ 385413 w 1137888"/>
                          <a:gd name="connsiteY58" fmla="*/ 948690 h 1120140"/>
                          <a:gd name="connsiteX59" fmla="*/ 421608 w 1137888"/>
                          <a:gd name="connsiteY59" fmla="*/ 975360 h 1120140"/>
                          <a:gd name="connsiteX60" fmla="*/ 473043 w 1137888"/>
                          <a:gd name="connsiteY60" fmla="*/ 1007745 h 1120140"/>
                          <a:gd name="connsiteX61" fmla="*/ 528288 w 1137888"/>
                          <a:gd name="connsiteY61" fmla="*/ 1021080 h 1120140"/>
                          <a:gd name="connsiteX62" fmla="*/ 551148 w 1137888"/>
                          <a:gd name="connsiteY62" fmla="*/ 1028700 h 1120140"/>
                          <a:gd name="connsiteX63" fmla="*/ 604488 w 1137888"/>
                          <a:gd name="connsiteY63" fmla="*/ 1059180 h 1120140"/>
                          <a:gd name="connsiteX64" fmla="*/ 627348 w 1137888"/>
                          <a:gd name="connsiteY64" fmla="*/ 1066800 h 1120140"/>
                          <a:gd name="connsiteX65" fmla="*/ 665448 w 1137888"/>
                          <a:gd name="connsiteY65" fmla="*/ 1082040 h 1120140"/>
                          <a:gd name="connsiteX66" fmla="*/ 718788 w 1137888"/>
                          <a:gd name="connsiteY66" fmla="*/ 1097280 h 1120140"/>
                          <a:gd name="connsiteX67" fmla="*/ 749268 w 1137888"/>
                          <a:gd name="connsiteY67" fmla="*/ 1112520 h 1120140"/>
                          <a:gd name="connsiteX68" fmla="*/ 810228 w 1137888"/>
                          <a:gd name="connsiteY68" fmla="*/ 1120140 h 1120140"/>
                          <a:gd name="connsiteX69" fmla="*/ 878808 w 1137888"/>
                          <a:gd name="connsiteY69" fmla="*/ 1112520 h 1120140"/>
                          <a:gd name="connsiteX70" fmla="*/ 947388 w 1137888"/>
                          <a:gd name="connsiteY70" fmla="*/ 1097280 h 1120140"/>
                          <a:gd name="connsiteX71" fmla="*/ 993108 w 1137888"/>
                          <a:gd name="connsiteY71" fmla="*/ 1066800 h 1120140"/>
                          <a:gd name="connsiteX72" fmla="*/ 1015968 w 1137888"/>
                          <a:gd name="connsiteY72" fmla="*/ 1051560 h 1120140"/>
                          <a:gd name="connsiteX73" fmla="*/ 1069308 w 1137888"/>
                          <a:gd name="connsiteY73" fmla="*/ 1013460 h 1120140"/>
                          <a:gd name="connsiteX74" fmla="*/ 1099788 w 1137888"/>
                          <a:gd name="connsiteY74" fmla="*/ 967740 h 1120140"/>
                          <a:gd name="connsiteX75" fmla="*/ 1107408 w 1137888"/>
                          <a:gd name="connsiteY75" fmla="*/ 937260 h 1120140"/>
                          <a:gd name="connsiteX76" fmla="*/ 1122648 w 1137888"/>
                          <a:gd name="connsiteY76" fmla="*/ 891540 h 1120140"/>
                          <a:gd name="connsiteX77" fmla="*/ 1115028 w 1137888"/>
                          <a:gd name="connsiteY77" fmla="*/ 845820 h 1120140"/>
                          <a:gd name="connsiteX0" fmla="*/ 1115028 w 1137888"/>
                          <a:gd name="connsiteY0" fmla="*/ 845820 h 1120140"/>
                          <a:gd name="connsiteX1" fmla="*/ 1122648 w 1137888"/>
                          <a:gd name="connsiteY1" fmla="*/ 769620 h 1120140"/>
                          <a:gd name="connsiteX2" fmla="*/ 1130268 w 1137888"/>
                          <a:gd name="connsiteY2" fmla="*/ 746760 h 1120140"/>
                          <a:gd name="connsiteX3" fmla="*/ 1137888 w 1137888"/>
                          <a:gd name="connsiteY3" fmla="*/ 708660 h 1120140"/>
                          <a:gd name="connsiteX4" fmla="*/ 1130268 w 1137888"/>
                          <a:gd name="connsiteY4" fmla="*/ 640080 h 1120140"/>
                          <a:gd name="connsiteX5" fmla="*/ 1115028 w 1137888"/>
                          <a:gd name="connsiteY5" fmla="*/ 609600 h 1120140"/>
                          <a:gd name="connsiteX6" fmla="*/ 1084548 w 1137888"/>
                          <a:gd name="connsiteY6" fmla="*/ 541020 h 1120140"/>
                          <a:gd name="connsiteX7" fmla="*/ 1061688 w 1137888"/>
                          <a:gd name="connsiteY7" fmla="*/ 518160 h 1120140"/>
                          <a:gd name="connsiteX8" fmla="*/ 1046448 w 1137888"/>
                          <a:gd name="connsiteY8" fmla="*/ 487680 h 1120140"/>
                          <a:gd name="connsiteX9" fmla="*/ 1023588 w 1137888"/>
                          <a:gd name="connsiteY9" fmla="*/ 441960 h 1120140"/>
                          <a:gd name="connsiteX10" fmla="*/ 1000728 w 1137888"/>
                          <a:gd name="connsiteY10" fmla="*/ 426720 h 1120140"/>
                          <a:gd name="connsiteX11" fmla="*/ 962628 w 1137888"/>
                          <a:gd name="connsiteY11" fmla="*/ 396240 h 1120140"/>
                          <a:gd name="connsiteX12" fmla="*/ 901668 w 1137888"/>
                          <a:gd name="connsiteY12" fmla="*/ 358140 h 1120140"/>
                          <a:gd name="connsiteX13" fmla="*/ 863568 w 1137888"/>
                          <a:gd name="connsiteY13" fmla="*/ 335280 h 1120140"/>
                          <a:gd name="connsiteX14" fmla="*/ 810228 w 1137888"/>
                          <a:gd name="connsiteY14" fmla="*/ 312420 h 1120140"/>
                          <a:gd name="connsiteX15" fmla="*/ 787368 w 1137888"/>
                          <a:gd name="connsiteY15" fmla="*/ 304800 h 1120140"/>
                          <a:gd name="connsiteX16" fmla="*/ 764508 w 1137888"/>
                          <a:gd name="connsiteY16" fmla="*/ 281940 h 1120140"/>
                          <a:gd name="connsiteX17" fmla="*/ 734028 w 1137888"/>
                          <a:gd name="connsiteY17" fmla="*/ 259080 h 1120140"/>
                          <a:gd name="connsiteX18" fmla="*/ 718788 w 1137888"/>
                          <a:gd name="connsiteY18" fmla="*/ 236220 h 1120140"/>
                          <a:gd name="connsiteX19" fmla="*/ 711168 w 1137888"/>
                          <a:gd name="connsiteY19" fmla="*/ 198120 h 1120140"/>
                          <a:gd name="connsiteX20" fmla="*/ 703548 w 1137888"/>
                          <a:gd name="connsiteY20" fmla="*/ 175260 h 1120140"/>
                          <a:gd name="connsiteX21" fmla="*/ 695928 w 1137888"/>
                          <a:gd name="connsiteY21" fmla="*/ 91440 h 1120140"/>
                          <a:gd name="connsiteX22" fmla="*/ 688308 w 1137888"/>
                          <a:gd name="connsiteY22" fmla="*/ 38100 h 1120140"/>
                          <a:gd name="connsiteX23" fmla="*/ 680688 w 1137888"/>
                          <a:gd name="connsiteY23" fmla="*/ 7620 h 1120140"/>
                          <a:gd name="connsiteX24" fmla="*/ 650208 w 1137888"/>
                          <a:gd name="connsiteY24" fmla="*/ 0 h 1120140"/>
                          <a:gd name="connsiteX25" fmla="*/ 619728 w 1137888"/>
                          <a:gd name="connsiteY25" fmla="*/ 45720 h 1120140"/>
                          <a:gd name="connsiteX26" fmla="*/ 589248 w 1137888"/>
                          <a:gd name="connsiteY26" fmla="*/ 91440 h 1120140"/>
                          <a:gd name="connsiteX27" fmla="*/ 574008 w 1137888"/>
                          <a:gd name="connsiteY27" fmla="*/ 129540 h 1120140"/>
                          <a:gd name="connsiteX28" fmla="*/ 566388 w 1137888"/>
                          <a:gd name="connsiteY28" fmla="*/ 160020 h 1120140"/>
                          <a:gd name="connsiteX29" fmla="*/ 551148 w 1137888"/>
                          <a:gd name="connsiteY29" fmla="*/ 190500 h 1120140"/>
                          <a:gd name="connsiteX30" fmla="*/ 543528 w 1137888"/>
                          <a:gd name="connsiteY30" fmla="*/ 213360 h 1120140"/>
                          <a:gd name="connsiteX31" fmla="*/ 497808 w 1137888"/>
                          <a:gd name="connsiteY31" fmla="*/ 198120 h 1120140"/>
                          <a:gd name="connsiteX32" fmla="*/ 444468 w 1137888"/>
                          <a:gd name="connsiteY32" fmla="*/ 182880 h 1120140"/>
                          <a:gd name="connsiteX33" fmla="*/ 421608 w 1137888"/>
                          <a:gd name="connsiteY33" fmla="*/ 198120 h 1120140"/>
                          <a:gd name="connsiteX34" fmla="*/ 406368 w 1137888"/>
                          <a:gd name="connsiteY34" fmla="*/ 228600 h 1120140"/>
                          <a:gd name="connsiteX35" fmla="*/ 391128 w 1137888"/>
                          <a:gd name="connsiteY35" fmla="*/ 251460 h 1120140"/>
                          <a:gd name="connsiteX36" fmla="*/ 368268 w 1137888"/>
                          <a:gd name="connsiteY36" fmla="*/ 327660 h 1120140"/>
                          <a:gd name="connsiteX37" fmla="*/ 345408 w 1137888"/>
                          <a:gd name="connsiteY37" fmla="*/ 320040 h 1120140"/>
                          <a:gd name="connsiteX38" fmla="*/ 322548 w 1137888"/>
                          <a:gd name="connsiteY38" fmla="*/ 304800 h 1120140"/>
                          <a:gd name="connsiteX39" fmla="*/ 292068 w 1137888"/>
                          <a:gd name="connsiteY39" fmla="*/ 297180 h 1120140"/>
                          <a:gd name="connsiteX40" fmla="*/ 238728 w 1137888"/>
                          <a:gd name="connsiteY40" fmla="*/ 274320 h 1120140"/>
                          <a:gd name="connsiteX41" fmla="*/ 200628 w 1137888"/>
                          <a:gd name="connsiteY41" fmla="*/ 281940 h 1120140"/>
                          <a:gd name="connsiteX42" fmla="*/ 208248 w 1137888"/>
                          <a:gd name="connsiteY42" fmla="*/ 365760 h 1120140"/>
                          <a:gd name="connsiteX43" fmla="*/ 238728 w 1137888"/>
                          <a:gd name="connsiteY43" fmla="*/ 441960 h 1120140"/>
                          <a:gd name="connsiteX44" fmla="*/ 246348 w 1137888"/>
                          <a:gd name="connsiteY44" fmla="*/ 464820 h 1120140"/>
                          <a:gd name="connsiteX45" fmla="*/ 193008 w 1137888"/>
                          <a:gd name="connsiteY45" fmla="*/ 480060 h 1120140"/>
                          <a:gd name="connsiteX46" fmla="*/ 170148 w 1137888"/>
                          <a:gd name="connsiteY46" fmla="*/ 495300 h 1120140"/>
                          <a:gd name="connsiteX47" fmla="*/ 116808 w 1137888"/>
                          <a:gd name="connsiteY47" fmla="*/ 685800 h 1120140"/>
                          <a:gd name="connsiteX48" fmla="*/ 93948 w 1137888"/>
                          <a:gd name="connsiteY48" fmla="*/ 693420 h 1120140"/>
                          <a:gd name="connsiteX49" fmla="*/ 48228 w 1137888"/>
                          <a:gd name="connsiteY49" fmla="*/ 739140 h 1120140"/>
                          <a:gd name="connsiteX50" fmla="*/ 25368 w 1137888"/>
                          <a:gd name="connsiteY50" fmla="*/ 762000 h 1120140"/>
                          <a:gd name="connsiteX51" fmla="*/ 10128 w 1137888"/>
                          <a:gd name="connsiteY51" fmla="*/ 822960 h 1120140"/>
                          <a:gd name="connsiteX52" fmla="*/ 2508 w 1137888"/>
                          <a:gd name="connsiteY52" fmla="*/ 845820 h 1120140"/>
                          <a:gd name="connsiteX53" fmla="*/ 48228 w 1137888"/>
                          <a:gd name="connsiteY53" fmla="*/ 830580 h 1120140"/>
                          <a:gd name="connsiteX54" fmla="*/ 71088 w 1137888"/>
                          <a:gd name="connsiteY54" fmla="*/ 822960 h 1120140"/>
                          <a:gd name="connsiteX55" fmla="*/ 185388 w 1137888"/>
                          <a:gd name="connsiteY55" fmla="*/ 830580 h 1120140"/>
                          <a:gd name="connsiteX56" fmla="*/ 231108 w 1137888"/>
                          <a:gd name="connsiteY56" fmla="*/ 838200 h 1120140"/>
                          <a:gd name="connsiteX57" fmla="*/ 316833 w 1137888"/>
                          <a:gd name="connsiteY57" fmla="*/ 887730 h 1120140"/>
                          <a:gd name="connsiteX58" fmla="*/ 385413 w 1137888"/>
                          <a:gd name="connsiteY58" fmla="*/ 948690 h 1120140"/>
                          <a:gd name="connsiteX59" fmla="*/ 421608 w 1137888"/>
                          <a:gd name="connsiteY59" fmla="*/ 975360 h 1120140"/>
                          <a:gd name="connsiteX60" fmla="*/ 473043 w 1137888"/>
                          <a:gd name="connsiteY60" fmla="*/ 1007745 h 1120140"/>
                          <a:gd name="connsiteX61" fmla="*/ 528288 w 1137888"/>
                          <a:gd name="connsiteY61" fmla="*/ 1021080 h 1120140"/>
                          <a:gd name="connsiteX62" fmla="*/ 556863 w 1137888"/>
                          <a:gd name="connsiteY62" fmla="*/ 1042035 h 1120140"/>
                          <a:gd name="connsiteX63" fmla="*/ 604488 w 1137888"/>
                          <a:gd name="connsiteY63" fmla="*/ 1059180 h 1120140"/>
                          <a:gd name="connsiteX64" fmla="*/ 627348 w 1137888"/>
                          <a:gd name="connsiteY64" fmla="*/ 1066800 h 1120140"/>
                          <a:gd name="connsiteX65" fmla="*/ 665448 w 1137888"/>
                          <a:gd name="connsiteY65" fmla="*/ 1082040 h 1120140"/>
                          <a:gd name="connsiteX66" fmla="*/ 718788 w 1137888"/>
                          <a:gd name="connsiteY66" fmla="*/ 1097280 h 1120140"/>
                          <a:gd name="connsiteX67" fmla="*/ 749268 w 1137888"/>
                          <a:gd name="connsiteY67" fmla="*/ 1112520 h 1120140"/>
                          <a:gd name="connsiteX68" fmla="*/ 810228 w 1137888"/>
                          <a:gd name="connsiteY68" fmla="*/ 1120140 h 1120140"/>
                          <a:gd name="connsiteX69" fmla="*/ 878808 w 1137888"/>
                          <a:gd name="connsiteY69" fmla="*/ 1112520 h 1120140"/>
                          <a:gd name="connsiteX70" fmla="*/ 947388 w 1137888"/>
                          <a:gd name="connsiteY70" fmla="*/ 1097280 h 1120140"/>
                          <a:gd name="connsiteX71" fmla="*/ 993108 w 1137888"/>
                          <a:gd name="connsiteY71" fmla="*/ 1066800 h 1120140"/>
                          <a:gd name="connsiteX72" fmla="*/ 1015968 w 1137888"/>
                          <a:gd name="connsiteY72" fmla="*/ 1051560 h 1120140"/>
                          <a:gd name="connsiteX73" fmla="*/ 1069308 w 1137888"/>
                          <a:gd name="connsiteY73" fmla="*/ 1013460 h 1120140"/>
                          <a:gd name="connsiteX74" fmla="*/ 1099788 w 1137888"/>
                          <a:gd name="connsiteY74" fmla="*/ 967740 h 1120140"/>
                          <a:gd name="connsiteX75" fmla="*/ 1107408 w 1137888"/>
                          <a:gd name="connsiteY75" fmla="*/ 937260 h 1120140"/>
                          <a:gd name="connsiteX76" fmla="*/ 1122648 w 1137888"/>
                          <a:gd name="connsiteY76" fmla="*/ 891540 h 1120140"/>
                          <a:gd name="connsiteX77" fmla="*/ 1115028 w 1137888"/>
                          <a:gd name="connsiteY77" fmla="*/ 845820 h 1120140"/>
                          <a:gd name="connsiteX0" fmla="*/ 1115028 w 1137888"/>
                          <a:gd name="connsiteY0" fmla="*/ 845820 h 1120140"/>
                          <a:gd name="connsiteX1" fmla="*/ 1122648 w 1137888"/>
                          <a:gd name="connsiteY1" fmla="*/ 769620 h 1120140"/>
                          <a:gd name="connsiteX2" fmla="*/ 1130268 w 1137888"/>
                          <a:gd name="connsiteY2" fmla="*/ 746760 h 1120140"/>
                          <a:gd name="connsiteX3" fmla="*/ 1137888 w 1137888"/>
                          <a:gd name="connsiteY3" fmla="*/ 708660 h 1120140"/>
                          <a:gd name="connsiteX4" fmla="*/ 1130268 w 1137888"/>
                          <a:gd name="connsiteY4" fmla="*/ 640080 h 1120140"/>
                          <a:gd name="connsiteX5" fmla="*/ 1115028 w 1137888"/>
                          <a:gd name="connsiteY5" fmla="*/ 609600 h 1120140"/>
                          <a:gd name="connsiteX6" fmla="*/ 1084548 w 1137888"/>
                          <a:gd name="connsiteY6" fmla="*/ 541020 h 1120140"/>
                          <a:gd name="connsiteX7" fmla="*/ 1061688 w 1137888"/>
                          <a:gd name="connsiteY7" fmla="*/ 518160 h 1120140"/>
                          <a:gd name="connsiteX8" fmla="*/ 1046448 w 1137888"/>
                          <a:gd name="connsiteY8" fmla="*/ 487680 h 1120140"/>
                          <a:gd name="connsiteX9" fmla="*/ 1023588 w 1137888"/>
                          <a:gd name="connsiteY9" fmla="*/ 441960 h 1120140"/>
                          <a:gd name="connsiteX10" fmla="*/ 1000728 w 1137888"/>
                          <a:gd name="connsiteY10" fmla="*/ 426720 h 1120140"/>
                          <a:gd name="connsiteX11" fmla="*/ 962628 w 1137888"/>
                          <a:gd name="connsiteY11" fmla="*/ 396240 h 1120140"/>
                          <a:gd name="connsiteX12" fmla="*/ 901668 w 1137888"/>
                          <a:gd name="connsiteY12" fmla="*/ 358140 h 1120140"/>
                          <a:gd name="connsiteX13" fmla="*/ 863568 w 1137888"/>
                          <a:gd name="connsiteY13" fmla="*/ 335280 h 1120140"/>
                          <a:gd name="connsiteX14" fmla="*/ 810228 w 1137888"/>
                          <a:gd name="connsiteY14" fmla="*/ 312420 h 1120140"/>
                          <a:gd name="connsiteX15" fmla="*/ 787368 w 1137888"/>
                          <a:gd name="connsiteY15" fmla="*/ 304800 h 1120140"/>
                          <a:gd name="connsiteX16" fmla="*/ 764508 w 1137888"/>
                          <a:gd name="connsiteY16" fmla="*/ 281940 h 1120140"/>
                          <a:gd name="connsiteX17" fmla="*/ 734028 w 1137888"/>
                          <a:gd name="connsiteY17" fmla="*/ 259080 h 1120140"/>
                          <a:gd name="connsiteX18" fmla="*/ 718788 w 1137888"/>
                          <a:gd name="connsiteY18" fmla="*/ 236220 h 1120140"/>
                          <a:gd name="connsiteX19" fmla="*/ 711168 w 1137888"/>
                          <a:gd name="connsiteY19" fmla="*/ 198120 h 1120140"/>
                          <a:gd name="connsiteX20" fmla="*/ 703548 w 1137888"/>
                          <a:gd name="connsiteY20" fmla="*/ 175260 h 1120140"/>
                          <a:gd name="connsiteX21" fmla="*/ 695928 w 1137888"/>
                          <a:gd name="connsiteY21" fmla="*/ 91440 h 1120140"/>
                          <a:gd name="connsiteX22" fmla="*/ 688308 w 1137888"/>
                          <a:gd name="connsiteY22" fmla="*/ 38100 h 1120140"/>
                          <a:gd name="connsiteX23" fmla="*/ 680688 w 1137888"/>
                          <a:gd name="connsiteY23" fmla="*/ 7620 h 1120140"/>
                          <a:gd name="connsiteX24" fmla="*/ 650208 w 1137888"/>
                          <a:gd name="connsiteY24" fmla="*/ 0 h 1120140"/>
                          <a:gd name="connsiteX25" fmla="*/ 619728 w 1137888"/>
                          <a:gd name="connsiteY25" fmla="*/ 45720 h 1120140"/>
                          <a:gd name="connsiteX26" fmla="*/ 589248 w 1137888"/>
                          <a:gd name="connsiteY26" fmla="*/ 91440 h 1120140"/>
                          <a:gd name="connsiteX27" fmla="*/ 574008 w 1137888"/>
                          <a:gd name="connsiteY27" fmla="*/ 129540 h 1120140"/>
                          <a:gd name="connsiteX28" fmla="*/ 566388 w 1137888"/>
                          <a:gd name="connsiteY28" fmla="*/ 160020 h 1120140"/>
                          <a:gd name="connsiteX29" fmla="*/ 551148 w 1137888"/>
                          <a:gd name="connsiteY29" fmla="*/ 190500 h 1120140"/>
                          <a:gd name="connsiteX30" fmla="*/ 543528 w 1137888"/>
                          <a:gd name="connsiteY30" fmla="*/ 213360 h 1120140"/>
                          <a:gd name="connsiteX31" fmla="*/ 497808 w 1137888"/>
                          <a:gd name="connsiteY31" fmla="*/ 198120 h 1120140"/>
                          <a:gd name="connsiteX32" fmla="*/ 444468 w 1137888"/>
                          <a:gd name="connsiteY32" fmla="*/ 182880 h 1120140"/>
                          <a:gd name="connsiteX33" fmla="*/ 421608 w 1137888"/>
                          <a:gd name="connsiteY33" fmla="*/ 198120 h 1120140"/>
                          <a:gd name="connsiteX34" fmla="*/ 406368 w 1137888"/>
                          <a:gd name="connsiteY34" fmla="*/ 228600 h 1120140"/>
                          <a:gd name="connsiteX35" fmla="*/ 391128 w 1137888"/>
                          <a:gd name="connsiteY35" fmla="*/ 251460 h 1120140"/>
                          <a:gd name="connsiteX36" fmla="*/ 368268 w 1137888"/>
                          <a:gd name="connsiteY36" fmla="*/ 327660 h 1120140"/>
                          <a:gd name="connsiteX37" fmla="*/ 345408 w 1137888"/>
                          <a:gd name="connsiteY37" fmla="*/ 320040 h 1120140"/>
                          <a:gd name="connsiteX38" fmla="*/ 322548 w 1137888"/>
                          <a:gd name="connsiteY38" fmla="*/ 304800 h 1120140"/>
                          <a:gd name="connsiteX39" fmla="*/ 292068 w 1137888"/>
                          <a:gd name="connsiteY39" fmla="*/ 297180 h 1120140"/>
                          <a:gd name="connsiteX40" fmla="*/ 238728 w 1137888"/>
                          <a:gd name="connsiteY40" fmla="*/ 274320 h 1120140"/>
                          <a:gd name="connsiteX41" fmla="*/ 200628 w 1137888"/>
                          <a:gd name="connsiteY41" fmla="*/ 281940 h 1120140"/>
                          <a:gd name="connsiteX42" fmla="*/ 208248 w 1137888"/>
                          <a:gd name="connsiteY42" fmla="*/ 365760 h 1120140"/>
                          <a:gd name="connsiteX43" fmla="*/ 238728 w 1137888"/>
                          <a:gd name="connsiteY43" fmla="*/ 441960 h 1120140"/>
                          <a:gd name="connsiteX44" fmla="*/ 246348 w 1137888"/>
                          <a:gd name="connsiteY44" fmla="*/ 464820 h 1120140"/>
                          <a:gd name="connsiteX45" fmla="*/ 193008 w 1137888"/>
                          <a:gd name="connsiteY45" fmla="*/ 480060 h 1120140"/>
                          <a:gd name="connsiteX46" fmla="*/ 170148 w 1137888"/>
                          <a:gd name="connsiteY46" fmla="*/ 495300 h 1120140"/>
                          <a:gd name="connsiteX47" fmla="*/ 116808 w 1137888"/>
                          <a:gd name="connsiteY47" fmla="*/ 685800 h 1120140"/>
                          <a:gd name="connsiteX48" fmla="*/ 93948 w 1137888"/>
                          <a:gd name="connsiteY48" fmla="*/ 693420 h 1120140"/>
                          <a:gd name="connsiteX49" fmla="*/ 48228 w 1137888"/>
                          <a:gd name="connsiteY49" fmla="*/ 739140 h 1120140"/>
                          <a:gd name="connsiteX50" fmla="*/ 25368 w 1137888"/>
                          <a:gd name="connsiteY50" fmla="*/ 762000 h 1120140"/>
                          <a:gd name="connsiteX51" fmla="*/ 10128 w 1137888"/>
                          <a:gd name="connsiteY51" fmla="*/ 822960 h 1120140"/>
                          <a:gd name="connsiteX52" fmla="*/ 2508 w 1137888"/>
                          <a:gd name="connsiteY52" fmla="*/ 845820 h 1120140"/>
                          <a:gd name="connsiteX53" fmla="*/ 48228 w 1137888"/>
                          <a:gd name="connsiteY53" fmla="*/ 830580 h 1120140"/>
                          <a:gd name="connsiteX54" fmla="*/ 71088 w 1137888"/>
                          <a:gd name="connsiteY54" fmla="*/ 822960 h 1120140"/>
                          <a:gd name="connsiteX55" fmla="*/ 185388 w 1137888"/>
                          <a:gd name="connsiteY55" fmla="*/ 830580 h 1120140"/>
                          <a:gd name="connsiteX56" fmla="*/ 231108 w 1137888"/>
                          <a:gd name="connsiteY56" fmla="*/ 838200 h 1120140"/>
                          <a:gd name="connsiteX57" fmla="*/ 316833 w 1137888"/>
                          <a:gd name="connsiteY57" fmla="*/ 887730 h 1120140"/>
                          <a:gd name="connsiteX58" fmla="*/ 385413 w 1137888"/>
                          <a:gd name="connsiteY58" fmla="*/ 948690 h 1120140"/>
                          <a:gd name="connsiteX59" fmla="*/ 421608 w 1137888"/>
                          <a:gd name="connsiteY59" fmla="*/ 975360 h 1120140"/>
                          <a:gd name="connsiteX60" fmla="*/ 473043 w 1137888"/>
                          <a:gd name="connsiteY60" fmla="*/ 1007745 h 1120140"/>
                          <a:gd name="connsiteX61" fmla="*/ 528288 w 1137888"/>
                          <a:gd name="connsiteY61" fmla="*/ 1021080 h 1120140"/>
                          <a:gd name="connsiteX62" fmla="*/ 556863 w 1137888"/>
                          <a:gd name="connsiteY62" fmla="*/ 1042035 h 1120140"/>
                          <a:gd name="connsiteX63" fmla="*/ 604488 w 1137888"/>
                          <a:gd name="connsiteY63" fmla="*/ 1059180 h 1120140"/>
                          <a:gd name="connsiteX64" fmla="*/ 627348 w 1137888"/>
                          <a:gd name="connsiteY64" fmla="*/ 1066800 h 1120140"/>
                          <a:gd name="connsiteX65" fmla="*/ 665448 w 1137888"/>
                          <a:gd name="connsiteY65" fmla="*/ 1082040 h 1120140"/>
                          <a:gd name="connsiteX66" fmla="*/ 718788 w 1137888"/>
                          <a:gd name="connsiteY66" fmla="*/ 1097280 h 1120140"/>
                          <a:gd name="connsiteX67" fmla="*/ 749268 w 1137888"/>
                          <a:gd name="connsiteY67" fmla="*/ 1112520 h 1120140"/>
                          <a:gd name="connsiteX68" fmla="*/ 810228 w 1137888"/>
                          <a:gd name="connsiteY68" fmla="*/ 1120140 h 1120140"/>
                          <a:gd name="connsiteX69" fmla="*/ 878808 w 1137888"/>
                          <a:gd name="connsiteY69" fmla="*/ 1112520 h 1120140"/>
                          <a:gd name="connsiteX70" fmla="*/ 947388 w 1137888"/>
                          <a:gd name="connsiteY70" fmla="*/ 1097280 h 1120140"/>
                          <a:gd name="connsiteX71" fmla="*/ 993108 w 1137888"/>
                          <a:gd name="connsiteY71" fmla="*/ 1066800 h 1120140"/>
                          <a:gd name="connsiteX72" fmla="*/ 1015968 w 1137888"/>
                          <a:gd name="connsiteY72" fmla="*/ 1051560 h 1120140"/>
                          <a:gd name="connsiteX73" fmla="*/ 1069308 w 1137888"/>
                          <a:gd name="connsiteY73" fmla="*/ 1013460 h 1120140"/>
                          <a:gd name="connsiteX74" fmla="*/ 1099788 w 1137888"/>
                          <a:gd name="connsiteY74" fmla="*/ 967740 h 1120140"/>
                          <a:gd name="connsiteX75" fmla="*/ 1107408 w 1137888"/>
                          <a:gd name="connsiteY75" fmla="*/ 937260 h 1120140"/>
                          <a:gd name="connsiteX76" fmla="*/ 1122648 w 1137888"/>
                          <a:gd name="connsiteY76" fmla="*/ 891540 h 1120140"/>
                          <a:gd name="connsiteX77" fmla="*/ 1115028 w 1137888"/>
                          <a:gd name="connsiteY77" fmla="*/ 845820 h 1120140"/>
                          <a:gd name="connsiteX0" fmla="*/ 1115028 w 1137888"/>
                          <a:gd name="connsiteY0" fmla="*/ 845820 h 1120140"/>
                          <a:gd name="connsiteX1" fmla="*/ 1122648 w 1137888"/>
                          <a:gd name="connsiteY1" fmla="*/ 769620 h 1120140"/>
                          <a:gd name="connsiteX2" fmla="*/ 1130268 w 1137888"/>
                          <a:gd name="connsiteY2" fmla="*/ 746760 h 1120140"/>
                          <a:gd name="connsiteX3" fmla="*/ 1137888 w 1137888"/>
                          <a:gd name="connsiteY3" fmla="*/ 708660 h 1120140"/>
                          <a:gd name="connsiteX4" fmla="*/ 1130268 w 1137888"/>
                          <a:gd name="connsiteY4" fmla="*/ 640080 h 1120140"/>
                          <a:gd name="connsiteX5" fmla="*/ 1115028 w 1137888"/>
                          <a:gd name="connsiteY5" fmla="*/ 609600 h 1120140"/>
                          <a:gd name="connsiteX6" fmla="*/ 1084548 w 1137888"/>
                          <a:gd name="connsiteY6" fmla="*/ 541020 h 1120140"/>
                          <a:gd name="connsiteX7" fmla="*/ 1061688 w 1137888"/>
                          <a:gd name="connsiteY7" fmla="*/ 518160 h 1120140"/>
                          <a:gd name="connsiteX8" fmla="*/ 1046448 w 1137888"/>
                          <a:gd name="connsiteY8" fmla="*/ 487680 h 1120140"/>
                          <a:gd name="connsiteX9" fmla="*/ 1023588 w 1137888"/>
                          <a:gd name="connsiteY9" fmla="*/ 441960 h 1120140"/>
                          <a:gd name="connsiteX10" fmla="*/ 1000728 w 1137888"/>
                          <a:gd name="connsiteY10" fmla="*/ 426720 h 1120140"/>
                          <a:gd name="connsiteX11" fmla="*/ 962628 w 1137888"/>
                          <a:gd name="connsiteY11" fmla="*/ 396240 h 1120140"/>
                          <a:gd name="connsiteX12" fmla="*/ 901668 w 1137888"/>
                          <a:gd name="connsiteY12" fmla="*/ 358140 h 1120140"/>
                          <a:gd name="connsiteX13" fmla="*/ 863568 w 1137888"/>
                          <a:gd name="connsiteY13" fmla="*/ 335280 h 1120140"/>
                          <a:gd name="connsiteX14" fmla="*/ 810228 w 1137888"/>
                          <a:gd name="connsiteY14" fmla="*/ 312420 h 1120140"/>
                          <a:gd name="connsiteX15" fmla="*/ 787368 w 1137888"/>
                          <a:gd name="connsiteY15" fmla="*/ 304800 h 1120140"/>
                          <a:gd name="connsiteX16" fmla="*/ 764508 w 1137888"/>
                          <a:gd name="connsiteY16" fmla="*/ 281940 h 1120140"/>
                          <a:gd name="connsiteX17" fmla="*/ 734028 w 1137888"/>
                          <a:gd name="connsiteY17" fmla="*/ 259080 h 1120140"/>
                          <a:gd name="connsiteX18" fmla="*/ 718788 w 1137888"/>
                          <a:gd name="connsiteY18" fmla="*/ 236220 h 1120140"/>
                          <a:gd name="connsiteX19" fmla="*/ 711168 w 1137888"/>
                          <a:gd name="connsiteY19" fmla="*/ 198120 h 1120140"/>
                          <a:gd name="connsiteX20" fmla="*/ 703548 w 1137888"/>
                          <a:gd name="connsiteY20" fmla="*/ 175260 h 1120140"/>
                          <a:gd name="connsiteX21" fmla="*/ 695928 w 1137888"/>
                          <a:gd name="connsiteY21" fmla="*/ 91440 h 1120140"/>
                          <a:gd name="connsiteX22" fmla="*/ 688308 w 1137888"/>
                          <a:gd name="connsiteY22" fmla="*/ 38100 h 1120140"/>
                          <a:gd name="connsiteX23" fmla="*/ 680688 w 1137888"/>
                          <a:gd name="connsiteY23" fmla="*/ 7620 h 1120140"/>
                          <a:gd name="connsiteX24" fmla="*/ 650208 w 1137888"/>
                          <a:gd name="connsiteY24" fmla="*/ 0 h 1120140"/>
                          <a:gd name="connsiteX25" fmla="*/ 619728 w 1137888"/>
                          <a:gd name="connsiteY25" fmla="*/ 45720 h 1120140"/>
                          <a:gd name="connsiteX26" fmla="*/ 589248 w 1137888"/>
                          <a:gd name="connsiteY26" fmla="*/ 91440 h 1120140"/>
                          <a:gd name="connsiteX27" fmla="*/ 574008 w 1137888"/>
                          <a:gd name="connsiteY27" fmla="*/ 129540 h 1120140"/>
                          <a:gd name="connsiteX28" fmla="*/ 566388 w 1137888"/>
                          <a:gd name="connsiteY28" fmla="*/ 160020 h 1120140"/>
                          <a:gd name="connsiteX29" fmla="*/ 551148 w 1137888"/>
                          <a:gd name="connsiteY29" fmla="*/ 190500 h 1120140"/>
                          <a:gd name="connsiteX30" fmla="*/ 543528 w 1137888"/>
                          <a:gd name="connsiteY30" fmla="*/ 213360 h 1120140"/>
                          <a:gd name="connsiteX31" fmla="*/ 497808 w 1137888"/>
                          <a:gd name="connsiteY31" fmla="*/ 198120 h 1120140"/>
                          <a:gd name="connsiteX32" fmla="*/ 444468 w 1137888"/>
                          <a:gd name="connsiteY32" fmla="*/ 182880 h 1120140"/>
                          <a:gd name="connsiteX33" fmla="*/ 421608 w 1137888"/>
                          <a:gd name="connsiteY33" fmla="*/ 198120 h 1120140"/>
                          <a:gd name="connsiteX34" fmla="*/ 406368 w 1137888"/>
                          <a:gd name="connsiteY34" fmla="*/ 228600 h 1120140"/>
                          <a:gd name="connsiteX35" fmla="*/ 391128 w 1137888"/>
                          <a:gd name="connsiteY35" fmla="*/ 251460 h 1120140"/>
                          <a:gd name="connsiteX36" fmla="*/ 368268 w 1137888"/>
                          <a:gd name="connsiteY36" fmla="*/ 327660 h 1120140"/>
                          <a:gd name="connsiteX37" fmla="*/ 345408 w 1137888"/>
                          <a:gd name="connsiteY37" fmla="*/ 320040 h 1120140"/>
                          <a:gd name="connsiteX38" fmla="*/ 322548 w 1137888"/>
                          <a:gd name="connsiteY38" fmla="*/ 304800 h 1120140"/>
                          <a:gd name="connsiteX39" fmla="*/ 292068 w 1137888"/>
                          <a:gd name="connsiteY39" fmla="*/ 297180 h 1120140"/>
                          <a:gd name="connsiteX40" fmla="*/ 238728 w 1137888"/>
                          <a:gd name="connsiteY40" fmla="*/ 274320 h 1120140"/>
                          <a:gd name="connsiteX41" fmla="*/ 200628 w 1137888"/>
                          <a:gd name="connsiteY41" fmla="*/ 281940 h 1120140"/>
                          <a:gd name="connsiteX42" fmla="*/ 208248 w 1137888"/>
                          <a:gd name="connsiteY42" fmla="*/ 365760 h 1120140"/>
                          <a:gd name="connsiteX43" fmla="*/ 238728 w 1137888"/>
                          <a:gd name="connsiteY43" fmla="*/ 441960 h 1120140"/>
                          <a:gd name="connsiteX44" fmla="*/ 246348 w 1137888"/>
                          <a:gd name="connsiteY44" fmla="*/ 464820 h 1120140"/>
                          <a:gd name="connsiteX45" fmla="*/ 193008 w 1137888"/>
                          <a:gd name="connsiteY45" fmla="*/ 480060 h 1120140"/>
                          <a:gd name="connsiteX46" fmla="*/ 170148 w 1137888"/>
                          <a:gd name="connsiteY46" fmla="*/ 495300 h 1120140"/>
                          <a:gd name="connsiteX47" fmla="*/ 116808 w 1137888"/>
                          <a:gd name="connsiteY47" fmla="*/ 685800 h 1120140"/>
                          <a:gd name="connsiteX48" fmla="*/ 93948 w 1137888"/>
                          <a:gd name="connsiteY48" fmla="*/ 693420 h 1120140"/>
                          <a:gd name="connsiteX49" fmla="*/ 48228 w 1137888"/>
                          <a:gd name="connsiteY49" fmla="*/ 739140 h 1120140"/>
                          <a:gd name="connsiteX50" fmla="*/ 25368 w 1137888"/>
                          <a:gd name="connsiteY50" fmla="*/ 762000 h 1120140"/>
                          <a:gd name="connsiteX51" fmla="*/ 10128 w 1137888"/>
                          <a:gd name="connsiteY51" fmla="*/ 822960 h 1120140"/>
                          <a:gd name="connsiteX52" fmla="*/ 2508 w 1137888"/>
                          <a:gd name="connsiteY52" fmla="*/ 845820 h 1120140"/>
                          <a:gd name="connsiteX53" fmla="*/ 48228 w 1137888"/>
                          <a:gd name="connsiteY53" fmla="*/ 830580 h 1120140"/>
                          <a:gd name="connsiteX54" fmla="*/ 71088 w 1137888"/>
                          <a:gd name="connsiteY54" fmla="*/ 822960 h 1120140"/>
                          <a:gd name="connsiteX55" fmla="*/ 185388 w 1137888"/>
                          <a:gd name="connsiteY55" fmla="*/ 830580 h 1120140"/>
                          <a:gd name="connsiteX56" fmla="*/ 231108 w 1137888"/>
                          <a:gd name="connsiteY56" fmla="*/ 838200 h 1120140"/>
                          <a:gd name="connsiteX57" fmla="*/ 316833 w 1137888"/>
                          <a:gd name="connsiteY57" fmla="*/ 887730 h 1120140"/>
                          <a:gd name="connsiteX58" fmla="*/ 385413 w 1137888"/>
                          <a:gd name="connsiteY58" fmla="*/ 948690 h 1120140"/>
                          <a:gd name="connsiteX59" fmla="*/ 421608 w 1137888"/>
                          <a:gd name="connsiteY59" fmla="*/ 975360 h 1120140"/>
                          <a:gd name="connsiteX60" fmla="*/ 473043 w 1137888"/>
                          <a:gd name="connsiteY60" fmla="*/ 1007745 h 1120140"/>
                          <a:gd name="connsiteX61" fmla="*/ 518763 w 1137888"/>
                          <a:gd name="connsiteY61" fmla="*/ 1028700 h 1120140"/>
                          <a:gd name="connsiteX62" fmla="*/ 556863 w 1137888"/>
                          <a:gd name="connsiteY62" fmla="*/ 1042035 h 1120140"/>
                          <a:gd name="connsiteX63" fmla="*/ 604488 w 1137888"/>
                          <a:gd name="connsiteY63" fmla="*/ 1059180 h 1120140"/>
                          <a:gd name="connsiteX64" fmla="*/ 627348 w 1137888"/>
                          <a:gd name="connsiteY64" fmla="*/ 1066800 h 1120140"/>
                          <a:gd name="connsiteX65" fmla="*/ 665448 w 1137888"/>
                          <a:gd name="connsiteY65" fmla="*/ 1082040 h 1120140"/>
                          <a:gd name="connsiteX66" fmla="*/ 718788 w 1137888"/>
                          <a:gd name="connsiteY66" fmla="*/ 1097280 h 1120140"/>
                          <a:gd name="connsiteX67" fmla="*/ 749268 w 1137888"/>
                          <a:gd name="connsiteY67" fmla="*/ 1112520 h 1120140"/>
                          <a:gd name="connsiteX68" fmla="*/ 810228 w 1137888"/>
                          <a:gd name="connsiteY68" fmla="*/ 1120140 h 1120140"/>
                          <a:gd name="connsiteX69" fmla="*/ 878808 w 1137888"/>
                          <a:gd name="connsiteY69" fmla="*/ 1112520 h 1120140"/>
                          <a:gd name="connsiteX70" fmla="*/ 947388 w 1137888"/>
                          <a:gd name="connsiteY70" fmla="*/ 1097280 h 1120140"/>
                          <a:gd name="connsiteX71" fmla="*/ 993108 w 1137888"/>
                          <a:gd name="connsiteY71" fmla="*/ 1066800 h 1120140"/>
                          <a:gd name="connsiteX72" fmla="*/ 1015968 w 1137888"/>
                          <a:gd name="connsiteY72" fmla="*/ 1051560 h 1120140"/>
                          <a:gd name="connsiteX73" fmla="*/ 1069308 w 1137888"/>
                          <a:gd name="connsiteY73" fmla="*/ 1013460 h 1120140"/>
                          <a:gd name="connsiteX74" fmla="*/ 1099788 w 1137888"/>
                          <a:gd name="connsiteY74" fmla="*/ 967740 h 1120140"/>
                          <a:gd name="connsiteX75" fmla="*/ 1107408 w 1137888"/>
                          <a:gd name="connsiteY75" fmla="*/ 937260 h 1120140"/>
                          <a:gd name="connsiteX76" fmla="*/ 1122648 w 1137888"/>
                          <a:gd name="connsiteY76" fmla="*/ 891540 h 1120140"/>
                          <a:gd name="connsiteX77" fmla="*/ 1115028 w 1137888"/>
                          <a:gd name="connsiteY77" fmla="*/ 845820 h 1120140"/>
                          <a:gd name="connsiteX0" fmla="*/ 1115028 w 1137888"/>
                          <a:gd name="connsiteY0" fmla="*/ 845820 h 1120140"/>
                          <a:gd name="connsiteX1" fmla="*/ 1122648 w 1137888"/>
                          <a:gd name="connsiteY1" fmla="*/ 769620 h 1120140"/>
                          <a:gd name="connsiteX2" fmla="*/ 1130268 w 1137888"/>
                          <a:gd name="connsiteY2" fmla="*/ 746760 h 1120140"/>
                          <a:gd name="connsiteX3" fmla="*/ 1137888 w 1137888"/>
                          <a:gd name="connsiteY3" fmla="*/ 708660 h 1120140"/>
                          <a:gd name="connsiteX4" fmla="*/ 1130268 w 1137888"/>
                          <a:gd name="connsiteY4" fmla="*/ 640080 h 1120140"/>
                          <a:gd name="connsiteX5" fmla="*/ 1115028 w 1137888"/>
                          <a:gd name="connsiteY5" fmla="*/ 609600 h 1120140"/>
                          <a:gd name="connsiteX6" fmla="*/ 1084548 w 1137888"/>
                          <a:gd name="connsiteY6" fmla="*/ 541020 h 1120140"/>
                          <a:gd name="connsiteX7" fmla="*/ 1061688 w 1137888"/>
                          <a:gd name="connsiteY7" fmla="*/ 518160 h 1120140"/>
                          <a:gd name="connsiteX8" fmla="*/ 1046448 w 1137888"/>
                          <a:gd name="connsiteY8" fmla="*/ 487680 h 1120140"/>
                          <a:gd name="connsiteX9" fmla="*/ 1023588 w 1137888"/>
                          <a:gd name="connsiteY9" fmla="*/ 441960 h 1120140"/>
                          <a:gd name="connsiteX10" fmla="*/ 1000728 w 1137888"/>
                          <a:gd name="connsiteY10" fmla="*/ 426720 h 1120140"/>
                          <a:gd name="connsiteX11" fmla="*/ 962628 w 1137888"/>
                          <a:gd name="connsiteY11" fmla="*/ 396240 h 1120140"/>
                          <a:gd name="connsiteX12" fmla="*/ 901668 w 1137888"/>
                          <a:gd name="connsiteY12" fmla="*/ 358140 h 1120140"/>
                          <a:gd name="connsiteX13" fmla="*/ 863568 w 1137888"/>
                          <a:gd name="connsiteY13" fmla="*/ 335280 h 1120140"/>
                          <a:gd name="connsiteX14" fmla="*/ 810228 w 1137888"/>
                          <a:gd name="connsiteY14" fmla="*/ 312420 h 1120140"/>
                          <a:gd name="connsiteX15" fmla="*/ 787368 w 1137888"/>
                          <a:gd name="connsiteY15" fmla="*/ 304800 h 1120140"/>
                          <a:gd name="connsiteX16" fmla="*/ 764508 w 1137888"/>
                          <a:gd name="connsiteY16" fmla="*/ 281940 h 1120140"/>
                          <a:gd name="connsiteX17" fmla="*/ 734028 w 1137888"/>
                          <a:gd name="connsiteY17" fmla="*/ 259080 h 1120140"/>
                          <a:gd name="connsiteX18" fmla="*/ 718788 w 1137888"/>
                          <a:gd name="connsiteY18" fmla="*/ 236220 h 1120140"/>
                          <a:gd name="connsiteX19" fmla="*/ 711168 w 1137888"/>
                          <a:gd name="connsiteY19" fmla="*/ 198120 h 1120140"/>
                          <a:gd name="connsiteX20" fmla="*/ 703548 w 1137888"/>
                          <a:gd name="connsiteY20" fmla="*/ 175260 h 1120140"/>
                          <a:gd name="connsiteX21" fmla="*/ 695928 w 1137888"/>
                          <a:gd name="connsiteY21" fmla="*/ 91440 h 1120140"/>
                          <a:gd name="connsiteX22" fmla="*/ 688308 w 1137888"/>
                          <a:gd name="connsiteY22" fmla="*/ 38100 h 1120140"/>
                          <a:gd name="connsiteX23" fmla="*/ 680688 w 1137888"/>
                          <a:gd name="connsiteY23" fmla="*/ 7620 h 1120140"/>
                          <a:gd name="connsiteX24" fmla="*/ 650208 w 1137888"/>
                          <a:gd name="connsiteY24" fmla="*/ 0 h 1120140"/>
                          <a:gd name="connsiteX25" fmla="*/ 619728 w 1137888"/>
                          <a:gd name="connsiteY25" fmla="*/ 45720 h 1120140"/>
                          <a:gd name="connsiteX26" fmla="*/ 589248 w 1137888"/>
                          <a:gd name="connsiteY26" fmla="*/ 91440 h 1120140"/>
                          <a:gd name="connsiteX27" fmla="*/ 574008 w 1137888"/>
                          <a:gd name="connsiteY27" fmla="*/ 129540 h 1120140"/>
                          <a:gd name="connsiteX28" fmla="*/ 566388 w 1137888"/>
                          <a:gd name="connsiteY28" fmla="*/ 160020 h 1120140"/>
                          <a:gd name="connsiteX29" fmla="*/ 551148 w 1137888"/>
                          <a:gd name="connsiteY29" fmla="*/ 190500 h 1120140"/>
                          <a:gd name="connsiteX30" fmla="*/ 543528 w 1137888"/>
                          <a:gd name="connsiteY30" fmla="*/ 213360 h 1120140"/>
                          <a:gd name="connsiteX31" fmla="*/ 497808 w 1137888"/>
                          <a:gd name="connsiteY31" fmla="*/ 198120 h 1120140"/>
                          <a:gd name="connsiteX32" fmla="*/ 444468 w 1137888"/>
                          <a:gd name="connsiteY32" fmla="*/ 182880 h 1120140"/>
                          <a:gd name="connsiteX33" fmla="*/ 421608 w 1137888"/>
                          <a:gd name="connsiteY33" fmla="*/ 198120 h 1120140"/>
                          <a:gd name="connsiteX34" fmla="*/ 406368 w 1137888"/>
                          <a:gd name="connsiteY34" fmla="*/ 228600 h 1120140"/>
                          <a:gd name="connsiteX35" fmla="*/ 391128 w 1137888"/>
                          <a:gd name="connsiteY35" fmla="*/ 251460 h 1120140"/>
                          <a:gd name="connsiteX36" fmla="*/ 368268 w 1137888"/>
                          <a:gd name="connsiteY36" fmla="*/ 327660 h 1120140"/>
                          <a:gd name="connsiteX37" fmla="*/ 345408 w 1137888"/>
                          <a:gd name="connsiteY37" fmla="*/ 320040 h 1120140"/>
                          <a:gd name="connsiteX38" fmla="*/ 322548 w 1137888"/>
                          <a:gd name="connsiteY38" fmla="*/ 304800 h 1120140"/>
                          <a:gd name="connsiteX39" fmla="*/ 292068 w 1137888"/>
                          <a:gd name="connsiteY39" fmla="*/ 297180 h 1120140"/>
                          <a:gd name="connsiteX40" fmla="*/ 238728 w 1137888"/>
                          <a:gd name="connsiteY40" fmla="*/ 274320 h 1120140"/>
                          <a:gd name="connsiteX41" fmla="*/ 200628 w 1137888"/>
                          <a:gd name="connsiteY41" fmla="*/ 281940 h 1120140"/>
                          <a:gd name="connsiteX42" fmla="*/ 208248 w 1137888"/>
                          <a:gd name="connsiteY42" fmla="*/ 365760 h 1120140"/>
                          <a:gd name="connsiteX43" fmla="*/ 238728 w 1137888"/>
                          <a:gd name="connsiteY43" fmla="*/ 441960 h 1120140"/>
                          <a:gd name="connsiteX44" fmla="*/ 246348 w 1137888"/>
                          <a:gd name="connsiteY44" fmla="*/ 464820 h 1120140"/>
                          <a:gd name="connsiteX45" fmla="*/ 193008 w 1137888"/>
                          <a:gd name="connsiteY45" fmla="*/ 480060 h 1120140"/>
                          <a:gd name="connsiteX46" fmla="*/ 170148 w 1137888"/>
                          <a:gd name="connsiteY46" fmla="*/ 495300 h 1120140"/>
                          <a:gd name="connsiteX47" fmla="*/ 116808 w 1137888"/>
                          <a:gd name="connsiteY47" fmla="*/ 685800 h 1120140"/>
                          <a:gd name="connsiteX48" fmla="*/ 93948 w 1137888"/>
                          <a:gd name="connsiteY48" fmla="*/ 693420 h 1120140"/>
                          <a:gd name="connsiteX49" fmla="*/ 48228 w 1137888"/>
                          <a:gd name="connsiteY49" fmla="*/ 739140 h 1120140"/>
                          <a:gd name="connsiteX50" fmla="*/ 25368 w 1137888"/>
                          <a:gd name="connsiteY50" fmla="*/ 762000 h 1120140"/>
                          <a:gd name="connsiteX51" fmla="*/ 10128 w 1137888"/>
                          <a:gd name="connsiteY51" fmla="*/ 822960 h 1120140"/>
                          <a:gd name="connsiteX52" fmla="*/ 2508 w 1137888"/>
                          <a:gd name="connsiteY52" fmla="*/ 845820 h 1120140"/>
                          <a:gd name="connsiteX53" fmla="*/ 48228 w 1137888"/>
                          <a:gd name="connsiteY53" fmla="*/ 830580 h 1120140"/>
                          <a:gd name="connsiteX54" fmla="*/ 71088 w 1137888"/>
                          <a:gd name="connsiteY54" fmla="*/ 822960 h 1120140"/>
                          <a:gd name="connsiteX55" fmla="*/ 162528 w 1137888"/>
                          <a:gd name="connsiteY55" fmla="*/ 822960 h 1120140"/>
                          <a:gd name="connsiteX56" fmla="*/ 231108 w 1137888"/>
                          <a:gd name="connsiteY56" fmla="*/ 838200 h 1120140"/>
                          <a:gd name="connsiteX57" fmla="*/ 316833 w 1137888"/>
                          <a:gd name="connsiteY57" fmla="*/ 887730 h 1120140"/>
                          <a:gd name="connsiteX58" fmla="*/ 385413 w 1137888"/>
                          <a:gd name="connsiteY58" fmla="*/ 948690 h 1120140"/>
                          <a:gd name="connsiteX59" fmla="*/ 421608 w 1137888"/>
                          <a:gd name="connsiteY59" fmla="*/ 975360 h 1120140"/>
                          <a:gd name="connsiteX60" fmla="*/ 473043 w 1137888"/>
                          <a:gd name="connsiteY60" fmla="*/ 1007745 h 1120140"/>
                          <a:gd name="connsiteX61" fmla="*/ 518763 w 1137888"/>
                          <a:gd name="connsiteY61" fmla="*/ 1028700 h 1120140"/>
                          <a:gd name="connsiteX62" fmla="*/ 556863 w 1137888"/>
                          <a:gd name="connsiteY62" fmla="*/ 1042035 h 1120140"/>
                          <a:gd name="connsiteX63" fmla="*/ 604488 w 1137888"/>
                          <a:gd name="connsiteY63" fmla="*/ 1059180 h 1120140"/>
                          <a:gd name="connsiteX64" fmla="*/ 627348 w 1137888"/>
                          <a:gd name="connsiteY64" fmla="*/ 1066800 h 1120140"/>
                          <a:gd name="connsiteX65" fmla="*/ 665448 w 1137888"/>
                          <a:gd name="connsiteY65" fmla="*/ 1082040 h 1120140"/>
                          <a:gd name="connsiteX66" fmla="*/ 718788 w 1137888"/>
                          <a:gd name="connsiteY66" fmla="*/ 1097280 h 1120140"/>
                          <a:gd name="connsiteX67" fmla="*/ 749268 w 1137888"/>
                          <a:gd name="connsiteY67" fmla="*/ 1112520 h 1120140"/>
                          <a:gd name="connsiteX68" fmla="*/ 810228 w 1137888"/>
                          <a:gd name="connsiteY68" fmla="*/ 1120140 h 1120140"/>
                          <a:gd name="connsiteX69" fmla="*/ 878808 w 1137888"/>
                          <a:gd name="connsiteY69" fmla="*/ 1112520 h 1120140"/>
                          <a:gd name="connsiteX70" fmla="*/ 947388 w 1137888"/>
                          <a:gd name="connsiteY70" fmla="*/ 1097280 h 1120140"/>
                          <a:gd name="connsiteX71" fmla="*/ 993108 w 1137888"/>
                          <a:gd name="connsiteY71" fmla="*/ 1066800 h 1120140"/>
                          <a:gd name="connsiteX72" fmla="*/ 1015968 w 1137888"/>
                          <a:gd name="connsiteY72" fmla="*/ 1051560 h 1120140"/>
                          <a:gd name="connsiteX73" fmla="*/ 1069308 w 1137888"/>
                          <a:gd name="connsiteY73" fmla="*/ 1013460 h 1120140"/>
                          <a:gd name="connsiteX74" fmla="*/ 1099788 w 1137888"/>
                          <a:gd name="connsiteY74" fmla="*/ 967740 h 1120140"/>
                          <a:gd name="connsiteX75" fmla="*/ 1107408 w 1137888"/>
                          <a:gd name="connsiteY75" fmla="*/ 937260 h 1120140"/>
                          <a:gd name="connsiteX76" fmla="*/ 1122648 w 1137888"/>
                          <a:gd name="connsiteY76" fmla="*/ 891540 h 1120140"/>
                          <a:gd name="connsiteX77" fmla="*/ 1115028 w 1137888"/>
                          <a:gd name="connsiteY77" fmla="*/ 845820 h 1120140"/>
                          <a:gd name="connsiteX0" fmla="*/ 1115028 w 1137888"/>
                          <a:gd name="connsiteY0" fmla="*/ 845820 h 1120140"/>
                          <a:gd name="connsiteX1" fmla="*/ 1122648 w 1137888"/>
                          <a:gd name="connsiteY1" fmla="*/ 769620 h 1120140"/>
                          <a:gd name="connsiteX2" fmla="*/ 1130268 w 1137888"/>
                          <a:gd name="connsiteY2" fmla="*/ 746760 h 1120140"/>
                          <a:gd name="connsiteX3" fmla="*/ 1137888 w 1137888"/>
                          <a:gd name="connsiteY3" fmla="*/ 708660 h 1120140"/>
                          <a:gd name="connsiteX4" fmla="*/ 1130268 w 1137888"/>
                          <a:gd name="connsiteY4" fmla="*/ 640080 h 1120140"/>
                          <a:gd name="connsiteX5" fmla="*/ 1115028 w 1137888"/>
                          <a:gd name="connsiteY5" fmla="*/ 609600 h 1120140"/>
                          <a:gd name="connsiteX6" fmla="*/ 1084548 w 1137888"/>
                          <a:gd name="connsiteY6" fmla="*/ 541020 h 1120140"/>
                          <a:gd name="connsiteX7" fmla="*/ 1061688 w 1137888"/>
                          <a:gd name="connsiteY7" fmla="*/ 518160 h 1120140"/>
                          <a:gd name="connsiteX8" fmla="*/ 1046448 w 1137888"/>
                          <a:gd name="connsiteY8" fmla="*/ 487680 h 1120140"/>
                          <a:gd name="connsiteX9" fmla="*/ 1023588 w 1137888"/>
                          <a:gd name="connsiteY9" fmla="*/ 441960 h 1120140"/>
                          <a:gd name="connsiteX10" fmla="*/ 1000728 w 1137888"/>
                          <a:gd name="connsiteY10" fmla="*/ 426720 h 1120140"/>
                          <a:gd name="connsiteX11" fmla="*/ 962628 w 1137888"/>
                          <a:gd name="connsiteY11" fmla="*/ 396240 h 1120140"/>
                          <a:gd name="connsiteX12" fmla="*/ 901668 w 1137888"/>
                          <a:gd name="connsiteY12" fmla="*/ 358140 h 1120140"/>
                          <a:gd name="connsiteX13" fmla="*/ 863568 w 1137888"/>
                          <a:gd name="connsiteY13" fmla="*/ 335280 h 1120140"/>
                          <a:gd name="connsiteX14" fmla="*/ 810228 w 1137888"/>
                          <a:gd name="connsiteY14" fmla="*/ 312420 h 1120140"/>
                          <a:gd name="connsiteX15" fmla="*/ 787368 w 1137888"/>
                          <a:gd name="connsiteY15" fmla="*/ 304800 h 1120140"/>
                          <a:gd name="connsiteX16" fmla="*/ 764508 w 1137888"/>
                          <a:gd name="connsiteY16" fmla="*/ 281940 h 1120140"/>
                          <a:gd name="connsiteX17" fmla="*/ 734028 w 1137888"/>
                          <a:gd name="connsiteY17" fmla="*/ 259080 h 1120140"/>
                          <a:gd name="connsiteX18" fmla="*/ 718788 w 1137888"/>
                          <a:gd name="connsiteY18" fmla="*/ 236220 h 1120140"/>
                          <a:gd name="connsiteX19" fmla="*/ 711168 w 1137888"/>
                          <a:gd name="connsiteY19" fmla="*/ 198120 h 1120140"/>
                          <a:gd name="connsiteX20" fmla="*/ 703548 w 1137888"/>
                          <a:gd name="connsiteY20" fmla="*/ 175260 h 1120140"/>
                          <a:gd name="connsiteX21" fmla="*/ 695928 w 1137888"/>
                          <a:gd name="connsiteY21" fmla="*/ 91440 h 1120140"/>
                          <a:gd name="connsiteX22" fmla="*/ 688308 w 1137888"/>
                          <a:gd name="connsiteY22" fmla="*/ 38100 h 1120140"/>
                          <a:gd name="connsiteX23" fmla="*/ 680688 w 1137888"/>
                          <a:gd name="connsiteY23" fmla="*/ 7620 h 1120140"/>
                          <a:gd name="connsiteX24" fmla="*/ 650208 w 1137888"/>
                          <a:gd name="connsiteY24" fmla="*/ 0 h 1120140"/>
                          <a:gd name="connsiteX25" fmla="*/ 619728 w 1137888"/>
                          <a:gd name="connsiteY25" fmla="*/ 45720 h 1120140"/>
                          <a:gd name="connsiteX26" fmla="*/ 589248 w 1137888"/>
                          <a:gd name="connsiteY26" fmla="*/ 91440 h 1120140"/>
                          <a:gd name="connsiteX27" fmla="*/ 574008 w 1137888"/>
                          <a:gd name="connsiteY27" fmla="*/ 129540 h 1120140"/>
                          <a:gd name="connsiteX28" fmla="*/ 566388 w 1137888"/>
                          <a:gd name="connsiteY28" fmla="*/ 160020 h 1120140"/>
                          <a:gd name="connsiteX29" fmla="*/ 551148 w 1137888"/>
                          <a:gd name="connsiteY29" fmla="*/ 190500 h 1120140"/>
                          <a:gd name="connsiteX30" fmla="*/ 543528 w 1137888"/>
                          <a:gd name="connsiteY30" fmla="*/ 213360 h 1120140"/>
                          <a:gd name="connsiteX31" fmla="*/ 497808 w 1137888"/>
                          <a:gd name="connsiteY31" fmla="*/ 198120 h 1120140"/>
                          <a:gd name="connsiteX32" fmla="*/ 444468 w 1137888"/>
                          <a:gd name="connsiteY32" fmla="*/ 182880 h 1120140"/>
                          <a:gd name="connsiteX33" fmla="*/ 421608 w 1137888"/>
                          <a:gd name="connsiteY33" fmla="*/ 198120 h 1120140"/>
                          <a:gd name="connsiteX34" fmla="*/ 406368 w 1137888"/>
                          <a:gd name="connsiteY34" fmla="*/ 228600 h 1120140"/>
                          <a:gd name="connsiteX35" fmla="*/ 391128 w 1137888"/>
                          <a:gd name="connsiteY35" fmla="*/ 251460 h 1120140"/>
                          <a:gd name="connsiteX36" fmla="*/ 368268 w 1137888"/>
                          <a:gd name="connsiteY36" fmla="*/ 327660 h 1120140"/>
                          <a:gd name="connsiteX37" fmla="*/ 345408 w 1137888"/>
                          <a:gd name="connsiteY37" fmla="*/ 320040 h 1120140"/>
                          <a:gd name="connsiteX38" fmla="*/ 322548 w 1137888"/>
                          <a:gd name="connsiteY38" fmla="*/ 304800 h 1120140"/>
                          <a:gd name="connsiteX39" fmla="*/ 292068 w 1137888"/>
                          <a:gd name="connsiteY39" fmla="*/ 297180 h 1120140"/>
                          <a:gd name="connsiteX40" fmla="*/ 238728 w 1137888"/>
                          <a:gd name="connsiteY40" fmla="*/ 274320 h 1120140"/>
                          <a:gd name="connsiteX41" fmla="*/ 200628 w 1137888"/>
                          <a:gd name="connsiteY41" fmla="*/ 281940 h 1120140"/>
                          <a:gd name="connsiteX42" fmla="*/ 208248 w 1137888"/>
                          <a:gd name="connsiteY42" fmla="*/ 365760 h 1120140"/>
                          <a:gd name="connsiteX43" fmla="*/ 238728 w 1137888"/>
                          <a:gd name="connsiteY43" fmla="*/ 441960 h 1120140"/>
                          <a:gd name="connsiteX44" fmla="*/ 246348 w 1137888"/>
                          <a:gd name="connsiteY44" fmla="*/ 464820 h 1120140"/>
                          <a:gd name="connsiteX45" fmla="*/ 193008 w 1137888"/>
                          <a:gd name="connsiteY45" fmla="*/ 480060 h 1120140"/>
                          <a:gd name="connsiteX46" fmla="*/ 170148 w 1137888"/>
                          <a:gd name="connsiteY46" fmla="*/ 495300 h 1120140"/>
                          <a:gd name="connsiteX47" fmla="*/ 187293 w 1137888"/>
                          <a:gd name="connsiteY47" fmla="*/ 630555 h 1120140"/>
                          <a:gd name="connsiteX48" fmla="*/ 116808 w 1137888"/>
                          <a:gd name="connsiteY48" fmla="*/ 685800 h 1120140"/>
                          <a:gd name="connsiteX49" fmla="*/ 93948 w 1137888"/>
                          <a:gd name="connsiteY49" fmla="*/ 693420 h 1120140"/>
                          <a:gd name="connsiteX50" fmla="*/ 48228 w 1137888"/>
                          <a:gd name="connsiteY50" fmla="*/ 739140 h 1120140"/>
                          <a:gd name="connsiteX51" fmla="*/ 25368 w 1137888"/>
                          <a:gd name="connsiteY51" fmla="*/ 762000 h 1120140"/>
                          <a:gd name="connsiteX52" fmla="*/ 10128 w 1137888"/>
                          <a:gd name="connsiteY52" fmla="*/ 822960 h 1120140"/>
                          <a:gd name="connsiteX53" fmla="*/ 2508 w 1137888"/>
                          <a:gd name="connsiteY53" fmla="*/ 845820 h 1120140"/>
                          <a:gd name="connsiteX54" fmla="*/ 48228 w 1137888"/>
                          <a:gd name="connsiteY54" fmla="*/ 830580 h 1120140"/>
                          <a:gd name="connsiteX55" fmla="*/ 71088 w 1137888"/>
                          <a:gd name="connsiteY55" fmla="*/ 822960 h 1120140"/>
                          <a:gd name="connsiteX56" fmla="*/ 162528 w 1137888"/>
                          <a:gd name="connsiteY56" fmla="*/ 822960 h 1120140"/>
                          <a:gd name="connsiteX57" fmla="*/ 231108 w 1137888"/>
                          <a:gd name="connsiteY57" fmla="*/ 838200 h 1120140"/>
                          <a:gd name="connsiteX58" fmla="*/ 316833 w 1137888"/>
                          <a:gd name="connsiteY58" fmla="*/ 887730 h 1120140"/>
                          <a:gd name="connsiteX59" fmla="*/ 385413 w 1137888"/>
                          <a:gd name="connsiteY59" fmla="*/ 948690 h 1120140"/>
                          <a:gd name="connsiteX60" fmla="*/ 421608 w 1137888"/>
                          <a:gd name="connsiteY60" fmla="*/ 975360 h 1120140"/>
                          <a:gd name="connsiteX61" fmla="*/ 473043 w 1137888"/>
                          <a:gd name="connsiteY61" fmla="*/ 1007745 h 1120140"/>
                          <a:gd name="connsiteX62" fmla="*/ 518763 w 1137888"/>
                          <a:gd name="connsiteY62" fmla="*/ 1028700 h 1120140"/>
                          <a:gd name="connsiteX63" fmla="*/ 556863 w 1137888"/>
                          <a:gd name="connsiteY63" fmla="*/ 1042035 h 1120140"/>
                          <a:gd name="connsiteX64" fmla="*/ 604488 w 1137888"/>
                          <a:gd name="connsiteY64" fmla="*/ 1059180 h 1120140"/>
                          <a:gd name="connsiteX65" fmla="*/ 627348 w 1137888"/>
                          <a:gd name="connsiteY65" fmla="*/ 1066800 h 1120140"/>
                          <a:gd name="connsiteX66" fmla="*/ 665448 w 1137888"/>
                          <a:gd name="connsiteY66" fmla="*/ 1082040 h 1120140"/>
                          <a:gd name="connsiteX67" fmla="*/ 718788 w 1137888"/>
                          <a:gd name="connsiteY67" fmla="*/ 1097280 h 1120140"/>
                          <a:gd name="connsiteX68" fmla="*/ 749268 w 1137888"/>
                          <a:gd name="connsiteY68" fmla="*/ 1112520 h 1120140"/>
                          <a:gd name="connsiteX69" fmla="*/ 810228 w 1137888"/>
                          <a:gd name="connsiteY69" fmla="*/ 1120140 h 1120140"/>
                          <a:gd name="connsiteX70" fmla="*/ 878808 w 1137888"/>
                          <a:gd name="connsiteY70" fmla="*/ 1112520 h 1120140"/>
                          <a:gd name="connsiteX71" fmla="*/ 947388 w 1137888"/>
                          <a:gd name="connsiteY71" fmla="*/ 1097280 h 1120140"/>
                          <a:gd name="connsiteX72" fmla="*/ 993108 w 1137888"/>
                          <a:gd name="connsiteY72" fmla="*/ 1066800 h 1120140"/>
                          <a:gd name="connsiteX73" fmla="*/ 1015968 w 1137888"/>
                          <a:gd name="connsiteY73" fmla="*/ 1051560 h 1120140"/>
                          <a:gd name="connsiteX74" fmla="*/ 1069308 w 1137888"/>
                          <a:gd name="connsiteY74" fmla="*/ 1013460 h 1120140"/>
                          <a:gd name="connsiteX75" fmla="*/ 1099788 w 1137888"/>
                          <a:gd name="connsiteY75" fmla="*/ 967740 h 1120140"/>
                          <a:gd name="connsiteX76" fmla="*/ 1107408 w 1137888"/>
                          <a:gd name="connsiteY76" fmla="*/ 937260 h 1120140"/>
                          <a:gd name="connsiteX77" fmla="*/ 1122648 w 1137888"/>
                          <a:gd name="connsiteY77" fmla="*/ 891540 h 1120140"/>
                          <a:gd name="connsiteX78" fmla="*/ 1115028 w 1137888"/>
                          <a:gd name="connsiteY78" fmla="*/ 845820 h 1120140"/>
                          <a:gd name="connsiteX0" fmla="*/ 1134078 w 1137888"/>
                          <a:gd name="connsiteY0" fmla="*/ 843915 h 1120140"/>
                          <a:gd name="connsiteX1" fmla="*/ 1122648 w 1137888"/>
                          <a:gd name="connsiteY1" fmla="*/ 769620 h 1120140"/>
                          <a:gd name="connsiteX2" fmla="*/ 1130268 w 1137888"/>
                          <a:gd name="connsiteY2" fmla="*/ 746760 h 1120140"/>
                          <a:gd name="connsiteX3" fmla="*/ 1137888 w 1137888"/>
                          <a:gd name="connsiteY3" fmla="*/ 708660 h 1120140"/>
                          <a:gd name="connsiteX4" fmla="*/ 1130268 w 1137888"/>
                          <a:gd name="connsiteY4" fmla="*/ 640080 h 1120140"/>
                          <a:gd name="connsiteX5" fmla="*/ 1115028 w 1137888"/>
                          <a:gd name="connsiteY5" fmla="*/ 609600 h 1120140"/>
                          <a:gd name="connsiteX6" fmla="*/ 1084548 w 1137888"/>
                          <a:gd name="connsiteY6" fmla="*/ 541020 h 1120140"/>
                          <a:gd name="connsiteX7" fmla="*/ 1061688 w 1137888"/>
                          <a:gd name="connsiteY7" fmla="*/ 518160 h 1120140"/>
                          <a:gd name="connsiteX8" fmla="*/ 1046448 w 1137888"/>
                          <a:gd name="connsiteY8" fmla="*/ 487680 h 1120140"/>
                          <a:gd name="connsiteX9" fmla="*/ 1023588 w 1137888"/>
                          <a:gd name="connsiteY9" fmla="*/ 441960 h 1120140"/>
                          <a:gd name="connsiteX10" fmla="*/ 1000728 w 1137888"/>
                          <a:gd name="connsiteY10" fmla="*/ 426720 h 1120140"/>
                          <a:gd name="connsiteX11" fmla="*/ 962628 w 1137888"/>
                          <a:gd name="connsiteY11" fmla="*/ 396240 h 1120140"/>
                          <a:gd name="connsiteX12" fmla="*/ 901668 w 1137888"/>
                          <a:gd name="connsiteY12" fmla="*/ 358140 h 1120140"/>
                          <a:gd name="connsiteX13" fmla="*/ 863568 w 1137888"/>
                          <a:gd name="connsiteY13" fmla="*/ 335280 h 1120140"/>
                          <a:gd name="connsiteX14" fmla="*/ 810228 w 1137888"/>
                          <a:gd name="connsiteY14" fmla="*/ 312420 h 1120140"/>
                          <a:gd name="connsiteX15" fmla="*/ 787368 w 1137888"/>
                          <a:gd name="connsiteY15" fmla="*/ 304800 h 1120140"/>
                          <a:gd name="connsiteX16" fmla="*/ 764508 w 1137888"/>
                          <a:gd name="connsiteY16" fmla="*/ 281940 h 1120140"/>
                          <a:gd name="connsiteX17" fmla="*/ 734028 w 1137888"/>
                          <a:gd name="connsiteY17" fmla="*/ 259080 h 1120140"/>
                          <a:gd name="connsiteX18" fmla="*/ 718788 w 1137888"/>
                          <a:gd name="connsiteY18" fmla="*/ 236220 h 1120140"/>
                          <a:gd name="connsiteX19" fmla="*/ 711168 w 1137888"/>
                          <a:gd name="connsiteY19" fmla="*/ 198120 h 1120140"/>
                          <a:gd name="connsiteX20" fmla="*/ 703548 w 1137888"/>
                          <a:gd name="connsiteY20" fmla="*/ 175260 h 1120140"/>
                          <a:gd name="connsiteX21" fmla="*/ 695928 w 1137888"/>
                          <a:gd name="connsiteY21" fmla="*/ 91440 h 1120140"/>
                          <a:gd name="connsiteX22" fmla="*/ 688308 w 1137888"/>
                          <a:gd name="connsiteY22" fmla="*/ 38100 h 1120140"/>
                          <a:gd name="connsiteX23" fmla="*/ 680688 w 1137888"/>
                          <a:gd name="connsiteY23" fmla="*/ 7620 h 1120140"/>
                          <a:gd name="connsiteX24" fmla="*/ 650208 w 1137888"/>
                          <a:gd name="connsiteY24" fmla="*/ 0 h 1120140"/>
                          <a:gd name="connsiteX25" fmla="*/ 619728 w 1137888"/>
                          <a:gd name="connsiteY25" fmla="*/ 45720 h 1120140"/>
                          <a:gd name="connsiteX26" fmla="*/ 589248 w 1137888"/>
                          <a:gd name="connsiteY26" fmla="*/ 91440 h 1120140"/>
                          <a:gd name="connsiteX27" fmla="*/ 574008 w 1137888"/>
                          <a:gd name="connsiteY27" fmla="*/ 129540 h 1120140"/>
                          <a:gd name="connsiteX28" fmla="*/ 566388 w 1137888"/>
                          <a:gd name="connsiteY28" fmla="*/ 160020 h 1120140"/>
                          <a:gd name="connsiteX29" fmla="*/ 551148 w 1137888"/>
                          <a:gd name="connsiteY29" fmla="*/ 190500 h 1120140"/>
                          <a:gd name="connsiteX30" fmla="*/ 543528 w 1137888"/>
                          <a:gd name="connsiteY30" fmla="*/ 213360 h 1120140"/>
                          <a:gd name="connsiteX31" fmla="*/ 497808 w 1137888"/>
                          <a:gd name="connsiteY31" fmla="*/ 198120 h 1120140"/>
                          <a:gd name="connsiteX32" fmla="*/ 444468 w 1137888"/>
                          <a:gd name="connsiteY32" fmla="*/ 182880 h 1120140"/>
                          <a:gd name="connsiteX33" fmla="*/ 421608 w 1137888"/>
                          <a:gd name="connsiteY33" fmla="*/ 198120 h 1120140"/>
                          <a:gd name="connsiteX34" fmla="*/ 406368 w 1137888"/>
                          <a:gd name="connsiteY34" fmla="*/ 228600 h 1120140"/>
                          <a:gd name="connsiteX35" fmla="*/ 391128 w 1137888"/>
                          <a:gd name="connsiteY35" fmla="*/ 251460 h 1120140"/>
                          <a:gd name="connsiteX36" fmla="*/ 368268 w 1137888"/>
                          <a:gd name="connsiteY36" fmla="*/ 327660 h 1120140"/>
                          <a:gd name="connsiteX37" fmla="*/ 345408 w 1137888"/>
                          <a:gd name="connsiteY37" fmla="*/ 320040 h 1120140"/>
                          <a:gd name="connsiteX38" fmla="*/ 322548 w 1137888"/>
                          <a:gd name="connsiteY38" fmla="*/ 304800 h 1120140"/>
                          <a:gd name="connsiteX39" fmla="*/ 292068 w 1137888"/>
                          <a:gd name="connsiteY39" fmla="*/ 297180 h 1120140"/>
                          <a:gd name="connsiteX40" fmla="*/ 238728 w 1137888"/>
                          <a:gd name="connsiteY40" fmla="*/ 274320 h 1120140"/>
                          <a:gd name="connsiteX41" fmla="*/ 200628 w 1137888"/>
                          <a:gd name="connsiteY41" fmla="*/ 281940 h 1120140"/>
                          <a:gd name="connsiteX42" fmla="*/ 208248 w 1137888"/>
                          <a:gd name="connsiteY42" fmla="*/ 365760 h 1120140"/>
                          <a:gd name="connsiteX43" fmla="*/ 238728 w 1137888"/>
                          <a:gd name="connsiteY43" fmla="*/ 441960 h 1120140"/>
                          <a:gd name="connsiteX44" fmla="*/ 246348 w 1137888"/>
                          <a:gd name="connsiteY44" fmla="*/ 464820 h 1120140"/>
                          <a:gd name="connsiteX45" fmla="*/ 193008 w 1137888"/>
                          <a:gd name="connsiteY45" fmla="*/ 480060 h 1120140"/>
                          <a:gd name="connsiteX46" fmla="*/ 170148 w 1137888"/>
                          <a:gd name="connsiteY46" fmla="*/ 495300 h 1120140"/>
                          <a:gd name="connsiteX47" fmla="*/ 187293 w 1137888"/>
                          <a:gd name="connsiteY47" fmla="*/ 630555 h 1120140"/>
                          <a:gd name="connsiteX48" fmla="*/ 116808 w 1137888"/>
                          <a:gd name="connsiteY48" fmla="*/ 685800 h 1120140"/>
                          <a:gd name="connsiteX49" fmla="*/ 93948 w 1137888"/>
                          <a:gd name="connsiteY49" fmla="*/ 693420 h 1120140"/>
                          <a:gd name="connsiteX50" fmla="*/ 48228 w 1137888"/>
                          <a:gd name="connsiteY50" fmla="*/ 739140 h 1120140"/>
                          <a:gd name="connsiteX51" fmla="*/ 25368 w 1137888"/>
                          <a:gd name="connsiteY51" fmla="*/ 762000 h 1120140"/>
                          <a:gd name="connsiteX52" fmla="*/ 10128 w 1137888"/>
                          <a:gd name="connsiteY52" fmla="*/ 822960 h 1120140"/>
                          <a:gd name="connsiteX53" fmla="*/ 2508 w 1137888"/>
                          <a:gd name="connsiteY53" fmla="*/ 845820 h 1120140"/>
                          <a:gd name="connsiteX54" fmla="*/ 48228 w 1137888"/>
                          <a:gd name="connsiteY54" fmla="*/ 830580 h 1120140"/>
                          <a:gd name="connsiteX55" fmla="*/ 71088 w 1137888"/>
                          <a:gd name="connsiteY55" fmla="*/ 822960 h 1120140"/>
                          <a:gd name="connsiteX56" fmla="*/ 162528 w 1137888"/>
                          <a:gd name="connsiteY56" fmla="*/ 822960 h 1120140"/>
                          <a:gd name="connsiteX57" fmla="*/ 231108 w 1137888"/>
                          <a:gd name="connsiteY57" fmla="*/ 838200 h 1120140"/>
                          <a:gd name="connsiteX58" fmla="*/ 316833 w 1137888"/>
                          <a:gd name="connsiteY58" fmla="*/ 887730 h 1120140"/>
                          <a:gd name="connsiteX59" fmla="*/ 385413 w 1137888"/>
                          <a:gd name="connsiteY59" fmla="*/ 948690 h 1120140"/>
                          <a:gd name="connsiteX60" fmla="*/ 421608 w 1137888"/>
                          <a:gd name="connsiteY60" fmla="*/ 975360 h 1120140"/>
                          <a:gd name="connsiteX61" fmla="*/ 473043 w 1137888"/>
                          <a:gd name="connsiteY61" fmla="*/ 1007745 h 1120140"/>
                          <a:gd name="connsiteX62" fmla="*/ 518763 w 1137888"/>
                          <a:gd name="connsiteY62" fmla="*/ 1028700 h 1120140"/>
                          <a:gd name="connsiteX63" fmla="*/ 556863 w 1137888"/>
                          <a:gd name="connsiteY63" fmla="*/ 1042035 h 1120140"/>
                          <a:gd name="connsiteX64" fmla="*/ 604488 w 1137888"/>
                          <a:gd name="connsiteY64" fmla="*/ 1059180 h 1120140"/>
                          <a:gd name="connsiteX65" fmla="*/ 627348 w 1137888"/>
                          <a:gd name="connsiteY65" fmla="*/ 1066800 h 1120140"/>
                          <a:gd name="connsiteX66" fmla="*/ 665448 w 1137888"/>
                          <a:gd name="connsiteY66" fmla="*/ 1082040 h 1120140"/>
                          <a:gd name="connsiteX67" fmla="*/ 718788 w 1137888"/>
                          <a:gd name="connsiteY67" fmla="*/ 1097280 h 1120140"/>
                          <a:gd name="connsiteX68" fmla="*/ 749268 w 1137888"/>
                          <a:gd name="connsiteY68" fmla="*/ 1112520 h 1120140"/>
                          <a:gd name="connsiteX69" fmla="*/ 810228 w 1137888"/>
                          <a:gd name="connsiteY69" fmla="*/ 1120140 h 1120140"/>
                          <a:gd name="connsiteX70" fmla="*/ 878808 w 1137888"/>
                          <a:gd name="connsiteY70" fmla="*/ 1112520 h 1120140"/>
                          <a:gd name="connsiteX71" fmla="*/ 947388 w 1137888"/>
                          <a:gd name="connsiteY71" fmla="*/ 1097280 h 1120140"/>
                          <a:gd name="connsiteX72" fmla="*/ 993108 w 1137888"/>
                          <a:gd name="connsiteY72" fmla="*/ 1066800 h 1120140"/>
                          <a:gd name="connsiteX73" fmla="*/ 1015968 w 1137888"/>
                          <a:gd name="connsiteY73" fmla="*/ 1051560 h 1120140"/>
                          <a:gd name="connsiteX74" fmla="*/ 1069308 w 1137888"/>
                          <a:gd name="connsiteY74" fmla="*/ 1013460 h 1120140"/>
                          <a:gd name="connsiteX75" fmla="*/ 1099788 w 1137888"/>
                          <a:gd name="connsiteY75" fmla="*/ 967740 h 1120140"/>
                          <a:gd name="connsiteX76" fmla="*/ 1107408 w 1137888"/>
                          <a:gd name="connsiteY76" fmla="*/ 937260 h 1120140"/>
                          <a:gd name="connsiteX77" fmla="*/ 1122648 w 1137888"/>
                          <a:gd name="connsiteY77" fmla="*/ 891540 h 1120140"/>
                          <a:gd name="connsiteX78" fmla="*/ 1134078 w 1137888"/>
                          <a:gd name="connsiteY78" fmla="*/ 843915 h 1120140"/>
                          <a:gd name="connsiteX0" fmla="*/ 1134078 w 1139863"/>
                          <a:gd name="connsiteY0" fmla="*/ 843915 h 1120140"/>
                          <a:gd name="connsiteX1" fmla="*/ 1139793 w 1139863"/>
                          <a:gd name="connsiteY1" fmla="*/ 769620 h 1120140"/>
                          <a:gd name="connsiteX2" fmla="*/ 1130268 w 1139863"/>
                          <a:gd name="connsiteY2" fmla="*/ 746760 h 1120140"/>
                          <a:gd name="connsiteX3" fmla="*/ 1137888 w 1139863"/>
                          <a:gd name="connsiteY3" fmla="*/ 708660 h 1120140"/>
                          <a:gd name="connsiteX4" fmla="*/ 1130268 w 1139863"/>
                          <a:gd name="connsiteY4" fmla="*/ 640080 h 1120140"/>
                          <a:gd name="connsiteX5" fmla="*/ 1115028 w 1139863"/>
                          <a:gd name="connsiteY5" fmla="*/ 609600 h 1120140"/>
                          <a:gd name="connsiteX6" fmla="*/ 1084548 w 1139863"/>
                          <a:gd name="connsiteY6" fmla="*/ 541020 h 1120140"/>
                          <a:gd name="connsiteX7" fmla="*/ 1061688 w 1139863"/>
                          <a:gd name="connsiteY7" fmla="*/ 518160 h 1120140"/>
                          <a:gd name="connsiteX8" fmla="*/ 1046448 w 1139863"/>
                          <a:gd name="connsiteY8" fmla="*/ 487680 h 1120140"/>
                          <a:gd name="connsiteX9" fmla="*/ 1023588 w 1139863"/>
                          <a:gd name="connsiteY9" fmla="*/ 441960 h 1120140"/>
                          <a:gd name="connsiteX10" fmla="*/ 1000728 w 1139863"/>
                          <a:gd name="connsiteY10" fmla="*/ 426720 h 1120140"/>
                          <a:gd name="connsiteX11" fmla="*/ 962628 w 1139863"/>
                          <a:gd name="connsiteY11" fmla="*/ 396240 h 1120140"/>
                          <a:gd name="connsiteX12" fmla="*/ 901668 w 1139863"/>
                          <a:gd name="connsiteY12" fmla="*/ 358140 h 1120140"/>
                          <a:gd name="connsiteX13" fmla="*/ 863568 w 1139863"/>
                          <a:gd name="connsiteY13" fmla="*/ 335280 h 1120140"/>
                          <a:gd name="connsiteX14" fmla="*/ 810228 w 1139863"/>
                          <a:gd name="connsiteY14" fmla="*/ 312420 h 1120140"/>
                          <a:gd name="connsiteX15" fmla="*/ 787368 w 1139863"/>
                          <a:gd name="connsiteY15" fmla="*/ 304800 h 1120140"/>
                          <a:gd name="connsiteX16" fmla="*/ 764508 w 1139863"/>
                          <a:gd name="connsiteY16" fmla="*/ 281940 h 1120140"/>
                          <a:gd name="connsiteX17" fmla="*/ 734028 w 1139863"/>
                          <a:gd name="connsiteY17" fmla="*/ 259080 h 1120140"/>
                          <a:gd name="connsiteX18" fmla="*/ 718788 w 1139863"/>
                          <a:gd name="connsiteY18" fmla="*/ 236220 h 1120140"/>
                          <a:gd name="connsiteX19" fmla="*/ 711168 w 1139863"/>
                          <a:gd name="connsiteY19" fmla="*/ 198120 h 1120140"/>
                          <a:gd name="connsiteX20" fmla="*/ 703548 w 1139863"/>
                          <a:gd name="connsiteY20" fmla="*/ 175260 h 1120140"/>
                          <a:gd name="connsiteX21" fmla="*/ 695928 w 1139863"/>
                          <a:gd name="connsiteY21" fmla="*/ 91440 h 1120140"/>
                          <a:gd name="connsiteX22" fmla="*/ 688308 w 1139863"/>
                          <a:gd name="connsiteY22" fmla="*/ 38100 h 1120140"/>
                          <a:gd name="connsiteX23" fmla="*/ 680688 w 1139863"/>
                          <a:gd name="connsiteY23" fmla="*/ 7620 h 1120140"/>
                          <a:gd name="connsiteX24" fmla="*/ 650208 w 1139863"/>
                          <a:gd name="connsiteY24" fmla="*/ 0 h 1120140"/>
                          <a:gd name="connsiteX25" fmla="*/ 619728 w 1139863"/>
                          <a:gd name="connsiteY25" fmla="*/ 45720 h 1120140"/>
                          <a:gd name="connsiteX26" fmla="*/ 589248 w 1139863"/>
                          <a:gd name="connsiteY26" fmla="*/ 91440 h 1120140"/>
                          <a:gd name="connsiteX27" fmla="*/ 574008 w 1139863"/>
                          <a:gd name="connsiteY27" fmla="*/ 129540 h 1120140"/>
                          <a:gd name="connsiteX28" fmla="*/ 566388 w 1139863"/>
                          <a:gd name="connsiteY28" fmla="*/ 160020 h 1120140"/>
                          <a:gd name="connsiteX29" fmla="*/ 551148 w 1139863"/>
                          <a:gd name="connsiteY29" fmla="*/ 190500 h 1120140"/>
                          <a:gd name="connsiteX30" fmla="*/ 543528 w 1139863"/>
                          <a:gd name="connsiteY30" fmla="*/ 213360 h 1120140"/>
                          <a:gd name="connsiteX31" fmla="*/ 497808 w 1139863"/>
                          <a:gd name="connsiteY31" fmla="*/ 198120 h 1120140"/>
                          <a:gd name="connsiteX32" fmla="*/ 444468 w 1139863"/>
                          <a:gd name="connsiteY32" fmla="*/ 182880 h 1120140"/>
                          <a:gd name="connsiteX33" fmla="*/ 421608 w 1139863"/>
                          <a:gd name="connsiteY33" fmla="*/ 198120 h 1120140"/>
                          <a:gd name="connsiteX34" fmla="*/ 406368 w 1139863"/>
                          <a:gd name="connsiteY34" fmla="*/ 228600 h 1120140"/>
                          <a:gd name="connsiteX35" fmla="*/ 391128 w 1139863"/>
                          <a:gd name="connsiteY35" fmla="*/ 251460 h 1120140"/>
                          <a:gd name="connsiteX36" fmla="*/ 368268 w 1139863"/>
                          <a:gd name="connsiteY36" fmla="*/ 327660 h 1120140"/>
                          <a:gd name="connsiteX37" fmla="*/ 345408 w 1139863"/>
                          <a:gd name="connsiteY37" fmla="*/ 320040 h 1120140"/>
                          <a:gd name="connsiteX38" fmla="*/ 322548 w 1139863"/>
                          <a:gd name="connsiteY38" fmla="*/ 304800 h 1120140"/>
                          <a:gd name="connsiteX39" fmla="*/ 292068 w 1139863"/>
                          <a:gd name="connsiteY39" fmla="*/ 297180 h 1120140"/>
                          <a:gd name="connsiteX40" fmla="*/ 238728 w 1139863"/>
                          <a:gd name="connsiteY40" fmla="*/ 274320 h 1120140"/>
                          <a:gd name="connsiteX41" fmla="*/ 200628 w 1139863"/>
                          <a:gd name="connsiteY41" fmla="*/ 281940 h 1120140"/>
                          <a:gd name="connsiteX42" fmla="*/ 208248 w 1139863"/>
                          <a:gd name="connsiteY42" fmla="*/ 365760 h 1120140"/>
                          <a:gd name="connsiteX43" fmla="*/ 238728 w 1139863"/>
                          <a:gd name="connsiteY43" fmla="*/ 441960 h 1120140"/>
                          <a:gd name="connsiteX44" fmla="*/ 246348 w 1139863"/>
                          <a:gd name="connsiteY44" fmla="*/ 464820 h 1120140"/>
                          <a:gd name="connsiteX45" fmla="*/ 193008 w 1139863"/>
                          <a:gd name="connsiteY45" fmla="*/ 480060 h 1120140"/>
                          <a:gd name="connsiteX46" fmla="*/ 170148 w 1139863"/>
                          <a:gd name="connsiteY46" fmla="*/ 495300 h 1120140"/>
                          <a:gd name="connsiteX47" fmla="*/ 187293 w 1139863"/>
                          <a:gd name="connsiteY47" fmla="*/ 630555 h 1120140"/>
                          <a:gd name="connsiteX48" fmla="*/ 116808 w 1139863"/>
                          <a:gd name="connsiteY48" fmla="*/ 685800 h 1120140"/>
                          <a:gd name="connsiteX49" fmla="*/ 93948 w 1139863"/>
                          <a:gd name="connsiteY49" fmla="*/ 693420 h 1120140"/>
                          <a:gd name="connsiteX50" fmla="*/ 48228 w 1139863"/>
                          <a:gd name="connsiteY50" fmla="*/ 739140 h 1120140"/>
                          <a:gd name="connsiteX51" fmla="*/ 25368 w 1139863"/>
                          <a:gd name="connsiteY51" fmla="*/ 762000 h 1120140"/>
                          <a:gd name="connsiteX52" fmla="*/ 10128 w 1139863"/>
                          <a:gd name="connsiteY52" fmla="*/ 822960 h 1120140"/>
                          <a:gd name="connsiteX53" fmla="*/ 2508 w 1139863"/>
                          <a:gd name="connsiteY53" fmla="*/ 845820 h 1120140"/>
                          <a:gd name="connsiteX54" fmla="*/ 48228 w 1139863"/>
                          <a:gd name="connsiteY54" fmla="*/ 830580 h 1120140"/>
                          <a:gd name="connsiteX55" fmla="*/ 71088 w 1139863"/>
                          <a:gd name="connsiteY55" fmla="*/ 822960 h 1120140"/>
                          <a:gd name="connsiteX56" fmla="*/ 162528 w 1139863"/>
                          <a:gd name="connsiteY56" fmla="*/ 822960 h 1120140"/>
                          <a:gd name="connsiteX57" fmla="*/ 231108 w 1139863"/>
                          <a:gd name="connsiteY57" fmla="*/ 838200 h 1120140"/>
                          <a:gd name="connsiteX58" fmla="*/ 316833 w 1139863"/>
                          <a:gd name="connsiteY58" fmla="*/ 887730 h 1120140"/>
                          <a:gd name="connsiteX59" fmla="*/ 385413 w 1139863"/>
                          <a:gd name="connsiteY59" fmla="*/ 948690 h 1120140"/>
                          <a:gd name="connsiteX60" fmla="*/ 421608 w 1139863"/>
                          <a:gd name="connsiteY60" fmla="*/ 975360 h 1120140"/>
                          <a:gd name="connsiteX61" fmla="*/ 473043 w 1139863"/>
                          <a:gd name="connsiteY61" fmla="*/ 1007745 h 1120140"/>
                          <a:gd name="connsiteX62" fmla="*/ 518763 w 1139863"/>
                          <a:gd name="connsiteY62" fmla="*/ 1028700 h 1120140"/>
                          <a:gd name="connsiteX63" fmla="*/ 556863 w 1139863"/>
                          <a:gd name="connsiteY63" fmla="*/ 1042035 h 1120140"/>
                          <a:gd name="connsiteX64" fmla="*/ 604488 w 1139863"/>
                          <a:gd name="connsiteY64" fmla="*/ 1059180 h 1120140"/>
                          <a:gd name="connsiteX65" fmla="*/ 627348 w 1139863"/>
                          <a:gd name="connsiteY65" fmla="*/ 1066800 h 1120140"/>
                          <a:gd name="connsiteX66" fmla="*/ 665448 w 1139863"/>
                          <a:gd name="connsiteY66" fmla="*/ 1082040 h 1120140"/>
                          <a:gd name="connsiteX67" fmla="*/ 718788 w 1139863"/>
                          <a:gd name="connsiteY67" fmla="*/ 1097280 h 1120140"/>
                          <a:gd name="connsiteX68" fmla="*/ 749268 w 1139863"/>
                          <a:gd name="connsiteY68" fmla="*/ 1112520 h 1120140"/>
                          <a:gd name="connsiteX69" fmla="*/ 810228 w 1139863"/>
                          <a:gd name="connsiteY69" fmla="*/ 1120140 h 1120140"/>
                          <a:gd name="connsiteX70" fmla="*/ 878808 w 1139863"/>
                          <a:gd name="connsiteY70" fmla="*/ 1112520 h 1120140"/>
                          <a:gd name="connsiteX71" fmla="*/ 947388 w 1139863"/>
                          <a:gd name="connsiteY71" fmla="*/ 1097280 h 1120140"/>
                          <a:gd name="connsiteX72" fmla="*/ 993108 w 1139863"/>
                          <a:gd name="connsiteY72" fmla="*/ 1066800 h 1120140"/>
                          <a:gd name="connsiteX73" fmla="*/ 1015968 w 1139863"/>
                          <a:gd name="connsiteY73" fmla="*/ 1051560 h 1120140"/>
                          <a:gd name="connsiteX74" fmla="*/ 1069308 w 1139863"/>
                          <a:gd name="connsiteY74" fmla="*/ 1013460 h 1120140"/>
                          <a:gd name="connsiteX75" fmla="*/ 1099788 w 1139863"/>
                          <a:gd name="connsiteY75" fmla="*/ 967740 h 1120140"/>
                          <a:gd name="connsiteX76" fmla="*/ 1107408 w 1139863"/>
                          <a:gd name="connsiteY76" fmla="*/ 937260 h 1120140"/>
                          <a:gd name="connsiteX77" fmla="*/ 1122648 w 1139863"/>
                          <a:gd name="connsiteY77" fmla="*/ 891540 h 1120140"/>
                          <a:gd name="connsiteX78" fmla="*/ 1134078 w 1139863"/>
                          <a:gd name="connsiteY78" fmla="*/ 843915 h 1120140"/>
                          <a:gd name="connsiteX0" fmla="*/ 1134078 w 1145525"/>
                          <a:gd name="connsiteY0" fmla="*/ 843915 h 1120140"/>
                          <a:gd name="connsiteX1" fmla="*/ 1139793 w 1145525"/>
                          <a:gd name="connsiteY1" fmla="*/ 769620 h 1120140"/>
                          <a:gd name="connsiteX2" fmla="*/ 1145508 w 1145525"/>
                          <a:gd name="connsiteY2" fmla="*/ 746760 h 1120140"/>
                          <a:gd name="connsiteX3" fmla="*/ 1137888 w 1145525"/>
                          <a:gd name="connsiteY3" fmla="*/ 708660 h 1120140"/>
                          <a:gd name="connsiteX4" fmla="*/ 1130268 w 1145525"/>
                          <a:gd name="connsiteY4" fmla="*/ 640080 h 1120140"/>
                          <a:gd name="connsiteX5" fmla="*/ 1115028 w 1145525"/>
                          <a:gd name="connsiteY5" fmla="*/ 609600 h 1120140"/>
                          <a:gd name="connsiteX6" fmla="*/ 1084548 w 1145525"/>
                          <a:gd name="connsiteY6" fmla="*/ 541020 h 1120140"/>
                          <a:gd name="connsiteX7" fmla="*/ 1061688 w 1145525"/>
                          <a:gd name="connsiteY7" fmla="*/ 518160 h 1120140"/>
                          <a:gd name="connsiteX8" fmla="*/ 1046448 w 1145525"/>
                          <a:gd name="connsiteY8" fmla="*/ 487680 h 1120140"/>
                          <a:gd name="connsiteX9" fmla="*/ 1023588 w 1145525"/>
                          <a:gd name="connsiteY9" fmla="*/ 441960 h 1120140"/>
                          <a:gd name="connsiteX10" fmla="*/ 1000728 w 1145525"/>
                          <a:gd name="connsiteY10" fmla="*/ 426720 h 1120140"/>
                          <a:gd name="connsiteX11" fmla="*/ 962628 w 1145525"/>
                          <a:gd name="connsiteY11" fmla="*/ 396240 h 1120140"/>
                          <a:gd name="connsiteX12" fmla="*/ 901668 w 1145525"/>
                          <a:gd name="connsiteY12" fmla="*/ 358140 h 1120140"/>
                          <a:gd name="connsiteX13" fmla="*/ 863568 w 1145525"/>
                          <a:gd name="connsiteY13" fmla="*/ 335280 h 1120140"/>
                          <a:gd name="connsiteX14" fmla="*/ 810228 w 1145525"/>
                          <a:gd name="connsiteY14" fmla="*/ 312420 h 1120140"/>
                          <a:gd name="connsiteX15" fmla="*/ 787368 w 1145525"/>
                          <a:gd name="connsiteY15" fmla="*/ 304800 h 1120140"/>
                          <a:gd name="connsiteX16" fmla="*/ 764508 w 1145525"/>
                          <a:gd name="connsiteY16" fmla="*/ 281940 h 1120140"/>
                          <a:gd name="connsiteX17" fmla="*/ 734028 w 1145525"/>
                          <a:gd name="connsiteY17" fmla="*/ 259080 h 1120140"/>
                          <a:gd name="connsiteX18" fmla="*/ 718788 w 1145525"/>
                          <a:gd name="connsiteY18" fmla="*/ 236220 h 1120140"/>
                          <a:gd name="connsiteX19" fmla="*/ 711168 w 1145525"/>
                          <a:gd name="connsiteY19" fmla="*/ 198120 h 1120140"/>
                          <a:gd name="connsiteX20" fmla="*/ 703548 w 1145525"/>
                          <a:gd name="connsiteY20" fmla="*/ 175260 h 1120140"/>
                          <a:gd name="connsiteX21" fmla="*/ 695928 w 1145525"/>
                          <a:gd name="connsiteY21" fmla="*/ 91440 h 1120140"/>
                          <a:gd name="connsiteX22" fmla="*/ 688308 w 1145525"/>
                          <a:gd name="connsiteY22" fmla="*/ 38100 h 1120140"/>
                          <a:gd name="connsiteX23" fmla="*/ 680688 w 1145525"/>
                          <a:gd name="connsiteY23" fmla="*/ 7620 h 1120140"/>
                          <a:gd name="connsiteX24" fmla="*/ 650208 w 1145525"/>
                          <a:gd name="connsiteY24" fmla="*/ 0 h 1120140"/>
                          <a:gd name="connsiteX25" fmla="*/ 619728 w 1145525"/>
                          <a:gd name="connsiteY25" fmla="*/ 45720 h 1120140"/>
                          <a:gd name="connsiteX26" fmla="*/ 589248 w 1145525"/>
                          <a:gd name="connsiteY26" fmla="*/ 91440 h 1120140"/>
                          <a:gd name="connsiteX27" fmla="*/ 574008 w 1145525"/>
                          <a:gd name="connsiteY27" fmla="*/ 129540 h 1120140"/>
                          <a:gd name="connsiteX28" fmla="*/ 566388 w 1145525"/>
                          <a:gd name="connsiteY28" fmla="*/ 160020 h 1120140"/>
                          <a:gd name="connsiteX29" fmla="*/ 551148 w 1145525"/>
                          <a:gd name="connsiteY29" fmla="*/ 190500 h 1120140"/>
                          <a:gd name="connsiteX30" fmla="*/ 543528 w 1145525"/>
                          <a:gd name="connsiteY30" fmla="*/ 213360 h 1120140"/>
                          <a:gd name="connsiteX31" fmla="*/ 497808 w 1145525"/>
                          <a:gd name="connsiteY31" fmla="*/ 198120 h 1120140"/>
                          <a:gd name="connsiteX32" fmla="*/ 444468 w 1145525"/>
                          <a:gd name="connsiteY32" fmla="*/ 182880 h 1120140"/>
                          <a:gd name="connsiteX33" fmla="*/ 421608 w 1145525"/>
                          <a:gd name="connsiteY33" fmla="*/ 198120 h 1120140"/>
                          <a:gd name="connsiteX34" fmla="*/ 406368 w 1145525"/>
                          <a:gd name="connsiteY34" fmla="*/ 228600 h 1120140"/>
                          <a:gd name="connsiteX35" fmla="*/ 391128 w 1145525"/>
                          <a:gd name="connsiteY35" fmla="*/ 251460 h 1120140"/>
                          <a:gd name="connsiteX36" fmla="*/ 368268 w 1145525"/>
                          <a:gd name="connsiteY36" fmla="*/ 327660 h 1120140"/>
                          <a:gd name="connsiteX37" fmla="*/ 345408 w 1145525"/>
                          <a:gd name="connsiteY37" fmla="*/ 320040 h 1120140"/>
                          <a:gd name="connsiteX38" fmla="*/ 322548 w 1145525"/>
                          <a:gd name="connsiteY38" fmla="*/ 304800 h 1120140"/>
                          <a:gd name="connsiteX39" fmla="*/ 292068 w 1145525"/>
                          <a:gd name="connsiteY39" fmla="*/ 297180 h 1120140"/>
                          <a:gd name="connsiteX40" fmla="*/ 238728 w 1145525"/>
                          <a:gd name="connsiteY40" fmla="*/ 274320 h 1120140"/>
                          <a:gd name="connsiteX41" fmla="*/ 200628 w 1145525"/>
                          <a:gd name="connsiteY41" fmla="*/ 281940 h 1120140"/>
                          <a:gd name="connsiteX42" fmla="*/ 208248 w 1145525"/>
                          <a:gd name="connsiteY42" fmla="*/ 365760 h 1120140"/>
                          <a:gd name="connsiteX43" fmla="*/ 238728 w 1145525"/>
                          <a:gd name="connsiteY43" fmla="*/ 441960 h 1120140"/>
                          <a:gd name="connsiteX44" fmla="*/ 246348 w 1145525"/>
                          <a:gd name="connsiteY44" fmla="*/ 464820 h 1120140"/>
                          <a:gd name="connsiteX45" fmla="*/ 193008 w 1145525"/>
                          <a:gd name="connsiteY45" fmla="*/ 480060 h 1120140"/>
                          <a:gd name="connsiteX46" fmla="*/ 170148 w 1145525"/>
                          <a:gd name="connsiteY46" fmla="*/ 495300 h 1120140"/>
                          <a:gd name="connsiteX47" fmla="*/ 187293 w 1145525"/>
                          <a:gd name="connsiteY47" fmla="*/ 630555 h 1120140"/>
                          <a:gd name="connsiteX48" fmla="*/ 116808 w 1145525"/>
                          <a:gd name="connsiteY48" fmla="*/ 685800 h 1120140"/>
                          <a:gd name="connsiteX49" fmla="*/ 93948 w 1145525"/>
                          <a:gd name="connsiteY49" fmla="*/ 693420 h 1120140"/>
                          <a:gd name="connsiteX50" fmla="*/ 48228 w 1145525"/>
                          <a:gd name="connsiteY50" fmla="*/ 739140 h 1120140"/>
                          <a:gd name="connsiteX51" fmla="*/ 25368 w 1145525"/>
                          <a:gd name="connsiteY51" fmla="*/ 762000 h 1120140"/>
                          <a:gd name="connsiteX52" fmla="*/ 10128 w 1145525"/>
                          <a:gd name="connsiteY52" fmla="*/ 822960 h 1120140"/>
                          <a:gd name="connsiteX53" fmla="*/ 2508 w 1145525"/>
                          <a:gd name="connsiteY53" fmla="*/ 845820 h 1120140"/>
                          <a:gd name="connsiteX54" fmla="*/ 48228 w 1145525"/>
                          <a:gd name="connsiteY54" fmla="*/ 830580 h 1120140"/>
                          <a:gd name="connsiteX55" fmla="*/ 71088 w 1145525"/>
                          <a:gd name="connsiteY55" fmla="*/ 822960 h 1120140"/>
                          <a:gd name="connsiteX56" fmla="*/ 162528 w 1145525"/>
                          <a:gd name="connsiteY56" fmla="*/ 822960 h 1120140"/>
                          <a:gd name="connsiteX57" fmla="*/ 231108 w 1145525"/>
                          <a:gd name="connsiteY57" fmla="*/ 838200 h 1120140"/>
                          <a:gd name="connsiteX58" fmla="*/ 316833 w 1145525"/>
                          <a:gd name="connsiteY58" fmla="*/ 887730 h 1120140"/>
                          <a:gd name="connsiteX59" fmla="*/ 385413 w 1145525"/>
                          <a:gd name="connsiteY59" fmla="*/ 948690 h 1120140"/>
                          <a:gd name="connsiteX60" fmla="*/ 421608 w 1145525"/>
                          <a:gd name="connsiteY60" fmla="*/ 975360 h 1120140"/>
                          <a:gd name="connsiteX61" fmla="*/ 473043 w 1145525"/>
                          <a:gd name="connsiteY61" fmla="*/ 1007745 h 1120140"/>
                          <a:gd name="connsiteX62" fmla="*/ 518763 w 1145525"/>
                          <a:gd name="connsiteY62" fmla="*/ 1028700 h 1120140"/>
                          <a:gd name="connsiteX63" fmla="*/ 556863 w 1145525"/>
                          <a:gd name="connsiteY63" fmla="*/ 1042035 h 1120140"/>
                          <a:gd name="connsiteX64" fmla="*/ 604488 w 1145525"/>
                          <a:gd name="connsiteY64" fmla="*/ 1059180 h 1120140"/>
                          <a:gd name="connsiteX65" fmla="*/ 627348 w 1145525"/>
                          <a:gd name="connsiteY65" fmla="*/ 1066800 h 1120140"/>
                          <a:gd name="connsiteX66" fmla="*/ 665448 w 1145525"/>
                          <a:gd name="connsiteY66" fmla="*/ 1082040 h 1120140"/>
                          <a:gd name="connsiteX67" fmla="*/ 718788 w 1145525"/>
                          <a:gd name="connsiteY67" fmla="*/ 1097280 h 1120140"/>
                          <a:gd name="connsiteX68" fmla="*/ 749268 w 1145525"/>
                          <a:gd name="connsiteY68" fmla="*/ 1112520 h 1120140"/>
                          <a:gd name="connsiteX69" fmla="*/ 810228 w 1145525"/>
                          <a:gd name="connsiteY69" fmla="*/ 1120140 h 1120140"/>
                          <a:gd name="connsiteX70" fmla="*/ 878808 w 1145525"/>
                          <a:gd name="connsiteY70" fmla="*/ 1112520 h 1120140"/>
                          <a:gd name="connsiteX71" fmla="*/ 947388 w 1145525"/>
                          <a:gd name="connsiteY71" fmla="*/ 1097280 h 1120140"/>
                          <a:gd name="connsiteX72" fmla="*/ 993108 w 1145525"/>
                          <a:gd name="connsiteY72" fmla="*/ 1066800 h 1120140"/>
                          <a:gd name="connsiteX73" fmla="*/ 1015968 w 1145525"/>
                          <a:gd name="connsiteY73" fmla="*/ 1051560 h 1120140"/>
                          <a:gd name="connsiteX74" fmla="*/ 1069308 w 1145525"/>
                          <a:gd name="connsiteY74" fmla="*/ 1013460 h 1120140"/>
                          <a:gd name="connsiteX75" fmla="*/ 1099788 w 1145525"/>
                          <a:gd name="connsiteY75" fmla="*/ 967740 h 1120140"/>
                          <a:gd name="connsiteX76" fmla="*/ 1107408 w 1145525"/>
                          <a:gd name="connsiteY76" fmla="*/ 937260 h 1120140"/>
                          <a:gd name="connsiteX77" fmla="*/ 1122648 w 1145525"/>
                          <a:gd name="connsiteY77" fmla="*/ 891540 h 1120140"/>
                          <a:gd name="connsiteX78" fmla="*/ 1134078 w 1145525"/>
                          <a:gd name="connsiteY78" fmla="*/ 843915 h 1120140"/>
                          <a:gd name="connsiteX0" fmla="*/ 1134078 w 1145677"/>
                          <a:gd name="connsiteY0" fmla="*/ 843915 h 1120140"/>
                          <a:gd name="connsiteX1" fmla="*/ 1139793 w 1145677"/>
                          <a:gd name="connsiteY1" fmla="*/ 769620 h 1120140"/>
                          <a:gd name="connsiteX2" fmla="*/ 1145508 w 1145677"/>
                          <a:gd name="connsiteY2" fmla="*/ 746760 h 1120140"/>
                          <a:gd name="connsiteX3" fmla="*/ 1145508 w 1145677"/>
                          <a:gd name="connsiteY3" fmla="*/ 702945 h 1120140"/>
                          <a:gd name="connsiteX4" fmla="*/ 1130268 w 1145677"/>
                          <a:gd name="connsiteY4" fmla="*/ 640080 h 1120140"/>
                          <a:gd name="connsiteX5" fmla="*/ 1115028 w 1145677"/>
                          <a:gd name="connsiteY5" fmla="*/ 609600 h 1120140"/>
                          <a:gd name="connsiteX6" fmla="*/ 1084548 w 1145677"/>
                          <a:gd name="connsiteY6" fmla="*/ 541020 h 1120140"/>
                          <a:gd name="connsiteX7" fmla="*/ 1061688 w 1145677"/>
                          <a:gd name="connsiteY7" fmla="*/ 518160 h 1120140"/>
                          <a:gd name="connsiteX8" fmla="*/ 1046448 w 1145677"/>
                          <a:gd name="connsiteY8" fmla="*/ 487680 h 1120140"/>
                          <a:gd name="connsiteX9" fmla="*/ 1023588 w 1145677"/>
                          <a:gd name="connsiteY9" fmla="*/ 441960 h 1120140"/>
                          <a:gd name="connsiteX10" fmla="*/ 1000728 w 1145677"/>
                          <a:gd name="connsiteY10" fmla="*/ 426720 h 1120140"/>
                          <a:gd name="connsiteX11" fmla="*/ 962628 w 1145677"/>
                          <a:gd name="connsiteY11" fmla="*/ 396240 h 1120140"/>
                          <a:gd name="connsiteX12" fmla="*/ 901668 w 1145677"/>
                          <a:gd name="connsiteY12" fmla="*/ 358140 h 1120140"/>
                          <a:gd name="connsiteX13" fmla="*/ 863568 w 1145677"/>
                          <a:gd name="connsiteY13" fmla="*/ 335280 h 1120140"/>
                          <a:gd name="connsiteX14" fmla="*/ 810228 w 1145677"/>
                          <a:gd name="connsiteY14" fmla="*/ 312420 h 1120140"/>
                          <a:gd name="connsiteX15" fmla="*/ 787368 w 1145677"/>
                          <a:gd name="connsiteY15" fmla="*/ 304800 h 1120140"/>
                          <a:gd name="connsiteX16" fmla="*/ 764508 w 1145677"/>
                          <a:gd name="connsiteY16" fmla="*/ 281940 h 1120140"/>
                          <a:gd name="connsiteX17" fmla="*/ 734028 w 1145677"/>
                          <a:gd name="connsiteY17" fmla="*/ 259080 h 1120140"/>
                          <a:gd name="connsiteX18" fmla="*/ 718788 w 1145677"/>
                          <a:gd name="connsiteY18" fmla="*/ 236220 h 1120140"/>
                          <a:gd name="connsiteX19" fmla="*/ 711168 w 1145677"/>
                          <a:gd name="connsiteY19" fmla="*/ 198120 h 1120140"/>
                          <a:gd name="connsiteX20" fmla="*/ 703548 w 1145677"/>
                          <a:gd name="connsiteY20" fmla="*/ 175260 h 1120140"/>
                          <a:gd name="connsiteX21" fmla="*/ 695928 w 1145677"/>
                          <a:gd name="connsiteY21" fmla="*/ 91440 h 1120140"/>
                          <a:gd name="connsiteX22" fmla="*/ 688308 w 1145677"/>
                          <a:gd name="connsiteY22" fmla="*/ 38100 h 1120140"/>
                          <a:gd name="connsiteX23" fmla="*/ 680688 w 1145677"/>
                          <a:gd name="connsiteY23" fmla="*/ 7620 h 1120140"/>
                          <a:gd name="connsiteX24" fmla="*/ 650208 w 1145677"/>
                          <a:gd name="connsiteY24" fmla="*/ 0 h 1120140"/>
                          <a:gd name="connsiteX25" fmla="*/ 619728 w 1145677"/>
                          <a:gd name="connsiteY25" fmla="*/ 45720 h 1120140"/>
                          <a:gd name="connsiteX26" fmla="*/ 589248 w 1145677"/>
                          <a:gd name="connsiteY26" fmla="*/ 91440 h 1120140"/>
                          <a:gd name="connsiteX27" fmla="*/ 574008 w 1145677"/>
                          <a:gd name="connsiteY27" fmla="*/ 129540 h 1120140"/>
                          <a:gd name="connsiteX28" fmla="*/ 566388 w 1145677"/>
                          <a:gd name="connsiteY28" fmla="*/ 160020 h 1120140"/>
                          <a:gd name="connsiteX29" fmla="*/ 551148 w 1145677"/>
                          <a:gd name="connsiteY29" fmla="*/ 190500 h 1120140"/>
                          <a:gd name="connsiteX30" fmla="*/ 543528 w 1145677"/>
                          <a:gd name="connsiteY30" fmla="*/ 213360 h 1120140"/>
                          <a:gd name="connsiteX31" fmla="*/ 497808 w 1145677"/>
                          <a:gd name="connsiteY31" fmla="*/ 198120 h 1120140"/>
                          <a:gd name="connsiteX32" fmla="*/ 444468 w 1145677"/>
                          <a:gd name="connsiteY32" fmla="*/ 182880 h 1120140"/>
                          <a:gd name="connsiteX33" fmla="*/ 421608 w 1145677"/>
                          <a:gd name="connsiteY33" fmla="*/ 198120 h 1120140"/>
                          <a:gd name="connsiteX34" fmla="*/ 406368 w 1145677"/>
                          <a:gd name="connsiteY34" fmla="*/ 228600 h 1120140"/>
                          <a:gd name="connsiteX35" fmla="*/ 391128 w 1145677"/>
                          <a:gd name="connsiteY35" fmla="*/ 251460 h 1120140"/>
                          <a:gd name="connsiteX36" fmla="*/ 368268 w 1145677"/>
                          <a:gd name="connsiteY36" fmla="*/ 327660 h 1120140"/>
                          <a:gd name="connsiteX37" fmla="*/ 345408 w 1145677"/>
                          <a:gd name="connsiteY37" fmla="*/ 320040 h 1120140"/>
                          <a:gd name="connsiteX38" fmla="*/ 322548 w 1145677"/>
                          <a:gd name="connsiteY38" fmla="*/ 304800 h 1120140"/>
                          <a:gd name="connsiteX39" fmla="*/ 292068 w 1145677"/>
                          <a:gd name="connsiteY39" fmla="*/ 297180 h 1120140"/>
                          <a:gd name="connsiteX40" fmla="*/ 238728 w 1145677"/>
                          <a:gd name="connsiteY40" fmla="*/ 274320 h 1120140"/>
                          <a:gd name="connsiteX41" fmla="*/ 200628 w 1145677"/>
                          <a:gd name="connsiteY41" fmla="*/ 281940 h 1120140"/>
                          <a:gd name="connsiteX42" fmla="*/ 208248 w 1145677"/>
                          <a:gd name="connsiteY42" fmla="*/ 365760 h 1120140"/>
                          <a:gd name="connsiteX43" fmla="*/ 238728 w 1145677"/>
                          <a:gd name="connsiteY43" fmla="*/ 441960 h 1120140"/>
                          <a:gd name="connsiteX44" fmla="*/ 246348 w 1145677"/>
                          <a:gd name="connsiteY44" fmla="*/ 464820 h 1120140"/>
                          <a:gd name="connsiteX45" fmla="*/ 193008 w 1145677"/>
                          <a:gd name="connsiteY45" fmla="*/ 480060 h 1120140"/>
                          <a:gd name="connsiteX46" fmla="*/ 170148 w 1145677"/>
                          <a:gd name="connsiteY46" fmla="*/ 495300 h 1120140"/>
                          <a:gd name="connsiteX47" fmla="*/ 187293 w 1145677"/>
                          <a:gd name="connsiteY47" fmla="*/ 630555 h 1120140"/>
                          <a:gd name="connsiteX48" fmla="*/ 116808 w 1145677"/>
                          <a:gd name="connsiteY48" fmla="*/ 685800 h 1120140"/>
                          <a:gd name="connsiteX49" fmla="*/ 93948 w 1145677"/>
                          <a:gd name="connsiteY49" fmla="*/ 693420 h 1120140"/>
                          <a:gd name="connsiteX50" fmla="*/ 48228 w 1145677"/>
                          <a:gd name="connsiteY50" fmla="*/ 739140 h 1120140"/>
                          <a:gd name="connsiteX51" fmla="*/ 25368 w 1145677"/>
                          <a:gd name="connsiteY51" fmla="*/ 762000 h 1120140"/>
                          <a:gd name="connsiteX52" fmla="*/ 10128 w 1145677"/>
                          <a:gd name="connsiteY52" fmla="*/ 822960 h 1120140"/>
                          <a:gd name="connsiteX53" fmla="*/ 2508 w 1145677"/>
                          <a:gd name="connsiteY53" fmla="*/ 845820 h 1120140"/>
                          <a:gd name="connsiteX54" fmla="*/ 48228 w 1145677"/>
                          <a:gd name="connsiteY54" fmla="*/ 830580 h 1120140"/>
                          <a:gd name="connsiteX55" fmla="*/ 71088 w 1145677"/>
                          <a:gd name="connsiteY55" fmla="*/ 822960 h 1120140"/>
                          <a:gd name="connsiteX56" fmla="*/ 162528 w 1145677"/>
                          <a:gd name="connsiteY56" fmla="*/ 822960 h 1120140"/>
                          <a:gd name="connsiteX57" fmla="*/ 231108 w 1145677"/>
                          <a:gd name="connsiteY57" fmla="*/ 838200 h 1120140"/>
                          <a:gd name="connsiteX58" fmla="*/ 316833 w 1145677"/>
                          <a:gd name="connsiteY58" fmla="*/ 887730 h 1120140"/>
                          <a:gd name="connsiteX59" fmla="*/ 385413 w 1145677"/>
                          <a:gd name="connsiteY59" fmla="*/ 948690 h 1120140"/>
                          <a:gd name="connsiteX60" fmla="*/ 421608 w 1145677"/>
                          <a:gd name="connsiteY60" fmla="*/ 975360 h 1120140"/>
                          <a:gd name="connsiteX61" fmla="*/ 473043 w 1145677"/>
                          <a:gd name="connsiteY61" fmla="*/ 1007745 h 1120140"/>
                          <a:gd name="connsiteX62" fmla="*/ 518763 w 1145677"/>
                          <a:gd name="connsiteY62" fmla="*/ 1028700 h 1120140"/>
                          <a:gd name="connsiteX63" fmla="*/ 556863 w 1145677"/>
                          <a:gd name="connsiteY63" fmla="*/ 1042035 h 1120140"/>
                          <a:gd name="connsiteX64" fmla="*/ 604488 w 1145677"/>
                          <a:gd name="connsiteY64" fmla="*/ 1059180 h 1120140"/>
                          <a:gd name="connsiteX65" fmla="*/ 627348 w 1145677"/>
                          <a:gd name="connsiteY65" fmla="*/ 1066800 h 1120140"/>
                          <a:gd name="connsiteX66" fmla="*/ 665448 w 1145677"/>
                          <a:gd name="connsiteY66" fmla="*/ 1082040 h 1120140"/>
                          <a:gd name="connsiteX67" fmla="*/ 718788 w 1145677"/>
                          <a:gd name="connsiteY67" fmla="*/ 1097280 h 1120140"/>
                          <a:gd name="connsiteX68" fmla="*/ 749268 w 1145677"/>
                          <a:gd name="connsiteY68" fmla="*/ 1112520 h 1120140"/>
                          <a:gd name="connsiteX69" fmla="*/ 810228 w 1145677"/>
                          <a:gd name="connsiteY69" fmla="*/ 1120140 h 1120140"/>
                          <a:gd name="connsiteX70" fmla="*/ 878808 w 1145677"/>
                          <a:gd name="connsiteY70" fmla="*/ 1112520 h 1120140"/>
                          <a:gd name="connsiteX71" fmla="*/ 947388 w 1145677"/>
                          <a:gd name="connsiteY71" fmla="*/ 1097280 h 1120140"/>
                          <a:gd name="connsiteX72" fmla="*/ 993108 w 1145677"/>
                          <a:gd name="connsiteY72" fmla="*/ 1066800 h 1120140"/>
                          <a:gd name="connsiteX73" fmla="*/ 1015968 w 1145677"/>
                          <a:gd name="connsiteY73" fmla="*/ 1051560 h 1120140"/>
                          <a:gd name="connsiteX74" fmla="*/ 1069308 w 1145677"/>
                          <a:gd name="connsiteY74" fmla="*/ 1013460 h 1120140"/>
                          <a:gd name="connsiteX75" fmla="*/ 1099788 w 1145677"/>
                          <a:gd name="connsiteY75" fmla="*/ 967740 h 1120140"/>
                          <a:gd name="connsiteX76" fmla="*/ 1107408 w 1145677"/>
                          <a:gd name="connsiteY76" fmla="*/ 937260 h 1120140"/>
                          <a:gd name="connsiteX77" fmla="*/ 1122648 w 1145677"/>
                          <a:gd name="connsiteY77" fmla="*/ 891540 h 1120140"/>
                          <a:gd name="connsiteX78" fmla="*/ 1134078 w 1145677"/>
                          <a:gd name="connsiteY78" fmla="*/ 843915 h 1120140"/>
                          <a:gd name="connsiteX0" fmla="*/ 1134078 w 1145677"/>
                          <a:gd name="connsiteY0" fmla="*/ 843915 h 1120140"/>
                          <a:gd name="connsiteX1" fmla="*/ 1139793 w 1145677"/>
                          <a:gd name="connsiteY1" fmla="*/ 769620 h 1120140"/>
                          <a:gd name="connsiteX2" fmla="*/ 1145508 w 1145677"/>
                          <a:gd name="connsiteY2" fmla="*/ 746760 h 1120140"/>
                          <a:gd name="connsiteX3" fmla="*/ 1145508 w 1145677"/>
                          <a:gd name="connsiteY3" fmla="*/ 702945 h 1120140"/>
                          <a:gd name="connsiteX4" fmla="*/ 1130268 w 1145677"/>
                          <a:gd name="connsiteY4" fmla="*/ 640080 h 1120140"/>
                          <a:gd name="connsiteX5" fmla="*/ 1115028 w 1145677"/>
                          <a:gd name="connsiteY5" fmla="*/ 609600 h 1120140"/>
                          <a:gd name="connsiteX6" fmla="*/ 1084548 w 1145677"/>
                          <a:gd name="connsiteY6" fmla="*/ 541020 h 1120140"/>
                          <a:gd name="connsiteX7" fmla="*/ 1061688 w 1145677"/>
                          <a:gd name="connsiteY7" fmla="*/ 518160 h 1120140"/>
                          <a:gd name="connsiteX8" fmla="*/ 1046448 w 1145677"/>
                          <a:gd name="connsiteY8" fmla="*/ 487680 h 1120140"/>
                          <a:gd name="connsiteX9" fmla="*/ 1017873 w 1145677"/>
                          <a:gd name="connsiteY9" fmla="*/ 445770 h 1120140"/>
                          <a:gd name="connsiteX10" fmla="*/ 1000728 w 1145677"/>
                          <a:gd name="connsiteY10" fmla="*/ 426720 h 1120140"/>
                          <a:gd name="connsiteX11" fmla="*/ 962628 w 1145677"/>
                          <a:gd name="connsiteY11" fmla="*/ 396240 h 1120140"/>
                          <a:gd name="connsiteX12" fmla="*/ 901668 w 1145677"/>
                          <a:gd name="connsiteY12" fmla="*/ 358140 h 1120140"/>
                          <a:gd name="connsiteX13" fmla="*/ 863568 w 1145677"/>
                          <a:gd name="connsiteY13" fmla="*/ 335280 h 1120140"/>
                          <a:gd name="connsiteX14" fmla="*/ 810228 w 1145677"/>
                          <a:gd name="connsiteY14" fmla="*/ 312420 h 1120140"/>
                          <a:gd name="connsiteX15" fmla="*/ 787368 w 1145677"/>
                          <a:gd name="connsiteY15" fmla="*/ 304800 h 1120140"/>
                          <a:gd name="connsiteX16" fmla="*/ 764508 w 1145677"/>
                          <a:gd name="connsiteY16" fmla="*/ 281940 h 1120140"/>
                          <a:gd name="connsiteX17" fmla="*/ 734028 w 1145677"/>
                          <a:gd name="connsiteY17" fmla="*/ 259080 h 1120140"/>
                          <a:gd name="connsiteX18" fmla="*/ 718788 w 1145677"/>
                          <a:gd name="connsiteY18" fmla="*/ 236220 h 1120140"/>
                          <a:gd name="connsiteX19" fmla="*/ 711168 w 1145677"/>
                          <a:gd name="connsiteY19" fmla="*/ 198120 h 1120140"/>
                          <a:gd name="connsiteX20" fmla="*/ 703548 w 1145677"/>
                          <a:gd name="connsiteY20" fmla="*/ 175260 h 1120140"/>
                          <a:gd name="connsiteX21" fmla="*/ 695928 w 1145677"/>
                          <a:gd name="connsiteY21" fmla="*/ 91440 h 1120140"/>
                          <a:gd name="connsiteX22" fmla="*/ 688308 w 1145677"/>
                          <a:gd name="connsiteY22" fmla="*/ 38100 h 1120140"/>
                          <a:gd name="connsiteX23" fmla="*/ 680688 w 1145677"/>
                          <a:gd name="connsiteY23" fmla="*/ 7620 h 1120140"/>
                          <a:gd name="connsiteX24" fmla="*/ 650208 w 1145677"/>
                          <a:gd name="connsiteY24" fmla="*/ 0 h 1120140"/>
                          <a:gd name="connsiteX25" fmla="*/ 619728 w 1145677"/>
                          <a:gd name="connsiteY25" fmla="*/ 45720 h 1120140"/>
                          <a:gd name="connsiteX26" fmla="*/ 589248 w 1145677"/>
                          <a:gd name="connsiteY26" fmla="*/ 91440 h 1120140"/>
                          <a:gd name="connsiteX27" fmla="*/ 574008 w 1145677"/>
                          <a:gd name="connsiteY27" fmla="*/ 129540 h 1120140"/>
                          <a:gd name="connsiteX28" fmla="*/ 566388 w 1145677"/>
                          <a:gd name="connsiteY28" fmla="*/ 160020 h 1120140"/>
                          <a:gd name="connsiteX29" fmla="*/ 551148 w 1145677"/>
                          <a:gd name="connsiteY29" fmla="*/ 190500 h 1120140"/>
                          <a:gd name="connsiteX30" fmla="*/ 543528 w 1145677"/>
                          <a:gd name="connsiteY30" fmla="*/ 213360 h 1120140"/>
                          <a:gd name="connsiteX31" fmla="*/ 497808 w 1145677"/>
                          <a:gd name="connsiteY31" fmla="*/ 198120 h 1120140"/>
                          <a:gd name="connsiteX32" fmla="*/ 444468 w 1145677"/>
                          <a:gd name="connsiteY32" fmla="*/ 182880 h 1120140"/>
                          <a:gd name="connsiteX33" fmla="*/ 421608 w 1145677"/>
                          <a:gd name="connsiteY33" fmla="*/ 198120 h 1120140"/>
                          <a:gd name="connsiteX34" fmla="*/ 406368 w 1145677"/>
                          <a:gd name="connsiteY34" fmla="*/ 228600 h 1120140"/>
                          <a:gd name="connsiteX35" fmla="*/ 391128 w 1145677"/>
                          <a:gd name="connsiteY35" fmla="*/ 251460 h 1120140"/>
                          <a:gd name="connsiteX36" fmla="*/ 368268 w 1145677"/>
                          <a:gd name="connsiteY36" fmla="*/ 327660 h 1120140"/>
                          <a:gd name="connsiteX37" fmla="*/ 345408 w 1145677"/>
                          <a:gd name="connsiteY37" fmla="*/ 320040 h 1120140"/>
                          <a:gd name="connsiteX38" fmla="*/ 322548 w 1145677"/>
                          <a:gd name="connsiteY38" fmla="*/ 304800 h 1120140"/>
                          <a:gd name="connsiteX39" fmla="*/ 292068 w 1145677"/>
                          <a:gd name="connsiteY39" fmla="*/ 297180 h 1120140"/>
                          <a:gd name="connsiteX40" fmla="*/ 238728 w 1145677"/>
                          <a:gd name="connsiteY40" fmla="*/ 274320 h 1120140"/>
                          <a:gd name="connsiteX41" fmla="*/ 200628 w 1145677"/>
                          <a:gd name="connsiteY41" fmla="*/ 281940 h 1120140"/>
                          <a:gd name="connsiteX42" fmla="*/ 208248 w 1145677"/>
                          <a:gd name="connsiteY42" fmla="*/ 365760 h 1120140"/>
                          <a:gd name="connsiteX43" fmla="*/ 238728 w 1145677"/>
                          <a:gd name="connsiteY43" fmla="*/ 441960 h 1120140"/>
                          <a:gd name="connsiteX44" fmla="*/ 246348 w 1145677"/>
                          <a:gd name="connsiteY44" fmla="*/ 464820 h 1120140"/>
                          <a:gd name="connsiteX45" fmla="*/ 193008 w 1145677"/>
                          <a:gd name="connsiteY45" fmla="*/ 480060 h 1120140"/>
                          <a:gd name="connsiteX46" fmla="*/ 170148 w 1145677"/>
                          <a:gd name="connsiteY46" fmla="*/ 495300 h 1120140"/>
                          <a:gd name="connsiteX47" fmla="*/ 187293 w 1145677"/>
                          <a:gd name="connsiteY47" fmla="*/ 630555 h 1120140"/>
                          <a:gd name="connsiteX48" fmla="*/ 116808 w 1145677"/>
                          <a:gd name="connsiteY48" fmla="*/ 685800 h 1120140"/>
                          <a:gd name="connsiteX49" fmla="*/ 93948 w 1145677"/>
                          <a:gd name="connsiteY49" fmla="*/ 693420 h 1120140"/>
                          <a:gd name="connsiteX50" fmla="*/ 48228 w 1145677"/>
                          <a:gd name="connsiteY50" fmla="*/ 739140 h 1120140"/>
                          <a:gd name="connsiteX51" fmla="*/ 25368 w 1145677"/>
                          <a:gd name="connsiteY51" fmla="*/ 762000 h 1120140"/>
                          <a:gd name="connsiteX52" fmla="*/ 10128 w 1145677"/>
                          <a:gd name="connsiteY52" fmla="*/ 822960 h 1120140"/>
                          <a:gd name="connsiteX53" fmla="*/ 2508 w 1145677"/>
                          <a:gd name="connsiteY53" fmla="*/ 845820 h 1120140"/>
                          <a:gd name="connsiteX54" fmla="*/ 48228 w 1145677"/>
                          <a:gd name="connsiteY54" fmla="*/ 830580 h 1120140"/>
                          <a:gd name="connsiteX55" fmla="*/ 71088 w 1145677"/>
                          <a:gd name="connsiteY55" fmla="*/ 822960 h 1120140"/>
                          <a:gd name="connsiteX56" fmla="*/ 162528 w 1145677"/>
                          <a:gd name="connsiteY56" fmla="*/ 822960 h 1120140"/>
                          <a:gd name="connsiteX57" fmla="*/ 231108 w 1145677"/>
                          <a:gd name="connsiteY57" fmla="*/ 838200 h 1120140"/>
                          <a:gd name="connsiteX58" fmla="*/ 316833 w 1145677"/>
                          <a:gd name="connsiteY58" fmla="*/ 887730 h 1120140"/>
                          <a:gd name="connsiteX59" fmla="*/ 385413 w 1145677"/>
                          <a:gd name="connsiteY59" fmla="*/ 948690 h 1120140"/>
                          <a:gd name="connsiteX60" fmla="*/ 421608 w 1145677"/>
                          <a:gd name="connsiteY60" fmla="*/ 975360 h 1120140"/>
                          <a:gd name="connsiteX61" fmla="*/ 473043 w 1145677"/>
                          <a:gd name="connsiteY61" fmla="*/ 1007745 h 1120140"/>
                          <a:gd name="connsiteX62" fmla="*/ 518763 w 1145677"/>
                          <a:gd name="connsiteY62" fmla="*/ 1028700 h 1120140"/>
                          <a:gd name="connsiteX63" fmla="*/ 556863 w 1145677"/>
                          <a:gd name="connsiteY63" fmla="*/ 1042035 h 1120140"/>
                          <a:gd name="connsiteX64" fmla="*/ 604488 w 1145677"/>
                          <a:gd name="connsiteY64" fmla="*/ 1059180 h 1120140"/>
                          <a:gd name="connsiteX65" fmla="*/ 627348 w 1145677"/>
                          <a:gd name="connsiteY65" fmla="*/ 1066800 h 1120140"/>
                          <a:gd name="connsiteX66" fmla="*/ 665448 w 1145677"/>
                          <a:gd name="connsiteY66" fmla="*/ 1082040 h 1120140"/>
                          <a:gd name="connsiteX67" fmla="*/ 718788 w 1145677"/>
                          <a:gd name="connsiteY67" fmla="*/ 1097280 h 1120140"/>
                          <a:gd name="connsiteX68" fmla="*/ 749268 w 1145677"/>
                          <a:gd name="connsiteY68" fmla="*/ 1112520 h 1120140"/>
                          <a:gd name="connsiteX69" fmla="*/ 810228 w 1145677"/>
                          <a:gd name="connsiteY69" fmla="*/ 1120140 h 1120140"/>
                          <a:gd name="connsiteX70" fmla="*/ 878808 w 1145677"/>
                          <a:gd name="connsiteY70" fmla="*/ 1112520 h 1120140"/>
                          <a:gd name="connsiteX71" fmla="*/ 947388 w 1145677"/>
                          <a:gd name="connsiteY71" fmla="*/ 1097280 h 1120140"/>
                          <a:gd name="connsiteX72" fmla="*/ 993108 w 1145677"/>
                          <a:gd name="connsiteY72" fmla="*/ 1066800 h 1120140"/>
                          <a:gd name="connsiteX73" fmla="*/ 1015968 w 1145677"/>
                          <a:gd name="connsiteY73" fmla="*/ 1051560 h 1120140"/>
                          <a:gd name="connsiteX74" fmla="*/ 1069308 w 1145677"/>
                          <a:gd name="connsiteY74" fmla="*/ 1013460 h 1120140"/>
                          <a:gd name="connsiteX75" fmla="*/ 1099788 w 1145677"/>
                          <a:gd name="connsiteY75" fmla="*/ 967740 h 1120140"/>
                          <a:gd name="connsiteX76" fmla="*/ 1107408 w 1145677"/>
                          <a:gd name="connsiteY76" fmla="*/ 937260 h 1120140"/>
                          <a:gd name="connsiteX77" fmla="*/ 1122648 w 1145677"/>
                          <a:gd name="connsiteY77" fmla="*/ 891540 h 1120140"/>
                          <a:gd name="connsiteX78" fmla="*/ 1134078 w 1145677"/>
                          <a:gd name="connsiteY78" fmla="*/ 843915 h 1120140"/>
                          <a:gd name="connsiteX0" fmla="*/ 1134078 w 1145677"/>
                          <a:gd name="connsiteY0" fmla="*/ 843915 h 1120140"/>
                          <a:gd name="connsiteX1" fmla="*/ 1139793 w 1145677"/>
                          <a:gd name="connsiteY1" fmla="*/ 769620 h 1120140"/>
                          <a:gd name="connsiteX2" fmla="*/ 1145508 w 1145677"/>
                          <a:gd name="connsiteY2" fmla="*/ 746760 h 1120140"/>
                          <a:gd name="connsiteX3" fmla="*/ 1145508 w 1145677"/>
                          <a:gd name="connsiteY3" fmla="*/ 702945 h 1120140"/>
                          <a:gd name="connsiteX4" fmla="*/ 1130268 w 1145677"/>
                          <a:gd name="connsiteY4" fmla="*/ 640080 h 1120140"/>
                          <a:gd name="connsiteX5" fmla="*/ 1115028 w 1145677"/>
                          <a:gd name="connsiteY5" fmla="*/ 609600 h 1120140"/>
                          <a:gd name="connsiteX6" fmla="*/ 1084548 w 1145677"/>
                          <a:gd name="connsiteY6" fmla="*/ 541020 h 1120140"/>
                          <a:gd name="connsiteX7" fmla="*/ 1061688 w 1145677"/>
                          <a:gd name="connsiteY7" fmla="*/ 518160 h 1120140"/>
                          <a:gd name="connsiteX8" fmla="*/ 1046448 w 1145677"/>
                          <a:gd name="connsiteY8" fmla="*/ 487680 h 1120140"/>
                          <a:gd name="connsiteX9" fmla="*/ 1017873 w 1145677"/>
                          <a:gd name="connsiteY9" fmla="*/ 445770 h 1120140"/>
                          <a:gd name="connsiteX10" fmla="*/ 989298 w 1145677"/>
                          <a:gd name="connsiteY10" fmla="*/ 426720 h 1120140"/>
                          <a:gd name="connsiteX11" fmla="*/ 962628 w 1145677"/>
                          <a:gd name="connsiteY11" fmla="*/ 396240 h 1120140"/>
                          <a:gd name="connsiteX12" fmla="*/ 901668 w 1145677"/>
                          <a:gd name="connsiteY12" fmla="*/ 358140 h 1120140"/>
                          <a:gd name="connsiteX13" fmla="*/ 863568 w 1145677"/>
                          <a:gd name="connsiteY13" fmla="*/ 335280 h 1120140"/>
                          <a:gd name="connsiteX14" fmla="*/ 810228 w 1145677"/>
                          <a:gd name="connsiteY14" fmla="*/ 312420 h 1120140"/>
                          <a:gd name="connsiteX15" fmla="*/ 787368 w 1145677"/>
                          <a:gd name="connsiteY15" fmla="*/ 304800 h 1120140"/>
                          <a:gd name="connsiteX16" fmla="*/ 764508 w 1145677"/>
                          <a:gd name="connsiteY16" fmla="*/ 281940 h 1120140"/>
                          <a:gd name="connsiteX17" fmla="*/ 734028 w 1145677"/>
                          <a:gd name="connsiteY17" fmla="*/ 259080 h 1120140"/>
                          <a:gd name="connsiteX18" fmla="*/ 718788 w 1145677"/>
                          <a:gd name="connsiteY18" fmla="*/ 236220 h 1120140"/>
                          <a:gd name="connsiteX19" fmla="*/ 711168 w 1145677"/>
                          <a:gd name="connsiteY19" fmla="*/ 198120 h 1120140"/>
                          <a:gd name="connsiteX20" fmla="*/ 703548 w 1145677"/>
                          <a:gd name="connsiteY20" fmla="*/ 175260 h 1120140"/>
                          <a:gd name="connsiteX21" fmla="*/ 695928 w 1145677"/>
                          <a:gd name="connsiteY21" fmla="*/ 91440 h 1120140"/>
                          <a:gd name="connsiteX22" fmla="*/ 688308 w 1145677"/>
                          <a:gd name="connsiteY22" fmla="*/ 38100 h 1120140"/>
                          <a:gd name="connsiteX23" fmla="*/ 680688 w 1145677"/>
                          <a:gd name="connsiteY23" fmla="*/ 7620 h 1120140"/>
                          <a:gd name="connsiteX24" fmla="*/ 650208 w 1145677"/>
                          <a:gd name="connsiteY24" fmla="*/ 0 h 1120140"/>
                          <a:gd name="connsiteX25" fmla="*/ 619728 w 1145677"/>
                          <a:gd name="connsiteY25" fmla="*/ 45720 h 1120140"/>
                          <a:gd name="connsiteX26" fmla="*/ 589248 w 1145677"/>
                          <a:gd name="connsiteY26" fmla="*/ 91440 h 1120140"/>
                          <a:gd name="connsiteX27" fmla="*/ 574008 w 1145677"/>
                          <a:gd name="connsiteY27" fmla="*/ 129540 h 1120140"/>
                          <a:gd name="connsiteX28" fmla="*/ 566388 w 1145677"/>
                          <a:gd name="connsiteY28" fmla="*/ 160020 h 1120140"/>
                          <a:gd name="connsiteX29" fmla="*/ 551148 w 1145677"/>
                          <a:gd name="connsiteY29" fmla="*/ 190500 h 1120140"/>
                          <a:gd name="connsiteX30" fmla="*/ 543528 w 1145677"/>
                          <a:gd name="connsiteY30" fmla="*/ 213360 h 1120140"/>
                          <a:gd name="connsiteX31" fmla="*/ 497808 w 1145677"/>
                          <a:gd name="connsiteY31" fmla="*/ 198120 h 1120140"/>
                          <a:gd name="connsiteX32" fmla="*/ 444468 w 1145677"/>
                          <a:gd name="connsiteY32" fmla="*/ 182880 h 1120140"/>
                          <a:gd name="connsiteX33" fmla="*/ 421608 w 1145677"/>
                          <a:gd name="connsiteY33" fmla="*/ 198120 h 1120140"/>
                          <a:gd name="connsiteX34" fmla="*/ 406368 w 1145677"/>
                          <a:gd name="connsiteY34" fmla="*/ 228600 h 1120140"/>
                          <a:gd name="connsiteX35" fmla="*/ 391128 w 1145677"/>
                          <a:gd name="connsiteY35" fmla="*/ 251460 h 1120140"/>
                          <a:gd name="connsiteX36" fmla="*/ 368268 w 1145677"/>
                          <a:gd name="connsiteY36" fmla="*/ 327660 h 1120140"/>
                          <a:gd name="connsiteX37" fmla="*/ 345408 w 1145677"/>
                          <a:gd name="connsiteY37" fmla="*/ 320040 h 1120140"/>
                          <a:gd name="connsiteX38" fmla="*/ 322548 w 1145677"/>
                          <a:gd name="connsiteY38" fmla="*/ 304800 h 1120140"/>
                          <a:gd name="connsiteX39" fmla="*/ 292068 w 1145677"/>
                          <a:gd name="connsiteY39" fmla="*/ 297180 h 1120140"/>
                          <a:gd name="connsiteX40" fmla="*/ 238728 w 1145677"/>
                          <a:gd name="connsiteY40" fmla="*/ 274320 h 1120140"/>
                          <a:gd name="connsiteX41" fmla="*/ 200628 w 1145677"/>
                          <a:gd name="connsiteY41" fmla="*/ 281940 h 1120140"/>
                          <a:gd name="connsiteX42" fmla="*/ 208248 w 1145677"/>
                          <a:gd name="connsiteY42" fmla="*/ 365760 h 1120140"/>
                          <a:gd name="connsiteX43" fmla="*/ 238728 w 1145677"/>
                          <a:gd name="connsiteY43" fmla="*/ 441960 h 1120140"/>
                          <a:gd name="connsiteX44" fmla="*/ 246348 w 1145677"/>
                          <a:gd name="connsiteY44" fmla="*/ 464820 h 1120140"/>
                          <a:gd name="connsiteX45" fmla="*/ 193008 w 1145677"/>
                          <a:gd name="connsiteY45" fmla="*/ 480060 h 1120140"/>
                          <a:gd name="connsiteX46" fmla="*/ 170148 w 1145677"/>
                          <a:gd name="connsiteY46" fmla="*/ 495300 h 1120140"/>
                          <a:gd name="connsiteX47" fmla="*/ 187293 w 1145677"/>
                          <a:gd name="connsiteY47" fmla="*/ 630555 h 1120140"/>
                          <a:gd name="connsiteX48" fmla="*/ 116808 w 1145677"/>
                          <a:gd name="connsiteY48" fmla="*/ 685800 h 1120140"/>
                          <a:gd name="connsiteX49" fmla="*/ 93948 w 1145677"/>
                          <a:gd name="connsiteY49" fmla="*/ 693420 h 1120140"/>
                          <a:gd name="connsiteX50" fmla="*/ 48228 w 1145677"/>
                          <a:gd name="connsiteY50" fmla="*/ 739140 h 1120140"/>
                          <a:gd name="connsiteX51" fmla="*/ 25368 w 1145677"/>
                          <a:gd name="connsiteY51" fmla="*/ 762000 h 1120140"/>
                          <a:gd name="connsiteX52" fmla="*/ 10128 w 1145677"/>
                          <a:gd name="connsiteY52" fmla="*/ 822960 h 1120140"/>
                          <a:gd name="connsiteX53" fmla="*/ 2508 w 1145677"/>
                          <a:gd name="connsiteY53" fmla="*/ 845820 h 1120140"/>
                          <a:gd name="connsiteX54" fmla="*/ 48228 w 1145677"/>
                          <a:gd name="connsiteY54" fmla="*/ 830580 h 1120140"/>
                          <a:gd name="connsiteX55" fmla="*/ 71088 w 1145677"/>
                          <a:gd name="connsiteY55" fmla="*/ 822960 h 1120140"/>
                          <a:gd name="connsiteX56" fmla="*/ 162528 w 1145677"/>
                          <a:gd name="connsiteY56" fmla="*/ 822960 h 1120140"/>
                          <a:gd name="connsiteX57" fmla="*/ 231108 w 1145677"/>
                          <a:gd name="connsiteY57" fmla="*/ 838200 h 1120140"/>
                          <a:gd name="connsiteX58" fmla="*/ 316833 w 1145677"/>
                          <a:gd name="connsiteY58" fmla="*/ 887730 h 1120140"/>
                          <a:gd name="connsiteX59" fmla="*/ 385413 w 1145677"/>
                          <a:gd name="connsiteY59" fmla="*/ 948690 h 1120140"/>
                          <a:gd name="connsiteX60" fmla="*/ 421608 w 1145677"/>
                          <a:gd name="connsiteY60" fmla="*/ 975360 h 1120140"/>
                          <a:gd name="connsiteX61" fmla="*/ 473043 w 1145677"/>
                          <a:gd name="connsiteY61" fmla="*/ 1007745 h 1120140"/>
                          <a:gd name="connsiteX62" fmla="*/ 518763 w 1145677"/>
                          <a:gd name="connsiteY62" fmla="*/ 1028700 h 1120140"/>
                          <a:gd name="connsiteX63" fmla="*/ 556863 w 1145677"/>
                          <a:gd name="connsiteY63" fmla="*/ 1042035 h 1120140"/>
                          <a:gd name="connsiteX64" fmla="*/ 604488 w 1145677"/>
                          <a:gd name="connsiteY64" fmla="*/ 1059180 h 1120140"/>
                          <a:gd name="connsiteX65" fmla="*/ 627348 w 1145677"/>
                          <a:gd name="connsiteY65" fmla="*/ 1066800 h 1120140"/>
                          <a:gd name="connsiteX66" fmla="*/ 665448 w 1145677"/>
                          <a:gd name="connsiteY66" fmla="*/ 1082040 h 1120140"/>
                          <a:gd name="connsiteX67" fmla="*/ 718788 w 1145677"/>
                          <a:gd name="connsiteY67" fmla="*/ 1097280 h 1120140"/>
                          <a:gd name="connsiteX68" fmla="*/ 749268 w 1145677"/>
                          <a:gd name="connsiteY68" fmla="*/ 1112520 h 1120140"/>
                          <a:gd name="connsiteX69" fmla="*/ 810228 w 1145677"/>
                          <a:gd name="connsiteY69" fmla="*/ 1120140 h 1120140"/>
                          <a:gd name="connsiteX70" fmla="*/ 878808 w 1145677"/>
                          <a:gd name="connsiteY70" fmla="*/ 1112520 h 1120140"/>
                          <a:gd name="connsiteX71" fmla="*/ 947388 w 1145677"/>
                          <a:gd name="connsiteY71" fmla="*/ 1097280 h 1120140"/>
                          <a:gd name="connsiteX72" fmla="*/ 993108 w 1145677"/>
                          <a:gd name="connsiteY72" fmla="*/ 1066800 h 1120140"/>
                          <a:gd name="connsiteX73" fmla="*/ 1015968 w 1145677"/>
                          <a:gd name="connsiteY73" fmla="*/ 1051560 h 1120140"/>
                          <a:gd name="connsiteX74" fmla="*/ 1069308 w 1145677"/>
                          <a:gd name="connsiteY74" fmla="*/ 1013460 h 1120140"/>
                          <a:gd name="connsiteX75" fmla="*/ 1099788 w 1145677"/>
                          <a:gd name="connsiteY75" fmla="*/ 967740 h 1120140"/>
                          <a:gd name="connsiteX76" fmla="*/ 1107408 w 1145677"/>
                          <a:gd name="connsiteY76" fmla="*/ 937260 h 1120140"/>
                          <a:gd name="connsiteX77" fmla="*/ 1122648 w 1145677"/>
                          <a:gd name="connsiteY77" fmla="*/ 891540 h 1120140"/>
                          <a:gd name="connsiteX78" fmla="*/ 1134078 w 1145677"/>
                          <a:gd name="connsiteY78" fmla="*/ 843915 h 1120140"/>
                          <a:gd name="connsiteX0" fmla="*/ 1134078 w 1145677"/>
                          <a:gd name="connsiteY0" fmla="*/ 843915 h 1120140"/>
                          <a:gd name="connsiteX1" fmla="*/ 1139793 w 1145677"/>
                          <a:gd name="connsiteY1" fmla="*/ 769620 h 1120140"/>
                          <a:gd name="connsiteX2" fmla="*/ 1145508 w 1145677"/>
                          <a:gd name="connsiteY2" fmla="*/ 746760 h 1120140"/>
                          <a:gd name="connsiteX3" fmla="*/ 1145508 w 1145677"/>
                          <a:gd name="connsiteY3" fmla="*/ 702945 h 1120140"/>
                          <a:gd name="connsiteX4" fmla="*/ 1130268 w 1145677"/>
                          <a:gd name="connsiteY4" fmla="*/ 640080 h 1120140"/>
                          <a:gd name="connsiteX5" fmla="*/ 1115028 w 1145677"/>
                          <a:gd name="connsiteY5" fmla="*/ 609600 h 1120140"/>
                          <a:gd name="connsiteX6" fmla="*/ 1084548 w 1145677"/>
                          <a:gd name="connsiteY6" fmla="*/ 541020 h 1120140"/>
                          <a:gd name="connsiteX7" fmla="*/ 1061688 w 1145677"/>
                          <a:gd name="connsiteY7" fmla="*/ 518160 h 1120140"/>
                          <a:gd name="connsiteX8" fmla="*/ 1046448 w 1145677"/>
                          <a:gd name="connsiteY8" fmla="*/ 487680 h 1120140"/>
                          <a:gd name="connsiteX9" fmla="*/ 1017873 w 1145677"/>
                          <a:gd name="connsiteY9" fmla="*/ 445770 h 1120140"/>
                          <a:gd name="connsiteX10" fmla="*/ 989298 w 1145677"/>
                          <a:gd name="connsiteY10" fmla="*/ 426720 h 1120140"/>
                          <a:gd name="connsiteX11" fmla="*/ 945483 w 1145677"/>
                          <a:gd name="connsiteY11" fmla="*/ 386715 h 1120140"/>
                          <a:gd name="connsiteX12" fmla="*/ 901668 w 1145677"/>
                          <a:gd name="connsiteY12" fmla="*/ 358140 h 1120140"/>
                          <a:gd name="connsiteX13" fmla="*/ 863568 w 1145677"/>
                          <a:gd name="connsiteY13" fmla="*/ 335280 h 1120140"/>
                          <a:gd name="connsiteX14" fmla="*/ 810228 w 1145677"/>
                          <a:gd name="connsiteY14" fmla="*/ 312420 h 1120140"/>
                          <a:gd name="connsiteX15" fmla="*/ 787368 w 1145677"/>
                          <a:gd name="connsiteY15" fmla="*/ 304800 h 1120140"/>
                          <a:gd name="connsiteX16" fmla="*/ 764508 w 1145677"/>
                          <a:gd name="connsiteY16" fmla="*/ 281940 h 1120140"/>
                          <a:gd name="connsiteX17" fmla="*/ 734028 w 1145677"/>
                          <a:gd name="connsiteY17" fmla="*/ 259080 h 1120140"/>
                          <a:gd name="connsiteX18" fmla="*/ 718788 w 1145677"/>
                          <a:gd name="connsiteY18" fmla="*/ 236220 h 1120140"/>
                          <a:gd name="connsiteX19" fmla="*/ 711168 w 1145677"/>
                          <a:gd name="connsiteY19" fmla="*/ 198120 h 1120140"/>
                          <a:gd name="connsiteX20" fmla="*/ 703548 w 1145677"/>
                          <a:gd name="connsiteY20" fmla="*/ 175260 h 1120140"/>
                          <a:gd name="connsiteX21" fmla="*/ 695928 w 1145677"/>
                          <a:gd name="connsiteY21" fmla="*/ 91440 h 1120140"/>
                          <a:gd name="connsiteX22" fmla="*/ 688308 w 1145677"/>
                          <a:gd name="connsiteY22" fmla="*/ 38100 h 1120140"/>
                          <a:gd name="connsiteX23" fmla="*/ 680688 w 1145677"/>
                          <a:gd name="connsiteY23" fmla="*/ 7620 h 1120140"/>
                          <a:gd name="connsiteX24" fmla="*/ 650208 w 1145677"/>
                          <a:gd name="connsiteY24" fmla="*/ 0 h 1120140"/>
                          <a:gd name="connsiteX25" fmla="*/ 619728 w 1145677"/>
                          <a:gd name="connsiteY25" fmla="*/ 45720 h 1120140"/>
                          <a:gd name="connsiteX26" fmla="*/ 589248 w 1145677"/>
                          <a:gd name="connsiteY26" fmla="*/ 91440 h 1120140"/>
                          <a:gd name="connsiteX27" fmla="*/ 574008 w 1145677"/>
                          <a:gd name="connsiteY27" fmla="*/ 129540 h 1120140"/>
                          <a:gd name="connsiteX28" fmla="*/ 566388 w 1145677"/>
                          <a:gd name="connsiteY28" fmla="*/ 160020 h 1120140"/>
                          <a:gd name="connsiteX29" fmla="*/ 551148 w 1145677"/>
                          <a:gd name="connsiteY29" fmla="*/ 190500 h 1120140"/>
                          <a:gd name="connsiteX30" fmla="*/ 543528 w 1145677"/>
                          <a:gd name="connsiteY30" fmla="*/ 213360 h 1120140"/>
                          <a:gd name="connsiteX31" fmla="*/ 497808 w 1145677"/>
                          <a:gd name="connsiteY31" fmla="*/ 198120 h 1120140"/>
                          <a:gd name="connsiteX32" fmla="*/ 444468 w 1145677"/>
                          <a:gd name="connsiteY32" fmla="*/ 182880 h 1120140"/>
                          <a:gd name="connsiteX33" fmla="*/ 421608 w 1145677"/>
                          <a:gd name="connsiteY33" fmla="*/ 198120 h 1120140"/>
                          <a:gd name="connsiteX34" fmla="*/ 406368 w 1145677"/>
                          <a:gd name="connsiteY34" fmla="*/ 228600 h 1120140"/>
                          <a:gd name="connsiteX35" fmla="*/ 391128 w 1145677"/>
                          <a:gd name="connsiteY35" fmla="*/ 251460 h 1120140"/>
                          <a:gd name="connsiteX36" fmla="*/ 368268 w 1145677"/>
                          <a:gd name="connsiteY36" fmla="*/ 327660 h 1120140"/>
                          <a:gd name="connsiteX37" fmla="*/ 345408 w 1145677"/>
                          <a:gd name="connsiteY37" fmla="*/ 320040 h 1120140"/>
                          <a:gd name="connsiteX38" fmla="*/ 322548 w 1145677"/>
                          <a:gd name="connsiteY38" fmla="*/ 304800 h 1120140"/>
                          <a:gd name="connsiteX39" fmla="*/ 292068 w 1145677"/>
                          <a:gd name="connsiteY39" fmla="*/ 297180 h 1120140"/>
                          <a:gd name="connsiteX40" fmla="*/ 238728 w 1145677"/>
                          <a:gd name="connsiteY40" fmla="*/ 274320 h 1120140"/>
                          <a:gd name="connsiteX41" fmla="*/ 200628 w 1145677"/>
                          <a:gd name="connsiteY41" fmla="*/ 281940 h 1120140"/>
                          <a:gd name="connsiteX42" fmla="*/ 208248 w 1145677"/>
                          <a:gd name="connsiteY42" fmla="*/ 365760 h 1120140"/>
                          <a:gd name="connsiteX43" fmla="*/ 238728 w 1145677"/>
                          <a:gd name="connsiteY43" fmla="*/ 441960 h 1120140"/>
                          <a:gd name="connsiteX44" fmla="*/ 246348 w 1145677"/>
                          <a:gd name="connsiteY44" fmla="*/ 464820 h 1120140"/>
                          <a:gd name="connsiteX45" fmla="*/ 193008 w 1145677"/>
                          <a:gd name="connsiteY45" fmla="*/ 480060 h 1120140"/>
                          <a:gd name="connsiteX46" fmla="*/ 170148 w 1145677"/>
                          <a:gd name="connsiteY46" fmla="*/ 495300 h 1120140"/>
                          <a:gd name="connsiteX47" fmla="*/ 187293 w 1145677"/>
                          <a:gd name="connsiteY47" fmla="*/ 630555 h 1120140"/>
                          <a:gd name="connsiteX48" fmla="*/ 116808 w 1145677"/>
                          <a:gd name="connsiteY48" fmla="*/ 685800 h 1120140"/>
                          <a:gd name="connsiteX49" fmla="*/ 93948 w 1145677"/>
                          <a:gd name="connsiteY49" fmla="*/ 693420 h 1120140"/>
                          <a:gd name="connsiteX50" fmla="*/ 48228 w 1145677"/>
                          <a:gd name="connsiteY50" fmla="*/ 739140 h 1120140"/>
                          <a:gd name="connsiteX51" fmla="*/ 25368 w 1145677"/>
                          <a:gd name="connsiteY51" fmla="*/ 762000 h 1120140"/>
                          <a:gd name="connsiteX52" fmla="*/ 10128 w 1145677"/>
                          <a:gd name="connsiteY52" fmla="*/ 822960 h 1120140"/>
                          <a:gd name="connsiteX53" fmla="*/ 2508 w 1145677"/>
                          <a:gd name="connsiteY53" fmla="*/ 845820 h 1120140"/>
                          <a:gd name="connsiteX54" fmla="*/ 48228 w 1145677"/>
                          <a:gd name="connsiteY54" fmla="*/ 830580 h 1120140"/>
                          <a:gd name="connsiteX55" fmla="*/ 71088 w 1145677"/>
                          <a:gd name="connsiteY55" fmla="*/ 822960 h 1120140"/>
                          <a:gd name="connsiteX56" fmla="*/ 162528 w 1145677"/>
                          <a:gd name="connsiteY56" fmla="*/ 822960 h 1120140"/>
                          <a:gd name="connsiteX57" fmla="*/ 231108 w 1145677"/>
                          <a:gd name="connsiteY57" fmla="*/ 838200 h 1120140"/>
                          <a:gd name="connsiteX58" fmla="*/ 316833 w 1145677"/>
                          <a:gd name="connsiteY58" fmla="*/ 887730 h 1120140"/>
                          <a:gd name="connsiteX59" fmla="*/ 385413 w 1145677"/>
                          <a:gd name="connsiteY59" fmla="*/ 948690 h 1120140"/>
                          <a:gd name="connsiteX60" fmla="*/ 421608 w 1145677"/>
                          <a:gd name="connsiteY60" fmla="*/ 975360 h 1120140"/>
                          <a:gd name="connsiteX61" fmla="*/ 473043 w 1145677"/>
                          <a:gd name="connsiteY61" fmla="*/ 1007745 h 1120140"/>
                          <a:gd name="connsiteX62" fmla="*/ 518763 w 1145677"/>
                          <a:gd name="connsiteY62" fmla="*/ 1028700 h 1120140"/>
                          <a:gd name="connsiteX63" fmla="*/ 556863 w 1145677"/>
                          <a:gd name="connsiteY63" fmla="*/ 1042035 h 1120140"/>
                          <a:gd name="connsiteX64" fmla="*/ 604488 w 1145677"/>
                          <a:gd name="connsiteY64" fmla="*/ 1059180 h 1120140"/>
                          <a:gd name="connsiteX65" fmla="*/ 627348 w 1145677"/>
                          <a:gd name="connsiteY65" fmla="*/ 1066800 h 1120140"/>
                          <a:gd name="connsiteX66" fmla="*/ 665448 w 1145677"/>
                          <a:gd name="connsiteY66" fmla="*/ 1082040 h 1120140"/>
                          <a:gd name="connsiteX67" fmla="*/ 718788 w 1145677"/>
                          <a:gd name="connsiteY67" fmla="*/ 1097280 h 1120140"/>
                          <a:gd name="connsiteX68" fmla="*/ 749268 w 1145677"/>
                          <a:gd name="connsiteY68" fmla="*/ 1112520 h 1120140"/>
                          <a:gd name="connsiteX69" fmla="*/ 810228 w 1145677"/>
                          <a:gd name="connsiteY69" fmla="*/ 1120140 h 1120140"/>
                          <a:gd name="connsiteX70" fmla="*/ 878808 w 1145677"/>
                          <a:gd name="connsiteY70" fmla="*/ 1112520 h 1120140"/>
                          <a:gd name="connsiteX71" fmla="*/ 947388 w 1145677"/>
                          <a:gd name="connsiteY71" fmla="*/ 1097280 h 1120140"/>
                          <a:gd name="connsiteX72" fmla="*/ 993108 w 1145677"/>
                          <a:gd name="connsiteY72" fmla="*/ 1066800 h 1120140"/>
                          <a:gd name="connsiteX73" fmla="*/ 1015968 w 1145677"/>
                          <a:gd name="connsiteY73" fmla="*/ 1051560 h 1120140"/>
                          <a:gd name="connsiteX74" fmla="*/ 1069308 w 1145677"/>
                          <a:gd name="connsiteY74" fmla="*/ 1013460 h 1120140"/>
                          <a:gd name="connsiteX75" fmla="*/ 1099788 w 1145677"/>
                          <a:gd name="connsiteY75" fmla="*/ 967740 h 1120140"/>
                          <a:gd name="connsiteX76" fmla="*/ 1107408 w 1145677"/>
                          <a:gd name="connsiteY76" fmla="*/ 937260 h 1120140"/>
                          <a:gd name="connsiteX77" fmla="*/ 1122648 w 1145677"/>
                          <a:gd name="connsiteY77" fmla="*/ 891540 h 1120140"/>
                          <a:gd name="connsiteX78" fmla="*/ 1134078 w 1145677"/>
                          <a:gd name="connsiteY78" fmla="*/ 843915 h 1120140"/>
                          <a:gd name="connsiteX0" fmla="*/ 1134078 w 1145677"/>
                          <a:gd name="connsiteY0" fmla="*/ 843915 h 1120140"/>
                          <a:gd name="connsiteX1" fmla="*/ 1139793 w 1145677"/>
                          <a:gd name="connsiteY1" fmla="*/ 769620 h 1120140"/>
                          <a:gd name="connsiteX2" fmla="*/ 1145508 w 1145677"/>
                          <a:gd name="connsiteY2" fmla="*/ 746760 h 1120140"/>
                          <a:gd name="connsiteX3" fmla="*/ 1145508 w 1145677"/>
                          <a:gd name="connsiteY3" fmla="*/ 702945 h 1120140"/>
                          <a:gd name="connsiteX4" fmla="*/ 1130268 w 1145677"/>
                          <a:gd name="connsiteY4" fmla="*/ 640080 h 1120140"/>
                          <a:gd name="connsiteX5" fmla="*/ 1115028 w 1145677"/>
                          <a:gd name="connsiteY5" fmla="*/ 609600 h 1120140"/>
                          <a:gd name="connsiteX6" fmla="*/ 1084548 w 1145677"/>
                          <a:gd name="connsiteY6" fmla="*/ 541020 h 1120140"/>
                          <a:gd name="connsiteX7" fmla="*/ 1061688 w 1145677"/>
                          <a:gd name="connsiteY7" fmla="*/ 518160 h 1120140"/>
                          <a:gd name="connsiteX8" fmla="*/ 1046448 w 1145677"/>
                          <a:gd name="connsiteY8" fmla="*/ 487680 h 1120140"/>
                          <a:gd name="connsiteX9" fmla="*/ 1017873 w 1145677"/>
                          <a:gd name="connsiteY9" fmla="*/ 445770 h 1120140"/>
                          <a:gd name="connsiteX10" fmla="*/ 989298 w 1145677"/>
                          <a:gd name="connsiteY10" fmla="*/ 426720 h 1120140"/>
                          <a:gd name="connsiteX11" fmla="*/ 945483 w 1145677"/>
                          <a:gd name="connsiteY11" fmla="*/ 386715 h 1120140"/>
                          <a:gd name="connsiteX12" fmla="*/ 901668 w 1145677"/>
                          <a:gd name="connsiteY12" fmla="*/ 358140 h 1120140"/>
                          <a:gd name="connsiteX13" fmla="*/ 863568 w 1145677"/>
                          <a:gd name="connsiteY13" fmla="*/ 335280 h 1120140"/>
                          <a:gd name="connsiteX14" fmla="*/ 810228 w 1145677"/>
                          <a:gd name="connsiteY14" fmla="*/ 312420 h 1120140"/>
                          <a:gd name="connsiteX15" fmla="*/ 787368 w 1145677"/>
                          <a:gd name="connsiteY15" fmla="*/ 304800 h 1120140"/>
                          <a:gd name="connsiteX16" fmla="*/ 764508 w 1145677"/>
                          <a:gd name="connsiteY16" fmla="*/ 281940 h 1120140"/>
                          <a:gd name="connsiteX17" fmla="*/ 734028 w 1145677"/>
                          <a:gd name="connsiteY17" fmla="*/ 259080 h 1120140"/>
                          <a:gd name="connsiteX18" fmla="*/ 718788 w 1145677"/>
                          <a:gd name="connsiteY18" fmla="*/ 236220 h 1120140"/>
                          <a:gd name="connsiteX19" fmla="*/ 711168 w 1145677"/>
                          <a:gd name="connsiteY19" fmla="*/ 198120 h 1120140"/>
                          <a:gd name="connsiteX20" fmla="*/ 703548 w 1145677"/>
                          <a:gd name="connsiteY20" fmla="*/ 175260 h 1120140"/>
                          <a:gd name="connsiteX21" fmla="*/ 695928 w 1145677"/>
                          <a:gd name="connsiteY21" fmla="*/ 91440 h 1120140"/>
                          <a:gd name="connsiteX22" fmla="*/ 688308 w 1145677"/>
                          <a:gd name="connsiteY22" fmla="*/ 38100 h 1120140"/>
                          <a:gd name="connsiteX23" fmla="*/ 680688 w 1145677"/>
                          <a:gd name="connsiteY23" fmla="*/ 7620 h 1120140"/>
                          <a:gd name="connsiteX24" fmla="*/ 650208 w 1145677"/>
                          <a:gd name="connsiteY24" fmla="*/ 0 h 1120140"/>
                          <a:gd name="connsiteX25" fmla="*/ 619728 w 1145677"/>
                          <a:gd name="connsiteY25" fmla="*/ 45720 h 1120140"/>
                          <a:gd name="connsiteX26" fmla="*/ 589248 w 1145677"/>
                          <a:gd name="connsiteY26" fmla="*/ 91440 h 1120140"/>
                          <a:gd name="connsiteX27" fmla="*/ 574008 w 1145677"/>
                          <a:gd name="connsiteY27" fmla="*/ 129540 h 1120140"/>
                          <a:gd name="connsiteX28" fmla="*/ 566388 w 1145677"/>
                          <a:gd name="connsiteY28" fmla="*/ 160020 h 1120140"/>
                          <a:gd name="connsiteX29" fmla="*/ 551148 w 1145677"/>
                          <a:gd name="connsiteY29" fmla="*/ 190500 h 1120140"/>
                          <a:gd name="connsiteX30" fmla="*/ 543528 w 1145677"/>
                          <a:gd name="connsiteY30" fmla="*/ 213360 h 1120140"/>
                          <a:gd name="connsiteX31" fmla="*/ 497808 w 1145677"/>
                          <a:gd name="connsiteY31" fmla="*/ 198120 h 1120140"/>
                          <a:gd name="connsiteX32" fmla="*/ 444468 w 1145677"/>
                          <a:gd name="connsiteY32" fmla="*/ 182880 h 1120140"/>
                          <a:gd name="connsiteX33" fmla="*/ 421608 w 1145677"/>
                          <a:gd name="connsiteY33" fmla="*/ 198120 h 1120140"/>
                          <a:gd name="connsiteX34" fmla="*/ 406368 w 1145677"/>
                          <a:gd name="connsiteY34" fmla="*/ 228600 h 1120140"/>
                          <a:gd name="connsiteX35" fmla="*/ 391128 w 1145677"/>
                          <a:gd name="connsiteY35" fmla="*/ 251460 h 1120140"/>
                          <a:gd name="connsiteX36" fmla="*/ 368268 w 1145677"/>
                          <a:gd name="connsiteY36" fmla="*/ 327660 h 1120140"/>
                          <a:gd name="connsiteX37" fmla="*/ 345408 w 1145677"/>
                          <a:gd name="connsiteY37" fmla="*/ 320040 h 1120140"/>
                          <a:gd name="connsiteX38" fmla="*/ 322548 w 1145677"/>
                          <a:gd name="connsiteY38" fmla="*/ 304800 h 1120140"/>
                          <a:gd name="connsiteX39" fmla="*/ 292068 w 1145677"/>
                          <a:gd name="connsiteY39" fmla="*/ 297180 h 1120140"/>
                          <a:gd name="connsiteX40" fmla="*/ 238728 w 1145677"/>
                          <a:gd name="connsiteY40" fmla="*/ 274320 h 1120140"/>
                          <a:gd name="connsiteX41" fmla="*/ 200628 w 1145677"/>
                          <a:gd name="connsiteY41" fmla="*/ 281940 h 1120140"/>
                          <a:gd name="connsiteX42" fmla="*/ 208248 w 1145677"/>
                          <a:gd name="connsiteY42" fmla="*/ 365760 h 1120140"/>
                          <a:gd name="connsiteX43" fmla="*/ 238728 w 1145677"/>
                          <a:gd name="connsiteY43" fmla="*/ 441960 h 1120140"/>
                          <a:gd name="connsiteX44" fmla="*/ 246348 w 1145677"/>
                          <a:gd name="connsiteY44" fmla="*/ 464820 h 1120140"/>
                          <a:gd name="connsiteX45" fmla="*/ 193008 w 1145677"/>
                          <a:gd name="connsiteY45" fmla="*/ 480060 h 1120140"/>
                          <a:gd name="connsiteX46" fmla="*/ 170148 w 1145677"/>
                          <a:gd name="connsiteY46" fmla="*/ 495300 h 1120140"/>
                          <a:gd name="connsiteX47" fmla="*/ 187293 w 1145677"/>
                          <a:gd name="connsiteY47" fmla="*/ 630555 h 1120140"/>
                          <a:gd name="connsiteX48" fmla="*/ 116808 w 1145677"/>
                          <a:gd name="connsiteY48" fmla="*/ 685800 h 1120140"/>
                          <a:gd name="connsiteX49" fmla="*/ 93948 w 1145677"/>
                          <a:gd name="connsiteY49" fmla="*/ 693420 h 1120140"/>
                          <a:gd name="connsiteX50" fmla="*/ 48228 w 1145677"/>
                          <a:gd name="connsiteY50" fmla="*/ 739140 h 1120140"/>
                          <a:gd name="connsiteX51" fmla="*/ 25368 w 1145677"/>
                          <a:gd name="connsiteY51" fmla="*/ 762000 h 1120140"/>
                          <a:gd name="connsiteX52" fmla="*/ 10128 w 1145677"/>
                          <a:gd name="connsiteY52" fmla="*/ 822960 h 1120140"/>
                          <a:gd name="connsiteX53" fmla="*/ 2508 w 1145677"/>
                          <a:gd name="connsiteY53" fmla="*/ 845820 h 1120140"/>
                          <a:gd name="connsiteX54" fmla="*/ 48228 w 1145677"/>
                          <a:gd name="connsiteY54" fmla="*/ 830580 h 1120140"/>
                          <a:gd name="connsiteX55" fmla="*/ 71088 w 1145677"/>
                          <a:gd name="connsiteY55" fmla="*/ 822960 h 1120140"/>
                          <a:gd name="connsiteX56" fmla="*/ 162528 w 1145677"/>
                          <a:gd name="connsiteY56" fmla="*/ 822960 h 1120140"/>
                          <a:gd name="connsiteX57" fmla="*/ 231108 w 1145677"/>
                          <a:gd name="connsiteY57" fmla="*/ 838200 h 1120140"/>
                          <a:gd name="connsiteX58" fmla="*/ 316833 w 1145677"/>
                          <a:gd name="connsiteY58" fmla="*/ 887730 h 1120140"/>
                          <a:gd name="connsiteX59" fmla="*/ 385413 w 1145677"/>
                          <a:gd name="connsiteY59" fmla="*/ 948690 h 1120140"/>
                          <a:gd name="connsiteX60" fmla="*/ 421608 w 1145677"/>
                          <a:gd name="connsiteY60" fmla="*/ 975360 h 1120140"/>
                          <a:gd name="connsiteX61" fmla="*/ 473043 w 1145677"/>
                          <a:gd name="connsiteY61" fmla="*/ 1007745 h 1120140"/>
                          <a:gd name="connsiteX62" fmla="*/ 518763 w 1145677"/>
                          <a:gd name="connsiteY62" fmla="*/ 1028700 h 1120140"/>
                          <a:gd name="connsiteX63" fmla="*/ 556863 w 1145677"/>
                          <a:gd name="connsiteY63" fmla="*/ 1042035 h 1120140"/>
                          <a:gd name="connsiteX64" fmla="*/ 604488 w 1145677"/>
                          <a:gd name="connsiteY64" fmla="*/ 1059180 h 1120140"/>
                          <a:gd name="connsiteX65" fmla="*/ 627348 w 1145677"/>
                          <a:gd name="connsiteY65" fmla="*/ 1066800 h 1120140"/>
                          <a:gd name="connsiteX66" fmla="*/ 663543 w 1145677"/>
                          <a:gd name="connsiteY66" fmla="*/ 1087755 h 1120140"/>
                          <a:gd name="connsiteX67" fmla="*/ 718788 w 1145677"/>
                          <a:gd name="connsiteY67" fmla="*/ 1097280 h 1120140"/>
                          <a:gd name="connsiteX68" fmla="*/ 749268 w 1145677"/>
                          <a:gd name="connsiteY68" fmla="*/ 1112520 h 1120140"/>
                          <a:gd name="connsiteX69" fmla="*/ 810228 w 1145677"/>
                          <a:gd name="connsiteY69" fmla="*/ 1120140 h 1120140"/>
                          <a:gd name="connsiteX70" fmla="*/ 878808 w 1145677"/>
                          <a:gd name="connsiteY70" fmla="*/ 1112520 h 1120140"/>
                          <a:gd name="connsiteX71" fmla="*/ 947388 w 1145677"/>
                          <a:gd name="connsiteY71" fmla="*/ 1097280 h 1120140"/>
                          <a:gd name="connsiteX72" fmla="*/ 993108 w 1145677"/>
                          <a:gd name="connsiteY72" fmla="*/ 1066800 h 1120140"/>
                          <a:gd name="connsiteX73" fmla="*/ 1015968 w 1145677"/>
                          <a:gd name="connsiteY73" fmla="*/ 1051560 h 1120140"/>
                          <a:gd name="connsiteX74" fmla="*/ 1069308 w 1145677"/>
                          <a:gd name="connsiteY74" fmla="*/ 1013460 h 1120140"/>
                          <a:gd name="connsiteX75" fmla="*/ 1099788 w 1145677"/>
                          <a:gd name="connsiteY75" fmla="*/ 967740 h 1120140"/>
                          <a:gd name="connsiteX76" fmla="*/ 1107408 w 1145677"/>
                          <a:gd name="connsiteY76" fmla="*/ 937260 h 1120140"/>
                          <a:gd name="connsiteX77" fmla="*/ 1122648 w 1145677"/>
                          <a:gd name="connsiteY77" fmla="*/ 891540 h 1120140"/>
                          <a:gd name="connsiteX78" fmla="*/ 1134078 w 1145677"/>
                          <a:gd name="connsiteY78" fmla="*/ 843915 h 1120140"/>
                          <a:gd name="connsiteX0" fmla="*/ 1134078 w 1145677"/>
                          <a:gd name="connsiteY0" fmla="*/ 843915 h 1120140"/>
                          <a:gd name="connsiteX1" fmla="*/ 1139793 w 1145677"/>
                          <a:gd name="connsiteY1" fmla="*/ 769620 h 1120140"/>
                          <a:gd name="connsiteX2" fmla="*/ 1145508 w 1145677"/>
                          <a:gd name="connsiteY2" fmla="*/ 746760 h 1120140"/>
                          <a:gd name="connsiteX3" fmla="*/ 1145508 w 1145677"/>
                          <a:gd name="connsiteY3" fmla="*/ 702945 h 1120140"/>
                          <a:gd name="connsiteX4" fmla="*/ 1130268 w 1145677"/>
                          <a:gd name="connsiteY4" fmla="*/ 640080 h 1120140"/>
                          <a:gd name="connsiteX5" fmla="*/ 1115028 w 1145677"/>
                          <a:gd name="connsiteY5" fmla="*/ 609600 h 1120140"/>
                          <a:gd name="connsiteX6" fmla="*/ 1084548 w 1145677"/>
                          <a:gd name="connsiteY6" fmla="*/ 541020 h 1120140"/>
                          <a:gd name="connsiteX7" fmla="*/ 1061688 w 1145677"/>
                          <a:gd name="connsiteY7" fmla="*/ 518160 h 1120140"/>
                          <a:gd name="connsiteX8" fmla="*/ 1046448 w 1145677"/>
                          <a:gd name="connsiteY8" fmla="*/ 487680 h 1120140"/>
                          <a:gd name="connsiteX9" fmla="*/ 1017873 w 1145677"/>
                          <a:gd name="connsiteY9" fmla="*/ 445770 h 1120140"/>
                          <a:gd name="connsiteX10" fmla="*/ 989298 w 1145677"/>
                          <a:gd name="connsiteY10" fmla="*/ 426720 h 1120140"/>
                          <a:gd name="connsiteX11" fmla="*/ 945483 w 1145677"/>
                          <a:gd name="connsiteY11" fmla="*/ 386715 h 1120140"/>
                          <a:gd name="connsiteX12" fmla="*/ 901668 w 1145677"/>
                          <a:gd name="connsiteY12" fmla="*/ 358140 h 1120140"/>
                          <a:gd name="connsiteX13" fmla="*/ 863568 w 1145677"/>
                          <a:gd name="connsiteY13" fmla="*/ 335280 h 1120140"/>
                          <a:gd name="connsiteX14" fmla="*/ 810228 w 1145677"/>
                          <a:gd name="connsiteY14" fmla="*/ 312420 h 1120140"/>
                          <a:gd name="connsiteX15" fmla="*/ 787368 w 1145677"/>
                          <a:gd name="connsiteY15" fmla="*/ 304800 h 1120140"/>
                          <a:gd name="connsiteX16" fmla="*/ 764508 w 1145677"/>
                          <a:gd name="connsiteY16" fmla="*/ 281940 h 1120140"/>
                          <a:gd name="connsiteX17" fmla="*/ 734028 w 1145677"/>
                          <a:gd name="connsiteY17" fmla="*/ 259080 h 1120140"/>
                          <a:gd name="connsiteX18" fmla="*/ 718788 w 1145677"/>
                          <a:gd name="connsiteY18" fmla="*/ 236220 h 1120140"/>
                          <a:gd name="connsiteX19" fmla="*/ 711168 w 1145677"/>
                          <a:gd name="connsiteY19" fmla="*/ 198120 h 1120140"/>
                          <a:gd name="connsiteX20" fmla="*/ 703548 w 1145677"/>
                          <a:gd name="connsiteY20" fmla="*/ 175260 h 1120140"/>
                          <a:gd name="connsiteX21" fmla="*/ 695928 w 1145677"/>
                          <a:gd name="connsiteY21" fmla="*/ 91440 h 1120140"/>
                          <a:gd name="connsiteX22" fmla="*/ 688308 w 1145677"/>
                          <a:gd name="connsiteY22" fmla="*/ 38100 h 1120140"/>
                          <a:gd name="connsiteX23" fmla="*/ 680688 w 1145677"/>
                          <a:gd name="connsiteY23" fmla="*/ 7620 h 1120140"/>
                          <a:gd name="connsiteX24" fmla="*/ 650208 w 1145677"/>
                          <a:gd name="connsiteY24" fmla="*/ 0 h 1120140"/>
                          <a:gd name="connsiteX25" fmla="*/ 619728 w 1145677"/>
                          <a:gd name="connsiteY25" fmla="*/ 45720 h 1120140"/>
                          <a:gd name="connsiteX26" fmla="*/ 589248 w 1145677"/>
                          <a:gd name="connsiteY26" fmla="*/ 91440 h 1120140"/>
                          <a:gd name="connsiteX27" fmla="*/ 574008 w 1145677"/>
                          <a:gd name="connsiteY27" fmla="*/ 129540 h 1120140"/>
                          <a:gd name="connsiteX28" fmla="*/ 566388 w 1145677"/>
                          <a:gd name="connsiteY28" fmla="*/ 160020 h 1120140"/>
                          <a:gd name="connsiteX29" fmla="*/ 551148 w 1145677"/>
                          <a:gd name="connsiteY29" fmla="*/ 190500 h 1120140"/>
                          <a:gd name="connsiteX30" fmla="*/ 543528 w 1145677"/>
                          <a:gd name="connsiteY30" fmla="*/ 213360 h 1120140"/>
                          <a:gd name="connsiteX31" fmla="*/ 497808 w 1145677"/>
                          <a:gd name="connsiteY31" fmla="*/ 198120 h 1120140"/>
                          <a:gd name="connsiteX32" fmla="*/ 444468 w 1145677"/>
                          <a:gd name="connsiteY32" fmla="*/ 182880 h 1120140"/>
                          <a:gd name="connsiteX33" fmla="*/ 421608 w 1145677"/>
                          <a:gd name="connsiteY33" fmla="*/ 198120 h 1120140"/>
                          <a:gd name="connsiteX34" fmla="*/ 406368 w 1145677"/>
                          <a:gd name="connsiteY34" fmla="*/ 228600 h 1120140"/>
                          <a:gd name="connsiteX35" fmla="*/ 391128 w 1145677"/>
                          <a:gd name="connsiteY35" fmla="*/ 251460 h 1120140"/>
                          <a:gd name="connsiteX36" fmla="*/ 368268 w 1145677"/>
                          <a:gd name="connsiteY36" fmla="*/ 327660 h 1120140"/>
                          <a:gd name="connsiteX37" fmla="*/ 345408 w 1145677"/>
                          <a:gd name="connsiteY37" fmla="*/ 320040 h 1120140"/>
                          <a:gd name="connsiteX38" fmla="*/ 322548 w 1145677"/>
                          <a:gd name="connsiteY38" fmla="*/ 304800 h 1120140"/>
                          <a:gd name="connsiteX39" fmla="*/ 292068 w 1145677"/>
                          <a:gd name="connsiteY39" fmla="*/ 297180 h 1120140"/>
                          <a:gd name="connsiteX40" fmla="*/ 238728 w 1145677"/>
                          <a:gd name="connsiteY40" fmla="*/ 274320 h 1120140"/>
                          <a:gd name="connsiteX41" fmla="*/ 200628 w 1145677"/>
                          <a:gd name="connsiteY41" fmla="*/ 281940 h 1120140"/>
                          <a:gd name="connsiteX42" fmla="*/ 208248 w 1145677"/>
                          <a:gd name="connsiteY42" fmla="*/ 365760 h 1120140"/>
                          <a:gd name="connsiteX43" fmla="*/ 238728 w 1145677"/>
                          <a:gd name="connsiteY43" fmla="*/ 441960 h 1120140"/>
                          <a:gd name="connsiteX44" fmla="*/ 246348 w 1145677"/>
                          <a:gd name="connsiteY44" fmla="*/ 464820 h 1120140"/>
                          <a:gd name="connsiteX45" fmla="*/ 193008 w 1145677"/>
                          <a:gd name="connsiteY45" fmla="*/ 480060 h 1120140"/>
                          <a:gd name="connsiteX46" fmla="*/ 170148 w 1145677"/>
                          <a:gd name="connsiteY46" fmla="*/ 495300 h 1120140"/>
                          <a:gd name="connsiteX47" fmla="*/ 187293 w 1145677"/>
                          <a:gd name="connsiteY47" fmla="*/ 630555 h 1120140"/>
                          <a:gd name="connsiteX48" fmla="*/ 116808 w 1145677"/>
                          <a:gd name="connsiteY48" fmla="*/ 685800 h 1120140"/>
                          <a:gd name="connsiteX49" fmla="*/ 93948 w 1145677"/>
                          <a:gd name="connsiteY49" fmla="*/ 693420 h 1120140"/>
                          <a:gd name="connsiteX50" fmla="*/ 48228 w 1145677"/>
                          <a:gd name="connsiteY50" fmla="*/ 739140 h 1120140"/>
                          <a:gd name="connsiteX51" fmla="*/ 25368 w 1145677"/>
                          <a:gd name="connsiteY51" fmla="*/ 762000 h 1120140"/>
                          <a:gd name="connsiteX52" fmla="*/ 10128 w 1145677"/>
                          <a:gd name="connsiteY52" fmla="*/ 822960 h 1120140"/>
                          <a:gd name="connsiteX53" fmla="*/ 2508 w 1145677"/>
                          <a:gd name="connsiteY53" fmla="*/ 845820 h 1120140"/>
                          <a:gd name="connsiteX54" fmla="*/ 48228 w 1145677"/>
                          <a:gd name="connsiteY54" fmla="*/ 830580 h 1120140"/>
                          <a:gd name="connsiteX55" fmla="*/ 71088 w 1145677"/>
                          <a:gd name="connsiteY55" fmla="*/ 822960 h 1120140"/>
                          <a:gd name="connsiteX56" fmla="*/ 162528 w 1145677"/>
                          <a:gd name="connsiteY56" fmla="*/ 822960 h 1120140"/>
                          <a:gd name="connsiteX57" fmla="*/ 231108 w 1145677"/>
                          <a:gd name="connsiteY57" fmla="*/ 838200 h 1120140"/>
                          <a:gd name="connsiteX58" fmla="*/ 316833 w 1145677"/>
                          <a:gd name="connsiteY58" fmla="*/ 887730 h 1120140"/>
                          <a:gd name="connsiteX59" fmla="*/ 385413 w 1145677"/>
                          <a:gd name="connsiteY59" fmla="*/ 948690 h 1120140"/>
                          <a:gd name="connsiteX60" fmla="*/ 421608 w 1145677"/>
                          <a:gd name="connsiteY60" fmla="*/ 975360 h 1120140"/>
                          <a:gd name="connsiteX61" fmla="*/ 473043 w 1145677"/>
                          <a:gd name="connsiteY61" fmla="*/ 1007745 h 1120140"/>
                          <a:gd name="connsiteX62" fmla="*/ 518763 w 1145677"/>
                          <a:gd name="connsiteY62" fmla="*/ 1028700 h 1120140"/>
                          <a:gd name="connsiteX63" fmla="*/ 556863 w 1145677"/>
                          <a:gd name="connsiteY63" fmla="*/ 1042035 h 1120140"/>
                          <a:gd name="connsiteX64" fmla="*/ 604488 w 1145677"/>
                          <a:gd name="connsiteY64" fmla="*/ 1059180 h 1120140"/>
                          <a:gd name="connsiteX65" fmla="*/ 627348 w 1145677"/>
                          <a:gd name="connsiteY65" fmla="*/ 1066800 h 1120140"/>
                          <a:gd name="connsiteX66" fmla="*/ 663543 w 1145677"/>
                          <a:gd name="connsiteY66" fmla="*/ 1087755 h 1120140"/>
                          <a:gd name="connsiteX67" fmla="*/ 709263 w 1145677"/>
                          <a:gd name="connsiteY67" fmla="*/ 1106805 h 1120140"/>
                          <a:gd name="connsiteX68" fmla="*/ 749268 w 1145677"/>
                          <a:gd name="connsiteY68" fmla="*/ 1112520 h 1120140"/>
                          <a:gd name="connsiteX69" fmla="*/ 810228 w 1145677"/>
                          <a:gd name="connsiteY69" fmla="*/ 1120140 h 1120140"/>
                          <a:gd name="connsiteX70" fmla="*/ 878808 w 1145677"/>
                          <a:gd name="connsiteY70" fmla="*/ 1112520 h 1120140"/>
                          <a:gd name="connsiteX71" fmla="*/ 947388 w 1145677"/>
                          <a:gd name="connsiteY71" fmla="*/ 1097280 h 1120140"/>
                          <a:gd name="connsiteX72" fmla="*/ 993108 w 1145677"/>
                          <a:gd name="connsiteY72" fmla="*/ 1066800 h 1120140"/>
                          <a:gd name="connsiteX73" fmla="*/ 1015968 w 1145677"/>
                          <a:gd name="connsiteY73" fmla="*/ 1051560 h 1120140"/>
                          <a:gd name="connsiteX74" fmla="*/ 1069308 w 1145677"/>
                          <a:gd name="connsiteY74" fmla="*/ 1013460 h 1120140"/>
                          <a:gd name="connsiteX75" fmla="*/ 1099788 w 1145677"/>
                          <a:gd name="connsiteY75" fmla="*/ 967740 h 1120140"/>
                          <a:gd name="connsiteX76" fmla="*/ 1107408 w 1145677"/>
                          <a:gd name="connsiteY76" fmla="*/ 937260 h 1120140"/>
                          <a:gd name="connsiteX77" fmla="*/ 1122648 w 1145677"/>
                          <a:gd name="connsiteY77" fmla="*/ 891540 h 1120140"/>
                          <a:gd name="connsiteX78" fmla="*/ 1134078 w 1145677"/>
                          <a:gd name="connsiteY78" fmla="*/ 843915 h 1120140"/>
                          <a:gd name="connsiteX0" fmla="*/ 1134078 w 1145677"/>
                          <a:gd name="connsiteY0" fmla="*/ 843915 h 1120140"/>
                          <a:gd name="connsiteX1" fmla="*/ 1139793 w 1145677"/>
                          <a:gd name="connsiteY1" fmla="*/ 769620 h 1120140"/>
                          <a:gd name="connsiteX2" fmla="*/ 1145508 w 1145677"/>
                          <a:gd name="connsiteY2" fmla="*/ 746760 h 1120140"/>
                          <a:gd name="connsiteX3" fmla="*/ 1145508 w 1145677"/>
                          <a:gd name="connsiteY3" fmla="*/ 702945 h 1120140"/>
                          <a:gd name="connsiteX4" fmla="*/ 1130268 w 1145677"/>
                          <a:gd name="connsiteY4" fmla="*/ 640080 h 1120140"/>
                          <a:gd name="connsiteX5" fmla="*/ 1115028 w 1145677"/>
                          <a:gd name="connsiteY5" fmla="*/ 609600 h 1120140"/>
                          <a:gd name="connsiteX6" fmla="*/ 1084548 w 1145677"/>
                          <a:gd name="connsiteY6" fmla="*/ 541020 h 1120140"/>
                          <a:gd name="connsiteX7" fmla="*/ 1061688 w 1145677"/>
                          <a:gd name="connsiteY7" fmla="*/ 518160 h 1120140"/>
                          <a:gd name="connsiteX8" fmla="*/ 1046448 w 1145677"/>
                          <a:gd name="connsiteY8" fmla="*/ 487680 h 1120140"/>
                          <a:gd name="connsiteX9" fmla="*/ 1017873 w 1145677"/>
                          <a:gd name="connsiteY9" fmla="*/ 445770 h 1120140"/>
                          <a:gd name="connsiteX10" fmla="*/ 989298 w 1145677"/>
                          <a:gd name="connsiteY10" fmla="*/ 426720 h 1120140"/>
                          <a:gd name="connsiteX11" fmla="*/ 945483 w 1145677"/>
                          <a:gd name="connsiteY11" fmla="*/ 386715 h 1120140"/>
                          <a:gd name="connsiteX12" fmla="*/ 901668 w 1145677"/>
                          <a:gd name="connsiteY12" fmla="*/ 358140 h 1120140"/>
                          <a:gd name="connsiteX13" fmla="*/ 863568 w 1145677"/>
                          <a:gd name="connsiteY13" fmla="*/ 335280 h 1120140"/>
                          <a:gd name="connsiteX14" fmla="*/ 810228 w 1145677"/>
                          <a:gd name="connsiteY14" fmla="*/ 312420 h 1120140"/>
                          <a:gd name="connsiteX15" fmla="*/ 787368 w 1145677"/>
                          <a:gd name="connsiteY15" fmla="*/ 304800 h 1120140"/>
                          <a:gd name="connsiteX16" fmla="*/ 764508 w 1145677"/>
                          <a:gd name="connsiteY16" fmla="*/ 281940 h 1120140"/>
                          <a:gd name="connsiteX17" fmla="*/ 734028 w 1145677"/>
                          <a:gd name="connsiteY17" fmla="*/ 259080 h 1120140"/>
                          <a:gd name="connsiteX18" fmla="*/ 718788 w 1145677"/>
                          <a:gd name="connsiteY18" fmla="*/ 236220 h 1120140"/>
                          <a:gd name="connsiteX19" fmla="*/ 711168 w 1145677"/>
                          <a:gd name="connsiteY19" fmla="*/ 198120 h 1120140"/>
                          <a:gd name="connsiteX20" fmla="*/ 703548 w 1145677"/>
                          <a:gd name="connsiteY20" fmla="*/ 175260 h 1120140"/>
                          <a:gd name="connsiteX21" fmla="*/ 695928 w 1145677"/>
                          <a:gd name="connsiteY21" fmla="*/ 91440 h 1120140"/>
                          <a:gd name="connsiteX22" fmla="*/ 688308 w 1145677"/>
                          <a:gd name="connsiteY22" fmla="*/ 38100 h 1120140"/>
                          <a:gd name="connsiteX23" fmla="*/ 680688 w 1145677"/>
                          <a:gd name="connsiteY23" fmla="*/ 7620 h 1120140"/>
                          <a:gd name="connsiteX24" fmla="*/ 650208 w 1145677"/>
                          <a:gd name="connsiteY24" fmla="*/ 0 h 1120140"/>
                          <a:gd name="connsiteX25" fmla="*/ 619728 w 1145677"/>
                          <a:gd name="connsiteY25" fmla="*/ 45720 h 1120140"/>
                          <a:gd name="connsiteX26" fmla="*/ 589248 w 1145677"/>
                          <a:gd name="connsiteY26" fmla="*/ 91440 h 1120140"/>
                          <a:gd name="connsiteX27" fmla="*/ 574008 w 1145677"/>
                          <a:gd name="connsiteY27" fmla="*/ 129540 h 1120140"/>
                          <a:gd name="connsiteX28" fmla="*/ 566388 w 1145677"/>
                          <a:gd name="connsiteY28" fmla="*/ 160020 h 1120140"/>
                          <a:gd name="connsiteX29" fmla="*/ 551148 w 1145677"/>
                          <a:gd name="connsiteY29" fmla="*/ 190500 h 1120140"/>
                          <a:gd name="connsiteX30" fmla="*/ 543528 w 1145677"/>
                          <a:gd name="connsiteY30" fmla="*/ 213360 h 1120140"/>
                          <a:gd name="connsiteX31" fmla="*/ 497808 w 1145677"/>
                          <a:gd name="connsiteY31" fmla="*/ 198120 h 1120140"/>
                          <a:gd name="connsiteX32" fmla="*/ 444468 w 1145677"/>
                          <a:gd name="connsiteY32" fmla="*/ 182880 h 1120140"/>
                          <a:gd name="connsiteX33" fmla="*/ 421608 w 1145677"/>
                          <a:gd name="connsiteY33" fmla="*/ 198120 h 1120140"/>
                          <a:gd name="connsiteX34" fmla="*/ 406368 w 1145677"/>
                          <a:gd name="connsiteY34" fmla="*/ 228600 h 1120140"/>
                          <a:gd name="connsiteX35" fmla="*/ 391128 w 1145677"/>
                          <a:gd name="connsiteY35" fmla="*/ 251460 h 1120140"/>
                          <a:gd name="connsiteX36" fmla="*/ 368268 w 1145677"/>
                          <a:gd name="connsiteY36" fmla="*/ 327660 h 1120140"/>
                          <a:gd name="connsiteX37" fmla="*/ 345408 w 1145677"/>
                          <a:gd name="connsiteY37" fmla="*/ 320040 h 1120140"/>
                          <a:gd name="connsiteX38" fmla="*/ 322548 w 1145677"/>
                          <a:gd name="connsiteY38" fmla="*/ 304800 h 1120140"/>
                          <a:gd name="connsiteX39" fmla="*/ 292068 w 1145677"/>
                          <a:gd name="connsiteY39" fmla="*/ 297180 h 1120140"/>
                          <a:gd name="connsiteX40" fmla="*/ 238728 w 1145677"/>
                          <a:gd name="connsiteY40" fmla="*/ 274320 h 1120140"/>
                          <a:gd name="connsiteX41" fmla="*/ 200628 w 1145677"/>
                          <a:gd name="connsiteY41" fmla="*/ 281940 h 1120140"/>
                          <a:gd name="connsiteX42" fmla="*/ 208248 w 1145677"/>
                          <a:gd name="connsiteY42" fmla="*/ 365760 h 1120140"/>
                          <a:gd name="connsiteX43" fmla="*/ 238728 w 1145677"/>
                          <a:gd name="connsiteY43" fmla="*/ 441960 h 1120140"/>
                          <a:gd name="connsiteX44" fmla="*/ 246348 w 1145677"/>
                          <a:gd name="connsiteY44" fmla="*/ 464820 h 1120140"/>
                          <a:gd name="connsiteX45" fmla="*/ 193008 w 1145677"/>
                          <a:gd name="connsiteY45" fmla="*/ 480060 h 1120140"/>
                          <a:gd name="connsiteX46" fmla="*/ 170148 w 1145677"/>
                          <a:gd name="connsiteY46" fmla="*/ 495300 h 1120140"/>
                          <a:gd name="connsiteX47" fmla="*/ 187293 w 1145677"/>
                          <a:gd name="connsiteY47" fmla="*/ 630555 h 1120140"/>
                          <a:gd name="connsiteX48" fmla="*/ 116808 w 1145677"/>
                          <a:gd name="connsiteY48" fmla="*/ 685800 h 1120140"/>
                          <a:gd name="connsiteX49" fmla="*/ 93948 w 1145677"/>
                          <a:gd name="connsiteY49" fmla="*/ 693420 h 1120140"/>
                          <a:gd name="connsiteX50" fmla="*/ 48228 w 1145677"/>
                          <a:gd name="connsiteY50" fmla="*/ 739140 h 1120140"/>
                          <a:gd name="connsiteX51" fmla="*/ 25368 w 1145677"/>
                          <a:gd name="connsiteY51" fmla="*/ 762000 h 1120140"/>
                          <a:gd name="connsiteX52" fmla="*/ 10128 w 1145677"/>
                          <a:gd name="connsiteY52" fmla="*/ 822960 h 1120140"/>
                          <a:gd name="connsiteX53" fmla="*/ 2508 w 1145677"/>
                          <a:gd name="connsiteY53" fmla="*/ 845820 h 1120140"/>
                          <a:gd name="connsiteX54" fmla="*/ 48228 w 1145677"/>
                          <a:gd name="connsiteY54" fmla="*/ 830580 h 1120140"/>
                          <a:gd name="connsiteX55" fmla="*/ 71088 w 1145677"/>
                          <a:gd name="connsiteY55" fmla="*/ 822960 h 1120140"/>
                          <a:gd name="connsiteX56" fmla="*/ 162528 w 1145677"/>
                          <a:gd name="connsiteY56" fmla="*/ 822960 h 1120140"/>
                          <a:gd name="connsiteX57" fmla="*/ 231108 w 1145677"/>
                          <a:gd name="connsiteY57" fmla="*/ 838200 h 1120140"/>
                          <a:gd name="connsiteX58" fmla="*/ 316833 w 1145677"/>
                          <a:gd name="connsiteY58" fmla="*/ 887730 h 1120140"/>
                          <a:gd name="connsiteX59" fmla="*/ 385413 w 1145677"/>
                          <a:gd name="connsiteY59" fmla="*/ 948690 h 1120140"/>
                          <a:gd name="connsiteX60" fmla="*/ 421608 w 1145677"/>
                          <a:gd name="connsiteY60" fmla="*/ 975360 h 1120140"/>
                          <a:gd name="connsiteX61" fmla="*/ 473043 w 1145677"/>
                          <a:gd name="connsiteY61" fmla="*/ 1007745 h 1120140"/>
                          <a:gd name="connsiteX62" fmla="*/ 518763 w 1145677"/>
                          <a:gd name="connsiteY62" fmla="*/ 1028700 h 1120140"/>
                          <a:gd name="connsiteX63" fmla="*/ 556863 w 1145677"/>
                          <a:gd name="connsiteY63" fmla="*/ 1042035 h 1120140"/>
                          <a:gd name="connsiteX64" fmla="*/ 604488 w 1145677"/>
                          <a:gd name="connsiteY64" fmla="*/ 1059180 h 1120140"/>
                          <a:gd name="connsiteX65" fmla="*/ 633063 w 1145677"/>
                          <a:gd name="connsiteY65" fmla="*/ 1068705 h 1120140"/>
                          <a:gd name="connsiteX66" fmla="*/ 663543 w 1145677"/>
                          <a:gd name="connsiteY66" fmla="*/ 1087755 h 1120140"/>
                          <a:gd name="connsiteX67" fmla="*/ 709263 w 1145677"/>
                          <a:gd name="connsiteY67" fmla="*/ 1106805 h 1120140"/>
                          <a:gd name="connsiteX68" fmla="*/ 749268 w 1145677"/>
                          <a:gd name="connsiteY68" fmla="*/ 1112520 h 1120140"/>
                          <a:gd name="connsiteX69" fmla="*/ 810228 w 1145677"/>
                          <a:gd name="connsiteY69" fmla="*/ 1120140 h 1120140"/>
                          <a:gd name="connsiteX70" fmla="*/ 878808 w 1145677"/>
                          <a:gd name="connsiteY70" fmla="*/ 1112520 h 1120140"/>
                          <a:gd name="connsiteX71" fmla="*/ 947388 w 1145677"/>
                          <a:gd name="connsiteY71" fmla="*/ 1097280 h 1120140"/>
                          <a:gd name="connsiteX72" fmla="*/ 993108 w 1145677"/>
                          <a:gd name="connsiteY72" fmla="*/ 1066800 h 1120140"/>
                          <a:gd name="connsiteX73" fmla="*/ 1015968 w 1145677"/>
                          <a:gd name="connsiteY73" fmla="*/ 1051560 h 1120140"/>
                          <a:gd name="connsiteX74" fmla="*/ 1069308 w 1145677"/>
                          <a:gd name="connsiteY74" fmla="*/ 1013460 h 1120140"/>
                          <a:gd name="connsiteX75" fmla="*/ 1099788 w 1145677"/>
                          <a:gd name="connsiteY75" fmla="*/ 967740 h 1120140"/>
                          <a:gd name="connsiteX76" fmla="*/ 1107408 w 1145677"/>
                          <a:gd name="connsiteY76" fmla="*/ 937260 h 1120140"/>
                          <a:gd name="connsiteX77" fmla="*/ 1122648 w 1145677"/>
                          <a:gd name="connsiteY77" fmla="*/ 891540 h 1120140"/>
                          <a:gd name="connsiteX78" fmla="*/ 1134078 w 1145677"/>
                          <a:gd name="connsiteY78" fmla="*/ 843915 h 1120140"/>
                          <a:gd name="connsiteX0" fmla="*/ 1134078 w 1145677"/>
                          <a:gd name="connsiteY0" fmla="*/ 843915 h 1120140"/>
                          <a:gd name="connsiteX1" fmla="*/ 1139793 w 1145677"/>
                          <a:gd name="connsiteY1" fmla="*/ 769620 h 1120140"/>
                          <a:gd name="connsiteX2" fmla="*/ 1145508 w 1145677"/>
                          <a:gd name="connsiteY2" fmla="*/ 746760 h 1120140"/>
                          <a:gd name="connsiteX3" fmla="*/ 1145508 w 1145677"/>
                          <a:gd name="connsiteY3" fmla="*/ 702945 h 1120140"/>
                          <a:gd name="connsiteX4" fmla="*/ 1130268 w 1145677"/>
                          <a:gd name="connsiteY4" fmla="*/ 640080 h 1120140"/>
                          <a:gd name="connsiteX5" fmla="*/ 1115028 w 1145677"/>
                          <a:gd name="connsiteY5" fmla="*/ 609600 h 1120140"/>
                          <a:gd name="connsiteX6" fmla="*/ 1084548 w 1145677"/>
                          <a:gd name="connsiteY6" fmla="*/ 541020 h 1120140"/>
                          <a:gd name="connsiteX7" fmla="*/ 1061688 w 1145677"/>
                          <a:gd name="connsiteY7" fmla="*/ 518160 h 1120140"/>
                          <a:gd name="connsiteX8" fmla="*/ 1046448 w 1145677"/>
                          <a:gd name="connsiteY8" fmla="*/ 487680 h 1120140"/>
                          <a:gd name="connsiteX9" fmla="*/ 1017873 w 1145677"/>
                          <a:gd name="connsiteY9" fmla="*/ 445770 h 1120140"/>
                          <a:gd name="connsiteX10" fmla="*/ 989298 w 1145677"/>
                          <a:gd name="connsiteY10" fmla="*/ 426720 h 1120140"/>
                          <a:gd name="connsiteX11" fmla="*/ 945483 w 1145677"/>
                          <a:gd name="connsiteY11" fmla="*/ 386715 h 1120140"/>
                          <a:gd name="connsiteX12" fmla="*/ 901668 w 1145677"/>
                          <a:gd name="connsiteY12" fmla="*/ 358140 h 1120140"/>
                          <a:gd name="connsiteX13" fmla="*/ 863568 w 1145677"/>
                          <a:gd name="connsiteY13" fmla="*/ 335280 h 1120140"/>
                          <a:gd name="connsiteX14" fmla="*/ 810228 w 1145677"/>
                          <a:gd name="connsiteY14" fmla="*/ 312420 h 1120140"/>
                          <a:gd name="connsiteX15" fmla="*/ 787368 w 1145677"/>
                          <a:gd name="connsiteY15" fmla="*/ 304800 h 1120140"/>
                          <a:gd name="connsiteX16" fmla="*/ 764508 w 1145677"/>
                          <a:gd name="connsiteY16" fmla="*/ 281940 h 1120140"/>
                          <a:gd name="connsiteX17" fmla="*/ 734028 w 1145677"/>
                          <a:gd name="connsiteY17" fmla="*/ 259080 h 1120140"/>
                          <a:gd name="connsiteX18" fmla="*/ 718788 w 1145677"/>
                          <a:gd name="connsiteY18" fmla="*/ 236220 h 1120140"/>
                          <a:gd name="connsiteX19" fmla="*/ 711168 w 1145677"/>
                          <a:gd name="connsiteY19" fmla="*/ 198120 h 1120140"/>
                          <a:gd name="connsiteX20" fmla="*/ 703548 w 1145677"/>
                          <a:gd name="connsiteY20" fmla="*/ 175260 h 1120140"/>
                          <a:gd name="connsiteX21" fmla="*/ 695928 w 1145677"/>
                          <a:gd name="connsiteY21" fmla="*/ 91440 h 1120140"/>
                          <a:gd name="connsiteX22" fmla="*/ 688308 w 1145677"/>
                          <a:gd name="connsiteY22" fmla="*/ 38100 h 1120140"/>
                          <a:gd name="connsiteX23" fmla="*/ 680688 w 1145677"/>
                          <a:gd name="connsiteY23" fmla="*/ 7620 h 1120140"/>
                          <a:gd name="connsiteX24" fmla="*/ 650208 w 1145677"/>
                          <a:gd name="connsiteY24" fmla="*/ 0 h 1120140"/>
                          <a:gd name="connsiteX25" fmla="*/ 619728 w 1145677"/>
                          <a:gd name="connsiteY25" fmla="*/ 45720 h 1120140"/>
                          <a:gd name="connsiteX26" fmla="*/ 589248 w 1145677"/>
                          <a:gd name="connsiteY26" fmla="*/ 91440 h 1120140"/>
                          <a:gd name="connsiteX27" fmla="*/ 574008 w 1145677"/>
                          <a:gd name="connsiteY27" fmla="*/ 129540 h 1120140"/>
                          <a:gd name="connsiteX28" fmla="*/ 566388 w 1145677"/>
                          <a:gd name="connsiteY28" fmla="*/ 160020 h 1120140"/>
                          <a:gd name="connsiteX29" fmla="*/ 551148 w 1145677"/>
                          <a:gd name="connsiteY29" fmla="*/ 190500 h 1120140"/>
                          <a:gd name="connsiteX30" fmla="*/ 543528 w 1145677"/>
                          <a:gd name="connsiteY30" fmla="*/ 213360 h 1120140"/>
                          <a:gd name="connsiteX31" fmla="*/ 497808 w 1145677"/>
                          <a:gd name="connsiteY31" fmla="*/ 198120 h 1120140"/>
                          <a:gd name="connsiteX32" fmla="*/ 444468 w 1145677"/>
                          <a:gd name="connsiteY32" fmla="*/ 182880 h 1120140"/>
                          <a:gd name="connsiteX33" fmla="*/ 421608 w 1145677"/>
                          <a:gd name="connsiteY33" fmla="*/ 198120 h 1120140"/>
                          <a:gd name="connsiteX34" fmla="*/ 406368 w 1145677"/>
                          <a:gd name="connsiteY34" fmla="*/ 228600 h 1120140"/>
                          <a:gd name="connsiteX35" fmla="*/ 391128 w 1145677"/>
                          <a:gd name="connsiteY35" fmla="*/ 251460 h 1120140"/>
                          <a:gd name="connsiteX36" fmla="*/ 368268 w 1145677"/>
                          <a:gd name="connsiteY36" fmla="*/ 327660 h 1120140"/>
                          <a:gd name="connsiteX37" fmla="*/ 345408 w 1145677"/>
                          <a:gd name="connsiteY37" fmla="*/ 320040 h 1120140"/>
                          <a:gd name="connsiteX38" fmla="*/ 322548 w 1145677"/>
                          <a:gd name="connsiteY38" fmla="*/ 304800 h 1120140"/>
                          <a:gd name="connsiteX39" fmla="*/ 292068 w 1145677"/>
                          <a:gd name="connsiteY39" fmla="*/ 297180 h 1120140"/>
                          <a:gd name="connsiteX40" fmla="*/ 238728 w 1145677"/>
                          <a:gd name="connsiteY40" fmla="*/ 274320 h 1120140"/>
                          <a:gd name="connsiteX41" fmla="*/ 200628 w 1145677"/>
                          <a:gd name="connsiteY41" fmla="*/ 281940 h 1120140"/>
                          <a:gd name="connsiteX42" fmla="*/ 208248 w 1145677"/>
                          <a:gd name="connsiteY42" fmla="*/ 365760 h 1120140"/>
                          <a:gd name="connsiteX43" fmla="*/ 238728 w 1145677"/>
                          <a:gd name="connsiteY43" fmla="*/ 441960 h 1120140"/>
                          <a:gd name="connsiteX44" fmla="*/ 246348 w 1145677"/>
                          <a:gd name="connsiteY44" fmla="*/ 464820 h 1120140"/>
                          <a:gd name="connsiteX45" fmla="*/ 193008 w 1145677"/>
                          <a:gd name="connsiteY45" fmla="*/ 480060 h 1120140"/>
                          <a:gd name="connsiteX46" fmla="*/ 170148 w 1145677"/>
                          <a:gd name="connsiteY46" fmla="*/ 495300 h 1120140"/>
                          <a:gd name="connsiteX47" fmla="*/ 187293 w 1145677"/>
                          <a:gd name="connsiteY47" fmla="*/ 630555 h 1120140"/>
                          <a:gd name="connsiteX48" fmla="*/ 116808 w 1145677"/>
                          <a:gd name="connsiteY48" fmla="*/ 685800 h 1120140"/>
                          <a:gd name="connsiteX49" fmla="*/ 93948 w 1145677"/>
                          <a:gd name="connsiteY49" fmla="*/ 693420 h 1120140"/>
                          <a:gd name="connsiteX50" fmla="*/ 48228 w 1145677"/>
                          <a:gd name="connsiteY50" fmla="*/ 739140 h 1120140"/>
                          <a:gd name="connsiteX51" fmla="*/ 25368 w 1145677"/>
                          <a:gd name="connsiteY51" fmla="*/ 762000 h 1120140"/>
                          <a:gd name="connsiteX52" fmla="*/ 10128 w 1145677"/>
                          <a:gd name="connsiteY52" fmla="*/ 822960 h 1120140"/>
                          <a:gd name="connsiteX53" fmla="*/ 2508 w 1145677"/>
                          <a:gd name="connsiteY53" fmla="*/ 845820 h 1120140"/>
                          <a:gd name="connsiteX54" fmla="*/ 48228 w 1145677"/>
                          <a:gd name="connsiteY54" fmla="*/ 830580 h 1120140"/>
                          <a:gd name="connsiteX55" fmla="*/ 71088 w 1145677"/>
                          <a:gd name="connsiteY55" fmla="*/ 822960 h 1120140"/>
                          <a:gd name="connsiteX56" fmla="*/ 162528 w 1145677"/>
                          <a:gd name="connsiteY56" fmla="*/ 822960 h 1120140"/>
                          <a:gd name="connsiteX57" fmla="*/ 231108 w 1145677"/>
                          <a:gd name="connsiteY57" fmla="*/ 838200 h 1120140"/>
                          <a:gd name="connsiteX58" fmla="*/ 316833 w 1145677"/>
                          <a:gd name="connsiteY58" fmla="*/ 887730 h 1120140"/>
                          <a:gd name="connsiteX59" fmla="*/ 385413 w 1145677"/>
                          <a:gd name="connsiteY59" fmla="*/ 948690 h 1120140"/>
                          <a:gd name="connsiteX60" fmla="*/ 421608 w 1145677"/>
                          <a:gd name="connsiteY60" fmla="*/ 975360 h 1120140"/>
                          <a:gd name="connsiteX61" fmla="*/ 473043 w 1145677"/>
                          <a:gd name="connsiteY61" fmla="*/ 1007745 h 1120140"/>
                          <a:gd name="connsiteX62" fmla="*/ 518763 w 1145677"/>
                          <a:gd name="connsiteY62" fmla="*/ 1028700 h 1120140"/>
                          <a:gd name="connsiteX63" fmla="*/ 556863 w 1145677"/>
                          <a:gd name="connsiteY63" fmla="*/ 1042035 h 1120140"/>
                          <a:gd name="connsiteX64" fmla="*/ 593058 w 1145677"/>
                          <a:gd name="connsiteY64" fmla="*/ 1059180 h 1120140"/>
                          <a:gd name="connsiteX65" fmla="*/ 633063 w 1145677"/>
                          <a:gd name="connsiteY65" fmla="*/ 1068705 h 1120140"/>
                          <a:gd name="connsiteX66" fmla="*/ 663543 w 1145677"/>
                          <a:gd name="connsiteY66" fmla="*/ 1087755 h 1120140"/>
                          <a:gd name="connsiteX67" fmla="*/ 709263 w 1145677"/>
                          <a:gd name="connsiteY67" fmla="*/ 1106805 h 1120140"/>
                          <a:gd name="connsiteX68" fmla="*/ 749268 w 1145677"/>
                          <a:gd name="connsiteY68" fmla="*/ 1112520 h 1120140"/>
                          <a:gd name="connsiteX69" fmla="*/ 810228 w 1145677"/>
                          <a:gd name="connsiteY69" fmla="*/ 1120140 h 1120140"/>
                          <a:gd name="connsiteX70" fmla="*/ 878808 w 1145677"/>
                          <a:gd name="connsiteY70" fmla="*/ 1112520 h 1120140"/>
                          <a:gd name="connsiteX71" fmla="*/ 947388 w 1145677"/>
                          <a:gd name="connsiteY71" fmla="*/ 1097280 h 1120140"/>
                          <a:gd name="connsiteX72" fmla="*/ 993108 w 1145677"/>
                          <a:gd name="connsiteY72" fmla="*/ 1066800 h 1120140"/>
                          <a:gd name="connsiteX73" fmla="*/ 1015968 w 1145677"/>
                          <a:gd name="connsiteY73" fmla="*/ 1051560 h 1120140"/>
                          <a:gd name="connsiteX74" fmla="*/ 1069308 w 1145677"/>
                          <a:gd name="connsiteY74" fmla="*/ 1013460 h 1120140"/>
                          <a:gd name="connsiteX75" fmla="*/ 1099788 w 1145677"/>
                          <a:gd name="connsiteY75" fmla="*/ 967740 h 1120140"/>
                          <a:gd name="connsiteX76" fmla="*/ 1107408 w 1145677"/>
                          <a:gd name="connsiteY76" fmla="*/ 937260 h 1120140"/>
                          <a:gd name="connsiteX77" fmla="*/ 1122648 w 1145677"/>
                          <a:gd name="connsiteY77" fmla="*/ 891540 h 1120140"/>
                          <a:gd name="connsiteX78" fmla="*/ 1134078 w 1145677"/>
                          <a:gd name="connsiteY78" fmla="*/ 843915 h 1120140"/>
                          <a:gd name="connsiteX0" fmla="*/ 1134078 w 1145677"/>
                          <a:gd name="connsiteY0" fmla="*/ 843915 h 1120140"/>
                          <a:gd name="connsiteX1" fmla="*/ 1139793 w 1145677"/>
                          <a:gd name="connsiteY1" fmla="*/ 769620 h 1120140"/>
                          <a:gd name="connsiteX2" fmla="*/ 1145508 w 1145677"/>
                          <a:gd name="connsiteY2" fmla="*/ 746760 h 1120140"/>
                          <a:gd name="connsiteX3" fmla="*/ 1145508 w 1145677"/>
                          <a:gd name="connsiteY3" fmla="*/ 702945 h 1120140"/>
                          <a:gd name="connsiteX4" fmla="*/ 1130268 w 1145677"/>
                          <a:gd name="connsiteY4" fmla="*/ 640080 h 1120140"/>
                          <a:gd name="connsiteX5" fmla="*/ 1115028 w 1145677"/>
                          <a:gd name="connsiteY5" fmla="*/ 609600 h 1120140"/>
                          <a:gd name="connsiteX6" fmla="*/ 1084548 w 1145677"/>
                          <a:gd name="connsiteY6" fmla="*/ 541020 h 1120140"/>
                          <a:gd name="connsiteX7" fmla="*/ 1061688 w 1145677"/>
                          <a:gd name="connsiteY7" fmla="*/ 518160 h 1120140"/>
                          <a:gd name="connsiteX8" fmla="*/ 1046448 w 1145677"/>
                          <a:gd name="connsiteY8" fmla="*/ 487680 h 1120140"/>
                          <a:gd name="connsiteX9" fmla="*/ 1017873 w 1145677"/>
                          <a:gd name="connsiteY9" fmla="*/ 445770 h 1120140"/>
                          <a:gd name="connsiteX10" fmla="*/ 989298 w 1145677"/>
                          <a:gd name="connsiteY10" fmla="*/ 426720 h 1120140"/>
                          <a:gd name="connsiteX11" fmla="*/ 945483 w 1145677"/>
                          <a:gd name="connsiteY11" fmla="*/ 386715 h 1120140"/>
                          <a:gd name="connsiteX12" fmla="*/ 901668 w 1145677"/>
                          <a:gd name="connsiteY12" fmla="*/ 358140 h 1120140"/>
                          <a:gd name="connsiteX13" fmla="*/ 863568 w 1145677"/>
                          <a:gd name="connsiteY13" fmla="*/ 335280 h 1120140"/>
                          <a:gd name="connsiteX14" fmla="*/ 810228 w 1145677"/>
                          <a:gd name="connsiteY14" fmla="*/ 312420 h 1120140"/>
                          <a:gd name="connsiteX15" fmla="*/ 787368 w 1145677"/>
                          <a:gd name="connsiteY15" fmla="*/ 304800 h 1120140"/>
                          <a:gd name="connsiteX16" fmla="*/ 764508 w 1145677"/>
                          <a:gd name="connsiteY16" fmla="*/ 281940 h 1120140"/>
                          <a:gd name="connsiteX17" fmla="*/ 734028 w 1145677"/>
                          <a:gd name="connsiteY17" fmla="*/ 259080 h 1120140"/>
                          <a:gd name="connsiteX18" fmla="*/ 718788 w 1145677"/>
                          <a:gd name="connsiteY18" fmla="*/ 236220 h 1120140"/>
                          <a:gd name="connsiteX19" fmla="*/ 711168 w 1145677"/>
                          <a:gd name="connsiteY19" fmla="*/ 198120 h 1120140"/>
                          <a:gd name="connsiteX20" fmla="*/ 703548 w 1145677"/>
                          <a:gd name="connsiteY20" fmla="*/ 175260 h 1120140"/>
                          <a:gd name="connsiteX21" fmla="*/ 695928 w 1145677"/>
                          <a:gd name="connsiteY21" fmla="*/ 91440 h 1120140"/>
                          <a:gd name="connsiteX22" fmla="*/ 688308 w 1145677"/>
                          <a:gd name="connsiteY22" fmla="*/ 38100 h 1120140"/>
                          <a:gd name="connsiteX23" fmla="*/ 680688 w 1145677"/>
                          <a:gd name="connsiteY23" fmla="*/ 7620 h 1120140"/>
                          <a:gd name="connsiteX24" fmla="*/ 650208 w 1145677"/>
                          <a:gd name="connsiteY24" fmla="*/ 0 h 1120140"/>
                          <a:gd name="connsiteX25" fmla="*/ 619728 w 1145677"/>
                          <a:gd name="connsiteY25" fmla="*/ 45720 h 1120140"/>
                          <a:gd name="connsiteX26" fmla="*/ 589248 w 1145677"/>
                          <a:gd name="connsiteY26" fmla="*/ 91440 h 1120140"/>
                          <a:gd name="connsiteX27" fmla="*/ 574008 w 1145677"/>
                          <a:gd name="connsiteY27" fmla="*/ 129540 h 1120140"/>
                          <a:gd name="connsiteX28" fmla="*/ 566388 w 1145677"/>
                          <a:gd name="connsiteY28" fmla="*/ 160020 h 1120140"/>
                          <a:gd name="connsiteX29" fmla="*/ 551148 w 1145677"/>
                          <a:gd name="connsiteY29" fmla="*/ 190500 h 1120140"/>
                          <a:gd name="connsiteX30" fmla="*/ 543528 w 1145677"/>
                          <a:gd name="connsiteY30" fmla="*/ 213360 h 1120140"/>
                          <a:gd name="connsiteX31" fmla="*/ 497808 w 1145677"/>
                          <a:gd name="connsiteY31" fmla="*/ 198120 h 1120140"/>
                          <a:gd name="connsiteX32" fmla="*/ 444468 w 1145677"/>
                          <a:gd name="connsiteY32" fmla="*/ 182880 h 1120140"/>
                          <a:gd name="connsiteX33" fmla="*/ 421608 w 1145677"/>
                          <a:gd name="connsiteY33" fmla="*/ 198120 h 1120140"/>
                          <a:gd name="connsiteX34" fmla="*/ 406368 w 1145677"/>
                          <a:gd name="connsiteY34" fmla="*/ 228600 h 1120140"/>
                          <a:gd name="connsiteX35" fmla="*/ 391128 w 1145677"/>
                          <a:gd name="connsiteY35" fmla="*/ 251460 h 1120140"/>
                          <a:gd name="connsiteX36" fmla="*/ 368268 w 1145677"/>
                          <a:gd name="connsiteY36" fmla="*/ 327660 h 1120140"/>
                          <a:gd name="connsiteX37" fmla="*/ 345408 w 1145677"/>
                          <a:gd name="connsiteY37" fmla="*/ 320040 h 1120140"/>
                          <a:gd name="connsiteX38" fmla="*/ 322548 w 1145677"/>
                          <a:gd name="connsiteY38" fmla="*/ 304800 h 1120140"/>
                          <a:gd name="connsiteX39" fmla="*/ 292068 w 1145677"/>
                          <a:gd name="connsiteY39" fmla="*/ 297180 h 1120140"/>
                          <a:gd name="connsiteX40" fmla="*/ 238728 w 1145677"/>
                          <a:gd name="connsiteY40" fmla="*/ 274320 h 1120140"/>
                          <a:gd name="connsiteX41" fmla="*/ 200628 w 1145677"/>
                          <a:gd name="connsiteY41" fmla="*/ 281940 h 1120140"/>
                          <a:gd name="connsiteX42" fmla="*/ 208248 w 1145677"/>
                          <a:gd name="connsiteY42" fmla="*/ 365760 h 1120140"/>
                          <a:gd name="connsiteX43" fmla="*/ 238728 w 1145677"/>
                          <a:gd name="connsiteY43" fmla="*/ 441960 h 1120140"/>
                          <a:gd name="connsiteX44" fmla="*/ 246348 w 1145677"/>
                          <a:gd name="connsiteY44" fmla="*/ 464820 h 1120140"/>
                          <a:gd name="connsiteX45" fmla="*/ 193008 w 1145677"/>
                          <a:gd name="connsiteY45" fmla="*/ 480060 h 1120140"/>
                          <a:gd name="connsiteX46" fmla="*/ 170148 w 1145677"/>
                          <a:gd name="connsiteY46" fmla="*/ 495300 h 1120140"/>
                          <a:gd name="connsiteX47" fmla="*/ 187293 w 1145677"/>
                          <a:gd name="connsiteY47" fmla="*/ 630555 h 1120140"/>
                          <a:gd name="connsiteX48" fmla="*/ 116808 w 1145677"/>
                          <a:gd name="connsiteY48" fmla="*/ 685800 h 1120140"/>
                          <a:gd name="connsiteX49" fmla="*/ 93948 w 1145677"/>
                          <a:gd name="connsiteY49" fmla="*/ 693420 h 1120140"/>
                          <a:gd name="connsiteX50" fmla="*/ 48228 w 1145677"/>
                          <a:gd name="connsiteY50" fmla="*/ 739140 h 1120140"/>
                          <a:gd name="connsiteX51" fmla="*/ 25368 w 1145677"/>
                          <a:gd name="connsiteY51" fmla="*/ 762000 h 1120140"/>
                          <a:gd name="connsiteX52" fmla="*/ 10128 w 1145677"/>
                          <a:gd name="connsiteY52" fmla="*/ 822960 h 1120140"/>
                          <a:gd name="connsiteX53" fmla="*/ 2508 w 1145677"/>
                          <a:gd name="connsiteY53" fmla="*/ 845820 h 1120140"/>
                          <a:gd name="connsiteX54" fmla="*/ 48228 w 1145677"/>
                          <a:gd name="connsiteY54" fmla="*/ 830580 h 1120140"/>
                          <a:gd name="connsiteX55" fmla="*/ 71088 w 1145677"/>
                          <a:gd name="connsiteY55" fmla="*/ 822960 h 1120140"/>
                          <a:gd name="connsiteX56" fmla="*/ 162528 w 1145677"/>
                          <a:gd name="connsiteY56" fmla="*/ 822960 h 1120140"/>
                          <a:gd name="connsiteX57" fmla="*/ 231108 w 1145677"/>
                          <a:gd name="connsiteY57" fmla="*/ 838200 h 1120140"/>
                          <a:gd name="connsiteX58" fmla="*/ 316833 w 1145677"/>
                          <a:gd name="connsiteY58" fmla="*/ 887730 h 1120140"/>
                          <a:gd name="connsiteX59" fmla="*/ 385413 w 1145677"/>
                          <a:gd name="connsiteY59" fmla="*/ 948690 h 1120140"/>
                          <a:gd name="connsiteX60" fmla="*/ 421608 w 1145677"/>
                          <a:gd name="connsiteY60" fmla="*/ 975360 h 1120140"/>
                          <a:gd name="connsiteX61" fmla="*/ 473043 w 1145677"/>
                          <a:gd name="connsiteY61" fmla="*/ 1007745 h 1120140"/>
                          <a:gd name="connsiteX62" fmla="*/ 518763 w 1145677"/>
                          <a:gd name="connsiteY62" fmla="*/ 1028700 h 1120140"/>
                          <a:gd name="connsiteX63" fmla="*/ 556863 w 1145677"/>
                          <a:gd name="connsiteY63" fmla="*/ 1042035 h 1120140"/>
                          <a:gd name="connsiteX64" fmla="*/ 593058 w 1145677"/>
                          <a:gd name="connsiteY64" fmla="*/ 1059180 h 1120140"/>
                          <a:gd name="connsiteX65" fmla="*/ 633063 w 1145677"/>
                          <a:gd name="connsiteY65" fmla="*/ 1082040 h 1120140"/>
                          <a:gd name="connsiteX66" fmla="*/ 663543 w 1145677"/>
                          <a:gd name="connsiteY66" fmla="*/ 1087755 h 1120140"/>
                          <a:gd name="connsiteX67" fmla="*/ 709263 w 1145677"/>
                          <a:gd name="connsiteY67" fmla="*/ 1106805 h 1120140"/>
                          <a:gd name="connsiteX68" fmla="*/ 749268 w 1145677"/>
                          <a:gd name="connsiteY68" fmla="*/ 1112520 h 1120140"/>
                          <a:gd name="connsiteX69" fmla="*/ 810228 w 1145677"/>
                          <a:gd name="connsiteY69" fmla="*/ 1120140 h 1120140"/>
                          <a:gd name="connsiteX70" fmla="*/ 878808 w 1145677"/>
                          <a:gd name="connsiteY70" fmla="*/ 1112520 h 1120140"/>
                          <a:gd name="connsiteX71" fmla="*/ 947388 w 1145677"/>
                          <a:gd name="connsiteY71" fmla="*/ 1097280 h 1120140"/>
                          <a:gd name="connsiteX72" fmla="*/ 993108 w 1145677"/>
                          <a:gd name="connsiteY72" fmla="*/ 1066800 h 1120140"/>
                          <a:gd name="connsiteX73" fmla="*/ 1015968 w 1145677"/>
                          <a:gd name="connsiteY73" fmla="*/ 1051560 h 1120140"/>
                          <a:gd name="connsiteX74" fmla="*/ 1069308 w 1145677"/>
                          <a:gd name="connsiteY74" fmla="*/ 1013460 h 1120140"/>
                          <a:gd name="connsiteX75" fmla="*/ 1099788 w 1145677"/>
                          <a:gd name="connsiteY75" fmla="*/ 967740 h 1120140"/>
                          <a:gd name="connsiteX76" fmla="*/ 1107408 w 1145677"/>
                          <a:gd name="connsiteY76" fmla="*/ 937260 h 1120140"/>
                          <a:gd name="connsiteX77" fmla="*/ 1122648 w 1145677"/>
                          <a:gd name="connsiteY77" fmla="*/ 891540 h 1120140"/>
                          <a:gd name="connsiteX78" fmla="*/ 1134078 w 1145677"/>
                          <a:gd name="connsiteY78" fmla="*/ 843915 h 1120140"/>
                          <a:gd name="connsiteX0" fmla="*/ 1134078 w 1145677"/>
                          <a:gd name="connsiteY0" fmla="*/ 843915 h 1120140"/>
                          <a:gd name="connsiteX1" fmla="*/ 1139793 w 1145677"/>
                          <a:gd name="connsiteY1" fmla="*/ 769620 h 1120140"/>
                          <a:gd name="connsiteX2" fmla="*/ 1145508 w 1145677"/>
                          <a:gd name="connsiteY2" fmla="*/ 746760 h 1120140"/>
                          <a:gd name="connsiteX3" fmla="*/ 1145508 w 1145677"/>
                          <a:gd name="connsiteY3" fmla="*/ 702945 h 1120140"/>
                          <a:gd name="connsiteX4" fmla="*/ 1130268 w 1145677"/>
                          <a:gd name="connsiteY4" fmla="*/ 640080 h 1120140"/>
                          <a:gd name="connsiteX5" fmla="*/ 1115028 w 1145677"/>
                          <a:gd name="connsiteY5" fmla="*/ 609600 h 1120140"/>
                          <a:gd name="connsiteX6" fmla="*/ 1084548 w 1145677"/>
                          <a:gd name="connsiteY6" fmla="*/ 541020 h 1120140"/>
                          <a:gd name="connsiteX7" fmla="*/ 1061688 w 1145677"/>
                          <a:gd name="connsiteY7" fmla="*/ 518160 h 1120140"/>
                          <a:gd name="connsiteX8" fmla="*/ 1046448 w 1145677"/>
                          <a:gd name="connsiteY8" fmla="*/ 487680 h 1120140"/>
                          <a:gd name="connsiteX9" fmla="*/ 1017873 w 1145677"/>
                          <a:gd name="connsiteY9" fmla="*/ 445770 h 1120140"/>
                          <a:gd name="connsiteX10" fmla="*/ 989298 w 1145677"/>
                          <a:gd name="connsiteY10" fmla="*/ 426720 h 1120140"/>
                          <a:gd name="connsiteX11" fmla="*/ 945483 w 1145677"/>
                          <a:gd name="connsiteY11" fmla="*/ 386715 h 1120140"/>
                          <a:gd name="connsiteX12" fmla="*/ 901668 w 1145677"/>
                          <a:gd name="connsiteY12" fmla="*/ 358140 h 1120140"/>
                          <a:gd name="connsiteX13" fmla="*/ 863568 w 1145677"/>
                          <a:gd name="connsiteY13" fmla="*/ 335280 h 1120140"/>
                          <a:gd name="connsiteX14" fmla="*/ 810228 w 1145677"/>
                          <a:gd name="connsiteY14" fmla="*/ 312420 h 1120140"/>
                          <a:gd name="connsiteX15" fmla="*/ 787368 w 1145677"/>
                          <a:gd name="connsiteY15" fmla="*/ 304800 h 1120140"/>
                          <a:gd name="connsiteX16" fmla="*/ 764508 w 1145677"/>
                          <a:gd name="connsiteY16" fmla="*/ 281940 h 1120140"/>
                          <a:gd name="connsiteX17" fmla="*/ 734028 w 1145677"/>
                          <a:gd name="connsiteY17" fmla="*/ 259080 h 1120140"/>
                          <a:gd name="connsiteX18" fmla="*/ 718788 w 1145677"/>
                          <a:gd name="connsiteY18" fmla="*/ 236220 h 1120140"/>
                          <a:gd name="connsiteX19" fmla="*/ 711168 w 1145677"/>
                          <a:gd name="connsiteY19" fmla="*/ 198120 h 1120140"/>
                          <a:gd name="connsiteX20" fmla="*/ 703548 w 1145677"/>
                          <a:gd name="connsiteY20" fmla="*/ 175260 h 1120140"/>
                          <a:gd name="connsiteX21" fmla="*/ 695928 w 1145677"/>
                          <a:gd name="connsiteY21" fmla="*/ 91440 h 1120140"/>
                          <a:gd name="connsiteX22" fmla="*/ 688308 w 1145677"/>
                          <a:gd name="connsiteY22" fmla="*/ 38100 h 1120140"/>
                          <a:gd name="connsiteX23" fmla="*/ 680688 w 1145677"/>
                          <a:gd name="connsiteY23" fmla="*/ 7620 h 1120140"/>
                          <a:gd name="connsiteX24" fmla="*/ 650208 w 1145677"/>
                          <a:gd name="connsiteY24" fmla="*/ 0 h 1120140"/>
                          <a:gd name="connsiteX25" fmla="*/ 619728 w 1145677"/>
                          <a:gd name="connsiteY25" fmla="*/ 45720 h 1120140"/>
                          <a:gd name="connsiteX26" fmla="*/ 589248 w 1145677"/>
                          <a:gd name="connsiteY26" fmla="*/ 91440 h 1120140"/>
                          <a:gd name="connsiteX27" fmla="*/ 574008 w 1145677"/>
                          <a:gd name="connsiteY27" fmla="*/ 129540 h 1120140"/>
                          <a:gd name="connsiteX28" fmla="*/ 566388 w 1145677"/>
                          <a:gd name="connsiteY28" fmla="*/ 160020 h 1120140"/>
                          <a:gd name="connsiteX29" fmla="*/ 551148 w 1145677"/>
                          <a:gd name="connsiteY29" fmla="*/ 190500 h 1120140"/>
                          <a:gd name="connsiteX30" fmla="*/ 543528 w 1145677"/>
                          <a:gd name="connsiteY30" fmla="*/ 213360 h 1120140"/>
                          <a:gd name="connsiteX31" fmla="*/ 497808 w 1145677"/>
                          <a:gd name="connsiteY31" fmla="*/ 198120 h 1120140"/>
                          <a:gd name="connsiteX32" fmla="*/ 444468 w 1145677"/>
                          <a:gd name="connsiteY32" fmla="*/ 182880 h 1120140"/>
                          <a:gd name="connsiteX33" fmla="*/ 421608 w 1145677"/>
                          <a:gd name="connsiteY33" fmla="*/ 198120 h 1120140"/>
                          <a:gd name="connsiteX34" fmla="*/ 406368 w 1145677"/>
                          <a:gd name="connsiteY34" fmla="*/ 228600 h 1120140"/>
                          <a:gd name="connsiteX35" fmla="*/ 391128 w 1145677"/>
                          <a:gd name="connsiteY35" fmla="*/ 251460 h 1120140"/>
                          <a:gd name="connsiteX36" fmla="*/ 368268 w 1145677"/>
                          <a:gd name="connsiteY36" fmla="*/ 327660 h 1120140"/>
                          <a:gd name="connsiteX37" fmla="*/ 345408 w 1145677"/>
                          <a:gd name="connsiteY37" fmla="*/ 320040 h 1120140"/>
                          <a:gd name="connsiteX38" fmla="*/ 322548 w 1145677"/>
                          <a:gd name="connsiteY38" fmla="*/ 304800 h 1120140"/>
                          <a:gd name="connsiteX39" fmla="*/ 292068 w 1145677"/>
                          <a:gd name="connsiteY39" fmla="*/ 297180 h 1120140"/>
                          <a:gd name="connsiteX40" fmla="*/ 238728 w 1145677"/>
                          <a:gd name="connsiteY40" fmla="*/ 274320 h 1120140"/>
                          <a:gd name="connsiteX41" fmla="*/ 200628 w 1145677"/>
                          <a:gd name="connsiteY41" fmla="*/ 281940 h 1120140"/>
                          <a:gd name="connsiteX42" fmla="*/ 208248 w 1145677"/>
                          <a:gd name="connsiteY42" fmla="*/ 365760 h 1120140"/>
                          <a:gd name="connsiteX43" fmla="*/ 238728 w 1145677"/>
                          <a:gd name="connsiteY43" fmla="*/ 441960 h 1120140"/>
                          <a:gd name="connsiteX44" fmla="*/ 246348 w 1145677"/>
                          <a:gd name="connsiteY44" fmla="*/ 464820 h 1120140"/>
                          <a:gd name="connsiteX45" fmla="*/ 193008 w 1145677"/>
                          <a:gd name="connsiteY45" fmla="*/ 480060 h 1120140"/>
                          <a:gd name="connsiteX46" fmla="*/ 170148 w 1145677"/>
                          <a:gd name="connsiteY46" fmla="*/ 495300 h 1120140"/>
                          <a:gd name="connsiteX47" fmla="*/ 187293 w 1145677"/>
                          <a:gd name="connsiteY47" fmla="*/ 630555 h 1120140"/>
                          <a:gd name="connsiteX48" fmla="*/ 116808 w 1145677"/>
                          <a:gd name="connsiteY48" fmla="*/ 685800 h 1120140"/>
                          <a:gd name="connsiteX49" fmla="*/ 93948 w 1145677"/>
                          <a:gd name="connsiteY49" fmla="*/ 693420 h 1120140"/>
                          <a:gd name="connsiteX50" fmla="*/ 48228 w 1145677"/>
                          <a:gd name="connsiteY50" fmla="*/ 739140 h 1120140"/>
                          <a:gd name="connsiteX51" fmla="*/ 25368 w 1145677"/>
                          <a:gd name="connsiteY51" fmla="*/ 762000 h 1120140"/>
                          <a:gd name="connsiteX52" fmla="*/ 10128 w 1145677"/>
                          <a:gd name="connsiteY52" fmla="*/ 822960 h 1120140"/>
                          <a:gd name="connsiteX53" fmla="*/ 2508 w 1145677"/>
                          <a:gd name="connsiteY53" fmla="*/ 845820 h 1120140"/>
                          <a:gd name="connsiteX54" fmla="*/ 48228 w 1145677"/>
                          <a:gd name="connsiteY54" fmla="*/ 830580 h 1120140"/>
                          <a:gd name="connsiteX55" fmla="*/ 71088 w 1145677"/>
                          <a:gd name="connsiteY55" fmla="*/ 822960 h 1120140"/>
                          <a:gd name="connsiteX56" fmla="*/ 162528 w 1145677"/>
                          <a:gd name="connsiteY56" fmla="*/ 822960 h 1120140"/>
                          <a:gd name="connsiteX57" fmla="*/ 231108 w 1145677"/>
                          <a:gd name="connsiteY57" fmla="*/ 838200 h 1120140"/>
                          <a:gd name="connsiteX58" fmla="*/ 316833 w 1145677"/>
                          <a:gd name="connsiteY58" fmla="*/ 887730 h 1120140"/>
                          <a:gd name="connsiteX59" fmla="*/ 385413 w 1145677"/>
                          <a:gd name="connsiteY59" fmla="*/ 948690 h 1120140"/>
                          <a:gd name="connsiteX60" fmla="*/ 421608 w 1145677"/>
                          <a:gd name="connsiteY60" fmla="*/ 975360 h 1120140"/>
                          <a:gd name="connsiteX61" fmla="*/ 473043 w 1145677"/>
                          <a:gd name="connsiteY61" fmla="*/ 1007745 h 1120140"/>
                          <a:gd name="connsiteX62" fmla="*/ 518763 w 1145677"/>
                          <a:gd name="connsiteY62" fmla="*/ 1028700 h 1120140"/>
                          <a:gd name="connsiteX63" fmla="*/ 556863 w 1145677"/>
                          <a:gd name="connsiteY63" fmla="*/ 1042035 h 1120140"/>
                          <a:gd name="connsiteX64" fmla="*/ 593058 w 1145677"/>
                          <a:gd name="connsiteY64" fmla="*/ 1059180 h 1120140"/>
                          <a:gd name="connsiteX65" fmla="*/ 633063 w 1145677"/>
                          <a:gd name="connsiteY65" fmla="*/ 1082040 h 1120140"/>
                          <a:gd name="connsiteX66" fmla="*/ 673068 w 1145677"/>
                          <a:gd name="connsiteY66" fmla="*/ 1095375 h 1120140"/>
                          <a:gd name="connsiteX67" fmla="*/ 709263 w 1145677"/>
                          <a:gd name="connsiteY67" fmla="*/ 1106805 h 1120140"/>
                          <a:gd name="connsiteX68" fmla="*/ 749268 w 1145677"/>
                          <a:gd name="connsiteY68" fmla="*/ 1112520 h 1120140"/>
                          <a:gd name="connsiteX69" fmla="*/ 810228 w 1145677"/>
                          <a:gd name="connsiteY69" fmla="*/ 1120140 h 1120140"/>
                          <a:gd name="connsiteX70" fmla="*/ 878808 w 1145677"/>
                          <a:gd name="connsiteY70" fmla="*/ 1112520 h 1120140"/>
                          <a:gd name="connsiteX71" fmla="*/ 947388 w 1145677"/>
                          <a:gd name="connsiteY71" fmla="*/ 1097280 h 1120140"/>
                          <a:gd name="connsiteX72" fmla="*/ 993108 w 1145677"/>
                          <a:gd name="connsiteY72" fmla="*/ 1066800 h 1120140"/>
                          <a:gd name="connsiteX73" fmla="*/ 1015968 w 1145677"/>
                          <a:gd name="connsiteY73" fmla="*/ 1051560 h 1120140"/>
                          <a:gd name="connsiteX74" fmla="*/ 1069308 w 1145677"/>
                          <a:gd name="connsiteY74" fmla="*/ 1013460 h 1120140"/>
                          <a:gd name="connsiteX75" fmla="*/ 1099788 w 1145677"/>
                          <a:gd name="connsiteY75" fmla="*/ 967740 h 1120140"/>
                          <a:gd name="connsiteX76" fmla="*/ 1107408 w 1145677"/>
                          <a:gd name="connsiteY76" fmla="*/ 937260 h 1120140"/>
                          <a:gd name="connsiteX77" fmla="*/ 1122648 w 1145677"/>
                          <a:gd name="connsiteY77" fmla="*/ 891540 h 1120140"/>
                          <a:gd name="connsiteX78" fmla="*/ 1134078 w 1145677"/>
                          <a:gd name="connsiteY78" fmla="*/ 843915 h 112014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  <a:cxn ang="0">
                            <a:pos x="connsiteX62" y="connsiteY62"/>
                          </a:cxn>
                          <a:cxn ang="0">
                            <a:pos x="connsiteX63" y="connsiteY63"/>
                          </a:cxn>
                          <a:cxn ang="0">
                            <a:pos x="connsiteX64" y="connsiteY64"/>
                          </a:cxn>
                          <a:cxn ang="0">
                            <a:pos x="connsiteX65" y="connsiteY65"/>
                          </a:cxn>
                          <a:cxn ang="0">
                            <a:pos x="connsiteX66" y="connsiteY66"/>
                          </a:cxn>
                          <a:cxn ang="0">
                            <a:pos x="connsiteX67" y="connsiteY67"/>
                          </a:cxn>
                          <a:cxn ang="0">
                            <a:pos x="connsiteX68" y="connsiteY68"/>
                          </a:cxn>
                          <a:cxn ang="0">
                            <a:pos x="connsiteX69" y="connsiteY69"/>
                          </a:cxn>
                          <a:cxn ang="0">
                            <a:pos x="connsiteX70" y="connsiteY70"/>
                          </a:cxn>
                          <a:cxn ang="0">
                            <a:pos x="connsiteX71" y="connsiteY71"/>
                          </a:cxn>
                          <a:cxn ang="0">
                            <a:pos x="connsiteX72" y="connsiteY72"/>
                          </a:cxn>
                          <a:cxn ang="0">
                            <a:pos x="connsiteX73" y="connsiteY73"/>
                          </a:cxn>
                          <a:cxn ang="0">
                            <a:pos x="connsiteX74" y="connsiteY74"/>
                          </a:cxn>
                          <a:cxn ang="0">
                            <a:pos x="connsiteX75" y="connsiteY75"/>
                          </a:cxn>
                          <a:cxn ang="0">
                            <a:pos x="connsiteX76" y="connsiteY76"/>
                          </a:cxn>
                          <a:cxn ang="0">
                            <a:pos x="connsiteX77" y="connsiteY77"/>
                          </a:cxn>
                          <a:cxn ang="0">
                            <a:pos x="connsiteX78" y="connsiteY78"/>
                          </a:cxn>
                        </a:cxnLst>
                        <a:rect l="l" t="t" r="r" b="b"/>
                        <a:pathLst>
                          <a:path w="1145677" h="1120140">
                            <a:moveTo>
                              <a:pt x="1134078" y="843915"/>
                            </a:moveTo>
                            <a:cubicBezTo>
                              <a:pt x="1136618" y="818515"/>
                              <a:pt x="1137888" y="785812"/>
                              <a:pt x="1139793" y="769620"/>
                            </a:cubicBezTo>
                            <a:cubicBezTo>
                              <a:pt x="1141698" y="753428"/>
                              <a:pt x="1144556" y="757872"/>
                              <a:pt x="1145508" y="746760"/>
                            </a:cubicBezTo>
                            <a:cubicBezTo>
                              <a:pt x="1146460" y="735648"/>
                              <a:pt x="1142968" y="715645"/>
                              <a:pt x="1145508" y="702945"/>
                            </a:cubicBezTo>
                            <a:cubicBezTo>
                              <a:pt x="1142968" y="680085"/>
                              <a:pt x="1135348" y="655637"/>
                              <a:pt x="1130268" y="640080"/>
                            </a:cubicBezTo>
                            <a:cubicBezTo>
                              <a:pt x="1125188" y="624523"/>
                              <a:pt x="1119641" y="619980"/>
                              <a:pt x="1115028" y="609600"/>
                            </a:cubicBezTo>
                            <a:cubicBezTo>
                              <a:pt x="1108000" y="593786"/>
                              <a:pt x="1095582" y="556468"/>
                              <a:pt x="1084548" y="541020"/>
                            </a:cubicBezTo>
                            <a:cubicBezTo>
                              <a:pt x="1078284" y="532251"/>
                              <a:pt x="1067952" y="526929"/>
                              <a:pt x="1061688" y="518160"/>
                            </a:cubicBezTo>
                            <a:cubicBezTo>
                              <a:pt x="1055086" y="508917"/>
                              <a:pt x="1053751" y="499745"/>
                              <a:pt x="1046448" y="487680"/>
                            </a:cubicBezTo>
                            <a:cubicBezTo>
                              <a:pt x="1039146" y="475615"/>
                              <a:pt x="1027398" y="455930"/>
                              <a:pt x="1017873" y="445770"/>
                            </a:cubicBezTo>
                            <a:cubicBezTo>
                              <a:pt x="1008348" y="435610"/>
                              <a:pt x="996918" y="431800"/>
                              <a:pt x="989298" y="426720"/>
                            </a:cubicBezTo>
                            <a:cubicBezTo>
                              <a:pt x="961609" y="385187"/>
                              <a:pt x="960088" y="398145"/>
                              <a:pt x="945483" y="386715"/>
                            </a:cubicBezTo>
                            <a:cubicBezTo>
                              <a:pt x="930878" y="375285"/>
                              <a:pt x="915320" y="366712"/>
                              <a:pt x="901668" y="358140"/>
                            </a:cubicBezTo>
                            <a:cubicBezTo>
                              <a:pt x="888016" y="349568"/>
                              <a:pt x="877619" y="339964"/>
                              <a:pt x="863568" y="335280"/>
                            </a:cubicBezTo>
                            <a:cubicBezTo>
                              <a:pt x="809957" y="317410"/>
                              <a:pt x="876140" y="340668"/>
                              <a:pt x="810228" y="312420"/>
                            </a:cubicBezTo>
                            <a:cubicBezTo>
                              <a:pt x="802845" y="309256"/>
                              <a:pt x="794988" y="307340"/>
                              <a:pt x="787368" y="304800"/>
                            </a:cubicBezTo>
                            <a:cubicBezTo>
                              <a:pt x="779748" y="297180"/>
                              <a:pt x="772690" y="288953"/>
                              <a:pt x="764508" y="281940"/>
                            </a:cubicBezTo>
                            <a:cubicBezTo>
                              <a:pt x="754865" y="273675"/>
                              <a:pt x="743008" y="268060"/>
                              <a:pt x="734028" y="259080"/>
                            </a:cubicBezTo>
                            <a:cubicBezTo>
                              <a:pt x="727552" y="252604"/>
                              <a:pt x="723868" y="243840"/>
                              <a:pt x="718788" y="236220"/>
                            </a:cubicBezTo>
                            <a:cubicBezTo>
                              <a:pt x="716248" y="223520"/>
                              <a:pt x="714309" y="210685"/>
                              <a:pt x="711168" y="198120"/>
                            </a:cubicBezTo>
                            <a:cubicBezTo>
                              <a:pt x="709220" y="190328"/>
                              <a:pt x="704684" y="183211"/>
                              <a:pt x="703548" y="175260"/>
                            </a:cubicBezTo>
                            <a:cubicBezTo>
                              <a:pt x="699580" y="147487"/>
                              <a:pt x="699026" y="119324"/>
                              <a:pt x="695928" y="91440"/>
                            </a:cubicBezTo>
                            <a:cubicBezTo>
                              <a:pt x="693945" y="73589"/>
                              <a:pt x="691521" y="55771"/>
                              <a:pt x="688308" y="38100"/>
                            </a:cubicBezTo>
                            <a:cubicBezTo>
                              <a:pt x="686435" y="27796"/>
                              <a:pt x="688093" y="15025"/>
                              <a:pt x="680688" y="7620"/>
                            </a:cubicBezTo>
                            <a:cubicBezTo>
                              <a:pt x="673283" y="215"/>
                              <a:pt x="660368" y="2540"/>
                              <a:pt x="650208" y="0"/>
                            </a:cubicBezTo>
                            <a:cubicBezTo>
                              <a:pt x="599475" y="50733"/>
                              <a:pt x="647297" y="-3905"/>
                              <a:pt x="619728" y="45720"/>
                            </a:cubicBezTo>
                            <a:cubicBezTo>
                              <a:pt x="610833" y="61731"/>
                              <a:pt x="596050" y="74434"/>
                              <a:pt x="589248" y="91440"/>
                            </a:cubicBezTo>
                            <a:cubicBezTo>
                              <a:pt x="584168" y="104140"/>
                              <a:pt x="578333" y="116564"/>
                              <a:pt x="574008" y="129540"/>
                            </a:cubicBezTo>
                            <a:cubicBezTo>
                              <a:pt x="570696" y="139475"/>
                              <a:pt x="570065" y="150214"/>
                              <a:pt x="566388" y="160020"/>
                            </a:cubicBezTo>
                            <a:cubicBezTo>
                              <a:pt x="562400" y="170656"/>
                              <a:pt x="555623" y="180059"/>
                              <a:pt x="551148" y="190500"/>
                            </a:cubicBezTo>
                            <a:cubicBezTo>
                              <a:pt x="547984" y="197883"/>
                              <a:pt x="546068" y="205740"/>
                              <a:pt x="543528" y="213360"/>
                            </a:cubicBezTo>
                            <a:cubicBezTo>
                              <a:pt x="528288" y="208280"/>
                              <a:pt x="513195" y="202736"/>
                              <a:pt x="497808" y="198120"/>
                            </a:cubicBezTo>
                            <a:cubicBezTo>
                              <a:pt x="402127" y="169416"/>
                              <a:pt x="521294" y="208489"/>
                              <a:pt x="444468" y="182880"/>
                            </a:cubicBezTo>
                            <a:cubicBezTo>
                              <a:pt x="436848" y="187960"/>
                              <a:pt x="427471" y="191085"/>
                              <a:pt x="421608" y="198120"/>
                            </a:cubicBezTo>
                            <a:cubicBezTo>
                              <a:pt x="414336" y="206846"/>
                              <a:pt x="412004" y="218737"/>
                              <a:pt x="406368" y="228600"/>
                            </a:cubicBezTo>
                            <a:cubicBezTo>
                              <a:pt x="401824" y="236551"/>
                              <a:pt x="394847" y="243091"/>
                              <a:pt x="391128" y="251460"/>
                            </a:cubicBezTo>
                            <a:cubicBezTo>
                              <a:pt x="380527" y="275312"/>
                              <a:pt x="374601" y="302328"/>
                              <a:pt x="368268" y="327660"/>
                            </a:cubicBezTo>
                            <a:cubicBezTo>
                              <a:pt x="360648" y="325120"/>
                              <a:pt x="352592" y="323632"/>
                              <a:pt x="345408" y="320040"/>
                            </a:cubicBezTo>
                            <a:cubicBezTo>
                              <a:pt x="337217" y="315944"/>
                              <a:pt x="330966" y="308408"/>
                              <a:pt x="322548" y="304800"/>
                            </a:cubicBezTo>
                            <a:cubicBezTo>
                              <a:pt x="312922" y="300675"/>
                              <a:pt x="302138" y="300057"/>
                              <a:pt x="292068" y="297180"/>
                            </a:cubicBezTo>
                            <a:cubicBezTo>
                              <a:pt x="265906" y="289705"/>
                              <a:pt x="265821" y="287867"/>
                              <a:pt x="238728" y="274320"/>
                            </a:cubicBezTo>
                            <a:cubicBezTo>
                              <a:pt x="226028" y="276860"/>
                              <a:pt x="204724" y="269653"/>
                              <a:pt x="200628" y="281940"/>
                            </a:cubicBezTo>
                            <a:cubicBezTo>
                              <a:pt x="191756" y="308556"/>
                              <a:pt x="203372" y="338132"/>
                              <a:pt x="208248" y="365760"/>
                            </a:cubicBezTo>
                            <a:cubicBezTo>
                              <a:pt x="215186" y="405074"/>
                              <a:pt x="224714" y="409262"/>
                              <a:pt x="238728" y="441960"/>
                            </a:cubicBezTo>
                            <a:cubicBezTo>
                              <a:pt x="241892" y="449343"/>
                              <a:pt x="243808" y="457200"/>
                              <a:pt x="246348" y="464820"/>
                            </a:cubicBezTo>
                            <a:cubicBezTo>
                              <a:pt x="236582" y="467261"/>
                              <a:pt x="203940" y="474594"/>
                              <a:pt x="193008" y="480060"/>
                            </a:cubicBezTo>
                            <a:cubicBezTo>
                              <a:pt x="184817" y="484156"/>
                              <a:pt x="177768" y="490220"/>
                              <a:pt x="170148" y="495300"/>
                            </a:cubicBezTo>
                            <a:cubicBezTo>
                              <a:pt x="166021" y="520382"/>
                              <a:pt x="196183" y="598805"/>
                              <a:pt x="187293" y="630555"/>
                            </a:cubicBezTo>
                            <a:cubicBezTo>
                              <a:pt x="178403" y="662305"/>
                              <a:pt x="132365" y="675323"/>
                              <a:pt x="116808" y="685800"/>
                            </a:cubicBezTo>
                            <a:cubicBezTo>
                              <a:pt x="101251" y="696277"/>
                              <a:pt x="101568" y="690880"/>
                              <a:pt x="93948" y="693420"/>
                            </a:cubicBezTo>
                            <a:lnTo>
                              <a:pt x="48228" y="739140"/>
                            </a:lnTo>
                            <a:lnTo>
                              <a:pt x="25368" y="762000"/>
                            </a:lnTo>
                            <a:cubicBezTo>
                              <a:pt x="20288" y="782320"/>
                              <a:pt x="16752" y="803089"/>
                              <a:pt x="10128" y="822960"/>
                            </a:cubicBezTo>
                            <a:cubicBezTo>
                              <a:pt x="7588" y="830580"/>
                              <a:pt x="-5368" y="844245"/>
                              <a:pt x="2508" y="845820"/>
                            </a:cubicBezTo>
                            <a:cubicBezTo>
                              <a:pt x="18260" y="848970"/>
                              <a:pt x="32988" y="835660"/>
                              <a:pt x="48228" y="830580"/>
                            </a:cubicBezTo>
                            <a:lnTo>
                              <a:pt x="71088" y="822960"/>
                            </a:lnTo>
                            <a:cubicBezTo>
                              <a:pt x="109188" y="825500"/>
                              <a:pt x="124515" y="819340"/>
                              <a:pt x="162528" y="822960"/>
                            </a:cubicBezTo>
                            <a:cubicBezTo>
                              <a:pt x="177909" y="824425"/>
                              <a:pt x="205391" y="827405"/>
                              <a:pt x="231108" y="838200"/>
                            </a:cubicBezTo>
                            <a:cubicBezTo>
                              <a:pt x="256825" y="848995"/>
                              <a:pt x="291116" y="869315"/>
                              <a:pt x="316833" y="887730"/>
                            </a:cubicBezTo>
                            <a:cubicBezTo>
                              <a:pt x="342550" y="906145"/>
                              <a:pt x="367951" y="934085"/>
                              <a:pt x="385413" y="948690"/>
                            </a:cubicBezTo>
                            <a:cubicBezTo>
                              <a:pt x="402876" y="963295"/>
                              <a:pt x="407003" y="965518"/>
                              <a:pt x="421608" y="975360"/>
                            </a:cubicBezTo>
                            <a:cubicBezTo>
                              <a:pt x="436213" y="985202"/>
                              <a:pt x="456851" y="998855"/>
                              <a:pt x="473043" y="1007745"/>
                            </a:cubicBezTo>
                            <a:cubicBezTo>
                              <a:pt x="489236" y="1016635"/>
                              <a:pt x="504793" y="1022985"/>
                              <a:pt x="518763" y="1028700"/>
                            </a:cubicBezTo>
                            <a:cubicBezTo>
                              <a:pt x="532733" y="1034415"/>
                              <a:pt x="544481" y="1036955"/>
                              <a:pt x="556863" y="1042035"/>
                            </a:cubicBezTo>
                            <a:cubicBezTo>
                              <a:pt x="569245" y="1047115"/>
                              <a:pt x="580358" y="1052513"/>
                              <a:pt x="593058" y="1059180"/>
                            </a:cubicBezTo>
                            <a:cubicBezTo>
                              <a:pt x="605758" y="1065847"/>
                              <a:pt x="619728" y="1076008"/>
                              <a:pt x="633063" y="1082040"/>
                            </a:cubicBezTo>
                            <a:cubicBezTo>
                              <a:pt x="646398" y="1088072"/>
                              <a:pt x="660368" y="1091248"/>
                              <a:pt x="673068" y="1095375"/>
                            </a:cubicBezTo>
                            <a:cubicBezTo>
                              <a:pt x="685768" y="1099502"/>
                              <a:pt x="696563" y="1103948"/>
                              <a:pt x="709263" y="1106805"/>
                            </a:cubicBezTo>
                            <a:cubicBezTo>
                              <a:pt x="721963" y="1109662"/>
                              <a:pt x="732440" y="1110297"/>
                              <a:pt x="749268" y="1112520"/>
                            </a:cubicBezTo>
                            <a:lnTo>
                              <a:pt x="810228" y="1120140"/>
                            </a:lnTo>
                            <a:cubicBezTo>
                              <a:pt x="833088" y="1117600"/>
                              <a:pt x="856038" y="1115773"/>
                              <a:pt x="878808" y="1112520"/>
                            </a:cubicBezTo>
                            <a:cubicBezTo>
                              <a:pt x="901380" y="1109295"/>
                              <a:pt x="925203" y="1102826"/>
                              <a:pt x="947388" y="1097280"/>
                            </a:cubicBezTo>
                            <a:lnTo>
                              <a:pt x="993108" y="1066800"/>
                            </a:lnTo>
                            <a:cubicBezTo>
                              <a:pt x="1000728" y="1061720"/>
                              <a:pt x="1009492" y="1058036"/>
                              <a:pt x="1015968" y="1051560"/>
                            </a:cubicBezTo>
                            <a:cubicBezTo>
                              <a:pt x="1052128" y="1015400"/>
                              <a:pt x="1032817" y="1025624"/>
                              <a:pt x="1069308" y="1013460"/>
                            </a:cubicBezTo>
                            <a:cubicBezTo>
                              <a:pt x="1079468" y="998220"/>
                              <a:pt x="1095346" y="985509"/>
                              <a:pt x="1099788" y="967740"/>
                            </a:cubicBezTo>
                            <a:cubicBezTo>
                              <a:pt x="1102328" y="957580"/>
                              <a:pt x="1104399" y="947291"/>
                              <a:pt x="1107408" y="937260"/>
                            </a:cubicBezTo>
                            <a:cubicBezTo>
                              <a:pt x="1112024" y="921873"/>
                              <a:pt x="1122648" y="907604"/>
                              <a:pt x="1122648" y="891540"/>
                            </a:cubicBezTo>
                            <a:lnTo>
                              <a:pt x="1134078" y="843915"/>
                            </a:lnTo>
                            <a:close/>
                          </a:path>
                        </a:pathLst>
                      </a:custGeom>
                      <a:grpFill/>
                      <a:ln>
                        <a:solidFill>
                          <a:srgbClr val="660033"/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hu-HU"/>
                      </a:p>
                    </p:txBody>
                  </p:sp>
                  <p:sp>
                    <p:nvSpPr>
                      <p:cNvPr id="506" name="Szabadkézi sokszög: alakzat 505">
                        <a:extLst>
                          <a:ext uri="{FF2B5EF4-FFF2-40B4-BE49-F238E27FC236}">
                            <a16:creationId xmlns:a16="http://schemas.microsoft.com/office/drawing/2014/main" id="{6CF1B61E-4F47-1EFF-CCED-BD866622ED3F}"/>
                          </a:ext>
                        </a:extLst>
                      </p:cNvPr>
                      <p:cNvSpPr/>
                      <p:nvPr/>
                    </p:nvSpPr>
                    <p:spPr>
                      <a:xfrm rot="167575">
                        <a:off x="4934978" y="853384"/>
                        <a:ext cx="784468" cy="294480"/>
                      </a:xfrm>
                      <a:custGeom>
                        <a:avLst/>
                        <a:gdLst>
                          <a:gd name="connsiteX0" fmla="*/ 0 w 1329069"/>
                          <a:gd name="connsiteY0" fmla="*/ 32184 h 436221"/>
                          <a:gd name="connsiteX1" fmla="*/ 0 w 1329069"/>
                          <a:gd name="connsiteY1" fmla="*/ 32184 h 436221"/>
                          <a:gd name="connsiteX2" fmla="*/ 53162 w 1329069"/>
                          <a:gd name="connsiteY2" fmla="*/ 170407 h 436221"/>
                          <a:gd name="connsiteX3" fmla="*/ 85060 w 1329069"/>
                          <a:gd name="connsiteY3" fmla="*/ 212938 h 436221"/>
                          <a:gd name="connsiteX4" fmla="*/ 180753 w 1329069"/>
                          <a:gd name="connsiteY4" fmla="*/ 276733 h 436221"/>
                          <a:gd name="connsiteX5" fmla="*/ 265813 w 1329069"/>
                          <a:gd name="connsiteY5" fmla="*/ 329896 h 436221"/>
                          <a:gd name="connsiteX6" fmla="*/ 297711 w 1329069"/>
                          <a:gd name="connsiteY6" fmla="*/ 351161 h 436221"/>
                          <a:gd name="connsiteX7" fmla="*/ 393404 w 1329069"/>
                          <a:gd name="connsiteY7" fmla="*/ 383059 h 436221"/>
                          <a:gd name="connsiteX8" fmla="*/ 435934 w 1329069"/>
                          <a:gd name="connsiteY8" fmla="*/ 404324 h 436221"/>
                          <a:gd name="connsiteX9" fmla="*/ 510362 w 1329069"/>
                          <a:gd name="connsiteY9" fmla="*/ 414956 h 436221"/>
                          <a:gd name="connsiteX10" fmla="*/ 648586 w 1329069"/>
                          <a:gd name="connsiteY10" fmla="*/ 425589 h 436221"/>
                          <a:gd name="connsiteX11" fmla="*/ 744279 w 1329069"/>
                          <a:gd name="connsiteY11" fmla="*/ 436221 h 436221"/>
                          <a:gd name="connsiteX12" fmla="*/ 978195 w 1329069"/>
                          <a:gd name="connsiteY12" fmla="*/ 425589 h 436221"/>
                          <a:gd name="connsiteX13" fmla="*/ 999460 w 1329069"/>
                          <a:gd name="connsiteY13" fmla="*/ 393691 h 436221"/>
                          <a:gd name="connsiteX14" fmla="*/ 1031358 w 1329069"/>
                          <a:gd name="connsiteY14" fmla="*/ 383059 h 436221"/>
                          <a:gd name="connsiteX15" fmla="*/ 1052623 w 1329069"/>
                          <a:gd name="connsiteY15" fmla="*/ 351161 h 436221"/>
                          <a:gd name="connsiteX16" fmla="*/ 1095153 w 1329069"/>
                          <a:gd name="connsiteY16" fmla="*/ 340528 h 436221"/>
                          <a:gd name="connsiteX17" fmla="*/ 1127051 w 1329069"/>
                          <a:gd name="connsiteY17" fmla="*/ 329896 h 436221"/>
                          <a:gd name="connsiteX18" fmla="*/ 1254641 w 1329069"/>
                          <a:gd name="connsiteY18" fmla="*/ 308631 h 436221"/>
                          <a:gd name="connsiteX19" fmla="*/ 1329069 w 1329069"/>
                          <a:gd name="connsiteY19" fmla="*/ 287366 h 436221"/>
                          <a:gd name="connsiteX20" fmla="*/ 712381 w 1329069"/>
                          <a:gd name="connsiteY20" fmla="*/ 85347 h 436221"/>
                          <a:gd name="connsiteX21" fmla="*/ 627320 w 1329069"/>
                          <a:gd name="connsiteY21" fmla="*/ 10919 h 436221"/>
                          <a:gd name="connsiteX22" fmla="*/ 531627 w 1329069"/>
                          <a:gd name="connsiteY22" fmla="*/ 286 h 436221"/>
                          <a:gd name="connsiteX23" fmla="*/ 95693 w 1329069"/>
                          <a:gd name="connsiteY23" fmla="*/ 10919 h 436221"/>
                          <a:gd name="connsiteX24" fmla="*/ 53162 w 1329069"/>
                          <a:gd name="connsiteY24" fmla="*/ 21552 h 436221"/>
                          <a:gd name="connsiteX25" fmla="*/ 0 w 1329069"/>
                          <a:gd name="connsiteY25" fmla="*/ 32184 h 436221"/>
                          <a:gd name="connsiteX0" fmla="*/ 0 w 1329069"/>
                          <a:gd name="connsiteY0" fmla="*/ 31901 h 435938"/>
                          <a:gd name="connsiteX1" fmla="*/ 0 w 1329069"/>
                          <a:gd name="connsiteY1" fmla="*/ 31901 h 435938"/>
                          <a:gd name="connsiteX2" fmla="*/ 53162 w 1329069"/>
                          <a:gd name="connsiteY2" fmla="*/ 170124 h 435938"/>
                          <a:gd name="connsiteX3" fmla="*/ 85060 w 1329069"/>
                          <a:gd name="connsiteY3" fmla="*/ 212655 h 435938"/>
                          <a:gd name="connsiteX4" fmla="*/ 180753 w 1329069"/>
                          <a:gd name="connsiteY4" fmla="*/ 276450 h 435938"/>
                          <a:gd name="connsiteX5" fmla="*/ 265813 w 1329069"/>
                          <a:gd name="connsiteY5" fmla="*/ 329613 h 435938"/>
                          <a:gd name="connsiteX6" fmla="*/ 297711 w 1329069"/>
                          <a:gd name="connsiteY6" fmla="*/ 350878 h 435938"/>
                          <a:gd name="connsiteX7" fmla="*/ 393404 w 1329069"/>
                          <a:gd name="connsiteY7" fmla="*/ 382776 h 435938"/>
                          <a:gd name="connsiteX8" fmla="*/ 435934 w 1329069"/>
                          <a:gd name="connsiteY8" fmla="*/ 404041 h 435938"/>
                          <a:gd name="connsiteX9" fmla="*/ 510362 w 1329069"/>
                          <a:gd name="connsiteY9" fmla="*/ 414673 h 435938"/>
                          <a:gd name="connsiteX10" fmla="*/ 648586 w 1329069"/>
                          <a:gd name="connsiteY10" fmla="*/ 425306 h 435938"/>
                          <a:gd name="connsiteX11" fmla="*/ 744279 w 1329069"/>
                          <a:gd name="connsiteY11" fmla="*/ 435938 h 435938"/>
                          <a:gd name="connsiteX12" fmla="*/ 978195 w 1329069"/>
                          <a:gd name="connsiteY12" fmla="*/ 425306 h 435938"/>
                          <a:gd name="connsiteX13" fmla="*/ 999460 w 1329069"/>
                          <a:gd name="connsiteY13" fmla="*/ 393408 h 435938"/>
                          <a:gd name="connsiteX14" fmla="*/ 1031358 w 1329069"/>
                          <a:gd name="connsiteY14" fmla="*/ 382776 h 435938"/>
                          <a:gd name="connsiteX15" fmla="*/ 1052623 w 1329069"/>
                          <a:gd name="connsiteY15" fmla="*/ 350878 h 435938"/>
                          <a:gd name="connsiteX16" fmla="*/ 1095153 w 1329069"/>
                          <a:gd name="connsiteY16" fmla="*/ 340245 h 435938"/>
                          <a:gd name="connsiteX17" fmla="*/ 1127051 w 1329069"/>
                          <a:gd name="connsiteY17" fmla="*/ 329613 h 435938"/>
                          <a:gd name="connsiteX18" fmla="*/ 1254641 w 1329069"/>
                          <a:gd name="connsiteY18" fmla="*/ 308348 h 435938"/>
                          <a:gd name="connsiteX19" fmla="*/ 1329069 w 1329069"/>
                          <a:gd name="connsiteY19" fmla="*/ 287083 h 435938"/>
                          <a:gd name="connsiteX20" fmla="*/ 800126 w 1329069"/>
                          <a:gd name="connsiteY20" fmla="*/ 66591 h 435938"/>
                          <a:gd name="connsiteX21" fmla="*/ 627320 w 1329069"/>
                          <a:gd name="connsiteY21" fmla="*/ 10636 h 435938"/>
                          <a:gd name="connsiteX22" fmla="*/ 531627 w 1329069"/>
                          <a:gd name="connsiteY22" fmla="*/ 3 h 435938"/>
                          <a:gd name="connsiteX23" fmla="*/ 95693 w 1329069"/>
                          <a:gd name="connsiteY23" fmla="*/ 10636 h 435938"/>
                          <a:gd name="connsiteX24" fmla="*/ 53162 w 1329069"/>
                          <a:gd name="connsiteY24" fmla="*/ 21269 h 435938"/>
                          <a:gd name="connsiteX25" fmla="*/ 0 w 1329069"/>
                          <a:gd name="connsiteY25" fmla="*/ 31901 h 435938"/>
                          <a:gd name="connsiteX0" fmla="*/ 0 w 1329069"/>
                          <a:gd name="connsiteY0" fmla="*/ 50371 h 454408"/>
                          <a:gd name="connsiteX1" fmla="*/ 0 w 1329069"/>
                          <a:gd name="connsiteY1" fmla="*/ 50371 h 454408"/>
                          <a:gd name="connsiteX2" fmla="*/ 53162 w 1329069"/>
                          <a:gd name="connsiteY2" fmla="*/ 188594 h 454408"/>
                          <a:gd name="connsiteX3" fmla="*/ 85060 w 1329069"/>
                          <a:gd name="connsiteY3" fmla="*/ 231125 h 454408"/>
                          <a:gd name="connsiteX4" fmla="*/ 180753 w 1329069"/>
                          <a:gd name="connsiteY4" fmla="*/ 294920 h 454408"/>
                          <a:gd name="connsiteX5" fmla="*/ 265813 w 1329069"/>
                          <a:gd name="connsiteY5" fmla="*/ 348083 h 454408"/>
                          <a:gd name="connsiteX6" fmla="*/ 297711 w 1329069"/>
                          <a:gd name="connsiteY6" fmla="*/ 369348 h 454408"/>
                          <a:gd name="connsiteX7" fmla="*/ 393404 w 1329069"/>
                          <a:gd name="connsiteY7" fmla="*/ 401246 h 454408"/>
                          <a:gd name="connsiteX8" fmla="*/ 435934 w 1329069"/>
                          <a:gd name="connsiteY8" fmla="*/ 422511 h 454408"/>
                          <a:gd name="connsiteX9" fmla="*/ 510362 w 1329069"/>
                          <a:gd name="connsiteY9" fmla="*/ 433143 h 454408"/>
                          <a:gd name="connsiteX10" fmla="*/ 648586 w 1329069"/>
                          <a:gd name="connsiteY10" fmla="*/ 443776 h 454408"/>
                          <a:gd name="connsiteX11" fmla="*/ 744279 w 1329069"/>
                          <a:gd name="connsiteY11" fmla="*/ 454408 h 454408"/>
                          <a:gd name="connsiteX12" fmla="*/ 978195 w 1329069"/>
                          <a:gd name="connsiteY12" fmla="*/ 443776 h 454408"/>
                          <a:gd name="connsiteX13" fmla="*/ 999460 w 1329069"/>
                          <a:gd name="connsiteY13" fmla="*/ 411878 h 454408"/>
                          <a:gd name="connsiteX14" fmla="*/ 1031358 w 1329069"/>
                          <a:gd name="connsiteY14" fmla="*/ 401246 h 454408"/>
                          <a:gd name="connsiteX15" fmla="*/ 1052623 w 1329069"/>
                          <a:gd name="connsiteY15" fmla="*/ 369348 h 454408"/>
                          <a:gd name="connsiteX16" fmla="*/ 1095153 w 1329069"/>
                          <a:gd name="connsiteY16" fmla="*/ 358715 h 454408"/>
                          <a:gd name="connsiteX17" fmla="*/ 1127051 w 1329069"/>
                          <a:gd name="connsiteY17" fmla="*/ 348083 h 454408"/>
                          <a:gd name="connsiteX18" fmla="*/ 1254641 w 1329069"/>
                          <a:gd name="connsiteY18" fmla="*/ 326818 h 454408"/>
                          <a:gd name="connsiteX19" fmla="*/ 1329069 w 1329069"/>
                          <a:gd name="connsiteY19" fmla="*/ 305553 h 454408"/>
                          <a:gd name="connsiteX20" fmla="*/ 800126 w 1329069"/>
                          <a:gd name="connsiteY20" fmla="*/ 85061 h 454408"/>
                          <a:gd name="connsiteX21" fmla="*/ 627320 w 1329069"/>
                          <a:gd name="connsiteY21" fmla="*/ 29106 h 454408"/>
                          <a:gd name="connsiteX22" fmla="*/ 388464 w 1329069"/>
                          <a:gd name="connsiteY22" fmla="*/ 0 h 454408"/>
                          <a:gd name="connsiteX23" fmla="*/ 95693 w 1329069"/>
                          <a:gd name="connsiteY23" fmla="*/ 29106 h 454408"/>
                          <a:gd name="connsiteX24" fmla="*/ 53162 w 1329069"/>
                          <a:gd name="connsiteY24" fmla="*/ 39739 h 454408"/>
                          <a:gd name="connsiteX25" fmla="*/ 0 w 1329069"/>
                          <a:gd name="connsiteY25" fmla="*/ 50371 h 454408"/>
                          <a:gd name="connsiteX0" fmla="*/ 0 w 1329069"/>
                          <a:gd name="connsiteY0" fmla="*/ 50371 h 458308"/>
                          <a:gd name="connsiteX1" fmla="*/ 0 w 1329069"/>
                          <a:gd name="connsiteY1" fmla="*/ 50371 h 458308"/>
                          <a:gd name="connsiteX2" fmla="*/ 53162 w 1329069"/>
                          <a:gd name="connsiteY2" fmla="*/ 188594 h 458308"/>
                          <a:gd name="connsiteX3" fmla="*/ 85060 w 1329069"/>
                          <a:gd name="connsiteY3" fmla="*/ 231125 h 458308"/>
                          <a:gd name="connsiteX4" fmla="*/ 180753 w 1329069"/>
                          <a:gd name="connsiteY4" fmla="*/ 294920 h 458308"/>
                          <a:gd name="connsiteX5" fmla="*/ 265813 w 1329069"/>
                          <a:gd name="connsiteY5" fmla="*/ 348083 h 458308"/>
                          <a:gd name="connsiteX6" fmla="*/ 297711 w 1329069"/>
                          <a:gd name="connsiteY6" fmla="*/ 369348 h 458308"/>
                          <a:gd name="connsiteX7" fmla="*/ 393404 w 1329069"/>
                          <a:gd name="connsiteY7" fmla="*/ 401246 h 458308"/>
                          <a:gd name="connsiteX8" fmla="*/ 435934 w 1329069"/>
                          <a:gd name="connsiteY8" fmla="*/ 422511 h 458308"/>
                          <a:gd name="connsiteX9" fmla="*/ 510362 w 1329069"/>
                          <a:gd name="connsiteY9" fmla="*/ 433143 h 458308"/>
                          <a:gd name="connsiteX10" fmla="*/ 648586 w 1329069"/>
                          <a:gd name="connsiteY10" fmla="*/ 443776 h 458308"/>
                          <a:gd name="connsiteX11" fmla="*/ 744279 w 1329069"/>
                          <a:gd name="connsiteY11" fmla="*/ 454408 h 458308"/>
                          <a:gd name="connsiteX12" fmla="*/ 890449 w 1329069"/>
                          <a:gd name="connsiteY12" fmla="*/ 453013 h 458308"/>
                          <a:gd name="connsiteX13" fmla="*/ 999460 w 1329069"/>
                          <a:gd name="connsiteY13" fmla="*/ 411878 h 458308"/>
                          <a:gd name="connsiteX14" fmla="*/ 1031358 w 1329069"/>
                          <a:gd name="connsiteY14" fmla="*/ 401246 h 458308"/>
                          <a:gd name="connsiteX15" fmla="*/ 1052623 w 1329069"/>
                          <a:gd name="connsiteY15" fmla="*/ 369348 h 458308"/>
                          <a:gd name="connsiteX16" fmla="*/ 1095153 w 1329069"/>
                          <a:gd name="connsiteY16" fmla="*/ 358715 h 458308"/>
                          <a:gd name="connsiteX17" fmla="*/ 1127051 w 1329069"/>
                          <a:gd name="connsiteY17" fmla="*/ 348083 h 458308"/>
                          <a:gd name="connsiteX18" fmla="*/ 1254641 w 1329069"/>
                          <a:gd name="connsiteY18" fmla="*/ 326818 h 458308"/>
                          <a:gd name="connsiteX19" fmla="*/ 1329069 w 1329069"/>
                          <a:gd name="connsiteY19" fmla="*/ 305553 h 458308"/>
                          <a:gd name="connsiteX20" fmla="*/ 800126 w 1329069"/>
                          <a:gd name="connsiteY20" fmla="*/ 85061 h 458308"/>
                          <a:gd name="connsiteX21" fmla="*/ 627320 w 1329069"/>
                          <a:gd name="connsiteY21" fmla="*/ 29106 h 458308"/>
                          <a:gd name="connsiteX22" fmla="*/ 388464 w 1329069"/>
                          <a:gd name="connsiteY22" fmla="*/ 0 h 458308"/>
                          <a:gd name="connsiteX23" fmla="*/ 95693 w 1329069"/>
                          <a:gd name="connsiteY23" fmla="*/ 29106 h 458308"/>
                          <a:gd name="connsiteX24" fmla="*/ 53162 w 1329069"/>
                          <a:gd name="connsiteY24" fmla="*/ 39739 h 458308"/>
                          <a:gd name="connsiteX25" fmla="*/ 0 w 1329069"/>
                          <a:gd name="connsiteY25" fmla="*/ 50371 h 458308"/>
                          <a:gd name="connsiteX0" fmla="*/ 0 w 1329069"/>
                          <a:gd name="connsiteY0" fmla="*/ 50371 h 458308"/>
                          <a:gd name="connsiteX1" fmla="*/ 0 w 1329069"/>
                          <a:gd name="connsiteY1" fmla="*/ 50371 h 458308"/>
                          <a:gd name="connsiteX2" fmla="*/ 53162 w 1329069"/>
                          <a:gd name="connsiteY2" fmla="*/ 188594 h 458308"/>
                          <a:gd name="connsiteX3" fmla="*/ 85060 w 1329069"/>
                          <a:gd name="connsiteY3" fmla="*/ 231125 h 458308"/>
                          <a:gd name="connsiteX4" fmla="*/ 180753 w 1329069"/>
                          <a:gd name="connsiteY4" fmla="*/ 294920 h 458308"/>
                          <a:gd name="connsiteX5" fmla="*/ 265813 w 1329069"/>
                          <a:gd name="connsiteY5" fmla="*/ 348083 h 458308"/>
                          <a:gd name="connsiteX6" fmla="*/ 297711 w 1329069"/>
                          <a:gd name="connsiteY6" fmla="*/ 369348 h 458308"/>
                          <a:gd name="connsiteX7" fmla="*/ 393404 w 1329069"/>
                          <a:gd name="connsiteY7" fmla="*/ 401246 h 458308"/>
                          <a:gd name="connsiteX8" fmla="*/ 435934 w 1329069"/>
                          <a:gd name="connsiteY8" fmla="*/ 422511 h 458308"/>
                          <a:gd name="connsiteX9" fmla="*/ 510362 w 1329069"/>
                          <a:gd name="connsiteY9" fmla="*/ 433143 h 458308"/>
                          <a:gd name="connsiteX10" fmla="*/ 648586 w 1329069"/>
                          <a:gd name="connsiteY10" fmla="*/ 443776 h 458308"/>
                          <a:gd name="connsiteX11" fmla="*/ 744279 w 1329069"/>
                          <a:gd name="connsiteY11" fmla="*/ 454408 h 458308"/>
                          <a:gd name="connsiteX12" fmla="*/ 890449 w 1329069"/>
                          <a:gd name="connsiteY12" fmla="*/ 453013 h 458308"/>
                          <a:gd name="connsiteX13" fmla="*/ 999460 w 1329069"/>
                          <a:gd name="connsiteY13" fmla="*/ 411878 h 458308"/>
                          <a:gd name="connsiteX14" fmla="*/ 1031358 w 1329069"/>
                          <a:gd name="connsiteY14" fmla="*/ 401246 h 458308"/>
                          <a:gd name="connsiteX15" fmla="*/ 1052623 w 1329069"/>
                          <a:gd name="connsiteY15" fmla="*/ 369348 h 458308"/>
                          <a:gd name="connsiteX16" fmla="*/ 1095153 w 1329069"/>
                          <a:gd name="connsiteY16" fmla="*/ 358715 h 458308"/>
                          <a:gd name="connsiteX17" fmla="*/ 1168614 w 1329069"/>
                          <a:gd name="connsiteY17" fmla="*/ 343465 h 458308"/>
                          <a:gd name="connsiteX18" fmla="*/ 1254641 w 1329069"/>
                          <a:gd name="connsiteY18" fmla="*/ 326818 h 458308"/>
                          <a:gd name="connsiteX19" fmla="*/ 1329069 w 1329069"/>
                          <a:gd name="connsiteY19" fmla="*/ 305553 h 458308"/>
                          <a:gd name="connsiteX20" fmla="*/ 800126 w 1329069"/>
                          <a:gd name="connsiteY20" fmla="*/ 85061 h 458308"/>
                          <a:gd name="connsiteX21" fmla="*/ 627320 w 1329069"/>
                          <a:gd name="connsiteY21" fmla="*/ 29106 h 458308"/>
                          <a:gd name="connsiteX22" fmla="*/ 388464 w 1329069"/>
                          <a:gd name="connsiteY22" fmla="*/ 0 h 458308"/>
                          <a:gd name="connsiteX23" fmla="*/ 95693 w 1329069"/>
                          <a:gd name="connsiteY23" fmla="*/ 29106 h 458308"/>
                          <a:gd name="connsiteX24" fmla="*/ 53162 w 1329069"/>
                          <a:gd name="connsiteY24" fmla="*/ 39739 h 458308"/>
                          <a:gd name="connsiteX25" fmla="*/ 0 w 1329069"/>
                          <a:gd name="connsiteY25" fmla="*/ 50371 h 458308"/>
                          <a:gd name="connsiteX0" fmla="*/ 0 w 1329069"/>
                          <a:gd name="connsiteY0" fmla="*/ 50371 h 458308"/>
                          <a:gd name="connsiteX1" fmla="*/ 0 w 1329069"/>
                          <a:gd name="connsiteY1" fmla="*/ 50371 h 458308"/>
                          <a:gd name="connsiteX2" fmla="*/ 53162 w 1329069"/>
                          <a:gd name="connsiteY2" fmla="*/ 188594 h 458308"/>
                          <a:gd name="connsiteX3" fmla="*/ 85060 w 1329069"/>
                          <a:gd name="connsiteY3" fmla="*/ 231125 h 458308"/>
                          <a:gd name="connsiteX4" fmla="*/ 180753 w 1329069"/>
                          <a:gd name="connsiteY4" fmla="*/ 294920 h 458308"/>
                          <a:gd name="connsiteX5" fmla="*/ 265813 w 1329069"/>
                          <a:gd name="connsiteY5" fmla="*/ 348083 h 458308"/>
                          <a:gd name="connsiteX6" fmla="*/ 297711 w 1329069"/>
                          <a:gd name="connsiteY6" fmla="*/ 369348 h 458308"/>
                          <a:gd name="connsiteX7" fmla="*/ 393404 w 1329069"/>
                          <a:gd name="connsiteY7" fmla="*/ 401246 h 458308"/>
                          <a:gd name="connsiteX8" fmla="*/ 435934 w 1329069"/>
                          <a:gd name="connsiteY8" fmla="*/ 422511 h 458308"/>
                          <a:gd name="connsiteX9" fmla="*/ 510362 w 1329069"/>
                          <a:gd name="connsiteY9" fmla="*/ 433143 h 458308"/>
                          <a:gd name="connsiteX10" fmla="*/ 648586 w 1329069"/>
                          <a:gd name="connsiteY10" fmla="*/ 443776 h 458308"/>
                          <a:gd name="connsiteX11" fmla="*/ 744279 w 1329069"/>
                          <a:gd name="connsiteY11" fmla="*/ 454408 h 458308"/>
                          <a:gd name="connsiteX12" fmla="*/ 890449 w 1329069"/>
                          <a:gd name="connsiteY12" fmla="*/ 453013 h 458308"/>
                          <a:gd name="connsiteX13" fmla="*/ 999460 w 1329069"/>
                          <a:gd name="connsiteY13" fmla="*/ 411878 h 458308"/>
                          <a:gd name="connsiteX14" fmla="*/ 1031358 w 1329069"/>
                          <a:gd name="connsiteY14" fmla="*/ 401246 h 458308"/>
                          <a:gd name="connsiteX15" fmla="*/ 1052623 w 1329069"/>
                          <a:gd name="connsiteY15" fmla="*/ 369348 h 458308"/>
                          <a:gd name="connsiteX16" fmla="*/ 1113625 w 1329069"/>
                          <a:gd name="connsiteY16" fmla="*/ 363333 h 458308"/>
                          <a:gd name="connsiteX17" fmla="*/ 1168614 w 1329069"/>
                          <a:gd name="connsiteY17" fmla="*/ 343465 h 458308"/>
                          <a:gd name="connsiteX18" fmla="*/ 1254641 w 1329069"/>
                          <a:gd name="connsiteY18" fmla="*/ 326818 h 458308"/>
                          <a:gd name="connsiteX19" fmla="*/ 1329069 w 1329069"/>
                          <a:gd name="connsiteY19" fmla="*/ 305553 h 458308"/>
                          <a:gd name="connsiteX20" fmla="*/ 800126 w 1329069"/>
                          <a:gd name="connsiteY20" fmla="*/ 85061 h 458308"/>
                          <a:gd name="connsiteX21" fmla="*/ 627320 w 1329069"/>
                          <a:gd name="connsiteY21" fmla="*/ 29106 h 458308"/>
                          <a:gd name="connsiteX22" fmla="*/ 388464 w 1329069"/>
                          <a:gd name="connsiteY22" fmla="*/ 0 h 458308"/>
                          <a:gd name="connsiteX23" fmla="*/ 95693 w 1329069"/>
                          <a:gd name="connsiteY23" fmla="*/ 29106 h 458308"/>
                          <a:gd name="connsiteX24" fmla="*/ 53162 w 1329069"/>
                          <a:gd name="connsiteY24" fmla="*/ 39739 h 458308"/>
                          <a:gd name="connsiteX25" fmla="*/ 0 w 1329069"/>
                          <a:gd name="connsiteY25" fmla="*/ 50371 h 458308"/>
                          <a:gd name="connsiteX0" fmla="*/ 0 w 1329069"/>
                          <a:gd name="connsiteY0" fmla="*/ 50371 h 458308"/>
                          <a:gd name="connsiteX1" fmla="*/ 0 w 1329069"/>
                          <a:gd name="connsiteY1" fmla="*/ 50371 h 458308"/>
                          <a:gd name="connsiteX2" fmla="*/ 53162 w 1329069"/>
                          <a:gd name="connsiteY2" fmla="*/ 188594 h 458308"/>
                          <a:gd name="connsiteX3" fmla="*/ 85060 w 1329069"/>
                          <a:gd name="connsiteY3" fmla="*/ 231125 h 458308"/>
                          <a:gd name="connsiteX4" fmla="*/ 180753 w 1329069"/>
                          <a:gd name="connsiteY4" fmla="*/ 294920 h 458308"/>
                          <a:gd name="connsiteX5" fmla="*/ 265813 w 1329069"/>
                          <a:gd name="connsiteY5" fmla="*/ 348083 h 458308"/>
                          <a:gd name="connsiteX6" fmla="*/ 297711 w 1329069"/>
                          <a:gd name="connsiteY6" fmla="*/ 369348 h 458308"/>
                          <a:gd name="connsiteX7" fmla="*/ 393404 w 1329069"/>
                          <a:gd name="connsiteY7" fmla="*/ 401246 h 458308"/>
                          <a:gd name="connsiteX8" fmla="*/ 435934 w 1329069"/>
                          <a:gd name="connsiteY8" fmla="*/ 422511 h 458308"/>
                          <a:gd name="connsiteX9" fmla="*/ 510362 w 1329069"/>
                          <a:gd name="connsiteY9" fmla="*/ 433143 h 458308"/>
                          <a:gd name="connsiteX10" fmla="*/ 648586 w 1329069"/>
                          <a:gd name="connsiteY10" fmla="*/ 443776 h 458308"/>
                          <a:gd name="connsiteX11" fmla="*/ 744279 w 1329069"/>
                          <a:gd name="connsiteY11" fmla="*/ 454408 h 458308"/>
                          <a:gd name="connsiteX12" fmla="*/ 890449 w 1329069"/>
                          <a:gd name="connsiteY12" fmla="*/ 453013 h 458308"/>
                          <a:gd name="connsiteX13" fmla="*/ 999460 w 1329069"/>
                          <a:gd name="connsiteY13" fmla="*/ 411878 h 458308"/>
                          <a:gd name="connsiteX14" fmla="*/ 1031358 w 1329069"/>
                          <a:gd name="connsiteY14" fmla="*/ 401246 h 458308"/>
                          <a:gd name="connsiteX15" fmla="*/ 1069985 w 1329069"/>
                          <a:gd name="connsiteY15" fmla="*/ 382852 h 458308"/>
                          <a:gd name="connsiteX16" fmla="*/ 1113625 w 1329069"/>
                          <a:gd name="connsiteY16" fmla="*/ 363333 h 458308"/>
                          <a:gd name="connsiteX17" fmla="*/ 1168614 w 1329069"/>
                          <a:gd name="connsiteY17" fmla="*/ 343465 h 458308"/>
                          <a:gd name="connsiteX18" fmla="*/ 1254641 w 1329069"/>
                          <a:gd name="connsiteY18" fmla="*/ 326818 h 458308"/>
                          <a:gd name="connsiteX19" fmla="*/ 1329069 w 1329069"/>
                          <a:gd name="connsiteY19" fmla="*/ 305553 h 458308"/>
                          <a:gd name="connsiteX20" fmla="*/ 800126 w 1329069"/>
                          <a:gd name="connsiteY20" fmla="*/ 85061 h 458308"/>
                          <a:gd name="connsiteX21" fmla="*/ 627320 w 1329069"/>
                          <a:gd name="connsiteY21" fmla="*/ 29106 h 458308"/>
                          <a:gd name="connsiteX22" fmla="*/ 388464 w 1329069"/>
                          <a:gd name="connsiteY22" fmla="*/ 0 h 458308"/>
                          <a:gd name="connsiteX23" fmla="*/ 95693 w 1329069"/>
                          <a:gd name="connsiteY23" fmla="*/ 29106 h 458308"/>
                          <a:gd name="connsiteX24" fmla="*/ 53162 w 1329069"/>
                          <a:gd name="connsiteY24" fmla="*/ 39739 h 458308"/>
                          <a:gd name="connsiteX25" fmla="*/ 0 w 1329069"/>
                          <a:gd name="connsiteY25" fmla="*/ 50371 h 458308"/>
                          <a:gd name="connsiteX0" fmla="*/ 0 w 1329069"/>
                          <a:gd name="connsiteY0" fmla="*/ 50371 h 458308"/>
                          <a:gd name="connsiteX1" fmla="*/ 0 w 1329069"/>
                          <a:gd name="connsiteY1" fmla="*/ 50371 h 458308"/>
                          <a:gd name="connsiteX2" fmla="*/ 53162 w 1329069"/>
                          <a:gd name="connsiteY2" fmla="*/ 188594 h 458308"/>
                          <a:gd name="connsiteX3" fmla="*/ 85060 w 1329069"/>
                          <a:gd name="connsiteY3" fmla="*/ 231125 h 458308"/>
                          <a:gd name="connsiteX4" fmla="*/ 174966 w 1329069"/>
                          <a:gd name="connsiteY4" fmla="*/ 306495 h 458308"/>
                          <a:gd name="connsiteX5" fmla="*/ 265813 w 1329069"/>
                          <a:gd name="connsiteY5" fmla="*/ 348083 h 458308"/>
                          <a:gd name="connsiteX6" fmla="*/ 297711 w 1329069"/>
                          <a:gd name="connsiteY6" fmla="*/ 369348 h 458308"/>
                          <a:gd name="connsiteX7" fmla="*/ 393404 w 1329069"/>
                          <a:gd name="connsiteY7" fmla="*/ 401246 h 458308"/>
                          <a:gd name="connsiteX8" fmla="*/ 435934 w 1329069"/>
                          <a:gd name="connsiteY8" fmla="*/ 422511 h 458308"/>
                          <a:gd name="connsiteX9" fmla="*/ 510362 w 1329069"/>
                          <a:gd name="connsiteY9" fmla="*/ 433143 h 458308"/>
                          <a:gd name="connsiteX10" fmla="*/ 648586 w 1329069"/>
                          <a:gd name="connsiteY10" fmla="*/ 443776 h 458308"/>
                          <a:gd name="connsiteX11" fmla="*/ 744279 w 1329069"/>
                          <a:gd name="connsiteY11" fmla="*/ 454408 h 458308"/>
                          <a:gd name="connsiteX12" fmla="*/ 890449 w 1329069"/>
                          <a:gd name="connsiteY12" fmla="*/ 453013 h 458308"/>
                          <a:gd name="connsiteX13" fmla="*/ 999460 w 1329069"/>
                          <a:gd name="connsiteY13" fmla="*/ 411878 h 458308"/>
                          <a:gd name="connsiteX14" fmla="*/ 1031358 w 1329069"/>
                          <a:gd name="connsiteY14" fmla="*/ 401246 h 458308"/>
                          <a:gd name="connsiteX15" fmla="*/ 1069985 w 1329069"/>
                          <a:gd name="connsiteY15" fmla="*/ 382852 h 458308"/>
                          <a:gd name="connsiteX16" fmla="*/ 1113625 w 1329069"/>
                          <a:gd name="connsiteY16" fmla="*/ 363333 h 458308"/>
                          <a:gd name="connsiteX17" fmla="*/ 1168614 w 1329069"/>
                          <a:gd name="connsiteY17" fmla="*/ 343465 h 458308"/>
                          <a:gd name="connsiteX18" fmla="*/ 1254641 w 1329069"/>
                          <a:gd name="connsiteY18" fmla="*/ 326818 h 458308"/>
                          <a:gd name="connsiteX19" fmla="*/ 1329069 w 1329069"/>
                          <a:gd name="connsiteY19" fmla="*/ 305553 h 458308"/>
                          <a:gd name="connsiteX20" fmla="*/ 800126 w 1329069"/>
                          <a:gd name="connsiteY20" fmla="*/ 85061 h 458308"/>
                          <a:gd name="connsiteX21" fmla="*/ 627320 w 1329069"/>
                          <a:gd name="connsiteY21" fmla="*/ 29106 h 458308"/>
                          <a:gd name="connsiteX22" fmla="*/ 388464 w 1329069"/>
                          <a:gd name="connsiteY22" fmla="*/ 0 h 458308"/>
                          <a:gd name="connsiteX23" fmla="*/ 95693 w 1329069"/>
                          <a:gd name="connsiteY23" fmla="*/ 29106 h 458308"/>
                          <a:gd name="connsiteX24" fmla="*/ 53162 w 1329069"/>
                          <a:gd name="connsiteY24" fmla="*/ 39739 h 458308"/>
                          <a:gd name="connsiteX25" fmla="*/ 0 w 1329069"/>
                          <a:gd name="connsiteY25" fmla="*/ 50371 h 45830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</a:cxnLst>
                        <a:rect l="l" t="t" r="r" b="b"/>
                        <a:pathLst>
                          <a:path w="1329069" h="458308">
                            <a:moveTo>
                              <a:pt x="0" y="50371"/>
                            </a:moveTo>
                            <a:lnTo>
                              <a:pt x="0" y="50371"/>
                            </a:lnTo>
                            <a:cubicBezTo>
                              <a:pt x="14908" y="95096"/>
                              <a:pt x="27232" y="147105"/>
                              <a:pt x="53162" y="188594"/>
                            </a:cubicBezTo>
                            <a:cubicBezTo>
                              <a:pt x="62554" y="203622"/>
                              <a:pt x="64759" y="211475"/>
                              <a:pt x="85060" y="231125"/>
                            </a:cubicBezTo>
                            <a:cubicBezTo>
                              <a:pt x="105361" y="250775"/>
                              <a:pt x="99351" y="265779"/>
                              <a:pt x="174966" y="306495"/>
                            </a:cubicBezTo>
                            <a:cubicBezTo>
                              <a:pt x="204405" y="322347"/>
                              <a:pt x="245356" y="337608"/>
                              <a:pt x="265813" y="348083"/>
                            </a:cubicBezTo>
                            <a:cubicBezTo>
                              <a:pt x="286270" y="358558"/>
                              <a:pt x="285915" y="364433"/>
                              <a:pt x="297711" y="369348"/>
                            </a:cubicBezTo>
                            <a:cubicBezTo>
                              <a:pt x="328748" y="382280"/>
                              <a:pt x="363331" y="386209"/>
                              <a:pt x="393404" y="401246"/>
                            </a:cubicBezTo>
                            <a:cubicBezTo>
                              <a:pt x="407581" y="408334"/>
                              <a:pt x="420642" y="418341"/>
                              <a:pt x="435934" y="422511"/>
                            </a:cubicBezTo>
                            <a:cubicBezTo>
                              <a:pt x="460112" y="429105"/>
                              <a:pt x="485425" y="430649"/>
                              <a:pt x="510362" y="433143"/>
                            </a:cubicBezTo>
                            <a:cubicBezTo>
                              <a:pt x="556343" y="437741"/>
                              <a:pt x="602565" y="439592"/>
                              <a:pt x="648586" y="443776"/>
                            </a:cubicBezTo>
                            <a:cubicBezTo>
                              <a:pt x="680548" y="446682"/>
                              <a:pt x="712381" y="450864"/>
                              <a:pt x="744279" y="454408"/>
                            </a:cubicBezTo>
                            <a:cubicBezTo>
                              <a:pt x="822251" y="450864"/>
                              <a:pt x="813458" y="465845"/>
                              <a:pt x="890449" y="453013"/>
                            </a:cubicBezTo>
                            <a:cubicBezTo>
                              <a:pt x="903054" y="450912"/>
                              <a:pt x="975975" y="420506"/>
                              <a:pt x="999460" y="411878"/>
                            </a:cubicBezTo>
                            <a:cubicBezTo>
                              <a:pt x="1022945" y="403250"/>
                              <a:pt x="1020725" y="404790"/>
                              <a:pt x="1031358" y="401246"/>
                            </a:cubicBezTo>
                            <a:cubicBezTo>
                              <a:pt x="1038446" y="390613"/>
                              <a:pt x="1056274" y="389171"/>
                              <a:pt x="1069985" y="382852"/>
                            </a:cubicBezTo>
                            <a:cubicBezTo>
                              <a:pt x="1083696" y="376533"/>
                              <a:pt x="1097187" y="369898"/>
                              <a:pt x="1113625" y="363333"/>
                            </a:cubicBezTo>
                            <a:cubicBezTo>
                              <a:pt x="1130063" y="356768"/>
                              <a:pt x="1145111" y="349551"/>
                              <a:pt x="1168614" y="343465"/>
                            </a:cubicBezTo>
                            <a:cubicBezTo>
                              <a:pt x="1192117" y="337379"/>
                              <a:pt x="1212616" y="332821"/>
                              <a:pt x="1254641" y="326818"/>
                            </a:cubicBezTo>
                            <a:cubicBezTo>
                              <a:pt x="1321799" y="304432"/>
                              <a:pt x="1296021" y="305553"/>
                              <a:pt x="1329069" y="305553"/>
                            </a:cubicBezTo>
                            <a:cubicBezTo>
                              <a:pt x="1123506" y="238213"/>
                              <a:pt x="1005689" y="152401"/>
                              <a:pt x="800126" y="85061"/>
                            </a:cubicBezTo>
                            <a:cubicBezTo>
                              <a:pt x="771772" y="60252"/>
                              <a:pt x="695930" y="43283"/>
                              <a:pt x="627320" y="29106"/>
                            </a:cubicBezTo>
                            <a:cubicBezTo>
                              <a:pt x="558710" y="14929"/>
                              <a:pt x="420558" y="0"/>
                              <a:pt x="388464" y="0"/>
                            </a:cubicBezTo>
                            <a:cubicBezTo>
                              <a:pt x="243109" y="0"/>
                              <a:pt x="241004" y="25562"/>
                              <a:pt x="95693" y="29106"/>
                            </a:cubicBezTo>
                            <a:cubicBezTo>
                              <a:pt x="81516" y="32650"/>
                              <a:pt x="67025" y="35118"/>
                              <a:pt x="53162" y="39739"/>
                            </a:cubicBezTo>
                            <a:cubicBezTo>
                              <a:pt x="-14581" y="62320"/>
                              <a:pt x="8860" y="48599"/>
                              <a:pt x="0" y="50371"/>
                            </a:cubicBezTo>
                            <a:close/>
                          </a:path>
                        </a:pathLst>
                      </a:custGeom>
                      <a:grpFill/>
                      <a:ln>
                        <a:solidFill>
                          <a:srgbClr val="660033"/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hu-HU"/>
                      </a:p>
                    </p:txBody>
                  </p:sp>
                  <p:sp>
                    <p:nvSpPr>
                      <p:cNvPr id="507" name="Szabadkézi sokszög: alakzat 506">
                        <a:extLst>
                          <a:ext uri="{FF2B5EF4-FFF2-40B4-BE49-F238E27FC236}">
                            <a16:creationId xmlns:a16="http://schemas.microsoft.com/office/drawing/2014/main" id="{3C101838-5987-6A60-5B50-D3D31391991E}"/>
                          </a:ext>
                        </a:extLst>
                      </p:cNvPr>
                      <p:cNvSpPr/>
                      <p:nvPr/>
                    </p:nvSpPr>
                    <p:spPr>
                      <a:xfrm rot="21432425" flipH="1">
                        <a:off x="5750088" y="853384"/>
                        <a:ext cx="784468" cy="294480"/>
                      </a:xfrm>
                      <a:custGeom>
                        <a:avLst/>
                        <a:gdLst>
                          <a:gd name="connsiteX0" fmla="*/ 0 w 1329069"/>
                          <a:gd name="connsiteY0" fmla="*/ 32184 h 436221"/>
                          <a:gd name="connsiteX1" fmla="*/ 0 w 1329069"/>
                          <a:gd name="connsiteY1" fmla="*/ 32184 h 436221"/>
                          <a:gd name="connsiteX2" fmla="*/ 53162 w 1329069"/>
                          <a:gd name="connsiteY2" fmla="*/ 170407 h 436221"/>
                          <a:gd name="connsiteX3" fmla="*/ 85060 w 1329069"/>
                          <a:gd name="connsiteY3" fmla="*/ 212938 h 436221"/>
                          <a:gd name="connsiteX4" fmla="*/ 180753 w 1329069"/>
                          <a:gd name="connsiteY4" fmla="*/ 276733 h 436221"/>
                          <a:gd name="connsiteX5" fmla="*/ 265813 w 1329069"/>
                          <a:gd name="connsiteY5" fmla="*/ 329896 h 436221"/>
                          <a:gd name="connsiteX6" fmla="*/ 297711 w 1329069"/>
                          <a:gd name="connsiteY6" fmla="*/ 351161 h 436221"/>
                          <a:gd name="connsiteX7" fmla="*/ 393404 w 1329069"/>
                          <a:gd name="connsiteY7" fmla="*/ 383059 h 436221"/>
                          <a:gd name="connsiteX8" fmla="*/ 435934 w 1329069"/>
                          <a:gd name="connsiteY8" fmla="*/ 404324 h 436221"/>
                          <a:gd name="connsiteX9" fmla="*/ 510362 w 1329069"/>
                          <a:gd name="connsiteY9" fmla="*/ 414956 h 436221"/>
                          <a:gd name="connsiteX10" fmla="*/ 648586 w 1329069"/>
                          <a:gd name="connsiteY10" fmla="*/ 425589 h 436221"/>
                          <a:gd name="connsiteX11" fmla="*/ 744279 w 1329069"/>
                          <a:gd name="connsiteY11" fmla="*/ 436221 h 436221"/>
                          <a:gd name="connsiteX12" fmla="*/ 978195 w 1329069"/>
                          <a:gd name="connsiteY12" fmla="*/ 425589 h 436221"/>
                          <a:gd name="connsiteX13" fmla="*/ 999460 w 1329069"/>
                          <a:gd name="connsiteY13" fmla="*/ 393691 h 436221"/>
                          <a:gd name="connsiteX14" fmla="*/ 1031358 w 1329069"/>
                          <a:gd name="connsiteY14" fmla="*/ 383059 h 436221"/>
                          <a:gd name="connsiteX15" fmla="*/ 1052623 w 1329069"/>
                          <a:gd name="connsiteY15" fmla="*/ 351161 h 436221"/>
                          <a:gd name="connsiteX16" fmla="*/ 1095153 w 1329069"/>
                          <a:gd name="connsiteY16" fmla="*/ 340528 h 436221"/>
                          <a:gd name="connsiteX17" fmla="*/ 1127051 w 1329069"/>
                          <a:gd name="connsiteY17" fmla="*/ 329896 h 436221"/>
                          <a:gd name="connsiteX18" fmla="*/ 1254641 w 1329069"/>
                          <a:gd name="connsiteY18" fmla="*/ 308631 h 436221"/>
                          <a:gd name="connsiteX19" fmla="*/ 1329069 w 1329069"/>
                          <a:gd name="connsiteY19" fmla="*/ 287366 h 436221"/>
                          <a:gd name="connsiteX20" fmla="*/ 712381 w 1329069"/>
                          <a:gd name="connsiteY20" fmla="*/ 85347 h 436221"/>
                          <a:gd name="connsiteX21" fmla="*/ 627320 w 1329069"/>
                          <a:gd name="connsiteY21" fmla="*/ 10919 h 436221"/>
                          <a:gd name="connsiteX22" fmla="*/ 531627 w 1329069"/>
                          <a:gd name="connsiteY22" fmla="*/ 286 h 436221"/>
                          <a:gd name="connsiteX23" fmla="*/ 95693 w 1329069"/>
                          <a:gd name="connsiteY23" fmla="*/ 10919 h 436221"/>
                          <a:gd name="connsiteX24" fmla="*/ 53162 w 1329069"/>
                          <a:gd name="connsiteY24" fmla="*/ 21552 h 436221"/>
                          <a:gd name="connsiteX25" fmla="*/ 0 w 1329069"/>
                          <a:gd name="connsiteY25" fmla="*/ 32184 h 436221"/>
                          <a:gd name="connsiteX0" fmla="*/ 0 w 1329069"/>
                          <a:gd name="connsiteY0" fmla="*/ 31901 h 435938"/>
                          <a:gd name="connsiteX1" fmla="*/ 0 w 1329069"/>
                          <a:gd name="connsiteY1" fmla="*/ 31901 h 435938"/>
                          <a:gd name="connsiteX2" fmla="*/ 53162 w 1329069"/>
                          <a:gd name="connsiteY2" fmla="*/ 170124 h 435938"/>
                          <a:gd name="connsiteX3" fmla="*/ 85060 w 1329069"/>
                          <a:gd name="connsiteY3" fmla="*/ 212655 h 435938"/>
                          <a:gd name="connsiteX4" fmla="*/ 180753 w 1329069"/>
                          <a:gd name="connsiteY4" fmla="*/ 276450 h 435938"/>
                          <a:gd name="connsiteX5" fmla="*/ 265813 w 1329069"/>
                          <a:gd name="connsiteY5" fmla="*/ 329613 h 435938"/>
                          <a:gd name="connsiteX6" fmla="*/ 297711 w 1329069"/>
                          <a:gd name="connsiteY6" fmla="*/ 350878 h 435938"/>
                          <a:gd name="connsiteX7" fmla="*/ 393404 w 1329069"/>
                          <a:gd name="connsiteY7" fmla="*/ 382776 h 435938"/>
                          <a:gd name="connsiteX8" fmla="*/ 435934 w 1329069"/>
                          <a:gd name="connsiteY8" fmla="*/ 404041 h 435938"/>
                          <a:gd name="connsiteX9" fmla="*/ 510362 w 1329069"/>
                          <a:gd name="connsiteY9" fmla="*/ 414673 h 435938"/>
                          <a:gd name="connsiteX10" fmla="*/ 648586 w 1329069"/>
                          <a:gd name="connsiteY10" fmla="*/ 425306 h 435938"/>
                          <a:gd name="connsiteX11" fmla="*/ 744279 w 1329069"/>
                          <a:gd name="connsiteY11" fmla="*/ 435938 h 435938"/>
                          <a:gd name="connsiteX12" fmla="*/ 978195 w 1329069"/>
                          <a:gd name="connsiteY12" fmla="*/ 425306 h 435938"/>
                          <a:gd name="connsiteX13" fmla="*/ 999460 w 1329069"/>
                          <a:gd name="connsiteY13" fmla="*/ 393408 h 435938"/>
                          <a:gd name="connsiteX14" fmla="*/ 1031358 w 1329069"/>
                          <a:gd name="connsiteY14" fmla="*/ 382776 h 435938"/>
                          <a:gd name="connsiteX15" fmla="*/ 1052623 w 1329069"/>
                          <a:gd name="connsiteY15" fmla="*/ 350878 h 435938"/>
                          <a:gd name="connsiteX16" fmla="*/ 1095153 w 1329069"/>
                          <a:gd name="connsiteY16" fmla="*/ 340245 h 435938"/>
                          <a:gd name="connsiteX17" fmla="*/ 1127051 w 1329069"/>
                          <a:gd name="connsiteY17" fmla="*/ 329613 h 435938"/>
                          <a:gd name="connsiteX18" fmla="*/ 1254641 w 1329069"/>
                          <a:gd name="connsiteY18" fmla="*/ 308348 h 435938"/>
                          <a:gd name="connsiteX19" fmla="*/ 1329069 w 1329069"/>
                          <a:gd name="connsiteY19" fmla="*/ 287083 h 435938"/>
                          <a:gd name="connsiteX20" fmla="*/ 800126 w 1329069"/>
                          <a:gd name="connsiteY20" fmla="*/ 66591 h 435938"/>
                          <a:gd name="connsiteX21" fmla="*/ 627320 w 1329069"/>
                          <a:gd name="connsiteY21" fmla="*/ 10636 h 435938"/>
                          <a:gd name="connsiteX22" fmla="*/ 531627 w 1329069"/>
                          <a:gd name="connsiteY22" fmla="*/ 3 h 435938"/>
                          <a:gd name="connsiteX23" fmla="*/ 95693 w 1329069"/>
                          <a:gd name="connsiteY23" fmla="*/ 10636 h 435938"/>
                          <a:gd name="connsiteX24" fmla="*/ 53162 w 1329069"/>
                          <a:gd name="connsiteY24" fmla="*/ 21269 h 435938"/>
                          <a:gd name="connsiteX25" fmla="*/ 0 w 1329069"/>
                          <a:gd name="connsiteY25" fmla="*/ 31901 h 435938"/>
                          <a:gd name="connsiteX0" fmla="*/ 0 w 1329069"/>
                          <a:gd name="connsiteY0" fmla="*/ 50371 h 454408"/>
                          <a:gd name="connsiteX1" fmla="*/ 0 w 1329069"/>
                          <a:gd name="connsiteY1" fmla="*/ 50371 h 454408"/>
                          <a:gd name="connsiteX2" fmla="*/ 53162 w 1329069"/>
                          <a:gd name="connsiteY2" fmla="*/ 188594 h 454408"/>
                          <a:gd name="connsiteX3" fmla="*/ 85060 w 1329069"/>
                          <a:gd name="connsiteY3" fmla="*/ 231125 h 454408"/>
                          <a:gd name="connsiteX4" fmla="*/ 180753 w 1329069"/>
                          <a:gd name="connsiteY4" fmla="*/ 294920 h 454408"/>
                          <a:gd name="connsiteX5" fmla="*/ 265813 w 1329069"/>
                          <a:gd name="connsiteY5" fmla="*/ 348083 h 454408"/>
                          <a:gd name="connsiteX6" fmla="*/ 297711 w 1329069"/>
                          <a:gd name="connsiteY6" fmla="*/ 369348 h 454408"/>
                          <a:gd name="connsiteX7" fmla="*/ 393404 w 1329069"/>
                          <a:gd name="connsiteY7" fmla="*/ 401246 h 454408"/>
                          <a:gd name="connsiteX8" fmla="*/ 435934 w 1329069"/>
                          <a:gd name="connsiteY8" fmla="*/ 422511 h 454408"/>
                          <a:gd name="connsiteX9" fmla="*/ 510362 w 1329069"/>
                          <a:gd name="connsiteY9" fmla="*/ 433143 h 454408"/>
                          <a:gd name="connsiteX10" fmla="*/ 648586 w 1329069"/>
                          <a:gd name="connsiteY10" fmla="*/ 443776 h 454408"/>
                          <a:gd name="connsiteX11" fmla="*/ 744279 w 1329069"/>
                          <a:gd name="connsiteY11" fmla="*/ 454408 h 454408"/>
                          <a:gd name="connsiteX12" fmla="*/ 978195 w 1329069"/>
                          <a:gd name="connsiteY12" fmla="*/ 443776 h 454408"/>
                          <a:gd name="connsiteX13" fmla="*/ 999460 w 1329069"/>
                          <a:gd name="connsiteY13" fmla="*/ 411878 h 454408"/>
                          <a:gd name="connsiteX14" fmla="*/ 1031358 w 1329069"/>
                          <a:gd name="connsiteY14" fmla="*/ 401246 h 454408"/>
                          <a:gd name="connsiteX15" fmla="*/ 1052623 w 1329069"/>
                          <a:gd name="connsiteY15" fmla="*/ 369348 h 454408"/>
                          <a:gd name="connsiteX16" fmla="*/ 1095153 w 1329069"/>
                          <a:gd name="connsiteY16" fmla="*/ 358715 h 454408"/>
                          <a:gd name="connsiteX17" fmla="*/ 1127051 w 1329069"/>
                          <a:gd name="connsiteY17" fmla="*/ 348083 h 454408"/>
                          <a:gd name="connsiteX18" fmla="*/ 1254641 w 1329069"/>
                          <a:gd name="connsiteY18" fmla="*/ 326818 h 454408"/>
                          <a:gd name="connsiteX19" fmla="*/ 1329069 w 1329069"/>
                          <a:gd name="connsiteY19" fmla="*/ 305553 h 454408"/>
                          <a:gd name="connsiteX20" fmla="*/ 800126 w 1329069"/>
                          <a:gd name="connsiteY20" fmla="*/ 85061 h 454408"/>
                          <a:gd name="connsiteX21" fmla="*/ 627320 w 1329069"/>
                          <a:gd name="connsiteY21" fmla="*/ 29106 h 454408"/>
                          <a:gd name="connsiteX22" fmla="*/ 388464 w 1329069"/>
                          <a:gd name="connsiteY22" fmla="*/ 0 h 454408"/>
                          <a:gd name="connsiteX23" fmla="*/ 95693 w 1329069"/>
                          <a:gd name="connsiteY23" fmla="*/ 29106 h 454408"/>
                          <a:gd name="connsiteX24" fmla="*/ 53162 w 1329069"/>
                          <a:gd name="connsiteY24" fmla="*/ 39739 h 454408"/>
                          <a:gd name="connsiteX25" fmla="*/ 0 w 1329069"/>
                          <a:gd name="connsiteY25" fmla="*/ 50371 h 454408"/>
                          <a:gd name="connsiteX0" fmla="*/ 0 w 1329069"/>
                          <a:gd name="connsiteY0" fmla="*/ 50371 h 458308"/>
                          <a:gd name="connsiteX1" fmla="*/ 0 w 1329069"/>
                          <a:gd name="connsiteY1" fmla="*/ 50371 h 458308"/>
                          <a:gd name="connsiteX2" fmla="*/ 53162 w 1329069"/>
                          <a:gd name="connsiteY2" fmla="*/ 188594 h 458308"/>
                          <a:gd name="connsiteX3" fmla="*/ 85060 w 1329069"/>
                          <a:gd name="connsiteY3" fmla="*/ 231125 h 458308"/>
                          <a:gd name="connsiteX4" fmla="*/ 180753 w 1329069"/>
                          <a:gd name="connsiteY4" fmla="*/ 294920 h 458308"/>
                          <a:gd name="connsiteX5" fmla="*/ 265813 w 1329069"/>
                          <a:gd name="connsiteY5" fmla="*/ 348083 h 458308"/>
                          <a:gd name="connsiteX6" fmla="*/ 297711 w 1329069"/>
                          <a:gd name="connsiteY6" fmla="*/ 369348 h 458308"/>
                          <a:gd name="connsiteX7" fmla="*/ 393404 w 1329069"/>
                          <a:gd name="connsiteY7" fmla="*/ 401246 h 458308"/>
                          <a:gd name="connsiteX8" fmla="*/ 435934 w 1329069"/>
                          <a:gd name="connsiteY8" fmla="*/ 422511 h 458308"/>
                          <a:gd name="connsiteX9" fmla="*/ 510362 w 1329069"/>
                          <a:gd name="connsiteY9" fmla="*/ 433143 h 458308"/>
                          <a:gd name="connsiteX10" fmla="*/ 648586 w 1329069"/>
                          <a:gd name="connsiteY10" fmla="*/ 443776 h 458308"/>
                          <a:gd name="connsiteX11" fmla="*/ 744279 w 1329069"/>
                          <a:gd name="connsiteY11" fmla="*/ 454408 h 458308"/>
                          <a:gd name="connsiteX12" fmla="*/ 890449 w 1329069"/>
                          <a:gd name="connsiteY12" fmla="*/ 453013 h 458308"/>
                          <a:gd name="connsiteX13" fmla="*/ 999460 w 1329069"/>
                          <a:gd name="connsiteY13" fmla="*/ 411878 h 458308"/>
                          <a:gd name="connsiteX14" fmla="*/ 1031358 w 1329069"/>
                          <a:gd name="connsiteY14" fmla="*/ 401246 h 458308"/>
                          <a:gd name="connsiteX15" fmla="*/ 1052623 w 1329069"/>
                          <a:gd name="connsiteY15" fmla="*/ 369348 h 458308"/>
                          <a:gd name="connsiteX16" fmla="*/ 1095153 w 1329069"/>
                          <a:gd name="connsiteY16" fmla="*/ 358715 h 458308"/>
                          <a:gd name="connsiteX17" fmla="*/ 1127051 w 1329069"/>
                          <a:gd name="connsiteY17" fmla="*/ 348083 h 458308"/>
                          <a:gd name="connsiteX18" fmla="*/ 1254641 w 1329069"/>
                          <a:gd name="connsiteY18" fmla="*/ 326818 h 458308"/>
                          <a:gd name="connsiteX19" fmla="*/ 1329069 w 1329069"/>
                          <a:gd name="connsiteY19" fmla="*/ 305553 h 458308"/>
                          <a:gd name="connsiteX20" fmla="*/ 800126 w 1329069"/>
                          <a:gd name="connsiteY20" fmla="*/ 85061 h 458308"/>
                          <a:gd name="connsiteX21" fmla="*/ 627320 w 1329069"/>
                          <a:gd name="connsiteY21" fmla="*/ 29106 h 458308"/>
                          <a:gd name="connsiteX22" fmla="*/ 388464 w 1329069"/>
                          <a:gd name="connsiteY22" fmla="*/ 0 h 458308"/>
                          <a:gd name="connsiteX23" fmla="*/ 95693 w 1329069"/>
                          <a:gd name="connsiteY23" fmla="*/ 29106 h 458308"/>
                          <a:gd name="connsiteX24" fmla="*/ 53162 w 1329069"/>
                          <a:gd name="connsiteY24" fmla="*/ 39739 h 458308"/>
                          <a:gd name="connsiteX25" fmla="*/ 0 w 1329069"/>
                          <a:gd name="connsiteY25" fmla="*/ 50371 h 458308"/>
                          <a:gd name="connsiteX0" fmla="*/ 0 w 1329069"/>
                          <a:gd name="connsiteY0" fmla="*/ 50371 h 458308"/>
                          <a:gd name="connsiteX1" fmla="*/ 0 w 1329069"/>
                          <a:gd name="connsiteY1" fmla="*/ 50371 h 458308"/>
                          <a:gd name="connsiteX2" fmla="*/ 53162 w 1329069"/>
                          <a:gd name="connsiteY2" fmla="*/ 188594 h 458308"/>
                          <a:gd name="connsiteX3" fmla="*/ 85060 w 1329069"/>
                          <a:gd name="connsiteY3" fmla="*/ 231125 h 458308"/>
                          <a:gd name="connsiteX4" fmla="*/ 180753 w 1329069"/>
                          <a:gd name="connsiteY4" fmla="*/ 294920 h 458308"/>
                          <a:gd name="connsiteX5" fmla="*/ 265813 w 1329069"/>
                          <a:gd name="connsiteY5" fmla="*/ 348083 h 458308"/>
                          <a:gd name="connsiteX6" fmla="*/ 297711 w 1329069"/>
                          <a:gd name="connsiteY6" fmla="*/ 369348 h 458308"/>
                          <a:gd name="connsiteX7" fmla="*/ 393404 w 1329069"/>
                          <a:gd name="connsiteY7" fmla="*/ 401246 h 458308"/>
                          <a:gd name="connsiteX8" fmla="*/ 435934 w 1329069"/>
                          <a:gd name="connsiteY8" fmla="*/ 422511 h 458308"/>
                          <a:gd name="connsiteX9" fmla="*/ 510362 w 1329069"/>
                          <a:gd name="connsiteY9" fmla="*/ 433143 h 458308"/>
                          <a:gd name="connsiteX10" fmla="*/ 648586 w 1329069"/>
                          <a:gd name="connsiteY10" fmla="*/ 443776 h 458308"/>
                          <a:gd name="connsiteX11" fmla="*/ 744279 w 1329069"/>
                          <a:gd name="connsiteY11" fmla="*/ 454408 h 458308"/>
                          <a:gd name="connsiteX12" fmla="*/ 890449 w 1329069"/>
                          <a:gd name="connsiteY12" fmla="*/ 453013 h 458308"/>
                          <a:gd name="connsiteX13" fmla="*/ 999460 w 1329069"/>
                          <a:gd name="connsiteY13" fmla="*/ 411878 h 458308"/>
                          <a:gd name="connsiteX14" fmla="*/ 1031358 w 1329069"/>
                          <a:gd name="connsiteY14" fmla="*/ 401246 h 458308"/>
                          <a:gd name="connsiteX15" fmla="*/ 1052623 w 1329069"/>
                          <a:gd name="connsiteY15" fmla="*/ 369348 h 458308"/>
                          <a:gd name="connsiteX16" fmla="*/ 1095153 w 1329069"/>
                          <a:gd name="connsiteY16" fmla="*/ 358715 h 458308"/>
                          <a:gd name="connsiteX17" fmla="*/ 1168614 w 1329069"/>
                          <a:gd name="connsiteY17" fmla="*/ 343465 h 458308"/>
                          <a:gd name="connsiteX18" fmla="*/ 1254641 w 1329069"/>
                          <a:gd name="connsiteY18" fmla="*/ 326818 h 458308"/>
                          <a:gd name="connsiteX19" fmla="*/ 1329069 w 1329069"/>
                          <a:gd name="connsiteY19" fmla="*/ 305553 h 458308"/>
                          <a:gd name="connsiteX20" fmla="*/ 800126 w 1329069"/>
                          <a:gd name="connsiteY20" fmla="*/ 85061 h 458308"/>
                          <a:gd name="connsiteX21" fmla="*/ 627320 w 1329069"/>
                          <a:gd name="connsiteY21" fmla="*/ 29106 h 458308"/>
                          <a:gd name="connsiteX22" fmla="*/ 388464 w 1329069"/>
                          <a:gd name="connsiteY22" fmla="*/ 0 h 458308"/>
                          <a:gd name="connsiteX23" fmla="*/ 95693 w 1329069"/>
                          <a:gd name="connsiteY23" fmla="*/ 29106 h 458308"/>
                          <a:gd name="connsiteX24" fmla="*/ 53162 w 1329069"/>
                          <a:gd name="connsiteY24" fmla="*/ 39739 h 458308"/>
                          <a:gd name="connsiteX25" fmla="*/ 0 w 1329069"/>
                          <a:gd name="connsiteY25" fmla="*/ 50371 h 458308"/>
                          <a:gd name="connsiteX0" fmla="*/ 0 w 1329069"/>
                          <a:gd name="connsiteY0" fmla="*/ 50371 h 458308"/>
                          <a:gd name="connsiteX1" fmla="*/ 0 w 1329069"/>
                          <a:gd name="connsiteY1" fmla="*/ 50371 h 458308"/>
                          <a:gd name="connsiteX2" fmla="*/ 53162 w 1329069"/>
                          <a:gd name="connsiteY2" fmla="*/ 188594 h 458308"/>
                          <a:gd name="connsiteX3" fmla="*/ 85060 w 1329069"/>
                          <a:gd name="connsiteY3" fmla="*/ 231125 h 458308"/>
                          <a:gd name="connsiteX4" fmla="*/ 180753 w 1329069"/>
                          <a:gd name="connsiteY4" fmla="*/ 294920 h 458308"/>
                          <a:gd name="connsiteX5" fmla="*/ 265813 w 1329069"/>
                          <a:gd name="connsiteY5" fmla="*/ 348083 h 458308"/>
                          <a:gd name="connsiteX6" fmla="*/ 297711 w 1329069"/>
                          <a:gd name="connsiteY6" fmla="*/ 369348 h 458308"/>
                          <a:gd name="connsiteX7" fmla="*/ 393404 w 1329069"/>
                          <a:gd name="connsiteY7" fmla="*/ 401246 h 458308"/>
                          <a:gd name="connsiteX8" fmla="*/ 435934 w 1329069"/>
                          <a:gd name="connsiteY8" fmla="*/ 422511 h 458308"/>
                          <a:gd name="connsiteX9" fmla="*/ 510362 w 1329069"/>
                          <a:gd name="connsiteY9" fmla="*/ 433143 h 458308"/>
                          <a:gd name="connsiteX10" fmla="*/ 648586 w 1329069"/>
                          <a:gd name="connsiteY10" fmla="*/ 443776 h 458308"/>
                          <a:gd name="connsiteX11" fmla="*/ 744279 w 1329069"/>
                          <a:gd name="connsiteY11" fmla="*/ 454408 h 458308"/>
                          <a:gd name="connsiteX12" fmla="*/ 890449 w 1329069"/>
                          <a:gd name="connsiteY12" fmla="*/ 453013 h 458308"/>
                          <a:gd name="connsiteX13" fmla="*/ 999460 w 1329069"/>
                          <a:gd name="connsiteY13" fmla="*/ 411878 h 458308"/>
                          <a:gd name="connsiteX14" fmla="*/ 1031358 w 1329069"/>
                          <a:gd name="connsiteY14" fmla="*/ 401246 h 458308"/>
                          <a:gd name="connsiteX15" fmla="*/ 1052623 w 1329069"/>
                          <a:gd name="connsiteY15" fmla="*/ 369348 h 458308"/>
                          <a:gd name="connsiteX16" fmla="*/ 1113625 w 1329069"/>
                          <a:gd name="connsiteY16" fmla="*/ 363333 h 458308"/>
                          <a:gd name="connsiteX17" fmla="*/ 1168614 w 1329069"/>
                          <a:gd name="connsiteY17" fmla="*/ 343465 h 458308"/>
                          <a:gd name="connsiteX18" fmla="*/ 1254641 w 1329069"/>
                          <a:gd name="connsiteY18" fmla="*/ 326818 h 458308"/>
                          <a:gd name="connsiteX19" fmla="*/ 1329069 w 1329069"/>
                          <a:gd name="connsiteY19" fmla="*/ 305553 h 458308"/>
                          <a:gd name="connsiteX20" fmla="*/ 800126 w 1329069"/>
                          <a:gd name="connsiteY20" fmla="*/ 85061 h 458308"/>
                          <a:gd name="connsiteX21" fmla="*/ 627320 w 1329069"/>
                          <a:gd name="connsiteY21" fmla="*/ 29106 h 458308"/>
                          <a:gd name="connsiteX22" fmla="*/ 388464 w 1329069"/>
                          <a:gd name="connsiteY22" fmla="*/ 0 h 458308"/>
                          <a:gd name="connsiteX23" fmla="*/ 95693 w 1329069"/>
                          <a:gd name="connsiteY23" fmla="*/ 29106 h 458308"/>
                          <a:gd name="connsiteX24" fmla="*/ 53162 w 1329069"/>
                          <a:gd name="connsiteY24" fmla="*/ 39739 h 458308"/>
                          <a:gd name="connsiteX25" fmla="*/ 0 w 1329069"/>
                          <a:gd name="connsiteY25" fmla="*/ 50371 h 458308"/>
                          <a:gd name="connsiteX0" fmla="*/ 0 w 1329069"/>
                          <a:gd name="connsiteY0" fmla="*/ 50371 h 458308"/>
                          <a:gd name="connsiteX1" fmla="*/ 0 w 1329069"/>
                          <a:gd name="connsiteY1" fmla="*/ 50371 h 458308"/>
                          <a:gd name="connsiteX2" fmla="*/ 53162 w 1329069"/>
                          <a:gd name="connsiteY2" fmla="*/ 188594 h 458308"/>
                          <a:gd name="connsiteX3" fmla="*/ 85060 w 1329069"/>
                          <a:gd name="connsiteY3" fmla="*/ 231125 h 458308"/>
                          <a:gd name="connsiteX4" fmla="*/ 180753 w 1329069"/>
                          <a:gd name="connsiteY4" fmla="*/ 294920 h 458308"/>
                          <a:gd name="connsiteX5" fmla="*/ 265813 w 1329069"/>
                          <a:gd name="connsiteY5" fmla="*/ 348083 h 458308"/>
                          <a:gd name="connsiteX6" fmla="*/ 297711 w 1329069"/>
                          <a:gd name="connsiteY6" fmla="*/ 369348 h 458308"/>
                          <a:gd name="connsiteX7" fmla="*/ 393404 w 1329069"/>
                          <a:gd name="connsiteY7" fmla="*/ 401246 h 458308"/>
                          <a:gd name="connsiteX8" fmla="*/ 435934 w 1329069"/>
                          <a:gd name="connsiteY8" fmla="*/ 422511 h 458308"/>
                          <a:gd name="connsiteX9" fmla="*/ 510362 w 1329069"/>
                          <a:gd name="connsiteY9" fmla="*/ 433143 h 458308"/>
                          <a:gd name="connsiteX10" fmla="*/ 648586 w 1329069"/>
                          <a:gd name="connsiteY10" fmla="*/ 443776 h 458308"/>
                          <a:gd name="connsiteX11" fmla="*/ 744279 w 1329069"/>
                          <a:gd name="connsiteY11" fmla="*/ 454408 h 458308"/>
                          <a:gd name="connsiteX12" fmla="*/ 890449 w 1329069"/>
                          <a:gd name="connsiteY12" fmla="*/ 453013 h 458308"/>
                          <a:gd name="connsiteX13" fmla="*/ 999460 w 1329069"/>
                          <a:gd name="connsiteY13" fmla="*/ 411878 h 458308"/>
                          <a:gd name="connsiteX14" fmla="*/ 1031358 w 1329069"/>
                          <a:gd name="connsiteY14" fmla="*/ 401246 h 458308"/>
                          <a:gd name="connsiteX15" fmla="*/ 1069985 w 1329069"/>
                          <a:gd name="connsiteY15" fmla="*/ 382852 h 458308"/>
                          <a:gd name="connsiteX16" fmla="*/ 1113625 w 1329069"/>
                          <a:gd name="connsiteY16" fmla="*/ 363333 h 458308"/>
                          <a:gd name="connsiteX17" fmla="*/ 1168614 w 1329069"/>
                          <a:gd name="connsiteY17" fmla="*/ 343465 h 458308"/>
                          <a:gd name="connsiteX18" fmla="*/ 1254641 w 1329069"/>
                          <a:gd name="connsiteY18" fmla="*/ 326818 h 458308"/>
                          <a:gd name="connsiteX19" fmla="*/ 1329069 w 1329069"/>
                          <a:gd name="connsiteY19" fmla="*/ 305553 h 458308"/>
                          <a:gd name="connsiteX20" fmla="*/ 800126 w 1329069"/>
                          <a:gd name="connsiteY20" fmla="*/ 85061 h 458308"/>
                          <a:gd name="connsiteX21" fmla="*/ 627320 w 1329069"/>
                          <a:gd name="connsiteY21" fmla="*/ 29106 h 458308"/>
                          <a:gd name="connsiteX22" fmla="*/ 388464 w 1329069"/>
                          <a:gd name="connsiteY22" fmla="*/ 0 h 458308"/>
                          <a:gd name="connsiteX23" fmla="*/ 95693 w 1329069"/>
                          <a:gd name="connsiteY23" fmla="*/ 29106 h 458308"/>
                          <a:gd name="connsiteX24" fmla="*/ 53162 w 1329069"/>
                          <a:gd name="connsiteY24" fmla="*/ 39739 h 458308"/>
                          <a:gd name="connsiteX25" fmla="*/ 0 w 1329069"/>
                          <a:gd name="connsiteY25" fmla="*/ 50371 h 458308"/>
                          <a:gd name="connsiteX0" fmla="*/ 0 w 1329069"/>
                          <a:gd name="connsiteY0" fmla="*/ 50371 h 458308"/>
                          <a:gd name="connsiteX1" fmla="*/ 0 w 1329069"/>
                          <a:gd name="connsiteY1" fmla="*/ 50371 h 458308"/>
                          <a:gd name="connsiteX2" fmla="*/ 53162 w 1329069"/>
                          <a:gd name="connsiteY2" fmla="*/ 188594 h 458308"/>
                          <a:gd name="connsiteX3" fmla="*/ 85060 w 1329069"/>
                          <a:gd name="connsiteY3" fmla="*/ 231125 h 458308"/>
                          <a:gd name="connsiteX4" fmla="*/ 174966 w 1329069"/>
                          <a:gd name="connsiteY4" fmla="*/ 306495 h 458308"/>
                          <a:gd name="connsiteX5" fmla="*/ 265813 w 1329069"/>
                          <a:gd name="connsiteY5" fmla="*/ 348083 h 458308"/>
                          <a:gd name="connsiteX6" fmla="*/ 297711 w 1329069"/>
                          <a:gd name="connsiteY6" fmla="*/ 369348 h 458308"/>
                          <a:gd name="connsiteX7" fmla="*/ 393404 w 1329069"/>
                          <a:gd name="connsiteY7" fmla="*/ 401246 h 458308"/>
                          <a:gd name="connsiteX8" fmla="*/ 435934 w 1329069"/>
                          <a:gd name="connsiteY8" fmla="*/ 422511 h 458308"/>
                          <a:gd name="connsiteX9" fmla="*/ 510362 w 1329069"/>
                          <a:gd name="connsiteY9" fmla="*/ 433143 h 458308"/>
                          <a:gd name="connsiteX10" fmla="*/ 648586 w 1329069"/>
                          <a:gd name="connsiteY10" fmla="*/ 443776 h 458308"/>
                          <a:gd name="connsiteX11" fmla="*/ 744279 w 1329069"/>
                          <a:gd name="connsiteY11" fmla="*/ 454408 h 458308"/>
                          <a:gd name="connsiteX12" fmla="*/ 890449 w 1329069"/>
                          <a:gd name="connsiteY12" fmla="*/ 453013 h 458308"/>
                          <a:gd name="connsiteX13" fmla="*/ 999460 w 1329069"/>
                          <a:gd name="connsiteY13" fmla="*/ 411878 h 458308"/>
                          <a:gd name="connsiteX14" fmla="*/ 1031358 w 1329069"/>
                          <a:gd name="connsiteY14" fmla="*/ 401246 h 458308"/>
                          <a:gd name="connsiteX15" fmla="*/ 1069985 w 1329069"/>
                          <a:gd name="connsiteY15" fmla="*/ 382852 h 458308"/>
                          <a:gd name="connsiteX16" fmla="*/ 1113625 w 1329069"/>
                          <a:gd name="connsiteY16" fmla="*/ 363333 h 458308"/>
                          <a:gd name="connsiteX17" fmla="*/ 1168614 w 1329069"/>
                          <a:gd name="connsiteY17" fmla="*/ 343465 h 458308"/>
                          <a:gd name="connsiteX18" fmla="*/ 1254641 w 1329069"/>
                          <a:gd name="connsiteY18" fmla="*/ 326818 h 458308"/>
                          <a:gd name="connsiteX19" fmla="*/ 1329069 w 1329069"/>
                          <a:gd name="connsiteY19" fmla="*/ 305553 h 458308"/>
                          <a:gd name="connsiteX20" fmla="*/ 800126 w 1329069"/>
                          <a:gd name="connsiteY20" fmla="*/ 85061 h 458308"/>
                          <a:gd name="connsiteX21" fmla="*/ 627320 w 1329069"/>
                          <a:gd name="connsiteY21" fmla="*/ 29106 h 458308"/>
                          <a:gd name="connsiteX22" fmla="*/ 388464 w 1329069"/>
                          <a:gd name="connsiteY22" fmla="*/ 0 h 458308"/>
                          <a:gd name="connsiteX23" fmla="*/ 95693 w 1329069"/>
                          <a:gd name="connsiteY23" fmla="*/ 29106 h 458308"/>
                          <a:gd name="connsiteX24" fmla="*/ 53162 w 1329069"/>
                          <a:gd name="connsiteY24" fmla="*/ 39739 h 458308"/>
                          <a:gd name="connsiteX25" fmla="*/ 0 w 1329069"/>
                          <a:gd name="connsiteY25" fmla="*/ 50371 h 45830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</a:cxnLst>
                        <a:rect l="l" t="t" r="r" b="b"/>
                        <a:pathLst>
                          <a:path w="1329069" h="458308">
                            <a:moveTo>
                              <a:pt x="0" y="50371"/>
                            </a:moveTo>
                            <a:lnTo>
                              <a:pt x="0" y="50371"/>
                            </a:lnTo>
                            <a:cubicBezTo>
                              <a:pt x="14908" y="95096"/>
                              <a:pt x="27232" y="147105"/>
                              <a:pt x="53162" y="188594"/>
                            </a:cubicBezTo>
                            <a:cubicBezTo>
                              <a:pt x="62554" y="203622"/>
                              <a:pt x="64759" y="211475"/>
                              <a:pt x="85060" y="231125"/>
                            </a:cubicBezTo>
                            <a:cubicBezTo>
                              <a:pt x="105361" y="250775"/>
                              <a:pt x="99351" y="265779"/>
                              <a:pt x="174966" y="306495"/>
                            </a:cubicBezTo>
                            <a:cubicBezTo>
                              <a:pt x="204405" y="322347"/>
                              <a:pt x="245356" y="337608"/>
                              <a:pt x="265813" y="348083"/>
                            </a:cubicBezTo>
                            <a:cubicBezTo>
                              <a:pt x="286270" y="358558"/>
                              <a:pt x="285915" y="364433"/>
                              <a:pt x="297711" y="369348"/>
                            </a:cubicBezTo>
                            <a:cubicBezTo>
                              <a:pt x="328748" y="382280"/>
                              <a:pt x="363331" y="386209"/>
                              <a:pt x="393404" y="401246"/>
                            </a:cubicBezTo>
                            <a:cubicBezTo>
                              <a:pt x="407581" y="408334"/>
                              <a:pt x="420642" y="418341"/>
                              <a:pt x="435934" y="422511"/>
                            </a:cubicBezTo>
                            <a:cubicBezTo>
                              <a:pt x="460112" y="429105"/>
                              <a:pt x="485425" y="430649"/>
                              <a:pt x="510362" y="433143"/>
                            </a:cubicBezTo>
                            <a:cubicBezTo>
                              <a:pt x="556343" y="437741"/>
                              <a:pt x="602565" y="439592"/>
                              <a:pt x="648586" y="443776"/>
                            </a:cubicBezTo>
                            <a:cubicBezTo>
                              <a:pt x="680548" y="446682"/>
                              <a:pt x="712381" y="450864"/>
                              <a:pt x="744279" y="454408"/>
                            </a:cubicBezTo>
                            <a:cubicBezTo>
                              <a:pt x="822251" y="450864"/>
                              <a:pt x="813458" y="465845"/>
                              <a:pt x="890449" y="453013"/>
                            </a:cubicBezTo>
                            <a:cubicBezTo>
                              <a:pt x="903054" y="450912"/>
                              <a:pt x="975975" y="420506"/>
                              <a:pt x="999460" y="411878"/>
                            </a:cubicBezTo>
                            <a:cubicBezTo>
                              <a:pt x="1022945" y="403250"/>
                              <a:pt x="1020725" y="404790"/>
                              <a:pt x="1031358" y="401246"/>
                            </a:cubicBezTo>
                            <a:cubicBezTo>
                              <a:pt x="1038446" y="390613"/>
                              <a:pt x="1056274" y="389171"/>
                              <a:pt x="1069985" y="382852"/>
                            </a:cubicBezTo>
                            <a:cubicBezTo>
                              <a:pt x="1083696" y="376533"/>
                              <a:pt x="1097187" y="369898"/>
                              <a:pt x="1113625" y="363333"/>
                            </a:cubicBezTo>
                            <a:cubicBezTo>
                              <a:pt x="1130063" y="356768"/>
                              <a:pt x="1145111" y="349551"/>
                              <a:pt x="1168614" y="343465"/>
                            </a:cubicBezTo>
                            <a:cubicBezTo>
                              <a:pt x="1192117" y="337379"/>
                              <a:pt x="1212616" y="332821"/>
                              <a:pt x="1254641" y="326818"/>
                            </a:cubicBezTo>
                            <a:cubicBezTo>
                              <a:pt x="1321799" y="304432"/>
                              <a:pt x="1296021" y="305553"/>
                              <a:pt x="1329069" y="305553"/>
                            </a:cubicBezTo>
                            <a:cubicBezTo>
                              <a:pt x="1123506" y="238213"/>
                              <a:pt x="1005689" y="152401"/>
                              <a:pt x="800126" y="85061"/>
                            </a:cubicBezTo>
                            <a:cubicBezTo>
                              <a:pt x="771772" y="60252"/>
                              <a:pt x="695930" y="43283"/>
                              <a:pt x="627320" y="29106"/>
                            </a:cubicBezTo>
                            <a:cubicBezTo>
                              <a:pt x="558710" y="14929"/>
                              <a:pt x="420558" y="0"/>
                              <a:pt x="388464" y="0"/>
                            </a:cubicBezTo>
                            <a:cubicBezTo>
                              <a:pt x="243109" y="0"/>
                              <a:pt x="241004" y="25562"/>
                              <a:pt x="95693" y="29106"/>
                            </a:cubicBezTo>
                            <a:cubicBezTo>
                              <a:pt x="81516" y="32650"/>
                              <a:pt x="67025" y="35118"/>
                              <a:pt x="53162" y="39739"/>
                            </a:cubicBezTo>
                            <a:cubicBezTo>
                              <a:pt x="-14581" y="62320"/>
                              <a:pt x="8860" y="48599"/>
                              <a:pt x="0" y="50371"/>
                            </a:cubicBezTo>
                            <a:close/>
                          </a:path>
                        </a:pathLst>
                      </a:custGeom>
                      <a:grpFill/>
                      <a:ln>
                        <a:solidFill>
                          <a:srgbClr val="660033"/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hu-HU"/>
                      </a:p>
                    </p:txBody>
                  </p:sp>
                  <p:sp>
                    <p:nvSpPr>
                      <p:cNvPr id="508" name="Szív 507">
                        <a:extLst>
                          <a:ext uri="{FF2B5EF4-FFF2-40B4-BE49-F238E27FC236}">
                            <a16:creationId xmlns:a16="http://schemas.microsoft.com/office/drawing/2014/main" id="{2C2AEC13-58FA-06CA-B0AA-8DA1C8C6B57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449145" y="-54101"/>
                        <a:ext cx="533130" cy="1136062"/>
                      </a:xfrm>
                      <a:prstGeom prst="heart">
                        <a:avLst/>
                      </a:prstGeom>
                      <a:grpFill/>
                      <a:ln>
                        <a:solidFill>
                          <a:srgbClr val="660033"/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hu-HU"/>
                      </a:p>
                    </p:txBody>
                  </p:sp>
                  <p:sp>
                    <p:nvSpPr>
                      <p:cNvPr id="509" name="Szív 508">
                        <a:extLst>
                          <a:ext uri="{FF2B5EF4-FFF2-40B4-BE49-F238E27FC236}">
                            <a16:creationId xmlns:a16="http://schemas.microsoft.com/office/drawing/2014/main" id="{82D41FA6-E701-B00E-4CAA-22A5964ACAC7}"/>
                          </a:ext>
                        </a:extLst>
                      </p:cNvPr>
                      <p:cNvSpPr/>
                      <p:nvPr/>
                    </p:nvSpPr>
                    <p:spPr>
                      <a:xfrm rot="7670950">
                        <a:off x="296336" y="4424563"/>
                        <a:ext cx="564137" cy="1020508"/>
                      </a:xfrm>
                      <a:prstGeom prst="heart">
                        <a:avLst/>
                      </a:prstGeom>
                      <a:grpFill/>
                      <a:ln>
                        <a:solidFill>
                          <a:srgbClr val="660033"/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hu-HU"/>
                      </a:p>
                    </p:txBody>
                  </p:sp>
                  <p:sp>
                    <p:nvSpPr>
                      <p:cNvPr id="510" name="Szabadkézi sokszög: alakzat 509">
                        <a:extLst>
                          <a:ext uri="{FF2B5EF4-FFF2-40B4-BE49-F238E27FC236}">
                            <a16:creationId xmlns:a16="http://schemas.microsoft.com/office/drawing/2014/main" id="{01DD17A7-3E1A-067A-48F3-BE575AB815EB}"/>
                          </a:ext>
                        </a:extLst>
                      </p:cNvPr>
                      <p:cNvSpPr/>
                      <p:nvPr/>
                    </p:nvSpPr>
                    <p:spPr>
                      <a:xfrm rot="17407060" flipH="1">
                        <a:off x="4918135" y="1361460"/>
                        <a:ext cx="525854" cy="241476"/>
                      </a:xfrm>
                      <a:custGeom>
                        <a:avLst/>
                        <a:gdLst>
                          <a:gd name="connsiteX0" fmla="*/ 0 w 1329069"/>
                          <a:gd name="connsiteY0" fmla="*/ 32184 h 436221"/>
                          <a:gd name="connsiteX1" fmla="*/ 0 w 1329069"/>
                          <a:gd name="connsiteY1" fmla="*/ 32184 h 436221"/>
                          <a:gd name="connsiteX2" fmla="*/ 53162 w 1329069"/>
                          <a:gd name="connsiteY2" fmla="*/ 170407 h 436221"/>
                          <a:gd name="connsiteX3" fmla="*/ 85060 w 1329069"/>
                          <a:gd name="connsiteY3" fmla="*/ 212938 h 436221"/>
                          <a:gd name="connsiteX4" fmla="*/ 180753 w 1329069"/>
                          <a:gd name="connsiteY4" fmla="*/ 276733 h 436221"/>
                          <a:gd name="connsiteX5" fmla="*/ 265813 w 1329069"/>
                          <a:gd name="connsiteY5" fmla="*/ 329896 h 436221"/>
                          <a:gd name="connsiteX6" fmla="*/ 297711 w 1329069"/>
                          <a:gd name="connsiteY6" fmla="*/ 351161 h 436221"/>
                          <a:gd name="connsiteX7" fmla="*/ 393404 w 1329069"/>
                          <a:gd name="connsiteY7" fmla="*/ 383059 h 436221"/>
                          <a:gd name="connsiteX8" fmla="*/ 435934 w 1329069"/>
                          <a:gd name="connsiteY8" fmla="*/ 404324 h 436221"/>
                          <a:gd name="connsiteX9" fmla="*/ 510362 w 1329069"/>
                          <a:gd name="connsiteY9" fmla="*/ 414956 h 436221"/>
                          <a:gd name="connsiteX10" fmla="*/ 648586 w 1329069"/>
                          <a:gd name="connsiteY10" fmla="*/ 425589 h 436221"/>
                          <a:gd name="connsiteX11" fmla="*/ 744279 w 1329069"/>
                          <a:gd name="connsiteY11" fmla="*/ 436221 h 436221"/>
                          <a:gd name="connsiteX12" fmla="*/ 978195 w 1329069"/>
                          <a:gd name="connsiteY12" fmla="*/ 425589 h 436221"/>
                          <a:gd name="connsiteX13" fmla="*/ 999460 w 1329069"/>
                          <a:gd name="connsiteY13" fmla="*/ 393691 h 436221"/>
                          <a:gd name="connsiteX14" fmla="*/ 1031358 w 1329069"/>
                          <a:gd name="connsiteY14" fmla="*/ 383059 h 436221"/>
                          <a:gd name="connsiteX15" fmla="*/ 1052623 w 1329069"/>
                          <a:gd name="connsiteY15" fmla="*/ 351161 h 436221"/>
                          <a:gd name="connsiteX16" fmla="*/ 1095153 w 1329069"/>
                          <a:gd name="connsiteY16" fmla="*/ 340528 h 436221"/>
                          <a:gd name="connsiteX17" fmla="*/ 1127051 w 1329069"/>
                          <a:gd name="connsiteY17" fmla="*/ 329896 h 436221"/>
                          <a:gd name="connsiteX18" fmla="*/ 1254641 w 1329069"/>
                          <a:gd name="connsiteY18" fmla="*/ 308631 h 436221"/>
                          <a:gd name="connsiteX19" fmla="*/ 1329069 w 1329069"/>
                          <a:gd name="connsiteY19" fmla="*/ 287366 h 436221"/>
                          <a:gd name="connsiteX20" fmla="*/ 712381 w 1329069"/>
                          <a:gd name="connsiteY20" fmla="*/ 85347 h 436221"/>
                          <a:gd name="connsiteX21" fmla="*/ 627320 w 1329069"/>
                          <a:gd name="connsiteY21" fmla="*/ 10919 h 436221"/>
                          <a:gd name="connsiteX22" fmla="*/ 531627 w 1329069"/>
                          <a:gd name="connsiteY22" fmla="*/ 286 h 436221"/>
                          <a:gd name="connsiteX23" fmla="*/ 95693 w 1329069"/>
                          <a:gd name="connsiteY23" fmla="*/ 10919 h 436221"/>
                          <a:gd name="connsiteX24" fmla="*/ 53162 w 1329069"/>
                          <a:gd name="connsiteY24" fmla="*/ 21552 h 436221"/>
                          <a:gd name="connsiteX25" fmla="*/ 0 w 1329069"/>
                          <a:gd name="connsiteY25" fmla="*/ 32184 h 436221"/>
                          <a:gd name="connsiteX0" fmla="*/ 0 w 1329069"/>
                          <a:gd name="connsiteY0" fmla="*/ 31901 h 435938"/>
                          <a:gd name="connsiteX1" fmla="*/ 0 w 1329069"/>
                          <a:gd name="connsiteY1" fmla="*/ 31901 h 435938"/>
                          <a:gd name="connsiteX2" fmla="*/ 53162 w 1329069"/>
                          <a:gd name="connsiteY2" fmla="*/ 170124 h 435938"/>
                          <a:gd name="connsiteX3" fmla="*/ 85060 w 1329069"/>
                          <a:gd name="connsiteY3" fmla="*/ 212655 h 435938"/>
                          <a:gd name="connsiteX4" fmla="*/ 180753 w 1329069"/>
                          <a:gd name="connsiteY4" fmla="*/ 276450 h 435938"/>
                          <a:gd name="connsiteX5" fmla="*/ 265813 w 1329069"/>
                          <a:gd name="connsiteY5" fmla="*/ 329613 h 435938"/>
                          <a:gd name="connsiteX6" fmla="*/ 297711 w 1329069"/>
                          <a:gd name="connsiteY6" fmla="*/ 350878 h 435938"/>
                          <a:gd name="connsiteX7" fmla="*/ 393404 w 1329069"/>
                          <a:gd name="connsiteY7" fmla="*/ 382776 h 435938"/>
                          <a:gd name="connsiteX8" fmla="*/ 435934 w 1329069"/>
                          <a:gd name="connsiteY8" fmla="*/ 404041 h 435938"/>
                          <a:gd name="connsiteX9" fmla="*/ 510362 w 1329069"/>
                          <a:gd name="connsiteY9" fmla="*/ 414673 h 435938"/>
                          <a:gd name="connsiteX10" fmla="*/ 648586 w 1329069"/>
                          <a:gd name="connsiteY10" fmla="*/ 425306 h 435938"/>
                          <a:gd name="connsiteX11" fmla="*/ 744279 w 1329069"/>
                          <a:gd name="connsiteY11" fmla="*/ 435938 h 435938"/>
                          <a:gd name="connsiteX12" fmla="*/ 978195 w 1329069"/>
                          <a:gd name="connsiteY12" fmla="*/ 425306 h 435938"/>
                          <a:gd name="connsiteX13" fmla="*/ 999460 w 1329069"/>
                          <a:gd name="connsiteY13" fmla="*/ 393408 h 435938"/>
                          <a:gd name="connsiteX14" fmla="*/ 1031358 w 1329069"/>
                          <a:gd name="connsiteY14" fmla="*/ 382776 h 435938"/>
                          <a:gd name="connsiteX15" fmla="*/ 1052623 w 1329069"/>
                          <a:gd name="connsiteY15" fmla="*/ 350878 h 435938"/>
                          <a:gd name="connsiteX16" fmla="*/ 1095153 w 1329069"/>
                          <a:gd name="connsiteY16" fmla="*/ 340245 h 435938"/>
                          <a:gd name="connsiteX17" fmla="*/ 1127051 w 1329069"/>
                          <a:gd name="connsiteY17" fmla="*/ 329613 h 435938"/>
                          <a:gd name="connsiteX18" fmla="*/ 1254641 w 1329069"/>
                          <a:gd name="connsiteY18" fmla="*/ 308348 h 435938"/>
                          <a:gd name="connsiteX19" fmla="*/ 1329069 w 1329069"/>
                          <a:gd name="connsiteY19" fmla="*/ 287083 h 435938"/>
                          <a:gd name="connsiteX20" fmla="*/ 800126 w 1329069"/>
                          <a:gd name="connsiteY20" fmla="*/ 66591 h 435938"/>
                          <a:gd name="connsiteX21" fmla="*/ 627320 w 1329069"/>
                          <a:gd name="connsiteY21" fmla="*/ 10636 h 435938"/>
                          <a:gd name="connsiteX22" fmla="*/ 531627 w 1329069"/>
                          <a:gd name="connsiteY22" fmla="*/ 3 h 435938"/>
                          <a:gd name="connsiteX23" fmla="*/ 95693 w 1329069"/>
                          <a:gd name="connsiteY23" fmla="*/ 10636 h 435938"/>
                          <a:gd name="connsiteX24" fmla="*/ 53162 w 1329069"/>
                          <a:gd name="connsiteY24" fmla="*/ 21269 h 435938"/>
                          <a:gd name="connsiteX25" fmla="*/ 0 w 1329069"/>
                          <a:gd name="connsiteY25" fmla="*/ 31901 h 435938"/>
                          <a:gd name="connsiteX0" fmla="*/ 0 w 1329069"/>
                          <a:gd name="connsiteY0" fmla="*/ 50371 h 454408"/>
                          <a:gd name="connsiteX1" fmla="*/ 0 w 1329069"/>
                          <a:gd name="connsiteY1" fmla="*/ 50371 h 454408"/>
                          <a:gd name="connsiteX2" fmla="*/ 53162 w 1329069"/>
                          <a:gd name="connsiteY2" fmla="*/ 188594 h 454408"/>
                          <a:gd name="connsiteX3" fmla="*/ 85060 w 1329069"/>
                          <a:gd name="connsiteY3" fmla="*/ 231125 h 454408"/>
                          <a:gd name="connsiteX4" fmla="*/ 180753 w 1329069"/>
                          <a:gd name="connsiteY4" fmla="*/ 294920 h 454408"/>
                          <a:gd name="connsiteX5" fmla="*/ 265813 w 1329069"/>
                          <a:gd name="connsiteY5" fmla="*/ 348083 h 454408"/>
                          <a:gd name="connsiteX6" fmla="*/ 297711 w 1329069"/>
                          <a:gd name="connsiteY6" fmla="*/ 369348 h 454408"/>
                          <a:gd name="connsiteX7" fmla="*/ 393404 w 1329069"/>
                          <a:gd name="connsiteY7" fmla="*/ 401246 h 454408"/>
                          <a:gd name="connsiteX8" fmla="*/ 435934 w 1329069"/>
                          <a:gd name="connsiteY8" fmla="*/ 422511 h 454408"/>
                          <a:gd name="connsiteX9" fmla="*/ 510362 w 1329069"/>
                          <a:gd name="connsiteY9" fmla="*/ 433143 h 454408"/>
                          <a:gd name="connsiteX10" fmla="*/ 648586 w 1329069"/>
                          <a:gd name="connsiteY10" fmla="*/ 443776 h 454408"/>
                          <a:gd name="connsiteX11" fmla="*/ 744279 w 1329069"/>
                          <a:gd name="connsiteY11" fmla="*/ 454408 h 454408"/>
                          <a:gd name="connsiteX12" fmla="*/ 978195 w 1329069"/>
                          <a:gd name="connsiteY12" fmla="*/ 443776 h 454408"/>
                          <a:gd name="connsiteX13" fmla="*/ 999460 w 1329069"/>
                          <a:gd name="connsiteY13" fmla="*/ 411878 h 454408"/>
                          <a:gd name="connsiteX14" fmla="*/ 1031358 w 1329069"/>
                          <a:gd name="connsiteY14" fmla="*/ 401246 h 454408"/>
                          <a:gd name="connsiteX15" fmla="*/ 1052623 w 1329069"/>
                          <a:gd name="connsiteY15" fmla="*/ 369348 h 454408"/>
                          <a:gd name="connsiteX16" fmla="*/ 1095153 w 1329069"/>
                          <a:gd name="connsiteY16" fmla="*/ 358715 h 454408"/>
                          <a:gd name="connsiteX17" fmla="*/ 1127051 w 1329069"/>
                          <a:gd name="connsiteY17" fmla="*/ 348083 h 454408"/>
                          <a:gd name="connsiteX18" fmla="*/ 1254641 w 1329069"/>
                          <a:gd name="connsiteY18" fmla="*/ 326818 h 454408"/>
                          <a:gd name="connsiteX19" fmla="*/ 1329069 w 1329069"/>
                          <a:gd name="connsiteY19" fmla="*/ 305553 h 454408"/>
                          <a:gd name="connsiteX20" fmla="*/ 800126 w 1329069"/>
                          <a:gd name="connsiteY20" fmla="*/ 85061 h 454408"/>
                          <a:gd name="connsiteX21" fmla="*/ 627320 w 1329069"/>
                          <a:gd name="connsiteY21" fmla="*/ 29106 h 454408"/>
                          <a:gd name="connsiteX22" fmla="*/ 388464 w 1329069"/>
                          <a:gd name="connsiteY22" fmla="*/ 0 h 454408"/>
                          <a:gd name="connsiteX23" fmla="*/ 95693 w 1329069"/>
                          <a:gd name="connsiteY23" fmla="*/ 29106 h 454408"/>
                          <a:gd name="connsiteX24" fmla="*/ 53162 w 1329069"/>
                          <a:gd name="connsiteY24" fmla="*/ 39739 h 454408"/>
                          <a:gd name="connsiteX25" fmla="*/ 0 w 1329069"/>
                          <a:gd name="connsiteY25" fmla="*/ 50371 h 454408"/>
                          <a:gd name="connsiteX0" fmla="*/ 0 w 1329069"/>
                          <a:gd name="connsiteY0" fmla="*/ 50371 h 458308"/>
                          <a:gd name="connsiteX1" fmla="*/ 0 w 1329069"/>
                          <a:gd name="connsiteY1" fmla="*/ 50371 h 458308"/>
                          <a:gd name="connsiteX2" fmla="*/ 53162 w 1329069"/>
                          <a:gd name="connsiteY2" fmla="*/ 188594 h 458308"/>
                          <a:gd name="connsiteX3" fmla="*/ 85060 w 1329069"/>
                          <a:gd name="connsiteY3" fmla="*/ 231125 h 458308"/>
                          <a:gd name="connsiteX4" fmla="*/ 180753 w 1329069"/>
                          <a:gd name="connsiteY4" fmla="*/ 294920 h 458308"/>
                          <a:gd name="connsiteX5" fmla="*/ 265813 w 1329069"/>
                          <a:gd name="connsiteY5" fmla="*/ 348083 h 458308"/>
                          <a:gd name="connsiteX6" fmla="*/ 297711 w 1329069"/>
                          <a:gd name="connsiteY6" fmla="*/ 369348 h 458308"/>
                          <a:gd name="connsiteX7" fmla="*/ 393404 w 1329069"/>
                          <a:gd name="connsiteY7" fmla="*/ 401246 h 458308"/>
                          <a:gd name="connsiteX8" fmla="*/ 435934 w 1329069"/>
                          <a:gd name="connsiteY8" fmla="*/ 422511 h 458308"/>
                          <a:gd name="connsiteX9" fmla="*/ 510362 w 1329069"/>
                          <a:gd name="connsiteY9" fmla="*/ 433143 h 458308"/>
                          <a:gd name="connsiteX10" fmla="*/ 648586 w 1329069"/>
                          <a:gd name="connsiteY10" fmla="*/ 443776 h 458308"/>
                          <a:gd name="connsiteX11" fmla="*/ 744279 w 1329069"/>
                          <a:gd name="connsiteY11" fmla="*/ 454408 h 458308"/>
                          <a:gd name="connsiteX12" fmla="*/ 890449 w 1329069"/>
                          <a:gd name="connsiteY12" fmla="*/ 453013 h 458308"/>
                          <a:gd name="connsiteX13" fmla="*/ 999460 w 1329069"/>
                          <a:gd name="connsiteY13" fmla="*/ 411878 h 458308"/>
                          <a:gd name="connsiteX14" fmla="*/ 1031358 w 1329069"/>
                          <a:gd name="connsiteY14" fmla="*/ 401246 h 458308"/>
                          <a:gd name="connsiteX15" fmla="*/ 1052623 w 1329069"/>
                          <a:gd name="connsiteY15" fmla="*/ 369348 h 458308"/>
                          <a:gd name="connsiteX16" fmla="*/ 1095153 w 1329069"/>
                          <a:gd name="connsiteY16" fmla="*/ 358715 h 458308"/>
                          <a:gd name="connsiteX17" fmla="*/ 1127051 w 1329069"/>
                          <a:gd name="connsiteY17" fmla="*/ 348083 h 458308"/>
                          <a:gd name="connsiteX18" fmla="*/ 1254641 w 1329069"/>
                          <a:gd name="connsiteY18" fmla="*/ 326818 h 458308"/>
                          <a:gd name="connsiteX19" fmla="*/ 1329069 w 1329069"/>
                          <a:gd name="connsiteY19" fmla="*/ 305553 h 458308"/>
                          <a:gd name="connsiteX20" fmla="*/ 800126 w 1329069"/>
                          <a:gd name="connsiteY20" fmla="*/ 85061 h 458308"/>
                          <a:gd name="connsiteX21" fmla="*/ 627320 w 1329069"/>
                          <a:gd name="connsiteY21" fmla="*/ 29106 h 458308"/>
                          <a:gd name="connsiteX22" fmla="*/ 388464 w 1329069"/>
                          <a:gd name="connsiteY22" fmla="*/ 0 h 458308"/>
                          <a:gd name="connsiteX23" fmla="*/ 95693 w 1329069"/>
                          <a:gd name="connsiteY23" fmla="*/ 29106 h 458308"/>
                          <a:gd name="connsiteX24" fmla="*/ 53162 w 1329069"/>
                          <a:gd name="connsiteY24" fmla="*/ 39739 h 458308"/>
                          <a:gd name="connsiteX25" fmla="*/ 0 w 1329069"/>
                          <a:gd name="connsiteY25" fmla="*/ 50371 h 458308"/>
                          <a:gd name="connsiteX0" fmla="*/ 0 w 1329069"/>
                          <a:gd name="connsiteY0" fmla="*/ 50371 h 458308"/>
                          <a:gd name="connsiteX1" fmla="*/ 0 w 1329069"/>
                          <a:gd name="connsiteY1" fmla="*/ 50371 h 458308"/>
                          <a:gd name="connsiteX2" fmla="*/ 53162 w 1329069"/>
                          <a:gd name="connsiteY2" fmla="*/ 188594 h 458308"/>
                          <a:gd name="connsiteX3" fmla="*/ 85060 w 1329069"/>
                          <a:gd name="connsiteY3" fmla="*/ 231125 h 458308"/>
                          <a:gd name="connsiteX4" fmla="*/ 180753 w 1329069"/>
                          <a:gd name="connsiteY4" fmla="*/ 294920 h 458308"/>
                          <a:gd name="connsiteX5" fmla="*/ 265813 w 1329069"/>
                          <a:gd name="connsiteY5" fmla="*/ 348083 h 458308"/>
                          <a:gd name="connsiteX6" fmla="*/ 297711 w 1329069"/>
                          <a:gd name="connsiteY6" fmla="*/ 369348 h 458308"/>
                          <a:gd name="connsiteX7" fmla="*/ 393404 w 1329069"/>
                          <a:gd name="connsiteY7" fmla="*/ 401246 h 458308"/>
                          <a:gd name="connsiteX8" fmla="*/ 435934 w 1329069"/>
                          <a:gd name="connsiteY8" fmla="*/ 422511 h 458308"/>
                          <a:gd name="connsiteX9" fmla="*/ 510362 w 1329069"/>
                          <a:gd name="connsiteY9" fmla="*/ 433143 h 458308"/>
                          <a:gd name="connsiteX10" fmla="*/ 648586 w 1329069"/>
                          <a:gd name="connsiteY10" fmla="*/ 443776 h 458308"/>
                          <a:gd name="connsiteX11" fmla="*/ 744279 w 1329069"/>
                          <a:gd name="connsiteY11" fmla="*/ 454408 h 458308"/>
                          <a:gd name="connsiteX12" fmla="*/ 890449 w 1329069"/>
                          <a:gd name="connsiteY12" fmla="*/ 453013 h 458308"/>
                          <a:gd name="connsiteX13" fmla="*/ 999460 w 1329069"/>
                          <a:gd name="connsiteY13" fmla="*/ 411878 h 458308"/>
                          <a:gd name="connsiteX14" fmla="*/ 1031358 w 1329069"/>
                          <a:gd name="connsiteY14" fmla="*/ 401246 h 458308"/>
                          <a:gd name="connsiteX15" fmla="*/ 1052623 w 1329069"/>
                          <a:gd name="connsiteY15" fmla="*/ 369348 h 458308"/>
                          <a:gd name="connsiteX16" fmla="*/ 1095153 w 1329069"/>
                          <a:gd name="connsiteY16" fmla="*/ 358715 h 458308"/>
                          <a:gd name="connsiteX17" fmla="*/ 1168614 w 1329069"/>
                          <a:gd name="connsiteY17" fmla="*/ 343465 h 458308"/>
                          <a:gd name="connsiteX18" fmla="*/ 1254641 w 1329069"/>
                          <a:gd name="connsiteY18" fmla="*/ 326818 h 458308"/>
                          <a:gd name="connsiteX19" fmla="*/ 1329069 w 1329069"/>
                          <a:gd name="connsiteY19" fmla="*/ 305553 h 458308"/>
                          <a:gd name="connsiteX20" fmla="*/ 800126 w 1329069"/>
                          <a:gd name="connsiteY20" fmla="*/ 85061 h 458308"/>
                          <a:gd name="connsiteX21" fmla="*/ 627320 w 1329069"/>
                          <a:gd name="connsiteY21" fmla="*/ 29106 h 458308"/>
                          <a:gd name="connsiteX22" fmla="*/ 388464 w 1329069"/>
                          <a:gd name="connsiteY22" fmla="*/ 0 h 458308"/>
                          <a:gd name="connsiteX23" fmla="*/ 95693 w 1329069"/>
                          <a:gd name="connsiteY23" fmla="*/ 29106 h 458308"/>
                          <a:gd name="connsiteX24" fmla="*/ 53162 w 1329069"/>
                          <a:gd name="connsiteY24" fmla="*/ 39739 h 458308"/>
                          <a:gd name="connsiteX25" fmla="*/ 0 w 1329069"/>
                          <a:gd name="connsiteY25" fmla="*/ 50371 h 458308"/>
                          <a:gd name="connsiteX0" fmla="*/ 0 w 1329069"/>
                          <a:gd name="connsiteY0" fmla="*/ 50371 h 458308"/>
                          <a:gd name="connsiteX1" fmla="*/ 0 w 1329069"/>
                          <a:gd name="connsiteY1" fmla="*/ 50371 h 458308"/>
                          <a:gd name="connsiteX2" fmla="*/ 53162 w 1329069"/>
                          <a:gd name="connsiteY2" fmla="*/ 188594 h 458308"/>
                          <a:gd name="connsiteX3" fmla="*/ 85060 w 1329069"/>
                          <a:gd name="connsiteY3" fmla="*/ 231125 h 458308"/>
                          <a:gd name="connsiteX4" fmla="*/ 180753 w 1329069"/>
                          <a:gd name="connsiteY4" fmla="*/ 294920 h 458308"/>
                          <a:gd name="connsiteX5" fmla="*/ 265813 w 1329069"/>
                          <a:gd name="connsiteY5" fmla="*/ 348083 h 458308"/>
                          <a:gd name="connsiteX6" fmla="*/ 297711 w 1329069"/>
                          <a:gd name="connsiteY6" fmla="*/ 369348 h 458308"/>
                          <a:gd name="connsiteX7" fmla="*/ 393404 w 1329069"/>
                          <a:gd name="connsiteY7" fmla="*/ 401246 h 458308"/>
                          <a:gd name="connsiteX8" fmla="*/ 435934 w 1329069"/>
                          <a:gd name="connsiteY8" fmla="*/ 422511 h 458308"/>
                          <a:gd name="connsiteX9" fmla="*/ 510362 w 1329069"/>
                          <a:gd name="connsiteY9" fmla="*/ 433143 h 458308"/>
                          <a:gd name="connsiteX10" fmla="*/ 648586 w 1329069"/>
                          <a:gd name="connsiteY10" fmla="*/ 443776 h 458308"/>
                          <a:gd name="connsiteX11" fmla="*/ 744279 w 1329069"/>
                          <a:gd name="connsiteY11" fmla="*/ 454408 h 458308"/>
                          <a:gd name="connsiteX12" fmla="*/ 890449 w 1329069"/>
                          <a:gd name="connsiteY12" fmla="*/ 453013 h 458308"/>
                          <a:gd name="connsiteX13" fmla="*/ 999460 w 1329069"/>
                          <a:gd name="connsiteY13" fmla="*/ 411878 h 458308"/>
                          <a:gd name="connsiteX14" fmla="*/ 1031358 w 1329069"/>
                          <a:gd name="connsiteY14" fmla="*/ 401246 h 458308"/>
                          <a:gd name="connsiteX15" fmla="*/ 1052623 w 1329069"/>
                          <a:gd name="connsiteY15" fmla="*/ 369348 h 458308"/>
                          <a:gd name="connsiteX16" fmla="*/ 1113625 w 1329069"/>
                          <a:gd name="connsiteY16" fmla="*/ 363333 h 458308"/>
                          <a:gd name="connsiteX17" fmla="*/ 1168614 w 1329069"/>
                          <a:gd name="connsiteY17" fmla="*/ 343465 h 458308"/>
                          <a:gd name="connsiteX18" fmla="*/ 1254641 w 1329069"/>
                          <a:gd name="connsiteY18" fmla="*/ 326818 h 458308"/>
                          <a:gd name="connsiteX19" fmla="*/ 1329069 w 1329069"/>
                          <a:gd name="connsiteY19" fmla="*/ 305553 h 458308"/>
                          <a:gd name="connsiteX20" fmla="*/ 800126 w 1329069"/>
                          <a:gd name="connsiteY20" fmla="*/ 85061 h 458308"/>
                          <a:gd name="connsiteX21" fmla="*/ 627320 w 1329069"/>
                          <a:gd name="connsiteY21" fmla="*/ 29106 h 458308"/>
                          <a:gd name="connsiteX22" fmla="*/ 388464 w 1329069"/>
                          <a:gd name="connsiteY22" fmla="*/ 0 h 458308"/>
                          <a:gd name="connsiteX23" fmla="*/ 95693 w 1329069"/>
                          <a:gd name="connsiteY23" fmla="*/ 29106 h 458308"/>
                          <a:gd name="connsiteX24" fmla="*/ 53162 w 1329069"/>
                          <a:gd name="connsiteY24" fmla="*/ 39739 h 458308"/>
                          <a:gd name="connsiteX25" fmla="*/ 0 w 1329069"/>
                          <a:gd name="connsiteY25" fmla="*/ 50371 h 458308"/>
                          <a:gd name="connsiteX0" fmla="*/ 0 w 1329069"/>
                          <a:gd name="connsiteY0" fmla="*/ 50371 h 458308"/>
                          <a:gd name="connsiteX1" fmla="*/ 0 w 1329069"/>
                          <a:gd name="connsiteY1" fmla="*/ 50371 h 458308"/>
                          <a:gd name="connsiteX2" fmla="*/ 53162 w 1329069"/>
                          <a:gd name="connsiteY2" fmla="*/ 188594 h 458308"/>
                          <a:gd name="connsiteX3" fmla="*/ 85060 w 1329069"/>
                          <a:gd name="connsiteY3" fmla="*/ 231125 h 458308"/>
                          <a:gd name="connsiteX4" fmla="*/ 180753 w 1329069"/>
                          <a:gd name="connsiteY4" fmla="*/ 294920 h 458308"/>
                          <a:gd name="connsiteX5" fmla="*/ 265813 w 1329069"/>
                          <a:gd name="connsiteY5" fmla="*/ 348083 h 458308"/>
                          <a:gd name="connsiteX6" fmla="*/ 297711 w 1329069"/>
                          <a:gd name="connsiteY6" fmla="*/ 369348 h 458308"/>
                          <a:gd name="connsiteX7" fmla="*/ 393404 w 1329069"/>
                          <a:gd name="connsiteY7" fmla="*/ 401246 h 458308"/>
                          <a:gd name="connsiteX8" fmla="*/ 435934 w 1329069"/>
                          <a:gd name="connsiteY8" fmla="*/ 422511 h 458308"/>
                          <a:gd name="connsiteX9" fmla="*/ 510362 w 1329069"/>
                          <a:gd name="connsiteY9" fmla="*/ 433143 h 458308"/>
                          <a:gd name="connsiteX10" fmla="*/ 648586 w 1329069"/>
                          <a:gd name="connsiteY10" fmla="*/ 443776 h 458308"/>
                          <a:gd name="connsiteX11" fmla="*/ 744279 w 1329069"/>
                          <a:gd name="connsiteY11" fmla="*/ 454408 h 458308"/>
                          <a:gd name="connsiteX12" fmla="*/ 890449 w 1329069"/>
                          <a:gd name="connsiteY12" fmla="*/ 453013 h 458308"/>
                          <a:gd name="connsiteX13" fmla="*/ 999460 w 1329069"/>
                          <a:gd name="connsiteY13" fmla="*/ 411878 h 458308"/>
                          <a:gd name="connsiteX14" fmla="*/ 1031358 w 1329069"/>
                          <a:gd name="connsiteY14" fmla="*/ 401246 h 458308"/>
                          <a:gd name="connsiteX15" fmla="*/ 1069985 w 1329069"/>
                          <a:gd name="connsiteY15" fmla="*/ 382852 h 458308"/>
                          <a:gd name="connsiteX16" fmla="*/ 1113625 w 1329069"/>
                          <a:gd name="connsiteY16" fmla="*/ 363333 h 458308"/>
                          <a:gd name="connsiteX17" fmla="*/ 1168614 w 1329069"/>
                          <a:gd name="connsiteY17" fmla="*/ 343465 h 458308"/>
                          <a:gd name="connsiteX18" fmla="*/ 1254641 w 1329069"/>
                          <a:gd name="connsiteY18" fmla="*/ 326818 h 458308"/>
                          <a:gd name="connsiteX19" fmla="*/ 1329069 w 1329069"/>
                          <a:gd name="connsiteY19" fmla="*/ 305553 h 458308"/>
                          <a:gd name="connsiteX20" fmla="*/ 800126 w 1329069"/>
                          <a:gd name="connsiteY20" fmla="*/ 85061 h 458308"/>
                          <a:gd name="connsiteX21" fmla="*/ 627320 w 1329069"/>
                          <a:gd name="connsiteY21" fmla="*/ 29106 h 458308"/>
                          <a:gd name="connsiteX22" fmla="*/ 388464 w 1329069"/>
                          <a:gd name="connsiteY22" fmla="*/ 0 h 458308"/>
                          <a:gd name="connsiteX23" fmla="*/ 95693 w 1329069"/>
                          <a:gd name="connsiteY23" fmla="*/ 29106 h 458308"/>
                          <a:gd name="connsiteX24" fmla="*/ 53162 w 1329069"/>
                          <a:gd name="connsiteY24" fmla="*/ 39739 h 458308"/>
                          <a:gd name="connsiteX25" fmla="*/ 0 w 1329069"/>
                          <a:gd name="connsiteY25" fmla="*/ 50371 h 458308"/>
                          <a:gd name="connsiteX0" fmla="*/ 0 w 1329069"/>
                          <a:gd name="connsiteY0" fmla="*/ 50371 h 458308"/>
                          <a:gd name="connsiteX1" fmla="*/ 0 w 1329069"/>
                          <a:gd name="connsiteY1" fmla="*/ 50371 h 458308"/>
                          <a:gd name="connsiteX2" fmla="*/ 53162 w 1329069"/>
                          <a:gd name="connsiteY2" fmla="*/ 188594 h 458308"/>
                          <a:gd name="connsiteX3" fmla="*/ 85060 w 1329069"/>
                          <a:gd name="connsiteY3" fmla="*/ 231125 h 458308"/>
                          <a:gd name="connsiteX4" fmla="*/ 174966 w 1329069"/>
                          <a:gd name="connsiteY4" fmla="*/ 306495 h 458308"/>
                          <a:gd name="connsiteX5" fmla="*/ 265813 w 1329069"/>
                          <a:gd name="connsiteY5" fmla="*/ 348083 h 458308"/>
                          <a:gd name="connsiteX6" fmla="*/ 297711 w 1329069"/>
                          <a:gd name="connsiteY6" fmla="*/ 369348 h 458308"/>
                          <a:gd name="connsiteX7" fmla="*/ 393404 w 1329069"/>
                          <a:gd name="connsiteY7" fmla="*/ 401246 h 458308"/>
                          <a:gd name="connsiteX8" fmla="*/ 435934 w 1329069"/>
                          <a:gd name="connsiteY8" fmla="*/ 422511 h 458308"/>
                          <a:gd name="connsiteX9" fmla="*/ 510362 w 1329069"/>
                          <a:gd name="connsiteY9" fmla="*/ 433143 h 458308"/>
                          <a:gd name="connsiteX10" fmla="*/ 648586 w 1329069"/>
                          <a:gd name="connsiteY10" fmla="*/ 443776 h 458308"/>
                          <a:gd name="connsiteX11" fmla="*/ 744279 w 1329069"/>
                          <a:gd name="connsiteY11" fmla="*/ 454408 h 458308"/>
                          <a:gd name="connsiteX12" fmla="*/ 890449 w 1329069"/>
                          <a:gd name="connsiteY12" fmla="*/ 453013 h 458308"/>
                          <a:gd name="connsiteX13" fmla="*/ 999460 w 1329069"/>
                          <a:gd name="connsiteY13" fmla="*/ 411878 h 458308"/>
                          <a:gd name="connsiteX14" fmla="*/ 1031358 w 1329069"/>
                          <a:gd name="connsiteY14" fmla="*/ 401246 h 458308"/>
                          <a:gd name="connsiteX15" fmla="*/ 1069985 w 1329069"/>
                          <a:gd name="connsiteY15" fmla="*/ 382852 h 458308"/>
                          <a:gd name="connsiteX16" fmla="*/ 1113625 w 1329069"/>
                          <a:gd name="connsiteY16" fmla="*/ 363333 h 458308"/>
                          <a:gd name="connsiteX17" fmla="*/ 1168614 w 1329069"/>
                          <a:gd name="connsiteY17" fmla="*/ 343465 h 458308"/>
                          <a:gd name="connsiteX18" fmla="*/ 1254641 w 1329069"/>
                          <a:gd name="connsiteY18" fmla="*/ 326818 h 458308"/>
                          <a:gd name="connsiteX19" fmla="*/ 1329069 w 1329069"/>
                          <a:gd name="connsiteY19" fmla="*/ 305553 h 458308"/>
                          <a:gd name="connsiteX20" fmla="*/ 800126 w 1329069"/>
                          <a:gd name="connsiteY20" fmla="*/ 85061 h 458308"/>
                          <a:gd name="connsiteX21" fmla="*/ 627320 w 1329069"/>
                          <a:gd name="connsiteY21" fmla="*/ 29106 h 458308"/>
                          <a:gd name="connsiteX22" fmla="*/ 388464 w 1329069"/>
                          <a:gd name="connsiteY22" fmla="*/ 0 h 458308"/>
                          <a:gd name="connsiteX23" fmla="*/ 95693 w 1329069"/>
                          <a:gd name="connsiteY23" fmla="*/ 29106 h 458308"/>
                          <a:gd name="connsiteX24" fmla="*/ 53162 w 1329069"/>
                          <a:gd name="connsiteY24" fmla="*/ 39739 h 458308"/>
                          <a:gd name="connsiteX25" fmla="*/ 0 w 1329069"/>
                          <a:gd name="connsiteY25" fmla="*/ 50371 h 45830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</a:cxnLst>
                        <a:rect l="l" t="t" r="r" b="b"/>
                        <a:pathLst>
                          <a:path w="1329069" h="458308">
                            <a:moveTo>
                              <a:pt x="0" y="50371"/>
                            </a:moveTo>
                            <a:lnTo>
                              <a:pt x="0" y="50371"/>
                            </a:lnTo>
                            <a:cubicBezTo>
                              <a:pt x="14908" y="95096"/>
                              <a:pt x="27232" y="147105"/>
                              <a:pt x="53162" y="188594"/>
                            </a:cubicBezTo>
                            <a:cubicBezTo>
                              <a:pt x="62554" y="203622"/>
                              <a:pt x="64759" y="211475"/>
                              <a:pt x="85060" y="231125"/>
                            </a:cubicBezTo>
                            <a:cubicBezTo>
                              <a:pt x="105361" y="250775"/>
                              <a:pt x="99351" y="265779"/>
                              <a:pt x="174966" y="306495"/>
                            </a:cubicBezTo>
                            <a:cubicBezTo>
                              <a:pt x="204405" y="322347"/>
                              <a:pt x="245356" y="337608"/>
                              <a:pt x="265813" y="348083"/>
                            </a:cubicBezTo>
                            <a:cubicBezTo>
                              <a:pt x="286270" y="358558"/>
                              <a:pt x="285915" y="364433"/>
                              <a:pt x="297711" y="369348"/>
                            </a:cubicBezTo>
                            <a:cubicBezTo>
                              <a:pt x="328748" y="382280"/>
                              <a:pt x="363331" y="386209"/>
                              <a:pt x="393404" y="401246"/>
                            </a:cubicBezTo>
                            <a:cubicBezTo>
                              <a:pt x="407581" y="408334"/>
                              <a:pt x="420642" y="418341"/>
                              <a:pt x="435934" y="422511"/>
                            </a:cubicBezTo>
                            <a:cubicBezTo>
                              <a:pt x="460112" y="429105"/>
                              <a:pt x="485425" y="430649"/>
                              <a:pt x="510362" y="433143"/>
                            </a:cubicBezTo>
                            <a:cubicBezTo>
                              <a:pt x="556343" y="437741"/>
                              <a:pt x="602565" y="439592"/>
                              <a:pt x="648586" y="443776"/>
                            </a:cubicBezTo>
                            <a:cubicBezTo>
                              <a:pt x="680548" y="446682"/>
                              <a:pt x="712381" y="450864"/>
                              <a:pt x="744279" y="454408"/>
                            </a:cubicBezTo>
                            <a:cubicBezTo>
                              <a:pt x="822251" y="450864"/>
                              <a:pt x="813458" y="465845"/>
                              <a:pt x="890449" y="453013"/>
                            </a:cubicBezTo>
                            <a:cubicBezTo>
                              <a:pt x="903054" y="450912"/>
                              <a:pt x="975975" y="420506"/>
                              <a:pt x="999460" y="411878"/>
                            </a:cubicBezTo>
                            <a:cubicBezTo>
                              <a:pt x="1022945" y="403250"/>
                              <a:pt x="1020725" y="404790"/>
                              <a:pt x="1031358" y="401246"/>
                            </a:cubicBezTo>
                            <a:cubicBezTo>
                              <a:pt x="1038446" y="390613"/>
                              <a:pt x="1056274" y="389171"/>
                              <a:pt x="1069985" y="382852"/>
                            </a:cubicBezTo>
                            <a:cubicBezTo>
                              <a:pt x="1083696" y="376533"/>
                              <a:pt x="1097187" y="369898"/>
                              <a:pt x="1113625" y="363333"/>
                            </a:cubicBezTo>
                            <a:cubicBezTo>
                              <a:pt x="1130063" y="356768"/>
                              <a:pt x="1145111" y="349551"/>
                              <a:pt x="1168614" y="343465"/>
                            </a:cubicBezTo>
                            <a:cubicBezTo>
                              <a:pt x="1192117" y="337379"/>
                              <a:pt x="1212616" y="332821"/>
                              <a:pt x="1254641" y="326818"/>
                            </a:cubicBezTo>
                            <a:cubicBezTo>
                              <a:pt x="1321799" y="304432"/>
                              <a:pt x="1296021" y="305553"/>
                              <a:pt x="1329069" y="305553"/>
                            </a:cubicBezTo>
                            <a:cubicBezTo>
                              <a:pt x="1123506" y="238213"/>
                              <a:pt x="1005689" y="152401"/>
                              <a:pt x="800126" y="85061"/>
                            </a:cubicBezTo>
                            <a:cubicBezTo>
                              <a:pt x="771772" y="60252"/>
                              <a:pt x="695930" y="43283"/>
                              <a:pt x="627320" y="29106"/>
                            </a:cubicBezTo>
                            <a:cubicBezTo>
                              <a:pt x="558710" y="14929"/>
                              <a:pt x="420558" y="0"/>
                              <a:pt x="388464" y="0"/>
                            </a:cubicBezTo>
                            <a:cubicBezTo>
                              <a:pt x="243109" y="0"/>
                              <a:pt x="241004" y="25562"/>
                              <a:pt x="95693" y="29106"/>
                            </a:cubicBezTo>
                            <a:cubicBezTo>
                              <a:pt x="81516" y="32650"/>
                              <a:pt x="67025" y="35118"/>
                              <a:pt x="53162" y="39739"/>
                            </a:cubicBezTo>
                            <a:cubicBezTo>
                              <a:pt x="-14581" y="62320"/>
                              <a:pt x="8860" y="48599"/>
                              <a:pt x="0" y="50371"/>
                            </a:cubicBezTo>
                            <a:close/>
                          </a:path>
                        </a:pathLst>
                      </a:custGeom>
                      <a:grpFill/>
                      <a:ln>
                        <a:solidFill>
                          <a:srgbClr val="660033"/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hu-HU"/>
                      </a:p>
                    </p:txBody>
                  </p:sp>
                  <p:sp>
                    <p:nvSpPr>
                      <p:cNvPr id="511" name="Szabadkézi sokszög: alakzat 510">
                        <a:extLst>
                          <a:ext uri="{FF2B5EF4-FFF2-40B4-BE49-F238E27FC236}">
                            <a16:creationId xmlns:a16="http://schemas.microsoft.com/office/drawing/2014/main" id="{04701DF9-2650-2170-765E-CCC542012462}"/>
                          </a:ext>
                        </a:extLst>
                      </p:cNvPr>
                      <p:cNvSpPr/>
                      <p:nvPr/>
                    </p:nvSpPr>
                    <p:spPr>
                      <a:xfrm rot="21328783" flipH="1">
                        <a:off x="4370006" y="2306401"/>
                        <a:ext cx="525854" cy="205298"/>
                      </a:xfrm>
                      <a:custGeom>
                        <a:avLst/>
                        <a:gdLst>
                          <a:gd name="connsiteX0" fmla="*/ 0 w 1329069"/>
                          <a:gd name="connsiteY0" fmla="*/ 32184 h 436221"/>
                          <a:gd name="connsiteX1" fmla="*/ 0 w 1329069"/>
                          <a:gd name="connsiteY1" fmla="*/ 32184 h 436221"/>
                          <a:gd name="connsiteX2" fmla="*/ 53162 w 1329069"/>
                          <a:gd name="connsiteY2" fmla="*/ 170407 h 436221"/>
                          <a:gd name="connsiteX3" fmla="*/ 85060 w 1329069"/>
                          <a:gd name="connsiteY3" fmla="*/ 212938 h 436221"/>
                          <a:gd name="connsiteX4" fmla="*/ 180753 w 1329069"/>
                          <a:gd name="connsiteY4" fmla="*/ 276733 h 436221"/>
                          <a:gd name="connsiteX5" fmla="*/ 265813 w 1329069"/>
                          <a:gd name="connsiteY5" fmla="*/ 329896 h 436221"/>
                          <a:gd name="connsiteX6" fmla="*/ 297711 w 1329069"/>
                          <a:gd name="connsiteY6" fmla="*/ 351161 h 436221"/>
                          <a:gd name="connsiteX7" fmla="*/ 393404 w 1329069"/>
                          <a:gd name="connsiteY7" fmla="*/ 383059 h 436221"/>
                          <a:gd name="connsiteX8" fmla="*/ 435934 w 1329069"/>
                          <a:gd name="connsiteY8" fmla="*/ 404324 h 436221"/>
                          <a:gd name="connsiteX9" fmla="*/ 510362 w 1329069"/>
                          <a:gd name="connsiteY9" fmla="*/ 414956 h 436221"/>
                          <a:gd name="connsiteX10" fmla="*/ 648586 w 1329069"/>
                          <a:gd name="connsiteY10" fmla="*/ 425589 h 436221"/>
                          <a:gd name="connsiteX11" fmla="*/ 744279 w 1329069"/>
                          <a:gd name="connsiteY11" fmla="*/ 436221 h 436221"/>
                          <a:gd name="connsiteX12" fmla="*/ 978195 w 1329069"/>
                          <a:gd name="connsiteY12" fmla="*/ 425589 h 436221"/>
                          <a:gd name="connsiteX13" fmla="*/ 999460 w 1329069"/>
                          <a:gd name="connsiteY13" fmla="*/ 393691 h 436221"/>
                          <a:gd name="connsiteX14" fmla="*/ 1031358 w 1329069"/>
                          <a:gd name="connsiteY14" fmla="*/ 383059 h 436221"/>
                          <a:gd name="connsiteX15" fmla="*/ 1052623 w 1329069"/>
                          <a:gd name="connsiteY15" fmla="*/ 351161 h 436221"/>
                          <a:gd name="connsiteX16" fmla="*/ 1095153 w 1329069"/>
                          <a:gd name="connsiteY16" fmla="*/ 340528 h 436221"/>
                          <a:gd name="connsiteX17" fmla="*/ 1127051 w 1329069"/>
                          <a:gd name="connsiteY17" fmla="*/ 329896 h 436221"/>
                          <a:gd name="connsiteX18" fmla="*/ 1254641 w 1329069"/>
                          <a:gd name="connsiteY18" fmla="*/ 308631 h 436221"/>
                          <a:gd name="connsiteX19" fmla="*/ 1329069 w 1329069"/>
                          <a:gd name="connsiteY19" fmla="*/ 287366 h 436221"/>
                          <a:gd name="connsiteX20" fmla="*/ 712381 w 1329069"/>
                          <a:gd name="connsiteY20" fmla="*/ 85347 h 436221"/>
                          <a:gd name="connsiteX21" fmla="*/ 627320 w 1329069"/>
                          <a:gd name="connsiteY21" fmla="*/ 10919 h 436221"/>
                          <a:gd name="connsiteX22" fmla="*/ 531627 w 1329069"/>
                          <a:gd name="connsiteY22" fmla="*/ 286 h 436221"/>
                          <a:gd name="connsiteX23" fmla="*/ 95693 w 1329069"/>
                          <a:gd name="connsiteY23" fmla="*/ 10919 h 436221"/>
                          <a:gd name="connsiteX24" fmla="*/ 53162 w 1329069"/>
                          <a:gd name="connsiteY24" fmla="*/ 21552 h 436221"/>
                          <a:gd name="connsiteX25" fmla="*/ 0 w 1329069"/>
                          <a:gd name="connsiteY25" fmla="*/ 32184 h 436221"/>
                          <a:gd name="connsiteX0" fmla="*/ 0 w 1329069"/>
                          <a:gd name="connsiteY0" fmla="*/ 31901 h 435938"/>
                          <a:gd name="connsiteX1" fmla="*/ 0 w 1329069"/>
                          <a:gd name="connsiteY1" fmla="*/ 31901 h 435938"/>
                          <a:gd name="connsiteX2" fmla="*/ 53162 w 1329069"/>
                          <a:gd name="connsiteY2" fmla="*/ 170124 h 435938"/>
                          <a:gd name="connsiteX3" fmla="*/ 85060 w 1329069"/>
                          <a:gd name="connsiteY3" fmla="*/ 212655 h 435938"/>
                          <a:gd name="connsiteX4" fmla="*/ 180753 w 1329069"/>
                          <a:gd name="connsiteY4" fmla="*/ 276450 h 435938"/>
                          <a:gd name="connsiteX5" fmla="*/ 265813 w 1329069"/>
                          <a:gd name="connsiteY5" fmla="*/ 329613 h 435938"/>
                          <a:gd name="connsiteX6" fmla="*/ 297711 w 1329069"/>
                          <a:gd name="connsiteY6" fmla="*/ 350878 h 435938"/>
                          <a:gd name="connsiteX7" fmla="*/ 393404 w 1329069"/>
                          <a:gd name="connsiteY7" fmla="*/ 382776 h 435938"/>
                          <a:gd name="connsiteX8" fmla="*/ 435934 w 1329069"/>
                          <a:gd name="connsiteY8" fmla="*/ 404041 h 435938"/>
                          <a:gd name="connsiteX9" fmla="*/ 510362 w 1329069"/>
                          <a:gd name="connsiteY9" fmla="*/ 414673 h 435938"/>
                          <a:gd name="connsiteX10" fmla="*/ 648586 w 1329069"/>
                          <a:gd name="connsiteY10" fmla="*/ 425306 h 435938"/>
                          <a:gd name="connsiteX11" fmla="*/ 744279 w 1329069"/>
                          <a:gd name="connsiteY11" fmla="*/ 435938 h 435938"/>
                          <a:gd name="connsiteX12" fmla="*/ 978195 w 1329069"/>
                          <a:gd name="connsiteY12" fmla="*/ 425306 h 435938"/>
                          <a:gd name="connsiteX13" fmla="*/ 999460 w 1329069"/>
                          <a:gd name="connsiteY13" fmla="*/ 393408 h 435938"/>
                          <a:gd name="connsiteX14" fmla="*/ 1031358 w 1329069"/>
                          <a:gd name="connsiteY14" fmla="*/ 382776 h 435938"/>
                          <a:gd name="connsiteX15" fmla="*/ 1052623 w 1329069"/>
                          <a:gd name="connsiteY15" fmla="*/ 350878 h 435938"/>
                          <a:gd name="connsiteX16" fmla="*/ 1095153 w 1329069"/>
                          <a:gd name="connsiteY16" fmla="*/ 340245 h 435938"/>
                          <a:gd name="connsiteX17" fmla="*/ 1127051 w 1329069"/>
                          <a:gd name="connsiteY17" fmla="*/ 329613 h 435938"/>
                          <a:gd name="connsiteX18" fmla="*/ 1254641 w 1329069"/>
                          <a:gd name="connsiteY18" fmla="*/ 308348 h 435938"/>
                          <a:gd name="connsiteX19" fmla="*/ 1329069 w 1329069"/>
                          <a:gd name="connsiteY19" fmla="*/ 287083 h 435938"/>
                          <a:gd name="connsiteX20" fmla="*/ 800126 w 1329069"/>
                          <a:gd name="connsiteY20" fmla="*/ 66591 h 435938"/>
                          <a:gd name="connsiteX21" fmla="*/ 627320 w 1329069"/>
                          <a:gd name="connsiteY21" fmla="*/ 10636 h 435938"/>
                          <a:gd name="connsiteX22" fmla="*/ 531627 w 1329069"/>
                          <a:gd name="connsiteY22" fmla="*/ 3 h 435938"/>
                          <a:gd name="connsiteX23" fmla="*/ 95693 w 1329069"/>
                          <a:gd name="connsiteY23" fmla="*/ 10636 h 435938"/>
                          <a:gd name="connsiteX24" fmla="*/ 53162 w 1329069"/>
                          <a:gd name="connsiteY24" fmla="*/ 21269 h 435938"/>
                          <a:gd name="connsiteX25" fmla="*/ 0 w 1329069"/>
                          <a:gd name="connsiteY25" fmla="*/ 31901 h 435938"/>
                          <a:gd name="connsiteX0" fmla="*/ 0 w 1329069"/>
                          <a:gd name="connsiteY0" fmla="*/ 50371 h 454408"/>
                          <a:gd name="connsiteX1" fmla="*/ 0 w 1329069"/>
                          <a:gd name="connsiteY1" fmla="*/ 50371 h 454408"/>
                          <a:gd name="connsiteX2" fmla="*/ 53162 w 1329069"/>
                          <a:gd name="connsiteY2" fmla="*/ 188594 h 454408"/>
                          <a:gd name="connsiteX3" fmla="*/ 85060 w 1329069"/>
                          <a:gd name="connsiteY3" fmla="*/ 231125 h 454408"/>
                          <a:gd name="connsiteX4" fmla="*/ 180753 w 1329069"/>
                          <a:gd name="connsiteY4" fmla="*/ 294920 h 454408"/>
                          <a:gd name="connsiteX5" fmla="*/ 265813 w 1329069"/>
                          <a:gd name="connsiteY5" fmla="*/ 348083 h 454408"/>
                          <a:gd name="connsiteX6" fmla="*/ 297711 w 1329069"/>
                          <a:gd name="connsiteY6" fmla="*/ 369348 h 454408"/>
                          <a:gd name="connsiteX7" fmla="*/ 393404 w 1329069"/>
                          <a:gd name="connsiteY7" fmla="*/ 401246 h 454408"/>
                          <a:gd name="connsiteX8" fmla="*/ 435934 w 1329069"/>
                          <a:gd name="connsiteY8" fmla="*/ 422511 h 454408"/>
                          <a:gd name="connsiteX9" fmla="*/ 510362 w 1329069"/>
                          <a:gd name="connsiteY9" fmla="*/ 433143 h 454408"/>
                          <a:gd name="connsiteX10" fmla="*/ 648586 w 1329069"/>
                          <a:gd name="connsiteY10" fmla="*/ 443776 h 454408"/>
                          <a:gd name="connsiteX11" fmla="*/ 744279 w 1329069"/>
                          <a:gd name="connsiteY11" fmla="*/ 454408 h 454408"/>
                          <a:gd name="connsiteX12" fmla="*/ 978195 w 1329069"/>
                          <a:gd name="connsiteY12" fmla="*/ 443776 h 454408"/>
                          <a:gd name="connsiteX13" fmla="*/ 999460 w 1329069"/>
                          <a:gd name="connsiteY13" fmla="*/ 411878 h 454408"/>
                          <a:gd name="connsiteX14" fmla="*/ 1031358 w 1329069"/>
                          <a:gd name="connsiteY14" fmla="*/ 401246 h 454408"/>
                          <a:gd name="connsiteX15" fmla="*/ 1052623 w 1329069"/>
                          <a:gd name="connsiteY15" fmla="*/ 369348 h 454408"/>
                          <a:gd name="connsiteX16" fmla="*/ 1095153 w 1329069"/>
                          <a:gd name="connsiteY16" fmla="*/ 358715 h 454408"/>
                          <a:gd name="connsiteX17" fmla="*/ 1127051 w 1329069"/>
                          <a:gd name="connsiteY17" fmla="*/ 348083 h 454408"/>
                          <a:gd name="connsiteX18" fmla="*/ 1254641 w 1329069"/>
                          <a:gd name="connsiteY18" fmla="*/ 326818 h 454408"/>
                          <a:gd name="connsiteX19" fmla="*/ 1329069 w 1329069"/>
                          <a:gd name="connsiteY19" fmla="*/ 305553 h 454408"/>
                          <a:gd name="connsiteX20" fmla="*/ 800126 w 1329069"/>
                          <a:gd name="connsiteY20" fmla="*/ 85061 h 454408"/>
                          <a:gd name="connsiteX21" fmla="*/ 627320 w 1329069"/>
                          <a:gd name="connsiteY21" fmla="*/ 29106 h 454408"/>
                          <a:gd name="connsiteX22" fmla="*/ 388464 w 1329069"/>
                          <a:gd name="connsiteY22" fmla="*/ 0 h 454408"/>
                          <a:gd name="connsiteX23" fmla="*/ 95693 w 1329069"/>
                          <a:gd name="connsiteY23" fmla="*/ 29106 h 454408"/>
                          <a:gd name="connsiteX24" fmla="*/ 53162 w 1329069"/>
                          <a:gd name="connsiteY24" fmla="*/ 39739 h 454408"/>
                          <a:gd name="connsiteX25" fmla="*/ 0 w 1329069"/>
                          <a:gd name="connsiteY25" fmla="*/ 50371 h 454408"/>
                          <a:gd name="connsiteX0" fmla="*/ 0 w 1329069"/>
                          <a:gd name="connsiteY0" fmla="*/ 50371 h 458308"/>
                          <a:gd name="connsiteX1" fmla="*/ 0 w 1329069"/>
                          <a:gd name="connsiteY1" fmla="*/ 50371 h 458308"/>
                          <a:gd name="connsiteX2" fmla="*/ 53162 w 1329069"/>
                          <a:gd name="connsiteY2" fmla="*/ 188594 h 458308"/>
                          <a:gd name="connsiteX3" fmla="*/ 85060 w 1329069"/>
                          <a:gd name="connsiteY3" fmla="*/ 231125 h 458308"/>
                          <a:gd name="connsiteX4" fmla="*/ 180753 w 1329069"/>
                          <a:gd name="connsiteY4" fmla="*/ 294920 h 458308"/>
                          <a:gd name="connsiteX5" fmla="*/ 265813 w 1329069"/>
                          <a:gd name="connsiteY5" fmla="*/ 348083 h 458308"/>
                          <a:gd name="connsiteX6" fmla="*/ 297711 w 1329069"/>
                          <a:gd name="connsiteY6" fmla="*/ 369348 h 458308"/>
                          <a:gd name="connsiteX7" fmla="*/ 393404 w 1329069"/>
                          <a:gd name="connsiteY7" fmla="*/ 401246 h 458308"/>
                          <a:gd name="connsiteX8" fmla="*/ 435934 w 1329069"/>
                          <a:gd name="connsiteY8" fmla="*/ 422511 h 458308"/>
                          <a:gd name="connsiteX9" fmla="*/ 510362 w 1329069"/>
                          <a:gd name="connsiteY9" fmla="*/ 433143 h 458308"/>
                          <a:gd name="connsiteX10" fmla="*/ 648586 w 1329069"/>
                          <a:gd name="connsiteY10" fmla="*/ 443776 h 458308"/>
                          <a:gd name="connsiteX11" fmla="*/ 744279 w 1329069"/>
                          <a:gd name="connsiteY11" fmla="*/ 454408 h 458308"/>
                          <a:gd name="connsiteX12" fmla="*/ 890449 w 1329069"/>
                          <a:gd name="connsiteY12" fmla="*/ 453013 h 458308"/>
                          <a:gd name="connsiteX13" fmla="*/ 999460 w 1329069"/>
                          <a:gd name="connsiteY13" fmla="*/ 411878 h 458308"/>
                          <a:gd name="connsiteX14" fmla="*/ 1031358 w 1329069"/>
                          <a:gd name="connsiteY14" fmla="*/ 401246 h 458308"/>
                          <a:gd name="connsiteX15" fmla="*/ 1052623 w 1329069"/>
                          <a:gd name="connsiteY15" fmla="*/ 369348 h 458308"/>
                          <a:gd name="connsiteX16" fmla="*/ 1095153 w 1329069"/>
                          <a:gd name="connsiteY16" fmla="*/ 358715 h 458308"/>
                          <a:gd name="connsiteX17" fmla="*/ 1127051 w 1329069"/>
                          <a:gd name="connsiteY17" fmla="*/ 348083 h 458308"/>
                          <a:gd name="connsiteX18" fmla="*/ 1254641 w 1329069"/>
                          <a:gd name="connsiteY18" fmla="*/ 326818 h 458308"/>
                          <a:gd name="connsiteX19" fmla="*/ 1329069 w 1329069"/>
                          <a:gd name="connsiteY19" fmla="*/ 305553 h 458308"/>
                          <a:gd name="connsiteX20" fmla="*/ 800126 w 1329069"/>
                          <a:gd name="connsiteY20" fmla="*/ 85061 h 458308"/>
                          <a:gd name="connsiteX21" fmla="*/ 627320 w 1329069"/>
                          <a:gd name="connsiteY21" fmla="*/ 29106 h 458308"/>
                          <a:gd name="connsiteX22" fmla="*/ 388464 w 1329069"/>
                          <a:gd name="connsiteY22" fmla="*/ 0 h 458308"/>
                          <a:gd name="connsiteX23" fmla="*/ 95693 w 1329069"/>
                          <a:gd name="connsiteY23" fmla="*/ 29106 h 458308"/>
                          <a:gd name="connsiteX24" fmla="*/ 53162 w 1329069"/>
                          <a:gd name="connsiteY24" fmla="*/ 39739 h 458308"/>
                          <a:gd name="connsiteX25" fmla="*/ 0 w 1329069"/>
                          <a:gd name="connsiteY25" fmla="*/ 50371 h 458308"/>
                          <a:gd name="connsiteX0" fmla="*/ 0 w 1329069"/>
                          <a:gd name="connsiteY0" fmla="*/ 50371 h 458308"/>
                          <a:gd name="connsiteX1" fmla="*/ 0 w 1329069"/>
                          <a:gd name="connsiteY1" fmla="*/ 50371 h 458308"/>
                          <a:gd name="connsiteX2" fmla="*/ 53162 w 1329069"/>
                          <a:gd name="connsiteY2" fmla="*/ 188594 h 458308"/>
                          <a:gd name="connsiteX3" fmla="*/ 85060 w 1329069"/>
                          <a:gd name="connsiteY3" fmla="*/ 231125 h 458308"/>
                          <a:gd name="connsiteX4" fmla="*/ 180753 w 1329069"/>
                          <a:gd name="connsiteY4" fmla="*/ 294920 h 458308"/>
                          <a:gd name="connsiteX5" fmla="*/ 265813 w 1329069"/>
                          <a:gd name="connsiteY5" fmla="*/ 348083 h 458308"/>
                          <a:gd name="connsiteX6" fmla="*/ 297711 w 1329069"/>
                          <a:gd name="connsiteY6" fmla="*/ 369348 h 458308"/>
                          <a:gd name="connsiteX7" fmla="*/ 393404 w 1329069"/>
                          <a:gd name="connsiteY7" fmla="*/ 401246 h 458308"/>
                          <a:gd name="connsiteX8" fmla="*/ 435934 w 1329069"/>
                          <a:gd name="connsiteY8" fmla="*/ 422511 h 458308"/>
                          <a:gd name="connsiteX9" fmla="*/ 510362 w 1329069"/>
                          <a:gd name="connsiteY9" fmla="*/ 433143 h 458308"/>
                          <a:gd name="connsiteX10" fmla="*/ 648586 w 1329069"/>
                          <a:gd name="connsiteY10" fmla="*/ 443776 h 458308"/>
                          <a:gd name="connsiteX11" fmla="*/ 744279 w 1329069"/>
                          <a:gd name="connsiteY11" fmla="*/ 454408 h 458308"/>
                          <a:gd name="connsiteX12" fmla="*/ 890449 w 1329069"/>
                          <a:gd name="connsiteY12" fmla="*/ 453013 h 458308"/>
                          <a:gd name="connsiteX13" fmla="*/ 999460 w 1329069"/>
                          <a:gd name="connsiteY13" fmla="*/ 411878 h 458308"/>
                          <a:gd name="connsiteX14" fmla="*/ 1031358 w 1329069"/>
                          <a:gd name="connsiteY14" fmla="*/ 401246 h 458308"/>
                          <a:gd name="connsiteX15" fmla="*/ 1052623 w 1329069"/>
                          <a:gd name="connsiteY15" fmla="*/ 369348 h 458308"/>
                          <a:gd name="connsiteX16" fmla="*/ 1095153 w 1329069"/>
                          <a:gd name="connsiteY16" fmla="*/ 358715 h 458308"/>
                          <a:gd name="connsiteX17" fmla="*/ 1168614 w 1329069"/>
                          <a:gd name="connsiteY17" fmla="*/ 343465 h 458308"/>
                          <a:gd name="connsiteX18" fmla="*/ 1254641 w 1329069"/>
                          <a:gd name="connsiteY18" fmla="*/ 326818 h 458308"/>
                          <a:gd name="connsiteX19" fmla="*/ 1329069 w 1329069"/>
                          <a:gd name="connsiteY19" fmla="*/ 305553 h 458308"/>
                          <a:gd name="connsiteX20" fmla="*/ 800126 w 1329069"/>
                          <a:gd name="connsiteY20" fmla="*/ 85061 h 458308"/>
                          <a:gd name="connsiteX21" fmla="*/ 627320 w 1329069"/>
                          <a:gd name="connsiteY21" fmla="*/ 29106 h 458308"/>
                          <a:gd name="connsiteX22" fmla="*/ 388464 w 1329069"/>
                          <a:gd name="connsiteY22" fmla="*/ 0 h 458308"/>
                          <a:gd name="connsiteX23" fmla="*/ 95693 w 1329069"/>
                          <a:gd name="connsiteY23" fmla="*/ 29106 h 458308"/>
                          <a:gd name="connsiteX24" fmla="*/ 53162 w 1329069"/>
                          <a:gd name="connsiteY24" fmla="*/ 39739 h 458308"/>
                          <a:gd name="connsiteX25" fmla="*/ 0 w 1329069"/>
                          <a:gd name="connsiteY25" fmla="*/ 50371 h 458308"/>
                          <a:gd name="connsiteX0" fmla="*/ 0 w 1329069"/>
                          <a:gd name="connsiteY0" fmla="*/ 50371 h 458308"/>
                          <a:gd name="connsiteX1" fmla="*/ 0 w 1329069"/>
                          <a:gd name="connsiteY1" fmla="*/ 50371 h 458308"/>
                          <a:gd name="connsiteX2" fmla="*/ 53162 w 1329069"/>
                          <a:gd name="connsiteY2" fmla="*/ 188594 h 458308"/>
                          <a:gd name="connsiteX3" fmla="*/ 85060 w 1329069"/>
                          <a:gd name="connsiteY3" fmla="*/ 231125 h 458308"/>
                          <a:gd name="connsiteX4" fmla="*/ 180753 w 1329069"/>
                          <a:gd name="connsiteY4" fmla="*/ 294920 h 458308"/>
                          <a:gd name="connsiteX5" fmla="*/ 265813 w 1329069"/>
                          <a:gd name="connsiteY5" fmla="*/ 348083 h 458308"/>
                          <a:gd name="connsiteX6" fmla="*/ 297711 w 1329069"/>
                          <a:gd name="connsiteY6" fmla="*/ 369348 h 458308"/>
                          <a:gd name="connsiteX7" fmla="*/ 393404 w 1329069"/>
                          <a:gd name="connsiteY7" fmla="*/ 401246 h 458308"/>
                          <a:gd name="connsiteX8" fmla="*/ 435934 w 1329069"/>
                          <a:gd name="connsiteY8" fmla="*/ 422511 h 458308"/>
                          <a:gd name="connsiteX9" fmla="*/ 510362 w 1329069"/>
                          <a:gd name="connsiteY9" fmla="*/ 433143 h 458308"/>
                          <a:gd name="connsiteX10" fmla="*/ 648586 w 1329069"/>
                          <a:gd name="connsiteY10" fmla="*/ 443776 h 458308"/>
                          <a:gd name="connsiteX11" fmla="*/ 744279 w 1329069"/>
                          <a:gd name="connsiteY11" fmla="*/ 454408 h 458308"/>
                          <a:gd name="connsiteX12" fmla="*/ 890449 w 1329069"/>
                          <a:gd name="connsiteY12" fmla="*/ 453013 h 458308"/>
                          <a:gd name="connsiteX13" fmla="*/ 999460 w 1329069"/>
                          <a:gd name="connsiteY13" fmla="*/ 411878 h 458308"/>
                          <a:gd name="connsiteX14" fmla="*/ 1031358 w 1329069"/>
                          <a:gd name="connsiteY14" fmla="*/ 401246 h 458308"/>
                          <a:gd name="connsiteX15" fmla="*/ 1052623 w 1329069"/>
                          <a:gd name="connsiteY15" fmla="*/ 369348 h 458308"/>
                          <a:gd name="connsiteX16" fmla="*/ 1113625 w 1329069"/>
                          <a:gd name="connsiteY16" fmla="*/ 363333 h 458308"/>
                          <a:gd name="connsiteX17" fmla="*/ 1168614 w 1329069"/>
                          <a:gd name="connsiteY17" fmla="*/ 343465 h 458308"/>
                          <a:gd name="connsiteX18" fmla="*/ 1254641 w 1329069"/>
                          <a:gd name="connsiteY18" fmla="*/ 326818 h 458308"/>
                          <a:gd name="connsiteX19" fmla="*/ 1329069 w 1329069"/>
                          <a:gd name="connsiteY19" fmla="*/ 305553 h 458308"/>
                          <a:gd name="connsiteX20" fmla="*/ 800126 w 1329069"/>
                          <a:gd name="connsiteY20" fmla="*/ 85061 h 458308"/>
                          <a:gd name="connsiteX21" fmla="*/ 627320 w 1329069"/>
                          <a:gd name="connsiteY21" fmla="*/ 29106 h 458308"/>
                          <a:gd name="connsiteX22" fmla="*/ 388464 w 1329069"/>
                          <a:gd name="connsiteY22" fmla="*/ 0 h 458308"/>
                          <a:gd name="connsiteX23" fmla="*/ 95693 w 1329069"/>
                          <a:gd name="connsiteY23" fmla="*/ 29106 h 458308"/>
                          <a:gd name="connsiteX24" fmla="*/ 53162 w 1329069"/>
                          <a:gd name="connsiteY24" fmla="*/ 39739 h 458308"/>
                          <a:gd name="connsiteX25" fmla="*/ 0 w 1329069"/>
                          <a:gd name="connsiteY25" fmla="*/ 50371 h 458308"/>
                          <a:gd name="connsiteX0" fmla="*/ 0 w 1329069"/>
                          <a:gd name="connsiteY0" fmla="*/ 50371 h 458308"/>
                          <a:gd name="connsiteX1" fmla="*/ 0 w 1329069"/>
                          <a:gd name="connsiteY1" fmla="*/ 50371 h 458308"/>
                          <a:gd name="connsiteX2" fmla="*/ 53162 w 1329069"/>
                          <a:gd name="connsiteY2" fmla="*/ 188594 h 458308"/>
                          <a:gd name="connsiteX3" fmla="*/ 85060 w 1329069"/>
                          <a:gd name="connsiteY3" fmla="*/ 231125 h 458308"/>
                          <a:gd name="connsiteX4" fmla="*/ 180753 w 1329069"/>
                          <a:gd name="connsiteY4" fmla="*/ 294920 h 458308"/>
                          <a:gd name="connsiteX5" fmla="*/ 265813 w 1329069"/>
                          <a:gd name="connsiteY5" fmla="*/ 348083 h 458308"/>
                          <a:gd name="connsiteX6" fmla="*/ 297711 w 1329069"/>
                          <a:gd name="connsiteY6" fmla="*/ 369348 h 458308"/>
                          <a:gd name="connsiteX7" fmla="*/ 393404 w 1329069"/>
                          <a:gd name="connsiteY7" fmla="*/ 401246 h 458308"/>
                          <a:gd name="connsiteX8" fmla="*/ 435934 w 1329069"/>
                          <a:gd name="connsiteY8" fmla="*/ 422511 h 458308"/>
                          <a:gd name="connsiteX9" fmla="*/ 510362 w 1329069"/>
                          <a:gd name="connsiteY9" fmla="*/ 433143 h 458308"/>
                          <a:gd name="connsiteX10" fmla="*/ 648586 w 1329069"/>
                          <a:gd name="connsiteY10" fmla="*/ 443776 h 458308"/>
                          <a:gd name="connsiteX11" fmla="*/ 744279 w 1329069"/>
                          <a:gd name="connsiteY11" fmla="*/ 454408 h 458308"/>
                          <a:gd name="connsiteX12" fmla="*/ 890449 w 1329069"/>
                          <a:gd name="connsiteY12" fmla="*/ 453013 h 458308"/>
                          <a:gd name="connsiteX13" fmla="*/ 999460 w 1329069"/>
                          <a:gd name="connsiteY13" fmla="*/ 411878 h 458308"/>
                          <a:gd name="connsiteX14" fmla="*/ 1031358 w 1329069"/>
                          <a:gd name="connsiteY14" fmla="*/ 401246 h 458308"/>
                          <a:gd name="connsiteX15" fmla="*/ 1069985 w 1329069"/>
                          <a:gd name="connsiteY15" fmla="*/ 382852 h 458308"/>
                          <a:gd name="connsiteX16" fmla="*/ 1113625 w 1329069"/>
                          <a:gd name="connsiteY16" fmla="*/ 363333 h 458308"/>
                          <a:gd name="connsiteX17" fmla="*/ 1168614 w 1329069"/>
                          <a:gd name="connsiteY17" fmla="*/ 343465 h 458308"/>
                          <a:gd name="connsiteX18" fmla="*/ 1254641 w 1329069"/>
                          <a:gd name="connsiteY18" fmla="*/ 326818 h 458308"/>
                          <a:gd name="connsiteX19" fmla="*/ 1329069 w 1329069"/>
                          <a:gd name="connsiteY19" fmla="*/ 305553 h 458308"/>
                          <a:gd name="connsiteX20" fmla="*/ 800126 w 1329069"/>
                          <a:gd name="connsiteY20" fmla="*/ 85061 h 458308"/>
                          <a:gd name="connsiteX21" fmla="*/ 627320 w 1329069"/>
                          <a:gd name="connsiteY21" fmla="*/ 29106 h 458308"/>
                          <a:gd name="connsiteX22" fmla="*/ 388464 w 1329069"/>
                          <a:gd name="connsiteY22" fmla="*/ 0 h 458308"/>
                          <a:gd name="connsiteX23" fmla="*/ 95693 w 1329069"/>
                          <a:gd name="connsiteY23" fmla="*/ 29106 h 458308"/>
                          <a:gd name="connsiteX24" fmla="*/ 53162 w 1329069"/>
                          <a:gd name="connsiteY24" fmla="*/ 39739 h 458308"/>
                          <a:gd name="connsiteX25" fmla="*/ 0 w 1329069"/>
                          <a:gd name="connsiteY25" fmla="*/ 50371 h 458308"/>
                          <a:gd name="connsiteX0" fmla="*/ 0 w 1329069"/>
                          <a:gd name="connsiteY0" fmla="*/ 50371 h 458308"/>
                          <a:gd name="connsiteX1" fmla="*/ 0 w 1329069"/>
                          <a:gd name="connsiteY1" fmla="*/ 50371 h 458308"/>
                          <a:gd name="connsiteX2" fmla="*/ 53162 w 1329069"/>
                          <a:gd name="connsiteY2" fmla="*/ 188594 h 458308"/>
                          <a:gd name="connsiteX3" fmla="*/ 85060 w 1329069"/>
                          <a:gd name="connsiteY3" fmla="*/ 231125 h 458308"/>
                          <a:gd name="connsiteX4" fmla="*/ 174966 w 1329069"/>
                          <a:gd name="connsiteY4" fmla="*/ 306495 h 458308"/>
                          <a:gd name="connsiteX5" fmla="*/ 265813 w 1329069"/>
                          <a:gd name="connsiteY5" fmla="*/ 348083 h 458308"/>
                          <a:gd name="connsiteX6" fmla="*/ 297711 w 1329069"/>
                          <a:gd name="connsiteY6" fmla="*/ 369348 h 458308"/>
                          <a:gd name="connsiteX7" fmla="*/ 393404 w 1329069"/>
                          <a:gd name="connsiteY7" fmla="*/ 401246 h 458308"/>
                          <a:gd name="connsiteX8" fmla="*/ 435934 w 1329069"/>
                          <a:gd name="connsiteY8" fmla="*/ 422511 h 458308"/>
                          <a:gd name="connsiteX9" fmla="*/ 510362 w 1329069"/>
                          <a:gd name="connsiteY9" fmla="*/ 433143 h 458308"/>
                          <a:gd name="connsiteX10" fmla="*/ 648586 w 1329069"/>
                          <a:gd name="connsiteY10" fmla="*/ 443776 h 458308"/>
                          <a:gd name="connsiteX11" fmla="*/ 744279 w 1329069"/>
                          <a:gd name="connsiteY11" fmla="*/ 454408 h 458308"/>
                          <a:gd name="connsiteX12" fmla="*/ 890449 w 1329069"/>
                          <a:gd name="connsiteY12" fmla="*/ 453013 h 458308"/>
                          <a:gd name="connsiteX13" fmla="*/ 999460 w 1329069"/>
                          <a:gd name="connsiteY13" fmla="*/ 411878 h 458308"/>
                          <a:gd name="connsiteX14" fmla="*/ 1031358 w 1329069"/>
                          <a:gd name="connsiteY14" fmla="*/ 401246 h 458308"/>
                          <a:gd name="connsiteX15" fmla="*/ 1069985 w 1329069"/>
                          <a:gd name="connsiteY15" fmla="*/ 382852 h 458308"/>
                          <a:gd name="connsiteX16" fmla="*/ 1113625 w 1329069"/>
                          <a:gd name="connsiteY16" fmla="*/ 363333 h 458308"/>
                          <a:gd name="connsiteX17" fmla="*/ 1168614 w 1329069"/>
                          <a:gd name="connsiteY17" fmla="*/ 343465 h 458308"/>
                          <a:gd name="connsiteX18" fmla="*/ 1254641 w 1329069"/>
                          <a:gd name="connsiteY18" fmla="*/ 326818 h 458308"/>
                          <a:gd name="connsiteX19" fmla="*/ 1329069 w 1329069"/>
                          <a:gd name="connsiteY19" fmla="*/ 305553 h 458308"/>
                          <a:gd name="connsiteX20" fmla="*/ 800126 w 1329069"/>
                          <a:gd name="connsiteY20" fmla="*/ 85061 h 458308"/>
                          <a:gd name="connsiteX21" fmla="*/ 627320 w 1329069"/>
                          <a:gd name="connsiteY21" fmla="*/ 29106 h 458308"/>
                          <a:gd name="connsiteX22" fmla="*/ 388464 w 1329069"/>
                          <a:gd name="connsiteY22" fmla="*/ 0 h 458308"/>
                          <a:gd name="connsiteX23" fmla="*/ 95693 w 1329069"/>
                          <a:gd name="connsiteY23" fmla="*/ 29106 h 458308"/>
                          <a:gd name="connsiteX24" fmla="*/ 53162 w 1329069"/>
                          <a:gd name="connsiteY24" fmla="*/ 39739 h 458308"/>
                          <a:gd name="connsiteX25" fmla="*/ 0 w 1329069"/>
                          <a:gd name="connsiteY25" fmla="*/ 50371 h 45830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</a:cxnLst>
                        <a:rect l="l" t="t" r="r" b="b"/>
                        <a:pathLst>
                          <a:path w="1329069" h="458308">
                            <a:moveTo>
                              <a:pt x="0" y="50371"/>
                            </a:moveTo>
                            <a:lnTo>
                              <a:pt x="0" y="50371"/>
                            </a:lnTo>
                            <a:cubicBezTo>
                              <a:pt x="14908" y="95096"/>
                              <a:pt x="27232" y="147105"/>
                              <a:pt x="53162" y="188594"/>
                            </a:cubicBezTo>
                            <a:cubicBezTo>
                              <a:pt x="62554" y="203622"/>
                              <a:pt x="64759" y="211475"/>
                              <a:pt x="85060" y="231125"/>
                            </a:cubicBezTo>
                            <a:cubicBezTo>
                              <a:pt x="105361" y="250775"/>
                              <a:pt x="99351" y="265779"/>
                              <a:pt x="174966" y="306495"/>
                            </a:cubicBezTo>
                            <a:cubicBezTo>
                              <a:pt x="204405" y="322347"/>
                              <a:pt x="245356" y="337608"/>
                              <a:pt x="265813" y="348083"/>
                            </a:cubicBezTo>
                            <a:cubicBezTo>
                              <a:pt x="286270" y="358558"/>
                              <a:pt x="285915" y="364433"/>
                              <a:pt x="297711" y="369348"/>
                            </a:cubicBezTo>
                            <a:cubicBezTo>
                              <a:pt x="328748" y="382280"/>
                              <a:pt x="363331" y="386209"/>
                              <a:pt x="393404" y="401246"/>
                            </a:cubicBezTo>
                            <a:cubicBezTo>
                              <a:pt x="407581" y="408334"/>
                              <a:pt x="420642" y="418341"/>
                              <a:pt x="435934" y="422511"/>
                            </a:cubicBezTo>
                            <a:cubicBezTo>
                              <a:pt x="460112" y="429105"/>
                              <a:pt x="485425" y="430649"/>
                              <a:pt x="510362" y="433143"/>
                            </a:cubicBezTo>
                            <a:cubicBezTo>
                              <a:pt x="556343" y="437741"/>
                              <a:pt x="602565" y="439592"/>
                              <a:pt x="648586" y="443776"/>
                            </a:cubicBezTo>
                            <a:cubicBezTo>
                              <a:pt x="680548" y="446682"/>
                              <a:pt x="712381" y="450864"/>
                              <a:pt x="744279" y="454408"/>
                            </a:cubicBezTo>
                            <a:cubicBezTo>
                              <a:pt x="822251" y="450864"/>
                              <a:pt x="813458" y="465845"/>
                              <a:pt x="890449" y="453013"/>
                            </a:cubicBezTo>
                            <a:cubicBezTo>
                              <a:pt x="903054" y="450912"/>
                              <a:pt x="975975" y="420506"/>
                              <a:pt x="999460" y="411878"/>
                            </a:cubicBezTo>
                            <a:cubicBezTo>
                              <a:pt x="1022945" y="403250"/>
                              <a:pt x="1020725" y="404790"/>
                              <a:pt x="1031358" y="401246"/>
                            </a:cubicBezTo>
                            <a:cubicBezTo>
                              <a:pt x="1038446" y="390613"/>
                              <a:pt x="1056274" y="389171"/>
                              <a:pt x="1069985" y="382852"/>
                            </a:cubicBezTo>
                            <a:cubicBezTo>
                              <a:pt x="1083696" y="376533"/>
                              <a:pt x="1097187" y="369898"/>
                              <a:pt x="1113625" y="363333"/>
                            </a:cubicBezTo>
                            <a:cubicBezTo>
                              <a:pt x="1130063" y="356768"/>
                              <a:pt x="1145111" y="349551"/>
                              <a:pt x="1168614" y="343465"/>
                            </a:cubicBezTo>
                            <a:cubicBezTo>
                              <a:pt x="1192117" y="337379"/>
                              <a:pt x="1212616" y="332821"/>
                              <a:pt x="1254641" y="326818"/>
                            </a:cubicBezTo>
                            <a:cubicBezTo>
                              <a:pt x="1321799" y="304432"/>
                              <a:pt x="1296021" y="305553"/>
                              <a:pt x="1329069" y="305553"/>
                            </a:cubicBezTo>
                            <a:cubicBezTo>
                              <a:pt x="1123506" y="238213"/>
                              <a:pt x="1005689" y="152401"/>
                              <a:pt x="800126" y="85061"/>
                            </a:cubicBezTo>
                            <a:cubicBezTo>
                              <a:pt x="771772" y="60252"/>
                              <a:pt x="695930" y="43283"/>
                              <a:pt x="627320" y="29106"/>
                            </a:cubicBezTo>
                            <a:cubicBezTo>
                              <a:pt x="558710" y="14929"/>
                              <a:pt x="420558" y="0"/>
                              <a:pt x="388464" y="0"/>
                            </a:cubicBezTo>
                            <a:cubicBezTo>
                              <a:pt x="243109" y="0"/>
                              <a:pt x="241004" y="25562"/>
                              <a:pt x="95693" y="29106"/>
                            </a:cubicBezTo>
                            <a:cubicBezTo>
                              <a:pt x="81516" y="32650"/>
                              <a:pt x="67025" y="35118"/>
                              <a:pt x="53162" y="39739"/>
                            </a:cubicBezTo>
                            <a:cubicBezTo>
                              <a:pt x="-14581" y="62320"/>
                              <a:pt x="8860" y="48599"/>
                              <a:pt x="0" y="50371"/>
                            </a:cubicBezTo>
                            <a:close/>
                          </a:path>
                        </a:pathLst>
                      </a:custGeom>
                      <a:grpFill/>
                      <a:ln>
                        <a:solidFill>
                          <a:srgbClr val="660033"/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hu-HU"/>
                      </a:p>
                    </p:txBody>
                  </p:sp>
                  <p:sp>
                    <p:nvSpPr>
                      <p:cNvPr id="512" name="Szalagív 511">
                        <a:extLst>
                          <a:ext uri="{FF2B5EF4-FFF2-40B4-BE49-F238E27FC236}">
                            <a16:creationId xmlns:a16="http://schemas.microsoft.com/office/drawing/2014/main" id="{DEB2940E-1A2A-D17C-736C-9F1B2DFB0A08}"/>
                          </a:ext>
                        </a:extLst>
                      </p:cNvPr>
                      <p:cNvSpPr/>
                      <p:nvPr/>
                    </p:nvSpPr>
                    <p:spPr>
                      <a:xfrm rot="10262604" flipH="1">
                        <a:off x="415446" y="6124393"/>
                        <a:ext cx="2773222" cy="2027778"/>
                      </a:xfrm>
                      <a:prstGeom prst="blockArc">
                        <a:avLst>
                          <a:gd name="adj1" fmla="val 15364562"/>
                          <a:gd name="adj2" fmla="val 20486632"/>
                          <a:gd name="adj3" fmla="val 8997"/>
                        </a:avLst>
                      </a:prstGeom>
                      <a:grpFill/>
                      <a:ln>
                        <a:solidFill>
                          <a:srgbClr val="660033"/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hu-HU">
                          <a:solidFill>
                            <a:schemeClr val="tx1"/>
                          </a:solidFill>
                        </a:endParaRPr>
                      </a:p>
                    </p:txBody>
                  </p:sp>
                  <p:sp>
                    <p:nvSpPr>
                      <p:cNvPr id="513" name="Szalagív 512">
                        <a:extLst>
                          <a:ext uri="{FF2B5EF4-FFF2-40B4-BE49-F238E27FC236}">
                            <a16:creationId xmlns:a16="http://schemas.microsoft.com/office/drawing/2014/main" id="{97359BA9-56B7-58C6-62E4-B44790FFF547}"/>
                          </a:ext>
                        </a:extLst>
                      </p:cNvPr>
                      <p:cNvSpPr/>
                      <p:nvPr/>
                    </p:nvSpPr>
                    <p:spPr>
                      <a:xfrm rot="20452908">
                        <a:off x="2363511" y="6784357"/>
                        <a:ext cx="3537010" cy="1846025"/>
                      </a:xfrm>
                      <a:prstGeom prst="blockArc">
                        <a:avLst>
                          <a:gd name="adj1" fmla="val 12999066"/>
                          <a:gd name="adj2" fmla="val 20895779"/>
                          <a:gd name="adj3" fmla="val 8459"/>
                        </a:avLst>
                      </a:prstGeom>
                      <a:grpFill/>
                      <a:ln>
                        <a:solidFill>
                          <a:srgbClr val="660033"/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hu-HU">
                          <a:solidFill>
                            <a:schemeClr val="tx1"/>
                          </a:solidFill>
                        </a:endParaRPr>
                      </a:p>
                    </p:txBody>
                  </p:sp>
                  <p:sp>
                    <p:nvSpPr>
                      <p:cNvPr id="514" name="Szabadkézi sokszög: alakzat 513">
                        <a:extLst>
                          <a:ext uri="{FF2B5EF4-FFF2-40B4-BE49-F238E27FC236}">
                            <a16:creationId xmlns:a16="http://schemas.microsoft.com/office/drawing/2014/main" id="{B239087E-9E0F-1F46-A916-12FAFA6320F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372925" y="5578458"/>
                        <a:ext cx="4406900" cy="6095179"/>
                      </a:xfrm>
                      <a:custGeom>
                        <a:avLst/>
                        <a:gdLst>
                          <a:gd name="connsiteX0" fmla="*/ 4406900 w 4406900"/>
                          <a:gd name="connsiteY0" fmla="*/ 0 h 6095179"/>
                          <a:gd name="connsiteX1" fmla="*/ 4406900 w 4406900"/>
                          <a:gd name="connsiteY1" fmla="*/ 0 h 6095179"/>
                          <a:gd name="connsiteX2" fmla="*/ 4267200 w 4406900"/>
                          <a:gd name="connsiteY2" fmla="*/ 12700 h 6095179"/>
                          <a:gd name="connsiteX3" fmla="*/ 4241800 w 4406900"/>
                          <a:gd name="connsiteY3" fmla="*/ 63500 h 6095179"/>
                          <a:gd name="connsiteX4" fmla="*/ 4229100 w 4406900"/>
                          <a:gd name="connsiteY4" fmla="*/ 114300 h 6095179"/>
                          <a:gd name="connsiteX5" fmla="*/ 4203700 w 4406900"/>
                          <a:gd name="connsiteY5" fmla="*/ 292100 h 6095179"/>
                          <a:gd name="connsiteX6" fmla="*/ 4178300 w 4406900"/>
                          <a:gd name="connsiteY6" fmla="*/ 977900 h 6095179"/>
                          <a:gd name="connsiteX7" fmla="*/ 4127500 w 4406900"/>
                          <a:gd name="connsiteY7" fmla="*/ 1130300 h 6095179"/>
                          <a:gd name="connsiteX8" fmla="*/ 4089400 w 4406900"/>
                          <a:gd name="connsiteY8" fmla="*/ 1244600 h 6095179"/>
                          <a:gd name="connsiteX9" fmla="*/ 4076700 w 4406900"/>
                          <a:gd name="connsiteY9" fmla="*/ 1295400 h 6095179"/>
                          <a:gd name="connsiteX10" fmla="*/ 4051300 w 4406900"/>
                          <a:gd name="connsiteY10" fmla="*/ 1346200 h 6095179"/>
                          <a:gd name="connsiteX11" fmla="*/ 4038600 w 4406900"/>
                          <a:gd name="connsiteY11" fmla="*/ 1397000 h 6095179"/>
                          <a:gd name="connsiteX12" fmla="*/ 4013200 w 4406900"/>
                          <a:gd name="connsiteY12" fmla="*/ 1447800 h 6095179"/>
                          <a:gd name="connsiteX13" fmla="*/ 3987800 w 4406900"/>
                          <a:gd name="connsiteY13" fmla="*/ 1549400 h 6095179"/>
                          <a:gd name="connsiteX14" fmla="*/ 4000500 w 4406900"/>
                          <a:gd name="connsiteY14" fmla="*/ 1638300 h 6095179"/>
                          <a:gd name="connsiteX15" fmla="*/ 4064000 w 4406900"/>
                          <a:gd name="connsiteY15" fmla="*/ 1765300 h 6095179"/>
                          <a:gd name="connsiteX16" fmla="*/ 4076700 w 4406900"/>
                          <a:gd name="connsiteY16" fmla="*/ 1828800 h 6095179"/>
                          <a:gd name="connsiteX17" fmla="*/ 4076700 w 4406900"/>
                          <a:gd name="connsiteY17" fmla="*/ 2349500 h 6095179"/>
                          <a:gd name="connsiteX18" fmla="*/ 4064000 w 4406900"/>
                          <a:gd name="connsiteY18" fmla="*/ 2832100 h 6095179"/>
                          <a:gd name="connsiteX19" fmla="*/ 4038600 w 4406900"/>
                          <a:gd name="connsiteY19" fmla="*/ 3035300 h 6095179"/>
                          <a:gd name="connsiteX20" fmla="*/ 4025900 w 4406900"/>
                          <a:gd name="connsiteY20" fmla="*/ 3124200 h 6095179"/>
                          <a:gd name="connsiteX21" fmla="*/ 4000500 w 4406900"/>
                          <a:gd name="connsiteY21" fmla="*/ 3276600 h 6095179"/>
                          <a:gd name="connsiteX22" fmla="*/ 3975100 w 4406900"/>
                          <a:gd name="connsiteY22" fmla="*/ 3416300 h 6095179"/>
                          <a:gd name="connsiteX23" fmla="*/ 3949700 w 4406900"/>
                          <a:gd name="connsiteY23" fmla="*/ 3556000 h 6095179"/>
                          <a:gd name="connsiteX24" fmla="*/ 3924300 w 4406900"/>
                          <a:gd name="connsiteY24" fmla="*/ 3644900 h 6095179"/>
                          <a:gd name="connsiteX25" fmla="*/ 3911600 w 4406900"/>
                          <a:gd name="connsiteY25" fmla="*/ 3784600 h 6095179"/>
                          <a:gd name="connsiteX26" fmla="*/ 3898900 w 4406900"/>
                          <a:gd name="connsiteY26" fmla="*/ 3822700 h 6095179"/>
                          <a:gd name="connsiteX27" fmla="*/ 3873500 w 4406900"/>
                          <a:gd name="connsiteY27" fmla="*/ 3975100 h 6095179"/>
                          <a:gd name="connsiteX28" fmla="*/ 3860800 w 4406900"/>
                          <a:gd name="connsiteY28" fmla="*/ 4025900 h 6095179"/>
                          <a:gd name="connsiteX29" fmla="*/ 3848100 w 4406900"/>
                          <a:gd name="connsiteY29" fmla="*/ 4102100 h 6095179"/>
                          <a:gd name="connsiteX30" fmla="*/ 3835400 w 4406900"/>
                          <a:gd name="connsiteY30" fmla="*/ 4140200 h 6095179"/>
                          <a:gd name="connsiteX31" fmla="*/ 3810000 w 4406900"/>
                          <a:gd name="connsiteY31" fmla="*/ 4241800 h 6095179"/>
                          <a:gd name="connsiteX32" fmla="*/ 3784600 w 4406900"/>
                          <a:gd name="connsiteY32" fmla="*/ 4318000 h 6095179"/>
                          <a:gd name="connsiteX33" fmla="*/ 3771900 w 4406900"/>
                          <a:gd name="connsiteY33" fmla="*/ 4356100 h 6095179"/>
                          <a:gd name="connsiteX34" fmla="*/ 3733800 w 4406900"/>
                          <a:gd name="connsiteY34" fmla="*/ 4394200 h 6095179"/>
                          <a:gd name="connsiteX35" fmla="*/ 3708400 w 4406900"/>
                          <a:gd name="connsiteY35" fmla="*/ 4432300 h 6095179"/>
                          <a:gd name="connsiteX36" fmla="*/ 3644900 w 4406900"/>
                          <a:gd name="connsiteY36" fmla="*/ 4483100 h 6095179"/>
                          <a:gd name="connsiteX37" fmla="*/ 3543300 w 4406900"/>
                          <a:gd name="connsiteY37" fmla="*/ 4572000 h 6095179"/>
                          <a:gd name="connsiteX38" fmla="*/ 3479800 w 4406900"/>
                          <a:gd name="connsiteY38" fmla="*/ 4584700 h 6095179"/>
                          <a:gd name="connsiteX39" fmla="*/ 3378200 w 4406900"/>
                          <a:gd name="connsiteY39" fmla="*/ 4635500 h 6095179"/>
                          <a:gd name="connsiteX40" fmla="*/ 3327400 w 4406900"/>
                          <a:gd name="connsiteY40" fmla="*/ 4660900 h 6095179"/>
                          <a:gd name="connsiteX41" fmla="*/ 3289300 w 4406900"/>
                          <a:gd name="connsiteY41" fmla="*/ 4673600 h 6095179"/>
                          <a:gd name="connsiteX42" fmla="*/ 3149600 w 4406900"/>
                          <a:gd name="connsiteY42" fmla="*/ 4724400 h 6095179"/>
                          <a:gd name="connsiteX43" fmla="*/ 3073400 w 4406900"/>
                          <a:gd name="connsiteY43" fmla="*/ 4737100 h 6095179"/>
                          <a:gd name="connsiteX44" fmla="*/ 3022600 w 4406900"/>
                          <a:gd name="connsiteY44" fmla="*/ 4749800 h 6095179"/>
                          <a:gd name="connsiteX45" fmla="*/ 2959100 w 4406900"/>
                          <a:gd name="connsiteY45" fmla="*/ 4762500 h 6095179"/>
                          <a:gd name="connsiteX46" fmla="*/ 2819400 w 4406900"/>
                          <a:gd name="connsiteY46" fmla="*/ 4800600 h 6095179"/>
                          <a:gd name="connsiteX47" fmla="*/ 2641600 w 4406900"/>
                          <a:gd name="connsiteY47" fmla="*/ 4838700 h 6095179"/>
                          <a:gd name="connsiteX48" fmla="*/ 2565400 w 4406900"/>
                          <a:gd name="connsiteY48" fmla="*/ 4864100 h 6095179"/>
                          <a:gd name="connsiteX49" fmla="*/ 2451100 w 4406900"/>
                          <a:gd name="connsiteY49" fmla="*/ 4876800 h 6095179"/>
                          <a:gd name="connsiteX50" fmla="*/ 2311400 w 4406900"/>
                          <a:gd name="connsiteY50" fmla="*/ 4902200 h 6095179"/>
                          <a:gd name="connsiteX51" fmla="*/ 2247900 w 4406900"/>
                          <a:gd name="connsiteY51" fmla="*/ 4914900 h 6095179"/>
                          <a:gd name="connsiteX52" fmla="*/ 2209800 w 4406900"/>
                          <a:gd name="connsiteY52" fmla="*/ 4927600 h 6095179"/>
                          <a:gd name="connsiteX53" fmla="*/ 2082800 w 4406900"/>
                          <a:gd name="connsiteY53" fmla="*/ 4940300 h 6095179"/>
                          <a:gd name="connsiteX54" fmla="*/ 1587500 w 4406900"/>
                          <a:gd name="connsiteY54" fmla="*/ 4965700 h 6095179"/>
                          <a:gd name="connsiteX55" fmla="*/ 1511300 w 4406900"/>
                          <a:gd name="connsiteY55" fmla="*/ 4991100 h 6095179"/>
                          <a:gd name="connsiteX56" fmla="*/ 1397000 w 4406900"/>
                          <a:gd name="connsiteY56" fmla="*/ 5029200 h 6095179"/>
                          <a:gd name="connsiteX57" fmla="*/ 1282700 w 4406900"/>
                          <a:gd name="connsiteY57" fmla="*/ 5092700 h 6095179"/>
                          <a:gd name="connsiteX58" fmla="*/ 1168400 w 4406900"/>
                          <a:gd name="connsiteY58" fmla="*/ 5143500 h 6095179"/>
                          <a:gd name="connsiteX59" fmla="*/ 1130300 w 4406900"/>
                          <a:gd name="connsiteY59" fmla="*/ 5168900 h 6095179"/>
                          <a:gd name="connsiteX60" fmla="*/ 1092200 w 4406900"/>
                          <a:gd name="connsiteY60" fmla="*/ 5181600 h 6095179"/>
                          <a:gd name="connsiteX61" fmla="*/ 1003300 w 4406900"/>
                          <a:gd name="connsiteY61" fmla="*/ 5232400 h 6095179"/>
                          <a:gd name="connsiteX62" fmla="*/ 977900 w 4406900"/>
                          <a:gd name="connsiteY62" fmla="*/ 5270500 h 6095179"/>
                          <a:gd name="connsiteX63" fmla="*/ 939800 w 4406900"/>
                          <a:gd name="connsiteY63" fmla="*/ 5295900 h 6095179"/>
                          <a:gd name="connsiteX64" fmla="*/ 838200 w 4406900"/>
                          <a:gd name="connsiteY64" fmla="*/ 5372100 h 6095179"/>
                          <a:gd name="connsiteX65" fmla="*/ 762000 w 4406900"/>
                          <a:gd name="connsiteY65" fmla="*/ 5435600 h 6095179"/>
                          <a:gd name="connsiteX66" fmla="*/ 673100 w 4406900"/>
                          <a:gd name="connsiteY66" fmla="*/ 5486400 h 6095179"/>
                          <a:gd name="connsiteX67" fmla="*/ 622300 w 4406900"/>
                          <a:gd name="connsiteY67" fmla="*/ 5537200 h 6095179"/>
                          <a:gd name="connsiteX68" fmla="*/ 584200 w 4406900"/>
                          <a:gd name="connsiteY68" fmla="*/ 5562600 h 6095179"/>
                          <a:gd name="connsiteX69" fmla="*/ 533400 w 4406900"/>
                          <a:gd name="connsiteY69" fmla="*/ 5600700 h 6095179"/>
                          <a:gd name="connsiteX70" fmla="*/ 457200 w 4406900"/>
                          <a:gd name="connsiteY70" fmla="*/ 5651500 h 6095179"/>
                          <a:gd name="connsiteX71" fmla="*/ 406400 w 4406900"/>
                          <a:gd name="connsiteY71" fmla="*/ 5689600 h 6095179"/>
                          <a:gd name="connsiteX72" fmla="*/ 330200 w 4406900"/>
                          <a:gd name="connsiteY72" fmla="*/ 5740400 h 6095179"/>
                          <a:gd name="connsiteX73" fmla="*/ 215900 w 4406900"/>
                          <a:gd name="connsiteY73" fmla="*/ 5829300 h 6095179"/>
                          <a:gd name="connsiteX74" fmla="*/ 152400 w 4406900"/>
                          <a:gd name="connsiteY74" fmla="*/ 5880100 h 6095179"/>
                          <a:gd name="connsiteX75" fmla="*/ 88900 w 4406900"/>
                          <a:gd name="connsiteY75" fmla="*/ 5930900 h 6095179"/>
                          <a:gd name="connsiteX76" fmla="*/ 0 w 4406900"/>
                          <a:gd name="connsiteY76" fmla="*/ 6007100 h 6095179"/>
                          <a:gd name="connsiteX77" fmla="*/ 88900 w 4406900"/>
                          <a:gd name="connsiteY77" fmla="*/ 6019800 h 6095179"/>
                          <a:gd name="connsiteX78" fmla="*/ 152400 w 4406900"/>
                          <a:gd name="connsiteY78" fmla="*/ 6045200 h 6095179"/>
                          <a:gd name="connsiteX79" fmla="*/ 254000 w 4406900"/>
                          <a:gd name="connsiteY79" fmla="*/ 6057900 h 6095179"/>
                          <a:gd name="connsiteX80" fmla="*/ 635000 w 4406900"/>
                          <a:gd name="connsiteY80" fmla="*/ 6045200 h 6095179"/>
                          <a:gd name="connsiteX81" fmla="*/ 1384300 w 4406900"/>
                          <a:gd name="connsiteY81" fmla="*/ 6019800 h 6095179"/>
                          <a:gd name="connsiteX82" fmla="*/ 2324100 w 4406900"/>
                          <a:gd name="connsiteY82" fmla="*/ 6032500 h 6095179"/>
                          <a:gd name="connsiteX83" fmla="*/ 2743200 w 4406900"/>
                          <a:gd name="connsiteY83" fmla="*/ 6045200 h 6095179"/>
                          <a:gd name="connsiteX84" fmla="*/ 2933700 w 4406900"/>
                          <a:gd name="connsiteY84" fmla="*/ 6057900 h 6095179"/>
                          <a:gd name="connsiteX85" fmla="*/ 4114800 w 4406900"/>
                          <a:gd name="connsiteY85" fmla="*/ 6070600 h 6095179"/>
                          <a:gd name="connsiteX86" fmla="*/ 4356100 w 4406900"/>
                          <a:gd name="connsiteY86" fmla="*/ 6070600 h 6095179"/>
                          <a:gd name="connsiteX87" fmla="*/ 4368800 w 4406900"/>
                          <a:gd name="connsiteY87" fmla="*/ 5727700 h 6095179"/>
                          <a:gd name="connsiteX88" fmla="*/ 4381500 w 4406900"/>
                          <a:gd name="connsiteY88" fmla="*/ 5588000 h 6095179"/>
                          <a:gd name="connsiteX89" fmla="*/ 4381500 w 4406900"/>
                          <a:gd name="connsiteY89" fmla="*/ 4203700 h 6095179"/>
                          <a:gd name="connsiteX90" fmla="*/ 4368800 w 4406900"/>
                          <a:gd name="connsiteY90" fmla="*/ 1689100 h 6095179"/>
                          <a:gd name="connsiteX91" fmla="*/ 4343400 w 4406900"/>
                          <a:gd name="connsiteY91" fmla="*/ 762000 h 6095179"/>
                          <a:gd name="connsiteX92" fmla="*/ 4356100 w 4406900"/>
                          <a:gd name="connsiteY92" fmla="*/ 215900 h 6095179"/>
                          <a:gd name="connsiteX93" fmla="*/ 4381500 w 4406900"/>
                          <a:gd name="connsiteY93" fmla="*/ 165100 h 6095179"/>
                          <a:gd name="connsiteX94" fmla="*/ 4394200 w 4406900"/>
                          <a:gd name="connsiteY94" fmla="*/ 114300 h 6095179"/>
                          <a:gd name="connsiteX95" fmla="*/ 4406900 w 4406900"/>
                          <a:gd name="connsiteY95" fmla="*/ 0 h 609517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  <a:cxn ang="0">
                            <a:pos x="connsiteX62" y="connsiteY62"/>
                          </a:cxn>
                          <a:cxn ang="0">
                            <a:pos x="connsiteX63" y="connsiteY63"/>
                          </a:cxn>
                          <a:cxn ang="0">
                            <a:pos x="connsiteX64" y="connsiteY64"/>
                          </a:cxn>
                          <a:cxn ang="0">
                            <a:pos x="connsiteX65" y="connsiteY65"/>
                          </a:cxn>
                          <a:cxn ang="0">
                            <a:pos x="connsiteX66" y="connsiteY66"/>
                          </a:cxn>
                          <a:cxn ang="0">
                            <a:pos x="connsiteX67" y="connsiteY67"/>
                          </a:cxn>
                          <a:cxn ang="0">
                            <a:pos x="connsiteX68" y="connsiteY68"/>
                          </a:cxn>
                          <a:cxn ang="0">
                            <a:pos x="connsiteX69" y="connsiteY69"/>
                          </a:cxn>
                          <a:cxn ang="0">
                            <a:pos x="connsiteX70" y="connsiteY70"/>
                          </a:cxn>
                          <a:cxn ang="0">
                            <a:pos x="connsiteX71" y="connsiteY71"/>
                          </a:cxn>
                          <a:cxn ang="0">
                            <a:pos x="connsiteX72" y="connsiteY72"/>
                          </a:cxn>
                          <a:cxn ang="0">
                            <a:pos x="connsiteX73" y="connsiteY73"/>
                          </a:cxn>
                          <a:cxn ang="0">
                            <a:pos x="connsiteX74" y="connsiteY74"/>
                          </a:cxn>
                          <a:cxn ang="0">
                            <a:pos x="connsiteX75" y="connsiteY75"/>
                          </a:cxn>
                          <a:cxn ang="0">
                            <a:pos x="connsiteX76" y="connsiteY76"/>
                          </a:cxn>
                          <a:cxn ang="0">
                            <a:pos x="connsiteX77" y="connsiteY77"/>
                          </a:cxn>
                          <a:cxn ang="0">
                            <a:pos x="connsiteX78" y="connsiteY78"/>
                          </a:cxn>
                          <a:cxn ang="0">
                            <a:pos x="connsiteX79" y="connsiteY79"/>
                          </a:cxn>
                          <a:cxn ang="0">
                            <a:pos x="connsiteX80" y="connsiteY80"/>
                          </a:cxn>
                          <a:cxn ang="0">
                            <a:pos x="connsiteX81" y="connsiteY81"/>
                          </a:cxn>
                          <a:cxn ang="0">
                            <a:pos x="connsiteX82" y="connsiteY82"/>
                          </a:cxn>
                          <a:cxn ang="0">
                            <a:pos x="connsiteX83" y="connsiteY83"/>
                          </a:cxn>
                          <a:cxn ang="0">
                            <a:pos x="connsiteX84" y="connsiteY84"/>
                          </a:cxn>
                          <a:cxn ang="0">
                            <a:pos x="connsiteX85" y="connsiteY85"/>
                          </a:cxn>
                          <a:cxn ang="0">
                            <a:pos x="connsiteX86" y="connsiteY86"/>
                          </a:cxn>
                          <a:cxn ang="0">
                            <a:pos x="connsiteX87" y="connsiteY87"/>
                          </a:cxn>
                          <a:cxn ang="0">
                            <a:pos x="connsiteX88" y="connsiteY88"/>
                          </a:cxn>
                          <a:cxn ang="0">
                            <a:pos x="connsiteX89" y="connsiteY89"/>
                          </a:cxn>
                          <a:cxn ang="0">
                            <a:pos x="connsiteX90" y="connsiteY90"/>
                          </a:cxn>
                          <a:cxn ang="0">
                            <a:pos x="connsiteX91" y="connsiteY91"/>
                          </a:cxn>
                          <a:cxn ang="0">
                            <a:pos x="connsiteX92" y="connsiteY92"/>
                          </a:cxn>
                          <a:cxn ang="0">
                            <a:pos x="connsiteX93" y="connsiteY93"/>
                          </a:cxn>
                          <a:cxn ang="0">
                            <a:pos x="connsiteX94" y="connsiteY94"/>
                          </a:cxn>
                          <a:cxn ang="0">
                            <a:pos x="connsiteX95" y="connsiteY95"/>
                          </a:cxn>
                        </a:cxnLst>
                        <a:rect l="l" t="t" r="r" b="b"/>
                        <a:pathLst>
                          <a:path w="4406900" h="6095179">
                            <a:moveTo>
                              <a:pt x="4406900" y="0"/>
                            </a:moveTo>
                            <a:lnTo>
                              <a:pt x="4406900" y="0"/>
                            </a:lnTo>
                            <a:cubicBezTo>
                              <a:pt x="4360333" y="4233"/>
                              <a:pt x="4310842" y="-4085"/>
                              <a:pt x="4267200" y="12700"/>
                            </a:cubicBezTo>
                            <a:cubicBezTo>
                              <a:pt x="4249530" y="19496"/>
                              <a:pt x="4248447" y="45773"/>
                              <a:pt x="4241800" y="63500"/>
                            </a:cubicBezTo>
                            <a:cubicBezTo>
                              <a:pt x="4235671" y="79843"/>
                              <a:pt x="4232523" y="97184"/>
                              <a:pt x="4229100" y="114300"/>
                            </a:cubicBezTo>
                            <a:cubicBezTo>
                              <a:pt x="4216893" y="175337"/>
                              <a:pt x="4211504" y="229668"/>
                              <a:pt x="4203700" y="292100"/>
                            </a:cubicBezTo>
                            <a:cubicBezTo>
                              <a:pt x="4195233" y="520700"/>
                              <a:pt x="4196398" y="749860"/>
                              <a:pt x="4178300" y="977900"/>
                            </a:cubicBezTo>
                            <a:cubicBezTo>
                              <a:pt x="4174362" y="1027519"/>
                              <a:pt x="4140102" y="1079894"/>
                              <a:pt x="4127500" y="1130300"/>
                            </a:cubicBezTo>
                            <a:cubicBezTo>
                              <a:pt x="4097066" y="1252038"/>
                              <a:pt x="4137224" y="1101129"/>
                              <a:pt x="4089400" y="1244600"/>
                            </a:cubicBezTo>
                            <a:cubicBezTo>
                              <a:pt x="4083880" y="1261159"/>
                              <a:pt x="4082829" y="1279057"/>
                              <a:pt x="4076700" y="1295400"/>
                            </a:cubicBezTo>
                            <a:cubicBezTo>
                              <a:pt x="4070053" y="1313127"/>
                              <a:pt x="4057947" y="1328473"/>
                              <a:pt x="4051300" y="1346200"/>
                            </a:cubicBezTo>
                            <a:cubicBezTo>
                              <a:pt x="4045171" y="1362543"/>
                              <a:pt x="4044729" y="1380657"/>
                              <a:pt x="4038600" y="1397000"/>
                            </a:cubicBezTo>
                            <a:cubicBezTo>
                              <a:pt x="4031953" y="1414727"/>
                              <a:pt x="4019187" y="1429839"/>
                              <a:pt x="4013200" y="1447800"/>
                            </a:cubicBezTo>
                            <a:cubicBezTo>
                              <a:pt x="4002161" y="1480918"/>
                              <a:pt x="3987800" y="1549400"/>
                              <a:pt x="3987800" y="1549400"/>
                            </a:cubicBezTo>
                            <a:cubicBezTo>
                              <a:pt x="3992033" y="1579033"/>
                              <a:pt x="3990537" y="1610072"/>
                              <a:pt x="4000500" y="1638300"/>
                            </a:cubicBezTo>
                            <a:cubicBezTo>
                              <a:pt x="4016252" y="1682932"/>
                              <a:pt x="4064000" y="1765300"/>
                              <a:pt x="4064000" y="1765300"/>
                            </a:cubicBezTo>
                            <a:cubicBezTo>
                              <a:pt x="4068233" y="1786467"/>
                              <a:pt x="4074552" y="1807321"/>
                              <a:pt x="4076700" y="1828800"/>
                            </a:cubicBezTo>
                            <a:cubicBezTo>
                              <a:pt x="4100361" y="2065412"/>
                              <a:pt x="4085556" y="2066115"/>
                              <a:pt x="4076700" y="2349500"/>
                            </a:cubicBezTo>
                            <a:cubicBezTo>
                              <a:pt x="4071674" y="2510344"/>
                              <a:pt x="4070563" y="2671312"/>
                              <a:pt x="4064000" y="2832100"/>
                            </a:cubicBezTo>
                            <a:cubicBezTo>
                              <a:pt x="4057479" y="2991874"/>
                              <a:pt x="4056716" y="2926606"/>
                              <a:pt x="4038600" y="3035300"/>
                            </a:cubicBezTo>
                            <a:cubicBezTo>
                              <a:pt x="4033679" y="3064827"/>
                              <a:pt x="4030569" y="3094632"/>
                              <a:pt x="4025900" y="3124200"/>
                            </a:cubicBezTo>
                            <a:cubicBezTo>
                              <a:pt x="4017868" y="3175071"/>
                              <a:pt x="4008967" y="3225800"/>
                              <a:pt x="4000500" y="3276600"/>
                            </a:cubicBezTo>
                            <a:cubicBezTo>
                              <a:pt x="3963077" y="3501139"/>
                              <a:pt x="4010600" y="3221049"/>
                              <a:pt x="3975100" y="3416300"/>
                            </a:cubicBezTo>
                            <a:cubicBezTo>
                              <a:pt x="3961314" y="3492122"/>
                              <a:pt x="3965385" y="3485415"/>
                              <a:pt x="3949700" y="3556000"/>
                            </a:cubicBezTo>
                            <a:cubicBezTo>
                              <a:pt x="3939069" y="3603840"/>
                              <a:pt x="3938443" y="3602472"/>
                              <a:pt x="3924300" y="3644900"/>
                            </a:cubicBezTo>
                            <a:cubicBezTo>
                              <a:pt x="3920067" y="3691467"/>
                              <a:pt x="3918213" y="3738311"/>
                              <a:pt x="3911600" y="3784600"/>
                            </a:cubicBezTo>
                            <a:cubicBezTo>
                              <a:pt x="3909707" y="3797852"/>
                              <a:pt x="3901525" y="3809573"/>
                              <a:pt x="3898900" y="3822700"/>
                            </a:cubicBezTo>
                            <a:cubicBezTo>
                              <a:pt x="3888800" y="3873201"/>
                              <a:pt x="3882991" y="3924481"/>
                              <a:pt x="3873500" y="3975100"/>
                            </a:cubicBezTo>
                            <a:cubicBezTo>
                              <a:pt x="3870283" y="3992256"/>
                              <a:pt x="3864223" y="4008784"/>
                              <a:pt x="3860800" y="4025900"/>
                            </a:cubicBezTo>
                            <a:cubicBezTo>
                              <a:pt x="3855750" y="4051150"/>
                              <a:pt x="3853686" y="4076963"/>
                              <a:pt x="3848100" y="4102100"/>
                            </a:cubicBezTo>
                            <a:cubicBezTo>
                              <a:pt x="3845196" y="4115168"/>
                              <a:pt x="3838922" y="4127285"/>
                              <a:pt x="3835400" y="4140200"/>
                            </a:cubicBezTo>
                            <a:cubicBezTo>
                              <a:pt x="3826215" y="4173879"/>
                              <a:pt x="3821039" y="4208682"/>
                              <a:pt x="3810000" y="4241800"/>
                            </a:cubicBezTo>
                            <a:lnTo>
                              <a:pt x="3784600" y="4318000"/>
                            </a:lnTo>
                            <a:cubicBezTo>
                              <a:pt x="3780367" y="4330700"/>
                              <a:pt x="3781366" y="4346634"/>
                              <a:pt x="3771900" y="4356100"/>
                            </a:cubicBezTo>
                            <a:cubicBezTo>
                              <a:pt x="3759200" y="4368800"/>
                              <a:pt x="3745298" y="4380402"/>
                              <a:pt x="3733800" y="4394200"/>
                            </a:cubicBezTo>
                            <a:cubicBezTo>
                              <a:pt x="3724029" y="4405926"/>
                              <a:pt x="3719193" y="4421507"/>
                              <a:pt x="3708400" y="4432300"/>
                            </a:cubicBezTo>
                            <a:cubicBezTo>
                              <a:pt x="3689233" y="4451467"/>
                              <a:pt x="3665160" y="4465091"/>
                              <a:pt x="3644900" y="4483100"/>
                            </a:cubicBezTo>
                            <a:cubicBezTo>
                              <a:pt x="3617106" y="4507806"/>
                              <a:pt x="3579694" y="4555825"/>
                              <a:pt x="3543300" y="4572000"/>
                            </a:cubicBezTo>
                            <a:cubicBezTo>
                              <a:pt x="3523575" y="4580767"/>
                              <a:pt x="3500967" y="4580467"/>
                              <a:pt x="3479800" y="4584700"/>
                            </a:cubicBezTo>
                            <a:cubicBezTo>
                              <a:pt x="3412331" y="4629679"/>
                              <a:pt x="3471406" y="4594075"/>
                              <a:pt x="3378200" y="4635500"/>
                            </a:cubicBezTo>
                            <a:cubicBezTo>
                              <a:pt x="3360900" y="4643189"/>
                              <a:pt x="3344801" y="4653442"/>
                              <a:pt x="3327400" y="4660900"/>
                            </a:cubicBezTo>
                            <a:cubicBezTo>
                              <a:pt x="3315095" y="4666173"/>
                              <a:pt x="3301835" y="4668900"/>
                              <a:pt x="3289300" y="4673600"/>
                            </a:cubicBezTo>
                            <a:cubicBezTo>
                              <a:pt x="3238801" y="4692537"/>
                              <a:pt x="3202964" y="4711059"/>
                              <a:pt x="3149600" y="4724400"/>
                            </a:cubicBezTo>
                            <a:cubicBezTo>
                              <a:pt x="3124618" y="4730645"/>
                              <a:pt x="3098650" y="4732050"/>
                              <a:pt x="3073400" y="4737100"/>
                            </a:cubicBezTo>
                            <a:cubicBezTo>
                              <a:pt x="3056284" y="4740523"/>
                              <a:pt x="3039639" y="4746014"/>
                              <a:pt x="3022600" y="4749800"/>
                            </a:cubicBezTo>
                            <a:cubicBezTo>
                              <a:pt x="3001528" y="4754483"/>
                              <a:pt x="2980267" y="4758267"/>
                              <a:pt x="2959100" y="4762500"/>
                            </a:cubicBezTo>
                            <a:cubicBezTo>
                              <a:pt x="2888251" y="4809733"/>
                              <a:pt x="2945874" y="4779521"/>
                              <a:pt x="2819400" y="4800600"/>
                            </a:cubicBezTo>
                            <a:cubicBezTo>
                              <a:pt x="2797278" y="4804287"/>
                              <a:pt x="2684960" y="4825692"/>
                              <a:pt x="2641600" y="4838700"/>
                            </a:cubicBezTo>
                            <a:cubicBezTo>
                              <a:pt x="2615955" y="4846393"/>
                              <a:pt x="2592010" y="4861143"/>
                              <a:pt x="2565400" y="4864100"/>
                            </a:cubicBezTo>
                            <a:lnTo>
                              <a:pt x="2451100" y="4876800"/>
                            </a:lnTo>
                            <a:cubicBezTo>
                              <a:pt x="2353570" y="4901182"/>
                              <a:pt x="2447916" y="4879447"/>
                              <a:pt x="2311400" y="4902200"/>
                            </a:cubicBezTo>
                            <a:cubicBezTo>
                              <a:pt x="2290108" y="4905749"/>
                              <a:pt x="2268841" y="4909665"/>
                              <a:pt x="2247900" y="4914900"/>
                            </a:cubicBezTo>
                            <a:cubicBezTo>
                              <a:pt x="2234913" y="4918147"/>
                              <a:pt x="2223031" y="4925564"/>
                              <a:pt x="2209800" y="4927600"/>
                            </a:cubicBezTo>
                            <a:cubicBezTo>
                              <a:pt x="2167750" y="4934069"/>
                              <a:pt x="2125133" y="4936067"/>
                              <a:pt x="2082800" y="4940300"/>
                            </a:cubicBezTo>
                            <a:cubicBezTo>
                              <a:pt x="1874479" y="4992380"/>
                              <a:pt x="2165958" y="4923374"/>
                              <a:pt x="1587500" y="4965700"/>
                            </a:cubicBezTo>
                            <a:cubicBezTo>
                              <a:pt x="1560797" y="4967654"/>
                              <a:pt x="1536462" y="4981950"/>
                              <a:pt x="1511300" y="4991100"/>
                            </a:cubicBezTo>
                            <a:cubicBezTo>
                              <a:pt x="1406088" y="5029359"/>
                              <a:pt x="1489445" y="5006089"/>
                              <a:pt x="1397000" y="5029200"/>
                            </a:cubicBezTo>
                            <a:cubicBezTo>
                              <a:pt x="1277421" y="5148779"/>
                              <a:pt x="1469178" y="4968382"/>
                              <a:pt x="1282700" y="5092700"/>
                            </a:cubicBezTo>
                            <a:cubicBezTo>
                              <a:pt x="1196475" y="5150183"/>
                              <a:pt x="1304420" y="5083047"/>
                              <a:pt x="1168400" y="5143500"/>
                            </a:cubicBezTo>
                            <a:cubicBezTo>
                              <a:pt x="1154452" y="5149699"/>
                              <a:pt x="1143952" y="5162074"/>
                              <a:pt x="1130300" y="5168900"/>
                            </a:cubicBezTo>
                            <a:cubicBezTo>
                              <a:pt x="1118326" y="5174887"/>
                              <a:pt x="1104505" y="5176327"/>
                              <a:pt x="1092200" y="5181600"/>
                            </a:cubicBezTo>
                            <a:cubicBezTo>
                              <a:pt x="1047084" y="5200936"/>
                              <a:pt x="1041564" y="5206891"/>
                              <a:pt x="1003300" y="5232400"/>
                            </a:cubicBezTo>
                            <a:cubicBezTo>
                              <a:pt x="994833" y="5245100"/>
                              <a:pt x="988693" y="5259707"/>
                              <a:pt x="977900" y="5270500"/>
                            </a:cubicBezTo>
                            <a:cubicBezTo>
                              <a:pt x="967107" y="5281293"/>
                              <a:pt x="952144" y="5286922"/>
                              <a:pt x="939800" y="5295900"/>
                            </a:cubicBezTo>
                            <a:cubicBezTo>
                              <a:pt x="905564" y="5320799"/>
                              <a:pt x="871487" y="5345946"/>
                              <a:pt x="838200" y="5372100"/>
                            </a:cubicBezTo>
                            <a:cubicBezTo>
                              <a:pt x="812202" y="5392527"/>
                              <a:pt x="789184" y="5416780"/>
                              <a:pt x="762000" y="5435600"/>
                            </a:cubicBezTo>
                            <a:cubicBezTo>
                              <a:pt x="733938" y="5455027"/>
                              <a:pt x="700702" y="5466326"/>
                              <a:pt x="673100" y="5486400"/>
                            </a:cubicBezTo>
                            <a:cubicBezTo>
                              <a:pt x="653733" y="5500485"/>
                              <a:pt x="640482" y="5521615"/>
                              <a:pt x="622300" y="5537200"/>
                            </a:cubicBezTo>
                            <a:cubicBezTo>
                              <a:pt x="610711" y="5547133"/>
                              <a:pt x="596620" y="5553728"/>
                              <a:pt x="584200" y="5562600"/>
                            </a:cubicBezTo>
                            <a:cubicBezTo>
                              <a:pt x="566976" y="5574903"/>
                              <a:pt x="550740" y="5588562"/>
                              <a:pt x="533400" y="5600700"/>
                            </a:cubicBezTo>
                            <a:cubicBezTo>
                              <a:pt x="508391" y="5618206"/>
                              <a:pt x="481622" y="5633184"/>
                              <a:pt x="457200" y="5651500"/>
                            </a:cubicBezTo>
                            <a:cubicBezTo>
                              <a:pt x="440267" y="5664200"/>
                              <a:pt x="423740" y="5677462"/>
                              <a:pt x="406400" y="5689600"/>
                            </a:cubicBezTo>
                            <a:cubicBezTo>
                              <a:pt x="381391" y="5707106"/>
                              <a:pt x="354817" y="5722347"/>
                              <a:pt x="330200" y="5740400"/>
                            </a:cubicBezTo>
                            <a:cubicBezTo>
                              <a:pt x="291277" y="5768944"/>
                              <a:pt x="253854" y="5799479"/>
                              <a:pt x="215900" y="5829300"/>
                            </a:cubicBezTo>
                            <a:cubicBezTo>
                              <a:pt x="194586" y="5846047"/>
                              <a:pt x="173567" y="5863167"/>
                              <a:pt x="152400" y="5880100"/>
                            </a:cubicBezTo>
                            <a:cubicBezTo>
                              <a:pt x="131233" y="5897033"/>
                              <a:pt x="105833" y="5909733"/>
                              <a:pt x="88900" y="5930900"/>
                            </a:cubicBezTo>
                            <a:cubicBezTo>
                              <a:pt x="29737" y="6004853"/>
                              <a:pt x="63816" y="5985828"/>
                              <a:pt x="0" y="6007100"/>
                            </a:cubicBezTo>
                            <a:cubicBezTo>
                              <a:pt x="29633" y="6011333"/>
                              <a:pt x="59860" y="6012540"/>
                              <a:pt x="88900" y="6019800"/>
                            </a:cubicBezTo>
                            <a:cubicBezTo>
                              <a:pt x="111017" y="6025329"/>
                              <a:pt x="130187" y="6040074"/>
                              <a:pt x="152400" y="6045200"/>
                            </a:cubicBezTo>
                            <a:cubicBezTo>
                              <a:pt x="185656" y="6052875"/>
                              <a:pt x="220133" y="6053667"/>
                              <a:pt x="254000" y="6057900"/>
                            </a:cubicBezTo>
                            <a:lnTo>
                              <a:pt x="635000" y="6045200"/>
                            </a:lnTo>
                            <a:lnTo>
                              <a:pt x="1384300" y="6019800"/>
                            </a:lnTo>
                            <a:lnTo>
                              <a:pt x="2324100" y="6032500"/>
                            </a:lnTo>
                            <a:cubicBezTo>
                              <a:pt x="2463840" y="6035112"/>
                              <a:pt x="2603557" y="6039382"/>
                              <a:pt x="2743200" y="6045200"/>
                            </a:cubicBezTo>
                            <a:cubicBezTo>
                              <a:pt x="2806786" y="6047849"/>
                              <a:pt x="2870070" y="6056722"/>
                              <a:pt x="2933700" y="6057900"/>
                            </a:cubicBezTo>
                            <a:lnTo>
                              <a:pt x="4114800" y="6070600"/>
                            </a:lnTo>
                            <a:cubicBezTo>
                              <a:pt x="4173660" y="6082372"/>
                              <a:pt x="4329921" y="6119468"/>
                              <a:pt x="4356100" y="6070600"/>
                            </a:cubicBezTo>
                            <a:cubicBezTo>
                              <a:pt x="4410112" y="5969778"/>
                              <a:pt x="4362788" y="5841920"/>
                              <a:pt x="4368800" y="5727700"/>
                            </a:cubicBezTo>
                            <a:cubicBezTo>
                              <a:pt x="4371258" y="5681006"/>
                              <a:pt x="4377267" y="5634567"/>
                              <a:pt x="4381500" y="5588000"/>
                            </a:cubicBezTo>
                            <a:cubicBezTo>
                              <a:pt x="4411272" y="4903248"/>
                              <a:pt x="4390638" y="5501335"/>
                              <a:pt x="4381500" y="4203700"/>
                            </a:cubicBezTo>
                            <a:cubicBezTo>
                              <a:pt x="4375597" y="3365510"/>
                              <a:pt x="4375348" y="2527285"/>
                              <a:pt x="4368800" y="1689100"/>
                            </a:cubicBezTo>
                            <a:cubicBezTo>
                              <a:pt x="4363550" y="1017072"/>
                              <a:pt x="4370220" y="1164301"/>
                              <a:pt x="4343400" y="762000"/>
                            </a:cubicBezTo>
                            <a:cubicBezTo>
                              <a:pt x="4347633" y="579967"/>
                              <a:pt x="4344501" y="397613"/>
                              <a:pt x="4356100" y="215900"/>
                            </a:cubicBezTo>
                            <a:cubicBezTo>
                              <a:pt x="4357306" y="197006"/>
                              <a:pt x="4374853" y="182827"/>
                              <a:pt x="4381500" y="165100"/>
                            </a:cubicBezTo>
                            <a:cubicBezTo>
                              <a:pt x="4387629" y="148757"/>
                              <a:pt x="4389967" y="131233"/>
                              <a:pt x="4394200" y="114300"/>
                            </a:cubicBezTo>
                            <a:lnTo>
                              <a:pt x="4406900" y="0"/>
                            </a:lnTo>
                            <a:close/>
                          </a:path>
                        </a:pathLst>
                      </a:custGeom>
                      <a:grpFill/>
                      <a:ln>
                        <a:solidFill>
                          <a:srgbClr val="660033"/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hu-HU"/>
                      </a:p>
                    </p:txBody>
                  </p:sp>
                </p:grpSp>
              </p:grpSp>
              <p:sp>
                <p:nvSpPr>
                  <p:cNvPr id="457" name="Szabadkézi sokszög: alakzat 456">
                    <a:extLst>
                      <a:ext uri="{FF2B5EF4-FFF2-40B4-BE49-F238E27FC236}">
                        <a16:creationId xmlns:a16="http://schemas.microsoft.com/office/drawing/2014/main" id="{50D91C7D-455F-5110-7793-6222842046C8}"/>
                      </a:ext>
                    </a:extLst>
                  </p:cNvPr>
                  <p:cNvSpPr/>
                  <p:nvPr/>
                </p:nvSpPr>
                <p:spPr>
                  <a:xfrm rot="16727151" flipH="1">
                    <a:off x="3632171" y="1421412"/>
                    <a:ext cx="1238229" cy="532668"/>
                  </a:xfrm>
                  <a:custGeom>
                    <a:avLst/>
                    <a:gdLst>
                      <a:gd name="connsiteX0" fmla="*/ 0 w 1329069"/>
                      <a:gd name="connsiteY0" fmla="*/ 32184 h 436221"/>
                      <a:gd name="connsiteX1" fmla="*/ 0 w 1329069"/>
                      <a:gd name="connsiteY1" fmla="*/ 32184 h 436221"/>
                      <a:gd name="connsiteX2" fmla="*/ 53162 w 1329069"/>
                      <a:gd name="connsiteY2" fmla="*/ 170407 h 436221"/>
                      <a:gd name="connsiteX3" fmla="*/ 85060 w 1329069"/>
                      <a:gd name="connsiteY3" fmla="*/ 212938 h 436221"/>
                      <a:gd name="connsiteX4" fmla="*/ 180753 w 1329069"/>
                      <a:gd name="connsiteY4" fmla="*/ 276733 h 436221"/>
                      <a:gd name="connsiteX5" fmla="*/ 265813 w 1329069"/>
                      <a:gd name="connsiteY5" fmla="*/ 329896 h 436221"/>
                      <a:gd name="connsiteX6" fmla="*/ 297711 w 1329069"/>
                      <a:gd name="connsiteY6" fmla="*/ 351161 h 436221"/>
                      <a:gd name="connsiteX7" fmla="*/ 393404 w 1329069"/>
                      <a:gd name="connsiteY7" fmla="*/ 383059 h 436221"/>
                      <a:gd name="connsiteX8" fmla="*/ 435934 w 1329069"/>
                      <a:gd name="connsiteY8" fmla="*/ 404324 h 436221"/>
                      <a:gd name="connsiteX9" fmla="*/ 510362 w 1329069"/>
                      <a:gd name="connsiteY9" fmla="*/ 414956 h 436221"/>
                      <a:gd name="connsiteX10" fmla="*/ 648586 w 1329069"/>
                      <a:gd name="connsiteY10" fmla="*/ 425589 h 436221"/>
                      <a:gd name="connsiteX11" fmla="*/ 744279 w 1329069"/>
                      <a:gd name="connsiteY11" fmla="*/ 436221 h 436221"/>
                      <a:gd name="connsiteX12" fmla="*/ 978195 w 1329069"/>
                      <a:gd name="connsiteY12" fmla="*/ 425589 h 436221"/>
                      <a:gd name="connsiteX13" fmla="*/ 999460 w 1329069"/>
                      <a:gd name="connsiteY13" fmla="*/ 393691 h 436221"/>
                      <a:gd name="connsiteX14" fmla="*/ 1031358 w 1329069"/>
                      <a:gd name="connsiteY14" fmla="*/ 383059 h 436221"/>
                      <a:gd name="connsiteX15" fmla="*/ 1052623 w 1329069"/>
                      <a:gd name="connsiteY15" fmla="*/ 351161 h 436221"/>
                      <a:gd name="connsiteX16" fmla="*/ 1095153 w 1329069"/>
                      <a:gd name="connsiteY16" fmla="*/ 340528 h 436221"/>
                      <a:gd name="connsiteX17" fmla="*/ 1127051 w 1329069"/>
                      <a:gd name="connsiteY17" fmla="*/ 329896 h 436221"/>
                      <a:gd name="connsiteX18" fmla="*/ 1254641 w 1329069"/>
                      <a:gd name="connsiteY18" fmla="*/ 308631 h 436221"/>
                      <a:gd name="connsiteX19" fmla="*/ 1329069 w 1329069"/>
                      <a:gd name="connsiteY19" fmla="*/ 287366 h 436221"/>
                      <a:gd name="connsiteX20" fmla="*/ 712381 w 1329069"/>
                      <a:gd name="connsiteY20" fmla="*/ 85347 h 436221"/>
                      <a:gd name="connsiteX21" fmla="*/ 627320 w 1329069"/>
                      <a:gd name="connsiteY21" fmla="*/ 10919 h 436221"/>
                      <a:gd name="connsiteX22" fmla="*/ 531627 w 1329069"/>
                      <a:gd name="connsiteY22" fmla="*/ 286 h 436221"/>
                      <a:gd name="connsiteX23" fmla="*/ 95693 w 1329069"/>
                      <a:gd name="connsiteY23" fmla="*/ 10919 h 436221"/>
                      <a:gd name="connsiteX24" fmla="*/ 53162 w 1329069"/>
                      <a:gd name="connsiteY24" fmla="*/ 21552 h 436221"/>
                      <a:gd name="connsiteX25" fmla="*/ 0 w 1329069"/>
                      <a:gd name="connsiteY25" fmla="*/ 32184 h 436221"/>
                      <a:gd name="connsiteX0" fmla="*/ 0 w 1329069"/>
                      <a:gd name="connsiteY0" fmla="*/ 31901 h 435938"/>
                      <a:gd name="connsiteX1" fmla="*/ 0 w 1329069"/>
                      <a:gd name="connsiteY1" fmla="*/ 31901 h 435938"/>
                      <a:gd name="connsiteX2" fmla="*/ 53162 w 1329069"/>
                      <a:gd name="connsiteY2" fmla="*/ 170124 h 435938"/>
                      <a:gd name="connsiteX3" fmla="*/ 85060 w 1329069"/>
                      <a:gd name="connsiteY3" fmla="*/ 212655 h 435938"/>
                      <a:gd name="connsiteX4" fmla="*/ 180753 w 1329069"/>
                      <a:gd name="connsiteY4" fmla="*/ 276450 h 435938"/>
                      <a:gd name="connsiteX5" fmla="*/ 265813 w 1329069"/>
                      <a:gd name="connsiteY5" fmla="*/ 329613 h 435938"/>
                      <a:gd name="connsiteX6" fmla="*/ 297711 w 1329069"/>
                      <a:gd name="connsiteY6" fmla="*/ 350878 h 435938"/>
                      <a:gd name="connsiteX7" fmla="*/ 393404 w 1329069"/>
                      <a:gd name="connsiteY7" fmla="*/ 382776 h 435938"/>
                      <a:gd name="connsiteX8" fmla="*/ 435934 w 1329069"/>
                      <a:gd name="connsiteY8" fmla="*/ 404041 h 435938"/>
                      <a:gd name="connsiteX9" fmla="*/ 510362 w 1329069"/>
                      <a:gd name="connsiteY9" fmla="*/ 414673 h 435938"/>
                      <a:gd name="connsiteX10" fmla="*/ 648586 w 1329069"/>
                      <a:gd name="connsiteY10" fmla="*/ 425306 h 435938"/>
                      <a:gd name="connsiteX11" fmla="*/ 744279 w 1329069"/>
                      <a:gd name="connsiteY11" fmla="*/ 435938 h 435938"/>
                      <a:gd name="connsiteX12" fmla="*/ 978195 w 1329069"/>
                      <a:gd name="connsiteY12" fmla="*/ 425306 h 435938"/>
                      <a:gd name="connsiteX13" fmla="*/ 999460 w 1329069"/>
                      <a:gd name="connsiteY13" fmla="*/ 393408 h 435938"/>
                      <a:gd name="connsiteX14" fmla="*/ 1031358 w 1329069"/>
                      <a:gd name="connsiteY14" fmla="*/ 382776 h 435938"/>
                      <a:gd name="connsiteX15" fmla="*/ 1052623 w 1329069"/>
                      <a:gd name="connsiteY15" fmla="*/ 350878 h 435938"/>
                      <a:gd name="connsiteX16" fmla="*/ 1095153 w 1329069"/>
                      <a:gd name="connsiteY16" fmla="*/ 340245 h 435938"/>
                      <a:gd name="connsiteX17" fmla="*/ 1127051 w 1329069"/>
                      <a:gd name="connsiteY17" fmla="*/ 329613 h 435938"/>
                      <a:gd name="connsiteX18" fmla="*/ 1254641 w 1329069"/>
                      <a:gd name="connsiteY18" fmla="*/ 308348 h 435938"/>
                      <a:gd name="connsiteX19" fmla="*/ 1329069 w 1329069"/>
                      <a:gd name="connsiteY19" fmla="*/ 287083 h 435938"/>
                      <a:gd name="connsiteX20" fmla="*/ 800126 w 1329069"/>
                      <a:gd name="connsiteY20" fmla="*/ 66591 h 435938"/>
                      <a:gd name="connsiteX21" fmla="*/ 627320 w 1329069"/>
                      <a:gd name="connsiteY21" fmla="*/ 10636 h 435938"/>
                      <a:gd name="connsiteX22" fmla="*/ 531627 w 1329069"/>
                      <a:gd name="connsiteY22" fmla="*/ 3 h 435938"/>
                      <a:gd name="connsiteX23" fmla="*/ 95693 w 1329069"/>
                      <a:gd name="connsiteY23" fmla="*/ 10636 h 435938"/>
                      <a:gd name="connsiteX24" fmla="*/ 53162 w 1329069"/>
                      <a:gd name="connsiteY24" fmla="*/ 21269 h 435938"/>
                      <a:gd name="connsiteX25" fmla="*/ 0 w 1329069"/>
                      <a:gd name="connsiteY25" fmla="*/ 31901 h 435938"/>
                      <a:gd name="connsiteX0" fmla="*/ 0 w 1329069"/>
                      <a:gd name="connsiteY0" fmla="*/ 50371 h 454408"/>
                      <a:gd name="connsiteX1" fmla="*/ 0 w 1329069"/>
                      <a:gd name="connsiteY1" fmla="*/ 50371 h 454408"/>
                      <a:gd name="connsiteX2" fmla="*/ 53162 w 1329069"/>
                      <a:gd name="connsiteY2" fmla="*/ 188594 h 454408"/>
                      <a:gd name="connsiteX3" fmla="*/ 85060 w 1329069"/>
                      <a:gd name="connsiteY3" fmla="*/ 231125 h 454408"/>
                      <a:gd name="connsiteX4" fmla="*/ 180753 w 1329069"/>
                      <a:gd name="connsiteY4" fmla="*/ 294920 h 454408"/>
                      <a:gd name="connsiteX5" fmla="*/ 265813 w 1329069"/>
                      <a:gd name="connsiteY5" fmla="*/ 348083 h 454408"/>
                      <a:gd name="connsiteX6" fmla="*/ 297711 w 1329069"/>
                      <a:gd name="connsiteY6" fmla="*/ 369348 h 454408"/>
                      <a:gd name="connsiteX7" fmla="*/ 393404 w 1329069"/>
                      <a:gd name="connsiteY7" fmla="*/ 401246 h 454408"/>
                      <a:gd name="connsiteX8" fmla="*/ 435934 w 1329069"/>
                      <a:gd name="connsiteY8" fmla="*/ 422511 h 454408"/>
                      <a:gd name="connsiteX9" fmla="*/ 510362 w 1329069"/>
                      <a:gd name="connsiteY9" fmla="*/ 433143 h 454408"/>
                      <a:gd name="connsiteX10" fmla="*/ 648586 w 1329069"/>
                      <a:gd name="connsiteY10" fmla="*/ 443776 h 454408"/>
                      <a:gd name="connsiteX11" fmla="*/ 744279 w 1329069"/>
                      <a:gd name="connsiteY11" fmla="*/ 454408 h 454408"/>
                      <a:gd name="connsiteX12" fmla="*/ 978195 w 1329069"/>
                      <a:gd name="connsiteY12" fmla="*/ 443776 h 454408"/>
                      <a:gd name="connsiteX13" fmla="*/ 999460 w 1329069"/>
                      <a:gd name="connsiteY13" fmla="*/ 411878 h 454408"/>
                      <a:gd name="connsiteX14" fmla="*/ 1031358 w 1329069"/>
                      <a:gd name="connsiteY14" fmla="*/ 401246 h 454408"/>
                      <a:gd name="connsiteX15" fmla="*/ 1052623 w 1329069"/>
                      <a:gd name="connsiteY15" fmla="*/ 369348 h 454408"/>
                      <a:gd name="connsiteX16" fmla="*/ 1095153 w 1329069"/>
                      <a:gd name="connsiteY16" fmla="*/ 358715 h 454408"/>
                      <a:gd name="connsiteX17" fmla="*/ 1127051 w 1329069"/>
                      <a:gd name="connsiteY17" fmla="*/ 348083 h 454408"/>
                      <a:gd name="connsiteX18" fmla="*/ 1254641 w 1329069"/>
                      <a:gd name="connsiteY18" fmla="*/ 326818 h 454408"/>
                      <a:gd name="connsiteX19" fmla="*/ 1329069 w 1329069"/>
                      <a:gd name="connsiteY19" fmla="*/ 305553 h 454408"/>
                      <a:gd name="connsiteX20" fmla="*/ 800126 w 1329069"/>
                      <a:gd name="connsiteY20" fmla="*/ 85061 h 454408"/>
                      <a:gd name="connsiteX21" fmla="*/ 627320 w 1329069"/>
                      <a:gd name="connsiteY21" fmla="*/ 29106 h 454408"/>
                      <a:gd name="connsiteX22" fmla="*/ 388464 w 1329069"/>
                      <a:gd name="connsiteY22" fmla="*/ 0 h 454408"/>
                      <a:gd name="connsiteX23" fmla="*/ 95693 w 1329069"/>
                      <a:gd name="connsiteY23" fmla="*/ 29106 h 454408"/>
                      <a:gd name="connsiteX24" fmla="*/ 53162 w 1329069"/>
                      <a:gd name="connsiteY24" fmla="*/ 39739 h 454408"/>
                      <a:gd name="connsiteX25" fmla="*/ 0 w 1329069"/>
                      <a:gd name="connsiteY25" fmla="*/ 50371 h 454408"/>
                      <a:gd name="connsiteX0" fmla="*/ 0 w 1329069"/>
                      <a:gd name="connsiteY0" fmla="*/ 50371 h 458308"/>
                      <a:gd name="connsiteX1" fmla="*/ 0 w 1329069"/>
                      <a:gd name="connsiteY1" fmla="*/ 50371 h 458308"/>
                      <a:gd name="connsiteX2" fmla="*/ 53162 w 1329069"/>
                      <a:gd name="connsiteY2" fmla="*/ 188594 h 458308"/>
                      <a:gd name="connsiteX3" fmla="*/ 85060 w 1329069"/>
                      <a:gd name="connsiteY3" fmla="*/ 231125 h 458308"/>
                      <a:gd name="connsiteX4" fmla="*/ 180753 w 1329069"/>
                      <a:gd name="connsiteY4" fmla="*/ 294920 h 458308"/>
                      <a:gd name="connsiteX5" fmla="*/ 265813 w 1329069"/>
                      <a:gd name="connsiteY5" fmla="*/ 348083 h 458308"/>
                      <a:gd name="connsiteX6" fmla="*/ 297711 w 1329069"/>
                      <a:gd name="connsiteY6" fmla="*/ 369348 h 458308"/>
                      <a:gd name="connsiteX7" fmla="*/ 393404 w 1329069"/>
                      <a:gd name="connsiteY7" fmla="*/ 401246 h 458308"/>
                      <a:gd name="connsiteX8" fmla="*/ 435934 w 1329069"/>
                      <a:gd name="connsiteY8" fmla="*/ 422511 h 458308"/>
                      <a:gd name="connsiteX9" fmla="*/ 510362 w 1329069"/>
                      <a:gd name="connsiteY9" fmla="*/ 433143 h 458308"/>
                      <a:gd name="connsiteX10" fmla="*/ 648586 w 1329069"/>
                      <a:gd name="connsiteY10" fmla="*/ 443776 h 458308"/>
                      <a:gd name="connsiteX11" fmla="*/ 744279 w 1329069"/>
                      <a:gd name="connsiteY11" fmla="*/ 454408 h 458308"/>
                      <a:gd name="connsiteX12" fmla="*/ 890449 w 1329069"/>
                      <a:gd name="connsiteY12" fmla="*/ 453013 h 458308"/>
                      <a:gd name="connsiteX13" fmla="*/ 999460 w 1329069"/>
                      <a:gd name="connsiteY13" fmla="*/ 411878 h 458308"/>
                      <a:gd name="connsiteX14" fmla="*/ 1031358 w 1329069"/>
                      <a:gd name="connsiteY14" fmla="*/ 401246 h 458308"/>
                      <a:gd name="connsiteX15" fmla="*/ 1052623 w 1329069"/>
                      <a:gd name="connsiteY15" fmla="*/ 369348 h 458308"/>
                      <a:gd name="connsiteX16" fmla="*/ 1095153 w 1329069"/>
                      <a:gd name="connsiteY16" fmla="*/ 358715 h 458308"/>
                      <a:gd name="connsiteX17" fmla="*/ 1127051 w 1329069"/>
                      <a:gd name="connsiteY17" fmla="*/ 348083 h 458308"/>
                      <a:gd name="connsiteX18" fmla="*/ 1254641 w 1329069"/>
                      <a:gd name="connsiteY18" fmla="*/ 326818 h 458308"/>
                      <a:gd name="connsiteX19" fmla="*/ 1329069 w 1329069"/>
                      <a:gd name="connsiteY19" fmla="*/ 305553 h 458308"/>
                      <a:gd name="connsiteX20" fmla="*/ 800126 w 1329069"/>
                      <a:gd name="connsiteY20" fmla="*/ 85061 h 458308"/>
                      <a:gd name="connsiteX21" fmla="*/ 627320 w 1329069"/>
                      <a:gd name="connsiteY21" fmla="*/ 29106 h 458308"/>
                      <a:gd name="connsiteX22" fmla="*/ 388464 w 1329069"/>
                      <a:gd name="connsiteY22" fmla="*/ 0 h 458308"/>
                      <a:gd name="connsiteX23" fmla="*/ 95693 w 1329069"/>
                      <a:gd name="connsiteY23" fmla="*/ 29106 h 458308"/>
                      <a:gd name="connsiteX24" fmla="*/ 53162 w 1329069"/>
                      <a:gd name="connsiteY24" fmla="*/ 39739 h 458308"/>
                      <a:gd name="connsiteX25" fmla="*/ 0 w 1329069"/>
                      <a:gd name="connsiteY25" fmla="*/ 50371 h 458308"/>
                      <a:gd name="connsiteX0" fmla="*/ 0 w 1329069"/>
                      <a:gd name="connsiteY0" fmla="*/ 50371 h 458308"/>
                      <a:gd name="connsiteX1" fmla="*/ 0 w 1329069"/>
                      <a:gd name="connsiteY1" fmla="*/ 50371 h 458308"/>
                      <a:gd name="connsiteX2" fmla="*/ 53162 w 1329069"/>
                      <a:gd name="connsiteY2" fmla="*/ 188594 h 458308"/>
                      <a:gd name="connsiteX3" fmla="*/ 85060 w 1329069"/>
                      <a:gd name="connsiteY3" fmla="*/ 231125 h 458308"/>
                      <a:gd name="connsiteX4" fmla="*/ 180753 w 1329069"/>
                      <a:gd name="connsiteY4" fmla="*/ 294920 h 458308"/>
                      <a:gd name="connsiteX5" fmla="*/ 265813 w 1329069"/>
                      <a:gd name="connsiteY5" fmla="*/ 348083 h 458308"/>
                      <a:gd name="connsiteX6" fmla="*/ 297711 w 1329069"/>
                      <a:gd name="connsiteY6" fmla="*/ 369348 h 458308"/>
                      <a:gd name="connsiteX7" fmla="*/ 393404 w 1329069"/>
                      <a:gd name="connsiteY7" fmla="*/ 401246 h 458308"/>
                      <a:gd name="connsiteX8" fmla="*/ 435934 w 1329069"/>
                      <a:gd name="connsiteY8" fmla="*/ 422511 h 458308"/>
                      <a:gd name="connsiteX9" fmla="*/ 510362 w 1329069"/>
                      <a:gd name="connsiteY9" fmla="*/ 433143 h 458308"/>
                      <a:gd name="connsiteX10" fmla="*/ 648586 w 1329069"/>
                      <a:gd name="connsiteY10" fmla="*/ 443776 h 458308"/>
                      <a:gd name="connsiteX11" fmla="*/ 744279 w 1329069"/>
                      <a:gd name="connsiteY11" fmla="*/ 454408 h 458308"/>
                      <a:gd name="connsiteX12" fmla="*/ 890449 w 1329069"/>
                      <a:gd name="connsiteY12" fmla="*/ 453013 h 458308"/>
                      <a:gd name="connsiteX13" fmla="*/ 999460 w 1329069"/>
                      <a:gd name="connsiteY13" fmla="*/ 411878 h 458308"/>
                      <a:gd name="connsiteX14" fmla="*/ 1031358 w 1329069"/>
                      <a:gd name="connsiteY14" fmla="*/ 401246 h 458308"/>
                      <a:gd name="connsiteX15" fmla="*/ 1052623 w 1329069"/>
                      <a:gd name="connsiteY15" fmla="*/ 369348 h 458308"/>
                      <a:gd name="connsiteX16" fmla="*/ 1095153 w 1329069"/>
                      <a:gd name="connsiteY16" fmla="*/ 358715 h 458308"/>
                      <a:gd name="connsiteX17" fmla="*/ 1168614 w 1329069"/>
                      <a:gd name="connsiteY17" fmla="*/ 343465 h 458308"/>
                      <a:gd name="connsiteX18" fmla="*/ 1254641 w 1329069"/>
                      <a:gd name="connsiteY18" fmla="*/ 326818 h 458308"/>
                      <a:gd name="connsiteX19" fmla="*/ 1329069 w 1329069"/>
                      <a:gd name="connsiteY19" fmla="*/ 305553 h 458308"/>
                      <a:gd name="connsiteX20" fmla="*/ 800126 w 1329069"/>
                      <a:gd name="connsiteY20" fmla="*/ 85061 h 458308"/>
                      <a:gd name="connsiteX21" fmla="*/ 627320 w 1329069"/>
                      <a:gd name="connsiteY21" fmla="*/ 29106 h 458308"/>
                      <a:gd name="connsiteX22" fmla="*/ 388464 w 1329069"/>
                      <a:gd name="connsiteY22" fmla="*/ 0 h 458308"/>
                      <a:gd name="connsiteX23" fmla="*/ 95693 w 1329069"/>
                      <a:gd name="connsiteY23" fmla="*/ 29106 h 458308"/>
                      <a:gd name="connsiteX24" fmla="*/ 53162 w 1329069"/>
                      <a:gd name="connsiteY24" fmla="*/ 39739 h 458308"/>
                      <a:gd name="connsiteX25" fmla="*/ 0 w 1329069"/>
                      <a:gd name="connsiteY25" fmla="*/ 50371 h 458308"/>
                      <a:gd name="connsiteX0" fmla="*/ 0 w 1329069"/>
                      <a:gd name="connsiteY0" fmla="*/ 50371 h 458308"/>
                      <a:gd name="connsiteX1" fmla="*/ 0 w 1329069"/>
                      <a:gd name="connsiteY1" fmla="*/ 50371 h 458308"/>
                      <a:gd name="connsiteX2" fmla="*/ 53162 w 1329069"/>
                      <a:gd name="connsiteY2" fmla="*/ 188594 h 458308"/>
                      <a:gd name="connsiteX3" fmla="*/ 85060 w 1329069"/>
                      <a:gd name="connsiteY3" fmla="*/ 231125 h 458308"/>
                      <a:gd name="connsiteX4" fmla="*/ 180753 w 1329069"/>
                      <a:gd name="connsiteY4" fmla="*/ 294920 h 458308"/>
                      <a:gd name="connsiteX5" fmla="*/ 265813 w 1329069"/>
                      <a:gd name="connsiteY5" fmla="*/ 348083 h 458308"/>
                      <a:gd name="connsiteX6" fmla="*/ 297711 w 1329069"/>
                      <a:gd name="connsiteY6" fmla="*/ 369348 h 458308"/>
                      <a:gd name="connsiteX7" fmla="*/ 393404 w 1329069"/>
                      <a:gd name="connsiteY7" fmla="*/ 401246 h 458308"/>
                      <a:gd name="connsiteX8" fmla="*/ 435934 w 1329069"/>
                      <a:gd name="connsiteY8" fmla="*/ 422511 h 458308"/>
                      <a:gd name="connsiteX9" fmla="*/ 510362 w 1329069"/>
                      <a:gd name="connsiteY9" fmla="*/ 433143 h 458308"/>
                      <a:gd name="connsiteX10" fmla="*/ 648586 w 1329069"/>
                      <a:gd name="connsiteY10" fmla="*/ 443776 h 458308"/>
                      <a:gd name="connsiteX11" fmla="*/ 744279 w 1329069"/>
                      <a:gd name="connsiteY11" fmla="*/ 454408 h 458308"/>
                      <a:gd name="connsiteX12" fmla="*/ 890449 w 1329069"/>
                      <a:gd name="connsiteY12" fmla="*/ 453013 h 458308"/>
                      <a:gd name="connsiteX13" fmla="*/ 999460 w 1329069"/>
                      <a:gd name="connsiteY13" fmla="*/ 411878 h 458308"/>
                      <a:gd name="connsiteX14" fmla="*/ 1031358 w 1329069"/>
                      <a:gd name="connsiteY14" fmla="*/ 401246 h 458308"/>
                      <a:gd name="connsiteX15" fmla="*/ 1052623 w 1329069"/>
                      <a:gd name="connsiteY15" fmla="*/ 369348 h 458308"/>
                      <a:gd name="connsiteX16" fmla="*/ 1113625 w 1329069"/>
                      <a:gd name="connsiteY16" fmla="*/ 363333 h 458308"/>
                      <a:gd name="connsiteX17" fmla="*/ 1168614 w 1329069"/>
                      <a:gd name="connsiteY17" fmla="*/ 343465 h 458308"/>
                      <a:gd name="connsiteX18" fmla="*/ 1254641 w 1329069"/>
                      <a:gd name="connsiteY18" fmla="*/ 326818 h 458308"/>
                      <a:gd name="connsiteX19" fmla="*/ 1329069 w 1329069"/>
                      <a:gd name="connsiteY19" fmla="*/ 305553 h 458308"/>
                      <a:gd name="connsiteX20" fmla="*/ 800126 w 1329069"/>
                      <a:gd name="connsiteY20" fmla="*/ 85061 h 458308"/>
                      <a:gd name="connsiteX21" fmla="*/ 627320 w 1329069"/>
                      <a:gd name="connsiteY21" fmla="*/ 29106 h 458308"/>
                      <a:gd name="connsiteX22" fmla="*/ 388464 w 1329069"/>
                      <a:gd name="connsiteY22" fmla="*/ 0 h 458308"/>
                      <a:gd name="connsiteX23" fmla="*/ 95693 w 1329069"/>
                      <a:gd name="connsiteY23" fmla="*/ 29106 h 458308"/>
                      <a:gd name="connsiteX24" fmla="*/ 53162 w 1329069"/>
                      <a:gd name="connsiteY24" fmla="*/ 39739 h 458308"/>
                      <a:gd name="connsiteX25" fmla="*/ 0 w 1329069"/>
                      <a:gd name="connsiteY25" fmla="*/ 50371 h 458308"/>
                      <a:gd name="connsiteX0" fmla="*/ 0 w 1329069"/>
                      <a:gd name="connsiteY0" fmla="*/ 50371 h 458308"/>
                      <a:gd name="connsiteX1" fmla="*/ 0 w 1329069"/>
                      <a:gd name="connsiteY1" fmla="*/ 50371 h 458308"/>
                      <a:gd name="connsiteX2" fmla="*/ 53162 w 1329069"/>
                      <a:gd name="connsiteY2" fmla="*/ 188594 h 458308"/>
                      <a:gd name="connsiteX3" fmla="*/ 85060 w 1329069"/>
                      <a:gd name="connsiteY3" fmla="*/ 231125 h 458308"/>
                      <a:gd name="connsiteX4" fmla="*/ 180753 w 1329069"/>
                      <a:gd name="connsiteY4" fmla="*/ 294920 h 458308"/>
                      <a:gd name="connsiteX5" fmla="*/ 265813 w 1329069"/>
                      <a:gd name="connsiteY5" fmla="*/ 348083 h 458308"/>
                      <a:gd name="connsiteX6" fmla="*/ 297711 w 1329069"/>
                      <a:gd name="connsiteY6" fmla="*/ 369348 h 458308"/>
                      <a:gd name="connsiteX7" fmla="*/ 393404 w 1329069"/>
                      <a:gd name="connsiteY7" fmla="*/ 401246 h 458308"/>
                      <a:gd name="connsiteX8" fmla="*/ 435934 w 1329069"/>
                      <a:gd name="connsiteY8" fmla="*/ 422511 h 458308"/>
                      <a:gd name="connsiteX9" fmla="*/ 510362 w 1329069"/>
                      <a:gd name="connsiteY9" fmla="*/ 433143 h 458308"/>
                      <a:gd name="connsiteX10" fmla="*/ 648586 w 1329069"/>
                      <a:gd name="connsiteY10" fmla="*/ 443776 h 458308"/>
                      <a:gd name="connsiteX11" fmla="*/ 744279 w 1329069"/>
                      <a:gd name="connsiteY11" fmla="*/ 454408 h 458308"/>
                      <a:gd name="connsiteX12" fmla="*/ 890449 w 1329069"/>
                      <a:gd name="connsiteY12" fmla="*/ 453013 h 458308"/>
                      <a:gd name="connsiteX13" fmla="*/ 999460 w 1329069"/>
                      <a:gd name="connsiteY13" fmla="*/ 411878 h 458308"/>
                      <a:gd name="connsiteX14" fmla="*/ 1031358 w 1329069"/>
                      <a:gd name="connsiteY14" fmla="*/ 401246 h 458308"/>
                      <a:gd name="connsiteX15" fmla="*/ 1069985 w 1329069"/>
                      <a:gd name="connsiteY15" fmla="*/ 382852 h 458308"/>
                      <a:gd name="connsiteX16" fmla="*/ 1113625 w 1329069"/>
                      <a:gd name="connsiteY16" fmla="*/ 363333 h 458308"/>
                      <a:gd name="connsiteX17" fmla="*/ 1168614 w 1329069"/>
                      <a:gd name="connsiteY17" fmla="*/ 343465 h 458308"/>
                      <a:gd name="connsiteX18" fmla="*/ 1254641 w 1329069"/>
                      <a:gd name="connsiteY18" fmla="*/ 326818 h 458308"/>
                      <a:gd name="connsiteX19" fmla="*/ 1329069 w 1329069"/>
                      <a:gd name="connsiteY19" fmla="*/ 305553 h 458308"/>
                      <a:gd name="connsiteX20" fmla="*/ 800126 w 1329069"/>
                      <a:gd name="connsiteY20" fmla="*/ 85061 h 458308"/>
                      <a:gd name="connsiteX21" fmla="*/ 627320 w 1329069"/>
                      <a:gd name="connsiteY21" fmla="*/ 29106 h 458308"/>
                      <a:gd name="connsiteX22" fmla="*/ 388464 w 1329069"/>
                      <a:gd name="connsiteY22" fmla="*/ 0 h 458308"/>
                      <a:gd name="connsiteX23" fmla="*/ 95693 w 1329069"/>
                      <a:gd name="connsiteY23" fmla="*/ 29106 h 458308"/>
                      <a:gd name="connsiteX24" fmla="*/ 53162 w 1329069"/>
                      <a:gd name="connsiteY24" fmla="*/ 39739 h 458308"/>
                      <a:gd name="connsiteX25" fmla="*/ 0 w 1329069"/>
                      <a:gd name="connsiteY25" fmla="*/ 50371 h 458308"/>
                      <a:gd name="connsiteX0" fmla="*/ 0 w 1329069"/>
                      <a:gd name="connsiteY0" fmla="*/ 50371 h 458308"/>
                      <a:gd name="connsiteX1" fmla="*/ 0 w 1329069"/>
                      <a:gd name="connsiteY1" fmla="*/ 50371 h 458308"/>
                      <a:gd name="connsiteX2" fmla="*/ 53162 w 1329069"/>
                      <a:gd name="connsiteY2" fmla="*/ 188594 h 458308"/>
                      <a:gd name="connsiteX3" fmla="*/ 85060 w 1329069"/>
                      <a:gd name="connsiteY3" fmla="*/ 231125 h 458308"/>
                      <a:gd name="connsiteX4" fmla="*/ 174966 w 1329069"/>
                      <a:gd name="connsiteY4" fmla="*/ 306495 h 458308"/>
                      <a:gd name="connsiteX5" fmla="*/ 265813 w 1329069"/>
                      <a:gd name="connsiteY5" fmla="*/ 348083 h 458308"/>
                      <a:gd name="connsiteX6" fmla="*/ 297711 w 1329069"/>
                      <a:gd name="connsiteY6" fmla="*/ 369348 h 458308"/>
                      <a:gd name="connsiteX7" fmla="*/ 393404 w 1329069"/>
                      <a:gd name="connsiteY7" fmla="*/ 401246 h 458308"/>
                      <a:gd name="connsiteX8" fmla="*/ 435934 w 1329069"/>
                      <a:gd name="connsiteY8" fmla="*/ 422511 h 458308"/>
                      <a:gd name="connsiteX9" fmla="*/ 510362 w 1329069"/>
                      <a:gd name="connsiteY9" fmla="*/ 433143 h 458308"/>
                      <a:gd name="connsiteX10" fmla="*/ 648586 w 1329069"/>
                      <a:gd name="connsiteY10" fmla="*/ 443776 h 458308"/>
                      <a:gd name="connsiteX11" fmla="*/ 744279 w 1329069"/>
                      <a:gd name="connsiteY11" fmla="*/ 454408 h 458308"/>
                      <a:gd name="connsiteX12" fmla="*/ 890449 w 1329069"/>
                      <a:gd name="connsiteY12" fmla="*/ 453013 h 458308"/>
                      <a:gd name="connsiteX13" fmla="*/ 999460 w 1329069"/>
                      <a:gd name="connsiteY13" fmla="*/ 411878 h 458308"/>
                      <a:gd name="connsiteX14" fmla="*/ 1031358 w 1329069"/>
                      <a:gd name="connsiteY14" fmla="*/ 401246 h 458308"/>
                      <a:gd name="connsiteX15" fmla="*/ 1069985 w 1329069"/>
                      <a:gd name="connsiteY15" fmla="*/ 382852 h 458308"/>
                      <a:gd name="connsiteX16" fmla="*/ 1113625 w 1329069"/>
                      <a:gd name="connsiteY16" fmla="*/ 363333 h 458308"/>
                      <a:gd name="connsiteX17" fmla="*/ 1168614 w 1329069"/>
                      <a:gd name="connsiteY17" fmla="*/ 343465 h 458308"/>
                      <a:gd name="connsiteX18" fmla="*/ 1254641 w 1329069"/>
                      <a:gd name="connsiteY18" fmla="*/ 326818 h 458308"/>
                      <a:gd name="connsiteX19" fmla="*/ 1329069 w 1329069"/>
                      <a:gd name="connsiteY19" fmla="*/ 305553 h 458308"/>
                      <a:gd name="connsiteX20" fmla="*/ 800126 w 1329069"/>
                      <a:gd name="connsiteY20" fmla="*/ 85061 h 458308"/>
                      <a:gd name="connsiteX21" fmla="*/ 627320 w 1329069"/>
                      <a:gd name="connsiteY21" fmla="*/ 29106 h 458308"/>
                      <a:gd name="connsiteX22" fmla="*/ 388464 w 1329069"/>
                      <a:gd name="connsiteY22" fmla="*/ 0 h 458308"/>
                      <a:gd name="connsiteX23" fmla="*/ 95693 w 1329069"/>
                      <a:gd name="connsiteY23" fmla="*/ 29106 h 458308"/>
                      <a:gd name="connsiteX24" fmla="*/ 53162 w 1329069"/>
                      <a:gd name="connsiteY24" fmla="*/ 39739 h 458308"/>
                      <a:gd name="connsiteX25" fmla="*/ 0 w 1329069"/>
                      <a:gd name="connsiteY25" fmla="*/ 50371 h 4583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</a:cxnLst>
                    <a:rect l="l" t="t" r="r" b="b"/>
                    <a:pathLst>
                      <a:path w="1329069" h="458308">
                        <a:moveTo>
                          <a:pt x="0" y="50371"/>
                        </a:moveTo>
                        <a:lnTo>
                          <a:pt x="0" y="50371"/>
                        </a:lnTo>
                        <a:cubicBezTo>
                          <a:pt x="14908" y="95096"/>
                          <a:pt x="27232" y="147105"/>
                          <a:pt x="53162" y="188594"/>
                        </a:cubicBezTo>
                        <a:cubicBezTo>
                          <a:pt x="62554" y="203622"/>
                          <a:pt x="64759" y="211475"/>
                          <a:pt x="85060" y="231125"/>
                        </a:cubicBezTo>
                        <a:cubicBezTo>
                          <a:pt x="105361" y="250775"/>
                          <a:pt x="99351" y="265779"/>
                          <a:pt x="174966" y="306495"/>
                        </a:cubicBezTo>
                        <a:cubicBezTo>
                          <a:pt x="204405" y="322347"/>
                          <a:pt x="245356" y="337608"/>
                          <a:pt x="265813" y="348083"/>
                        </a:cubicBezTo>
                        <a:cubicBezTo>
                          <a:pt x="286270" y="358558"/>
                          <a:pt x="285915" y="364433"/>
                          <a:pt x="297711" y="369348"/>
                        </a:cubicBezTo>
                        <a:cubicBezTo>
                          <a:pt x="328748" y="382280"/>
                          <a:pt x="363331" y="386209"/>
                          <a:pt x="393404" y="401246"/>
                        </a:cubicBezTo>
                        <a:cubicBezTo>
                          <a:pt x="407581" y="408334"/>
                          <a:pt x="420642" y="418341"/>
                          <a:pt x="435934" y="422511"/>
                        </a:cubicBezTo>
                        <a:cubicBezTo>
                          <a:pt x="460112" y="429105"/>
                          <a:pt x="485425" y="430649"/>
                          <a:pt x="510362" y="433143"/>
                        </a:cubicBezTo>
                        <a:cubicBezTo>
                          <a:pt x="556343" y="437741"/>
                          <a:pt x="602565" y="439592"/>
                          <a:pt x="648586" y="443776"/>
                        </a:cubicBezTo>
                        <a:cubicBezTo>
                          <a:pt x="680548" y="446682"/>
                          <a:pt x="712381" y="450864"/>
                          <a:pt x="744279" y="454408"/>
                        </a:cubicBezTo>
                        <a:cubicBezTo>
                          <a:pt x="822251" y="450864"/>
                          <a:pt x="813458" y="465845"/>
                          <a:pt x="890449" y="453013"/>
                        </a:cubicBezTo>
                        <a:cubicBezTo>
                          <a:pt x="903054" y="450912"/>
                          <a:pt x="975975" y="420506"/>
                          <a:pt x="999460" y="411878"/>
                        </a:cubicBezTo>
                        <a:cubicBezTo>
                          <a:pt x="1022945" y="403250"/>
                          <a:pt x="1020725" y="404790"/>
                          <a:pt x="1031358" y="401246"/>
                        </a:cubicBezTo>
                        <a:cubicBezTo>
                          <a:pt x="1038446" y="390613"/>
                          <a:pt x="1056274" y="389171"/>
                          <a:pt x="1069985" y="382852"/>
                        </a:cubicBezTo>
                        <a:cubicBezTo>
                          <a:pt x="1083696" y="376533"/>
                          <a:pt x="1097187" y="369898"/>
                          <a:pt x="1113625" y="363333"/>
                        </a:cubicBezTo>
                        <a:cubicBezTo>
                          <a:pt x="1130063" y="356768"/>
                          <a:pt x="1145111" y="349551"/>
                          <a:pt x="1168614" y="343465"/>
                        </a:cubicBezTo>
                        <a:cubicBezTo>
                          <a:pt x="1192117" y="337379"/>
                          <a:pt x="1212616" y="332821"/>
                          <a:pt x="1254641" y="326818"/>
                        </a:cubicBezTo>
                        <a:cubicBezTo>
                          <a:pt x="1321799" y="304432"/>
                          <a:pt x="1296021" y="305553"/>
                          <a:pt x="1329069" y="305553"/>
                        </a:cubicBezTo>
                        <a:cubicBezTo>
                          <a:pt x="1123506" y="238213"/>
                          <a:pt x="1005689" y="152401"/>
                          <a:pt x="800126" y="85061"/>
                        </a:cubicBezTo>
                        <a:cubicBezTo>
                          <a:pt x="771772" y="60252"/>
                          <a:pt x="695930" y="43283"/>
                          <a:pt x="627320" y="29106"/>
                        </a:cubicBezTo>
                        <a:cubicBezTo>
                          <a:pt x="558710" y="14929"/>
                          <a:pt x="420558" y="0"/>
                          <a:pt x="388464" y="0"/>
                        </a:cubicBezTo>
                        <a:cubicBezTo>
                          <a:pt x="243109" y="0"/>
                          <a:pt x="241004" y="25562"/>
                          <a:pt x="95693" y="29106"/>
                        </a:cubicBezTo>
                        <a:cubicBezTo>
                          <a:pt x="81516" y="32650"/>
                          <a:pt x="67025" y="35118"/>
                          <a:pt x="53162" y="39739"/>
                        </a:cubicBezTo>
                        <a:cubicBezTo>
                          <a:pt x="-14581" y="62320"/>
                          <a:pt x="8860" y="48599"/>
                          <a:pt x="0" y="50371"/>
                        </a:cubicBezTo>
                        <a:close/>
                      </a:path>
                    </a:pathLst>
                  </a:custGeom>
                  <a:grpFill/>
                  <a:ln>
                    <a:solidFill>
                      <a:srgbClr val="660033"/>
                    </a:solidFill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hu-HU"/>
                  </a:p>
                </p:txBody>
              </p:sp>
            </p:grpSp>
          </p:grpSp>
          <p:grpSp>
            <p:nvGrpSpPr>
              <p:cNvPr id="320" name="Csoportba foglalás 319">
                <a:extLst>
                  <a:ext uri="{FF2B5EF4-FFF2-40B4-BE49-F238E27FC236}">
                    <a16:creationId xmlns:a16="http://schemas.microsoft.com/office/drawing/2014/main" id="{AF060567-C339-E37A-4F7E-C10DD27FC22F}"/>
                  </a:ext>
                </a:extLst>
              </p:cNvPr>
              <p:cNvGrpSpPr/>
              <p:nvPr/>
            </p:nvGrpSpPr>
            <p:grpSpPr>
              <a:xfrm flipH="1">
                <a:off x="4128641" y="-209089"/>
                <a:ext cx="7532980" cy="11826655"/>
                <a:chOff x="-157430" y="-209089"/>
                <a:chExt cx="7532980" cy="11826655"/>
              </a:xfrm>
              <a:grpFill/>
            </p:grpSpPr>
            <p:sp>
              <p:nvSpPr>
                <p:cNvPr id="321" name="Szalagív 320">
                  <a:extLst>
                    <a:ext uri="{FF2B5EF4-FFF2-40B4-BE49-F238E27FC236}">
                      <a16:creationId xmlns:a16="http://schemas.microsoft.com/office/drawing/2014/main" id="{1503164B-8663-1047-A075-6CE164170727}"/>
                    </a:ext>
                  </a:extLst>
                </p:cNvPr>
                <p:cNvSpPr/>
                <p:nvPr/>
              </p:nvSpPr>
              <p:spPr>
                <a:xfrm rot="20360921" flipH="1">
                  <a:off x="3525943" y="1833738"/>
                  <a:ext cx="3849607" cy="2584095"/>
                </a:xfrm>
                <a:prstGeom prst="blockArc">
                  <a:avLst>
                    <a:gd name="adj1" fmla="val 16997110"/>
                    <a:gd name="adj2" fmla="val 20442472"/>
                    <a:gd name="adj3" fmla="val 4970"/>
                  </a:avLst>
                </a:prstGeom>
                <a:grpFill/>
                <a:ln>
                  <a:solidFill>
                    <a:srgbClr val="660033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>
                    <a:solidFill>
                      <a:schemeClr val="tx1"/>
                    </a:solidFill>
                  </a:endParaRPr>
                </a:p>
              </p:txBody>
            </p:sp>
            <p:grpSp>
              <p:nvGrpSpPr>
                <p:cNvPr id="322" name="Csoportba foglalás 321">
                  <a:extLst>
                    <a:ext uri="{FF2B5EF4-FFF2-40B4-BE49-F238E27FC236}">
                      <a16:creationId xmlns:a16="http://schemas.microsoft.com/office/drawing/2014/main" id="{E024A1B0-3E1A-A593-552D-4A782AFB45E7}"/>
                    </a:ext>
                  </a:extLst>
                </p:cNvPr>
                <p:cNvGrpSpPr/>
                <p:nvPr/>
              </p:nvGrpSpPr>
              <p:grpSpPr>
                <a:xfrm>
                  <a:off x="-157430" y="-209089"/>
                  <a:ext cx="7187389" cy="11826655"/>
                  <a:chOff x="-157430" y="-209089"/>
                  <a:chExt cx="7187389" cy="11826655"/>
                </a:xfrm>
                <a:grpFill/>
              </p:grpSpPr>
              <p:grpSp>
                <p:nvGrpSpPr>
                  <p:cNvPr id="323" name="Csoportba foglalás 322">
                    <a:extLst>
                      <a:ext uri="{FF2B5EF4-FFF2-40B4-BE49-F238E27FC236}">
                        <a16:creationId xmlns:a16="http://schemas.microsoft.com/office/drawing/2014/main" id="{7747B7BD-40DC-7946-3432-1D74EE237A7B}"/>
                      </a:ext>
                    </a:extLst>
                  </p:cNvPr>
                  <p:cNvGrpSpPr/>
                  <p:nvPr/>
                </p:nvGrpSpPr>
                <p:grpSpPr>
                  <a:xfrm>
                    <a:off x="-157430" y="-209089"/>
                    <a:ext cx="7187389" cy="11826655"/>
                    <a:chOff x="-183309" y="-153018"/>
                    <a:chExt cx="7187389" cy="11826655"/>
                  </a:xfrm>
                  <a:grpFill/>
                </p:grpSpPr>
                <p:sp>
                  <p:nvSpPr>
                    <p:cNvPr id="325" name="Szalagív 324">
                      <a:extLst>
                        <a:ext uri="{FF2B5EF4-FFF2-40B4-BE49-F238E27FC236}">
                          <a16:creationId xmlns:a16="http://schemas.microsoft.com/office/drawing/2014/main" id="{D85E2066-57A0-0079-B974-BEAB51120B5B}"/>
                        </a:ext>
                      </a:extLst>
                    </p:cNvPr>
                    <p:cNvSpPr/>
                    <p:nvPr/>
                  </p:nvSpPr>
                  <p:spPr>
                    <a:xfrm rot="9544343" flipH="1">
                      <a:off x="2053708" y="-153018"/>
                      <a:ext cx="3849607" cy="2584095"/>
                    </a:xfrm>
                    <a:prstGeom prst="blockArc">
                      <a:avLst>
                        <a:gd name="adj1" fmla="val 16997110"/>
                        <a:gd name="adj2" fmla="val 20442472"/>
                        <a:gd name="adj3" fmla="val 4970"/>
                      </a:avLst>
                    </a:prstGeom>
                    <a:grpFill/>
                    <a:ln>
                      <a:solidFill>
                        <a:srgbClr val="660033"/>
                      </a:solidFill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hu-HU">
                        <a:solidFill>
                          <a:schemeClr val="tx1"/>
                        </a:solidFill>
                      </a:endParaRPr>
                    </a:p>
                  </p:txBody>
                </p:sp>
                <p:grpSp>
                  <p:nvGrpSpPr>
                    <p:cNvPr id="326" name="Csoportba foglalás 325">
                      <a:extLst>
                        <a:ext uri="{FF2B5EF4-FFF2-40B4-BE49-F238E27FC236}">
                          <a16:creationId xmlns:a16="http://schemas.microsoft.com/office/drawing/2014/main" id="{A6BEC2AF-27C9-29F7-40C9-773805BE2A9C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-183309" y="-151622"/>
                      <a:ext cx="7187389" cy="11825259"/>
                      <a:chOff x="-183309" y="-151622"/>
                      <a:chExt cx="7187389" cy="11825259"/>
                    </a:xfrm>
                    <a:grpFill/>
                  </p:grpSpPr>
                  <p:sp>
                    <p:nvSpPr>
                      <p:cNvPr id="327" name="Szalagív 326">
                        <a:extLst>
                          <a:ext uri="{FF2B5EF4-FFF2-40B4-BE49-F238E27FC236}">
                            <a16:creationId xmlns:a16="http://schemas.microsoft.com/office/drawing/2014/main" id="{F7945DA6-C22C-045A-115E-B6168D744A52}"/>
                          </a:ext>
                        </a:extLst>
                      </p:cNvPr>
                      <p:cNvSpPr/>
                      <p:nvPr/>
                    </p:nvSpPr>
                    <p:spPr>
                      <a:xfrm rot="13048190">
                        <a:off x="3209320" y="3019555"/>
                        <a:ext cx="3794760" cy="1935480"/>
                      </a:xfrm>
                      <a:prstGeom prst="blockArc">
                        <a:avLst>
                          <a:gd name="adj1" fmla="val 13058572"/>
                          <a:gd name="adj2" fmla="val 19552181"/>
                          <a:gd name="adj3" fmla="val 8755"/>
                        </a:avLst>
                      </a:prstGeom>
                      <a:grpFill/>
                      <a:ln>
                        <a:solidFill>
                          <a:srgbClr val="660033"/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hu-HU">
                          <a:solidFill>
                            <a:schemeClr val="tx1"/>
                          </a:solidFill>
                        </a:endParaRPr>
                      </a:p>
                    </p:txBody>
                  </p:sp>
                  <p:sp>
                    <p:nvSpPr>
                      <p:cNvPr id="328" name="Szalagív 4">
                        <a:extLst>
                          <a:ext uri="{FF2B5EF4-FFF2-40B4-BE49-F238E27FC236}">
                            <a16:creationId xmlns:a16="http://schemas.microsoft.com/office/drawing/2014/main" id="{BACC517B-B7CC-C663-BFDD-858EA67462F6}"/>
                          </a:ext>
                        </a:extLst>
                      </p:cNvPr>
                      <p:cNvSpPr/>
                      <p:nvPr/>
                    </p:nvSpPr>
                    <p:spPr>
                      <a:xfrm rot="21322416">
                        <a:off x="2435672" y="4774578"/>
                        <a:ext cx="3317122" cy="961264"/>
                      </a:xfrm>
                      <a:custGeom>
                        <a:avLst/>
                        <a:gdLst>
                          <a:gd name="connsiteX0" fmla="*/ 439096 w 3794760"/>
                          <a:gd name="connsiteY0" fmla="*/ 348622 h 1935480"/>
                          <a:gd name="connsiteX1" fmla="*/ 2077360 w 3794760"/>
                          <a:gd name="connsiteY1" fmla="*/ 4364 h 1935480"/>
                          <a:gd name="connsiteX2" fmla="*/ 3791009 w 3794760"/>
                          <a:gd name="connsiteY2" fmla="*/ 906925 h 1935480"/>
                          <a:gd name="connsiteX3" fmla="*/ 3613246 w 3794760"/>
                          <a:gd name="connsiteY3" fmla="*/ 912633 h 1935480"/>
                          <a:gd name="connsiteX4" fmla="*/ 2044506 w 3794760"/>
                          <a:gd name="connsiteY4" fmla="*/ 180226 h 1935480"/>
                          <a:gd name="connsiteX5" fmla="*/ 633993 w 3794760"/>
                          <a:gd name="connsiteY5" fmla="*/ 431366 h 1935480"/>
                          <a:gd name="connsiteX6" fmla="*/ 439096 w 3794760"/>
                          <a:gd name="connsiteY6" fmla="*/ 348622 h 1935480"/>
                          <a:gd name="connsiteX0" fmla="*/ 0 w 3351913"/>
                          <a:gd name="connsiteY0" fmla="*/ 348629 h 947122"/>
                          <a:gd name="connsiteX1" fmla="*/ 1638264 w 3351913"/>
                          <a:gd name="connsiteY1" fmla="*/ 4371 h 947122"/>
                          <a:gd name="connsiteX2" fmla="*/ 3351913 w 3351913"/>
                          <a:gd name="connsiteY2" fmla="*/ 906932 h 947122"/>
                          <a:gd name="connsiteX3" fmla="*/ 3281400 w 3351913"/>
                          <a:gd name="connsiteY3" fmla="*/ 947122 h 947122"/>
                          <a:gd name="connsiteX4" fmla="*/ 3174150 w 3351913"/>
                          <a:gd name="connsiteY4" fmla="*/ 912640 h 947122"/>
                          <a:gd name="connsiteX5" fmla="*/ 1605410 w 3351913"/>
                          <a:gd name="connsiteY5" fmla="*/ 180233 h 947122"/>
                          <a:gd name="connsiteX6" fmla="*/ 194897 w 3351913"/>
                          <a:gd name="connsiteY6" fmla="*/ 431373 h 947122"/>
                          <a:gd name="connsiteX7" fmla="*/ 0 w 3351913"/>
                          <a:gd name="connsiteY7" fmla="*/ 348629 h 947122"/>
                          <a:gd name="connsiteX0" fmla="*/ 0 w 3358145"/>
                          <a:gd name="connsiteY0" fmla="*/ 366418 h 964911"/>
                          <a:gd name="connsiteX1" fmla="*/ 1638264 w 3358145"/>
                          <a:gd name="connsiteY1" fmla="*/ 22160 h 964911"/>
                          <a:gd name="connsiteX2" fmla="*/ 3358145 w 3358145"/>
                          <a:gd name="connsiteY2" fmla="*/ 894773 h 964911"/>
                          <a:gd name="connsiteX3" fmla="*/ 3281400 w 3358145"/>
                          <a:gd name="connsiteY3" fmla="*/ 964911 h 964911"/>
                          <a:gd name="connsiteX4" fmla="*/ 3174150 w 3358145"/>
                          <a:gd name="connsiteY4" fmla="*/ 930429 h 964911"/>
                          <a:gd name="connsiteX5" fmla="*/ 1605410 w 3358145"/>
                          <a:gd name="connsiteY5" fmla="*/ 198022 h 964911"/>
                          <a:gd name="connsiteX6" fmla="*/ 194897 w 3358145"/>
                          <a:gd name="connsiteY6" fmla="*/ 449162 h 964911"/>
                          <a:gd name="connsiteX7" fmla="*/ 0 w 3358145"/>
                          <a:gd name="connsiteY7" fmla="*/ 366418 h 964911"/>
                          <a:gd name="connsiteX0" fmla="*/ 0 w 3358145"/>
                          <a:gd name="connsiteY0" fmla="*/ 366418 h 977646"/>
                          <a:gd name="connsiteX1" fmla="*/ 1638264 w 3358145"/>
                          <a:gd name="connsiteY1" fmla="*/ 22160 h 977646"/>
                          <a:gd name="connsiteX2" fmla="*/ 3358145 w 3358145"/>
                          <a:gd name="connsiteY2" fmla="*/ 894773 h 977646"/>
                          <a:gd name="connsiteX3" fmla="*/ 3281400 w 3358145"/>
                          <a:gd name="connsiteY3" fmla="*/ 964911 h 977646"/>
                          <a:gd name="connsiteX4" fmla="*/ 3193169 w 3358145"/>
                          <a:gd name="connsiteY4" fmla="*/ 977646 h 977646"/>
                          <a:gd name="connsiteX5" fmla="*/ 1605410 w 3358145"/>
                          <a:gd name="connsiteY5" fmla="*/ 198022 h 977646"/>
                          <a:gd name="connsiteX6" fmla="*/ 194897 w 3358145"/>
                          <a:gd name="connsiteY6" fmla="*/ 449162 h 977646"/>
                          <a:gd name="connsiteX7" fmla="*/ 0 w 3358145"/>
                          <a:gd name="connsiteY7" fmla="*/ 366418 h 977646"/>
                          <a:gd name="connsiteX0" fmla="*/ 0 w 3364593"/>
                          <a:gd name="connsiteY0" fmla="*/ 370089 h 981317"/>
                          <a:gd name="connsiteX1" fmla="*/ 1638264 w 3364593"/>
                          <a:gd name="connsiteY1" fmla="*/ 25831 h 981317"/>
                          <a:gd name="connsiteX2" fmla="*/ 3364593 w 3364593"/>
                          <a:gd name="connsiteY2" fmla="*/ 959872 h 981317"/>
                          <a:gd name="connsiteX3" fmla="*/ 3281400 w 3364593"/>
                          <a:gd name="connsiteY3" fmla="*/ 968582 h 981317"/>
                          <a:gd name="connsiteX4" fmla="*/ 3193169 w 3364593"/>
                          <a:gd name="connsiteY4" fmla="*/ 981317 h 981317"/>
                          <a:gd name="connsiteX5" fmla="*/ 1605410 w 3364593"/>
                          <a:gd name="connsiteY5" fmla="*/ 201693 h 981317"/>
                          <a:gd name="connsiteX6" fmla="*/ 194897 w 3364593"/>
                          <a:gd name="connsiteY6" fmla="*/ 452833 h 981317"/>
                          <a:gd name="connsiteX7" fmla="*/ 0 w 3364593"/>
                          <a:gd name="connsiteY7" fmla="*/ 370089 h 981317"/>
                          <a:gd name="connsiteX0" fmla="*/ 0 w 3364593"/>
                          <a:gd name="connsiteY0" fmla="*/ 370089 h 981317"/>
                          <a:gd name="connsiteX1" fmla="*/ 1638264 w 3364593"/>
                          <a:gd name="connsiteY1" fmla="*/ 25831 h 981317"/>
                          <a:gd name="connsiteX2" fmla="*/ 3364593 w 3364593"/>
                          <a:gd name="connsiteY2" fmla="*/ 959872 h 981317"/>
                          <a:gd name="connsiteX3" fmla="*/ 3281400 w 3364593"/>
                          <a:gd name="connsiteY3" fmla="*/ 968582 h 981317"/>
                          <a:gd name="connsiteX4" fmla="*/ 3193169 w 3364593"/>
                          <a:gd name="connsiteY4" fmla="*/ 981317 h 981317"/>
                          <a:gd name="connsiteX5" fmla="*/ 1605410 w 3364593"/>
                          <a:gd name="connsiteY5" fmla="*/ 201693 h 981317"/>
                          <a:gd name="connsiteX6" fmla="*/ 194897 w 3364593"/>
                          <a:gd name="connsiteY6" fmla="*/ 452833 h 981317"/>
                          <a:gd name="connsiteX7" fmla="*/ 0 w 3364593"/>
                          <a:gd name="connsiteY7" fmla="*/ 370089 h 981317"/>
                          <a:gd name="connsiteX0" fmla="*/ 0 w 3364593"/>
                          <a:gd name="connsiteY0" fmla="*/ 344764 h 955992"/>
                          <a:gd name="connsiteX1" fmla="*/ 1638264 w 3364593"/>
                          <a:gd name="connsiteY1" fmla="*/ 506 h 955992"/>
                          <a:gd name="connsiteX2" fmla="*/ 2986743 w 3364593"/>
                          <a:gd name="connsiteY2" fmla="*/ 397911 h 955992"/>
                          <a:gd name="connsiteX3" fmla="*/ 3364593 w 3364593"/>
                          <a:gd name="connsiteY3" fmla="*/ 934547 h 955992"/>
                          <a:gd name="connsiteX4" fmla="*/ 3281400 w 3364593"/>
                          <a:gd name="connsiteY4" fmla="*/ 943257 h 955992"/>
                          <a:gd name="connsiteX5" fmla="*/ 3193169 w 3364593"/>
                          <a:gd name="connsiteY5" fmla="*/ 955992 h 955992"/>
                          <a:gd name="connsiteX6" fmla="*/ 1605410 w 3364593"/>
                          <a:gd name="connsiteY6" fmla="*/ 176368 h 955992"/>
                          <a:gd name="connsiteX7" fmla="*/ 194897 w 3364593"/>
                          <a:gd name="connsiteY7" fmla="*/ 427508 h 955992"/>
                          <a:gd name="connsiteX8" fmla="*/ 0 w 3364593"/>
                          <a:gd name="connsiteY8" fmla="*/ 344764 h 955992"/>
                          <a:gd name="connsiteX0" fmla="*/ 0 w 3341290"/>
                          <a:gd name="connsiteY0" fmla="*/ 344764 h 955992"/>
                          <a:gd name="connsiteX1" fmla="*/ 1638264 w 3341290"/>
                          <a:gd name="connsiteY1" fmla="*/ 506 h 955992"/>
                          <a:gd name="connsiteX2" fmla="*/ 2986743 w 3341290"/>
                          <a:gd name="connsiteY2" fmla="*/ 397911 h 955992"/>
                          <a:gd name="connsiteX3" fmla="*/ 3341290 w 3341290"/>
                          <a:gd name="connsiteY3" fmla="*/ 940275 h 955992"/>
                          <a:gd name="connsiteX4" fmla="*/ 3281400 w 3341290"/>
                          <a:gd name="connsiteY4" fmla="*/ 943257 h 955992"/>
                          <a:gd name="connsiteX5" fmla="*/ 3193169 w 3341290"/>
                          <a:gd name="connsiteY5" fmla="*/ 955992 h 955992"/>
                          <a:gd name="connsiteX6" fmla="*/ 1605410 w 3341290"/>
                          <a:gd name="connsiteY6" fmla="*/ 176368 h 955992"/>
                          <a:gd name="connsiteX7" fmla="*/ 194897 w 3341290"/>
                          <a:gd name="connsiteY7" fmla="*/ 427508 h 955992"/>
                          <a:gd name="connsiteX8" fmla="*/ 0 w 3341290"/>
                          <a:gd name="connsiteY8" fmla="*/ 344764 h 955992"/>
                          <a:gd name="connsiteX0" fmla="*/ 0 w 3341290"/>
                          <a:gd name="connsiteY0" fmla="*/ 344764 h 955992"/>
                          <a:gd name="connsiteX1" fmla="*/ 1638264 w 3341290"/>
                          <a:gd name="connsiteY1" fmla="*/ 506 h 955992"/>
                          <a:gd name="connsiteX2" fmla="*/ 2986743 w 3341290"/>
                          <a:gd name="connsiteY2" fmla="*/ 397911 h 955992"/>
                          <a:gd name="connsiteX3" fmla="*/ 3341290 w 3341290"/>
                          <a:gd name="connsiteY3" fmla="*/ 940275 h 955992"/>
                          <a:gd name="connsiteX4" fmla="*/ 3281400 w 3341290"/>
                          <a:gd name="connsiteY4" fmla="*/ 943257 h 955992"/>
                          <a:gd name="connsiteX5" fmla="*/ 3193169 w 3341290"/>
                          <a:gd name="connsiteY5" fmla="*/ 955992 h 955992"/>
                          <a:gd name="connsiteX6" fmla="*/ 1605410 w 3341290"/>
                          <a:gd name="connsiteY6" fmla="*/ 176368 h 955992"/>
                          <a:gd name="connsiteX7" fmla="*/ 180994 w 3341290"/>
                          <a:gd name="connsiteY7" fmla="*/ 411156 h 955992"/>
                          <a:gd name="connsiteX8" fmla="*/ 0 w 3341290"/>
                          <a:gd name="connsiteY8" fmla="*/ 344764 h 955992"/>
                          <a:gd name="connsiteX0" fmla="*/ 0 w 3342623"/>
                          <a:gd name="connsiteY0" fmla="*/ 315195 h 956983"/>
                          <a:gd name="connsiteX1" fmla="*/ 1639597 w 3342623"/>
                          <a:gd name="connsiteY1" fmla="*/ 1497 h 956983"/>
                          <a:gd name="connsiteX2" fmla="*/ 2988076 w 3342623"/>
                          <a:gd name="connsiteY2" fmla="*/ 398902 h 956983"/>
                          <a:gd name="connsiteX3" fmla="*/ 3342623 w 3342623"/>
                          <a:gd name="connsiteY3" fmla="*/ 941266 h 956983"/>
                          <a:gd name="connsiteX4" fmla="*/ 3282733 w 3342623"/>
                          <a:gd name="connsiteY4" fmla="*/ 944248 h 956983"/>
                          <a:gd name="connsiteX5" fmla="*/ 3194502 w 3342623"/>
                          <a:gd name="connsiteY5" fmla="*/ 956983 h 956983"/>
                          <a:gd name="connsiteX6" fmla="*/ 1606743 w 3342623"/>
                          <a:gd name="connsiteY6" fmla="*/ 177359 h 956983"/>
                          <a:gd name="connsiteX7" fmla="*/ 182327 w 3342623"/>
                          <a:gd name="connsiteY7" fmla="*/ 412147 h 956983"/>
                          <a:gd name="connsiteX8" fmla="*/ 0 w 3342623"/>
                          <a:gd name="connsiteY8" fmla="*/ 315195 h 956983"/>
                          <a:gd name="connsiteX0" fmla="*/ 0 w 3342623"/>
                          <a:gd name="connsiteY0" fmla="*/ 314483 h 956271"/>
                          <a:gd name="connsiteX1" fmla="*/ 1639597 w 3342623"/>
                          <a:gd name="connsiteY1" fmla="*/ 785 h 956271"/>
                          <a:gd name="connsiteX2" fmla="*/ 2988076 w 3342623"/>
                          <a:gd name="connsiteY2" fmla="*/ 398190 h 956271"/>
                          <a:gd name="connsiteX3" fmla="*/ 3342623 w 3342623"/>
                          <a:gd name="connsiteY3" fmla="*/ 940554 h 956271"/>
                          <a:gd name="connsiteX4" fmla="*/ 3282733 w 3342623"/>
                          <a:gd name="connsiteY4" fmla="*/ 943536 h 956271"/>
                          <a:gd name="connsiteX5" fmla="*/ 3194502 w 3342623"/>
                          <a:gd name="connsiteY5" fmla="*/ 956271 h 956271"/>
                          <a:gd name="connsiteX6" fmla="*/ 1606743 w 3342623"/>
                          <a:gd name="connsiteY6" fmla="*/ 176647 h 956271"/>
                          <a:gd name="connsiteX7" fmla="*/ 182327 w 3342623"/>
                          <a:gd name="connsiteY7" fmla="*/ 411435 h 956271"/>
                          <a:gd name="connsiteX8" fmla="*/ 0 w 3342623"/>
                          <a:gd name="connsiteY8" fmla="*/ 314483 h 956271"/>
                          <a:gd name="connsiteX0" fmla="*/ 0 w 3343235"/>
                          <a:gd name="connsiteY0" fmla="*/ 321894 h 956118"/>
                          <a:gd name="connsiteX1" fmla="*/ 1640209 w 3343235"/>
                          <a:gd name="connsiteY1" fmla="*/ 632 h 956118"/>
                          <a:gd name="connsiteX2" fmla="*/ 2988688 w 3343235"/>
                          <a:gd name="connsiteY2" fmla="*/ 398037 h 956118"/>
                          <a:gd name="connsiteX3" fmla="*/ 3343235 w 3343235"/>
                          <a:gd name="connsiteY3" fmla="*/ 940401 h 956118"/>
                          <a:gd name="connsiteX4" fmla="*/ 3283345 w 3343235"/>
                          <a:gd name="connsiteY4" fmla="*/ 943383 h 956118"/>
                          <a:gd name="connsiteX5" fmla="*/ 3195114 w 3343235"/>
                          <a:gd name="connsiteY5" fmla="*/ 956118 h 956118"/>
                          <a:gd name="connsiteX6" fmla="*/ 1607355 w 3343235"/>
                          <a:gd name="connsiteY6" fmla="*/ 176494 h 956118"/>
                          <a:gd name="connsiteX7" fmla="*/ 182939 w 3343235"/>
                          <a:gd name="connsiteY7" fmla="*/ 411282 h 956118"/>
                          <a:gd name="connsiteX8" fmla="*/ 0 w 3343235"/>
                          <a:gd name="connsiteY8" fmla="*/ 321894 h 956118"/>
                          <a:gd name="connsiteX0" fmla="*/ 0 w 3343235"/>
                          <a:gd name="connsiteY0" fmla="*/ 321894 h 956118"/>
                          <a:gd name="connsiteX1" fmla="*/ 1640209 w 3343235"/>
                          <a:gd name="connsiteY1" fmla="*/ 632 h 956118"/>
                          <a:gd name="connsiteX2" fmla="*/ 2988688 w 3343235"/>
                          <a:gd name="connsiteY2" fmla="*/ 398037 h 956118"/>
                          <a:gd name="connsiteX3" fmla="*/ 3343235 w 3343235"/>
                          <a:gd name="connsiteY3" fmla="*/ 940401 h 956118"/>
                          <a:gd name="connsiteX4" fmla="*/ 3283345 w 3343235"/>
                          <a:gd name="connsiteY4" fmla="*/ 943383 h 956118"/>
                          <a:gd name="connsiteX5" fmla="*/ 3195114 w 3343235"/>
                          <a:gd name="connsiteY5" fmla="*/ 956118 h 956118"/>
                          <a:gd name="connsiteX6" fmla="*/ 1607355 w 3343235"/>
                          <a:gd name="connsiteY6" fmla="*/ 176494 h 956118"/>
                          <a:gd name="connsiteX7" fmla="*/ 178545 w 3343235"/>
                          <a:gd name="connsiteY7" fmla="*/ 418540 h 956118"/>
                          <a:gd name="connsiteX8" fmla="*/ 0 w 3343235"/>
                          <a:gd name="connsiteY8" fmla="*/ 321894 h 956118"/>
                          <a:gd name="connsiteX0" fmla="*/ 0 w 3343235"/>
                          <a:gd name="connsiteY0" fmla="*/ 325717 h 959941"/>
                          <a:gd name="connsiteX1" fmla="*/ 355924 w 3343235"/>
                          <a:gd name="connsiteY1" fmla="*/ 196424 h 959941"/>
                          <a:gd name="connsiteX2" fmla="*/ 1640209 w 3343235"/>
                          <a:gd name="connsiteY2" fmla="*/ 4455 h 959941"/>
                          <a:gd name="connsiteX3" fmla="*/ 2988688 w 3343235"/>
                          <a:gd name="connsiteY3" fmla="*/ 401860 h 959941"/>
                          <a:gd name="connsiteX4" fmla="*/ 3343235 w 3343235"/>
                          <a:gd name="connsiteY4" fmla="*/ 944224 h 959941"/>
                          <a:gd name="connsiteX5" fmla="*/ 3283345 w 3343235"/>
                          <a:gd name="connsiteY5" fmla="*/ 947206 h 959941"/>
                          <a:gd name="connsiteX6" fmla="*/ 3195114 w 3343235"/>
                          <a:gd name="connsiteY6" fmla="*/ 959941 h 959941"/>
                          <a:gd name="connsiteX7" fmla="*/ 1607355 w 3343235"/>
                          <a:gd name="connsiteY7" fmla="*/ 180317 h 959941"/>
                          <a:gd name="connsiteX8" fmla="*/ 178545 w 3343235"/>
                          <a:gd name="connsiteY8" fmla="*/ 422363 h 959941"/>
                          <a:gd name="connsiteX9" fmla="*/ 0 w 3343235"/>
                          <a:gd name="connsiteY9" fmla="*/ 325717 h 959941"/>
                          <a:gd name="connsiteX0" fmla="*/ 0 w 3343235"/>
                          <a:gd name="connsiteY0" fmla="*/ 325717 h 959941"/>
                          <a:gd name="connsiteX1" fmla="*/ 355924 w 3343235"/>
                          <a:gd name="connsiteY1" fmla="*/ 196424 h 959941"/>
                          <a:gd name="connsiteX2" fmla="*/ 1640209 w 3343235"/>
                          <a:gd name="connsiteY2" fmla="*/ 4455 h 959941"/>
                          <a:gd name="connsiteX3" fmla="*/ 2988688 w 3343235"/>
                          <a:gd name="connsiteY3" fmla="*/ 401860 h 959941"/>
                          <a:gd name="connsiteX4" fmla="*/ 3343235 w 3343235"/>
                          <a:gd name="connsiteY4" fmla="*/ 944224 h 959941"/>
                          <a:gd name="connsiteX5" fmla="*/ 3283345 w 3343235"/>
                          <a:gd name="connsiteY5" fmla="*/ 947206 h 959941"/>
                          <a:gd name="connsiteX6" fmla="*/ 3195114 w 3343235"/>
                          <a:gd name="connsiteY6" fmla="*/ 959941 h 959941"/>
                          <a:gd name="connsiteX7" fmla="*/ 1607355 w 3343235"/>
                          <a:gd name="connsiteY7" fmla="*/ 180317 h 959941"/>
                          <a:gd name="connsiteX8" fmla="*/ 178545 w 3343235"/>
                          <a:gd name="connsiteY8" fmla="*/ 422363 h 959941"/>
                          <a:gd name="connsiteX9" fmla="*/ 0 w 3343235"/>
                          <a:gd name="connsiteY9" fmla="*/ 325717 h 959941"/>
                          <a:gd name="connsiteX0" fmla="*/ 0 w 3343235"/>
                          <a:gd name="connsiteY0" fmla="*/ 326513 h 960737"/>
                          <a:gd name="connsiteX1" fmla="*/ 355924 w 3343235"/>
                          <a:gd name="connsiteY1" fmla="*/ 197220 h 960737"/>
                          <a:gd name="connsiteX2" fmla="*/ 1640209 w 3343235"/>
                          <a:gd name="connsiteY2" fmla="*/ 5251 h 960737"/>
                          <a:gd name="connsiteX3" fmla="*/ 2988688 w 3343235"/>
                          <a:gd name="connsiteY3" fmla="*/ 402656 h 960737"/>
                          <a:gd name="connsiteX4" fmla="*/ 3343235 w 3343235"/>
                          <a:gd name="connsiteY4" fmla="*/ 945020 h 960737"/>
                          <a:gd name="connsiteX5" fmla="*/ 3283345 w 3343235"/>
                          <a:gd name="connsiteY5" fmla="*/ 948002 h 960737"/>
                          <a:gd name="connsiteX6" fmla="*/ 3195114 w 3343235"/>
                          <a:gd name="connsiteY6" fmla="*/ 960737 h 960737"/>
                          <a:gd name="connsiteX7" fmla="*/ 1607355 w 3343235"/>
                          <a:gd name="connsiteY7" fmla="*/ 181113 h 960737"/>
                          <a:gd name="connsiteX8" fmla="*/ 178545 w 3343235"/>
                          <a:gd name="connsiteY8" fmla="*/ 423159 h 960737"/>
                          <a:gd name="connsiteX9" fmla="*/ 0 w 3343235"/>
                          <a:gd name="connsiteY9" fmla="*/ 326513 h 960737"/>
                          <a:gd name="connsiteX0" fmla="*/ 0 w 3343235"/>
                          <a:gd name="connsiteY0" fmla="*/ 328048 h 962272"/>
                          <a:gd name="connsiteX1" fmla="*/ 357454 w 3343235"/>
                          <a:gd name="connsiteY1" fmla="*/ 179846 h 962272"/>
                          <a:gd name="connsiteX2" fmla="*/ 1640209 w 3343235"/>
                          <a:gd name="connsiteY2" fmla="*/ 6786 h 962272"/>
                          <a:gd name="connsiteX3" fmla="*/ 2988688 w 3343235"/>
                          <a:gd name="connsiteY3" fmla="*/ 404191 h 962272"/>
                          <a:gd name="connsiteX4" fmla="*/ 3343235 w 3343235"/>
                          <a:gd name="connsiteY4" fmla="*/ 946555 h 962272"/>
                          <a:gd name="connsiteX5" fmla="*/ 3283345 w 3343235"/>
                          <a:gd name="connsiteY5" fmla="*/ 949537 h 962272"/>
                          <a:gd name="connsiteX6" fmla="*/ 3195114 w 3343235"/>
                          <a:gd name="connsiteY6" fmla="*/ 962272 h 962272"/>
                          <a:gd name="connsiteX7" fmla="*/ 1607355 w 3343235"/>
                          <a:gd name="connsiteY7" fmla="*/ 182648 h 962272"/>
                          <a:gd name="connsiteX8" fmla="*/ 178545 w 3343235"/>
                          <a:gd name="connsiteY8" fmla="*/ 424694 h 962272"/>
                          <a:gd name="connsiteX9" fmla="*/ 0 w 3343235"/>
                          <a:gd name="connsiteY9" fmla="*/ 328048 h 962272"/>
                          <a:gd name="connsiteX0" fmla="*/ 0 w 3343235"/>
                          <a:gd name="connsiteY0" fmla="*/ 327040 h 961264"/>
                          <a:gd name="connsiteX1" fmla="*/ 364100 w 3343235"/>
                          <a:gd name="connsiteY1" fmla="*/ 190796 h 961264"/>
                          <a:gd name="connsiteX2" fmla="*/ 1640209 w 3343235"/>
                          <a:gd name="connsiteY2" fmla="*/ 5778 h 961264"/>
                          <a:gd name="connsiteX3" fmla="*/ 2988688 w 3343235"/>
                          <a:gd name="connsiteY3" fmla="*/ 403183 h 961264"/>
                          <a:gd name="connsiteX4" fmla="*/ 3343235 w 3343235"/>
                          <a:gd name="connsiteY4" fmla="*/ 945547 h 961264"/>
                          <a:gd name="connsiteX5" fmla="*/ 3283345 w 3343235"/>
                          <a:gd name="connsiteY5" fmla="*/ 948529 h 961264"/>
                          <a:gd name="connsiteX6" fmla="*/ 3195114 w 3343235"/>
                          <a:gd name="connsiteY6" fmla="*/ 961264 h 961264"/>
                          <a:gd name="connsiteX7" fmla="*/ 1607355 w 3343235"/>
                          <a:gd name="connsiteY7" fmla="*/ 181640 h 961264"/>
                          <a:gd name="connsiteX8" fmla="*/ 178545 w 3343235"/>
                          <a:gd name="connsiteY8" fmla="*/ 423686 h 961264"/>
                          <a:gd name="connsiteX9" fmla="*/ 0 w 3343235"/>
                          <a:gd name="connsiteY9" fmla="*/ 327040 h 961264"/>
                          <a:gd name="connsiteX0" fmla="*/ 0 w 3343235"/>
                          <a:gd name="connsiteY0" fmla="*/ 327040 h 961264"/>
                          <a:gd name="connsiteX1" fmla="*/ 364100 w 3343235"/>
                          <a:gd name="connsiteY1" fmla="*/ 190796 h 961264"/>
                          <a:gd name="connsiteX2" fmla="*/ 1640209 w 3343235"/>
                          <a:gd name="connsiteY2" fmla="*/ 5778 h 961264"/>
                          <a:gd name="connsiteX3" fmla="*/ 2988688 w 3343235"/>
                          <a:gd name="connsiteY3" fmla="*/ 403183 h 961264"/>
                          <a:gd name="connsiteX4" fmla="*/ 3343235 w 3343235"/>
                          <a:gd name="connsiteY4" fmla="*/ 945547 h 961264"/>
                          <a:gd name="connsiteX5" fmla="*/ 3283345 w 3343235"/>
                          <a:gd name="connsiteY5" fmla="*/ 948529 h 961264"/>
                          <a:gd name="connsiteX6" fmla="*/ 3195114 w 3343235"/>
                          <a:gd name="connsiteY6" fmla="*/ 961264 h 961264"/>
                          <a:gd name="connsiteX7" fmla="*/ 1607355 w 3343235"/>
                          <a:gd name="connsiteY7" fmla="*/ 181640 h 961264"/>
                          <a:gd name="connsiteX8" fmla="*/ 178545 w 3343235"/>
                          <a:gd name="connsiteY8" fmla="*/ 423686 h 961264"/>
                          <a:gd name="connsiteX9" fmla="*/ 0 w 3343235"/>
                          <a:gd name="connsiteY9" fmla="*/ 327040 h 961264"/>
                          <a:gd name="connsiteX0" fmla="*/ 0 w 3317122"/>
                          <a:gd name="connsiteY0" fmla="*/ 344443 h 961264"/>
                          <a:gd name="connsiteX1" fmla="*/ 337987 w 3317122"/>
                          <a:gd name="connsiteY1" fmla="*/ 190796 h 961264"/>
                          <a:gd name="connsiteX2" fmla="*/ 1614096 w 3317122"/>
                          <a:gd name="connsiteY2" fmla="*/ 5778 h 961264"/>
                          <a:gd name="connsiteX3" fmla="*/ 2962575 w 3317122"/>
                          <a:gd name="connsiteY3" fmla="*/ 403183 h 961264"/>
                          <a:gd name="connsiteX4" fmla="*/ 3317122 w 3317122"/>
                          <a:gd name="connsiteY4" fmla="*/ 945547 h 961264"/>
                          <a:gd name="connsiteX5" fmla="*/ 3257232 w 3317122"/>
                          <a:gd name="connsiteY5" fmla="*/ 948529 h 961264"/>
                          <a:gd name="connsiteX6" fmla="*/ 3169001 w 3317122"/>
                          <a:gd name="connsiteY6" fmla="*/ 961264 h 961264"/>
                          <a:gd name="connsiteX7" fmla="*/ 1581242 w 3317122"/>
                          <a:gd name="connsiteY7" fmla="*/ 181640 h 961264"/>
                          <a:gd name="connsiteX8" fmla="*/ 152432 w 3317122"/>
                          <a:gd name="connsiteY8" fmla="*/ 423686 h 961264"/>
                          <a:gd name="connsiteX9" fmla="*/ 0 w 3317122"/>
                          <a:gd name="connsiteY9" fmla="*/ 344443 h 96126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3317122" h="961264">
                            <a:moveTo>
                              <a:pt x="0" y="344443"/>
                            </a:moveTo>
                            <a:cubicBezTo>
                              <a:pt x="22262" y="349971"/>
                              <a:pt x="60640" y="293503"/>
                              <a:pt x="337987" y="190796"/>
                            </a:cubicBezTo>
                            <a:cubicBezTo>
                              <a:pt x="598676" y="105774"/>
                              <a:pt x="1176665" y="-29620"/>
                              <a:pt x="1614096" y="5778"/>
                            </a:cubicBezTo>
                            <a:cubicBezTo>
                              <a:pt x="2051527" y="41176"/>
                              <a:pt x="2674854" y="247510"/>
                              <a:pt x="2962575" y="403183"/>
                            </a:cubicBezTo>
                            <a:cubicBezTo>
                              <a:pt x="3250296" y="558856"/>
                              <a:pt x="3267656" y="859068"/>
                              <a:pt x="3317122" y="945547"/>
                            </a:cubicBezTo>
                            <a:cubicBezTo>
                              <a:pt x="3290754" y="947292"/>
                              <a:pt x="3283600" y="946784"/>
                              <a:pt x="3257232" y="948529"/>
                            </a:cubicBezTo>
                            <a:cubicBezTo>
                              <a:pt x="3224346" y="948686"/>
                              <a:pt x="3201887" y="961107"/>
                              <a:pt x="3169001" y="961264"/>
                            </a:cubicBezTo>
                            <a:cubicBezTo>
                              <a:pt x="3109937" y="572916"/>
                              <a:pt x="2425301" y="214938"/>
                              <a:pt x="1581242" y="181640"/>
                            </a:cubicBezTo>
                            <a:cubicBezTo>
                              <a:pt x="1051899" y="160757"/>
                              <a:pt x="512966" y="244362"/>
                              <a:pt x="152432" y="423686"/>
                            </a:cubicBezTo>
                            <a:lnTo>
                              <a:pt x="0" y="344443"/>
                            </a:lnTo>
                            <a:close/>
                          </a:path>
                        </a:pathLst>
                      </a:custGeom>
                      <a:grpFill/>
                      <a:ln>
                        <a:solidFill>
                          <a:srgbClr val="660033"/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hu-HU">
                          <a:solidFill>
                            <a:schemeClr val="tx1"/>
                          </a:solidFill>
                        </a:endParaRPr>
                      </a:p>
                    </p:txBody>
                  </p:sp>
                  <p:sp>
                    <p:nvSpPr>
                      <p:cNvPr id="329" name="Szalagív 328">
                        <a:extLst>
                          <a:ext uri="{FF2B5EF4-FFF2-40B4-BE49-F238E27FC236}">
                            <a16:creationId xmlns:a16="http://schemas.microsoft.com/office/drawing/2014/main" id="{D88804E5-FCDC-7F09-5F9E-136F5ADA8AF4}"/>
                          </a:ext>
                        </a:extLst>
                      </p:cNvPr>
                      <p:cNvSpPr/>
                      <p:nvPr/>
                    </p:nvSpPr>
                    <p:spPr>
                      <a:xfrm rot="2602580" flipH="1">
                        <a:off x="1513237" y="2135275"/>
                        <a:ext cx="2435613" cy="1935269"/>
                      </a:xfrm>
                      <a:prstGeom prst="blockArc">
                        <a:avLst>
                          <a:gd name="adj1" fmla="val 13478971"/>
                          <a:gd name="adj2" fmla="val 19476657"/>
                          <a:gd name="adj3" fmla="val 8806"/>
                        </a:avLst>
                      </a:prstGeom>
                      <a:grpFill/>
                      <a:ln>
                        <a:solidFill>
                          <a:srgbClr val="660033"/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hu-HU">
                          <a:solidFill>
                            <a:schemeClr val="tx1"/>
                          </a:solidFill>
                        </a:endParaRPr>
                      </a:p>
                    </p:txBody>
                  </p:sp>
                  <p:sp>
                    <p:nvSpPr>
                      <p:cNvPr id="330" name="Szalagív 329">
                        <a:extLst>
                          <a:ext uri="{FF2B5EF4-FFF2-40B4-BE49-F238E27FC236}">
                            <a16:creationId xmlns:a16="http://schemas.microsoft.com/office/drawing/2014/main" id="{68B73BD8-A3B4-B8ED-6F07-056EB957BEE9}"/>
                          </a:ext>
                        </a:extLst>
                      </p:cNvPr>
                      <p:cNvSpPr/>
                      <p:nvPr/>
                    </p:nvSpPr>
                    <p:spPr>
                      <a:xfrm rot="16637448" flipH="1">
                        <a:off x="3358147" y="2260168"/>
                        <a:ext cx="2435613" cy="1929039"/>
                      </a:xfrm>
                      <a:prstGeom prst="blockArc">
                        <a:avLst>
                          <a:gd name="adj1" fmla="val 16128424"/>
                          <a:gd name="adj2" fmla="val 19476657"/>
                          <a:gd name="adj3" fmla="val 8806"/>
                        </a:avLst>
                      </a:prstGeom>
                      <a:grpFill/>
                      <a:ln>
                        <a:solidFill>
                          <a:srgbClr val="660033"/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hu-HU">
                          <a:solidFill>
                            <a:schemeClr val="tx1"/>
                          </a:solidFill>
                        </a:endParaRPr>
                      </a:p>
                    </p:txBody>
                  </p:sp>
                  <p:sp>
                    <p:nvSpPr>
                      <p:cNvPr id="331" name="Szalagív 330">
                        <a:extLst>
                          <a:ext uri="{FF2B5EF4-FFF2-40B4-BE49-F238E27FC236}">
                            <a16:creationId xmlns:a16="http://schemas.microsoft.com/office/drawing/2014/main" id="{B46004F8-3009-DF27-A1E4-3BF41DC1448D}"/>
                          </a:ext>
                        </a:extLst>
                      </p:cNvPr>
                      <p:cNvSpPr/>
                      <p:nvPr/>
                    </p:nvSpPr>
                    <p:spPr>
                      <a:xfrm rot="11719161" flipH="1">
                        <a:off x="-183309" y="3057077"/>
                        <a:ext cx="3399972" cy="2382879"/>
                      </a:xfrm>
                      <a:prstGeom prst="blockArc">
                        <a:avLst>
                          <a:gd name="adj1" fmla="val 14451081"/>
                          <a:gd name="adj2" fmla="val 20321894"/>
                          <a:gd name="adj3" fmla="val 6307"/>
                        </a:avLst>
                      </a:prstGeom>
                      <a:grpFill/>
                      <a:ln>
                        <a:solidFill>
                          <a:srgbClr val="660033"/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hu-HU">
                          <a:solidFill>
                            <a:schemeClr val="tx1"/>
                          </a:solidFill>
                        </a:endParaRPr>
                      </a:p>
                    </p:txBody>
                  </p:sp>
                  <p:sp>
                    <p:nvSpPr>
                      <p:cNvPr id="332" name="Ellipszis 331">
                        <a:extLst>
                          <a:ext uri="{FF2B5EF4-FFF2-40B4-BE49-F238E27FC236}">
                            <a16:creationId xmlns:a16="http://schemas.microsoft.com/office/drawing/2014/main" id="{B2F42193-9CB5-3F89-624A-3057876143F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744455" y="1276774"/>
                        <a:ext cx="1034078" cy="1034078"/>
                      </a:xfrm>
                      <a:prstGeom prst="ellipse">
                        <a:avLst/>
                      </a:prstGeom>
                      <a:grpFill/>
                      <a:ln>
                        <a:solidFill>
                          <a:srgbClr val="660033"/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hu-HU"/>
                      </a:p>
                    </p:txBody>
                  </p:sp>
                  <p:sp>
                    <p:nvSpPr>
                      <p:cNvPr id="333" name="Ellipszis 332">
                        <a:extLst>
                          <a:ext uri="{FF2B5EF4-FFF2-40B4-BE49-F238E27FC236}">
                            <a16:creationId xmlns:a16="http://schemas.microsoft.com/office/drawing/2014/main" id="{876EDA55-E537-4868-C70C-2BEB50B2E8E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57855" y="7700158"/>
                        <a:ext cx="1034078" cy="1034078"/>
                      </a:xfrm>
                      <a:prstGeom prst="ellipse">
                        <a:avLst/>
                      </a:prstGeom>
                      <a:grpFill/>
                      <a:ln>
                        <a:solidFill>
                          <a:srgbClr val="660033"/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hu-HU"/>
                      </a:p>
                    </p:txBody>
                  </p:sp>
                  <p:sp>
                    <p:nvSpPr>
                      <p:cNvPr id="334" name="Szabadkézi sokszög: alakzat 333">
                        <a:extLst>
                          <a:ext uri="{FF2B5EF4-FFF2-40B4-BE49-F238E27FC236}">
                            <a16:creationId xmlns:a16="http://schemas.microsoft.com/office/drawing/2014/main" id="{9F125792-81BA-9BF4-CC56-72519DAD732E}"/>
                          </a:ext>
                        </a:extLst>
                      </p:cNvPr>
                      <p:cNvSpPr/>
                      <p:nvPr/>
                    </p:nvSpPr>
                    <p:spPr>
                      <a:xfrm rot="194106">
                        <a:off x="2595105" y="6467388"/>
                        <a:ext cx="1329069" cy="458308"/>
                      </a:xfrm>
                      <a:custGeom>
                        <a:avLst/>
                        <a:gdLst>
                          <a:gd name="connsiteX0" fmla="*/ 0 w 1329069"/>
                          <a:gd name="connsiteY0" fmla="*/ 32184 h 436221"/>
                          <a:gd name="connsiteX1" fmla="*/ 0 w 1329069"/>
                          <a:gd name="connsiteY1" fmla="*/ 32184 h 436221"/>
                          <a:gd name="connsiteX2" fmla="*/ 53162 w 1329069"/>
                          <a:gd name="connsiteY2" fmla="*/ 170407 h 436221"/>
                          <a:gd name="connsiteX3" fmla="*/ 85060 w 1329069"/>
                          <a:gd name="connsiteY3" fmla="*/ 212938 h 436221"/>
                          <a:gd name="connsiteX4" fmla="*/ 180753 w 1329069"/>
                          <a:gd name="connsiteY4" fmla="*/ 276733 h 436221"/>
                          <a:gd name="connsiteX5" fmla="*/ 265813 w 1329069"/>
                          <a:gd name="connsiteY5" fmla="*/ 329896 h 436221"/>
                          <a:gd name="connsiteX6" fmla="*/ 297711 w 1329069"/>
                          <a:gd name="connsiteY6" fmla="*/ 351161 h 436221"/>
                          <a:gd name="connsiteX7" fmla="*/ 393404 w 1329069"/>
                          <a:gd name="connsiteY7" fmla="*/ 383059 h 436221"/>
                          <a:gd name="connsiteX8" fmla="*/ 435934 w 1329069"/>
                          <a:gd name="connsiteY8" fmla="*/ 404324 h 436221"/>
                          <a:gd name="connsiteX9" fmla="*/ 510362 w 1329069"/>
                          <a:gd name="connsiteY9" fmla="*/ 414956 h 436221"/>
                          <a:gd name="connsiteX10" fmla="*/ 648586 w 1329069"/>
                          <a:gd name="connsiteY10" fmla="*/ 425589 h 436221"/>
                          <a:gd name="connsiteX11" fmla="*/ 744279 w 1329069"/>
                          <a:gd name="connsiteY11" fmla="*/ 436221 h 436221"/>
                          <a:gd name="connsiteX12" fmla="*/ 978195 w 1329069"/>
                          <a:gd name="connsiteY12" fmla="*/ 425589 h 436221"/>
                          <a:gd name="connsiteX13" fmla="*/ 999460 w 1329069"/>
                          <a:gd name="connsiteY13" fmla="*/ 393691 h 436221"/>
                          <a:gd name="connsiteX14" fmla="*/ 1031358 w 1329069"/>
                          <a:gd name="connsiteY14" fmla="*/ 383059 h 436221"/>
                          <a:gd name="connsiteX15" fmla="*/ 1052623 w 1329069"/>
                          <a:gd name="connsiteY15" fmla="*/ 351161 h 436221"/>
                          <a:gd name="connsiteX16" fmla="*/ 1095153 w 1329069"/>
                          <a:gd name="connsiteY16" fmla="*/ 340528 h 436221"/>
                          <a:gd name="connsiteX17" fmla="*/ 1127051 w 1329069"/>
                          <a:gd name="connsiteY17" fmla="*/ 329896 h 436221"/>
                          <a:gd name="connsiteX18" fmla="*/ 1254641 w 1329069"/>
                          <a:gd name="connsiteY18" fmla="*/ 308631 h 436221"/>
                          <a:gd name="connsiteX19" fmla="*/ 1329069 w 1329069"/>
                          <a:gd name="connsiteY19" fmla="*/ 287366 h 436221"/>
                          <a:gd name="connsiteX20" fmla="*/ 712381 w 1329069"/>
                          <a:gd name="connsiteY20" fmla="*/ 85347 h 436221"/>
                          <a:gd name="connsiteX21" fmla="*/ 627320 w 1329069"/>
                          <a:gd name="connsiteY21" fmla="*/ 10919 h 436221"/>
                          <a:gd name="connsiteX22" fmla="*/ 531627 w 1329069"/>
                          <a:gd name="connsiteY22" fmla="*/ 286 h 436221"/>
                          <a:gd name="connsiteX23" fmla="*/ 95693 w 1329069"/>
                          <a:gd name="connsiteY23" fmla="*/ 10919 h 436221"/>
                          <a:gd name="connsiteX24" fmla="*/ 53162 w 1329069"/>
                          <a:gd name="connsiteY24" fmla="*/ 21552 h 436221"/>
                          <a:gd name="connsiteX25" fmla="*/ 0 w 1329069"/>
                          <a:gd name="connsiteY25" fmla="*/ 32184 h 436221"/>
                          <a:gd name="connsiteX0" fmla="*/ 0 w 1329069"/>
                          <a:gd name="connsiteY0" fmla="*/ 31901 h 435938"/>
                          <a:gd name="connsiteX1" fmla="*/ 0 w 1329069"/>
                          <a:gd name="connsiteY1" fmla="*/ 31901 h 435938"/>
                          <a:gd name="connsiteX2" fmla="*/ 53162 w 1329069"/>
                          <a:gd name="connsiteY2" fmla="*/ 170124 h 435938"/>
                          <a:gd name="connsiteX3" fmla="*/ 85060 w 1329069"/>
                          <a:gd name="connsiteY3" fmla="*/ 212655 h 435938"/>
                          <a:gd name="connsiteX4" fmla="*/ 180753 w 1329069"/>
                          <a:gd name="connsiteY4" fmla="*/ 276450 h 435938"/>
                          <a:gd name="connsiteX5" fmla="*/ 265813 w 1329069"/>
                          <a:gd name="connsiteY5" fmla="*/ 329613 h 435938"/>
                          <a:gd name="connsiteX6" fmla="*/ 297711 w 1329069"/>
                          <a:gd name="connsiteY6" fmla="*/ 350878 h 435938"/>
                          <a:gd name="connsiteX7" fmla="*/ 393404 w 1329069"/>
                          <a:gd name="connsiteY7" fmla="*/ 382776 h 435938"/>
                          <a:gd name="connsiteX8" fmla="*/ 435934 w 1329069"/>
                          <a:gd name="connsiteY8" fmla="*/ 404041 h 435938"/>
                          <a:gd name="connsiteX9" fmla="*/ 510362 w 1329069"/>
                          <a:gd name="connsiteY9" fmla="*/ 414673 h 435938"/>
                          <a:gd name="connsiteX10" fmla="*/ 648586 w 1329069"/>
                          <a:gd name="connsiteY10" fmla="*/ 425306 h 435938"/>
                          <a:gd name="connsiteX11" fmla="*/ 744279 w 1329069"/>
                          <a:gd name="connsiteY11" fmla="*/ 435938 h 435938"/>
                          <a:gd name="connsiteX12" fmla="*/ 978195 w 1329069"/>
                          <a:gd name="connsiteY12" fmla="*/ 425306 h 435938"/>
                          <a:gd name="connsiteX13" fmla="*/ 999460 w 1329069"/>
                          <a:gd name="connsiteY13" fmla="*/ 393408 h 435938"/>
                          <a:gd name="connsiteX14" fmla="*/ 1031358 w 1329069"/>
                          <a:gd name="connsiteY14" fmla="*/ 382776 h 435938"/>
                          <a:gd name="connsiteX15" fmla="*/ 1052623 w 1329069"/>
                          <a:gd name="connsiteY15" fmla="*/ 350878 h 435938"/>
                          <a:gd name="connsiteX16" fmla="*/ 1095153 w 1329069"/>
                          <a:gd name="connsiteY16" fmla="*/ 340245 h 435938"/>
                          <a:gd name="connsiteX17" fmla="*/ 1127051 w 1329069"/>
                          <a:gd name="connsiteY17" fmla="*/ 329613 h 435938"/>
                          <a:gd name="connsiteX18" fmla="*/ 1254641 w 1329069"/>
                          <a:gd name="connsiteY18" fmla="*/ 308348 h 435938"/>
                          <a:gd name="connsiteX19" fmla="*/ 1329069 w 1329069"/>
                          <a:gd name="connsiteY19" fmla="*/ 287083 h 435938"/>
                          <a:gd name="connsiteX20" fmla="*/ 800126 w 1329069"/>
                          <a:gd name="connsiteY20" fmla="*/ 66591 h 435938"/>
                          <a:gd name="connsiteX21" fmla="*/ 627320 w 1329069"/>
                          <a:gd name="connsiteY21" fmla="*/ 10636 h 435938"/>
                          <a:gd name="connsiteX22" fmla="*/ 531627 w 1329069"/>
                          <a:gd name="connsiteY22" fmla="*/ 3 h 435938"/>
                          <a:gd name="connsiteX23" fmla="*/ 95693 w 1329069"/>
                          <a:gd name="connsiteY23" fmla="*/ 10636 h 435938"/>
                          <a:gd name="connsiteX24" fmla="*/ 53162 w 1329069"/>
                          <a:gd name="connsiteY24" fmla="*/ 21269 h 435938"/>
                          <a:gd name="connsiteX25" fmla="*/ 0 w 1329069"/>
                          <a:gd name="connsiteY25" fmla="*/ 31901 h 435938"/>
                          <a:gd name="connsiteX0" fmla="*/ 0 w 1329069"/>
                          <a:gd name="connsiteY0" fmla="*/ 50371 h 454408"/>
                          <a:gd name="connsiteX1" fmla="*/ 0 w 1329069"/>
                          <a:gd name="connsiteY1" fmla="*/ 50371 h 454408"/>
                          <a:gd name="connsiteX2" fmla="*/ 53162 w 1329069"/>
                          <a:gd name="connsiteY2" fmla="*/ 188594 h 454408"/>
                          <a:gd name="connsiteX3" fmla="*/ 85060 w 1329069"/>
                          <a:gd name="connsiteY3" fmla="*/ 231125 h 454408"/>
                          <a:gd name="connsiteX4" fmla="*/ 180753 w 1329069"/>
                          <a:gd name="connsiteY4" fmla="*/ 294920 h 454408"/>
                          <a:gd name="connsiteX5" fmla="*/ 265813 w 1329069"/>
                          <a:gd name="connsiteY5" fmla="*/ 348083 h 454408"/>
                          <a:gd name="connsiteX6" fmla="*/ 297711 w 1329069"/>
                          <a:gd name="connsiteY6" fmla="*/ 369348 h 454408"/>
                          <a:gd name="connsiteX7" fmla="*/ 393404 w 1329069"/>
                          <a:gd name="connsiteY7" fmla="*/ 401246 h 454408"/>
                          <a:gd name="connsiteX8" fmla="*/ 435934 w 1329069"/>
                          <a:gd name="connsiteY8" fmla="*/ 422511 h 454408"/>
                          <a:gd name="connsiteX9" fmla="*/ 510362 w 1329069"/>
                          <a:gd name="connsiteY9" fmla="*/ 433143 h 454408"/>
                          <a:gd name="connsiteX10" fmla="*/ 648586 w 1329069"/>
                          <a:gd name="connsiteY10" fmla="*/ 443776 h 454408"/>
                          <a:gd name="connsiteX11" fmla="*/ 744279 w 1329069"/>
                          <a:gd name="connsiteY11" fmla="*/ 454408 h 454408"/>
                          <a:gd name="connsiteX12" fmla="*/ 978195 w 1329069"/>
                          <a:gd name="connsiteY12" fmla="*/ 443776 h 454408"/>
                          <a:gd name="connsiteX13" fmla="*/ 999460 w 1329069"/>
                          <a:gd name="connsiteY13" fmla="*/ 411878 h 454408"/>
                          <a:gd name="connsiteX14" fmla="*/ 1031358 w 1329069"/>
                          <a:gd name="connsiteY14" fmla="*/ 401246 h 454408"/>
                          <a:gd name="connsiteX15" fmla="*/ 1052623 w 1329069"/>
                          <a:gd name="connsiteY15" fmla="*/ 369348 h 454408"/>
                          <a:gd name="connsiteX16" fmla="*/ 1095153 w 1329069"/>
                          <a:gd name="connsiteY16" fmla="*/ 358715 h 454408"/>
                          <a:gd name="connsiteX17" fmla="*/ 1127051 w 1329069"/>
                          <a:gd name="connsiteY17" fmla="*/ 348083 h 454408"/>
                          <a:gd name="connsiteX18" fmla="*/ 1254641 w 1329069"/>
                          <a:gd name="connsiteY18" fmla="*/ 326818 h 454408"/>
                          <a:gd name="connsiteX19" fmla="*/ 1329069 w 1329069"/>
                          <a:gd name="connsiteY19" fmla="*/ 305553 h 454408"/>
                          <a:gd name="connsiteX20" fmla="*/ 800126 w 1329069"/>
                          <a:gd name="connsiteY20" fmla="*/ 85061 h 454408"/>
                          <a:gd name="connsiteX21" fmla="*/ 627320 w 1329069"/>
                          <a:gd name="connsiteY21" fmla="*/ 29106 h 454408"/>
                          <a:gd name="connsiteX22" fmla="*/ 388464 w 1329069"/>
                          <a:gd name="connsiteY22" fmla="*/ 0 h 454408"/>
                          <a:gd name="connsiteX23" fmla="*/ 95693 w 1329069"/>
                          <a:gd name="connsiteY23" fmla="*/ 29106 h 454408"/>
                          <a:gd name="connsiteX24" fmla="*/ 53162 w 1329069"/>
                          <a:gd name="connsiteY24" fmla="*/ 39739 h 454408"/>
                          <a:gd name="connsiteX25" fmla="*/ 0 w 1329069"/>
                          <a:gd name="connsiteY25" fmla="*/ 50371 h 454408"/>
                          <a:gd name="connsiteX0" fmla="*/ 0 w 1329069"/>
                          <a:gd name="connsiteY0" fmla="*/ 50371 h 458308"/>
                          <a:gd name="connsiteX1" fmla="*/ 0 w 1329069"/>
                          <a:gd name="connsiteY1" fmla="*/ 50371 h 458308"/>
                          <a:gd name="connsiteX2" fmla="*/ 53162 w 1329069"/>
                          <a:gd name="connsiteY2" fmla="*/ 188594 h 458308"/>
                          <a:gd name="connsiteX3" fmla="*/ 85060 w 1329069"/>
                          <a:gd name="connsiteY3" fmla="*/ 231125 h 458308"/>
                          <a:gd name="connsiteX4" fmla="*/ 180753 w 1329069"/>
                          <a:gd name="connsiteY4" fmla="*/ 294920 h 458308"/>
                          <a:gd name="connsiteX5" fmla="*/ 265813 w 1329069"/>
                          <a:gd name="connsiteY5" fmla="*/ 348083 h 458308"/>
                          <a:gd name="connsiteX6" fmla="*/ 297711 w 1329069"/>
                          <a:gd name="connsiteY6" fmla="*/ 369348 h 458308"/>
                          <a:gd name="connsiteX7" fmla="*/ 393404 w 1329069"/>
                          <a:gd name="connsiteY7" fmla="*/ 401246 h 458308"/>
                          <a:gd name="connsiteX8" fmla="*/ 435934 w 1329069"/>
                          <a:gd name="connsiteY8" fmla="*/ 422511 h 458308"/>
                          <a:gd name="connsiteX9" fmla="*/ 510362 w 1329069"/>
                          <a:gd name="connsiteY9" fmla="*/ 433143 h 458308"/>
                          <a:gd name="connsiteX10" fmla="*/ 648586 w 1329069"/>
                          <a:gd name="connsiteY10" fmla="*/ 443776 h 458308"/>
                          <a:gd name="connsiteX11" fmla="*/ 744279 w 1329069"/>
                          <a:gd name="connsiteY11" fmla="*/ 454408 h 458308"/>
                          <a:gd name="connsiteX12" fmla="*/ 890449 w 1329069"/>
                          <a:gd name="connsiteY12" fmla="*/ 453013 h 458308"/>
                          <a:gd name="connsiteX13" fmla="*/ 999460 w 1329069"/>
                          <a:gd name="connsiteY13" fmla="*/ 411878 h 458308"/>
                          <a:gd name="connsiteX14" fmla="*/ 1031358 w 1329069"/>
                          <a:gd name="connsiteY14" fmla="*/ 401246 h 458308"/>
                          <a:gd name="connsiteX15" fmla="*/ 1052623 w 1329069"/>
                          <a:gd name="connsiteY15" fmla="*/ 369348 h 458308"/>
                          <a:gd name="connsiteX16" fmla="*/ 1095153 w 1329069"/>
                          <a:gd name="connsiteY16" fmla="*/ 358715 h 458308"/>
                          <a:gd name="connsiteX17" fmla="*/ 1127051 w 1329069"/>
                          <a:gd name="connsiteY17" fmla="*/ 348083 h 458308"/>
                          <a:gd name="connsiteX18" fmla="*/ 1254641 w 1329069"/>
                          <a:gd name="connsiteY18" fmla="*/ 326818 h 458308"/>
                          <a:gd name="connsiteX19" fmla="*/ 1329069 w 1329069"/>
                          <a:gd name="connsiteY19" fmla="*/ 305553 h 458308"/>
                          <a:gd name="connsiteX20" fmla="*/ 800126 w 1329069"/>
                          <a:gd name="connsiteY20" fmla="*/ 85061 h 458308"/>
                          <a:gd name="connsiteX21" fmla="*/ 627320 w 1329069"/>
                          <a:gd name="connsiteY21" fmla="*/ 29106 h 458308"/>
                          <a:gd name="connsiteX22" fmla="*/ 388464 w 1329069"/>
                          <a:gd name="connsiteY22" fmla="*/ 0 h 458308"/>
                          <a:gd name="connsiteX23" fmla="*/ 95693 w 1329069"/>
                          <a:gd name="connsiteY23" fmla="*/ 29106 h 458308"/>
                          <a:gd name="connsiteX24" fmla="*/ 53162 w 1329069"/>
                          <a:gd name="connsiteY24" fmla="*/ 39739 h 458308"/>
                          <a:gd name="connsiteX25" fmla="*/ 0 w 1329069"/>
                          <a:gd name="connsiteY25" fmla="*/ 50371 h 458308"/>
                          <a:gd name="connsiteX0" fmla="*/ 0 w 1329069"/>
                          <a:gd name="connsiteY0" fmla="*/ 50371 h 458308"/>
                          <a:gd name="connsiteX1" fmla="*/ 0 w 1329069"/>
                          <a:gd name="connsiteY1" fmla="*/ 50371 h 458308"/>
                          <a:gd name="connsiteX2" fmla="*/ 53162 w 1329069"/>
                          <a:gd name="connsiteY2" fmla="*/ 188594 h 458308"/>
                          <a:gd name="connsiteX3" fmla="*/ 85060 w 1329069"/>
                          <a:gd name="connsiteY3" fmla="*/ 231125 h 458308"/>
                          <a:gd name="connsiteX4" fmla="*/ 180753 w 1329069"/>
                          <a:gd name="connsiteY4" fmla="*/ 294920 h 458308"/>
                          <a:gd name="connsiteX5" fmla="*/ 265813 w 1329069"/>
                          <a:gd name="connsiteY5" fmla="*/ 348083 h 458308"/>
                          <a:gd name="connsiteX6" fmla="*/ 297711 w 1329069"/>
                          <a:gd name="connsiteY6" fmla="*/ 369348 h 458308"/>
                          <a:gd name="connsiteX7" fmla="*/ 393404 w 1329069"/>
                          <a:gd name="connsiteY7" fmla="*/ 401246 h 458308"/>
                          <a:gd name="connsiteX8" fmla="*/ 435934 w 1329069"/>
                          <a:gd name="connsiteY8" fmla="*/ 422511 h 458308"/>
                          <a:gd name="connsiteX9" fmla="*/ 510362 w 1329069"/>
                          <a:gd name="connsiteY9" fmla="*/ 433143 h 458308"/>
                          <a:gd name="connsiteX10" fmla="*/ 648586 w 1329069"/>
                          <a:gd name="connsiteY10" fmla="*/ 443776 h 458308"/>
                          <a:gd name="connsiteX11" fmla="*/ 744279 w 1329069"/>
                          <a:gd name="connsiteY11" fmla="*/ 454408 h 458308"/>
                          <a:gd name="connsiteX12" fmla="*/ 890449 w 1329069"/>
                          <a:gd name="connsiteY12" fmla="*/ 453013 h 458308"/>
                          <a:gd name="connsiteX13" fmla="*/ 999460 w 1329069"/>
                          <a:gd name="connsiteY13" fmla="*/ 411878 h 458308"/>
                          <a:gd name="connsiteX14" fmla="*/ 1031358 w 1329069"/>
                          <a:gd name="connsiteY14" fmla="*/ 401246 h 458308"/>
                          <a:gd name="connsiteX15" fmla="*/ 1052623 w 1329069"/>
                          <a:gd name="connsiteY15" fmla="*/ 369348 h 458308"/>
                          <a:gd name="connsiteX16" fmla="*/ 1095153 w 1329069"/>
                          <a:gd name="connsiteY16" fmla="*/ 358715 h 458308"/>
                          <a:gd name="connsiteX17" fmla="*/ 1168614 w 1329069"/>
                          <a:gd name="connsiteY17" fmla="*/ 343465 h 458308"/>
                          <a:gd name="connsiteX18" fmla="*/ 1254641 w 1329069"/>
                          <a:gd name="connsiteY18" fmla="*/ 326818 h 458308"/>
                          <a:gd name="connsiteX19" fmla="*/ 1329069 w 1329069"/>
                          <a:gd name="connsiteY19" fmla="*/ 305553 h 458308"/>
                          <a:gd name="connsiteX20" fmla="*/ 800126 w 1329069"/>
                          <a:gd name="connsiteY20" fmla="*/ 85061 h 458308"/>
                          <a:gd name="connsiteX21" fmla="*/ 627320 w 1329069"/>
                          <a:gd name="connsiteY21" fmla="*/ 29106 h 458308"/>
                          <a:gd name="connsiteX22" fmla="*/ 388464 w 1329069"/>
                          <a:gd name="connsiteY22" fmla="*/ 0 h 458308"/>
                          <a:gd name="connsiteX23" fmla="*/ 95693 w 1329069"/>
                          <a:gd name="connsiteY23" fmla="*/ 29106 h 458308"/>
                          <a:gd name="connsiteX24" fmla="*/ 53162 w 1329069"/>
                          <a:gd name="connsiteY24" fmla="*/ 39739 h 458308"/>
                          <a:gd name="connsiteX25" fmla="*/ 0 w 1329069"/>
                          <a:gd name="connsiteY25" fmla="*/ 50371 h 458308"/>
                          <a:gd name="connsiteX0" fmla="*/ 0 w 1329069"/>
                          <a:gd name="connsiteY0" fmla="*/ 50371 h 458308"/>
                          <a:gd name="connsiteX1" fmla="*/ 0 w 1329069"/>
                          <a:gd name="connsiteY1" fmla="*/ 50371 h 458308"/>
                          <a:gd name="connsiteX2" fmla="*/ 53162 w 1329069"/>
                          <a:gd name="connsiteY2" fmla="*/ 188594 h 458308"/>
                          <a:gd name="connsiteX3" fmla="*/ 85060 w 1329069"/>
                          <a:gd name="connsiteY3" fmla="*/ 231125 h 458308"/>
                          <a:gd name="connsiteX4" fmla="*/ 180753 w 1329069"/>
                          <a:gd name="connsiteY4" fmla="*/ 294920 h 458308"/>
                          <a:gd name="connsiteX5" fmla="*/ 265813 w 1329069"/>
                          <a:gd name="connsiteY5" fmla="*/ 348083 h 458308"/>
                          <a:gd name="connsiteX6" fmla="*/ 297711 w 1329069"/>
                          <a:gd name="connsiteY6" fmla="*/ 369348 h 458308"/>
                          <a:gd name="connsiteX7" fmla="*/ 393404 w 1329069"/>
                          <a:gd name="connsiteY7" fmla="*/ 401246 h 458308"/>
                          <a:gd name="connsiteX8" fmla="*/ 435934 w 1329069"/>
                          <a:gd name="connsiteY8" fmla="*/ 422511 h 458308"/>
                          <a:gd name="connsiteX9" fmla="*/ 510362 w 1329069"/>
                          <a:gd name="connsiteY9" fmla="*/ 433143 h 458308"/>
                          <a:gd name="connsiteX10" fmla="*/ 648586 w 1329069"/>
                          <a:gd name="connsiteY10" fmla="*/ 443776 h 458308"/>
                          <a:gd name="connsiteX11" fmla="*/ 744279 w 1329069"/>
                          <a:gd name="connsiteY11" fmla="*/ 454408 h 458308"/>
                          <a:gd name="connsiteX12" fmla="*/ 890449 w 1329069"/>
                          <a:gd name="connsiteY12" fmla="*/ 453013 h 458308"/>
                          <a:gd name="connsiteX13" fmla="*/ 999460 w 1329069"/>
                          <a:gd name="connsiteY13" fmla="*/ 411878 h 458308"/>
                          <a:gd name="connsiteX14" fmla="*/ 1031358 w 1329069"/>
                          <a:gd name="connsiteY14" fmla="*/ 401246 h 458308"/>
                          <a:gd name="connsiteX15" fmla="*/ 1052623 w 1329069"/>
                          <a:gd name="connsiteY15" fmla="*/ 369348 h 458308"/>
                          <a:gd name="connsiteX16" fmla="*/ 1113625 w 1329069"/>
                          <a:gd name="connsiteY16" fmla="*/ 363333 h 458308"/>
                          <a:gd name="connsiteX17" fmla="*/ 1168614 w 1329069"/>
                          <a:gd name="connsiteY17" fmla="*/ 343465 h 458308"/>
                          <a:gd name="connsiteX18" fmla="*/ 1254641 w 1329069"/>
                          <a:gd name="connsiteY18" fmla="*/ 326818 h 458308"/>
                          <a:gd name="connsiteX19" fmla="*/ 1329069 w 1329069"/>
                          <a:gd name="connsiteY19" fmla="*/ 305553 h 458308"/>
                          <a:gd name="connsiteX20" fmla="*/ 800126 w 1329069"/>
                          <a:gd name="connsiteY20" fmla="*/ 85061 h 458308"/>
                          <a:gd name="connsiteX21" fmla="*/ 627320 w 1329069"/>
                          <a:gd name="connsiteY21" fmla="*/ 29106 h 458308"/>
                          <a:gd name="connsiteX22" fmla="*/ 388464 w 1329069"/>
                          <a:gd name="connsiteY22" fmla="*/ 0 h 458308"/>
                          <a:gd name="connsiteX23" fmla="*/ 95693 w 1329069"/>
                          <a:gd name="connsiteY23" fmla="*/ 29106 h 458308"/>
                          <a:gd name="connsiteX24" fmla="*/ 53162 w 1329069"/>
                          <a:gd name="connsiteY24" fmla="*/ 39739 h 458308"/>
                          <a:gd name="connsiteX25" fmla="*/ 0 w 1329069"/>
                          <a:gd name="connsiteY25" fmla="*/ 50371 h 458308"/>
                          <a:gd name="connsiteX0" fmla="*/ 0 w 1329069"/>
                          <a:gd name="connsiteY0" fmla="*/ 50371 h 458308"/>
                          <a:gd name="connsiteX1" fmla="*/ 0 w 1329069"/>
                          <a:gd name="connsiteY1" fmla="*/ 50371 h 458308"/>
                          <a:gd name="connsiteX2" fmla="*/ 53162 w 1329069"/>
                          <a:gd name="connsiteY2" fmla="*/ 188594 h 458308"/>
                          <a:gd name="connsiteX3" fmla="*/ 85060 w 1329069"/>
                          <a:gd name="connsiteY3" fmla="*/ 231125 h 458308"/>
                          <a:gd name="connsiteX4" fmla="*/ 180753 w 1329069"/>
                          <a:gd name="connsiteY4" fmla="*/ 294920 h 458308"/>
                          <a:gd name="connsiteX5" fmla="*/ 265813 w 1329069"/>
                          <a:gd name="connsiteY5" fmla="*/ 348083 h 458308"/>
                          <a:gd name="connsiteX6" fmla="*/ 297711 w 1329069"/>
                          <a:gd name="connsiteY6" fmla="*/ 369348 h 458308"/>
                          <a:gd name="connsiteX7" fmla="*/ 393404 w 1329069"/>
                          <a:gd name="connsiteY7" fmla="*/ 401246 h 458308"/>
                          <a:gd name="connsiteX8" fmla="*/ 435934 w 1329069"/>
                          <a:gd name="connsiteY8" fmla="*/ 422511 h 458308"/>
                          <a:gd name="connsiteX9" fmla="*/ 510362 w 1329069"/>
                          <a:gd name="connsiteY9" fmla="*/ 433143 h 458308"/>
                          <a:gd name="connsiteX10" fmla="*/ 648586 w 1329069"/>
                          <a:gd name="connsiteY10" fmla="*/ 443776 h 458308"/>
                          <a:gd name="connsiteX11" fmla="*/ 744279 w 1329069"/>
                          <a:gd name="connsiteY11" fmla="*/ 454408 h 458308"/>
                          <a:gd name="connsiteX12" fmla="*/ 890449 w 1329069"/>
                          <a:gd name="connsiteY12" fmla="*/ 453013 h 458308"/>
                          <a:gd name="connsiteX13" fmla="*/ 999460 w 1329069"/>
                          <a:gd name="connsiteY13" fmla="*/ 411878 h 458308"/>
                          <a:gd name="connsiteX14" fmla="*/ 1031358 w 1329069"/>
                          <a:gd name="connsiteY14" fmla="*/ 401246 h 458308"/>
                          <a:gd name="connsiteX15" fmla="*/ 1069985 w 1329069"/>
                          <a:gd name="connsiteY15" fmla="*/ 382852 h 458308"/>
                          <a:gd name="connsiteX16" fmla="*/ 1113625 w 1329069"/>
                          <a:gd name="connsiteY16" fmla="*/ 363333 h 458308"/>
                          <a:gd name="connsiteX17" fmla="*/ 1168614 w 1329069"/>
                          <a:gd name="connsiteY17" fmla="*/ 343465 h 458308"/>
                          <a:gd name="connsiteX18" fmla="*/ 1254641 w 1329069"/>
                          <a:gd name="connsiteY18" fmla="*/ 326818 h 458308"/>
                          <a:gd name="connsiteX19" fmla="*/ 1329069 w 1329069"/>
                          <a:gd name="connsiteY19" fmla="*/ 305553 h 458308"/>
                          <a:gd name="connsiteX20" fmla="*/ 800126 w 1329069"/>
                          <a:gd name="connsiteY20" fmla="*/ 85061 h 458308"/>
                          <a:gd name="connsiteX21" fmla="*/ 627320 w 1329069"/>
                          <a:gd name="connsiteY21" fmla="*/ 29106 h 458308"/>
                          <a:gd name="connsiteX22" fmla="*/ 388464 w 1329069"/>
                          <a:gd name="connsiteY22" fmla="*/ 0 h 458308"/>
                          <a:gd name="connsiteX23" fmla="*/ 95693 w 1329069"/>
                          <a:gd name="connsiteY23" fmla="*/ 29106 h 458308"/>
                          <a:gd name="connsiteX24" fmla="*/ 53162 w 1329069"/>
                          <a:gd name="connsiteY24" fmla="*/ 39739 h 458308"/>
                          <a:gd name="connsiteX25" fmla="*/ 0 w 1329069"/>
                          <a:gd name="connsiteY25" fmla="*/ 50371 h 458308"/>
                          <a:gd name="connsiteX0" fmla="*/ 0 w 1329069"/>
                          <a:gd name="connsiteY0" fmla="*/ 50371 h 458308"/>
                          <a:gd name="connsiteX1" fmla="*/ 0 w 1329069"/>
                          <a:gd name="connsiteY1" fmla="*/ 50371 h 458308"/>
                          <a:gd name="connsiteX2" fmla="*/ 53162 w 1329069"/>
                          <a:gd name="connsiteY2" fmla="*/ 188594 h 458308"/>
                          <a:gd name="connsiteX3" fmla="*/ 85060 w 1329069"/>
                          <a:gd name="connsiteY3" fmla="*/ 231125 h 458308"/>
                          <a:gd name="connsiteX4" fmla="*/ 174966 w 1329069"/>
                          <a:gd name="connsiteY4" fmla="*/ 306495 h 458308"/>
                          <a:gd name="connsiteX5" fmla="*/ 265813 w 1329069"/>
                          <a:gd name="connsiteY5" fmla="*/ 348083 h 458308"/>
                          <a:gd name="connsiteX6" fmla="*/ 297711 w 1329069"/>
                          <a:gd name="connsiteY6" fmla="*/ 369348 h 458308"/>
                          <a:gd name="connsiteX7" fmla="*/ 393404 w 1329069"/>
                          <a:gd name="connsiteY7" fmla="*/ 401246 h 458308"/>
                          <a:gd name="connsiteX8" fmla="*/ 435934 w 1329069"/>
                          <a:gd name="connsiteY8" fmla="*/ 422511 h 458308"/>
                          <a:gd name="connsiteX9" fmla="*/ 510362 w 1329069"/>
                          <a:gd name="connsiteY9" fmla="*/ 433143 h 458308"/>
                          <a:gd name="connsiteX10" fmla="*/ 648586 w 1329069"/>
                          <a:gd name="connsiteY10" fmla="*/ 443776 h 458308"/>
                          <a:gd name="connsiteX11" fmla="*/ 744279 w 1329069"/>
                          <a:gd name="connsiteY11" fmla="*/ 454408 h 458308"/>
                          <a:gd name="connsiteX12" fmla="*/ 890449 w 1329069"/>
                          <a:gd name="connsiteY12" fmla="*/ 453013 h 458308"/>
                          <a:gd name="connsiteX13" fmla="*/ 999460 w 1329069"/>
                          <a:gd name="connsiteY13" fmla="*/ 411878 h 458308"/>
                          <a:gd name="connsiteX14" fmla="*/ 1031358 w 1329069"/>
                          <a:gd name="connsiteY14" fmla="*/ 401246 h 458308"/>
                          <a:gd name="connsiteX15" fmla="*/ 1069985 w 1329069"/>
                          <a:gd name="connsiteY15" fmla="*/ 382852 h 458308"/>
                          <a:gd name="connsiteX16" fmla="*/ 1113625 w 1329069"/>
                          <a:gd name="connsiteY16" fmla="*/ 363333 h 458308"/>
                          <a:gd name="connsiteX17" fmla="*/ 1168614 w 1329069"/>
                          <a:gd name="connsiteY17" fmla="*/ 343465 h 458308"/>
                          <a:gd name="connsiteX18" fmla="*/ 1254641 w 1329069"/>
                          <a:gd name="connsiteY18" fmla="*/ 326818 h 458308"/>
                          <a:gd name="connsiteX19" fmla="*/ 1329069 w 1329069"/>
                          <a:gd name="connsiteY19" fmla="*/ 305553 h 458308"/>
                          <a:gd name="connsiteX20" fmla="*/ 800126 w 1329069"/>
                          <a:gd name="connsiteY20" fmla="*/ 85061 h 458308"/>
                          <a:gd name="connsiteX21" fmla="*/ 627320 w 1329069"/>
                          <a:gd name="connsiteY21" fmla="*/ 29106 h 458308"/>
                          <a:gd name="connsiteX22" fmla="*/ 388464 w 1329069"/>
                          <a:gd name="connsiteY22" fmla="*/ 0 h 458308"/>
                          <a:gd name="connsiteX23" fmla="*/ 95693 w 1329069"/>
                          <a:gd name="connsiteY23" fmla="*/ 29106 h 458308"/>
                          <a:gd name="connsiteX24" fmla="*/ 53162 w 1329069"/>
                          <a:gd name="connsiteY24" fmla="*/ 39739 h 458308"/>
                          <a:gd name="connsiteX25" fmla="*/ 0 w 1329069"/>
                          <a:gd name="connsiteY25" fmla="*/ 50371 h 45830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</a:cxnLst>
                        <a:rect l="l" t="t" r="r" b="b"/>
                        <a:pathLst>
                          <a:path w="1329069" h="458308">
                            <a:moveTo>
                              <a:pt x="0" y="50371"/>
                            </a:moveTo>
                            <a:lnTo>
                              <a:pt x="0" y="50371"/>
                            </a:lnTo>
                            <a:cubicBezTo>
                              <a:pt x="14908" y="95096"/>
                              <a:pt x="27232" y="147105"/>
                              <a:pt x="53162" y="188594"/>
                            </a:cubicBezTo>
                            <a:cubicBezTo>
                              <a:pt x="62554" y="203622"/>
                              <a:pt x="64759" y="211475"/>
                              <a:pt x="85060" y="231125"/>
                            </a:cubicBezTo>
                            <a:cubicBezTo>
                              <a:pt x="105361" y="250775"/>
                              <a:pt x="99351" y="265779"/>
                              <a:pt x="174966" y="306495"/>
                            </a:cubicBezTo>
                            <a:cubicBezTo>
                              <a:pt x="204405" y="322347"/>
                              <a:pt x="245356" y="337608"/>
                              <a:pt x="265813" y="348083"/>
                            </a:cubicBezTo>
                            <a:cubicBezTo>
                              <a:pt x="286270" y="358558"/>
                              <a:pt x="285915" y="364433"/>
                              <a:pt x="297711" y="369348"/>
                            </a:cubicBezTo>
                            <a:cubicBezTo>
                              <a:pt x="328748" y="382280"/>
                              <a:pt x="363331" y="386209"/>
                              <a:pt x="393404" y="401246"/>
                            </a:cubicBezTo>
                            <a:cubicBezTo>
                              <a:pt x="407581" y="408334"/>
                              <a:pt x="420642" y="418341"/>
                              <a:pt x="435934" y="422511"/>
                            </a:cubicBezTo>
                            <a:cubicBezTo>
                              <a:pt x="460112" y="429105"/>
                              <a:pt x="485425" y="430649"/>
                              <a:pt x="510362" y="433143"/>
                            </a:cubicBezTo>
                            <a:cubicBezTo>
                              <a:pt x="556343" y="437741"/>
                              <a:pt x="602565" y="439592"/>
                              <a:pt x="648586" y="443776"/>
                            </a:cubicBezTo>
                            <a:cubicBezTo>
                              <a:pt x="680548" y="446682"/>
                              <a:pt x="712381" y="450864"/>
                              <a:pt x="744279" y="454408"/>
                            </a:cubicBezTo>
                            <a:cubicBezTo>
                              <a:pt x="822251" y="450864"/>
                              <a:pt x="813458" y="465845"/>
                              <a:pt x="890449" y="453013"/>
                            </a:cubicBezTo>
                            <a:cubicBezTo>
                              <a:pt x="903054" y="450912"/>
                              <a:pt x="975975" y="420506"/>
                              <a:pt x="999460" y="411878"/>
                            </a:cubicBezTo>
                            <a:cubicBezTo>
                              <a:pt x="1022945" y="403250"/>
                              <a:pt x="1020725" y="404790"/>
                              <a:pt x="1031358" y="401246"/>
                            </a:cubicBezTo>
                            <a:cubicBezTo>
                              <a:pt x="1038446" y="390613"/>
                              <a:pt x="1056274" y="389171"/>
                              <a:pt x="1069985" y="382852"/>
                            </a:cubicBezTo>
                            <a:cubicBezTo>
                              <a:pt x="1083696" y="376533"/>
                              <a:pt x="1097187" y="369898"/>
                              <a:pt x="1113625" y="363333"/>
                            </a:cubicBezTo>
                            <a:cubicBezTo>
                              <a:pt x="1130063" y="356768"/>
                              <a:pt x="1145111" y="349551"/>
                              <a:pt x="1168614" y="343465"/>
                            </a:cubicBezTo>
                            <a:cubicBezTo>
                              <a:pt x="1192117" y="337379"/>
                              <a:pt x="1212616" y="332821"/>
                              <a:pt x="1254641" y="326818"/>
                            </a:cubicBezTo>
                            <a:cubicBezTo>
                              <a:pt x="1321799" y="304432"/>
                              <a:pt x="1296021" y="305553"/>
                              <a:pt x="1329069" y="305553"/>
                            </a:cubicBezTo>
                            <a:cubicBezTo>
                              <a:pt x="1123506" y="238213"/>
                              <a:pt x="1005689" y="152401"/>
                              <a:pt x="800126" y="85061"/>
                            </a:cubicBezTo>
                            <a:cubicBezTo>
                              <a:pt x="771772" y="60252"/>
                              <a:pt x="695930" y="43283"/>
                              <a:pt x="627320" y="29106"/>
                            </a:cubicBezTo>
                            <a:cubicBezTo>
                              <a:pt x="558710" y="14929"/>
                              <a:pt x="420558" y="0"/>
                              <a:pt x="388464" y="0"/>
                            </a:cubicBezTo>
                            <a:cubicBezTo>
                              <a:pt x="243109" y="0"/>
                              <a:pt x="241004" y="25562"/>
                              <a:pt x="95693" y="29106"/>
                            </a:cubicBezTo>
                            <a:cubicBezTo>
                              <a:pt x="81516" y="32650"/>
                              <a:pt x="67025" y="35118"/>
                              <a:pt x="53162" y="39739"/>
                            </a:cubicBezTo>
                            <a:cubicBezTo>
                              <a:pt x="-14581" y="62320"/>
                              <a:pt x="8860" y="48599"/>
                              <a:pt x="0" y="50371"/>
                            </a:cubicBezTo>
                            <a:close/>
                          </a:path>
                        </a:pathLst>
                      </a:custGeom>
                      <a:grpFill/>
                      <a:ln>
                        <a:solidFill>
                          <a:srgbClr val="660033"/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hu-HU"/>
                      </a:p>
                    </p:txBody>
                  </p:sp>
                  <p:sp>
                    <p:nvSpPr>
                      <p:cNvPr id="335" name="Szabadkézi sokszög: alakzat 334">
                        <a:extLst>
                          <a:ext uri="{FF2B5EF4-FFF2-40B4-BE49-F238E27FC236}">
                            <a16:creationId xmlns:a16="http://schemas.microsoft.com/office/drawing/2014/main" id="{A7595377-EA51-D3AD-E5DB-FE1A5BDAC91F}"/>
                          </a:ext>
                        </a:extLst>
                      </p:cNvPr>
                      <p:cNvSpPr/>
                      <p:nvPr/>
                    </p:nvSpPr>
                    <p:spPr>
                      <a:xfrm flipH="1">
                        <a:off x="1752038" y="3847696"/>
                        <a:ext cx="1986863" cy="1426773"/>
                      </a:xfrm>
                      <a:custGeom>
                        <a:avLst/>
                        <a:gdLst>
                          <a:gd name="connsiteX0" fmla="*/ 1600200 w 1638602"/>
                          <a:gd name="connsiteY0" fmla="*/ 57150 h 1152525"/>
                          <a:gd name="connsiteX1" fmla="*/ 1600200 w 1638602"/>
                          <a:gd name="connsiteY1" fmla="*/ 57150 h 1152525"/>
                          <a:gd name="connsiteX2" fmla="*/ 1514475 w 1638602"/>
                          <a:gd name="connsiteY2" fmla="*/ 19050 h 1152525"/>
                          <a:gd name="connsiteX3" fmla="*/ 1457325 w 1638602"/>
                          <a:gd name="connsiteY3" fmla="*/ 0 h 1152525"/>
                          <a:gd name="connsiteX4" fmla="*/ 1409700 w 1638602"/>
                          <a:gd name="connsiteY4" fmla="*/ 9525 h 1152525"/>
                          <a:gd name="connsiteX5" fmla="*/ 1381125 w 1638602"/>
                          <a:gd name="connsiteY5" fmla="*/ 38100 h 1152525"/>
                          <a:gd name="connsiteX6" fmla="*/ 1352550 w 1638602"/>
                          <a:gd name="connsiteY6" fmla="*/ 95250 h 1152525"/>
                          <a:gd name="connsiteX7" fmla="*/ 1323975 w 1638602"/>
                          <a:gd name="connsiteY7" fmla="*/ 104775 h 1152525"/>
                          <a:gd name="connsiteX8" fmla="*/ 1314450 w 1638602"/>
                          <a:gd name="connsiteY8" fmla="*/ 142875 h 1152525"/>
                          <a:gd name="connsiteX9" fmla="*/ 1295400 w 1638602"/>
                          <a:gd name="connsiteY9" fmla="*/ 171450 h 1152525"/>
                          <a:gd name="connsiteX10" fmla="*/ 1266825 w 1638602"/>
                          <a:gd name="connsiteY10" fmla="*/ 219075 h 1152525"/>
                          <a:gd name="connsiteX11" fmla="*/ 1257300 w 1638602"/>
                          <a:gd name="connsiteY11" fmla="*/ 247650 h 1152525"/>
                          <a:gd name="connsiteX12" fmla="*/ 1219200 w 1638602"/>
                          <a:gd name="connsiteY12" fmla="*/ 276225 h 1152525"/>
                          <a:gd name="connsiteX13" fmla="*/ 1143000 w 1638602"/>
                          <a:gd name="connsiteY13" fmla="*/ 361950 h 1152525"/>
                          <a:gd name="connsiteX14" fmla="*/ 1114425 w 1638602"/>
                          <a:gd name="connsiteY14" fmla="*/ 371475 h 1152525"/>
                          <a:gd name="connsiteX15" fmla="*/ 1057275 w 1638602"/>
                          <a:gd name="connsiteY15" fmla="*/ 409575 h 1152525"/>
                          <a:gd name="connsiteX16" fmla="*/ 1028700 w 1638602"/>
                          <a:gd name="connsiteY16" fmla="*/ 428625 h 1152525"/>
                          <a:gd name="connsiteX17" fmla="*/ 923925 w 1638602"/>
                          <a:gd name="connsiteY17" fmla="*/ 466725 h 1152525"/>
                          <a:gd name="connsiteX18" fmla="*/ 619125 w 1638602"/>
                          <a:gd name="connsiteY18" fmla="*/ 457200 h 1152525"/>
                          <a:gd name="connsiteX19" fmla="*/ 590550 w 1638602"/>
                          <a:gd name="connsiteY19" fmla="*/ 447675 h 1152525"/>
                          <a:gd name="connsiteX20" fmla="*/ 533400 w 1638602"/>
                          <a:gd name="connsiteY20" fmla="*/ 409575 h 1152525"/>
                          <a:gd name="connsiteX21" fmla="*/ 495300 w 1638602"/>
                          <a:gd name="connsiteY21" fmla="*/ 371475 h 1152525"/>
                          <a:gd name="connsiteX22" fmla="*/ 485775 w 1638602"/>
                          <a:gd name="connsiteY22" fmla="*/ 342900 h 1152525"/>
                          <a:gd name="connsiteX23" fmla="*/ 466725 w 1638602"/>
                          <a:gd name="connsiteY23" fmla="*/ 304800 h 1152525"/>
                          <a:gd name="connsiteX24" fmla="*/ 409575 w 1638602"/>
                          <a:gd name="connsiteY24" fmla="*/ 228600 h 1152525"/>
                          <a:gd name="connsiteX25" fmla="*/ 381000 w 1638602"/>
                          <a:gd name="connsiteY25" fmla="*/ 219075 h 1152525"/>
                          <a:gd name="connsiteX26" fmla="*/ 352425 w 1638602"/>
                          <a:gd name="connsiteY26" fmla="*/ 161925 h 1152525"/>
                          <a:gd name="connsiteX27" fmla="*/ 323850 w 1638602"/>
                          <a:gd name="connsiteY27" fmla="*/ 152400 h 1152525"/>
                          <a:gd name="connsiteX28" fmla="*/ 209550 w 1638602"/>
                          <a:gd name="connsiteY28" fmla="*/ 161925 h 1152525"/>
                          <a:gd name="connsiteX29" fmla="*/ 142875 w 1638602"/>
                          <a:gd name="connsiteY29" fmla="*/ 209550 h 1152525"/>
                          <a:gd name="connsiteX30" fmla="*/ 76200 w 1638602"/>
                          <a:gd name="connsiteY30" fmla="*/ 285750 h 1152525"/>
                          <a:gd name="connsiteX31" fmla="*/ 66675 w 1638602"/>
                          <a:gd name="connsiteY31" fmla="*/ 314325 h 1152525"/>
                          <a:gd name="connsiteX32" fmla="*/ 47625 w 1638602"/>
                          <a:gd name="connsiteY32" fmla="*/ 342900 h 1152525"/>
                          <a:gd name="connsiteX33" fmla="*/ 19050 w 1638602"/>
                          <a:gd name="connsiteY33" fmla="*/ 390525 h 1152525"/>
                          <a:gd name="connsiteX34" fmla="*/ 9525 w 1638602"/>
                          <a:gd name="connsiteY34" fmla="*/ 466725 h 1152525"/>
                          <a:gd name="connsiteX35" fmla="*/ 0 w 1638602"/>
                          <a:gd name="connsiteY35" fmla="*/ 495300 h 1152525"/>
                          <a:gd name="connsiteX36" fmla="*/ 9525 w 1638602"/>
                          <a:gd name="connsiteY36" fmla="*/ 752475 h 1152525"/>
                          <a:gd name="connsiteX37" fmla="*/ 28575 w 1638602"/>
                          <a:gd name="connsiteY37" fmla="*/ 781050 h 1152525"/>
                          <a:gd name="connsiteX38" fmla="*/ 38100 w 1638602"/>
                          <a:gd name="connsiteY38" fmla="*/ 809625 h 1152525"/>
                          <a:gd name="connsiteX39" fmla="*/ 85725 w 1638602"/>
                          <a:gd name="connsiteY39" fmla="*/ 866775 h 1152525"/>
                          <a:gd name="connsiteX40" fmla="*/ 133350 w 1638602"/>
                          <a:gd name="connsiteY40" fmla="*/ 942975 h 1152525"/>
                          <a:gd name="connsiteX41" fmla="*/ 152400 w 1638602"/>
                          <a:gd name="connsiteY41" fmla="*/ 971550 h 1152525"/>
                          <a:gd name="connsiteX42" fmla="*/ 171450 w 1638602"/>
                          <a:gd name="connsiteY42" fmla="*/ 1009650 h 1152525"/>
                          <a:gd name="connsiteX43" fmla="*/ 200025 w 1638602"/>
                          <a:gd name="connsiteY43" fmla="*/ 1028700 h 1152525"/>
                          <a:gd name="connsiteX44" fmla="*/ 276225 w 1638602"/>
                          <a:gd name="connsiteY44" fmla="*/ 990600 h 1152525"/>
                          <a:gd name="connsiteX45" fmla="*/ 342900 w 1638602"/>
                          <a:gd name="connsiteY45" fmla="*/ 971550 h 1152525"/>
                          <a:gd name="connsiteX46" fmla="*/ 371475 w 1638602"/>
                          <a:gd name="connsiteY46" fmla="*/ 962025 h 1152525"/>
                          <a:gd name="connsiteX47" fmla="*/ 400050 w 1638602"/>
                          <a:gd name="connsiteY47" fmla="*/ 942975 h 1152525"/>
                          <a:gd name="connsiteX48" fmla="*/ 428625 w 1638602"/>
                          <a:gd name="connsiteY48" fmla="*/ 933450 h 1152525"/>
                          <a:gd name="connsiteX49" fmla="*/ 457200 w 1638602"/>
                          <a:gd name="connsiteY49" fmla="*/ 914400 h 1152525"/>
                          <a:gd name="connsiteX50" fmla="*/ 523875 w 1638602"/>
                          <a:gd name="connsiteY50" fmla="*/ 895350 h 1152525"/>
                          <a:gd name="connsiteX51" fmla="*/ 571500 w 1638602"/>
                          <a:gd name="connsiteY51" fmla="*/ 866775 h 1152525"/>
                          <a:gd name="connsiteX52" fmla="*/ 828675 w 1638602"/>
                          <a:gd name="connsiteY52" fmla="*/ 866775 h 1152525"/>
                          <a:gd name="connsiteX53" fmla="*/ 828675 w 1638602"/>
                          <a:gd name="connsiteY53" fmla="*/ 990600 h 1152525"/>
                          <a:gd name="connsiteX54" fmla="*/ 847725 w 1638602"/>
                          <a:gd name="connsiteY54" fmla="*/ 1028700 h 1152525"/>
                          <a:gd name="connsiteX55" fmla="*/ 857250 w 1638602"/>
                          <a:gd name="connsiteY55" fmla="*/ 1057275 h 1152525"/>
                          <a:gd name="connsiteX56" fmla="*/ 885825 w 1638602"/>
                          <a:gd name="connsiteY56" fmla="*/ 1076325 h 1152525"/>
                          <a:gd name="connsiteX57" fmla="*/ 933450 w 1638602"/>
                          <a:gd name="connsiteY57" fmla="*/ 1019175 h 1152525"/>
                          <a:gd name="connsiteX58" fmla="*/ 914400 w 1638602"/>
                          <a:gd name="connsiteY58" fmla="*/ 990600 h 1152525"/>
                          <a:gd name="connsiteX59" fmla="*/ 933450 w 1638602"/>
                          <a:gd name="connsiteY59" fmla="*/ 1047750 h 1152525"/>
                          <a:gd name="connsiteX60" fmla="*/ 1028700 w 1638602"/>
                          <a:gd name="connsiteY60" fmla="*/ 1152525 h 1152525"/>
                          <a:gd name="connsiteX61" fmla="*/ 1057275 w 1638602"/>
                          <a:gd name="connsiteY61" fmla="*/ 1143000 h 1152525"/>
                          <a:gd name="connsiteX62" fmla="*/ 1028700 w 1638602"/>
                          <a:gd name="connsiteY62" fmla="*/ 1009650 h 1152525"/>
                          <a:gd name="connsiteX63" fmla="*/ 1009650 w 1638602"/>
                          <a:gd name="connsiteY63" fmla="*/ 981075 h 1152525"/>
                          <a:gd name="connsiteX64" fmla="*/ 1028700 w 1638602"/>
                          <a:gd name="connsiteY64" fmla="*/ 876300 h 1152525"/>
                          <a:gd name="connsiteX65" fmla="*/ 1257300 w 1638602"/>
                          <a:gd name="connsiteY65" fmla="*/ 895350 h 1152525"/>
                          <a:gd name="connsiteX66" fmla="*/ 1390650 w 1638602"/>
                          <a:gd name="connsiteY66" fmla="*/ 885825 h 1152525"/>
                          <a:gd name="connsiteX67" fmla="*/ 1485900 w 1638602"/>
                          <a:gd name="connsiteY67" fmla="*/ 838200 h 1152525"/>
                          <a:gd name="connsiteX68" fmla="*/ 1514475 w 1638602"/>
                          <a:gd name="connsiteY68" fmla="*/ 828675 h 1152525"/>
                          <a:gd name="connsiteX69" fmla="*/ 1552575 w 1638602"/>
                          <a:gd name="connsiteY69" fmla="*/ 771525 h 1152525"/>
                          <a:gd name="connsiteX70" fmla="*/ 1571625 w 1638602"/>
                          <a:gd name="connsiteY70" fmla="*/ 742950 h 1152525"/>
                          <a:gd name="connsiteX71" fmla="*/ 1581150 w 1638602"/>
                          <a:gd name="connsiteY71" fmla="*/ 704850 h 1152525"/>
                          <a:gd name="connsiteX72" fmla="*/ 1562100 w 1638602"/>
                          <a:gd name="connsiteY72" fmla="*/ 466725 h 1152525"/>
                          <a:gd name="connsiteX73" fmla="*/ 1552575 w 1638602"/>
                          <a:gd name="connsiteY73" fmla="*/ 438150 h 1152525"/>
                          <a:gd name="connsiteX74" fmla="*/ 1543050 w 1638602"/>
                          <a:gd name="connsiteY74" fmla="*/ 400050 h 1152525"/>
                          <a:gd name="connsiteX75" fmla="*/ 1514475 w 1638602"/>
                          <a:gd name="connsiteY75" fmla="*/ 371475 h 1152525"/>
                          <a:gd name="connsiteX76" fmla="*/ 1514475 w 1638602"/>
                          <a:gd name="connsiteY76" fmla="*/ 190500 h 1152525"/>
                          <a:gd name="connsiteX77" fmla="*/ 1533525 w 1638602"/>
                          <a:gd name="connsiteY77" fmla="*/ 161925 h 1152525"/>
                          <a:gd name="connsiteX78" fmla="*/ 1562100 w 1638602"/>
                          <a:gd name="connsiteY78" fmla="*/ 142875 h 1152525"/>
                          <a:gd name="connsiteX79" fmla="*/ 1600200 w 1638602"/>
                          <a:gd name="connsiteY79" fmla="*/ 114300 h 1152525"/>
                          <a:gd name="connsiteX80" fmla="*/ 1638300 w 1638602"/>
                          <a:gd name="connsiteY80" fmla="*/ 95250 h 1152525"/>
                          <a:gd name="connsiteX81" fmla="*/ 1600200 w 1638602"/>
                          <a:gd name="connsiteY81" fmla="*/ 57150 h 1152525"/>
                          <a:gd name="connsiteX0" fmla="*/ 1600200 w 1638602"/>
                          <a:gd name="connsiteY0" fmla="*/ 57150 h 1152525"/>
                          <a:gd name="connsiteX1" fmla="*/ 1600200 w 1638602"/>
                          <a:gd name="connsiteY1" fmla="*/ 57150 h 1152525"/>
                          <a:gd name="connsiteX2" fmla="*/ 1514475 w 1638602"/>
                          <a:gd name="connsiteY2" fmla="*/ 19050 h 1152525"/>
                          <a:gd name="connsiteX3" fmla="*/ 1457325 w 1638602"/>
                          <a:gd name="connsiteY3" fmla="*/ 0 h 1152525"/>
                          <a:gd name="connsiteX4" fmla="*/ 1409700 w 1638602"/>
                          <a:gd name="connsiteY4" fmla="*/ 9525 h 1152525"/>
                          <a:gd name="connsiteX5" fmla="*/ 1381125 w 1638602"/>
                          <a:gd name="connsiteY5" fmla="*/ 38100 h 1152525"/>
                          <a:gd name="connsiteX6" fmla="*/ 1352550 w 1638602"/>
                          <a:gd name="connsiteY6" fmla="*/ 95250 h 1152525"/>
                          <a:gd name="connsiteX7" fmla="*/ 1323975 w 1638602"/>
                          <a:gd name="connsiteY7" fmla="*/ 104775 h 1152525"/>
                          <a:gd name="connsiteX8" fmla="*/ 1314450 w 1638602"/>
                          <a:gd name="connsiteY8" fmla="*/ 142875 h 1152525"/>
                          <a:gd name="connsiteX9" fmla="*/ 1295400 w 1638602"/>
                          <a:gd name="connsiteY9" fmla="*/ 171450 h 1152525"/>
                          <a:gd name="connsiteX10" fmla="*/ 1266825 w 1638602"/>
                          <a:gd name="connsiteY10" fmla="*/ 219075 h 1152525"/>
                          <a:gd name="connsiteX11" fmla="*/ 1257300 w 1638602"/>
                          <a:gd name="connsiteY11" fmla="*/ 247650 h 1152525"/>
                          <a:gd name="connsiteX12" fmla="*/ 1219200 w 1638602"/>
                          <a:gd name="connsiteY12" fmla="*/ 276225 h 1152525"/>
                          <a:gd name="connsiteX13" fmla="*/ 1143000 w 1638602"/>
                          <a:gd name="connsiteY13" fmla="*/ 361950 h 1152525"/>
                          <a:gd name="connsiteX14" fmla="*/ 1114425 w 1638602"/>
                          <a:gd name="connsiteY14" fmla="*/ 371475 h 1152525"/>
                          <a:gd name="connsiteX15" fmla="*/ 1057275 w 1638602"/>
                          <a:gd name="connsiteY15" fmla="*/ 409575 h 1152525"/>
                          <a:gd name="connsiteX16" fmla="*/ 1028700 w 1638602"/>
                          <a:gd name="connsiteY16" fmla="*/ 428625 h 1152525"/>
                          <a:gd name="connsiteX17" fmla="*/ 923925 w 1638602"/>
                          <a:gd name="connsiteY17" fmla="*/ 466725 h 1152525"/>
                          <a:gd name="connsiteX18" fmla="*/ 619125 w 1638602"/>
                          <a:gd name="connsiteY18" fmla="*/ 457200 h 1152525"/>
                          <a:gd name="connsiteX19" fmla="*/ 628650 w 1638602"/>
                          <a:gd name="connsiteY19" fmla="*/ 476138 h 1152525"/>
                          <a:gd name="connsiteX20" fmla="*/ 533400 w 1638602"/>
                          <a:gd name="connsiteY20" fmla="*/ 409575 h 1152525"/>
                          <a:gd name="connsiteX21" fmla="*/ 495300 w 1638602"/>
                          <a:gd name="connsiteY21" fmla="*/ 371475 h 1152525"/>
                          <a:gd name="connsiteX22" fmla="*/ 485775 w 1638602"/>
                          <a:gd name="connsiteY22" fmla="*/ 342900 h 1152525"/>
                          <a:gd name="connsiteX23" fmla="*/ 466725 w 1638602"/>
                          <a:gd name="connsiteY23" fmla="*/ 304800 h 1152525"/>
                          <a:gd name="connsiteX24" fmla="*/ 409575 w 1638602"/>
                          <a:gd name="connsiteY24" fmla="*/ 228600 h 1152525"/>
                          <a:gd name="connsiteX25" fmla="*/ 381000 w 1638602"/>
                          <a:gd name="connsiteY25" fmla="*/ 219075 h 1152525"/>
                          <a:gd name="connsiteX26" fmla="*/ 352425 w 1638602"/>
                          <a:gd name="connsiteY26" fmla="*/ 161925 h 1152525"/>
                          <a:gd name="connsiteX27" fmla="*/ 323850 w 1638602"/>
                          <a:gd name="connsiteY27" fmla="*/ 152400 h 1152525"/>
                          <a:gd name="connsiteX28" fmla="*/ 209550 w 1638602"/>
                          <a:gd name="connsiteY28" fmla="*/ 161925 h 1152525"/>
                          <a:gd name="connsiteX29" fmla="*/ 142875 w 1638602"/>
                          <a:gd name="connsiteY29" fmla="*/ 209550 h 1152525"/>
                          <a:gd name="connsiteX30" fmla="*/ 76200 w 1638602"/>
                          <a:gd name="connsiteY30" fmla="*/ 285750 h 1152525"/>
                          <a:gd name="connsiteX31" fmla="*/ 66675 w 1638602"/>
                          <a:gd name="connsiteY31" fmla="*/ 314325 h 1152525"/>
                          <a:gd name="connsiteX32" fmla="*/ 47625 w 1638602"/>
                          <a:gd name="connsiteY32" fmla="*/ 342900 h 1152525"/>
                          <a:gd name="connsiteX33" fmla="*/ 19050 w 1638602"/>
                          <a:gd name="connsiteY33" fmla="*/ 390525 h 1152525"/>
                          <a:gd name="connsiteX34" fmla="*/ 9525 w 1638602"/>
                          <a:gd name="connsiteY34" fmla="*/ 466725 h 1152525"/>
                          <a:gd name="connsiteX35" fmla="*/ 0 w 1638602"/>
                          <a:gd name="connsiteY35" fmla="*/ 495300 h 1152525"/>
                          <a:gd name="connsiteX36" fmla="*/ 9525 w 1638602"/>
                          <a:gd name="connsiteY36" fmla="*/ 752475 h 1152525"/>
                          <a:gd name="connsiteX37" fmla="*/ 28575 w 1638602"/>
                          <a:gd name="connsiteY37" fmla="*/ 781050 h 1152525"/>
                          <a:gd name="connsiteX38" fmla="*/ 38100 w 1638602"/>
                          <a:gd name="connsiteY38" fmla="*/ 809625 h 1152525"/>
                          <a:gd name="connsiteX39" fmla="*/ 85725 w 1638602"/>
                          <a:gd name="connsiteY39" fmla="*/ 866775 h 1152525"/>
                          <a:gd name="connsiteX40" fmla="*/ 133350 w 1638602"/>
                          <a:gd name="connsiteY40" fmla="*/ 942975 h 1152525"/>
                          <a:gd name="connsiteX41" fmla="*/ 152400 w 1638602"/>
                          <a:gd name="connsiteY41" fmla="*/ 971550 h 1152525"/>
                          <a:gd name="connsiteX42" fmla="*/ 171450 w 1638602"/>
                          <a:gd name="connsiteY42" fmla="*/ 1009650 h 1152525"/>
                          <a:gd name="connsiteX43" fmla="*/ 200025 w 1638602"/>
                          <a:gd name="connsiteY43" fmla="*/ 1028700 h 1152525"/>
                          <a:gd name="connsiteX44" fmla="*/ 276225 w 1638602"/>
                          <a:gd name="connsiteY44" fmla="*/ 990600 h 1152525"/>
                          <a:gd name="connsiteX45" fmla="*/ 342900 w 1638602"/>
                          <a:gd name="connsiteY45" fmla="*/ 971550 h 1152525"/>
                          <a:gd name="connsiteX46" fmla="*/ 371475 w 1638602"/>
                          <a:gd name="connsiteY46" fmla="*/ 962025 h 1152525"/>
                          <a:gd name="connsiteX47" fmla="*/ 400050 w 1638602"/>
                          <a:gd name="connsiteY47" fmla="*/ 942975 h 1152525"/>
                          <a:gd name="connsiteX48" fmla="*/ 428625 w 1638602"/>
                          <a:gd name="connsiteY48" fmla="*/ 933450 h 1152525"/>
                          <a:gd name="connsiteX49" fmla="*/ 457200 w 1638602"/>
                          <a:gd name="connsiteY49" fmla="*/ 914400 h 1152525"/>
                          <a:gd name="connsiteX50" fmla="*/ 523875 w 1638602"/>
                          <a:gd name="connsiteY50" fmla="*/ 895350 h 1152525"/>
                          <a:gd name="connsiteX51" fmla="*/ 571500 w 1638602"/>
                          <a:gd name="connsiteY51" fmla="*/ 866775 h 1152525"/>
                          <a:gd name="connsiteX52" fmla="*/ 828675 w 1638602"/>
                          <a:gd name="connsiteY52" fmla="*/ 866775 h 1152525"/>
                          <a:gd name="connsiteX53" fmla="*/ 828675 w 1638602"/>
                          <a:gd name="connsiteY53" fmla="*/ 990600 h 1152525"/>
                          <a:gd name="connsiteX54" fmla="*/ 847725 w 1638602"/>
                          <a:gd name="connsiteY54" fmla="*/ 1028700 h 1152525"/>
                          <a:gd name="connsiteX55" fmla="*/ 857250 w 1638602"/>
                          <a:gd name="connsiteY55" fmla="*/ 1057275 h 1152525"/>
                          <a:gd name="connsiteX56" fmla="*/ 885825 w 1638602"/>
                          <a:gd name="connsiteY56" fmla="*/ 1076325 h 1152525"/>
                          <a:gd name="connsiteX57" fmla="*/ 933450 w 1638602"/>
                          <a:gd name="connsiteY57" fmla="*/ 1019175 h 1152525"/>
                          <a:gd name="connsiteX58" fmla="*/ 914400 w 1638602"/>
                          <a:gd name="connsiteY58" fmla="*/ 990600 h 1152525"/>
                          <a:gd name="connsiteX59" fmla="*/ 933450 w 1638602"/>
                          <a:gd name="connsiteY59" fmla="*/ 1047750 h 1152525"/>
                          <a:gd name="connsiteX60" fmla="*/ 1028700 w 1638602"/>
                          <a:gd name="connsiteY60" fmla="*/ 1152525 h 1152525"/>
                          <a:gd name="connsiteX61" fmla="*/ 1057275 w 1638602"/>
                          <a:gd name="connsiteY61" fmla="*/ 1143000 h 1152525"/>
                          <a:gd name="connsiteX62" fmla="*/ 1028700 w 1638602"/>
                          <a:gd name="connsiteY62" fmla="*/ 1009650 h 1152525"/>
                          <a:gd name="connsiteX63" fmla="*/ 1009650 w 1638602"/>
                          <a:gd name="connsiteY63" fmla="*/ 981075 h 1152525"/>
                          <a:gd name="connsiteX64" fmla="*/ 1028700 w 1638602"/>
                          <a:gd name="connsiteY64" fmla="*/ 876300 h 1152525"/>
                          <a:gd name="connsiteX65" fmla="*/ 1257300 w 1638602"/>
                          <a:gd name="connsiteY65" fmla="*/ 895350 h 1152525"/>
                          <a:gd name="connsiteX66" fmla="*/ 1390650 w 1638602"/>
                          <a:gd name="connsiteY66" fmla="*/ 885825 h 1152525"/>
                          <a:gd name="connsiteX67" fmla="*/ 1485900 w 1638602"/>
                          <a:gd name="connsiteY67" fmla="*/ 838200 h 1152525"/>
                          <a:gd name="connsiteX68" fmla="*/ 1514475 w 1638602"/>
                          <a:gd name="connsiteY68" fmla="*/ 828675 h 1152525"/>
                          <a:gd name="connsiteX69" fmla="*/ 1552575 w 1638602"/>
                          <a:gd name="connsiteY69" fmla="*/ 771525 h 1152525"/>
                          <a:gd name="connsiteX70" fmla="*/ 1571625 w 1638602"/>
                          <a:gd name="connsiteY70" fmla="*/ 742950 h 1152525"/>
                          <a:gd name="connsiteX71" fmla="*/ 1581150 w 1638602"/>
                          <a:gd name="connsiteY71" fmla="*/ 704850 h 1152525"/>
                          <a:gd name="connsiteX72" fmla="*/ 1562100 w 1638602"/>
                          <a:gd name="connsiteY72" fmla="*/ 466725 h 1152525"/>
                          <a:gd name="connsiteX73" fmla="*/ 1552575 w 1638602"/>
                          <a:gd name="connsiteY73" fmla="*/ 438150 h 1152525"/>
                          <a:gd name="connsiteX74" fmla="*/ 1543050 w 1638602"/>
                          <a:gd name="connsiteY74" fmla="*/ 400050 h 1152525"/>
                          <a:gd name="connsiteX75" fmla="*/ 1514475 w 1638602"/>
                          <a:gd name="connsiteY75" fmla="*/ 371475 h 1152525"/>
                          <a:gd name="connsiteX76" fmla="*/ 1514475 w 1638602"/>
                          <a:gd name="connsiteY76" fmla="*/ 190500 h 1152525"/>
                          <a:gd name="connsiteX77" fmla="*/ 1533525 w 1638602"/>
                          <a:gd name="connsiteY77" fmla="*/ 161925 h 1152525"/>
                          <a:gd name="connsiteX78" fmla="*/ 1562100 w 1638602"/>
                          <a:gd name="connsiteY78" fmla="*/ 142875 h 1152525"/>
                          <a:gd name="connsiteX79" fmla="*/ 1600200 w 1638602"/>
                          <a:gd name="connsiteY79" fmla="*/ 114300 h 1152525"/>
                          <a:gd name="connsiteX80" fmla="*/ 1638300 w 1638602"/>
                          <a:gd name="connsiteY80" fmla="*/ 95250 h 1152525"/>
                          <a:gd name="connsiteX81" fmla="*/ 1600200 w 1638602"/>
                          <a:gd name="connsiteY81" fmla="*/ 57150 h 1152525"/>
                          <a:gd name="connsiteX0" fmla="*/ 1600200 w 1638602"/>
                          <a:gd name="connsiteY0" fmla="*/ 57150 h 1152525"/>
                          <a:gd name="connsiteX1" fmla="*/ 1600200 w 1638602"/>
                          <a:gd name="connsiteY1" fmla="*/ 57150 h 1152525"/>
                          <a:gd name="connsiteX2" fmla="*/ 1514475 w 1638602"/>
                          <a:gd name="connsiteY2" fmla="*/ 19050 h 1152525"/>
                          <a:gd name="connsiteX3" fmla="*/ 1457325 w 1638602"/>
                          <a:gd name="connsiteY3" fmla="*/ 0 h 1152525"/>
                          <a:gd name="connsiteX4" fmla="*/ 1409700 w 1638602"/>
                          <a:gd name="connsiteY4" fmla="*/ 9525 h 1152525"/>
                          <a:gd name="connsiteX5" fmla="*/ 1381125 w 1638602"/>
                          <a:gd name="connsiteY5" fmla="*/ 38100 h 1152525"/>
                          <a:gd name="connsiteX6" fmla="*/ 1350645 w 1638602"/>
                          <a:gd name="connsiteY6" fmla="*/ 74378 h 1152525"/>
                          <a:gd name="connsiteX7" fmla="*/ 1323975 w 1638602"/>
                          <a:gd name="connsiteY7" fmla="*/ 104775 h 1152525"/>
                          <a:gd name="connsiteX8" fmla="*/ 1314450 w 1638602"/>
                          <a:gd name="connsiteY8" fmla="*/ 142875 h 1152525"/>
                          <a:gd name="connsiteX9" fmla="*/ 1295400 w 1638602"/>
                          <a:gd name="connsiteY9" fmla="*/ 171450 h 1152525"/>
                          <a:gd name="connsiteX10" fmla="*/ 1266825 w 1638602"/>
                          <a:gd name="connsiteY10" fmla="*/ 219075 h 1152525"/>
                          <a:gd name="connsiteX11" fmla="*/ 1257300 w 1638602"/>
                          <a:gd name="connsiteY11" fmla="*/ 247650 h 1152525"/>
                          <a:gd name="connsiteX12" fmla="*/ 1219200 w 1638602"/>
                          <a:gd name="connsiteY12" fmla="*/ 276225 h 1152525"/>
                          <a:gd name="connsiteX13" fmla="*/ 1143000 w 1638602"/>
                          <a:gd name="connsiteY13" fmla="*/ 361950 h 1152525"/>
                          <a:gd name="connsiteX14" fmla="*/ 1114425 w 1638602"/>
                          <a:gd name="connsiteY14" fmla="*/ 371475 h 1152525"/>
                          <a:gd name="connsiteX15" fmla="*/ 1057275 w 1638602"/>
                          <a:gd name="connsiteY15" fmla="*/ 409575 h 1152525"/>
                          <a:gd name="connsiteX16" fmla="*/ 1028700 w 1638602"/>
                          <a:gd name="connsiteY16" fmla="*/ 428625 h 1152525"/>
                          <a:gd name="connsiteX17" fmla="*/ 923925 w 1638602"/>
                          <a:gd name="connsiteY17" fmla="*/ 466725 h 1152525"/>
                          <a:gd name="connsiteX18" fmla="*/ 619125 w 1638602"/>
                          <a:gd name="connsiteY18" fmla="*/ 457200 h 1152525"/>
                          <a:gd name="connsiteX19" fmla="*/ 628650 w 1638602"/>
                          <a:gd name="connsiteY19" fmla="*/ 476138 h 1152525"/>
                          <a:gd name="connsiteX20" fmla="*/ 533400 w 1638602"/>
                          <a:gd name="connsiteY20" fmla="*/ 409575 h 1152525"/>
                          <a:gd name="connsiteX21" fmla="*/ 495300 w 1638602"/>
                          <a:gd name="connsiteY21" fmla="*/ 371475 h 1152525"/>
                          <a:gd name="connsiteX22" fmla="*/ 485775 w 1638602"/>
                          <a:gd name="connsiteY22" fmla="*/ 342900 h 1152525"/>
                          <a:gd name="connsiteX23" fmla="*/ 466725 w 1638602"/>
                          <a:gd name="connsiteY23" fmla="*/ 304800 h 1152525"/>
                          <a:gd name="connsiteX24" fmla="*/ 409575 w 1638602"/>
                          <a:gd name="connsiteY24" fmla="*/ 228600 h 1152525"/>
                          <a:gd name="connsiteX25" fmla="*/ 381000 w 1638602"/>
                          <a:gd name="connsiteY25" fmla="*/ 219075 h 1152525"/>
                          <a:gd name="connsiteX26" fmla="*/ 352425 w 1638602"/>
                          <a:gd name="connsiteY26" fmla="*/ 161925 h 1152525"/>
                          <a:gd name="connsiteX27" fmla="*/ 323850 w 1638602"/>
                          <a:gd name="connsiteY27" fmla="*/ 152400 h 1152525"/>
                          <a:gd name="connsiteX28" fmla="*/ 209550 w 1638602"/>
                          <a:gd name="connsiteY28" fmla="*/ 161925 h 1152525"/>
                          <a:gd name="connsiteX29" fmla="*/ 142875 w 1638602"/>
                          <a:gd name="connsiteY29" fmla="*/ 209550 h 1152525"/>
                          <a:gd name="connsiteX30" fmla="*/ 76200 w 1638602"/>
                          <a:gd name="connsiteY30" fmla="*/ 285750 h 1152525"/>
                          <a:gd name="connsiteX31" fmla="*/ 66675 w 1638602"/>
                          <a:gd name="connsiteY31" fmla="*/ 314325 h 1152525"/>
                          <a:gd name="connsiteX32" fmla="*/ 47625 w 1638602"/>
                          <a:gd name="connsiteY32" fmla="*/ 342900 h 1152525"/>
                          <a:gd name="connsiteX33" fmla="*/ 19050 w 1638602"/>
                          <a:gd name="connsiteY33" fmla="*/ 390525 h 1152525"/>
                          <a:gd name="connsiteX34" fmla="*/ 9525 w 1638602"/>
                          <a:gd name="connsiteY34" fmla="*/ 466725 h 1152525"/>
                          <a:gd name="connsiteX35" fmla="*/ 0 w 1638602"/>
                          <a:gd name="connsiteY35" fmla="*/ 495300 h 1152525"/>
                          <a:gd name="connsiteX36" fmla="*/ 9525 w 1638602"/>
                          <a:gd name="connsiteY36" fmla="*/ 752475 h 1152525"/>
                          <a:gd name="connsiteX37" fmla="*/ 28575 w 1638602"/>
                          <a:gd name="connsiteY37" fmla="*/ 781050 h 1152525"/>
                          <a:gd name="connsiteX38" fmla="*/ 38100 w 1638602"/>
                          <a:gd name="connsiteY38" fmla="*/ 809625 h 1152525"/>
                          <a:gd name="connsiteX39" fmla="*/ 85725 w 1638602"/>
                          <a:gd name="connsiteY39" fmla="*/ 866775 h 1152525"/>
                          <a:gd name="connsiteX40" fmla="*/ 133350 w 1638602"/>
                          <a:gd name="connsiteY40" fmla="*/ 942975 h 1152525"/>
                          <a:gd name="connsiteX41" fmla="*/ 152400 w 1638602"/>
                          <a:gd name="connsiteY41" fmla="*/ 971550 h 1152525"/>
                          <a:gd name="connsiteX42" fmla="*/ 171450 w 1638602"/>
                          <a:gd name="connsiteY42" fmla="*/ 1009650 h 1152525"/>
                          <a:gd name="connsiteX43" fmla="*/ 200025 w 1638602"/>
                          <a:gd name="connsiteY43" fmla="*/ 1028700 h 1152525"/>
                          <a:gd name="connsiteX44" fmla="*/ 276225 w 1638602"/>
                          <a:gd name="connsiteY44" fmla="*/ 990600 h 1152525"/>
                          <a:gd name="connsiteX45" fmla="*/ 342900 w 1638602"/>
                          <a:gd name="connsiteY45" fmla="*/ 971550 h 1152525"/>
                          <a:gd name="connsiteX46" fmla="*/ 371475 w 1638602"/>
                          <a:gd name="connsiteY46" fmla="*/ 962025 h 1152525"/>
                          <a:gd name="connsiteX47" fmla="*/ 400050 w 1638602"/>
                          <a:gd name="connsiteY47" fmla="*/ 942975 h 1152525"/>
                          <a:gd name="connsiteX48" fmla="*/ 428625 w 1638602"/>
                          <a:gd name="connsiteY48" fmla="*/ 933450 h 1152525"/>
                          <a:gd name="connsiteX49" fmla="*/ 457200 w 1638602"/>
                          <a:gd name="connsiteY49" fmla="*/ 914400 h 1152525"/>
                          <a:gd name="connsiteX50" fmla="*/ 523875 w 1638602"/>
                          <a:gd name="connsiteY50" fmla="*/ 895350 h 1152525"/>
                          <a:gd name="connsiteX51" fmla="*/ 571500 w 1638602"/>
                          <a:gd name="connsiteY51" fmla="*/ 866775 h 1152525"/>
                          <a:gd name="connsiteX52" fmla="*/ 828675 w 1638602"/>
                          <a:gd name="connsiteY52" fmla="*/ 866775 h 1152525"/>
                          <a:gd name="connsiteX53" fmla="*/ 828675 w 1638602"/>
                          <a:gd name="connsiteY53" fmla="*/ 990600 h 1152525"/>
                          <a:gd name="connsiteX54" fmla="*/ 847725 w 1638602"/>
                          <a:gd name="connsiteY54" fmla="*/ 1028700 h 1152525"/>
                          <a:gd name="connsiteX55" fmla="*/ 857250 w 1638602"/>
                          <a:gd name="connsiteY55" fmla="*/ 1057275 h 1152525"/>
                          <a:gd name="connsiteX56" fmla="*/ 885825 w 1638602"/>
                          <a:gd name="connsiteY56" fmla="*/ 1076325 h 1152525"/>
                          <a:gd name="connsiteX57" fmla="*/ 933450 w 1638602"/>
                          <a:gd name="connsiteY57" fmla="*/ 1019175 h 1152525"/>
                          <a:gd name="connsiteX58" fmla="*/ 914400 w 1638602"/>
                          <a:gd name="connsiteY58" fmla="*/ 990600 h 1152525"/>
                          <a:gd name="connsiteX59" fmla="*/ 933450 w 1638602"/>
                          <a:gd name="connsiteY59" fmla="*/ 1047750 h 1152525"/>
                          <a:gd name="connsiteX60" fmla="*/ 1028700 w 1638602"/>
                          <a:gd name="connsiteY60" fmla="*/ 1152525 h 1152525"/>
                          <a:gd name="connsiteX61" fmla="*/ 1057275 w 1638602"/>
                          <a:gd name="connsiteY61" fmla="*/ 1143000 h 1152525"/>
                          <a:gd name="connsiteX62" fmla="*/ 1028700 w 1638602"/>
                          <a:gd name="connsiteY62" fmla="*/ 1009650 h 1152525"/>
                          <a:gd name="connsiteX63" fmla="*/ 1009650 w 1638602"/>
                          <a:gd name="connsiteY63" fmla="*/ 981075 h 1152525"/>
                          <a:gd name="connsiteX64" fmla="*/ 1028700 w 1638602"/>
                          <a:gd name="connsiteY64" fmla="*/ 876300 h 1152525"/>
                          <a:gd name="connsiteX65" fmla="*/ 1257300 w 1638602"/>
                          <a:gd name="connsiteY65" fmla="*/ 895350 h 1152525"/>
                          <a:gd name="connsiteX66" fmla="*/ 1390650 w 1638602"/>
                          <a:gd name="connsiteY66" fmla="*/ 885825 h 1152525"/>
                          <a:gd name="connsiteX67" fmla="*/ 1485900 w 1638602"/>
                          <a:gd name="connsiteY67" fmla="*/ 838200 h 1152525"/>
                          <a:gd name="connsiteX68" fmla="*/ 1514475 w 1638602"/>
                          <a:gd name="connsiteY68" fmla="*/ 828675 h 1152525"/>
                          <a:gd name="connsiteX69" fmla="*/ 1552575 w 1638602"/>
                          <a:gd name="connsiteY69" fmla="*/ 771525 h 1152525"/>
                          <a:gd name="connsiteX70" fmla="*/ 1571625 w 1638602"/>
                          <a:gd name="connsiteY70" fmla="*/ 742950 h 1152525"/>
                          <a:gd name="connsiteX71" fmla="*/ 1581150 w 1638602"/>
                          <a:gd name="connsiteY71" fmla="*/ 704850 h 1152525"/>
                          <a:gd name="connsiteX72" fmla="*/ 1562100 w 1638602"/>
                          <a:gd name="connsiteY72" fmla="*/ 466725 h 1152525"/>
                          <a:gd name="connsiteX73" fmla="*/ 1552575 w 1638602"/>
                          <a:gd name="connsiteY73" fmla="*/ 438150 h 1152525"/>
                          <a:gd name="connsiteX74" fmla="*/ 1543050 w 1638602"/>
                          <a:gd name="connsiteY74" fmla="*/ 400050 h 1152525"/>
                          <a:gd name="connsiteX75" fmla="*/ 1514475 w 1638602"/>
                          <a:gd name="connsiteY75" fmla="*/ 371475 h 1152525"/>
                          <a:gd name="connsiteX76" fmla="*/ 1514475 w 1638602"/>
                          <a:gd name="connsiteY76" fmla="*/ 190500 h 1152525"/>
                          <a:gd name="connsiteX77" fmla="*/ 1533525 w 1638602"/>
                          <a:gd name="connsiteY77" fmla="*/ 161925 h 1152525"/>
                          <a:gd name="connsiteX78" fmla="*/ 1562100 w 1638602"/>
                          <a:gd name="connsiteY78" fmla="*/ 142875 h 1152525"/>
                          <a:gd name="connsiteX79" fmla="*/ 1600200 w 1638602"/>
                          <a:gd name="connsiteY79" fmla="*/ 114300 h 1152525"/>
                          <a:gd name="connsiteX80" fmla="*/ 1638300 w 1638602"/>
                          <a:gd name="connsiteY80" fmla="*/ 95250 h 1152525"/>
                          <a:gd name="connsiteX81" fmla="*/ 1600200 w 1638602"/>
                          <a:gd name="connsiteY81" fmla="*/ 57150 h 1152525"/>
                          <a:gd name="connsiteX0" fmla="*/ 1600200 w 1638602"/>
                          <a:gd name="connsiteY0" fmla="*/ 57150 h 1152525"/>
                          <a:gd name="connsiteX1" fmla="*/ 1600200 w 1638602"/>
                          <a:gd name="connsiteY1" fmla="*/ 57150 h 1152525"/>
                          <a:gd name="connsiteX2" fmla="*/ 1514475 w 1638602"/>
                          <a:gd name="connsiteY2" fmla="*/ 19050 h 1152525"/>
                          <a:gd name="connsiteX3" fmla="*/ 1457325 w 1638602"/>
                          <a:gd name="connsiteY3" fmla="*/ 0 h 1152525"/>
                          <a:gd name="connsiteX4" fmla="*/ 1409700 w 1638602"/>
                          <a:gd name="connsiteY4" fmla="*/ 9525 h 1152525"/>
                          <a:gd name="connsiteX5" fmla="*/ 1381125 w 1638602"/>
                          <a:gd name="connsiteY5" fmla="*/ 38100 h 1152525"/>
                          <a:gd name="connsiteX6" fmla="*/ 1350645 w 1638602"/>
                          <a:gd name="connsiteY6" fmla="*/ 74378 h 1152525"/>
                          <a:gd name="connsiteX7" fmla="*/ 1323975 w 1638602"/>
                          <a:gd name="connsiteY7" fmla="*/ 104775 h 1152525"/>
                          <a:gd name="connsiteX8" fmla="*/ 1314450 w 1638602"/>
                          <a:gd name="connsiteY8" fmla="*/ 142875 h 1152525"/>
                          <a:gd name="connsiteX9" fmla="*/ 1295400 w 1638602"/>
                          <a:gd name="connsiteY9" fmla="*/ 171450 h 1152525"/>
                          <a:gd name="connsiteX10" fmla="*/ 1266825 w 1638602"/>
                          <a:gd name="connsiteY10" fmla="*/ 219075 h 1152525"/>
                          <a:gd name="connsiteX11" fmla="*/ 1257300 w 1638602"/>
                          <a:gd name="connsiteY11" fmla="*/ 247650 h 1152525"/>
                          <a:gd name="connsiteX12" fmla="*/ 1219200 w 1638602"/>
                          <a:gd name="connsiteY12" fmla="*/ 276225 h 1152525"/>
                          <a:gd name="connsiteX13" fmla="*/ 1143000 w 1638602"/>
                          <a:gd name="connsiteY13" fmla="*/ 361950 h 1152525"/>
                          <a:gd name="connsiteX14" fmla="*/ 1114425 w 1638602"/>
                          <a:gd name="connsiteY14" fmla="*/ 371475 h 1152525"/>
                          <a:gd name="connsiteX15" fmla="*/ 1057275 w 1638602"/>
                          <a:gd name="connsiteY15" fmla="*/ 409575 h 1152525"/>
                          <a:gd name="connsiteX16" fmla="*/ 1028700 w 1638602"/>
                          <a:gd name="connsiteY16" fmla="*/ 428625 h 1152525"/>
                          <a:gd name="connsiteX17" fmla="*/ 923925 w 1638602"/>
                          <a:gd name="connsiteY17" fmla="*/ 466725 h 1152525"/>
                          <a:gd name="connsiteX18" fmla="*/ 619125 w 1638602"/>
                          <a:gd name="connsiteY18" fmla="*/ 457200 h 1152525"/>
                          <a:gd name="connsiteX19" fmla="*/ 628650 w 1638602"/>
                          <a:gd name="connsiteY19" fmla="*/ 476138 h 1152525"/>
                          <a:gd name="connsiteX20" fmla="*/ 533400 w 1638602"/>
                          <a:gd name="connsiteY20" fmla="*/ 409575 h 1152525"/>
                          <a:gd name="connsiteX21" fmla="*/ 495300 w 1638602"/>
                          <a:gd name="connsiteY21" fmla="*/ 371475 h 1152525"/>
                          <a:gd name="connsiteX22" fmla="*/ 485775 w 1638602"/>
                          <a:gd name="connsiteY22" fmla="*/ 342900 h 1152525"/>
                          <a:gd name="connsiteX23" fmla="*/ 466725 w 1638602"/>
                          <a:gd name="connsiteY23" fmla="*/ 304800 h 1152525"/>
                          <a:gd name="connsiteX24" fmla="*/ 409575 w 1638602"/>
                          <a:gd name="connsiteY24" fmla="*/ 228600 h 1152525"/>
                          <a:gd name="connsiteX25" fmla="*/ 381000 w 1638602"/>
                          <a:gd name="connsiteY25" fmla="*/ 219075 h 1152525"/>
                          <a:gd name="connsiteX26" fmla="*/ 352425 w 1638602"/>
                          <a:gd name="connsiteY26" fmla="*/ 161925 h 1152525"/>
                          <a:gd name="connsiteX27" fmla="*/ 323850 w 1638602"/>
                          <a:gd name="connsiteY27" fmla="*/ 152400 h 1152525"/>
                          <a:gd name="connsiteX28" fmla="*/ 209550 w 1638602"/>
                          <a:gd name="connsiteY28" fmla="*/ 161925 h 1152525"/>
                          <a:gd name="connsiteX29" fmla="*/ 142875 w 1638602"/>
                          <a:gd name="connsiteY29" fmla="*/ 209550 h 1152525"/>
                          <a:gd name="connsiteX30" fmla="*/ 76200 w 1638602"/>
                          <a:gd name="connsiteY30" fmla="*/ 285750 h 1152525"/>
                          <a:gd name="connsiteX31" fmla="*/ 66675 w 1638602"/>
                          <a:gd name="connsiteY31" fmla="*/ 314325 h 1152525"/>
                          <a:gd name="connsiteX32" fmla="*/ 47625 w 1638602"/>
                          <a:gd name="connsiteY32" fmla="*/ 342900 h 1152525"/>
                          <a:gd name="connsiteX33" fmla="*/ 19050 w 1638602"/>
                          <a:gd name="connsiteY33" fmla="*/ 390525 h 1152525"/>
                          <a:gd name="connsiteX34" fmla="*/ 9525 w 1638602"/>
                          <a:gd name="connsiteY34" fmla="*/ 466725 h 1152525"/>
                          <a:gd name="connsiteX35" fmla="*/ 0 w 1638602"/>
                          <a:gd name="connsiteY35" fmla="*/ 495300 h 1152525"/>
                          <a:gd name="connsiteX36" fmla="*/ 9525 w 1638602"/>
                          <a:gd name="connsiteY36" fmla="*/ 752475 h 1152525"/>
                          <a:gd name="connsiteX37" fmla="*/ 28575 w 1638602"/>
                          <a:gd name="connsiteY37" fmla="*/ 781050 h 1152525"/>
                          <a:gd name="connsiteX38" fmla="*/ 38100 w 1638602"/>
                          <a:gd name="connsiteY38" fmla="*/ 809625 h 1152525"/>
                          <a:gd name="connsiteX39" fmla="*/ 85725 w 1638602"/>
                          <a:gd name="connsiteY39" fmla="*/ 866775 h 1152525"/>
                          <a:gd name="connsiteX40" fmla="*/ 133350 w 1638602"/>
                          <a:gd name="connsiteY40" fmla="*/ 942975 h 1152525"/>
                          <a:gd name="connsiteX41" fmla="*/ 152400 w 1638602"/>
                          <a:gd name="connsiteY41" fmla="*/ 971550 h 1152525"/>
                          <a:gd name="connsiteX42" fmla="*/ 171450 w 1638602"/>
                          <a:gd name="connsiteY42" fmla="*/ 1009650 h 1152525"/>
                          <a:gd name="connsiteX43" fmla="*/ 200025 w 1638602"/>
                          <a:gd name="connsiteY43" fmla="*/ 1028700 h 1152525"/>
                          <a:gd name="connsiteX44" fmla="*/ 276225 w 1638602"/>
                          <a:gd name="connsiteY44" fmla="*/ 990600 h 1152525"/>
                          <a:gd name="connsiteX45" fmla="*/ 342900 w 1638602"/>
                          <a:gd name="connsiteY45" fmla="*/ 971550 h 1152525"/>
                          <a:gd name="connsiteX46" fmla="*/ 371475 w 1638602"/>
                          <a:gd name="connsiteY46" fmla="*/ 962025 h 1152525"/>
                          <a:gd name="connsiteX47" fmla="*/ 400050 w 1638602"/>
                          <a:gd name="connsiteY47" fmla="*/ 942975 h 1152525"/>
                          <a:gd name="connsiteX48" fmla="*/ 428625 w 1638602"/>
                          <a:gd name="connsiteY48" fmla="*/ 933450 h 1152525"/>
                          <a:gd name="connsiteX49" fmla="*/ 457200 w 1638602"/>
                          <a:gd name="connsiteY49" fmla="*/ 914400 h 1152525"/>
                          <a:gd name="connsiteX50" fmla="*/ 523875 w 1638602"/>
                          <a:gd name="connsiteY50" fmla="*/ 895350 h 1152525"/>
                          <a:gd name="connsiteX51" fmla="*/ 571500 w 1638602"/>
                          <a:gd name="connsiteY51" fmla="*/ 866775 h 1152525"/>
                          <a:gd name="connsiteX52" fmla="*/ 828675 w 1638602"/>
                          <a:gd name="connsiteY52" fmla="*/ 866775 h 1152525"/>
                          <a:gd name="connsiteX53" fmla="*/ 828675 w 1638602"/>
                          <a:gd name="connsiteY53" fmla="*/ 990600 h 1152525"/>
                          <a:gd name="connsiteX54" fmla="*/ 847725 w 1638602"/>
                          <a:gd name="connsiteY54" fmla="*/ 1028700 h 1152525"/>
                          <a:gd name="connsiteX55" fmla="*/ 857250 w 1638602"/>
                          <a:gd name="connsiteY55" fmla="*/ 1057275 h 1152525"/>
                          <a:gd name="connsiteX56" fmla="*/ 885825 w 1638602"/>
                          <a:gd name="connsiteY56" fmla="*/ 1076325 h 1152525"/>
                          <a:gd name="connsiteX57" fmla="*/ 933450 w 1638602"/>
                          <a:gd name="connsiteY57" fmla="*/ 1019175 h 1152525"/>
                          <a:gd name="connsiteX58" fmla="*/ 914400 w 1638602"/>
                          <a:gd name="connsiteY58" fmla="*/ 990600 h 1152525"/>
                          <a:gd name="connsiteX59" fmla="*/ 933450 w 1638602"/>
                          <a:gd name="connsiteY59" fmla="*/ 1047750 h 1152525"/>
                          <a:gd name="connsiteX60" fmla="*/ 1028700 w 1638602"/>
                          <a:gd name="connsiteY60" fmla="*/ 1152525 h 1152525"/>
                          <a:gd name="connsiteX61" fmla="*/ 1057275 w 1638602"/>
                          <a:gd name="connsiteY61" fmla="*/ 1143000 h 1152525"/>
                          <a:gd name="connsiteX62" fmla="*/ 1028700 w 1638602"/>
                          <a:gd name="connsiteY62" fmla="*/ 1009650 h 1152525"/>
                          <a:gd name="connsiteX63" fmla="*/ 1009650 w 1638602"/>
                          <a:gd name="connsiteY63" fmla="*/ 981075 h 1152525"/>
                          <a:gd name="connsiteX64" fmla="*/ 1028700 w 1638602"/>
                          <a:gd name="connsiteY64" fmla="*/ 876300 h 1152525"/>
                          <a:gd name="connsiteX65" fmla="*/ 1257300 w 1638602"/>
                          <a:gd name="connsiteY65" fmla="*/ 895350 h 1152525"/>
                          <a:gd name="connsiteX66" fmla="*/ 1390650 w 1638602"/>
                          <a:gd name="connsiteY66" fmla="*/ 885825 h 1152525"/>
                          <a:gd name="connsiteX67" fmla="*/ 1485900 w 1638602"/>
                          <a:gd name="connsiteY67" fmla="*/ 838200 h 1152525"/>
                          <a:gd name="connsiteX68" fmla="*/ 1514475 w 1638602"/>
                          <a:gd name="connsiteY68" fmla="*/ 828675 h 1152525"/>
                          <a:gd name="connsiteX69" fmla="*/ 1552575 w 1638602"/>
                          <a:gd name="connsiteY69" fmla="*/ 771525 h 1152525"/>
                          <a:gd name="connsiteX70" fmla="*/ 1571625 w 1638602"/>
                          <a:gd name="connsiteY70" fmla="*/ 742950 h 1152525"/>
                          <a:gd name="connsiteX71" fmla="*/ 1581150 w 1638602"/>
                          <a:gd name="connsiteY71" fmla="*/ 704850 h 1152525"/>
                          <a:gd name="connsiteX72" fmla="*/ 1562100 w 1638602"/>
                          <a:gd name="connsiteY72" fmla="*/ 466725 h 1152525"/>
                          <a:gd name="connsiteX73" fmla="*/ 1552575 w 1638602"/>
                          <a:gd name="connsiteY73" fmla="*/ 438150 h 1152525"/>
                          <a:gd name="connsiteX74" fmla="*/ 1535430 w 1638602"/>
                          <a:gd name="connsiteY74" fmla="*/ 401947 h 1152525"/>
                          <a:gd name="connsiteX75" fmla="*/ 1514475 w 1638602"/>
                          <a:gd name="connsiteY75" fmla="*/ 371475 h 1152525"/>
                          <a:gd name="connsiteX76" fmla="*/ 1514475 w 1638602"/>
                          <a:gd name="connsiteY76" fmla="*/ 190500 h 1152525"/>
                          <a:gd name="connsiteX77" fmla="*/ 1533525 w 1638602"/>
                          <a:gd name="connsiteY77" fmla="*/ 161925 h 1152525"/>
                          <a:gd name="connsiteX78" fmla="*/ 1562100 w 1638602"/>
                          <a:gd name="connsiteY78" fmla="*/ 142875 h 1152525"/>
                          <a:gd name="connsiteX79" fmla="*/ 1600200 w 1638602"/>
                          <a:gd name="connsiteY79" fmla="*/ 114300 h 1152525"/>
                          <a:gd name="connsiteX80" fmla="*/ 1638300 w 1638602"/>
                          <a:gd name="connsiteY80" fmla="*/ 95250 h 1152525"/>
                          <a:gd name="connsiteX81" fmla="*/ 1600200 w 1638602"/>
                          <a:gd name="connsiteY81" fmla="*/ 57150 h 1152525"/>
                          <a:gd name="connsiteX0" fmla="*/ 1600200 w 1638602"/>
                          <a:gd name="connsiteY0" fmla="*/ 57150 h 1152525"/>
                          <a:gd name="connsiteX1" fmla="*/ 1600200 w 1638602"/>
                          <a:gd name="connsiteY1" fmla="*/ 57150 h 1152525"/>
                          <a:gd name="connsiteX2" fmla="*/ 1524000 w 1638602"/>
                          <a:gd name="connsiteY2" fmla="*/ 9562 h 1152525"/>
                          <a:gd name="connsiteX3" fmla="*/ 1457325 w 1638602"/>
                          <a:gd name="connsiteY3" fmla="*/ 0 h 1152525"/>
                          <a:gd name="connsiteX4" fmla="*/ 1409700 w 1638602"/>
                          <a:gd name="connsiteY4" fmla="*/ 9525 h 1152525"/>
                          <a:gd name="connsiteX5" fmla="*/ 1381125 w 1638602"/>
                          <a:gd name="connsiteY5" fmla="*/ 38100 h 1152525"/>
                          <a:gd name="connsiteX6" fmla="*/ 1350645 w 1638602"/>
                          <a:gd name="connsiteY6" fmla="*/ 74378 h 1152525"/>
                          <a:gd name="connsiteX7" fmla="*/ 1323975 w 1638602"/>
                          <a:gd name="connsiteY7" fmla="*/ 104775 h 1152525"/>
                          <a:gd name="connsiteX8" fmla="*/ 1314450 w 1638602"/>
                          <a:gd name="connsiteY8" fmla="*/ 142875 h 1152525"/>
                          <a:gd name="connsiteX9" fmla="*/ 1295400 w 1638602"/>
                          <a:gd name="connsiteY9" fmla="*/ 171450 h 1152525"/>
                          <a:gd name="connsiteX10" fmla="*/ 1266825 w 1638602"/>
                          <a:gd name="connsiteY10" fmla="*/ 219075 h 1152525"/>
                          <a:gd name="connsiteX11" fmla="*/ 1257300 w 1638602"/>
                          <a:gd name="connsiteY11" fmla="*/ 247650 h 1152525"/>
                          <a:gd name="connsiteX12" fmla="*/ 1219200 w 1638602"/>
                          <a:gd name="connsiteY12" fmla="*/ 276225 h 1152525"/>
                          <a:gd name="connsiteX13" fmla="*/ 1143000 w 1638602"/>
                          <a:gd name="connsiteY13" fmla="*/ 361950 h 1152525"/>
                          <a:gd name="connsiteX14" fmla="*/ 1114425 w 1638602"/>
                          <a:gd name="connsiteY14" fmla="*/ 371475 h 1152525"/>
                          <a:gd name="connsiteX15" fmla="*/ 1057275 w 1638602"/>
                          <a:gd name="connsiteY15" fmla="*/ 409575 h 1152525"/>
                          <a:gd name="connsiteX16" fmla="*/ 1028700 w 1638602"/>
                          <a:gd name="connsiteY16" fmla="*/ 428625 h 1152525"/>
                          <a:gd name="connsiteX17" fmla="*/ 923925 w 1638602"/>
                          <a:gd name="connsiteY17" fmla="*/ 466725 h 1152525"/>
                          <a:gd name="connsiteX18" fmla="*/ 619125 w 1638602"/>
                          <a:gd name="connsiteY18" fmla="*/ 457200 h 1152525"/>
                          <a:gd name="connsiteX19" fmla="*/ 628650 w 1638602"/>
                          <a:gd name="connsiteY19" fmla="*/ 476138 h 1152525"/>
                          <a:gd name="connsiteX20" fmla="*/ 533400 w 1638602"/>
                          <a:gd name="connsiteY20" fmla="*/ 409575 h 1152525"/>
                          <a:gd name="connsiteX21" fmla="*/ 495300 w 1638602"/>
                          <a:gd name="connsiteY21" fmla="*/ 371475 h 1152525"/>
                          <a:gd name="connsiteX22" fmla="*/ 485775 w 1638602"/>
                          <a:gd name="connsiteY22" fmla="*/ 342900 h 1152525"/>
                          <a:gd name="connsiteX23" fmla="*/ 466725 w 1638602"/>
                          <a:gd name="connsiteY23" fmla="*/ 304800 h 1152525"/>
                          <a:gd name="connsiteX24" fmla="*/ 409575 w 1638602"/>
                          <a:gd name="connsiteY24" fmla="*/ 228600 h 1152525"/>
                          <a:gd name="connsiteX25" fmla="*/ 381000 w 1638602"/>
                          <a:gd name="connsiteY25" fmla="*/ 219075 h 1152525"/>
                          <a:gd name="connsiteX26" fmla="*/ 352425 w 1638602"/>
                          <a:gd name="connsiteY26" fmla="*/ 161925 h 1152525"/>
                          <a:gd name="connsiteX27" fmla="*/ 323850 w 1638602"/>
                          <a:gd name="connsiteY27" fmla="*/ 152400 h 1152525"/>
                          <a:gd name="connsiteX28" fmla="*/ 209550 w 1638602"/>
                          <a:gd name="connsiteY28" fmla="*/ 161925 h 1152525"/>
                          <a:gd name="connsiteX29" fmla="*/ 142875 w 1638602"/>
                          <a:gd name="connsiteY29" fmla="*/ 209550 h 1152525"/>
                          <a:gd name="connsiteX30" fmla="*/ 76200 w 1638602"/>
                          <a:gd name="connsiteY30" fmla="*/ 285750 h 1152525"/>
                          <a:gd name="connsiteX31" fmla="*/ 66675 w 1638602"/>
                          <a:gd name="connsiteY31" fmla="*/ 314325 h 1152525"/>
                          <a:gd name="connsiteX32" fmla="*/ 47625 w 1638602"/>
                          <a:gd name="connsiteY32" fmla="*/ 342900 h 1152525"/>
                          <a:gd name="connsiteX33" fmla="*/ 19050 w 1638602"/>
                          <a:gd name="connsiteY33" fmla="*/ 390525 h 1152525"/>
                          <a:gd name="connsiteX34" fmla="*/ 9525 w 1638602"/>
                          <a:gd name="connsiteY34" fmla="*/ 466725 h 1152525"/>
                          <a:gd name="connsiteX35" fmla="*/ 0 w 1638602"/>
                          <a:gd name="connsiteY35" fmla="*/ 495300 h 1152525"/>
                          <a:gd name="connsiteX36" fmla="*/ 9525 w 1638602"/>
                          <a:gd name="connsiteY36" fmla="*/ 752475 h 1152525"/>
                          <a:gd name="connsiteX37" fmla="*/ 28575 w 1638602"/>
                          <a:gd name="connsiteY37" fmla="*/ 781050 h 1152525"/>
                          <a:gd name="connsiteX38" fmla="*/ 38100 w 1638602"/>
                          <a:gd name="connsiteY38" fmla="*/ 809625 h 1152525"/>
                          <a:gd name="connsiteX39" fmla="*/ 85725 w 1638602"/>
                          <a:gd name="connsiteY39" fmla="*/ 866775 h 1152525"/>
                          <a:gd name="connsiteX40" fmla="*/ 133350 w 1638602"/>
                          <a:gd name="connsiteY40" fmla="*/ 942975 h 1152525"/>
                          <a:gd name="connsiteX41" fmla="*/ 152400 w 1638602"/>
                          <a:gd name="connsiteY41" fmla="*/ 971550 h 1152525"/>
                          <a:gd name="connsiteX42" fmla="*/ 171450 w 1638602"/>
                          <a:gd name="connsiteY42" fmla="*/ 1009650 h 1152525"/>
                          <a:gd name="connsiteX43" fmla="*/ 200025 w 1638602"/>
                          <a:gd name="connsiteY43" fmla="*/ 1028700 h 1152525"/>
                          <a:gd name="connsiteX44" fmla="*/ 276225 w 1638602"/>
                          <a:gd name="connsiteY44" fmla="*/ 990600 h 1152525"/>
                          <a:gd name="connsiteX45" fmla="*/ 342900 w 1638602"/>
                          <a:gd name="connsiteY45" fmla="*/ 971550 h 1152525"/>
                          <a:gd name="connsiteX46" fmla="*/ 371475 w 1638602"/>
                          <a:gd name="connsiteY46" fmla="*/ 962025 h 1152525"/>
                          <a:gd name="connsiteX47" fmla="*/ 400050 w 1638602"/>
                          <a:gd name="connsiteY47" fmla="*/ 942975 h 1152525"/>
                          <a:gd name="connsiteX48" fmla="*/ 428625 w 1638602"/>
                          <a:gd name="connsiteY48" fmla="*/ 933450 h 1152525"/>
                          <a:gd name="connsiteX49" fmla="*/ 457200 w 1638602"/>
                          <a:gd name="connsiteY49" fmla="*/ 914400 h 1152525"/>
                          <a:gd name="connsiteX50" fmla="*/ 523875 w 1638602"/>
                          <a:gd name="connsiteY50" fmla="*/ 895350 h 1152525"/>
                          <a:gd name="connsiteX51" fmla="*/ 571500 w 1638602"/>
                          <a:gd name="connsiteY51" fmla="*/ 866775 h 1152525"/>
                          <a:gd name="connsiteX52" fmla="*/ 828675 w 1638602"/>
                          <a:gd name="connsiteY52" fmla="*/ 866775 h 1152525"/>
                          <a:gd name="connsiteX53" fmla="*/ 828675 w 1638602"/>
                          <a:gd name="connsiteY53" fmla="*/ 990600 h 1152525"/>
                          <a:gd name="connsiteX54" fmla="*/ 847725 w 1638602"/>
                          <a:gd name="connsiteY54" fmla="*/ 1028700 h 1152525"/>
                          <a:gd name="connsiteX55" fmla="*/ 857250 w 1638602"/>
                          <a:gd name="connsiteY55" fmla="*/ 1057275 h 1152525"/>
                          <a:gd name="connsiteX56" fmla="*/ 885825 w 1638602"/>
                          <a:gd name="connsiteY56" fmla="*/ 1076325 h 1152525"/>
                          <a:gd name="connsiteX57" fmla="*/ 933450 w 1638602"/>
                          <a:gd name="connsiteY57" fmla="*/ 1019175 h 1152525"/>
                          <a:gd name="connsiteX58" fmla="*/ 914400 w 1638602"/>
                          <a:gd name="connsiteY58" fmla="*/ 990600 h 1152525"/>
                          <a:gd name="connsiteX59" fmla="*/ 933450 w 1638602"/>
                          <a:gd name="connsiteY59" fmla="*/ 1047750 h 1152525"/>
                          <a:gd name="connsiteX60" fmla="*/ 1028700 w 1638602"/>
                          <a:gd name="connsiteY60" fmla="*/ 1152525 h 1152525"/>
                          <a:gd name="connsiteX61" fmla="*/ 1057275 w 1638602"/>
                          <a:gd name="connsiteY61" fmla="*/ 1143000 h 1152525"/>
                          <a:gd name="connsiteX62" fmla="*/ 1028700 w 1638602"/>
                          <a:gd name="connsiteY62" fmla="*/ 1009650 h 1152525"/>
                          <a:gd name="connsiteX63" fmla="*/ 1009650 w 1638602"/>
                          <a:gd name="connsiteY63" fmla="*/ 981075 h 1152525"/>
                          <a:gd name="connsiteX64" fmla="*/ 1028700 w 1638602"/>
                          <a:gd name="connsiteY64" fmla="*/ 876300 h 1152525"/>
                          <a:gd name="connsiteX65" fmla="*/ 1257300 w 1638602"/>
                          <a:gd name="connsiteY65" fmla="*/ 895350 h 1152525"/>
                          <a:gd name="connsiteX66" fmla="*/ 1390650 w 1638602"/>
                          <a:gd name="connsiteY66" fmla="*/ 885825 h 1152525"/>
                          <a:gd name="connsiteX67" fmla="*/ 1485900 w 1638602"/>
                          <a:gd name="connsiteY67" fmla="*/ 838200 h 1152525"/>
                          <a:gd name="connsiteX68" fmla="*/ 1514475 w 1638602"/>
                          <a:gd name="connsiteY68" fmla="*/ 828675 h 1152525"/>
                          <a:gd name="connsiteX69" fmla="*/ 1552575 w 1638602"/>
                          <a:gd name="connsiteY69" fmla="*/ 771525 h 1152525"/>
                          <a:gd name="connsiteX70" fmla="*/ 1571625 w 1638602"/>
                          <a:gd name="connsiteY70" fmla="*/ 742950 h 1152525"/>
                          <a:gd name="connsiteX71" fmla="*/ 1581150 w 1638602"/>
                          <a:gd name="connsiteY71" fmla="*/ 704850 h 1152525"/>
                          <a:gd name="connsiteX72" fmla="*/ 1562100 w 1638602"/>
                          <a:gd name="connsiteY72" fmla="*/ 466725 h 1152525"/>
                          <a:gd name="connsiteX73" fmla="*/ 1552575 w 1638602"/>
                          <a:gd name="connsiteY73" fmla="*/ 438150 h 1152525"/>
                          <a:gd name="connsiteX74" fmla="*/ 1535430 w 1638602"/>
                          <a:gd name="connsiteY74" fmla="*/ 401947 h 1152525"/>
                          <a:gd name="connsiteX75" fmla="*/ 1514475 w 1638602"/>
                          <a:gd name="connsiteY75" fmla="*/ 371475 h 1152525"/>
                          <a:gd name="connsiteX76" fmla="*/ 1514475 w 1638602"/>
                          <a:gd name="connsiteY76" fmla="*/ 190500 h 1152525"/>
                          <a:gd name="connsiteX77" fmla="*/ 1533525 w 1638602"/>
                          <a:gd name="connsiteY77" fmla="*/ 161925 h 1152525"/>
                          <a:gd name="connsiteX78" fmla="*/ 1562100 w 1638602"/>
                          <a:gd name="connsiteY78" fmla="*/ 142875 h 1152525"/>
                          <a:gd name="connsiteX79" fmla="*/ 1600200 w 1638602"/>
                          <a:gd name="connsiteY79" fmla="*/ 114300 h 1152525"/>
                          <a:gd name="connsiteX80" fmla="*/ 1638300 w 1638602"/>
                          <a:gd name="connsiteY80" fmla="*/ 95250 h 1152525"/>
                          <a:gd name="connsiteX81" fmla="*/ 1600200 w 1638602"/>
                          <a:gd name="connsiteY81" fmla="*/ 57150 h 1152525"/>
                          <a:gd name="connsiteX0" fmla="*/ 1590675 w 1638542"/>
                          <a:gd name="connsiteY0" fmla="*/ 51457 h 1152525"/>
                          <a:gd name="connsiteX1" fmla="*/ 1600200 w 1638542"/>
                          <a:gd name="connsiteY1" fmla="*/ 57150 h 1152525"/>
                          <a:gd name="connsiteX2" fmla="*/ 1524000 w 1638542"/>
                          <a:gd name="connsiteY2" fmla="*/ 9562 h 1152525"/>
                          <a:gd name="connsiteX3" fmla="*/ 1457325 w 1638542"/>
                          <a:gd name="connsiteY3" fmla="*/ 0 h 1152525"/>
                          <a:gd name="connsiteX4" fmla="*/ 1409700 w 1638542"/>
                          <a:gd name="connsiteY4" fmla="*/ 9525 h 1152525"/>
                          <a:gd name="connsiteX5" fmla="*/ 1381125 w 1638542"/>
                          <a:gd name="connsiteY5" fmla="*/ 38100 h 1152525"/>
                          <a:gd name="connsiteX6" fmla="*/ 1350645 w 1638542"/>
                          <a:gd name="connsiteY6" fmla="*/ 74378 h 1152525"/>
                          <a:gd name="connsiteX7" fmla="*/ 1323975 w 1638542"/>
                          <a:gd name="connsiteY7" fmla="*/ 104775 h 1152525"/>
                          <a:gd name="connsiteX8" fmla="*/ 1314450 w 1638542"/>
                          <a:gd name="connsiteY8" fmla="*/ 142875 h 1152525"/>
                          <a:gd name="connsiteX9" fmla="*/ 1295400 w 1638542"/>
                          <a:gd name="connsiteY9" fmla="*/ 171450 h 1152525"/>
                          <a:gd name="connsiteX10" fmla="*/ 1266825 w 1638542"/>
                          <a:gd name="connsiteY10" fmla="*/ 219075 h 1152525"/>
                          <a:gd name="connsiteX11" fmla="*/ 1257300 w 1638542"/>
                          <a:gd name="connsiteY11" fmla="*/ 247650 h 1152525"/>
                          <a:gd name="connsiteX12" fmla="*/ 1219200 w 1638542"/>
                          <a:gd name="connsiteY12" fmla="*/ 276225 h 1152525"/>
                          <a:gd name="connsiteX13" fmla="*/ 1143000 w 1638542"/>
                          <a:gd name="connsiteY13" fmla="*/ 361950 h 1152525"/>
                          <a:gd name="connsiteX14" fmla="*/ 1114425 w 1638542"/>
                          <a:gd name="connsiteY14" fmla="*/ 371475 h 1152525"/>
                          <a:gd name="connsiteX15" fmla="*/ 1057275 w 1638542"/>
                          <a:gd name="connsiteY15" fmla="*/ 409575 h 1152525"/>
                          <a:gd name="connsiteX16" fmla="*/ 1028700 w 1638542"/>
                          <a:gd name="connsiteY16" fmla="*/ 428625 h 1152525"/>
                          <a:gd name="connsiteX17" fmla="*/ 923925 w 1638542"/>
                          <a:gd name="connsiteY17" fmla="*/ 466725 h 1152525"/>
                          <a:gd name="connsiteX18" fmla="*/ 619125 w 1638542"/>
                          <a:gd name="connsiteY18" fmla="*/ 457200 h 1152525"/>
                          <a:gd name="connsiteX19" fmla="*/ 628650 w 1638542"/>
                          <a:gd name="connsiteY19" fmla="*/ 476138 h 1152525"/>
                          <a:gd name="connsiteX20" fmla="*/ 533400 w 1638542"/>
                          <a:gd name="connsiteY20" fmla="*/ 409575 h 1152525"/>
                          <a:gd name="connsiteX21" fmla="*/ 495300 w 1638542"/>
                          <a:gd name="connsiteY21" fmla="*/ 371475 h 1152525"/>
                          <a:gd name="connsiteX22" fmla="*/ 485775 w 1638542"/>
                          <a:gd name="connsiteY22" fmla="*/ 342900 h 1152525"/>
                          <a:gd name="connsiteX23" fmla="*/ 466725 w 1638542"/>
                          <a:gd name="connsiteY23" fmla="*/ 304800 h 1152525"/>
                          <a:gd name="connsiteX24" fmla="*/ 409575 w 1638542"/>
                          <a:gd name="connsiteY24" fmla="*/ 228600 h 1152525"/>
                          <a:gd name="connsiteX25" fmla="*/ 381000 w 1638542"/>
                          <a:gd name="connsiteY25" fmla="*/ 219075 h 1152525"/>
                          <a:gd name="connsiteX26" fmla="*/ 352425 w 1638542"/>
                          <a:gd name="connsiteY26" fmla="*/ 161925 h 1152525"/>
                          <a:gd name="connsiteX27" fmla="*/ 323850 w 1638542"/>
                          <a:gd name="connsiteY27" fmla="*/ 152400 h 1152525"/>
                          <a:gd name="connsiteX28" fmla="*/ 209550 w 1638542"/>
                          <a:gd name="connsiteY28" fmla="*/ 161925 h 1152525"/>
                          <a:gd name="connsiteX29" fmla="*/ 142875 w 1638542"/>
                          <a:gd name="connsiteY29" fmla="*/ 209550 h 1152525"/>
                          <a:gd name="connsiteX30" fmla="*/ 76200 w 1638542"/>
                          <a:gd name="connsiteY30" fmla="*/ 285750 h 1152525"/>
                          <a:gd name="connsiteX31" fmla="*/ 66675 w 1638542"/>
                          <a:gd name="connsiteY31" fmla="*/ 314325 h 1152525"/>
                          <a:gd name="connsiteX32" fmla="*/ 47625 w 1638542"/>
                          <a:gd name="connsiteY32" fmla="*/ 342900 h 1152525"/>
                          <a:gd name="connsiteX33" fmla="*/ 19050 w 1638542"/>
                          <a:gd name="connsiteY33" fmla="*/ 390525 h 1152525"/>
                          <a:gd name="connsiteX34" fmla="*/ 9525 w 1638542"/>
                          <a:gd name="connsiteY34" fmla="*/ 466725 h 1152525"/>
                          <a:gd name="connsiteX35" fmla="*/ 0 w 1638542"/>
                          <a:gd name="connsiteY35" fmla="*/ 495300 h 1152525"/>
                          <a:gd name="connsiteX36" fmla="*/ 9525 w 1638542"/>
                          <a:gd name="connsiteY36" fmla="*/ 752475 h 1152525"/>
                          <a:gd name="connsiteX37" fmla="*/ 28575 w 1638542"/>
                          <a:gd name="connsiteY37" fmla="*/ 781050 h 1152525"/>
                          <a:gd name="connsiteX38" fmla="*/ 38100 w 1638542"/>
                          <a:gd name="connsiteY38" fmla="*/ 809625 h 1152525"/>
                          <a:gd name="connsiteX39" fmla="*/ 85725 w 1638542"/>
                          <a:gd name="connsiteY39" fmla="*/ 866775 h 1152525"/>
                          <a:gd name="connsiteX40" fmla="*/ 133350 w 1638542"/>
                          <a:gd name="connsiteY40" fmla="*/ 942975 h 1152525"/>
                          <a:gd name="connsiteX41" fmla="*/ 152400 w 1638542"/>
                          <a:gd name="connsiteY41" fmla="*/ 971550 h 1152525"/>
                          <a:gd name="connsiteX42" fmla="*/ 171450 w 1638542"/>
                          <a:gd name="connsiteY42" fmla="*/ 1009650 h 1152525"/>
                          <a:gd name="connsiteX43" fmla="*/ 200025 w 1638542"/>
                          <a:gd name="connsiteY43" fmla="*/ 1028700 h 1152525"/>
                          <a:gd name="connsiteX44" fmla="*/ 276225 w 1638542"/>
                          <a:gd name="connsiteY44" fmla="*/ 990600 h 1152525"/>
                          <a:gd name="connsiteX45" fmla="*/ 342900 w 1638542"/>
                          <a:gd name="connsiteY45" fmla="*/ 971550 h 1152525"/>
                          <a:gd name="connsiteX46" fmla="*/ 371475 w 1638542"/>
                          <a:gd name="connsiteY46" fmla="*/ 962025 h 1152525"/>
                          <a:gd name="connsiteX47" fmla="*/ 400050 w 1638542"/>
                          <a:gd name="connsiteY47" fmla="*/ 942975 h 1152525"/>
                          <a:gd name="connsiteX48" fmla="*/ 428625 w 1638542"/>
                          <a:gd name="connsiteY48" fmla="*/ 933450 h 1152525"/>
                          <a:gd name="connsiteX49" fmla="*/ 457200 w 1638542"/>
                          <a:gd name="connsiteY49" fmla="*/ 914400 h 1152525"/>
                          <a:gd name="connsiteX50" fmla="*/ 523875 w 1638542"/>
                          <a:gd name="connsiteY50" fmla="*/ 895350 h 1152525"/>
                          <a:gd name="connsiteX51" fmla="*/ 571500 w 1638542"/>
                          <a:gd name="connsiteY51" fmla="*/ 866775 h 1152525"/>
                          <a:gd name="connsiteX52" fmla="*/ 828675 w 1638542"/>
                          <a:gd name="connsiteY52" fmla="*/ 866775 h 1152525"/>
                          <a:gd name="connsiteX53" fmla="*/ 828675 w 1638542"/>
                          <a:gd name="connsiteY53" fmla="*/ 990600 h 1152525"/>
                          <a:gd name="connsiteX54" fmla="*/ 847725 w 1638542"/>
                          <a:gd name="connsiteY54" fmla="*/ 1028700 h 1152525"/>
                          <a:gd name="connsiteX55" fmla="*/ 857250 w 1638542"/>
                          <a:gd name="connsiteY55" fmla="*/ 1057275 h 1152525"/>
                          <a:gd name="connsiteX56" fmla="*/ 885825 w 1638542"/>
                          <a:gd name="connsiteY56" fmla="*/ 1076325 h 1152525"/>
                          <a:gd name="connsiteX57" fmla="*/ 933450 w 1638542"/>
                          <a:gd name="connsiteY57" fmla="*/ 1019175 h 1152525"/>
                          <a:gd name="connsiteX58" fmla="*/ 914400 w 1638542"/>
                          <a:gd name="connsiteY58" fmla="*/ 990600 h 1152525"/>
                          <a:gd name="connsiteX59" fmla="*/ 933450 w 1638542"/>
                          <a:gd name="connsiteY59" fmla="*/ 1047750 h 1152525"/>
                          <a:gd name="connsiteX60" fmla="*/ 1028700 w 1638542"/>
                          <a:gd name="connsiteY60" fmla="*/ 1152525 h 1152525"/>
                          <a:gd name="connsiteX61" fmla="*/ 1057275 w 1638542"/>
                          <a:gd name="connsiteY61" fmla="*/ 1143000 h 1152525"/>
                          <a:gd name="connsiteX62" fmla="*/ 1028700 w 1638542"/>
                          <a:gd name="connsiteY62" fmla="*/ 1009650 h 1152525"/>
                          <a:gd name="connsiteX63" fmla="*/ 1009650 w 1638542"/>
                          <a:gd name="connsiteY63" fmla="*/ 981075 h 1152525"/>
                          <a:gd name="connsiteX64" fmla="*/ 1028700 w 1638542"/>
                          <a:gd name="connsiteY64" fmla="*/ 876300 h 1152525"/>
                          <a:gd name="connsiteX65" fmla="*/ 1257300 w 1638542"/>
                          <a:gd name="connsiteY65" fmla="*/ 895350 h 1152525"/>
                          <a:gd name="connsiteX66" fmla="*/ 1390650 w 1638542"/>
                          <a:gd name="connsiteY66" fmla="*/ 885825 h 1152525"/>
                          <a:gd name="connsiteX67" fmla="*/ 1485900 w 1638542"/>
                          <a:gd name="connsiteY67" fmla="*/ 838200 h 1152525"/>
                          <a:gd name="connsiteX68" fmla="*/ 1514475 w 1638542"/>
                          <a:gd name="connsiteY68" fmla="*/ 828675 h 1152525"/>
                          <a:gd name="connsiteX69" fmla="*/ 1552575 w 1638542"/>
                          <a:gd name="connsiteY69" fmla="*/ 771525 h 1152525"/>
                          <a:gd name="connsiteX70" fmla="*/ 1571625 w 1638542"/>
                          <a:gd name="connsiteY70" fmla="*/ 742950 h 1152525"/>
                          <a:gd name="connsiteX71" fmla="*/ 1581150 w 1638542"/>
                          <a:gd name="connsiteY71" fmla="*/ 704850 h 1152525"/>
                          <a:gd name="connsiteX72" fmla="*/ 1562100 w 1638542"/>
                          <a:gd name="connsiteY72" fmla="*/ 466725 h 1152525"/>
                          <a:gd name="connsiteX73" fmla="*/ 1552575 w 1638542"/>
                          <a:gd name="connsiteY73" fmla="*/ 438150 h 1152525"/>
                          <a:gd name="connsiteX74" fmla="*/ 1535430 w 1638542"/>
                          <a:gd name="connsiteY74" fmla="*/ 401947 h 1152525"/>
                          <a:gd name="connsiteX75" fmla="*/ 1514475 w 1638542"/>
                          <a:gd name="connsiteY75" fmla="*/ 371475 h 1152525"/>
                          <a:gd name="connsiteX76" fmla="*/ 1514475 w 1638542"/>
                          <a:gd name="connsiteY76" fmla="*/ 190500 h 1152525"/>
                          <a:gd name="connsiteX77" fmla="*/ 1533525 w 1638542"/>
                          <a:gd name="connsiteY77" fmla="*/ 161925 h 1152525"/>
                          <a:gd name="connsiteX78" fmla="*/ 1562100 w 1638542"/>
                          <a:gd name="connsiteY78" fmla="*/ 142875 h 1152525"/>
                          <a:gd name="connsiteX79" fmla="*/ 1600200 w 1638542"/>
                          <a:gd name="connsiteY79" fmla="*/ 114300 h 1152525"/>
                          <a:gd name="connsiteX80" fmla="*/ 1638300 w 1638542"/>
                          <a:gd name="connsiteY80" fmla="*/ 95250 h 1152525"/>
                          <a:gd name="connsiteX81" fmla="*/ 1590675 w 1638542"/>
                          <a:gd name="connsiteY81" fmla="*/ 51457 h 1152525"/>
                          <a:gd name="connsiteX0" fmla="*/ 1590675 w 1638542"/>
                          <a:gd name="connsiteY0" fmla="*/ 51457 h 1152525"/>
                          <a:gd name="connsiteX1" fmla="*/ 1600200 w 1638542"/>
                          <a:gd name="connsiteY1" fmla="*/ 57150 h 1152525"/>
                          <a:gd name="connsiteX2" fmla="*/ 1524000 w 1638542"/>
                          <a:gd name="connsiteY2" fmla="*/ 9562 h 1152525"/>
                          <a:gd name="connsiteX3" fmla="*/ 1457325 w 1638542"/>
                          <a:gd name="connsiteY3" fmla="*/ 0 h 1152525"/>
                          <a:gd name="connsiteX4" fmla="*/ 1409700 w 1638542"/>
                          <a:gd name="connsiteY4" fmla="*/ 9525 h 1152525"/>
                          <a:gd name="connsiteX5" fmla="*/ 1381125 w 1638542"/>
                          <a:gd name="connsiteY5" fmla="*/ 38100 h 1152525"/>
                          <a:gd name="connsiteX6" fmla="*/ 1350645 w 1638542"/>
                          <a:gd name="connsiteY6" fmla="*/ 74378 h 1152525"/>
                          <a:gd name="connsiteX7" fmla="*/ 1323975 w 1638542"/>
                          <a:gd name="connsiteY7" fmla="*/ 104775 h 1152525"/>
                          <a:gd name="connsiteX8" fmla="*/ 1314450 w 1638542"/>
                          <a:gd name="connsiteY8" fmla="*/ 142875 h 1152525"/>
                          <a:gd name="connsiteX9" fmla="*/ 1295400 w 1638542"/>
                          <a:gd name="connsiteY9" fmla="*/ 171450 h 1152525"/>
                          <a:gd name="connsiteX10" fmla="*/ 1266825 w 1638542"/>
                          <a:gd name="connsiteY10" fmla="*/ 219075 h 1152525"/>
                          <a:gd name="connsiteX11" fmla="*/ 1249680 w 1638542"/>
                          <a:gd name="connsiteY11" fmla="*/ 236265 h 1152525"/>
                          <a:gd name="connsiteX12" fmla="*/ 1219200 w 1638542"/>
                          <a:gd name="connsiteY12" fmla="*/ 276225 h 1152525"/>
                          <a:gd name="connsiteX13" fmla="*/ 1143000 w 1638542"/>
                          <a:gd name="connsiteY13" fmla="*/ 361950 h 1152525"/>
                          <a:gd name="connsiteX14" fmla="*/ 1114425 w 1638542"/>
                          <a:gd name="connsiteY14" fmla="*/ 371475 h 1152525"/>
                          <a:gd name="connsiteX15" fmla="*/ 1057275 w 1638542"/>
                          <a:gd name="connsiteY15" fmla="*/ 409575 h 1152525"/>
                          <a:gd name="connsiteX16" fmla="*/ 1028700 w 1638542"/>
                          <a:gd name="connsiteY16" fmla="*/ 428625 h 1152525"/>
                          <a:gd name="connsiteX17" fmla="*/ 923925 w 1638542"/>
                          <a:gd name="connsiteY17" fmla="*/ 466725 h 1152525"/>
                          <a:gd name="connsiteX18" fmla="*/ 619125 w 1638542"/>
                          <a:gd name="connsiteY18" fmla="*/ 457200 h 1152525"/>
                          <a:gd name="connsiteX19" fmla="*/ 628650 w 1638542"/>
                          <a:gd name="connsiteY19" fmla="*/ 476138 h 1152525"/>
                          <a:gd name="connsiteX20" fmla="*/ 533400 w 1638542"/>
                          <a:gd name="connsiteY20" fmla="*/ 409575 h 1152525"/>
                          <a:gd name="connsiteX21" fmla="*/ 495300 w 1638542"/>
                          <a:gd name="connsiteY21" fmla="*/ 371475 h 1152525"/>
                          <a:gd name="connsiteX22" fmla="*/ 485775 w 1638542"/>
                          <a:gd name="connsiteY22" fmla="*/ 342900 h 1152525"/>
                          <a:gd name="connsiteX23" fmla="*/ 466725 w 1638542"/>
                          <a:gd name="connsiteY23" fmla="*/ 304800 h 1152525"/>
                          <a:gd name="connsiteX24" fmla="*/ 409575 w 1638542"/>
                          <a:gd name="connsiteY24" fmla="*/ 228600 h 1152525"/>
                          <a:gd name="connsiteX25" fmla="*/ 381000 w 1638542"/>
                          <a:gd name="connsiteY25" fmla="*/ 219075 h 1152525"/>
                          <a:gd name="connsiteX26" fmla="*/ 352425 w 1638542"/>
                          <a:gd name="connsiteY26" fmla="*/ 161925 h 1152525"/>
                          <a:gd name="connsiteX27" fmla="*/ 323850 w 1638542"/>
                          <a:gd name="connsiteY27" fmla="*/ 152400 h 1152525"/>
                          <a:gd name="connsiteX28" fmla="*/ 209550 w 1638542"/>
                          <a:gd name="connsiteY28" fmla="*/ 161925 h 1152525"/>
                          <a:gd name="connsiteX29" fmla="*/ 142875 w 1638542"/>
                          <a:gd name="connsiteY29" fmla="*/ 209550 h 1152525"/>
                          <a:gd name="connsiteX30" fmla="*/ 76200 w 1638542"/>
                          <a:gd name="connsiteY30" fmla="*/ 285750 h 1152525"/>
                          <a:gd name="connsiteX31" fmla="*/ 66675 w 1638542"/>
                          <a:gd name="connsiteY31" fmla="*/ 314325 h 1152525"/>
                          <a:gd name="connsiteX32" fmla="*/ 47625 w 1638542"/>
                          <a:gd name="connsiteY32" fmla="*/ 342900 h 1152525"/>
                          <a:gd name="connsiteX33" fmla="*/ 19050 w 1638542"/>
                          <a:gd name="connsiteY33" fmla="*/ 390525 h 1152525"/>
                          <a:gd name="connsiteX34" fmla="*/ 9525 w 1638542"/>
                          <a:gd name="connsiteY34" fmla="*/ 466725 h 1152525"/>
                          <a:gd name="connsiteX35" fmla="*/ 0 w 1638542"/>
                          <a:gd name="connsiteY35" fmla="*/ 495300 h 1152525"/>
                          <a:gd name="connsiteX36" fmla="*/ 9525 w 1638542"/>
                          <a:gd name="connsiteY36" fmla="*/ 752475 h 1152525"/>
                          <a:gd name="connsiteX37" fmla="*/ 28575 w 1638542"/>
                          <a:gd name="connsiteY37" fmla="*/ 781050 h 1152525"/>
                          <a:gd name="connsiteX38" fmla="*/ 38100 w 1638542"/>
                          <a:gd name="connsiteY38" fmla="*/ 809625 h 1152525"/>
                          <a:gd name="connsiteX39" fmla="*/ 85725 w 1638542"/>
                          <a:gd name="connsiteY39" fmla="*/ 866775 h 1152525"/>
                          <a:gd name="connsiteX40" fmla="*/ 133350 w 1638542"/>
                          <a:gd name="connsiteY40" fmla="*/ 942975 h 1152525"/>
                          <a:gd name="connsiteX41" fmla="*/ 152400 w 1638542"/>
                          <a:gd name="connsiteY41" fmla="*/ 971550 h 1152525"/>
                          <a:gd name="connsiteX42" fmla="*/ 171450 w 1638542"/>
                          <a:gd name="connsiteY42" fmla="*/ 1009650 h 1152525"/>
                          <a:gd name="connsiteX43" fmla="*/ 200025 w 1638542"/>
                          <a:gd name="connsiteY43" fmla="*/ 1028700 h 1152525"/>
                          <a:gd name="connsiteX44" fmla="*/ 276225 w 1638542"/>
                          <a:gd name="connsiteY44" fmla="*/ 990600 h 1152525"/>
                          <a:gd name="connsiteX45" fmla="*/ 342900 w 1638542"/>
                          <a:gd name="connsiteY45" fmla="*/ 971550 h 1152525"/>
                          <a:gd name="connsiteX46" fmla="*/ 371475 w 1638542"/>
                          <a:gd name="connsiteY46" fmla="*/ 962025 h 1152525"/>
                          <a:gd name="connsiteX47" fmla="*/ 400050 w 1638542"/>
                          <a:gd name="connsiteY47" fmla="*/ 942975 h 1152525"/>
                          <a:gd name="connsiteX48" fmla="*/ 428625 w 1638542"/>
                          <a:gd name="connsiteY48" fmla="*/ 933450 h 1152525"/>
                          <a:gd name="connsiteX49" fmla="*/ 457200 w 1638542"/>
                          <a:gd name="connsiteY49" fmla="*/ 914400 h 1152525"/>
                          <a:gd name="connsiteX50" fmla="*/ 523875 w 1638542"/>
                          <a:gd name="connsiteY50" fmla="*/ 895350 h 1152525"/>
                          <a:gd name="connsiteX51" fmla="*/ 571500 w 1638542"/>
                          <a:gd name="connsiteY51" fmla="*/ 866775 h 1152525"/>
                          <a:gd name="connsiteX52" fmla="*/ 828675 w 1638542"/>
                          <a:gd name="connsiteY52" fmla="*/ 866775 h 1152525"/>
                          <a:gd name="connsiteX53" fmla="*/ 828675 w 1638542"/>
                          <a:gd name="connsiteY53" fmla="*/ 990600 h 1152525"/>
                          <a:gd name="connsiteX54" fmla="*/ 847725 w 1638542"/>
                          <a:gd name="connsiteY54" fmla="*/ 1028700 h 1152525"/>
                          <a:gd name="connsiteX55" fmla="*/ 857250 w 1638542"/>
                          <a:gd name="connsiteY55" fmla="*/ 1057275 h 1152525"/>
                          <a:gd name="connsiteX56" fmla="*/ 885825 w 1638542"/>
                          <a:gd name="connsiteY56" fmla="*/ 1076325 h 1152525"/>
                          <a:gd name="connsiteX57" fmla="*/ 933450 w 1638542"/>
                          <a:gd name="connsiteY57" fmla="*/ 1019175 h 1152525"/>
                          <a:gd name="connsiteX58" fmla="*/ 914400 w 1638542"/>
                          <a:gd name="connsiteY58" fmla="*/ 990600 h 1152525"/>
                          <a:gd name="connsiteX59" fmla="*/ 933450 w 1638542"/>
                          <a:gd name="connsiteY59" fmla="*/ 1047750 h 1152525"/>
                          <a:gd name="connsiteX60" fmla="*/ 1028700 w 1638542"/>
                          <a:gd name="connsiteY60" fmla="*/ 1152525 h 1152525"/>
                          <a:gd name="connsiteX61" fmla="*/ 1057275 w 1638542"/>
                          <a:gd name="connsiteY61" fmla="*/ 1143000 h 1152525"/>
                          <a:gd name="connsiteX62" fmla="*/ 1028700 w 1638542"/>
                          <a:gd name="connsiteY62" fmla="*/ 1009650 h 1152525"/>
                          <a:gd name="connsiteX63" fmla="*/ 1009650 w 1638542"/>
                          <a:gd name="connsiteY63" fmla="*/ 981075 h 1152525"/>
                          <a:gd name="connsiteX64" fmla="*/ 1028700 w 1638542"/>
                          <a:gd name="connsiteY64" fmla="*/ 876300 h 1152525"/>
                          <a:gd name="connsiteX65" fmla="*/ 1257300 w 1638542"/>
                          <a:gd name="connsiteY65" fmla="*/ 895350 h 1152525"/>
                          <a:gd name="connsiteX66" fmla="*/ 1390650 w 1638542"/>
                          <a:gd name="connsiteY66" fmla="*/ 885825 h 1152525"/>
                          <a:gd name="connsiteX67" fmla="*/ 1485900 w 1638542"/>
                          <a:gd name="connsiteY67" fmla="*/ 838200 h 1152525"/>
                          <a:gd name="connsiteX68" fmla="*/ 1514475 w 1638542"/>
                          <a:gd name="connsiteY68" fmla="*/ 828675 h 1152525"/>
                          <a:gd name="connsiteX69" fmla="*/ 1552575 w 1638542"/>
                          <a:gd name="connsiteY69" fmla="*/ 771525 h 1152525"/>
                          <a:gd name="connsiteX70" fmla="*/ 1571625 w 1638542"/>
                          <a:gd name="connsiteY70" fmla="*/ 742950 h 1152525"/>
                          <a:gd name="connsiteX71" fmla="*/ 1581150 w 1638542"/>
                          <a:gd name="connsiteY71" fmla="*/ 704850 h 1152525"/>
                          <a:gd name="connsiteX72" fmla="*/ 1562100 w 1638542"/>
                          <a:gd name="connsiteY72" fmla="*/ 466725 h 1152525"/>
                          <a:gd name="connsiteX73" fmla="*/ 1552575 w 1638542"/>
                          <a:gd name="connsiteY73" fmla="*/ 438150 h 1152525"/>
                          <a:gd name="connsiteX74" fmla="*/ 1535430 w 1638542"/>
                          <a:gd name="connsiteY74" fmla="*/ 401947 h 1152525"/>
                          <a:gd name="connsiteX75" fmla="*/ 1514475 w 1638542"/>
                          <a:gd name="connsiteY75" fmla="*/ 371475 h 1152525"/>
                          <a:gd name="connsiteX76" fmla="*/ 1514475 w 1638542"/>
                          <a:gd name="connsiteY76" fmla="*/ 190500 h 1152525"/>
                          <a:gd name="connsiteX77" fmla="*/ 1533525 w 1638542"/>
                          <a:gd name="connsiteY77" fmla="*/ 161925 h 1152525"/>
                          <a:gd name="connsiteX78" fmla="*/ 1562100 w 1638542"/>
                          <a:gd name="connsiteY78" fmla="*/ 142875 h 1152525"/>
                          <a:gd name="connsiteX79" fmla="*/ 1600200 w 1638542"/>
                          <a:gd name="connsiteY79" fmla="*/ 114300 h 1152525"/>
                          <a:gd name="connsiteX80" fmla="*/ 1638300 w 1638542"/>
                          <a:gd name="connsiteY80" fmla="*/ 95250 h 1152525"/>
                          <a:gd name="connsiteX81" fmla="*/ 1590675 w 1638542"/>
                          <a:gd name="connsiteY81" fmla="*/ 51457 h 1152525"/>
                          <a:gd name="connsiteX0" fmla="*/ 1590675 w 1638542"/>
                          <a:gd name="connsiteY0" fmla="*/ 51457 h 1152525"/>
                          <a:gd name="connsiteX1" fmla="*/ 1600200 w 1638542"/>
                          <a:gd name="connsiteY1" fmla="*/ 57150 h 1152525"/>
                          <a:gd name="connsiteX2" fmla="*/ 1524000 w 1638542"/>
                          <a:gd name="connsiteY2" fmla="*/ 9562 h 1152525"/>
                          <a:gd name="connsiteX3" fmla="*/ 1457325 w 1638542"/>
                          <a:gd name="connsiteY3" fmla="*/ 0 h 1152525"/>
                          <a:gd name="connsiteX4" fmla="*/ 1409700 w 1638542"/>
                          <a:gd name="connsiteY4" fmla="*/ 9525 h 1152525"/>
                          <a:gd name="connsiteX5" fmla="*/ 1381125 w 1638542"/>
                          <a:gd name="connsiteY5" fmla="*/ 38100 h 1152525"/>
                          <a:gd name="connsiteX6" fmla="*/ 1350645 w 1638542"/>
                          <a:gd name="connsiteY6" fmla="*/ 74378 h 1152525"/>
                          <a:gd name="connsiteX7" fmla="*/ 1323975 w 1638542"/>
                          <a:gd name="connsiteY7" fmla="*/ 104775 h 1152525"/>
                          <a:gd name="connsiteX8" fmla="*/ 1314450 w 1638542"/>
                          <a:gd name="connsiteY8" fmla="*/ 142875 h 1152525"/>
                          <a:gd name="connsiteX9" fmla="*/ 1295400 w 1638542"/>
                          <a:gd name="connsiteY9" fmla="*/ 171450 h 1152525"/>
                          <a:gd name="connsiteX10" fmla="*/ 1266825 w 1638542"/>
                          <a:gd name="connsiteY10" fmla="*/ 219075 h 1152525"/>
                          <a:gd name="connsiteX11" fmla="*/ 1249680 w 1638542"/>
                          <a:gd name="connsiteY11" fmla="*/ 236265 h 1152525"/>
                          <a:gd name="connsiteX12" fmla="*/ 1219200 w 1638542"/>
                          <a:gd name="connsiteY12" fmla="*/ 276225 h 1152525"/>
                          <a:gd name="connsiteX13" fmla="*/ 1143000 w 1638542"/>
                          <a:gd name="connsiteY13" fmla="*/ 361950 h 1152525"/>
                          <a:gd name="connsiteX14" fmla="*/ 1114425 w 1638542"/>
                          <a:gd name="connsiteY14" fmla="*/ 371475 h 1152525"/>
                          <a:gd name="connsiteX15" fmla="*/ 1057275 w 1638542"/>
                          <a:gd name="connsiteY15" fmla="*/ 409575 h 1152525"/>
                          <a:gd name="connsiteX16" fmla="*/ 1028700 w 1638542"/>
                          <a:gd name="connsiteY16" fmla="*/ 428625 h 1152525"/>
                          <a:gd name="connsiteX17" fmla="*/ 923925 w 1638542"/>
                          <a:gd name="connsiteY17" fmla="*/ 466725 h 1152525"/>
                          <a:gd name="connsiteX18" fmla="*/ 619125 w 1638542"/>
                          <a:gd name="connsiteY18" fmla="*/ 457200 h 1152525"/>
                          <a:gd name="connsiteX19" fmla="*/ 628650 w 1638542"/>
                          <a:gd name="connsiteY19" fmla="*/ 476138 h 1152525"/>
                          <a:gd name="connsiteX20" fmla="*/ 533400 w 1638542"/>
                          <a:gd name="connsiteY20" fmla="*/ 409575 h 1152525"/>
                          <a:gd name="connsiteX21" fmla="*/ 495300 w 1638542"/>
                          <a:gd name="connsiteY21" fmla="*/ 371475 h 1152525"/>
                          <a:gd name="connsiteX22" fmla="*/ 485775 w 1638542"/>
                          <a:gd name="connsiteY22" fmla="*/ 342900 h 1152525"/>
                          <a:gd name="connsiteX23" fmla="*/ 466725 w 1638542"/>
                          <a:gd name="connsiteY23" fmla="*/ 304800 h 1152525"/>
                          <a:gd name="connsiteX24" fmla="*/ 409575 w 1638542"/>
                          <a:gd name="connsiteY24" fmla="*/ 228600 h 1152525"/>
                          <a:gd name="connsiteX25" fmla="*/ 381000 w 1638542"/>
                          <a:gd name="connsiteY25" fmla="*/ 219075 h 1152525"/>
                          <a:gd name="connsiteX26" fmla="*/ 352425 w 1638542"/>
                          <a:gd name="connsiteY26" fmla="*/ 161925 h 1152525"/>
                          <a:gd name="connsiteX27" fmla="*/ 323850 w 1638542"/>
                          <a:gd name="connsiteY27" fmla="*/ 152400 h 1152525"/>
                          <a:gd name="connsiteX28" fmla="*/ 209550 w 1638542"/>
                          <a:gd name="connsiteY28" fmla="*/ 161925 h 1152525"/>
                          <a:gd name="connsiteX29" fmla="*/ 142875 w 1638542"/>
                          <a:gd name="connsiteY29" fmla="*/ 209550 h 1152525"/>
                          <a:gd name="connsiteX30" fmla="*/ 76200 w 1638542"/>
                          <a:gd name="connsiteY30" fmla="*/ 285750 h 1152525"/>
                          <a:gd name="connsiteX31" fmla="*/ 66675 w 1638542"/>
                          <a:gd name="connsiteY31" fmla="*/ 314325 h 1152525"/>
                          <a:gd name="connsiteX32" fmla="*/ 47625 w 1638542"/>
                          <a:gd name="connsiteY32" fmla="*/ 342900 h 1152525"/>
                          <a:gd name="connsiteX33" fmla="*/ 19050 w 1638542"/>
                          <a:gd name="connsiteY33" fmla="*/ 390525 h 1152525"/>
                          <a:gd name="connsiteX34" fmla="*/ 9525 w 1638542"/>
                          <a:gd name="connsiteY34" fmla="*/ 466725 h 1152525"/>
                          <a:gd name="connsiteX35" fmla="*/ 0 w 1638542"/>
                          <a:gd name="connsiteY35" fmla="*/ 495300 h 1152525"/>
                          <a:gd name="connsiteX36" fmla="*/ 9525 w 1638542"/>
                          <a:gd name="connsiteY36" fmla="*/ 752475 h 1152525"/>
                          <a:gd name="connsiteX37" fmla="*/ 28575 w 1638542"/>
                          <a:gd name="connsiteY37" fmla="*/ 781050 h 1152525"/>
                          <a:gd name="connsiteX38" fmla="*/ 38100 w 1638542"/>
                          <a:gd name="connsiteY38" fmla="*/ 809625 h 1152525"/>
                          <a:gd name="connsiteX39" fmla="*/ 85725 w 1638542"/>
                          <a:gd name="connsiteY39" fmla="*/ 866775 h 1152525"/>
                          <a:gd name="connsiteX40" fmla="*/ 133350 w 1638542"/>
                          <a:gd name="connsiteY40" fmla="*/ 942975 h 1152525"/>
                          <a:gd name="connsiteX41" fmla="*/ 152400 w 1638542"/>
                          <a:gd name="connsiteY41" fmla="*/ 971550 h 1152525"/>
                          <a:gd name="connsiteX42" fmla="*/ 171450 w 1638542"/>
                          <a:gd name="connsiteY42" fmla="*/ 1009650 h 1152525"/>
                          <a:gd name="connsiteX43" fmla="*/ 200025 w 1638542"/>
                          <a:gd name="connsiteY43" fmla="*/ 1028700 h 1152525"/>
                          <a:gd name="connsiteX44" fmla="*/ 276225 w 1638542"/>
                          <a:gd name="connsiteY44" fmla="*/ 990600 h 1152525"/>
                          <a:gd name="connsiteX45" fmla="*/ 342900 w 1638542"/>
                          <a:gd name="connsiteY45" fmla="*/ 971550 h 1152525"/>
                          <a:gd name="connsiteX46" fmla="*/ 371475 w 1638542"/>
                          <a:gd name="connsiteY46" fmla="*/ 962025 h 1152525"/>
                          <a:gd name="connsiteX47" fmla="*/ 400050 w 1638542"/>
                          <a:gd name="connsiteY47" fmla="*/ 942975 h 1152525"/>
                          <a:gd name="connsiteX48" fmla="*/ 428625 w 1638542"/>
                          <a:gd name="connsiteY48" fmla="*/ 933450 h 1152525"/>
                          <a:gd name="connsiteX49" fmla="*/ 457200 w 1638542"/>
                          <a:gd name="connsiteY49" fmla="*/ 914400 h 1152525"/>
                          <a:gd name="connsiteX50" fmla="*/ 523875 w 1638542"/>
                          <a:gd name="connsiteY50" fmla="*/ 895350 h 1152525"/>
                          <a:gd name="connsiteX51" fmla="*/ 571500 w 1638542"/>
                          <a:gd name="connsiteY51" fmla="*/ 866775 h 1152525"/>
                          <a:gd name="connsiteX52" fmla="*/ 828675 w 1638542"/>
                          <a:gd name="connsiteY52" fmla="*/ 866775 h 1152525"/>
                          <a:gd name="connsiteX53" fmla="*/ 828675 w 1638542"/>
                          <a:gd name="connsiteY53" fmla="*/ 990600 h 1152525"/>
                          <a:gd name="connsiteX54" fmla="*/ 847725 w 1638542"/>
                          <a:gd name="connsiteY54" fmla="*/ 1028700 h 1152525"/>
                          <a:gd name="connsiteX55" fmla="*/ 857250 w 1638542"/>
                          <a:gd name="connsiteY55" fmla="*/ 1057275 h 1152525"/>
                          <a:gd name="connsiteX56" fmla="*/ 895350 w 1638542"/>
                          <a:gd name="connsiteY56" fmla="*/ 1140840 h 1152525"/>
                          <a:gd name="connsiteX57" fmla="*/ 933450 w 1638542"/>
                          <a:gd name="connsiteY57" fmla="*/ 1019175 h 1152525"/>
                          <a:gd name="connsiteX58" fmla="*/ 914400 w 1638542"/>
                          <a:gd name="connsiteY58" fmla="*/ 990600 h 1152525"/>
                          <a:gd name="connsiteX59" fmla="*/ 933450 w 1638542"/>
                          <a:gd name="connsiteY59" fmla="*/ 1047750 h 1152525"/>
                          <a:gd name="connsiteX60" fmla="*/ 1028700 w 1638542"/>
                          <a:gd name="connsiteY60" fmla="*/ 1152525 h 1152525"/>
                          <a:gd name="connsiteX61" fmla="*/ 1057275 w 1638542"/>
                          <a:gd name="connsiteY61" fmla="*/ 1143000 h 1152525"/>
                          <a:gd name="connsiteX62" fmla="*/ 1028700 w 1638542"/>
                          <a:gd name="connsiteY62" fmla="*/ 1009650 h 1152525"/>
                          <a:gd name="connsiteX63" fmla="*/ 1009650 w 1638542"/>
                          <a:gd name="connsiteY63" fmla="*/ 981075 h 1152525"/>
                          <a:gd name="connsiteX64" fmla="*/ 1028700 w 1638542"/>
                          <a:gd name="connsiteY64" fmla="*/ 876300 h 1152525"/>
                          <a:gd name="connsiteX65" fmla="*/ 1257300 w 1638542"/>
                          <a:gd name="connsiteY65" fmla="*/ 895350 h 1152525"/>
                          <a:gd name="connsiteX66" fmla="*/ 1390650 w 1638542"/>
                          <a:gd name="connsiteY66" fmla="*/ 885825 h 1152525"/>
                          <a:gd name="connsiteX67" fmla="*/ 1485900 w 1638542"/>
                          <a:gd name="connsiteY67" fmla="*/ 838200 h 1152525"/>
                          <a:gd name="connsiteX68" fmla="*/ 1514475 w 1638542"/>
                          <a:gd name="connsiteY68" fmla="*/ 828675 h 1152525"/>
                          <a:gd name="connsiteX69" fmla="*/ 1552575 w 1638542"/>
                          <a:gd name="connsiteY69" fmla="*/ 771525 h 1152525"/>
                          <a:gd name="connsiteX70" fmla="*/ 1571625 w 1638542"/>
                          <a:gd name="connsiteY70" fmla="*/ 742950 h 1152525"/>
                          <a:gd name="connsiteX71" fmla="*/ 1581150 w 1638542"/>
                          <a:gd name="connsiteY71" fmla="*/ 704850 h 1152525"/>
                          <a:gd name="connsiteX72" fmla="*/ 1562100 w 1638542"/>
                          <a:gd name="connsiteY72" fmla="*/ 466725 h 1152525"/>
                          <a:gd name="connsiteX73" fmla="*/ 1552575 w 1638542"/>
                          <a:gd name="connsiteY73" fmla="*/ 438150 h 1152525"/>
                          <a:gd name="connsiteX74" fmla="*/ 1535430 w 1638542"/>
                          <a:gd name="connsiteY74" fmla="*/ 401947 h 1152525"/>
                          <a:gd name="connsiteX75" fmla="*/ 1514475 w 1638542"/>
                          <a:gd name="connsiteY75" fmla="*/ 371475 h 1152525"/>
                          <a:gd name="connsiteX76" fmla="*/ 1514475 w 1638542"/>
                          <a:gd name="connsiteY76" fmla="*/ 190500 h 1152525"/>
                          <a:gd name="connsiteX77" fmla="*/ 1533525 w 1638542"/>
                          <a:gd name="connsiteY77" fmla="*/ 161925 h 1152525"/>
                          <a:gd name="connsiteX78" fmla="*/ 1562100 w 1638542"/>
                          <a:gd name="connsiteY78" fmla="*/ 142875 h 1152525"/>
                          <a:gd name="connsiteX79" fmla="*/ 1600200 w 1638542"/>
                          <a:gd name="connsiteY79" fmla="*/ 114300 h 1152525"/>
                          <a:gd name="connsiteX80" fmla="*/ 1638300 w 1638542"/>
                          <a:gd name="connsiteY80" fmla="*/ 95250 h 1152525"/>
                          <a:gd name="connsiteX81" fmla="*/ 1590675 w 1638542"/>
                          <a:gd name="connsiteY81" fmla="*/ 51457 h 1152525"/>
                          <a:gd name="connsiteX0" fmla="*/ 1590675 w 1638542"/>
                          <a:gd name="connsiteY0" fmla="*/ 51457 h 1147005"/>
                          <a:gd name="connsiteX1" fmla="*/ 1600200 w 1638542"/>
                          <a:gd name="connsiteY1" fmla="*/ 57150 h 1147005"/>
                          <a:gd name="connsiteX2" fmla="*/ 1524000 w 1638542"/>
                          <a:gd name="connsiteY2" fmla="*/ 9562 h 1147005"/>
                          <a:gd name="connsiteX3" fmla="*/ 1457325 w 1638542"/>
                          <a:gd name="connsiteY3" fmla="*/ 0 h 1147005"/>
                          <a:gd name="connsiteX4" fmla="*/ 1409700 w 1638542"/>
                          <a:gd name="connsiteY4" fmla="*/ 9525 h 1147005"/>
                          <a:gd name="connsiteX5" fmla="*/ 1381125 w 1638542"/>
                          <a:gd name="connsiteY5" fmla="*/ 38100 h 1147005"/>
                          <a:gd name="connsiteX6" fmla="*/ 1350645 w 1638542"/>
                          <a:gd name="connsiteY6" fmla="*/ 74378 h 1147005"/>
                          <a:gd name="connsiteX7" fmla="*/ 1323975 w 1638542"/>
                          <a:gd name="connsiteY7" fmla="*/ 104775 h 1147005"/>
                          <a:gd name="connsiteX8" fmla="*/ 1314450 w 1638542"/>
                          <a:gd name="connsiteY8" fmla="*/ 142875 h 1147005"/>
                          <a:gd name="connsiteX9" fmla="*/ 1295400 w 1638542"/>
                          <a:gd name="connsiteY9" fmla="*/ 171450 h 1147005"/>
                          <a:gd name="connsiteX10" fmla="*/ 1266825 w 1638542"/>
                          <a:gd name="connsiteY10" fmla="*/ 219075 h 1147005"/>
                          <a:gd name="connsiteX11" fmla="*/ 1249680 w 1638542"/>
                          <a:gd name="connsiteY11" fmla="*/ 236265 h 1147005"/>
                          <a:gd name="connsiteX12" fmla="*/ 1219200 w 1638542"/>
                          <a:gd name="connsiteY12" fmla="*/ 276225 h 1147005"/>
                          <a:gd name="connsiteX13" fmla="*/ 1143000 w 1638542"/>
                          <a:gd name="connsiteY13" fmla="*/ 361950 h 1147005"/>
                          <a:gd name="connsiteX14" fmla="*/ 1114425 w 1638542"/>
                          <a:gd name="connsiteY14" fmla="*/ 371475 h 1147005"/>
                          <a:gd name="connsiteX15" fmla="*/ 1057275 w 1638542"/>
                          <a:gd name="connsiteY15" fmla="*/ 409575 h 1147005"/>
                          <a:gd name="connsiteX16" fmla="*/ 1028700 w 1638542"/>
                          <a:gd name="connsiteY16" fmla="*/ 428625 h 1147005"/>
                          <a:gd name="connsiteX17" fmla="*/ 923925 w 1638542"/>
                          <a:gd name="connsiteY17" fmla="*/ 466725 h 1147005"/>
                          <a:gd name="connsiteX18" fmla="*/ 619125 w 1638542"/>
                          <a:gd name="connsiteY18" fmla="*/ 457200 h 1147005"/>
                          <a:gd name="connsiteX19" fmla="*/ 628650 w 1638542"/>
                          <a:gd name="connsiteY19" fmla="*/ 476138 h 1147005"/>
                          <a:gd name="connsiteX20" fmla="*/ 533400 w 1638542"/>
                          <a:gd name="connsiteY20" fmla="*/ 409575 h 1147005"/>
                          <a:gd name="connsiteX21" fmla="*/ 495300 w 1638542"/>
                          <a:gd name="connsiteY21" fmla="*/ 371475 h 1147005"/>
                          <a:gd name="connsiteX22" fmla="*/ 485775 w 1638542"/>
                          <a:gd name="connsiteY22" fmla="*/ 342900 h 1147005"/>
                          <a:gd name="connsiteX23" fmla="*/ 466725 w 1638542"/>
                          <a:gd name="connsiteY23" fmla="*/ 304800 h 1147005"/>
                          <a:gd name="connsiteX24" fmla="*/ 409575 w 1638542"/>
                          <a:gd name="connsiteY24" fmla="*/ 228600 h 1147005"/>
                          <a:gd name="connsiteX25" fmla="*/ 381000 w 1638542"/>
                          <a:gd name="connsiteY25" fmla="*/ 219075 h 1147005"/>
                          <a:gd name="connsiteX26" fmla="*/ 352425 w 1638542"/>
                          <a:gd name="connsiteY26" fmla="*/ 161925 h 1147005"/>
                          <a:gd name="connsiteX27" fmla="*/ 323850 w 1638542"/>
                          <a:gd name="connsiteY27" fmla="*/ 152400 h 1147005"/>
                          <a:gd name="connsiteX28" fmla="*/ 209550 w 1638542"/>
                          <a:gd name="connsiteY28" fmla="*/ 161925 h 1147005"/>
                          <a:gd name="connsiteX29" fmla="*/ 142875 w 1638542"/>
                          <a:gd name="connsiteY29" fmla="*/ 209550 h 1147005"/>
                          <a:gd name="connsiteX30" fmla="*/ 76200 w 1638542"/>
                          <a:gd name="connsiteY30" fmla="*/ 285750 h 1147005"/>
                          <a:gd name="connsiteX31" fmla="*/ 66675 w 1638542"/>
                          <a:gd name="connsiteY31" fmla="*/ 314325 h 1147005"/>
                          <a:gd name="connsiteX32" fmla="*/ 47625 w 1638542"/>
                          <a:gd name="connsiteY32" fmla="*/ 342900 h 1147005"/>
                          <a:gd name="connsiteX33" fmla="*/ 19050 w 1638542"/>
                          <a:gd name="connsiteY33" fmla="*/ 390525 h 1147005"/>
                          <a:gd name="connsiteX34" fmla="*/ 9525 w 1638542"/>
                          <a:gd name="connsiteY34" fmla="*/ 466725 h 1147005"/>
                          <a:gd name="connsiteX35" fmla="*/ 0 w 1638542"/>
                          <a:gd name="connsiteY35" fmla="*/ 495300 h 1147005"/>
                          <a:gd name="connsiteX36" fmla="*/ 9525 w 1638542"/>
                          <a:gd name="connsiteY36" fmla="*/ 752475 h 1147005"/>
                          <a:gd name="connsiteX37" fmla="*/ 28575 w 1638542"/>
                          <a:gd name="connsiteY37" fmla="*/ 781050 h 1147005"/>
                          <a:gd name="connsiteX38" fmla="*/ 38100 w 1638542"/>
                          <a:gd name="connsiteY38" fmla="*/ 809625 h 1147005"/>
                          <a:gd name="connsiteX39" fmla="*/ 85725 w 1638542"/>
                          <a:gd name="connsiteY39" fmla="*/ 866775 h 1147005"/>
                          <a:gd name="connsiteX40" fmla="*/ 133350 w 1638542"/>
                          <a:gd name="connsiteY40" fmla="*/ 942975 h 1147005"/>
                          <a:gd name="connsiteX41" fmla="*/ 152400 w 1638542"/>
                          <a:gd name="connsiteY41" fmla="*/ 971550 h 1147005"/>
                          <a:gd name="connsiteX42" fmla="*/ 171450 w 1638542"/>
                          <a:gd name="connsiteY42" fmla="*/ 1009650 h 1147005"/>
                          <a:gd name="connsiteX43" fmla="*/ 200025 w 1638542"/>
                          <a:gd name="connsiteY43" fmla="*/ 1028700 h 1147005"/>
                          <a:gd name="connsiteX44" fmla="*/ 276225 w 1638542"/>
                          <a:gd name="connsiteY44" fmla="*/ 990600 h 1147005"/>
                          <a:gd name="connsiteX45" fmla="*/ 342900 w 1638542"/>
                          <a:gd name="connsiteY45" fmla="*/ 971550 h 1147005"/>
                          <a:gd name="connsiteX46" fmla="*/ 371475 w 1638542"/>
                          <a:gd name="connsiteY46" fmla="*/ 962025 h 1147005"/>
                          <a:gd name="connsiteX47" fmla="*/ 400050 w 1638542"/>
                          <a:gd name="connsiteY47" fmla="*/ 942975 h 1147005"/>
                          <a:gd name="connsiteX48" fmla="*/ 428625 w 1638542"/>
                          <a:gd name="connsiteY48" fmla="*/ 933450 h 1147005"/>
                          <a:gd name="connsiteX49" fmla="*/ 457200 w 1638542"/>
                          <a:gd name="connsiteY49" fmla="*/ 914400 h 1147005"/>
                          <a:gd name="connsiteX50" fmla="*/ 523875 w 1638542"/>
                          <a:gd name="connsiteY50" fmla="*/ 895350 h 1147005"/>
                          <a:gd name="connsiteX51" fmla="*/ 571500 w 1638542"/>
                          <a:gd name="connsiteY51" fmla="*/ 866775 h 1147005"/>
                          <a:gd name="connsiteX52" fmla="*/ 828675 w 1638542"/>
                          <a:gd name="connsiteY52" fmla="*/ 866775 h 1147005"/>
                          <a:gd name="connsiteX53" fmla="*/ 828675 w 1638542"/>
                          <a:gd name="connsiteY53" fmla="*/ 990600 h 1147005"/>
                          <a:gd name="connsiteX54" fmla="*/ 847725 w 1638542"/>
                          <a:gd name="connsiteY54" fmla="*/ 1028700 h 1147005"/>
                          <a:gd name="connsiteX55" fmla="*/ 857250 w 1638542"/>
                          <a:gd name="connsiteY55" fmla="*/ 1057275 h 1147005"/>
                          <a:gd name="connsiteX56" fmla="*/ 895350 w 1638542"/>
                          <a:gd name="connsiteY56" fmla="*/ 1140840 h 1147005"/>
                          <a:gd name="connsiteX57" fmla="*/ 933450 w 1638542"/>
                          <a:gd name="connsiteY57" fmla="*/ 1019175 h 1147005"/>
                          <a:gd name="connsiteX58" fmla="*/ 914400 w 1638542"/>
                          <a:gd name="connsiteY58" fmla="*/ 990600 h 1147005"/>
                          <a:gd name="connsiteX59" fmla="*/ 933450 w 1638542"/>
                          <a:gd name="connsiteY59" fmla="*/ 1047750 h 1147005"/>
                          <a:gd name="connsiteX60" fmla="*/ 986790 w 1638542"/>
                          <a:gd name="connsiteY60" fmla="*/ 1116473 h 1147005"/>
                          <a:gd name="connsiteX61" fmla="*/ 1057275 w 1638542"/>
                          <a:gd name="connsiteY61" fmla="*/ 1143000 h 1147005"/>
                          <a:gd name="connsiteX62" fmla="*/ 1028700 w 1638542"/>
                          <a:gd name="connsiteY62" fmla="*/ 1009650 h 1147005"/>
                          <a:gd name="connsiteX63" fmla="*/ 1009650 w 1638542"/>
                          <a:gd name="connsiteY63" fmla="*/ 981075 h 1147005"/>
                          <a:gd name="connsiteX64" fmla="*/ 1028700 w 1638542"/>
                          <a:gd name="connsiteY64" fmla="*/ 876300 h 1147005"/>
                          <a:gd name="connsiteX65" fmla="*/ 1257300 w 1638542"/>
                          <a:gd name="connsiteY65" fmla="*/ 895350 h 1147005"/>
                          <a:gd name="connsiteX66" fmla="*/ 1390650 w 1638542"/>
                          <a:gd name="connsiteY66" fmla="*/ 885825 h 1147005"/>
                          <a:gd name="connsiteX67" fmla="*/ 1485900 w 1638542"/>
                          <a:gd name="connsiteY67" fmla="*/ 838200 h 1147005"/>
                          <a:gd name="connsiteX68" fmla="*/ 1514475 w 1638542"/>
                          <a:gd name="connsiteY68" fmla="*/ 828675 h 1147005"/>
                          <a:gd name="connsiteX69" fmla="*/ 1552575 w 1638542"/>
                          <a:gd name="connsiteY69" fmla="*/ 771525 h 1147005"/>
                          <a:gd name="connsiteX70" fmla="*/ 1571625 w 1638542"/>
                          <a:gd name="connsiteY70" fmla="*/ 742950 h 1147005"/>
                          <a:gd name="connsiteX71" fmla="*/ 1581150 w 1638542"/>
                          <a:gd name="connsiteY71" fmla="*/ 704850 h 1147005"/>
                          <a:gd name="connsiteX72" fmla="*/ 1562100 w 1638542"/>
                          <a:gd name="connsiteY72" fmla="*/ 466725 h 1147005"/>
                          <a:gd name="connsiteX73" fmla="*/ 1552575 w 1638542"/>
                          <a:gd name="connsiteY73" fmla="*/ 438150 h 1147005"/>
                          <a:gd name="connsiteX74" fmla="*/ 1535430 w 1638542"/>
                          <a:gd name="connsiteY74" fmla="*/ 401947 h 1147005"/>
                          <a:gd name="connsiteX75" fmla="*/ 1514475 w 1638542"/>
                          <a:gd name="connsiteY75" fmla="*/ 371475 h 1147005"/>
                          <a:gd name="connsiteX76" fmla="*/ 1514475 w 1638542"/>
                          <a:gd name="connsiteY76" fmla="*/ 190500 h 1147005"/>
                          <a:gd name="connsiteX77" fmla="*/ 1533525 w 1638542"/>
                          <a:gd name="connsiteY77" fmla="*/ 161925 h 1147005"/>
                          <a:gd name="connsiteX78" fmla="*/ 1562100 w 1638542"/>
                          <a:gd name="connsiteY78" fmla="*/ 142875 h 1147005"/>
                          <a:gd name="connsiteX79" fmla="*/ 1600200 w 1638542"/>
                          <a:gd name="connsiteY79" fmla="*/ 114300 h 1147005"/>
                          <a:gd name="connsiteX80" fmla="*/ 1638300 w 1638542"/>
                          <a:gd name="connsiteY80" fmla="*/ 95250 h 1147005"/>
                          <a:gd name="connsiteX81" fmla="*/ 1590675 w 1638542"/>
                          <a:gd name="connsiteY81" fmla="*/ 51457 h 1147005"/>
                          <a:gd name="connsiteX0" fmla="*/ 1590675 w 1638542"/>
                          <a:gd name="connsiteY0" fmla="*/ 51457 h 1147005"/>
                          <a:gd name="connsiteX1" fmla="*/ 1600200 w 1638542"/>
                          <a:gd name="connsiteY1" fmla="*/ 57150 h 1147005"/>
                          <a:gd name="connsiteX2" fmla="*/ 1524000 w 1638542"/>
                          <a:gd name="connsiteY2" fmla="*/ 9562 h 1147005"/>
                          <a:gd name="connsiteX3" fmla="*/ 1457325 w 1638542"/>
                          <a:gd name="connsiteY3" fmla="*/ 0 h 1147005"/>
                          <a:gd name="connsiteX4" fmla="*/ 1409700 w 1638542"/>
                          <a:gd name="connsiteY4" fmla="*/ 9525 h 1147005"/>
                          <a:gd name="connsiteX5" fmla="*/ 1381125 w 1638542"/>
                          <a:gd name="connsiteY5" fmla="*/ 38100 h 1147005"/>
                          <a:gd name="connsiteX6" fmla="*/ 1350645 w 1638542"/>
                          <a:gd name="connsiteY6" fmla="*/ 74378 h 1147005"/>
                          <a:gd name="connsiteX7" fmla="*/ 1323975 w 1638542"/>
                          <a:gd name="connsiteY7" fmla="*/ 104775 h 1147005"/>
                          <a:gd name="connsiteX8" fmla="*/ 1314450 w 1638542"/>
                          <a:gd name="connsiteY8" fmla="*/ 142875 h 1147005"/>
                          <a:gd name="connsiteX9" fmla="*/ 1295400 w 1638542"/>
                          <a:gd name="connsiteY9" fmla="*/ 171450 h 1147005"/>
                          <a:gd name="connsiteX10" fmla="*/ 1266825 w 1638542"/>
                          <a:gd name="connsiteY10" fmla="*/ 219075 h 1147005"/>
                          <a:gd name="connsiteX11" fmla="*/ 1249680 w 1638542"/>
                          <a:gd name="connsiteY11" fmla="*/ 236265 h 1147005"/>
                          <a:gd name="connsiteX12" fmla="*/ 1219200 w 1638542"/>
                          <a:gd name="connsiteY12" fmla="*/ 276225 h 1147005"/>
                          <a:gd name="connsiteX13" fmla="*/ 1143000 w 1638542"/>
                          <a:gd name="connsiteY13" fmla="*/ 361950 h 1147005"/>
                          <a:gd name="connsiteX14" fmla="*/ 1114425 w 1638542"/>
                          <a:gd name="connsiteY14" fmla="*/ 371475 h 1147005"/>
                          <a:gd name="connsiteX15" fmla="*/ 1057275 w 1638542"/>
                          <a:gd name="connsiteY15" fmla="*/ 409575 h 1147005"/>
                          <a:gd name="connsiteX16" fmla="*/ 1028700 w 1638542"/>
                          <a:gd name="connsiteY16" fmla="*/ 428625 h 1147005"/>
                          <a:gd name="connsiteX17" fmla="*/ 923925 w 1638542"/>
                          <a:gd name="connsiteY17" fmla="*/ 466725 h 1147005"/>
                          <a:gd name="connsiteX18" fmla="*/ 619125 w 1638542"/>
                          <a:gd name="connsiteY18" fmla="*/ 457200 h 1147005"/>
                          <a:gd name="connsiteX19" fmla="*/ 628650 w 1638542"/>
                          <a:gd name="connsiteY19" fmla="*/ 476138 h 1147005"/>
                          <a:gd name="connsiteX20" fmla="*/ 533400 w 1638542"/>
                          <a:gd name="connsiteY20" fmla="*/ 409575 h 1147005"/>
                          <a:gd name="connsiteX21" fmla="*/ 495300 w 1638542"/>
                          <a:gd name="connsiteY21" fmla="*/ 371475 h 1147005"/>
                          <a:gd name="connsiteX22" fmla="*/ 485775 w 1638542"/>
                          <a:gd name="connsiteY22" fmla="*/ 342900 h 1147005"/>
                          <a:gd name="connsiteX23" fmla="*/ 466725 w 1638542"/>
                          <a:gd name="connsiteY23" fmla="*/ 304800 h 1147005"/>
                          <a:gd name="connsiteX24" fmla="*/ 409575 w 1638542"/>
                          <a:gd name="connsiteY24" fmla="*/ 228600 h 1147005"/>
                          <a:gd name="connsiteX25" fmla="*/ 381000 w 1638542"/>
                          <a:gd name="connsiteY25" fmla="*/ 219075 h 1147005"/>
                          <a:gd name="connsiteX26" fmla="*/ 352425 w 1638542"/>
                          <a:gd name="connsiteY26" fmla="*/ 161925 h 1147005"/>
                          <a:gd name="connsiteX27" fmla="*/ 323850 w 1638542"/>
                          <a:gd name="connsiteY27" fmla="*/ 152400 h 1147005"/>
                          <a:gd name="connsiteX28" fmla="*/ 209550 w 1638542"/>
                          <a:gd name="connsiteY28" fmla="*/ 161925 h 1147005"/>
                          <a:gd name="connsiteX29" fmla="*/ 142875 w 1638542"/>
                          <a:gd name="connsiteY29" fmla="*/ 209550 h 1147005"/>
                          <a:gd name="connsiteX30" fmla="*/ 76200 w 1638542"/>
                          <a:gd name="connsiteY30" fmla="*/ 285750 h 1147005"/>
                          <a:gd name="connsiteX31" fmla="*/ 66675 w 1638542"/>
                          <a:gd name="connsiteY31" fmla="*/ 314325 h 1147005"/>
                          <a:gd name="connsiteX32" fmla="*/ 47625 w 1638542"/>
                          <a:gd name="connsiteY32" fmla="*/ 342900 h 1147005"/>
                          <a:gd name="connsiteX33" fmla="*/ 19050 w 1638542"/>
                          <a:gd name="connsiteY33" fmla="*/ 390525 h 1147005"/>
                          <a:gd name="connsiteX34" fmla="*/ 9525 w 1638542"/>
                          <a:gd name="connsiteY34" fmla="*/ 466725 h 1147005"/>
                          <a:gd name="connsiteX35" fmla="*/ 0 w 1638542"/>
                          <a:gd name="connsiteY35" fmla="*/ 495300 h 1147005"/>
                          <a:gd name="connsiteX36" fmla="*/ 9525 w 1638542"/>
                          <a:gd name="connsiteY36" fmla="*/ 752475 h 1147005"/>
                          <a:gd name="connsiteX37" fmla="*/ 28575 w 1638542"/>
                          <a:gd name="connsiteY37" fmla="*/ 781050 h 1147005"/>
                          <a:gd name="connsiteX38" fmla="*/ 38100 w 1638542"/>
                          <a:gd name="connsiteY38" fmla="*/ 809625 h 1147005"/>
                          <a:gd name="connsiteX39" fmla="*/ 85725 w 1638542"/>
                          <a:gd name="connsiteY39" fmla="*/ 866775 h 1147005"/>
                          <a:gd name="connsiteX40" fmla="*/ 133350 w 1638542"/>
                          <a:gd name="connsiteY40" fmla="*/ 942975 h 1147005"/>
                          <a:gd name="connsiteX41" fmla="*/ 152400 w 1638542"/>
                          <a:gd name="connsiteY41" fmla="*/ 971550 h 1147005"/>
                          <a:gd name="connsiteX42" fmla="*/ 171450 w 1638542"/>
                          <a:gd name="connsiteY42" fmla="*/ 1009650 h 1147005"/>
                          <a:gd name="connsiteX43" fmla="*/ 200025 w 1638542"/>
                          <a:gd name="connsiteY43" fmla="*/ 1028700 h 1147005"/>
                          <a:gd name="connsiteX44" fmla="*/ 276225 w 1638542"/>
                          <a:gd name="connsiteY44" fmla="*/ 990600 h 1147005"/>
                          <a:gd name="connsiteX45" fmla="*/ 342900 w 1638542"/>
                          <a:gd name="connsiteY45" fmla="*/ 971550 h 1147005"/>
                          <a:gd name="connsiteX46" fmla="*/ 371475 w 1638542"/>
                          <a:gd name="connsiteY46" fmla="*/ 962025 h 1147005"/>
                          <a:gd name="connsiteX47" fmla="*/ 400050 w 1638542"/>
                          <a:gd name="connsiteY47" fmla="*/ 942975 h 1147005"/>
                          <a:gd name="connsiteX48" fmla="*/ 428625 w 1638542"/>
                          <a:gd name="connsiteY48" fmla="*/ 933450 h 1147005"/>
                          <a:gd name="connsiteX49" fmla="*/ 457200 w 1638542"/>
                          <a:gd name="connsiteY49" fmla="*/ 914400 h 1147005"/>
                          <a:gd name="connsiteX50" fmla="*/ 523875 w 1638542"/>
                          <a:gd name="connsiteY50" fmla="*/ 895350 h 1147005"/>
                          <a:gd name="connsiteX51" fmla="*/ 571500 w 1638542"/>
                          <a:gd name="connsiteY51" fmla="*/ 866775 h 1147005"/>
                          <a:gd name="connsiteX52" fmla="*/ 828675 w 1638542"/>
                          <a:gd name="connsiteY52" fmla="*/ 866775 h 1147005"/>
                          <a:gd name="connsiteX53" fmla="*/ 828675 w 1638542"/>
                          <a:gd name="connsiteY53" fmla="*/ 990600 h 1147005"/>
                          <a:gd name="connsiteX54" fmla="*/ 847725 w 1638542"/>
                          <a:gd name="connsiteY54" fmla="*/ 1028700 h 1147005"/>
                          <a:gd name="connsiteX55" fmla="*/ 857250 w 1638542"/>
                          <a:gd name="connsiteY55" fmla="*/ 1057275 h 1147005"/>
                          <a:gd name="connsiteX56" fmla="*/ 895350 w 1638542"/>
                          <a:gd name="connsiteY56" fmla="*/ 1140840 h 1147005"/>
                          <a:gd name="connsiteX57" fmla="*/ 933450 w 1638542"/>
                          <a:gd name="connsiteY57" fmla="*/ 1019175 h 1147005"/>
                          <a:gd name="connsiteX58" fmla="*/ 914400 w 1638542"/>
                          <a:gd name="connsiteY58" fmla="*/ 990600 h 1147005"/>
                          <a:gd name="connsiteX59" fmla="*/ 933450 w 1638542"/>
                          <a:gd name="connsiteY59" fmla="*/ 1047750 h 1147005"/>
                          <a:gd name="connsiteX60" fmla="*/ 986790 w 1638542"/>
                          <a:gd name="connsiteY60" fmla="*/ 1116473 h 1147005"/>
                          <a:gd name="connsiteX61" fmla="*/ 1057275 w 1638542"/>
                          <a:gd name="connsiteY61" fmla="*/ 1143000 h 1147005"/>
                          <a:gd name="connsiteX62" fmla="*/ 1028700 w 1638542"/>
                          <a:gd name="connsiteY62" fmla="*/ 1009650 h 1147005"/>
                          <a:gd name="connsiteX63" fmla="*/ 1009650 w 1638542"/>
                          <a:gd name="connsiteY63" fmla="*/ 981075 h 1147005"/>
                          <a:gd name="connsiteX64" fmla="*/ 1028700 w 1638542"/>
                          <a:gd name="connsiteY64" fmla="*/ 876300 h 1147005"/>
                          <a:gd name="connsiteX65" fmla="*/ 1257300 w 1638542"/>
                          <a:gd name="connsiteY65" fmla="*/ 895350 h 1147005"/>
                          <a:gd name="connsiteX66" fmla="*/ 1390650 w 1638542"/>
                          <a:gd name="connsiteY66" fmla="*/ 885825 h 1147005"/>
                          <a:gd name="connsiteX67" fmla="*/ 1485900 w 1638542"/>
                          <a:gd name="connsiteY67" fmla="*/ 838200 h 1147005"/>
                          <a:gd name="connsiteX68" fmla="*/ 1514475 w 1638542"/>
                          <a:gd name="connsiteY68" fmla="*/ 828675 h 1147005"/>
                          <a:gd name="connsiteX69" fmla="*/ 1552575 w 1638542"/>
                          <a:gd name="connsiteY69" fmla="*/ 771525 h 1147005"/>
                          <a:gd name="connsiteX70" fmla="*/ 1571625 w 1638542"/>
                          <a:gd name="connsiteY70" fmla="*/ 742950 h 1147005"/>
                          <a:gd name="connsiteX71" fmla="*/ 1581150 w 1638542"/>
                          <a:gd name="connsiteY71" fmla="*/ 704850 h 1147005"/>
                          <a:gd name="connsiteX72" fmla="*/ 1562100 w 1638542"/>
                          <a:gd name="connsiteY72" fmla="*/ 466725 h 1147005"/>
                          <a:gd name="connsiteX73" fmla="*/ 1552575 w 1638542"/>
                          <a:gd name="connsiteY73" fmla="*/ 438150 h 1147005"/>
                          <a:gd name="connsiteX74" fmla="*/ 1535430 w 1638542"/>
                          <a:gd name="connsiteY74" fmla="*/ 401947 h 1147005"/>
                          <a:gd name="connsiteX75" fmla="*/ 1514475 w 1638542"/>
                          <a:gd name="connsiteY75" fmla="*/ 371475 h 1147005"/>
                          <a:gd name="connsiteX76" fmla="*/ 1514475 w 1638542"/>
                          <a:gd name="connsiteY76" fmla="*/ 190500 h 1147005"/>
                          <a:gd name="connsiteX77" fmla="*/ 1533525 w 1638542"/>
                          <a:gd name="connsiteY77" fmla="*/ 161925 h 1147005"/>
                          <a:gd name="connsiteX78" fmla="*/ 1562100 w 1638542"/>
                          <a:gd name="connsiteY78" fmla="*/ 142875 h 1147005"/>
                          <a:gd name="connsiteX79" fmla="*/ 1600200 w 1638542"/>
                          <a:gd name="connsiteY79" fmla="*/ 114300 h 1147005"/>
                          <a:gd name="connsiteX80" fmla="*/ 1638300 w 1638542"/>
                          <a:gd name="connsiteY80" fmla="*/ 95250 h 1147005"/>
                          <a:gd name="connsiteX81" fmla="*/ 1590675 w 1638542"/>
                          <a:gd name="connsiteY81" fmla="*/ 51457 h 1147005"/>
                          <a:gd name="connsiteX0" fmla="*/ 1590675 w 1638542"/>
                          <a:gd name="connsiteY0" fmla="*/ 51457 h 1147005"/>
                          <a:gd name="connsiteX1" fmla="*/ 1600200 w 1638542"/>
                          <a:gd name="connsiteY1" fmla="*/ 57150 h 1147005"/>
                          <a:gd name="connsiteX2" fmla="*/ 1524000 w 1638542"/>
                          <a:gd name="connsiteY2" fmla="*/ 9562 h 1147005"/>
                          <a:gd name="connsiteX3" fmla="*/ 1457325 w 1638542"/>
                          <a:gd name="connsiteY3" fmla="*/ 0 h 1147005"/>
                          <a:gd name="connsiteX4" fmla="*/ 1409700 w 1638542"/>
                          <a:gd name="connsiteY4" fmla="*/ 9525 h 1147005"/>
                          <a:gd name="connsiteX5" fmla="*/ 1381125 w 1638542"/>
                          <a:gd name="connsiteY5" fmla="*/ 38100 h 1147005"/>
                          <a:gd name="connsiteX6" fmla="*/ 1350645 w 1638542"/>
                          <a:gd name="connsiteY6" fmla="*/ 74378 h 1147005"/>
                          <a:gd name="connsiteX7" fmla="*/ 1323975 w 1638542"/>
                          <a:gd name="connsiteY7" fmla="*/ 104775 h 1147005"/>
                          <a:gd name="connsiteX8" fmla="*/ 1314450 w 1638542"/>
                          <a:gd name="connsiteY8" fmla="*/ 142875 h 1147005"/>
                          <a:gd name="connsiteX9" fmla="*/ 1295400 w 1638542"/>
                          <a:gd name="connsiteY9" fmla="*/ 171450 h 1147005"/>
                          <a:gd name="connsiteX10" fmla="*/ 1266825 w 1638542"/>
                          <a:gd name="connsiteY10" fmla="*/ 219075 h 1147005"/>
                          <a:gd name="connsiteX11" fmla="*/ 1249680 w 1638542"/>
                          <a:gd name="connsiteY11" fmla="*/ 236265 h 1147005"/>
                          <a:gd name="connsiteX12" fmla="*/ 1219200 w 1638542"/>
                          <a:gd name="connsiteY12" fmla="*/ 276225 h 1147005"/>
                          <a:gd name="connsiteX13" fmla="*/ 1143000 w 1638542"/>
                          <a:gd name="connsiteY13" fmla="*/ 361950 h 1147005"/>
                          <a:gd name="connsiteX14" fmla="*/ 1114425 w 1638542"/>
                          <a:gd name="connsiteY14" fmla="*/ 371475 h 1147005"/>
                          <a:gd name="connsiteX15" fmla="*/ 1057275 w 1638542"/>
                          <a:gd name="connsiteY15" fmla="*/ 409575 h 1147005"/>
                          <a:gd name="connsiteX16" fmla="*/ 1028700 w 1638542"/>
                          <a:gd name="connsiteY16" fmla="*/ 428625 h 1147005"/>
                          <a:gd name="connsiteX17" fmla="*/ 923925 w 1638542"/>
                          <a:gd name="connsiteY17" fmla="*/ 466725 h 1147005"/>
                          <a:gd name="connsiteX18" fmla="*/ 619125 w 1638542"/>
                          <a:gd name="connsiteY18" fmla="*/ 457200 h 1147005"/>
                          <a:gd name="connsiteX19" fmla="*/ 628650 w 1638542"/>
                          <a:gd name="connsiteY19" fmla="*/ 476138 h 1147005"/>
                          <a:gd name="connsiteX20" fmla="*/ 533400 w 1638542"/>
                          <a:gd name="connsiteY20" fmla="*/ 409575 h 1147005"/>
                          <a:gd name="connsiteX21" fmla="*/ 495300 w 1638542"/>
                          <a:gd name="connsiteY21" fmla="*/ 371475 h 1147005"/>
                          <a:gd name="connsiteX22" fmla="*/ 485775 w 1638542"/>
                          <a:gd name="connsiteY22" fmla="*/ 342900 h 1147005"/>
                          <a:gd name="connsiteX23" fmla="*/ 466725 w 1638542"/>
                          <a:gd name="connsiteY23" fmla="*/ 304800 h 1147005"/>
                          <a:gd name="connsiteX24" fmla="*/ 409575 w 1638542"/>
                          <a:gd name="connsiteY24" fmla="*/ 228600 h 1147005"/>
                          <a:gd name="connsiteX25" fmla="*/ 381000 w 1638542"/>
                          <a:gd name="connsiteY25" fmla="*/ 219075 h 1147005"/>
                          <a:gd name="connsiteX26" fmla="*/ 352425 w 1638542"/>
                          <a:gd name="connsiteY26" fmla="*/ 161925 h 1147005"/>
                          <a:gd name="connsiteX27" fmla="*/ 323850 w 1638542"/>
                          <a:gd name="connsiteY27" fmla="*/ 152400 h 1147005"/>
                          <a:gd name="connsiteX28" fmla="*/ 209550 w 1638542"/>
                          <a:gd name="connsiteY28" fmla="*/ 161925 h 1147005"/>
                          <a:gd name="connsiteX29" fmla="*/ 142875 w 1638542"/>
                          <a:gd name="connsiteY29" fmla="*/ 209550 h 1147005"/>
                          <a:gd name="connsiteX30" fmla="*/ 76200 w 1638542"/>
                          <a:gd name="connsiteY30" fmla="*/ 285750 h 1147005"/>
                          <a:gd name="connsiteX31" fmla="*/ 66675 w 1638542"/>
                          <a:gd name="connsiteY31" fmla="*/ 314325 h 1147005"/>
                          <a:gd name="connsiteX32" fmla="*/ 47625 w 1638542"/>
                          <a:gd name="connsiteY32" fmla="*/ 342900 h 1147005"/>
                          <a:gd name="connsiteX33" fmla="*/ 19050 w 1638542"/>
                          <a:gd name="connsiteY33" fmla="*/ 390525 h 1147005"/>
                          <a:gd name="connsiteX34" fmla="*/ 9525 w 1638542"/>
                          <a:gd name="connsiteY34" fmla="*/ 466725 h 1147005"/>
                          <a:gd name="connsiteX35" fmla="*/ 0 w 1638542"/>
                          <a:gd name="connsiteY35" fmla="*/ 495300 h 1147005"/>
                          <a:gd name="connsiteX36" fmla="*/ 9525 w 1638542"/>
                          <a:gd name="connsiteY36" fmla="*/ 752475 h 1147005"/>
                          <a:gd name="connsiteX37" fmla="*/ 28575 w 1638542"/>
                          <a:gd name="connsiteY37" fmla="*/ 781050 h 1147005"/>
                          <a:gd name="connsiteX38" fmla="*/ 38100 w 1638542"/>
                          <a:gd name="connsiteY38" fmla="*/ 809625 h 1147005"/>
                          <a:gd name="connsiteX39" fmla="*/ 85725 w 1638542"/>
                          <a:gd name="connsiteY39" fmla="*/ 866775 h 1147005"/>
                          <a:gd name="connsiteX40" fmla="*/ 133350 w 1638542"/>
                          <a:gd name="connsiteY40" fmla="*/ 942975 h 1147005"/>
                          <a:gd name="connsiteX41" fmla="*/ 152400 w 1638542"/>
                          <a:gd name="connsiteY41" fmla="*/ 971550 h 1147005"/>
                          <a:gd name="connsiteX42" fmla="*/ 171450 w 1638542"/>
                          <a:gd name="connsiteY42" fmla="*/ 1009650 h 1147005"/>
                          <a:gd name="connsiteX43" fmla="*/ 200025 w 1638542"/>
                          <a:gd name="connsiteY43" fmla="*/ 1028700 h 1147005"/>
                          <a:gd name="connsiteX44" fmla="*/ 276225 w 1638542"/>
                          <a:gd name="connsiteY44" fmla="*/ 990600 h 1147005"/>
                          <a:gd name="connsiteX45" fmla="*/ 342900 w 1638542"/>
                          <a:gd name="connsiteY45" fmla="*/ 971550 h 1147005"/>
                          <a:gd name="connsiteX46" fmla="*/ 371475 w 1638542"/>
                          <a:gd name="connsiteY46" fmla="*/ 962025 h 1147005"/>
                          <a:gd name="connsiteX47" fmla="*/ 400050 w 1638542"/>
                          <a:gd name="connsiteY47" fmla="*/ 942975 h 1147005"/>
                          <a:gd name="connsiteX48" fmla="*/ 428625 w 1638542"/>
                          <a:gd name="connsiteY48" fmla="*/ 933450 h 1147005"/>
                          <a:gd name="connsiteX49" fmla="*/ 457200 w 1638542"/>
                          <a:gd name="connsiteY49" fmla="*/ 914400 h 1147005"/>
                          <a:gd name="connsiteX50" fmla="*/ 523875 w 1638542"/>
                          <a:gd name="connsiteY50" fmla="*/ 895350 h 1147005"/>
                          <a:gd name="connsiteX51" fmla="*/ 571500 w 1638542"/>
                          <a:gd name="connsiteY51" fmla="*/ 866775 h 1147005"/>
                          <a:gd name="connsiteX52" fmla="*/ 828675 w 1638542"/>
                          <a:gd name="connsiteY52" fmla="*/ 866775 h 1147005"/>
                          <a:gd name="connsiteX53" fmla="*/ 828675 w 1638542"/>
                          <a:gd name="connsiteY53" fmla="*/ 990600 h 1147005"/>
                          <a:gd name="connsiteX54" fmla="*/ 847725 w 1638542"/>
                          <a:gd name="connsiteY54" fmla="*/ 1028700 h 1147005"/>
                          <a:gd name="connsiteX55" fmla="*/ 843915 w 1638542"/>
                          <a:gd name="connsiteY55" fmla="*/ 1057275 h 1147005"/>
                          <a:gd name="connsiteX56" fmla="*/ 895350 w 1638542"/>
                          <a:gd name="connsiteY56" fmla="*/ 1140840 h 1147005"/>
                          <a:gd name="connsiteX57" fmla="*/ 933450 w 1638542"/>
                          <a:gd name="connsiteY57" fmla="*/ 1019175 h 1147005"/>
                          <a:gd name="connsiteX58" fmla="*/ 914400 w 1638542"/>
                          <a:gd name="connsiteY58" fmla="*/ 990600 h 1147005"/>
                          <a:gd name="connsiteX59" fmla="*/ 933450 w 1638542"/>
                          <a:gd name="connsiteY59" fmla="*/ 1047750 h 1147005"/>
                          <a:gd name="connsiteX60" fmla="*/ 986790 w 1638542"/>
                          <a:gd name="connsiteY60" fmla="*/ 1116473 h 1147005"/>
                          <a:gd name="connsiteX61" fmla="*/ 1057275 w 1638542"/>
                          <a:gd name="connsiteY61" fmla="*/ 1143000 h 1147005"/>
                          <a:gd name="connsiteX62" fmla="*/ 1028700 w 1638542"/>
                          <a:gd name="connsiteY62" fmla="*/ 1009650 h 1147005"/>
                          <a:gd name="connsiteX63" fmla="*/ 1009650 w 1638542"/>
                          <a:gd name="connsiteY63" fmla="*/ 981075 h 1147005"/>
                          <a:gd name="connsiteX64" fmla="*/ 1028700 w 1638542"/>
                          <a:gd name="connsiteY64" fmla="*/ 876300 h 1147005"/>
                          <a:gd name="connsiteX65" fmla="*/ 1257300 w 1638542"/>
                          <a:gd name="connsiteY65" fmla="*/ 895350 h 1147005"/>
                          <a:gd name="connsiteX66" fmla="*/ 1390650 w 1638542"/>
                          <a:gd name="connsiteY66" fmla="*/ 885825 h 1147005"/>
                          <a:gd name="connsiteX67" fmla="*/ 1485900 w 1638542"/>
                          <a:gd name="connsiteY67" fmla="*/ 838200 h 1147005"/>
                          <a:gd name="connsiteX68" fmla="*/ 1514475 w 1638542"/>
                          <a:gd name="connsiteY68" fmla="*/ 828675 h 1147005"/>
                          <a:gd name="connsiteX69" fmla="*/ 1552575 w 1638542"/>
                          <a:gd name="connsiteY69" fmla="*/ 771525 h 1147005"/>
                          <a:gd name="connsiteX70" fmla="*/ 1571625 w 1638542"/>
                          <a:gd name="connsiteY70" fmla="*/ 742950 h 1147005"/>
                          <a:gd name="connsiteX71" fmla="*/ 1581150 w 1638542"/>
                          <a:gd name="connsiteY71" fmla="*/ 704850 h 1147005"/>
                          <a:gd name="connsiteX72" fmla="*/ 1562100 w 1638542"/>
                          <a:gd name="connsiteY72" fmla="*/ 466725 h 1147005"/>
                          <a:gd name="connsiteX73" fmla="*/ 1552575 w 1638542"/>
                          <a:gd name="connsiteY73" fmla="*/ 438150 h 1147005"/>
                          <a:gd name="connsiteX74" fmla="*/ 1535430 w 1638542"/>
                          <a:gd name="connsiteY74" fmla="*/ 401947 h 1147005"/>
                          <a:gd name="connsiteX75" fmla="*/ 1514475 w 1638542"/>
                          <a:gd name="connsiteY75" fmla="*/ 371475 h 1147005"/>
                          <a:gd name="connsiteX76" fmla="*/ 1514475 w 1638542"/>
                          <a:gd name="connsiteY76" fmla="*/ 190500 h 1147005"/>
                          <a:gd name="connsiteX77" fmla="*/ 1533525 w 1638542"/>
                          <a:gd name="connsiteY77" fmla="*/ 161925 h 1147005"/>
                          <a:gd name="connsiteX78" fmla="*/ 1562100 w 1638542"/>
                          <a:gd name="connsiteY78" fmla="*/ 142875 h 1147005"/>
                          <a:gd name="connsiteX79" fmla="*/ 1600200 w 1638542"/>
                          <a:gd name="connsiteY79" fmla="*/ 114300 h 1147005"/>
                          <a:gd name="connsiteX80" fmla="*/ 1638300 w 1638542"/>
                          <a:gd name="connsiteY80" fmla="*/ 95250 h 1147005"/>
                          <a:gd name="connsiteX81" fmla="*/ 1590675 w 1638542"/>
                          <a:gd name="connsiteY81" fmla="*/ 51457 h 1147005"/>
                          <a:gd name="connsiteX0" fmla="*/ 1590675 w 1638542"/>
                          <a:gd name="connsiteY0" fmla="*/ 51457 h 1147005"/>
                          <a:gd name="connsiteX1" fmla="*/ 1600200 w 1638542"/>
                          <a:gd name="connsiteY1" fmla="*/ 57150 h 1147005"/>
                          <a:gd name="connsiteX2" fmla="*/ 1524000 w 1638542"/>
                          <a:gd name="connsiteY2" fmla="*/ 9562 h 1147005"/>
                          <a:gd name="connsiteX3" fmla="*/ 1457325 w 1638542"/>
                          <a:gd name="connsiteY3" fmla="*/ 0 h 1147005"/>
                          <a:gd name="connsiteX4" fmla="*/ 1409700 w 1638542"/>
                          <a:gd name="connsiteY4" fmla="*/ 9525 h 1147005"/>
                          <a:gd name="connsiteX5" fmla="*/ 1381125 w 1638542"/>
                          <a:gd name="connsiteY5" fmla="*/ 38100 h 1147005"/>
                          <a:gd name="connsiteX6" fmla="*/ 1350645 w 1638542"/>
                          <a:gd name="connsiteY6" fmla="*/ 74378 h 1147005"/>
                          <a:gd name="connsiteX7" fmla="*/ 1323975 w 1638542"/>
                          <a:gd name="connsiteY7" fmla="*/ 104775 h 1147005"/>
                          <a:gd name="connsiteX8" fmla="*/ 1314450 w 1638542"/>
                          <a:gd name="connsiteY8" fmla="*/ 142875 h 1147005"/>
                          <a:gd name="connsiteX9" fmla="*/ 1295400 w 1638542"/>
                          <a:gd name="connsiteY9" fmla="*/ 171450 h 1147005"/>
                          <a:gd name="connsiteX10" fmla="*/ 1266825 w 1638542"/>
                          <a:gd name="connsiteY10" fmla="*/ 219075 h 1147005"/>
                          <a:gd name="connsiteX11" fmla="*/ 1249680 w 1638542"/>
                          <a:gd name="connsiteY11" fmla="*/ 236265 h 1147005"/>
                          <a:gd name="connsiteX12" fmla="*/ 1219200 w 1638542"/>
                          <a:gd name="connsiteY12" fmla="*/ 276225 h 1147005"/>
                          <a:gd name="connsiteX13" fmla="*/ 1143000 w 1638542"/>
                          <a:gd name="connsiteY13" fmla="*/ 361950 h 1147005"/>
                          <a:gd name="connsiteX14" fmla="*/ 1114425 w 1638542"/>
                          <a:gd name="connsiteY14" fmla="*/ 371475 h 1147005"/>
                          <a:gd name="connsiteX15" fmla="*/ 1057275 w 1638542"/>
                          <a:gd name="connsiteY15" fmla="*/ 409575 h 1147005"/>
                          <a:gd name="connsiteX16" fmla="*/ 1028700 w 1638542"/>
                          <a:gd name="connsiteY16" fmla="*/ 428625 h 1147005"/>
                          <a:gd name="connsiteX17" fmla="*/ 923925 w 1638542"/>
                          <a:gd name="connsiteY17" fmla="*/ 466725 h 1147005"/>
                          <a:gd name="connsiteX18" fmla="*/ 619125 w 1638542"/>
                          <a:gd name="connsiteY18" fmla="*/ 457200 h 1147005"/>
                          <a:gd name="connsiteX19" fmla="*/ 628650 w 1638542"/>
                          <a:gd name="connsiteY19" fmla="*/ 476138 h 1147005"/>
                          <a:gd name="connsiteX20" fmla="*/ 533400 w 1638542"/>
                          <a:gd name="connsiteY20" fmla="*/ 409575 h 1147005"/>
                          <a:gd name="connsiteX21" fmla="*/ 495300 w 1638542"/>
                          <a:gd name="connsiteY21" fmla="*/ 371475 h 1147005"/>
                          <a:gd name="connsiteX22" fmla="*/ 485775 w 1638542"/>
                          <a:gd name="connsiteY22" fmla="*/ 342900 h 1147005"/>
                          <a:gd name="connsiteX23" fmla="*/ 466725 w 1638542"/>
                          <a:gd name="connsiteY23" fmla="*/ 304800 h 1147005"/>
                          <a:gd name="connsiteX24" fmla="*/ 409575 w 1638542"/>
                          <a:gd name="connsiteY24" fmla="*/ 228600 h 1147005"/>
                          <a:gd name="connsiteX25" fmla="*/ 381000 w 1638542"/>
                          <a:gd name="connsiteY25" fmla="*/ 219075 h 1147005"/>
                          <a:gd name="connsiteX26" fmla="*/ 352425 w 1638542"/>
                          <a:gd name="connsiteY26" fmla="*/ 161925 h 1147005"/>
                          <a:gd name="connsiteX27" fmla="*/ 323850 w 1638542"/>
                          <a:gd name="connsiteY27" fmla="*/ 152400 h 1147005"/>
                          <a:gd name="connsiteX28" fmla="*/ 209550 w 1638542"/>
                          <a:gd name="connsiteY28" fmla="*/ 161925 h 1147005"/>
                          <a:gd name="connsiteX29" fmla="*/ 142875 w 1638542"/>
                          <a:gd name="connsiteY29" fmla="*/ 209550 h 1147005"/>
                          <a:gd name="connsiteX30" fmla="*/ 76200 w 1638542"/>
                          <a:gd name="connsiteY30" fmla="*/ 285750 h 1147005"/>
                          <a:gd name="connsiteX31" fmla="*/ 66675 w 1638542"/>
                          <a:gd name="connsiteY31" fmla="*/ 314325 h 1147005"/>
                          <a:gd name="connsiteX32" fmla="*/ 47625 w 1638542"/>
                          <a:gd name="connsiteY32" fmla="*/ 342900 h 1147005"/>
                          <a:gd name="connsiteX33" fmla="*/ 19050 w 1638542"/>
                          <a:gd name="connsiteY33" fmla="*/ 390525 h 1147005"/>
                          <a:gd name="connsiteX34" fmla="*/ 9525 w 1638542"/>
                          <a:gd name="connsiteY34" fmla="*/ 466725 h 1147005"/>
                          <a:gd name="connsiteX35" fmla="*/ 0 w 1638542"/>
                          <a:gd name="connsiteY35" fmla="*/ 495300 h 1147005"/>
                          <a:gd name="connsiteX36" fmla="*/ 9525 w 1638542"/>
                          <a:gd name="connsiteY36" fmla="*/ 752475 h 1147005"/>
                          <a:gd name="connsiteX37" fmla="*/ 28575 w 1638542"/>
                          <a:gd name="connsiteY37" fmla="*/ 781050 h 1147005"/>
                          <a:gd name="connsiteX38" fmla="*/ 38100 w 1638542"/>
                          <a:gd name="connsiteY38" fmla="*/ 809625 h 1147005"/>
                          <a:gd name="connsiteX39" fmla="*/ 85725 w 1638542"/>
                          <a:gd name="connsiteY39" fmla="*/ 866775 h 1147005"/>
                          <a:gd name="connsiteX40" fmla="*/ 133350 w 1638542"/>
                          <a:gd name="connsiteY40" fmla="*/ 942975 h 1147005"/>
                          <a:gd name="connsiteX41" fmla="*/ 152400 w 1638542"/>
                          <a:gd name="connsiteY41" fmla="*/ 971550 h 1147005"/>
                          <a:gd name="connsiteX42" fmla="*/ 171450 w 1638542"/>
                          <a:gd name="connsiteY42" fmla="*/ 1009650 h 1147005"/>
                          <a:gd name="connsiteX43" fmla="*/ 200025 w 1638542"/>
                          <a:gd name="connsiteY43" fmla="*/ 1028700 h 1147005"/>
                          <a:gd name="connsiteX44" fmla="*/ 276225 w 1638542"/>
                          <a:gd name="connsiteY44" fmla="*/ 990600 h 1147005"/>
                          <a:gd name="connsiteX45" fmla="*/ 342900 w 1638542"/>
                          <a:gd name="connsiteY45" fmla="*/ 971550 h 1147005"/>
                          <a:gd name="connsiteX46" fmla="*/ 371475 w 1638542"/>
                          <a:gd name="connsiteY46" fmla="*/ 962025 h 1147005"/>
                          <a:gd name="connsiteX47" fmla="*/ 400050 w 1638542"/>
                          <a:gd name="connsiteY47" fmla="*/ 942975 h 1147005"/>
                          <a:gd name="connsiteX48" fmla="*/ 428625 w 1638542"/>
                          <a:gd name="connsiteY48" fmla="*/ 933450 h 1147005"/>
                          <a:gd name="connsiteX49" fmla="*/ 457200 w 1638542"/>
                          <a:gd name="connsiteY49" fmla="*/ 914400 h 1147005"/>
                          <a:gd name="connsiteX50" fmla="*/ 523875 w 1638542"/>
                          <a:gd name="connsiteY50" fmla="*/ 895350 h 1147005"/>
                          <a:gd name="connsiteX51" fmla="*/ 571500 w 1638542"/>
                          <a:gd name="connsiteY51" fmla="*/ 866775 h 1147005"/>
                          <a:gd name="connsiteX52" fmla="*/ 828675 w 1638542"/>
                          <a:gd name="connsiteY52" fmla="*/ 866775 h 1147005"/>
                          <a:gd name="connsiteX53" fmla="*/ 828675 w 1638542"/>
                          <a:gd name="connsiteY53" fmla="*/ 990600 h 1147005"/>
                          <a:gd name="connsiteX54" fmla="*/ 828675 w 1638542"/>
                          <a:gd name="connsiteY54" fmla="*/ 1021110 h 1147005"/>
                          <a:gd name="connsiteX55" fmla="*/ 843915 w 1638542"/>
                          <a:gd name="connsiteY55" fmla="*/ 1057275 h 1147005"/>
                          <a:gd name="connsiteX56" fmla="*/ 895350 w 1638542"/>
                          <a:gd name="connsiteY56" fmla="*/ 1140840 h 1147005"/>
                          <a:gd name="connsiteX57" fmla="*/ 933450 w 1638542"/>
                          <a:gd name="connsiteY57" fmla="*/ 1019175 h 1147005"/>
                          <a:gd name="connsiteX58" fmla="*/ 914400 w 1638542"/>
                          <a:gd name="connsiteY58" fmla="*/ 990600 h 1147005"/>
                          <a:gd name="connsiteX59" fmla="*/ 933450 w 1638542"/>
                          <a:gd name="connsiteY59" fmla="*/ 1047750 h 1147005"/>
                          <a:gd name="connsiteX60" fmla="*/ 986790 w 1638542"/>
                          <a:gd name="connsiteY60" fmla="*/ 1116473 h 1147005"/>
                          <a:gd name="connsiteX61" fmla="*/ 1057275 w 1638542"/>
                          <a:gd name="connsiteY61" fmla="*/ 1143000 h 1147005"/>
                          <a:gd name="connsiteX62" fmla="*/ 1028700 w 1638542"/>
                          <a:gd name="connsiteY62" fmla="*/ 1009650 h 1147005"/>
                          <a:gd name="connsiteX63" fmla="*/ 1009650 w 1638542"/>
                          <a:gd name="connsiteY63" fmla="*/ 981075 h 1147005"/>
                          <a:gd name="connsiteX64" fmla="*/ 1028700 w 1638542"/>
                          <a:gd name="connsiteY64" fmla="*/ 876300 h 1147005"/>
                          <a:gd name="connsiteX65" fmla="*/ 1257300 w 1638542"/>
                          <a:gd name="connsiteY65" fmla="*/ 895350 h 1147005"/>
                          <a:gd name="connsiteX66" fmla="*/ 1390650 w 1638542"/>
                          <a:gd name="connsiteY66" fmla="*/ 885825 h 1147005"/>
                          <a:gd name="connsiteX67" fmla="*/ 1485900 w 1638542"/>
                          <a:gd name="connsiteY67" fmla="*/ 838200 h 1147005"/>
                          <a:gd name="connsiteX68" fmla="*/ 1514475 w 1638542"/>
                          <a:gd name="connsiteY68" fmla="*/ 828675 h 1147005"/>
                          <a:gd name="connsiteX69" fmla="*/ 1552575 w 1638542"/>
                          <a:gd name="connsiteY69" fmla="*/ 771525 h 1147005"/>
                          <a:gd name="connsiteX70" fmla="*/ 1571625 w 1638542"/>
                          <a:gd name="connsiteY70" fmla="*/ 742950 h 1147005"/>
                          <a:gd name="connsiteX71" fmla="*/ 1581150 w 1638542"/>
                          <a:gd name="connsiteY71" fmla="*/ 704850 h 1147005"/>
                          <a:gd name="connsiteX72" fmla="*/ 1562100 w 1638542"/>
                          <a:gd name="connsiteY72" fmla="*/ 466725 h 1147005"/>
                          <a:gd name="connsiteX73" fmla="*/ 1552575 w 1638542"/>
                          <a:gd name="connsiteY73" fmla="*/ 438150 h 1147005"/>
                          <a:gd name="connsiteX74" fmla="*/ 1535430 w 1638542"/>
                          <a:gd name="connsiteY74" fmla="*/ 401947 h 1147005"/>
                          <a:gd name="connsiteX75" fmla="*/ 1514475 w 1638542"/>
                          <a:gd name="connsiteY75" fmla="*/ 371475 h 1147005"/>
                          <a:gd name="connsiteX76" fmla="*/ 1514475 w 1638542"/>
                          <a:gd name="connsiteY76" fmla="*/ 190500 h 1147005"/>
                          <a:gd name="connsiteX77" fmla="*/ 1533525 w 1638542"/>
                          <a:gd name="connsiteY77" fmla="*/ 161925 h 1147005"/>
                          <a:gd name="connsiteX78" fmla="*/ 1562100 w 1638542"/>
                          <a:gd name="connsiteY78" fmla="*/ 142875 h 1147005"/>
                          <a:gd name="connsiteX79" fmla="*/ 1600200 w 1638542"/>
                          <a:gd name="connsiteY79" fmla="*/ 114300 h 1147005"/>
                          <a:gd name="connsiteX80" fmla="*/ 1638300 w 1638542"/>
                          <a:gd name="connsiteY80" fmla="*/ 95250 h 1147005"/>
                          <a:gd name="connsiteX81" fmla="*/ 1590675 w 1638542"/>
                          <a:gd name="connsiteY81" fmla="*/ 51457 h 1147005"/>
                          <a:gd name="connsiteX0" fmla="*/ 1590675 w 1638542"/>
                          <a:gd name="connsiteY0" fmla="*/ 51457 h 1147005"/>
                          <a:gd name="connsiteX1" fmla="*/ 1600200 w 1638542"/>
                          <a:gd name="connsiteY1" fmla="*/ 57150 h 1147005"/>
                          <a:gd name="connsiteX2" fmla="*/ 1524000 w 1638542"/>
                          <a:gd name="connsiteY2" fmla="*/ 9562 h 1147005"/>
                          <a:gd name="connsiteX3" fmla="*/ 1457325 w 1638542"/>
                          <a:gd name="connsiteY3" fmla="*/ 0 h 1147005"/>
                          <a:gd name="connsiteX4" fmla="*/ 1409700 w 1638542"/>
                          <a:gd name="connsiteY4" fmla="*/ 9525 h 1147005"/>
                          <a:gd name="connsiteX5" fmla="*/ 1381125 w 1638542"/>
                          <a:gd name="connsiteY5" fmla="*/ 38100 h 1147005"/>
                          <a:gd name="connsiteX6" fmla="*/ 1350645 w 1638542"/>
                          <a:gd name="connsiteY6" fmla="*/ 74378 h 1147005"/>
                          <a:gd name="connsiteX7" fmla="*/ 1323975 w 1638542"/>
                          <a:gd name="connsiteY7" fmla="*/ 104775 h 1147005"/>
                          <a:gd name="connsiteX8" fmla="*/ 1314450 w 1638542"/>
                          <a:gd name="connsiteY8" fmla="*/ 142875 h 1147005"/>
                          <a:gd name="connsiteX9" fmla="*/ 1295400 w 1638542"/>
                          <a:gd name="connsiteY9" fmla="*/ 171450 h 1147005"/>
                          <a:gd name="connsiteX10" fmla="*/ 1266825 w 1638542"/>
                          <a:gd name="connsiteY10" fmla="*/ 219075 h 1147005"/>
                          <a:gd name="connsiteX11" fmla="*/ 1249680 w 1638542"/>
                          <a:gd name="connsiteY11" fmla="*/ 236265 h 1147005"/>
                          <a:gd name="connsiteX12" fmla="*/ 1219200 w 1638542"/>
                          <a:gd name="connsiteY12" fmla="*/ 276225 h 1147005"/>
                          <a:gd name="connsiteX13" fmla="*/ 1143000 w 1638542"/>
                          <a:gd name="connsiteY13" fmla="*/ 361950 h 1147005"/>
                          <a:gd name="connsiteX14" fmla="*/ 1114425 w 1638542"/>
                          <a:gd name="connsiteY14" fmla="*/ 371475 h 1147005"/>
                          <a:gd name="connsiteX15" fmla="*/ 1057275 w 1638542"/>
                          <a:gd name="connsiteY15" fmla="*/ 409575 h 1147005"/>
                          <a:gd name="connsiteX16" fmla="*/ 1028700 w 1638542"/>
                          <a:gd name="connsiteY16" fmla="*/ 428625 h 1147005"/>
                          <a:gd name="connsiteX17" fmla="*/ 923925 w 1638542"/>
                          <a:gd name="connsiteY17" fmla="*/ 466725 h 1147005"/>
                          <a:gd name="connsiteX18" fmla="*/ 619125 w 1638542"/>
                          <a:gd name="connsiteY18" fmla="*/ 457200 h 1147005"/>
                          <a:gd name="connsiteX19" fmla="*/ 628650 w 1638542"/>
                          <a:gd name="connsiteY19" fmla="*/ 476138 h 1147005"/>
                          <a:gd name="connsiteX20" fmla="*/ 533400 w 1638542"/>
                          <a:gd name="connsiteY20" fmla="*/ 409575 h 1147005"/>
                          <a:gd name="connsiteX21" fmla="*/ 495300 w 1638542"/>
                          <a:gd name="connsiteY21" fmla="*/ 371475 h 1147005"/>
                          <a:gd name="connsiteX22" fmla="*/ 485775 w 1638542"/>
                          <a:gd name="connsiteY22" fmla="*/ 342900 h 1147005"/>
                          <a:gd name="connsiteX23" fmla="*/ 466725 w 1638542"/>
                          <a:gd name="connsiteY23" fmla="*/ 304800 h 1147005"/>
                          <a:gd name="connsiteX24" fmla="*/ 409575 w 1638542"/>
                          <a:gd name="connsiteY24" fmla="*/ 228600 h 1147005"/>
                          <a:gd name="connsiteX25" fmla="*/ 381000 w 1638542"/>
                          <a:gd name="connsiteY25" fmla="*/ 219075 h 1147005"/>
                          <a:gd name="connsiteX26" fmla="*/ 352425 w 1638542"/>
                          <a:gd name="connsiteY26" fmla="*/ 161925 h 1147005"/>
                          <a:gd name="connsiteX27" fmla="*/ 323850 w 1638542"/>
                          <a:gd name="connsiteY27" fmla="*/ 152400 h 1147005"/>
                          <a:gd name="connsiteX28" fmla="*/ 209550 w 1638542"/>
                          <a:gd name="connsiteY28" fmla="*/ 161925 h 1147005"/>
                          <a:gd name="connsiteX29" fmla="*/ 142875 w 1638542"/>
                          <a:gd name="connsiteY29" fmla="*/ 209550 h 1147005"/>
                          <a:gd name="connsiteX30" fmla="*/ 76200 w 1638542"/>
                          <a:gd name="connsiteY30" fmla="*/ 285750 h 1147005"/>
                          <a:gd name="connsiteX31" fmla="*/ 66675 w 1638542"/>
                          <a:gd name="connsiteY31" fmla="*/ 314325 h 1147005"/>
                          <a:gd name="connsiteX32" fmla="*/ 47625 w 1638542"/>
                          <a:gd name="connsiteY32" fmla="*/ 342900 h 1147005"/>
                          <a:gd name="connsiteX33" fmla="*/ 19050 w 1638542"/>
                          <a:gd name="connsiteY33" fmla="*/ 390525 h 1147005"/>
                          <a:gd name="connsiteX34" fmla="*/ 9525 w 1638542"/>
                          <a:gd name="connsiteY34" fmla="*/ 466725 h 1147005"/>
                          <a:gd name="connsiteX35" fmla="*/ 0 w 1638542"/>
                          <a:gd name="connsiteY35" fmla="*/ 495300 h 1147005"/>
                          <a:gd name="connsiteX36" fmla="*/ 9525 w 1638542"/>
                          <a:gd name="connsiteY36" fmla="*/ 752475 h 1147005"/>
                          <a:gd name="connsiteX37" fmla="*/ 28575 w 1638542"/>
                          <a:gd name="connsiteY37" fmla="*/ 781050 h 1147005"/>
                          <a:gd name="connsiteX38" fmla="*/ 38100 w 1638542"/>
                          <a:gd name="connsiteY38" fmla="*/ 809625 h 1147005"/>
                          <a:gd name="connsiteX39" fmla="*/ 85725 w 1638542"/>
                          <a:gd name="connsiteY39" fmla="*/ 866775 h 1147005"/>
                          <a:gd name="connsiteX40" fmla="*/ 133350 w 1638542"/>
                          <a:gd name="connsiteY40" fmla="*/ 942975 h 1147005"/>
                          <a:gd name="connsiteX41" fmla="*/ 152400 w 1638542"/>
                          <a:gd name="connsiteY41" fmla="*/ 971550 h 1147005"/>
                          <a:gd name="connsiteX42" fmla="*/ 171450 w 1638542"/>
                          <a:gd name="connsiteY42" fmla="*/ 1009650 h 1147005"/>
                          <a:gd name="connsiteX43" fmla="*/ 200025 w 1638542"/>
                          <a:gd name="connsiteY43" fmla="*/ 1028700 h 1147005"/>
                          <a:gd name="connsiteX44" fmla="*/ 276225 w 1638542"/>
                          <a:gd name="connsiteY44" fmla="*/ 990600 h 1147005"/>
                          <a:gd name="connsiteX45" fmla="*/ 342900 w 1638542"/>
                          <a:gd name="connsiteY45" fmla="*/ 971550 h 1147005"/>
                          <a:gd name="connsiteX46" fmla="*/ 371475 w 1638542"/>
                          <a:gd name="connsiteY46" fmla="*/ 962025 h 1147005"/>
                          <a:gd name="connsiteX47" fmla="*/ 400050 w 1638542"/>
                          <a:gd name="connsiteY47" fmla="*/ 942975 h 1147005"/>
                          <a:gd name="connsiteX48" fmla="*/ 428625 w 1638542"/>
                          <a:gd name="connsiteY48" fmla="*/ 933450 h 1147005"/>
                          <a:gd name="connsiteX49" fmla="*/ 457200 w 1638542"/>
                          <a:gd name="connsiteY49" fmla="*/ 914400 h 1147005"/>
                          <a:gd name="connsiteX50" fmla="*/ 523875 w 1638542"/>
                          <a:gd name="connsiteY50" fmla="*/ 895350 h 1147005"/>
                          <a:gd name="connsiteX51" fmla="*/ 571500 w 1638542"/>
                          <a:gd name="connsiteY51" fmla="*/ 866775 h 1147005"/>
                          <a:gd name="connsiteX52" fmla="*/ 828675 w 1638542"/>
                          <a:gd name="connsiteY52" fmla="*/ 866775 h 1147005"/>
                          <a:gd name="connsiteX53" fmla="*/ 828675 w 1638542"/>
                          <a:gd name="connsiteY53" fmla="*/ 990600 h 1147005"/>
                          <a:gd name="connsiteX54" fmla="*/ 828675 w 1638542"/>
                          <a:gd name="connsiteY54" fmla="*/ 1021110 h 1147005"/>
                          <a:gd name="connsiteX55" fmla="*/ 843915 w 1638542"/>
                          <a:gd name="connsiteY55" fmla="*/ 1057275 h 1147005"/>
                          <a:gd name="connsiteX56" fmla="*/ 895350 w 1638542"/>
                          <a:gd name="connsiteY56" fmla="*/ 1140840 h 1147005"/>
                          <a:gd name="connsiteX57" fmla="*/ 933450 w 1638542"/>
                          <a:gd name="connsiteY57" fmla="*/ 1019175 h 1147005"/>
                          <a:gd name="connsiteX58" fmla="*/ 914400 w 1638542"/>
                          <a:gd name="connsiteY58" fmla="*/ 990600 h 1147005"/>
                          <a:gd name="connsiteX59" fmla="*/ 933450 w 1638542"/>
                          <a:gd name="connsiteY59" fmla="*/ 1047750 h 1147005"/>
                          <a:gd name="connsiteX60" fmla="*/ 986790 w 1638542"/>
                          <a:gd name="connsiteY60" fmla="*/ 1116473 h 1147005"/>
                          <a:gd name="connsiteX61" fmla="*/ 1057275 w 1638542"/>
                          <a:gd name="connsiteY61" fmla="*/ 1143000 h 1147005"/>
                          <a:gd name="connsiteX62" fmla="*/ 1028700 w 1638542"/>
                          <a:gd name="connsiteY62" fmla="*/ 1009650 h 1147005"/>
                          <a:gd name="connsiteX63" fmla="*/ 1009650 w 1638542"/>
                          <a:gd name="connsiteY63" fmla="*/ 981075 h 1147005"/>
                          <a:gd name="connsiteX64" fmla="*/ 1028700 w 1638542"/>
                          <a:gd name="connsiteY64" fmla="*/ 876300 h 1147005"/>
                          <a:gd name="connsiteX65" fmla="*/ 1240155 w 1638542"/>
                          <a:gd name="connsiteY65" fmla="*/ 912427 h 1147005"/>
                          <a:gd name="connsiteX66" fmla="*/ 1390650 w 1638542"/>
                          <a:gd name="connsiteY66" fmla="*/ 885825 h 1147005"/>
                          <a:gd name="connsiteX67" fmla="*/ 1485900 w 1638542"/>
                          <a:gd name="connsiteY67" fmla="*/ 838200 h 1147005"/>
                          <a:gd name="connsiteX68" fmla="*/ 1514475 w 1638542"/>
                          <a:gd name="connsiteY68" fmla="*/ 828675 h 1147005"/>
                          <a:gd name="connsiteX69" fmla="*/ 1552575 w 1638542"/>
                          <a:gd name="connsiteY69" fmla="*/ 771525 h 1147005"/>
                          <a:gd name="connsiteX70" fmla="*/ 1571625 w 1638542"/>
                          <a:gd name="connsiteY70" fmla="*/ 742950 h 1147005"/>
                          <a:gd name="connsiteX71" fmla="*/ 1581150 w 1638542"/>
                          <a:gd name="connsiteY71" fmla="*/ 704850 h 1147005"/>
                          <a:gd name="connsiteX72" fmla="*/ 1562100 w 1638542"/>
                          <a:gd name="connsiteY72" fmla="*/ 466725 h 1147005"/>
                          <a:gd name="connsiteX73" fmla="*/ 1552575 w 1638542"/>
                          <a:gd name="connsiteY73" fmla="*/ 438150 h 1147005"/>
                          <a:gd name="connsiteX74" fmla="*/ 1535430 w 1638542"/>
                          <a:gd name="connsiteY74" fmla="*/ 401947 h 1147005"/>
                          <a:gd name="connsiteX75" fmla="*/ 1514475 w 1638542"/>
                          <a:gd name="connsiteY75" fmla="*/ 371475 h 1147005"/>
                          <a:gd name="connsiteX76" fmla="*/ 1514475 w 1638542"/>
                          <a:gd name="connsiteY76" fmla="*/ 190500 h 1147005"/>
                          <a:gd name="connsiteX77" fmla="*/ 1533525 w 1638542"/>
                          <a:gd name="connsiteY77" fmla="*/ 161925 h 1147005"/>
                          <a:gd name="connsiteX78" fmla="*/ 1562100 w 1638542"/>
                          <a:gd name="connsiteY78" fmla="*/ 142875 h 1147005"/>
                          <a:gd name="connsiteX79" fmla="*/ 1600200 w 1638542"/>
                          <a:gd name="connsiteY79" fmla="*/ 114300 h 1147005"/>
                          <a:gd name="connsiteX80" fmla="*/ 1638300 w 1638542"/>
                          <a:gd name="connsiteY80" fmla="*/ 95250 h 1147005"/>
                          <a:gd name="connsiteX81" fmla="*/ 1590675 w 1638542"/>
                          <a:gd name="connsiteY81" fmla="*/ 51457 h 1147005"/>
                          <a:gd name="connsiteX0" fmla="*/ 1590675 w 1638542"/>
                          <a:gd name="connsiteY0" fmla="*/ 51457 h 1147005"/>
                          <a:gd name="connsiteX1" fmla="*/ 1600200 w 1638542"/>
                          <a:gd name="connsiteY1" fmla="*/ 57150 h 1147005"/>
                          <a:gd name="connsiteX2" fmla="*/ 1524000 w 1638542"/>
                          <a:gd name="connsiteY2" fmla="*/ 9562 h 1147005"/>
                          <a:gd name="connsiteX3" fmla="*/ 1457325 w 1638542"/>
                          <a:gd name="connsiteY3" fmla="*/ 0 h 1147005"/>
                          <a:gd name="connsiteX4" fmla="*/ 1409700 w 1638542"/>
                          <a:gd name="connsiteY4" fmla="*/ 9525 h 1147005"/>
                          <a:gd name="connsiteX5" fmla="*/ 1381125 w 1638542"/>
                          <a:gd name="connsiteY5" fmla="*/ 38100 h 1147005"/>
                          <a:gd name="connsiteX6" fmla="*/ 1350645 w 1638542"/>
                          <a:gd name="connsiteY6" fmla="*/ 74378 h 1147005"/>
                          <a:gd name="connsiteX7" fmla="*/ 1323975 w 1638542"/>
                          <a:gd name="connsiteY7" fmla="*/ 104775 h 1147005"/>
                          <a:gd name="connsiteX8" fmla="*/ 1314450 w 1638542"/>
                          <a:gd name="connsiteY8" fmla="*/ 142875 h 1147005"/>
                          <a:gd name="connsiteX9" fmla="*/ 1295400 w 1638542"/>
                          <a:gd name="connsiteY9" fmla="*/ 171450 h 1147005"/>
                          <a:gd name="connsiteX10" fmla="*/ 1266825 w 1638542"/>
                          <a:gd name="connsiteY10" fmla="*/ 219075 h 1147005"/>
                          <a:gd name="connsiteX11" fmla="*/ 1249680 w 1638542"/>
                          <a:gd name="connsiteY11" fmla="*/ 236265 h 1147005"/>
                          <a:gd name="connsiteX12" fmla="*/ 1219200 w 1638542"/>
                          <a:gd name="connsiteY12" fmla="*/ 276225 h 1147005"/>
                          <a:gd name="connsiteX13" fmla="*/ 1143000 w 1638542"/>
                          <a:gd name="connsiteY13" fmla="*/ 361950 h 1147005"/>
                          <a:gd name="connsiteX14" fmla="*/ 1114425 w 1638542"/>
                          <a:gd name="connsiteY14" fmla="*/ 371475 h 1147005"/>
                          <a:gd name="connsiteX15" fmla="*/ 1057275 w 1638542"/>
                          <a:gd name="connsiteY15" fmla="*/ 409575 h 1147005"/>
                          <a:gd name="connsiteX16" fmla="*/ 1028700 w 1638542"/>
                          <a:gd name="connsiteY16" fmla="*/ 428625 h 1147005"/>
                          <a:gd name="connsiteX17" fmla="*/ 923925 w 1638542"/>
                          <a:gd name="connsiteY17" fmla="*/ 466725 h 1147005"/>
                          <a:gd name="connsiteX18" fmla="*/ 619125 w 1638542"/>
                          <a:gd name="connsiteY18" fmla="*/ 457200 h 1147005"/>
                          <a:gd name="connsiteX19" fmla="*/ 628650 w 1638542"/>
                          <a:gd name="connsiteY19" fmla="*/ 476138 h 1147005"/>
                          <a:gd name="connsiteX20" fmla="*/ 533400 w 1638542"/>
                          <a:gd name="connsiteY20" fmla="*/ 409575 h 1147005"/>
                          <a:gd name="connsiteX21" fmla="*/ 495300 w 1638542"/>
                          <a:gd name="connsiteY21" fmla="*/ 371475 h 1147005"/>
                          <a:gd name="connsiteX22" fmla="*/ 485775 w 1638542"/>
                          <a:gd name="connsiteY22" fmla="*/ 342900 h 1147005"/>
                          <a:gd name="connsiteX23" fmla="*/ 466725 w 1638542"/>
                          <a:gd name="connsiteY23" fmla="*/ 304800 h 1147005"/>
                          <a:gd name="connsiteX24" fmla="*/ 409575 w 1638542"/>
                          <a:gd name="connsiteY24" fmla="*/ 228600 h 1147005"/>
                          <a:gd name="connsiteX25" fmla="*/ 381000 w 1638542"/>
                          <a:gd name="connsiteY25" fmla="*/ 219075 h 1147005"/>
                          <a:gd name="connsiteX26" fmla="*/ 352425 w 1638542"/>
                          <a:gd name="connsiteY26" fmla="*/ 161925 h 1147005"/>
                          <a:gd name="connsiteX27" fmla="*/ 323850 w 1638542"/>
                          <a:gd name="connsiteY27" fmla="*/ 152400 h 1147005"/>
                          <a:gd name="connsiteX28" fmla="*/ 209550 w 1638542"/>
                          <a:gd name="connsiteY28" fmla="*/ 161925 h 1147005"/>
                          <a:gd name="connsiteX29" fmla="*/ 142875 w 1638542"/>
                          <a:gd name="connsiteY29" fmla="*/ 209550 h 1147005"/>
                          <a:gd name="connsiteX30" fmla="*/ 76200 w 1638542"/>
                          <a:gd name="connsiteY30" fmla="*/ 285750 h 1147005"/>
                          <a:gd name="connsiteX31" fmla="*/ 66675 w 1638542"/>
                          <a:gd name="connsiteY31" fmla="*/ 314325 h 1147005"/>
                          <a:gd name="connsiteX32" fmla="*/ 47625 w 1638542"/>
                          <a:gd name="connsiteY32" fmla="*/ 342900 h 1147005"/>
                          <a:gd name="connsiteX33" fmla="*/ 19050 w 1638542"/>
                          <a:gd name="connsiteY33" fmla="*/ 390525 h 1147005"/>
                          <a:gd name="connsiteX34" fmla="*/ 9525 w 1638542"/>
                          <a:gd name="connsiteY34" fmla="*/ 466725 h 1147005"/>
                          <a:gd name="connsiteX35" fmla="*/ 0 w 1638542"/>
                          <a:gd name="connsiteY35" fmla="*/ 495300 h 1147005"/>
                          <a:gd name="connsiteX36" fmla="*/ 9525 w 1638542"/>
                          <a:gd name="connsiteY36" fmla="*/ 752475 h 1147005"/>
                          <a:gd name="connsiteX37" fmla="*/ 28575 w 1638542"/>
                          <a:gd name="connsiteY37" fmla="*/ 781050 h 1147005"/>
                          <a:gd name="connsiteX38" fmla="*/ 38100 w 1638542"/>
                          <a:gd name="connsiteY38" fmla="*/ 809625 h 1147005"/>
                          <a:gd name="connsiteX39" fmla="*/ 85725 w 1638542"/>
                          <a:gd name="connsiteY39" fmla="*/ 866775 h 1147005"/>
                          <a:gd name="connsiteX40" fmla="*/ 133350 w 1638542"/>
                          <a:gd name="connsiteY40" fmla="*/ 942975 h 1147005"/>
                          <a:gd name="connsiteX41" fmla="*/ 152400 w 1638542"/>
                          <a:gd name="connsiteY41" fmla="*/ 971550 h 1147005"/>
                          <a:gd name="connsiteX42" fmla="*/ 171450 w 1638542"/>
                          <a:gd name="connsiteY42" fmla="*/ 1009650 h 1147005"/>
                          <a:gd name="connsiteX43" fmla="*/ 200025 w 1638542"/>
                          <a:gd name="connsiteY43" fmla="*/ 1028700 h 1147005"/>
                          <a:gd name="connsiteX44" fmla="*/ 276225 w 1638542"/>
                          <a:gd name="connsiteY44" fmla="*/ 990600 h 1147005"/>
                          <a:gd name="connsiteX45" fmla="*/ 342900 w 1638542"/>
                          <a:gd name="connsiteY45" fmla="*/ 971550 h 1147005"/>
                          <a:gd name="connsiteX46" fmla="*/ 371475 w 1638542"/>
                          <a:gd name="connsiteY46" fmla="*/ 962025 h 1147005"/>
                          <a:gd name="connsiteX47" fmla="*/ 400050 w 1638542"/>
                          <a:gd name="connsiteY47" fmla="*/ 942975 h 1147005"/>
                          <a:gd name="connsiteX48" fmla="*/ 428625 w 1638542"/>
                          <a:gd name="connsiteY48" fmla="*/ 933450 h 1147005"/>
                          <a:gd name="connsiteX49" fmla="*/ 457200 w 1638542"/>
                          <a:gd name="connsiteY49" fmla="*/ 914400 h 1147005"/>
                          <a:gd name="connsiteX50" fmla="*/ 523875 w 1638542"/>
                          <a:gd name="connsiteY50" fmla="*/ 895350 h 1147005"/>
                          <a:gd name="connsiteX51" fmla="*/ 571500 w 1638542"/>
                          <a:gd name="connsiteY51" fmla="*/ 866775 h 1147005"/>
                          <a:gd name="connsiteX52" fmla="*/ 828675 w 1638542"/>
                          <a:gd name="connsiteY52" fmla="*/ 866775 h 1147005"/>
                          <a:gd name="connsiteX53" fmla="*/ 828675 w 1638542"/>
                          <a:gd name="connsiteY53" fmla="*/ 990600 h 1147005"/>
                          <a:gd name="connsiteX54" fmla="*/ 828675 w 1638542"/>
                          <a:gd name="connsiteY54" fmla="*/ 1021110 h 1147005"/>
                          <a:gd name="connsiteX55" fmla="*/ 843915 w 1638542"/>
                          <a:gd name="connsiteY55" fmla="*/ 1057275 h 1147005"/>
                          <a:gd name="connsiteX56" fmla="*/ 895350 w 1638542"/>
                          <a:gd name="connsiteY56" fmla="*/ 1140840 h 1147005"/>
                          <a:gd name="connsiteX57" fmla="*/ 933450 w 1638542"/>
                          <a:gd name="connsiteY57" fmla="*/ 1019175 h 1147005"/>
                          <a:gd name="connsiteX58" fmla="*/ 914400 w 1638542"/>
                          <a:gd name="connsiteY58" fmla="*/ 990600 h 1147005"/>
                          <a:gd name="connsiteX59" fmla="*/ 933450 w 1638542"/>
                          <a:gd name="connsiteY59" fmla="*/ 1047750 h 1147005"/>
                          <a:gd name="connsiteX60" fmla="*/ 986790 w 1638542"/>
                          <a:gd name="connsiteY60" fmla="*/ 1116473 h 1147005"/>
                          <a:gd name="connsiteX61" fmla="*/ 1057275 w 1638542"/>
                          <a:gd name="connsiteY61" fmla="*/ 1143000 h 1147005"/>
                          <a:gd name="connsiteX62" fmla="*/ 1028700 w 1638542"/>
                          <a:gd name="connsiteY62" fmla="*/ 1009650 h 1147005"/>
                          <a:gd name="connsiteX63" fmla="*/ 1009650 w 1638542"/>
                          <a:gd name="connsiteY63" fmla="*/ 981075 h 1147005"/>
                          <a:gd name="connsiteX64" fmla="*/ 1028700 w 1638542"/>
                          <a:gd name="connsiteY64" fmla="*/ 876300 h 1147005"/>
                          <a:gd name="connsiteX65" fmla="*/ 1116056 w 1638542"/>
                          <a:gd name="connsiteY65" fmla="*/ 895616 h 1147005"/>
                          <a:gd name="connsiteX66" fmla="*/ 1240155 w 1638542"/>
                          <a:gd name="connsiteY66" fmla="*/ 912427 h 1147005"/>
                          <a:gd name="connsiteX67" fmla="*/ 1390650 w 1638542"/>
                          <a:gd name="connsiteY67" fmla="*/ 885825 h 1147005"/>
                          <a:gd name="connsiteX68" fmla="*/ 1485900 w 1638542"/>
                          <a:gd name="connsiteY68" fmla="*/ 838200 h 1147005"/>
                          <a:gd name="connsiteX69" fmla="*/ 1514475 w 1638542"/>
                          <a:gd name="connsiteY69" fmla="*/ 828675 h 1147005"/>
                          <a:gd name="connsiteX70" fmla="*/ 1552575 w 1638542"/>
                          <a:gd name="connsiteY70" fmla="*/ 771525 h 1147005"/>
                          <a:gd name="connsiteX71" fmla="*/ 1571625 w 1638542"/>
                          <a:gd name="connsiteY71" fmla="*/ 742950 h 1147005"/>
                          <a:gd name="connsiteX72" fmla="*/ 1581150 w 1638542"/>
                          <a:gd name="connsiteY72" fmla="*/ 704850 h 1147005"/>
                          <a:gd name="connsiteX73" fmla="*/ 1562100 w 1638542"/>
                          <a:gd name="connsiteY73" fmla="*/ 466725 h 1147005"/>
                          <a:gd name="connsiteX74" fmla="*/ 1552575 w 1638542"/>
                          <a:gd name="connsiteY74" fmla="*/ 438150 h 1147005"/>
                          <a:gd name="connsiteX75" fmla="*/ 1535430 w 1638542"/>
                          <a:gd name="connsiteY75" fmla="*/ 401947 h 1147005"/>
                          <a:gd name="connsiteX76" fmla="*/ 1514475 w 1638542"/>
                          <a:gd name="connsiteY76" fmla="*/ 371475 h 1147005"/>
                          <a:gd name="connsiteX77" fmla="*/ 1514475 w 1638542"/>
                          <a:gd name="connsiteY77" fmla="*/ 190500 h 1147005"/>
                          <a:gd name="connsiteX78" fmla="*/ 1533525 w 1638542"/>
                          <a:gd name="connsiteY78" fmla="*/ 161925 h 1147005"/>
                          <a:gd name="connsiteX79" fmla="*/ 1562100 w 1638542"/>
                          <a:gd name="connsiteY79" fmla="*/ 142875 h 1147005"/>
                          <a:gd name="connsiteX80" fmla="*/ 1600200 w 1638542"/>
                          <a:gd name="connsiteY80" fmla="*/ 114300 h 1147005"/>
                          <a:gd name="connsiteX81" fmla="*/ 1638300 w 1638542"/>
                          <a:gd name="connsiteY81" fmla="*/ 95250 h 1147005"/>
                          <a:gd name="connsiteX82" fmla="*/ 1590675 w 1638542"/>
                          <a:gd name="connsiteY82" fmla="*/ 51457 h 1147005"/>
                          <a:gd name="connsiteX0" fmla="*/ 1590675 w 1638542"/>
                          <a:gd name="connsiteY0" fmla="*/ 51457 h 1147005"/>
                          <a:gd name="connsiteX1" fmla="*/ 1600200 w 1638542"/>
                          <a:gd name="connsiteY1" fmla="*/ 57150 h 1147005"/>
                          <a:gd name="connsiteX2" fmla="*/ 1524000 w 1638542"/>
                          <a:gd name="connsiteY2" fmla="*/ 9562 h 1147005"/>
                          <a:gd name="connsiteX3" fmla="*/ 1457325 w 1638542"/>
                          <a:gd name="connsiteY3" fmla="*/ 0 h 1147005"/>
                          <a:gd name="connsiteX4" fmla="*/ 1409700 w 1638542"/>
                          <a:gd name="connsiteY4" fmla="*/ 9525 h 1147005"/>
                          <a:gd name="connsiteX5" fmla="*/ 1381125 w 1638542"/>
                          <a:gd name="connsiteY5" fmla="*/ 38100 h 1147005"/>
                          <a:gd name="connsiteX6" fmla="*/ 1350645 w 1638542"/>
                          <a:gd name="connsiteY6" fmla="*/ 74378 h 1147005"/>
                          <a:gd name="connsiteX7" fmla="*/ 1323975 w 1638542"/>
                          <a:gd name="connsiteY7" fmla="*/ 104775 h 1147005"/>
                          <a:gd name="connsiteX8" fmla="*/ 1314450 w 1638542"/>
                          <a:gd name="connsiteY8" fmla="*/ 142875 h 1147005"/>
                          <a:gd name="connsiteX9" fmla="*/ 1295400 w 1638542"/>
                          <a:gd name="connsiteY9" fmla="*/ 171450 h 1147005"/>
                          <a:gd name="connsiteX10" fmla="*/ 1266825 w 1638542"/>
                          <a:gd name="connsiteY10" fmla="*/ 219075 h 1147005"/>
                          <a:gd name="connsiteX11" fmla="*/ 1249680 w 1638542"/>
                          <a:gd name="connsiteY11" fmla="*/ 236265 h 1147005"/>
                          <a:gd name="connsiteX12" fmla="*/ 1219200 w 1638542"/>
                          <a:gd name="connsiteY12" fmla="*/ 276225 h 1147005"/>
                          <a:gd name="connsiteX13" fmla="*/ 1143000 w 1638542"/>
                          <a:gd name="connsiteY13" fmla="*/ 361950 h 1147005"/>
                          <a:gd name="connsiteX14" fmla="*/ 1114425 w 1638542"/>
                          <a:gd name="connsiteY14" fmla="*/ 371475 h 1147005"/>
                          <a:gd name="connsiteX15" fmla="*/ 1057275 w 1638542"/>
                          <a:gd name="connsiteY15" fmla="*/ 409575 h 1147005"/>
                          <a:gd name="connsiteX16" fmla="*/ 1028700 w 1638542"/>
                          <a:gd name="connsiteY16" fmla="*/ 428625 h 1147005"/>
                          <a:gd name="connsiteX17" fmla="*/ 923925 w 1638542"/>
                          <a:gd name="connsiteY17" fmla="*/ 466725 h 1147005"/>
                          <a:gd name="connsiteX18" fmla="*/ 619125 w 1638542"/>
                          <a:gd name="connsiteY18" fmla="*/ 457200 h 1147005"/>
                          <a:gd name="connsiteX19" fmla="*/ 628650 w 1638542"/>
                          <a:gd name="connsiteY19" fmla="*/ 476138 h 1147005"/>
                          <a:gd name="connsiteX20" fmla="*/ 533400 w 1638542"/>
                          <a:gd name="connsiteY20" fmla="*/ 409575 h 1147005"/>
                          <a:gd name="connsiteX21" fmla="*/ 495300 w 1638542"/>
                          <a:gd name="connsiteY21" fmla="*/ 371475 h 1147005"/>
                          <a:gd name="connsiteX22" fmla="*/ 485775 w 1638542"/>
                          <a:gd name="connsiteY22" fmla="*/ 342900 h 1147005"/>
                          <a:gd name="connsiteX23" fmla="*/ 466725 w 1638542"/>
                          <a:gd name="connsiteY23" fmla="*/ 304800 h 1147005"/>
                          <a:gd name="connsiteX24" fmla="*/ 409575 w 1638542"/>
                          <a:gd name="connsiteY24" fmla="*/ 228600 h 1147005"/>
                          <a:gd name="connsiteX25" fmla="*/ 381000 w 1638542"/>
                          <a:gd name="connsiteY25" fmla="*/ 219075 h 1147005"/>
                          <a:gd name="connsiteX26" fmla="*/ 352425 w 1638542"/>
                          <a:gd name="connsiteY26" fmla="*/ 161925 h 1147005"/>
                          <a:gd name="connsiteX27" fmla="*/ 323850 w 1638542"/>
                          <a:gd name="connsiteY27" fmla="*/ 152400 h 1147005"/>
                          <a:gd name="connsiteX28" fmla="*/ 209550 w 1638542"/>
                          <a:gd name="connsiteY28" fmla="*/ 161925 h 1147005"/>
                          <a:gd name="connsiteX29" fmla="*/ 142875 w 1638542"/>
                          <a:gd name="connsiteY29" fmla="*/ 209550 h 1147005"/>
                          <a:gd name="connsiteX30" fmla="*/ 76200 w 1638542"/>
                          <a:gd name="connsiteY30" fmla="*/ 285750 h 1147005"/>
                          <a:gd name="connsiteX31" fmla="*/ 66675 w 1638542"/>
                          <a:gd name="connsiteY31" fmla="*/ 314325 h 1147005"/>
                          <a:gd name="connsiteX32" fmla="*/ 47625 w 1638542"/>
                          <a:gd name="connsiteY32" fmla="*/ 342900 h 1147005"/>
                          <a:gd name="connsiteX33" fmla="*/ 19050 w 1638542"/>
                          <a:gd name="connsiteY33" fmla="*/ 390525 h 1147005"/>
                          <a:gd name="connsiteX34" fmla="*/ 9525 w 1638542"/>
                          <a:gd name="connsiteY34" fmla="*/ 466725 h 1147005"/>
                          <a:gd name="connsiteX35" fmla="*/ 0 w 1638542"/>
                          <a:gd name="connsiteY35" fmla="*/ 495300 h 1147005"/>
                          <a:gd name="connsiteX36" fmla="*/ 9525 w 1638542"/>
                          <a:gd name="connsiteY36" fmla="*/ 752475 h 1147005"/>
                          <a:gd name="connsiteX37" fmla="*/ 28575 w 1638542"/>
                          <a:gd name="connsiteY37" fmla="*/ 781050 h 1147005"/>
                          <a:gd name="connsiteX38" fmla="*/ 38100 w 1638542"/>
                          <a:gd name="connsiteY38" fmla="*/ 809625 h 1147005"/>
                          <a:gd name="connsiteX39" fmla="*/ 85725 w 1638542"/>
                          <a:gd name="connsiteY39" fmla="*/ 866775 h 1147005"/>
                          <a:gd name="connsiteX40" fmla="*/ 133350 w 1638542"/>
                          <a:gd name="connsiteY40" fmla="*/ 942975 h 1147005"/>
                          <a:gd name="connsiteX41" fmla="*/ 152400 w 1638542"/>
                          <a:gd name="connsiteY41" fmla="*/ 971550 h 1147005"/>
                          <a:gd name="connsiteX42" fmla="*/ 171450 w 1638542"/>
                          <a:gd name="connsiteY42" fmla="*/ 1009650 h 1147005"/>
                          <a:gd name="connsiteX43" fmla="*/ 200025 w 1638542"/>
                          <a:gd name="connsiteY43" fmla="*/ 1028700 h 1147005"/>
                          <a:gd name="connsiteX44" fmla="*/ 283845 w 1638542"/>
                          <a:gd name="connsiteY44" fmla="*/ 1003882 h 1147005"/>
                          <a:gd name="connsiteX45" fmla="*/ 342900 w 1638542"/>
                          <a:gd name="connsiteY45" fmla="*/ 971550 h 1147005"/>
                          <a:gd name="connsiteX46" fmla="*/ 371475 w 1638542"/>
                          <a:gd name="connsiteY46" fmla="*/ 962025 h 1147005"/>
                          <a:gd name="connsiteX47" fmla="*/ 400050 w 1638542"/>
                          <a:gd name="connsiteY47" fmla="*/ 942975 h 1147005"/>
                          <a:gd name="connsiteX48" fmla="*/ 428625 w 1638542"/>
                          <a:gd name="connsiteY48" fmla="*/ 933450 h 1147005"/>
                          <a:gd name="connsiteX49" fmla="*/ 457200 w 1638542"/>
                          <a:gd name="connsiteY49" fmla="*/ 914400 h 1147005"/>
                          <a:gd name="connsiteX50" fmla="*/ 523875 w 1638542"/>
                          <a:gd name="connsiteY50" fmla="*/ 895350 h 1147005"/>
                          <a:gd name="connsiteX51" fmla="*/ 571500 w 1638542"/>
                          <a:gd name="connsiteY51" fmla="*/ 866775 h 1147005"/>
                          <a:gd name="connsiteX52" fmla="*/ 828675 w 1638542"/>
                          <a:gd name="connsiteY52" fmla="*/ 866775 h 1147005"/>
                          <a:gd name="connsiteX53" fmla="*/ 828675 w 1638542"/>
                          <a:gd name="connsiteY53" fmla="*/ 990600 h 1147005"/>
                          <a:gd name="connsiteX54" fmla="*/ 828675 w 1638542"/>
                          <a:gd name="connsiteY54" fmla="*/ 1021110 h 1147005"/>
                          <a:gd name="connsiteX55" fmla="*/ 843915 w 1638542"/>
                          <a:gd name="connsiteY55" fmla="*/ 1057275 h 1147005"/>
                          <a:gd name="connsiteX56" fmla="*/ 895350 w 1638542"/>
                          <a:gd name="connsiteY56" fmla="*/ 1140840 h 1147005"/>
                          <a:gd name="connsiteX57" fmla="*/ 933450 w 1638542"/>
                          <a:gd name="connsiteY57" fmla="*/ 1019175 h 1147005"/>
                          <a:gd name="connsiteX58" fmla="*/ 914400 w 1638542"/>
                          <a:gd name="connsiteY58" fmla="*/ 990600 h 1147005"/>
                          <a:gd name="connsiteX59" fmla="*/ 933450 w 1638542"/>
                          <a:gd name="connsiteY59" fmla="*/ 1047750 h 1147005"/>
                          <a:gd name="connsiteX60" fmla="*/ 986790 w 1638542"/>
                          <a:gd name="connsiteY60" fmla="*/ 1116473 h 1147005"/>
                          <a:gd name="connsiteX61" fmla="*/ 1057275 w 1638542"/>
                          <a:gd name="connsiteY61" fmla="*/ 1143000 h 1147005"/>
                          <a:gd name="connsiteX62" fmla="*/ 1028700 w 1638542"/>
                          <a:gd name="connsiteY62" fmla="*/ 1009650 h 1147005"/>
                          <a:gd name="connsiteX63" fmla="*/ 1009650 w 1638542"/>
                          <a:gd name="connsiteY63" fmla="*/ 981075 h 1147005"/>
                          <a:gd name="connsiteX64" fmla="*/ 1028700 w 1638542"/>
                          <a:gd name="connsiteY64" fmla="*/ 876300 h 1147005"/>
                          <a:gd name="connsiteX65" fmla="*/ 1116056 w 1638542"/>
                          <a:gd name="connsiteY65" fmla="*/ 895616 h 1147005"/>
                          <a:gd name="connsiteX66" fmla="*/ 1240155 w 1638542"/>
                          <a:gd name="connsiteY66" fmla="*/ 912427 h 1147005"/>
                          <a:gd name="connsiteX67" fmla="*/ 1390650 w 1638542"/>
                          <a:gd name="connsiteY67" fmla="*/ 885825 h 1147005"/>
                          <a:gd name="connsiteX68" fmla="*/ 1485900 w 1638542"/>
                          <a:gd name="connsiteY68" fmla="*/ 838200 h 1147005"/>
                          <a:gd name="connsiteX69" fmla="*/ 1514475 w 1638542"/>
                          <a:gd name="connsiteY69" fmla="*/ 828675 h 1147005"/>
                          <a:gd name="connsiteX70" fmla="*/ 1552575 w 1638542"/>
                          <a:gd name="connsiteY70" fmla="*/ 771525 h 1147005"/>
                          <a:gd name="connsiteX71" fmla="*/ 1571625 w 1638542"/>
                          <a:gd name="connsiteY71" fmla="*/ 742950 h 1147005"/>
                          <a:gd name="connsiteX72" fmla="*/ 1581150 w 1638542"/>
                          <a:gd name="connsiteY72" fmla="*/ 704850 h 1147005"/>
                          <a:gd name="connsiteX73" fmla="*/ 1562100 w 1638542"/>
                          <a:gd name="connsiteY73" fmla="*/ 466725 h 1147005"/>
                          <a:gd name="connsiteX74" fmla="*/ 1552575 w 1638542"/>
                          <a:gd name="connsiteY74" fmla="*/ 438150 h 1147005"/>
                          <a:gd name="connsiteX75" fmla="*/ 1535430 w 1638542"/>
                          <a:gd name="connsiteY75" fmla="*/ 401947 h 1147005"/>
                          <a:gd name="connsiteX76" fmla="*/ 1514475 w 1638542"/>
                          <a:gd name="connsiteY76" fmla="*/ 371475 h 1147005"/>
                          <a:gd name="connsiteX77" fmla="*/ 1514475 w 1638542"/>
                          <a:gd name="connsiteY77" fmla="*/ 190500 h 1147005"/>
                          <a:gd name="connsiteX78" fmla="*/ 1533525 w 1638542"/>
                          <a:gd name="connsiteY78" fmla="*/ 161925 h 1147005"/>
                          <a:gd name="connsiteX79" fmla="*/ 1562100 w 1638542"/>
                          <a:gd name="connsiteY79" fmla="*/ 142875 h 1147005"/>
                          <a:gd name="connsiteX80" fmla="*/ 1600200 w 1638542"/>
                          <a:gd name="connsiteY80" fmla="*/ 114300 h 1147005"/>
                          <a:gd name="connsiteX81" fmla="*/ 1638300 w 1638542"/>
                          <a:gd name="connsiteY81" fmla="*/ 95250 h 1147005"/>
                          <a:gd name="connsiteX82" fmla="*/ 1590675 w 1638542"/>
                          <a:gd name="connsiteY82" fmla="*/ 51457 h 1147005"/>
                          <a:gd name="connsiteX0" fmla="*/ 1590675 w 1638542"/>
                          <a:gd name="connsiteY0" fmla="*/ 51457 h 1147005"/>
                          <a:gd name="connsiteX1" fmla="*/ 1600200 w 1638542"/>
                          <a:gd name="connsiteY1" fmla="*/ 57150 h 1147005"/>
                          <a:gd name="connsiteX2" fmla="*/ 1524000 w 1638542"/>
                          <a:gd name="connsiteY2" fmla="*/ 9562 h 1147005"/>
                          <a:gd name="connsiteX3" fmla="*/ 1457325 w 1638542"/>
                          <a:gd name="connsiteY3" fmla="*/ 0 h 1147005"/>
                          <a:gd name="connsiteX4" fmla="*/ 1409700 w 1638542"/>
                          <a:gd name="connsiteY4" fmla="*/ 9525 h 1147005"/>
                          <a:gd name="connsiteX5" fmla="*/ 1381125 w 1638542"/>
                          <a:gd name="connsiteY5" fmla="*/ 38100 h 1147005"/>
                          <a:gd name="connsiteX6" fmla="*/ 1350645 w 1638542"/>
                          <a:gd name="connsiteY6" fmla="*/ 74378 h 1147005"/>
                          <a:gd name="connsiteX7" fmla="*/ 1323975 w 1638542"/>
                          <a:gd name="connsiteY7" fmla="*/ 104775 h 1147005"/>
                          <a:gd name="connsiteX8" fmla="*/ 1314450 w 1638542"/>
                          <a:gd name="connsiteY8" fmla="*/ 142875 h 1147005"/>
                          <a:gd name="connsiteX9" fmla="*/ 1295400 w 1638542"/>
                          <a:gd name="connsiteY9" fmla="*/ 171450 h 1147005"/>
                          <a:gd name="connsiteX10" fmla="*/ 1266825 w 1638542"/>
                          <a:gd name="connsiteY10" fmla="*/ 219075 h 1147005"/>
                          <a:gd name="connsiteX11" fmla="*/ 1249680 w 1638542"/>
                          <a:gd name="connsiteY11" fmla="*/ 236265 h 1147005"/>
                          <a:gd name="connsiteX12" fmla="*/ 1219200 w 1638542"/>
                          <a:gd name="connsiteY12" fmla="*/ 276225 h 1147005"/>
                          <a:gd name="connsiteX13" fmla="*/ 1143000 w 1638542"/>
                          <a:gd name="connsiteY13" fmla="*/ 361950 h 1147005"/>
                          <a:gd name="connsiteX14" fmla="*/ 1114425 w 1638542"/>
                          <a:gd name="connsiteY14" fmla="*/ 371475 h 1147005"/>
                          <a:gd name="connsiteX15" fmla="*/ 1057275 w 1638542"/>
                          <a:gd name="connsiteY15" fmla="*/ 409575 h 1147005"/>
                          <a:gd name="connsiteX16" fmla="*/ 1028700 w 1638542"/>
                          <a:gd name="connsiteY16" fmla="*/ 428625 h 1147005"/>
                          <a:gd name="connsiteX17" fmla="*/ 923925 w 1638542"/>
                          <a:gd name="connsiteY17" fmla="*/ 466725 h 1147005"/>
                          <a:gd name="connsiteX18" fmla="*/ 619125 w 1638542"/>
                          <a:gd name="connsiteY18" fmla="*/ 457200 h 1147005"/>
                          <a:gd name="connsiteX19" fmla="*/ 628650 w 1638542"/>
                          <a:gd name="connsiteY19" fmla="*/ 476138 h 1147005"/>
                          <a:gd name="connsiteX20" fmla="*/ 533400 w 1638542"/>
                          <a:gd name="connsiteY20" fmla="*/ 409575 h 1147005"/>
                          <a:gd name="connsiteX21" fmla="*/ 495300 w 1638542"/>
                          <a:gd name="connsiteY21" fmla="*/ 371475 h 1147005"/>
                          <a:gd name="connsiteX22" fmla="*/ 485775 w 1638542"/>
                          <a:gd name="connsiteY22" fmla="*/ 342900 h 1147005"/>
                          <a:gd name="connsiteX23" fmla="*/ 466725 w 1638542"/>
                          <a:gd name="connsiteY23" fmla="*/ 304800 h 1147005"/>
                          <a:gd name="connsiteX24" fmla="*/ 409575 w 1638542"/>
                          <a:gd name="connsiteY24" fmla="*/ 228600 h 1147005"/>
                          <a:gd name="connsiteX25" fmla="*/ 381000 w 1638542"/>
                          <a:gd name="connsiteY25" fmla="*/ 219075 h 1147005"/>
                          <a:gd name="connsiteX26" fmla="*/ 352425 w 1638542"/>
                          <a:gd name="connsiteY26" fmla="*/ 161925 h 1147005"/>
                          <a:gd name="connsiteX27" fmla="*/ 323850 w 1638542"/>
                          <a:gd name="connsiteY27" fmla="*/ 152400 h 1147005"/>
                          <a:gd name="connsiteX28" fmla="*/ 209550 w 1638542"/>
                          <a:gd name="connsiteY28" fmla="*/ 161925 h 1147005"/>
                          <a:gd name="connsiteX29" fmla="*/ 142875 w 1638542"/>
                          <a:gd name="connsiteY29" fmla="*/ 209550 h 1147005"/>
                          <a:gd name="connsiteX30" fmla="*/ 76200 w 1638542"/>
                          <a:gd name="connsiteY30" fmla="*/ 285750 h 1147005"/>
                          <a:gd name="connsiteX31" fmla="*/ 66675 w 1638542"/>
                          <a:gd name="connsiteY31" fmla="*/ 314325 h 1147005"/>
                          <a:gd name="connsiteX32" fmla="*/ 47625 w 1638542"/>
                          <a:gd name="connsiteY32" fmla="*/ 342900 h 1147005"/>
                          <a:gd name="connsiteX33" fmla="*/ 19050 w 1638542"/>
                          <a:gd name="connsiteY33" fmla="*/ 390525 h 1147005"/>
                          <a:gd name="connsiteX34" fmla="*/ 9525 w 1638542"/>
                          <a:gd name="connsiteY34" fmla="*/ 466725 h 1147005"/>
                          <a:gd name="connsiteX35" fmla="*/ 0 w 1638542"/>
                          <a:gd name="connsiteY35" fmla="*/ 495300 h 1147005"/>
                          <a:gd name="connsiteX36" fmla="*/ 9525 w 1638542"/>
                          <a:gd name="connsiteY36" fmla="*/ 752475 h 1147005"/>
                          <a:gd name="connsiteX37" fmla="*/ 28575 w 1638542"/>
                          <a:gd name="connsiteY37" fmla="*/ 781050 h 1147005"/>
                          <a:gd name="connsiteX38" fmla="*/ 38100 w 1638542"/>
                          <a:gd name="connsiteY38" fmla="*/ 809625 h 1147005"/>
                          <a:gd name="connsiteX39" fmla="*/ 85725 w 1638542"/>
                          <a:gd name="connsiteY39" fmla="*/ 866775 h 1147005"/>
                          <a:gd name="connsiteX40" fmla="*/ 133350 w 1638542"/>
                          <a:gd name="connsiteY40" fmla="*/ 942975 h 1147005"/>
                          <a:gd name="connsiteX41" fmla="*/ 152400 w 1638542"/>
                          <a:gd name="connsiteY41" fmla="*/ 971550 h 1147005"/>
                          <a:gd name="connsiteX42" fmla="*/ 171450 w 1638542"/>
                          <a:gd name="connsiteY42" fmla="*/ 1009650 h 1147005"/>
                          <a:gd name="connsiteX43" fmla="*/ 209550 w 1638542"/>
                          <a:gd name="connsiteY43" fmla="*/ 1041983 h 1147005"/>
                          <a:gd name="connsiteX44" fmla="*/ 283845 w 1638542"/>
                          <a:gd name="connsiteY44" fmla="*/ 1003882 h 1147005"/>
                          <a:gd name="connsiteX45" fmla="*/ 342900 w 1638542"/>
                          <a:gd name="connsiteY45" fmla="*/ 971550 h 1147005"/>
                          <a:gd name="connsiteX46" fmla="*/ 371475 w 1638542"/>
                          <a:gd name="connsiteY46" fmla="*/ 962025 h 1147005"/>
                          <a:gd name="connsiteX47" fmla="*/ 400050 w 1638542"/>
                          <a:gd name="connsiteY47" fmla="*/ 942975 h 1147005"/>
                          <a:gd name="connsiteX48" fmla="*/ 428625 w 1638542"/>
                          <a:gd name="connsiteY48" fmla="*/ 933450 h 1147005"/>
                          <a:gd name="connsiteX49" fmla="*/ 457200 w 1638542"/>
                          <a:gd name="connsiteY49" fmla="*/ 914400 h 1147005"/>
                          <a:gd name="connsiteX50" fmla="*/ 523875 w 1638542"/>
                          <a:gd name="connsiteY50" fmla="*/ 895350 h 1147005"/>
                          <a:gd name="connsiteX51" fmla="*/ 571500 w 1638542"/>
                          <a:gd name="connsiteY51" fmla="*/ 866775 h 1147005"/>
                          <a:gd name="connsiteX52" fmla="*/ 828675 w 1638542"/>
                          <a:gd name="connsiteY52" fmla="*/ 866775 h 1147005"/>
                          <a:gd name="connsiteX53" fmla="*/ 828675 w 1638542"/>
                          <a:gd name="connsiteY53" fmla="*/ 990600 h 1147005"/>
                          <a:gd name="connsiteX54" fmla="*/ 828675 w 1638542"/>
                          <a:gd name="connsiteY54" fmla="*/ 1021110 h 1147005"/>
                          <a:gd name="connsiteX55" fmla="*/ 843915 w 1638542"/>
                          <a:gd name="connsiteY55" fmla="*/ 1057275 h 1147005"/>
                          <a:gd name="connsiteX56" fmla="*/ 895350 w 1638542"/>
                          <a:gd name="connsiteY56" fmla="*/ 1140840 h 1147005"/>
                          <a:gd name="connsiteX57" fmla="*/ 933450 w 1638542"/>
                          <a:gd name="connsiteY57" fmla="*/ 1019175 h 1147005"/>
                          <a:gd name="connsiteX58" fmla="*/ 914400 w 1638542"/>
                          <a:gd name="connsiteY58" fmla="*/ 990600 h 1147005"/>
                          <a:gd name="connsiteX59" fmla="*/ 933450 w 1638542"/>
                          <a:gd name="connsiteY59" fmla="*/ 1047750 h 1147005"/>
                          <a:gd name="connsiteX60" fmla="*/ 986790 w 1638542"/>
                          <a:gd name="connsiteY60" fmla="*/ 1116473 h 1147005"/>
                          <a:gd name="connsiteX61" fmla="*/ 1057275 w 1638542"/>
                          <a:gd name="connsiteY61" fmla="*/ 1143000 h 1147005"/>
                          <a:gd name="connsiteX62" fmla="*/ 1028700 w 1638542"/>
                          <a:gd name="connsiteY62" fmla="*/ 1009650 h 1147005"/>
                          <a:gd name="connsiteX63" fmla="*/ 1009650 w 1638542"/>
                          <a:gd name="connsiteY63" fmla="*/ 981075 h 1147005"/>
                          <a:gd name="connsiteX64" fmla="*/ 1028700 w 1638542"/>
                          <a:gd name="connsiteY64" fmla="*/ 876300 h 1147005"/>
                          <a:gd name="connsiteX65" fmla="*/ 1116056 w 1638542"/>
                          <a:gd name="connsiteY65" fmla="*/ 895616 h 1147005"/>
                          <a:gd name="connsiteX66" fmla="*/ 1240155 w 1638542"/>
                          <a:gd name="connsiteY66" fmla="*/ 912427 h 1147005"/>
                          <a:gd name="connsiteX67" fmla="*/ 1390650 w 1638542"/>
                          <a:gd name="connsiteY67" fmla="*/ 885825 h 1147005"/>
                          <a:gd name="connsiteX68" fmla="*/ 1485900 w 1638542"/>
                          <a:gd name="connsiteY68" fmla="*/ 838200 h 1147005"/>
                          <a:gd name="connsiteX69" fmla="*/ 1514475 w 1638542"/>
                          <a:gd name="connsiteY69" fmla="*/ 828675 h 1147005"/>
                          <a:gd name="connsiteX70" fmla="*/ 1552575 w 1638542"/>
                          <a:gd name="connsiteY70" fmla="*/ 771525 h 1147005"/>
                          <a:gd name="connsiteX71" fmla="*/ 1571625 w 1638542"/>
                          <a:gd name="connsiteY71" fmla="*/ 742950 h 1147005"/>
                          <a:gd name="connsiteX72" fmla="*/ 1581150 w 1638542"/>
                          <a:gd name="connsiteY72" fmla="*/ 704850 h 1147005"/>
                          <a:gd name="connsiteX73" fmla="*/ 1562100 w 1638542"/>
                          <a:gd name="connsiteY73" fmla="*/ 466725 h 1147005"/>
                          <a:gd name="connsiteX74" fmla="*/ 1552575 w 1638542"/>
                          <a:gd name="connsiteY74" fmla="*/ 438150 h 1147005"/>
                          <a:gd name="connsiteX75" fmla="*/ 1535430 w 1638542"/>
                          <a:gd name="connsiteY75" fmla="*/ 401947 h 1147005"/>
                          <a:gd name="connsiteX76" fmla="*/ 1514475 w 1638542"/>
                          <a:gd name="connsiteY76" fmla="*/ 371475 h 1147005"/>
                          <a:gd name="connsiteX77" fmla="*/ 1514475 w 1638542"/>
                          <a:gd name="connsiteY77" fmla="*/ 190500 h 1147005"/>
                          <a:gd name="connsiteX78" fmla="*/ 1533525 w 1638542"/>
                          <a:gd name="connsiteY78" fmla="*/ 161925 h 1147005"/>
                          <a:gd name="connsiteX79" fmla="*/ 1562100 w 1638542"/>
                          <a:gd name="connsiteY79" fmla="*/ 142875 h 1147005"/>
                          <a:gd name="connsiteX80" fmla="*/ 1600200 w 1638542"/>
                          <a:gd name="connsiteY80" fmla="*/ 114300 h 1147005"/>
                          <a:gd name="connsiteX81" fmla="*/ 1638300 w 1638542"/>
                          <a:gd name="connsiteY81" fmla="*/ 95250 h 1147005"/>
                          <a:gd name="connsiteX82" fmla="*/ 1590675 w 1638542"/>
                          <a:gd name="connsiteY82" fmla="*/ 51457 h 1147005"/>
                          <a:gd name="connsiteX0" fmla="*/ 1590675 w 1638542"/>
                          <a:gd name="connsiteY0" fmla="*/ 51457 h 1147005"/>
                          <a:gd name="connsiteX1" fmla="*/ 1600200 w 1638542"/>
                          <a:gd name="connsiteY1" fmla="*/ 57150 h 1147005"/>
                          <a:gd name="connsiteX2" fmla="*/ 1524000 w 1638542"/>
                          <a:gd name="connsiteY2" fmla="*/ 9562 h 1147005"/>
                          <a:gd name="connsiteX3" fmla="*/ 1457325 w 1638542"/>
                          <a:gd name="connsiteY3" fmla="*/ 0 h 1147005"/>
                          <a:gd name="connsiteX4" fmla="*/ 1409700 w 1638542"/>
                          <a:gd name="connsiteY4" fmla="*/ 9525 h 1147005"/>
                          <a:gd name="connsiteX5" fmla="*/ 1381125 w 1638542"/>
                          <a:gd name="connsiteY5" fmla="*/ 38100 h 1147005"/>
                          <a:gd name="connsiteX6" fmla="*/ 1350645 w 1638542"/>
                          <a:gd name="connsiteY6" fmla="*/ 74378 h 1147005"/>
                          <a:gd name="connsiteX7" fmla="*/ 1323975 w 1638542"/>
                          <a:gd name="connsiteY7" fmla="*/ 104775 h 1147005"/>
                          <a:gd name="connsiteX8" fmla="*/ 1314450 w 1638542"/>
                          <a:gd name="connsiteY8" fmla="*/ 142875 h 1147005"/>
                          <a:gd name="connsiteX9" fmla="*/ 1295400 w 1638542"/>
                          <a:gd name="connsiteY9" fmla="*/ 171450 h 1147005"/>
                          <a:gd name="connsiteX10" fmla="*/ 1266825 w 1638542"/>
                          <a:gd name="connsiteY10" fmla="*/ 219075 h 1147005"/>
                          <a:gd name="connsiteX11" fmla="*/ 1249680 w 1638542"/>
                          <a:gd name="connsiteY11" fmla="*/ 236265 h 1147005"/>
                          <a:gd name="connsiteX12" fmla="*/ 1219200 w 1638542"/>
                          <a:gd name="connsiteY12" fmla="*/ 276225 h 1147005"/>
                          <a:gd name="connsiteX13" fmla="*/ 1143000 w 1638542"/>
                          <a:gd name="connsiteY13" fmla="*/ 361950 h 1147005"/>
                          <a:gd name="connsiteX14" fmla="*/ 1114425 w 1638542"/>
                          <a:gd name="connsiteY14" fmla="*/ 371475 h 1147005"/>
                          <a:gd name="connsiteX15" fmla="*/ 1057275 w 1638542"/>
                          <a:gd name="connsiteY15" fmla="*/ 409575 h 1147005"/>
                          <a:gd name="connsiteX16" fmla="*/ 1028700 w 1638542"/>
                          <a:gd name="connsiteY16" fmla="*/ 428625 h 1147005"/>
                          <a:gd name="connsiteX17" fmla="*/ 923925 w 1638542"/>
                          <a:gd name="connsiteY17" fmla="*/ 466725 h 1147005"/>
                          <a:gd name="connsiteX18" fmla="*/ 619125 w 1638542"/>
                          <a:gd name="connsiteY18" fmla="*/ 457200 h 1147005"/>
                          <a:gd name="connsiteX19" fmla="*/ 628650 w 1638542"/>
                          <a:gd name="connsiteY19" fmla="*/ 476138 h 1147005"/>
                          <a:gd name="connsiteX20" fmla="*/ 533400 w 1638542"/>
                          <a:gd name="connsiteY20" fmla="*/ 409575 h 1147005"/>
                          <a:gd name="connsiteX21" fmla="*/ 495300 w 1638542"/>
                          <a:gd name="connsiteY21" fmla="*/ 371475 h 1147005"/>
                          <a:gd name="connsiteX22" fmla="*/ 485775 w 1638542"/>
                          <a:gd name="connsiteY22" fmla="*/ 342900 h 1147005"/>
                          <a:gd name="connsiteX23" fmla="*/ 466725 w 1638542"/>
                          <a:gd name="connsiteY23" fmla="*/ 304800 h 1147005"/>
                          <a:gd name="connsiteX24" fmla="*/ 409575 w 1638542"/>
                          <a:gd name="connsiteY24" fmla="*/ 228600 h 1147005"/>
                          <a:gd name="connsiteX25" fmla="*/ 381000 w 1638542"/>
                          <a:gd name="connsiteY25" fmla="*/ 219075 h 1147005"/>
                          <a:gd name="connsiteX26" fmla="*/ 352425 w 1638542"/>
                          <a:gd name="connsiteY26" fmla="*/ 161925 h 1147005"/>
                          <a:gd name="connsiteX27" fmla="*/ 323850 w 1638542"/>
                          <a:gd name="connsiteY27" fmla="*/ 152400 h 1147005"/>
                          <a:gd name="connsiteX28" fmla="*/ 209550 w 1638542"/>
                          <a:gd name="connsiteY28" fmla="*/ 161925 h 1147005"/>
                          <a:gd name="connsiteX29" fmla="*/ 142875 w 1638542"/>
                          <a:gd name="connsiteY29" fmla="*/ 209550 h 1147005"/>
                          <a:gd name="connsiteX30" fmla="*/ 76200 w 1638542"/>
                          <a:gd name="connsiteY30" fmla="*/ 285750 h 1147005"/>
                          <a:gd name="connsiteX31" fmla="*/ 66675 w 1638542"/>
                          <a:gd name="connsiteY31" fmla="*/ 314325 h 1147005"/>
                          <a:gd name="connsiteX32" fmla="*/ 47625 w 1638542"/>
                          <a:gd name="connsiteY32" fmla="*/ 342900 h 1147005"/>
                          <a:gd name="connsiteX33" fmla="*/ 19050 w 1638542"/>
                          <a:gd name="connsiteY33" fmla="*/ 390525 h 1147005"/>
                          <a:gd name="connsiteX34" fmla="*/ 9525 w 1638542"/>
                          <a:gd name="connsiteY34" fmla="*/ 466725 h 1147005"/>
                          <a:gd name="connsiteX35" fmla="*/ 0 w 1638542"/>
                          <a:gd name="connsiteY35" fmla="*/ 495300 h 1147005"/>
                          <a:gd name="connsiteX36" fmla="*/ 9525 w 1638542"/>
                          <a:gd name="connsiteY36" fmla="*/ 752475 h 1147005"/>
                          <a:gd name="connsiteX37" fmla="*/ 28575 w 1638542"/>
                          <a:gd name="connsiteY37" fmla="*/ 781050 h 1147005"/>
                          <a:gd name="connsiteX38" fmla="*/ 38100 w 1638542"/>
                          <a:gd name="connsiteY38" fmla="*/ 809625 h 1147005"/>
                          <a:gd name="connsiteX39" fmla="*/ 85725 w 1638542"/>
                          <a:gd name="connsiteY39" fmla="*/ 866775 h 1147005"/>
                          <a:gd name="connsiteX40" fmla="*/ 133350 w 1638542"/>
                          <a:gd name="connsiteY40" fmla="*/ 942975 h 1147005"/>
                          <a:gd name="connsiteX41" fmla="*/ 152400 w 1638542"/>
                          <a:gd name="connsiteY41" fmla="*/ 971550 h 1147005"/>
                          <a:gd name="connsiteX42" fmla="*/ 171450 w 1638542"/>
                          <a:gd name="connsiteY42" fmla="*/ 1009650 h 1147005"/>
                          <a:gd name="connsiteX43" fmla="*/ 209550 w 1638542"/>
                          <a:gd name="connsiteY43" fmla="*/ 1041983 h 1147005"/>
                          <a:gd name="connsiteX44" fmla="*/ 293370 w 1638542"/>
                          <a:gd name="connsiteY44" fmla="*/ 996292 h 1147005"/>
                          <a:gd name="connsiteX45" fmla="*/ 342900 w 1638542"/>
                          <a:gd name="connsiteY45" fmla="*/ 971550 h 1147005"/>
                          <a:gd name="connsiteX46" fmla="*/ 371475 w 1638542"/>
                          <a:gd name="connsiteY46" fmla="*/ 962025 h 1147005"/>
                          <a:gd name="connsiteX47" fmla="*/ 400050 w 1638542"/>
                          <a:gd name="connsiteY47" fmla="*/ 942975 h 1147005"/>
                          <a:gd name="connsiteX48" fmla="*/ 428625 w 1638542"/>
                          <a:gd name="connsiteY48" fmla="*/ 933450 h 1147005"/>
                          <a:gd name="connsiteX49" fmla="*/ 457200 w 1638542"/>
                          <a:gd name="connsiteY49" fmla="*/ 914400 h 1147005"/>
                          <a:gd name="connsiteX50" fmla="*/ 523875 w 1638542"/>
                          <a:gd name="connsiteY50" fmla="*/ 895350 h 1147005"/>
                          <a:gd name="connsiteX51" fmla="*/ 571500 w 1638542"/>
                          <a:gd name="connsiteY51" fmla="*/ 866775 h 1147005"/>
                          <a:gd name="connsiteX52" fmla="*/ 828675 w 1638542"/>
                          <a:gd name="connsiteY52" fmla="*/ 866775 h 1147005"/>
                          <a:gd name="connsiteX53" fmla="*/ 828675 w 1638542"/>
                          <a:gd name="connsiteY53" fmla="*/ 990600 h 1147005"/>
                          <a:gd name="connsiteX54" fmla="*/ 828675 w 1638542"/>
                          <a:gd name="connsiteY54" fmla="*/ 1021110 h 1147005"/>
                          <a:gd name="connsiteX55" fmla="*/ 843915 w 1638542"/>
                          <a:gd name="connsiteY55" fmla="*/ 1057275 h 1147005"/>
                          <a:gd name="connsiteX56" fmla="*/ 895350 w 1638542"/>
                          <a:gd name="connsiteY56" fmla="*/ 1140840 h 1147005"/>
                          <a:gd name="connsiteX57" fmla="*/ 933450 w 1638542"/>
                          <a:gd name="connsiteY57" fmla="*/ 1019175 h 1147005"/>
                          <a:gd name="connsiteX58" fmla="*/ 914400 w 1638542"/>
                          <a:gd name="connsiteY58" fmla="*/ 990600 h 1147005"/>
                          <a:gd name="connsiteX59" fmla="*/ 933450 w 1638542"/>
                          <a:gd name="connsiteY59" fmla="*/ 1047750 h 1147005"/>
                          <a:gd name="connsiteX60" fmla="*/ 986790 w 1638542"/>
                          <a:gd name="connsiteY60" fmla="*/ 1116473 h 1147005"/>
                          <a:gd name="connsiteX61" fmla="*/ 1057275 w 1638542"/>
                          <a:gd name="connsiteY61" fmla="*/ 1143000 h 1147005"/>
                          <a:gd name="connsiteX62" fmla="*/ 1028700 w 1638542"/>
                          <a:gd name="connsiteY62" fmla="*/ 1009650 h 1147005"/>
                          <a:gd name="connsiteX63" fmla="*/ 1009650 w 1638542"/>
                          <a:gd name="connsiteY63" fmla="*/ 981075 h 1147005"/>
                          <a:gd name="connsiteX64" fmla="*/ 1028700 w 1638542"/>
                          <a:gd name="connsiteY64" fmla="*/ 876300 h 1147005"/>
                          <a:gd name="connsiteX65" fmla="*/ 1116056 w 1638542"/>
                          <a:gd name="connsiteY65" fmla="*/ 895616 h 1147005"/>
                          <a:gd name="connsiteX66" fmla="*/ 1240155 w 1638542"/>
                          <a:gd name="connsiteY66" fmla="*/ 912427 h 1147005"/>
                          <a:gd name="connsiteX67" fmla="*/ 1390650 w 1638542"/>
                          <a:gd name="connsiteY67" fmla="*/ 885825 h 1147005"/>
                          <a:gd name="connsiteX68" fmla="*/ 1485900 w 1638542"/>
                          <a:gd name="connsiteY68" fmla="*/ 838200 h 1147005"/>
                          <a:gd name="connsiteX69" fmla="*/ 1514475 w 1638542"/>
                          <a:gd name="connsiteY69" fmla="*/ 828675 h 1147005"/>
                          <a:gd name="connsiteX70" fmla="*/ 1552575 w 1638542"/>
                          <a:gd name="connsiteY70" fmla="*/ 771525 h 1147005"/>
                          <a:gd name="connsiteX71" fmla="*/ 1571625 w 1638542"/>
                          <a:gd name="connsiteY71" fmla="*/ 742950 h 1147005"/>
                          <a:gd name="connsiteX72" fmla="*/ 1581150 w 1638542"/>
                          <a:gd name="connsiteY72" fmla="*/ 704850 h 1147005"/>
                          <a:gd name="connsiteX73" fmla="*/ 1562100 w 1638542"/>
                          <a:gd name="connsiteY73" fmla="*/ 466725 h 1147005"/>
                          <a:gd name="connsiteX74" fmla="*/ 1552575 w 1638542"/>
                          <a:gd name="connsiteY74" fmla="*/ 438150 h 1147005"/>
                          <a:gd name="connsiteX75" fmla="*/ 1535430 w 1638542"/>
                          <a:gd name="connsiteY75" fmla="*/ 401947 h 1147005"/>
                          <a:gd name="connsiteX76" fmla="*/ 1514475 w 1638542"/>
                          <a:gd name="connsiteY76" fmla="*/ 371475 h 1147005"/>
                          <a:gd name="connsiteX77" fmla="*/ 1514475 w 1638542"/>
                          <a:gd name="connsiteY77" fmla="*/ 190500 h 1147005"/>
                          <a:gd name="connsiteX78" fmla="*/ 1533525 w 1638542"/>
                          <a:gd name="connsiteY78" fmla="*/ 161925 h 1147005"/>
                          <a:gd name="connsiteX79" fmla="*/ 1562100 w 1638542"/>
                          <a:gd name="connsiteY79" fmla="*/ 142875 h 1147005"/>
                          <a:gd name="connsiteX80" fmla="*/ 1600200 w 1638542"/>
                          <a:gd name="connsiteY80" fmla="*/ 114300 h 1147005"/>
                          <a:gd name="connsiteX81" fmla="*/ 1638300 w 1638542"/>
                          <a:gd name="connsiteY81" fmla="*/ 95250 h 1147005"/>
                          <a:gd name="connsiteX82" fmla="*/ 1590675 w 1638542"/>
                          <a:gd name="connsiteY82" fmla="*/ 51457 h 1147005"/>
                          <a:gd name="connsiteX0" fmla="*/ 1590675 w 1638542"/>
                          <a:gd name="connsiteY0" fmla="*/ 51457 h 1147005"/>
                          <a:gd name="connsiteX1" fmla="*/ 1600200 w 1638542"/>
                          <a:gd name="connsiteY1" fmla="*/ 57150 h 1147005"/>
                          <a:gd name="connsiteX2" fmla="*/ 1524000 w 1638542"/>
                          <a:gd name="connsiteY2" fmla="*/ 9562 h 1147005"/>
                          <a:gd name="connsiteX3" fmla="*/ 1457325 w 1638542"/>
                          <a:gd name="connsiteY3" fmla="*/ 0 h 1147005"/>
                          <a:gd name="connsiteX4" fmla="*/ 1409700 w 1638542"/>
                          <a:gd name="connsiteY4" fmla="*/ 9525 h 1147005"/>
                          <a:gd name="connsiteX5" fmla="*/ 1381125 w 1638542"/>
                          <a:gd name="connsiteY5" fmla="*/ 38100 h 1147005"/>
                          <a:gd name="connsiteX6" fmla="*/ 1350645 w 1638542"/>
                          <a:gd name="connsiteY6" fmla="*/ 74378 h 1147005"/>
                          <a:gd name="connsiteX7" fmla="*/ 1323975 w 1638542"/>
                          <a:gd name="connsiteY7" fmla="*/ 104775 h 1147005"/>
                          <a:gd name="connsiteX8" fmla="*/ 1314450 w 1638542"/>
                          <a:gd name="connsiteY8" fmla="*/ 142875 h 1147005"/>
                          <a:gd name="connsiteX9" fmla="*/ 1295400 w 1638542"/>
                          <a:gd name="connsiteY9" fmla="*/ 171450 h 1147005"/>
                          <a:gd name="connsiteX10" fmla="*/ 1266825 w 1638542"/>
                          <a:gd name="connsiteY10" fmla="*/ 219075 h 1147005"/>
                          <a:gd name="connsiteX11" fmla="*/ 1249680 w 1638542"/>
                          <a:gd name="connsiteY11" fmla="*/ 236265 h 1147005"/>
                          <a:gd name="connsiteX12" fmla="*/ 1219200 w 1638542"/>
                          <a:gd name="connsiteY12" fmla="*/ 276225 h 1147005"/>
                          <a:gd name="connsiteX13" fmla="*/ 1143000 w 1638542"/>
                          <a:gd name="connsiteY13" fmla="*/ 361950 h 1147005"/>
                          <a:gd name="connsiteX14" fmla="*/ 1114425 w 1638542"/>
                          <a:gd name="connsiteY14" fmla="*/ 371475 h 1147005"/>
                          <a:gd name="connsiteX15" fmla="*/ 1057275 w 1638542"/>
                          <a:gd name="connsiteY15" fmla="*/ 409575 h 1147005"/>
                          <a:gd name="connsiteX16" fmla="*/ 1028700 w 1638542"/>
                          <a:gd name="connsiteY16" fmla="*/ 428625 h 1147005"/>
                          <a:gd name="connsiteX17" fmla="*/ 923925 w 1638542"/>
                          <a:gd name="connsiteY17" fmla="*/ 466725 h 1147005"/>
                          <a:gd name="connsiteX18" fmla="*/ 619125 w 1638542"/>
                          <a:gd name="connsiteY18" fmla="*/ 457200 h 1147005"/>
                          <a:gd name="connsiteX19" fmla="*/ 596265 w 1638542"/>
                          <a:gd name="connsiteY19" fmla="*/ 445778 h 1147005"/>
                          <a:gd name="connsiteX20" fmla="*/ 533400 w 1638542"/>
                          <a:gd name="connsiteY20" fmla="*/ 409575 h 1147005"/>
                          <a:gd name="connsiteX21" fmla="*/ 495300 w 1638542"/>
                          <a:gd name="connsiteY21" fmla="*/ 371475 h 1147005"/>
                          <a:gd name="connsiteX22" fmla="*/ 485775 w 1638542"/>
                          <a:gd name="connsiteY22" fmla="*/ 342900 h 1147005"/>
                          <a:gd name="connsiteX23" fmla="*/ 466725 w 1638542"/>
                          <a:gd name="connsiteY23" fmla="*/ 304800 h 1147005"/>
                          <a:gd name="connsiteX24" fmla="*/ 409575 w 1638542"/>
                          <a:gd name="connsiteY24" fmla="*/ 228600 h 1147005"/>
                          <a:gd name="connsiteX25" fmla="*/ 381000 w 1638542"/>
                          <a:gd name="connsiteY25" fmla="*/ 219075 h 1147005"/>
                          <a:gd name="connsiteX26" fmla="*/ 352425 w 1638542"/>
                          <a:gd name="connsiteY26" fmla="*/ 161925 h 1147005"/>
                          <a:gd name="connsiteX27" fmla="*/ 323850 w 1638542"/>
                          <a:gd name="connsiteY27" fmla="*/ 152400 h 1147005"/>
                          <a:gd name="connsiteX28" fmla="*/ 209550 w 1638542"/>
                          <a:gd name="connsiteY28" fmla="*/ 161925 h 1147005"/>
                          <a:gd name="connsiteX29" fmla="*/ 142875 w 1638542"/>
                          <a:gd name="connsiteY29" fmla="*/ 209550 h 1147005"/>
                          <a:gd name="connsiteX30" fmla="*/ 76200 w 1638542"/>
                          <a:gd name="connsiteY30" fmla="*/ 285750 h 1147005"/>
                          <a:gd name="connsiteX31" fmla="*/ 66675 w 1638542"/>
                          <a:gd name="connsiteY31" fmla="*/ 314325 h 1147005"/>
                          <a:gd name="connsiteX32" fmla="*/ 47625 w 1638542"/>
                          <a:gd name="connsiteY32" fmla="*/ 342900 h 1147005"/>
                          <a:gd name="connsiteX33" fmla="*/ 19050 w 1638542"/>
                          <a:gd name="connsiteY33" fmla="*/ 390525 h 1147005"/>
                          <a:gd name="connsiteX34" fmla="*/ 9525 w 1638542"/>
                          <a:gd name="connsiteY34" fmla="*/ 466725 h 1147005"/>
                          <a:gd name="connsiteX35" fmla="*/ 0 w 1638542"/>
                          <a:gd name="connsiteY35" fmla="*/ 495300 h 1147005"/>
                          <a:gd name="connsiteX36" fmla="*/ 9525 w 1638542"/>
                          <a:gd name="connsiteY36" fmla="*/ 752475 h 1147005"/>
                          <a:gd name="connsiteX37" fmla="*/ 28575 w 1638542"/>
                          <a:gd name="connsiteY37" fmla="*/ 781050 h 1147005"/>
                          <a:gd name="connsiteX38" fmla="*/ 38100 w 1638542"/>
                          <a:gd name="connsiteY38" fmla="*/ 809625 h 1147005"/>
                          <a:gd name="connsiteX39" fmla="*/ 85725 w 1638542"/>
                          <a:gd name="connsiteY39" fmla="*/ 866775 h 1147005"/>
                          <a:gd name="connsiteX40" fmla="*/ 133350 w 1638542"/>
                          <a:gd name="connsiteY40" fmla="*/ 942975 h 1147005"/>
                          <a:gd name="connsiteX41" fmla="*/ 152400 w 1638542"/>
                          <a:gd name="connsiteY41" fmla="*/ 971550 h 1147005"/>
                          <a:gd name="connsiteX42" fmla="*/ 171450 w 1638542"/>
                          <a:gd name="connsiteY42" fmla="*/ 1009650 h 1147005"/>
                          <a:gd name="connsiteX43" fmla="*/ 209550 w 1638542"/>
                          <a:gd name="connsiteY43" fmla="*/ 1041983 h 1147005"/>
                          <a:gd name="connsiteX44" fmla="*/ 293370 w 1638542"/>
                          <a:gd name="connsiteY44" fmla="*/ 996292 h 1147005"/>
                          <a:gd name="connsiteX45" fmla="*/ 342900 w 1638542"/>
                          <a:gd name="connsiteY45" fmla="*/ 971550 h 1147005"/>
                          <a:gd name="connsiteX46" fmla="*/ 371475 w 1638542"/>
                          <a:gd name="connsiteY46" fmla="*/ 962025 h 1147005"/>
                          <a:gd name="connsiteX47" fmla="*/ 400050 w 1638542"/>
                          <a:gd name="connsiteY47" fmla="*/ 942975 h 1147005"/>
                          <a:gd name="connsiteX48" fmla="*/ 428625 w 1638542"/>
                          <a:gd name="connsiteY48" fmla="*/ 933450 h 1147005"/>
                          <a:gd name="connsiteX49" fmla="*/ 457200 w 1638542"/>
                          <a:gd name="connsiteY49" fmla="*/ 914400 h 1147005"/>
                          <a:gd name="connsiteX50" fmla="*/ 523875 w 1638542"/>
                          <a:gd name="connsiteY50" fmla="*/ 895350 h 1147005"/>
                          <a:gd name="connsiteX51" fmla="*/ 571500 w 1638542"/>
                          <a:gd name="connsiteY51" fmla="*/ 866775 h 1147005"/>
                          <a:gd name="connsiteX52" fmla="*/ 828675 w 1638542"/>
                          <a:gd name="connsiteY52" fmla="*/ 866775 h 1147005"/>
                          <a:gd name="connsiteX53" fmla="*/ 828675 w 1638542"/>
                          <a:gd name="connsiteY53" fmla="*/ 990600 h 1147005"/>
                          <a:gd name="connsiteX54" fmla="*/ 828675 w 1638542"/>
                          <a:gd name="connsiteY54" fmla="*/ 1021110 h 1147005"/>
                          <a:gd name="connsiteX55" fmla="*/ 843915 w 1638542"/>
                          <a:gd name="connsiteY55" fmla="*/ 1057275 h 1147005"/>
                          <a:gd name="connsiteX56" fmla="*/ 895350 w 1638542"/>
                          <a:gd name="connsiteY56" fmla="*/ 1140840 h 1147005"/>
                          <a:gd name="connsiteX57" fmla="*/ 933450 w 1638542"/>
                          <a:gd name="connsiteY57" fmla="*/ 1019175 h 1147005"/>
                          <a:gd name="connsiteX58" fmla="*/ 914400 w 1638542"/>
                          <a:gd name="connsiteY58" fmla="*/ 990600 h 1147005"/>
                          <a:gd name="connsiteX59" fmla="*/ 933450 w 1638542"/>
                          <a:gd name="connsiteY59" fmla="*/ 1047750 h 1147005"/>
                          <a:gd name="connsiteX60" fmla="*/ 986790 w 1638542"/>
                          <a:gd name="connsiteY60" fmla="*/ 1116473 h 1147005"/>
                          <a:gd name="connsiteX61" fmla="*/ 1057275 w 1638542"/>
                          <a:gd name="connsiteY61" fmla="*/ 1143000 h 1147005"/>
                          <a:gd name="connsiteX62" fmla="*/ 1028700 w 1638542"/>
                          <a:gd name="connsiteY62" fmla="*/ 1009650 h 1147005"/>
                          <a:gd name="connsiteX63" fmla="*/ 1009650 w 1638542"/>
                          <a:gd name="connsiteY63" fmla="*/ 981075 h 1147005"/>
                          <a:gd name="connsiteX64" fmla="*/ 1028700 w 1638542"/>
                          <a:gd name="connsiteY64" fmla="*/ 876300 h 1147005"/>
                          <a:gd name="connsiteX65" fmla="*/ 1116056 w 1638542"/>
                          <a:gd name="connsiteY65" fmla="*/ 895616 h 1147005"/>
                          <a:gd name="connsiteX66" fmla="*/ 1240155 w 1638542"/>
                          <a:gd name="connsiteY66" fmla="*/ 912427 h 1147005"/>
                          <a:gd name="connsiteX67" fmla="*/ 1390650 w 1638542"/>
                          <a:gd name="connsiteY67" fmla="*/ 885825 h 1147005"/>
                          <a:gd name="connsiteX68" fmla="*/ 1485900 w 1638542"/>
                          <a:gd name="connsiteY68" fmla="*/ 838200 h 1147005"/>
                          <a:gd name="connsiteX69" fmla="*/ 1514475 w 1638542"/>
                          <a:gd name="connsiteY69" fmla="*/ 828675 h 1147005"/>
                          <a:gd name="connsiteX70" fmla="*/ 1552575 w 1638542"/>
                          <a:gd name="connsiteY70" fmla="*/ 771525 h 1147005"/>
                          <a:gd name="connsiteX71" fmla="*/ 1571625 w 1638542"/>
                          <a:gd name="connsiteY71" fmla="*/ 742950 h 1147005"/>
                          <a:gd name="connsiteX72" fmla="*/ 1581150 w 1638542"/>
                          <a:gd name="connsiteY72" fmla="*/ 704850 h 1147005"/>
                          <a:gd name="connsiteX73" fmla="*/ 1562100 w 1638542"/>
                          <a:gd name="connsiteY73" fmla="*/ 466725 h 1147005"/>
                          <a:gd name="connsiteX74" fmla="*/ 1552575 w 1638542"/>
                          <a:gd name="connsiteY74" fmla="*/ 438150 h 1147005"/>
                          <a:gd name="connsiteX75" fmla="*/ 1535430 w 1638542"/>
                          <a:gd name="connsiteY75" fmla="*/ 401947 h 1147005"/>
                          <a:gd name="connsiteX76" fmla="*/ 1514475 w 1638542"/>
                          <a:gd name="connsiteY76" fmla="*/ 371475 h 1147005"/>
                          <a:gd name="connsiteX77" fmla="*/ 1514475 w 1638542"/>
                          <a:gd name="connsiteY77" fmla="*/ 190500 h 1147005"/>
                          <a:gd name="connsiteX78" fmla="*/ 1533525 w 1638542"/>
                          <a:gd name="connsiteY78" fmla="*/ 161925 h 1147005"/>
                          <a:gd name="connsiteX79" fmla="*/ 1562100 w 1638542"/>
                          <a:gd name="connsiteY79" fmla="*/ 142875 h 1147005"/>
                          <a:gd name="connsiteX80" fmla="*/ 1600200 w 1638542"/>
                          <a:gd name="connsiteY80" fmla="*/ 114300 h 1147005"/>
                          <a:gd name="connsiteX81" fmla="*/ 1638300 w 1638542"/>
                          <a:gd name="connsiteY81" fmla="*/ 95250 h 1147005"/>
                          <a:gd name="connsiteX82" fmla="*/ 1590675 w 1638542"/>
                          <a:gd name="connsiteY82" fmla="*/ 51457 h 1147005"/>
                          <a:gd name="connsiteX0" fmla="*/ 1590675 w 1638542"/>
                          <a:gd name="connsiteY0" fmla="*/ 51457 h 1147005"/>
                          <a:gd name="connsiteX1" fmla="*/ 1600200 w 1638542"/>
                          <a:gd name="connsiteY1" fmla="*/ 57150 h 1147005"/>
                          <a:gd name="connsiteX2" fmla="*/ 1524000 w 1638542"/>
                          <a:gd name="connsiteY2" fmla="*/ 9562 h 1147005"/>
                          <a:gd name="connsiteX3" fmla="*/ 1457325 w 1638542"/>
                          <a:gd name="connsiteY3" fmla="*/ 0 h 1147005"/>
                          <a:gd name="connsiteX4" fmla="*/ 1409700 w 1638542"/>
                          <a:gd name="connsiteY4" fmla="*/ 9525 h 1147005"/>
                          <a:gd name="connsiteX5" fmla="*/ 1381125 w 1638542"/>
                          <a:gd name="connsiteY5" fmla="*/ 38100 h 1147005"/>
                          <a:gd name="connsiteX6" fmla="*/ 1350645 w 1638542"/>
                          <a:gd name="connsiteY6" fmla="*/ 74378 h 1147005"/>
                          <a:gd name="connsiteX7" fmla="*/ 1323975 w 1638542"/>
                          <a:gd name="connsiteY7" fmla="*/ 104775 h 1147005"/>
                          <a:gd name="connsiteX8" fmla="*/ 1314450 w 1638542"/>
                          <a:gd name="connsiteY8" fmla="*/ 142875 h 1147005"/>
                          <a:gd name="connsiteX9" fmla="*/ 1295400 w 1638542"/>
                          <a:gd name="connsiteY9" fmla="*/ 171450 h 1147005"/>
                          <a:gd name="connsiteX10" fmla="*/ 1266825 w 1638542"/>
                          <a:gd name="connsiteY10" fmla="*/ 219075 h 1147005"/>
                          <a:gd name="connsiteX11" fmla="*/ 1249680 w 1638542"/>
                          <a:gd name="connsiteY11" fmla="*/ 236265 h 1147005"/>
                          <a:gd name="connsiteX12" fmla="*/ 1219200 w 1638542"/>
                          <a:gd name="connsiteY12" fmla="*/ 276225 h 1147005"/>
                          <a:gd name="connsiteX13" fmla="*/ 1143000 w 1638542"/>
                          <a:gd name="connsiteY13" fmla="*/ 361950 h 1147005"/>
                          <a:gd name="connsiteX14" fmla="*/ 1114425 w 1638542"/>
                          <a:gd name="connsiteY14" fmla="*/ 371475 h 1147005"/>
                          <a:gd name="connsiteX15" fmla="*/ 1057275 w 1638542"/>
                          <a:gd name="connsiteY15" fmla="*/ 409575 h 1147005"/>
                          <a:gd name="connsiteX16" fmla="*/ 1028700 w 1638542"/>
                          <a:gd name="connsiteY16" fmla="*/ 428625 h 1147005"/>
                          <a:gd name="connsiteX17" fmla="*/ 923925 w 1638542"/>
                          <a:gd name="connsiteY17" fmla="*/ 466725 h 1147005"/>
                          <a:gd name="connsiteX18" fmla="*/ 619125 w 1638542"/>
                          <a:gd name="connsiteY18" fmla="*/ 457200 h 1147005"/>
                          <a:gd name="connsiteX19" fmla="*/ 596265 w 1638542"/>
                          <a:gd name="connsiteY19" fmla="*/ 445778 h 1147005"/>
                          <a:gd name="connsiteX20" fmla="*/ 533400 w 1638542"/>
                          <a:gd name="connsiteY20" fmla="*/ 409575 h 1147005"/>
                          <a:gd name="connsiteX21" fmla="*/ 495300 w 1638542"/>
                          <a:gd name="connsiteY21" fmla="*/ 371475 h 1147005"/>
                          <a:gd name="connsiteX22" fmla="*/ 485775 w 1638542"/>
                          <a:gd name="connsiteY22" fmla="*/ 342900 h 1147005"/>
                          <a:gd name="connsiteX23" fmla="*/ 466725 w 1638542"/>
                          <a:gd name="connsiteY23" fmla="*/ 304800 h 1147005"/>
                          <a:gd name="connsiteX24" fmla="*/ 409575 w 1638542"/>
                          <a:gd name="connsiteY24" fmla="*/ 228600 h 1147005"/>
                          <a:gd name="connsiteX25" fmla="*/ 381000 w 1638542"/>
                          <a:gd name="connsiteY25" fmla="*/ 219075 h 1147005"/>
                          <a:gd name="connsiteX26" fmla="*/ 352425 w 1638542"/>
                          <a:gd name="connsiteY26" fmla="*/ 161925 h 1147005"/>
                          <a:gd name="connsiteX27" fmla="*/ 323850 w 1638542"/>
                          <a:gd name="connsiteY27" fmla="*/ 152400 h 1147005"/>
                          <a:gd name="connsiteX28" fmla="*/ 209550 w 1638542"/>
                          <a:gd name="connsiteY28" fmla="*/ 161925 h 1147005"/>
                          <a:gd name="connsiteX29" fmla="*/ 142875 w 1638542"/>
                          <a:gd name="connsiteY29" fmla="*/ 209550 h 1147005"/>
                          <a:gd name="connsiteX30" fmla="*/ 76200 w 1638542"/>
                          <a:gd name="connsiteY30" fmla="*/ 285750 h 1147005"/>
                          <a:gd name="connsiteX31" fmla="*/ 66675 w 1638542"/>
                          <a:gd name="connsiteY31" fmla="*/ 314325 h 1147005"/>
                          <a:gd name="connsiteX32" fmla="*/ 47625 w 1638542"/>
                          <a:gd name="connsiteY32" fmla="*/ 342900 h 1147005"/>
                          <a:gd name="connsiteX33" fmla="*/ 19050 w 1638542"/>
                          <a:gd name="connsiteY33" fmla="*/ 390525 h 1147005"/>
                          <a:gd name="connsiteX34" fmla="*/ 9525 w 1638542"/>
                          <a:gd name="connsiteY34" fmla="*/ 466725 h 1147005"/>
                          <a:gd name="connsiteX35" fmla="*/ 0 w 1638542"/>
                          <a:gd name="connsiteY35" fmla="*/ 495300 h 1147005"/>
                          <a:gd name="connsiteX36" fmla="*/ 9525 w 1638542"/>
                          <a:gd name="connsiteY36" fmla="*/ 752475 h 1147005"/>
                          <a:gd name="connsiteX37" fmla="*/ 28575 w 1638542"/>
                          <a:gd name="connsiteY37" fmla="*/ 781050 h 1147005"/>
                          <a:gd name="connsiteX38" fmla="*/ 38100 w 1638542"/>
                          <a:gd name="connsiteY38" fmla="*/ 809625 h 1147005"/>
                          <a:gd name="connsiteX39" fmla="*/ 85725 w 1638542"/>
                          <a:gd name="connsiteY39" fmla="*/ 866775 h 1147005"/>
                          <a:gd name="connsiteX40" fmla="*/ 133350 w 1638542"/>
                          <a:gd name="connsiteY40" fmla="*/ 942975 h 1147005"/>
                          <a:gd name="connsiteX41" fmla="*/ 152400 w 1638542"/>
                          <a:gd name="connsiteY41" fmla="*/ 971550 h 1147005"/>
                          <a:gd name="connsiteX42" fmla="*/ 171450 w 1638542"/>
                          <a:gd name="connsiteY42" fmla="*/ 1009650 h 1147005"/>
                          <a:gd name="connsiteX43" fmla="*/ 209550 w 1638542"/>
                          <a:gd name="connsiteY43" fmla="*/ 1041983 h 1147005"/>
                          <a:gd name="connsiteX44" fmla="*/ 299085 w 1638542"/>
                          <a:gd name="connsiteY44" fmla="*/ 1000087 h 1147005"/>
                          <a:gd name="connsiteX45" fmla="*/ 342900 w 1638542"/>
                          <a:gd name="connsiteY45" fmla="*/ 971550 h 1147005"/>
                          <a:gd name="connsiteX46" fmla="*/ 371475 w 1638542"/>
                          <a:gd name="connsiteY46" fmla="*/ 962025 h 1147005"/>
                          <a:gd name="connsiteX47" fmla="*/ 400050 w 1638542"/>
                          <a:gd name="connsiteY47" fmla="*/ 942975 h 1147005"/>
                          <a:gd name="connsiteX48" fmla="*/ 428625 w 1638542"/>
                          <a:gd name="connsiteY48" fmla="*/ 933450 h 1147005"/>
                          <a:gd name="connsiteX49" fmla="*/ 457200 w 1638542"/>
                          <a:gd name="connsiteY49" fmla="*/ 914400 h 1147005"/>
                          <a:gd name="connsiteX50" fmla="*/ 523875 w 1638542"/>
                          <a:gd name="connsiteY50" fmla="*/ 895350 h 1147005"/>
                          <a:gd name="connsiteX51" fmla="*/ 571500 w 1638542"/>
                          <a:gd name="connsiteY51" fmla="*/ 866775 h 1147005"/>
                          <a:gd name="connsiteX52" fmla="*/ 828675 w 1638542"/>
                          <a:gd name="connsiteY52" fmla="*/ 866775 h 1147005"/>
                          <a:gd name="connsiteX53" fmla="*/ 828675 w 1638542"/>
                          <a:gd name="connsiteY53" fmla="*/ 990600 h 1147005"/>
                          <a:gd name="connsiteX54" fmla="*/ 828675 w 1638542"/>
                          <a:gd name="connsiteY54" fmla="*/ 1021110 h 1147005"/>
                          <a:gd name="connsiteX55" fmla="*/ 843915 w 1638542"/>
                          <a:gd name="connsiteY55" fmla="*/ 1057275 h 1147005"/>
                          <a:gd name="connsiteX56" fmla="*/ 895350 w 1638542"/>
                          <a:gd name="connsiteY56" fmla="*/ 1140840 h 1147005"/>
                          <a:gd name="connsiteX57" fmla="*/ 933450 w 1638542"/>
                          <a:gd name="connsiteY57" fmla="*/ 1019175 h 1147005"/>
                          <a:gd name="connsiteX58" fmla="*/ 914400 w 1638542"/>
                          <a:gd name="connsiteY58" fmla="*/ 990600 h 1147005"/>
                          <a:gd name="connsiteX59" fmla="*/ 933450 w 1638542"/>
                          <a:gd name="connsiteY59" fmla="*/ 1047750 h 1147005"/>
                          <a:gd name="connsiteX60" fmla="*/ 986790 w 1638542"/>
                          <a:gd name="connsiteY60" fmla="*/ 1116473 h 1147005"/>
                          <a:gd name="connsiteX61" fmla="*/ 1057275 w 1638542"/>
                          <a:gd name="connsiteY61" fmla="*/ 1143000 h 1147005"/>
                          <a:gd name="connsiteX62" fmla="*/ 1028700 w 1638542"/>
                          <a:gd name="connsiteY62" fmla="*/ 1009650 h 1147005"/>
                          <a:gd name="connsiteX63" fmla="*/ 1009650 w 1638542"/>
                          <a:gd name="connsiteY63" fmla="*/ 981075 h 1147005"/>
                          <a:gd name="connsiteX64" fmla="*/ 1028700 w 1638542"/>
                          <a:gd name="connsiteY64" fmla="*/ 876300 h 1147005"/>
                          <a:gd name="connsiteX65" fmla="*/ 1116056 w 1638542"/>
                          <a:gd name="connsiteY65" fmla="*/ 895616 h 1147005"/>
                          <a:gd name="connsiteX66" fmla="*/ 1240155 w 1638542"/>
                          <a:gd name="connsiteY66" fmla="*/ 912427 h 1147005"/>
                          <a:gd name="connsiteX67" fmla="*/ 1390650 w 1638542"/>
                          <a:gd name="connsiteY67" fmla="*/ 885825 h 1147005"/>
                          <a:gd name="connsiteX68" fmla="*/ 1485900 w 1638542"/>
                          <a:gd name="connsiteY68" fmla="*/ 838200 h 1147005"/>
                          <a:gd name="connsiteX69" fmla="*/ 1514475 w 1638542"/>
                          <a:gd name="connsiteY69" fmla="*/ 828675 h 1147005"/>
                          <a:gd name="connsiteX70" fmla="*/ 1552575 w 1638542"/>
                          <a:gd name="connsiteY70" fmla="*/ 771525 h 1147005"/>
                          <a:gd name="connsiteX71" fmla="*/ 1571625 w 1638542"/>
                          <a:gd name="connsiteY71" fmla="*/ 742950 h 1147005"/>
                          <a:gd name="connsiteX72" fmla="*/ 1581150 w 1638542"/>
                          <a:gd name="connsiteY72" fmla="*/ 704850 h 1147005"/>
                          <a:gd name="connsiteX73" fmla="*/ 1562100 w 1638542"/>
                          <a:gd name="connsiteY73" fmla="*/ 466725 h 1147005"/>
                          <a:gd name="connsiteX74" fmla="*/ 1552575 w 1638542"/>
                          <a:gd name="connsiteY74" fmla="*/ 438150 h 1147005"/>
                          <a:gd name="connsiteX75" fmla="*/ 1535430 w 1638542"/>
                          <a:gd name="connsiteY75" fmla="*/ 401947 h 1147005"/>
                          <a:gd name="connsiteX76" fmla="*/ 1514475 w 1638542"/>
                          <a:gd name="connsiteY76" fmla="*/ 371475 h 1147005"/>
                          <a:gd name="connsiteX77" fmla="*/ 1514475 w 1638542"/>
                          <a:gd name="connsiteY77" fmla="*/ 190500 h 1147005"/>
                          <a:gd name="connsiteX78" fmla="*/ 1533525 w 1638542"/>
                          <a:gd name="connsiteY78" fmla="*/ 161925 h 1147005"/>
                          <a:gd name="connsiteX79" fmla="*/ 1562100 w 1638542"/>
                          <a:gd name="connsiteY79" fmla="*/ 142875 h 1147005"/>
                          <a:gd name="connsiteX80" fmla="*/ 1600200 w 1638542"/>
                          <a:gd name="connsiteY80" fmla="*/ 114300 h 1147005"/>
                          <a:gd name="connsiteX81" fmla="*/ 1638300 w 1638542"/>
                          <a:gd name="connsiteY81" fmla="*/ 95250 h 1147005"/>
                          <a:gd name="connsiteX82" fmla="*/ 1590675 w 1638542"/>
                          <a:gd name="connsiteY82" fmla="*/ 51457 h 1147005"/>
                          <a:gd name="connsiteX0" fmla="*/ 1590675 w 1638542"/>
                          <a:gd name="connsiteY0" fmla="*/ 51457 h 1147005"/>
                          <a:gd name="connsiteX1" fmla="*/ 1600200 w 1638542"/>
                          <a:gd name="connsiteY1" fmla="*/ 57150 h 1147005"/>
                          <a:gd name="connsiteX2" fmla="*/ 1524000 w 1638542"/>
                          <a:gd name="connsiteY2" fmla="*/ 9562 h 1147005"/>
                          <a:gd name="connsiteX3" fmla="*/ 1457325 w 1638542"/>
                          <a:gd name="connsiteY3" fmla="*/ 0 h 1147005"/>
                          <a:gd name="connsiteX4" fmla="*/ 1409700 w 1638542"/>
                          <a:gd name="connsiteY4" fmla="*/ 9525 h 1147005"/>
                          <a:gd name="connsiteX5" fmla="*/ 1381125 w 1638542"/>
                          <a:gd name="connsiteY5" fmla="*/ 38100 h 1147005"/>
                          <a:gd name="connsiteX6" fmla="*/ 1350645 w 1638542"/>
                          <a:gd name="connsiteY6" fmla="*/ 74378 h 1147005"/>
                          <a:gd name="connsiteX7" fmla="*/ 1323975 w 1638542"/>
                          <a:gd name="connsiteY7" fmla="*/ 104775 h 1147005"/>
                          <a:gd name="connsiteX8" fmla="*/ 1314450 w 1638542"/>
                          <a:gd name="connsiteY8" fmla="*/ 142875 h 1147005"/>
                          <a:gd name="connsiteX9" fmla="*/ 1295400 w 1638542"/>
                          <a:gd name="connsiteY9" fmla="*/ 171450 h 1147005"/>
                          <a:gd name="connsiteX10" fmla="*/ 1266825 w 1638542"/>
                          <a:gd name="connsiteY10" fmla="*/ 219075 h 1147005"/>
                          <a:gd name="connsiteX11" fmla="*/ 1249680 w 1638542"/>
                          <a:gd name="connsiteY11" fmla="*/ 236265 h 1147005"/>
                          <a:gd name="connsiteX12" fmla="*/ 1219200 w 1638542"/>
                          <a:gd name="connsiteY12" fmla="*/ 276225 h 1147005"/>
                          <a:gd name="connsiteX13" fmla="*/ 1143000 w 1638542"/>
                          <a:gd name="connsiteY13" fmla="*/ 361950 h 1147005"/>
                          <a:gd name="connsiteX14" fmla="*/ 1114425 w 1638542"/>
                          <a:gd name="connsiteY14" fmla="*/ 371475 h 1147005"/>
                          <a:gd name="connsiteX15" fmla="*/ 1057275 w 1638542"/>
                          <a:gd name="connsiteY15" fmla="*/ 409575 h 1147005"/>
                          <a:gd name="connsiteX16" fmla="*/ 1028700 w 1638542"/>
                          <a:gd name="connsiteY16" fmla="*/ 428625 h 1147005"/>
                          <a:gd name="connsiteX17" fmla="*/ 923925 w 1638542"/>
                          <a:gd name="connsiteY17" fmla="*/ 466725 h 1147005"/>
                          <a:gd name="connsiteX18" fmla="*/ 619125 w 1638542"/>
                          <a:gd name="connsiteY18" fmla="*/ 457200 h 1147005"/>
                          <a:gd name="connsiteX19" fmla="*/ 596265 w 1638542"/>
                          <a:gd name="connsiteY19" fmla="*/ 445778 h 1147005"/>
                          <a:gd name="connsiteX20" fmla="*/ 533400 w 1638542"/>
                          <a:gd name="connsiteY20" fmla="*/ 409575 h 1147005"/>
                          <a:gd name="connsiteX21" fmla="*/ 495300 w 1638542"/>
                          <a:gd name="connsiteY21" fmla="*/ 371475 h 1147005"/>
                          <a:gd name="connsiteX22" fmla="*/ 485775 w 1638542"/>
                          <a:gd name="connsiteY22" fmla="*/ 342900 h 1147005"/>
                          <a:gd name="connsiteX23" fmla="*/ 466725 w 1638542"/>
                          <a:gd name="connsiteY23" fmla="*/ 304800 h 1147005"/>
                          <a:gd name="connsiteX24" fmla="*/ 409575 w 1638542"/>
                          <a:gd name="connsiteY24" fmla="*/ 228600 h 1147005"/>
                          <a:gd name="connsiteX25" fmla="*/ 381000 w 1638542"/>
                          <a:gd name="connsiteY25" fmla="*/ 219075 h 1147005"/>
                          <a:gd name="connsiteX26" fmla="*/ 352425 w 1638542"/>
                          <a:gd name="connsiteY26" fmla="*/ 161925 h 1147005"/>
                          <a:gd name="connsiteX27" fmla="*/ 323850 w 1638542"/>
                          <a:gd name="connsiteY27" fmla="*/ 152400 h 1147005"/>
                          <a:gd name="connsiteX28" fmla="*/ 209550 w 1638542"/>
                          <a:gd name="connsiteY28" fmla="*/ 161925 h 1147005"/>
                          <a:gd name="connsiteX29" fmla="*/ 142875 w 1638542"/>
                          <a:gd name="connsiteY29" fmla="*/ 209550 h 1147005"/>
                          <a:gd name="connsiteX30" fmla="*/ 76200 w 1638542"/>
                          <a:gd name="connsiteY30" fmla="*/ 285750 h 1147005"/>
                          <a:gd name="connsiteX31" fmla="*/ 66675 w 1638542"/>
                          <a:gd name="connsiteY31" fmla="*/ 314325 h 1147005"/>
                          <a:gd name="connsiteX32" fmla="*/ 47625 w 1638542"/>
                          <a:gd name="connsiteY32" fmla="*/ 342900 h 1147005"/>
                          <a:gd name="connsiteX33" fmla="*/ 19050 w 1638542"/>
                          <a:gd name="connsiteY33" fmla="*/ 390525 h 1147005"/>
                          <a:gd name="connsiteX34" fmla="*/ 9525 w 1638542"/>
                          <a:gd name="connsiteY34" fmla="*/ 466725 h 1147005"/>
                          <a:gd name="connsiteX35" fmla="*/ 0 w 1638542"/>
                          <a:gd name="connsiteY35" fmla="*/ 495300 h 1147005"/>
                          <a:gd name="connsiteX36" fmla="*/ 9525 w 1638542"/>
                          <a:gd name="connsiteY36" fmla="*/ 752475 h 1147005"/>
                          <a:gd name="connsiteX37" fmla="*/ 28575 w 1638542"/>
                          <a:gd name="connsiteY37" fmla="*/ 781050 h 1147005"/>
                          <a:gd name="connsiteX38" fmla="*/ 38100 w 1638542"/>
                          <a:gd name="connsiteY38" fmla="*/ 809625 h 1147005"/>
                          <a:gd name="connsiteX39" fmla="*/ 85725 w 1638542"/>
                          <a:gd name="connsiteY39" fmla="*/ 866775 h 1147005"/>
                          <a:gd name="connsiteX40" fmla="*/ 133350 w 1638542"/>
                          <a:gd name="connsiteY40" fmla="*/ 942975 h 1147005"/>
                          <a:gd name="connsiteX41" fmla="*/ 152400 w 1638542"/>
                          <a:gd name="connsiteY41" fmla="*/ 971550 h 1147005"/>
                          <a:gd name="connsiteX42" fmla="*/ 171450 w 1638542"/>
                          <a:gd name="connsiteY42" fmla="*/ 1009650 h 1147005"/>
                          <a:gd name="connsiteX43" fmla="*/ 209550 w 1638542"/>
                          <a:gd name="connsiteY43" fmla="*/ 1041983 h 1147005"/>
                          <a:gd name="connsiteX44" fmla="*/ 299085 w 1638542"/>
                          <a:gd name="connsiteY44" fmla="*/ 1000087 h 1147005"/>
                          <a:gd name="connsiteX45" fmla="*/ 342900 w 1638542"/>
                          <a:gd name="connsiteY45" fmla="*/ 971550 h 1147005"/>
                          <a:gd name="connsiteX46" fmla="*/ 371475 w 1638542"/>
                          <a:gd name="connsiteY46" fmla="*/ 962025 h 1147005"/>
                          <a:gd name="connsiteX47" fmla="*/ 400050 w 1638542"/>
                          <a:gd name="connsiteY47" fmla="*/ 942975 h 1147005"/>
                          <a:gd name="connsiteX48" fmla="*/ 428625 w 1638542"/>
                          <a:gd name="connsiteY48" fmla="*/ 933450 h 1147005"/>
                          <a:gd name="connsiteX49" fmla="*/ 457200 w 1638542"/>
                          <a:gd name="connsiteY49" fmla="*/ 914400 h 1147005"/>
                          <a:gd name="connsiteX50" fmla="*/ 523875 w 1638542"/>
                          <a:gd name="connsiteY50" fmla="*/ 895350 h 1147005"/>
                          <a:gd name="connsiteX51" fmla="*/ 571500 w 1638542"/>
                          <a:gd name="connsiteY51" fmla="*/ 866775 h 1147005"/>
                          <a:gd name="connsiteX52" fmla="*/ 828675 w 1638542"/>
                          <a:gd name="connsiteY52" fmla="*/ 866775 h 1147005"/>
                          <a:gd name="connsiteX53" fmla="*/ 828675 w 1638542"/>
                          <a:gd name="connsiteY53" fmla="*/ 990600 h 1147005"/>
                          <a:gd name="connsiteX54" fmla="*/ 828675 w 1638542"/>
                          <a:gd name="connsiteY54" fmla="*/ 1021110 h 1147005"/>
                          <a:gd name="connsiteX55" fmla="*/ 843915 w 1638542"/>
                          <a:gd name="connsiteY55" fmla="*/ 1057275 h 1147005"/>
                          <a:gd name="connsiteX56" fmla="*/ 895350 w 1638542"/>
                          <a:gd name="connsiteY56" fmla="*/ 1140840 h 1147005"/>
                          <a:gd name="connsiteX57" fmla="*/ 933450 w 1638542"/>
                          <a:gd name="connsiteY57" fmla="*/ 1019175 h 1147005"/>
                          <a:gd name="connsiteX58" fmla="*/ 914400 w 1638542"/>
                          <a:gd name="connsiteY58" fmla="*/ 990600 h 1147005"/>
                          <a:gd name="connsiteX59" fmla="*/ 933450 w 1638542"/>
                          <a:gd name="connsiteY59" fmla="*/ 1047750 h 1147005"/>
                          <a:gd name="connsiteX60" fmla="*/ 986790 w 1638542"/>
                          <a:gd name="connsiteY60" fmla="*/ 1116473 h 1147005"/>
                          <a:gd name="connsiteX61" fmla="*/ 1057275 w 1638542"/>
                          <a:gd name="connsiteY61" fmla="*/ 1143000 h 1147005"/>
                          <a:gd name="connsiteX62" fmla="*/ 1028700 w 1638542"/>
                          <a:gd name="connsiteY62" fmla="*/ 1009650 h 1147005"/>
                          <a:gd name="connsiteX63" fmla="*/ 1009650 w 1638542"/>
                          <a:gd name="connsiteY63" fmla="*/ 981075 h 1147005"/>
                          <a:gd name="connsiteX64" fmla="*/ 1028700 w 1638542"/>
                          <a:gd name="connsiteY64" fmla="*/ 876300 h 1147005"/>
                          <a:gd name="connsiteX65" fmla="*/ 1116056 w 1638542"/>
                          <a:gd name="connsiteY65" fmla="*/ 895616 h 1147005"/>
                          <a:gd name="connsiteX66" fmla="*/ 1240155 w 1638542"/>
                          <a:gd name="connsiteY66" fmla="*/ 912427 h 1147005"/>
                          <a:gd name="connsiteX67" fmla="*/ 1390650 w 1638542"/>
                          <a:gd name="connsiteY67" fmla="*/ 885825 h 1147005"/>
                          <a:gd name="connsiteX68" fmla="*/ 1485900 w 1638542"/>
                          <a:gd name="connsiteY68" fmla="*/ 838200 h 1147005"/>
                          <a:gd name="connsiteX69" fmla="*/ 1514475 w 1638542"/>
                          <a:gd name="connsiteY69" fmla="*/ 828675 h 1147005"/>
                          <a:gd name="connsiteX70" fmla="*/ 1552575 w 1638542"/>
                          <a:gd name="connsiteY70" fmla="*/ 771525 h 1147005"/>
                          <a:gd name="connsiteX71" fmla="*/ 1571625 w 1638542"/>
                          <a:gd name="connsiteY71" fmla="*/ 742950 h 1147005"/>
                          <a:gd name="connsiteX72" fmla="*/ 1581150 w 1638542"/>
                          <a:gd name="connsiteY72" fmla="*/ 704850 h 1147005"/>
                          <a:gd name="connsiteX73" fmla="*/ 1562100 w 1638542"/>
                          <a:gd name="connsiteY73" fmla="*/ 466725 h 1147005"/>
                          <a:gd name="connsiteX74" fmla="*/ 1552575 w 1638542"/>
                          <a:gd name="connsiteY74" fmla="*/ 438150 h 1147005"/>
                          <a:gd name="connsiteX75" fmla="*/ 1535430 w 1638542"/>
                          <a:gd name="connsiteY75" fmla="*/ 401947 h 1147005"/>
                          <a:gd name="connsiteX76" fmla="*/ 1514475 w 1638542"/>
                          <a:gd name="connsiteY76" fmla="*/ 371475 h 1147005"/>
                          <a:gd name="connsiteX77" fmla="*/ 1514475 w 1638542"/>
                          <a:gd name="connsiteY77" fmla="*/ 190500 h 1147005"/>
                          <a:gd name="connsiteX78" fmla="*/ 1533525 w 1638542"/>
                          <a:gd name="connsiteY78" fmla="*/ 161925 h 1147005"/>
                          <a:gd name="connsiteX79" fmla="*/ 1562100 w 1638542"/>
                          <a:gd name="connsiteY79" fmla="*/ 142875 h 1147005"/>
                          <a:gd name="connsiteX80" fmla="*/ 1600200 w 1638542"/>
                          <a:gd name="connsiteY80" fmla="*/ 114300 h 1147005"/>
                          <a:gd name="connsiteX81" fmla="*/ 1638300 w 1638542"/>
                          <a:gd name="connsiteY81" fmla="*/ 95250 h 1147005"/>
                          <a:gd name="connsiteX82" fmla="*/ 1590675 w 1638542"/>
                          <a:gd name="connsiteY82" fmla="*/ 51457 h 1147005"/>
                          <a:gd name="connsiteX0" fmla="*/ 1590675 w 1638542"/>
                          <a:gd name="connsiteY0" fmla="*/ 51457 h 1147005"/>
                          <a:gd name="connsiteX1" fmla="*/ 1600200 w 1638542"/>
                          <a:gd name="connsiteY1" fmla="*/ 57150 h 1147005"/>
                          <a:gd name="connsiteX2" fmla="*/ 1524000 w 1638542"/>
                          <a:gd name="connsiteY2" fmla="*/ 9562 h 1147005"/>
                          <a:gd name="connsiteX3" fmla="*/ 1457325 w 1638542"/>
                          <a:gd name="connsiteY3" fmla="*/ 0 h 1147005"/>
                          <a:gd name="connsiteX4" fmla="*/ 1409700 w 1638542"/>
                          <a:gd name="connsiteY4" fmla="*/ 9525 h 1147005"/>
                          <a:gd name="connsiteX5" fmla="*/ 1381125 w 1638542"/>
                          <a:gd name="connsiteY5" fmla="*/ 38100 h 1147005"/>
                          <a:gd name="connsiteX6" fmla="*/ 1350645 w 1638542"/>
                          <a:gd name="connsiteY6" fmla="*/ 74378 h 1147005"/>
                          <a:gd name="connsiteX7" fmla="*/ 1323975 w 1638542"/>
                          <a:gd name="connsiteY7" fmla="*/ 104775 h 1147005"/>
                          <a:gd name="connsiteX8" fmla="*/ 1314450 w 1638542"/>
                          <a:gd name="connsiteY8" fmla="*/ 142875 h 1147005"/>
                          <a:gd name="connsiteX9" fmla="*/ 1295400 w 1638542"/>
                          <a:gd name="connsiteY9" fmla="*/ 171450 h 1147005"/>
                          <a:gd name="connsiteX10" fmla="*/ 1266825 w 1638542"/>
                          <a:gd name="connsiteY10" fmla="*/ 219075 h 1147005"/>
                          <a:gd name="connsiteX11" fmla="*/ 1249680 w 1638542"/>
                          <a:gd name="connsiteY11" fmla="*/ 236265 h 1147005"/>
                          <a:gd name="connsiteX12" fmla="*/ 1219200 w 1638542"/>
                          <a:gd name="connsiteY12" fmla="*/ 276225 h 1147005"/>
                          <a:gd name="connsiteX13" fmla="*/ 1143000 w 1638542"/>
                          <a:gd name="connsiteY13" fmla="*/ 361950 h 1147005"/>
                          <a:gd name="connsiteX14" fmla="*/ 1114425 w 1638542"/>
                          <a:gd name="connsiteY14" fmla="*/ 371475 h 1147005"/>
                          <a:gd name="connsiteX15" fmla="*/ 1057275 w 1638542"/>
                          <a:gd name="connsiteY15" fmla="*/ 409575 h 1147005"/>
                          <a:gd name="connsiteX16" fmla="*/ 1028700 w 1638542"/>
                          <a:gd name="connsiteY16" fmla="*/ 428625 h 1147005"/>
                          <a:gd name="connsiteX17" fmla="*/ 923925 w 1638542"/>
                          <a:gd name="connsiteY17" fmla="*/ 466725 h 1147005"/>
                          <a:gd name="connsiteX18" fmla="*/ 619125 w 1638542"/>
                          <a:gd name="connsiteY18" fmla="*/ 457200 h 1147005"/>
                          <a:gd name="connsiteX19" fmla="*/ 596265 w 1638542"/>
                          <a:gd name="connsiteY19" fmla="*/ 445778 h 1147005"/>
                          <a:gd name="connsiteX20" fmla="*/ 533400 w 1638542"/>
                          <a:gd name="connsiteY20" fmla="*/ 409575 h 1147005"/>
                          <a:gd name="connsiteX21" fmla="*/ 495300 w 1638542"/>
                          <a:gd name="connsiteY21" fmla="*/ 371475 h 1147005"/>
                          <a:gd name="connsiteX22" fmla="*/ 485775 w 1638542"/>
                          <a:gd name="connsiteY22" fmla="*/ 342900 h 1147005"/>
                          <a:gd name="connsiteX23" fmla="*/ 466725 w 1638542"/>
                          <a:gd name="connsiteY23" fmla="*/ 304800 h 1147005"/>
                          <a:gd name="connsiteX24" fmla="*/ 409575 w 1638542"/>
                          <a:gd name="connsiteY24" fmla="*/ 228600 h 1147005"/>
                          <a:gd name="connsiteX25" fmla="*/ 381000 w 1638542"/>
                          <a:gd name="connsiteY25" fmla="*/ 219075 h 1147005"/>
                          <a:gd name="connsiteX26" fmla="*/ 352425 w 1638542"/>
                          <a:gd name="connsiteY26" fmla="*/ 161925 h 1147005"/>
                          <a:gd name="connsiteX27" fmla="*/ 323850 w 1638542"/>
                          <a:gd name="connsiteY27" fmla="*/ 152400 h 1147005"/>
                          <a:gd name="connsiteX28" fmla="*/ 209550 w 1638542"/>
                          <a:gd name="connsiteY28" fmla="*/ 161925 h 1147005"/>
                          <a:gd name="connsiteX29" fmla="*/ 142875 w 1638542"/>
                          <a:gd name="connsiteY29" fmla="*/ 209550 h 1147005"/>
                          <a:gd name="connsiteX30" fmla="*/ 76200 w 1638542"/>
                          <a:gd name="connsiteY30" fmla="*/ 285750 h 1147005"/>
                          <a:gd name="connsiteX31" fmla="*/ 66675 w 1638542"/>
                          <a:gd name="connsiteY31" fmla="*/ 314325 h 1147005"/>
                          <a:gd name="connsiteX32" fmla="*/ 47625 w 1638542"/>
                          <a:gd name="connsiteY32" fmla="*/ 342900 h 1147005"/>
                          <a:gd name="connsiteX33" fmla="*/ 19050 w 1638542"/>
                          <a:gd name="connsiteY33" fmla="*/ 390525 h 1147005"/>
                          <a:gd name="connsiteX34" fmla="*/ 9525 w 1638542"/>
                          <a:gd name="connsiteY34" fmla="*/ 466725 h 1147005"/>
                          <a:gd name="connsiteX35" fmla="*/ 0 w 1638542"/>
                          <a:gd name="connsiteY35" fmla="*/ 495300 h 1147005"/>
                          <a:gd name="connsiteX36" fmla="*/ 9525 w 1638542"/>
                          <a:gd name="connsiteY36" fmla="*/ 752475 h 1147005"/>
                          <a:gd name="connsiteX37" fmla="*/ 28575 w 1638542"/>
                          <a:gd name="connsiteY37" fmla="*/ 781050 h 1147005"/>
                          <a:gd name="connsiteX38" fmla="*/ 38100 w 1638542"/>
                          <a:gd name="connsiteY38" fmla="*/ 809625 h 1147005"/>
                          <a:gd name="connsiteX39" fmla="*/ 85725 w 1638542"/>
                          <a:gd name="connsiteY39" fmla="*/ 866775 h 1147005"/>
                          <a:gd name="connsiteX40" fmla="*/ 133350 w 1638542"/>
                          <a:gd name="connsiteY40" fmla="*/ 942975 h 1147005"/>
                          <a:gd name="connsiteX41" fmla="*/ 152400 w 1638542"/>
                          <a:gd name="connsiteY41" fmla="*/ 971550 h 1147005"/>
                          <a:gd name="connsiteX42" fmla="*/ 171450 w 1638542"/>
                          <a:gd name="connsiteY42" fmla="*/ 1009650 h 1147005"/>
                          <a:gd name="connsiteX43" fmla="*/ 209550 w 1638542"/>
                          <a:gd name="connsiteY43" fmla="*/ 1041983 h 1147005"/>
                          <a:gd name="connsiteX44" fmla="*/ 299085 w 1638542"/>
                          <a:gd name="connsiteY44" fmla="*/ 1000087 h 1147005"/>
                          <a:gd name="connsiteX45" fmla="*/ 342900 w 1638542"/>
                          <a:gd name="connsiteY45" fmla="*/ 971550 h 1147005"/>
                          <a:gd name="connsiteX46" fmla="*/ 371475 w 1638542"/>
                          <a:gd name="connsiteY46" fmla="*/ 962025 h 1147005"/>
                          <a:gd name="connsiteX47" fmla="*/ 400050 w 1638542"/>
                          <a:gd name="connsiteY47" fmla="*/ 942975 h 1147005"/>
                          <a:gd name="connsiteX48" fmla="*/ 428625 w 1638542"/>
                          <a:gd name="connsiteY48" fmla="*/ 933450 h 1147005"/>
                          <a:gd name="connsiteX49" fmla="*/ 457200 w 1638542"/>
                          <a:gd name="connsiteY49" fmla="*/ 914400 h 1147005"/>
                          <a:gd name="connsiteX50" fmla="*/ 523875 w 1638542"/>
                          <a:gd name="connsiteY50" fmla="*/ 895350 h 1147005"/>
                          <a:gd name="connsiteX51" fmla="*/ 571500 w 1638542"/>
                          <a:gd name="connsiteY51" fmla="*/ 866775 h 1147005"/>
                          <a:gd name="connsiteX52" fmla="*/ 828675 w 1638542"/>
                          <a:gd name="connsiteY52" fmla="*/ 866775 h 1147005"/>
                          <a:gd name="connsiteX53" fmla="*/ 828675 w 1638542"/>
                          <a:gd name="connsiteY53" fmla="*/ 990600 h 1147005"/>
                          <a:gd name="connsiteX54" fmla="*/ 828675 w 1638542"/>
                          <a:gd name="connsiteY54" fmla="*/ 1021110 h 1147005"/>
                          <a:gd name="connsiteX55" fmla="*/ 843915 w 1638542"/>
                          <a:gd name="connsiteY55" fmla="*/ 1057275 h 1147005"/>
                          <a:gd name="connsiteX56" fmla="*/ 895350 w 1638542"/>
                          <a:gd name="connsiteY56" fmla="*/ 1140840 h 1147005"/>
                          <a:gd name="connsiteX57" fmla="*/ 933450 w 1638542"/>
                          <a:gd name="connsiteY57" fmla="*/ 1019175 h 1147005"/>
                          <a:gd name="connsiteX58" fmla="*/ 914400 w 1638542"/>
                          <a:gd name="connsiteY58" fmla="*/ 990600 h 1147005"/>
                          <a:gd name="connsiteX59" fmla="*/ 933450 w 1638542"/>
                          <a:gd name="connsiteY59" fmla="*/ 1047750 h 1147005"/>
                          <a:gd name="connsiteX60" fmla="*/ 986790 w 1638542"/>
                          <a:gd name="connsiteY60" fmla="*/ 1116473 h 1147005"/>
                          <a:gd name="connsiteX61" fmla="*/ 1057275 w 1638542"/>
                          <a:gd name="connsiteY61" fmla="*/ 1143000 h 1147005"/>
                          <a:gd name="connsiteX62" fmla="*/ 1028700 w 1638542"/>
                          <a:gd name="connsiteY62" fmla="*/ 1009650 h 1147005"/>
                          <a:gd name="connsiteX63" fmla="*/ 1009650 w 1638542"/>
                          <a:gd name="connsiteY63" fmla="*/ 981075 h 1147005"/>
                          <a:gd name="connsiteX64" fmla="*/ 1028700 w 1638542"/>
                          <a:gd name="connsiteY64" fmla="*/ 876300 h 1147005"/>
                          <a:gd name="connsiteX65" fmla="*/ 1116056 w 1638542"/>
                          <a:gd name="connsiteY65" fmla="*/ 895616 h 1147005"/>
                          <a:gd name="connsiteX66" fmla="*/ 1240155 w 1638542"/>
                          <a:gd name="connsiteY66" fmla="*/ 912427 h 1147005"/>
                          <a:gd name="connsiteX67" fmla="*/ 1390650 w 1638542"/>
                          <a:gd name="connsiteY67" fmla="*/ 885825 h 1147005"/>
                          <a:gd name="connsiteX68" fmla="*/ 1485900 w 1638542"/>
                          <a:gd name="connsiteY68" fmla="*/ 838200 h 1147005"/>
                          <a:gd name="connsiteX69" fmla="*/ 1514475 w 1638542"/>
                          <a:gd name="connsiteY69" fmla="*/ 828675 h 1147005"/>
                          <a:gd name="connsiteX70" fmla="*/ 1552575 w 1638542"/>
                          <a:gd name="connsiteY70" fmla="*/ 771525 h 1147005"/>
                          <a:gd name="connsiteX71" fmla="*/ 1571625 w 1638542"/>
                          <a:gd name="connsiteY71" fmla="*/ 742950 h 1147005"/>
                          <a:gd name="connsiteX72" fmla="*/ 1581150 w 1638542"/>
                          <a:gd name="connsiteY72" fmla="*/ 704850 h 1147005"/>
                          <a:gd name="connsiteX73" fmla="*/ 1562100 w 1638542"/>
                          <a:gd name="connsiteY73" fmla="*/ 466725 h 1147005"/>
                          <a:gd name="connsiteX74" fmla="*/ 1552575 w 1638542"/>
                          <a:gd name="connsiteY74" fmla="*/ 438150 h 1147005"/>
                          <a:gd name="connsiteX75" fmla="*/ 1535430 w 1638542"/>
                          <a:gd name="connsiteY75" fmla="*/ 401947 h 1147005"/>
                          <a:gd name="connsiteX76" fmla="*/ 1514475 w 1638542"/>
                          <a:gd name="connsiteY76" fmla="*/ 371475 h 1147005"/>
                          <a:gd name="connsiteX77" fmla="*/ 1514475 w 1638542"/>
                          <a:gd name="connsiteY77" fmla="*/ 190500 h 1147005"/>
                          <a:gd name="connsiteX78" fmla="*/ 1533525 w 1638542"/>
                          <a:gd name="connsiteY78" fmla="*/ 161925 h 1147005"/>
                          <a:gd name="connsiteX79" fmla="*/ 1562100 w 1638542"/>
                          <a:gd name="connsiteY79" fmla="*/ 142875 h 1147005"/>
                          <a:gd name="connsiteX80" fmla="*/ 1600200 w 1638542"/>
                          <a:gd name="connsiteY80" fmla="*/ 114300 h 1147005"/>
                          <a:gd name="connsiteX81" fmla="*/ 1638300 w 1638542"/>
                          <a:gd name="connsiteY81" fmla="*/ 95250 h 1147005"/>
                          <a:gd name="connsiteX82" fmla="*/ 1590675 w 1638542"/>
                          <a:gd name="connsiteY82" fmla="*/ 51457 h 1147005"/>
                          <a:gd name="connsiteX0" fmla="*/ 1590675 w 1638542"/>
                          <a:gd name="connsiteY0" fmla="*/ 51457 h 1147005"/>
                          <a:gd name="connsiteX1" fmla="*/ 1600200 w 1638542"/>
                          <a:gd name="connsiteY1" fmla="*/ 57150 h 1147005"/>
                          <a:gd name="connsiteX2" fmla="*/ 1524000 w 1638542"/>
                          <a:gd name="connsiteY2" fmla="*/ 9562 h 1147005"/>
                          <a:gd name="connsiteX3" fmla="*/ 1457325 w 1638542"/>
                          <a:gd name="connsiteY3" fmla="*/ 0 h 1147005"/>
                          <a:gd name="connsiteX4" fmla="*/ 1409700 w 1638542"/>
                          <a:gd name="connsiteY4" fmla="*/ 9525 h 1147005"/>
                          <a:gd name="connsiteX5" fmla="*/ 1381125 w 1638542"/>
                          <a:gd name="connsiteY5" fmla="*/ 38100 h 1147005"/>
                          <a:gd name="connsiteX6" fmla="*/ 1350645 w 1638542"/>
                          <a:gd name="connsiteY6" fmla="*/ 74378 h 1147005"/>
                          <a:gd name="connsiteX7" fmla="*/ 1323975 w 1638542"/>
                          <a:gd name="connsiteY7" fmla="*/ 104775 h 1147005"/>
                          <a:gd name="connsiteX8" fmla="*/ 1314450 w 1638542"/>
                          <a:gd name="connsiteY8" fmla="*/ 142875 h 1147005"/>
                          <a:gd name="connsiteX9" fmla="*/ 1295400 w 1638542"/>
                          <a:gd name="connsiteY9" fmla="*/ 171450 h 1147005"/>
                          <a:gd name="connsiteX10" fmla="*/ 1266825 w 1638542"/>
                          <a:gd name="connsiteY10" fmla="*/ 219075 h 1147005"/>
                          <a:gd name="connsiteX11" fmla="*/ 1249680 w 1638542"/>
                          <a:gd name="connsiteY11" fmla="*/ 236265 h 1147005"/>
                          <a:gd name="connsiteX12" fmla="*/ 1219200 w 1638542"/>
                          <a:gd name="connsiteY12" fmla="*/ 276225 h 1147005"/>
                          <a:gd name="connsiteX13" fmla="*/ 1143000 w 1638542"/>
                          <a:gd name="connsiteY13" fmla="*/ 361950 h 1147005"/>
                          <a:gd name="connsiteX14" fmla="*/ 1114425 w 1638542"/>
                          <a:gd name="connsiteY14" fmla="*/ 371475 h 1147005"/>
                          <a:gd name="connsiteX15" fmla="*/ 1057275 w 1638542"/>
                          <a:gd name="connsiteY15" fmla="*/ 409575 h 1147005"/>
                          <a:gd name="connsiteX16" fmla="*/ 1028700 w 1638542"/>
                          <a:gd name="connsiteY16" fmla="*/ 428625 h 1147005"/>
                          <a:gd name="connsiteX17" fmla="*/ 923925 w 1638542"/>
                          <a:gd name="connsiteY17" fmla="*/ 466725 h 1147005"/>
                          <a:gd name="connsiteX18" fmla="*/ 619125 w 1638542"/>
                          <a:gd name="connsiteY18" fmla="*/ 457200 h 1147005"/>
                          <a:gd name="connsiteX19" fmla="*/ 596265 w 1638542"/>
                          <a:gd name="connsiteY19" fmla="*/ 445778 h 1147005"/>
                          <a:gd name="connsiteX20" fmla="*/ 533400 w 1638542"/>
                          <a:gd name="connsiteY20" fmla="*/ 409575 h 1147005"/>
                          <a:gd name="connsiteX21" fmla="*/ 495300 w 1638542"/>
                          <a:gd name="connsiteY21" fmla="*/ 371475 h 1147005"/>
                          <a:gd name="connsiteX22" fmla="*/ 485775 w 1638542"/>
                          <a:gd name="connsiteY22" fmla="*/ 342900 h 1147005"/>
                          <a:gd name="connsiteX23" fmla="*/ 466725 w 1638542"/>
                          <a:gd name="connsiteY23" fmla="*/ 304800 h 1147005"/>
                          <a:gd name="connsiteX24" fmla="*/ 409575 w 1638542"/>
                          <a:gd name="connsiteY24" fmla="*/ 228600 h 1147005"/>
                          <a:gd name="connsiteX25" fmla="*/ 381000 w 1638542"/>
                          <a:gd name="connsiteY25" fmla="*/ 219075 h 1147005"/>
                          <a:gd name="connsiteX26" fmla="*/ 352425 w 1638542"/>
                          <a:gd name="connsiteY26" fmla="*/ 161925 h 1147005"/>
                          <a:gd name="connsiteX27" fmla="*/ 323850 w 1638542"/>
                          <a:gd name="connsiteY27" fmla="*/ 152400 h 1147005"/>
                          <a:gd name="connsiteX28" fmla="*/ 249555 w 1638542"/>
                          <a:gd name="connsiteY28" fmla="*/ 142950 h 1147005"/>
                          <a:gd name="connsiteX29" fmla="*/ 142875 w 1638542"/>
                          <a:gd name="connsiteY29" fmla="*/ 209550 h 1147005"/>
                          <a:gd name="connsiteX30" fmla="*/ 76200 w 1638542"/>
                          <a:gd name="connsiteY30" fmla="*/ 285750 h 1147005"/>
                          <a:gd name="connsiteX31" fmla="*/ 66675 w 1638542"/>
                          <a:gd name="connsiteY31" fmla="*/ 314325 h 1147005"/>
                          <a:gd name="connsiteX32" fmla="*/ 47625 w 1638542"/>
                          <a:gd name="connsiteY32" fmla="*/ 342900 h 1147005"/>
                          <a:gd name="connsiteX33" fmla="*/ 19050 w 1638542"/>
                          <a:gd name="connsiteY33" fmla="*/ 390525 h 1147005"/>
                          <a:gd name="connsiteX34" fmla="*/ 9525 w 1638542"/>
                          <a:gd name="connsiteY34" fmla="*/ 466725 h 1147005"/>
                          <a:gd name="connsiteX35" fmla="*/ 0 w 1638542"/>
                          <a:gd name="connsiteY35" fmla="*/ 495300 h 1147005"/>
                          <a:gd name="connsiteX36" fmla="*/ 9525 w 1638542"/>
                          <a:gd name="connsiteY36" fmla="*/ 752475 h 1147005"/>
                          <a:gd name="connsiteX37" fmla="*/ 28575 w 1638542"/>
                          <a:gd name="connsiteY37" fmla="*/ 781050 h 1147005"/>
                          <a:gd name="connsiteX38" fmla="*/ 38100 w 1638542"/>
                          <a:gd name="connsiteY38" fmla="*/ 809625 h 1147005"/>
                          <a:gd name="connsiteX39" fmla="*/ 85725 w 1638542"/>
                          <a:gd name="connsiteY39" fmla="*/ 866775 h 1147005"/>
                          <a:gd name="connsiteX40" fmla="*/ 133350 w 1638542"/>
                          <a:gd name="connsiteY40" fmla="*/ 942975 h 1147005"/>
                          <a:gd name="connsiteX41" fmla="*/ 152400 w 1638542"/>
                          <a:gd name="connsiteY41" fmla="*/ 971550 h 1147005"/>
                          <a:gd name="connsiteX42" fmla="*/ 171450 w 1638542"/>
                          <a:gd name="connsiteY42" fmla="*/ 1009650 h 1147005"/>
                          <a:gd name="connsiteX43" fmla="*/ 209550 w 1638542"/>
                          <a:gd name="connsiteY43" fmla="*/ 1041983 h 1147005"/>
                          <a:gd name="connsiteX44" fmla="*/ 299085 w 1638542"/>
                          <a:gd name="connsiteY44" fmla="*/ 1000087 h 1147005"/>
                          <a:gd name="connsiteX45" fmla="*/ 342900 w 1638542"/>
                          <a:gd name="connsiteY45" fmla="*/ 971550 h 1147005"/>
                          <a:gd name="connsiteX46" fmla="*/ 371475 w 1638542"/>
                          <a:gd name="connsiteY46" fmla="*/ 962025 h 1147005"/>
                          <a:gd name="connsiteX47" fmla="*/ 400050 w 1638542"/>
                          <a:gd name="connsiteY47" fmla="*/ 942975 h 1147005"/>
                          <a:gd name="connsiteX48" fmla="*/ 428625 w 1638542"/>
                          <a:gd name="connsiteY48" fmla="*/ 933450 h 1147005"/>
                          <a:gd name="connsiteX49" fmla="*/ 457200 w 1638542"/>
                          <a:gd name="connsiteY49" fmla="*/ 914400 h 1147005"/>
                          <a:gd name="connsiteX50" fmla="*/ 523875 w 1638542"/>
                          <a:gd name="connsiteY50" fmla="*/ 895350 h 1147005"/>
                          <a:gd name="connsiteX51" fmla="*/ 571500 w 1638542"/>
                          <a:gd name="connsiteY51" fmla="*/ 866775 h 1147005"/>
                          <a:gd name="connsiteX52" fmla="*/ 828675 w 1638542"/>
                          <a:gd name="connsiteY52" fmla="*/ 866775 h 1147005"/>
                          <a:gd name="connsiteX53" fmla="*/ 828675 w 1638542"/>
                          <a:gd name="connsiteY53" fmla="*/ 990600 h 1147005"/>
                          <a:gd name="connsiteX54" fmla="*/ 828675 w 1638542"/>
                          <a:gd name="connsiteY54" fmla="*/ 1021110 h 1147005"/>
                          <a:gd name="connsiteX55" fmla="*/ 843915 w 1638542"/>
                          <a:gd name="connsiteY55" fmla="*/ 1057275 h 1147005"/>
                          <a:gd name="connsiteX56" fmla="*/ 895350 w 1638542"/>
                          <a:gd name="connsiteY56" fmla="*/ 1140840 h 1147005"/>
                          <a:gd name="connsiteX57" fmla="*/ 933450 w 1638542"/>
                          <a:gd name="connsiteY57" fmla="*/ 1019175 h 1147005"/>
                          <a:gd name="connsiteX58" fmla="*/ 914400 w 1638542"/>
                          <a:gd name="connsiteY58" fmla="*/ 990600 h 1147005"/>
                          <a:gd name="connsiteX59" fmla="*/ 933450 w 1638542"/>
                          <a:gd name="connsiteY59" fmla="*/ 1047750 h 1147005"/>
                          <a:gd name="connsiteX60" fmla="*/ 986790 w 1638542"/>
                          <a:gd name="connsiteY60" fmla="*/ 1116473 h 1147005"/>
                          <a:gd name="connsiteX61" fmla="*/ 1057275 w 1638542"/>
                          <a:gd name="connsiteY61" fmla="*/ 1143000 h 1147005"/>
                          <a:gd name="connsiteX62" fmla="*/ 1028700 w 1638542"/>
                          <a:gd name="connsiteY62" fmla="*/ 1009650 h 1147005"/>
                          <a:gd name="connsiteX63" fmla="*/ 1009650 w 1638542"/>
                          <a:gd name="connsiteY63" fmla="*/ 981075 h 1147005"/>
                          <a:gd name="connsiteX64" fmla="*/ 1028700 w 1638542"/>
                          <a:gd name="connsiteY64" fmla="*/ 876300 h 1147005"/>
                          <a:gd name="connsiteX65" fmla="*/ 1116056 w 1638542"/>
                          <a:gd name="connsiteY65" fmla="*/ 895616 h 1147005"/>
                          <a:gd name="connsiteX66" fmla="*/ 1240155 w 1638542"/>
                          <a:gd name="connsiteY66" fmla="*/ 912427 h 1147005"/>
                          <a:gd name="connsiteX67" fmla="*/ 1390650 w 1638542"/>
                          <a:gd name="connsiteY67" fmla="*/ 885825 h 1147005"/>
                          <a:gd name="connsiteX68" fmla="*/ 1485900 w 1638542"/>
                          <a:gd name="connsiteY68" fmla="*/ 838200 h 1147005"/>
                          <a:gd name="connsiteX69" fmla="*/ 1514475 w 1638542"/>
                          <a:gd name="connsiteY69" fmla="*/ 828675 h 1147005"/>
                          <a:gd name="connsiteX70" fmla="*/ 1552575 w 1638542"/>
                          <a:gd name="connsiteY70" fmla="*/ 771525 h 1147005"/>
                          <a:gd name="connsiteX71" fmla="*/ 1571625 w 1638542"/>
                          <a:gd name="connsiteY71" fmla="*/ 742950 h 1147005"/>
                          <a:gd name="connsiteX72" fmla="*/ 1581150 w 1638542"/>
                          <a:gd name="connsiteY72" fmla="*/ 704850 h 1147005"/>
                          <a:gd name="connsiteX73" fmla="*/ 1562100 w 1638542"/>
                          <a:gd name="connsiteY73" fmla="*/ 466725 h 1147005"/>
                          <a:gd name="connsiteX74" fmla="*/ 1552575 w 1638542"/>
                          <a:gd name="connsiteY74" fmla="*/ 438150 h 1147005"/>
                          <a:gd name="connsiteX75" fmla="*/ 1535430 w 1638542"/>
                          <a:gd name="connsiteY75" fmla="*/ 401947 h 1147005"/>
                          <a:gd name="connsiteX76" fmla="*/ 1514475 w 1638542"/>
                          <a:gd name="connsiteY76" fmla="*/ 371475 h 1147005"/>
                          <a:gd name="connsiteX77" fmla="*/ 1514475 w 1638542"/>
                          <a:gd name="connsiteY77" fmla="*/ 190500 h 1147005"/>
                          <a:gd name="connsiteX78" fmla="*/ 1533525 w 1638542"/>
                          <a:gd name="connsiteY78" fmla="*/ 161925 h 1147005"/>
                          <a:gd name="connsiteX79" fmla="*/ 1562100 w 1638542"/>
                          <a:gd name="connsiteY79" fmla="*/ 142875 h 1147005"/>
                          <a:gd name="connsiteX80" fmla="*/ 1600200 w 1638542"/>
                          <a:gd name="connsiteY80" fmla="*/ 114300 h 1147005"/>
                          <a:gd name="connsiteX81" fmla="*/ 1638300 w 1638542"/>
                          <a:gd name="connsiteY81" fmla="*/ 95250 h 1147005"/>
                          <a:gd name="connsiteX82" fmla="*/ 1590675 w 1638542"/>
                          <a:gd name="connsiteY82" fmla="*/ 51457 h 1147005"/>
                          <a:gd name="connsiteX0" fmla="*/ 1590675 w 1638542"/>
                          <a:gd name="connsiteY0" fmla="*/ 51457 h 1147005"/>
                          <a:gd name="connsiteX1" fmla="*/ 1600200 w 1638542"/>
                          <a:gd name="connsiteY1" fmla="*/ 57150 h 1147005"/>
                          <a:gd name="connsiteX2" fmla="*/ 1524000 w 1638542"/>
                          <a:gd name="connsiteY2" fmla="*/ 9562 h 1147005"/>
                          <a:gd name="connsiteX3" fmla="*/ 1457325 w 1638542"/>
                          <a:gd name="connsiteY3" fmla="*/ 0 h 1147005"/>
                          <a:gd name="connsiteX4" fmla="*/ 1409700 w 1638542"/>
                          <a:gd name="connsiteY4" fmla="*/ 9525 h 1147005"/>
                          <a:gd name="connsiteX5" fmla="*/ 1381125 w 1638542"/>
                          <a:gd name="connsiteY5" fmla="*/ 38100 h 1147005"/>
                          <a:gd name="connsiteX6" fmla="*/ 1350645 w 1638542"/>
                          <a:gd name="connsiteY6" fmla="*/ 74378 h 1147005"/>
                          <a:gd name="connsiteX7" fmla="*/ 1323975 w 1638542"/>
                          <a:gd name="connsiteY7" fmla="*/ 104775 h 1147005"/>
                          <a:gd name="connsiteX8" fmla="*/ 1314450 w 1638542"/>
                          <a:gd name="connsiteY8" fmla="*/ 142875 h 1147005"/>
                          <a:gd name="connsiteX9" fmla="*/ 1295400 w 1638542"/>
                          <a:gd name="connsiteY9" fmla="*/ 171450 h 1147005"/>
                          <a:gd name="connsiteX10" fmla="*/ 1266825 w 1638542"/>
                          <a:gd name="connsiteY10" fmla="*/ 219075 h 1147005"/>
                          <a:gd name="connsiteX11" fmla="*/ 1249680 w 1638542"/>
                          <a:gd name="connsiteY11" fmla="*/ 236265 h 1147005"/>
                          <a:gd name="connsiteX12" fmla="*/ 1219200 w 1638542"/>
                          <a:gd name="connsiteY12" fmla="*/ 276225 h 1147005"/>
                          <a:gd name="connsiteX13" fmla="*/ 1143000 w 1638542"/>
                          <a:gd name="connsiteY13" fmla="*/ 361950 h 1147005"/>
                          <a:gd name="connsiteX14" fmla="*/ 1114425 w 1638542"/>
                          <a:gd name="connsiteY14" fmla="*/ 371475 h 1147005"/>
                          <a:gd name="connsiteX15" fmla="*/ 1057275 w 1638542"/>
                          <a:gd name="connsiteY15" fmla="*/ 409575 h 1147005"/>
                          <a:gd name="connsiteX16" fmla="*/ 1028700 w 1638542"/>
                          <a:gd name="connsiteY16" fmla="*/ 428625 h 1147005"/>
                          <a:gd name="connsiteX17" fmla="*/ 923925 w 1638542"/>
                          <a:gd name="connsiteY17" fmla="*/ 466725 h 1147005"/>
                          <a:gd name="connsiteX18" fmla="*/ 619125 w 1638542"/>
                          <a:gd name="connsiteY18" fmla="*/ 457200 h 1147005"/>
                          <a:gd name="connsiteX19" fmla="*/ 596265 w 1638542"/>
                          <a:gd name="connsiteY19" fmla="*/ 445778 h 1147005"/>
                          <a:gd name="connsiteX20" fmla="*/ 533400 w 1638542"/>
                          <a:gd name="connsiteY20" fmla="*/ 409575 h 1147005"/>
                          <a:gd name="connsiteX21" fmla="*/ 495300 w 1638542"/>
                          <a:gd name="connsiteY21" fmla="*/ 371475 h 1147005"/>
                          <a:gd name="connsiteX22" fmla="*/ 485775 w 1638542"/>
                          <a:gd name="connsiteY22" fmla="*/ 342900 h 1147005"/>
                          <a:gd name="connsiteX23" fmla="*/ 466725 w 1638542"/>
                          <a:gd name="connsiteY23" fmla="*/ 304800 h 1147005"/>
                          <a:gd name="connsiteX24" fmla="*/ 409575 w 1638542"/>
                          <a:gd name="connsiteY24" fmla="*/ 228600 h 1147005"/>
                          <a:gd name="connsiteX25" fmla="*/ 381000 w 1638542"/>
                          <a:gd name="connsiteY25" fmla="*/ 219075 h 1147005"/>
                          <a:gd name="connsiteX26" fmla="*/ 352425 w 1638542"/>
                          <a:gd name="connsiteY26" fmla="*/ 161925 h 1147005"/>
                          <a:gd name="connsiteX27" fmla="*/ 323850 w 1638542"/>
                          <a:gd name="connsiteY27" fmla="*/ 152400 h 1147005"/>
                          <a:gd name="connsiteX28" fmla="*/ 249555 w 1638542"/>
                          <a:gd name="connsiteY28" fmla="*/ 142950 h 1147005"/>
                          <a:gd name="connsiteX29" fmla="*/ 142875 w 1638542"/>
                          <a:gd name="connsiteY29" fmla="*/ 209550 h 1147005"/>
                          <a:gd name="connsiteX30" fmla="*/ 76200 w 1638542"/>
                          <a:gd name="connsiteY30" fmla="*/ 285750 h 1147005"/>
                          <a:gd name="connsiteX31" fmla="*/ 59055 w 1638542"/>
                          <a:gd name="connsiteY31" fmla="*/ 312428 h 1147005"/>
                          <a:gd name="connsiteX32" fmla="*/ 47625 w 1638542"/>
                          <a:gd name="connsiteY32" fmla="*/ 342900 h 1147005"/>
                          <a:gd name="connsiteX33" fmla="*/ 19050 w 1638542"/>
                          <a:gd name="connsiteY33" fmla="*/ 390525 h 1147005"/>
                          <a:gd name="connsiteX34" fmla="*/ 9525 w 1638542"/>
                          <a:gd name="connsiteY34" fmla="*/ 466725 h 1147005"/>
                          <a:gd name="connsiteX35" fmla="*/ 0 w 1638542"/>
                          <a:gd name="connsiteY35" fmla="*/ 495300 h 1147005"/>
                          <a:gd name="connsiteX36" fmla="*/ 9525 w 1638542"/>
                          <a:gd name="connsiteY36" fmla="*/ 752475 h 1147005"/>
                          <a:gd name="connsiteX37" fmla="*/ 28575 w 1638542"/>
                          <a:gd name="connsiteY37" fmla="*/ 781050 h 1147005"/>
                          <a:gd name="connsiteX38" fmla="*/ 38100 w 1638542"/>
                          <a:gd name="connsiteY38" fmla="*/ 809625 h 1147005"/>
                          <a:gd name="connsiteX39" fmla="*/ 85725 w 1638542"/>
                          <a:gd name="connsiteY39" fmla="*/ 866775 h 1147005"/>
                          <a:gd name="connsiteX40" fmla="*/ 133350 w 1638542"/>
                          <a:gd name="connsiteY40" fmla="*/ 942975 h 1147005"/>
                          <a:gd name="connsiteX41" fmla="*/ 152400 w 1638542"/>
                          <a:gd name="connsiteY41" fmla="*/ 971550 h 1147005"/>
                          <a:gd name="connsiteX42" fmla="*/ 171450 w 1638542"/>
                          <a:gd name="connsiteY42" fmla="*/ 1009650 h 1147005"/>
                          <a:gd name="connsiteX43" fmla="*/ 209550 w 1638542"/>
                          <a:gd name="connsiteY43" fmla="*/ 1041983 h 1147005"/>
                          <a:gd name="connsiteX44" fmla="*/ 299085 w 1638542"/>
                          <a:gd name="connsiteY44" fmla="*/ 1000087 h 1147005"/>
                          <a:gd name="connsiteX45" fmla="*/ 342900 w 1638542"/>
                          <a:gd name="connsiteY45" fmla="*/ 971550 h 1147005"/>
                          <a:gd name="connsiteX46" fmla="*/ 371475 w 1638542"/>
                          <a:gd name="connsiteY46" fmla="*/ 962025 h 1147005"/>
                          <a:gd name="connsiteX47" fmla="*/ 400050 w 1638542"/>
                          <a:gd name="connsiteY47" fmla="*/ 942975 h 1147005"/>
                          <a:gd name="connsiteX48" fmla="*/ 428625 w 1638542"/>
                          <a:gd name="connsiteY48" fmla="*/ 933450 h 1147005"/>
                          <a:gd name="connsiteX49" fmla="*/ 457200 w 1638542"/>
                          <a:gd name="connsiteY49" fmla="*/ 914400 h 1147005"/>
                          <a:gd name="connsiteX50" fmla="*/ 523875 w 1638542"/>
                          <a:gd name="connsiteY50" fmla="*/ 895350 h 1147005"/>
                          <a:gd name="connsiteX51" fmla="*/ 571500 w 1638542"/>
                          <a:gd name="connsiteY51" fmla="*/ 866775 h 1147005"/>
                          <a:gd name="connsiteX52" fmla="*/ 828675 w 1638542"/>
                          <a:gd name="connsiteY52" fmla="*/ 866775 h 1147005"/>
                          <a:gd name="connsiteX53" fmla="*/ 828675 w 1638542"/>
                          <a:gd name="connsiteY53" fmla="*/ 990600 h 1147005"/>
                          <a:gd name="connsiteX54" fmla="*/ 828675 w 1638542"/>
                          <a:gd name="connsiteY54" fmla="*/ 1021110 h 1147005"/>
                          <a:gd name="connsiteX55" fmla="*/ 843915 w 1638542"/>
                          <a:gd name="connsiteY55" fmla="*/ 1057275 h 1147005"/>
                          <a:gd name="connsiteX56" fmla="*/ 895350 w 1638542"/>
                          <a:gd name="connsiteY56" fmla="*/ 1140840 h 1147005"/>
                          <a:gd name="connsiteX57" fmla="*/ 933450 w 1638542"/>
                          <a:gd name="connsiteY57" fmla="*/ 1019175 h 1147005"/>
                          <a:gd name="connsiteX58" fmla="*/ 914400 w 1638542"/>
                          <a:gd name="connsiteY58" fmla="*/ 990600 h 1147005"/>
                          <a:gd name="connsiteX59" fmla="*/ 933450 w 1638542"/>
                          <a:gd name="connsiteY59" fmla="*/ 1047750 h 1147005"/>
                          <a:gd name="connsiteX60" fmla="*/ 986790 w 1638542"/>
                          <a:gd name="connsiteY60" fmla="*/ 1116473 h 1147005"/>
                          <a:gd name="connsiteX61" fmla="*/ 1057275 w 1638542"/>
                          <a:gd name="connsiteY61" fmla="*/ 1143000 h 1147005"/>
                          <a:gd name="connsiteX62" fmla="*/ 1028700 w 1638542"/>
                          <a:gd name="connsiteY62" fmla="*/ 1009650 h 1147005"/>
                          <a:gd name="connsiteX63" fmla="*/ 1009650 w 1638542"/>
                          <a:gd name="connsiteY63" fmla="*/ 981075 h 1147005"/>
                          <a:gd name="connsiteX64" fmla="*/ 1028700 w 1638542"/>
                          <a:gd name="connsiteY64" fmla="*/ 876300 h 1147005"/>
                          <a:gd name="connsiteX65" fmla="*/ 1116056 w 1638542"/>
                          <a:gd name="connsiteY65" fmla="*/ 895616 h 1147005"/>
                          <a:gd name="connsiteX66" fmla="*/ 1240155 w 1638542"/>
                          <a:gd name="connsiteY66" fmla="*/ 912427 h 1147005"/>
                          <a:gd name="connsiteX67" fmla="*/ 1390650 w 1638542"/>
                          <a:gd name="connsiteY67" fmla="*/ 885825 h 1147005"/>
                          <a:gd name="connsiteX68" fmla="*/ 1485900 w 1638542"/>
                          <a:gd name="connsiteY68" fmla="*/ 838200 h 1147005"/>
                          <a:gd name="connsiteX69" fmla="*/ 1514475 w 1638542"/>
                          <a:gd name="connsiteY69" fmla="*/ 828675 h 1147005"/>
                          <a:gd name="connsiteX70" fmla="*/ 1552575 w 1638542"/>
                          <a:gd name="connsiteY70" fmla="*/ 771525 h 1147005"/>
                          <a:gd name="connsiteX71" fmla="*/ 1571625 w 1638542"/>
                          <a:gd name="connsiteY71" fmla="*/ 742950 h 1147005"/>
                          <a:gd name="connsiteX72" fmla="*/ 1581150 w 1638542"/>
                          <a:gd name="connsiteY72" fmla="*/ 704850 h 1147005"/>
                          <a:gd name="connsiteX73" fmla="*/ 1562100 w 1638542"/>
                          <a:gd name="connsiteY73" fmla="*/ 466725 h 1147005"/>
                          <a:gd name="connsiteX74" fmla="*/ 1552575 w 1638542"/>
                          <a:gd name="connsiteY74" fmla="*/ 438150 h 1147005"/>
                          <a:gd name="connsiteX75" fmla="*/ 1535430 w 1638542"/>
                          <a:gd name="connsiteY75" fmla="*/ 401947 h 1147005"/>
                          <a:gd name="connsiteX76" fmla="*/ 1514475 w 1638542"/>
                          <a:gd name="connsiteY76" fmla="*/ 371475 h 1147005"/>
                          <a:gd name="connsiteX77" fmla="*/ 1514475 w 1638542"/>
                          <a:gd name="connsiteY77" fmla="*/ 190500 h 1147005"/>
                          <a:gd name="connsiteX78" fmla="*/ 1533525 w 1638542"/>
                          <a:gd name="connsiteY78" fmla="*/ 161925 h 1147005"/>
                          <a:gd name="connsiteX79" fmla="*/ 1562100 w 1638542"/>
                          <a:gd name="connsiteY79" fmla="*/ 142875 h 1147005"/>
                          <a:gd name="connsiteX80" fmla="*/ 1600200 w 1638542"/>
                          <a:gd name="connsiteY80" fmla="*/ 114300 h 1147005"/>
                          <a:gd name="connsiteX81" fmla="*/ 1638300 w 1638542"/>
                          <a:gd name="connsiteY81" fmla="*/ 95250 h 1147005"/>
                          <a:gd name="connsiteX82" fmla="*/ 1590675 w 1638542"/>
                          <a:gd name="connsiteY82" fmla="*/ 51457 h 1147005"/>
                          <a:gd name="connsiteX0" fmla="*/ 1590675 w 1638542"/>
                          <a:gd name="connsiteY0" fmla="*/ 51457 h 1147005"/>
                          <a:gd name="connsiteX1" fmla="*/ 1600200 w 1638542"/>
                          <a:gd name="connsiteY1" fmla="*/ 57150 h 1147005"/>
                          <a:gd name="connsiteX2" fmla="*/ 1524000 w 1638542"/>
                          <a:gd name="connsiteY2" fmla="*/ 9562 h 1147005"/>
                          <a:gd name="connsiteX3" fmla="*/ 1457325 w 1638542"/>
                          <a:gd name="connsiteY3" fmla="*/ 0 h 1147005"/>
                          <a:gd name="connsiteX4" fmla="*/ 1409700 w 1638542"/>
                          <a:gd name="connsiteY4" fmla="*/ 9525 h 1147005"/>
                          <a:gd name="connsiteX5" fmla="*/ 1381125 w 1638542"/>
                          <a:gd name="connsiteY5" fmla="*/ 38100 h 1147005"/>
                          <a:gd name="connsiteX6" fmla="*/ 1350645 w 1638542"/>
                          <a:gd name="connsiteY6" fmla="*/ 74378 h 1147005"/>
                          <a:gd name="connsiteX7" fmla="*/ 1323975 w 1638542"/>
                          <a:gd name="connsiteY7" fmla="*/ 104775 h 1147005"/>
                          <a:gd name="connsiteX8" fmla="*/ 1314450 w 1638542"/>
                          <a:gd name="connsiteY8" fmla="*/ 142875 h 1147005"/>
                          <a:gd name="connsiteX9" fmla="*/ 1295400 w 1638542"/>
                          <a:gd name="connsiteY9" fmla="*/ 171450 h 1147005"/>
                          <a:gd name="connsiteX10" fmla="*/ 1266825 w 1638542"/>
                          <a:gd name="connsiteY10" fmla="*/ 219075 h 1147005"/>
                          <a:gd name="connsiteX11" fmla="*/ 1249680 w 1638542"/>
                          <a:gd name="connsiteY11" fmla="*/ 236265 h 1147005"/>
                          <a:gd name="connsiteX12" fmla="*/ 1219200 w 1638542"/>
                          <a:gd name="connsiteY12" fmla="*/ 276225 h 1147005"/>
                          <a:gd name="connsiteX13" fmla="*/ 1143000 w 1638542"/>
                          <a:gd name="connsiteY13" fmla="*/ 361950 h 1147005"/>
                          <a:gd name="connsiteX14" fmla="*/ 1114425 w 1638542"/>
                          <a:gd name="connsiteY14" fmla="*/ 371475 h 1147005"/>
                          <a:gd name="connsiteX15" fmla="*/ 1057275 w 1638542"/>
                          <a:gd name="connsiteY15" fmla="*/ 409575 h 1147005"/>
                          <a:gd name="connsiteX16" fmla="*/ 1028700 w 1638542"/>
                          <a:gd name="connsiteY16" fmla="*/ 428625 h 1147005"/>
                          <a:gd name="connsiteX17" fmla="*/ 923925 w 1638542"/>
                          <a:gd name="connsiteY17" fmla="*/ 466725 h 1147005"/>
                          <a:gd name="connsiteX18" fmla="*/ 619125 w 1638542"/>
                          <a:gd name="connsiteY18" fmla="*/ 457200 h 1147005"/>
                          <a:gd name="connsiteX19" fmla="*/ 596265 w 1638542"/>
                          <a:gd name="connsiteY19" fmla="*/ 445778 h 1147005"/>
                          <a:gd name="connsiteX20" fmla="*/ 533400 w 1638542"/>
                          <a:gd name="connsiteY20" fmla="*/ 409575 h 1147005"/>
                          <a:gd name="connsiteX21" fmla="*/ 495300 w 1638542"/>
                          <a:gd name="connsiteY21" fmla="*/ 371475 h 1147005"/>
                          <a:gd name="connsiteX22" fmla="*/ 485775 w 1638542"/>
                          <a:gd name="connsiteY22" fmla="*/ 342900 h 1147005"/>
                          <a:gd name="connsiteX23" fmla="*/ 466725 w 1638542"/>
                          <a:gd name="connsiteY23" fmla="*/ 304800 h 1147005"/>
                          <a:gd name="connsiteX24" fmla="*/ 409575 w 1638542"/>
                          <a:gd name="connsiteY24" fmla="*/ 228600 h 1147005"/>
                          <a:gd name="connsiteX25" fmla="*/ 381000 w 1638542"/>
                          <a:gd name="connsiteY25" fmla="*/ 219075 h 1147005"/>
                          <a:gd name="connsiteX26" fmla="*/ 352425 w 1638542"/>
                          <a:gd name="connsiteY26" fmla="*/ 161925 h 1147005"/>
                          <a:gd name="connsiteX27" fmla="*/ 323850 w 1638542"/>
                          <a:gd name="connsiteY27" fmla="*/ 152400 h 1147005"/>
                          <a:gd name="connsiteX28" fmla="*/ 249555 w 1638542"/>
                          <a:gd name="connsiteY28" fmla="*/ 142950 h 1147005"/>
                          <a:gd name="connsiteX29" fmla="*/ 142875 w 1638542"/>
                          <a:gd name="connsiteY29" fmla="*/ 209550 h 1147005"/>
                          <a:gd name="connsiteX30" fmla="*/ 76200 w 1638542"/>
                          <a:gd name="connsiteY30" fmla="*/ 285750 h 1147005"/>
                          <a:gd name="connsiteX31" fmla="*/ 59055 w 1638542"/>
                          <a:gd name="connsiteY31" fmla="*/ 312428 h 1147005"/>
                          <a:gd name="connsiteX32" fmla="*/ 47625 w 1638542"/>
                          <a:gd name="connsiteY32" fmla="*/ 342900 h 1147005"/>
                          <a:gd name="connsiteX33" fmla="*/ 19050 w 1638542"/>
                          <a:gd name="connsiteY33" fmla="*/ 390525 h 1147005"/>
                          <a:gd name="connsiteX34" fmla="*/ 9525 w 1638542"/>
                          <a:gd name="connsiteY34" fmla="*/ 466725 h 1147005"/>
                          <a:gd name="connsiteX35" fmla="*/ 0 w 1638542"/>
                          <a:gd name="connsiteY35" fmla="*/ 495300 h 1147005"/>
                          <a:gd name="connsiteX36" fmla="*/ 9525 w 1638542"/>
                          <a:gd name="connsiteY36" fmla="*/ 752475 h 1147005"/>
                          <a:gd name="connsiteX37" fmla="*/ 28575 w 1638542"/>
                          <a:gd name="connsiteY37" fmla="*/ 781050 h 1147005"/>
                          <a:gd name="connsiteX38" fmla="*/ 38100 w 1638542"/>
                          <a:gd name="connsiteY38" fmla="*/ 809625 h 1147005"/>
                          <a:gd name="connsiteX39" fmla="*/ 74295 w 1638542"/>
                          <a:gd name="connsiteY39" fmla="*/ 870570 h 1147005"/>
                          <a:gd name="connsiteX40" fmla="*/ 133350 w 1638542"/>
                          <a:gd name="connsiteY40" fmla="*/ 942975 h 1147005"/>
                          <a:gd name="connsiteX41" fmla="*/ 152400 w 1638542"/>
                          <a:gd name="connsiteY41" fmla="*/ 971550 h 1147005"/>
                          <a:gd name="connsiteX42" fmla="*/ 171450 w 1638542"/>
                          <a:gd name="connsiteY42" fmla="*/ 1009650 h 1147005"/>
                          <a:gd name="connsiteX43" fmla="*/ 209550 w 1638542"/>
                          <a:gd name="connsiteY43" fmla="*/ 1041983 h 1147005"/>
                          <a:gd name="connsiteX44" fmla="*/ 299085 w 1638542"/>
                          <a:gd name="connsiteY44" fmla="*/ 1000087 h 1147005"/>
                          <a:gd name="connsiteX45" fmla="*/ 342900 w 1638542"/>
                          <a:gd name="connsiteY45" fmla="*/ 971550 h 1147005"/>
                          <a:gd name="connsiteX46" fmla="*/ 371475 w 1638542"/>
                          <a:gd name="connsiteY46" fmla="*/ 962025 h 1147005"/>
                          <a:gd name="connsiteX47" fmla="*/ 400050 w 1638542"/>
                          <a:gd name="connsiteY47" fmla="*/ 942975 h 1147005"/>
                          <a:gd name="connsiteX48" fmla="*/ 428625 w 1638542"/>
                          <a:gd name="connsiteY48" fmla="*/ 933450 h 1147005"/>
                          <a:gd name="connsiteX49" fmla="*/ 457200 w 1638542"/>
                          <a:gd name="connsiteY49" fmla="*/ 914400 h 1147005"/>
                          <a:gd name="connsiteX50" fmla="*/ 523875 w 1638542"/>
                          <a:gd name="connsiteY50" fmla="*/ 895350 h 1147005"/>
                          <a:gd name="connsiteX51" fmla="*/ 571500 w 1638542"/>
                          <a:gd name="connsiteY51" fmla="*/ 866775 h 1147005"/>
                          <a:gd name="connsiteX52" fmla="*/ 828675 w 1638542"/>
                          <a:gd name="connsiteY52" fmla="*/ 866775 h 1147005"/>
                          <a:gd name="connsiteX53" fmla="*/ 828675 w 1638542"/>
                          <a:gd name="connsiteY53" fmla="*/ 990600 h 1147005"/>
                          <a:gd name="connsiteX54" fmla="*/ 828675 w 1638542"/>
                          <a:gd name="connsiteY54" fmla="*/ 1021110 h 1147005"/>
                          <a:gd name="connsiteX55" fmla="*/ 843915 w 1638542"/>
                          <a:gd name="connsiteY55" fmla="*/ 1057275 h 1147005"/>
                          <a:gd name="connsiteX56" fmla="*/ 895350 w 1638542"/>
                          <a:gd name="connsiteY56" fmla="*/ 1140840 h 1147005"/>
                          <a:gd name="connsiteX57" fmla="*/ 933450 w 1638542"/>
                          <a:gd name="connsiteY57" fmla="*/ 1019175 h 1147005"/>
                          <a:gd name="connsiteX58" fmla="*/ 914400 w 1638542"/>
                          <a:gd name="connsiteY58" fmla="*/ 990600 h 1147005"/>
                          <a:gd name="connsiteX59" fmla="*/ 933450 w 1638542"/>
                          <a:gd name="connsiteY59" fmla="*/ 1047750 h 1147005"/>
                          <a:gd name="connsiteX60" fmla="*/ 986790 w 1638542"/>
                          <a:gd name="connsiteY60" fmla="*/ 1116473 h 1147005"/>
                          <a:gd name="connsiteX61" fmla="*/ 1057275 w 1638542"/>
                          <a:gd name="connsiteY61" fmla="*/ 1143000 h 1147005"/>
                          <a:gd name="connsiteX62" fmla="*/ 1028700 w 1638542"/>
                          <a:gd name="connsiteY62" fmla="*/ 1009650 h 1147005"/>
                          <a:gd name="connsiteX63" fmla="*/ 1009650 w 1638542"/>
                          <a:gd name="connsiteY63" fmla="*/ 981075 h 1147005"/>
                          <a:gd name="connsiteX64" fmla="*/ 1028700 w 1638542"/>
                          <a:gd name="connsiteY64" fmla="*/ 876300 h 1147005"/>
                          <a:gd name="connsiteX65" fmla="*/ 1116056 w 1638542"/>
                          <a:gd name="connsiteY65" fmla="*/ 895616 h 1147005"/>
                          <a:gd name="connsiteX66" fmla="*/ 1240155 w 1638542"/>
                          <a:gd name="connsiteY66" fmla="*/ 912427 h 1147005"/>
                          <a:gd name="connsiteX67" fmla="*/ 1390650 w 1638542"/>
                          <a:gd name="connsiteY67" fmla="*/ 885825 h 1147005"/>
                          <a:gd name="connsiteX68" fmla="*/ 1485900 w 1638542"/>
                          <a:gd name="connsiteY68" fmla="*/ 838200 h 1147005"/>
                          <a:gd name="connsiteX69" fmla="*/ 1514475 w 1638542"/>
                          <a:gd name="connsiteY69" fmla="*/ 828675 h 1147005"/>
                          <a:gd name="connsiteX70" fmla="*/ 1552575 w 1638542"/>
                          <a:gd name="connsiteY70" fmla="*/ 771525 h 1147005"/>
                          <a:gd name="connsiteX71" fmla="*/ 1571625 w 1638542"/>
                          <a:gd name="connsiteY71" fmla="*/ 742950 h 1147005"/>
                          <a:gd name="connsiteX72" fmla="*/ 1581150 w 1638542"/>
                          <a:gd name="connsiteY72" fmla="*/ 704850 h 1147005"/>
                          <a:gd name="connsiteX73" fmla="*/ 1562100 w 1638542"/>
                          <a:gd name="connsiteY73" fmla="*/ 466725 h 1147005"/>
                          <a:gd name="connsiteX74" fmla="*/ 1552575 w 1638542"/>
                          <a:gd name="connsiteY74" fmla="*/ 438150 h 1147005"/>
                          <a:gd name="connsiteX75" fmla="*/ 1535430 w 1638542"/>
                          <a:gd name="connsiteY75" fmla="*/ 401947 h 1147005"/>
                          <a:gd name="connsiteX76" fmla="*/ 1514475 w 1638542"/>
                          <a:gd name="connsiteY76" fmla="*/ 371475 h 1147005"/>
                          <a:gd name="connsiteX77" fmla="*/ 1514475 w 1638542"/>
                          <a:gd name="connsiteY77" fmla="*/ 190500 h 1147005"/>
                          <a:gd name="connsiteX78" fmla="*/ 1533525 w 1638542"/>
                          <a:gd name="connsiteY78" fmla="*/ 161925 h 1147005"/>
                          <a:gd name="connsiteX79" fmla="*/ 1562100 w 1638542"/>
                          <a:gd name="connsiteY79" fmla="*/ 142875 h 1147005"/>
                          <a:gd name="connsiteX80" fmla="*/ 1600200 w 1638542"/>
                          <a:gd name="connsiteY80" fmla="*/ 114300 h 1147005"/>
                          <a:gd name="connsiteX81" fmla="*/ 1638300 w 1638542"/>
                          <a:gd name="connsiteY81" fmla="*/ 95250 h 1147005"/>
                          <a:gd name="connsiteX82" fmla="*/ 1590675 w 1638542"/>
                          <a:gd name="connsiteY82" fmla="*/ 51457 h 1147005"/>
                          <a:gd name="connsiteX0" fmla="*/ 1590675 w 1638542"/>
                          <a:gd name="connsiteY0" fmla="*/ 51457 h 1147005"/>
                          <a:gd name="connsiteX1" fmla="*/ 1600200 w 1638542"/>
                          <a:gd name="connsiteY1" fmla="*/ 57150 h 1147005"/>
                          <a:gd name="connsiteX2" fmla="*/ 1524000 w 1638542"/>
                          <a:gd name="connsiteY2" fmla="*/ 9562 h 1147005"/>
                          <a:gd name="connsiteX3" fmla="*/ 1457325 w 1638542"/>
                          <a:gd name="connsiteY3" fmla="*/ 0 h 1147005"/>
                          <a:gd name="connsiteX4" fmla="*/ 1409700 w 1638542"/>
                          <a:gd name="connsiteY4" fmla="*/ 9525 h 1147005"/>
                          <a:gd name="connsiteX5" fmla="*/ 1381125 w 1638542"/>
                          <a:gd name="connsiteY5" fmla="*/ 38100 h 1147005"/>
                          <a:gd name="connsiteX6" fmla="*/ 1350645 w 1638542"/>
                          <a:gd name="connsiteY6" fmla="*/ 74378 h 1147005"/>
                          <a:gd name="connsiteX7" fmla="*/ 1323975 w 1638542"/>
                          <a:gd name="connsiteY7" fmla="*/ 104775 h 1147005"/>
                          <a:gd name="connsiteX8" fmla="*/ 1314450 w 1638542"/>
                          <a:gd name="connsiteY8" fmla="*/ 142875 h 1147005"/>
                          <a:gd name="connsiteX9" fmla="*/ 1295400 w 1638542"/>
                          <a:gd name="connsiteY9" fmla="*/ 171450 h 1147005"/>
                          <a:gd name="connsiteX10" fmla="*/ 1266825 w 1638542"/>
                          <a:gd name="connsiteY10" fmla="*/ 219075 h 1147005"/>
                          <a:gd name="connsiteX11" fmla="*/ 1249680 w 1638542"/>
                          <a:gd name="connsiteY11" fmla="*/ 236265 h 1147005"/>
                          <a:gd name="connsiteX12" fmla="*/ 1219200 w 1638542"/>
                          <a:gd name="connsiteY12" fmla="*/ 276225 h 1147005"/>
                          <a:gd name="connsiteX13" fmla="*/ 1143000 w 1638542"/>
                          <a:gd name="connsiteY13" fmla="*/ 361950 h 1147005"/>
                          <a:gd name="connsiteX14" fmla="*/ 1114425 w 1638542"/>
                          <a:gd name="connsiteY14" fmla="*/ 371475 h 1147005"/>
                          <a:gd name="connsiteX15" fmla="*/ 1057275 w 1638542"/>
                          <a:gd name="connsiteY15" fmla="*/ 409575 h 1147005"/>
                          <a:gd name="connsiteX16" fmla="*/ 1028700 w 1638542"/>
                          <a:gd name="connsiteY16" fmla="*/ 428625 h 1147005"/>
                          <a:gd name="connsiteX17" fmla="*/ 923925 w 1638542"/>
                          <a:gd name="connsiteY17" fmla="*/ 466725 h 1147005"/>
                          <a:gd name="connsiteX18" fmla="*/ 619125 w 1638542"/>
                          <a:gd name="connsiteY18" fmla="*/ 457200 h 1147005"/>
                          <a:gd name="connsiteX19" fmla="*/ 596265 w 1638542"/>
                          <a:gd name="connsiteY19" fmla="*/ 445778 h 1147005"/>
                          <a:gd name="connsiteX20" fmla="*/ 533400 w 1638542"/>
                          <a:gd name="connsiteY20" fmla="*/ 409575 h 1147005"/>
                          <a:gd name="connsiteX21" fmla="*/ 495300 w 1638542"/>
                          <a:gd name="connsiteY21" fmla="*/ 371475 h 1147005"/>
                          <a:gd name="connsiteX22" fmla="*/ 485775 w 1638542"/>
                          <a:gd name="connsiteY22" fmla="*/ 342900 h 1147005"/>
                          <a:gd name="connsiteX23" fmla="*/ 466725 w 1638542"/>
                          <a:gd name="connsiteY23" fmla="*/ 304800 h 1147005"/>
                          <a:gd name="connsiteX24" fmla="*/ 409575 w 1638542"/>
                          <a:gd name="connsiteY24" fmla="*/ 228600 h 1147005"/>
                          <a:gd name="connsiteX25" fmla="*/ 381000 w 1638542"/>
                          <a:gd name="connsiteY25" fmla="*/ 219075 h 1147005"/>
                          <a:gd name="connsiteX26" fmla="*/ 352425 w 1638542"/>
                          <a:gd name="connsiteY26" fmla="*/ 161925 h 1147005"/>
                          <a:gd name="connsiteX27" fmla="*/ 323850 w 1638542"/>
                          <a:gd name="connsiteY27" fmla="*/ 152400 h 1147005"/>
                          <a:gd name="connsiteX28" fmla="*/ 249555 w 1638542"/>
                          <a:gd name="connsiteY28" fmla="*/ 142950 h 1147005"/>
                          <a:gd name="connsiteX29" fmla="*/ 142875 w 1638542"/>
                          <a:gd name="connsiteY29" fmla="*/ 209550 h 1147005"/>
                          <a:gd name="connsiteX30" fmla="*/ 76200 w 1638542"/>
                          <a:gd name="connsiteY30" fmla="*/ 285750 h 1147005"/>
                          <a:gd name="connsiteX31" fmla="*/ 59055 w 1638542"/>
                          <a:gd name="connsiteY31" fmla="*/ 312428 h 1147005"/>
                          <a:gd name="connsiteX32" fmla="*/ 47625 w 1638542"/>
                          <a:gd name="connsiteY32" fmla="*/ 342900 h 1147005"/>
                          <a:gd name="connsiteX33" fmla="*/ 19050 w 1638542"/>
                          <a:gd name="connsiteY33" fmla="*/ 390525 h 1147005"/>
                          <a:gd name="connsiteX34" fmla="*/ 9525 w 1638542"/>
                          <a:gd name="connsiteY34" fmla="*/ 466725 h 1147005"/>
                          <a:gd name="connsiteX35" fmla="*/ 0 w 1638542"/>
                          <a:gd name="connsiteY35" fmla="*/ 495300 h 1147005"/>
                          <a:gd name="connsiteX36" fmla="*/ 9525 w 1638542"/>
                          <a:gd name="connsiteY36" fmla="*/ 752475 h 1147005"/>
                          <a:gd name="connsiteX37" fmla="*/ 28575 w 1638542"/>
                          <a:gd name="connsiteY37" fmla="*/ 781050 h 1147005"/>
                          <a:gd name="connsiteX38" fmla="*/ 38100 w 1638542"/>
                          <a:gd name="connsiteY38" fmla="*/ 809625 h 1147005"/>
                          <a:gd name="connsiteX39" fmla="*/ 74295 w 1638542"/>
                          <a:gd name="connsiteY39" fmla="*/ 870570 h 1147005"/>
                          <a:gd name="connsiteX40" fmla="*/ 133350 w 1638542"/>
                          <a:gd name="connsiteY40" fmla="*/ 942975 h 1147005"/>
                          <a:gd name="connsiteX41" fmla="*/ 152400 w 1638542"/>
                          <a:gd name="connsiteY41" fmla="*/ 971550 h 1147005"/>
                          <a:gd name="connsiteX42" fmla="*/ 171450 w 1638542"/>
                          <a:gd name="connsiteY42" fmla="*/ 1009650 h 1147005"/>
                          <a:gd name="connsiteX43" fmla="*/ 209550 w 1638542"/>
                          <a:gd name="connsiteY43" fmla="*/ 1041983 h 1147005"/>
                          <a:gd name="connsiteX44" fmla="*/ 299085 w 1638542"/>
                          <a:gd name="connsiteY44" fmla="*/ 1000087 h 1147005"/>
                          <a:gd name="connsiteX45" fmla="*/ 342900 w 1638542"/>
                          <a:gd name="connsiteY45" fmla="*/ 971550 h 1147005"/>
                          <a:gd name="connsiteX46" fmla="*/ 371475 w 1638542"/>
                          <a:gd name="connsiteY46" fmla="*/ 962025 h 1147005"/>
                          <a:gd name="connsiteX47" fmla="*/ 400050 w 1638542"/>
                          <a:gd name="connsiteY47" fmla="*/ 942975 h 1147005"/>
                          <a:gd name="connsiteX48" fmla="*/ 428625 w 1638542"/>
                          <a:gd name="connsiteY48" fmla="*/ 933450 h 1147005"/>
                          <a:gd name="connsiteX49" fmla="*/ 457200 w 1638542"/>
                          <a:gd name="connsiteY49" fmla="*/ 914400 h 1147005"/>
                          <a:gd name="connsiteX50" fmla="*/ 523875 w 1638542"/>
                          <a:gd name="connsiteY50" fmla="*/ 895350 h 1147005"/>
                          <a:gd name="connsiteX51" fmla="*/ 571500 w 1638542"/>
                          <a:gd name="connsiteY51" fmla="*/ 866775 h 1147005"/>
                          <a:gd name="connsiteX52" fmla="*/ 828675 w 1638542"/>
                          <a:gd name="connsiteY52" fmla="*/ 866775 h 1147005"/>
                          <a:gd name="connsiteX53" fmla="*/ 828675 w 1638542"/>
                          <a:gd name="connsiteY53" fmla="*/ 990600 h 1147005"/>
                          <a:gd name="connsiteX54" fmla="*/ 828675 w 1638542"/>
                          <a:gd name="connsiteY54" fmla="*/ 1021110 h 1147005"/>
                          <a:gd name="connsiteX55" fmla="*/ 843915 w 1638542"/>
                          <a:gd name="connsiteY55" fmla="*/ 1057275 h 1147005"/>
                          <a:gd name="connsiteX56" fmla="*/ 895350 w 1638542"/>
                          <a:gd name="connsiteY56" fmla="*/ 1140840 h 1147005"/>
                          <a:gd name="connsiteX57" fmla="*/ 933450 w 1638542"/>
                          <a:gd name="connsiteY57" fmla="*/ 1019175 h 1147005"/>
                          <a:gd name="connsiteX58" fmla="*/ 914400 w 1638542"/>
                          <a:gd name="connsiteY58" fmla="*/ 990600 h 1147005"/>
                          <a:gd name="connsiteX59" fmla="*/ 933450 w 1638542"/>
                          <a:gd name="connsiteY59" fmla="*/ 1047750 h 1147005"/>
                          <a:gd name="connsiteX60" fmla="*/ 986790 w 1638542"/>
                          <a:gd name="connsiteY60" fmla="*/ 1116473 h 1147005"/>
                          <a:gd name="connsiteX61" fmla="*/ 1057275 w 1638542"/>
                          <a:gd name="connsiteY61" fmla="*/ 1143000 h 1147005"/>
                          <a:gd name="connsiteX62" fmla="*/ 1028700 w 1638542"/>
                          <a:gd name="connsiteY62" fmla="*/ 1009650 h 1147005"/>
                          <a:gd name="connsiteX63" fmla="*/ 1009650 w 1638542"/>
                          <a:gd name="connsiteY63" fmla="*/ 981075 h 1147005"/>
                          <a:gd name="connsiteX64" fmla="*/ 1028700 w 1638542"/>
                          <a:gd name="connsiteY64" fmla="*/ 876300 h 1147005"/>
                          <a:gd name="connsiteX65" fmla="*/ 1116056 w 1638542"/>
                          <a:gd name="connsiteY65" fmla="*/ 895616 h 1147005"/>
                          <a:gd name="connsiteX66" fmla="*/ 1240155 w 1638542"/>
                          <a:gd name="connsiteY66" fmla="*/ 912427 h 1147005"/>
                          <a:gd name="connsiteX67" fmla="*/ 1390650 w 1638542"/>
                          <a:gd name="connsiteY67" fmla="*/ 885825 h 1147005"/>
                          <a:gd name="connsiteX68" fmla="*/ 1485900 w 1638542"/>
                          <a:gd name="connsiteY68" fmla="*/ 838200 h 1147005"/>
                          <a:gd name="connsiteX69" fmla="*/ 1514475 w 1638542"/>
                          <a:gd name="connsiteY69" fmla="*/ 828675 h 1147005"/>
                          <a:gd name="connsiteX70" fmla="*/ 1552575 w 1638542"/>
                          <a:gd name="connsiteY70" fmla="*/ 771525 h 1147005"/>
                          <a:gd name="connsiteX71" fmla="*/ 1571625 w 1638542"/>
                          <a:gd name="connsiteY71" fmla="*/ 742950 h 1147005"/>
                          <a:gd name="connsiteX72" fmla="*/ 1581150 w 1638542"/>
                          <a:gd name="connsiteY72" fmla="*/ 704850 h 1147005"/>
                          <a:gd name="connsiteX73" fmla="*/ 1562100 w 1638542"/>
                          <a:gd name="connsiteY73" fmla="*/ 466725 h 1147005"/>
                          <a:gd name="connsiteX74" fmla="*/ 1552575 w 1638542"/>
                          <a:gd name="connsiteY74" fmla="*/ 438150 h 1147005"/>
                          <a:gd name="connsiteX75" fmla="*/ 1535430 w 1638542"/>
                          <a:gd name="connsiteY75" fmla="*/ 401947 h 1147005"/>
                          <a:gd name="connsiteX76" fmla="*/ 1514475 w 1638542"/>
                          <a:gd name="connsiteY76" fmla="*/ 371475 h 1147005"/>
                          <a:gd name="connsiteX77" fmla="*/ 1514475 w 1638542"/>
                          <a:gd name="connsiteY77" fmla="*/ 190500 h 1147005"/>
                          <a:gd name="connsiteX78" fmla="*/ 1533525 w 1638542"/>
                          <a:gd name="connsiteY78" fmla="*/ 161925 h 1147005"/>
                          <a:gd name="connsiteX79" fmla="*/ 1562100 w 1638542"/>
                          <a:gd name="connsiteY79" fmla="*/ 142875 h 1147005"/>
                          <a:gd name="connsiteX80" fmla="*/ 1600200 w 1638542"/>
                          <a:gd name="connsiteY80" fmla="*/ 114300 h 1147005"/>
                          <a:gd name="connsiteX81" fmla="*/ 1638300 w 1638542"/>
                          <a:gd name="connsiteY81" fmla="*/ 95250 h 1147005"/>
                          <a:gd name="connsiteX82" fmla="*/ 1590675 w 1638542"/>
                          <a:gd name="connsiteY82" fmla="*/ 51457 h 1147005"/>
                          <a:gd name="connsiteX0" fmla="*/ 1590675 w 1638542"/>
                          <a:gd name="connsiteY0" fmla="*/ 51457 h 1147005"/>
                          <a:gd name="connsiteX1" fmla="*/ 1600200 w 1638542"/>
                          <a:gd name="connsiteY1" fmla="*/ 57150 h 1147005"/>
                          <a:gd name="connsiteX2" fmla="*/ 1524000 w 1638542"/>
                          <a:gd name="connsiteY2" fmla="*/ 9562 h 1147005"/>
                          <a:gd name="connsiteX3" fmla="*/ 1457325 w 1638542"/>
                          <a:gd name="connsiteY3" fmla="*/ 0 h 1147005"/>
                          <a:gd name="connsiteX4" fmla="*/ 1409700 w 1638542"/>
                          <a:gd name="connsiteY4" fmla="*/ 9525 h 1147005"/>
                          <a:gd name="connsiteX5" fmla="*/ 1381125 w 1638542"/>
                          <a:gd name="connsiteY5" fmla="*/ 38100 h 1147005"/>
                          <a:gd name="connsiteX6" fmla="*/ 1350645 w 1638542"/>
                          <a:gd name="connsiteY6" fmla="*/ 74378 h 1147005"/>
                          <a:gd name="connsiteX7" fmla="*/ 1323975 w 1638542"/>
                          <a:gd name="connsiteY7" fmla="*/ 104775 h 1147005"/>
                          <a:gd name="connsiteX8" fmla="*/ 1314450 w 1638542"/>
                          <a:gd name="connsiteY8" fmla="*/ 142875 h 1147005"/>
                          <a:gd name="connsiteX9" fmla="*/ 1295400 w 1638542"/>
                          <a:gd name="connsiteY9" fmla="*/ 171450 h 1147005"/>
                          <a:gd name="connsiteX10" fmla="*/ 1266825 w 1638542"/>
                          <a:gd name="connsiteY10" fmla="*/ 219075 h 1147005"/>
                          <a:gd name="connsiteX11" fmla="*/ 1249680 w 1638542"/>
                          <a:gd name="connsiteY11" fmla="*/ 236265 h 1147005"/>
                          <a:gd name="connsiteX12" fmla="*/ 1219200 w 1638542"/>
                          <a:gd name="connsiteY12" fmla="*/ 276225 h 1147005"/>
                          <a:gd name="connsiteX13" fmla="*/ 1143000 w 1638542"/>
                          <a:gd name="connsiteY13" fmla="*/ 361950 h 1147005"/>
                          <a:gd name="connsiteX14" fmla="*/ 1114425 w 1638542"/>
                          <a:gd name="connsiteY14" fmla="*/ 371475 h 1147005"/>
                          <a:gd name="connsiteX15" fmla="*/ 1057275 w 1638542"/>
                          <a:gd name="connsiteY15" fmla="*/ 409575 h 1147005"/>
                          <a:gd name="connsiteX16" fmla="*/ 1028700 w 1638542"/>
                          <a:gd name="connsiteY16" fmla="*/ 428625 h 1147005"/>
                          <a:gd name="connsiteX17" fmla="*/ 923925 w 1638542"/>
                          <a:gd name="connsiteY17" fmla="*/ 466725 h 1147005"/>
                          <a:gd name="connsiteX18" fmla="*/ 619125 w 1638542"/>
                          <a:gd name="connsiteY18" fmla="*/ 457200 h 1147005"/>
                          <a:gd name="connsiteX19" fmla="*/ 596265 w 1638542"/>
                          <a:gd name="connsiteY19" fmla="*/ 445778 h 1147005"/>
                          <a:gd name="connsiteX20" fmla="*/ 533400 w 1638542"/>
                          <a:gd name="connsiteY20" fmla="*/ 409575 h 1147005"/>
                          <a:gd name="connsiteX21" fmla="*/ 495300 w 1638542"/>
                          <a:gd name="connsiteY21" fmla="*/ 371475 h 1147005"/>
                          <a:gd name="connsiteX22" fmla="*/ 485775 w 1638542"/>
                          <a:gd name="connsiteY22" fmla="*/ 342900 h 1147005"/>
                          <a:gd name="connsiteX23" fmla="*/ 466725 w 1638542"/>
                          <a:gd name="connsiteY23" fmla="*/ 304800 h 1147005"/>
                          <a:gd name="connsiteX24" fmla="*/ 409575 w 1638542"/>
                          <a:gd name="connsiteY24" fmla="*/ 228600 h 1147005"/>
                          <a:gd name="connsiteX25" fmla="*/ 381000 w 1638542"/>
                          <a:gd name="connsiteY25" fmla="*/ 219075 h 1147005"/>
                          <a:gd name="connsiteX26" fmla="*/ 352425 w 1638542"/>
                          <a:gd name="connsiteY26" fmla="*/ 161925 h 1147005"/>
                          <a:gd name="connsiteX27" fmla="*/ 323850 w 1638542"/>
                          <a:gd name="connsiteY27" fmla="*/ 152400 h 1147005"/>
                          <a:gd name="connsiteX28" fmla="*/ 249555 w 1638542"/>
                          <a:gd name="connsiteY28" fmla="*/ 142950 h 1147005"/>
                          <a:gd name="connsiteX29" fmla="*/ 142875 w 1638542"/>
                          <a:gd name="connsiteY29" fmla="*/ 209550 h 1147005"/>
                          <a:gd name="connsiteX30" fmla="*/ 76200 w 1638542"/>
                          <a:gd name="connsiteY30" fmla="*/ 285750 h 1147005"/>
                          <a:gd name="connsiteX31" fmla="*/ 59055 w 1638542"/>
                          <a:gd name="connsiteY31" fmla="*/ 312428 h 1147005"/>
                          <a:gd name="connsiteX32" fmla="*/ 47625 w 1638542"/>
                          <a:gd name="connsiteY32" fmla="*/ 342900 h 1147005"/>
                          <a:gd name="connsiteX33" fmla="*/ 19050 w 1638542"/>
                          <a:gd name="connsiteY33" fmla="*/ 390525 h 1147005"/>
                          <a:gd name="connsiteX34" fmla="*/ 9525 w 1638542"/>
                          <a:gd name="connsiteY34" fmla="*/ 466725 h 1147005"/>
                          <a:gd name="connsiteX35" fmla="*/ 0 w 1638542"/>
                          <a:gd name="connsiteY35" fmla="*/ 495300 h 1147005"/>
                          <a:gd name="connsiteX36" fmla="*/ 9525 w 1638542"/>
                          <a:gd name="connsiteY36" fmla="*/ 752475 h 1147005"/>
                          <a:gd name="connsiteX37" fmla="*/ 28575 w 1638542"/>
                          <a:gd name="connsiteY37" fmla="*/ 781050 h 1147005"/>
                          <a:gd name="connsiteX38" fmla="*/ 38100 w 1638542"/>
                          <a:gd name="connsiteY38" fmla="*/ 809625 h 1147005"/>
                          <a:gd name="connsiteX39" fmla="*/ 74295 w 1638542"/>
                          <a:gd name="connsiteY39" fmla="*/ 870570 h 1147005"/>
                          <a:gd name="connsiteX40" fmla="*/ 133350 w 1638542"/>
                          <a:gd name="connsiteY40" fmla="*/ 942975 h 1147005"/>
                          <a:gd name="connsiteX41" fmla="*/ 139065 w 1638542"/>
                          <a:gd name="connsiteY41" fmla="*/ 971550 h 1147005"/>
                          <a:gd name="connsiteX42" fmla="*/ 171450 w 1638542"/>
                          <a:gd name="connsiteY42" fmla="*/ 1009650 h 1147005"/>
                          <a:gd name="connsiteX43" fmla="*/ 209550 w 1638542"/>
                          <a:gd name="connsiteY43" fmla="*/ 1041983 h 1147005"/>
                          <a:gd name="connsiteX44" fmla="*/ 299085 w 1638542"/>
                          <a:gd name="connsiteY44" fmla="*/ 1000087 h 1147005"/>
                          <a:gd name="connsiteX45" fmla="*/ 342900 w 1638542"/>
                          <a:gd name="connsiteY45" fmla="*/ 971550 h 1147005"/>
                          <a:gd name="connsiteX46" fmla="*/ 371475 w 1638542"/>
                          <a:gd name="connsiteY46" fmla="*/ 962025 h 1147005"/>
                          <a:gd name="connsiteX47" fmla="*/ 400050 w 1638542"/>
                          <a:gd name="connsiteY47" fmla="*/ 942975 h 1147005"/>
                          <a:gd name="connsiteX48" fmla="*/ 428625 w 1638542"/>
                          <a:gd name="connsiteY48" fmla="*/ 933450 h 1147005"/>
                          <a:gd name="connsiteX49" fmla="*/ 457200 w 1638542"/>
                          <a:gd name="connsiteY49" fmla="*/ 914400 h 1147005"/>
                          <a:gd name="connsiteX50" fmla="*/ 523875 w 1638542"/>
                          <a:gd name="connsiteY50" fmla="*/ 895350 h 1147005"/>
                          <a:gd name="connsiteX51" fmla="*/ 571500 w 1638542"/>
                          <a:gd name="connsiteY51" fmla="*/ 866775 h 1147005"/>
                          <a:gd name="connsiteX52" fmla="*/ 828675 w 1638542"/>
                          <a:gd name="connsiteY52" fmla="*/ 866775 h 1147005"/>
                          <a:gd name="connsiteX53" fmla="*/ 828675 w 1638542"/>
                          <a:gd name="connsiteY53" fmla="*/ 990600 h 1147005"/>
                          <a:gd name="connsiteX54" fmla="*/ 828675 w 1638542"/>
                          <a:gd name="connsiteY54" fmla="*/ 1021110 h 1147005"/>
                          <a:gd name="connsiteX55" fmla="*/ 843915 w 1638542"/>
                          <a:gd name="connsiteY55" fmla="*/ 1057275 h 1147005"/>
                          <a:gd name="connsiteX56" fmla="*/ 895350 w 1638542"/>
                          <a:gd name="connsiteY56" fmla="*/ 1140840 h 1147005"/>
                          <a:gd name="connsiteX57" fmla="*/ 933450 w 1638542"/>
                          <a:gd name="connsiteY57" fmla="*/ 1019175 h 1147005"/>
                          <a:gd name="connsiteX58" fmla="*/ 914400 w 1638542"/>
                          <a:gd name="connsiteY58" fmla="*/ 990600 h 1147005"/>
                          <a:gd name="connsiteX59" fmla="*/ 933450 w 1638542"/>
                          <a:gd name="connsiteY59" fmla="*/ 1047750 h 1147005"/>
                          <a:gd name="connsiteX60" fmla="*/ 986790 w 1638542"/>
                          <a:gd name="connsiteY60" fmla="*/ 1116473 h 1147005"/>
                          <a:gd name="connsiteX61" fmla="*/ 1057275 w 1638542"/>
                          <a:gd name="connsiteY61" fmla="*/ 1143000 h 1147005"/>
                          <a:gd name="connsiteX62" fmla="*/ 1028700 w 1638542"/>
                          <a:gd name="connsiteY62" fmla="*/ 1009650 h 1147005"/>
                          <a:gd name="connsiteX63" fmla="*/ 1009650 w 1638542"/>
                          <a:gd name="connsiteY63" fmla="*/ 981075 h 1147005"/>
                          <a:gd name="connsiteX64" fmla="*/ 1028700 w 1638542"/>
                          <a:gd name="connsiteY64" fmla="*/ 876300 h 1147005"/>
                          <a:gd name="connsiteX65" fmla="*/ 1116056 w 1638542"/>
                          <a:gd name="connsiteY65" fmla="*/ 895616 h 1147005"/>
                          <a:gd name="connsiteX66" fmla="*/ 1240155 w 1638542"/>
                          <a:gd name="connsiteY66" fmla="*/ 912427 h 1147005"/>
                          <a:gd name="connsiteX67" fmla="*/ 1390650 w 1638542"/>
                          <a:gd name="connsiteY67" fmla="*/ 885825 h 1147005"/>
                          <a:gd name="connsiteX68" fmla="*/ 1485900 w 1638542"/>
                          <a:gd name="connsiteY68" fmla="*/ 838200 h 1147005"/>
                          <a:gd name="connsiteX69" fmla="*/ 1514475 w 1638542"/>
                          <a:gd name="connsiteY69" fmla="*/ 828675 h 1147005"/>
                          <a:gd name="connsiteX70" fmla="*/ 1552575 w 1638542"/>
                          <a:gd name="connsiteY70" fmla="*/ 771525 h 1147005"/>
                          <a:gd name="connsiteX71" fmla="*/ 1571625 w 1638542"/>
                          <a:gd name="connsiteY71" fmla="*/ 742950 h 1147005"/>
                          <a:gd name="connsiteX72" fmla="*/ 1581150 w 1638542"/>
                          <a:gd name="connsiteY72" fmla="*/ 704850 h 1147005"/>
                          <a:gd name="connsiteX73" fmla="*/ 1562100 w 1638542"/>
                          <a:gd name="connsiteY73" fmla="*/ 466725 h 1147005"/>
                          <a:gd name="connsiteX74" fmla="*/ 1552575 w 1638542"/>
                          <a:gd name="connsiteY74" fmla="*/ 438150 h 1147005"/>
                          <a:gd name="connsiteX75" fmla="*/ 1535430 w 1638542"/>
                          <a:gd name="connsiteY75" fmla="*/ 401947 h 1147005"/>
                          <a:gd name="connsiteX76" fmla="*/ 1514475 w 1638542"/>
                          <a:gd name="connsiteY76" fmla="*/ 371475 h 1147005"/>
                          <a:gd name="connsiteX77" fmla="*/ 1514475 w 1638542"/>
                          <a:gd name="connsiteY77" fmla="*/ 190500 h 1147005"/>
                          <a:gd name="connsiteX78" fmla="*/ 1533525 w 1638542"/>
                          <a:gd name="connsiteY78" fmla="*/ 161925 h 1147005"/>
                          <a:gd name="connsiteX79" fmla="*/ 1562100 w 1638542"/>
                          <a:gd name="connsiteY79" fmla="*/ 142875 h 1147005"/>
                          <a:gd name="connsiteX80" fmla="*/ 1600200 w 1638542"/>
                          <a:gd name="connsiteY80" fmla="*/ 114300 h 1147005"/>
                          <a:gd name="connsiteX81" fmla="*/ 1638300 w 1638542"/>
                          <a:gd name="connsiteY81" fmla="*/ 95250 h 1147005"/>
                          <a:gd name="connsiteX82" fmla="*/ 1590675 w 1638542"/>
                          <a:gd name="connsiteY82" fmla="*/ 51457 h 1147005"/>
                          <a:gd name="connsiteX0" fmla="*/ 1593321 w 1641188"/>
                          <a:gd name="connsiteY0" fmla="*/ 51457 h 1147005"/>
                          <a:gd name="connsiteX1" fmla="*/ 1602846 w 1641188"/>
                          <a:gd name="connsiteY1" fmla="*/ 57150 h 1147005"/>
                          <a:gd name="connsiteX2" fmla="*/ 1526646 w 1641188"/>
                          <a:gd name="connsiteY2" fmla="*/ 9562 h 1147005"/>
                          <a:gd name="connsiteX3" fmla="*/ 1459971 w 1641188"/>
                          <a:gd name="connsiteY3" fmla="*/ 0 h 1147005"/>
                          <a:gd name="connsiteX4" fmla="*/ 1412346 w 1641188"/>
                          <a:gd name="connsiteY4" fmla="*/ 9525 h 1147005"/>
                          <a:gd name="connsiteX5" fmla="*/ 1383771 w 1641188"/>
                          <a:gd name="connsiteY5" fmla="*/ 38100 h 1147005"/>
                          <a:gd name="connsiteX6" fmla="*/ 1353291 w 1641188"/>
                          <a:gd name="connsiteY6" fmla="*/ 74378 h 1147005"/>
                          <a:gd name="connsiteX7" fmla="*/ 1326621 w 1641188"/>
                          <a:gd name="connsiteY7" fmla="*/ 104775 h 1147005"/>
                          <a:gd name="connsiteX8" fmla="*/ 1317096 w 1641188"/>
                          <a:gd name="connsiteY8" fmla="*/ 142875 h 1147005"/>
                          <a:gd name="connsiteX9" fmla="*/ 1298046 w 1641188"/>
                          <a:gd name="connsiteY9" fmla="*/ 171450 h 1147005"/>
                          <a:gd name="connsiteX10" fmla="*/ 1269471 w 1641188"/>
                          <a:gd name="connsiteY10" fmla="*/ 219075 h 1147005"/>
                          <a:gd name="connsiteX11" fmla="*/ 1252326 w 1641188"/>
                          <a:gd name="connsiteY11" fmla="*/ 236265 h 1147005"/>
                          <a:gd name="connsiteX12" fmla="*/ 1221846 w 1641188"/>
                          <a:gd name="connsiteY12" fmla="*/ 276225 h 1147005"/>
                          <a:gd name="connsiteX13" fmla="*/ 1145646 w 1641188"/>
                          <a:gd name="connsiteY13" fmla="*/ 361950 h 1147005"/>
                          <a:gd name="connsiteX14" fmla="*/ 1117071 w 1641188"/>
                          <a:gd name="connsiteY14" fmla="*/ 371475 h 1147005"/>
                          <a:gd name="connsiteX15" fmla="*/ 1059921 w 1641188"/>
                          <a:gd name="connsiteY15" fmla="*/ 409575 h 1147005"/>
                          <a:gd name="connsiteX16" fmla="*/ 1031346 w 1641188"/>
                          <a:gd name="connsiteY16" fmla="*/ 428625 h 1147005"/>
                          <a:gd name="connsiteX17" fmla="*/ 926571 w 1641188"/>
                          <a:gd name="connsiteY17" fmla="*/ 466725 h 1147005"/>
                          <a:gd name="connsiteX18" fmla="*/ 621771 w 1641188"/>
                          <a:gd name="connsiteY18" fmla="*/ 457200 h 1147005"/>
                          <a:gd name="connsiteX19" fmla="*/ 598911 w 1641188"/>
                          <a:gd name="connsiteY19" fmla="*/ 445778 h 1147005"/>
                          <a:gd name="connsiteX20" fmla="*/ 536046 w 1641188"/>
                          <a:gd name="connsiteY20" fmla="*/ 409575 h 1147005"/>
                          <a:gd name="connsiteX21" fmla="*/ 497946 w 1641188"/>
                          <a:gd name="connsiteY21" fmla="*/ 371475 h 1147005"/>
                          <a:gd name="connsiteX22" fmla="*/ 488421 w 1641188"/>
                          <a:gd name="connsiteY22" fmla="*/ 342900 h 1147005"/>
                          <a:gd name="connsiteX23" fmla="*/ 469371 w 1641188"/>
                          <a:gd name="connsiteY23" fmla="*/ 304800 h 1147005"/>
                          <a:gd name="connsiteX24" fmla="*/ 412221 w 1641188"/>
                          <a:gd name="connsiteY24" fmla="*/ 228600 h 1147005"/>
                          <a:gd name="connsiteX25" fmla="*/ 383646 w 1641188"/>
                          <a:gd name="connsiteY25" fmla="*/ 219075 h 1147005"/>
                          <a:gd name="connsiteX26" fmla="*/ 355071 w 1641188"/>
                          <a:gd name="connsiteY26" fmla="*/ 161925 h 1147005"/>
                          <a:gd name="connsiteX27" fmla="*/ 326496 w 1641188"/>
                          <a:gd name="connsiteY27" fmla="*/ 152400 h 1147005"/>
                          <a:gd name="connsiteX28" fmla="*/ 252201 w 1641188"/>
                          <a:gd name="connsiteY28" fmla="*/ 142950 h 1147005"/>
                          <a:gd name="connsiteX29" fmla="*/ 145521 w 1641188"/>
                          <a:gd name="connsiteY29" fmla="*/ 209550 h 1147005"/>
                          <a:gd name="connsiteX30" fmla="*/ 78846 w 1641188"/>
                          <a:gd name="connsiteY30" fmla="*/ 285750 h 1147005"/>
                          <a:gd name="connsiteX31" fmla="*/ 61701 w 1641188"/>
                          <a:gd name="connsiteY31" fmla="*/ 312428 h 1147005"/>
                          <a:gd name="connsiteX32" fmla="*/ 50271 w 1641188"/>
                          <a:gd name="connsiteY32" fmla="*/ 342900 h 1147005"/>
                          <a:gd name="connsiteX33" fmla="*/ 21696 w 1641188"/>
                          <a:gd name="connsiteY33" fmla="*/ 390525 h 1147005"/>
                          <a:gd name="connsiteX34" fmla="*/ 741 w 1641188"/>
                          <a:gd name="connsiteY34" fmla="*/ 451545 h 1147005"/>
                          <a:gd name="connsiteX35" fmla="*/ 2646 w 1641188"/>
                          <a:gd name="connsiteY35" fmla="*/ 495300 h 1147005"/>
                          <a:gd name="connsiteX36" fmla="*/ 12171 w 1641188"/>
                          <a:gd name="connsiteY36" fmla="*/ 752475 h 1147005"/>
                          <a:gd name="connsiteX37" fmla="*/ 31221 w 1641188"/>
                          <a:gd name="connsiteY37" fmla="*/ 781050 h 1147005"/>
                          <a:gd name="connsiteX38" fmla="*/ 40746 w 1641188"/>
                          <a:gd name="connsiteY38" fmla="*/ 809625 h 1147005"/>
                          <a:gd name="connsiteX39" fmla="*/ 76941 w 1641188"/>
                          <a:gd name="connsiteY39" fmla="*/ 870570 h 1147005"/>
                          <a:gd name="connsiteX40" fmla="*/ 135996 w 1641188"/>
                          <a:gd name="connsiteY40" fmla="*/ 942975 h 1147005"/>
                          <a:gd name="connsiteX41" fmla="*/ 141711 w 1641188"/>
                          <a:gd name="connsiteY41" fmla="*/ 971550 h 1147005"/>
                          <a:gd name="connsiteX42" fmla="*/ 174096 w 1641188"/>
                          <a:gd name="connsiteY42" fmla="*/ 1009650 h 1147005"/>
                          <a:gd name="connsiteX43" fmla="*/ 212196 w 1641188"/>
                          <a:gd name="connsiteY43" fmla="*/ 1041983 h 1147005"/>
                          <a:gd name="connsiteX44" fmla="*/ 301731 w 1641188"/>
                          <a:gd name="connsiteY44" fmla="*/ 1000087 h 1147005"/>
                          <a:gd name="connsiteX45" fmla="*/ 345546 w 1641188"/>
                          <a:gd name="connsiteY45" fmla="*/ 971550 h 1147005"/>
                          <a:gd name="connsiteX46" fmla="*/ 374121 w 1641188"/>
                          <a:gd name="connsiteY46" fmla="*/ 962025 h 1147005"/>
                          <a:gd name="connsiteX47" fmla="*/ 402696 w 1641188"/>
                          <a:gd name="connsiteY47" fmla="*/ 942975 h 1147005"/>
                          <a:gd name="connsiteX48" fmla="*/ 431271 w 1641188"/>
                          <a:gd name="connsiteY48" fmla="*/ 933450 h 1147005"/>
                          <a:gd name="connsiteX49" fmla="*/ 459846 w 1641188"/>
                          <a:gd name="connsiteY49" fmla="*/ 914400 h 1147005"/>
                          <a:gd name="connsiteX50" fmla="*/ 526521 w 1641188"/>
                          <a:gd name="connsiteY50" fmla="*/ 895350 h 1147005"/>
                          <a:gd name="connsiteX51" fmla="*/ 574146 w 1641188"/>
                          <a:gd name="connsiteY51" fmla="*/ 866775 h 1147005"/>
                          <a:gd name="connsiteX52" fmla="*/ 831321 w 1641188"/>
                          <a:gd name="connsiteY52" fmla="*/ 866775 h 1147005"/>
                          <a:gd name="connsiteX53" fmla="*/ 831321 w 1641188"/>
                          <a:gd name="connsiteY53" fmla="*/ 990600 h 1147005"/>
                          <a:gd name="connsiteX54" fmla="*/ 831321 w 1641188"/>
                          <a:gd name="connsiteY54" fmla="*/ 1021110 h 1147005"/>
                          <a:gd name="connsiteX55" fmla="*/ 846561 w 1641188"/>
                          <a:gd name="connsiteY55" fmla="*/ 1057275 h 1147005"/>
                          <a:gd name="connsiteX56" fmla="*/ 897996 w 1641188"/>
                          <a:gd name="connsiteY56" fmla="*/ 1140840 h 1147005"/>
                          <a:gd name="connsiteX57" fmla="*/ 936096 w 1641188"/>
                          <a:gd name="connsiteY57" fmla="*/ 1019175 h 1147005"/>
                          <a:gd name="connsiteX58" fmla="*/ 917046 w 1641188"/>
                          <a:gd name="connsiteY58" fmla="*/ 990600 h 1147005"/>
                          <a:gd name="connsiteX59" fmla="*/ 936096 w 1641188"/>
                          <a:gd name="connsiteY59" fmla="*/ 1047750 h 1147005"/>
                          <a:gd name="connsiteX60" fmla="*/ 989436 w 1641188"/>
                          <a:gd name="connsiteY60" fmla="*/ 1116473 h 1147005"/>
                          <a:gd name="connsiteX61" fmla="*/ 1059921 w 1641188"/>
                          <a:gd name="connsiteY61" fmla="*/ 1143000 h 1147005"/>
                          <a:gd name="connsiteX62" fmla="*/ 1031346 w 1641188"/>
                          <a:gd name="connsiteY62" fmla="*/ 1009650 h 1147005"/>
                          <a:gd name="connsiteX63" fmla="*/ 1012296 w 1641188"/>
                          <a:gd name="connsiteY63" fmla="*/ 981075 h 1147005"/>
                          <a:gd name="connsiteX64" fmla="*/ 1031346 w 1641188"/>
                          <a:gd name="connsiteY64" fmla="*/ 876300 h 1147005"/>
                          <a:gd name="connsiteX65" fmla="*/ 1118702 w 1641188"/>
                          <a:gd name="connsiteY65" fmla="*/ 895616 h 1147005"/>
                          <a:gd name="connsiteX66" fmla="*/ 1242801 w 1641188"/>
                          <a:gd name="connsiteY66" fmla="*/ 912427 h 1147005"/>
                          <a:gd name="connsiteX67" fmla="*/ 1393296 w 1641188"/>
                          <a:gd name="connsiteY67" fmla="*/ 885825 h 1147005"/>
                          <a:gd name="connsiteX68" fmla="*/ 1488546 w 1641188"/>
                          <a:gd name="connsiteY68" fmla="*/ 838200 h 1147005"/>
                          <a:gd name="connsiteX69" fmla="*/ 1517121 w 1641188"/>
                          <a:gd name="connsiteY69" fmla="*/ 828675 h 1147005"/>
                          <a:gd name="connsiteX70" fmla="*/ 1555221 w 1641188"/>
                          <a:gd name="connsiteY70" fmla="*/ 771525 h 1147005"/>
                          <a:gd name="connsiteX71" fmla="*/ 1574271 w 1641188"/>
                          <a:gd name="connsiteY71" fmla="*/ 742950 h 1147005"/>
                          <a:gd name="connsiteX72" fmla="*/ 1583796 w 1641188"/>
                          <a:gd name="connsiteY72" fmla="*/ 704850 h 1147005"/>
                          <a:gd name="connsiteX73" fmla="*/ 1564746 w 1641188"/>
                          <a:gd name="connsiteY73" fmla="*/ 466725 h 1147005"/>
                          <a:gd name="connsiteX74" fmla="*/ 1555221 w 1641188"/>
                          <a:gd name="connsiteY74" fmla="*/ 438150 h 1147005"/>
                          <a:gd name="connsiteX75" fmla="*/ 1538076 w 1641188"/>
                          <a:gd name="connsiteY75" fmla="*/ 401947 h 1147005"/>
                          <a:gd name="connsiteX76" fmla="*/ 1517121 w 1641188"/>
                          <a:gd name="connsiteY76" fmla="*/ 371475 h 1147005"/>
                          <a:gd name="connsiteX77" fmla="*/ 1517121 w 1641188"/>
                          <a:gd name="connsiteY77" fmla="*/ 190500 h 1147005"/>
                          <a:gd name="connsiteX78" fmla="*/ 1536171 w 1641188"/>
                          <a:gd name="connsiteY78" fmla="*/ 161925 h 1147005"/>
                          <a:gd name="connsiteX79" fmla="*/ 1564746 w 1641188"/>
                          <a:gd name="connsiteY79" fmla="*/ 142875 h 1147005"/>
                          <a:gd name="connsiteX80" fmla="*/ 1602846 w 1641188"/>
                          <a:gd name="connsiteY80" fmla="*/ 114300 h 1147005"/>
                          <a:gd name="connsiteX81" fmla="*/ 1640946 w 1641188"/>
                          <a:gd name="connsiteY81" fmla="*/ 95250 h 1147005"/>
                          <a:gd name="connsiteX82" fmla="*/ 1593321 w 1641188"/>
                          <a:gd name="connsiteY82" fmla="*/ 51457 h 1147005"/>
                          <a:gd name="connsiteX0" fmla="*/ 1593321 w 1641188"/>
                          <a:gd name="connsiteY0" fmla="*/ 51457 h 1147005"/>
                          <a:gd name="connsiteX1" fmla="*/ 1602846 w 1641188"/>
                          <a:gd name="connsiteY1" fmla="*/ 57150 h 1147005"/>
                          <a:gd name="connsiteX2" fmla="*/ 1526646 w 1641188"/>
                          <a:gd name="connsiteY2" fmla="*/ 9562 h 1147005"/>
                          <a:gd name="connsiteX3" fmla="*/ 1459971 w 1641188"/>
                          <a:gd name="connsiteY3" fmla="*/ 0 h 1147005"/>
                          <a:gd name="connsiteX4" fmla="*/ 1412346 w 1641188"/>
                          <a:gd name="connsiteY4" fmla="*/ 9525 h 1147005"/>
                          <a:gd name="connsiteX5" fmla="*/ 1383771 w 1641188"/>
                          <a:gd name="connsiteY5" fmla="*/ 38100 h 1147005"/>
                          <a:gd name="connsiteX6" fmla="*/ 1353291 w 1641188"/>
                          <a:gd name="connsiteY6" fmla="*/ 74378 h 1147005"/>
                          <a:gd name="connsiteX7" fmla="*/ 1326621 w 1641188"/>
                          <a:gd name="connsiteY7" fmla="*/ 104775 h 1147005"/>
                          <a:gd name="connsiteX8" fmla="*/ 1317096 w 1641188"/>
                          <a:gd name="connsiteY8" fmla="*/ 142875 h 1147005"/>
                          <a:gd name="connsiteX9" fmla="*/ 1298046 w 1641188"/>
                          <a:gd name="connsiteY9" fmla="*/ 171450 h 1147005"/>
                          <a:gd name="connsiteX10" fmla="*/ 1269471 w 1641188"/>
                          <a:gd name="connsiteY10" fmla="*/ 219075 h 1147005"/>
                          <a:gd name="connsiteX11" fmla="*/ 1252326 w 1641188"/>
                          <a:gd name="connsiteY11" fmla="*/ 236265 h 1147005"/>
                          <a:gd name="connsiteX12" fmla="*/ 1221846 w 1641188"/>
                          <a:gd name="connsiteY12" fmla="*/ 276225 h 1147005"/>
                          <a:gd name="connsiteX13" fmla="*/ 1145646 w 1641188"/>
                          <a:gd name="connsiteY13" fmla="*/ 361950 h 1147005"/>
                          <a:gd name="connsiteX14" fmla="*/ 1117071 w 1641188"/>
                          <a:gd name="connsiteY14" fmla="*/ 371475 h 1147005"/>
                          <a:gd name="connsiteX15" fmla="*/ 1059921 w 1641188"/>
                          <a:gd name="connsiteY15" fmla="*/ 409575 h 1147005"/>
                          <a:gd name="connsiteX16" fmla="*/ 1031346 w 1641188"/>
                          <a:gd name="connsiteY16" fmla="*/ 428625 h 1147005"/>
                          <a:gd name="connsiteX17" fmla="*/ 926571 w 1641188"/>
                          <a:gd name="connsiteY17" fmla="*/ 466725 h 1147005"/>
                          <a:gd name="connsiteX18" fmla="*/ 621771 w 1641188"/>
                          <a:gd name="connsiteY18" fmla="*/ 457200 h 1147005"/>
                          <a:gd name="connsiteX19" fmla="*/ 598911 w 1641188"/>
                          <a:gd name="connsiteY19" fmla="*/ 445778 h 1147005"/>
                          <a:gd name="connsiteX20" fmla="*/ 536046 w 1641188"/>
                          <a:gd name="connsiteY20" fmla="*/ 409575 h 1147005"/>
                          <a:gd name="connsiteX21" fmla="*/ 497946 w 1641188"/>
                          <a:gd name="connsiteY21" fmla="*/ 371475 h 1147005"/>
                          <a:gd name="connsiteX22" fmla="*/ 488421 w 1641188"/>
                          <a:gd name="connsiteY22" fmla="*/ 342900 h 1147005"/>
                          <a:gd name="connsiteX23" fmla="*/ 469371 w 1641188"/>
                          <a:gd name="connsiteY23" fmla="*/ 304800 h 1147005"/>
                          <a:gd name="connsiteX24" fmla="*/ 412221 w 1641188"/>
                          <a:gd name="connsiteY24" fmla="*/ 228600 h 1147005"/>
                          <a:gd name="connsiteX25" fmla="*/ 383646 w 1641188"/>
                          <a:gd name="connsiteY25" fmla="*/ 219075 h 1147005"/>
                          <a:gd name="connsiteX26" fmla="*/ 355071 w 1641188"/>
                          <a:gd name="connsiteY26" fmla="*/ 161925 h 1147005"/>
                          <a:gd name="connsiteX27" fmla="*/ 326496 w 1641188"/>
                          <a:gd name="connsiteY27" fmla="*/ 152400 h 1147005"/>
                          <a:gd name="connsiteX28" fmla="*/ 252201 w 1641188"/>
                          <a:gd name="connsiteY28" fmla="*/ 142950 h 1147005"/>
                          <a:gd name="connsiteX29" fmla="*/ 145521 w 1641188"/>
                          <a:gd name="connsiteY29" fmla="*/ 209550 h 1147005"/>
                          <a:gd name="connsiteX30" fmla="*/ 78846 w 1641188"/>
                          <a:gd name="connsiteY30" fmla="*/ 285750 h 1147005"/>
                          <a:gd name="connsiteX31" fmla="*/ 61701 w 1641188"/>
                          <a:gd name="connsiteY31" fmla="*/ 312428 h 1147005"/>
                          <a:gd name="connsiteX32" fmla="*/ 50271 w 1641188"/>
                          <a:gd name="connsiteY32" fmla="*/ 342900 h 1147005"/>
                          <a:gd name="connsiteX33" fmla="*/ 21696 w 1641188"/>
                          <a:gd name="connsiteY33" fmla="*/ 390525 h 1147005"/>
                          <a:gd name="connsiteX34" fmla="*/ 741 w 1641188"/>
                          <a:gd name="connsiteY34" fmla="*/ 451545 h 1147005"/>
                          <a:gd name="connsiteX35" fmla="*/ 2646 w 1641188"/>
                          <a:gd name="connsiteY35" fmla="*/ 495300 h 1147005"/>
                          <a:gd name="connsiteX36" fmla="*/ 12171 w 1641188"/>
                          <a:gd name="connsiteY36" fmla="*/ 752475 h 1147005"/>
                          <a:gd name="connsiteX37" fmla="*/ 31221 w 1641188"/>
                          <a:gd name="connsiteY37" fmla="*/ 781050 h 1147005"/>
                          <a:gd name="connsiteX38" fmla="*/ 40746 w 1641188"/>
                          <a:gd name="connsiteY38" fmla="*/ 809625 h 1147005"/>
                          <a:gd name="connsiteX39" fmla="*/ 76941 w 1641188"/>
                          <a:gd name="connsiteY39" fmla="*/ 870570 h 1147005"/>
                          <a:gd name="connsiteX40" fmla="*/ 135996 w 1641188"/>
                          <a:gd name="connsiteY40" fmla="*/ 942975 h 1147005"/>
                          <a:gd name="connsiteX41" fmla="*/ 141711 w 1641188"/>
                          <a:gd name="connsiteY41" fmla="*/ 971550 h 1147005"/>
                          <a:gd name="connsiteX42" fmla="*/ 174096 w 1641188"/>
                          <a:gd name="connsiteY42" fmla="*/ 1009650 h 1147005"/>
                          <a:gd name="connsiteX43" fmla="*/ 186987 w 1641188"/>
                          <a:gd name="connsiteY43" fmla="*/ 1055679 h 1147005"/>
                          <a:gd name="connsiteX44" fmla="*/ 301731 w 1641188"/>
                          <a:gd name="connsiteY44" fmla="*/ 1000087 h 1147005"/>
                          <a:gd name="connsiteX45" fmla="*/ 345546 w 1641188"/>
                          <a:gd name="connsiteY45" fmla="*/ 971550 h 1147005"/>
                          <a:gd name="connsiteX46" fmla="*/ 374121 w 1641188"/>
                          <a:gd name="connsiteY46" fmla="*/ 962025 h 1147005"/>
                          <a:gd name="connsiteX47" fmla="*/ 402696 w 1641188"/>
                          <a:gd name="connsiteY47" fmla="*/ 942975 h 1147005"/>
                          <a:gd name="connsiteX48" fmla="*/ 431271 w 1641188"/>
                          <a:gd name="connsiteY48" fmla="*/ 933450 h 1147005"/>
                          <a:gd name="connsiteX49" fmla="*/ 459846 w 1641188"/>
                          <a:gd name="connsiteY49" fmla="*/ 914400 h 1147005"/>
                          <a:gd name="connsiteX50" fmla="*/ 526521 w 1641188"/>
                          <a:gd name="connsiteY50" fmla="*/ 895350 h 1147005"/>
                          <a:gd name="connsiteX51" fmla="*/ 574146 w 1641188"/>
                          <a:gd name="connsiteY51" fmla="*/ 866775 h 1147005"/>
                          <a:gd name="connsiteX52" fmla="*/ 831321 w 1641188"/>
                          <a:gd name="connsiteY52" fmla="*/ 866775 h 1147005"/>
                          <a:gd name="connsiteX53" fmla="*/ 831321 w 1641188"/>
                          <a:gd name="connsiteY53" fmla="*/ 990600 h 1147005"/>
                          <a:gd name="connsiteX54" fmla="*/ 831321 w 1641188"/>
                          <a:gd name="connsiteY54" fmla="*/ 1021110 h 1147005"/>
                          <a:gd name="connsiteX55" fmla="*/ 846561 w 1641188"/>
                          <a:gd name="connsiteY55" fmla="*/ 1057275 h 1147005"/>
                          <a:gd name="connsiteX56" fmla="*/ 897996 w 1641188"/>
                          <a:gd name="connsiteY56" fmla="*/ 1140840 h 1147005"/>
                          <a:gd name="connsiteX57" fmla="*/ 936096 w 1641188"/>
                          <a:gd name="connsiteY57" fmla="*/ 1019175 h 1147005"/>
                          <a:gd name="connsiteX58" fmla="*/ 917046 w 1641188"/>
                          <a:gd name="connsiteY58" fmla="*/ 990600 h 1147005"/>
                          <a:gd name="connsiteX59" fmla="*/ 936096 w 1641188"/>
                          <a:gd name="connsiteY59" fmla="*/ 1047750 h 1147005"/>
                          <a:gd name="connsiteX60" fmla="*/ 989436 w 1641188"/>
                          <a:gd name="connsiteY60" fmla="*/ 1116473 h 1147005"/>
                          <a:gd name="connsiteX61" fmla="*/ 1059921 w 1641188"/>
                          <a:gd name="connsiteY61" fmla="*/ 1143000 h 1147005"/>
                          <a:gd name="connsiteX62" fmla="*/ 1031346 w 1641188"/>
                          <a:gd name="connsiteY62" fmla="*/ 1009650 h 1147005"/>
                          <a:gd name="connsiteX63" fmla="*/ 1012296 w 1641188"/>
                          <a:gd name="connsiteY63" fmla="*/ 981075 h 1147005"/>
                          <a:gd name="connsiteX64" fmla="*/ 1031346 w 1641188"/>
                          <a:gd name="connsiteY64" fmla="*/ 876300 h 1147005"/>
                          <a:gd name="connsiteX65" fmla="*/ 1118702 w 1641188"/>
                          <a:gd name="connsiteY65" fmla="*/ 895616 h 1147005"/>
                          <a:gd name="connsiteX66" fmla="*/ 1242801 w 1641188"/>
                          <a:gd name="connsiteY66" fmla="*/ 912427 h 1147005"/>
                          <a:gd name="connsiteX67" fmla="*/ 1393296 w 1641188"/>
                          <a:gd name="connsiteY67" fmla="*/ 885825 h 1147005"/>
                          <a:gd name="connsiteX68" fmla="*/ 1488546 w 1641188"/>
                          <a:gd name="connsiteY68" fmla="*/ 838200 h 1147005"/>
                          <a:gd name="connsiteX69" fmla="*/ 1517121 w 1641188"/>
                          <a:gd name="connsiteY69" fmla="*/ 828675 h 1147005"/>
                          <a:gd name="connsiteX70" fmla="*/ 1555221 w 1641188"/>
                          <a:gd name="connsiteY70" fmla="*/ 771525 h 1147005"/>
                          <a:gd name="connsiteX71" fmla="*/ 1574271 w 1641188"/>
                          <a:gd name="connsiteY71" fmla="*/ 742950 h 1147005"/>
                          <a:gd name="connsiteX72" fmla="*/ 1583796 w 1641188"/>
                          <a:gd name="connsiteY72" fmla="*/ 704850 h 1147005"/>
                          <a:gd name="connsiteX73" fmla="*/ 1564746 w 1641188"/>
                          <a:gd name="connsiteY73" fmla="*/ 466725 h 1147005"/>
                          <a:gd name="connsiteX74" fmla="*/ 1555221 w 1641188"/>
                          <a:gd name="connsiteY74" fmla="*/ 438150 h 1147005"/>
                          <a:gd name="connsiteX75" fmla="*/ 1538076 w 1641188"/>
                          <a:gd name="connsiteY75" fmla="*/ 401947 h 1147005"/>
                          <a:gd name="connsiteX76" fmla="*/ 1517121 w 1641188"/>
                          <a:gd name="connsiteY76" fmla="*/ 371475 h 1147005"/>
                          <a:gd name="connsiteX77" fmla="*/ 1517121 w 1641188"/>
                          <a:gd name="connsiteY77" fmla="*/ 190500 h 1147005"/>
                          <a:gd name="connsiteX78" fmla="*/ 1536171 w 1641188"/>
                          <a:gd name="connsiteY78" fmla="*/ 161925 h 1147005"/>
                          <a:gd name="connsiteX79" fmla="*/ 1564746 w 1641188"/>
                          <a:gd name="connsiteY79" fmla="*/ 142875 h 1147005"/>
                          <a:gd name="connsiteX80" fmla="*/ 1602846 w 1641188"/>
                          <a:gd name="connsiteY80" fmla="*/ 114300 h 1147005"/>
                          <a:gd name="connsiteX81" fmla="*/ 1640946 w 1641188"/>
                          <a:gd name="connsiteY81" fmla="*/ 95250 h 1147005"/>
                          <a:gd name="connsiteX82" fmla="*/ 1593321 w 1641188"/>
                          <a:gd name="connsiteY82" fmla="*/ 51457 h 1147005"/>
                          <a:gd name="connsiteX0" fmla="*/ 1681479 w 1729346"/>
                          <a:gd name="connsiteY0" fmla="*/ 51457 h 1147005"/>
                          <a:gd name="connsiteX1" fmla="*/ 1691004 w 1729346"/>
                          <a:gd name="connsiteY1" fmla="*/ 57150 h 1147005"/>
                          <a:gd name="connsiteX2" fmla="*/ 1614804 w 1729346"/>
                          <a:gd name="connsiteY2" fmla="*/ 9562 h 1147005"/>
                          <a:gd name="connsiteX3" fmla="*/ 1548129 w 1729346"/>
                          <a:gd name="connsiteY3" fmla="*/ 0 h 1147005"/>
                          <a:gd name="connsiteX4" fmla="*/ 1500504 w 1729346"/>
                          <a:gd name="connsiteY4" fmla="*/ 9525 h 1147005"/>
                          <a:gd name="connsiteX5" fmla="*/ 1471929 w 1729346"/>
                          <a:gd name="connsiteY5" fmla="*/ 38100 h 1147005"/>
                          <a:gd name="connsiteX6" fmla="*/ 1441449 w 1729346"/>
                          <a:gd name="connsiteY6" fmla="*/ 74378 h 1147005"/>
                          <a:gd name="connsiteX7" fmla="*/ 1414779 w 1729346"/>
                          <a:gd name="connsiteY7" fmla="*/ 104775 h 1147005"/>
                          <a:gd name="connsiteX8" fmla="*/ 1405254 w 1729346"/>
                          <a:gd name="connsiteY8" fmla="*/ 142875 h 1147005"/>
                          <a:gd name="connsiteX9" fmla="*/ 1386204 w 1729346"/>
                          <a:gd name="connsiteY9" fmla="*/ 171450 h 1147005"/>
                          <a:gd name="connsiteX10" fmla="*/ 1357629 w 1729346"/>
                          <a:gd name="connsiteY10" fmla="*/ 219075 h 1147005"/>
                          <a:gd name="connsiteX11" fmla="*/ 1340484 w 1729346"/>
                          <a:gd name="connsiteY11" fmla="*/ 236265 h 1147005"/>
                          <a:gd name="connsiteX12" fmla="*/ 1310004 w 1729346"/>
                          <a:gd name="connsiteY12" fmla="*/ 276225 h 1147005"/>
                          <a:gd name="connsiteX13" fmla="*/ 1233804 w 1729346"/>
                          <a:gd name="connsiteY13" fmla="*/ 361950 h 1147005"/>
                          <a:gd name="connsiteX14" fmla="*/ 1205229 w 1729346"/>
                          <a:gd name="connsiteY14" fmla="*/ 371475 h 1147005"/>
                          <a:gd name="connsiteX15" fmla="*/ 1148079 w 1729346"/>
                          <a:gd name="connsiteY15" fmla="*/ 409575 h 1147005"/>
                          <a:gd name="connsiteX16" fmla="*/ 1119504 w 1729346"/>
                          <a:gd name="connsiteY16" fmla="*/ 428625 h 1147005"/>
                          <a:gd name="connsiteX17" fmla="*/ 1014729 w 1729346"/>
                          <a:gd name="connsiteY17" fmla="*/ 466725 h 1147005"/>
                          <a:gd name="connsiteX18" fmla="*/ 709929 w 1729346"/>
                          <a:gd name="connsiteY18" fmla="*/ 457200 h 1147005"/>
                          <a:gd name="connsiteX19" fmla="*/ 687069 w 1729346"/>
                          <a:gd name="connsiteY19" fmla="*/ 445778 h 1147005"/>
                          <a:gd name="connsiteX20" fmla="*/ 624204 w 1729346"/>
                          <a:gd name="connsiteY20" fmla="*/ 409575 h 1147005"/>
                          <a:gd name="connsiteX21" fmla="*/ 586104 w 1729346"/>
                          <a:gd name="connsiteY21" fmla="*/ 371475 h 1147005"/>
                          <a:gd name="connsiteX22" fmla="*/ 576579 w 1729346"/>
                          <a:gd name="connsiteY22" fmla="*/ 342900 h 1147005"/>
                          <a:gd name="connsiteX23" fmla="*/ 557529 w 1729346"/>
                          <a:gd name="connsiteY23" fmla="*/ 304800 h 1147005"/>
                          <a:gd name="connsiteX24" fmla="*/ 500379 w 1729346"/>
                          <a:gd name="connsiteY24" fmla="*/ 228600 h 1147005"/>
                          <a:gd name="connsiteX25" fmla="*/ 471804 w 1729346"/>
                          <a:gd name="connsiteY25" fmla="*/ 219075 h 1147005"/>
                          <a:gd name="connsiteX26" fmla="*/ 443229 w 1729346"/>
                          <a:gd name="connsiteY26" fmla="*/ 161925 h 1147005"/>
                          <a:gd name="connsiteX27" fmla="*/ 414654 w 1729346"/>
                          <a:gd name="connsiteY27" fmla="*/ 152400 h 1147005"/>
                          <a:gd name="connsiteX28" fmla="*/ 340359 w 1729346"/>
                          <a:gd name="connsiteY28" fmla="*/ 142950 h 1147005"/>
                          <a:gd name="connsiteX29" fmla="*/ 233679 w 1729346"/>
                          <a:gd name="connsiteY29" fmla="*/ 209550 h 1147005"/>
                          <a:gd name="connsiteX30" fmla="*/ 167004 w 1729346"/>
                          <a:gd name="connsiteY30" fmla="*/ 285750 h 1147005"/>
                          <a:gd name="connsiteX31" fmla="*/ 149859 w 1729346"/>
                          <a:gd name="connsiteY31" fmla="*/ 312428 h 1147005"/>
                          <a:gd name="connsiteX32" fmla="*/ 138429 w 1729346"/>
                          <a:gd name="connsiteY32" fmla="*/ 342900 h 1147005"/>
                          <a:gd name="connsiteX33" fmla="*/ 109854 w 1729346"/>
                          <a:gd name="connsiteY33" fmla="*/ 390525 h 1147005"/>
                          <a:gd name="connsiteX34" fmla="*/ 88899 w 1729346"/>
                          <a:gd name="connsiteY34" fmla="*/ 451545 h 1147005"/>
                          <a:gd name="connsiteX35" fmla="*/ 90804 w 1729346"/>
                          <a:gd name="connsiteY35" fmla="*/ 495300 h 1147005"/>
                          <a:gd name="connsiteX36" fmla="*/ 100329 w 1729346"/>
                          <a:gd name="connsiteY36" fmla="*/ 752475 h 1147005"/>
                          <a:gd name="connsiteX37" fmla="*/ 209 w 1729346"/>
                          <a:gd name="connsiteY37" fmla="*/ 739962 h 1147005"/>
                          <a:gd name="connsiteX38" fmla="*/ 128904 w 1729346"/>
                          <a:gd name="connsiteY38" fmla="*/ 809625 h 1147005"/>
                          <a:gd name="connsiteX39" fmla="*/ 165099 w 1729346"/>
                          <a:gd name="connsiteY39" fmla="*/ 870570 h 1147005"/>
                          <a:gd name="connsiteX40" fmla="*/ 224154 w 1729346"/>
                          <a:gd name="connsiteY40" fmla="*/ 942975 h 1147005"/>
                          <a:gd name="connsiteX41" fmla="*/ 229869 w 1729346"/>
                          <a:gd name="connsiteY41" fmla="*/ 971550 h 1147005"/>
                          <a:gd name="connsiteX42" fmla="*/ 262254 w 1729346"/>
                          <a:gd name="connsiteY42" fmla="*/ 1009650 h 1147005"/>
                          <a:gd name="connsiteX43" fmla="*/ 275145 w 1729346"/>
                          <a:gd name="connsiteY43" fmla="*/ 1055679 h 1147005"/>
                          <a:gd name="connsiteX44" fmla="*/ 389889 w 1729346"/>
                          <a:gd name="connsiteY44" fmla="*/ 1000087 h 1147005"/>
                          <a:gd name="connsiteX45" fmla="*/ 433704 w 1729346"/>
                          <a:gd name="connsiteY45" fmla="*/ 971550 h 1147005"/>
                          <a:gd name="connsiteX46" fmla="*/ 462279 w 1729346"/>
                          <a:gd name="connsiteY46" fmla="*/ 962025 h 1147005"/>
                          <a:gd name="connsiteX47" fmla="*/ 490854 w 1729346"/>
                          <a:gd name="connsiteY47" fmla="*/ 942975 h 1147005"/>
                          <a:gd name="connsiteX48" fmla="*/ 519429 w 1729346"/>
                          <a:gd name="connsiteY48" fmla="*/ 933450 h 1147005"/>
                          <a:gd name="connsiteX49" fmla="*/ 548004 w 1729346"/>
                          <a:gd name="connsiteY49" fmla="*/ 914400 h 1147005"/>
                          <a:gd name="connsiteX50" fmla="*/ 614679 w 1729346"/>
                          <a:gd name="connsiteY50" fmla="*/ 895350 h 1147005"/>
                          <a:gd name="connsiteX51" fmla="*/ 662304 w 1729346"/>
                          <a:gd name="connsiteY51" fmla="*/ 866775 h 1147005"/>
                          <a:gd name="connsiteX52" fmla="*/ 919479 w 1729346"/>
                          <a:gd name="connsiteY52" fmla="*/ 866775 h 1147005"/>
                          <a:gd name="connsiteX53" fmla="*/ 919479 w 1729346"/>
                          <a:gd name="connsiteY53" fmla="*/ 990600 h 1147005"/>
                          <a:gd name="connsiteX54" fmla="*/ 919479 w 1729346"/>
                          <a:gd name="connsiteY54" fmla="*/ 1021110 h 1147005"/>
                          <a:gd name="connsiteX55" fmla="*/ 934719 w 1729346"/>
                          <a:gd name="connsiteY55" fmla="*/ 1057275 h 1147005"/>
                          <a:gd name="connsiteX56" fmla="*/ 986154 w 1729346"/>
                          <a:gd name="connsiteY56" fmla="*/ 1140840 h 1147005"/>
                          <a:gd name="connsiteX57" fmla="*/ 1024254 w 1729346"/>
                          <a:gd name="connsiteY57" fmla="*/ 1019175 h 1147005"/>
                          <a:gd name="connsiteX58" fmla="*/ 1005204 w 1729346"/>
                          <a:gd name="connsiteY58" fmla="*/ 990600 h 1147005"/>
                          <a:gd name="connsiteX59" fmla="*/ 1024254 w 1729346"/>
                          <a:gd name="connsiteY59" fmla="*/ 1047750 h 1147005"/>
                          <a:gd name="connsiteX60" fmla="*/ 1077594 w 1729346"/>
                          <a:gd name="connsiteY60" fmla="*/ 1116473 h 1147005"/>
                          <a:gd name="connsiteX61" fmla="*/ 1148079 w 1729346"/>
                          <a:gd name="connsiteY61" fmla="*/ 1143000 h 1147005"/>
                          <a:gd name="connsiteX62" fmla="*/ 1119504 w 1729346"/>
                          <a:gd name="connsiteY62" fmla="*/ 1009650 h 1147005"/>
                          <a:gd name="connsiteX63" fmla="*/ 1100454 w 1729346"/>
                          <a:gd name="connsiteY63" fmla="*/ 981075 h 1147005"/>
                          <a:gd name="connsiteX64" fmla="*/ 1119504 w 1729346"/>
                          <a:gd name="connsiteY64" fmla="*/ 876300 h 1147005"/>
                          <a:gd name="connsiteX65" fmla="*/ 1206860 w 1729346"/>
                          <a:gd name="connsiteY65" fmla="*/ 895616 h 1147005"/>
                          <a:gd name="connsiteX66" fmla="*/ 1330959 w 1729346"/>
                          <a:gd name="connsiteY66" fmla="*/ 912427 h 1147005"/>
                          <a:gd name="connsiteX67" fmla="*/ 1481454 w 1729346"/>
                          <a:gd name="connsiteY67" fmla="*/ 885825 h 1147005"/>
                          <a:gd name="connsiteX68" fmla="*/ 1576704 w 1729346"/>
                          <a:gd name="connsiteY68" fmla="*/ 838200 h 1147005"/>
                          <a:gd name="connsiteX69" fmla="*/ 1605279 w 1729346"/>
                          <a:gd name="connsiteY69" fmla="*/ 828675 h 1147005"/>
                          <a:gd name="connsiteX70" fmla="*/ 1643379 w 1729346"/>
                          <a:gd name="connsiteY70" fmla="*/ 771525 h 1147005"/>
                          <a:gd name="connsiteX71" fmla="*/ 1662429 w 1729346"/>
                          <a:gd name="connsiteY71" fmla="*/ 742950 h 1147005"/>
                          <a:gd name="connsiteX72" fmla="*/ 1671954 w 1729346"/>
                          <a:gd name="connsiteY72" fmla="*/ 704850 h 1147005"/>
                          <a:gd name="connsiteX73" fmla="*/ 1652904 w 1729346"/>
                          <a:gd name="connsiteY73" fmla="*/ 466725 h 1147005"/>
                          <a:gd name="connsiteX74" fmla="*/ 1643379 w 1729346"/>
                          <a:gd name="connsiteY74" fmla="*/ 438150 h 1147005"/>
                          <a:gd name="connsiteX75" fmla="*/ 1626234 w 1729346"/>
                          <a:gd name="connsiteY75" fmla="*/ 401947 h 1147005"/>
                          <a:gd name="connsiteX76" fmla="*/ 1605279 w 1729346"/>
                          <a:gd name="connsiteY76" fmla="*/ 371475 h 1147005"/>
                          <a:gd name="connsiteX77" fmla="*/ 1605279 w 1729346"/>
                          <a:gd name="connsiteY77" fmla="*/ 190500 h 1147005"/>
                          <a:gd name="connsiteX78" fmla="*/ 1624329 w 1729346"/>
                          <a:gd name="connsiteY78" fmla="*/ 161925 h 1147005"/>
                          <a:gd name="connsiteX79" fmla="*/ 1652904 w 1729346"/>
                          <a:gd name="connsiteY79" fmla="*/ 142875 h 1147005"/>
                          <a:gd name="connsiteX80" fmla="*/ 1691004 w 1729346"/>
                          <a:gd name="connsiteY80" fmla="*/ 114300 h 1147005"/>
                          <a:gd name="connsiteX81" fmla="*/ 1729104 w 1729346"/>
                          <a:gd name="connsiteY81" fmla="*/ 95250 h 1147005"/>
                          <a:gd name="connsiteX82" fmla="*/ 1681479 w 1729346"/>
                          <a:gd name="connsiteY82" fmla="*/ 51457 h 1147005"/>
                          <a:gd name="connsiteX0" fmla="*/ 1684450 w 1732317"/>
                          <a:gd name="connsiteY0" fmla="*/ 51457 h 1147005"/>
                          <a:gd name="connsiteX1" fmla="*/ 1693975 w 1732317"/>
                          <a:gd name="connsiteY1" fmla="*/ 57150 h 1147005"/>
                          <a:gd name="connsiteX2" fmla="*/ 1617775 w 1732317"/>
                          <a:gd name="connsiteY2" fmla="*/ 9562 h 1147005"/>
                          <a:gd name="connsiteX3" fmla="*/ 1551100 w 1732317"/>
                          <a:gd name="connsiteY3" fmla="*/ 0 h 1147005"/>
                          <a:gd name="connsiteX4" fmla="*/ 1503475 w 1732317"/>
                          <a:gd name="connsiteY4" fmla="*/ 9525 h 1147005"/>
                          <a:gd name="connsiteX5" fmla="*/ 1474900 w 1732317"/>
                          <a:gd name="connsiteY5" fmla="*/ 38100 h 1147005"/>
                          <a:gd name="connsiteX6" fmla="*/ 1444420 w 1732317"/>
                          <a:gd name="connsiteY6" fmla="*/ 74378 h 1147005"/>
                          <a:gd name="connsiteX7" fmla="*/ 1417750 w 1732317"/>
                          <a:gd name="connsiteY7" fmla="*/ 104775 h 1147005"/>
                          <a:gd name="connsiteX8" fmla="*/ 1408225 w 1732317"/>
                          <a:gd name="connsiteY8" fmla="*/ 142875 h 1147005"/>
                          <a:gd name="connsiteX9" fmla="*/ 1389175 w 1732317"/>
                          <a:gd name="connsiteY9" fmla="*/ 171450 h 1147005"/>
                          <a:gd name="connsiteX10" fmla="*/ 1360600 w 1732317"/>
                          <a:gd name="connsiteY10" fmla="*/ 219075 h 1147005"/>
                          <a:gd name="connsiteX11" fmla="*/ 1343455 w 1732317"/>
                          <a:gd name="connsiteY11" fmla="*/ 236265 h 1147005"/>
                          <a:gd name="connsiteX12" fmla="*/ 1312975 w 1732317"/>
                          <a:gd name="connsiteY12" fmla="*/ 276225 h 1147005"/>
                          <a:gd name="connsiteX13" fmla="*/ 1236775 w 1732317"/>
                          <a:gd name="connsiteY13" fmla="*/ 361950 h 1147005"/>
                          <a:gd name="connsiteX14" fmla="*/ 1208200 w 1732317"/>
                          <a:gd name="connsiteY14" fmla="*/ 371475 h 1147005"/>
                          <a:gd name="connsiteX15" fmla="*/ 1151050 w 1732317"/>
                          <a:gd name="connsiteY15" fmla="*/ 409575 h 1147005"/>
                          <a:gd name="connsiteX16" fmla="*/ 1122475 w 1732317"/>
                          <a:gd name="connsiteY16" fmla="*/ 428625 h 1147005"/>
                          <a:gd name="connsiteX17" fmla="*/ 1017700 w 1732317"/>
                          <a:gd name="connsiteY17" fmla="*/ 466725 h 1147005"/>
                          <a:gd name="connsiteX18" fmla="*/ 712900 w 1732317"/>
                          <a:gd name="connsiteY18" fmla="*/ 457200 h 1147005"/>
                          <a:gd name="connsiteX19" fmla="*/ 690040 w 1732317"/>
                          <a:gd name="connsiteY19" fmla="*/ 445778 h 1147005"/>
                          <a:gd name="connsiteX20" fmla="*/ 627175 w 1732317"/>
                          <a:gd name="connsiteY20" fmla="*/ 409575 h 1147005"/>
                          <a:gd name="connsiteX21" fmla="*/ 589075 w 1732317"/>
                          <a:gd name="connsiteY21" fmla="*/ 371475 h 1147005"/>
                          <a:gd name="connsiteX22" fmla="*/ 579550 w 1732317"/>
                          <a:gd name="connsiteY22" fmla="*/ 342900 h 1147005"/>
                          <a:gd name="connsiteX23" fmla="*/ 560500 w 1732317"/>
                          <a:gd name="connsiteY23" fmla="*/ 304800 h 1147005"/>
                          <a:gd name="connsiteX24" fmla="*/ 503350 w 1732317"/>
                          <a:gd name="connsiteY24" fmla="*/ 228600 h 1147005"/>
                          <a:gd name="connsiteX25" fmla="*/ 474775 w 1732317"/>
                          <a:gd name="connsiteY25" fmla="*/ 219075 h 1147005"/>
                          <a:gd name="connsiteX26" fmla="*/ 446200 w 1732317"/>
                          <a:gd name="connsiteY26" fmla="*/ 161925 h 1147005"/>
                          <a:gd name="connsiteX27" fmla="*/ 417625 w 1732317"/>
                          <a:gd name="connsiteY27" fmla="*/ 152400 h 1147005"/>
                          <a:gd name="connsiteX28" fmla="*/ 343330 w 1732317"/>
                          <a:gd name="connsiteY28" fmla="*/ 142950 h 1147005"/>
                          <a:gd name="connsiteX29" fmla="*/ 236650 w 1732317"/>
                          <a:gd name="connsiteY29" fmla="*/ 209550 h 1147005"/>
                          <a:gd name="connsiteX30" fmla="*/ 169975 w 1732317"/>
                          <a:gd name="connsiteY30" fmla="*/ 285750 h 1147005"/>
                          <a:gd name="connsiteX31" fmla="*/ 152830 w 1732317"/>
                          <a:gd name="connsiteY31" fmla="*/ 312428 h 1147005"/>
                          <a:gd name="connsiteX32" fmla="*/ 141400 w 1732317"/>
                          <a:gd name="connsiteY32" fmla="*/ 342900 h 1147005"/>
                          <a:gd name="connsiteX33" fmla="*/ 112825 w 1732317"/>
                          <a:gd name="connsiteY33" fmla="*/ 390525 h 1147005"/>
                          <a:gd name="connsiteX34" fmla="*/ 91870 w 1732317"/>
                          <a:gd name="connsiteY34" fmla="*/ 451545 h 1147005"/>
                          <a:gd name="connsiteX35" fmla="*/ 93775 w 1732317"/>
                          <a:gd name="connsiteY35" fmla="*/ 495300 h 1147005"/>
                          <a:gd name="connsiteX36" fmla="*/ 43715 w 1732317"/>
                          <a:gd name="connsiteY36" fmla="*/ 674863 h 1147005"/>
                          <a:gd name="connsiteX37" fmla="*/ 3180 w 1732317"/>
                          <a:gd name="connsiteY37" fmla="*/ 739962 h 1147005"/>
                          <a:gd name="connsiteX38" fmla="*/ 131875 w 1732317"/>
                          <a:gd name="connsiteY38" fmla="*/ 809625 h 1147005"/>
                          <a:gd name="connsiteX39" fmla="*/ 168070 w 1732317"/>
                          <a:gd name="connsiteY39" fmla="*/ 870570 h 1147005"/>
                          <a:gd name="connsiteX40" fmla="*/ 227125 w 1732317"/>
                          <a:gd name="connsiteY40" fmla="*/ 942975 h 1147005"/>
                          <a:gd name="connsiteX41" fmla="*/ 232840 w 1732317"/>
                          <a:gd name="connsiteY41" fmla="*/ 971550 h 1147005"/>
                          <a:gd name="connsiteX42" fmla="*/ 265225 w 1732317"/>
                          <a:gd name="connsiteY42" fmla="*/ 1009650 h 1147005"/>
                          <a:gd name="connsiteX43" fmla="*/ 278116 w 1732317"/>
                          <a:gd name="connsiteY43" fmla="*/ 1055679 h 1147005"/>
                          <a:gd name="connsiteX44" fmla="*/ 392860 w 1732317"/>
                          <a:gd name="connsiteY44" fmla="*/ 1000087 h 1147005"/>
                          <a:gd name="connsiteX45" fmla="*/ 436675 w 1732317"/>
                          <a:gd name="connsiteY45" fmla="*/ 971550 h 1147005"/>
                          <a:gd name="connsiteX46" fmla="*/ 465250 w 1732317"/>
                          <a:gd name="connsiteY46" fmla="*/ 962025 h 1147005"/>
                          <a:gd name="connsiteX47" fmla="*/ 493825 w 1732317"/>
                          <a:gd name="connsiteY47" fmla="*/ 942975 h 1147005"/>
                          <a:gd name="connsiteX48" fmla="*/ 522400 w 1732317"/>
                          <a:gd name="connsiteY48" fmla="*/ 933450 h 1147005"/>
                          <a:gd name="connsiteX49" fmla="*/ 550975 w 1732317"/>
                          <a:gd name="connsiteY49" fmla="*/ 914400 h 1147005"/>
                          <a:gd name="connsiteX50" fmla="*/ 617650 w 1732317"/>
                          <a:gd name="connsiteY50" fmla="*/ 895350 h 1147005"/>
                          <a:gd name="connsiteX51" fmla="*/ 665275 w 1732317"/>
                          <a:gd name="connsiteY51" fmla="*/ 866775 h 1147005"/>
                          <a:gd name="connsiteX52" fmla="*/ 922450 w 1732317"/>
                          <a:gd name="connsiteY52" fmla="*/ 866775 h 1147005"/>
                          <a:gd name="connsiteX53" fmla="*/ 922450 w 1732317"/>
                          <a:gd name="connsiteY53" fmla="*/ 990600 h 1147005"/>
                          <a:gd name="connsiteX54" fmla="*/ 922450 w 1732317"/>
                          <a:gd name="connsiteY54" fmla="*/ 1021110 h 1147005"/>
                          <a:gd name="connsiteX55" fmla="*/ 937690 w 1732317"/>
                          <a:gd name="connsiteY55" fmla="*/ 1057275 h 1147005"/>
                          <a:gd name="connsiteX56" fmla="*/ 989125 w 1732317"/>
                          <a:gd name="connsiteY56" fmla="*/ 1140840 h 1147005"/>
                          <a:gd name="connsiteX57" fmla="*/ 1027225 w 1732317"/>
                          <a:gd name="connsiteY57" fmla="*/ 1019175 h 1147005"/>
                          <a:gd name="connsiteX58" fmla="*/ 1008175 w 1732317"/>
                          <a:gd name="connsiteY58" fmla="*/ 990600 h 1147005"/>
                          <a:gd name="connsiteX59" fmla="*/ 1027225 w 1732317"/>
                          <a:gd name="connsiteY59" fmla="*/ 1047750 h 1147005"/>
                          <a:gd name="connsiteX60" fmla="*/ 1080565 w 1732317"/>
                          <a:gd name="connsiteY60" fmla="*/ 1116473 h 1147005"/>
                          <a:gd name="connsiteX61" fmla="*/ 1151050 w 1732317"/>
                          <a:gd name="connsiteY61" fmla="*/ 1143000 h 1147005"/>
                          <a:gd name="connsiteX62" fmla="*/ 1122475 w 1732317"/>
                          <a:gd name="connsiteY62" fmla="*/ 1009650 h 1147005"/>
                          <a:gd name="connsiteX63" fmla="*/ 1103425 w 1732317"/>
                          <a:gd name="connsiteY63" fmla="*/ 981075 h 1147005"/>
                          <a:gd name="connsiteX64" fmla="*/ 1122475 w 1732317"/>
                          <a:gd name="connsiteY64" fmla="*/ 876300 h 1147005"/>
                          <a:gd name="connsiteX65" fmla="*/ 1209831 w 1732317"/>
                          <a:gd name="connsiteY65" fmla="*/ 895616 h 1147005"/>
                          <a:gd name="connsiteX66" fmla="*/ 1333930 w 1732317"/>
                          <a:gd name="connsiteY66" fmla="*/ 912427 h 1147005"/>
                          <a:gd name="connsiteX67" fmla="*/ 1484425 w 1732317"/>
                          <a:gd name="connsiteY67" fmla="*/ 885825 h 1147005"/>
                          <a:gd name="connsiteX68" fmla="*/ 1579675 w 1732317"/>
                          <a:gd name="connsiteY68" fmla="*/ 838200 h 1147005"/>
                          <a:gd name="connsiteX69" fmla="*/ 1608250 w 1732317"/>
                          <a:gd name="connsiteY69" fmla="*/ 828675 h 1147005"/>
                          <a:gd name="connsiteX70" fmla="*/ 1646350 w 1732317"/>
                          <a:gd name="connsiteY70" fmla="*/ 771525 h 1147005"/>
                          <a:gd name="connsiteX71" fmla="*/ 1665400 w 1732317"/>
                          <a:gd name="connsiteY71" fmla="*/ 742950 h 1147005"/>
                          <a:gd name="connsiteX72" fmla="*/ 1674925 w 1732317"/>
                          <a:gd name="connsiteY72" fmla="*/ 704850 h 1147005"/>
                          <a:gd name="connsiteX73" fmla="*/ 1655875 w 1732317"/>
                          <a:gd name="connsiteY73" fmla="*/ 466725 h 1147005"/>
                          <a:gd name="connsiteX74" fmla="*/ 1646350 w 1732317"/>
                          <a:gd name="connsiteY74" fmla="*/ 438150 h 1147005"/>
                          <a:gd name="connsiteX75" fmla="*/ 1629205 w 1732317"/>
                          <a:gd name="connsiteY75" fmla="*/ 401947 h 1147005"/>
                          <a:gd name="connsiteX76" fmla="*/ 1608250 w 1732317"/>
                          <a:gd name="connsiteY76" fmla="*/ 371475 h 1147005"/>
                          <a:gd name="connsiteX77" fmla="*/ 1608250 w 1732317"/>
                          <a:gd name="connsiteY77" fmla="*/ 190500 h 1147005"/>
                          <a:gd name="connsiteX78" fmla="*/ 1627300 w 1732317"/>
                          <a:gd name="connsiteY78" fmla="*/ 161925 h 1147005"/>
                          <a:gd name="connsiteX79" fmla="*/ 1655875 w 1732317"/>
                          <a:gd name="connsiteY79" fmla="*/ 142875 h 1147005"/>
                          <a:gd name="connsiteX80" fmla="*/ 1693975 w 1732317"/>
                          <a:gd name="connsiteY80" fmla="*/ 114300 h 1147005"/>
                          <a:gd name="connsiteX81" fmla="*/ 1732075 w 1732317"/>
                          <a:gd name="connsiteY81" fmla="*/ 95250 h 1147005"/>
                          <a:gd name="connsiteX82" fmla="*/ 1684450 w 1732317"/>
                          <a:gd name="connsiteY82" fmla="*/ 51457 h 1147005"/>
                          <a:gd name="connsiteX0" fmla="*/ 1740367 w 1788234"/>
                          <a:gd name="connsiteY0" fmla="*/ 51457 h 1147005"/>
                          <a:gd name="connsiteX1" fmla="*/ 1749892 w 1788234"/>
                          <a:gd name="connsiteY1" fmla="*/ 57150 h 1147005"/>
                          <a:gd name="connsiteX2" fmla="*/ 1673692 w 1788234"/>
                          <a:gd name="connsiteY2" fmla="*/ 9562 h 1147005"/>
                          <a:gd name="connsiteX3" fmla="*/ 1607017 w 1788234"/>
                          <a:gd name="connsiteY3" fmla="*/ 0 h 1147005"/>
                          <a:gd name="connsiteX4" fmla="*/ 1559392 w 1788234"/>
                          <a:gd name="connsiteY4" fmla="*/ 9525 h 1147005"/>
                          <a:gd name="connsiteX5" fmla="*/ 1530817 w 1788234"/>
                          <a:gd name="connsiteY5" fmla="*/ 38100 h 1147005"/>
                          <a:gd name="connsiteX6" fmla="*/ 1500337 w 1788234"/>
                          <a:gd name="connsiteY6" fmla="*/ 74378 h 1147005"/>
                          <a:gd name="connsiteX7" fmla="*/ 1473667 w 1788234"/>
                          <a:gd name="connsiteY7" fmla="*/ 104775 h 1147005"/>
                          <a:gd name="connsiteX8" fmla="*/ 1464142 w 1788234"/>
                          <a:gd name="connsiteY8" fmla="*/ 142875 h 1147005"/>
                          <a:gd name="connsiteX9" fmla="*/ 1445092 w 1788234"/>
                          <a:gd name="connsiteY9" fmla="*/ 171450 h 1147005"/>
                          <a:gd name="connsiteX10" fmla="*/ 1416517 w 1788234"/>
                          <a:gd name="connsiteY10" fmla="*/ 219075 h 1147005"/>
                          <a:gd name="connsiteX11" fmla="*/ 1399372 w 1788234"/>
                          <a:gd name="connsiteY11" fmla="*/ 236265 h 1147005"/>
                          <a:gd name="connsiteX12" fmla="*/ 1368892 w 1788234"/>
                          <a:gd name="connsiteY12" fmla="*/ 276225 h 1147005"/>
                          <a:gd name="connsiteX13" fmla="*/ 1292692 w 1788234"/>
                          <a:gd name="connsiteY13" fmla="*/ 361950 h 1147005"/>
                          <a:gd name="connsiteX14" fmla="*/ 1264117 w 1788234"/>
                          <a:gd name="connsiteY14" fmla="*/ 371475 h 1147005"/>
                          <a:gd name="connsiteX15" fmla="*/ 1206967 w 1788234"/>
                          <a:gd name="connsiteY15" fmla="*/ 409575 h 1147005"/>
                          <a:gd name="connsiteX16" fmla="*/ 1178392 w 1788234"/>
                          <a:gd name="connsiteY16" fmla="*/ 428625 h 1147005"/>
                          <a:gd name="connsiteX17" fmla="*/ 1073617 w 1788234"/>
                          <a:gd name="connsiteY17" fmla="*/ 466725 h 1147005"/>
                          <a:gd name="connsiteX18" fmla="*/ 768817 w 1788234"/>
                          <a:gd name="connsiteY18" fmla="*/ 457200 h 1147005"/>
                          <a:gd name="connsiteX19" fmla="*/ 745957 w 1788234"/>
                          <a:gd name="connsiteY19" fmla="*/ 445778 h 1147005"/>
                          <a:gd name="connsiteX20" fmla="*/ 683092 w 1788234"/>
                          <a:gd name="connsiteY20" fmla="*/ 409575 h 1147005"/>
                          <a:gd name="connsiteX21" fmla="*/ 644992 w 1788234"/>
                          <a:gd name="connsiteY21" fmla="*/ 371475 h 1147005"/>
                          <a:gd name="connsiteX22" fmla="*/ 635467 w 1788234"/>
                          <a:gd name="connsiteY22" fmla="*/ 342900 h 1147005"/>
                          <a:gd name="connsiteX23" fmla="*/ 616417 w 1788234"/>
                          <a:gd name="connsiteY23" fmla="*/ 304800 h 1147005"/>
                          <a:gd name="connsiteX24" fmla="*/ 559267 w 1788234"/>
                          <a:gd name="connsiteY24" fmla="*/ 228600 h 1147005"/>
                          <a:gd name="connsiteX25" fmla="*/ 530692 w 1788234"/>
                          <a:gd name="connsiteY25" fmla="*/ 219075 h 1147005"/>
                          <a:gd name="connsiteX26" fmla="*/ 502117 w 1788234"/>
                          <a:gd name="connsiteY26" fmla="*/ 161925 h 1147005"/>
                          <a:gd name="connsiteX27" fmla="*/ 473542 w 1788234"/>
                          <a:gd name="connsiteY27" fmla="*/ 152400 h 1147005"/>
                          <a:gd name="connsiteX28" fmla="*/ 399247 w 1788234"/>
                          <a:gd name="connsiteY28" fmla="*/ 142950 h 1147005"/>
                          <a:gd name="connsiteX29" fmla="*/ 292567 w 1788234"/>
                          <a:gd name="connsiteY29" fmla="*/ 209550 h 1147005"/>
                          <a:gd name="connsiteX30" fmla="*/ 225892 w 1788234"/>
                          <a:gd name="connsiteY30" fmla="*/ 285750 h 1147005"/>
                          <a:gd name="connsiteX31" fmla="*/ 208747 w 1788234"/>
                          <a:gd name="connsiteY31" fmla="*/ 312428 h 1147005"/>
                          <a:gd name="connsiteX32" fmla="*/ 197317 w 1788234"/>
                          <a:gd name="connsiteY32" fmla="*/ 342900 h 1147005"/>
                          <a:gd name="connsiteX33" fmla="*/ 168742 w 1788234"/>
                          <a:gd name="connsiteY33" fmla="*/ 390525 h 1147005"/>
                          <a:gd name="connsiteX34" fmla="*/ 147787 w 1788234"/>
                          <a:gd name="connsiteY34" fmla="*/ 451545 h 1147005"/>
                          <a:gd name="connsiteX35" fmla="*/ 149692 w 1788234"/>
                          <a:gd name="connsiteY35" fmla="*/ 495300 h 1147005"/>
                          <a:gd name="connsiteX36" fmla="*/ 99632 w 1788234"/>
                          <a:gd name="connsiteY36" fmla="*/ 674863 h 1147005"/>
                          <a:gd name="connsiteX37" fmla="*/ 59097 w 1788234"/>
                          <a:gd name="connsiteY37" fmla="*/ 739962 h 1147005"/>
                          <a:gd name="connsiteX38" fmla="*/ 6746 w 1788234"/>
                          <a:gd name="connsiteY38" fmla="*/ 768537 h 1147005"/>
                          <a:gd name="connsiteX39" fmla="*/ 223987 w 1788234"/>
                          <a:gd name="connsiteY39" fmla="*/ 870570 h 1147005"/>
                          <a:gd name="connsiteX40" fmla="*/ 283042 w 1788234"/>
                          <a:gd name="connsiteY40" fmla="*/ 942975 h 1147005"/>
                          <a:gd name="connsiteX41" fmla="*/ 288757 w 1788234"/>
                          <a:gd name="connsiteY41" fmla="*/ 971550 h 1147005"/>
                          <a:gd name="connsiteX42" fmla="*/ 321142 w 1788234"/>
                          <a:gd name="connsiteY42" fmla="*/ 1009650 h 1147005"/>
                          <a:gd name="connsiteX43" fmla="*/ 334033 w 1788234"/>
                          <a:gd name="connsiteY43" fmla="*/ 1055679 h 1147005"/>
                          <a:gd name="connsiteX44" fmla="*/ 448777 w 1788234"/>
                          <a:gd name="connsiteY44" fmla="*/ 1000087 h 1147005"/>
                          <a:gd name="connsiteX45" fmla="*/ 492592 w 1788234"/>
                          <a:gd name="connsiteY45" fmla="*/ 971550 h 1147005"/>
                          <a:gd name="connsiteX46" fmla="*/ 521167 w 1788234"/>
                          <a:gd name="connsiteY46" fmla="*/ 962025 h 1147005"/>
                          <a:gd name="connsiteX47" fmla="*/ 549742 w 1788234"/>
                          <a:gd name="connsiteY47" fmla="*/ 942975 h 1147005"/>
                          <a:gd name="connsiteX48" fmla="*/ 578317 w 1788234"/>
                          <a:gd name="connsiteY48" fmla="*/ 933450 h 1147005"/>
                          <a:gd name="connsiteX49" fmla="*/ 606892 w 1788234"/>
                          <a:gd name="connsiteY49" fmla="*/ 914400 h 1147005"/>
                          <a:gd name="connsiteX50" fmla="*/ 673567 w 1788234"/>
                          <a:gd name="connsiteY50" fmla="*/ 895350 h 1147005"/>
                          <a:gd name="connsiteX51" fmla="*/ 721192 w 1788234"/>
                          <a:gd name="connsiteY51" fmla="*/ 866775 h 1147005"/>
                          <a:gd name="connsiteX52" fmla="*/ 978367 w 1788234"/>
                          <a:gd name="connsiteY52" fmla="*/ 866775 h 1147005"/>
                          <a:gd name="connsiteX53" fmla="*/ 978367 w 1788234"/>
                          <a:gd name="connsiteY53" fmla="*/ 990600 h 1147005"/>
                          <a:gd name="connsiteX54" fmla="*/ 978367 w 1788234"/>
                          <a:gd name="connsiteY54" fmla="*/ 1021110 h 1147005"/>
                          <a:gd name="connsiteX55" fmla="*/ 993607 w 1788234"/>
                          <a:gd name="connsiteY55" fmla="*/ 1057275 h 1147005"/>
                          <a:gd name="connsiteX56" fmla="*/ 1045042 w 1788234"/>
                          <a:gd name="connsiteY56" fmla="*/ 1140840 h 1147005"/>
                          <a:gd name="connsiteX57" fmla="*/ 1083142 w 1788234"/>
                          <a:gd name="connsiteY57" fmla="*/ 1019175 h 1147005"/>
                          <a:gd name="connsiteX58" fmla="*/ 1064092 w 1788234"/>
                          <a:gd name="connsiteY58" fmla="*/ 990600 h 1147005"/>
                          <a:gd name="connsiteX59" fmla="*/ 1083142 w 1788234"/>
                          <a:gd name="connsiteY59" fmla="*/ 1047750 h 1147005"/>
                          <a:gd name="connsiteX60" fmla="*/ 1136482 w 1788234"/>
                          <a:gd name="connsiteY60" fmla="*/ 1116473 h 1147005"/>
                          <a:gd name="connsiteX61" fmla="*/ 1206967 w 1788234"/>
                          <a:gd name="connsiteY61" fmla="*/ 1143000 h 1147005"/>
                          <a:gd name="connsiteX62" fmla="*/ 1178392 w 1788234"/>
                          <a:gd name="connsiteY62" fmla="*/ 1009650 h 1147005"/>
                          <a:gd name="connsiteX63" fmla="*/ 1159342 w 1788234"/>
                          <a:gd name="connsiteY63" fmla="*/ 981075 h 1147005"/>
                          <a:gd name="connsiteX64" fmla="*/ 1178392 w 1788234"/>
                          <a:gd name="connsiteY64" fmla="*/ 876300 h 1147005"/>
                          <a:gd name="connsiteX65" fmla="*/ 1265748 w 1788234"/>
                          <a:gd name="connsiteY65" fmla="*/ 895616 h 1147005"/>
                          <a:gd name="connsiteX66" fmla="*/ 1389847 w 1788234"/>
                          <a:gd name="connsiteY66" fmla="*/ 912427 h 1147005"/>
                          <a:gd name="connsiteX67" fmla="*/ 1540342 w 1788234"/>
                          <a:gd name="connsiteY67" fmla="*/ 885825 h 1147005"/>
                          <a:gd name="connsiteX68" fmla="*/ 1635592 w 1788234"/>
                          <a:gd name="connsiteY68" fmla="*/ 838200 h 1147005"/>
                          <a:gd name="connsiteX69" fmla="*/ 1664167 w 1788234"/>
                          <a:gd name="connsiteY69" fmla="*/ 828675 h 1147005"/>
                          <a:gd name="connsiteX70" fmla="*/ 1702267 w 1788234"/>
                          <a:gd name="connsiteY70" fmla="*/ 771525 h 1147005"/>
                          <a:gd name="connsiteX71" fmla="*/ 1721317 w 1788234"/>
                          <a:gd name="connsiteY71" fmla="*/ 742950 h 1147005"/>
                          <a:gd name="connsiteX72" fmla="*/ 1730842 w 1788234"/>
                          <a:gd name="connsiteY72" fmla="*/ 704850 h 1147005"/>
                          <a:gd name="connsiteX73" fmla="*/ 1711792 w 1788234"/>
                          <a:gd name="connsiteY73" fmla="*/ 466725 h 1147005"/>
                          <a:gd name="connsiteX74" fmla="*/ 1702267 w 1788234"/>
                          <a:gd name="connsiteY74" fmla="*/ 438150 h 1147005"/>
                          <a:gd name="connsiteX75" fmla="*/ 1685122 w 1788234"/>
                          <a:gd name="connsiteY75" fmla="*/ 401947 h 1147005"/>
                          <a:gd name="connsiteX76" fmla="*/ 1664167 w 1788234"/>
                          <a:gd name="connsiteY76" fmla="*/ 371475 h 1147005"/>
                          <a:gd name="connsiteX77" fmla="*/ 1664167 w 1788234"/>
                          <a:gd name="connsiteY77" fmla="*/ 190500 h 1147005"/>
                          <a:gd name="connsiteX78" fmla="*/ 1683217 w 1788234"/>
                          <a:gd name="connsiteY78" fmla="*/ 161925 h 1147005"/>
                          <a:gd name="connsiteX79" fmla="*/ 1711792 w 1788234"/>
                          <a:gd name="connsiteY79" fmla="*/ 142875 h 1147005"/>
                          <a:gd name="connsiteX80" fmla="*/ 1749892 w 1788234"/>
                          <a:gd name="connsiteY80" fmla="*/ 114300 h 1147005"/>
                          <a:gd name="connsiteX81" fmla="*/ 1787992 w 1788234"/>
                          <a:gd name="connsiteY81" fmla="*/ 95250 h 1147005"/>
                          <a:gd name="connsiteX82" fmla="*/ 1740367 w 1788234"/>
                          <a:gd name="connsiteY82" fmla="*/ 51457 h 1147005"/>
                          <a:gd name="connsiteX0" fmla="*/ 1797968 w 1845835"/>
                          <a:gd name="connsiteY0" fmla="*/ 51457 h 1147005"/>
                          <a:gd name="connsiteX1" fmla="*/ 1807493 w 1845835"/>
                          <a:gd name="connsiteY1" fmla="*/ 57150 h 1147005"/>
                          <a:gd name="connsiteX2" fmla="*/ 1731293 w 1845835"/>
                          <a:gd name="connsiteY2" fmla="*/ 9562 h 1147005"/>
                          <a:gd name="connsiteX3" fmla="*/ 1664618 w 1845835"/>
                          <a:gd name="connsiteY3" fmla="*/ 0 h 1147005"/>
                          <a:gd name="connsiteX4" fmla="*/ 1616993 w 1845835"/>
                          <a:gd name="connsiteY4" fmla="*/ 9525 h 1147005"/>
                          <a:gd name="connsiteX5" fmla="*/ 1588418 w 1845835"/>
                          <a:gd name="connsiteY5" fmla="*/ 38100 h 1147005"/>
                          <a:gd name="connsiteX6" fmla="*/ 1557938 w 1845835"/>
                          <a:gd name="connsiteY6" fmla="*/ 74378 h 1147005"/>
                          <a:gd name="connsiteX7" fmla="*/ 1531268 w 1845835"/>
                          <a:gd name="connsiteY7" fmla="*/ 104775 h 1147005"/>
                          <a:gd name="connsiteX8" fmla="*/ 1521743 w 1845835"/>
                          <a:gd name="connsiteY8" fmla="*/ 142875 h 1147005"/>
                          <a:gd name="connsiteX9" fmla="*/ 1502693 w 1845835"/>
                          <a:gd name="connsiteY9" fmla="*/ 171450 h 1147005"/>
                          <a:gd name="connsiteX10" fmla="*/ 1474118 w 1845835"/>
                          <a:gd name="connsiteY10" fmla="*/ 219075 h 1147005"/>
                          <a:gd name="connsiteX11" fmla="*/ 1456973 w 1845835"/>
                          <a:gd name="connsiteY11" fmla="*/ 236265 h 1147005"/>
                          <a:gd name="connsiteX12" fmla="*/ 1426493 w 1845835"/>
                          <a:gd name="connsiteY12" fmla="*/ 276225 h 1147005"/>
                          <a:gd name="connsiteX13" fmla="*/ 1350293 w 1845835"/>
                          <a:gd name="connsiteY13" fmla="*/ 361950 h 1147005"/>
                          <a:gd name="connsiteX14" fmla="*/ 1321718 w 1845835"/>
                          <a:gd name="connsiteY14" fmla="*/ 371475 h 1147005"/>
                          <a:gd name="connsiteX15" fmla="*/ 1264568 w 1845835"/>
                          <a:gd name="connsiteY15" fmla="*/ 409575 h 1147005"/>
                          <a:gd name="connsiteX16" fmla="*/ 1235993 w 1845835"/>
                          <a:gd name="connsiteY16" fmla="*/ 428625 h 1147005"/>
                          <a:gd name="connsiteX17" fmla="*/ 1131218 w 1845835"/>
                          <a:gd name="connsiteY17" fmla="*/ 466725 h 1147005"/>
                          <a:gd name="connsiteX18" fmla="*/ 826418 w 1845835"/>
                          <a:gd name="connsiteY18" fmla="*/ 457200 h 1147005"/>
                          <a:gd name="connsiteX19" fmla="*/ 803558 w 1845835"/>
                          <a:gd name="connsiteY19" fmla="*/ 445778 h 1147005"/>
                          <a:gd name="connsiteX20" fmla="*/ 740693 w 1845835"/>
                          <a:gd name="connsiteY20" fmla="*/ 409575 h 1147005"/>
                          <a:gd name="connsiteX21" fmla="*/ 702593 w 1845835"/>
                          <a:gd name="connsiteY21" fmla="*/ 371475 h 1147005"/>
                          <a:gd name="connsiteX22" fmla="*/ 693068 w 1845835"/>
                          <a:gd name="connsiteY22" fmla="*/ 342900 h 1147005"/>
                          <a:gd name="connsiteX23" fmla="*/ 674018 w 1845835"/>
                          <a:gd name="connsiteY23" fmla="*/ 304800 h 1147005"/>
                          <a:gd name="connsiteX24" fmla="*/ 616868 w 1845835"/>
                          <a:gd name="connsiteY24" fmla="*/ 228600 h 1147005"/>
                          <a:gd name="connsiteX25" fmla="*/ 588293 w 1845835"/>
                          <a:gd name="connsiteY25" fmla="*/ 219075 h 1147005"/>
                          <a:gd name="connsiteX26" fmla="*/ 559718 w 1845835"/>
                          <a:gd name="connsiteY26" fmla="*/ 161925 h 1147005"/>
                          <a:gd name="connsiteX27" fmla="*/ 531143 w 1845835"/>
                          <a:gd name="connsiteY27" fmla="*/ 152400 h 1147005"/>
                          <a:gd name="connsiteX28" fmla="*/ 456848 w 1845835"/>
                          <a:gd name="connsiteY28" fmla="*/ 142950 h 1147005"/>
                          <a:gd name="connsiteX29" fmla="*/ 350168 w 1845835"/>
                          <a:gd name="connsiteY29" fmla="*/ 209550 h 1147005"/>
                          <a:gd name="connsiteX30" fmla="*/ 283493 w 1845835"/>
                          <a:gd name="connsiteY30" fmla="*/ 285750 h 1147005"/>
                          <a:gd name="connsiteX31" fmla="*/ 266348 w 1845835"/>
                          <a:gd name="connsiteY31" fmla="*/ 312428 h 1147005"/>
                          <a:gd name="connsiteX32" fmla="*/ 254918 w 1845835"/>
                          <a:gd name="connsiteY32" fmla="*/ 342900 h 1147005"/>
                          <a:gd name="connsiteX33" fmla="*/ 226343 w 1845835"/>
                          <a:gd name="connsiteY33" fmla="*/ 390525 h 1147005"/>
                          <a:gd name="connsiteX34" fmla="*/ 205388 w 1845835"/>
                          <a:gd name="connsiteY34" fmla="*/ 451545 h 1147005"/>
                          <a:gd name="connsiteX35" fmla="*/ 207293 w 1845835"/>
                          <a:gd name="connsiteY35" fmla="*/ 495300 h 1147005"/>
                          <a:gd name="connsiteX36" fmla="*/ 157233 w 1845835"/>
                          <a:gd name="connsiteY36" fmla="*/ 674863 h 1147005"/>
                          <a:gd name="connsiteX37" fmla="*/ 116698 w 1845835"/>
                          <a:gd name="connsiteY37" fmla="*/ 739962 h 1147005"/>
                          <a:gd name="connsiteX38" fmla="*/ 64347 w 1845835"/>
                          <a:gd name="connsiteY38" fmla="*/ 768537 h 1147005"/>
                          <a:gd name="connsiteX39" fmla="*/ 4289 w 1845835"/>
                          <a:gd name="connsiteY39" fmla="*/ 827200 h 1147005"/>
                          <a:gd name="connsiteX40" fmla="*/ 340643 w 1845835"/>
                          <a:gd name="connsiteY40" fmla="*/ 942975 h 1147005"/>
                          <a:gd name="connsiteX41" fmla="*/ 346358 w 1845835"/>
                          <a:gd name="connsiteY41" fmla="*/ 971550 h 1147005"/>
                          <a:gd name="connsiteX42" fmla="*/ 378743 w 1845835"/>
                          <a:gd name="connsiteY42" fmla="*/ 1009650 h 1147005"/>
                          <a:gd name="connsiteX43" fmla="*/ 391634 w 1845835"/>
                          <a:gd name="connsiteY43" fmla="*/ 1055679 h 1147005"/>
                          <a:gd name="connsiteX44" fmla="*/ 506378 w 1845835"/>
                          <a:gd name="connsiteY44" fmla="*/ 1000087 h 1147005"/>
                          <a:gd name="connsiteX45" fmla="*/ 550193 w 1845835"/>
                          <a:gd name="connsiteY45" fmla="*/ 971550 h 1147005"/>
                          <a:gd name="connsiteX46" fmla="*/ 578768 w 1845835"/>
                          <a:gd name="connsiteY46" fmla="*/ 962025 h 1147005"/>
                          <a:gd name="connsiteX47" fmla="*/ 607343 w 1845835"/>
                          <a:gd name="connsiteY47" fmla="*/ 942975 h 1147005"/>
                          <a:gd name="connsiteX48" fmla="*/ 635918 w 1845835"/>
                          <a:gd name="connsiteY48" fmla="*/ 933450 h 1147005"/>
                          <a:gd name="connsiteX49" fmla="*/ 664493 w 1845835"/>
                          <a:gd name="connsiteY49" fmla="*/ 914400 h 1147005"/>
                          <a:gd name="connsiteX50" fmla="*/ 731168 w 1845835"/>
                          <a:gd name="connsiteY50" fmla="*/ 895350 h 1147005"/>
                          <a:gd name="connsiteX51" fmla="*/ 778793 w 1845835"/>
                          <a:gd name="connsiteY51" fmla="*/ 866775 h 1147005"/>
                          <a:gd name="connsiteX52" fmla="*/ 1035968 w 1845835"/>
                          <a:gd name="connsiteY52" fmla="*/ 866775 h 1147005"/>
                          <a:gd name="connsiteX53" fmla="*/ 1035968 w 1845835"/>
                          <a:gd name="connsiteY53" fmla="*/ 990600 h 1147005"/>
                          <a:gd name="connsiteX54" fmla="*/ 1035968 w 1845835"/>
                          <a:gd name="connsiteY54" fmla="*/ 1021110 h 1147005"/>
                          <a:gd name="connsiteX55" fmla="*/ 1051208 w 1845835"/>
                          <a:gd name="connsiteY55" fmla="*/ 1057275 h 1147005"/>
                          <a:gd name="connsiteX56" fmla="*/ 1102643 w 1845835"/>
                          <a:gd name="connsiteY56" fmla="*/ 1140840 h 1147005"/>
                          <a:gd name="connsiteX57" fmla="*/ 1140743 w 1845835"/>
                          <a:gd name="connsiteY57" fmla="*/ 1019175 h 1147005"/>
                          <a:gd name="connsiteX58" fmla="*/ 1121693 w 1845835"/>
                          <a:gd name="connsiteY58" fmla="*/ 990600 h 1147005"/>
                          <a:gd name="connsiteX59" fmla="*/ 1140743 w 1845835"/>
                          <a:gd name="connsiteY59" fmla="*/ 1047750 h 1147005"/>
                          <a:gd name="connsiteX60" fmla="*/ 1194083 w 1845835"/>
                          <a:gd name="connsiteY60" fmla="*/ 1116473 h 1147005"/>
                          <a:gd name="connsiteX61" fmla="*/ 1264568 w 1845835"/>
                          <a:gd name="connsiteY61" fmla="*/ 1143000 h 1147005"/>
                          <a:gd name="connsiteX62" fmla="*/ 1235993 w 1845835"/>
                          <a:gd name="connsiteY62" fmla="*/ 1009650 h 1147005"/>
                          <a:gd name="connsiteX63" fmla="*/ 1216943 w 1845835"/>
                          <a:gd name="connsiteY63" fmla="*/ 981075 h 1147005"/>
                          <a:gd name="connsiteX64" fmla="*/ 1235993 w 1845835"/>
                          <a:gd name="connsiteY64" fmla="*/ 876300 h 1147005"/>
                          <a:gd name="connsiteX65" fmla="*/ 1323349 w 1845835"/>
                          <a:gd name="connsiteY65" fmla="*/ 895616 h 1147005"/>
                          <a:gd name="connsiteX66" fmla="*/ 1447448 w 1845835"/>
                          <a:gd name="connsiteY66" fmla="*/ 912427 h 1147005"/>
                          <a:gd name="connsiteX67" fmla="*/ 1597943 w 1845835"/>
                          <a:gd name="connsiteY67" fmla="*/ 885825 h 1147005"/>
                          <a:gd name="connsiteX68" fmla="*/ 1693193 w 1845835"/>
                          <a:gd name="connsiteY68" fmla="*/ 838200 h 1147005"/>
                          <a:gd name="connsiteX69" fmla="*/ 1721768 w 1845835"/>
                          <a:gd name="connsiteY69" fmla="*/ 828675 h 1147005"/>
                          <a:gd name="connsiteX70" fmla="*/ 1759868 w 1845835"/>
                          <a:gd name="connsiteY70" fmla="*/ 771525 h 1147005"/>
                          <a:gd name="connsiteX71" fmla="*/ 1778918 w 1845835"/>
                          <a:gd name="connsiteY71" fmla="*/ 742950 h 1147005"/>
                          <a:gd name="connsiteX72" fmla="*/ 1788443 w 1845835"/>
                          <a:gd name="connsiteY72" fmla="*/ 704850 h 1147005"/>
                          <a:gd name="connsiteX73" fmla="*/ 1769393 w 1845835"/>
                          <a:gd name="connsiteY73" fmla="*/ 466725 h 1147005"/>
                          <a:gd name="connsiteX74" fmla="*/ 1759868 w 1845835"/>
                          <a:gd name="connsiteY74" fmla="*/ 438150 h 1147005"/>
                          <a:gd name="connsiteX75" fmla="*/ 1742723 w 1845835"/>
                          <a:gd name="connsiteY75" fmla="*/ 401947 h 1147005"/>
                          <a:gd name="connsiteX76" fmla="*/ 1721768 w 1845835"/>
                          <a:gd name="connsiteY76" fmla="*/ 371475 h 1147005"/>
                          <a:gd name="connsiteX77" fmla="*/ 1721768 w 1845835"/>
                          <a:gd name="connsiteY77" fmla="*/ 190500 h 1147005"/>
                          <a:gd name="connsiteX78" fmla="*/ 1740818 w 1845835"/>
                          <a:gd name="connsiteY78" fmla="*/ 161925 h 1147005"/>
                          <a:gd name="connsiteX79" fmla="*/ 1769393 w 1845835"/>
                          <a:gd name="connsiteY79" fmla="*/ 142875 h 1147005"/>
                          <a:gd name="connsiteX80" fmla="*/ 1807493 w 1845835"/>
                          <a:gd name="connsiteY80" fmla="*/ 114300 h 1147005"/>
                          <a:gd name="connsiteX81" fmla="*/ 1845593 w 1845835"/>
                          <a:gd name="connsiteY81" fmla="*/ 95250 h 1147005"/>
                          <a:gd name="connsiteX82" fmla="*/ 1797968 w 1845835"/>
                          <a:gd name="connsiteY82" fmla="*/ 51457 h 1147005"/>
                          <a:gd name="connsiteX0" fmla="*/ 1836410 w 1884277"/>
                          <a:gd name="connsiteY0" fmla="*/ 51457 h 1147005"/>
                          <a:gd name="connsiteX1" fmla="*/ 1845935 w 1884277"/>
                          <a:gd name="connsiteY1" fmla="*/ 57150 h 1147005"/>
                          <a:gd name="connsiteX2" fmla="*/ 1769735 w 1884277"/>
                          <a:gd name="connsiteY2" fmla="*/ 9562 h 1147005"/>
                          <a:gd name="connsiteX3" fmla="*/ 1703060 w 1884277"/>
                          <a:gd name="connsiteY3" fmla="*/ 0 h 1147005"/>
                          <a:gd name="connsiteX4" fmla="*/ 1655435 w 1884277"/>
                          <a:gd name="connsiteY4" fmla="*/ 9525 h 1147005"/>
                          <a:gd name="connsiteX5" fmla="*/ 1626860 w 1884277"/>
                          <a:gd name="connsiteY5" fmla="*/ 38100 h 1147005"/>
                          <a:gd name="connsiteX6" fmla="*/ 1596380 w 1884277"/>
                          <a:gd name="connsiteY6" fmla="*/ 74378 h 1147005"/>
                          <a:gd name="connsiteX7" fmla="*/ 1569710 w 1884277"/>
                          <a:gd name="connsiteY7" fmla="*/ 104775 h 1147005"/>
                          <a:gd name="connsiteX8" fmla="*/ 1560185 w 1884277"/>
                          <a:gd name="connsiteY8" fmla="*/ 142875 h 1147005"/>
                          <a:gd name="connsiteX9" fmla="*/ 1541135 w 1884277"/>
                          <a:gd name="connsiteY9" fmla="*/ 171450 h 1147005"/>
                          <a:gd name="connsiteX10" fmla="*/ 1512560 w 1884277"/>
                          <a:gd name="connsiteY10" fmla="*/ 219075 h 1147005"/>
                          <a:gd name="connsiteX11" fmla="*/ 1495415 w 1884277"/>
                          <a:gd name="connsiteY11" fmla="*/ 236265 h 1147005"/>
                          <a:gd name="connsiteX12" fmla="*/ 1464935 w 1884277"/>
                          <a:gd name="connsiteY12" fmla="*/ 276225 h 1147005"/>
                          <a:gd name="connsiteX13" fmla="*/ 1388735 w 1884277"/>
                          <a:gd name="connsiteY13" fmla="*/ 361950 h 1147005"/>
                          <a:gd name="connsiteX14" fmla="*/ 1360160 w 1884277"/>
                          <a:gd name="connsiteY14" fmla="*/ 371475 h 1147005"/>
                          <a:gd name="connsiteX15" fmla="*/ 1303010 w 1884277"/>
                          <a:gd name="connsiteY15" fmla="*/ 409575 h 1147005"/>
                          <a:gd name="connsiteX16" fmla="*/ 1274435 w 1884277"/>
                          <a:gd name="connsiteY16" fmla="*/ 428625 h 1147005"/>
                          <a:gd name="connsiteX17" fmla="*/ 1169660 w 1884277"/>
                          <a:gd name="connsiteY17" fmla="*/ 466725 h 1147005"/>
                          <a:gd name="connsiteX18" fmla="*/ 864860 w 1884277"/>
                          <a:gd name="connsiteY18" fmla="*/ 457200 h 1147005"/>
                          <a:gd name="connsiteX19" fmla="*/ 842000 w 1884277"/>
                          <a:gd name="connsiteY19" fmla="*/ 445778 h 1147005"/>
                          <a:gd name="connsiteX20" fmla="*/ 779135 w 1884277"/>
                          <a:gd name="connsiteY20" fmla="*/ 409575 h 1147005"/>
                          <a:gd name="connsiteX21" fmla="*/ 741035 w 1884277"/>
                          <a:gd name="connsiteY21" fmla="*/ 371475 h 1147005"/>
                          <a:gd name="connsiteX22" fmla="*/ 731510 w 1884277"/>
                          <a:gd name="connsiteY22" fmla="*/ 342900 h 1147005"/>
                          <a:gd name="connsiteX23" fmla="*/ 712460 w 1884277"/>
                          <a:gd name="connsiteY23" fmla="*/ 304800 h 1147005"/>
                          <a:gd name="connsiteX24" fmla="*/ 655310 w 1884277"/>
                          <a:gd name="connsiteY24" fmla="*/ 228600 h 1147005"/>
                          <a:gd name="connsiteX25" fmla="*/ 626735 w 1884277"/>
                          <a:gd name="connsiteY25" fmla="*/ 219075 h 1147005"/>
                          <a:gd name="connsiteX26" fmla="*/ 598160 w 1884277"/>
                          <a:gd name="connsiteY26" fmla="*/ 161925 h 1147005"/>
                          <a:gd name="connsiteX27" fmla="*/ 569585 w 1884277"/>
                          <a:gd name="connsiteY27" fmla="*/ 152400 h 1147005"/>
                          <a:gd name="connsiteX28" fmla="*/ 495290 w 1884277"/>
                          <a:gd name="connsiteY28" fmla="*/ 142950 h 1147005"/>
                          <a:gd name="connsiteX29" fmla="*/ 388610 w 1884277"/>
                          <a:gd name="connsiteY29" fmla="*/ 209550 h 1147005"/>
                          <a:gd name="connsiteX30" fmla="*/ 321935 w 1884277"/>
                          <a:gd name="connsiteY30" fmla="*/ 285750 h 1147005"/>
                          <a:gd name="connsiteX31" fmla="*/ 304790 w 1884277"/>
                          <a:gd name="connsiteY31" fmla="*/ 312428 h 1147005"/>
                          <a:gd name="connsiteX32" fmla="*/ 293360 w 1884277"/>
                          <a:gd name="connsiteY32" fmla="*/ 342900 h 1147005"/>
                          <a:gd name="connsiteX33" fmla="*/ 264785 w 1884277"/>
                          <a:gd name="connsiteY33" fmla="*/ 390525 h 1147005"/>
                          <a:gd name="connsiteX34" fmla="*/ 243830 w 1884277"/>
                          <a:gd name="connsiteY34" fmla="*/ 451545 h 1147005"/>
                          <a:gd name="connsiteX35" fmla="*/ 245735 w 1884277"/>
                          <a:gd name="connsiteY35" fmla="*/ 495300 h 1147005"/>
                          <a:gd name="connsiteX36" fmla="*/ 195675 w 1884277"/>
                          <a:gd name="connsiteY36" fmla="*/ 674863 h 1147005"/>
                          <a:gd name="connsiteX37" fmla="*/ 155140 w 1884277"/>
                          <a:gd name="connsiteY37" fmla="*/ 739962 h 1147005"/>
                          <a:gd name="connsiteX38" fmla="*/ 102789 w 1884277"/>
                          <a:gd name="connsiteY38" fmla="*/ 768537 h 1147005"/>
                          <a:gd name="connsiteX39" fmla="*/ 42731 w 1884277"/>
                          <a:gd name="connsiteY39" fmla="*/ 827200 h 1147005"/>
                          <a:gd name="connsiteX40" fmla="*/ 14700 w 1884277"/>
                          <a:gd name="connsiteY40" fmla="*/ 883625 h 1147005"/>
                          <a:gd name="connsiteX41" fmla="*/ 384800 w 1884277"/>
                          <a:gd name="connsiteY41" fmla="*/ 971550 h 1147005"/>
                          <a:gd name="connsiteX42" fmla="*/ 417185 w 1884277"/>
                          <a:gd name="connsiteY42" fmla="*/ 1009650 h 1147005"/>
                          <a:gd name="connsiteX43" fmla="*/ 430076 w 1884277"/>
                          <a:gd name="connsiteY43" fmla="*/ 1055679 h 1147005"/>
                          <a:gd name="connsiteX44" fmla="*/ 544820 w 1884277"/>
                          <a:gd name="connsiteY44" fmla="*/ 1000087 h 1147005"/>
                          <a:gd name="connsiteX45" fmla="*/ 588635 w 1884277"/>
                          <a:gd name="connsiteY45" fmla="*/ 971550 h 1147005"/>
                          <a:gd name="connsiteX46" fmla="*/ 617210 w 1884277"/>
                          <a:gd name="connsiteY46" fmla="*/ 962025 h 1147005"/>
                          <a:gd name="connsiteX47" fmla="*/ 645785 w 1884277"/>
                          <a:gd name="connsiteY47" fmla="*/ 942975 h 1147005"/>
                          <a:gd name="connsiteX48" fmla="*/ 674360 w 1884277"/>
                          <a:gd name="connsiteY48" fmla="*/ 933450 h 1147005"/>
                          <a:gd name="connsiteX49" fmla="*/ 702935 w 1884277"/>
                          <a:gd name="connsiteY49" fmla="*/ 914400 h 1147005"/>
                          <a:gd name="connsiteX50" fmla="*/ 769610 w 1884277"/>
                          <a:gd name="connsiteY50" fmla="*/ 895350 h 1147005"/>
                          <a:gd name="connsiteX51" fmla="*/ 817235 w 1884277"/>
                          <a:gd name="connsiteY51" fmla="*/ 866775 h 1147005"/>
                          <a:gd name="connsiteX52" fmla="*/ 1074410 w 1884277"/>
                          <a:gd name="connsiteY52" fmla="*/ 866775 h 1147005"/>
                          <a:gd name="connsiteX53" fmla="*/ 1074410 w 1884277"/>
                          <a:gd name="connsiteY53" fmla="*/ 990600 h 1147005"/>
                          <a:gd name="connsiteX54" fmla="*/ 1074410 w 1884277"/>
                          <a:gd name="connsiteY54" fmla="*/ 1021110 h 1147005"/>
                          <a:gd name="connsiteX55" fmla="*/ 1089650 w 1884277"/>
                          <a:gd name="connsiteY55" fmla="*/ 1057275 h 1147005"/>
                          <a:gd name="connsiteX56" fmla="*/ 1141085 w 1884277"/>
                          <a:gd name="connsiteY56" fmla="*/ 1140840 h 1147005"/>
                          <a:gd name="connsiteX57" fmla="*/ 1179185 w 1884277"/>
                          <a:gd name="connsiteY57" fmla="*/ 1019175 h 1147005"/>
                          <a:gd name="connsiteX58" fmla="*/ 1160135 w 1884277"/>
                          <a:gd name="connsiteY58" fmla="*/ 990600 h 1147005"/>
                          <a:gd name="connsiteX59" fmla="*/ 1179185 w 1884277"/>
                          <a:gd name="connsiteY59" fmla="*/ 1047750 h 1147005"/>
                          <a:gd name="connsiteX60" fmla="*/ 1232525 w 1884277"/>
                          <a:gd name="connsiteY60" fmla="*/ 1116473 h 1147005"/>
                          <a:gd name="connsiteX61" fmla="*/ 1303010 w 1884277"/>
                          <a:gd name="connsiteY61" fmla="*/ 1143000 h 1147005"/>
                          <a:gd name="connsiteX62" fmla="*/ 1274435 w 1884277"/>
                          <a:gd name="connsiteY62" fmla="*/ 1009650 h 1147005"/>
                          <a:gd name="connsiteX63" fmla="*/ 1255385 w 1884277"/>
                          <a:gd name="connsiteY63" fmla="*/ 981075 h 1147005"/>
                          <a:gd name="connsiteX64" fmla="*/ 1274435 w 1884277"/>
                          <a:gd name="connsiteY64" fmla="*/ 876300 h 1147005"/>
                          <a:gd name="connsiteX65" fmla="*/ 1361791 w 1884277"/>
                          <a:gd name="connsiteY65" fmla="*/ 895616 h 1147005"/>
                          <a:gd name="connsiteX66" fmla="*/ 1485890 w 1884277"/>
                          <a:gd name="connsiteY66" fmla="*/ 912427 h 1147005"/>
                          <a:gd name="connsiteX67" fmla="*/ 1636385 w 1884277"/>
                          <a:gd name="connsiteY67" fmla="*/ 885825 h 1147005"/>
                          <a:gd name="connsiteX68" fmla="*/ 1731635 w 1884277"/>
                          <a:gd name="connsiteY68" fmla="*/ 838200 h 1147005"/>
                          <a:gd name="connsiteX69" fmla="*/ 1760210 w 1884277"/>
                          <a:gd name="connsiteY69" fmla="*/ 828675 h 1147005"/>
                          <a:gd name="connsiteX70" fmla="*/ 1798310 w 1884277"/>
                          <a:gd name="connsiteY70" fmla="*/ 771525 h 1147005"/>
                          <a:gd name="connsiteX71" fmla="*/ 1817360 w 1884277"/>
                          <a:gd name="connsiteY71" fmla="*/ 742950 h 1147005"/>
                          <a:gd name="connsiteX72" fmla="*/ 1826885 w 1884277"/>
                          <a:gd name="connsiteY72" fmla="*/ 704850 h 1147005"/>
                          <a:gd name="connsiteX73" fmla="*/ 1807835 w 1884277"/>
                          <a:gd name="connsiteY73" fmla="*/ 466725 h 1147005"/>
                          <a:gd name="connsiteX74" fmla="*/ 1798310 w 1884277"/>
                          <a:gd name="connsiteY74" fmla="*/ 438150 h 1147005"/>
                          <a:gd name="connsiteX75" fmla="*/ 1781165 w 1884277"/>
                          <a:gd name="connsiteY75" fmla="*/ 401947 h 1147005"/>
                          <a:gd name="connsiteX76" fmla="*/ 1760210 w 1884277"/>
                          <a:gd name="connsiteY76" fmla="*/ 371475 h 1147005"/>
                          <a:gd name="connsiteX77" fmla="*/ 1760210 w 1884277"/>
                          <a:gd name="connsiteY77" fmla="*/ 190500 h 1147005"/>
                          <a:gd name="connsiteX78" fmla="*/ 1779260 w 1884277"/>
                          <a:gd name="connsiteY78" fmla="*/ 161925 h 1147005"/>
                          <a:gd name="connsiteX79" fmla="*/ 1807835 w 1884277"/>
                          <a:gd name="connsiteY79" fmla="*/ 142875 h 1147005"/>
                          <a:gd name="connsiteX80" fmla="*/ 1845935 w 1884277"/>
                          <a:gd name="connsiteY80" fmla="*/ 114300 h 1147005"/>
                          <a:gd name="connsiteX81" fmla="*/ 1884035 w 1884277"/>
                          <a:gd name="connsiteY81" fmla="*/ 95250 h 1147005"/>
                          <a:gd name="connsiteX82" fmla="*/ 1836410 w 1884277"/>
                          <a:gd name="connsiteY82" fmla="*/ 51457 h 1147005"/>
                          <a:gd name="connsiteX0" fmla="*/ 1835250 w 1883117"/>
                          <a:gd name="connsiteY0" fmla="*/ 51457 h 1147005"/>
                          <a:gd name="connsiteX1" fmla="*/ 1844775 w 1883117"/>
                          <a:gd name="connsiteY1" fmla="*/ 57150 h 1147005"/>
                          <a:gd name="connsiteX2" fmla="*/ 1768575 w 1883117"/>
                          <a:gd name="connsiteY2" fmla="*/ 9562 h 1147005"/>
                          <a:gd name="connsiteX3" fmla="*/ 1701900 w 1883117"/>
                          <a:gd name="connsiteY3" fmla="*/ 0 h 1147005"/>
                          <a:gd name="connsiteX4" fmla="*/ 1654275 w 1883117"/>
                          <a:gd name="connsiteY4" fmla="*/ 9525 h 1147005"/>
                          <a:gd name="connsiteX5" fmla="*/ 1625700 w 1883117"/>
                          <a:gd name="connsiteY5" fmla="*/ 38100 h 1147005"/>
                          <a:gd name="connsiteX6" fmla="*/ 1595220 w 1883117"/>
                          <a:gd name="connsiteY6" fmla="*/ 74378 h 1147005"/>
                          <a:gd name="connsiteX7" fmla="*/ 1568550 w 1883117"/>
                          <a:gd name="connsiteY7" fmla="*/ 104775 h 1147005"/>
                          <a:gd name="connsiteX8" fmla="*/ 1559025 w 1883117"/>
                          <a:gd name="connsiteY8" fmla="*/ 142875 h 1147005"/>
                          <a:gd name="connsiteX9" fmla="*/ 1539975 w 1883117"/>
                          <a:gd name="connsiteY9" fmla="*/ 171450 h 1147005"/>
                          <a:gd name="connsiteX10" fmla="*/ 1511400 w 1883117"/>
                          <a:gd name="connsiteY10" fmla="*/ 219075 h 1147005"/>
                          <a:gd name="connsiteX11" fmla="*/ 1494255 w 1883117"/>
                          <a:gd name="connsiteY11" fmla="*/ 236265 h 1147005"/>
                          <a:gd name="connsiteX12" fmla="*/ 1463775 w 1883117"/>
                          <a:gd name="connsiteY12" fmla="*/ 276225 h 1147005"/>
                          <a:gd name="connsiteX13" fmla="*/ 1387575 w 1883117"/>
                          <a:gd name="connsiteY13" fmla="*/ 361950 h 1147005"/>
                          <a:gd name="connsiteX14" fmla="*/ 1359000 w 1883117"/>
                          <a:gd name="connsiteY14" fmla="*/ 371475 h 1147005"/>
                          <a:gd name="connsiteX15" fmla="*/ 1301850 w 1883117"/>
                          <a:gd name="connsiteY15" fmla="*/ 409575 h 1147005"/>
                          <a:gd name="connsiteX16" fmla="*/ 1273275 w 1883117"/>
                          <a:gd name="connsiteY16" fmla="*/ 428625 h 1147005"/>
                          <a:gd name="connsiteX17" fmla="*/ 1168500 w 1883117"/>
                          <a:gd name="connsiteY17" fmla="*/ 466725 h 1147005"/>
                          <a:gd name="connsiteX18" fmla="*/ 863700 w 1883117"/>
                          <a:gd name="connsiteY18" fmla="*/ 457200 h 1147005"/>
                          <a:gd name="connsiteX19" fmla="*/ 840840 w 1883117"/>
                          <a:gd name="connsiteY19" fmla="*/ 445778 h 1147005"/>
                          <a:gd name="connsiteX20" fmla="*/ 777975 w 1883117"/>
                          <a:gd name="connsiteY20" fmla="*/ 409575 h 1147005"/>
                          <a:gd name="connsiteX21" fmla="*/ 739875 w 1883117"/>
                          <a:gd name="connsiteY21" fmla="*/ 371475 h 1147005"/>
                          <a:gd name="connsiteX22" fmla="*/ 730350 w 1883117"/>
                          <a:gd name="connsiteY22" fmla="*/ 342900 h 1147005"/>
                          <a:gd name="connsiteX23" fmla="*/ 711300 w 1883117"/>
                          <a:gd name="connsiteY23" fmla="*/ 304800 h 1147005"/>
                          <a:gd name="connsiteX24" fmla="*/ 654150 w 1883117"/>
                          <a:gd name="connsiteY24" fmla="*/ 228600 h 1147005"/>
                          <a:gd name="connsiteX25" fmla="*/ 625575 w 1883117"/>
                          <a:gd name="connsiteY25" fmla="*/ 219075 h 1147005"/>
                          <a:gd name="connsiteX26" fmla="*/ 597000 w 1883117"/>
                          <a:gd name="connsiteY26" fmla="*/ 161925 h 1147005"/>
                          <a:gd name="connsiteX27" fmla="*/ 568425 w 1883117"/>
                          <a:gd name="connsiteY27" fmla="*/ 152400 h 1147005"/>
                          <a:gd name="connsiteX28" fmla="*/ 494130 w 1883117"/>
                          <a:gd name="connsiteY28" fmla="*/ 142950 h 1147005"/>
                          <a:gd name="connsiteX29" fmla="*/ 387450 w 1883117"/>
                          <a:gd name="connsiteY29" fmla="*/ 209550 h 1147005"/>
                          <a:gd name="connsiteX30" fmla="*/ 320775 w 1883117"/>
                          <a:gd name="connsiteY30" fmla="*/ 285750 h 1147005"/>
                          <a:gd name="connsiteX31" fmla="*/ 303630 w 1883117"/>
                          <a:gd name="connsiteY31" fmla="*/ 312428 h 1147005"/>
                          <a:gd name="connsiteX32" fmla="*/ 292200 w 1883117"/>
                          <a:gd name="connsiteY32" fmla="*/ 342900 h 1147005"/>
                          <a:gd name="connsiteX33" fmla="*/ 263625 w 1883117"/>
                          <a:gd name="connsiteY33" fmla="*/ 390525 h 1147005"/>
                          <a:gd name="connsiteX34" fmla="*/ 242670 w 1883117"/>
                          <a:gd name="connsiteY34" fmla="*/ 451545 h 1147005"/>
                          <a:gd name="connsiteX35" fmla="*/ 244575 w 1883117"/>
                          <a:gd name="connsiteY35" fmla="*/ 495300 h 1147005"/>
                          <a:gd name="connsiteX36" fmla="*/ 194515 w 1883117"/>
                          <a:gd name="connsiteY36" fmla="*/ 674863 h 1147005"/>
                          <a:gd name="connsiteX37" fmla="*/ 153980 w 1883117"/>
                          <a:gd name="connsiteY37" fmla="*/ 739962 h 1147005"/>
                          <a:gd name="connsiteX38" fmla="*/ 101629 w 1883117"/>
                          <a:gd name="connsiteY38" fmla="*/ 768537 h 1147005"/>
                          <a:gd name="connsiteX39" fmla="*/ 41571 w 1883117"/>
                          <a:gd name="connsiteY39" fmla="*/ 827200 h 1147005"/>
                          <a:gd name="connsiteX40" fmla="*/ 13540 w 1883117"/>
                          <a:gd name="connsiteY40" fmla="*/ 883625 h 1147005"/>
                          <a:gd name="connsiteX41" fmla="*/ 383640 w 1883117"/>
                          <a:gd name="connsiteY41" fmla="*/ 971550 h 1147005"/>
                          <a:gd name="connsiteX42" fmla="*/ 416025 w 1883117"/>
                          <a:gd name="connsiteY42" fmla="*/ 1009650 h 1147005"/>
                          <a:gd name="connsiteX43" fmla="*/ 428916 w 1883117"/>
                          <a:gd name="connsiteY43" fmla="*/ 1055679 h 1147005"/>
                          <a:gd name="connsiteX44" fmla="*/ 543660 w 1883117"/>
                          <a:gd name="connsiteY44" fmla="*/ 1000087 h 1147005"/>
                          <a:gd name="connsiteX45" fmla="*/ 587475 w 1883117"/>
                          <a:gd name="connsiteY45" fmla="*/ 971550 h 1147005"/>
                          <a:gd name="connsiteX46" fmla="*/ 616050 w 1883117"/>
                          <a:gd name="connsiteY46" fmla="*/ 962025 h 1147005"/>
                          <a:gd name="connsiteX47" fmla="*/ 644625 w 1883117"/>
                          <a:gd name="connsiteY47" fmla="*/ 942975 h 1147005"/>
                          <a:gd name="connsiteX48" fmla="*/ 673200 w 1883117"/>
                          <a:gd name="connsiteY48" fmla="*/ 933450 h 1147005"/>
                          <a:gd name="connsiteX49" fmla="*/ 701775 w 1883117"/>
                          <a:gd name="connsiteY49" fmla="*/ 914400 h 1147005"/>
                          <a:gd name="connsiteX50" fmla="*/ 768450 w 1883117"/>
                          <a:gd name="connsiteY50" fmla="*/ 895350 h 1147005"/>
                          <a:gd name="connsiteX51" fmla="*/ 816075 w 1883117"/>
                          <a:gd name="connsiteY51" fmla="*/ 866775 h 1147005"/>
                          <a:gd name="connsiteX52" fmla="*/ 1073250 w 1883117"/>
                          <a:gd name="connsiteY52" fmla="*/ 866775 h 1147005"/>
                          <a:gd name="connsiteX53" fmla="*/ 1073250 w 1883117"/>
                          <a:gd name="connsiteY53" fmla="*/ 990600 h 1147005"/>
                          <a:gd name="connsiteX54" fmla="*/ 1073250 w 1883117"/>
                          <a:gd name="connsiteY54" fmla="*/ 1021110 h 1147005"/>
                          <a:gd name="connsiteX55" fmla="*/ 1088490 w 1883117"/>
                          <a:gd name="connsiteY55" fmla="*/ 1057275 h 1147005"/>
                          <a:gd name="connsiteX56" fmla="*/ 1139925 w 1883117"/>
                          <a:gd name="connsiteY56" fmla="*/ 1140840 h 1147005"/>
                          <a:gd name="connsiteX57" fmla="*/ 1178025 w 1883117"/>
                          <a:gd name="connsiteY57" fmla="*/ 1019175 h 1147005"/>
                          <a:gd name="connsiteX58" fmla="*/ 1158975 w 1883117"/>
                          <a:gd name="connsiteY58" fmla="*/ 990600 h 1147005"/>
                          <a:gd name="connsiteX59" fmla="*/ 1178025 w 1883117"/>
                          <a:gd name="connsiteY59" fmla="*/ 1047750 h 1147005"/>
                          <a:gd name="connsiteX60" fmla="*/ 1231365 w 1883117"/>
                          <a:gd name="connsiteY60" fmla="*/ 1116473 h 1147005"/>
                          <a:gd name="connsiteX61" fmla="*/ 1301850 w 1883117"/>
                          <a:gd name="connsiteY61" fmla="*/ 1143000 h 1147005"/>
                          <a:gd name="connsiteX62" fmla="*/ 1273275 w 1883117"/>
                          <a:gd name="connsiteY62" fmla="*/ 1009650 h 1147005"/>
                          <a:gd name="connsiteX63" fmla="*/ 1254225 w 1883117"/>
                          <a:gd name="connsiteY63" fmla="*/ 981075 h 1147005"/>
                          <a:gd name="connsiteX64" fmla="*/ 1273275 w 1883117"/>
                          <a:gd name="connsiteY64" fmla="*/ 876300 h 1147005"/>
                          <a:gd name="connsiteX65" fmla="*/ 1360631 w 1883117"/>
                          <a:gd name="connsiteY65" fmla="*/ 895616 h 1147005"/>
                          <a:gd name="connsiteX66" fmla="*/ 1484730 w 1883117"/>
                          <a:gd name="connsiteY66" fmla="*/ 912427 h 1147005"/>
                          <a:gd name="connsiteX67" fmla="*/ 1635225 w 1883117"/>
                          <a:gd name="connsiteY67" fmla="*/ 885825 h 1147005"/>
                          <a:gd name="connsiteX68" fmla="*/ 1730475 w 1883117"/>
                          <a:gd name="connsiteY68" fmla="*/ 838200 h 1147005"/>
                          <a:gd name="connsiteX69" fmla="*/ 1759050 w 1883117"/>
                          <a:gd name="connsiteY69" fmla="*/ 828675 h 1147005"/>
                          <a:gd name="connsiteX70" fmla="*/ 1797150 w 1883117"/>
                          <a:gd name="connsiteY70" fmla="*/ 771525 h 1147005"/>
                          <a:gd name="connsiteX71" fmla="*/ 1816200 w 1883117"/>
                          <a:gd name="connsiteY71" fmla="*/ 742950 h 1147005"/>
                          <a:gd name="connsiteX72" fmla="*/ 1825725 w 1883117"/>
                          <a:gd name="connsiteY72" fmla="*/ 704850 h 1147005"/>
                          <a:gd name="connsiteX73" fmla="*/ 1806675 w 1883117"/>
                          <a:gd name="connsiteY73" fmla="*/ 466725 h 1147005"/>
                          <a:gd name="connsiteX74" fmla="*/ 1797150 w 1883117"/>
                          <a:gd name="connsiteY74" fmla="*/ 438150 h 1147005"/>
                          <a:gd name="connsiteX75" fmla="*/ 1780005 w 1883117"/>
                          <a:gd name="connsiteY75" fmla="*/ 401947 h 1147005"/>
                          <a:gd name="connsiteX76" fmla="*/ 1759050 w 1883117"/>
                          <a:gd name="connsiteY76" fmla="*/ 371475 h 1147005"/>
                          <a:gd name="connsiteX77" fmla="*/ 1759050 w 1883117"/>
                          <a:gd name="connsiteY77" fmla="*/ 190500 h 1147005"/>
                          <a:gd name="connsiteX78" fmla="*/ 1778100 w 1883117"/>
                          <a:gd name="connsiteY78" fmla="*/ 161925 h 1147005"/>
                          <a:gd name="connsiteX79" fmla="*/ 1806675 w 1883117"/>
                          <a:gd name="connsiteY79" fmla="*/ 142875 h 1147005"/>
                          <a:gd name="connsiteX80" fmla="*/ 1844775 w 1883117"/>
                          <a:gd name="connsiteY80" fmla="*/ 114300 h 1147005"/>
                          <a:gd name="connsiteX81" fmla="*/ 1882875 w 1883117"/>
                          <a:gd name="connsiteY81" fmla="*/ 95250 h 1147005"/>
                          <a:gd name="connsiteX82" fmla="*/ 1835250 w 1883117"/>
                          <a:gd name="connsiteY82" fmla="*/ 51457 h 1147005"/>
                          <a:gd name="connsiteX0" fmla="*/ 1835250 w 1883117"/>
                          <a:gd name="connsiteY0" fmla="*/ 51457 h 1147005"/>
                          <a:gd name="connsiteX1" fmla="*/ 1844775 w 1883117"/>
                          <a:gd name="connsiteY1" fmla="*/ 57150 h 1147005"/>
                          <a:gd name="connsiteX2" fmla="*/ 1768575 w 1883117"/>
                          <a:gd name="connsiteY2" fmla="*/ 9562 h 1147005"/>
                          <a:gd name="connsiteX3" fmla="*/ 1701900 w 1883117"/>
                          <a:gd name="connsiteY3" fmla="*/ 0 h 1147005"/>
                          <a:gd name="connsiteX4" fmla="*/ 1654275 w 1883117"/>
                          <a:gd name="connsiteY4" fmla="*/ 9525 h 1147005"/>
                          <a:gd name="connsiteX5" fmla="*/ 1625700 w 1883117"/>
                          <a:gd name="connsiteY5" fmla="*/ 38100 h 1147005"/>
                          <a:gd name="connsiteX6" fmla="*/ 1595220 w 1883117"/>
                          <a:gd name="connsiteY6" fmla="*/ 74378 h 1147005"/>
                          <a:gd name="connsiteX7" fmla="*/ 1568550 w 1883117"/>
                          <a:gd name="connsiteY7" fmla="*/ 104775 h 1147005"/>
                          <a:gd name="connsiteX8" fmla="*/ 1559025 w 1883117"/>
                          <a:gd name="connsiteY8" fmla="*/ 142875 h 1147005"/>
                          <a:gd name="connsiteX9" fmla="*/ 1539975 w 1883117"/>
                          <a:gd name="connsiteY9" fmla="*/ 171450 h 1147005"/>
                          <a:gd name="connsiteX10" fmla="*/ 1511400 w 1883117"/>
                          <a:gd name="connsiteY10" fmla="*/ 219075 h 1147005"/>
                          <a:gd name="connsiteX11" fmla="*/ 1494255 w 1883117"/>
                          <a:gd name="connsiteY11" fmla="*/ 236265 h 1147005"/>
                          <a:gd name="connsiteX12" fmla="*/ 1463775 w 1883117"/>
                          <a:gd name="connsiteY12" fmla="*/ 276225 h 1147005"/>
                          <a:gd name="connsiteX13" fmla="*/ 1387575 w 1883117"/>
                          <a:gd name="connsiteY13" fmla="*/ 361950 h 1147005"/>
                          <a:gd name="connsiteX14" fmla="*/ 1359000 w 1883117"/>
                          <a:gd name="connsiteY14" fmla="*/ 371475 h 1147005"/>
                          <a:gd name="connsiteX15" fmla="*/ 1301850 w 1883117"/>
                          <a:gd name="connsiteY15" fmla="*/ 409575 h 1147005"/>
                          <a:gd name="connsiteX16" fmla="*/ 1273275 w 1883117"/>
                          <a:gd name="connsiteY16" fmla="*/ 428625 h 1147005"/>
                          <a:gd name="connsiteX17" fmla="*/ 1168500 w 1883117"/>
                          <a:gd name="connsiteY17" fmla="*/ 466725 h 1147005"/>
                          <a:gd name="connsiteX18" fmla="*/ 863700 w 1883117"/>
                          <a:gd name="connsiteY18" fmla="*/ 457200 h 1147005"/>
                          <a:gd name="connsiteX19" fmla="*/ 840840 w 1883117"/>
                          <a:gd name="connsiteY19" fmla="*/ 445778 h 1147005"/>
                          <a:gd name="connsiteX20" fmla="*/ 777975 w 1883117"/>
                          <a:gd name="connsiteY20" fmla="*/ 409575 h 1147005"/>
                          <a:gd name="connsiteX21" fmla="*/ 739875 w 1883117"/>
                          <a:gd name="connsiteY21" fmla="*/ 371475 h 1147005"/>
                          <a:gd name="connsiteX22" fmla="*/ 730350 w 1883117"/>
                          <a:gd name="connsiteY22" fmla="*/ 342900 h 1147005"/>
                          <a:gd name="connsiteX23" fmla="*/ 711300 w 1883117"/>
                          <a:gd name="connsiteY23" fmla="*/ 304800 h 1147005"/>
                          <a:gd name="connsiteX24" fmla="*/ 654150 w 1883117"/>
                          <a:gd name="connsiteY24" fmla="*/ 228600 h 1147005"/>
                          <a:gd name="connsiteX25" fmla="*/ 625575 w 1883117"/>
                          <a:gd name="connsiteY25" fmla="*/ 219075 h 1147005"/>
                          <a:gd name="connsiteX26" fmla="*/ 597000 w 1883117"/>
                          <a:gd name="connsiteY26" fmla="*/ 161925 h 1147005"/>
                          <a:gd name="connsiteX27" fmla="*/ 568425 w 1883117"/>
                          <a:gd name="connsiteY27" fmla="*/ 152400 h 1147005"/>
                          <a:gd name="connsiteX28" fmla="*/ 494130 w 1883117"/>
                          <a:gd name="connsiteY28" fmla="*/ 142950 h 1147005"/>
                          <a:gd name="connsiteX29" fmla="*/ 387450 w 1883117"/>
                          <a:gd name="connsiteY29" fmla="*/ 209550 h 1147005"/>
                          <a:gd name="connsiteX30" fmla="*/ 320775 w 1883117"/>
                          <a:gd name="connsiteY30" fmla="*/ 285750 h 1147005"/>
                          <a:gd name="connsiteX31" fmla="*/ 303630 w 1883117"/>
                          <a:gd name="connsiteY31" fmla="*/ 312428 h 1147005"/>
                          <a:gd name="connsiteX32" fmla="*/ 292200 w 1883117"/>
                          <a:gd name="connsiteY32" fmla="*/ 342900 h 1147005"/>
                          <a:gd name="connsiteX33" fmla="*/ 263625 w 1883117"/>
                          <a:gd name="connsiteY33" fmla="*/ 390525 h 1147005"/>
                          <a:gd name="connsiteX34" fmla="*/ 242670 w 1883117"/>
                          <a:gd name="connsiteY34" fmla="*/ 451545 h 1147005"/>
                          <a:gd name="connsiteX35" fmla="*/ 244575 w 1883117"/>
                          <a:gd name="connsiteY35" fmla="*/ 495300 h 1147005"/>
                          <a:gd name="connsiteX36" fmla="*/ 194515 w 1883117"/>
                          <a:gd name="connsiteY36" fmla="*/ 674863 h 1147005"/>
                          <a:gd name="connsiteX37" fmla="*/ 153980 w 1883117"/>
                          <a:gd name="connsiteY37" fmla="*/ 739962 h 1147005"/>
                          <a:gd name="connsiteX38" fmla="*/ 101629 w 1883117"/>
                          <a:gd name="connsiteY38" fmla="*/ 768537 h 1147005"/>
                          <a:gd name="connsiteX39" fmla="*/ 41571 w 1883117"/>
                          <a:gd name="connsiteY39" fmla="*/ 827200 h 1147005"/>
                          <a:gd name="connsiteX40" fmla="*/ 13540 w 1883117"/>
                          <a:gd name="connsiteY40" fmla="*/ 883625 h 1147005"/>
                          <a:gd name="connsiteX41" fmla="*/ 383640 w 1883117"/>
                          <a:gd name="connsiteY41" fmla="*/ 971550 h 1147005"/>
                          <a:gd name="connsiteX42" fmla="*/ 416025 w 1883117"/>
                          <a:gd name="connsiteY42" fmla="*/ 1009650 h 1147005"/>
                          <a:gd name="connsiteX43" fmla="*/ 428916 w 1883117"/>
                          <a:gd name="connsiteY43" fmla="*/ 1055679 h 1147005"/>
                          <a:gd name="connsiteX44" fmla="*/ 543660 w 1883117"/>
                          <a:gd name="connsiteY44" fmla="*/ 1000087 h 1147005"/>
                          <a:gd name="connsiteX45" fmla="*/ 587475 w 1883117"/>
                          <a:gd name="connsiteY45" fmla="*/ 971550 h 1147005"/>
                          <a:gd name="connsiteX46" fmla="*/ 616050 w 1883117"/>
                          <a:gd name="connsiteY46" fmla="*/ 962025 h 1147005"/>
                          <a:gd name="connsiteX47" fmla="*/ 644625 w 1883117"/>
                          <a:gd name="connsiteY47" fmla="*/ 942975 h 1147005"/>
                          <a:gd name="connsiteX48" fmla="*/ 673200 w 1883117"/>
                          <a:gd name="connsiteY48" fmla="*/ 933450 h 1147005"/>
                          <a:gd name="connsiteX49" fmla="*/ 701775 w 1883117"/>
                          <a:gd name="connsiteY49" fmla="*/ 914400 h 1147005"/>
                          <a:gd name="connsiteX50" fmla="*/ 768450 w 1883117"/>
                          <a:gd name="connsiteY50" fmla="*/ 895350 h 1147005"/>
                          <a:gd name="connsiteX51" fmla="*/ 816075 w 1883117"/>
                          <a:gd name="connsiteY51" fmla="*/ 866775 h 1147005"/>
                          <a:gd name="connsiteX52" fmla="*/ 1073250 w 1883117"/>
                          <a:gd name="connsiteY52" fmla="*/ 866775 h 1147005"/>
                          <a:gd name="connsiteX53" fmla="*/ 1073250 w 1883117"/>
                          <a:gd name="connsiteY53" fmla="*/ 990600 h 1147005"/>
                          <a:gd name="connsiteX54" fmla="*/ 1073250 w 1883117"/>
                          <a:gd name="connsiteY54" fmla="*/ 1021110 h 1147005"/>
                          <a:gd name="connsiteX55" fmla="*/ 1088490 w 1883117"/>
                          <a:gd name="connsiteY55" fmla="*/ 1057275 h 1147005"/>
                          <a:gd name="connsiteX56" fmla="*/ 1139925 w 1883117"/>
                          <a:gd name="connsiteY56" fmla="*/ 1140840 h 1147005"/>
                          <a:gd name="connsiteX57" fmla="*/ 1178025 w 1883117"/>
                          <a:gd name="connsiteY57" fmla="*/ 1019175 h 1147005"/>
                          <a:gd name="connsiteX58" fmla="*/ 1158975 w 1883117"/>
                          <a:gd name="connsiteY58" fmla="*/ 990600 h 1147005"/>
                          <a:gd name="connsiteX59" fmla="*/ 1178025 w 1883117"/>
                          <a:gd name="connsiteY59" fmla="*/ 1047750 h 1147005"/>
                          <a:gd name="connsiteX60" fmla="*/ 1231365 w 1883117"/>
                          <a:gd name="connsiteY60" fmla="*/ 1116473 h 1147005"/>
                          <a:gd name="connsiteX61" fmla="*/ 1301850 w 1883117"/>
                          <a:gd name="connsiteY61" fmla="*/ 1143000 h 1147005"/>
                          <a:gd name="connsiteX62" fmla="*/ 1273275 w 1883117"/>
                          <a:gd name="connsiteY62" fmla="*/ 1009650 h 1147005"/>
                          <a:gd name="connsiteX63" fmla="*/ 1254225 w 1883117"/>
                          <a:gd name="connsiteY63" fmla="*/ 981075 h 1147005"/>
                          <a:gd name="connsiteX64" fmla="*/ 1273275 w 1883117"/>
                          <a:gd name="connsiteY64" fmla="*/ 876300 h 1147005"/>
                          <a:gd name="connsiteX65" fmla="*/ 1360631 w 1883117"/>
                          <a:gd name="connsiteY65" fmla="*/ 895616 h 1147005"/>
                          <a:gd name="connsiteX66" fmla="*/ 1484730 w 1883117"/>
                          <a:gd name="connsiteY66" fmla="*/ 912427 h 1147005"/>
                          <a:gd name="connsiteX67" fmla="*/ 1635225 w 1883117"/>
                          <a:gd name="connsiteY67" fmla="*/ 885825 h 1147005"/>
                          <a:gd name="connsiteX68" fmla="*/ 1730475 w 1883117"/>
                          <a:gd name="connsiteY68" fmla="*/ 838200 h 1147005"/>
                          <a:gd name="connsiteX69" fmla="*/ 1759050 w 1883117"/>
                          <a:gd name="connsiteY69" fmla="*/ 828675 h 1147005"/>
                          <a:gd name="connsiteX70" fmla="*/ 1797150 w 1883117"/>
                          <a:gd name="connsiteY70" fmla="*/ 771525 h 1147005"/>
                          <a:gd name="connsiteX71" fmla="*/ 1816200 w 1883117"/>
                          <a:gd name="connsiteY71" fmla="*/ 742950 h 1147005"/>
                          <a:gd name="connsiteX72" fmla="*/ 1825725 w 1883117"/>
                          <a:gd name="connsiteY72" fmla="*/ 704850 h 1147005"/>
                          <a:gd name="connsiteX73" fmla="*/ 1806675 w 1883117"/>
                          <a:gd name="connsiteY73" fmla="*/ 466725 h 1147005"/>
                          <a:gd name="connsiteX74" fmla="*/ 1797150 w 1883117"/>
                          <a:gd name="connsiteY74" fmla="*/ 438150 h 1147005"/>
                          <a:gd name="connsiteX75" fmla="*/ 1780005 w 1883117"/>
                          <a:gd name="connsiteY75" fmla="*/ 401947 h 1147005"/>
                          <a:gd name="connsiteX76" fmla="*/ 1759050 w 1883117"/>
                          <a:gd name="connsiteY76" fmla="*/ 371475 h 1147005"/>
                          <a:gd name="connsiteX77" fmla="*/ 1759050 w 1883117"/>
                          <a:gd name="connsiteY77" fmla="*/ 190500 h 1147005"/>
                          <a:gd name="connsiteX78" fmla="*/ 1778100 w 1883117"/>
                          <a:gd name="connsiteY78" fmla="*/ 161925 h 1147005"/>
                          <a:gd name="connsiteX79" fmla="*/ 1806675 w 1883117"/>
                          <a:gd name="connsiteY79" fmla="*/ 142875 h 1147005"/>
                          <a:gd name="connsiteX80" fmla="*/ 1844775 w 1883117"/>
                          <a:gd name="connsiteY80" fmla="*/ 114300 h 1147005"/>
                          <a:gd name="connsiteX81" fmla="*/ 1882875 w 1883117"/>
                          <a:gd name="connsiteY81" fmla="*/ 95250 h 1147005"/>
                          <a:gd name="connsiteX82" fmla="*/ 1835250 w 1883117"/>
                          <a:gd name="connsiteY82" fmla="*/ 51457 h 1147005"/>
                          <a:gd name="connsiteX0" fmla="*/ 1851146 w 1899013"/>
                          <a:gd name="connsiteY0" fmla="*/ 51457 h 1147005"/>
                          <a:gd name="connsiteX1" fmla="*/ 1860671 w 1899013"/>
                          <a:gd name="connsiteY1" fmla="*/ 57150 h 1147005"/>
                          <a:gd name="connsiteX2" fmla="*/ 1784471 w 1899013"/>
                          <a:gd name="connsiteY2" fmla="*/ 9562 h 1147005"/>
                          <a:gd name="connsiteX3" fmla="*/ 1717796 w 1899013"/>
                          <a:gd name="connsiteY3" fmla="*/ 0 h 1147005"/>
                          <a:gd name="connsiteX4" fmla="*/ 1670171 w 1899013"/>
                          <a:gd name="connsiteY4" fmla="*/ 9525 h 1147005"/>
                          <a:gd name="connsiteX5" fmla="*/ 1641596 w 1899013"/>
                          <a:gd name="connsiteY5" fmla="*/ 38100 h 1147005"/>
                          <a:gd name="connsiteX6" fmla="*/ 1611116 w 1899013"/>
                          <a:gd name="connsiteY6" fmla="*/ 74378 h 1147005"/>
                          <a:gd name="connsiteX7" fmla="*/ 1584446 w 1899013"/>
                          <a:gd name="connsiteY7" fmla="*/ 104775 h 1147005"/>
                          <a:gd name="connsiteX8" fmla="*/ 1574921 w 1899013"/>
                          <a:gd name="connsiteY8" fmla="*/ 142875 h 1147005"/>
                          <a:gd name="connsiteX9" fmla="*/ 1555871 w 1899013"/>
                          <a:gd name="connsiteY9" fmla="*/ 171450 h 1147005"/>
                          <a:gd name="connsiteX10" fmla="*/ 1527296 w 1899013"/>
                          <a:gd name="connsiteY10" fmla="*/ 219075 h 1147005"/>
                          <a:gd name="connsiteX11" fmla="*/ 1510151 w 1899013"/>
                          <a:gd name="connsiteY11" fmla="*/ 236265 h 1147005"/>
                          <a:gd name="connsiteX12" fmla="*/ 1479671 w 1899013"/>
                          <a:gd name="connsiteY12" fmla="*/ 276225 h 1147005"/>
                          <a:gd name="connsiteX13" fmla="*/ 1403471 w 1899013"/>
                          <a:gd name="connsiteY13" fmla="*/ 361950 h 1147005"/>
                          <a:gd name="connsiteX14" fmla="*/ 1374896 w 1899013"/>
                          <a:gd name="connsiteY14" fmla="*/ 371475 h 1147005"/>
                          <a:gd name="connsiteX15" fmla="*/ 1317746 w 1899013"/>
                          <a:gd name="connsiteY15" fmla="*/ 409575 h 1147005"/>
                          <a:gd name="connsiteX16" fmla="*/ 1289171 w 1899013"/>
                          <a:gd name="connsiteY16" fmla="*/ 428625 h 1147005"/>
                          <a:gd name="connsiteX17" fmla="*/ 1184396 w 1899013"/>
                          <a:gd name="connsiteY17" fmla="*/ 466725 h 1147005"/>
                          <a:gd name="connsiteX18" fmla="*/ 879596 w 1899013"/>
                          <a:gd name="connsiteY18" fmla="*/ 457200 h 1147005"/>
                          <a:gd name="connsiteX19" fmla="*/ 856736 w 1899013"/>
                          <a:gd name="connsiteY19" fmla="*/ 445778 h 1147005"/>
                          <a:gd name="connsiteX20" fmla="*/ 793871 w 1899013"/>
                          <a:gd name="connsiteY20" fmla="*/ 409575 h 1147005"/>
                          <a:gd name="connsiteX21" fmla="*/ 755771 w 1899013"/>
                          <a:gd name="connsiteY21" fmla="*/ 371475 h 1147005"/>
                          <a:gd name="connsiteX22" fmla="*/ 746246 w 1899013"/>
                          <a:gd name="connsiteY22" fmla="*/ 342900 h 1147005"/>
                          <a:gd name="connsiteX23" fmla="*/ 727196 w 1899013"/>
                          <a:gd name="connsiteY23" fmla="*/ 304800 h 1147005"/>
                          <a:gd name="connsiteX24" fmla="*/ 670046 w 1899013"/>
                          <a:gd name="connsiteY24" fmla="*/ 228600 h 1147005"/>
                          <a:gd name="connsiteX25" fmla="*/ 641471 w 1899013"/>
                          <a:gd name="connsiteY25" fmla="*/ 219075 h 1147005"/>
                          <a:gd name="connsiteX26" fmla="*/ 612896 w 1899013"/>
                          <a:gd name="connsiteY26" fmla="*/ 161925 h 1147005"/>
                          <a:gd name="connsiteX27" fmla="*/ 584321 w 1899013"/>
                          <a:gd name="connsiteY27" fmla="*/ 152400 h 1147005"/>
                          <a:gd name="connsiteX28" fmla="*/ 510026 w 1899013"/>
                          <a:gd name="connsiteY28" fmla="*/ 142950 h 1147005"/>
                          <a:gd name="connsiteX29" fmla="*/ 403346 w 1899013"/>
                          <a:gd name="connsiteY29" fmla="*/ 209550 h 1147005"/>
                          <a:gd name="connsiteX30" fmla="*/ 336671 w 1899013"/>
                          <a:gd name="connsiteY30" fmla="*/ 285750 h 1147005"/>
                          <a:gd name="connsiteX31" fmla="*/ 319526 w 1899013"/>
                          <a:gd name="connsiteY31" fmla="*/ 312428 h 1147005"/>
                          <a:gd name="connsiteX32" fmla="*/ 308096 w 1899013"/>
                          <a:gd name="connsiteY32" fmla="*/ 342900 h 1147005"/>
                          <a:gd name="connsiteX33" fmla="*/ 279521 w 1899013"/>
                          <a:gd name="connsiteY33" fmla="*/ 390525 h 1147005"/>
                          <a:gd name="connsiteX34" fmla="*/ 258566 w 1899013"/>
                          <a:gd name="connsiteY34" fmla="*/ 451545 h 1147005"/>
                          <a:gd name="connsiteX35" fmla="*/ 260471 w 1899013"/>
                          <a:gd name="connsiteY35" fmla="*/ 495300 h 1147005"/>
                          <a:gd name="connsiteX36" fmla="*/ 210411 w 1899013"/>
                          <a:gd name="connsiteY36" fmla="*/ 674863 h 1147005"/>
                          <a:gd name="connsiteX37" fmla="*/ 169876 w 1899013"/>
                          <a:gd name="connsiteY37" fmla="*/ 739962 h 1147005"/>
                          <a:gd name="connsiteX38" fmla="*/ 117525 w 1899013"/>
                          <a:gd name="connsiteY38" fmla="*/ 768537 h 1147005"/>
                          <a:gd name="connsiteX39" fmla="*/ 57467 w 1899013"/>
                          <a:gd name="connsiteY39" fmla="*/ 827200 h 1147005"/>
                          <a:gd name="connsiteX40" fmla="*/ 29436 w 1899013"/>
                          <a:gd name="connsiteY40" fmla="*/ 883625 h 1147005"/>
                          <a:gd name="connsiteX41" fmla="*/ 399536 w 1899013"/>
                          <a:gd name="connsiteY41" fmla="*/ 971550 h 1147005"/>
                          <a:gd name="connsiteX42" fmla="*/ 431921 w 1899013"/>
                          <a:gd name="connsiteY42" fmla="*/ 1009650 h 1147005"/>
                          <a:gd name="connsiteX43" fmla="*/ 444812 w 1899013"/>
                          <a:gd name="connsiteY43" fmla="*/ 1055679 h 1147005"/>
                          <a:gd name="connsiteX44" fmla="*/ 559556 w 1899013"/>
                          <a:gd name="connsiteY44" fmla="*/ 1000087 h 1147005"/>
                          <a:gd name="connsiteX45" fmla="*/ 603371 w 1899013"/>
                          <a:gd name="connsiteY45" fmla="*/ 971550 h 1147005"/>
                          <a:gd name="connsiteX46" fmla="*/ 631946 w 1899013"/>
                          <a:gd name="connsiteY46" fmla="*/ 962025 h 1147005"/>
                          <a:gd name="connsiteX47" fmla="*/ 660521 w 1899013"/>
                          <a:gd name="connsiteY47" fmla="*/ 942975 h 1147005"/>
                          <a:gd name="connsiteX48" fmla="*/ 689096 w 1899013"/>
                          <a:gd name="connsiteY48" fmla="*/ 933450 h 1147005"/>
                          <a:gd name="connsiteX49" fmla="*/ 717671 w 1899013"/>
                          <a:gd name="connsiteY49" fmla="*/ 914400 h 1147005"/>
                          <a:gd name="connsiteX50" fmla="*/ 784346 w 1899013"/>
                          <a:gd name="connsiteY50" fmla="*/ 895350 h 1147005"/>
                          <a:gd name="connsiteX51" fmla="*/ 831971 w 1899013"/>
                          <a:gd name="connsiteY51" fmla="*/ 866775 h 1147005"/>
                          <a:gd name="connsiteX52" fmla="*/ 1089146 w 1899013"/>
                          <a:gd name="connsiteY52" fmla="*/ 866775 h 1147005"/>
                          <a:gd name="connsiteX53" fmla="*/ 1089146 w 1899013"/>
                          <a:gd name="connsiteY53" fmla="*/ 990600 h 1147005"/>
                          <a:gd name="connsiteX54" fmla="*/ 1089146 w 1899013"/>
                          <a:gd name="connsiteY54" fmla="*/ 1021110 h 1147005"/>
                          <a:gd name="connsiteX55" fmla="*/ 1104386 w 1899013"/>
                          <a:gd name="connsiteY55" fmla="*/ 1057275 h 1147005"/>
                          <a:gd name="connsiteX56" fmla="*/ 1155821 w 1899013"/>
                          <a:gd name="connsiteY56" fmla="*/ 1140840 h 1147005"/>
                          <a:gd name="connsiteX57" fmla="*/ 1193921 w 1899013"/>
                          <a:gd name="connsiteY57" fmla="*/ 1019175 h 1147005"/>
                          <a:gd name="connsiteX58" fmla="*/ 1174871 w 1899013"/>
                          <a:gd name="connsiteY58" fmla="*/ 990600 h 1147005"/>
                          <a:gd name="connsiteX59" fmla="*/ 1193921 w 1899013"/>
                          <a:gd name="connsiteY59" fmla="*/ 1047750 h 1147005"/>
                          <a:gd name="connsiteX60" fmla="*/ 1247261 w 1899013"/>
                          <a:gd name="connsiteY60" fmla="*/ 1116473 h 1147005"/>
                          <a:gd name="connsiteX61" fmla="*/ 1317746 w 1899013"/>
                          <a:gd name="connsiteY61" fmla="*/ 1143000 h 1147005"/>
                          <a:gd name="connsiteX62" fmla="*/ 1289171 w 1899013"/>
                          <a:gd name="connsiteY62" fmla="*/ 1009650 h 1147005"/>
                          <a:gd name="connsiteX63" fmla="*/ 1270121 w 1899013"/>
                          <a:gd name="connsiteY63" fmla="*/ 981075 h 1147005"/>
                          <a:gd name="connsiteX64" fmla="*/ 1289171 w 1899013"/>
                          <a:gd name="connsiteY64" fmla="*/ 876300 h 1147005"/>
                          <a:gd name="connsiteX65" fmla="*/ 1376527 w 1899013"/>
                          <a:gd name="connsiteY65" fmla="*/ 895616 h 1147005"/>
                          <a:gd name="connsiteX66" fmla="*/ 1500626 w 1899013"/>
                          <a:gd name="connsiteY66" fmla="*/ 912427 h 1147005"/>
                          <a:gd name="connsiteX67" fmla="*/ 1651121 w 1899013"/>
                          <a:gd name="connsiteY67" fmla="*/ 885825 h 1147005"/>
                          <a:gd name="connsiteX68" fmla="*/ 1746371 w 1899013"/>
                          <a:gd name="connsiteY68" fmla="*/ 838200 h 1147005"/>
                          <a:gd name="connsiteX69" fmla="*/ 1774946 w 1899013"/>
                          <a:gd name="connsiteY69" fmla="*/ 828675 h 1147005"/>
                          <a:gd name="connsiteX70" fmla="*/ 1813046 w 1899013"/>
                          <a:gd name="connsiteY70" fmla="*/ 771525 h 1147005"/>
                          <a:gd name="connsiteX71" fmla="*/ 1832096 w 1899013"/>
                          <a:gd name="connsiteY71" fmla="*/ 742950 h 1147005"/>
                          <a:gd name="connsiteX72" fmla="*/ 1841621 w 1899013"/>
                          <a:gd name="connsiteY72" fmla="*/ 704850 h 1147005"/>
                          <a:gd name="connsiteX73" fmla="*/ 1822571 w 1899013"/>
                          <a:gd name="connsiteY73" fmla="*/ 466725 h 1147005"/>
                          <a:gd name="connsiteX74" fmla="*/ 1813046 w 1899013"/>
                          <a:gd name="connsiteY74" fmla="*/ 438150 h 1147005"/>
                          <a:gd name="connsiteX75" fmla="*/ 1795901 w 1899013"/>
                          <a:gd name="connsiteY75" fmla="*/ 401947 h 1147005"/>
                          <a:gd name="connsiteX76" fmla="*/ 1774946 w 1899013"/>
                          <a:gd name="connsiteY76" fmla="*/ 371475 h 1147005"/>
                          <a:gd name="connsiteX77" fmla="*/ 1774946 w 1899013"/>
                          <a:gd name="connsiteY77" fmla="*/ 190500 h 1147005"/>
                          <a:gd name="connsiteX78" fmla="*/ 1793996 w 1899013"/>
                          <a:gd name="connsiteY78" fmla="*/ 161925 h 1147005"/>
                          <a:gd name="connsiteX79" fmla="*/ 1822571 w 1899013"/>
                          <a:gd name="connsiteY79" fmla="*/ 142875 h 1147005"/>
                          <a:gd name="connsiteX80" fmla="*/ 1860671 w 1899013"/>
                          <a:gd name="connsiteY80" fmla="*/ 114300 h 1147005"/>
                          <a:gd name="connsiteX81" fmla="*/ 1898771 w 1899013"/>
                          <a:gd name="connsiteY81" fmla="*/ 95250 h 1147005"/>
                          <a:gd name="connsiteX82" fmla="*/ 1851146 w 1899013"/>
                          <a:gd name="connsiteY82" fmla="*/ 51457 h 1147005"/>
                          <a:gd name="connsiteX0" fmla="*/ 1851146 w 1899013"/>
                          <a:gd name="connsiteY0" fmla="*/ 51457 h 1147005"/>
                          <a:gd name="connsiteX1" fmla="*/ 1860671 w 1899013"/>
                          <a:gd name="connsiteY1" fmla="*/ 57150 h 1147005"/>
                          <a:gd name="connsiteX2" fmla="*/ 1784471 w 1899013"/>
                          <a:gd name="connsiteY2" fmla="*/ 9562 h 1147005"/>
                          <a:gd name="connsiteX3" fmla="*/ 1717796 w 1899013"/>
                          <a:gd name="connsiteY3" fmla="*/ 0 h 1147005"/>
                          <a:gd name="connsiteX4" fmla="*/ 1670171 w 1899013"/>
                          <a:gd name="connsiteY4" fmla="*/ 9525 h 1147005"/>
                          <a:gd name="connsiteX5" fmla="*/ 1641596 w 1899013"/>
                          <a:gd name="connsiteY5" fmla="*/ 38100 h 1147005"/>
                          <a:gd name="connsiteX6" fmla="*/ 1611116 w 1899013"/>
                          <a:gd name="connsiteY6" fmla="*/ 74378 h 1147005"/>
                          <a:gd name="connsiteX7" fmla="*/ 1584446 w 1899013"/>
                          <a:gd name="connsiteY7" fmla="*/ 104775 h 1147005"/>
                          <a:gd name="connsiteX8" fmla="*/ 1574921 w 1899013"/>
                          <a:gd name="connsiteY8" fmla="*/ 142875 h 1147005"/>
                          <a:gd name="connsiteX9" fmla="*/ 1555871 w 1899013"/>
                          <a:gd name="connsiteY9" fmla="*/ 171450 h 1147005"/>
                          <a:gd name="connsiteX10" fmla="*/ 1527296 w 1899013"/>
                          <a:gd name="connsiteY10" fmla="*/ 219075 h 1147005"/>
                          <a:gd name="connsiteX11" fmla="*/ 1510151 w 1899013"/>
                          <a:gd name="connsiteY11" fmla="*/ 236265 h 1147005"/>
                          <a:gd name="connsiteX12" fmla="*/ 1479671 w 1899013"/>
                          <a:gd name="connsiteY12" fmla="*/ 276225 h 1147005"/>
                          <a:gd name="connsiteX13" fmla="*/ 1403471 w 1899013"/>
                          <a:gd name="connsiteY13" fmla="*/ 361950 h 1147005"/>
                          <a:gd name="connsiteX14" fmla="*/ 1374896 w 1899013"/>
                          <a:gd name="connsiteY14" fmla="*/ 371475 h 1147005"/>
                          <a:gd name="connsiteX15" fmla="*/ 1317746 w 1899013"/>
                          <a:gd name="connsiteY15" fmla="*/ 409575 h 1147005"/>
                          <a:gd name="connsiteX16" fmla="*/ 1289171 w 1899013"/>
                          <a:gd name="connsiteY16" fmla="*/ 428625 h 1147005"/>
                          <a:gd name="connsiteX17" fmla="*/ 1184396 w 1899013"/>
                          <a:gd name="connsiteY17" fmla="*/ 466725 h 1147005"/>
                          <a:gd name="connsiteX18" fmla="*/ 879596 w 1899013"/>
                          <a:gd name="connsiteY18" fmla="*/ 457200 h 1147005"/>
                          <a:gd name="connsiteX19" fmla="*/ 856736 w 1899013"/>
                          <a:gd name="connsiteY19" fmla="*/ 445778 h 1147005"/>
                          <a:gd name="connsiteX20" fmla="*/ 793871 w 1899013"/>
                          <a:gd name="connsiteY20" fmla="*/ 409575 h 1147005"/>
                          <a:gd name="connsiteX21" fmla="*/ 755771 w 1899013"/>
                          <a:gd name="connsiteY21" fmla="*/ 371475 h 1147005"/>
                          <a:gd name="connsiteX22" fmla="*/ 746246 w 1899013"/>
                          <a:gd name="connsiteY22" fmla="*/ 342900 h 1147005"/>
                          <a:gd name="connsiteX23" fmla="*/ 727196 w 1899013"/>
                          <a:gd name="connsiteY23" fmla="*/ 304800 h 1147005"/>
                          <a:gd name="connsiteX24" fmla="*/ 670046 w 1899013"/>
                          <a:gd name="connsiteY24" fmla="*/ 228600 h 1147005"/>
                          <a:gd name="connsiteX25" fmla="*/ 641471 w 1899013"/>
                          <a:gd name="connsiteY25" fmla="*/ 219075 h 1147005"/>
                          <a:gd name="connsiteX26" fmla="*/ 612896 w 1899013"/>
                          <a:gd name="connsiteY26" fmla="*/ 161925 h 1147005"/>
                          <a:gd name="connsiteX27" fmla="*/ 584321 w 1899013"/>
                          <a:gd name="connsiteY27" fmla="*/ 152400 h 1147005"/>
                          <a:gd name="connsiteX28" fmla="*/ 510026 w 1899013"/>
                          <a:gd name="connsiteY28" fmla="*/ 142950 h 1147005"/>
                          <a:gd name="connsiteX29" fmla="*/ 403346 w 1899013"/>
                          <a:gd name="connsiteY29" fmla="*/ 209550 h 1147005"/>
                          <a:gd name="connsiteX30" fmla="*/ 336671 w 1899013"/>
                          <a:gd name="connsiteY30" fmla="*/ 285750 h 1147005"/>
                          <a:gd name="connsiteX31" fmla="*/ 319526 w 1899013"/>
                          <a:gd name="connsiteY31" fmla="*/ 312428 h 1147005"/>
                          <a:gd name="connsiteX32" fmla="*/ 308096 w 1899013"/>
                          <a:gd name="connsiteY32" fmla="*/ 342900 h 1147005"/>
                          <a:gd name="connsiteX33" fmla="*/ 279521 w 1899013"/>
                          <a:gd name="connsiteY33" fmla="*/ 390525 h 1147005"/>
                          <a:gd name="connsiteX34" fmla="*/ 258566 w 1899013"/>
                          <a:gd name="connsiteY34" fmla="*/ 451545 h 1147005"/>
                          <a:gd name="connsiteX35" fmla="*/ 260471 w 1899013"/>
                          <a:gd name="connsiteY35" fmla="*/ 495300 h 1147005"/>
                          <a:gd name="connsiteX36" fmla="*/ 210411 w 1899013"/>
                          <a:gd name="connsiteY36" fmla="*/ 674863 h 1147005"/>
                          <a:gd name="connsiteX37" fmla="*/ 169876 w 1899013"/>
                          <a:gd name="connsiteY37" fmla="*/ 739962 h 1147005"/>
                          <a:gd name="connsiteX38" fmla="*/ 117525 w 1899013"/>
                          <a:gd name="connsiteY38" fmla="*/ 768537 h 1147005"/>
                          <a:gd name="connsiteX39" fmla="*/ 57467 w 1899013"/>
                          <a:gd name="connsiteY39" fmla="*/ 827200 h 1147005"/>
                          <a:gd name="connsiteX40" fmla="*/ 29436 w 1899013"/>
                          <a:gd name="connsiteY40" fmla="*/ 883625 h 1147005"/>
                          <a:gd name="connsiteX41" fmla="*/ 399536 w 1899013"/>
                          <a:gd name="connsiteY41" fmla="*/ 971550 h 1147005"/>
                          <a:gd name="connsiteX42" fmla="*/ 431921 w 1899013"/>
                          <a:gd name="connsiteY42" fmla="*/ 1009650 h 1147005"/>
                          <a:gd name="connsiteX43" fmla="*/ 444812 w 1899013"/>
                          <a:gd name="connsiteY43" fmla="*/ 1055679 h 1147005"/>
                          <a:gd name="connsiteX44" fmla="*/ 559556 w 1899013"/>
                          <a:gd name="connsiteY44" fmla="*/ 1000087 h 1147005"/>
                          <a:gd name="connsiteX45" fmla="*/ 603371 w 1899013"/>
                          <a:gd name="connsiteY45" fmla="*/ 971550 h 1147005"/>
                          <a:gd name="connsiteX46" fmla="*/ 631946 w 1899013"/>
                          <a:gd name="connsiteY46" fmla="*/ 962025 h 1147005"/>
                          <a:gd name="connsiteX47" fmla="*/ 660521 w 1899013"/>
                          <a:gd name="connsiteY47" fmla="*/ 942975 h 1147005"/>
                          <a:gd name="connsiteX48" fmla="*/ 689096 w 1899013"/>
                          <a:gd name="connsiteY48" fmla="*/ 933450 h 1147005"/>
                          <a:gd name="connsiteX49" fmla="*/ 717671 w 1899013"/>
                          <a:gd name="connsiteY49" fmla="*/ 914400 h 1147005"/>
                          <a:gd name="connsiteX50" fmla="*/ 784346 w 1899013"/>
                          <a:gd name="connsiteY50" fmla="*/ 895350 h 1147005"/>
                          <a:gd name="connsiteX51" fmla="*/ 831971 w 1899013"/>
                          <a:gd name="connsiteY51" fmla="*/ 866775 h 1147005"/>
                          <a:gd name="connsiteX52" fmla="*/ 1089146 w 1899013"/>
                          <a:gd name="connsiteY52" fmla="*/ 866775 h 1147005"/>
                          <a:gd name="connsiteX53" fmla="*/ 1089146 w 1899013"/>
                          <a:gd name="connsiteY53" fmla="*/ 990600 h 1147005"/>
                          <a:gd name="connsiteX54" fmla="*/ 1089146 w 1899013"/>
                          <a:gd name="connsiteY54" fmla="*/ 1021110 h 1147005"/>
                          <a:gd name="connsiteX55" fmla="*/ 1104386 w 1899013"/>
                          <a:gd name="connsiteY55" fmla="*/ 1057275 h 1147005"/>
                          <a:gd name="connsiteX56" fmla="*/ 1155821 w 1899013"/>
                          <a:gd name="connsiteY56" fmla="*/ 1140840 h 1147005"/>
                          <a:gd name="connsiteX57" fmla="*/ 1193921 w 1899013"/>
                          <a:gd name="connsiteY57" fmla="*/ 1019175 h 1147005"/>
                          <a:gd name="connsiteX58" fmla="*/ 1174871 w 1899013"/>
                          <a:gd name="connsiteY58" fmla="*/ 990600 h 1147005"/>
                          <a:gd name="connsiteX59" fmla="*/ 1193921 w 1899013"/>
                          <a:gd name="connsiteY59" fmla="*/ 1047750 h 1147005"/>
                          <a:gd name="connsiteX60" fmla="*/ 1247261 w 1899013"/>
                          <a:gd name="connsiteY60" fmla="*/ 1116473 h 1147005"/>
                          <a:gd name="connsiteX61" fmla="*/ 1317746 w 1899013"/>
                          <a:gd name="connsiteY61" fmla="*/ 1143000 h 1147005"/>
                          <a:gd name="connsiteX62" fmla="*/ 1289171 w 1899013"/>
                          <a:gd name="connsiteY62" fmla="*/ 1009650 h 1147005"/>
                          <a:gd name="connsiteX63" fmla="*/ 1270121 w 1899013"/>
                          <a:gd name="connsiteY63" fmla="*/ 981075 h 1147005"/>
                          <a:gd name="connsiteX64" fmla="*/ 1289171 w 1899013"/>
                          <a:gd name="connsiteY64" fmla="*/ 876300 h 1147005"/>
                          <a:gd name="connsiteX65" fmla="*/ 1376527 w 1899013"/>
                          <a:gd name="connsiteY65" fmla="*/ 895616 h 1147005"/>
                          <a:gd name="connsiteX66" fmla="*/ 1500626 w 1899013"/>
                          <a:gd name="connsiteY66" fmla="*/ 912427 h 1147005"/>
                          <a:gd name="connsiteX67" fmla="*/ 1651121 w 1899013"/>
                          <a:gd name="connsiteY67" fmla="*/ 885825 h 1147005"/>
                          <a:gd name="connsiteX68" fmla="*/ 1746371 w 1899013"/>
                          <a:gd name="connsiteY68" fmla="*/ 838200 h 1147005"/>
                          <a:gd name="connsiteX69" fmla="*/ 1774946 w 1899013"/>
                          <a:gd name="connsiteY69" fmla="*/ 828675 h 1147005"/>
                          <a:gd name="connsiteX70" fmla="*/ 1813046 w 1899013"/>
                          <a:gd name="connsiteY70" fmla="*/ 771525 h 1147005"/>
                          <a:gd name="connsiteX71" fmla="*/ 1832096 w 1899013"/>
                          <a:gd name="connsiteY71" fmla="*/ 742950 h 1147005"/>
                          <a:gd name="connsiteX72" fmla="*/ 1841621 w 1899013"/>
                          <a:gd name="connsiteY72" fmla="*/ 704850 h 1147005"/>
                          <a:gd name="connsiteX73" fmla="*/ 1822571 w 1899013"/>
                          <a:gd name="connsiteY73" fmla="*/ 466725 h 1147005"/>
                          <a:gd name="connsiteX74" fmla="*/ 1813046 w 1899013"/>
                          <a:gd name="connsiteY74" fmla="*/ 438150 h 1147005"/>
                          <a:gd name="connsiteX75" fmla="*/ 1795901 w 1899013"/>
                          <a:gd name="connsiteY75" fmla="*/ 401947 h 1147005"/>
                          <a:gd name="connsiteX76" fmla="*/ 1774946 w 1899013"/>
                          <a:gd name="connsiteY76" fmla="*/ 371475 h 1147005"/>
                          <a:gd name="connsiteX77" fmla="*/ 1774946 w 1899013"/>
                          <a:gd name="connsiteY77" fmla="*/ 190500 h 1147005"/>
                          <a:gd name="connsiteX78" fmla="*/ 1793996 w 1899013"/>
                          <a:gd name="connsiteY78" fmla="*/ 161925 h 1147005"/>
                          <a:gd name="connsiteX79" fmla="*/ 1822571 w 1899013"/>
                          <a:gd name="connsiteY79" fmla="*/ 142875 h 1147005"/>
                          <a:gd name="connsiteX80" fmla="*/ 1860671 w 1899013"/>
                          <a:gd name="connsiteY80" fmla="*/ 114300 h 1147005"/>
                          <a:gd name="connsiteX81" fmla="*/ 1898771 w 1899013"/>
                          <a:gd name="connsiteY81" fmla="*/ 95250 h 1147005"/>
                          <a:gd name="connsiteX82" fmla="*/ 1851146 w 1899013"/>
                          <a:gd name="connsiteY82" fmla="*/ 51457 h 1147005"/>
                          <a:gd name="connsiteX0" fmla="*/ 1851146 w 1899013"/>
                          <a:gd name="connsiteY0" fmla="*/ 51457 h 1147005"/>
                          <a:gd name="connsiteX1" fmla="*/ 1860671 w 1899013"/>
                          <a:gd name="connsiteY1" fmla="*/ 57150 h 1147005"/>
                          <a:gd name="connsiteX2" fmla="*/ 1784471 w 1899013"/>
                          <a:gd name="connsiteY2" fmla="*/ 9562 h 1147005"/>
                          <a:gd name="connsiteX3" fmla="*/ 1717796 w 1899013"/>
                          <a:gd name="connsiteY3" fmla="*/ 0 h 1147005"/>
                          <a:gd name="connsiteX4" fmla="*/ 1670171 w 1899013"/>
                          <a:gd name="connsiteY4" fmla="*/ 9525 h 1147005"/>
                          <a:gd name="connsiteX5" fmla="*/ 1641596 w 1899013"/>
                          <a:gd name="connsiteY5" fmla="*/ 38100 h 1147005"/>
                          <a:gd name="connsiteX6" fmla="*/ 1611116 w 1899013"/>
                          <a:gd name="connsiteY6" fmla="*/ 74378 h 1147005"/>
                          <a:gd name="connsiteX7" fmla="*/ 1584446 w 1899013"/>
                          <a:gd name="connsiteY7" fmla="*/ 104775 h 1147005"/>
                          <a:gd name="connsiteX8" fmla="*/ 1574921 w 1899013"/>
                          <a:gd name="connsiteY8" fmla="*/ 142875 h 1147005"/>
                          <a:gd name="connsiteX9" fmla="*/ 1555871 w 1899013"/>
                          <a:gd name="connsiteY9" fmla="*/ 171450 h 1147005"/>
                          <a:gd name="connsiteX10" fmla="*/ 1527296 w 1899013"/>
                          <a:gd name="connsiteY10" fmla="*/ 219075 h 1147005"/>
                          <a:gd name="connsiteX11" fmla="*/ 1510151 w 1899013"/>
                          <a:gd name="connsiteY11" fmla="*/ 236265 h 1147005"/>
                          <a:gd name="connsiteX12" fmla="*/ 1479671 w 1899013"/>
                          <a:gd name="connsiteY12" fmla="*/ 276225 h 1147005"/>
                          <a:gd name="connsiteX13" fmla="*/ 1403471 w 1899013"/>
                          <a:gd name="connsiteY13" fmla="*/ 361950 h 1147005"/>
                          <a:gd name="connsiteX14" fmla="*/ 1374896 w 1899013"/>
                          <a:gd name="connsiteY14" fmla="*/ 371475 h 1147005"/>
                          <a:gd name="connsiteX15" fmla="*/ 1317746 w 1899013"/>
                          <a:gd name="connsiteY15" fmla="*/ 409575 h 1147005"/>
                          <a:gd name="connsiteX16" fmla="*/ 1289171 w 1899013"/>
                          <a:gd name="connsiteY16" fmla="*/ 428625 h 1147005"/>
                          <a:gd name="connsiteX17" fmla="*/ 1184396 w 1899013"/>
                          <a:gd name="connsiteY17" fmla="*/ 466725 h 1147005"/>
                          <a:gd name="connsiteX18" fmla="*/ 879596 w 1899013"/>
                          <a:gd name="connsiteY18" fmla="*/ 457200 h 1147005"/>
                          <a:gd name="connsiteX19" fmla="*/ 856736 w 1899013"/>
                          <a:gd name="connsiteY19" fmla="*/ 445778 h 1147005"/>
                          <a:gd name="connsiteX20" fmla="*/ 793871 w 1899013"/>
                          <a:gd name="connsiteY20" fmla="*/ 409575 h 1147005"/>
                          <a:gd name="connsiteX21" fmla="*/ 755771 w 1899013"/>
                          <a:gd name="connsiteY21" fmla="*/ 371475 h 1147005"/>
                          <a:gd name="connsiteX22" fmla="*/ 746246 w 1899013"/>
                          <a:gd name="connsiteY22" fmla="*/ 342900 h 1147005"/>
                          <a:gd name="connsiteX23" fmla="*/ 727196 w 1899013"/>
                          <a:gd name="connsiteY23" fmla="*/ 304800 h 1147005"/>
                          <a:gd name="connsiteX24" fmla="*/ 670046 w 1899013"/>
                          <a:gd name="connsiteY24" fmla="*/ 228600 h 1147005"/>
                          <a:gd name="connsiteX25" fmla="*/ 641471 w 1899013"/>
                          <a:gd name="connsiteY25" fmla="*/ 219075 h 1147005"/>
                          <a:gd name="connsiteX26" fmla="*/ 612896 w 1899013"/>
                          <a:gd name="connsiteY26" fmla="*/ 161925 h 1147005"/>
                          <a:gd name="connsiteX27" fmla="*/ 584321 w 1899013"/>
                          <a:gd name="connsiteY27" fmla="*/ 152400 h 1147005"/>
                          <a:gd name="connsiteX28" fmla="*/ 510026 w 1899013"/>
                          <a:gd name="connsiteY28" fmla="*/ 142950 h 1147005"/>
                          <a:gd name="connsiteX29" fmla="*/ 403346 w 1899013"/>
                          <a:gd name="connsiteY29" fmla="*/ 209550 h 1147005"/>
                          <a:gd name="connsiteX30" fmla="*/ 336671 w 1899013"/>
                          <a:gd name="connsiteY30" fmla="*/ 285750 h 1147005"/>
                          <a:gd name="connsiteX31" fmla="*/ 319526 w 1899013"/>
                          <a:gd name="connsiteY31" fmla="*/ 312428 h 1147005"/>
                          <a:gd name="connsiteX32" fmla="*/ 308096 w 1899013"/>
                          <a:gd name="connsiteY32" fmla="*/ 342900 h 1147005"/>
                          <a:gd name="connsiteX33" fmla="*/ 279521 w 1899013"/>
                          <a:gd name="connsiteY33" fmla="*/ 390525 h 1147005"/>
                          <a:gd name="connsiteX34" fmla="*/ 258566 w 1899013"/>
                          <a:gd name="connsiteY34" fmla="*/ 451545 h 1147005"/>
                          <a:gd name="connsiteX35" fmla="*/ 260471 w 1899013"/>
                          <a:gd name="connsiteY35" fmla="*/ 495300 h 1147005"/>
                          <a:gd name="connsiteX36" fmla="*/ 210411 w 1899013"/>
                          <a:gd name="connsiteY36" fmla="*/ 674863 h 1147005"/>
                          <a:gd name="connsiteX37" fmla="*/ 169876 w 1899013"/>
                          <a:gd name="connsiteY37" fmla="*/ 739962 h 1147005"/>
                          <a:gd name="connsiteX38" fmla="*/ 117525 w 1899013"/>
                          <a:gd name="connsiteY38" fmla="*/ 768537 h 1147005"/>
                          <a:gd name="connsiteX39" fmla="*/ 57467 w 1899013"/>
                          <a:gd name="connsiteY39" fmla="*/ 827200 h 1147005"/>
                          <a:gd name="connsiteX40" fmla="*/ 29436 w 1899013"/>
                          <a:gd name="connsiteY40" fmla="*/ 883625 h 1147005"/>
                          <a:gd name="connsiteX41" fmla="*/ 399536 w 1899013"/>
                          <a:gd name="connsiteY41" fmla="*/ 971550 h 1147005"/>
                          <a:gd name="connsiteX42" fmla="*/ 482339 w 1899013"/>
                          <a:gd name="connsiteY42" fmla="*/ 982257 h 1147005"/>
                          <a:gd name="connsiteX43" fmla="*/ 444812 w 1899013"/>
                          <a:gd name="connsiteY43" fmla="*/ 1055679 h 1147005"/>
                          <a:gd name="connsiteX44" fmla="*/ 559556 w 1899013"/>
                          <a:gd name="connsiteY44" fmla="*/ 1000087 h 1147005"/>
                          <a:gd name="connsiteX45" fmla="*/ 603371 w 1899013"/>
                          <a:gd name="connsiteY45" fmla="*/ 971550 h 1147005"/>
                          <a:gd name="connsiteX46" fmla="*/ 631946 w 1899013"/>
                          <a:gd name="connsiteY46" fmla="*/ 962025 h 1147005"/>
                          <a:gd name="connsiteX47" fmla="*/ 660521 w 1899013"/>
                          <a:gd name="connsiteY47" fmla="*/ 942975 h 1147005"/>
                          <a:gd name="connsiteX48" fmla="*/ 689096 w 1899013"/>
                          <a:gd name="connsiteY48" fmla="*/ 933450 h 1147005"/>
                          <a:gd name="connsiteX49" fmla="*/ 717671 w 1899013"/>
                          <a:gd name="connsiteY49" fmla="*/ 914400 h 1147005"/>
                          <a:gd name="connsiteX50" fmla="*/ 784346 w 1899013"/>
                          <a:gd name="connsiteY50" fmla="*/ 895350 h 1147005"/>
                          <a:gd name="connsiteX51" fmla="*/ 831971 w 1899013"/>
                          <a:gd name="connsiteY51" fmla="*/ 866775 h 1147005"/>
                          <a:gd name="connsiteX52" fmla="*/ 1089146 w 1899013"/>
                          <a:gd name="connsiteY52" fmla="*/ 866775 h 1147005"/>
                          <a:gd name="connsiteX53" fmla="*/ 1089146 w 1899013"/>
                          <a:gd name="connsiteY53" fmla="*/ 990600 h 1147005"/>
                          <a:gd name="connsiteX54" fmla="*/ 1089146 w 1899013"/>
                          <a:gd name="connsiteY54" fmla="*/ 1021110 h 1147005"/>
                          <a:gd name="connsiteX55" fmla="*/ 1104386 w 1899013"/>
                          <a:gd name="connsiteY55" fmla="*/ 1057275 h 1147005"/>
                          <a:gd name="connsiteX56" fmla="*/ 1155821 w 1899013"/>
                          <a:gd name="connsiteY56" fmla="*/ 1140840 h 1147005"/>
                          <a:gd name="connsiteX57" fmla="*/ 1193921 w 1899013"/>
                          <a:gd name="connsiteY57" fmla="*/ 1019175 h 1147005"/>
                          <a:gd name="connsiteX58" fmla="*/ 1174871 w 1899013"/>
                          <a:gd name="connsiteY58" fmla="*/ 990600 h 1147005"/>
                          <a:gd name="connsiteX59" fmla="*/ 1193921 w 1899013"/>
                          <a:gd name="connsiteY59" fmla="*/ 1047750 h 1147005"/>
                          <a:gd name="connsiteX60" fmla="*/ 1247261 w 1899013"/>
                          <a:gd name="connsiteY60" fmla="*/ 1116473 h 1147005"/>
                          <a:gd name="connsiteX61" fmla="*/ 1317746 w 1899013"/>
                          <a:gd name="connsiteY61" fmla="*/ 1143000 h 1147005"/>
                          <a:gd name="connsiteX62" fmla="*/ 1289171 w 1899013"/>
                          <a:gd name="connsiteY62" fmla="*/ 1009650 h 1147005"/>
                          <a:gd name="connsiteX63" fmla="*/ 1270121 w 1899013"/>
                          <a:gd name="connsiteY63" fmla="*/ 981075 h 1147005"/>
                          <a:gd name="connsiteX64" fmla="*/ 1289171 w 1899013"/>
                          <a:gd name="connsiteY64" fmla="*/ 876300 h 1147005"/>
                          <a:gd name="connsiteX65" fmla="*/ 1376527 w 1899013"/>
                          <a:gd name="connsiteY65" fmla="*/ 895616 h 1147005"/>
                          <a:gd name="connsiteX66" fmla="*/ 1500626 w 1899013"/>
                          <a:gd name="connsiteY66" fmla="*/ 912427 h 1147005"/>
                          <a:gd name="connsiteX67" fmla="*/ 1651121 w 1899013"/>
                          <a:gd name="connsiteY67" fmla="*/ 885825 h 1147005"/>
                          <a:gd name="connsiteX68" fmla="*/ 1746371 w 1899013"/>
                          <a:gd name="connsiteY68" fmla="*/ 838200 h 1147005"/>
                          <a:gd name="connsiteX69" fmla="*/ 1774946 w 1899013"/>
                          <a:gd name="connsiteY69" fmla="*/ 828675 h 1147005"/>
                          <a:gd name="connsiteX70" fmla="*/ 1813046 w 1899013"/>
                          <a:gd name="connsiteY70" fmla="*/ 771525 h 1147005"/>
                          <a:gd name="connsiteX71" fmla="*/ 1832096 w 1899013"/>
                          <a:gd name="connsiteY71" fmla="*/ 742950 h 1147005"/>
                          <a:gd name="connsiteX72" fmla="*/ 1841621 w 1899013"/>
                          <a:gd name="connsiteY72" fmla="*/ 704850 h 1147005"/>
                          <a:gd name="connsiteX73" fmla="*/ 1822571 w 1899013"/>
                          <a:gd name="connsiteY73" fmla="*/ 466725 h 1147005"/>
                          <a:gd name="connsiteX74" fmla="*/ 1813046 w 1899013"/>
                          <a:gd name="connsiteY74" fmla="*/ 438150 h 1147005"/>
                          <a:gd name="connsiteX75" fmla="*/ 1795901 w 1899013"/>
                          <a:gd name="connsiteY75" fmla="*/ 401947 h 1147005"/>
                          <a:gd name="connsiteX76" fmla="*/ 1774946 w 1899013"/>
                          <a:gd name="connsiteY76" fmla="*/ 371475 h 1147005"/>
                          <a:gd name="connsiteX77" fmla="*/ 1774946 w 1899013"/>
                          <a:gd name="connsiteY77" fmla="*/ 190500 h 1147005"/>
                          <a:gd name="connsiteX78" fmla="*/ 1793996 w 1899013"/>
                          <a:gd name="connsiteY78" fmla="*/ 161925 h 1147005"/>
                          <a:gd name="connsiteX79" fmla="*/ 1822571 w 1899013"/>
                          <a:gd name="connsiteY79" fmla="*/ 142875 h 1147005"/>
                          <a:gd name="connsiteX80" fmla="*/ 1860671 w 1899013"/>
                          <a:gd name="connsiteY80" fmla="*/ 114300 h 1147005"/>
                          <a:gd name="connsiteX81" fmla="*/ 1898771 w 1899013"/>
                          <a:gd name="connsiteY81" fmla="*/ 95250 h 1147005"/>
                          <a:gd name="connsiteX82" fmla="*/ 1851146 w 1899013"/>
                          <a:gd name="connsiteY82" fmla="*/ 51457 h 1147005"/>
                          <a:gd name="connsiteX0" fmla="*/ 1851146 w 1899013"/>
                          <a:gd name="connsiteY0" fmla="*/ 51457 h 1147005"/>
                          <a:gd name="connsiteX1" fmla="*/ 1860671 w 1899013"/>
                          <a:gd name="connsiteY1" fmla="*/ 57150 h 1147005"/>
                          <a:gd name="connsiteX2" fmla="*/ 1784471 w 1899013"/>
                          <a:gd name="connsiteY2" fmla="*/ 9562 h 1147005"/>
                          <a:gd name="connsiteX3" fmla="*/ 1717796 w 1899013"/>
                          <a:gd name="connsiteY3" fmla="*/ 0 h 1147005"/>
                          <a:gd name="connsiteX4" fmla="*/ 1670171 w 1899013"/>
                          <a:gd name="connsiteY4" fmla="*/ 9525 h 1147005"/>
                          <a:gd name="connsiteX5" fmla="*/ 1641596 w 1899013"/>
                          <a:gd name="connsiteY5" fmla="*/ 38100 h 1147005"/>
                          <a:gd name="connsiteX6" fmla="*/ 1611116 w 1899013"/>
                          <a:gd name="connsiteY6" fmla="*/ 74378 h 1147005"/>
                          <a:gd name="connsiteX7" fmla="*/ 1584446 w 1899013"/>
                          <a:gd name="connsiteY7" fmla="*/ 104775 h 1147005"/>
                          <a:gd name="connsiteX8" fmla="*/ 1574921 w 1899013"/>
                          <a:gd name="connsiteY8" fmla="*/ 142875 h 1147005"/>
                          <a:gd name="connsiteX9" fmla="*/ 1555871 w 1899013"/>
                          <a:gd name="connsiteY9" fmla="*/ 171450 h 1147005"/>
                          <a:gd name="connsiteX10" fmla="*/ 1527296 w 1899013"/>
                          <a:gd name="connsiteY10" fmla="*/ 219075 h 1147005"/>
                          <a:gd name="connsiteX11" fmla="*/ 1510151 w 1899013"/>
                          <a:gd name="connsiteY11" fmla="*/ 236265 h 1147005"/>
                          <a:gd name="connsiteX12" fmla="*/ 1479671 w 1899013"/>
                          <a:gd name="connsiteY12" fmla="*/ 276225 h 1147005"/>
                          <a:gd name="connsiteX13" fmla="*/ 1403471 w 1899013"/>
                          <a:gd name="connsiteY13" fmla="*/ 361950 h 1147005"/>
                          <a:gd name="connsiteX14" fmla="*/ 1374896 w 1899013"/>
                          <a:gd name="connsiteY14" fmla="*/ 371475 h 1147005"/>
                          <a:gd name="connsiteX15" fmla="*/ 1317746 w 1899013"/>
                          <a:gd name="connsiteY15" fmla="*/ 409575 h 1147005"/>
                          <a:gd name="connsiteX16" fmla="*/ 1289171 w 1899013"/>
                          <a:gd name="connsiteY16" fmla="*/ 428625 h 1147005"/>
                          <a:gd name="connsiteX17" fmla="*/ 1184396 w 1899013"/>
                          <a:gd name="connsiteY17" fmla="*/ 466725 h 1147005"/>
                          <a:gd name="connsiteX18" fmla="*/ 879596 w 1899013"/>
                          <a:gd name="connsiteY18" fmla="*/ 457200 h 1147005"/>
                          <a:gd name="connsiteX19" fmla="*/ 856736 w 1899013"/>
                          <a:gd name="connsiteY19" fmla="*/ 445778 h 1147005"/>
                          <a:gd name="connsiteX20" fmla="*/ 793871 w 1899013"/>
                          <a:gd name="connsiteY20" fmla="*/ 409575 h 1147005"/>
                          <a:gd name="connsiteX21" fmla="*/ 755771 w 1899013"/>
                          <a:gd name="connsiteY21" fmla="*/ 371475 h 1147005"/>
                          <a:gd name="connsiteX22" fmla="*/ 746246 w 1899013"/>
                          <a:gd name="connsiteY22" fmla="*/ 342900 h 1147005"/>
                          <a:gd name="connsiteX23" fmla="*/ 727196 w 1899013"/>
                          <a:gd name="connsiteY23" fmla="*/ 304800 h 1147005"/>
                          <a:gd name="connsiteX24" fmla="*/ 670046 w 1899013"/>
                          <a:gd name="connsiteY24" fmla="*/ 228600 h 1147005"/>
                          <a:gd name="connsiteX25" fmla="*/ 641471 w 1899013"/>
                          <a:gd name="connsiteY25" fmla="*/ 219075 h 1147005"/>
                          <a:gd name="connsiteX26" fmla="*/ 612896 w 1899013"/>
                          <a:gd name="connsiteY26" fmla="*/ 161925 h 1147005"/>
                          <a:gd name="connsiteX27" fmla="*/ 584321 w 1899013"/>
                          <a:gd name="connsiteY27" fmla="*/ 152400 h 1147005"/>
                          <a:gd name="connsiteX28" fmla="*/ 510026 w 1899013"/>
                          <a:gd name="connsiteY28" fmla="*/ 142950 h 1147005"/>
                          <a:gd name="connsiteX29" fmla="*/ 403346 w 1899013"/>
                          <a:gd name="connsiteY29" fmla="*/ 209550 h 1147005"/>
                          <a:gd name="connsiteX30" fmla="*/ 336671 w 1899013"/>
                          <a:gd name="connsiteY30" fmla="*/ 285750 h 1147005"/>
                          <a:gd name="connsiteX31" fmla="*/ 319526 w 1899013"/>
                          <a:gd name="connsiteY31" fmla="*/ 312428 h 1147005"/>
                          <a:gd name="connsiteX32" fmla="*/ 308096 w 1899013"/>
                          <a:gd name="connsiteY32" fmla="*/ 342900 h 1147005"/>
                          <a:gd name="connsiteX33" fmla="*/ 279521 w 1899013"/>
                          <a:gd name="connsiteY33" fmla="*/ 390525 h 1147005"/>
                          <a:gd name="connsiteX34" fmla="*/ 258566 w 1899013"/>
                          <a:gd name="connsiteY34" fmla="*/ 451545 h 1147005"/>
                          <a:gd name="connsiteX35" fmla="*/ 260471 w 1899013"/>
                          <a:gd name="connsiteY35" fmla="*/ 495300 h 1147005"/>
                          <a:gd name="connsiteX36" fmla="*/ 210411 w 1899013"/>
                          <a:gd name="connsiteY36" fmla="*/ 674863 h 1147005"/>
                          <a:gd name="connsiteX37" fmla="*/ 169876 w 1899013"/>
                          <a:gd name="connsiteY37" fmla="*/ 739962 h 1147005"/>
                          <a:gd name="connsiteX38" fmla="*/ 117525 w 1899013"/>
                          <a:gd name="connsiteY38" fmla="*/ 768537 h 1147005"/>
                          <a:gd name="connsiteX39" fmla="*/ 57467 w 1899013"/>
                          <a:gd name="connsiteY39" fmla="*/ 827200 h 1147005"/>
                          <a:gd name="connsiteX40" fmla="*/ 29436 w 1899013"/>
                          <a:gd name="connsiteY40" fmla="*/ 883625 h 1147005"/>
                          <a:gd name="connsiteX41" fmla="*/ 399536 w 1899013"/>
                          <a:gd name="connsiteY41" fmla="*/ 971550 h 1147005"/>
                          <a:gd name="connsiteX42" fmla="*/ 482339 w 1899013"/>
                          <a:gd name="connsiteY42" fmla="*/ 982257 h 1147005"/>
                          <a:gd name="connsiteX43" fmla="*/ 518148 w 1899013"/>
                          <a:gd name="connsiteY43" fmla="*/ 968937 h 1147005"/>
                          <a:gd name="connsiteX44" fmla="*/ 559556 w 1899013"/>
                          <a:gd name="connsiteY44" fmla="*/ 1000087 h 1147005"/>
                          <a:gd name="connsiteX45" fmla="*/ 603371 w 1899013"/>
                          <a:gd name="connsiteY45" fmla="*/ 971550 h 1147005"/>
                          <a:gd name="connsiteX46" fmla="*/ 631946 w 1899013"/>
                          <a:gd name="connsiteY46" fmla="*/ 962025 h 1147005"/>
                          <a:gd name="connsiteX47" fmla="*/ 660521 w 1899013"/>
                          <a:gd name="connsiteY47" fmla="*/ 942975 h 1147005"/>
                          <a:gd name="connsiteX48" fmla="*/ 689096 w 1899013"/>
                          <a:gd name="connsiteY48" fmla="*/ 933450 h 1147005"/>
                          <a:gd name="connsiteX49" fmla="*/ 717671 w 1899013"/>
                          <a:gd name="connsiteY49" fmla="*/ 914400 h 1147005"/>
                          <a:gd name="connsiteX50" fmla="*/ 784346 w 1899013"/>
                          <a:gd name="connsiteY50" fmla="*/ 895350 h 1147005"/>
                          <a:gd name="connsiteX51" fmla="*/ 831971 w 1899013"/>
                          <a:gd name="connsiteY51" fmla="*/ 866775 h 1147005"/>
                          <a:gd name="connsiteX52" fmla="*/ 1089146 w 1899013"/>
                          <a:gd name="connsiteY52" fmla="*/ 866775 h 1147005"/>
                          <a:gd name="connsiteX53" fmla="*/ 1089146 w 1899013"/>
                          <a:gd name="connsiteY53" fmla="*/ 990600 h 1147005"/>
                          <a:gd name="connsiteX54" fmla="*/ 1089146 w 1899013"/>
                          <a:gd name="connsiteY54" fmla="*/ 1021110 h 1147005"/>
                          <a:gd name="connsiteX55" fmla="*/ 1104386 w 1899013"/>
                          <a:gd name="connsiteY55" fmla="*/ 1057275 h 1147005"/>
                          <a:gd name="connsiteX56" fmla="*/ 1155821 w 1899013"/>
                          <a:gd name="connsiteY56" fmla="*/ 1140840 h 1147005"/>
                          <a:gd name="connsiteX57" fmla="*/ 1193921 w 1899013"/>
                          <a:gd name="connsiteY57" fmla="*/ 1019175 h 1147005"/>
                          <a:gd name="connsiteX58" fmla="*/ 1174871 w 1899013"/>
                          <a:gd name="connsiteY58" fmla="*/ 990600 h 1147005"/>
                          <a:gd name="connsiteX59" fmla="*/ 1193921 w 1899013"/>
                          <a:gd name="connsiteY59" fmla="*/ 1047750 h 1147005"/>
                          <a:gd name="connsiteX60" fmla="*/ 1247261 w 1899013"/>
                          <a:gd name="connsiteY60" fmla="*/ 1116473 h 1147005"/>
                          <a:gd name="connsiteX61" fmla="*/ 1317746 w 1899013"/>
                          <a:gd name="connsiteY61" fmla="*/ 1143000 h 1147005"/>
                          <a:gd name="connsiteX62" fmla="*/ 1289171 w 1899013"/>
                          <a:gd name="connsiteY62" fmla="*/ 1009650 h 1147005"/>
                          <a:gd name="connsiteX63" fmla="*/ 1270121 w 1899013"/>
                          <a:gd name="connsiteY63" fmla="*/ 981075 h 1147005"/>
                          <a:gd name="connsiteX64" fmla="*/ 1289171 w 1899013"/>
                          <a:gd name="connsiteY64" fmla="*/ 876300 h 1147005"/>
                          <a:gd name="connsiteX65" fmla="*/ 1376527 w 1899013"/>
                          <a:gd name="connsiteY65" fmla="*/ 895616 h 1147005"/>
                          <a:gd name="connsiteX66" fmla="*/ 1500626 w 1899013"/>
                          <a:gd name="connsiteY66" fmla="*/ 912427 h 1147005"/>
                          <a:gd name="connsiteX67" fmla="*/ 1651121 w 1899013"/>
                          <a:gd name="connsiteY67" fmla="*/ 885825 h 1147005"/>
                          <a:gd name="connsiteX68" fmla="*/ 1746371 w 1899013"/>
                          <a:gd name="connsiteY68" fmla="*/ 838200 h 1147005"/>
                          <a:gd name="connsiteX69" fmla="*/ 1774946 w 1899013"/>
                          <a:gd name="connsiteY69" fmla="*/ 828675 h 1147005"/>
                          <a:gd name="connsiteX70" fmla="*/ 1813046 w 1899013"/>
                          <a:gd name="connsiteY70" fmla="*/ 771525 h 1147005"/>
                          <a:gd name="connsiteX71" fmla="*/ 1832096 w 1899013"/>
                          <a:gd name="connsiteY71" fmla="*/ 742950 h 1147005"/>
                          <a:gd name="connsiteX72" fmla="*/ 1841621 w 1899013"/>
                          <a:gd name="connsiteY72" fmla="*/ 704850 h 1147005"/>
                          <a:gd name="connsiteX73" fmla="*/ 1822571 w 1899013"/>
                          <a:gd name="connsiteY73" fmla="*/ 466725 h 1147005"/>
                          <a:gd name="connsiteX74" fmla="*/ 1813046 w 1899013"/>
                          <a:gd name="connsiteY74" fmla="*/ 438150 h 1147005"/>
                          <a:gd name="connsiteX75" fmla="*/ 1795901 w 1899013"/>
                          <a:gd name="connsiteY75" fmla="*/ 401947 h 1147005"/>
                          <a:gd name="connsiteX76" fmla="*/ 1774946 w 1899013"/>
                          <a:gd name="connsiteY76" fmla="*/ 371475 h 1147005"/>
                          <a:gd name="connsiteX77" fmla="*/ 1774946 w 1899013"/>
                          <a:gd name="connsiteY77" fmla="*/ 190500 h 1147005"/>
                          <a:gd name="connsiteX78" fmla="*/ 1793996 w 1899013"/>
                          <a:gd name="connsiteY78" fmla="*/ 161925 h 1147005"/>
                          <a:gd name="connsiteX79" fmla="*/ 1822571 w 1899013"/>
                          <a:gd name="connsiteY79" fmla="*/ 142875 h 1147005"/>
                          <a:gd name="connsiteX80" fmla="*/ 1860671 w 1899013"/>
                          <a:gd name="connsiteY80" fmla="*/ 114300 h 1147005"/>
                          <a:gd name="connsiteX81" fmla="*/ 1898771 w 1899013"/>
                          <a:gd name="connsiteY81" fmla="*/ 95250 h 1147005"/>
                          <a:gd name="connsiteX82" fmla="*/ 1851146 w 1899013"/>
                          <a:gd name="connsiteY82" fmla="*/ 51457 h 1147005"/>
                          <a:gd name="connsiteX0" fmla="*/ 1851146 w 1899013"/>
                          <a:gd name="connsiteY0" fmla="*/ 51457 h 1147005"/>
                          <a:gd name="connsiteX1" fmla="*/ 1860671 w 1899013"/>
                          <a:gd name="connsiteY1" fmla="*/ 57150 h 1147005"/>
                          <a:gd name="connsiteX2" fmla="*/ 1784471 w 1899013"/>
                          <a:gd name="connsiteY2" fmla="*/ 9562 h 1147005"/>
                          <a:gd name="connsiteX3" fmla="*/ 1717796 w 1899013"/>
                          <a:gd name="connsiteY3" fmla="*/ 0 h 1147005"/>
                          <a:gd name="connsiteX4" fmla="*/ 1670171 w 1899013"/>
                          <a:gd name="connsiteY4" fmla="*/ 9525 h 1147005"/>
                          <a:gd name="connsiteX5" fmla="*/ 1641596 w 1899013"/>
                          <a:gd name="connsiteY5" fmla="*/ 38100 h 1147005"/>
                          <a:gd name="connsiteX6" fmla="*/ 1611116 w 1899013"/>
                          <a:gd name="connsiteY6" fmla="*/ 74378 h 1147005"/>
                          <a:gd name="connsiteX7" fmla="*/ 1584446 w 1899013"/>
                          <a:gd name="connsiteY7" fmla="*/ 104775 h 1147005"/>
                          <a:gd name="connsiteX8" fmla="*/ 1574921 w 1899013"/>
                          <a:gd name="connsiteY8" fmla="*/ 142875 h 1147005"/>
                          <a:gd name="connsiteX9" fmla="*/ 1555871 w 1899013"/>
                          <a:gd name="connsiteY9" fmla="*/ 171450 h 1147005"/>
                          <a:gd name="connsiteX10" fmla="*/ 1527296 w 1899013"/>
                          <a:gd name="connsiteY10" fmla="*/ 219075 h 1147005"/>
                          <a:gd name="connsiteX11" fmla="*/ 1510151 w 1899013"/>
                          <a:gd name="connsiteY11" fmla="*/ 236265 h 1147005"/>
                          <a:gd name="connsiteX12" fmla="*/ 1479671 w 1899013"/>
                          <a:gd name="connsiteY12" fmla="*/ 276225 h 1147005"/>
                          <a:gd name="connsiteX13" fmla="*/ 1403471 w 1899013"/>
                          <a:gd name="connsiteY13" fmla="*/ 361950 h 1147005"/>
                          <a:gd name="connsiteX14" fmla="*/ 1374896 w 1899013"/>
                          <a:gd name="connsiteY14" fmla="*/ 371475 h 1147005"/>
                          <a:gd name="connsiteX15" fmla="*/ 1317746 w 1899013"/>
                          <a:gd name="connsiteY15" fmla="*/ 409575 h 1147005"/>
                          <a:gd name="connsiteX16" fmla="*/ 1289171 w 1899013"/>
                          <a:gd name="connsiteY16" fmla="*/ 428625 h 1147005"/>
                          <a:gd name="connsiteX17" fmla="*/ 1184396 w 1899013"/>
                          <a:gd name="connsiteY17" fmla="*/ 466725 h 1147005"/>
                          <a:gd name="connsiteX18" fmla="*/ 879596 w 1899013"/>
                          <a:gd name="connsiteY18" fmla="*/ 457200 h 1147005"/>
                          <a:gd name="connsiteX19" fmla="*/ 856736 w 1899013"/>
                          <a:gd name="connsiteY19" fmla="*/ 445778 h 1147005"/>
                          <a:gd name="connsiteX20" fmla="*/ 793871 w 1899013"/>
                          <a:gd name="connsiteY20" fmla="*/ 409575 h 1147005"/>
                          <a:gd name="connsiteX21" fmla="*/ 755771 w 1899013"/>
                          <a:gd name="connsiteY21" fmla="*/ 371475 h 1147005"/>
                          <a:gd name="connsiteX22" fmla="*/ 746246 w 1899013"/>
                          <a:gd name="connsiteY22" fmla="*/ 342900 h 1147005"/>
                          <a:gd name="connsiteX23" fmla="*/ 727196 w 1899013"/>
                          <a:gd name="connsiteY23" fmla="*/ 304800 h 1147005"/>
                          <a:gd name="connsiteX24" fmla="*/ 670046 w 1899013"/>
                          <a:gd name="connsiteY24" fmla="*/ 228600 h 1147005"/>
                          <a:gd name="connsiteX25" fmla="*/ 641471 w 1899013"/>
                          <a:gd name="connsiteY25" fmla="*/ 219075 h 1147005"/>
                          <a:gd name="connsiteX26" fmla="*/ 612896 w 1899013"/>
                          <a:gd name="connsiteY26" fmla="*/ 161925 h 1147005"/>
                          <a:gd name="connsiteX27" fmla="*/ 584321 w 1899013"/>
                          <a:gd name="connsiteY27" fmla="*/ 152400 h 1147005"/>
                          <a:gd name="connsiteX28" fmla="*/ 510026 w 1899013"/>
                          <a:gd name="connsiteY28" fmla="*/ 142950 h 1147005"/>
                          <a:gd name="connsiteX29" fmla="*/ 403346 w 1899013"/>
                          <a:gd name="connsiteY29" fmla="*/ 209550 h 1147005"/>
                          <a:gd name="connsiteX30" fmla="*/ 336671 w 1899013"/>
                          <a:gd name="connsiteY30" fmla="*/ 285750 h 1147005"/>
                          <a:gd name="connsiteX31" fmla="*/ 319526 w 1899013"/>
                          <a:gd name="connsiteY31" fmla="*/ 312428 h 1147005"/>
                          <a:gd name="connsiteX32" fmla="*/ 308096 w 1899013"/>
                          <a:gd name="connsiteY32" fmla="*/ 342900 h 1147005"/>
                          <a:gd name="connsiteX33" fmla="*/ 279521 w 1899013"/>
                          <a:gd name="connsiteY33" fmla="*/ 390525 h 1147005"/>
                          <a:gd name="connsiteX34" fmla="*/ 258566 w 1899013"/>
                          <a:gd name="connsiteY34" fmla="*/ 451545 h 1147005"/>
                          <a:gd name="connsiteX35" fmla="*/ 260471 w 1899013"/>
                          <a:gd name="connsiteY35" fmla="*/ 495300 h 1147005"/>
                          <a:gd name="connsiteX36" fmla="*/ 210411 w 1899013"/>
                          <a:gd name="connsiteY36" fmla="*/ 674863 h 1147005"/>
                          <a:gd name="connsiteX37" fmla="*/ 169876 w 1899013"/>
                          <a:gd name="connsiteY37" fmla="*/ 739962 h 1147005"/>
                          <a:gd name="connsiteX38" fmla="*/ 117525 w 1899013"/>
                          <a:gd name="connsiteY38" fmla="*/ 768537 h 1147005"/>
                          <a:gd name="connsiteX39" fmla="*/ 57467 w 1899013"/>
                          <a:gd name="connsiteY39" fmla="*/ 827200 h 1147005"/>
                          <a:gd name="connsiteX40" fmla="*/ 29436 w 1899013"/>
                          <a:gd name="connsiteY40" fmla="*/ 883625 h 1147005"/>
                          <a:gd name="connsiteX41" fmla="*/ 399536 w 1899013"/>
                          <a:gd name="connsiteY41" fmla="*/ 971550 h 1147005"/>
                          <a:gd name="connsiteX42" fmla="*/ 482339 w 1899013"/>
                          <a:gd name="connsiteY42" fmla="*/ 982257 h 1147005"/>
                          <a:gd name="connsiteX43" fmla="*/ 518148 w 1899013"/>
                          <a:gd name="connsiteY43" fmla="*/ 968937 h 1147005"/>
                          <a:gd name="connsiteX44" fmla="*/ 573306 w 1899013"/>
                          <a:gd name="connsiteY44" fmla="*/ 947585 h 1147005"/>
                          <a:gd name="connsiteX45" fmla="*/ 603371 w 1899013"/>
                          <a:gd name="connsiteY45" fmla="*/ 971550 h 1147005"/>
                          <a:gd name="connsiteX46" fmla="*/ 631946 w 1899013"/>
                          <a:gd name="connsiteY46" fmla="*/ 962025 h 1147005"/>
                          <a:gd name="connsiteX47" fmla="*/ 660521 w 1899013"/>
                          <a:gd name="connsiteY47" fmla="*/ 942975 h 1147005"/>
                          <a:gd name="connsiteX48" fmla="*/ 689096 w 1899013"/>
                          <a:gd name="connsiteY48" fmla="*/ 933450 h 1147005"/>
                          <a:gd name="connsiteX49" fmla="*/ 717671 w 1899013"/>
                          <a:gd name="connsiteY49" fmla="*/ 914400 h 1147005"/>
                          <a:gd name="connsiteX50" fmla="*/ 784346 w 1899013"/>
                          <a:gd name="connsiteY50" fmla="*/ 895350 h 1147005"/>
                          <a:gd name="connsiteX51" fmla="*/ 831971 w 1899013"/>
                          <a:gd name="connsiteY51" fmla="*/ 866775 h 1147005"/>
                          <a:gd name="connsiteX52" fmla="*/ 1089146 w 1899013"/>
                          <a:gd name="connsiteY52" fmla="*/ 866775 h 1147005"/>
                          <a:gd name="connsiteX53" fmla="*/ 1089146 w 1899013"/>
                          <a:gd name="connsiteY53" fmla="*/ 990600 h 1147005"/>
                          <a:gd name="connsiteX54" fmla="*/ 1089146 w 1899013"/>
                          <a:gd name="connsiteY54" fmla="*/ 1021110 h 1147005"/>
                          <a:gd name="connsiteX55" fmla="*/ 1104386 w 1899013"/>
                          <a:gd name="connsiteY55" fmla="*/ 1057275 h 1147005"/>
                          <a:gd name="connsiteX56" fmla="*/ 1155821 w 1899013"/>
                          <a:gd name="connsiteY56" fmla="*/ 1140840 h 1147005"/>
                          <a:gd name="connsiteX57" fmla="*/ 1193921 w 1899013"/>
                          <a:gd name="connsiteY57" fmla="*/ 1019175 h 1147005"/>
                          <a:gd name="connsiteX58" fmla="*/ 1174871 w 1899013"/>
                          <a:gd name="connsiteY58" fmla="*/ 990600 h 1147005"/>
                          <a:gd name="connsiteX59" fmla="*/ 1193921 w 1899013"/>
                          <a:gd name="connsiteY59" fmla="*/ 1047750 h 1147005"/>
                          <a:gd name="connsiteX60" fmla="*/ 1247261 w 1899013"/>
                          <a:gd name="connsiteY60" fmla="*/ 1116473 h 1147005"/>
                          <a:gd name="connsiteX61" fmla="*/ 1317746 w 1899013"/>
                          <a:gd name="connsiteY61" fmla="*/ 1143000 h 1147005"/>
                          <a:gd name="connsiteX62" fmla="*/ 1289171 w 1899013"/>
                          <a:gd name="connsiteY62" fmla="*/ 1009650 h 1147005"/>
                          <a:gd name="connsiteX63" fmla="*/ 1270121 w 1899013"/>
                          <a:gd name="connsiteY63" fmla="*/ 981075 h 1147005"/>
                          <a:gd name="connsiteX64" fmla="*/ 1289171 w 1899013"/>
                          <a:gd name="connsiteY64" fmla="*/ 876300 h 1147005"/>
                          <a:gd name="connsiteX65" fmla="*/ 1376527 w 1899013"/>
                          <a:gd name="connsiteY65" fmla="*/ 895616 h 1147005"/>
                          <a:gd name="connsiteX66" fmla="*/ 1500626 w 1899013"/>
                          <a:gd name="connsiteY66" fmla="*/ 912427 h 1147005"/>
                          <a:gd name="connsiteX67" fmla="*/ 1651121 w 1899013"/>
                          <a:gd name="connsiteY67" fmla="*/ 885825 h 1147005"/>
                          <a:gd name="connsiteX68" fmla="*/ 1746371 w 1899013"/>
                          <a:gd name="connsiteY68" fmla="*/ 838200 h 1147005"/>
                          <a:gd name="connsiteX69" fmla="*/ 1774946 w 1899013"/>
                          <a:gd name="connsiteY69" fmla="*/ 828675 h 1147005"/>
                          <a:gd name="connsiteX70" fmla="*/ 1813046 w 1899013"/>
                          <a:gd name="connsiteY70" fmla="*/ 771525 h 1147005"/>
                          <a:gd name="connsiteX71" fmla="*/ 1832096 w 1899013"/>
                          <a:gd name="connsiteY71" fmla="*/ 742950 h 1147005"/>
                          <a:gd name="connsiteX72" fmla="*/ 1841621 w 1899013"/>
                          <a:gd name="connsiteY72" fmla="*/ 704850 h 1147005"/>
                          <a:gd name="connsiteX73" fmla="*/ 1822571 w 1899013"/>
                          <a:gd name="connsiteY73" fmla="*/ 466725 h 1147005"/>
                          <a:gd name="connsiteX74" fmla="*/ 1813046 w 1899013"/>
                          <a:gd name="connsiteY74" fmla="*/ 438150 h 1147005"/>
                          <a:gd name="connsiteX75" fmla="*/ 1795901 w 1899013"/>
                          <a:gd name="connsiteY75" fmla="*/ 401947 h 1147005"/>
                          <a:gd name="connsiteX76" fmla="*/ 1774946 w 1899013"/>
                          <a:gd name="connsiteY76" fmla="*/ 371475 h 1147005"/>
                          <a:gd name="connsiteX77" fmla="*/ 1774946 w 1899013"/>
                          <a:gd name="connsiteY77" fmla="*/ 190500 h 1147005"/>
                          <a:gd name="connsiteX78" fmla="*/ 1793996 w 1899013"/>
                          <a:gd name="connsiteY78" fmla="*/ 161925 h 1147005"/>
                          <a:gd name="connsiteX79" fmla="*/ 1822571 w 1899013"/>
                          <a:gd name="connsiteY79" fmla="*/ 142875 h 1147005"/>
                          <a:gd name="connsiteX80" fmla="*/ 1860671 w 1899013"/>
                          <a:gd name="connsiteY80" fmla="*/ 114300 h 1147005"/>
                          <a:gd name="connsiteX81" fmla="*/ 1898771 w 1899013"/>
                          <a:gd name="connsiteY81" fmla="*/ 95250 h 1147005"/>
                          <a:gd name="connsiteX82" fmla="*/ 1851146 w 1899013"/>
                          <a:gd name="connsiteY82" fmla="*/ 51457 h 1147005"/>
                          <a:gd name="connsiteX0" fmla="*/ 1851146 w 1899013"/>
                          <a:gd name="connsiteY0" fmla="*/ 51457 h 1147005"/>
                          <a:gd name="connsiteX1" fmla="*/ 1860671 w 1899013"/>
                          <a:gd name="connsiteY1" fmla="*/ 57150 h 1147005"/>
                          <a:gd name="connsiteX2" fmla="*/ 1784471 w 1899013"/>
                          <a:gd name="connsiteY2" fmla="*/ 9562 h 1147005"/>
                          <a:gd name="connsiteX3" fmla="*/ 1717796 w 1899013"/>
                          <a:gd name="connsiteY3" fmla="*/ 0 h 1147005"/>
                          <a:gd name="connsiteX4" fmla="*/ 1670171 w 1899013"/>
                          <a:gd name="connsiteY4" fmla="*/ 9525 h 1147005"/>
                          <a:gd name="connsiteX5" fmla="*/ 1641596 w 1899013"/>
                          <a:gd name="connsiteY5" fmla="*/ 38100 h 1147005"/>
                          <a:gd name="connsiteX6" fmla="*/ 1611116 w 1899013"/>
                          <a:gd name="connsiteY6" fmla="*/ 74378 h 1147005"/>
                          <a:gd name="connsiteX7" fmla="*/ 1584446 w 1899013"/>
                          <a:gd name="connsiteY7" fmla="*/ 104775 h 1147005"/>
                          <a:gd name="connsiteX8" fmla="*/ 1574921 w 1899013"/>
                          <a:gd name="connsiteY8" fmla="*/ 142875 h 1147005"/>
                          <a:gd name="connsiteX9" fmla="*/ 1555871 w 1899013"/>
                          <a:gd name="connsiteY9" fmla="*/ 171450 h 1147005"/>
                          <a:gd name="connsiteX10" fmla="*/ 1527296 w 1899013"/>
                          <a:gd name="connsiteY10" fmla="*/ 219075 h 1147005"/>
                          <a:gd name="connsiteX11" fmla="*/ 1510151 w 1899013"/>
                          <a:gd name="connsiteY11" fmla="*/ 236265 h 1147005"/>
                          <a:gd name="connsiteX12" fmla="*/ 1479671 w 1899013"/>
                          <a:gd name="connsiteY12" fmla="*/ 276225 h 1147005"/>
                          <a:gd name="connsiteX13" fmla="*/ 1403471 w 1899013"/>
                          <a:gd name="connsiteY13" fmla="*/ 361950 h 1147005"/>
                          <a:gd name="connsiteX14" fmla="*/ 1374896 w 1899013"/>
                          <a:gd name="connsiteY14" fmla="*/ 371475 h 1147005"/>
                          <a:gd name="connsiteX15" fmla="*/ 1317746 w 1899013"/>
                          <a:gd name="connsiteY15" fmla="*/ 409575 h 1147005"/>
                          <a:gd name="connsiteX16" fmla="*/ 1289171 w 1899013"/>
                          <a:gd name="connsiteY16" fmla="*/ 428625 h 1147005"/>
                          <a:gd name="connsiteX17" fmla="*/ 1184396 w 1899013"/>
                          <a:gd name="connsiteY17" fmla="*/ 466725 h 1147005"/>
                          <a:gd name="connsiteX18" fmla="*/ 879596 w 1899013"/>
                          <a:gd name="connsiteY18" fmla="*/ 457200 h 1147005"/>
                          <a:gd name="connsiteX19" fmla="*/ 856736 w 1899013"/>
                          <a:gd name="connsiteY19" fmla="*/ 445778 h 1147005"/>
                          <a:gd name="connsiteX20" fmla="*/ 793871 w 1899013"/>
                          <a:gd name="connsiteY20" fmla="*/ 409575 h 1147005"/>
                          <a:gd name="connsiteX21" fmla="*/ 755771 w 1899013"/>
                          <a:gd name="connsiteY21" fmla="*/ 371475 h 1147005"/>
                          <a:gd name="connsiteX22" fmla="*/ 746246 w 1899013"/>
                          <a:gd name="connsiteY22" fmla="*/ 342900 h 1147005"/>
                          <a:gd name="connsiteX23" fmla="*/ 727196 w 1899013"/>
                          <a:gd name="connsiteY23" fmla="*/ 304800 h 1147005"/>
                          <a:gd name="connsiteX24" fmla="*/ 670046 w 1899013"/>
                          <a:gd name="connsiteY24" fmla="*/ 228600 h 1147005"/>
                          <a:gd name="connsiteX25" fmla="*/ 641471 w 1899013"/>
                          <a:gd name="connsiteY25" fmla="*/ 219075 h 1147005"/>
                          <a:gd name="connsiteX26" fmla="*/ 612896 w 1899013"/>
                          <a:gd name="connsiteY26" fmla="*/ 161925 h 1147005"/>
                          <a:gd name="connsiteX27" fmla="*/ 584321 w 1899013"/>
                          <a:gd name="connsiteY27" fmla="*/ 152400 h 1147005"/>
                          <a:gd name="connsiteX28" fmla="*/ 510026 w 1899013"/>
                          <a:gd name="connsiteY28" fmla="*/ 142950 h 1147005"/>
                          <a:gd name="connsiteX29" fmla="*/ 403346 w 1899013"/>
                          <a:gd name="connsiteY29" fmla="*/ 209550 h 1147005"/>
                          <a:gd name="connsiteX30" fmla="*/ 336671 w 1899013"/>
                          <a:gd name="connsiteY30" fmla="*/ 285750 h 1147005"/>
                          <a:gd name="connsiteX31" fmla="*/ 319526 w 1899013"/>
                          <a:gd name="connsiteY31" fmla="*/ 312428 h 1147005"/>
                          <a:gd name="connsiteX32" fmla="*/ 308096 w 1899013"/>
                          <a:gd name="connsiteY32" fmla="*/ 342900 h 1147005"/>
                          <a:gd name="connsiteX33" fmla="*/ 279521 w 1899013"/>
                          <a:gd name="connsiteY33" fmla="*/ 390525 h 1147005"/>
                          <a:gd name="connsiteX34" fmla="*/ 258566 w 1899013"/>
                          <a:gd name="connsiteY34" fmla="*/ 451545 h 1147005"/>
                          <a:gd name="connsiteX35" fmla="*/ 260471 w 1899013"/>
                          <a:gd name="connsiteY35" fmla="*/ 495300 h 1147005"/>
                          <a:gd name="connsiteX36" fmla="*/ 210411 w 1899013"/>
                          <a:gd name="connsiteY36" fmla="*/ 674863 h 1147005"/>
                          <a:gd name="connsiteX37" fmla="*/ 169876 w 1899013"/>
                          <a:gd name="connsiteY37" fmla="*/ 739962 h 1147005"/>
                          <a:gd name="connsiteX38" fmla="*/ 117525 w 1899013"/>
                          <a:gd name="connsiteY38" fmla="*/ 768537 h 1147005"/>
                          <a:gd name="connsiteX39" fmla="*/ 57467 w 1899013"/>
                          <a:gd name="connsiteY39" fmla="*/ 827200 h 1147005"/>
                          <a:gd name="connsiteX40" fmla="*/ 29436 w 1899013"/>
                          <a:gd name="connsiteY40" fmla="*/ 883625 h 1147005"/>
                          <a:gd name="connsiteX41" fmla="*/ 399536 w 1899013"/>
                          <a:gd name="connsiteY41" fmla="*/ 971550 h 1147005"/>
                          <a:gd name="connsiteX42" fmla="*/ 482339 w 1899013"/>
                          <a:gd name="connsiteY42" fmla="*/ 982257 h 1147005"/>
                          <a:gd name="connsiteX43" fmla="*/ 518148 w 1899013"/>
                          <a:gd name="connsiteY43" fmla="*/ 968937 h 1147005"/>
                          <a:gd name="connsiteX44" fmla="*/ 573306 w 1899013"/>
                          <a:gd name="connsiteY44" fmla="*/ 947585 h 1147005"/>
                          <a:gd name="connsiteX45" fmla="*/ 621705 w 1899013"/>
                          <a:gd name="connsiteY45" fmla="*/ 937310 h 1147005"/>
                          <a:gd name="connsiteX46" fmla="*/ 631946 w 1899013"/>
                          <a:gd name="connsiteY46" fmla="*/ 962025 h 1147005"/>
                          <a:gd name="connsiteX47" fmla="*/ 660521 w 1899013"/>
                          <a:gd name="connsiteY47" fmla="*/ 942975 h 1147005"/>
                          <a:gd name="connsiteX48" fmla="*/ 689096 w 1899013"/>
                          <a:gd name="connsiteY48" fmla="*/ 933450 h 1147005"/>
                          <a:gd name="connsiteX49" fmla="*/ 717671 w 1899013"/>
                          <a:gd name="connsiteY49" fmla="*/ 914400 h 1147005"/>
                          <a:gd name="connsiteX50" fmla="*/ 784346 w 1899013"/>
                          <a:gd name="connsiteY50" fmla="*/ 895350 h 1147005"/>
                          <a:gd name="connsiteX51" fmla="*/ 831971 w 1899013"/>
                          <a:gd name="connsiteY51" fmla="*/ 866775 h 1147005"/>
                          <a:gd name="connsiteX52" fmla="*/ 1089146 w 1899013"/>
                          <a:gd name="connsiteY52" fmla="*/ 866775 h 1147005"/>
                          <a:gd name="connsiteX53" fmla="*/ 1089146 w 1899013"/>
                          <a:gd name="connsiteY53" fmla="*/ 990600 h 1147005"/>
                          <a:gd name="connsiteX54" fmla="*/ 1089146 w 1899013"/>
                          <a:gd name="connsiteY54" fmla="*/ 1021110 h 1147005"/>
                          <a:gd name="connsiteX55" fmla="*/ 1104386 w 1899013"/>
                          <a:gd name="connsiteY55" fmla="*/ 1057275 h 1147005"/>
                          <a:gd name="connsiteX56" fmla="*/ 1155821 w 1899013"/>
                          <a:gd name="connsiteY56" fmla="*/ 1140840 h 1147005"/>
                          <a:gd name="connsiteX57" fmla="*/ 1193921 w 1899013"/>
                          <a:gd name="connsiteY57" fmla="*/ 1019175 h 1147005"/>
                          <a:gd name="connsiteX58" fmla="*/ 1174871 w 1899013"/>
                          <a:gd name="connsiteY58" fmla="*/ 990600 h 1147005"/>
                          <a:gd name="connsiteX59" fmla="*/ 1193921 w 1899013"/>
                          <a:gd name="connsiteY59" fmla="*/ 1047750 h 1147005"/>
                          <a:gd name="connsiteX60" fmla="*/ 1247261 w 1899013"/>
                          <a:gd name="connsiteY60" fmla="*/ 1116473 h 1147005"/>
                          <a:gd name="connsiteX61" fmla="*/ 1317746 w 1899013"/>
                          <a:gd name="connsiteY61" fmla="*/ 1143000 h 1147005"/>
                          <a:gd name="connsiteX62" fmla="*/ 1289171 w 1899013"/>
                          <a:gd name="connsiteY62" fmla="*/ 1009650 h 1147005"/>
                          <a:gd name="connsiteX63" fmla="*/ 1270121 w 1899013"/>
                          <a:gd name="connsiteY63" fmla="*/ 981075 h 1147005"/>
                          <a:gd name="connsiteX64" fmla="*/ 1289171 w 1899013"/>
                          <a:gd name="connsiteY64" fmla="*/ 876300 h 1147005"/>
                          <a:gd name="connsiteX65" fmla="*/ 1376527 w 1899013"/>
                          <a:gd name="connsiteY65" fmla="*/ 895616 h 1147005"/>
                          <a:gd name="connsiteX66" fmla="*/ 1500626 w 1899013"/>
                          <a:gd name="connsiteY66" fmla="*/ 912427 h 1147005"/>
                          <a:gd name="connsiteX67" fmla="*/ 1651121 w 1899013"/>
                          <a:gd name="connsiteY67" fmla="*/ 885825 h 1147005"/>
                          <a:gd name="connsiteX68" fmla="*/ 1746371 w 1899013"/>
                          <a:gd name="connsiteY68" fmla="*/ 838200 h 1147005"/>
                          <a:gd name="connsiteX69" fmla="*/ 1774946 w 1899013"/>
                          <a:gd name="connsiteY69" fmla="*/ 828675 h 1147005"/>
                          <a:gd name="connsiteX70" fmla="*/ 1813046 w 1899013"/>
                          <a:gd name="connsiteY70" fmla="*/ 771525 h 1147005"/>
                          <a:gd name="connsiteX71" fmla="*/ 1832096 w 1899013"/>
                          <a:gd name="connsiteY71" fmla="*/ 742950 h 1147005"/>
                          <a:gd name="connsiteX72" fmla="*/ 1841621 w 1899013"/>
                          <a:gd name="connsiteY72" fmla="*/ 704850 h 1147005"/>
                          <a:gd name="connsiteX73" fmla="*/ 1822571 w 1899013"/>
                          <a:gd name="connsiteY73" fmla="*/ 466725 h 1147005"/>
                          <a:gd name="connsiteX74" fmla="*/ 1813046 w 1899013"/>
                          <a:gd name="connsiteY74" fmla="*/ 438150 h 1147005"/>
                          <a:gd name="connsiteX75" fmla="*/ 1795901 w 1899013"/>
                          <a:gd name="connsiteY75" fmla="*/ 401947 h 1147005"/>
                          <a:gd name="connsiteX76" fmla="*/ 1774946 w 1899013"/>
                          <a:gd name="connsiteY76" fmla="*/ 371475 h 1147005"/>
                          <a:gd name="connsiteX77" fmla="*/ 1774946 w 1899013"/>
                          <a:gd name="connsiteY77" fmla="*/ 190500 h 1147005"/>
                          <a:gd name="connsiteX78" fmla="*/ 1793996 w 1899013"/>
                          <a:gd name="connsiteY78" fmla="*/ 161925 h 1147005"/>
                          <a:gd name="connsiteX79" fmla="*/ 1822571 w 1899013"/>
                          <a:gd name="connsiteY79" fmla="*/ 142875 h 1147005"/>
                          <a:gd name="connsiteX80" fmla="*/ 1860671 w 1899013"/>
                          <a:gd name="connsiteY80" fmla="*/ 114300 h 1147005"/>
                          <a:gd name="connsiteX81" fmla="*/ 1898771 w 1899013"/>
                          <a:gd name="connsiteY81" fmla="*/ 95250 h 1147005"/>
                          <a:gd name="connsiteX82" fmla="*/ 1851146 w 1899013"/>
                          <a:gd name="connsiteY82" fmla="*/ 51457 h 1147005"/>
                          <a:gd name="connsiteX0" fmla="*/ 1851146 w 1899013"/>
                          <a:gd name="connsiteY0" fmla="*/ 51457 h 1147005"/>
                          <a:gd name="connsiteX1" fmla="*/ 1860671 w 1899013"/>
                          <a:gd name="connsiteY1" fmla="*/ 57150 h 1147005"/>
                          <a:gd name="connsiteX2" fmla="*/ 1784471 w 1899013"/>
                          <a:gd name="connsiteY2" fmla="*/ 9562 h 1147005"/>
                          <a:gd name="connsiteX3" fmla="*/ 1717796 w 1899013"/>
                          <a:gd name="connsiteY3" fmla="*/ 0 h 1147005"/>
                          <a:gd name="connsiteX4" fmla="*/ 1670171 w 1899013"/>
                          <a:gd name="connsiteY4" fmla="*/ 9525 h 1147005"/>
                          <a:gd name="connsiteX5" fmla="*/ 1641596 w 1899013"/>
                          <a:gd name="connsiteY5" fmla="*/ 38100 h 1147005"/>
                          <a:gd name="connsiteX6" fmla="*/ 1611116 w 1899013"/>
                          <a:gd name="connsiteY6" fmla="*/ 74378 h 1147005"/>
                          <a:gd name="connsiteX7" fmla="*/ 1584446 w 1899013"/>
                          <a:gd name="connsiteY7" fmla="*/ 104775 h 1147005"/>
                          <a:gd name="connsiteX8" fmla="*/ 1574921 w 1899013"/>
                          <a:gd name="connsiteY8" fmla="*/ 142875 h 1147005"/>
                          <a:gd name="connsiteX9" fmla="*/ 1555871 w 1899013"/>
                          <a:gd name="connsiteY9" fmla="*/ 171450 h 1147005"/>
                          <a:gd name="connsiteX10" fmla="*/ 1527296 w 1899013"/>
                          <a:gd name="connsiteY10" fmla="*/ 219075 h 1147005"/>
                          <a:gd name="connsiteX11" fmla="*/ 1510151 w 1899013"/>
                          <a:gd name="connsiteY11" fmla="*/ 236265 h 1147005"/>
                          <a:gd name="connsiteX12" fmla="*/ 1479671 w 1899013"/>
                          <a:gd name="connsiteY12" fmla="*/ 276225 h 1147005"/>
                          <a:gd name="connsiteX13" fmla="*/ 1403471 w 1899013"/>
                          <a:gd name="connsiteY13" fmla="*/ 361950 h 1147005"/>
                          <a:gd name="connsiteX14" fmla="*/ 1374896 w 1899013"/>
                          <a:gd name="connsiteY14" fmla="*/ 371475 h 1147005"/>
                          <a:gd name="connsiteX15" fmla="*/ 1317746 w 1899013"/>
                          <a:gd name="connsiteY15" fmla="*/ 409575 h 1147005"/>
                          <a:gd name="connsiteX16" fmla="*/ 1289171 w 1899013"/>
                          <a:gd name="connsiteY16" fmla="*/ 428625 h 1147005"/>
                          <a:gd name="connsiteX17" fmla="*/ 1184396 w 1899013"/>
                          <a:gd name="connsiteY17" fmla="*/ 466725 h 1147005"/>
                          <a:gd name="connsiteX18" fmla="*/ 879596 w 1899013"/>
                          <a:gd name="connsiteY18" fmla="*/ 457200 h 1147005"/>
                          <a:gd name="connsiteX19" fmla="*/ 856736 w 1899013"/>
                          <a:gd name="connsiteY19" fmla="*/ 445778 h 1147005"/>
                          <a:gd name="connsiteX20" fmla="*/ 793871 w 1899013"/>
                          <a:gd name="connsiteY20" fmla="*/ 409575 h 1147005"/>
                          <a:gd name="connsiteX21" fmla="*/ 755771 w 1899013"/>
                          <a:gd name="connsiteY21" fmla="*/ 371475 h 1147005"/>
                          <a:gd name="connsiteX22" fmla="*/ 746246 w 1899013"/>
                          <a:gd name="connsiteY22" fmla="*/ 342900 h 1147005"/>
                          <a:gd name="connsiteX23" fmla="*/ 727196 w 1899013"/>
                          <a:gd name="connsiteY23" fmla="*/ 304800 h 1147005"/>
                          <a:gd name="connsiteX24" fmla="*/ 670046 w 1899013"/>
                          <a:gd name="connsiteY24" fmla="*/ 228600 h 1147005"/>
                          <a:gd name="connsiteX25" fmla="*/ 641471 w 1899013"/>
                          <a:gd name="connsiteY25" fmla="*/ 219075 h 1147005"/>
                          <a:gd name="connsiteX26" fmla="*/ 612896 w 1899013"/>
                          <a:gd name="connsiteY26" fmla="*/ 161925 h 1147005"/>
                          <a:gd name="connsiteX27" fmla="*/ 584321 w 1899013"/>
                          <a:gd name="connsiteY27" fmla="*/ 152400 h 1147005"/>
                          <a:gd name="connsiteX28" fmla="*/ 510026 w 1899013"/>
                          <a:gd name="connsiteY28" fmla="*/ 142950 h 1147005"/>
                          <a:gd name="connsiteX29" fmla="*/ 403346 w 1899013"/>
                          <a:gd name="connsiteY29" fmla="*/ 209550 h 1147005"/>
                          <a:gd name="connsiteX30" fmla="*/ 336671 w 1899013"/>
                          <a:gd name="connsiteY30" fmla="*/ 285750 h 1147005"/>
                          <a:gd name="connsiteX31" fmla="*/ 319526 w 1899013"/>
                          <a:gd name="connsiteY31" fmla="*/ 312428 h 1147005"/>
                          <a:gd name="connsiteX32" fmla="*/ 308096 w 1899013"/>
                          <a:gd name="connsiteY32" fmla="*/ 342900 h 1147005"/>
                          <a:gd name="connsiteX33" fmla="*/ 279521 w 1899013"/>
                          <a:gd name="connsiteY33" fmla="*/ 390525 h 1147005"/>
                          <a:gd name="connsiteX34" fmla="*/ 258566 w 1899013"/>
                          <a:gd name="connsiteY34" fmla="*/ 451545 h 1147005"/>
                          <a:gd name="connsiteX35" fmla="*/ 260471 w 1899013"/>
                          <a:gd name="connsiteY35" fmla="*/ 495300 h 1147005"/>
                          <a:gd name="connsiteX36" fmla="*/ 210411 w 1899013"/>
                          <a:gd name="connsiteY36" fmla="*/ 674863 h 1147005"/>
                          <a:gd name="connsiteX37" fmla="*/ 169876 w 1899013"/>
                          <a:gd name="connsiteY37" fmla="*/ 739962 h 1147005"/>
                          <a:gd name="connsiteX38" fmla="*/ 117525 w 1899013"/>
                          <a:gd name="connsiteY38" fmla="*/ 768537 h 1147005"/>
                          <a:gd name="connsiteX39" fmla="*/ 57467 w 1899013"/>
                          <a:gd name="connsiteY39" fmla="*/ 827200 h 1147005"/>
                          <a:gd name="connsiteX40" fmla="*/ 29436 w 1899013"/>
                          <a:gd name="connsiteY40" fmla="*/ 883625 h 1147005"/>
                          <a:gd name="connsiteX41" fmla="*/ 399536 w 1899013"/>
                          <a:gd name="connsiteY41" fmla="*/ 971550 h 1147005"/>
                          <a:gd name="connsiteX42" fmla="*/ 482339 w 1899013"/>
                          <a:gd name="connsiteY42" fmla="*/ 982257 h 1147005"/>
                          <a:gd name="connsiteX43" fmla="*/ 518148 w 1899013"/>
                          <a:gd name="connsiteY43" fmla="*/ 968937 h 1147005"/>
                          <a:gd name="connsiteX44" fmla="*/ 573306 w 1899013"/>
                          <a:gd name="connsiteY44" fmla="*/ 947585 h 1147005"/>
                          <a:gd name="connsiteX45" fmla="*/ 621705 w 1899013"/>
                          <a:gd name="connsiteY45" fmla="*/ 937310 h 1147005"/>
                          <a:gd name="connsiteX46" fmla="*/ 631946 w 1899013"/>
                          <a:gd name="connsiteY46" fmla="*/ 936915 h 1147005"/>
                          <a:gd name="connsiteX47" fmla="*/ 660521 w 1899013"/>
                          <a:gd name="connsiteY47" fmla="*/ 942975 h 1147005"/>
                          <a:gd name="connsiteX48" fmla="*/ 689096 w 1899013"/>
                          <a:gd name="connsiteY48" fmla="*/ 933450 h 1147005"/>
                          <a:gd name="connsiteX49" fmla="*/ 717671 w 1899013"/>
                          <a:gd name="connsiteY49" fmla="*/ 914400 h 1147005"/>
                          <a:gd name="connsiteX50" fmla="*/ 784346 w 1899013"/>
                          <a:gd name="connsiteY50" fmla="*/ 895350 h 1147005"/>
                          <a:gd name="connsiteX51" fmla="*/ 831971 w 1899013"/>
                          <a:gd name="connsiteY51" fmla="*/ 866775 h 1147005"/>
                          <a:gd name="connsiteX52" fmla="*/ 1089146 w 1899013"/>
                          <a:gd name="connsiteY52" fmla="*/ 866775 h 1147005"/>
                          <a:gd name="connsiteX53" fmla="*/ 1089146 w 1899013"/>
                          <a:gd name="connsiteY53" fmla="*/ 990600 h 1147005"/>
                          <a:gd name="connsiteX54" fmla="*/ 1089146 w 1899013"/>
                          <a:gd name="connsiteY54" fmla="*/ 1021110 h 1147005"/>
                          <a:gd name="connsiteX55" fmla="*/ 1104386 w 1899013"/>
                          <a:gd name="connsiteY55" fmla="*/ 1057275 h 1147005"/>
                          <a:gd name="connsiteX56" fmla="*/ 1155821 w 1899013"/>
                          <a:gd name="connsiteY56" fmla="*/ 1140840 h 1147005"/>
                          <a:gd name="connsiteX57" fmla="*/ 1193921 w 1899013"/>
                          <a:gd name="connsiteY57" fmla="*/ 1019175 h 1147005"/>
                          <a:gd name="connsiteX58" fmla="*/ 1174871 w 1899013"/>
                          <a:gd name="connsiteY58" fmla="*/ 990600 h 1147005"/>
                          <a:gd name="connsiteX59" fmla="*/ 1193921 w 1899013"/>
                          <a:gd name="connsiteY59" fmla="*/ 1047750 h 1147005"/>
                          <a:gd name="connsiteX60" fmla="*/ 1247261 w 1899013"/>
                          <a:gd name="connsiteY60" fmla="*/ 1116473 h 1147005"/>
                          <a:gd name="connsiteX61" fmla="*/ 1317746 w 1899013"/>
                          <a:gd name="connsiteY61" fmla="*/ 1143000 h 1147005"/>
                          <a:gd name="connsiteX62" fmla="*/ 1289171 w 1899013"/>
                          <a:gd name="connsiteY62" fmla="*/ 1009650 h 1147005"/>
                          <a:gd name="connsiteX63" fmla="*/ 1270121 w 1899013"/>
                          <a:gd name="connsiteY63" fmla="*/ 981075 h 1147005"/>
                          <a:gd name="connsiteX64" fmla="*/ 1289171 w 1899013"/>
                          <a:gd name="connsiteY64" fmla="*/ 876300 h 1147005"/>
                          <a:gd name="connsiteX65" fmla="*/ 1376527 w 1899013"/>
                          <a:gd name="connsiteY65" fmla="*/ 895616 h 1147005"/>
                          <a:gd name="connsiteX66" fmla="*/ 1500626 w 1899013"/>
                          <a:gd name="connsiteY66" fmla="*/ 912427 h 1147005"/>
                          <a:gd name="connsiteX67" fmla="*/ 1651121 w 1899013"/>
                          <a:gd name="connsiteY67" fmla="*/ 885825 h 1147005"/>
                          <a:gd name="connsiteX68" fmla="*/ 1746371 w 1899013"/>
                          <a:gd name="connsiteY68" fmla="*/ 838200 h 1147005"/>
                          <a:gd name="connsiteX69" fmla="*/ 1774946 w 1899013"/>
                          <a:gd name="connsiteY69" fmla="*/ 828675 h 1147005"/>
                          <a:gd name="connsiteX70" fmla="*/ 1813046 w 1899013"/>
                          <a:gd name="connsiteY70" fmla="*/ 771525 h 1147005"/>
                          <a:gd name="connsiteX71" fmla="*/ 1832096 w 1899013"/>
                          <a:gd name="connsiteY71" fmla="*/ 742950 h 1147005"/>
                          <a:gd name="connsiteX72" fmla="*/ 1841621 w 1899013"/>
                          <a:gd name="connsiteY72" fmla="*/ 704850 h 1147005"/>
                          <a:gd name="connsiteX73" fmla="*/ 1822571 w 1899013"/>
                          <a:gd name="connsiteY73" fmla="*/ 466725 h 1147005"/>
                          <a:gd name="connsiteX74" fmla="*/ 1813046 w 1899013"/>
                          <a:gd name="connsiteY74" fmla="*/ 438150 h 1147005"/>
                          <a:gd name="connsiteX75" fmla="*/ 1795901 w 1899013"/>
                          <a:gd name="connsiteY75" fmla="*/ 401947 h 1147005"/>
                          <a:gd name="connsiteX76" fmla="*/ 1774946 w 1899013"/>
                          <a:gd name="connsiteY76" fmla="*/ 371475 h 1147005"/>
                          <a:gd name="connsiteX77" fmla="*/ 1774946 w 1899013"/>
                          <a:gd name="connsiteY77" fmla="*/ 190500 h 1147005"/>
                          <a:gd name="connsiteX78" fmla="*/ 1793996 w 1899013"/>
                          <a:gd name="connsiteY78" fmla="*/ 161925 h 1147005"/>
                          <a:gd name="connsiteX79" fmla="*/ 1822571 w 1899013"/>
                          <a:gd name="connsiteY79" fmla="*/ 142875 h 1147005"/>
                          <a:gd name="connsiteX80" fmla="*/ 1860671 w 1899013"/>
                          <a:gd name="connsiteY80" fmla="*/ 114300 h 1147005"/>
                          <a:gd name="connsiteX81" fmla="*/ 1898771 w 1899013"/>
                          <a:gd name="connsiteY81" fmla="*/ 95250 h 1147005"/>
                          <a:gd name="connsiteX82" fmla="*/ 1851146 w 1899013"/>
                          <a:gd name="connsiteY82" fmla="*/ 51457 h 1147005"/>
                          <a:gd name="connsiteX0" fmla="*/ 1851146 w 1899013"/>
                          <a:gd name="connsiteY0" fmla="*/ 51457 h 1147005"/>
                          <a:gd name="connsiteX1" fmla="*/ 1860671 w 1899013"/>
                          <a:gd name="connsiteY1" fmla="*/ 57150 h 1147005"/>
                          <a:gd name="connsiteX2" fmla="*/ 1784471 w 1899013"/>
                          <a:gd name="connsiteY2" fmla="*/ 9562 h 1147005"/>
                          <a:gd name="connsiteX3" fmla="*/ 1717796 w 1899013"/>
                          <a:gd name="connsiteY3" fmla="*/ 0 h 1147005"/>
                          <a:gd name="connsiteX4" fmla="*/ 1670171 w 1899013"/>
                          <a:gd name="connsiteY4" fmla="*/ 9525 h 1147005"/>
                          <a:gd name="connsiteX5" fmla="*/ 1641596 w 1899013"/>
                          <a:gd name="connsiteY5" fmla="*/ 38100 h 1147005"/>
                          <a:gd name="connsiteX6" fmla="*/ 1611116 w 1899013"/>
                          <a:gd name="connsiteY6" fmla="*/ 74378 h 1147005"/>
                          <a:gd name="connsiteX7" fmla="*/ 1584446 w 1899013"/>
                          <a:gd name="connsiteY7" fmla="*/ 104775 h 1147005"/>
                          <a:gd name="connsiteX8" fmla="*/ 1574921 w 1899013"/>
                          <a:gd name="connsiteY8" fmla="*/ 142875 h 1147005"/>
                          <a:gd name="connsiteX9" fmla="*/ 1555871 w 1899013"/>
                          <a:gd name="connsiteY9" fmla="*/ 171450 h 1147005"/>
                          <a:gd name="connsiteX10" fmla="*/ 1527296 w 1899013"/>
                          <a:gd name="connsiteY10" fmla="*/ 219075 h 1147005"/>
                          <a:gd name="connsiteX11" fmla="*/ 1510151 w 1899013"/>
                          <a:gd name="connsiteY11" fmla="*/ 236265 h 1147005"/>
                          <a:gd name="connsiteX12" fmla="*/ 1479671 w 1899013"/>
                          <a:gd name="connsiteY12" fmla="*/ 276225 h 1147005"/>
                          <a:gd name="connsiteX13" fmla="*/ 1403471 w 1899013"/>
                          <a:gd name="connsiteY13" fmla="*/ 361950 h 1147005"/>
                          <a:gd name="connsiteX14" fmla="*/ 1374896 w 1899013"/>
                          <a:gd name="connsiteY14" fmla="*/ 371475 h 1147005"/>
                          <a:gd name="connsiteX15" fmla="*/ 1317746 w 1899013"/>
                          <a:gd name="connsiteY15" fmla="*/ 409575 h 1147005"/>
                          <a:gd name="connsiteX16" fmla="*/ 1289171 w 1899013"/>
                          <a:gd name="connsiteY16" fmla="*/ 428625 h 1147005"/>
                          <a:gd name="connsiteX17" fmla="*/ 1184396 w 1899013"/>
                          <a:gd name="connsiteY17" fmla="*/ 466725 h 1147005"/>
                          <a:gd name="connsiteX18" fmla="*/ 879596 w 1899013"/>
                          <a:gd name="connsiteY18" fmla="*/ 457200 h 1147005"/>
                          <a:gd name="connsiteX19" fmla="*/ 856736 w 1899013"/>
                          <a:gd name="connsiteY19" fmla="*/ 445778 h 1147005"/>
                          <a:gd name="connsiteX20" fmla="*/ 793871 w 1899013"/>
                          <a:gd name="connsiteY20" fmla="*/ 409575 h 1147005"/>
                          <a:gd name="connsiteX21" fmla="*/ 755771 w 1899013"/>
                          <a:gd name="connsiteY21" fmla="*/ 371475 h 1147005"/>
                          <a:gd name="connsiteX22" fmla="*/ 746246 w 1899013"/>
                          <a:gd name="connsiteY22" fmla="*/ 342900 h 1147005"/>
                          <a:gd name="connsiteX23" fmla="*/ 727196 w 1899013"/>
                          <a:gd name="connsiteY23" fmla="*/ 304800 h 1147005"/>
                          <a:gd name="connsiteX24" fmla="*/ 670046 w 1899013"/>
                          <a:gd name="connsiteY24" fmla="*/ 228600 h 1147005"/>
                          <a:gd name="connsiteX25" fmla="*/ 641471 w 1899013"/>
                          <a:gd name="connsiteY25" fmla="*/ 219075 h 1147005"/>
                          <a:gd name="connsiteX26" fmla="*/ 612896 w 1899013"/>
                          <a:gd name="connsiteY26" fmla="*/ 161925 h 1147005"/>
                          <a:gd name="connsiteX27" fmla="*/ 584321 w 1899013"/>
                          <a:gd name="connsiteY27" fmla="*/ 152400 h 1147005"/>
                          <a:gd name="connsiteX28" fmla="*/ 510026 w 1899013"/>
                          <a:gd name="connsiteY28" fmla="*/ 142950 h 1147005"/>
                          <a:gd name="connsiteX29" fmla="*/ 403346 w 1899013"/>
                          <a:gd name="connsiteY29" fmla="*/ 209550 h 1147005"/>
                          <a:gd name="connsiteX30" fmla="*/ 336671 w 1899013"/>
                          <a:gd name="connsiteY30" fmla="*/ 285750 h 1147005"/>
                          <a:gd name="connsiteX31" fmla="*/ 319526 w 1899013"/>
                          <a:gd name="connsiteY31" fmla="*/ 312428 h 1147005"/>
                          <a:gd name="connsiteX32" fmla="*/ 308096 w 1899013"/>
                          <a:gd name="connsiteY32" fmla="*/ 342900 h 1147005"/>
                          <a:gd name="connsiteX33" fmla="*/ 279521 w 1899013"/>
                          <a:gd name="connsiteY33" fmla="*/ 390525 h 1147005"/>
                          <a:gd name="connsiteX34" fmla="*/ 258566 w 1899013"/>
                          <a:gd name="connsiteY34" fmla="*/ 451545 h 1147005"/>
                          <a:gd name="connsiteX35" fmla="*/ 260471 w 1899013"/>
                          <a:gd name="connsiteY35" fmla="*/ 495300 h 1147005"/>
                          <a:gd name="connsiteX36" fmla="*/ 210411 w 1899013"/>
                          <a:gd name="connsiteY36" fmla="*/ 674863 h 1147005"/>
                          <a:gd name="connsiteX37" fmla="*/ 169876 w 1899013"/>
                          <a:gd name="connsiteY37" fmla="*/ 739962 h 1147005"/>
                          <a:gd name="connsiteX38" fmla="*/ 117525 w 1899013"/>
                          <a:gd name="connsiteY38" fmla="*/ 768537 h 1147005"/>
                          <a:gd name="connsiteX39" fmla="*/ 57467 w 1899013"/>
                          <a:gd name="connsiteY39" fmla="*/ 827200 h 1147005"/>
                          <a:gd name="connsiteX40" fmla="*/ 29436 w 1899013"/>
                          <a:gd name="connsiteY40" fmla="*/ 883625 h 1147005"/>
                          <a:gd name="connsiteX41" fmla="*/ 399536 w 1899013"/>
                          <a:gd name="connsiteY41" fmla="*/ 971550 h 1147005"/>
                          <a:gd name="connsiteX42" fmla="*/ 482339 w 1899013"/>
                          <a:gd name="connsiteY42" fmla="*/ 982257 h 1147005"/>
                          <a:gd name="connsiteX43" fmla="*/ 518148 w 1899013"/>
                          <a:gd name="connsiteY43" fmla="*/ 968937 h 1147005"/>
                          <a:gd name="connsiteX44" fmla="*/ 573306 w 1899013"/>
                          <a:gd name="connsiteY44" fmla="*/ 947585 h 1147005"/>
                          <a:gd name="connsiteX45" fmla="*/ 621705 w 1899013"/>
                          <a:gd name="connsiteY45" fmla="*/ 937310 h 1147005"/>
                          <a:gd name="connsiteX46" fmla="*/ 631946 w 1899013"/>
                          <a:gd name="connsiteY46" fmla="*/ 936915 h 1147005"/>
                          <a:gd name="connsiteX47" fmla="*/ 655938 w 1899013"/>
                          <a:gd name="connsiteY47" fmla="*/ 929280 h 1147005"/>
                          <a:gd name="connsiteX48" fmla="*/ 689096 w 1899013"/>
                          <a:gd name="connsiteY48" fmla="*/ 933450 h 1147005"/>
                          <a:gd name="connsiteX49" fmla="*/ 717671 w 1899013"/>
                          <a:gd name="connsiteY49" fmla="*/ 914400 h 1147005"/>
                          <a:gd name="connsiteX50" fmla="*/ 784346 w 1899013"/>
                          <a:gd name="connsiteY50" fmla="*/ 895350 h 1147005"/>
                          <a:gd name="connsiteX51" fmla="*/ 831971 w 1899013"/>
                          <a:gd name="connsiteY51" fmla="*/ 866775 h 1147005"/>
                          <a:gd name="connsiteX52" fmla="*/ 1089146 w 1899013"/>
                          <a:gd name="connsiteY52" fmla="*/ 866775 h 1147005"/>
                          <a:gd name="connsiteX53" fmla="*/ 1089146 w 1899013"/>
                          <a:gd name="connsiteY53" fmla="*/ 990600 h 1147005"/>
                          <a:gd name="connsiteX54" fmla="*/ 1089146 w 1899013"/>
                          <a:gd name="connsiteY54" fmla="*/ 1021110 h 1147005"/>
                          <a:gd name="connsiteX55" fmla="*/ 1104386 w 1899013"/>
                          <a:gd name="connsiteY55" fmla="*/ 1057275 h 1147005"/>
                          <a:gd name="connsiteX56" fmla="*/ 1155821 w 1899013"/>
                          <a:gd name="connsiteY56" fmla="*/ 1140840 h 1147005"/>
                          <a:gd name="connsiteX57" fmla="*/ 1193921 w 1899013"/>
                          <a:gd name="connsiteY57" fmla="*/ 1019175 h 1147005"/>
                          <a:gd name="connsiteX58" fmla="*/ 1174871 w 1899013"/>
                          <a:gd name="connsiteY58" fmla="*/ 990600 h 1147005"/>
                          <a:gd name="connsiteX59" fmla="*/ 1193921 w 1899013"/>
                          <a:gd name="connsiteY59" fmla="*/ 1047750 h 1147005"/>
                          <a:gd name="connsiteX60" fmla="*/ 1247261 w 1899013"/>
                          <a:gd name="connsiteY60" fmla="*/ 1116473 h 1147005"/>
                          <a:gd name="connsiteX61" fmla="*/ 1317746 w 1899013"/>
                          <a:gd name="connsiteY61" fmla="*/ 1143000 h 1147005"/>
                          <a:gd name="connsiteX62" fmla="*/ 1289171 w 1899013"/>
                          <a:gd name="connsiteY62" fmla="*/ 1009650 h 1147005"/>
                          <a:gd name="connsiteX63" fmla="*/ 1270121 w 1899013"/>
                          <a:gd name="connsiteY63" fmla="*/ 981075 h 1147005"/>
                          <a:gd name="connsiteX64" fmla="*/ 1289171 w 1899013"/>
                          <a:gd name="connsiteY64" fmla="*/ 876300 h 1147005"/>
                          <a:gd name="connsiteX65" fmla="*/ 1376527 w 1899013"/>
                          <a:gd name="connsiteY65" fmla="*/ 895616 h 1147005"/>
                          <a:gd name="connsiteX66" fmla="*/ 1500626 w 1899013"/>
                          <a:gd name="connsiteY66" fmla="*/ 912427 h 1147005"/>
                          <a:gd name="connsiteX67" fmla="*/ 1651121 w 1899013"/>
                          <a:gd name="connsiteY67" fmla="*/ 885825 h 1147005"/>
                          <a:gd name="connsiteX68" fmla="*/ 1746371 w 1899013"/>
                          <a:gd name="connsiteY68" fmla="*/ 838200 h 1147005"/>
                          <a:gd name="connsiteX69" fmla="*/ 1774946 w 1899013"/>
                          <a:gd name="connsiteY69" fmla="*/ 828675 h 1147005"/>
                          <a:gd name="connsiteX70" fmla="*/ 1813046 w 1899013"/>
                          <a:gd name="connsiteY70" fmla="*/ 771525 h 1147005"/>
                          <a:gd name="connsiteX71" fmla="*/ 1832096 w 1899013"/>
                          <a:gd name="connsiteY71" fmla="*/ 742950 h 1147005"/>
                          <a:gd name="connsiteX72" fmla="*/ 1841621 w 1899013"/>
                          <a:gd name="connsiteY72" fmla="*/ 704850 h 1147005"/>
                          <a:gd name="connsiteX73" fmla="*/ 1822571 w 1899013"/>
                          <a:gd name="connsiteY73" fmla="*/ 466725 h 1147005"/>
                          <a:gd name="connsiteX74" fmla="*/ 1813046 w 1899013"/>
                          <a:gd name="connsiteY74" fmla="*/ 438150 h 1147005"/>
                          <a:gd name="connsiteX75" fmla="*/ 1795901 w 1899013"/>
                          <a:gd name="connsiteY75" fmla="*/ 401947 h 1147005"/>
                          <a:gd name="connsiteX76" fmla="*/ 1774946 w 1899013"/>
                          <a:gd name="connsiteY76" fmla="*/ 371475 h 1147005"/>
                          <a:gd name="connsiteX77" fmla="*/ 1774946 w 1899013"/>
                          <a:gd name="connsiteY77" fmla="*/ 190500 h 1147005"/>
                          <a:gd name="connsiteX78" fmla="*/ 1793996 w 1899013"/>
                          <a:gd name="connsiteY78" fmla="*/ 161925 h 1147005"/>
                          <a:gd name="connsiteX79" fmla="*/ 1822571 w 1899013"/>
                          <a:gd name="connsiteY79" fmla="*/ 142875 h 1147005"/>
                          <a:gd name="connsiteX80" fmla="*/ 1860671 w 1899013"/>
                          <a:gd name="connsiteY80" fmla="*/ 114300 h 1147005"/>
                          <a:gd name="connsiteX81" fmla="*/ 1898771 w 1899013"/>
                          <a:gd name="connsiteY81" fmla="*/ 95250 h 1147005"/>
                          <a:gd name="connsiteX82" fmla="*/ 1851146 w 1899013"/>
                          <a:gd name="connsiteY82" fmla="*/ 51457 h 1147005"/>
                          <a:gd name="connsiteX0" fmla="*/ 1851146 w 1899013"/>
                          <a:gd name="connsiteY0" fmla="*/ 51457 h 1147005"/>
                          <a:gd name="connsiteX1" fmla="*/ 1860671 w 1899013"/>
                          <a:gd name="connsiteY1" fmla="*/ 57150 h 1147005"/>
                          <a:gd name="connsiteX2" fmla="*/ 1784471 w 1899013"/>
                          <a:gd name="connsiteY2" fmla="*/ 9562 h 1147005"/>
                          <a:gd name="connsiteX3" fmla="*/ 1717796 w 1899013"/>
                          <a:gd name="connsiteY3" fmla="*/ 0 h 1147005"/>
                          <a:gd name="connsiteX4" fmla="*/ 1670171 w 1899013"/>
                          <a:gd name="connsiteY4" fmla="*/ 9525 h 1147005"/>
                          <a:gd name="connsiteX5" fmla="*/ 1641596 w 1899013"/>
                          <a:gd name="connsiteY5" fmla="*/ 38100 h 1147005"/>
                          <a:gd name="connsiteX6" fmla="*/ 1611116 w 1899013"/>
                          <a:gd name="connsiteY6" fmla="*/ 74378 h 1147005"/>
                          <a:gd name="connsiteX7" fmla="*/ 1584446 w 1899013"/>
                          <a:gd name="connsiteY7" fmla="*/ 104775 h 1147005"/>
                          <a:gd name="connsiteX8" fmla="*/ 1574921 w 1899013"/>
                          <a:gd name="connsiteY8" fmla="*/ 142875 h 1147005"/>
                          <a:gd name="connsiteX9" fmla="*/ 1555871 w 1899013"/>
                          <a:gd name="connsiteY9" fmla="*/ 171450 h 1147005"/>
                          <a:gd name="connsiteX10" fmla="*/ 1527296 w 1899013"/>
                          <a:gd name="connsiteY10" fmla="*/ 219075 h 1147005"/>
                          <a:gd name="connsiteX11" fmla="*/ 1510151 w 1899013"/>
                          <a:gd name="connsiteY11" fmla="*/ 236265 h 1147005"/>
                          <a:gd name="connsiteX12" fmla="*/ 1479671 w 1899013"/>
                          <a:gd name="connsiteY12" fmla="*/ 276225 h 1147005"/>
                          <a:gd name="connsiteX13" fmla="*/ 1403471 w 1899013"/>
                          <a:gd name="connsiteY13" fmla="*/ 361950 h 1147005"/>
                          <a:gd name="connsiteX14" fmla="*/ 1374896 w 1899013"/>
                          <a:gd name="connsiteY14" fmla="*/ 371475 h 1147005"/>
                          <a:gd name="connsiteX15" fmla="*/ 1317746 w 1899013"/>
                          <a:gd name="connsiteY15" fmla="*/ 409575 h 1147005"/>
                          <a:gd name="connsiteX16" fmla="*/ 1289171 w 1899013"/>
                          <a:gd name="connsiteY16" fmla="*/ 428625 h 1147005"/>
                          <a:gd name="connsiteX17" fmla="*/ 1184396 w 1899013"/>
                          <a:gd name="connsiteY17" fmla="*/ 466725 h 1147005"/>
                          <a:gd name="connsiteX18" fmla="*/ 879596 w 1899013"/>
                          <a:gd name="connsiteY18" fmla="*/ 457200 h 1147005"/>
                          <a:gd name="connsiteX19" fmla="*/ 856736 w 1899013"/>
                          <a:gd name="connsiteY19" fmla="*/ 445778 h 1147005"/>
                          <a:gd name="connsiteX20" fmla="*/ 793871 w 1899013"/>
                          <a:gd name="connsiteY20" fmla="*/ 409575 h 1147005"/>
                          <a:gd name="connsiteX21" fmla="*/ 755771 w 1899013"/>
                          <a:gd name="connsiteY21" fmla="*/ 371475 h 1147005"/>
                          <a:gd name="connsiteX22" fmla="*/ 746246 w 1899013"/>
                          <a:gd name="connsiteY22" fmla="*/ 342900 h 1147005"/>
                          <a:gd name="connsiteX23" fmla="*/ 727196 w 1899013"/>
                          <a:gd name="connsiteY23" fmla="*/ 304800 h 1147005"/>
                          <a:gd name="connsiteX24" fmla="*/ 670046 w 1899013"/>
                          <a:gd name="connsiteY24" fmla="*/ 228600 h 1147005"/>
                          <a:gd name="connsiteX25" fmla="*/ 641471 w 1899013"/>
                          <a:gd name="connsiteY25" fmla="*/ 219075 h 1147005"/>
                          <a:gd name="connsiteX26" fmla="*/ 612896 w 1899013"/>
                          <a:gd name="connsiteY26" fmla="*/ 161925 h 1147005"/>
                          <a:gd name="connsiteX27" fmla="*/ 584321 w 1899013"/>
                          <a:gd name="connsiteY27" fmla="*/ 152400 h 1147005"/>
                          <a:gd name="connsiteX28" fmla="*/ 510026 w 1899013"/>
                          <a:gd name="connsiteY28" fmla="*/ 142950 h 1147005"/>
                          <a:gd name="connsiteX29" fmla="*/ 403346 w 1899013"/>
                          <a:gd name="connsiteY29" fmla="*/ 209550 h 1147005"/>
                          <a:gd name="connsiteX30" fmla="*/ 336671 w 1899013"/>
                          <a:gd name="connsiteY30" fmla="*/ 285750 h 1147005"/>
                          <a:gd name="connsiteX31" fmla="*/ 319526 w 1899013"/>
                          <a:gd name="connsiteY31" fmla="*/ 312428 h 1147005"/>
                          <a:gd name="connsiteX32" fmla="*/ 308096 w 1899013"/>
                          <a:gd name="connsiteY32" fmla="*/ 342900 h 1147005"/>
                          <a:gd name="connsiteX33" fmla="*/ 279521 w 1899013"/>
                          <a:gd name="connsiteY33" fmla="*/ 390525 h 1147005"/>
                          <a:gd name="connsiteX34" fmla="*/ 258566 w 1899013"/>
                          <a:gd name="connsiteY34" fmla="*/ 451545 h 1147005"/>
                          <a:gd name="connsiteX35" fmla="*/ 260471 w 1899013"/>
                          <a:gd name="connsiteY35" fmla="*/ 495300 h 1147005"/>
                          <a:gd name="connsiteX36" fmla="*/ 210411 w 1899013"/>
                          <a:gd name="connsiteY36" fmla="*/ 674863 h 1147005"/>
                          <a:gd name="connsiteX37" fmla="*/ 169876 w 1899013"/>
                          <a:gd name="connsiteY37" fmla="*/ 739962 h 1147005"/>
                          <a:gd name="connsiteX38" fmla="*/ 117525 w 1899013"/>
                          <a:gd name="connsiteY38" fmla="*/ 768537 h 1147005"/>
                          <a:gd name="connsiteX39" fmla="*/ 57467 w 1899013"/>
                          <a:gd name="connsiteY39" fmla="*/ 827200 h 1147005"/>
                          <a:gd name="connsiteX40" fmla="*/ 29436 w 1899013"/>
                          <a:gd name="connsiteY40" fmla="*/ 883625 h 1147005"/>
                          <a:gd name="connsiteX41" fmla="*/ 399536 w 1899013"/>
                          <a:gd name="connsiteY41" fmla="*/ 971550 h 1147005"/>
                          <a:gd name="connsiteX42" fmla="*/ 482339 w 1899013"/>
                          <a:gd name="connsiteY42" fmla="*/ 982257 h 1147005"/>
                          <a:gd name="connsiteX43" fmla="*/ 518148 w 1899013"/>
                          <a:gd name="connsiteY43" fmla="*/ 968937 h 1147005"/>
                          <a:gd name="connsiteX44" fmla="*/ 573306 w 1899013"/>
                          <a:gd name="connsiteY44" fmla="*/ 947585 h 1147005"/>
                          <a:gd name="connsiteX45" fmla="*/ 621705 w 1899013"/>
                          <a:gd name="connsiteY45" fmla="*/ 937310 h 1147005"/>
                          <a:gd name="connsiteX46" fmla="*/ 631946 w 1899013"/>
                          <a:gd name="connsiteY46" fmla="*/ 936915 h 1147005"/>
                          <a:gd name="connsiteX47" fmla="*/ 655938 w 1899013"/>
                          <a:gd name="connsiteY47" fmla="*/ 929280 h 1147005"/>
                          <a:gd name="connsiteX48" fmla="*/ 686804 w 1899013"/>
                          <a:gd name="connsiteY48" fmla="*/ 926602 h 1147005"/>
                          <a:gd name="connsiteX49" fmla="*/ 717671 w 1899013"/>
                          <a:gd name="connsiteY49" fmla="*/ 914400 h 1147005"/>
                          <a:gd name="connsiteX50" fmla="*/ 784346 w 1899013"/>
                          <a:gd name="connsiteY50" fmla="*/ 895350 h 1147005"/>
                          <a:gd name="connsiteX51" fmla="*/ 831971 w 1899013"/>
                          <a:gd name="connsiteY51" fmla="*/ 866775 h 1147005"/>
                          <a:gd name="connsiteX52" fmla="*/ 1089146 w 1899013"/>
                          <a:gd name="connsiteY52" fmla="*/ 866775 h 1147005"/>
                          <a:gd name="connsiteX53" fmla="*/ 1089146 w 1899013"/>
                          <a:gd name="connsiteY53" fmla="*/ 990600 h 1147005"/>
                          <a:gd name="connsiteX54" fmla="*/ 1089146 w 1899013"/>
                          <a:gd name="connsiteY54" fmla="*/ 1021110 h 1147005"/>
                          <a:gd name="connsiteX55" fmla="*/ 1104386 w 1899013"/>
                          <a:gd name="connsiteY55" fmla="*/ 1057275 h 1147005"/>
                          <a:gd name="connsiteX56" fmla="*/ 1155821 w 1899013"/>
                          <a:gd name="connsiteY56" fmla="*/ 1140840 h 1147005"/>
                          <a:gd name="connsiteX57" fmla="*/ 1193921 w 1899013"/>
                          <a:gd name="connsiteY57" fmla="*/ 1019175 h 1147005"/>
                          <a:gd name="connsiteX58" fmla="*/ 1174871 w 1899013"/>
                          <a:gd name="connsiteY58" fmla="*/ 990600 h 1147005"/>
                          <a:gd name="connsiteX59" fmla="*/ 1193921 w 1899013"/>
                          <a:gd name="connsiteY59" fmla="*/ 1047750 h 1147005"/>
                          <a:gd name="connsiteX60" fmla="*/ 1247261 w 1899013"/>
                          <a:gd name="connsiteY60" fmla="*/ 1116473 h 1147005"/>
                          <a:gd name="connsiteX61" fmla="*/ 1317746 w 1899013"/>
                          <a:gd name="connsiteY61" fmla="*/ 1143000 h 1147005"/>
                          <a:gd name="connsiteX62" fmla="*/ 1289171 w 1899013"/>
                          <a:gd name="connsiteY62" fmla="*/ 1009650 h 1147005"/>
                          <a:gd name="connsiteX63" fmla="*/ 1270121 w 1899013"/>
                          <a:gd name="connsiteY63" fmla="*/ 981075 h 1147005"/>
                          <a:gd name="connsiteX64" fmla="*/ 1289171 w 1899013"/>
                          <a:gd name="connsiteY64" fmla="*/ 876300 h 1147005"/>
                          <a:gd name="connsiteX65" fmla="*/ 1376527 w 1899013"/>
                          <a:gd name="connsiteY65" fmla="*/ 895616 h 1147005"/>
                          <a:gd name="connsiteX66" fmla="*/ 1500626 w 1899013"/>
                          <a:gd name="connsiteY66" fmla="*/ 912427 h 1147005"/>
                          <a:gd name="connsiteX67" fmla="*/ 1651121 w 1899013"/>
                          <a:gd name="connsiteY67" fmla="*/ 885825 h 1147005"/>
                          <a:gd name="connsiteX68" fmla="*/ 1746371 w 1899013"/>
                          <a:gd name="connsiteY68" fmla="*/ 838200 h 1147005"/>
                          <a:gd name="connsiteX69" fmla="*/ 1774946 w 1899013"/>
                          <a:gd name="connsiteY69" fmla="*/ 828675 h 1147005"/>
                          <a:gd name="connsiteX70" fmla="*/ 1813046 w 1899013"/>
                          <a:gd name="connsiteY70" fmla="*/ 771525 h 1147005"/>
                          <a:gd name="connsiteX71" fmla="*/ 1832096 w 1899013"/>
                          <a:gd name="connsiteY71" fmla="*/ 742950 h 1147005"/>
                          <a:gd name="connsiteX72" fmla="*/ 1841621 w 1899013"/>
                          <a:gd name="connsiteY72" fmla="*/ 704850 h 1147005"/>
                          <a:gd name="connsiteX73" fmla="*/ 1822571 w 1899013"/>
                          <a:gd name="connsiteY73" fmla="*/ 466725 h 1147005"/>
                          <a:gd name="connsiteX74" fmla="*/ 1813046 w 1899013"/>
                          <a:gd name="connsiteY74" fmla="*/ 438150 h 1147005"/>
                          <a:gd name="connsiteX75" fmla="*/ 1795901 w 1899013"/>
                          <a:gd name="connsiteY75" fmla="*/ 401947 h 1147005"/>
                          <a:gd name="connsiteX76" fmla="*/ 1774946 w 1899013"/>
                          <a:gd name="connsiteY76" fmla="*/ 371475 h 1147005"/>
                          <a:gd name="connsiteX77" fmla="*/ 1774946 w 1899013"/>
                          <a:gd name="connsiteY77" fmla="*/ 190500 h 1147005"/>
                          <a:gd name="connsiteX78" fmla="*/ 1793996 w 1899013"/>
                          <a:gd name="connsiteY78" fmla="*/ 161925 h 1147005"/>
                          <a:gd name="connsiteX79" fmla="*/ 1822571 w 1899013"/>
                          <a:gd name="connsiteY79" fmla="*/ 142875 h 1147005"/>
                          <a:gd name="connsiteX80" fmla="*/ 1860671 w 1899013"/>
                          <a:gd name="connsiteY80" fmla="*/ 114300 h 1147005"/>
                          <a:gd name="connsiteX81" fmla="*/ 1898771 w 1899013"/>
                          <a:gd name="connsiteY81" fmla="*/ 95250 h 1147005"/>
                          <a:gd name="connsiteX82" fmla="*/ 1851146 w 1899013"/>
                          <a:gd name="connsiteY82" fmla="*/ 51457 h 1147005"/>
                          <a:gd name="connsiteX0" fmla="*/ 1851146 w 1899013"/>
                          <a:gd name="connsiteY0" fmla="*/ 51457 h 1147005"/>
                          <a:gd name="connsiteX1" fmla="*/ 1860671 w 1899013"/>
                          <a:gd name="connsiteY1" fmla="*/ 57150 h 1147005"/>
                          <a:gd name="connsiteX2" fmla="*/ 1784471 w 1899013"/>
                          <a:gd name="connsiteY2" fmla="*/ 9562 h 1147005"/>
                          <a:gd name="connsiteX3" fmla="*/ 1717796 w 1899013"/>
                          <a:gd name="connsiteY3" fmla="*/ 0 h 1147005"/>
                          <a:gd name="connsiteX4" fmla="*/ 1670171 w 1899013"/>
                          <a:gd name="connsiteY4" fmla="*/ 9525 h 1147005"/>
                          <a:gd name="connsiteX5" fmla="*/ 1641596 w 1899013"/>
                          <a:gd name="connsiteY5" fmla="*/ 38100 h 1147005"/>
                          <a:gd name="connsiteX6" fmla="*/ 1611116 w 1899013"/>
                          <a:gd name="connsiteY6" fmla="*/ 74378 h 1147005"/>
                          <a:gd name="connsiteX7" fmla="*/ 1584446 w 1899013"/>
                          <a:gd name="connsiteY7" fmla="*/ 104775 h 1147005"/>
                          <a:gd name="connsiteX8" fmla="*/ 1574921 w 1899013"/>
                          <a:gd name="connsiteY8" fmla="*/ 142875 h 1147005"/>
                          <a:gd name="connsiteX9" fmla="*/ 1555871 w 1899013"/>
                          <a:gd name="connsiteY9" fmla="*/ 171450 h 1147005"/>
                          <a:gd name="connsiteX10" fmla="*/ 1527296 w 1899013"/>
                          <a:gd name="connsiteY10" fmla="*/ 219075 h 1147005"/>
                          <a:gd name="connsiteX11" fmla="*/ 1510151 w 1899013"/>
                          <a:gd name="connsiteY11" fmla="*/ 236265 h 1147005"/>
                          <a:gd name="connsiteX12" fmla="*/ 1479671 w 1899013"/>
                          <a:gd name="connsiteY12" fmla="*/ 276225 h 1147005"/>
                          <a:gd name="connsiteX13" fmla="*/ 1403471 w 1899013"/>
                          <a:gd name="connsiteY13" fmla="*/ 361950 h 1147005"/>
                          <a:gd name="connsiteX14" fmla="*/ 1374896 w 1899013"/>
                          <a:gd name="connsiteY14" fmla="*/ 371475 h 1147005"/>
                          <a:gd name="connsiteX15" fmla="*/ 1317746 w 1899013"/>
                          <a:gd name="connsiteY15" fmla="*/ 409575 h 1147005"/>
                          <a:gd name="connsiteX16" fmla="*/ 1289171 w 1899013"/>
                          <a:gd name="connsiteY16" fmla="*/ 428625 h 1147005"/>
                          <a:gd name="connsiteX17" fmla="*/ 1184396 w 1899013"/>
                          <a:gd name="connsiteY17" fmla="*/ 466725 h 1147005"/>
                          <a:gd name="connsiteX18" fmla="*/ 879596 w 1899013"/>
                          <a:gd name="connsiteY18" fmla="*/ 457200 h 1147005"/>
                          <a:gd name="connsiteX19" fmla="*/ 856736 w 1899013"/>
                          <a:gd name="connsiteY19" fmla="*/ 445778 h 1147005"/>
                          <a:gd name="connsiteX20" fmla="*/ 793871 w 1899013"/>
                          <a:gd name="connsiteY20" fmla="*/ 409575 h 1147005"/>
                          <a:gd name="connsiteX21" fmla="*/ 755771 w 1899013"/>
                          <a:gd name="connsiteY21" fmla="*/ 371475 h 1147005"/>
                          <a:gd name="connsiteX22" fmla="*/ 746246 w 1899013"/>
                          <a:gd name="connsiteY22" fmla="*/ 342900 h 1147005"/>
                          <a:gd name="connsiteX23" fmla="*/ 727196 w 1899013"/>
                          <a:gd name="connsiteY23" fmla="*/ 304800 h 1147005"/>
                          <a:gd name="connsiteX24" fmla="*/ 670046 w 1899013"/>
                          <a:gd name="connsiteY24" fmla="*/ 228600 h 1147005"/>
                          <a:gd name="connsiteX25" fmla="*/ 641471 w 1899013"/>
                          <a:gd name="connsiteY25" fmla="*/ 219075 h 1147005"/>
                          <a:gd name="connsiteX26" fmla="*/ 612896 w 1899013"/>
                          <a:gd name="connsiteY26" fmla="*/ 161925 h 1147005"/>
                          <a:gd name="connsiteX27" fmla="*/ 584321 w 1899013"/>
                          <a:gd name="connsiteY27" fmla="*/ 152400 h 1147005"/>
                          <a:gd name="connsiteX28" fmla="*/ 510026 w 1899013"/>
                          <a:gd name="connsiteY28" fmla="*/ 142950 h 1147005"/>
                          <a:gd name="connsiteX29" fmla="*/ 403346 w 1899013"/>
                          <a:gd name="connsiteY29" fmla="*/ 209550 h 1147005"/>
                          <a:gd name="connsiteX30" fmla="*/ 336671 w 1899013"/>
                          <a:gd name="connsiteY30" fmla="*/ 285750 h 1147005"/>
                          <a:gd name="connsiteX31" fmla="*/ 319526 w 1899013"/>
                          <a:gd name="connsiteY31" fmla="*/ 312428 h 1147005"/>
                          <a:gd name="connsiteX32" fmla="*/ 308096 w 1899013"/>
                          <a:gd name="connsiteY32" fmla="*/ 342900 h 1147005"/>
                          <a:gd name="connsiteX33" fmla="*/ 279521 w 1899013"/>
                          <a:gd name="connsiteY33" fmla="*/ 390525 h 1147005"/>
                          <a:gd name="connsiteX34" fmla="*/ 258566 w 1899013"/>
                          <a:gd name="connsiteY34" fmla="*/ 451545 h 1147005"/>
                          <a:gd name="connsiteX35" fmla="*/ 260471 w 1899013"/>
                          <a:gd name="connsiteY35" fmla="*/ 495300 h 1147005"/>
                          <a:gd name="connsiteX36" fmla="*/ 210411 w 1899013"/>
                          <a:gd name="connsiteY36" fmla="*/ 674863 h 1147005"/>
                          <a:gd name="connsiteX37" fmla="*/ 169876 w 1899013"/>
                          <a:gd name="connsiteY37" fmla="*/ 739962 h 1147005"/>
                          <a:gd name="connsiteX38" fmla="*/ 117525 w 1899013"/>
                          <a:gd name="connsiteY38" fmla="*/ 768537 h 1147005"/>
                          <a:gd name="connsiteX39" fmla="*/ 57467 w 1899013"/>
                          <a:gd name="connsiteY39" fmla="*/ 827200 h 1147005"/>
                          <a:gd name="connsiteX40" fmla="*/ 29436 w 1899013"/>
                          <a:gd name="connsiteY40" fmla="*/ 883625 h 1147005"/>
                          <a:gd name="connsiteX41" fmla="*/ 399536 w 1899013"/>
                          <a:gd name="connsiteY41" fmla="*/ 971550 h 1147005"/>
                          <a:gd name="connsiteX42" fmla="*/ 482339 w 1899013"/>
                          <a:gd name="connsiteY42" fmla="*/ 982257 h 1147005"/>
                          <a:gd name="connsiteX43" fmla="*/ 518148 w 1899013"/>
                          <a:gd name="connsiteY43" fmla="*/ 968937 h 1147005"/>
                          <a:gd name="connsiteX44" fmla="*/ 573306 w 1899013"/>
                          <a:gd name="connsiteY44" fmla="*/ 947585 h 1147005"/>
                          <a:gd name="connsiteX45" fmla="*/ 621705 w 1899013"/>
                          <a:gd name="connsiteY45" fmla="*/ 937310 h 1147005"/>
                          <a:gd name="connsiteX46" fmla="*/ 631946 w 1899013"/>
                          <a:gd name="connsiteY46" fmla="*/ 936915 h 1147005"/>
                          <a:gd name="connsiteX47" fmla="*/ 655938 w 1899013"/>
                          <a:gd name="connsiteY47" fmla="*/ 929280 h 1147005"/>
                          <a:gd name="connsiteX48" fmla="*/ 686804 w 1899013"/>
                          <a:gd name="connsiteY48" fmla="*/ 926602 h 1147005"/>
                          <a:gd name="connsiteX49" fmla="*/ 715379 w 1899013"/>
                          <a:gd name="connsiteY49" fmla="*/ 902987 h 1147005"/>
                          <a:gd name="connsiteX50" fmla="*/ 784346 w 1899013"/>
                          <a:gd name="connsiteY50" fmla="*/ 895350 h 1147005"/>
                          <a:gd name="connsiteX51" fmla="*/ 831971 w 1899013"/>
                          <a:gd name="connsiteY51" fmla="*/ 866775 h 1147005"/>
                          <a:gd name="connsiteX52" fmla="*/ 1089146 w 1899013"/>
                          <a:gd name="connsiteY52" fmla="*/ 866775 h 1147005"/>
                          <a:gd name="connsiteX53" fmla="*/ 1089146 w 1899013"/>
                          <a:gd name="connsiteY53" fmla="*/ 990600 h 1147005"/>
                          <a:gd name="connsiteX54" fmla="*/ 1089146 w 1899013"/>
                          <a:gd name="connsiteY54" fmla="*/ 1021110 h 1147005"/>
                          <a:gd name="connsiteX55" fmla="*/ 1104386 w 1899013"/>
                          <a:gd name="connsiteY55" fmla="*/ 1057275 h 1147005"/>
                          <a:gd name="connsiteX56" fmla="*/ 1155821 w 1899013"/>
                          <a:gd name="connsiteY56" fmla="*/ 1140840 h 1147005"/>
                          <a:gd name="connsiteX57" fmla="*/ 1193921 w 1899013"/>
                          <a:gd name="connsiteY57" fmla="*/ 1019175 h 1147005"/>
                          <a:gd name="connsiteX58" fmla="*/ 1174871 w 1899013"/>
                          <a:gd name="connsiteY58" fmla="*/ 990600 h 1147005"/>
                          <a:gd name="connsiteX59" fmla="*/ 1193921 w 1899013"/>
                          <a:gd name="connsiteY59" fmla="*/ 1047750 h 1147005"/>
                          <a:gd name="connsiteX60" fmla="*/ 1247261 w 1899013"/>
                          <a:gd name="connsiteY60" fmla="*/ 1116473 h 1147005"/>
                          <a:gd name="connsiteX61" fmla="*/ 1317746 w 1899013"/>
                          <a:gd name="connsiteY61" fmla="*/ 1143000 h 1147005"/>
                          <a:gd name="connsiteX62" fmla="*/ 1289171 w 1899013"/>
                          <a:gd name="connsiteY62" fmla="*/ 1009650 h 1147005"/>
                          <a:gd name="connsiteX63" fmla="*/ 1270121 w 1899013"/>
                          <a:gd name="connsiteY63" fmla="*/ 981075 h 1147005"/>
                          <a:gd name="connsiteX64" fmla="*/ 1289171 w 1899013"/>
                          <a:gd name="connsiteY64" fmla="*/ 876300 h 1147005"/>
                          <a:gd name="connsiteX65" fmla="*/ 1376527 w 1899013"/>
                          <a:gd name="connsiteY65" fmla="*/ 895616 h 1147005"/>
                          <a:gd name="connsiteX66" fmla="*/ 1500626 w 1899013"/>
                          <a:gd name="connsiteY66" fmla="*/ 912427 h 1147005"/>
                          <a:gd name="connsiteX67" fmla="*/ 1651121 w 1899013"/>
                          <a:gd name="connsiteY67" fmla="*/ 885825 h 1147005"/>
                          <a:gd name="connsiteX68" fmla="*/ 1746371 w 1899013"/>
                          <a:gd name="connsiteY68" fmla="*/ 838200 h 1147005"/>
                          <a:gd name="connsiteX69" fmla="*/ 1774946 w 1899013"/>
                          <a:gd name="connsiteY69" fmla="*/ 828675 h 1147005"/>
                          <a:gd name="connsiteX70" fmla="*/ 1813046 w 1899013"/>
                          <a:gd name="connsiteY70" fmla="*/ 771525 h 1147005"/>
                          <a:gd name="connsiteX71" fmla="*/ 1832096 w 1899013"/>
                          <a:gd name="connsiteY71" fmla="*/ 742950 h 1147005"/>
                          <a:gd name="connsiteX72" fmla="*/ 1841621 w 1899013"/>
                          <a:gd name="connsiteY72" fmla="*/ 704850 h 1147005"/>
                          <a:gd name="connsiteX73" fmla="*/ 1822571 w 1899013"/>
                          <a:gd name="connsiteY73" fmla="*/ 466725 h 1147005"/>
                          <a:gd name="connsiteX74" fmla="*/ 1813046 w 1899013"/>
                          <a:gd name="connsiteY74" fmla="*/ 438150 h 1147005"/>
                          <a:gd name="connsiteX75" fmla="*/ 1795901 w 1899013"/>
                          <a:gd name="connsiteY75" fmla="*/ 401947 h 1147005"/>
                          <a:gd name="connsiteX76" fmla="*/ 1774946 w 1899013"/>
                          <a:gd name="connsiteY76" fmla="*/ 371475 h 1147005"/>
                          <a:gd name="connsiteX77" fmla="*/ 1774946 w 1899013"/>
                          <a:gd name="connsiteY77" fmla="*/ 190500 h 1147005"/>
                          <a:gd name="connsiteX78" fmla="*/ 1793996 w 1899013"/>
                          <a:gd name="connsiteY78" fmla="*/ 161925 h 1147005"/>
                          <a:gd name="connsiteX79" fmla="*/ 1822571 w 1899013"/>
                          <a:gd name="connsiteY79" fmla="*/ 142875 h 1147005"/>
                          <a:gd name="connsiteX80" fmla="*/ 1860671 w 1899013"/>
                          <a:gd name="connsiteY80" fmla="*/ 114300 h 1147005"/>
                          <a:gd name="connsiteX81" fmla="*/ 1898771 w 1899013"/>
                          <a:gd name="connsiteY81" fmla="*/ 95250 h 1147005"/>
                          <a:gd name="connsiteX82" fmla="*/ 1851146 w 1899013"/>
                          <a:gd name="connsiteY82" fmla="*/ 51457 h 1147005"/>
                          <a:gd name="connsiteX0" fmla="*/ 1851146 w 1899013"/>
                          <a:gd name="connsiteY0" fmla="*/ 51457 h 1348565"/>
                          <a:gd name="connsiteX1" fmla="*/ 1860671 w 1899013"/>
                          <a:gd name="connsiteY1" fmla="*/ 57150 h 1348565"/>
                          <a:gd name="connsiteX2" fmla="*/ 1784471 w 1899013"/>
                          <a:gd name="connsiteY2" fmla="*/ 9562 h 1348565"/>
                          <a:gd name="connsiteX3" fmla="*/ 1717796 w 1899013"/>
                          <a:gd name="connsiteY3" fmla="*/ 0 h 1348565"/>
                          <a:gd name="connsiteX4" fmla="*/ 1670171 w 1899013"/>
                          <a:gd name="connsiteY4" fmla="*/ 9525 h 1348565"/>
                          <a:gd name="connsiteX5" fmla="*/ 1641596 w 1899013"/>
                          <a:gd name="connsiteY5" fmla="*/ 38100 h 1348565"/>
                          <a:gd name="connsiteX6" fmla="*/ 1611116 w 1899013"/>
                          <a:gd name="connsiteY6" fmla="*/ 74378 h 1348565"/>
                          <a:gd name="connsiteX7" fmla="*/ 1584446 w 1899013"/>
                          <a:gd name="connsiteY7" fmla="*/ 104775 h 1348565"/>
                          <a:gd name="connsiteX8" fmla="*/ 1574921 w 1899013"/>
                          <a:gd name="connsiteY8" fmla="*/ 142875 h 1348565"/>
                          <a:gd name="connsiteX9" fmla="*/ 1555871 w 1899013"/>
                          <a:gd name="connsiteY9" fmla="*/ 171450 h 1348565"/>
                          <a:gd name="connsiteX10" fmla="*/ 1527296 w 1899013"/>
                          <a:gd name="connsiteY10" fmla="*/ 219075 h 1348565"/>
                          <a:gd name="connsiteX11" fmla="*/ 1510151 w 1899013"/>
                          <a:gd name="connsiteY11" fmla="*/ 236265 h 1348565"/>
                          <a:gd name="connsiteX12" fmla="*/ 1479671 w 1899013"/>
                          <a:gd name="connsiteY12" fmla="*/ 276225 h 1348565"/>
                          <a:gd name="connsiteX13" fmla="*/ 1403471 w 1899013"/>
                          <a:gd name="connsiteY13" fmla="*/ 361950 h 1348565"/>
                          <a:gd name="connsiteX14" fmla="*/ 1374896 w 1899013"/>
                          <a:gd name="connsiteY14" fmla="*/ 371475 h 1348565"/>
                          <a:gd name="connsiteX15" fmla="*/ 1317746 w 1899013"/>
                          <a:gd name="connsiteY15" fmla="*/ 409575 h 1348565"/>
                          <a:gd name="connsiteX16" fmla="*/ 1289171 w 1899013"/>
                          <a:gd name="connsiteY16" fmla="*/ 428625 h 1348565"/>
                          <a:gd name="connsiteX17" fmla="*/ 1184396 w 1899013"/>
                          <a:gd name="connsiteY17" fmla="*/ 466725 h 1348565"/>
                          <a:gd name="connsiteX18" fmla="*/ 879596 w 1899013"/>
                          <a:gd name="connsiteY18" fmla="*/ 457200 h 1348565"/>
                          <a:gd name="connsiteX19" fmla="*/ 856736 w 1899013"/>
                          <a:gd name="connsiteY19" fmla="*/ 445778 h 1348565"/>
                          <a:gd name="connsiteX20" fmla="*/ 793871 w 1899013"/>
                          <a:gd name="connsiteY20" fmla="*/ 409575 h 1348565"/>
                          <a:gd name="connsiteX21" fmla="*/ 755771 w 1899013"/>
                          <a:gd name="connsiteY21" fmla="*/ 371475 h 1348565"/>
                          <a:gd name="connsiteX22" fmla="*/ 746246 w 1899013"/>
                          <a:gd name="connsiteY22" fmla="*/ 342900 h 1348565"/>
                          <a:gd name="connsiteX23" fmla="*/ 727196 w 1899013"/>
                          <a:gd name="connsiteY23" fmla="*/ 304800 h 1348565"/>
                          <a:gd name="connsiteX24" fmla="*/ 670046 w 1899013"/>
                          <a:gd name="connsiteY24" fmla="*/ 228600 h 1348565"/>
                          <a:gd name="connsiteX25" fmla="*/ 641471 w 1899013"/>
                          <a:gd name="connsiteY25" fmla="*/ 219075 h 1348565"/>
                          <a:gd name="connsiteX26" fmla="*/ 612896 w 1899013"/>
                          <a:gd name="connsiteY26" fmla="*/ 161925 h 1348565"/>
                          <a:gd name="connsiteX27" fmla="*/ 584321 w 1899013"/>
                          <a:gd name="connsiteY27" fmla="*/ 152400 h 1348565"/>
                          <a:gd name="connsiteX28" fmla="*/ 510026 w 1899013"/>
                          <a:gd name="connsiteY28" fmla="*/ 142950 h 1348565"/>
                          <a:gd name="connsiteX29" fmla="*/ 403346 w 1899013"/>
                          <a:gd name="connsiteY29" fmla="*/ 209550 h 1348565"/>
                          <a:gd name="connsiteX30" fmla="*/ 336671 w 1899013"/>
                          <a:gd name="connsiteY30" fmla="*/ 285750 h 1348565"/>
                          <a:gd name="connsiteX31" fmla="*/ 319526 w 1899013"/>
                          <a:gd name="connsiteY31" fmla="*/ 312428 h 1348565"/>
                          <a:gd name="connsiteX32" fmla="*/ 308096 w 1899013"/>
                          <a:gd name="connsiteY32" fmla="*/ 342900 h 1348565"/>
                          <a:gd name="connsiteX33" fmla="*/ 279521 w 1899013"/>
                          <a:gd name="connsiteY33" fmla="*/ 390525 h 1348565"/>
                          <a:gd name="connsiteX34" fmla="*/ 258566 w 1899013"/>
                          <a:gd name="connsiteY34" fmla="*/ 451545 h 1348565"/>
                          <a:gd name="connsiteX35" fmla="*/ 260471 w 1899013"/>
                          <a:gd name="connsiteY35" fmla="*/ 495300 h 1348565"/>
                          <a:gd name="connsiteX36" fmla="*/ 210411 w 1899013"/>
                          <a:gd name="connsiteY36" fmla="*/ 674863 h 1348565"/>
                          <a:gd name="connsiteX37" fmla="*/ 169876 w 1899013"/>
                          <a:gd name="connsiteY37" fmla="*/ 739962 h 1348565"/>
                          <a:gd name="connsiteX38" fmla="*/ 117525 w 1899013"/>
                          <a:gd name="connsiteY38" fmla="*/ 768537 h 1348565"/>
                          <a:gd name="connsiteX39" fmla="*/ 57467 w 1899013"/>
                          <a:gd name="connsiteY39" fmla="*/ 827200 h 1348565"/>
                          <a:gd name="connsiteX40" fmla="*/ 29436 w 1899013"/>
                          <a:gd name="connsiteY40" fmla="*/ 883625 h 1348565"/>
                          <a:gd name="connsiteX41" fmla="*/ 399536 w 1899013"/>
                          <a:gd name="connsiteY41" fmla="*/ 971550 h 1348565"/>
                          <a:gd name="connsiteX42" fmla="*/ 482339 w 1899013"/>
                          <a:gd name="connsiteY42" fmla="*/ 982257 h 1348565"/>
                          <a:gd name="connsiteX43" fmla="*/ 518148 w 1899013"/>
                          <a:gd name="connsiteY43" fmla="*/ 968937 h 1348565"/>
                          <a:gd name="connsiteX44" fmla="*/ 573306 w 1899013"/>
                          <a:gd name="connsiteY44" fmla="*/ 947585 h 1348565"/>
                          <a:gd name="connsiteX45" fmla="*/ 621705 w 1899013"/>
                          <a:gd name="connsiteY45" fmla="*/ 937310 h 1348565"/>
                          <a:gd name="connsiteX46" fmla="*/ 631946 w 1899013"/>
                          <a:gd name="connsiteY46" fmla="*/ 936915 h 1348565"/>
                          <a:gd name="connsiteX47" fmla="*/ 655938 w 1899013"/>
                          <a:gd name="connsiteY47" fmla="*/ 929280 h 1348565"/>
                          <a:gd name="connsiteX48" fmla="*/ 686804 w 1899013"/>
                          <a:gd name="connsiteY48" fmla="*/ 926602 h 1348565"/>
                          <a:gd name="connsiteX49" fmla="*/ 715379 w 1899013"/>
                          <a:gd name="connsiteY49" fmla="*/ 902987 h 1348565"/>
                          <a:gd name="connsiteX50" fmla="*/ 784346 w 1899013"/>
                          <a:gd name="connsiteY50" fmla="*/ 895350 h 1348565"/>
                          <a:gd name="connsiteX51" fmla="*/ 831971 w 1899013"/>
                          <a:gd name="connsiteY51" fmla="*/ 866775 h 1348565"/>
                          <a:gd name="connsiteX52" fmla="*/ 1089146 w 1899013"/>
                          <a:gd name="connsiteY52" fmla="*/ 866775 h 1348565"/>
                          <a:gd name="connsiteX53" fmla="*/ 1089146 w 1899013"/>
                          <a:gd name="connsiteY53" fmla="*/ 990600 h 1348565"/>
                          <a:gd name="connsiteX54" fmla="*/ 1089146 w 1899013"/>
                          <a:gd name="connsiteY54" fmla="*/ 1021110 h 1348565"/>
                          <a:gd name="connsiteX55" fmla="*/ 1104386 w 1899013"/>
                          <a:gd name="connsiteY55" fmla="*/ 1057275 h 1348565"/>
                          <a:gd name="connsiteX56" fmla="*/ 1160405 w 1899013"/>
                          <a:gd name="connsiteY56" fmla="*/ 1348565 h 1348565"/>
                          <a:gd name="connsiteX57" fmla="*/ 1193921 w 1899013"/>
                          <a:gd name="connsiteY57" fmla="*/ 1019175 h 1348565"/>
                          <a:gd name="connsiteX58" fmla="*/ 1174871 w 1899013"/>
                          <a:gd name="connsiteY58" fmla="*/ 990600 h 1348565"/>
                          <a:gd name="connsiteX59" fmla="*/ 1193921 w 1899013"/>
                          <a:gd name="connsiteY59" fmla="*/ 1047750 h 1348565"/>
                          <a:gd name="connsiteX60" fmla="*/ 1247261 w 1899013"/>
                          <a:gd name="connsiteY60" fmla="*/ 1116473 h 1348565"/>
                          <a:gd name="connsiteX61" fmla="*/ 1317746 w 1899013"/>
                          <a:gd name="connsiteY61" fmla="*/ 1143000 h 1348565"/>
                          <a:gd name="connsiteX62" fmla="*/ 1289171 w 1899013"/>
                          <a:gd name="connsiteY62" fmla="*/ 1009650 h 1348565"/>
                          <a:gd name="connsiteX63" fmla="*/ 1270121 w 1899013"/>
                          <a:gd name="connsiteY63" fmla="*/ 981075 h 1348565"/>
                          <a:gd name="connsiteX64" fmla="*/ 1289171 w 1899013"/>
                          <a:gd name="connsiteY64" fmla="*/ 876300 h 1348565"/>
                          <a:gd name="connsiteX65" fmla="*/ 1376527 w 1899013"/>
                          <a:gd name="connsiteY65" fmla="*/ 895616 h 1348565"/>
                          <a:gd name="connsiteX66" fmla="*/ 1500626 w 1899013"/>
                          <a:gd name="connsiteY66" fmla="*/ 912427 h 1348565"/>
                          <a:gd name="connsiteX67" fmla="*/ 1651121 w 1899013"/>
                          <a:gd name="connsiteY67" fmla="*/ 885825 h 1348565"/>
                          <a:gd name="connsiteX68" fmla="*/ 1746371 w 1899013"/>
                          <a:gd name="connsiteY68" fmla="*/ 838200 h 1348565"/>
                          <a:gd name="connsiteX69" fmla="*/ 1774946 w 1899013"/>
                          <a:gd name="connsiteY69" fmla="*/ 828675 h 1348565"/>
                          <a:gd name="connsiteX70" fmla="*/ 1813046 w 1899013"/>
                          <a:gd name="connsiteY70" fmla="*/ 771525 h 1348565"/>
                          <a:gd name="connsiteX71" fmla="*/ 1832096 w 1899013"/>
                          <a:gd name="connsiteY71" fmla="*/ 742950 h 1348565"/>
                          <a:gd name="connsiteX72" fmla="*/ 1841621 w 1899013"/>
                          <a:gd name="connsiteY72" fmla="*/ 704850 h 1348565"/>
                          <a:gd name="connsiteX73" fmla="*/ 1822571 w 1899013"/>
                          <a:gd name="connsiteY73" fmla="*/ 466725 h 1348565"/>
                          <a:gd name="connsiteX74" fmla="*/ 1813046 w 1899013"/>
                          <a:gd name="connsiteY74" fmla="*/ 438150 h 1348565"/>
                          <a:gd name="connsiteX75" fmla="*/ 1795901 w 1899013"/>
                          <a:gd name="connsiteY75" fmla="*/ 401947 h 1348565"/>
                          <a:gd name="connsiteX76" fmla="*/ 1774946 w 1899013"/>
                          <a:gd name="connsiteY76" fmla="*/ 371475 h 1348565"/>
                          <a:gd name="connsiteX77" fmla="*/ 1774946 w 1899013"/>
                          <a:gd name="connsiteY77" fmla="*/ 190500 h 1348565"/>
                          <a:gd name="connsiteX78" fmla="*/ 1793996 w 1899013"/>
                          <a:gd name="connsiteY78" fmla="*/ 161925 h 1348565"/>
                          <a:gd name="connsiteX79" fmla="*/ 1822571 w 1899013"/>
                          <a:gd name="connsiteY79" fmla="*/ 142875 h 1348565"/>
                          <a:gd name="connsiteX80" fmla="*/ 1860671 w 1899013"/>
                          <a:gd name="connsiteY80" fmla="*/ 114300 h 1348565"/>
                          <a:gd name="connsiteX81" fmla="*/ 1898771 w 1899013"/>
                          <a:gd name="connsiteY81" fmla="*/ 95250 h 1348565"/>
                          <a:gd name="connsiteX82" fmla="*/ 1851146 w 1899013"/>
                          <a:gd name="connsiteY82" fmla="*/ 51457 h 1348565"/>
                          <a:gd name="connsiteX0" fmla="*/ 1851146 w 1899013"/>
                          <a:gd name="connsiteY0" fmla="*/ 51457 h 1385754"/>
                          <a:gd name="connsiteX1" fmla="*/ 1860671 w 1899013"/>
                          <a:gd name="connsiteY1" fmla="*/ 57150 h 1385754"/>
                          <a:gd name="connsiteX2" fmla="*/ 1784471 w 1899013"/>
                          <a:gd name="connsiteY2" fmla="*/ 9562 h 1385754"/>
                          <a:gd name="connsiteX3" fmla="*/ 1717796 w 1899013"/>
                          <a:gd name="connsiteY3" fmla="*/ 0 h 1385754"/>
                          <a:gd name="connsiteX4" fmla="*/ 1670171 w 1899013"/>
                          <a:gd name="connsiteY4" fmla="*/ 9525 h 1385754"/>
                          <a:gd name="connsiteX5" fmla="*/ 1641596 w 1899013"/>
                          <a:gd name="connsiteY5" fmla="*/ 38100 h 1385754"/>
                          <a:gd name="connsiteX6" fmla="*/ 1611116 w 1899013"/>
                          <a:gd name="connsiteY6" fmla="*/ 74378 h 1385754"/>
                          <a:gd name="connsiteX7" fmla="*/ 1584446 w 1899013"/>
                          <a:gd name="connsiteY7" fmla="*/ 104775 h 1385754"/>
                          <a:gd name="connsiteX8" fmla="*/ 1574921 w 1899013"/>
                          <a:gd name="connsiteY8" fmla="*/ 142875 h 1385754"/>
                          <a:gd name="connsiteX9" fmla="*/ 1555871 w 1899013"/>
                          <a:gd name="connsiteY9" fmla="*/ 171450 h 1385754"/>
                          <a:gd name="connsiteX10" fmla="*/ 1527296 w 1899013"/>
                          <a:gd name="connsiteY10" fmla="*/ 219075 h 1385754"/>
                          <a:gd name="connsiteX11" fmla="*/ 1510151 w 1899013"/>
                          <a:gd name="connsiteY11" fmla="*/ 236265 h 1385754"/>
                          <a:gd name="connsiteX12" fmla="*/ 1479671 w 1899013"/>
                          <a:gd name="connsiteY12" fmla="*/ 276225 h 1385754"/>
                          <a:gd name="connsiteX13" fmla="*/ 1403471 w 1899013"/>
                          <a:gd name="connsiteY13" fmla="*/ 361950 h 1385754"/>
                          <a:gd name="connsiteX14" fmla="*/ 1374896 w 1899013"/>
                          <a:gd name="connsiteY14" fmla="*/ 371475 h 1385754"/>
                          <a:gd name="connsiteX15" fmla="*/ 1317746 w 1899013"/>
                          <a:gd name="connsiteY15" fmla="*/ 409575 h 1385754"/>
                          <a:gd name="connsiteX16" fmla="*/ 1289171 w 1899013"/>
                          <a:gd name="connsiteY16" fmla="*/ 428625 h 1385754"/>
                          <a:gd name="connsiteX17" fmla="*/ 1184396 w 1899013"/>
                          <a:gd name="connsiteY17" fmla="*/ 466725 h 1385754"/>
                          <a:gd name="connsiteX18" fmla="*/ 879596 w 1899013"/>
                          <a:gd name="connsiteY18" fmla="*/ 457200 h 1385754"/>
                          <a:gd name="connsiteX19" fmla="*/ 856736 w 1899013"/>
                          <a:gd name="connsiteY19" fmla="*/ 445778 h 1385754"/>
                          <a:gd name="connsiteX20" fmla="*/ 793871 w 1899013"/>
                          <a:gd name="connsiteY20" fmla="*/ 409575 h 1385754"/>
                          <a:gd name="connsiteX21" fmla="*/ 755771 w 1899013"/>
                          <a:gd name="connsiteY21" fmla="*/ 371475 h 1385754"/>
                          <a:gd name="connsiteX22" fmla="*/ 746246 w 1899013"/>
                          <a:gd name="connsiteY22" fmla="*/ 342900 h 1385754"/>
                          <a:gd name="connsiteX23" fmla="*/ 727196 w 1899013"/>
                          <a:gd name="connsiteY23" fmla="*/ 304800 h 1385754"/>
                          <a:gd name="connsiteX24" fmla="*/ 670046 w 1899013"/>
                          <a:gd name="connsiteY24" fmla="*/ 228600 h 1385754"/>
                          <a:gd name="connsiteX25" fmla="*/ 641471 w 1899013"/>
                          <a:gd name="connsiteY25" fmla="*/ 219075 h 1385754"/>
                          <a:gd name="connsiteX26" fmla="*/ 612896 w 1899013"/>
                          <a:gd name="connsiteY26" fmla="*/ 161925 h 1385754"/>
                          <a:gd name="connsiteX27" fmla="*/ 584321 w 1899013"/>
                          <a:gd name="connsiteY27" fmla="*/ 152400 h 1385754"/>
                          <a:gd name="connsiteX28" fmla="*/ 510026 w 1899013"/>
                          <a:gd name="connsiteY28" fmla="*/ 142950 h 1385754"/>
                          <a:gd name="connsiteX29" fmla="*/ 403346 w 1899013"/>
                          <a:gd name="connsiteY29" fmla="*/ 209550 h 1385754"/>
                          <a:gd name="connsiteX30" fmla="*/ 336671 w 1899013"/>
                          <a:gd name="connsiteY30" fmla="*/ 285750 h 1385754"/>
                          <a:gd name="connsiteX31" fmla="*/ 319526 w 1899013"/>
                          <a:gd name="connsiteY31" fmla="*/ 312428 h 1385754"/>
                          <a:gd name="connsiteX32" fmla="*/ 308096 w 1899013"/>
                          <a:gd name="connsiteY32" fmla="*/ 342900 h 1385754"/>
                          <a:gd name="connsiteX33" fmla="*/ 279521 w 1899013"/>
                          <a:gd name="connsiteY33" fmla="*/ 390525 h 1385754"/>
                          <a:gd name="connsiteX34" fmla="*/ 258566 w 1899013"/>
                          <a:gd name="connsiteY34" fmla="*/ 451545 h 1385754"/>
                          <a:gd name="connsiteX35" fmla="*/ 260471 w 1899013"/>
                          <a:gd name="connsiteY35" fmla="*/ 495300 h 1385754"/>
                          <a:gd name="connsiteX36" fmla="*/ 210411 w 1899013"/>
                          <a:gd name="connsiteY36" fmla="*/ 674863 h 1385754"/>
                          <a:gd name="connsiteX37" fmla="*/ 169876 w 1899013"/>
                          <a:gd name="connsiteY37" fmla="*/ 739962 h 1385754"/>
                          <a:gd name="connsiteX38" fmla="*/ 117525 w 1899013"/>
                          <a:gd name="connsiteY38" fmla="*/ 768537 h 1385754"/>
                          <a:gd name="connsiteX39" fmla="*/ 57467 w 1899013"/>
                          <a:gd name="connsiteY39" fmla="*/ 827200 h 1385754"/>
                          <a:gd name="connsiteX40" fmla="*/ 29436 w 1899013"/>
                          <a:gd name="connsiteY40" fmla="*/ 883625 h 1385754"/>
                          <a:gd name="connsiteX41" fmla="*/ 399536 w 1899013"/>
                          <a:gd name="connsiteY41" fmla="*/ 971550 h 1385754"/>
                          <a:gd name="connsiteX42" fmla="*/ 482339 w 1899013"/>
                          <a:gd name="connsiteY42" fmla="*/ 982257 h 1385754"/>
                          <a:gd name="connsiteX43" fmla="*/ 518148 w 1899013"/>
                          <a:gd name="connsiteY43" fmla="*/ 968937 h 1385754"/>
                          <a:gd name="connsiteX44" fmla="*/ 573306 w 1899013"/>
                          <a:gd name="connsiteY44" fmla="*/ 947585 h 1385754"/>
                          <a:gd name="connsiteX45" fmla="*/ 621705 w 1899013"/>
                          <a:gd name="connsiteY45" fmla="*/ 937310 h 1385754"/>
                          <a:gd name="connsiteX46" fmla="*/ 631946 w 1899013"/>
                          <a:gd name="connsiteY46" fmla="*/ 936915 h 1385754"/>
                          <a:gd name="connsiteX47" fmla="*/ 655938 w 1899013"/>
                          <a:gd name="connsiteY47" fmla="*/ 929280 h 1385754"/>
                          <a:gd name="connsiteX48" fmla="*/ 686804 w 1899013"/>
                          <a:gd name="connsiteY48" fmla="*/ 926602 h 1385754"/>
                          <a:gd name="connsiteX49" fmla="*/ 715379 w 1899013"/>
                          <a:gd name="connsiteY49" fmla="*/ 902987 h 1385754"/>
                          <a:gd name="connsiteX50" fmla="*/ 784346 w 1899013"/>
                          <a:gd name="connsiteY50" fmla="*/ 895350 h 1385754"/>
                          <a:gd name="connsiteX51" fmla="*/ 831971 w 1899013"/>
                          <a:gd name="connsiteY51" fmla="*/ 866775 h 1385754"/>
                          <a:gd name="connsiteX52" fmla="*/ 1089146 w 1899013"/>
                          <a:gd name="connsiteY52" fmla="*/ 866775 h 1385754"/>
                          <a:gd name="connsiteX53" fmla="*/ 1089146 w 1899013"/>
                          <a:gd name="connsiteY53" fmla="*/ 990600 h 1385754"/>
                          <a:gd name="connsiteX54" fmla="*/ 1089146 w 1899013"/>
                          <a:gd name="connsiteY54" fmla="*/ 1021110 h 1385754"/>
                          <a:gd name="connsiteX55" fmla="*/ 1104386 w 1899013"/>
                          <a:gd name="connsiteY55" fmla="*/ 1057275 h 1385754"/>
                          <a:gd name="connsiteX56" fmla="*/ 1160405 w 1899013"/>
                          <a:gd name="connsiteY56" fmla="*/ 1348565 h 1385754"/>
                          <a:gd name="connsiteX57" fmla="*/ 1193921 w 1899013"/>
                          <a:gd name="connsiteY57" fmla="*/ 1019175 h 1385754"/>
                          <a:gd name="connsiteX58" fmla="*/ 1174871 w 1899013"/>
                          <a:gd name="connsiteY58" fmla="*/ 990600 h 1385754"/>
                          <a:gd name="connsiteX59" fmla="*/ 1193921 w 1899013"/>
                          <a:gd name="connsiteY59" fmla="*/ 1047750 h 1385754"/>
                          <a:gd name="connsiteX60" fmla="*/ 1247261 w 1899013"/>
                          <a:gd name="connsiteY60" fmla="*/ 1116473 h 1385754"/>
                          <a:gd name="connsiteX61" fmla="*/ 1315454 w 1899013"/>
                          <a:gd name="connsiteY61" fmla="*/ 1384966 h 1385754"/>
                          <a:gd name="connsiteX62" fmla="*/ 1289171 w 1899013"/>
                          <a:gd name="connsiteY62" fmla="*/ 1009650 h 1385754"/>
                          <a:gd name="connsiteX63" fmla="*/ 1270121 w 1899013"/>
                          <a:gd name="connsiteY63" fmla="*/ 981075 h 1385754"/>
                          <a:gd name="connsiteX64" fmla="*/ 1289171 w 1899013"/>
                          <a:gd name="connsiteY64" fmla="*/ 876300 h 1385754"/>
                          <a:gd name="connsiteX65" fmla="*/ 1376527 w 1899013"/>
                          <a:gd name="connsiteY65" fmla="*/ 895616 h 1385754"/>
                          <a:gd name="connsiteX66" fmla="*/ 1500626 w 1899013"/>
                          <a:gd name="connsiteY66" fmla="*/ 912427 h 1385754"/>
                          <a:gd name="connsiteX67" fmla="*/ 1651121 w 1899013"/>
                          <a:gd name="connsiteY67" fmla="*/ 885825 h 1385754"/>
                          <a:gd name="connsiteX68" fmla="*/ 1746371 w 1899013"/>
                          <a:gd name="connsiteY68" fmla="*/ 838200 h 1385754"/>
                          <a:gd name="connsiteX69" fmla="*/ 1774946 w 1899013"/>
                          <a:gd name="connsiteY69" fmla="*/ 828675 h 1385754"/>
                          <a:gd name="connsiteX70" fmla="*/ 1813046 w 1899013"/>
                          <a:gd name="connsiteY70" fmla="*/ 771525 h 1385754"/>
                          <a:gd name="connsiteX71" fmla="*/ 1832096 w 1899013"/>
                          <a:gd name="connsiteY71" fmla="*/ 742950 h 1385754"/>
                          <a:gd name="connsiteX72" fmla="*/ 1841621 w 1899013"/>
                          <a:gd name="connsiteY72" fmla="*/ 704850 h 1385754"/>
                          <a:gd name="connsiteX73" fmla="*/ 1822571 w 1899013"/>
                          <a:gd name="connsiteY73" fmla="*/ 466725 h 1385754"/>
                          <a:gd name="connsiteX74" fmla="*/ 1813046 w 1899013"/>
                          <a:gd name="connsiteY74" fmla="*/ 438150 h 1385754"/>
                          <a:gd name="connsiteX75" fmla="*/ 1795901 w 1899013"/>
                          <a:gd name="connsiteY75" fmla="*/ 401947 h 1385754"/>
                          <a:gd name="connsiteX76" fmla="*/ 1774946 w 1899013"/>
                          <a:gd name="connsiteY76" fmla="*/ 371475 h 1385754"/>
                          <a:gd name="connsiteX77" fmla="*/ 1774946 w 1899013"/>
                          <a:gd name="connsiteY77" fmla="*/ 190500 h 1385754"/>
                          <a:gd name="connsiteX78" fmla="*/ 1793996 w 1899013"/>
                          <a:gd name="connsiteY78" fmla="*/ 161925 h 1385754"/>
                          <a:gd name="connsiteX79" fmla="*/ 1822571 w 1899013"/>
                          <a:gd name="connsiteY79" fmla="*/ 142875 h 1385754"/>
                          <a:gd name="connsiteX80" fmla="*/ 1860671 w 1899013"/>
                          <a:gd name="connsiteY80" fmla="*/ 114300 h 1385754"/>
                          <a:gd name="connsiteX81" fmla="*/ 1898771 w 1899013"/>
                          <a:gd name="connsiteY81" fmla="*/ 95250 h 1385754"/>
                          <a:gd name="connsiteX82" fmla="*/ 1851146 w 1899013"/>
                          <a:gd name="connsiteY82" fmla="*/ 51457 h 1385754"/>
                          <a:gd name="connsiteX0" fmla="*/ 1851146 w 1899013"/>
                          <a:gd name="connsiteY0" fmla="*/ 51457 h 1385754"/>
                          <a:gd name="connsiteX1" fmla="*/ 1860671 w 1899013"/>
                          <a:gd name="connsiteY1" fmla="*/ 57150 h 1385754"/>
                          <a:gd name="connsiteX2" fmla="*/ 1784471 w 1899013"/>
                          <a:gd name="connsiteY2" fmla="*/ 9562 h 1385754"/>
                          <a:gd name="connsiteX3" fmla="*/ 1717796 w 1899013"/>
                          <a:gd name="connsiteY3" fmla="*/ 0 h 1385754"/>
                          <a:gd name="connsiteX4" fmla="*/ 1670171 w 1899013"/>
                          <a:gd name="connsiteY4" fmla="*/ 9525 h 1385754"/>
                          <a:gd name="connsiteX5" fmla="*/ 1641596 w 1899013"/>
                          <a:gd name="connsiteY5" fmla="*/ 38100 h 1385754"/>
                          <a:gd name="connsiteX6" fmla="*/ 1611116 w 1899013"/>
                          <a:gd name="connsiteY6" fmla="*/ 74378 h 1385754"/>
                          <a:gd name="connsiteX7" fmla="*/ 1584446 w 1899013"/>
                          <a:gd name="connsiteY7" fmla="*/ 104775 h 1385754"/>
                          <a:gd name="connsiteX8" fmla="*/ 1574921 w 1899013"/>
                          <a:gd name="connsiteY8" fmla="*/ 142875 h 1385754"/>
                          <a:gd name="connsiteX9" fmla="*/ 1555871 w 1899013"/>
                          <a:gd name="connsiteY9" fmla="*/ 171450 h 1385754"/>
                          <a:gd name="connsiteX10" fmla="*/ 1527296 w 1899013"/>
                          <a:gd name="connsiteY10" fmla="*/ 219075 h 1385754"/>
                          <a:gd name="connsiteX11" fmla="*/ 1510151 w 1899013"/>
                          <a:gd name="connsiteY11" fmla="*/ 236265 h 1385754"/>
                          <a:gd name="connsiteX12" fmla="*/ 1479671 w 1899013"/>
                          <a:gd name="connsiteY12" fmla="*/ 276225 h 1385754"/>
                          <a:gd name="connsiteX13" fmla="*/ 1403471 w 1899013"/>
                          <a:gd name="connsiteY13" fmla="*/ 361950 h 1385754"/>
                          <a:gd name="connsiteX14" fmla="*/ 1374896 w 1899013"/>
                          <a:gd name="connsiteY14" fmla="*/ 371475 h 1385754"/>
                          <a:gd name="connsiteX15" fmla="*/ 1317746 w 1899013"/>
                          <a:gd name="connsiteY15" fmla="*/ 409575 h 1385754"/>
                          <a:gd name="connsiteX16" fmla="*/ 1289171 w 1899013"/>
                          <a:gd name="connsiteY16" fmla="*/ 428625 h 1385754"/>
                          <a:gd name="connsiteX17" fmla="*/ 1184396 w 1899013"/>
                          <a:gd name="connsiteY17" fmla="*/ 466725 h 1385754"/>
                          <a:gd name="connsiteX18" fmla="*/ 879596 w 1899013"/>
                          <a:gd name="connsiteY18" fmla="*/ 457200 h 1385754"/>
                          <a:gd name="connsiteX19" fmla="*/ 856736 w 1899013"/>
                          <a:gd name="connsiteY19" fmla="*/ 445778 h 1385754"/>
                          <a:gd name="connsiteX20" fmla="*/ 793871 w 1899013"/>
                          <a:gd name="connsiteY20" fmla="*/ 409575 h 1385754"/>
                          <a:gd name="connsiteX21" fmla="*/ 755771 w 1899013"/>
                          <a:gd name="connsiteY21" fmla="*/ 371475 h 1385754"/>
                          <a:gd name="connsiteX22" fmla="*/ 746246 w 1899013"/>
                          <a:gd name="connsiteY22" fmla="*/ 342900 h 1385754"/>
                          <a:gd name="connsiteX23" fmla="*/ 727196 w 1899013"/>
                          <a:gd name="connsiteY23" fmla="*/ 304800 h 1385754"/>
                          <a:gd name="connsiteX24" fmla="*/ 670046 w 1899013"/>
                          <a:gd name="connsiteY24" fmla="*/ 228600 h 1385754"/>
                          <a:gd name="connsiteX25" fmla="*/ 641471 w 1899013"/>
                          <a:gd name="connsiteY25" fmla="*/ 219075 h 1385754"/>
                          <a:gd name="connsiteX26" fmla="*/ 612896 w 1899013"/>
                          <a:gd name="connsiteY26" fmla="*/ 161925 h 1385754"/>
                          <a:gd name="connsiteX27" fmla="*/ 584321 w 1899013"/>
                          <a:gd name="connsiteY27" fmla="*/ 152400 h 1385754"/>
                          <a:gd name="connsiteX28" fmla="*/ 510026 w 1899013"/>
                          <a:gd name="connsiteY28" fmla="*/ 142950 h 1385754"/>
                          <a:gd name="connsiteX29" fmla="*/ 403346 w 1899013"/>
                          <a:gd name="connsiteY29" fmla="*/ 209550 h 1385754"/>
                          <a:gd name="connsiteX30" fmla="*/ 336671 w 1899013"/>
                          <a:gd name="connsiteY30" fmla="*/ 285750 h 1385754"/>
                          <a:gd name="connsiteX31" fmla="*/ 319526 w 1899013"/>
                          <a:gd name="connsiteY31" fmla="*/ 312428 h 1385754"/>
                          <a:gd name="connsiteX32" fmla="*/ 308096 w 1899013"/>
                          <a:gd name="connsiteY32" fmla="*/ 342900 h 1385754"/>
                          <a:gd name="connsiteX33" fmla="*/ 279521 w 1899013"/>
                          <a:gd name="connsiteY33" fmla="*/ 390525 h 1385754"/>
                          <a:gd name="connsiteX34" fmla="*/ 258566 w 1899013"/>
                          <a:gd name="connsiteY34" fmla="*/ 451545 h 1385754"/>
                          <a:gd name="connsiteX35" fmla="*/ 260471 w 1899013"/>
                          <a:gd name="connsiteY35" fmla="*/ 495300 h 1385754"/>
                          <a:gd name="connsiteX36" fmla="*/ 210411 w 1899013"/>
                          <a:gd name="connsiteY36" fmla="*/ 674863 h 1385754"/>
                          <a:gd name="connsiteX37" fmla="*/ 169876 w 1899013"/>
                          <a:gd name="connsiteY37" fmla="*/ 739962 h 1385754"/>
                          <a:gd name="connsiteX38" fmla="*/ 117525 w 1899013"/>
                          <a:gd name="connsiteY38" fmla="*/ 768537 h 1385754"/>
                          <a:gd name="connsiteX39" fmla="*/ 57467 w 1899013"/>
                          <a:gd name="connsiteY39" fmla="*/ 827200 h 1385754"/>
                          <a:gd name="connsiteX40" fmla="*/ 29436 w 1899013"/>
                          <a:gd name="connsiteY40" fmla="*/ 883625 h 1385754"/>
                          <a:gd name="connsiteX41" fmla="*/ 399536 w 1899013"/>
                          <a:gd name="connsiteY41" fmla="*/ 971550 h 1385754"/>
                          <a:gd name="connsiteX42" fmla="*/ 482339 w 1899013"/>
                          <a:gd name="connsiteY42" fmla="*/ 982257 h 1385754"/>
                          <a:gd name="connsiteX43" fmla="*/ 518148 w 1899013"/>
                          <a:gd name="connsiteY43" fmla="*/ 968937 h 1385754"/>
                          <a:gd name="connsiteX44" fmla="*/ 573306 w 1899013"/>
                          <a:gd name="connsiteY44" fmla="*/ 947585 h 1385754"/>
                          <a:gd name="connsiteX45" fmla="*/ 621705 w 1899013"/>
                          <a:gd name="connsiteY45" fmla="*/ 937310 h 1385754"/>
                          <a:gd name="connsiteX46" fmla="*/ 631946 w 1899013"/>
                          <a:gd name="connsiteY46" fmla="*/ 936915 h 1385754"/>
                          <a:gd name="connsiteX47" fmla="*/ 655938 w 1899013"/>
                          <a:gd name="connsiteY47" fmla="*/ 929280 h 1385754"/>
                          <a:gd name="connsiteX48" fmla="*/ 686804 w 1899013"/>
                          <a:gd name="connsiteY48" fmla="*/ 926602 h 1385754"/>
                          <a:gd name="connsiteX49" fmla="*/ 715379 w 1899013"/>
                          <a:gd name="connsiteY49" fmla="*/ 902987 h 1385754"/>
                          <a:gd name="connsiteX50" fmla="*/ 784346 w 1899013"/>
                          <a:gd name="connsiteY50" fmla="*/ 895350 h 1385754"/>
                          <a:gd name="connsiteX51" fmla="*/ 831971 w 1899013"/>
                          <a:gd name="connsiteY51" fmla="*/ 866775 h 1385754"/>
                          <a:gd name="connsiteX52" fmla="*/ 1089146 w 1899013"/>
                          <a:gd name="connsiteY52" fmla="*/ 866775 h 1385754"/>
                          <a:gd name="connsiteX53" fmla="*/ 1089146 w 1899013"/>
                          <a:gd name="connsiteY53" fmla="*/ 990600 h 1385754"/>
                          <a:gd name="connsiteX54" fmla="*/ 1089146 w 1899013"/>
                          <a:gd name="connsiteY54" fmla="*/ 1021110 h 1385754"/>
                          <a:gd name="connsiteX55" fmla="*/ 1104386 w 1899013"/>
                          <a:gd name="connsiteY55" fmla="*/ 1057275 h 1385754"/>
                          <a:gd name="connsiteX56" fmla="*/ 1160405 w 1899013"/>
                          <a:gd name="connsiteY56" fmla="*/ 1348565 h 1385754"/>
                          <a:gd name="connsiteX57" fmla="*/ 1193921 w 1899013"/>
                          <a:gd name="connsiteY57" fmla="*/ 1019175 h 1385754"/>
                          <a:gd name="connsiteX58" fmla="*/ 1174871 w 1899013"/>
                          <a:gd name="connsiteY58" fmla="*/ 990600 h 1385754"/>
                          <a:gd name="connsiteX59" fmla="*/ 1193921 w 1899013"/>
                          <a:gd name="connsiteY59" fmla="*/ 1047750 h 1385754"/>
                          <a:gd name="connsiteX60" fmla="*/ 1247261 w 1899013"/>
                          <a:gd name="connsiteY60" fmla="*/ 1116473 h 1385754"/>
                          <a:gd name="connsiteX61" fmla="*/ 1315454 w 1899013"/>
                          <a:gd name="connsiteY61" fmla="*/ 1384966 h 1385754"/>
                          <a:gd name="connsiteX62" fmla="*/ 1289171 w 1899013"/>
                          <a:gd name="connsiteY62" fmla="*/ 1009650 h 1385754"/>
                          <a:gd name="connsiteX63" fmla="*/ 1270121 w 1899013"/>
                          <a:gd name="connsiteY63" fmla="*/ 981075 h 1385754"/>
                          <a:gd name="connsiteX64" fmla="*/ 1332713 w 1899013"/>
                          <a:gd name="connsiteY64" fmla="*/ 965326 h 1385754"/>
                          <a:gd name="connsiteX65" fmla="*/ 1376527 w 1899013"/>
                          <a:gd name="connsiteY65" fmla="*/ 895616 h 1385754"/>
                          <a:gd name="connsiteX66" fmla="*/ 1500626 w 1899013"/>
                          <a:gd name="connsiteY66" fmla="*/ 912427 h 1385754"/>
                          <a:gd name="connsiteX67" fmla="*/ 1651121 w 1899013"/>
                          <a:gd name="connsiteY67" fmla="*/ 885825 h 1385754"/>
                          <a:gd name="connsiteX68" fmla="*/ 1746371 w 1899013"/>
                          <a:gd name="connsiteY68" fmla="*/ 838200 h 1385754"/>
                          <a:gd name="connsiteX69" fmla="*/ 1774946 w 1899013"/>
                          <a:gd name="connsiteY69" fmla="*/ 828675 h 1385754"/>
                          <a:gd name="connsiteX70" fmla="*/ 1813046 w 1899013"/>
                          <a:gd name="connsiteY70" fmla="*/ 771525 h 1385754"/>
                          <a:gd name="connsiteX71" fmla="*/ 1832096 w 1899013"/>
                          <a:gd name="connsiteY71" fmla="*/ 742950 h 1385754"/>
                          <a:gd name="connsiteX72" fmla="*/ 1841621 w 1899013"/>
                          <a:gd name="connsiteY72" fmla="*/ 704850 h 1385754"/>
                          <a:gd name="connsiteX73" fmla="*/ 1822571 w 1899013"/>
                          <a:gd name="connsiteY73" fmla="*/ 466725 h 1385754"/>
                          <a:gd name="connsiteX74" fmla="*/ 1813046 w 1899013"/>
                          <a:gd name="connsiteY74" fmla="*/ 438150 h 1385754"/>
                          <a:gd name="connsiteX75" fmla="*/ 1795901 w 1899013"/>
                          <a:gd name="connsiteY75" fmla="*/ 401947 h 1385754"/>
                          <a:gd name="connsiteX76" fmla="*/ 1774946 w 1899013"/>
                          <a:gd name="connsiteY76" fmla="*/ 371475 h 1385754"/>
                          <a:gd name="connsiteX77" fmla="*/ 1774946 w 1899013"/>
                          <a:gd name="connsiteY77" fmla="*/ 190500 h 1385754"/>
                          <a:gd name="connsiteX78" fmla="*/ 1793996 w 1899013"/>
                          <a:gd name="connsiteY78" fmla="*/ 161925 h 1385754"/>
                          <a:gd name="connsiteX79" fmla="*/ 1822571 w 1899013"/>
                          <a:gd name="connsiteY79" fmla="*/ 142875 h 1385754"/>
                          <a:gd name="connsiteX80" fmla="*/ 1860671 w 1899013"/>
                          <a:gd name="connsiteY80" fmla="*/ 114300 h 1385754"/>
                          <a:gd name="connsiteX81" fmla="*/ 1898771 w 1899013"/>
                          <a:gd name="connsiteY81" fmla="*/ 95250 h 1385754"/>
                          <a:gd name="connsiteX82" fmla="*/ 1851146 w 1899013"/>
                          <a:gd name="connsiteY82" fmla="*/ 51457 h 1385754"/>
                          <a:gd name="connsiteX0" fmla="*/ 1851146 w 1899013"/>
                          <a:gd name="connsiteY0" fmla="*/ 51457 h 1385754"/>
                          <a:gd name="connsiteX1" fmla="*/ 1860671 w 1899013"/>
                          <a:gd name="connsiteY1" fmla="*/ 57150 h 1385754"/>
                          <a:gd name="connsiteX2" fmla="*/ 1784471 w 1899013"/>
                          <a:gd name="connsiteY2" fmla="*/ 9562 h 1385754"/>
                          <a:gd name="connsiteX3" fmla="*/ 1717796 w 1899013"/>
                          <a:gd name="connsiteY3" fmla="*/ 0 h 1385754"/>
                          <a:gd name="connsiteX4" fmla="*/ 1670171 w 1899013"/>
                          <a:gd name="connsiteY4" fmla="*/ 9525 h 1385754"/>
                          <a:gd name="connsiteX5" fmla="*/ 1641596 w 1899013"/>
                          <a:gd name="connsiteY5" fmla="*/ 38100 h 1385754"/>
                          <a:gd name="connsiteX6" fmla="*/ 1611116 w 1899013"/>
                          <a:gd name="connsiteY6" fmla="*/ 74378 h 1385754"/>
                          <a:gd name="connsiteX7" fmla="*/ 1584446 w 1899013"/>
                          <a:gd name="connsiteY7" fmla="*/ 104775 h 1385754"/>
                          <a:gd name="connsiteX8" fmla="*/ 1574921 w 1899013"/>
                          <a:gd name="connsiteY8" fmla="*/ 142875 h 1385754"/>
                          <a:gd name="connsiteX9" fmla="*/ 1555871 w 1899013"/>
                          <a:gd name="connsiteY9" fmla="*/ 171450 h 1385754"/>
                          <a:gd name="connsiteX10" fmla="*/ 1527296 w 1899013"/>
                          <a:gd name="connsiteY10" fmla="*/ 219075 h 1385754"/>
                          <a:gd name="connsiteX11" fmla="*/ 1510151 w 1899013"/>
                          <a:gd name="connsiteY11" fmla="*/ 236265 h 1385754"/>
                          <a:gd name="connsiteX12" fmla="*/ 1479671 w 1899013"/>
                          <a:gd name="connsiteY12" fmla="*/ 276225 h 1385754"/>
                          <a:gd name="connsiteX13" fmla="*/ 1403471 w 1899013"/>
                          <a:gd name="connsiteY13" fmla="*/ 361950 h 1385754"/>
                          <a:gd name="connsiteX14" fmla="*/ 1374896 w 1899013"/>
                          <a:gd name="connsiteY14" fmla="*/ 371475 h 1385754"/>
                          <a:gd name="connsiteX15" fmla="*/ 1317746 w 1899013"/>
                          <a:gd name="connsiteY15" fmla="*/ 409575 h 1385754"/>
                          <a:gd name="connsiteX16" fmla="*/ 1289171 w 1899013"/>
                          <a:gd name="connsiteY16" fmla="*/ 428625 h 1385754"/>
                          <a:gd name="connsiteX17" fmla="*/ 1184396 w 1899013"/>
                          <a:gd name="connsiteY17" fmla="*/ 466725 h 1385754"/>
                          <a:gd name="connsiteX18" fmla="*/ 879596 w 1899013"/>
                          <a:gd name="connsiteY18" fmla="*/ 457200 h 1385754"/>
                          <a:gd name="connsiteX19" fmla="*/ 856736 w 1899013"/>
                          <a:gd name="connsiteY19" fmla="*/ 445778 h 1385754"/>
                          <a:gd name="connsiteX20" fmla="*/ 793871 w 1899013"/>
                          <a:gd name="connsiteY20" fmla="*/ 409575 h 1385754"/>
                          <a:gd name="connsiteX21" fmla="*/ 755771 w 1899013"/>
                          <a:gd name="connsiteY21" fmla="*/ 371475 h 1385754"/>
                          <a:gd name="connsiteX22" fmla="*/ 746246 w 1899013"/>
                          <a:gd name="connsiteY22" fmla="*/ 342900 h 1385754"/>
                          <a:gd name="connsiteX23" fmla="*/ 727196 w 1899013"/>
                          <a:gd name="connsiteY23" fmla="*/ 304800 h 1385754"/>
                          <a:gd name="connsiteX24" fmla="*/ 670046 w 1899013"/>
                          <a:gd name="connsiteY24" fmla="*/ 228600 h 1385754"/>
                          <a:gd name="connsiteX25" fmla="*/ 641471 w 1899013"/>
                          <a:gd name="connsiteY25" fmla="*/ 219075 h 1385754"/>
                          <a:gd name="connsiteX26" fmla="*/ 612896 w 1899013"/>
                          <a:gd name="connsiteY26" fmla="*/ 161925 h 1385754"/>
                          <a:gd name="connsiteX27" fmla="*/ 584321 w 1899013"/>
                          <a:gd name="connsiteY27" fmla="*/ 152400 h 1385754"/>
                          <a:gd name="connsiteX28" fmla="*/ 510026 w 1899013"/>
                          <a:gd name="connsiteY28" fmla="*/ 142950 h 1385754"/>
                          <a:gd name="connsiteX29" fmla="*/ 403346 w 1899013"/>
                          <a:gd name="connsiteY29" fmla="*/ 209550 h 1385754"/>
                          <a:gd name="connsiteX30" fmla="*/ 336671 w 1899013"/>
                          <a:gd name="connsiteY30" fmla="*/ 285750 h 1385754"/>
                          <a:gd name="connsiteX31" fmla="*/ 319526 w 1899013"/>
                          <a:gd name="connsiteY31" fmla="*/ 312428 h 1385754"/>
                          <a:gd name="connsiteX32" fmla="*/ 308096 w 1899013"/>
                          <a:gd name="connsiteY32" fmla="*/ 342900 h 1385754"/>
                          <a:gd name="connsiteX33" fmla="*/ 279521 w 1899013"/>
                          <a:gd name="connsiteY33" fmla="*/ 390525 h 1385754"/>
                          <a:gd name="connsiteX34" fmla="*/ 258566 w 1899013"/>
                          <a:gd name="connsiteY34" fmla="*/ 451545 h 1385754"/>
                          <a:gd name="connsiteX35" fmla="*/ 260471 w 1899013"/>
                          <a:gd name="connsiteY35" fmla="*/ 495300 h 1385754"/>
                          <a:gd name="connsiteX36" fmla="*/ 210411 w 1899013"/>
                          <a:gd name="connsiteY36" fmla="*/ 674863 h 1385754"/>
                          <a:gd name="connsiteX37" fmla="*/ 169876 w 1899013"/>
                          <a:gd name="connsiteY37" fmla="*/ 739962 h 1385754"/>
                          <a:gd name="connsiteX38" fmla="*/ 117525 w 1899013"/>
                          <a:gd name="connsiteY38" fmla="*/ 768537 h 1385754"/>
                          <a:gd name="connsiteX39" fmla="*/ 57467 w 1899013"/>
                          <a:gd name="connsiteY39" fmla="*/ 827200 h 1385754"/>
                          <a:gd name="connsiteX40" fmla="*/ 29436 w 1899013"/>
                          <a:gd name="connsiteY40" fmla="*/ 883625 h 1385754"/>
                          <a:gd name="connsiteX41" fmla="*/ 399536 w 1899013"/>
                          <a:gd name="connsiteY41" fmla="*/ 971550 h 1385754"/>
                          <a:gd name="connsiteX42" fmla="*/ 482339 w 1899013"/>
                          <a:gd name="connsiteY42" fmla="*/ 982257 h 1385754"/>
                          <a:gd name="connsiteX43" fmla="*/ 518148 w 1899013"/>
                          <a:gd name="connsiteY43" fmla="*/ 968937 h 1385754"/>
                          <a:gd name="connsiteX44" fmla="*/ 573306 w 1899013"/>
                          <a:gd name="connsiteY44" fmla="*/ 947585 h 1385754"/>
                          <a:gd name="connsiteX45" fmla="*/ 621705 w 1899013"/>
                          <a:gd name="connsiteY45" fmla="*/ 937310 h 1385754"/>
                          <a:gd name="connsiteX46" fmla="*/ 631946 w 1899013"/>
                          <a:gd name="connsiteY46" fmla="*/ 936915 h 1385754"/>
                          <a:gd name="connsiteX47" fmla="*/ 655938 w 1899013"/>
                          <a:gd name="connsiteY47" fmla="*/ 929280 h 1385754"/>
                          <a:gd name="connsiteX48" fmla="*/ 686804 w 1899013"/>
                          <a:gd name="connsiteY48" fmla="*/ 926602 h 1385754"/>
                          <a:gd name="connsiteX49" fmla="*/ 715379 w 1899013"/>
                          <a:gd name="connsiteY49" fmla="*/ 902987 h 1385754"/>
                          <a:gd name="connsiteX50" fmla="*/ 784346 w 1899013"/>
                          <a:gd name="connsiteY50" fmla="*/ 895350 h 1385754"/>
                          <a:gd name="connsiteX51" fmla="*/ 831971 w 1899013"/>
                          <a:gd name="connsiteY51" fmla="*/ 866775 h 1385754"/>
                          <a:gd name="connsiteX52" fmla="*/ 1089146 w 1899013"/>
                          <a:gd name="connsiteY52" fmla="*/ 866775 h 1385754"/>
                          <a:gd name="connsiteX53" fmla="*/ 1089146 w 1899013"/>
                          <a:gd name="connsiteY53" fmla="*/ 990600 h 1385754"/>
                          <a:gd name="connsiteX54" fmla="*/ 1089146 w 1899013"/>
                          <a:gd name="connsiteY54" fmla="*/ 1021110 h 1385754"/>
                          <a:gd name="connsiteX55" fmla="*/ 1104386 w 1899013"/>
                          <a:gd name="connsiteY55" fmla="*/ 1057275 h 1385754"/>
                          <a:gd name="connsiteX56" fmla="*/ 1160405 w 1899013"/>
                          <a:gd name="connsiteY56" fmla="*/ 1348565 h 1385754"/>
                          <a:gd name="connsiteX57" fmla="*/ 1193921 w 1899013"/>
                          <a:gd name="connsiteY57" fmla="*/ 1019175 h 1385754"/>
                          <a:gd name="connsiteX58" fmla="*/ 1174871 w 1899013"/>
                          <a:gd name="connsiteY58" fmla="*/ 990600 h 1385754"/>
                          <a:gd name="connsiteX59" fmla="*/ 1193921 w 1899013"/>
                          <a:gd name="connsiteY59" fmla="*/ 1047750 h 1385754"/>
                          <a:gd name="connsiteX60" fmla="*/ 1247261 w 1899013"/>
                          <a:gd name="connsiteY60" fmla="*/ 1116473 h 1385754"/>
                          <a:gd name="connsiteX61" fmla="*/ 1315454 w 1899013"/>
                          <a:gd name="connsiteY61" fmla="*/ 1384966 h 1385754"/>
                          <a:gd name="connsiteX62" fmla="*/ 1289171 w 1899013"/>
                          <a:gd name="connsiteY62" fmla="*/ 1009650 h 1385754"/>
                          <a:gd name="connsiteX63" fmla="*/ 1270121 w 1899013"/>
                          <a:gd name="connsiteY63" fmla="*/ 981075 h 1385754"/>
                          <a:gd name="connsiteX64" fmla="*/ 1332713 w 1899013"/>
                          <a:gd name="connsiteY64" fmla="*/ 965326 h 1385754"/>
                          <a:gd name="connsiteX65" fmla="*/ 1433821 w 1899013"/>
                          <a:gd name="connsiteY65" fmla="*/ 989206 h 1385754"/>
                          <a:gd name="connsiteX66" fmla="*/ 1500626 w 1899013"/>
                          <a:gd name="connsiteY66" fmla="*/ 912427 h 1385754"/>
                          <a:gd name="connsiteX67" fmla="*/ 1651121 w 1899013"/>
                          <a:gd name="connsiteY67" fmla="*/ 885825 h 1385754"/>
                          <a:gd name="connsiteX68" fmla="*/ 1746371 w 1899013"/>
                          <a:gd name="connsiteY68" fmla="*/ 838200 h 1385754"/>
                          <a:gd name="connsiteX69" fmla="*/ 1774946 w 1899013"/>
                          <a:gd name="connsiteY69" fmla="*/ 828675 h 1385754"/>
                          <a:gd name="connsiteX70" fmla="*/ 1813046 w 1899013"/>
                          <a:gd name="connsiteY70" fmla="*/ 771525 h 1385754"/>
                          <a:gd name="connsiteX71" fmla="*/ 1832096 w 1899013"/>
                          <a:gd name="connsiteY71" fmla="*/ 742950 h 1385754"/>
                          <a:gd name="connsiteX72" fmla="*/ 1841621 w 1899013"/>
                          <a:gd name="connsiteY72" fmla="*/ 704850 h 1385754"/>
                          <a:gd name="connsiteX73" fmla="*/ 1822571 w 1899013"/>
                          <a:gd name="connsiteY73" fmla="*/ 466725 h 1385754"/>
                          <a:gd name="connsiteX74" fmla="*/ 1813046 w 1899013"/>
                          <a:gd name="connsiteY74" fmla="*/ 438150 h 1385754"/>
                          <a:gd name="connsiteX75" fmla="*/ 1795901 w 1899013"/>
                          <a:gd name="connsiteY75" fmla="*/ 401947 h 1385754"/>
                          <a:gd name="connsiteX76" fmla="*/ 1774946 w 1899013"/>
                          <a:gd name="connsiteY76" fmla="*/ 371475 h 1385754"/>
                          <a:gd name="connsiteX77" fmla="*/ 1774946 w 1899013"/>
                          <a:gd name="connsiteY77" fmla="*/ 190500 h 1385754"/>
                          <a:gd name="connsiteX78" fmla="*/ 1793996 w 1899013"/>
                          <a:gd name="connsiteY78" fmla="*/ 161925 h 1385754"/>
                          <a:gd name="connsiteX79" fmla="*/ 1822571 w 1899013"/>
                          <a:gd name="connsiteY79" fmla="*/ 142875 h 1385754"/>
                          <a:gd name="connsiteX80" fmla="*/ 1860671 w 1899013"/>
                          <a:gd name="connsiteY80" fmla="*/ 114300 h 1385754"/>
                          <a:gd name="connsiteX81" fmla="*/ 1898771 w 1899013"/>
                          <a:gd name="connsiteY81" fmla="*/ 95250 h 1385754"/>
                          <a:gd name="connsiteX82" fmla="*/ 1851146 w 1899013"/>
                          <a:gd name="connsiteY82" fmla="*/ 51457 h 1385754"/>
                          <a:gd name="connsiteX0" fmla="*/ 1851146 w 1899013"/>
                          <a:gd name="connsiteY0" fmla="*/ 51457 h 1385754"/>
                          <a:gd name="connsiteX1" fmla="*/ 1860671 w 1899013"/>
                          <a:gd name="connsiteY1" fmla="*/ 57150 h 1385754"/>
                          <a:gd name="connsiteX2" fmla="*/ 1784471 w 1899013"/>
                          <a:gd name="connsiteY2" fmla="*/ 9562 h 1385754"/>
                          <a:gd name="connsiteX3" fmla="*/ 1717796 w 1899013"/>
                          <a:gd name="connsiteY3" fmla="*/ 0 h 1385754"/>
                          <a:gd name="connsiteX4" fmla="*/ 1670171 w 1899013"/>
                          <a:gd name="connsiteY4" fmla="*/ 9525 h 1385754"/>
                          <a:gd name="connsiteX5" fmla="*/ 1641596 w 1899013"/>
                          <a:gd name="connsiteY5" fmla="*/ 38100 h 1385754"/>
                          <a:gd name="connsiteX6" fmla="*/ 1611116 w 1899013"/>
                          <a:gd name="connsiteY6" fmla="*/ 74378 h 1385754"/>
                          <a:gd name="connsiteX7" fmla="*/ 1584446 w 1899013"/>
                          <a:gd name="connsiteY7" fmla="*/ 104775 h 1385754"/>
                          <a:gd name="connsiteX8" fmla="*/ 1574921 w 1899013"/>
                          <a:gd name="connsiteY8" fmla="*/ 142875 h 1385754"/>
                          <a:gd name="connsiteX9" fmla="*/ 1555871 w 1899013"/>
                          <a:gd name="connsiteY9" fmla="*/ 171450 h 1385754"/>
                          <a:gd name="connsiteX10" fmla="*/ 1527296 w 1899013"/>
                          <a:gd name="connsiteY10" fmla="*/ 219075 h 1385754"/>
                          <a:gd name="connsiteX11" fmla="*/ 1510151 w 1899013"/>
                          <a:gd name="connsiteY11" fmla="*/ 236265 h 1385754"/>
                          <a:gd name="connsiteX12" fmla="*/ 1479671 w 1899013"/>
                          <a:gd name="connsiteY12" fmla="*/ 276225 h 1385754"/>
                          <a:gd name="connsiteX13" fmla="*/ 1403471 w 1899013"/>
                          <a:gd name="connsiteY13" fmla="*/ 361950 h 1385754"/>
                          <a:gd name="connsiteX14" fmla="*/ 1374896 w 1899013"/>
                          <a:gd name="connsiteY14" fmla="*/ 371475 h 1385754"/>
                          <a:gd name="connsiteX15" fmla="*/ 1317746 w 1899013"/>
                          <a:gd name="connsiteY15" fmla="*/ 409575 h 1385754"/>
                          <a:gd name="connsiteX16" fmla="*/ 1289171 w 1899013"/>
                          <a:gd name="connsiteY16" fmla="*/ 428625 h 1385754"/>
                          <a:gd name="connsiteX17" fmla="*/ 1184396 w 1899013"/>
                          <a:gd name="connsiteY17" fmla="*/ 466725 h 1385754"/>
                          <a:gd name="connsiteX18" fmla="*/ 879596 w 1899013"/>
                          <a:gd name="connsiteY18" fmla="*/ 457200 h 1385754"/>
                          <a:gd name="connsiteX19" fmla="*/ 856736 w 1899013"/>
                          <a:gd name="connsiteY19" fmla="*/ 445778 h 1385754"/>
                          <a:gd name="connsiteX20" fmla="*/ 793871 w 1899013"/>
                          <a:gd name="connsiteY20" fmla="*/ 409575 h 1385754"/>
                          <a:gd name="connsiteX21" fmla="*/ 755771 w 1899013"/>
                          <a:gd name="connsiteY21" fmla="*/ 371475 h 1385754"/>
                          <a:gd name="connsiteX22" fmla="*/ 746246 w 1899013"/>
                          <a:gd name="connsiteY22" fmla="*/ 342900 h 1385754"/>
                          <a:gd name="connsiteX23" fmla="*/ 727196 w 1899013"/>
                          <a:gd name="connsiteY23" fmla="*/ 304800 h 1385754"/>
                          <a:gd name="connsiteX24" fmla="*/ 670046 w 1899013"/>
                          <a:gd name="connsiteY24" fmla="*/ 228600 h 1385754"/>
                          <a:gd name="connsiteX25" fmla="*/ 641471 w 1899013"/>
                          <a:gd name="connsiteY25" fmla="*/ 219075 h 1385754"/>
                          <a:gd name="connsiteX26" fmla="*/ 612896 w 1899013"/>
                          <a:gd name="connsiteY26" fmla="*/ 161925 h 1385754"/>
                          <a:gd name="connsiteX27" fmla="*/ 584321 w 1899013"/>
                          <a:gd name="connsiteY27" fmla="*/ 152400 h 1385754"/>
                          <a:gd name="connsiteX28" fmla="*/ 510026 w 1899013"/>
                          <a:gd name="connsiteY28" fmla="*/ 142950 h 1385754"/>
                          <a:gd name="connsiteX29" fmla="*/ 403346 w 1899013"/>
                          <a:gd name="connsiteY29" fmla="*/ 209550 h 1385754"/>
                          <a:gd name="connsiteX30" fmla="*/ 336671 w 1899013"/>
                          <a:gd name="connsiteY30" fmla="*/ 285750 h 1385754"/>
                          <a:gd name="connsiteX31" fmla="*/ 319526 w 1899013"/>
                          <a:gd name="connsiteY31" fmla="*/ 312428 h 1385754"/>
                          <a:gd name="connsiteX32" fmla="*/ 308096 w 1899013"/>
                          <a:gd name="connsiteY32" fmla="*/ 342900 h 1385754"/>
                          <a:gd name="connsiteX33" fmla="*/ 279521 w 1899013"/>
                          <a:gd name="connsiteY33" fmla="*/ 390525 h 1385754"/>
                          <a:gd name="connsiteX34" fmla="*/ 258566 w 1899013"/>
                          <a:gd name="connsiteY34" fmla="*/ 451545 h 1385754"/>
                          <a:gd name="connsiteX35" fmla="*/ 260471 w 1899013"/>
                          <a:gd name="connsiteY35" fmla="*/ 495300 h 1385754"/>
                          <a:gd name="connsiteX36" fmla="*/ 210411 w 1899013"/>
                          <a:gd name="connsiteY36" fmla="*/ 674863 h 1385754"/>
                          <a:gd name="connsiteX37" fmla="*/ 169876 w 1899013"/>
                          <a:gd name="connsiteY37" fmla="*/ 739962 h 1385754"/>
                          <a:gd name="connsiteX38" fmla="*/ 117525 w 1899013"/>
                          <a:gd name="connsiteY38" fmla="*/ 768537 h 1385754"/>
                          <a:gd name="connsiteX39" fmla="*/ 57467 w 1899013"/>
                          <a:gd name="connsiteY39" fmla="*/ 827200 h 1385754"/>
                          <a:gd name="connsiteX40" fmla="*/ 29436 w 1899013"/>
                          <a:gd name="connsiteY40" fmla="*/ 883625 h 1385754"/>
                          <a:gd name="connsiteX41" fmla="*/ 399536 w 1899013"/>
                          <a:gd name="connsiteY41" fmla="*/ 971550 h 1385754"/>
                          <a:gd name="connsiteX42" fmla="*/ 482339 w 1899013"/>
                          <a:gd name="connsiteY42" fmla="*/ 982257 h 1385754"/>
                          <a:gd name="connsiteX43" fmla="*/ 518148 w 1899013"/>
                          <a:gd name="connsiteY43" fmla="*/ 968937 h 1385754"/>
                          <a:gd name="connsiteX44" fmla="*/ 573306 w 1899013"/>
                          <a:gd name="connsiteY44" fmla="*/ 947585 h 1385754"/>
                          <a:gd name="connsiteX45" fmla="*/ 621705 w 1899013"/>
                          <a:gd name="connsiteY45" fmla="*/ 937310 h 1385754"/>
                          <a:gd name="connsiteX46" fmla="*/ 631946 w 1899013"/>
                          <a:gd name="connsiteY46" fmla="*/ 936915 h 1385754"/>
                          <a:gd name="connsiteX47" fmla="*/ 655938 w 1899013"/>
                          <a:gd name="connsiteY47" fmla="*/ 929280 h 1385754"/>
                          <a:gd name="connsiteX48" fmla="*/ 686804 w 1899013"/>
                          <a:gd name="connsiteY48" fmla="*/ 926602 h 1385754"/>
                          <a:gd name="connsiteX49" fmla="*/ 715379 w 1899013"/>
                          <a:gd name="connsiteY49" fmla="*/ 902987 h 1385754"/>
                          <a:gd name="connsiteX50" fmla="*/ 784346 w 1899013"/>
                          <a:gd name="connsiteY50" fmla="*/ 895350 h 1385754"/>
                          <a:gd name="connsiteX51" fmla="*/ 831971 w 1899013"/>
                          <a:gd name="connsiteY51" fmla="*/ 866775 h 1385754"/>
                          <a:gd name="connsiteX52" fmla="*/ 1089146 w 1899013"/>
                          <a:gd name="connsiteY52" fmla="*/ 866775 h 1385754"/>
                          <a:gd name="connsiteX53" fmla="*/ 1089146 w 1899013"/>
                          <a:gd name="connsiteY53" fmla="*/ 990600 h 1385754"/>
                          <a:gd name="connsiteX54" fmla="*/ 1089146 w 1899013"/>
                          <a:gd name="connsiteY54" fmla="*/ 1021110 h 1385754"/>
                          <a:gd name="connsiteX55" fmla="*/ 1104386 w 1899013"/>
                          <a:gd name="connsiteY55" fmla="*/ 1057275 h 1385754"/>
                          <a:gd name="connsiteX56" fmla="*/ 1160405 w 1899013"/>
                          <a:gd name="connsiteY56" fmla="*/ 1348565 h 1385754"/>
                          <a:gd name="connsiteX57" fmla="*/ 1193921 w 1899013"/>
                          <a:gd name="connsiteY57" fmla="*/ 1019175 h 1385754"/>
                          <a:gd name="connsiteX58" fmla="*/ 1174871 w 1899013"/>
                          <a:gd name="connsiteY58" fmla="*/ 990600 h 1385754"/>
                          <a:gd name="connsiteX59" fmla="*/ 1193921 w 1899013"/>
                          <a:gd name="connsiteY59" fmla="*/ 1047750 h 1385754"/>
                          <a:gd name="connsiteX60" fmla="*/ 1247261 w 1899013"/>
                          <a:gd name="connsiteY60" fmla="*/ 1116473 h 1385754"/>
                          <a:gd name="connsiteX61" fmla="*/ 1315454 w 1899013"/>
                          <a:gd name="connsiteY61" fmla="*/ 1384966 h 1385754"/>
                          <a:gd name="connsiteX62" fmla="*/ 1289171 w 1899013"/>
                          <a:gd name="connsiteY62" fmla="*/ 1009650 h 1385754"/>
                          <a:gd name="connsiteX63" fmla="*/ 1270121 w 1899013"/>
                          <a:gd name="connsiteY63" fmla="*/ 981075 h 1385754"/>
                          <a:gd name="connsiteX64" fmla="*/ 1332713 w 1899013"/>
                          <a:gd name="connsiteY64" fmla="*/ 965326 h 1385754"/>
                          <a:gd name="connsiteX65" fmla="*/ 1433821 w 1899013"/>
                          <a:gd name="connsiteY65" fmla="*/ 989206 h 1385754"/>
                          <a:gd name="connsiteX66" fmla="*/ 1535002 w 1899013"/>
                          <a:gd name="connsiteY66" fmla="*/ 960364 h 1385754"/>
                          <a:gd name="connsiteX67" fmla="*/ 1651121 w 1899013"/>
                          <a:gd name="connsiteY67" fmla="*/ 885825 h 1385754"/>
                          <a:gd name="connsiteX68" fmla="*/ 1746371 w 1899013"/>
                          <a:gd name="connsiteY68" fmla="*/ 838200 h 1385754"/>
                          <a:gd name="connsiteX69" fmla="*/ 1774946 w 1899013"/>
                          <a:gd name="connsiteY69" fmla="*/ 828675 h 1385754"/>
                          <a:gd name="connsiteX70" fmla="*/ 1813046 w 1899013"/>
                          <a:gd name="connsiteY70" fmla="*/ 771525 h 1385754"/>
                          <a:gd name="connsiteX71" fmla="*/ 1832096 w 1899013"/>
                          <a:gd name="connsiteY71" fmla="*/ 742950 h 1385754"/>
                          <a:gd name="connsiteX72" fmla="*/ 1841621 w 1899013"/>
                          <a:gd name="connsiteY72" fmla="*/ 704850 h 1385754"/>
                          <a:gd name="connsiteX73" fmla="*/ 1822571 w 1899013"/>
                          <a:gd name="connsiteY73" fmla="*/ 466725 h 1385754"/>
                          <a:gd name="connsiteX74" fmla="*/ 1813046 w 1899013"/>
                          <a:gd name="connsiteY74" fmla="*/ 438150 h 1385754"/>
                          <a:gd name="connsiteX75" fmla="*/ 1795901 w 1899013"/>
                          <a:gd name="connsiteY75" fmla="*/ 401947 h 1385754"/>
                          <a:gd name="connsiteX76" fmla="*/ 1774946 w 1899013"/>
                          <a:gd name="connsiteY76" fmla="*/ 371475 h 1385754"/>
                          <a:gd name="connsiteX77" fmla="*/ 1774946 w 1899013"/>
                          <a:gd name="connsiteY77" fmla="*/ 190500 h 1385754"/>
                          <a:gd name="connsiteX78" fmla="*/ 1793996 w 1899013"/>
                          <a:gd name="connsiteY78" fmla="*/ 161925 h 1385754"/>
                          <a:gd name="connsiteX79" fmla="*/ 1822571 w 1899013"/>
                          <a:gd name="connsiteY79" fmla="*/ 142875 h 1385754"/>
                          <a:gd name="connsiteX80" fmla="*/ 1860671 w 1899013"/>
                          <a:gd name="connsiteY80" fmla="*/ 114300 h 1385754"/>
                          <a:gd name="connsiteX81" fmla="*/ 1898771 w 1899013"/>
                          <a:gd name="connsiteY81" fmla="*/ 95250 h 1385754"/>
                          <a:gd name="connsiteX82" fmla="*/ 1851146 w 1899013"/>
                          <a:gd name="connsiteY82" fmla="*/ 51457 h 1385754"/>
                          <a:gd name="connsiteX0" fmla="*/ 1851146 w 1899013"/>
                          <a:gd name="connsiteY0" fmla="*/ 51457 h 1385754"/>
                          <a:gd name="connsiteX1" fmla="*/ 1860671 w 1899013"/>
                          <a:gd name="connsiteY1" fmla="*/ 57150 h 1385754"/>
                          <a:gd name="connsiteX2" fmla="*/ 1784471 w 1899013"/>
                          <a:gd name="connsiteY2" fmla="*/ 9562 h 1385754"/>
                          <a:gd name="connsiteX3" fmla="*/ 1717796 w 1899013"/>
                          <a:gd name="connsiteY3" fmla="*/ 0 h 1385754"/>
                          <a:gd name="connsiteX4" fmla="*/ 1670171 w 1899013"/>
                          <a:gd name="connsiteY4" fmla="*/ 9525 h 1385754"/>
                          <a:gd name="connsiteX5" fmla="*/ 1641596 w 1899013"/>
                          <a:gd name="connsiteY5" fmla="*/ 38100 h 1385754"/>
                          <a:gd name="connsiteX6" fmla="*/ 1611116 w 1899013"/>
                          <a:gd name="connsiteY6" fmla="*/ 74378 h 1385754"/>
                          <a:gd name="connsiteX7" fmla="*/ 1584446 w 1899013"/>
                          <a:gd name="connsiteY7" fmla="*/ 104775 h 1385754"/>
                          <a:gd name="connsiteX8" fmla="*/ 1574921 w 1899013"/>
                          <a:gd name="connsiteY8" fmla="*/ 142875 h 1385754"/>
                          <a:gd name="connsiteX9" fmla="*/ 1555871 w 1899013"/>
                          <a:gd name="connsiteY9" fmla="*/ 171450 h 1385754"/>
                          <a:gd name="connsiteX10" fmla="*/ 1527296 w 1899013"/>
                          <a:gd name="connsiteY10" fmla="*/ 219075 h 1385754"/>
                          <a:gd name="connsiteX11" fmla="*/ 1510151 w 1899013"/>
                          <a:gd name="connsiteY11" fmla="*/ 236265 h 1385754"/>
                          <a:gd name="connsiteX12" fmla="*/ 1479671 w 1899013"/>
                          <a:gd name="connsiteY12" fmla="*/ 276225 h 1385754"/>
                          <a:gd name="connsiteX13" fmla="*/ 1403471 w 1899013"/>
                          <a:gd name="connsiteY13" fmla="*/ 361950 h 1385754"/>
                          <a:gd name="connsiteX14" fmla="*/ 1374896 w 1899013"/>
                          <a:gd name="connsiteY14" fmla="*/ 371475 h 1385754"/>
                          <a:gd name="connsiteX15" fmla="*/ 1317746 w 1899013"/>
                          <a:gd name="connsiteY15" fmla="*/ 409575 h 1385754"/>
                          <a:gd name="connsiteX16" fmla="*/ 1289171 w 1899013"/>
                          <a:gd name="connsiteY16" fmla="*/ 428625 h 1385754"/>
                          <a:gd name="connsiteX17" fmla="*/ 1184396 w 1899013"/>
                          <a:gd name="connsiteY17" fmla="*/ 466725 h 1385754"/>
                          <a:gd name="connsiteX18" fmla="*/ 879596 w 1899013"/>
                          <a:gd name="connsiteY18" fmla="*/ 457200 h 1385754"/>
                          <a:gd name="connsiteX19" fmla="*/ 856736 w 1899013"/>
                          <a:gd name="connsiteY19" fmla="*/ 445778 h 1385754"/>
                          <a:gd name="connsiteX20" fmla="*/ 793871 w 1899013"/>
                          <a:gd name="connsiteY20" fmla="*/ 409575 h 1385754"/>
                          <a:gd name="connsiteX21" fmla="*/ 755771 w 1899013"/>
                          <a:gd name="connsiteY21" fmla="*/ 371475 h 1385754"/>
                          <a:gd name="connsiteX22" fmla="*/ 746246 w 1899013"/>
                          <a:gd name="connsiteY22" fmla="*/ 342900 h 1385754"/>
                          <a:gd name="connsiteX23" fmla="*/ 727196 w 1899013"/>
                          <a:gd name="connsiteY23" fmla="*/ 304800 h 1385754"/>
                          <a:gd name="connsiteX24" fmla="*/ 670046 w 1899013"/>
                          <a:gd name="connsiteY24" fmla="*/ 228600 h 1385754"/>
                          <a:gd name="connsiteX25" fmla="*/ 641471 w 1899013"/>
                          <a:gd name="connsiteY25" fmla="*/ 219075 h 1385754"/>
                          <a:gd name="connsiteX26" fmla="*/ 612896 w 1899013"/>
                          <a:gd name="connsiteY26" fmla="*/ 161925 h 1385754"/>
                          <a:gd name="connsiteX27" fmla="*/ 584321 w 1899013"/>
                          <a:gd name="connsiteY27" fmla="*/ 152400 h 1385754"/>
                          <a:gd name="connsiteX28" fmla="*/ 510026 w 1899013"/>
                          <a:gd name="connsiteY28" fmla="*/ 142950 h 1385754"/>
                          <a:gd name="connsiteX29" fmla="*/ 403346 w 1899013"/>
                          <a:gd name="connsiteY29" fmla="*/ 209550 h 1385754"/>
                          <a:gd name="connsiteX30" fmla="*/ 336671 w 1899013"/>
                          <a:gd name="connsiteY30" fmla="*/ 285750 h 1385754"/>
                          <a:gd name="connsiteX31" fmla="*/ 319526 w 1899013"/>
                          <a:gd name="connsiteY31" fmla="*/ 312428 h 1385754"/>
                          <a:gd name="connsiteX32" fmla="*/ 308096 w 1899013"/>
                          <a:gd name="connsiteY32" fmla="*/ 342900 h 1385754"/>
                          <a:gd name="connsiteX33" fmla="*/ 279521 w 1899013"/>
                          <a:gd name="connsiteY33" fmla="*/ 390525 h 1385754"/>
                          <a:gd name="connsiteX34" fmla="*/ 258566 w 1899013"/>
                          <a:gd name="connsiteY34" fmla="*/ 451545 h 1385754"/>
                          <a:gd name="connsiteX35" fmla="*/ 260471 w 1899013"/>
                          <a:gd name="connsiteY35" fmla="*/ 495300 h 1385754"/>
                          <a:gd name="connsiteX36" fmla="*/ 210411 w 1899013"/>
                          <a:gd name="connsiteY36" fmla="*/ 674863 h 1385754"/>
                          <a:gd name="connsiteX37" fmla="*/ 169876 w 1899013"/>
                          <a:gd name="connsiteY37" fmla="*/ 739962 h 1385754"/>
                          <a:gd name="connsiteX38" fmla="*/ 117525 w 1899013"/>
                          <a:gd name="connsiteY38" fmla="*/ 768537 h 1385754"/>
                          <a:gd name="connsiteX39" fmla="*/ 57467 w 1899013"/>
                          <a:gd name="connsiteY39" fmla="*/ 827200 h 1385754"/>
                          <a:gd name="connsiteX40" fmla="*/ 29436 w 1899013"/>
                          <a:gd name="connsiteY40" fmla="*/ 883625 h 1385754"/>
                          <a:gd name="connsiteX41" fmla="*/ 399536 w 1899013"/>
                          <a:gd name="connsiteY41" fmla="*/ 971550 h 1385754"/>
                          <a:gd name="connsiteX42" fmla="*/ 482339 w 1899013"/>
                          <a:gd name="connsiteY42" fmla="*/ 982257 h 1385754"/>
                          <a:gd name="connsiteX43" fmla="*/ 518148 w 1899013"/>
                          <a:gd name="connsiteY43" fmla="*/ 968937 h 1385754"/>
                          <a:gd name="connsiteX44" fmla="*/ 573306 w 1899013"/>
                          <a:gd name="connsiteY44" fmla="*/ 947585 h 1385754"/>
                          <a:gd name="connsiteX45" fmla="*/ 621705 w 1899013"/>
                          <a:gd name="connsiteY45" fmla="*/ 937310 h 1385754"/>
                          <a:gd name="connsiteX46" fmla="*/ 631946 w 1899013"/>
                          <a:gd name="connsiteY46" fmla="*/ 936915 h 1385754"/>
                          <a:gd name="connsiteX47" fmla="*/ 655938 w 1899013"/>
                          <a:gd name="connsiteY47" fmla="*/ 929280 h 1385754"/>
                          <a:gd name="connsiteX48" fmla="*/ 686804 w 1899013"/>
                          <a:gd name="connsiteY48" fmla="*/ 926602 h 1385754"/>
                          <a:gd name="connsiteX49" fmla="*/ 715379 w 1899013"/>
                          <a:gd name="connsiteY49" fmla="*/ 902987 h 1385754"/>
                          <a:gd name="connsiteX50" fmla="*/ 784346 w 1899013"/>
                          <a:gd name="connsiteY50" fmla="*/ 895350 h 1385754"/>
                          <a:gd name="connsiteX51" fmla="*/ 831971 w 1899013"/>
                          <a:gd name="connsiteY51" fmla="*/ 866775 h 1385754"/>
                          <a:gd name="connsiteX52" fmla="*/ 1089146 w 1899013"/>
                          <a:gd name="connsiteY52" fmla="*/ 866775 h 1385754"/>
                          <a:gd name="connsiteX53" fmla="*/ 1089146 w 1899013"/>
                          <a:gd name="connsiteY53" fmla="*/ 990600 h 1385754"/>
                          <a:gd name="connsiteX54" fmla="*/ 1089146 w 1899013"/>
                          <a:gd name="connsiteY54" fmla="*/ 1021110 h 1385754"/>
                          <a:gd name="connsiteX55" fmla="*/ 1104386 w 1899013"/>
                          <a:gd name="connsiteY55" fmla="*/ 1057275 h 1385754"/>
                          <a:gd name="connsiteX56" fmla="*/ 1160405 w 1899013"/>
                          <a:gd name="connsiteY56" fmla="*/ 1348565 h 1385754"/>
                          <a:gd name="connsiteX57" fmla="*/ 1193921 w 1899013"/>
                          <a:gd name="connsiteY57" fmla="*/ 1019175 h 1385754"/>
                          <a:gd name="connsiteX58" fmla="*/ 1174871 w 1899013"/>
                          <a:gd name="connsiteY58" fmla="*/ 990600 h 1385754"/>
                          <a:gd name="connsiteX59" fmla="*/ 1193921 w 1899013"/>
                          <a:gd name="connsiteY59" fmla="*/ 1047750 h 1385754"/>
                          <a:gd name="connsiteX60" fmla="*/ 1247261 w 1899013"/>
                          <a:gd name="connsiteY60" fmla="*/ 1116473 h 1385754"/>
                          <a:gd name="connsiteX61" fmla="*/ 1315454 w 1899013"/>
                          <a:gd name="connsiteY61" fmla="*/ 1384966 h 1385754"/>
                          <a:gd name="connsiteX62" fmla="*/ 1289171 w 1899013"/>
                          <a:gd name="connsiteY62" fmla="*/ 1009650 h 1385754"/>
                          <a:gd name="connsiteX63" fmla="*/ 1270121 w 1899013"/>
                          <a:gd name="connsiteY63" fmla="*/ 981075 h 1385754"/>
                          <a:gd name="connsiteX64" fmla="*/ 1332713 w 1899013"/>
                          <a:gd name="connsiteY64" fmla="*/ 965326 h 1385754"/>
                          <a:gd name="connsiteX65" fmla="*/ 1433821 w 1899013"/>
                          <a:gd name="connsiteY65" fmla="*/ 989206 h 1385754"/>
                          <a:gd name="connsiteX66" fmla="*/ 1535002 w 1899013"/>
                          <a:gd name="connsiteY66" fmla="*/ 960364 h 1385754"/>
                          <a:gd name="connsiteX67" fmla="*/ 1680913 w 1899013"/>
                          <a:gd name="connsiteY67" fmla="*/ 908653 h 1385754"/>
                          <a:gd name="connsiteX68" fmla="*/ 1746371 w 1899013"/>
                          <a:gd name="connsiteY68" fmla="*/ 838200 h 1385754"/>
                          <a:gd name="connsiteX69" fmla="*/ 1774946 w 1899013"/>
                          <a:gd name="connsiteY69" fmla="*/ 828675 h 1385754"/>
                          <a:gd name="connsiteX70" fmla="*/ 1813046 w 1899013"/>
                          <a:gd name="connsiteY70" fmla="*/ 771525 h 1385754"/>
                          <a:gd name="connsiteX71" fmla="*/ 1832096 w 1899013"/>
                          <a:gd name="connsiteY71" fmla="*/ 742950 h 1385754"/>
                          <a:gd name="connsiteX72" fmla="*/ 1841621 w 1899013"/>
                          <a:gd name="connsiteY72" fmla="*/ 704850 h 1385754"/>
                          <a:gd name="connsiteX73" fmla="*/ 1822571 w 1899013"/>
                          <a:gd name="connsiteY73" fmla="*/ 466725 h 1385754"/>
                          <a:gd name="connsiteX74" fmla="*/ 1813046 w 1899013"/>
                          <a:gd name="connsiteY74" fmla="*/ 438150 h 1385754"/>
                          <a:gd name="connsiteX75" fmla="*/ 1795901 w 1899013"/>
                          <a:gd name="connsiteY75" fmla="*/ 401947 h 1385754"/>
                          <a:gd name="connsiteX76" fmla="*/ 1774946 w 1899013"/>
                          <a:gd name="connsiteY76" fmla="*/ 371475 h 1385754"/>
                          <a:gd name="connsiteX77" fmla="*/ 1774946 w 1899013"/>
                          <a:gd name="connsiteY77" fmla="*/ 190500 h 1385754"/>
                          <a:gd name="connsiteX78" fmla="*/ 1793996 w 1899013"/>
                          <a:gd name="connsiteY78" fmla="*/ 161925 h 1385754"/>
                          <a:gd name="connsiteX79" fmla="*/ 1822571 w 1899013"/>
                          <a:gd name="connsiteY79" fmla="*/ 142875 h 1385754"/>
                          <a:gd name="connsiteX80" fmla="*/ 1860671 w 1899013"/>
                          <a:gd name="connsiteY80" fmla="*/ 114300 h 1385754"/>
                          <a:gd name="connsiteX81" fmla="*/ 1898771 w 1899013"/>
                          <a:gd name="connsiteY81" fmla="*/ 95250 h 1385754"/>
                          <a:gd name="connsiteX82" fmla="*/ 1851146 w 1899013"/>
                          <a:gd name="connsiteY82" fmla="*/ 51457 h 1385754"/>
                          <a:gd name="connsiteX0" fmla="*/ 1851146 w 1899013"/>
                          <a:gd name="connsiteY0" fmla="*/ 51457 h 1384969"/>
                          <a:gd name="connsiteX1" fmla="*/ 1860671 w 1899013"/>
                          <a:gd name="connsiteY1" fmla="*/ 57150 h 1384969"/>
                          <a:gd name="connsiteX2" fmla="*/ 1784471 w 1899013"/>
                          <a:gd name="connsiteY2" fmla="*/ 9562 h 1384969"/>
                          <a:gd name="connsiteX3" fmla="*/ 1717796 w 1899013"/>
                          <a:gd name="connsiteY3" fmla="*/ 0 h 1384969"/>
                          <a:gd name="connsiteX4" fmla="*/ 1670171 w 1899013"/>
                          <a:gd name="connsiteY4" fmla="*/ 9525 h 1384969"/>
                          <a:gd name="connsiteX5" fmla="*/ 1641596 w 1899013"/>
                          <a:gd name="connsiteY5" fmla="*/ 38100 h 1384969"/>
                          <a:gd name="connsiteX6" fmla="*/ 1611116 w 1899013"/>
                          <a:gd name="connsiteY6" fmla="*/ 74378 h 1384969"/>
                          <a:gd name="connsiteX7" fmla="*/ 1584446 w 1899013"/>
                          <a:gd name="connsiteY7" fmla="*/ 104775 h 1384969"/>
                          <a:gd name="connsiteX8" fmla="*/ 1574921 w 1899013"/>
                          <a:gd name="connsiteY8" fmla="*/ 142875 h 1384969"/>
                          <a:gd name="connsiteX9" fmla="*/ 1555871 w 1899013"/>
                          <a:gd name="connsiteY9" fmla="*/ 171450 h 1384969"/>
                          <a:gd name="connsiteX10" fmla="*/ 1527296 w 1899013"/>
                          <a:gd name="connsiteY10" fmla="*/ 219075 h 1384969"/>
                          <a:gd name="connsiteX11" fmla="*/ 1510151 w 1899013"/>
                          <a:gd name="connsiteY11" fmla="*/ 236265 h 1384969"/>
                          <a:gd name="connsiteX12" fmla="*/ 1479671 w 1899013"/>
                          <a:gd name="connsiteY12" fmla="*/ 276225 h 1384969"/>
                          <a:gd name="connsiteX13" fmla="*/ 1403471 w 1899013"/>
                          <a:gd name="connsiteY13" fmla="*/ 361950 h 1384969"/>
                          <a:gd name="connsiteX14" fmla="*/ 1374896 w 1899013"/>
                          <a:gd name="connsiteY14" fmla="*/ 371475 h 1384969"/>
                          <a:gd name="connsiteX15" fmla="*/ 1317746 w 1899013"/>
                          <a:gd name="connsiteY15" fmla="*/ 409575 h 1384969"/>
                          <a:gd name="connsiteX16" fmla="*/ 1289171 w 1899013"/>
                          <a:gd name="connsiteY16" fmla="*/ 428625 h 1384969"/>
                          <a:gd name="connsiteX17" fmla="*/ 1184396 w 1899013"/>
                          <a:gd name="connsiteY17" fmla="*/ 466725 h 1384969"/>
                          <a:gd name="connsiteX18" fmla="*/ 879596 w 1899013"/>
                          <a:gd name="connsiteY18" fmla="*/ 457200 h 1384969"/>
                          <a:gd name="connsiteX19" fmla="*/ 856736 w 1899013"/>
                          <a:gd name="connsiteY19" fmla="*/ 445778 h 1384969"/>
                          <a:gd name="connsiteX20" fmla="*/ 793871 w 1899013"/>
                          <a:gd name="connsiteY20" fmla="*/ 409575 h 1384969"/>
                          <a:gd name="connsiteX21" fmla="*/ 755771 w 1899013"/>
                          <a:gd name="connsiteY21" fmla="*/ 371475 h 1384969"/>
                          <a:gd name="connsiteX22" fmla="*/ 746246 w 1899013"/>
                          <a:gd name="connsiteY22" fmla="*/ 342900 h 1384969"/>
                          <a:gd name="connsiteX23" fmla="*/ 727196 w 1899013"/>
                          <a:gd name="connsiteY23" fmla="*/ 304800 h 1384969"/>
                          <a:gd name="connsiteX24" fmla="*/ 670046 w 1899013"/>
                          <a:gd name="connsiteY24" fmla="*/ 228600 h 1384969"/>
                          <a:gd name="connsiteX25" fmla="*/ 641471 w 1899013"/>
                          <a:gd name="connsiteY25" fmla="*/ 219075 h 1384969"/>
                          <a:gd name="connsiteX26" fmla="*/ 612896 w 1899013"/>
                          <a:gd name="connsiteY26" fmla="*/ 161925 h 1384969"/>
                          <a:gd name="connsiteX27" fmla="*/ 584321 w 1899013"/>
                          <a:gd name="connsiteY27" fmla="*/ 152400 h 1384969"/>
                          <a:gd name="connsiteX28" fmla="*/ 510026 w 1899013"/>
                          <a:gd name="connsiteY28" fmla="*/ 142950 h 1384969"/>
                          <a:gd name="connsiteX29" fmla="*/ 403346 w 1899013"/>
                          <a:gd name="connsiteY29" fmla="*/ 209550 h 1384969"/>
                          <a:gd name="connsiteX30" fmla="*/ 336671 w 1899013"/>
                          <a:gd name="connsiteY30" fmla="*/ 285750 h 1384969"/>
                          <a:gd name="connsiteX31" fmla="*/ 319526 w 1899013"/>
                          <a:gd name="connsiteY31" fmla="*/ 312428 h 1384969"/>
                          <a:gd name="connsiteX32" fmla="*/ 308096 w 1899013"/>
                          <a:gd name="connsiteY32" fmla="*/ 342900 h 1384969"/>
                          <a:gd name="connsiteX33" fmla="*/ 279521 w 1899013"/>
                          <a:gd name="connsiteY33" fmla="*/ 390525 h 1384969"/>
                          <a:gd name="connsiteX34" fmla="*/ 258566 w 1899013"/>
                          <a:gd name="connsiteY34" fmla="*/ 451545 h 1384969"/>
                          <a:gd name="connsiteX35" fmla="*/ 260471 w 1899013"/>
                          <a:gd name="connsiteY35" fmla="*/ 495300 h 1384969"/>
                          <a:gd name="connsiteX36" fmla="*/ 210411 w 1899013"/>
                          <a:gd name="connsiteY36" fmla="*/ 674863 h 1384969"/>
                          <a:gd name="connsiteX37" fmla="*/ 169876 w 1899013"/>
                          <a:gd name="connsiteY37" fmla="*/ 739962 h 1384969"/>
                          <a:gd name="connsiteX38" fmla="*/ 117525 w 1899013"/>
                          <a:gd name="connsiteY38" fmla="*/ 768537 h 1384969"/>
                          <a:gd name="connsiteX39" fmla="*/ 57467 w 1899013"/>
                          <a:gd name="connsiteY39" fmla="*/ 827200 h 1384969"/>
                          <a:gd name="connsiteX40" fmla="*/ 29436 w 1899013"/>
                          <a:gd name="connsiteY40" fmla="*/ 883625 h 1384969"/>
                          <a:gd name="connsiteX41" fmla="*/ 399536 w 1899013"/>
                          <a:gd name="connsiteY41" fmla="*/ 971550 h 1384969"/>
                          <a:gd name="connsiteX42" fmla="*/ 482339 w 1899013"/>
                          <a:gd name="connsiteY42" fmla="*/ 982257 h 1384969"/>
                          <a:gd name="connsiteX43" fmla="*/ 518148 w 1899013"/>
                          <a:gd name="connsiteY43" fmla="*/ 968937 h 1384969"/>
                          <a:gd name="connsiteX44" fmla="*/ 573306 w 1899013"/>
                          <a:gd name="connsiteY44" fmla="*/ 947585 h 1384969"/>
                          <a:gd name="connsiteX45" fmla="*/ 621705 w 1899013"/>
                          <a:gd name="connsiteY45" fmla="*/ 937310 h 1384969"/>
                          <a:gd name="connsiteX46" fmla="*/ 631946 w 1899013"/>
                          <a:gd name="connsiteY46" fmla="*/ 936915 h 1384969"/>
                          <a:gd name="connsiteX47" fmla="*/ 655938 w 1899013"/>
                          <a:gd name="connsiteY47" fmla="*/ 929280 h 1384969"/>
                          <a:gd name="connsiteX48" fmla="*/ 686804 w 1899013"/>
                          <a:gd name="connsiteY48" fmla="*/ 926602 h 1384969"/>
                          <a:gd name="connsiteX49" fmla="*/ 715379 w 1899013"/>
                          <a:gd name="connsiteY49" fmla="*/ 902987 h 1384969"/>
                          <a:gd name="connsiteX50" fmla="*/ 784346 w 1899013"/>
                          <a:gd name="connsiteY50" fmla="*/ 895350 h 1384969"/>
                          <a:gd name="connsiteX51" fmla="*/ 831971 w 1899013"/>
                          <a:gd name="connsiteY51" fmla="*/ 866775 h 1384969"/>
                          <a:gd name="connsiteX52" fmla="*/ 1089146 w 1899013"/>
                          <a:gd name="connsiteY52" fmla="*/ 866775 h 1384969"/>
                          <a:gd name="connsiteX53" fmla="*/ 1089146 w 1899013"/>
                          <a:gd name="connsiteY53" fmla="*/ 990600 h 1384969"/>
                          <a:gd name="connsiteX54" fmla="*/ 1089146 w 1899013"/>
                          <a:gd name="connsiteY54" fmla="*/ 1021110 h 1384969"/>
                          <a:gd name="connsiteX55" fmla="*/ 1104386 w 1899013"/>
                          <a:gd name="connsiteY55" fmla="*/ 1057275 h 1384969"/>
                          <a:gd name="connsiteX56" fmla="*/ 1160405 w 1899013"/>
                          <a:gd name="connsiteY56" fmla="*/ 1348565 h 1384969"/>
                          <a:gd name="connsiteX57" fmla="*/ 1193921 w 1899013"/>
                          <a:gd name="connsiteY57" fmla="*/ 1019175 h 1384969"/>
                          <a:gd name="connsiteX58" fmla="*/ 1174871 w 1899013"/>
                          <a:gd name="connsiteY58" fmla="*/ 990600 h 1384969"/>
                          <a:gd name="connsiteX59" fmla="*/ 1193921 w 1899013"/>
                          <a:gd name="connsiteY59" fmla="*/ 1047750 h 1384969"/>
                          <a:gd name="connsiteX60" fmla="*/ 1247261 w 1899013"/>
                          <a:gd name="connsiteY60" fmla="*/ 1116473 h 1384969"/>
                          <a:gd name="connsiteX61" fmla="*/ 1315454 w 1899013"/>
                          <a:gd name="connsiteY61" fmla="*/ 1384966 h 1384969"/>
                          <a:gd name="connsiteX62" fmla="*/ 1300629 w 1899013"/>
                          <a:gd name="connsiteY62" fmla="*/ 1110089 h 1384969"/>
                          <a:gd name="connsiteX63" fmla="*/ 1270121 w 1899013"/>
                          <a:gd name="connsiteY63" fmla="*/ 981075 h 1384969"/>
                          <a:gd name="connsiteX64" fmla="*/ 1332713 w 1899013"/>
                          <a:gd name="connsiteY64" fmla="*/ 965326 h 1384969"/>
                          <a:gd name="connsiteX65" fmla="*/ 1433821 w 1899013"/>
                          <a:gd name="connsiteY65" fmla="*/ 989206 h 1384969"/>
                          <a:gd name="connsiteX66" fmla="*/ 1535002 w 1899013"/>
                          <a:gd name="connsiteY66" fmla="*/ 960364 h 1384969"/>
                          <a:gd name="connsiteX67" fmla="*/ 1680913 w 1899013"/>
                          <a:gd name="connsiteY67" fmla="*/ 908653 h 1384969"/>
                          <a:gd name="connsiteX68" fmla="*/ 1746371 w 1899013"/>
                          <a:gd name="connsiteY68" fmla="*/ 838200 h 1384969"/>
                          <a:gd name="connsiteX69" fmla="*/ 1774946 w 1899013"/>
                          <a:gd name="connsiteY69" fmla="*/ 828675 h 1384969"/>
                          <a:gd name="connsiteX70" fmla="*/ 1813046 w 1899013"/>
                          <a:gd name="connsiteY70" fmla="*/ 771525 h 1384969"/>
                          <a:gd name="connsiteX71" fmla="*/ 1832096 w 1899013"/>
                          <a:gd name="connsiteY71" fmla="*/ 742950 h 1384969"/>
                          <a:gd name="connsiteX72" fmla="*/ 1841621 w 1899013"/>
                          <a:gd name="connsiteY72" fmla="*/ 704850 h 1384969"/>
                          <a:gd name="connsiteX73" fmla="*/ 1822571 w 1899013"/>
                          <a:gd name="connsiteY73" fmla="*/ 466725 h 1384969"/>
                          <a:gd name="connsiteX74" fmla="*/ 1813046 w 1899013"/>
                          <a:gd name="connsiteY74" fmla="*/ 438150 h 1384969"/>
                          <a:gd name="connsiteX75" fmla="*/ 1795901 w 1899013"/>
                          <a:gd name="connsiteY75" fmla="*/ 401947 h 1384969"/>
                          <a:gd name="connsiteX76" fmla="*/ 1774946 w 1899013"/>
                          <a:gd name="connsiteY76" fmla="*/ 371475 h 1384969"/>
                          <a:gd name="connsiteX77" fmla="*/ 1774946 w 1899013"/>
                          <a:gd name="connsiteY77" fmla="*/ 190500 h 1384969"/>
                          <a:gd name="connsiteX78" fmla="*/ 1793996 w 1899013"/>
                          <a:gd name="connsiteY78" fmla="*/ 161925 h 1384969"/>
                          <a:gd name="connsiteX79" fmla="*/ 1822571 w 1899013"/>
                          <a:gd name="connsiteY79" fmla="*/ 142875 h 1384969"/>
                          <a:gd name="connsiteX80" fmla="*/ 1860671 w 1899013"/>
                          <a:gd name="connsiteY80" fmla="*/ 114300 h 1384969"/>
                          <a:gd name="connsiteX81" fmla="*/ 1898771 w 1899013"/>
                          <a:gd name="connsiteY81" fmla="*/ 95250 h 1384969"/>
                          <a:gd name="connsiteX82" fmla="*/ 1851146 w 1899013"/>
                          <a:gd name="connsiteY82" fmla="*/ 51457 h 1384969"/>
                          <a:gd name="connsiteX0" fmla="*/ 1851146 w 1899013"/>
                          <a:gd name="connsiteY0" fmla="*/ 51457 h 1384969"/>
                          <a:gd name="connsiteX1" fmla="*/ 1860671 w 1899013"/>
                          <a:gd name="connsiteY1" fmla="*/ 57150 h 1384969"/>
                          <a:gd name="connsiteX2" fmla="*/ 1784471 w 1899013"/>
                          <a:gd name="connsiteY2" fmla="*/ 9562 h 1384969"/>
                          <a:gd name="connsiteX3" fmla="*/ 1717796 w 1899013"/>
                          <a:gd name="connsiteY3" fmla="*/ 0 h 1384969"/>
                          <a:gd name="connsiteX4" fmla="*/ 1670171 w 1899013"/>
                          <a:gd name="connsiteY4" fmla="*/ 9525 h 1384969"/>
                          <a:gd name="connsiteX5" fmla="*/ 1641596 w 1899013"/>
                          <a:gd name="connsiteY5" fmla="*/ 38100 h 1384969"/>
                          <a:gd name="connsiteX6" fmla="*/ 1611116 w 1899013"/>
                          <a:gd name="connsiteY6" fmla="*/ 74378 h 1384969"/>
                          <a:gd name="connsiteX7" fmla="*/ 1584446 w 1899013"/>
                          <a:gd name="connsiteY7" fmla="*/ 104775 h 1384969"/>
                          <a:gd name="connsiteX8" fmla="*/ 1574921 w 1899013"/>
                          <a:gd name="connsiteY8" fmla="*/ 142875 h 1384969"/>
                          <a:gd name="connsiteX9" fmla="*/ 1555871 w 1899013"/>
                          <a:gd name="connsiteY9" fmla="*/ 171450 h 1384969"/>
                          <a:gd name="connsiteX10" fmla="*/ 1527296 w 1899013"/>
                          <a:gd name="connsiteY10" fmla="*/ 219075 h 1384969"/>
                          <a:gd name="connsiteX11" fmla="*/ 1510151 w 1899013"/>
                          <a:gd name="connsiteY11" fmla="*/ 236265 h 1384969"/>
                          <a:gd name="connsiteX12" fmla="*/ 1479671 w 1899013"/>
                          <a:gd name="connsiteY12" fmla="*/ 276225 h 1384969"/>
                          <a:gd name="connsiteX13" fmla="*/ 1403471 w 1899013"/>
                          <a:gd name="connsiteY13" fmla="*/ 361950 h 1384969"/>
                          <a:gd name="connsiteX14" fmla="*/ 1374896 w 1899013"/>
                          <a:gd name="connsiteY14" fmla="*/ 371475 h 1384969"/>
                          <a:gd name="connsiteX15" fmla="*/ 1317746 w 1899013"/>
                          <a:gd name="connsiteY15" fmla="*/ 409575 h 1384969"/>
                          <a:gd name="connsiteX16" fmla="*/ 1289171 w 1899013"/>
                          <a:gd name="connsiteY16" fmla="*/ 428625 h 1384969"/>
                          <a:gd name="connsiteX17" fmla="*/ 1184396 w 1899013"/>
                          <a:gd name="connsiteY17" fmla="*/ 466725 h 1384969"/>
                          <a:gd name="connsiteX18" fmla="*/ 879596 w 1899013"/>
                          <a:gd name="connsiteY18" fmla="*/ 457200 h 1384969"/>
                          <a:gd name="connsiteX19" fmla="*/ 856736 w 1899013"/>
                          <a:gd name="connsiteY19" fmla="*/ 445778 h 1384969"/>
                          <a:gd name="connsiteX20" fmla="*/ 793871 w 1899013"/>
                          <a:gd name="connsiteY20" fmla="*/ 409575 h 1384969"/>
                          <a:gd name="connsiteX21" fmla="*/ 755771 w 1899013"/>
                          <a:gd name="connsiteY21" fmla="*/ 371475 h 1384969"/>
                          <a:gd name="connsiteX22" fmla="*/ 746246 w 1899013"/>
                          <a:gd name="connsiteY22" fmla="*/ 342900 h 1384969"/>
                          <a:gd name="connsiteX23" fmla="*/ 727196 w 1899013"/>
                          <a:gd name="connsiteY23" fmla="*/ 304800 h 1384969"/>
                          <a:gd name="connsiteX24" fmla="*/ 670046 w 1899013"/>
                          <a:gd name="connsiteY24" fmla="*/ 228600 h 1384969"/>
                          <a:gd name="connsiteX25" fmla="*/ 641471 w 1899013"/>
                          <a:gd name="connsiteY25" fmla="*/ 219075 h 1384969"/>
                          <a:gd name="connsiteX26" fmla="*/ 612896 w 1899013"/>
                          <a:gd name="connsiteY26" fmla="*/ 161925 h 1384969"/>
                          <a:gd name="connsiteX27" fmla="*/ 584321 w 1899013"/>
                          <a:gd name="connsiteY27" fmla="*/ 152400 h 1384969"/>
                          <a:gd name="connsiteX28" fmla="*/ 510026 w 1899013"/>
                          <a:gd name="connsiteY28" fmla="*/ 142950 h 1384969"/>
                          <a:gd name="connsiteX29" fmla="*/ 403346 w 1899013"/>
                          <a:gd name="connsiteY29" fmla="*/ 209550 h 1384969"/>
                          <a:gd name="connsiteX30" fmla="*/ 336671 w 1899013"/>
                          <a:gd name="connsiteY30" fmla="*/ 285750 h 1384969"/>
                          <a:gd name="connsiteX31" fmla="*/ 319526 w 1899013"/>
                          <a:gd name="connsiteY31" fmla="*/ 312428 h 1384969"/>
                          <a:gd name="connsiteX32" fmla="*/ 308096 w 1899013"/>
                          <a:gd name="connsiteY32" fmla="*/ 342900 h 1384969"/>
                          <a:gd name="connsiteX33" fmla="*/ 279521 w 1899013"/>
                          <a:gd name="connsiteY33" fmla="*/ 390525 h 1384969"/>
                          <a:gd name="connsiteX34" fmla="*/ 258566 w 1899013"/>
                          <a:gd name="connsiteY34" fmla="*/ 451545 h 1384969"/>
                          <a:gd name="connsiteX35" fmla="*/ 260471 w 1899013"/>
                          <a:gd name="connsiteY35" fmla="*/ 495300 h 1384969"/>
                          <a:gd name="connsiteX36" fmla="*/ 210411 w 1899013"/>
                          <a:gd name="connsiteY36" fmla="*/ 674863 h 1384969"/>
                          <a:gd name="connsiteX37" fmla="*/ 169876 w 1899013"/>
                          <a:gd name="connsiteY37" fmla="*/ 739962 h 1384969"/>
                          <a:gd name="connsiteX38" fmla="*/ 117525 w 1899013"/>
                          <a:gd name="connsiteY38" fmla="*/ 768537 h 1384969"/>
                          <a:gd name="connsiteX39" fmla="*/ 57467 w 1899013"/>
                          <a:gd name="connsiteY39" fmla="*/ 827200 h 1384969"/>
                          <a:gd name="connsiteX40" fmla="*/ 29436 w 1899013"/>
                          <a:gd name="connsiteY40" fmla="*/ 883625 h 1384969"/>
                          <a:gd name="connsiteX41" fmla="*/ 399536 w 1899013"/>
                          <a:gd name="connsiteY41" fmla="*/ 971550 h 1384969"/>
                          <a:gd name="connsiteX42" fmla="*/ 482339 w 1899013"/>
                          <a:gd name="connsiteY42" fmla="*/ 982257 h 1384969"/>
                          <a:gd name="connsiteX43" fmla="*/ 518148 w 1899013"/>
                          <a:gd name="connsiteY43" fmla="*/ 968937 h 1384969"/>
                          <a:gd name="connsiteX44" fmla="*/ 573306 w 1899013"/>
                          <a:gd name="connsiteY44" fmla="*/ 947585 h 1384969"/>
                          <a:gd name="connsiteX45" fmla="*/ 621705 w 1899013"/>
                          <a:gd name="connsiteY45" fmla="*/ 937310 h 1384969"/>
                          <a:gd name="connsiteX46" fmla="*/ 631946 w 1899013"/>
                          <a:gd name="connsiteY46" fmla="*/ 936915 h 1384969"/>
                          <a:gd name="connsiteX47" fmla="*/ 655938 w 1899013"/>
                          <a:gd name="connsiteY47" fmla="*/ 929280 h 1384969"/>
                          <a:gd name="connsiteX48" fmla="*/ 686804 w 1899013"/>
                          <a:gd name="connsiteY48" fmla="*/ 926602 h 1384969"/>
                          <a:gd name="connsiteX49" fmla="*/ 715379 w 1899013"/>
                          <a:gd name="connsiteY49" fmla="*/ 902987 h 1384969"/>
                          <a:gd name="connsiteX50" fmla="*/ 784346 w 1899013"/>
                          <a:gd name="connsiteY50" fmla="*/ 895350 h 1384969"/>
                          <a:gd name="connsiteX51" fmla="*/ 831971 w 1899013"/>
                          <a:gd name="connsiteY51" fmla="*/ 866775 h 1384969"/>
                          <a:gd name="connsiteX52" fmla="*/ 1089146 w 1899013"/>
                          <a:gd name="connsiteY52" fmla="*/ 866775 h 1384969"/>
                          <a:gd name="connsiteX53" fmla="*/ 1089146 w 1899013"/>
                          <a:gd name="connsiteY53" fmla="*/ 990600 h 1384969"/>
                          <a:gd name="connsiteX54" fmla="*/ 1089146 w 1899013"/>
                          <a:gd name="connsiteY54" fmla="*/ 1021110 h 1384969"/>
                          <a:gd name="connsiteX55" fmla="*/ 1104386 w 1899013"/>
                          <a:gd name="connsiteY55" fmla="*/ 1057275 h 1384969"/>
                          <a:gd name="connsiteX56" fmla="*/ 1160405 w 1899013"/>
                          <a:gd name="connsiteY56" fmla="*/ 1348565 h 1384969"/>
                          <a:gd name="connsiteX57" fmla="*/ 1193921 w 1899013"/>
                          <a:gd name="connsiteY57" fmla="*/ 1019175 h 1384969"/>
                          <a:gd name="connsiteX58" fmla="*/ 1174871 w 1899013"/>
                          <a:gd name="connsiteY58" fmla="*/ 990600 h 1384969"/>
                          <a:gd name="connsiteX59" fmla="*/ 1193921 w 1899013"/>
                          <a:gd name="connsiteY59" fmla="*/ 1047750 h 1384969"/>
                          <a:gd name="connsiteX60" fmla="*/ 1247261 w 1899013"/>
                          <a:gd name="connsiteY60" fmla="*/ 1116473 h 1384969"/>
                          <a:gd name="connsiteX61" fmla="*/ 1315454 w 1899013"/>
                          <a:gd name="connsiteY61" fmla="*/ 1384966 h 1384969"/>
                          <a:gd name="connsiteX62" fmla="*/ 1300629 w 1899013"/>
                          <a:gd name="connsiteY62" fmla="*/ 1110089 h 1384969"/>
                          <a:gd name="connsiteX63" fmla="*/ 1270121 w 1899013"/>
                          <a:gd name="connsiteY63" fmla="*/ 981075 h 1384969"/>
                          <a:gd name="connsiteX64" fmla="*/ 1373964 w 1899013"/>
                          <a:gd name="connsiteY64" fmla="*/ 1061198 h 1384969"/>
                          <a:gd name="connsiteX65" fmla="*/ 1433821 w 1899013"/>
                          <a:gd name="connsiteY65" fmla="*/ 989206 h 1384969"/>
                          <a:gd name="connsiteX66" fmla="*/ 1535002 w 1899013"/>
                          <a:gd name="connsiteY66" fmla="*/ 960364 h 1384969"/>
                          <a:gd name="connsiteX67" fmla="*/ 1680913 w 1899013"/>
                          <a:gd name="connsiteY67" fmla="*/ 908653 h 1384969"/>
                          <a:gd name="connsiteX68" fmla="*/ 1746371 w 1899013"/>
                          <a:gd name="connsiteY68" fmla="*/ 838200 h 1384969"/>
                          <a:gd name="connsiteX69" fmla="*/ 1774946 w 1899013"/>
                          <a:gd name="connsiteY69" fmla="*/ 828675 h 1384969"/>
                          <a:gd name="connsiteX70" fmla="*/ 1813046 w 1899013"/>
                          <a:gd name="connsiteY70" fmla="*/ 771525 h 1384969"/>
                          <a:gd name="connsiteX71" fmla="*/ 1832096 w 1899013"/>
                          <a:gd name="connsiteY71" fmla="*/ 742950 h 1384969"/>
                          <a:gd name="connsiteX72" fmla="*/ 1841621 w 1899013"/>
                          <a:gd name="connsiteY72" fmla="*/ 704850 h 1384969"/>
                          <a:gd name="connsiteX73" fmla="*/ 1822571 w 1899013"/>
                          <a:gd name="connsiteY73" fmla="*/ 466725 h 1384969"/>
                          <a:gd name="connsiteX74" fmla="*/ 1813046 w 1899013"/>
                          <a:gd name="connsiteY74" fmla="*/ 438150 h 1384969"/>
                          <a:gd name="connsiteX75" fmla="*/ 1795901 w 1899013"/>
                          <a:gd name="connsiteY75" fmla="*/ 401947 h 1384969"/>
                          <a:gd name="connsiteX76" fmla="*/ 1774946 w 1899013"/>
                          <a:gd name="connsiteY76" fmla="*/ 371475 h 1384969"/>
                          <a:gd name="connsiteX77" fmla="*/ 1774946 w 1899013"/>
                          <a:gd name="connsiteY77" fmla="*/ 190500 h 1384969"/>
                          <a:gd name="connsiteX78" fmla="*/ 1793996 w 1899013"/>
                          <a:gd name="connsiteY78" fmla="*/ 161925 h 1384969"/>
                          <a:gd name="connsiteX79" fmla="*/ 1822571 w 1899013"/>
                          <a:gd name="connsiteY79" fmla="*/ 142875 h 1384969"/>
                          <a:gd name="connsiteX80" fmla="*/ 1860671 w 1899013"/>
                          <a:gd name="connsiteY80" fmla="*/ 114300 h 1384969"/>
                          <a:gd name="connsiteX81" fmla="*/ 1898771 w 1899013"/>
                          <a:gd name="connsiteY81" fmla="*/ 95250 h 1384969"/>
                          <a:gd name="connsiteX82" fmla="*/ 1851146 w 1899013"/>
                          <a:gd name="connsiteY82" fmla="*/ 51457 h 1384969"/>
                          <a:gd name="connsiteX0" fmla="*/ 1851146 w 1899013"/>
                          <a:gd name="connsiteY0" fmla="*/ 51457 h 1384969"/>
                          <a:gd name="connsiteX1" fmla="*/ 1860671 w 1899013"/>
                          <a:gd name="connsiteY1" fmla="*/ 57150 h 1384969"/>
                          <a:gd name="connsiteX2" fmla="*/ 1784471 w 1899013"/>
                          <a:gd name="connsiteY2" fmla="*/ 9562 h 1384969"/>
                          <a:gd name="connsiteX3" fmla="*/ 1717796 w 1899013"/>
                          <a:gd name="connsiteY3" fmla="*/ 0 h 1384969"/>
                          <a:gd name="connsiteX4" fmla="*/ 1670171 w 1899013"/>
                          <a:gd name="connsiteY4" fmla="*/ 9525 h 1384969"/>
                          <a:gd name="connsiteX5" fmla="*/ 1641596 w 1899013"/>
                          <a:gd name="connsiteY5" fmla="*/ 38100 h 1384969"/>
                          <a:gd name="connsiteX6" fmla="*/ 1611116 w 1899013"/>
                          <a:gd name="connsiteY6" fmla="*/ 74378 h 1384969"/>
                          <a:gd name="connsiteX7" fmla="*/ 1584446 w 1899013"/>
                          <a:gd name="connsiteY7" fmla="*/ 104775 h 1384969"/>
                          <a:gd name="connsiteX8" fmla="*/ 1574921 w 1899013"/>
                          <a:gd name="connsiteY8" fmla="*/ 142875 h 1384969"/>
                          <a:gd name="connsiteX9" fmla="*/ 1555871 w 1899013"/>
                          <a:gd name="connsiteY9" fmla="*/ 171450 h 1384969"/>
                          <a:gd name="connsiteX10" fmla="*/ 1527296 w 1899013"/>
                          <a:gd name="connsiteY10" fmla="*/ 219075 h 1384969"/>
                          <a:gd name="connsiteX11" fmla="*/ 1510151 w 1899013"/>
                          <a:gd name="connsiteY11" fmla="*/ 236265 h 1384969"/>
                          <a:gd name="connsiteX12" fmla="*/ 1479671 w 1899013"/>
                          <a:gd name="connsiteY12" fmla="*/ 276225 h 1384969"/>
                          <a:gd name="connsiteX13" fmla="*/ 1403471 w 1899013"/>
                          <a:gd name="connsiteY13" fmla="*/ 361950 h 1384969"/>
                          <a:gd name="connsiteX14" fmla="*/ 1374896 w 1899013"/>
                          <a:gd name="connsiteY14" fmla="*/ 371475 h 1384969"/>
                          <a:gd name="connsiteX15" fmla="*/ 1317746 w 1899013"/>
                          <a:gd name="connsiteY15" fmla="*/ 409575 h 1384969"/>
                          <a:gd name="connsiteX16" fmla="*/ 1289171 w 1899013"/>
                          <a:gd name="connsiteY16" fmla="*/ 428625 h 1384969"/>
                          <a:gd name="connsiteX17" fmla="*/ 1184396 w 1899013"/>
                          <a:gd name="connsiteY17" fmla="*/ 466725 h 1384969"/>
                          <a:gd name="connsiteX18" fmla="*/ 879596 w 1899013"/>
                          <a:gd name="connsiteY18" fmla="*/ 457200 h 1384969"/>
                          <a:gd name="connsiteX19" fmla="*/ 856736 w 1899013"/>
                          <a:gd name="connsiteY19" fmla="*/ 445778 h 1384969"/>
                          <a:gd name="connsiteX20" fmla="*/ 793871 w 1899013"/>
                          <a:gd name="connsiteY20" fmla="*/ 409575 h 1384969"/>
                          <a:gd name="connsiteX21" fmla="*/ 755771 w 1899013"/>
                          <a:gd name="connsiteY21" fmla="*/ 371475 h 1384969"/>
                          <a:gd name="connsiteX22" fmla="*/ 746246 w 1899013"/>
                          <a:gd name="connsiteY22" fmla="*/ 342900 h 1384969"/>
                          <a:gd name="connsiteX23" fmla="*/ 727196 w 1899013"/>
                          <a:gd name="connsiteY23" fmla="*/ 304800 h 1384969"/>
                          <a:gd name="connsiteX24" fmla="*/ 670046 w 1899013"/>
                          <a:gd name="connsiteY24" fmla="*/ 228600 h 1384969"/>
                          <a:gd name="connsiteX25" fmla="*/ 641471 w 1899013"/>
                          <a:gd name="connsiteY25" fmla="*/ 219075 h 1384969"/>
                          <a:gd name="connsiteX26" fmla="*/ 612896 w 1899013"/>
                          <a:gd name="connsiteY26" fmla="*/ 161925 h 1384969"/>
                          <a:gd name="connsiteX27" fmla="*/ 584321 w 1899013"/>
                          <a:gd name="connsiteY27" fmla="*/ 152400 h 1384969"/>
                          <a:gd name="connsiteX28" fmla="*/ 510026 w 1899013"/>
                          <a:gd name="connsiteY28" fmla="*/ 142950 h 1384969"/>
                          <a:gd name="connsiteX29" fmla="*/ 403346 w 1899013"/>
                          <a:gd name="connsiteY29" fmla="*/ 209550 h 1384969"/>
                          <a:gd name="connsiteX30" fmla="*/ 336671 w 1899013"/>
                          <a:gd name="connsiteY30" fmla="*/ 285750 h 1384969"/>
                          <a:gd name="connsiteX31" fmla="*/ 319526 w 1899013"/>
                          <a:gd name="connsiteY31" fmla="*/ 312428 h 1384969"/>
                          <a:gd name="connsiteX32" fmla="*/ 308096 w 1899013"/>
                          <a:gd name="connsiteY32" fmla="*/ 342900 h 1384969"/>
                          <a:gd name="connsiteX33" fmla="*/ 279521 w 1899013"/>
                          <a:gd name="connsiteY33" fmla="*/ 390525 h 1384969"/>
                          <a:gd name="connsiteX34" fmla="*/ 258566 w 1899013"/>
                          <a:gd name="connsiteY34" fmla="*/ 451545 h 1384969"/>
                          <a:gd name="connsiteX35" fmla="*/ 260471 w 1899013"/>
                          <a:gd name="connsiteY35" fmla="*/ 495300 h 1384969"/>
                          <a:gd name="connsiteX36" fmla="*/ 210411 w 1899013"/>
                          <a:gd name="connsiteY36" fmla="*/ 674863 h 1384969"/>
                          <a:gd name="connsiteX37" fmla="*/ 169876 w 1899013"/>
                          <a:gd name="connsiteY37" fmla="*/ 739962 h 1384969"/>
                          <a:gd name="connsiteX38" fmla="*/ 117525 w 1899013"/>
                          <a:gd name="connsiteY38" fmla="*/ 768537 h 1384969"/>
                          <a:gd name="connsiteX39" fmla="*/ 57467 w 1899013"/>
                          <a:gd name="connsiteY39" fmla="*/ 827200 h 1384969"/>
                          <a:gd name="connsiteX40" fmla="*/ 29436 w 1899013"/>
                          <a:gd name="connsiteY40" fmla="*/ 883625 h 1384969"/>
                          <a:gd name="connsiteX41" fmla="*/ 399536 w 1899013"/>
                          <a:gd name="connsiteY41" fmla="*/ 971550 h 1384969"/>
                          <a:gd name="connsiteX42" fmla="*/ 482339 w 1899013"/>
                          <a:gd name="connsiteY42" fmla="*/ 982257 h 1384969"/>
                          <a:gd name="connsiteX43" fmla="*/ 518148 w 1899013"/>
                          <a:gd name="connsiteY43" fmla="*/ 968937 h 1384969"/>
                          <a:gd name="connsiteX44" fmla="*/ 573306 w 1899013"/>
                          <a:gd name="connsiteY44" fmla="*/ 947585 h 1384969"/>
                          <a:gd name="connsiteX45" fmla="*/ 621705 w 1899013"/>
                          <a:gd name="connsiteY45" fmla="*/ 937310 h 1384969"/>
                          <a:gd name="connsiteX46" fmla="*/ 631946 w 1899013"/>
                          <a:gd name="connsiteY46" fmla="*/ 936915 h 1384969"/>
                          <a:gd name="connsiteX47" fmla="*/ 655938 w 1899013"/>
                          <a:gd name="connsiteY47" fmla="*/ 929280 h 1384969"/>
                          <a:gd name="connsiteX48" fmla="*/ 686804 w 1899013"/>
                          <a:gd name="connsiteY48" fmla="*/ 926602 h 1384969"/>
                          <a:gd name="connsiteX49" fmla="*/ 715379 w 1899013"/>
                          <a:gd name="connsiteY49" fmla="*/ 902987 h 1384969"/>
                          <a:gd name="connsiteX50" fmla="*/ 784346 w 1899013"/>
                          <a:gd name="connsiteY50" fmla="*/ 895350 h 1384969"/>
                          <a:gd name="connsiteX51" fmla="*/ 831971 w 1899013"/>
                          <a:gd name="connsiteY51" fmla="*/ 866775 h 1384969"/>
                          <a:gd name="connsiteX52" fmla="*/ 1089146 w 1899013"/>
                          <a:gd name="connsiteY52" fmla="*/ 866775 h 1384969"/>
                          <a:gd name="connsiteX53" fmla="*/ 1089146 w 1899013"/>
                          <a:gd name="connsiteY53" fmla="*/ 990600 h 1384969"/>
                          <a:gd name="connsiteX54" fmla="*/ 1089146 w 1899013"/>
                          <a:gd name="connsiteY54" fmla="*/ 1021110 h 1384969"/>
                          <a:gd name="connsiteX55" fmla="*/ 1104386 w 1899013"/>
                          <a:gd name="connsiteY55" fmla="*/ 1057275 h 1384969"/>
                          <a:gd name="connsiteX56" fmla="*/ 1160405 w 1899013"/>
                          <a:gd name="connsiteY56" fmla="*/ 1348565 h 1384969"/>
                          <a:gd name="connsiteX57" fmla="*/ 1193921 w 1899013"/>
                          <a:gd name="connsiteY57" fmla="*/ 1019175 h 1384969"/>
                          <a:gd name="connsiteX58" fmla="*/ 1174871 w 1899013"/>
                          <a:gd name="connsiteY58" fmla="*/ 990600 h 1384969"/>
                          <a:gd name="connsiteX59" fmla="*/ 1193921 w 1899013"/>
                          <a:gd name="connsiteY59" fmla="*/ 1047750 h 1384969"/>
                          <a:gd name="connsiteX60" fmla="*/ 1247261 w 1899013"/>
                          <a:gd name="connsiteY60" fmla="*/ 1116473 h 1384969"/>
                          <a:gd name="connsiteX61" fmla="*/ 1315454 w 1899013"/>
                          <a:gd name="connsiteY61" fmla="*/ 1384966 h 1384969"/>
                          <a:gd name="connsiteX62" fmla="*/ 1300629 w 1899013"/>
                          <a:gd name="connsiteY62" fmla="*/ 1110089 h 1384969"/>
                          <a:gd name="connsiteX63" fmla="*/ 1270121 w 1899013"/>
                          <a:gd name="connsiteY63" fmla="*/ 981075 h 1384969"/>
                          <a:gd name="connsiteX64" fmla="*/ 1373964 w 1899013"/>
                          <a:gd name="connsiteY64" fmla="*/ 1061198 h 1384969"/>
                          <a:gd name="connsiteX65" fmla="*/ 1454446 w 1899013"/>
                          <a:gd name="connsiteY65" fmla="*/ 1018882 h 1384969"/>
                          <a:gd name="connsiteX66" fmla="*/ 1535002 w 1899013"/>
                          <a:gd name="connsiteY66" fmla="*/ 960364 h 1384969"/>
                          <a:gd name="connsiteX67" fmla="*/ 1680913 w 1899013"/>
                          <a:gd name="connsiteY67" fmla="*/ 908653 h 1384969"/>
                          <a:gd name="connsiteX68" fmla="*/ 1746371 w 1899013"/>
                          <a:gd name="connsiteY68" fmla="*/ 838200 h 1384969"/>
                          <a:gd name="connsiteX69" fmla="*/ 1774946 w 1899013"/>
                          <a:gd name="connsiteY69" fmla="*/ 828675 h 1384969"/>
                          <a:gd name="connsiteX70" fmla="*/ 1813046 w 1899013"/>
                          <a:gd name="connsiteY70" fmla="*/ 771525 h 1384969"/>
                          <a:gd name="connsiteX71" fmla="*/ 1832096 w 1899013"/>
                          <a:gd name="connsiteY71" fmla="*/ 742950 h 1384969"/>
                          <a:gd name="connsiteX72" fmla="*/ 1841621 w 1899013"/>
                          <a:gd name="connsiteY72" fmla="*/ 704850 h 1384969"/>
                          <a:gd name="connsiteX73" fmla="*/ 1822571 w 1899013"/>
                          <a:gd name="connsiteY73" fmla="*/ 466725 h 1384969"/>
                          <a:gd name="connsiteX74" fmla="*/ 1813046 w 1899013"/>
                          <a:gd name="connsiteY74" fmla="*/ 438150 h 1384969"/>
                          <a:gd name="connsiteX75" fmla="*/ 1795901 w 1899013"/>
                          <a:gd name="connsiteY75" fmla="*/ 401947 h 1384969"/>
                          <a:gd name="connsiteX76" fmla="*/ 1774946 w 1899013"/>
                          <a:gd name="connsiteY76" fmla="*/ 371475 h 1384969"/>
                          <a:gd name="connsiteX77" fmla="*/ 1774946 w 1899013"/>
                          <a:gd name="connsiteY77" fmla="*/ 190500 h 1384969"/>
                          <a:gd name="connsiteX78" fmla="*/ 1793996 w 1899013"/>
                          <a:gd name="connsiteY78" fmla="*/ 161925 h 1384969"/>
                          <a:gd name="connsiteX79" fmla="*/ 1822571 w 1899013"/>
                          <a:gd name="connsiteY79" fmla="*/ 142875 h 1384969"/>
                          <a:gd name="connsiteX80" fmla="*/ 1860671 w 1899013"/>
                          <a:gd name="connsiteY80" fmla="*/ 114300 h 1384969"/>
                          <a:gd name="connsiteX81" fmla="*/ 1898771 w 1899013"/>
                          <a:gd name="connsiteY81" fmla="*/ 95250 h 1384969"/>
                          <a:gd name="connsiteX82" fmla="*/ 1851146 w 1899013"/>
                          <a:gd name="connsiteY82" fmla="*/ 51457 h 1384969"/>
                          <a:gd name="connsiteX0" fmla="*/ 1851146 w 1899013"/>
                          <a:gd name="connsiteY0" fmla="*/ 51457 h 1384969"/>
                          <a:gd name="connsiteX1" fmla="*/ 1860671 w 1899013"/>
                          <a:gd name="connsiteY1" fmla="*/ 57150 h 1384969"/>
                          <a:gd name="connsiteX2" fmla="*/ 1784471 w 1899013"/>
                          <a:gd name="connsiteY2" fmla="*/ 9562 h 1384969"/>
                          <a:gd name="connsiteX3" fmla="*/ 1717796 w 1899013"/>
                          <a:gd name="connsiteY3" fmla="*/ 0 h 1384969"/>
                          <a:gd name="connsiteX4" fmla="*/ 1670171 w 1899013"/>
                          <a:gd name="connsiteY4" fmla="*/ 9525 h 1384969"/>
                          <a:gd name="connsiteX5" fmla="*/ 1641596 w 1899013"/>
                          <a:gd name="connsiteY5" fmla="*/ 38100 h 1384969"/>
                          <a:gd name="connsiteX6" fmla="*/ 1611116 w 1899013"/>
                          <a:gd name="connsiteY6" fmla="*/ 74378 h 1384969"/>
                          <a:gd name="connsiteX7" fmla="*/ 1584446 w 1899013"/>
                          <a:gd name="connsiteY7" fmla="*/ 104775 h 1384969"/>
                          <a:gd name="connsiteX8" fmla="*/ 1574921 w 1899013"/>
                          <a:gd name="connsiteY8" fmla="*/ 142875 h 1384969"/>
                          <a:gd name="connsiteX9" fmla="*/ 1555871 w 1899013"/>
                          <a:gd name="connsiteY9" fmla="*/ 171450 h 1384969"/>
                          <a:gd name="connsiteX10" fmla="*/ 1527296 w 1899013"/>
                          <a:gd name="connsiteY10" fmla="*/ 219075 h 1384969"/>
                          <a:gd name="connsiteX11" fmla="*/ 1510151 w 1899013"/>
                          <a:gd name="connsiteY11" fmla="*/ 236265 h 1384969"/>
                          <a:gd name="connsiteX12" fmla="*/ 1479671 w 1899013"/>
                          <a:gd name="connsiteY12" fmla="*/ 276225 h 1384969"/>
                          <a:gd name="connsiteX13" fmla="*/ 1403471 w 1899013"/>
                          <a:gd name="connsiteY13" fmla="*/ 361950 h 1384969"/>
                          <a:gd name="connsiteX14" fmla="*/ 1374896 w 1899013"/>
                          <a:gd name="connsiteY14" fmla="*/ 371475 h 1384969"/>
                          <a:gd name="connsiteX15" fmla="*/ 1317746 w 1899013"/>
                          <a:gd name="connsiteY15" fmla="*/ 409575 h 1384969"/>
                          <a:gd name="connsiteX16" fmla="*/ 1289171 w 1899013"/>
                          <a:gd name="connsiteY16" fmla="*/ 428625 h 1384969"/>
                          <a:gd name="connsiteX17" fmla="*/ 1184396 w 1899013"/>
                          <a:gd name="connsiteY17" fmla="*/ 466725 h 1384969"/>
                          <a:gd name="connsiteX18" fmla="*/ 879596 w 1899013"/>
                          <a:gd name="connsiteY18" fmla="*/ 457200 h 1384969"/>
                          <a:gd name="connsiteX19" fmla="*/ 856736 w 1899013"/>
                          <a:gd name="connsiteY19" fmla="*/ 445778 h 1384969"/>
                          <a:gd name="connsiteX20" fmla="*/ 793871 w 1899013"/>
                          <a:gd name="connsiteY20" fmla="*/ 409575 h 1384969"/>
                          <a:gd name="connsiteX21" fmla="*/ 755771 w 1899013"/>
                          <a:gd name="connsiteY21" fmla="*/ 371475 h 1384969"/>
                          <a:gd name="connsiteX22" fmla="*/ 746246 w 1899013"/>
                          <a:gd name="connsiteY22" fmla="*/ 342900 h 1384969"/>
                          <a:gd name="connsiteX23" fmla="*/ 727196 w 1899013"/>
                          <a:gd name="connsiteY23" fmla="*/ 304800 h 1384969"/>
                          <a:gd name="connsiteX24" fmla="*/ 670046 w 1899013"/>
                          <a:gd name="connsiteY24" fmla="*/ 228600 h 1384969"/>
                          <a:gd name="connsiteX25" fmla="*/ 641471 w 1899013"/>
                          <a:gd name="connsiteY25" fmla="*/ 219075 h 1384969"/>
                          <a:gd name="connsiteX26" fmla="*/ 612896 w 1899013"/>
                          <a:gd name="connsiteY26" fmla="*/ 161925 h 1384969"/>
                          <a:gd name="connsiteX27" fmla="*/ 584321 w 1899013"/>
                          <a:gd name="connsiteY27" fmla="*/ 152400 h 1384969"/>
                          <a:gd name="connsiteX28" fmla="*/ 510026 w 1899013"/>
                          <a:gd name="connsiteY28" fmla="*/ 142950 h 1384969"/>
                          <a:gd name="connsiteX29" fmla="*/ 403346 w 1899013"/>
                          <a:gd name="connsiteY29" fmla="*/ 209550 h 1384969"/>
                          <a:gd name="connsiteX30" fmla="*/ 336671 w 1899013"/>
                          <a:gd name="connsiteY30" fmla="*/ 285750 h 1384969"/>
                          <a:gd name="connsiteX31" fmla="*/ 319526 w 1899013"/>
                          <a:gd name="connsiteY31" fmla="*/ 312428 h 1384969"/>
                          <a:gd name="connsiteX32" fmla="*/ 308096 w 1899013"/>
                          <a:gd name="connsiteY32" fmla="*/ 342900 h 1384969"/>
                          <a:gd name="connsiteX33" fmla="*/ 279521 w 1899013"/>
                          <a:gd name="connsiteY33" fmla="*/ 390525 h 1384969"/>
                          <a:gd name="connsiteX34" fmla="*/ 258566 w 1899013"/>
                          <a:gd name="connsiteY34" fmla="*/ 451545 h 1384969"/>
                          <a:gd name="connsiteX35" fmla="*/ 260471 w 1899013"/>
                          <a:gd name="connsiteY35" fmla="*/ 495300 h 1384969"/>
                          <a:gd name="connsiteX36" fmla="*/ 210411 w 1899013"/>
                          <a:gd name="connsiteY36" fmla="*/ 674863 h 1384969"/>
                          <a:gd name="connsiteX37" fmla="*/ 169876 w 1899013"/>
                          <a:gd name="connsiteY37" fmla="*/ 739962 h 1384969"/>
                          <a:gd name="connsiteX38" fmla="*/ 117525 w 1899013"/>
                          <a:gd name="connsiteY38" fmla="*/ 768537 h 1384969"/>
                          <a:gd name="connsiteX39" fmla="*/ 57467 w 1899013"/>
                          <a:gd name="connsiteY39" fmla="*/ 827200 h 1384969"/>
                          <a:gd name="connsiteX40" fmla="*/ 29436 w 1899013"/>
                          <a:gd name="connsiteY40" fmla="*/ 883625 h 1384969"/>
                          <a:gd name="connsiteX41" fmla="*/ 399536 w 1899013"/>
                          <a:gd name="connsiteY41" fmla="*/ 971550 h 1384969"/>
                          <a:gd name="connsiteX42" fmla="*/ 482339 w 1899013"/>
                          <a:gd name="connsiteY42" fmla="*/ 982257 h 1384969"/>
                          <a:gd name="connsiteX43" fmla="*/ 518148 w 1899013"/>
                          <a:gd name="connsiteY43" fmla="*/ 968937 h 1384969"/>
                          <a:gd name="connsiteX44" fmla="*/ 573306 w 1899013"/>
                          <a:gd name="connsiteY44" fmla="*/ 947585 h 1384969"/>
                          <a:gd name="connsiteX45" fmla="*/ 621705 w 1899013"/>
                          <a:gd name="connsiteY45" fmla="*/ 937310 h 1384969"/>
                          <a:gd name="connsiteX46" fmla="*/ 631946 w 1899013"/>
                          <a:gd name="connsiteY46" fmla="*/ 936915 h 1384969"/>
                          <a:gd name="connsiteX47" fmla="*/ 655938 w 1899013"/>
                          <a:gd name="connsiteY47" fmla="*/ 929280 h 1384969"/>
                          <a:gd name="connsiteX48" fmla="*/ 686804 w 1899013"/>
                          <a:gd name="connsiteY48" fmla="*/ 926602 h 1384969"/>
                          <a:gd name="connsiteX49" fmla="*/ 715379 w 1899013"/>
                          <a:gd name="connsiteY49" fmla="*/ 902987 h 1384969"/>
                          <a:gd name="connsiteX50" fmla="*/ 784346 w 1899013"/>
                          <a:gd name="connsiteY50" fmla="*/ 895350 h 1384969"/>
                          <a:gd name="connsiteX51" fmla="*/ 831971 w 1899013"/>
                          <a:gd name="connsiteY51" fmla="*/ 866775 h 1384969"/>
                          <a:gd name="connsiteX52" fmla="*/ 1089146 w 1899013"/>
                          <a:gd name="connsiteY52" fmla="*/ 866775 h 1384969"/>
                          <a:gd name="connsiteX53" fmla="*/ 1089146 w 1899013"/>
                          <a:gd name="connsiteY53" fmla="*/ 990600 h 1384969"/>
                          <a:gd name="connsiteX54" fmla="*/ 1089146 w 1899013"/>
                          <a:gd name="connsiteY54" fmla="*/ 1021110 h 1384969"/>
                          <a:gd name="connsiteX55" fmla="*/ 1104386 w 1899013"/>
                          <a:gd name="connsiteY55" fmla="*/ 1057275 h 1384969"/>
                          <a:gd name="connsiteX56" fmla="*/ 1160405 w 1899013"/>
                          <a:gd name="connsiteY56" fmla="*/ 1348565 h 1384969"/>
                          <a:gd name="connsiteX57" fmla="*/ 1193921 w 1899013"/>
                          <a:gd name="connsiteY57" fmla="*/ 1019175 h 1384969"/>
                          <a:gd name="connsiteX58" fmla="*/ 1174871 w 1899013"/>
                          <a:gd name="connsiteY58" fmla="*/ 990600 h 1384969"/>
                          <a:gd name="connsiteX59" fmla="*/ 1193921 w 1899013"/>
                          <a:gd name="connsiteY59" fmla="*/ 1047750 h 1384969"/>
                          <a:gd name="connsiteX60" fmla="*/ 1247261 w 1899013"/>
                          <a:gd name="connsiteY60" fmla="*/ 1116473 h 1384969"/>
                          <a:gd name="connsiteX61" fmla="*/ 1315454 w 1899013"/>
                          <a:gd name="connsiteY61" fmla="*/ 1384966 h 1384969"/>
                          <a:gd name="connsiteX62" fmla="*/ 1300629 w 1899013"/>
                          <a:gd name="connsiteY62" fmla="*/ 1110089 h 1384969"/>
                          <a:gd name="connsiteX63" fmla="*/ 1270121 w 1899013"/>
                          <a:gd name="connsiteY63" fmla="*/ 981075 h 1384969"/>
                          <a:gd name="connsiteX64" fmla="*/ 1373964 w 1899013"/>
                          <a:gd name="connsiteY64" fmla="*/ 1061198 h 1384969"/>
                          <a:gd name="connsiteX65" fmla="*/ 1454446 w 1899013"/>
                          <a:gd name="connsiteY65" fmla="*/ 1018882 h 1384969"/>
                          <a:gd name="connsiteX66" fmla="*/ 1548518 w 1899013"/>
                          <a:gd name="connsiteY66" fmla="*/ 977473 h 1384969"/>
                          <a:gd name="connsiteX67" fmla="*/ 1535002 w 1899013"/>
                          <a:gd name="connsiteY67" fmla="*/ 960364 h 1384969"/>
                          <a:gd name="connsiteX68" fmla="*/ 1680913 w 1899013"/>
                          <a:gd name="connsiteY68" fmla="*/ 908653 h 1384969"/>
                          <a:gd name="connsiteX69" fmla="*/ 1746371 w 1899013"/>
                          <a:gd name="connsiteY69" fmla="*/ 838200 h 1384969"/>
                          <a:gd name="connsiteX70" fmla="*/ 1774946 w 1899013"/>
                          <a:gd name="connsiteY70" fmla="*/ 828675 h 1384969"/>
                          <a:gd name="connsiteX71" fmla="*/ 1813046 w 1899013"/>
                          <a:gd name="connsiteY71" fmla="*/ 771525 h 1384969"/>
                          <a:gd name="connsiteX72" fmla="*/ 1832096 w 1899013"/>
                          <a:gd name="connsiteY72" fmla="*/ 742950 h 1384969"/>
                          <a:gd name="connsiteX73" fmla="*/ 1841621 w 1899013"/>
                          <a:gd name="connsiteY73" fmla="*/ 704850 h 1384969"/>
                          <a:gd name="connsiteX74" fmla="*/ 1822571 w 1899013"/>
                          <a:gd name="connsiteY74" fmla="*/ 466725 h 1384969"/>
                          <a:gd name="connsiteX75" fmla="*/ 1813046 w 1899013"/>
                          <a:gd name="connsiteY75" fmla="*/ 438150 h 1384969"/>
                          <a:gd name="connsiteX76" fmla="*/ 1795901 w 1899013"/>
                          <a:gd name="connsiteY76" fmla="*/ 401947 h 1384969"/>
                          <a:gd name="connsiteX77" fmla="*/ 1774946 w 1899013"/>
                          <a:gd name="connsiteY77" fmla="*/ 371475 h 1384969"/>
                          <a:gd name="connsiteX78" fmla="*/ 1774946 w 1899013"/>
                          <a:gd name="connsiteY78" fmla="*/ 190500 h 1384969"/>
                          <a:gd name="connsiteX79" fmla="*/ 1793996 w 1899013"/>
                          <a:gd name="connsiteY79" fmla="*/ 161925 h 1384969"/>
                          <a:gd name="connsiteX80" fmla="*/ 1822571 w 1899013"/>
                          <a:gd name="connsiteY80" fmla="*/ 142875 h 1384969"/>
                          <a:gd name="connsiteX81" fmla="*/ 1860671 w 1899013"/>
                          <a:gd name="connsiteY81" fmla="*/ 114300 h 1384969"/>
                          <a:gd name="connsiteX82" fmla="*/ 1898771 w 1899013"/>
                          <a:gd name="connsiteY82" fmla="*/ 95250 h 1384969"/>
                          <a:gd name="connsiteX83" fmla="*/ 1851146 w 1899013"/>
                          <a:gd name="connsiteY83" fmla="*/ 51457 h 1384969"/>
                          <a:gd name="connsiteX0" fmla="*/ 1851146 w 1899013"/>
                          <a:gd name="connsiteY0" fmla="*/ 51457 h 1384969"/>
                          <a:gd name="connsiteX1" fmla="*/ 1860671 w 1899013"/>
                          <a:gd name="connsiteY1" fmla="*/ 57150 h 1384969"/>
                          <a:gd name="connsiteX2" fmla="*/ 1784471 w 1899013"/>
                          <a:gd name="connsiteY2" fmla="*/ 9562 h 1384969"/>
                          <a:gd name="connsiteX3" fmla="*/ 1717796 w 1899013"/>
                          <a:gd name="connsiteY3" fmla="*/ 0 h 1384969"/>
                          <a:gd name="connsiteX4" fmla="*/ 1670171 w 1899013"/>
                          <a:gd name="connsiteY4" fmla="*/ 9525 h 1384969"/>
                          <a:gd name="connsiteX5" fmla="*/ 1641596 w 1899013"/>
                          <a:gd name="connsiteY5" fmla="*/ 38100 h 1384969"/>
                          <a:gd name="connsiteX6" fmla="*/ 1611116 w 1899013"/>
                          <a:gd name="connsiteY6" fmla="*/ 74378 h 1384969"/>
                          <a:gd name="connsiteX7" fmla="*/ 1584446 w 1899013"/>
                          <a:gd name="connsiteY7" fmla="*/ 104775 h 1384969"/>
                          <a:gd name="connsiteX8" fmla="*/ 1574921 w 1899013"/>
                          <a:gd name="connsiteY8" fmla="*/ 142875 h 1384969"/>
                          <a:gd name="connsiteX9" fmla="*/ 1555871 w 1899013"/>
                          <a:gd name="connsiteY9" fmla="*/ 171450 h 1384969"/>
                          <a:gd name="connsiteX10" fmla="*/ 1527296 w 1899013"/>
                          <a:gd name="connsiteY10" fmla="*/ 219075 h 1384969"/>
                          <a:gd name="connsiteX11" fmla="*/ 1510151 w 1899013"/>
                          <a:gd name="connsiteY11" fmla="*/ 236265 h 1384969"/>
                          <a:gd name="connsiteX12" fmla="*/ 1479671 w 1899013"/>
                          <a:gd name="connsiteY12" fmla="*/ 276225 h 1384969"/>
                          <a:gd name="connsiteX13" fmla="*/ 1403471 w 1899013"/>
                          <a:gd name="connsiteY13" fmla="*/ 361950 h 1384969"/>
                          <a:gd name="connsiteX14" fmla="*/ 1374896 w 1899013"/>
                          <a:gd name="connsiteY14" fmla="*/ 371475 h 1384969"/>
                          <a:gd name="connsiteX15" fmla="*/ 1317746 w 1899013"/>
                          <a:gd name="connsiteY15" fmla="*/ 409575 h 1384969"/>
                          <a:gd name="connsiteX16" fmla="*/ 1289171 w 1899013"/>
                          <a:gd name="connsiteY16" fmla="*/ 428625 h 1384969"/>
                          <a:gd name="connsiteX17" fmla="*/ 1184396 w 1899013"/>
                          <a:gd name="connsiteY17" fmla="*/ 466725 h 1384969"/>
                          <a:gd name="connsiteX18" fmla="*/ 879596 w 1899013"/>
                          <a:gd name="connsiteY18" fmla="*/ 457200 h 1384969"/>
                          <a:gd name="connsiteX19" fmla="*/ 856736 w 1899013"/>
                          <a:gd name="connsiteY19" fmla="*/ 445778 h 1384969"/>
                          <a:gd name="connsiteX20" fmla="*/ 793871 w 1899013"/>
                          <a:gd name="connsiteY20" fmla="*/ 409575 h 1384969"/>
                          <a:gd name="connsiteX21" fmla="*/ 755771 w 1899013"/>
                          <a:gd name="connsiteY21" fmla="*/ 371475 h 1384969"/>
                          <a:gd name="connsiteX22" fmla="*/ 746246 w 1899013"/>
                          <a:gd name="connsiteY22" fmla="*/ 342900 h 1384969"/>
                          <a:gd name="connsiteX23" fmla="*/ 727196 w 1899013"/>
                          <a:gd name="connsiteY23" fmla="*/ 304800 h 1384969"/>
                          <a:gd name="connsiteX24" fmla="*/ 670046 w 1899013"/>
                          <a:gd name="connsiteY24" fmla="*/ 228600 h 1384969"/>
                          <a:gd name="connsiteX25" fmla="*/ 641471 w 1899013"/>
                          <a:gd name="connsiteY25" fmla="*/ 219075 h 1384969"/>
                          <a:gd name="connsiteX26" fmla="*/ 612896 w 1899013"/>
                          <a:gd name="connsiteY26" fmla="*/ 161925 h 1384969"/>
                          <a:gd name="connsiteX27" fmla="*/ 584321 w 1899013"/>
                          <a:gd name="connsiteY27" fmla="*/ 152400 h 1384969"/>
                          <a:gd name="connsiteX28" fmla="*/ 510026 w 1899013"/>
                          <a:gd name="connsiteY28" fmla="*/ 142950 h 1384969"/>
                          <a:gd name="connsiteX29" fmla="*/ 403346 w 1899013"/>
                          <a:gd name="connsiteY29" fmla="*/ 209550 h 1384969"/>
                          <a:gd name="connsiteX30" fmla="*/ 336671 w 1899013"/>
                          <a:gd name="connsiteY30" fmla="*/ 285750 h 1384969"/>
                          <a:gd name="connsiteX31" fmla="*/ 319526 w 1899013"/>
                          <a:gd name="connsiteY31" fmla="*/ 312428 h 1384969"/>
                          <a:gd name="connsiteX32" fmla="*/ 308096 w 1899013"/>
                          <a:gd name="connsiteY32" fmla="*/ 342900 h 1384969"/>
                          <a:gd name="connsiteX33" fmla="*/ 279521 w 1899013"/>
                          <a:gd name="connsiteY33" fmla="*/ 390525 h 1384969"/>
                          <a:gd name="connsiteX34" fmla="*/ 258566 w 1899013"/>
                          <a:gd name="connsiteY34" fmla="*/ 451545 h 1384969"/>
                          <a:gd name="connsiteX35" fmla="*/ 260471 w 1899013"/>
                          <a:gd name="connsiteY35" fmla="*/ 495300 h 1384969"/>
                          <a:gd name="connsiteX36" fmla="*/ 210411 w 1899013"/>
                          <a:gd name="connsiteY36" fmla="*/ 674863 h 1384969"/>
                          <a:gd name="connsiteX37" fmla="*/ 169876 w 1899013"/>
                          <a:gd name="connsiteY37" fmla="*/ 739962 h 1384969"/>
                          <a:gd name="connsiteX38" fmla="*/ 117525 w 1899013"/>
                          <a:gd name="connsiteY38" fmla="*/ 768537 h 1384969"/>
                          <a:gd name="connsiteX39" fmla="*/ 57467 w 1899013"/>
                          <a:gd name="connsiteY39" fmla="*/ 827200 h 1384969"/>
                          <a:gd name="connsiteX40" fmla="*/ 29436 w 1899013"/>
                          <a:gd name="connsiteY40" fmla="*/ 883625 h 1384969"/>
                          <a:gd name="connsiteX41" fmla="*/ 399536 w 1899013"/>
                          <a:gd name="connsiteY41" fmla="*/ 971550 h 1384969"/>
                          <a:gd name="connsiteX42" fmla="*/ 482339 w 1899013"/>
                          <a:gd name="connsiteY42" fmla="*/ 982257 h 1384969"/>
                          <a:gd name="connsiteX43" fmla="*/ 518148 w 1899013"/>
                          <a:gd name="connsiteY43" fmla="*/ 968937 h 1384969"/>
                          <a:gd name="connsiteX44" fmla="*/ 573306 w 1899013"/>
                          <a:gd name="connsiteY44" fmla="*/ 947585 h 1384969"/>
                          <a:gd name="connsiteX45" fmla="*/ 621705 w 1899013"/>
                          <a:gd name="connsiteY45" fmla="*/ 937310 h 1384969"/>
                          <a:gd name="connsiteX46" fmla="*/ 631946 w 1899013"/>
                          <a:gd name="connsiteY46" fmla="*/ 936915 h 1384969"/>
                          <a:gd name="connsiteX47" fmla="*/ 655938 w 1899013"/>
                          <a:gd name="connsiteY47" fmla="*/ 929280 h 1384969"/>
                          <a:gd name="connsiteX48" fmla="*/ 686804 w 1899013"/>
                          <a:gd name="connsiteY48" fmla="*/ 926602 h 1384969"/>
                          <a:gd name="connsiteX49" fmla="*/ 715379 w 1899013"/>
                          <a:gd name="connsiteY49" fmla="*/ 902987 h 1384969"/>
                          <a:gd name="connsiteX50" fmla="*/ 784346 w 1899013"/>
                          <a:gd name="connsiteY50" fmla="*/ 895350 h 1384969"/>
                          <a:gd name="connsiteX51" fmla="*/ 831971 w 1899013"/>
                          <a:gd name="connsiteY51" fmla="*/ 866775 h 1384969"/>
                          <a:gd name="connsiteX52" fmla="*/ 1089146 w 1899013"/>
                          <a:gd name="connsiteY52" fmla="*/ 866775 h 1384969"/>
                          <a:gd name="connsiteX53" fmla="*/ 1089146 w 1899013"/>
                          <a:gd name="connsiteY53" fmla="*/ 990600 h 1384969"/>
                          <a:gd name="connsiteX54" fmla="*/ 1089146 w 1899013"/>
                          <a:gd name="connsiteY54" fmla="*/ 1021110 h 1384969"/>
                          <a:gd name="connsiteX55" fmla="*/ 1104386 w 1899013"/>
                          <a:gd name="connsiteY55" fmla="*/ 1057275 h 1384969"/>
                          <a:gd name="connsiteX56" fmla="*/ 1160405 w 1899013"/>
                          <a:gd name="connsiteY56" fmla="*/ 1348565 h 1384969"/>
                          <a:gd name="connsiteX57" fmla="*/ 1193921 w 1899013"/>
                          <a:gd name="connsiteY57" fmla="*/ 1019175 h 1384969"/>
                          <a:gd name="connsiteX58" fmla="*/ 1174871 w 1899013"/>
                          <a:gd name="connsiteY58" fmla="*/ 990600 h 1384969"/>
                          <a:gd name="connsiteX59" fmla="*/ 1193921 w 1899013"/>
                          <a:gd name="connsiteY59" fmla="*/ 1047750 h 1384969"/>
                          <a:gd name="connsiteX60" fmla="*/ 1247261 w 1899013"/>
                          <a:gd name="connsiteY60" fmla="*/ 1116473 h 1384969"/>
                          <a:gd name="connsiteX61" fmla="*/ 1315454 w 1899013"/>
                          <a:gd name="connsiteY61" fmla="*/ 1384966 h 1384969"/>
                          <a:gd name="connsiteX62" fmla="*/ 1300629 w 1899013"/>
                          <a:gd name="connsiteY62" fmla="*/ 1110089 h 1384969"/>
                          <a:gd name="connsiteX63" fmla="*/ 1270121 w 1899013"/>
                          <a:gd name="connsiteY63" fmla="*/ 981075 h 1384969"/>
                          <a:gd name="connsiteX64" fmla="*/ 1373964 w 1899013"/>
                          <a:gd name="connsiteY64" fmla="*/ 1061198 h 1384969"/>
                          <a:gd name="connsiteX65" fmla="*/ 1454446 w 1899013"/>
                          <a:gd name="connsiteY65" fmla="*/ 1018882 h 1384969"/>
                          <a:gd name="connsiteX66" fmla="*/ 1548518 w 1899013"/>
                          <a:gd name="connsiteY66" fmla="*/ 977473 h 1384969"/>
                          <a:gd name="connsiteX67" fmla="*/ 1535002 w 1899013"/>
                          <a:gd name="connsiteY67" fmla="*/ 960364 h 1384969"/>
                          <a:gd name="connsiteX68" fmla="*/ 1690080 w 1899013"/>
                          <a:gd name="connsiteY68" fmla="*/ 915501 h 1384969"/>
                          <a:gd name="connsiteX69" fmla="*/ 1746371 w 1899013"/>
                          <a:gd name="connsiteY69" fmla="*/ 838200 h 1384969"/>
                          <a:gd name="connsiteX70" fmla="*/ 1774946 w 1899013"/>
                          <a:gd name="connsiteY70" fmla="*/ 828675 h 1384969"/>
                          <a:gd name="connsiteX71" fmla="*/ 1813046 w 1899013"/>
                          <a:gd name="connsiteY71" fmla="*/ 771525 h 1384969"/>
                          <a:gd name="connsiteX72" fmla="*/ 1832096 w 1899013"/>
                          <a:gd name="connsiteY72" fmla="*/ 742950 h 1384969"/>
                          <a:gd name="connsiteX73" fmla="*/ 1841621 w 1899013"/>
                          <a:gd name="connsiteY73" fmla="*/ 704850 h 1384969"/>
                          <a:gd name="connsiteX74" fmla="*/ 1822571 w 1899013"/>
                          <a:gd name="connsiteY74" fmla="*/ 466725 h 1384969"/>
                          <a:gd name="connsiteX75" fmla="*/ 1813046 w 1899013"/>
                          <a:gd name="connsiteY75" fmla="*/ 438150 h 1384969"/>
                          <a:gd name="connsiteX76" fmla="*/ 1795901 w 1899013"/>
                          <a:gd name="connsiteY76" fmla="*/ 401947 h 1384969"/>
                          <a:gd name="connsiteX77" fmla="*/ 1774946 w 1899013"/>
                          <a:gd name="connsiteY77" fmla="*/ 371475 h 1384969"/>
                          <a:gd name="connsiteX78" fmla="*/ 1774946 w 1899013"/>
                          <a:gd name="connsiteY78" fmla="*/ 190500 h 1384969"/>
                          <a:gd name="connsiteX79" fmla="*/ 1793996 w 1899013"/>
                          <a:gd name="connsiteY79" fmla="*/ 161925 h 1384969"/>
                          <a:gd name="connsiteX80" fmla="*/ 1822571 w 1899013"/>
                          <a:gd name="connsiteY80" fmla="*/ 142875 h 1384969"/>
                          <a:gd name="connsiteX81" fmla="*/ 1860671 w 1899013"/>
                          <a:gd name="connsiteY81" fmla="*/ 114300 h 1384969"/>
                          <a:gd name="connsiteX82" fmla="*/ 1898771 w 1899013"/>
                          <a:gd name="connsiteY82" fmla="*/ 95250 h 1384969"/>
                          <a:gd name="connsiteX83" fmla="*/ 1851146 w 1899013"/>
                          <a:gd name="connsiteY83" fmla="*/ 51457 h 1384969"/>
                          <a:gd name="connsiteX0" fmla="*/ 1851146 w 1899013"/>
                          <a:gd name="connsiteY0" fmla="*/ 51457 h 1384969"/>
                          <a:gd name="connsiteX1" fmla="*/ 1860671 w 1899013"/>
                          <a:gd name="connsiteY1" fmla="*/ 57150 h 1384969"/>
                          <a:gd name="connsiteX2" fmla="*/ 1784471 w 1899013"/>
                          <a:gd name="connsiteY2" fmla="*/ 9562 h 1384969"/>
                          <a:gd name="connsiteX3" fmla="*/ 1717796 w 1899013"/>
                          <a:gd name="connsiteY3" fmla="*/ 0 h 1384969"/>
                          <a:gd name="connsiteX4" fmla="*/ 1670171 w 1899013"/>
                          <a:gd name="connsiteY4" fmla="*/ 9525 h 1384969"/>
                          <a:gd name="connsiteX5" fmla="*/ 1641596 w 1899013"/>
                          <a:gd name="connsiteY5" fmla="*/ 38100 h 1384969"/>
                          <a:gd name="connsiteX6" fmla="*/ 1611116 w 1899013"/>
                          <a:gd name="connsiteY6" fmla="*/ 74378 h 1384969"/>
                          <a:gd name="connsiteX7" fmla="*/ 1584446 w 1899013"/>
                          <a:gd name="connsiteY7" fmla="*/ 104775 h 1384969"/>
                          <a:gd name="connsiteX8" fmla="*/ 1574921 w 1899013"/>
                          <a:gd name="connsiteY8" fmla="*/ 142875 h 1384969"/>
                          <a:gd name="connsiteX9" fmla="*/ 1555871 w 1899013"/>
                          <a:gd name="connsiteY9" fmla="*/ 171450 h 1384969"/>
                          <a:gd name="connsiteX10" fmla="*/ 1527296 w 1899013"/>
                          <a:gd name="connsiteY10" fmla="*/ 219075 h 1384969"/>
                          <a:gd name="connsiteX11" fmla="*/ 1510151 w 1899013"/>
                          <a:gd name="connsiteY11" fmla="*/ 236265 h 1384969"/>
                          <a:gd name="connsiteX12" fmla="*/ 1479671 w 1899013"/>
                          <a:gd name="connsiteY12" fmla="*/ 276225 h 1384969"/>
                          <a:gd name="connsiteX13" fmla="*/ 1403471 w 1899013"/>
                          <a:gd name="connsiteY13" fmla="*/ 361950 h 1384969"/>
                          <a:gd name="connsiteX14" fmla="*/ 1374896 w 1899013"/>
                          <a:gd name="connsiteY14" fmla="*/ 371475 h 1384969"/>
                          <a:gd name="connsiteX15" fmla="*/ 1317746 w 1899013"/>
                          <a:gd name="connsiteY15" fmla="*/ 409575 h 1384969"/>
                          <a:gd name="connsiteX16" fmla="*/ 1289171 w 1899013"/>
                          <a:gd name="connsiteY16" fmla="*/ 428625 h 1384969"/>
                          <a:gd name="connsiteX17" fmla="*/ 1184396 w 1899013"/>
                          <a:gd name="connsiteY17" fmla="*/ 466725 h 1384969"/>
                          <a:gd name="connsiteX18" fmla="*/ 879596 w 1899013"/>
                          <a:gd name="connsiteY18" fmla="*/ 457200 h 1384969"/>
                          <a:gd name="connsiteX19" fmla="*/ 856736 w 1899013"/>
                          <a:gd name="connsiteY19" fmla="*/ 445778 h 1384969"/>
                          <a:gd name="connsiteX20" fmla="*/ 793871 w 1899013"/>
                          <a:gd name="connsiteY20" fmla="*/ 409575 h 1384969"/>
                          <a:gd name="connsiteX21" fmla="*/ 755771 w 1899013"/>
                          <a:gd name="connsiteY21" fmla="*/ 371475 h 1384969"/>
                          <a:gd name="connsiteX22" fmla="*/ 746246 w 1899013"/>
                          <a:gd name="connsiteY22" fmla="*/ 342900 h 1384969"/>
                          <a:gd name="connsiteX23" fmla="*/ 727196 w 1899013"/>
                          <a:gd name="connsiteY23" fmla="*/ 304800 h 1384969"/>
                          <a:gd name="connsiteX24" fmla="*/ 670046 w 1899013"/>
                          <a:gd name="connsiteY24" fmla="*/ 228600 h 1384969"/>
                          <a:gd name="connsiteX25" fmla="*/ 641471 w 1899013"/>
                          <a:gd name="connsiteY25" fmla="*/ 219075 h 1384969"/>
                          <a:gd name="connsiteX26" fmla="*/ 612896 w 1899013"/>
                          <a:gd name="connsiteY26" fmla="*/ 161925 h 1384969"/>
                          <a:gd name="connsiteX27" fmla="*/ 584321 w 1899013"/>
                          <a:gd name="connsiteY27" fmla="*/ 152400 h 1384969"/>
                          <a:gd name="connsiteX28" fmla="*/ 510026 w 1899013"/>
                          <a:gd name="connsiteY28" fmla="*/ 142950 h 1384969"/>
                          <a:gd name="connsiteX29" fmla="*/ 403346 w 1899013"/>
                          <a:gd name="connsiteY29" fmla="*/ 209550 h 1384969"/>
                          <a:gd name="connsiteX30" fmla="*/ 336671 w 1899013"/>
                          <a:gd name="connsiteY30" fmla="*/ 285750 h 1384969"/>
                          <a:gd name="connsiteX31" fmla="*/ 319526 w 1899013"/>
                          <a:gd name="connsiteY31" fmla="*/ 312428 h 1384969"/>
                          <a:gd name="connsiteX32" fmla="*/ 308096 w 1899013"/>
                          <a:gd name="connsiteY32" fmla="*/ 342900 h 1384969"/>
                          <a:gd name="connsiteX33" fmla="*/ 279521 w 1899013"/>
                          <a:gd name="connsiteY33" fmla="*/ 390525 h 1384969"/>
                          <a:gd name="connsiteX34" fmla="*/ 258566 w 1899013"/>
                          <a:gd name="connsiteY34" fmla="*/ 451545 h 1384969"/>
                          <a:gd name="connsiteX35" fmla="*/ 260471 w 1899013"/>
                          <a:gd name="connsiteY35" fmla="*/ 495300 h 1384969"/>
                          <a:gd name="connsiteX36" fmla="*/ 210411 w 1899013"/>
                          <a:gd name="connsiteY36" fmla="*/ 674863 h 1384969"/>
                          <a:gd name="connsiteX37" fmla="*/ 169876 w 1899013"/>
                          <a:gd name="connsiteY37" fmla="*/ 739962 h 1384969"/>
                          <a:gd name="connsiteX38" fmla="*/ 117525 w 1899013"/>
                          <a:gd name="connsiteY38" fmla="*/ 768537 h 1384969"/>
                          <a:gd name="connsiteX39" fmla="*/ 57467 w 1899013"/>
                          <a:gd name="connsiteY39" fmla="*/ 827200 h 1384969"/>
                          <a:gd name="connsiteX40" fmla="*/ 29436 w 1899013"/>
                          <a:gd name="connsiteY40" fmla="*/ 883625 h 1384969"/>
                          <a:gd name="connsiteX41" fmla="*/ 399536 w 1899013"/>
                          <a:gd name="connsiteY41" fmla="*/ 971550 h 1384969"/>
                          <a:gd name="connsiteX42" fmla="*/ 482339 w 1899013"/>
                          <a:gd name="connsiteY42" fmla="*/ 982257 h 1384969"/>
                          <a:gd name="connsiteX43" fmla="*/ 518148 w 1899013"/>
                          <a:gd name="connsiteY43" fmla="*/ 968937 h 1384969"/>
                          <a:gd name="connsiteX44" fmla="*/ 573306 w 1899013"/>
                          <a:gd name="connsiteY44" fmla="*/ 947585 h 1384969"/>
                          <a:gd name="connsiteX45" fmla="*/ 621705 w 1899013"/>
                          <a:gd name="connsiteY45" fmla="*/ 937310 h 1384969"/>
                          <a:gd name="connsiteX46" fmla="*/ 631946 w 1899013"/>
                          <a:gd name="connsiteY46" fmla="*/ 936915 h 1384969"/>
                          <a:gd name="connsiteX47" fmla="*/ 655938 w 1899013"/>
                          <a:gd name="connsiteY47" fmla="*/ 929280 h 1384969"/>
                          <a:gd name="connsiteX48" fmla="*/ 686804 w 1899013"/>
                          <a:gd name="connsiteY48" fmla="*/ 926602 h 1384969"/>
                          <a:gd name="connsiteX49" fmla="*/ 715379 w 1899013"/>
                          <a:gd name="connsiteY49" fmla="*/ 902987 h 1384969"/>
                          <a:gd name="connsiteX50" fmla="*/ 784346 w 1899013"/>
                          <a:gd name="connsiteY50" fmla="*/ 895350 h 1384969"/>
                          <a:gd name="connsiteX51" fmla="*/ 831971 w 1899013"/>
                          <a:gd name="connsiteY51" fmla="*/ 866775 h 1384969"/>
                          <a:gd name="connsiteX52" fmla="*/ 1089146 w 1899013"/>
                          <a:gd name="connsiteY52" fmla="*/ 866775 h 1384969"/>
                          <a:gd name="connsiteX53" fmla="*/ 1089146 w 1899013"/>
                          <a:gd name="connsiteY53" fmla="*/ 990600 h 1384969"/>
                          <a:gd name="connsiteX54" fmla="*/ 1089146 w 1899013"/>
                          <a:gd name="connsiteY54" fmla="*/ 1021110 h 1384969"/>
                          <a:gd name="connsiteX55" fmla="*/ 1104386 w 1899013"/>
                          <a:gd name="connsiteY55" fmla="*/ 1057275 h 1384969"/>
                          <a:gd name="connsiteX56" fmla="*/ 1160405 w 1899013"/>
                          <a:gd name="connsiteY56" fmla="*/ 1348565 h 1384969"/>
                          <a:gd name="connsiteX57" fmla="*/ 1193921 w 1899013"/>
                          <a:gd name="connsiteY57" fmla="*/ 1019175 h 1384969"/>
                          <a:gd name="connsiteX58" fmla="*/ 1174871 w 1899013"/>
                          <a:gd name="connsiteY58" fmla="*/ 990600 h 1384969"/>
                          <a:gd name="connsiteX59" fmla="*/ 1193921 w 1899013"/>
                          <a:gd name="connsiteY59" fmla="*/ 1047750 h 1384969"/>
                          <a:gd name="connsiteX60" fmla="*/ 1247261 w 1899013"/>
                          <a:gd name="connsiteY60" fmla="*/ 1116473 h 1384969"/>
                          <a:gd name="connsiteX61" fmla="*/ 1315454 w 1899013"/>
                          <a:gd name="connsiteY61" fmla="*/ 1384966 h 1384969"/>
                          <a:gd name="connsiteX62" fmla="*/ 1300629 w 1899013"/>
                          <a:gd name="connsiteY62" fmla="*/ 1110089 h 1384969"/>
                          <a:gd name="connsiteX63" fmla="*/ 1270121 w 1899013"/>
                          <a:gd name="connsiteY63" fmla="*/ 981075 h 1384969"/>
                          <a:gd name="connsiteX64" fmla="*/ 1373964 w 1899013"/>
                          <a:gd name="connsiteY64" fmla="*/ 1061198 h 1384969"/>
                          <a:gd name="connsiteX65" fmla="*/ 1454446 w 1899013"/>
                          <a:gd name="connsiteY65" fmla="*/ 1018882 h 1384969"/>
                          <a:gd name="connsiteX66" fmla="*/ 1548518 w 1899013"/>
                          <a:gd name="connsiteY66" fmla="*/ 977473 h 1384969"/>
                          <a:gd name="connsiteX67" fmla="*/ 1535002 w 1899013"/>
                          <a:gd name="connsiteY67" fmla="*/ 960364 h 1384969"/>
                          <a:gd name="connsiteX68" fmla="*/ 1690080 w 1899013"/>
                          <a:gd name="connsiteY68" fmla="*/ 915501 h 1384969"/>
                          <a:gd name="connsiteX69" fmla="*/ 1760121 w 1899013"/>
                          <a:gd name="connsiteY69" fmla="*/ 840483 h 1384969"/>
                          <a:gd name="connsiteX70" fmla="*/ 1774946 w 1899013"/>
                          <a:gd name="connsiteY70" fmla="*/ 828675 h 1384969"/>
                          <a:gd name="connsiteX71" fmla="*/ 1813046 w 1899013"/>
                          <a:gd name="connsiteY71" fmla="*/ 771525 h 1384969"/>
                          <a:gd name="connsiteX72" fmla="*/ 1832096 w 1899013"/>
                          <a:gd name="connsiteY72" fmla="*/ 742950 h 1384969"/>
                          <a:gd name="connsiteX73" fmla="*/ 1841621 w 1899013"/>
                          <a:gd name="connsiteY73" fmla="*/ 704850 h 1384969"/>
                          <a:gd name="connsiteX74" fmla="*/ 1822571 w 1899013"/>
                          <a:gd name="connsiteY74" fmla="*/ 466725 h 1384969"/>
                          <a:gd name="connsiteX75" fmla="*/ 1813046 w 1899013"/>
                          <a:gd name="connsiteY75" fmla="*/ 438150 h 1384969"/>
                          <a:gd name="connsiteX76" fmla="*/ 1795901 w 1899013"/>
                          <a:gd name="connsiteY76" fmla="*/ 401947 h 1384969"/>
                          <a:gd name="connsiteX77" fmla="*/ 1774946 w 1899013"/>
                          <a:gd name="connsiteY77" fmla="*/ 371475 h 1384969"/>
                          <a:gd name="connsiteX78" fmla="*/ 1774946 w 1899013"/>
                          <a:gd name="connsiteY78" fmla="*/ 190500 h 1384969"/>
                          <a:gd name="connsiteX79" fmla="*/ 1793996 w 1899013"/>
                          <a:gd name="connsiteY79" fmla="*/ 161925 h 1384969"/>
                          <a:gd name="connsiteX80" fmla="*/ 1822571 w 1899013"/>
                          <a:gd name="connsiteY80" fmla="*/ 142875 h 1384969"/>
                          <a:gd name="connsiteX81" fmla="*/ 1860671 w 1899013"/>
                          <a:gd name="connsiteY81" fmla="*/ 114300 h 1384969"/>
                          <a:gd name="connsiteX82" fmla="*/ 1898771 w 1899013"/>
                          <a:gd name="connsiteY82" fmla="*/ 95250 h 1384969"/>
                          <a:gd name="connsiteX83" fmla="*/ 1851146 w 1899013"/>
                          <a:gd name="connsiteY83" fmla="*/ 51457 h 1384969"/>
                          <a:gd name="connsiteX0" fmla="*/ 1851146 w 1899013"/>
                          <a:gd name="connsiteY0" fmla="*/ 51457 h 1384969"/>
                          <a:gd name="connsiteX1" fmla="*/ 1860671 w 1899013"/>
                          <a:gd name="connsiteY1" fmla="*/ 57150 h 1384969"/>
                          <a:gd name="connsiteX2" fmla="*/ 1784471 w 1899013"/>
                          <a:gd name="connsiteY2" fmla="*/ 9562 h 1384969"/>
                          <a:gd name="connsiteX3" fmla="*/ 1717796 w 1899013"/>
                          <a:gd name="connsiteY3" fmla="*/ 0 h 1384969"/>
                          <a:gd name="connsiteX4" fmla="*/ 1670171 w 1899013"/>
                          <a:gd name="connsiteY4" fmla="*/ 9525 h 1384969"/>
                          <a:gd name="connsiteX5" fmla="*/ 1641596 w 1899013"/>
                          <a:gd name="connsiteY5" fmla="*/ 38100 h 1384969"/>
                          <a:gd name="connsiteX6" fmla="*/ 1611116 w 1899013"/>
                          <a:gd name="connsiteY6" fmla="*/ 74378 h 1384969"/>
                          <a:gd name="connsiteX7" fmla="*/ 1584446 w 1899013"/>
                          <a:gd name="connsiteY7" fmla="*/ 104775 h 1384969"/>
                          <a:gd name="connsiteX8" fmla="*/ 1574921 w 1899013"/>
                          <a:gd name="connsiteY8" fmla="*/ 142875 h 1384969"/>
                          <a:gd name="connsiteX9" fmla="*/ 1555871 w 1899013"/>
                          <a:gd name="connsiteY9" fmla="*/ 171450 h 1384969"/>
                          <a:gd name="connsiteX10" fmla="*/ 1527296 w 1899013"/>
                          <a:gd name="connsiteY10" fmla="*/ 219075 h 1384969"/>
                          <a:gd name="connsiteX11" fmla="*/ 1510151 w 1899013"/>
                          <a:gd name="connsiteY11" fmla="*/ 236265 h 1384969"/>
                          <a:gd name="connsiteX12" fmla="*/ 1479671 w 1899013"/>
                          <a:gd name="connsiteY12" fmla="*/ 276225 h 1384969"/>
                          <a:gd name="connsiteX13" fmla="*/ 1403471 w 1899013"/>
                          <a:gd name="connsiteY13" fmla="*/ 361950 h 1384969"/>
                          <a:gd name="connsiteX14" fmla="*/ 1374896 w 1899013"/>
                          <a:gd name="connsiteY14" fmla="*/ 371475 h 1384969"/>
                          <a:gd name="connsiteX15" fmla="*/ 1317746 w 1899013"/>
                          <a:gd name="connsiteY15" fmla="*/ 409575 h 1384969"/>
                          <a:gd name="connsiteX16" fmla="*/ 1289171 w 1899013"/>
                          <a:gd name="connsiteY16" fmla="*/ 428625 h 1384969"/>
                          <a:gd name="connsiteX17" fmla="*/ 1184396 w 1899013"/>
                          <a:gd name="connsiteY17" fmla="*/ 466725 h 1384969"/>
                          <a:gd name="connsiteX18" fmla="*/ 879596 w 1899013"/>
                          <a:gd name="connsiteY18" fmla="*/ 457200 h 1384969"/>
                          <a:gd name="connsiteX19" fmla="*/ 856736 w 1899013"/>
                          <a:gd name="connsiteY19" fmla="*/ 445778 h 1384969"/>
                          <a:gd name="connsiteX20" fmla="*/ 805253 w 1899013"/>
                          <a:gd name="connsiteY20" fmla="*/ 390680 h 1384969"/>
                          <a:gd name="connsiteX21" fmla="*/ 755771 w 1899013"/>
                          <a:gd name="connsiteY21" fmla="*/ 371475 h 1384969"/>
                          <a:gd name="connsiteX22" fmla="*/ 746246 w 1899013"/>
                          <a:gd name="connsiteY22" fmla="*/ 342900 h 1384969"/>
                          <a:gd name="connsiteX23" fmla="*/ 727196 w 1899013"/>
                          <a:gd name="connsiteY23" fmla="*/ 304800 h 1384969"/>
                          <a:gd name="connsiteX24" fmla="*/ 670046 w 1899013"/>
                          <a:gd name="connsiteY24" fmla="*/ 228600 h 1384969"/>
                          <a:gd name="connsiteX25" fmla="*/ 641471 w 1899013"/>
                          <a:gd name="connsiteY25" fmla="*/ 219075 h 1384969"/>
                          <a:gd name="connsiteX26" fmla="*/ 612896 w 1899013"/>
                          <a:gd name="connsiteY26" fmla="*/ 161925 h 1384969"/>
                          <a:gd name="connsiteX27" fmla="*/ 584321 w 1899013"/>
                          <a:gd name="connsiteY27" fmla="*/ 152400 h 1384969"/>
                          <a:gd name="connsiteX28" fmla="*/ 510026 w 1899013"/>
                          <a:gd name="connsiteY28" fmla="*/ 142950 h 1384969"/>
                          <a:gd name="connsiteX29" fmla="*/ 403346 w 1899013"/>
                          <a:gd name="connsiteY29" fmla="*/ 209550 h 1384969"/>
                          <a:gd name="connsiteX30" fmla="*/ 336671 w 1899013"/>
                          <a:gd name="connsiteY30" fmla="*/ 285750 h 1384969"/>
                          <a:gd name="connsiteX31" fmla="*/ 319526 w 1899013"/>
                          <a:gd name="connsiteY31" fmla="*/ 312428 h 1384969"/>
                          <a:gd name="connsiteX32" fmla="*/ 308096 w 1899013"/>
                          <a:gd name="connsiteY32" fmla="*/ 342900 h 1384969"/>
                          <a:gd name="connsiteX33" fmla="*/ 279521 w 1899013"/>
                          <a:gd name="connsiteY33" fmla="*/ 390525 h 1384969"/>
                          <a:gd name="connsiteX34" fmla="*/ 258566 w 1899013"/>
                          <a:gd name="connsiteY34" fmla="*/ 451545 h 1384969"/>
                          <a:gd name="connsiteX35" fmla="*/ 260471 w 1899013"/>
                          <a:gd name="connsiteY35" fmla="*/ 495300 h 1384969"/>
                          <a:gd name="connsiteX36" fmla="*/ 210411 w 1899013"/>
                          <a:gd name="connsiteY36" fmla="*/ 674863 h 1384969"/>
                          <a:gd name="connsiteX37" fmla="*/ 169876 w 1899013"/>
                          <a:gd name="connsiteY37" fmla="*/ 739962 h 1384969"/>
                          <a:gd name="connsiteX38" fmla="*/ 117525 w 1899013"/>
                          <a:gd name="connsiteY38" fmla="*/ 768537 h 1384969"/>
                          <a:gd name="connsiteX39" fmla="*/ 57467 w 1899013"/>
                          <a:gd name="connsiteY39" fmla="*/ 827200 h 1384969"/>
                          <a:gd name="connsiteX40" fmla="*/ 29436 w 1899013"/>
                          <a:gd name="connsiteY40" fmla="*/ 883625 h 1384969"/>
                          <a:gd name="connsiteX41" fmla="*/ 399536 w 1899013"/>
                          <a:gd name="connsiteY41" fmla="*/ 971550 h 1384969"/>
                          <a:gd name="connsiteX42" fmla="*/ 482339 w 1899013"/>
                          <a:gd name="connsiteY42" fmla="*/ 982257 h 1384969"/>
                          <a:gd name="connsiteX43" fmla="*/ 518148 w 1899013"/>
                          <a:gd name="connsiteY43" fmla="*/ 968937 h 1384969"/>
                          <a:gd name="connsiteX44" fmla="*/ 573306 w 1899013"/>
                          <a:gd name="connsiteY44" fmla="*/ 947585 h 1384969"/>
                          <a:gd name="connsiteX45" fmla="*/ 621705 w 1899013"/>
                          <a:gd name="connsiteY45" fmla="*/ 937310 h 1384969"/>
                          <a:gd name="connsiteX46" fmla="*/ 631946 w 1899013"/>
                          <a:gd name="connsiteY46" fmla="*/ 936915 h 1384969"/>
                          <a:gd name="connsiteX47" fmla="*/ 655938 w 1899013"/>
                          <a:gd name="connsiteY47" fmla="*/ 929280 h 1384969"/>
                          <a:gd name="connsiteX48" fmla="*/ 686804 w 1899013"/>
                          <a:gd name="connsiteY48" fmla="*/ 926602 h 1384969"/>
                          <a:gd name="connsiteX49" fmla="*/ 715379 w 1899013"/>
                          <a:gd name="connsiteY49" fmla="*/ 902987 h 1384969"/>
                          <a:gd name="connsiteX50" fmla="*/ 784346 w 1899013"/>
                          <a:gd name="connsiteY50" fmla="*/ 895350 h 1384969"/>
                          <a:gd name="connsiteX51" fmla="*/ 831971 w 1899013"/>
                          <a:gd name="connsiteY51" fmla="*/ 866775 h 1384969"/>
                          <a:gd name="connsiteX52" fmla="*/ 1089146 w 1899013"/>
                          <a:gd name="connsiteY52" fmla="*/ 866775 h 1384969"/>
                          <a:gd name="connsiteX53" fmla="*/ 1089146 w 1899013"/>
                          <a:gd name="connsiteY53" fmla="*/ 990600 h 1384969"/>
                          <a:gd name="connsiteX54" fmla="*/ 1089146 w 1899013"/>
                          <a:gd name="connsiteY54" fmla="*/ 1021110 h 1384969"/>
                          <a:gd name="connsiteX55" fmla="*/ 1104386 w 1899013"/>
                          <a:gd name="connsiteY55" fmla="*/ 1057275 h 1384969"/>
                          <a:gd name="connsiteX56" fmla="*/ 1160405 w 1899013"/>
                          <a:gd name="connsiteY56" fmla="*/ 1348565 h 1384969"/>
                          <a:gd name="connsiteX57" fmla="*/ 1193921 w 1899013"/>
                          <a:gd name="connsiteY57" fmla="*/ 1019175 h 1384969"/>
                          <a:gd name="connsiteX58" fmla="*/ 1174871 w 1899013"/>
                          <a:gd name="connsiteY58" fmla="*/ 990600 h 1384969"/>
                          <a:gd name="connsiteX59" fmla="*/ 1193921 w 1899013"/>
                          <a:gd name="connsiteY59" fmla="*/ 1047750 h 1384969"/>
                          <a:gd name="connsiteX60" fmla="*/ 1247261 w 1899013"/>
                          <a:gd name="connsiteY60" fmla="*/ 1116473 h 1384969"/>
                          <a:gd name="connsiteX61" fmla="*/ 1315454 w 1899013"/>
                          <a:gd name="connsiteY61" fmla="*/ 1384966 h 1384969"/>
                          <a:gd name="connsiteX62" fmla="*/ 1300629 w 1899013"/>
                          <a:gd name="connsiteY62" fmla="*/ 1110089 h 1384969"/>
                          <a:gd name="connsiteX63" fmla="*/ 1270121 w 1899013"/>
                          <a:gd name="connsiteY63" fmla="*/ 981075 h 1384969"/>
                          <a:gd name="connsiteX64" fmla="*/ 1373964 w 1899013"/>
                          <a:gd name="connsiteY64" fmla="*/ 1061198 h 1384969"/>
                          <a:gd name="connsiteX65" fmla="*/ 1454446 w 1899013"/>
                          <a:gd name="connsiteY65" fmla="*/ 1018882 h 1384969"/>
                          <a:gd name="connsiteX66" fmla="*/ 1548518 w 1899013"/>
                          <a:gd name="connsiteY66" fmla="*/ 977473 h 1384969"/>
                          <a:gd name="connsiteX67" fmla="*/ 1535002 w 1899013"/>
                          <a:gd name="connsiteY67" fmla="*/ 960364 h 1384969"/>
                          <a:gd name="connsiteX68" fmla="*/ 1690080 w 1899013"/>
                          <a:gd name="connsiteY68" fmla="*/ 915501 h 1384969"/>
                          <a:gd name="connsiteX69" fmla="*/ 1760121 w 1899013"/>
                          <a:gd name="connsiteY69" fmla="*/ 840483 h 1384969"/>
                          <a:gd name="connsiteX70" fmla="*/ 1774946 w 1899013"/>
                          <a:gd name="connsiteY70" fmla="*/ 828675 h 1384969"/>
                          <a:gd name="connsiteX71" fmla="*/ 1813046 w 1899013"/>
                          <a:gd name="connsiteY71" fmla="*/ 771525 h 1384969"/>
                          <a:gd name="connsiteX72" fmla="*/ 1832096 w 1899013"/>
                          <a:gd name="connsiteY72" fmla="*/ 742950 h 1384969"/>
                          <a:gd name="connsiteX73" fmla="*/ 1841621 w 1899013"/>
                          <a:gd name="connsiteY73" fmla="*/ 704850 h 1384969"/>
                          <a:gd name="connsiteX74" fmla="*/ 1822571 w 1899013"/>
                          <a:gd name="connsiteY74" fmla="*/ 466725 h 1384969"/>
                          <a:gd name="connsiteX75" fmla="*/ 1813046 w 1899013"/>
                          <a:gd name="connsiteY75" fmla="*/ 438150 h 1384969"/>
                          <a:gd name="connsiteX76" fmla="*/ 1795901 w 1899013"/>
                          <a:gd name="connsiteY76" fmla="*/ 401947 h 1384969"/>
                          <a:gd name="connsiteX77" fmla="*/ 1774946 w 1899013"/>
                          <a:gd name="connsiteY77" fmla="*/ 371475 h 1384969"/>
                          <a:gd name="connsiteX78" fmla="*/ 1774946 w 1899013"/>
                          <a:gd name="connsiteY78" fmla="*/ 190500 h 1384969"/>
                          <a:gd name="connsiteX79" fmla="*/ 1793996 w 1899013"/>
                          <a:gd name="connsiteY79" fmla="*/ 161925 h 1384969"/>
                          <a:gd name="connsiteX80" fmla="*/ 1822571 w 1899013"/>
                          <a:gd name="connsiteY80" fmla="*/ 142875 h 1384969"/>
                          <a:gd name="connsiteX81" fmla="*/ 1860671 w 1899013"/>
                          <a:gd name="connsiteY81" fmla="*/ 114300 h 1384969"/>
                          <a:gd name="connsiteX82" fmla="*/ 1898771 w 1899013"/>
                          <a:gd name="connsiteY82" fmla="*/ 95250 h 1384969"/>
                          <a:gd name="connsiteX83" fmla="*/ 1851146 w 1899013"/>
                          <a:gd name="connsiteY83" fmla="*/ 51457 h 1384969"/>
                          <a:gd name="connsiteX0" fmla="*/ 1851146 w 1899013"/>
                          <a:gd name="connsiteY0" fmla="*/ 51457 h 1384969"/>
                          <a:gd name="connsiteX1" fmla="*/ 1860671 w 1899013"/>
                          <a:gd name="connsiteY1" fmla="*/ 57150 h 1384969"/>
                          <a:gd name="connsiteX2" fmla="*/ 1784471 w 1899013"/>
                          <a:gd name="connsiteY2" fmla="*/ 9562 h 1384969"/>
                          <a:gd name="connsiteX3" fmla="*/ 1717796 w 1899013"/>
                          <a:gd name="connsiteY3" fmla="*/ 0 h 1384969"/>
                          <a:gd name="connsiteX4" fmla="*/ 1670171 w 1899013"/>
                          <a:gd name="connsiteY4" fmla="*/ 9525 h 1384969"/>
                          <a:gd name="connsiteX5" fmla="*/ 1641596 w 1899013"/>
                          <a:gd name="connsiteY5" fmla="*/ 38100 h 1384969"/>
                          <a:gd name="connsiteX6" fmla="*/ 1611116 w 1899013"/>
                          <a:gd name="connsiteY6" fmla="*/ 74378 h 1384969"/>
                          <a:gd name="connsiteX7" fmla="*/ 1584446 w 1899013"/>
                          <a:gd name="connsiteY7" fmla="*/ 104775 h 1384969"/>
                          <a:gd name="connsiteX8" fmla="*/ 1574921 w 1899013"/>
                          <a:gd name="connsiteY8" fmla="*/ 142875 h 1384969"/>
                          <a:gd name="connsiteX9" fmla="*/ 1555871 w 1899013"/>
                          <a:gd name="connsiteY9" fmla="*/ 171450 h 1384969"/>
                          <a:gd name="connsiteX10" fmla="*/ 1527296 w 1899013"/>
                          <a:gd name="connsiteY10" fmla="*/ 219075 h 1384969"/>
                          <a:gd name="connsiteX11" fmla="*/ 1510151 w 1899013"/>
                          <a:gd name="connsiteY11" fmla="*/ 236265 h 1384969"/>
                          <a:gd name="connsiteX12" fmla="*/ 1479671 w 1899013"/>
                          <a:gd name="connsiteY12" fmla="*/ 276225 h 1384969"/>
                          <a:gd name="connsiteX13" fmla="*/ 1403471 w 1899013"/>
                          <a:gd name="connsiteY13" fmla="*/ 361950 h 1384969"/>
                          <a:gd name="connsiteX14" fmla="*/ 1374896 w 1899013"/>
                          <a:gd name="connsiteY14" fmla="*/ 371475 h 1384969"/>
                          <a:gd name="connsiteX15" fmla="*/ 1317746 w 1899013"/>
                          <a:gd name="connsiteY15" fmla="*/ 409575 h 1384969"/>
                          <a:gd name="connsiteX16" fmla="*/ 1289171 w 1899013"/>
                          <a:gd name="connsiteY16" fmla="*/ 428625 h 1384969"/>
                          <a:gd name="connsiteX17" fmla="*/ 1184396 w 1899013"/>
                          <a:gd name="connsiteY17" fmla="*/ 466725 h 1384969"/>
                          <a:gd name="connsiteX18" fmla="*/ 906155 w 1899013"/>
                          <a:gd name="connsiteY18" fmla="*/ 438303 h 1384969"/>
                          <a:gd name="connsiteX19" fmla="*/ 856736 w 1899013"/>
                          <a:gd name="connsiteY19" fmla="*/ 445778 h 1384969"/>
                          <a:gd name="connsiteX20" fmla="*/ 805253 w 1899013"/>
                          <a:gd name="connsiteY20" fmla="*/ 390680 h 1384969"/>
                          <a:gd name="connsiteX21" fmla="*/ 755771 w 1899013"/>
                          <a:gd name="connsiteY21" fmla="*/ 371475 h 1384969"/>
                          <a:gd name="connsiteX22" fmla="*/ 746246 w 1899013"/>
                          <a:gd name="connsiteY22" fmla="*/ 342900 h 1384969"/>
                          <a:gd name="connsiteX23" fmla="*/ 727196 w 1899013"/>
                          <a:gd name="connsiteY23" fmla="*/ 304800 h 1384969"/>
                          <a:gd name="connsiteX24" fmla="*/ 670046 w 1899013"/>
                          <a:gd name="connsiteY24" fmla="*/ 228600 h 1384969"/>
                          <a:gd name="connsiteX25" fmla="*/ 641471 w 1899013"/>
                          <a:gd name="connsiteY25" fmla="*/ 219075 h 1384969"/>
                          <a:gd name="connsiteX26" fmla="*/ 612896 w 1899013"/>
                          <a:gd name="connsiteY26" fmla="*/ 161925 h 1384969"/>
                          <a:gd name="connsiteX27" fmla="*/ 584321 w 1899013"/>
                          <a:gd name="connsiteY27" fmla="*/ 152400 h 1384969"/>
                          <a:gd name="connsiteX28" fmla="*/ 510026 w 1899013"/>
                          <a:gd name="connsiteY28" fmla="*/ 142950 h 1384969"/>
                          <a:gd name="connsiteX29" fmla="*/ 403346 w 1899013"/>
                          <a:gd name="connsiteY29" fmla="*/ 209550 h 1384969"/>
                          <a:gd name="connsiteX30" fmla="*/ 336671 w 1899013"/>
                          <a:gd name="connsiteY30" fmla="*/ 285750 h 1384969"/>
                          <a:gd name="connsiteX31" fmla="*/ 319526 w 1899013"/>
                          <a:gd name="connsiteY31" fmla="*/ 312428 h 1384969"/>
                          <a:gd name="connsiteX32" fmla="*/ 308096 w 1899013"/>
                          <a:gd name="connsiteY32" fmla="*/ 342900 h 1384969"/>
                          <a:gd name="connsiteX33" fmla="*/ 279521 w 1899013"/>
                          <a:gd name="connsiteY33" fmla="*/ 390525 h 1384969"/>
                          <a:gd name="connsiteX34" fmla="*/ 258566 w 1899013"/>
                          <a:gd name="connsiteY34" fmla="*/ 451545 h 1384969"/>
                          <a:gd name="connsiteX35" fmla="*/ 260471 w 1899013"/>
                          <a:gd name="connsiteY35" fmla="*/ 495300 h 1384969"/>
                          <a:gd name="connsiteX36" fmla="*/ 210411 w 1899013"/>
                          <a:gd name="connsiteY36" fmla="*/ 674863 h 1384969"/>
                          <a:gd name="connsiteX37" fmla="*/ 169876 w 1899013"/>
                          <a:gd name="connsiteY37" fmla="*/ 739962 h 1384969"/>
                          <a:gd name="connsiteX38" fmla="*/ 117525 w 1899013"/>
                          <a:gd name="connsiteY38" fmla="*/ 768537 h 1384969"/>
                          <a:gd name="connsiteX39" fmla="*/ 57467 w 1899013"/>
                          <a:gd name="connsiteY39" fmla="*/ 827200 h 1384969"/>
                          <a:gd name="connsiteX40" fmla="*/ 29436 w 1899013"/>
                          <a:gd name="connsiteY40" fmla="*/ 883625 h 1384969"/>
                          <a:gd name="connsiteX41" fmla="*/ 399536 w 1899013"/>
                          <a:gd name="connsiteY41" fmla="*/ 971550 h 1384969"/>
                          <a:gd name="connsiteX42" fmla="*/ 482339 w 1899013"/>
                          <a:gd name="connsiteY42" fmla="*/ 982257 h 1384969"/>
                          <a:gd name="connsiteX43" fmla="*/ 518148 w 1899013"/>
                          <a:gd name="connsiteY43" fmla="*/ 968937 h 1384969"/>
                          <a:gd name="connsiteX44" fmla="*/ 573306 w 1899013"/>
                          <a:gd name="connsiteY44" fmla="*/ 947585 h 1384969"/>
                          <a:gd name="connsiteX45" fmla="*/ 621705 w 1899013"/>
                          <a:gd name="connsiteY45" fmla="*/ 937310 h 1384969"/>
                          <a:gd name="connsiteX46" fmla="*/ 631946 w 1899013"/>
                          <a:gd name="connsiteY46" fmla="*/ 936915 h 1384969"/>
                          <a:gd name="connsiteX47" fmla="*/ 655938 w 1899013"/>
                          <a:gd name="connsiteY47" fmla="*/ 929280 h 1384969"/>
                          <a:gd name="connsiteX48" fmla="*/ 686804 w 1899013"/>
                          <a:gd name="connsiteY48" fmla="*/ 926602 h 1384969"/>
                          <a:gd name="connsiteX49" fmla="*/ 715379 w 1899013"/>
                          <a:gd name="connsiteY49" fmla="*/ 902987 h 1384969"/>
                          <a:gd name="connsiteX50" fmla="*/ 784346 w 1899013"/>
                          <a:gd name="connsiteY50" fmla="*/ 895350 h 1384969"/>
                          <a:gd name="connsiteX51" fmla="*/ 831971 w 1899013"/>
                          <a:gd name="connsiteY51" fmla="*/ 866775 h 1384969"/>
                          <a:gd name="connsiteX52" fmla="*/ 1089146 w 1899013"/>
                          <a:gd name="connsiteY52" fmla="*/ 866775 h 1384969"/>
                          <a:gd name="connsiteX53" fmla="*/ 1089146 w 1899013"/>
                          <a:gd name="connsiteY53" fmla="*/ 990600 h 1384969"/>
                          <a:gd name="connsiteX54" fmla="*/ 1089146 w 1899013"/>
                          <a:gd name="connsiteY54" fmla="*/ 1021110 h 1384969"/>
                          <a:gd name="connsiteX55" fmla="*/ 1104386 w 1899013"/>
                          <a:gd name="connsiteY55" fmla="*/ 1057275 h 1384969"/>
                          <a:gd name="connsiteX56" fmla="*/ 1160405 w 1899013"/>
                          <a:gd name="connsiteY56" fmla="*/ 1348565 h 1384969"/>
                          <a:gd name="connsiteX57" fmla="*/ 1193921 w 1899013"/>
                          <a:gd name="connsiteY57" fmla="*/ 1019175 h 1384969"/>
                          <a:gd name="connsiteX58" fmla="*/ 1174871 w 1899013"/>
                          <a:gd name="connsiteY58" fmla="*/ 990600 h 1384969"/>
                          <a:gd name="connsiteX59" fmla="*/ 1193921 w 1899013"/>
                          <a:gd name="connsiteY59" fmla="*/ 1047750 h 1384969"/>
                          <a:gd name="connsiteX60" fmla="*/ 1247261 w 1899013"/>
                          <a:gd name="connsiteY60" fmla="*/ 1116473 h 1384969"/>
                          <a:gd name="connsiteX61" fmla="*/ 1315454 w 1899013"/>
                          <a:gd name="connsiteY61" fmla="*/ 1384966 h 1384969"/>
                          <a:gd name="connsiteX62" fmla="*/ 1300629 w 1899013"/>
                          <a:gd name="connsiteY62" fmla="*/ 1110089 h 1384969"/>
                          <a:gd name="connsiteX63" fmla="*/ 1270121 w 1899013"/>
                          <a:gd name="connsiteY63" fmla="*/ 981075 h 1384969"/>
                          <a:gd name="connsiteX64" fmla="*/ 1373964 w 1899013"/>
                          <a:gd name="connsiteY64" fmla="*/ 1061198 h 1384969"/>
                          <a:gd name="connsiteX65" fmla="*/ 1454446 w 1899013"/>
                          <a:gd name="connsiteY65" fmla="*/ 1018882 h 1384969"/>
                          <a:gd name="connsiteX66" fmla="*/ 1548518 w 1899013"/>
                          <a:gd name="connsiteY66" fmla="*/ 977473 h 1384969"/>
                          <a:gd name="connsiteX67" fmla="*/ 1535002 w 1899013"/>
                          <a:gd name="connsiteY67" fmla="*/ 960364 h 1384969"/>
                          <a:gd name="connsiteX68" fmla="*/ 1690080 w 1899013"/>
                          <a:gd name="connsiteY68" fmla="*/ 915501 h 1384969"/>
                          <a:gd name="connsiteX69" fmla="*/ 1760121 w 1899013"/>
                          <a:gd name="connsiteY69" fmla="*/ 840483 h 1384969"/>
                          <a:gd name="connsiteX70" fmla="*/ 1774946 w 1899013"/>
                          <a:gd name="connsiteY70" fmla="*/ 828675 h 1384969"/>
                          <a:gd name="connsiteX71" fmla="*/ 1813046 w 1899013"/>
                          <a:gd name="connsiteY71" fmla="*/ 771525 h 1384969"/>
                          <a:gd name="connsiteX72" fmla="*/ 1832096 w 1899013"/>
                          <a:gd name="connsiteY72" fmla="*/ 742950 h 1384969"/>
                          <a:gd name="connsiteX73" fmla="*/ 1841621 w 1899013"/>
                          <a:gd name="connsiteY73" fmla="*/ 704850 h 1384969"/>
                          <a:gd name="connsiteX74" fmla="*/ 1822571 w 1899013"/>
                          <a:gd name="connsiteY74" fmla="*/ 466725 h 1384969"/>
                          <a:gd name="connsiteX75" fmla="*/ 1813046 w 1899013"/>
                          <a:gd name="connsiteY75" fmla="*/ 438150 h 1384969"/>
                          <a:gd name="connsiteX76" fmla="*/ 1795901 w 1899013"/>
                          <a:gd name="connsiteY76" fmla="*/ 401947 h 1384969"/>
                          <a:gd name="connsiteX77" fmla="*/ 1774946 w 1899013"/>
                          <a:gd name="connsiteY77" fmla="*/ 371475 h 1384969"/>
                          <a:gd name="connsiteX78" fmla="*/ 1774946 w 1899013"/>
                          <a:gd name="connsiteY78" fmla="*/ 190500 h 1384969"/>
                          <a:gd name="connsiteX79" fmla="*/ 1793996 w 1899013"/>
                          <a:gd name="connsiteY79" fmla="*/ 161925 h 1384969"/>
                          <a:gd name="connsiteX80" fmla="*/ 1822571 w 1899013"/>
                          <a:gd name="connsiteY80" fmla="*/ 142875 h 1384969"/>
                          <a:gd name="connsiteX81" fmla="*/ 1860671 w 1899013"/>
                          <a:gd name="connsiteY81" fmla="*/ 114300 h 1384969"/>
                          <a:gd name="connsiteX82" fmla="*/ 1898771 w 1899013"/>
                          <a:gd name="connsiteY82" fmla="*/ 95250 h 1384969"/>
                          <a:gd name="connsiteX83" fmla="*/ 1851146 w 1899013"/>
                          <a:gd name="connsiteY83" fmla="*/ 51457 h 1384969"/>
                          <a:gd name="connsiteX0" fmla="*/ 1851146 w 1899013"/>
                          <a:gd name="connsiteY0" fmla="*/ 51457 h 1384969"/>
                          <a:gd name="connsiteX1" fmla="*/ 1860671 w 1899013"/>
                          <a:gd name="connsiteY1" fmla="*/ 57150 h 1384969"/>
                          <a:gd name="connsiteX2" fmla="*/ 1784471 w 1899013"/>
                          <a:gd name="connsiteY2" fmla="*/ 9562 h 1384969"/>
                          <a:gd name="connsiteX3" fmla="*/ 1717796 w 1899013"/>
                          <a:gd name="connsiteY3" fmla="*/ 0 h 1384969"/>
                          <a:gd name="connsiteX4" fmla="*/ 1670171 w 1899013"/>
                          <a:gd name="connsiteY4" fmla="*/ 9525 h 1384969"/>
                          <a:gd name="connsiteX5" fmla="*/ 1641596 w 1899013"/>
                          <a:gd name="connsiteY5" fmla="*/ 38100 h 1384969"/>
                          <a:gd name="connsiteX6" fmla="*/ 1611116 w 1899013"/>
                          <a:gd name="connsiteY6" fmla="*/ 74378 h 1384969"/>
                          <a:gd name="connsiteX7" fmla="*/ 1584446 w 1899013"/>
                          <a:gd name="connsiteY7" fmla="*/ 104775 h 1384969"/>
                          <a:gd name="connsiteX8" fmla="*/ 1574921 w 1899013"/>
                          <a:gd name="connsiteY8" fmla="*/ 142875 h 1384969"/>
                          <a:gd name="connsiteX9" fmla="*/ 1555871 w 1899013"/>
                          <a:gd name="connsiteY9" fmla="*/ 171450 h 1384969"/>
                          <a:gd name="connsiteX10" fmla="*/ 1527296 w 1899013"/>
                          <a:gd name="connsiteY10" fmla="*/ 219075 h 1384969"/>
                          <a:gd name="connsiteX11" fmla="*/ 1510151 w 1899013"/>
                          <a:gd name="connsiteY11" fmla="*/ 236265 h 1384969"/>
                          <a:gd name="connsiteX12" fmla="*/ 1479671 w 1899013"/>
                          <a:gd name="connsiteY12" fmla="*/ 276225 h 1384969"/>
                          <a:gd name="connsiteX13" fmla="*/ 1403471 w 1899013"/>
                          <a:gd name="connsiteY13" fmla="*/ 361950 h 1384969"/>
                          <a:gd name="connsiteX14" fmla="*/ 1374896 w 1899013"/>
                          <a:gd name="connsiteY14" fmla="*/ 371475 h 1384969"/>
                          <a:gd name="connsiteX15" fmla="*/ 1317746 w 1899013"/>
                          <a:gd name="connsiteY15" fmla="*/ 409575 h 1384969"/>
                          <a:gd name="connsiteX16" fmla="*/ 1289171 w 1899013"/>
                          <a:gd name="connsiteY16" fmla="*/ 428625 h 1384969"/>
                          <a:gd name="connsiteX17" fmla="*/ 1184396 w 1899013"/>
                          <a:gd name="connsiteY17" fmla="*/ 466725 h 1384969"/>
                          <a:gd name="connsiteX18" fmla="*/ 906155 w 1899013"/>
                          <a:gd name="connsiteY18" fmla="*/ 438303 h 1384969"/>
                          <a:gd name="connsiteX19" fmla="*/ 856736 w 1899013"/>
                          <a:gd name="connsiteY19" fmla="*/ 445778 h 1384969"/>
                          <a:gd name="connsiteX20" fmla="*/ 805253 w 1899013"/>
                          <a:gd name="connsiteY20" fmla="*/ 390680 h 1384969"/>
                          <a:gd name="connsiteX21" fmla="*/ 755771 w 1899013"/>
                          <a:gd name="connsiteY21" fmla="*/ 371475 h 1384969"/>
                          <a:gd name="connsiteX22" fmla="*/ 761423 w 1899013"/>
                          <a:gd name="connsiteY22" fmla="*/ 331562 h 1384969"/>
                          <a:gd name="connsiteX23" fmla="*/ 727196 w 1899013"/>
                          <a:gd name="connsiteY23" fmla="*/ 304800 h 1384969"/>
                          <a:gd name="connsiteX24" fmla="*/ 670046 w 1899013"/>
                          <a:gd name="connsiteY24" fmla="*/ 228600 h 1384969"/>
                          <a:gd name="connsiteX25" fmla="*/ 641471 w 1899013"/>
                          <a:gd name="connsiteY25" fmla="*/ 219075 h 1384969"/>
                          <a:gd name="connsiteX26" fmla="*/ 612896 w 1899013"/>
                          <a:gd name="connsiteY26" fmla="*/ 161925 h 1384969"/>
                          <a:gd name="connsiteX27" fmla="*/ 584321 w 1899013"/>
                          <a:gd name="connsiteY27" fmla="*/ 152400 h 1384969"/>
                          <a:gd name="connsiteX28" fmla="*/ 510026 w 1899013"/>
                          <a:gd name="connsiteY28" fmla="*/ 142950 h 1384969"/>
                          <a:gd name="connsiteX29" fmla="*/ 403346 w 1899013"/>
                          <a:gd name="connsiteY29" fmla="*/ 209550 h 1384969"/>
                          <a:gd name="connsiteX30" fmla="*/ 336671 w 1899013"/>
                          <a:gd name="connsiteY30" fmla="*/ 285750 h 1384969"/>
                          <a:gd name="connsiteX31" fmla="*/ 319526 w 1899013"/>
                          <a:gd name="connsiteY31" fmla="*/ 312428 h 1384969"/>
                          <a:gd name="connsiteX32" fmla="*/ 308096 w 1899013"/>
                          <a:gd name="connsiteY32" fmla="*/ 342900 h 1384969"/>
                          <a:gd name="connsiteX33" fmla="*/ 279521 w 1899013"/>
                          <a:gd name="connsiteY33" fmla="*/ 390525 h 1384969"/>
                          <a:gd name="connsiteX34" fmla="*/ 258566 w 1899013"/>
                          <a:gd name="connsiteY34" fmla="*/ 451545 h 1384969"/>
                          <a:gd name="connsiteX35" fmla="*/ 260471 w 1899013"/>
                          <a:gd name="connsiteY35" fmla="*/ 495300 h 1384969"/>
                          <a:gd name="connsiteX36" fmla="*/ 210411 w 1899013"/>
                          <a:gd name="connsiteY36" fmla="*/ 674863 h 1384969"/>
                          <a:gd name="connsiteX37" fmla="*/ 169876 w 1899013"/>
                          <a:gd name="connsiteY37" fmla="*/ 739962 h 1384969"/>
                          <a:gd name="connsiteX38" fmla="*/ 117525 w 1899013"/>
                          <a:gd name="connsiteY38" fmla="*/ 768537 h 1384969"/>
                          <a:gd name="connsiteX39" fmla="*/ 57467 w 1899013"/>
                          <a:gd name="connsiteY39" fmla="*/ 827200 h 1384969"/>
                          <a:gd name="connsiteX40" fmla="*/ 29436 w 1899013"/>
                          <a:gd name="connsiteY40" fmla="*/ 883625 h 1384969"/>
                          <a:gd name="connsiteX41" fmla="*/ 399536 w 1899013"/>
                          <a:gd name="connsiteY41" fmla="*/ 971550 h 1384969"/>
                          <a:gd name="connsiteX42" fmla="*/ 482339 w 1899013"/>
                          <a:gd name="connsiteY42" fmla="*/ 982257 h 1384969"/>
                          <a:gd name="connsiteX43" fmla="*/ 518148 w 1899013"/>
                          <a:gd name="connsiteY43" fmla="*/ 968937 h 1384969"/>
                          <a:gd name="connsiteX44" fmla="*/ 573306 w 1899013"/>
                          <a:gd name="connsiteY44" fmla="*/ 947585 h 1384969"/>
                          <a:gd name="connsiteX45" fmla="*/ 621705 w 1899013"/>
                          <a:gd name="connsiteY45" fmla="*/ 937310 h 1384969"/>
                          <a:gd name="connsiteX46" fmla="*/ 631946 w 1899013"/>
                          <a:gd name="connsiteY46" fmla="*/ 936915 h 1384969"/>
                          <a:gd name="connsiteX47" fmla="*/ 655938 w 1899013"/>
                          <a:gd name="connsiteY47" fmla="*/ 929280 h 1384969"/>
                          <a:gd name="connsiteX48" fmla="*/ 686804 w 1899013"/>
                          <a:gd name="connsiteY48" fmla="*/ 926602 h 1384969"/>
                          <a:gd name="connsiteX49" fmla="*/ 715379 w 1899013"/>
                          <a:gd name="connsiteY49" fmla="*/ 902987 h 1384969"/>
                          <a:gd name="connsiteX50" fmla="*/ 784346 w 1899013"/>
                          <a:gd name="connsiteY50" fmla="*/ 895350 h 1384969"/>
                          <a:gd name="connsiteX51" fmla="*/ 831971 w 1899013"/>
                          <a:gd name="connsiteY51" fmla="*/ 866775 h 1384969"/>
                          <a:gd name="connsiteX52" fmla="*/ 1089146 w 1899013"/>
                          <a:gd name="connsiteY52" fmla="*/ 866775 h 1384969"/>
                          <a:gd name="connsiteX53" fmla="*/ 1089146 w 1899013"/>
                          <a:gd name="connsiteY53" fmla="*/ 990600 h 1384969"/>
                          <a:gd name="connsiteX54" fmla="*/ 1089146 w 1899013"/>
                          <a:gd name="connsiteY54" fmla="*/ 1021110 h 1384969"/>
                          <a:gd name="connsiteX55" fmla="*/ 1104386 w 1899013"/>
                          <a:gd name="connsiteY55" fmla="*/ 1057275 h 1384969"/>
                          <a:gd name="connsiteX56" fmla="*/ 1160405 w 1899013"/>
                          <a:gd name="connsiteY56" fmla="*/ 1348565 h 1384969"/>
                          <a:gd name="connsiteX57" fmla="*/ 1193921 w 1899013"/>
                          <a:gd name="connsiteY57" fmla="*/ 1019175 h 1384969"/>
                          <a:gd name="connsiteX58" fmla="*/ 1174871 w 1899013"/>
                          <a:gd name="connsiteY58" fmla="*/ 990600 h 1384969"/>
                          <a:gd name="connsiteX59" fmla="*/ 1193921 w 1899013"/>
                          <a:gd name="connsiteY59" fmla="*/ 1047750 h 1384969"/>
                          <a:gd name="connsiteX60" fmla="*/ 1247261 w 1899013"/>
                          <a:gd name="connsiteY60" fmla="*/ 1116473 h 1384969"/>
                          <a:gd name="connsiteX61" fmla="*/ 1315454 w 1899013"/>
                          <a:gd name="connsiteY61" fmla="*/ 1384966 h 1384969"/>
                          <a:gd name="connsiteX62" fmla="*/ 1300629 w 1899013"/>
                          <a:gd name="connsiteY62" fmla="*/ 1110089 h 1384969"/>
                          <a:gd name="connsiteX63" fmla="*/ 1270121 w 1899013"/>
                          <a:gd name="connsiteY63" fmla="*/ 981075 h 1384969"/>
                          <a:gd name="connsiteX64" fmla="*/ 1373964 w 1899013"/>
                          <a:gd name="connsiteY64" fmla="*/ 1061198 h 1384969"/>
                          <a:gd name="connsiteX65" fmla="*/ 1454446 w 1899013"/>
                          <a:gd name="connsiteY65" fmla="*/ 1018882 h 1384969"/>
                          <a:gd name="connsiteX66" fmla="*/ 1548518 w 1899013"/>
                          <a:gd name="connsiteY66" fmla="*/ 977473 h 1384969"/>
                          <a:gd name="connsiteX67" fmla="*/ 1535002 w 1899013"/>
                          <a:gd name="connsiteY67" fmla="*/ 960364 h 1384969"/>
                          <a:gd name="connsiteX68" fmla="*/ 1690080 w 1899013"/>
                          <a:gd name="connsiteY68" fmla="*/ 915501 h 1384969"/>
                          <a:gd name="connsiteX69" fmla="*/ 1760121 w 1899013"/>
                          <a:gd name="connsiteY69" fmla="*/ 840483 h 1384969"/>
                          <a:gd name="connsiteX70" fmla="*/ 1774946 w 1899013"/>
                          <a:gd name="connsiteY70" fmla="*/ 828675 h 1384969"/>
                          <a:gd name="connsiteX71" fmla="*/ 1813046 w 1899013"/>
                          <a:gd name="connsiteY71" fmla="*/ 771525 h 1384969"/>
                          <a:gd name="connsiteX72" fmla="*/ 1832096 w 1899013"/>
                          <a:gd name="connsiteY72" fmla="*/ 742950 h 1384969"/>
                          <a:gd name="connsiteX73" fmla="*/ 1841621 w 1899013"/>
                          <a:gd name="connsiteY73" fmla="*/ 704850 h 1384969"/>
                          <a:gd name="connsiteX74" fmla="*/ 1822571 w 1899013"/>
                          <a:gd name="connsiteY74" fmla="*/ 466725 h 1384969"/>
                          <a:gd name="connsiteX75" fmla="*/ 1813046 w 1899013"/>
                          <a:gd name="connsiteY75" fmla="*/ 438150 h 1384969"/>
                          <a:gd name="connsiteX76" fmla="*/ 1795901 w 1899013"/>
                          <a:gd name="connsiteY76" fmla="*/ 401947 h 1384969"/>
                          <a:gd name="connsiteX77" fmla="*/ 1774946 w 1899013"/>
                          <a:gd name="connsiteY77" fmla="*/ 371475 h 1384969"/>
                          <a:gd name="connsiteX78" fmla="*/ 1774946 w 1899013"/>
                          <a:gd name="connsiteY78" fmla="*/ 190500 h 1384969"/>
                          <a:gd name="connsiteX79" fmla="*/ 1793996 w 1899013"/>
                          <a:gd name="connsiteY79" fmla="*/ 161925 h 1384969"/>
                          <a:gd name="connsiteX80" fmla="*/ 1822571 w 1899013"/>
                          <a:gd name="connsiteY80" fmla="*/ 142875 h 1384969"/>
                          <a:gd name="connsiteX81" fmla="*/ 1860671 w 1899013"/>
                          <a:gd name="connsiteY81" fmla="*/ 114300 h 1384969"/>
                          <a:gd name="connsiteX82" fmla="*/ 1898771 w 1899013"/>
                          <a:gd name="connsiteY82" fmla="*/ 95250 h 1384969"/>
                          <a:gd name="connsiteX83" fmla="*/ 1851146 w 1899013"/>
                          <a:gd name="connsiteY83" fmla="*/ 51457 h 1384969"/>
                          <a:gd name="connsiteX0" fmla="*/ 1851146 w 1899013"/>
                          <a:gd name="connsiteY0" fmla="*/ 51457 h 1384969"/>
                          <a:gd name="connsiteX1" fmla="*/ 1860671 w 1899013"/>
                          <a:gd name="connsiteY1" fmla="*/ 57150 h 1384969"/>
                          <a:gd name="connsiteX2" fmla="*/ 1784471 w 1899013"/>
                          <a:gd name="connsiteY2" fmla="*/ 9562 h 1384969"/>
                          <a:gd name="connsiteX3" fmla="*/ 1717796 w 1899013"/>
                          <a:gd name="connsiteY3" fmla="*/ 0 h 1384969"/>
                          <a:gd name="connsiteX4" fmla="*/ 1670171 w 1899013"/>
                          <a:gd name="connsiteY4" fmla="*/ 9525 h 1384969"/>
                          <a:gd name="connsiteX5" fmla="*/ 1641596 w 1899013"/>
                          <a:gd name="connsiteY5" fmla="*/ 38100 h 1384969"/>
                          <a:gd name="connsiteX6" fmla="*/ 1611116 w 1899013"/>
                          <a:gd name="connsiteY6" fmla="*/ 74378 h 1384969"/>
                          <a:gd name="connsiteX7" fmla="*/ 1584446 w 1899013"/>
                          <a:gd name="connsiteY7" fmla="*/ 104775 h 1384969"/>
                          <a:gd name="connsiteX8" fmla="*/ 1574921 w 1899013"/>
                          <a:gd name="connsiteY8" fmla="*/ 142875 h 1384969"/>
                          <a:gd name="connsiteX9" fmla="*/ 1555871 w 1899013"/>
                          <a:gd name="connsiteY9" fmla="*/ 171450 h 1384969"/>
                          <a:gd name="connsiteX10" fmla="*/ 1527296 w 1899013"/>
                          <a:gd name="connsiteY10" fmla="*/ 219075 h 1384969"/>
                          <a:gd name="connsiteX11" fmla="*/ 1510151 w 1899013"/>
                          <a:gd name="connsiteY11" fmla="*/ 236265 h 1384969"/>
                          <a:gd name="connsiteX12" fmla="*/ 1479671 w 1899013"/>
                          <a:gd name="connsiteY12" fmla="*/ 276225 h 1384969"/>
                          <a:gd name="connsiteX13" fmla="*/ 1403471 w 1899013"/>
                          <a:gd name="connsiteY13" fmla="*/ 361950 h 1384969"/>
                          <a:gd name="connsiteX14" fmla="*/ 1374896 w 1899013"/>
                          <a:gd name="connsiteY14" fmla="*/ 371475 h 1384969"/>
                          <a:gd name="connsiteX15" fmla="*/ 1317746 w 1899013"/>
                          <a:gd name="connsiteY15" fmla="*/ 409575 h 1384969"/>
                          <a:gd name="connsiteX16" fmla="*/ 1289171 w 1899013"/>
                          <a:gd name="connsiteY16" fmla="*/ 428625 h 1384969"/>
                          <a:gd name="connsiteX17" fmla="*/ 1184396 w 1899013"/>
                          <a:gd name="connsiteY17" fmla="*/ 466725 h 1384969"/>
                          <a:gd name="connsiteX18" fmla="*/ 906155 w 1899013"/>
                          <a:gd name="connsiteY18" fmla="*/ 438303 h 1384969"/>
                          <a:gd name="connsiteX19" fmla="*/ 860530 w 1899013"/>
                          <a:gd name="connsiteY19" fmla="*/ 419323 h 1384969"/>
                          <a:gd name="connsiteX20" fmla="*/ 805253 w 1899013"/>
                          <a:gd name="connsiteY20" fmla="*/ 390680 h 1384969"/>
                          <a:gd name="connsiteX21" fmla="*/ 755771 w 1899013"/>
                          <a:gd name="connsiteY21" fmla="*/ 371475 h 1384969"/>
                          <a:gd name="connsiteX22" fmla="*/ 761423 w 1899013"/>
                          <a:gd name="connsiteY22" fmla="*/ 331562 h 1384969"/>
                          <a:gd name="connsiteX23" fmla="*/ 727196 w 1899013"/>
                          <a:gd name="connsiteY23" fmla="*/ 304800 h 1384969"/>
                          <a:gd name="connsiteX24" fmla="*/ 670046 w 1899013"/>
                          <a:gd name="connsiteY24" fmla="*/ 228600 h 1384969"/>
                          <a:gd name="connsiteX25" fmla="*/ 641471 w 1899013"/>
                          <a:gd name="connsiteY25" fmla="*/ 219075 h 1384969"/>
                          <a:gd name="connsiteX26" fmla="*/ 612896 w 1899013"/>
                          <a:gd name="connsiteY26" fmla="*/ 161925 h 1384969"/>
                          <a:gd name="connsiteX27" fmla="*/ 584321 w 1899013"/>
                          <a:gd name="connsiteY27" fmla="*/ 152400 h 1384969"/>
                          <a:gd name="connsiteX28" fmla="*/ 510026 w 1899013"/>
                          <a:gd name="connsiteY28" fmla="*/ 142950 h 1384969"/>
                          <a:gd name="connsiteX29" fmla="*/ 403346 w 1899013"/>
                          <a:gd name="connsiteY29" fmla="*/ 209550 h 1384969"/>
                          <a:gd name="connsiteX30" fmla="*/ 336671 w 1899013"/>
                          <a:gd name="connsiteY30" fmla="*/ 285750 h 1384969"/>
                          <a:gd name="connsiteX31" fmla="*/ 319526 w 1899013"/>
                          <a:gd name="connsiteY31" fmla="*/ 312428 h 1384969"/>
                          <a:gd name="connsiteX32" fmla="*/ 308096 w 1899013"/>
                          <a:gd name="connsiteY32" fmla="*/ 342900 h 1384969"/>
                          <a:gd name="connsiteX33" fmla="*/ 279521 w 1899013"/>
                          <a:gd name="connsiteY33" fmla="*/ 390525 h 1384969"/>
                          <a:gd name="connsiteX34" fmla="*/ 258566 w 1899013"/>
                          <a:gd name="connsiteY34" fmla="*/ 451545 h 1384969"/>
                          <a:gd name="connsiteX35" fmla="*/ 260471 w 1899013"/>
                          <a:gd name="connsiteY35" fmla="*/ 495300 h 1384969"/>
                          <a:gd name="connsiteX36" fmla="*/ 210411 w 1899013"/>
                          <a:gd name="connsiteY36" fmla="*/ 674863 h 1384969"/>
                          <a:gd name="connsiteX37" fmla="*/ 169876 w 1899013"/>
                          <a:gd name="connsiteY37" fmla="*/ 739962 h 1384969"/>
                          <a:gd name="connsiteX38" fmla="*/ 117525 w 1899013"/>
                          <a:gd name="connsiteY38" fmla="*/ 768537 h 1384969"/>
                          <a:gd name="connsiteX39" fmla="*/ 57467 w 1899013"/>
                          <a:gd name="connsiteY39" fmla="*/ 827200 h 1384969"/>
                          <a:gd name="connsiteX40" fmla="*/ 29436 w 1899013"/>
                          <a:gd name="connsiteY40" fmla="*/ 883625 h 1384969"/>
                          <a:gd name="connsiteX41" fmla="*/ 399536 w 1899013"/>
                          <a:gd name="connsiteY41" fmla="*/ 971550 h 1384969"/>
                          <a:gd name="connsiteX42" fmla="*/ 482339 w 1899013"/>
                          <a:gd name="connsiteY42" fmla="*/ 982257 h 1384969"/>
                          <a:gd name="connsiteX43" fmla="*/ 518148 w 1899013"/>
                          <a:gd name="connsiteY43" fmla="*/ 968937 h 1384969"/>
                          <a:gd name="connsiteX44" fmla="*/ 573306 w 1899013"/>
                          <a:gd name="connsiteY44" fmla="*/ 947585 h 1384969"/>
                          <a:gd name="connsiteX45" fmla="*/ 621705 w 1899013"/>
                          <a:gd name="connsiteY45" fmla="*/ 937310 h 1384969"/>
                          <a:gd name="connsiteX46" fmla="*/ 631946 w 1899013"/>
                          <a:gd name="connsiteY46" fmla="*/ 936915 h 1384969"/>
                          <a:gd name="connsiteX47" fmla="*/ 655938 w 1899013"/>
                          <a:gd name="connsiteY47" fmla="*/ 929280 h 1384969"/>
                          <a:gd name="connsiteX48" fmla="*/ 686804 w 1899013"/>
                          <a:gd name="connsiteY48" fmla="*/ 926602 h 1384969"/>
                          <a:gd name="connsiteX49" fmla="*/ 715379 w 1899013"/>
                          <a:gd name="connsiteY49" fmla="*/ 902987 h 1384969"/>
                          <a:gd name="connsiteX50" fmla="*/ 784346 w 1899013"/>
                          <a:gd name="connsiteY50" fmla="*/ 895350 h 1384969"/>
                          <a:gd name="connsiteX51" fmla="*/ 831971 w 1899013"/>
                          <a:gd name="connsiteY51" fmla="*/ 866775 h 1384969"/>
                          <a:gd name="connsiteX52" fmla="*/ 1089146 w 1899013"/>
                          <a:gd name="connsiteY52" fmla="*/ 866775 h 1384969"/>
                          <a:gd name="connsiteX53" fmla="*/ 1089146 w 1899013"/>
                          <a:gd name="connsiteY53" fmla="*/ 990600 h 1384969"/>
                          <a:gd name="connsiteX54" fmla="*/ 1089146 w 1899013"/>
                          <a:gd name="connsiteY54" fmla="*/ 1021110 h 1384969"/>
                          <a:gd name="connsiteX55" fmla="*/ 1104386 w 1899013"/>
                          <a:gd name="connsiteY55" fmla="*/ 1057275 h 1384969"/>
                          <a:gd name="connsiteX56" fmla="*/ 1160405 w 1899013"/>
                          <a:gd name="connsiteY56" fmla="*/ 1348565 h 1384969"/>
                          <a:gd name="connsiteX57" fmla="*/ 1193921 w 1899013"/>
                          <a:gd name="connsiteY57" fmla="*/ 1019175 h 1384969"/>
                          <a:gd name="connsiteX58" fmla="*/ 1174871 w 1899013"/>
                          <a:gd name="connsiteY58" fmla="*/ 990600 h 1384969"/>
                          <a:gd name="connsiteX59" fmla="*/ 1193921 w 1899013"/>
                          <a:gd name="connsiteY59" fmla="*/ 1047750 h 1384969"/>
                          <a:gd name="connsiteX60" fmla="*/ 1247261 w 1899013"/>
                          <a:gd name="connsiteY60" fmla="*/ 1116473 h 1384969"/>
                          <a:gd name="connsiteX61" fmla="*/ 1315454 w 1899013"/>
                          <a:gd name="connsiteY61" fmla="*/ 1384966 h 1384969"/>
                          <a:gd name="connsiteX62" fmla="*/ 1300629 w 1899013"/>
                          <a:gd name="connsiteY62" fmla="*/ 1110089 h 1384969"/>
                          <a:gd name="connsiteX63" fmla="*/ 1270121 w 1899013"/>
                          <a:gd name="connsiteY63" fmla="*/ 981075 h 1384969"/>
                          <a:gd name="connsiteX64" fmla="*/ 1373964 w 1899013"/>
                          <a:gd name="connsiteY64" fmla="*/ 1061198 h 1384969"/>
                          <a:gd name="connsiteX65" fmla="*/ 1454446 w 1899013"/>
                          <a:gd name="connsiteY65" fmla="*/ 1018882 h 1384969"/>
                          <a:gd name="connsiteX66" fmla="*/ 1548518 w 1899013"/>
                          <a:gd name="connsiteY66" fmla="*/ 977473 h 1384969"/>
                          <a:gd name="connsiteX67" fmla="*/ 1535002 w 1899013"/>
                          <a:gd name="connsiteY67" fmla="*/ 960364 h 1384969"/>
                          <a:gd name="connsiteX68" fmla="*/ 1690080 w 1899013"/>
                          <a:gd name="connsiteY68" fmla="*/ 915501 h 1384969"/>
                          <a:gd name="connsiteX69" fmla="*/ 1760121 w 1899013"/>
                          <a:gd name="connsiteY69" fmla="*/ 840483 h 1384969"/>
                          <a:gd name="connsiteX70" fmla="*/ 1774946 w 1899013"/>
                          <a:gd name="connsiteY70" fmla="*/ 828675 h 1384969"/>
                          <a:gd name="connsiteX71" fmla="*/ 1813046 w 1899013"/>
                          <a:gd name="connsiteY71" fmla="*/ 771525 h 1384969"/>
                          <a:gd name="connsiteX72" fmla="*/ 1832096 w 1899013"/>
                          <a:gd name="connsiteY72" fmla="*/ 742950 h 1384969"/>
                          <a:gd name="connsiteX73" fmla="*/ 1841621 w 1899013"/>
                          <a:gd name="connsiteY73" fmla="*/ 704850 h 1384969"/>
                          <a:gd name="connsiteX74" fmla="*/ 1822571 w 1899013"/>
                          <a:gd name="connsiteY74" fmla="*/ 466725 h 1384969"/>
                          <a:gd name="connsiteX75" fmla="*/ 1813046 w 1899013"/>
                          <a:gd name="connsiteY75" fmla="*/ 438150 h 1384969"/>
                          <a:gd name="connsiteX76" fmla="*/ 1795901 w 1899013"/>
                          <a:gd name="connsiteY76" fmla="*/ 401947 h 1384969"/>
                          <a:gd name="connsiteX77" fmla="*/ 1774946 w 1899013"/>
                          <a:gd name="connsiteY77" fmla="*/ 371475 h 1384969"/>
                          <a:gd name="connsiteX78" fmla="*/ 1774946 w 1899013"/>
                          <a:gd name="connsiteY78" fmla="*/ 190500 h 1384969"/>
                          <a:gd name="connsiteX79" fmla="*/ 1793996 w 1899013"/>
                          <a:gd name="connsiteY79" fmla="*/ 161925 h 1384969"/>
                          <a:gd name="connsiteX80" fmla="*/ 1822571 w 1899013"/>
                          <a:gd name="connsiteY80" fmla="*/ 142875 h 1384969"/>
                          <a:gd name="connsiteX81" fmla="*/ 1860671 w 1899013"/>
                          <a:gd name="connsiteY81" fmla="*/ 114300 h 1384969"/>
                          <a:gd name="connsiteX82" fmla="*/ 1898771 w 1899013"/>
                          <a:gd name="connsiteY82" fmla="*/ 95250 h 1384969"/>
                          <a:gd name="connsiteX83" fmla="*/ 1851146 w 1899013"/>
                          <a:gd name="connsiteY83" fmla="*/ 51457 h 1384969"/>
                          <a:gd name="connsiteX0" fmla="*/ 1851146 w 1899013"/>
                          <a:gd name="connsiteY0" fmla="*/ 51457 h 1384969"/>
                          <a:gd name="connsiteX1" fmla="*/ 1860671 w 1899013"/>
                          <a:gd name="connsiteY1" fmla="*/ 57150 h 1384969"/>
                          <a:gd name="connsiteX2" fmla="*/ 1784471 w 1899013"/>
                          <a:gd name="connsiteY2" fmla="*/ 9562 h 1384969"/>
                          <a:gd name="connsiteX3" fmla="*/ 1717796 w 1899013"/>
                          <a:gd name="connsiteY3" fmla="*/ 0 h 1384969"/>
                          <a:gd name="connsiteX4" fmla="*/ 1670171 w 1899013"/>
                          <a:gd name="connsiteY4" fmla="*/ 9525 h 1384969"/>
                          <a:gd name="connsiteX5" fmla="*/ 1641596 w 1899013"/>
                          <a:gd name="connsiteY5" fmla="*/ 38100 h 1384969"/>
                          <a:gd name="connsiteX6" fmla="*/ 1611116 w 1899013"/>
                          <a:gd name="connsiteY6" fmla="*/ 74378 h 1384969"/>
                          <a:gd name="connsiteX7" fmla="*/ 1584446 w 1899013"/>
                          <a:gd name="connsiteY7" fmla="*/ 104775 h 1384969"/>
                          <a:gd name="connsiteX8" fmla="*/ 1574921 w 1899013"/>
                          <a:gd name="connsiteY8" fmla="*/ 142875 h 1384969"/>
                          <a:gd name="connsiteX9" fmla="*/ 1555871 w 1899013"/>
                          <a:gd name="connsiteY9" fmla="*/ 171450 h 1384969"/>
                          <a:gd name="connsiteX10" fmla="*/ 1527296 w 1899013"/>
                          <a:gd name="connsiteY10" fmla="*/ 219075 h 1384969"/>
                          <a:gd name="connsiteX11" fmla="*/ 1510151 w 1899013"/>
                          <a:gd name="connsiteY11" fmla="*/ 236265 h 1384969"/>
                          <a:gd name="connsiteX12" fmla="*/ 1479671 w 1899013"/>
                          <a:gd name="connsiteY12" fmla="*/ 276225 h 1384969"/>
                          <a:gd name="connsiteX13" fmla="*/ 1403471 w 1899013"/>
                          <a:gd name="connsiteY13" fmla="*/ 361950 h 1384969"/>
                          <a:gd name="connsiteX14" fmla="*/ 1374896 w 1899013"/>
                          <a:gd name="connsiteY14" fmla="*/ 371475 h 1384969"/>
                          <a:gd name="connsiteX15" fmla="*/ 1317746 w 1899013"/>
                          <a:gd name="connsiteY15" fmla="*/ 409575 h 1384969"/>
                          <a:gd name="connsiteX16" fmla="*/ 1289171 w 1899013"/>
                          <a:gd name="connsiteY16" fmla="*/ 428625 h 1384969"/>
                          <a:gd name="connsiteX17" fmla="*/ 1184396 w 1899013"/>
                          <a:gd name="connsiteY17" fmla="*/ 466725 h 1384969"/>
                          <a:gd name="connsiteX18" fmla="*/ 906155 w 1899013"/>
                          <a:gd name="connsiteY18" fmla="*/ 438303 h 1384969"/>
                          <a:gd name="connsiteX19" fmla="*/ 860530 w 1899013"/>
                          <a:gd name="connsiteY19" fmla="*/ 419323 h 1384969"/>
                          <a:gd name="connsiteX20" fmla="*/ 805253 w 1899013"/>
                          <a:gd name="connsiteY20" fmla="*/ 390680 h 1384969"/>
                          <a:gd name="connsiteX21" fmla="*/ 755771 w 1899013"/>
                          <a:gd name="connsiteY21" fmla="*/ 371475 h 1384969"/>
                          <a:gd name="connsiteX22" fmla="*/ 761423 w 1899013"/>
                          <a:gd name="connsiteY22" fmla="*/ 331562 h 1384969"/>
                          <a:gd name="connsiteX23" fmla="*/ 727196 w 1899013"/>
                          <a:gd name="connsiteY23" fmla="*/ 304800 h 1384969"/>
                          <a:gd name="connsiteX24" fmla="*/ 670046 w 1899013"/>
                          <a:gd name="connsiteY24" fmla="*/ 228600 h 1384969"/>
                          <a:gd name="connsiteX25" fmla="*/ 641471 w 1899013"/>
                          <a:gd name="connsiteY25" fmla="*/ 219075 h 1384969"/>
                          <a:gd name="connsiteX26" fmla="*/ 612896 w 1899013"/>
                          <a:gd name="connsiteY26" fmla="*/ 161925 h 1384969"/>
                          <a:gd name="connsiteX27" fmla="*/ 584321 w 1899013"/>
                          <a:gd name="connsiteY27" fmla="*/ 152400 h 1384969"/>
                          <a:gd name="connsiteX28" fmla="*/ 574528 w 1899013"/>
                          <a:gd name="connsiteY28" fmla="*/ 37132 h 1384969"/>
                          <a:gd name="connsiteX29" fmla="*/ 403346 w 1899013"/>
                          <a:gd name="connsiteY29" fmla="*/ 209550 h 1384969"/>
                          <a:gd name="connsiteX30" fmla="*/ 336671 w 1899013"/>
                          <a:gd name="connsiteY30" fmla="*/ 285750 h 1384969"/>
                          <a:gd name="connsiteX31" fmla="*/ 319526 w 1899013"/>
                          <a:gd name="connsiteY31" fmla="*/ 312428 h 1384969"/>
                          <a:gd name="connsiteX32" fmla="*/ 308096 w 1899013"/>
                          <a:gd name="connsiteY32" fmla="*/ 342900 h 1384969"/>
                          <a:gd name="connsiteX33" fmla="*/ 279521 w 1899013"/>
                          <a:gd name="connsiteY33" fmla="*/ 390525 h 1384969"/>
                          <a:gd name="connsiteX34" fmla="*/ 258566 w 1899013"/>
                          <a:gd name="connsiteY34" fmla="*/ 451545 h 1384969"/>
                          <a:gd name="connsiteX35" fmla="*/ 260471 w 1899013"/>
                          <a:gd name="connsiteY35" fmla="*/ 495300 h 1384969"/>
                          <a:gd name="connsiteX36" fmla="*/ 210411 w 1899013"/>
                          <a:gd name="connsiteY36" fmla="*/ 674863 h 1384969"/>
                          <a:gd name="connsiteX37" fmla="*/ 169876 w 1899013"/>
                          <a:gd name="connsiteY37" fmla="*/ 739962 h 1384969"/>
                          <a:gd name="connsiteX38" fmla="*/ 117525 w 1899013"/>
                          <a:gd name="connsiteY38" fmla="*/ 768537 h 1384969"/>
                          <a:gd name="connsiteX39" fmla="*/ 57467 w 1899013"/>
                          <a:gd name="connsiteY39" fmla="*/ 827200 h 1384969"/>
                          <a:gd name="connsiteX40" fmla="*/ 29436 w 1899013"/>
                          <a:gd name="connsiteY40" fmla="*/ 883625 h 1384969"/>
                          <a:gd name="connsiteX41" fmla="*/ 399536 w 1899013"/>
                          <a:gd name="connsiteY41" fmla="*/ 971550 h 1384969"/>
                          <a:gd name="connsiteX42" fmla="*/ 482339 w 1899013"/>
                          <a:gd name="connsiteY42" fmla="*/ 982257 h 1384969"/>
                          <a:gd name="connsiteX43" fmla="*/ 518148 w 1899013"/>
                          <a:gd name="connsiteY43" fmla="*/ 968937 h 1384969"/>
                          <a:gd name="connsiteX44" fmla="*/ 573306 w 1899013"/>
                          <a:gd name="connsiteY44" fmla="*/ 947585 h 1384969"/>
                          <a:gd name="connsiteX45" fmla="*/ 621705 w 1899013"/>
                          <a:gd name="connsiteY45" fmla="*/ 937310 h 1384969"/>
                          <a:gd name="connsiteX46" fmla="*/ 631946 w 1899013"/>
                          <a:gd name="connsiteY46" fmla="*/ 936915 h 1384969"/>
                          <a:gd name="connsiteX47" fmla="*/ 655938 w 1899013"/>
                          <a:gd name="connsiteY47" fmla="*/ 929280 h 1384969"/>
                          <a:gd name="connsiteX48" fmla="*/ 686804 w 1899013"/>
                          <a:gd name="connsiteY48" fmla="*/ 926602 h 1384969"/>
                          <a:gd name="connsiteX49" fmla="*/ 715379 w 1899013"/>
                          <a:gd name="connsiteY49" fmla="*/ 902987 h 1384969"/>
                          <a:gd name="connsiteX50" fmla="*/ 784346 w 1899013"/>
                          <a:gd name="connsiteY50" fmla="*/ 895350 h 1384969"/>
                          <a:gd name="connsiteX51" fmla="*/ 831971 w 1899013"/>
                          <a:gd name="connsiteY51" fmla="*/ 866775 h 1384969"/>
                          <a:gd name="connsiteX52" fmla="*/ 1089146 w 1899013"/>
                          <a:gd name="connsiteY52" fmla="*/ 866775 h 1384969"/>
                          <a:gd name="connsiteX53" fmla="*/ 1089146 w 1899013"/>
                          <a:gd name="connsiteY53" fmla="*/ 990600 h 1384969"/>
                          <a:gd name="connsiteX54" fmla="*/ 1089146 w 1899013"/>
                          <a:gd name="connsiteY54" fmla="*/ 1021110 h 1384969"/>
                          <a:gd name="connsiteX55" fmla="*/ 1104386 w 1899013"/>
                          <a:gd name="connsiteY55" fmla="*/ 1057275 h 1384969"/>
                          <a:gd name="connsiteX56" fmla="*/ 1160405 w 1899013"/>
                          <a:gd name="connsiteY56" fmla="*/ 1348565 h 1384969"/>
                          <a:gd name="connsiteX57" fmla="*/ 1193921 w 1899013"/>
                          <a:gd name="connsiteY57" fmla="*/ 1019175 h 1384969"/>
                          <a:gd name="connsiteX58" fmla="*/ 1174871 w 1899013"/>
                          <a:gd name="connsiteY58" fmla="*/ 990600 h 1384969"/>
                          <a:gd name="connsiteX59" fmla="*/ 1193921 w 1899013"/>
                          <a:gd name="connsiteY59" fmla="*/ 1047750 h 1384969"/>
                          <a:gd name="connsiteX60" fmla="*/ 1247261 w 1899013"/>
                          <a:gd name="connsiteY60" fmla="*/ 1116473 h 1384969"/>
                          <a:gd name="connsiteX61" fmla="*/ 1315454 w 1899013"/>
                          <a:gd name="connsiteY61" fmla="*/ 1384966 h 1384969"/>
                          <a:gd name="connsiteX62" fmla="*/ 1300629 w 1899013"/>
                          <a:gd name="connsiteY62" fmla="*/ 1110089 h 1384969"/>
                          <a:gd name="connsiteX63" fmla="*/ 1270121 w 1899013"/>
                          <a:gd name="connsiteY63" fmla="*/ 981075 h 1384969"/>
                          <a:gd name="connsiteX64" fmla="*/ 1373964 w 1899013"/>
                          <a:gd name="connsiteY64" fmla="*/ 1061198 h 1384969"/>
                          <a:gd name="connsiteX65" fmla="*/ 1454446 w 1899013"/>
                          <a:gd name="connsiteY65" fmla="*/ 1018882 h 1384969"/>
                          <a:gd name="connsiteX66" fmla="*/ 1548518 w 1899013"/>
                          <a:gd name="connsiteY66" fmla="*/ 977473 h 1384969"/>
                          <a:gd name="connsiteX67" fmla="*/ 1535002 w 1899013"/>
                          <a:gd name="connsiteY67" fmla="*/ 960364 h 1384969"/>
                          <a:gd name="connsiteX68" fmla="*/ 1690080 w 1899013"/>
                          <a:gd name="connsiteY68" fmla="*/ 915501 h 1384969"/>
                          <a:gd name="connsiteX69" fmla="*/ 1760121 w 1899013"/>
                          <a:gd name="connsiteY69" fmla="*/ 840483 h 1384969"/>
                          <a:gd name="connsiteX70" fmla="*/ 1774946 w 1899013"/>
                          <a:gd name="connsiteY70" fmla="*/ 828675 h 1384969"/>
                          <a:gd name="connsiteX71" fmla="*/ 1813046 w 1899013"/>
                          <a:gd name="connsiteY71" fmla="*/ 771525 h 1384969"/>
                          <a:gd name="connsiteX72" fmla="*/ 1832096 w 1899013"/>
                          <a:gd name="connsiteY72" fmla="*/ 742950 h 1384969"/>
                          <a:gd name="connsiteX73" fmla="*/ 1841621 w 1899013"/>
                          <a:gd name="connsiteY73" fmla="*/ 704850 h 1384969"/>
                          <a:gd name="connsiteX74" fmla="*/ 1822571 w 1899013"/>
                          <a:gd name="connsiteY74" fmla="*/ 466725 h 1384969"/>
                          <a:gd name="connsiteX75" fmla="*/ 1813046 w 1899013"/>
                          <a:gd name="connsiteY75" fmla="*/ 438150 h 1384969"/>
                          <a:gd name="connsiteX76" fmla="*/ 1795901 w 1899013"/>
                          <a:gd name="connsiteY76" fmla="*/ 401947 h 1384969"/>
                          <a:gd name="connsiteX77" fmla="*/ 1774946 w 1899013"/>
                          <a:gd name="connsiteY77" fmla="*/ 371475 h 1384969"/>
                          <a:gd name="connsiteX78" fmla="*/ 1774946 w 1899013"/>
                          <a:gd name="connsiteY78" fmla="*/ 190500 h 1384969"/>
                          <a:gd name="connsiteX79" fmla="*/ 1793996 w 1899013"/>
                          <a:gd name="connsiteY79" fmla="*/ 161925 h 1384969"/>
                          <a:gd name="connsiteX80" fmla="*/ 1822571 w 1899013"/>
                          <a:gd name="connsiteY80" fmla="*/ 142875 h 1384969"/>
                          <a:gd name="connsiteX81" fmla="*/ 1860671 w 1899013"/>
                          <a:gd name="connsiteY81" fmla="*/ 114300 h 1384969"/>
                          <a:gd name="connsiteX82" fmla="*/ 1898771 w 1899013"/>
                          <a:gd name="connsiteY82" fmla="*/ 95250 h 1384969"/>
                          <a:gd name="connsiteX83" fmla="*/ 1851146 w 1899013"/>
                          <a:gd name="connsiteY83" fmla="*/ 51457 h 1384969"/>
                          <a:gd name="connsiteX0" fmla="*/ 1851146 w 1899013"/>
                          <a:gd name="connsiteY0" fmla="*/ 51457 h 1384969"/>
                          <a:gd name="connsiteX1" fmla="*/ 1860671 w 1899013"/>
                          <a:gd name="connsiteY1" fmla="*/ 57150 h 1384969"/>
                          <a:gd name="connsiteX2" fmla="*/ 1784471 w 1899013"/>
                          <a:gd name="connsiteY2" fmla="*/ 9562 h 1384969"/>
                          <a:gd name="connsiteX3" fmla="*/ 1717796 w 1899013"/>
                          <a:gd name="connsiteY3" fmla="*/ 0 h 1384969"/>
                          <a:gd name="connsiteX4" fmla="*/ 1670171 w 1899013"/>
                          <a:gd name="connsiteY4" fmla="*/ 9525 h 1384969"/>
                          <a:gd name="connsiteX5" fmla="*/ 1641596 w 1899013"/>
                          <a:gd name="connsiteY5" fmla="*/ 38100 h 1384969"/>
                          <a:gd name="connsiteX6" fmla="*/ 1611116 w 1899013"/>
                          <a:gd name="connsiteY6" fmla="*/ 74378 h 1384969"/>
                          <a:gd name="connsiteX7" fmla="*/ 1584446 w 1899013"/>
                          <a:gd name="connsiteY7" fmla="*/ 104775 h 1384969"/>
                          <a:gd name="connsiteX8" fmla="*/ 1574921 w 1899013"/>
                          <a:gd name="connsiteY8" fmla="*/ 142875 h 1384969"/>
                          <a:gd name="connsiteX9" fmla="*/ 1555871 w 1899013"/>
                          <a:gd name="connsiteY9" fmla="*/ 171450 h 1384969"/>
                          <a:gd name="connsiteX10" fmla="*/ 1527296 w 1899013"/>
                          <a:gd name="connsiteY10" fmla="*/ 219075 h 1384969"/>
                          <a:gd name="connsiteX11" fmla="*/ 1510151 w 1899013"/>
                          <a:gd name="connsiteY11" fmla="*/ 236265 h 1384969"/>
                          <a:gd name="connsiteX12" fmla="*/ 1479671 w 1899013"/>
                          <a:gd name="connsiteY12" fmla="*/ 276225 h 1384969"/>
                          <a:gd name="connsiteX13" fmla="*/ 1403471 w 1899013"/>
                          <a:gd name="connsiteY13" fmla="*/ 361950 h 1384969"/>
                          <a:gd name="connsiteX14" fmla="*/ 1374896 w 1899013"/>
                          <a:gd name="connsiteY14" fmla="*/ 371475 h 1384969"/>
                          <a:gd name="connsiteX15" fmla="*/ 1317746 w 1899013"/>
                          <a:gd name="connsiteY15" fmla="*/ 409575 h 1384969"/>
                          <a:gd name="connsiteX16" fmla="*/ 1289171 w 1899013"/>
                          <a:gd name="connsiteY16" fmla="*/ 428625 h 1384969"/>
                          <a:gd name="connsiteX17" fmla="*/ 1184396 w 1899013"/>
                          <a:gd name="connsiteY17" fmla="*/ 466725 h 1384969"/>
                          <a:gd name="connsiteX18" fmla="*/ 906155 w 1899013"/>
                          <a:gd name="connsiteY18" fmla="*/ 438303 h 1384969"/>
                          <a:gd name="connsiteX19" fmla="*/ 860530 w 1899013"/>
                          <a:gd name="connsiteY19" fmla="*/ 419323 h 1384969"/>
                          <a:gd name="connsiteX20" fmla="*/ 805253 w 1899013"/>
                          <a:gd name="connsiteY20" fmla="*/ 390680 h 1384969"/>
                          <a:gd name="connsiteX21" fmla="*/ 755771 w 1899013"/>
                          <a:gd name="connsiteY21" fmla="*/ 371475 h 1384969"/>
                          <a:gd name="connsiteX22" fmla="*/ 761423 w 1899013"/>
                          <a:gd name="connsiteY22" fmla="*/ 331562 h 1384969"/>
                          <a:gd name="connsiteX23" fmla="*/ 727196 w 1899013"/>
                          <a:gd name="connsiteY23" fmla="*/ 304800 h 1384969"/>
                          <a:gd name="connsiteX24" fmla="*/ 670046 w 1899013"/>
                          <a:gd name="connsiteY24" fmla="*/ 228600 h 1384969"/>
                          <a:gd name="connsiteX25" fmla="*/ 641471 w 1899013"/>
                          <a:gd name="connsiteY25" fmla="*/ 219075 h 1384969"/>
                          <a:gd name="connsiteX26" fmla="*/ 612896 w 1899013"/>
                          <a:gd name="connsiteY26" fmla="*/ 161925 h 1384969"/>
                          <a:gd name="connsiteX27" fmla="*/ 595704 w 1899013"/>
                          <a:gd name="connsiteY27" fmla="*/ 110828 h 1384969"/>
                          <a:gd name="connsiteX28" fmla="*/ 574528 w 1899013"/>
                          <a:gd name="connsiteY28" fmla="*/ 37132 h 1384969"/>
                          <a:gd name="connsiteX29" fmla="*/ 403346 w 1899013"/>
                          <a:gd name="connsiteY29" fmla="*/ 209550 h 1384969"/>
                          <a:gd name="connsiteX30" fmla="*/ 336671 w 1899013"/>
                          <a:gd name="connsiteY30" fmla="*/ 285750 h 1384969"/>
                          <a:gd name="connsiteX31" fmla="*/ 319526 w 1899013"/>
                          <a:gd name="connsiteY31" fmla="*/ 312428 h 1384969"/>
                          <a:gd name="connsiteX32" fmla="*/ 308096 w 1899013"/>
                          <a:gd name="connsiteY32" fmla="*/ 342900 h 1384969"/>
                          <a:gd name="connsiteX33" fmla="*/ 279521 w 1899013"/>
                          <a:gd name="connsiteY33" fmla="*/ 390525 h 1384969"/>
                          <a:gd name="connsiteX34" fmla="*/ 258566 w 1899013"/>
                          <a:gd name="connsiteY34" fmla="*/ 451545 h 1384969"/>
                          <a:gd name="connsiteX35" fmla="*/ 260471 w 1899013"/>
                          <a:gd name="connsiteY35" fmla="*/ 495300 h 1384969"/>
                          <a:gd name="connsiteX36" fmla="*/ 210411 w 1899013"/>
                          <a:gd name="connsiteY36" fmla="*/ 674863 h 1384969"/>
                          <a:gd name="connsiteX37" fmla="*/ 169876 w 1899013"/>
                          <a:gd name="connsiteY37" fmla="*/ 739962 h 1384969"/>
                          <a:gd name="connsiteX38" fmla="*/ 117525 w 1899013"/>
                          <a:gd name="connsiteY38" fmla="*/ 768537 h 1384969"/>
                          <a:gd name="connsiteX39" fmla="*/ 57467 w 1899013"/>
                          <a:gd name="connsiteY39" fmla="*/ 827200 h 1384969"/>
                          <a:gd name="connsiteX40" fmla="*/ 29436 w 1899013"/>
                          <a:gd name="connsiteY40" fmla="*/ 883625 h 1384969"/>
                          <a:gd name="connsiteX41" fmla="*/ 399536 w 1899013"/>
                          <a:gd name="connsiteY41" fmla="*/ 971550 h 1384969"/>
                          <a:gd name="connsiteX42" fmla="*/ 482339 w 1899013"/>
                          <a:gd name="connsiteY42" fmla="*/ 982257 h 1384969"/>
                          <a:gd name="connsiteX43" fmla="*/ 518148 w 1899013"/>
                          <a:gd name="connsiteY43" fmla="*/ 968937 h 1384969"/>
                          <a:gd name="connsiteX44" fmla="*/ 573306 w 1899013"/>
                          <a:gd name="connsiteY44" fmla="*/ 947585 h 1384969"/>
                          <a:gd name="connsiteX45" fmla="*/ 621705 w 1899013"/>
                          <a:gd name="connsiteY45" fmla="*/ 937310 h 1384969"/>
                          <a:gd name="connsiteX46" fmla="*/ 631946 w 1899013"/>
                          <a:gd name="connsiteY46" fmla="*/ 936915 h 1384969"/>
                          <a:gd name="connsiteX47" fmla="*/ 655938 w 1899013"/>
                          <a:gd name="connsiteY47" fmla="*/ 929280 h 1384969"/>
                          <a:gd name="connsiteX48" fmla="*/ 686804 w 1899013"/>
                          <a:gd name="connsiteY48" fmla="*/ 926602 h 1384969"/>
                          <a:gd name="connsiteX49" fmla="*/ 715379 w 1899013"/>
                          <a:gd name="connsiteY49" fmla="*/ 902987 h 1384969"/>
                          <a:gd name="connsiteX50" fmla="*/ 784346 w 1899013"/>
                          <a:gd name="connsiteY50" fmla="*/ 895350 h 1384969"/>
                          <a:gd name="connsiteX51" fmla="*/ 831971 w 1899013"/>
                          <a:gd name="connsiteY51" fmla="*/ 866775 h 1384969"/>
                          <a:gd name="connsiteX52" fmla="*/ 1089146 w 1899013"/>
                          <a:gd name="connsiteY52" fmla="*/ 866775 h 1384969"/>
                          <a:gd name="connsiteX53" fmla="*/ 1089146 w 1899013"/>
                          <a:gd name="connsiteY53" fmla="*/ 990600 h 1384969"/>
                          <a:gd name="connsiteX54" fmla="*/ 1089146 w 1899013"/>
                          <a:gd name="connsiteY54" fmla="*/ 1021110 h 1384969"/>
                          <a:gd name="connsiteX55" fmla="*/ 1104386 w 1899013"/>
                          <a:gd name="connsiteY55" fmla="*/ 1057275 h 1384969"/>
                          <a:gd name="connsiteX56" fmla="*/ 1160405 w 1899013"/>
                          <a:gd name="connsiteY56" fmla="*/ 1348565 h 1384969"/>
                          <a:gd name="connsiteX57" fmla="*/ 1193921 w 1899013"/>
                          <a:gd name="connsiteY57" fmla="*/ 1019175 h 1384969"/>
                          <a:gd name="connsiteX58" fmla="*/ 1174871 w 1899013"/>
                          <a:gd name="connsiteY58" fmla="*/ 990600 h 1384969"/>
                          <a:gd name="connsiteX59" fmla="*/ 1193921 w 1899013"/>
                          <a:gd name="connsiteY59" fmla="*/ 1047750 h 1384969"/>
                          <a:gd name="connsiteX60" fmla="*/ 1247261 w 1899013"/>
                          <a:gd name="connsiteY60" fmla="*/ 1116473 h 1384969"/>
                          <a:gd name="connsiteX61" fmla="*/ 1315454 w 1899013"/>
                          <a:gd name="connsiteY61" fmla="*/ 1384966 h 1384969"/>
                          <a:gd name="connsiteX62" fmla="*/ 1300629 w 1899013"/>
                          <a:gd name="connsiteY62" fmla="*/ 1110089 h 1384969"/>
                          <a:gd name="connsiteX63" fmla="*/ 1270121 w 1899013"/>
                          <a:gd name="connsiteY63" fmla="*/ 981075 h 1384969"/>
                          <a:gd name="connsiteX64" fmla="*/ 1373964 w 1899013"/>
                          <a:gd name="connsiteY64" fmla="*/ 1061198 h 1384969"/>
                          <a:gd name="connsiteX65" fmla="*/ 1454446 w 1899013"/>
                          <a:gd name="connsiteY65" fmla="*/ 1018882 h 1384969"/>
                          <a:gd name="connsiteX66" fmla="*/ 1548518 w 1899013"/>
                          <a:gd name="connsiteY66" fmla="*/ 977473 h 1384969"/>
                          <a:gd name="connsiteX67" fmla="*/ 1535002 w 1899013"/>
                          <a:gd name="connsiteY67" fmla="*/ 960364 h 1384969"/>
                          <a:gd name="connsiteX68" fmla="*/ 1690080 w 1899013"/>
                          <a:gd name="connsiteY68" fmla="*/ 915501 h 1384969"/>
                          <a:gd name="connsiteX69" fmla="*/ 1760121 w 1899013"/>
                          <a:gd name="connsiteY69" fmla="*/ 840483 h 1384969"/>
                          <a:gd name="connsiteX70" fmla="*/ 1774946 w 1899013"/>
                          <a:gd name="connsiteY70" fmla="*/ 828675 h 1384969"/>
                          <a:gd name="connsiteX71" fmla="*/ 1813046 w 1899013"/>
                          <a:gd name="connsiteY71" fmla="*/ 771525 h 1384969"/>
                          <a:gd name="connsiteX72" fmla="*/ 1832096 w 1899013"/>
                          <a:gd name="connsiteY72" fmla="*/ 742950 h 1384969"/>
                          <a:gd name="connsiteX73" fmla="*/ 1841621 w 1899013"/>
                          <a:gd name="connsiteY73" fmla="*/ 704850 h 1384969"/>
                          <a:gd name="connsiteX74" fmla="*/ 1822571 w 1899013"/>
                          <a:gd name="connsiteY74" fmla="*/ 466725 h 1384969"/>
                          <a:gd name="connsiteX75" fmla="*/ 1813046 w 1899013"/>
                          <a:gd name="connsiteY75" fmla="*/ 438150 h 1384969"/>
                          <a:gd name="connsiteX76" fmla="*/ 1795901 w 1899013"/>
                          <a:gd name="connsiteY76" fmla="*/ 401947 h 1384969"/>
                          <a:gd name="connsiteX77" fmla="*/ 1774946 w 1899013"/>
                          <a:gd name="connsiteY77" fmla="*/ 371475 h 1384969"/>
                          <a:gd name="connsiteX78" fmla="*/ 1774946 w 1899013"/>
                          <a:gd name="connsiteY78" fmla="*/ 190500 h 1384969"/>
                          <a:gd name="connsiteX79" fmla="*/ 1793996 w 1899013"/>
                          <a:gd name="connsiteY79" fmla="*/ 161925 h 1384969"/>
                          <a:gd name="connsiteX80" fmla="*/ 1822571 w 1899013"/>
                          <a:gd name="connsiteY80" fmla="*/ 142875 h 1384969"/>
                          <a:gd name="connsiteX81" fmla="*/ 1860671 w 1899013"/>
                          <a:gd name="connsiteY81" fmla="*/ 114300 h 1384969"/>
                          <a:gd name="connsiteX82" fmla="*/ 1898771 w 1899013"/>
                          <a:gd name="connsiteY82" fmla="*/ 95250 h 1384969"/>
                          <a:gd name="connsiteX83" fmla="*/ 1851146 w 1899013"/>
                          <a:gd name="connsiteY83" fmla="*/ 51457 h 1384969"/>
                          <a:gd name="connsiteX0" fmla="*/ 1851146 w 1899013"/>
                          <a:gd name="connsiteY0" fmla="*/ 51457 h 1384969"/>
                          <a:gd name="connsiteX1" fmla="*/ 1860671 w 1899013"/>
                          <a:gd name="connsiteY1" fmla="*/ 57150 h 1384969"/>
                          <a:gd name="connsiteX2" fmla="*/ 1784471 w 1899013"/>
                          <a:gd name="connsiteY2" fmla="*/ 9562 h 1384969"/>
                          <a:gd name="connsiteX3" fmla="*/ 1717796 w 1899013"/>
                          <a:gd name="connsiteY3" fmla="*/ 0 h 1384969"/>
                          <a:gd name="connsiteX4" fmla="*/ 1670171 w 1899013"/>
                          <a:gd name="connsiteY4" fmla="*/ 9525 h 1384969"/>
                          <a:gd name="connsiteX5" fmla="*/ 1641596 w 1899013"/>
                          <a:gd name="connsiteY5" fmla="*/ 38100 h 1384969"/>
                          <a:gd name="connsiteX6" fmla="*/ 1611116 w 1899013"/>
                          <a:gd name="connsiteY6" fmla="*/ 74378 h 1384969"/>
                          <a:gd name="connsiteX7" fmla="*/ 1584446 w 1899013"/>
                          <a:gd name="connsiteY7" fmla="*/ 104775 h 1384969"/>
                          <a:gd name="connsiteX8" fmla="*/ 1574921 w 1899013"/>
                          <a:gd name="connsiteY8" fmla="*/ 142875 h 1384969"/>
                          <a:gd name="connsiteX9" fmla="*/ 1555871 w 1899013"/>
                          <a:gd name="connsiteY9" fmla="*/ 171450 h 1384969"/>
                          <a:gd name="connsiteX10" fmla="*/ 1527296 w 1899013"/>
                          <a:gd name="connsiteY10" fmla="*/ 219075 h 1384969"/>
                          <a:gd name="connsiteX11" fmla="*/ 1510151 w 1899013"/>
                          <a:gd name="connsiteY11" fmla="*/ 236265 h 1384969"/>
                          <a:gd name="connsiteX12" fmla="*/ 1479671 w 1899013"/>
                          <a:gd name="connsiteY12" fmla="*/ 276225 h 1384969"/>
                          <a:gd name="connsiteX13" fmla="*/ 1403471 w 1899013"/>
                          <a:gd name="connsiteY13" fmla="*/ 361950 h 1384969"/>
                          <a:gd name="connsiteX14" fmla="*/ 1374896 w 1899013"/>
                          <a:gd name="connsiteY14" fmla="*/ 371475 h 1384969"/>
                          <a:gd name="connsiteX15" fmla="*/ 1317746 w 1899013"/>
                          <a:gd name="connsiteY15" fmla="*/ 409575 h 1384969"/>
                          <a:gd name="connsiteX16" fmla="*/ 1289171 w 1899013"/>
                          <a:gd name="connsiteY16" fmla="*/ 428625 h 1384969"/>
                          <a:gd name="connsiteX17" fmla="*/ 1184396 w 1899013"/>
                          <a:gd name="connsiteY17" fmla="*/ 466725 h 1384969"/>
                          <a:gd name="connsiteX18" fmla="*/ 906155 w 1899013"/>
                          <a:gd name="connsiteY18" fmla="*/ 438303 h 1384969"/>
                          <a:gd name="connsiteX19" fmla="*/ 860530 w 1899013"/>
                          <a:gd name="connsiteY19" fmla="*/ 419323 h 1384969"/>
                          <a:gd name="connsiteX20" fmla="*/ 805253 w 1899013"/>
                          <a:gd name="connsiteY20" fmla="*/ 390680 h 1384969"/>
                          <a:gd name="connsiteX21" fmla="*/ 755771 w 1899013"/>
                          <a:gd name="connsiteY21" fmla="*/ 371475 h 1384969"/>
                          <a:gd name="connsiteX22" fmla="*/ 761423 w 1899013"/>
                          <a:gd name="connsiteY22" fmla="*/ 331562 h 1384969"/>
                          <a:gd name="connsiteX23" fmla="*/ 727196 w 1899013"/>
                          <a:gd name="connsiteY23" fmla="*/ 304800 h 1384969"/>
                          <a:gd name="connsiteX24" fmla="*/ 670046 w 1899013"/>
                          <a:gd name="connsiteY24" fmla="*/ 228600 h 1384969"/>
                          <a:gd name="connsiteX25" fmla="*/ 641471 w 1899013"/>
                          <a:gd name="connsiteY25" fmla="*/ 219075 h 1384969"/>
                          <a:gd name="connsiteX26" fmla="*/ 612896 w 1899013"/>
                          <a:gd name="connsiteY26" fmla="*/ 161925 h 1384969"/>
                          <a:gd name="connsiteX27" fmla="*/ 595704 w 1899013"/>
                          <a:gd name="connsiteY27" fmla="*/ 110828 h 1384969"/>
                          <a:gd name="connsiteX28" fmla="*/ 574528 w 1899013"/>
                          <a:gd name="connsiteY28" fmla="*/ 37132 h 1384969"/>
                          <a:gd name="connsiteX29" fmla="*/ 403346 w 1899013"/>
                          <a:gd name="connsiteY29" fmla="*/ 209550 h 1384969"/>
                          <a:gd name="connsiteX30" fmla="*/ 336671 w 1899013"/>
                          <a:gd name="connsiteY30" fmla="*/ 285750 h 1384969"/>
                          <a:gd name="connsiteX31" fmla="*/ 319526 w 1899013"/>
                          <a:gd name="connsiteY31" fmla="*/ 312428 h 1384969"/>
                          <a:gd name="connsiteX32" fmla="*/ 308096 w 1899013"/>
                          <a:gd name="connsiteY32" fmla="*/ 342900 h 1384969"/>
                          <a:gd name="connsiteX33" fmla="*/ 279521 w 1899013"/>
                          <a:gd name="connsiteY33" fmla="*/ 390525 h 1384969"/>
                          <a:gd name="connsiteX34" fmla="*/ 258566 w 1899013"/>
                          <a:gd name="connsiteY34" fmla="*/ 451545 h 1384969"/>
                          <a:gd name="connsiteX35" fmla="*/ 260471 w 1899013"/>
                          <a:gd name="connsiteY35" fmla="*/ 495300 h 1384969"/>
                          <a:gd name="connsiteX36" fmla="*/ 187645 w 1899013"/>
                          <a:gd name="connsiteY36" fmla="*/ 644629 h 1384969"/>
                          <a:gd name="connsiteX37" fmla="*/ 169876 w 1899013"/>
                          <a:gd name="connsiteY37" fmla="*/ 739962 h 1384969"/>
                          <a:gd name="connsiteX38" fmla="*/ 117525 w 1899013"/>
                          <a:gd name="connsiteY38" fmla="*/ 768537 h 1384969"/>
                          <a:gd name="connsiteX39" fmla="*/ 57467 w 1899013"/>
                          <a:gd name="connsiteY39" fmla="*/ 827200 h 1384969"/>
                          <a:gd name="connsiteX40" fmla="*/ 29436 w 1899013"/>
                          <a:gd name="connsiteY40" fmla="*/ 883625 h 1384969"/>
                          <a:gd name="connsiteX41" fmla="*/ 399536 w 1899013"/>
                          <a:gd name="connsiteY41" fmla="*/ 971550 h 1384969"/>
                          <a:gd name="connsiteX42" fmla="*/ 482339 w 1899013"/>
                          <a:gd name="connsiteY42" fmla="*/ 982257 h 1384969"/>
                          <a:gd name="connsiteX43" fmla="*/ 518148 w 1899013"/>
                          <a:gd name="connsiteY43" fmla="*/ 968937 h 1384969"/>
                          <a:gd name="connsiteX44" fmla="*/ 573306 w 1899013"/>
                          <a:gd name="connsiteY44" fmla="*/ 947585 h 1384969"/>
                          <a:gd name="connsiteX45" fmla="*/ 621705 w 1899013"/>
                          <a:gd name="connsiteY45" fmla="*/ 937310 h 1384969"/>
                          <a:gd name="connsiteX46" fmla="*/ 631946 w 1899013"/>
                          <a:gd name="connsiteY46" fmla="*/ 936915 h 1384969"/>
                          <a:gd name="connsiteX47" fmla="*/ 655938 w 1899013"/>
                          <a:gd name="connsiteY47" fmla="*/ 929280 h 1384969"/>
                          <a:gd name="connsiteX48" fmla="*/ 686804 w 1899013"/>
                          <a:gd name="connsiteY48" fmla="*/ 926602 h 1384969"/>
                          <a:gd name="connsiteX49" fmla="*/ 715379 w 1899013"/>
                          <a:gd name="connsiteY49" fmla="*/ 902987 h 1384969"/>
                          <a:gd name="connsiteX50" fmla="*/ 784346 w 1899013"/>
                          <a:gd name="connsiteY50" fmla="*/ 895350 h 1384969"/>
                          <a:gd name="connsiteX51" fmla="*/ 831971 w 1899013"/>
                          <a:gd name="connsiteY51" fmla="*/ 866775 h 1384969"/>
                          <a:gd name="connsiteX52" fmla="*/ 1089146 w 1899013"/>
                          <a:gd name="connsiteY52" fmla="*/ 866775 h 1384969"/>
                          <a:gd name="connsiteX53" fmla="*/ 1089146 w 1899013"/>
                          <a:gd name="connsiteY53" fmla="*/ 990600 h 1384969"/>
                          <a:gd name="connsiteX54" fmla="*/ 1089146 w 1899013"/>
                          <a:gd name="connsiteY54" fmla="*/ 1021110 h 1384969"/>
                          <a:gd name="connsiteX55" fmla="*/ 1104386 w 1899013"/>
                          <a:gd name="connsiteY55" fmla="*/ 1057275 h 1384969"/>
                          <a:gd name="connsiteX56" fmla="*/ 1160405 w 1899013"/>
                          <a:gd name="connsiteY56" fmla="*/ 1348565 h 1384969"/>
                          <a:gd name="connsiteX57" fmla="*/ 1193921 w 1899013"/>
                          <a:gd name="connsiteY57" fmla="*/ 1019175 h 1384969"/>
                          <a:gd name="connsiteX58" fmla="*/ 1174871 w 1899013"/>
                          <a:gd name="connsiteY58" fmla="*/ 990600 h 1384969"/>
                          <a:gd name="connsiteX59" fmla="*/ 1193921 w 1899013"/>
                          <a:gd name="connsiteY59" fmla="*/ 1047750 h 1384969"/>
                          <a:gd name="connsiteX60" fmla="*/ 1247261 w 1899013"/>
                          <a:gd name="connsiteY60" fmla="*/ 1116473 h 1384969"/>
                          <a:gd name="connsiteX61" fmla="*/ 1315454 w 1899013"/>
                          <a:gd name="connsiteY61" fmla="*/ 1384966 h 1384969"/>
                          <a:gd name="connsiteX62" fmla="*/ 1300629 w 1899013"/>
                          <a:gd name="connsiteY62" fmla="*/ 1110089 h 1384969"/>
                          <a:gd name="connsiteX63" fmla="*/ 1270121 w 1899013"/>
                          <a:gd name="connsiteY63" fmla="*/ 981075 h 1384969"/>
                          <a:gd name="connsiteX64" fmla="*/ 1373964 w 1899013"/>
                          <a:gd name="connsiteY64" fmla="*/ 1061198 h 1384969"/>
                          <a:gd name="connsiteX65" fmla="*/ 1454446 w 1899013"/>
                          <a:gd name="connsiteY65" fmla="*/ 1018882 h 1384969"/>
                          <a:gd name="connsiteX66" fmla="*/ 1548518 w 1899013"/>
                          <a:gd name="connsiteY66" fmla="*/ 977473 h 1384969"/>
                          <a:gd name="connsiteX67" fmla="*/ 1535002 w 1899013"/>
                          <a:gd name="connsiteY67" fmla="*/ 960364 h 1384969"/>
                          <a:gd name="connsiteX68" fmla="*/ 1690080 w 1899013"/>
                          <a:gd name="connsiteY68" fmla="*/ 915501 h 1384969"/>
                          <a:gd name="connsiteX69" fmla="*/ 1760121 w 1899013"/>
                          <a:gd name="connsiteY69" fmla="*/ 840483 h 1384969"/>
                          <a:gd name="connsiteX70" fmla="*/ 1774946 w 1899013"/>
                          <a:gd name="connsiteY70" fmla="*/ 828675 h 1384969"/>
                          <a:gd name="connsiteX71" fmla="*/ 1813046 w 1899013"/>
                          <a:gd name="connsiteY71" fmla="*/ 771525 h 1384969"/>
                          <a:gd name="connsiteX72" fmla="*/ 1832096 w 1899013"/>
                          <a:gd name="connsiteY72" fmla="*/ 742950 h 1384969"/>
                          <a:gd name="connsiteX73" fmla="*/ 1841621 w 1899013"/>
                          <a:gd name="connsiteY73" fmla="*/ 704850 h 1384969"/>
                          <a:gd name="connsiteX74" fmla="*/ 1822571 w 1899013"/>
                          <a:gd name="connsiteY74" fmla="*/ 466725 h 1384969"/>
                          <a:gd name="connsiteX75" fmla="*/ 1813046 w 1899013"/>
                          <a:gd name="connsiteY75" fmla="*/ 438150 h 1384969"/>
                          <a:gd name="connsiteX76" fmla="*/ 1795901 w 1899013"/>
                          <a:gd name="connsiteY76" fmla="*/ 401947 h 1384969"/>
                          <a:gd name="connsiteX77" fmla="*/ 1774946 w 1899013"/>
                          <a:gd name="connsiteY77" fmla="*/ 371475 h 1384969"/>
                          <a:gd name="connsiteX78" fmla="*/ 1774946 w 1899013"/>
                          <a:gd name="connsiteY78" fmla="*/ 190500 h 1384969"/>
                          <a:gd name="connsiteX79" fmla="*/ 1793996 w 1899013"/>
                          <a:gd name="connsiteY79" fmla="*/ 161925 h 1384969"/>
                          <a:gd name="connsiteX80" fmla="*/ 1822571 w 1899013"/>
                          <a:gd name="connsiteY80" fmla="*/ 142875 h 1384969"/>
                          <a:gd name="connsiteX81" fmla="*/ 1860671 w 1899013"/>
                          <a:gd name="connsiteY81" fmla="*/ 114300 h 1384969"/>
                          <a:gd name="connsiteX82" fmla="*/ 1898771 w 1899013"/>
                          <a:gd name="connsiteY82" fmla="*/ 95250 h 1384969"/>
                          <a:gd name="connsiteX83" fmla="*/ 1851146 w 1899013"/>
                          <a:gd name="connsiteY83" fmla="*/ 51457 h 1384969"/>
                          <a:gd name="connsiteX0" fmla="*/ 1851146 w 1899013"/>
                          <a:gd name="connsiteY0" fmla="*/ 51457 h 1384969"/>
                          <a:gd name="connsiteX1" fmla="*/ 1860671 w 1899013"/>
                          <a:gd name="connsiteY1" fmla="*/ 57150 h 1384969"/>
                          <a:gd name="connsiteX2" fmla="*/ 1784471 w 1899013"/>
                          <a:gd name="connsiteY2" fmla="*/ 9562 h 1384969"/>
                          <a:gd name="connsiteX3" fmla="*/ 1717796 w 1899013"/>
                          <a:gd name="connsiteY3" fmla="*/ 0 h 1384969"/>
                          <a:gd name="connsiteX4" fmla="*/ 1670171 w 1899013"/>
                          <a:gd name="connsiteY4" fmla="*/ 9525 h 1384969"/>
                          <a:gd name="connsiteX5" fmla="*/ 1641596 w 1899013"/>
                          <a:gd name="connsiteY5" fmla="*/ 38100 h 1384969"/>
                          <a:gd name="connsiteX6" fmla="*/ 1611116 w 1899013"/>
                          <a:gd name="connsiteY6" fmla="*/ 74378 h 1384969"/>
                          <a:gd name="connsiteX7" fmla="*/ 1584446 w 1899013"/>
                          <a:gd name="connsiteY7" fmla="*/ 104775 h 1384969"/>
                          <a:gd name="connsiteX8" fmla="*/ 1574921 w 1899013"/>
                          <a:gd name="connsiteY8" fmla="*/ 142875 h 1384969"/>
                          <a:gd name="connsiteX9" fmla="*/ 1555871 w 1899013"/>
                          <a:gd name="connsiteY9" fmla="*/ 171450 h 1384969"/>
                          <a:gd name="connsiteX10" fmla="*/ 1527296 w 1899013"/>
                          <a:gd name="connsiteY10" fmla="*/ 219075 h 1384969"/>
                          <a:gd name="connsiteX11" fmla="*/ 1510151 w 1899013"/>
                          <a:gd name="connsiteY11" fmla="*/ 236265 h 1384969"/>
                          <a:gd name="connsiteX12" fmla="*/ 1479671 w 1899013"/>
                          <a:gd name="connsiteY12" fmla="*/ 276225 h 1384969"/>
                          <a:gd name="connsiteX13" fmla="*/ 1403471 w 1899013"/>
                          <a:gd name="connsiteY13" fmla="*/ 361950 h 1384969"/>
                          <a:gd name="connsiteX14" fmla="*/ 1374896 w 1899013"/>
                          <a:gd name="connsiteY14" fmla="*/ 371475 h 1384969"/>
                          <a:gd name="connsiteX15" fmla="*/ 1317746 w 1899013"/>
                          <a:gd name="connsiteY15" fmla="*/ 409575 h 1384969"/>
                          <a:gd name="connsiteX16" fmla="*/ 1289171 w 1899013"/>
                          <a:gd name="connsiteY16" fmla="*/ 428625 h 1384969"/>
                          <a:gd name="connsiteX17" fmla="*/ 1184396 w 1899013"/>
                          <a:gd name="connsiteY17" fmla="*/ 466725 h 1384969"/>
                          <a:gd name="connsiteX18" fmla="*/ 906155 w 1899013"/>
                          <a:gd name="connsiteY18" fmla="*/ 438303 h 1384969"/>
                          <a:gd name="connsiteX19" fmla="*/ 860530 w 1899013"/>
                          <a:gd name="connsiteY19" fmla="*/ 419323 h 1384969"/>
                          <a:gd name="connsiteX20" fmla="*/ 805253 w 1899013"/>
                          <a:gd name="connsiteY20" fmla="*/ 390680 h 1384969"/>
                          <a:gd name="connsiteX21" fmla="*/ 755771 w 1899013"/>
                          <a:gd name="connsiteY21" fmla="*/ 371475 h 1384969"/>
                          <a:gd name="connsiteX22" fmla="*/ 761423 w 1899013"/>
                          <a:gd name="connsiteY22" fmla="*/ 331562 h 1384969"/>
                          <a:gd name="connsiteX23" fmla="*/ 727196 w 1899013"/>
                          <a:gd name="connsiteY23" fmla="*/ 304800 h 1384969"/>
                          <a:gd name="connsiteX24" fmla="*/ 670046 w 1899013"/>
                          <a:gd name="connsiteY24" fmla="*/ 228600 h 1384969"/>
                          <a:gd name="connsiteX25" fmla="*/ 641471 w 1899013"/>
                          <a:gd name="connsiteY25" fmla="*/ 219075 h 1384969"/>
                          <a:gd name="connsiteX26" fmla="*/ 612896 w 1899013"/>
                          <a:gd name="connsiteY26" fmla="*/ 161925 h 1384969"/>
                          <a:gd name="connsiteX27" fmla="*/ 595704 w 1899013"/>
                          <a:gd name="connsiteY27" fmla="*/ 110828 h 1384969"/>
                          <a:gd name="connsiteX28" fmla="*/ 574528 w 1899013"/>
                          <a:gd name="connsiteY28" fmla="*/ 37132 h 1384969"/>
                          <a:gd name="connsiteX29" fmla="*/ 403346 w 1899013"/>
                          <a:gd name="connsiteY29" fmla="*/ 209550 h 1384969"/>
                          <a:gd name="connsiteX30" fmla="*/ 336671 w 1899013"/>
                          <a:gd name="connsiteY30" fmla="*/ 285750 h 1384969"/>
                          <a:gd name="connsiteX31" fmla="*/ 319526 w 1899013"/>
                          <a:gd name="connsiteY31" fmla="*/ 312428 h 1384969"/>
                          <a:gd name="connsiteX32" fmla="*/ 308096 w 1899013"/>
                          <a:gd name="connsiteY32" fmla="*/ 342900 h 1384969"/>
                          <a:gd name="connsiteX33" fmla="*/ 279521 w 1899013"/>
                          <a:gd name="connsiteY33" fmla="*/ 390525 h 1384969"/>
                          <a:gd name="connsiteX34" fmla="*/ 258566 w 1899013"/>
                          <a:gd name="connsiteY34" fmla="*/ 451545 h 1384969"/>
                          <a:gd name="connsiteX35" fmla="*/ 260471 w 1899013"/>
                          <a:gd name="connsiteY35" fmla="*/ 495300 h 1384969"/>
                          <a:gd name="connsiteX36" fmla="*/ 187645 w 1899013"/>
                          <a:gd name="connsiteY36" fmla="*/ 644629 h 1384969"/>
                          <a:gd name="connsiteX37" fmla="*/ 116757 w 1899013"/>
                          <a:gd name="connsiteY37" fmla="*/ 705949 h 1384969"/>
                          <a:gd name="connsiteX38" fmla="*/ 117525 w 1899013"/>
                          <a:gd name="connsiteY38" fmla="*/ 768537 h 1384969"/>
                          <a:gd name="connsiteX39" fmla="*/ 57467 w 1899013"/>
                          <a:gd name="connsiteY39" fmla="*/ 827200 h 1384969"/>
                          <a:gd name="connsiteX40" fmla="*/ 29436 w 1899013"/>
                          <a:gd name="connsiteY40" fmla="*/ 883625 h 1384969"/>
                          <a:gd name="connsiteX41" fmla="*/ 399536 w 1899013"/>
                          <a:gd name="connsiteY41" fmla="*/ 971550 h 1384969"/>
                          <a:gd name="connsiteX42" fmla="*/ 482339 w 1899013"/>
                          <a:gd name="connsiteY42" fmla="*/ 982257 h 1384969"/>
                          <a:gd name="connsiteX43" fmla="*/ 518148 w 1899013"/>
                          <a:gd name="connsiteY43" fmla="*/ 968937 h 1384969"/>
                          <a:gd name="connsiteX44" fmla="*/ 573306 w 1899013"/>
                          <a:gd name="connsiteY44" fmla="*/ 947585 h 1384969"/>
                          <a:gd name="connsiteX45" fmla="*/ 621705 w 1899013"/>
                          <a:gd name="connsiteY45" fmla="*/ 937310 h 1384969"/>
                          <a:gd name="connsiteX46" fmla="*/ 631946 w 1899013"/>
                          <a:gd name="connsiteY46" fmla="*/ 936915 h 1384969"/>
                          <a:gd name="connsiteX47" fmla="*/ 655938 w 1899013"/>
                          <a:gd name="connsiteY47" fmla="*/ 929280 h 1384969"/>
                          <a:gd name="connsiteX48" fmla="*/ 686804 w 1899013"/>
                          <a:gd name="connsiteY48" fmla="*/ 926602 h 1384969"/>
                          <a:gd name="connsiteX49" fmla="*/ 715379 w 1899013"/>
                          <a:gd name="connsiteY49" fmla="*/ 902987 h 1384969"/>
                          <a:gd name="connsiteX50" fmla="*/ 784346 w 1899013"/>
                          <a:gd name="connsiteY50" fmla="*/ 895350 h 1384969"/>
                          <a:gd name="connsiteX51" fmla="*/ 831971 w 1899013"/>
                          <a:gd name="connsiteY51" fmla="*/ 866775 h 1384969"/>
                          <a:gd name="connsiteX52" fmla="*/ 1089146 w 1899013"/>
                          <a:gd name="connsiteY52" fmla="*/ 866775 h 1384969"/>
                          <a:gd name="connsiteX53" fmla="*/ 1089146 w 1899013"/>
                          <a:gd name="connsiteY53" fmla="*/ 990600 h 1384969"/>
                          <a:gd name="connsiteX54" fmla="*/ 1089146 w 1899013"/>
                          <a:gd name="connsiteY54" fmla="*/ 1021110 h 1384969"/>
                          <a:gd name="connsiteX55" fmla="*/ 1104386 w 1899013"/>
                          <a:gd name="connsiteY55" fmla="*/ 1057275 h 1384969"/>
                          <a:gd name="connsiteX56" fmla="*/ 1160405 w 1899013"/>
                          <a:gd name="connsiteY56" fmla="*/ 1348565 h 1384969"/>
                          <a:gd name="connsiteX57" fmla="*/ 1193921 w 1899013"/>
                          <a:gd name="connsiteY57" fmla="*/ 1019175 h 1384969"/>
                          <a:gd name="connsiteX58" fmla="*/ 1174871 w 1899013"/>
                          <a:gd name="connsiteY58" fmla="*/ 990600 h 1384969"/>
                          <a:gd name="connsiteX59" fmla="*/ 1193921 w 1899013"/>
                          <a:gd name="connsiteY59" fmla="*/ 1047750 h 1384969"/>
                          <a:gd name="connsiteX60" fmla="*/ 1247261 w 1899013"/>
                          <a:gd name="connsiteY60" fmla="*/ 1116473 h 1384969"/>
                          <a:gd name="connsiteX61" fmla="*/ 1315454 w 1899013"/>
                          <a:gd name="connsiteY61" fmla="*/ 1384966 h 1384969"/>
                          <a:gd name="connsiteX62" fmla="*/ 1300629 w 1899013"/>
                          <a:gd name="connsiteY62" fmla="*/ 1110089 h 1384969"/>
                          <a:gd name="connsiteX63" fmla="*/ 1270121 w 1899013"/>
                          <a:gd name="connsiteY63" fmla="*/ 981075 h 1384969"/>
                          <a:gd name="connsiteX64" fmla="*/ 1373964 w 1899013"/>
                          <a:gd name="connsiteY64" fmla="*/ 1061198 h 1384969"/>
                          <a:gd name="connsiteX65" fmla="*/ 1454446 w 1899013"/>
                          <a:gd name="connsiteY65" fmla="*/ 1018882 h 1384969"/>
                          <a:gd name="connsiteX66" fmla="*/ 1548518 w 1899013"/>
                          <a:gd name="connsiteY66" fmla="*/ 977473 h 1384969"/>
                          <a:gd name="connsiteX67" fmla="*/ 1535002 w 1899013"/>
                          <a:gd name="connsiteY67" fmla="*/ 960364 h 1384969"/>
                          <a:gd name="connsiteX68" fmla="*/ 1690080 w 1899013"/>
                          <a:gd name="connsiteY68" fmla="*/ 915501 h 1384969"/>
                          <a:gd name="connsiteX69" fmla="*/ 1760121 w 1899013"/>
                          <a:gd name="connsiteY69" fmla="*/ 840483 h 1384969"/>
                          <a:gd name="connsiteX70" fmla="*/ 1774946 w 1899013"/>
                          <a:gd name="connsiteY70" fmla="*/ 828675 h 1384969"/>
                          <a:gd name="connsiteX71" fmla="*/ 1813046 w 1899013"/>
                          <a:gd name="connsiteY71" fmla="*/ 771525 h 1384969"/>
                          <a:gd name="connsiteX72" fmla="*/ 1832096 w 1899013"/>
                          <a:gd name="connsiteY72" fmla="*/ 742950 h 1384969"/>
                          <a:gd name="connsiteX73" fmla="*/ 1841621 w 1899013"/>
                          <a:gd name="connsiteY73" fmla="*/ 704850 h 1384969"/>
                          <a:gd name="connsiteX74" fmla="*/ 1822571 w 1899013"/>
                          <a:gd name="connsiteY74" fmla="*/ 466725 h 1384969"/>
                          <a:gd name="connsiteX75" fmla="*/ 1813046 w 1899013"/>
                          <a:gd name="connsiteY75" fmla="*/ 438150 h 1384969"/>
                          <a:gd name="connsiteX76" fmla="*/ 1795901 w 1899013"/>
                          <a:gd name="connsiteY76" fmla="*/ 401947 h 1384969"/>
                          <a:gd name="connsiteX77" fmla="*/ 1774946 w 1899013"/>
                          <a:gd name="connsiteY77" fmla="*/ 371475 h 1384969"/>
                          <a:gd name="connsiteX78" fmla="*/ 1774946 w 1899013"/>
                          <a:gd name="connsiteY78" fmla="*/ 190500 h 1384969"/>
                          <a:gd name="connsiteX79" fmla="*/ 1793996 w 1899013"/>
                          <a:gd name="connsiteY79" fmla="*/ 161925 h 1384969"/>
                          <a:gd name="connsiteX80" fmla="*/ 1822571 w 1899013"/>
                          <a:gd name="connsiteY80" fmla="*/ 142875 h 1384969"/>
                          <a:gd name="connsiteX81" fmla="*/ 1860671 w 1899013"/>
                          <a:gd name="connsiteY81" fmla="*/ 114300 h 1384969"/>
                          <a:gd name="connsiteX82" fmla="*/ 1898771 w 1899013"/>
                          <a:gd name="connsiteY82" fmla="*/ 95250 h 1384969"/>
                          <a:gd name="connsiteX83" fmla="*/ 1851146 w 1899013"/>
                          <a:gd name="connsiteY83" fmla="*/ 51457 h 1384969"/>
                          <a:gd name="connsiteX0" fmla="*/ 1851146 w 1899013"/>
                          <a:gd name="connsiteY0" fmla="*/ 51457 h 1384969"/>
                          <a:gd name="connsiteX1" fmla="*/ 1860671 w 1899013"/>
                          <a:gd name="connsiteY1" fmla="*/ 57150 h 1384969"/>
                          <a:gd name="connsiteX2" fmla="*/ 1784471 w 1899013"/>
                          <a:gd name="connsiteY2" fmla="*/ 9562 h 1384969"/>
                          <a:gd name="connsiteX3" fmla="*/ 1717796 w 1899013"/>
                          <a:gd name="connsiteY3" fmla="*/ 0 h 1384969"/>
                          <a:gd name="connsiteX4" fmla="*/ 1670171 w 1899013"/>
                          <a:gd name="connsiteY4" fmla="*/ 9525 h 1384969"/>
                          <a:gd name="connsiteX5" fmla="*/ 1641596 w 1899013"/>
                          <a:gd name="connsiteY5" fmla="*/ 38100 h 1384969"/>
                          <a:gd name="connsiteX6" fmla="*/ 1611116 w 1899013"/>
                          <a:gd name="connsiteY6" fmla="*/ 74378 h 1384969"/>
                          <a:gd name="connsiteX7" fmla="*/ 1584446 w 1899013"/>
                          <a:gd name="connsiteY7" fmla="*/ 104775 h 1384969"/>
                          <a:gd name="connsiteX8" fmla="*/ 1574921 w 1899013"/>
                          <a:gd name="connsiteY8" fmla="*/ 142875 h 1384969"/>
                          <a:gd name="connsiteX9" fmla="*/ 1555871 w 1899013"/>
                          <a:gd name="connsiteY9" fmla="*/ 171450 h 1384969"/>
                          <a:gd name="connsiteX10" fmla="*/ 1527296 w 1899013"/>
                          <a:gd name="connsiteY10" fmla="*/ 219075 h 1384969"/>
                          <a:gd name="connsiteX11" fmla="*/ 1510151 w 1899013"/>
                          <a:gd name="connsiteY11" fmla="*/ 236265 h 1384969"/>
                          <a:gd name="connsiteX12" fmla="*/ 1479671 w 1899013"/>
                          <a:gd name="connsiteY12" fmla="*/ 276225 h 1384969"/>
                          <a:gd name="connsiteX13" fmla="*/ 1403471 w 1899013"/>
                          <a:gd name="connsiteY13" fmla="*/ 361950 h 1384969"/>
                          <a:gd name="connsiteX14" fmla="*/ 1374896 w 1899013"/>
                          <a:gd name="connsiteY14" fmla="*/ 371475 h 1384969"/>
                          <a:gd name="connsiteX15" fmla="*/ 1317746 w 1899013"/>
                          <a:gd name="connsiteY15" fmla="*/ 409575 h 1384969"/>
                          <a:gd name="connsiteX16" fmla="*/ 1289171 w 1899013"/>
                          <a:gd name="connsiteY16" fmla="*/ 428625 h 1384969"/>
                          <a:gd name="connsiteX17" fmla="*/ 1184396 w 1899013"/>
                          <a:gd name="connsiteY17" fmla="*/ 466725 h 1384969"/>
                          <a:gd name="connsiteX18" fmla="*/ 906155 w 1899013"/>
                          <a:gd name="connsiteY18" fmla="*/ 438303 h 1384969"/>
                          <a:gd name="connsiteX19" fmla="*/ 860530 w 1899013"/>
                          <a:gd name="connsiteY19" fmla="*/ 419323 h 1384969"/>
                          <a:gd name="connsiteX20" fmla="*/ 805253 w 1899013"/>
                          <a:gd name="connsiteY20" fmla="*/ 390680 h 1384969"/>
                          <a:gd name="connsiteX21" fmla="*/ 755771 w 1899013"/>
                          <a:gd name="connsiteY21" fmla="*/ 371475 h 1384969"/>
                          <a:gd name="connsiteX22" fmla="*/ 761423 w 1899013"/>
                          <a:gd name="connsiteY22" fmla="*/ 331562 h 1384969"/>
                          <a:gd name="connsiteX23" fmla="*/ 727196 w 1899013"/>
                          <a:gd name="connsiteY23" fmla="*/ 304800 h 1384969"/>
                          <a:gd name="connsiteX24" fmla="*/ 670046 w 1899013"/>
                          <a:gd name="connsiteY24" fmla="*/ 228600 h 1384969"/>
                          <a:gd name="connsiteX25" fmla="*/ 641471 w 1899013"/>
                          <a:gd name="connsiteY25" fmla="*/ 219075 h 1384969"/>
                          <a:gd name="connsiteX26" fmla="*/ 612896 w 1899013"/>
                          <a:gd name="connsiteY26" fmla="*/ 161925 h 1384969"/>
                          <a:gd name="connsiteX27" fmla="*/ 595704 w 1899013"/>
                          <a:gd name="connsiteY27" fmla="*/ 110828 h 1384969"/>
                          <a:gd name="connsiteX28" fmla="*/ 574528 w 1899013"/>
                          <a:gd name="connsiteY28" fmla="*/ 37132 h 1384969"/>
                          <a:gd name="connsiteX29" fmla="*/ 403346 w 1899013"/>
                          <a:gd name="connsiteY29" fmla="*/ 209550 h 1384969"/>
                          <a:gd name="connsiteX30" fmla="*/ 336671 w 1899013"/>
                          <a:gd name="connsiteY30" fmla="*/ 285750 h 1384969"/>
                          <a:gd name="connsiteX31" fmla="*/ 319526 w 1899013"/>
                          <a:gd name="connsiteY31" fmla="*/ 312428 h 1384969"/>
                          <a:gd name="connsiteX32" fmla="*/ 308096 w 1899013"/>
                          <a:gd name="connsiteY32" fmla="*/ 342900 h 1384969"/>
                          <a:gd name="connsiteX33" fmla="*/ 279521 w 1899013"/>
                          <a:gd name="connsiteY33" fmla="*/ 390525 h 1384969"/>
                          <a:gd name="connsiteX34" fmla="*/ 258566 w 1899013"/>
                          <a:gd name="connsiteY34" fmla="*/ 451545 h 1384969"/>
                          <a:gd name="connsiteX35" fmla="*/ 260471 w 1899013"/>
                          <a:gd name="connsiteY35" fmla="*/ 495300 h 1384969"/>
                          <a:gd name="connsiteX36" fmla="*/ 187645 w 1899013"/>
                          <a:gd name="connsiteY36" fmla="*/ 644629 h 1384969"/>
                          <a:gd name="connsiteX37" fmla="*/ 116757 w 1899013"/>
                          <a:gd name="connsiteY37" fmla="*/ 705949 h 1384969"/>
                          <a:gd name="connsiteX38" fmla="*/ 45436 w 1899013"/>
                          <a:gd name="connsiteY38" fmla="*/ 753420 h 1384969"/>
                          <a:gd name="connsiteX39" fmla="*/ 57467 w 1899013"/>
                          <a:gd name="connsiteY39" fmla="*/ 827200 h 1384969"/>
                          <a:gd name="connsiteX40" fmla="*/ 29436 w 1899013"/>
                          <a:gd name="connsiteY40" fmla="*/ 883625 h 1384969"/>
                          <a:gd name="connsiteX41" fmla="*/ 399536 w 1899013"/>
                          <a:gd name="connsiteY41" fmla="*/ 971550 h 1384969"/>
                          <a:gd name="connsiteX42" fmla="*/ 482339 w 1899013"/>
                          <a:gd name="connsiteY42" fmla="*/ 982257 h 1384969"/>
                          <a:gd name="connsiteX43" fmla="*/ 518148 w 1899013"/>
                          <a:gd name="connsiteY43" fmla="*/ 968937 h 1384969"/>
                          <a:gd name="connsiteX44" fmla="*/ 573306 w 1899013"/>
                          <a:gd name="connsiteY44" fmla="*/ 947585 h 1384969"/>
                          <a:gd name="connsiteX45" fmla="*/ 621705 w 1899013"/>
                          <a:gd name="connsiteY45" fmla="*/ 937310 h 1384969"/>
                          <a:gd name="connsiteX46" fmla="*/ 631946 w 1899013"/>
                          <a:gd name="connsiteY46" fmla="*/ 936915 h 1384969"/>
                          <a:gd name="connsiteX47" fmla="*/ 655938 w 1899013"/>
                          <a:gd name="connsiteY47" fmla="*/ 929280 h 1384969"/>
                          <a:gd name="connsiteX48" fmla="*/ 686804 w 1899013"/>
                          <a:gd name="connsiteY48" fmla="*/ 926602 h 1384969"/>
                          <a:gd name="connsiteX49" fmla="*/ 715379 w 1899013"/>
                          <a:gd name="connsiteY49" fmla="*/ 902987 h 1384969"/>
                          <a:gd name="connsiteX50" fmla="*/ 784346 w 1899013"/>
                          <a:gd name="connsiteY50" fmla="*/ 895350 h 1384969"/>
                          <a:gd name="connsiteX51" fmla="*/ 831971 w 1899013"/>
                          <a:gd name="connsiteY51" fmla="*/ 866775 h 1384969"/>
                          <a:gd name="connsiteX52" fmla="*/ 1089146 w 1899013"/>
                          <a:gd name="connsiteY52" fmla="*/ 866775 h 1384969"/>
                          <a:gd name="connsiteX53" fmla="*/ 1089146 w 1899013"/>
                          <a:gd name="connsiteY53" fmla="*/ 990600 h 1384969"/>
                          <a:gd name="connsiteX54" fmla="*/ 1089146 w 1899013"/>
                          <a:gd name="connsiteY54" fmla="*/ 1021110 h 1384969"/>
                          <a:gd name="connsiteX55" fmla="*/ 1104386 w 1899013"/>
                          <a:gd name="connsiteY55" fmla="*/ 1057275 h 1384969"/>
                          <a:gd name="connsiteX56" fmla="*/ 1160405 w 1899013"/>
                          <a:gd name="connsiteY56" fmla="*/ 1348565 h 1384969"/>
                          <a:gd name="connsiteX57" fmla="*/ 1193921 w 1899013"/>
                          <a:gd name="connsiteY57" fmla="*/ 1019175 h 1384969"/>
                          <a:gd name="connsiteX58" fmla="*/ 1174871 w 1899013"/>
                          <a:gd name="connsiteY58" fmla="*/ 990600 h 1384969"/>
                          <a:gd name="connsiteX59" fmla="*/ 1193921 w 1899013"/>
                          <a:gd name="connsiteY59" fmla="*/ 1047750 h 1384969"/>
                          <a:gd name="connsiteX60" fmla="*/ 1247261 w 1899013"/>
                          <a:gd name="connsiteY60" fmla="*/ 1116473 h 1384969"/>
                          <a:gd name="connsiteX61" fmla="*/ 1315454 w 1899013"/>
                          <a:gd name="connsiteY61" fmla="*/ 1384966 h 1384969"/>
                          <a:gd name="connsiteX62" fmla="*/ 1300629 w 1899013"/>
                          <a:gd name="connsiteY62" fmla="*/ 1110089 h 1384969"/>
                          <a:gd name="connsiteX63" fmla="*/ 1270121 w 1899013"/>
                          <a:gd name="connsiteY63" fmla="*/ 981075 h 1384969"/>
                          <a:gd name="connsiteX64" fmla="*/ 1373964 w 1899013"/>
                          <a:gd name="connsiteY64" fmla="*/ 1061198 h 1384969"/>
                          <a:gd name="connsiteX65" fmla="*/ 1454446 w 1899013"/>
                          <a:gd name="connsiteY65" fmla="*/ 1018882 h 1384969"/>
                          <a:gd name="connsiteX66" fmla="*/ 1548518 w 1899013"/>
                          <a:gd name="connsiteY66" fmla="*/ 977473 h 1384969"/>
                          <a:gd name="connsiteX67" fmla="*/ 1535002 w 1899013"/>
                          <a:gd name="connsiteY67" fmla="*/ 960364 h 1384969"/>
                          <a:gd name="connsiteX68" fmla="*/ 1690080 w 1899013"/>
                          <a:gd name="connsiteY68" fmla="*/ 915501 h 1384969"/>
                          <a:gd name="connsiteX69" fmla="*/ 1760121 w 1899013"/>
                          <a:gd name="connsiteY69" fmla="*/ 840483 h 1384969"/>
                          <a:gd name="connsiteX70" fmla="*/ 1774946 w 1899013"/>
                          <a:gd name="connsiteY70" fmla="*/ 828675 h 1384969"/>
                          <a:gd name="connsiteX71" fmla="*/ 1813046 w 1899013"/>
                          <a:gd name="connsiteY71" fmla="*/ 771525 h 1384969"/>
                          <a:gd name="connsiteX72" fmla="*/ 1832096 w 1899013"/>
                          <a:gd name="connsiteY72" fmla="*/ 742950 h 1384969"/>
                          <a:gd name="connsiteX73" fmla="*/ 1841621 w 1899013"/>
                          <a:gd name="connsiteY73" fmla="*/ 704850 h 1384969"/>
                          <a:gd name="connsiteX74" fmla="*/ 1822571 w 1899013"/>
                          <a:gd name="connsiteY74" fmla="*/ 466725 h 1384969"/>
                          <a:gd name="connsiteX75" fmla="*/ 1813046 w 1899013"/>
                          <a:gd name="connsiteY75" fmla="*/ 438150 h 1384969"/>
                          <a:gd name="connsiteX76" fmla="*/ 1795901 w 1899013"/>
                          <a:gd name="connsiteY76" fmla="*/ 401947 h 1384969"/>
                          <a:gd name="connsiteX77" fmla="*/ 1774946 w 1899013"/>
                          <a:gd name="connsiteY77" fmla="*/ 371475 h 1384969"/>
                          <a:gd name="connsiteX78" fmla="*/ 1774946 w 1899013"/>
                          <a:gd name="connsiteY78" fmla="*/ 190500 h 1384969"/>
                          <a:gd name="connsiteX79" fmla="*/ 1793996 w 1899013"/>
                          <a:gd name="connsiteY79" fmla="*/ 161925 h 1384969"/>
                          <a:gd name="connsiteX80" fmla="*/ 1822571 w 1899013"/>
                          <a:gd name="connsiteY80" fmla="*/ 142875 h 1384969"/>
                          <a:gd name="connsiteX81" fmla="*/ 1860671 w 1899013"/>
                          <a:gd name="connsiteY81" fmla="*/ 114300 h 1384969"/>
                          <a:gd name="connsiteX82" fmla="*/ 1898771 w 1899013"/>
                          <a:gd name="connsiteY82" fmla="*/ 95250 h 1384969"/>
                          <a:gd name="connsiteX83" fmla="*/ 1851146 w 1899013"/>
                          <a:gd name="connsiteY83" fmla="*/ 51457 h 1384969"/>
                          <a:gd name="connsiteX0" fmla="*/ 1888907 w 1936774"/>
                          <a:gd name="connsiteY0" fmla="*/ 51457 h 1384969"/>
                          <a:gd name="connsiteX1" fmla="*/ 1898432 w 1936774"/>
                          <a:gd name="connsiteY1" fmla="*/ 57150 h 1384969"/>
                          <a:gd name="connsiteX2" fmla="*/ 1822232 w 1936774"/>
                          <a:gd name="connsiteY2" fmla="*/ 9562 h 1384969"/>
                          <a:gd name="connsiteX3" fmla="*/ 1755557 w 1936774"/>
                          <a:gd name="connsiteY3" fmla="*/ 0 h 1384969"/>
                          <a:gd name="connsiteX4" fmla="*/ 1707932 w 1936774"/>
                          <a:gd name="connsiteY4" fmla="*/ 9525 h 1384969"/>
                          <a:gd name="connsiteX5" fmla="*/ 1679357 w 1936774"/>
                          <a:gd name="connsiteY5" fmla="*/ 38100 h 1384969"/>
                          <a:gd name="connsiteX6" fmla="*/ 1648877 w 1936774"/>
                          <a:gd name="connsiteY6" fmla="*/ 74378 h 1384969"/>
                          <a:gd name="connsiteX7" fmla="*/ 1622207 w 1936774"/>
                          <a:gd name="connsiteY7" fmla="*/ 104775 h 1384969"/>
                          <a:gd name="connsiteX8" fmla="*/ 1612682 w 1936774"/>
                          <a:gd name="connsiteY8" fmla="*/ 142875 h 1384969"/>
                          <a:gd name="connsiteX9" fmla="*/ 1593632 w 1936774"/>
                          <a:gd name="connsiteY9" fmla="*/ 171450 h 1384969"/>
                          <a:gd name="connsiteX10" fmla="*/ 1565057 w 1936774"/>
                          <a:gd name="connsiteY10" fmla="*/ 219075 h 1384969"/>
                          <a:gd name="connsiteX11" fmla="*/ 1547912 w 1936774"/>
                          <a:gd name="connsiteY11" fmla="*/ 236265 h 1384969"/>
                          <a:gd name="connsiteX12" fmla="*/ 1517432 w 1936774"/>
                          <a:gd name="connsiteY12" fmla="*/ 276225 h 1384969"/>
                          <a:gd name="connsiteX13" fmla="*/ 1441232 w 1936774"/>
                          <a:gd name="connsiteY13" fmla="*/ 361950 h 1384969"/>
                          <a:gd name="connsiteX14" fmla="*/ 1412657 w 1936774"/>
                          <a:gd name="connsiteY14" fmla="*/ 371475 h 1384969"/>
                          <a:gd name="connsiteX15" fmla="*/ 1355507 w 1936774"/>
                          <a:gd name="connsiteY15" fmla="*/ 409575 h 1384969"/>
                          <a:gd name="connsiteX16" fmla="*/ 1326932 w 1936774"/>
                          <a:gd name="connsiteY16" fmla="*/ 428625 h 1384969"/>
                          <a:gd name="connsiteX17" fmla="*/ 1222157 w 1936774"/>
                          <a:gd name="connsiteY17" fmla="*/ 466725 h 1384969"/>
                          <a:gd name="connsiteX18" fmla="*/ 943916 w 1936774"/>
                          <a:gd name="connsiteY18" fmla="*/ 438303 h 1384969"/>
                          <a:gd name="connsiteX19" fmla="*/ 898291 w 1936774"/>
                          <a:gd name="connsiteY19" fmla="*/ 419323 h 1384969"/>
                          <a:gd name="connsiteX20" fmla="*/ 843014 w 1936774"/>
                          <a:gd name="connsiteY20" fmla="*/ 390680 h 1384969"/>
                          <a:gd name="connsiteX21" fmla="*/ 793532 w 1936774"/>
                          <a:gd name="connsiteY21" fmla="*/ 371475 h 1384969"/>
                          <a:gd name="connsiteX22" fmla="*/ 799184 w 1936774"/>
                          <a:gd name="connsiteY22" fmla="*/ 331562 h 1384969"/>
                          <a:gd name="connsiteX23" fmla="*/ 764957 w 1936774"/>
                          <a:gd name="connsiteY23" fmla="*/ 304800 h 1384969"/>
                          <a:gd name="connsiteX24" fmla="*/ 707807 w 1936774"/>
                          <a:gd name="connsiteY24" fmla="*/ 228600 h 1384969"/>
                          <a:gd name="connsiteX25" fmla="*/ 679232 w 1936774"/>
                          <a:gd name="connsiteY25" fmla="*/ 219075 h 1384969"/>
                          <a:gd name="connsiteX26" fmla="*/ 650657 w 1936774"/>
                          <a:gd name="connsiteY26" fmla="*/ 161925 h 1384969"/>
                          <a:gd name="connsiteX27" fmla="*/ 633465 w 1936774"/>
                          <a:gd name="connsiteY27" fmla="*/ 110828 h 1384969"/>
                          <a:gd name="connsiteX28" fmla="*/ 612289 w 1936774"/>
                          <a:gd name="connsiteY28" fmla="*/ 37132 h 1384969"/>
                          <a:gd name="connsiteX29" fmla="*/ 441107 w 1936774"/>
                          <a:gd name="connsiteY29" fmla="*/ 209550 h 1384969"/>
                          <a:gd name="connsiteX30" fmla="*/ 374432 w 1936774"/>
                          <a:gd name="connsiteY30" fmla="*/ 285750 h 1384969"/>
                          <a:gd name="connsiteX31" fmla="*/ 357287 w 1936774"/>
                          <a:gd name="connsiteY31" fmla="*/ 312428 h 1384969"/>
                          <a:gd name="connsiteX32" fmla="*/ 345857 w 1936774"/>
                          <a:gd name="connsiteY32" fmla="*/ 342900 h 1384969"/>
                          <a:gd name="connsiteX33" fmla="*/ 317282 w 1936774"/>
                          <a:gd name="connsiteY33" fmla="*/ 390525 h 1384969"/>
                          <a:gd name="connsiteX34" fmla="*/ 296327 w 1936774"/>
                          <a:gd name="connsiteY34" fmla="*/ 451545 h 1384969"/>
                          <a:gd name="connsiteX35" fmla="*/ 298232 w 1936774"/>
                          <a:gd name="connsiteY35" fmla="*/ 495300 h 1384969"/>
                          <a:gd name="connsiteX36" fmla="*/ 225406 w 1936774"/>
                          <a:gd name="connsiteY36" fmla="*/ 644629 h 1384969"/>
                          <a:gd name="connsiteX37" fmla="*/ 154518 w 1936774"/>
                          <a:gd name="connsiteY37" fmla="*/ 705949 h 1384969"/>
                          <a:gd name="connsiteX38" fmla="*/ 83197 w 1936774"/>
                          <a:gd name="connsiteY38" fmla="*/ 753420 h 1384969"/>
                          <a:gd name="connsiteX39" fmla="*/ 30727 w 1936774"/>
                          <a:gd name="connsiteY39" fmla="*/ 800745 h 1384969"/>
                          <a:gd name="connsiteX40" fmla="*/ 67197 w 1936774"/>
                          <a:gd name="connsiteY40" fmla="*/ 883625 h 1384969"/>
                          <a:gd name="connsiteX41" fmla="*/ 437297 w 1936774"/>
                          <a:gd name="connsiteY41" fmla="*/ 971550 h 1384969"/>
                          <a:gd name="connsiteX42" fmla="*/ 520100 w 1936774"/>
                          <a:gd name="connsiteY42" fmla="*/ 982257 h 1384969"/>
                          <a:gd name="connsiteX43" fmla="*/ 555909 w 1936774"/>
                          <a:gd name="connsiteY43" fmla="*/ 968937 h 1384969"/>
                          <a:gd name="connsiteX44" fmla="*/ 611067 w 1936774"/>
                          <a:gd name="connsiteY44" fmla="*/ 947585 h 1384969"/>
                          <a:gd name="connsiteX45" fmla="*/ 659466 w 1936774"/>
                          <a:gd name="connsiteY45" fmla="*/ 937310 h 1384969"/>
                          <a:gd name="connsiteX46" fmla="*/ 669707 w 1936774"/>
                          <a:gd name="connsiteY46" fmla="*/ 936915 h 1384969"/>
                          <a:gd name="connsiteX47" fmla="*/ 693699 w 1936774"/>
                          <a:gd name="connsiteY47" fmla="*/ 929280 h 1384969"/>
                          <a:gd name="connsiteX48" fmla="*/ 724565 w 1936774"/>
                          <a:gd name="connsiteY48" fmla="*/ 926602 h 1384969"/>
                          <a:gd name="connsiteX49" fmla="*/ 753140 w 1936774"/>
                          <a:gd name="connsiteY49" fmla="*/ 902987 h 1384969"/>
                          <a:gd name="connsiteX50" fmla="*/ 822107 w 1936774"/>
                          <a:gd name="connsiteY50" fmla="*/ 895350 h 1384969"/>
                          <a:gd name="connsiteX51" fmla="*/ 869732 w 1936774"/>
                          <a:gd name="connsiteY51" fmla="*/ 866775 h 1384969"/>
                          <a:gd name="connsiteX52" fmla="*/ 1126907 w 1936774"/>
                          <a:gd name="connsiteY52" fmla="*/ 866775 h 1384969"/>
                          <a:gd name="connsiteX53" fmla="*/ 1126907 w 1936774"/>
                          <a:gd name="connsiteY53" fmla="*/ 990600 h 1384969"/>
                          <a:gd name="connsiteX54" fmla="*/ 1126907 w 1936774"/>
                          <a:gd name="connsiteY54" fmla="*/ 1021110 h 1384969"/>
                          <a:gd name="connsiteX55" fmla="*/ 1142147 w 1936774"/>
                          <a:gd name="connsiteY55" fmla="*/ 1057275 h 1384969"/>
                          <a:gd name="connsiteX56" fmla="*/ 1198166 w 1936774"/>
                          <a:gd name="connsiteY56" fmla="*/ 1348565 h 1384969"/>
                          <a:gd name="connsiteX57" fmla="*/ 1231682 w 1936774"/>
                          <a:gd name="connsiteY57" fmla="*/ 1019175 h 1384969"/>
                          <a:gd name="connsiteX58" fmla="*/ 1212632 w 1936774"/>
                          <a:gd name="connsiteY58" fmla="*/ 990600 h 1384969"/>
                          <a:gd name="connsiteX59" fmla="*/ 1231682 w 1936774"/>
                          <a:gd name="connsiteY59" fmla="*/ 1047750 h 1384969"/>
                          <a:gd name="connsiteX60" fmla="*/ 1285022 w 1936774"/>
                          <a:gd name="connsiteY60" fmla="*/ 1116473 h 1384969"/>
                          <a:gd name="connsiteX61" fmla="*/ 1353215 w 1936774"/>
                          <a:gd name="connsiteY61" fmla="*/ 1384966 h 1384969"/>
                          <a:gd name="connsiteX62" fmla="*/ 1338390 w 1936774"/>
                          <a:gd name="connsiteY62" fmla="*/ 1110089 h 1384969"/>
                          <a:gd name="connsiteX63" fmla="*/ 1307882 w 1936774"/>
                          <a:gd name="connsiteY63" fmla="*/ 981075 h 1384969"/>
                          <a:gd name="connsiteX64" fmla="*/ 1411725 w 1936774"/>
                          <a:gd name="connsiteY64" fmla="*/ 1061198 h 1384969"/>
                          <a:gd name="connsiteX65" fmla="*/ 1492207 w 1936774"/>
                          <a:gd name="connsiteY65" fmla="*/ 1018882 h 1384969"/>
                          <a:gd name="connsiteX66" fmla="*/ 1586279 w 1936774"/>
                          <a:gd name="connsiteY66" fmla="*/ 977473 h 1384969"/>
                          <a:gd name="connsiteX67" fmla="*/ 1572763 w 1936774"/>
                          <a:gd name="connsiteY67" fmla="*/ 960364 h 1384969"/>
                          <a:gd name="connsiteX68" fmla="*/ 1727841 w 1936774"/>
                          <a:gd name="connsiteY68" fmla="*/ 915501 h 1384969"/>
                          <a:gd name="connsiteX69" fmla="*/ 1797882 w 1936774"/>
                          <a:gd name="connsiteY69" fmla="*/ 840483 h 1384969"/>
                          <a:gd name="connsiteX70" fmla="*/ 1812707 w 1936774"/>
                          <a:gd name="connsiteY70" fmla="*/ 828675 h 1384969"/>
                          <a:gd name="connsiteX71" fmla="*/ 1850807 w 1936774"/>
                          <a:gd name="connsiteY71" fmla="*/ 771525 h 1384969"/>
                          <a:gd name="connsiteX72" fmla="*/ 1869857 w 1936774"/>
                          <a:gd name="connsiteY72" fmla="*/ 742950 h 1384969"/>
                          <a:gd name="connsiteX73" fmla="*/ 1879382 w 1936774"/>
                          <a:gd name="connsiteY73" fmla="*/ 704850 h 1384969"/>
                          <a:gd name="connsiteX74" fmla="*/ 1860332 w 1936774"/>
                          <a:gd name="connsiteY74" fmla="*/ 466725 h 1384969"/>
                          <a:gd name="connsiteX75" fmla="*/ 1850807 w 1936774"/>
                          <a:gd name="connsiteY75" fmla="*/ 438150 h 1384969"/>
                          <a:gd name="connsiteX76" fmla="*/ 1833662 w 1936774"/>
                          <a:gd name="connsiteY76" fmla="*/ 401947 h 1384969"/>
                          <a:gd name="connsiteX77" fmla="*/ 1812707 w 1936774"/>
                          <a:gd name="connsiteY77" fmla="*/ 371475 h 1384969"/>
                          <a:gd name="connsiteX78" fmla="*/ 1812707 w 1936774"/>
                          <a:gd name="connsiteY78" fmla="*/ 190500 h 1384969"/>
                          <a:gd name="connsiteX79" fmla="*/ 1831757 w 1936774"/>
                          <a:gd name="connsiteY79" fmla="*/ 161925 h 1384969"/>
                          <a:gd name="connsiteX80" fmla="*/ 1860332 w 1936774"/>
                          <a:gd name="connsiteY80" fmla="*/ 142875 h 1384969"/>
                          <a:gd name="connsiteX81" fmla="*/ 1898432 w 1936774"/>
                          <a:gd name="connsiteY81" fmla="*/ 114300 h 1384969"/>
                          <a:gd name="connsiteX82" fmla="*/ 1936532 w 1936774"/>
                          <a:gd name="connsiteY82" fmla="*/ 95250 h 1384969"/>
                          <a:gd name="connsiteX83" fmla="*/ 1888907 w 1936774"/>
                          <a:gd name="connsiteY83" fmla="*/ 51457 h 1384969"/>
                          <a:gd name="connsiteX0" fmla="*/ 1888907 w 1936774"/>
                          <a:gd name="connsiteY0" fmla="*/ 51457 h 1384969"/>
                          <a:gd name="connsiteX1" fmla="*/ 1898432 w 1936774"/>
                          <a:gd name="connsiteY1" fmla="*/ 57150 h 1384969"/>
                          <a:gd name="connsiteX2" fmla="*/ 1822232 w 1936774"/>
                          <a:gd name="connsiteY2" fmla="*/ 9562 h 1384969"/>
                          <a:gd name="connsiteX3" fmla="*/ 1755557 w 1936774"/>
                          <a:gd name="connsiteY3" fmla="*/ 0 h 1384969"/>
                          <a:gd name="connsiteX4" fmla="*/ 1707932 w 1936774"/>
                          <a:gd name="connsiteY4" fmla="*/ 9525 h 1384969"/>
                          <a:gd name="connsiteX5" fmla="*/ 1679357 w 1936774"/>
                          <a:gd name="connsiteY5" fmla="*/ 38100 h 1384969"/>
                          <a:gd name="connsiteX6" fmla="*/ 1648877 w 1936774"/>
                          <a:gd name="connsiteY6" fmla="*/ 74378 h 1384969"/>
                          <a:gd name="connsiteX7" fmla="*/ 1622207 w 1936774"/>
                          <a:gd name="connsiteY7" fmla="*/ 104775 h 1384969"/>
                          <a:gd name="connsiteX8" fmla="*/ 1612682 w 1936774"/>
                          <a:gd name="connsiteY8" fmla="*/ 142875 h 1384969"/>
                          <a:gd name="connsiteX9" fmla="*/ 1593632 w 1936774"/>
                          <a:gd name="connsiteY9" fmla="*/ 171450 h 1384969"/>
                          <a:gd name="connsiteX10" fmla="*/ 1565057 w 1936774"/>
                          <a:gd name="connsiteY10" fmla="*/ 219075 h 1384969"/>
                          <a:gd name="connsiteX11" fmla="*/ 1547912 w 1936774"/>
                          <a:gd name="connsiteY11" fmla="*/ 236265 h 1384969"/>
                          <a:gd name="connsiteX12" fmla="*/ 1517432 w 1936774"/>
                          <a:gd name="connsiteY12" fmla="*/ 276225 h 1384969"/>
                          <a:gd name="connsiteX13" fmla="*/ 1441232 w 1936774"/>
                          <a:gd name="connsiteY13" fmla="*/ 361950 h 1384969"/>
                          <a:gd name="connsiteX14" fmla="*/ 1412657 w 1936774"/>
                          <a:gd name="connsiteY14" fmla="*/ 371475 h 1384969"/>
                          <a:gd name="connsiteX15" fmla="*/ 1355507 w 1936774"/>
                          <a:gd name="connsiteY15" fmla="*/ 409575 h 1384969"/>
                          <a:gd name="connsiteX16" fmla="*/ 1326932 w 1936774"/>
                          <a:gd name="connsiteY16" fmla="*/ 428625 h 1384969"/>
                          <a:gd name="connsiteX17" fmla="*/ 1222157 w 1936774"/>
                          <a:gd name="connsiteY17" fmla="*/ 466725 h 1384969"/>
                          <a:gd name="connsiteX18" fmla="*/ 943916 w 1936774"/>
                          <a:gd name="connsiteY18" fmla="*/ 438303 h 1384969"/>
                          <a:gd name="connsiteX19" fmla="*/ 898291 w 1936774"/>
                          <a:gd name="connsiteY19" fmla="*/ 419323 h 1384969"/>
                          <a:gd name="connsiteX20" fmla="*/ 843014 w 1936774"/>
                          <a:gd name="connsiteY20" fmla="*/ 390680 h 1384969"/>
                          <a:gd name="connsiteX21" fmla="*/ 793532 w 1936774"/>
                          <a:gd name="connsiteY21" fmla="*/ 371475 h 1384969"/>
                          <a:gd name="connsiteX22" fmla="*/ 799184 w 1936774"/>
                          <a:gd name="connsiteY22" fmla="*/ 331562 h 1384969"/>
                          <a:gd name="connsiteX23" fmla="*/ 764957 w 1936774"/>
                          <a:gd name="connsiteY23" fmla="*/ 304800 h 1384969"/>
                          <a:gd name="connsiteX24" fmla="*/ 707807 w 1936774"/>
                          <a:gd name="connsiteY24" fmla="*/ 228600 h 1384969"/>
                          <a:gd name="connsiteX25" fmla="*/ 679232 w 1936774"/>
                          <a:gd name="connsiteY25" fmla="*/ 219075 h 1384969"/>
                          <a:gd name="connsiteX26" fmla="*/ 650657 w 1936774"/>
                          <a:gd name="connsiteY26" fmla="*/ 161925 h 1384969"/>
                          <a:gd name="connsiteX27" fmla="*/ 633465 w 1936774"/>
                          <a:gd name="connsiteY27" fmla="*/ 110828 h 1384969"/>
                          <a:gd name="connsiteX28" fmla="*/ 612289 w 1936774"/>
                          <a:gd name="connsiteY28" fmla="*/ 37132 h 1384969"/>
                          <a:gd name="connsiteX29" fmla="*/ 441107 w 1936774"/>
                          <a:gd name="connsiteY29" fmla="*/ 209550 h 1384969"/>
                          <a:gd name="connsiteX30" fmla="*/ 374432 w 1936774"/>
                          <a:gd name="connsiteY30" fmla="*/ 285750 h 1384969"/>
                          <a:gd name="connsiteX31" fmla="*/ 357287 w 1936774"/>
                          <a:gd name="connsiteY31" fmla="*/ 312428 h 1384969"/>
                          <a:gd name="connsiteX32" fmla="*/ 345857 w 1936774"/>
                          <a:gd name="connsiteY32" fmla="*/ 342900 h 1384969"/>
                          <a:gd name="connsiteX33" fmla="*/ 317282 w 1936774"/>
                          <a:gd name="connsiteY33" fmla="*/ 390525 h 1384969"/>
                          <a:gd name="connsiteX34" fmla="*/ 296327 w 1936774"/>
                          <a:gd name="connsiteY34" fmla="*/ 451545 h 1384969"/>
                          <a:gd name="connsiteX35" fmla="*/ 298232 w 1936774"/>
                          <a:gd name="connsiteY35" fmla="*/ 495300 h 1384969"/>
                          <a:gd name="connsiteX36" fmla="*/ 225406 w 1936774"/>
                          <a:gd name="connsiteY36" fmla="*/ 644629 h 1384969"/>
                          <a:gd name="connsiteX37" fmla="*/ 154518 w 1936774"/>
                          <a:gd name="connsiteY37" fmla="*/ 705949 h 1384969"/>
                          <a:gd name="connsiteX38" fmla="*/ 102168 w 1936774"/>
                          <a:gd name="connsiteY38" fmla="*/ 757199 h 1384969"/>
                          <a:gd name="connsiteX39" fmla="*/ 30727 w 1936774"/>
                          <a:gd name="connsiteY39" fmla="*/ 800745 h 1384969"/>
                          <a:gd name="connsiteX40" fmla="*/ 67197 w 1936774"/>
                          <a:gd name="connsiteY40" fmla="*/ 883625 h 1384969"/>
                          <a:gd name="connsiteX41" fmla="*/ 437297 w 1936774"/>
                          <a:gd name="connsiteY41" fmla="*/ 971550 h 1384969"/>
                          <a:gd name="connsiteX42" fmla="*/ 520100 w 1936774"/>
                          <a:gd name="connsiteY42" fmla="*/ 982257 h 1384969"/>
                          <a:gd name="connsiteX43" fmla="*/ 555909 w 1936774"/>
                          <a:gd name="connsiteY43" fmla="*/ 968937 h 1384969"/>
                          <a:gd name="connsiteX44" fmla="*/ 611067 w 1936774"/>
                          <a:gd name="connsiteY44" fmla="*/ 947585 h 1384969"/>
                          <a:gd name="connsiteX45" fmla="*/ 659466 w 1936774"/>
                          <a:gd name="connsiteY45" fmla="*/ 937310 h 1384969"/>
                          <a:gd name="connsiteX46" fmla="*/ 669707 w 1936774"/>
                          <a:gd name="connsiteY46" fmla="*/ 936915 h 1384969"/>
                          <a:gd name="connsiteX47" fmla="*/ 693699 w 1936774"/>
                          <a:gd name="connsiteY47" fmla="*/ 929280 h 1384969"/>
                          <a:gd name="connsiteX48" fmla="*/ 724565 w 1936774"/>
                          <a:gd name="connsiteY48" fmla="*/ 926602 h 1384969"/>
                          <a:gd name="connsiteX49" fmla="*/ 753140 w 1936774"/>
                          <a:gd name="connsiteY49" fmla="*/ 902987 h 1384969"/>
                          <a:gd name="connsiteX50" fmla="*/ 822107 w 1936774"/>
                          <a:gd name="connsiteY50" fmla="*/ 895350 h 1384969"/>
                          <a:gd name="connsiteX51" fmla="*/ 869732 w 1936774"/>
                          <a:gd name="connsiteY51" fmla="*/ 866775 h 1384969"/>
                          <a:gd name="connsiteX52" fmla="*/ 1126907 w 1936774"/>
                          <a:gd name="connsiteY52" fmla="*/ 866775 h 1384969"/>
                          <a:gd name="connsiteX53" fmla="*/ 1126907 w 1936774"/>
                          <a:gd name="connsiteY53" fmla="*/ 990600 h 1384969"/>
                          <a:gd name="connsiteX54" fmla="*/ 1126907 w 1936774"/>
                          <a:gd name="connsiteY54" fmla="*/ 1021110 h 1384969"/>
                          <a:gd name="connsiteX55" fmla="*/ 1142147 w 1936774"/>
                          <a:gd name="connsiteY55" fmla="*/ 1057275 h 1384969"/>
                          <a:gd name="connsiteX56" fmla="*/ 1198166 w 1936774"/>
                          <a:gd name="connsiteY56" fmla="*/ 1348565 h 1384969"/>
                          <a:gd name="connsiteX57" fmla="*/ 1231682 w 1936774"/>
                          <a:gd name="connsiteY57" fmla="*/ 1019175 h 1384969"/>
                          <a:gd name="connsiteX58" fmla="*/ 1212632 w 1936774"/>
                          <a:gd name="connsiteY58" fmla="*/ 990600 h 1384969"/>
                          <a:gd name="connsiteX59" fmla="*/ 1231682 w 1936774"/>
                          <a:gd name="connsiteY59" fmla="*/ 1047750 h 1384969"/>
                          <a:gd name="connsiteX60" fmla="*/ 1285022 w 1936774"/>
                          <a:gd name="connsiteY60" fmla="*/ 1116473 h 1384969"/>
                          <a:gd name="connsiteX61" fmla="*/ 1353215 w 1936774"/>
                          <a:gd name="connsiteY61" fmla="*/ 1384966 h 1384969"/>
                          <a:gd name="connsiteX62" fmla="*/ 1338390 w 1936774"/>
                          <a:gd name="connsiteY62" fmla="*/ 1110089 h 1384969"/>
                          <a:gd name="connsiteX63" fmla="*/ 1307882 w 1936774"/>
                          <a:gd name="connsiteY63" fmla="*/ 981075 h 1384969"/>
                          <a:gd name="connsiteX64" fmla="*/ 1411725 w 1936774"/>
                          <a:gd name="connsiteY64" fmla="*/ 1061198 h 1384969"/>
                          <a:gd name="connsiteX65" fmla="*/ 1492207 w 1936774"/>
                          <a:gd name="connsiteY65" fmla="*/ 1018882 h 1384969"/>
                          <a:gd name="connsiteX66" fmla="*/ 1586279 w 1936774"/>
                          <a:gd name="connsiteY66" fmla="*/ 977473 h 1384969"/>
                          <a:gd name="connsiteX67" fmla="*/ 1572763 w 1936774"/>
                          <a:gd name="connsiteY67" fmla="*/ 960364 h 1384969"/>
                          <a:gd name="connsiteX68" fmla="*/ 1727841 w 1936774"/>
                          <a:gd name="connsiteY68" fmla="*/ 915501 h 1384969"/>
                          <a:gd name="connsiteX69" fmla="*/ 1797882 w 1936774"/>
                          <a:gd name="connsiteY69" fmla="*/ 840483 h 1384969"/>
                          <a:gd name="connsiteX70" fmla="*/ 1812707 w 1936774"/>
                          <a:gd name="connsiteY70" fmla="*/ 828675 h 1384969"/>
                          <a:gd name="connsiteX71" fmla="*/ 1850807 w 1936774"/>
                          <a:gd name="connsiteY71" fmla="*/ 771525 h 1384969"/>
                          <a:gd name="connsiteX72" fmla="*/ 1869857 w 1936774"/>
                          <a:gd name="connsiteY72" fmla="*/ 742950 h 1384969"/>
                          <a:gd name="connsiteX73" fmla="*/ 1879382 w 1936774"/>
                          <a:gd name="connsiteY73" fmla="*/ 704850 h 1384969"/>
                          <a:gd name="connsiteX74" fmla="*/ 1860332 w 1936774"/>
                          <a:gd name="connsiteY74" fmla="*/ 466725 h 1384969"/>
                          <a:gd name="connsiteX75" fmla="*/ 1850807 w 1936774"/>
                          <a:gd name="connsiteY75" fmla="*/ 438150 h 1384969"/>
                          <a:gd name="connsiteX76" fmla="*/ 1833662 w 1936774"/>
                          <a:gd name="connsiteY76" fmla="*/ 401947 h 1384969"/>
                          <a:gd name="connsiteX77" fmla="*/ 1812707 w 1936774"/>
                          <a:gd name="connsiteY77" fmla="*/ 371475 h 1384969"/>
                          <a:gd name="connsiteX78" fmla="*/ 1812707 w 1936774"/>
                          <a:gd name="connsiteY78" fmla="*/ 190500 h 1384969"/>
                          <a:gd name="connsiteX79" fmla="*/ 1831757 w 1936774"/>
                          <a:gd name="connsiteY79" fmla="*/ 161925 h 1384969"/>
                          <a:gd name="connsiteX80" fmla="*/ 1860332 w 1936774"/>
                          <a:gd name="connsiteY80" fmla="*/ 142875 h 1384969"/>
                          <a:gd name="connsiteX81" fmla="*/ 1898432 w 1936774"/>
                          <a:gd name="connsiteY81" fmla="*/ 114300 h 1384969"/>
                          <a:gd name="connsiteX82" fmla="*/ 1936532 w 1936774"/>
                          <a:gd name="connsiteY82" fmla="*/ 95250 h 1384969"/>
                          <a:gd name="connsiteX83" fmla="*/ 1888907 w 1936774"/>
                          <a:gd name="connsiteY83" fmla="*/ 51457 h 1384969"/>
                          <a:gd name="connsiteX0" fmla="*/ 1888907 w 1936774"/>
                          <a:gd name="connsiteY0" fmla="*/ 51457 h 1384969"/>
                          <a:gd name="connsiteX1" fmla="*/ 1898432 w 1936774"/>
                          <a:gd name="connsiteY1" fmla="*/ 57150 h 1384969"/>
                          <a:gd name="connsiteX2" fmla="*/ 1822232 w 1936774"/>
                          <a:gd name="connsiteY2" fmla="*/ 9562 h 1384969"/>
                          <a:gd name="connsiteX3" fmla="*/ 1755557 w 1936774"/>
                          <a:gd name="connsiteY3" fmla="*/ 0 h 1384969"/>
                          <a:gd name="connsiteX4" fmla="*/ 1707932 w 1936774"/>
                          <a:gd name="connsiteY4" fmla="*/ 9525 h 1384969"/>
                          <a:gd name="connsiteX5" fmla="*/ 1679357 w 1936774"/>
                          <a:gd name="connsiteY5" fmla="*/ 38100 h 1384969"/>
                          <a:gd name="connsiteX6" fmla="*/ 1648877 w 1936774"/>
                          <a:gd name="connsiteY6" fmla="*/ 74378 h 1384969"/>
                          <a:gd name="connsiteX7" fmla="*/ 1622207 w 1936774"/>
                          <a:gd name="connsiteY7" fmla="*/ 104775 h 1384969"/>
                          <a:gd name="connsiteX8" fmla="*/ 1612682 w 1936774"/>
                          <a:gd name="connsiteY8" fmla="*/ 142875 h 1384969"/>
                          <a:gd name="connsiteX9" fmla="*/ 1593632 w 1936774"/>
                          <a:gd name="connsiteY9" fmla="*/ 171450 h 1384969"/>
                          <a:gd name="connsiteX10" fmla="*/ 1565057 w 1936774"/>
                          <a:gd name="connsiteY10" fmla="*/ 219075 h 1384969"/>
                          <a:gd name="connsiteX11" fmla="*/ 1547912 w 1936774"/>
                          <a:gd name="connsiteY11" fmla="*/ 236265 h 1384969"/>
                          <a:gd name="connsiteX12" fmla="*/ 1517432 w 1936774"/>
                          <a:gd name="connsiteY12" fmla="*/ 276225 h 1384969"/>
                          <a:gd name="connsiteX13" fmla="*/ 1441232 w 1936774"/>
                          <a:gd name="connsiteY13" fmla="*/ 361950 h 1384969"/>
                          <a:gd name="connsiteX14" fmla="*/ 1412657 w 1936774"/>
                          <a:gd name="connsiteY14" fmla="*/ 371475 h 1384969"/>
                          <a:gd name="connsiteX15" fmla="*/ 1355507 w 1936774"/>
                          <a:gd name="connsiteY15" fmla="*/ 409575 h 1384969"/>
                          <a:gd name="connsiteX16" fmla="*/ 1326932 w 1936774"/>
                          <a:gd name="connsiteY16" fmla="*/ 428625 h 1384969"/>
                          <a:gd name="connsiteX17" fmla="*/ 1222157 w 1936774"/>
                          <a:gd name="connsiteY17" fmla="*/ 466725 h 1384969"/>
                          <a:gd name="connsiteX18" fmla="*/ 943916 w 1936774"/>
                          <a:gd name="connsiteY18" fmla="*/ 438303 h 1384969"/>
                          <a:gd name="connsiteX19" fmla="*/ 898291 w 1936774"/>
                          <a:gd name="connsiteY19" fmla="*/ 419323 h 1384969"/>
                          <a:gd name="connsiteX20" fmla="*/ 843014 w 1936774"/>
                          <a:gd name="connsiteY20" fmla="*/ 390680 h 1384969"/>
                          <a:gd name="connsiteX21" fmla="*/ 793532 w 1936774"/>
                          <a:gd name="connsiteY21" fmla="*/ 371475 h 1384969"/>
                          <a:gd name="connsiteX22" fmla="*/ 799184 w 1936774"/>
                          <a:gd name="connsiteY22" fmla="*/ 331562 h 1384969"/>
                          <a:gd name="connsiteX23" fmla="*/ 764957 w 1936774"/>
                          <a:gd name="connsiteY23" fmla="*/ 304800 h 1384969"/>
                          <a:gd name="connsiteX24" fmla="*/ 707807 w 1936774"/>
                          <a:gd name="connsiteY24" fmla="*/ 228600 h 1384969"/>
                          <a:gd name="connsiteX25" fmla="*/ 679232 w 1936774"/>
                          <a:gd name="connsiteY25" fmla="*/ 219075 h 1384969"/>
                          <a:gd name="connsiteX26" fmla="*/ 650657 w 1936774"/>
                          <a:gd name="connsiteY26" fmla="*/ 161925 h 1384969"/>
                          <a:gd name="connsiteX27" fmla="*/ 633465 w 1936774"/>
                          <a:gd name="connsiteY27" fmla="*/ 110828 h 1384969"/>
                          <a:gd name="connsiteX28" fmla="*/ 612289 w 1936774"/>
                          <a:gd name="connsiteY28" fmla="*/ 37132 h 1384969"/>
                          <a:gd name="connsiteX29" fmla="*/ 441107 w 1936774"/>
                          <a:gd name="connsiteY29" fmla="*/ 209550 h 1384969"/>
                          <a:gd name="connsiteX30" fmla="*/ 374432 w 1936774"/>
                          <a:gd name="connsiteY30" fmla="*/ 285750 h 1384969"/>
                          <a:gd name="connsiteX31" fmla="*/ 357287 w 1936774"/>
                          <a:gd name="connsiteY31" fmla="*/ 312428 h 1384969"/>
                          <a:gd name="connsiteX32" fmla="*/ 345857 w 1936774"/>
                          <a:gd name="connsiteY32" fmla="*/ 342900 h 1384969"/>
                          <a:gd name="connsiteX33" fmla="*/ 317282 w 1936774"/>
                          <a:gd name="connsiteY33" fmla="*/ 390525 h 1384969"/>
                          <a:gd name="connsiteX34" fmla="*/ 296327 w 1936774"/>
                          <a:gd name="connsiteY34" fmla="*/ 451545 h 1384969"/>
                          <a:gd name="connsiteX35" fmla="*/ 298232 w 1936774"/>
                          <a:gd name="connsiteY35" fmla="*/ 495300 h 1384969"/>
                          <a:gd name="connsiteX36" fmla="*/ 225406 w 1936774"/>
                          <a:gd name="connsiteY36" fmla="*/ 644629 h 1384969"/>
                          <a:gd name="connsiteX37" fmla="*/ 154518 w 1936774"/>
                          <a:gd name="connsiteY37" fmla="*/ 705949 h 1384969"/>
                          <a:gd name="connsiteX38" fmla="*/ 102168 w 1936774"/>
                          <a:gd name="connsiteY38" fmla="*/ 757199 h 1384969"/>
                          <a:gd name="connsiteX39" fmla="*/ 30727 w 1936774"/>
                          <a:gd name="connsiteY39" fmla="*/ 800745 h 1384969"/>
                          <a:gd name="connsiteX40" fmla="*/ 67197 w 1936774"/>
                          <a:gd name="connsiteY40" fmla="*/ 883625 h 1384969"/>
                          <a:gd name="connsiteX41" fmla="*/ 437297 w 1936774"/>
                          <a:gd name="connsiteY41" fmla="*/ 971550 h 1384969"/>
                          <a:gd name="connsiteX42" fmla="*/ 508717 w 1936774"/>
                          <a:gd name="connsiteY42" fmla="*/ 963361 h 1384969"/>
                          <a:gd name="connsiteX43" fmla="*/ 555909 w 1936774"/>
                          <a:gd name="connsiteY43" fmla="*/ 968937 h 1384969"/>
                          <a:gd name="connsiteX44" fmla="*/ 611067 w 1936774"/>
                          <a:gd name="connsiteY44" fmla="*/ 947585 h 1384969"/>
                          <a:gd name="connsiteX45" fmla="*/ 659466 w 1936774"/>
                          <a:gd name="connsiteY45" fmla="*/ 937310 h 1384969"/>
                          <a:gd name="connsiteX46" fmla="*/ 669707 w 1936774"/>
                          <a:gd name="connsiteY46" fmla="*/ 936915 h 1384969"/>
                          <a:gd name="connsiteX47" fmla="*/ 693699 w 1936774"/>
                          <a:gd name="connsiteY47" fmla="*/ 929280 h 1384969"/>
                          <a:gd name="connsiteX48" fmla="*/ 724565 w 1936774"/>
                          <a:gd name="connsiteY48" fmla="*/ 926602 h 1384969"/>
                          <a:gd name="connsiteX49" fmla="*/ 753140 w 1936774"/>
                          <a:gd name="connsiteY49" fmla="*/ 902987 h 1384969"/>
                          <a:gd name="connsiteX50" fmla="*/ 822107 w 1936774"/>
                          <a:gd name="connsiteY50" fmla="*/ 895350 h 1384969"/>
                          <a:gd name="connsiteX51" fmla="*/ 869732 w 1936774"/>
                          <a:gd name="connsiteY51" fmla="*/ 866775 h 1384969"/>
                          <a:gd name="connsiteX52" fmla="*/ 1126907 w 1936774"/>
                          <a:gd name="connsiteY52" fmla="*/ 866775 h 1384969"/>
                          <a:gd name="connsiteX53" fmla="*/ 1126907 w 1936774"/>
                          <a:gd name="connsiteY53" fmla="*/ 990600 h 1384969"/>
                          <a:gd name="connsiteX54" fmla="*/ 1126907 w 1936774"/>
                          <a:gd name="connsiteY54" fmla="*/ 1021110 h 1384969"/>
                          <a:gd name="connsiteX55" fmla="*/ 1142147 w 1936774"/>
                          <a:gd name="connsiteY55" fmla="*/ 1057275 h 1384969"/>
                          <a:gd name="connsiteX56" fmla="*/ 1198166 w 1936774"/>
                          <a:gd name="connsiteY56" fmla="*/ 1348565 h 1384969"/>
                          <a:gd name="connsiteX57" fmla="*/ 1231682 w 1936774"/>
                          <a:gd name="connsiteY57" fmla="*/ 1019175 h 1384969"/>
                          <a:gd name="connsiteX58" fmla="*/ 1212632 w 1936774"/>
                          <a:gd name="connsiteY58" fmla="*/ 990600 h 1384969"/>
                          <a:gd name="connsiteX59" fmla="*/ 1231682 w 1936774"/>
                          <a:gd name="connsiteY59" fmla="*/ 1047750 h 1384969"/>
                          <a:gd name="connsiteX60" fmla="*/ 1285022 w 1936774"/>
                          <a:gd name="connsiteY60" fmla="*/ 1116473 h 1384969"/>
                          <a:gd name="connsiteX61" fmla="*/ 1353215 w 1936774"/>
                          <a:gd name="connsiteY61" fmla="*/ 1384966 h 1384969"/>
                          <a:gd name="connsiteX62" fmla="*/ 1338390 w 1936774"/>
                          <a:gd name="connsiteY62" fmla="*/ 1110089 h 1384969"/>
                          <a:gd name="connsiteX63" fmla="*/ 1307882 w 1936774"/>
                          <a:gd name="connsiteY63" fmla="*/ 981075 h 1384969"/>
                          <a:gd name="connsiteX64" fmla="*/ 1411725 w 1936774"/>
                          <a:gd name="connsiteY64" fmla="*/ 1061198 h 1384969"/>
                          <a:gd name="connsiteX65" fmla="*/ 1492207 w 1936774"/>
                          <a:gd name="connsiteY65" fmla="*/ 1018882 h 1384969"/>
                          <a:gd name="connsiteX66" fmla="*/ 1586279 w 1936774"/>
                          <a:gd name="connsiteY66" fmla="*/ 977473 h 1384969"/>
                          <a:gd name="connsiteX67" fmla="*/ 1572763 w 1936774"/>
                          <a:gd name="connsiteY67" fmla="*/ 960364 h 1384969"/>
                          <a:gd name="connsiteX68" fmla="*/ 1727841 w 1936774"/>
                          <a:gd name="connsiteY68" fmla="*/ 915501 h 1384969"/>
                          <a:gd name="connsiteX69" fmla="*/ 1797882 w 1936774"/>
                          <a:gd name="connsiteY69" fmla="*/ 840483 h 1384969"/>
                          <a:gd name="connsiteX70" fmla="*/ 1812707 w 1936774"/>
                          <a:gd name="connsiteY70" fmla="*/ 828675 h 1384969"/>
                          <a:gd name="connsiteX71" fmla="*/ 1850807 w 1936774"/>
                          <a:gd name="connsiteY71" fmla="*/ 771525 h 1384969"/>
                          <a:gd name="connsiteX72" fmla="*/ 1869857 w 1936774"/>
                          <a:gd name="connsiteY72" fmla="*/ 742950 h 1384969"/>
                          <a:gd name="connsiteX73" fmla="*/ 1879382 w 1936774"/>
                          <a:gd name="connsiteY73" fmla="*/ 704850 h 1384969"/>
                          <a:gd name="connsiteX74" fmla="*/ 1860332 w 1936774"/>
                          <a:gd name="connsiteY74" fmla="*/ 466725 h 1384969"/>
                          <a:gd name="connsiteX75" fmla="*/ 1850807 w 1936774"/>
                          <a:gd name="connsiteY75" fmla="*/ 438150 h 1384969"/>
                          <a:gd name="connsiteX76" fmla="*/ 1833662 w 1936774"/>
                          <a:gd name="connsiteY76" fmla="*/ 401947 h 1384969"/>
                          <a:gd name="connsiteX77" fmla="*/ 1812707 w 1936774"/>
                          <a:gd name="connsiteY77" fmla="*/ 371475 h 1384969"/>
                          <a:gd name="connsiteX78" fmla="*/ 1812707 w 1936774"/>
                          <a:gd name="connsiteY78" fmla="*/ 190500 h 1384969"/>
                          <a:gd name="connsiteX79" fmla="*/ 1831757 w 1936774"/>
                          <a:gd name="connsiteY79" fmla="*/ 161925 h 1384969"/>
                          <a:gd name="connsiteX80" fmla="*/ 1860332 w 1936774"/>
                          <a:gd name="connsiteY80" fmla="*/ 142875 h 1384969"/>
                          <a:gd name="connsiteX81" fmla="*/ 1898432 w 1936774"/>
                          <a:gd name="connsiteY81" fmla="*/ 114300 h 1384969"/>
                          <a:gd name="connsiteX82" fmla="*/ 1936532 w 1936774"/>
                          <a:gd name="connsiteY82" fmla="*/ 95250 h 1384969"/>
                          <a:gd name="connsiteX83" fmla="*/ 1888907 w 1936774"/>
                          <a:gd name="connsiteY83" fmla="*/ 51457 h 1384969"/>
                          <a:gd name="connsiteX0" fmla="*/ 1888907 w 1936774"/>
                          <a:gd name="connsiteY0" fmla="*/ 51457 h 1384969"/>
                          <a:gd name="connsiteX1" fmla="*/ 1898432 w 1936774"/>
                          <a:gd name="connsiteY1" fmla="*/ 57150 h 1384969"/>
                          <a:gd name="connsiteX2" fmla="*/ 1822232 w 1936774"/>
                          <a:gd name="connsiteY2" fmla="*/ 9562 h 1384969"/>
                          <a:gd name="connsiteX3" fmla="*/ 1755557 w 1936774"/>
                          <a:gd name="connsiteY3" fmla="*/ 0 h 1384969"/>
                          <a:gd name="connsiteX4" fmla="*/ 1707932 w 1936774"/>
                          <a:gd name="connsiteY4" fmla="*/ 9525 h 1384969"/>
                          <a:gd name="connsiteX5" fmla="*/ 1679357 w 1936774"/>
                          <a:gd name="connsiteY5" fmla="*/ 38100 h 1384969"/>
                          <a:gd name="connsiteX6" fmla="*/ 1648877 w 1936774"/>
                          <a:gd name="connsiteY6" fmla="*/ 74378 h 1384969"/>
                          <a:gd name="connsiteX7" fmla="*/ 1622207 w 1936774"/>
                          <a:gd name="connsiteY7" fmla="*/ 104775 h 1384969"/>
                          <a:gd name="connsiteX8" fmla="*/ 1612682 w 1936774"/>
                          <a:gd name="connsiteY8" fmla="*/ 142875 h 1384969"/>
                          <a:gd name="connsiteX9" fmla="*/ 1593632 w 1936774"/>
                          <a:gd name="connsiteY9" fmla="*/ 171450 h 1384969"/>
                          <a:gd name="connsiteX10" fmla="*/ 1565057 w 1936774"/>
                          <a:gd name="connsiteY10" fmla="*/ 219075 h 1384969"/>
                          <a:gd name="connsiteX11" fmla="*/ 1547912 w 1936774"/>
                          <a:gd name="connsiteY11" fmla="*/ 236265 h 1384969"/>
                          <a:gd name="connsiteX12" fmla="*/ 1517432 w 1936774"/>
                          <a:gd name="connsiteY12" fmla="*/ 276225 h 1384969"/>
                          <a:gd name="connsiteX13" fmla="*/ 1441232 w 1936774"/>
                          <a:gd name="connsiteY13" fmla="*/ 361950 h 1384969"/>
                          <a:gd name="connsiteX14" fmla="*/ 1412657 w 1936774"/>
                          <a:gd name="connsiteY14" fmla="*/ 371475 h 1384969"/>
                          <a:gd name="connsiteX15" fmla="*/ 1355507 w 1936774"/>
                          <a:gd name="connsiteY15" fmla="*/ 409575 h 1384969"/>
                          <a:gd name="connsiteX16" fmla="*/ 1326932 w 1936774"/>
                          <a:gd name="connsiteY16" fmla="*/ 428625 h 1384969"/>
                          <a:gd name="connsiteX17" fmla="*/ 1222157 w 1936774"/>
                          <a:gd name="connsiteY17" fmla="*/ 466725 h 1384969"/>
                          <a:gd name="connsiteX18" fmla="*/ 943916 w 1936774"/>
                          <a:gd name="connsiteY18" fmla="*/ 438303 h 1384969"/>
                          <a:gd name="connsiteX19" fmla="*/ 898291 w 1936774"/>
                          <a:gd name="connsiteY19" fmla="*/ 419323 h 1384969"/>
                          <a:gd name="connsiteX20" fmla="*/ 843014 w 1936774"/>
                          <a:gd name="connsiteY20" fmla="*/ 390680 h 1384969"/>
                          <a:gd name="connsiteX21" fmla="*/ 793532 w 1936774"/>
                          <a:gd name="connsiteY21" fmla="*/ 371475 h 1384969"/>
                          <a:gd name="connsiteX22" fmla="*/ 799184 w 1936774"/>
                          <a:gd name="connsiteY22" fmla="*/ 331562 h 1384969"/>
                          <a:gd name="connsiteX23" fmla="*/ 764957 w 1936774"/>
                          <a:gd name="connsiteY23" fmla="*/ 304800 h 1384969"/>
                          <a:gd name="connsiteX24" fmla="*/ 707807 w 1936774"/>
                          <a:gd name="connsiteY24" fmla="*/ 228600 h 1384969"/>
                          <a:gd name="connsiteX25" fmla="*/ 679232 w 1936774"/>
                          <a:gd name="connsiteY25" fmla="*/ 219075 h 1384969"/>
                          <a:gd name="connsiteX26" fmla="*/ 650657 w 1936774"/>
                          <a:gd name="connsiteY26" fmla="*/ 161925 h 1384969"/>
                          <a:gd name="connsiteX27" fmla="*/ 633465 w 1936774"/>
                          <a:gd name="connsiteY27" fmla="*/ 110828 h 1384969"/>
                          <a:gd name="connsiteX28" fmla="*/ 612289 w 1936774"/>
                          <a:gd name="connsiteY28" fmla="*/ 37132 h 1384969"/>
                          <a:gd name="connsiteX29" fmla="*/ 441107 w 1936774"/>
                          <a:gd name="connsiteY29" fmla="*/ 209550 h 1384969"/>
                          <a:gd name="connsiteX30" fmla="*/ 374432 w 1936774"/>
                          <a:gd name="connsiteY30" fmla="*/ 285750 h 1384969"/>
                          <a:gd name="connsiteX31" fmla="*/ 357287 w 1936774"/>
                          <a:gd name="connsiteY31" fmla="*/ 312428 h 1384969"/>
                          <a:gd name="connsiteX32" fmla="*/ 345857 w 1936774"/>
                          <a:gd name="connsiteY32" fmla="*/ 342900 h 1384969"/>
                          <a:gd name="connsiteX33" fmla="*/ 317282 w 1936774"/>
                          <a:gd name="connsiteY33" fmla="*/ 390525 h 1384969"/>
                          <a:gd name="connsiteX34" fmla="*/ 296327 w 1936774"/>
                          <a:gd name="connsiteY34" fmla="*/ 451545 h 1384969"/>
                          <a:gd name="connsiteX35" fmla="*/ 298232 w 1936774"/>
                          <a:gd name="connsiteY35" fmla="*/ 495300 h 1384969"/>
                          <a:gd name="connsiteX36" fmla="*/ 225406 w 1936774"/>
                          <a:gd name="connsiteY36" fmla="*/ 644629 h 1384969"/>
                          <a:gd name="connsiteX37" fmla="*/ 154518 w 1936774"/>
                          <a:gd name="connsiteY37" fmla="*/ 705949 h 1384969"/>
                          <a:gd name="connsiteX38" fmla="*/ 102168 w 1936774"/>
                          <a:gd name="connsiteY38" fmla="*/ 757199 h 1384969"/>
                          <a:gd name="connsiteX39" fmla="*/ 30727 w 1936774"/>
                          <a:gd name="connsiteY39" fmla="*/ 800745 h 1384969"/>
                          <a:gd name="connsiteX40" fmla="*/ 67197 w 1936774"/>
                          <a:gd name="connsiteY40" fmla="*/ 883625 h 1384969"/>
                          <a:gd name="connsiteX41" fmla="*/ 437297 w 1936774"/>
                          <a:gd name="connsiteY41" fmla="*/ 971550 h 1384969"/>
                          <a:gd name="connsiteX42" fmla="*/ 508717 w 1936774"/>
                          <a:gd name="connsiteY42" fmla="*/ 963361 h 1384969"/>
                          <a:gd name="connsiteX43" fmla="*/ 555909 w 1936774"/>
                          <a:gd name="connsiteY43" fmla="*/ 968937 h 1384969"/>
                          <a:gd name="connsiteX44" fmla="*/ 611067 w 1936774"/>
                          <a:gd name="connsiteY44" fmla="*/ 947585 h 1384969"/>
                          <a:gd name="connsiteX45" fmla="*/ 659466 w 1936774"/>
                          <a:gd name="connsiteY45" fmla="*/ 937310 h 1384969"/>
                          <a:gd name="connsiteX46" fmla="*/ 669707 w 1936774"/>
                          <a:gd name="connsiteY46" fmla="*/ 936915 h 1384969"/>
                          <a:gd name="connsiteX47" fmla="*/ 693699 w 1936774"/>
                          <a:gd name="connsiteY47" fmla="*/ 929280 h 1384969"/>
                          <a:gd name="connsiteX48" fmla="*/ 724565 w 1936774"/>
                          <a:gd name="connsiteY48" fmla="*/ 926602 h 1384969"/>
                          <a:gd name="connsiteX49" fmla="*/ 753140 w 1936774"/>
                          <a:gd name="connsiteY49" fmla="*/ 902987 h 1384969"/>
                          <a:gd name="connsiteX50" fmla="*/ 822107 w 1936774"/>
                          <a:gd name="connsiteY50" fmla="*/ 895350 h 1384969"/>
                          <a:gd name="connsiteX51" fmla="*/ 869732 w 1936774"/>
                          <a:gd name="connsiteY51" fmla="*/ 866775 h 1384969"/>
                          <a:gd name="connsiteX52" fmla="*/ 1126907 w 1936774"/>
                          <a:gd name="connsiteY52" fmla="*/ 866775 h 1384969"/>
                          <a:gd name="connsiteX53" fmla="*/ 1126907 w 1936774"/>
                          <a:gd name="connsiteY53" fmla="*/ 990600 h 1384969"/>
                          <a:gd name="connsiteX54" fmla="*/ 1126907 w 1936774"/>
                          <a:gd name="connsiteY54" fmla="*/ 1021110 h 1384969"/>
                          <a:gd name="connsiteX55" fmla="*/ 1142147 w 1936774"/>
                          <a:gd name="connsiteY55" fmla="*/ 1057275 h 1384969"/>
                          <a:gd name="connsiteX56" fmla="*/ 1198166 w 1936774"/>
                          <a:gd name="connsiteY56" fmla="*/ 1348565 h 1384969"/>
                          <a:gd name="connsiteX57" fmla="*/ 1231682 w 1936774"/>
                          <a:gd name="connsiteY57" fmla="*/ 1019175 h 1384969"/>
                          <a:gd name="connsiteX58" fmla="*/ 1212632 w 1936774"/>
                          <a:gd name="connsiteY58" fmla="*/ 990600 h 1384969"/>
                          <a:gd name="connsiteX59" fmla="*/ 1231682 w 1936774"/>
                          <a:gd name="connsiteY59" fmla="*/ 1047750 h 1384969"/>
                          <a:gd name="connsiteX60" fmla="*/ 1285022 w 1936774"/>
                          <a:gd name="connsiteY60" fmla="*/ 1116473 h 1384969"/>
                          <a:gd name="connsiteX61" fmla="*/ 1353215 w 1936774"/>
                          <a:gd name="connsiteY61" fmla="*/ 1384966 h 1384969"/>
                          <a:gd name="connsiteX62" fmla="*/ 1338390 w 1936774"/>
                          <a:gd name="connsiteY62" fmla="*/ 1110089 h 1384969"/>
                          <a:gd name="connsiteX63" fmla="*/ 1307882 w 1936774"/>
                          <a:gd name="connsiteY63" fmla="*/ 981075 h 1384969"/>
                          <a:gd name="connsiteX64" fmla="*/ 1411725 w 1936774"/>
                          <a:gd name="connsiteY64" fmla="*/ 1034743 h 1384969"/>
                          <a:gd name="connsiteX65" fmla="*/ 1492207 w 1936774"/>
                          <a:gd name="connsiteY65" fmla="*/ 1018882 h 1384969"/>
                          <a:gd name="connsiteX66" fmla="*/ 1586279 w 1936774"/>
                          <a:gd name="connsiteY66" fmla="*/ 977473 h 1384969"/>
                          <a:gd name="connsiteX67" fmla="*/ 1572763 w 1936774"/>
                          <a:gd name="connsiteY67" fmla="*/ 960364 h 1384969"/>
                          <a:gd name="connsiteX68" fmla="*/ 1727841 w 1936774"/>
                          <a:gd name="connsiteY68" fmla="*/ 915501 h 1384969"/>
                          <a:gd name="connsiteX69" fmla="*/ 1797882 w 1936774"/>
                          <a:gd name="connsiteY69" fmla="*/ 840483 h 1384969"/>
                          <a:gd name="connsiteX70" fmla="*/ 1812707 w 1936774"/>
                          <a:gd name="connsiteY70" fmla="*/ 828675 h 1384969"/>
                          <a:gd name="connsiteX71" fmla="*/ 1850807 w 1936774"/>
                          <a:gd name="connsiteY71" fmla="*/ 771525 h 1384969"/>
                          <a:gd name="connsiteX72" fmla="*/ 1869857 w 1936774"/>
                          <a:gd name="connsiteY72" fmla="*/ 742950 h 1384969"/>
                          <a:gd name="connsiteX73" fmla="*/ 1879382 w 1936774"/>
                          <a:gd name="connsiteY73" fmla="*/ 704850 h 1384969"/>
                          <a:gd name="connsiteX74" fmla="*/ 1860332 w 1936774"/>
                          <a:gd name="connsiteY74" fmla="*/ 466725 h 1384969"/>
                          <a:gd name="connsiteX75" fmla="*/ 1850807 w 1936774"/>
                          <a:gd name="connsiteY75" fmla="*/ 438150 h 1384969"/>
                          <a:gd name="connsiteX76" fmla="*/ 1833662 w 1936774"/>
                          <a:gd name="connsiteY76" fmla="*/ 401947 h 1384969"/>
                          <a:gd name="connsiteX77" fmla="*/ 1812707 w 1936774"/>
                          <a:gd name="connsiteY77" fmla="*/ 371475 h 1384969"/>
                          <a:gd name="connsiteX78" fmla="*/ 1812707 w 1936774"/>
                          <a:gd name="connsiteY78" fmla="*/ 190500 h 1384969"/>
                          <a:gd name="connsiteX79" fmla="*/ 1831757 w 1936774"/>
                          <a:gd name="connsiteY79" fmla="*/ 161925 h 1384969"/>
                          <a:gd name="connsiteX80" fmla="*/ 1860332 w 1936774"/>
                          <a:gd name="connsiteY80" fmla="*/ 142875 h 1384969"/>
                          <a:gd name="connsiteX81" fmla="*/ 1898432 w 1936774"/>
                          <a:gd name="connsiteY81" fmla="*/ 114300 h 1384969"/>
                          <a:gd name="connsiteX82" fmla="*/ 1936532 w 1936774"/>
                          <a:gd name="connsiteY82" fmla="*/ 95250 h 1384969"/>
                          <a:gd name="connsiteX83" fmla="*/ 1888907 w 1936774"/>
                          <a:gd name="connsiteY83" fmla="*/ 51457 h 1384969"/>
                          <a:gd name="connsiteX0" fmla="*/ 1888907 w 1936774"/>
                          <a:gd name="connsiteY0" fmla="*/ 51457 h 1384969"/>
                          <a:gd name="connsiteX1" fmla="*/ 1898432 w 1936774"/>
                          <a:gd name="connsiteY1" fmla="*/ 57150 h 1384969"/>
                          <a:gd name="connsiteX2" fmla="*/ 1822232 w 1936774"/>
                          <a:gd name="connsiteY2" fmla="*/ 9562 h 1384969"/>
                          <a:gd name="connsiteX3" fmla="*/ 1755557 w 1936774"/>
                          <a:gd name="connsiteY3" fmla="*/ 0 h 1384969"/>
                          <a:gd name="connsiteX4" fmla="*/ 1707932 w 1936774"/>
                          <a:gd name="connsiteY4" fmla="*/ 9525 h 1384969"/>
                          <a:gd name="connsiteX5" fmla="*/ 1679357 w 1936774"/>
                          <a:gd name="connsiteY5" fmla="*/ 38100 h 1384969"/>
                          <a:gd name="connsiteX6" fmla="*/ 1648877 w 1936774"/>
                          <a:gd name="connsiteY6" fmla="*/ 74378 h 1384969"/>
                          <a:gd name="connsiteX7" fmla="*/ 1622207 w 1936774"/>
                          <a:gd name="connsiteY7" fmla="*/ 104775 h 1384969"/>
                          <a:gd name="connsiteX8" fmla="*/ 1612682 w 1936774"/>
                          <a:gd name="connsiteY8" fmla="*/ 142875 h 1384969"/>
                          <a:gd name="connsiteX9" fmla="*/ 1593632 w 1936774"/>
                          <a:gd name="connsiteY9" fmla="*/ 171450 h 1384969"/>
                          <a:gd name="connsiteX10" fmla="*/ 1565057 w 1936774"/>
                          <a:gd name="connsiteY10" fmla="*/ 219075 h 1384969"/>
                          <a:gd name="connsiteX11" fmla="*/ 1547912 w 1936774"/>
                          <a:gd name="connsiteY11" fmla="*/ 236265 h 1384969"/>
                          <a:gd name="connsiteX12" fmla="*/ 1517432 w 1936774"/>
                          <a:gd name="connsiteY12" fmla="*/ 276225 h 1384969"/>
                          <a:gd name="connsiteX13" fmla="*/ 1441232 w 1936774"/>
                          <a:gd name="connsiteY13" fmla="*/ 361950 h 1384969"/>
                          <a:gd name="connsiteX14" fmla="*/ 1412657 w 1936774"/>
                          <a:gd name="connsiteY14" fmla="*/ 371475 h 1384969"/>
                          <a:gd name="connsiteX15" fmla="*/ 1355507 w 1936774"/>
                          <a:gd name="connsiteY15" fmla="*/ 409575 h 1384969"/>
                          <a:gd name="connsiteX16" fmla="*/ 1326932 w 1936774"/>
                          <a:gd name="connsiteY16" fmla="*/ 428625 h 1384969"/>
                          <a:gd name="connsiteX17" fmla="*/ 1222157 w 1936774"/>
                          <a:gd name="connsiteY17" fmla="*/ 466725 h 1384969"/>
                          <a:gd name="connsiteX18" fmla="*/ 943916 w 1936774"/>
                          <a:gd name="connsiteY18" fmla="*/ 438303 h 1384969"/>
                          <a:gd name="connsiteX19" fmla="*/ 898291 w 1936774"/>
                          <a:gd name="connsiteY19" fmla="*/ 419323 h 1384969"/>
                          <a:gd name="connsiteX20" fmla="*/ 843014 w 1936774"/>
                          <a:gd name="connsiteY20" fmla="*/ 390680 h 1384969"/>
                          <a:gd name="connsiteX21" fmla="*/ 793532 w 1936774"/>
                          <a:gd name="connsiteY21" fmla="*/ 371475 h 1384969"/>
                          <a:gd name="connsiteX22" fmla="*/ 799184 w 1936774"/>
                          <a:gd name="connsiteY22" fmla="*/ 331562 h 1384969"/>
                          <a:gd name="connsiteX23" fmla="*/ 764957 w 1936774"/>
                          <a:gd name="connsiteY23" fmla="*/ 304800 h 1384969"/>
                          <a:gd name="connsiteX24" fmla="*/ 707807 w 1936774"/>
                          <a:gd name="connsiteY24" fmla="*/ 228600 h 1384969"/>
                          <a:gd name="connsiteX25" fmla="*/ 679232 w 1936774"/>
                          <a:gd name="connsiteY25" fmla="*/ 219075 h 1384969"/>
                          <a:gd name="connsiteX26" fmla="*/ 650657 w 1936774"/>
                          <a:gd name="connsiteY26" fmla="*/ 161925 h 1384969"/>
                          <a:gd name="connsiteX27" fmla="*/ 633465 w 1936774"/>
                          <a:gd name="connsiteY27" fmla="*/ 110828 h 1384969"/>
                          <a:gd name="connsiteX28" fmla="*/ 612289 w 1936774"/>
                          <a:gd name="connsiteY28" fmla="*/ 37132 h 1384969"/>
                          <a:gd name="connsiteX29" fmla="*/ 441107 w 1936774"/>
                          <a:gd name="connsiteY29" fmla="*/ 209550 h 1384969"/>
                          <a:gd name="connsiteX30" fmla="*/ 374432 w 1936774"/>
                          <a:gd name="connsiteY30" fmla="*/ 285750 h 1384969"/>
                          <a:gd name="connsiteX31" fmla="*/ 357287 w 1936774"/>
                          <a:gd name="connsiteY31" fmla="*/ 312428 h 1384969"/>
                          <a:gd name="connsiteX32" fmla="*/ 345857 w 1936774"/>
                          <a:gd name="connsiteY32" fmla="*/ 342900 h 1384969"/>
                          <a:gd name="connsiteX33" fmla="*/ 317282 w 1936774"/>
                          <a:gd name="connsiteY33" fmla="*/ 390525 h 1384969"/>
                          <a:gd name="connsiteX34" fmla="*/ 296327 w 1936774"/>
                          <a:gd name="connsiteY34" fmla="*/ 451545 h 1384969"/>
                          <a:gd name="connsiteX35" fmla="*/ 298232 w 1936774"/>
                          <a:gd name="connsiteY35" fmla="*/ 495300 h 1384969"/>
                          <a:gd name="connsiteX36" fmla="*/ 225406 w 1936774"/>
                          <a:gd name="connsiteY36" fmla="*/ 644629 h 1384969"/>
                          <a:gd name="connsiteX37" fmla="*/ 154518 w 1936774"/>
                          <a:gd name="connsiteY37" fmla="*/ 705949 h 1384969"/>
                          <a:gd name="connsiteX38" fmla="*/ 102168 w 1936774"/>
                          <a:gd name="connsiteY38" fmla="*/ 757199 h 1384969"/>
                          <a:gd name="connsiteX39" fmla="*/ 30727 w 1936774"/>
                          <a:gd name="connsiteY39" fmla="*/ 800745 h 1384969"/>
                          <a:gd name="connsiteX40" fmla="*/ 67197 w 1936774"/>
                          <a:gd name="connsiteY40" fmla="*/ 883625 h 1384969"/>
                          <a:gd name="connsiteX41" fmla="*/ 437297 w 1936774"/>
                          <a:gd name="connsiteY41" fmla="*/ 971550 h 1384969"/>
                          <a:gd name="connsiteX42" fmla="*/ 508717 w 1936774"/>
                          <a:gd name="connsiteY42" fmla="*/ 963361 h 1384969"/>
                          <a:gd name="connsiteX43" fmla="*/ 555909 w 1936774"/>
                          <a:gd name="connsiteY43" fmla="*/ 968937 h 1384969"/>
                          <a:gd name="connsiteX44" fmla="*/ 611067 w 1936774"/>
                          <a:gd name="connsiteY44" fmla="*/ 947585 h 1384969"/>
                          <a:gd name="connsiteX45" fmla="*/ 659466 w 1936774"/>
                          <a:gd name="connsiteY45" fmla="*/ 937310 h 1384969"/>
                          <a:gd name="connsiteX46" fmla="*/ 669707 w 1936774"/>
                          <a:gd name="connsiteY46" fmla="*/ 936915 h 1384969"/>
                          <a:gd name="connsiteX47" fmla="*/ 693699 w 1936774"/>
                          <a:gd name="connsiteY47" fmla="*/ 929280 h 1384969"/>
                          <a:gd name="connsiteX48" fmla="*/ 724565 w 1936774"/>
                          <a:gd name="connsiteY48" fmla="*/ 926602 h 1384969"/>
                          <a:gd name="connsiteX49" fmla="*/ 753140 w 1936774"/>
                          <a:gd name="connsiteY49" fmla="*/ 902987 h 1384969"/>
                          <a:gd name="connsiteX50" fmla="*/ 822107 w 1936774"/>
                          <a:gd name="connsiteY50" fmla="*/ 895350 h 1384969"/>
                          <a:gd name="connsiteX51" fmla="*/ 869732 w 1936774"/>
                          <a:gd name="connsiteY51" fmla="*/ 866775 h 1384969"/>
                          <a:gd name="connsiteX52" fmla="*/ 1126907 w 1936774"/>
                          <a:gd name="connsiteY52" fmla="*/ 866775 h 1384969"/>
                          <a:gd name="connsiteX53" fmla="*/ 1126907 w 1936774"/>
                          <a:gd name="connsiteY53" fmla="*/ 990600 h 1384969"/>
                          <a:gd name="connsiteX54" fmla="*/ 1126907 w 1936774"/>
                          <a:gd name="connsiteY54" fmla="*/ 1021110 h 1384969"/>
                          <a:gd name="connsiteX55" fmla="*/ 1142147 w 1936774"/>
                          <a:gd name="connsiteY55" fmla="*/ 1057275 h 1384969"/>
                          <a:gd name="connsiteX56" fmla="*/ 1198166 w 1936774"/>
                          <a:gd name="connsiteY56" fmla="*/ 1348565 h 1384969"/>
                          <a:gd name="connsiteX57" fmla="*/ 1231682 w 1936774"/>
                          <a:gd name="connsiteY57" fmla="*/ 1019175 h 1384969"/>
                          <a:gd name="connsiteX58" fmla="*/ 1212632 w 1936774"/>
                          <a:gd name="connsiteY58" fmla="*/ 990600 h 1384969"/>
                          <a:gd name="connsiteX59" fmla="*/ 1231682 w 1936774"/>
                          <a:gd name="connsiteY59" fmla="*/ 1047750 h 1384969"/>
                          <a:gd name="connsiteX60" fmla="*/ 1285022 w 1936774"/>
                          <a:gd name="connsiteY60" fmla="*/ 1116473 h 1384969"/>
                          <a:gd name="connsiteX61" fmla="*/ 1353215 w 1936774"/>
                          <a:gd name="connsiteY61" fmla="*/ 1384966 h 1384969"/>
                          <a:gd name="connsiteX62" fmla="*/ 1338390 w 1936774"/>
                          <a:gd name="connsiteY62" fmla="*/ 1110089 h 1384969"/>
                          <a:gd name="connsiteX63" fmla="*/ 1307882 w 1936774"/>
                          <a:gd name="connsiteY63" fmla="*/ 981075 h 1384969"/>
                          <a:gd name="connsiteX64" fmla="*/ 1411725 w 1936774"/>
                          <a:gd name="connsiteY64" fmla="*/ 1034743 h 1384969"/>
                          <a:gd name="connsiteX65" fmla="*/ 1492207 w 1936774"/>
                          <a:gd name="connsiteY65" fmla="*/ 1018882 h 1384969"/>
                          <a:gd name="connsiteX66" fmla="*/ 1586279 w 1936774"/>
                          <a:gd name="connsiteY66" fmla="*/ 977473 h 1384969"/>
                          <a:gd name="connsiteX67" fmla="*/ 1591734 w 1936774"/>
                          <a:gd name="connsiteY67" fmla="*/ 990599 h 1384969"/>
                          <a:gd name="connsiteX68" fmla="*/ 1727841 w 1936774"/>
                          <a:gd name="connsiteY68" fmla="*/ 915501 h 1384969"/>
                          <a:gd name="connsiteX69" fmla="*/ 1797882 w 1936774"/>
                          <a:gd name="connsiteY69" fmla="*/ 840483 h 1384969"/>
                          <a:gd name="connsiteX70" fmla="*/ 1812707 w 1936774"/>
                          <a:gd name="connsiteY70" fmla="*/ 828675 h 1384969"/>
                          <a:gd name="connsiteX71" fmla="*/ 1850807 w 1936774"/>
                          <a:gd name="connsiteY71" fmla="*/ 771525 h 1384969"/>
                          <a:gd name="connsiteX72" fmla="*/ 1869857 w 1936774"/>
                          <a:gd name="connsiteY72" fmla="*/ 742950 h 1384969"/>
                          <a:gd name="connsiteX73" fmla="*/ 1879382 w 1936774"/>
                          <a:gd name="connsiteY73" fmla="*/ 704850 h 1384969"/>
                          <a:gd name="connsiteX74" fmla="*/ 1860332 w 1936774"/>
                          <a:gd name="connsiteY74" fmla="*/ 466725 h 1384969"/>
                          <a:gd name="connsiteX75" fmla="*/ 1850807 w 1936774"/>
                          <a:gd name="connsiteY75" fmla="*/ 438150 h 1384969"/>
                          <a:gd name="connsiteX76" fmla="*/ 1833662 w 1936774"/>
                          <a:gd name="connsiteY76" fmla="*/ 401947 h 1384969"/>
                          <a:gd name="connsiteX77" fmla="*/ 1812707 w 1936774"/>
                          <a:gd name="connsiteY77" fmla="*/ 371475 h 1384969"/>
                          <a:gd name="connsiteX78" fmla="*/ 1812707 w 1936774"/>
                          <a:gd name="connsiteY78" fmla="*/ 190500 h 1384969"/>
                          <a:gd name="connsiteX79" fmla="*/ 1831757 w 1936774"/>
                          <a:gd name="connsiteY79" fmla="*/ 161925 h 1384969"/>
                          <a:gd name="connsiteX80" fmla="*/ 1860332 w 1936774"/>
                          <a:gd name="connsiteY80" fmla="*/ 142875 h 1384969"/>
                          <a:gd name="connsiteX81" fmla="*/ 1898432 w 1936774"/>
                          <a:gd name="connsiteY81" fmla="*/ 114300 h 1384969"/>
                          <a:gd name="connsiteX82" fmla="*/ 1936532 w 1936774"/>
                          <a:gd name="connsiteY82" fmla="*/ 95250 h 1384969"/>
                          <a:gd name="connsiteX83" fmla="*/ 1888907 w 1936774"/>
                          <a:gd name="connsiteY83" fmla="*/ 51457 h 1384969"/>
                          <a:gd name="connsiteX0" fmla="*/ 1888907 w 1936774"/>
                          <a:gd name="connsiteY0" fmla="*/ 51457 h 1384969"/>
                          <a:gd name="connsiteX1" fmla="*/ 1898432 w 1936774"/>
                          <a:gd name="connsiteY1" fmla="*/ 57150 h 1384969"/>
                          <a:gd name="connsiteX2" fmla="*/ 1822232 w 1936774"/>
                          <a:gd name="connsiteY2" fmla="*/ 9562 h 1384969"/>
                          <a:gd name="connsiteX3" fmla="*/ 1755557 w 1936774"/>
                          <a:gd name="connsiteY3" fmla="*/ 0 h 1384969"/>
                          <a:gd name="connsiteX4" fmla="*/ 1707932 w 1936774"/>
                          <a:gd name="connsiteY4" fmla="*/ 9525 h 1384969"/>
                          <a:gd name="connsiteX5" fmla="*/ 1679357 w 1936774"/>
                          <a:gd name="connsiteY5" fmla="*/ 38100 h 1384969"/>
                          <a:gd name="connsiteX6" fmla="*/ 1648877 w 1936774"/>
                          <a:gd name="connsiteY6" fmla="*/ 74378 h 1384969"/>
                          <a:gd name="connsiteX7" fmla="*/ 1622207 w 1936774"/>
                          <a:gd name="connsiteY7" fmla="*/ 104775 h 1384969"/>
                          <a:gd name="connsiteX8" fmla="*/ 1612682 w 1936774"/>
                          <a:gd name="connsiteY8" fmla="*/ 142875 h 1384969"/>
                          <a:gd name="connsiteX9" fmla="*/ 1593632 w 1936774"/>
                          <a:gd name="connsiteY9" fmla="*/ 171450 h 1384969"/>
                          <a:gd name="connsiteX10" fmla="*/ 1565057 w 1936774"/>
                          <a:gd name="connsiteY10" fmla="*/ 219075 h 1384969"/>
                          <a:gd name="connsiteX11" fmla="*/ 1547912 w 1936774"/>
                          <a:gd name="connsiteY11" fmla="*/ 236265 h 1384969"/>
                          <a:gd name="connsiteX12" fmla="*/ 1517432 w 1936774"/>
                          <a:gd name="connsiteY12" fmla="*/ 276225 h 1384969"/>
                          <a:gd name="connsiteX13" fmla="*/ 1441232 w 1936774"/>
                          <a:gd name="connsiteY13" fmla="*/ 361950 h 1384969"/>
                          <a:gd name="connsiteX14" fmla="*/ 1412657 w 1936774"/>
                          <a:gd name="connsiteY14" fmla="*/ 371475 h 1384969"/>
                          <a:gd name="connsiteX15" fmla="*/ 1355507 w 1936774"/>
                          <a:gd name="connsiteY15" fmla="*/ 409575 h 1384969"/>
                          <a:gd name="connsiteX16" fmla="*/ 1326932 w 1936774"/>
                          <a:gd name="connsiteY16" fmla="*/ 428625 h 1384969"/>
                          <a:gd name="connsiteX17" fmla="*/ 1222157 w 1936774"/>
                          <a:gd name="connsiteY17" fmla="*/ 466725 h 1384969"/>
                          <a:gd name="connsiteX18" fmla="*/ 943916 w 1936774"/>
                          <a:gd name="connsiteY18" fmla="*/ 438303 h 1384969"/>
                          <a:gd name="connsiteX19" fmla="*/ 898291 w 1936774"/>
                          <a:gd name="connsiteY19" fmla="*/ 419323 h 1384969"/>
                          <a:gd name="connsiteX20" fmla="*/ 843014 w 1936774"/>
                          <a:gd name="connsiteY20" fmla="*/ 390680 h 1384969"/>
                          <a:gd name="connsiteX21" fmla="*/ 793532 w 1936774"/>
                          <a:gd name="connsiteY21" fmla="*/ 371475 h 1384969"/>
                          <a:gd name="connsiteX22" fmla="*/ 799184 w 1936774"/>
                          <a:gd name="connsiteY22" fmla="*/ 331562 h 1384969"/>
                          <a:gd name="connsiteX23" fmla="*/ 764957 w 1936774"/>
                          <a:gd name="connsiteY23" fmla="*/ 304800 h 1384969"/>
                          <a:gd name="connsiteX24" fmla="*/ 707807 w 1936774"/>
                          <a:gd name="connsiteY24" fmla="*/ 228600 h 1384969"/>
                          <a:gd name="connsiteX25" fmla="*/ 679232 w 1936774"/>
                          <a:gd name="connsiteY25" fmla="*/ 219075 h 1384969"/>
                          <a:gd name="connsiteX26" fmla="*/ 650657 w 1936774"/>
                          <a:gd name="connsiteY26" fmla="*/ 161925 h 1384969"/>
                          <a:gd name="connsiteX27" fmla="*/ 633465 w 1936774"/>
                          <a:gd name="connsiteY27" fmla="*/ 110828 h 1384969"/>
                          <a:gd name="connsiteX28" fmla="*/ 612289 w 1936774"/>
                          <a:gd name="connsiteY28" fmla="*/ 37132 h 1384969"/>
                          <a:gd name="connsiteX29" fmla="*/ 441107 w 1936774"/>
                          <a:gd name="connsiteY29" fmla="*/ 209550 h 1384969"/>
                          <a:gd name="connsiteX30" fmla="*/ 374432 w 1936774"/>
                          <a:gd name="connsiteY30" fmla="*/ 285750 h 1384969"/>
                          <a:gd name="connsiteX31" fmla="*/ 357287 w 1936774"/>
                          <a:gd name="connsiteY31" fmla="*/ 312428 h 1384969"/>
                          <a:gd name="connsiteX32" fmla="*/ 345857 w 1936774"/>
                          <a:gd name="connsiteY32" fmla="*/ 342900 h 1384969"/>
                          <a:gd name="connsiteX33" fmla="*/ 317282 w 1936774"/>
                          <a:gd name="connsiteY33" fmla="*/ 390525 h 1384969"/>
                          <a:gd name="connsiteX34" fmla="*/ 296327 w 1936774"/>
                          <a:gd name="connsiteY34" fmla="*/ 451545 h 1384969"/>
                          <a:gd name="connsiteX35" fmla="*/ 298232 w 1936774"/>
                          <a:gd name="connsiteY35" fmla="*/ 495300 h 1384969"/>
                          <a:gd name="connsiteX36" fmla="*/ 225406 w 1936774"/>
                          <a:gd name="connsiteY36" fmla="*/ 644629 h 1384969"/>
                          <a:gd name="connsiteX37" fmla="*/ 154518 w 1936774"/>
                          <a:gd name="connsiteY37" fmla="*/ 705949 h 1384969"/>
                          <a:gd name="connsiteX38" fmla="*/ 102168 w 1936774"/>
                          <a:gd name="connsiteY38" fmla="*/ 757199 h 1384969"/>
                          <a:gd name="connsiteX39" fmla="*/ 30727 w 1936774"/>
                          <a:gd name="connsiteY39" fmla="*/ 800745 h 1384969"/>
                          <a:gd name="connsiteX40" fmla="*/ 67197 w 1936774"/>
                          <a:gd name="connsiteY40" fmla="*/ 883625 h 1384969"/>
                          <a:gd name="connsiteX41" fmla="*/ 437297 w 1936774"/>
                          <a:gd name="connsiteY41" fmla="*/ 971550 h 1384969"/>
                          <a:gd name="connsiteX42" fmla="*/ 508717 w 1936774"/>
                          <a:gd name="connsiteY42" fmla="*/ 963361 h 1384969"/>
                          <a:gd name="connsiteX43" fmla="*/ 555909 w 1936774"/>
                          <a:gd name="connsiteY43" fmla="*/ 968937 h 1384969"/>
                          <a:gd name="connsiteX44" fmla="*/ 611067 w 1936774"/>
                          <a:gd name="connsiteY44" fmla="*/ 947585 h 1384969"/>
                          <a:gd name="connsiteX45" fmla="*/ 659466 w 1936774"/>
                          <a:gd name="connsiteY45" fmla="*/ 937310 h 1384969"/>
                          <a:gd name="connsiteX46" fmla="*/ 669707 w 1936774"/>
                          <a:gd name="connsiteY46" fmla="*/ 936915 h 1384969"/>
                          <a:gd name="connsiteX47" fmla="*/ 693699 w 1936774"/>
                          <a:gd name="connsiteY47" fmla="*/ 929280 h 1384969"/>
                          <a:gd name="connsiteX48" fmla="*/ 724565 w 1936774"/>
                          <a:gd name="connsiteY48" fmla="*/ 926602 h 1384969"/>
                          <a:gd name="connsiteX49" fmla="*/ 753140 w 1936774"/>
                          <a:gd name="connsiteY49" fmla="*/ 902987 h 1384969"/>
                          <a:gd name="connsiteX50" fmla="*/ 822107 w 1936774"/>
                          <a:gd name="connsiteY50" fmla="*/ 895350 h 1384969"/>
                          <a:gd name="connsiteX51" fmla="*/ 869732 w 1936774"/>
                          <a:gd name="connsiteY51" fmla="*/ 866775 h 1384969"/>
                          <a:gd name="connsiteX52" fmla="*/ 1126907 w 1936774"/>
                          <a:gd name="connsiteY52" fmla="*/ 866775 h 1384969"/>
                          <a:gd name="connsiteX53" fmla="*/ 1126907 w 1936774"/>
                          <a:gd name="connsiteY53" fmla="*/ 990600 h 1384969"/>
                          <a:gd name="connsiteX54" fmla="*/ 1126907 w 1936774"/>
                          <a:gd name="connsiteY54" fmla="*/ 1021110 h 1384969"/>
                          <a:gd name="connsiteX55" fmla="*/ 1142147 w 1936774"/>
                          <a:gd name="connsiteY55" fmla="*/ 1057275 h 1384969"/>
                          <a:gd name="connsiteX56" fmla="*/ 1198166 w 1936774"/>
                          <a:gd name="connsiteY56" fmla="*/ 1348565 h 1384969"/>
                          <a:gd name="connsiteX57" fmla="*/ 1231682 w 1936774"/>
                          <a:gd name="connsiteY57" fmla="*/ 1019175 h 1384969"/>
                          <a:gd name="connsiteX58" fmla="*/ 1212632 w 1936774"/>
                          <a:gd name="connsiteY58" fmla="*/ 990600 h 1384969"/>
                          <a:gd name="connsiteX59" fmla="*/ 1231682 w 1936774"/>
                          <a:gd name="connsiteY59" fmla="*/ 1047750 h 1384969"/>
                          <a:gd name="connsiteX60" fmla="*/ 1285022 w 1936774"/>
                          <a:gd name="connsiteY60" fmla="*/ 1116473 h 1384969"/>
                          <a:gd name="connsiteX61" fmla="*/ 1353215 w 1936774"/>
                          <a:gd name="connsiteY61" fmla="*/ 1384966 h 1384969"/>
                          <a:gd name="connsiteX62" fmla="*/ 1338390 w 1936774"/>
                          <a:gd name="connsiteY62" fmla="*/ 1110089 h 1384969"/>
                          <a:gd name="connsiteX63" fmla="*/ 1307882 w 1936774"/>
                          <a:gd name="connsiteY63" fmla="*/ 981075 h 1384969"/>
                          <a:gd name="connsiteX64" fmla="*/ 1411725 w 1936774"/>
                          <a:gd name="connsiteY64" fmla="*/ 1034743 h 1384969"/>
                          <a:gd name="connsiteX65" fmla="*/ 1492207 w 1936774"/>
                          <a:gd name="connsiteY65" fmla="*/ 1018882 h 1384969"/>
                          <a:gd name="connsiteX66" fmla="*/ 1586279 w 1936774"/>
                          <a:gd name="connsiteY66" fmla="*/ 977473 h 1384969"/>
                          <a:gd name="connsiteX67" fmla="*/ 1591734 w 1936774"/>
                          <a:gd name="connsiteY67" fmla="*/ 990599 h 1384969"/>
                          <a:gd name="connsiteX68" fmla="*/ 1727841 w 1936774"/>
                          <a:gd name="connsiteY68" fmla="*/ 915501 h 1384969"/>
                          <a:gd name="connsiteX69" fmla="*/ 1797882 w 1936774"/>
                          <a:gd name="connsiteY69" fmla="*/ 840483 h 1384969"/>
                          <a:gd name="connsiteX70" fmla="*/ 1812707 w 1936774"/>
                          <a:gd name="connsiteY70" fmla="*/ 828675 h 1384969"/>
                          <a:gd name="connsiteX71" fmla="*/ 1850807 w 1936774"/>
                          <a:gd name="connsiteY71" fmla="*/ 771525 h 1384969"/>
                          <a:gd name="connsiteX72" fmla="*/ 1869857 w 1936774"/>
                          <a:gd name="connsiteY72" fmla="*/ 742950 h 1384969"/>
                          <a:gd name="connsiteX73" fmla="*/ 1879382 w 1936774"/>
                          <a:gd name="connsiteY73" fmla="*/ 704850 h 1384969"/>
                          <a:gd name="connsiteX74" fmla="*/ 1860332 w 1936774"/>
                          <a:gd name="connsiteY74" fmla="*/ 466725 h 1384969"/>
                          <a:gd name="connsiteX75" fmla="*/ 1850807 w 1936774"/>
                          <a:gd name="connsiteY75" fmla="*/ 438150 h 1384969"/>
                          <a:gd name="connsiteX76" fmla="*/ 1833662 w 1936774"/>
                          <a:gd name="connsiteY76" fmla="*/ 401947 h 1384969"/>
                          <a:gd name="connsiteX77" fmla="*/ 1812707 w 1936774"/>
                          <a:gd name="connsiteY77" fmla="*/ 371475 h 1384969"/>
                          <a:gd name="connsiteX78" fmla="*/ 1812707 w 1936774"/>
                          <a:gd name="connsiteY78" fmla="*/ 190500 h 1384969"/>
                          <a:gd name="connsiteX79" fmla="*/ 1831757 w 1936774"/>
                          <a:gd name="connsiteY79" fmla="*/ 161925 h 1384969"/>
                          <a:gd name="connsiteX80" fmla="*/ 1860332 w 1936774"/>
                          <a:gd name="connsiteY80" fmla="*/ 142875 h 1384969"/>
                          <a:gd name="connsiteX81" fmla="*/ 1898432 w 1936774"/>
                          <a:gd name="connsiteY81" fmla="*/ 114300 h 1384969"/>
                          <a:gd name="connsiteX82" fmla="*/ 1936532 w 1936774"/>
                          <a:gd name="connsiteY82" fmla="*/ 95250 h 1384969"/>
                          <a:gd name="connsiteX83" fmla="*/ 1888907 w 1936774"/>
                          <a:gd name="connsiteY83" fmla="*/ 51457 h 1384969"/>
                          <a:gd name="connsiteX0" fmla="*/ 1888907 w 1936774"/>
                          <a:gd name="connsiteY0" fmla="*/ 51457 h 1384969"/>
                          <a:gd name="connsiteX1" fmla="*/ 1898432 w 1936774"/>
                          <a:gd name="connsiteY1" fmla="*/ 57150 h 1384969"/>
                          <a:gd name="connsiteX2" fmla="*/ 1822232 w 1936774"/>
                          <a:gd name="connsiteY2" fmla="*/ 9562 h 1384969"/>
                          <a:gd name="connsiteX3" fmla="*/ 1755557 w 1936774"/>
                          <a:gd name="connsiteY3" fmla="*/ 0 h 1384969"/>
                          <a:gd name="connsiteX4" fmla="*/ 1707932 w 1936774"/>
                          <a:gd name="connsiteY4" fmla="*/ 9525 h 1384969"/>
                          <a:gd name="connsiteX5" fmla="*/ 1679357 w 1936774"/>
                          <a:gd name="connsiteY5" fmla="*/ 38100 h 1384969"/>
                          <a:gd name="connsiteX6" fmla="*/ 1648877 w 1936774"/>
                          <a:gd name="connsiteY6" fmla="*/ 74378 h 1384969"/>
                          <a:gd name="connsiteX7" fmla="*/ 1622207 w 1936774"/>
                          <a:gd name="connsiteY7" fmla="*/ 104775 h 1384969"/>
                          <a:gd name="connsiteX8" fmla="*/ 1612682 w 1936774"/>
                          <a:gd name="connsiteY8" fmla="*/ 142875 h 1384969"/>
                          <a:gd name="connsiteX9" fmla="*/ 1593632 w 1936774"/>
                          <a:gd name="connsiteY9" fmla="*/ 171450 h 1384969"/>
                          <a:gd name="connsiteX10" fmla="*/ 1565057 w 1936774"/>
                          <a:gd name="connsiteY10" fmla="*/ 219075 h 1384969"/>
                          <a:gd name="connsiteX11" fmla="*/ 1547912 w 1936774"/>
                          <a:gd name="connsiteY11" fmla="*/ 236265 h 1384969"/>
                          <a:gd name="connsiteX12" fmla="*/ 1517432 w 1936774"/>
                          <a:gd name="connsiteY12" fmla="*/ 276225 h 1384969"/>
                          <a:gd name="connsiteX13" fmla="*/ 1441232 w 1936774"/>
                          <a:gd name="connsiteY13" fmla="*/ 361950 h 1384969"/>
                          <a:gd name="connsiteX14" fmla="*/ 1412657 w 1936774"/>
                          <a:gd name="connsiteY14" fmla="*/ 371475 h 1384969"/>
                          <a:gd name="connsiteX15" fmla="*/ 1355507 w 1936774"/>
                          <a:gd name="connsiteY15" fmla="*/ 409575 h 1384969"/>
                          <a:gd name="connsiteX16" fmla="*/ 1326932 w 1936774"/>
                          <a:gd name="connsiteY16" fmla="*/ 428625 h 1384969"/>
                          <a:gd name="connsiteX17" fmla="*/ 1222157 w 1936774"/>
                          <a:gd name="connsiteY17" fmla="*/ 466725 h 1384969"/>
                          <a:gd name="connsiteX18" fmla="*/ 943916 w 1936774"/>
                          <a:gd name="connsiteY18" fmla="*/ 438303 h 1384969"/>
                          <a:gd name="connsiteX19" fmla="*/ 898291 w 1936774"/>
                          <a:gd name="connsiteY19" fmla="*/ 419323 h 1384969"/>
                          <a:gd name="connsiteX20" fmla="*/ 843014 w 1936774"/>
                          <a:gd name="connsiteY20" fmla="*/ 390680 h 1384969"/>
                          <a:gd name="connsiteX21" fmla="*/ 793532 w 1936774"/>
                          <a:gd name="connsiteY21" fmla="*/ 371475 h 1384969"/>
                          <a:gd name="connsiteX22" fmla="*/ 799184 w 1936774"/>
                          <a:gd name="connsiteY22" fmla="*/ 331562 h 1384969"/>
                          <a:gd name="connsiteX23" fmla="*/ 764957 w 1936774"/>
                          <a:gd name="connsiteY23" fmla="*/ 304800 h 1384969"/>
                          <a:gd name="connsiteX24" fmla="*/ 707807 w 1936774"/>
                          <a:gd name="connsiteY24" fmla="*/ 228600 h 1384969"/>
                          <a:gd name="connsiteX25" fmla="*/ 679232 w 1936774"/>
                          <a:gd name="connsiteY25" fmla="*/ 219075 h 1384969"/>
                          <a:gd name="connsiteX26" fmla="*/ 650657 w 1936774"/>
                          <a:gd name="connsiteY26" fmla="*/ 161925 h 1384969"/>
                          <a:gd name="connsiteX27" fmla="*/ 633465 w 1936774"/>
                          <a:gd name="connsiteY27" fmla="*/ 110828 h 1384969"/>
                          <a:gd name="connsiteX28" fmla="*/ 612289 w 1936774"/>
                          <a:gd name="connsiteY28" fmla="*/ 37132 h 1384969"/>
                          <a:gd name="connsiteX29" fmla="*/ 441107 w 1936774"/>
                          <a:gd name="connsiteY29" fmla="*/ 209550 h 1384969"/>
                          <a:gd name="connsiteX30" fmla="*/ 374432 w 1936774"/>
                          <a:gd name="connsiteY30" fmla="*/ 285750 h 1384969"/>
                          <a:gd name="connsiteX31" fmla="*/ 357287 w 1936774"/>
                          <a:gd name="connsiteY31" fmla="*/ 312428 h 1384969"/>
                          <a:gd name="connsiteX32" fmla="*/ 345857 w 1936774"/>
                          <a:gd name="connsiteY32" fmla="*/ 342900 h 1384969"/>
                          <a:gd name="connsiteX33" fmla="*/ 317282 w 1936774"/>
                          <a:gd name="connsiteY33" fmla="*/ 390525 h 1384969"/>
                          <a:gd name="connsiteX34" fmla="*/ 296327 w 1936774"/>
                          <a:gd name="connsiteY34" fmla="*/ 451545 h 1384969"/>
                          <a:gd name="connsiteX35" fmla="*/ 298232 w 1936774"/>
                          <a:gd name="connsiteY35" fmla="*/ 495300 h 1384969"/>
                          <a:gd name="connsiteX36" fmla="*/ 225406 w 1936774"/>
                          <a:gd name="connsiteY36" fmla="*/ 644629 h 1384969"/>
                          <a:gd name="connsiteX37" fmla="*/ 154518 w 1936774"/>
                          <a:gd name="connsiteY37" fmla="*/ 705949 h 1384969"/>
                          <a:gd name="connsiteX38" fmla="*/ 102168 w 1936774"/>
                          <a:gd name="connsiteY38" fmla="*/ 757199 h 1384969"/>
                          <a:gd name="connsiteX39" fmla="*/ 30727 w 1936774"/>
                          <a:gd name="connsiteY39" fmla="*/ 800745 h 1384969"/>
                          <a:gd name="connsiteX40" fmla="*/ 67197 w 1936774"/>
                          <a:gd name="connsiteY40" fmla="*/ 883625 h 1384969"/>
                          <a:gd name="connsiteX41" fmla="*/ 437297 w 1936774"/>
                          <a:gd name="connsiteY41" fmla="*/ 971550 h 1384969"/>
                          <a:gd name="connsiteX42" fmla="*/ 508717 w 1936774"/>
                          <a:gd name="connsiteY42" fmla="*/ 963361 h 1384969"/>
                          <a:gd name="connsiteX43" fmla="*/ 555909 w 1936774"/>
                          <a:gd name="connsiteY43" fmla="*/ 968937 h 1384969"/>
                          <a:gd name="connsiteX44" fmla="*/ 611067 w 1936774"/>
                          <a:gd name="connsiteY44" fmla="*/ 947585 h 1384969"/>
                          <a:gd name="connsiteX45" fmla="*/ 659466 w 1936774"/>
                          <a:gd name="connsiteY45" fmla="*/ 937310 h 1384969"/>
                          <a:gd name="connsiteX46" fmla="*/ 669707 w 1936774"/>
                          <a:gd name="connsiteY46" fmla="*/ 936915 h 1384969"/>
                          <a:gd name="connsiteX47" fmla="*/ 693699 w 1936774"/>
                          <a:gd name="connsiteY47" fmla="*/ 929280 h 1384969"/>
                          <a:gd name="connsiteX48" fmla="*/ 724565 w 1936774"/>
                          <a:gd name="connsiteY48" fmla="*/ 926602 h 1384969"/>
                          <a:gd name="connsiteX49" fmla="*/ 753140 w 1936774"/>
                          <a:gd name="connsiteY49" fmla="*/ 902987 h 1384969"/>
                          <a:gd name="connsiteX50" fmla="*/ 822107 w 1936774"/>
                          <a:gd name="connsiteY50" fmla="*/ 895350 h 1384969"/>
                          <a:gd name="connsiteX51" fmla="*/ 869732 w 1936774"/>
                          <a:gd name="connsiteY51" fmla="*/ 866775 h 1384969"/>
                          <a:gd name="connsiteX52" fmla="*/ 1088965 w 1936774"/>
                          <a:gd name="connsiteY52" fmla="*/ 878112 h 1384969"/>
                          <a:gd name="connsiteX53" fmla="*/ 1126907 w 1936774"/>
                          <a:gd name="connsiteY53" fmla="*/ 990600 h 1384969"/>
                          <a:gd name="connsiteX54" fmla="*/ 1126907 w 1936774"/>
                          <a:gd name="connsiteY54" fmla="*/ 1021110 h 1384969"/>
                          <a:gd name="connsiteX55" fmla="*/ 1142147 w 1936774"/>
                          <a:gd name="connsiteY55" fmla="*/ 1057275 h 1384969"/>
                          <a:gd name="connsiteX56" fmla="*/ 1198166 w 1936774"/>
                          <a:gd name="connsiteY56" fmla="*/ 1348565 h 1384969"/>
                          <a:gd name="connsiteX57" fmla="*/ 1231682 w 1936774"/>
                          <a:gd name="connsiteY57" fmla="*/ 1019175 h 1384969"/>
                          <a:gd name="connsiteX58" fmla="*/ 1212632 w 1936774"/>
                          <a:gd name="connsiteY58" fmla="*/ 990600 h 1384969"/>
                          <a:gd name="connsiteX59" fmla="*/ 1231682 w 1936774"/>
                          <a:gd name="connsiteY59" fmla="*/ 1047750 h 1384969"/>
                          <a:gd name="connsiteX60" fmla="*/ 1285022 w 1936774"/>
                          <a:gd name="connsiteY60" fmla="*/ 1116473 h 1384969"/>
                          <a:gd name="connsiteX61" fmla="*/ 1353215 w 1936774"/>
                          <a:gd name="connsiteY61" fmla="*/ 1384966 h 1384969"/>
                          <a:gd name="connsiteX62" fmla="*/ 1338390 w 1936774"/>
                          <a:gd name="connsiteY62" fmla="*/ 1110089 h 1384969"/>
                          <a:gd name="connsiteX63" fmla="*/ 1307882 w 1936774"/>
                          <a:gd name="connsiteY63" fmla="*/ 981075 h 1384969"/>
                          <a:gd name="connsiteX64" fmla="*/ 1411725 w 1936774"/>
                          <a:gd name="connsiteY64" fmla="*/ 1034743 h 1384969"/>
                          <a:gd name="connsiteX65" fmla="*/ 1492207 w 1936774"/>
                          <a:gd name="connsiteY65" fmla="*/ 1018882 h 1384969"/>
                          <a:gd name="connsiteX66" fmla="*/ 1586279 w 1936774"/>
                          <a:gd name="connsiteY66" fmla="*/ 977473 h 1384969"/>
                          <a:gd name="connsiteX67" fmla="*/ 1591734 w 1936774"/>
                          <a:gd name="connsiteY67" fmla="*/ 990599 h 1384969"/>
                          <a:gd name="connsiteX68" fmla="*/ 1727841 w 1936774"/>
                          <a:gd name="connsiteY68" fmla="*/ 915501 h 1384969"/>
                          <a:gd name="connsiteX69" fmla="*/ 1797882 w 1936774"/>
                          <a:gd name="connsiteY69" fmla="*/ 840483 h 1384969"/>
                          <a:gd name="connsiteX70" fmla="*/ 1812707 w 1936774"/>
                          <a:gd name="connsiteY70" fmla="*/ 828675 h 1384969"/>
                          <a:gd name="connsiteX71" fmla="*/ 1850807 w 1936774"/>
                          <a:gd name="connsiteY71" fmla="*/ 771525 h 1384969"/>
                          <a:gd name="connsiteX72" fmla="*/ 1869857 w 1936774"/>
                          <a:gd name="connsiteY72" fmla="*/ 742950 h 1384969"/>
                          <a:gd name="connsiteX73" fmla="*/ 1879382 w 1936774"/>
                          <a:gd name="connsiteY73" fmla="*/ 704850 h 1384969"/>
                          <a:gd name="connsiteX74" fmla="*/ 1860332 w 1936774"/>
                          <a:gd name="connsiteY74" fmla="*/ 466725 h 1384969"/>
                          <a:gd name="connsiteX75" fmla="*/ 1850807 w 1936774"/>
                          <a:gd name="connsiteY75" fmla="*/ 438150 h 1384969"/>
                          <a:gd name="connsiteX76" fmla="*/ 1833662 w 1936774"/>
                          <a:gd name="connsiteY76" fmla="*/ 401947 h 1384969"/>
                          <a:gd name="connsiteX77" fmla="*/ 1812707 w 1936774"/>
                          <a:gd name="connsiteY77" fmla="*/ 371475 h 1384969"/>
                          <a:gd name="connsiteX78" fmla="*/ 1812707 w 1936774"/>
                          <a:gd name="connsiteY78" fmla="*/ 190500 h 1384969"/>
                          <a:gd name="connsiteX79" fmla="*/ 1831757 w 1936774"/>
                          <a:gd name="connsiteY79" fmla="*/ 161925 h 1384969"/>
                          <a:gd name="connsiteX80" fmla="*/ 1860332 w 1936774"/>
                          <a:gd name="connsiteY80" fmla="*/ 142875 h 1384969"/>
                          <a:gd name="connsiteX81" fmla="*/ 1898432 w 1936774"/>
                          <a:gd name="connsiteY81" fmla="*/ 114300 h 1384969"/>
                          <a:gd name="connsiteX82" fmla="*/ 1936532 w 1936774"/>
                          <a:gd name="connsiteY82" fmla="*/ 95250 h 1384969"/>
                          <a:gd name="connsiteX83" fmla="*/ 1888907 w 1936774"/>
                          <a:gd name="connsiteY83" fmla="*/ 51457 h 1384969"/>
                          <a:gd name="connsiteX0" fmla="*/ 1888907 w 1936774"/>
                          <a:gd name="connsiteY0" fmla="*/ 51457 h 1384969"/>
                          <a:gd name="connsiteX1" fmla="*/ 1898432 w 1936774"/>
                          <a:gd name="connsiteY1" fmla="*/ 57150 h 1384969"/>
                          <a:gd name="connsiteX2" fmla="*/ 1822232 w 1936774"/>
                          <a:gd name="connsiteY2" fmla="*/ 9562 h 1384969"/>
                          <a:gd name="connsiteX3" fmla="*/ 1755557 w 1936774"/>
                          <a:gd name="connsiteY3" fmla="*/ 0 h 1384969"/>
                          <a:gd name="connsiteX4" fmla="*/ 1707932 w 1936774"/>
                          <a:gd name="connsiteY4" fmla="*/ 9525 h 1384969"/>
                          <a:gd name="connsiteX5" fmla="*/ 1679357 w 1936774"/>
                          <a:gd name="connsiteY5" fmla="*/ 38100 h 1384969"/>
                          <a:gd name="connsiteX6" fmla="*/ 1648877 w 1936774"/>
                          <a:gd name="connsiteY6" fmla="*/ 74378 h 1384969"/>
                          <a:gd name="connsiteX7" fmla="*/ 1622207 w 1936774"/>
                          <a:gd name="connsiteY7" fmla="*/ 104775 h 1384969"/>
                          <a:gd name="connsiteX8" fmla="*/ 1612682 w 1936774"/>
                          <a:gd name="connsiteY8" fmla="*/ 142875 h 1384969"/>
                          <a:gd name="connsiteX9" fmla="*/ 1593632 w 1936774"/>
                          <a:gd name="connsiteY9" fmla="*/ 171450 h 1384969"/>
                          <a:gd name="connsiteX10" fmla="*/ 1565057 w 1936774"/>
                          <a:gd name="connsiteY10" fmla="*/ 219075 h 1384969"/>
                          <a:gd name="connsiteX11" fmla="*/ 1547912 w 1936774"/>
                          <a:gd name="connsiteY11" fmla="*/ 236265 h 1384969"/>
                          <a:gd name="connsiteX12" fmla="*/ 1517432 w 1936774"/>
                          <a:gd name="connsiteY12" fmla="*/ 276225 h 1384969"/>
                          <a:gd name="connsiteX13" fmla="*/ 1441232 w 1936774"/>
                          <a:gd name="connsiteY13" fmla="*/ 361950 h 1384969"/>
                          <a:gd name="connsiteX14" fmla="*/ 1412657 w 1936774"/>
                          <a:gd name="connsiteY14" fmla="*/ 371475 h 1384969"/>
                          <a:gd name="connsiteX15" fmla="*/ 1355507 w 1936774"/>
                          <a:gd name="connsiteY15" fmla="*/ 409575 h 1384969"/>
                          <a:gd name="connsiteX16" fmla="*/ 1326932 w 1936774"/>
                          <a:gd name="connsiteY16" fmla="*/ 428625 h 1384969"/>
                          <a:gd name="connsiteX17" fmla="*/ 1222157 w 1936774"/>
                          <a:gd name="connsiteY17" fmla="*/ 466725 h 1384969"/>
                          <a:gd name="connsiteX18" fmla="*/ 943916 w 1936774"/>
                          <a:gd name="connsiteY18" fmla="*/ 438303 h 1384969"/>
                          <a:gd name="connsiteX19" fmla="*/ 898291 w 1936774"/>
                          <a:gd name="connsiteY19" fmla="*/ 419323 h 1384969"/>
                          <a:gd name="connsiteX20" fmla="*/ 843014 w 1936774"/>
                          <a:gd name="connsiteY20" fmla="*/ 390680 h 1384969"/>
                          <a:gd name="connsiteX21" fmla="*/ 793532 w 1936774"/>
                          <a:gd name="connsiteY21" fmla="*/ 371475 h 1384969"/>
                          <a:gd name="connsiteX22" fmla="*/ 799184 w 1936774"/>
                          <a:gd name="connsiteY22" fmla="*/ 331562 h 1384969"/>
                          <a:gd name="connsiteX23" fmla="*/ 764957 w 1936774"/>
                          <a:gd name="connsiteY23" fmla="*/ 304800 h 1384969"/>
                          <a:gd name="connsiteX24" fmla="*/ 707807 w 1936774"/>
                          <a:gd name="connsiteY24" fmla="*/ 228600 h 1384969"/>
                          <a:gd name="connsiteX25" fmla="*/ 679232 w 1936774"/>
                          <a:gd name="connsiteY25" fmla="*/ 219075 h 1384969"/>
                          <a:gd name="connsiteX26" fmla="*/ 650657 w 1936774"/>
                          <a:gd name="connsiteY26" fmla="*/ 161925 h 1384969"/>
                          <a:gd name="connsiteX27" fmla="*/ 633465 w 1936774"/>
                          <a:gd name="connsiteY27" fmla="*/ 110828 h 1384969"/>
                          <a:gd name="connsiteX28" fmla="*/ 612289 w 1936774"/>
                          <a:gd name="connsiteY28" fmla="*/ 37132 h 1384969"/>
                          <a:gd name="connsiteX29" fmla="*/ 441107 w 1936774"/>
                          <a:gd name="connsiteY29" fmla="*/ 209550 h 1384969"/>
                          <a:gd name="connsiteX30" fmla="*/ 374432 w 1936774"/>
                          <a:gd name="connsiteY30" fmla="*/ 285750 h 1384969"/>
                          <a:gd name="connsiteX31" fmla="*/ 357287 w 1936774"/>
                          <a:gd name="connsiteY31" fmla="*/ 312428 h 1384969"/>
                          <a:gd name="connsiteX32" fmla="*/ 345857 w 1936774"/>
                          <a:gd name="connsiteY32" fmla="*/ 342900 h 1384969"/>
                          <a:gd name="connsiteX33" fmla="*/ 317282 w 1936774"/>
                          <a:gd name="connsiteY33" fmla="*/ 390525 h 1384969"/>
                          <a:gd name="connsiteX34" fmla="*/ 296327 w 1936774"/>
                          <a:gd name="connsiteY34" fmla="*/ 451545 h 1384969"/>
                          <a:gd name="connsiteX35" fmla="*/ 298232 w 1936774"/>
                          <a:gd name="connsiteY35" fmla="*/ 495300 h 1384969"/>
                          <a:gd name="connsiteX36" fmla="*/ 225406 w 1936774"/>
                          <a:gd name="connsiteY36" fmla="*/ 644629 h 1384969"/>
                          <a:gd name="connsiteX37" fmla="*/ 154518 w 1936774"/>
                          <a:gd name="connsiteY37" fmla="*/ 705949 h 1384969"/>
                          <a:gd name="connsiteX38" fmla="*/ 102168 w 1936774"/>
                          <a:gd name="connsiteY38" fmla="*/ 757199 h 1384969"/>
                          <a:gd name="connsiteX39" fmla="*/ 30727 w 1936774"/>
                          <a:gd name="connsiteY39" fmla="*/ 800745 h 1384969"/>
                          <a:gd name="connsiteX40" fmla="*/ 67197 w 1936774"/>
                          <a:gd name="connsiteY40" fmla="*/ 883625 h 1384969"/>
                          <a:gd name="connsiteX41" fmla="*/ 437297 w 1936774"/>
                          <a:gd name="connsiteY41" fmla="*/ 971550 h 1384969"/>
                          <a:gd name="connsiteX42" fmla="*/ 508717 w 1936774"/>
                          <a:gd name="connsiteY42" fmla="*/ 963361 h 1384969"/>
                          <a:gd name="connsiteX43" fmla="*/ 555909 w 1936774"/>
                          <a:gd name="connsiteY43" fmla="*/ 968937 h 1384969"/>
                          <a:gd name="connsiteX44" fmla="*/ 611067 w 1936774"/>
                          <a:gd name="connsiteY44" fmla="*/ 947585 h 1384969"/>
                          <a:gd name="connsiteX45" fmla="*/ 659466 w 1936774"/>
                          <a:gd name="connsiteY45" fmla="*/ 937310 h 1384969"/>
                          <a:gd name="connsiteX46" fmla="*/ 669707 w 1936774"/>
                          <a:gd name="connsiteY46" fmla="*/ 936915 h 1384969"/>
                          <a:gd name="connsiteX47" fmla="*/ 693699 w 1936774"/>
                          <a:gd name="connsiteY47" fmla="*/ 929280 h 1384969"/>
                          <a:gd name="connsiteX48" fmla="*/ 724565 w 1936774"/>
                          <a:gd name="connsiteY48" fmla="*/ 926602 h 1384969"/>
                          <a:gd name="connsiteX49" fmla="*/ 753140 w 1936774"/>
                          <a:gd name="connsiteY49" fmla="*/ 902987 h 1384969"/>
                          <a:gd name="connsiteX50" fmla="*/ 822107 w 1936774"/>
                          <a:gd name="connsiteY50" fmla="*/ 895350 h 1384969"/>
                          <a:gd name="connsiteX51" fmla="*/ 869732 w 1936774"/>
                          <a:gd name="connsiteY51" fmla="*/ 866775 h 1384969"/>
                          <a:gd name="connsiteX52" fmla="*/ 1088965 w 1936774"/>
                          <a:gd name="connsiteY52" fmla="*/ 878112 h 1384969"/>
                          <a:gd name="connsiteX53" fmla="*/ 1126907 w 1936774"/>
                          <a:gd name="connsiteY53" fmla="*/ 990600 h 1384969"/>
                          <a:gd name="connsiteX54" fmla="*/ 1126907 w 1936774"/>
                          <a:gd name="connsiteY54" fmla="*/ 1021110 h 1384969"/>
                          <a:gd name="connsiteX55" fmla="*/ 1142147 w 1936774"/>
                          <a:gd name="connsiteY55" fmla="*/ 1057275 h 1384969"/>
                          <a:gd name="connsiteX56" fmla="*/ 1198166 w 1936774"/>
                          <a:gd name="connsiteY56" fmla="*/ 1348565 h 1384969"/>
                          <a:gd name="connsiteX57" fmla="*/ 1231682 w 1936774"/>
                          <a:gd name="connsiteY57" fmla="*/ 1019175 h 1384969"/>
                          <a:gd name="connsiteX58" fmla="*/ 1212632 w 1936774"/>
                          <a:gd name="connsiteY58" fmla="*/ 990600 h 1384969"/>
                          <a:gd name="connsiteX59" fmla="*/ 1231682 w 1936774"/>
                          <a:gd name="connsiteY59" fmla="*/ 1047750 h 1384969"/>
                          <a:gd name="connsiteX60" fmla="*/ 1285022 w 1936774"/>
                          <a:gd name="connsiteY60" fmla="*/ 1116473 h 1384969"/>
                          <a:gd name="connsiteX61" fmla="*/ 1353215 w 1936774"/>
                          <a:gd name="connsiteY61" fmla="*/ 1384966 h 1384969"/>
                          <a:gd name="connsiteX62" fmla="*/ 1338390 w 1936774"/>
                          <a:gd name="connsiteY62" fmla="*/ 1110089 h 1384969"/>
                          <a:gd name="connsiteX63" fmla="*/ 1338235 w 1936774"/>
                          <a:gd name="connsiteY63" fmla="*/ 981075 h 1384969"/>
                          <a:gd name="connsiteX64" fmla="*/ 1411725 w 1936774"/>
                          <a:gd name="connsiteY64" fmla="*/ 1034743 h 1384969"/>
                          <a:gd name="connsiteX65" fmla="*/ 1492207 w 1936774"/>
                          <a:gd name="connsiteY65" fmla="*/ 1018882 h 1384969"/>
                          <a:gd name="connsiteX66" fmla="*/ 1586279 w 1936774"/>
                          <a:gd name="connsiteY66" fmla="*/ 977473 h 1384969"/>
                          <a:gd name="connsiteX67" fmla="*/ 1591734 w 1936774"/>
                          <a:gd name="connsiteY67" fmla="*/ 990599 h 1384969"/>
                          <a:gd name="connsiteX68" fmla="*/ 1727841 w 1936774"/>
                          <a:gd name="connsiteY68" fmla="*/ 915501 h 1384969"/>
                          <a:gd name="connsiteX69" fmla="*/ 1797882 w 1936774"/>
                          <a:gd name="connsiteY69" fmla="*/ 840483 h 1384969"/>
                          <a:gd name="connsiteX70" fmla="*/ 1812707 w 1936774"/>
                          <a:gd name="connsiteY70" fmla="*/ 828675 h 1384969"/>
                          <a:gd name="connsiteX71" fmla="*/ 1850807 w 1936774"/>
                          <a:gd name="connsiteY71" fmla="*/ 771525 h 1384969"/>
                          <a:gd name="connsiteX72" fmla="*/ 1869857 w 1936774"/>
                          <a:gd name="connsiteY72" fmla="*/ 742950 h 1384969"/>
                          <a:gd name="connsiteX73" fmla="*/ 1879382 w 1936774"/>
                          <a:gd name="connsiteY73" fmla="*/ 704850 h 1384969"/>
                          <a:gd name="connsiteX74" fmla="*/ 1860332 w 1936774"/>
                          <a:gd name="connsiteY74" fmla="*/ 466725 h 1384969"/>
                          <a:gd name="connsiteX75" fmla="*/ 1850807 w 1936774"/>
                          <a:gd name="connsiteY75" fmla="*/ 438150 h 1384969"/>
                          <a:gd name="connsiteX76" fmla="*/ 1833662 w 1936774"/>
                          <a:gd name="connsiteY76" fmla="*/ 401947 h 1384969"/>
                          <a:gd name="connsiteX77" fmla="*/ 1812707 w 1936774"/>
                          <a:gd name="connsiteY77" fmla="*/ 371475 h 1384969"/>
                          <a:gd name="connsiteX78" fmla="*/ 1812707 w 1936774"/>
                          <a:gd name="connsiteY78" fmla="*/ 190500 h 1384969"/>
                          <a:gd name="connsiteX79" fmla="*/ 1831757 w 1936774"/>
                          <a:gd name="connsiteY79" fmla="*/ 161925 h 1384969"/>
                          <a:gd name="connsiteX80" fmla="*/ 1860332 w 1936774"/>
                          <a:gd name="connsiteY80" fmla="*/ 142875 h 1384969"/>
                          <a:gd name="connsiteX81" fmla="*/ 1898432 w 1936774"/>
                          <a:gd name="connsiteY81" fmla="*/ 114300 h 1384969"/>
                          <a:gd name="connsiteX82" fmla="*/ 1936532 w 1936774"/>
                          <a:gd name="connsiteY82" fmla="*/ 95250 h 1384969"/>
                          <a:gd name="connsiteX83" fmla="*/ 1888907 w 1936774"/>
                          <a:gd name="connsiteY83" fmla="*/ 51457 h 1384969"/>
                          <a:gd name="connsiteX0" fmla="*/ 1888907 w 1936774"/>
                          <a:gd name="connsiteY0" fmla="*/ 51457 h 1385322"/>
                          <a:gd name="connsiteX1" fmla="*/ 1898432 w 1936774"/>
                          <a:gd name="connsiteY1" fmla="*/ 57150 h 1385322"/>
                          <a:gd name="connsiteX2" fmla="*/ 1822232 w 1936774"/>
                          <a:gd name="connsiteY2" fmla="*/ 9562 h 1385322"/>
                          <a:gd name="connsiteX3" fmla="*/ 1755557 w 1936774"/>
                          <a:gd name="connsiteY3" fmla="*/ 0 h 1385322"/>
                          <a:gd name="connsiteX4" fmla="*/ 1707932 w 1936774"/>
                          <a:gd name="connsiteY4" fmla="*/ 9525 h 1385322"/>
                          <a:gd name="connsiteX5" fmla="*/ 1679357 w 1936774"/>
                          <a:gd name="connsiteY5" fmla="*/ 38100 h 1385322"/>
                          <a:gd name="connsiteX6" fmla="*/ 1648877 w 1936774"/>
                          <a:gd name="connsiteY6" fmla="*/ 74378 h 1385322"/>
                          <a:gd name="connsiteX7" fmla="*/ 1622207 w 1936774"/>
                          <a:gd name="connsiteY7" fmla="*/ 104775 h 1385322"/>
                          <a:gd name="connsiteX8" fmla="*/ 1612682 w 1936774"/>
                          <a:gd name="connsiteY8" fmla="*/ 142875 h 1385322"/>
                          <a:gd name="connsiteX9" fmla="*/ 1593632 w 1936774"/>
                          <a:gd name="connsiteY9" fmla="*/ 171450 h 1385322"/>
                          <a:gd name="connsiteX10" fmla="*/ 1565057 w 1936774"/>
                          <a:gd name="connsiteY10" fmla="*/ 219075 h 1385322"/>
                          <a:gd name="connsiteX11" fmla="*/ 1547912 w 1936774"/>
                          <a:gd name="connsiteY11" fmla="*/ 236265 h 1385322"/>
                          <a:gd name="connsiteX12" fmla="*/ 1517432 w 1936774"/>
                          <a:gd name="connsiteY12" fmla="*/ 276225 h 1385322"/>
                          <a:gd name="connsiteX13" fmla="*/ 1441232 w 1936774"/>
                          <a:gd name="connsiteY13" fmla="*/ 361950 h 1385322"/>
                          <a:gd name="connsiteX14" fmla="*/ 1412657 w 1936774"/>
                          <a:gd name="connsiteY14" fmla="*/ 371475 h 1385322"/>
                          <a:gd name="connsiteX15" fmla="*/ 1355507 w 1936774"/>
                          <a:gd name="connsiteY15" fmla="*/ 409575 h 1385322"/>
                          <a:gd name="connsiteX16" fmla="*/ 1326932 w 1936774"/>
                          <a:gd name="connsiteY16" fmla="*/ 428625 h 1385322"/>
                          <a:gd name="connsiteX17" fmla="*/ 1222157 w 1936774"/>
                          <a:gd name="connsiteY17" fmla="*/ 466725 h 1385322"/>
                          <a:gd name="connsiteX18" fmla="*/ 943916 w 1936774"/>
                          <a:gd name="connsiteY18" fmla="*/ 438303 h 1385322"/>
                          <a:gd name="connsiteX19" fmla="*/ 898291 w 1936774"/>
                          <a:gd name="connsiteY19" fmla="*/ 419323 h 1385322"/>
                          <a:gd name="connsiteX20" fmla="*/ 843014 w 1936774"/>
                          <a:gd name="connsiteY20" fmla="*/ 390680 h 1385322"/>
                          <a:gd name="connsiteX21" fmla="*/ 793532 w 1936774"/>
                          <a:gd name="connsiteY21" fmla="*/ 371475 h 1385322"/>
                          <a:gd name="connsiteX22" fmla="*/ 799184 w 1936774"/>
                          <a:gd name="connsiteY22" fmla="*/ 331562 h 1385322"/>
                          <a:gd name="connsiteX23" fmla="*/ 764957 w 1936774"/>
                          <a:gd name="connsiteY23" fmla="*/ 304800 h 1385322"/>
                          <a:gd name="connsiteX24" fmla="*/ 707807 w 1936774"/>
                          <a:gd name="connsiteY24" fmla="*/ 228600 h 1385322"/>
                          <a:gd name="connsiteX25" fmla="*/ 679232 w 1936774"/>
                          <a:gd name="connsiteY25" fmla="*/ 219075 h 1385322"/>
                          <a:gd name="connsiteX26" fmla="*/ 650657 w 1936774"/>
                          <a:gd name="connsiteY26" fmla="*/ 161925 h 1385322"/>
                          <a:gd name="connsiteX27" fmla="*/ 633465 w 1936774"/>
                          <a:gd name="connsiteY27" fmla="*/ 110828 h 1385322"/>
                          <a:gd name="connsiteX28" fmla="*/ 612289 w 1936774"/>
                          <a:gd name="connsiteY28" fmla="*/ 37132 h 1385322"/>
                          <a:gd name="connsiteX29" fmla="*/ 441107 w 1936774"/>
                          <a:gd name="connsiteY29" fmla="*/ 209550 h 1385322"/>
                          <a:gd name="connsiteX30" fmla="*/ 374432 w 1936774"/>
                          <a:gd name="connsiteY30" fmla="*/ 285750 h 1385322"/>
                          <a:gd name="connsiteX31" fmla="*/ 357287 w 1936774"/>
                          <a:gd name="connsiteY31" fmla="*/ 312428 h 1385322"/>
                          <a:gd name="connsiteX32" fmla="*/ 345857 w 1936774"/>
                          <a:gd name="connsiteY32" fmla="*/ 342900 h 1385322"/>
                          <a:gd name="connsiteX33" fmla="*/ 317282 w 1936774"/>
                          <a:gd name="connsiteY33" fmla="*/ 390525 h 1385322"/>
                          <a:gd name="connsiteX34" fmla="*/ 296327 w 1936774"/>
                          <a:gd name="connsiteY34" fmla="*/ 451545 h 1385322"/>
                          <a:gd name="connsiteX35" fmla="*/ 298232 w 1936774"/>
                          <a:gd name="connsiteY35" fmla="*/ 495300 h 1385322"/>
                          <a:gd name="connsiteX36" fmla="*/ 225406 w 1936774"/>
                          <a:gd name="connsiteY36" fmla="*/ 644629 h 1385322"/>
                          <a:gd name="connsiteX37" fmla="*/ 154518 w 1936774"/>
                          <a:gd name="connsiteY37" fmla="*/ 705949 h 1385322"/>
                          <a:gd name="connsiteX38" fmla="*/ 102168 w 1936774"/>
                          <a:gd name="connsiteY38" fmla="*/ 757199 h 1385322"/>
                          <a:gd name="connsiteX39" fmla="*/ 30727 w 1936774"/>
                          <a:gd name="connsiteY39" fmla="*/ 800745 h 1385322"/>
                          <a:gd name="connsiteX40" fmla="*/ 67197 w 1936774"/>
                          <a:gd name="connsiteY40" fmla="*/ 883625 h 1385322"/>
                          <a:gd name="connsiteX41" fmla="*/ 437297 w 1936774"/>
                          <a:gd name="connsiteY41" fmla="*/ 971550 h 1385322"/>
                          <a:gd name="connsiteX42" fmla="*/ 508717 w 1936774"/>
                          <a:gd name="connsiteY42" fmla="*/ 963361 h 1385322"/>
                          <a:gd name="connsiteX43" fmla="*/ 555909 w 1936774"/>
                          <a:gd name="connsiteY43" fmla="*/ 968937 h 1385322"/>
                          <a:gd name="connsiteX44" fmla="*/ 611067 w 1936774"/>
                          <a:gd name="connsiteY44" fmla="*/ 947585 h 1385322"/>
                          <a:gd name="connsiteX45" fmla="*/ 659466 w 1936774"/>
                          <a:gd name="connsiteY45" fmla="*/ 937310 h 1385322"/>
                          <a:gd name="connsiteX46" fmla="*/ 669707 w 1936774"/>
                          <a:gd name="connsiteY46" fmla="*/ 936915 h 1385322"/>
                          <a:gd name="connsiteX47" fmla="*/ 693699 w 1936774"/>
                          <a:gd name="connsiteY47" fmla="*/ 929280 h 1385322"/>
                          <a:gd name="connsiteX48" fmla="*/ 724565 w 1936774"/>
                          <a:gd name="connsiteY48" fmla="*/ 926602 h 1385322"/>
                          <a:gd name="connsiteX49" fmla="*/ 753140 w 1936774"/>
                          <a:gd name="connsiteY49" fmla="*/ 902987 h 1385322"/>
                          <a:gd name="connsiteX50" fmla="*/ 822107 w 1936774"/>
                          <a:gd name="connsiteY50" fmla="*/ 895350 h 1385322"/>
                          <a:gd name="connsiteX51" fmla="*/ 869732 w 1936774"/>
                          <a:gd name="connsiteY51" fmla="*/ 866775 h 1385322"/>
                          <a:gd name="connsiteX52" fmla="*/ 1088965 w 1936774"/>
                          <a:gd name="connsiteY52" fmla="*/ 878112 h 1385322"/>
                          <a:gd name="connsiteX53" fmla="*/ 1126907 w 1936774"/>
                          <a:gd name="connsiteY53" fmla="*/ 990600 h 1385322"/>
                          <a:gd name="connsiteX54" fmla="*/ 1126907 w 1936774"/>
                          <a:gd name="connsiteY54" fmla="*/ 1021110 h 1385322"/>
                          <a:gd name="connsiteX55" fmla="*/ 1142147 w 1936774"/>
                          <a:gd name="connsiteY55" fmla="*/ 1057275 h 1385322"/>
                          <a:gd name="connsiteX56" fmla="*/ 1198166 w 1936774"/>
                          <a:gd name="connsiteY56" fmla="*/ 1348565 h 1385322"/>
                          <a:gd name="connsiteX57" fmla="*/ 1231682 w 1936774"/>
                          <a:gd name="connsiteY57" fmla="*/ 1019175 h 1385322"/>
                          <a:gd name="connsiteX58" fmla="*/ 1212632 w 1936774"/>
                          <a:gd name="connsiteY58" fmla="*/ 990600 h 1385322"/>
                          <a:gd name="connsiteX59" fmla="*/ 1231682 w 1936774"/>
                          <a:gd name="connsiteY59" fmla="*/ 1047750 h 1385322"/>
                          <a:gd name="connsiteX60" fmla="*/ 1285022 w 1936774"/>
                          <a:gd name="connsiteY60" fmla="*/ 1173161 h 1385322"/>
                          <a:gd name="connsiteX61" fmla="*/ 1353215 w 1936774"/>
                          <a:gd name="connsiteY61" fmla="*/ 1384966 h 1385322"/>
                          <a:gd name="connsiteX62" fmla="*/ 1338390 w 1936774"/>
                          <a:gd name="connsiteY62" fmla="*/ 1110089 h 1385322"/>
                          <a:gd name="connsiteX63" fmla="*/ 1338235 w 1936774"/>
                          <a:gd name="connsiteY63" fmla="*/ 981075 h 1385322"/>
                          <a:gd name="connsiteX64" fmla="*/ 1411725 w 1936774"/>
                          <a:gd name="connsiteY64" fmla="*/ 1034743 h 1385322"/>
                          <a:gd name="connsiteX65" fmla="*/ 1492207 w 1936774"/>
                          <a:gd name="connsiteY65" fmla="*/ 1018882 h 1385322"/>
                          <a:gd name="connsiteX66" fmla="*/ 1586279 w 1936774"/>
                          <a:gd name="connsiteY66" fmla="*/ 977473 h 1385322"/>
                          <a:gd name="connsiteX67" fmla="*/ 1591734 w 1936774"/>
                          <a:gd name="connsiteY67" fmla="*/ 990599 h 1385322"/>
                          <a:gd name="connsiteX68" fmla="*/ 1727841 w 1936774"/>
                          <a:gd name="connsiteY68" fmla="*/ 915501 h 1385322"/>
                          <a:gd name="connsiteX69" fmla="*/ 1797882 w 1936774"/>
                          <a:gd name="connsiteY69" fmla="*/ 840483 h 1385322"/>
                          <a:gd name="connsiteX70" fmla="*/ 1812707 w 1936774"/>
                          <a:gd name="connsiteY70" fmla="*/ 828675 h 1385322"/>
                          <a:gd name="connsiteX71" fmla="*/ 1850807 w 1936774"/>
                          <a:gd name="connsiteY71" fmla="*/ 771525 h 1385322"/>
                          <a:gd name="connsiteX72" fmla="*/ 1869857 w 1936774"/>
                          <a:gd name="connsiteY72" fmla="*/ 742950 h 1385322"/>
                          <a:gd name="connsiteX73" fmla="*/ 1879382 w 1936774"/>
                          <a:gd name="connsiteY73" fmla="*/ 704850 h 1385322"/>
                          <a:gd name="connsiteX74" fmla="*/ 1860332 w 1936774"/>
                          <a:gd name="connsiteY74" fmla="*/ 466725 h 1385322"/>
                          <a:gd name="connsiteX75" fmla="*/ 1850807 w 1936774"/>
                          <a:gd name="connsiteY75" fmla="*/ 438150 h 1385322"/>
                          <a:gd name="connsiteX76" fmla="*/ 1833662 w 1936774"/>
                          <a:gd name="connsiteY76" fmla="*/ 401947 h 1385322"/>
                          <a:gd name="connsiteX77" fmla="*/ 1812707 w 1936774"/>
                          <a:gd name="connsiteY77" fmla="*/ 371475 h 1385322"/>
                          <a:gd name="connsiteX78" fmla="*/ 1812707 w 1936774"/>
                          <a:gd name="connsiteY78" fmla="*/ 190500 h 1385322"/>
                          <a:gd name="connsiteX79" fmla="*/ 1831757 w 1936774"/>
                          <a:gd name="connsiteY79" fmla="*/ 161925 h 1385322"/>
                          <a:gd name="connsiteX80" fmla="*/ 1860332 w 1936774"/>
                          <a:gd name="connsiteY80" fmla="*/ 142875 h 1385322"/>
                          <a:gd name="connsiteX81" fmla="*/ 1898432 w 1936774"/>
                          <a:gd name="connsiteY81" fmla="*/ 114300 h 1385322"/>
                          <a:gd name="connsiteX82" fmla="*/ 1936532 w 1936774"/>
                          <a:gd name="connsiteY82" fmla="*/ 95250 h 1385322"/>
                          <a:gd name="connsiteX83" fmla="*/ 1888907 w 1936774"/>
                          <a:gd name="connsiteY83" fmla="*/ 51457 h 1385322"/>
                          <a:gd name="connsiteX0" fmla="*/ 1888907 w 1936774"/>
                          <a:gd name="connsiteY0" fmla="*/ 51457 h 1385322"/>
                          <a:gd name="connsiteX1" fmla="*/ 1898432 w 1936774"/>
                          <a:gd name="connsiteY1" fmla="*/ 57150 h 1385322"/>
                          <a:gd name="connsiteX2" fmla="*/ 1822232 w 1936774"/>
                          <a:gd name="connsiteY2" fmla="*/ 9562 h 1385322"/>
                          <a:gd name="connsiteX3" fmla="*/ 1755557 w 1936774"/>
                          <a:gd name="connsiteY3" fmla="*/ 0 h 1385322"/>
                          <a:gd name="connsiteX4" fmla="*/ 1707932 w 1936774"/>
                          <a:gd name="connsiteY4" fmla="*/ 9525 h 1385322"/>
                          <a:gd name="connsiteX5" fmla="*/ 1679357 w 1936774"/>
                          <a:gd name="connsiteY5" fmla="*/ 38100 h 1385322"/>
                          <a:gd name="connsiteX6" fmla="*/ 1648877 w 1936774"/>
                          <a:gd name="connsiteY6" fmla="*/ 74378 h 1385322"/>
                          <a:gd name="connsiteX7" fmla="*/ 1622207 w 1936774"/>
                          <a:gd name="connsiteY7" fmla="*/ 104775 h 1385322"/>
                          <a:gd name="connsiteX8" fmla="*/ 1612682 w 1936774"/>
                          <a:gd name="connsiteY8" fmla="*/ 142875 h 1385322"/>
                          <a:gd name="connsiteX9" fmla="*/ 1593632 w 1936774"/>
                          <a:gd name="connsiteY9" fmla="*/ 171450 h 1385322"/>
                          <a:gd name="connsiteX10" fmla="*/ 1565057 w 1936774"/>
                          <a:gd name="connsiteY10" fmla="*/ 219075 h 1385322"/>
                          <a:gd name="connsiteX11" fmla="*/ 1547912 w 1936774"/>
                          <a:gd name="connsiteY11" fmla="*/ 236265 h 1385322"/>
                          <a:gd name="connsiteX12" fmla="*/ 1517432 w 1936774"/>
                          <a:gd name="connsiteY12" fmla="*/ 276225 h 1385322"/>
                          <a:gd name="connsiteX13" fmla="*/ 1441232 w 1936774"/>
                          <a:gd name="connsiteY13" fmla="*/ 361950 h 1385322"/>
                          <a:gd name="connsiteX14" fmla="*/ 1412657 w 1936774"/>
                          <a:gd name="connsiteY14" fmla="*/ 371475 h 1385322"/>
                          <a:gd name="connsiteX15" fmla="*/ 1355507 w 1936774"/>
                          <a:gd name="connsiteY15" fmla="*/ 409575 h 1385322"/>
                          <a:gd name="connsiteX16" fmla="*/ 1326932 w 1936774"/>
                          <a:gd name="connsiteY16" fmla="*/ 428625 h 1385322"/>
                          <a:gd name="connsiteX17" fmla="*/ 1222157 w 1936774"/>
                          <a:gd name="connsiteY17" fmla="*/ 466725 h 1385322"/>
                          <a:gd name="connsiteX18" fmla="*/ 943916 w 1936774"/>
                          <a:gd name="connsiteY18" fmla="*/ 438303 h 1385322"/>
                          <a:gd name="connsiteX19" fmla="*/ 898291 w 1936774"/>
                          <a:gd name="connsiteY19" fmla="*/ 419323 h 1385322"/>
                          <a:gd name="connsiteX20" fmla="*/ 843014 w 1936774"/>
                          <a:gd name="connsiteY20" fmla="*/ 390680 h 1385322"/>
                          <a:gd name="connsiteX21" fmla="*/ 793532 w 1936774"/>
                          <a:gd name="connsiteY21" fmla="*/ 371475 h 1385322"/>
                          <a:gd name="connsiteX22" fmla="*/ 799184 w 1936774"/>
                          <a:gd name="connsiteY22" fmla="*/ 331562 h 1385322"/>
                          <a:gd name="connsiteX23" fmla="*/ 764957 w 1936774"/>
                          <a:gd name="connsiteY23" fmla="*/ 304800 h 1385322"/>
                          <a:gd name="connsiteX24" fmla="*/ 707807 w 1936774"/>
                          <a:gd name="connsiteY24" fmla="*/ 228600 h 1385322"/>
                          <a:gd name="connsiteX25" fmla="*/ 679232 w 1936774"/>
                          <a:gd name="connsiteY25" fmla="*/ 219075 h 1385322"/>
                          <a:gd name="connsiteX26" fmla="*/ 650657 w 1936774"/>
                          <a:gd name="connsiteY26" fmla="*/ 161925 h 1385322"/>
                          <a:gd name="connsiteX27" fmla="*/ 633465 w 1936774"/>
                          <a:gd name="connsiteY27" fmla="*/ 110828 h 1385322"/>
                          <a:gd name="connsiteX28" fmla="*/ 612289 w 1936774"/>
                          <a:gd name="connsiteY28" fmla="*/ 37132 h 1385322"/>
                          <a:gd name="connsiteX29" fmla="*/ 441107 w 1936774"/>
                          <a:gd name="connsiteY29" fmla="*/ 209550 h 1385322"/>
                          <a:gd name="connsiteX30" fmla="*/ 374432 w 1936774"/>
                          <a:gd name="connsiteY30" fmla="*/ 285750 h 1385322"/>
                          <a:gd name="connsiteX31" fmla="*/ 357287 w 1936774"/>
                          <a:gd name="connsiteY31" fmla="*/ 312428 h 1385322"/>
                          <a:gd name="connsiteX32" fmla="*/ 345857 w 1936774"/>
                          <a:gd name="connsiteY32" fmla="*/ 342900 h 1385322"/>
                          <a:gd name="connsiteX33" fmla="*/ 317282 w 1936774"/>
                          <a:gd name="connsiteY33" fmla="*/ 390525 h 1385322"/>
                          <a:gd name="connsiteX34" fmla="*/ 296327 w 1936774"/>
                          <a:gd name="connsiteY34" fmla="*/ 451545 h 1385322"/>
                          <a:gd name="connsiteX35" fmla="*/ 298232 w 1936774"/>
                          <a:gd name="connsiteY35" fmla="*/ 495300 h 1385322"/>
                          <a:gd name="connsiteX36" fmla="*/ 225406 w 1936774"/>
                          <a:gd name="connsiteY36" fmla="*/ 644629 h 1385322"/>
                          <a:gd name="connsiteX37" fmla="*/ 154518 w 1936774"/>
                          <a:gd name="connsiteY37" fmla="*/ 705949 h 1385322"/>
                          <a:gd name="connsiteX38" fmla="*/ 102168 w 1936774"/>
                          <a:gd name="connsiteY38" fmla="*/ 757199 h 1385322"/>
                          <a:gd name="connsiteX39" fmla="*/ 30727 w 1936774"/>
                          <a:gd name="connsiteY39" fmla="*/ 800745 h 1385322"/>
                          <a:gd name="connsiteX40" fmla="*/ 67197 w 1936774"/>
                          <a:gd name="connsiteY40" fmla="*/ 883625 h 1385322"/>
                          <a:gd name="connsiteX41" fmla="*/ 437297 w 1936774"/>
                          <a:gd name="connsiteY41" fmla="*/ 971550 h 1385322"/>
                          <a:gd name="connsiteX42" fmla="*/ 508717 w 1936774"/>
                          <a:gd name="connsiteY42" fmla="*/ 963361 h 1385322"/>
                          <a:gd name="connsiteX43" fmla="*/ 555909 w 1936774"/>
                          <a:gd name="connsiteY43" fmla="*/ 968937 h 1385322"/>
                          <a:gd name="connsiteX44" fmla="*/ 611067 w 1936774"/>
                          <a:gd name="connsiteY44" fmla="*/ 947585 h 1385322"/>
                          <a:gd name="connsiteX45" fmla="*/ 659466 w 1936774"/>
                          <a:gd name="connsiteY45" fmla="*/ 937310 h 1385322"/>
                          <a:gd name="connsiteX46" fmla="*/ 669707 w 1936774"/>
                          <a:gd name="connsiteY46" fmla="*/ 936915 h 1385322"/>
                          <a:gd name="connsiteX47" fmla="*/ 693699 w 1936774"/>
                          <a:gd name="connsiteY47" fmla="*/ 929280 h 1385322"/>
                          <a:gd name="connsiteX48" fmla="*/ 724565 w 1936774"/>
                          <a:gd name="connsiteY48" fmla="*/ 926602 h 1385322"/>
                          <a:gd name="connsiteX49" fmla="*/ 753140 w 1936774"/>
                          <a:gd name="connsiteY49" fmla="*/ 902987 h 1385322"/>
                          <a:gd name="connsiteX50" fmla="*/ 822107 w 1936774"/>
                          <a:gd name="connsiteY50" fmla="*/ 895350 h 1385322"/>
                          <a:gd name="connsiteX51" fmla="*/ 869732 w 1936774"/>
                          <a:gd name="connsiteY51" fmla="*/ 866775 h 1385322"/>
                          <a:gd name="connsiteX52" fmla="*/ 1058612 w 1936774"/>
                          <a:gd name="connsiteY52" fmla="*/ 904567 h 1385322"/>
                          <a:gd name="connsiteX53" fmla="*/ 1126907 w 1936774"/>
                          <a:gd name="connsiteY53" fmla="*/ 990600 h 1385322"/>
                          <a:gd name="connsiteX54" fmla="*/ 1126907 w 1936774"/>
                          <a:gd name="connsiteY54" fmla="*/ 1021110 h 1385322"/>
                          <a:gd name="connsiteX55" fmla="*/ 1142147 w 1936774"/>
                          <a:gd name="connsiteY55" fmla="*/ 1057275 h 1385322"/>
                          <a:gd name="connsiteX56" fmla="*/ 1198166 w 1936774"/>
                          <a:gd name="connsiteY56" fmla="*/ 1348565 h 1385322"/>
                          <a:gd name="connsiteX57" fmla="*/ 1231682 w 1936774"/>
                          <a:gd name="connsiteY57" fmla="*/ 1019175 h 1385322"/>
                          <a:gd name="connsiteX58" fmla="*/ 1212632 w 1936774"/>
                          <a:gd name="connsiteY58" fmla="*/ 990600 h 1385322"/>
                          <a:gd name="connsiteX59" fmla="*/ 1231682 w 1936774"/>
                          <a:gd name="connsiteY59" fmla="*/ 1047750 h 1385322"/>
                          <a:gd name="connsiteX60" fmla="*/ 1285022 w 1936774"/>
                          <a:gd name="connsiteY60" fmla="*/ 1173161 h 1385322"/>
                          <a:gd name="connsiteX61" fmla="*/ 1353215 w 1936774"/>
                          <a:gd name="connsiteY61" fmla="*/ 1384966 h 1385322"/>
                          <a:gd name="connsiteX62" fmla="*/ 1338390 w 1936774"/>
                          <a:gd name="connsiteY62" fmla="*/ 1110089 h 1385322"/>
                          <a:gd name="connsiteX63" fmla="*/ 1338235 w 1936774"/>
                          <a:gd name="connsiteY63" fmla="*/ 981075 h 1385322"/>
                          <a:gd name="connsiteX64" fmla="*/ 1411725 w 1936774"/>
                          <a:gd name="connsiteY64" fmla="*/ 1034743 h 1385322"/>
                          <a:gd name="connsiteX65" fmla="*/ 1492207 w 1936774"/>
                          <a:gd name="connsiteY65" fmla="*/ 1018882 h 1385322"/>
                          <a:gd name="connsiteX66" fmla="*/ 1586279 w 1936774"/>
                          <a:gd name="connsiteY66" fmla="*/ 977473 h 1385322"/>
                          <a:gd name="connsiteX67" fmla="*/ 1591734 w 1936774"/>
                          <a:gd name="connsiteY67" fmla="*/ 990599 h 1385322"/>
                          <a:gd name="connsiteX68" fmla="*/ 1727841 w 1936774"/>
                          <a:gd name="connsiteY68" fmla="*/ 915501 h 1385322"/>
                          <a:gd name="connsiteX69" fmla="*/ 1797882 w 1936774"/>
                          <a:gd name="connsiteY69" fmla="*/ 840483 h 1385322"/>
                          <a:gd name="connsiteX70" fmla="*/ 1812707 w 1936774"/>
                          <a:gd name="connsiteY70" fmla="*/ 828675 h 1385322"/>
                          <a:gd name="connsiteX71" fmla="*/ 1850807 w 1936774"/>
                          <a:gd name="connsiteY71" fmla="*/ 771525 h 1385322"/>
                          <a:gd name="connsiteX72" fmla="*/ 1869857 w 1936774"/>
                          <a:gd name="connsiteY72" fmla="*/ 742950 h 1385322"/>
                          <a:gd name="connsiteX73" fmla="*/ 1879382 w 1936774"/>
                          <a:gd name="connsiteY73" fmla="*/ 704850 h 1385322"/>
                          <a:gd name="connsiteX74" fmla="*/ 1860332 w 1936774"/>
                          <a:gd name="connsiteY74" fmla="*/ 466725 h 1385322"/>
                          <a:gd name="connsiteX75" fmla="*/ 1850807 w 1936774"/>
                          <a:gd name="connsiteY75" fmla="*/ 438150 h 1385322"/>
                          <a:gd name="connsiteX76" fmla="*/ 1833662 w 1936774"/>
                          <a:gd name="connsiteY76" fmla="*/ 401947 h 1385322"/>
                          <a:gd name="connsiteX77" fmla="*/ 1812707 w 1936774"/>
                          <a:gd name="connsiteY77" fmla="*/ 371475 h 1385322"/>
                          <a:gd name="connsiteX78" fmla="*/ 1812707 w 1936774"/>
                          <a:gd name="connsiteY78" fmla="*/ 190500 h 1385322"/>
                          <a:gd name="connsiteX79" fmla="*/ 1831757 w 1936774"/>
                          <a:gd name="connsiteY79" fmla="*/ 161925 h 1385322"/>
                          <a:gd name="connsiteX80" fmla="*/ 1860332 w 1936774"/>
                          <a:gd name="connsiteY80" fmla="*/ 142875 h 1385322"/>
                          <a:gd name="connsiteX81" fmla="*/ 1898432 w 1936774"/>
                          <a:gd name="connsiteY81" fmla="*/ 114300 h 1385322"/>
                          <a:gd name="connsiteX82" fmla="*/ 1936532 w 1936774"/>
                          <a:gd name="connsiteY82" fmla="*/ 95250 h 1385322"/>
                          <a:gd name="connsiteX83" fmla="*/ 1888907 w 1936774"/>
                          <a:gd name="connsiteY83" fmla="*/ 51457 h 1385322"/>
                          <a:gd name="connsiteX0" fmla="*/ 1888907 w 1936774"/>
                          <a:gd name="connsiteY0" fmla="*/ 51457 h 1385322"/>
                          <a:gd name="connsiteX1" fmla="*/ 1898432 w 1936774"/>
                          <a:gd name="connsiteY1" fmla="*/ 57150 h 1385322"/>
                          <a:gd name="connsiteX2" fmla="*/ 1822232 w 1936774"/>
                          <a:gd name="connsiteY2" fmla="*/ 9562 h 1385322"/>
                          <a:gd name="connsiteX3" fmla="*/ 1755557 w 1936774"/>
                          <a:gd name="connsiteY3" fmla="*/ 0 h 1385322"/>
                          <a:gd name="connsiteX4" fmla="*/ 1707932 w 1936774"/>
                          <a:gd name="connsiteY4" fmla="*/ 9525 h 1385322"/>
                          <a:gd name="connsiteX5" fmla="*/ 1679357 w 1936774"/>
                          <a:gd name="connsiteY5" fmla="*/ 38100 h 1385322"/>
                          <a:gd name="connsiteX6" fmla="*/ 1648877 w 1936774"/>
                          <a:gd name="connsiteY6" fmla="*/ 74378 h 1385322"/>
                          <a:gd name="connsiteX7" fmla="*/ 1622207 w 1936774"/>
                          <a:gd name="connsiteY7" fmla="*/ 104775 h 1385322"/>
                          <a:gd name="connsiteX8" fmla="*/ 1612682 w 1936774"/>
                          <a:gd name="connsiteY8" fmla="*/ 142875 h 1385322"/>
                          <a:gd name="connsiteX9" fmla="*/ 1593632 w 1936774"/>
                          <a:gd name="connsiteY9" fmla="*/ 171450 h 1385322"/>
                          <a:gd name="connsiteX10" fmla="*/ 1565057 w 1936774"/>
                          <a:gd name="connsiteY10" fmla="*/ 219075 h 1385322"/>
                          <a:gd name="connsiteX11" fmla="*/ 1547912 w 1936774"/>
                          <a:gd name="connsiteY11" fmla="*/ 236265 h 1385322"/>
                          <a:gd name="connsiteX12" fmla="*/ 1517432 w 1936774"/>
                          <a:gd name="connsiteY12" fmla="*/ 276225 h 1385322"/>
                          <a:gd name="connsiteX13" fmla="*/ 1441232 w 1936774"/>
                          <a:gd name="connsiteY13" fmla="*/ 361950 h 1385322"/>
                          <a:gd name="connsiteX14" fmla="*/ 1412657 w 1936774"/>
                          <a:gd name="connsiteY14" fmla="*/ 371475 h 1385322"/>
                          <a:gd name="connsiteX15" fmla="*/ 1355507 w 1936774"/>
                          <a:gd name="connsiteY15" fmla="*/ 409575 h 1385322"/>
                          <a:gd name="connsiteX16" fmla="*/ 1326932 w 1936774"/>
                          <a:gd name="connsiteY16" fmla="*/ 428625 h 1385322"/>
                          <a:gd name="connsiteX17" fmla="*/ 1222157 w 1936774"/>
                          <a:gd name="connsiteY17" fmla="*/ 466725 h 1385322"/>
                          <a:gd name="connsiteX18" fmla="*/ 943916 w 1936774"/>
                          <a:gd name="connsiteY18" fmla="*/ 438303 h 1385322"/>
                          <a:gd name="connsiteX19" fmla="*/ 898291 w 1936774"/>
                          <a:gd name="connsiteY19" fmla="*/ 419323 h 1385322"/>
                          <a:gd name="connsiteX20" fmla="*/ 843014 w 1936774"/>
                          <a:gd name="connsiteY20" fmla="*/ 390680 h 1385322"/>
                          <a:gd name="connsiteX21" fmla="*/ 793532 w 1936774"/>
                          <a:gd name="connsiteY21" fmla="*/ 371475 h 1385322"/>
                          <a:gd name="connsiteX22" fmla="*/ 799184 w 1936774"/>
                          <a:gd name="connsiteY22" fmla="*/ 331562 h 1385322"/>
                          <a:gd name="connsiteX23" fmla="*/ 764957 w 1936774"/>
                          <a:gd name="connsiteY23" fmla="*/ 304800 h 1385322"/>
                          <a:gd name="connsiteX24" fmla="*/ 707807 w 1936774"/>
                          <a:gd name="connsiteY24" fmla="*/ 228600 h 1385322"/>
                          <a:gd name="connsiteX25" fmla="*/ 679232 w 1936774"/>
                          <a:gd name="connsiteY25" fmla="*/ 219075 h 1385322"/>
                          <a:gd name="connsiteX26" fmla="*/ 650657 w 1936774"/>
                          <a:gd name="connsiteY26" fmla="*/ 161925 h 1385322"/>
                          <a:gd name="connsiteX27" fmla="*/ 633465 w 1936774"/>
                          <a:gd name="connsiteY27" fmla="*/ 110828 h 1385322"/>
                          <a:gd name="connsiteX28" fmla="*/ 612289 w 1936774"/>
                          <a:gd name="connsiteY28" fmla="*/ 37132 h 1385322"/>
                          <a:gd name="connsiteX29" fmla="*/ 441107 w 1936774"/>
                          <a:gd name="connsiteY29" fmla="*/ 209550 h 1385322"/>
                          <a:gd name="connsiteX30" fmla="*/ 374432 w 1936774"/>
                          <a:gd name="connsiteY30" fmla="*/ 285750 h 1385322"/>
                          <a:gd name="connsiteX31" fmla="*/ 357287 w 1936774"/>
                          <a:gd name="connsiteY31" fmla="*/ 312428 h 1385322"/>
                          <a:gd name="connsiteX32" fmla="*/ 345857 w 1936774"/>
                          <a:gd name="connsiteY32" fmla="*/ 342900 h 1385322"/>
                          <a:gd name="connsiteX33" fmla="*/ 317282 w 1936774"/>
                          <a:gd name="connsiteY33" fmla="*/ 390525 h 1385322"/>
                          <a:gd name="connsiteX34" fmla="*/ 296327 w 1936774"/>
                          <a:gd name="connsiteY34" fmla="*/ 451545 h 1385322"/>
                          <a:gd name="connsiteX35" fmla="*/ 298232 w 1936774"/>
                          <a:gd name="connsiteY35" fmla="*/ 495300 h 1385322"/>
                          <a:gd name="connsiteX36" fmla="*/ 225406 w 1936774"/>
                          <a:gd name="connsiteY36" fmla="*/ 644629 h 1385322"/>
                          <a:gd name="connsiteX37" fmla="*/ 154518 w 1936774"/>
                          <a:gd name="connsiteY37" fmla="*/ 705949 h 1385322"/>
                          <a:gd name="connsiteX38" fmla="*/ 102168 w 1936774"/>
                          <a:gd name="connsiteY38" fmla="*/ 757199 h 1385322"/>
                          <a:gd name="connsiteX39" fmla="*/ 30727 w 1936774"/>
                          <a:gd name="connsiteY39" fmla="*/ 800745 h 1385322"/>
                          <a:gd name="connsiteX40" fmla="*/ 67197 w 1936774"/>
                          <a:gd name="connsiteY40" fmla="*/ 883625 h 1385322"/>
                          <a:gd name="connsiteX41" fmla="*/ 437297 w 1936774"/>
                          <a:gd name="connsiteY41" fmla="*/ 971550 h 1385322"/>
                          <a:gd name="connsiteX42" fmla="*/ 508717 w 1936774"/>
                          <a:gd name="connsiteY42" fmla="*/ 963361 h 1385322"/>
                          <a:gd name="connsiteX43" fmla="*/ 555909 w 1936774"/>
                          <a:gd name="connsiteY43" fmla="*/ 968937 h 1385322"/>
                          <a:gd name="connsiteX44" fmla="*/ 611067 w 1936774"/>
                          <a:gd name="connsiteY44" fmla="*/ 947585 h 1385322"/>
                          <a:gd name="connsiteX45" fmla="*/ 659466 w 1936774"/>
                          <a:gd name="connsiteY45" fmla="*/ 937310 h 1385322"/>
                          <a:gd name="connsiteX46" fmla="*/ 669707 w 1936774"/>
                          <a:gd name="connsiteY46" fmla="*/ 936915 h 1385322"/>
                          <a:gd name="connsiteX47" fmla="*/ 693699 w 1936774"/>
                          <a:gd name="connsiteY47" fmla="*/ 929280 h 1385322"/>
                          <a:gd name="connsiteX48" fmla="*/ 724565 w 1936774"/>
                          <a:gd name="connsiteY48" fmla="*/ 926602 h 1385322"/>
                          <a:gd name="connsiteX49" fmla="*/ 772111 w 1936774"/>
                          <a:gd name="connsiteY49" fmla="*/ 918103 h 1385322"/>
                          <a:gd name="connsiteX50" fmla="*/ 822107 w 1936774"/>
                          <a:gd name="connsiteY50" fmla="*/ 895350 h 1385322"/>
                          <a:gd name="connsiteX51" fmla="*/ 869732 w 1936774"/>
                          <a:gd name="connsiteY51" fmla="*/ 866775 h 1385322"/>
                          <a:gd name="connsiteX52" fmla="*/ 1058612 w 1936774"/>
                          <a:gd name="connsiteY52" fmla="*/ 904567 h 1385322"/>
                          <a:gd name="connsiteX53" fmla="*/ 1126907 w 1936774"/>
                          <a:gd name="connsiteY53" fmla="*/ 990600 h 1385322"/>
                          <a:gd name="connsiteX54" fmla="*/ 1126907 w 1936774"/>
                          <a:gd name="connsiteY54" fmla="*/ 1021110 h 1385322"/>
                          <a:gd name="connsiteX55" fmla="*/ 1142147 w 1936774"/>
                          <a:gd name="connsiteY55" fmla="*/ 1057275 h 1385322"/>
                          <a:gd name="connsiteX56" fmla="*/ 1198166 w 1936774"/>
                          <a:gd name="connsiteY56" fmla="*/ 1348565 h 1385322"/>
                          <a:gd name="connsiteX57" fmla="*/ 1231682 w 1936774"/>
                          <a:gd name="connsiteY57" fmla="*/ 1019175 h 1385322"/>
                          <a:gd name="connsiteX58" fmla="*/ 1212632 w 1936774"/>
                          <a:gd name="connsiteY58" fmla="*/ 990600 h 1385322"/>
                          <a:gd name="connsiteX59" fmla="*/ 1231682 w 1936774"/>
                          <a:gd name="connsiteY59" fmla="*/ 1047750 h 1385322"/>
                          <a:gd name="connsiteX60" fmla="*/ 1285022 w 1936774"/>
                          <a:gd name="connsiteY60" fmla="*/ 1173161 h 1385322"/>
                          <a:gd name="connsiteX61" fmla="*/ 1353215 w 1936774"/>
                          <a:gd name="connsiteY61" fmla="*/ 1384966 h 1385322"/>
                          <a:gd name="connsiteX62" fmla="*/ 1338390 w 1936774"/>
                          <a:gd name="connsiteY62" fmla="*/ 1110089 h 1385322"/>
                          <a:gd name="connsiteX63" fmla="*/ 1338235 w 1936774"/>
                          <a:gd name="connsiteY63" fmla="*/ 981075 h 1385322"/>
                          <a:gd name="connsiteX64" fmla="*/ 1411725 w 1936774"/>
                          <a:gd name="connsiteY64" fmla="*/ 1034743 h 1385322"/>
                          <a:gd name="connsiteX65" fmla="*/ 1492207 w 1936774"/>
                          <a:gd name="connsiteY65" fmla="*/ 1018882 h 1385322"/>
                          <a:gd name="connsiteX66" fmla="*/ 1586279 w 1936774"/>
                          <a:gd name="connsiteY66" fmla="*/ 977473 h 1385322"/>
                          <a:gd name="connsiteX67" fmla="*/ 1591734 w 1936774"/>
                          <a:gd name="connsiteY67" fmla="*/ 990599 h 1385322"/>
                          <a:gd name="connsiteX68" fmla="*/ 1727841 w 1936774"/>
                          <a:gd name="connsiteY68" fmla="*/ 915501 h 1385322"/>
                          <a:gd name="connsiteX69" fmla="*/ 1797882 w 1936774"/>
                          <a:gd name="connsiteY69" fmla="*/ 840483 h 1385322"/>
                          <a:gd name="connsiteX70" fmla="*/ 1812707 w 1936774"/>
                          <a:gd name="connsiteY70" fmla="*/ 828675 h 1385322"/>
                          <a:gd name="connsiteX71" fmla="*/ 1850807 w 1936774"/>
                          <a:gd name="connsiteY71" fmla="*/ 771525 h 1385322"/>
                          <a:gd name="connsiteX72" fmla="*/ 1869857 w 1936774"/>
                          <a:gd name="connsiteY72" fmla="*/ 742950 h 1385322"/>
                          <a:gd name="connsiteX73" fmla="*/ 1879382 w 1936774"/>
                          <a:gd name="connsiteY73" fmla="*/ 704850 h 1385322"/>
                          <a:gd name="connsiteX74" fmla="*/ 1860332 w 1936774"/>
                          <a:gd name="connsiteY74" fmla="*/ 466725 h 1385322"/>
                          <a:gd name="connsiteX75" fmla="*/ 1850807 w 1936774"/>
                          <a:gd name="connsiteY75" fmla="*/ 438150 h 1385322"/>
                          <a:gd name="connsiteX76" fmla="*/ 1833662 w 1936774"/>
                          <a:gd name="connsiteY76" fmla="*/ 401947 h 1385322"/>
                          <a:gd name="connsiteX77" fmla="*/ 1812707 w 1936774"/>
                          <a:gd name="connsiteY77" fmla="*/ 371475 h 1385322"/>
                          <a:gd name="connsiteX78" fmla="*/ 1812707 w 1936774"/>
                          <a:gd name="connsiteY78" fmla="*/ 190500 h 1385322"/>
                          <a:gd name="connsiteX79" fmla="*/ 1831757 w 1936774"/>
                          <a:gd name="connsiteY79" fmla="*/ 161925 h 1385322"/>
                          <a:gd name="connsiteX80" fmla="*/ 1860332 w 1936774"/>
                          <a:gd name="connsiteY80" fmla="*/ 142875 h 1385322"/>
                          <a:gd name="connsiteX81" fmla="*/ 1898432 w 1936774"/>
                          <a:gd name="connsiteY81" fmla="*/ 114300 h 1385322"/>
                          <a:gd name="connsiteX82" fmla="*/ 1936532 w 1936774"/>
                          <a:gd name="connsiteY82" fmla="*/ 95250 h 1385322"/>
                          <a:gd name="connsiteX83" fmla="*/ 1888907 w 1936774"/>
                          <a:gd name="connsiteY83" fmla="*/ 51457 h 1385322"/>
                          <a:gd name="connsiteX0" fmla="*/ 1888907 w 1936774"/>
                          <a:gd name="connsiteY0" fmla="*/ 51457 h 1385322"/>
                          <a:gd name="connsiteX1" fmla="*/ 1898432 w 1936774"/>
                          <a:gd name="connsiteY1" fmla="*/ 57150 h 1385322"/>
                          <a:gd name="connsiteX2" fmla="*/ 1822232 w 1936774"/>
                          <a:gd name="connsiteY2" fmla="*/ 9562 h 1385322"/>
                          <a:gd name="connsiteX3" fmla="*/ 1755557 w 1936774"/>
                          <a:gd name="connsiteY3" fmla="*/ 0 h 1385322"/>
                          <a:gd name="connsiteX4" fmla="*/ 1707932 w 1936774"/>
                          <a:gd name="connsiteY4" fmla="*/ 9525 h 1385322"/>
                          <a:gd name="connsiteX5" fmla="*/ 1679357 w 1936774"/>
                          <a:gd name="connsiteY5" fmla="*/ 38100 h 1385322"/>
                          <a:gd name="connsiteX6" fmla="*/ 1648877 w 1936774"/>
                          <a:gd name="connsiteY6" fmla="*/ 74378 h 1385322"/>
                          <a:gd name="connsiteX7" fmla="*/ 1622207 w 1936774"/>
                          <a:gd name="connsiteY7" fmla="*/ 104775 h 1385322"/>
                          <a:gd name="connsiteX8" fmla="*/ 1612682 w 1936774"/>
                          <a:gd name="connsiteY8" fmla="*/ 142875 h 1385322"/>
                          <a:gd name="connsiteX9" fmla="*/ 1593632 w 1936774"/>
                          <a:gd name="connsiteY9" fmla="*/ 171450 h 1385322"/>
                          <a:gd name="connsiteX10" fmla="*/ 1565057 w 1936774"/>
                          <a:gd name="connsiteY10" fmla="*/ 219075 h 1385322"/>
                          <a:gd name="connsiteX11" fmla="*/ 1547912 w 1936774"/>
                          <a:gd name="connsiteY11" fmla="*/ 236265 h 1385322"/>
                          <a:gd name="connsiteX12" fmla="*/ 1517432 w 1936774"/>
                          <a:gd name="connsiteY12" fmla="*/ 276225 h 1385322"/>
                          <a:gd name="connsiteX13" fmla="*/ 1441232 w 1936774"/>
                          <a:gd name="connsiteY13" fmla="*/ 361950 h 1385322"/>
                          <a:gd name="connsiteX14" fmla="*/ 1412657 w 1936774"/>
                          <a:gd name="connsiteY14" fmla="*/ 371475 h 1385322"/>
                          <a:gd name="connsiteX15" fmla="*/ 1355507 w 1936774"/>
                          <a:gd name="connsiteY15" fmla="*/ 409575 h 1385322"/>
                          <a:gd name="connsiteX16" fmla="*/ 1326932 w 1936774"/>
                          <a:gd name="connsiteY16" fmla="*/ 428625 h 1385322"/>
                          <a:gd name="connsiteX17" fmla="*/ 1222157 w 1936774"/>
                          <a:gd name="connsiteY17" fmla="*/ 466725 h 1385322"/>
                          <a:gd name="connsiteX18" fmla="*/ 943916 w 1936774"/>
                          <a:gd name="connsiteY18" fmla="*/ 438303 h 1385322"/>
                          <a:gd name="connsiteX19" fmla="*/ 898291 w 1936774"/>
                          <a:gd name="connsiteY19" fmla="*/ 419323 h 1385322"/>
                          <a:gd name="connsiteX20" fmla="*/ 843014 w 1936774"/>
                          <a:gd name="connsiteY20" fmla="*/ 390680 h 1385322"/>
                          <a:gd name="connsiteX21" fmla="*/ 793532 w 1936774"/>
                          <a:gd name="connsiteY21" fmla="*/ 371475 h 1385322"/>
                          <a:gd name="connsiteX22" fmla="*/ 799184 w 1936774"/>
                          <a:gd name="connsiteY22" fmla="*/ 331562 h 1385322"/>
                          <a:gd name="connsiteX23" fmla="*/ 764957 w 1936774"/>
                          <a:gd name="connsiteY23" fmla="*/ 304800 h 1385322"/>
                          <a:gd name="connsiteX24" fmla="*/ 707807 w 1936774"/>
                          <a:gd name="connsiteY24" fmla="*/ 228600 h 1385322"/>
                          <a:gd name="connsiteX25" fmla="*/ 679232 w 1936774"/>
                          <a:gd name="connsiteY25" fmla="*/ 219075 h 1385322"/>
                          <a:gd name="connsiteX26" fmla="*/ 650657 w 1936774"/>
                          <a:gd name="connsiteY26" fmla="*/ 161925 h 1385322"/>
                          <a:gd name="connsiteX27" fmla="*/ 633465 w 1936774"/>
                          <a:gd name="connsiteY27" fmla="*/ 110828 h 1385322"/>
                          <a:gd name="connsiteX28" fmla="*/ 612289 w 1936774"/>
                          <a:gd name="connsiteY28" fmla="*/ 37132 h 1385322"/>
                          <a:gd name="connsiteX29" fmla="*/ 441107 w 1936774"/>
                          <a:gd name="connsiteY29" fmla="*/ 209550 h 1385322"/>
                          <a:gd name="connsiteX30" fmla="*/ 374432 w 1936774"/>
                          <a:gd name="connsiteY30" fmla="*/ 285750 h 1385322"/>
                          <a:gd name="connsiteX31" fmla="*/ 357287 w 1936774"/>
                          <a:gd name="connsiteY31" fmla="*/ 312428 h 1385322"/>
                          <a:gd name="connsiteX32" fmla="*/ 345857 w 1936774"/>
                          <a:gd name="connsiteY32" fmla="*/ 342900 h 1385322"/>
                          <a:gd name="connsiteX33" fmla="*/ 317282 w 1936774"/>
                          <a:gd name="connsiteY33" fmla="*/ 390525 h 1385322"/>
                          <a:gd name="connsiteX34" fmla="*/ 296327 w 1936774"/>
                          <a:gd name="connsiteY34" fmla="*/ 451545 h 1385322"/>
                          <a:gd name="connsiteX35" fmla="*/ 298232 w 1936774"/>
                          <a:gd name="connsiteY35" fmla="*/ 495300 h 1385322"/>
                          <a:gd name="connsiteX36" fmla="*/ 225406 w 1936774"/>
                          <a:gd name="connsiteY36" fmla="*/ 644629 h 1385322"/>
                          <a:gd name="connsiteX37" fmla="*/ 154518 w 1936774"/>
                          <a:gd name="connsiteY37" fmla="*/ 705949 h 1385322"/>
                          <a:gd name="connsiteX38" fmla="*/ 102168 w 1936774"/>
                          <a:gd name="connsiteY38" fmla="*/ 757199 h 1385322"/>
                          <a:gd name="connsiteX39" fmla="*/ 30727 w 1936774"/>
                          <a:gd name="connsiteY39" fmla="*/ 800745 h 1385322"/>
                          <a:gd name="connsiteX40" fmla="*/ 67197 w 1936774"/>
                          <a:gd name="connsiteY40" fmla="*/ 883625 h 1385322"/>
                          <a:gd name="connsiteX41" fmla="*/ 437297 w 1936774"/>
                          <a:gd name="connsiteY41" fmla="*/ 971550 h 1385322"/>
                          <a:gd name="connsiteX42" fmla="*/ 508717 w 1936774"/>
                          <a:gd name="connsiteY42" fmla="*/ 963361 h 1385322"/>
                          <a:gd name="connsiteX43" fmla="*/ 555909 w 1936774"/>
                          <a:gd name="connsiteY43" fmla="*/ 968937 h 1385322"/>
                          <a:gd name="connsiteX44" fmla="*/ 611067 w 1936774"/>
                          <a:gd name="connsiteY44" fmla="*/ 947585 h 1385322"/>
                          <a:gd name="connsiteX45" fmla="*/ 659466 w 1936774"/>
                          <a:gd name="connsiteY45" fmla="*/ 937310 h 1385322"/>
                          <a:gd name="connsiteX46" fmla="*/ 669707 w 1936774"/>
                          <a:gd name="connsiteY46" fmla="*/ 936915 h 1385322"/>
                          <a:gd name="connsiteX47" fmla="*/ 693699 w 1936774"/>
                          <a:gd name="connsiteY47" fmla="*/ 929280 h 1385322"/>
                          <a:gd name="connsiteX48" fmla="*/ 724565 w 1936774"/>
                          <a:gd name="connsiteY48" fmla="*/ 926602 h 1385322"/>
                          <a:gd name="connsiteX49" fmla="*/ 772111 w 1936774"/>
                          <a:gd name="connsiteY49" fmla="*/ 918103 h 1385322"/>
                          <a:gd name="connsiteX50" fmla="*/ 822107 w 1936774"/>
                          <a:gd name="connsiteY50" fmla="*/ 895350 h 1385322"/>
                          <a:gd name="connsiteX51" fmla="*/ 869732 w 1936774"/>
                          <a:gd name="connsiteY51" fmla="*/ 866775 h 1385322"/>
                          <a:gd name="connsiteX52" fmla="*/ 1058612 w 1936774"/>
                          <a:gd name="connsiteY52" fmla="*/ 904567 h 1385322"/>
                          <a:gd name="connsiteX53" fmla="*/ 1126907 w 1936774"/>
                          <a:gd name="connsiteY53" fmla="*/ 990600 h 1385322"/>
                          <a:gd name="connsiteX54" fmla="*/ 1126907 w 1936774"/>
                          <a:gd name="connsiteY54" fmla="*/ 1021110 h 1385322"/>
                          <a:gd name="connsiteX55" fmla="*/ 1142147 w 1936774"/>
                          <a:gd name="connsiteY55" fmla="*/ 1057275 h 1385322"/>
                          <a:gd name="connsiteX56" fmla="*/ 1198166 w 1936774"/>
                          <a:gd name="connsiteY56" fmla="*/ 1348565 h 1385322"/>
                          <a:gd name="connsiteX57" fmla="*/ 1231682 w 1936774"/>
                          <a:gd name="connsiteY57" fmla="*/ 1019175 h 1385322"/>
                          <a:gd name="connsiteX58" fmla="*/ 1212632 w 1936774"/>
                          <a:gd name="connsiteY58" fmla="*/ 990600 h 1385322"/>
                          <a:gd name="connsiteX59" fmla="*/ 1231682 w 1936774"/>
                          <a:gd name="connsiteY59" fmla="*/ 1047750 h 1385322"/>
                          <a:gd name="connsiteX60" fmla="*/ 1285022 w 1936774"/>
                          <a:gd name="connsiteY60" fmla="*/ 1173161 h 1385322"/>
                          <a:gd name="connsiteX61" fmla="*/ 1353215 w 1936774"/>
                          <a:gd name="connsiteY61" fmla="*/ 1384966 h 1385322"/>
                          <a:gd name="connsiteX62" fmla="*/ 1338390 w 1936774"/>
                          <a:gd name="connsiteY62" fmla="*/ 1110089 h 1385322"/>
                          <a:gd name="connsiteX63" fmla="*/ 1338235 w 1936774"/>
                          <a:gd name="connsiteY63" fmla="*/ 981075 h 1385322"/>
                          <a:gd name="connsiteX64" fmla="*/ 1411725 w 1936774"/>
                          <a:gd name="connsiteY64" fmla="*/ 1034743 h 1385322"/>
                          <a:gd name="connsiteX65" fmla="*/ 1492207 w 1936774"/>
                          <a:gd name="connsiteY65" fmla="*/ 1018882 h 1385322"/>
                          <a:gd name="connsiteX66" fmla="*/ 1574897 w 1936774"/>
                          <a:gd name="connsiteY66" fmla="*/ 996369 h 1385322"/>
                          <a:gd name="connsiteX67" fmla="*/ 1591734 w 1936774"/>
                          <a:gd name="connsiteY67" fmla="*/ 990599 h 1385322"/>
                          <a:gd name="connsiteX68" fmla="*/ 1727841 w 1936774"/>
                          <a:gd name="connsiteY68" fmla="*/ 915501 h 1385322"/>
                          <a:gd name="connsiteX69" fmla="*/ 1797882 w 1936774"/>
                          <a:gd name="connsiteY69" fmla="*/ 840483 h 1385322"/>
                          <a:gd name="connsiteX70" fmla="*/ 1812707 w 1936774"/>
                          <a:gd name="connsiteY70" fmla="*/ 828675 h 1385322"/>
                          <a:gd name="connsiteX71" fmla="*/ 1850807 w 1936774"/>
                          <a:gd name="connsiteY71" fmla="*/ 771525 h 1385322"/>
                          <a:gd name="connsiteX72" fmla="*/ 1869857 w 1936774"/>
                          <a:gd name="connsiteY72" fmla="*/ 742950 h 1385322"/>
                          <a:gd name="connsiteX73" fmla="*/ 1879382 w 1936774"/>
                          <a:gd name="connsiteY73" fmla="*/ 704850 h 1385322"/>
                          <a:gd name="connsiteX74" fmla="*/ 1860332 w 1936774"/>
                          <a:gd name="connsiteY74" fmla="*/ 466725 h 1385322"/>
                          <a:gd name="connsiteX75" fmla="*/ 1850807 w 1936774"/>
                          <a:gd name="connsiteY75" fmla="*/ 438150 h 1385322"/>
                          <a:gd name="connsiteX76" fmla="*/ 1833662 w 1936774"/>
                          <a:gd name="connsiteY76" fmla="*/ 401947 h 1385322"/>
                          <a:gd name="connsiteX77" fmla="*/ 1812707 w 1936774"/>
                          <a:gd name="connsiteY77" fmla="*/ 371475 h 1385322"/>
                          <a:gd name="connsiteX78" fmla="*/ 1812707 w 1936774"/>
                          <a:gd name="connsiteY78" fmla="*/ 190500 h 1385322"/>
                          <a:gd name="connsiteX79" fmla="*/ 1831757 w 1936774"/>
                          <a:gd name="connsiteY79" fmla="*/ 161925 h 1385322"/>
                          <a:gd name="connsiteX80" fmla="*/ 1860332 w 1936774"/>
                          <a:gd name="connsiteY80" fmla="*/ 142875 h 1385322"/>
                          <a:gd name="connsiteX81" fmla="*/ 1898432 w 1936774"/>
                          <a:gd name="connsiteY81" fmla="*/ 114300 h 1385322"/>
                          <a:gd name="connsiteX82" fmla="*/ 1936532 w 1936774"/>
                          <a:gd name="connsiteY82" fmla="*/ 95250 h 1385322"/>
                          <a:gd name="connsiteX83" fmla="*/ 1888907 w 1936774"/>
                          <a:gd name="connsiteY83" fmla="*/ 51457 h 1385322"/>
                          <a:gd name="connsiteX0" fmla="*/ 1888907 w 1936774"/>
                          <a:gd name="connsiteY0" fmla="*/ 51457 h 1385322"/>
                          <a:gd name="connsiteX1" fmla="*/ 1898432 w 1936774"/>
                          <a:gd name="connsiteY1" fmla="*/ 57150 h 1385322"/>
                          <a:gd name="connsiteX2" fmla="*/ 1822232 w 1936774"/>
                          <a:gd name="connsiteY2" fmla="*/ 9562 h 1385322"/>
                          <a:gd name="connsiteX3" fmla="*/ 1755557 w 1936774"/>
                          <a:gd name="connsiteY3" fmla="*/ 0 h 1385322"/>
                          <a:gd name="connsiteX4" fmla="*/ 1707932 w 1936774"/>
                          <a:gd name="connsiteY4" fmla="*/ 9525 h 1385322"/>
                          <a:gd name="connsiteX5" fmla="*/ 1679357 w 1936774"/>
                          <a:gd name="connsiteY5" fmla="*/ 38100 h 1385322"/>
                          <a:gd name="connsiteX6" fmla="*/ 1648877 w 1936774"/>
                          <a:gd name="connsiteY6" fmla="*/ 74378 h 1385322"/>
                          <a:gd name="connsiteX7" fmla="*/ 1622207 w 1936774"/>
                          <a:gd name="connsiteY7" fmla="*/ 104775 h 1385322"/>
                          <a:gd name="connsiteX8" fmla="*/ 1612682 w 1936774"/>
                          <a:gd name="connsiteY8" fmla="*/ 142875 h 1385322"/>
                          <a:gd name="connsiteX9" fmla="*/ 1593632 w 1936774"/>
                          <a:gd name="connsiteY9" fmla="*/ 171450 h 1385322"/>
                          <a:gd name="connsiteX10" fmla="*/ 1565057 w 1936774"/>
                          <a:gd name="connsiteY10" fmla="*/ 219075 h 1385322"/>
                          <a:gd name="connsiteX11" fmla="*/ 1547912 w 1936774"/>
                          <a:gd name="connsiteY11" fmla="*/ 236265 h 1385322"/>
                          <a:gd name="connsiteX12" fmla="*/ 1517432 w 1936774"/>
                          <a:gd name="connsiteY12" fmla="*/ 276225 h 1385322"/>
                          <a:gd name="connsiteX13" fmla="*/ 1441232 w 1936774"/>
                          <a:gd name="connsiteY13" fmla="*/ 361950 h 1385322"/>
                          <a:gd name="connsiteX14" fmla="*/ 1412657 w 1936774"/>
                          <a:gd name="connsiteY14" fmla="*/ 371475 h 1385322"/>
                          <a:gd name="connsiteX15" fmla="*/ 1355507 w 1936774"/>
                          <a:gd name="connsiteY15" fmla="*/ 409575 h 1385322"/>
                          <a:gd name="connsiteX16" fmla="*/ 1326932 w 1936774"/>
                          <a:gd name="connsiteY16" fmla="*/ 428625 h 1385322"/>
                          <a:gd name="connsiteX17" fmla="*/ 1222157 w 1936774"/>
                          <a:gd name="connsiteY17" fmla="*/ 466725 h 1385322"/>
                          <a:gd name="connsiteX18" fmla="*/ 943916 w 1936774"/>
                          <a:gd name="connsiteY18" fmla="*/ 438303 h 1385322"/>
                          <a:gd name="connsiteX19" fmla="*/ 898291 w 1936774"/>
                          <a:gd name="connsiteY19" fmla="*/ 419323 h 1385322"/>
                          <a:gd name="connsiteX20" fmla="*/ 843014 w 1936774"/>
                          <a:gd name="connsiteY20" fmla="*/ 390680 h 1385322"/>
                          <a:gd name="connsiteX21" fmla="*/ 793532 w 1936774"/>
                          <a:gd name="connsiteY21" fmla="*/ 371475 h 1385322"/>
                          <a:gd name="connsiteX22" fmla="*/ 799184 w 1936774"/>
                          <a:gd name="connsiteY22" fmla="*/ 331562 h 1385322"/>
                          <a:gd name="connsiteX23" fmla="*/ 764957 w 1936774"/>
                          <a:gd name="connsiteY23" fmla="*/ 304800 h 1385322"/>
                          <a:gd name="connsiteX24" fmla="*/ 707807 w 1936774"/>
                          <a:gd name="connsiteY24" fmla="*/ 228600 h 1385322"/>
                          <a:gd name="connsiteX25" fmla="*/ 679232 w 1936774"/>
                          <a:gd name="connsiteY25" fmla="*/ 219075 h 1385322"/>
                          <a:gd name="connsiteX26" fmla="*/ 650657 w 1936774"/>
                          <a:gd name="connsiteY26" fmla="*/ 161925 h 1385322"/>
                          <a:gd name="connsiteX27" fmla="*/ 633465 w 1936774"/>
                          <a:gd name="connsiteY27" fmla="*/ 110828 h 1385322"/>
                          <a:gd name="connsiteX28" fmla="*/ 612289 w 1936774"/>
                          <a:gd name="connsiteY28" fmla="*/ 37132 h 1385322"/>
                          <a:gd name="connsiteX29" fmla="*/ 441107 w 1936774"/>
                          <a:gd name="connsiteY29" fmla="*/ 209550 h 1385322"/>
                          <a:gd name="connsiteX30" fmla="*/ 374432 w 1936774"/>
                          <a:gd name="connsiteY30" fmla="*/ 285750 h 1385322"/>
                          <a:gd name="connsiteX31" fmla="*/ 357287 w 1936774"/>
                          <a:gd name="connsiteY31" fmla="*/ 312428 h 1385322"/>
                          <a:gd name="connsiteX32" fmla="*/ 345857 w 1936774"/>
                          <a:gd name="connsiteY32" fmla="*/ 342900 h 1385322"/>
                          <a:gd name="connsiteX33" fmla="*/ 317282 w 1936774"/>
                          <a:gd name="connsiteY33" fmla="*/ 390525 h 1385322"/>
                          <a:gd name="connsiteX34" fmla="*/ 296327 w 1936774"/>
                          <a:gd name="connsiteY34" fmla="*/ 451545 h 1385322"/>
                          <a:gd name="connsiteX35" fmla="*/ 298232 w 1936774"/>
                          <a:gd name="connsiteY35" fmla="*/ 495300 h 1385322"/>
                          <a:gd name="connsiteX36" fmla="*/ 225406 w 1936774"/>
                          <a:gd name="connsiteY36" fmla="*/ 644629 h 1385322"/>
                          <a:gd name="connsiteX37" fmla="*/ 154518 w 1936774"/>
                          <a:gd name="connsiteY37" fmla="*/ 705949 h 1385322"/>
                          <a:gd name="connsiteX38" fmla="*/ 102168 w 1936774"/>
                          <a:gd name="connsiteY38" fmla="*/ 757199 h 1385322"/>
                          <a:gd name="connsiteX39" fmla="*/ 30727 w 1936774"/>
                          <a:gd name="connsiteY39" fmla="*/ 800745 h 1385322"/>
                          <a:gd name="connsiteX40" fmla="*/ 67197 w 1936774"/>
                          <a:gd name="connsiteY40" fmla="*/ 883625 h 1385322"/>
                          <a:gd name="connsiteX41" fmla="*/ 437297 w 1936774"/>
                          <a:gd name="connsiteY41" fmla="*/ 971550 h 1385322"/>
                          <a:gd name="connsiteX42" fmla="*/ 508717 w 1936774"/>
                          <a:gd name="connsiteY42" fmla="*/ 963361 h 1385322"/>
                          <a:gd name="connsiteX43" fmla="*/ 555909 w 1936774"/>
                          <a:gd name="connsiteY43" fmla="*/ 968937 h 1385322"/>
                          <a:gd name="connsiteX44" fmla="*/ 611067 w 1936774"/>
                          <a:gd name="connsiteY44" fmla="*/ 947585 h 1385322"/>
                          <a:gd name="connsiteX45" fmla="*/ 659466 w 1936774"/>
                          <a:gd name="connsiteY45" fmla="*/ 937310 h 1385322"/>
                          <a:gd name="connsiteX46" fmla="*/ 669707 w 1936774"/>
                          <a:gd name="connsiteY46" fmla="*/ 936915 h 1385322"/>
                          <a:gd name="connsiteX47" fmla="*/ 693699 w 1936774"/>
                          <a:gd name="connsiteY47" fmla="*/ 929280 h 1385322"/>
                          <a:gd name="connsiteX48" fmla="*/ 724565 w 1936774"/>
                          <a:gd name="connsiteY48" fmla="*/ 926602 h 1385322"/>
                          <a:gd name="connsiteX49" fmla="*/ 772111 w 1936774"/>
                          <a:gd name="connsiteY49" fmla="*/ 918103 h 1385322"/>
                          <a:gd name="connsiteX50" fmla="*/ 822107 w 1936774"/>
                          <a:gd name="connsiteY50" fmla="*/ 895350 h 1385322"/>
                          <a:gd name="connsiteX51" fmla="*/ 869732 w 1936774"/>
                          <a:gd name="connsiteY51" fmla="*/ 866775 h 1385322"/>
                          <a:gd name="connsiteX52" fmla="*/ 1058612 w 1936774"/>
                          <a:gd name="connsiteY52" fmla="*/ 904567 h 1385322"/>
                          <a:gd name="connsiteX53" fmla="*/ 1126907 w 1936774"/>
                          <a:gd name="connsiteY53" fmla="*/ 990600 h 1385322"/>
                          <a:gd name="connsiteX54" fmla="*/ 1126907 w 1936774"/>
                          <a:gd name="connsiteY54" fmla="*/ 1021110 h 1385322"/>
                          <a:gd name="connsiteX55" fmla="*/ 1142147 w 1936774"/>
                          <a:gd name="connsiteY55" fmla="*/ 1057275 h 1385322"/>
                          <a:gd name="connsiteX56" fmla="*/ 1198166 w 1936774"/>
                          <a:gd name="connsiteY56" fmla="*/ 1348565 h 1385322"/>
                          <a:gd name="connsiteX57" fmla="*/ 1231682 w 1936774"/>
                          <a:gd name="connsiteY57" fmla="*/ 1019175 h 1385322"/>
                          <a:gd name="connsiteX58" fmla="*/ 1212632 w 1936774"/>
                          <a:gd name="connsiteY58" fmla="*/ 990600 h 1385322"/>
                          <a:gd name="connsiteX59" fmla="*/ 1231682 w 1936774"/>
                          <a:gd name="connsiteY59" fmla="*/ 1047750 h 1385322"/>
                          <a:gd name="connsiteX60" fmla="*/ 1285022 w 1936774"/>
                          <a:gd name="connsiteY60" fmla="*/ 1173161 h 1385322"/>
                          <a:gd name="connsiteX61" fmla="*/ 1353215 w 1936774"/>
                          <a:gd name="connsiteY61" fmla="*/ 1384966 h 1385322"/>
                          <a:gd name="connsiteX62" fmla="*/ 1338390 w 1936774"/>
                          <a:gd name="connsiteY62" fmla="*/ 1110089 h 1385322"/>
                          <a:gd name="connsiteX63" fmla="*/ 1338235 w 1936774"/>
                          <a:gd name="connsiteY63" fmla="*/ 981075 h 1385322"/>
                          <a:gd name="connsiteX64" fmla="*/ 1419313 w 1936774"/>
                          <a:gd name="connsiteY64" fmla="*/ 1015847 h 1385322"/>
                          <a:gd name="connsiteX65" fmla="*/ 1492207 w 1936774"/>
                          <a:gd name="connsiteY65" fmla="*/ 1018882 h 1385322"/>
                          <a:gd name="connsiteX66" fmla="*/ 1574897 w 1936774"/>
                          <a:gd name="connsiteY66" fmla="*/ 996369 h 1385322"/>
                          <a:gd name="connsiteX67" fmla="*/ 1591734 w 1936774"/>
                          <a:gd name="connsiteY67" fmla="*/ 990599 h 1385322"/>
                          <a:gd name="connsiteX68" fmla="*/ 1727841 w 1936774"/>
                          <a:gd name="connsiteY68" fmla="*/ 915501 h 1385322"/>
                          <a:gd name="connsiteX69" fmla="*/ 1797882 w 1936774"/>
                          <a:gd name="connsiteY69" fmla="*/ 840483 h 1385322"/>
                          <a:gd name="connsiteX70" fmla="*/ 1812707 w 1936774"/>
                          <a:gd name="connsiteY70" fmla="*/ 828675 h 1385322"/>
                          <a:gd name="connsiteX71" fmla="*/ 1850807 w 1936774"/>
                          <a:gd name="connsiteY71" fmla="*/ 771525 h 1385322"/>
                          <a:gd name="connsiteX72" fmla="*/ 1869857 w 1936774"/>
                          <a:gd name="connsiteY72" fmla="*/ 742950 h 1385322"/>
                          <a:gd name="connsiteX73" fmla="*/ 1879382 w 1936774"/>
                          <a:gd name="connsiteY73" fmla="*/ 704850 h 1385322"/>
                          <a:gd name="connsiteX74" fmla="*/ 1860332 w 1936774"/>
                          <a:gd name="connsiteY74" fmla="*/ 466725 h 1385322"/>
                          <a:gd name="connsiteX75" fmla="*/ 1850807 w 1936774"/>
                          <a:gd name="connsiteY75" fmla="*/ 438150 h 1385322"/>
                          <a:gd name="connsiteX76" fmla="*/ 1833662 w 1936774"/>
                          <a:gd name="connsiteY76" fmla="*/ 401947 h 1385322"/>
                          <a:gd name="connsiteX77" fmla="*/ 1812707 w 1936774"/>
                          <a:gd name="connsiteY77" fmla="*/ 371475 h 1385322"/>
                          <a:gd name="connsiteX78" fmla="*/ 1812707 w 1936774"/>
                          <a:gd name="connsiteY78" fmla="*/ 190500 h 1385322"/>
                          <a:gd name="connsiteX79" fmla="*/ 1831757 w 1936774"/>
                          <a:gd name="connsiteY79" fmla="*/ 161925 h 1385322"/>
                          <a:gd name="connsiteX80" fmla="*/ 1860332 w 1936774"/>
                          <a:gd name="connsiteY80" fmla="*/ 142875 h 1385322"/>
                          <a:gd name="connsiteX81" fmla="*/ 1898432 w 1936774"/>
                          <a:gd name="connsiteY81" fmla="*/ 114300 h 1385322"/>
                          <a:gd name="connsiteX82" fmla="*/ 1936532 w 1936774"/>
                          <a:gd name="connsiteY82" fmla="*/ 95250 h 1385322"/>
                          <a:gd name="connsiteX83" fmla="*/ 1888907 w 1936774"/>
                          <a:gd name="connsiteY83" fmla="*/ 51457 h 1385322"/>
                          <a:gd name="connsiteX0" fmla="*/ 1888907 w 1936774"/>
                          <a:gd name="connsiteY0" fmla="*/ 51457 h 1385322"/>
                          <a:gd name="connsiteX1" fmla="*/ 1898432 w 1936774"/>
                          <a:gd name="connsiteY1" fmla="*/ 57150 h 1385322"/>
                          <a:gd name="connsiteX2" fmla="*/ 1822232 w 1936774"/>
                          <a:gd name="connsiteY2" fmla="*/ 9562 h 1385322"/>
                          <a:gd name="connsiteX3" fmla="*/ 1755557 w 1936774"/>
                          <a:gd name="connsiteY3" fmla="*/ 0 h 1385322"/>
                          <a:gd name="connsiteX4" fmla="*/ 1707932 w 1936774"/>
                          <a:gd name="connsiteY4" fmla="*/ 9525 h 1385322"/>
                          <a:gd name="connsiteX5" fmla="*/ 1679357 w 1936774"/>
                          <a:gd name="connsiteY5" fmla="*/ 38100 h 1385322"/>
                          <a:gd name="connsiteX6" fmla="*/ 1648877 w 1936774"/>
                          <a:gd name="connsiteY6" fmla="*/ 74378 h 1385322"/>
                          <a:gd name="connsiteX7" fmla="*/ 1622207 w 1936774"/>
                          <a:gd name="connsiteY7" fmla="*/ 104775 h 1385322"/>
                          <a:gd name="connsiteX8" fmla="*/ 1612682 w 1936774"/>
                          <a:gd name="connsiteY8" fmla="*/ 142875 h 1385322"/>
                          <a:gd name="connsiteX9" fmla="*/ 1593632 w 1936774"/>
                          <a:gd name="connsiteY9" fmla="*/ 171450 h 1385322"/>
                          <a:gd name="connsiteX10" fmla="*/ 1565057 w 1936774"/>
                          <a:gd name="connsiteY10" fmla="*/ 219075 h 1385322"/>
                          <a:gd name="connsiteX11" fmla="*/ 1547912 w 1936774"/>
                          <a:gd name="connsiteY11" fmla="*/ 236265 h 1385322"/>
                          <a:gd name="connsiteX12" fmla="*/ 1517432 w 1936774"/>
                          <a:gd name="connsiteY12" fmla="*/ 276225 h 1385322"/>
                          <a:gd name="connsiteX13" fmla="*/ 1441232 w 1936774"/>
                          <a:gd name="connsiteY13" fmla="*/ 361950 h 1385322"/>
                          <a:gd name="connsiteX14" fmla="*/ 1412657 w 1936774"/>
                          <a:gd name="connsiteY14" fmla="*/ 371475 h 1385322"/>
                          <a:gd name="connsiteX15" fmla="*/ 1355507 w 1936774"/>
                          <a:gd name="connsiteY15" fmla="*/ 409575 h 1385322"/>
                          <a:gd name="connsiteX16" fmla="*/ 1326932 w 1936774"/>
                          <a:gd name="connsiteY16" fmla="*/ 428625 h 1385322"/>
                          <a:gd name="connsiteX17" fmla="*/ 1222157 w 1936774"/>
                          <a:gd name="connsiteY17" fmla="*/ 466725 h 1385322"/>
                          <a:gd name="connsiteX18" fmla="*/ 943916 w 1936774"/>
                          <a:gd name="connsiteY18" fmla="*/ 438303 h 1385322"/>
                          <a:gd name="connsiteX19" fmla="*/ 898291 w 1936774"/>
                          <a:gd name="connsiteY19" fmla="*/ 419323 h 1385322"/>
                          <a:gd name="connsiteX20" fmla="*/ 843014 w 1936774"/>
                          <a:gd name="connsiteY20" fmla="*/ 390680 h 1385322"/>
                          <a:gd name="connsiteX21" fmla="*/ 793532 w 1936774"/>
                          <a:gd name="connsiteY21" fmla="*/ 371475 h 1385322"/>
                          <a:gd name="connsiteX22" fmla="*/ 799184 w 1936774"/>
                          <a:gd name="connsiteY22" fmla="*/ 331562 h 1385322"/>
                          <a:gd name="connsiteX23" fmla="*/ 764957 w 1936774"/>
                          <a:gd name="connsiteY23" fmla="*/ 304800 h 1385322"/>
                          <a:gd name="connsiteX24" fmla="*/ 707807 w 1936774"/>
                          <a:gd name="connsiteY24" fmla="*/ 228600 h 1385322"/>
                          <a:gd name="connsiteX25" fmla="*/ 679232 w 1936774"/>
                          <a:gd name="connsiteY25" fmla="*/ 219075 h 1385322"/>
                          <a:gd name="connsiteX26" fmla="*/ 650657 w 1936774"/>
                          <a:gd name="connsiteY26" fmla="*/ 161925 h 1385322"/>
                          <a:gd name="connsiteX27" fmla="*/ 633465 w 1936774"/>
                          <a:gd name="connsiteY27" fmla="*/ 110828 h 1385322"/>
                          <a:gd name="connsiteX28" fmla="*/ 612289 w 1936774"/>
                          <a:gd name="connsiteY28" fmla="*/ 37132 h 1385322"/>
                          <a:gd name="connsiteX29" fmla="*/ 441107 w 1936774"/>
                          <a:gd name="connsiteY29" fmla="*/ 209550 h 1385322"/>
                          <a:gd name="connsiteX30" fmla="*/ 374432 w 1936774"/>
                          <a:gd name="connsiteY30" fmla="*/ 285750 h 1385322"/>
                          <a:gd name="connsiteX31" fmla="*/ 357287 w 1936774"/>
                          <a:gd name="connsiteY31" fmla="*/ 312428 h 1385322"/>
                          <a:gd name="connsiteX32" fmla="*/ 345857 w 1936774"/>
                          <a:gd name="connsiteY32" fmla="*/ 342900 h 1385322"/>
                          <a:gd name="connsiteX33" fmla="*/ 317282 w 1936774"/>
                          <a:gd name="connsiteY33" fmla="*/ 390525 h 1385322"/>
                          <a:gd name="connsiteX34" fmla="*/ 296327 w 1936774"/>
                          <a:gd name="connsiteY34" fmla="*/ 451545 h 1385322"/>
                          <a:gd name="connsiteX35" fmla="*/ 298232 w 1936774"/>
                          <a:gd name="connsiteY35" fmla="*/ 495300 h 1385322"/>
                          <a:gd name="connsiteX36" fmla="*/ 225406 w 1936774"/>
                          <a:gd name="connsiteY36" fmla="*/ 644629 h 1385322"/>
                          <a:gd name="connsiteX37" fmla="*/ 154518 w 1936774"/>
                          <a:gd name="connsiteY37" fmla="*/ 705949 h 1385322"/>
                          <a:gd name="connsiteX38" fmla="*/ 102168 w 1936774"/>
                          <a:gd name="connsiteY38" fmla="*/ 757199 h 1385322"/>
                          <a:gd name="connsiteX39" fmla="*/ 30727 w 1936774"/>
                          <a:gd name="connsiteY39" fmla="*/ 800745 h 1385322"/>
                          <a:gd name="connsiteX40" fmla="*/ 67197 w 1936774"/>
                          <a:gd name="connsiteY40" fmla="*/ 883625 h 1385322"/>
                          <a:gd name="connsiteX41" fmla="*/ 437297 w 1936774"/>
                          <a:gd name="connsiteY41" fmla="*/ 971550 h 1385322"/>
                          <a:gd name="connsiteX42" fmla="*/ 508717 w 1936774"/>
                          <a:gd name="connsiteY42" fmla="*/ 963361 h 1385322"/>
                          <a:gd name="connsiteX43" fmla="*/ 555909 w 1936774"/>
                          <a:gd name="connsiteY43" fmla="*/ 968937 h 1385322"/>
                          <a:gd name="connsiteX44" fmla="*/ 611067 w 1936774"/>
                          <a:gd name="connsiteY44" fmla="*/ 947585 h 1385322"/>
                          <a:gd name="connsiteX45" fmla="*/ 659466 w 1936774"/>
                          <a:gd name="connsiteY45" fmla="*/ 937310 h 1385322"/>
                          <a:gd name="connsiteX46" fmla="*/ 669707 w 1936774"/>
                          <a:gd name="connsiteY46" fmla="*/ 936915 h 1385322"/>
                          <a:gd name="connsiteX47" fmla="*/ 693699 w 1936774"/>
                          <a:gd name="connsiteY47" fmla="*/ 929280 h 1385322"/>
                          <a:gd name="connsiteX48" fmla="*/ 724565 w 1936774"/>
                          <a:gd name="connsiteY48" fmla="*/ 926602 h 1385322"/>
                          <a:gd name="connsiteX49" fmla="*/ 772111 w 1936774"/>
                          <a:gd name="connsiteY49" fmla="*/ 918103 h 1385322"/>
                          <a:gd name="connsiteX50" fmla="*/ 822107 w 1936774"/>
                          <a:gd name="connsiteY50" fmla="*/ 895350 h 1385322"/>
                          <a:gd name="connsiteX51" fmla="*/ 869732 w 1936774"/>
                          <a:gd name="connsiteY51" fmla="*/ 866775 h 1385322"/>
                          <a:gd name="connsiteX52" fmla="*/ 1037276 w 1936774"/>
                          <a:gd name="connsiteY52" fmla="*/ 910639 h 1385322"/>
                          <a:gd name="connsiteX53" fmla="*/ 1126907 w 1936774"/>
                          <a:gd name="connsiteY53" fmla="*/ 990600 h 1385322"/>
                          <a:gd name="connsiteX54" fmla="*/ 1126907 w 1936774"/>
                          <a:gd name="connsiteY54" fmla="*/ 1021110 h 1385322"/>
                          <a:gd name="connsiteX55" fmla="*/ 1142147 w 1936774"/>
                          <a:gd name="connsiteY55" fmla="*/ 1057275 h 1385322"/>
                          <a:gd name="connsiteX56" fmla="*/ 1198166 w 1936774"/>
                          <a:gd name="connsiteY56" fmla="*/ 1348565 h 1385322"/>
                          <a:gd name="connsiteX57" fmla="*/ 1231682 w 1936774"/>
                          <a:gd name="connsiteY57" fmla="*/ 1019175 h 1385322"/>
                          <a:gd name="connsiteX58" fmla="*/ 1212632 w 1936774"/>
                          <a:gd name="connsiteY58" fmla="*/ 990600 h 1385322"/>
                          <a:gd name="connsiteX59" fmla="*/ 1231682 w 1936774"/>
                          <a:gd name="connsiteY59" fmla="*/ 1047750 h 1385322"/>
                          <a:gd name="connsiteX60" fmla="*/ 1285022 w 1936774"/>
                          <a:gd name="connsiteY60" fmla="*/ 1173161 h 1385322"/>
                          <a:gd name="connsiteX61" fmla="*/ 1353215 w 1936774"/>
                          <a:gd name="connsiteY61" fmla="*/ 1384966 h 1385322"/>
                          <a:gd name="connsiteX62" fmla="*/ 1338390 w 1936774"/>
                          <a:gd name="connsiteY62" fmla="*/ 1110089 h 1385322"/>
                          <a:gd name="connsiteX63" fmla="*/ 1338235 w 1936774"/>
                          <a:gd name="connsiteY63" fmla="*/ 981075 h 1385322"/>
                          <a:gd name="connsiteX64" fmla="*/ 1419313 w 1936774"/>
                          <a:gd name="connsiteY64" fmla="*/ 1015847 h 1385322"/>
                          <a:gd name="connsiteX65" fmla="*/ 1492207 w 1936774"/>
                          <a:gd name="connsiteY65" fmla="*/ 1018882 h 1385322"/>
                          <a:gd name="connsiteX66" fmla="*/ 1574897 w 1936774"/>
                          <a:gd name="connsiteY66" fmla="*/ 996369 h 1385322"/>
                          <a:gd name="connsiteX67" fmla="*/ 1591734 w 1936774"/>
                          <a:gd name="connsiteY67" fmla="*/ 990599 h 1385322"/>
                          <a:gd name="connsiteX68" fmla="*/ 1727841 w 1936774"/>
                          <a:gd name="connsiteY68" fmla="*/ 915501 h 1385322"/>
                          <a:gd name="connsiteX69" fmla="*/ 1797882 w 1936774"/>
                          <a:gd name="connsiteY69" fmla="*/ 840483 h 1385322"/>
                          <a:gd name="connsiteX70" fmla="*/ 1812707 w 1936774"/>
                          <a:gd name="connsiteY70" fmla="*/ 828675 h 1385322"/>
                          <a:gd name="connsiteX71" fmla="*/ 1850807 w 1936774"/>
                          <a:gd name="connsiteY71" fmla="*/ 771525 h 1385322"/>
                          <a:gd name="connsiteX72" fmla="*/ 1869857 w 1936774"/>
                          <a:gd name="connsiteY72" fmla="*/ 742950 h 1385322"/>
                          <a:gd name="connsiteX73" fmla="*/ 1879382 w 1936774"/>
                          <a:gd name="connsiteY73" fmla="*/ 704850 h 1385322"/>
                          <a:gd name="connsiteX74" fmla="*/ 1860332 w 1936774"/>
                          <a:gd name="connsiteY74" fmla="*/ 466725 h 1385322"/>
                          <a:gd name="connsiteX75" fmla="*/ 1850807 w 1936774"/>
                          <a:gd name="connsiteY75" fmla="*/ 438150 h 1385322"/>
                          <a:gd name="connsiteX76" fmla="*/ 1833662 w 1936774"/>
                          <a:gd name="connsiteY76" fmla="*/ 401947 h 1385322"/>
                          <a:gd name="connsiteX77" fmla="*/ 1812707 w 1936774"/>
                          <a:gd name="connsiteY77" fmla="*/ 371475 h 1385322"/>
                          <a:gd name="connsiteX78" fmla="*/ 1812707 w 1936774"/>
                          <a:gd name="connsiteY78" fmla="*/ 190500 h 1385322"/>
                          <a:gd name="connsiteX79" fmla="*/ 1831757 w 1936774"/>
                          <a:gd name="connsiteY79" fmla="*/ 161925 h 1385322"/>
                          <a:gd name="connsiteX80" fmla="*/ 1860332 w 1936774"/>
                          <a:gd name="connsiteY80" fmla="*/ 142875 h 1385322"/>
                          <a:gd name="connsiteX81" fmla="*/ 1898432 w 1936774"/>
                          <a:gd name="connsiteY81" fmla="*/ 114300 h 1385322"/>
                          <a:gd name="connsiteX82" fmla="*/ 1936532 w 1936774"/>
                          <a:gd name="connsiteY82" fmla="*/ 95250 h 1385322"/>
                          <a:gd name="connsiteX83" fmla="*/ 1888907 w 1936774"/>
                          <a:gd name="connsiteY83" fmla="*/ 51457 h 1385322"/>
                          <a:gd name="connsiteX0" fmla="*/ 1888907 w 1936774"/>
                          <a:gd name="connsiteY0" fmla="*/ 51457 h 1385322"/>
                          <a:gd name="connsiteX1" fmla="*/ 1898432 w 1936774"/>
                          <a:gd name="connsiteY1" fmla="*/ 57150 h 1385322"/>
                          <a:gd name="connsiteX2" fmla="*/ 1822232 w 1936774"/>
                          <a:gd name="connsiteY2" fmla="*/ 9562 h 1385322"/>
                          <a:gd name="connsiteX3" fmla="*/ 1755557 w 1936774"/>
                          <a:gd name="connsiteY3" fmla="*/ 0 h 1385322"/>
                          <a:gd name="connsiteX4" fmla="*/ 1707932 w 1936774"/>
                          <a:gd name="connsiteY4" fmla="*/ 9525 h 1385322"/>
                          <a:gd name="connsiteX5" fmla="*/ 1679357 w 1936774"/>
                          <a:gd name="connsiteY5" fmla="*/ 38100 h 1385322"/>
                          <a:gd name="connsiteX6" fmla="*/ 1648877 w 1936774"/>
                          <a:gd name="connsiteY6" fmla="*/ 74378 h 1385322"/>
                          <a:gd name="connsiteX7" fmla="*/ 1622207 w 1936774"/>
                          <a:gd name="connsiteY7" fmla="*/ 104775 h 1385322"/>
                          <a:gd name="connsiteX8" fmla="*/ 1612682 w 1936774"/>
                          <a:gd name="connsiteY8" fmla="*/ 142875 h 1385322"/>
                          <a:gd name="connsiteX9" fmla="*/ 1593632 w 1936774"/>
                          <a:gd name="connsiteY9" fmla="*/ 171450 h 1385322"/>
                          <a:gd name="connsiteX10" fmla="*/ 1565057 w 1936774"/>
                          <a:gd name="connsiteY10" fmla="*/ 219075 h 1385322"/>
                          <a:gd name="connsiteX11" fmla="*/ 1547912 w 1936774"/>
                          <a:gd name="connsiteY11" fmla="*/ 236265 h 1385322"/>
                          <a:gd name="connsiteX12" fmla="*/ 1517432 w 1936774"/>
                          <a:gd name="connsiteY12" fmla="*/ 276225 h 1385322"/>
                          <a:gd name="connsiteX13" fmla="*/ 1441232 w 1936774"/>
                          <a:gd name="connsiteY13" fmla="*/ 361950 h 1385322"/>
                          <a:gd name="connsiteX14" fmla="*/ 1412657 w 1936774"/>
                          <a:gd name="connsiteY14" fmla="*/ 371475 h 1385322"/>
                          <a:gd name="connsiteX15" fmla="*/ 1355507 w 1936774"/>
                          <a:gd name="connsiteY15" fmla="*/ 409575 h 1385322"/>
                          <a:gd name="connsiteX16" fmla="*/ 1326932 w 1936774"/>
                          <a:gd name="connsiteY16" fmla="*/ 428625 h 1385322"/>
                          <a:gd name="connsiteX17" fmla="*/ 1222157 w 1936774"/>
                          <a:gd name="connsiteY17" fmla="*/ 466725 h 1385322"/>
                          <a:gd name="connsiteX18" fmla="*/ 943916 w 1936774"/>
                          <a:gd name="connsiteY18" fmla="*/ 438303 h 1385322"/>
                          <a:gd name="connsiteX19" fmla="*/ 898291 w 1936774"/>
                          <a:gd name="connsiteY19" fmla="*/ 419323 h 1385322"/>
                          <a:gd name="connsiteX20" fmla="*/ 843014 w 1936774"/>
                          <a:gd name="connsiteY20" fmla="*/ 390680 h 1385322"/>
                          <a:gd name="connsiteX21" fmla="*/ 793532 w 1936774"/>
                          <a:gd name="connsiteY21" fmla="*/ 371475 h 1385322"/>
                          <a:gd name="connsiteX22" fmla="*/ 799184 w 1936774"/>
                          <a:gd name="connsiteY22" fmla="*/ 331562 h 1385322"/>
                          <a:gd name="connsiteX23" fmla="*/ 764957 w 1936774"/>
                          <a:gd name="connsiteY23" fmla="*/ 304800 h 1385322"/>
                          <a:gd name="connsiteX24" fmla="*/ 707807 w 1936774"/>
                          <a:gd name="connsiteY24" fmla="*/ 228600 h 1385322"/>
                          <a:gd name="connsiteX25" fmla="*/ 679232 w 1936774"/>
                          <a:gd name="connsiteY25" fmla="*/ 219075 h 1385322"/>
                          <a:gd name="connsiteX26" fmla="*/ 650657 w 1936774"/>
                          <a:gd name="connsiteY26" fmla="*/ 161925 h 1385322"/>
                          <a:gd name="connsiteX27" fmla="*/ 633465 w 1936774"/>
                          <a:gd name="connsiteY27" fmla="*/ 110828 h 1385322"/>
                          <a:gd name="connsiteX28" fmla="*/ 612289 w 1936774"/>
                          <a:gd name="connsiteY28" fmla="*/ 37132 h 1385322"/>
                          <a:gd name="connsiteX29" fmla="*/ 441107 w 1936774"/>
                          <a:gd name="connsiteY29" fmla="*/ 209550 h 1385322"/>
                          <a:gd name="connsiteX30" fmla="*/ 374432 w 1936774"/>
                          <a:gd name="connsiteY30" fmla="*/ 285750 h 1385322"/>
                          <a:gd name="connsiteX31" fmla="*/ 357287 w 1936774"/>
                          <a:gd name="connsiteY31" fmla="*/ 312428 h 1385322"/>
                          <a:gd name="connsiteX32" fmla="*/ 345857 w 1936774"/>
                          <a:gd name="connsiteY32" fmla="*/ 342900 h 1385322"/>
                          <a:gd name="connsiteX33" fmla="*/ 317282 w 1936774"/>
                          <a:gd name="connsiteY33" fmla="*/ 390525 h 1385322"/>
                          <a:gd name="connsiteX34" fmla="*/ 296327 w 1936774"/>
                          <a:gd name="connsiteY34" fmla="*/ 451545 h 1385322"/>
                          <a:gd name="connsiteX35" fmla="*/ 298232 w 1936774"/>
                          <a:gd name="connsiteY35" fmla="*/ 495300 h 1385322"/>
                          <a:gd name="connsiteX36" fmla="*/ 225406 w 1936774"/>
                          <a:gd name="connsiteY36" fmla="*/ 644629 h 1385322"/>
                          <a:gd name="connsiteX37" fmla="*/ 154518 w 1936774"/>
                          <a:gd name="connsiteY37" fmla="*/ 705949 h 1385322"/>
                          <a:gd name="connsiteX38" fmla="*/ 102168 w 1936774"/>
                          <a:gd name="connsiteY38" fmla="*/ 757199 h 1385322"/>
                          <a:gd name="connsiteX39" fmla="*/ 30727 w 1936774"/>
                          <a:gd name="connsiteY39" fmla="*/ 800745 h 1385322"/>
                          <a:gd name="connsiteX40" fmla="*/ 67197 w 1936774"/>
                          <a:gd name="connsiteY40" fmla="*/ 883625 h 1385322"/>
                          <a:gd name="connsiteX41" fmla="*/ 437297 w 1936774"/>
                          <a:gd name="connsiteY41" fmla="*/ 971550 h 1385322"/>
                          <a:gd name="connsiteX42" fmla="*/ 508717 w 1936774"/>
                          <a:gd name="connsiteY42" fmla="*/ 963361 h 1385322"/>
                          <a:gd name="connsiteX43" fmla="*/ 555909 w 1936774"/>
                          <a:gd name="connsiteY43" fmla="*/ 968937 h 1385322"/>
                          <a:gd name="connsiteX44" fmla="*/ 611067 w 1936774"/>
                          <a:gd name="connsiteY44" fmla="*/ 947585 h 1385322"/>
                          <a:gd name="connsiteX45" fmla="*/ 659466 w 1936774"/>
                          <a:gd name="connsiteY45" fmla="*/ 937310 h 1385322"/>
                          <a:gd name="connsiteX46" fmla="*/ 669707 w 1936774"/>
                          <a:gd name="connsiteY46" fmla="*/ 936915 h 1385322"/>
                          <a:gd name="connsiteX47" fmla="*/ 693699 w 1936774"/>
                          <a:gd name="connsiteY47" fmla="*/ 929280 h 1385322"/>
                          <a:gd name="connsiteX48" fmla="*/ 724565 w 1936774"/>
                          <a:gd name="connsiteY48" fmla="*/ 926602 h 1385322"/>
                          <a:gd name="connsiteX49" fmla="*/ 772111 w 1936774"/>
                          <a:gd name="connsiteY49" fmla="*/ 918103 h 1385322"/>
                          <a:gd name="connsiteX50" fmla="*/ 822107 w 1936774"/>
                          <a:gd name="connsiteY50" fmla="*/ 895350 h 1385322"/>
                          <a:gd name="connsiteX51" fmla="*/ 869732 w 1936774"/>
                          <a:gd name="connsiteY51" fmla="*/ 866775 h 1385322"/>
                          <a:gd name="connsiteX52" fmla="*/ 1037276 w 1936774"/>
                          <a:gd name="connsiteY52" fmla="*/ 910639 h 1385322"/>
                          <a:gd name="connsiteX53" fmla="*/ 1126907 w 1936774"/>
                          <a:gd name="connsiteY53" fmla="*/ 990600 h 1385322"/>
                          <a:gd name="connsiteX54" fmla="*/ 1126907 w 1936774"/>
                          <a:gd name="connsiteY54" fmla="*/ 1021110 h 1385322"/>
                          <a:gd name="connsiteX55" fmla="*/ 1142147 w 1936774"/>
                          <a:gd name="connsiteY55" fmla="*/ 1057275 h 1385322"/>
                          <a:gd name="connsiteX56" fmla="*/ 1198166 w 1936774"/>
                          <a:gd name="connsiteY56" fmla="*/ 1348565 h 1385322"/>
                          <a:gd name="connsiteX57" fmla="*/ 1231682 w 1936774"/>
                          <a:gd name="connsiteY57" fmla="*/ 1019175 h 1385322"/>
                          <a:gd name="connsiteX58" fmla="*/ 1212632 w 1936774"/>
                          <a:gd name="connsiteY58" fmla="*/ 990600 h 1385322"/>
                          <a:gd name="connsiteX59" fmla="*/ 1231682 w 1936774"/>
                          <a:gd name="connsiteY59" fmla="*/ 1047750 h 1385322"/>
                          <a:gd name="connsiteX60" fmla="*/ 1285022 w 1936774"/>
                          <a:gd name="connsiteY60" fmla="*/ 1173161 h 1385322"/>
                          <a:gd name="connsiteX61" fmla="*/ 1353215 w 1936774"/>
                          <a:gd name="connsiteY61" fmla="*/ 1384966 h 1385322"/>
                          <a:gd name="connsiteX62" fmla="*/ 1338390 w 1936774"/>
                          <a:gd name="connsiteY62" fmla="*/ 1110089 h 1385322"/>
                          <a:gd name="connsiteX63" fmla="*/ 1338235 w 1936774"/>
                          <a:gd name="connsiteY63" fmla="*/ 981075 h 1385322"/>
                          <a:gd name="connsiteX64" fmla="*/ 1419313 w 1936774"/>
                          <a:gd name="connsiteY64" fmla="*/ 1015847 h 1385322"/>
                          <a:gd name="connsiteX65" fmla="*/ 1492207 w 1936774"/>
                          <a:gd name="connsiteY65" fmla="*/ 1018882 h 1385322"/>
                          <a:gd name="connsiteX66" fmla="*/ 1574897 w 1936774"/>
                          <a:gd name="connsiteY66" fmla="*/ 996369 h 1385322"/>
                          <a:gd name="connsiteX67" fmla="*/ 1591734 w 1936774"/>
                          <a:gd name="connsiteY67" fmla="*/ 990599 h 1385322"/>
                          <a:gd name="connsiteX68" fmla="*/ 1727841 w 1936774"/>
                          <a:gd name="connsiteY68" fmla="*/ 915501 h 1385322"/>
                          <a:gd name="connsiteX69" fmla="*/ 1797882 w 1936774"/>
                          <a:gd name="connsiteY69" fmla="*/ 840483 h 1385322"/>
                          <a:gd name="connsiteX70" fmla="*/ 1812707 w 1936774"/>
                          <a:gd name="connsiteY70" fmla="*/ 828675 h 1385322"/>
                          <a:gd name="connsiteX71" fmla="*/ 1850807 w 1936774"/>
                          <a:gd name="connsiteY71" fmla="*/ 771525 h 1385322"/>
                          <a:gd name="connsiteX72" fmla="*/ 1869857 w 1936774"/>
                          <a:gd name="connsiteY72" fmla="*/ 742950 h 1385322"/>
                          <a:gd name="connsiteX73" fmla="*/ 1879382 w 1936774"/>
                          <a:gd name="connsiteY73" fmla="*/ 704850 h 1385322"/>
                          <a:gd name="connsiteX74" fmla="*/ 1860332 w 1936774"/>
                          <a:gd name="connsiteY74" fmla="*/ 466725 h 1385322"/>
                          <a:gd name="connsiteX75" fmla="*/ 1850807 w 1936774"/>
                          <a:gd name="connsiteY75" fmla="*/ 438150 h 1385322"/>
                          <a:gd name="connsiteX76" fmla="*/ 1833662 w 1936774"/>
                          <a:gd name="connsiteY76" fmla="*/ 401947 h 1385322"/>
                          <a:gd name="connsiteX77" fmla="*/ 1812707 w 1936774"/>
                          <a:gd name="connsiteY77" fmla="*/ 371475 h 1385322"/>
                          <a:gd name="connsiteX78" fmla="*/ 1812707 w 1936774"/>
                          <a:gd name="connsiteY78" fmla="*/ 190500 h 1385322"/>
                          <a:gd name="connsiteX79" fmla="*/ 1831757 w 1936774"/>
                          <a:gd name="connsiteY79" fmla="*/ 161925 h 1385322"/>
                          <a:gd name="connsiteX80" fmla="*/ 1860332 w 1936774"/>
                          <a:gd name="connsiteY80" fmla="*/ 142875 h 1385322"/>
                          <a:gd name="connsiteX81" fmla="*/ 1898432 w 1936774"/>
                          <a:gd name="connsiteY81" fmla="*/ 114300 h 1385322"/>
                          <a:gd name="connsiteX82" fmla="*/ 1936532 w 1936774"/>
                          <a:gd name="connsiteY82" fmla="*/ 95250 h 1385322"/>
                          <a:gd name="connsiteX83" fmla="*/ 1888907 w 1936774"/>
                          <a:gd name="connsiteY83" fmla="*/ 51457 h 1385322"/>
                          <a:gd name="connsiteX0" fmla="*/ 1888907 w 1936774"/>
                          <a:gd name="connsiteY0" fmla="*/ 51457 h 1385322"/>
                          <a:gd name="connsiteX1" fmla="*/ 1898432 w 1936774"/>
                          <a:gd name="connsiteY1" fmla="*/ 57150 h 1385322"/>
                          <a:gd name="connsiteX2" fmla="*/ 1822232 w 1936774"/>
                          <a:gd name="connsiteY2" fmla="*/ 9562 h 1385322"/>
                          <a:gd name="connsiteX3" fmla="*/ 1755557 w 1936774"/>
                          <a:gd name="connsiteY3" fmla="*/ 0 h 1385322"/>
                          <a:gd name="connsiteX4" fmla="*/ 1707932 w 1936774"/>
                          <a:gd name="connsiteY4" fmla="*/ 9525 h 1385322"/>
                          <a:gd name="connsiteX5" fmla="*/ 1679357 w 1936774"/>
                          <a:gd name="connsiteY5" fmla="*/ 38100 h 1385322"/>
                          <a:gd name="connsiteX6" fmla="*/ 1648877 w 1936774"/>
                          <a:gd name="connsiteY6" fmla="*/ 74378 h 1385322"/>
                          <a:gd name="connsiteX7" fmla="*/ 1622207 w 1936774"/>
                          <a:gd name="connsiteY7" fmla="*/ 104775 h 1385322"/>
                          <a:gd name="connsiteX8" fmla="*/ 1612682 w 1936774"/>
                          <a:gd name="connsiteY8" fmla="*/ 142875 h 1385322"/>
                          <a:gd name="connsiteX9" fmla="*/ 1593632 w 1936774"/>
                          <a:gd name="connsiteY9" fmla="*/ 171450 h 1385322"/>
                          <a:gd name="connsiteX10" fmla="*/ 1565057 w 1936774"/>
                          <a:gd name="connsiteY10" fmla="*/ 219075 h 1385322"/>
                          <a:gd name="connsiteX11" fmla="*/ 1547912 w 1936774"/>
                          <a:gd name="connsiteY11" fmla="*/ 236265 h 1385322"/>
                          <a:gd name="connsiteX12" fmla="*/ 1517432 w 1936774"/>
                          <a:gd name="connsiteY12" fmla="*/ 276225 h 1385322"/>
                          <a:gd name="connsiteX13" fmla="*/ 1441232 w 1936774"/>
                          <a:gd name="connsiteY13" fmla="*/ 361950 h 1385322"/>
                          <a:gd name="connsiteX14" fmla="*/ 1412657 w 1936774"/>
                          <a:gd name="connsiteY14" fmla="*/ 371475 h 1385322"/>
                          <a:gd name="connsiteX15" fmla="*/ 1355507 w 1936774"/>
                          <a:gd name="connsiteY15" fmla="*/ 409575 h 1385322"/>
                          <a:gd name="connsiteX16" fmla="*/ 1326932 w 1936774"/>
                          <a:gd name="connsiteY16" fmla="*/ 428625 h 1385322"/>
                          <a:gd name="connsiteX17" fmla="*/ 1222157 w 1936774"/>
                          <a:gd name="connsiteY17" fmla="*/ 466725 h 1385322"/>
                          <a:gd name="connsiteX18" fmla="*/ 943916 w 1936774"/>
                          <a:gd name="connsiteY18" fmla="*/ 438303 h 1385322"/>
                          <a:gd name="connsiteX19" fmla="*/ 898291 w 1936774"/>
                          <a:gd name="connsiteY19" fmla="*/ 419323 h 1385322"/>
                          <a:gd name="connsiteX20" fmla="*/ 843014 w 1936774"/>
                          <a:gd name="connsiteY20" fmla="*/ 390680 h 1385322"/>
                          <a:gd name="connsiteX21" fmla="*/ 817916 w 1936774"/>
                          <a:gd name="connsiteY21" fmla="*/ 362367 h 1385322"/>
                          <a:gd name="connsiteX22" fmla="*/ 799184 w 1936774"/>
                          <a:gd name="connsiteY22" fmla="*/ 331562 h 1385322"/>
                          <a:gd name="connsiteX23" fmla="*/ 764957 w 1936774"/>
                          <a:gd name="connsiteY23" fmla="*/ 304800 h 1385322"/>
                          <a:gd name="connsiteX24" fmla="*/ 707807 w 1936774"/>
                          <a:gd name="connsiteY24" fmla="*/ 228600 h 1385322"/>
                          <a:gd name="connsiteX25" fmla="*/ 679232 w 1936774"/>
                          <a:gd name="connsiteY25" fmla="*/ 219075 h 1385322"/>
                          <a:gd name="connsiteX26" fmla="*/ 650657 w 1936774"/>
                          <a:gd name="connsiteY26" fmla="*/ 161925 h 1385322"/>
                          <a:gd name="connsiteX27" fmla="*/ 633465 w 1936774"/>
                          <a:gd name="connsiteY27" fmla="*/ 110828 h 1385322"/>
                          <a:gd name="connsiteX28" fmla="*/ 612289 w 1936774"/>
                          <a:gd name="connsiteY28" fmla="*/ 37132 h 1385322"/>
                          <a:gd name="connsiteX29" fmla="*/ 441107 w 1936774"/>
                          <a:gd name="connsiteY29" fmla="*/ 209550 h 1385322"/>
                          <a:gd name="connsiteX30" fmla="*/ 374432 w 1936774"/>
                          <a:gd name="connsiteY30" fmla="*/ 285750 h 1385322"/>
                          <a:gd name="connsiteX31" fmla="*/ 357287 w 1936774"/>
                          <a:gd name="connsiteY31" fmla="*/ 312428 h 1385322"/>
                          <a:gd name="connsiteX32" fmla="*/ 345857 w 1936774"/>
                          <a:gd name="connsiteY32" fmla="*/ 342900 h 1385322"/>
                          <a:gd name="connsiteX33" fmla="*/ 317282 w 1936774"/>
                          <a:gd name="connsiteY33" fmla="*/ 390525 h 1385322"/>
                          <a:gd name="connsiteX34" fmla="*/ 296327 w 1936774"/>
                          <a:gd name="connsiteY34" fmla="*/ 451545 h 1385322"/>
                          <a:gd name="connsiteX35" fmla="*/ 298232 w 1936774"/>
                          <a:gd name="connsiteY35" fmla="*/ 495300 h 1385322"/>
                          <a:gd name="connsiteX36" fmla="*/ 225406 w 1936774"/>
                          <a:gd name="connsiteY36" fmla="*/ 644629 h 1385322"/>
                          <a:gd name="connsiteX37" fmla="*/ 154518 w 1936774"/>
                          <a:gd name="connsiteY37" fmla="*/ 705949 h 1385322"/>
                          <a:gd name="connsiteX38" fmla="*/ 102168 w 1936774"/>
                          <a:gd name="connsiteY38" fmla="*/ 757199 h 1385322"/>
                          <a:gd name="connsiteX39" fmla="*/ 30727 w 1936774"/>
                          <a:gd name="connsiteY39" fmla="*/ 800745 h 1385322"/>
                          <a:gd name="connsiteX40" fmla="*/ 67197 w 1936774"/>
                          <a:gd name="connsiteY40" fmla="*/ 883625 h 1385322"/>
                          <a:gd name="connsiteX41" fmla="*/ 437297 w 1936774"/>
                          <a:gd name="connsiteY41" fmla="*/ 971550 h 1385322"/>
                          <a:gd name="connsiteX42" fmla="*/ 508717 w 1936774"/>
                          <a:gd name="connsiteY42" fmla="*/ 963361 h 1385322"/>
                          <a:gd name="connsiteX43" fmla="*/ 555909 w 1936774"/>
                          <a:gd name="connsiteY43" fmla="*/ 968937 h 1385322"/>
                          <a:gd name="connsiteX44" fmla="*/ 611067 w 1936774"/>
                          <a:gd name="connsiteY44" fmla="*/ 947585 h 1385322"/>
                          <a:gd name="connsiteX45" fmla="*/ 659466 w 1936774"/>
                          <a:gd name="connsiteY45" fmla="*/ 937310 h 1385322"/>
                          <a:gd name="connsiteX46" fmla="*/ 669707 w 1936774"/>
                          <a:gd name="connsiteY46" fmla="*/ 936915 h 1385322"/>
                          <a:gd name="connsiteX47" fmla="*/ 693699 w 1936774"/>
                          <a:gd name="connsiteY47" fmla="*/ 929280 h 1385322"/>
                          <a:gd name="connsiteX48" fmla="*/ 724565 w 1936774"/>
                          <a:gd name="connsiteY48" fmla="*/ 926602 h 1385322"/>
                          <a:gd name="connsiteX49" fmla="*/ 772111 w 1936774"/>
                          <a:gd name="connsiteY49" fmla="*/ 918103 h 1385322"/>
                          <a:gd name="connsiteX50" fmla="*/ 822107 w 1936774"/>
                          <a:gd name="connsiteY50" fmla="*/ 895350 h 1385322"/>
                          <a:gd name="connsiteX51" fmla="*/ 869732 w 1936774"/>
                          <a:gd name="connsiteY51" fmla="*/ 866775 h 1385322"/>
                          <a:gd name="connsiteX52" fmla="*/ 1037276 w 1936774"/>
                          <a:gd name="connsiteY52" fmla="*/ 910639 h 1385322"/>
                          <a:gd name="connsiteX53" fmla="*/ 1126907 w 1936774"/>
                          <a:gd name="connsiteY53" fmla="*/ 990600 h 1385322"/>
                          <a:gd name="connsiteX54" fmla="*/ 1126907 w 1936774"/>
                          <a:gd name="connsiteY54" fmla="*/ 1021110 h 1385322"/>
                          <a:gd name="connsiteX55" fmla="*/ 1142147 w 1936774"/>
                          <a:gd name="connsiteY55" fmla="*/ 1057275 h 1385322"/>
                          <a:gd name="connsiteX56" fmla="*/ 1198166 w 1936774"/>
                          <a:gd name="connsiteY56" fmla="*/ 1348565 h 1385322"/>
                          <a:gd name="connsiteX57" fmla="*/ 1231682 w 1936774"/>
                          <a:gd name="connsiteY57" fmla="*/ 1019175 h 1385322"/>
                          <a:gd name="connsiteX58" fmla="*/ 1212632 w 1936774"/>
                          <a:gd name="connsiteY58" fmla="*/ 990600 h 1385322"/>
                          <a:gd name="connsiteX59" fmla="*/ 1231682 w 1936774"/>
                          <a:gd name="connsiteY59" fmla="*/ 1047750 h 1385322"/>
                          <a:gd name="connsiteX60" fmla="*/ 1285022 w 1936774"/>
                          <a:gd name="connsiteY60" fmla="*/ 1173161 h 1385322"/>
                          <a:gd name="connsiteX61" fmla="*/ 1353215 w 1936774"/>
                          <a:gd name="connsiteY61" fmla="*/ 1384966 h 1385322"/>
                          <a:gd name="connsiteX62" fmla="*/ 1338390 w 1936774"/>
                          <a:gd name="connsiteY62" fmla="*/ 1110089 h 1385322"/>
                          <a:gd name="connsiteX63" fmla="*/ 1338235 w 1936774"/>
                          <a:gd name="connsiteY63" fmla="*/ 981075 h 1385322"/>
                          <a:gd name="connsiteX64" fmla="*/ 1419313 w 1936774"/>
                          <a:gd name="connsiteY64" fmla="*/ 1015847 h 1385322"/>
                          <a:gd name="connsiteX65" fmla="*/ 1492207 w 1936774"/>
                          <a:gd name="connsiteY65" fmla="*/ 1018882 h 1385322"/>
                          <a:gd name="connsiteX66" fmla="*/ 1574897 w 1936774"/>
                          <a:gd name="connsiteY66" fmla="*/ 996369 h 1385322"/>
                          <a:gd name="connsiteX67" fmla="*/ 1591734 w 1936774"/>
                          <a:gd name="connsiteY67" fmla="*/ 990599 h 1385322"/>
                          <a:gd name="connsiteX68" fmla="*/ 1727841 w 1936774"/>
                          <a:gd name="connsiteY68" fmla="*/ 915501 h 1385322"/>
                          <a:gd name="connsiteX69" fmla="*/ 1797882 w 1936774"/>
                          <a:gd name="connsiteY69" fmla="*/ 840483 h 1385322"/>
                          <a:gd name="connsiteX70" fmla="*/ 1812707 w 1936774"/>
                          <a:gd name="connsiteY70" fmla="*/ 828675 h 1385322"/>
                          <a:gd name="connsiteX71" fmla="*/ 1850807 w 1936774"/>
                          <a:gd name="connsiteY71" fmla="*/ 771525 h 1385322"/>
                          <a:gd name="connsiteX72" fmla="*/ 1869857 w 1936774"/>
                          <a:gd name="connsiteY72" fmla="*/ 742950 h 1385322"/>
                          <a:gd name="connsiteX73" fmla="*/ 1879382 w 1936774"/>
                          <a:gd name="connsiteY73" fmla="*/ 704850 h 1385322"/>
                          <a:gd name="connsiteX74" fmla="*/ 1860332 w 1936774"/>
                          <a:gd name="connsiteY74" fmla="*/ 466725 h 1385322"/>
                          <a:gd name="connsiteX75" fmla="*/ 1850807 w 1936774"/>
                          <a:gd name="connsiteY75" fmla="*/ 438150 h 1385322"/>
                          <a:gd name="connsiteX76" fmla="*/ 1833662 w 1936774"/>
                          <a:gd name="connsiteY76" fmla="*/ 401947 h 1385322"/>
                          <a:gd name="connsiteX77" fmla="*/ 1812707 w 1936774"/>
                          <a:gd name="connsiteY77" fmla="*/ 371475 h 1385322"/>
                          <a:gd name="connsiteX78" fmla="*/ 1812707 w 1936774"/>
                          <a:gd name="connsiteY78" fmla="*/ 190500 h 1385322"/>
                          <a:gd name="connsiteX79" fmla="*/ 1831757 w 1936774"/>
                          <a:gd name="connsiteY79" fmla="*/ 161925 h 1385322"/>
                          <a:gd name="connsiteX80" fmla="*/ 1860332 w 1936774"/>
                          <a:gd name="connsiteY80" fmla="*/ 142875 h 1385322"/>
                          <a:gd name="connsiteX81" fmla="*/ 1898432 w 1936774"/>
                          <a:gd name="connsiteY81" fmla="*/ 114300 h 1385322"/>
                          <a:gd name="connsiteX82" fmla="*/ 1936532 w 1936774"/>
                          <a:gd name="connsiteY82" fmla="*/ 95250 h 1385322"/>
                          <a:gd name="connsiteX83" fmla="*/ 1888907 w 1936774"/>
                          <a:gd name="connsiteY83" fmla="*/ 51457 h 1385322"/>
                          <a:gd name="connsiteX0" fmla="*/ 1888907 w 1936774"/>
                          <a:gd name="connsiteY0" fmla="*/ 51457 h 1385322"/>
                          <a:gd name="connsiteX1" fmla="*/ 1898432 w 1936774"/>
                          <a:gd name="connsiteY1" fmla="*/ 57150 h 1385322"/>
                          <a:gd name="connsiteX2" fmla="*/ 1822232 w 1936774"/>
                          <a:gd name="connsiteY2" fmla="*/ 9562 h 1385322"/>
                          <a:gd name="connsiteX3" fmla="*/ 1755557 w 1936774"/>
                          <a:gd name="connsiteY3" fmla="*/ 0 h 1385322"/>
                          <a:gd name="connsiteX4" fmla="*/ 1707932 w 1936774"/>
                          <a:gd name="connsiteY4" fmla="*/ 9525 h 1385322"/>
                          <a:gd name="connsiteX5" fmla="*/ 1679357 w 1936774"/>
                          <a:gd name="connsiteY5" fmla="*/ 38100 h 1385322"/>
                          <a:gd name="connsiteX6" fmla="*/ 1648877 w 1936774"/>
                          <a:gd name="connsiteY6" fmla="*/ 74378 h 1385322"/>
                          <a:gd name="connsiteX7" fmla="*/ 1622207 w 1936774"/>
                          <a:gd name="connsiteY7" fmla="*/ 104775 h 1385322"/>
                          <a:gd name="connsiteX8" fmla="*/ 1612682 w 1936774"/>
                          <a:gd name="connsiteY8" fmla="*/ 142875 h 1385322"/>
                          <a:gd name="connsiteX9" fmla="*/ 1593632 w 1936774"/>
                          <a:gd name="connsiteY9" fmla="*/ 171450 h 1385322"/>
                          <a:gd name="connsiteX10" fmla="*/ 1565057 w 1936774"/>
                          <a:gd name="connsiteY10" fmla="*/ 219075 h 1385322"/>
                          <a:gd name="connsiteX11" fmla="*/ 1547912 w 1936774"/>
                          <a:gd name="connsiteY11" fmla="*/ 236265 h 1385322"/>
                          <a:gd name="connsiteX12" fmla="*/ 1517432 w 1936774"/>
                          <a:gd name="connsiteY12" fmla="*/ 276225 h 1385322"/>
                          <a:gd name="connsiteX13" fmla="*/ 1441232 w 1936774"/>
                          <a:gd name="connsiteY13" fmla="*/ 361950 h 1385322"/>
                          <a:gd name="connsiteX14" fmla="*/ 1412657 w 1936774"/>
                          <a:gd name="connsiteY14" fmla="*/ 371475 h 1385322"/>
                          <a:gd name="connsiteX15" fmla="*/ 1355507 w 1936774"/>
                          <a:gd name="connsiteY15" fmla="*/ 409575 h 1385322"/>
                          <a:gd name="connsiteX16" fmla="*/ 1326932 w 1936774"/>
                          <a:gd name="connsiteY16" fmla="*/ 428625 h 1385322"/>
                          <a:gd name="connsiteX17" fmla="*/ 1222157 w 1936774"/>
                          <a:gd name="connsiteY17" fmla="*/ 466725 h 1385322"/>
                          <a:gd name="connsiteX18" fmla="*/ 943916 w 1936774"/>
                          <a:gd name="connsiteY18" fmla="*/ 438303 h 1385322"/>
                          <a:gd name="connsiteX19" fmla="*/ 898291 w 1936774"/>
                          <a:gd name="connsiteY19" fmla="*/ 419323 h 1385322"/>
                          <a:gd name="connsiteX20" fmla="*/ 843014 w 1936774"/>
                          <a:gd name="connsiteY20" fmla="*/ 390680 h 1385322"/>
                          <a:gd name="connsiteX21" fmla="*/ 817916 w 1936774"/>
                          <a:gd name="connsiteY21" fmla="*/ 362367 h 1385322"/>
                          <a:gd name="connsiteX22" fmla="*/ 799184 w 1936774"/>
                          <a:gd name="connsiteY22" fmla="*/ 331562 h 1385322"/>
                          <a:gd name="connsiteX23" fmla="*/ 764957 w 1936774"/>
                          <a:gd name="connsiteY23" fmla="*/ 304800 h 1385322"/>
                          <a:gd name="connsiteX24" fmla="*/ 707807 w 1936774"/>
                          <a:gd name="connsiteY24" fmla="*/ 228600 h 1385322"/>
                          <a:gd name="connsiteX25" fmla="*/ 679232 w 1936774"/>
                          <a:gd name="connsiteY25" fmla="*/ 219075 h 1385322"/>
                          <a:gd name="connsiteX26" fmla="*/ 650657 w 1936774"/>
                          <a:gd name="connsiteY26" fmla="*/ 161925 h 1385322"/>
                          <a:gd name="connsiteX27" fmla="*/ 633465 w 1936774"/>
                          <a:gd name="connsiteY27" fmla="*/ 110828 h 1385322"/>
                          <a:gd name="connsiteX28" fmla="*/ 612289 w 1936774"/>
                          <a:gd name="connsiteY28" fmla="*/ 37132 h 1385322"/>
                          <a:gd name="connsiteX29" fmla="*/ 441107 w 1936774"/>
                          <a:gd name="connsiteY29" fmla="*/ 209550 h 1385322"/>
                          <a:gd name="connsiteX30" fmla="*/ 374432 w 1936774"/>
                          <a:gd name="connsiteY30" fmla="*/ 285750 h 1385322"/>
                          <a:gd name="connsiteX31" fmla="*/ 357287 w 1936774"/>
                          <a:gd name="connsiteY31" fmla="*/ 312428 h 1385322"/>
                          <a:gd name="connsiteX32" fmla="*/ 345857 w 1936774"/>
                          <a:gd name="connsiteY32" fmla="*/ 342900 h 1385322"/>
                          <a:gd name="connsiteX33" fmla="*/ 317282 w 1936774"/>
                          <a:gd name="connsiteY33" fmla="*/ 390525 h 1385322"/>
                          <a:gd name="connsiteX34" fmla="*/ 296327 w 1936774"/>
                          <a:gd name="connsiteY34" fmla="*/ 451545 h 1385322"/>
                          <a:gd name="connsiteX35" fmla="*/ 298232 w 1936774"/>
                          <a:gd name="connsiteY35" fmla="*/ 495300 h 1385322"/>
                          <a:gd name="connsiteX36" fmla="*/ 225406 w 1936774"/>
                          <a:gd name="connsiteY36" fmla="*/ 644629 h 1385322"/>
                          <a:gd name="connsiteX37" fmla="*/ 154518 w 1936774"/>
                          <a:gd name="connsiteY37" fmla="*/ 705949 h 1385322"/>
                          <a:gd name="connsiteX38" fmla="*/ 102168 w 1936774"/>
                          <a:gd name="connsiteY38" fmla="*/ 757199 h 1385322"/>
                          <a:gd name="connsiteX39" fmla="*/ 30727 w 1936774"/>
                          <a:gd name="connsiteY39" fmla="*/ 800745 h 1385322"/>
                          <a:gd name="connsiteX40" fmla="*/ 67197 w 1936774"/>
                          <a:gd name="connsiteY40" fmla="*/ 883625 h 1385322"/>
                          <a:gd name="connsiteX41" fmla="*/ 437297 w 1936774"/>
                          <a:gd name="connsiteY41" fmla="*/ 971550 h 1385322"/>
                          <a:gd name="connsiteX42" fmla="*/ 508717 w 1936774"/>
                          <a:gd name="connsiteY42" fmla="*/ 963361 h 1385322"/>
                          <a:gd name="connsiteX43" fmla="*/ 555909 w 1936774"/>
                          <a:gd name="connsiteY43" fmla="*/ 968937 h 1385322"/>
                          <a:gd name="connsiteX44" fmla="*/ 611067 w 1936774"/>
                          <a:gd name="connsiteY44" fmla="*/ 947585 h 1385322"/>
                          <a:gd name="connsiteX45" fmla="*/ 659466 w 1936774"/>
                          <a:gd name="connsiteY45" fmla="*/ 937310 h 1385322"/>
                          <a:gd name="connsiteX46" fmla="*/ 669707 w 1936774"/>
                          <a:gd name="connsiteY46" fmla="*/ 936915 h 1385322"/>
                          <a:gd name="connsiteX47" fmla="*/ 693699 w 1936774"/>
                          <a:gd name="connsiteY47" fmla="*/ 929280 h 1385322"/>
                          <a:gd name="connsiteX48" fmla="*/ 724565 w 1936774"/>
                          <a:gd name="connsiteY48" fmla="*/ 926602 h 1385322"/>
                          <a:gd name="connsiteX49" fmla="*/ 772111 w 1936774"/>
                          <a:gd name="connsiteY49" fmla="*/ 918103 h 1385322"/>
                          <a:gd name="connsiteX50" fmla="*/ 822107 w 1936774"/>
                          <a:gd name="connsiteY50" fmla="*/ 895350 h 1385322"/>
                          <a:gd name="connsiteX51" fmla="*/ 869732 w 1936774"/>
                          <a:gd name="connsiteY51" fmla="*/ 866775 h 1385322"/>
                          <a:gd name="connsiteX52" fmla="*/ 1037276 w 1936774"/>
                          <a:gd name="connsiteY52" fmla="*/ 910639 h 1385322"/>
                          <a:gd name="connsiteX53" fmla="*/ 1126907 w 1936774"/>
                          <a:gd name="connsiteY53" fmla="*/ 990600 h 1385322"/>
                          <a:gd name="connsiteX54" fmla="*/ 1126907 w 1936774"/>
                          <a:gd name="connsiteY54" fmla="*/ 1021110 h 1385322"/>
                          <a:gd name="connsiteX55" fmla="*/ 1142147 w 1936774"/>
                          <a:gd name="connsiteY55" fmla="*/ 1057275 h 1385322"/>
                          <a:gd name="connsiteX56" fmla="*/ 1198166 w 1936774"/>
                          <a:gd name="connsiteY56" fmla="*/ 1348565 h 1385322"/>
                          <a:gd name="connsiteX57" fmla="*/ 1231682 w 1936774"/>
                          <a:gd name="connsiteY57" fmla="*/ 1019175 h 1385322"/>
                          <a:gd name="connsiteX58" fmla="*/ 1212632 w 1936774"/>
                          <a:gd name="connsiteY58" fmla="*/ 990600 h 1385322"/>
                          <a:gd name="connsiteX59" fmla="*/ 1231682 w 1936774"/>
                          <a:gd name="connsiteY59" fmla="*/ 1047750 h 1385322"/>
                          <a:gd name="connsiteX60" fmla="*/ 1285022 w 1936774"/>
                          <a:gd name="connsiteY60" fmla="*/ 1173161 h 1385322"/>
                          <a:gd name="connsiteX61" fmla="*/ 1353215 w 1936774"/>
                          <a:gd name="connsiteY61" fmla="*/ 1384966 h 1385322"/>
                          <a:gd name="connsiteX62" fmla="*/ 1338390 w 1936774"/>
                          <a:gd name="connsiteY62" fmla="*/ 1110089 h 1385322"/>
                          <a:gd name="connsiteX63" fmla="*/ 1344331 w 1936774"/>
                          <a:gd name="connsiteY63" fmla="*/ 1041794 h 1385322"/>
                          <a:gd name="connsiteX64" fmla="*/ 1419313 w 1936774"/>
                          <a:gd name="connsiteY64" fmla="*/ 1015847 h 1385322"/>
                          <a:gd name="connsiteX65" fmla="*/ 1492207 w 1936774"/>
                          <a:gd name="connsiteY65" fmla="*/ 1018882 h 1385322"/>
                          <a:gd name="connsiteX66" fmla="*/ 1574897 w 1936774"/>
                          <a:gd name="connsiteY66" fmla="*/ 996369 h 1385322"/>
                          <a:gd name="connsiteX67" fmla="*/ 1591734 w 1936774"/>
                          <a:gd name="connsiteY67" fmla="*/ 990599 h 1385322"/>
                          <a:gd name="connsiteX68" fmla="*/ 1727841 w 1936774"/>
                          <a:gd name="connsiteY68" fmla="*/ 915501 h 1385322"/>
                          <a:gd name="connsiteX69" fmla="*/ 1797882 w 1936774"/>
                          <a:gd name="connsiteY69" fmla="*/ 840483 h 1385322"/>
                          <a:gd name="connsiteX70" fmla="*/ 1812707 w 1936774"/>
                          <a:gd name="connsiteY70" fmla="*/ 828675 h 1385322"/>
                          <a:gd name="connsiteX71" fmla="*/ 1850807 w 1936774"/>
                          <a:gd name="connsiteY71" fmla="*/ 771525 h 1385322"/>
                          <a:gd name="connsiteX72" fmla="*/ 1869857 w 1936774"/>
                          <a:gd name="connsiteY72" fmla="*/ 742950 h 1385322"/>
                          <a:gd name="connsiteX73" fmla="*/ 1879382 w 1936774"/>
                          <a:gd name="connsiteY73" fmla="*/ 704850 h 1385322"/>
                          <a:gd name="connsiteX74" fmla="*/ 1860332 w 1936774"/>
                          <a:gd name="connsiteY74" fmla="*/ 466725 h 1385322"/>
                          <a:gd name="connsiteX75" fmla="*/ 1850807 w 1936774"/>
                          <a:gd name="connsiteY75" fmla="*/ 438150 h 1385322"/>
                          <a:gd name="connsiteX76" fmla="*/ 1833662 w 1936774"/>
                          <a:gd name="connsiteY76" fmla="*/ 401947 h 1385322"/>
                          <a:gd name="connsiteX77" fmla="*/ 1812707 w 1936774"/>
                          <a:gd name="connsiteY77" fmla="*/ 371475 h 1385322"/>
                          <a:gd name="connsiteX78" fmla="*/ 1812707 w 1936774"/>
                          <a:gd name="connsiteY78" fmla="*/ 190500 h 1385322"/>
                          <a:gd name="connsiteX79" fmla="*/ 1831757 w 1936774"/>
                          <a:gd name="connsiteY79" fmla="*/ 161925 h 1385322"/>
                          <a:gd name="connsiteX80" fmla="*/ 1860332 w 1936774"/>
                          <a:gd name="connsiteY80" fmla="*/ 142875 h 1385322"/>
                          <a:gd name="connsiteX81" fmla="*/ 1898432 w 1936774"/>
                          <a:gd name="connsiteY81" fmla="*/ 114300 h 1385322"/>
                          <a:gd name="connsiteX82" fmla="*/ 1936532 w 1936774"/>
                          <a:gd name="connsiteY82" fmla="*/ 95250 h 1385322"/>
                          <a:gd name="connsiteX83" fmla="*/ 1888907 w 1936774"/>
                          <a:gd name="connsiteY83" fmla="*/ 51457 h 1385322"/>
                          <a:gd name="connsiteX0" fmla="*/ 1888907 w 1936774"/>
                          <a:gd name="connsiteY0" fmla="*/ 51457 h 1385322"/>
                          <a:gd name="connsiteX1" fmla="*/ 1898432 w 1936774"/>
                          <a:gd name="connsiteY1" fmla="*/ 57150 h 1385322"/>
                          <a:gd name="connsiteX2" fmla="*/ 1822232 w 1936774"/>
                          <a:gd name="connsiteY2" fmla="*/ 9562 h 1385322"/>
                          <a:gd name="connsiteX3" fmla="*/ 1755557 w 1936774"/>
                          <a:gd name="connsiteY3" fmla="*/ 0 h 1385322"/>
                          <a:gd name="connsiteX4" fmla="*/ 1707932 w 1936774"/>
                          <a:gd name="connsiteY4" fmla="*/ 9525 h 1385322"/>
                          <a:gd name="connsiteX5" fmla="*/ 1679357 w 1936774"/>
                          <a:gd name="connsiteY5" fmla="*/ 38100 h 1385322"/>
                          <a:gd name="connsiteX6" fmla="*/ 1648877 w 1936774"/>
                          <a:gd name="connsiteY6" fmla="*/ 74378 h 1385322"/>
                          <a:gd name="connsiteX7" fmla="*/ 1622207 w 1936774"/>
                          <a:gd name="connsiteY7" fmla="*/ 104775 h 1385322"/>
                          <a:gd name="connsiteX8" fmla="*/ 1612682 w 1936774"/>
                          <a:gd name="connsiteY8" fmla="*/ 142875 h 1385322"/>
                          <a:gd name="connsiteX9" fmla="*/ 1593632 w 1936774"/>
                          <a:gd name="connsiteY9" fmla="*/ 171450 h 1385322"/>
                          <a:gd name="connsiteX10" fmla="*/ 1565057 w 1936774"/>
                          <a:gd name="connsiteY10" fmla="*/ 219075 h 1385322"/>
                          <a:gd name="connsiteX11" fmla="*/ 1547912 w 1936774"/>
                          <a:gd name="connsiteY11" fmla="*/ 236265 h 1385322"/>
                          <a:gd name="connsiteX12" fmla="*/ 1517432 w 1936774"/>
                          <a:gd name="connsiteY12" fmla="*/ 276225 h 1385322"/>
                          <a:gd name="connsiteX13" fmla="*/ 1441232 w 1936774"/>
                          <a:gd name="connsiteY13" fmla="*/ 361950 h 1385322"/>
                          <a:gd name="connsiteX14" fmla="*/ 1412657 w 1936774"/>
                          <a:gd name="connsiteY14" fmla="*/ 371475 h 1385322"/>
                          <a:gd name="connsiteX15" fmla="*/ 1355507 w 1936774"/>
                          <a:gd name="connsiteY15" fmla="*/ 409575 h 1385322"/>
                          <a:gd name="connsiteX16" fmla="*/ 1326932 w 1936774"/>
                          <a:gd name="connsiteY16" fmla="*/ 428625 h 1385322"/>
                          <a:gd name="connsiteX17" fmla="*/ 1222157 w 1936774"/>
                          <a:gd name="connsiteY17" fmla="*/ 466725 h 1385322"/>
                          <a:gd name="connsiteX18" fmla="*/ 943916 w 1936774"/>
                          <a:gd name="connsiteY18" fmla="*/ 438303 h 1385322"/>
                          <a:gd name="connsiteX19" fmla="*/ 898291 w 1936774"/>
                          <a:gd name="connsiteY19" fmla="*/ 419323 h 1385322"/>
                          <a:gd name="connsiteX20" fmla="*/ 843014 w 1936774"/>
                          <a:gd name="connsiteY20" fmla="*/ 390680 h 1385322"/>
                          <a:gd name="connsiteX21" fmla="*/ 817916 w 1936774"/>
                          <a:gd name="connsiteY21" fmla="*/ 362367 h 1385322"/>
                          <a:gd name="connsiteX22" fmla="*/ 799184 w 1936774"/>
                          <a:gd name="connsiteY22" fmla="*/ 331562 h 1385322"/>
                          <a:gd name="connsiteX23" fmla="*/ 764957 w 1936774"/>
                          <a:gd name="connsiteY23" fmla="*/ 304800 h 1385322"/>
                          <a:gd name="connsiteX24" fmla="*/ 707807 w 1936774"/>
                          <a:gd name="connsiteY24" fmla="*/ 228600 h 1385322"/>
                          <a:gd name="connsiteX25" fmla="*/ 679232 w 1936774"/>
                          <a:gd name="connsiteY25" fmla="*/ 219075 h 1385322"/>
                          <a:gd name="connsiteX26" fmla="*/ 650657 w 1936774"/>
                          <a:gd name="connsiteY26" fmla="*/ 161925 h 1385322"/>
                          <a:gd name="connsiteX27" fmla="*/ 633465 w 1936774"/>
                          <a:gd name="connsiteY27" fmla="*/ 110828 h 1385322"/>
                          <a:gd name="connsiteX28" fmla="*/ 612289 w 1936774"/>
                          <a:gd name="connsiteY28" fmla="*/ 37132 h 1385322"/>
                          <a:gd name="connsiteX29" fmla="*/ 441107 w 1936774"/>
                          <a:gd name="connsiteY29" fmla="*/ 209550 h 1385322"/>
                          <a:gd name="connsiteX30" fmla="*/ 374432 w 1936774"/>
                          <a:gd name="connsiteY30" fmla="*/ 285750 h 1385322"/>
                          <a:gd name="connsiteX31" fmla="*/ 357287 w 1936774"/>
                          <a:gd name="connsiteY31" fmla="*/ 312428 h 1385322"/>
                          <a:gd name="connsiteX32" fmla="*/ 345857 w 1936774"/>
                          <a:gd name="connsiteY32" fmla="*/ 342900 h 1385322"/>
                          <a:gd name="connsiteX33" fmla="*/ 317282 w 1936774"/>
                          <a:gd name="connsiteY33" fmla="*/ 390525 h 1385322"/>
                          <a:gd name="connsiteX34" fmla="*/ 296327 w 1936774"/>
                          <a:gd name="connsiteY34" fmla="*/ 451545 h 1385322"/>
                          <a:gd name="connsiteX35" fmla="*/ 298232 w 1936774"/>
                          <a:gd name="connsiteY35" fmla="*/ 495300 h 1385322"/>
                          <a:gd name="connsiteX36" fmla="*/ 225406 w 1936774"/>
                          <a:gd name="connsiteY36" fmla="*/ 644629 h 1385322"/>
                          <a:gd name="connsiteX37" fmla="*/ 154518 w 1936774"/>
                          <a:gd name="connsiteY37" fmla="*/ 705949 h 1385322"/>
                          <a:gd name="connsiteX38" fmla="*/ 99120 w 1936774"/>
                          <a:gd name="connsiteY38" fmla="*/ 742019 h 1385322"/>
                          <a:gd name="connsiteX39" fmla="*/ 30727 w 1936774"/>
                          <a:gd name="connsiteY39" fmla="*/ 800745 h 1385322"/>
                          <a:gd name="connsiteX40" fmla="*/ 67197 w 1936774"/>
                          <a:gd name="connsiteY40" fmla="*/ 883625 h 1385322"/>
                          <a:gd name="connsiteX41" fmla="*/ 437297 w 1936774"/>
                          <a:gd name="connsiteY41" fmla="*/ 971550 h 1385322"/>
                          <a:gd name="connsiteX42" fmla="*/ 508717 w 1936774"/>
                          <a:gd name="connsiteY42" fmla="*/ 963361 h 1385322"/>
                          <a:gd name="connsiteX43" fmla="*/ 555909 w 1936774"/>
                          <a:gd name="connsiteY43" fmla="*/ 968937 h 1385322"/>
                          <a:gd name="connsiteX44" fmla="*/ 611067 w 1936774"/>
                          <a:gd name="connsiteY44" fmla="*/ 947585 h 1385322"/>
                          <a:gd name="connsiteX45" fmla="*/ 659466 w 1936774"/>
                          <a:gd name="connsiteY45" fmla="*/ 937310 h 1385322"/>
                          <a:gd name="connsiteX46" fmla="*/ 669707 w 1936774"/>
                          <a:gd name="connsiteY46" fmla="*/ 936915 h 1385322"/>
                          <a:gd name="connsiteX47" fmla="*/ 693699 w 1936774"/>
                          <a:gd name="connsiteY47" fmla="*/ 929280 h 1385322"/>
                          <a:gd name="connsiteX48" fmla="*/ 724565 w 1936774"/>
                          <a:gd name="connsiteY48" fmla="*/ 926602 h 1385322"/>
                          <a:gd name="connsiteX49" fmla="*/ 772111 w 1936774"/>
                          <a:gd name="connsiteY49" fmla="*/ 918103 h 1385322"/>
                          <a:gd name="connsiteX50" fmla="*/ 822107 w 1936774"/>
                          <a:gd name="connsiteY50" fmla="*/ 895350 h 1385322"/>
                          <a:gd name="connsiteX51" fmla="*/ 869732 w 1936774"/>
                          <a:gd name="connsiteY51" fmla="*/ 866775 h 1385322"/>
                          <a:gd name="connsiteX52" fmla="*/ 1037276 w 1936774"/>
                          <a:gd name="connsiteY52" fmla="*/ 910639 h 1385322"/>
                          <a:gd name="connsiteX53" fmla="*/ 1126907 w 1936774"/>
                          <a:gd name="connsiteY53" fmla="*/ 990600 h 1385322"/>
                          <a:gd name="connsiteX54" fmla="*/ 1126907 w 1936774"/>
                          <a:gd name="connsiteY54" fmla="*/ 1021110 h 1385322"/>
                          <a:gd name="connsiteX55" fmla="*/ 1142147 w 1936774"/>
                          <a:gd name="connsiteY55" fmla="*/ 1057275 h 1385322"/>
                          <a:gd name="connsiteX56" fmla="*/ 1198166 w 1936774"/>
                          <a:gd name="connsiteY56" fmla="*/ 1348565 h 1385322"/>
                          <a:gd name="connsiteX57" fmla="*/ 1231682 w 1936774"/>
                          <a:gd name="connsiteY57" fmla="*/ 1019175 h 1385322"/>
                          <a:gd name="connsiteX58" fmla="*/ 1212632 w 1936774"/>
                          <a:gd name="connsiteY58" fmla="*/ 990600 h 1385322"/>
                          <a:gd name="connsiteX59" fmla="*/ 1231682 w 1936774"/>
                          <a:gd name="connsiteY59" fmla="*/ 1047750 h 1385322"/>
                          <a:gd name="connsiteX60" fmla="*/ 1285022 w 1936774"/>
                          <a:gd name="connsiteY60" fmla="*/ 1173161 h 1385322"/>
                          <a:gd name="connsiteX61" fmla="*/ 1353215 w 1936774"/>
                          <a:gd name="connsiteY61" fmla="*/ 1384966 h 1385322"/>
                          <a:gd name="connsiteX62" fmla="*/ 1338390 w 1936774"/>
                          <a:gd name="connsiteY62" fmla="*/ 1110089 h 1385322"/>
                          <a:gd name="connsiteX63" fmla="*/ 1344331 w 1936774"/>
                          <a:gd name="connsiteY63" fmla="*/ 1041794 h 1385322"/>
                          <a:gd name="connsiteX64" fmla="*/ 1419313 w 1936774"/>
                          <a:gd name="connsiteY64" fmla="*/ 1015847 h 1385322"/>
                          <a:gd name="connsiteX65" fmla="*/ 1492207 w 1936774"/>
                          <a:gd name="connsiteY65" fmla="*/ 1018882 h 1385322"/>
                          <a:gd name="connsiteX66" fmla="*/ 1574897 w 1936774"/>
                          <a:gd name="connsiteY66" fmla="*/ 996369 h 1385322"/>
                          <a:gd name="connsiteX67" fmla="*/ 1591734 w 1936774"/>
                          <a:gd name="connsiteY67" fmla="*/ 990599 h 1385322"/>
                          <a:gd name="connsiteX68" fmla="*/ 1727841 w 1936774"/>
                          <a:gd name="connsiteY68" fmla="*/ 915501 h 1385322"/>
                          <a:gd name="connsiteX69" fmla="*/ 1797882 w 1936774"/>
                          <a:gd name="connsiteY69" fmla="*/ 840483 h 1385322"/>
                          <a:gd name="connsiteX70" fmla="*/ 1812707 w 1936774"/>
                          <a:gd name="connsiteY70" fmla="*/ 828675 h 1385322"/>
                          <a:gd name="connsiteX71" fmla="*/ 1850807 w 1936774"/>
                          <a:gd name="connsiteY71" fmla="*/ 771525 h 1385322"/>
                          <a:gd name="connsiteX72" fmla="*/ 1869857 w 1936774"/>
                          <a:gd name="connsiteY72" fmla="*/ 742950 h 1385322"/>
                          <a:gd name="connsiteX73" fmla="*/ 1879382 w 1936774"/>
                          <a:gd name="connsiteY73" fmla="*/ 704850 h 1385322"/>
                          <a:gd name="connsiteX74" fmla="*/ 1860332 w 1936774"/>
                          <a:gd name="connsiteY74" fmla="*/ 466725 h 1385322"/>
                          <a:gd name="connsiteX75" fmla="*/ 1850807 w 1936774"/>
                          <a:gd name="connsiteY75" fmla="*/ 438150 h 1385322"/>
                          <a:gd name="connsiteX76" fmla="*/ 1833662 w 1936774"/>
                          <a:gd name="connsiteY76" fmla="*/ 401947 h 1385322"/>
                          <a:gd name="connsiteX77" fmla="*/ 1812707 w 1936774"/>
                          <a:gd name="connsiteY77" fmla="*/ 371475 h 1385322"/>
                          <a:gd name="connsiteX78" fmla="*/ 1812707 w 1936774"/>
                          <a:gd name="connsiteY78" fmla="*/ 190500 h 1385322"/>
                          <a:gd name="connsiteX79" fmla="*/ 1831757 w 1936774"/>
                          <a:gd name="connsiteY79" fmla="*/ 161925 h 1385322"/>
                          <a:gd name="connsiteX80" fmla="*/ 1860332 w 1936774"/>
                          <a:gd name="connsiteY80" fmla="*/ 142875 h 1385322"/>
                          <a:gd name="connsiteX81" fmla="*/ 1898432 w 1936774"/>
                          <a:gd name="connsiteY81" fmla="*/ 114300 h 1385322"/>
                          <a:gd name="connsiteX82" fmla="*/ 1936532 w 1936774"/>
                          <a:gd name="connsiteY82" fmla="*/ 95250 h 1385322"/>
                          <a:gd name="connsiteX83" fmla="*/ 1888907 w 1936774"/>
                          <a:gd name="connsiteY83" fmla="*/ 51457 h 1385322"/>
                          <a:gd name="connsiteX0" fmla="*/ 1888907 w 1936774"/>
                          <a:gd name="connsiteY0" fmla="*/ 51457 h 1385322"/>
                          <a:gd name="connsiteX1" fmla="*/ 1898432 w 1936774"/>
                          <a:gd name="connsiteY1" fmla="*/ 57150 h 1385322"/>
                          <a:gd name="connsiteX2" fmla="*/ 1822232 w 1936774"/>
                          <a:gd name="connsiteY2" fmla="*/ 9562 h 1385322"/>
                          <a:gd name="connsiteX3" fmla="*/ 1755557 w 1936774"/>
                          <a:gd name="connsiteY3" fmla="*/ 0 h 1385322"/>
                          <a:gd name="connsiteX4" fmla="*/ 1707932 w 1936774"/>
                          <a:gd name="connsiteY4" fmla="*/ 9525 h 1385322"/>
                          <a:gd name="connsiteX5" fmla="*/ 1679357 w 1936774"/>
                          <a:gd name="connsiteY5" fmla="*/ 38100 h 1385322"/>
                          <a:gd name="connsiteX6" fmla="*/ 1648877 w 1936774"/>
                          <a:gd name="connsiteY6" fmla="*/ 74378 h 1385322"/>
                          <a:gd name="connsiteX7" fmla="*/ 1622207 w 1936774"/>
                          <a:gd name="connsiteY7" fmla="*/ 104775 h 1385322"/>
                          <a:gd name="connsiteX8" fmla="*/ 1612682 w 1936774"/>
                          <a:gd name="connsiteY8" fmla="*/ 142875 h 1385322"/>
                          <a:gd name="connsiteX9" fmla="*/ 1593632 w 1936774"/>
                          <a:gd name="connsiteY9" fmla="*/ 171450 h 1385322"/>
                          <a:gd name="connsiteX10" fmla="*/ 1565057 w 1936774"/>
                          <a:gd name="connsiteY10" fmla="*/ 219075 h 1385322"/>
                          <a:gd name="connsiteX11" fmla="*/ 1547912 w 1936774"/>
                          <a:gd name="connsiteY11" fmla="*/ 236265 h 1385322"/>
                          <a:gd name="connsiteX12" fmla="*/ 1517432 w 1936774"/>
                          <a:gd name="connsiteY12" fmla="*/ 276225 h 1385322"/>
                          <a:gd name="connsiteX13" fmla="*/ 1441232 w 1936774"/>
                          <a:gd name="connsiteY13" fmla="*/ 361950 h 1385322"/>
                          <a:gd name="connsiteX14" fmla="*/ 1412657 w 1936774"/>
                          <a:gd name="connsiteY14" fmla="*/ 371475 h 1385322"/>
                          <a:gd name="connsiteX15" fmla="*/ 1355507 w 1936774"/>
                          <a:gd name="connsiteY15" fmla="*/ 409575 h 1385322"/>
                          <a:gd name="connsiteX16" fmla="*/ 1326932 w 1936774"/>
                          <a:gd name="connsiteY16" fmla="*/ 428625 h 1385322"/>
                          <a:gd name="connsiteX17" fmla="*/ 1222157 w 1936774"/>
                          <a:gd name="connsiteY17" fmla="*/ 466725 h 1385322"/>
                          <a:gd name="connsiteX18" fmla="*/ 943916 w 1936774"/>
                          <a:gd name="connsiteY18" fmla="*/ 438303 h 1385322"/>
                          <a:gd name="connsiteX19" fmla="*/ 898291 w 1936774"/>
                          <a:gd name="connsiteY19" fmla="*/ 419323 h 1385322"/>
                          <a:gd name="connsiteX20" fmla="*/ 843014 w 1936774"/>
                          <a:gd name="connsiteY20" fmla="*/ 390680 h 1385322"/>
                          <a:gd name="connsiteX21" fmla="*/ 817916 w 1936774"/>
                          <a:gd name="connsiteY21" fmla="*/ 362367 h 1385322"/>
                          <a:gd name="connsiteX22" fmla="*/ 799184 w 1936774"/>
                          <a:gd name="connsiteY22" fmla="*/ 331562 h 1385322"/>
                          <a:gd name="connsiteX23" fmla="*/ 764957 w 1936774"/>
                          <a:gd name="connsiteY23" fmla="*/ 304800 h 1385322"/>
                          <a:gd name="connsiteX24" fmla="*/ 707807 w 1936774"/>
                          <a:gd name="connsiteY24" fmla="*/ 228600 h 1385322"/>
                          <a:gd name="connsiteX25" fmla="*/ 679232 w 1936774"/>
                          <a:gd name="connsiteY25" fmla="*/ 203895 h 1385322"/>
                          <a:gd name="connsiteX26" fmla="*/ 650657 w 1936774"/>
                          <a:gd name="connsiteY26" fmla="*/ 161925 h 1385322"/>
                          <a:gd name="connsiteX27" fmla="*/ 633465 w 1936774"/>
                          <a:gd name="connsiteY27" fmla="*/ 110828 h 1385322"/>
                          <a:gd name="connsiteX28" fmla="*/ 612289 w 1936774"/>
                          <a:gd name="connsiteY28" fmla="*/ 37132 h 1385322"/>
                          <a:gd name="connsiteX29" fmla="*/ 441107 w 1936774"/>
                          <a:gd name="connsiteY29" fmla="*/ 209550 h 1385322"/>
                          <a:gd name="connsiteX30" fmla="*/ 374432 w 1936774"/>
                          <a:gd name="connsiteY30" fmla="*/ 285750 h 1385322"/>
                          <a:gd name="connsiteX31" fmla="*/ 357287 w 1936774"/>
                          <a:gd name="connsiteY31" fmla="*/ 312428 h 1385322"/>
                          <a:gd name="connsiteX32" fmla="*/ 345857 w 1936774"/>
                          <a:gd name="connsiteY32" fmla="*/ 342900 h 1385322"/>
                          <a:gd name="connsiteX33" fmla="*/ 317282 w 1936774"/>
                          <a:gd name="connsiteY33" fmla="*/ 390525 h 1385322"/>
                          <a:gd name="connsiteX34" fmla="*/ 296327 w 1936774"/>
                          <a:gd name="connsiteY34" fmla="*/ 451545 h 1385322"/>
                          <a:gd name="connsiteX35" fmla="*/ 298232 w 1936774"/>
                          <a:gd name="connsiteY35" fmla="*/ 495300 h 1385322"/>
                          <a:gd name="connsiteX36" fmla="*/ 225406 w 1936774"/>
                          <a:gd name="connsiteY36" fmla="*/ 644629 h 1385322"/>
                          <a:gd name="connsiteX37" fmla="*/ 154518 w 1936774"/>
                          <a:gd name="connsiteY37" fmla="*/ 705949 h 1385322"/>
                          <a:gd name="connsiteX38" fmla="*/ 99120 w 1936774"/>
                          <a:gd name="connsiteY38" fmla="*/ 742019 h 1385322"/>
                          <a:gd name="connsiteX39" fmla="*/ 30727 w 1936774"/>
                          <a:gd name="connsiteY39" fmla="*/ 800745 h 1385322"/>
                          <a:gd name="connsiteX40" fmla="*/ 67197 w 1936774"/>
                          <a:gd name="connsiteY40" fmla="*/ 883625 h 1385322"/>
                          <a:gd name="connsiteX41" fmla="*/ 437297 w 1936774"/>
                          <a:gd name="connsiteY41" fmla="*/ 971550 h 1385322"/>
                          <a:gd name="connsiteX42" fmla="*/ 508717 w 1936774"/>
                          <a:gd name="connsiteY42" fmla="*/ 963361 h 1385322"/>
                          <a:gd name="connsiteX43" fmla="*/ 555909 w 1936774"/>
                          <a:gd name="connsiteY43" fmla="*/ 968937 h 1385322"/>
                          <a:gd name="connsiteX44" fmla="*/ 611067 w 1936774"/>
                          <a:gd name="connsiteY44" fmla="*/ 947585 h 1385322"/>
                          <a:gd name="connsiteX45" fmla="*/ 659466 w 1936774"/>
                          <a:gd name="connsiteY45" fmla="*/ 937310 h 1385322"/>
                          <a:gd name="connsiteX46" fmla="*/ 669707 w 1936774"/>
                          <a:gd name="connsiteY46" fmla="*/ 936915 h 1385322"/>
                          <a:gd name="connsiteX47" fmla="*/ 693699 w 1936774"/>
                          <a:gd name="connsiteY47" fmla="*/ 929280 h 1385322"/>
                          <a:gd name="connsiteX48" fmla="*/ 724565 w 1936774"/>
                          <a:gd name="connsiteY48" fmla="*/ 926602 h 1385322"/>
                          <a:gd name="connsiteX49" fmla="*/ 772111 w 1936774"/>
                          <a:gd name="connsiteY49" fmla="*/ 918103 h 1385322"/>
                          <a:gd name="connsiteX50" fmla="*/ 822107 w 1936774"/>
                          <a:gd name="connsiteY50" fmla="*/ 895350 h 1385322"/>
                          <a:gd name="connsiteX51" fmla="*/ 869732 w 1936774"/>
                          <a:gd name="connsiteY51" fmla="*/ 866775 h 1385322"/>
                          <a:gd name="connsiteX52" fmla="*/ 1037276 w 1936774"/>
                          <a:gd name="connsiteY52" fmla="*/ 910639 h 1385322"/>
                          <a:gd name="connsiteX53" fmla="*/ 1126907 w 1936774"/>
                          <a:gd name="connsiteY53" fmla="*/ 990600 h 1385322"/>
                          <a:gd name="connsiteX54" fmla="*/ 1126907 w 1936774"/>
                          <a:gd name="connsiteY54" fmla="*/ 1021110 h 1385322"/>
                          <a:gd name="connsiteX55" fmla="*/ 1142147 w 1936774"/>
                          <a:gd name="connsiteY55" fmla="*/ 1057275 h 1385322"/>
                          <a:gd name="connsiteX56" fmla="*/ 1198166 w 1936774"/>
                          <a:gd name="connsiteY56" fmla="*/ 1348565 h 1385322"/>
                          <a:gd name="connsiteX57" fmla="*/ 1231682 w 1936774"/>
                          <a:gd name="connsiteY57" fmla="*/ 1019175 h 1385322"/>
                          <a:gd name="connsiteX58" fmla="*/ 1212632 w 1936774"/>
                          <a:gd name="connsiteY58" fmla="*/ 990600 h 1385322"/>
                          <a:gd name="connsiteX59" fmla="*/ 1231682 w 1936774"/>
                          <a:gd name="connsiteY59" fmla="*/ 1047750 h 1385322"/>
                          <a:gd name="connsiteX60" fmla="*/ 1285022 w 1936774"/>
                          <a:gd name="connsiteY60" fmla="*/ 1173161 h 1385322"/>
                          <a:gd name="connsiteX61" fmla="*/ 1353215 w 1936774"/>
                          <a:gd name="connsiteY61" fmla="*/ 1384966 h 1385322"/>
                          <a:gd name="connsiteX62" fmla="*/ 1338390 w 1936774"/>
                          <a:gd name="connsiteY62" fmla="*/ 1110089 h 1385322"/>
                          <a:gd name="connsiteX63" fmla="*/ 1344331 w 1936774"/>
                          <a:gd name="connsiteY63" fmla="*/ 1041794 h 1385322"/>
                          <a:gd name="connsiteX64" fmla="*/ 1419313 w 1936774"/>
                          <a:gd name="connsiteY64" fmla="*/ 1015847 h 1385322"/>
                          <a:gd name="connsiteX65" fmla="*/ 1492207 w 1936774"/>
                          <a:gd name="connsiteY65" fmla="*/ 1018882 h 1385322"/>
                          <a:gd name="connsiteX66" fmla="*/ 1574897 w 1936774"/>
                          <a:gd name="connsiteY66" fmla="*/ 996369 h 1385322"/>
                          <a:gd name="connsiteX67" fmla="*/ 1591734 w 1936774"/>
                          <a:gd name="connsiteY67" fmla="*/ 990599 h 1385322"/>
                          <a:gd name="connsiteX68" fmla="*/ 1727841 w 1936774"/>
                          <a:gd name="connsiteY68" fmla="*/ 915501 h 1385322"/>
                          <a:gd name="connsiteX69" fmla="*/ 1797882 w 1936774"/>
                          <a:gd name="connsiteY69" fmla="*/ 840483 h 1385322"/>
                          <a:gd name="connsiteX70" fmla="*/ 1812707 w 1936774"/>
                          <a:gd name="connsiteY70" fmla="*/ 828675 h 1385322"/>
                          <a:gd name="connsiteX71" fmla="*/ 1850807 w 1936774"/>
                          <a:gd name="connsiteY71" fmla="*/ 771525 h 1385322"/>
                          <a:gd name="connsiteX72" fmla="*/ 1869857 w 1936774"/>
                          <a:gd name="connsiteY72" fmla="*/ 742950 h 1385322"/>
                          <a:gd name="connsiteX73" fmla="*/ 1879382 w 1936774"/>
                          <a:gd name="connsiteY73" fmla="*/ 704850 h 1385322"/>
                          <a:gd name="connsiteX74" fmla="*/ 1860332 w 1936774"/>
                          <a:gd name="connsiteY74" fmla="*/ 466725 h 1385322"/>
                          <a:gd name="connsiteX75" fmla="*/ 1850807 w 1936774"/>
                          <a:gd name="connsiteY75" fmla="*/ 438150 h 1385322"/>
                          <a:gd name="connsiteX76" fmla="*/ 1833662 w 1936774"/>
                          <a:gd name="connsiteY76" fmla="*/ 401947 h 1385322"/>
                          <a:gd name="connsiteX77" fmla="*/ 1812707 w 1936774"/>
                          <a:gd name="connsiteY77" fmla="*/ 371475 h 1385322"/>
                          <a:gd name="connsiteX78" fmla="*/ 1812707 w 1936774"/>
                          <a:gd name="connsiteY78" fmla="*/ 190500 h 1385322"/>
                          <a:gd name="connsiteX79" fmla="*/ 1831757 w 1936774"/>
                          <a:gd name="connsiteY79" fmla="*/ 161925 h 1385322"/>
                          <a:gd name="connsiteX80" fmla="*/ 1860332 w 1936774"/>
                          <a:gd name="connsiteY80" fmla="*/ 142875 h 1385322"/>
                          <a:gd name="connsiteX81" fmla="*/ 1898432 w 1936774"/>
                          <a:gd name="connsiteY81" fmla="*/ 114300 h 1385322"/>
                          <a:gd name="connsiteX82" fmla="*/ 1936532 w 1936774"/>
                          <a:gd name="connsiteY82" fmla="*/ 95250 h 1385322"/>
                          <a:gd name="connsiteX83" fmla="*/ 1888907 w 1936774"/>
                          <a:gd name="connsiteY83" fmla="*/ 51457 h 1385322"/>
                          <a:gd name="connsiteX0" fmla="*/ 1888907 w 1936774"/>
                          <a:gd name="connsiteY0" fmla="*/ 51457 h 1385322"/>
                          <a:gd name="connsiteX1" fmla="*/ 1898432 w 1936774"/>
                          <a:gd name="connsiteY1" fmla="*/ 57150 h 1385322"/>
                          <a:gd name="connsiteX2" fmla="*/ 1822232 w 1936774"/>
                          <a:gd name="connsiteY2" fmla="*/ 9562 h 1385322"/>
                          <a:gd name="connsiteX3" fmla="*/ 1755557 w 1936774"/>
                          <a:gd name="connsiteY3" fmla="*/ 0 h 1385322"/>
                          <a:gd name="connsiteX4" fmla="*/ 1707932 w 1936774"/>
                          <a:gd name="connsiteY4" fmla="*/ 9525 h 1385322"/>
                          <a:gd name="connsiteX5" fmla="*/ 1679357 w 1936774"/>
                          <a:gd name="connsiteY5" fmla="*/ 38100 h 1385322"/>
                          <a:gd name="connsiteX6" fmla="*/ 1648877 w 1936774"/>
                          <a:gd name="connsiteY6" fmla="*/ 74378 h 1385322"/>
                          <a:gd name="connsiteX7" fmla="*/ 1622207 w 1936774"/>
                          <a:gd name="connsiteY7" fmla="*/ 104775 h 1385322"/>
                          <a:gd name="connsiteX8" fmla="*/ 1612682 w 1936774"/>
                          <a:gd name="connsiteY8" fmla="*/ 142875 h 1385322"/>
                          <a:gd name="connsiteX9" fmla="*/ 1593632 w 1936774"/>
                          <a:gd name="connsiteY9" fmla="*/ 171450 h 1385322"/>
                          <a:gd name="connsiteX10" fmla="*/ 1565057 w 1936774"/>
                          <a:gd name="connsiteY10" fmla="*/ 219075 h 1385322"/>
                          <a:gd name="connsiteX11" fmla="*/ 1547912 w 1936774"/>
                          <a:gd name="connsiteY11" fmla="*/ 236265 h 1385322"/>
                          <a:gd name="connsiteX12" fmla="*/ 1517432 w 1936774"/>
                          <a:gd name="connsiteY12" fmla="*/ 276225 h 1385322"/>
                          <a:gd name="connsiteX13" fmla="*/ 1441232 w 1936774"/>
                          <a:gd name="connsiteY13" fmla="*/ 361950 h 1385322"/>
                          <a:gd name="connsiteX14" fmla="*/ 1412657 w 1936774"/>
                          <a:gd name="connsiteY14" fmla="*/ 371475 h 1385322"/>
                          <a:gd name="connsiteX15" fmla="*/ 1355507 w 1936774"/>
                          <a:gd name="connsiteY15" fmla="*/ 409575 h 1385322"/>
                          <a:gd name="connsiteX16" fmla="*/ 1326932 w 1936774"/>
                          <a:gd name="connsiteY16" fmla="*/ 428625 h 1385322"/>
                          <a:gd name="connsiteX17" fmla="*/ 1222157 w 1936774"/>
                          <a:gd name="connsiteY17" fmla="*/ 466725 h 1385322"/>
                          <a:gd name="connsiteX18" fmla="*/ 943916 w 1936774"/>
                          <a:gd name="connsiteY18" fmla="*/ 438303 h 1385322"/>
                          <a:gd name="connsiteX19" fmla="*/ 898291 w 1936774"/>
                          <a:gd name="connsiteY19" fmla="*/ 419323 h 1385322"/>
                          <a:gd name="connsiteX20" fmla="*/ 843014 w 1936774"/>
                          <a:gd name="connsiteY20" fmla="*/ 390680 h 1385322"/>
                          <a:gd name="connsiteX21" fmla="*/ 817916 w 1936774"/>
                          <a:gd name="connsiteY21" fmla="*/ 362367 h 1385322"/>
                          <a:gd name="connsiteX22" fmla="*/ 799184 w 1936774"/>
                          <a:gd name="connsiteY22" fmla="*/ 331562 h 1385322"/>
                          <a:gd name="connsiteX23" fmla="*/ 764957 w 1936774"/>
                          <a:gd name="connsiteY23" fmla="*/ 304800 h 1385322"/>
                          <a:gd name="connsiteX24" fmla="*/ 707807 w 1936774"/>
                          <a:gd name="connsiteY24" fmla="*/ 228600 h 1385322"/>
                          <a:gd name="connsiteX25" fmla="*/ 679232 w 1936774"/>
                          <a:gd name="connsiteY25" fmla="*/ 203895 h 1385322"/>
                          <a:gd name="connsiteX26" fmla="*/ 653705 w 1936774"/>
                          <a:gd name="connsiteY26" fmla="*/ 152817 h 1385322"/>
                          <a:gd name="connsiteX27" fmla="*/ 633465 w 1936774"/>
                          <a:gd name="connsiteY27" fmla="*/ 110828 h 1385322"/>
                          <a:gd name="connsiteX28" fmla="*/ 612289 w 1936774"/>
                          <a:gd name="connsiteY28" fmla="*/ 37132 h 1385322"/>
                          <a:gd name="connsiteX29" fmla="*/ 441107 w 1936774"/>
                          <a:gd name="connsiteY29" fmla="*/ 209550 h 1385322"/>
                          <a:gd name="connsiteX30" fmla="*/ 374432 w 1936774"/>
                          <a:gd name="connsiteY30" fmla="*/ 285750 h 1385322"/>
                          <a:gd name="connsiteX31" fmla="*/ 357287 w 1936774"/>
                          <a:gd name="connsiteY31" fmla="*/ 312428 h 1385322"/>
                          <a:gd name="connsiteX32" fmla="*/ 345857 w 1936774"/>
                          <a:gd name="connsiteY32" fmla="*/ 342900 h 1385322"/>
                          <a:gd name="connsiteX33" fmla="*/ 317282 w 1936774"/>
                          <a:gd name="connsiteY33" fmla="*/ 390525 h 1385322"/>
                          <a:gd name="connsiteX34" fmla="*/ 296327 w 1936774"/>
                          <a:gd name="connsiteY34" fmla="*/ 451545 h 1385322"/>
                          <a:gd name="connsiteX35" fmla="*/ 298232 w 1936774"/>
                          <a:gd name="connsiteY35" fmla="*/ 495300 h 1385322"/>
                          <a:gd name="connsiteX36" fmla="*/ 225406 w 1936774"/>
                          <a:gd name="connsiteY36" fmla="*/ 644629 h 1385322"/>
                          <a:gd name="connsiteX37" fmla="*/ 154518 w 1936774"/>
                          <a:gd name="connsiteY37" fmla="*/ 705949 h 1385322"/>
                          <a:gd name="connsiteX38" fmla="*/ 99120 w 1936774"/>
                          <a:gd name="connsiteY38" fmla="*/ 742019 h 1385322"/>
                          <a:gd name="connsiteX39" fmla="*/ 30727 w 1936774"/>
                          <a:gd name="connsiteY39" fmla="*/ 800745 h 1385322"/>
                          <a:gd name="connsiteX40" fmla="*/ 67197 w 1936774"/>
                          <a:gd name="connsiteY40" fmla="*/ 883625 h 1385322"/>
                          <a:gd name="connsiteX41" fmla="*/ 437297 w 1936774"/>
                          <a:gd name="connsiteY41" fmla="*/ 971550 h 1385322"/>
                          <a:gd name="connsiteX42" fmla="*/ 508717 w 1936774"/>
                          <a:gd name="connsiteY42" fmla="*/ 963361 h 1385322"/>
                          <a:gd name="connsiteX43" fmla="*/ 555909 w 1936774"/>
                          <a:gd name="connsiteY43" fmla="*/ 968937 h 1385322"/>
                          <a:gd name="connsiteX44" fmla="*/ 611067 w 1936774"/>
                          <a:gd name="connsiteY44" fmla="*/ 947585 h 1385322"/>
                          <a:gd name="connsiteX45" fmla="*/ 659466 w 1936774"/>
                          <a:gd name="connsiteY45" fmla="*/ 937310 h 1385322"/>
                          <a:gd name="connsiteX46" fmla="*/ 669707 w 1936774"/>
                          <a:gd name="connsiteY46" fmla="*/ 936915 h 1385322"/>
                          <a:gd name="connsiteX47" fmla="*/ 693699 w 1936774"/>
                          <a:gd name="connsiteY47" fmla="*/ 929280 h 1385322"/>
                          <a:gd name="connsiteX48" fmla="*/ 724565 w 1936774"/>
                          <a:gd name="connsiteY48" fmla="*/ 926602 h 1385322"/>
                          <a:gd name="connsiteX49" fmla="*/ 772111 w 1936774"/>
                          <a:gd name="connsiteY49" fmla="*/ 918103 h 1385322"/>
                          <a:gd name="connsiteX50" fmla="*/ 822107 w 1936774"/>
                          <a:gd name="connsiteY50" fmla="*/ 895350 h 1385322"/>
                          <a:gd name="connsiteX51" fmla="*/ 869732 w 1936774"/>
                          <a:gd name="connsiteY51" fmla="*/ 866775 h 1385322"/>
                          <a:gd name="connsiteX52" fmla="*/ 1037276 w 1936774"/>
                          <a:gd name="connsiteY52" fmla="*/ 910639 h 1385322"/>
                          <a:gd name="connsiteX53" fmla="*/ 1126907 w 1936774"/>
                          <a:gd name="connsiteY53" fmla="*/ 990600 h 1385322"/>
                          <a:gd name="connsiteX54" fmla="*/ 1126907 w 1936774"/>
                          <a:gd name="connsiteY54" fmla="*/ 1021110 h 1385322"/>
                          <a:gd name="connsiteX55" fmla="*/ 1142147 w 1936774"/>
                          <a:gd name="connsiteY55" fmla="*/ 1057275 h 1385322"/>
                          <a:gd name="connsiteX56" fmla="*/ 1198166 w 1936774"/>
                          <a:gd name="connsiteY56" fmla="*/ 1348565 h 1385322"/>
                          <a:gd name="connsiteX57" fmla="*/ 1231682 w 1936774"/>
                          <a:gd name="connsiteY57" fmla="*/ 1019175 h 1385322"/>
                          <a:gd name="connsiteX58" fmla="*/ 1212632 w 1936774"/>
                          <a:gd name="connsiteY58" fmla="*/ 990600 h 1385322"/>
                          <a:gd name="connsiteX59" fmla="*/ 1231682 w 1936774"/>
                          <a:gd name="connsiteY59" fmla="*/ 1047750 h 1385322"/>
                          <a:gd name="connsiteX60" fmla="*/ 1285022 w 1936774"/>
                          <a:gd name="connsiteY60" fmla="*/ 1173161 h 1385322"/>
                          <a:gd name="connsiteX61" fmla="*/ 1353215 w 1936774"/>
                          <a:gd name="connsiteY61" fmla="*/ 1384966 h 1385322"/>
                          <a:gd name="connsiteX62" fmla="*/ 1338390 w 1936774"/>
                          <a:gd name="connsiteY62" fmla="*/ 1110089 h 1385322"/>
                          <a:gd name="connsiteX63" fmla="*/ 1344331 w 1936774"/>
                          <a:gd name="connsiteY63" fmla="*/ 1041794 h 1385322"/>
                          <a:gd name="connsiteX64" fmla="*/ 1419313 w 1936774"/>
                          <a:gd name="connsiteY64" fmla="*/ 1015847 h 1385322"/>
                          <a:gd name="connsiteX65" fmla="*/ 1492207 w 1936774"/>
                          <a:gd name="connsiteY65" fmla="*/ 1018882 h 1385322"/>
                          <a:gd name="connsiteX66" fmla="*/ 1574897 w 1936774"/>
                          <a:gd name="connsiteY66" fmla="*/ 996369 h 1385322"/>
                          <a:gd name="connsiteX67" fmla="*/ 1591734 w 1936774"/>
                          <a:gd name="connsiteY67" fmla="*/ 990599 h 1385322"/>
                          <a:gd name="connsiteX68" fmla="*/ 1727841 w 1936774"/>
                          <a:gd name="connsiteY68" fmla="*/ 915501 h 1385322"/>
                          <a:gd name="connsiteX69" fmla="*/ 1797882 w 1936774"/>
                          <a:gd name="connsiteY69" fmla="*/ 840483 h 1385322"/>
                          <a:gd name="connsiteX70" fmla="*/ 1812707 w 1936774"/>
                          <a:gd name="connsiteY70" fmla="*/ 828675 h 1385322"/>
                          <a:gd name="connsiteX71" fmla="*/ 1850807 w 1936774"/>
                          <a:gd name="connsiteY71" fmla="*/ 771525 h 1385322"/>
                          <a:gd name="connsiteX72" fmla="*/ 1869857 w 1936774"/>
                          <a:gd name="connsiteY72" fmla="*/ 742950 h 1385322"/>
                          <a:gd name="connsiteX73" fmla="*/ 1879382 w 1936774"/>
                          <a:gd name="connsiteY73" fmla="*/ 704850 h 1385322"/>
                          <a:gd name="connsiteX74" fmla="*/ 1860332 w 1936774"/>
                          <a:gd name="connsiteY74" fmla="*/ 466725 h 1385322"/>
                          <a:gd name="connsiteX75" fmla="*/ 1850807 w 1936774"/>
                          <a:gd name="connsiteY75" fmla="*/ 438150 h 1385322"/>
                          <a:gd name="connsiteX76" fmla="*/ 1833662 w 1936774"/>
                          <a:gd name="connsiteY76" fmla="*/ 401947 h 1385322"/>
                          <a:gd name="connsiteX77" fmla="*/ 1812707 w 1936774"/>
                          <a:gd name="connsiteY77" fmla="*/ 371475 h 1385322"/>
                          <a:gd name="connsiteX78" fmla="*/ 1812707 w 1936774"/>
                          <a:gd name="connsiteY78" fmla="*/ 190500 h 1385322"/>
                          <a:gd name="connsiteX79" fmla="*/ 1831757 w 1936774"/>
                          <a:gd name="connsiteY79" fmla="*/ 161925 h 1385322"/>
                          <a:gd name="connsiteX80" fmla="*/ 1860332 w 1936774"/>
                          <a:gd name="connsiteY80" fmla="*/ 142875 h 1385322"/>
                          <a:gd name="connsiteX81" fmla="*/ 1898432 w 1936774"/>
                          <a:gd name="connsiteY81" fmla="*/ 114300 h 1385322"/>
                          <a:gd name="connsiteX82" fmla="*/ 1936532 w 1936774"/>
                          <a:gd name="connsiteY82" fmla="*/ 95250 h 1385322"/>
                          <a:gd name="connsiteX83" fmla="*/ 1888907 w 1936774"/>
                          <a:gd name="connsiteY83" fmla="*/ 51457 h 1385322"/>
                          <a:gd name="connsiteX0" fmla="*/ 1888907 w 1936774"/>
                          <a:gd name="connsiteY0" fmla="*/ 51457 h 1385322"/>
                          <a:gd name="connsiteX1" fmla="*/ 1898432 w 1936774"/>
                          <a:gd name="connsiteY1" fmla="*/ 57150 h 1385322"/>
                          <a:gd name="connsiteX2" fmla="*/ 1822232 w 1936774"/>
                          <a:gd name="connsiteY2" fmla="*/ 9562 h 1385322"/>
                          <a:gd name="connsiteX3" fmla="*/ 1755557 w 1936774"/>
                          <a:gd name="connsiteY3" fmla="*/ 0 h 1385322"/>
                          <a:gd name="connsiteX4" fmla="*/ 1707932 w 1936774"/>
                          <a:gd name="connsiteY4" fmla="*/ 9525 h 1385322"/>
                          <a:gd name="connsiteX5" fmla="*/ 1679357 w 1936774"/>
                          <a:gd name="connsiteY5" fmla="*/ 38100 h 1385322"/>
                          <a:gd name="connsiteX6" fmla="*/ 1648877 w 1936774"/>
                          <a:gd name="connsiteY6" fmla="*/ 74378 h 1385322"/>
                          <a:gd name="connsiteX7" fmla="*/ 1622207 w 1936774"/>
                          <a:gd name="connsiteY7" fmla="*/ 104775 h 1385322"/>
                          <a:gd name="connsiteX8" fmla="*/ 1612682 w 1936774"/>
                          <a:gd name="connsiteY8" fmla="*/ 142875 h 1385322"/>
                          <a:gd name="connsiteX9" fmla="*/ 1593632 w 1936774"/>
                          <a:gd name="connsiteY9" fmla="*/ 171450 h 1385322"/>
                          <a:gd name="connsiteX10" fmla="*/ 1565057 w 1936774"/>
                          <a:gd name="connsiteY10" fmla="*/ 219075 h 1385322"/>
                          <a:gd name="connsiteX11" fmla="*/ 1547912 w 1936774"/>
                          <a:gd name="connsiteY11" fmla="*/ 236265 h 1385322"/>
                          <a:gd name="connsiteX12" fmla="*/ 1517432 w 1936774"/>
                          <a:gd name="connsiteY12" fmla="*/ 276225 h 1385322"/>
                          <a:gd name="connsiteX13" fmla="*/ 1441232 w 1936774"/>
                          <a:gd name="connsiteY13" fmla="*/ 361950 h 1385322"/>
                          <a:gd name="connsiteX14" fmla="*/ 1412657 w 1936774"/>
                          <a:gd name="connsiteY14" fmla="*/ 371475 h 1385322"/>
                          <a:gd name="connsiteX15" fmla="*/ 1355507 w 1936774"/>
                          <a:gd name="connsiteY15" fmla="*/ 409575 h 1385322"/>
                          <a:gd name="connsiteX16" fmla="*/ 1326932 w 1936774"/>
                          <a:gd name="connsiteY16" fmla="*/ 428625 h 1385322"/>
                          <a:gd name="connsiteX17" fmla="*/ 1222157 w 1936774"/>
                          <a:gd name="connsiteY17" fmla="*/ 466725 h 1385322"/>
                          <a:gd name="connsiteX18" fmla="*/ 943916 w 1936774"/>
                          <a:gd name="connsiteY18" fmla="*/ 438303 h 1385322"/>
                          <a:gd name="connsiteX19" fmla="*/ 898291 w 1936774"/>
                          <a:gd name="connsiteY19" fmla="*/ 419323 h 1385322"/>
                          <a:gd name="connsiteX20" fmla="*/ 843014 w 1936774"/>
                          <a:gd name="connsiteY20" fmla="*/ 390680 h 1385322"/>
                          <a:gd name="connsiteX21" fmla="*/ 817916 w 1936774"/>
                          <a:gd name="connsiteY21" fmla="*/ 362367 h 1385322"/>
                          <a:gd name="connsiteX22" fmla="*/ 799184 w 1936774"/>
                          <a:gd name="connsiteY22" fmla="*/ 331562 h 1385322"/>
                          <a:gd name="connsiteX23" fmla="*/ 764957 w 1936774"/>
                          <a:gd name="connsiteY23" fmla="*/ 304800 h 1385322"/>
                          <a:gd name="connsiteX24" fmla="*/ 707807 w 1936774"/>
                          <a:gd name="connsiteY24" fmla="*/ 228600 h 1385322"/>
                          <a:gd name="connsiteX25" fmla="*/ 679232 w 1936774"/>
                          <a:gd name="connsiteY25" fmla="*/ 203895 h 1385322"/>
                          <a:gd name="connsiteX26" fmla="*/ 653705 w 1936774"/>
                          <a:gd name="connsiteY26" fmla="*/ 152817 h 1385322"/>
                          <a:gd name="connsiteX27" fmla="*/ 645657 w 1936774"/>
                          <a:gd name="connsiteY27" fmla="*/ 86541 h 1385322"/>
                          <a:gd name="connsiteX28" fmla="*/ 612289 w 1936774"/>
                          <a:gd name="connsiteY28" fmla="*/ 37132 h 1385322"/>
                          <a:gd name="connsiteX29" fmla="*/ 441107 w 1936774"/>
                          <a:gd name="connsiteY29" fmla="*/ 209550 h 1385322"/>
                          <a:gd name="connsiteX30" fmla="*/ 374432 w 1936774"/>
                          <a:gd name="connsiteY30" fmla="*/ 285750 h 1385322"/>
                          <a:gd name="connsiteX31" fmla="*/ 357287 w 1936774"/>
                          <a:gd name="connsiteY31" fmla="*/ 312428 h 1385322"/>
                          <a:gd name="connsiteX32" fmla="*/ 345857 w 1936774"/>
                          <a:gd name="connsiteY32" fmla="*/ 342900 h 1385322"/>
                          <a:gd name="connsiteX33" fmla="*/ 317282 w 1936774"/>
                          <a:gd name="connsiteY33" fmla="*/ 390525 h 1385322"/>
                          <a:gd name="connsiteX34" fmla="*/ 296327 w 1936774"/>
                          <a:gd name="connsiteY34" fmla="*/ 451545 h 1385322"/>
                          <a:gd name="connsiteX35" fmla="*/ 298232 w 1936774"/>
                          <a:gd name="connsiteY35" fmla="*/ 495300 h 1385322"/>
                          <a:gd name="connsiteX36" fmla="*/ 225406 w 1936774"/>
                          <a:gd name="connsiteY36" fmla="*/ 644629 h 1385322"/>
                          <a:gd name="connsiteX37" fmla="*/ 154518 w 1936774"/>
                          <a:gd name="connsiteY37" fmla="*/ 705949 h 1385322"/>
                          <a:gd name="connsiteX38" fmla="*/ 99120 w 1936774"/>
                          <a:gd name="connsiteY38" fmla="*/ 742019 h 1385322"/>
                          <a:gd name="connsiteX39" fmla="*/ 30727 w 1936774"/>
                          <a:gd name="connsiteY39" fmla="*/ 800745 h 1385322"/>
                          <a:gd name="connsiteX40" fmla="*/ 67197 w 1936774"/>
                          <a:gd name="connsiteY40" fmla="*/ 883625 h 1385322"/>
                          <a:gd name="connsiteX41" fmla="*/ 437297 w 1936774"/>
                          <a:gd name="connsiteY41" fmla="*/ 971550 h 1385322"/>
                          <a:gd name="connsiteX42" fmla="*/ 508717 w 1936774"/>
                          <a:gd name="connsiteY42" fmla="*/ 963361 h 1385322"/>
                          <a:gd name="connsiteX43" fmla="*/ 555909 w 1936774"/>
                          <a:gd name="connsiteY43" fmla="*/ 968937 h 1385322"/>
                          <a:gd name="connsiteX44" fmla="*/ 611067 w 1936774"/>
                          <a:gd name="connsiteY44" fmla="*/ 947585 h 1385322"/>
                          <a:gd name="connsiteX45" fmla="*/ 659466 w 1936774"/>
                          <a:gd name="connsiteY45" fmla="*/ 937310 h 1385322"/>
                          <a:gd name="connsiteX46" fmla="*/ 669707 w 1936774"/>
                          <a:gd name="connsiteY46" fmla="*/ 936915 h 1385322"/>
                          <a:gd name="connsiteX47" fmla="*/ 693699 w 1936774"/>
                          <a:gd name="connsiteY47" fmla="*/ 929280 h 1385322"/>
                          <a:gd name="connsiteX48" fmla="*/ 724565 w 1936774"/>
                          <a:gd name="connsiteY48" fmla="*/ 926602 h 1385322"/>
                          <a:gd name="connsiteX49" fmla="*/ 772111 w 1936774"/>
                          <a:gd name="connsiteY49" fmla="*/ 918103 h 1385322"/>
                          <a:gd name="connsiteX50" fmla="*/ 822107 w 1936774"/>
                          <a:gd name="connsiteY50" fmla="*/ 895350 h 1385322"/>
                          <a:gd name="connsiteX51" fmla="*/ 869732 w 1936774"/>
                          <a:gd name="connsiteY51" fmla="*/ 866775 h 1385322"/>
                          <a:gd name="connsiteX52" fmla="*/ 1037276 w 1936774"/>
                          <a:gd name="connsiteY52" fmla="*/ 910639 h 1385322"/>
                          <a:gd name="connsiteX53" fmla="*/ 1126907 w 1936774"/>
                          <a:gd name="connsiteY53" fmla="*/ 990600 h 1385322"/>
                          <a:gd name="connsiteX54" fmla="*/ 1126907 w 1936774"/>
                          <a:gd name="connsiteY54" fmla="*/ 1021110 h 1385322"/>
                          <a:gd name="connsiteX55" fmla="*/ 1142147 w 1936774"/>
                          <a:gd name="connsiteY55" fmla="*/ 1057275 h 1385322"/>
                          <a:gd name="connsiteX56" fmla="*/ 1198166 w 1936774"/>
                          <a:gd name="connsiteY56" fmla="*/ 1348565 h 1385322"/>
                          <a:gd name="connsiteX57" fmla="*/ 1231682 w 1936774"/>
                          <a:gd name="connsiteY57" fmla="*/ 1019175 h 1385322"/>
                          <a:gd name="connsiteX58" fmla="*/ 1212632 w 1936774"/>
                          <a:gd name="connsiteY58" fmla="*/ 990600 h 1385322"/>
                          <a:gd name="connsiteX59" fmla="*/ 1231682 w 1936774"/>
                          <a:gd name="connsiteY59" fmla="*/ 1047750 h 1385322"/>
                          <a:gd name="connsiteX60" fmla="*/ 1285022 w 1936774"/>
                          <a:gd name="connsiteY60" fmla="*/ 1173161 h 1385322"/>
                          <a:gd name="connsiteX61" fmla="*/ 1353215 w 1936774"/>
                          <a:gd name="connsiteY61" fmla="*/ 1384966 h 1385322"/>
                          <a:gd name="connsiteX62" fmla="*/ 1338390 w 1936774"/>
                          <a:gd name="connsiteY62" fmla="*/ 1110089 h 1385322"/>
                          <a:gd name="connsiteX63" fmla="*/ 1344331 w 1936774"/>
                          <a:gd name="connsiteY63" fmla="*/ 1041794 h 1385322"/>
                          <a:gd name="connsiteX64" fmla="*/ 1419313 w 1936774"/>
                          <a:gd name="connsiteY64" fmla="*/ 1015847 h 1385322"/>
                          <a:gd name="connsiteX65" fmla="*/ 1492207 w 1936774"/>
                          <a:gd name="connsiteY65" fmla="*/ 1018882 h 1385322"/>
                          <a:gd name="connsiteX66" fmla="*/ 1574897 w 1936774"/>
                          <a:gd name="connsiteY66" fmla="*/ 996369 h 1385322"/>
                          <a:gd name="connsiteX67" fmla="*/ 1591734 w 1936774"/>
                          <a:gd name="connsiteY67" fmla="*/ 990599 h 1385322"/>
                          <a:gd name="connsiteX68" fmla="*/ 1727841 w 1936774"/>
                          <a:gd name="connsiteY68" fmla="*/ 915501 h 1385322"/>
                          <a:gd name="connsiteX69" fmla="*/ 1797882 w 1936774"/>
                          <a:gd name="connsiteY69" fmla="*/ 840483 h 1385322"/>
                          <a:gd name="connsiteX70" fmla="*/ 1812707 w 1936774"/>
                          <a:gd name="connsiteY70" fmla="*/ 828675 h 1385322"/>
                          <a:gd name="connsiteX71" fmla="*/ 1850807 w 1936774"/>
                          <a:gd name="connsiteY71" fmla="*/ 771525 h 1385322"/>
                          <a:gd name="connsiteX72" fmla="*/ 1869857 w 1936774"/>
                          <a:gd name="connsiteY72" fmla="*/ 742950 h 1385322"/>
                          <a:gd name="connsiteX73" fmla="*/ 1879382 w 1936774"/>
                          <a:gd name="connsiteY73" fmla="*/ 704850 h 1385322"/>
                          <a:gd name="connsiteX74" fmla="*/ 1860332 w 1936774"/>
                          <a:gd name="connsiteY74" fmla="*/ 466725 h 1385322"/>
                          <a:gd name="connsiteX75" fmla="*/ 1850807 w 1936774"/>
                          <a:gd name="connsiteY75" fmla="*/ 438150 h 1385322"/>
                          <a:gd name="connsiteX76" fmla="*/ 1833662 w 1936774"/>
                          <a:gd name="connsiteY76" fmla="*/ 401947 h 1385322"/>
                          <a:gd name="connsiteX77" fmla="*/ 1812707 w 1936774"/>
                          <a:gd name="connsiteY77" fmla="*/ 371475 h 1385322"/>
                          <a:gd name="connsiteX78" fmla="*/ 1812707 w 1936774"/>
                          <a:gd name="connsiteY78" fmla="*/ 190500 h 1385322"/>
                          <a:gd name="connsiteX79" fmla="*/ 1831757 w 1936774"/>
                          <a:gd name="connsiteY79" fmla="*/ 161925 h 1385322"/>
                          <a:gd name="connsiteX80" fmla="*/ 1860332 w 1936774"/>
                          <a:gd name="connsiteY80" fmla="*/ 142875 h 1385322"/>
                          <a:gd name="connsiteX81" fmla="*/ 1898432 w 1936774"/>
                          <a:gd name="connsiteY81" fmla="*/ 114300 h 1385322"/>
                          <a:gd name="connsiteX82" fmla="*/ 1936532 w 1936774"/>
                          <a:gd name="connsiteY82" fmla="*/ 95250 h 1385322"/>
                          <a:gd name="connsiteX83" fmla="*/ 1888907 w 1936774"/>
                          <a:gd name="connsiteY83" fmla="*/ 51457 h 1385322"/>
                          <a:gd name="connsiteX0" fmla="*/ 1888907 w 1936774"/>
                          <a:gd name="connsiteY0" fmla="*/ 51457 h 1385322"/>
                          <a:gd name="connsiteX1" fmla="*/ 1898432 w 1936774"/>
                          <a:gd name="connsiteY1" fmla="*/ 57150 h 1385322"/>
                          <a:gd name="connsiteX2" fmla="*/ 1822232 w 1936774"/>
                          <a:gd name="connsiteY2" fmla="*/ 9562 h 1385322"/>
                          <a:gd name="connsiteX3" fmla="*/ 1755557 w 1936774"/>
                          <a:gd name="connsiteY3" fmla="*/ 0 h 1385322"/>
                          <a:gd name="connsiteX4" fmla="*/ 1707932 w 1936774"/>
                          <a:gd name="connsiteY4" fmla="*/ 9525 h 1385322"/>
                          <a:gd name="connsiteX5" fmla="*/ 1679357 w 1936774"/>
                          <a:gd name="connsiteY5" fmla="*/ 38100 h 1385322"/>
                          <a:gd name="connsiteX6" fmla="*/ 1648877 w 1936774"/>
                          <a:gd name="connsiteY6" fmla="*/ 74378 h 1385322"/>
                          <a:gd name="connsiteX7" fmla="*/ 1622207 w 1936774"/>
                          <a:gd name="connsiteY7" fmla="*/ 104775 h 1385322"/>
                          <a:gd name="connsiteX8" fmla="*/ 1612682 w 1936774"/>
                          <a:gd name="connsiteY8" fmla="*/ 142875 h 1385322"/>
                          <a:gd name="connsiteX9" fmla="*/ 1593632 w 1936774"/>
                          <a:gd name="connsiteY9" fmla="*/ 171450 h 1385322"/>
                          <a:gd name="connsiteX10" fmla="*/ 1565057 w 1936774"/>
                          <a:gd name="connsiteY10" fmla="*/ 219075 h 1385322"/>
                          <a:gd name="connsiteX11" fmla="*/ 1547912 w 1936774"/>
                          <a:gd name="connsiteY11" fmla="*/ 236265 h 1385322"/>
                          <a:gd name="connsiteX12" fmla="*/ 1517432 w 1936774"/>
                          <a:gd name="connsiteY12" fmla="*/ 276225 h 1385322"/>
                          <a:gd name="connsiteX13" fmla="*/ 1441232 w 1936774"/>
                          <a:gd name="connsiteY13" fmla="*/ 361950 h 1385322"/>
                          <a:gd name="connsiteX14" fmla="*/ 1412657 w 1936774"/>
                          <a:gd name="connsiteY14" fmla="*/ 371475 h 1385322"/>
                          <a:gd name="connsiteX15" fmla="*/ 1355507 w 1936774"/>
                          <a:gd name="connsiteY15" fmla="*/ 409575 h 1385322"/>
                          <a:gd name="connsiteX16" fmla="*/ 1326932 w 1936774"/>
                          <a:gd name="connsiteY16" fmla="*/ 428625 h 1385322"/>
                          <a:gd name="connsiteX17" fmla="*/ 1222157 w 1936774"/>
                          <a:gd name="connsiteY17" fmla="*/ 466725 h 1385322"/>
                          <a:gd name="connsiteX18" fmla="*/ 943916 w 1936774"/>
                          <a:gd name="connsiteY18" fmla="*/ 438303 h 1385322"/>
                          <a:gd name="connsiteX19" fmla="*/ 898291 w 1936774"/>
                          <a:gd name="connsiteY19" fmla="*/ 419323 h 1385322"/>
                          <a:gd name="connsiteX20" fmla="*/ 843014 w 1936774"/>
                          <a:gd name="connsiteY20" fmla="*/ 390680 h 1385322"/>
                          <a:gd name="connsiteX21" fmla="*/ 817916 w 1936774"/>
                          <a:gd name="connsiteY21" fmla="*/ 362367 h 1385322"/>
                          <a:gd name="connsiteX22" fmla="*/ 799184 w 1936774"/>
                          <a:gd name="connsiteY22" fmla="*/ 331562 h 1385322"/>
                          <a:gd name="connsiteX23" fmla="*/ 764957 w 1936774"/>
                          <a:gd name="connsiteY23" fmla="*/ 304800 h 1385322"/>
                          <a:gd name="connsiteX24" fmla="*/ 707807 w 1936774"/>
                          <a:gd name="connsiteY24" fmla="*/ 228600 h 1385322"/>
                          <a:gd name="connsiteX25" fmla="*/ 679232 w 1936774"/>
                          <a:gd name="connsiteY25" fmla="*/ 203895 h 1385322"/>
                          <a:gd name="connsiteX26" fmla="*/ 653705 w 1936774"/>
                          <a:gd name="connsiteY26" fmla="*/ 152817 h 1385322"/>
                          <a:gd name="connsiteX27" fmla="*/ 636513 w 1936774"/>
                          <a:gd name="connsiteY27" fmla="*/ 89577 h 1385322"/>
                          <a:gd name="connsiteX28" fmla="*/ 612289 w 1936774"/>
                          <a:gd name="connsiteY28" fmla="*/ 37132 h 1385322"/>
                          <a:gd name="connsiteX29" fmla="*/ 441107 w 1936774"/>
                          <a:gd name="connsiteY29" fmla="*/ 209550 h 1385322"/>
                          <a:gd name="connsiteX30" fmla="*/ 374432 w 1936774"/>
                          <a:gd name="connsiteY30" fmla="*/ 285750 h 1385322"/>
                          <a:gd name="connsiteX31" fmla="*/ 357287 w 1936774"/>
                          <a:gd name="connsiteY31" fmla="*/ 312428 h 1385322"/>
                          <a:gd name="connsiteX32" fmla="*/ 345857 w 1936774"/>
                          <a:gd name="connsiteY32" fmla="*/ 342900 h 1385322"/>
                          <a:gd name="connsiteX33" fmla="*/ 317282 w 1936774"/>
                          <a:gd name="connsiteY33" fmla="*/ 390525 h 1385322"/>
                          <a:gd name="connsiteX34" fmla="*/ 296327 w 1936774"/>
                          <a:gd name="connsiteY34" fmla="*/ 451545 h 1385322"/>
                          <a:gd name="connsiteX35" fmla="*/ 298232 w 1936774"/>
                          <a:gd name="connsiteY35" fmla="*/ 495300 h 1385322"/>
                          <a:gd name="connsiteX36" fmla="*/ 225406 w 1936774"/>
                          <a:gd name="connsiteY36" fmla="*/ 644629 h 1385322"/>
                          <a:gd name="connsiteX37" fmla="*/ 154518 w 1936774"/>
                          <a:gd name="connsiteY37" fmla="*/ 705949 h 1385322"/>
                          <a:gd name="connsiteX38" fmla="*/ 99120 w 1936774"/>
                          <a:gd name="connsiteY38" fmla="*/ 742019 h 1385322"/>
                          <a:gd name="connsiteX39" fmla="*/ 30727 w 1936774"/>
                          <a:gd name="connsiteY39" fmla="*/ 800745 h 1385322"/>
                          <a:gd name="connsiteX40" fmla="*/ 67197 w 1936774"/>
                          <a:gd name="connsiteY40" fmla="*/ 883625 h 1385322"/>
                          <a:gd name="connsiteX41" fmla="*/ 437297 w 1936774"/>
                          <a:gd name="connsiteY41" fmla="*/ 971550 h 1385322"/>
                          <a:gd name="connsiteX42" fmla="*/ 508717 w 1936774"/>
                          <a:gd name="connsiteY42" fmla="*/ 963361 h 1385322"/>
                          <a:gd name="connsiteX43" fmla="*/ 555909 w 1936774"/>
                          <a:gd name="connsiteY43" fmla="*/ 968937 h 1385322"/>
                          <a:gd name="connsiteX44" fmla="*/ 611067 w 1936774"/>
                          <a:gd name="connsiteY44" fmla="*/ 947585 h 1385322"/>
                          <a:gd name="connsiteX45" fmla="*/ 659466 w 1936774"/>
                          <a:gd name="connsiteY45" fmla="*/ 937310 h 1385322"/>
                          <a:gd name="connsiteX46" fmla="*/ 669707 w 1936774"/>
                          <a:gd name="connsiteY46" fmla="*/ 936915 h 1385322"/>
                          <a:gd name="connsiteX47" fmla="*/ 693699 w 1936774"/>
                          <a:gd name="connsiteY47" fmla="*/ 929280 h 1385322"/>
                          <a:gd name="connsiteX48" fmla="*/ 724565 w 1936774"/>
                          <a:gd name="connsiteY48" fmla="*/ 926602 h 1385322"/>
                          <a:gd name="connsiteX49" fmla="*/ 772111 w 1936774"/>
                          <a:gd name="connsiteY49" fmla="*/ 918103 h 1385322"/>
                          <a:gd name="connsiteX50" fmla="*/ 822107 w 1936774"/>
                          <a:gd name="connsiteY50" fmla="*/ 895350 h 1385322"/>
                          <a:gd name="connsiteX51" fmla="*/ 869732 w 1936774"/>
                          <a:gd name="connsiteY51" fmla="*/ 866775 h 1385322"/>
                          <a:gd name="connsiteX52" fmla="*/ 1037276 w 1936774"/>
                          <a:gd name="connsiteY52" fmla="*/ 910639 h 1385322"/>
                          <a:gd name="connsiteX53" fmla="*/ 1126907 w 1936774"/>
                          <a:gd name="connsiteY53" fmla="*/ 990600 h 1385322"/>
                          <a:gd name="connsiteX54" fmla="*/ 1126907 w 1936774"/>
                          <a:gd name="connsiteY54" fmla="*/ 1021110 h 1385322"/>
                          <a:gd name="connsiteX55" fmla="*/ 1142147 w 1936774"/>
                          <a:gd name="connsiteY55" fmla="*/ 1057275 h 1385322"/>
                          <a:gd name="connsiteX56" fmla="*/ 1198166 w 1936774"/>
                          <a:gd name="connsiteY56" fmla="*/ 1348565 h 1385322"/>
                          <a:gd name="connsiteX57" fmla="*/ 1231682 w 1936774"/>
                          <a:gd name="connsiteY57" fmla="*/ 1019175 h 1385322"/>
                          <a:gd name="connsiteX58" fmla="*/ 1212632 w 1936774"/>
                          <a:gd name="connsiteY58" fmla="*/ 990600 h 1385322"/>
                          <a:gd name="connsiteX59" fmla="*/ 1231682 w 1936774"/>
                          <a:gd name="connsiteY59" fmla="*/ 1047750 h 1385322"/>
                          <a:gd name="connsiteX60" fmla="*/ 1285022 w 1936774"/>
                          <a:gd name="connsiteY60" fmla="*/ 1173161 h 1385322"/>
                          <a:gd name="connsiteX61" fmla="*/ 1353215 w 1936774"/>
                          <a:gd name="connsiteY61" fmla="*/ 1384966 h 1385322"/>
                          <a:gd name="connsiteX62" fmla="*/ 1338390 w 1936774"/>
                          <a:gd name="connsiteY62" fmla="*/ 1110089 h 1385322"/>
                          <a:gd name="connsiteX63" fmla="*/ 1344331 w 1936774"/>
                          <a:gd name="connsiteY63" fmla="*/ 1041794 h 1385322"/>
                          <a:gd name="connsiteX64" fmla="*/ 1419313 w 1936774"/>
                          <a:gd name="connsiteY64" fmla="*/ 1015847 h 1385322"/>
                          <a:gd name="connsiteX65" fmla="*/ 1492207 w 1936774"/>
                          <a:gd name="connsiteY65" fmla="*/ 1018882 h 1385322"/>
                          <a:gd name="connsiteX66" fmla="*/ 1574897 w 1936774"/>
                          <a:gd name="connsiteY66" fmla="*/ 996369 h 1385322"/>
                          <a:gd name="connsiteX67" fmla="*/ 1591734 w 1936774"/>
                          <a:gd name="connsiteY67" fmla="*/ 990599 h 1385322"/>
                          <a:gd name="connsiteX68" fmla="*/ 1727841 w 1936774"/>
                          <a:gd name="connsiteY68" fmla="*/ 915501 h 1385322"/>
                          <a:gd name="connsiteX69" fmla="*/ 1797882 w 1936774"/>
                          <a:gd name="connsiteY69" fmla="*/ 840483 h 1385322"/>
                          <a:gd name="connsiteX70" fmla="*/ 1812707 w 1936774"/>
                          <a:gd name="connsiteY70" fmla="*/ 828675 h 1385322"/>
                          <a:gd name="connsiteX71" fmla="*/ 1850807 w 1936774"/>
                          <a:gd name="connsiteY71" fmla="*/ 771525 h 1385322"/>
                          <a:gd name="connsiteX72" fmla="*/ 1869857 w 1936774"/>
                          <a:gd name="connsiteY72" fmla="*/ 742950 h 1385322"/>
                          <a:gd name="connsiteX73" fmla="*/ 1879382 w 1936774"/>
                          <a:gd name="connsiteY73" fmla="*/ 704850 h 1385322"/>
                          <a:gd name="connsiteX74" fmla="*/ 1860332 w 1936774"/>
                          <a:gd name="connsiteY74" fmla="*/ 466725 h 1385322"/>
                          <a:gd name="connsiteX75" fmla="*/ 1850807 w 1936774"/>
                          <a:gd name="connsiteY75" fmla="*/ 438150 h 1385322"/>
                          <a:gd name="connsiteX76" fmla="*/ 1833662 w 1936774"/>
                          <a:gd name="connsiteY76" fmla="*/ 401947 h 1385322"/>
                          <a:gd name="connsiteX77" fmla="*/ 1812707 w 1936774"/>
                          <a:gd name="connsiteY77" fmla="*/ 371475 h 1385322"/>
                          <a:gd name="connsiteX78" fmla="*/ 1812707 w 1936774"/>
                          <a:gd name="connsiteY78" fmla="*/ 190500 h 1385322"/>
                          <a:gd name="connsiteX79" fmla="*/ 1831757 w 1936774"/>
                          <a:gd name="connsiteY79" fmla="*/ 161925 h 1385322"/>
                          <a:gd name="connsiteX80" fmla="*/ 1860332 w 1936774"/>
                          <a:gd name="connsiteY80" fmla="*/ 142875 h 1385322"/>
                          <a:gd name="connsiteX81" fmla="*/ 1898432 w 1936774"/>
                          <a:gd name="connsiteY81" fmla="*/ 114300 h 1385322"/>
                          <a:gd name="connsiteX82" fmla="*/ 1936532 w 1936774"/>
                          <a:gd name="connsiteY82" fmla="*/ 95250 h 1385322"/>
                          <a:gd name="connsiteX83" fmla="*/ 1888907 w 1936774"/>
                          <a:gd name="connsiteY83" fmla="*/ 51457 h 1385322"/>
                          <a:gd name="connsiteX0" fmla="*/ 1888907 w 1936774"/>
                          <a:gd name="connsiteY0" fmla="*/ 51457 h 1385322"/>
                          <a:gd name="connsiteX1" fmla="*/ 1898432 w 1936774"/>
                          <a:gd name="connsiteY1" fmla="*/ 57150 h 1385322"/>
                          <a:gd name="connsiteX2" fmla="*/ 1822232 w 1936774"/>
                          <a:gd name="connsiteY2" fmla="*/ 9562 h 1385322"/>
                          <a:gd name="connsiteX3" fmla="*/ 1755557 w 1936774"/>
                          <a:gd name="connsiteY3" fmla="*/ 0 h 1385322"/>
                          <a:gd name="connsiteX4" fmla="*/ 1707932 w 1936774"/>
                          <a:gd name="connsiteY4" fmla="*/ 9525 h 1385322"/>
                          <a:gd name="connsiteX5" fmla="*/ 1679357 w 1936774"/>
                          <a:gd name="connsiteY5" fmla="*/ 38100 h 1385322"/>
                          <a:gd name="connsiteX6" fmla="*/ 1648877 w 1936774"/>
                          <a:gd name="connsiteY6" fmla="*/ 74378 h 1385322"/>
                          <a:gd name="connsiteX7" fmla="*/ 1622207 w 1936774"/>
                          <a:gd name="connsiteY7" fmla="*/ 104775 h 1385322"/>
                          <a:gd name="connsiteX8" fmla="*/ 1612682 w 1936774"/>
                          <a:gd name="connsiteY8" fmla="*/ 142875 h 1385322"/>
                          <a:gd name="connsiteX9" fmla="*/ 1593632 w 1936774"/>
                          <a:gd name="connsiteY9" fmla="*/ 171450 h 1385322"/>
                          <a:gd name="connsiteX10" fmla="*/ 1565057 w 1936774"/>
                          <a:gd name="connsiteY10" fmla="*/ 219075 h 1385322"/>
                          <a:gd name="connsiteX11" fmla="*/ 1547912 w 1936774"/>
                          <a:gd name="connsiteY11" fmla="*/ 236265 h 1385322"/>
                          <a:gd name="connsiteX12" fmla="*/ 1517432 w 1936774"/>
                          <a:gd name="connsiteY12" fmla="*/ 276225 h 1385322"/>
                          <a:gd name="connsiteX13" fmla="*/ 1441232 w 1936774"/>
                          <a:gd name="connsiteY13" fmla="*/ 361950 h 1385322"/>
                          <a:gd name="connsiteX14" fmla="*/ 1412657 w 1936774"/>
                          <a:gd name="connsiteY14" fmla="*/ 371475 h 1385322"/>
                          <a:gd name="connsiteX15" fmla="*/ 1355507 w 1936774"/>
                          <a:gd name="connsiteY15" fmla="*/ 409575 h 1385322"/>
                          <a:gd name="connsiteX16" fmla="*/ 1326932 w 1936774"/>
                          <a:gd name="connsiteY16" fmla="*/ 428625 h 1385322"/>
                          <a:gd name="connsiteX17" fmla="*/ 1222157 w 1936774"/>
                          <a:gd name="connsiteY17" fmla="*/ 466725 h 1385322"/>
                          <a:gd name="connsiteX18" fmla="*/ 943916 w 1936774"/>
                          <a:gd name="connsiteY18" fmla="*/ 438303 h 1385322"/>
                          <a:gd name="connsiteX19" fmla="*/ 898291 w 1936774"/>
                          <a:gd name="connsiteY19" fmla="*/ 419323 h 1385322"/>
                          <a:gd name="connsiteX20" fmla="*/ 843014 w 1936774"/>
                          <a:gd name="connsiteY20" fmla="*/ 390680 h 1385322"/>
                          <a:gd name="connsiteX21" fmla="*/ 817916 w 1936774"/>
                          <a:gd name="connsiteY21" fmla="*/ 362367 h 1385322"/>
                          <a:gd name="connsiteX22" fmla="*/ 799184 w 1936774"/>
                          <a:gd name="connsiteY22" fmla="*/ 331562 h 1385322"/>
                          <a:gd name="connsiteX23" fmla="*/ 764957 w 1936774"/>
                          <a:gd name="connsiteY23" fmla="*/ 304800 h 1385322"/>
                          <a:gd name="connsiteX24" fmla="*/ 707807 w 1936774"/>
                          <a:gd name="connsiteY24" fmla="*/ 228600 h 1385322"/>
                          <a:gd name="connsiteX25" fmla="*/ 679232 w 1936774"/>
                          <a:gd name="connsiteY25" fmla="*/ 203895 h 1385322"/>
                          <a:gd name="connsiteX26" fmla="*/ 653705 w 1936774"/>
                          <a:gd name="connsiteY26" fmla="*/ 152817 h 1385322"/>
                          <a:gd name="connsiteX27" fmla="*/ 636513 w 1936774"/>
                          <a:gd name="connsiteY27" fmla="*/ 89577 h 1385322"/>
                          <a:gd name="connsiteX28" fmla="*/ 612289 w 1936774"/>
                          <a:gd name="connsiteY28" fmla="*/ 37132 h 1385322"/>
                          <a:gd name="connsiteX29" fmla="*/ 441107 w 1936774"/>
                          <a:gd name="connsiteY29" fmla="*/ 209550 h 1385322"/>
                          <a:gd name="connsiteX30" fmla="*/ 374432 w 1936774"/>
                          <a:gd name="connsiteY30" fmla="*/ 285750 h 1385322"/>
                          <a:gd name="connsiteX31" fmla="*/ 357287 w 1936774"/>
                          <a:gd name="connsiteY31" fmla="*/ 312428 h 1385322"/>
                          <a:gd name="connsiteX32" fmla="*/ 345857 w 1936774"/>
                          <a:gd name="connsiteY32" fmla="*/ 342900 h 1385322"/>
                          <a:gd name="connsiteX33" fmla="*/ 317282 w 1936774"/>
                          <a:gd name="connsiteY33" fmla="*/ 390525 h 1385322"/>
                          <a:gd name="connsiteX34" fmla="*/ 296327 w 1936774"/>
                          <a:gd name="connsiteY34" fmla="*/ 451545 h 1385322"/>
                          <a:gd name="connsiteX35" fmla="*/ 298232 w 1936774"/>
                          <a:gd name="connsiteY35" fmla="*/ 495300 h 1385322"/>
                          <a:gd name="connsiteX36" fmla="*/ 231502 w 1936774"/>
                          <a:gd name="connsiteY36" fmla="*/ 617305 h 1385322"/>
                          <a:gd name="connsiteX37" fmla="*/ 154518 w 1936774"/>
                          <a:gd name="connsiteY37" fmla="*/ 705949 h 1385322"/>
                          <a:gd name="connsiteX38" fmla="*/ 99120 w 1936774"/>
                          <a:gd name="connsiteY38" fmla="*/ 742019 h 1385322"/>
                          <a:gd name="connsiteX39" fmla="*/ 30727 w 1936774"/>
                          <a:gd name="connsiteY39" fmla="*/ 800745 h 1385322"/>
                          <a:gd name="connsiteX40" fmla="*/ 67197 w 1936774"/>
                          <a:gd name="connsiteY40" fmla="*/ 883625 h 1385322"/>
                          <a:gd name="connsiteX41" fmla="*/ 437297 w 1936774"/>
                          <a:gd name="connsiteY41" fmla="*/ 971550 h 1385322"/>
                          <a:gd name="connsiteX42" fmla="*/ 508717 w 1936774"/>
                          <a:gd name="connsiteY42" fmla="*/ 963361 h 1385322"/>
                          <a:gd name="connsiteX43" fmla="*/ 555909 w 1936774"/>
                          <a:gd name="connsiteY43" fmla="*/ 968937 h 1385322"/>
                          <a:gd name="connsiteX44" fmla="*/ 611067 w 1936774"/>
                          <a:gd name="connsiteY44" fmla="*/ 947585 h 1385322"/>
                          <a:gd name="connsiteX45" fmla="*/ 659466 w 1936774"/>
                          <a:gd name="connsiteY45" fmla="*/ 937310 h 1385322"/>
                          <a:gd name="connsiteX46" fmla="*/ 669707 w 1936774"/>
                          <a:gd name="connsiteY46" fmla="*/ 936915 h 1385322"/>
                          <a:gd name="connsiteX47" fmla="*/ 693699 w 1936774"/>
                          <a:gd name="connsiteY47" fmla="*/ 929280 h 1385322"/>
                          <a:gd name="connsiteX48" fmla="*/ 724565 w 1936774"/>
                          <a:gd name="connsiteY48" fmla="*/ 926602 h 1385322"/>
                          <a:gd name="connsiteX49" fmla="*/ 772111 w 1936774"/>
                          <a:gd name="connsiteY49" fmla="*/ 918103 h 1385322"/>
                          <a:gd name="connsiteX50" fmla="*/ 822107 w 1936774"/>
                          <a:gd name="connsiteY50" fmla="*/ 895350 h 1385322"/>
                          <a:gd name="connsiteX51" fmla="*/ 869732 w 1936774"/>
                          <a:gd name="connsiteY51" fmla="*/ 866775 h 1385322"/>
                          <a:gd name="connsiteX52" fmla="*/ 1037276 w 1936774"/>
                          <a:gd name="connsiteY52" fmla="*/ 910639 h 1385322"/>
                          <a:gd name="connsiteX53" fmla="*/ 1126907 w 1936774"/>
                          <a:gd name="connsiteY53" fmla="*/ 990600 h 1385322"/>
                          <a:gd name="connsiteX54" fmla="*/ 1126907 w 1936774"/>
                          <a:gd name="connsiteY54" fmla="*/ 1021110 h 1385322"/>
                          <a:gd name="connsiteX55" fmla="*/ 1142147 w 1936774"/>
                          <a:gd name="connsiteY55" fmla="*/ 1057275 h 1385322"/>
                          <a:gd name="connsiteX56" fmla="*/ 1198166 w 1936774"/>
                          <a:gd name="connsiteY56" fmla="*/ 1348565 h 1385322"/>
                          <a:gd name="connsiteX57" fmla="*/ 1231682 w 1936774"/>
                          <a:gd name="connsiteY57" fmla="*/ 1019175 h 1385322"/>
                          <a:gd name="connsiteX58" fmla="*/ 1212632 w 1936774"/>
                          <a:gd name="connsiteY58" fmla="*/ 990600 h 1385322"/>
                          <a:gd name="connsiteX59" fmla="*/ 1231682 w 1936774"/>
                          <a:gd name="connsiteY59" fmla="*/ 1047750 h 1385322"/>
                          <a:gd name="connsiteX60" fmla="*/ 1285022 w 1936774"/>
                          <a:gd name="connsiteY60" fmla="*/ 1173161 h 1385322"/>
                          <a:gd name="connsiteX61" fmla="*/ 1353215 w 1936774"/>
                          <a:gd name="connsiteY61" fmla="*/ 1384966 h 1385322"/>
                          <a:gd name="connsiteX62" fmla="*/ 1338390 w 1936774"/>
                          <a:gd name="connsiteY62" fmla="*/ 1110089 h 1385322"/>
                          <a:gd name="connsiteX63" fmla="*/ 1344331 w 1936774"/>
                          <a:gd name="connsiteY63" fmla="*/ 1041794 h 1385322"/>
                          <a:gd name="connsiteX64" fmla="*/ 1419313 w 1936774"/>
                          <a:gd name="connsiteY64" fmla="*/ 1015847 h 1385322"/>
                          <a:gd name="connsiteX65" fmla="*/ 1492207 w 1936774"/>
                          <a:gd name="connsiteY65" fmla="*/ 1018882 h 1385322"/>
                          <a:gd name="connsiteX66" fmla="*/ 1574897 w 1936774"/>
                          <a:gd name="connsiteY66" fmla="*/ 996369 h 1385322"/>
                          <a:gd name="connsiteX67" fmla="*/ 1591734 w 1936774"/>
                          <a:gd name="connsiteY67" fmla="*/ 990599 h 1385322"/>
                          <a:gd name="connsiteX68" fmla="*/ 1727841 w 1936774"/>
                          <a:gd name="connsiteY68" fmla="*/ 915501 h 1385322"/>
                          <a:gd name="connsiteX69" fmla="*/ 1797882 w 1936774"/>
                          <a:gd name="connsiteY69" fmla="*/ 840483 h 1385322"/>
                          <a:gd name="connsiteX70" fmla="*/ 1812707 w 1936774"/>
                          <a:gd name="connsiteY70" fmla="*/ 828675 h 1385322"/>
                          <a:gd name="connsiteX71" fmla="*/ 1850807 w 1936774"/>
                          <a:gd name="connsiteY71" fmla="*/ 771525 h 1385322"/>
                          <a:gd name="connsiteX72" fmla="*/ 1869857 w 1936774"/>
                          <a:gd name="connsiteY72" fmla="*/ 742950 h 1385322"/>
                          <a:gd name="connsiteX73" fmla="*/ 1879382 w 1936774"/>
                          <a:gd name="connsiteY73" fmla="*/ 704850 h 1385322"/>
                          <a:gd name="connsiteX74" fmla="*/ 1860332 w 1936774"/>
                          <a:gd name="connsiteY74" fmla="*/ 466725 h 1385322"/>
                          <a:gd name="connsiteX75" fmla="*/ 1850807 w 1936774"/>
                          <a:gd name="connsiteY75" fmla="*/ 438150 h 1385322"/>
                          <a:gd name="connsiteX76" fmla="*/ 1833662 w 1936774"/>
                          <a:gd name="connsiteY76" fmla="*/ 401947 h 1385322"/>
                          <a:gd name="connsiteX77" fmla="*/ 1812707 w 1936774"/>
                          <a:gd name="connsiteY77" fmla="*/ 371475 h 1385322"/>
                          <a:gd name="connsiteX78" fmla="*/ 1812707 w 1936774"/>
                          <a:gd name="connsiteY78" fmla="*/ 190500 h 1385322"/>
                          <a:gd name="connsiteX79" fmla="*/ 1831757 w 1936774"/>
                          <a:gd name="connsiteY79" fmla="*/ 161925 h 1385322"/>
                          <a:gd name="connsiteX80" fmla="*/ 1860332 w 1936774"/>
                          <a:gd name="connsiteY80" fmla="*/ 142875 h 1385322"/>
                          <a:gd name="connsiteX81" fmla="*/ 1898432 w 1936774"/>
                          <a:gd name="connsiteY81" fmla="*/ 114300 h 1385322"/>
                          <a:gd name="connsiteX82" fmla="*/ 1936532 w 1936774"/>
                          <a:gd name="connsiteY82" fmla="*/ 95250 h 1385322"/>
                          <a:gd name="connsiteX83" fmla="*/ 1888907 w 1936774"/>
                          <a:gd name="connsiteY83" fmla="*/ 51457 h 138532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  <a:cxn ang="0">
                            <a:pos x="connsiteX62" y="connsiteY62"/>
                          </a:cxn>
                          <a:cxn ang="0">
                            <a:pos x="connsiteX63" y="connsiteY63"/>
                          </a:cxn>
                          <a:cxn ang="0">
                            <a:pos x="connsiteX64" y="connsiteY64"/>
                          </a:cxn>
                          <a:cxn ang="0">
                            <a:pos x="connsiteX65" y="connsiteY65"/>
                          </a:cxn>
                          <a:cxn ang="0">
                            <a:pos x="connsiteX66" y="connsiteY66"/>
                          </a:cxn>
                          <a:cxn ang="0">
                            <a:pos x="connsiteX67" y="connsiteY67"/>
                          </a:cxn>
                          <a:cxn ang="0">
                            <a:pos x="connsiteX68" y="connsiteY68"/>
                          </a:cxn>
                          <a:cxn ang="0">
                            <a:pos x="connsiteX69" y="connsiteY69"/>
                          </a:cxn>
                          <a:cxn ang="0">
                            <a:pos x="connsiteX70" y="connsiteY70"/>
                          </a:cxn>
                          <a:cxn ang="0">
                            <a:pos x="connsiteX71" y="connsiteY71"/>
                          </a:cxn>
                          <a:cxn ang="0">
                            <a:pos x="connsiteX72" y="connsiteY72"/>
                          </a:cxn>
                          <a:cxn ang="0">
                            <a:pos x="connsiteX73" y="connsiteY73"/>
                          </a:cxn>
                          <a:cxn ang="0">
                            <a:pos x="connsiteX74" y="connsiteY74"/>
                          </a:cxn>
                          <a:cxn ang="0">
                            <a:pos x="connsiteX75" y="connsiteY75"/>
                          </a:cxn>
                          <a:cxn ang="0">
                            <a:pos x="connsiteX76" y="connsiteY76"/>
                          </a:cxn>
                          <a:cxn ang="0">
                            <a:pos x="connsiteX77" y="connsiteY77"/>
                          </a:cxn>
                          <a:cxn ang="0">
                            <a:pos x="connsiteX78" y="connsiteY78"/>
                          </a:cxn>
                          <a:cxn ang="0">
                            <a:pos x="connsiteX79" y="connsiteY79"/>
                          </a:cxn>
                          <a:cxn ang="0">
                            <a:pos x="connsiteX80" y="connsiteY80"/>
                          </a:cxn>
                          <a:cxn ang="0">
                            <a:pos x="connsiteX81" y="connsiteY81"/>
                          </a:cxn>
                          <a:cxn ang="0">
                            <a:pos x="connsiteX82" y="connsiteY82"/>
                          </a:cxn>
                          <a:cxn ang="0">
                            <a:pos x="connsiteX83" y="connsiteY83"/>
                          </a:cxn>
                        </a:cxnLst>
                        <a:rect l="l" t="t" r="r" b="b"/>
                        <a:pathLst>
                          <a:path w="1936774" h="1385322">
                            <a:moveTo>
                              <a:pt x="1888907" y="51457"/>
                            </a:moveTo>
                            <a:lnTo>
                              <a:pt x="1898432" y="57150"/>
                            </a:lnTo>
                            <a:cubicBezTo>
                              <a:pt x="1869857" y="44450"/>
                              <a:pt x="1851266" y="21175"/>
                              <a:pt x="1822232" y="9562"/>
                            </a:cubicBezTo>
                            <a:cubicBezTo>
                              <a:pt x="1803588" y="2104"/>
                              <a:pt x="1774607" y="6"/>
                              <a:pt x="1755557" y="0"/>
                            </a:cubicBezTo>
                            <a:cubicBezTo>
                              <a:pt x="1736507" y="-6"/>
                              <a:pt x="1722412" y="2285"/>
                              <a:pt x="1707932" y="9525"/>
                            </a:cubicBezTo>
                            <a:cubicBezTo>
                              <a:pt x="1695884" y="15549"/>
                              <a:pt x="1689199" y="27291"/>
                              <a:pt x="1679357" y="38100"/>
                            </a:cubicBezTo>
                            <a:cubicBezTo>
                              <a:pt x="1669515" y="48909"/>
                              <a:pt x="1680993" y="48685"/>
                              <a:pt x="1648877" y="74378"/>
                            </a:cubicBezTo>
                            <a:cubicBezTo>
                              <a:pt x="1641037" y="80650"/>
                              <a:pt x="1631732" y="101600"/>
                              <a:pt x="1622207" y="104775"/>
                            </a:cubicBezTo>
                            <a:cubicBezTo>
                              <a:pt x="1619032" y="117475"/>
                              <a:pt x="1617839" y="130843"/>
                              <a:pt x="1612682" y="142875"/>
                            </a:cubicBezTo>
                            <a:cubicBezTo>
                              <a:pt x="1608173" y="153397"/>
                              <a:pt x="1599699" y="161742"/>
                              <a:pt x="1593632" y="171450"/>
                            </a:cubicBezTo>
                            <a:cubicBezTo>
                              <a:pt x="1583820" y="187149"/>
                              <a:pt x="1572677" y="208273"/>
                              <a:pt x="1565057" y="219075"/>
                            </a:cubicBezTo>
                            <a:cubicBezTo>
                              <a:pt x="1557437" y="229877"/>
                              <a:pt x="1554340" y="228552"/>
                              <a:pt x="1547912" y="236265"/>
                            </a:cubicBezTo>
                            <a:cubicBezTo>
                              <a:pt x="1537749" y="248461"/>
                              <a:pt x="1535212" y="255278"/>
                              <a:pt x="1517432" y="276225"/>
                            </a:cubicBezTo>
                            <a:cubicBezTo>
                              <a:pt x="1499652" y="297173"/>
                              <a:pt x="1501233" y="341950"/>
                              <a:pt x="1441232" y="361950"/>
                            </a:cubicBezTo>
                            <a:cubicBezTo>
                              <a:pt x="1431707" y="365125"/>
                              <a:pt x="1421434" y="366599"/>
                              <a:pt x="1412657" y="371475"/>
                            </a:cubicBezTo>
                            <a:cubicBezTo>
                              <a:pt x="1392643" y="382594"/>
                              <a:pt x="1374557" y="396875"/>
                              <a:pt x="1355507" y="409575"/>
                            </a:cubicBezTo>
                            <a:cubicBezTo>
                              <a:pt x="1345982" y="415925"/>
                              <a:pt x="1337454" y="424116"/>
                              <a:pt x="1326932" y="428625"/>
                            </a:cubicBezTo>
                            <a:cubicBezTo>
                              <a:pt x="1248225" y="462357"/>
                              <a:pt x="1283715" y="451335"/>
                              <a:pt x="1222157" y="466725"/>
                            </a:cubicBezTo>
                            <a:cubicBezTo>
                              <a:pt x="1129410" y="457251"/>
                              <a:pt x="997894" y="446203"/>
                              <a:pt x="943916" y="438303"/>
                            </a:cubicBezTo>
                            <a:cubicBezTo>
                              <a:pt x="889938" y="430403"/>
                              <a:pt x="915108" y="427260"/>
                              <a:pt x="898291" y="419323"/>
                            </a:cubicBezTo>
                            <a:cubicBezTo>
                              <a:pt x="881474" y="411386"/>
                              <a:pt x="910958" y="413328"/>
                              <a:pt x="843014" y="390680"/>
                            </a:cubicBezTo>
                            <a:cubicBezTo>
                              <a:pt x="830314" y="377980"/>
                              <a:pt x="825221" y="372220"/>
                              <a:pt x="817916" y="362367"/>
                            </a:cubicBezTo>
                            <a:cubicBezTo>
                              <a:pt x="810611" y="352514"/>
                              <a:pt x="808011" y="341157"/>
                              <a:pt x="799184" y="331562"/>
                            </a:cubicBezTo>
                            <a:cubicBezTo>
                              <a:pt x="790358" y="321968"/>
                              <a:pt x="780187" y="321960"/>
                              <a:pt x="764957" y="304800"/>
                            </a:cubicBezTo>
                            <a:cubicBezTo>
                              <a:pt x="749728" y="287640"/>
                              <a:pt x="722095" y="245418"/>
                              <a:pt x="707807" y="228600"/>
                            </a:cubicBezTo>
                            <a:cubicBezTo>
                              <a:pt x="693520" y="211783"/>
                              <a:pt x="688757" y="207070"/>
                              <a:pt x="679232" y="203895"/>
                            </a:cubicBezTo>
                            <a:cubicBezTo>
                              <a:pt x="672957" y="185071"/>
                              <a:pt x="660825" y="171870"/>
                              <a:pt x="653705" y="152817"/>
                            </a:cubicBezTo>
                            <a:cubicBezTo>
                              <a:pt x="646585" y="133764"/>
                              <a:pt x="646038" y="92752"/>
                              <a:pt x="636513" y="89577"/>
                            </a:cubicBezTo>
                            <a:cubicBezTo>
                              <a:pt x="598413" y="92752"/>
                              <a:pt x="644857" y="17137"/>
                              <a:pt x="612289" y="37132"/>
                            </a:cubicBezTo>
                            <a:cubicBezTo>
                              <a:pt x="579721" y="57128"/>
                              <a:pt x="480750" y="168114"/>
                              <a:pt x="441107" y="209550"/>
                            </a:cubicBezTo>
                            <a:cubicBezTo>
                              <a:pt x="401464" y="250986"/>
                              <a:pt x="457381" y="175151"/>
                              <a:pt x="374432" y="285750"/>
                            </a:cubicBezTo>
                            <a:cubicBezTo>
                              <a:pt x="371257" y="295275"/>
                              <a:pt x="361777" y="303448"/>
                              <a:pt x="357287" y="312428"/>
                            </a:cubicBezTo>
                            <a:cubicBezTo>
                              <a:pt x="352167" y="322667"/>
                              <a:pt x="352525" y="329884"/>
                              <a:pt x="345857" y="342900"/>
                            </a:cubicBezTo>
                            <a:cubicBezTo>
                              <a:pt x="339190" y="355916"/>
                              <a:pt x="326807" y="374650"/>
                              <a:pt x="317282" y="390525"/>
                            </a:cubicBezTo>
                            <a:cubicBezTo>
                              <a:pt x="314107" y="415925"/>
                              <a:pt x="300906" y="426360"/>
                              <a:pt x="296327" y="451545"/>
                            </a:cubicBezTo>
                            <a:cubicBezTo>
                              <a:pt x="294531" y="461423"/>
                              <a:pt x="309036" y="467673"/>
                              <a:pt x="298232" y="495300"/>
                            </a:cubicBezTo>
                            <a:cubicBezTo>
                              <a:pt x="287428" y="522927"/>
                              <a:pt x="255454" y="582197"/>
                              <a:pt x="231502" y="617305"/>
                            </a:cubicBezTo>
                            <a:cubicBezTo>
                              <a:pt x="207550" y="652413"/>
                              <a:pt x="176582" y="685163"/>
                              <a:pt x="154518" y="705949"/>
                            </a:cubicBezTo>
                            <a:cubicBezTo>
                              <a:pt x="132454" y="726735"/>
                              <a:pt x="119752" y="726220"/>
                              <a:pt x="99120" y="742019"/>
                            </a:cubicBezTo>
                            <a:cubicBezTo>
                              <a:pt x="78488" y="757818"/>
                              <a:pt x="80705" y="715764"/>
                              <a:pt x="30727" y="800745"/>
                            </a:cubicBezTo>
                            <a:cubicBezTo>
                              <a:pt x="-24780" y="871242"/>
                              <a:pt x="-565" y="855158"/>
                              <a:pt x="67197" y="883625"/>
                            </a:cubicBezTo>
                            <a:cubicBezTo>
                              <a:pt x="134959" y="912092"/>
                              <a:pt x="363710" y="958261"/>
                              <a:pt x="437297" y="971550"/>
                            </a:cubicBezTo>
                            <a:cubicBezTo>
                              <a:pt x="510884" y="984839"/>
                              <a:pt x="488948" y="963797"/>
                              <a:pt x="508717" y="963361"/>
                            </a:cubicBezTo>
                            <a:cubicBezTo>
                              <a:pt x="528486" y="962926"/>
                              <a:pt x="546384" y="962587"/>
                              <a:pt x="555909" y="968937"/>
                            </a:cubicBezTo>
                            <a:cubicBezTo>
                              <a:pt x="696911" y="940737"/>
                              <a:pt x="593808" y="952856"/>
                              <a:pt x="611067" y="947585"/>
                            </a:cubicBezTo>
                            <a:cubicBezTo>
                              <a:pt x="628327" y="942314"/>
                              <a:pt x="649693" y="939088"/>
                              <a:pt x="659466" y="937310"/>
                            </a:cubicBezTo>
                            <a:cubicBezTo>
                              <a:pt x="669239" y="935532"/>
                              <a:pt x="664002" y="938253"/>
                              <a:pt x="669707" y="936915"/>
                            </a:cubicBezTo>
                            <a:cubicBezTo>
                              <a:pt x="675412" y="935577"/>
                              <a:pt x="684556" y="930999"/>
                              <a:pt x="693699" y="929280"/>
                            </a:cubicBezTo>
                            <a:cubicBezTo>
                              <a:pt x="702842" y="927561"/>
                              <a:pt x="711496" y="928465"/>
                              <a:pt x="724565" y="926602"/>
                            </a:cubicBezTo>
                            <a:cubicBezTo>
                              <a:pt x="737634" y="924739"/>
                              <a:pt x="755854" y="923312"/>
                              <a:pt x="772111" y="918103"/>
                            </a:cubicBezTo>
                            <a:cubicBezTo>
                              <a:pt x="788368" y="912894"/>
                              <a:pt x="809900" y="898402"/>
                              <a:pt x="822107" y="895350"/>
                            </a:cubicBezTo>
                            <a:cubicBezTo>
                              <a:pt x="837982" y="885825"/>
                              <a:pt x="833871" y="864227"/>
                              <a:pt x="869732" y="866775"/>
                            </a:cubicBezTo>
                            <a:cubicBezTo>
                              <a:pt x="905594" y="869323"/>
                              <a:pt x="1021559" y="909891"/>
                              <a:pt x="1037276" y="910639"/>
                            </a:cubicBezTo>
                            <a:cubicBezTo>
                              <a:pt x="1084535" y="965442"/>
                              <a:pt x="1111969" y="972188"/>
                              <a:pt x="1126907" y="990600"/>
                            </a:cubicBezTo>
                            <a:cubicBezTo>
                              <a:pt x="1141845" y="1009012"/>
                              <a:pt x="1124367" y="1009998"/>
                              <a:pt x="1126907" y="1021110"/>
                            </a:cubicBezTo>
                            <a:cubicBezTo>
                              <a:pt x="1129447" y="1032222"/>
                              <a:pt x="1130271" y="1002699"/>
                              <a:pt x="1142147" y="1057275"/>
                            </a:cubicBezTo>
                            <a:cubicBezTo>
                              <a:pt x="1154023" y="1111851"/>
                              <a:pt x="1188641" y="1342215"/>
                              <a:pt x="1198166" y="1348565"/>
                            </a:cubicBezTo>
                            <a:cubicBezTo>
                              <a:pt x="1219069" y="1334630"/>
                              <a:pt x="1229271" y="1078836"/>
                              <a:pt x="1231682" y="1019175"/>
                            </a:cubicBezTo>
                            <a:cubicBezTo>
                              <a:pt x="1234093" y="959514"/>
                              <a:pt x="1212632" y="979152"/>
                              <a:pt x="1212632" y="990600"/>
                            </a:cubicBezTo>
                            <a:cubicBezTo>
                              <a:pt x="1212632" y="1010680"/>
                              <a:pt x="1219617" y="1017323"/>
                              <a:pt x="1231682" y="1047750"/>
                            </a:cubicBezTo>
                            <a:cubicBezTo>
                              <a:pt x="1243747" y="1078177"/>
                              <a:pt x="1235120" y="1108512"/>
                              <a:pt x="1285022" y="1173161"/>
                            </a:cubicBezTo>
                            <a:cubicBezTo>
                              <a:pt x="1294547" y="1169986"/>
                              <a:pt x="1344320" y="1395478"/>
                              <a:pt x="1353215" y="1384966"/>
                            </a:cubicBezTo>
                            <a:cubicBezTo>
                              <a:pt x="1362110" y="1374454"/>
                              <a:pt x="1339871" y="1167284"/>
                              <a:pt x="1338390" y="1110089"/>
                            </a:cubicBezTo>
                            <a:cubicBezTo>
                              <a:pt x="1336909" y="1052894"/>
                              <a:pt x="1350681" y="1051319"/>
                              <a:pt x="1344331" y="1041794"/>
                            </a:cubicBezTo>
                            <a:cubicBezTo>
                              <a:pt x="1350681" y="1006869"/>
                              <a:pt x="1394667" y="1019666"/>
                              <a:pt x="1419313" y="1015847"/>
                            </a:cubicBezTo>
                            <a:cubicBezTo>
                              <a:pt x="1443959" y="1012028"/>
                              <a:pt x="1468080" y="1034738"/>
                              <a:pt x="1492207" y="1018882"/>
                            </a:cubicBezTo>
                            <a:cubicBezTo>
                              <a:pt x="1516334" y="1003026"/>
                              <a:pt x="1561471" y="1006122"/>
                              <a:pt x="1574897" y="996369"/>
                            </a:cubicBezTo>
                            <a:cubicBezTo>
                              <a:pt x="1588323" y="986616"/>
                              <a:pt x="1576085" y="1007725"/>
                              <a:pt x="1591734" y="990599"/>
                            </a:cubicBezTo>
                            <a:cubicBezTo>
                              <a:pt x="1636184" y="987424"/>
                              <a:pt x="1693483" y="940520"/>
                              <a:pt x="1727841" y="915501"/>
                            </a:cubicBezTo>
                            <a:cubicBezTo>
                              <a:pt x="1762199" y="890482"/>
                              <a:pt x="1783738" y="854954"/>
                              <a:pt x="1797882" y="840483"/>
                            </a:cubicBezTo>
                            <a:cubicBezTo>
                              <a:pt x="1812026" y="826012"/>
                              <a:pt x="1803182" y="831850"/>
                              <a:pt x="1812707" y="828675"/>
                            </a:cubicBezTo>
                            <a:lnTo>
                              <a:pt x="1850807" y="771525"/>
                            </a:lnTo>
                            <a:lnTo>
                              <a:pt x="1869857" y="742950"/>
                            </a:lnTo>
                            <a:cubicBezTo>
                              <a:pt x="1873032" y="730250"/>
                              <a:pt x="1879382" y="717941"/>
                              <a:pt x="1879382" y="704850"/>
                            </a:cubicBezTo>
                            <a:cubicBezTo>
                              <a:pt x="1879382" y="592825"/>
                              <a:pt x="1884056" y="549760"/>
                              <a:pt x="1860332" y="466725"/>
                            </a:cubicBezTo>
                            <a:cubicBezTo>
                              <a:pt x="1857574" y="457071"/>
                              <a:pt x="1855252" y="448946"/>
                              <a:pt x="1850807" y="438150"/>
                            </a:cubicBezTo>
                            <a:cubicBezTo>
                              <a:pt x="1846362" y="427354"/>
                              <a:pt x="1840157" y="413313"/>
                              <a:pt x="1833662" y="401947"/>
                            </a:cubicBezTo>
                            <a:cubicBezTo>
                              <a:pt x="1826979" y="390251"/>
                              <a:pt x="1822232" y="381000"/>
                              <a:pt x="1812707" y="371475"/>
                            </a:cubicBezTo>
                            <a:cubicBezTo>
                              <a:pt x="1794172" y="297334"/>
                              <a:pt x="1792955" y="309012"/>
                              <a:pt x="1812707" y="190500"/>
                            </a:cubicBezTo>
                            <a:cubicBezTo>
                              <a:pt x="1814589" y="179208"/>
                              <a:pt x="1823662" y="170020"/>
                              <a:pt x="1831757" y="161925"/>
                            </a:cubicBezTo>
                            <a:cubicBezTo>
                              <a:pt x="1839852" y="153830"/>
                              <a:pt x="1851017" y="149529"/>
                              <a:pt x="1860332" y="142875"/>
                            </a:cubicBezTo>
                            <a:cubicBezTo>
                              <a:pt x="1873250" y="133648"/>
                              <a:pt x="1884970" y="122714"/>
                              <a:pt x="1898432" y="114300"/>
                            </a:cubicBezTo>
                            <a:cubicBezTo>
                              <a:pt x="1910473" y="106775"/>
                              <a:pt x="1928656" y="107064"/>
                              <a:pt x="1936532" y="95250"/>
                            </a:cubicBezTo>
                            <a:cubicBezTo>
                              <a:pt x="1940470" y="89343"/>
                              <a:pt x="1895257" y="57807"/>
                              <a:pt x="1888907" y="51457"/>
                            </a:cubicBezTo>
                            <a:close/>
                          </a:path>
                        </a:pathLst>
                      </a:custGeom>
                      <a:grpFill/>
                      <a:ln>
                        <a:solidFill>
                          <a:srgbClr val="660033"/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hu-HU" dirty="0"/>
                      </a:p>
                    </p:txBody>
                  </p:sp>
                  <p:sp>
                    <p:nvSpPr>
                      <p:cNvPr id="336" name="Szabadkézi sokszög: alakzat 335">
                        <a:extLst>
                          <a:ext uri="{FF2B5EF4-FFF2-40B4-BE49-F238E27FC236}">
                            <a16:creationId xmlns:a16="http://schemas.microsoft.com/office/drawing/2014/main" id="{A47B59A6-75A4-E559-089F-040DB6E153C9}"/>
                          </a:ext>
                        </a:extLst>
                      </p:cNvPr>
                      <p:cNvSpPr/>
                      <p:nvPr/>
                    </p:nvSpPr>
                    <p:spPr>
                      <a:xfrm rot="17630500">
                        <a:off x="1530897" y="8339065"/>
                        <a:ext cx="1107014" cy="363702"/>
                      </a:xfrm>
                      <a:custGeom>
                        <a:avLst/>
                        <a:gdLst>
                          <a:gd name="connsiteX0" fmla="*/ 0 w 1329069"/>
                          <a:gd name="connsiteY0" fmla="*/ 32184 h 436221"/>
                          <a:gd name="connsiteX1" fmla="*/ 0 w 1329069"/>
                          <a:gd name="connsiteY1" fmla="*/ 32184 h 436221"/>
                          <a:gd name="connsiteX2" fmla="*/ 53162 w 1329069"/>
                          <a:gd name="connsiteY2" fmla="*/ 170407 h 436221"/>
                          <a:gd name="connsiteX3" fmla="*/ 85060 w 1329069"/>
                          <a:gd name="connsiteY3" fmla="*/ 212938 h 436221"/>
                          <a:gd name="connsiteX4" fmla="*/ 180753 w 1329069"/>
                          <a:gd name="connsiteY4" fmla="*/ 276733 h 436221"/>
                          <a:gd name="connsiteX5" fmla="*/ 265813 w 1329069"/>
                          <a:gd name="connsiteY5" fmla="*/ 329896 h 436221"/>
                          <a:gd name="connsiteX6" fmla="*/ 297711 w 1329069"/>
                          <a:gd name="connsiteY6" fmla="*/ 351161 h 436221"/>
                          <a:gd name="connsiteX7" fmla="*/ 393404 w 1329069"/>
                          <a:gd name="connsiteY7" fmla="*/ 383059 h 436221"/>
                          <a:gd name="connsiteX8" fmla="*/ 435934 w 1329069"/>
                          <a:gd name="connsiteY8" fmla="*/ 404324 h 436221"/>
                          <a:gd name="connsiteX9" fmla="*/ 510362 w 1329069"/>
                          <a:gd name="connsiteY9" fmla="*/ 414956 h 436221"/>
                          <a:gd name="connsiteX10" fmla="*/ 648586 w 1329069"/>
                          <a:gd name="connsiteY10" fmla="*/ 425589 h 436221"/>
                          <a:gd name="connsiteX11" fmla="*/ 744279 w 1329069"/>
                          <a:gd name="connsiteY11" fmla="*/ 436221 h 436221"/>
                          <a:gd name="connsiteX12" fmla="*/ 978195 w 1329069"/>
                          <a:gd name="connsiteY12" fmla="*/ 425589 h 436221"/>
                          <a:gd name="connsiteX13" fmla="*/ 999460 w 1329069"/>
                          <a:gd name="connsiteY13" fmla="*/ 393691 h 436221"/>
                          <a:gd name="connsiteX14" fmla="*/ 1031358 w 1329069"/>
                          <a:gd name="connsiteY14" fmla="*/ 383059 h 436221"/>
                          <a:gd name="connsiteX15" fmla="*/ 1052623 w 1329069"/>
                          <a:gd name="connsiteY15" fmla="*/ 351161 h 436221"/>
                          <a:gd name="connsiteX16" fmla="*/ 1095153 w 1329069"/>
                          <a:gd name="connsiteY16" fmla="*/ 340528 h 436221"/>
                          <a:gd name="connsiteX17" fmla="*/ 1127051 w 1329069"/>
                          <a:gd name="connsiteY17" fmla="*/ 329896 h 436221"/>
                          <a:gd name="connsiteX18" fmla="*/ 1254641 w 1329069"/>
                          <a:gd name="connsiteY18" fmla="*/ 308631 h 436221"/>
                          <a:gd name="connsiteX19" fmla="*/ 1329069 w 1329069"/>
                          <a:gd name="connsiteY19" fmla="*/ 287366 h 436221"/>
                          <a:gd name="connsiteX20" fmla="*/ 712381 w 1329069"/>
                          <a:gd name="connsiteY20" fmla="*/ 85347 h 436221"/>
                          <a:gd name="connsiteX21" fmla="*/ 627320 w 1329069"/>
                          <a:gd name="connsiteY21" fmla="*/ 10919 h 436221"/>
                          <a:gd name="connsiteX22" fmla="*/ 531627 w 1329069"/>
                          <a:gd name="connsiteY22" fmla="*/ 286 h 436221"/>
                          <a:gd name="connsiteX23" fmla="*/ 95693 w 1329069"/>
                          <a:gd name="connsiteY23" fmla="*/ 10919 h 436221"/>
                          <a:gd name="connsiteX24" fmla="*/ 53162 w 1329069"/>
                          <a:gd name="connsiteY24" fmla="*/ 21552 h 436221"/>
                          <a:gd name="connsiteX25" fmla="*/ 0 w 1329069"/>
                          <a:gd name="connsiteY25" fmla="*/ 32184 h 436221"/>
                          <a:gd name="connsiteX0" fmla="*/ 0 w 1329069"/>
                          <a:gd name="connsiteY0" fmla="*/ 31901 h 435938"/>
                          <a:gd name="connsiteX1" fmla="*/ 0 w 1329069"/>
                          <a:gd name="connsiteY1" fmla="*/ 31901 h 435938"/>
                          <a:gd name="connsiteX2" fmla="*/ 53162 w 1329069"/>
                          <a:gd name="connsiteY2" fmla="*/ 170124 h 435938"/>
                          <a:gd name="connsiteX3" fmla="*/ 85060 w 1329069"/>
                          <a:gd name="connsiteY3" fmla="*/ 212655 h 435938"/>
                          <a:gd name="connsiteX4" fmla="*/ 180753 w 1329069"/>
                          <a:gd name="connsiteY4" fmla="*/ 276450 h 435938"/>
                          <a:gd name="connsiteX5" fmla="*/ 265813 w 1329069"/>
                          <a:gd name="connsiteY5" fmla="*/ 329613 h 435938"/>
                          <a:gd name="connsiteX6" fmla="*/ 297711 w 1329069"/>
                          <a:gd name="connsiteY6" fmla="*/ 350878 h 435938"/>
                          <a:gd name="connsiteX7" fmla="*/ 393404 w 1329069"/>
                          <a:gd name="connsiteY7" fmla="*/ 382776 h 435938"/>
                          <a:gd name="connsiteX8" fmla="*/ 435934 w 1329069"/>
                          <a:gd name="connsiteY8" fmla="*/ 404041 h 435938"/>
                          <a:gd name="connsiteX9" fmla="*/ 510362 w 1329069"/>
                          <a:gd name="connsiteY9" fmla="*/ 414673 h 435938"/>
                          <a:gd name="connsiteX10" fmla="*/ 648586 w 1329069"/>
                          <a:gd name="connsiteY10" fmla="*/ 425306 h 435938"/>
                          <a:gd name="connsiteX11" fmla="*/ 744279 w 1329069"/>
                          <a:gd name="connsiteY11" fmla="*/ 435938 h 435938"/>
                          <a:gd name="connsiteX12" fmla="*/ 978195 w 1329069"/>
                          <a:gd name="connsiteY12" fmla="*/ 425306 h 435938"/>
                          <a:gd name="connsiteX13" fmla="*/ 999460 w 1329069"/>
                          <a:gd name="connsiteY13" fmla="*/ 393408 h 435938"/>
                          <a:gd name="connsiteX14" fmla="*/ 1031358 w 1329069"/>
                          <a:gd name="connsiteY14" fmla="*/ 382776 h 435938"/>
                          <a:gd name="connsiteX15" fmla="*/ 1052623 w 1329069"/>
                          <a:gd name="connsiteY15" fmla="*/ 350878 h 435938"/>
                          <a:gd name="connsiteX16" fmla="*/ 1095153 w 1329069"/>
                          <a:gd name="connsiteY16" fmla="*/ 340245 h 435938"/>
                          <a:gd name="connsiteX17" fmla="*/ 1127051 w 1329069"/>
                          <a:gd name="connsiteY17" fmla="*/ 329613 h 435938"/>
                          <a:gd name="connsiteX18" fmla="*/ 1254641 w 1329069"/>
                          <a:gd name="connsiteY18" fmla="*/ 308348 h 435938"/>
                          <a:gd name="connsiteX19" fmla="*/ 1329069 w 1329069"/>
                          <a:gd name="connsiteY19" fmla="*/ 287083 h 435938"/>
                          <a:gd name="connsiteX20" fmla="*/ 800126 w 1329069"/>
                          <a:gd name="connsiteY20" fmla="*/ 66591 h 435938"/>
                          <a:gd name="connsiteX21" fmla="*/ 627320 w 1329069"/>
                          <a:gd name="connsiteY21" fmla="*/ 10636 h 435938"/>
                          <a:gd name="connsiteX22" fmla="*/ 531627 w 1329069"/>
                          <a:gd name="connsiteY22" fmla="*/ 3 h 435938"/>
                          <a:gd name="connsiteX23" fmla="*/ 95693 w 1329069"/>
                          <a:gd name="connsiteY23" fmla="*/ 10636 h 435938"/>
                          <a:gd name="connsiteX24" fmla="*/ 53162 w 1329069"/>
                          <a:gd name="connsiteY24" fmla="*/ 21269 h 435938"/>
                          <a:gd name="connsiteX25" fmla="*/ 0 w 1329069"/>
                          <a:gd name="connsiteY25" fmla="*/ 31901 h 435938"/>
                          <a:gd name="connsiteX0" fmla="*/ 0 w 1329069"/>
                          <a:gd name="connsiteY0" fmla="*/ 50371 h 454408"/>
                          <a:gd name="connsiteX1" fmla="*/ 0 w 1329069"/>
                          <a:gd name="connsiteY1" fmla="*/ 50371 h 454408"/>
                          <a:gd name="connsiteX2" fmla="*/ 53162 w 1329069"/>
                          <a:gd name="connsiteY2" fmla="*/ 188594 h 454408"/>
                          <a:gd name="connsiteX3" fmla="*/ 85060 w 1329069"/>
                          <a:gd name="connsiteY3" fmla="*/ 231125 h 454408"/>
                          <a:gd name="connsiteX4" fmla="*/ 180753 w 1329069"/>
                          <a:gd name="connsiteY4" fmla="*/ 294920 h 454408"/>
                          <a:gd name="connsiteX5" fmla="*/ 265813 w 1329069"/>
                          <a:gd name="connsiteY5" fmla="*/ 348083 h 454408"/>
                          <a:gd name="connsiteX6" fmla="*/ 297711 w 1329069"/>
                          <a:gd name="connsiteY6" fmla="*/ 369348 h 454408"/>
                          <a:gd name="connsiteX7" fmla="*/ 393404 w 1329069"/>
                          <a:gd name="connsiteY7" fmla="*/ 401246 h 454408"/>
                          <a:gd name="connsiteX8" fmla="*/ 435934 w 1329069"/>
                          <a:gd name="connsiteY8" fmla="*/ 422511 h 454408"/>
                          <a:gd name="connsiteX9" fmla="*/ 510362 w 1329069"/>
                          <a:gd name="connsiteY9" fmla="*/ 433143 h 454408"/>
                          <a:gd name="connsiteX10" fmla="*/ 648586 w 1329069"/>
                          <a:gd name="connsiteY10" fmla="*/ 443776 h 454408"/>
                          <a:gd name="connsiteX11" fmla="*/ 744279 w 1329069"/>
                          <a:gd name="connsiteY11" fmla="*/ 454408 h 454408"/>
                          <a:gd name="connsiteX12" fmla="*/ 978195 w 1329069"/>
                          <a:gd name="connsiteY12" fmla="*/ 443776 h 454408"/>
                          <a:gd name="connsiteX13" fmla="*/ 999460 w 1329069"/>
                          <a:gd name="connsiteY13" fmla="*/ 411878 h 454408"/>
                          <a:gd name="connsiteX14" fmla="*/ 1031358 w 1329069"/>
                          <a:gd name="connsiteY14" fmla="*/ 401246 h 454408"/>
                          <a:gd name="connsiteX15" fmla="*/ 1052623 w 1329069"/>
                          <a:gd name="connsiteY15" fmla="*/ 369348 h 454408"/>
                          <a:gd name="connsiteX16" fmla="*/ 1095153 w 1329069"/>
                          <a:gd name="connsiteY16" fmla="*/ 358715 h 454408"/>
                          <a:gd name="connsiteX17" fmla="*/ 1127051 w 1329069"/>
                          <a:gd name="connsiteY17" fmla="*/ 348083 h 454408"/>
                          <a:gd name="connsiteX18" fmla="*/ 1254641 w 1329069"/>
                          <a:gd name="connsiteY18" fmla="*/ 326818 h 454408"/>
                          <a:gd name="connsiteX19" fmla="*/ 1329069 w 1329069"/>
                          <a:gd name="connsiteY19" fmla="*/ 305553 h 454408"/>
                          <a:gd name="connsiteX20" fmla="*/ 800126 w 1329069"/>
                          <a:gd name="connsiteY20" fmla="*/ 85061 h 454408"/>
                          <a:gd name="connsiteX21" fmla="*/ 627320 w 1329069"/>
                          <a:gd name="connsiteY21" fmla="*/ 29106 h 454408"/>
                          <a:gd name="connsiteX22" fmla="*/ 388464 w 1329069"/>
                          <a:gd name="connsiteY22" fmla="*/ 0 h 454408"/>
                          <a:gd name="connsiteX23" fmla="*/ 95693 w 1329069"/>
                          <a:gd name="connsiteY23" fmla="*/ 29106 h 454408"/>
                          <a:gd name="connsiteX24" fmla="*/ 53162 w 1329069"/>
                          <a:gd name="connsiteY24" fmla="*/ 39739 h 454408"/>
                          <a:gd name="connsiteX25" fmla="*/ 0 w 1329069"/>
                          <a:gd name="connsiteY25" fmla="*/ 50371 h 454408"/>
                          <a:gd name="connsiteX0" fmla="*/ 0 w 1329069"/>
                          <a:gd name="connsiteY0" fmla="*/ 50371 h 458308"/>
                          <a:gd name="connsiteX1" fmla="*/ 0 w 1329069"/>
                          <a:gd name="connsiteY1" fmla="*/ 50371 h 458308"/>
                          <a:gd name="connsiteX2" fmla="*/ 53162 w 1329069"/>
                          <a:gd name="connsiteY2" fmla="*/ 188594 h 458308"/>
                          <a:gd name="connsiteX3" fmla="*/ 85060 w 1329069"/>
                          <a:gd name="connsiteY3" fmla="*/ 231125 h 458308"/>
                          <a:gd name="connsiteX4" fmla="*/ 180753 w 1329069"/>
                          <a:gd name="connsiteY4" fmla="*/ 294920 h 458308"/>
                          <a:gd name="connsiteX5" fmla="*/ 265813 w 1329069"/>
                          <a:gd name="connsiteY5" fmla="*/ 348083 h 458308"/>
                          <a:gd name="connsiteX6" fmla="*/ 297711 w 1329069"/>
                          <a:gd name="connsiteY6" fmla="*/ 369348 h 458308"/>
                          <a:gd name="connsiteX7" fmla="*/ 393404 w 1329069"/>
                          <a:gd name="connsiteY7" fmla="*/ 401246 h 458308"/>
                          <a:gd name="connsiteX8" fmla="*/ 435934 w 1329069"/>
                          <a:gd name="connsiteY8" fmla="*/ 422511 h 458308"/>
                          <a:gd name="connsiteX9" fmla="*/ 510362 w 1329069"/>
                          <a:gd name="connsiteY9" fmla="*/ 433143 h 458308"/>
                          <a:gd name="connsiteX10" fmla="*/ 648586 w 1329069"/>
                          <a:gd name="connsiteY10" fmla="*/ 443776 h 458308"/>
                          <a:gd name="connsiteX11" fmla="*/ 744279 w 1329069"/>
                          <a:gd name="connsiteY11" fmla="*/ 454408 h 458308"/>
                          <a:gd name="connsiteX12" fmla="*/ 890449 w 1329069"/>
                          <a:gd name="connsiteY12" fmla="*/ 453013 h 458308"/>
                          <a:gd name="connsiteX13" fmla="*/ 999460 w 1329069"/>
                          <a:gd name="connsiteY13" fmla="*/ 411878 h 458308"/>
                          <a:gd name="connsiteX14" fmla="*/ 1031358 w 1329069"/>
                          <a:gd name="connsiteY14" fmla="*/ 401246 h 458308"/>
                          <a:gd name="connsiteX15" fmla="*/ 1052623 w 1329069"/>
                          <a:gd name="connsiteY15" fmla="*/ 369348 h 458308"/>
                          <a:gd name="connsiteX16" fmla="*/ 1095153 w 1329069"/>
                          <a:gd name="connsiteY16" fmla="*/ 358715 h 458308"/>
                          <a:gd name="connsiteX17" fmla="*/ 1127051 w 1329069"/>
                          <a:gd name="connsiteY17" fmla="*/ 348083 h 458308"/>
                          <a:gd name="connsiteX18" fmla="*/ 1254641 w 1329069"/>
                          <a:gd name="connsiteY18" fmla="*/ 326818 h 458308"/>
                          <a:gd name="connsiteX19" fmla="*/ 1329069 w 1329069"/>
                          <a:gd name="connsiteY19" fmla="*/ 305553 h 458308"/>
                          <a:gd name="connsiteX20" fmla="*/ 800126 w 1329069"/>
                          <a:gd name="connsiteY20" fmla="*/ 85061 h 458308"/>
                          <a:gd name="connsiteX21" fmla="*/ 627320 w 1329069"/>
                          <a:gd name="connsiteY21" fmla="*/ 29106 h 458308"/>
                          <a:gd name="connsiteX22" fmla="*/ 388464 w 1329069"/>
                          <a:gd name="connsiteY22" fmla="*/ 0 h 458308"/>
                          <a:gd name="connsiteX23" fmla="*/ 95693 w 1329069"/>
                          <a:gd name="connsiteY23" fmla="*/ 29106 h 458308"/>
                          <a:gd name="connsiteX24" fmla="*/ 53162 w 1329069"/>
                          <a:gd name="connsiteY24" fmla="*/ 39739 h 458308"/>
                          <a:gd name="connsiteX25" fmla="*/ 0 w 1329069"/>
                          <a:gd name="connsiteY25" fmla="*/ 50371 h 458308"/>
                          <a:gd name="connsiteX0" fmla="*/ 0 w 1329069"/>
                          <a:gd name="connsiteY0" fmla="*/ 50371 h 458308"/>
                          <a:gd name="connsiteX1" fmla="*/ 0 w 1329069"/>
                          <a:gd name="connsiteY1" fmla="*/ 50371 h 458308"/>
                          <a:gd name="connsiteX2" fmla="*/ 53162 w 1329069"/>
                          <a:gd name="connsiteY2" fmla="*/ 188594 h 458308"/>
                          <a:gd name="connsiteX3" fmla="*/ 85060 w 1329069"/>
                          <a:gd name="connsiteY3" fmla="*/ 231125 h 458308"/>
                          <a:gd name="connsiteX4" fmla="*/ 180753 w 1329069"/>
                          <a:gd name="connsiteY4" fmla="*/ 294920 h 458308"/>
                          <a:gd name="connsiteX5" fmla="*/ 265813 w 1329069"/>
                          <a:gd name="connsiteY5" fmla="*/ 348083 h 458308"/>
                          <a:gd name="connsiteX6" fmla="*/ 297711 w 1329069"/>
                          <a:gd name="connsiteY6" fmla="*/ 369348 h 458308"/>
                          <a:gd name="connsiteX7" fmla="*/ 393404 w 1329069"/>
                          <a:gd name="connsiteY7" fmla="*/ 401246 h 458308"/>
                          <a:gd name="connsiteX8" fmla="*/ 435934 w 1329069"/>
                          <a:gd name="connsiteY8" fmla="*/ 422511 h 458308"/>
                          <a:gd name="connsiteX9" fmla="*/ 510362 w 1329069"/>
                          <a:gd name="connsiteY9" fmla="*/ 433143 h 458308"/>
                          <a:gd name="connsiteX10" fmla="*/ 648586 w 1329069"/>
                          <a:gd name="connsiteY10" fmla="*/ 443776 h 458308"/>
                          <a:gd name="connsiteX11" fmla="*/ 744279 w 1329069"/>
                          <a:gd name="connsiteY11" fmla="*/ 454408 h 458308"/>
                          <a:gd name="connsiteX12" fmla="*/ 890449 w 1329069"/>
                          <a:gd name="connsiteY12" fmla="*/ 453013 h 458308"/>
                          <a:gd name="connsiteX13" fmla="*/ 999460 w 1329069"/>
                          <a:gd name="connsiteY13" fmla="*/ 411878 h 458308"/>
                          <a:gd name="connsiteX14" fmla="*/ 1031358 w 1329069"/>
                          <a:gd name="connsiteY14" fmla="*/ 401246 h 458308"/>
                          <a:gd name="connsiteX15" fmla="*/ 1052623 w 1329069"/>
                          <a:gd name="connsiteY15" fmla="*/ 369348 h 458308"/>
                          <a:gd name="connsiteX16" fmla="*/ 1095153 w 1329069"/>
                          <a:gd name="connsiteY16" fmla="*/ 358715 h 458308"/>
                          <a:gd name="connsiteX17" fmla="*/ 1168614 w 1329069"/>
                          <a:gd name="connsiteY17" fmla="*/ 343465 h 458308"/>
                          <a:gd name="connsiteX18" fmla="*/ 1254641 w 1329069"/>
                          <a:gd name="connsiteY18" fmla="*/ 326818 h 458308"/>
                          <a:gd name="connsiteX19" fmla="*/ 1329069 w 1329069"/>
                          <a:gd name="connsiteY19" fmla="*/ 305553 h 458308"/>
                          <a:gd name="connsiteX20" fmla="*/ 800126 w 1329069"/>
                          <a:gd name="connsiteY20" fmla="*/ 85061 h 458308"/>
                          <a:gd name="connsiteX21" fmla="*/ 627320 w 1329069"/>
                          <a:gd name="connsiteY21" fmla="*/ 29106 h 458308"/>
                          <a:gd name="connsiteX22" fmla="*/ 388464 w 1329069"/>
                          <a:gd name="connsiteY22" fmla="*/ 0 h 458308"/>
                          <a:gd name="connsiteX23" fmla="*/ 95693 w 1329069"/>
                          <a:gd name="connsiteY23" fmla="*/ 29106 h 458308"/>
                          <a:gd name="connsiteX24" fmla="*/ 53162 w 1329069"/>
                          <a:gd name="connsiteY24" fmla="*/ 39739 h 458308"/>
                          <a:gd name="connsiteX25" fmla="*/ 0 w 1329069"/>
                          <a:gd name="connsiteY25" fmla="*/ 50371 h 458308"/>
                          <a:gd name="connsiteX0" fmla="*/ 0 w 1329069"/>
                          <a:gd name="connsiteY0" fmla="*/ 50371 h 458308"/>
                          <a:gd name="connsiteX1" fmla="*/ 0 w 1329069"/>
                          <a:gd name="connsiteY1" fmla="*/ 50371 h 458308"/>
                          <a:gd name="connsiteX2" fmla="*/ 53162 w 1329069"/>
                          <a:gd name="connsiteY2" fmla="*/ 188594 h 458308"/>
                          <a:gd name="connsiteX3" fmla="*/ 85060 w 1329069"/>
                          <a:gd name="connsiteY3" fmla="*/ 231125 h 458308"/>
                          <a:gd name="connsiteX4" fmla="*/ 180753 w 1329069"/>
                          <a:gd name="connsiteY4" fmla="*/ 294920 h 458308"/>
                          <a:gd name="connsiteX5" fmla="*/ 265813 w 1329069"/>
                          <a:gd name="connsiteY5" fmla="*/ 348083 h 458308"/>
                          <a:gd name="connsiteX6" fmla="*/ 297711 w 1329069"/>
                          <a:gd name="connsiteY6" fmla="*/ 369348 h 458308"/>
                          <a:gd name="connsiteX7" fmla="*/ 393404 w 1329069"/>
                          <a:gd name="connsiteY7" fmla="*/ 401246 h 458308"/>
                          <a:gd name="connsiteX8" fmla="*/ 435934 w 1329069"/>
                          <a:gd name="connsiteY8" fmla="*/ 422511 h 458308"/>
                          <a:gd name="connsiteX9" fmla="*/ 510362 w 1329069"/>
                          <a:gd name="connsiteY9" fmla="*/ 433143 h 458308"/>
                          <a:gd name="connsiteX10" fmla="*/ 648586 w 1329069"/>
                          <a:gd name="connsiteY10" fmla="*/ 443776 h 458308"/>
                          <a:gd name="connsiteX11" fmla="*/ 744279 w 1329069"/>
                          <a:gd name="connsiteY11" fmla="*/ 454408 h 458308"/>
                          <a:gd name="connsiteX12" fmla="*/ 890449 w 1329069"/>
                          <a:gd name="connsiteY12" fmla="*/ 453013 h 458308"/>
                          <a:gd name="connsiteX13" fmla="*/ 999460 w 1329069"/>
                          <a:gd name="connsiteY13" fmla="*/ 411878 h 458308"/>
                          <a:gd name="connsiteX14" fmla="*/ 1031358 w 1329069"/>
                          <a:gd name="connsiteY14" fmla="*/ 401246 h 458308"/>
                          <a:gd name="connsiteX15" fmla="*/ 1052623 w 1329069"/>
                          <a:gd name="connsiteY15" fmla="*/ 369348 h 458308"/>
                          <a:gd name="connsiteX16" fmla="*/ 1113625 w 1329069"/>
                          <a:gd name="connsiteY16" fmla="*/ 363333 h 458308"/>
                          <a:gd name="connsiteX17" fmla="*/ 1168614 w 1329069"/>
                          <a:gd name="connsiteY17" fmla="*/ 343465 h 458308"/>
                          <a:gd name="connsiteX18" fmla="*/ 1254641 w 1329069"/>
                          <a:gd name="connsiteY18" fmla="*/ 326818 h 458308"/>
                          <a:gd name="connsiteX19" fmla="*/ 1329069 w 1329069"/>
                          <a:gd name="connsiteY19" fmla="*/ 305553 h 458308"/>
                          <a:gd name="connsiteX20" fmla="*/ 800126 w 1329069"/>
                          <a:gd name="connsiteY20" fmla="*/ 85061 h 458308"/>
                          <a:gd name="connsiteX21" fmla="*/ 627320 w 1329069"/>
                          <a:gd name="connsiteY21" fmla="*/ 29106 h 458308"/>
                          <a:gd name="connsiteX22" fmla="*/ 388464 w 1329069"/>
                          <a:gd name="connsiteY22" fmla="*/ 0 h 458308"/>
                          <a:gd name="connsiteX23" fmla="*/ 95693 w 1329069"/>
                          <a:gd name="connsiteY23" fmla="*/ 29106 h 458308"/>
                          <a:gd name="connsiteX24" fmla="*/ 53162 w 1329069"/>
                          <a:gd name="connsiteY24" fmla="*/ 39739 h 458308"/>
                          <a:gd name="connsiteX25" fmla="*/ 0 w 1329069"/>
                          <a:gd name="connsiteY25" fmla="*/ 50371 h 458308"/>
                          <a:gd name="connsiteX0" fmla="*/ 0 w 1329069"/>
                          <a:gd name="connsiteY0" fmla="*/ 50371 h 458308"/>
                          <a:gd name="connsiteX1" fmla="*/ 0 w 1329069"/>
                          <a:gd name="connsiteY1" fmla="*/ 50371 h 458308"/>
                          <a:gd name="connsiteX2" fmla="*/ 53162 w 1329069"/>
                          <a:gd name="connsiteY2" fmla="*/ 188594 h 458308"/>
                          <a:gd name="connsiteX3" fmla="*/ 85060 w 1329069"/>
                          <a:gd name="connsiteY3" fmla="*/ 231125 h 458308"/>
                          <a:gd name="connsiteX4" fmla="*/ 180753 w 1329069"/>
                          <a:gd name="connsiteY4" fmla="*/ 294920 h 458308"/>
                          <a:gd name="connsiteX5" fmla="*/ 265813 w 1329069"/>
                          <a:gd name="connsiteY5" fmla="*/ 348083 h 458308"/>
                          <a:gd name="connsiteX6" fmla="*/ 297711 w 1329069"/>
                          <a:gd name="connsiteY6" fmla="*/ 369348 h 458308"/>
                          <a:gd name="connsiteX7" fmla="*/ 393404 w 1329069"/>
                          <a:gd name="connsiteY7" fmla="*/ 401246 h 458308"/>
                          <a:gd name="connsiteX8" fmla="*/ 435934 w 1329069"/>
                          <a:gd name="connsiteY8" fmla="*/ 422511 h 458308"/>
                          <a:gd name="connsiteX9" fmla="*/ 510362 w 1329069"/>
                          <a:gd name="connsiteY9" fmla="*/ 433143 h 458308"/>
                          <a:gd name="connsiteX10" fmla="*/ 648586 w 1329069"/>
                          <a:gd name="connsiteY10" fmla="*/ 443776 h 458308"/>
                          <a:gd name="connsiteX11" fmla="*/ 744279 w 1329069"/>
                          <a:gd name="connsiteY11" fmla="*/ 454408 h 458308"/>
                          <a:gd name="connsiteX12" fmla="*/ 890449 w 1329069"/>
                          <a:gd name="connsiteY12" fmla="*/ 453013 h 458308"/>
                          <a:gd name="connsiteX13" fmla="*/ 999460 w 1329069"/>
                          <a:gd name="connsiteY13" fmla="*/ 411878 h 458308"/>
                          <a:gd name="connsiteX14" fmla="*/ 1031358 w 1329069"/>
                          <a:gd name="connsiteY14" fmla="*/ 401246 h 458308"/>
                          <a:gd name="connsiteX15" fmla="*/ 1069985 w 1329069"/>
                          <a:gd name="connsiteY15" fmla="*/ 382852 h 458308"/>
                          <a:gd name="connsiteX16" fmla="*/ 1113625 w 1329069"/>
                          <a:gd name="connsiteY16" fmla="*/ 363333 h 458308"/>
                          <a:gd name="connsiteX17" fmla="*/ 1168614 w 1329069"/>
                          <a:gd name="connsiteY17" fmla="*/ 343465 h 458308"/>
                          <a:gd name="connsiteX18" fmla="*/ 1254641 w 1329069"/>
                          <a:gd name="connsiteY18" fmla="*/ 326818 h 458308"/>
                          <a:gd name="connsiteX19" fmla="*/ 1329069 w 1329069"/>
                          <a:gd name="connsiteY19" fmla="*/ 305553 h 458308"/>
                          <a:gd name="connsiteX20" fmla="*/ 800126 w 1329069"/>
                          <a:gd name="connsiteY20" fmla="*/ 85061 h 458308"/>
                          <a:gd name="connsiteX21" fmla="*/ 627320 w 1329069"/>
                          <a:gd name="connsiteY21" fmla="*/ 29106 h 458308"/>
                          <a:gd name="connsiteX22" fmla="*/ 388464 w 1329069"/>
                          <a:gd name="connsiteY22" fmla="*/ 0 h 458308"/>
                          <a:gd name="connsiteX23" fmla="*/ 95693 w 1329069"/>
                          <a:gd name="connsiteY23" fmla="*/ 29106 h 458308"/>
                          <a:gd name="connsiteX24" fmla="*/ 53162 w 1329069"/>
                          <a:gd name="connsiteY24" fmla="*/ 39739 h 458308"/>
                          <a:gd name="connsiteX25" fmla="*/ 0 w 1329069"/>
                          <a:gd name="connsiteY25" fmla="*/ 50371 h 458308"/>
                          <a:gd name="connsiteX0" fmla="*/ 0 w 1329069"/>
                          <a:gd name="connsiteY0" fmla="*/ 50371 h 458308"/>
                          <a:gd name="connsiteX1" fmla="*/ 0 w 1329069"/>
                          <a:gd name="connsiteY1" fmla="*/ 50371 h 458308"/>
                          <a:gd name="connsiteX2" fmla="*/ 53162 w 1329069"/>
                          <a:gd name="connsiteY2" fmla="*/ 188594 h 458308"/>
                          <a:gd name="connsiteX3" fmla="*/ 85060 w 1329069"/>
                          <a:gd name="connsiteY3" fmla="*/ 231125 h 458308"/>
                          <a:gd name="connsiteX4" fmla="*/ 174966 w 1329069"/>
                          <a:gd name="connsiteY4" fmla="*/ 306495 h 458308"/>
                          <a:gd name="connsiteX5" fmla="*/ 265813 w 1329069"/>
                          <a:gd name="connsiteY5" fmla="*/ 348083 h 458308"/>
                          <a:gd name="connsiteX6" fmla="*/ 297711 w 1329069"/>
                          <a:gd name="connsiteY6" fmla="*/ 369348 h 458308"/>
                          <a:gd name="connsiteX7" fmla="*/ 393404 w 1329069"/>
                          <a:gd name="connsiteY7" fmla="*/ 401246 h 458308"/>
                          <a:gd name="connsiteX8" fmla="*/ 435934 w 1329069"/>
                          <a:gd name="connsiteY8" fmla="*/ 422511 h 458308"/>
                          <a:gd name="connsiteX9" fmla="*/ 510362 w 1329069"/>
                          <a:gd name="connsiteY9" fmla="*/ 433143 h 458308"/>
                          <a:gd name="connsiteX10" fmla="*/ 648586 w 1329069"/>
                          <a:gd name="connsiteY10" fmla="*/ 443776 h 458308"/>
                          <a:gd name="connsiteX11" fmla="*/ 744279 w 1329069"/>
                          <a:gd name="connsiteY11" fmla="*/ 454408 h 458308"/>
                          <a:gd name="connsiteX12" fmla="*/ 890449 w 1329069"/>
                          <a:gd name="connsiteY12" fmla="*/ 453013 h 458308"/>
                          <a:gd name="connsiteX13" fmla="*/ 999460 w 1329069"/>
                          <a:gd name="connsiteY13" fmla="*/ 411878 h 458308"/>
                          <a:gd name="connsiteX14" fmla="*/ 1031358 w 1329069"/>
                          <a:gd name="connsiteY14" fmla="*/ 401246 h 458308"/>
                          <a:gd name="connsiteX15" fmla="*/ 1069985 w 1329069"/>
                          <a:gd name="connsiteY15" fmla="*/ 382852 h 458308"/>
                          <a:gd name="connsiteX16" fmla="*/ 1113625 w 1329069"/>
                          <a:gd name="connsiteY16" fmla="*/ 363333 h 458308"/>
                          <a:gd name="connsiteX17" fmla="*/ 1168614 w 1329069"/>
                          <a:gd name="connsiteY17" fmla="*/ 343465 h 458308"/>
                          <a:gd name="connsiteX18" fmla="*/ 1254641 w 1329069"/>
                          <a:gd name="connsiteY18" fmla="*/ 326818 h 458308"/>
                          <a:gd name="connsiteX19" fmla="*/ 1329069 w 1329069"/>
                          <a:gd name="connsiteY19" fmla="*/ 305553 h 458308"/>
                          <a:gd name="connsiteX20" fmla="*/ 800126 w 1329069"/>
                          <a:gd name="connsiteY20" fmla="*/ 85061 h 458308"/>
                          <a:gd name="connsiteX21" fmla="*/ 627320 w 1329069"/>
                          <a:gd name="connsiteY21" fmla="*/ 29106 h 458308"/>
                          <a:gd name="connsiteX22" fmla="*/ 388464 w 1329069"/>
                          <a:gd name="connsiteY22" fmla="*/ 0 h 458308"/>
                          <a:gd name="connsiteX23" fmla="*/ 95693 w 1329069"/>
                          <a:gd name="connsiteY23" fmla="*/ 29106 h 458308"/>
                          <a:gd name="connsiteX24" fmla="*/ 53162 w 1329069"/>
                          <a:gd name="connsiteY24" fmla="*/ 39739 h 458308"/>
                          <a:gd name="connsiteX25" fmla="*/ 0 w 1329069"/>
                          <a:gd name="connsiteY25" fmla="*/ 50371 h 45830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</a:cxnLst>
                        <a:rect l="l" t="t" r="r" b="b"/>
                        <a:pathLst>
                          <a:path w="1329069" h="458308">
                            <a:moveTo>
                              <a:pt x="0" y="50371"/>
                            </a:moveTo>
                            <a:lnTo>
                              <a:pt x="0" y="50371"/>
                            </a:lnTo>
                            <a:cubicBezTo>
                              <a:pt x="14908" y="95096"/>
                              <a:pt x="27232" y="147105"/>
                              <a:pt x="53162" y="188594"/>
                            </a:cubicBezTo>
                            <a:cubicBezTo>
                              <a:pt x="62554" y="203622"/>
                              <a:pt x="64759" y="211475"/>
                              <a:pt x="85060" y="231125"/>
                            </a:cubicBezTo>
                            <a:cubicBezTo>
                              <a:pt x="105361" y="250775"/>
                              <a:pt x="99351" y="265779"/>
                              <a:pt x="174966" y="306495"/>
                            </a:cubicBezTo>
                            <a:cubicBezTo>
                              <a:pt x="204405" y="322347"/>
                              <a:pt x="245356" y="337608"/>
                              <a:pt x="265813" y="348083"/>
                            </a:cubicBezTo>
                            <a:cubicBezTo>
                              <a:pt x="286270" y="358558"/>
                              <a:pt x="285915" y="364433"/>
                              <a:pt x="297711" y="369348"/>
                            </a:cubicBezTo>
                            <a:cubicBezTo>
                              <a:pt x="328748" y="382280"/>
                              <a:pt x="363331" y="386209"/>
                              <a:pt x="393404" y="401246"/>
                            </a:cubicBezTo>
                            <a:cubicBezTo>
                              <a:pt x="407581" y="408334"/>
                              <a:pt x="420642" y="418341"/>
                              <a:pt x="435934" y="422511"/>
                            </a:cubicBezTo>
                            <a:cubicBezTo>
                              <a:pt x="460112" y="429105"/>
                              <a:pt x="485425" y="430649"/>
                              <a:pt x="510362" y="433143"/>
                            </a:cubicBezTo>
                            <a:cubicBezTo>
                              <a:pt x="556343" y="437741"/>
                              <a:pt x="602565" y="439592"/>
                              <a:pt x="648586" y="443776"/>
                            </a:cubicBezTo>
                            <a:cubicBezTo>
                              <a:pt x="680548" y="446682"/>
                              <a:pt x="712381" y="450864"/>
                              <a:pt x="744279" y="454408"/>
                            </a:cubicBezTo>
                            <a:cubicBezTo>
                              <a:pt x="822251" y="450864"/>
                              <a:pt x="813458" y="465845"/>
                              <a:pt x="890449" y="453013"/>
                            </a:cubicBezTo>
                            <a:cubicBezTo>
                              <a:pt x="903054" y="450912"/>
                              <a:pt x="975975" y="420506"/>
                              <a:pt x="999460" y="411878"/>
                            </a:cubicBezTo>
                            <a:cubicBezTo>
                              <a:pt x="1022945" y="403250"/>
                              <a:pt x="1020725" y="404790"/>
                              <a:pt x="1031358" y="401246"/>
                            </a:cubicBezTo>
                            <a:cubicBezTo>
                              <a:pt x="1038446" y="390613"/>
                              <a:pt x="1056274" y="389171"/>
                              <a:pt x="1069985" y="382852"/>
                            </a:cubicBezTo>
                            <a:cubicBezTo>
                              <a:pt x="1083696" y="376533"/>
                              <a:pt x="1097187" y="369898"/>
                              <a:pt x="1113625" y="363333"/>
                            </a:cubicBezTo>
                            <a:cubicBezTo>
                              <a:pt x="1130063" y="356768"/>
                              <a:pt x="1145111" y="349551"/>
                              <a:pt x="1168614" y="343465"/>
                            </a:cubicBezTo>
                            <a:cubicBezTo>
                              <a:pt x="1192117" y="337379"/>
                              <a:pt x="1212616" y="332821"/>
                              <a:pt x="1254641" y="326818"/>
                            </a:cubicBezTo>
                            <a:cubicBezTo>
                              <a:pt x="1321799" y="304432"/>
                              <a:pt x="1296021" y="305553"/>
                              <a:pt x="1329069" y="305553"/>
                            </a:cubicBezTo>
                            <a:cubicBezTo>
                              <a:pt x="1123506" y="238213"/>
                              <a:pt x="1005689" y="152401"/>
                              <a:pt x="800126" y="85061"/>
                            </a:cubicBezTo>
                            <a:cubicBezTo>
                              <a:pt x="771772" y="60252"/>
                              <a:pt x="695930" y="43283"/>
                              <a:pt x="627320" y="29106"/>
                            </a:cubicBezTo>
                            <a:cubicBezTo>
                              <a:pt x="558710" y="14929"/>
                              <a:pt x="420558" y="0"/>
                              <a:pt x="388464" y="0"/>
                            </a:cubicBezTo>
                            <a:cubicBezTo>
                              <a:pt x="243109" y="0"/>
                              <a:pt x="241004" y="25562"/>
                              <a:pt x="95693" y="29106"/>
                            </a:cubicBezTo>
                            <a:cubicBezTo>
                              <a:pt x="81516" y="32650"/>
                              <a:pt x="67025" y="35118"/>
                              <a:pt x="53162" y="39739"/>
                            </a:cubicBezTo>
                            <a:cubicBezTo>
                              <a:pt x="-14581" y="62320"/>
                              <a:pt x="8860" y="48599"/>
                              <a:pt x="0" y="50371"/>
                            </a:cubicBezTo>
                            <a:close/>
                          </a:path>
                        </a:pathLst>
                      </a:custGeom>
                      <a:grpFill/>
                      <a:ln>
                        <a:solidFill>
                          <a:srgbClr val="660033"/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hu-HU"/>
                      </a:p>
                    </p:txBody>
                  </p:sp>
                  <p:sp>
                    <p:nvSpPr>
                      <p:cNvPr id="337" name="Szabadkézi sokszög: alakzat 336">
                        <a:extLst>
                          <a:ext uri="{FF2B5EF4-FFF2-40B4-BE49-F238E27FC236}">
                            <a16:creationId xmlns:a16="http://schemas.microsoft.com/office/drawing/2014/main" id="{733EABB5-109E-829F-6C1A-F8E8C243032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410599" y="7425571"/>
                        <a:ext cx="1154935" cy="413562"/>
                      </a:xfrm>
                      <a:custGeom>
                        <a:avLst/>
                        <a:gdLst>
                          <a:gd name="connsiteX0" fmla="*/ 0 w 1329069"/>
                          <a:gd name="connsiteY0" fmla="*/ 32184 h 436221"/>
                          <a:gd name="connsiteX1" fmla="*/ 0 w 1329069"/>
                          <a:gd name="connsiteY1" fmla="*/ 32184 h 436221"/>
                          <a:gd name="connsiteX2" fmla="*/ 53162 w 1329069"/>
                          <a:gd name="connsiteY2" fmla="*/ 170407 h 436221"/>
                          <a:gd name="connsiteX3" fmla="*/ 85060 w 1329069"/>
                          <a:gd name="connsiteY3" fmla="*/ 212938 h 436221"/>
                          <a:gd name="connsiteX4" fmla="*/ 180753 w 1329069"/>
                          <a:gd name="connsiteY4" fmla="*/ 276733 h 436221"/>
                          <a:gd name="connsiteX5" fmla="*/ 265813 w 1329069"/>
                          <a:gd name="connsiteY5" fmla="*/ 329896 h 436221"/>
                          <a:gd name="connsiteX6" fmla="*/ 297711 w 1329069"/>
                          <a:gd name="connsiteY6" fmla="*/ 351161 h 436221"/>
                          <a:gd name="connsiteX7" fmla="*/ 393404 w 1329069"/>
                          <a:gd name="connsiteY7" fmla="*/ 383059 h 436221"/>
                          <a:gd name="connsiteX8" fmla="*/ 435934 w 1329069"/>
                          <a:gd name="connsiteY8" fmla="*/ 404324 h 436221"/>
                          <a:gd name="connsiteX9" fmla="*/ 510362 w 1329069"/>
                          <a:gd name="connsiteY9" fmla="*/ 414956 h 436221"/>
                          <a:gd name="connsiteX10" fmla="*/ 648586 w 1329069"/>
                          <a:gd name="connsiteY10" fmla="*/ 425589 h 436221"/>
                          <a:gd name="connsiteX11" fmla="*/ 744279 w 1329069"/>
                          <a:gd name="connsiteY11" fmla="*/ 436221 h 436221"/>
                          <a:gd name="connsiteX12" fmla="*/ 978195 w 1329069"/>
                          <a:gd name="connsiteY12" fmla="*/ 425589 h 436221"/>
                          <a:gd name="connsiteX13" fmla="*/ 999460 w 1329069"/>
                          <a:gd name="connsiteY13" fmla="*/ 393691 h 436221"/>
                          <a:gd name="connsiteX14" fmla="*/ 1031358 w 1329069"/>
                          <a:gd name="connsiteY14" fmla="*/ 383059 h 436221"/>
                          <a:gd name="connsiteX15" fmla="*/ 1052623 w 1329069"/>
                          <a:gd name="connsiteY15" fmla="*/ 351161 h 436221"/>
                          <a:gd name="connsiteX16" fmla="*/ 1095153 w 1329069"/>
                          <a:gd name="connsiteY16" fmla="*/ 340528 h 436221"/>
                          <a:gd name="connsiteX17" fmla="*/ 1127051 w 1329069"/>
                          <a:gd name="connsiteY17" fmla="*/ 329896 h 436221"/>
                          <a:gd name="connsiteX18" fmla="*/ 1254641 w 1329069"/>
                          <a:gd name="connsiteY18" fmla="*/ 308631 h 436221"/>
                          <a:gd name="connsiteX19" fmla="*/ 1329069 w 1329069"/>
                          <a:gd name="connsiteY19" fmla="*/ 287366 h 436221"/>
                          <a:gd name="connsiteX20" fmla="*/ 712381 w 1329069"/>
                          <a:gd name="connsiteY20" fmla="*/ 85347 h 436221"/>
                          <a:gd name="connsiteX21" fmla="*/ 627320 w 1329069"/>
                          <a:gd name="connsiteY21" fmla="*/ 10919 h 436221"/>
                          <a:gd name="connsiteX22" fmla="*/ 531627 w 1329069"/>
                          <a:gd name="connsiteY22" fmla="*/ 286 h 436221"/>
                          <a:gd name="connsiteX23" fmla="*/ 95693 w 1329069"/>
                          <a:gd name="connsiteY23" fmla="*/ 10919 h 436221"/>
                          <a:gd name="connsiteX24" fmla="*/ 53162 w 1329069"/>
                          <a:gd name="connsiteY24" fmla="*/ 21552 h 436221"/>
                          <a:gd name="connsiteX25" fmla="*/ 0 w 1329069"/>
                          <a:gd name="connsiteY25" fmla="*/ 32184 h 436221"/>
                          <a:gd name="connsiteX0" fmla="*/ 0 w 1329069"/>
                          <a:gd name="connsiteY0" fmla="*/ 31901 h 435938"/>
                          <a:gd name="connsiteX1" fmla="*/ 0 w 1329069"/>
                          <a:gd name="connsiteY1" fmla="*/ 31901 h 435938"/>
                          <a:gd name="connsiteX2" fmla="*/ 53162 w 1329069"/>
                          <a:gd name="connsiteY2" fmla="*/ 170124 h 435938"/>
                          <a:gd name="connsiteX3" fmla="*/ 85060 w 1329069"/>
                          <a:gd name="connsiteY3" fmla="*/ 212655 h 435938"/>
                          <a:gd name="connsiteX4" fmla="*/ 180753 w 1329069"/>
                          <a:gd name="connsiteY4" fmla="*/ 276450 h 435938"/>
                          <a:gd name="connsiteX5" fmla="*/ 265813 w 1329069"/>
                          <a:gd name="connsiteY5" fmla="*/ 329613 h 435938"/>
                          <a:gd name="connsiteX6" fmla="*/ 297711 w 1329069"/>
                          <a:gd name="connsiteY6" fmla="*/ 350878 h 435938"/>
                          <a:gd name="connsiteX7" fmla="*/ 393404 w 1329069"/>
                          <a:gd name="connsiteY7" fmla="*/ 382776 h 435938"/>
                          <a:gd name="connsiteX8" fmla="*/ 435934 w 1329069"/>
                          <a:gd name="connsiteY8" fmla="*/ 404041 h 435938"/>
                          <a:gd name="connsiteX9" fmla="*/ 510362 w 1329069"/>
                          <a:gd name="connsiteY9" fmla="*/ 414673 h 435938"/>
                          <a:gd name="connsiteX10" fmla="*/ 648586 w 1329069"/>
                          <a:gd name="connsiteY10" fmla="*/ 425306 h 435938"/>
                          <a:gd name="connsiteX11" fmla="*/ 744279 w 1329069"/>
                          <a:gd name="connsiteY11" fmla="*/ 435938 h 435938"/>
                          <a:gd name="connsiteX12" fmla="*/ 978195 w 1329069"/>
                          <a:gd name="connsiteY12" fmla="*/ 425306 h 435938"/>
                          <a:gd name="connsiteX13" fmla="*/ 999460 w 1329069"/>
                          <a:gd name="connsiteY13" fmla="*/ 393408 h 435938"/>
                          <a:gd name="connsiteX14" fmla="*/ 1031358 w 1329069"/>
                          <a:gd name="connsiteY14" fmla="*/ 382776 h 435938"/>
                          <a:gd name="connsiteX15" fmla="*/ 1052623 w 1329069"/>
                          <a:gd name="connsiteY15" fmla="*/ 350878 h 435938"/>
                          <a:gd name="connsiteX16" fmla="*/ 1095153 w 1329069"/>
                          <a:gd name="connsiteY16" fmla="*/ 340245 h 435938"/>
                          <a:gd name="connsiteX17" fmla="*/ 1127051 w 1329069"/>
                          <a:gd name="connsiteY17" fmla="*/ 329613 h 435938"/>
                          <a:gd name="connsiteX18" fmla="*/ 1254641 w 1329069"/>
                          <a:gd name="connsiteY18" fmla="*/ 308348 h 435938"/>
                          <a:gd name="connsiteX19" fmla="*/ 1329069 w 1329069"/>
                          <a:gd name="connsiteY19" fmla="*/ 287083 h 435938"/>
                          <a:gd name="connsiteX20" fmla="*/ 800126 w 1329069"/>
                          <a:gd name="connsiteY20" fmla="*/ 66591 h 435938"/>
                          <a:gd name="connsiteX21" fmla="*/ 627320 w 1329069"/>
                          <a:gd name="connsiteY21" fmla="*/ 10636 h 435938"/>
                          <a:gd name="connsiteX22" fmla="*/ 531627 w 1329069"/>
                          <a:gd name="connsiteY22" fmla="*/ 3 h 435938"/>
                          <a:gd name="connsiteX23" fmla="*/ 95693 w 1329069"/>
                          <a:gd name="connsiteY23" fmla="*/ 10636 h 435938"/>
                          <a:gd name="connsiteX24" fmla="*/ 53162 w 1329069"/>
                          <a:gd name="connsiteY24" fmla="*/ 21269 h 435938"/>
                          <a:gd name="connsiteX25" fmla="*/ 0 w 1329069"/>
                          <a:gd name="connsiteY25" fmla="*/ 31901 h 435938"/>
                          <a:gd name="connsiteX0" fmla="*/ 0 w 1329069"/>
                          <a:gd name="connsiteY0" fmla="*/ 50371 h 454408"/>
                          <a:gd name="connsiteX1" fmla="*/ 0 w 1329069"/>
                          <a:gd name="connsiteY1" fmla="*/ 50371 h 454408"/>
                          <a:gd name="connsiteX2" fmla="*/ 53162 w 1329069"/>
                          <a:gd name="connsiteY2" fmla="*/ 188594 h 454408"/>
                          <a:gd name="connsiteX3" fmla="*/ 85060 w 1329069"/>
                          <a:gd name="connsiteY3" fmla="*/ 231125 h 454408"/>
                          <a:gd name="connsiteX4" fmla="*/ 180753 w 1329069"/>
                          <a:gd name="connsiteY4" fmla="*/ 294920 h 454408"/>
                          <a:gd name="connsiteX5" fmla="*/ 265813 w 1329069"/>
                          <a:gd name="connsiteY5" fmla="*/ 348083 h 454408"/>
                          <a:gd name="connsiteX6" fmla="*/ 297711 w 1329069"/>
                          <a:gd name="connsiteY6" fmla="*/ 369348 h 454408"/>
                          <a:gd name="connsiteX7" fmla="*/ 393404 w 1329069"/>
                          <a:gd name="connsiteY7" fmla="*/ 401246 h 454408"/>
                          <a:gd name="connsiteX8" fmla="*/ 435934 w 1329069"/>
                          <a:gd name="connsiteY8" fmla="*/ 422511 h 454408"/>
                          <a:gd name="connsiteX9" fmla="*/ 510362 w 1329069"/>
                          <a:gd name="connsiteY9" fmla="*/ 433143 h 454408"/>
                          <a:gd name="connsiteX10" fmla="*/ 648586 w 1329069"/>
                          <a:gd name="connsiteY10" fmla="*/ 443776 h 454408"/>
                          <a:gd name="connsiteX11" fmla="*/ 744279 w 1329069"/>
                          <a:gd name="connsiteY11" fmla="*/ 454408 h 454408"/>
                          <a:gd name="connsiteX12" fmla="*/ 978195 w 1329069"/>
                          <a:gd name="connsiteY12" fmla="*/ 443776 h 454408"/>
                          <a:gd name="connsiteX13" fmla="*/ 999460 w 1329069"/>
                          <a:gd name="connsiteY13" fmla="*/ 411878 h 454408"/>
                          <a:gd name="connsiteX14" fmla="*/ 1031358 w 1329069"/>
                          <a:gd name="connsiteY14" fmla="*/ 401246 h 454408"/>
                          <a:gd name="connsiteX15" fmla="*/ 1052623 w 1329069"/>
                          <a:gd name="connsiteY15" fmla="*/ 369348 h 454408"/>
                          <a:gd name="connsiteX16" fmla="*/ 1095153 w 1329069"/>
                          <a:gd name="connsiteY16" fmla="*/ 358715 h 454408"/>
                          <a:gd name="connsiteX17" fmla="*/ 1127051 w 1329069"/>
                          <a:gd name="connsiteY17" fmla="*/ 348083 h 454408"/>
                          <a:gd name="connsiteX18" fmla="*/ 1254641 w 1329069"/>
                          <a:gd name="connsiteY18" fmla="*/ 326818 h 454408"/>
                          <a:gd name="connsiteX19" fmla="*/ 1329069 w 1329069"/>
                          <a:gd name="connsiteY19" fmla="*/ 305553 h 454408"/>
                          <a:gd name="connsiteX20" fmla="*/ 800126 w 1329069"/>
                          <a:gd name="connsiteY20" fmla="*/ 85061 h 454408"/>
                          <a:gd name="connsiteX21" fmla="*/ 627320 w 1329069"/>
                          <a:gd name="connsiteY21" fmla="*/ 29106 h 454408"/>
                          <a:gd name="connsiteX22" fmla="*/ 388464 w 1329069"/>
                          <a:gd name="connsiteY22" fmla="*/ 0 h 454408"/>
                          <a:gd name="connsiteX23" fmla="*/ 95693 w 1329069"/>
                          <a:gd name="connsiteY23" fmla="*/ 29106 h 454408"/>
                          <a:gd name="connsiteX24" fmla="*/ 53162 w 1329069"/>
                          <a:gd name="connsiteY24" fmla="*/ 39739 h 454408"/>
                          <a:gd name="connsiteX25" fmla="*/ 0 w 1329069"/>
                          <a:gd name="connsiteY25" fmla="*/ 50371 h 454408"/>
                          <a:gd name="connsiteX0" fmla="*/ 0 w 1329069"/>
                          <a:gd name="connsiteY0" fmla="*/ 50371 h 458308"/>
                          <a:gd name="connsiteX1" fmla="*/ 0 w 1329069"/>
                          <a:gd name="connsiteY1" fmla="*/ 50371 h 458308"/>
                          <a:gd name="connsiteX2" fmla="*/ 53162 w 1329069"/>
                          <a:gd name="connsiteY2" fmla="*/ 188594 h 458308"/>
                          <a:gd name="connsiteX3" fmla="*/ 85060 w 1329069"/>
                          <a:gd name="connsiteY3" fmla="*/ 231125 h 458308"/>
                          <a:gd name="connsiteX4" fmla="*/ 180753 w 1329069"/>
                          <a:gd name="connsiteY4" fmla="*/ 294920 h 458308"/>
                          <a:gd name="connsiteX5" fmla="*/ 265813 w 1329069"/>
                          <a:gd name="connsiteY5" fmla="*/ 348083 h 458308"/>
                          <a:gd name="connsiteX6" fmla="*/ 297711 w 1329069"/>
                          <a:gd name="connsiteY6" fmla="*/ 369348 h 458308"/>
                          <a:gd name="connsiteX7" fmla="*/ 393404 w 1329069"/>
                          <a:gd name="connsiteY7" fmla="*/ 401246 h 458308"/>
                          <a:gd name="connsiteX8" fmla="*/ 435934 w 1329069"/>
                          <a:gd name="connsiteY8" fmla="*/ 422511 h 458308"/>
                          <a:gd name="connsiteX9" fmla="*/ 510362 w 1329069"/>
                          <a:gd name="connsiteY9" fmla="*/ 433143 h 458308"/>
                          <a:gd name="connsiteX10" fmla="*/ 648586 w 1329069"/>
                          <a:gd name="connsiteY10" fmla="*/ 443776 h 458308"/>
                          <a:gd name="connsiteX11" fmla="*/ 744279 w 1329069"/>
                          <a:gd name="connsiteY11" fmla="*/ 454408 h 458308"/>
                          <a:gd name="connsiteX12" fmla="*/ 890449 w 1329069"/>
                          <a:gd name="connsiteY12" fmla="*/ 453013 h 458308"/>
                          <a:gd name="connsiteX13" fmla="*/ 999460 w 1329069"/>
                          <a:gd name="connsiteY13" fmla="*/ 411878 h 458308"/>
                          <a:gd name="connsiteX14" fmla="*/ 1031358 w 1329069"/>
                          <a:gd name="connsiteY14" fmla="*/ 401246 h 458308"/>
                          <a:gd name="connsiteX15" fmla="*/ 1052623 w 1329069"/>
                          <a:gd name="connsiteY15" fmla="*/ 369348 h 458308"/>
                          <a:gd name="connsiteX16" fmla="*/ 1095153 w 1329069"/>
                          <a:gd name="connsiteY16" fmla="*/ 358715 h 458308"/>
                          <a:gd name="connsiteX17" fmla="*/ 1127051 w 1329069"/>
                          <a:gd name="connsiteY17" fmla="*/ 348083 h 458308"/>
                          <a:gd name="connsiteX18" fmla="*/ 1254641 w 1329069"/>
                          <a:gd name="connsiteY18" fmla="*/ 326818 h 458308"/>
                          <a:gd name="connsiteX19" fmla="*/ 1329069 w 1329069"/>
                          <a:gd name="connsiteY19" fmla="*/ 305553 h 458308"/>
                          <a:gd name="connsiteX20" fmla="*/ 800126 w 1329069"/>
                          <a:gd name="connsiteY20" fmla="*/ 85061 h 458308"/>
                          <a:gd name="connsiteX21" fmla="*/ 627320 w 1329069"/>
                          <a:gd name="connsiteY21" fmla="*/ 29106 h 458308"/>
                          <a:gd name="connsiteX22" fmla="*/ 388464 w 1329069"/>
                          <a:gd name="connsiteY22" fmla="*/ 0 h 458308"/>
                          <a:gd name="connsiteX23" fmla="*/ 95693 w 1329069"/>
                          <a:gd name="connsiteY23" fmla="*/ 29106 h 458308"/>
                          <a:gd name="connsiteX24" fmla="*/ 53162 w 1329069"/>
                          <a:gd name="connsiteY24" fmla="*/ 39739 h 458308"/>
                          <a:gd name="connsiteX25" fmla="*/ 0 w 1329069"/>
                          <a:gd name="connsiteY25" fmla="*/ 50371 h 458308"/>
                          <a:gd name="connsiteX0" fmla="*/ 0 w 1329069"/>
                          <a:gd name="connsiteY0" fmla="*/ 50371 h 458308"/>
                          <a:gd name="connsiteX1" fmla="*/ 0 w 1329069"/>
                          <a:gd name="connsiteY1" fmla="*/ 50371 h 458308"/>
                          <a:gd name="connsiteX2" fmla="*/ 53162 w 1329069"/>
                          <a:gd name="connsiteY2" fmla="*/ 188594 h 458308"/>
                          <a:gd name="connsiteX3" fmla="*/ 85060 w 1329069"/>
                          <a:gd name="connsiteY3" fmla="*/ 231125 h 458308"/>
                          <a:gd name="connsiteX4" fmla="*/ 180753 w 1329069"/>
                          <a:gd name="connsiteY4" fmla="*/ 294920 h 458308"/>
                          <a:gd name="connsiteX5" fmla="*/ 265813 w 1329069"/>
                          <a:gd name="connsiteY5" fmla="*/ 348083 h 458308"/>
                          <a:gd name="connsiteX6" fmla="*/ 297711 w 1329069"/>
                          <a:gd name="connsiteY6" fmla="*/ 369348 h 458308"/>
                          <a:gd name="connsiteX7" fmla="*/ 393404 w 1329069"/>
                          <a:gd name="connsiteY7" fmla="*/ 401246 h 458308"/>
                          <a:gd name="connsiteX8" fmla="*/ 435934 w 1329069"/>
                          <a:gd name="connsiteY8" fmla="*/ 422511 h 458308"/>
                          <a:gd name="connsiteX9" fmla="*/ 510362 w 1329069"/>
                          <a:gd name="connsiteY9" fmla="*/ 433143 h 458308"/>
                          <a:gd name="connsiteX10" fmla="*/ 648586 w 1329069"/>
                          <a:gd name="connsiteY10" fmla="*/ 443776 h 458308"/>
                          <a:gd name="connsiteX11" fmla="*/ 744279 w 1329069"/>
                          <a:gd name="connsiteY11" fmla="*/ 454408 h 458308"/>
                          <a:gd name="connsiteX12" fmla="*/ 890449 w 1329069"/>
                          <a:gd name="connsiteY12" fmla="*/ 453013 h 458308"/>
                          <a:gd name="connsiteX13" fmla="*/ 999460 w 1329069"/>
                          <a:gd name="connsiteY13" fmla="*/ 411878 h 458308"/>
                          <a:gd name="connsiteX14" fmla="*/ 1031358 w 1329069"/>
                          <a:gd name="connsiteY14" fmla="*/ 401246 h 458308"/>
                          <a:gd name="connsiteX15" fmla="*/ 1052623 w 1329069"/>
                          <a:gd name="connsiteY15" fmla="*/ 369348 h 458308"/>
                          <a:gd name="connsiteX16" fmla="*/ 1095153 w 1329069"/>
                          <a:gd name="connsiteY16" fmla="*/ 358715 h 458308"/>
                          <a:gd name="connsiteX17" fmla="*/ 1168614 w 1329069"/>
                          <a:gd name="connsiteY17" fmla="*/ 343465 h 458308"/>
                          <a:gd name="connsiteX18" fmla="*/ 1254641 w 1329069"/>
                          <a:gd name="connsiteY18" fmla="*/ 326818 h 458308"/>
                          <a:gd name="connsiteX19" fmla="*/ 1329069 w 1329069"/>
                          <a:gd name="connsiteY19" fmla="*/ 305553 h 458308"/>
                          <a:gd name="connsiteX20" fmla="*/ 800126 w 1329069"/>
                          <a:gd name="connsiteY20" fmla="*/ 85061 h 458308"/>
                          <a:gd name="connsiteX21" fmla="*/ 627320 w 1329069"/>
                          <a:gd name="connsiteY21" fmla="*/ 29106 h 458308"/>
                          <a:gd name="connsiteX22" fmla="*/ 388464 w 1329069"/>
                          <a:gd name="connsiteY22" fmla="*/ 0 h 458308"/>
                          <a:gd name="connsiteX23" fmla="*/ 95693 w 1329069"/>
                          <a:gd name="connsiteY23" fmla="*/ 29106 h 458308"/>
                          <a:gd name="connsiteX24" fmla="*/ 53162 w 1329069"/>
                          <a:gd name="connsiteY24" fmla="*/ 39739 h 458308"/>
                          <a:gd name="connsiteX25" fmla="*/ 0 w 1329069"/>
                          <a:gd name="connsiteY25" fmla="*/ 50371 h 458308"/>
                          <a:gd name="connsiteX0" fmla="*/ 0 w 1329069"/>
                          <a:gd name="connsiteY0" fmla="*/ 50371 h 458308"/>
                          <a:gd name="connsiteX1" fmla="*/ 0 w 1329069"/>
                          <a:gd name="connsiteY1" fmla="*/ 50371 h 458308"/>
                          <a:gd name="connsiteX2" fmla="*/ 53162 w 1329069"/>
                          <a:gd name="connsiteY2" fmla="*/ 188594 h 458308"/>
                          <a:gd name="connsiteX3" fmla="*/ 85060 w 1329069"/>
                          <a:gd name="connsiteY3" fmla="*/ 231125 h 458308"/>
                          <a:gd name="connsiteX4" fmla="*/ 180753 w 1329069"/>
                          <a:gd name="connsiteY4" fmla="*/ 294920 h 458308"/>
                          <a:gd name="connsiteX5" fmla="*/ 265813 w 1329069"/>
                          <a:gd name="connsiteY5" fmla="*/ 348083 h 458308"/>
                          <a:gd name="connsiteX6" fmla="*/ 297711 w 1329069"/>
                          <a:gd name="connsiteY6" fmla="*/ 369348 h 458308"/>
                          <a:gd name="connsiteX7" fmla="*/ 393404 w 1329069"/>
                          <a:gd name="connsiteY7" fmla="*/ 401246 h 458308"/>
                          <a:gd name="connsiteX8" fmla="*/ 435934 w 1329069"/>
                          <a:gd name="connsiteY8" fmla="*/ 422511 h 458308"/>
                          <a:gd name="connsiteX9" fmla="*/ 510362 w 1329069"/>
                          <a:gd name="connsiteY9" fmla="*/ 433143 h 458308"/>
                          <a:gd name="connsiteX10" fmla="*/ 648586 w 1329069"/>
                          <a:gd name="connsiteY10" fmla="*/ 443776 h 458308"/>
                          <a:gd name="connsiteX11" fmla="*/ 744279 w 1329069"/>
                          <a:gd name="connsiteY11" fmla="*/ 454408 h 458308"/>
                          <a:gd name="connsiteX12" fmla="*/ 890449 w 1329069"/>
                          <a:gd name="connsiteY12" fmla="*/ 453013 h 458308"/>
                          <a:gd name="connsiteX13" fmla="*/ 999460 w 1329069"/>
                          <a:gd name="connsiteY13" fmla="*/ 411878 h 458308"/>
                          <a:gd name="connsiteX14" fmla="*/ 1031358 w 1329069"/>
                          <a:gd name="connsiteY14" fmla="*/ 401246 h 458308"/>
                          <a:gd name="connsiteX15" fmla="*/ 1052623 w 1329069"/>
                          <a:gd name="connsiteY15" fmla="*/ 369348 h 458308"/>
                          <a:gd name="connsiteX16" fmla="*/ 1113625 w 1329069"/>
                          <a:gd name="connsiteY16" fmla="*/ 363333 h 458308"/>
                          <a:gd name="connsiteX17" fmla="*/ 1168614 w 1329069"/>
                          <a:gd name="connsiteY17" fmla="*/ 343465 h 458308"/>
                          <a:gd name="connsiteX18" fmla="*/ 1254641 w 1329069"/>
                          <a:gd name="connsiteY18" fmla="*/ 326818 h 458308"/>
                          <a:gd name="connsiteX19" fmla="*/ 1329069 w 1329069"/>
                          <a:gd name="connsiteY19" fmla="*/ 305553 h 458308"/>
                          <a:gd name="connsiteX20" fmla="*/ 800126 w 1329069"/>
                          <a:gd name="connsiteY20" fmla="*/ 85061 h 458308"/>
                          <a:gd name="connsiteX21" fmla="*/ 627320 w 1329069"/>
                          <a:gd name="connsiteY21" fmla="*/ 29106 h 458308"/>
                          <a:gd name="connsiteX22" fmla="*/ 388464 w 1329069"/>
                          <a:gd name="connsiteY22" fmla="*/ 0 h 458308"/>
                          <a:gd name="connsiteX23" fmla="*/ 95693 w 1329069"/>
                          <a:gd name="connsiteY23" fmla="*/ 29106 h 458308"/>
                          <a:gd name="connsiteX24" fmla="*/ 53162 w 1329069"/>
                          <a:gd name="connsiteY24" fmla="*/ 39739 h 458308"/>
                          <a:gd name="connsiteX25" fmla="*/ 0 w 1329069"/>
                          <a:gd name="connsiteY25" fmla="*/ 50371 h 458308"/>
                          <a:gd name="connsiteX0" fmla="*/ 0 w 1329069"/>
                          <a:gd name="connsiteY0" fmla="*/ 50371 h 458308"/>
                          <a:gd name="connsiteX1" fmla="*/ 0 w 1329069"/>
                          <a:gd name="connsiteY1" fmla="*/ 50371 h 458308"/>
                          <a:gd name="connsiteX2" fmla="*/ 53162 w 1329069"/>
                          <a:gd name="connsiteY2" fmla="*/ 188594 h 458308"/>
                          <a:gd name="connsiteX3" fmla="*/ 85060 w 1329069"/>
                          <a:gd name="connsiteY3" fmla="*/ 231125 h 458308"/>
                          <a:gd name="connsiteX4" fmla="*/ 180753 w 1329069"/>
                          <a:gd name="connsiteY4" fmla="*/ 294920 h 458308"/>
                          <a:gd name="connsiteX5" fmla="*/ 265813 w 1329069"/>
                          <a:gd name="connsiteY5" fmla="*/ 348083 h 458308"/>
                          <a:gd name="connsiteX6" fmla="*/ 297711 w 1329069"/>
                          <a:gd name="connsiteY6" fmla="*/ 369348 h 458308"/>
                          <a:gd name="connsiteX7" fmla="*/ 393404 w 1329069"/>
                          <a:gd name="connsiteY7" fmla="*/ 401246 h 458308"/>
                          <a:gd name="connsiteX8" fmla="*/ 435934 w 1329069"/>
                          <a:gd name="connsiteY8" fmla="*/ 422511 h 458308"/>
                          <a:gd name="connsiteX9" fmla="*/ 510362 w 1329069"/>
                          <a:gd name="connsiteY9" fmla="*/ 433143 h 458308"/>
                          <a:gd name="connsiteX10" fmla="*/ 648586 w 1329069"/>
                          <a:gd name="connsiteY10" fmla="*/ 443776 h 458308"/>
                          <a:gd name="connsiteX11" fmla="*/ 744279 w 1329069"/>
                          <a:gd name="connsiteY11" fmla="*/ 454408 h 458308"/>
                          <a:gd name="connsiteX12" fmla="*/ 890449 w 1329069"/>
                          <a:gd name="connsiteY12" fmla="*/ 453013 h 458308"/>
                          <a:gd name="connsiteX13" fmla="*/ 999460 w 1329069"/>
                          <a:gd name="connsiteY13" fmla="*/ 411878 h 458308"/>
                          <a:gd name="connsiteX14" fmla="*/ 1031358 w 1329069"/>
                          <a:gd name="connsiteY14" fmla="*/ 401246 h 458308"/>
                          <a:gd name="connsiteX15" fmla="*/ 1069985 w 1329069"/>
                          <a:gd name="connsiteY15" fmla="*/ 382852 h 458308"/>
                          <a:gd name="connsiteX16" fmla="*/ 1113625 w 1329069"/>
                          <a:gd name="connsiteY16" fmla="*/ 363333 h 458308"/>
                          <a:gd name="connsiteX17" fmla="*/ 1168614 w 1329069"/>
                          <a:gd name="connsiteY17" fmla="*/ 343465 h 458308"/>
                          <a:gd name="connsiteX18" fmla="*/ 1254641 w 1329069"/>
                          <a:gd name="connsiteY18" fmla="*/ 326818 h 458308"/>
                          <a:gd name="connsiteX19" fmla="*/ 1329069 w 1329069"/>
                          <a:gd name="connsiteY19" fmla="*/ 305553 h 458308"/>
                          <a:gd name="connsiteX20" fmla="*/ 800126 w 1329069"/>
                          <a:gd name="connsiteY20" fmla="*/ 85061 h 458308"/>
                          <a:gd name="connsiteX21" fmla="*/ 627320 w 1329069"/>
                          <a:gd name="connsiteY21" fmla="*/ 29106 h 458308"/>
                          <a:gd name="connsiteX22" fmla="*/ 388464 w 1329069"/>
                          <a:gd name="connsiteY22" fmla="*/ 0 h 458308"/>
                          <a:gd name="connsiteX23" fmla="*/ 95693 w 1329069"/>
                          <a:gd name="connsiteY23" fmla="*/ 29106 h 458308"/>
                          <a:gd name="connsiteX24" fmla="*/ 53162 w 1329069"/>
                          <a:gd name="connsiteY24" fmla="*/ 39739 h 458308"/>
                          <a:gd name="connsiteX25" fmla="*/ 0 w 1329069"/>
                          <a:gd name="connsiteY25" fmla="*/ 50371 h 458308"/>
                          <a:gd name="connsiteX0" fmla="*/ 0 w 1329069"/>
                          <a:gd name="connsiteY0" fmla="*/ 50371 h 458308"/>
                          <a:gd name="connsiteX1" fmla="*/ 0 w 1329069"/>
                          <a:gd name="connsiteY1" fmla="*/ 50371 h 458308"/>
                          <a:gd name="connsiteX2" fmla="*/ 53162 w 1329069"/>
                          <a:gd name="connsiteY2" fmla="*/ 188594 h 458308"/>
                          <a:gd name="connsiteX3" fmla="*/ 85060 w 1329069"/>
                          <a:gd name="connsiteY3" fmla="*/ 231125 h 458308"/>
                          <a:gd name="connsiteX4" fmla="*/ 174966 w 1329069"/>
                          <a:gd name="connsiteY4" fmla="*/ 306495 h 458308"/>
                          <a:gd name="connsiteX5" fmla="*/ 265813 w 1329069"/>
                          <a:gd name="connsiteY5" fmla="*/ 348083 h 458308"/>
                          <a:gd name="connsiteX6" fmla="*/ 297711 w 1329069"/>
                          <a:gd name="connsiteY6" fmla="*/ 369348 h 458308"/>
                          <a:gd name="connsiteX7" fmla="*/ 393404 w 1329069"/>
                          <a:gd name="connsiteY7" fmla="*/ 401246 h 458308"/>
                          <a:gd name="connsiteX8" fmla="*/ 435934 w 1329069"/>
                          <a:gd name="connsiteY8" fmla="*/ 422511 h 458308"/>
                          <a:gd name="connsiteX9" fmla="*/ 510362 w 1329069"/>
                          <a:gd name="connsiteY9" fmla="*/ 433143 h 458308"/>
                          <a:gd name="connsiteX10" fmla="*/ 648586 w 1329069"/>
                          <a:gd name="connsiteY10" fmla="*/ 443776 h 458308"/>
                          <a:gd name="connsiteX11" fmla="*/ 744279 w 1329069"/>
                          <a:gd name="connsiteY11" fmla="*/ 454408 h 458308"/>
                          <a:gd name="connsiteX12" fmla="*/ 890449 w 1329069"/>
                          <a:gd name="connsiteY12" fmla="*/ 453013 h 458308"/>
                          <a:gd name="connsiteX13" fmla="*/ 999460 w 1329069"/>
                          <a:gd name="connsiteY13" fmla="*/ 411878 h 458308"/>
                          <a:gd name="connsiteX14" fmla="*/ 1031358 w 1329069"/>
                          <a:gd name="connsiteY14" fmla="*/ 401246 h 458308"/>
                          <a:gd name="connsiteX15" fmla="*/ 1069985 w 1329069"/>
                          <a:gd name="connsiteY15" fmla="*/ 382852 h 458308"/>
                          <a:gd name="connsiteX16" fmla="*/ 1113625 w 1329069"/>
                          <a:gd name="connsiteY16" fmla="*/ 363333 h 458308"/>
                          <a:gd name="connsiteX17" fmla="*/ 1168614 w 1329069"/>
                          <a:gd name="connsiteY17" fmla="*/ 343465 h 458308"/>
                          <a:gd name="connsiteX18" fmla="*/ 1254641 w 1329069"/>
                          <a:gd name="connsiteY18" fmla="*/ 326818 h 458308"/>
                          <a:gd name="connsiteX19" fmla="*/ 1329069 w 1329069"/>
                          <a:gd name="connsiteY19" fmla="*/ 305553 h 458308"/>
                          <a:gd name="connsiteX20" fmla="*/ 800126 w 1329069"/>
                          <a:gd name="connsiteY20" fmla="*/ 85061 h 458308"/>
                          <a:gd name="connsiteX21" fmla="*/ 627320 w 1329069"/>
                          <a:gd name="connsiteY21" fmla="*/ 29106 h 458308"/>
                          <a:gd name="connsiteX22" fmla="*/ 388464 w 1329069"/>
                          <a:gd name="connsiteY22" fmla="*/ 0 h 458308"/>
                          <a:gd name="connsiteX23" fmla="*/ 95693 w 1329069"/>
                          <a:gd name="connsiteY23" fmla="*/ 29106 h 458308"/>
                          <a:gd name="connsiteX24" fmla="*/ 53162 w 1329069"/>
                          <a:gd name="connsiteY24" fmla="*/ 39739 h 458308"/>
                          <a:gd name="connsiteX25" fmla="*/ 0 w 1329069"/>
                          <a:gd name="connsiteY25" fmla="*/ 50371 h 45830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</a:cxnLst>
                        <a:rect l="l" t="t" r="r" b="b"/>
                        <a:pathLst>
                          <a:path w="1329069" h="458308">
                            <a:moveTo>
                              <a:pt x="0" y="50371"/>
                            </a:moveTo>
                            <a:lnTo>
                              <a:pt x="0" y="50371"/>
                            </a:lnTo>
                            <a:cubicBezTo>
                              <a:pt x="14908" y="95096"/>
                              <a:pt x="27232" y="147105"/>
                              <a:pt x="53162" y="188594"/>
                            </a:cubicBezTo>
                            <a:cubicBezTo>
                              <a:pt x="62554" y="203622"/>
                              <a:pt x="64759" y="211475"/>
                              <a:pt x="85060" y="231125"/>
                            </a:cubicBezTo>
                            <a:cubicBezTo>
                              <a:pt x="105361" y="250775"/>
                              <a:pt x="99351" y="265779"/>
                              <a:pt x="174966" y="306495"/>
                            </a:cubicBezTo>
                            <a:cubicBezTo>
                              <a:pt x="204405" y="322347"/>
                              <a:pt x="245356" y="337608"/>
                              <a:pt x="265813" y="348083"/>
                            </a:cubicBezTo>
                            <a:cubicBezTo>
                              <a:pt x="286270" y="358558"/>
                              <a:pt x="285915" y="364433"/>
                              <a:pt x="297711" y="369348"/>
                            </a:cubicBezTo>
                            <a:cubicBezTo>
                              <a:pt x="328748" y="382280"/>
                              <a:pt x="363331" y="386209"/>
                              <a:pt x="393404" y="401246"/>
                            </a:cubicBezTo>
                            <a:cubicBezTo>
                              <a:pt x="407581" y="408334"/>
                              <a:pt x="420642" y="418341"/>
                              <a:pt x="435934" y="422511"/>
                            </a:cubicBezTo>
                            <a:cubicBezTo>
                              <a:pt x="460112" y="429105"/>
                              <a:pt x="485425" y="430649"/>
                              <a:pt x="510362" y="433143"/>
                            </a:cubicBezTo>
                            <a:cubicBezTo>
                              <a:pt x="556343" y="437741"/>
                              <a:pt x="602565" y="439592"/>
                              <a:pt x="648586" y="443776"/>
                            </a:cubicBezTo>
                            <a:cubicBezTo>
                              <a:pt x="680548" y="446682"/>
                              <a:pt x="712381" y="450864"/>
                              <a:pt x="744279" y="454408"/>
                            </a:cubicBezTo>
                            <a:cubicBezTo>
                              <a:pt x="822251" y="450864"/>
                              <a:pt x="813458" y="465845"/>
                              <a:pt x="890449" y="453013"/>
                            </a:cubicBezTo>
                            <a:cubicBezTo>
                              <a:pt x="903054" y="450912"/>
                              <a:pt x="975975" y="420506"/>
                              <a:pt x="999460" y="411878"/>
                            </a:cubicBezTo>
                            <a:cubicBezTo>
                              <a:pt x="1022945" y="403250"/>
                              <a:pt x="1020725" y="404790"/>
                              <a:pt x="1031358" y="401246"/>
                            </a:cubicBezTo>
                            <a:cubicBezTo>
                              <a:pt x="1038446" y="390613"/>
                              <a:pt x="1056274" y="389171"/>
                              <a:pt x="1069985" y="382852"/>
                            </a:cubicBezTo>
                            <a:cubicBezTo>
                              <a:pt x="1083696" y="376533"/>
                              <a:pt x="1097187" y="369898"/>
                              <a:pt x="1113625" y="363333"/>
                            </a:cubicBezTo>
                            <a:cubicBezTo>
                              <a:pt x="1130063" y="356768"/>
                              <a:pt x="1145111" y="349551"/>
                              <a:pt x="1168614" y="343465"/>
                            </a:cubicBezTo>
                            <a:cubicBezTo>
                              <a:pt x="1192117" y="337379"/>
                              <a:pt x="1212616" y="332821"/>
                              <a:pt x="1254641" y="326818"/>
                            </a:cubicBezTo>
                            <a:cubicBezTo>
                              <a:pt x="1321799" y="304432"/>
                              <a:pt x="1296021" y="305553"/>
                              <a:pt x="1329069" y="305553"/>
                            </a:cubicBezTo>
                            <a:cubicBezTo>
                              <a:pt x="1123506" y="238213"/>
                              <a:pt x="1005689" y="152401"/>
                              <a:pt x="800126" y="85061"/>
                            </a:cubicBezTo>
                            <a:cubicBezTo>
                              <a:pt x="771772" y="60252"/>
                              <a:pt x="695930" y="43283"/>
                              <a:pt x="627320" y="29106"/>
                            </a:cubicBezTo>
                            <a:cubicBezTo>
                              <a:pt x="558710" y="14929"/>
                              <a:pt x="420558" y="0"/>
                              <a:pt x="388464" y="0"/>
                            </a:cubicBezTo>
                            <a:cubicBezTo>
                              <a:pt x="243109" y="0"/>
                              <a:pt x="241004" y="25562"/>
                              <a:pt x="95693" y="29106"/>
                            </a:cubicBezTo>
                            <a:cubicBezTo>
                              <a:pt x="81516" y="32650"/>
                              <a:pt x="67025" y="35118"/>
                              <a:pt x="53162" y="39739"/>
                            </a:cubicBezTo>
                            <a:cubicBezTo>
                              <a:pt x="-14581" y="62320"/>
                              <a:pt x="8860" y="48599"/>
                              <a:pt x="0" y="50371"/>
                            </a:cubicBezTo>
                            <a:close/>
                          </a:path>
                        </a:pathLst>
                      </a:custGeom>
                      <a:grpFill/>
                      <a:ln>
                        <a:solidFill>
                          <a:srgbClr val="660033"/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hu-HU"/>
                      </a:p>
                    </p:txBody>
                  </p:sp>
                  <p:sp>
                    <p:nvSpPr>
                      <p:cNvPr id="338" name="Szabadkézi sokszög: alakzat 337">
                        <a:extLst>
                          <a:ext uri="{FF2B5EF4-FFF2-40B4-BE49-F238E27FC236}">
                            <a16:creationId xmlns:a16="http://schemas.microsoft.com/office/drawing/2014/main" id="{D12CE3AE-3651-FCFB-8C01-9F0D7A4E201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796849" y="7061357"/>
                        <a:ext cx="1154935" cy="413562"/>
                      </a:xfrm>
                      <a:custGeom>
                        <a:avLst/>
                        <a:gdLst>
                          <a:gd name="connsiteX0" fmla="*/ 0 w 1329069"/>
                          <a:gd name="connsiteY0" fmla="*/ 32184 h 436221"/>
                          <a:gd name="connsiteX1" fmla="*/ 0 w 1329069"/>
                          <a:gd name="connsiteY1" fmla="*/ 32184 h 436221"/>
                          <a:gd name="connsiteX2" fmla="*/ 53162 w 1329069"/>
                          <a:gd name="connsiteY2" fmla="*/ 170407 h 436221"/>
                          <a:gd name="connsiteX3" fmla="*/ 85060 w 1329069"/>
                          <a:gd name="connsiteY3" fmla="*/ 212938 h 436221"/>
                          <a:gd name="connsiteX4" fmla="*/ 180753 w 1329069"/>
                          <a:gd name="connsiteY4" fmla="*/ 276733 h 436221"/>
                          <a:gd name="connsiteX5" fmla="*/ 265813 w 1329069"/>
                          <a:gd name="connsiteY5" fmla="*/ 329896 h 436221"/>
                          <a:gd name="connsiteX6" fmla="*/ 297711 w 1329069"/>
                          <a:gd name="connsiteY6" fmla="*/ 351161 h 436221"/>
                          <a:gd name="connsiteX7" fmla="*/ 393404 w 1329069"/>
                          <a:gd name="connsiteY7" fmla="*/ 383059 h 436221"/>
                          <a:gd name="connsiteX8" fmla="*/ 435934 w 1329069"/>
                          <a:gd name="connsiteY8" fmla="*/ 404324 h 436221"/>
                          <a:gd name="connsiteX9" fmla="*/ 510362 w 1329069"/>
                          <a:gd name="connsiteY9" fmla="*/ 414956 h 436221"/>
                          <a:gd name="connsiteX10" fmla="*/ 648586 w 1329069"/>
                          <a:gd name="connsiteY10" fmla="*/ 425589 h 436221"/>
                          <a:gd name="connsiteX11" fmla="*/ 744279 w 1329069"/>
                          <a:gd name="connsiteY11" fmla="*/ 436221 h 436221"/>
                          <a:gd name="connsiteX12" fmla="*/ 978195 w 1329069"/>
                          <a:gd name="connsiteY12" fmla="*/ 425589 h 436221"/>
                          <a:gd name="connsiteX13" fmla="*/ 999460 w 1329069"/>
                          <a:gd name="connsiteY13" fmla="*/ 393691 h 436221"/>
                          <a:gd name="connsiteX14" fmla="*/ 1031358 w 1329069"/>
                          <a:gd name="connsiteY14" fmla="*/ 383059 h 436221"/>
                          <a:gd name="connsiteX15" fmla="*/ 1052623 w 1329069"/>
                          <a:gd name="connsiteY15" fmla="*/ 351161 h 436221"/>
                          <a:gd name="connsiteX16" fmla="*/ 1095153 w 1329069"/>
                          <a:gd name="connsiteY16" fmla="*/ 340528 h 436221"/>
                          <a:gd name="connsiteX17" fmla="*/ 1127051 w 1329069"/>
                          <a:gd name="connsiteY17" fmla="*/ 329896 h 436221"/>
                          <a:gd name="connsiteX18" fmla="*/ 1254641 w 1329069"/>
                          <a:gd name="connsiteY18" fmla="*/ 308631 h 436221"/>
                          <a:gd name="connsiteX19" fmla="*/ 1329069 w 1329069"/>
                          <a:gd name="connsiteY19" fmla="*/ 287366 h 436221"/>
                          <a:gd name="connsiteX20" fmla="*/ 712381 w 1329069"/>
                          <a:gd name="connsiteY20" fmla="*/ 85347 h 436221"/>
                          <a:gd name="connsiteX21" fmla="*/ 627320 w 1329069"/>
                          <a:gd name="connsiteY21" fmla="*/ 10919 h 436221"/>
                          <a:gd name="connsiteX22" fmla="*/ 531627 w 1329069"/>
                          <a:gd name="connsiteY22" fmla="*/ 286 h 436221"/>
                          <a:gd name="connsiteX23" fmla="*/ 95693 w 1329069"/>
                          <a:gd name="connsiteY23" fmla="*/ 10919 h 436221"/>
                          <a:gd name="connsiteX24" fmla="*/ 53162 w 1329069"/>
                          <a:gd name="connsiteY24" fmla="*/ 21552 h 436221"/>
                          <a:gd name="connsiteX25" fmla="*/ 0 w 1329069"/>
                          <a:gd name="connsiteY25" fmla="*/ 32184 h 436221"/>
                          <a:gd name="connsiteX0" fmla="*/ 0 w 1329069"/>
                          <a:gd name="connsiteY0" fmla="*/ 31901 h 435938"/>
                          <a:gd name="connsiteX1" fmla="*/ 0 w 1329069"/>
                          <a:gd name="connsiteY1" fmla="*/ 31901 h 435938"/>
                          <a:gd name="connsiteX2" fmla="*/ 53162 w 1329069"/>
                          <a:gd name="connsiteY2" fmla="*/ 170124 h 435938"/>
                          <a:gd name="connsiteX3" fmla="*/ 85060 w 1329069"/>
                          <a:gd name="connsiteY3" fmla="*/ 212655 h 435938"/>
                          <a:gd name="connsiteX4" fmla="*/ 180753 w 1329069"/>
                          <a:gd name="connsiteY4" fmla="*/ 276450 h 435938"/>
                          <a:gd name="connsiteX5" fmla="*/ 265813 w 1329069"/>
                          <a:gd name="connsiteY5" fmla="*/ 329613 h 435938"/>
                          <a:gd name="connsiteX6" fmla="*/ 297711 w 1329069"/>
                          <a:gd name="connsiteY6" fmla="*/ 350878 h 435938"/>
                          <a:gd name="connsiteX7" fmla="*/ 393404 w 1329069"/>
                          <a:gd name="connsiteY7" fmla="*/ 382776 h 435938"/>
                          <a:gd name="connsiteX8" fmla="*/ 435934 w 1329069"/>
                          <a:gd name="connsiteY8" fmla="*/ 404041 h 435938"/>
                          <a:gd name="connsiteX9" fmla="*/ 510362 w 1329069"/>
                          <a:gd name="connsiteY9" fmla="*/ 414673 h 435938"/>
                          <a:gd name="connsiteX10" fmla="*/ 648586 w 1329069"/>
                          <a:gd name="connsiteY10" fmla="*/ 425306 h 435938"/>
                          <a:gd name="connsiteX11" fmla="*/ 744279 w 1329069"/>
                          <a:gd name="connsiteY11" fmla="*/ 435938 h 435938"/>
                          <a:gd name="connsiteX12" fmla="*/ 978195 w 1329069"/>
                          <a:gd name="connsiteY12" fmla="*/ 425306 h 435938"/>
                          <a:gd name="connsiteX13" fmla="*/ 999460 w 1329069"/>
                          <a:gd name="connsiteY13" fmla="*/ 393408 h 435938"/>
                          <a:gd name="connsiteX14" fmla="*/ 1031358 w 1329069"/>
                          <a:gd name="connsiteY14" fmla="*/ 382776 h 435938"/>
                          <a:gd name="connsiteX15" fmla="*/ 1052623 w 1329069"/>
                          <a:gd name="connsiteY15" fmla="*/ 350878 h 435938"/>
                          <a:gd name="connsiteX16" fmla="*/ 1095153 w 1329069"/>
                          <a:gd name="connsiteY16" fmla="*/ 340245 h 435938"/>
                          <a:gd name="connsiteX17" fmla="*/ 1127051 w 1329069"/>
                          <a:gd name="connsiteY17" fmla="*/ 329613 h 435938"/>
                          <a:gd name="connsiteX18" fmla="*/ 1254641 w 1329069"/>
                          <a:gd name="connsiteY18" fmla="*/ 308348 h 435938"/>
                          <a:gd name="connsiteX19" fmla="*/ 1329069 w 1329069"/>
                          <a:gd name="connsiteY19" fmla="*/ 287083 h 435938"/>
                          <a:gd name="connsiteX20" fmla="*/ 800126 w 1329069"/>
                          <a:gd name="connsiteY20" fmla="*/ 66591 h 435938"/>
                          <a:gd name="connsiteX21" fmla="*/ 627320 w 1329069"/>
                          <a:gd name="connsiteY21" fmla="*/ 10636 h 435938"/>
                          <a:gd name="connsiteX22" fmla="*/ 531627 w 1329069"/>
                          <a:gd name="connsiteY22" fmla="*/ 3 h 435938"/>
                          <a:gd name="connsiteX23" fmla="*/ 95693 w 1329069"/>
                          <a:gd name="connsiteY23" fmla="*/ 10636 h 435938"/>
                          <a:gd name="connsiteX24" fmla="*/ 53162 w 1329069"/>
                          <a:gd name="connsiteY24" fmla="*/ 21269 h 435938"/>
                          <a:gd name="connsiteX25" fmla="*/ 0 w 1329069"/>
                          <a:gd name="connsiteY25" fmla="*/ 31901 h 435938"/>
                          <a:gd name="connsiteX0" fmla="*/ 0 w 1329069"/>
                          <a:gd name="connsiteY0" fmla="*/ 50371 h 454408"/>
                          <a:gd name="connsiteX1" fmla="*/ 0 w 1329069"/>
                          <a:gd name="connsiteY1" fmla="*/ 50371 h 454408"/>
                          <a:gd name="connsiteX2" fmla="*/ 53162 w 1329069"/>
                          <a:gd name="connsiteY2" fmla="*/ 188594 h 454408"/>
                          <a:gd name="connsiteX3" fmla="*/ 85060 w 1329069"/>
                          <a:gd name="connsiteY3" fmla="*/ 231125 h 454408"/>
                          <a:gd name="connsiteX4" fmla="*/ 180753 w 1329069"/>
                          <a:gd name="connsiteY4" fmla="*/ 294920 h 454408"/>
                          <a:gd name="connsiteX5" fmla="*/ 265813 w 1329069"/>
                          <a:gd name="connsiteY5" fmla="*/ 348083 h 454408"/>
                          <a:gd name="connsiteX6" fmla="*/ 297711 w 1329069"/>
                          <a:gd name="connsiteY6" fmla="*/ 369348 h 454408"/>
                          <a:gd name="connsiteX7" fmla="*/ 393404 w 1329069"/>
                          <a:gd name="connsiteY7" fmla="*/ 401246 h 454408"/>
                          <a:gd name="connsiteX8" fmla="*/ 435934 w 1329069"/>
                          <a:gd name="connsiteY8" fmla="*/ 422511 h 454408"/>
                          <a:gd name="connsiteX9" fmla="*/ 510362 w 1329069"/>
                          <a:gd name="connsiteY9" fmla="*/ 433143 h 454408"/>
                          <a:gd name="connsiteX10" fmla="*/ 648586 w 1329069"/>
                          <a:gd name="connsiteY10" fmla="*/ 443776 h 454408"/>
                          <a:gd name="connsiteX11" fmla="*/ 744279 w 1329069"/>
                          <a:gd name="connsiteY11" fmla="*/ 454408 h 454408"/>
                          <a:gd name="connsiteX12" fmla="*/ 978195 w 1329069"/>
                          <a:gd name="connsiteY12" fmla="*/ 443776 h 454408"/>
                          <a:gd name="connsiteX13" fmla="*/ 999460 w 1329069"/>
                          <a:gd name="connsiteY13" fmla="*/ 411878 h 454408"/>
                          <a:gd name="connsiteX14" fmla="*/ 1031358 w 1329069"/>
                          <a:gd name="connsiteY14" fmla="*/ 401246 h 454408"/>
                          <a:gd name="connsiteX15" fmla="*/ 1052623 w 1329069"/>
                          <a:gd name="connsiteY15" fmla="*/ 369348 h 454408"/>
                          <a:gd name="connsiteX16" fmla="*/ 1095153 w 1329069"/>
                          <a:gd name="connsiteY16" fmla="*/ 358715 h 454408"/>
                          <a:gd name="connsiteX17" fmla="*/ 1127051 w 1329069"/>
                          <a:gd name="connsiteY17" fmla="*/ 348083 h 454408"/>
                          <a:gd name="connsiteX18" fmla="*/ 1254641 w 1329069"/>
                          <a:gd name="connsiteY18" fmla="*/ 326818 h 454408"/>
                          <a:gd name="connsiteX19" fmla="*/ 1329069 w 1329069"/>
                          <a:gd name="connsiteY19" fmla="*/ 305553 h 454408"/>
                          <a:gd name="connsiteX20" fmla="*/ 800126 w 1329069"/>
                          <a:gd name="connsiteY20" fmla="*/ 85061 h 454408"/>
                          <a:gd name="connsiteX21" fmla="*/ 627320 w 1329069"/>
                          <a:gd name="connsiteY21" fmla="*/ 29106 h 454408"/>
                          <a:gd name="connsiteX22" fmla="*/ 388464 w 1329069"/>
                          <a:gd name="connsiteY22" fmla="*/ 0 h 454408"/>
                          <a:gd name="connsiteX23" fmla="*/ 95693 w 1329069"/>
                          <a:gd name="connsiteY23" fmla="*/ 29106 h 454408"/>
                          <a:gd name="connsiteX24" fmla="*/ 53162 w 1329069"/>
                          <a:gd name="connsiteY24" fmla="*/ 39739 h 454408"/>
                          <a:gd name="connsiteX25" fmla="*/ 0 w 1329069"/>
                          <a:gd name="connsiteY25" fmla="*/ 50371 h 454408"/>
                          <a:gd name="connsiteX0" fmla="*/ 0 w 1329069"/>
                          <a:gd name="connsiteY0" fmla="*/ 50371 h 458308"/>
                          <a:gd name="connsiteX1" fmla="*/ 0 w 1329069"/>
                          <a:gd name="connsiteY1" fmla="*/ 50371 h 458308"/>
                          <a:gd name="connsiteX2" fmla="*/ 53162 w 1329069"/>
                          <a:gd name="connsiteY2" fmla="*/ 188594 h 458308"/>
                          <a:gd name="connsiteX3" fmla="*/ 85060 w 1329069"/>
                          <a:gd name="connsiteY3" fmla="*/ 231125 h 458308"/>
                          <a:gd name="connsiteX4" fmla="*/ 180753 w 1329069"/>
                          <a:gd name="connsiteY4" fmla="*/ 294920 h 458308"/>
                          <a:gd name="connsiteX5" fmla="*/ 265813 w 1329069"/>
                          <a:gd name="connsiteY5" fmla="*/ 348083 h 458308"/>
                          <a:gd name="connsiteX6" fmla="*/ 297711 w 1329069"/>
                          <a:gd name="connsiteY6" fmla="*/ 369348 h 458308"/>
                          <a:gd name="connsiteX7" fmla="*/ 393404 w 1329069"/>
                          <a:gd name="connsiteY7" fmla="*/ 401246 h 458308"/>
                          <a:gd name="connsiteX8" fmla="*/ 435934 w 1329069"/>
                          <a:gd name="connsiteY8" fmla="*/ 422511 h 458308"/>
                          <a:gd name="connsiteX9" fmla="*/ 510362 w 1329069"/>
                          <a:gd name="connsiteY9" fmla="*/ 433143 h 458308"/>
                          <a:gd name="connsiteX10" fmla="*/ 648586 w 1329069"/>
                          <a:gd name="connsiteY10" fmla="*/ 443776 h 458308"/>
                          <a:gd name="connsiteX11" fmla="*/ 744279 w 1329069"/>
                          <a:gd name="connsiteY11" fmla="*/ 454408 h 458308"/>
                          <a:gd name="connsiteX12" fmla="*/ 890449 w 1329069"/>
                          <a:gd name="connsiteY12" fmla="*/ 453013 h 458308"/>
                          <a:gd name="connsiteX13" fmla="*/ 999460 w 1329069"/>
                          <a:gd name="connsiteY13" fmla="*/ 411878 h 458308"/>
                          <a:gd name="connsiteX14" fmla="*/ 1031358 w 1329069"/>
                          <a:gd name="connsiteY14" fmla="*/ 401246 h 458308"/>
                          <a:gd name="connsiteX15" fmla="*/ 1052623 w 1329069"/>
                          <a:gd name="connsiteY15" fmla="*/ 369348 h 458308"/>
                          <a:gd name="connsiteX16" fmla="*/ 1095153 w 1329069"/>
                          <a:gd name="connsiteY16" fmla="*/ 358715 h 458308"/>
                          <a:gd name="connsiteX17" fmla="*/ 1127051 w 1329069"/>
                          <a:gd name="connsiteY17" fmla="*/ 348083 h 458308"/>
                          <a:gd name="connsiteX18" fmla="*/ 1254641 w 1329069"/>
                          <a:gd name="connsiteY18" fmla="*/ 326818 h 458308"/>
                          <a:gd name="connsiteX19" fmla="*/ 1329069 w 1329069"/>
                          <a:gd name="connsiteY19" fmla="*/ 305553 h 458308"/>
                          <a:gd name="connsiteX20" fmla="*/ 800126 w 1329069"/>
                          <a:gd name="connsiteY20" fmla="*/ 85061 h 458308"/>
                          <a:gd name="connsiteX21" fmla="*/ 627320 w 1329069"/>
                          <a:gd name="connsiteY21" fmla="*/ 29106 h 458308"/>
                          <a:gd name="connsiteX22" fmla="*/ 388464 w 1329069"/>
                          <a:gd name="connsiteY22" fmla="*/ 0 h 458308"/>
                          <a:gd name="connsiteX23" fmla="*/ 95693 w 1329069"/>
                          <a:gd name="connsiteY23" fmla="*/ 29106 h 458308"/>
                          <a:gd name="connsiteX24" fmla="*/ 53162 w 1329069"/>
                          <a:gd name="connsiteY24" fmla="*/ 39739 h 458308"/>
                          <a:gd name="connsiteX25" fmla="*/ 0 w 1329069"/>
                          <a:gd name="connsiteY25" fmla="*/ 50371 h 458308"/>
                          <a:gd name="connsiteX0" fmla="*/ 0 w 1329069"/>
                          <a:gd name="connsiteY0" fmla="*/ 50371 h 458308"/>
                          <a:gd name="connsiteX1" fmla="*/ 0 w 1329069"/>
                          <a:gd name="connsiteY1" fmla="*/ 50371 h 458308"/>
                          <a:gd name="connsiteX2" fmla="*/ 53162 w 1329069"/>
                          <a:gd name="connsiteY2" fmla="*/ 188594 h 458308"/>
                          <a:gd name="connsiteX3" fmla="*/ 85060 w 1329069"/>
                          <a:gd name="connsiteY3" fmla="*/ 231125 h 458308"/>
                          <a:gd name="connsiteX4" fmla="*/ 180753 w 1329069"/>
                          <a:gd name="connsiteY4" fmla="*/ 294920 h 458308"/>
                          <a:gd name="connsiteX5" fmla="*/ 265813 w 1329069"/>
                          <a:gd name="connsiteY5" fmla="*/ 348083 h 458308"/>
                          <a:gd name="connsiteX6" fmla="*/ 297711 w 1329069"/>
                          <a:gd name="connsiteY6" fmla="*/ 369348 h 458308"/>
                          <a:gd name="connsiteX7" fmla="*/ 393404 w 1329069"/>
                          <a:gd name="connsiteY7" fmla="*/ 401246 h 458308"/>
                          <a:gd name="connsiteX8" fmla="*/ 435934 w 1329069"/>
                          <a:gd name="connsiteY8" fmla="*/ 422511 h 458308"/>
                          <a:gd name="connsiteX9" fmla="*/ 510362 w 1329069"/>
                          <a:gd name="connsiteY9" fmla="*/ 433143 h 458308"/>
                          <a:gd name="connsiteX10" fmla="*/ 648586 w 1329069"/>
                          <a:gd name="connsiteY10" fmla="*/ 443776 h 458308"/>
                          <a:gd name="connsiteX11" fmla="*/ 744279 w 1329069"/>
                          <a:gd name="connsiteY11" fmla="*/ 454408 h 458308"/>
                          <a:gd name="connsiteX12" fmla="*/ 890449 w 1329069"/>
                          <a:gd name="connsiteY12" fmla="*/ 453013 h 458308"/>
                          <a:gd name="connsiteX13" fmla="*/ 999460 w 1329069"/>
                          <a:gd name="connsiteY13" fmla="*/ 411878 h 458308"/>
                          <a:gd name="connsiteX14" fmla="*/ 1031358 w 1329069"/>
                          <a:gd name="connsiteY14" fmla="*/ 401246 h 458308"/>
                          <a:gd name="connsiteX15" fmla="*/ 1052623 w 1329069"/>
                          <a:gd name="connsiteY15" fmla="*/ 369348 h 458308"/>
                          <a:gd name="connsiteX16" fmla="*/ 1095153 w 1329069"/>
                          <a:gd name="connsiteY16" fmla="*/ 358715 h 458308"/>
                          <a:gd name="connsiteX17" fmla="*/ 1168614 w 1329069"/>
                          <a:gd name="connsiteY17" fmla="*/ 343465 h 458308"/>
                          <a:gd name="connsiteX18" fmla="*/ 1254641 w 1329069"/>
                          <a:gd name="connsiteY18" fmla="*/ 326818 h 458308"/>
                          <a:gd name="connsiteX19" fmla="*/ 1329069 w 1329069"/>
                          <a:gd name="connsiteY19" fmla="*/ 305553 h 458308"/>
                          <a:gd name="connsiteX20" fmla="*/ 800126 w 1329069"/>
                          <a:gd name="connsiteY20" fmla="*/ 85061 h 458308"/>
                          <a:gd name="connsiteX21" fmla="*/ 627320 w 1329069"/>
                          <a:gd name="connsiteY21" fmla="*/ 29106 h 458308"/>
                          <a:gd name="connsiteX22" fmla="*/ 388464 w 1329069"/>
                          <a:gd name="connsiteY22" fmla="*/ 0 h 458308"/>
                          <a:gd name="connsiteX23" fmla="*/ 95693 w 1329069"/>
                          <a:gd name="connsiteY23" fmla="*/ 29106 h 458308"/>
                          <a:gd name="connsiteX24" fmla="*/ 53162 w 1329069"/>
                          <a:gd name="connsiteY24" fmla="*/ 39739 h 458308"/>
                          <a:gd name="connsiteX25" fmla="*/ 0 w 1329069"/>
                          <a:gd name="connsiteY25" fmla="*/ 50371 h 458308"/>
                          <a:gd name="connsiteX0" fmla="*/ 0 w 1329069"/>
                          <a:gd name="connsiteY0" fmla="*/ 50371 h 458308"/>
                          <a:gd name="connsiteX1" fmla="*/ 0 w 1329069"/>
                          <a:gd name="connsiteY1" fmla="*/ 50371 h 458308"/>
                          <a:gd name="connsiteX2" fmla="*/ 53162 w 1329069"/>
                          <a:gd name="connsiteY2" fmla="*/ 188594 h 458308"/>
                          <a:gd name="connsiteX3" fmla="*/ 85060 w 1329069"/>
                          <a:gd name="connsiteY3" fmla="*/ 231125 h 458308"/>
                          <a:gd name="connsiteX4" fmla="*/ 180753 w 1329069"/>
                          <a:gd name="connsiteY4" fmla="*/ 294920 h 458308"/>
                          <a:gd name="connsiteX5" fmla="*/ 265813 w 1329069"/>
                          <a:gd name="connsiteY5" fmla="*/ 348083 h 458308"/>
                          <a:gd name="connsiteX6" fmla="*/ 297711 w 1329069"/>
                          <a:gd name="connsiteY6" fmla="*/ 369348 h 458308"/>
                          <a:gd name="connsiteX7" fmla="*/ 393404 w 1329069"/>
                          <a:gd name="connsiteY7" fmla="*/ 401246 h 458308"/>
                          <a:gd name="connsiteX8" fmla="*/ 435934 w 1329069"/>
                          <a:gd name="connsiteY8" fmla="*/ 422511 h 458308"/>
                          <a:gd name="connsiteX9" fmla="*/ 510362 w 1329069"/>
                          <a:gd name="connsiteY9" fmla="*/ 433143 h 458308"/>
                          <a:gd name="connsiteX10" fmla="*/ 648586 w 1329069"/>
                          <a:gd name="connsiteY10" fmla="*/ 443776 h 458308"/>
                          <a:gd name="connsiteX11" fmla="*/ 744279 w 1329069"/>
                          <a:gd name="connsiteY11" fmla="*/ 454408 h 458308"/>
                          <a:gd name="connsiteX12" fmla="*/ 890449 w 1329069"/>
                          <a:gd name="connsiteY12" fmla="*/ 453013 h 458308"/>
                          <a:gd name="connsiteX13" fmla="*/ 999460 w 1329069"/>
                          <a:gd name="connsiteY13" fmla="*/ 411878 h 458308"/>
                          <a:gd name="connsiteX14" fmla="*/ 1031358 w 1329069"/>
                          <a:gd name="connsiteY14" fmla="*/ 401246 h 458308"/>
                          <a:gd name="connsiteX15" fmla="*/ 1052623 w 1329069"/>
                          <a:gd name="connsiteY15" fmla="*/ 369348 h 458308"/>
                          <a:gd name="connsiteX16" fmla="*/ 1113625 w 1329069"/>
                          <a:gd name="connsiteY16" fmla="*/ 363333 h 458308"/>
                          <a:gd name="connsiteX17" fmla="*/ 1168614 w 1329069"/>
                          <a:gd name="connsiteY17" fmla="*/ 343465 h 458308"/>
                          <a:gd name="connsiteX18" fmla="*/ 1254641 w 1329069"/>
                          <a:gd name="connsiteY18" fmla="*/ 326818 h 458308"/>
                          <a:gd name="connsiteX19" fmla="*/ 1329069 w 1329069"/>
                          <a:gd name="connsiteY19" fmla="*/ 305553 h 458308"/>
                          <a:gd name="connsiteX20" fmla="*/ 800126 w 1329069"/>
                          <a:gd name="connsiteY20" fmla="*/ 85061 h 458308"/>
                          <a:gd name="connsiteX21" fmla="*/ 627320 w 1329069"/>
                          <a:gd name="connsiteY21" fmla="*/ 29106 h 458308"/>
                          <a:gd name="connsiteX22" fmla="*/ 388464 w 1329069"/>
                          <a:gd name="connsiteY22" fmla="*/ 0 h 458308"/>
                          <a:gd name="connsiteX23" fmla="*/ 95693 w 1329069"/>
                          <a:gd name="connsiteY23" fmla="*/ 29106 h 458308"/>
                          <a:gd name="connsiteX24" fmla="*/ 53162 w 1329069"/>
                          <a:gd name="connsiteY24" fmla="*/ 39739 h 458308"/>
                          <a:gd name="connsiteX25" fmla="*/ 0 w 1329069"/>
                          <a:gd name="connsiteY25" fmla="*/ 50371 h 458308"/>
                          <a:gd name="connsiteX0" fmla="*/ 0 w 1329069"/>
                          <a:gd name="connsiteY0" fmla="*/ 50371 h 458308"/>
                          <a:gd name="connsiteX1" fmla="*/ 0 w 1329069"/>
                          <a:gd name="connsiteY1" fmla="*/ 50371 h 458308"/>
                          <a:gd name="connsiteX2" fmla="*/ 53162 w 1329069"/>
                          <a:gd name="connsiteY2" fmla="*/ 188594 h 458308"/>
                          <a:gd name="connsiteX3" fmla="*/ 85060 w 1329069"/>
                          <a:gd name="connsiteY3" fmla="*/ 231125 h 458308"/>
                          <a:gd name="connsiteX4" fmla="*/ 180753 w 1329069"/>
                          <a:gd name="connsiteY4" fmla="*/ 294920 h 458308"/>
                          <a:gd name="connsiteX5" fmla="*/ 265813 w 1329069"/>
                          <a:gd name="connsiteY5" fmla="*/ 348083 h 458308"/>
                          <a:gd name="connsiteX6" fmla="*/ 297711 w 1329069"/>
                          <a:gd name="connsiteY6" fmla="*/ 369348 h 458308"/>
                          <a:gd name="connsiteX7" fmla="*/ 393404 w 1329069"/>
                          <a:gd name="connsiteY7" fmla="*/ 401246 h 458308"/>
                          <a:gd name="connsiteX8" fmla="*/ 435934 w 1329069"/>
                          <a:gd name="connsiteY8" fmla="*/ 422511 h 458308"/>
                          <a:gd name="connsiteX9" fmla="*/ 510362 w 1329069"/>
                          <a:gd name="connsiteY9" fmla="*/ 433143 h 458308"/>
                          <a:gd name="connsiteX10" fmla="*/ 648586 w 1329069"/>
                          <a:gd name="connsiteY10" fmla="*/ 443776 h 458308"/>
                          <a:gd name="connsiteX11" fmla="*/ 744279 w 1329069"/>
                          <a:gd name="connsiteY11" fmla="*/ 454408 h 458308"/>
                          <a:gd name="connsiteX12" fmla="*/ 890449 w 1329069"/>
                          <a:gd name="connsiteY12" fmla="*/ 453013 h 458308"/>
                          <a:gd name="connsiteX13" fmla="*/ 999460 w 1329069"/>
                          <a:gd name="connsiteY13" fmla="*/ 411878 h 458308"/>
                          <a:gd name="connsiteX14" fmla="*/ 1031358 w 1329069"/>
                          <a:gd name="connsiteY14" fmla="*/ 401246 h 458308"/>
                          <a:gd name="connsiteX15" fmla="*/ 1069985 w 1329069"/>
                          <a:gd name="connsiteY15" fmla="*/ 382852 h 458308"/>
                          <a:gd name="connsiteX16" fmla="*/ 1113625 w 1329069"/>
                          <a:gd name="connsiteY16" fmla="*/ 363333 h 458308"/>
                          <a:gd name="connsiteX17" fmla="*/ 1168614 w 1329069"/>
                          <a:gd name="connsiteY17" fmla="*/ 343465 h 458308"/>
                          <a:gd name="connsiteX18" fmla="*/ 1254641 w 1329069"/>
                          <a:gd name="connsiteY18" fmla="*/ 326818 h 458308"/>
                          <a:gd name="connsiteX19" fmla="*/ 1329069 w 1329069"/>
                          <a:gd name="connsiteY19" fmla="*/ 305553 h 458308"/>
                          <a:gd name="connsiteX20" fmla="*/ 800126 w 1329069"/>
                          <a:gd name="connsiteY20" fmla="*/ 85061 h 458308"/>
                          <a:gd name="connsiteX21" fmla="*/ 627320 w 1329069"/>
                          <a:gd name="connsiteY21" fmla="*/ 29106 h 458308"/>
                          <a:gd name="connsiteX22" fmla="*/ 388464 w 1329069"/>
                          <a:gd name="connsiteY22" fmla="*/ 0 h 458308"/>
                          <a:gd name="connsiteX23" fmla="*/ 95693 w 1329069"/>
                          <a:gd name="connsiteY23" fmla="*/ 29106 h 458308"/>
                          <a:gd name="connsiteX24" fmla="*/ 53162 w 1329069"/>
                          <a:gd name="connsiteY24" fmla="*/ 39739 h 458308"/>
                          <a:gd name="connsiteX25" fmla="*/ 0 w 1329069"/>
                          <a:gd name="connsiteY25" fmla="*/ 50371 h 458308"/>
                          <a:gd name="connsiteX0" fmla="*/ 0 w 1329069"/>
                          <a:gd name="connsiteY0" fmla="*/ 50371 h 458308"/>
                          <a:gd name="connsiteX1" fmla="*/ 0 w 1329069"/>
                          <a:gd name="connsiteY1" fmla="*/ 50371 h 458308"/>
                          <a:gd name="connsiteX2" fmla="*/ 53162 w 1329069"/>
                          <a:gd name="connsiteY2" fmla="*/ 188594 h 458308"/>
                          <a:gd name="connsiteX3" fmla="*/ 85060 w 1329069"/>
                          <a:gd name="connsiteY3" fmla="*/ 231125 h 458308"/>
                          <a:gd name="connsiteX4" fmla="*/ 174966 w 1329069"/>
                          <a:gd name="connsiteY4" fmla="*/ 306495 h 458308"/>
                          <a:gd name="connsiteX5" fmla="*/ 265813 w 1329069"/>
                          <a:gd name="connsiteY5" fmla="*/ 348083 h 458308"/>
                          <a:gd name="connsiteX6" fmla="*/ 297711 w 1329069"/>
                          <a:gd name="connsiteY6" fmla="*/ 369348 h 458308"/>
                          <a:gd name="connsiteX7" fmla="*/ 393404 w 1329069"/>
                          <a:gd name="connsiteY7" fmla="*/ 401246 h 458308"/>
                          <a:gd name="connsiteX8" fmla="*/ 435934 w 1329069"/>
                          <a:gd name="connsiteY8" fmla="*/ 422511 h 458308"/>
                          <a:gd name="connsiteX9" fmla="*/ 510362 w 1329069"/>
                          <a:gd name="connsiteY9" fmla="*/ 433143 h 458308"/>
                          <a:gd name="connsiteX10" fmla="*/ 648586 w 1329069"/>
                          <a:gd name="connsiteY10" fmla="*/ 443776 h 458308"/>
                          <a:gd name="connsiteX11" fmla="*/ 744279 w 1329069"/>
                          <a:gd name="connsiteY11" fmla="*/ 454408 h 458308"/>
                          <a:gd name="connsiteX12" fmla="*/ 890449 w 1329069"/>
                          <a:gd name="connsiteY12" fmla="*/ 453013 h 458308"/>
                          <a:gd name="connsiteX13" fmla="*/ 999460 w 1329069"/>
                          <a:gd name="connsiteY13" fmla="*/ 411878 h 458308"/>
                          <a:gd name="connsiteX14" fmla="*/ 1031358 w 1329069"/>
                          <a:gd name="connsiteY14" fmla="*/ 401246 h 458308"/>
                          <a:gd name="connsiteX15" fmla="*/ 1069985 w 1329069"/>
                          <a:gd name="connsiteY15" fmla="*/ 382852 h 458308"/>
                          <a:gd name="connsiteX16" fmla="*/ 1113625 w 1329069"/>
                          <a:gd name="connsiteY16" fmla="*/ 363333 h 458308"/>
                          <a:gd name="connsiteX17" fmla="*/ 1168614 w 1329069"/>
                          <a:gd name="connsiteY17" fmla="*/ 343465 h 458308"/>
                          <a:gd name="connsiteX18" fmla="*/ 1254641 w 1329069"/>
                          <a:gd name="connsiteY18" fmla="*/ 326818 h 458308"/>
                          <a:gd name="connsiteX19" fmla="*/ 1329069 w 1329069"/>
                          <a:gd name="connsiteY19" fmla="*/ 305553 h 458308"/>
                          <a:gd name="connsiteX20" fmla="*/ 800126 w 1329069"/>
                          <a:gd name="connsiteY20" fmla="*/ 85061 h 458308"/>
                          <a:gd name="connsiteX21" fmla="*/ 627320 w 1329069"/>
                          <a:gd name="connsiteY21" fmla="*/ 29106 h 458308"/>
                          <a:gd name="connsiteX22" fmla="*/ 388464 w 1329069"/>
                          <a:gd name="connsiteY22" fmla="*/ 0 h 458308"/>
                          <a:gd name="connsiteX23" fmla="*/ 95693 w 1329069"/>
                          <a:gd name="connsiteY23" fmla="*/ 29106 h 458308"/>
                          <a:gd name="connsiteX24" fmla="*/ 53162 w 1329069"/>
                          <a:gd name="connsiteY24" fmla="*/ 39739 h 458308"/>
                          <a:gd name="connsiteX25" fmla="*/ 0 w 1329069"/>
                          <a:gd name="connsiteY25" fmla="*/ 50371 h 45830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</a:cxnLst>
                        <a:rect l="l" t="t" r="r" b="b"/>
                        <a:pathLst>
                          <a:path w="1329069" h="458308">
                            <a:moveTo>
                              <a:pt x="0" y="50371"/>
                            </a:moveTo>
                            <a:lnTo>
                              <a:pt x="0" y="50371"/>
                            </a:lnTo>
                            <a:cubicBezTo>
                              <a:pt x="14908" y="95096"/>
                              <a:pt x="27232" y="147105"/>
                              <a:pt x="53162" y="188594"/>
                            </a:cubicBezTo>
                            <a:cubicBezTo>
                              <a:pt x="62554" y="203622"/>
                              <a:pt x="64759" y="211475"/>
                              <a:pt x="85060" y="231125"/>
                            </a:cubicBezTo>
                            <a:cubicBezTo>
                              <a:pt x="105361" y="250775"/>
                              <a:pt x="99351" y="265779"/>
                              <a:pt x="174966" y="306495"/>
                            </a:cubicBezTo>
                            <a:cubicBezTo>
                              <a:pt x="204405" y="322347"/>
                              <a:pt x="245356" y="337608"/>
                              <a:pt x="265813" y="348083"/>
                            </a:cubicBezTo>
                            <a:cubicBezTo>
                              <a:pt x="286270" y="358558"/>
                              <a:pt x="285915" y="364433"/>
                              <a:pt x="297711" y="369348"/>
                            </a:cubicBezTo>
                            <a:cubicBezTo>
                              <a:pt x="328748" y="382280"/>
                              <a:pt x="363331" y="386209"/>
                              <a:pt x="393404" y="401246"/>
                            </a:cubicBezTo>
                            <a:cubicBezTo>
                              <a:pt x="407581" y="408334"/>
                              <a:pt x="420642" y="418341"/>
                              <a:pt x="435934" y="422511"/>
                            </a:cubicBezTo>
                            <a:cubicBezTo>
                              <a:pt x="460112" y="429105"/>
                              <a:pt x="485425" y="430649"/>
                              <a:pt x="510362" y="433143"/>
                            </a:cubicBezTo>
                            <a:cubicBezTo>
                              <a:pt x="556343" y="437741"/>
                              <a:pt x="602565" y="439592"/>
                              <a:pt x="648586" y="443776"/>
                            </a:cubicBezTo>
                            <a:cubicBezTo>
                              <a:pt x="680548" y="446682"/>
                              <a:pt x="712381" y="450864"/>
                              <a:pt x="744279" y="454408"/>
                            </a:cubicBezTo>
                            <a:cubicBezTo>
                              <a:pt x="822251" y="450864"/>
                              <a:pt x="813458" y="465845"/>
                              <a:pt x="890449" y="453013"/>
                            </a:cubicBezTo>
                            <a:cubicBezTo>
                              <a:pt x="903054" y="450912"/>
                              <a:pt x="975975" y="420506"/>
                              <a:pt x="999460" y="411878"/>
                            </a:cubicBezTo>
                            <a:cubicBezTo>
                              <a:pt x="1022945" y="403250"/>
                              <a:pt x="1020725" y="404790"/>
                              <a:pt x="1031358" y="401246"/>
                            </a:cubicBezTo>
                            <a:cubicBezTo>
                              <a:pt x="1038446" y="390613"/>
                              <a:pt x="1056274" y="389171"/>
                              <a:pt x="1069985" y="382852"/>
                            </a:cubicBezTo>
                            <a:cubicBezTo>
                              <a:pt x="1083696" y="376533"/>
                              <a:pt x="1097187" y="369898"/>
                              <a:pt x="1113625" y="363333"/>
                            </a:cubicBezTo>
                            <a:cubicBezTo>
                              <a:pt x="1130063" y="356768"/>
                              <a:pt x="1145111" y="349551"/>
                              <a:pt x="1168614" y="343465"/>
                            </a:cubicBezTo>
                            <a:cubicBezTo>
                              <a:pt x="1192117" y="337379"/>
                              <a:pt x="1212616" y="332821"/>
                              <a:pt x="1254641" y="326818"/>
                            </a:cubicBezTo>
                            <a:cubicBezTo>
                              <a:pt x="1321799" y="304432"/>
                              <a:pt x="1296021" y="305553"/>
                              <a:pt x="1329069" y="305553"/>
                            </a:cubicBezTo>
                            <a:cubicBezTo>
                              <a:pt x="1123506" y="238213"/>
                              <a:pt x="1005689" y="152401"/>
                              <a:pt x="800126" y="85061"/>
                            </a:cubicBezTo>
                            <a:cubicBezTo>
                              <a:pt x="771772" y="60252"/>
                              <a:pt x="695930" y="43283"/>
                              <a:pt x="627320" y="29106"/>
                            </a:cubicBezTo>
                            <a:cubicBezTo>
                              <a:pt x="558710" y="14929"/>
                              <a:pt x="420558" y="0"/>
                              <a:pt x="388464" y="0"/>
                            </a:cubicBezTo>
                            <a:cubicBezTo>
                              <a:pt x="243109" y="0"/>
                              <a:pt x="241004" y="25562"/>
                              <a:pt x="95693" y="29106"/>
                            </a:cubicBezTo>
                            <a:cubicBezTo>
                              <a:pt x="81516" y="32650"/>
                              <a:pt x="67025" y="35118"/>
                              <a:pt x="53162" y="39739"/>
                            </a:cubicBezTo>
                            <a:cubicBezTo>
                              <a:pt x="-14581" y="62320"/>
                              <a:pt x="8860" y="48599"/>
                              <a:pt x="0" y="50371"/>
                            </a:cubicBezTo>
                            <a:close/>
                          </a:path>
                        </a:pathLst>
                      </a:custGeom>
                      <a:grpFill/>
                      <a:ln>
                        <a:solidFill>
                          <a:srgbClr val="660033"/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hu-HU"/>
                      </a:p>
                    </p:txBody>
                  </p:sp>
                  <p:sp>
                    <p:nvSpPr>
                      <p:cNvPr id="339" name="Szabadkézi sokszög: alakzat 338">
                        <a:extLst>
                          <a:ext uri="{FF2B5EF4-FFF2-40B4-BE49-F238E27FC236}">
                            <a16:creationId xmlns:a16="http://schemas.microsoft.com/office/drawing/2014/main" id="{1602246C-DEFA-4B74-494A-2AAD9A8AB791}"/>
                          </a:ext>
                        </a:extLst>
                      </p:cNvPr>
                      <p:cNvSpPr/>
                      <p:nvPr/>
                    </p:nvSpPr>
                    <p:spPr>
                      <a:xfrm rot="16936751">
                        <a:off x="2526623" y="7580210"/>
                        <a:ext cx="1203053" cy="510963"/>
                      </a:xfrm>
                      <a:custGeom>
                        <a:avLst/>
                        <a:gdLst>
                          <a:gd name="connsiteX0" fmla="*/ 0 w 1329069"/>
                          <a:gd name="connsiteY0" fmla="*/ 32184 h 436221"/>
                          <a:gd name="connsiteX1" fmla="*/ 0 w 1329069"/>
                          <a:gd name="connsiteY1" fmla="*/ 32184 h 436221"/>
                          <a:gd name="connsiteX2" fmla="*/ 53162 w 1329069"/>
                          <a:gd name="connsiteY2" fmla="*/ 170407 h 436221"/>
                          <a:gd name="connsiteX3" fmla="*/ 85060 w 1329069"/>
                          <a:gd name="connsiteY3" fmla="*/ 212938 h 436221"/>
                          <a:gd name="connsiteX4" fmla="*/ 180753 w 1329069"/>
                          <a:gd name="connsiteY4" fmla="*/ 276733 h 436221"/>
                          <a:gd name="connsiteX5" fmla="*/ 265813 w 1329069"/>
                          <a:gd name="connsiteY5" fmla="*/ 329896 h 436221"/>
                          <a:gd name="connsiteX6" fmla="*/ 297711 w 1329069"/>
                          <a:gd name="connsiteY6" fmla="*/ 351161 h 436221"/>
                          <a:gd name="connsiteX7" fmla="*/ 393404 w 1329069"/>
                          <a:gd name="connsiteY7" fmla="*/ 383059 h 436221"/>
                          <a:gd name="connsiteX8" fmla="*/ 435934 w 1329069"/>
                          <a:gd name="connsiteY8" fmla="*/ 404324 h 436221"/>
                          <a:gd name="connsiteX9" fmla="*/ 510362 w 1329069"/>
                          <a:gd name="connsiteY9" fmla="*/ 414956 h 436221"/>
                          <a:gd name="connsiteX10" fmla="*/ 648586 w 1329069"/>
                          <a:gd name="connsiteY10" fmla="*/ 425589 h 436221"/>
                          <a:gd name="connsiteX11" fmla="*/ 744279 w 1329069"/>
                          <a:gd name="connsiteY11" fmla="*/ 436221 h 436221"/>
                          <a:gd name="connsiteX12" fmla="*/ 978195 w 1329069"/>
                          <a:gd name="connsiteY12" fmla="*/ 425589 h 436221"/>
                          <a:gd name="connsiteX13" fmla="*/ 999460 w 1329069"/>
                          <a:gd name="connsiteY13" fmla="*/ 393691 h 436221"/>
                          <a:gd name="connsiteX14" fmla="*/ 1031358 w 1329069"/>
                          <a:gd name="connsiteY14" fmla="*/ 383059 h 436221"/>
                          <a:gd name="connsiteX15" fmla="*/ 1052623 w 1329069"/>
                          <a:gd name="connsiteY15" fmla="*/ 351161 h 436221"/>
                          <a:gd name="connsiteX16" fmla="*/ 1095153 w 1329069"/>
                          <a:gd name="connsiteY16" fmla="*/ 340528 h 436221"/>
                          <a:gd name="connsiteX17" fmla="*/ 1127051 w 1329069"/>
                          <a:gd name="connsiteY17" fmla="*/ 329896 h 436221"/>
                          <a:gd name="connsiteX18" fmla="*/ 1254641 w 1329069"/>
                          <a:gd name="connsiteY18" fmla="*/ 308631 h 436221"/>
                          <a:gd name="connsiteX19" fmla="*/ 1329069 w 1329069"/>
                          <a:gd name="connsiteY19" fmla="*/ 287366 h 436221"/>
                          <a:gd name="connsiteX20" fmla="*/ 712381 w 1329069"/>
                          <a:gd name="connsiteY20" fmla="*/ 85347 h 436221"/>
                          <a:gd name="connsiteX21" fmla="*/ 627320 w 1329069"/>
                          <a:gd name="connsiteY21" fmla="*/ 10919 h 436221"/>
                          <a:gd name="connsiteX22" fmla="*/ 531627 w 1329069"/>
                          <a:gd name="connsiteY22" fmla="*/ 286 h 436221"/>
                          <a:gd name="connsiteX23" fmla="*/ 95693 w 1329069"/>
                          <a:gd name="connsiteY23" fmla="*/ 10919 h 436221"/>
                          <a:gd name="connsiteX24" fmla="*/ 53162 w 1329069"/>
                          <a:gd name="connsiteY24" fmla="*/ 21552 h 436221"/>
                          <a:gd name="connsiteX25" fmla="*/ 0 w 1329069"/>
                          <a:gd name="connsiteY25" fmla="*/ 32184 h 436221"/>
                          <a:gd name="connsiteX0" fmla="*/ 0 w 1329069"/>
                          <a:gd name="connsiteY0" fmla="*/ 31901 h 435938"/>
                          <a:gd name="connsiteX1" fmla="*/ 0 w 1329069"/>
                          <a:gd name="connsiteY1" fmla="*/ 31901 h 435938"/>
                          <a:gd name="connsiteX2" fmla="*/ 53162 w 1329069"/>
                          <a:gd name="connsiteY2" fmla="*/ 170124 h 435938"/>
                          <a:gd name="connsiteX3" fmla="*/ 85060 w 1329069"/>
                          <a:gd name="connsiteY3" fmla="*/ 212655 h 435938"/>
                          <a:gd name="connsiteX4" fmla="*/ 180753 w 1329069"/>
                          <a:gd name="connsiteY4" fmla="*/ 276450 h 435938"/>
                          <a:gd name="connsiteX5" fmla="*/ 265813 w 1329069"/>
                          <a:gd name="connsiteY5" fmla="*/ 329613 h 435938"/>
                          <a:gd name="connsiteX6" fmla="*/ 297711 w 1329069"/>
                          <a:gd name="connsiteY6" fmla="*/ 350878 h 435938"/>
                          <a:gd name="connsiteX7" fmla="*/ 393404 w 1329069"/>
                          <a:gd name="connsiteY7" fmla="*/ 382776 h 435938"/>
                          <a:gd name="connsiteX8" fmla="*/ 435934 w 1329069"/>
                          <a:gd name="connsiteY8" fmla="*/ 404041 h 435938"/>
                          <a:gd name="connsiteX9" fmla="*/ 510362 w 1329069"/>
                          <a:gd name="connsiteY9" fmla="*/ 414673 h 435938"/>
                          <a:gd name="connsiteX10" fmla="*/ 648586 w 1329069"/>
                          <a:gd name="connsiteY10" fmla="*/ 425306 h 435938"/>
                          <a:gd name="connsiteX11" fmla="*/ 744279 w 1329069"/>
                          <a:gd name="connsiteY11" fmla="*/ 435938 h 435938"/>
                          <a:gd name="connsiteX12" fmla="*/ 978195 w 1329069"/>
                          <a:gd name="connsiteY12" fmla="*/ 425306 h 435938"/>
                          <a:gd name="connsiteX13" fmla="*/ 999460 w 1329069"/>
                          <a:gd name="connsiteY13" fmla="*/ 393408 h 435938"/>
                          <a:gd name="connsiteX14" fmla="*/ 1031358 w 1329069"/>
                          <a:gd name="connsiteY14" fmla="*/ 382776 h 435938"/>
                          <a:gd name="connsiteX15" fmla="*/ 1052623 w 1329069"/>
                          <a:gd name="connsiteY15" fmla="*/ 350878 h 435938"/>
                          <a:gd name="connsiteX16" fmla="*/ 1095153 w 1329069"/>
                          <a:gd name="connsiteY16" fmla="*/ 340245 h 435938"/>
                          <a:gd name="connsiteX17" fmla="*/ 1127051 w 1329069"/>
                          <a:gd name="connsiteY17" fmla="*/ 329613 h 435938"/>
                          <a:gd name="connsiteX18" fmla="*/ 1254641 w 1329069"/>
                          <a:gd name="connsiteY18" fmla="*/ 308348 h 435938"/>
                          <a:gd name="connsiteX19" fmla="*/ 1329069 w 1329069"/>
                          <a:gd name="connsiteY19" fmla="*/ 287083 h 435938"/>
                          <a:gd name="connsiteX20" fmla="*/ 800126 w 1329069"/>
                          <a:gd name="connsiteY20" fmla="*/ 66591 h 435938"/>
                          <a:gd name="connsiteX21" fmla="*/ 627320 w 1329069"/>
                          <a:gd name="connsiteY21" fmla="*/ 10636 h 435938"/>
                          <a:gd name="connsiteX22" fmla="*/ 531627 w 1329069"/>
                          <a:gd name="connsiteY22" fmla="*/ 3 h 435938"/>
                          <a:gd name="connsiteX23" fmla="*/ 95693 w 1329069"/>
                          <a:gd name="connsiteY23" fmla="*/ 10636 h 435938"/>
                          <a:gd name="connsiteX24" fmla="*/ 53162 w 1329069"/>
                          <a:gd name="connsiteY24" fmla="*/ 21269 h 435938"/>
                          <a:gd name="connsiteX25" fmla="*/ 0 w 1329069"/>
                          <a:gd name="connsiteY25" fmla="*/ 31901 h 435938"/>
                          <a:gd name="connsiteX0" fmla="*/ 0 w 1329069"/>
                          <a:gd name="connsiteY0" fmla="*/ 50371 h 454408"/>
                          <a:gd name="connsiteX1" fmla="*/ 0 w 1329069"/>
                          <a:gd name="connsiteY1" fmla="*/ 50371 h 454408"/>
                          <a:gd name="connsiteX2" fmla="*/ 53162 w 1329069"/>
                          <a:gd name="connsiteY2" fmla="*/ 188594 h 454408"/>
                          <a:gd name="connsiteX3" fmla="*/ 85060 w 1329069"/>
                          <a:gd name="connsiteY3" fmla="*/ 231125 h 454408"/>
                          <a:gd name="connsiteX4" fmla="*/ 180753 w 1329069"/>
                          <a:gd name="connsiteY4" fmla="*/ 294920 h 454408"/>
                          <a:gd name="connsiteX5" fmla="*/ 265813 w 1329069"/>
                          <a:gd name="connsiteY5" fmla="*/ 348083 h 454408"/>
                          <a:gd name="connsiteX6" fmla="*/ 297711 w 1329069"/>
                          <a:gd name="connsiteY6" fmla="*/ 369348 h 454408"/>
                          <a:gd name="connsiteX7" fmla="*/ 393404 w 1329069"/>
                          <a:gd name="connsiteY7" fmla="*/ 401246 h 454408"/>
                          <a:gd name="connsiteX8" fmla="*/ 435934 w 1329069"/>
                          <a:gd name="connsiteY8" fmla="*/ 422511 h 454408"/>
                          <a:gd name="connsiteX9" fmla="*/ 510362 w 1329069"/>
                          <a:gd name="connsiteY9" fmla="*/ 433143 h 454408"/>
                          <a:gd name="connsiteX10" fmla="*/ 648586 w 1329069"/>
                          <a:gd name="connsiteY10" fmla="*/ 443776 h 454408"/>
                          <a:gd name="connsiteX11" fmla="*/ 744279 w 1329069"/>
                          <a:gd name="connsiteY11" fmla="*/ 454408 h 454408"/>
                          <a:gd name="connsiteX12" fmla="*/ 978195 w 1329069"/>
                          <a:gd name="connsiteY12" fmla="*/ 443776 h 454408"/>
                          <a:gd name="connsiteX13" fmla="*/ 999460 w 1329069"/>
                          <a:gd name="connsiteY13" fmla="*/ 411878 h 454408"/>
                          <a:gd name="connsiteX14" fmla="*/ 1031358 w 1329069"/>
                          <a:gd name="connsiteY14" fmla="*/ 401246 h 454408"/>
                          <a:gd name="connsiteX15" fmla="*/ 1052623 w 1329069"/>
                          <a:gd name="connsiteY15" fmla="*/ 369348 h 454408"/>
                          <a:gd name="connsiteX16" fmla="*/ 1095153 w 1329069"/>
                          <a:gd name="connsiteY16" fmla="*/ 358715 h 454408"/>
                          <a:gd name="connsiteX17" fmla="*/ 1127051 w 1329069"/>
                          <a:gd name="connsiteY17" fmla="*/ 348083 h 454408"/>
                          <a:gd name="connsiteX18" fmla="*/ 1254641 w 1329069"/>
                          <a:gd name="connsiteY18" fmla="*/ 326818 h 454408"/>
                          <a:gd name="connsiteX19" fmla="*/ 1329069 w 1329069"/>
                          <a:gd name="connsiteY19" fmla="*/ 305553 h 454408"/>
                          <a:gd name="connsiteX20" fmla="*/ 800126 w 1329069"/>
                          <a:gd name="connsiteY20" fmla="*/ 85061 h 454408"/>
                          <a:gd name="connsiteX21" fmla="*/ 627320 w 1329069"/>
                          <a:gd name="connsiteY21" fmla="*/ 29106 h 454408"/>
                          <a:gd name="connsiteX22" fmla="*/ 388464 w 1329069"/>
                          <a:gd name="connsiteY22" fmla="*/ 0 h 454408"/>
                          <a:gd name="connsiteX23" fmla="*/ 95693 w 1329069"/>
                          <a:gd name="connsiteY23" fmla="*/ 29106 h 454408"/>
                          <a:gd name="connsiteX24" fmla="*/ 53162 w 1329069"/>
                          <a:gd name="connsiteY24" fmla="*/ 39739 h 454408"/>
                          <a:gd name="connsiteX25" fmla="*/ 0 w 1329069"/>
                          <a:gd name="connsiteY25" fmla="*/ 50371 h 454408"/>
                          <a:gd name="connsiteX0" fmla="*/ 0 w 1329069"/>
                          <a:gd name="connsiteY0" fmla="*/ 50371 h 458308"/>
                          <a:gd name="connsiteX1" fmla="*/ 0 w 1329069"/>
                          <a:gd name="connsiteY1" fmla="*/ 50371 h 458308"/>
                          <a:gd name="connsiteX2" fmla="*/ 53162 w 1329069"/>
                          <a:gd name="connsiteY2" fmla="*/ 188594 h 458308"/>
                          <a:gd name="connsiteX3" fmla="*/ 85060 w 1329069"/>
                          <a:gd name="connsiteY3" fmla="*/ 231125 h 458308"/>
                          <a:gd name="connsiteX4" fmla="*/ 180753 w 1329069"/>
                          <a:gd name="connsiteY4" fmla="*/ 294920 h 458308"/>
                          <a:gd name="connsiteX5" fmla="*/ 265813 w 1329069"/>
                          <a:gd name="connsiteY5" fmla="*/ 348083 h 458308"/>
                          <a:gd name="connsiteX6" fmla="*/ 297711 w 1329069"/>
                          <a:gd name="connsiteY6" fmla="*/ 369348 h 458308"/>
                          <a:gd name="connsiteX7" fmla="*/ 393404 w 1329069"/>
                          <a:gd name="connsiteY7" fmla="*/ 401246 h 458308"/>
                          <a:gd name="connsiteX8" fmla="*/ 435934 w 1329069"/>
                          <a:gd name="connsiteY8" fmla="*/ 422511 h 458308"/>
                          <a:gd name="connsiteX9" fmla="*/ 510362 w 1329069"/>
                          <a:gd name="connsiteY9" fmla="*/ 433143 h 458308"/>
                          <a:gd name="connsiteX10" fmla="*/ 648586 w 1329069"/>
                          <a:gd name="connsiteY10" fmla="*/ 443776 h 458308"/>
                          <a:gd name="connsiteX11" fmla="*/ 744279 w 1329069"/>
                          <a:gd name="connsiteY11" fmla="*/ 454408 h 458308"/>
                          <a:gd name="connsiteX12" fmla="*/ 890449 w 1329069"/>
                          <a:gd name="connsiteY12" fmla="*/ 453013 h 458308"/>
                          <a:gd name="connsiteX13" fmla="*/ 999460 w 1329069"/>
                          <a:gd name="connsiteY13" fmla="*/ 411878 h 458308"/>
                          <a:gd name="connsiteX14" fmla="*/ 1031358 w 1329069"/>
                          <a:gd name="connsiteY14" fmla="*/ 401246 h 458308"/>
                          <a:gd name="connsiteX15" fmla="*/ 1052623 w 1329069"/>
                          <a:gd name="connsiteY15" fmla="*/ 369348 h 458308"/>
                          <a:gd name="connsiteX16" fmla="*/ 1095153 w 1329069"/>
                          <a:gd name="connsiteY16" fmla="*/ 358715 h 458308"/>
                          <a:gd name="connsiteX17" fmla="*/ 1127051 w 1329069"/>
                          <a:gd name="connsiteY17" fmla="*/ 348083 h 458308"/>
                          <a:gd name="connsiteX18" fmla="*/ 1254641 w 1329069"/>
                          <a:gd name="connsiteY18" fmla="*/ 326818 h 458308"/>
                          <a:gd name="connsiteX19" fmla="*/ 1329069 w 1329069"/>
                          <a:gd name="connsiteY19" fmla="*/ 305553 h 458308"/>
                          <a:gd name="connsiteX20" fmla="*/ 800126 w 1329069"/>
                          <a:gd name="connsiteY20" fmla="*/ 85061 h 458308"/>
                          <a:gd name="connsiteX21" fmla="*/ 627320 w 1329069"/>
                          <a:gd name="connsiteY21" fmla="*/ 29106 h 458308"/>
                          <a:gd name="connsiteX22" fmla="*/ 388464 w 1329069"/>
                          <a:gd name="connsiteY22" fmla="*/ 0 h 458308"/>
                          <a:gd name="connsiteX23" fmla="*/ 95693 w 1329069"/>
                          <a:gd name="connsiteY23" fmla="*/ 29106 h 458308"/>
                          <a:gd name="connsiteX24" fmla="*/ 53162 w 1329069"/>
                          <a:gd name="connsiteY24" fmla="*/ 39739 h 458308"/>
                          <a:gd name="connsiteX25" fmla="*/ 0 w 1329069"/>
                          <a:gd name="connsiteY25" fmla="*/ 50371 h 458308"/>
                          <a:gd name="connsiteX0" fmla="*/ 0 w 1329069"/>
                          <a:gd name="connsiteY0" fmla="*/ 50371 h 458308"/>
                          <a:gd name="connsiteX1" fmla="*/ 0 w 1329069"/>
                          <a:gd name="connsiteY1" fmla="*/ 50371 h 458308"/>
                          <a:gd name="connsiteX2" fmla="*/ 53162 w 1329069"/>
                          <a:gd name="connsiteY2" fmla="*/ 188594 h 458308"/>
                          <a:gd name="connsiteX3" fmla="*/ 85060 w 1329069"/>
                          <a:gd name="connsiteY3" fmla="*/ 231125 h 458308"/>
                          <a:gd name="connsiteX4" fmla="*/ 180753 w 1329069"/>
                          <a:gd name="connsiteY4" fmla="*/ 294920 h 458308"/>
                          <a:gd name="connsiteX5" fmla="*/ 265813 w 1329069"/>
                          <a:gd name="connsiteY5" fmla="*/ 348083 h 458308"/>
                          <a:gd name="connsiteX6" fmla="*/ 297711 w 1329069"/>
                          <a:gd name="connsiteY6" fmla="*/ 369348 h 458308"/>
                          <a:gd name="connsiteX7" fmla="*/ 393404 w 1329069"/>
                          <a:gd name="connsiteY7" fmla="*/ 401246 h 458308"/>
                          <a:gd name="connsiteX8" fmla="*/ 435934 w 1329069"/>
                          <a:gd name="connsiteY8" fmla="*/ 422511 h 458308"/>
                          <a:gd name="connsiteX9" fmla="*/ 510362 w 1329069"/>
                          <a:gd name="connsiteY9" fmla="*/ 433143 h 458308"/>
                          <a:gd name="connsiteX10" fmla="*/ 648586 w 1329069"/>
                          <a:gd name="connsiteY10" fmla="*/ 443776 h 458308"/>
                          <a:gd name="connsiteX11" fmla="*/ 744279 w 1329069"/>
                          <a:gd name="connsiteY11" fmla="*/ 454408 h 458308"/>
                          <a:gd name="connsiteX12" fmla="*/ 890449 w 1329069"/>
                          <a:gd name="connsiteY12" fmla="*/ 453013 h 458308"/>
                          <a:gd name="connsiteX13" fmla="*/ 999460 w 1329069"/>
                          <a:gd name="connsiteY13" fmla="*/ 411878 h 458308"/>
                          <a:gd name="connsiteX14" fmla="*/ 1031358 w 1329069"/>
                          <a:gd name="connsiteY14" fmla="*/ 401246 h 458308"/>
                          <a:gd name="connsiteX15" fmla="*/ 1052623 w 1329069"/>
                          <a:gd name="connsiteY15" fmla="*/ 369348 h 458308"/>
                          <a:gd name="connsiteX16" fmla="*/ 1095153 w 1329069"/>
                          <a:gd name="connsiteY16" fmla="*/ 358715 h 458308"/>
                          <a:gd name="connsiteX17" fmla="*/ 1168614 w 1329069"/>
                          <a:gd name="connsiteY17" fmla="*/ 343465 h 458308"/>
                          <a:gd name="connsiteX18" fmla="*/ 1254641 w 1329069"/>
                          <a:gd name="connsiteY18" fmla="*/ 326818 h 458308"/>
                          <a:gd name="connsiteX19" fmla="*/ 1329069 w 1329069"/>
                          <a:gd name="connsiteY19" fmla="*/ 305553 h 458308"/>
                          <a:gd name="connsiteX20" fmla="*/ 800126 w 1329069"/>
                          <a:gd name="connsiteY20" fmla="*/ 85061 h 458308"/>
                          <a:gd name="connsiteX21" fmla="*/ 627320 w 1329069"/>
                          <a:gd name="connsiteY21" fmla="*/ 29106 h 458308"/>
                          <a:gd name="connsiteX22" fmla="*/ 388464 w 1329069"/>
                          <a:gd name="connsiteY22" fmla="*/ 0 h 458308"/>
                          <a:gd name="connsiteX23" fmla="*/ 95693 w 1329069"/>
                          <a:gd name="connsiteY23" fmla="*/ 29106 h 458308"/>
                          <a:gd name="connsiteX24" fmla="*/ 53162 w 1329069"/>
                          <a:gd name="connsiteY24" fmla="*/ 39739 h 458308"/>
                          <a:gd name="connsiteX25" fmla="*/ 0 w 1329069"/>
                          <a:gd name="connsiteY25" fmla="*/ 50371 h 458308"/>
                          <a:gd name="connsiteX0" fmla="*/ 0 w 1329069"/>
                          <a:gd name="connsiteY0" fmla="*/ 50371 h 458308"/>
                          <a:gd name="connsiteX1" fmla="*/ 0 w 1329069"/>
                          <a:gd name="connsiteY1" fmla="*/ 50371 h 458308"/>
                          <a:gd name="connsiteX2" fmla="*/ 53162 w 1329069"/>
                          <a:gd name="connsiteY2" fmla="*/ 188594 h 458308"/>
                          <a:gd name="connsiteX3" fmla="*/ 85060 w 1329069"/>
                          <a:gd name="connsiteY3" fmla="*/ 231125 h 458308"/>
                          <a:gd name="connsiteX4" fmla="*/ 180753 w 1329069"/>
                          <a:gd name="connsiteY4" fmla="*/ 294920 h 458308"/>
                          <a:gd name="connsiteX5" fmla="*/ 265813 w 1329069"/>
                          <a:gd name="connsiteY5" fmla="*/ 348083 h 458308"/>
                          <a:gd name="connsiteX6" fmla="*/ 297711 w 1329069"/>
                          <a:gd name="connsiteY6" fmla="*/ 369348 h 458308"/>
                          <a:gd name="connsiteX7" fmla="*/ 393404 w 1329069"/>
                          <a:gd name="connsiteY7" fmla="*/ 401246 h 458308"/>
                          <a:gd name="connsiteX8" fmla="*/ 435934 w 1329069"/>
                          <a:gd name="connsiteY8" fmla="*/ 422511 h 458308"/>
                          <a:gd name="connsiteX9" fmla="*/ 510362 w 1329069"/>
                          <a:gd name="connsiteY9" fmla="*/ 433143 h 458308"/>
                          <a:gd name="connsiteX10" fmla="*/ 648586 w 1329069"/>
                          <a:gd name="connsiteY10" fmla="*/ 443776 h 458308"/>
                          <a:gd name="connsiteX11" fmla="*/ 744279 w 1329069"/>
                          <a:gd name="connsiteY11" fmla="*/ 454408 h 458308"/>
                          <a:gd name="connsiteX12" fmla="*/ 890449 w 1329069"/>
                          <a:gd name="connsiteY12" fmla="*/ 453013 h 458308"/>
                          <a:gd name="connsiteX13" fmla="*/ 999460 w 1329069"/>
                          <a:gd name="connsiteY13" fmla="*/ 411878 h 458308"/>
                          <a:gd name="connsiteX14" fmla="*/ 1031358 w 1329069"/>
                          <a:gd name="connsiteY14" fmla="*/ 401246 h 458308"/>
                          <a:gd name="connsiteX15" fmla="*/ 1052623 w 1329069"/>
                          <a:gd name="connsiteY15" fmla="*/ 369348 h 458308"/>
                          <a:gd name="connsiteX16" fmla="*/ 1113625 w 1329069"/>
                          <a:gd name="connsiteY16" fmla="*/ 363333 h 458308"/>
                          <a:gd name="connsiteX17" fmla="*/ 1168614 w 1329069"/>
                          <a:gd name="connsiteY17" fmla="*/ 343465 h 458308"/>
                          <a:gd name="connsiteX18" fmla="*/ 1254641 w 1329069"/>
                          <a:gd name="connsiteY18" fmla="*/ 326818 h 458308"/>
                          <a:gd name="connsiteX19" fmla="*/ 1329069 w 1329069"/>
                          <a:gd name="connsiteY19" fmla="*/ 305553 h 458308"/>
                          <a:gd name="connsiteX20" fmla="*/ 800126 w 1329069"/>
                          <a:gd name="connsiteY20" fmla="*/ 85061 h 458308"/>
                          <a:gd name="connsiteX21" fmla="*/ 627320 w 1329069"/>
                          <a:gd name="connsiteY21" fmla="*/ 29106 h 458308"/>
                          <a:gd name="connsiteX22" fmla="*/ 388464 w 1329069"/>
                          <a:gd name="connsiteY22" fmla="*/ 0 h 458308"/>
                          <a:gd name="connsiteX23" fmla="*/ 95693 w 1329069"/>
                          <a:gd name="connsiteY23" fmla="*/ 29106 h 458308"/>
                          <a:gd name="connsiteX24" fmla="*/ 53162 w 1329069"/>
                          <a:gd name="connsiteY24" fmla="*/ 39739 h 458308"/>
                          <a:gd name="connsiteX25" fmla="*/ 0 w 1329069"/>
                          <a:gd name="connsiteY25" fmla="*/ 50371 h 458308"/>
                          <a:gd name="connsiteX0" fmla="*/ 0 w 1329069"/>
                          <a:gd name="connsiteY0" fmla="*/ 50371 h 458308"/>
                          <a:gd name="connsiteX1" fmla="*/ 0 w 1329069"/>
                          <a:gd name="connsiteY1" fmla="*/ 50371 h 458308"/>
                          <a:gd name="connsiteX2" fmla="*/ 53162 w 1329069"/>
                          <a:gd name="connsiteY2" fmla="*/ 188594 h 458308"/>
                          <a:gd name="connsiteX3" fmla="*/ 85060 w 1329069"/>
                          <a:gd name="connsiteY3" fmla="*/ 231125 h 458308"/>
                          <a:gd name="connsiteX4" fmla="*/ 180753 w 1329069"/>
                          <a:gd name="connsiteY4" fmla="*/ 294920 h 458308"/>
                          <a:gd name="connsiteX5" fmla="*/ 265813 w 1329069"/>
                          <a:gd name="connsiteY5" fmla="*/ 348083 h 458308"/>
                          <a:gd name="connsiteX6" fmla="*/ 297711 w 1329069"/>
                          <a:gd name="connsiteY6" fmla="*/ 369348 h 458308"/>
                          <a:gd name="connsiteX7" fmla="*/ 393404 w 1329069"/>
                          <a:gd name="connsiteY7" fmla="*/ 401246 h 458308"/>
                          <a:gd name="connsiteX8" fmla="*/ 435934 w 1329069"/>
                          <a:gd name="connsiteY8" fmla="*/ 422511 h 458308"/>
                          <a:gd name="connsiteX9" fmla="*/ 510362 w 1329069"/>
                          <a:gd name="connsiteY9" fmla="*/ 433143 h 458308"/>
                          <a:gd name="connsiteX10" fmla="*/ 648586 w 1329069"/>
                          <a:gd name="connsiteY10" fmla="*/ 443776 h 458308"/>
                          <a:gd name="connsiteX11" fmla="*/ 744279 w 1329069"/>
                          <a:gd name="connsiteY11" fmla="*/ 454408 h 458308"/>
                          <a:gd name="connsiteX12" fmla="*/ 890449 w 1329069"/>
                          <a:gd name="connsiteY12" fmla="*/ 453013 h 458308"/>
                          <a:gd name="connsiteX13" fmla="*/ 999460 w 1329069"/>
                          <a:gd name="connsiteY13" fmla="*/ 411878 h 458308"/>
                          <a:gd name="connsiteX14" fmla="*/ 1031358 w 1329069"/>
                          <a:gd name="connsiteY14" fmla="*/ 401246 h 458308"/>
                          <a:gd name="connsiteX15" fmla="*/ 1069985 w 1329069"/>
                          <a:gd name="connsiteY15" fmla="*/ 382852 h 458308"/>
                          <a:gd name="connsiteX16" fmla="*/ 1113625 w 1329069"/>
                          <a:gd name="connsiteY16" fmla="*/ 363333 h 458308"/>
                          <a:gd name="connsiteX17" fmla="*/ 1168614 w 1329069"/>
                          <a:gd name="connsiteY17" fmla="*/ 343465 h 458308"/>
                          <a:gd name="connsiteX18" fmla="*/ 1254641 w 1329069"/>
                          <a:gd name="connsiteY18" fmla="*/ 326818 h 458308"/>
                          <a:gd name="connsiteX19" fmla="*/ 1329069 w 1329069"/>
                          <a:gd name="connsiteY19" fmla="*/ 305553 h 458308"/>
                          <a:gd name="connsiteX20" fmla="*/ 800126 w 1329069"/>
                          <a:gd name="connsiteY20" fmla="*/ 85061 h 458308"/>
                          <a:gd name="connsiteX21" fmla="*/ 627320 w 1329069"/>
                          <a:gd name="connsiteY21" fmla="*/ 29106 h 458308"/>
                          <a:gd name="connsiteX22" fmla="*/ 388464 w 1329069"/>
                          <a:gd name="connsiteY22" fmla="*/ 0 h 458308"/>
                          <a:gd name="connsiteX23" fmla="*/ 95693 w 1329069"/>
                          <a:gd name="connsiteY23" fmla="*/ 29106 h 458308"/>
                          <a:gd name="connsiteX24" fmla="*/ 53162 w 1329069"/>
                          <a:gd name="connsiteY24" fmla="*/ 39739 h 458308"/>
                          <a:gd name="connsiteX25" fmla="*/ 0 w 1329069"/>
                          <a:gd name="connsiteY25" fmla="*/ 50371 h 458308"/>
                          <a:gd name="connsiteX0" fmla="*/ 0 w 1329069"/>
                          <a:gd name="connsiteY0" fmla="*/ 50371 h 458308"/>
                          <a:gd name="connsiteX1" fmla="*/ 0 w 1329069"/>
                          <a:gd name="connsiteY1" fmla="*/ 50371 h 458308"/>
                          <a:gd name="connsiteX2" fmla="*/ 53162 w 1329069"/>
                          <a:gd name="connsiteY2" fmla="*/ 188594 h 458308"/>
                          <a:gd name="connsiteX3" fmla="*/ 85060 w 1329069"/>
                          <a:gd name="connsiteY3" fmla="*/ 231125 h 458308"/>
                          <a:gd name="connsiteX4" fmla="*/ 174966 w 1329069"/>
                          <a:gd name="connsiteY4" fmla="*/ 306495 h 458308"/>
                          <a:gd name="connsiteX5" fmla="*/ 265813 w 1329069"/>
                          <a:gd name="connsiteY5" fmla="*/ 348083 h 458308"/>
                          <a:gd name="connsiteX6" fmla="*/ 297711 w 1329069"/>
                          <a:gd name="connsiteY6" fmla="*/ 369348 h 458308"/>
                          <a:gd name="connsiteX7" fmla="*/ 393404 w 1329069"/>
                          <a:gd name="connsiteY7" fmla="*/ 401246 h 458308"/>
                          <a:gd name="connsiteX8" fmla="*/ 435934 w 1329069"/>
                          <a:gd name="connsiteY8" fmla="*/ 422511 h 458308"/>
                          <a:gd name="connsiteX9" fmla="*/ 510362 w 1329069"/>
                          <a:gd name="connsiteY9" fmla="*/ 433143 h 458308"/>
                          <a:gd name="connsiteX10" fmla="*/ 648586 w 1329069"/>
                          <a:gd name="connsiteY10" fmla="*/ 443776 h 458308"/>
                          <a:gd name="connsiteX11" fmla="*/ 744279 w 1329069"/>
                          <a:gd name="connsiteY11" fmla="*/ 454408 h 458308"/>
                          <a:gd name="connsiteX12" fmla="*/ 890449 w 1329069"/>
                          <a:gd name="connsiteY12" fmla="*/ 453013 h 458308"/>
                          <a:gd name="connsiteX13" fmla="*/ 999460 w 1329069"/>
                          <a:gd name="connsiteY13" fmla="*/ 411878 h 458308"/>
                          <a:gd name="connsiteX14" fmla="*/ 1031358 w 1329069"/>
                          <a:gd name="connsiteY14" fmla="*/ 401246 h 458308"/>
                          <a:gd name="connsiteX15" fmla="*/ 1069985 w 1329069"/>
                          <a:gd name="connsiteY15" fmla="*/ 382852 h 458308"/>
                          <a:gd name="connsiteX16" fmla="*/ 1113625 w 1329069"/>
                          <a:gd name="connsiteY16" fmla="*/ 363333 h 458308"/>
                          <a:gd name="connsiteX17" fmla="*/ 1168614 w 1329069"/>
                          <a:gd name="connsiteY17" fmla="*/ 343465 h 458308"/>
                          <a:gd name="connsiteX18" fmla="*/ 1254641 w 1329069"/>
                          <a:gd name="connsiteY18" fmla="*/ 326818 h 458308"/>
                          <a:gd name="connsiteX19" fmla="*/ 1329069 w 1329069"/>
                          <a:gd name="connsiteY19" fmla="*/ 305553 h 458308"/>
                          <a:gd name="connsiteX20" fmla="*/ 800126 w 1329069"/>
                          <a:gd name="connsiteY20" fmla="*/ 85061 h 458308"/>
                          <a:gd name="connsiteX21" fmla="*/ 627320 w 1329069"/>
                          <a:gd name="connsiteY21" fmla="*/ 29106 h 458308"/>
                          <a:gd name="connsiteX22" fmla="*/ 388464 w 1329069"/>
                          <a:gd name="connsiteY22" fmla="*/ 0 h 458308"/>
                          <a:gd name="connsiteX23" fmla="*/ 95693 w 1329069"/>
                          <a:gd name="connsiteY23" fmla="*/ 29106 h 458308"/>
                          <a:gd name="connsiteX24" fmla="*/ 53162 w 1329069"/>
                          <a:gd name="connsiteY24" fmla="*/ 39739 h 458308"/>
                          <a:gd name="connsiteX25" fmla="*/ 0 w 1329069"/>
                          <a:gd name="connsiteY25" fmla="*/ 50371 h 45830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</a:cxnLst>
                        <a:rect l="l" t="t" r="r" b="b"/>
                        <a:pathLst>
                          <a:path w="1329069" h="458308">
                            <a:moveTo>
                              <a:pt x="0" y="50371"/>
                            </a:moveTo>
                            <a:lnTo>
                              <a:pt x="0" y="50371"/>
                            </a:lnTo>
                            <a:cubicBezTo>
                              <a:pt x="14908" y="95096"/>
                              <a:pt x="27232" y="147105"/>
                              <a:pt x="53162" y="188594"/>
                            </a:cubicBezTo>
                            <a:cubicBezTo>
                              <a:pt x="62554" y="203622"/>
                              <a:pt x="64759" y="211475"/>
                              <a:pt x="85060" y="231125"/>
                            </a:cubicBezTo>
                            <a:cubicBezTo>
                              <a:pt x="105361" y="250775"/>
                              <a:pt x="99351" y="265779"/>
                              <a:pt x="174966" y="306495"/>
                            </a:cubicBezTo>
                            <a:cubicBezTo>
                              <a:pt x="204405" y="322347"/>
                              <a:pt x="245356" y="337608"/>
                              <a:pt x="265813" y="348083"/>
                            </a:cubicBezTo>
                            <a:cubicBezTo>
                              <a:pt x="286270" y="358558"/>
                              <a:pt x="285915" y="364433"/>
                              <a:pt x="297711" y="369348"/>
                            </a:cubicBezTo>
                            <a:cubicBezTo>
                              <a:pt x="328748" y="382280"/>
                              <a:pt x="363331" y="386209"/>
                              <a:pt x="393404" y="401246"/>
                            </a:cubicBezTo>
                            <a:cubicBezTo>
                              <a:pt x="407581" y="408334"/>
                              <a:pt x="420642" y="418341"/>
                              <a:pt x="435934" y="422511"/>
                            </a:cubicBezTo>
                            <a:cubicBezTo>
                              <a:pt x="460112" y="429105"/>
                              <a:pt x="485425" y="430649"/>
                              <a:pt x="510362" y="433143"/>
                            </a:cubicBezTo>
                            <a:cubicBezTo>
                              <a:pt x="556343" y="437741"/>
                              <a:pt x="602565" y="439592"/>
                              <a:pt x="648586" y="443776"/>
                            </a:cubicBezTo>
                            <a:cubicBezTo>
                              <a:pt x="680548" y="446682"/>
                              <a:pt x="712381" y="450864"/>
                              <a:pt x="744279" y="454408"/>
                            </a:cubicBezTo>
                            <a:cubicBezTo>
                              <a:pt x="822251" y="450864"/>
                              <a:pt x="813458" y="465845"/>
                              <a:pt x="890449" y="453013"/>
                            </a:cubicBezTo>
                            <a:cubicBezTo>
                              <a:pt x="903054" y="450912"/>
                              <a:pt x="975975" y="420506"/>
                              <a:pt x="999460" y="411878"/>
                            </a:cubicBezTo>
                            <a:cubicBezTo>
                              <a:pt x="1022945" y="403250"/>
                              <a:pt x="1020725" y="404790"/>
                              <a:pt x="1031358" y="401246"/>
                            </a:cubicBezTo>
                            <a:cubicBezTo>
                              <a:pt x="1038446" y="390613"/>
                              <a:pt x="1056274" y="389171"/>
                              <a:pt x="1069985" y="382852"/>
                            </a:cubicBezTo>
                            <a:cubicBezTo>
                              <a:pt x="1083696" y="376533"/>
                              <a:pt x="1097187" y="369898"/>
                              <a:pt x="1113625" y="363333"/>
                            </a:cubicBezTo>
                            <a:cubicBezTo>
                              <a:pt x="1130063" y="356768"/>
                              <a:pt x="1145111" y="349551"/>
                              <a:pt x="1168614" y="343465"/>
                            </a:cubicBezTo>
                            <a:cubicBezTo>
                              <a:pt x="1192117" y="337379"/>
                              <a:pt x="1212616" y="332821"/>
                              <a:pt x="1254641" y="326818"/>
                            </a:cubicBezTo>
                            <a:cubicBezTo>
                              <a:pt x="1321799" y="304432"/>
                              <a:pt x="1296021" y="305553"/>
                              <a:pt x="1329069" y="305553"/>
                            </a:cubicBezTo>
                            <a:cubicBezTo>
                              <a:pt x="1123506" y="238213"/>
                              <a:pt x="1005689" y="152401"/>
                              <a:pt x="800126" y="85061"/>
                            </a:cubicBezTo>
                            <a:cubicBezTo>
                              <a:pt x="771772" y="60252"/>
                              <a:pt x="695930" y="43283"/>
                              <a:pt x="627320" y="29106"/>
                            </a:cubicBezTo>
                            <a:cubicBezTo>
                              <a:pt x="558710" y="14929"/>
                              <a:pt x="420558" y="0"/>
                              <a:pt x="388464" y="0"/>
                            </a:cubicBezTo>
                            <a:cubicBezTo>
                              <a:pt x="243109" y="0"/>
                              <a:pt x="241004" y="25562"/>
                              <a:pt x="95693" y="29106"/>
                            </a:cubicBezTo>
                            <a:cubicBezTo>
                              <a:pt x="81516" y="32650"/>
                              <a:pt x="67025" y="35118"/>
                              <a:pt x="53162" y="39739"/>
                            </a:cubicBezTo>
                            <a:cubicBezTo>
                              <a:pt x="-14581" y="62320"/>
                              <a:pt x="8860" y="48599"/>
                              <a:pt x="0" y="50371"/>
                            </a:cubicBezTo>
                            <a:close/>
                          </a:path>
                        </a:pathLst>
                      </a:custGeom>
                      <a:grpFill/>
                      <a:ln>
                        <a:solidFill>
                          <a:srgbClr val="660033"/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hu-HU"/>
                      </a:p>
                    </p:txBody>
                  </p:sp>
                  <p:grpSp>
                    <p:nvGrpSpPr>
                      <p:cNvPr id="340" name="Csoportba foglalás 339">
                        <a:extLst>
                          <a:ext uri="{FF2B5EF4-FFF2-40B4-BE49-F238E27FC236}">
                            <a16:creationId xmlns:a16="http://schemas.microsoft.com/office/drawing/2014/main" id="{F5B6280F-6A8D-E293-4900-DB2641929131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5377816" y="2150960"/>
                        <a:ext cx="1535283" cy="1367607"/>
                        <a:chOff x="5377816" y="2150960"/>
                        <a:chExt cx="1535283" cy="1367607"/>
                      </a:xfrm>
                      <a:grpFill/>
                    </p:grpSpPr>
                    <p:sp>
                      <p:nvSpPr>
                        <p:cNvPr id="451" name="Szív 450">
                          <a:extLst>
                            <a:ext uri="{FF2B5EF4-FFF2-40B4-BE49-F238E27FC236}">
                              <a16:creationId xmlns:a16="http://schemas.microsoft.com/office/drawing/2014/main" id="{4C3F7F1C-5825-177A-AD74-572C4AF1C640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377816" y="2150960"/>
                          <a:ext cx="623353" cy="1279863"/>
                        </a:xfrm>
                        <a:prstGeom prst="heart">
                          <a:avLst/>
                        </a:prstGeom>
                        <a:grpFill/>
                        <a:ln>
                          <a:solidFill>
                            <a:srgbClr val="660033"/>
                          </a:solidFill>
                        </a:ln>
                      </p:spPr>
                      <p:style>
                        <a:lnRef idx="2">
                          <a:schemeClr val="accent1">
                            <a:shade val="15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hu-HU"/>
                        </a:p>
                      </p:txBody>
                    </p:sp>
                    <p:sp>
                      <p:nvSpPr>
                        <p:cNvPr id="452" name="Szív 451">
                          <a:extLst>
                            <a:ext uri="{FF2B5EF4-FFF2-40B4-BE49-F238E27FC236}">
                              <a16:creationId xmlns:a16="http://schemas.microsoft.com/office/drawing/2014/main" id="{5B18183D-5C99-76AA-B874-A9A307E8E56E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 rot="1800000">
                          <a:off x="5709873" y="2238704"/>
                          <a:ext cx="623353" cy="1279863"/>
                        </a:xfrm>
                        <a:prstGeom prst="heart">
                          <a:avLst/>
                        </a:prstGeom>
                        <a:grpFill/>
                        <a:ln>
                          <a:solidFill>
                            <a:srgbClr val="660033"/>
                          </a:solidFill>
                        </a:ln>
                      </p:spPr>
                      <p:style>
                        <a:lnRef idx="2">
                          <a:schemeClr val="accent1">
                            <a:shade val="15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hu-HU"/>
                        </a:p>
                      </p:txBody>
                    </p:sp>
                    <p:sp>
                      <p:nvSpPr>
                        <p:cNvPr id="453" name="Szív 452">
                          <a:extLst>
                            <a:ext uri="{FF2B5EF4-FFF2-40B4-BE49-F238E27FC236}">
                              <a16:creationId xmlns:a16="http://schemas.microsoft.com/office/drawing/2014/main" id="{2404B396-F244-3817-E48B-C1509FA6E132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 rot="3600000">
                          <a:off x="5961491" y="2479885"/>
                          <a:ext cx="623353" cy="1279863"/>
                        </a:xfrm>
                        <a:prstGeom prst="heart">
                          <a:avLst/>
                        </a:prstGeom>
                        <a:grpFill/>
                        <a:ln>
                          <a:solidFill>
                            <a:srgbClr val="660033"/>
                          </a:solidFill>
                        </a:ln>
                      </p:spPr>
                      <p:style>
                        <a:lnRef idx="2">
                          <a:schemeClr val="accent1">
                            <a:shade val="15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hu-HU"/>
                        </a:p>
                      </p:txBody>
                    </p:sp>
                  </p:grpSp>
                  <p:grpSp>
                    <p:nvGrpSpPr>
                      <p:cNvPr id="341" name="Csoportba foglalás 340">
                        <a:extLst>
                          <a:ext uri="{FF2B5EF4-FFF2-40B4-BE49-F238E27FC236}">
                            <a16:creationId xmlns:a16="http://schemas.microsoft.com/office/drawing/2014/main" id="{964355CA-B9D9-01E3-BD97-0D8B37FD2BD5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4419701" y="2125522"/>
                        <a:ext cx="2575660" cy="2572034"/>
                        <a:chOff x="4419701" y="2125522"/>
                        <a:chExt cx="2575660" cy="2572034"/>
                      </a:xfrm>
                      <a:grpFill/>
                    </p:grpSpPr>
                    <p:grpSp>
                      <p:nvGrpSpPr>
                        <p:cNvPr id="435" name="Csoportba foglalás 434">
                          <a:extLst>
                            <a:ext uri="{FF2B5EF4-FFF2-40B4-BE49-F238E27FC236}">
                              <a16:creationId xmlns:a16="http://schemas.microsoft.com/office/drawing/2014/main" id="{470F9C9F-6AEE-D761-1845-E57FE7696021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 rot="-5400000">
                          <a:off x="4313638" y="2326627"/>
                          <a:ext cx="1554333" cy="1342207"/>
                          <a:chOff x="5358766" y="2163660"/>
                          <a:chExt cx="1554333" cy="1342207"/>
                        </a:xfrm>
                        <a:grpFill/>
                      </p:grpSpPr>
                      <p:sp>
                        <p:nvSpPr>
                          <p:cNvPr id="448" name="Szív 447">
                            <a:extLst>
                              <a:ext uri="{FF2B5EF4-FFF2-40B4-BE49-F238E27FC236}">
                                <a16:creationId xmlns:a16="http://schemas.microsoft.com/office/drawing/2014/main" id="{E190DE08-5202-7A10-5124-0103BE524DAA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5358766" y="2163660"/>
                            <a:ext cx="623353" cy="1279863"/>
                          </a:xfrm>
                          <a:prstGeom prst="heart">
                            <a:avLst/>
                          </a:prstGeom>
                          <a:grpFill/>
                          <a:ln>
                            <a:solidFill>
                              <a:srgbClr val="660033"/>
                            </a:solidFill>
                          </a:ln>
                        </p:spPr>
                        <p:style>
                          <a:lnRef idx="2">
                            <a:schemeClr val="accent1">
                              <a:shade val="15000"/>
                            </a:schemeClr>
                          </a:lnRef>
                          <a:fillRef idx="1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lt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hu-HU"/>
                          </a:p>
                        </p:txBody>
                      </p:sp>
                      <p:sp>
                        <p:nvSpPr>
                          <p:cNvPr id="449" name="Szív 448">
                            <a:extLst>
                              <a:ext uri="{FF2B5EF4-FFF2-40B4-BE49-F238E27FC236}">
                                <a16:creationId xmlns:a16="http://schemas.microsoft.com/office/drawing/2014/main" id="{0D1DE1CA-59AD-900C-70A2-371462ECBF3E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 rot="1800000">
                            <a:off x="5709873" y="2226004"/>
                            <a:ext cx="623353" cy="1279863"/>
                          </a:xfrm>
                          <a:prstGeom prst="heart">
                            <a:avLst/>
                          </a:prstGeom>
                          <a:grpFill/>
                          <a:ln>
                            <a:solidFill>
                              <a:srgbClr val="660033"/>
                            </a:solidFill>
                          </a:ln>
                        </p:spPr>
                        <p:style>
                          <a:lnRef idx="2">
                            <a:schemeClr val="accent1">
                              <a:shade val="15000"/>
                            </a:schemeClr>
                          </a:lnRef>
                          <a:fillRef idx="1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lt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hu-HU"/>
                          </a:p>
                        </p:txBody>
                      </p:sp>
                      <p:sp>
                        <p:nvSpPr>
                          <p:cNvPr id="450" name="Szív 449">
                            <a:extLst>
                              <a:ext uri="{FF2B5EF4-FFF2-40B4-BE49-F238E27FC236}">
                                <a16:creationId xmlns:a16="http://schemas.microsoft.com/office/drawing/2014/main" id="{35E2F770-86D6-3A60-1620-286167233547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 rot="3600000">
                            <a:off x="5961491" y="2467185"/>
                            <a:ext cx="623353" cy="1279863"/>
                          </a:xfrm>
                          <a:prstGeom prst="heart">
                            <a:avLst/>
                          </a:prstGeom>
                          <a:grpFill/>
                          <a:ln>
                            <a:solidFill>
                              <a:srgbClr val="660033"/>
                            </a:solidFill>
                          </a:ln>
                        </p:spPr>
                        <p:style>
                          <a:lnRef idx="2">
                            <a:schemeClr val="accent1">
                              <a:shade val="15000"/>
                            </a:schemeClr>
                          </a:lnRef>
                          <a:fillRef idx="1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lt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hu-HU"/>
                          </a:p>
                        </p:txBody>
                      </p:sp>
                    </p:grpSp>
                    <p:grpSp>
                      <p:nvGrpSpPr>
                        <p:cNvPr id="436" name="Csoportba foglalás 435">
                          <a:extLst>
                            <a:ext uri="{FF2B5EF4-FFF2-40B4-BE49-F238E27FC236}">
                              <a16:creationId xmlns:a16="http://schemas.microsoft.com/office/drawing/2014/main" id="{6052682E-CF8D-2B3C-142A-FFC344BB5927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 rot="10800000">
                          <a:off x="4498675" y="3361699"/>
                          <a:ext cx="1547983" cy="1335857"/>
                          <a:chOff x="5352416" y="2163660"/>
                          <a:chExt cx="1547983" cy="1335857"/>
                        </a:xfrm>
                        <a:grpFill/>
                      </p:grpSpPr>
                      <p:sp>
                        <p:nvSpPr>
                          <p:cNvPr id="445" name="Szív 444">
                            <a:extLst>
                              <a:ext uri="{FF2B5EF4-FFF2-40B4-BE49-F238E27FC236}">
                                <a16:creationId xmlns:a16="http://schemas.microsoft.com/office/drawing/2014/main" id="{721B0905-290A-8E26-7E6B-322D88B62A13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5352416" y="2163660"/>
                            <a:ext cx="623353" cy="1279863"/>
                          </a:xfrm>
                          <a:prstGeom prst="heart">
                            <a:avLst/>
                          </a:prstGeom>
                          <a:grpFill/>
                          <a:ln>
                            <a:solidFill>
                              <a:srgbClr val="660033"/>
                            </a:solidFill>
                          </a:ln>
                        </p:spPr>
                        <p:style>
                          <a:lnRef idx="2">
                            <a:schemeClr val="accent1">
                              <a:shade val="15000"/>
                            </a:schemeClr>
                          </a:lnRef>
                          <a:fillRef idx="1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lt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hu-HU"/>
                          </a:p>
                        </p:txBody>
                      </p:sp>
                      <p:sp>
                        <p:nvSpPr>
                          <p:cNvPr id="446" name="Szív 445">
                            <a:extLst>
                              <a:ext uri="{FF2B5EF4-FFF2-40B4-BE49-F238E27FC236}">
                                <a16:creationId xmlns:a16="http://schemas.microsoft.com/office/drawing/2014/main" id="{4EEBF787-D6DF-819B-0ABD-0534FD872CC8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 rot="1800000">
                            <a:off x="5697173" y="2219654"/>
                            <a:ext cx="623353" cy="1279863"/>
                          </a:xfrm>
                          <a:prstGeom prst="heart">
                            <a:avLst/>
                          </a:prstGeom>
                          <a:grpFill/>
                          <a:ln>
                            <a:solidFill>
                              <a:srgbClr val="660033"/>
                            </a:solidFill>
                          </a:ln>
                        </p:spPr>
                        <p:style>
                          <a:lnRef idx="2">
                            <a:schemeClr val="accent1">
                              <a:shade val="15000"/>
                            </a:schemeClr>
                          </a:lnRef>
                          <a:fillRef idx="1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lt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hu-HU"/>
                          </a:p>
                        </p:txBody>
                      </p:sp>
                      <p:sp>
                        <p:nvSpPr>
                          <p:cNvPr id="447" name="Szív 446">
                            <a:extLst>
                              <a:ext uri="{FF2B5EF4-FFF2-40B4-BE49-F238E27FC236}">
                                <a16:creationId xmlns:a16="http://schemas.microsoft.com/office/drawing/2014/main" id="{AACEBE78-417A-0D44-88A4-A47D86AB6234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 rot="3600000">
                            <a:off x="5948791" y="2460835"/>
                            <a:ext cx="623353" cy="1279863"/>
                          </a:xfrm>
                          <a:prstGeom prst="heart">
                            <a:avLst/>
                          </a:prstGeom>
                          <a:grpFill/>
                          <a:ln>
                            <a:solidFill>
                              <a:srgbClr val="660033"/>
                            </a:solidFill>
                          </a:ln>
                        </p:spPr>
                        <p:style>
                          <a:lnRef idx="2">
                            <a:schemeClr val="accent1">
                              <a:shade val="15000"/>
                            </a:schemeClr>
                          </a:lnRef>
                          <a:fillRef idx="1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lt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hu-HU"/>
                          </a:p>
                        </p:txBody>
                      </p:sp>
                    </p:grpSp>
                    <p:grpSp>
                      <p:nvGrpSpPr>
                        <p:cNvPr id="437" name="Csoportba foglalás 436">
                          <a:extLst>
                            <a:ext uri="{FF2B5EF4-FFF2-40B4-BE49-F238E27FC236}">
                              <a16:creationId xmlns:a16="http://schemas.microsoft.com/office/drawing/2014/main" id="{40BBC0A6-5DAC-064D-260F-44158282EC62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 rot="5400000">
                          <a:off x="5562966" y="3200449"/>
                          <a:ext cx="1522583" cy="1342207"/>
                          <a:chOff x="5377816" y="2150960"/>
                          <a:chExt cx="1522583" cy="1342207"/>
                        </a:xfrm>
                        <a:grpFill/>
                      </p:grpSpPr>
                      <p:sp>
                        <p:nvSpPr>
                          <p:cNvPr id="442" name="Szív 441">
                            <a:extLst>
                              <a:ext uri="{FF2B5EF4-FFF2-40B4-BE49-F238E27FC236}">
                                <a16:creationId xmlns:a16="http://schemas.microsoft.com/office/drawing/2014/main" id="{52D30666-5455-EDF0-A171-0536DB504DF6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5377816" y="2150960"/>
                            <a:ext cx="623353" cy="1279863"/>
                          </a:xfrm>
                          <a:prstGeom prst="heart">
                            <a:avLst/>
                          </a:prstGeom>
                          <a:grpFill/>
                          <a:ln>
                            <a:solidFill>
                              <a:srgbClr val="660033"/>
                            </a:solidFill>
                          </a:ln>
                        </p:spPr>
                        <p:style>
                          <a:lnRef idx="2">
                            <a:schemeClr val="accent1">
                              <a:shade val="15000"/>
                            </a:schemeClr>
                          </a:lnRef>
                          <a:fillRef idx="1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lt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hu-HU"/>
                          </a:p>
                        </p:txBody>
                      </p:sp>
                      <p:sp>
                        <p:nvSpPr>
                          <p:cNvPr id="443" name="Szív 442">
                            <a:extLst>
                              <a:ext uri="{FF2B5EF4-FFF2-40B4-BE49-F238E27FC236}">
                                <a16:creationId xmlns:a16="http://schemas.microsoft.com/office/drawing/2014/main" id="{EAE924EA-2C0A-2EF8-A2BB-7C7FB99B85C3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 rot="1800000">
                            <a:off x="5697173" y="2213304"/>
                            <a:ext cx="623353" cy="1279863"/>
                          </a:xfrm>
                          <a:prstGeom prst="heart">
                            <a:avLst/>
                          </a:prstGeom>
                          <a:grpFill/>
                          <a:ln>
                            <a:solidFill>
                              <a:srgbClr val="660033"/>
                            </a:solidFill>
                          </a:ln>
                        </p:spPr>
                        <p:style>
                          <a:lnRef idx="2">
                            <a:schemeClr val="accent1">
                              <a:shade val="15000"/>
                            </a:schemeClr>
                          </a:lnRef>
                          <a:fillRef idx="1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lt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hu-HU"/>
                          </a:p>
                        </p:txBody>
                      </p:sp>
                      <p:sp>
                        <p:nvSpPr>
                          <p:cNvPr id="444" name="Szív 443">
                            <a:extLst>
                              <a:ext uri="{FF2B5EF4-FFF2-40B4-BE49-F238E27FC236}">
                                <a16:creationId xmlns:a16="http://schemas.microsoft.com/office/drawing/2014/main" id="{95A7B613-120E-FEF0-D712-057C82ECEDD8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 rot="3600000">
                            <a:off x="5948791" y="2454485"/>
                            <a:ext cx="623353" cy="1279863"/>
                          </a:xfrm>
                          <a:prstGeom prst="heart">
                            <a:avLst/>
                          </a:prstGeom>
                          <a:grpFill/>
                          <a:ln>
                            <a:solidFill>
                              <a:srgbClr val="660033"/>
                            </a:solidFill>
                          </a:ln>
                        </p:spPr>
                        <p:style>
                          <a:lnRef idx="2">
                            <a:schemeClr val="accent1">
                              <a:shade val="15000"/>
                            </a:schemeClr>
                          </a:lnRef>
                          <a:fillRef idx="1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lt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hu-HU"/>
                          </a:p>
                        </p:txBody>
                      </p:sp>
                    </p:grpSp>
                    <p:grpSp>
                      <p:nvGrpSpPr>
                        <p:cNvPr id="438" name="Csoportba foglalás 437">
                          <a:extLst>
                            <a:ext uri="{FF2B5EF4-FFF2-40B4-BE49-F238E27FC236}">
                              <a16:creationId xmlns:a16="http://schemas.microsoft.com/office/drawing/2014/main" id="{B7D0CAAA-93DE-51D4-B004-385A3B2308B0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5401493" y="2125522"/>
                          <a:ext cx="1547983" cy="1367607"/>
                          <a:chOff x="5365116" y="2150960"/>
                          <a:chExt cx="1547983" cy="1367607"/>
                        </a:xfrm>
                        <a:grpFill/>
                      </p:grpSpPr>
                      <p:sp>
                        <p:nvSpPr>
                          <p:cNvPr id="439" name="Szív 438">
                            <a:extLst>
                              <a:ext uri="{FF2B5EF4-FFF2-40B4-BE49-F238E27FC236}">
                                <a16:creationId xmlns:a16="http://schemas.microsoft.com/office/drawing/2014/main" id="{8BCFAD45-A4D4-B810-C314-BFEB742FC67E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5365116" y="2150960"/>
                            <a:ext cx="623353" cy="1279863"/>
                          </a:xfrm>
                          <a:prstGeom prst="heart">
                            <a:avLst/>
                          </a:prstGeom>
                          <a:grpFill/>
                          <a:ln>
                            <a:solidFill>
                              <a:srgbClr val="660033"/>
                            </a:solidFill>
                          </a:ln>
                        </p:spPr>
                        <p:style>
                          <a:lnRef idx="2">
                            <a:schemeClr val="accent1">
                              <a:shade val="15000"/>
                            </a:schemeClr>
                          </a:lnRef>
                          <a:fillRef idx="1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lt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hu-HU"/>
                          </a:p>
                        </p:txBody>
                      </p:sp>
                      <p:sp>
                        <p:nvSpPr>
                          <p:cNvPr id="440" name="Szív 439">
                            <a:extLst>
                              <a:ext uri="{FF2B5EF4-FFF2-40B4-BE49-F238E27FC236}">
                                <a16:creationId xmlns:a16="http://schemas.microsoft.com/office/drawing/2014/main" id="{CFC02172-0616-CDA0-CADD-0D661662A47E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 rot="1800000">
                            <a:off x="5709873" y="2238704"/>
                            <a:ext cx="623353" cy="1279863"/>
                          </a:xfrm>
                          <a:prstGeom prst="heart">
                            <a:avLst/>
                          </a:prstGeom>
                          <a:grpFill/>
                          <a:ln>
                            <a:solidFill>
                              <a:srgbClr val="660033"/>
                            </a:solidFill>
                          </a:ln>
                        </p:spPr>
                        <p:style>
                          <a:lnRef idx="2">
                            <a:schemeClr val="accent1">
                              <a:shade val="15000"/>
                            </a:schemeClr>
                          </a:lnRef>
                          <a:fillRef idx="1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lt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hu-HU"/>
                          </a:p>
                        </p:txBody>
                      </p:sp>
                      <p:sp>
                        <p:nvSpPr>
                          <p:cNvPr id="441" name="Szív 440">
                            <a:extLst>
                              <a:ext uri="{FF2B5EF4-FFF2-40B4-BE49-F238E27FC236}">
                                <a16:creationId xmlns:a16="http://schemas.microsoft.com/office/drawing/2014/main" id="{62CA582B-0409-E2E9-A17D-A007BB63E831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 rot="3600000">
                            <a:off x="5961491" y="2479885"/>
                            <a:ext cx="623353" cy="1279863"/>
                          </a:xfrm>
                          <a:prstGeom prst="heart">
                            <a:avLst/>
                          </a:prstGeom>
                          <a:grpFill/>
                          <a:ln>
                            <a:solidFill>
                              <a:srgbClr val="660033"/>
                            </a:solidFill>
                          </a:ln>
                        </p:spPr>
                        <p:style>
                          <a:lnRef idx="2">
                            <a:schemeClr val="accent1">
                              <a:shade val="15000"/>
                            </a:schemeClr>
                          </a:lnRef>
                          <a:fillRef idx="1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lt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hu-HU"/>
                          </a:p>
                        </p:txBody>
                      </p:sp>
                    </p:grpSp>
                  </p:grpSp>
                  <p:sp>
                    <p:nvSpPr>
                      <p:cNvPr id="342" name="Szabadkézi sokszög: alakzat 341">
                        <a:extLst>
                          <a:ext uri="{FF2B5EF4-FFF2-40B4-BE49-F238E27FC236}">
                            <a16:creationId xmlns:a16="http://schemas.microsoft.com/office/drawing/2014/main" id="{3B0E895A-5943-CD77-584D-F2820E09BD9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671576" y="7172239"/>
                        <a:ext cx="2661966" cy="3370881"/>
                      </a:xfrm>
                      <a:custGeom>
                        <a:avLst/>
                        <a:gdLst>
                          <a:gd name="connsiteX0" fmla="*/ 0 w 2525304"/>
                          <a:gd name="connsiteY0" fmla="*/ 1394012 h 3056964"/>
                          <a:gd name="connsiteX1" fmla="*/ 22412 w 2525304"/>
                          <a:gd name="connsiteY1" fmla="*/ 1385047 h 3056964"/>
                          <a:gd name="connsiteX2" fmla="*/ 31376 w 2525304"/>
                          <a:gd name="connsiteY2" fmla="*/ 1367117 h 3056964"/>
                          <a:gd name="connsiteX3" fmla="*/ 44823 w 2525304"/>
                          <a:gd name="connsiteY3" fmla="*/ 1358153 h 3056964"/>
                          <a:gd name="connsiteX4" fmla="*/ 58270 w 2525304"/>
                          <a:gd name="connsiteY4" fmla="*/ 1340223 h 3056964"/>
                          <a:gd name="connsiteX5" fmla="*/ 76200 w 2525304"/>
                          <a:gd name="connsiteY5" fmla="*/ 1331259 h 3056964"/>
                          <a:gd name="connsiteX6" fmla="*/ 98612 w 2525304"/>
                          <a:gd name="connsiteY6" fmla="*/ 1322294 h 3056964"/>
                          <a:gd name="connsiteX7" fmla="*/ 125506 w 2525304"/>
                          <a:gd name="connsiteY7" fmla="*/ 1313329 h 3056964"/>
                          <a:gd name="connsiteX8" fmla="*/ 152400 w 2525304"/>
                          <a:gd name="connsiteY8" fmla="*/ 1295400 h 3056964"/>
                          <a:gd name="connsiteX9" fmla="*/ 170329 w 2525304"/>
                          <a:gd name="connsiteY9" fmla="*/ 1286435 h 3056964"/>
                          <a:gd name="connsiteX10" fmla="*/ 188259 w 2525304"/>
                          <a:gd name="connsiteY10" fmla="*/ 1268506 h 3056964"/>
                          <a:gd name="connsiteX11" fmla="*/ 228600 w 2525304"/>
                          <a:gd name="connsiteY11" fmla="*/ 1250576 h 3056964"/>
                          <a:gd name="connsiteX12" fmla="*/ 255494 w 2525304"/>
                          <a:gd name="connsiteY12" fmla="*/ 1232647 h 3056964"/>
                          <a:gd name="connsiteX13" fmla="*/ 300318 w 2525304"/>
                          <a:gd name="connsiteY13" fmla="*/ 1210235 h 3056964"/>
                          <a:gd name="connsiteX14" fmla="*/ 313765 w 2525304"/>
                          <a:gd name="connsiteY14" fmla="*/ 1201270 h 3056964"/>
                          <a:gd name="connsiteX15" fmla="*/ 340659 w 2525304"/>
                          <a:gd name="connsiteY15" fmla="*/ 1196788 h 3056964"/>
                          <a:gd name="connsiteX16" fmla="*/ 363070 w 2525304"/>
                          <a:gd name="connsiteY16" fmla="*/ 1192306 h 3056964"/>
                          <a:gd name="connsiteX17" fmla="*/ 389965 w 2525304"/>
                          <a:gd name="connsiteY17" fmla="*/ 1187823 h 3056964"/>
                          <a:gd name="connsiteX18" fmla="*/ 425823 w 2525304"/>
                          <a:gd name="connsiteY18" fmla="*/ 1183341 h 3056964"/>
                          <a:gd name="connsiteX19" fmla="*/ 470647 w 2525304"/>
                          <a:gd name="connsiteY19" fmla="*/ 1174376 h 3056964"/>
                          <a:gd name="connsiteX20" fmla="*/ 515470 w 2525304"/>
                          <a:gd name="connsiteY20" fmla="*/ 1165412 h 3056964"/>
                          <a:gd name="connsiteX21" fmla="*/ 528918 w 2525304"/>
                          <a:gd name="connsiteY21" fmla="*/ 1156447 h 3056964"/>
                          <a:gd name="connsiteX22" fmla="*/ 600635 w 2525304"/>
                          <a:gd name="connsiteY22" fmla="*/ 1143000 h 3056964"/>
                          <a:gd name="connsiteX23" fmla="*/ 690282 w 2525304"/>
                          <a:gd name="connsiteY23" fmla="*/ 1134035 h 3056964"/>
                          <a:gd name="connsiteX24" fmla="*/ 793376 w 2525304"/>
                          <a:gd name="connsiteY24" fmla="*/ 1138517 h 3056964"/>
                          <a:gd name="connsiteX25" fmla="*/ 874059 w 2525304"/>
                          <a:gd name="connsiteY25" fmla="*/ 1151964 h 3056964"/>
                          <a:gd name="connsiteX26" fmla="*/ 914400 w 2525304"/>
                          <a:gd name="connsiteY26" fmla="*/ 1156447 h 3056964"/>
                          <a:gd name="connsiteX27" fmla="*/ 1030941 w 2525304"/>
                          <a:gd name="connsiteY27" fmla="*/ 1169894 h 3056964"/>
                          <a:gd name="connsiteX28" fmla="*/ 1151965 w 2525304"/>
                          <a:gd name="connsiteY28" fmla="*/ 1178859 h 3056964"/>
                          <a:gd name="connsiteX29" fmla="*/ 1281953 w 2525304"/>
                          <a:gd name="connsiteY29" fmla="*/ 1187823 h 3056964"/>
                          <a:gd name="connsiteX30" fmla="*/ 1465729 w 2525304"/>
                          <a:gd name="connsiteY30" fmla="*/ 1183341 h 3056964"/>
                          <a:gd name="connsiteX31" fmla="*/ 1510553 w 2525304"/>
                          <a:gd name="connsiteY31" fmla="*/ 1178859 h 3056964"/>
                          <a:gd name="connsiteX32" fmla="*/ 1582270 w 2525304"/>
                          <a:gd name="connsiteY32" fmla="*/ 1147482 h 3056964"/>
                          <a:gd name="connsiteX33" fmla="*/ 1604682 w 2525304"/>
                          <a:gd name="connsiteY33" fmla="*/ 1143000 h 3056964"/>
                          <a:gd name="connsiteX34" fmla="*/ 1622612 w 2525304"/>
                          <a:gd name="connsiteY34" fmla="*/ 1134035 h 3056964"/>
                          <a:gd name="connsiteX35" fmla="*/ 1645023 w 2525304"/>
                          <a:gd name="connsiteY35" fmla="*/ 1125070 h 3056964"/>
                          <a:gd name="connsiteX36" fmla="*/ 1662953 w 2525304"/>
                          <a:gd name="connsiteY36" fmla="*/ 1111623 h 3056964"/>
                          <a:gd name="connsiteX37" fmla="*/ 1698812 w 2525304"/>
                          <a:gd name="connsiteY37" fmla="*/ 1093694 h 3056964"/>
                          <a:gd name="connsiteX38" fmla="*/ 1739153 w 2525304"/>
                          <a:gd name="connsiteY38" fmla="*/ 1066800 h 3056964"/>
                          <a:gd name="connsiteX39" fmla="*/ 1752600 w 2525304"/>
                          <a:gd name="connsiteY39" fmla="*/ 1053353 h 3056964"/>
                          <a:gd name="connsiteX40" fmla="*/ 1775012 w 2525304"/>
                          <a:gd name="connsiteY40" fmla="*/ 1039906 h 3056964"/>
                          <a:gd name="connsiteX41" fmla="*/ 1797423 w 2525304"/>
                          <a:gd name="connsiteY41" fmla="*/ 1021976 h 3056964"/>
                          <a:gd name="connsiteX42" fmla="*/ 1810870 w 2525304"/>
                          <a:gd name="connsiteY42" fmla="*/ 990600 h 3056964"/>
                          <a:gd name="connsiteX43" fmla="*/ 1815353 w 2525304"/>
                          <a:gd name="connsiteY43" fmla="*/ 977153 h 3056964"/>
                          <a:gd name="connsiteX44" fmla="*/ 1801906 w 2525304"/>
                          <a:gd name="connsiteY44" fmla="*/ 824753 h 3056964"/>
                          <a:gd name="connsiteX45" fmla="*/ 1792941 w 2525304"/>
                          <a:gd name="connsiteY45" fmla="*/ 811306 h 3056964"/>
                          <a:gd name="connsiteX46" fmla="*/ 1757082 w 2525304"/>
                          <a:gd name="connsiteY46" fmla="*/ 779929 h 3056964"/>
                          <a:gd name="connsiteX47" fmla="*/ 1730188 w 2525304"/>
                          <a:gd name="connsiteY47" fmla="*/ 753035 h 3056964"/>
                          <a:gd name="connsiteX48" fmla="*/ 1703294 w 2525304"/>
                          <a:gd name="connsiteY48" fmla="*/ 735106 h 3056964"/>
                          <a:gd name="connsiteX49" fmla="*/ 1622612 w 2525304"/>
                          <a:gd name="connsiteY49" fmla="*/ 739588 h 3056964"/>
                          <a:gd name="connsiteX50" fmla="*/ 1595718 w 2525304"/>
                          <a:gd name="connsiteY50" fmla="*/ 748553 h 3056964"/>
                          <a:gd name="connsiteX51" fmla="*/ 1573306 w 2525304"/>
                          <a:gd name="connsiteY51" fmla="*/ 753035 h 3056964"/>
                          <a:gd name="connsiteX52" fmla="*/ 1326776 w 2525304"/>
                          <a:gd name="connsiteY52" fmla="*/ 748553 h 3056964"/>
                          <a:gd name="connsiteX53" fmla="*/ 1308847 w 2525304"/>
                          <a:gd name="connsiteY53" fmla="*/ 744070 h 3056964"/>
                          <a:gd name="connsiteX54" fmla="*/ 1277470 w 2525304"/>
                          <a:gd name="connsiteY54" fmla="*/ 739588 h 3056964"/>
                          <a:gd name="connsiteX55" fmla="*/ 1259541 w 2525304"/>
                          <a:gd name="connsiteY55" fmla="*/ 735106 h 3056964"/>
                          <a:gd name="connsiteX56" fmla="*/ 1232647 w 2525304"/>
                          <a:gd name="connsiteY56" fmla="*/ 730623 h 3056964"/>
                          <a:gd name="connsiteX57" fmla="*/ 1053353 w 2525304"/>
                          <a:gd name="connsiteY57" fmla="*/ 735106 h 3056964"/>
                          <a:gd name="connsiteX58" fmla="*/ 1035423 w 2525304"/>
                          <a:gd name="connsiteY58" fmla="*/ 739588 h 3056964"/>
                          <a:gd name="connsiteX59" fmla="*/ 1008529 w 2525304"/>
                          <a:gd name="connsiteY59" fmla="*/ 744070 h 3056964"/>
                          <a:gd name="connsiteX60" fmla="*/ 995082 w 2525304"/>
                          <a:gd name="connsiteY60" fmla="*/ 748553 h 3056964"/>
                          <a:gd name="connsiteX61" fmla="*/ 945776 w 2525304"/>
                          <a:gd name="connsiteY61" fmla="*/ 717176 h 3056964"/>
                          <a:gd name="connsiteX62" fmla="*/ 941294 w 2525304"/>
                          <a:gd name="connsiteY62" fmla="*/ 703729 h 3056964"/>
                          <a:gd name="connsiteX63" fmla="*/ 932329 w 2525304"/>
                          <a:gd name="connsiteY63" fmla="*/ 605117 h 3056964"/>
                          <a:gd name="connsiteX64" fmla="*/ 914400 w 2525304"/>
                          <a:gd name="connsiteY64" fmla="*/ 587188 h 3056964"/>
                          <a:gd name="connsiteX65" fmla="*/ 918882 w 2525304"/>
                          <a:gd name="connsiteY65" fmla="*/ 555812 h 3056964"/>
                          <a:gd name="connsiteX66" fmla="*/ 941294 w 2525304"/>
                          <a:gd name="connsiteY66" fmla="*/ 551329 h 3056964"/>
                          <a:gd name="connsiteX67" fmla="*/ 959223 w 2525304"/>
                          <a:gd name="connsiteY67" fmla="*/ 537882 h 3056964"/>
                          <a:gd name="connsiteX68" fmla="*/ 990600 w 2525304"/>
                          <a:gd name="connsiteY68" fmla="*/ 533400 h 3056964"/>
                          <a:gd name="connsiteX69" fmla="*/ 1129553 w 2525304"/>
                          <a:gd name="connsiteY69" fmla="*/ 524435 h 3056964"/>
                          <a:gd name="connsiteX70" fmla="*/ 1147482 w 2525304"/>
                          <a:gd name="connsiteY70" fmla="*/ 515470 h 3056964"/>
                          <a:gd name="connsiteX71" fmla="*/ 1178859 w 2525304"/>
                          <a:gd name="connsiteY71" fmla="*/ 493059 h 3056964"/>
                          <a:gd name="connsiteX72" fmla="*/ 1192306 w 2525304"/>
                          <a:gd name="connsiteY72" fmla="*/ 479612 h 3056964"/>
                          <a:gd name="connsiteX73" fmla="*/ 1214718 w 2525304"/>
                          <a:gd name="connsiteY73" fmla="*/ 470647 h 3056964"/>
                          <a:gd name="connsiteX74" fmla="*/ 1241612 w 2525304"/>
                          <a:gd name="connsiteY74" fmla="*/ 457200 h 3056964"/>
                          <a:gd name="connsiteX75" fmla="*/ 1277470 w 2525304"/>
                          <a:gd name="connsiteY75" fmla="*/ 439270 h 3056964"/>
                          <a:gd name="connsiteX76" fmla="*/ 1295400 w 2525304"/>
                          <a:gd name="connsiteY76" fmla="*/ 416859 h 3056964"/>
                          <a:gd name="connsiteX77" fmla="*/ 1317812 w 2525304"/>
                          <a:gd name="connsiteY77" fmla="*/ 394447 h 3056964"/>
                          <a:gd name="connsiteX78" fmla="*/ 1353670 w 2525304"/>
                          <a:gd name="connsiteY78" fmla="*/ 349623 h 3056964"/>
                          <a:gd name="connsiteX79" fmla="*/ 1371600 w 2525304"/>
                          <a:gd name="connsiteY79" fmla="*/ 322729 h 3056964"/>
                          <a:gd name="connsiteX80" fmla="*/ 1380565 w 2525304"/>
                          <a:gd name="connsiteY80" fmla="*/ 282388 h 3056964"/>
                          <a:gd name="connsiteX81" fmla="*/ 1385047 w 2525304"/>
                          <a:gd name="connsiteY81" fmla="*/ 268941 h 3056964"/>
                          <a:gd name="connsiteX82" fmla="*/ 1380565 w 2525304"/>
                          <a:gd name="connsiteY82" fmla="*/ 219635 h 3056964"/>
                          <a:gd name="connsiteX83" fmla="*/ 1367118 w 2525304"/>
                          <a:gd name="connsiteY83" fmla="*/ 210670 h 3056964"/>
                          <a:gd name="connsiteX84" fmla="*/ 1349188 w 2525304"/>
                          <a:gd name="connsiteY84" fmla="*/ 206188 h 3056964"/>
                          <a:gd name="connsiteX85" fmla="*/ 1326776 w 2525304"/>
                          <a:gd name="connsiteY85" fmla="*/ 197223 h 3056964"/>
                          <a:gd name="connsiteX86" fmla="*/ 1281953 w 2525304"/>
                          <a:gd name="connsiteY86" fmla="*/ 201706 h 3056964"/>
                          <a:gd name="connsiteX87" fmla="*/ 1250576 w 2525304"/>
                          <a:gd name="connsiteY87" fmla="*/ 215153 h 3056964"/>
                          <a:gd name="connsiteX88" fmla="*/ 1210235 w 2525304"/>
                          <a:gd name="connsiteY88" fmla="*/ 228600 h 3056964"/>
                          <a:gd name="connsiteX89" fmla="*/ 1183341 w 2525304"/>
                          <a:gd name="connsiteY89" fmla="*/ 242047 h 3056964"/>
                          <a:gd name="connsiteX90" fmla="*/ 1160929 w 2525304"/>
                          <a:gd name="connsiteY90" fmla="*/ 255494 h 3056964"/>
                          <a:gd name="connsiteX91" fmla="*/ 1134035 w 2525304"/>
                          <a:gd name="connsiteY91" fmla="*/ 264459 h 3056964"/>
                          <a:gd name="connsiteX92" fmla="*/ 1111623 w 2525304"/>
                          <a:gd name="connsiteY92" fmla="*/ 273423 h 3056964"/>
                          <a:gd name="connsiteX93" fmla="*/ 1084729 w 2525304"/>
                          <a:gd name="connsiteY93" fmla="*/ 282388 h 3056964"/>
                          <a:gd name="connsiteX94" fmla="*/ 986118 w 2525304"/>
                          <a:gd name="connsiteY94" fmla="*/ 277906 h 3056964"/>
                          <a:gd name="connsiteX95" fmla="*/ 927847 w 2525304"/>
                          <a:gd name="connsiteY95" fmla="*/ 264459 h 3056964"/>
                          <a:gd name="connsiteX96" fmla="*/ 896470 w 2525304"/>
                          <a:gd name="connsiteY96" fmla="*/ 242047 h 3056964"/>
                          <a:gd name="connsiteX97" fmla="*/ 883023 w 2525304"/>
                          <a:gd name="connsiteY97" fmla="*/ 233082 h 3056964"/>
                          <a:gd name="connsiteX98" fmla="*/ 865094 w 2525304"/>
                          <a:gd name="connsiteY98" fmla="*/ 183776 h 3056964"/>
                          <a:gd name="connsiteX99" fmla="*/ 869576 w 2525304"/>
                          <a:gd name="connsiteY99" fmla="*/ 89647 h 3056964"/>
                          <a:gd name="connsiteX100" fmla="*/ 874059 w 2525304"/>
                          <a:gd name="connsiteY100" fmla="*/ 71717 h 3056964"/>
                          <a:gd name="connsiteX101" fmla="*/ 883023 w 2525304"/>
                          <a:gd name="connsiteY101" fmla="*/ 58270 h 3056964"/>
                          <a:gd name="connsiteX102" fmla="*/ 909918 w 2525304"/>
                          <a:gd name="connsiteY102" fmla="*/ 49306 h 3056964"/>
                          <a:gd name="connsiteX103" fmla="*/ 914400 w 2525304"/>
                          <a:gd name="connsiteY103" fmla="*/ 71717 h 3056964"/>
                          <a:gd name="connsiteX104" fmla="*/ 909918 w 2525304"/>
                          <a:gd name="connsiteY104" fmla="*/ 94129 h 3056964"/>
                          <a:gd name="connsiteX105" fmla="*/ 900953 w 2525304"/>
                          <a:gd name="connsiteY105" fmla="*/ 152400 h 3056964"/>
                          <a:gd name="connsiteX106" fmla="*/ 905435 w 2525304"/>
                          <a:gd name="connsiteY106" fmla="*/ 201706 h 3056964"/>
                          <a:gd name="connsiteX107" fmla="*/ 932329 w 2525304"/>
                          <a:gd name="connsiteY107" fmla="*/ 237564 h 3056964"/>
                          <a:gd name="connsiteX108" fmla="*/ 954741 w 2525304"/>
                          <a:gd name="connsiteY108" fmla="*/ 246529 h 3056964"/>
                          <a:gd name="connsiteX109" fmla="*/ 972670 w 2525304"/>
                          <a:gd name="connsiteY109" fmla="*/ 255494 h 3056964"/>
                          <a:gd name="connsiteX110" fmla="*/ 1066800 w 2525304"/>
                          <a:gd name="connsiteY110" fmla="*/ 251012 h 3056964"/>
                          <a:gd name="connsiteX111" fmla="*/ 1111623 w 2525304"/>
                          <a:gd name="connsiteY111" fmla="*/ 237564 h 3056964"/>
                          <a:gd name="connsiteX112" fmla="*/ 1129553 w 2525304"/>
                          <a:gd name="connsiteY112" fmla="*/ 224117 h 3056964"/>
                          <a:gd name="connsiteX113" fmla="*/ 1156447 w 2525304"/>
                          <a:gd name="connsiteY113" fmla="*/ 197223 h 3056964"/>
                          <a:gd name="connsiteX114" fmla="*/ 1160929 w 2525304"/>
                          <a:gd name="connsiteY114" fmla="*/ 179294 h 3056964"/>
                          <a:gd name="connsiteX115" fmla="*/ 1178859 w 2525304"/>
                          <a:gd name="connsiteY115" fmla="*/ 17929 h 3056964"/>
                          <a:gd name="connsiteX116" fmla="*/ 1210235 w 2525304"/>
                          <a:gd name="connsiteY116" fmla="*/ 22412 h 3056964"/>
                          <a:gd name="connsiteX117" fmla="*/ 1214718 w 2525304"/>
                          <a:gd name="connsiteY117" fmla="*/ 53788 h 3056964"/>
                          <a:gd name="connsiteX118" fmla="*/ 1201270 w 2525304"/>
                          <a:gd name="connsiteY118" fmla="*/ 98612 h 3056964"/>
                          <a:gd name="connsiteX119" fmla="*/ 1210235 w 2525304"/>
                          <a:gd name="connsiteY119" fmla="*/ 147917 h 3056964"/>
                          <a:gd name="connsiteX120" fmla="*/ 1214718 w 2525304"/>
                          <a:gd name="connsiteY120" fmla="*/ 161364 h 3056964"/>
                          <a:gd name="connsiteX121" fmla="*/ 1228165 w 2525304"/>
                          <a:gd name="connsiteY121" fmla="*/ 170329 h 3056964"/>
                          <a:gd name="connsiteX122" fmla="*/ 1250576 w 2525304"/>
                          <a:gd name="connsiteY122" fmla="*/ 188259 h 3056964"/>
                          <a:gd name="connsiteX123" fmla="*/ 1317812 w 2525304"/>
                          <a:gd name="connsiteY123" fmla="*/ 183776 h 3056964"/>
                          <a:gd name="connsiteX124" fmla="*/ 1353670 w 2525304"/>
                          <a:gd name="connsiteY124" fmla="*/ 174812 h 3056964"/>
                          <a:gd name="connsiteX125" fmla="*/ 1506070 w 2525304"/>
                          <a:gd name="connsiteY125" fmla="*/ 143435 h 3056964"/>
                          <a:gd name="connsiteX126" fmla="*/ 1550894 w 2525304"/>
                          <a:gd name="connsiteY126" fmla="*/ 116541 h 3056964"/>
                          <a:gd name="connsiteX127" fmla="*/ 1564341 w 2525304"/>
                          <a:gd name="connsiteY127" fmla="*/ 103094 h 3056964"/>
                          <a:gd name="connsiteX128" fmla="*/ 1586753 w 2525304"/>
                          <a:gd name="connsiteY128" fmla="*/ 85164 h 3056964"/>
                          <a:gd name="connsiteX129" fmla="*/ 1595718 w 2525304"/>
                          <a:gd name="connsiteY129" fmla="*/ 67235 h 3056964"/>
                          <a:gd name="connsiteX130" fmla="*/ 1600200 w 2525304"/>
                          <a:gd name="connsiteY130" fmla="*/ 49306 h 3056964"/>
                          <a:gd name="connsiteX131" fmla="*/ 1609165 w 2525304"/>
                          <a:gd name="connsiteY131" fmla="*/ 0 h 3056964"/>
                          <a:gd name="connsiteX132" fmla="*/ 1622612 w 2525304"/>
                          <a:gd name="connsiteY132" fmla="*/ 8964 h 3056964"/>
                          <a:gd name="connsiteX133" fmla="*/ 1613647 w 2525304"/>
                          <a:gd name="connsiteY133" fmla="*/ 85164 h 3056964"/>
                          <a:gd name="connsiteX134" fmla="*/ 1627094 w 2525304"/>
                          <a:gd name="connsiteY134" fmla="*/ 103094 h 3056964"/>
                          <a:gd name="connsiteX135" fmla="*/ 1658470 w 2525304"/>
                          <a:gd name="connsiteY135" fmla="*/ 98612 h 3056964"/>
                          <a:gd name="connsiteX136" fmla="*/ 1685365 w 2525304"/>
                          <a:gd name="connsiteY136" fmla="*/ 76200 h 3056964"/>
                          <a:gd name="connsiteX137" fmla="*/ 1694329 w 2525304"/>
                          <a:gd name="connsiteY137" fmla="*/ 62753 h 3056964"/>
                          <a:gd name="connsiteX138" fmla="*/ 1734670 w 2525304"/>
                          <a:gd name="connsiteY138" fmla="*/ 40341 h 3056964"/>
                          <a:gd name="connsiteX139" fmla="*/ 1743635 w 2525304"/>
                          <a:gd name="connsiteY139" fmla="*/ 26894 h 3056964"/>
                          <a:gd name="connsiteX140" fmla="*/ 1757082 w 2525304"/>
                          <a:gd name="connsiteY140" fmla="*/ 22412 h 3056964"/>
                          <a:gd name="connsiteX141" fmla="*/ 1792941 w 2525304"/>
                          <a:gd name="connsiteY141" fmla="*/ 4482 h 3056964"/>
                          <a:gd name="connsiteX142" fmla="*/ 1797423 w 2525304"/>
                          <a:gd name="connsiteY142" fmla="*/ 22412 h 3056964"/>
                          <a:gd name="connsiteX143" fmla="*/ 1792941 w 2525304"/>
                          <a:gd name="connsiteY143" fmla="*/ 40341 h 3056964"/>
                          <a:gd name="connsiteX144" fmla="*/ 1788459 w 2525304"/>
                          <a:gd name="connsiteY144" fmla="*/ 53788 h 3056964"/>
                          <a:gd name="connsiteX145" fmla="*/ 1761565 w 2525304"/>
                          <a:gd name="connsiteY145" fmla="*/ 76200 h 3056964"/>
                          <a:gd name="connsiteX146" fmla="*/ 1783976 w 2525304"/>
                          <a:gd name="connsiteY146" fmla="*/ 85164 h 3056964"/>
                          <a:gd name="connsiteX147" fmla="*/ 1878106 w 2525304"/>
                          <a:gd name="connsiteY147" fmla="*/ 76200 h 3056964"/>
                          <a:gd name="connsiteX148" fmla="*/ 1891553 w 2525304"/>
                          <a:gd name="connsiteY148" fmla="*/ 67235 h 3056964"/>
                          <a:gd name="connsiteX149" fmla="*/ 1918447 w 2525304"/>
                          <a:gd name="connsiteY149" fmla="*/ 58270 h 3056964"/>
                          <a:gd name="connsiteX150" fmla="*/ 1940859 w 2525304"/>
                          <a:gd name="connsiteY150" fmla="*/ 44823 h 3056964"/>
                          <a:gd name="connsiteX151" fmla="*/ 1954306 w 2525304"/>
                          <a:gd name="connsiteY151" fmla="*/ 40341 h 3056964"/>
                          <a:gd name="connsiteX152" fmla="*/ 2003612 w 2525304"/>
                          <a:gd name="connsiteY152" fmla="*/ 13447 h 3056964"/>
                          <a:gd name="connsiteX153" fmla="*/ 2008094 w 2525304"/>
                          <a:gd name="connsiteY153" fmla="*/ 31376 h 3056964"/>
                          <a:gd name="connsiteX154" fmla="*/ 1999129 w 2525304"/>
                          <a:gd name="connsiteY154" fmla="*/ 44823 h 3056964"/>
                          <a:gd name="connsiteX155" fmla="*/ 1994647 w 2525304"/>
                          <a:gd name="connsiteY155" fmla="*/ 58270 h 3056964"/>
                          <a:gd name="connsiteX156" fmla="*/ 2039470 w 2525304"/>
                          <a:gd name="connsiteY156" fmla="*/ 76200 h 3056964"/>
                          <a:gd name="connsiteX157" fmla="*/ 2115670 w 2525304"/>
                          <a:gd name="connsiteY157" fmla="*/ 76200 h 3056964"/>
                          <a:gd name="connsiteX158" fmla="*/ 2160494 w 2525304"/>
                          <a:gd name="connsiteY158" fmla="*/ 62753 h 3056964"/>
                          <a:gd name="connsiteX159" fmla="*/ 2191870 w 2525304"/>
                          <a:gd name="connsiteY159" fmla="*/ 49306 h 3056964"/>
                          <a:gd name="connsiteX160" fmla="*/ 2205318 w 2525304"/>
                          <a:gd name="connsiteY160" fmla="*/ 44823 h 3056964"/>
                          <a:gd name="connsiteX161" fmla="*/ 2232212 w 2525304"/>
                          <a:gd name="connsiteY161" fmla="*/ 26894 h 3056964"/>
                          <a:gd name="connsiteX162" fmla="*/ 2263588 w 2525304"/>
                          <a:gd name="connsiteY162" fmla="*/ 8964 h 3056964"/>
                          <a:gd name="connsiteX163" fmla="*/ 2254623 w 2525304"/>
                          <a:gd name="connsiteY163" fmla="*/ 62753 h 3056964"/>
                          <a:gd name="connsiteX164" fmla="*/ 2245659 w 2525304"/>
                          <a:gd name="connsiteY164" fmla="*/ 76200 h 3056964"/>
                          <a:gd name="connsiteX165" fmla="*/ 2254623 w 2525304"/>
                          <a:gd name="connsiteY165" fmla="*/ 89647 h 3056964"/>
                          <a:gd name="connsiteX166" fmla="*/ 2353235 w 2525304"/>
                          <a:gd name="connsiteY166" fmla="*/ 85164 h 3056964"/>
                          <a:gd name="connsiteX167" fmla="*/ 2366682 w 2525304"/>
                          <a:gd name="connsiteY167" fmla="*/ 80682 h 3056964"/>
                          <a:gd name="connsiteX168" fmla="*/ 2389094 w 2525304"/>
                          <a:gd name="connsiteY168" fmla="*/ 76200 h 3056964"/>
                          <a:gd name="connsiteX169" fmla="*/ 2424953 w 2525304"/>
                          <a:gd name="connsiteY169" fmla="*/ 53788 h 3056964"/>
                          <a:gd name="connsiteX170" fmla="*/ 2451847 w 2525304"/>
                          <a:gd name="connsiteY170" fmla="*/ 44823 h 3056964"/>
                          <a:gd name="connsiteX171" fmla="*/ 2510118 w 2525304"/>
                          <a:gd name="connsiteY171" fmla="*/ 22412 h 3056964"/>
                          <a:gd name="connsiteX172" fmla="*/ 2505635 w 2525304"/>
                          <a:gd name="connsiteY172" fmla="*/ 58270 h 3056964"/>
                          <a:gd name="connsiteX173" fmla="*/ 2483223 w 2525304"/>
                          <a:gd name="connsiteY173" fmla="*/ 71717 h 3056964"/>
                          <a:gd name="connsiteX174" fmla="*/ 2465294 w 2525304"/>
                          <a:gd name="connsiteY174" fmla="*/ 85164 h 3056964"/>
                          <a:gd name="connsiteX175" fmla="*/ 2442882 w 2525304"/>
                          <a:gd name="connsiteY175" fmla="*/ 89647 h 3056964"/>
                          <a:gd name="connsiteX176" fmla="*/ 2398059 w 2525304"/>
                          <a:gd name="connsiteY176" fmla="*/ 103094 h 3056964"/>
                          <a:gd name="connsiteX177" fmla="*/ 2375647 w 2525304"/>
                          <a:gd name="connsiteY177" fmla="*/ 112059 h 3056964"/>
                          <a:gd name="connsiteX178" fmla="*/ 2357718 w 2525304"/>
                          <a:gd name="connsiteY178" fmla="*/ 116541 h 3056964"/>
                          <a:gd name="connsiteX179" fmla="*/ 2344270 w 2525304"/>
                          <a:gd name="connsiteY179" fmla="*/ 147917 h 3056964"/>
                          <a:gd name="connsiteX180" fmla="*/ 2353235 w 2525304"/>
                          <a:gd name="connsiteY180" fmla="*/ 188259 h 3056964"/>
                          <a:gd name="connsiteX181" fmla="*/ 2362200 w 2525304"/>
                          <a:gd name="connsiteY181" fmla="*/ 201706 h 3056964"/>
                          <a:gd name="connsiteX182" fmla="*/ 2344270 w 2525304"/>
                          <a:gd name="connsiteY182" fmla="*/ 273423 h 3056964"/>
                          <a:gd name="connsiteX183" fmla="*/ 2321859 w 2525304"/>
                          <a:gd name="connsiteY183" fmla="*/ 300317 h 3056964"/>
                          <a:gd name="connsiteX184" fmla="*/ 2308412 w 2525304"/>
                          <a:gd name="connsiteY184" fmla="*/ 322729 h 3056964"/>
                          <a:gd name="connsiteX185" fmla="*/ 2281518 w 2525304"/>
                          <a:gd name="connsiteY185" fmla="*/ 327212 h 3056964"/>
                          <a:gd name="connsiteX186" fmla="*/ 2259106 w 2525304"/>
                          <a:gd name="connsiteY186" fmla="*/ 322729 h 3056964"/>
                          <a:gd name="connsiteX187" fmla="*/ 2277035 w 2525304"/>
                          <a:gd name="connsiteY187" fmla="*/ 264459 h 3056964"/>
                          <a:gd name="connsiteX188" fmla="*/ 2290482 w 2525304"/>
                          <a:gd name="connsiteY188" fmla="*/ 228600 h 3056964"/>
                          <a:gd name="connsiteX189" fmla="*/ 2286000 w 2525304"/>
                          <a:gd name="connsiteY189" fmla="*/ 192741 h 3056964"/>
                          <a:gd name="connsiteX190" fmla="*/ 2245659 w 2525304"/>
                          <a:gd name="connsiteY190" fmla="*/ 134470 h 3056964"/>
                          <a:gd name="connsiteX191" fmla="*/ 2200835 w 2525304"/>
                          <a:gd name="connsiteY191" fmla="*/ 116541 h 3056964"/>
                          <a:gd name="connsiteX192" fmla="*/ 2169459 w 2525304"/>
                          <a:gd name="connsiteY192" fmla="*/ 112059 h 3056964"/>
                          <a:gd name="connsiteX193" fmla="*/ 2102223 w 2525304"/>
                          <a:gd name="connsiteY193" fmla="*/ 116541 h 3056964"/>
                          <a:gd name="connsiteX194" fmla="*/ 2084294 w 2525304"/>
                          <a:gd name="connsiteY194" fmla="*/ 125506 h 3056964"/>
                          <a:gd name="connsiteX195" fmla="*/ 2070847 w 2525304"/>
                          <a:gd name="connsiteY195" fmla="*/ 129988 h 3056964"/>
                          <a:gd name="connsiteX196" fmla="*/ 2061882 w 2525304"/>
                          <a:gd name="connsiteY196" fmla="*/ 147917 h 3056964"/>
                          <a:gd name="connsiteX197" fmla="*/ 2034988 w 2525304"/>
                          <a:gd name="connsiteY197" fmla="*/ 161364 h 3056964"/>
                          <a:gd name="connsiteX198" fmla="*/ 1783976 w 2525304"/>
                          <a:gd name="connsiteY198" fmla="*/ 165847 h 3056964"/>
                          <a:gd name="connsiteX199" fmla="*/ 1766047 w 2525304"/>
                          <a:gd name="connsiteY199" fmla="*/ 174812 h 3056964"/>
                          <a:gd name="connsiteX200" fmla="*/ 1703294 w 2525304"/>
                          <a:gd name="connsiteY200" fmla="*/ 192741 h 3056964"/>
                          <a:gd name="connsiteX201" fmla="*/ 1689847 w 2525304"/>
                          <a:gd name="connsiteY201" fmla="*/ 197223 h 3056964"/>
                          <a:gd name="connsiteX202" fmla="*/ 1676400 w 2525304"/>
                          <a:gd name="connsiteY202" fmla="*/ 206188 h 3056964"/>
                          <a:gd name="connsiteX203" fmla="*/ 1649506 w 2525304"/>
                          <a:gd name="connsiteY203" fmla="*/ 215153 h 3056964"/>
                          <a:gd name="connsiteX204" fmla="*/ 1636059 w 2525304"/>
                          <a:gd name="connsiteY204" fmla="*/ 224117 h 3056964"/>
                          <a:gd name="connsiteX205" fmla="*/ 1622612 w 2525304"/>
                          <a:gd name="connsiteY205" fmla="*/ 237564 h 3056964"/>
                          <a:gd name="connsiteX206" fmla="*/ 1609165 w 2525304"/>
                          <a:gd name="connsiteY206" fmla="*/ 242047 h 3056964"/>
                          <a:gd name="connsiteX207" fmla="*/ 1577788 w 2525304"/>
                          <a:gd name="connsiteY207" fmla="*/ 273423 h 3056964"/>
                          <a:gd name="connsiteX208" fmla="*/ 1568823 w 2525304"/>
                          <a:gd name="connsiteY208" fmla="*/ 286870 h 3056964"/>
                          <a:gd name="connsiteX209" fmla="*/ 1555376 w 2525304"/>
                          <a:gd name="connsiteY209" fmla="*/ 300317 h 3056964"/>
                          <a:gd name="connsiteX210" fmla="*/ 1524000 w 2525304"/>
                          <a:gd name="connsiteY210" fmla="*/ 340659 h 3056964"/>
                          <a:gd name="connsiteX211" fmla="*/ 1519518 w 2525304"/>
                          <a:gd name="connsiteY211" fmla="*/ 354106 h 3056964"/>
                          <a:gd name="connsiteX212" fmla="*/ 1528482 w 2525304"/>
                          <a:gd name="connsiteY212" fmla="*/ 394447 h 3056964"/>
                          <a:gd name="connsiteX213" fmla="*/ 1537447 w 2525304"/>
                          <a:gd name="connsiteY213" fmla="*/ 407894 h 3056964"/>
                          <a:gd name="connsiteX214" fmla="*/ 1555376 w 2525304"/>
                          <a:gd name="connsiteY214" fmla="*/ 430306 h 3056964"/>
                          <a:gd name="connsiteX215" fmla="*/ 1600200 w 2525304"/>
                          <a:gd name="connsiteY215" fmla="*/ 398929 h 3056964"/>
                          <a:gd name="connsiteX216" fmla="*/ 1631576 w 2525304"/>
                          <a:gd name="connsiteY216" fmla="*/ 376517 h 3056964"/>
                          <a:gd name="connsiteX217" fmla="*/ 1645023 w 2525304"/>
                          <a:gd name="connsiteY217" fmla="*/ 363070 h 3056964"/>
                          <a:gd name="connsiteX218" fmla="*/ 1685365 w 2525304"/>
                          <a:gd name="connsiteY218" fmla="*/ 331694 h 3056964"/>
                          <a:gd name="connsiteX219" fmla="*/ 1716741 w 2525304"/>
                          <a:gd name="connsiteY219" fmla="*/ 300317 h 3056964"/>
                          <a:gd name="connsiteX220" fmla="*/ 1748118 w 2525304"/>
                          <a:gd name="connsiteY220" fmla="*/ 282388 h 3056964"/>
                          <a:gd name="connsiteX221" fmla="*/ 1761565 w 2525304"/>
                          <a:gd name="connsiteY221" fmla="*/ 277906 h 3056964"/>
                          <a:gd name="connsiteX222" fmla="*/ 1779494 w 2525304"/>
                          <a:gd name="connsiteY222" fmla="*/ 268941 h 3056964"/>
                          <a:gd name="connsiteX223" fmla="*/ 1815353 w 2525304"/>
                          <a:gd name="connsiteY223" fmla="*/ 259976 h 3056964"/>
                          <a:gd name="connsiteX224" fmla="*/ 2030506 w 2525304"/>
                          <a:gd name="connsiteY224" fmla="*/ 264459 h 3056964"/>
                          <a:gd name="connsiteX225" fmla="*/ 2017059 w 2525304"/>
                          <a:gd name="connsiteY225" fmla="*/ 286870 h 3056964"/>
                          <a:gd name="connsiteX226" fmla="*/ 1981200 w 2525304"/>
                          <a:gd name="connsiteY226" fmla="*/ 322729 h 3056964"/>
                          <a:gd name="connsiteX227" fmla="*/ 1967753 w 2525304"/>
                          <a:gd name="connsiteY227" fmla="*/ 336176 h 3056964"/>
                          <a:gd name="connsiteX228" fmla="*/ 1936376 w 2525304"/>
                          <a:gd name="connsiteY228" fmla="*/ 376517 h 3056964"/>
                          <a:gd name="connsiteX229" fmla="*/ 1905000 w 2525304"/>
                          <a:gd name="connsiteY229" fmla="*/ 403412 h 3056964"/>
                          <a:gd name="connsiteX230" fmla="*/ 1860176 w 2525304"/>
                          <a:gd name="connsiteY230" fmla="*/ 421341 h 3056964"/>
                          <a:gd name="connsiteX231" fmla="*/ 1788459 w 2525304"/>
                          <a:gd name="connsiteY231" fmla="*/ 430306 h 3056964"/>
                          <a:gd name="connsiteX232" fmla="*/ 1846729 w 2525304"/>
                          <a:gd name="connsiteY232" fmla="*/ 488576 h 3056964"/>
                          <a:gd name="connsiteX233" fmla="*/ 1913965 w 2525304"/>
                          <a:gd name="connsiteY233" fmla="*/ 515470 h 3056964"/>
                          <a:gd name="connsiteX234" fmla="*/ 1922929 w 2525304"/>
                          <a:gd name="connsiteY234" fmla="*/ 528917 h 3056964"/>
                          <a:gd name="connsiteX235" fmla="*/ 1967753 w 2525304"/>
                          <a:gd name="connsiteY235" fmla="*/ 569259 h 3056964"/>
                          <a:gd name="connsiteX236" fmla="*/ 1981200 w 2525304"/>
                          <a:gd name="connsiteY236" fmla="*/ 582706 h 3056964"/>
                          <a:gd name="connsiteX237" fmla="*/ 1994647 w 2525304"/>
                          <a:gd name="connsiteY237" fmla="*/ 591670 h 3056964"/>
                          <a:gd name="connsiteX238" fmla="*/ 2021541 w 2525304"/>
                          <a:gd name="connsiteY238" fmla="*/ 614082 h 3056964"/>
                          <a:gd name="connsiteX239" fmla="*/ 2030506 w 2525304"/>
                          <a:gd name="connsiteY239" fmla="*/ 627529 h 3056964"/>
                          <a:gd name="connsiteX240" fmla="*/ 2057400 w 2525304"/>
                          <a:gd name="connsiteY240" fmla="*/ 654423 h 3056964"/>
                          <a:gd name="connsiteX241" fmla="*/ 2088776 w 2525304"/>
                          <a:gd name="connsiteY241" fmla="*/ 699247 h 3056964"/>
                          <a:gd name="connsiteX242" fmla="*/ 2115670 w 2525304"/>
                          <a:gd name="connsiteY242" fmla="*/ 744070 h 3056964"/>
                          <a:gd name="connsiteX243" fmla="*/ 2120153 w 2525304"/>
                          <a:gd name="connsiteY243" fmla="*/ 775447 h 3056964"/>
                          <a:gd name="connsiteX244" fmla="*/ 2138082 w 2525304"/>
                          <a:gd name="connsiteY244" fmla="*/ 829235 h 3056964"/>
                          <a:gd name="connsiteX245" fmla="*/ 2147047 w 2525304"/>
                          <a:gd name="connsiteY245" fmla="*/ 883023 h 3056964"/>
                          <a:gd name="connsiteX246" fmla="*/ 2151529 w 2525304"/>
                          <a:gd name="connsiteY246" fmla="*/ 896470 h 3056964"/>
                          <a:gd name="connsiteX247" fmla="*/ 2156012 w 2525304"/>
                          <a:gd name="connsiteY247" fmla="*/ 914400 h 3056964"/>
                          <a:gd name="connsiteX248" fmla="*/ 2173941 w 2525304"/>
                          <a:gd name="connsiteY248" fmla="*/ 981635 h 3056964"/>
                          <a:gd name="connsiteX249" fmla="*/ 2182906 w 2525304"/>
                          <a:gd name="connsiteY249" fmla="*/ 999564 h 3056964"/>
                          <a:gd name="connsiteX250" fmla="*/ 2187388 w 2525304"/>
                          <a:gd name="connsiteY250" fmla="*/ 1017494 h 3056964"/>
                          <a:gd name="connsiteX251" fmla="*/ 2214282 w 2525304"/>
                          <a:gd name="connsiteY251" fmla="*/ 1071282 h 3056964"/>
                          <a:gd name="connsiteX252" fmla="*/ 2218765 w 2525304"/>
                          <a:gd name="connsiteY252" fmla="*/ 1089212 h 3056964"/>
                          <a:gd name="connsiteX253" fmla="*/ 2223247 w 2525304"/>
                          <a:gd name="connsiteY253" fmla="*/ 1116106 h 3056964"/>
                          <a:gd name="connsiteX254" fmla="*/ 2236694 w 2525304"/>
                          <a:gd name="connsiteY254" fmla="*/ 1143000 h 3056964"/>
                          <a:gd name="connsiteX255" fmla="*/ 2241176 w 2525304"/>
                          <a:gd name="connsiteY255" fmla="*/ 1264023 h 3056964"/>
                          <a:gd name="connsiteX256" fmla="*/ 2245659 w 2525304"/>
                          <a:gd name="connsiteY256" fmla="*/ 1281953 h 3056964"/>
                          <a:gd name="connsiteX257" fmla="*/ 2236694 w 2525304"/>
                          <a:gd name="connsiteY257" fmla="*/ 1380564 h 3056964"/>
                          <a:gd name="connsiteX258" fmla="*/ 2227729 w 2525304"/>
                          <a:gd name="connsiteY258" fmla="*/ 1402976 h 3056964"/>
                          <a:gd name="connsiteX259" fmla="*/ 2223247 w 2525304"/>
                          <a:gd name="connsiteY259" fmla="*/ 1416423 h 3056964"/>
                          <a:gd name="connsiteX260" fmla="*/ 2200835 w 2525304"/>
                          <a:gd name="connsiteY260" fmla="*/ 1474694 h 3056964"/>
                          <a:gd name="connsiteX261" fmla="*/ 2191870 w 2525304"/>
                          <a:gd name="connsiteY261" fmla="*/ 1497106 h 3056964"/>
                          <a:gd name="connsiteX262" fmla="*/ 2187388 w 2525304"/>
                          <a:gd name="connsiteY262" fmla="*/ 1510553 h 3056964"/>
                          <a:gd name="connsiteX263" fmla="*/ 2169459 w 2525304"/>
                          <a:gd name="connsiteY263" fmla="*/ 1555376 h 3056964"/>
                          <a:gd name="connsiteX264" fmla="*/ 2164976 w 2525304"/>
                          <a:gd name="connsiteY264" fmla="*/ 1568823 h 3056964"/>
                          <a:gd name="connsiteX265" fmla="*/ 2156012 w 2525304"/>
                          <a:gd name="connsiteY265" fmla="*/ 1613647 h 3056964"/>
                          <a:gd name="connsiteX266" fmla="*/ 2173941 w 2525304"/>
                          <a:gd name="connsiteY266" fmla="*/ 1631576 h 3056964"/>
                          <a:gd name="connsiteX267" fmla="*/ 2196353 w 2525304"/>
                          <a:gd name="connsiteY267" fmla="*/ 1645023 h 3056964"/>
                          <a:gd name="connsiteX268" fmla="*/ 2241176 w 2525304"/>
                          <a:gd name="connsiteY268" fmla="*/ 1698812 h 3056964"/>
                          <a:gd name="connsiteX269" fmla="*/ 2263588 w 2525304"/>
                          <a:gd name="connsiteY269" fmla="*/ 1743635 h 3056964"/>
                          <a:gd name="connsiteX270" fmla="*/ 2286000 w 2525304"/>
                          <a:gd name="connsiteY270" fmla="*/ 1770529 h 3056964"/>
                          <a:gd name="connsiteX271" fmla="*/ 2299447 w 2525304"/>
                          <a:gd name="connsiteY271" fmla="*/ 1810870 h 3056964"/>
                          <a:gd name="connsiteX272" fmla="*/ 2321859 w 2525304"/>
                          <a:gd name="connsiteY272" fmla="*/ 1837764 h 3056964"/>
                          <a:gd name="connsiteX273" fmla="*/ 2344270 w 2525304"/>
                          <a:gd name="connsiteY273" fmla="*/ 1891553 h 3056964"/>
                          <a:gd name="connsiteX274" fmla="*/ 2348753 w 2525304"/>
                          <a:gd name="connsiteY274" fmla="*/ 1909482 h 3056964"/>
                          <a:gd name="connsiteX275" fmla="*/ 2366682 w 2525304"/>
                          <a:gd name="connsiteY275" fmla="*/ 1949823 h 3056964"/>
                          <a:gd name="connsiteX276" fmla="*/ 2375647 w 2525304"/>
                          <a:gd name="connsiteY276" fmla="*/ 1972235 h 3056964"/>
                          <a:gd name="connsiteX277" fmla="*/ 2380129 w 2525304"/>
                          <a:gd name="connsiteY277" fmla="*/ 1994647 h 3056964"/>
                          <a:gd name="connsiteX278" fmla="*/ 2389094 w 2525304"/>
                          <a:gd name="connsiteY278" fmla="*/ 2021541 h 3056964"/>
                          <a:gd name="connsiteX279" fmla="*/ 2393576 w 2525304"/>
                          <a:gd name="connsiteY279" fmla="*/ 2066364 h 3056964"/>
                          <a:gd name="connsiteX280" fmla="*/ 2398059 w 2525304"/>
                          <a:gd name="connsiteY280" fmla="*/ 2079812 h 3056964"/>
                          <a:gd name="connsiteX281" fmla="*/ 2402541 w 2525304"/>
                          <a:gd name="connsiteY281" fmla="*/ 2133600 h 3056964"/>
                          <a:gd name="connsiteX282" fmla="*/ 2407023 w 2525304"/>
                          <a:gd name="connsiteY282" fmla="*/ 2250141 h 3056964"/>
                          <a:gd name="connsiteX283" fmla="*/ 2389094 w 2525304"/>
                          <a:gd name="connsiteY283" fmla="*/ 2523564 h 3056964"/>
                          <a:gd name="connsiteX284" fmla="*/ 2380129 w 2525304"/>
                          <a:gd name="connsiteY284" fmla="*/ 2545976 h 3056964"/>
                          <a:gd name="connsiteX285" fmla="*/ 2357718 w 2525304"/>
                          <a:gd name="connsiteY285" fmla="*/ 2599764 h 3056964"/>
                          <a:gd name="connsiteX286" fmla="*/ 2348753 w 2525304"/>
                          <a:gd name="connsiteY286" fmla="*/ 2622176 h 3056964"/>
                          <a:gd name="connsiteX287" fmla="*/ 2339788 w 2525304"/>
                          <a:gd name="connsiteY287" fmla="*/ 2658035 h 3056964"/>
                          <a:gd name="connsiteX288" fmla="*/ 2326341 w 2525304"/>
                          <a:gd name="connsiteY288" fmla="*/ 2680447 h 3056964"/>
                          <a:gd name="connsiteX289" fmla="*/ 2317376 w 2525304"/>
                          <a:gd name="connsiteY289" fmla="*/ 2711823 h 3056964"/>
                          <a:gd name="connsiteX290" fmla="*/ 2303929 w 2525304"/>
                          <a:gd name="connsiteY290" fmla="*/ 2734235 h 3056964"/>
                          <a:gd name="connsiteX291" fmla="*/ 2290482 w 2525304"/>
                          <a:gd name="connsiteY291" fmla="*/ 2765612 h 3056964"/>
                          <a:gd name="connsiteX292" fmla="*/ 2272553 w 2525304"/>
                          <a:gd name="connsiteY292" fmla="*/ 2770094 h 3056964"/>
                          <a:gd name="connsiteX293" fmla="*/ 2259106 w 2525304"/>
                          <a:gd name="connsiteY293" fmla="*/ 2774576 h 3056964"/>
                          <a:gd name="connsiteX294" fmla="*/ 2241176 w 2525304"/>
                          <a:gd name="connsiteY294" fmla="*/ 2779059 h 3056964"/>
                          <a:gd name="connsiteX295" fmla="*/ 2209800 w 2525304"/>
                          <a:gd name="connsiteY295" fmla="*/ 2788023 h 3056964"/>
                          <a:gd name="connsiteX296" fmla="*/ 2205318 w 2525304"/>
                          <a:gd name="connsiteY296" fmla="*/ 2725270 h 3056964"/>
                          <a:gd name="connsiteX297" fmla="*/ 2218765 w 2525304"/>
                          <a:gd name="connsiteY297" fmla="*/ 2707341 h 3056964"/>
                          <a:gd name="connsiteX298" fmla="*/ 2245659 w 2525304"/>
                          <a:gd name="connsiteY298" fmla="*/ 2658035 h 3056964"/>
                          <a:gd name="connsiteX299" fmla="*/ 2268070 w 2525304"/>
                          <a:gd name="connsiteY299" fmla="*/ 2631141 h 3056964"/>
                          <a:gd name="connsiteX300" fmla="*/ 2268070 w 2525304"/>
                          <a:gd name="connsiteY300" fmla="*/ 2254623 h 3056964"/>
                          <a:gd name="connsiteX301" fmla="*/ 2259106 w 2525304"/>
                          <a:gd name="connsiteY301" fmla="*/ 2218764 h 3056964"/>
                          <a:gd name="connsiteX302" fmla="*/ 2250141 w 2525304"/>
                          <a:gd name="connsiteY302" fmla="*/ 2178423 h 3056964"/>
                          <a:gd name="connsiteX303" fmla="*/ 2245659 w 2525304"/>
                          <a:gd name="connsiteY303" fmla="*/ 2160494 h 3056964"/>
                          <a:gd name="connsiteX304" fmla="*/ 2205318 w 2525304"/>
                          <a:gd name="connsiteY304" fmla="*/ 2093259 h 3056964"/>
                          <a:gd name="connsiteX305" fmla="*/ 2142565 w 2525304"/>
                          <a:gd name="connsiteY305" fmla="*/ 1981200 h 3056964"/>
                          <a:gd name="connsiteX306" fmla="*/ 2075329 w 2525304"/>
                          <a:gd name="connsiteY306" fmla="*/ 1878106 h 3056964"/>
                          <a:gd name="connsiteX307" fmla="*/ 2057400 w 2525304"/>
                          <a:gd name="connsiteY307" fmla="*/ 1837764 h 3056964"/>
                          <a:gd name="connsiteX308" fmla="*/ 2048435 w 2525304"/>
                          <a:gd name="connsiteY308" fmla="*/ 1792941 h 3056964"/>
                          <a:gd name="connsiteX309" fmla="*/ 2034988 w 2525304"/>
                          <a:gd name="connsiteY309" fmla="*/ 1689847 h 3056964"/>
                          <a:gd name="connsiteX310" fmla="*/ 2026023 w 2525304"/>
                          <a:gd name="connsiteY310" fmla="*/ 1712259 h 3056964"/>
                          <a:gd name="connsiteX311" fmla="*/ 2021541 w 2525304"/>
                          <a:gd name="connsiteY311" fmla="*/ 1725706 h 3056964"/>
                          <a:gd name="connsiteX312" fmla="*/ 1999129 w 2525304"/>
                          <a:gd name="connsiteY312" fmla="*/ 1739153 h 3056964"/>
                          <a:gd name="connsiteX313" fmla="*/ 1990165 w 2525304"/>
                          <a:gd name="connsiteY313" fmla="*/ 1757082 h 3056964"/>
                          <a:gd name="connsiteX314" fmla="*/ 1967753 w 2525304"/>
                          <a:gd name="connsiteY314" fmla="*/ 1792941 h 3056964"/>
                          <a:gd name="connsiteX315" fmla="*/ 1981200 w 2525304"/>
                          <a:gd name="connsiteY315" fmla="*/ 1909482 h 3056964"/>
                          <a:gd name="connsiteX316" fmla="*/ 1994647 w 2525304"/>
                          <a:gd name="connsiteY316" fmla="*/ 1940859 h 3056964"/>
                          <a:gd name="connsiteX317" fmla="*/ 2003612 w 2525304"/>
                          <a:gd name="connsiteY317" fmla="*/ 1958788 h 3056964"/>
                          <a:gd name="connsiteX318" fmla="*/ 2026023 w 2525304"/>
                          <a:gd name="connsiteY318" fmla="*/ 1990164 h 3056964"/>
                          <a:gd name="connsiteX319" fmla="*/ 2043953 w 2525304"/>
                          <a:gd name="connsiteY319" fmla="*/ 2034988 h 3056964"/>
                          <a:gd name="connsiteX320" fmla="*/ 2061882 w 2525304"/>
                          <a:gd name="connsiteY320" fmla="*/ 2057400 h 3056964"/>
                          <a:gd name="connsiteX321" fmla="*/ 2088776 w 2525304"/>
                          <a:gd name="connsiteY321" fmla="*/ 2120153 h 3056964"/>
                          <a:gd name="connsiteX322" fmla="*/ 2102223 w 2525304"/>
                          <a:gd name="connsiteY322" fmla="*/ 2151529 h 3056964"/>
                          <a:gd name="connsiteX323" fmla="*/ 2106706 w 2525304"/>
                          <a:gd name="connsiteY323" fmla="*/ 2182906 h 3056964"/>
                          <a:gd name="connsiteX324" fmla="*/ 2124635 w 2525304"/>
                          <a:gd name="connsiteY324" fmla="*/ 2245659 h 3056964"/>
                          <a:gd name="connsiteX325" fmla="*/ 2138082 w 2525304"/>
                          <a:gd name="connsiteY325" fmla="*/ 2335306 h 3056964"/>
                          <a:gd name="connsiteX326" fmla="*/ 2147047 w 2525304"/>
                          <a:gd name="connsiteY326" fmla="*/ 2371164 h 3056964"/>
                          <a:gd name="connsiteX327" fmla="*/ 2151529 w 2525304"/>
                          <a:gd name="connsiteY327" fmla="*/ 2402541 h 3056964"/>
                          <a:gd name="connsiteX328" fmla="*/ 2160494 w 2525304"/>
                          <a:gd name="connsiteY328" fmla="*/ 2456329 h 3056964"/>
                          <a:gd name="connsiteX329" fmla="*/ 2156012 w 2525304"/>
                          <a:gd name="connsiteY329" fmla="*/ 2649070 h 3056964"/>
                          <a:gd name="connsiteX330" fmla="*/ 2138082 w 2525304"/>
                          <a:gd name="connsiteY330" fmla="*/ 2729753 h 3056964"/>
                          <a:gd name="connsiteX331" fmla="*/ 2133600 w 2525304"/>
                          <a:gd name="connsiteY331" fmla="*/ 2747682 h 3056964"/>
                          <a:gd name="connsiteX332" fmla="*/ 2120153 w 2525304"/>
                          <a:gd name="connsiteY332" fmla="*/ 2765612 h 3056964"/>
                          <a:gd name="connsiteX333" fmla="*/ 2111188 w 2525304"/>
                          <a:gd name="connsiteY333" fmla="*/ 2792506 h 3056964"/>
                          <a:gd name="connsiteX334" fmla="*/ 2088776 w 2525304"/>
                          <a:gd name="connsiteY334" fmla="*/ 2823882 h 3056964"/>
                          <a:gd name="connsiteX335" fmla="*/ 2075329 w 2525304"/>
                          <a:gd name="connsiteY335" fmla="*/ 2850776 h 3056964"/>
                          <a:gd name="connsiteX336" fmla="*/ 2061882 w 2525304"/>
                          <a:gd name="connsiteY336" fmla="*/ 2855259 h 3056964"/>
                          <a:gd name="connsiteX337" fmla="*/ 2021541 w 2525304"/>
                          <a:gd name="connsiteY337" fmla="*/ 2850776 h 3056964"/>
                          <a:gd name="connsiteX338" fmla="*/ 2012576 w 2525304"/>
                          <a:gd name="connsiteY338" fmla="*/ 2805953 h 3056964"/>
                          <a:gd name="connsiteX339" fmla="*/ 2048435 w 2525304"/>
                          <a:gd name="connsiteY339" fmla="*/ 2707341 h 3056964"/>
                          <a:gd name="connsiteX340" fmla="*/ 2048435 w 2525304"/>
                          <a:gd name="connsiteY340" fmla="*/ 2707341 h 3056964"/>
                          <a:gd name="connsiteX341" fmla="*/ 2061882 w 2525304"/>
                          <a:gd name="connsiteY341" fmla="*/ 2653553 h 3056964"/>
                          <a:gd name="connsiteX342" fmla="*/ 2070847 w 2525304"/>
                          <a:gd name="connsiteY342" fmla="*/ 2568388 h 3056964"/>
                          <a:gd name="connsiteX343" fmla="*/ 2066365 w 2525304"/>
                          <a:gd name="connsiteY343" fmla="*/ 2411506 h 3056964"/>
                          <a:gd name="connsiteX344" fmla="*/ 2043953 w 2525304"/>
                          <a:gd name="connsiteY344" fmla="*/ 2335306 h 3056964"/>
                          <a:gd name="connsiteX345" fmla="*/ 2030506 w 2525304"/>
                          <a:gd name="connsiteY345" fmla="*/ 2308412 h 3056964"/>
                          <a:gd name="connsiteX346" fmla="*/ 2017059 w 2525304"/>
                          <a:gd name="connsiteY346" fmla="*/ 2268070 h 3056964"/>
                          <a:gd name="connsiteX347" fmla="*/ 1981200 w 2525304"/>
                          <a:gd name="connsiteY347" fmla="*/ 2200835 h 3056964"/>
                          <a:gd name="connsiteX348" fmla="*/ 1972235 w 2525304"/>
                          <a:gd name="connsiteY348" fmla="*/ 2187388 h 3056964"/>
                          <a:gd name="connsiteX349" fmla="*/ 1958788 w 2525304"/>
                          <a:gd name="connsiteY349" fmla="*/ 2164976 h 3056964"/>
                          <a:gd name="connsiteX350" fmla="*/ 1905000 w 2525304"/>
                          <a:gd name="connsiteY350" fmla="*/ 2084294 h 3056964"/>
                          <a:gd name="connsiteX351" fmla="*/ 1882588 w 2525304"/>
                          <a:gd name="connsiteY351" fmla="*/ 2043953 h 3056964"/>
                          <a:gd name="connsiteX352" fmla="*/ 1869141 w 2525304"/>
                          <a:gd name="connsiteY352" fmla="*/ 2026023 h 3056964"/>
                          <a:gd name="connsiteX353" fmla="*/ 1806388 w 2525304"/>
                          <a:gd name="connsiteY353" fmla="*/ 1999129 h 3056964"/>
                          <a:gd name="connsiteX354" fmla="*/ 1779494 w 2525304"/>
                          <a:gd name="connsiteY354" fmla="*/ 1990164 h 3056964"/>
                          <a:gd name="connsiteX355" fmla="*/ 1752600 w 2525304"/>
                          <a:gd name="connsiteY355" fmla="*/ 1985682 h 3056964"/>
                          <a:gd name="connsiteX356" fmla="*/ 1680882 w 2525304"/>
                          <a:gd name="connsiteY356" fmla="*/ 1963270 h 3056964"/>
                          <a:gd name="connsiteX357" fmla="*/ 1662953 w 2525304"/>
                          <a:gd name="connsiteY357" fmla="*/ 1958788 h 3056964"/>
                          <a:gd name="connsiteX358" fmla="*/ 1640541 w 2525304"/>
                          <a:gd name="connsiteY358" fmla="*/ 1945341 h 3056964"/>
                          <a:gd name="connsiteX359" fmla="*/ 1604682 w 2525304"/>
                          <a:gd name="connsiteY359" fmla="*/ 1958788 h 3056964"/>
                          <a:gd name="connsiteX360" fmla="*/ 1537447 w 2525304"/>
                          <a:gd name="connsiteY360" fmla="*/ 1990164 h 3056964"/>
                          <a:gd name="connsiteX361" fmla="*/ 1510553 w 2525304"/>
                          <a:gd name="connsiteY361" fmla="*/ 1994647 h 3056964"/>
                          <a:gd name="connsiteX362" fmla="*/ 1488141 w 2525304"/>
                          <a:gd name="connsiteY362" fmla="*/ 1999129 h 3056964"/>
                          <a:gd name="connsiteX363" fmla="*/ 1443318 w 2525304"/>
                          <a:gd name="connsiteY363" fmla="*/ 2008094 h 3056964"/>
                          <a:gd name="connsiteX364" fmla="*/ 1367118 w 2525304"/>
                          <a:gd name="connsiteY364" fmla="*/ 1990164 h 3056964"/>
                          <a:gd name="connsiteX365" fmla="*/ 1317812 w 2525304"/>
                          <a:gd name="connsiteY365" fmla="*/ 1972235 h 3056964"/>
                          <a:gd name="connsiteX366" fmla="*/ 1066800 w 2525304"/>
                          <a:gd name="connsiteY366" fmla="*/ 1958788 h 3056964"/>
                          <a:gd name="connsiteX367" fmla="*/ 1030941 w 2525304"/>
                          <a:gd name="connsiteY367" fmla="*/ 1949823 h 3056964"/>
                          <a:gd name="connsiteX368" fmla="*/ 986118 w 2525304"/>
                          <a:gd name="connsiteY368" fmla="*/ 1927412 h 3056964"/>
                          <a:gd name="connsiteX369" fmla="*/ 968188 w 2525304"/>
                          <a:gd name="connsiteY369" fmla="*/ 1918447 h 3056964"/>
                          <a:gd name="connsiteX370" fmla="*/ 936812 w 2525304"/>
                          <a:gd name="connsiteY370" fmla="*/ 1900517 h 3056964"/>
                          <a:gd name="connsiteX371" fmla="*/ 905435 w 2525304"/>
                          <a:gd name="connsiteY371" fmla="*/ 1882588 h 3056964"/>
                          <a:gd name="connsiteX372" fmla="*/ 869576 w 2525304"/>
                          <a:gd name="connsiteY372" fmla="*/ 1896035 h 3056964"/>
                          <a:gd name="connsiteX373" fmla="*/ 856129 w 2525304"/>
                          <a:gd name="connsiteY373" fmla="*/ 1913964 h 3056964"/>
                          <a:gd name="connsiteX374" fmla="*/ 815788 w 2525304"/>
                          <a:gd name="connsiteY374" fmla="*/ 1954306 h 3056964"/>
                          <a:gd name="connsiteX375" fmla="*/ 788894 w 2525304"/>
                          <a:gd name="connsiteY375" fmla="*/ 1976717 h 3056964"/>
                          <a:gd name="connsiteX376" fmla="*/ 762000 w 2525304"/>
                          <a:gd name="connsiteY376" fmla="*/ 1999129 h 3056964"/>
                          <a:gd name="connsiteX377" fmla="*/ 753035 w 2525304"/>
                          <a:gd name="connsiteY377" fmla="*/ 2012576 h 3056964"/>
                          <a:gd name="connsiteX378" fmla="*/ 735106 w 2525304"/>
                          <a:gd name="connsiteY378" fmla="*/ 2026023 h 3056964"/>
                          <a:gd name="connsiteX379" fmla="*/ 712694 w 2525304"/>
                          <a:gd name="connsiteY379" fmla="*/ 2048435 h 3056964"/>
                          <a:gd name="connsiteX380" fmla="*/ 694765 w 2525304"/>
                          <a:gd name="connsiteY380" fmla="*/ 2061882 h 3056964"/>
                          <a:gd name="connsiteX381" fmla="*/ 681318 w 2525304"/>
                          <a:gd name="connsiteY381" fmla="*/ 2079812 h 3056964"/>
                          <a:gd name="connsiteX382" fmla="*/ 667870 w 2525304"/>
                          <a:gd name="connsiteY382" fmla="*/ 2088776 h 3056964"/>
                          <a:gd name="connsiteX383" fmla="*/ 623047 w 2525304"/>
                          <a:gd name="connsiteY383" fmla="*/ 2129117 h 3056964"/>
                          <a:gd name="connsiteX384" fmla="*/ 600635 w 2525304"/>
                          <a:gd name="connsiteY384" fmla="*/ 2160494 h 3056964"/>
                          <a:gd name="connsiteX385" fmla="*/ 587188 w 2525304"/>
                          <a:gd name="connsiteY385" fmla="*/ 2200835 h 3056964"/>
                          <a:gd name="connsiteX386" fmla="*/ 582706 w 2525304"/>
                          <a:gd name="connsiteY386" fmla="*/ 2232212 h 3056964"/>
                          <a:gd name="connsiteX387" fmla="*/ 596153 w 2525304"/>
                          <a:gd name="connsiteY387" fmla="*/ 2321859 h 3056964"/>
                          <a:gd name="connsiteX388" fmla="*/ 600635 w 2525304"/>
                          <a:gd name="connsiteY388" fmla="*/ 2339788 h 3056964"/>
                          <a:gd name="connsiteX389" fmla="*/ 609600 w 2525304"/>
                          <a:gd name="connsiteY389" fmla="*/ 2357717 h 3056964"/>
                          <a:gd name="connsiteX390" fmla="*/ 614082 w 2525304"/>
                          <a:gd name="connsiteY390" fmla="*/ 2375647 h 3056964"/>
                          <a:gd name="connsiteX391" fmla="*/ 623047 w 2525304"/>
                          <a:gd name="connsiteY391" fmla="*/ 2398059 h 3056964"/>
                          <a:gd name="connsiteX392" fmla="*/ 627529 w 2525304"/>
                          <a:gd name="connsiteY392" fmla="*/ 2420470 h 3056964"/>
                          <a:gd name="connsiteX393" fmla="*/ 640976 w 2525304"/>
                          <a:gd name="connsiteY393" fmla="*/ 2451847 h 3056964"/>
                          <a:gd name="connsiteX394" fmla="*/ 645459 w 2525304"/>
                          <a:gd name="connsiteY394" fmla="*/ 2465294 h 3056964"/>
                          <a:gd name="connsiteX395" fmla="*/ 658906 w 2525304"/>
                          <a:gd name="connsiteY395" fmla="*/ 2487706 h 3056964"/>
                          <a:gd name="connsiteX396" fmla="*/ 676835 w 2525304"/>
                          <a:gd name="connsiteY396" fmla="*/ 2550459 h 3056964"/>
                          <a:gd name="connsiteX397" fmla="*/ 690282 w 2525304"/>
                          <a:gd name="connsiteY397" fmla="*/ 2581835 h 3056964"/>
                          <a:gd name="connsiteX398" fmla="*/ 699247 w 2525304"/>
                          <a:gd name="connsiteY398" fmla="*/ 2626659 h 3056964"/>
                          <a:gd name="connsiteX399" fmla="*/ 703729 w 2525304"/>
                          <a:gd name="connsiteY399" fmla="*/ 2653553 h 3056964"/>
                          <a:gd name="connsiteX400" fmla="*/ 717176 w 2525304"/>
                          <a:gd name="connsiteY400" fmla="*/ 2680447 h 3056964"/>
                          <a:gd name="connsiteX401" fmla="*/ 735106 w 2525304"/>
                          <a:gd name="connsiteY401" fmla="*/ 2738717 h 3056964"/>
                          <a:gd name="connsiteX402" fmla="*/ 739588 w 2525304"/>
                          <a:gd name="connsiteY402" fmla="*/ 2765612 h 3056964"/>
                          <a:gd name="connsiteX403" fmla="*/ 762000 w 2525304"/>
                          <a:gd name="connsiteY403" fmla="*/ 2828364 h 3056964"/>
                          <a:gd name="connsiteX404" fmla="*/ 766482 w 2525304"/>
                          <a:gd name="connsiteY404" fmla="*/ 2918012 h 3056964"/>
                          <a:gd name="connsiteX405" fmla="*/ 770965 w 2525304"/>
                          <a:gd name="connsiteY405" fmla="*/ 2940423 h 3056964"/>
                          <a:gd name="connsiteX406" fmla="*/ 775447 w 2525304"/>
                          <a:gd name="connsiteY406" fmla="*/ 2971800 h 3056964"/>
                          <a:gd name="connsiteX407" fmla="*/ 748553 w 2525304"/>
                          <a:gd name="connsiteY407" fmla="*/ 3021106 h 3056964"/>
                          <a:gd name="connsiteX408" fmla="*/ 721659 w 2525304"/>
                          <a:gd name="connsiteY408" fmla="*/ 3030070 h 3056964"/>
                          <a:gd name="connsiteX409" fmla="*/ 708212 w 2525304"/>
                          <a:gd name="connsiteY409" fmla="*/ 3034553 h 3056964"/>
                          <a:gd name="connsiteX410" fmla="*/ 623047 w 2525304"/>
                          <a:gd name="connsiteY410" fmla="*/ 3016623 h 3056964"/>
                          <a:gd name="connsiteX411" fmla="*/ 609600 w 2525304"/>
                          <a:gd name="connsiteY411" fmla="*/ 2994212 h 3056964"/>
                          <a:gd name="connsiteX412" fmla="*/ 591670 w 2525304"/>
                          <a:gd name="connsiteY412" fmla="*/ 2953870 h 3056964"/>
                          <a:gd name="connsiteX413" fmla="*/ 560294 w 2525304"/>
                          <a:gd name="connsiteY413" fmla="*/ 2895600 h 3056964"/>
                          <a:gd name="connsiteX414" fmla="*/ 551329 w 2525304"/>
                          <a:gd name="connsiteY414" fmla="*/ 2882153 h 3056964"/>
                          <a:gd name="connsiteX415" fmla="*/ 528918 w 2525304"/>
                          <a:gd name="connsiteY415" fmla="*/ 2859741 h 3056964"/>
                          <a:gd name="connsiteX416" fmla="*/ 519953 w 2525304"/>
                          <a:gd name="connsiteY416" fmla="*/ 2814917 h 3056964"/>
                          <a:gd name="connsiteX417" fmla="*/ 524435 w 2525304"/>
                          <a:gd name="connsiteY417" fmla="*/ 2788023 h 3056964"/>
                          <a:gd name="connsiteX418" fmla="*/ 528918 w 2525304"/>
                          <a:gd name="connsiteY418" fmla="*/ 2774576 h 3056964"/>
                          <a:gd name="connsiteX419" fmla="*/ 542365 w 2525304"/>
                          <a:gd name="connsiteY419" fmla="*/ 2738717 h 3056964"/>
                          <a:gd name="connsiteX420" fmla="*/ 484094 w 2525304"/>
                          <a:gd name="connsiteY420" fmla="*/ 2572870 h 3056964"/>
                          <a:gd name="connsiteX421" fmla="*/ 443753 w 2525304"/>
                          <a:gd name="connsiteY421" fmla="*/ 2465294 h 3056964"/>
                          <a:gd name="connsiteX422" fmla="*/ 439270 w 2525304"/>
                          <a:gd name="connsiteY422" fmla="*/ 2438400 h 3056964"/>
                          <a:gd name="connsiteX423" fmla="*/ 430306 w 2525304"/>
                          <a:gd name="connsiteY423" fmla="*/ 2402541 h 3056964"/>
                          <a:gd name="connsiteX424" fmla="*/ 425823 w 2525304"/>
                          <a:gd name="connsiteY424" fmla="*/ 2366682 h 3056964"/>
                          <a:gd name="connsiteX425" fmla="*/ 398929 w 2525304"/>
                          <a:gd name="connsiteY425" fmla="*/ 2286000 h 3056964"/>
                          <a:gd name="connsiteX426" fmla="*/ 385482 w 2525304"/>
                          <a:gd name="connsiteY426" fmla="*/ 2254623 h 3056964"/>
                          <a:gd name="connsiteX427" fmla="*/ 381000 w 2525304"/>
                          <a:gd name="connsiteY427" fmla="*/ 2236694 h 3056964"/>
                          <a:gd name="connsiteX428" fmla="*/ 372035 w 2525304"/>
                          <a:gd name="connsiteY428" fmla="*/ 2169459 h 3056964"/>
                          <a:gd name="connsiteX429" fmla="*/ 367553 w 2525304"/>
                          <a:gd name="connsiteY429" fmla="*/ 2156012 h 3056964"/>
                          <a:gd name="connsiteX430" fmla="*/ 407894 w 2525304"/>
                          <a:gd name="connsiteY430" fmla="*/ 2138082 h 3056964"/>
                          <a:gd name="connsiteX431" fmla="*/ 515470 w 2525304"/>
                          <a:gd name="connsiteY431" fmla="*/ 2093259 h 3056964"/>
                          <a:gd name="connsiteX432" fmla="*/ 578223 w 2525304"/>
                          <a:gd name="connsiteY432" fmla="*/ 2039470 h 3056964"/>
                          <a:gd name="connsiteX433" fmla="*/ 587188 w 2525304"/>
                          <a:gd name="connsiteY433" fmla="*/ 2017059 h 3056964"/>
                          <a:gd name="connsiteX434" fmla="*/ 614082 w 2525304"/>
                          <a:gd name="connsiteY434" fmla="*/ 1940859 h 3056964"/>
                          <a:gd name="connsiteX435" fmla="*/ 649941 w 2525304"/>
                          <a:gd name="connsiteY435" fmla="*/ 1887070 h 3056964"/>
                          <a:gd name="connsiteX436" fmla="*/ 690282 w 2525304"/>
                          <a:gd name="connsiteY436" fmla="*/ 1860176 h 3056964"/>
                          <a:gd name="connsiteX437" fmla="*/ 703729 w 2525304"/>
                          <a:gd name="connsiteY437" fmla="*/ 1851212 h 3056964"/>
                          <a:gd name="connsiteX438" fmla="*/ 739588 w 2525304"/>
                          <a:gd name="connsiteY438" fmla="*/ 1833282 h 3056964"/>
                          <a:gd name="connsiteX439" fmla="*/ 708212 w 2525304"/>
                          <a:gd name="connsiteY439" fmla="*/ 1873623 h 3056964"/>
                          <a:gd name="connsiteX440" fmla="*/ 654423 w 2525304"/>
                          <a:gd name="connsiteY440" fmla="*/ 1927412 h 3056964"/>
                          <a:gd name="connsiteX441" fmla="*/ 636494 w 2525304"/>
                          <a:gd name="connsiteY441" fmla="*/ 1945341 h 3056964"/>
                          <a:gd name="connsiteX442" fmla="*/ 614082 w 2525304"/>
                          <a:gd name="connsiteY442" fmla="*/ 1972235 h 3056964"/>
                          <a:gd name="connsiteX443" fmla="*/ 605118 w 2525304"/>
                          <a:gd name="connsiteY443" fmla="*/ 1985682 h 3056964"/>
                          <a:gd name="connsiteX444" fmla="*/ 560294 w 2525304"/>
                          <a:gd name="connsiteY444" fmla="*/ 2021541 h 3056964"/>
                          <a:gd name="connsiteX445" fmla="*/ 524435 w 2525304"/>
                          <a:gd name="connsiteY445" fmla="*/ 2034988 h 3056964"/>
                          <a:gd name="connsiteX446" fmla="*/ 502023 w 2525304"/>
                          <a:gd name="connsiteY446" fmla="*/ 2048435 h 3056964"/>
                          <a:gd name="connsiteX447" fmla="*/ 461682 w 2525304"/>
                          <a:gd name="connsiteY447" fmla="*/ 2075329 h 3056964"/>
                          <a:gd name="connsiteX448" fmla="*/ 448235 w 2525304"/>
                          <a:gd name="connsiteY448" fmla="*/ 2084294 h 3056964"/>
                          <a:gd name="connsiteX449" fmla="*/ 430306 w 2525304"/>
                          <a:gd name="connsiteY449" fmla="*/ 2093259 h 3056964"/>
                          <a:gd name="connsiteX450" fmla="*/ 412376 w 2525304"/>
                          <a:gd name="connsiteY450" fmla="*/ 2106706 h 3056964"/>
                          <a:gd name="connsiteX451" fmla="*/ 389965 w 2525304"/>
                          <a:gd name="connsiteY451" fmla="*/ 2115670 h 3056964"/>
                          <a:gd name="connsiteX452" fmla="*/ 372035 w 2525304"/>
                          <a:gd name="connsiteY452" fmla="*/ 2129117 h 3056964"/>
                          <a:gd name="connsiteX453" fmla="*/ 318247 w 2525304"/>
                          <a:gd name="connsiteY453" fmla="*/ 2160494 h 3056964"/>
                          <a:gd name="connsiteX454" fmla="*/ 304800 w 2525304"/>
                          <a:gd name="connsiteY454" fmla="*/ 2178423 h 3056964"/>
                          <a:gd name="connsiteX455" fmla="*/ 282388 w 2525304"/>
                          <a:gd name="connsiteY455" fmla="*/ 2205317 h 3056964"/>
                          <a:gd name="connsiteX456" fmla="*/ 295835 w 2525304"/>
                          <a:gd name="connsiteY456" fmla="*/ 2501153 h 3056964"/>
                          <a:gd name="connsiteX457" fmla="*/ 300318 w 2525304"/>
                          <a:gd name="connsiteY457" fmla="*/ 2523564 h 3056964"/>
                          <a:gd name="connsiteX458" fmla="*/ 304800 w 2525304"/>
                          <a:gd name="connsiteY458" fmla="*/ 2554941 h 3056964"/>
                          <a:gd name="connsiteX459" fmla="*/ 309282 w 2525304"/>
                          <a:gd name="connsiteY459" fmla="*/ 2613212 h 3056964"/>
                          <a:gd name="connsiteX460" fmla="*/ 322729 w 2525304"/>
                          <a:gd name="connsiteY460" fmla="*/ 2671482 h 3056964"/>
                          <a:gd name="connsiteX461" fmla="*/ 327212 w 2525304"/>
                          <a:gd name="connsiteY461" fmla="*/ 2698376 h 3056964"/>
                          <a:gd name="connsiteX462" fmla="*/ 331694 w 2525304"/>
                          <a:gd name="connsiteY462" fmla="*/ 2729753 h 3056964"/>
                          <a:gd name="connsiteX463" fmla="*/ 345141 w 2525304"/>
                          <a:gd name="connsiteY463" fmla="*/ 2756647 h 3056964"/>
                          <a:gd name="connsiteX464" fmla="*/ 367553 w 2525304"/>
                          <a:gd name="connsiteY464" fmla="*/ 2810435 h 3056964"/>
                          <a:gd name="connsiteX465" fmla="*/ 381000 w 2525304"/>
                          <a:gd name="connsiteY465" fmla="*/ 2868706 h 3056964"/>
                          <a:gd name="connsiteX466" fmla="*/ 389965 w 2525304"/>
                          <a:gd name="connsiteY466" fmla="*/ 2882153 h 3056964"/>
                          <a:gd name="connsiteX467" fmla="*/ 394447 w 2525304"/>
                          <a:gd name="connsiteY467" fmla="*/ 2900082 h 3056964"/>
                          <a:gd name="connsiteX468" fmla="*/ 412376 w 2525304"/>
                          <a:gd name="connsiteY468" fmla="*/ 2931459 h 3056964"/>
                          <a:gd name="connsiteX469" fmla="*/ 416859 w 2525304"/>
                          <a:gd name="connsiteY469" fmla="*/ 2944906 h 3056964"/>
                          <a:gd name="connsiteX470" fmla="*/ 425823 w 2525304"/>
                          <a:gd name="connsiteY470" fmla="*/ 2958353 h 3056964"/>
                          <a:gd name="connsiteX471" fmla="*/ 439270 w 2525304"/>
                          <a:gd name="connsiteY471" fmla="*/ 2989729 h 3056964"/>
                          <a:gd name="connsiteX472" fmla="*/ 439270 w 2525304"/>
                          <a:gd name="connsiteY472" fmla="*/ 3039035 h 3056964"/>
                          <a:gd name="connsiteX473" fmla="*/ 430306 w 2525304"/>
                          <a:gd name="connsiteY473" fmla="*/ 3052482 h 3056964"/>
                          <a:gd name="connsiteX474" fmla="*/ 412376 w 2525304"/>
                          <a:gd name="connsiteY474" fmla="*/ 3056964 h 3056964"/>
                          <a:gd name="connsiteX475" fmla="*/ 295835 w 2525304"/>
                          <a:gd name="connsiteY475" fmla="*/ 3043517 h 3056964"/>
                          <a:gd name="connsiteX476" fmla="*/ 264459 w 2525304"/>
                          <a:gd name="connsiteY476" fmla="*/ 2962835 h 3056964"/>
                          <a:gd name="connsiteX477" fmla="*/ 259976 w 2525304"/>
                          <a:gd name="connsiteY477" fmla="*/ 2926976 h 3056964"/>
                          <a:gd name="connsiteX478" fmla="*/ 246529 w 2525304"/>
                          <a:gd name="connsiteY478" fmla="*/ 2864223 h 3056964"/>
                          <a:gd name="connsiteX479" fmla="*/ 237565 w 2525304"/>
                          <a:gd name="connsiteY479" fmla="*/ 2770094 h 3056964"/>
                          <a:gd name="connsiteX480" fmla="*/ 228600 w 2525304"/>
                          <a:gd name="connsiteY480" fmla="*/ 2743200 h 3056964"/>
                          <a:gd name="connsiteX481" fmla="*/ 219635 w 2525304"/>
                          <a:gd name="connsiteY481" fmla="*/ 2707341 h 3056964"/>
                          <a:gd name="connsiteX482" fmla="*/ 206188 w 2525304"/>
                          <a:gd name="connsiteY482" fmla="*/ 2667000 h 3056964"/>
                          <a:gd name="connsiteX483" fmla="*/ 201706 w 2525304"/>
                          <a:gd name="connsiteY483" fmla="*/ 2635623 h 3056964"/>
                          <a:gd name="connsiteX484" fmla="*/ 197223 w 2525304"/>
                          <a:gd name="connsiteY484" fmla="*/ 2613212 h 3056964"/>
                          <a:gd name="connsiteX485" fmla="*/ 192741 w 2525304"/>
                          <a:gd name="connsiteY485" fmla="*/ 2577353 h 3056964"/>
                          <a:gd name="connsiteX486" fmla="*/ 188259 w 2525304"/>
                          <a:gd name="connsiteY486" fmla="*/ 2537012 h 3056964"/>
                          <a:gd name="connsiteX487" fmla="*/ 179294 w 2525304"/>
                          <a:gd name="connsiteY487" fmla="*/ 2510117 h 3056964"/>
                          <a:gd name="connsiteX488" fmla="*/ 165847 w 2525304"/>
                          <a:gd name="connsiteY488" fmla="*/ 2460812 h 3056964"/>
                          <a:gd name="connsiteX489" fmla="*/ 161365 w 2525304"/>
                          <a:gd name="connsiteY489" fmla="*/ 2433917 h 3056964"/>
                          <a:gd name="connsiteX490" fmla="*/ 156882 w 2525304"/>
                          <a:gd name="connsiteY490" fmla="*/ 2245659 h 3056964"/>
                          <a:gd name="connsiteX491" fmla="*/ 152400 w 2525304"/>
                          <a:gd name="connsiteY491" fmla="*/ 2205317 h 3056964"/>
                          <a:gd name="connsiteX492" fmla="*/ 143435 w 2525304"/>
                          <a:gd name="connsiteY492" fmla="*/ 2070847 h 3056964"/>
                          <a:gd name="connsiteX493" fmla="*/ 129988 w 2525304"/>
                          <a:gd name="connsiteY493" fmla="*/ 2030506 h 3056964"/>
                          <a:gd name="connsiteX494" fmla="*/ 125506 w 2525304"/>
                          <a:gd name="connsiteY494" fmla="*/ 2017059 h 3056964"/>
                          <a:gd name="connsiteX495" fmla="*/ 138953 w 2525304"/>
                          <a:gd name="connsiteY495" fmla="*/ 1999129 h 3056964"/>
                          <a:gd name="connsiteX496" fmla="*/ 152400 w 2525304"/>
                          <a:gd name="connsiteY496" fmla="*/ 1990164 h 3056964"/>
                          <a:gd name="connsiteX497" fmla="*/ 170329 w 2525304"/>
                          <a:gd name="connsiteY497" fmla="*/ 1945341 h 3056964"/>
                          <a:gd name="connsiteX498" fmla="*/ 188259 w 2525304"/>
                          <a:gd name="connsiteY498" fmla="*/ 1909482 h 3056964"/>
                          <a:gd name="connsiteX499" fmla="*/ 206188 w 2525304"/>
                          <a:gd name="connsiteY499" fmla="*/ 1873623 h 3056964"/>
                          <a:gd name="connsiteX500" fmla="*/ 210670 w 2525304"/>
                          <a:gd name="connsiteY500" fmla="*/ 1860176 h 3056964"/>
                          <a:gd name="connsiteX501" fmla="*/ 219635 w 2525304"/>
                          <a:gd name="connsiteY501" fmla="*/ 1801906 h 3056964"/>
                          <a:gd name="connsiteX502" fmla="*/ 210670 w 2525304"/>
                          <a:gd name="connsiteY502" fmla="*/ 1645023 h 3056964"/>
                          <a:gd name="connsiteX503" fmla="*/ 192741 w 2525304"/>
                          <a:gd name="connsiteY503" fmla="*/ 1609164 h 3056964"/>
                          <a:gd name="connsiteX504" fmla="*/ 179294 w 2525304"/>
                          <a:gd name="connsiteY504" fmla="*/ 1577788 h 3056964"/>
                          <a:gd name="connsiteX505" fmla="*/ 165847 w 2525304"/>
                          <a:gd name="connsiteY505" fmla="*/ 1550894 h 3056964"/>
                          <a:gd name="connsiteX506" fmla="*/ 152400 w 2525304"/>
                          <a:gd name="connsiteY506" fmla="*/ 1519517 h 3056964"/>
                          <a:gd name="connsiteX507" fmla="*/ 143435 w 2525304"/>
                          <a:gd name="connsiteY507" fmla="*/ 1506070 h 3056964"/>
                          <a:gd name="connsiteX508" fmla="*/ 107576 w 2525304"/>
                          <a:gd name="connsiteY508" fmla="*/ 1470212 h 3056964"/>
                          <a:gd name="connsiteX509" fmla="*/ 94129 w 2525304"/>
                          <a:gd name="connsiteY509" fmla="*/ 1465729 h 3056964"/>
                          <a:gd name="connsiteX510" fmla="*/ 71718 w 2525304"/>
                          <a:gd name="connsiteY510" fmla="*/ 1456764 h 3056964"/>
                          <a:gd name="connsiteX511" fmla="*/ 58270 w 2525304"/>
                          <a:gd name="connsiteY511" fmla="*/ 1447800 h 3056964"/>
                          <a:gd name="connsiteX512" fmla="*/ 26894 w 2525304"/>
                          <a:gd name="connsiteY512" fmla="*/ 1416423 h 3056964"/>
                          <a:gd name="connsiteX513" fmla="*/ 0 w 2525304"/>
                          <a:gd name="connsiteY513" fmla="*/ 1394012 h 3056964"/>
                          <a:gd name="connsiteX0" fmla="*/ 0 w 2525304"/>
                          <a:gd name="connsiteY0" fmla="*/ 1394012 h 3056964"/>
                          <a:gd name="connsiteX1" fmla="*/ 22412 w 2525304"/>
                          <a:gd name="connsiteY1" fmla="*/ 1385047 h 3056964"/>
                          <a:gd name="connsiteX2" fmla="*/ 31376 w 2525304"/>
                          <a:gd name="connsiteY2" fmla="*/ 1367117 h 3056964"/>
                          <a:gd name="connsiteX3" fmla="*/ 44823 w 2525304"/>
                          <a:gd name="connsiteY3" fmla="*/ 1358153 h 3056964"/>
                          <a:gd name="connsiteX4" fmla="*/ 58270 w 2525304"/>
                          <a:gd name="connsiteY4" fmla="*/ 1340223 h 3056964"/>
                          <a:gd name="connsiteX5" fmla="*/ 76200 w 2525304"/>
                          <a:gd name="connsiteY5" fmla="*/ 1331259 h 3056964"/>
                          <a:gd name="connsiteX6" fmla="*/ 98612 w 2525304"/>
                          <a:gd name="connsiteY6" fmla="*/ 1322294 h 3056964"/>
                          <a:gd name="connsiteX7" fmla="*/ 125506 w 2525304"/>
                          <a:gd name="connsiteY7" fmla="*/ 1313329 h 3056964"/>
                          <a:gd name="connsiteX8" fmla="*/ 152400 w 2525304"/>
                          <a:gd name="connsiteY8" fmla="*/ 1295400 h 3056964"/>
                          <a:gd name="connsiteX9" fmla="*/ 170329 w 2525304"/>
                          <a:gd name="connsiteY9" fmla="*/ 1286435 h 3056964"/>
                          <a:gd name="connsiteX10" fmla="*/ 188259 w 2525304"/>
                          <a:gd name="connsiteY10" fmla="*/ 1268506 h 3056964"/>
                          <a:gd name="connsiteX11" fmla="*/ 228600 w 2525304"/>
                          <a:gd name="connsiteY11" fmla="*/ 1250576 h 3056964"/>
                          <a:gd name="connsiteX12" fmla="*/ 255494 w 2525304"/>
                          <a:gd name="connsiteY12" fmla="*/ 1232647 h 3056964"/>
                          <a:gd name="connsiteX13" fmla="*/ 300318 w 2525304"/>
                          <a:gd name="connsiteY13" fmla="*/ 1210235 h 3056964"/>
                          <a:gd name="connsiteX14" fmla="*/ 313765 w 2525304"/>
                          <a:gd name="connsiteY14" fmla="*/ 1201270 h 3056964"/>
                          <a:gd name="connsiteX15" fmla="*/ 340659 w 2525304"/>
                          <a:gd name="connsiteY15" fmla="*/ 1196788 h 3056964"/>
                          <a:gd name="connsiteX16" fmla="*/ 363070 w 2525304"/>
                          <a:gd name="connsiteY16" fmla="*/ 1192306 h 3056964"/>
                          <a:gd name="connsiteX17" fmla="*/ 389965 w 2525304"/>
                          <a:gd name="connsiteY17" fmla="*/ 1187823 h 3056964"/>
                          <a:gd name="connsiteX18" fmla="*/ 425823 w 2525304"/>
                          <a:gd name="connsiteY18" fmla="*/ 1183341 h 3056964"/>
                          <a:gd name="connsiteX19" fmla="*/ 470647 w 2525304"/>
                          <a:gd name="connsiteY19" fmla="*/ 1174376 h 3056964"/>
                          <a:gd name="connsiteX20" fmla="*/ 515470 w 2525304"/>
                          <a:gd name="connsiteY20" fmla="*/ 1165412 h 3056964"/>
                          <a:gd name="connsiteX21" fmla="*/ 528918 w 2525304"/>
                          <a:gd name="connsiteY21" fmla="*/ 1156447 h 3056964"/>
                          <a:gd name="connsiteX22" fmla="*/ 600635 w 2525304"/>
                          <a:gd name="connsiteY22" fmla="*/ 1143000 h 3056964"/>
                          <a:gd name="connsiteX23" fmla="*/ 690282 w 2525304"/>
                          <a:gd name="connsiteY23" fmla="*/ 1134035 h 3056964"/>
                          <a:gd name="connsiteX24" fmla="*/ 793376 w 2525304"/>
                          <a:gd name="connsiteY24" fmla="*/ 1138517 h 3056964"/>
                          <a:gd name="connsiteX25" fmla="*/ 874059 w 2525304"/>
                          <a:gd name="connsiteY25" fmla="*/ 1151964 h 3056964"/>
                          <a:gd name="connsiteX26" fmla="*/ 914400 w 2525304"/>
                          <a:gd name="connsiteY26" fmla="*/ 1156447 h 3056964"/>
                          <a:gd name="connsiteX27" fmla="*/ 1030941 w 2525304"/>
                          <a:gd name="connsiteY27" fmla="*/ 1169894 h 3056964"/>
                          <a:gd name="connsiteX28" fmla="*/ 1151965 w 2525304"/>
                          <a:gd name="connsiteY28" fmla="*/ 1178859 h 3056964"/>
                          <a:gd name="connsiteX29" fmla="*/ 1281953 w 2525304"/>
                          <a:gd name="connsiteY29" fmla="*/ 1187823 h 3056964"/>
                          <a:gd name="connsiteX30" fmla="*/ 1465729 w 2525304"/>
                          <a:gd name="connsiteY30" fmla="*/ 1183341 h 3056964"/>
                          <a:gd name="connsiteX31" fmla="*/ 1510553 w 2525304"/>
                          <a:gd name="connsiteY31" fmla="*/ 1178859 h 3056964"/>
                          <a:gd name="connsiteX32" fmla="*/ 1582270 w 2525304"/>
                          <a:gd name="connsiteY32" fmla="*/ 1147482 h 3056964"/>
                          <a:gd name="connsiteX33" fmla="*/ 1604682 w 2525304"/>
                          <a:gd name="connsiteY33" fmla="*/ 1143000 h 3056964"/>
                          <a:gd name="connsiteX34" fmla="*/ 1622612 w 2525304"/>
                          <a:gd name="connsiteY34" fmla="*/ 1134035 h 3056964"/>
                          <a:gd name="connsiteX35" fmla="*/ 1645023 w 2525304"/>
                          <a:gd name="connsiteY35" fmla="*/ 1125070 h 3056964"/>
                          <a:gd name="connsiteX36" fmla="*/ 1662953 w 2525304"/>
                          <a:gd name="connsiteY36" fmla="*/ 1111623 h 3056964"/>
                          <a:gd name="connsiteX37" fmla="*/ 1698812 w 2525304"/>
                          <a:gd name="connsiteY37" fmla="*/ 1093694 h 3056964"/>
                          <a:gd name="connsiteX38" fmla="*/ 1739153 w 2525304"/>
                          <a:gd name="connsiteY38" fmla="*/ 1066800 h 3056964"/>
                          <a:gd name="connsiteX39" fmla="*/ 1752600 w 2525304"/>
                          <a:gd name="connsiteY39" fmla="*/ 1053353 h 3056964"/>
                          <a:gd name="connsiteX40" fmla="*/ 1775012 w 2525304"/>
                          <a:gd name="connsiteY40" fmla="*/ 1039906 h 3056964"/>
                          <a:gd name="connsiteX41" fmla="*/ 1797423 w 2525304"/>
                          <a:gd name="connsiteY41" fmla="*/ 1021976 h 3056964"/>
                          <a:gd name="connsiteX42" fmla="*/ 1810870 w 2525304"/>
                          <a:gd name="connsiteY42" fmla="*/ 990600 h 3056964"/>
                          <a:gd name="connsiteX43" fmla="*/ 1815353 w 2525304"/>
                          <a:gd name="connsiteY43" fmla="*/ 977153 h 3056964"/>
                          <a:gd name="connsiteX44" fmla="*/ 1801906 w 2525304"/>
                          <a:gd name="connsiteY44" fmla="*/ 824753 h 3056964"/>
                          <a:gd name="connsiteX45" fmla="*/ 1792941 w 2525304"/>
                          <a:gd name="connsiteY45" fmla="*/ 811306 h 3056964"/>
                          <a:gd name="connsiteX46" fmla="*/ 1757082 w 2525304"/>
                          <a:gd name="connsiteY46" fmla="*/ 779929 h 3056964"/>
                          <a:gd name="connsiteX47" fmla="*/ 1730188 w 2525304"/>
                          <a:gd name="connsiteY47" fmla="*/ 753035 h 3056964"/>
                          <a:gd name="connsiteX48" fmla="*/ 1703294 w 2525304"/>
                          <a:gd name="connsiteY48" fmla="*/ 735106 h 3056964"/>
                          <a:gd name="connsiteX49" fmla="*/ 1622612 w 2525304"/>
                          <a:gd name="connsiteY49" fmla="*/ 739588 h 3056964"/>
                          <a:gd name="connsiteX50" fmla="*/ 1595718 w 2525304"/>
                          <a:gd name="connsiteY50" fmla="*/ 748553 h 3056964"/>
                          <a:gd name="connsiteX51" fmla="*/ 1573306 w 2525304"/>
                          <a:gd name="connsiteY51" fmla="*/ 753035 h 3056964"/>
                          <a:gd name="connsiteX52" fmla="*/ 1326776 w 2525304"/>
                          <a:gd name="connsiteY52" fmla="*/ 748553 h 3056964"/>
                          <a:gd name="connsiteX53" fmla="*/ 1308847 w 2525304"/>
                          <a:gd name="connsiteY53" fmla="*/ 744070 h 3056964"/>
                          <a:gd name="connsiteX54" fmla="*/ 1277470 w 2525304"/>
                          <a:gd name="connsiteY54" fmla="*/ 739588 h 3056964"/>
                          <a:gd name="connsiteX55" fmla="*/ 1259541 w 2525304"/>
                          <a:gd name="connsiteY55" fmla="*/ 735106 h 3056964"/>
                          <a:gd name="connsiteX56" fmla="*/ 1232647 w 2525304"/>
                          <a:gd name="connsiteY56" fmla="*/ 730623 h 3056964"/>
                          <a:gd name="connsiteX57" fmla="*/ 1053353 w 2525304"/>
                          <a:gd name="connsiteY57" fmla="*/ 735106 h 3056964"/>
                          <a:gd name="connsiteX58" fmla="*/ 1035423 w 2525304"/>
                          <a:gd name="connsiteY58" fmla="*/ 739588 h 3056964"/>
                          <a:gd name="connsiteX59" fmla="*/ 1008529 w 2525304"/>
                          <a:gd name="connsiteY59" fmla="*/ 744070 h 3056964"/>
                          <a:gd name="connsiteX60" fmla="*/ 995082 w 2525304"/>
                          <a:gd name="connsiteY60" fmla="*/ 748553 h 3056964"/>
                          <a:gd name="connsiteX61" fmla="*/ 945776 w 2525304"/>
                          <a:gd name="connsiteY61" fmla="*/ 717176 h 3056964"/>
                          <a:gd name="connsiteX62" fmla="*/ 941294 w 2525304"/>
                          <a:gd name="connsiteY62" fmla="*/ 703729 h 3056964"/>
                          <a:gd name="connsiteX63" fmla="*/ 932329 w 2525304"/>
                          <a:gd name="connsiteY63" fmla="*/ 605117 h 3056964"/>
                          <a:gd name="connsiteX64" fmla="*/ 914400 w 2525304"/>
                          <a:gd name="connsiteY64" fmla="*/ 587188 h 3056964"/>
                          <a:gd name="connsiteX65" fmla="*/ 918882 w 2525304"/>
                          <a:gd name="connsiteY65" fmla="*/ 555812 h 3056964"/>
                          <a:gd name="connsiteX66" fmla="*/ 941294 w 2525304"/>
                          <a:gd name="connsiteY66" fmla="*/ 551329 h 3056964"/>
                          <a:gd name="connsiteX67" fmla="*/ 959223 w 2525304"/>
                          <a:gd name="connsiteY67" fmla="*/ 537882 h 3056964"/>
                          <a:gd name="connsiteX68" fmla="*/ 990600 w 2525304"/>
                          <a:gd name="connsiteY68" fmla="*/ 533400 h 3056964"/>
                          <a:gd name="connsiteX69" fmla="*/ 1129553 w 2525304"/>
                          <a:gd name="connsiteY69" fmla="*/ 524435 h 3056964"/>
                          <a:gd name="connsiteX70" fmla="*/ 1147482 w 2525304"/>
                          <a:gd name="connsiteY70" fmla="*/ 515470 h 3056964"/>
                          <a:gd name="connsiteX71" fmla="*/ 1178859 w 2525304"/>
                          <a:gd name="connsiteY71" fmla="*/ 493059 h 3056964"/>
                          <a:gd name="connsiteX72" fmla="*/ 1192306 w 2525304"/>
                          <a:gd name="connsiteY72" fmla="*/ 479612 h 3056964"/>
                          <a:gd name="connsiteX73" fmla="*/ 1214718 w 2525304"/>
                          <a:gd name="connsiteY73" fmla="*/ 470647 h 3056964"/>
                          <a:gd name="connsiteX74" fmla="*/ 1241612 w 2525304"/>
                          <a:gd name="connsiteY74" fmla="*/ 457200 h 3056964"/>
                          <a:gd name="connsiteX75" fmla="*/ 1277470 w 2525304"/>
                          <a:gd name="connsiteY75" fmla="*/ 439270 h 3056964"/>
                          <a:gd name="connsiteX76" fmla="*/ 1295400 w 2525304"/>
                          <a:gd name="connsiteY76" fmla="*/ 416859 h 3056964"/>
                          <a:gd name="connsiteX77" fmla="*/ 1317812 w 2525304"/>
                          <a:gd name="connsiteY77" fmla="*/ 394447 h 3056964"/>
                          <a:gd name="connsiteX78" fmla="*/ 1353670 w 2525304"/>
                          <a:gd name="connsiteY78" fmla="*/ 349623 h 3056964"/>
                          <a:gd name="connsiteX79" fmla="*/ 1371600 w 2525304"/>
                          <a:gd name="connsiteY79" fmla="*/ 322729 h 3056964"/>
                          <a:gd name="connsiteX80" fmla="*/ 1380565 w 2525304"/>
                          <a:gd name="connsiteY80" fmla="*/ 282388 h 3056964"/>
                          <a:gd name="connsiteX81" fmla="*/ 1385047 w 2525304"/>
                          <a:gd name="connsiteY81" fmla="*/ 268941 h 3056964"/>
                          <a:gd name="connsiteX82" fmla="*/ 1380565 w 2525304"/>
                          <a:gd name="connsiteY82" fmla="*/ 219635 h 3056964"/>
                          <a:gd name="connsiteX83" fmla="*/ 1367118 w 2525304"/>
                          <a:gd name="connsiteY83" fmla="*/ 210670 h 3056964"/>
                          <a:gd name="connsiteX84" fmla="*/ 1349188 w 2525304"/>
                          <a:gd name="connsiteY84" fmla="*/ 206188 h 3056964"/>
                          <a:gd name="connsiteX85" fmla="*/ 1326776 w 2525304"/>
                          <a:gd name="connsiteY85" fmla="*/ 197223 h 3056964"/>
                          <a:gd name="connsiteX86" fmla="*/ 1281953 w 2525304"/>
                          <a:gd name="connsiteY86" fmla="*/ 201706 h 3056964"/>
                          <a:gd name="connsiteX87" fmla="*/ 1250576 w 2525304"/>
                          <a:gd name="connsiteY87" fmla="*/ 215153 h 3056964"/>
                          <a:gd name="connsiteX88" fmla="*/ 1210235 w 2525304"/>
                          <a:gd name="connsiteY88" fmla="*/ 228600 h 3056964"/>
                          <a:gd name="connsiteX89" fmla="*/ 1183341 w 2525304"/>
                          <a:gd name="connsiteY89" fmla="*/ 242047 h 3056964"/>
                          <a:gd name="connsiteX90" fmla="*/ 1160929 w 2525304"/>
                          <a:gd name="connsiteY90" fmla="*/ 255494 h 3056964"/>
                          <a:gd name="connsiteX91" fmla="*/ 1134035 w 2525304"/>
                          <a:gd name="connsiteY91" fmla="*/ 264459 h 3056964"/>
                          <a:gd name="connsiteX92" fmla="*/ 1111623 w 2525304"/>
                          <a:gd name="connsiteY92" fmla="*/ 273423 h 3056964"/>
                          <a:gd name="connsiteX93" fmla="*/ 1084729 w 2525304"/>
                          <a:gd name="connsiteY93" fmla="*/ 282388 h 3056964"/>
                          <a:gd name="connsiteX94" fmla="*/ 986118 w 2525304"/>
                          <a:gd name="connsiteY94" fmla="*/ 277906 h 3056964"/>
                          <a:gd name="connsiteX95" fmla="*/ 927847 w 2525304"/>
                          <a:gd name="connsiteY95" fmla="*/ 264459 h 3056964"/>
                          <a:gd name="connsiteX96" fmla="*/ 896470 w 2525304"/>
                          <a:gd name="connsiteY96" fmla="*/ 242047 h 3056964"/>
                          <a:gd name="connsiteX97" fmla="*/ 883023 w 2525304"/>
                          <a:gd name="connsiteY97" fmla="*/ 233082 h 3056964"/>
                          <a:gd name="connsiteX98" fmla="*/ 865094 w 2525304"/>
                          <a:gd name="connsiteY98" fmla="*/ 183776 h 3056964"/>
                          <a:gd name="connsiteX99" fmla="*/ 869576 w 2525304"/>
                          <a:gd name="connsiteY99" fmla="*/ 89647 h 3056964"/>
                          <a:gd name="connsiteX100" fmla="*/ 874059 w 2525304"/>
                          <a:gd name="connsiteY100" fmla="*/ 71717 h 3056964"/>
                          <a:gd name="connsiteX101" fmla="*/ 883023 w 2525304"/>
                          <a:gd name="connsiteY101" fmla="*/ 58270 h 3056964"/>
                          <a:gd name="connsiteX102" fmla="*/ 909918 w 2525304"/>
                          <a:gd name="connsiteY102" fmla="*/ 49306 h 3056964"/>
                          <a:gd name="connsiteX103" fmla="*/ 914400 w 2525304"/>
                          <a:gd name="connsiteY103" fmla="*/ 71717 h 3056964"/>
                          <a:gd name="connsiteX104" fmla="*/ 909918 w 2525304"/>
                          <a:gd name="connsiteY104" fmla="*/ 94129 h 3056964"/>
                          <a:gd name="connsiteX105" fmla="*/ 900953 w 2525304"/>
                          <a:gd name="connsiteY105" fmla="*/ 152400 h 3056964"/>
                          <a:gd name="connsiteX106" fmla="*/ 905435 w 2525304"/>
                          <a:gd name="connsiteY106" fmla="*/ 201706 h 3056964"/>
                          <a:gd name="connsiteX107" fmla="*/ 932329 w 2525304"/>
                          <a:gd name="connsiteY107" fmla="*/ 237564 h 3056964"/>
                          <a:gd name="connsiteX108" fmla="*/ 954741 w 2525304"/>
                          <a:gd name="connsiteY108" fmla="*/ 246529 h 3056964"/>
                          <a:gd name="connsiteX109" fmla="*/ 972670 w 2525304"/>
                          <a:gd name="connsiteY109" fmla="*/ 255494 h 3056964"/>
                          <a:gd name="connsiteX110" fmla="*/ 1066800 w 2525304"/>
                          <a:gd name="connsiteY110" fmla="*/ 251012 h 3056964"/>
                          <a:gd name="connsiteX111" fmla="*/ 1111623 w 2525304"/>
                          <a:gd name="connsiteY111" fmla="*/ 237564 h 3056964"/>
                          <a:gd name="connsiteX112" fmla="*/ 1129553 w 2525304"/>
                          <a:gd name="connsiteY112" fmla="*/ 224117 h 3056964"/>
                          <a:gd name="connsiteX113" fmla="*/ 1156447 w 2525304"/>
                          <a:gd name="connsiteY113" fmla="*/ 197223 h 3056964"/>
                          <a:gd name="connsiteX114" fmla="*/ 1160929 w 2525304"/>
                          <a:gd name="connsiteY114" fmla="*/ 179294 h 3056964"/>
                          <a:gd name="connsiteX115" fmla="*/ 1178859 w 2525304"/>
                          <a:gd name="connsiteY115" fmla="*/ 17929 h 3056964"/>
                          <a:gd name="connsiteX116" fmla="*/ 1210235 w 2525304"/>
                          <a:gd name="connsiteY116" fmla="*/ 22412 h 3056964"/>
                          <a:gd name="connsiteX117" fmla="*/ 1214718 w 2525304"/>
                          <a:gd name="connsiteY117" fmla="*/ 53788 h 3056964"/>
                          <a:gd name="connsiteX118" fmla="*/ 1201270 w 2525304"/>
                          <a:gd name="connsiteY118" fmla="*/ 98612 h 3056964"/>
                          <a:gd name="connsiteX119" fmla="*/ 1210235 w 2525304"/>
                          <a:gd name="connsiteY119" fmla="*/ 147917 h 3056964"/>
                          <a:gd name="connsiteX120" fmla="*/ 1214718 w 2525304"/>
                          <a:gd name="connsiteY120" fmla="*/ 161364 h 3056964"/>
                          <a:gd name="connsiteX121" fmla="*/ 1228165 w 2525304"/>
                          <a:gd name="connsiteY121" fmla="*/ 170329 h 3056964"/>
                          <a:gd name="connsiteX122" fmla="*/ 1250576 w 2525304"/>
                          <a:gd name="connsiteY122" fmla="*/ 188259 h 3056964"/>
                          <a:gd name="connsiteX123" fmla="*/ 1317812 w 2525304"/>
                          <a:gd name="connsiteY123" fmla="*/ 183776 h 3056964"/>
                          <a:gd name="connsiteX124" fmla="*/ 1353670 w 2525304"/>
                          <a:gd name="connsiteY124" fmla="*/ 174812 h 3056964"/>
                          <a:gd name="connsiteX125" fmla="*/ 1506070 w 2525304"/>
                          <a:gd name="connsiteY125" fmla="*/ 143435 h 3056964"/>
                          <a:gd name="connsiteX126" fmla="*/ 1550894 w 2525304"/>
                          <a:gd name="connsiteY126" fmla="*/ 116541 h 3056964"/>
                          <a:gd name="connsiteX127" fmla="*/ 1564341 w 2525304"/>
                          <a:gd name="connsiteY127" fmla="*/ 103094 h 3056964"/>
                          <a:gd name="connsiteX128" fmla="*/ 1586753 w 2525304"/>
                          <a:gd name="connsiteY128" fmla="*/ 85164 h 3056964"/>
                          <a:gd name="connsiteX129" fmla="*/ 1595718 w 2525304"/>
                          <a:gd name="connsiteY129" fmla="*/ 67235 h 3056964"/>
                          <a:gd name="connsiteX130" fmla="*/ 1600200 w 2525304"/>
                          <a:gd name="connsiteY130" fmla="*/ 49306 h 3056964"/>
                          <a:gd name="connsiteX131" fmla="*/ 1609165 w 2525304"/>
                          <a:gd name="connsiteY131" fmla="*/ 0 h 3056964"/>
                          <a:gd name="connsiteX132" fmla="*/ 1622612 w 2525304"/>
                          <a:gd name="connsiteY132" fmla="*/ 8964 h 3056964"/>
                          <a:gd name="connsiteX133" fmla="*/ 1613647 w 2525304"/>
                          <a:gd name="connsiteY133" fmla="*/ 85164 h 3056964"/>
                          <a:gd name="connsiteX134" fmla="*/ 1627094 w 2525304"/>
                          <a:gd name="connsiteY134" fmla="*/ 103094 h 3056964"/>
                          <a:gd name="connsiteX135" fmla="*/ 1658470 w 2525304"/>
                          <a:gd name="connsiteY135" fmla="*/ 98612 h 3056964"/>
                          <a:gd name="connsiteX136" fmla="*/ 1685365 w 2525304"/>
                          <a:gd name="connsiteY136" fmla="*/ 76200 h 3056964"/>
                          <a:gd name="connsiteX137" fmla="*/ 1694329 w 2525304"/>
                          <a:gd name="connsiteY137" fmla="*/ 62753 h 3056964"/>
                          <a:gd name="connsiteX138" fmla="*/ 1734670 w 2525304"/>
                          <a:gd name="connsiteY138" fmla="*/ 40341 h 3056964"/>
                          <a:gd name="connsiteX139" fmla="*/ 1743635 w 2525304"/>
                          <a:gd name="connsiteY139" fmla="*/ 26894 h 3056964"/>
                          <a:gd name="connsiteX140" fmla="*/ 1757082 w 2525304"/>
                          <a:gd name="connsiteY140" fmla="*/ 22412 h 3056964"/>
                          <a:gd name="connsiteX141" fmla="*/ 1792941 w 2525304"/>
                          <a:gd name="connsiteY141" fmla="*/ 4482 h 3056964"/>
                          <a:gd name="connsiteX142" fmla="*/ 1797423 w 2525304"/>
                          <a:gd name="connsiteY142" fmla="*/ 22412 h 3056964"/>
                          <a:gd name="connsiteX143" fmla="*/ 1792941 w 2525304"/>
                          <a:gd name="connsiteY143" fmla="*/ 40341 h 3056964"/>
                          <a:gd name="connsiteX144" fmla="*/ 1788459 w 2525304"/>
                          <a:gd name="connsiteY144" fmla="*/ 53788 h 3056964"/>
                          <a:gd name="connsiteX145" fmla="*/ 1761565 w 2525304"/>
                          <a:gd name="connsiteY145" fmla="*/ 76200 h 3056964"/>
                          <a:gd name="connsiteX146" fmla="*/ 1783976 w 2525304"/>
                          <a:gd name="connsiteY146" fmla="*/ 85164 h 3056964"/>
                          <a:gd name="connsiteX147" fmla="*/ 1878106 w 2525304"/>
                          <a:gd name="connsiteY147" fmla="*/ 76200 h 3056964"/>
                          <a:gd name="connsiteX148" fmla="*/ 1891553 w 2525304"/>
                          <a:gd name="connsiteY148" fmla="*/ 67235 h 3056964"/>
                          <a:gd name="connsiteX149" fmla="*/ 1918447 w 2525304"/>
                          <a:gd name="connsiteY149" fmla="*/ 58270 h 3056964"/>
                          <a:gd name="connsiteX150" fmla="*/ 1940859 w 2525304"/>
                          <a:gd name="connsiteY150" fmla="*/ 44823 h 3056964"/>
                          <a:gd name="connsiteX151" fmla="*/ 1954306 w 2525304"/>
                          <a:gd name="connsiteY151" fmla="*/ 40341 h 3056964"/>
                          <a:gd name="connsiteX152" fmla="*/ 2003612 w 2525304"/>
                          <a:gd name="connsiteY152" fmla="*/ 13447 h 3056964"/>
                          <a:gd name="connsiteX153" fmla="*/ 2008094 w 2525304"/>
                          <a:gd name="connsiteY153" fmla="*/ 31376 h 3056964"/>
                          <a:gd name="connsiteX154" fmla="*/ 1999129 w 2525304"/>
                          <a:gd name="connsiteY154" fmla="*/ 44823 h 3056964"/>
                          <a:gd name="connsiteX155" fmla="*/ 1994647 w 2525304"/>
                          <a:gd name="connsiteY155" fmla="*/ 58270 h 3056964"/>
                          <a:gd name="connsiteX156" fmla="*/ 2039470 w 2525304"/>
                          <a:gd name="connsiteY156" fmla="*/ 76200 h 3056964"/>
                          <a:gd name="connsiteX157" fmla="*/ 2115670 w 2525304"/>
                          <a:gd name="connsiteY157" fmla="*/ 76200 h 3056964"/>
                          <a:gd name="connsiteX158" fmla="*/ 2160494 w 2525304"/>
                          <a:gd name="connsiteY158" fmla="*/ 62753 h 3056964"/>
                          <a:gd name="connsiteX159" fmla="*/ 2191870 w 2525304"/>
                          <a:gd name="connsiteY159" fmla="*/ 49306 h 3056964"/>
                          <a:gd name="connsiteX160" fmla="*/ 2205318 w 2525304"/>
                          <a:gd name="connsiteY160" fmla="*/ 44823 h 3056964"/>
                          <a:gd name="connsiteX161" fmla="*/ 2232212 w 2525304"/>
                          <a:gd name="connsiteY161" fmla="*/ 26894 h 3056964"/>
                          <a:gd name="connsiteX162" fmla="*/ 2263588 w 2525304"/>
                          <a:gd name="connsiteY162" fmla="*/ 8964 h 3056964"/>
                          <a:gd name="connsiteX163" fmla="*/ 2254623 w 2525304"/>
                          <a:gd name="connsiteY163" fmla="*/ 62753 h 3056964"/>
                          <a:gd name="connsiteX164" fmla="*/ 2245659 w 2525304"/>
                          <a:gd name="connsiteY164" fmla="*/ 76200 h 3056964"/>
                          <a:gd name="connsiteX165" fmla="*/ 2254623 w 2525304"/>
                          <a:gd name="connsiteY165" fmla="*/ 89647 h 3056964"/>
                          <a:gd name="connsiteX166" fmla="*/ 2353235 w 2525304"/>
                          <a:gd name="connsiteY166" fmla="*/ 85164 h 3056964"/>
                          <a:gd name="connsiteX167" fmla="*/ 2366682 w 2525304"/>
                          <a:gd name="connsiteY167" fmla="*/ 80682 h 3056964"/>
                          <a:gd name="connsiteX168" fmla="*/ 2389094 w 2525304"/>
                          <a:gd name="connsiteY168" fmla="*/ 76200 h 3056964"/>
                          <a:gd name="connsiteX169" fmla="*/ 2424953 w 2525304"/>
                          <a:gd name="connsiteY169" fmla="*/ 53788 h 3056964"/>
                          <a:gd name="connsiteX170" fmla="*/ 2451847 w 2525304"/>
                          <a:gd name="connsiteY170" fmla="*/ 44823 h 3056964"/>
                          <a:gd name="connsiteX171" fmla="*/ 2510118 w 2525304"/>
                          <a:gd name="connsiteY171" fmla="*/ 22412 h 3056964"/>
                          <a:gd name="connsiteX172" fmla="*/ 2505635 w 2525304"/>
                          <a:gd name="connsiteY172" fmla="*/ 58270 h 3056964"/>
                          <a:gd name="connsiteX173" fmla="*/ 2483223 w 2525304"/>
                          <a:gd name="connsiteY173" fmla="*/ 71717 h 3056964"/>
                          <a:gd name="connsiteX174" fmla="*/ 2465294 w 2525304"/>
                          <a:gd name="connsiteY174" fmla="*/ 85164 h 3056964"/>
                          <a:gd name="connsiteX175" fmla="*/ 2442882 w 2525304"/>
                          <a:gd name="connsiteY175" fmla="*/ 89647 h 3056964"/>
                          <a:gd name="connsiteX176" fmla="*/ 2398059 w 2525304"/>
                          <a:gd name="connsiteY176" fmla="*/ 103094 h 3056964"/>
                          <a:gd name="connsiteX177" fmla="*/ 2375647 w 2525304"/>
                          <a:gd name="connsiteY177" fmla="*/ 112059 h 3056964"/>
                          <a:gd name="connsiteX178" fmla="*/ 2357718 w 2525304"/>
                          <a:gd name="connsiteY178" fmla="*/ 116541 h 3056964"/>
                          <a:gd name="connsiteX179" fmla="*/ 2344270 w 2525304"/>
                          <a:gd name="connsiteY179" fmla="*/ 147917 h 3056964"/>
                          <a:gd name="connsiteX180" fmla="*/ 2353235 w 2525304"/>
                          <a:gd name="connsiteY180" fmla="*/ 188259 h 3056964"/>
                          <a:gd name="connsiteX181" fmla="*/ 2362200 w 2525304"/>
                          <a:gd name="connsiteY181" fmla="*/ 201706 h 3056964"/>
                          <a:gd name="connsiteX182" fmla="*/ 2344270 w 2525304"/>
                          <a:gd name="connsiteY182" fmla="*/ 273423 h 3056964"/>
                          <a:gd name="connsiteX183" fmla="*/ 2321859 w 2525304"/>
                          <a:gd name="connsiteY183" fmla="*/ 300317 h 3056964"/>
                          <a:gd name="connsiteX184" fmla="*/ 2308412 w 2525304"/>
                          <a:gd name="connsiteY184" fmla="*/ 322729 h 3056964"/>
                          <a:gd name="connsiteX185" fmla="*/ 2281518 w 2525304"/>
                          <a:gd name="connsiteY185" fmla="*/ 327212 h 3056964"/>
                          <a:gd name="connsiteX186" fmla="*/ 2259106 w 2525304"/>
                          <a:gd name="connsiteY186" fmla="*/ 322729 h 3056964"/>
                          <a:gd name="connsiteX187" fmla="*/ 2277035 w 2525304"/>
                          <a:gd name="connsiteY187" fmla="*/ 264459 h 3056964"/>
                          <a:gd name="connsiteX188" fmla="*/ 2290482 w 2525304"/>
                          <a:gd name="connsiteY188" fmla="*/ 228600 h 3056964"/>
                          <a:gd name="connsiteX189" fmla="*/ 2286000 w 2525304"/>
                          <a:gd name="connsiteY189" fmla="*/ 192741 h 3056964"/>
                          <a:gd name="connsiteX190" fmla="*/ 2245659 w 2525304"/>
                          <a:gd name="connsiteY190" fmla="*/ 134470 h 3056964"/>
                          <a:gd name="connsiteX191" fmla="*/ 2200835 w 2525304"/>
                          <a:gd name="connsiteY191" fmla="*/ 116541 h 3056964"/>
                          <a:gd name="connsiteX192" fmla="*/ 2169459 w 2525304"/>
                          <a:gd name="connsiteY192" fmla="*/ 112059 h 3056964"/>
                          <a:gd name="connsiteX193" fmla="*/ 2102223 w 2525304"/>
                          <a:gd name="connsiteY193" fmla="*/ 116541 h 3056964"/>
                          <a:gd name="connsiteX194" fmla="*/ 2084294 w 2525304"/>
                          <a:gd name="connsiteY194" fmla="*/ 125506 h 3056964"/>
                          <a:gd name="connsiteX195" fmla="*/ 2070847 w 2525304"/>
                          <a:gd name="connsiteY195" fmla="*/ 129988 h 3056964"/>
                          <a:gd name="connsiteX196" fmla="*/ 2061882 w 2525304"/>
                          <a:gd name="connsiteY196" fmla="*/ 147917 h 3056964"/>
                          <a:gd name="connsiteX197" fmla="*/ 2034988 w 2525304"/>
                          <a:gd name="connsiteY197" fmla="*/ 161364 h 3056964"/>
                          <a:gd name="connsiteX198" fmla="*/ 1783976 w 2525304"/>
                          <a:gd name="connsiteY198" fmla="*/ 165847 h 3056964"/>
                          <a:gd name="connsiteX199" fmla="*/ 1766047 w 2525304"/>
                          <a:gd name="connsiteY199" fmla="*/ 174812 h 3056964"/>
                          <a:gd name="connsiteX200" fmla="*/ 1703294 w 2525304"/>
                          <a:gd name="connsiteY200" fmla="*/ 192741 h 3056964"/>
                          <a:gd name="connsiteX201" fmla="*/ 1689847 w 2525304"/>
                          <a:gd name="connsiteY201" fmla="*/ 197223 h 3056964"/>
                          <a:gd name="connsiteX202" fmla="*/ 1676400 w 2525304"/>
                          <a:gd name="connsiteY202" fmla="*/ 206188 h 3056964"/>
                          <a:gd name="connsiteX203" fmla="*/ 1649506 w 2525304"/>
                          <a:gd name="connsiteY203" fmla="*/ 215153 h 3056964"/>
                          <a:gd name="connsiteX204" fmla="*/ 1636059 w 2525304"/>
                          <a:gd name="connsiteY204" fmla="*/ 224117 h 3056964"/>
                          <a:gd name="connsiteX205" fmla="*/ 1622612 w 2525304"/>
                          <a:gd name="connsiteY205" fmla="*/ 237564 h 3056964"/>
                          <a:gd name="connsiteX206" fmla="*/ 1609165 w 2525304"/>
                          <a:gd name="connsiteY206" fmla="*/ 242047 h 3056964"/>
                          <a:gd name="connsiteX207" fmla="*/ 1577788 w 2525304"/>
                          <a:gd name="connsiteY207" fmla="*/ 273423 h 3056964"/>
                          <a:gd name="connsiteX208" fmla="*/ 1568823 w 2525304"/>
                          <a:gd name="connsiteY208" fmla="*/ 286870 h 3056964"/>
                          <a:gd name="connsiteX209" fmla="*/ 1555376 w 2525304"/>
                          <a:gd name="connsiteY209" fmla="*/ 300317 h 3056964"/>
                          <a:gd name="connsiteX210" fmla="*/ 1524000 w 2525304"/>
                          <a:gd name="connsiteY210" fmla="*/ 340659 h 3056964"/>
                          <a:gd name="connsiteX211" fmla="*/ 1519518 w 2525304"/>
                          <a:gd name="connsiteY211" fmla="*/ 354106 h 3056964"/>
                          <a:gd name="connsiteX212" fmla="*/ 1528482 w 2525304"/>
                          <a:gd name="connsiteY212" fmla="*/ 394447 h 3056964"/>
                          <a:gd name="connsiteX213" fmla="*/ 1537447 w 2525304"/>
                          <a:gd name="connsiteY213" fmla="*/ 407894 h 3056964"/>
                          <a:gd name="connsiteX214" fmla="*/ 1555376 w 2525304"/>
                          <a:gd name="connsiteY214" fmla="*/ 430306 h 3056964"/>
                          <a:gd name="connsiteX215" fmla="*/ 1600200 w 2525304"/>
                          <a:gd name="connsiteY215" fmla="*/ 398929 h 3056964"/>
                          <a:gd name="connsiteX216" fmla="*/ 1631576 w 2525304"/>
                          <a:gd name="connsiteY216" fmla="*/ 376517 h 3056964"/>
                          <a:gd name="connsiteX217" fmla="*/ 1645023 w 2525304"/>
                          <a:gd name="connsiteY217" fmla="*/ 363070 h 3056964"/>
                          <a:gd name="connsiteX218" fmla="*/ 1685365 w 2525304"/>
                          <a:gd name="connsiteY218" fmla="*/ 331694 h 3056964"/>
                          <a:gd name="connsiteX219" fmla="*/ 1716741 w 2525304"/>
                          <a:gd name="connsiteY219" fmla="*/ 300317 h 3056964"/>
                          <a:gd name="connsiteX220" fmla="*/ 1748118 w 2525304"/>
                          <a:gd name="connsiteY220" fmla="*/ 282388 h 3056964"/>
                          <a:gd name="connsiteX221" fmla="*/ 1761565 w 2525304"/>
                          <a:gd name="connsiteY221" fmla="*/ 277906 h 3056964"/>
                          <a:gd name="connsiteX222" fmla="*/ 1779494 w 2525304"/>
                          <a:gd name="connsiteY222" fmla="*/ 268941 h 3056964"/>
                          <a:gd name="connsiteX223" fmla="*/ 1815353 w 2525304"/>
                          <a:gd name="connsiteY223" fmla="*/ 259976 h 3056964"/>
                          <a:gd name="connsiteX224" fmla="*/ 2030506 w 2525304"/>
                          <a:gd name="connsiteY224" fmla="*/ 264459 h 3056964"/>
                          <a:gd name="connsiteX225" fmla="*/ 2017059 w 2525304"/>
                          <a:gd name="connsiteY225" fmla="*/ 286870 h 3056964"/>
                          <a:gd name="connsiteX226" fmla="*/ 1981200 w 2525304"/>
                          <a:gd name="connsiteY226" fmla="*/ 322729 h 3056964"/>
                          <a:gd name="connsiteX227" fmla="*/ 1967753 w 2525304"/>
                          <a:gd name="connsiteY227" fmla="*/ 336176 h 3056964"/>
                          <a:gd name="connsiteX228" fmla="*/ 1936376 w 2525304"/>
                          <a:gd name="connsiteY228" fmla="*/ 376517 h 3056964"/>
                          <a:gd name="connsiteX229" fmla="*/ 1905000 w 2525304"/>
                          <a:gd name="connsiteY229" fmla="*/ 403412 h 3056964"/>
                          <a:gd name="connsiteX230" fmla="*/ 1860176 w 2525304"/>
                          <a:gd name="connsiteY230" fmla="*/ 421341 h 3056964"/>
                          <a:gd name="connsiteX231" fmla="*/ 1788459 w 2525304"/>
                          <a:gd name="connsiteY231" fmla="*/ 430306 h 3056964"/>
                          <a:gd name="connsiteX232" fmla="*/ 1846729 w 2525304"/>
                          <a:gd name="connsiteY232" fmla="*/ 488576 h 3056964"/>
                          <a:gd name="connsiteX233" fmla="*/ 1913965 w 2525304"/>
                          <a:gd name="connsiteY233" fmla="*/ 515470 h 3056964"/>
                          <a:gd name="connsiteX234" fmla="*/ 1922929 w 2525304"/>
                          <a:gd name="connsiteY234" fmla="*/ 528917 h 3056964"/>
                          <a:gd name="connsiteX235" fmla="*/ 1967753 w 2525304"/>
                          <a:gd name="connsiteY235" fmla="*/ 569259 h 3056964"/>
                          <a:gd name="connsiteX236" fmla="*/ 1981200 w 2525304"/>
                          <a:gd name="connsiteY236" fmla="*/ 582706 h 3056964"/>
                          <a:gd name="connsiteX237" fmla="*/ 1994647 w 2525304"/>
                          <a:gd name="connsiteY237" fmla="*/ 591670 h 3056964"/>
                          <a:gd name="connsiteX238" fmla="*/ 2021541 w 2525304"/>
                          <a:gd name="connsiteY238" fmla="*/ 614082 h 3056964"/>
                          <a:gd name="connsiteX239" fmla="*/ 2030506 w 2525304"/>
                          <a:gd name="connsiteY239" fmla="*/ 627529 h 3056964"/>
                          <a:gd name="connsiteX240" fmla="*/ 2057400 w 2525304"/>
                          <a:gd name="connsiteY240" fmla="*/ 654423 h 3056964"/>
                          <a:gd name="connsiteX241" fmla="*/ 2088776 w 2525304"/>
                          <a:gd name="connsiteY241" fmla="*/ 699247 h 3056964"/>
                          <a:gd name="connsiteX242" fmla="*/ 2115670 w 2525304"/>
                          <a:gd name="connsiteY242" fmla="*/ 744070 h 3056964"/>
                          <a:gd name="connsiteX243" fmla="*/ 2120153 w 2525304"/>
                          <a:gd name="connsiteY243" fmla="*/ 775447 h 3056964"/>
                          <a:gd name="connsiteX244" fmla="*/ 2138082 w 2525304"/>
                          <a:gd name="connsiteY244" fmla="*/ 829235 h 3056964"/>
                          <a:gd name="connsiteX245" fmla="*/ 2147047 w 2525304"/>
                          <a:gd name="connsiteY245" fmla="*/ 883023 h 3056964"/>
                          <a:gd name="connsiteX246" fmla="*/ 2151529 w 2525304"/>
                          <a:gd name="connsiteY246" fmla="*/ 896470 h 3056964"/>
                          <a:gd name="connsiteX247" fmla="*/ 2156012 w 2525304"/>
                          <a:gd name="connsiteY247" fmla="*/ 914400 h 3056964"/>
                          <a:gd name="connsiteX248" fmla="*/ 2173941 w 2525304"/>
                          <a:gd name="connsiteY248" fmla="*/ 981635 h 3056964"/>
                          <a:gd name="connsiteX249" fmla="*/ 2182906 w 2525304"/>
                          <a:gd name="connsiteY249" fmla="*/ 999564 h 3056964"/>
                          <a:gd name="connsiteX250" fmla="*/ 2187388 w 2525304"/>
                          <a:gd name="connsiteY250" fmla="*/ 1017494 h 3056964"/>
                          <a:gd name="connsiteX251" fmla="*/ 2214282 w 2525304"/>
                          <a:gd name="connsiteY251" fmla="*/ 1071282 h 3056964"/>
                          <a:gd name="connsiteX252" fmla="*/ 2218765 w 2525304"/>
                          <a:gd name="connsiteY252" fmla="*/ 1089212 h 3056964"/>
                          <a:gd name="connsiteX253" fmla="*/ 2223247 w 2525304"/>
                          <a:gd name="connsiteY253" fmla="*/ 1116106 h 3056964"/>
                          <a:gd name="connsiteX254" fmla="*/ 2236694 w 2525304"/>
                          <a:gd name="connsiteY254" fmla="*/ 1143000 h 3056964"/>
                          <a:gd name="connsiteX255" fmla="*/ 2241176 w 2525304"/>
                          <a:gd name="connsiteY255" fmla="*/ 1264023 h 3056964"/>
                          <a:gd name="connsiteX256" fmla="*/ 2245659 w 2525304"/>
                          <a:gd name="connsiteY256" fmla="*/ 1281953 h 3056964"/>
                          <a:gd name="connsiteX257" fmla="*/ 2236694 w 2525304"/>
                          <a:gd name="connsiteY257" fmla="*/ 1380564 h 3056964"/>
                          <a:gd name="connsiteX258" fmla="*/ 2227729 w 2525304"/>
                          <a:gd name="connsiteY258" fmla="*/ 1402976 h 3056964"/>
                          <a:gd name="connsiteX259" fmla="*/ 2223247 w 2525304"/>
                          <a:gd name="connsiteY259" fmla="*/ 1416423 h 3056964"/>
                          <a:gd name="connsiteX260" fmla="*/ 2200835 w 2525304"/>
                          <a:gd name="connsiteY260" fmla="*/ 1474694 h 3056964"/>
                          <a:gd name="connsiteX261" fmla="*/ 2191870 w 2525304"/>
                          <a:gd name="connsiteY261" fmla="*/ 1497106 h 3056964"/>
                          <a:gd name="connsiteX262" fmla="*/ 2187388 w 2525304"/>
                          <a:gd name="connsiteY262" fmla="*/ 1510553 h 3056964"/>
                          <a:gd name="connsiteX263" fmla="*/ 2169459 w 2525304"/>
                          <a:gd name="connsiteY263" fmla="*/ 1555376 h 3056964"/>
                          <a:gd name="connsiteX264" fmla="*/ 2164976 w 2525304"/>
                          <a:gd name="connsiteY264" fmla="*/ 1568823 h 3056964"/>
                          <a:gd name="connsiteX265" fmla="*/ 2156012 w 2525304"/>
                          <a:gd name="connsiteY265" fmla="*/ 1613647 h 3056964"/>
                          <a:gd name="connsiteX266" fmla="*/ 2173941 w 2525304"/>
                          <a:gd name="connsiteY266" fmla="*/ 1631576 h 3056964"/>
                          <a:gd name="connsiteX267" fmla="*/ 2196353 w 2525304"/>
                          <a:gd name="connsiteY267" fmla="*/ 1645023 h 3056964"/>
                          <a:gd name="connsiteX268" fmla="*/ 2241176 w 2525304"/>
                          <a:gd name="connsiteY268" fmla="*/ 1698812 h 3056964"/>
                          <a:gd name="connsiteX269" fmla="*/ 2263588 w 2525304"/>
                          <a:gd name="connsiteY269" fmla="*/ 1743635 h 3056964"/>
                          <a:gd name="connsiteX270" fmla="*/ 2286000 w 2525304"/>
                          <a:gd name="connsiteY270" fmla="*/ 1770529 h 3056964"/>
                          <a:gd name="connsiteX271" fmla="*/ 2299447 w 2525304"/>
                          <a:gd name="connsiteY271" fmla="*/ 1810870 h 3056964"/>
                          <a:gd name="connsiteX272" fmla="*/ 2321859 w 2525304"/>
                          <a:gd name="connsiteY272" fmla="*/ 1837764 h 3056964"/>
                          <a:gd name="connsiteX273" fmla="*/ 2344270 w 2525304"/>
                          <a:gd name="connsiteY273" fmla="*/ 1891553 h 3056964"/>
                          <a:gd name="connsiteX274" fmla="*/ 2348753 w 2525304"/>
                          <a:gd name="connsiteY274" fmla="*/ 1909482 h 3056964"/>
                          <a:gd name="connsiteX275" fmla="*/ 2366682 w 2525304"/>
                          <a:gd name="connsiteY275" fmla="*/ 1949823 h 3056964"/>
                          <a:gd name="connsiteX276" fmla="*/ 2375647 w 2525304"/>
                          <a:gd name="connsiteY276" fmla="*/ 1972235 h 3056964"/>
                          <a:gd name="connsiteX277" fmla="*/ 2380129 w 2525304"/>
                          <a:gd name="connsiteY277" fmla="*/ 1994647 h 3056964"/>
                          <a:gd name="connsiteX278" fmla="*/ 2389094 w 2525304"/>
                          <a:gd name="connsiteY278" fmla="*/ 2021541 h 3056964"/>
                          <a:gd name="connsiteX279" fmla="*/ 2393576 w 2525304"/>
                          <a:gd name="connsiteY279" fmla="*/ 2066364 h 3056964"/>
                          <a:gd name="connsiteX280" fmla="*/ 2398059 w 2525304"/>
                          <a:gd name="connsiteY280" fmla="*/ 2079812 h 3056964"/>
                          <a:gd name="connsiteX281" fmla="*/ 2402541 w 2525304"/>
                          <a:gd name="connsiteY281" fmla="*/ 2133600 h 3056964"/>
                          <a:gd name="connsiteX282" fmla="*/ 2407023 w 2525304"/>
                          <a:gd name="connsiteY282" fmla="*/ 2250141 h 3056964"/>
                          <a:gd name="connsiteX283" fmla="*/ 2389094 w 2525304"/>
                          <a:gd name="connsiteY283" fmla="*/ 2523564 h 3056964"/>
                          <a:gd name="connsiteX284" fmla="*/ 2380129 w 2525304"/>
                          <a:gd name="connsiteY284" fmla="*/ 2545976 h 3056964"/>
                          <a:gd name="connsiteX285" fmla="*/ 2357718 w 2525304"/>
                          <a:gd name="connsiteY285" fmla="*/ 2599764 h 3056964"/>
                          <a:gd name="connsiteX286" fmla="*/ 2348753 w 2525304"/>
                          <a:gd name="connsiteY286" fmla="*/ 2622176 h 3056964"/>
                          <a:gd name="connsiteX287" fmla="*/ 2339788 w 2525304"/>
                          <a:gd name="connsiteY287" fmla="*/ 2658035 h 3056964"/>
                          <a:gd name="connsiteX288" fmla="*/ 2326341 w 2525304"/>
                          <a:gd name="connsiteY288" fmla="*/ 2680447 h 3056964"/>
                          <a:gd name="connsiteX289" fmla="*/ 2317376 w 2525304"/>
                          <a:gd name="connsiteY289" fmla="*/ 2711823 h 3056964"/>
                          <a:gd name="connsiteX290" fmla="*/ 2303929 w 2525304"/>
                          <a:gd name="connsiteY290" fmla="*/ 2734235 h 3056964"/>
                          <a:gd name="connsiteX291" fmla="*/ 2290482 w 2525304"/>
                          <a:gd name="connsiteY291" fmla="*/ 2765612 h 3056964"/>
                          <a:gd name="connsiteX292" fmla="*/ 2272553 w 2525304"/>
                          <a:gd name="connsiteY292" fmla="*/ 2770094 h 3056964"/>
                          <a:gd name="connsiteX293" fmla="*/ 2259106 w 2525304"/>
                          <a:gd name="connsiteY293" fmla="*/ 2774576 h 3056964"/>
                          <a:gd name="connsiteX294" fmla="*/ 2241176 w 2525304"/>
                          <a:gd name="connsiteY294" fmla="*/ 2779059 h 3056964"/>
                          <a:gd name="connsiteX295" fmla="*/ 2209800 w 2525304"/>
                          <a:gd name="connsiteY295" fmla="*/ 2788023 h 3056964"/>
                          <a:gd name="connsiteX296" fmla="*/ 2205318 w 2525304"/>
                          <a:gd name="connsiteY296" fmla="*/ 2725270 h 3056964"/>
                          <a:gd name="connsiteX297" fmla="*/ 2218765 w 2525304"/>
                          <a:gd name="connsiteY297" fmla="*/ 2707341 h 3056964"/>
                          <a:gd name="connsiteX298" fmla="*/ 2245659 w 2525304"/>
                          <a:gd name="connsiteY298" fmla="*/ 2658035 h 3056964"/>
                          <a:gd name="connsiteX299" fmla="*/ 2268070 w 2525304"/>
                          <a:gd name="connsiteY299" fmla="*/ 2631141 h 3056964"/>
                          <a:gd name="connsiteX300" fmla="*/ 2268070 w 2525304"/>
                          <a:gd name="connsiteY300" fmla="*/ 2254623 h 3056964"/>
                          <a:gd name="connsiteX301" fmla="*/ 2259106 w 2525304"/>
                          <a:gd name="connsiteY301" fmla="*/ 2218764 h 3056964"/>
                          <a:gd name="connsiteX302" fmla="*/ 2250141 w 2525304"/>
                          <a:gd name="connsiteY302" fmla="*/ 2178423 h 3056964"/>
                          <a:gd name="connsiteX303" fmla="*/ 2245659 w 2525304"/>
                          <a:gd name="connsiteY303" fmla="*/ 2160494 h 3056964"/>
                          <a:gd name="connsiteX304" fmla="*/ 2205318 w 2525304"/>
                          <a:gd name="connsiteY304" fmla="*/ 2093259 h 3056964"/>
                          <a:gd name="connsiteX305" fmla="*/ 2142565 w 2525304"/>
                          <a:gd name="connsiteY305" fmla="*/ 1981200 h 3056964"/>
                          <a:gd name="connsiteX306" fmla="*/ 2129117 w 2525304"/>
                          <a:gd name="connsiteY306" fmla="*/ 1873624 h 3056964"/>
                          <a:gd name="connsiteX307" fmla="*/ 2057400 w 2525304"/>
                          <a:gd name="connsiteY307" fmla="*/ 1837764 h 3056964"/>
                          <a:gd name="connsiteX308" fmla="*/ 2048435 w 2525304"/>
                          <a:gd name="connsiteY308" fmla="*/ 1792941 h 3056964"/>
                          <a:gd name="connsiteX309" fmla="*/ 2034988 w 2525304"/>
                          <a:gd name="connsiteY309" fmla="*/ 1689847 h 3056964"/>
                          <a:gd name="connsiteX310" fmla="*/ 2026023 w 2525304"/>
                          <a:gd name="connsiteY310" fmla="*/ 1712259 h 3056964"/>
                          <a:gd name="connsiteX311" fmla="*/ 2021541 w 2525304"/>
                          <a:gd name="connsiteY311" fmla="*/ 1725706 h 3056964"/>
                          <a:gd name="connsiteX312" fmla="*/ 1999129 w 2525304"/>
                          <a:gd name="connsiteY312" fmla="*/ 1739153 h 3056964"/>
                          <a:gd name="connsiteX313" fmla="*/ 1990165 w 2525304"/>
                          <a:gd name="connsiteY313" fmla="*/ 1757082 h 3056964"/>
                          <a:gd name="connsiteX314" fmla="*/ 1967753 w 2525304"/>
                          <a:gd name="connsiteY314" fmla="*/ 1792941 h 3056964"/>
                          <a:gd name="connsiteX315" fmla="*/ 1981200 w 2525304"/>
                          <a:gd name="connsiteY315" fmla="*/ 1909482 h 3056964"/>
                          <a:gd name="connsiteX316" fmla="*/ 1994647 w 2525304"/>
                          <a:gd name="connsiteY316" fmla="*/ 1940859 h 3056964"/>
                          <a:gd name="connsiteX317" fmla="*/ 2003612 w 2525304"/>
                          <a:gd name="connsiteY317" fmla="*/ 1958788 h 3056964"/>
                          <a:gd name="connsiteX318" fmla="*/ 2026023 w 2525304"/>
                          <a:gd name="connsiteY318" fmla="*/ 1990164 h 3056964"/>
                          <a:gd name="connsiteX319" fmla="*/ 2043953 w 2525304"/>
                          <a:gd name="connsiteY319" fmla="*/ 2034988 h 3056964"/>
                          <a:gd name="connsiteX320" fmla="*/ 2061882 w 2525304"/>
                          <a:gd name="connsiteY320" fmla="*/ 2057400 h 3056964"/>
                          <a:gd name="connsiteX321" fmla="*/ 2088776 w 2525304"/>
                          <a:gd name="connsiteY321" fmla="*/ 2120153 h 3056964"/>
                          <a:gd name="connsiteX322" fmla="*/ 2102223 w 2525304"/>
                          <a:gd name="connsiteY322" fmla="*/ 2151529 h 3056964"/>
                          <a:gd name="connsiteX323" fmla="*/ 2106706 w 2525304"/>
                          <a:gd name="connsiteY323" fmla="*/ 2182906 h 3056964"/>
                          <a:gd name="connsiteX324" fmla="*/ 2124635 w 2525304"/>
                          <a:gd name="connsiteY324" fmla="*/ 2245659 h 3056964"/>
                          <a:gd name="connsiteX325" fmla="*/ 2138082 w 2525304"/>
                          <a:gd name="connsiteY325" fmla="*/ 2335306 h 3056964"/>
                          <a:gd name="connsiteX326" fmla="*/ 2147047 w 2525304"/>
                          <a:gd name="connsiteY326" fmla="*/ 2371164 h 3056964"/>
                          <a:gd name="connsiteX327" fmla="*/ 2151529 w 2525304"/>
                          <a:gd name="connsiteY327" fmla="*/ 2402541 h 3056964"/>
                          <a:gd name="connsiteX328" fmla="*/ 2160494 w 2525304"/>
                          <a:gd name="connsiteY328" fmla="*/ 2456329 h 3056964"/>
                          <a:gd name="connsiteX329" fmla="*/ 2156012 w 2525304"/>
                          <a:gd name="connsiteY329" fmla="*/ 2649070 h 3056964"/>
                          <a:gd name="connsiteX330" fmla="*/ 2138082 w 2525304"/>
                          <a:gd name="connsiteY330" fmla="*/ 2729753 h 3056964"/>
                          <a:gd name="connsiteX331" fmla="*/ 2133600 w 2525304"/>
                          <a:gd name="connsiteY331" fmla="*/ 2747682 h 3056964"/>
                          <a:gd name="connsiteX332" fmla="*/ 2120153 w 2525304"/>
                          <a:gd name="connsiteY332" fmla="*/ 2765612 h 3056964"/>
                          <a:gd name="connsiteX333" fmla="*/ 2111188 w 2525304"/>
                          <a:gd name="connsiteY333" fmla="*/ 2792506 h 3056964"/>
                          <a:gd name="connsiteX334" fmla="*/ 2088776 w 2525304"/>
                          <a:gd name="connsiteY334" fmla="*/ 2823882 h 3056964"/>
                          <a:gd name="connsiteX335" fmla="*/ 2075329 w 2525304"/>
                          <a:gd name="connsiteY335" fmla="*/ 2850776 h 3056964"/>
                          <a:gd name="connsiteX336" fmla="*/ 2061882 w 2525304"/>
                          <a:gd name="connsiteY336" fmla="*/ 2855259 h 3056964"/>
                          <a:gd name="connsiteX337" fmla="*/ 2021541 w 2525304"/>
                          <a:gd name="connsiteY337" fmla="*/ 2850776 h 3056964"/>
                          <a:gd name="connsiteX338" fmla="*/ 2012576 w 2525304"/>
                          <a:gd name="connsiteY338" fmla="*/ 2805953 h 3056964"/>
                          <a:gd name="connsiteX339" fmla="*/ 2048435 w 2525304"/>
                          <a:gd name="connsiteY339" fmla="*/ 2707341 h 3056964"/>
                          <a:gd name="connsiteX340" fmla="*/ 2048435 w 2525304"/>
                          <a:gd name="connsiteY340" fmla="*/ 2707341 h 3056964"/>
                          <a:gd name="connsiteX341" fmla="*/ 2061882 w 2525304"/>
                          <a:gd name="connsiteY341" fmla="*/ 2653553 h 3056964"/>
                          <a:gd name="connsiteX342" fmla="*/ 2070847 w 2525304"/>
                          <a:gd name="connsiteY342" fmla="*/ 2568388 h 3056964"/>
                          <a:gd name="connsiteX343" fmla="*/ 2066365 w 2525304"/>
                          <a:gd name="connsiteY343" fmla="*/ 2411506 h 3056964"/>
                          <a:gd name="connsiteX344" fmla="*/ 2043953 w 2525304"/>
                          <a:gd name="connsiteY344" fmla="*/ 2335306 h 3056964"/>
                          <a:gd name="connsiteX345" fmla="*/ 2030506 w 2525304"/>
                          <a:gd name="connsiteY345" fmla="*/ 2308412 h 3056964"/>
                          <a:gd name="connsiteX346" fmla="*/ 2017059 w 2525304"/>
                          <a:gd name="connsiteY346" fmla="*/ 2268070 h 3056964"/>
                          <a:gd name="connsiteX347" fmla="*/ 1981200 w 2525304"/>
                          <a:gd name="connsiteY347" fmla="*/ 2200835 h 3056964"/>
                          <a:gd name="connsiteX348" fmla="*/ 1972235 w 2525304"/>
                          <a:gd name="connsiteY348" fmla="*/ 2187388 h 3056964"/>
                          <a:gd name="connsiteX349" fmla="*/ 1958788 w 2525304"/>
                          <a:gd name="connsiteY349" fmla="*/ 2164976 h 3056964"/>
                          <a:gd name="connsiteX350" fmla="*/ 1905000 w 2525304"/>
                          <a:gd name="connsiteY350" fmla="*/ 2084294 h 3056964"/>
                          <a:gd name="connsiteX351" fmla="*/ 1882588 w 2525304"/>
                          <a:gd name="connsiteY351" fmla="*/ 2043953 h 3056964"/>
                          <a:gd name="connsiteX352" fmla="*/ 1869141 w 2525304"/>
                          <a:gd name="connsiteY352" fmla="*/ 2026023 h 3056964"/>
                          <a:gd name="connsiteX353" fmla="*/ 1806388 w 2525304"/>
                          <a:gd name="connsiteY353" fmla="*/ 1999129 h 3056964"/>
                          <a:gd name="connsiteX354" fmla="*/ 1779494 w 2525304"/>
                          <a:gd name="connsiteY354" fmla="*/ 1990164 h 3056964"/>
                          <a:gd name="connsiteX355" fmla="*/ 1752600 w 2525304"/>
                          <a:gd name="connsiteY355" fmla="*/ 1985682 h 3056964"/>
                          <a:gd name="connsiteX356" fmla="*/ 1680882 w 2525304"/>
                          <a:gd name="connsiteY356" fmla="*/ 1963270 h 3056964"/>
                          <a:gd name="connsiteX357" fmla="*/ 1662953 w 2525304"/>
                          <a:gd name="connsiteY357" fmla="*/ 1958788 h 3056964"/>
                          <a:gd name="connsiteX358" fmla="*/ 1640541 w 2525304"/>
                          <a:gd name="connsiteY358" fmla="*/ 1945341 h 3056964"/>
                          <a:gd name="connsiteX359" fmla="*/ 1604682 w 2525304"/>
                          <a:gd name="connsiteY359" fmla="*/ 1958788 h 3056964"/>
                          <a:gd name="connsiteX360" fmla="*/ 1537447 w 2525304"/>
                          <a:gd name="connsiteY360" fmla="*/ 1990164 h 3056964"/>
                          <a:gd name="connsiteX361" fmla="*/ 1510553 w 2525304"/>
                          <a:gd name="connsiteY361" fmla="*/ 1994647 h 3056964"/>
                          <a:gd name="connsiteX362" fmla="*/ 1488141 w 2525304"/>
                          <a:gd name="connsiteY362" fmla="*/ 1999129 h 3056964"/>
                          <a:gd name="connsiteX363" fmla="*/ 1443318 w 2525304"/>
                          <a:gd name="connsiteY363" fmla="*/ 2008094 h 3056964"/>
                          <a:gd name="connsiteX364" fmla="*/ 1367118 w 2525304"/>
                          <a:gd name="connsiteY364" fmla="*/ 1990164 h 3056964"/>
                          <a:gd name="connsiteX365" fmla="*/ 1317812 w 2525304"/>
                          <a:gd name="connsiteY365" fmla="*/ 1972235 h 3056964"/>
                          <a:gd name="connsiteX366" fmla="*/ 1066800 w 2525304"/>
                          <a:gd name="connsiteY366" fmla="*/ 1958788 h 3056964"/>
                          <a:gd name="connsiteX367" fmla="*/ 1030941 w 2525304"/>
                          <a:gd name="connsiteY367" fmla="*/ 1949823 h 3056964"/>
                          <a:gd name="connsiteX368" fmla="*/ 986118 w 2525304"/>
                          <a:gd name="connsiteY368" fmla="*/ 1927412 h 3056964"/>
                          <a:gd name="connsiteX369" fmla="*/ 968188 w 2525304"/>
                          <a:gd name="connsiteY369" fmla="*/ 1918447 h 3056964"/>
                          <a:gd name="connsiteX370" fmla="*/ 936812 w 2525304"/>
                          <a:gd name="connsiteY370" fmla="*/ 1900517 h 3056964"/>
                          <a:gd name="connsiteX371" fmla="*/ 905435 w 2525304"/>
                          <a:gd name="connsiteY371" fmla="*/ 1882588 h 3056964"/>
                          <a:gd name="connsiteX372" fmla="*/ 869576 w 2525304"/>
                          <a:gd name="connsiteY372" fmla="*/ 1896035 h 3056964"/>
                          <a:gd name="connsiteX373" fmla="*/ 856129 w 2525304"/>
                          <a:gd name="connsiteY373" fmla="*/ 1913964 h 3056964"/>
                          <a:gd name="connsiteX374" fmla="*/ 815788 w 2525304"/>
                          <a:gd name="connsiteY374" fmla="*/ 1954306 h 3056964"/>
                          <a:gd name="connsiteX375" fmla="*/ 788894 w 2525304"/>
                          <a:gd name="connsiteY375" fmla="*/ 1976717 h 3056964"/>
                          <a:gd name="connsiteX376" fmla="*/ 762000 w 2525304"/>
                          <a:gd name="connsiteY376" fmla="*/ 1999129 h 3056964"/>
                          <a:gd name="connsiteX377" fmla="*/ 753035 w 2525304"/>
                          <a:gd name="connsiteY377" fmla="*/ 2012576 h 3056964"/>
                          <a:gd name="connsiteX378" fmla="*/ 735106 w 2525304"/>
                          <a:gd name="connsiteY378" fmla="*/ 2026023 h 3056964"/>
                          <a:gd name="connsiteX379" fmla="*/ 712694 w 2525304"/>
                          <a:gd name="connsiteY379" fmla="*/ 2048435 h 3056964"/>
                          <a:gd name="connsiteX380" fmla="*/ 694765 w 2525304"/>
                          <a:gd name="connsiteY380" fmla="*/ 2061882 h 3056964"/>
                          <a:gd name="connsiteX381" fmla="*/ 681318 w 2525304"/>
                          <a:gd name="connsiteY381" fmla="*/ 2079812 h 3056964"/>
                          <a:gd name="connsiteX382" fmla="*/ 667870 w 2525304"/>
                          <a:gd name="connsiteY382" fmla="*/ 2088776 h 3056964"/>
                          <a:gd name="connsiteX383" fmla="*/ 623047 w 2525304"/>
                          <a:gd name="connsiteY383" fmla="*/ 2129117 h 3056964"/>
                          <a:gd name="connsiteX384" fmla="*/ 600635 w 2525304"/>
                          <a:gd name="connsiteY384" fmla="*/ 2160494 h 3056964"/>
                          <a:gd name="connsiteX385" fmla="*/ 587188 w 2525304"/>
                          <a:gd name="connsiteY385" fmla="*/ 2200835 h 3056964"/>
                          <a:gd name="connsiteX386" fmla="*/ 582706 w 2525304"/>
                          <a:gd name="connsiteY386" fmla="*/ 2232212 h 3056964"/>
                          <a:gd name="connsiteX387" fmla="*/ 596153 w 2525304"/>
                          <a:gd name="connsiteY387" fmla="*/ 2321859 h 3056964"/>
                          <a:gd name="connsiteX388" fmla="*/ 600635 w 2525304"/>
                          <a:gd name="connsiteY388" fmla="*/ 2339788 h 3056964"/>
                          <a:gd name="connsiteX389" fmla="*/ 609600 w 2525304"/>
                          <a:gd name="connsiteY389" fmla="*/ 2357717 h 3056964"/>
                          <a:gd name="connsiteX390" fmla="*/ 614082 w 2525304"/>
                          <a:gd name="connsiteY390" fmla="*/ 2375647 h 3056964"/>
                          <a:gd name="connsiteX391" fmla="*/ 623047 w 2525304"/>
                          <a:gd name="connsiteY391" fmla="*/ 2398059 h 3056964"/>
                          <a:gd name="connsiteX392" fmla="*/ 627529 w 2525304"/>
                          <a:gd name="connsiteY392" fmla="*/ 2420470 h 3056964"/>
                          <a:gd name="connsiteX393" fmla="*/ 640976 w 2525304"/>
                          <a:gd name="connsiteY393" fmla="*/ 2451847 h 3056964"/>
                          <a:gd name="connsiteX394" fmla="*/ 645459 w 2525304"/>
                          <a:gd name="connsiteY394" fmla="*/ 2465294 h 3056964"/>
                          <a:gd name="connsiteX395" fmla="*/ 658906 w 2525304"/>
                          <a:gd name="connsiteY395" fmla="*/ 2487706 h 3056964"/>
                          <a:gd name="connsiteX396" fmla="*/ 676835 w 2525304"/>
                          <a:gd name="connsiteY396" fmla="*/ 2550459 h 3056964"/>
                          <a:gd name="connsiteX397" fmla="*/ 690282 w 2525304"/>
                          <a:gd name="connsiteY397" fmla="*/ 2581835 h 3056964"/>
                          <a:gd name="connsiteX398" fmla="*/ 699247 w 2525304"/>
                          <a:gd name="connsiteY398" fmla="*/ 2626659 h 3056964"/>
                          <a:gd name="connsiteX399" fmla="*/ 703729 w 2525304"/>
                          <a:gd name="connsiteY399" fmla="*/ 2653553 h 3056964"/>
                          <a:gd name="connsiteX400" fmla="*/ 717176 w 2525304"/>
                          <a:gd name="connsiteY400" fmla="*/ 2680447 h 3056964"/>
                          <a:gd name="connsiteX401" fmla="*/ 735106 w 2525304"/>
                          <a:gd name="connsiteY401" fmla="*/ 2738717 h 3056964"/>
                          <a:gd name="connsiteX402" fmla="*/ 739588 w 2525304"/>
                          <a:gd name="connsiteY402" fmla="*/ 2765612 h 3056964"/>
                          <a:gd name="connsiteX403" fmla="*/ 762000 w 2525304"/>
                          <a:gd name="connsiteY403" fmla="*/ 2828364 h 3056964"/>
                          <a:gd name="connsiteX404" fmla="*/ 766482 w 2525304"/>
                          <a:gd name="connsiteY404" fmla="*/ 2918012 h 3056964"/>
                          <a:gd name="connsiteX405" fmla="*/ 770965 w 2525304"/>
                          <a:gd name="connsiteY405" fmla="*/ 2940423 h 3056964"/>
                          <a:gd name="connsiteX406" fmla="*/ 775447 w 2525304"/>
                          <a:gd name="connsiteY406" fmla="*/ 2971800 h 3056964"/>
                          <a:gd name="connsiteX407" fmla="*/ 748553 w 2525304"/>
                          <a:gd name="connsiteY407" fmla="*/ 3021106 h 3056964"/>
                          <a:gd name="connsiteX408" fmla="*/ 721659 w 2525304"/>
                          <a:gd name="connsiteY408" fmla="*/ 3030070 h 3056964"/>
                          <a:gd name="connsiteX409" fmla="*/ 708212 w 2525304"/>
                          <a:gd name="connsiteY409" fmla="*/ 3034553 h 3056964"/>
                          <a:gd name="connsiteX410" fmla="*/ 623047 w 2525304"/>
                          <a:gd name="connsiteY410" fmla="*/ 3016623 h 3056964"/>
                          <a:gd name="connsiteX411" fmla="*/ 609600 w 2525304"/>
                          <a:gd name="connsiteY411" fmla="*/ 2994212 h 3056964"/>
                          <a:gd name="connsiteX412" fmla="*/ 591670 w 2525304"/>
                          <a:gd name="connsiteY412" fmla="*/ 2953870 h 3056964"/>
                          <a:gd name="connsiteX413" fmla="*/ 560294 w 2525304"/>
                          <a:gd name="connsiteY413" fmla="*/ 2895600 h 3056964"/>
                          <a:gd name="connsiteX414" fmla="*/ 551329 w 2525304"/>
                          <a:gd name="connsiteY414" fmla="*/ 2882153 h 3056964"/>
                          <a:gd name="connsiteX415" fmla="*/ 528918 w 2525304"/>
                          <a:gd name="connsiteY415" fmla="*/ 2859741 h 3056964"/>
                          <a:gd name="connsiteX416" fmla="*/ 519953 w 2525304"/>
                          <a:gd name="connsiteY416" fmla="*/ 2814917 h 3056964"/>
                          <a:gd name="connsiteX417" fmla="*/ 524435 w 2525304"/>
                          <a:gd name="connsiteY417" fmla="*/ 2788023 h 3056964"/>
                          <a:gd name="connsiteX418" fmla="*/ 528918 w 2525304"/>
                          <a:gd name="connsiteY418" fmla="*/ 2774576 h 3056964"/>
                          <a:gd name="connsiteX419" fmla="*/ 542365 w 2525304"/>
                          <a:gd name="connsiteY419" fmla="*/ 2738717 h 3056964"/>
                          <a:gd name="connsiteX420" fmla="*/ 484094 w 2525304"/>
                          <a:gd name="connsiteY420" fmla="*/ 2572870 h 3056964"/>
                          <a:gd name="connsiteX421" fmla="*/ 443753 w 2525304"/>
                          <a:gd name="connsiteY421" fmla="*/ 2465294 h 3056964"/>
                          <a:gd name="connsiteX422" fmla="*/ 439270 w 2525304"/>
                          <a:gd name="connsiteY422" fmla="*/ 2438400 h 3056964"/>
                          <a:gd name="connsiteX423" fmla="*/ 430306 w 2525304"/>
                          <a:gd name="connsiteY423" fmla="*/ 2402541 h 3056964"/>
                          <a:gd name="connsiteX424" fmla="*/ 425823 w 2525304"/>
                          <a:gd name="connsiteY424" fmla="*/ 2366682 h 3056964"/>
                          <a:gd name="connsiteX425" fmla="*/ 398929 w 2525304"/>
                          <a:gd name="connsiteY425" fmla="*/ 2286000 h 3056964"/>
                          <a:gd name="connsiteX426" fmla="*/ 385482 w 2525304"/>
                          <a:gd name="connsiteY426" fmla="*/ 2254623 h 3056964"/>
                          <a:gd name="connsiteX427" fmla="*/ 381000 w 2525304"/>
                          <a:gd name="connsiteY427" fmla="*/ 2236694 h 3056964"/>
                          <a:gd name="connsiteX428" fmla="*/ 372035 w 2525304"/>
                          <a:gd name="connsiteY428" fmla="*/ 2169459 h 3056964"/>
                          <a:gd name="connsiteX429" fmla="*/ 367553 w 2525304"/>
                          <a:gd name="connsiteY429" fmla="*/ 2156012 h 3056964"/>
                          <a:gd name="connsiteX430" fmla="*/ 407894 w 2525304"/>
                          <a:gd name="connsiteY430" fmla="*/ 2138082 h 3056964"/>
                          <a:gd name="connsiteX431" fmla="*/ 515470 w 2525304"/>
                          <a:gd name="connsiteY431" fmla="*/ 2093259 h 3056964"/>
                          <a:gd name="connsiteX432" fmla="*/ 578223 w 2525304"/>
                          <a:gd name="connsiteY432" fmla="*/ 2039470 h 3056964"/>
                          <a:gd name="connsiteX433" fmla="*/ 587188 w 2525304"/>
                          <a:gd name="connsiteY433" fmla="*/ 2017059 h 3056964"/>
                          <a:gd name="connsiteX434" fmla="*/ 614082 w 2525304"/>
                          <a:gd name="connsiteY434" fmla="*/ 1940859 h 3056964"/>
                          <a:gd name="connsiteX435" fmla="*/ 649941 w 2525304"/>
                          <a:gd name="connsiteY435" fmla="*/ 1887070 h 3056964"/>
                          <a:gd name="connsiteX436" fmla="*/ 690282 w 2525304"/>
                          <a:gd name="connsiteY436" fmla="*/ 1860176 h 3056964"/>
                          <a:gd name="connsiteX437" fmla="*/ 703729 w 2525304"/>
                          <a:gd name="connsiteY437" fmla="*/ 1851212 h 3056964"/>
                          <a:gd name="connsiteX438" fmla="*/ 739588 w 2525304"/>
                          <a:gd name="connsiteY438" fmla="*/ 1833282 h 3056964"/>
                          <a:gd name="connsiteX439" fmla="*/ 708212 w 2525304"/>
                          <a:gd name="connsiteY439" fmla="*/ 1873623 h 3056964"/>
                          <a:gd name="connsiteX440" fmla="*/ 654423 w 2525304"/>
                          <a:gd name="connsiteY440" fmla="*/ 1927412 h 3056964"/>
                          <a:gd name="connsiteX441" fmla="*/ 636494 w 2525304"/>
                          <a:gd name="connsiteY441" fmla="*/ 1945341 h 3056964"/>
                          <a:gd name="connsiteX442" fmla="*/ 614082 w 2525304"/>
                          <a:gd name="connsiteY442" fmla="*/ 1972235 h 3056964"/>
                          <a:gd name="connsiteX443" fmla="*/ 605118 w 2525304"/>
                          <a:gd name="connsiteY443" fmla="*/ 1985682 h 3056964"/>
                          <a:gd name="connsiteX444" fmla="*/ 560294 w 2525304"/>
                          <a:gd name="connsiteY444" fmla="*/ 2021541 h 3056964"/>
                          <a:gd name="connsiteX445" fmla="*/ 524435 w 2525304"/>
                          <a:gd name="connsiteY445" fmla="*/ 2034988 h 3056964"/>
                          <a:gd name="connsiteX446" fmla="*/ 502023 w 2525304"/>
                          <a:gd name="connsiteY446" fmla="*/ 2048435 h 3056964"/>
                          <a:gd name="connsiteX447" fmla="*/ 461682 w 2525304"/>
                          <a:gd name="connsiteY447" fmla="*/ 2075329 h 3056964"/>
                          <a:gd name="connsiteX448" fmla="*/ 448235 w 2525304"/>
                          <a:gd name="connsiteY448" fmla="*/ 2084294 h 3056964"/>
                          <a:gd name="connsiteX449" fmla="*/ 430306 w 2525304"/>
                          <a:gd name="connsiteY449" fmla="*/ 2093259 h 3056964"/>
                          <a:gd name="connsiteX450" fmla="*/ 412376 w 2525304"/>
                          <a:gd name="connsiteY450" fmla="*/ 2106706 h 3056964"/>
                          <a:gd name="connsiteX451" fmla="*/ 389965 w 2525304"/>
                          <a:gd name="connsiteY451" fmla="*/ 2115670 h 3056964"/>
                          <a:gd name="connsiteX452" fmla="*/ 372035 w 2525304"/>
                          <a:gd name="connsiteY452" fmla="*/ 2129117 h 3056964"/>
                          <a:gd name="connsiteX453" fmla="*/ 318247 w 2525304"/>
                          <a:gd name="connsiteY453" fmla="*/ 2160494 h 3056964"/>
                          <a:gd name="connsiteX454" fmla="*/ 304800 w 2525304"/>
                          <a:gd name="connsiteY454" fmla="*/ 2178423 h 3056964"/>
                          <a:gd name="connsiteX455" fmla="*/ 282388 w 2525304"/>
                          <a:gd name="connsiteY455" fmla="*/ 2205317 h 3056964"/>
                          <a:gd name="connsiteX456" fmla="*/ 295835 w 2525304"/>
                          <a:gd name="connsiteY456" fmla="*/ 2501153 h 3056964"/>
                          <a:gd name="connsiteX457" fmla="*/ 300318 w 2525304"/>
                          <a:gd name="connsiteY457" fmla="*/ 2523564 h 3056964"/>
                          <a:gd name="connsiteX458" fmla="*/ 304800 w 2525304"/>
                          <a:gd name="connsiteY458" fmla="*/ 2554941 h 3056964"/>
                          <a:gd name="connsiteX459" fmla="*/ 309282 w 2525304"/>
                          <a:gd name="connsiteY459" fmla="*/ 2613212 h 3056964"/>
                          <a:gd name="connsiteX460" fmla="*/ 322729 w 2525304"/>
                          <a:gd name="connsiteY460" fmla="*/ 2671482 h 3056964"/>
                          <a:gd name="connsiteX461" fmla="*/ 327212 w 2525304"/>
                          <a:gd name="connsiteY461" fmla="*/ 2698376 h 3056964"/>
                          <a:gd name="connsiteX462" fmla="*/ 331694 w 2525304"/>
                          <a:gd name="connsiteY462" fmla="*/ 2729753 h 3056964"/>
                          <a:gd name="connsiteX463" fmla="*/ 345141 w 2525304"/>
                          <a:gd name="connsiteY463" fmla="*/ 2756647 h 3056964"/>
                          <a:gd name="connsiteX464" fmla="*/ 367553 w 2525304"/>
                          <a:gd name="connsiteY464" fmla="*/ 2810435 h 3056964"/>
                          <a:gd name="connsiteX465" fmla="*/ 381000 w 2525304"/>
                          <a:gd name="connsiteY465" fmla="*/ 2868706 h 3056964"/>
                          <a:gd name="connsiteX466" fmla="*/ 389965 w 2525304"/>
                          <a:gd name="connsiteY466" fmla="*/ 2882153 h 3056964"/>
                          <a:gd name="connsiteX467" fmla="*/ 394447 w 2525304"/>
                          <a:gd name="connsiteY467" fmla="*/ 2900082 h 3056964"/>
                          <a:gd name="connsiteX468" fmla="*/ 412376 w 2525304"/>
                          <a:gd name="connsiteY468" fmla="*/ 2931459 h 3056964"/>
                          <a:gd name="connsiteX469" fmla="*/ 416859 w 2525304"/>
                          <a:gd name="connsiteY469" fmla="*/ 2944906 h 3056964"/>
                          <a:gd name="connsiteX470" fmla="*/ 425823 w 2525304"/>
                          <a:gd name="connsiteY470" fmla="*/ 2958353 h 3056964"/>
                          <a:gd name="connsiteX471" fmla="*/ 439270 w 2525304"/>
                          <a:gd name="connsiteY471" fmla="*/ 2989729 h 3056964"/>
                          <a:gd name="connsiteX472" fmla="*/ 439270 w 2525304"/>
                          <a:gd name="connsiteY472" fmla="*/ 3039035 h 3056964"/>
                          <a:gd name="connsiteX473" fmla="*/ 430306 w 2525304"/>
                          <a:gd name="connsiteY473" fmla="*/ 3052482 h 3056964"/>
                          <a:gd name="connsiteX474" fmla="*/ 412376 w 2525304"/>
                          <a:gd name="connsiteY474" fmla="*/ 3056964 h 3056964"/>
                          <a:gd name="connsiteX475" fmla="*/ 295835 w 2525304"/>
                          <a:gd name="connsiteY475" fmla="*/ 3043517 h 3056964"/>
                          <a:gd name="connsiteX476" fmla="*/ 264459 w 2525304"/>
                          <a:gd name="connsiteY476" fmla="*/ 2962835 h 3056964"/>
                          <a:gd name="connsiteX477" fmla="*/ 259976 w 2525304"/>
                          <a:gd name="connsiteY477" fmla="*/ 2926976 h 3056964"/>
                          <a:gd name="connsiteX478" fmla="*/ 246529 w 2525304"/>
                          <a:gd name="connsiteY478" fmla="*/ 2864223 h 3056964"/>
                          <a:gd name="connsiteX479" fmla="*/ 237565 w 2525304"/>
                          <a:gd name="connsiteY479" fmla="*/ 2770094 h 3056964"/>
                          <a:gd name="connsiteX480" fmla="*/ 228600 w 2525304"/>
                          <a:gd name="connsiteY480" fmla="*/ 2743200 h 3056964"/>
                          <a:gd name="connsiteX481" fmla="*/ 219635 w 2525304"/>
                          <a:gd name="connsiteY481" fmla="*/ 2707341 h 3056964"/>
                          <a:gd name="connsiteX482" fmla="*/ 206188 w 2525304"/>
                          <a:gd name="connsiteY482" fmla="*/ 2667000 h 3056964"/>
                          <a:gd name="connsiteX483" fmla="*/ 201706 w 2525304"/>
                          <a:gd name="connsiteY483" fmla="*/ 2635623 h 3056964"/>
                          <a:gd name="connsiteX484" fmla="*/ 197223 w 2525304"/>
                          <a:gd name="connsiteY484" fmla="*/ 2613212 h 3056964"/>
                          <a:gd name="connsiteX485" fmla="*/ 192741 w 2525304"/>
                          <a:gd name="connsiteY485" fmla="*/ 2577353 h 3056964"/>
                          <a:gd name="connsiteX486" fmla="*/ 188259 w 2525304"/>
                          <a:gd name="connsiteY486" fmla="*/ 2537012 h 3056964"/>
                          <a:gd name="connsiteX487" fmla="*/ 179294 w 2525304"/>
                          <a:gd name="connsiteY487" fmla="*/ 2510117 h 3056964"/>
                          <a:gd name="connsiteX488" fmla="*/ 165847 w 2525304"/>
                          <a:gd name="connsiteY488" fmla="*/ 2460812 h 3056964"/>
                          <a:gd name="connsiteX489" fmla="*/ 161365 w 2525304"/>
                          <a:gd name="connsiteY489" fmla="*/ 2433917 h 3056964"/>
                          <a:gd name="connsiteX490" fmla="*/ 156882 w 2525304"/>
                          <a:gd name="connsiteY490" fmla="*/ 2245659 h 3056964"/>
                          <a:gd name="connsiteX491" fmla="*/ 152400 w 2525304"/>
                          <a:gd name="connsiteY491" fmla="*/ 2205317 h 3056964"/>
                          <a:gd name="connsiteX492" fmla="*/ 143435 w 2525304"/>
                          <a:gd name="connsiteY492" fmla="*/ 2070847 h 3056964"/>
                          <a:gd name="connsiteX493" fmla="*/ 129988 w 2525304"/>
                          <a:gd name="connsiteY493" fmla="*/ 2030506 h 3056964"/>
                          <a:gd name="connsiteX494" fmla="*/ 125506 w 2525304"/>
                          <a:gd name="connsiteY494" fmla="*/ 2017059 h 3056964"/>
                          <a:gd name="connsiteX495" fmla="*/ 138953 w 2525304"/>
                          <a:gd name="connsiteY495" fmla="*/ 1999129 h 3056964"/>
                          <a:gd name="connsiteX496" fmla="*/ 152400 w 2525304"/>
                          <a:gd name="connsiteY496" fmla="*/ 1990164 h 3056964"/>
                          <a:gd name="connsiteX497" fmla="*/ 170329 w 2525304"/>
                          <a:gd name="connsiteY497" fmla="*/ 1945341 h 3056964"/>
                          <a:gd name="connsiteX498" fmla="*/ 188259 w 2525304"/>
                          <a:gd name="connsiteY498" fmla="*/ 1909482 h 3056964"/>
                          <a:gd name="connsiteX499" fmla="*/ 206188 w 2525304"/>
                          <a:gd name="connsiteY499" fmla="*/ 1873623 h 3056964"/>
                          <a:gd name="connsiteX500" fmla="*/ 210670 w 2525304"/>
                          <a:gd name="connsiteY500" fmla="*/ 1860176 h 3056964"/>
                          <a:gd name="connsiteX501" fmla="*/ 219635 w 2525304"/>
                          <a:gd name="connsiteY501" fmla="*/ 1801906 h 3056964"/>
                          <a:gd name="connsiteX502" fmla="*/ 210670 w 2525304"/>
                          <a:gd name="connsiteY502" fmla="*/ 1645023 h 3056964"/>
                          <a:gd name="connsiteX503" fmla="*/ 192741 w 2525304"/>
                          <a:gd name="connsiteY503" fmla="*/ 1609164 h 3056964"/>
                          <a:gd name="connsiteX504" fmla="*/ 179294 w 2525304"/>
                          <a:gd name="connsiteY504" fmla="*/ 1577788 h 3056964"/>
                          <a:gd name="connsiteX505" fmla="*/ 165847 w 2525304"/>
                          <a:gd name="connsiteY505" fmla="*/ 1550894 h 3056964"/>
                          <a:gd name="connsiteX506" fmla="*/ 152400 w 2525304"/>
                          <a:gd name="connsiteY506" fmla="*/ 1519517 h 3056964"/>
                          <a:gd name="connsiteX507" fmla="*/ 143435 w 2525304"/>
                          <a:gd name="connsiteY507" fmla="*/ 1506070 h 3056964"/>
                          <a:gd name="connsiteX508" fmla="*/ 107576 w 2525304"/>
                          <a:gd name="connsiteY508" fmla="*/ 1470212 h 3056964"/>
                          <a:gd name="connsiteX509" fmla="*/ 94129 w 2525304"/>
                          <a:gd name="connsiteY509" fmla="*/ 1465729 h 3056964"/>
                          <a:gd name="connsiteX510" fmla="*/ 71718 w 2525304"/>
                          <a:gd name="connsiteY510" fmla="*/ 1456764 h 3056964"/>
                          <a:gd name="connsiteX511" fmla="*/ 58270 w 2525304"/>
                          <a:gd name="connsiteY511" fmla="*/ 1447800 h 3056964"/>
                          <a:gd name="connsiteX512" fmla="*/ 26894 w 2525304"/>
                          <a:gd name="connsiteY512" fmla="*/ 1416423 h 3056964"/>
                          <a:gd name="connsiteX513" fmla="*/ 0 w 2525304"/>
                          <a:gd name="connsiteY513" fmla="*/ 1394012 h 3056964"/>
                          <a:gd name="connsiteX0" fmla="*/ 0 w 2525304"/>
                          <a:gd name="connsiteY0" fmla="*/ 1394012 h 3056964"/>
                          <a:gd name="connsiteX1" fmla="*/ 22412 w 2525304"/>
                          <a:gd name="connsiteY1" fmla="*/ 1385047 h 3056964"/>
                          <a:gd name="connsiteX2" fmla="*/ 31376 w 2525304"/>
                          <a:gd name="connsiteY2" fmla="*/ 1367117 h 3056964"/>
                          <a:gd name="connsiteX3" fmla="*/ 44823 w 2525304"/>
                          <a:gd name="connsiteY3" fmla="*/ 1358153 h 3056964"/>
                          <a:gd name="connsiteX4" fmla="*/ 58270 w 2525304"/>
                          <a:gd name="connsiteY4" fmla="*/ 1340223 h 3056964"/>
                          <a:gd name="connsiteX5" fmla="*/ 76200 w 2525304"/>
                          <a:gd name="connsiteY5" fmla="*/ 1331259 h 3056964"/>
                          <a:gd name="connsiteX6" fmla="*/ 98612 w 2525304"/>
                          <a:gd name="connsiteY6" fmla="*/ 1322294 h 3056964"/>
                          <a:gd name="connsiteX7" fmla="*/ 125506 w 2525304"/>
                          <a:gd name="connsiteY7" fmla="*/ 1313329 h 3056964"/>
                          <a:gd name="connsiteX8" fmla="*/ 152400 w 2525304"/>
                          <a:gd name="connsiteY8" fmla="*/ 1295400 h 3056964"/>
                          <a:gd name="connsiteX9" fmla="*/ 170329 w 2525304"/>
                          <a:gd name="connsiteY9" fmla="*/ 1286435 h 3056964"/>
                          <a:gd name="connsiteX10" fmla="*/ 188259 w 2525304"/>
                          <a:gd name="connsiteY10" fmla="*/ 1268506 h 3056964"/>
                          <a:gd name="connsiteX11" fmla="*/ 228600 w 2525304"/>
                          <a:gd name="connsiteY11" fmla="*/ 1250576 h 3056964"/>
                          <a:gd name="connsiteX12" fmla="*/ 255494 w 2525304"/>
                          <a:gd name="connsiteY12" fmla="*/ 1232647 h 3056964"/>
                          <a:gd name="connsiteX13" fmla="*/ 300318 w 2525304"/>
                          <a:gd name="connsiteY13" fmla="*/ 1210235 h 3056964"/>
                          <a:gd name="connsiteX14" fmla="*/ 313765 w 2525304"/>
                          <a:gd name="connsiteY14" fmla="*/ 1201270 h 3056964"/>
                          <a:gd name="connsiteX15" fmla="*/ 340659 w 2525304"/>
                          <a:gd name="connsiteY15" fmla="*/ 1196788 h 3056964"/>
                          <a:gd name="connsiteX16" fmla="*/ 363070 w 2525304"/>
                          <a:gd name="connsiteY16" fmla="*/ 1192306 h 3056964"/>
                          <a:gd name="connsiteX17" fmla="*/ 389965 w 2525304"/>
                          <a:gd name="connsiteY17" fmla="*/ 1187823 h 3056964"/>
                          <a:gd name="connsiteX18" fmla="*/ 425823 w 2525304"/>
                          <a:gd name="connsiteY18" fmla="*/ 1183341 h 3056964"/>
                          <a:gd name="connsiteX19" fmla="*/ 470647 w 2525304"/>
                          <a:gd name="connsiteY19" fmla="*/ 1174376 h 3056964"/>
                          <a:gd name="connsiteX20" fmla="*/ 515470 w 2525304"/>
                          <a:gd name="connsiteY20" fmla="*/ 1165412 h 3056964"/>
                          <a:gd name="connsiteX21" fmla="*/ 528918 w 2525304"/>
                          <a:gd name="connsiteY21" fmla="*/ 1156447 h 3056964"/>
                          <a:gd name="connsiteX22" fmla="*/ 600635 w 2525304"/>
                          <a:gd name="connsiteY22" fmla="*/ 1143000 h 3056964"/>
                          <a:gd name="connsiteX23" fmla="*/ 690282 w 2525304"/>
                          <a:gd name="connsiteY23" fmla="*/ 1134035 h 3056964"/>
                          <a:gd name="connsiteX24" fmla="*/ 793376 w 2525304"/>
                          <a:gd name="connsiteY24" fmla="*/ 1138517 h 3056964"/>
                          <a:gd name="connsiteX25" fmla="*/ 874059 w 2525304"/>
                          <a:gd name="connsiteY25" fmla="*/ 1151964 h 3056964"/>
                          <a:gd name="connsiteX26" fmla="*/ 914400 w 2525304"/>
                          <a:gd name="connsiteY26" fmla="*/ 1156447 h 3056964"/>
                          <a:gd name="connsiteX27" fmla="*/ 1030941 w 2525304"/>
                          <a:gd name="connsiteY27" fmla="*/ 1169894 h 3056964"/>
                          <a:gd name="connsiteX28" fmla="*/ 1151965 w 2525304"/>
                          <a:gd name="connsiteY28" fmla="*/ 1178859 h 3056964"/>
                          <a:gd name="connsiteX29" fmla="*/ 1281953 w 2525304"/>
                          <a:gd name="connsiteY29" fmla="*/ 1187823 h 3056964"/>
                          <a:gd name="connsiteX30" fmla="*/ 1465729 w 2525304"/>
                          <a:gd name="connsiteY30" fmla="*/ 1183341 h 3056964"/>
                          <a:gd name="connsiteX31" fmla="*/ 1510553 w 2525304"/>
                          <a:gd name="connsiteY31" fmla="*/ 1178859 h 3056964"/>
                          <a:gd name="connsiteX32" fmla="*/ 1582270 w 2525304"/>
                          <a:gd name="connsiteY32" fmla="*/ 1147482 h 3056964"/>
                          <a:gd name="connsiteX33" fmla="*/ 1604682 w 2525304"/>
                          <a:gd name="connsiteY33" fmla="*/ 1143000 h 3056964"/>
                          <a:gd name="connsiteX34" fmla="*/ 1622612 w 2525304"/>
                          <a:gd name="connsiteY34" fmla="*/ 1134035 h 3056964"/>
                          <a:gd name="connsiteX35" fmla="*/ 1645023 w 2525304"/>
                          <a:gd name="connsiteY35" fmla="*/ 1125070 h 3056964"/>
                          <a:gd name="connsiteX36" fmla="*/ 1662953 w 2525304"/>
                          <a:gd name="connsiteY36" fmla="*/ 1111623 h 3056964"/>
                          <a:gd name="connsiteX37" fmla="*/ 1698812 w 2525304"/>
                          <a:gd name="connsiteY37" fmla="*/ 1093694 h 3056964"/>
                          <a:gd name="connsiteX38" fmla="*/ 1739153 w 2525304"/>
                          <a:gd name="connsiteY38" fmla="*/ 1066800 h 3056964"/>
                          <a:gd name="connsiteX39" fmla="*/ 1752600 w 2525304"/>
                          <a:gd name="connsiteY39" fmla="*/ 1053353 h 3056964"/>
                          <a:gd name="connsiteX40" fmla="*/ 1775012 w 2525304"/>
                          <a:gd name="connsiteY40" fmla="*/ 1039906 h 3056964"/>
                          <a:gd name="connsiteX41" fmla="*/ 1797423 w 2525304"/>
                          <a:gd name="connsiteY41" fmla="*/ 1021976 h 3056964"/>
                          <a:gd name="connsiteX42" fmla="*/ 1810870 w 2525304"/>
                          <a:gd name="connsiteY42" fmla="*/ 990600 h 3056964"/>
                          <a:gd name="connsiteX43" fmla="*/ 1815353 w 2525304"/>
                          <a:gd name="connsiteY43" fmla="*/ 977153 h 3056964"/>
                          <a:gd name="connsiteX44" fmla="*/ 1801906 w 2525304"/>
                          <a:gd name="connsiteY44" fmla="*/ 824753 h 3056964"/>
                          <a:gd name="connsiteX45" fmla="*/ 1792941 w 2525304"/>
                          <a:gd name="connsiteY45" fmla="*/ 811306 h 3056964"/>
                          <a:gd name="connsiteX46" fmla="*/ 1757082 w 2525304"/>
                          <a:gd name="connsiteY46" fmla="*/ 779929 h 3056964"/>
                          <a:gd name="connsiteX47" fmla="*/ 1730188 w 2525304"/>
                          <a:gd name="connsiteY47" fmla="*/ 753035 h 3056964"/>
                          <a:gd name="connsiteX48" fmla="*/ 1703294 w 2525304"/>
                          <a:gd name="connsiteY48" fmla="*/ 735106 h 3056964"/>
                          <a:gd name="connsiteX49" fmla="*/ 1622612 w 2525304"/>
                          <a:gd name="connsiteY49" fmla="*/ 739588 h 3056964"/>
                          <a:gd name="connsiteX50" fmla="*/ 1595718 w 2525304"/>
                          <a:gd name="connsiteY50" fmla="*/ 748553 h 3056964"/>
                          <a:gd name="connsiteX51" fmla="*/ 1573306 w 2525304"/>
                          <a:gd name="connsiteY51" fmla="*/ 753035 h 3056964"/>
                          <a:gd name="connsiteX52" fmla="*/ 1326776 w 2525304"/>
                          <a:gd name="connsiteY52" fmla="*/ 748553 h 3056964"/>
                          <a:gd name="connsiteX53" fmla="*/ 1308847 w 2525304"/>
                          <a:gd name="connsiteY53" fmla="*/ 744070 h 3056964"/>
                          <a:gd name="connsiteX54" fmla="*/ 1277470 w 2525304"/>
                          <a:gd name="connsiteY54" fmla="*/ 739588 h 3056964"/>
                          <a:gd name="connsiteX55" fmla="*/ 1259541 w 2525304"/>
                          <a:gd name="connsiteY55" fmla="*/ 735106 h 3056964"/>
                          <a:gd name="connsiteX56" fmla="*/ 1232647 w 2525304"/>
                          <a:gd name="connsiteY56" fmla="*/ 730623 h 3056964"/>
                          <a:gd name="connsiteX57" fmla="*/ 1053353 w 2525304"/>
                          <a:gd name="connsiteY57" fmla="*/ 735106 h 3056964"/>
                          <a:gd name="connsiteX58" fmla="*/ 1035423 w 2525304"/>
                          <a:gd name="connsiteY58" fmla="*/ 739588 h 3056964"/>
                          <a:gd name="connsiteX59" fmla="*/ 1008529 w 2525304"/>
                          <a:gd name="connsiteY59" fmla="*/ 744070 h 3056964"/>
                          <a:gd name="connsiteX60" fmla="*/ 995082 w 2525304"/>
                          <a:gd name="connsiteY60" fmla="*/ 748553 h 3056964"/>
                          <a:gd name="connsiteX61" fmla="*/ 945776 w 2525304"/>
                          <a:gd name="connsiteY61" fmla="*/ 717176 h 3056964"/>
                          <a:gd name="connsiteX62" fmla="*/ 941294 w 2525304"/>
                          <a:gd name="connsiteY62" fmla="*/ 703729 h 3056964"/>
                          <a:gd name="connsiteX63" fmla="*/ 932329 w 2525304"/>
                          <a:gd name="connsiteY63" fmla="*/ 605117 h 3056964"/>
                          <a:gd name="connsiteX64" fmla="*/ 914400 w 2525304"/>
                          <a:gd name="connsiteY64" fmla="*/ 587188 h 3056964"/>
                          <a:gd name="connsiteX65" fmla="*/ 918882 w 2525304"/>
                          <a:gd name="connsiteY65" fmla="*/ 555812 h 3056964"/>
                          <a:gd name="connsiteX66" fmla="*/ 941294 w 2525304"/>
                          <a:gd name="connsiteY66" fmla="*/ 551329 h 3056964"/>
                          <a:gd name="connsiteX67" fmla="*/ 959223 w 2525304"/>
                          <a:gd name="connsiteY67" fmla="*/ 537882 h 3056964"/>
                          <a:gd name="connsiteX68" fmla="*/ 990600 w 2525304"/>
                          <a:gd name="connsiteY68" fmla="*/ 533400 h 3056964"/>
                          <a:gd name="connsiteX69" fmla="*/ 1129553 w 2525304"/>
                          <a:gd name="connsiteY69" fmla="*/ 524435 h 3056964"/>
                          <a:gd name="connsiteX70" fmla="*/ 1147482 w 2525304"/>
                          <a:gd name="connsiteY70" fmla="*/ 515470 h 3056964"/>
                          <a:gd name="connsiteX71" fmla="*/ 1178859 w 2525304"/>
                          <a:gd name="connsiteY71" fmla="*/ 493059 h 3056964"/>
                          <a:gd name="connsiteX72" fmla="*/ 1192306 w 2525304"/>
                          <a:gd name="connsiteY72" fmla="*/ 479612 h 3056964"/>
                          <a:gd name="connsiteX73" fmla="*/ 1214718 w 2525304"/>
                          <a:gd name="connsiteY73" fmla="*/ 470647 h 3056964"/>
                          <a:gd name="connsiteX74" fmla="*/ 1241612 w 2525304"/>
                          <a:gd name="connsiteY74" fmla="*/ 457200 h 3056964"/>
                          <a:gd name="connsiteX75" fmla="*/ 1277470 w 2525304"/>
                          <a:gd name="connsiteY75" fmla="*/ 439270 h 3056964"/>
                          <a:gd name="connsiteX76" fmla="*/ 1295400 w 2525304"/>
                          <a:gd name="connsiteY76" fmla="*/ 416859 h 3056964"/>
                          <a:gd name="connsiteX77" fmla="*/ 1317812 w 2525304"/>
                          <a:gd name="connsiteY77" fmla="*/ 394447 h 3056964"/>
                          <a:gd name="connsiteX78" fmla="*/ 1353670 w 2525304"/>
                          <a:gd name="connsiteY78" fmla="*/ 349623 h 3056964"/>
                          <a:gd name="connsiteX79" fmla="*/ 1371600 w 2525304"/>
                          <a:gd name="connsiteY79" fmla="*/ 322729 h 3056964"/>
                          <a:gd name="connsiteX80" fmla="*/ 1380565 w 2525304"/>
                          <a:gd name="connsiteY80" fmla="*/ 282388 h 3056964"/>
                          <a:gd name="connsiteX81" fmla="*/ 1385047 w 2525304"/>
                          <a:gd name="connsiteY81" fmla="*/ 268941 h 3056964"/>
                          <a:gd name="connsiteX82" fmla="*/ 1380565 w 2525304"/>
                          <a:gd name="connsiteY82" fmla="*/ 219635 h 3056964"/>
                          <a:gd name="connsiteX83" fmla="*/ 1367118 w 2525304"/>
                          <a:gd name="connsiteY83" fmla="*/ 210670 h 3056964"/>
                          <a:gd name="connsiteX84" fmla="*/ 1349188 w 2525304"/>
                          <a:gd name="connsiteY84" fmla="*/ 206188 h 3056964"/>
                          <a:gd name="connsiteX85" fmla="*/ 1326776 w 2525304"/>
                          <a:gd name="connsiteY85" fmla="*/ 197223 h 3056964"/>
                          <a:gd name="connsiteX86" fmla="*/ 1281953 w 2525304"/>
                          <a:gd name="connsiteY86" fmla="*/ 201706 h 3056964"/>
                          <a:gd name="connsiteX87" fmla="*/ 1250576 w 2525304"/>
                          <a:gd name="connsiteY87" fmla="*/ 215153 h 3056964"/>
                          <a:gd name="connsiteX88" fmla="*/ 1210235 w 2525304"/>
                          <a:gd name="connsiteY88" fmla="*/ 228600 h 3056964"/>
                          <a:gd name="connsiteX89" fmla="*/ 1183341 w 2525304"/>
                          <a:gd name="connsiteY89" fmla="*/ 242047 h 3056964"/>
                          <a:gd name="connsiteX90" fmla="*/ 1160929 w 2525304"/>
                          <a:gd name="connsiteY90" fmla="*/ 255494 h 3056964"/>
                          <a:gd name="connsiteX91" fmla="*/ 1134035 w 2525304"/>
                          <a:gd name="connsiteY91" fmla="*/ 264459 h 3056964"/>
                          <a:gd name="connsiteX92" fmla="*/ 1111623 w 2525304"/>
                          <a:gd name="connsiteY92" fmla="*/ 273423 h 3056964"/>
                          <a:gd name="connsiteX93" fmla="*/ 1084729 w 2525304"/>
                          <a:gd name="connsiteY93" fmla="*/ 282388 h 3056964"/>
                          <a:gd name="connsiteX94" fmla="*/ 986118 w 2525304"/>
                          <a:gd name="connsiteY94" fmla="*/ 277906 h 3056964"/>
                          <a:gd name="connsiteX95" fmla="*/ 927847 w 2525304"/>
                          <a:gd name="connsiteY95" fmla="*/ 264459 h 3056964"/>
                          <a:gd name="connsiteX96" fmla="*/ 896470 w 2525304"/>
                          <a:gd name="connsiteY96" fmla="*/ 242047 h 3056964"/>
                          <a:gd name="connsiteX97" fmla="*/ 883023 w 2525304"/>
                          <a:gd name="connsiteY97" fmla="*/ 233082 h 3056964"/>
                          <a:gd name="connsiteX98" fmla="*/ 865094 w 2525304"/>
                          <a:gd name="connsiteY98" fmla="*/ 183776 h 3056964"/>
                          <a:gd name="connsiteX99" fmla="*/ 869576 w 2525304"/>
                          <a:gd name="connsiteY99" fmla="*/ 89647 h 3056964"/>
                          <a:gd name="connsiteX100" fmla="*/ 874059 w 2525304"/>
                          <a:gd name="connsiteY100" fmla="*/ 71717 h 3056964"/>
                          <a:gd name="connsiteX101" fmla="*/ 883023 w 2525304"/>
                          <a:gd name="connsiteY101" fmla="*/ 58270 h 3056964"/>
                          <a:gd name="connsiteX102" fmla="*/ 909918 w 2525304"/>
                          <a:gd name="connsiteY102" fmla="*/ 49306 h 3056964"/>
                          <a:gd name="connsiteX103" fmla="*/ 914400 w 2525304"/>
                          <a:gd name="connsiteY103" fmla="*/ 71717 h 3056964"/>
                          <a:gd name="connsiteX104" fmla="*/ 909918 w 2525304"/>
                          <a:gd name="connsiteY104" fmla="*/ 94129 h 3056964"/>
                          <a:gd name="connsiteX105" fmla="*/ 900953 w 2525304"/>
                          <a:gd name="connsiteY105" fmla="*/ 152400 h 3056964"/>
                          <a:gd name="connsiteX106" fmla="*/ 905435 w 2525304"/>
                          <a:gd name="connsiteY106" fmla="*/ 201706 h 3056964"/>
                          <a:gd name="connsiteX107" fmla="*/ 932329 w 2525304"/>
                          <a:gd name="connsiteY107" fmla="*/ 237564 h 3056964"/>
                          <a:gd name="connsiteX108" fmla="*/ 954741 w 2525304"/>
                          <a:gd name="connsiteY108" fmla="*/ 246529 h 3056964"/>
                          <a:gd name="connsiteX109" fmla="*/ 972670 w 2525304"/>
                          <a:gd name="connsiteY109" fmla="*/ 255494 h 3056964"/>
                          <a:gd name="connsiteX110" fmla="*/ 1066800 w 2525304"/>
                          <a:gd name="connsiteY110" fmla="*/ 251012 h 3056964"/>
                          <a:gd name="connsiteX111" fmla="*/ 1111623 w 2525304"/>
                          <a:gd name="connsiteY111" fmla="*/ 237564 h 3056964"/>
                          <a:gd name="connsiteX112" fmla="*/ 1129553 w 2525304"/>
                          <a:gd name="connsiteY112" fmla="*/ 224117 h 3056964"/>
                          <a:gd name="connsiteX113" fmla="*/ 1156447 w 2525304"/>
                          <a:gd name="connsiteY113" fmla="*/ 197223 h 3056964"/>
                          <a:gd name="connsiteX114" fmla="*/ 1160929 w 2525304"/>
                          <a:gd name="connsiteY114" fmla="*/ 179294 h 3056964"/>
                          <a:gd name="connsiteX115" fmla="*/ 1178859 w 2525304"/>
                          <a:gd name="connsiteY115" fmla="*/ 17929 h 3056964"/>
                          <a:gd name="connsiteX116" fmla="*/ 1210235 w 2525304"/>
                          <a:gd name="connsiteY116" fmla="*/ 22412 h 3056964"/>
                          <a:gd name="connsiteX117" fmla="*/ 1214718 w 2525304"/>
                          <a:gd name="connsiteY117" fmla="*/ 53788 h 3056964"/>
                          <a:gd name="connsiteX118" fmla="*/ 1201270 w 2525304"/>
                          <a:gd name="connsiteY118" fmla="*/ 98612 h 3056964"/>
                          <a:gd name="connsiteX119" fmla="*/ 1210235 w 2525304"/>
                          <a:gd name="connsiteY119" fmla="*/ 147917 h 3056964"/>
                          <a:gd name="connsiteX120" fmla="*/ 1214718 w 2525304"/>
                          <a:gd name="connsiteY120" fmla="*/ 161364 h 3056964"/>
                          <a:gd name="connsiteX121" fmla="*/ 1228165 w 2525304"/>
                          <a:gd name="connsiteY121" fmla="*/ 170329 h 3056964"/>
                          <a:gd name="connsiteX122" fmla="*/ 1250576 w 2525304"/>
                          <a:gd name="connsiteY122" fmla="*/ 188259 h 3056964"/>
                          <a:gd name="connsiteX123" fmla="*/ 1317812 w 2525304"/>
                          <a:gd name="connsiteY123" fmla="*/ 183776 h 3056964"/>
                          <a:gd name="connsiteX124" fmla="*/ 1353670 w 2525304"/>
                          <a:gd name="connsiteY124" fmla="*/ 174812 h 3056964"/>
                          <a:gd name="connsiteX125" fmla="*/ 1506070 w 2525304"/>
                          <a:gd name="connsiteY125" fmla="*/ 143435 h 3056964"/>
                          <a:gd name="connsiteX126" fmla="*/ 1550894 w 2525304"/>
                          <a:gd name="connsiteY126" fmla="*/ 116541 h 3056964"/>
                          <a:gd name="connsiteX127" fmla="*/ 1564341 w 2525304"/>
                          <a:gd name="connsiteY127" fmla="*/ 103094 h 3056964"/>
                          <a:gd name="connsiteX128" fmla="*/ 1586753 w 2525304"/>
                          <a:gd name="connsiteY128" fmla="*/ 85164 h 3056964"/>
                          <a:gd name="connsiteX129" fmla="*/ 1595718 w 2525304"/>
                          <a:gd name="connsiteY129" fmla="*/ 67235 h 3056964"/>
                          <a:gd name="connsiteX130" fmla="*/ 1600200 w 2525304"/>
                          <a:gd name="connsiteY130" fmla="*/ 49306 h 3056964"/>
                          <a:gd name="connsiteX131" fmla="*/ 1609165 w 2525304"/>
                          <a:gd name="connsiteY131" fmla="*/ 0 h 3056964"/>
                          <a:gd name="connsiteX132" fmla="*/ 1622612 w 2525304"/>
                          <a:gd name="connsiteY132" fmla="*/ 8964 h 3056964"/>
                          <a:gd name="connsiteX133" fmla="*/ 1613647 w 2525304"/>
                          <a:gd name="connsiteY133" fmla="*/ 85164 h 3056964"/>
                          <a:gd name="connsiteX134" fmla="*/ 1627094 w 2525304"/>
                          <a:gd name="connsiteY134" fmla="*/ 103094 h 3056964"/>
                          <a:gd name="connsiteX135" fmla="*/ 1658470 w 2525304"/>
                          <a:gd name="connsiteY135" fmla="*/ 98612 h 3056964"/>
                          <a:gd name="connsiteX136" fmla="*/ 1685365 w 2525304"/>
                          <a:gd name="connsiteY136" fmla="*/ 76200 h 3056964"/>
                          <a:gd name="connsiteX137" fmla="*/ 1694329 w 2525304"/>
                          <a:gd name="connsiteY137" fmla="*/ 62753 h 3056964"/>
                          <a:gd name="connsiteX138" fmla="*/ 1734670 w 2525304"/>
                          <a:gd name="connsiteY138" fmla="*/ 40341 h 3056964"/>
                          <a:gd name="connsiteX139" fmla="*/ 1743635 w 2525304"/>
                          <a:gd name="connsiteY139" fmla="*/ 26894 h 3056964"/>
                          <a:gd name="connsiteX140" fmla="*/ 1757082 w 2525304"/>
                          <a:gd name="connsiteY140" fmla="*/ 22412 h 3056964"/>
                          <a:gd name="connsiteX141" fmla="*/ 1792941 w 2525304"/>
                          <a:gd name="connsiteY141" fmla="*/ 4482 h 3056964"/>
                          <a:gd name="connsiteX142" fmla="*/ 1797423 w 2525304"/>
                          <a:gd name="connsiteY142" fmla="*/ 22412 h 3056964"/>
                          <a:gd name="connsiteX143" fmla="*/ 1792941 w 2525304"/>
                          <a:gd name="connsiteY143" fmla="*/ 40341 h 3056964"/>
                          <a:gd name="connsiteX144" fmla="*/ 1788459 w 2525304"/>
                          <a:gd name="connsiteY144" fmla="*/ 53788 h 3056964"/>
                          <a:gd name="connsiteX145" fmla="*/ 1761565 w 2525304"/>
                          <a:gd name="connsiteY145" fmla="*/ 76200 h 3056964"/>
                          <a:gd name="connsiteX146" fmla="*/ 1783976 w 2525304"/>
                          <a:gd name="connsiteY146" fmla="*/ 85164 h 3056964"/>
                          <a:gd name="connsiteX147" fmla="*/ 1878106 w 2525304"/>
                          <a:gd name="connsiteY147" fmla="*/ 76200 h 3056964"/>
                          <a:gd name="connsiteX148" fmla="*/ 1891553 w 2525304"/>
                          <a:gd name="connsiteY148" fmla="*/ 67235 h 3056964"/>
                          <a:gd name="connsiteX149" fmla="*/ 1918447 w 2525304"/>
                          <a:gd name="connsiteY149" fmla="*/ 58270 h 3056964"/>
                          <a:gd name="connsiteX150" fmla="*/ 1940859 w 2525304"/>
                          <a:gd name="connsiteY150" fmla="*/ 44823 h 3056964"/>
                          <a:gd name="connsiteX151" fmla="*/ 1954306 w 2525304"/>
                          <a:gd name="connsiteY151" fmla="*/ 40341 h 3056964"/>
                          <a:gd name="connsiteX152" fmla="*/ 2003612 w 2525304"/>
                          <a:gd name="connsiteY152" fmla="*/ 13447 h 3056964"/>
                          <a:gd name="connsiteX153" fmla="*/ 2008094 w 2525304"/>
                          <a:gd name="connsiteY153" fmla="*/ 31376 h 3056964"/>
                          <a:gd name="connsiteX154" fmla="*/ 1999129 w 2525304"/>
                          <a:gd name="connsiteY154" fmla="*/ 44823 h 3056964"/>
                          <a:gd name="connsiteX155" fmla="*/ 1994647 w 2525304"/>
                          <a:gd name="connsiteY155" fmla="*/ 58270 h 3056964"/>
                          <a:gd name="connsiteX156" fmla="*/ 2039470 w 2525304"/>
                          <a:gd name="connsiteY156" fmla="*/ 76200 h 3056964"/>
                          <a:gd name="connsiteX157" fmla="*/ 2115670 w 2525304"/>
                          <a:gd name="connsiteY157" fmla="*/ 76200 h 3056964"/>
                          <a:gd name="connsiteX158" fmla="*/ 2160494 w 2525304"/>
                          <a:gd name="connsiteY158" fmla="*/ 62753 h 3056964"/>
                          <a:gd name="connsiteX159" fmla="*/ 2191870 w 2525304"/>
                          <a:gd name="connsiteY159" fmla="*/ 49306 h 3056964"/>
                          <a:gd name="connsiteX160" fmla="*/ 2205318 w 2525304"/>
                          <a:gd name="connsiteY160" fmla="*/ 44823 h 3056964"/>
                          <a:gd name="connsiteX161" fmla="*/ 2232212 w 2525304"/>
                          <a:gd name="connsiteY161" fmla="*/ 26894 h 3056964"/>
                          <a:gd name="connsiteX162" fmla="*/ 2263588 w 2525304"/>
                          <a:gd name="connsiteY162" fmla="*/ 8964 h 3056964"/>
                          <a:gd name="connsiteX163" fmla="*/ 2254623 w 2525304"/>
                          <a:gd name="connsiteY163" fmla="*/ 62753 h 3056964"/>
                          <a:gd name="connsiteX164" fmla="*/ 2245659 w 2525304"/>
                          <a:gd name="connsiteY164" fmla="*/ 76200 h 3056964"/>
                          <a:gd name="connsiteX165" fmla="*/ 2254623 w 2525304"/>
                          <a:gd name="connsiteY165" fmla="*/ 89647 h 3056964"/>
                          <a:gd name="connsiteX166" fmla="*/ 2353235 w 2525304"/>
                          <a:gd name="connsiteY166" fmla="*/ 85164 h 3056964"/>
                          <a:gd name="connsiteX167" fmla="*/ 2366682 w 2525304"/>
                          <a:gd name="connsiteY167" fmla="*/ 80682 h 3056964"/>
                          <a:gd name="connsiteX168" fmla="*/ 2389094 w 2525304"/>
                          <a:gd name="connsiteY168" fmla="*/ 76200 h 3056964"/>
                          <a:gd name="connsiteX169" fmla="*/ 2424953 w 2525304"/>
                          <a:gd name="connsiteY169" fmla="*/ 53788 h 3056964"/>
                          <a:gd name="connsiteX170" fmla="*/ 2451847 w 2525304"/>
                          <a:gd name="connsiteY170" fmla="*/ 44823 h 3056964"/>
                          <a:gd name="connsiteX171" fmla="*/ 2510118 w 2525304"/>
                          <a:gd name="connsiteY171" fmla="*/ 22412 h 3056964"/>
                          <a:gd name="connsiteX172" fmla="*/ 2505635 w 2525304"/>
                          <a:gd name="connsiteY172" fmla="*/ 58270 h 3056964"/>
                          <a:gd name="connsiteX173" fmla="*/ 2483223 w 2525304"/>
                          <a:gd name="connsiteY173" fmla="*/ 71717 h 3056964"/>
                          <a:gd name="connsiteX174" fmla="*/ 2465294 w 2525304"/>
                          <a:gd name="connsiteY174" fmla="*/ 85164 h 3056964"/>
                          <a:gd name="connsiteX175" fmla="*/ 2442882 w 2525304"/>
                          <a:gd name="connsiteY175" fmla="*/ 89647 h 3056964"/>
                          <a:gd name="connsiteX176" fmla="*/ 2398059 w 2525304"/>
                          <a:gd name="connsiteY176" fmla="*/ 103094 h 3056964"/>
                          <a:gd name="connsiteX177" fmla="*/ 2375647 w 2525304"/>
                          <a:gd name="connsiteY177" fmla="*/ 112059 h 3056964"/>
                          <a:gd name="connsiteX178" fmla="*/ 2357718 w 2525304"/>
                          <a:gd name="connsiteY178" fmla="*/ 116541 h 3056964"/>
                          <a:gd name="connsiteX179" fmla="*/ 2344270 w 2525304"/>
                          <a:gd name="connsiteY179" fmla="*/ 147917 h 3056964"/>
                          <a:gd name="connsiteX180" fmla="*/ 2353235 w 2525304"/>
                          <a:gd name="connsiteY180" fmla="*/ 188259 h 3056964"/>
                          <a:gd name="connsiteX181" fmla="*/ 2362200 w 2525304"/>
                          <a:gd name="connsiteY181" fmla="*/ 201706 h 3056964"/>
                          <a:gd name="connsiteX182" fmla="*/ 2344270 w 2525304"/>
                          <a:gd name="connsiteY182" fmla="*/ 273423 h 3056964"/>
                          <a:gd name="connsiteX183" fmla="*/ 2321859 w 2525304"/>
                          <a:gd name="connsiteY183" fmla="*/ 300317 h 3056964"/>
                          <a:gd name="connsiteX184" fmla="*/ 2308412 w 2525304"/>
                          <a:gd name="connsiteY184" fmla="*/ 322729 h 3056964"/>
                          <a:gd name="connsiteX185" fmla="*/ 2281518 w 2525304"/>
                          <a:gd name="connsiteY185" fmla="*/ 327212 h 3056964"/>
                          <a:gd name="connsiteX186" fmla="*/ 2259106 w 2525304"/>
                          <a:gd name="connsiteY186" fmla="*/ 322729 h 3056964"/>
                          <a:gd name="connsiteX187" fmla="*/ 2277035 w 2525304"/>
                          <a:gd name="connsiteY187" fmla="*/ 264459 h 3056964"/>
                          <a:gd name="connsiteX188" fmla="*/ 2290482 w 2525304"/>
                          <a:gd name="connsiteY188" fmla="*/ 228600 h 3056964"/>
                          <a:gd name="connsiteX189" fmla="*/ 2286000 w 2525304"/>
                          <a:gd name="connsiteY189" fmla="*/ 192741 h 3056964"/>
                          <a:gd name="connsiteX190" fmla="*/ 2245659 w 2525304"/>
                          <a:gd name="connsiteY190" fmla="*/ 134470 h 3056964"/>
                          <a:gd name="connsiteX191" fmla="*/ 2200835 w 2525304"/>
                          <a:gd name="connsiteY191" fmla="*/ 116541 h 3056964"/>
                          <a:gd name="connsiteX192" fmla="*/ 2169459 w 2525304"/>
                          <a:gd name="connsiteY192" fmla="*/ 112059 h 3056964"/>
                          <a:gd name="connsiteX193" fmla="*/ 2102223 w 2525304"/>
                          <a:gd name="connsiteY193" fmla="*/ 116541 h 3056964"/>
                          <a:gd name="connsiteX194" fmla="*/ 2084294 w 2525304"/>
                          <a:gd name="connsiteY194" fmla="*/ 125506 h 3056964"/>
                          <a:gd name="connsiteX195" fmla="*/ 2070847 w 2525304"/>
                          <a:gd name="connsiteY195" fmla="*/ 129988 h 3056964"/>
                          <a:gd name="connsiteX196" fmla="*/ 2061882 w 2525304"/>
                          <a:gd name="connsiteY196" fmla="*/ 147917 h 3056964"/>
                          <a:gd name="connsiteX197" fmla="*/ 2034988 w 2525304"/>
                          <a:gd name="connsiteY197" fmla="*/ 161364 h 3056964"/>
                          <a:gd name="connsiteX198" fmla="*/ 1783976 w 2525304"/>
                          <a:gd name="connsiteY198" fmla="*/ 165847 h 3056964"/>
                          <a:gd name="connsiteX199" fmla="*/ 1766047 w 2525304"/>
                          <a:gd name="connsiteY199" fmla="*/ 174812 h 3056964"/>
                          <a:gd name="connsiteX200" fmla="*/ 1703294 w 2525304"/>
                          <a:gd name="connsiteY200" fmla="*/ 192741 h 3056964"/>
                          <a:gd name="connsiteX201" fmla="*/ 1689847 w 2525304"/>
                          <a:gd name="connsiteY201" fmla="*/ 197223 h 3056964"/>
                          <a:gd name="connsiteX202" fmla="*/ 1676400 w 2525304"/>
                          <a:gd name="connsiteY202" fmla="*/ 206188 h 3056964"/>
                          <a:gd name="connsiteX203" fmla="*/ 1649506 w 2525304"/>
                          <a:gd name="connsiteY203" fmla="*/ 215153 h 3056964"/>
                          <a:gd name="connsiteX204" fmla="*/ 1636059 w 2525304"/>
                          <a:gd name="connsiteY204" fmla="*/ 224117 h 3056964"/>
                          <a:gd name="connsiteX205" fmla="*/ 1622612 w 2525304"/>
                          <a:gd name="connsiteY205" fmla="*/ 237564 h 3056964"/>
                          <a:gd name="connsiteX206" fmla="*/ 1609165 w 2525304"/>
                          <a:gd name="connsiteY206" fmla="*/ 242047 h 3056964"/>
                          <a:gd name="connsiteX207" fmla="*/ 1577788 w 2525304"/>
                          <a:gd name="connsiteY207" fmla="*/ 273423 h 3056964"/>
                          <a:gd name="connsiteX208" fmla="*/ 1568823 w 2525304"/>
                          <a:gd name="connsiteY208" fmla="*/ 286870 h 3056964"/>
                          <a:gd name="connsiteX209" fmla="*/ 1555376 w 2525304"/>
                          <a:gd name="connsiteY209" fmla="*/ 300317 h 3056964"/>
                          <a:gd name="connsiteX210" fmla="*/ 1524000 w 2525304"/>
                          <a:gd name="connsiteY210" fmla="*/ 340659 h 3056964"/>
                          <a:gd name="connsiteX211" fmla="*/ 1519518 w 2525304"/>
                          <a:gd name="connsiteY211" fmla="*/ 354106 h 3056964"/>
                          <a:gd name="connsiteX212" fmla="*/ 1528482 w 2525304"/>
                          <a:gd name="connsiteY212" fmla="*/ 394447 h 3056964"/>
                          <a:gd name="connsiteX213" fmla="*/ 1537447 w 2525304"/>
                          <a:gd name="connsiteY213" fmla="*/ 407894 h 3056964"/>
                          <a:gd name="connsiteX214" fmla="*/ 1555376 w 2525304"/>
                          <a:gd name="connsiteY214" fmla="*/ 430306 h 3056964"/>
                          <a:gd name="connsiteX215" fmla="*/ 1600200 w 2525304"/>
                          <a:gd name="connsiteY215" fmla="*/ 398929 h 3056964"/>
                          <a:gd name="connsiteX216" fmla="*/ 1631576 w 2525304"/>
                          <a:gd name="connsiteY216" fmla="*/ 376517 h 3056964"/>
                          <a:gd name="connsiteX217" fmla="*/ 1645023 w 2525304"/>
                          <a:gd name="connsiteY217" fmla="*/ 363070 h 3056964"/>
                          <a:gd name="connsiteX218" fmla="*/ 1685365 w 2525304"/>
                          <a:gd name="connsiteY218" fmla="*/ 331694 h 3056964"/>
                          <a:gd name="connsiteX219" fmla="*/ 1716741 w 2525304"/>
                          <a:gd name="connsiteY219" fmla="*/ 300317 h 3056964"/>
                          <a:gd name="connsiteX220" fmla="*/ 1748118 w 2525304"/>
                          <a:gd name="connsiteY220" fmla="*/ 282388 h 3056964"/>
                          <a:gd name="connsiteX221" fmla="*/ 1761565 w 2525304"/>
                          <a:gd name="connsiteY221" fmla="*/ 277906 h 3056964"/>
                          <a:gd name="connsiteX222" fmla="*/ 1779494 w 2525304"/>
                          <a:gd name="connsiteY222" fmla="*/ 268941 h 3056964"/>
                          <a:gd name="connsiteX223" fmla="*/ 1815353 w 2525304"/>
                          <a:gd name="connsiteY223" fmla="*/ 259976 h 3056964"/>
                          <a:gd name="connsiteX224" fmla="*/ 2030506 w 2525304"/>
                          <a:gd name="connsiteY224" fmla="*/ 264459 h 3056964"/>
                          <a:gd name="connsiteX225" fmla="*/ 2017059 w 2525304"/>
                          <a:gd name="connsiteY225" fmla="*/ 286870 h 3056964"/>
                          <a:gd name="connsiteX226" fmla="*/ 1981200 w 2525304"/>
                          <a:gd name="connsiteY226" fmla="*/ 322729 h 3056964"/>
                          <a:gd name="connsiteX227" fmla="*/ 1967753 w 2525304"/>
                          <a:gd name="connsiteY227" fmla="*/ 336176 h 3056964"/>
                          <a:gd name="connsiteX228" fmla="*/ 1936376 w 2525304"/>
                          <a:gd name="connsiteY228" fmla="*/ 376517 h 3056964"/>
                          <a:gd name="connsiteX229" fmla="*/ 1905000 w 2525304"/>
                          <a:gd name="connsiteY229" fmla="*/ 403412 h 3056964"/>
                          <a:gd name="connsiteX230" fmla="*/ 1860176 w 2525304"/>
                          <a:gd name="connsiteY230" fmla="*/ 421341 h 3056964"/>
                          <a:gd name="connsiteX231" fmla="*/ 1788459 w 2525304"/>
                          <a:gd name="connsiteY231" fmla="*/ 430306 h 3056964"/>
                          <a:gd name="connsiteX232" fmla="*/ 1846729 w 2525304"/>
                          <a:gd name="connsiteY232" fmla="*/ 488576 h 3056964"/>
                          <a:gd name="connsiteX233" fmla="*/ 1913965 w 2525304"/>
                          <a:gd name="connsiteY233" fmla="*/ 515470 h 3056964"/>
                          <a:gd name="connsiteX234" fmla="*/ 1922929 w 2525304"/>
                          <a:gd name="connsiteY234" fmla="*/ 528917 h 3056964"/>
                          <a:gd name="connsiteX235" fmla="*/ 1967753 w 2525304"/>
                          <a:gd name="connsiteY235" fmla="*/ 569259 h 3056964"/>
                          <a:gd name="connsiteX236" fmla="*/ 1981200 w 2525304"/>
                          <a:gd name="connsiteY236" fmla="*/ 582706 h 3056964"/>
                          <a:gd name="connsiteX237" fmla="*/ 1994647 w 2525304"/>
                          <a:gd name="connsiteY237" fmla="*/ 591670 h 3056964"/>
                          <a:gd name="connsiteX238" fmla="*/ 2021541 w 2525304"/>
                          <a:gd name="connsiteY238" fmla="*/ 614082 h 3056964"/>
                          <a:gd name="connsiteX239" fmla="*/ 2030506 w 2525304"/>
                          <a:gd name="connsiteY239" fmla="*/ 627529 h 3056964"/>
                          <a:gd name="connsiteX240" fmla="*/ 2057400 w 2525304"/>
                          <a:gd name="connsiteY240" fmla="*/ 654423 h 3056964"/>
                          <a:gd name="connsiteX241" fmla="*/ 2088776 w 2525304"/>
                          <a:gd name="connsiteY241" fmla="*/ 699247 h 3056964"/>
                          <a:gd name="connsiteX242" fmla="*/ 2115670 w 2525304"/>
                          <a:gd name="connsiteY242" fmla="*/ 744070 h 3056964"/>
                          <a:gd name="connsiteX243" fmla="*/ 2120153 w 2525304"/>
                          <a:gd name="connsiteY243" fmla="*/ 775447 h 3056964"/>
                          <a:gd name="connsiteX244" fmla="*/ 2138082 w 2525304"/>
                          <a:gd name="connsiteY244" fmla="*/ 829235 h 3056964"/>
                          <a:gd name="connsiteX245" fmla="*/ 2147047 w 2525304"/>
                          <a:gd name="connsiteY245" fmla="*/ 883023 h 3056964"/>
                          <a:gd name="connsiteX246" fmla="*/ 2151529 w 2525304"/>
                          <a:gd name="connsiteY246" fmla="*/ 896470 h 3056964"/>
                          <a:gd name="connsiteX247" fmla="*/ 2156012 w 2525304"/>
                          <a:gd name="connsiteY247" fmla="*/ 914400 h 3056964"/>
                          <a:gd name="connsiteX248" fmla="*/ 2173941 w 2525304"/>
                          <a:gd name="connsiteY248" fmla="*/ 981635 h 3056964"/>
                          <a:gd name="connsiteX249" fmla="*/ 2182906 w 2525304"/>
                          <a:gd name="connsiteY249" fmla="*/ 999564 h 3056964"/>
                          <a:gd name="connsiteX250" fmla="*/ 2187388 w 2525304"/>
                          <a:gd name="connsiteY250" fmla="*/ 1017494 h 3056964"/>
                          <a:gd name="connsiteX251" fmla="*/ 2214282 w 2525304"/>
                          <a:gd name="connsiteY251" fmla="*/ 1071282 h 3056964"/>
                          <a:gd name="connsiteX252" fmla="*/ 2218765 w 2525304"/>
                          <a:gd name="connsiteY252" fmla="*/ 1089212 h 3056964"/>
                          <a:gd name="connsiteX253" fmla="*/ 2223247 w 2525304"/>
                          <a:gd name="connsiteY253" fmla="*/ 1116106 h 3056964"/>
                          <a:gd name="connsiteX254" fmla="*/ 2236694 w 2525304"/>
                          <a:gd name="connsiteY254" fmla="*/ 1143000 h 3056964"/>
                          <a:gd name="connsiteX255" fmla="*/ 2241176 w 2525304"/>
                          <a:gd name="connsiteY255" fmla="*/ 1264023 h 3056964"/>
                          <a:gd name="connsiteX256" fmla="*/ 2245659 w 2525304"/>
                          <a:gd name="connsiteY256" fmla="*/ 1281953 h 3056964"/>
                          <a:gd name="connsiteX257" fmla="*/ 2236694 w 2525304"/>
                          <a:gd name="connsiteY257" fmla="*/ 1380564 h 3056964"/>
                          <a:gd name="connsiteX258" fmla="*/ 2227729 w 2525304"/>
                          <a:gd name="connsiteY258" fmla="*/ 1402976 h 3056964"/>
                          <a:gd name="connsiteX259" fmla="*/ 2223247 w 2525304"/>
                          <a:gd name="connsiteY259" fmla="*/ 1416423 h 3056964"/>
                          <a:gd name="connsiteX260" fmla="*/ 2200835 w 2525304"/>
                          <a:gd name="connsiteY260" fmla="*/ 1474694 h 3056964"/>
                          <a:gd name="connsiteX261" fmla="*/ 2191870 w 2525304"/>
                          <a:gd name="connsiteY261" fmla="*/ 1497106 h 3056964"/>
                          <a:gd name="connsiteX262" fmla="*/ 2187388 w 2525304"/>
                          <a:gd name="connsiteY262" fmla="*/ 1510553 h 3056964"/>
                          <a:gd name="connsiteX263" fmla="*/ 2169459 w 2525304"/>
                          <a:gd name="connsiteY263" fmla="*/ 1555376 h 3056964"/>
                          <a:gd name="connsiteX264" fmla="*/ 2164976 w 2525304"/>
                          <a:gd name="connsiteY264" fmla="*/ 1568823 h 3056964"/>
                          <a:gd name="connsiteX265" fmla="*/ 2156012 w 2525304"/>
                          <a:gd name="connsiteY265" fmla="*/ 1613647 h 3056964"/>
                          <a:gd name="connsiteX266" fmla="*/ 2173941 w 2525304"/>
                          <a:gd name="connsiteY266" fmla="*/ 1631576 h 3056964"/>
                          <a:gd name="connsiteX267" fmla="*/ 2196353 w 2525304"/>
                          <a:gd name="connsiteY267" fmla="*/ 1645023 h 3056964"/>
                          <a:gd name="connsiteX268" fmla="*/ 2241176 w 2525304"/>
                          <a:gd name="connsiteY268" fmla="*/ 1698812 h 3056964"/>
                          <a:gd name="connsiteX269" fmla="*/ 2263588 w 2525304"/>
                          <a:gd name="connsiteY269" fmla="*/ 1743635 h 3056964"/>
                          <a:gd name="connsiteX270" fmla="*/ 2286000 w 2525304"/>
                          <a:gd name="connsiteY270" fmla="*/ 1770529 h 3056964"/>
                          <a:gd name="connsiteX271" fmla="*/ 2299447 w 2525304"/>
                          <a:gd name="connsiteY271" fmla="*/ 1810870 h 3056964"/>
                          <a:gd name="connsiteX272" fmla="*/ 2321859 w 2525304"/>
                          <a:gd name="connsiteY272" fmla="*/ 1837764 h 3056964"/>
                          <a:gd name="connsiteX273" fmla="*/ 2344270 w 2525304"/>
                          <a:gd name="connsiteY273" fmla="*/ 1891553 h 3056964"/>
                          <a:gd name="connsiteX274" fmla="*/ 2348753 w 2525304"/>
                          <a:gd name="connsiteY274" fmla="*/ 1909482 h 3056964"/>
                          <a:gd name="connsiteX275" fmla="*/ 2366682 w 2525304"/>
                          <a:gd name="connsiteY275" fmla="*/ 1949823 h 3056964"/>
                          <a:gd name="connsiteX276" fmla="*/ 2375647 w 2525304"/>
                          <a:gd name="connsiteY276" fmla="*/ 1972235 h 3056964"/>
                          <a:gd name="connsiteX277" fmla="*/ 2380129 w 2525304"/>
                          <a:gd name="connsiteY277" fmla="*/ 1994647 h 3056964"/>
                          <a:gd name="connsiteX278" fmla="*/ 2389094 w 2525304"/>
                          <a:gd name="connsiteY278" fmla="*/ 2021541 h 3056964"/>
                          <a:gd name="connsiteX279" fmla="*/ 2393576 w 2525304"/>
                          <a:gd name="connsiteY279" fmla="*/ 2066364 h 3056964"/>
                          <a:gd name="connsiteX280" fmla="*/ 2398059 w 2525304"/>
                          <a:gd name="connsiteY280" fmla="*/ 2079812 h 3056964"/>
                          <a:gd name="connsiteX281" fmla="*/ 2402541 w 2525304"/>
                          <a:gd name="connsiteY281" fmla="*/ 2133600 h 3056964"/>
                          <a:gd name="connsiteX282" fmla="*/ 2407023 w 2525304"/>
                          <a:gd name="connsiteY282" fmla="*/ 2250141 h 3056964"/>
                          <a:gd name="connsiteX283" fmla="*/ 2389094 w 2525304"/>
                          <a:gd name="connsiteY283" fmla="*/ 2523564 h 3056964"/>
                          <a:gd name="connsiteX284" fmla="*/ 2380129 w 2525304"/>
                          <a:gd name="connsiteY284" fmla="*/ 2545976 h 3056964"/>
                          <a:gd name="connsiteX285" fmla="*/ 2357718 w 2525304"/>
                          <a:gd name="connsiteY285" fmla="*/ 2599764 h 3056964"/>
                          <a:gd name="connsiteX286" fmla="*/ 2348753 w 2525304"/>
                          <a:gd name="connsiteY286" fmla="*/ 2622176 h 3056964"/>
                          <a:gd name="connsiteX287" fmla="*/ 2339788 w 2525304"/>
                          <a:gd name="connsiteY287" fmla="*/ 2658035 h 3056964"/>
                          <a:gd name="connsiteX288" fmla="*/ 2326341 w 2525304"/>
                          <a:gd name="connsiteY288" fmla="*/ 2680447 h 3056964"/>
                          <a:gd name="connsiteX289" fmla="*/ 2317376 w 2525304"/>
                          <a:gd name="connsiteY289" fmla="*/ 2711823 h 3056964"/>
                          <a:gd name="connsiteX290" fmla="*/ 2303929 w 2525304"/>
                          <a:gd name="connsiteY290" fmla="*/ 2734235 h 3056964"/>
                          <a:gd name="connsiteX291" fmla="*/ 2290482 w 2525304"/>
                          <a:gd name="connsiteY291" fmla="*/ 2765612 h 3056964"/>
                          <a:gd name="connsiteX292" fmla="*/ 2272553 w 2525304"/>
                          <a:gd name="connsiteY292" fmla="*/ 2770094 h 3056964"/>
                          <a:gd name="connsiteX293" fmla="*/ 2259106 w 2525304"/>
                          <a:gd name="connsiteY293" fmla="*/ 2774576 h 3056964"/>
                          <a:gd name="connsiteX294" fmla="*/ 2241176 w 2525304"/>
                          <a:gd name="connsiteY294" fmla="*/ 2779059 h 3056964"/>
                          <a:gd name="connsiteX295" fmla="*/ 2209800 w 2525304"/>
                          <a:gd name="connsiteY295" fmla="*/ 2788023 h 3056964"/>
                          <a:gd name="connsiteX296" fmla="*/ 2205318 w 2525304"/>
                          <a:gd name="connsiteY296" fmla="*/ 2725270 h 3056964"/>
                          <a:gd name="connsiteX297" fmla="*/ 2218765 w 2525304"/>
                          <a:gd name="connsiteY297" fmla="*/ 2707341 h 3056964"/>
                          <a:gd name="connsiteX298" fmla="*/ 2245659 w 2525304"/>
                          <a:gd name="connsiteY298" fmla="*/ 2658035 h 3056964"/>
                          <a:gd name="connsiteX299" fmla="*/ 2268070 w 2525304"/>
                          <a:gd name="connsiteY299" fmla="*/ 2631141 h 3056964"/>
                          <a:gd name="connsiteX300" fmla="*/ 2268070 w 2525304"/>
                          <a:gd name="connsiteY300" fmla="*/ 2254623 h 3056964"/>
                          <a:gd name="connsiteX301" fmla="*/ 2259106 w 2525304"/>
                          <a:gd name="connsiteY301" fmla="*/ 2218764 h 3056964"/>
                          <a:gd name="connsiteX302" fmla="*/ 2250141 w 2525304"/>
                          <a:gd name="connsiteY302" fmla="*/ 2178423 h 3056964"/>
                          <a:gd name="connsiteX303" fmla="*/ 2245659 w 2525304"/>
                          <a:gd name="connsiteY303" fmla="*/ 2160494 h 3056964"/>
                          <a:gd name="connsiteX304" fmla="*/ 2205318 w 2525304"/>
                          <a:gd name="connsiteY304" fmla="*/ 2093259 h 3056964"/>
                          <a:gd name="connsiteX305" fmla="*/ 2142565 w 2525304"/>
                          <a:gd name="connsiteY305" fmla="*/ 1981200 h 3056964"/>
                          <a:gd name="connsiteX306" fmla="*/ 2129117 w 2525304"/>
                          <a:gd name="connsiteY306" fmla="*/ 1873624 h 3056964"/>
                          <a:gd name="connsiteX307" fmla="*/ 2057400 w 2525304"/>
                          <a:gd name="connsiteY307" fmla="*/ 1837764 h 3056964"/>
                          <a:gd name="connsiteX308" fmla="*/ 2048435 w 2525304"/>
                          <a:gd name="connsiteY308" fmla="*/ 1792941 h 3056964"/>
                          <a:gd name="connsiteX309" fmla="*/ 2034988 w 2525304"/>
                          <a:gd name="connsiteY309" fmla="*/ 1689847 h 3056964"/>
                          <a:gd name="connsiteX310" fmla="*/ 2026023 w 2525304"/>
                          <a:gd name="connsiteY310" fmla="*/ 1712259 h 3056964"/>
                          <a:gd name="connsiteX311" fmla="*/ 2021541 w 2525304"/>
                          <a:gd name="connsiteY311" fmla="*/ 1725706 h 3056964"/>
                          <a:gd name="connsiteX312" fmla="*/ 1999129 w 2525304"/>
                          <a:gd name="connsiteY312" fmla="*/ 1739153 h 3056964"/>
                          <a:gd name="connsiteX313" fmla="*/ 1990165 w 2525304"/>
                          <a:gd name="connsiteY313" fmla="*/ 1757082 h 3056964"/>
                          <a:gd name="connsiteX314" fmla="*/ 1967753 w 2525304"/>
                          <a:gd name="connsiteY314" fmla="*/ 1792941 h 3056964"/>
                          <a:gd name="connsiteX315" fmla="*/ 1981200 w 2525304"/>
                          <a:gd name="connsiteY315" fmla="*/ 1909482 h 3056964"/>
                          <a:gd name="connsiteX316" fmla="*/ 1994647 w 2525304"/>
                          <a:gd name="connsiteY316" fmla="*/ 1940859 h 3056964"/>
                          <a:gd name="connsiteX317" fmla="*/ 2003612 w 2525304"/>
                          <a:gd name="connsiteY317" fmla="*/ 1958788 h 3056964"/>
                          <a:gd name="connsiteX318" fmla="*/ 2026023 w 2525304"/>
                          <a:gd name="connsiteY318" fmla="*/ 1990164 h 3056964"/>
                          <a:gd name="connsiteX319" fmla="*/ 2043953 w 2525304"/>
                          <a:gd name="connsiteY319" fmla="*/ 2034988 h 3056964"/>
                          <a:gd name="connsiteX320" fmla="*/ 2061882 w 2525304"/>
                          <a:gd name="connsiteY320" fmla="*/ 2057400 h 3056964"/>
                          <a:gd name="connsiteX321" fmla="*/ 2088776 w 2525304"/>
                          <a:gd name="connsiteY321" fmla="*/ 2120153 h 3056964"/>
                          <a:gd name="connsiteX322" fmla="*/ 2102223 w 2525304"/>
                          <a:gd name="connsiteY322" fmla="*/ 2151529 h 3056964"/>
                          <a:gd name="connsiteX323" fmla="*/ 2106706 w 2525304"/>
                          <a:gd name="connsiteY323" fmla="*/ 2182906 h 3056964"/>
                          <a:gd name="connsiteX324" fmla="*/ 2124635 w 2525304"/>
                          <a:gd name="connsiteY324" fmla="*/ 2245659 h 3056964"/>
                          <a:gd name="connsiteX325" fmla="*/ 2138082 w 2525304"/>
                          <a:gd name="connsiteY325" fmla="*/ 2335306 h 3056964"/>
                          <a:gd name="connsiteX326" fmla="*/ 2147047 w 2525304"/>
                          <a:gd name="connsiteY326" fmla="*/ 2371164 h 3056964"/>
                          <a:gd name="connsiteX327" fmla="*/ 2151529 w 2525304"/>
                          <a:gd name="connsiteY327" fmla="*/ 2402541 h 3056964"/>
                          <a:gd name="connsiteX328" fmla="*/ 2160494 w 2525304"/>
                          <a:gd name="connsiteY328" fmla="*/ 2456329 h 3056964"/>
                          <a:gd name="connsiteX329" fmla="*/ 2156012 w 2525304"/>
                          <a:gd name="connsiteY329" fmla="*/ 2649070 h 3056964"/>
                          <a:gd name="connsiteX330" fmla="*/ 2138082 w 2525304"/>
                          <a:gd name="connsiteY330" fmla="*/ 2729753 h 3056964"/>
                          <a:gd name="connsiteX331" fmla="*/ 2133600 w 2525304"/>
                          <a:gd name="connsiteY331" fmla="*/ 2747682 h 3056964"/>
                          <a:gd name="connsiteX332" fmla="*/ 2120153 w 2525304"/>
                          <a:gd name="connsiteY332" fmla="*/ 2765612 h 3056964"/>
                          <a:gd name="connsiteX333" fmla="*/ 2111188 w 2525304"/>
                          <a:gd name="connsiteY333" fmla="*/ 2792506 h 3056964"/>
                          <a:gd name="connsiteX334" fmla="*/ 2088776 w 2525304"/>
                          <a:gd name="connsiteY334" fmla="*/ 2823882 h 3056964"/>
                          <a:gd name="connsiteX335" fmla="*/ 2075329 w 2525304"/>
                          <a:gd name="connsiteY335" fmla="*/ 2850776 h 3056964"/>
                          <a:gd name="connsiteX336" fmla="*/ 2061882 w 2525304"/>
                          <a:gd name="connsiteY336" fmla="*/ 2855259 h 3056964"/>
                          <a:gd name="connsiteX337" fmla="*/ 2021541 w 2525304"/>
                          <a:gd name="connsiteY337" fmla="*/ 2850776 h 3056964"/>
                          <a:gd name="connsiteX338" fmla="*/ 2012576 w 2525304"/>
                          <a:gd name="connsiteY338" fmla="*/ 2805953 h 3056964"/>
                          <a:gd name="connsiteX339" fmla="*/ 2048435 w 2525304"/>
                          <a:gd name="connsiteY339" fmla="*/ 2707341 h 3056964"/>
                          <a:gd name="connsiteX340" fmla="*/ 2048435 w 2525304"/>
                          <a:gd name="connsiteY340" fmla="*/ 2707341 h 3056964"/>
                          <a:gd name="connsiteX341" fmla="*/ 2061882 w 2525304"/>
                          <a:gd name="connsiteY341" fmla="*/ 2653553 h 3056964"/>
                          <a:gd name="connsiteX342" fmla="*/ 2070847 w 2525304"/>
                          <a:gd name="connsiteY342" fmla="*/ 2568388 h 3056964"/>
                          <a:gd name="connsiteX343" fmla="*/ 2066365 w 2525304"/>
                          <a:gd name="connsiteY343" fmla="*/ 2411506 h 3056964"/>
                          <a:gd name="connsiteX344" fmla="*/ 2043953 w 2525304"/>
                          <a:gd name="connsiteY344" fmla="*/ 2335306 h 3056964"/>
                          <a:gd name="connsiteX345" fmla="*/ 2030506 w 2525304"/>
                          <a:gd name="connsiteY345" fmla="*/ 2308412 h 3056964"/>
                          <a:gd name="connsiteX346" fmla="*/ 2017059 w 2525304"/>
                          <a:gd name="connsiteY346" fmla="*/ 2268070 h 3056964"/>
                          <a:gd name="connsiteX347" fmla="*/ 1981200 w 2525304"/>
                          <a:gd name="connsiteY347" fmla="*/ 2200835 h 3056964"/>
                          <a:gd name="connsiteX348" fmla="*/ 1972235 w 2525304"/>
                          <a:gd name="connsiteY348" fmla="*/ 2187388 h 3056964"/>
                          <a:gd name="connsiteX349" fmla="*/ 1958788 w 2525304"/>
                          <a:gd name="connsiteY349" fmla="*/ 2164976 h 3056964"/>
                          <a:gd name="connsiteX350" fmla="*/ 1905000 w 2525304"/>
                          <a:gd name="connsiteY350" fmla="*/ 2084294 h 3056964"/>
                          <a:gd name="connsiteX351" fmla="*/ 1882588 w 2525304"/>
                          <a:gd name="connsiteY351" fmla="*/ 2043953 h 3056964"/>
                          <a:gd name="connsiteX352" fmla="*/ 1869141 w 2525304"/>
                          <a:gd name="connsiteY352" fmla="*/ 2026023 h 3056964"/>
                          <a:gd name="connsiteX353" fmla="*/ 1806388 w 2525304"/>
                          <a:gd name="connsiteY353" fmla="*/ 1999129 h 3056964"/>
                          <a:gd name="connsiteX354" fmla="*/ 1779494 w 2525304"/>
                          <a:gd name="connsiteY354" fmla="*/ 1990164 h 3056964"/>
                          <a:gd name="connsiteX355" fmla="*/ 1752600 w 2525304"/>
                          <a:gd name="connsiteY355" fmla="*/ 1985682 h 3056964"/>
                          <a:gd name="connsiteX356" fmla="*/ 1680882 w 2525304"/>
                          <a:gd name="connsiteY356" fmla="*/ 1963270 h 3056964"/>
                          <a:gd name="connsiteX357" fmla="*/ 1662953 w 2525304"/>
                          <a:gd name="connsiteY357" fmla="*/ 1958788 h 3056964"/>
                          <a:gd name="connsiteX358" fmla="*/ 1640541 w 2525304"/>
                          <a:gd name="connsiteY358" fmla="*/ 1945341 h 3056964"/>
                          <a:gd name="connsiteX359" fmla="*/ 1604682 w 2525304"/>
                          <a:gd name="connsiteY359" fmla="*/ 1958788 h 3056964"/>
                          <a:gd name="connsiteX360" fmla="*/ 1537447 w 2525304"/>
                          <a:gd name="connsiteY360" fmla="*/ 1990164 h 3056964"/>
                          <a:gd name="connsiteX361" fmla="*/ 1510553 w 2525304"/>
                          <a:gd name="connsiteY361" fmla="*/ 1994647 h 3056964"/>
                          <a:gd name="connsiteX362" fmla="*/ 1488141 w 2525304"/>
                          <a:gd name="connsiteY362" fmla="*/ 1999129 h 3056964"/>
                          <a:gd name="connsiteX363" fmla="*/ 1443318 w 2525304"/>
                          <a:gd name="connsiteY363" fmla="*/ 2008094 h 3056964"/>
                          <a:gd name="connsiteX364" fmla="*/ 1367118 w 2525304"/>
                          <a:gd name="connsiteY364" fmla="*/ 1990164 h 3056964"/>
                          <a:gd name="connsiteX365" fmla="*/ 1317812 w 2525304"/>
                          <a:gd name="connsiteY365" fmla="*/ 1972235 h 3056964"/>
                          <a:gd name="connsiteX366" fmla="*/ 1066800 w 2525304"/>
                          <a:gd name="connsiteY366" fmla="*/ 1958788 h 3056964"/>
                          <a:gd name="connsiteX367" fmla="*/ 1030941 w 2525304"/>
                          <a:gd name="connsiteY367" fmla="*/ 1949823 h 3056964"/>
                          <a:gd name="connsiteX368" fmla="*/ 986118 w 2525304"/>
                          <a:gd name="connsiteY368" fmla="*/ 1927412 h 3056964"/>
                          <a:gd name="connsiteX369" fmla="*/ 968188 w 2525304"/>
                          <a:gd name="connsiteY369" fmla="*/ 1918447 h 3056964"/>
                          <a:gd name="connsiteX370" fmla="*/ 936812 w 2525304"/>
                          <a:gd name="connsiteY370" fmla="*/ 1900517 h 3056964"/>
                          <a:gd name="connsiteX371" fmla="*/ 905435 w 2525304"/>
                          <a:gd name="connsiteY371" fmla="*/ 1882588 h 3056964"/>
                          <a:gd name="connsiteX372" fmla="*/ 869576 w 2525304"/>
                          <a:gd name="connsiteY372" fmla="*/ 1896035 h 3056964"/>
                          <a:gd name="connsiteX373" fmla="*/ 856129 w 2525304"/>
                          <a:gd name="connsiteY373" fmla="*/ 1913964 h 3056964"/>
                          <a:gd name="connsiteX374" fmla="*/ 815788 w 2525304"/>
                          <a:gd name="connsiteY374" fmla="*/ 1954306 h 3056964"/>
                          <a:gd name="connsiteX375" fmla="*/ 788894 w 2525304"/>
                          <a:gd name="connsiteY375" fmla="*/ 1976717 h 3056964"/>
                          <a:gd name="connsiteX376" fmla="*/ 762000 w 2525304"/>
                          <a:gd name="connsiteY376" fmla="*/ 1999129 h 3056964"/>
                          <a:gd name="connsiteX377" fmla="*/ 753035 w 2525304"/>
                          <a:gd name="connsiteY377" fmla="*/ 2012576 h 3056964"/>
                          <a:gd name="connsiteX378" fmla="*/ 735106 w 2525304"/>
                          <a:gd name="connsiteY378" fmla="*/ 2026023 h 3056964"/>
                          <a:gd name="connsiteX379" fmla="*/ 712694 w 2525304"/>
                          <a:gd name="connsiteY379" fmla="*/ 2048435 h 3056964"/>
                          <a:gd name="connsiteX380" fmla="*/ 694765 w 2525304"/>
                          <a:gd name="connsiteY380" fmla="*/ 2061882 h 3056964"/>
                          <a:gd name="connsiteX381" fmla="*/ 681318 w 2525304"/>
                          <a:gd name="connsiteY381" fmla="*/ 2079812 h 3056964"/>
                          <a:gd name="connsiteX382" fmla="*/ 667870 w 2525304"/>
                          <a:gd name="connsiteY382" fmla="*/ 2088776 h 3056964"/>
                          <a:gd name="connsiteX383" fmla="*/ 623047 w 2525304"/>
                          <a:gd name="connsiteY383" fmla="*/ 2129117 h 3056964"/>
                          <a:gd name="connsiteX384" fmla="*/ 600635 w 2525304"/>
                          <a:gd name="connsiteY384" fmla="*/ 2160494 h 3056964"/>
                          <a:gd name="connsiteX385" fmla="*/ 587188 w 2525304"/>
                          <a:gd name="connsiteY385" fmla="*/ 2200835 h 3056964"/>
                          <a:gd name="connsiteX386" fmla="*/ 582706 w 2525304"/>
                          <a:gd name="connsiteY386" fmla="*/ 2232212 h 3056964"/>
                          <a:gd name="connsiteX387" fmla="*/ 596153 w 2525304"/>
                          <a:gd name="connsiteY387" fmla="*/ 2321859 h 3056964"/>
                          <a:gd name="connsiteX388" fmla="*/ 600635 w 2525304"/>
                          <a:gd name="connsiteY388" fmla="*/ 2339788 h 3056964"/>
                          <a:gd name="connsiteX389" fmla="*/ 609600 w 2525304"/>
                          <a:gd name="connsiteY389" fmla="*/ 2357717 h 3056964"/>
                          <a:gd name="connsiteX390" fmla="*/ 614082 w 2525304"/>
                          <a:gd name="connsiteY390" fmla="*/ 2375647 h 3056964"/>
                          <a:gd name="connsiteX391" fmla="*/ 623047 w 2525304"/>
                          <a:gd name="connsiteY391" fmla="*/ 2398059 h 3056964"/>
                          <a:gd name="connsiteX392" fmla="*/ 627529 w 2525304"/>
                          <a:gd name="connsiteY392" fmla="*/ 2420470 h 3056964"/>
                          <a:gd name="connsiteX393" fmla="*/ 640976 w 2525304"/>
                          <a:gd name="connsiteY393" fmla="*/ 2451847 h 3056964"/>
                          <a:gd name="connsiteX394" fmla="*/ 645459 w 2525304"/>
                          <a:gd name="connsiteY394" fmla="*/ 2465294 h 3056964"/>
                          <a:gd name="connsiteX395" fmla="*/ 658906 w 2525304"/>
                          <a:gd name="connsiteY395" fmla="*/ 2487706 h 3056964"/>
                          <a:gd name="connsiteX396" fmla="*/ 676835 w 2525304"/>
                          <a:gd name="connsiteY396" fmla="*/ 2550459 h 3056964"/>
                          <a:gd name="connsiteX397" fmla="*/ 690282 w 2525304"/>
                          <a:gd name="connsiteY397" fmla="*/ 2581835 h 3056964"/>
                          <a:gd name="connsiteX398" fmla="*/ 699247 w 2525304"/>
                          <a:gd name="connsiteY398" fmla="*/ 2626659 h 3056964"/>
                          <a:gd name="connsiteX399" fmla="*/ 703729 w 2525304"/>
                          <a:gd name="connsiteY399" fmla="*/ 2653553 h 3056964"/>
                          <a:gd name="connsiteX400" fmla="*/ 717176 w 2525304"/>
                          <a:gd name="connsiteY400" fmla="*/ 2680447 h 3056964"/>
                          <a:gd name="connsiteX401" fmla="*/ 735106 w 2525304"/>
                          <a:gd name="connsiteY401" fmla="*/ 2738717 h 3056964"/>
                          <a:gd name="connsiteX402" fmla="*/ 739588 w 2525304"/>
                          <a:gd name="connsiteY402" fmla="*/ 2765612 h 3056964"/>
                          <a:gd name="connsiteX403" fmla="*/ 762000 w 2525304"/>
                          <a:gd name="connsiteY403" fmla="*/ 2828364 h 3056964"/>
                          <a:gd name="connsiteX404" fmla="*/ 766482 w 2525304"/>
                          <a:gd name="connsiteY404" fmla="*/ 2918012 h 3056964"/>
                          <a:gd name="connsiteX405" fmla="*/ 770965 w 2525304"/>
                          <a:gd name="connsiteY405" fmla="*/ 2940423 h 3056964"/>
                          <a:gd name="connsiteX406" fmla="*/ 775447 w 2525304"/>
                          <a:gd name="connsiteY406" fmla="*/ 2971800 h 3056964"/>
                          <a:gd name="connsiteX407" fmla="*/ 748553 w 2525304"/>
                          <a:gd name="connsiteY407" fmla="*/ 3021106 h 3056964"/>
                          <a:gd name="connsiteX408" fmla="*/ 721659 w 2525304"/>
                          <a:gd name="connsiteY408" fmla="*/ 3030070 h 3056964"/>
                          <a:gd name="connsiteX409" fmla="*/ 708212 w 2525304"/>
                          <a:gd name="connsiteY409" fmla="*/ 3034553 h 3056964"/>
                          <a:gd name="connsiteX410" fmla="*/ 623047 w 2525304"/>
                          <a:gd name="connsiteY410" fmla="*/ 3016623 h 3056964"/>
                          <a:gd name="connsiteX411" fmla="*/ 609600 w 2525304"/>
                          <a:gd name="connsiteY411" fmla="*/ 2994212 h 3056964"/>
                          <a:gd name="connsiteX412" fmla="*/ 591670 w 2525304"/>
                          <a:gd name="connsiteY412" fmla="*/ 2953870 h 3056964"/>
                          <a:gd name="connsiteX413" fmla="*/ 560294 w 2525304"/>
                          <a:gd name="connsiteY413" fmla="*/ 2895600 h 3056964"/>
                          <a:gd name="connsiteX414" fmla="*/ 551329 w 2525304"/>
                          <a:gd name="connsiteY414" fmla="*/ 2882153 h 3056964"/>
                          <a:gd name="connsiteX415" fmla="*/ 528918 w 2525304"/>
                          <a:gd name="connsiteY415" fmla="*/ 2859741 h 3056964"/>
                          <a:gd name="connsiteX416" fmla="*/ 519953 w 2525304"/>
                          <a:gd name="connsiteY416" fmla="*/ 2814917 h 3056964"/>
                          <a:gd name="connsiteX417" fmla="*/ 524435 w 2525304"/>
                          <a:gd name="connsiteY417" fmla="*/ 2788023 h 3056964"/>
                          <a:gd name="connsiteX418" fmla="*/ 528918 w 2525304"/>
                          <a:gd name="connsiteY418" fmla="*/ 2774576 h 3056964"/>
                          <a:gd name="connsiteX419" fmla="*/ 542365 w 2525304"/>
                          <a:gd name="connsiteY419" fmla="*/ 2738717 h 3056964"/>
                          <a:gd name="connsiteX420" fmla="*/ 484094 w 2525304"/>
                          <a:gd name="connsiteY420" fmla="*/ 2572870 h 3056964"/>
                          <a:gd name="connsiteX421" fmla="*/ 443753 w 2525304"/>
                          <a:gd name="connsiteY421" fmla="*/ 2465294 h 3056964"/>
                          <a:gd name="connsiteX422" fmla="*/ 439270 w 2525304"/>
                          <a:gd name="connsiteY422" fmla="*/ 2438400 h 3056964"/>
                          <a:gd name="connsiteX423" fmla="*/ 430306 w 2525304"/>
                          <a:gd name="connsiteY423" fmla="*/ 2402541 h 3056964"/>
                          <a:gd name="connsiteX424" fmla="*/ 425823 w 2525304"/>
                          <a:gd name="connsiteY424" fmla="*/ 2366682 h 3056964"/>
                          <a:gd name="connsiteX425" fmla="*/ 398929 w 2525304"/>
                          <a:gd name="connsiteY425" fmla="*/ 2286000 h 3056964"/>
                          <a:gd name="connsiteX426" fmla="*/ 385482 w 2525304"/>
                          <a:gd name="connsiteY426" fmla="*/ 2254623 h 3056964"/>
                          <a:gd name="connsiteX427" fmla="*/ 381000 w 2525304"/>
                          <a:gd name="connsiteY427" fmla="*/ 2236694 h 3056964"/>
                          <a:gd name="connsiteX428" fmla="*/ 372035 w 2525304"/>
                          <a:gd name="connsiteY428" fmla="*/ 2169459 h 3056964"/>
                          <a:gd name="connsiteX429" fmla="*/ 367553 w 2525304"/>
                          <a:gd name="connsiteY429" fmla="*/ 2156012 h 3056964"/>
                          <a:gd name="connsiteX430" fmla="*/ 407894 w 2525304"/>
                          <a:gd name="connsiteY430" fmla="*/ 2138082 h 3056964"/>
                          <a:gd name="connsiteX431" fmla="*/ 515470 w 2525304"/>
                          <a:gd name="connsiteY431" fmla="*/ 2093259 h 3056964"/>
                          <a:gd name="connsiteX432" fmla="*/ 578223 w 2525304"/>
                          <a:gd name="connsiteY432" fmla="*/ 2039470 h 3056964"/>
                          <a:gd name="connsiteX433" fmla="*/ 587188 w 2525304"/>
                          <a:gd name="connsiteY433" fmla="*/ 2017059 h 3056964"/>
                          <a:gd name="connsiteX434" fmla="*/ 614082 w 2525304"/>
                          <a:gd name="connsiteY434" fmla="*/ 1940859 h 3056964"/>
                          <a:gd name="connsiteX435" fmla="*/ 649941 w 2525304"/>
                          <a:gd name="connsiteY435" fmla="*/ 1887070 h 3056964"/>
                          <a:gd name="connsiteX436" fmla="*/ 690282 w 2525304"/>
                          <a:gd name="connsiteY436" fmla="*/ 1860176 h 3056964"/>
                          <a:gd name="connsiteX437" fmla="*/ 703729 w 2525304"/>
                          <a:gd name="connsiteY437" fmla="*/ 1851212 h 3056964"/>
                          <a:gd name="connsiteX438" fmla="*/ 739588 w 2525304"/>
                          <a:gd name="connsiteY438" fmla="*/ 1833282 h 3056964"/>
                          <a:gd name="connsiteX439" fmla="*/ 708212 w 2525304"/>
                          <a:gd name="connsiteY439" fmla="*/ 1873623 h 3056964"/>
                          <a:gd name="connsiteX440" fmla="*/ 654423 w 2525304"/>
                          <a:gd name="connsiteY440" fmla="*/ 1927412 h 3056964"/>
                          <a:gd name="connsiteX441" fmla="*/ 636494 w 2525304"/>
                          <a:gd name="connsiteY441" fmla="*/ 1945341 h 3056964"/>
                          <a:gd name="connsiteX442" fmla="*/ 614082 w 2525304"/>
                          <a:gd name="connsiteY442" fmla="*/ 1972235 h 3056964"/>
                          <a:gd name="connsiteX443" fmla="*/ 605118 w 2525304"/>
                          <a:gd name="connsiteY443" fmla="*/ 1985682 h 3056964"/>
                          <a:gd name="connsiteX444" fmla="*/ 560294 w 2525304"/>
                          <a:gd name="connsiteY444" fmla="*/ 2021541 h 3056964"/>
                          <a:gd name="connsiteX445" fmla="*/ 524435 w 2525304"/>
                          <a:gd name="connsiteY445" fmla="*/ 2034988 h 3056964"/>
                          <a:gd name="connsiteX446" fmla="*/ 502023 w 2525304"/>
                          <a:gd name="connsiteY446" fmla="*/ 2048435 h 3056964"/>
                          <a:gd name="connsiteX447" fmla="*/ 461682 w 2525304"/>
                          <a:gd name="connsiteY447" fmla="*/ 2075329 h 3056964"/>
                          <a:gd name="connsiteX448" fmla="*/ 448235 w 2525304"/>
                          <a:gd name="connsiteY448" fmla="*/ 2084294 h 3056964"/>
                          <a:gd name="connsiteX449" fmla="*/ 430306 w 2525304"/>
                          <a:gd name="connsiteY449" fmla="*/ 2093259 h 3056964"/>
                          <a:gd name="connsiteX450" fmla="*/ 412376 w 2525304"/>
                          <a:gd name="connsiteY450" fmla="*/ 2106706 h 3056964"/>
                          <a:gd name="connsiteX451" fmla="*/ 389965 w 2525304"/>
                          <a:gd name="connsiteY451" fmla="*/ 2115670 h 3056964"/>
                          <a:gd name="connsiteX452" fmla="*/ 372035 w 2525304"/>
                          <a:gd name="connsiteY452" fmla="*/ 2129117 h 3056964"/>
                          <a:gd name="connsiteX453" fmla="*/ 318247 w 2525304"/>
                          <a:gd name="connsiteY453" fmla="*/ 2160494 h 3056964"/>
                          <a:gd name="connsiteX454" fmla="*/ 304800 w 2525304"/>
                          <a:gd name="connsiteY454" fmla="*/ 2178423 h 3056964"/>
                          <a:gd name="connsiteX455" fmla="*/ 282388 w 2525304"/>
                          <a:gd name="connsiteY455" fmla="*/ 2205317 h 3056964"/>
                          <a:gd name="connsiteX456" fmla="*/ 295835 w 2525304"/>
                          <a:gd name="connsiteY456" fmla="*/ 2501153 h 3056964"/>
                          <a:gd name="connsiteX457" fmla="*/ 300318 w 2525304"/>
                          <a:gd name="connsiteY457" fmla="*/ 2523564 h 3056964"/>
                          <a:gd name="connsiteX458" fmla="*/ 304800 w 2525304"/>
                          <a:gd name="connsiteY458" fmla="*/ 2554941 h 3056964"/>
                          <a:gd name="connsiteX459" fmla="*/ 309282 w 2525304"/>
                          <a:gd name="connsiteY459" fmla="*/ 2613212 h 3056964"/>
                          <a:gd name="connsiteX460" fmla="*/ 322729 w 2525304"/>
                          <a:gd name="connsiteY460" fmla="*/ 2671482 h 3056964"/>
                          <a:gd name="connsiteX461" fmla="*/ 327212 w 2525304"/>
                          <a:gd name="connsiteY461" fmla="*/ 2698376 h 3056964"/>
                          <a:gd name="connsiteX462" fmla="*/ 331694 w 2525304"/>
                          <a:gd name="connsiteY462" fmla="*/ 2729753 h 3056964"/>
                          <a:gd name="connsiteX463" fmla="*/ 345141 w 2525304"/>
                          <a:gd name="connsiteY463" fmla="*/ 2756647 h 3056964"/>
                          <a:gd name="connsiteX464" fmla="*/ 367553 w 2525304"/>
                          <a:gd name="connsiteY464" fmla="*/ 2810435 h 3056964"/>
                          <a:gd name="connsiteX465" fmla="*/ 381000 w 2525304"/>
                          <a:gd name="connsiteY465" fmla="*/ 2868706 h 3056964"/>
                          <a:gd name="connsiteX466" fmla="*/ 389965 w 2525304"/>
                          <a:gd name="connsiteY466" fmla="*/ 2882153 h 3056964"/>
                          <a:gd name="connsiteX467" fmla="*/ 394447 w 2525304"/>
                          <a:gd name="connsiteY467" fmla="*/ 2900082 h 3056964"/>
                          <a:gd name="connsiteX468" fmla="*/ 412376 w 2525304"/>
                          <a:gd name="connsiteY468" fmla="*/ 2931459 h 3056964"/>
                          <a:gd name="connsiteX469" fmla="*/ 416859 w 2525304"/>
                          <a:gd name="connsiteY469" fmla="*/ 2944906 h 3056964"/>
                          <a:gd name="connsiteX470" fmla="*/ 425823 w 2525304"/>
                          <a:gd name="connsiteY470" fmla="*/ 2958353 h 3056964"/>
                          <a:gd name="connsiteX471" fmla="*/ 439270 w 2525304"/>
                          <a:gd name="connsiteY471" fmla="*/ 2989729 h 3056964"/>
                          <a:gd name="connsiteX472" fmla="*/ 439270 w 2525304"/>
                          <a:gd name="connsiteY472" fmla="*/ 3039035 h 3056964"/>
                          <a:gd name="connsiteX473" fmla="*/ 430306 w 2525304"/>
                          <a:gd name="connsiteY473" fmla="*/ 3052482 h 3056964"/>
                          <a:gd name="connsiteX474" fmla="*/ 412376 w 2525304"/>
                          <a:gd name="connsiteY474" fmla="*/ 3056964 h 3056964"/>
                          <a:gd name="connsiteX475" fmla="*/ 295835 w 2525304"/>
                          <a:gd name="connsiteY475" fmla="*/ 3043517 h 3056964"/>
                          <a:gd name="connsiteX476" fmla="*/ 264459 w 2525304"/>
                          <a:gd name="connsiteY476" fmla="*/ 2962835 h 3056964"/>
                          <a:gd name="connsiteX477" fmla="*/ 259976 w 2525304"/>
                          <a:gd name="connsiteY477" fmla="*/ 2926976 h 3056964"/>
                          <a:gd name="connsiteX478" fmla="*/ 246529 w 2525304"/>
                          <a:gd name="connsiteY478" fmla="*/ 2864223 h 3056964"/>
                          <a:gd name="connsiteX479" fmla="*/ 237565 w 2525304"/>
                          <a:gd name="connsiteY479" fmla="*/ 2770094 h 3056964"/>
                          <a:gd name="connsiteX480" fmla="*/ 228600 w 2525304"/>
                          <a:gd name="connsiteY480" fmla="*/ 2743200 h 3056964"/>
                          <a:gd name="connsiteX481" fmla="*/ 219635 w 2525304"/>
                          <a:gd name="connsiteY481" fmla="*/ 2707341 h 3056964"/>
                          <a:gd name="connsiteX482" fmla="*/ 206188 w 2525304"/>
                          <a:gd name="connsiteY482" fmla="*/ 2667000 h 3056964"/>
                          <a:gd name="connsiteX483" fmla="*/ 201706 w 2525304"/>
                          <a:gd name="connsiteY483" fmla="*/ 2635623 h 3056964"/>
                          <a:gd name="connsiteX484" fmla="*/ 197223 w 2525304"/>
                          <a:gd name="connsiteY484" fmla="*/ 2613212 h 3056964"/>
                          <a:gd name="connsiteX485" fmla="*/ 192741 w 2525304"/>
                          <a:gd name="connsiteY485" fmla="*/ 2577353 h 3056964"/>
                          <a:gd name="connsiteX486" fmla="*/ 188259 w 2525304"/>
                          <a:gd name="connsiteY486" fmla="*/ 2537012 h 3056964"/>
                          <a:gd name="connsiteX487" fmla="*/ 179294 w 2525304"/>
                          <a:gd name="connsiteY487" fmla="*/ 2510117 h 3056964"/>
                          <a:gd name="connsiteX488" fmla="*/ 165847 w 2525304"/>
                          <a:gd name="connsiteY488" fmla="*/ 2460812 h 3056964"/>
                          <a:gd name="connsiteX489" fmla="*/ 161365 w 2525304"/>
                          <a:gd name="connsiteY489" fmla="*/ 2433917 h 3056964"/>
                          <a:gd name="connsiteX490" fmla="*/ 156882 w 2525304"/>
                          <a:gd name="connsiteY490" fmla="*/ 2245659 h 3056964"/>
                          <a:gd name="connsiteX491" fmla="*/ 152400 w 2525304"/>
                          <a:gd name="connsiteY491" fmla="*/ 2205317 h 3056964"/>
                          <a:gd name="connsiteX492" fmla="*/ 143435 w 2525304"/>
                          <a:gd name="connsiteY492" fmla="*/ 2070847 h 3056964"/>
                          <a:gd name="connsiteX493" fmla="*/ 129988 w 2525304"/>
                          <a:gd name="connsiteY493" fmla="*/ 2030506 h 3056964"/>
                          <a:gd name="connsiteX494" fmla="*/ 125506 w 2525304"/>
                          <a:gd name="connsiteY494" fmla="*/ 2017059 h 3056964"/>
                          <a:gd name="connsiteX495" fmla="*/ 138953 w 2525304"/>
                          <a:gd name="connsiteY495" fmla="*/ 1999129 h 3056964"/>
                          <a:gd name="connsiteX496" fmla="*/ 152400 w 2525304"/>
                          <a:gd name="connsiteY496" fmla="*/ 1990164 h 3056964"/>
                          <a:gd name="connsiteX497" fmla="*/ 170329 w 2525304"/>
                          <a:gd name="connsiteY497" fmla="*/ 1945341 h 3056964"/>
                          <a:gd name="connsiteX498" fmla="*/ 188259 w 2525304"/>
                          <a:gd name="connsiteY498" fmla="*/ 1909482 h 3056964"/>
                          <a:gd name="connsiteX499" fmla="*/ 206188 w 2525304"/>
                          <a:gd name="connsiteY499" fmla="*/ 1873623 h 3056964"/>
                          <a:gd name="connsiteX500" fmla="*/ 210670 w 2525304"/>
                          <a:gd name="connsiteY500" fmla="*/ 1860176 h 3056964"/>
                          <a:gd name="connsiteX501" fmla="*/ 219635 w 2525304"/>
                          <a:gd name="connsiteY501" fmla="*/ 1801906 h 3056964"/>
                          <a:gd name="connsiteX502" fmla="*/ 210670 w 2525304"/>
                          <a:gd name="connsiteY502" fmla="*/ 1645023 h 3056964"/>
                          <a:gd name="connsiteX503" fmla="*/ 192741 w 2525304"/>
                          <a:gd name="connsiteY503" fmla="*/ 1609164 h 3056964"/>
                          <a:gd name="connsiteX504" fmla="*/ 179294 w 2525304"/>
                          <a:gd name="connsiteY504" fmla="*/ 1577788 h 3056964"/>
                          <a:gd name="connsiteX505" fmla="*/ 165847 w 2525304"/>
                          <a:gd name="connsiteY505" fmla="*/ 1550894 h 3056964"/>
                          <a:gd name="connsiteX506" fmla="*/ 152400 w 2525304"/>
                          <a:gd name="connsiteY506" fmla="*/ 1519517 h 3056964"/>
                          <a:gd name="connsiteX507" fmla="*/ 143435 w 2525304"/>
                          <a:gd name="connsiteY507" fmla="*/ 1506070 h 3056964"/>
                          <a:gd name="connsiteX508" fmla="*/ 107576 w 2525304"/>
                          <a:gd name="connsiteY508" fmla="*/ 1470212 h 3056964"/>
                          <a:gd name="connsiteX509" fmla="*/ 94129 w 2525304"/>
                          <a:gd name="connsiteY509" fmla="*/ 1465729 h 3056964"/>
                          <a:gd name="connsiteX510" fmla="*/ 71718 w 2525304"/>
                          <a:gd name="connsiteY510" fmla="*/ 1456764 h 3056964"/>
                          <a:gd name="connsiteX511" fmla="*/ 58270 w 2525304"/>
                          <a:gd name="connsiteY511" fmla="*/ 1447800 h 3056964"/>
                          <a:gd name="connsiteX512" fmla="*/ 26894 w 2525304"/>
                          <a:gd name="connsiteY512" fmla="*/ 1416423 h 3056964"/>
                          <a:gd name="connsiteX513" fmla="*/ 0 w 2525304"/>
                          <a:gd name="connsiteY513" fmla="*/ 1394012 h 3056964"/>
                          <a:gd name="connsiteX0" fmla="*/ 0 w 2525304"/>
                          <a:gd name="connsiteY0" fmla="*/ 1394012 h 3056964"/>
                          <a:gd name="connsiteX1" fmla="*/ 22412 w 2525304"/>
                          <a:gd name="connsiteY1" fmla="*/ 1385047 h 3056964"/>
                          <a:gd name="connsiteX2" fmla="*/ 31376 w 2525304"/>
                          <a:gd name="connsiteY2" fmla="*/ 1367117 h 3056964"/>
                          <a:gd name="connsiteX3" fmla="*/ 44823 w 2525304"/>
                          <a:gd name="connsiteY3" fmla="*/ 1358153 h 3056964"/>
                          <a:gd name="connsiteX4" fmla="*/ 58270 w 2525304"/>
                          <a:gd name="connsiteY4" fmla="*/ 1340223 h 3056964"/>
                          <a:gd name="connsiteX5" fmla="*/ 76200 w 2525304"/>
                          <a:gd name="connsiteY5" fmla="*/ 1331259 h 3056964"/>
                          <a:gd name="connsiteX6" fmla="*/ 98612 w 2525304"/>
                          <a:gd name="connsiteY6" fmla="*/ 1322294 h 3056964"/>
                          <a:gd name="connsiteX7" fmla="*/ 125506 w 2525304"/>
                          <a:gd name="connsiteY7" fmla="*/ 1313329 h 3056964"/>
                          <a:gd name="connsiteX8" fmla="*/ 152400 w 2525304"/>
                          <a:gd name="connsiteY8" fmla="*/ 1295400 h 3056964"/>
                          <a:gd name="connsiteX9" fmla="*/ 170329 w 2525304"/>
                          <a:gd name="connsiteY9" fmla="*/ 1286435 h 3056964"/>
                          <a:gd name="connsiteX10" fmla="*/ 188259 w 2525304"/>
                          <a:gd name="connsiteY10" fmla="*/ 1268506 h 3056964"/>
                          <a:gd name="connsiteX11" fmla="*/ 228600 w 2525304"/>
                          <a:gd name="connsiteY11" fmla="*/ 1250576 h 3056964"/>
                          <a:gd name="connsiteX12" fmla="*/ 255494 w 2525304"/>
                          <a:gd name="connsiteY12" fmla="*/ 1232647 h 3056964"/>
                          <a:gd name="connsiteX13" fmla="*/ 300318 w 2525304"/>
                          <a:gd name="connsiteY13" fmla="*/ 1210235 h 3056964"/>
                          <a:gd name="connsiteX14" fmla="*/ 313765 w 2525304"/>
                          <a:gd name="connsiteY14" fmla="*/ 1201270 h 3056964"/>
                          <a:gd name="connsiteX15" fmla="*/ 340659 w 2525304"/>
                          <a:gd name="connsiteY15" fmla="*/ 1196788 h 3056964"/>
                          <a:gd name="connsiteX16" fmla="*/ 363070 w 2525304"/>
                          <a:gd name="connsiteY16" fmla="*/ 1192306 h 3056964"/>
                          <a:gd name="connsiteX17" fmla="*/ 389965 w 2525304"/>
                          <a:gd name="connsiteY17" fmla="*/ 1187823 h 3056964"/>
                          <a:gd name="connsiteX18" fmla="*/ 425823 w 2525304"/>
                          <a:gd name="connsiteY18" fmla="*/ 1183341 h 3056964"/>
                          <a:gd name="connsiteX19" fmla="*/ 470647 w 2525304"/>
                          <a:gd name="connsiteY19" fmla="*/ 1174376 h 3056964"/>
                          <a:gd name="connsiteX20" fmla="*/ 515470 w 2525304"/>
                          <a:gd name="connsiteY20" fmla="*/ 1165412 h 3056964"/>
                          <a:gd name="connsiteX21" fmla="*/ 528918 w 2525304"/>
                          <a:gd name="connsiteY21" fmla="*/ 1156447 h 3056964"/>
                          <a:gd name="connsiteX22" fmla="*/ 600635 w 2525304"/>
                          <a:gd name="connsiteY22" fmla="*/ 1143000 h 3056964"/>
                          <a:gd name="connsiteX23" fmla="*/ 690282 w 2525304"/>
                          <a:gd name="connsiteY23" fmla="*/ 1134035 h 3056964"/>
                          <a:gd name="connsiteX24" fmla="*/ 793376 w 2525304"/>
                          <a:gd name="connsiteY24" fmla="*/ 1138517 h 3056964"/>
                          <a:gd name="connsiteX25" fmla="*/ 874059 w 2525304"/>
                          <a:gd name="connsiteY25" fmla="*/ 1151964 h 3056964"/>
                          <a:gd name="connsiteX26" fmla="*/ 914400 w 2525304"/>
                          <a:gd name="connsiteY26" fmla="*/ 1156447 h 3056964"/>
                          <a:gd name="connsiteX27" fmla="*/ 1030941 w 2525304"/>
                          <a:gd name="connsiteY27" fmla="*/ 1169894 h 3056964"/>
                          <a:gd name="connsiteX28" fmla="*/ 1151965 w 2525304"/>
                          <a:gd name="connsiteY28" fmla="*/ 1178859 h 3056964"/>
                          <a:gd name="connsiteX29" fmla="*/ 1281953 w 2525304"/>
                          <a:gd name="connsiteY29" fmla="*/ 1187823 h 3056964"/>
                          <a:gd name="connsiteX30" fmla="*/ 1465729 w 2525304"/>
                          <a:gd name="connsiteY30" fmla="*/ 1183341 h 3056964"/>
                          <a:gd name="connsiteX31" fmla="*/ 1510553 w 2525304"/>
                          <a:gd name="connsiteY31" fmla="*/ 1178859 h 3056964"/>
                          <a:gd name="connsiteX32" fmla="*/ 1582270 w 2525304"/>
                          <a:gd name="connsiteY32" fmla="*/ 1147482 h 3056964"/>
                          <a:gd name="connsiteX33" fmla="*/ 1604682 w 2525304"/>
                          <a:gd name="connsiteY33" fmla="*/ 1143000 h 3056964"/>
                          <a:gd name="connsiteX34" fmla="*/ 1622612 w 2525304"/>
                          <a:gd name="connsiteY34" fmla="*/ 1134035 h 3056964"/>
                          <a:gd name="connsiteX35" fmla="*/ 1645023 w 2525304"/>
                          <a:gd name="connsiteY35" fmla="*/ 1125070 h 3056964"/>
                          <a:gd name="connsiteX36" fmla="*/ 1662953 w 2525304"/>
                          <a:gd name="connsiteY36" fmla="*/ 1111623 h 3056964"/>
                          <a:gd name="connsiteX37" fmla="*/ 1698812 w 2525304"/>
                          <a:gd name="connsiteY37" fmla="*/ 1093694 h 3056964"/>
                          <a:gd name="connsiteX38" fmla="*/ 1739153 w 2525304"/>
                          <a:gd name="connsiteY38" fmla="*/ 1066800 h 3056964"/>
                          <a:gd name="connsiteX39" fmla="*/ 1752600 w 2525304"/>
                          <a:gd name="connsiteY39" fmla="*/ 1053353 h 3056964"/>
                          <a:gd name="connsiteX40" fmla="*/ 1775012 w 2525304"/>
                          <a:gd name="connsiteY40" fmla="*/ 1039906 h 3056964"/>
                          <a:gd name="connsiteX41" fmla="*/ 1797423 w 2525304"/>
                          <a:gd name="connsiteY41" fmla="*/ 1021976 h 3056964"/>
                          <a:gd name="connsiteX42" fmla="*/ 1810870 w 2525304"/>
                          <a:gd name="connsiteY42" fmla="*/ 990600 h 3056964"/>
                          <a:gd name="connsiteX43" fmla="*/ 1815353 w 2525304"/>
                          <a:gd name="connsiteY43" fmla="*/ 977153 h 3056964"/>
                          <a:gd name="connsiteX44" fmla="*/ 1801906 w 2525304"/>
                          <a:gd name="connsiteY44" fmla="*/ 824753 h 3056964"/>
                          <a:gd name="connsiteX45" fmla="*/ 1792941 w 2525304"/>
                          <a:gd name="connsiteY45" fmla="*/ 811306 h 3056964"/>
                          <a:gd name="connsiteX46" fmla="*/ 1757082 w 2525304"/>
                          <a:gd name="connsiteY46" fmla="*/ 779929 h 3056964"/>
                          <a:gd name="connsiteX47" fmla="*/ 1730188 w 2525304"/>
                          <a:gd name="connsiteY47" fmla="*/ 753035 h 3056964"/>
                          <a:gd name="connsiteX48" fmla="*/ 1703294 w 2525304"/>
                          <a:gd name="connsiteY48" fmla="*/ 735106 h 3056964"/>
                          <a:gd name="connsiteX49" fmla="*/ 1622612 w 2525304"/>
                          <a:gd name="connsiteY49" fmla="*/ 739588 h 3056964"/>
                          <a:gd name="connsiteX50" fmla="*/ 1595718 w 2525304"/>
                          <a:gd name="connsiteY50" fmla="*/ 748553 h 3056964"/>
                          <a:gd name="connsiteX51" fmla="*/ 1573306 w 2525304"/>
                          <a:gd name="connsiteY51" fmla="*/ 753035 h 3056964"/>
                          <a:gd name="connsiteX52" fmla="*/ 1326776 w 2525304"/>
                          <a:gd name="connsiteY52" fmla="*/ 748553 h 3056964"/>
                          <a:gd name="connsiteX53" fmla="*/ 1308847 w 2525304"/>
                          <a:gd name="connsiteY53" fmla="*/ 744070 h 3056964"/>
                          <a:gd name="connsiteX54" fmla="*/ 1277470 w 2525304"/>
                          <a:gd name="connsiteY54" fmla="*/ 739588 h 3056964"/>
                          <a:gd name="connsiteX55" fmla="*/ 1259541 w 2525304"/>
                          <a:gd name="connsiteY55" fmla="*/ 735106 h 3056964"/>
                          <a:gd name="connsiteX56" fmla="*/ 1232647 w 2525304"/>
                          <a:gd name="connsiteY56" fmla="*/ 730623 h 3056964"/>
                          <a:gd name="connsiteX57" fmla="*/ 1053353 w 2525304"/>
                          <a:gd name="connsiteY57" fmla="*/ 735106 h 3056964"/>
                          <a:gd name="connsiteX58" fmla="*/ 1035423 w 2525304"/>
                          <a:gd name="connsiteY58" fmla="*/ 739588 h 3056964"/>
                          <a:gd name="connsiteX59" fmla="*/ 1008529 w 2525304"/>
                          <a:gd name="connsiteY59" fmla="*/ 744070 h 3056964"/>
                          <a:gd name="connsiteX60" fmla="*/ 995082 w 2525304"/>
                          <a:gd name="connsiteY60" fmla="*/ 748553 h 3056964"/>
                          <a:gd name="connsiteX61" fmla="*/ 945776 w 2525304"/>
                          <a:gd name="connsiteY61" fmla="*/ 717176 h 3056964"/>
                          <a:gd name="connsiteX62" fmla="*/ 941294 w 2525304"/>
                          <a:gd name="connsiteY62" fmla="*/ 703729 h 3056964"/>
                          <a:gd name="connsiteX63" fmla="*/ 932329 w 2525304"/>
                          <a:gd name="connsiteY63" fmla="*/ 605117 h 3056964"/>
                          <a:gd name="connsiteX64" fmla="*/ 914400 w 2525304"/>
                          <a:gd name="connsiteY64" fmla="*/ 587188 h 3056964"/>
                          <a:gd name="connsiteX65" fmla="*/ 918882 w 2525304"/>
                          <a:gd name="connsiteY65" fmla="*/ 555812 h 3056964"/>
                          <a:gd name="connsiteX66" fmla="*/ 941294 w 2525304"/>
                          <a:gd name="connsiteY66" fmla="*/ 551329 h 3056964"/>
                          <a:gd name="connsiteX67" fmla="*/ 959223 w 2525304"/>
                          <a:gd name="connsiteY67" fmla="*/ 537882 h 3056964"/>
                          <a:gd name="connsiteX68" fmla="*/ 990600 w 2525304"/>
                          <a:gd name="connsiteY68" fmla="*/ 533400 h 3056964"/>
                          <a:gd name="connsiteX69" fmla="*/ 1129553 w 2525304"/>
                          <a:gd name="connsiteY69" fmla="*/ 524435 h 3056964"/>
                          <a:gd name="connsiteX70" fmla="*/ 1147482 w 2525304"/>
                          <a:gd name="connsiteY70" fmla="*/ 515470 h 3056964"/>
                          <a:gd name="connsiteX71" fmla="*/ 1178859 w 2525304"/>
                          <a:gd name="connsiteY71" fmla="*/ 493059 h 3056964"/>
                          <a:gd name="connsiteX72" fmla="*/ 1192306 w 2525304"/>
                          <a:gd name="connsiteY72" fmla="*/ 479612 h 3056964"/>
                          <a:gd name="connsiteX73" fmla="*/ 1214718 w 2525304"/>
                          <a:gd name="connsiteY73" fmla="*/ 470647 h 3056964"/>
                          <a:gd name="connsiteX74" fmla="*/ 1241612 w 2525304"/>
                          <a:gd name="connsiteY74" fmla="*/ 457200 h 3056964"/>
                          <a:gd name="connsiteX75" fmla="*/ 1277470 w 2525304"/>
                          <a:gd name="connsiteY75" fmla="*/ 439270 h 3056964"/>
                          <a:gd name="connsiteX76" fmla="*/ 1295400 w 2525304"/>
                          <a:gd name="connsiteY76" fmla="*/ 416859 h 3056964"/>
                          <a:gd name="connsiteX77" fmla="*/ 1317812 w 2525304"/>
                          <a:gd name="connsiteY77" fmla="*/ 394447 h 3056964"/>
                          <a:gd name="connsiteX78" fmla="*/ 1353670 w 2525304"/>
                          <a:gd name="connsiteY78" fmla="*/ 349623 h 3056964"/>
                          <a:gd name="connsiteX79" fmla="*/ 1371600 w 2525304"/>
                          <a:gd name="connsiteY79" fmla="*/ 322729 h 3056964"/>
                          <a:gd name="connsiteX80" fmla="*/ 1380565 w 2525304"/>
                          <a:gd name="connsiteY80" fmla="*/ 282388 h 3056964"/>
                          <a:gd name="connsiteX81" fmla="*/ 1385047 w 2525304"/>
                          <a:gd name="connsiteY81" fmla="*/ 268941 h 3056964"/>
                          <a:gd name="connsiteX82" fmla="*/ 1380565 w 2525304"/>
                          <a:gd name="connsiteY82" fmla="*/ 219635 h 3056964"/>
                          <a:gd name="connsiteX83" fmla="*/ 1367118 w 2525304"/>
                          <a:gd name="connsiteY83" fmla="*/ 210670 h 3056964"/>
                          <a:gd name="connsiteX84" fmla="*/ 1349188 w 2525304"/>
                          <a:gd name="connsiteY84" fmla="*/ 206188 h 3056964"/>
                          <a:gd name="connsiteX85" fmla="*/ 1326776 w 2525304"/>
                          <a:gd name="connsiteY85" fmla="*/ 197223 h 3056964"/>
                          <a:gd name="connsiteX86" fmla="*/ 1281953 w 2525304"/>
                          <a:gd name="connsiteY86" fmla="*/ 201706 h 3056964"/>
                          <a:gd name="connsiteX87" fmla="*/ 1250576 w 2525304"/>
                          <a:gd name="connsiteY87" fmla="*/ 215153 h 3056964"/>
                          <a:gd name="connsiteX88" fmla="*/ 1210235 w 2525304"/>
                          <a:gd name="connsiteY88" fmla="*/ 228600 h 3056964"/>
                          <a:gd name="connsiteX89" fmla="*/ 1183341 w 2525304"/>
                          <a:gd name="connsiteY89" fmla="*/ 242047 h 3056964"/>
                          <a:gd name="connsiteX90" fmla="*/ 1160929 w 2525304"/>
                          <a:gd name="connsiteY90" fmla="*/ 255494 h 3056964"/>
                          <a:gd name="connsiteX91" fmla="*/ 1134035 w 2525304"/>
                          <a:gd name="connsiteY91" fmla="*/ 264459 h 3056964"/>
                          <a:gd name="connsiteX92" fmla="*/ 1111623 w 2525304"/>
                          <a:gd name="connsiteY92" fmla="*/ 273423 h 3056964"/>
                          <a:gd name="connsiteX93" fmla="*/ 1084729 w 2525304"/>
                          <a:gd name="connsiteY93" fmla="*/ 282388 h 3056964"/>
                          <a:gd name="connsiteX94" fmla="*/ 986118 w 2525304"/>
                          <a:gd name="connsiteY94" fmla="*/ 277906 h 3056964"/>
                          <a:gd name="connsiteX95" fmla="*/ 927847 w 2525304"/>
                          <a:gd name="connsiteY95" fmla="*/ 264459 h 3056964"/>
                          <a:gd name="connsiteX96" fmla="*/ 896470 w 2525304"/>
                          <a:gd name="connsiteY96" fmla="*/ 242047 h 3056964"/>
                          <a:gd name="connsiteX97" fmla="*/ 883023 w 2525304"/>
                          <a:gd name="connsiteY97" fmla="*/ 233082 h 3056964"/>
                          <a:gd name="connsiteX98" fmla="*/ 865094 w 2525304"/>
                          <a:gd name="connsiteY98" fmla="*/ 183776 h 3056964"/>
                          <a:gd name="connsiteX99" fmla="*/ 869576 w 2525304"/>
                          <a:gd name="connsiteY99" fmla="*/ 89647 h 3056964"/>
                          <a:gd name="connsiteX100" fmla="*/ 874059 w 2525304"/>
                          <a:gd name="connsiteY100" fmla="*/ 71717 h 3056964"/>
                          <a:gd name="connsiteX101" fmla="*/ 883023 w 2525304"/>
                          <a:gd name="connsiteY101" fmla="*/ 58270 h 3056964"/>
                          <a:gd name="connsiteX102" fmla="*/ 909918 w 2525304"/>
                          <a:gd name="connsiteY102" fmla="*/ 49306 h 3056964"/>
                          <a:gd name="connsiteX103" fmla="*/ 914400 w 2525304"/>
                          <a:gd name="connsiteY103" fmla="*/ 71717 h 3056964"/>
                          <a:gd name="connsiteX104" fmla="*/ 909918 w 2525304"/>
                          <a:gd name="connsiteY104" fmla="*/ 94129 h 3056964"/>
                          <a:gd name="connsiteX105" fmla="*/ 900953 w 2525304"/>
                          <a:gd name="connsiteY105" fmla="*/ 152400 h 3056964"/>
                          <a:gd name="connsiteX106" fmla="*/ 905435 w 2525304"/>
                          <a:gd name="connsiteY106" fmla="*/ 201706 h 3056964"/>
                          <a:gd name="connsiteX107" fmla="*/ 932329 w 2525304"/>
                          <a:gd name="connsiteY107" fmla="*/ 237564 h 3056964"/>
                          <a:gd name="connsiteX108" fmla="*/ 954741 w 2525304"/>
                          <a:gd name="connsiteY108" fmla="*/ 246529 h 3056964"/>
                          <a:gd name="connsiteX109" fmla="*/ 972670 w 2525304"/>
                          <a:gd name="connsiteY109" fmla="*/ 255494 h 3056964"/>
                          <a:gd name="connsiteX110" fmla="*/ 1066800 w 2525304"/>
                          <a:gd name="connsiteY110" fmla="*/ 251012 h 3056964"/>
                          <a:gd name="connsiteX111" fmla="*/ 1111623 w 2525304"/>
                          <a:gd name="connsiteY111" fmla="*/ 237564 h 3056964"/>
                          <a:gd name="connsiteX112" fmla="*/ 1129553 w 2525304"/>
                          <a:gd name="connsiteY112" fmla="*/ 224117 h 3056964"/>
                          <a:gd name="connsiteX113" fmla="*/ 1156447 w 2525304"/>
                          <a:gd name="connsiteY113" fmla="*/ 197223 h 3056964"/>
                          <a:gd name="connsiteX114" fmla="*/ 1160929 w 2525304"/>
                          <a:gd name="connsiteY114" fmla="*/ 179294 h 3056964"/>
                          <a:gd name="connsiteX115" fmla="*/ 1178859 w 2525304"/>
                          <a:gd name="connsiteY115" fmla="*/ 17929 h 3056964"/>
                          <a:gd name="connsiteX116" fmla="*/ 1210235 w 2525304"/>
                          <a:gd name="connsiteY116" fmla="*/ 22412 h 3056964"/>
                          <a:gd name="connsiteX117" fmla="*/ 1214718 w 2525304"/>
                          <a:gd name="connsiteY117" fmla="*/ 53788 h 3056964"/>
                          <a:gd name="connsiteX118" fmla="*/ 1201270 w 2525304"/>
                          <a:gd name="connsiteY118" fmla="*/ 98612 h 3056964"/>
                          <a:gd name="connsiteX119" fmla="*/ 1210235 w 2525304"/>
                          <a:gd name="connsiteY119" fmla="*/ 147917 h 3056964"/>
                          <a:gd name="connsiteX120" fmla="*/ 1214718 w 2525304"/>
                          <a:gd name="connsiteY120" fmla="*/ 161364 h 3056964"/>
                          <a:gd name="connsiteX121" fmla="*/ 1228165 w 2525304"/>
                          <a:gd name="connsiteY121" fmla="*/ 170329 h 3056964"/>
                          <a:gd name="connsiteX122" fmla="*/ 1250576 w 2525304"/>
                          <a:gd name="connsiteY122" fmla="*/ 188259 h 3056964"/>
                          <a:gd name="connsiteX123" fmla="*/ 1317812 w 2525304"/>
                          <a:gd name="connsiteY123" fmla="*/ 183776 h 3056964"/>
                          <a:gd name="connsiteX124" fmla="*/ 1353670 w 2525304"/>
                          <a:gd name="connsiteY124" fmla="*/ 174812 h 3056964"/>
                          <a:gd name="connsiteX125" fmla="*/ 1506070 w 2525304"/>
                          <a:gd name="connsiteY125" fmla="*/ 143435 h 3056964"/>
                          <a:gd name="connsiteX126" fmla="*/ 1550894 w 2525304"/>
                          <a:gd name="connsiteY126" fmla="*/ 116541 h 3056964"/>
                          <a:gd name="connsiteX127" fmla="*/ 1564341 w 2525304"/>
                          <a:gd name="connsiteY127" fmla="*/ 103094 h 3056964"/>
                          <a:gd name="connsiteX128" fmla="*/ 1586753 w 2525304"/>
                          <a:gd name="connsiteY128" fmla="*/ 85164 h 3056964"/>
                          <a:gd name="connsiteX129" fmla="*/ 1595718 w 2525304"/>
                          <a:gd name="connsiteY129" fmla="*/ 67235 h 3056964"/>
                          <a:gd name="connsiteX130" fmla="*/ 1600200 w 2525304"/>
                          <a:gd name="connsiteY130" fmla="*/ 49306 h 3056964"/>
                          <a:gd name="connsiteX131" fmla="*/ 1609165 w 2525304"/>
                          <a:gd name="connsiteY131" fmla="*/ 0 h 3056964"/>
                          <a:gd name="connsiteX132" fmla="*/ 1622612 w 2525304"/>
                          <a:gd name="connsiteY132" fmla="*/ 8964 h 3056964"/>
                          <a:gd name="connsiteX133" fmla="*/ 1613647 w 2525304"/>
                          <a:gd name="connsiteY133" fmla="*/ 85164 h 3056964"/>
                          <a:gd name="connsiteX134" fmla="*/ 1627094 w 2525304"/>
                          <a:gd name="connsiteY134" fmla="*/ 103094 h 3056964"/>
                          <a:gd name="connsiteX135" fmla="*/ 1658470 w 2525304"/>
                          <a:gd name="connsiteY135" fmla="*/ 98612 h 3056964"/>
                          <a:gd name="connsiteX136" fmla="*/ 1685365 w 2525304"/>
                          <a:gd name="connsiteY136" fmla="*/ 76200 h 3056964"/>
                          <a:gd name="connsiteX137" fmla="*/ 1694329 w 2525304"/>
                          <a:gd name="connsiteY137" fmla="*/ 62753 h 3056964"/>
                          <a:gd name="connsiteX138" fmla="*/ 1734670 w 2525304"/>
                          <a:gd name="connsiteY138" fmla="*/ 40341 h 3056964"/>
                          <a:gd name="connsiteX139" fmla="*/ 1743635 w 2525304"/>
                          <a:gd name="connsiteY139" fmla="*/ 26894 h 3056964"/>
                          <a:gd name="connsiteX140" fmla="*/ 1757082 w 2525304"/>
                          <a:gd name="connsiteY140" fmla="*/ 22412 h 3056964"/>
                          <a:gd name="connsiteX141" fmla="*/ 1792941 w 2525304"/>
                          <a:gd name="connsiteY141" fmla="*/ 4482 h 3056964"/>
                          <a:gd name="connsiteX142" fmla="*/ 1797423 w 2525304"/>
                          <a:gd name="connsiteY142" fmla="*/ 22412 h 3056964"/>
                          <a:gd name="connsiteX143" fmla="*/ 1792941 w 2525304"/>
                          <a:gd name="connsiteY143" fmla="*/ 40341 h 3056964"/>
                          <a:gd name="connsiteX144" fmla="*/ 1788459 w 2525304"/>
                          <a:gd name="connsiteY144" fmla="*/ 53788 h 3056964"/>
                          <a:gd name="connsiteX145" fmla="*/ 1761565 w 2525304"/>
                          <a:gd name="connsiteY145" fmla="*/ 76200 h 3056964"/>
                          <a:gd name="connsiteX146" fmla="*/ 1783976 w 2525304"/>
                          <a:gd name="connsiteY146" fmla="*/ 85164 h 3056964"/>
                          <a:gd name="connsiteX147" fmla="*/ 1878106 w 2525304"/>
                          <a:gd name="connsiteY147" fmla="*/ 76200 h 3056964"/>
                          <a:gd name="connsiteX148" fmla="*/ 1891553 w 2525304"/>
                          <a:gd name="connsiteY148" fmla="*/ 67235 h 3056964"/>
                          <a:gd name="connsiteX149" fmla="*/ 1918447 w 2525304"/>
                          <a:gd name="connsiteY149" fmla="*/ 58270 h 3056964"/>
                          <a:gd name="connsiteX150" fmla="*/ 1940859 w 2525304"/>
                          <a:gd name="connsiteY150" fmla="*/ 44823 h 3056964"/>
                          <a:gd name="connsiteX151" fmla="*/ 1954306 w 2525304"/>
                          <a:gd name="connsiteY151" fmla="*/ 40341 h 3056964"/>
                          <a:gd name="connsiteX152" fmla="*/ 2003612 w 2525304"/>
                          <a:gd name="connsiteY152" fmla="*/ 13447 h 3056964"/>
                          <a:gd name="connsiteX153" fmla="*/ 2008094 w 2525304"/>
                          <a:gd name="connsiteY153" fmla="*/ 31376 h 3056964"/>
                          <a:gd name="connsiteX154" fmla="*/ 1999129 w 2525304"/>
                          <a:gd name="connsiteY154" fmla="*/ 44823 h 3056964"/>
                          <a:gd name="connsiteX155" fmla="*/ 1994647 w 2525304"/>
                          <a:gd name="connsiteY155" fmla="*/ 58270 h 3056964"/>
                          <a:gd name="connsiteX156" fmla="*/ 2039470 w 2525304"/>
                          <a:gd name="connsiteY156" fmla="*/ 76200 h 3056964"/>
                          <a:gd name="connsiteX157" fmla="*/ 2115670 w 2525304"/>
                          <a:gd name="connsiteY157" fmla="*/ 76200 h 3056964"/>
                          <a:gd name="connsiteX158" fmla="*/ 2160494 w 2525304"/>
                          <a:gd name="connsiteY158" fmla="*/ 62753 h 3056964"/>
                          <a:gd name="connsiteX159" fmla="*/ 2191870 w 2525304"/>
                          <a:gd name="connsiteY159" fmla="*/ 49306 h 3056964"/>
                          <a:gd name="connsiteX160" fmla="*/ 2205318 w 2525304"/>
                          <a:gd name="connsiteY160" fmla="*/ 44823 h 3056964"/>
                          <a:gd name="connsiteX161" fmla="*/ 2232212 w 2525304"/>
                          <a:gd name="connsiteY161" fmla="*/ 26894 h 3056964"/>
                          <a:gd name="connsiteX162" fmla="*/ 2263588 w 2525304"/>
                          <a:gd name="connsiteY162" fmla="*/ 8964 h 3056964"/>
                          <a:gd name="connsiteX163" fmla="*/ 2254623 w 2525304"/>
                          <a:gd name="connsiteY163" fmla="*/ 62753 h 3056964"/>
                          <a:gd name="connsiteX164" fmla="*/ 2245659 w 2525304"/>
                          <a:gd name="connsiteY164" fmla="*/ 76200 h 3056964"/>
                          <a:gd name="connsiteX165" fmla="*/ 2254623 w 2525304"/>
                          <a:gd name="connsiteY165" fmla="*/ 89647 h 3056964"/>
                          <a:gd name="connsiteX166" fmla="*/ 2353235 w 2525304"/>
                          <a:gd name="connsiteY166" fmla="*/ 85164 h 3056964"/>
                          <a:gd name="connsiteX167" fmla="*/ 2366682 w 2525304"/>
                          <a:gd name="connsiteY167" fmla="*/ 80682 h 3056964"/>
                          <a:gd name="connsiteX168" fmla="*/ 2389094 w 2525304"/>
                          <a:gd name="connsiteY168" fmla="*/ 76200 h 3056964"/>
                          <a:gd name="connsiteX169" fmla="*/ 2424953 w 2525304"/>
                          <a:gd name="connsiteY169" fmla="*/ 53788 h 3056964"/>
                          <a:gd name="connsiteX170" fmla="*/ 2451847 w 2525304"/>
                          <a:gd name="connsiteY170" fmla="*/ 44823 h 3056964"/>
                          <a:gd name="connsiteX171" fmla="*/ 2510118 w 2525304"/>
                          <a:gd name="connsiteY171" fmla="*/ 22412 h 3056964"/>
                          <a:gd name="connsiteX172" fmla="*/ 2505635 w 2525304"/>
                          <a:gd name="connsiteY172" fmla="*/ 58270 h 3056964"/>
                          <a:gd name="connsiteX173" fmla="*/ 2483223 w 2525304"/>
                          <a:gd name="connsiteY173" fmla="*/ 71717 h 3056964"/>
                          <a:gd name="connsiteX174" fmla="*/ 2465294 w 2525304"/>
                          <a:gd name="connsiteY174" fmla="*/ 85164 h 3056964"/>
                          <a:gd name="connsiteX175" fmla="*/ 2442882 w 2525304"/>
                          <a:gd name="connsiteY175" fmla="*/ 89647 h 3056964"/>
                          <a:gd name="connsiteX176" fmla="*/ 2398059 w 2525304"/>
                          <a:gd name="connsiteY176" fmla="*/ 103094 h 3056964"/>
                          <a:gd name="connsiteX177" fmla="*/ 2375647 w 2525304"/>
                          <a:gd name="connsiteY177" fmla="*/ 112059 h 3056964"/>
                          <a:gd name="connsiteX178" fmla="*/ 2357718 w 2525304"/>
                          <a:gd name="connsiteY178" fmla="*/ 116541 h 3056964"/>
                          <a:gd name="connsiteX179" fmla="*/ 2344270 w 2525304"/>
                          <a:gd name="connsiteY179" fmla="*/ 147917 h 3056964"/>
                          <a:gd name="connsiteX180" fmla="*/ 2353235 w 2525304"/>
                          <a:gd name="connsiteY180" fmla="*/ 188259 h 3056964"/>
                          <a:gd name="connsiteX181" fmla="*/ 2362200 w 2525304"/>
                          <a:gd name="connsiteY181" fmla="*/ 201706 h 3056964"/>
                          <a:gd name="connsiteX182" fmla="*/ 2344270 w 2525304"/>
                          <a:gd name="connsiteY182" fmla="*/ 273423 h 3056964"/>
                          <a:gd name="connsiteX183" fmla="*/ 2321859 w 2525304"/>
                          <a:gd name="connsiteY183" fmla="*/ 300317 h 3056964"/>
                          <a:gd name="connsiteX184" fmla="*/ 2308412 w 2525304"/>
                          <a:gd name="connsiteY184" fmla="*/ 322729 h 3056964"/>
                          <a:gd name="connsiteX185" fmla="*/ 2281518 w 2525304"/>
                          <a:gd name="connsiteY185" fmla="*/ 327212 h 3056964"/>
                          <a:gd name="connsiteX186" fmla="*/ 2259106 w 2525304"/>
                          <a:gd name="connsiteY186" fmla="*/ 322729 h 3056964"/>
                          <a:gd name="connsiteX187" fmla="*/ 2277035 w 2525304"/>
                          <a:gd name="connsiteY187" fmla="*/ 264459 h 3056964"/>
                          <a:gd name="connsiteX188" fmla="*/ 2290482 w 2525304"/>
                          <a:gd name="connsiteY188" fmla="*/ 228600 h 3056964"/>
                          <a:gd name="connsiteX189" fmla="*/ 2286000 w 2525304"/>
                          <a:gd name="connsiteY189" fmla="*/ 192741 h 3056964"/>
                          <a:gd name="connsiteX190" fmla="*/ 2245659 w 2525304"/>
                          <a:gd name="connsiteY190" fmla="*/ 134470 h 3056964"/>
                          <a:gd name="connsiteX191" fmla="*/ 2200835 w 2525304"/>
                          <a:gd name="connsiteY191" fmla="*/ 116541 h 3056964"/>
                          <a:gd name="connsiteX192" fmla="*/ 2169459 w 2525304"/>
                          <a:gd name="connsiteY192" fmla="*/ 112059 h 3056964"/>
                          <a:gd name="connsiteX193" fmla="*/ 2102223 w 2525304"/>
                          <a:gd name="connsiteY193" fmla="*/ 116541 h 3056964"/>
                          <a:gd name="connsiteX194" fmla="*/ 2084294 w 2525304"/>
                          <a:gd name="connsiteY194" fmla="*/ 125506 h 3056964"/>
                          <a:gd name="connsiteX195" fmla="*/ 2070847 w 2525304"/>
                          <a:gd name="connsiteY195" fmla="*/ 129988 h 3056964"/>
                          <a:gd name="connsiteX196" fmla="*/ 2061882 w 2525304"/>
                          <a:gd name="connsiteY196" fmla="*/ 147917 h 3056964"/>
                          <a:gd name="connsiteX197" fmla="*/ 2034988 w 2525304"/>
                          <a:gd name="connsiteY197" fmla="*/ 161364 h 3056964"/>
                          <a:gd name="connsiteX198" fmla="*/ 1783976 w 2525304"/>
                          <a:gd name="connsiteY198" fmla="*/ 165847 h 3056964"/>
                          <a:gd name="connsiteX199" fmla="*/ 1766047 w 2525304"/>
                          <a:gd name="connsiteY199" fmla="*/ 174812 h 3056964"/>
                          <a:gd name="connsiteX200" fmla="*/ 1703294 w 2525304"/>
                          <a:gd name="connsiteY200" fmla="*/ 192741 h 3056964"/>
                          <a:gd name="connsiteX201" fmla="*/ 1689847 w 2525304"/>
                          <a:gd name="connsiteY201" fmla="*/ 197223 h 3056964"/>
                          <a:gd name="connsiteX202" fmla="*/ 1676400 w 2525304"/>
                          <a:gd name="connsiteY202" fmla="*/ 206188 h 3056964"/>
                          <a:gd name="connsiteX203" fmla="*/ 1649506 w 2525304"/>
                          <a:gd name="connsiteY203" fmla="*/ 215153 h 3056964"/>
                          <a:gd name="connsiteX204" fmla="*/ 1636059 w 2525304"/>
                          <a:gd name="connsiteY204" fmla="*/ 224117 h 3056964"/>
                          <a:gd name="connsiteX205" fmla="*/ 1622612 w 2525304"/>
                          <a:gd name="connsiteY205" fmla="*/ 237564 h 3056964"/>
                          <a:gd name="connsiteX206" fmla="*/ 1609165 w 2525304"/>
                          <a:gd name="connsiteY206" fmla="*/ 242047 h 3056964"/>
                          <a:gd name="connsiteX207" fmla="*/ 1577788 w 2525304"/>
                          <a:gd name="connsiteY207" fmla="*/ 273423 h 3056964"/>
                          <a:gd name="connsiteX208" fmla="*/ 1568823 w 2525304"/>
                          <a:gd name="connsiteY208" fmla="*/ 286870 h 3056964"/>
                          <a:gd name="connsiteX209" fmla="*/ 1555376 w 2525304"/>
                          <a:gd name="connsiteY209" fmla="*/ 300317 h 3056964"/>
                          <a:gd name="connsiteX210" fmla="*/ 1524000 w 2525304"/>
                          <a:gd name="connsiteY210" fmla="*/ 340659 h 3056964"/>
                          <a:gd name="connsiteX211" fmla="*/ 1519518 w 2525304"/>
                          <a:gd name="connsiteY211" fmla="*/ 354106 h 3056964"/>
                          <a:gd name="connsiteX212" fmla="*/ 1528482 w 2525304"/>
                          <a:gd name="connsiteY212" fmla="*/ 394447 h 3056964"/>
                          <a:gd name="connsiteX213" fmla="*/ 1537447 w 2525304"/>
                          <a:gd name="connsiteY213" fmla="*/ 407894 h 3056964"/>
                          <a:gd name="connsiteX214" fmla="*/ 1555376 w 2525304"/>
                          <a:gd name="connsiteY214" fmla="*/ 430306 h 3056964"/>
                          <a:gd name="connsiteX215" fmla="*/ 1600200 w 2525304"/>
                          <a:gd name="connsiteY215" fmla="*/ 398929 h 3056964"/>
                          <a:gd name="connsiteX216" fmla="*/ 1631576 w 2525304"/>
                          <a:gd name="connsiteY216" fmla="*/ 376517 h 3056964"/>
                          <a:gd name="connsiteX217" fmla="*/ 1645023 w 2525304"/>
                          <a:gd name="connsiteY217" fmla="*/ 363070 h 3056964"/>
                          <a:gd name="connsiteX218" fmla="*/ 1685365 w 2525304"/>
                          <a:gd name="connsiteY218" fmla="*/ 331694 h 3056964"/>
                          <a:gd name="connsiteX219" fmla="*/ 1716741 w 2525304"/>
                          <a:gd name="connsiteY219" fmla="*/ 300317 h 3056964"/>
                          <a:gd name="connsiteX220" fmla="*/ 1748118 w 2525304"/>
                          <a:gd name="connsiteY220" fmla="*/ 282388 h 3056964"/>
                          <a:gd name="connsiteX221" fmla="*/ 1761565 w 2525304"/>
                          <a:gd name="connsiteY221" fmla="*/ 277906 h 3056964"/>
                          <a:gd name="connsiteX222" fmla="*/ 1779494 w 2525304"/>
                          <a:gd name="connsiteY222" fmla="*/ 268941 h 3056964"/>
                          <a:gd name="connsiteX223" fmla="*/ 1815353 w 2525304"/>
                          <a:gd name="connsiteY223" fmla="*/ 259976 h 3056964"/>
                          <a:gd name="connsiteX224" fmla="*/ 2030506 w 2525304"/>
                          <a:gd name="connsiteY224" fmla="*/ 264459 h 3056964"/>
                          <a:gd name="connsiteX225" fmla="*/ 2017059 w 2525304"/>
                          <a:gd name="connsiteY225" fmla="*/ 286870 h 3056964"/>
                          <a:gd name="connsiteX226" fmla="*/ 1981200 w 2525304"/>
                          <a:gd name="connsiteY226" fmla="*/ 322729 h 3056964"/>
                          <a:gd name="connsiteX227" fmla="*/ 1967753 w 2525304"/>
                          <a:gd name="connsiteY227" fmla="*/ 336176 h 3056964"/>
                          <a:gd name="connsiteX228" fmla="*/ 1936376 w 2525304"/>
                          <a:gd name="connsiteY228" fmla="*/ 376517 h 3056964"/>
                          <a:gd name="connsiteX229" fmla="*/ 1905000 w 2525304"/>
                          <a:gd name="connsiteY229" fmla="*/ 403412 h 3056964"/>
                          <a:gd name="connsiteX230" fmla="*/ 1860176 w 2525304"/>
                          <a:gd name="connsiteY230" fmla="*/ 421341 h 3056964"/>
                          <a:gd name="connsiteX231" fmla="*/ 1788459 w 2525304"/>
                          <a:gd name="connsiteY231" fmla="*/ 430306 h 3056964"/>
                          <a:gd name="connsiteX232" fmla="*/ 1846729 w 2525304"/>
                          <a:gd name="connsiteY232" fmla="*/ 488576 h 3056964"/>
                          <a:gd name="connsiteX233" fmla="*/ 1913965 w 2525304"/>
                          <a:gd name="connsiteY233" fmla="*/ 515470 h 3056964"/>
                          <a:gd name="connsiteX234" fmla="*/ 1922929 w 2525304"/>
                          <a:gd name="connsiteY234" fmla="*/ 528917 h 3056964"/>
                          <a:gd name="connsiteX235" fmla="*/ 1967753 w 2525304"/>
                          <a:gd name="connsiteY235" fmla="*/ 569259 h 3056964"/>
                          <a:gd name="connsiteX236" fmla="*/ 1981200 w 2525304"/>
                          <a:gd name="connsiteY236" fmla="*/ 582706 h 3056964"/>
                          <a:gd name="connsiteX237" fmla="*/ 1994647 w 2525304"/>
                          <a:gd name="connsiteY237" fmla="*/ 591670 h 3056964"/>
                          <a:gd name="connsiteX238" fmla="*/ 2021541 w 2525304"/>
                          <a:gd name="connsiteY238" fmla="*/ 614082 h 3056964"/>
                          <a:gd name="connsiteX239" fmla="*/ 2030506 w 2525304"/>
                          <a:gd name="connsiteY239" fmla="*/ 627529 h 3056964"/>
                          <a:gd name="connsiteX240" fmla="*/ 2057400 w 2525304"/>
                          <a:gd name="connsiteY240" fmla="*/ 654423 h 3056964"/>
                          <a:gd name="connsiteX241" fmla="*/ 2088776 w 2525304"/>
                          <a:gd name="connsiteY241" fmla="*/ 699247 h 3056964"/>
                          <a:gd name="connsiteX242" fmla="*/ 2115670 w 2525304"/>
                          <a:gd name="connsiteY242" fmla="*/ 744070 h 3056964"/>
                          <a:gd name="connsiteX243" fmla="*/ 2120153 w 2525304"/>
                          <a:gd name="connsiteY243" fmla="*/ 775447 h 3056964"/>
                          <a:gd name="connsiteX244" fmla="*/ 2138082 w 2525304"/>
                          <a:gd name="connsiteY244" fmla="*/ 829235 h 3056964"/>
                          <a:gd name="connsiteX245" fmla="*/ 2147047 w 2525304"/>
                          <a:gd name="connsiteY245" fmla="*/ 883023 h 3056964"/>
                          <a:gd name="connsiteX246" fmla="*/ 2151529 w 2525304"/>
                          <a:gd name="connsiteY246" fmla="*/ 896470 h 3056964"/>
                          <a:gd name="connsiteX247" fmla="*/ 2156012 w 2525304"/>
                          <a:gd name="connsiteY247" fmla="*/ 914400 h 3056964"/>
                          <a:gd name="connsiteX248" fmla="*/ 2173941 w 2525304"/>
                          <a:gd name="connsiteY248" fmla="*/ 981635 h 3056964"/>
                          <a:gd name="connsiteX249" fmla="*/ 2182906 w 2525304"/>
                          <a:gd name="connsiteY249" fmla="*/ 999564 h 3056964"/>
                          <a:gd name="connsiteX250" fmla="*/ 2187388 w 2525304"/>
                          <a:gd name="connsiteY250" fmla="*/ 1017494 h 3056964"/>
                          <a:gd name="connsiteX251" fmla="*/ 2214282 w 2525304"/>
                          <a:gd name="connsiteY251" fmla="*/ 1071282 h 3056964"/>
                          <a:gd name="connsiteX252" fmla="*/ 2218765 w 2525304"/>
                          <a:gd name="connsiteY252" fmla="*/ 1089212 h 3056964"/>
                          <a:gd name="connsiteX253" fmla="*/ 2223247 w 2525304"/>
                          <a:gd name="connsiteY253" fmla="*/ 1116106 h 3056964"/>
                          <a:gd name="connsiteX254" fmla="*/ 2236694 w 2525304"/>
                          <a:gd name="connsiteY254" fmla="*/ 1143000 h 3056964"/>
                          <a:gd name="connsiteX255" fmla="*/ 2241176 w 2525304"/>
                          <a:gd name="connsiteY255" fmla="*/ 1264023 h 3056964"/>
                          <a:gd name="connsiteX256" fmla="*/ 2245659 w 2525304"/>
                          <a:gd name="connsiteY256" fmla="*/ 1281953 h 3056964"/>
                          <a:gd name="connsiteX257" fmla="*/ 2236694 w 2525304"/>
                          <a:gd name="connsiteY257" fmla="*/ 1380564 h 3056964"/>
                          <a:gd name="connsiteX258" fmla="*/ 2227729 w 2525304"/>
                          <a:gd name="connsiteY258" fmla="*/ 1402976 h 3056964"/>
                          <a:gd name="connsiteX259" fmla="*/ 2223247 w 2525304"/>
                          <a:gd name="connsiteY259" fmla="*/ 1416423 h 3056964"/>
                          <a:gd name="connsiteX260" fmla="*/ 2200835 w 2525304"/>
                          <a:gd name="connsiteY260" fmla="*/ 1474694 h 3056964"/>
                          <a:gd name="connsiteX261" fmla="*/ 2191870 w 2525304"/>
                          <a:gd name="connsiteY261" fmla="*/ 1497106 h 3056964"/>
                          <a:gd name="connsiteX262" fmla="*/ 2187388 w 2525304"/>
                          <a:gd name="connsiteY262" fmla="*/ 1510553 h 3056964"/>
                          <a:gd name="connsiteX263" fmla="*/ 2169459 w 2525304"/>
                          <a:gd name="connsiteY263" fmla="*/ 1555376 h 3056964"/>
                          <a:gd name="connsiteX264" fmla="*/ 2164976 w 2525304"/>
                          <a:gd name="connsiteY264" fmla="*/ 1568823 h 3056964"/>
                          <a:gd name="connsiteX265" fmla="*/ 2156012 w 2525304"/>
                          <a:gd name="connsiteY265" fmla="*/ 1613647 h 3056964"/>
                          <a:gd name="connsiteX266" fmla="*/ 2173941 w 2525304"/>
                          <a:gd name="connsiteY266" fmla="*/ 1631576 h 3056964"/>
                          <a:gd name="connsiteX267" fmla="*/ 2196353 w 2525304"/>
                          <a:gd name="connsiteY267" fmla="*/ 1645023 h 3056964"/>
                          <a:gd name="connsiteX268" fmla="*/ 2241176 w 2525304"/>
                          <a:gd name="connsiteY268" fmla="*/ 1698812 h 3056964"/>
                          <a:gd name="connsiteX269" fmla="*/ 2263588 w 2525304"/>
                          <a:gd name="connsiteY269" fmla="*/ 1743635 h 3056964"/>
                          <a:gd name="connsiteX270" fmla="*/ 2286000 w 2525304"/>
                          <a:gd name="connsiteY270" fmla="*/ 1770529 h 3056964"/>
                          <a:gd name="connsiteX271" fmla="*/ 2299447 w 2525304"/>
                          <a:gd name="connsiteY271" fmla="*/ 1810870 h 3056964"/>
                          <a:gd name="connsiteX272" fmla="*/ 2321859 w 2525304"/>
                          <a:gd name="connsiteY272" fmla="*/ 1837764 h 3056964"/>
                          <a:gd name="connsiteX273" fmla="*/ 2344270 w 2525304"/>
                          <a:gd name="connsiteY273" fmla="*/ 1891553 h 3056964"/>
                          <a:gd name="connsiteX274" fmla="*/ 2348753 w 2525304"/>
                          <a:gd name="connsiteY274" fmla="*/ 1909482 h 3056964"/>
                          <a:gd name="connsiteX275" fmla="*/ 2366682 w 2525304"/>
                          <a:gd name="connsiteY275" fmla="*/ 1949823 h 3056964"/>
                          <a:gd name="connsiteX276" fmla="*/ 2375647 w 2525304"/>
                          <a:gd name="connsiteY276" fmla="*/ 1972235 h 3056964"/>
                          <a:gd name="connsiteX277" fmla="*/ 2380129 w 2525304"/>
                          <a:gd name="connsiteY277" fmla="*/ 1994647 h 3056964"/>
                          <a:gd name="connsiteX278" fmla="*/ 2389094 w 2525304"/>
                          <a:gd name="connsiteY278" fmla="*/ 2021541 h 3056964"/>
                          <a:gd name="connsiteX279" fmla="*/ 2393576 w 2525304"/>
                          <a:gd name="connsiteY279" fmla="*/ 2066364 h 3056964"/>
                          <a:gd name="connsiteX280" fmla="*/ 2398059 w 2525304"/>
                          <a:gd name="connsiteY280" fmla="*/ 2079812 h 3056964"/>
                          <a:gd name="connsiteX281" fmla="*/ 2402541 w 2525304"/>
                          <a:gd name="connsiteY281" fmla="*/ 2133600 h 3056964"/>
                          <a:gd name="connsiteX282" fmla="*/ 2407023 w 2525304"/>
                          <a:gd name="connsiteY282" fmla="*/ 2250141 h 3056964"/>
                          <a:gd name="connsiteX283" fmla="*/ 2389094 w 2525304"/>
                          <a:gd name="connsiteY283" fmla="*/ 2523564 h 3056964"/>
                          <a:gd name="connsiteX284" fmla="*/ 2380129 w 2525304"/>
                          <a:gd name="connsiteY284" fmla="*/ 2545976 h 3056964"/>
                          <a:gd name="connsiteX285" fmla="*/ 2357718 w 2525304"/>
                          <a:gd name="connsiteY285" fmla="*/ 2599764 h 3056964"/>
                          <a:gd name="connsiteX286" fmla="*/ 2348753 w 2525304"/>
                          <a:gd name="connsiteY286" fmla="*/ 2622176 h 3056964"/>
                          <a:gd name="connsiteX287" fmla="*/ 2339788 w 2525304"/>
                          <a:gd name="connsiteY287" fmla="*/ 2658035 h 3056964"/>
                          <a:gd name="connsiteX288" fmla="*/ 2326341 w 2525304"/>
                          <a:gd name="connsiteY288" fmla="*/ 2680447 h 3056964"/>
                          <a:gd name="connsiteX289" fmla="*/ 2317376 w 2525304"/>
                          <a:gd name="connsiteY289" fmla="*/ 2711823 h 3056964"/>
                          <a:gd name="connsiteX290" fmla="*/ 2303929 w 2525304"/>
                          <a:gd name="connsiteY290" fmla="*/ 2734235 h 3056964"/>
                          <a:gd name="connsiteX291" fmla="*/ 2290482 w 2525304"/>
                          <a:gd name="connsiteY291" fmla="*/ 2765612 h 3056964"/>
                          <a:gd name="connsiteX292" fmla="*/ 2272553 w 2525304"/>
                          <a:gd name="connsiteY292" fmla="*/ 2770094 h 3056964"/>
                          <a:gd name="connsiteX293" fmla="*/ 2259106 w 2525304"/>
                          <a:gd name="connsiteY293" fmla="*/ 2774576 h 3056964"/>
                          <a:gd name="connsiteX294" fmla="*/ 2241176 w 2525304"/>
                          <a:gd name="connsiteY294" fmla="*/ 2779059 h 3056964"/>
                          <a:gd name="connsiteX295" fmla="*/ 2209800 w 2525304"/>
                          <a:gd name="connsiteY295" fmla="*/ 2788023 h 3056964"/>
                          <a:gd name="connsiteX296" fmla="*/ 2205318 w 2525304"/>
                          <a:gd name="connsiteY296" fmla="*/ 2725270 h 3056964"/>
                          <a:gd name="connsiteX297" fmla="*/ 2218765 w 2525304"/>
                          <a:gd name="connsiteY297" fmla="*/ 2707341 h 3056964"/>
                          <a:gd name="connsiteX298" fmla="*/ 2245659 w 2525304"/>
                          <a:gd name="connsiteY298" fmla="*/ 2658035 h 3056964"/>
                          <a:gd name="connsiteX299" fmla="*/ 2268070 w 2525304"/>
                          <a:gd name="connsiteY299" fmla="*/ 2631141 h 3056964"/>
                          <a:gd name="connsiteX300" fmla="*/ 2268070 w 2525304"/>
                          <a:gd name="connsiteY300" fmla="*/ 2254623 h 3056964"/>
                          <a:gd name="connsiteX301" fmla="*/ 2259106 w 2525304"/>
                          <a:gd name="connsiteY301" fmla="*/ 2218764 h 3056964"/>
                          <a:gd name="connsiteX302" fmla="*/ 2250141 w 2525304"/>
                          <a:gd name="connsiteY302" fmla="*/ 2178423 h 3056964"/>
                          <a:gd name="connsiteX303" fmla="*/ 2245659 w 2525304"/>
                          <a:gd name="connsiteY303" fmla="*/ 2160494 h 3056964"/>
                          <a:gd name="connsiteX304" fmla="*/ 2205318 w 2525304"/>
                          <a:gd name="connsiteY304" fmla="*/ 2093259 h 3056964"/>
                          <a:gd name="connsiteX305" fmla="*/ 2142565 w 2525304"/>
                          <a:gd name="connsiteY305" fmla="*/ 1981200 h 3056964"/>
                          <a:gd name="connsiteX306" fmla="*/ 2070846 w 2525304"/>
                          <a:gd name="connsiteY306" fmla="*/ 1743636 h 3056964"/>
                          <a:gd name="connsiteX307" fmla="*/ 2057400 w 2525304"/>
                          <a:gd name="connsiteY307" fmla="*/ 1837764 h 3056964"/>
                          <a:gd name="connsiteX308" fmla="*/ 2048435 w 2525304"/>
                          <a:gd name="connsiteY308" fmla="*/ 1792941 h 3056964"/>
                          <a:gd name="connsiteX309" fmla="*/ 2034988 w 2525304"/>
                          <a:gd name="connsiteY309" fmla="*/ 1689847 h 3056964"/>
                          <a:gd name="connsiteX310" fmla="*/ 2026023 w 2525304"/>
                          <a:gd name="connsiteY310" fmla="*/ 1712259 h 3056964"/>
                          <a:gd name="connsiteX311" fmla="*/ 2021541 w 2525304"/>
                          <a:gd name="connsiteY311" fmla="*/ 1725706 h 3056964"/>
                          <a:gd name="connsiteX312" fmla="*/ 1999129 w 2525304"/>
                          <a:gd name="connsiteY312" fmla="*/ 1739153 h 3056964"/>
                          <a:gd name="connsiteX313" fmla="*/ 1990165 w 2525304"/>
                          <a:gd name="connsiteY313" fmla="*/ 1757082 h 3056964"/>
                          <a:gd name="connsiteX314" fmla="*/ 1967753 w 2525304"/>
                          <a:gd name="connsiteY314" fmla="*/ 1792941 h 3056964"/>
                          <a:gd name="connsiteX315" fmla="*/ 1981200 w 2525304"/>
                          <a:gd name="connsiteY315" fmla="*/ 1909482 h 3056964"/>
                          <a:gd name="connsiteX316" fmla="*/ 1994647 w 2525304"/>
                          <a:gd name="connsiteY316" fmla="*/ 1940859 h 3056964"/>
                          <a:gd name="connsiteX317" fmla="*/ 2003612 w 2525304"/>
                          <a:gd name="connsiteY317" fmla="*/ 1958788 h 3056964"/>
                          <a:gd name="connsiteX318" fmla="*/ 2026023 w 2525304"/>
                          <a:gd name="connsiteY318" fmla="*/ 1990164 h 3056964"/>
                          <a:gd name="connsiteX319" fmla="*/ 2043953 w 2525304"/>
                          <a:gd name="connsiteY319" fmla="*/ 2034988 h 3056964"/>
                          <a:gd name="connsiteX320" fmla="*/ 2061882 w 2525304"/>
                          <a:gd name="connsiteY320" fmla="*/ 2057400 h 3056964"/>
                          <a:gd name="connsiteX321" fmla="*/ 2088776 w 2525304"/>
                          <a:gd name="connsiteY321" fmla="*/ 2120153 h 3056964"/>
                          <a:gd name="connsiteX322" fmla="*/ 2102223 w 2525304"/>
                          <a:gd name="connsiteY322" fmla="*/ 2151529 h 3056964"/>
                          <a:gd name="connsiteX323" fmla="*/ 2106706 w 2525304"/>
                          <a:gd name="connsiteY323" fmla="*/ 2182906 h 3056964"/>
                          <a:gd name="connsiteX324" fmla="*/ 2124635 w 2525304"/>
                          <a:gd name="connsiteY324" fmla="*/ 2245659 h 3056964"/>
                          <a:gd name="connsiteX325" fmla="*/ 2138082 w 2525304"/>
                          <a:gd name="connsiteY325" fmla="*/ 2335306 h 3056964"/>
                          <a:gd name="connsiteX326" fmla="*/ 2147047 w 2525304"/>
                          <a:gd name="connsiteY326" fmla="*/ 2371164 h 3056964"/>
                          <a:gd name="connsiteX327" fmla="*/ 2151529 w 2525304"/>
                          <a:gd name="connsiteY327" fmla="*/ 2402541 h 3056964"/>
                          <a:gd name="connsiteX328" fmla="*/ 2160494 w 2525304"/>
                          <a:gd name="connsiteY328" fmla="*/ 2456329 h 3056964"/>
                          <a:gd name="connsiteX329" fmla="*/ 2156012 w 2525304"/>
                          <a:gd name="connsiteY329" fmla="*/ 2649070 h 3056964"/>
                          <a:gd name="connsiteX330" fmla="*/ 2138082 w 2525304"/>
                          <a:gd name="connsiteY330" fmla="*/ 2729753 h 3056964"/>
                          <a:gd name="connsiteX331" fmla="*/ 2133600 w 2525304"/>
                          <a:gd name="connsiteY331" fmla="*/ 2747682 h 3056964"/>
                          <a:gd name="connsiteX332" fmla="*/ 2120153 w 2525304"/>
                          <a:gd name="connsiteY332" fmla="*/ 2765612 h 3056964"/>
                          <a:gd name="connsiteX333" fmla="*/ 2111188 w 2525304"/>
                          <a:gd name="connsiteY333" fmla="*/ 2792506 h 3056964"/>
                          <a:gd name="connsiteX334" fmla="*/ 2088776 w 2525304"/>
                          <a:gd name="connsiteY334" fmla="*/ 2823882 h 3056964"/>
                          <a:gd name="connsiteX335" fmla="*/ 2075329 w 2525304"/>
                          <a:gd name="connsiteY335" fmla="*/ 2850776 h 3056964"/>
                          <a:gd name="connsiteX336" fmla="*/ 2061882 w 2525304"/>
                          <a:gd name="connsiteY336" fmla="*/ 2855259 h 3056964"/>
                          <a:gd name="connsiteX337" fmla="*/ 2021541 w 2525304"/>
                          <a:gd name="connsiteY337" fmla="*/ 2850776 h 3056964"/>
                          <a:gd name="connsiteX338" fmla="*/ 2012576 w 2525304"/>
                          <a:gd name="connsiteY338" fmla="*/ 2805953 h 3056964"/>
                          <a:gd name="connsiteX339" fmla="*/ 2048435 w 2525304"/>
                          <a:gd name="connsiteY339" fmla="*/ 2707341 h 3056964"/>
                          <a:gd name="connsiteX340" fmla="*/ 2048435 w 2525304"/>
                          <a:gd name="connsiteY340" fmla="*/ 2707341 h 3056964"/>
                          <a:gd name="connsiteX341" fmla="*/ 2061882 w 2525304"/>
                          <a:gd name="connsiteY341" fmla="*/ 2653553 h 3056964"/>
                          <a:gd name="connsiteX342" fmla="*/ 2070847 w 2525304"/>
                          <a:gd name="connsiteY342" fmla="*/ 2568388 h 3056964"/>
                          <a:gd name="connsiteX343" fmla="*/ 2066365 w 2525304"/>
                          <a:gd name="connsiteY343" fmla="*/ 2411506 h 3056964"/>
                          <a:gd name="connsiteX344" fmla="*/ 2043953 w 2525304"/>
                          <a:gd name="connsiteY344" fmla="*/ 2335306 h 3056964"/>
                          <a:gd name="connsiteX345" fmla="*/ 2030506 w 2525304"/>
                          <a:gd name="connsiteY345" fmla="*/ 2308412 h 3056964"/>
                          <a:gd name="connsiteX346" fmla="*/ 2017059 w 2525304"/>
                          <a:gd name="connsiteY346" fmla="*/ 2268070 h 3056964"/>
                          <a:gd name="connsiteX347" fmla="*/ 1981200 w 2525304"/>
                          <a:gd name="connsiteY347" fmla="*/ 2200835 h 3056964"/>
                          <a:gd name="connsiteX348" fmla="*/ 1972235 w 2525304"/>
                          <a:gd name="connsiteY348" fmla="*/ 2187388 h 3056964"/>
                          <a:gd name="connsiteX349" fmla="*/ 1958788 w 2525304"/>
                          <a:gd name="connsiteY349" fmla="*/ 2164976 h 3056964"/>
                          <a:gd name="connsiteX350" fmla="*/ 1905000 w 2525304"/>
                          <a:gd name="connsiteY350" fmla="*/ 2084294 h 3056964"/>
                          <a:gd name="connsiteX351" fmla="*/ 1882588 w 2525304"/>
                          <a:gd name="connsiteY351" fmla="*/ 2043953 h 3056964"/>
                          <a:gd name="connsiteX352" fmla="*/ 1869141 w 2525304"/>
                          <a:gd name="connsiteY352" fmla="*/ 2026023 h 3056964"/>
                          <a:gd name="connsiteX353" fmla="*/ 1806388 w 2525304"/>
                          <a:gd name="connsiteY353" fmla="*/ 1999129 h 3056964"/>
                          <a:gd name="connsiteX354" fmla="*/ 1779494 w 2525304"/>
                          <a:gd name="connsiteY354" fmla="*/ 1990164 h 3056964"/>
                          <a:gd name="connsiteX355" fmla="*/ 1752600 w 2525304"/>
                          <a:gd name="connsiteY355" fmla="*/ 1985682 h 3056964"/>
                          <a:gd name="connsiteX356" fmla="*/ 1680882 w 2525304"/>
                          <a:gd name="connsiteY356" fmla="*/ 1963270 h 3056964"/>
                          <a:gd name="connsiteX357" fmla="*/ 1662953 w 2525304"/>
                          <a:gd name="connsiteY357" fmla="*/ 1958788 h 3056964"/>
                          <a:gd name="connsiteX358" fmla="*/ 1640541 w 2525304"/>
                          <a:gd name="connsiteY358" fmla="*/ 1945341 h 3056964"/>
                          <a:gd name="connsiteX359" fmla="*/ 1604682 w 2525304"/>
                          <a:gd name="connsiteY359" fmla="*/ 1958788 h 3056964"/>
                          <a:gd name="connsiteX360" fmla="*/ 1537447 w 2525304"/>
                          <a:gd name="connsiteY360" fmla="*/ 1990164 h 3056964"/>
                          <a:gd name="connsiteX361" fmla="*/ 1510553 w 2525304"/>
                          <a:gd name="connsiteY361" fmla="*/ 1994647 h 3056964"/>
                          <a:gd name="connsiteX362" fmla="*/ 1488141 w 2525304"/>
                          <a:gd name="connsiteY362" fmla="*/ 1999129 h 3056964"/>
                          <a:gd name="connsiteX363" fmla="*/ 1443318 w 2525304"/>
                          <a:gd name="connsiteY363" fmla="*/ 2008094 h 3056964"/>
                          <a:gd name="connsiteX364" fmla="*/ 1367118 w 2525304"/>
                          <a:gd name="connsiteY364" fmla="*/ 1990164 h 3056964"/>
                          <a:gd name="connsiteX365" fmla="*/ 1317812 w 2525304"/>
                          <a:gd name="connsiteY365" fmla="*/ 1972235 h 3056964"/>
                          <a:gd name="connsiteX366" fmla="*/ 1066800 w 2525304"/>
                          <a:gd name="connsiteY366" fmla="*/ 1958788 h 3056964"/>
                          <a:gd name="connsiteX367" fmla="*/ 1030941 w 2525304"/>
                          <a:gd name="connsiteY367" fmla="*/ 1949823 h 3056964"/>
                          <a:gd name="connsiteX368" fmla="*/ 986118 w 2525304"/>
                          <a:gd name="connsiteY368" fmla="*/ 1927412 h 3056964"/>
                          <a:gd name="connsiteX369" fmla="*/ 968188 w 2525304"/>
                          <a:gd name="connsiteY369" fmla="*/ 1918447 h 3056964"/>
                          <a:gd name="connsiteX370" fmla="*/ 936812 w 2525304"/>
                          <a:gd name="connsiteY370" fmla="*/ 1900517 h 3056964"/>
                          <a:gd name="connsiteX371" fmla="*/ 905435 w 2525304"/>
                          <a:gd name="connsiteY371" fmla="*/ 1882588 h 3056964"/>
                          <a:gd name="connsiteX372" fmla="*/ 869576 w 2525304"/>
                          <a:gd name="connsiteY372" fmla="*/ 1896035 h 3056964"/>
                          <a:gd name="connsiteX373" fmla="*/ 856129 w 2525304"/>
                          <a:gd name="connsiteY373" fmla="*/ 1913964 h 3056964"/>
                          <a:gd name="connsiteX374" fmla="*/ 815788 w 2525304"/>
                          <a:gd name="connsiteY374" fmla="*/ 1954306 h 3056964"/>
                          <a:gd name="connsiteX375" fmla="*/ 788894 w 2525304"/>
                          <a:gd name="connsiteY375" fmla="*/ 1976717 h 3056964"/>
                          <a:gd name="connsiteX376" fmla="*/ 762000 w 2525304"/>
                          <a:gd name="connsiteY376" fmla="*/ 1999129 h 3056964"/>
                          <a:gd name="connsiteX377" fmla="*/ 753035 w 2525304"/>
                          <a:gd name="connsiteY377" fmla="*/ 2012576 h 3056964"/>
                          <a:gd name="connsiteX378" fmla="*/ 735106 w 2525304"/>
                          <a:gd name="connsiteY378" fmla="*/ 2026023 h 3056964"/>
                          <a:gd name="connsiteX379" fmla="*/ 712694 w 2525304"/>
                          <a:gd name="connsiteY379" fmla="*/ 2048435 h 3056964"/>
                          <a:gd name="connsiteX380" fmla="*/ 694765 w 2525304"/>
                          <a:gd name="connsiteY380" fmla="*/ 2061882 h 3056964"/>
                          <a:gd name="connsiteX381" fmla="*/ 681318 w 2525304"/>
                          <a:gd name="connsiteY381" fmla="*/ 2079812 h 3056964"/>
                          <a:gd name="connsiteX382" fmla="*/ 667870 w 2525304"/>
                          <a:gd name="connsiteY382" fmla="*/ 2088776 h 3056964"/>
                          <a:gd name="connsiteX383" fmla="*/ 623047 w 2525304"/>
                          <a:gd name="connsiteY383" fmla="*/ 2129117 h 3056964"/>
                          <a:gd name="connsiteX384" fmla="*/ 600635 w 2525304"/>
                          <a:gd name="connsiteY384" fmla="*/ 2160494 h 3056964"/>
                          <a:gd name="connsiteX385" fmla="*/ 587188 w 2525304"/>
                          <a:gd name="connsiteY385" fmla="*/ 2200835 h 3056964"/>
                          <a:gd name="connsiteX386" fmla="*/ 582706 w 2525304"/>
                          <a:gd name="connsiteY386" fmla="*/ 2232212 h 3056964"/>
                          <a:gd name="connsiteX387" fmla="*/ 596153 w 2525304"/>
                          <a:gd name="connsiteY387" fmla="*/ 2321859 h 3056964"/>
                          <a:gd name="connsiteX388" fmla="*/ 600635 w 2525304"/>
                          <a:gd name="connsiteY388" fmla="*/ 2339788 h 3056964"/>
                          <a:gd name="connsiteX389" fmla="*/ 609600 w 2525304"/>
                          <a:gd name="connsiteY389" fmla="*/ 2357717 h 3056964"/>
                          <a:gd name="connsiteX390" fmla="*/ 614082 w 2525304"/>
                          <a:gd name="connsiteY390" fmla="*/ 2375647 h 3056964"/>
                          <a:gd name="connsiteX391" fmla="*/ 623047 w 2525304"/>
                          <a:gd name="connsiteY391" fmla="*/ 2398059 h 3056964"/>
                          <a:gd name="connsiteX392" fmla="*/ 627529 w 2525304"/>
                          <a:gd name="connsiteY392" fmla="*/ 2420470 h 3056964"/>
                          <a:gd name="connsiteX393" fmla="*/ 640976 w 2525304"/>
                          <a:gd name="connsiteY393" fmla="*/ 2451847 h 3056964"/>
                          <a:gd name="connsiteX394" fmla="*/ 645459 w 2525304"/>
                          <a:gd name="connsiteY394" fmla="*/ 2465294 h 3056964"/>
                          <a:gd name="connsiteX395" fmla="*/ 658906 w 2525304"/>
                          <a:gd name="connsiteY395" fmla="*/ 2487706 h 3056964"/>
                          <a:gd name="connsiteX396" fmla="*/ 676835 w 2525304"/>
                          <a:gd name="connsiteY396" fmla="*/ 2550459 h 3056964"/>
                          <a:gd name="connsiteX397" fmla="*/ 690282 w 2525304"/>
                          <a:gd name="connsiteY397" fmla="*/ 2581835 h 3056964"/>
                          <a:gd name="connsiteX398" fmla="*/ 699247 w 2525304"/>
                          <a:gd name="connsiteY398" fmla="*/ 2626659 h 3056964"/>
                          <a:gd name="connsiteX399" fmla="*/ 703729 w 2525304"/>
                          <a:gd name="connsiteY399" fmla="*/ 2653553 h 3056964"/>
                          <a:gd name="connsiteX400" fmla="*/ 717176 w 2525304"/>
                          <a:gd name="connsiteY400" fmla="*/ 2680447 h 3056964"/>
                          <a:gd name="connsiteX401" fmla="*/ 735106 w 2525304"/>
                          <a:gd name="connsiteY401" fmla="*/ 2738717 h 3056964"/>
                          <a:gd name="connsiteX402" fmla="*/ 739588 w 2525304"/>
                          <a:gd name="connsiteY402" fmla="*/ 2765612 h 3056964"/>
                          <a:gd name="connsiteX403" fmla="*/ 762000 w 2525304"/>
                          <a:gd name="connsiteY403" fmla="*/ 2828364 h 3056964"/>
                          <a:gd name="connsiteX404" fmla="*/ 766482 w 2525304"/>
                          <a:gd name="connsiteY404" fmla="*/ 2918012 h 3056964"/>
                          <a:gd name="connsiteX405" fmla="*/ 770965 w 2525304"/>
                          <a:gd name="connsiteY405" fmla="*/ 2940423 h 3056964"/>
                          <a:gd name="connsiteX406" fmla="*/ 775447 w 2525304"/>
                          <a:gd name="connsiteY406" fmla="*/ 2971800 h 3056964"/>
                          <a:gd name="connsiteX407" fmla="*/ 748553 w 2525304"/>
                          <a:gd name="connsiteY407" fmla="*/ 3021106 h 3056964"/>
                          <a:gd name="connsiteX408" fmla="*/ 721659 w 2525304"/>
                          <a:gd name="connsiteY408" fmla="*/ 3030070 h 3056964"/>
                          <a:gd name="connsiteX409" fmla="*/ 708212 w 2525304"/>
                          <a:gd name="connsiteY409" fmla="*/ 3034553 h 3056964"/>
                          <a:gd name="connsiteX410" fmla="*/ 623047 w 2525304"/>
                          <a:gd name="connsiteY410" fmla="*/ 3016623 h 3056964"/>
                          <a:gd name="connsiteX411" fmla="*/ 609600 w 2525304"/>
                          <a:gd name="connsiteY411" fmla="*/ 2994212 h 3056964"/>
                          <a:gd name="connsiteX412" fmla="*/ 591670 w 2525304"/>
                          <a:gd name="connsiteY412" fmla="*/ 2953870 h 3056964"/>
                          <a:gd name="connsiteX413" fmla="*/ 560294 w 2525304"/>
                          <a:gd name="connsiteY413" fmla="*/ 2895600 h 3056964"/>
                          <a:gd name="connsiteX414" fmla="*/ 551329 w 2525304"/>
                          <a:gd name="connsiteY414" fmla="*/ 2882153 h 3056964"/>
                          <a:gd name="connsiteX415" fmla="*/ 528918 w 2525304"/>
                          <a:gd name="connsiteY415" fmla="*/ 2859741 h 3056964"/>
                          <a:gd name="connsiteX416" fmla="*/ 519953 w 2525304"/>
                          <a:gd name="connsiteY416" fmla="*/ 2814917 h 3056964"/>
                          <a:gd name="connsiteX417" fmla="*/ 524435 w 2525304"/>
                          <a:gd name="connsiteY417" fmla="*/ 2788023 h 3056964"/>
                          <a:gd name="connsiteX418" fmla="*/ 528918 w 2525304"/>
                          <a:gd name="connsiteY418" fmla="*/ 2774576 h 3056964"/>
                          <a:gd name="connsiteX419" fmla="*/ 542365 w 2525304"/>
                          <a:gd name="connsiteY419" fmla="*/ 2738717 h 3056964"/>
                          <a:gd name="connsiteX420" fmla="*/ 484094 w 2525304"/>
                          <a:gd name="connsiteY420" fmla="*/ 2572870 h 3056964"/>
                          <a:gd name="connsiteX421" fmla="*/ 443753 w 2525304"/>
                          <a:gd name="connsiteY421" fmla="*/ 2465294 h 3056964"/>
                          <a:gd name="connsiteX422" fmla="*/ 439270 w 2525304"/>
                          <a:gd name="connsiteY422" fmla="*/ 2438400 h 3056964"/>
                          <a:gd name="connsiteX423" fmla="*/ 430306 w 2525304"/>
                          <a:gd name="connsiteY423" fmla="*/ 2402541 h 3056964"/>
                          <a:gd name="connsiteX424" fmla="*/ 425823 w 2525304"/>
                          <a:gd name="connsiteY424" fmla="*/ 2366682 h 3056964"/>
                          <a:gd name="connsiteX425" fmla="*/ 398929 w 2525304"/>
                          <a:gd name="connsiteY425" fmla="*/ 2286000 h 3056964"/>
                          <a:gd name="connsiteX426" fmla="*/ 385482 w 2525304"/>
                          <a:gd name="connsiteY426" fmla="*/ 2254623 h 3056964"/>
                          <a:gd name="connsiteX427" fmla="*/ 381000 w 2525304"/>
                          <a:gd name="connsiteY427" fmla="*/ 2236694 h 3056964"/>
                          <a:gd name="connsiteX428" fmla="*/ 372035 w 2525304"/>
                          <a:gd name="connsiteY428" fmla="*/ 2169459 h 3056964"/>
                          <a:gd name="connsiteX429" fmla="*/ 367553 w 2525304"/>
                          <a:gd name="connsiteY429" fmla="*/ 2156012 h 3056964"/>
                          <a:gd name="connsiteX430" fmla="*/ 407894 w 2525304"/>
                          <a:gd name="connsiteY430" fmla="*/ 2138082 h 3056964"/>
                          <a:gd name="connsiteX431" fmla="*/ 515470 w 2525304"/>
                          <a:gd name="connsiteY431" fmla="*/ 2093259 h 3056964"/>
                          <a:gd name="connsiteX432" fmla="*/ 578223 w 2525304"/>
                          <a:gd name="connsiteY432" fmla="*/ 2039470 h 3056964"/>
                          <a:gd name="connsiteX433" fmla="*/ 587188 w 2525304"/>
                          <a:gd name="connsiteY433" fmla="*/ 2017059 h 3056964"/>
                          <a:gd name="connsiteX434" fmla="*/ 614082 w 2525304"/>
                          <a:gd name="connsiteY434" fmla="*/ 1940859 h 3056964"/>
                          <a:gd name="connsiteX435" fmla="*/ 649941 w 2525304"/>
                          <a:gd name="connsiteY435" fmla="*/ 1887070 h 3056964"/>
                          <a:gd name="connsiteX436" fmla="*/ 690282 w 2525304"/>
                          <a:gd name="connsiteY436" fmla="*/ 1860176 h 3056964"/>
                          <a:gd name="connsiteX437" fmla="*/ 703729 w 2525304"/>
                          <a:gd name="connsiteY437" fmla="*/ 1851212 h 3056964"/>
                          <a:gd name="connsiteX438" fmla="*/ 739588 w 2525304"/>
                          <a:gd name="connsiteY438" fmla="*/ 1833282 h 3056964"/>
                          <a:gd name="connsiteX439" fmla="*/ 708212 w 2525304"/>
                          <a:gd name="connsiteY439" fmla="*/ 1873623 h 3056964"/>
                          <a:gd name="connsiteX440" fmla="*/ 654423 w 2525304"/>
                          <a:gd name="connsiteY440" fmla="*/ 1927412 h 3056964"/>
                          <a:gd name="connsiteX441" fmla="*/ 636494 w 2525304"/>
                          <a:gd name="connsiteY441" fmla="*/ 1945341 h 3056964"/>
                          <a:gd name="connsiteX442" fmla="*/ 614082 w 2525304"/>
                          <a:gd name="connsiteY442" fmla="*/ 1972235 h 3056964"/>
                          <a:gd name="connsiteX443" fmla="*/ 605118 w 2525304"/>
                          <a:gd name="connsiteY443" fmla="*/ 1985682 h 3056964"/>
                          <a:gd name="connsiteX444" fmla="*/ 560294 w 2525304"/>
                          <a:gd name="connsiteY444" fmla="*/ 2021541 h 3056964"/>
                          <a:gd name="connsiteX445" fmla="*/ 524435 w 2525304"/>
                          <a:gd name="connsiteY445" fmla="*/ 2034988 h 3056964"/>
                          <a:gd name="connsiteX446" fmla="*/ 502023 w 2525304"/>
                          <a:gd name="connsiteY446" fmla="*/ 2048435 h 3056964"/>
                          <a:gd name="connsiteX447" fmla="*/ 461682 w 2525304"/>
                          <a:gd name="connsiteY447" fmla="*/ 2075329 h 3056964"/>
                          <a:gd name="connsiteX448" fmla="*/ 448235 w 2525304"/>
                          <a:gd name="connsiteY448" fmla="*/ 2084294 h 3056964"/>
                          <a:gd name="connsiteX449" fmla="*/ 430306 w 2525304"/>
                          <a:gd name="connsiteY449" fmla="*/ 2093259 h 3056964"/>
                          <a:gd name="connsiteX450" fmla="*/ 412376 w 2525304"/>
                          <a:gd name="connsiteY450" fmla="*/ 2106706 h 3056964"/>
                          <a:gd name="connsiteX451" fmla="*/ 389965 w 2525304"/>
                          <a:gd name="connsiteY451" fmla="*/ 2115670 h 3056964"/>
                          <a:gd name="connsiteX452" fmla="*/ 372035 w 2525304"/>
                          <a:gd name="connsiteY452" fmla="*/ 2129117 h 3056964"/>
                          <a:gd name="connsiteX453" fmla="*/ 318247 w 2525304"/>
                          <a:gd name="connsiteY453" fmla="*/ 2160494 h 3056964"/>
                          <a:gd name="connsiteX454" fmla="*/ 304800 w 2525304"/>
                          <a:gd name="connsiteY454" fmla="*/ 2178423 h 3056964"/>
                          <a:gd name="connsiteX455" fmla="*/ 282388 w 2525304"/>
                          <a:gd name="connsiteY455" fmla="*/ 2205317 h 3056964"/>
                          <a:gd name="connsiteX456" fmla="*/ 295835 w 2525304"/>
                          <a:gd name="connsiteY456" fmla="*/ 2501153 h 3056964"/>
                          <a:gd name="connsiteX457" fmla="*/ 300318 w 2525304"/>
                          <a:gd name="connsiteY457" fmla="*/ 2523564 h 3056964"/>
                          <a:gd name="connsiteX458" fmla="*/ 304800 w 2525304"/>
                          <a:gd name="connsiteY458" fmla="*/ 2554941 h 3056964"/>
                          <a:gd name="connsiteX459" fmla="*/ 309282 w 2525304"/>
                          <a:gd name="connsiteY459" fmla="*/ 2613212 h 3056964"/>
                          <a:gd name="connsiteX460" fmla="*/ 322729 w 2525304"/>
                          <a:gd name="connsiteY460" fmla="*/ 2671482 h 3056964"/>
                          <a:gd name="connsiteX461" fmla="*/ 327212 w 2525304"/>
                          <a:gd name="connsiteY461" fmla="*/ 2698376 h 3056964"/>
                          <a:gd name="connsiteX462" fmla="*/ 331694 w 2525304"/>
                          <a:gd name="connsiteY462" fmla="*/ 2729753 h 3056964"/>
                          <a:gd name="connsiteX463" fmla="*/ 345141 w 2525304"/>
                          <a:gd name="connsiteY463" fmla="*/ 2756647 h 3056964"/>
                          <a:gd name="connsiteX464" fmla="*/ 367553 w 2525304"/>
                          <a:gd name="connsiteY464" fmla="*/ 2810435 h 3056964"/>
                          <a:gd name="connsiteX465" fmla="*/ 381000 w 2525304"/>
                          <a:gd name="connsiteY465" fmla="*/ 2868706 h 3056964"/>
                          <a:gd name="connsiteX466" fmla="*/ 389965 w 2525304"/>
                          <a:gd name="connsiteY466" fmla="*/ 2882153 h 3056964"/>
                          <a:gd name="connsiteX467" fmla="*/ 394447 w 2525304"/>
                          <a:gd name="connsiteY467" fmla="*/ 2900082 h 3056964"/>
                          <a:gd name="connsiteX468" fmla="*/ 412376 w 2525304"/>
                          <a:gd name="connsiteY468" fmla="*/ 2931459 h 3056964"/>
                          <a:gd name="connsiteX469" fmla="*/ 416859 w 2525304"/>
                          <a:gd name="connsiteY469" fmla="*/ 2944906 h 3056964"/>
                          <a:gd name="connsiteX470" fmla="*/ 425823 w 2525304"/>
                          <a:gd name="connsiteY470" fmla="*/ 2958353 h 3056964"/>
                          <a:gd name="connsiteX471" fmla="*/ 439270 w 2525304"/>
                          <a:gd name="connsiteY471" fmla="*/ 2989729 h 3056964"/>
                          <a:gd name="connsiteX472" fmla="*/ 439270 w 2525304"/>
                          <a:gd name="connsiteY472" fmla="*/ 3039035 h 3056964"/>
                          <a:gd name="connsiteX473" fmla="*/ 430306 w 2525304"/>
                          <a:gd name="connsiteY473" fmla="*/ 3052482 h 3056964"/>
                          <a:gd name="connsiteX474" fmla="*/ 412376 w 2525304"/>
                          <a:gd name="connsiteY474" fmla="*/ 3056964 h 3056964"/>
                          <a:gd name="connsiteX475" fmla="*/ 295835 w 2525304"/>
                          <a:gd name="connsiteY475" fmla="*/ 3043517 h 3056964"/>
                          <a:gd name="connsiteX476" fmla="*/ 264459 w 2525304"/>
                          <a:gd name="connsiteY476" fmla="*/ 2962835 h 3056964"/>
                          <a:gd name="connsiteX477" fmla="*/ 259976 w 2525304"/>
                          <a:gd name="connsiteY477" fmla="*/ 2926976 h 3056964"/>
                          <a:gd name="connsiteX478" fmla="*/ 246529 w 2525304"/>
                          <a:gd name="connsiteY478" fmla="*/ 2864223 h 3056964"/>
                          <a:gd name="connsiteX479" fmla="*/ 237565 w 2525304"/>
                          <a:gd name="connsiteY479" fmla="*/ 2770094 h 3056964"/>
                          <a:gd name="connsiteX480" fmla="*/ 228600 w 2525304"/>
                          <a:gd name="connsiteY480" fmla="*/ 2743200 h 3056964"/>
                          <a:gd name="connsiteX481" fmla="*/ 219635 w 2525304"/>
                          <a:gd name="connsiteY481" fmla="*/ 2707341 h 3056964"/>
                          <a:gd name="connsiteX482" fmla="*/ 206188 w 2525304"/>
                          <a:gd name="connsiteY482" fmla="*/ 2667000 h 3056964"/>
                          <a:gd name="connsiteX483" fmla="*/ 201706 w 2525304"/>
                          <a:gd name="connsiteY483" fmla="*/ 2635623 h 3056964"/>
                          <a:gd name="connsiteX484" fmla="*/ 197223 w 2525304"/>
                          <a:gd name="connsiteY484" fmla="*/ 2613212 h 3056964"/>
                          <a:gd name="connsiteX485" fmla="*/ 192741 w 2525304"/>
                          <a:gd name="connsiteY485" fmla="*/ 2577353 h 3056964"/>
                          <a:gd name="connsiteX486" fmla="*/ 188259 w 2525304"/>
                          <a:gd name="connsiteY486" fmla="*/ 2537012 h 3056964"/>
                          <a:gd name="connsiteX487" fmla="*/ 179294 w 2525304"/>
                          <a:gd name="connsiteY487" fmla="*/ 2510117 h 3056964"/>
                          <a:gd name="connsiteX488" fmla="*/ 165847 w 2525304"/>
                          <a:gd name="connsiteY488" fmla="*/ 2460812 h 3056964"/>
                          <a:gd name="connsiteX489" fmla="*/ 161365 w 2525304"/>
                          <a:gd name="connsiteY489" fmla="*/ 2433917 h 3056964"/>
                          <a:gd name="connsiteX490" fmla="*/ 156882 w 2525304"/>
                          <a:gd name="connsiteY490" fmla="*/ 2245659 h 3056964"/>
                          <a:gd name="connsiteX491" fmla="*/ 152400 w 2525304"/>
                          <a:gd name="connsiteY491" fmla="*/ 2205317 h 3056964"/>
                          <a:gd name="connsiteX492" fmla="*/ 143435 w 2525304"/>
                          <a:gd name="connsiteY492" fmla="*/ 2070847 h 3056964"/>
                          <a:gd name="connsiteX493" fmla="*/ 129988 w 2525304"/>
                          <a:gd name="connsiteY493" fmla="*/ 2030506 h 3056964"/>
                          <a:gd name="connsiteX494" fmla="*/ 125506 w 2525304"/>
                          <a:gd name="connsiteY494" fmla="*/ 2017059 h 3056964"/>
                          <a:gd name="connsiteX495" fmla="*/ 138953 w 2525304"/>
                          <a:gd name="connsiteY495" fmla="*/ 1999129 h 3056964"/>
                          <a:gd name="connsiteX496" fmla="*/ 152400 w 2525304"/>
                          <a:gd name="connsiteY496" fmla="*/ 1990164 h 3056964"/>
                          <a:gd name="connsiteX497" fmla="*/ 170329 w 2525304"/>
                          <a:gd name="connsiteY497" fmla="*/ 1945341 h 3056964"/>
                          <a:gd name="connsiteX498" fmla="*/ 188259 w 2525304"/>
                          <a:gd name="connsiteY498" fmla="*/ 1909482 h 3056964"/>
                          <a:gd name="connsiteX499" fmla="*/ 206188 w 2525304"/>
                          <a:gd name="connsiteY499" fmla="*/ 1873623 h 3056964"/>
                          <a:gd name="connsiteX500" fmla="*/ 210670 w 2525304"/>
                          <a:gd name="connsiteY500" fmla="*/ 1860176 h 3056964"/>
                          <a:gd name="connsiteX501" fmla="*/ 219635 w 2525304"/>
                          <a:gd name="connsiteY501" fmla="*/ 1801906 h 3056964"/>
                          <a:gd name="connsiteX502" fmla="*/ 210670 w 2525304"/>
                          <a:gd name="connsiteY502" fmla="*/ 1645023 h 3056964"/>
                          <a:gd name="connsiteX503" fmla="*/ 192741 w 2525304"/>
                          <a:gd name="connsiteY503" fmla="*/ 1609164 h 3056964"/>
                          <a:gd name="connsiteX504" fmla="*/ 179294 w 2525304"/>
                          <a:gd name="connsiteY504" fmla="*/ 1577788 h 3056964"/>
                          <a:gd name="connsiteX505" fmla="*/ 165847 w 2525304"/>
                          <a:gd name="connsiteY505" fmla="*/ 1550894 h 3056964"/>
                          <a:gd name="connsiteX506" fmla="*/ 152400 w 2525304"/>
                          <a:gd name="connsiteY506" fmla="*/ 1519517 h 3056964"/>
                          <a:gd name="connsiteX507" fmla="*/ 143435 w 2525304"/>
                          <a:gd name="connsiteY507" fmla="*/ 1506070 h 3056964"/>
                          <a:gd name="connsiteX508" fmla="*/ 107576 w 2525304"/>
                          <a:gd name="connsiteY508" fmla="*/ 1470212 h 3056964"/>
                          <a:gd name="connsiteX509" fmla="*/ 94129 w 2525304"/>
                          <a:gd name="connsiteY509" fmla="*/ 1465729 h 3056964"/>
                          <a:gd name="connsiteX510" fmla="*/ 71718 w 2525304"/>
                          <a:gd name="connsiteY510" fmla="*/ 1456764 h 3056964"/>
                          <a:gd name="connsiteX511" fmla="*/ 58270 w 2525304"/>
                          <a:gd name="connsiteY511" fmla="*/ 1447800 h 3056964"/>
                          <a:gd name="connsiteX512" fmla="*/ 26894 w 2525304"/>
                          <a:gd name="connsiteY512" fmla="*/ 1416423 h 3056964"/>
                          <a:gd name="connsiteX513" fmla="*/ 0 w 2525304"/>
                          <a:gd name="connsiteY513" fmla="*/ 1394012 h 3056964"/>
                          <a:gd name="connsiteX0" fmla="*/ 0 w 2525304"/>
                          <a:gd name="connsiteY0" fmla="*/ 1394012 h 3056964"/>
                          <a:gd name="connsiteX1" fmla="*/ 22412 w 2525304"/>
                          <a:gd name="connsiteY1" fmla="*/ 1385047 h 3056964"/>
                          <a:gd name="connsiteX2" fmla="*/ 31376 w 2525304"/>
                          <a:gd name="connsiteY2" fmla="*/ 1367117 h 3056964"/>
                          <a:gd name="connsiteX3" fmla="*/ 44823 w 2525304"/>
                          <a:gd name="connsiteY3" fmla="*/ 1358153 h 3056964"/>
                          <a:gd name="connsiteX4" fmla="*/ 58270 w 2525304"/>
                          <a:gd name="connsiteY4" fmla="*/ 1340223 h 3056964"/>
                          <a:gd name="connsiteX5" fmla="*/ 76200 w 2525304"/>
                          <a:gd name="connsiteY5" fmla="*/ 1331259 h 3056964"/>
                          <a:gd name="connsiteX6" fmla="*/ 98612 w 2525304"/>
                          <a:gd name="connsiteY6" fmla="*/ 1322294 h 3056964"/>
                          <a:gd name="connsiteX7" fmla="*/ 125506 w 2525304"/>
                          <a:gd name="connsiteY7" fmla="*/ 1313329 h 3056964"/>
                          <a:gd name="connsiteX8" fmla="*/ 152400 w 2525304"/>
                          <a:gd name="connsiteY8" fmla="*/ 1295400 h 3056964"/>
                          <a:gd name="connsiteX9" fmla="*/ 170329 w 2525304"/>
                          <a:gd name="connsiteY9" fmla="*/ 1286435 h 3056964"/>
                          <a:gd name="connsiteX10" fmla="*/ 188259 w 2525304"/>
                          <a:gd name="connsiteY10" fmla="*/ 1268506 h 3056964"/>
                          <a:gd name="connsiteX11" fmla="*/ 228600 w 2525304"/>
                          <a:gd name="connsiteY11" fmla="*/ 1250576 h 3056964"/>
                          <a:gd name="connsiteX12" fmla="*/ 255494 w 2525304"/>
                          <a:gd name="connsiteY12" fmla="*/ 1232647 h 3056964"/>
                          <a:gd name="connsiteX13" fmla="*/ 300318 w 2525304"/>
                          <a:gd name="connsiteY13" fmla="*/ 1210235 h 3056964"/>
                          <a:gd name="connsiteX14" fmla="*/ 313765 w 2525304"/>
                          <a:gd name="connsiteY14" fmla="*/ 1201270 h 3056964"/>
                          <a:gd name="connsiteX15" fmla="*/ 340659 w 2525304"/>
                          <a:gd name="connsiteY15" fmla="*/ 1196788 h 3056964"/>
                          <a:gd name="connsiteX16" fmla="*/ 363070 w 2525304"/>
                          <a:gd name="connsiteY16" fmla="*/ 1192306 h 3056964"/>
                          <a:gd name="connsiteX17" fmla="*/ 389965 w 2525304"/>
                          <a:gd name="connsiteY17" fmla="*/ 1187823 h 3056964"/>
                          <a:gd name="connsiteX18" fmla="*/ 425823 w 2525304"/>
                          <a:gd name="connsiteY18" fmla="*/ 1183341 h 3056964"/>
                          <a:gd name="connsiteX19" fmla="*/ 470647 w 2525304"/>
                          <a:gd name="connsiteY19" fmla="*/ 1174376 h 3056964"/>
                          <a:gd name="connsiteX20" fmla="*/ 515470 w 2525304"/>
                          <a:gd name="connsiteY20" fmla="*/ 1165412 h 3056964"/>
                          <a:gd name="connsiteX21" fmla="*/ 528918 w 2525304"/>
                          <a:gd name="connsiteY21" fmla="*/ 1156447 h 3056964"/>
                          <a:gd name="connsiteX22" fmla="*/ 600635 w 2525304"/>
                          <a:gd name="connsiteY22" fmla="*/ 1143000 h 3056964"/>
                          <a:gd name="connsiteX23" fmla="*/ 690282 w 2525304"/>
                          <a:gd name="connsiteY23" fmla="*/ 1134035 h 3056964"/>
                          <a:gd name="connsiteX24" fmla="*/ 793376 w 2525304"/>
                          <a:gd name="connsiteY24" fmla="*/ 1138517 h 3056964"/>
                          <a:gd name="connsiteX25" fmla="*/ 874059 w 2525304"/>
                          <a:gd name="connsiteY25" fmla="*/ 1151964 h 3056964"/>
                          <a:gd name="connsiteX26" fmla="*/ 914400 w 2525304"/>
                          <a:gd name="connsiteY26" fmla="*/ 1156447 h 3056964"/>
                          <a:gd name="connsiteX27" fmla="*/ 1030941 w 2525304"/>
                          <a:gd name="connsiteY27" fmla="*/ 1169894 h 3056964"/>
                          <a:gd name="connsiteX28" fmla="*/ 1151965 w 2525304"/>
                          <a:gd name="connsiteY28" fmla="*/ 1178859 h 3056964"/>
                          <a:gd name="connsiteX29" fmla="*/ 1281953 w 2525304"/>
                          <a:gd name="connsiteY29" fmla="*/ 1187823 h 3056964"/>
                          <a:gd name="connsiteX30" fmla="*/ 1465729 w 2525304"/>
                          <a:gd name="connsiteY30" fmla="*/ 1183341 h 3056964"/>
                          <a:gd name="connsiteX31" fmla="*/ 1510553 w 2525304"/>
                          <a:gd name="connsiteY31" fmla="*/ 1178859 h 3056964"/>
                          <a:gd name="connsiteX32" fmla="*/ 1582270 w 2525304"/>
                          <a:gd name="connsiteY32" fmla="*/ 1147482 h 3056964"/>
                          <a:gd name="connsiteX33" fmla="*/ 1604682 w 2525304"/>
                          <a:gd name="connsiteY33" fmla="*/ 1143000 h 3056964"/>
                          <a:gd name="connsiteX34" fmla="*/ 1622612 w 2525304"/>
                          <a:gd name="connsiteY34" fmla="*/ 1134035 h 3056964"/>
                          <a:gd name="connsiteX35" fmla="*/ 1645023 w 2525304"/>
                          <a:gd name="connsiteY35" fmla="*/ 1125070 h 3056964"/>
                          <a:gd name="connsiteX36" fmla="*/ 1662953 w 2525304"/>
                          <a:gd name="connsiteY36" fmla="*/ 1111623 h 3056964"/>
                          <a:gd name="connsiteX37" fmla="*/ 1698812 w 2525304"/>
                          <a:gd name="connsiteY37" fmla="*/ 1093694 h 3056964"/>
                          <a:gd name="connsiteX38" fmla="*/ 1739153 w 2525304"/>
                          <a:gd name="connsiteY38" fmla="*/ 1066800 h 3056964"/>
                          <a:gd name="connsiteX39" fmla="*/ 1752600 w 2525304"/>
                          <a:gd name="connsiteY39" fmla="*/ 1053353 h 3056964"/>
                          <a:gd name="connsiteX40" fmla="*/ 1775012 w 2525304"/>
                          <a:gd name="connsiteY40" fmla="*/ 1039906 h 3056964"/>
                          <a:gd name="connsiteX41" fmla="*/ 1797423 w 2525304"/>
                          <a:gd name="connsiteY41" fmla="*/ 1021976 h 3056964"/>
                          <a:gd name="connsiteX42" fmla="*/ 1810870 w 2525304"/>
                          <a:gd name="connsiteY42" fmla="*/ 990600 h 3056964"/>
                          <a:gd name="connsiteX43" fmla="*/ 1815353 w 2525304"/>
                          <a:gd name="connsiteY43" fmla="*/ 977153 h 3056964"/>
                          <a:gd name="connsiteX44" fmla="*/ 1801906 w 2525304"/>
                          <a:gd name="connsiteY44" fmla="*/ 824753 h 3056964"/>
                          <a:gd name="connsiteX45" fmla="*/ 1792941 w 2525304"/>
                          <a:gd name="connsiteY45" fmla="*/ 811306 h 3056964"/>
                          <a:gd name="connsiteX46" fmla="*/ 1757082 w 2525304"/>
                          <a:gd name="connsiteY46" fmla="*/ 779929 h 3056964"/>
                          <a:gd name="connsiteX47" fmla="*/ 1730188 w 2525304"/>
                          <a:gd name="connsiteY47" fmla="*/ 753035 h 3056964"/>
                          <a:gd name="connsiteX48" fmla="*/ 1703294 w 2525304"/>
                          <a:gd name="connsiteY48" fmla="*/ 735106 h 3056964"/>
                          <a:gd name="connsiteX49" fmla="*/ 1622612 w 2525304"/>
                          <a:gd name="connsiteY49" fmla="*/ 739588 h 3056964"/>
                          <a:gd name="connsiteX50" fmla="*/ 1595718 w 2525304"/>
                          <a:gd name="connsiteY50" fmla="*/ 748553 h 3056964"/>
                          <a:gd name="connsiteX51" fmla="*/ 1573306 w 2525304"/>
                          <a:gd name="connsiteY51" fmla="*/ 753035 h 3056964"/>
                          <a:gd name="connsiteX52" fmla="*/ 1326776 w 2525304"/>
                          <a:gd name="connsiteY52" fmla="*/ 748553 h 3056964"/>
                          <a:gd name="connsiteX53" fmla="*/ 1308847 w 2525304"/>
                          <a:gd name="connsiteY53" fmla="*/ 744070 h 3056964"/>
                          <a:gd name="connsiteX54" fmla="*/ 1277470 w 2525304"/>
                          <a:gd name="connsiteY54" fmla="*/ 739588 h 3056964"/>
                          <a:gd name="connsiteX55" fmla="*/ 1259541 w 2525304"/>
                          <a:gd name="connsiteY55" fmla="*/ 735106 h 3056964"/>
                          <a:gd name="connsiteX56" fmla="*/ 1232647 w 2525304"/>
                          <a:gd name="connsiteY56" fmla="*/ 730623 h 3056964"/>
                          <a:gd name="connsiteX57" fmla="*/ 1053353 w 2525304"/>
                          <a:gd name="connsiteY57" fmla="*/ 735106 h 3056964"/>
                          <a:gd name="connsiteX58" fmla="*/ 1035423 w 2525304"/>
                          <a:gd name="connsiteY58" fmla="*/ 739588 h 3056964"/>
                          <a:gd name="connsiteX59" fmla="*/ 1008529 w 2525304"/>
                          <a:gd name="connsiteY59" fmla="*/ 744070 h 3056964"/>
                          <a:gd name="connsiteX60" fmla="*/ 995082 w 2525304"/>
                          <a:gd name="connsiteY60" fmla="*/ 748553 h 3056964"/>
                          <a:gd name="connsiteX61" fmla="*/ 945776 w 2525304"/>
                          <a:gd name="connsiteY61" fmla="*/ 717176 h 3056964"/>
                          <a:gd name="connsiteX62" fmla="*/ 941294 w 2525304"/>
                          <a:gd name="connsiteY62" fmla="*/ 703729 h 3056964"/>
                          <a:gd name="connsiteX63" fmla="*/ 932329 w 2525304"/>
                          <a:gd name="connsiteY63" fmla="*/ 605117 h 3056964"/>
                          <a:gd name="connsiteX64" fmla="*/ 914400 w 2525304"/>
                          <a:gd name="connsiteY64" fmla="*/ 587188 h 3056964"/>
                          <a:gd name="connsiteX65" fmla="*/ 918882 w 2525304"/>
                          <a:gd name="connsiteY65" fmla="*/ 555812 h 3056964"/>
                          <a:gd name="connsiteX66" fmla="*/ 941294 w 2525304"/>
                          <a:gd name="connsiteY66" fmla="*/ 551329 h 3056964"/>
                          <a:gd name="connsiteX67" fmla="*/ 959223 w 2525304"/>
                          <a:gd name="connsiteY67" fmla="*/ 537882 h 3056964"/>
                          <a:gd name="connsiteX68" fmla="*/ 990600 w 2525304"/>
                          <a:gd name="connsiteY68" fmla="*/ 533400 h 3056964"/>
                          <a:gd name="connsiteX69" fmla="*/ 1129553 w 2525304"/>
                          <a:gd name="connsiteY69" fmla="*/ 524435 h 3056964"/>
                          <a:gd name="connsiteX70" fmla="*/ 1147482 w 2525304"/>
                          <a:gd name="connsiteY70" fmla="*/ 515470 h 3056964"/>
                          <a:gd name="connsiteX71" fmla="*/ 1178859 w 2525304"/>
                          <a:gd name="connsiteY71" fmla="*/ 493059 h 3056964"/>
                          <a:gd name="connsiteX72" fmla="*/ 1192306 w 2525304"/>
                          <a:gd name="connsiteY72" fmla="*/ 479612 h 3056964"/>
                          <a:gd name="connsiteX73" fmla="*/ 1214718 w 2525304"/>
                          <a:gd name="connsiteY73" fmla="*/ 470647 h 3056964"/>
                          <a:gd name="connsiteX74" fmla="*/ 1241612 w 2525304"/>
                          <a:gd name="connsiteY74" fmla="*/ 457200 h 3056964"/>
                          <a:gd name="connsiteX75" fmla="*/ 1277470 w 2525304"/>
                          <a:gd name="connsiteY75" fmla="*/ 439270 h 3056964"/>
                          <a:gd name="connsiteX76" fmla="*/ 1295400 w 2525304"/>
                          <a:gd name="connsiteY76" fmla="*/ 416859 h 3056964"/>
                          <a:gd name="connsiteX77" fmla="*/ 1317812 w 2525304"/>
                          <a:gd name="connsiteY77" fmla="*/ 394447 h 3056964"/>
                          <a:gd name="connsiteX78" fmla="*/ 1353670 w 2525304"/>
                          <a:gd name="connsiteY78" fmla="*/ 349623 h 3056964"/>
                          <a:gd name="connsiteX79" fmla="*/ 1371600 w 2525304"/>
                          <a:gd name="connsiteY79" fmla="*/ 322729 h 3056964"/>
                          <a:gd name="connsiteX80" fmla="*/ 1380565 w 2525304"/>
                          <a:gd name="connsiteY80" fmla="*/ 282388 h 3056964"/>
                          <a:gd name="connsiteX81" fmla="*/ 1385047 w 2525304"/>
                          <a:gd name="connsiteY81" fmla="*/ 268941 h 3056964"/>
                          <a:gd name="connsiteX82" fmla="*/ 1380565 w 2525304"/>
                          <a:gd name="connsiteY82" fmla="*/ 219635 h 3056964"/>
                          <a:gd name="connsiteX83" fmla="*/ 1367118 w 2525304"/>
                          <a:gd name="connsiteY83" fmla="*/ 210670 h 3056964"/>
                          <a:gd name="connsiteX84" fmla="*/ 1349188 w 2525304"/>
                          <a:gd name="connsiteY84" fmla="*/ 206188 h 3056964"/>
                          <a:gd name="connsiteX85" fmla="*/ 1326776 w 2525304"/>
                          <a:gd name="connsiteY85" fmla="*/ 197223 h 3056964"/>
                          <a:gd name="connsiteX86" fmla="*/ 1281953 w 2525304"/>
                          <a:gd name="connsiteY86" fmla="*/ 201706 h 3056964"/>
                          <a:gd name="connsiteX87" fmla="*/ 1250576 w 2525304"/>
                          <a:gd name="connsiteY87" fmla="*/ 215153 h 3056964"/>
                          <a:gd name="connsiteX88" fmla="*/ 1210235 w 2525304"/>
                          <a:gd name="connsiteY88" fmla="*/ 228600 h 3056964"/>
                          <a:gd name="connsiteX89" fmla="*/ 1183341 w 2525304"/>
                          <a:gd name="connsiteY89" fmla="*/ 242047 h 3056964"/>
                          <a:gd name="connsiteX90" fmla="*/ 1160929 w 2525304"/>
                          <a:gd name="connsiteY90" fmla="*/ 255494 h 3056964"/>
                          <a:gd name="connsiteX91" fmla="*/ 1134035 w 2525304"/>
                          <a:gd name="connsiteY91" fmla="*/ 264459 h 3056964"/>
                          <a:gd name="connsiteX92" fmla="*/ 1111623 w 2525304"/>
                          <a:gd name="connsiteY92" fmla="*/ 273423 h 3056964"/>
                          <a:gd name="connsiteX93" fmla="*/ 1084729 w 2525304"/>
                          <a:gd name="connsiteY93" fmla="*/ 282388 h 3056964"/>
                          <a:gd name="connsiteX94" fmla="*/ 986118 w 2525304"/>
                          <a:gd name="connsiteY94" fmla="*/ 277906 h 3056964"/>
                          <a:gd name="connsiteX95" fmla="*/ 927847 w 2525304"/>
                          <a:gd name="connsiteY95" fmla="*/ 264459 h 3056964"/>
                          <a:gd name="connsiteX96" fmla="*/ 896470 w 2525304"/>
                          <a:gd name="connsiteY96" fmla="*/ 242047 h 3056964"/>
                          <a:gd name="connsiteX97" fmla="*/ 883023 w 2525304"/>
                          <a:gd name="connsiteY97" fmla="*/ 233082 h 3056964"/>
                          <a:gd name="connsiteX98" fmla="*/ 865094 w 2525304"/>
                          <a:gd name="connsiteY98" fmla="*/ 183776 h 3056964"/>
                          <a:gd name="connsiteX99" fmla="*/ 869576 w 2525304"/>
                          <a:gd name="connsiteY99" fmla="*/ 89647 h 3056964"/>
                          <a:gd name="connsiteX100" fmla="*/ 874059 w 2525304"/>
                          <a:gd name="connsiteY100" fmla="*/ 71717 h 3056964"/>
                          <a:gd name="connsiteX101" fmla="*/ 883023 w 2525304"/>
                          <a:gd name="connsiteY101" fmla="*/ 58270 h 3056964"/>
                          <a:gd name="connsiteX102" fmla="*/ 909918 w 2525304"/>
                          <a:gd name="connsiteY102" fmla="*/ 49306 h 3056964"/>
                          <a:gd name="connsiteX103" fmla="*/ 914400 w 2525304"/>
                          <a:gd name="connsiteY103" fmla="*/ 71717 h 3056964"/>
                          <a:gd name="connsiteX104" fmla="*/ 909918 w 2525304"/>
                          <a:gd name="connsiteY104" fmla="*/ 94129 h 3056964"/>
                          <a:gd name="connsiteX105" fmla="*/ 900953 w 2525304"/>
                          <a:gd name="connsiteY105" fmla="*/ 152400 h 3056964"/>
                          <a:gd name="connsiteX106" fmla="*/ 905435 w 2525304"/>
                          <a:gd name="connsiteY106" fmla="*/ 201706 h 3056964"/>
                          <a:gd name="connsiteX107" fmla="*/ 932329 w 2525304"/>
                          <a:gd name="connsiteY107" fmla="*/ 237564 h 3056964"/>
                          <a:gd name="connsiteX108" fmla="*/ 954741 w 2525304"/>
                          <a:gd name="connsiteY108" fmla="*/ 246529 h 3056964"/>
                          <a:gd name="connsiteX109" fmla="*/ 972670 w 2525304"/>
                          <a:gd name="connsiteY109" fmla="*/ 255494 h 3056964"/>
                          <a:gd name="connsiteX110" fmla="*/ 1066800 w 2525304"/>
                          <a:gd name="connsiteY110" fmla="*/ 251012 h 3056964"/>
                          <a:gd name="connsiteX111" fmla="*/ 1111623 w 2525304"/>
                          <a:gd name="connsiteY111" fmla="*/ 237564 h 3056964"/>
                          <a:gd name="connsiteX112" fmla="*/ 1129553 w 2525304"/>
                          <a:gd name="connsiteY112" fmla="*/ 224117 h 3056964"/>
                          <a:gd name="connsiteX113" fmla="*/ 1156447 w 2525304"/>
                          <a:gd name="connsiteY113" fmla="*/ 197223 h 3056964"/>
                          <a:gd name="connsiteX114" fmla="*/ 1160929 w 2525304"/>
                          <a:gd name="connsiteY114" fmla="*/ 179294 h 3056964"/>
                          <a:gd name="connsiteX115" fmla="*/ 1178859 w 2525304"/>
                          <a:gd name="connsiteY115" fmla="*/ 17929 h 3056964"/>
                          <a:gd name="connsiteX116" fmla="*/ 1210235 w 2525304"/>
                          <a:gd name="connsiteY116" fmla="*/ 22412 h 3056964"/>
                          <a:gd name="connsiteX117" fmla="*/ 1214718 w 2525304"/>
                          <a:gd name="connsiteY117" fmla="*/ 53788 h 3056964"/>
                          <a:gd name="connsiteX118" fmla="*/ 1201270 w 2525304"/>
                          <a:gd name="connsiteY118" fmla="*/ 98612 h 3056964"/>
                          <a:gd name="connsiteX119" fmla="*/ 1210235 w 2525304"/>
                          <a:gd name="connsiteY119" fmla="*/ 147917 h 3056964"/>
                          <a:gd name="connsiteX120" fmla="*/ 1214718 w 2525304"/>
                          <a:gd name="connsiteY120" fmla="*/ 161364 h 3056964"/>
                          <a:gd name="connsiteX121" fmla="*/ 1228165 w 2525304"/>
                          <a:gd name="connsiteY121" fmla="*/ 170329 h 3056964"/>
                          <a:gd name="connsiteX122" fmla="*/ 1250576 w 2525304"/>
                          <a:gd name="connsiteY122" fmla="*/ 188259 h 3056964"/>
                          <a:gd name="connsiteX123" fmla="*/ 1317812 w 2525304"/>
                          <a:gd name="connsiteY123" fmla="*/ 183776 h 3056964"/>
                          <a:gd name="connsiteX124" fmla="*/ 1353670 w 2525304"/>
                          <a:gd name="connsiteY124" fmla="*/ 174812 h 3056964"/>
                          <a:gd name="connsiteX125" fmla="*/ 1506070 w 2525304"/>
                          <a:gd name="connsiteY125" fmla="*/ 143435 h 3056964"/>
                          <a:gd name="connsiteX126" fmla="*/ 1550894 w 2525304"/>
                          <a:gd name="connsiteY126" fmla="*/ 116541 h 3056964"/>
                          <a:gd name="connsiteX127" fmla="*/ 1564341 w 2525304"/>
                          <a:gd name="connsiteY127" fmla="*/ 103094 h 3056964"/>
                          <a:gd name="connsiteX128" fmla="*/ 1586753 w 2525304"/>
                          <a:gd name="connsiteY128" fmla="*/ 85164 h 3056964"/>
                          <a:gd name="connsiteX129" fmla="*/ 1595718 w 2525304"/>
                          <a:gd name="connsiteY129" fmla="*/ 67235 h 3056964"/>
                          <a:gd name="connsiteX130" fmla="*/ 1600200 w 2525304"/>
                          <a:gd name="connsiteY130" fmla="*/ 49306 h 3056964"/>
                          <a:gd name="connsiteX131" fmla="*/ 1609165 w 2525304"/>
                          <a:gd name="connsiteY131" fmla="*/ 0 h 3056964"/>
                          <a:gd name="connsiteX132" fmla="*/ 1622612 w 2525304"/>
                          <a:gd name="connsiteY132" fmla="*/ 8964 h 3056964"/>
                          <a:gd name="connsiteX133" fmla="*/ 1613647 w 2525304"/>
                          <a:gd name="connsiteY133" fmla="*/ 85164 h 3056964"/>
                          <a:gd name="connsiteX134" fmla="*/ 1627094 w 2525304"/>
                          <a:gd name="connsiteY134" fmla="*/ 103094 h 3056964"/>
                          <a:gd name="connsiteX135" fmla="*/ 1658470 w 2525304"/>
                          <a:gd name="connsiteY135" fmla="*/ 98612 h 3056964"/>
                          <a:gd name="connsiteX136" fmla="*/ 1685365 w 2525304"/>
                          <a:gd name="connsiteY136" fmla="*/ 76200 h 3056964"/>
                          <a:gd name="connsiteX137" fmla="*/ 1694329 w 2525304"/>
                          <a:gd name="connsiteY137" fmla="*/ 62753 h 3056964"/>
                          <a:gd name="connsiteX138" fmla="*/ 1734670 w 2525304"/>
                          <a:gd name="connsiteY138" fmla="*/ 40341 h 3056964"/>
                          <a:gd name="connsiteX139" fmla="*/ 1743635 w 2525304"/>
                          <a:gd name="connsiteY139" fmla="*/ 26894 h 3056964"/>
                          <a:gd name="connsiteX140" fmla="*/ 1757082 w 2525304"/>
                          <a:gd name="connsiteY140" fmla="*/ 22412 h 3056964"/>
                          <a:gd name="connsiteX141" fmla="*/ 1792941 w 2525304"/>
                          <a:gd name="connsiteY141" fmla="*/ 4482 h 3056964"/>
                          <a:gd name="connsiteX142" fmla="*/ 1797423 w 2525304"/>
                          <a:gd name="connsiteY142" fmla="*/ 22412 h 3056964"/>
                          <a:gd name="connsiteX143" fmla="*/ 1792941 w 2525304"/>
                          <a:gd name="connsiteY143" fmla="*/ 40341 h 3056964"/>
                          <a:gd name="connsiteX144" fmla="*/ 1788459 w 2525304"/>
                          <a:gd name="connsiteY144" fmla="*/ 53788 h 3056964"/>
                          <a:gd name="connsiteX145" fmla="*/ 1761565 w 2525304"/>
                          <a:gd name="connsiteY145" fmla="*/ 76200 h 3056964"/>
                          <a:gd name="connsiteX146" fmla="*/ 1783976 w 2525304"/>
                          <a:gd name="connsiteY146" fmla="*/ 85164 h 3056964"/>
                          <a:gd name="connsiteX147" fmla="*/ 1878106 w 2525304"/>
                          <a:gd name="connsiteY147" fmla="*/ 76200 h 3056964"/>
                          <a:gd name="connsiteX148" fmla="*/ 1891553 w 2525304"/>
                          <a:gd name="connsiteY148" fmla="*/ 67235 h 3056964"/>
                          <a:gd name="connsiteX149" fmla="*/ 1918447 w 2525304"/>
                          <a:gd name="connsiteY149" fmla="*/ 58270 h 3056964"/>
                          <a:gd name="connsiteX150" fmla="*/ 1940859 w 2525304"/>
                          <a:gd name="connsiteY150" fmla="*/ 44823 h 3056964"/>
                          <a:gd name="connsiteX151" fmla="*/ 1954306 w 2525304"/>
                          <a:gd name="connsiteY151" fmla="*/ 40341 h 3056964"/>
                          <a:gd name="connsiteX152" fmla="*/ 2003612 w 2525304"/>
                          <a:gd name="connsiteY152" fmla="*/ 13447 h 3056964"/>
                          <a:gd name="connsiteX153" fmla="*/ 2008094 w 2525304"/>
                          <a:gd name="connsiteY153" fmla="*/ 31376 h 3056964"/>
                          <a:gd name="connsiteX154" fmla="*/ 1999129 w 2525304"/>
                          <a:gd name="connsiteY154" fmla="*/ 44823 h 3056964"/>
                          <a:gd name="connsiteX155" fmla="*/ 1994647 w 2525304"/>
                          <a:gd name="connsiteY155" fmla="*/ 58270 h 3056964"/>
                          <a:gd name="connsiteX156" fmla="*/ 2039470 w 2525304"/>
                          <a:gd name="connsiteY156" fmla="*/ 76200 h 3056964"/>
                          <a:gd name="connsiteX157" fmla="*/ 2115670 w 2525304"/>
                          <a:gd name="connsiteY157" fmla="*/ 76200 h 3056964"/>
                          <a:gd name="connsiteX158" fmla="*/ 2160494 w 2525304"/>
                          <a:gd name="connsiteY158" fmla="*/ 62753 h 3056964"/>
                          <a:gd name="connsiteX159" fmla="*/ 2191870 w 2525304"/>
                          <a:gd name="connsiteY159" fmla="*/ 49306 h 3056964"/>
                          <a:gd name="connsiteX160" fmla="*/ 2205318 w 2525304"/>
                          <a:gd name="connsiteY160" fmla="*/ 44823 h 3056964"/>
                          <a:gd name="connsiteX161" fmla="*/ 2232212 w 2525304"/>
                          <a:gd name="connsiteY161" fmla="*/ 26894 h 3056964"/>
                          <a:gd name="connsiteX162" fmla="*/ 2263588 w 2525304"/>
                          <a:gd name="connsiteY162" fmla="*/ 8964 h 3056964"/>
                          <a:gd name="connsiteX163" fmla="*/ 2254623 w 2525304"/>
                          <a:gd name="connsiteY163" fmla="*/ 62753 h 3056964"/>
                          <a:gd name="connsiteX164" fmla="*/ 2245659 w 2525304"/>
                          <a:gd name="connsiteY164" fmla="*/ 76200 h 3056964"/>
                          <a:gd name="connsiteX165" fmla="*/ 2254623 w 2525304"/>
                          <a:gd name="connsiteY165" fmla="*/ 89647 h 3056964"/>
                          <a:gd name="connsiteX166" fmla="*/ 2353235 w 2525304"/>
                          <a:gd name="connsiteY166" fmla="*/ 85164 h 3056964"/>
                          <a:gd name="connsiteX167" fmla="*/ 2366682 w 2525304"/>
                          <a:gd name="connsiteY167" fmla="*/ 80682 h 3056964"/>
                          <a:gd name="connsiteX168" fmla="*/ 2389094 w 2525304"/>
                          <a:gd name="connsiteY168" fmla="*/ 76200 h 3056964"/>
                          <a:gd name="connsiteX169" fmla="*/ 2424953 w 2525304"/>
                          <a:gd name="connsiteY169" fmla="*/ 53788 h 3056964"/>
                          <a:gd name="connsiteX170" fmla="*/ 2451847 w 2525304"/>
                          <a:gd name="connsiteY170" fmla="*/ 44823 h 3056964"/>
                          <a:gd name="connsiteX171" fmla="*/ 2510118 w 2525304"/>
                          <a:gd name="connsiteY171" fmla="*/ 22412 h 3056964"/>
                          <a:gd name="connsiteX172" fmla="*/ 2505635 w 2525304"/>
                          <a:gd name="connsiteY172" fmla="*/ 58270 h 3056964"/>
                          <a:gd name="connsiteX173" fmla="*/ 2483223 w 2525304"/>
                          <a:gd name="connsiteY173" fmla="*/ 71717 h 3056964"/>
                          <a:gd name="connsiteX174" fmla="*/ 2465294 w 2525304"/>
                          <a:gd name="connsiteY174" fmla="*/ 85164 h 3056964"/>
                          <a:gd name="connsiteX175" fmla="*/ 2442882 w 2525304"/>
                          <a:gd name="connsiteY175" fmla="*/ 89647 h 3056964"/>
                          <a:gd name="connsiteX176" fmla="*/ 2398059 w 2525304"/>
                          <a:gd name="connsiteY176" fmla="*/ 103094 h 3056964"/>
                          <a:gd name="connsiteX177" fmla="*/ 2375647 w 2525304"/>
                          <a:gd name="connsiteY177" fmla="*/ 112059 h 3056964"/>
                          <a:gd name="connsiteX178" fmla="*/ 2357718 w 2525304"/>
                          <a:gd name="connsiteY178" fmla="*/ 116541 h 3056964"/>
                          <a:gd name="connsiteX179" fmla="*/ 2344270 w 2525304"/>
                          <a:gd name="connsiteY179" fmla="*/ 147917 h 3056964"/>
                          <a:gd name="connsiteX180" fmla="*/ 2353235 w 2525304"/>
                          <a:gd name="connsiteY180" fmla="*/ 188259 h 3056964"/>
                          <a:gd name="connsiteX181" fmla="*/ 2362200 w 2525304"/>
                          <a:gd name="connsiteY181" fmla="*/ 201706 h 3056964"/>
                          <a:gd name="connsiteX182" fmla="*/ 2344270 w 2525304"/>
                          <a:gd name="connsiteY182" fmla="*/ 273423 h 3056964"/>
                          <a:gd name="connsiteX183" fmla="*/ 2321859 w 2525304"/>
                          <a:gd name="connsiteY183" fmla="*/ 300317 h 3056964"/>
                          <a:gd name="connsiteX184" fmla="*/ 2308412 w 2525304"/>
                          <a:gd name="connsiteY184" fmla="*/ 322729 h 3056964"/>
                          <a:gd name="connsiteX185" fmla="*/ 2281518 w 2525304"/>
                          <a:gd name="connsiteY185" fmla="*/ 327212 h 3056964"/>
                          <a:gd name="connsiteX186" fmla="*/ 2259106 w 2525304"/>
                          <a:gd name="connsiteY186" fmla="*/ 322729 h 3056964"/>
                          <a:gd name="connsiteX187" fmla="*/ 2277035 w 2525304"/>
                          <a:gd name="connsiteY187" fmla="*/ 264459 h 3056964"/>
                          <a:gd name="connsiteX188" fmla="*/ 2290482 w 2525304"/>
                          <a:gd name="connsiteY188" fmla="*/ 228600 h 3056964"/>
                          <a:gd name="connsiteX189" fmla="*/ 2286000 w 2525304"/>
                          <a:gd name="connsiteY189" fmla="*/ 192741 h 3056964"/>
                          <a:gd name="connsiteX190" fmla="*/ 2245659 w 2525304"/>
                          <a:gd name="connsiteY190" fmla="*/ 134470 h 3056964"/>
                          <a:gd name="connsiteX191" fmla="*/ 2200835 w 2525304"/>
                          <a:gd name="connsiteY191" fmla="*/ 116541 h 3056964"/>
                          <a:gd name="connsiteX192" fmla="*/ 2169459 w 2525304"/>
                          <a:gd name="connsiteY192" fmla="*/ 112059 h 3056964"/>
                          <a:gd name="connsiteX193" fmla="*/ 2102223 w 2525304"/>
                          <a:gd name="connsiteY193" fmla="*/ 116541 h 3056964"/>
                          <a:gd name="connsiteX194" fmla="*/ 2084294 w 2525304"/>
                          <a:gd name="connsiteY194" fmla="*/ 125506 h 3056964"/>
                          <a:gd name="connsiteX195" fmla="*/ 2070847 w 2525304"/>
                          <a:gd name="connsiteY195" fmla="*/ 129988 h 3056964"/>
                          <a:gd name="connsiteX196" fmla="*/ 2061882 w 2525304"/>
                          <a:gd name="connsiteY196" fmla="*/ 147917 h 3056964"/>
                          <a:gd name="connsiteX197" fmla="*/ 2034988 w 2525304"/>
                          <a:gd name="connsiteY197" fmla="*/ 161364 h 3056964"/>
                          <a:gd name="connsiteX198" fmla="*/ 1783976 w 2525304"/>
                          <a:gd name="connsiteY198" fmla="*/ 165847 h 3056964"/>
                          <a:gd name="connsiteX199" fmla="*/ 1766047 w 2525304"/>
                          <a:gd name="connsiteY199" fmla="*/ 174812 h 3056964"/>
                          <a:gd name="connsiteX200" fmla="*/ 1703294 w 2525304"/>
                          <a:gd name="connsiteY200" fmla="*/ 192741 h 3056964"/>
                          <a:gd name="connsiteX201" fmla="*/ 1689847 w 2525304"/>
                          <a:gd name="connsiteY201" fmla="*/ 197223 h 3056964"/>
                          <a:gd name="connsiteX202" fmla="*/ 1676400 w 2525304"/>
                          <a:gd name="connsiteY202" fmla="*/ 206188 h 3056964"/>
                          <a:gd name="connsiteX203" fmla="*/ 1649506 w 2525304"/>
                          <a:gd name="connsiteY203" fmla="*/ 215153 h 3056964"/>
                          <a:gd name="connsiteX204" fmla="*/ 1636059 w 2525304"/>
                          <a:gd name="connsiteY204" fmla="*/ 224117 h 3056964"/>
                          <a:gd name="connsiteX205" fmla="*/ 1622612 w 2525304"/>
                          <a:gd name="connsiteY205" fmla="*/ 237564 h 3056964"/>
                          <a:gd name="connsiteX206" fmla="*/ 1609165 w 2525304"/>
                          <a:gd name="connsiteY206" fmla="*/ 242047 h 3056964"/>
                          <a:gd name="connsiteX207" fmla="*/ 1577788 w 2525304"/>
                          <a:gd name="connsiteY207" fmla="*/ 273423 h 3056964"/>
                          <a:gd name="connsiteX208" fmla="*/ 1568823 w 2525304"/>
                          <a:gd name="connsiteY208" fmla="*/ 286870 h 3056964"/>
                          <a:gd name="connsiteX209" fmla="*/ 1555376 w 2525304"/>
                          <a:gd name="connsiteY209" fmla="*/ 300317 h 3056964"/>
                          <a:gd name="connsiteX210" fmla="*/ 1524000 w 2525304"/>
                          <a:gd name="connsiteY210" fmla="*/ 340659 h 3056964"/>
                          <a:gd name="connsiteX211" fmla="*/ 1519518 w 2525304"/>
                          <a:gd name="connsiteY211" fmla="*/ 354106 h 3056964"/>
                          <a:gd name="connsiteX212" fmla="*/ 1528482 w 2525304"/>
                          <a:gd name="connsiteY212" fmla="*/ 394447 h 3056964"/>
                          <a:gd name="connsiteX213" fmla="*/ 1537447 w 2525304"/>
                          <a:gd name="connsiteY213" fmla="*/ 407894 h 3056964"/>
                          <a:gd name="connsiteX214" fmla="*/ 1555376 w 2525304"/>
                          <a:gd name="connsiteY214" fmla="*/ 430306 h 3056964"/>
                          <a:gd name="connsiteX215" fmla="*/ 1600200 w 2525304"/>
                          <a:gd name="connsiteY215" fmla="*/ 398929 h 3056964"/>
                          <a:gd name="connsiteX216" fmla="*/ 1631576 w 2525304"/>
                          <a:gd name="connsiteY216" fmla="*/ 376517 h 3056964"/>
                          <a:gd name="connsiteX217" fmla="*/ 1645023 w 2525304"/>
                          <a:gd name="connsiteY217" fmla="*/ 363070 h 3056964"/>
                          <a:gd name="connsiteX218" fmla="*/ 1685365 w 2525304"/>
                          <a:gd name="connsiteY218" fmla="*/ 331694 h 3056964"/>
                          <a:gd name="connsiteX219" fmla="*/ 1716741 w 2525304"/>
                          <a:gd name="connsiteY219" fmla="*/ 300317 h 3056964"/>
                          <a:gd name="connsiteX220" fmla="*/ 1748118 w 2525304"/>
                          <a:gd name="connsiteY220" fmla="*/ 282388 h 3056964"/>
                          <a:gd name="connsiteX221" fmla="*/ 1761565 w 2525304"/>
                          <a:gd name="connsiteY221" fmla="*/ 277906 h 3056964"/>
                          <a:gd name="connsiteX222" fmla="*/ 1779494 w 2525304"/>
                          <a:gd name="connsiteY222" fmla="*/ 268941 h 3056964"/>
                          <a:gd name="connsiteX223" fmla="*/ 1815353 w 2525304"/>
                          <a:gd name="connsiteY223" fmla="*/ 259976 h 3056964"/>
                          <a:gd name="connsiteX224" fmla="*/ 2030506 w 2525304"/>
                          <a:gd name="connsiteY224" fmla="*/ 264459 h 3056964"/>
                          <a:gd name="connsiteX225" fmla="*/ 2017059 w 2525304"/>
                          <a:gd name="connsiteY225" fmla="*/ 286870 h 3056964"/>
                          <a:gd name="connsiteX226" fmla="*/ 1981200 w 2525304"/>
                          <a:gd name="connsiteY226" fmla="*/ 322729 h 3056964"/>
                          <a:gd name="connsiteX227" fmla="*/ 1967753 w 2525304"/>
                          <a:gd name="connsiteY227" fmla="*/ 336176 h 3056964"/>
                          <a:gd name="connsiteX228" fmla="*/ 1936376 w 2525304"/>
                          <a:gd name="connsiteY228" fmla="*/ 376517 h 3056964"/>
                          <a:gd name="connsiteX229" fmla="*/ 1905000 w 2525304"/>
                          <a:gd name="connsiteY229" fmla="*/ 403412 h 3056964"/>
                          <a:gd name="connsiteX230" fmla="*/ 1860176 w 2525304"/>
                          <a:gd name="connsiteY230" fmla="*/ 421341 h 3056964"/>
                          <a:gd name="connsiteX231" fmla="*/ 1788459 w 2525304"/>
                          <a:gd name="connsiteY231" fmla="*/ 430306 h 3056964"/>
                          <a:gd name="connsiteX232" fmla="*/ 1846729 w 2525304"/>
                          <a:gd name="connsiteY232" fmla="*/ 488576 h 3056964"/>
                          <a:gd name="connsiteX233" fmla="*/ 1913965 w 2525304"/>
                          <a:gd name="connsiteY233" fmla="*/ 515470 h 3056964"/>
                          <a:gd name="connsiteX234" fmla="*/ 1922929 w 2525304"/>
                          <a:gd name="connsiteY234" fmla="*/ 528917 h 3056964"/>
                          <a:gd name="connsiteX235" fmla="*/ 1967753 w 2525304"/>
                          <a:gd name="connsiteY235" fmla="*/ 569259 h 3056964"/>
                          <a:gd name="connsiteX236" fmla="*/ 1981200 w 2525304"/>
                          <a:gd name="connsiteY236" fmla="*/ 582706 h 3056964"/>
                          <a:gd name="connsiteX237" fmla="*/ 1994647 w 2525304"/>
                          <a:gd name="connsiteY237" fmla="*/ 591670 h 3056964"/>
                          <a:gd name="connsiteX238" fmla="*/ 2021541 w 2525304"/>
                          <a:gd name="connsiteY238" fmla="*/ 614082 h 3056964"/>
                          <a:gd name="connsiteX239" fmla="*/ 2030506 w 2525304"/>
                          <a:gd name="connsiteY239" fmla="*/ 627529 h 3056964"/>
                          <a:gd name="connsiteX240" fmla="*/ 2057400 w 2525304"/>
                          <a:gd name="connsiteY240" fmla="*/ 654423 h 3056964"/>
                          <a:gd name="connsiteX241" fmla="*/ 2088776 w 2525304"/>
                          <a:gd name="connsiteY241" fmla="*/ 699247 h 3056964"/>
                          <a:gd name="connsiteX242" fmla="*/ 2115670 w 2525304"/>
                          <a:gd name="connsiteY242" fmla="*/ 744070 h 3056964"/>
                          <a:gd name="connsiteX243" fmla="*/ 2120153 w 2525304"/>
                          <a:gd name="connsiteY243" fmla="*/ 775447 h 3056964"/>
                          <a:gd name="connsiteX244" fmla="*/ 2138082 w 2525304"/>
                          <a:gd name="connsiteY244" fmla="*/ 829235 h 3056964"/>
                          <a:gd name="connsiteX245" fmla="*/ 2147047 w 2525304"/>
                          <a:gd name="connsiteY245" fmla="*/ 883023 h 3056964"/>
                          <a:gd name="connsiteX246" fmla="*/ 2151529 w 2525304"/>
                          <a:gd name="connsiteY246" fmla="*/ 896470 h 3056964"/>
                          <a:gd name="connsiteX247" fmla="*/ 2156012 w 2525304"/>
                          <a:gd name="connsiteY247" fmla="*/ 914400 h 3056964"/>
                          <a:gd name="connsiteX248" fmla="*/ 2173941 w 2525304"/>
                          <a:gd name="connsiteY248" fmla="*/ 981635 h 3056964"/>
                          <a:gd name="connsiteX249" fmla="*/ 2182906 w 2525304"/>
                          <a:gd name="connsiteY249" fmla="*/ 999564 h 3056964"/>
                          <a:gd name="connsiteX250" fmla="*/ 2187388 w 2525304"/>
                          <a:gd name="connsiteY250" fmla="*/ 1017494 h 3056964"/>
                          <a:gd name="connsiteX251" fmla="*/ 2214282 w 2525304"/>
                          <a:gd name="connsiteY251" fmla="*/ 1071282 h 3056964"/>
                          <a:gd name="connsiteX252" fmla="*/ 2218765 w 2525304"/>
                          <a:gd name="connsiteY252" fmla="*/ 1089212 h 3056964"/>
                          <a:gd name="connsiteX253" fmla="*/ 2223247 w 2525304"/>
                          <a:gd name="connsiteY253" fmla="*/ 1116106 h 3056964"/>
                          <a:gd name="connsiteX254" fmla="*/ 2236694 w 2525304"/>
                          <a:gd name="connsiteY254" fmla="*/ 1143000 h 3056964"/>
                          <a:gd name="connsiteX255" fmla="*/ 2241176 w 2525304"/>
                          <a:gd name="connsiteY255" fmla="*/ 1264023 h 3056964"/>
                          <a:gd name="connsiteX256" fmla="*/ 2245659 w 2525304"/>
                          <a:gd name="connsiteY256" fmla="*/ 1281953 h 3056964"/>
                          <a:gd name="connsiteX257" fmla="*/ 2236694 w 2525304"/>
                          <a:gd name="connsiteY257" fmla="*/ 1380564 h 3056964"/>
                          <a:gd name="connsiteX258" fmla="*/ 2227729 w 2525304"/>
                          <a:gd name="connsiteY258" fmla="*/ 1402976 h 3056964"/>
                          <a:gd name="connsiteX259" fmla="*/ 2223247 w 2525304"/>
                          <a:gd name="connsiteY259" fmla="*/ 1416423 h 3056964"/>
                          <a:gd name="connsiteX260" fmla="*/ 2200835 w 2525304"/>
                          <a:gd name="connsiteY260" fmla="*/ 1474694 h 3056964"/>
                          <a:gd name="connsiteX261" fmla="*/ 2191870 w 2525304"/>
                          <a:gd name="connsiteY261" fmla="*/ 1497106 h 3056964"/>
                          <a:gd name="connsiteX262" fmla="*/ 2187388 w 2525304"/>
                          <a:gd name="connsiteY262" fmla="*/ 1510553 h 3056964"/>
                          <a:gd name="connsiteX263" fmla="*/ 2169459 w 2525304"/>
                          <a:gd name="connsiteY263" fmla="*/ 1555376 h 3056964"/>
                          <a:gd name="connsiteX264" fmla="*/ 2164976 w 2525304"/>
                          <a:gd name="connsiteY264" fmla="*/ 1568823 h 3056964"/>
                          <a:gd name="connsiteX265" fmla="*/ 2156012 w 2525304"/>
                          <a:gd name="connsiteY265" fmla="*/ 1613647 h 3056964"/>
                          <a:gd name="connsiteX266" fmla="*/ 2173941 w 2525304"/>
                          <a:gd name="connsiteY266" fmla="*/ 1631576 h 3056964"/>
                          <a:gd name="connsiteX267" fmla="*/ 2196353 w 2525304"/>
                          <a:gd name="connsiteY267" fmla="*/ 1645023 h 3056964"/>
                          <a:gd name="connsiteX268" fmla="*/ 2241176 w 2525304"/>
                          <a:gd name="connsiteY268" fmla="*/ 1698812 h 3056964"/>
                          <a:gd name="connsiteX269" fmla="*/ 2263588 w 2525304"/>
                          <a:gd name="connsiteY269" fmla="*/ 1743635 h 3056964"/>
                          <a:gd name="connsiteX270" fmla="*/ 2286000 w 2525304"/>
                          <a:gd name="connsiteY270" fmla="*/ 1770529 h 3056964"/>
                          <a:gd name="connsiteX271" fmla="*/ 2299447 w 2525304"/>
                          <a:gd name="connsiteY271" fmla="*/ 1810870 h 3056964"/>
                          <a:gd name="connsiteX272" fmla="*/ 2321859 w 2525304"/>
                          <a:gd name="connsiteY272" fmla="*/ 1837764 h 3056964"/>
                          <a:gd name="connsiteX273" fmla="*/ 2344270 w 2525304"/>
                          <a:gd name="connsiteY273" fmla="*/ 1891553 h 3056964"/>
                          <a:gd name="connsiteX274" fmla="*/ 2348753 w 2525304"/>
                          <a:gd name="connsiteY274" fmla="*/ 1909482 h 3056964"/>
                          <a:gd name="connsiteX275" fmla="*/ 2366682 w 2525304"/>
                          <a:gd name="connsiteY275" fmla="*/ 1949823 h 3056964"/>
                          <a:gd name="connsiteX276" fmla="*/ 2375647 w 2525304"/>
                          <a:gd name="connsiteY276" fmla="*/ 1972235 h 3056964"/>
                          <a:gd name="connsiteX277" fmla="*/ 2380129 w 2525304"/>
                          <a:gd name="connsiteY277" fmla="*/ 1994647 h 3056964"/>
                          <a:gd name="connsiteX278" fmla="*/ 2389094 w 2525304"/>
                          <a:gd name="connsiteY278" fmla="*/ 2021541 h 3056964"/>
                          <a:gd name="connsiteX279" fmla="*/ 2393576 w 2525304"/>
                          <a:gd name="connsiteY279" fmla="*/ 2066364 h 3056964"/>
                          <a:gd name="connsiteX280" fmla="*/ 2398059 w 2525304"/>
                          <a:gd name="connsiteY280" fmla="*/ 2079812 h 3056964"/>
                          <a:gd name="connsiteX281" fmla="*/ 2402541 w 2525304"/>
                          <a:gd name="connsiteY281" fmla="*/ 2133600 h 3056964"/>
                          <a:gd name="connsiteX282" fmla="*/ 2407023 w 2525304"/>
                          <a:gd name="connsiteY282" fmla="*/ 2250141 h 3056964"/>
                          <a:gd name="connsiteX283" fmla="*/ 2389094 w 2525304"/>
                          <a:gd name="connsiteY283" fmla="*/ 2523564 h 3056964"/>
                          <a:gd name="connsiteX284" fmla="*/ 2380129 w 2525304"/>
                          <a:gd name="connsiteY284" fmla="*/ 2545976 h 3056964"/>
                          <a:gd name="connsiteX285" fmla="*/ 2357718 w 2525304"/>
                          <a:gd name="connsiteY285" fmla="*/ 2599764 h 3056964"/>
                          <a:gd name="connsiteX286" fmla="*/ 2348753 w 2525304"/>
                          <a:gd name="connsiteY286" fmla="*/ 2622176 h 3056964"/>
                          <a:gd name="connsiteX287" fmla="*/ 2339788 w 2525304"/>
                          <a:gd name="connsiteY287" fmla="*/ 2658035 h 3056964"/>
                          <a:gd name="connsiteX288" fmla="*/ 2326341 w 2525304"/>
                          <a:gd name="connsiteY288" fmla="*/ 2680447 h 3056964"/>
                          <a:gd name="connsiteX289" fmla="*/ 2317376 w 2525304"/>
                          <a:gd name="connsiteY289" fmla="*/ 2711823 h 3056964"/>
                          <a:gd name="connsiteX290" fmla="*/ 2303929 w 2525304"/>
                          <a:gd name="connsiteY290" fmla="*/ 2734235 h 3056964"/>
                          <a:gd name="connsiteX291" fmla="*/ 2290482 w 2525304"/>
                          <a:gd name="connsiteY291" fmla="*/ 2765612 h 3056964"/>
                          <a:gd name="connsiteX292" fmla="*/ 2272553 w 2525304"/>
                          <a:gd name="connsiteY292" fmla="*/ 2770094 h 3056964"/>
                          <a:gd name="connsiteX293" fmla="*/ 2259106 w 2525304"/>
                          <a:gd name="connsiteY293" fmla="*/ 2774576 h 3056964"/>
                          <a:gd name="connsiteX294" fmla="*/ 2241176 w 2525304"/>
                          <a:gd name="connsiteY294" fmla="*/ 2779059 h 3056964"/>
                          <a:gd name="connsiteX295" fmla="*/ 2209800 w 2525304"/>
                          <a:gd name="connsiteY295" fmla="*/ 2788023 h 3056964"/>
                          <a:gd name="connsiteX296" fmla="*/ 2205318 w 2525304"/>
                          <a:gd name="connsiteY296" fmla="*/ 2725270 h 3056964"/>
                          <a:gd name="connsiteX297" fmla="*/ 2218765 w 2525304"/>
                          <a:gd name="connsiteY297" fmla="*/ 2707341 h 3056964"/>
                          <a:gd name="connsiteX298" fmla="*/ 2245659 w 2525304"/>
                          <a:gd name="connsiteY298" fmla="*/ 2658035 h 3056964"/>
                          <a:gd name="connsiteX299" fmla="*/ 2268070 w 2525304"/>
                          <a:gd name="connsiteY299" fmla="*/ 2631141 h 3056964"/>
                          <a:gd name="connsiteX300" fmla="*/ 2268070 w 2525304"/>
                          <a:gd name="connsiteY300" fmla="*/ 2254623 h 3056964"/>
                          <a:gd name="connsiteX301" fmla="*/ 2259106 w 2525304"/>
                          <a:gd name="connsiteY301" fmla="*/ 2218764 h 3056964"/>
                          <a:gd name="connsiteX302" fmla="*/ 2250141 w 2525304"/>
                          <a:gd name="connsiteY302" fmla="*/ 2178423 h 3056964"/>
                          <a:gd name="connsiteX303" fmla="*/ 2245659 w 2525304"/>
                          <a:gd name="connsiteY303" fmla="*/ 2160494 h 3056964"/>
                          <a:gd name="connsiteX304" fmla="*/ 2205318 w 2525304"/>
                          <a:gd name="connsiteY304" fmla="*/ 2093259 h 3056964"/>
                          <a:gd name="connsiteX305" fmla="*/ 2169459 w 2525304"/>
                          <a:gd name="connsiteY305" fmla="*/ 1958788 h 3056964"/>
                          <a:gd name="connsiteX306" fmla="*/ 2070846 w 2525304"/>
                          <a:gd name="connsiteY306" fmla="*/ 1743636 h 3056964"/>
                          <a:gd name="connsiteX307" fmla="*/ 2057400 w 2525304"/>
                          <a:gd name="connsiteY307" fmla="*/ 1837764 h 3056964"/>
                          <a:gd name="connsiteX308" fmla="*/ 2048435 w 2525304"/>
                          <a:gd name="connsiteY308" fmla="*/ 1792941 h 3056964"/>
                          <a:gd name="connsiteX309" fmla="*/ 2034988 w 2525304"/>
                          <a:gd name="connsiteY309" fmla="*/ 1689847 h 3056964"/>
                          <a:gd name="connsiteX310" fmla="*/ 2026023 w 2525304"/>
                          <a:gd name="connsiteY310" fmla="*/ 1712259 h 3056964"/>
                          <a:gd name="connsiteX311" fmla="*/ 2021541 w 2525304"/>
                          <a:gd name="connsiteY311" fmla="*/ 1725706 h 3056964"/>
                          <a:gd name="connsiteX312" fmla="*/ 1999129 w 2525304"/>
                          <a:gd name="connsiteY312" fmla="*/ 1739153 h 3056964"/>
                          <a:gd name="connsiteX313" fmla="*/ 1990165 w 2525304"/>
                          <a:gd name="connsiteY313" fmla="*/ 1757082 h 3056964"/>
                          <a:gd name="connsiteX314" fmla="*/ 1967753 w 2525304"/>
                          <a:gd name="connsiteY314" fmla="*/ 1792941 h 3056964"/>
                          <a:gd name="connsiteX315" fmla="*/ 1981200 w 2525304"/>
                          <a:gd name="connsiteY315" fmla="*/ 1909482 h 3056964"/>
                          <a:gd name="connsiteX316" fmla="*/ 1994647 w 2525304"/>
                          <a:gd name="connsiteY316" fmla="*/ 1940859 h 3056964"/>
                          <a:gd name="connsiteX317" fmla="*/ 2003612 w 2525304"/>
                          <a:gd name="connsiteY317" fmla="*/ 1958788 h 3056964"/>
                          <a:gd name="connsiteX318" fmla="*/ 2026023 w 2525304"/>
                          <a:gd name="connsiteY318" fmla="*/ 1990164 h 3056964"/>
                          <a:gd name="connsiteX319" fmla="*/ 2043953 w 2525304"/>
                          <a:gd name="connsiteY319" fmla="*/ 2034988 h 3056964"/>
                          <a:gd name="connsiteX320" fmla="*/ 2061882 w 2525304"/>
                          <a:gd name="connsiteY320" fmla="*/ 2057400 h 3056964"/>
                          <a:gd name="connsiteX321" fmla="*/ 2088776 w 2525304"/>
                          <a:gd name="connsiteY321" fmla="*/ 2120153 h 3056964"/>
                          <a:gd name="connsiteX322" fmla="*/ 2102223 w 2525304"/>
                          <a:gd name="connsiteY322" fmla="*/ 2151529 h 3056964"/>
                          <a:gd name="connsiteX323" fmla="*/ 2106706 w 2525304"/>
                          <a:gd name="connsiteY323" fmla="*/ 2182906 h 3056964"/>
                          <a:gd name="connsiteX324" fmla="*/ 2124635 w 2525304"/>
                          <a:gd name="connsiteY324" fmla="*/ 2245659 h 3056964"/>
                          <a:gd name="connsiteX325" fmla="*/ 2138082 w 2525304"/>
                          <a:gd name="connsiteY325" fmla="*/ 2335306 h 3056964"/>
                          <a:gd name="connsiteX326" fmla="*/ 2147047 w 2525304"/>
                          <a:gd name="connsiteY326" fmla="*/ 2371164 h 3056964"/>
                          <a:gd name="connsiteX327" fmla="*/ 2151529 w 2525304"/>
                          <a:gd name="connsiteY327" fmla="*/ 2402541 h 3056964"/>
                          <a:gd name="connsiteX328" fmla="*/ 2160494 w 2525304"/>
                          <a:gd name="connsiteY328" fmla="*/ 2456329 h 3056964"/>
                          <a:gd name="connsiteX329" fmla="*/ 2156012 w 2525304"/>
                          <a:gd name="connsiteY329" fmla="*/ 2649070 h 3056964"/>
                          <a:gd name="connsiteX330" fmla="*/ 2138082 w 2525304"/>
                          <a:gd name="connsiteY330" fmla="*/ 2729753 h 3056964"/>
                          <a:gd name="connsiteX331" fmla="*/ 2133600 w 2525304"/>
                          <a:gd name="connsiteY331" fmla="*/ 2747682 h 3056964"/>
                          <a:gd name="connsiteX332" fmla="*/ 2120153 w 2525304"/>
                          <a:gd name="connsiteY332" fmla="*/ 2765612 h 3056964"/>
                          <a:gd name="connsiteX333" fmla="*/ 2111188 w 2525304"/>
                          <a:gd name="connsiteY333" fmla="*/ 2792506 h 3056964"/>
                          <a:gd name="connsiteX334" fmla="*/ 2088776 w 2525304"/>
                          <a:gd name="connsiteY334" fmla="*/ 2823882 h 3056964"/>
                          <a:gd name="connsiteX335" fmla="*/ 2075329 w 2525304"/>
                          <a:gd name="connsiteY335" fmla="*/ 2850776 h 3056964"/>
                          <a:gd name="connsiteX336" fmla="*/ 2061882 w 2525304"/>
                          <a:gd name="connsiteY336" fmla="*/ 2855259 h 3056964"/>
                          <a:gd name="connsiteX337" fmla="*/ 2021541 w 2525304"/>
                          <a:gd name="connsiteY337" fmla="*/ 2850776 h 3056964"/>
                          <a:gd name="connsiteX338" fmla="*/ 2012576 w 2525304"/>
                          <a:gd name="connsiteY338" fmla="*/ 2805953 h 3056964"/>
                          <a:gd name="connsiteX339" fmla="*/ 2048435 w 2525304"/>
                          <a:gd name="connsiteY339" fmla="*/ 2707341 h 3056964"/>
                          <a:gd name="connsiteX340" fmla="*/ 2048435 w 2525304"/>
                          <a:gd name="connsiteY340" fmla="*/ 2707341 h 3056964"/>
                          <a:gd name="connsiteX341" fmla="*/ 2061882 w 2525304"/>
                          <a:gd name="connsiteY341" fmla="*/ 2653553 h 3056964"/>
                          <a:gd name="connsiteX342" fmla="*/ 2070847 w 2525304"/>
                          <a:gd name="connsiteY342" fmla="*/ 2568388 h 3056964"/>
                          <a:gd name="connsiteX343" fmla="*/ 2066365 w 2525304"/>
                          <a:gd name="connsiteY343" fmla="*/ 2411506 h 3056964"/>
                          <a:gd name="connsiteX344" fmla="*/ 2043953 w 2525304"/>
                          <a:gd name="connsiteY344" fmla="*/ 2335306 h 3056964"/>
                          <a:gd name="connsiteX345" fmla="*/ 2030506 w 2525304"/>
                          <a:gd name="connsiteY345" fmla="*/ 2308412 h 3056964"/>
                          <a:gd name="connsiteX346" fmla="*/ 2017059 w 2525304"/>
                          <a:gd name="connsiteY346" fmla="*/ 2268070 h 3056964"/>
                          <a:gd name="connsiteX347" fmla="*/ 1981200 w 2525304"/>
                          <a:gd name="connsiteY347" fmla="*/ 2200835 h 3056964"/>
                          <a:gd name="connsiteX348" fmla="*/ 1972235 w 2525304"/>
                          <a:gd name="connsiteY348" fmla="*/ 2187388 h 3056964"/>
                          <a:gd name="connsiteX349" fmla="*/ 1958788 w 2525304"/>
                          <a:gd name="connsiteY349" fmla="*/ 2164976 h 3056964"/>
                          <a:gd name="connsiteX350" fmla="*/ 1905000 w 2525304"/>
                          <a:gd name="connsiteY350" fmla="*/ 2084294 h 3056964"/>
                          <a:gd name="connsiteX351" fmla="*/ 1882588 w 2525304"/>
                          <a:gd name="connsiteY351" fmla="*/ 2043953 h 3056964"/>
                          <a:gd name="connsiteX352" fmla="*/ 1869141 w 2525304"/>
                          <a:gd name="connsiteY352" fmla="*/ 2026023 h 3056964"/>
                          <a:gd name="connsiteX353" fmla="*/ 1806388 w 2525304"/>
                          <a:gd name="connsiteY353" fmla="*/ 1999129 h 3056964"/>
                          <a:gd name="connsiteX354" fmla="*/ 1779494 w 2525304"/>
                          <a:gd name="connsiteY354" fmla="*/ 1990164 h 3056964"/>
                          <a:gd name="connsiteX355" fmla="*/ 1752600 w 2525304"/>
                          <a:gd name="connsiteY355" fmla="*/ 1985682 h 3056964"/>
                          <a:gd name="connsiteX356" fmla="*/ 1680882 w 2525304"/>
                          <a:gd name="connsiteY356" fmla="*/ 1963270 h 3056964"/>
                          <a:gd name="connsiteX357" fmla="*/ 1662953 w 2525304"/>
                          <a:gd name="connsiteY357" fmla="*/ 1958788 h 3056964"/>
                          <a:gd name="connsiteX358" fmla="*/ 1640541 w 2525304"/>
                          <a:gd name="connsiteY358" fmla="*/ 1945341 h 3056964"/>
                          <a:gd name="connsiteX359" fmla="*/ 1604682 w 2525304"/>
                          <a:gd name="connsiteY359" fmla="*/ 1958788 h 3056964"/>
                          <a:gd name="connsiteX360" fmla="*/ 1537447 w 2525304"/>
                          <a:gd name="connsiteY360" fmla="*/ 1990164 h 3056964"/>
                          <a:gd name="connsiteX361" fmla="*/ 1510553 w 2525304"/>
                          <a:gd name="connsiteY361" fmla="*/ 1994647 h 3056964"/>
                          <a:gd name="connsiteX362" fmla="*/ 1488141 w 2525304"/>
                          <a:gd name="connsiteY362" fmla="*/ 1999129 h 3056964"/>
                          <a:gd name="connsiteX363" fmla="*/ 1443318 w 2525304"/>
                          <a:gd name="connsiteY363" fmla="*/ 2008094 h 3056964"/>
                          <a:gd name="connsiteX364" fmla="*/ 1367118 w 2525304"/>
                          <a:gd name="connsiteY364" fmla="*/ 1990164 h 3056964"/>
                          <a:gd name="connsiteX365" fmla="*/ 1317812 w 2525304"/>
                          <a:gd name="connsiteY365" fmla="*/ 1972235 h 3056964"/>
                          <a:gd name="connsiteX366" fmla="*/ 1066800 w 2525304"/>
                          <a:gd name="connsiteY366" fmla="*/ 1958788 h 3056964"/>
                          <a:gd name="connsiteX367" fmla="*/ 1030941 w 2525304"/>
                          <a:gd name="connsiteY367" fmla="*/ 1949823 h 3056964"/>
                          <a:gd name="connsiteX368" fmla="*/ 986118 w 2525304"/>
                          <a:gd name="connsiteY368" fmla="*/ 1927412 h 3056964"/>
                          <a:gd name="connsiteX369" fmla="*/ 968188 w 2525304"/>
                          <a:gd name="connsiteY369" fmla="*/ 1918447 h 3056964"/>
                          <a:gd name="connsiteX370" fmla="*/ 936812 w 2525304"/>
                          <a:gd name="connsiteY370" fmla="*/ 1900517 h 3056964"/>
                          <a:gd name="connsiteX371" fmla="*/ 905435 w 2525304"/>
                          <a:gd name="connsiteY371" fmla="*/ 1882588 h 3056964"/>
                          <a:gd name="connsiteX372" fmla="*/ 869576 w 2525304"/>
                          <a:gd name="connsiteY372" fmla="*/ 1896035 h 3056964"/>
                          <a:gd name="connsiteX373" fmla="*/ 856129 w 2525304"/>
                          <a:gd name="connsiteY373" fmla="*/ 1913964 h 3056964"/>
                          <a:gd name="connsiteX374" fmla="*/ 815788 w 2525304"/>
                          <a:gd name="connsiteY374" fmla="*/ 1954306 h 3056964"/>
                          <a:gd name="connsiteX375" fmla="*/ 788894 w 2525304"/>
                          <a:gd name="connsiteY375" fmla="*/ 1976717 h 3056964"/>
                          <a:gd name="connsiteX376" fmla="*/ 762000 w 2525304"/>
                          <a:gd name="connsiteY376" fmla="*/ 1999129 h 3056964"/>
                          <a:gd name="connsiteX377" fmla="*/ 753035 w 2525304"/>
                          <a:gd name="connsiteY377" fmla="*/ 2012576 h 3056964"/>
                          <a:gd name="connsiteX378" fmla="*/ 735106 w 2525304"/>
                          <a:gd name="connsiteY378" fmla="*/ 2026023 h 3056964"/>
                          <a:gd name="connsiteX379" fmla="*/ 712694 w 2525304"/>
                          <a:gd name="connsiteY379" fmla="*/ 2048435 h 3056964"/>
                          <a:gd name="connsiteX380" fmla="*/ 694765 w 2525304"/>
                          <a:gd name="connsiteY380" fmla="*/ 2061882 h 3056964"/>
                          <a:gd name="connsiteX381" fmla="*/ 681318 w 2525304"/>
                          <a:gd name="connsiteY381" fmla="*/ 2079812 h 3056964"/>
                          <a:gd name="connsiteX382" fmla="*/ 667870 w 2525304"/>
                          <a:gd name="connsiteY382" fmla="*/ 2088776 h 3056964"/>
                          <a:gd name="connsiteX383" fmla="*/ 623047 w 2525304"/>
                          <a:gd name="connsiteY383" fmla="*/ 2129117 h 3056964"/>
                          <a:gd name="connsiteX384" fmla="*/ 600635 w 2525304"/>
                          <a:gd name="connsiteY384" fmla="*/ 2160494 h 3056964"/>
                          <a:gd name="connsiteX385" fmla="*/ 587188 w 2525304"/>
                          <a:gd name="connsiteY385" fmla="*/ 2200835 h 3056964"/>
                          <a:gd name="connsiteX386" fmla="*/ 582706 w 2525304"/>
                          <a:gd name="connsiteY386" fmla="*/ 2232212 h 3056964"/>
                          <a:gd name="connsiteX387" fmla="*/ 596153 w 2525304"/>
                          <a:gd name="connsiteY387" fmla="*/ 2321859 h 3056964"/>
                          <a:gd name="connsiteX388" fmla="*/ 600635 w 2525304"/>
                          <a:gd name="connsiteY388" fmla="*/ 2339788 h 3056964"/>
                          <a:gd name="connsiteX389" fmla="*/ 609600 w 2525304"/>
                          <a:gd name="connsiteY389" fmla="*/ 2357717 h 3056964"/>
                          <a:gd name="connsiteX390" fmla="*/ 614082 w 2525304"/>
                          <a:gd name="connsiteY390" fmla="*/ 2375647 h 3056964"/>
                          <a:gd name="connsiteX391" fmla="*/ 623047 w 2525304"/>
                          <a:gd name="connsiteY391" fmla="*/ 2398059 h 3056964"/>
                          <a:gd name="connsiteX392" fmla="*/ 627529 w 2525304"/>
                          <a:gd name="connsiteY392" fmla="*/ 2420470 h 3056964"/>
                          <a:gd name="connsiteX393" fmla="*/ 640976 w 2525304"/>
                          <a:gd name="connsiteY393" fmla="*/ 2451847 h 3056964"/>
                          <a:gd name="connsiteX394" fmla="*/ 645459 w 2525304"/>
                          <a:gd name="connsiteY394" fmla="*/ 2465294 h 3056964"/>
                          <a:gd name="connsiteX395" fmla="*/ 658906 w 2525304"/>
                          <a:gd name="connsiteY395" fmla="*/ 2487706 h 3056964"/>
                          <a:gd name="connsiteX396" fmla="*/ 676835 w 2525304"/>
                          <a:gd name="connsiteY396" fmla="*/ 2550459 h 3056964"/>
                          <a:gd name="connsiteX397" fmla="*/ 690282 w 2525304"/>
                          <a:gd name="connsiteY397" fmla="*/ 2581835 h 3056964"/>
                          <a:gd name="connsiteX398" fmla="*/ 699247 w 2525304"/>
                          <a:gd name="connsiteY398" fmla="*/ 2626659 h 3056964"/>
                          <a:gd name="connsiteX399" fmla="*/ 703729 w 2525304"/>
                          <a:gd name="connsiteY399" fmla="*/ 2653553 h 3056964"/>
                          <a:gd name="connsiteX400" fmla="*/ 717176 w 2525304"/>
                          <a:gd name="connsiteY400" fmla="*/ 2680447 h 3056964"/>
                          <a:gd name="connsiteX401" fmla="*/ 735106 w 2525304"/>
                          <a:gd name="connsiteY401" fmla="*/ 2738717 h 3056964"/>
                          <a:gd name="connsiteX402" fmla="*/ 739588 w 2525304"/>
                          <a:gd name="connsiteY402" fmla="*/ 2765612 h 3056964"/>
                          <a:gd name="connsiteX403" fmla="*/ 762000 w 2525304"/>
                          <a:gd name="connsiteY403" fmla="*/ 2828364 h 3056964"/>
                          <a:gd name="connsiteX404" fmla="*/ 766482 w 2525304"/>
                          <a:gd name="connsiteY404" fmla="*/ 2918012 h 3056964"/>
                          <a:gd name="connsiteX405" fmla="*/ 770965 w 2525304"/>
                          <a:gd name="connsiteY405" fmla="*/ 2940423 h 3056964"/>
                          <a:gd name="connsiteX406" fmla="*/ 775447 w 2525304"/>
                          <a:gd name="connsiteY406" fmla="*/ 2971800 h 3056964"/>
                          <a:gd name="connsiteX407" fmla="*/ 748553 w 2525304"/>
                          <a:gd name="connsiteY407" fmla="*/ 3021106 h 3056964"/>
                          <a:gd name="connsiteX408" fmla="*/ 721659 w 2525304"/>
                          <a:gd name="connsiteY408" fmla="*/ 3030070 h 3056964"/>
                          <a:gd name="connsiteX409" fmla="*/ 708212 w 2525304"/>
                          <a:gd name="connsiteY409" fmla="*/ 3034553 h 3056964"/>
                          <a:gd name="connsiteX410" fmla="*/ 623047 w 2525304"/>
                          <a:gd name="connsiteY410" fmla="*/ 3016623 h 3056964"/>
                          <a:gd name="connsiteX411" fmla="*/ 609600 w 2525304"/>
                          <a:gd name="connsiteY411" fmla="*/ 2994212 h 3056964"/>
                          <a:gd name="connsiteX412" fmla="*/ 591670 w 2525304"/>
                          <a:gd name="connsiteY412" fmla="*/ 2953870 h 3056964"/>
                          <a:gd name="connsiteX413" fmla="*/ 560294 w 2525304"/>
                          <a:gd name="connsiteY413" fmla="*/ 2895600 h 3056964"/>
                          <a:gd name="connsiteX414" fmla="*/ 551329 w 2525304"/>
                          <a:gd name="connsiteY414" fmla="*/ 2882153 h 3056964"/>
                          <a:gd name="connsiteX415" fmla="*/ 528918 w 2525304"/>
                          <a:gd name="connsiteY415" fmla="*/ 2859741 h 3056964"/>
                          <a:gd name="connsiteX416" fmla="*/ 519953 w 2525304"/>
                          <a:gd name="connsiteY416" fmla="*/ 2814917 h 3056964"/>
                          <a:gd name="connsiteX417" fmla="*/ 524435 w 2525304"/>
                          <a:gd name="connsiteY417" fmla="*/ 2788023 h 3056964"/>
                          <a:gd name="connsiteX418" fmla="*/ 528918 w 2525304"/>
                          <a:gd name="connsiteY418" fmla="*/ 2774576 h 3056964"/>
                          <a:gd name="connsiteX419" fmla="*/ 542365 w 2525304"/>
                          <a:gd name="connsiteY419" fmla="*/ 2738717 h 3056964"/>
                          <a:gd name="connsiteX420" fmla="*/ 484094 w 2525304"/>
                          <a:gd name="connsiteY420" fmla="*/ 2572870 h 3056964"/>
                          <a:gd name="connsiteX421" fmla="*/ 443753 w 2525304"/>
                          <a:gd name="connsiteY421" fmla="*/ 2465294 h 3056964"/>
                          <a:gd name="connsiteX422" fmla="*/ 439270 w 2525304"/>
                          <a:gd name="connsiteY422" fmla="*/ 2438400 h 3056964"/>
                          <a:gd name="connsiteX423" fmla="*/ 430306 w 2525304"/>
                          <a:gd name="connsiteY423" fmla="*/ 2402541 h 3056964"/>
                          <a:gd name="connsiteX424" fmla="*/ 425823 w 2525304"/>
                          <a:gd name="connsiteY424" fmla="*/ 2366682 h 3056964"/>
                          <a:gd name="connsiteX425" fmla="*/ 398929 w 2525304"/>
                          <a:gd name="connsiteY425" fmla="*/ 2286000 h 3056964"/>
                          <a:gd name="connsiteX426" fmla="*/ 385482 w 2525304"/>
                          <a:gd name="connsiteY426" fmla="*/ 2254623 h 3056964"/>
                          <a:gd name="connsiteX427" fmla="*/ 381000 w 2525304"/>
                          <a:gd name="connsiteY427" fmla="*/ 2236694 h 3056964"/>
                          <a:gd name="connsiteX428" fmla="*/ 372035 w 2525304"/>
                          <a:gd name="connsiteY428" fmla="*/ 2169459 h 3056964"/>
                          <a:gd name="connsiteX429" fmla="*/ 367553 w 2525304"/>
                          <a:gd name="connsiteY429" fmla="*/ 2156012 h 3056964"/>
                          <a:gd name="connsiteX430" fmla="*/ 407894 w 2525304"/>
                          <a:gd name="connsiteY430" fmla="*/ 2138082 h 3056964"/>
                          <a:gd name="connsiteX431" fmla="*/ 515470 w 2525304"/>
                          <a:gd name="connsiteY431" fmla="*/ 2093259 h 3056964"/>
                          <a:gd name="connsiteX432" fmla="*/ 578223 w 2525304"/>
                          <a:gd name="connsiteY432" fmla="*/ 2039470 h 3056964"/>
                          <a:gd name="connsiteX433" fmla="*/ 587188 w 2525304"/>
                          <a:gd name="connsiteY433" fmla="*/ 2017059 h 3056964"/>
                          <a:gd name="connsiteX434" fmla="*/ 614082 w 2525304"/>
                          <a:gd name="connsiteY434" fmla="*/ 1940859 h 3056964"/>
                          <a:gd name="connsiteX435" fmla="*/ 649941 w 2525304"/>
                          <a:gd name="connsiteY435" fmla="*/ 1887070 h 3056964"/>
                          <a:gd name="connsiteX436" fmla="*/ 690282 w 2525304"/>
                          <a:gd name="connsiteY436" fmla="*/ 1860176 h 3056964"/>
                          <a:gd name="connsiteX437" fmla="*/ 703729 w 2525304"/>
                          <a:gd name="connsiteY437" fmla="*/ 1851212 h 3056964"/>
                          <a:gd name="connsiteX438" fmla="*/ 739588 w 2525304"/>
                          <a:gd name="connsiteY438" fmla="*/ 1833282 h 3056964"/>
                          <a:gd name="connsiteX439" fmla="*/ 708212 w 2525304"/>
                          <a:gd name="connsiteY439" fmla="*/ 1873623 h 3056964"/>
                          <a:gd name="connsiteX440" fmla="*/ 654423 w 2525304"/>
                          <a:gd name="connsiteY440" fmla="*/ 1927412 h 3056964"/>
                          <a:gd name="connsiteX441" fmla="*/ 636494 w 2525304"/>
                          <a:gd name="connsiteY441" fmla="*/ 1945341 h 3056964"/>
                          <a:gd name="connsiteX442" fmla="*/ 614082 w 2525304"/>
                          <a:gd name="connsiteY442" fmla="*/ 1972235 h 3056964"/>
                          <a:gd name="connsiteX443" fmla="*/ 605118 w 2525304"/>
                          <a:gd name="connsiteY443" fmla="*/ 1985682 h 3056964"/>
                          <a:gd name="connsiteX444" fmla="*/ 560294 w 2525304"/>
                          <a:gd name="connsiteY444" fmla="*/ 2021541 h 3056964"/>
                          <a:gd name="connsiteX445" fmla="*/ 524435 w 2525304"/>
                          <a:gd name="connsiteY445" fmla="*/ 2034988 h 3056964"/>
                          <a:gd name="connsiteX446" fmla="*/ 502023 w 2525304"/>
                          <a:gd name="connsiteY446" fmla="*/ 2048435 h 3056964"/>
                          <a:gd name="connsiteX447" fmla="*/ 461682 w 2525304"/>
                          <a:gd name="connsiteY447" fmla="*/ 2075329 h 3056964"/>
                          <a:gd name="connsiteX448" fmla="*/ 448235 w 2525304"/>
                          <a:gd name="connsiteY448" fmla="*/ 2084294 h 3056964"/>
                          <a:gd name="connsiteX449" fmla="*/ 430306 w 2525304"/>
                          <a:gd name="connsiteY449" fmla="*/ 2093259 h 3056964"/>
                          <a:gd name="connsiteX450" fmla="*/ 412376 w 2525304"/>
                          <a:gd name="connsiteY450" fmla="*/ 2106706 h 3056964"/>
                          <a:gd name="connsiteX451" fmla="*/ 389965 w 2525304"/>
                          <a:gd name="connsiteY451" fmla="*/ 2115670 h 3056964"/>
                          <a:gd name="connsiteX452" fmla="*/ 372035 w 2525304"/>
                          <a:gd name="connsiteY452" fmla="*/ 2129117 h 3056964"/>
                          <a:gd name="connsiteX453" fmla="*/ 318247 w 2525304"/>
                          <a:gd name="connsiteY453" fmla="*/ 2160494 h 3056964"/>
                          <a:gd name="connsiteX454" fmla="*/ 304800 w 2525304"/>
                          <a:gd name="connsiteY454" fmla="*/ 2178423 h 3056964"/>
                          <a:gd name="connsiteX455" fmla="*/ 282388 w 2525304"/>
                          <a:gd name="connsiteY455" fmla="*/ 2205317 h 3056964"/>
                          <a:gd name="connsiteX456" fmla="*/ 295835 w 2525304"/>
                          <a:gd name="connsiteY456" fmla="*/ 2501153 h 3056964"/>
                          <a:gd name="connsiteX457" fmla="*/ 300318 w 2525304"/>
                          <a:gd name="connsiteY457" fmla="*/ 2523564 h 3056964"/>
                          <a:gd name="connsiteX458" fmla="*/ 304800 w 2525304"/>
                          <a:gd name="connsiteY458" fmla="*/ 2554941 h 3056964"/>
                          <a:gd name="connsiteX459" fmla="*/ 309282 w 2525304"/>
                          <a:gd name="connsiteY459" fmla="*/ 2613212 h 3056964"/>
                          <a:gd name="connsiteX460" fmla="*/ 322729 w 2525304"/>
                          <a:gd name="connsiteY460" fmla="*/ 2671482 h 3056964"/>
                          <a:gd name="connsiteX461" fmla="*/ 327212 w 2525304"/>
                          <a:gd name="connsiteY461" fmla="*/ 2698376 h 3056964"/>
                          <a:gd name="connsiteX462" fmla="*/ 331694 w 2525304"/>
                          <a:gd name="connsiteY462" fmla="*/ 2729753 h 3056964"/>
                          <a:gd name="connsiteX463" fmla="*/ 345141 w 2525304"/>
                          <a:gd name="connsiteY463" fmla="*/ 2756647 h 3056964"/>
                          <a:gd name="connsiteX464" fmla="*/ 367553 w 2525304"/>
                          <a:gd name="connsiteY464" fmla="*/ 2810435 h 3056964"/>
                          <a:gd name="connsiteX465" fmla="*/ 381000 w 2525304"/>
                          <a:gd name="connsiteY465" fmla="*/ 2868706 h 3056964"/>
                          <a:gd name="connsiteX466" fmla="*/ 389965 w 2525304"/>
                          <a:gd name="connsiteY466" fmla="*/ 2882153 h 3056964"/>
                          <a:gd name="connsiteX467" fmla="*/ 394447 w 2525304"/>
                          <a:gd name="connsiteY467" fmla="*/ 2900082 h 3056964"/>
                          <a:gd name="connsiteX468" fmla="*/ 412376 w 2525304"/>
                          <a:gd name="connsiteY468" fmla="*/ 2931459 h 3056964"/>
                          <a:gd name="connsiteX469" fmla="*/ 416859 w 2525304"/>
                          <a:gd name="connsiteY469" fmla="*/ 2944906 h 3056964"/>
                          <a:gd name="connsiteX470" fmla="*/ 425823 w 2525304"/>
                          <a:gd name="connsiteY470" fmla="*/ 2958353 h 3056964"/>
                          <a:gd name="connsiteX471" fmla="*/ 439270 w 2525304"/>
                          <a:gd name="connsiteY471" fmla="*/ 2989729 h 3056964"/>
                          <a:gd name="connsiteX472" fmla="*/ 439270 w 2525304"/>
                          <a:gd name="connsiteY472" fmla="*/ 3039035 h 3056964"/>
                          <a:gd name="connsiteX473" fmla="*/ 430306 w 2525304"/>
                          <a:gd name="connsiteY473" fmla="*/ 3052482 h 3056964"/>
                          <a:gd name="connsiteX474" fmla="*/ 412376 w 2525304"/>
                          <a:gd name="connsiteY474" fmla="*/ 3056964 h 3056964"/>
                          <a:gd name="connsiteX475" fmla="*/ 295835 w 2525304"/>
                          <a:gd name="connsiteY475" fmla="*/ 3043517 h 3056964"/>
                          <a:gd name="connsiteX476" fmla="*/ 264459 w 2525304"/>
                          <a:gd name="connsiteY476" fmla="*/ 2962835 h 3056964"/>
                          <a:gd name="connsiteX477" fmla="*/ 259976 w 2525304"/>
                          <a:gd name="connsiteY477" fmla="*/ 2926976 h 3056964"/>
                          <a:gd name="connsiteX478" fmla="*/ 246529 w 2525304"/>
                          <a:gd name="connsiteY478" fmla="*/ 2864223 h 3056964"/>
                          <a:gd name="connsiteX479" fmla="*/ 237565 w 2525304"/>
                          <a:gd name="connsiteY479" fmla="*/ 2770094 h 3056964"/>
                          <a:gd name="connsiteX480" fmla="*/ 228600 w 2525304"/>
                          <a:gd name="connsiteY480" fmla="*/ 2743200 h 3056964"/>
                          <a:gd name="connsiteX481" fmla="*/ 219635 w 2525304"/>
                          <a:gd name="connsiteY481" fmla="*/ 2707341 h 3056964"/>
                          <a:gd name="connsiteX482" fmla="*/ 206188 w 2525304"/>
                          <a:gd name="connsiteY482" fmla="*/ 2667000 h 3056964"/>
                          <a:gd name="connsiteX483" fmla="*/ 201706 w 2525304"/>
                          <a:gd name="connsiteY483" fmla="*/ 2635623 h 3056964"/>
                          <a:gd name="connsiteX484" fmla="*/ 197223 w 2525304"/>
                          <a:gd name="connsiteY484" fmla="*/ 2613212 h 3056964"/>
                          <a:gd name="connsiteX485" fmla="*/ 192741 w 2525304"/>
                          <a:gd name="connsiteY485" fmla="*/ 2577353 h 3056964"/>
                          <a:gd name="connsiteX486" fmla="*/ 188259 w 2525304"/>
                          <a:gd name="connsiteY486" fmla="*/ 2537012 h 3056964"/>
                          <a:gd name="connsiteX487" fmla="*/ 179294 w 2525304"/>
                          <a:gd name="connsiteY487" fmla="*/ 2510117 h 3056964"/>
                          <a:gd name="connsiteX488" fmla="*/ 165847 w 2525304"/>
                          <a:gd name="connsiteY488" fmla="*/ 2460812 h 3056964"/>
                          <a:gd name="connsiteX489" fmla="*/ 161365 w 2525304"/>
                          <a:gd name="connsiteY489" fmla="*/ 2433917 h 3056964"/>
                          <a:gd name="connsiteX490" fmla="*/ 156882 w 2525304"/>
                          <a:gd name="connsiteY490" fmla="*/ 2245659 h 3056964"/>
                          <a:gd name="connsiteX491" fmla="*/ 152400 w 2525304"/>
                          <a:gd name="connsiteY491" fmla="*/ 2205317 h 3056964"/>
                          <a:gd name="connsiteX492" fmla="*/ 143435 w 2525304"/>
                          <a:gd name="connsiteY492" fmla="*/ 2070847 h 3056964"/>
                          <a:gd name="connsiteX493" fmla="*/ 129988 w 2525304"/>
                          <a:gd name="connsiteY493" fmla="*/ 2030506 h 3056964"/>
                          <a:gd name="connsiteX494" fmla="*/ 125506 w 2525304"/>
                          <a:gd name="connsiteY494" fmla="*/ 2017059 h 3056964"/>
                          <a:gd name="connsiteX495" fmla="*/ 138953 w 2525304"/>
                          <a:gd name="connsiteY495" fmla="*/ 1999129 h 3056964"/>
                          <a:gd name="connsiteX496" fmla="*/ 152400 w 2525304"/>
                          <a:gd name="connsiteY496" fmla="*/ 1990164 h 3056964"/>
                          <a:gd name="connsiteX497" fmla="*/ 170329 w 2525304"/>
                          <a:gd name="connsiteY497" fmla="*/ 1945341 h 3056964"/>
                          <a:gd name="connsiteX498" fmla="*/ 188259 w 2525304"/>
                          <a:gd name="connsiteY498" fmla="*/ 1909482 h 3056964"/>
                          <a:gd name="connsiteX499" fmla="*/ 206188 w 2525304"/>
                          <a:gd name="connsiteY499" fmla="*/ 1873623 h 3056964"/>
                          <a:gd name="connsiteX500" fmla="*/ 210670 w 2525304"/>
                          <a:gd name="connsiteY500" fmla="*/ 1860176 h 3056964"/>
                          <a:gd name="connsiteX501" fmla="*/ 219635 w 2525304"/>
                          <a:gd name="connsiteY501" fmla="*/ 1801906 h 3056964"/>
                          <a:gd name="connsiteX502" fmla="*/ 210670 w 2525304"/>
                          <a:gd name="connsiteY502" fmla="*/ 1645023 h 3056964"/>
                          <a:gd name="connsiteX503" fmla="*/ 192741 w 2525304"/>
                          <a:gd name="connsiteY503" fmla="*/ 1609164 h 3056964"/>
                          <a:gd name="connsiteX504" fmla="*/ 179294 w 2525304"/>
                          <a:gd name="connsiteY504" fmla="*/ 1577788 h 3056964"/>
                          <a:gd name="connsiteX505" fmla="*/ 165847 w 2525304"/>
                          <a:gd name="connsiteY505" fmla="*/ 1550894 h 3056964"/>
                          <a:gd name="connsiteX506" fmla="*/ 152400 w 2525304"/>
                          <a:gd name="connsiteY506" fmla="*/ 1519517 h 3056964"/>
                          <a:gd name="connsiteX507" fmla="*/ 143435 w 2525304"/>
                          <a:gd name="connsiteY507" fmla="*/ 1506070 h 3056964"/>
                          <a:gd name="connsiteX508" fmla="*/ 107576 w 2525304"/>
                          <a:gd name="connsiteY508" fmla="*/ 1470212 h 3056964"/>
                          <a:gd name="connsiteX509" fmla="*/ 94129 w 2525304"/>
                          <a:gd name="connsiteY509" fmla="*/ 1465729 h 3056964"/>
                          <a:gd name="connsiteX510" fmla="*/ 71718 w 2525304"/>
                          <a:gd name="connsiteY510" fmla="*/ 1456764 h 3056964"/>
                          <a:gd name="connsiteX511" fmla="*/ 58270 w 2525304"/>
                          <a:gd name="connsiteY511" fmla="*/ 1447800 h 3056964"/>
                          <a:gd name="connsiteX512" fmla="*/ 26894 w 2525304"/>
                          <a:gd name="connsiteY512" fmla="*/ 1416423 h 3056964"/>
                          <a:gd name="connsiteX513" fmla="*/ 0 w 2525304"/>
                          <a:gd name="connsiteY513" fmla="*/ 1394012 h 3056964"/>
                          <a:gd name="connsiteX0" fmla="*/ 0 w 2525304"/>
                          <a:gd name="connsiteY0" fmla="*/ 1394012 h 3056964"/>
                          <a:gd name="connsiteX1" fmla="*/ 22412 w 2525304"/>
                          <a:gd name="connsiteY1" fmla="*/ 1385047 h 3056964"/>
                          <a:gd name="connsiteX2" fmla="*/ 31376 w 2525304"/>
                          <a:gd name="connsiteY2" fmla="*/ 1367117 h 3056964"/>
                          <a:gd name="connsiteX3" fmla="*/ 44823 w 2525304"/>
                          <a:gd name="connsiteY3" fmla="*/ 1358153 h 3056964"/>
                          <a:gd name="connsiteX4" fmla="*/ 58270 w 2525304"/>
                          <a:gd name="connsiteY4" fmla="*/ 1340223 h 3056964"/>
                          <a:gd name="connsiteX5" fmla="*/ 76200 w 2525304"/>
                          <a:gd name="connsiteY5" fmla="*/ 1331259 h 3056964"/>
                          <a:gd name="connsiteX6" fmla="*/ 98612 w 2525304"/>
                          <a:gd name="connsiteY6" fmla="*/ 1322294 h 3056964"/>
                          <a:gd name="connsiteX7" fmla="*/ 125506 w 2525304"/>
                          <a:gd name="connsiteY7" fmla="*/ 1313329 h 3056964"/>
                          <a:gd name="connsiteX8" fmla="*/ 152400 w 2525304"/>
                          <a:gd name="connsiteY8" fmla="*/ 1295400 h 3056964"/>
                          <a:gd name="connsiteX9" fmla="*/ 170329 w 2525304"/>
                          <a:gd name="connsiteY9" fmla="*/ 1286435 h 3056964"/>
                          <a:gd name="connsiteX10" fmla="*/ 188259 w 2525304"/>
                          <a:gd name="connsiteY10" fmla="*/ 1268506 h 3056964"/>
                          <a:gd name="connsiteX11" fmla="*/ 228600 w 2525304"/>
                          <a:gd name="connsiteY11" fmla="*/ 1250576 h 3056964"/>
                          <a:gd name="connsiteX12" fmla="*/ 255494 w 2525304"/>
                          <a:gd name="connsiteY12" fmla="*/ 1232647 h 3056964"/>
                          <a:gd name="connsiteX13" fmla="*/ 300318 w 2525304"/>
                          <a:gd name="connsiteY13" fmla="*/ 1210235 h 3056964"/>
                          <a:gd name="connsiteX14" fmla="*/ 313765 w 2525304"/>
                          <a:gd name="connsiteY14" fmla="*/ 1201270 h 3056964"/>
                          <a:gd name="connsiteX15" fmla="*/ 340659 w 2525304"/>
                          <a:gd name="connsiteY15" fmla="*/ 1196788 h 3056964"/>
                          <a:gd name="connsiteX16" fmla="*/ 363070 w 2525304"/>
                          <a:gd name="connsiteY16" fmla="*/ 1192306 h 3056964"/>
                          <a:gd name="connsiteX17" fmla="*/ 389965 w 2525304"/>
                          <a:gd name="connsiteY17" fmla="*/ 1187823 h 3056964"/>
                          <a:gd name="connsiteX18" fmla="*/ 425823 w 2525304"/>
                          <a:gd name="connsiteY18" fmla="*/ 1183341 h 3056964"/>
                          <a:gd name="connsiteX19" fmla="*/ 470647 w 2525304"/>
                          <a:gd name="connsiteY19" fmla="*/ 1174376 h 3056964"/>
                          <a:gd name="connsiteX20" fmla="*/ 515470 w 2525304"/>
                          <a:gd name="connsiteY20" fmla="*/ 1165412 h 3056964"/>
                          <a:gd name="connsiteX21" fmla="*/ 528918 w 2525304"/>
                          <a:gd name="connsiteY21" fmla="*/ 1156447 h 3056964"/>
                          <a:gd name="connsiteX22" fmla="*/ 600635 w 2525304"/>
                          <a:gd name="connsiteY22" fmla="*/ 1143000 h 3056964"/>
                          <a:gd name="connsiteX23" fmla="*/ 690282 w 2525304"/>
                          <a:gd name="connsiteY23" fmla="*/ 1134035 h 3056964"/>
                          <a:gd name="connsiteX24" fmla="*/ 793376 w 2525304"/>
                          <a:gd name="connsiteY24" fmla="*/ 1138517 h 3056964"/>
                          <a:gd name="connsiteX25" fmla="*/ 874059 w 2525304"/>
                          <a:gd name="connsiteY25" fmla="*/ 1151964 h 3056964"/>
                          <a:gd name="connsiteX26" fmla="*/ 914400 w 2525304"/>
                          <a:gd name="connsiteY26" fmla="*/ 1156447 h 3056964"/>
                          <a:gd name="connsiteX27" fmla="*/ 1030941 w 2525304"/>
                          <a:gd name="connsiteY27" fmla="*/ 1169894 h 3056964"/>
                          <a:gd name="connsiteX28" fmla="*/ 1151965 w 2525304"/>
                          <a:gd name="connsiteY28" fmla="*/ 1178859 h 3056964"/>
                          <a:gd name="connsiteX29" fmla="*/ 1281953 w 2525304"/>
                          <a:gd name="connsiteY29" fmla="*/ 1187823 h 3056964"/>
                          <a:gd name="connsiteX30" fmla="*/ 1465729 w 2525304"/>
                          <a:gd name="connsiteY30" fmla="*/ 1183341 h 3056964"/>
                          <a:gd name="connsiteX31" fmla="*/ 1510553 w 2525304"/>
                          <a:gd name="connsiteY31" fmla="*/ 1178859 h 3056964"/>
                          <a:gd name="connsiteX32" fmla="*/ 1582270 w 2525304"/>
                          <a:gd name="connsiteY32" fmla="*/ 1147482 h 3056964"/>
                          <a:gd name="connsiteX33" fmla="*/ 1604682 w 2525304"/>
                          <a:gd name="connsiteY33" fmla="*/ 1143000 h 3056964"/>
                          <a:gd name="connsiteX34" fmla="*/ 1622612 w 2525304"/>
                          <a:gd name="connsiteY34" fmla="*/ 1134035 h 3056964"/>
                          <a:gd name="connsiteX35" fmla="*/ 1645023 w 2525304"/>
                          <a:gd name="connsiteY35" fmla="*/ 1125070 h 3056964"/>
                          <a:gd name="connsiteX36" fmla="*/ 1662953 w 2525304"/>
                          <a:gd name="connsiteY36" fmla="*/ 1111623 h 3056964"/>
                          <a:gd name="connsiteX37" fmla="*/ 1698812 w 2525304"/>
                          <a:gd name="connsiteY37" fmla="*/ 1093694 h 3056964"/>
                          <a:gd name="connsiteX38" fmla="*/ 1739153 w 2525304"/>
                          <a:gd name="connsiteY38" fmla="*/ 1066800 h 3056964"/>
                          <a:gd name="connsiteX39" fmla="*/ 1752600 w 2525304"/>
                          <a:gd name="connsiteY39" fmla="*/ 1053353 h 3056964"/>
                          <a:gd name="connsiteX40" fmla="*/ 1775012 w 2525304"/>
                          <a:gd name="connsiteY40" fmla="*/ 1039906 h 3056964"/>
                          <a:gd name="connsiteX41" fmla="*/ 1797423 w 2525304"/>
                          <a:gd name="connsiteY41" fmla="*/ 1021976 h 3056964"/>
                          <a:gd name="connsiteX42" fmla="*/ 1810870 w 2525304"/>
                          <a:gd name="connsiteY42" fmla="*/ 990600 h 3056964"/>
                          <a:gd name="connsiteX43" fmla="*/ 1815353 w 2525304"/>
                          <a:gd name="connsiteY43" fmla="*/ 977153 h 3056964"/>
                          <a:gd name="connsiteX44" fmla="*/ 1801906 w 2525304"/>
                          <a:gd name="connsiteY44" fmla="*/ 824753 h 3056964"/>
                          <a:gd name="connsiteX45" fmla="*/ 1792941 w 2525304"/>
                          <a:gd name="connsiteY45" fmla="*/ 811306 h 3056964"/>
                          <a:gd name="connsiteX46" fmla="*/ 1757082 w 2525304"/>
                          <a:gd name="connsiteY46" fmla="*/ 779929 h 3056964"/>
                          <a:gd name="connsiteX47" fmla="*/ 1730188 w 2525304"/>
                          <a:gd name="connsiteY47" fmla="*/ 753035 h 3056964"/>
                          <a:gd name="connsiteX48" fmla="*/ 1703294 w 2525304"/>
                          <a:gd name="connsiteY48" fmla="*/ 735106 h 3056964"/>
                          <a:gd name="connsiteX49" fmla="*/ 1622612 w 2525304"/>
                          <a:gd name="connsiteY49" fmla="*/ 739588 h 3056964"/>
                          <a:gd name="connsiteX50" fmla="*/ 1595718 w 2525304"/>
                          <a:gd name="connsiteY50" fmla="*/ 748553 h 3056964"/>
                          <a:gd name="connsiteX51" fmla="*/ 1573306 w 2525304"/>
                          <a:gd name="connsiteY51" fmla="*/ 753035 h 3056964"/>
                          <a:gd name="connsiteX52" fmla="*/ 1326776 w 2525304"/>
                          <a:gd name="connsiteY52" fmla="*/ 748553 h 3056964"/>
                          <a:gd name="connsiteX53" fmla="*/ 1308847 w 2525304"/>
                          <a:gd name="connsiteY53" fmla="*/ 744070 h 3056964"/>
                          <a:gd name="connsiteX54" fmla="*/ 1277470 w 2525304"/>
                          <a:gd name="connsiteY54" fmla="*/ 739588 h 3056964"/>
                          <a:gd name="connsiteX55" fmla="*/ 1259541 w 2525304"/>
                          <a:gd name="connsiteY55" fmla="*/ 735106 h 3056964"/>
                          <a:gd name="connsiteX56" fmla="*/ 1232647 w 2525304"/>
                          <a:gd name="connsiteY56" fmla="*/ 730623 h 3056964"/>
                          <a:gd name="connsiteX57" fmla="*/ 1053353 w 2525304"/>
                          <a:gd name="connsiteY57" fmla="*/ 735106 h 3056964"/>
                          <a:gd name="connsiteX58" fmla="*/ 1035423 w 2525304"/>
                          <a:gd name="connsiteY58" fmla="*/ 739588 h 3056964"/>
                          <a:gd name="connsiteX59" fmla="*/ 1008529 w 2525304"/>
                          <a:gd name="connsiteY59" fmla="*/ 744070 h 3056964"/>
                          <a:gd name="connsiteX60" fmla="*/ 995082 w 2525304"/>
                          <a:gd name="connsiteY60" fmla="*/ 748553 h 3056964"/>
                          <a:gd name="connsiteX61" fmla="*/ 945776 w 2525304"/>
                          <a:gd name="connsiteY61" fmla="*/ 717176 h 3056964"/>
                          <a:gd name="connsiteX62" fmla="*/ 941294 w 2525304"/>
                          <a:gd name="connsiteY62" fmla="*/ 703729 h 3056964"/>
                          <a:gd name="connsiteX63" fmla="*/ 932329 w 2525304"/>
                          <a:gd name="connsiteY63" fmla="*/ 605117 h 3056964"/>
                          <a:gd name="connsiteX64" fmla="*/ 914400 w 2525304"/>
                          <a:gd name="connsiteY64" fmla="*/ 587188 h 3056964"/>
                          <a:gd name="connsiteX65" fmla="*/ 918882 w 2525304"/>
                          <a:gd name="connsiteY65" fmla="*/ 555812 h 3056964"/>
                          <a:gd name="connsiteX66" fmla="*/ 941294 w 2525304"/>
                          <a:gd name="connsiteY66" fmla="*/ 551329 h 3056964"/>
                          <a:gd name="connsiteX67" fmla="*/ 959223 w 2525304"/>
                          <a:gd name="connsiteY67" fmla="*/ 537882 h 3056964"/>
                          <a:gd name="connsiteX68" fmla="*/ 990600 w 2525304"/>
                          <a:gd name="connsiteY68" fmla="*/ 533400 h 3056964"/>
                          <a:gd name="connsiteX69" fmla="*/ 1129553 w 2525304"/>
                          <a:gd name="connsiteY69" fmla="*/ 524435 h 3056964"/>
                          <a:gd name="connsiteX70" fmla="*/ 1147482 w 2525304"/>
                          <a:gd name="connsiteY70" fmla="*/ 515470 h 3056964"/>
                          <a:gd name="connsiteX71" fmla="*/ 1178859 w 2525304"/>
                          <a:gd name="connsiteY71" fmla="*/ 493059 h 3056964"/>
                          <a:gd name="connsiteX72" fmla="*/ 1192306 w 2525304"/>
                          <a:gd name="connsiteY72" fmla="*/ 479612 h 3056964"/>
                          <a:gd name="connsiteX73" fmla="*/ 1214718 w 2525304"/>
                          <a:gd name="connsiteY73" fmla="*/ 470647 h 3056964"/>
                          <a:gd name="connsiteX74" fmla="*/ 1241612 w 2525304"/>
                          <a:gd name="connsiteY74" fmla="*/ 457200 h 3056964"/>
                          <a:gd name="connsiteX75" fmla="*/ 1277470 w 2525304"/>
                          <a:gd name="connsiteY75" fmla="*/ 439270 h 3056964"/>
                          <a:gd name="connsiteX76" fmla="*/ 1295400 w 2525304"/>
                          <a:gd name="connsiteY76" fmla="*/ 416859 h 3056964"/>
                          <a:gd name="connsiteX77" fmla="*/ 1317812 w 2525304"/>
                          <a:gd name="connsiteY77" fmla="*/ 394447 h 3056964"/>
                          <a:gd name="connsiteX78" fmla="*/ 1353670 w 2525304"/>
                          <a:gd name="connsiteY78" fmla="*/ 349623 h 3056964"/>
                          <a:gd name="connsiteX79" fmla="*/ 1371600 w 2525304"/>
                          <a:gd name="connsiteY79" fmla="*/ 322729 h 3056964"/>
                          <a:gd name="connsiteX80" fmla="*/ 1380565 w 2525304"/>
                          <a:gd name="connsiteY80" fmla="*/ 282388 h 3056964"/>
                          <a:gd name="connsiteX81" fmla="*/ 1385047 w 2525304"/>
                          <a:gd name="connsiteY81" fmla="*/ 268941 h 3056964"/>
                          <a:gd name="connsiteX82" fmla="*/ 1380565 w 2525304"/>
                          <a:gd name="connsiteY82" fmla="*/ 219635 h 3056964"/>
                          <a:gd name="connsiteX83" fmla="*/ 1367118 w 2525304"/>
                          <a:gd name="connsiteY83" fmla="*/ 210670 h 3056964"/>
                          <a:gd name="connsiteX84" fmla="*/ 1349188 w 2525304"/>
                          <a:gd name="connsiteY84" fmla="*/ 206188 h 3056964"/>
                          <a:gd name="connsiteX85" fmla="*/ 1326776 w 2525304"/>
                          <a:gd name="connsiteY85" fmla="*/ 197223 h 3056964"/>
                          <a:gd name="connsiteX86" fmla="*/ 1281953 w 2525304"/>
                          <a:gd name="connsiteY86" fmla="*/ 201706 h 3056964"/>
                          <a:gd name="connsiteX87" fmla="*/ 1250576 w 2525304"/>
                          <a:gd name="connsiteY87" fmla="*/ 215153 h 3056964"/>
                          <a:gd name="connsiteX88" fmla="*/ 1210235 w 2525304"/>
                          <a:gd name="connsiteY88" fmla="*/ 228600 h 3056964"/>
                          <a:gd name="connsiteX89" fmla="*/ 1183341 w 2525304"/>
                          <a:gd name="connsiteY89" fmla="*/ 242047 h 3056964"/>
                          <a:gd name="connsiteX90" fmla="*/ 1160929 w 2525304"/>
                          <a:gd name="connsiteY90" fmla="*/ 255494 h 3056964"/>
                          <a:gd name="connsiteX91" fmla="*/ 1134035 w 2525304"/>
                          <a:gd name="connsiteY91" fmla="*/ 264459 h 3056964"/>
                          <a:gd name="connsiteX92" fmla="*/ 1111623 w 2525304"/>
                          <a:gd name="connsiteY92" fmla="*/ 273423 h 3056964"/>
                          <a:gd name="connsiteX93" fmla="*/ 1084729 w 2525304"/>
                          <a:gd name="connsiteY93" fmla="*/ 282388 h 3056964"/>
                          <a:gd name="connsiteX94" fmla="*/ 986118 w 2525304"/>
                          <a:gd name="connsiteY94" fmla="*/ 277906 h 3056964"/>
                          <a:gd name="connsiteX95" fmla="*/ 927847 w 2525304"/>
                          <a:gd name="connsiteY95" fmla="*/ 264459 h 3056964"/>
                          <a:gd name="connsiteX96" fmla="*/ 896470 w 2525304"/>
                          <a:gd name="connsiteY96" fmla="*/ 242047 h 3056964"/>
                          <a:gd name="connsiteX97" fmla="*/ 883023 w 2525304"/>
                          <a:gd name="connsiteY97" fmla="*/ 233082 h 3056964"/>
                          <a:gd name="connsiteX98" fmla="*/ 865094 w 2525304"/>
                          <a:gd name="connsiteY98" fmla="*/ 183776 h 3056964"/>
                          <a:gd name="connsiteX99" fmla="*/ 869576 w 2525304"/>
                          <a:gd name="connsiteY99" fmla="*/ 89647 h 3056964"/>
                          <a:gd name="connsiteX100" fmla="*/ 874059 w 2525304"/>
                          <a:gd name="connsiteY100" fmla="*/ 71717 h 3056964"/>
                          <a:gd name="connsiteX101" fmla="*/ 883023 w 2525304"/>
                          <a:gd name="connsiteY101" fmla="*/ 58270 h 3056964"/>
                          <a:gd name="connsiteX102" fmla="*/ 909918 w 2525304"/>
                          <a:gd name="connsiteY102" fmla="*/ 49306 h 3056964"/>
                          <a:gd name="connsiteX103" fmla="*/ 914400 w 2525304"/>
                          <a:gd name="connsiteY103" fmla="*/ 71717 h 3056964"/>
                          <a:gd name="connsiteX104" fmla="*/ 909918 w 2525304"/>
                          <a:gd name="connsiteY104" fmla="*/ 94129 h 3056964"/>
                          <a:gd name="connsiteX105" fmla="*/ 900953 w 2525304"/>
                          <a:gd name="connsiteY105" fmla="*/ 152400 h 3056964"/>
                          <a:gd name="connsiteX106" fmla="*/ 905435 w 2525304"/>
                          <a:gd name="connsiteY106" fmla="*/ 201706 h 3056964"/>
                          <a:gd name="connsiteX107" fmla="*/ 932329 w 2525304"/>
                          <a:gd name="connsiteY107" fmla="*/ 237564 h 3056964"/>
                          <a:gd name="connsiteX108" fmla="*/ 954741 w 2525304"/>
                          <a:gd name="connsiteY108" fmla="*/ 246529 h 3056964"/>
                          <a:gd name="connsiteX109" fmla="*/ 972670 w 2525304"/>
                          <a:gd name="connsiteY109" fmla="*/ 255494 h 3056964"/>
                          <a:gd name="connsiteX110" fmla="*/ 1066800 w 2525304"/>
                          <a:gd name="connsiteY110" fmla="*/ 251012 h 3056964"/>
                          <a:gd name="connsiteX111" fmla="*/ 1111623 w 2525304"/>
                          <a:gd name="connsiteY111" fmla="*/ 237564 h 3056964"/>
                          <a:gd name="connsiteX112" fmla="*/ 1129553 w 2525304"/>
                          <a:gd name="connsiteY112" fmla="*/ 224117 h 3056964"/>
                          <a:gd name="connsiteX113" fmla="*/ 1156447 w 2525304"/>
                          <a:gd name="connsiteY113" fmla="*/ 197223 h 3056964"/>
                          <a:gd name="connsiteX114" fmla="*/ 1160929 w 2525304"/>
                          <a:gd name="connsiteY114" fmla="*/ 179294 h 3056964"/>
                          <a:gd name="connsiteX115" fmla="*/ 1178859 w 2525304"/>
                          <a:gd name="connsiteY115" fmla="*/ 17929 h 3056964"/>
                          <a:gd name="connsiteX116" fmla="*/ 1210235 w 2525304"/>
                          <a:gd name="connsiteY116" fmla="*/ 22412 h 3056964"/>
                          <a:gd name="connsiteX117" fmla="*/ 1214718 w 2525304"/>
                          <a:gd name="connsiteY117" fmla="*/ 53788 h 3056964"/>
                          <a:gd name="connsiteX118" fmla="*/ 1201270 w 2525304"/>
                          <a:gd name="connsiteY118" fmla="*/ 98612 h 3056964"/>
                          <a:gd name="connsiteX119" fmla="*/ 1210235 w 2525304"/>
                          <a:gd name="connsiteY119" fmla="*/ 147917 h 3056964"/>
                          <a:gd name="connsiteX120" fmla="*/ 1214718 w 2525304"/>
                          <a:gd name="connsiteY120" fmla="*/ 161364 h 3056964"/>
                          <a:gd name="connsiteX121" fmla="*/ 1228165 w 2525304"/>
                          <a:gd name="connsiteY121" fmla="*/ 170329 h 3056964"/>
                          <a:gd name="connsiteX122" fmla="*/ 1250576 w 2525304"/>
                          <a:gd name="connsiteY122" fmla="*/ 188259 h 3056964"/>
                          <a:gd name="connsiteX123" fmla="*/ 1317812 w 2525304"/>
                          <a:gd name="connsiteY123" fmla="*/ 183776 h 3056964"/>
                          <a:gd name="connsiteX124" fmla="*/ 1353670 w 2525304"/>
                          <a:gd name="connsiteY124" fmla="*/ 174812 h 3056964"/>
                          <a:gd name="connsiteX125" fmla="*/ 1506070 w 2525304"/>
                          <a:gd name="connsiteY125" fmla="*/ 143435 h 3056964"/>
                          <a:gd name="connsiteX126" fmla="*/ 1550894 w 2525304"/>
                          <a:gd name="connsiteY126" fmla="*/ 116541 h 3056964"/>
                          <a:gd name="connsiteX127" fmla="*/ 1564341 w 2525304"/>
                          <a:gd name="connsiteY127" fmla="*/ 103094 h 3056964"/>
                          <a:gd name="connsiteX128" fmla="*/ 1586753 w 2525304"/>
                          <a:gd name="connsiteY128" fmla="*/ 85164 h 3056964"/>
                          <a:gd name="connsiteX129" fmla="*/ 1595718 w 2525304"/>
                          <a:gd name="connsiteY129" fmla="*/ 67235 h 3056964"/>
                          <a:gd name="connsiteX130" fmla="*/ 1600200 w 2525304"/>
                          <a:gd name="connsiteY130" fmla="*/ 49306 h 3056964"/>
                          <a:gd name="connsiteX131" fmla="*/ 1609165 w 2525304"/>
                          <a:gd name="connsiteY131" fmla="*/ 0 h 3056964"/>
                          <a:gd name="connsiteX132" fmla="*/ 1622612 w 2525304"/>
                          <a:gd name="connsiteY132" fmla="*/ 8964 h 3056964"/>
                          <a:gd name="connsiteX133" fmla="*/ 1613647 w 2525304"/>
                          <a:gd name="connsiteY133" fmla="*/ 85164 h 3056964"/>
                          <a:gd name="connsiteX134" fmla="*/ 1627094 w 2525304"/>
                          <a:gd name="connsiteY134" fmla="*/ 103094 h 3056964"/>
                          <a:gd name="connsiteX135" fmla="*/ 1658470 w 2525304"/>
                          <a:gd name="connsiteY135" fmla="*/ 98612 h 3056964"/>
                          <a:gd name="connsiteX136" fmla="*/ 1685365 w 2525304"/>
                          <a:gd name="connsiteY136" fmla="*/ 76200 h 3056964"/>
                          <a:gd name="connsiteX137" fmla="*/ 1694329 w 2525304"/>
                          <a:gd name="connsiteY137" fmla="*/ 62753 h 3056964"/>
                          <a:gd name="connsiteX138" fmla="*/ 1734670 w 2525304"/>
                          <a:gd name="connsiteY138" fmla="*/ 40341 h 3056964"/>
                          <a:gd name="connsiteX139" fmla="*/ 1743635 w 2525304"/>
                          <a:gd name="connsiteY139" fmla="*/ 26894 h 3056964"/>
                          <a:gd name="connsiteX140" fmla="*/ 1757082 w 2525304"/>
                          <a:gd name="connsiteY140" fmla="*/ 22412 h 3056964"/>
                          <a:gd name="connsiteX141" fmla="*/ 1792941 w 2525304"/>
                          <a:gd name="connsiteY141" fmla="*/ 4482 h 3056964"/>
                          <a:gd name="connsiteX142" fmla="*/ 1797423 w 2525304"/>
                          <a:gd name="connsiteY142" fmla="*/ 22412 h 3056964"/>
                          <a:gd name="connsiteX143" fmla="*/ 1792941 w 2525304"/>
                          <a:gd name="connsiteY143" fmla="*/ 40341 h 3056964"/>
                          <a:gd name="connsiteX144" fmla="*/ 1788459 w 2525304"/>
                          <a:gd name="connsiteY144" fmla="*/ 53788 h 3056964"/>
                          <a:gd name="connsiteX145" fmla="*/ 1761565 w 2525304"/>
                          <a:gd name="connsiteY145" fmla="*/ 76200 h 3056964"/>
                          <a:gd name="connsiteX146" fmla="*/ 1783976 w 2525304"/>
                          <a:gd name="connsiteY146" fmla="*/ 85164 h 3056964"/>
                          <a:gd name="connsiteX147" fmla="*/ 1878106 w 2525304"/>
                          <a:gd name="connsiteY147" fmla="*/ 76200 h 3056964"/>
                          <a:gd name="connsiteX148" fmla="*/ 1891553 w 2525304"/>
                          <a:gd name="connsiteY148" fmla="*/ 67235 h 3056964"/>
                          <a:gd name="connsiteX149" fmla="*/ 1918447 w 2525304"/>
                          <a:gd name="connsiteY149" fmla="*/ 58270 h 3056964"/>
                          <a:gd name="connsiteX150" fmla="*/ 1940859 w 2525304"/>
                          <a:gd name="connsiteY150" fmla="*/ 44823 h 3056964"/>
                          <a:gd name="connsiteX151" fmla="*/ 1954306 w 2525304"/>
                          <a:gd name="connsiteY151" fmla="*/ 40341 h 3056964"/>
                          <a:gd name="connsiteX152" fmla="*/ 2003612 w 2525304"/>
                          <a:gd name="connsiteY152" fmla="*/ 13447 h 3056964"/>
                          <a:gd name="connsiteX153" fmla="*/ 2008094 w 2525304"/>
                          <a:gd name="connsiteY153" fmla="*/ 31376 h 3056964"/>
                          <a:gd name="connsiteX154" fmla="*/ 1999129 w 2525304"/>
                          <a:gd name="connsiteY154" fmla="*/ 44823 h 3056964"/>
                          <a:gd name="connsiteX155" fmla="*/ 1994647 w 2525304"/>
                          <a:gd name="connsiteY155" fmla="*/ 58270 h 3056964"/>
                          <a:gd name="connsiteX156" fmla="*/ 2039470 w 2525304"/>
                          <a:gd name="connsiteY156" fmla="*/ 76200 h 3056964"/>
                          <a:gd name="connsiteX157" fmla="*/ 2115670 w 2525304"/>
                          <a:gd name="connsiteY157" fmla="*/ 76200 h 3056964"/>
                          <a:gd name="connsiteX158" fmla="*/ 2160494 w 2525304"/>
                          <a:gd name="connsiteY158" fmla="*/ 62753 h 3056964"/>
                          <a:gd name="connsiteX159" fmla="*/ 2191870 w 2525304"/>
                          <a:gd name="connsiteY159" fmla="*/ 49306 h 3056964"/>
                          <a:gd name="connsiteX160" fmla="*/ 2205318 w 2525304"/>
                          <a:gd name="connsiteY160" fmla="*/ 44823 h 3056964"/>
                          <a:gd name="connsiteX161" fmla="*/ 2232212 w 2525304"/>
                          <a:gd name="connsiteY161" fmla="*/ 26894 h 3056964"/>
                          <a:gd name="connsiteX162" fmla="*/ 2263588 w 2525304"/>
                          <a:gd name="connsiteY162" fmla="*/ 8964 h 3056964"/>
                          <a:gd name="connsiteX163" fmla="*/ 2254623 w 2525304"/>
                          <a:gd name="connsiteY163" fmla="*/ 62753 h 3056964"/>
                          <a:gd name="connsiteX164" fmla="*/ 2245659 w 2525304"/>
                          <a:gd name="connsiteY164" fmla="*/ 76200 h 3056964"/>
                          <a:gd name="connsiteX165" fmla="*/ 2254623 w 2525304"/>
                          <a:gd name="connsiteY165" fmla="*/ 89647 h 3056964"/>
                          <a:gd name="connsiteX166" fmla="*/ 2353235 w 2525304"/>
                          <a:gd name="connsiteY166" fmla="*/ 85164 h 3056964"/>
                          <a:gd name="connsiteX167" fmla="*/ 2366682 w 2525304"/>
                          <a:gd name="connsiteY167" fmla="*/ 80682 h 3056964"/>
                          <a:gd name="connsiteX168" fmla="*/ 2389094 w 2525304"/>
                          <a:gd name="connsiteY168" fmla="*/ 76200 h 3056964"/>
                          <a:gd name="connsiteX169" fmla="*/ 2424953 w 2525304"/>
                          <a:gd name="connsiteY169" fmla="*/ 53788 h 3056964"/>
                          <a:gd name="connsiteX170" fmla="*/ 2451847 w 2525304"/>
                          <a:gd name="connsiteY170" fmla="*/ 44823 h 3056964"/>
                          <a:gd name="connsiteX171" fmla="*/ 2510118 w 2525304"/>
                          <a:gd name="connsiteY171" fmla="*/ 22412 h 3056964"/>
                          <a:gd name="connsiteX172" fmla="*/ 2505635 w 2525304"/>
                          <a:gd name="connsiteY172" fmla="*/ 58270 h 3056964"/>
                          <a:gd name="connsiteX173" fmla="*/ 2483223 w 2525304"/>
                          <a:gd name="connsiteY173" fmla="*/ 71717 h 3056964"/>
                          <a:gd name="connsiteX174" fmla="*/ 2465294 w 2525304"/>
                          <a:gd name="connsiteY174" fmla="*/ 85164 h 3056964"/>
                          <a:gd name="connsiteX175" fmla="*/ 2442882 w 2525304"/>
                          <a:gd name="connsiteY175" fmla="*/ 89647 h 3056964"/>
                          <a:gd name="connsiteX176" fmla="*/ 2398059 w 2525304"/>
                          <a:gd name="connsiteY176" fmla="*/ 103094 h 3056964"/>
                          <a:gd name="connsiteX177" fmla="*/ 2375647 w 2525304"/>
                          <a:gd name="connsiteY177" fmla="*/ 112059 h 3056964"/>
                          <a:gd name="connsiteX178" fmla="*/ 2357718 w 2525304"/>
                          <a:gd name="connsiteY178" fmla="*/ 116541 h 3056964"/>
                          <a:gd name="connsiteX179" fmla="*/ 2344270 w 2525304"/>
                          <a:gd name="connsiteY179" fmla="*/ 147917 h 3056964"/>
                          <a:gd name="connsiteX180" fmla="*/ 2353235 w 2525304"/>
                          <a:gd name="connsiteY180" fmla="*/ 188259 h 3056964"/>
                          <a:gd name="connsiteX181" fmla="*/ 2362200 w 2525304"/>
                          <a:gd name="connsiteY181" fmla="*/ 201706 h 3056964"/>
                          <a:gd name="connsiteX182" fmla="*/ 2344270 w 2525304"/>
                          <a:gd name="connsiteY182" fmla="*/ 273423 h 3056964"/>
                          <a:gd name="connsiteX183" fmla="*/ 2321859 w 2525304"/>
                          <a:gd name="connsiteY183" fmla="*/ 300317 h 3056964"/>
                          <a:gd name="connsiteX184" fmla="*/ 2308412 w 2525304"/>
                          <a:gd name="connsiteY184" fmla="*/ 322729 h 3056964"/>
                          <a:gd name="connsiteX185" fmla="*/ 2281518 w 2525304"/>
                          <a:gd name="connsiteY185" fmla="*/ 327212 h 3056964"/>
                          <a:gd name="connsiteX186" fmla="*/ 2259106 w 2525304"/>
                          <a:gd name="connsiteY186" fmla="*/ 322729 h 3056964"/>
                          <a:gd name="connsiteX187" fmla="*/ 2277035 w 2525304"/>
                          <a:gd name="connsiteY187" fmla="*/ 264459 h 3056964"/>
                          <a:gd name="connsiteX188" fmla="*/ 2290482 w 2525304"/>
                          <a:gd name="connsiteY188" fmla="*/ 228600 h 3056964"/>
                          <a:gd name="connsiteX189" fmla="*/ 2286000 w 2525304"/>
                          <a:gd name="connsiteY189" fmla="*/ 192741 h 3056964"/>
                          <a:gd name="connsiteX190" fmla="*/ 2245659 w 2525304"/>
                          <a:gd name="connsiteY190" fmla="*/ 134470 h 3056964"/>
                          <a:gd name="connsiteX191" fmla="*/ 2200835 w 2525304"/>
                          <a:gd name="connsiteY191" fmla="*/ 116541 h 3056964"/>
                          <a:gd name="connsiteX192" fmla="*/ 2169459 w 2525304"/>
                          <a:gd name="connsiteY192" fmla="*/ 112059 h 3056964"/>
                          <a:gd name="connsiteX193" fmla="*/ 2102223 w 2525304"/>
                          <a:gd name="connsiteY193" fmla="*/ 116541 h 3056964"/>
                          <a:gd name="connsiteX194" fmla="*/ 2084294 w 2525304"/>
                          <a:gd name="connsiteY194" fmla="*/ 125506 h 3056964"/>
                          <a:gd name="connsiteX195" fmla="*/ 2070847 w 2525304"/>
                          <a:gd name="connsiteY195" fmla="*/ 129988 h 3056964"/>
                          <a:gd name="connsiteX196" fmla="*/ 2061882 w 2525304"/>
                          <a:gd name="connsiteY196" fmla="*/ 147917 h 3056964"/>
                          <a:gd name="connsiteX197" fmla="*/ 2034988 w 2525304"/>
                          <a:gd name="connsiteY197" fmla="*/ 161364 h 3056964"/>
                          <a:gd name="connsiteX198" fmla="*/ 1783976 w 2525304"/>
                          <a:gd name="connsiteY198" fmla="*/ 165847 h 3056964"/>
                          <a:gd name="connsiteX199" fmla="*/ 1766047 w 2525304"/>
                          <a:gd name="connsiteY199" fmla="*/ 174812 h 3056964"/>
                          <a:gd name="connsiteX200" fmla="*/ 1703294 w 2525304"/>
                          <a:gd name="connsiteY200" fmla="*/ 192741 h 3056964"/>
                          <a:gd name="connsiteX201" fmla="*/ 1689847 w 2525304"/>
                          <a:gd name="connsiteY201" fmla="*/ 197223 h 3056964"/>
                          <a:gd name="connsiteX202" fmla="*/ 1676400 w 2525304"/>
                          <a:gd name="connsiteY202" fmla="*/ 206188 h 3056964"/>
                          <a:gd name="connsiteX203" fmla="*/ 1649506 w 2525304"/>
                          <a:gd name="connsiteY203" fmla="*/ 215153 h 3056964"/>
                          <a:gd name="connsiteX204" fmla="*/ 1636059 w 2525304"/>
                          <a:gd name="connsiteY204" fmla="*/ 224117 h 3056964"/>
                          <a:gd name="connsiteX205" fmla="*/ 1622612 w 2525304"/>
                          <a:gd name="connsiteY205" fmla="*/ 237564 h 3056964"/>
                          <a:gd name="connsiteX206" fmla="*/ 1609165 w 2525304"/>
                          <a:gd name="connsiteY206" fmla="*/ 242047 h 3056964"/>
                          <a:gd name="connsiteX207" fmla="*/ 1577788 w 2525304"/>
                          <a:gd name="connsiteY207" fmla="*/ 273423 h 3056964"/>
                          <a:gd name="connsiteX208" fmla="*/ 1568823 w 2525304"/>
                          <a:gd name="connsiteY208" fmla="*/ 286870 h 3056964"/>
                          <a:gd name="connsiteX209" fmla="*/ 1555376 w 2525304"/>
                          <a:gd name="connsiteY209" fmla="*/ 300317 h 3056964"/>
                          <a:gd name="connsiteX210" fmla="*/ 1524000 w 2525304"/>
                          <a:gd name="connsiteY210" fmla="*/ 340659 h 3056964"/>
                          <a:gd name="connsiteX211" fmla="*/ 1519518 w 2525304"/>
                          <a:gd name="connsiteY211" fmla="*/ 354106 h 3056964"/>
                          <a:gd name="connsiteX212" fmla="*/ 1528482 w 2525304"/>
                          <a:gd name="connsiteY212" fmla="*/ 394447 h 3056964"/>
                          <a:gd name="connsiteX213" fmla="*/ 1537447 w 2525304"/>
                          <a:gd name="connsiteY213" fmla="*/ 407894 h 3056964"/>
                          <a:gd name="connsiteX214" fmla="*/ 1555376 w 2525304"/>
                          <a:gd name="connsiteY214" fmla="*/ 430306 h 3056964"/>
                          <a:gd name="connsiteX215" fmla="*/ 1600200 w 2525304"/>
                          <a:gd name="connsiteY215" fmla="*/ 398929 h 3056964"/>
                          <a:gd name="connsiteX216" fmla="*/ 1631576 w 2525304"/>
                          <a:gd name="connsiteY216" fmla="*/ 376517 h 3056964"/>
                          <a:gd name="connsiteX217" fmla="*/ 1645023 w 2525304"/>
                          <a:gd name="connsiteY217" fmla="*/ 363070 h 3056964"/>
                          <a:gd name="connsiteX218" fmla="*/ 1685365 w 2525304"/>
                          <a:gd name="connsiteY218" fmla="*/ 331694 h 3056964"/>
                          <a:gd name="connsiteX219" fmla="*/ 1716741 w 2525304"/>
                          <a:gd name="connsiteY219" fmla="*/ 300317 h 3056964"/>
                          <a:gd name="connsiteX220" fmla="*/ 1748118 w 2525304"/>
                          <a:gd name="connsiteY220" fmla="*/ 282388 h 3056964"/>
                          <a:gd name="connsiteX221" fmla="*/ 1761565 w 2525304"/>
                          <a:gd name="connsiteY221" fmla="*/ 277906 h 3056964"/>
                          <a:gd name="connsiteX222" fmla="*/ 1779494 w 2525304"/>
                          <a:gd name="connsiteY222" fmla="*/ 268941 h 3056964"/>
                          <a:gd name="connsiteX223" fmla="*/ 1815353 w 2525304"/>
                          <a:gd name="connsiteY223" fmla="*/ 259976 h 3056964"/>
                          <a:gd name="connsiteX224" fmla="*/ 2030506 w 2525304"/>
                          <a:gd name="connsiteY224" fmla="*/ 264459 h 3056964"/>
                          <a:gd name="connsiteX225" fmla="*/ 2017059 w 2525304"/>
                          <a:gd name="connsiteY225" fmla="*/ 286870 h 3056964"/>
                          <a:gd name="connsiteX226" fmla="*/ 1981200 w 2525304"/>
                          <a:gd name="connsiteY226" fmla="*/ 322729 h 3056964"/>
                          <a:gd name="connsiteX227" fmla="*/ 1967753 w 2525304"/>
                          <a:gd name="connsiteY227" fmla="*/ 336176 h 3056964"/>
                          <a:gd name="connsiteX228" fmla="*/ 1936376 w 2525304"/>
                          <a:gd name="connsiteY228" fmla="*/ 376517 h 3056964"/>
                          <a:gd name="connsiteX229" fmla="*/ 1905000 w 2525304"/>
                          <a:gd name="connsiteY229" fmla="*/ 403412 h 3056964"/>
                          <a:gd name="connsiteX230" fmla="*/ 1860176 w 2525304"/>
                          <a:gd name="connsiteY230" fmla="*/ 421341 h 3056964"/>
                          <a:gd name="connsiteX231" fmla="*/ 1788459 w 2525304"/>
                          <a:gd name="connsiteY231" fmla="*/ 430306 h 3056964"/>
                          <a:gd name="connsiteX232" fmla="*/ 1846729 w 2525304"/>
                          <a:gd name="connsiteY232" fmla="*/ 488576 h 3056964"/>
                          <a:gd name="connsiteX233" fmla="*/ 1913965 w 2525304"/>
                          <a:gd name="connsiteY233" fmla="*/ 515470 h 3056964"/>
                          <a:gd name="connsiteX234" fmla="*/ 1922929 w 2525304"/>
                          <a:gd name="connsiteY234" fmla="*/ 528917 h 3056964"/>
                          <a:gd name="connsiteX235" fmla="*/ 1967753 w 2525304"/>
                          <a:gd name="connsiteY235" fmla="*/ 569259 h 3056964"/>
                          <a:gd name="connsiteX236" fmla="*/ 1981200 w 2525304"/>
                          <a:gd name="connsiteY236" fmla="*/ 582706 h 3056964"/>
                          <a:gd name="connsiteX237" fmla="*/ 1994647 w 2525304"/>
                          <a:gd name="connsiteY237" fmla="*/ 591670 h 3056964"/>
                          <a:gd name="connsiteX238" fmla="*/ 2021541 w 2525304"/>
                          <a:gd name="connsiteY238" fmla="*/ 614082 h 3056964"/>
                          <a:gd name="connsiteX239" fmla="*/ 2030506 w 2525304"/>
                          <a:gd name="connsiteY239" fmla="*/ 627529 h 3056964"/>
                          <a:gd name="connsiteX240" fmla="*/ 2057400 w 2525304"/>
                          <a:gd name="connsiteY240" fmla="*/ 654423 h 3056964"/>
                          <a:gd name="connsiteX241" fmla="*/ 2088776 w 2525304"/>
                          <a:gd name="connsiteY241" fmla="*/ 699247 h 3056964"/>
                          <a:gd name="connsiteX242" fmla="*/ 2115670 w 2525304"/>
                          <a:gd name="connsiteY242" fmla="*/ 744070 h 3056964"/>
                          <a:gd name="connsiteX243" fmla="*/ 2120153 w 2525304"/>
                          <a:gd name="connsiteY243" fmla="*/ 775447 h 3056964"/>
                          <a:gd name="connsiteX244" fmla="*/ 2138082 w 2525304"/>
                          <a:gd name="connsiteY244" fmla="*/ 829235 h 3056964"/>
                          <a:gd name="connsiteX245" fmla="*/ 2147047 w 2525304"/>
                          <a:gd name="connsiteY245" fmla="*/ 883023 h 3056964"/>
                          <a:gd name="connsiteX246" fmla="*/ 2151529 w 2525304"/>
                          <a:gd name="connsiteY246" fmla="*/ 896470 h 3056964"/>
                          <a:gd name="connsiteX247" fmla="*/ 2156012 w 2525304"/>
                          <a:gd name="connsiteY247" fmla="*/ 914400 h 3056964"/>
                          <a:gd name="connsiteX248" fmla="*/ 2173941 w 2525304"/>
                          <a:gd name="connsiteY248" fmla="*/ 981635 h 3056964"/>
                          <a:gd name="connsiteX249" fmla="*/ 2182906 w 2525304"/>
                          <a:gd name="connsiteY249" fmla="*/ 999564 h 3056964"/>
                          <a:gd name="connsiteX250" fmla="*/ 2187388 w 2525304"/>
                          <a:gd name="connsiteY250" fmla="*/ 1017494 h 3056964"/>
                          <a:gd name="connsiteX251" fmla="*/ 2214282 w 2525304"/>
                          <a:gd name="connsiteY251" fmla="*/ 1071282 h 3056964"/>
                          <a:gd name="connsiteX252" fmla="*/ 2218765 w 2525304"/>
                          <a:gd name="connsiteY252" fmla="*/ 1089212 h 3056964"/>
                          <a:gd name="connsiteX253" fmla="*/ 2223247 w 2525304"/>
                          <a:gd name="connsiteY253" fmla="*/ 1116106 h 3056964"/>
                          <a:gd name="connsiteX254" fmla="*/ 2236694 w 2525304"/>
                          <a:gd name="connsiteY254" fmla="*/ 1143000 h 3056964"/>
                          <a:gd name="connsiteX255" fmla="*/ 2241176 w 2525304"/>
                          <a:gd name="connsiteY255" fmla="*/ 1264023 h 3056964"/>
                          <a:gd name="connsiteX256" fmla="*/ 2245659 w 2525304"/>
                          <a:gd name="connsiteY256" fmla="*/ 1281953 h 3056964"/>
                          <a:gd name="connsiteX257" fmla="*/ 2236694 w 2525304"/>
                          <a:gd name="connsiteY257" fmla="*/ 1380564 h 3056964"/>
                          <a:gd name="connsiteX258" fmla="*/ 2227729 w 2525304"/>
                          <a:gd name="connsiteY258" fmla="*/ 1402976 h 3056964"/>
                          <a:gd name="connsiteX259" fmla="*/ 2223247 w 2525304"/>
                          <a:gd name="connsiteY259" fmla="*/ 1416423 h 3056964"/>
                          <a:gd name="connsiteX260" fmla="*/ 2200835 w 2525304"/>
                          <a:gd name="connsiteY260" fmla="*/ 1474694 h 3056964"/>
                          <a:gd name="connsiteX261" fmla="*/ 2191870 w 2525304"/>
                          <a:gd name="connsiteY261" fmla="*/ 1497106 h 3056964"/>
                          <a:gd name="connsiteX262" fmla="*/ 2187388 w 2525304"/>
                          <a:gd name="connsiteY262" fmla="*/ 1510553 h 3056964"/>
                          <a:gd name="connsiteX263" fmla="*/ 2169459 w 2525304"/>
                          <a:gd name="connsiteY263" fmla="*/ 1555376 h 3056964"/>
                          <a:gd name="connsiteX264" fmla="*/ 2164976 w 2525304"/>
                          <a:gd name="connsiteY264" fmla="*/ 1568823 h 3056964"/>
                          <a:gd name="connsiteX265" fmla="*/ 2156012 w 2525304"/>
                          <a:gd name="connsiteY265" fmla="*/ 1613647 h 3056964"/>
                          <a:gd name="connsiteX266" fmla="*/ 2173941 w 2525304"/>
                          <a:gd name="connsiteY266" fmla="*/ 1631576 h 3056964"/>
                          <a:gd name="connsiteX267" fmla="*/ 2196353 w 2525304"/>
                          <a:gd name="connsiteY267" fmla="*/ 1645023 h 3056964"/>
                          <a:gd name="connsiteX268" fmla="*/ 2241176 w 2525304"/>
                          <a:gd name="connsiteY268" fmla="*/ 1698812 h 3056964"/>
                          <a:gd name="connsiteX269" fmla="*/ 2263588 w 2525304"/>
                          <a:gd name="connsiteY269" fmla="*/ 1743635 h 3056964"/>
                          <a:gd name="connsiteX270" fmla="*/ 2286000 w 2525304"/>
                          <a:gd name="connsiteY270" fmla="*/ 1770529 h 3056964"/>
                          <a:gd name="connsiteX271" fmla="*/ 2299447 w 2525304"/>
                          <a:gd name="connsiteY271" fmla="*/ 1810870 h 3056964"/>
                          <a:gd name="connsiteX272" fmla="*/ 2321859 w 2525304"/>
                          <a:gd name="connsiteY272" fmla="*/ 1837764 h 3056964"/>
                          <a:gd name="connsiteX273" fmla="*/ 2344270 w 2525304"/>
                          <a:gd name="connsiteY273" fmla="*/ 1891553 h 3056964"/>
                          <a:gd name="connsiteX274" fmla="*/ 2348753 w 2525304"/>
                          <a:gd name="connsiteY274" fmla="*/ 1909482 h 3056964"/>
                          <a:gd name="connsiteX275" fmla="*/ 2366682 w 2525304"/>
                          <a:gd name="connsiteY275" fmla="*/ 1949823 h 3056964"/>
                          <a:gd name="connsiteX276" fmla="*/ 2375647 w 2525304"/>
                          <a:gd name="connsiteY276" fmla="*/ 1972235 h 3056964"/>
                          <a:gd name="connsiteX277" fmla="*/ 2380129 w 2525304"/>
                          <a:gd name="connsiteY277" fmla="*/ 1994647 h 3056964"/>
                          <a:gd name="connsiteX278" fmla="*/ 2389094 w 2525304"/>
                          <a:gd name="connsiteY278" fmla="*/ 2021541 h 3056964"/>
                          <a:gd name="connsiteX279" fmla="*/ 2393576 w 2525304"/>
                          <a:gd name="connsiteY279" fmla="*/ 2066364 h 3056964"/>
                          <a:gd name="connsiteX280" fmla="*/ 2398059 w 2525304"/>
                          <a:gd name="connsiteY280" fmla="*/ 2079812 h 3056964"/>
                          <a:gd name="connsiteX281" fmla="*/ 2402541 w 2525304"/>
                          <a:gd name="connsiteY281" fmla="*/ 2133600 h 3056964"/>
                          <a:gd name="connsiteX282" fmla="*/ 2407023 w 2525304"/>
                          <a:gd name="connsiteY282" fmla="*/ 2250141 h 3056964"/>
                          <a:gd name="connsiteX283" fmla="*/ 2389094 w 2525304"/>
                          <a:gd name="connsiteY283" fmla="*/ 2523564 h 3056964"/>
                          <a:gd name="connsiteX284" fmla="*/ 2380129 w 2525304"/>
                          <a:gd name="connsiteY284" fmla="*/ 2545976 h 3056964"/>
                          <a:gd name="connsiteX285" fmla="*/ 2357718 w 2525304"/>
                          <a:gd name="connsiteY285" fmla="*/ 2599764 h 3056964"/>
                          <a:gd name="connsiteX286" fmla="*/ 2348753 w 2525304"/>
                          <a:gd name="connsiteY286" fmla="*/ 2622176 h 3056964"/>
                          <a:gd name="connsiteX287" fmla="*/ 2339788 w 2525304"/>
                          <a:gd name="connsiteY287" fmla="*/ 2658035 h 3056964"/>
                          <a:gd name="connsiteX288" fmla="*/ 2326341 w 2525304"/>
                          <a:gd name="connsiteY288" fmla="*/ 2680447 h 3056964"/>
                          <a:gd name="connsiteX289" fmla="*/ 2317376 w 2525304"/>
                          <a:gd name="connsiteY289" fmla="*/ 2711823 h 3056964"/>
                          <a:gd name="connsiteX290" fmla="*/ 2303929 w 2525304"/>
                          <a:gd name="connsiteY290" fmla="*/ 2734235 h 3056964"/>
                          <a:gd name="connsiteX291" fmla="*/ 2290482 w 2525304"/>
                          <a:gd name="connsiteY291" fmla="*/ 2765612 h 3056964"/>
                          <a:gd name="connsiteX292" fmla="*/ 2272553 w 2525304"/>
                          <a:gd name="connsiteY292" fmla="*/ 2770094 h 3056964"/>
                          <a:gd name="connsiteX293" fmla="*/ 2259106 w 2525304"/>
                          <a:gd name="connsiteY293" fmla="*/ 2774576 h 3056964"/>
                          <a:gd name="connsiteX294" fmla="*/ 2241176 w 2525304"/>
                          <a:gd name="connsiteY294" fmla="*/ 2779059 h 3056964"/>
                          <a:gd name="connsiteX295" fmla="*/ 2209800 w 2525304"/>
                          <a:gd name="connsiteY295" fmla="*/ 2788023 h 3056964"/>
                          <a:gd name="connsiteX296" fmla="*/ 2205318 w 2525304"/>
                          <a:gd name="connsiteY296" fmla="*/ 2725270 h 3056964"/>
                          <a:gd name="connsiteX297" fmla="*/ 2218765 w 2525304"/>
                          <a:gd name="connsiteY297" fmla="*/ 2707341 h 3056964"/>
                          <a:gd name="connsiteX298" fmla="*/ 2245659 w 2525304"/>
                          <a:gd name="connsiteY298" fmla="*/ 2658035 h 3056964"/>
                          <a:gd name="connsiteX299" fmla="*/ 2268070 w 2525304"/>
                          <a:gd name="connsiteY299" fmla="*/ 2631141 h 3056964"/>
                          <a:gd name="connsiteX300" fmla="*/ 2268070 w 2525304"/>
                          <a:gd name="connsiteY300" fmla="*/ 2254623 h 3056964"/>
                          <a:gd name="connsiteX301" fmla="*/ 2259106 w 2525304"/>
                          <a:gd name="connsiteY301" fmla="*/ 2218764 h 3056964"/>
                          <a:gd name="connsiteX302" fmla="*/ 2250141 w 2525304"/>
                          <a:gd name="connsiteY302" fmla="*/ 2178423 h 3056964"/>
                          <a:gd name="connsiteX303" fmla="*/ 2245659 w 2525304"/>
                          <a:gd name="connsiteY303" fmla="*/ 2160494 h 3056964"/>
                          <a:gd name="connsiteX304" fmla="*/ 2245659 w 2525304"/>
                          <a:gd name="connsiteY304" fmla="*/ 2075330 h 3056964"/>
                          <a:gd name="connsiteX305" fmla="*/ 2169459 w 2525304"/>
                          <a:gd name="connsiteY305" fmla="*/ 1958788 h 3056964"/>
                          <a:gd name="connsiteX306" fmla="*/ 2070846 w 2525304"/>
                          <a:gd name="connsiteY306" fmla="*/ 1743636 h 3056964"/>
                          <a:gd name="connsiteX307" fmla="*/ 2057400 w 2525304"/>
                          <a:gd name="connsiteY307" fmla="*/ 1837764 h 3056964"/>
                          <a:gd name="connsiteX308" fmla="*/ 2048435 w 2525304"/>
                          <a:gd name="connsiteY308" fmla="*/ 1792941 h 3056964"/>
                          <a:gd name="connsiteX309" fmla="*/ 2034988 w 2525304"/>
                          <a:gd name="connsiteY309" fmla="*/ 1689847 h 3056964"/>
                          <a:gd name="connsiteX310" fmla="*/ 2026023 w 2525304"/>
                          <a:gd name="connsiteY310" fmla="*/ 1712259 h 3056964"/>
                          <a:gd name="connsiteX311" fmla="*/ 2021541 w 2525304"/>
                          <a:gd name="connsiteY311" fmla="*/ 1725706 h 3056964"/>
                          <a:gd name="connsiteX312" fmla="*/ 1999129 w 2525304"/>
                          <a:gd name="connsiteY312" fmla="*/ 1739153 h 3056964"/>
                          <a:gd name="connsiteX313" fmla="*/ 1990165 w 2525304"/>
                          <a:gd name="connsiteY313" fmla="*/ 1757082 h 3056964"/>
                          <a:gd name="connsiteX314" fmla="*/ 1967753 w 2525304"/>
                          <a:gd name="connsiteY314" fmla="*/ 1792941 h 3056964"/>
                          <a:gd name="connsiteX315" fmla="*/ 1981200 w 2525304"/>
                          <a:gd name="connsiteY315" fmla="*/ 1909482 h 3056964"/>
                          <a:gd name="connsiteX316" fmla="*/ 1994647 w 2525304"/>
                          <a:gd name="connsiteY316" fmla="*/ 1940859 h 3056964"/>
                          <a:gd name="connsiteX317" fmla="*/ 2003612 w 2525304"/>
                          <a:gd name="connsiteY317" fmla="*/ 1958788 h 3056964"/>
                          <a:gd name="connsiteX318" fmla="*/ 2026023 w 2525304"/>
                          <a:gd name="connsiteY318" fmla="*/ 1990164 h 3056964"/>
                          <a:gd name="connsiteX319" fmla="*/ 2043953 w 2525304"/>
                          <a:gd name="connsiteY319" fmla="*/ 2034988 h 3056964"/>
                          <a:gd name="connsiteX320" fmla="*/ 2061882 w 2525304"/>
                          <a:gd name="connsiteY320" fmla="*/ 2057400 h 3056964"/>
                          <a:gd name="connsiteX321" fmla="*/ 2088776 w 2525304"/>
                          <a:gd name="connsiteY321" fmla="*/ 2120153 h 3056964"/>
                          <a:gd name="connsiteX322" fmla="*/ 2102223 w 2525304"/>
                          <a:gd name="connsiteY322" fmla="*/ 2151529 h 3056964"/>
                          <a:gd name="connsiteX323" fmla="*/ 2106706 w 2525304"/>
                          <a:gd name="connsiteY323" fmla="*/ 2182906 h 3056964"/>
                          <a:gd name="connsiteX324" fmla="*/ 2124635 w 2525304"/>
                          <a:gd name="connsiteY324" fmla="*/ 2245659 h 3056964"/>
                          <a:gd name="connsiteX325" fmla="*/ 2138082 w 2525304"/>
                          <a:gd name="connsiteY325" fmla="*/ 2335306 h 3056964"/>
                          <a:gd name="connsiteX326" fmla="*/ 2147047 w 2525304"/>
                          <a:gd name="connsiteY326" fmla="*/ 2371164 h 3056964"/>
                          <a:gd name="connsiteX327" fmla="*/ 2151529 w 2525304"/>
                          <a:gd name="connsiteY327" fmla="*/ 2402541 h 3056964"/>
                          <a:gd name="connsiteX328" fmla="*/ 2160494 w 2525304"/>
                          <a:gd name="connsiteY328" fmla="*/ 2456329 h 3056964"/>
                          <a:gd name="connsiteX329" fmla="*/ 2156012 w 2525304"/>
                          <a:gd name="connsiteY329" fmla="*/ 2649070 h 3056964"/>
                          <a:gd name="connsiteX330" fmla="*/ 2138082 w 2525304"/>
                          <a:gd name="connsiteY330" fmla="*/ 2729753 h 3056964"/>
                          <a:gd name="connsiteX331" fmla="*/ 2133600 w 2525304"/>
                          <a:gd name="connsiteY331" fmla="*/ 2747682 h 3056964"/>
                          <a:gd name="connsiteX332" fmla="*/ 2120153 w 2525304"/>
                          <a:gd name="connsiteY332" fmla="*/ 2765612 h 3056964"/>
                          <a:gd name="connsiteX333" fmla="*/ 2111188 w 2525304"/>
                          <a:gd name="connsiteY333" fmla="*/ 2792506 h 3056964"/>
                          <a:gd name="connsiteX334" fmla="*/ 2088776 w 2525304"/>
                          <a:gd name="connsiteY334" fmla="*/ 2823882 h 3056964"/>
                          <a:gd name="connsiteX335" fmla="*/ 2075329 w 2525304"/>
                          <a:gd name="connsiteY335" fmla="*/ 2850776 h 3056964"/>
                          <a:gd name="connsiteX336" fmla="*/ 2061882 w 2525304"/>
                          <a:gd name="connsiteY336" fmla="*/ 2855259 h 3056964"/>
                          <a:gd name="connsiteX337" fmla="*/ 2021541 w 2525304"/>
                          <a:gd name="connsiteY337" fmla="*/ 2850776 h 3056964"/>
                          <a:gd name="connsiteX338" fmla="*/ 2012576 w 2525304"/>
                          <a:gd name="connsiteY338" fmla="*/ 2805953 h 3056964"/>
                          <a:gd name="connsiteX339" fmla="*/ 2048435 w 2525304"/>
                          <a:gd name="connsiteY339" fmla="*/ 2707341 h 3056964"/>
                          <a:gd name="connsiteX340" fmla="*/ 2048435 w 2525304"/>
                          <a:gd name="connsiteY340" fmla="*/ 2707341 h 3056964"/>
                          <a:gd name="connsiteX341" fmla="*/ 2061882 w 2525304"/>
                          <a:gd name="connsiteY341" fmla="*/ 2653553 h 3056964"/>
                          <a:gd name="connsiteX342" fmla="*/ 2070847 w 2525304"/>
                          <a:gd name="connsiteY342" fmla="*/ 2568388 h 3056964"/>
                          <a:gd name="connsiteX343" fmla="*/ 2066365 w 2525304"/>
                          <a:gd name="connsiteY343" fmla="*/ 2411506 h 3056964"/>
                          <a:gd name="connsiteX344" fmla="*/ 2043953 w 2525304"/>
                          <a:gd name="connsiteY344" fmla="*/ 2335306 h 3056964"/>
                          <a:gd name="connsiteX345" fmla="*/ 2030506 w 2525304"/>
                          <a:gd name="connsiteY345" fmla="*/ 2308412 h 3056964"/>
                          <a:gd name="connsiteX346" fmla="*/ 2017059 w 2525304"/>
                          <a:gd name="connsiteY346" fmla="*/ 2268070 h 3056964"/>
                          <a:gd name="connsiteX347" fmla="*/ 1981200 w 2525304"/>
                          <a:gd name="connsiteY347" fmla="*/ 2200835 h 3056964"/>
                          <a:gd name="connsiteX348" fmla="*/ 1972235 w 2525304"/>
                          <a:gd name="connsiteY348" fmla="*/ 2187388 h 3056964"/>
                          <a:gd name="connsiteX349" fmla="*/ 1958788 w 2525304"/>
                          <a:gd name="connsiteY349" fmla="*/ 2164976 h 3056964"/>
                          <a:gd name="connsiteX350" fmla="*/ 1905000 w 2525304"/>
                          <a:gd name="connsiteY350" fmla="*/ 2084294 h 3056964"/>
                          <a:gd name="connsiteX351" fmla="*/ 1882588 w 2525304"/>
                          <a:gd name="connsiteY351" fmla="*/ 2043953 h 3056964"/>
                          <a:gd name="connsiteX352" fmla="*/ 1869141 w 2525304"/>
                          <a:gd name="connsiteY352" fmla="*/ 2026023 h 3056964"/>
                          <a:gd name="connsiteX353" fmla="*/ 1806388 w 2525304"/>
                          <a:gd name="connsiteY353" fmla="*/ 1999129 h 3056964"/>
                          <a:gd name="connsiteX354" fmla="*/ 1779494 w 2525304"/>
                          <a:gd name="connsiteY354" fmla="*/ 1990164 h 3056964"/>
                          <a:gd name="connsiteX355" fmla="*/ 1752600 w 2525304"/>
                          <a:gd name="connsiteY355" fmla="*/ 1985682 h 3056964"/>
                          <a:gd name="connsiteX356" fmla="*/ 1680882 w 2525304"/>
                          <a:gd name="connsiteY356" fmla="*/ 1963270 h 3056964"/>
                          <a:gd name="connsiteX357" fmla="*/ 1662953 w 2525304"/>
                          <a:gd name="connsiteY357" fmla="*/ 1958788 h 3056964"/>
                          <a:gd name="connsiteX358" fmla="*/ 1640541 w 2525304"/>
                          <a:gd name="connsiteY358" fmla="*/ 1945341 h 3056964"/>
                          <a:gd name="connsiteX359" fmla="*/ 1604682 w 2525304"/>
                          <a:gd name="connsiteY359" fmla="*/ 1958788 h 3056964"/>
                          <a:gd name="connsiteX360" fmla="*/ 1537447 w 2525304"/>
                          <a:gd name="connsiteY360" fmla="*/ 1990164 h 3056964"/>
                          <a:gd name="connsiteX361" fmla="*/ 1510553 w 2525304"/>
                          <a:gd name="connsiteY361" fmla="*/ 1994647 h 3056964"/>
                          <a:gd name="connsiteX362" fmla="*/ 1488141 w 2525304"/>
                          <a:gd name="connsiteY362" fmla="*/ 1999129 h 3056964"/>
                          <a:gd name="connsiteX363" fmla="*/ 1443318 w 2525304"/>
                          <a:gd name="connsiteY363" fmla="*/ 2008094 h 3056964"/>
                          <a:gd name="connsiteX364" fmla="*/ 1367118 w 2525304"/>
                          <a:gd name="connsiteY364" fmla="*/ 1990164 h 3056964"/>
                          <a:gd name="connsiteX365" fmla="*/ 1317812 w 2525304"/>
                          <a:gd name="connsiteY365" fmla="*/ 1972235 h 3056964"/>
                          <a:gd name="connsiteX366" fmla="*/ 1066800 w 2525304"/>
                          <a:gd name="connsiteY366" fmla="*/ 1958788 h 3056964"/>
                          <a:gd name="connsiteX367" fmla="*/ 1030941 w 2525304"/>
                          <a:gd name="connsiteY367" fmla="*/ 1949823 h 3056964"/>
                          <a:gd name="connsiteX368" fmla="*/ 986118 w 2525304"/>
                          <a:gd name="connsiteY368" fmla="*/ 1927412 h 3056964"/>
                          <a:gd name="connsiteX369" fmla="*/ 968188 w 2525304"/>
                          <a:gd name="connsiteY369" fmla="*/ 1918447 h 3056964"/>
                          <a:gd name="connsiteX370" fmla="*/ 936812 w 2525304"/>
                          <a:gd name="connsiteY370" fmla="*/ 1900517 h 3056964"/>
                          <a:gd name="connsiteX371" fmla="*/ 905435 w 2525304"/>
                          <a:gd name="connsiteY371" fmla="*/ 1882588 h 3056964"/>
                          <a:gd name="connsiteX372" fmla="*/ 869576 w 2525304"/>
                          <a:gd name="connsiteY372" fmla="*/ 1896035 h 3056964"/>
                          <a:gd name="connsiteX373" fmla="*/ 856129 w 2525304"/>
                          <a:gd name="connsiteY373" fmla="*/ 1913964 h 3056964"/>
                          <a:gd name="connsiteX374" fmla="*/ 815788 w 2525304"/>
                          <a:gd name="connsiteY374" fmla="*/ 1954306 h 3056964"/>
                          <a:gd name="connsiteX375" fmla="*/ 788894 w 2525304"/>
                          <a:gd name="connsiteY375" fmla="*/ 1976717 h 3056964"/>
                          <a:gd name="connsiteX376" fmla="*/ 762000 w 2525304"/>
                          <a:gd name="connsiteY376" fmla="*/ 1999129 h 3056964"/>
                          <a:gd name="connsiteX377" fmla="*/ 753035 w 2525304"/>
                          <a:gd name="connsiteY377" fmla="*/ 2012576 h 3056964"/>
                          <a:gd name="connsiteX378" fmla="*/ 735106 w 2525304"/>
                          <a:gd name="connsiteY378" fmla="*/ 2026023 h 3056964"/>
                          <a:gd name="connsiteX379" fmla="*/ 712694 w 2525304"/>
                          <a:gd name="connsiteY379" fmla="*/ 2048435 h 3056964"/>
                          <a:gd name="connsiteX380" fmla="*/ 694765 w 2525304"/>
                          <a:gd name="connsiteY380" fmla="*/ 2061882 h 3056964"/>
                          <a:gd name="connsiteX381" fmla="*/ 681318 w 2525304"/>
                          <a:gd name="connsiteY381" fmla="*/ 2079812 h 3056964"/>
                          <a:gd name="connsiteX382" fmla="*/ 667870 w 2525304"/>
                          <a:gd name="connsiteY382" fmla="*/ 2088776 h 3056964"/>
                          <a:gd name="connsiteX383" fmla="*/ 623047 w 2525304"/>
                          <a:gd name="connsiteY383" fmla="*/ 2129117 h 3056964"/>
                          <a:gd name="connsiteX384" fmla="*/ 600635 w 2525304"/>
                          <a:gd name="connsiteY384" fmla="*/ 2160494 h 3056964"/>
                          <a:gd name="connsiteX385" fmla="*/ 587188 w 2525304"/>
                          <a:gd name="connsiteY385" fmla="*/ 2200835 h 3056964"/>
                          <a:gd name="connsiteX386" fmla="*/ 582706 w 2525304"/>
                          <a:gd name="connsiteY386" fmla="*/ 2232212 h 3056964"/>
                          <a:gd name="connsiteX387" fmla="*/ 596153 w 2525304"/>
                          <a:gd name="connsiteY387" fmla="*/ 2321859 h 3056964"/>
                          <a:gd name="connsiteX388" fmla="*/ 600635 w 2525304"/>
                          <a:gd name="connsiteY388" fmla="*/ 2339788 h 3056964"/>
                          <a:gd name="connsiteX389" fmla="*/ 609600 w 2525304"/>
                          <a:gd name="connsiteY389" fmla="*/ 2357717 h 3056964"/>
                          <a:gd name="connsiteX390" fmla="*/ 614082 w 2525304"/>
                          <a:gd name="connsiteY390" fmla="*/ 2375647 h 3056964"/>
                          <a:gd name="connsiteX391" fmla="*/ 623047 w 2525304"/>
                          <a:gd name="connsiteY391" fmla="*/ 2398059 h 3056964"/>
                          <a:gd name="connsiteX392" fmla="*/ 627529 w 2525304"/>
                          <a:gd name="connsiteY392" fmla="*/ 2420470 h 3056964"/>
                          <a:gd name="connsiteX393" fmla="*/ 640976 w 2525304"/>
                          <a:gd name="connsiteY393" fmla="*/ 2451847 h 3056964"/>
                          <a:gd name="connsiteX394" fmla="*/ 645459 w 2525304"/>
                          <a:gd name="connsiteY394" fmla="*/ 2465294 h 3056964"/>
                          <a:gd name="connsiteX395" fmla="*/ 658906 w 2525304"/>
                          <a:gd name="connsiteY395" fmla="*/ 2487706 h 3056964"/>
                          <a:gd name="connsiteX396" fmla="*/ 676835 w 2525304"/>
                          <a:gd name="connsiteY396" fmla="*/ 2550459 h 3056964"/>
                          <a:gd name="connsiteX397" fmla="*/ 690282 w 2525304"/>
                          <a:gd name="connsiteY397" fmla="*/ 2581835 h 3056964"/>
                          <a:gd name="connsiteX398" fmla="*/ 699247 w 2525304"/>
                          <a:gd name="connsiteY398" fmla="*/ 2626659 h 3056964"/>
                          <a:gd name="connsiteX399" fmla="*/ 703729 w 2525304"/>
                          <a:gd name="connsiteY399" fmla="*/ 2653553 h 3056964"/>
                          <a:gd name="connsiteX400" fmla="*/ 717176 w 2525304"/>
                          <a:gd name="connsiteY400" fmla="*/ 2680447 h 3056964"/>
                          <a:gd name="connsiteX401" fmla="*/ 735106 w 2525304"/>
                          <a:gd name="connsiteY401" fmla="*/ 2738717 h 3056964"/>
                          <a:gd name="connsiteX402" fmla="*/ 739588 w 2525304"/>
                          <a:gd name="connsiteY402" fmla="*/ 2765612 h 3056964"/>
                          <a:gd name="connsiteX403" fmla="*/ 762000 w 2525304"/>
                          <a:gd name="connsiteY403" fmla="*/ 2828364 h 3056964"/>
                          <a:gd name="connsiteX404" fmla="*/ 766482 w 2525304"/>
                          <a:gd name="connsiteY404" fmla="*/ 2918012 h 3056964"/>
                          <a:gd name="connsiteX405" fmla="*/ 770965 w 2525304"/>
                          <a:gd name="connsiteY405" fmla="*/ 2940423 h 3056964"/>
                          <a:gd name="connsiteX406" fmla="*/ 775447 w 2525304"/>
                          <a:gd name="connsiteY406" fmla="*/ 2971800 h 3056964"/>
                          <a:gd name="connsiteX407" fmla="*/ 748553 w 2525304"/>
                          <a:gd name="connsiteY407" fmla="*/ 3021106 h 3056964"/>
                          <a:gd name="connsiteX408" fmla="*/ 721659 w 2525304"/>
                          <a:gd name="connsiteY408" fmla="*/ 3030070 h 3056964"/>
                          <a:gd name="connsiteX409" fmla="*/ 708212 w 2525304"/>
                          <a:gd name="connsiteY409" fmla="*/ 3034553 h 3056964"/>
                          <a:gd name="connsiteX410" fmla="*/ 623047 w 2525304"/>
                          <a:gd name="connsiteY410" fmla="*/ 3016623 h 3056964"/>
                          <a:gd name="connsiteX411" fmla="*/ 609600 w 2525304"/>
                          <a:gd name="connsiteY411" fmla="*/ 2994212 h 3056964"/>
                          <a:gd name="connsiteX412" fmla="*/ 591670 w 2525304"/>
                          <a:gd name="connsiteY412" fmla="*/ 2953870 h 3056964"/>
                          <a:gd name="connsiteX413" fmla="*/ 560294 w 2525304"/>
                          <a:gd name="connsiteY413" fmla="*/ 2895600 h 3056964"/>
                          <a:gd name="connsiteX414" fmla="*/ 551329 w 2525304"/>
                          <a:gd name="connsiteY414" fmla="*/ 2882153 h 3056964"/>
                          <a:gd name="connsiteX415" fmla="*/ 528918 w 2525304"/>
                          <a:gd name="connsiteY415" fmla="*/ 2859741 h 3056964"/>
                          <a:gd name="connsiteX416" fmla="*/ 519953 w 2525304"/>
                          <a:gd name="connsiteY416" fmla="*/ 2814917 h 3056964"/>
                          <a:gd name="connsiteX417" fmla="*/ 524435 w 2525304"/>
                          <a:gd name="connsiteY417" fmla="*/ 2788023 h 3056964"/>
                          <a:gd name="connsiteX418" fmla="*/ 528918 w 2525304"/>
                          <a:gd name="connsiteY418" fmla="*/ 2774576 h 3056964"/>
                          <a:gd name="connsiteX419" fmla="*/ 542365 w 2525304"/>
                          <a:gd name="connsiteY419" fmla="*/ 2738717 h 3056964"/>
                          <a:gd name="connsiteX420" fmla="*/ 484094 w 2525304"/>
                          <a:gd name="connsiteY420" fmla="*/ 2572870 h 3056964"/>
                          <a:gd name="connsiteX421" fmla="*/ 443753 w 2525304"/>
                          <a:gd name="connsiteY421" fmla="*/ 2465294 h 3056964"/>
                          <a:gd name="connsiteX422" fmla="*/ 439270 w 2525304"/>
                          <a:gd name="connsiteY422" fmla="*/ 2438400 h 3056964"/>
                          <a:gd name="connsiteX423" fmla="*/ 430306 w 2525304"/>
                          <a:gd name="connsiteY423" fmla="*/ 2402541 h 3056964"/>
                          <a:gd name="connsiteX424" fmla="*/ 425823 w 2525304"/>
                          <a:gd name="connsiteY424" fmla="*/ 2366682 h 3056964"/>
                          <a:gd name="connsiteX425" fmla="*/ 398929 w 2525304"/>
                          <a:gd name="connsiteY425" fmla="*/ 2286000 h 3056964"/>
                          <a:gd name="connsiteX426" fmla="*/ 385482 w 2525304"/>
                          <a:gd name="connsiteY426" fmla="*/ 2254623 h 3056964"/>
                          <a:gd name="connsiteX427" fmla="*/ 381000 w 2525304"/>
                          <a:gd name="connsiteY427" fmla="*/ 2236694 h 3056964"/>
                          <a:gd name="connsiteX428" fmla="*/ 372035 w 2525304"/>
                          <a:gd name="connsiteY428" fmla="*/ 2169459 h 3056964"/>
                          <a:gd name="connsiteX429" fmla="*/ 367553 w 2525304"/>
                          <a:gd name="connsiteY429" fmla="*/ 2156012 h 3056964"/>
                          <a:gd name="connsiteX430" fmla="*/ 407894 w 2525304"/>
                          <a:gd name="connsiteY430" fmla="*/ 2138082 h 3056964"/>
                          <a:gd name="connsiteX431" fmla="*/ 515470 w 2525304"/>
                          <a:gd name="connsiteY431" fmla="*/ 2093259 h 3056964"/>
                          <a:gd name="connsiteX432" fmla="*/ 578223 w 2525304"/>
                          <a:gd name="connsiteY432" fmla="*/ 2039470 h 3056964"/>
                          <a:gd name="connsiteX433" fmla="*/ 587188 w 2525304"/>
                          <a:gd name="connsiteY433" fmla="*/ 2017059 h 3056964"/>
                          <a:gd name="connsiteX434" fmla="*/ 614082 w 2525304"/>
                          <a:gd name="connsiteY434" fmla="*/ 1940859 h 3056964"/>
                          <a:gd name="connsiteX435" fmla="*/ 649941 w 2525304"/>
                          <a:gd name="connsiteY435" fmla="*/ 1887070 h 3056964"/>
                          <a:gd name="connsiteX436" fmla="*/ 690282 w 2525304"/>
                          <a:gd name="connsiteY436" fmla="*/ 1860176 h 3056964"/>
                          <a:gd name="connsiteX437" fmla="*/ 703729 w 2525304"/>
                          <a:gd name="connsiteY437" fmla="*/ 1851212 h 3056964"/>
                          <a:gd name="connsiteX438" fmla="*/ 739588 w 2525304"/>
                          <a:gd name="connsiteY438" fmla="*/ 1833282 h 3056964"/>
                          <a:gd name="connsiteX439" fmla="*/ 708212 w 2525304"/>
                          <a:gd name="connsiteY439" fmla="*/ 1873623 h 3056964"/>
                          <a:gd name="connsiteX440" fmla="*/ 654423 w 2525304"/>
                          <a:gd name="connsiteY440" fmla="*/ 1927412 h 3056964"/>
                          <a:gd name="connsiteX441" fmla="*/ 636494 w 2525304"/>
                          <a:gd name="connsiteY441" fmla="*/ 1945341 h 3056964"/>
                          <a:gd name="connsiteX442" fmla="*/ 614082 w 2525304"/>
                          <a:gd name="connsiteY442" fmla="*/ 1972235 h 3056964"/>
                          <a:gd name="connsiteX443" fmla="*/ 605118 w 2525304"/>
                          <a:gd name="connsiteY443" fmla="*/ 1985682 h 3056964"/>
                          <a:gd name="connsiteX444" fmla="*/ 560294 w 2525304"/>
                          <a:gd name="connsiteY444" fmla="*/ 2021541 h 3056964"/>
                          <a:gd name="connsiteX445" fmla="*/ 524435 w 2525304"/>
                          <a:gd name="connsiteY445" fmla="*/ 2034988 h 3056964"/>
                          <a:gd name="connsiteX446" fmla="*/ 502023 w 2525304"/>
                          <a:gd name="connsiteY446" fmla="*/ 2048435 h 3056964"/>
                          <a:gd name="connsiteX447" fmla="*/ 461682 w 2525304"/>
                          <a:gd name="connsiteY447" fmla="*/ 2075329 h 3056964"/>
                          <a:gd name="connsiteX448" fmla="*/ 448235 w 2525304"/>
                          <a:gd name="connsiteY448" fmla="*/ 2084294 h 3056964"/>
                          <a:gd name="connsiteX449" fmla="*/ 430306 w 2525304"/>
                          <a:gd name="connsiteY449" fmla="*/ 2093259 h 3056964"/>
                          <a:gd name="connsiteX450" fmla="*/ 412376 w 2525304"/>
                          <a:gd name="connsiteY450" fmla="*/ 2106706 h 3056964"/>
                          <a:gd name="connsiteX451" fmla="*/ 389965 w 2525304"/>
                          <a:gd name="connsiteY451" fmla="*/ 2115670 h 3056964"/>
                          <a:gd name="connsiteX452" fmla="*/ 372035 w 2525304"/>
                          <a:gd name="connsiteY452" fmla="*/ 2129117 h 3056964"/>
                          <a:gd name="connsiteX453" fmla="*/ 318247 w 2525304"/>
                          <a:gd name="connsiteY453" fmla="*/ 2160494 h 3056964"/>
                          <a:gd name="connsiteX454" fmla="*/ 304800 w 2525304"/>
                          <a:gd name="connsiteY454" fmla="*/ 2178423 h 3056964"/>
                          <a:gd name="connsiteX455" fmla="*/ 282388 w 2525304"/>
                          <a:gd name="connsiteY455" fmla="*/ 2205317 h 3056964"/>
                          <a:gd name="connsiteX456" fmla="*/ 295835 w 2525304"/>
                          <a:gd name="connsiteY456" fmla="*/ 2501153 h 3056964"/>
                          <a:gd name="connsiteX457" fmla="*/ 300318 w 2525304"/>
                          <a:gd name="connsiteY457" fmla="*/ 2523564 h 3056964"/>
                          <a:gd name="connsiteX458" fmla="*/ 304800 w 2525304"/>
                          <a:gd name="connsiteY458" fmla="*/ 2554941 h 3056964"/>
                          <a:gd name="connsiteX459" fmla="*/ 309282 w 2525304"/>
                          <a:gd name="connsiteY459" fmla="*/ 2613212 h 3056964"/>
                          <a:gd name="connsiteX460" fmla="*/ 322729 w 2525304"/>
                          <a:gd name="connsiteY460" fmla="*/ 2671482 h 3056964"/>
                          <a:gd name="connsiteX461" fmla="*/ 327212 w 2525304"/>
                          <a:gd name="connsiteY461" fmla="*/ 2698376 h 3056964"/>
                          <a:gd name="connsiteX462" fmla="*/ 331694 w 2525304"/>
                          <a:gd name="connsiteY462" fmla="*/ 2729753 h 3056964"/>
                          <a:gd name="connsiteX463" fmla="*/ 345141 w 2525304"/>
                          <a:gd name="connsiteY463" fmla="*/ 2756647 h 3056964"/>
                          <a:gd name="connsiteX464" fmla="*/ 367553 w 2525304"/>
                          <a:gd name="connsiteY464" fmla="*/ 2810435 h 3056964"/>
                          <a:gd name="connsiteX465" fmla="*/ 381000 w 2525304"/>
                          <a:gd name="connsiteY465" fmla="*/ 2868706 h 3056964"/>
                          <a:gd name="connsiteX466" fmla="*/ 389965 w 2525304"/>
                          <a:gd name="connsiteY466" fmla="*/ 2882153 h 3056964"/>
                          <a:gd name="connsiteX467" fmla="*/ 394447 w 2525304"/>
                          <a:gd name="connsiteY467" fmla="*/ 2900082 h 3056964"/>
                          <a:gd name="connsiteX468" fmla="*/ 412376 w 2525304"/>
                          <a:gd name="connsiteY468" fmla="*/ 2931459 h 3056964"/>
                          <a:gd name="connsiteX469" fmla="*/ 416859 w 2525304"/>
                          <a:gd name="connsiteY469" fmla="*/ 2944906 h 3056964"/>
                          <a:gd name="connsiteX470" fmla="*/ 425823 w 2525304"/>
                          <a:gd name="connsiteY470" fmla="*/ 2958353 h 3056964"/>
                          <a:gd name="connsiteX471" fmla="*/ 439270 w 2525304"/>
                          <a:gd name="connsiteY471" fmla="*/ 2989729 h 3056964"/>
                          <a:gd name="connsiteX472" fmla="*/ 439270 w 2525304"/>
                          <a:gd name="connsiteY472" fmla="*/ 3039035 h 3056964"/>
                          <a:gd name="connsiteX473" fmla="*/ 430306 w 2525304"/>
                          <a:gd name="connsiteY473" fmla="*/ 3052482 h 3056964"/>
                          <a:gd name="connsiteX474" fmla="*/ 412376 w 2525304"/>
                          <a:gd name="connsiteY474" fmla="*/ 3056964 h 3056964"/>
                          <a:gd name="connsiteX475" fmla="*/ 295835 w 2525304"/>
                          <a:gd name="connsiteY475" fmla="*/ 3043517 h 3056964"/>
                          <a:gd name="connsiteX476" fmla="*/ 264459 w 2525304"/>
                          <a:gd name="connsiteY476" fmla="*/ 2962835 h 3056964"/>
                          <a:gd name="connsiteX477" fmla="*/ 259976 w 2525304"/>
                          <a:gd name="connsiteY477" fmla="*/ 2926976 h 3056964"/>
                          <a:gd name="connsiteX478" fmla="*/ 246529 w 2525304"/>
                          <a:gd name="connsiteY478" fmla="*/ 2864223 h 3056964"/>
                          <a:gd name="connsiteX479" fmla="*/ 237565 w 2525304"/>
                          <a:gd name="connsiteY479" fmla="*/ 2770094 h 3056964"/>
                          <a:gd name="connsiteX480" fmla="*/ 228600 w 2525304"/>
                          <a:gd name="connsiteY480" fmla="*/ 2743200 h 3056964"/>
                          <a:gd name="connsiteX481" fmla="*/ 219635 w 2525304"/>
                          <a:gd name="connsiteY481" fmla="*/ 2707341 h 3056964"/>
                          <a:gd name="connsiteX482" fmla="*/ 206188 w 2525304"/>
                          <a:gd name="connsiteY482" fmla="*/ 2667000 h 3056964"/>
                          <a:gd name="connsiteX483" fmla="*/ 201706 w 2525304"/>
                          <a:gd name="connsiteY483" fmla="*/ 2635623 h 3056964"/>
                          <a:gd name="connsiteX484" fmla="*/ 197223 w 2525304"/>
                          <a:gd name="connsiteY484" fmla="*/ 2613212 h 3056964"/>
                          <a:gd name="connsiteX485" fmla="*/ 192741 w 2525304"/>
                          <a:gd name="connsiteY485" fmla="*/ 2577353 h 3056964"/>
                          <a:gd name="connsiteX486" fmla="*/ 188259 w 2525304"/>
                          <a:gd name="connsiteY486" fmla="*/ 2537012 h 3056964"/>
                          <a:gd name="connsiteX487" fmla="*/ 179294 w 2525304"/>
                          <a:gd name="connsiteY487" fmla="*/ 2510117 h 3056964"/>
                          <a:gd name="connsiteX488" fmla="*/ 165847 w 2525304"/>
                          <a:gd name="connsiteY488" fmla="*/ 2460812 h 3056964"/>
                          <a:gd name="connsiteX489" fmla="*/ 161365 w 2525304"/>
                          <a:gd name="connsiteY489" fmla="*/ 2433917 h 3056964"/>
                          <a:gd name="connsiteX490" fmla="*/ 156882 w 2525304"/>
                          <a:gd name="connsiteY490" fmla="*/ 2245659 h 3056964"/>
                          <a:gd name="connsiteX491" fmla="*/ 152400 w 2525304"/>
                          <a:gd name="connsiteY491" fmla="*/ 2205317 h 3056964"/>
                          <a:gd name="connsiteX492" fmla="*/ 143435 w 2525304"/>
                          <a:gd name="connsiteY492" fmla="*/ 2070847 h 3056964"/>
                          <a:gd name="connsiteX493" fmla="*/ 129988 w 2525304"/>
                          <a:gd name="connsiteY493" fmla="*/ 2030506 h 3056964"/>
                          <a:gd name="connsiteX494" fmla="*/ 125506 w 2525304"/>
                          <a:gd name="connsiteY494" fmla="*/ 2017059 h 3056964"/>
                          <a:gd name="connsiteX495" fmla="*/ 138953 w 2525304"/>
                          <a:gd name="connsiteY495" fmla="*/ 1999129 h 3056964"/>
                          <a:gd name="connsiteX496" fmla="*/ 152400 w 2525304"/>
                          <a:gd name="connsiteY496" fmla="*/ 1990164 h 3056964"/>
                          <a:gd name="connsiteX497" fmla="*/ 170329 w 2525304"/>
                          <a:gd name="connsiteY497" fmla="*/ 1945341 h 3056964"/>
                          <a:gd name="connsiteX498" fmla="*/ 188259 w 2525304"/>
                          <a:gd name="connsiteY498" fmla="*/ 1909482 h 3056964"/>
                          <a:gd name="connsiteX499" fmla="*/ 206188 w 2525304"/>
                          <a:gd name="connsiteY499" fmla="*/ 1873623 h 3056964"/>
                          <a:gd name="connsiteX500" fmla="*/ 210670 w 2525304"/>
                          <a:gd name="connsiteY500" fmla="*/ 1860176 h 3056964"/>
                          <a:gd name="connsiteX501" fmla="*/ 219635 w 2525304"/>
                          <a:gd name="connsiteY501" fmla="*/ 1801906 h 3056964"/>
                          <a:gd name="connsiteX502" fmla="*/ 210670 w 2525304"/>
                          <a:gd name="connsiteY502" fmla="*/ 1645023 h 3056964"/>
                          <a:gd name="connsiteX503" fmla="*/ 192741 w 2525304"/>
                          <a:gd name="connsiteY503" fmla="*/ 1609164 h 3056964"/>
                          <a:gd name="connsiteX504" fmla="*/ 179294 w 2525304"/>
                          <a:gd name="connsiteY504" fmla="*/ 1577788 h 3056964"/>
                          <a:gd name="connsiteX505" fmla="*/ 165847 w 2525304"/>
                          <a:gd name="connsiteY505" fmla="*/ 1550894 h 3056964"/>
                          <a:gd name="connsiteX506" fmla="*/ 152400 w 2525304"/>
                          <a:gd name="connsiteY506" fmla="*/ 1519517 h 3056964"/>
                          <a:gd name="connsiteX507" fmla="*/ 143435 w 2525304"/>
                          <a:gd name="connsiteY507" fmla="*/ 1506070 h 3056964"/>
                          <a:gd name="connsiteX508" fmla="*/ 107576 w 2525304"/>
                          <a:gd name="connsiteY508" fmla="*/ 1470212 h 3056964"/>
                          <a:gd name="connsiteX509" fmla="*/ 94129 w 2525304"/>
                          <a:gd name="connsiteY509" fmla="*/ 1465729 h 3056964"/>
                          <a:gd name="connsiteX510" fmla="*/ 71718 w 2525304"/>
                          <a:gd name="connsiteY510" fmla="*/ 1456764 h 3056964"/>
                          <a:gd name="connsiteX511" fmla="*/ 58270 w 2525304"/>
                          <a:gd name="connsiteY511" fmla="*/ 1447800 h 3056964"/>
                          <a:gd name="connsiteX512" fmla="*/ 26894 w 2525304"/>
                          <a:gd name="connsiteY512" fmla="*/ 1416423 h 3056964"/>
                          <a:gd name="connsiteX513" fmla="*/ 0 w 2525304"/>
                          <a:gd name="connsiteY513" fmla="*/ 1394012 h 3056964"/>
                          <a:gd name="connsiteX0" fmla="*/ 0 w 2525304"/>
                          <a:gd name="connsiteY0" fmla="*/ 1394012 h 3056964"/>
                          <a:gd name="connsiteX1" fmla="*/ 22412 w 2525304"/>
                          <a:gd name="connsiteY1" fmla="*/ 1385047 h 3056964"/>
                          <a:gd name="connsiteX2" fmla="*/ 31376 w 2525304"/>
                          <a:gd name="connsiteY2" fmla="*/ 1367117 h 3056964"/>
                          <a:gd name="connsiteX3" fmla="*/ 44823 w 2525304"/>
                          <a:gd name="connsiteY3" fmla="*/ 1358153 h 3056964"/>
                          <a:gd name="connsiteX4" fmla="*/ 58270 w 2525304"/>
                          <a:gd name="connsiteY4" fmla="*/ 1340223 h 3056964"/>
                          <a:gd name="connsiteX5" fmla="*/ 76200 w 2525304"/>
                          <a:gd name="connsiteY5" fmla="*/ 1331259 h 3056964"/>
                          <a:gd name="connsiteX6" fmla="*/ 98612 w 2525304"/>
                          <a:gd name="connsiteY6" fmla="*/ 1322294 h 3056964"/>
                          <a:gd name="connsiteX7" fmla="*/ 125506 w 2525304"/>
                          <a:gd name="connsiteY7" fmla="*/ 1313329 h 3056964"/>
                          <a:gd name="connsiteX8" fmla="*/ 152400 w 2525304"/>
                          <a:gd name="connsiteY8" fmla="*/ 1295400 h 3056964"/>
                          <a:gd name="connsiteX9" fmla="*/ 170329 w 2525304"/>
                          <a:gd name="connsiteY9" fmla="*/ 1286435 h 3056964"/>
                          <a:gd name="connsiteX10" fmla="*/ 188259 w 2525304"/>
                          <a:gd name="connsiteY10" fmla="*/ 1268506 h 3056964"/>
                          <a:gd name="connsiteX11" fmla="*/ 228600 w 2525304"/>
                          <a:gd name="connsiteY11" fmla="*/ 1250576 h 3056964"/>
                          <a:gd name="connsiteX12" fmla="*/ 255494 w 2525304"/>
                          <a:gd name="connsiteY12" fmla="*/ 1232647 h 3056964"/>
                          <a:gd name="connsiteX13" fmla="*/ 300318 w 2525304"/>
                          <a:gd name="connsiteY13" fmla="*/ 1210235 h 3056964"/>
                          <a:gd name="connsiteX14" fmla="*/ 313765 w 2525304"/>
                          <a:gd name="connsiteY14" fmla="*/ 1201270 h 3056964"/>
                          <a:gd name="connsiteX15" fmla="*/ 340659 w 2525304"/>
                          <a:gd name="connsiteY15" fmla="*/ 1196788 h 3056964"/>
                          <a:gd name="connsiteX16" fmla="*/ 363070 w 2525304"/>
                          <a:gd name="connsiteY16" fmla="*/ 1192306 h 3056964"/>
                          <a:gd name="connsiteX17" fmla="*/ 389965 w 2525304"/>
                          <a:gd name="connsiteY17" fmla="*/ 1187823 h 3056964"/>
                          <a:gd name="connsiteX18" fmla="*/ 425823 w 2525304"/>
                          <a:gd name="connsiteY18" fmla="*/ 1183341 h 3056964"/>
                          <a:gd name="connsiteX19" fmla="*/ 470647 w 2525304"/>
                          <a:gd name="connsiteY19" fmla="*/ 1174376 h 3056964"/>
                          <a:gd name="connsiteX20" fmla="*/ 515470 w 2525304"/>
                          <a:gd name="connsiteY20" fmla="*/ 1165412 h 3056964"/>
                          <a:gd name="connsiteX21" fmla="*/ 528918 w 2525304"/>
                          <a:gd name="connsiteY21" fmla="*/ 1156447 h 3056964"/>
                          <a:gd name="connsiteX22" fmla="*/ 600635 w 2525304"/>
                          <a:gd name="connsiteY22" fmla="*/ 1143000 h 3056964"/>
                          <a:gd name="connsiteX23" fmla="*/ 690282 w 2525304"/>
                          <a:gd name="connsiteY23" fmla="*/ 1134035 h 3056964"/>
                          <a:gd name="connsiteX24" fmla="*/ 793376 w 2525304"/>
                          <a:gd name="connsiteY24" fmla="*/ 1138517 h 3056964"/>
                          <a:gd name="connsiteX25" fmla="*/ 874059 w 2525304"/>
                          <a:gd name="connsiteY25" fmla="*/ 1151964 h 3056964"/>
                          <a:gd name="connsiteX26" fmla="*/ 914400 w 2525304"/>
                          <a:gd name="connsiteY26" fmla="*/ 1156447 h 3056964"/>
                          <a:gd name="connsiteX27" fmla="*/ 1030941 w 2525304"/>
                          <a:gd name="connsiteY27" fmla="*/ 1169894 h 3056964"/>
                          <a:gd name="connsiteX28" fmla="*/ 1151965 w 2525304"/>
                          <a:gd name="connsiteY28" fmla="*/ 1178859 h 3056964"/>
                          <a:gd name="connsiteX29" fmla="*/ 1281953 w 2525304"/>
                          <a:gd name="connsiteY29" fmla="*/ 1187823 h 3056964"/>
                          <a:gd name="connsiteX30" fmla="*/ 1465729 w 2525304"/>
                          <a:gd name="connsiteY30" fmla="*/ 1183341 h 3056964"/>
                          <a:gd name="connsiteX31" fmla="*/ 1510553 w 2525304"/>
                          <a:gd name="connsiteY31" fmla="*/ 1178859 h 3056964"/>
                          <a:gd name="connsiteX32" fmla="*/ 1582270 w 2525304"/>
                          <a:gd name="connsiteY32" fmla="*/ 1147482 h 3056964"/>
                          <a:gd name="connsiteX33" fmla="*/ 1604682 w 2525304"/>
                          <a:gd name="connsiteY33" fmla="*/ 1143000 h 3056964"/>
                          <a:gd name="connsiteX34" fmla="*/ 1622612 w 2525304"/>
                          <a:gd name="connsiteY34" fmla="*/ 1134035 h 3056964"/>
                          <a:gd name="connsiteX35" fmla="*/ 1645023 w 2525304"/>
                          <a:gd name="connsiteY35" fmla="*/ 1125070 h 3056964"/>
                          <a:gd name="connsiteX36" fmla="*/ 1662953 w 2525304"/>
                          <a:gd name="connsiteY36" fmla="*/ 1111623 h 3056964"/>
                          <a:gd name="connsiteX37" fmla="*/ 1698812 w 2525304"/>
                          <a:gd name="connsiteY37" fmla="*/ 1093694 h 3056964"/>
                          <a:gd name="connsiteX38" fmla="*/ 1739153 w 2525304"/>
                          <a:gd name="connsiteY38" fmla="*/ 1066800 h 3056964"/>
                          <a:gd name="connsiteX39" fmla="*/ 1752600 w 2525304"/>
                          <a:gd name="connsiteY39" fmla="*/ 1053353 h 3056964"/>
                          <a:gd name="connsiteX40" fmla="*/ 1775012 w 2525304"/>
                          <a:gd name="connsiteY40" fmla="*/ 1039906 h 3056964"/>
                          <a:gd name="connsiteX41" fmla="*/ 1797423 w 2525304"/>
                          <a:gd name="connsiteY41" fmla="*/ 1021976 h 3056964"/>
                          <a:gd name="connsiteX42" fmla="*/ 1810870 w 2525304"/>
                          <a:gd name="connsiteY42" fmla="*/ 990600 h 3056964"/>
                          <a:gd name="connsiteX43" fmla="*/ 1815353 w 2525304"/>
                          <a:gd name="connsiteY43" fmla="*/ 977153 h 3056964"/>
                          <a:gd name="connsiteX44" fmla="*/ 1801906 w 2525304"/>
                          <a:gd name="connsiteY44" fmla="*/ 824753 h 3056964"/>
                          <a:gd name="connsiteX45" fmla="*/ 1792941 w 2525304"/>
                          <a:gd name="connsiteY45" fmla="*/ 811306 h 3056964"/>
                          <a:gd name="connsiteX46" fmla="*/ 1757082 w 2525304"/>
                          <a:gd name="connsiteY46" fmla="*/ 779929 h 3056964"/>
                          <a:gd name="connsiteX47" fmla="*/ 1730188 w 2525304"/>
                          <a:gd name="connsiteY47" fmla="*/ 753035 h 3056964"/>
                          <a:gd name="connsiteX48" fmla="*/ 1703294 w 2525304"/>
                          <a:gd name="connsiteY48" fmla="*/ 735106 h 3056964"/>
                          <a:gd name="connsiteX49" fmla="*/ 1622612 w 2525304"/>
                          <a:gd name="connsiteY49" fmla="*/ 739588 h 3056964"/>
                          <a:gd name="connsiteX50" fmla="*/ 1595718 w 2525304"/>
                          <a:gd name="connsiteY50" fmla="*/ 748553 h 3056964"/>
                          <a:gd name="connsiteX51" fmla="*/ 1573306 w 2525304"/>
                          <a:gd name="connsiteY51" fmla="*/ 753035 h 3056964"/>
                          <a:gd name="connsiteX52" fmla="*/ 1326776 w 2525304"/>
                          <a:gd name="connsiteY52" fmla="*/ 748553 h 3056964"/>
                          <a:gd name="connsiteX53" fmla="*/ 1308847 w 2525304"/>
                          <a:gd name="connsiteY53" fmla="*/ 744070 h 3056964"/>
                          <a:gd name="connsiteX54" fmla="*/ 1277470 w 2525304"/>
                          <a:gd name="connsiteY54" fmla="*/ 739588 h 3056964"/>
                          <a:gd name="connsiteX55" fmla="*/ 1259541 w 2525304"/>
                          <a:gd name="connsiteY55" fmla="*/ 735106 h 3056964"/>
                          <a:gd name="connsiteX56" fmla="*/ 1232647 w 2525304"/>
                          <a:gd name="connsiteY56" fmla="*/ 730623 h 3056964"/>
                          <a:gd name="connsiteX57" fmla="*/ 1053353 w 2525304"/>
                          <a:gd name="connsiteY57" fmla="*/ 735106 h 3056964"/>
                          <a:gd name="connsiteX58" fmla="*/ 1035423 w 2525304"/>
                          <a:gd name="connsiteY58" fmla="*/ 739588 h 3056964"/>
                          <a:gd name="connsiteX59" fmla="*/ 1008529 w 2525304"/>
                          <a:gd name="connsiteY59" fmla="*/ 744070 h 3056964"/>
                          <a:gd name="connsiteX60" fmla="*/ 995082 w 2525304"/>
                          <a:gd name="connsiteY60" fmla="*/ 748553 h 3056964"/>
                          <a:gd name="connsiteX61" fmla="*/ 945776 w 2525304"/>
                          <a:gd name="connsiteY61" fmla="*/ 717176 h 3056964"/>
                          <a:gd name="connsiteX62" fmla="*/ 941294 w 2525304"/>
                          <a:gd name="connsiteY62" fmla="*/ 703729 h 3056964"/>
                          <a:gd name="connsiteX63" fmla="*/ 932329 w 2525304"/>
                          <a:gd name="connsiteY63" fmla="*/ 605117 h 3056964"/>
                          <a:gd name="connsiteX64" fmla="*/ 914400 w 2525304"/>
                          <a:gd name="connsiteY64" fmla="*/ 587188 h 3056964"/>
                          <a:gd name="connsiteX65" fmla="*/ 918882 w 2525304"/>
                          <a:gd name="connsiteY65" fmla="*/ 555812 h 3056964"/>
                          <a:gd name="connsiteX66" fmla="*/ 941294 w 2525304"/>
                          <a:gd name="connsiteY66" fmla="*/ 551329 h 3056964"/>
                          <a:gd name="connsiteX67" fmla="*/ 959223 w 2525304"/>
                          <a:gd name="connsiteY67" fmla="*/ 537882 h 3056964"/>
                          <a:gd name="connsiteX68" fmla="*/ 990600 w 2525304"/>
                          <a:gd name="connsiteY68" fmla="*/ 533400 h 3056964"/>
                          <a:gd name="connsiteX69" fmla="*/ 1129553 w 2525304"/>
                          <a:gd name="connsiteY69" fmla="*/ 524435 h 3056964"/>
                          <a:gd name="connsiteX70" fmla="*/ 1147482 w 2525304"/>
                          <a:gd name="connsiteY70" fmla="*/ 515470 h 3056964"/>
                          <a:gd name="connsiteX71" fmla="*/ 1178859 w 2525304"/>
                          <a:gd name="connsiteY71" fmla="*/ 493059 h 3056964"/>
                          <a:gd name="connsiteX72" fmla="*/ 1192306 w 2525304"/>
                          <a:gd name="connsiteY72" fmla="*/ 479612 h 3056964"/>
                          <a:gd name="connsiteX73" fmla="*/ 1214718 w 2525304"/>
                          <a:gd name="connsiteY73" fmla="*/ 470647 h 3056964"/>
                          <a:gd name="connsiteX74" fmla="*/ 1241612 w 2525304"/>
                          <a:gd name="connsiteY74" fmla="*/ 457200 h 3056964"/>
                          <a:gd name="connsiteX75" fmla="*/ 1277470 w 2525304"/>
                          <a:gd name="connsiteY75" fmla="*/ 439270 h 3056964"/>
                          <a:gd name="connsiteX76" fmla="*/ 1295400 w 2525304"/>
                          <a:gd name="connsiteY76" fmla="*/ 416859 h 3056964"/>
                          <a:gd name="connsiteX77" fmla="*/ 1317812 w 2525304"/>
                          <a:gd name="connsiteY77" fmla="*/ 394447 h 3056964"/>
                          <a:gd name="connsiteX78" fmla="*/ 1353670 w 2525304"/>
                          <a:gd name="connsiteY78" fmla="*/ 349623 h 3056964"/>
                          <a:gd name="connsiteX79" fmla="*/ 1371600 w 2525304"/>
                          <a:gd name="connsiteY79" fmla="*/ 322729 h 3056964"/>
                          <a:gd name="connsiteX80" fmla="*/ 1380565 w 2525304"/>
                          <a:gd name="connsiteY80" fmla="*/ 282388 h 3056964"/>
                          <a:gd name="connsiteX81" fmla="*/ 1385047 w 2525304"/>
                          <a:gd name="connsiteY81" fmla="*/ 268941 h 3056964"/>
                          <a:gd name="connsiteX82" fmla="*/ 1380565 w 2525304"/>
                          <a:gd name="connsiteY82" fmla="*/ 219635 h 3056964"/>
                          <a:gd name="connsiteX83" fmla="*/ 1367118 w 2525304"/>
                          <a:gd name="connsiteY83" fmla="*/ 210670 h 3056964"/>
                          <a:gd name="connsiteX84" fmla="*/ 1349188 w 2525304"/>
                          <a:gd name="connsiteY84" fmla="*/ 206188 h 3056964"/>
                          <a:gd name="connsiteX85" fmla="*/ 1326776 w 2525304"/>
                          <a:gd name="connsiteY85" fmla="*/ 197223 h 3056964"/>
                          <a:gd name="connsiteX86" fmla="*/ 1281953 w 2525304"/>
                          <a:gd name="connsiteY86" fmla="*/ 201706 h 3056964"/>
                          <a:gd name="connsiteX87" fmla="*/ 1250576 w 2525304"/>
                          <a:gd name="connsiteY87" fmla="*/ 215153 h 3056964"/>
                          <a:gd name="connsiteX88" fmla="*/ 1210235 w 2525304"/>
                          <a:gd name="connsiteY88" fmla="*/ 228600 h 3056964"/>
                          <a:gd name="connsiteX89" fmla="*/ 1183341 w 2525304"/>
                          <a:gd name="connsiteY89" fmla="*/ 242047 h 3056964"/>
                          <a:gd name="connsiteX90" fmla="*/ 1160929 w 2525304"/>
                          <a:gd name="connsiteY90" fmla="*/ 255494 h 3056964"/>
                          <a:gd name="connsiteX91" fmla="*/ 1134035 w 2525304"/>
                          <a:gd name="connsiteY91" fmla="*/ 264459 h 3056964"/>
                          <a:gd name="connsiteX92" fmla="*/ 1111623 w 2525304"/>
                          <a:gd name="connsiteY92" fmla="*/ 273423 h 3056964"/>
                          <a:gd name="connsiteX93" fmla="*/ 1084729 w 2525304"/>
                          <a:gd name="connsiteY93" fmla="*/ 282388 h 3056964"/>
                          <a:gd name="connsiteX94" fmla="*/ 986118 w 2525304"/>
                          <a:gd name="connsiteY94" fmla="*/ 277906 h 3056964"/>
                          <a:gd name="connsiteX95" fmla="*/ 927847 w 2525304"/>
                          <a:gd name="connsiteY95" fmla="*/ 264459 h 3056964"/>
                          <a:gd name="connsiteX96" fmla="*/ 896470 w 2525304"/>
                          <a:gd name="connsiteY96" fmla="*/ 242047 h 3056964"/>
                          <a:gd name="connsiteX97" fmla="*/ 883023 w 2525304"/>
                          <a:gd name="connsiteY97" fmla="*/ 233082 h 3056964"/>
                          <a:gd name="connsiteX98" fmla="*/ 865094 w 2525304"/>
                          <a:gd name="connsiteY98" fmla="*/ 183776 h 3056964"/>
                          <a:gd name="connsiteX99" fmla="*/ 869576 w 2525304"/>
                          <a:gd name="connsiteY99" fmla="*/ 89647 h 3056964"/>
                          <a:gd name="connsiteX100" fmla="*/ 874059 w 2525304"/>
                          <a:gd name="connsiteY100" fmla="*/ 71717 h 3056964"/>
                          <a:gd name="connsiteX101" fmla="*/ 883023 w 2525304"/>
                          <a:gd name="connsiteY101" fmla="*/ 58270 h 3056964"/>
                          <a:gd name="connsiteX102" fmla="*/ 909918 w 2525304"/>
                          <a:gd name="connsiteY102" fmla="*/ 49306 h 3056964"/>
                          <a:gd name="connsiteX103" fmla="*/ 914400 w 2525304"/>
                          <a:gd name="connsiteY103" fmla="*/ 71717 h 3056964"/>
                          <a:gd name="connsiteX104" fmla="*/ 909918 w 2525304"/>
                          <a:gd name="connsiteY104" fmla="*/ 94129 h 3056964"/>
                          <a:gd name="connsiteX105" fmla="*/ 900953 w 2525304"/>
                          <a:gd name="connsiteY105" fmla="*/ 152400 h 3056964"/>
                          <a:gd name="connsiteX106" fmla="*/ 905435 w 2525304"/>
                          <a:gd name="connsiteY106" fmla="*/ 201706 h 3056964"/>
                          <a:gd name="connsiteX107" fmla="*/ 932329 w 2525304"/>
                          <a:gd name="connsiteY107" fmla="*/ 237564 h 3056964"/>
                          <a:gd name="connsiteX108" fmla="*/ 954741 w 2525304"/>
                          <a:gd name="connsiteY108" fmla="*/ 246529 h 3056964"/>
                          <a:gd name="connsiteX109" fmla="*/ 972670 w 2525304"/>
                          <a:gd name="connsiteY109" fmla="*/ 255494 h 3056964"/>
                          <a:gd name="connsiteX110" fmla="*/ 1066800 w 2525304"/>
                          <a:gd name="connsiteY110" fmla="*/ 251012 h 3056964"/>
                          <a:gd name="connsiteX111" fmla="*/ 1111623 w 2525304"/>
                          <a:gd name="connsiteY111" fmla="*/ 237564 h 3056964"/>
                          <a:gd name="connsiteX112" fmla="*/ 1129553 w 2525304"/>
                          <a:gd name="connsiteY112" fmla="*/ 224117 h 3056964"/>
                          <a:gd name="connsiteX113" fmla="*/ 1156447 w 2525304"/>
                          <a:gd name="connsiteY113" fmla="*/ 197223 h 3056964"/>
                          <a:gd name="connsiteX114" fmla="*/ 1160929 w 2525304"/>
                          <a:gd name="connsiteY114" fmla="*/ 179294 h 3056964"/>
                          <a:gd name="connsiteX115" fmla="*/ 1178859 w 2525304"/>
                          <a:gd name="connsiteY115" fmla="*/ 17929 h 3056964"/>
                          <a:gd name="connsiteX116" fmla="*/ 1210235 w 2525304"/>
                          <a:gd name="connsiteY116" fmla="*/ 22412 h 3056964"/>
                          <a:gd name="connsiteX117" fmla="*/ 1214718 w 2525304"/>
                          <a:gd name="connsiteY117" fmla="*/ 53788 h 3056964"/>
                          <a:gd name="connsiteX118" fmla="*/ 1201270 w 2525304"/>
                          <a:gd name="connsiteY118" fmla="*/ 98612 h 3056964"/>
                          <a:gd name="connsiteX119" fmla="*/ 1210235 w 2525304"/>
                          <a:gd name="connsiteY119" fmla="*/ 147917 h 3056964"/>
                          <a:gd name="connsiteX120" fmla="*/ 1214718 w 2525304"/>
                          <a:gd name="connsiteY120" fmla="*/ 161364 h 3056964"/>
                          <a:gd name="connsiteX121" fmla="*/ 1228165 w 2525304"/>
                          <a:gd name="connsiteY121" fmla="*/ 170329 h 3056964"/>
                          <a:gd name="connsiteX122" fmla="*/ 1250576 w 2525304"/>
                          <a:gd name="connsiteY122" fmla="*/ 188259 h 3056964"/>
                          <a:gd name="connsiteX123" fmla="*/ 1317812 w 2525304"/>
                          <a:gd name="connsiteY123" fmla="*/ 183776 h 3056964"/>
                          <a:gd name="connsiteX124" fmla="*/ 1353670 w 2525304"/>
                          <a:gd name="connsiteY124" fmla="*/ 174812 h 3056964"/>
                          <a:gd name="connsiteX125" fmla="*/ 1506070 w 2525304"/>
                          <a:gd name="connsiteY125" fmla="*/ 143435 h 3056964"/>
                          <a:gd name="connsiteX126" fmla="*/ 1550894 w 2525304"/>
                          <a:gd name="connsiteY126" fmla="*/ 116541 h 3056964"/>
                          <a:gd name="connsiteX127" fmla="*/ 1564341 w 2525304"/>
                          <a:gd name="connsiteY127" fmla="*/ 103094 h 3056964"/>
                          <a:gd name="connsiteX128" fmla="*/ 1586753 w 2525304"/>
                          <a:gd name="connsiteY128" fmla="*/ 85164 h 3056964"/>
                          <a:gd name="connsiteX129" fmla="*/ 1595718 w 2525304"/>
                          <a:gd name="connsiteY129" fmla="*/ 67235 h 3056964"/>
                          <a:gd name="connsiteX130" fmla="*/ 1600200 w 2525304"/>
                          <a:gd name="connsiteY130" fmla="*/ 49306 h 3056964"/>
                          <a:gd name="connsiteX131" fmla="*/ 1609165 w 2525304"/>
                          <a:gd name="connsiteY131" fmla="*/ 0 h 3056964"/>
                          <a:gd name="connsiteX132" fmla="*/ 1622612 w 2525304"/>
                          <a:gd name="connsiteY132" fmla="*/ 8964 h 3056964"/>
                          <a:gd name="connsiteX133" fmla="*/ 1613647 w 2525304"/>
                          <a:gd name="connsiteY133" fmla="*/ 85164 h 3056964"/>
                          <a:gd name="connsiteX134" fmla="*/ 1627094 w 2525304"/>
                          <a:gd name="connsiteY134" fmla="*/ 103094 h 3056964"/>
                          <a:gd name="connsiteX135" fmla="*/ 1658470 w 2525304"/>
                          <a:gd name="connsiteY135" fmla="*/ 98612 h 3056964"/>
                          <a:gd name="connsiteX136" fmla="*/ 1685365 w 2525304"/>
                          <a:gd name="connsiteY136" fmla="*/ 76200 h 3056964"/>
                          <a:gd name="connsiteX137" fmla="*/ 1694329 w 2525304"/>
                          <a:gd name="connsiteY137" fmla="*/ 62753 h 3056964"/>
                          <a:gd name="connsiteX138" fmla="*/ 1734670 w 2525304"/>
                          <a:gd name="connsiteY138" fmla="*/ 40341 h 3056964"/>
                          <a:gd name="connsiteX139" fmla="*/ 1743635 w 2525304"/>
                          <a:gd name="connsiteY139" fmla="*/ 26894 h 3056964"/>
                          <a:gd name="connsiteX140" fmla="*/ 1757082 w 2525304"/>
                          <a:gd name="connsiteY140" fmla="*/ 22412 h 3056964"/>
                          <a:gd name="connsiteX141" fmla="*/ 1792941 w 2525304"/>
                          <a:gd name="connsiteY141" fmla="*/ 4482 h 3056964"/>
                          <a:gd name="connsiteX142" fmla="*/ 1797423 w 2525304"/>
                          <a:gd name="connsiteY142" fmla="*/ 22412 h 3056964"/>
                          <a:gd name="connsiteX143" fmla="*/ 1792941 w 2525304"/>
                          <a:gd name="connsiteY143" fmla="*/ 40341 h 3056964"/>
                          <a:gd name="connsiteX144" fmla="*/ 1788459 w 2525304"/>
                          <a:gd name="connsiteY144" fmla="*/ 53788 h 3056964"/>
                          <a:gd name="connsiteX145" fmla="*/ 1761565 w 2525304"/>
                          <a:gd name="connsiteY145" fmla="*/ 76200 h 3056964"/>
                          <a:gd name="connsiteX146" fmla="*/ 1783976 w 2525304"/>
                          <a:gd name="connsiteY146" fmla="*/ 85164 h 3056964"/>
                          <a:gd name="connsiteX147" fmla="*/ 1878106 w 2525304"/>
                          <a:gd name="connsiteY147" fmla="*/ 76200 h 3056964"/>
                          <a:gd name="connsiteX148" fmla="*/ 1891553 w 2525304"/>
                          <a:gd name="connsiteY148" fmla="*/ 67235 h 3056964"/>
                          <a:gd name="connsiteX149" fmla="*/ 1918447 w 2525304"/>
                          <a:gd name="connsiteY149" fmla="*/ 58270 h 3056964"/>
                          <a:gd name="connsiteX150" fmla="*/ 1940859 w 2525304"/>
                          <a:gd name="connsiteY150" fmla="*/ 44823 h 3056964"/>
                          <a:gd name="connsiteX151" fmla="*/ 1954306 w 2525304"/>
                          <a:gd name="connsiteY151" fmla="*/ 40341 h 3056964"/>
                          <a:gd name="connsiteX152" fmla="*/ 2003612 w 2525304"/>
                          <a:gd name="connsiteY152" fmla="*/ 13447 h 3056964"/>
                          <a:gd name="connsiteX153" fmla="*/ 2008094 w 2525304"/>
                          <a:gd name="connsiteY153" fmla="*/ 31376 h 3056964"/>
                          <a:gd name="connsiteX154" fmla="*/ 1999129 w 2525304"/>
                          <a:gd name="connsiteY154" fmla="*/ 44823 h 3056964"/>
                          <a:gd name="connsiteX155" fmla="*/ 1994647 w 2525304"/>
                          <a:gd name="connsiteY155" fmla="*/ 58270 h 3056964"/>
                          <a:gd name="connsiteX156" fmla="*/ 2039470 w 2525304"/>
                          <a:gd name="connsiteY156" fmla="*/ 76200 h 3056964"/>
                          <a:gd name="connsiteX157" fmla="*/ 2115670 w 2525304"/>
                          <a:gd name="connsiteY157" fmla="*/ 76200 h 3056964"/>
                          <a:gd name="connsiteX158" fmla="*/ 2160494 w 2525304"/>
                          <a:gd name="connsiteY158" fmla="*/ 62753 h 3056964"/>
                          <a:gd name="connsiteX159" fmla="*/ 2191870 w 2525304"/>
                          <a:gd name="connsiteY159" fmla="*/ 49306 h 3056964"/>
                          <a:gd name="connsiteX160" fmla="*/ 2205318 w 2525304"/>
                          <a:gd name="connsiteY160" fmla="*/ 44823 h 3056964"/>
                          <a:gd name="connsiteX161" fmla="*/ 2232212 w 2525304"/>
                          <a:gd name="connsiteY161" fmla="*/ 26894 h 3056964"/>
                          <a:gd name="connsiteX162" fmla="*/ 2263588 w 2525304"/>
                          <a:gd name="connsiteY162" fmla="*/ 8964 h 3056964"/>
                          <a:gd name="connsiteX163" fmla="*/ 2254623 w 2525304"/>
                          <a:gd name="connsiteY163" fmla="*/ 62753 h 3056964"/>
                          <a:gd name="connsiteX164" fmla="*/ 2245659 w 2525304"/>
                          <a:gd name="connsiteY164" fmla="*/ 76200 h 3056964"/>
                          <a:gd name="connsiteX165" fmla="*/ 2254623 w 2525304"/>
                          <a:gd name="connsiteY165" fmla="*/ 89647 h 3056964"/>
                          <a:gd name="connsiteX166" fmla="*/ 2353235 w 2525304"/>
                          <a:gd name="connsiteY166" fmla="*/ 85164 h 3056964"/>
                          <a:gd name="connsiteX167" fmla="*/ 2366682 w 2525304"/>
                          <a:gd name="connsiteY167" fmla="*/ 80682 h 3056964"/>
                          <a:gd name="connsiteX168" fmla="*/ 2389094 w 2525304"/>
                          <a:gd name="connsiteY168" fmla="*/ 76200 h 3056964"/>
                          <a:gd name="connsiteX169" fmla="*/ 2424953 w 2525304"/>
                          <a:gd name="connsiteY169" fmla="*/ 53788 h 3056964"/>
                          <a:gd name="connsiteX170" fmla="*/ 2451847 w 2525304"/>
                          <a:gd name="connsiteY170" fmla="*/ 44823 h 3056964"/>
                          <a:gd name="connsiteX171" fmla="*/ 2510118 w 2525304"/>
                          <a:gd name="connsiteY171" fmla="*/ 22412 h 3056964"/>
                          <a:gd name="connsiteX172" fmla="*/ 2505635 w 2525304"/>
                          <a:gd name="connsiteY172" fmla="*/ 58270 h 3056964"/>
                          <a:gd name="connsiteX173" fmla="*/ 2483223 w 2525304"/>
                          <a:gd name="connsiteY173" fmla="*/ 71717 h 3056964"/>
                          <a:gd name="connsiteX174" fmla="*/ 2465294 w 2525304"/>
                          <a:gd name="connsiteY174" fmla="*/ 85164 h 3056964"/>
                          <a:gd name="connsiteX175" fmla="*/ 2442882 w 2525304"/>
                          <a:gd name="connsiteY175" fmla="*/ 89647 h 3056964"/>
                          <a:gd name="connsiteX176" fmla="*/ 2398059 w 2525304"/>
                          <a:gd name="connsiteY176" fmla="*/ 103094 h 3056964"/>
                          <a:gd name="connsiteX177" fmla="*/ 2375647 w 2525304"/>
                          <a:gd name="connsiteY177" fmla="*/ 112059 h 3056964"/>
                          <a:gd name="connsiteX178" fmla="*/ 2357718 w 2525304"/>
                          <a:gd name="connsiteY178" fmla="*/ 116541 h 3056964"/>
                          <a:gd name="connsiteX179" fmla="*/ 2344270 w 2525304"/>
                          <a:gd name="connsiteY179" fmla="*/ 147917 h 3056964"/>
                          <a:gd name="connsiteX180" fmla="*/ 2353235 w 2525304"/>
                          <a:gd name="connsiteY180" fmla="*/ 188259 h 3056964"/>
                          <a:gd name="connsiteX181" fmla="*/ 2362200 w 2525304"/>
                          <a:gd name="connsiteY181" fmla="*/ 201706 h 3056964"/>
                          <a:gd name="connsiteX182" fmla="*/ 2344270 w 2525304"/>
                          <a:gd name="connsiteY182" fmla="*/ 273423 h 3056964"/>
                          <a:gd name="connsiteX183" fmla="*/ 2321859 w 2525304"/>
                          <a:gd name="connsiteY183" fmla="*/ 300317 h 3056964"/>
                          <a:gd name="connsiteX184" fmla="*/ 2308412 w 2525304"/>
                          <a:gd name="connsiteY184" fmla="*/ 322729 h 3056964"/>
                          <a:gd name="connsiteX185" fmla="*/ 2281518 w 2525304"/>
                          <a:gd name="connsiteY185" fmla="*/ 327212 h 3056964"/>
                          <a:gd name="connsiteX186" fmla="*/ 2259106 w 2525304"/>
                          <a:gd name="connsiteY186" fmla="*/ 322729 h 3056964"/>
                          <a:gd name="connsiteX187" fmla="*/ 2277035 w 2525304"/>
                          <a:gd name="connsiteY187" fmla="*/ 264459 h 3056964"/>
                          <a:gd name="connsiteX188" fmla="*/ 2290482 w 2525304"/>
                          <a:gd name="connsiteY188" fmla="*/ 228600 h 3056964"/>
                          <a:gd name="connsiteX189" fmla="*/ 2286000 w 2525304"/>
                          <a:gd name="connsiteY189" fmla="*/ 192741 h 3056964"/>
                          <a:gd name="connsiteX190" fmla="*/ 2245659 w 2525304"/>
                          <a:gd name="connsiteY190" fmla="*/ 134470 h 3056964"/>
                          <a:gd name="connsiteX191" fmla="*/ 2200835 w 2525304"/>
                          <a:gd name="connsiteY191" fmla="*/ 116541 h 3056964"/>
                          <a:gd name="connsiteX192" fmla="*/ 2169459 w 2525304"/>
                          <a:gd name="connsiteY192" fmla="*/ 112059 h 3056964"/>
                          <a:gd name="connsiteX193" fmla="*/ 2102223 w 2525304"/>
                          <a:gd name="connsiteY193" fmla="*/ 116541 h 3056964"/>
                          <a:gd name="connsiteX194" fmla="*/ 2084294 w 2525304"/>
                          <a:gd name="connsiteY194" fmla="*/ 125506 h 3056964"/>
                          <a:gd name="connsiteX195" fmla="*/ 2070847 w 2525304"/>
                          <a:gd name="connsiteY195" fmla="*/ 129988 h 3056964"/>
                          <a:gd name="connsiteX196" fmla="*/ 2061882 w 2525304"/>
                          <a:gd name="connsiteY196" fmla="*/ 147917 h 3056964"/>
                          <a:gd name="connsiteX197" fmla="*/ 2034988 w 2525304"/>
                          <a:gd name="connsiteY197" fmla="*/ 161364 h 3056964"/>
                          <a:gd name="connsiteX198" fmla="*/ 1783976 w 2525304"/>
                          <a:gd name="connsiteY198" fmla="*/ 165847 h 3056964"/>
                          <a:gd name="connsiteX199" fmla="*/ 1766047 w 2525304"/>
                          <a:gd name="connsiteY199" fmla="*/ 174812 h 3056964"/>
                          <a:gd name="connsiteX200" fmla="*/ 1703294 w 2525304"/>
                          <a:gd name="connsiteY200" fmla="*/ 192741 h 3056964"/>
                          <a:gd name="connsiteX201" fmla="*/ 1689847 w 2525304"/>
                          <a:gd name="connsiteY201" fmla="*/ 197223 h 3056964"/>
                          <a:gd name="connsiteX202" fmla="*/ 1676400 w 2525304"/>
                          <a:gd name="connsiteY202" fmla="*/ 206188 h 3056964"/>
                          <a:gd name="connsiteX203" fmla="*/ 1649506 w 2525304"/>
                          <a:gd name="connsiteY203" fmla="*/ 215153 h 3056964"/>
                          <a:gd name="connsiteX204" fmla="*/ 1636059 w 2525304"/>
                          <a:gd name="connsiteY204" fmla="*/ 224117 h 3056964"/>
                          <a:gd name="connsiteX205" fmla="*/ 1622612 w 2525304"/>
                          <a:gd name="connsiteY205" fmla="*/ 237564 h 3056964"/>
                          <a:gd name="connsiteX206" fmla="*/ 1609165 w 2525304"/>
                          <a:gd name="connsiteY206" fmla="*/ 242047 h 3056964"/>
                          <a:gd name="connsiteX207" fmla="*/ 1577788 w 2525304"/>
                          <a:gd name="connsiteY207" fmla="*/ 273423 h 3056964"/>
                          <a:gd name="connsiteX208" fmla="*/ 1568823 w 2525304"/>
                          <a:gd name="connsiteY208" fmla="*/ 286870 h 3056964"/>
                          <a:gd name="connsiteX209" fmla="*/ 1555376 w 2525304"/>
                          <a:gd name="connsiteY209" fmla="*/ 300317 h 3056964"/>
                          <a:gd name="connsiteX210" fmla="*/ 1524000 w 2525304"/>
                          <a:gd name="connsiteY210" fmla="*/ 340659 h 3056964"/>
                          <a:gd name="connsiteX211" fmla="*/ 1519518 w 2525304"/>
                          <a:gd name="connsiteY211" fmla="*/ 354106 h 3056964"/>
                          <a:gd name="connsiteX212" fmla="*/ 1528482 w 2525304"/>
                          <a:gd name="connsiteY212" fmla="*/ 394447 h 3056964"/>
                          <a:gd name="connsiteX213" fmla="*/ 1537447 w 2525304"/>
                          <a:gd name="connsiteY213" fmla="*/ 407894 h 3056964"/>
                          <a:gd name="connsiteX214" fmla="*/ 1555376 w 2525304"/>
                          <a:gd name="connsiteY214" fmla="*/ 430306 h 3056964"/>
                          <a:gd name="connsiteX215" fmla="*/ 1600200 w 2525304"/>
                          <a:gd name="connsiteY215" fmla="*/ 398929 h 3056964"/>
                          <a:gd name="connsiteX216" fmla="*/ 1631576 w 2525304"/>
                          <a:gd name="connsiteY216" fmla="*/ 376517 h 3056964"/>
                          <a:gd name="connsiteX217" fmla="*/ 1645023 w 2525304"/>
                          <a:gd name="connsiteY217" fmla="*/ 363070 h 3056964"/>
                          <a:gd name="connsiteX218" fmla="*/ 1685365 w 2525304"/>
                          <a:gd name="connsiteY218" fmla="*/ 331694 h 3056964"/>
                          <a:gd name="connsiteX219" fmla="*/ 1716741 w 2525304"/>
                          <a:gd name="connsiteY219" fmla="*/ 300317 h 3056964"/>
                          <a:gd name="connsiteX220" fmla="*/ 1748118 w 2525304"/>
                          <a:gd name="connsiteY220" fmla="*/ 282388 h 3056964"/>
                          <a:gd name="connsiteX221" fmla="*/ 1761565 w 2525304"/>
                          <a:gd name="connsiteY221" fmla="*/ 277906 h 3056964"/>
                          <a:gd name="connsiteX222" fmla="*/ 1779494 w 2525304"/>
                          <a:gd name="connsiteY222" fmla="*/ 268941 h 3056964"/>
                          <a:gd name="connsiteX223" fmla="*/ 1815353 w 2525304"/>
                          <a:gd name="connsiteY223" fmla="*/ 259976 h 3056964"/>
                          <a:gd name="connsiteX224" fmla="*/ 2030506 w 2525304"/>
                          <a:gd name="connsiteY224" fmla="*/ 264459 h 3056964"/>
                          <a:gd name="connsiteX225" fmla="*/ 2017059 w 2525304"/>
                          <a:gd name="connsiteY225" fmla="*/ 286870 h 3056964"/>
                          <a:gd name="connsiteX226" fmla="*/ 1981200 w 2525304"/>
                          <a:gd name="connsiteY226" fmla="*/ 322729 h 3056964"/>
                          <a:gd name="connsiteX227" fmla="*/ 1967753 w 2525304"/>
                          <a:gd name="connsiteY227" fmla="*/ 336176 h 3056964"/>
                          <a:gd name="connsiteX228" fmla="*/ 1936376 w 2525304"/>
                          <a:gd name="connsiteY228" fmla="*/ 376517 h 3056964"/>
                          <a:gd name="connsiteX229" fmla="*/ 1905000 w 2525304"/>
                          <a:gd name="connsiteY229" fmla="*/ 403412 h 3056964"/>
                          <a:gd name="connsiteX230" fmla="*/ 1860176 w 2525304"/>
                          <a:gd name="connsiteY230" fmla="*/ 421341 h 3056964"/>
                          <a:gd name="connsiteX231" fmla="*/ 1788459 w 2525304"/>
                          <a:gd name="connsiteY231" fmla="*/ 430306 h 3056964"/>
                          <a:gd name="connsiteX232" fmla="*/ 1846729 w 2525304"/>
                          <a:gd name="connsiteY232" fmla="*/ 488576 h 3056964"/>
                          <a:gd name="connsiteX233" fmla="*/ 1913965 w 2525304"/>
                          <a:gd name="connsiteY233" fmla="*/ 515470 h 3056964"/>
                          <a:gd name="connsiteX234" fmla="*/ 1922929 w 2525304"/>
                          <a:gd name="connsiteY234" fmla="*/ 528917 h 3056964"/>
                          <a:gd name="connsiteX235" fmla="*/ 1967753 w 2525304"/>
                          <a:gd name="connsiteY235" fmla="*/ 569259 h 3056964"/>
                          <a:gd name="connsiteX236" fmla="*/ 1981200 w 2525304"/>
                          <a:gd name="connsiteY236" fmla="*/ 582706 h 3056964"/>
                          <a:gd name="connsiteX237" fmla="*/ 1994647 w 2525304"/>
                          <a:gd name="connsiteY237" fmla="*/ 591670 h 3056964"/>
                          <a:gd name="connsiteX238" fmla="*/ 2021541 w 2525304"/>
                          <a:gd name="connsiteY238" fmla="*/ 614082 h 3056964"/>
                          <a:gd name="connsiteX239" fmla="*/ 2030506 w 2525304"/>
                          <a:gd name="connsiteY239" fmla="*/ 627529 h 3056964"/>
                          <a:gd name="connsiteX240" fmla="*/ 2057400 w 2525304"/>
                          <a:gd name="connsiteY240" fmla="*/ 654423 h 3056964"/>
                          <a:gd name="connsiteX241" fmla="*/ 2088776 w 2525304"/>
                          <a:gd name="connsiteY241" fmla="*/ 699247 h 3056964"/>
                          <a:gd name="connsiteX242" fmla="*/ 2115670 w 2525304"/>
                          <a:gd name="connsiteY242" fmla="*/ 744070 h 3056964"/>
                          <a:gd name="connsiteX243" fmla="*/ 2120153 w 2525304"/>
                          <a:gd name="connsiteY243" fmla="*/ 775447 h 3056964"/>
                          <a:gd name="connsiteX244" fmla="*/ 2138082 w 2525304"/>
                          <a:gd name="connsiteY244" fmla="*/ 829235 h 3056964"/>
                          <a:gd name="connsiteX245" fmla="*/ 2147047 w 2525304"/>
                          <a:gd name="connsiteY245" fmla="*/ 883023 h 3056964"/>
                          <a:gd name="connsiteX246" fmla="*/ 2151529 w 2525304"/>
                          <a:gd name="connsiteY246" fmla="*/ 896470 h 3056964"/>
                          <a:gd name="connsiteX247" fmla="*/ 2156012 w 2525304"/>
                          <a:gd name="connsiteY247" fmla="*/ 914400 h 3056964"/>
                          <a:gd name="connsiteX248" fmla="*/ 2173941 w 2525304"/>
                          <a:gd name="connsiteY248" fmla="*/ 981635 h 3056964"/>
                          <a:gd name="connsiteX249" fmla="*/ 2182906 w 2525304"/>
                          <a:gd name="connsiteY249" fmla="*/ 999564 h 3056964"/>
                          <a:gd name="connsiteX250" fmla="*/ 2187388 w 2525304"/>
                          <a:gd name="connsiteY250" fmla="*/ 1017494 h 3056964"/>
                          <a:gd name="connsiteX251" fmla="*/ 2214282 w 2525304"/>
                          <a:gd name="connsiteY251" fmla="*/ 1071282 h 3056964"/>
                          <a:gd name="connsiteX252" fmla="*/ 2218765 w 2525304"/>
                          <a:gd name="connsiteY252" fmla="*/ 1089212 h 3056964"/>
                          <a:gd name="connsiteX253" fmla="*/ 2223247 w 2525304"/>
                          <a:gd name="connsiteY253" fmla="*/ 1116106 h 3056964"/>
                          <a:gd name="connsiteX254" fmla="*/ 2236694 w 2525304"/>
                          <a:gd name="connsiteY254" fmla="*/ 1143000 h 3056964"/>
                          <a:gd name="connsiteX255" fmla="*/ 2241176 w 2525304"/>
                          <a:gd name="connsiteY255" fmla="*/ 1264023 h 3056964"/>
                          <a:gd name="connsiteX256" fmla="*/ 2245659 w 2525304"/>
                          <a:gd name="connsiteY256" fmla="*/ 1281953 h 3056964"/>
                          <a:gd name="connsiteX257" fmla="*/ 2236694 w 2525304"/>
                          <a:gd name="connsiteY257" fmla="*/ 1380564 h 3056964"/>
                          <a:gd name="connsiteX258" fmla="*/ 2227729 w 2525304"/>
                          <a:gd name="connsiteY258" fmla="*/ 1402976 h 3056964"/>
                          <a:gd name="connsiteX259" fmla="*/ 2223247 w 2525304"/>
                          <a:gd name="connsiteY259" fmla="*/ 1416423 h 3056964"/>
                          <a:gd name="connsiteX260" fmla="*/ 2200835 w 2525304"/>
                          <a:gd name="connsiteY260" fmla="*/ 1474694 h 3056964"/>
                          <a:gd name="connsiteX261" fmla="*/ 2191870 w 2525304"/>
                          <a:gd name="connsiteY261" fmla="*/ 1497106 h 3056964"/>
                          <a:gd name="connsiteX262" fmla="*/ 2187388 w 2525304"/>
                          <a:gd name="connsiteY262" fmla="*/ 1510553 h 3056964"/>
                          <a:gd name="connsiteX263" fmla="*/ 2169459 w 2525304"/>
                          <a:gd name="connsiteY263" fmla="*/ 1555376 h 3056964"/>
                          <a:gd name="connsiteX264" fmla="*/ 2164976 w 2525304"/>
                          <a:gd name="connsiteY264" fmla="*/ 1568823 h 3056964"/>
                          <a:gd name="connsiteX265" fmla="*/ 2156012 w 2525304"/>
                          <a:gd name="connsiteY265" fmla="*/ 1613647 h 3056964"/>
                          <a:gd name="connsiteX266" fmla="*/ 2173941 w 2525304"/>
                          <a:gd name="connsiteY266" fmla="*/ 1631576 h 3056964"/>
                          <a:gd name="connsiteX267" fmla="*/ 2196353 w 2525304"/>
                          <a:gd name="connsiteY267" fmla="*/ 1645023 h 3056964"/>
                          <a:gd name="connsiteX268" fmla="*/ 2241176 w 2525304"/>
                          <a:gd name="connsiteY268" fmla="*/ 1698812 h 3056964"/>
                          <a:gd name="connsiteX269" fmla="*/ 2263588 w 2525304"/>
                          <a:gd name="connsiteY269" fmla="*/ 1743635 h 3056964"/>
                          <a:gd name="connsiteX270" fmla="*/ 2286000 w 2525304"/>
                          <a:gd name="connsiteY270" fmla="*/ 1770529 h 3056964"/>
                          <a:gd name="connsiteX271" fmla="*/ 2299447 w 2525304"/>
                          <a:gd name="connsiteY271" fmla="*/ 1810870 h 3056964"/>
                          <a:gd name="connsiteX272" fmla="*/ 2321859 w 2525304"/>
                          <a:gd name="connsiteY272" fmla="*/ 1837764 h 3056964"/>
                          <a:gd name="connsiteX273" fmla="*/ 2344270 w 2525304"/>
                          <a:gd name="connsiteY273" fmla="*/ 1891553 h 3056964"/>
                          <a:gd name="connsiteX274" fmla="*/ 2348753 w 2525304"/>
                          <a:gd name="connsiteY274" fmla="*/ 1909482 h 3056964"/>
                          <a:gd name="connsiteX275" fmla="*/ 2366682 w 2525304"/>
                          <a:gd name="connsiteY275" fmla="*/ 1949823 h 3056964"/>
                          <a:gd name="connsiteX276" fmla="*/ 2375647 w 2525304"/>
                          <a:gd name="connsiteY276" fmla="*/ 1972235 h 3056964"/>
                          <a:gd name="connsiteX277" fmla="*/ 2380129 w 2525304"/>
                          <a:gd name="connsiteY277" fmla="*/ 1994647 h 3056964"/>
                          <a:gd name="connsiteX278" fmla="*/ 2389094 w 2525304"/>
                          <a:gd name="connsiteY278" fmla="*/ 2021541 h 3056964"/>
                          <a:gd name="connsiteX279" fmla="*/ 2393576 w 2525304"/>
                          <a:gd name="connsiteY279" fmla="*/ 2066364 h 3056964"/>
                          <a:gd name="connsiteX280" fmla="*/ 2398059 w 2525304"/>
                          <a:gd name="connsiteY280" fmla="*/ 2079812 h 3056964"/>
                          <a:gd name="connsiteX281" fmla="*/ 2402541 w 2525304"/>
                          <a:gd name="connsiteY281" fmla="*/ 2133600 h 3056964"/>
                          <a:gd name="connsiteX282" fmla="*/ 2407023 w 2525304"/>
                          <a:gd name="connsiteY282" fmla="*/ 2250141 h 3056964"/>
                          <a:gd name="connsiteX283" fmla="*/ 2389094 w 2525304"/>
                          <a:gd name="connsiteY283" fmla="*/ 2523564 h 3056964"/>
                          <a:gd name="connsiteX284" fmla="*/ 2380129 w 2525304"/>
                          <a:gd name="connsiteY284" fmla="*/ 2545976 h 3056964"/>
                          <a:gd name="connsiteX285" fmla="*/ 2357718 w 2525304"/>
                          <a:gd name="connsiteY285" fmla="*/ 2599764 h 3056964"/>
                          <a:gd name="connsiteX286" fmla="*/ 2348753 w 2525304"/>
                          <a:gd name="connsiteY286" fmla="*/ 2622176 h 3056964"/>
                          <a:gd name="connsiteX287" fmla="*/ 2339788 w 2525304"/>
                          <a:gd name="connsiteY287" fmla="*/ 2658035 h 3056964"/>
                          <a:gd name="connsiteX288" fmla="*/ 2326341 w 2525304"/>
                          <a:gd name="connsiteY288" fmla="*/ 2680447 h 3056964"/>
                          <a:gd name="connsiteX289" fmla="*/ 2317376 w 2525304"/>
                          <a:gd name="connsiteY289" fmla="*/ 2711823 h 3056964"/>
                          <a:gd name="connsiteX290" fmla="*/ 2303929 w 2525304"/>
                          <a:gd name="connsiteY290" fmla="*/ 2734235 h 3056964"/>
                          <a:gd name="connsiteX291" fmla="*/ 2290482 w 2525304"/>
                          <a:gd name="connsiteY291" fmla="*/ 2765612 h 3056964"/>
                          <a:gd name="connsiteX292" fmla="*/ 2272553 w 2525304"/>
                          <a:gd name="connsiteY292" fmla="*/ 2770094 h 3056964"/>
                          <a:gd name="connsiteX293" fmla="*/ 2259106 w 2525304"/>
                          <a:gd name="connsiteY293" fmla="*/ 2774576 h 3056964"/>
                          <a:gd name="connsiteX294" fmla="*/ 2241176 w 2525304"/>
                          <a:gd name="connsiteY294" fmla="*/ 2779059 h 3056964"/>
                          <a:gd name="connsiteX295" fmla="*/ 2209800 w 2525304"/>
                          <a:gd name="connsiteY295" fmla="*/ 2788023 h 3056964"/>
                          <a:gd name="connsiteX296" fmla="*/ 2205318 w 2525304"/>
                          <a:gd name="connsiteY296" fmla="*/ 2725270 h 3056964"/>
                          <a:gd name="connsiteX297" fmla="*/ 2218765 w 2525304"/>
                          <a:gd name="connsiteY297" fmla="*/ 2707341 h 3056964"/>
                          <a:gd name="connsiteX298" fmla="*/ 2245659 w 2525304"/>
                          <a:gd name="connsiteY298" fmla="*/ 2658035 h 3056964"/>
                          <a:gd name="connsiteX299" fmla="*/ 2268070 w 2525304"/>
                          <a:gd name="connsiteY299" fmla="*/ 2631141 h 3056964"/>
                          <a:gd name="connsiteX300" fmla="*/ 2268070 w 2525304"/>
                          <a:gd name="connsiteY300" fmla="*/ 2254623 h 3056964"/>
                          <a:gd name="connsiteX301" fmla="*/ 2259106 w 2525304"/>
                          <a:gd name="connsiteY301" fmla="*/ 2218764 h 3056964"/>
                          <a:gd name="connsiteX302" fmla="*/ 2250141 w 2525304"/>
                          <a:gd name="connsiteY302" fmla="*/ 2178423 h 3056964"/>
                          <a:gd name="connsiteX303" fmla="*/ 2245659 w 2525304"/>
                          <a:gd name="connsiteY303" fmla="*/ 2160494 h 3056964"/>
                          <a:gd name="connsiteX304" fmla="*/ 2245659 w 2525304"/>
                          <a:gd name="connsiteY304" fmla="*/ 2075330 h 3056964"/>
                          <a:gd name="connsiteX305" fmla="*/ 2173941 w 2525304"/>
                          <a:gd name="connsiteY305" fmla="*/ 1927411 h 3056964"/>
                          <a:gd name="connsiteX306" fmla="*/ 2070846 w 2525304"/>
                          <a:gd name="connsiteY306" fmla="*/ 1743636 h 3056964"/>
                          <a:gd name="connsiteX307" fmla="*/ 2057400 w 2525304"/>
                          <a:gd name="connsiteY307" fmla="*/ 1837764 h 3056964"/>
                          <a:gd name="connsiteX308" fmla="*/ 2048435 w 2525304"/>
                          <a:gd name="connsiteY308" fmla="*/ 1792941 h 3056964"/>
                          <a:gd name="connsiteX309" fmla="*/ 2034988 w 2525304"/>
                          <a:gd name="connsiteY309" fmla="*/ 1689847 h 3056964"/>
                          <a:gd name="connsiteX310" fmla="*/ 2026023 w 2525304"/>
                          <a:gd name="connsiteY310" fmla="*/ 1712259 h 3056964"/>
                          <a:gd name="connsiteX311" fmla="*/ 2021541 w 2525304"/>
                          <a:gd name="connsiteY311" fmla="*/ 1725706 h 3056964"/>
                          <a:gd name="connsiteX312" fmla="*/ 1999129 w 2525304"/>
                          <a:gd name="connsiteY312" fmla="*/ 1739153 h 3056964"/>
                          <a:gd name="connsiteX313" fmla="*/ 1990165 w 2525304"/>
                          <a:gd name="connsiteY313" fmla="*/ 1757082 h 3056964"/>
                          <a:gd name="connsiteX314" fmla="*/ 1967753 w 2525304"/>
                          <a:gd name="connsiteY314" fmla="*/ 1792941 h 3056964"/>
                          <a:gd name="connsiteX315" fmla="*/ 1981200 w 2525304"/>
                          <a:gd name="connsiteY315" fmla="*/ 1909482 h 3056964"/>
                          <a:gd name="connsiteX316" fmla="*/ 1994647 w 2525304"/>
                          <a:gd name="connsiteY316" fmla="*/ 1940859 h 3056964"/>
                          <a:gd name="connsiteX317" fmla="*/ 2003612 w 2525304"/>
                          <a:gd name="connsiteY317" fmla="*/ 1958788 h 3056964"/>
                          <a:gd name="connsiteX318" fmla="*/ 2026023 w 2525304"/>
                          <a:gd name="connsiteY318" fmla="*/ 1990164 h 3056964"/>
                          <a:gd name="connsiteX319" fmla="*/ 2043953 w 2525304"/>
                          <a:gd name="connsiteY319" fmla="*/ 2034988 h 3056964"/>
                          <a:gd name="connsiteX320" fmla="*/ 2061882 w 2525304"/>
                          <a:gd name="connsiteY320" fmla="*/ 2057400 h 3056964"/>
                          <a:gd name="connsiteX321" fmla="*/ 2088776 w 2525304"/>
                          <a:gd name="connsiteY321" fmla="*/ 2120153 h 3056964"/>
                          <a:gd name="connsiteX322" fmla="*/ 2102223 w 2525304"/>
                          <a:gd name="connsiteY322" fmla="*/ 2151529 h 3056964"/>
                          <a:gd name="connsiteX323" fmla="*/ 2106706 w 2525304"/>
                          <a:gd name="connsiteY323" fmla="*/ 2182906 h 3056964"/>
                          <a:gd name="connsiteX324" fmla="*/ 2124635 w 2525304"/>
                          <a:gd name="connsiteY324" fmla="*/ 2245659 h 3056964"/>
                          <a:gd name="connsiteX325" fmla="*/ 2138082 w 2525304"/>
                          <a:gd name="connsiteY325" fmla="*/ 2335306 h 3056964"/>
                          <a:gd name="connsiteX326" fmla="*/ 2147047 w 2525304"/>
                          <a:gd name="connsiteY326" fmla="*/ 2371164 h 3056964"/>
                          <a:gd name="connsiteX327" fmla="*/ 2151529 w 2525304"/>
                          <a:gd name="connsiteY327" fmla="*/ 2402541 h 3056964"/>
                          <a:gd name="connsiteX328" fmla="*/ 2160494 w 2525304"/>
                          <a:gd name="connsiteY328" fmla="*/ 2456329 h 3056964"/>
                          <a:gd name="connsiteX329" fmla="*/ 2156012 w 2525304"/>
                          <a:gd name="connsiteY329" fmla="*/ 2649070 h 3056964"/>
                          <a:gd name="connsiteX330" fmla="*/ 2138082 w 2525304"/>
                          <a:gd name="connsiteY330" fmla="*/ 2729753 h 3056964"/>
                          <a:gd name="connsiteX331" fmla="*/ 2133600 w 2525304"/>
                          <a:gd name="connsiteY331" fmla="*/ 2747682 h 3056964"/>
                          <a:gd name="connsiteX332" fmla="*/ 2120153 w 2525304"/>
                          <a:gd name="connsiteY332" fmla="*/ 2765612 h 3056964"/>
                          <a:gd name="connsiteX333" fmla="*/ 2111188 w 2525304"/>
                          <a:gd name="connsiteY333" fmla="*/ 2792506 h 3056964"/>
                          <a:gd name="connsiteX334" fmla="*/ 2088776 w 2525304"/>
                          <a:gd name="connsiteY334" fmla="*/ 2823882 h 3056964"/>
                          <a:gd name="connsiteX335" fmla="*/ 2075329 w 2525304"/>
                          <a:gd name="connsiteY335" fmla="*/ 2850776 h 3056964"/>
                          <a:gd name="connsiteX336" fmla="*/ 2061882 w 2525304"/>
                          <a:gd name="connsiteY336" fmla="*/ 2855259 h 3056964"/>
                          <a:gd name="connsiteX337" fmla="*/ 2021541 w 2525304"/>
                          <a:gd name="connsiteY337" fmla="*/ 2850776 h 3056964"/>
                          <a:gd name="connsiteX338" fmla="*/ 2012576 w 2525304"/>
                          <a:gd name="connsiteY338" fmla="*/ 2805953 h 3056964"/>
                          <a:gd name="connsiteX339" fmla="*/ 2048435 w 2525304"/>
                          <a:gd name="connsiteY339" fmla="*/ 2707341 h 3056964"/>
                          <a:gd name="connsiteX340" fmla="*/ 2048435 w 2525304"/>
                          <a:gd name="connsiteY340" fmla="*/ 2707341 h 3056964"/>
                          <a:gd name="connsiteX341" fmla="*/ 2061882 w 2525304"/>
                          <a:gd name="connsiteY341" fmla="*/ 2653553 h 3056964"/>
                          <a:gd name="connsiteX342" fmla="*/ 2070847 w 2525304"/>
                          <a:gd name="connsiteY342" fmla="*/ 2568388 h 3056964"/>
                          <a:gd name="connsiteX343" fmla="*/ 2066365 w 2525304"/>
                          <a:gd name="connsiteY343" fmla="*/ 2411506 h 3056964"/>
                          <a:gd name="connsiteX344" fmla="*/ 2043953 w 2525304"/>
                          <a:gd name="connsiteY344" fmla="*/ 2335306 h 3056964"/>
                          <a:gd name="connsiteX345" fmla="*/ 2030506 w 2525304"/>
                          <a:gd name="connsiteY345" fmla="*/ 2308412 h 3056964"/>
                          <a:gd name="connsiteX346" fmla="*/ 2017059 w 2525304"/>
                          <a:gd name="connsiteY346" fmla="*/ 2268070 h 3056964"/>
                          <a:gd name="connsiteX347" fmla="*/ 1981200 w 2525304"/>
                          <a:gd name="connsiteY347" fmla="*/ 2200835 h 3056964"/>
                          <a:gd name="connsiteX348" fmla="*/ 1972235 w 2525304"/>
                          <a:gd name="connsiteY348" fmla="*/ 2187388 h 3056964"/>
                          <a:gd name="connsiteX349" fmla="*/ 1958788 w 2525304"/>
                          <a:gd name="connsiteY349" fmla="*/ 2164976 h 3056964"/>
                          <a:gd name="connsiteX350" fmla="*/ 1905000 w 2525304"/>
                          <a:gd name="connsiteY350" fmla="*/ 2084294 h 3056964"/>
                          <a:gd name="connsiteX351" fmla="*/ 1882588 w 2525304"/>
                          <a:gd name="connsiteY351" fmla="*/ 2043953 h 3056964"/>
                          <a:gd name="connsiteX352" fmla="*/ 1869141 w 2525304"/>
                          <a:gd name="connsiteY352" fmla="*/ 2026023 h 3056964"/>
                          <a:gd name="connsiteX353" fmla="*/ 1806388 w 2525304"/>
                          <a:gd name="connsiteY353" fmla="*/ 1999129 h 3056964"/>
                          <a:gd name="connsiteX354" fmla="*/ 1779494 w 2525304"/>
                          <a:gd name="connsiteY354" fmla="*/ 1990164 h 3056964"/>
                          <a:gd name="connsiteX355" fmla="*/ 1752600 w 2525304"/>
                          <a:gd name="connsiteY355" fmla="*/ 1985682 h 3056964"/>
                          <a:gd name="connsiteX356" fmla="*/ 1680882 w 2525304"/>
                          <a:gd name="connsiteY356" fmla="*/ 1963270 h 3056964"/>
                          <a:gd name="connsiteX357" fmla="*/ 1662953 w 2525304"/>
                          <a:gd name="connsiteY357" fmla="*/ 1958788 h 3056964"/>
                          <a:gd name="connsiteX358" fmla="*/ 1640541 w 2525304"/>
                          <a:gd name="connsiteY358" fmla="*/ 1945341 h 3056964"/>
                          <a:gd name="connsiteX359" fmla="*/ 1604682 w 2525304"/>
                          <a:gd name="connsiteY359" fmla="*/ 1958788 h 3056964"/>
                          <a:gd name="connsiteX360" fmla="*/ 1537447 w 2525304"/>
                          <a:gd name="connsiteY360" fmla="*/ 1990164 h 3056964"/>
                          <a:gd name="connsiteX361" fmla="*/ 1510553 w 2525304"/>
                          <a:gd name="connsiteY361" fmla="*/ 1994647 h 3056964"/>
                          <a:gd name="connsiteX362" fmla="*/ 1488141 w 2525304"/>
                          <a:gd name="connsiteY362" fmla="*/ 1999129 h 3056964"/>
                          <a:gd name="connsiteX363" fmla="*/ 1443318 w 2525304"/>
                          <a:gd name="connsiteY363" fmla="*/ 2008094 h 3056964"/>
                          <a:gd name="connsiteX364" fmla="*/ 1367118 w 2525304"/>
                          <a:gd name="connsiteY364" fmla="*/ 1990164 h 3056964"/>
                          <a:gd name="connsiteX365" fmla="*/ 1317812 w 2525304"/>
                          <a:gd name="connsiteY365" fmla="*/ 1972235 h 3056964"/>
                          <a:gd name="connsiteX366" fmla="*/ 1066800 w 2525304"/>
                          <a:gd name="connsiteY366" fmla="*/ 1958788 h 3056964"/>
                          <a:gd name="connsiteX367" fmla="*/ 1030941 w 2525304"/>
                          <a:gd name="connsiteY367" fmla="*/ 1949823 h 3056964"/>
                          <a:gd name="connsiteX368" fmla="*/ 986118 w 2525304"/>
                          <a:gd name="connsiteY368" fmla="*/ 1927412 h 3056964"/>
                          <a:gd name="connsiteX369" fmla="*/ 968188 w 2525304"/>
                          <a:gd name="connsiteY369" fmla="*/ 1918447 h 3056964"/>
                          <a:gd name="connsiteX370" fmla="*/ 936812 w 2525304"/>
                          <a:gd name="connsiteY370" fmla="*/ 1900517 h 3056964"/>
                          <a:gd name="connsiteX371" fmla="*/ 905435 w 2525304"/>
                          <a:gd name="connsiteY371" fmla="*/ 1882588 h 3056964"/>
                          <a:gd name="connsiteX372" fmla="*/ 869576 w 2525304"/>
                          <a:gd name="connsiteY372" fmla="*/ 1896035 h 3056964"/>
                          <a:gd name="connsiteX373" fmla="*/ 856129 w 2525304"/>
                          <a:gd name="connsiteY373" fmla="*/ 1913964 h 3056964"/>
                          <a:gd name="connsiteX374" fmla="*/ 815788 w 2525304"/>
                          <a:gd name="connsiteY374" fmla="*/ 1954306 h 3056964"/>
                          <a:gd name="connsiteX375" fmla="*/ 788894 w 2525304"/>
                          <a:gd name="connsiteY375" fmla="*/ 1976717 h 3056964"/>
                          <a:gd name="connsiteX376" fmla="*/ 762000 w 2525304"/>
                          <a:gd name="connsiteY376" fmla="*/ 1999129 h 3056964"/>
                          <a:gd name="connsiteX377" fmla="*/ 753035 w 2525304"/>
                          <a:gd name="connsiteY377" fmla="*/ 2012576 h 3056964"/>
                          <a:gd name="connsiteX378" fmla="*/ 735106 w 2525304"/>
                          <a:gd name="connsiteY378" fmla="*/ 2026023 h 3056964"/>
                          <a:gd name="connsiteX379" fmla="*/ 712694 w 2525304"/>
                          <a:gd name="connsiteY379" fmla="*/ 2048435 h 3056964"/>
                          <a:gd name="connsiteX380" fmla="*/ 694765 w 2525304"/>
                          <a:gd name="connsiteY380" fmla="*/ 2061882 h 3056964"/>
                          <a:gd name="connsiteX381" fmla="*/ 681318 w 2525304"/>
                          <a:gd name="connsiteY381" fmla="*/ 2079812 h 3056964"/>
                          <a:gd name="connsiteX382" fmla="*/ 667870 w 2525304"/>
                          <a:gd name="connsiteY382" fmla="*/ 2088776 h 3056964"/>
                          <a:gd name="connsiteX383" fmla="*/ 623047 w 2525304"/>
                          <a:gd name="connsiteY383" fmla="*/ 2129117 h 3056964"/>
                          <a:gd name="connsiteX384" fmla="*/ 600635 w 2525304"/>
                          <a:gd name="connsiteY384" fmla="*/ 2160494 h 3056964"/>
                          <a:gd name="connsiteX385" fmla="*/ 587188 w 2525304"/>
                          <a:gd name="connsiteY385" fmla="*/ 2200835 h 3056964"/>
                          <a:gd name="connsiteX386" fmla="*/ 582706 w 2525304"/>
                          <a:gd name="connsiteY386" fmla="*/ 2232212 h 3056964"/>
                          <a:gd name="connsiteX387" fmla="*/ 596153 w 2525304"/>
                          <a:gd name="connsiteY387" fmla="*/ 2321859 h 3056964"/>
                          <a:gd name="connsiteX388" fmla="*/ 600635 w 2525304"/>
                          <a:gd name="connsiteY388" fmla="*/ 2339788 h 3056964"/>
                          <a:gd name="connsiteX389" fmla="*/ 609600 w 2525304"/>
                          <a:gd name="connsiteY389" fmla="*/ 2357717 h 3056964"/>
                          <a:gd name="connsiteX390" fmla="*/ 614082 w 2525304"/>
                          <a:gd name="connsiteY390" fmla="*/ 2375647 h 3056964"/>
                          <a:gd name="connsiteX391" fmla="*/ 623047 w 2525304"/>
                          <a:gd name="connsiteY391" fmla="*/ 2398059 h 3056964"/>
                          <a:gd name="connsiteX392" fmla="*/ 627529 w 2525304"/>
                          <a:gd name="connsiteY392" fmla="*/ 2420470 h 3056964"/>
                          <a:gd name="connsiteX393" fmla="*/ 640976 w 2525304"/>
                          <a:gd name="connsiteY393" fmla="*/ 2451847 h 3056964"/>
                          <a:gd name="connsiteX394" fmla="*/ 645459 w 2525304"/>
                          <a:gd name="connsiteY394" fmla="*/ 2465294 h 3056964"/>
                          <a:gd name="connsiteX395" fmla="*/ 658906 w 2525304"/>
                          <a:gd name="connsiteY395" fmla="*/ 2487706 h 3056964"/>
                          <a:gd name="connsiteX396" fmla="*/ 676835 w 2525304"/>
                          <a:gd name="connsiteY396" fmla="*/ 2550459 h 3056964"/>
                          <a:gd name="connsiteX397" fmla="*/ 690282 w 2525304"/>
                          <a:gd name="connsiteY397" fmla="*/ 2581835 h 3056964"/>
                          <a:gd name="connsiteX398" fmla="*/ 699247 w 2525304"/>
                          <a:gd name="connsiteY398" fmla="*/ 2626659 h 3056964"/>
                          <a:gd name="connsiteX399" fmla="*/ 703729 w 2525304"/>
                          <a:gd name="connsiteY399" fmla="*/ 2653553 h 3056964"/>
                          <a:gd name="connsiteX400" fmla="*/ 717176 w 2525304"/>
                          <a:gd name="connsiteY400" fmla="*/ 2680447 h 3056964"/>
                          <a:gd name="connsiteX401" fmla="*/ 735106 w 2525304"/>
                          <a:gd name="connsiteY401" fmla="*/ 2738717 h 3056964"/>
                          <a:gd name="connsiteX402" fmla="*/ 739588 w 2525304"/>
                          <a:gd name="connsiteY402" fmla="*/ 2765612 h 3056964"/>
                          <a:gd name="connsiteX403" fmla="*/ 762000 w 2525304"/>
                          <a:gd name="connsiteY403" fmla="*/ 2828364 h 3056964"/>
                          <a:gd name="connsiteX404" fmla="*/ 766482 w 2525304"/>
                          <a:gd name="connsiteY404" fmla="*/ 2918012 h 3056964"/>
                          <a:gd name="connsiteX405" fmla="*/ 770965 w 2525304"/>
                          <a:gd name="connsiteY405" fmla="*/ 2940423 h 3056964"/>
                          <a:gd name="connsiteX406" fmla="*/ 775447 w 2525304"/>
                          <a:gd name="connsiteY406" fmla="*/ 2971800 h 3056964"/>
                          <a:gd name="connsiteX407" fmla="*/ 748553 w 2525304"/>
                          <a:gd name="connsiteY407" fmla="*/ 3021106 h 3056964"/>
                          <a:gd name="connsiteX408" fmla="*/ 721659 w 2525304"/>
                          <a:gd name="connsiteY408" fmla="*/ 3030070 h 3056964"/>
                          <a:gd name="connsiteX409" fmla="*/ 708212 w 2525304"/>
                          <a:gd name="connsiteY409" fmla="*/ 3034553 h 3056964"/>
                          <a:gd name="connsiteX410" fmla="*/ 623047 w 2525304"/>
                          <a:gd name="connsiteY410" fmla="*/ 3016623 h 3056964"/>
                          <a:gd name="connsiteX411" fmla="*/ 609600 w 2525304"/>
                          <a:gd name="connsiteY411" fmla="*/ 2994212 h 3056964"/>
                          <a:gd name="connsiteX412" fmla="*/ 591670 w 2525304"/>
                          <a:gd name="connsiteY412" fmla="*/ 2953870 h 3056964"/>
                          <a:gd name="connsiteX413" fmla="*/ 560294 w 2525304"/>
                          <a:gd name="connsiteY413" fmla="*/ 2895600 h 3056964"/>
                          <a:gd name="connsiteX414" fmla="*/ 551329 w 2525304"/>
                          <a:gd name="connsiteY414" fmla="*/ 2882153 h 3056964"/>
                          <a:gd name="connsiteX415" fmla="*/ 528918 w 2525304"/>
                          <a:gd name="connsiteY415" fmla="*/ 2859741 h 3056964"/>
                          <a:gd name="connsiteX416" fmla="*/ 519953 w 2525304"/>
                          <a:gd name="connsiteY416" fmla="*/ 2814917 h 3056964"/>
                          <a:gd name="connsiteX417" fmla="*/ 524435 w 2525304"/>
                          <a:gd name="connsiteY417" fmla="*/ 2788023 h 3056964"/>
                          <a:gd name="connsiteX418" fmla="*/ 528918 w 2525304"/>
                          <a:gd name="connsiteY418" fmla="*/ 2774576 h 3056964"/>
                          <a:gd name="connsiteX419" fmla="*/ 542365 w 2525304"/>
                          <a:gd name="connsiteY419" fmla="*/ 2738717 h 3056964"/>
                          <a:gd name="connsiteX420" fmla="*/ 484094 w 2525304"/>
                          <a:gd name="connsiteY420" fmla="*/ 2572870 h 3056964"/>
                          <a:gd name="connsiteX421" fmla="*/ 443753 w 2525304"/>
                          <a:gd name="connsiteY421" fmla="*/ 2465294 h 3056964"/>
                          <a:gd name="connsiteX422" fmla="*/ 439270 w 2525304"/>
                          <a:gd name="connsiteY422" fmla="*/ 2438400 h 3056964"/>
                          <a:gd name="connsiteX423" fmla="*/ 430306 w 2525304"/>
                          <a:gd name="connsiteY423" fmla="*/ 2402541 h 3056964"/>
                          <a:gd name="connsiteX424" fmla="*/ 425823 w 2525304"/>
                          <a:gd name="connsiteY424" fmla="*/ 2366682 h 3056964"/>
                          <a:gd name="connsiteX425" fmla="*/ 398929 w 2525304"/>
                          <a:gd name="connsiteY425" fmla="*/ 2286000 h 3056964"/>
                          <a:gd name="connsiteX426" fmla="*/ 385482 w 2525304"/>
                          <a:gd name="connsiteY426" fmla="*/ 2254623 h 3056964"/>
                          <a:gd name="connsiteX427" fmla="*/ 381000 w 2525304"/>
                          <a:gd name="connsiteY427" fmla="*/ 2236694 h 3056964"/>
                          <a:gd name="connsiteX428" fmla="*/ 372035 w 2525304"/>
                          <a:gd name="connsiteY428" fmla="*/ 2169459 h 3056964"/>
                          <a:gd name="connsiteX429" fmla="*/ 367553 w 2525304"/>
                          <a:gd name="connsiteY429" fmla="*/ 2156012 h 3056964"/>
                          <a:gd name="connsiteX430" fmla="*/ 407894 w 2525304"/>
                          <a:gd name="connsiteY430" fmla="*/ 2138082 h 3056964"/>
                          <a:gd name="connsiteX431" fmla="*/ 515470 w 2525304"/>
                          <a:gd name="connsiteY431" fmla="*/ 2093259 h 3056964"/>
                          <a:gd name="connsiteX432" fmla="*/ 578223 w 2525304"/>
                          <a:gd name="connsiteY432" fmla="*/ 2039470 h 3056964"/>
                          <a:gd name="connsiteX433" fmla="*/ 587188 w 2525304"/>
                          <a:gd name="connsiteY433" fmla="*/ 2017059 h 3056964"/>
                          <a:gd name="connsiteX434" fmla="*/ 614082 w 2525304"/>
                          <a:gd name="connsiteY434" fmla="*/ 1940859 h 3056964"/>
                          <a:gd name="connsiteX435" fmla="*/ 649941 w 2525304"/>
                          <a:gd name="connsiteY435" fmla="*/ 1887070 h 3056964"/>
                          <a:gd name="connsiteX436" fmla="*/ 690282 w 2525304"/>
                          <a:gd name="connsiteY436" fmla="*/ 1860176 h 3056964"/>
                          <a:gd name="connsiteX437" fmla="*/ 703729 w 2525304"/>
                          <a:gd name="connsiteY437" fmla="*/ 1851212 h 3056964"/>
                          <a:gd name="connsiteX438" fmla="*/ 739588 w 2525304"/>
                          <a:gd name="connsiteY438" fmla="*/ 1833282 h 3056964"/>
                          <a:gd name="connsiteX439" fmla="*/ 708212 w 2525304"/>
                          <a:gd name="connsiteY439" fmla="*/ 1873623 h 3056964"/>
                          <a:gd name="connsiteX440" fmla="*/ 654423 w 2525304"/>
                          <a:gd name="connsiteY440" fmla="*/ 1927412 h 3056964"/>
                          <a:gd name="connsiteX441" fmla="*/ 636494 w 2525304"/>
                          <a:gd name="connsiteY441" fmla="*/ 1945341 h 3056964"/>
                          <a:gd name="connsiteX442" fmla="*/ 614082 w 2525304"/>
                          <a:gd name="connsiteY442" fmla="*/ 1972235 h 3056964"/>
                          <a:gd name="connsiteX443" fmla="*/ 605118 w 2525304"/>
                          <a:gd name="connsiteY443" fmla="*/ 1985682 h 3056964"/>
                          <a:gd name="connsiteX444" fmla="*/ 560294 w 2525304"/>
                          <a:gd name="connsiteY444" fmla="*/ 2021541 h 3056964"/>
                          <a:gd name="connsiteX445" fmla="*/ 524435 w 2525304"/>
                          <a:gd name="connsiteY445" fmla="*/ 2034988 h 3056964"/>
                          <a:gd name="connsiteX446" fmla="*/ 502023 w 2525304"/>
                          <a:gd name="connsiteY446" fmla="*/ 2048435 h 3056964"/>
                          <a:gd name="connsiteX447" fmla="*/ 461682 w 2525304"/>
                          <a:gd name="connsiteY447" fmla="*/ 2075329 h 3056964"/>
                          <a:gd name="connsiteX448" fmla="*/ 448235 w 2525304"/>
                          <a:gd name="connsiteY448" fmla="*/ 2084294 h 3056964"/>
                          <a:gd name="connsiteX449" fmla="*/ 430306 w 2525304"/>
                          <a:gd name="connsiteY449" fmla="*/ 2093259 h 3056964"/>
                          <a:gd name="connsiteX450" fmla="*/ 412376 w 2525304"/>
                          <a:gd name="connsiteY450" fmla="*/ 2106706 h 3056964"/>
                          <a:gd name="connsiteX451" fmla="*/ 389965 w 2525304"/>
                          <a:gd name="connsiteY451" fmla="*/ 2115670 h 3056964"/>
                          <a:gd name="connsiteX452" fmla="*/ 372035 w 2525304"/>
                          <a:gd name="connsiteY452" fmla="*/ 2129117 h 3056964"/>
                          <a:gd name="connsiteX453" fmla="*/ 318247 w 2525304"/>
                          <a:gd name="connsiteY453" fmla="*/ 2160494 h 3056964"/>
                          <a:gd name="connsiteX454" fmla="*/ 304800 w 2525304"/>
                          <a:gd name="connsiteY454" fmla="*/ 2178423 h 3056964"/>
                          <a:gd name="connsiteX455" fmla="*/ 282388 w 2525304"/>
                          <a:gd name="connsiteY455" fmla="*/ 2205317 h 3056964"/>
                          <a:gd name="connsiteX456" fmla="*/ 295835 w 2525304"/>
                          <a:gd name="connsiteY456" fmla="*/ 2501153 h 3056964"/>
                          <a:gd name="connsiteX457" fmla="*/ 300318 w 2525304"/>
                          <a:gd name="connsiteY457" fmla="*/ 2523564 h 3056964"/>
                          <a:gd name="connsiteX458" fmla="*/ 304800 w 2525304"/>
                          <a:gd name="connsiteY458" fmla="*/ 2554941 h 3056964"/>
                          <a:gd name="connsiteX459" fmla="*/ 309282 w 2525304"/>
                          <a:gd name="connsiteY459" fmla="*/ 2613212 h 3056964"/>
                          <a:gd name="connsiteX460" fmla="*/ 322729 w 2525304"/>
                          <a:gd name="connsiteY460" fmla="*/ 2671482 h 3056964"/>
                          <a:gd name="connsiteX461" fmla="*/ 327212 w 2525304"/>
                          <a:gd name="connsiteY461" fmla="*/ 2698376 h 3056964"/>
                          <a:gd name="connsiteX462" fmla="*/ 331694 w 2525304"/>
                          <a:gd name="connsiteY462" fmla="*/ 2729753 h 3056964"/>
                          <a:gd name="connsiteX463" fmla="*/ 345141 w 2525304"/>
                          <a:gd name="connsiteY463" fmla="*/ 2756647 h 3056964"/>
                          <a:gd name="connsiteX464" fmla="*/ 367553 w 2525304"/>
                          <a:gd name="connsiteY464" fmla="*/ 2810435 h 3056964"/>
                          <a:gd name="connsiteX465" fmla="*/ 381000 w 2525304"/>
                          <a:gd name="connsiteY465" fmla="*/ 2868706 h 3056964"/>
                          <a:gd name="connsiteX466" fmla="*/ 389965 w 2525304"/>
                          <a:gd name="connsiteY466" fmla="*/ 2882153 h 3056964"/>
                          <a:gd name="connsiteX467" fmla="*/ 394447 w 2525304"/>
                          <a:gd name="connsiteY467" fmla="*/ 2900082 h 3056964"/>
                          <a:gd name="connsiteX468" fmla="*/ 412376 w 2525304"/>
                          <a:gd name="connsiteY468" fmla="*/ 2931459 h 3056964"/>
                          <a:gd name="connsiteX469" fmla="*/ 416859 w 2525304"/>
                          <a:gd name="connsiteY469" fmla="*/ 2944906 h 3056964"/>
                          <a:gd name="connsiteX470" fmla="*/ 425823 w 2525304"/>
                          <a:gd name="connsiteY470" fmla="*/ 2958353 h 3056964"/>
                          <a:gd name="connsiteX471" fmla="*/ 439270 w 2525304"/>
                          <a:gd name="connsiteY471" fmla="*/ 2989729 h 3056964"/>
                          <a:gd name="connsiteX472" fmla="*/ 439270 w 2525304"/>
                          <a:gd name="connsiteY472" fmla="*/ 3039035 h 3056964"/>
                          <a:gd name="connsiteX473" fmla="*/ 430306 w 2525304"/>
                          <a:gd name="connsiteY473" fmla="*/ 3052482 h 3056964"/>
                          <a:gd name="connsiteX474" fmla="*/ 412376 w 2525304"/>
                          <a:gd name="connsiteY474" fmla="*/ 3056964 h 3056964"/>
                          <a:gd name="connsiteX475" fmla="*/ 295835 w 2525304"/>
                          <a:gd name="connsiteY475" fmla="*/ 3043517 h 3056964"/>
                          <a:gd name="connsiteX476" fmla="*/ 264459 w 2525304"/>
                          <a:gd name="connsiteY476" fmla="*/ 2962835 h 3056964"/>
                          <a:gd name="connsiteX477" fmla="*/ 259976 w 2525304"/>
                          <a:gd name="connsiteY477" fmla="*/ 2926976 h 3056964"/>
                          <a:gd name="connsiteX478" fmla="*/ 246529 w 2525304"/>
                          <a:gd name="connsiteY478" fmla="*/ 2864223 h 3056964"/>
                          <a:gd name="connsiteX479" fmla="*/ 237565 w 2525304"/>
                          <a:gd name="connsiteY479" fmla="*/ 2770094 h 3056964"/>
                          <a:gd name="connsiteX480" fmla="*/ 228600 w 2525304"/>
                          <a:gd name="connsiteY480" fmla="*/ 2743200 h 3056964"/>
                          <a:gd name="connsiteX481" fmla="*/ 219635 w 2525304"/>
                          <a:gd name="connsiteY481" fmla="*/ 2707341 h 3056964"/>
                          <a:gd name="connsiteX482" fmla="*/ 206188 w 2525304"/>
                          <a:gd name="connsiteY482" fmla="*/ 2667000 h 3056964"/>
                          <a:gd name="connsiteX483" fmla="*/ 201706 w 2525304"/>
                          <a:gd name="connsiteY483" fmla="*/ 2635623 h 3056964"/>
                          <a:gd name="connsiteX484" fmla="*/ 197223 w 2525304"/>
                          <a:gd name="connsiteY484" fmla="*/ 2613212 h 3056964"/>
                          <a:gd name="connsiteX485" fmla="*/ 192741 w 2525304"/>
                          <a:gd name="connsiteY485" fmla="*/ 2577353 h 3056964"/>
                          <a:gd name="connsiteX486" fmla="*/ 188259 w 2525304"/>
                          <a:gd name="connsiteY486" fmla="*/ 2537012 h 3056964"/>
                          <a:gd name="connsiteX487" fmla="*/ 179294 w 2525304"/>
                          <a:gd name="connsiteY487" fmla="*/ 2510117 h 3056964"/>
                          <a:gd name="connsiteX488" fmla="*/ 165847 w 2525304"/>
                          <a:gd name="connsiteY488" fmla="*/ 2460812 h 3056964"/>
                          <a:gd name="connsiteX489" fmla="*/ 161365 w 2525304"/>
                          <a:gd name="connsiteY489" fmla="*/ 2433917 h 3056964"/>
                          <a:gd name="connsiteX490" fmla="*/ 156882 w 2525304"/>
                          <a:gd name="connsiteY490" fmla="*/ 2245659 h 3056964"/>
                          <a:gd name="connsiteX491" fmla="*/ 152400 w 2525304"/>
                          <a:gd name="connsiteY491" fmla="*/ 2205317 h 3056964"/>
                          <a:gd name="connsiteX492" fmla="*/ 143435 w 2525304"/>
                          <a:gd name="connsiteY492" fmla="*/ 2070847 h 3056964"/>
                          <a:gd name="connsiteX493" fmla="*/ 129988 w 2525304"/>
                          <a:gd name="connsiteY493" fmla="*/ 2030506 h 3056964"/>
                          <a:gd name="connsiteX494" fmla="*/ 125506 w 2525304"/>
                          <a:gd name="connsiteY494" fmla="*/ 2017059 h 3056964"/>
                          <a:gd name="connsiteX495" fmla="*/ 138953 w 2525304"/>
                          <a:gd name="connsiteY495" fmla="*/ 1999129 h 3056964"/>
                          <a:gd name="connsiteX496" fmla="*/ 152400 w 2525304"/>
                          <a:gd name="connsiteY496" fmla="*/ 1990164 h 3056964"/>
                          <a:gd name="connsiteX497" fmla="*/ 170329 w 2525304"/>
                          <a:gd name="connsiteY497" fmla="*/ 1945341 h 3056964"/>
                          <a:gd name="connsiteX498" fmla="*/ 188259 w 2525304"/>
                          <a:gd name="connsiteY498" fmla="*/ 1909482 h 3056964"/>
                          <a:gd name="connsiteX499" fmla="*/ 206188 w 2525304"/>
                          <a:gd name="connsiteY499" fmla="*/ 1873623 h 3056964"/>
                          <a:gd name="connsiteX500" fmla="*/ 210670 w 2525304"/>
                          <a:gd name="connsiteY500" fmla="*/ 1860176 h 3056964"/>
                          <a:gd name="connsiteX501" fmla="*/ 219635 w 2525304"/>
                          <a:gd name="connsiteY501" fmla="*/ 1801906 h 3056964"/>
                          <a:gd name="connsiteX502" fmla="*/ 210670 w 2525304"/>
                          <a:gd name="connsiteY502" fmla="*/ 1645023 h 3056964"/>
                          <a:gd name="connsiteX503" fmla="*/ 192741 w 2525304"/>
                          <a:gd name="connsiteY503" fmla="*/ 1609164 h 3056964"/>
                          <a:gd name="connsiteX504" fmla="*/ 179294 w 2525304"/>
                          <a:gd name="connsiteY504" fmla="*/ 1577788 h 3056964"/>
                          <a:gd name="connsiteX505" fmla="*/ 165847 w 2525304"/>
                          <a:gd name="connsiteY505" fmla="*/ 1550894 h 3056964"/>
                          <a:gd name="connsiteX506" fmla="*/ 152400 w 2525304"/>
                          <a:gd name="connsiteY506" fmla="*/ 1519517 h 3056964"/>
                          <a:gd name="connsiteX507" fmla="*/ 143435 w 2525304"/>
                          <a:gd name="connsiteY507" fmla="*/ 1506070 h 3056964"/>
                          <a:gd name="connsiteX508" fmla="*/ 107576 w 2525304"/>
                          <a:gd name="connsiteY508" fmla="*/ 1470212 h 3056964"/>
                          <a:gd name="connsiteX509" fmla="*/ 94129 w 2525304"/>
                          <a:gd name="connsiteY509" fmla="*/ 1465729 h 3056964"/>
                          <a:gd name="connsiteX510" fmla="*/ 71718 w 2525304"/>
                          <a:gd name="connsiteY510" fmla="*/ 1456764 h 3056964"/>
                          <a:gd name="connsiteX511" fmla="*/ 58270 w 2525304"/>
                          <a:gd name="connsiteY511" fmla="*/ 1447800 h 3056964"/>
                          <a:gd name="connsiteX512" fmla="*/ 26894 w 2525304"/>
                          <a:gd name="connsiteY512" fmla="*/ 1416423 h 3056964"/>
                          <a:gd name="connsiteX513" fmla="*/ 0 w 2525304"/>
                          <a:gd name="connsiteY513" fmla="*/ 1394012 h 3056964"/>
                          <a:gd name="connsiteX0" fmla="*/ 0 w 2525304"/>
                          <a:gd name="connsiteY0" fmla="*/ 1394012 h 3056964"/>
                          <a:gd name="connsiteX1" fmla="*/ 22412 w 2525304"/>
                          <a:gd name="connsiteY1" fmla="*/ 1385047 h 3056964"/>
                          <a:gd name="connsiteX2" fmla="*/ 31376 w 2525304"/>
                          <a:gd name="connsiteY2" fmla="*/ 1367117 h 3056964"/>
                          <a:gd name="connsiteX3" fmla="*/ 44823 w 2525304"/>
                          <a:gd name="connsiteY3" fmla="*/ 1358153 h 3056964"/>
                          <a:gd name="connsiteX4" fmla="*/ 58270 w 2525304"/>
                          <a:gd name="connsiteY4" fmla="*/ 1340223 h 3056964"/>
                          <a:gd name="connsiteX5" fmla="*/ 76200 w 2525304"/>
                          <a:gd name="connsiteY5" fmla="*/ 1331259 h 3056964"/>
                          <a:gd name="connsiteX6" fmla="*/ 98612 w 2525304"/>
                          <a:gd name="connsiteY6" fmla="*/ 1322294 h 3056964"/>
                          <a:gd name="connsiteX7" fmla="*/ 125506 w 2525304"/>
                          <a:gd name="connsiteY7" fmla="*/ 1313329 h 3056964"/>
                          <a:gd name="connsiteX8" fmla="*/ 152400 w 2525304"/>
                          <a:gd name="connsiteY8" fmla="*/ 1295400 h 3056964"/>
                          <a:gd name="connsiteX9" fmla="*/ 170329 w 2525304"/>
                          <a:gd name="connsiteY9" fmla="*/ 1286435 h 3056964"/>
                          <a:gd name="connsiteX10" fmla="*/ 188259 w 2525304"/>
                          <a:gd name="connsiteY10" fmla="*/ 1268506 h 3056964"/>
                          <a:gd name="connsiteX11" fmla="*/ 228600 w 2525304"/>
                          <a:gd name="connsiteY11" fmla="*/ 1250576 h 3056964"/>
                          <a:gd name="connsiteX12" fmla="*/ 255494 w 2525304"/>
                          <a:gd name="connsiteY12" fmla="*/ 1232647 h 3056964"/>
                          <a:gd name="connsiteX13" fmla="*/ 300318 w 2525304"/>
                          <a:gd name="connsiteY13" fmla="*/ 1210235 h 3056964"/>
                          <a:gd name="connsiteX14" fmla="*/ 313765 w 2525304"/>
                          <a:gd name="connsiteY14" fmla="*/ 1201270 h 3056964"/>
                          <a:gd name="connsiteX15" fmla="*/ 340659 w 2525304"/>
                          <a:gd name="connsiteY15" fmla="*/ 1196788 h 3056964"/>
                          <a:gd name="connsiteX16" fmla="*/ 363070 w 2525304"/>
                          <a:gd name="connsiteY16" fmla="*/ 1192306 h 3056964"/>
                          <a:gd name="connsiteX17" fmla="*/ 389965 w 2525304"/>
                          <a:gd name="connsiteY17" fmla="*/ 1187823 h 3056964"/>
                          <a:gd name="connsiteX18" fmla="*/ 425823 w 2525304"/>
                          <a:gd name="connsiteY18" fmla="*/ 1183341 h 3056964"/>
                          <a:gd name="connsiteX19" fmla="*/ 470647 w 2525304"/>
                          <a:gd name="connsiteY19" fmla="*/ 1174376 h 3056964"/>
                          <a:gd name="connsiteX20" fmla="*/ 515470 w 2525304"/>
                          <a:gd name="connsiteY20" fmla="*/ 1165412 h 3056964"/>
                          <a:gd name="connsiteX21" fmla="*/ 528918 w 2525304"/>
                          <a:gd name="connsiteY21" fmla="*/ 1156447 h 3056964"/>
                          <a:gd name="connsiteX22" fmla="*/ 600635 w 2525304"/>
                          <a:gd name="connsiteY22" fmla="*/ 1143000 h 3056964"/>
                          <a:gd name="connsiteX23" fmla="*/ 690282 w 2525304"/>
                          <a:gd name="connsiteY23" fmla="*/ 1134035 h 3056964"/>
                          <a:gd name="connsiteX24" fmla="*/ 793376 w 2525304"/>
                          <a:gd name="connsiteY24" fmla="*/ 1138517 h 3056964"/>
                          <a:gd name="connsiteX25" fmla="*/ 874059 w 2525304"/>
                          <a:gd name="connsiteY25" fmla="*/ 1151964 h 3056964"/>
                          <a:gd name="connsiteX26" fmla="*/ 914400 w 2525304"/>
                          <a:gd name="connsiteY26" fmla="*/ 1156447 h 3056964"/>
                          <a:gd name="connsiteX27" fmla="*/ 1030941 w 2525304"/>
                          <a:gd name="connsiteY27" fmla="*/ 1169894 h 3056964"/>
                          <a:gd name="connsiteX28" fmla="*/ 1151965 w 2525304"/>
                          <a:gd name="connsiteY28" fmla="*/ 1178859 h 3056964"/>
                          <a:gd name="connsiteX29" fmla="*/ 1281953 w 2525304"/>
                          <a:gd name="connsiteY29" fmla="*/ 1187823 h 3056964"/>
                          <a:gd name="connsiteX30" fmla="*/ 1465729 w 2525304"/>
                          <a:gd name="connsiteY30" fmla="*/ 1183341 h 3056964"/>
                          <a:gd name="connsiteX31" fmla="*/ 1510553 w 2525304"/>
                          <a:gd name="connsiteY31" fmla="*/ 1178859 h 3056964"/>
                          <a:gd name="connsiteX32" fmla="*/ 1582270 w 2525304"/>
                          <a:gd name="connsiteY32" fmla="*/ 1147482 h 3056964"/>
                          <a:gd name="connsiteX33" fmla="*/ 1604682 w 2525304"/>
                          <a:gd name="connsiteY33" fmla="*/ 1143000 h 3056964"/>
                          <a:gd name="connsiteX34" fmla="*/ 1622612 w 2525304"/>
                          <a:gd name="connsiteY34" fmla="*/ 1134035 h 3056964"/>
                          <a:gd name="connsiteX35" fmla="*/ 1645023 w 2525304"/>
                          <a:gd name="connsiteY35" fmla="*/ 1125070 h 3056964"/>
                          <a:gd name="connsiteX36" fmla="*/ 1662953 w 2525304"/>
                          <a:gd name="connsiteY36" fmla="*/ 1111623 h 3056964"/>
                          <a:gd name="connsiteX37" fmla="*/ 1698812 w 2525304"/>
                          <a:gd name="connsiteY37" fmla="*/ 1093694 h 3056964"/>
                          <a:gd name="connsiteX38" fmla="*/ 1739153 w 2525304"/>
                          <a:gd name="connsiteY38" fmla="*/ 1066800 h 3056964"/>
                          <a:gd name="connsiteX39" fmla="*/ 1752600 w 2525304"/>
                          <a:gd name="connsiteY39" fmla="*/ 1053353 h 3056964"/>
                          <a:gd name="connsiteX40" fmla="*/ 1775012 w 2525304"/>
                          <a:gd name="connsiteY40" fmla="*/ 1039906 h 3056964"/>
                          <a:gd name="connsiteX41" fmla="*/ 1797423 w 2525304"/>
                          <a:gd name="connsiteY41" fmla="*/ 1021976 h 3056964"/>
                          <a:gd name="connsiteX42" fmla="*/ 1810870 w 2525304"/>
                          <a:gd name="connsiteY42" fmla="*/ 990600 h 3056964"/>
                          <a:gd name="connsiteX43" fmla="*/ 1815353 w 2525304"/>
                          <a:gd name="connsiteY43" fmla="*/ 977153 h 3056964"/>
                          <a:gd name="connsiteX44" fmla="*/ 1801906 w 2525304"/>
                          <a:gd name="connsiteY44" fmla="*/ 824753 h 3056964"/>
                          <a:gd name="connsiteX45" fmla="*/ 1792941 w 2525304"/>
                          <a:gd name="connsiteY45" fmla="*/ 811306 h 3056964"/>
                          <a:gd name="connsiteX46" fmla="*/ 1757082 w 2525304"/>
                          <a:gd name="connsiteY46" fmla="*/ 779929 h 3056964"/>
                          <a:gd name="connsiteX47" fmla="*/ 1730188 w 2525304"/>
                          <a:gd name="connsiteY47" fmla="*/ 753035 h 3056964"/>
                          <a:gd name="connsiteX48" fmla="*/ 1703294 w 2525304"/>
                          <a:gd name="connsiteY48" fmla="*/ 735106 h 3056964"/>
                          <a:gd name="connsiteX49" fmla="*/ 1622612 w 2525304"/>
                          <a:gd name="connsiteY49" fmla="*/ 739588 h 3056964"/>
                          <a:gd name="connsiteX50" fmla="*/ 1595718 w 2525304"/>
                          <a:gd name="connsiteY50" fmla="*/ 748553 h 3056964"/>
                          <a:gd name="connsiteX51" fmla="*/ 1573306 w 2525304"/>
                          <a:gd name="connsiteY51" fmla="*/ 753035 h 3056964"/>
                          <a:gd name="connsiteX52" fmla="*/ 1326776 w 2525304"/>
                          <a:gd name="connsiteY52" fmla="*/ 748553 h 3056964"/>
                          <a:gd name="connsiteX53" fmla="*/ 1308847 w 2525304"/>
                          <a:gd name="connsiteY53" fmla="*/ 744070 h 3056964"/>
                          <a:gd name="connsiteX54" fmla="*/ 1277470 w 2525304"/>
                          <a:gd name="connsiteY54" fmla="*/ 739588 h 3056964"/>
                          <a:gd name="connsiteX55" fmla="*/ 1259541 w 2525304"/>
                          <a:gd name="connsiteY55" fmla="*/ 735106 h 3056964"/>
                          <a:gd name="connsiteX56" fmla="*/ 1232647 w 2525304"/>
                          <a:gd name="connsiteY56" fmla="*/ 730623 h 3056964"/>
                          <a:gd name="connsiteX57" fmla="*/ 1053353 w 2525304"/>
                          <a:gd name="connsiteY57" fmla="*/ 735106 h 3056964"/>
                          <a:gd name="connsiteX58" fmla="*/ 1035423 w 2525304"/>
                          <a:gd name="connsiteY58" fmla="*/ 739588 h 3056964"/>
                          <a:gd name="connsiteX59" fmla="*/ 1008529 w 2525304"/>
                          <a:gd name="connsiteY59" fmla="*/ 744070 h 3056964"/>
                          <a:gd name="connsiteX60" fmla="*/ 995082 w 2525304"/>
                          <a:gd name="connsiteY60" fmla="*/ 748553 h 3056964"/>
                          <a:gd name="connsiteX61" fmla="*/ 945776 w 2525304"/>
                          <a:gd name="connsiteY61" fmla="*/ 717176 h 3056964"/>
                          <a:gd name="connsiteX62" fmla="*/ 941294 w 2525304"/>
                          <a:gd name="connsiteY62" fmla="*/ 703729 h 3056964"/>
                          <a:gd name="connsiteX63" fmla="*/ 932329 w 2525304"/>
                          <a:gd name="connsiteY63" fmla="*/ 605117 h 3056964"/>
                          <a:gd name="connsiteX64" fmla="*/ 914400 w 2525304"/>
                          <a:gd name="connsiteY64" fmla="*/ 587188 h 3056964"/>
                          <a:gd name="connsiteX65" fmla="*/ 918882 w 2525304"/>
                          <a:gd name="connsiteY65" fmla="*/ 555812 h 3056964"/>
                          <a:gd name="connsiteX66" fmla="*/ 941294 w 2525304"/>
                          <a:gd name="connsiteY66" fmla="*/ 551329 h 3056964"/>
                          <a:gd name="connsiteX67" fmla="*/ 959223 w 2525304"/>
                          <a:gd name="connsiteY67" fmla="*/ 537882 h 3056964"/>
                          <a:gd name="connsiteX68" fmla="*/ 990600 w 2525304"/>
                          <a:gd name="connsiteY68" fmla="*/ 533400 h 3056964"/>
                          <a:gd name="connsiteX69" fmla="*/ 1129553 w 2525304"/>
                          <a:gd name="connsiteY69" fmla="*/ 524435 h 3056964"/>
                          <a:gd name="connsiteX70" fmla="*/ 1147482 w 2525304"/>
                          <a:gd name="connsiteY70" fmla="*/ 515470 h 3056964"/>
                          <a:gd name="connsiteX71" fmla="*/ 1178859 w 2525304"/>
                          <a:gd name="connsiteY71" fmla="*/ 493059 h 3056964"/>
                          <a:gd name="connsiteX72" fmla="*/ 1192306 w 2525304"/>
                          <a:gd name="connsiteY72" fmla="*/ 479612 h 3056964"/>
                          <a:gd name="connsiteX73" fmla="*/ 1214718 w 2525304"/>
                          <a:gd name="connsiteY73" fmla="*/ 470647 h 3056964"/>
                          <a:gd name="connsiteX74" fmla="*/ 1241612 w 2525304"/>
                          <a:gd name="connsiteY74" fmla="*/ 457200 h 3056964"/>
                          <a:gd name="connsiteX75" fmla="*/ 1277470 w 2525304"/>
                          <a:gd name="connsiteY75" fmla="*/ 439270 h 3056964"/>
                          <a:gd name="connsiteX76" fmla="*/ 1295400 w 2525304"/>
                          <a:gd name="connsiteY76" fmla="*/ 416859 h 3056964"/>
                          <a:gd name="connsiteX77" fmla="*/ 1317812 w 2525304"/>
                          <a:gd name="connsiteY77" fmla="*/ 394447 h 3056964"/>
                          <a:gd name="connsiteX78" fmla="*/ 1353670 w 2525304"/>
                          <a:gd name="connsiteY78" fmla="*/ 349623 h 3056964"/>
                          <a:gd name="connsiteX79" fmla="*/ 1371600 w 2525304"/>
                          <a:gd name="connsiteY79" fmla="*/ 322729 h 3056964"/>
                          <a:gd name="connsiteX80" fmla="*/ 1380565 w 2525304"/>
                          <a:gd name="connsiteY80" fmla="*/ 282388 h 3056964"/>
                          <a:gd name="connsiteX81" fmla="*/ 1385047 w 2525304"/>
                          <a:gd name="connsiteY81" fmla="*/ 268941 h 3056964"/>
                          <a:gd name="connsiteX82" fmla="*/ 1380565 w 2525304"/>
                          <a:gd name="connsiteY82" fmla="*/ 219635 h 3056964"/>
                          <a:gd name="connsiteX83" fmla="*/ 1367118 w 2525304"/>
                          <a:gd name="connsiteY83" fmla="*/ 210670 h 3056964"/>
                          <a:gd name="connsiteX84" fmla="*/ 1349188 w 2525304"/>
                          <a:gd name="connsiteY84" fmla="*/ 206188 h 3056964"/>
                          <a:gd name="connsiteX85" fmla="*/ 1326776 w 2525304"/>
                          <a:gd name="connsiteY85" fmla="*/ 197223 h 3056964"/>
                          <a:gd name="connsiteX86" fmla="*/ 1281953 w 2525304"/>
                          <a:gd name="connsiteY86" fmla="*/ 201706 h 3056964"/>
                          <a:gd name="connsiteX87" fmla="*/ 1250576 w 2525304"/>
                          <a:gd name="connsiteY87" fmla="*/ 215153 h 3056964"/>
                          <a:gd name="connsiteX88" fmla="*/ 1210235 w 2525304"/>
                          <a:gd name="connsiteY88" fmla="*/ 228600 h 3056964"/>
                          <a:gd name="connsiteX89" fmla="*/ 1183341 w 2525304"/>
                          <a:gd name="connsiteY89" fmla="*/ 242047 h 3056964"/>
                          <a:gd name="connsiteX90" fmla="*/ 1160929 w 2525304"/>
                          <a:gd name="connsiteY90" fmla="*/ 255494 h 3056964"/>
                          <a:gd name="connsiteX91" fmla="*/ 1134035 w 2525304"/>
                          <a:gd name="connsiteY91" fmla="*/ 264459 h 3056964"/>
                          <a:gd name="connsiteX92" fmla="*/ 1111623 w 2525304"/>
                          <a:gd name="connsiteY92" fmla="*/ 273423 h 3056964"/>
                          <a:gd name="connsiteX93" fmla="*/ 1084729 w 2525304"/>
                          <a:gd name="connsiteY93" fmla="*/ 282388 h 3056964"/>
                          <a:gd name="connsiteX94" fmla="*/ 986118 w 2525304"/>
                          <a:gd name="connsiteY94" fmla="*/ 277906 h 3056964"/>
                          <a:gd name="connsiteX95" fmla="*/ 927847 w 2525304"/>
                          <a:gd name="connsiteY95" fmla="*/ 264459 h 3056964"/>
                          <a:gd name="connsiteX96" fmla="*/ 896470 w 2525304"/>
                          <a:gd name="connsiteY96" fmla="*/ 242047 h 3056964"/>
                          <a:gd name="connsiteX97" fmla="*/ 883023 w 2525304"/>
                          <a:gd name="connsiteY97" fmla="*/ 233082 h 3056964"/>
                          <a:gd name="connsiteX98" fmla="*/ 865094 w 2525304"/>
                          <a:gd name="connsiteY98" fmla="*/ 183776 h 3056964"/>
                          <a:gd name="connsiteX99" fmla="*/ 869576 w 2525304"/>
                          <a:gd name="connsiteY99" fmla="*/ 89647 h 3056964"/>
                          <a:gd name="connsiteX100" fmla="*/ 874059 w 2525304"/>
                          <a:gd name="connsiteY100" fmla="*/ 71717 h 3056964"/>
                          <a:gd name="connsiteX101" fmla="*/ 883023 w 2525304"/>
                          <a:gd name="connsiteY101" fmla="*/ 58270 h 3056964"/>
                          <a:gd name="connsiteX102" fmla="*/ 909918 w 2525304"/>
                          <a:gd name="connsiteY102" fmla="*/ 49306 h 3056964"/>
                          <a:gd name="connsiteX103" fmla="*/ 914400 w 2525304"/>
                          <a:gd name="connsiteY103" fmla="*/ 71717 h 3056964"/>
                          <a:gd name="connsiteX104" fmla="*/ 909918 w 2525304"/>
                          <a:gd name="connsiteY104" fmla="*/ 94129 h 3056964"/>
                          <a:gd name="connsiteX105" fmla="*/ 900953 w 2525304"/>
                          <a:gd name="connsiteY105" fmla="*/ 152400 h 3056964"/>
                          <a:gd name="connsiteX106" fmla="*/ 905435 w 2525304"/>
                          <a:gd name="connsiteY106" fmla="*/ 201706 h 3056964"/>
                          <a:gd name="connsiteX107" fmla="*/ 932329 w 2525304"/>
                          <a:gd name="connsiteY107" fmla="*/ 237564 h 3056964"/>
                          <a:gd name="connsiteX108" fmla="*/ 954741 w 2525304"/>
                          <a:gd name="connsiteY108" fmla="*/ 246529 h 3056964"/>
                          <a:gd name="connsiteX109" fmla="*/ 972670 w 2525304"/>
                          <a:gd name="connsiteY109" fmla="*/ 255494 h 3056964"/>
                          <a:gd name="connsiteX110" fmla="*/ 1066800 w 2525304"/>
                          <a:gd name="connsiteY110" fmla="*/ 251012 h 3056964"/>
                          <a:gd name="connsiteX111" fmla="*/ 1111623 w 2525304"/>
                          <a:gd name="connsiteY111" fmla="*/ 237564 h 3056964"/>
                          <a:gd name="connsiteX112" fmla="*/ 1129553 w 2525304"/>
                          <a:gd name="connsiteY112" fmla="*/ 224117 h 3056964"/>
                          <a:gd name="connsiteX113" fmla="*/ 1156447 w 2525304"/>
                          <a:gd name="connsiteY113" fmla="*/ 197223 h 3056964"/>
                          <a:gd name="connsiteX114" fmla="*/ 1160929 w 2525304"/>
                          <a:gd name="connsiteY114" fmla="*/ 179294 h 3056964"/>
                          <a:gd name="connsiteX115" fmla="*/ 1178859 w 2525304"/>
                          <a:gd name="connsiteY115" fmla="*/ 17929 h 3056964"/>
                          <a:gd name="connsiteX116" fmla="*/ 1210235 w 2525304"/>
                          <a:gd name="connsiteY116" fmla="*/ 22412 h 3056964"/>
                          <a:gd name="connsiteX117" fmla="*/ 1214718 w 2525304"/>
                          <a:gd name="connsiteY117" fmla="*/ 53788 h 3056964"/>
                          <a:gd name="connsiteX118" fmla="*/ 1201270 w 2525304"/>
                          <a:gd name="connsiteY118" fmla="*/ 98612 h 3056964"/>
                          <a:gd name="connsiteX119" fmla="*/ 1210235 w 2525304"/>
                          <a:gd name="connsiteY119" fmla="*/ 147917 h 3056964"/>
                          <a:gd name="connsiteX120" fmla="*/ 1214718 w 2525304"/>
                          <a:gd name="connsiteY120" fmla="*/ 161364 h 3056964"/>
                          <a:gd name="connsiteX121" fmla="*/ 1228165 w 2525304"/>
                          <a:gd name="connsiteY121" fmla="*/ 170329 h 3056964"/>
                          <a:gd name="connsiteX122" fmla="*/ 1250576 w 2525304"/>
                          <a:gd name="connsiteY122" fmla="*/ 188259 h 3056964"/>
                          <a:gd name="connsiteX123" fmla="*/ 1317812 w 2525304"/>
                          <a:gd name="connsiteY123" fmla="*/ 183776 h 3056964"/>
                          <a:gd name="connsiteX124" fmla="*/ 1353670 w 2525304"/>
                          <a:gd name="connsiteY124" fmla="*/ 174812 h 3056964"/>
                          <a:gd name="connsiteX125" fmla="*/ 1506070 w 2525304"/>
                          <a:gd name="connsiteY125" fmla="*/ 143435 h 3056964"/>
                          <a:gd name="connsiteX126" fmla="*/ 1550894 w 2525304"/>
                          <a:gd name="connsiteY126" fmla="*/ 116541 h 3056964"/>
                          <a:gd name="connsiteX127" fmla="*/ 1564341 w 2525304"/>
                          <a:gd name="connsiteY127" fmla="*/ 103094 h 3056964"/>
                          <a:gd name="connsiteX128" fmla="*/ 1586753 w 2525304"/>
                          <a:gd name="connsiteY128" fmla="*/ 85164 h 3056964"/>
                          <a:gd name="connsiteX129" fmla="*/ 1595718 w 2525304"/>
                          <a:gd name="connsiteY129" fmla="*/ 67235 h 3056964"/>
                          <a:gd name="connsiteX130" fmla="*/ 1600200 w 2525304"/>
                          <a:gd name="connsiteY130" fmla="*/ 49306 h 3056964"/>
                          <a:gd name="connsiteX131" fmla="*/ 1609165 w 2525304"/>
                          <a:gd name="connsiteY131" fmla="*/ 0 h 3056964"/>
                          <a:gd name="connsiteX132" fmla="*/ 1622612 w 2525304"/>
                          <a:gd name="connsiteY132" fmla="*/ 8964 h 3056964"/>
                          <a:gd name="connsiteX133" fmla="*/ 1613647 w 2525304"/>
                          <a:gd name="connsiteY133" fmla="*/ 85164 h 3056964"/>
                          <a:gd name="connsiteX134" fmla="*/ 1627094 w 2525304"/>
                          <a:gd name="connsiteY134" fmla="*/ 103094 h 3056964"/>
                          <a:gd name="connsiteX135" fmla="*/ 1658470 w 2525304"/>
                          <a:gd name="connsiteY135" fmla="*/ 98612 h 3056964"/>
                          <a:gd name="connsiteX136" fmla="*/ 1685365 w 2525304"/>
                          <a:gd name="connsiteY136" fmla="*/ 76200 h 3056964"/>
                          <a:gd name="connsiteX137" fmla="*/ 1694329 w 2525304"/>
                          <a:gd name="connsiteY137" fmla="*/ 62753 h 3056964"/>
                          <a:gd name="connsiteX138" fmla="*/ 1734670 w 2525304"/>
                          <a:gd name="connsiteY138" fmla="*/ 40341 h 3056964"/>
                          <a:gd name="connsiteX139" fmla="*/ 1743635 w 2525304"/>
                          <a:gd name="connsiteY139" fmla="*/ 26894 h 3056964"/>
                          <a:gd name="connsiteX140" fmla="*/ 1757082 w 2525304"/>
                          <a:gd name="connsiteY140" fmla="*/ 22412 h 3056964"/>
                          <a:gd name="connsiteX141" fmla="*/ 1792941 w 2525304"/>
                          <a:gd name="connsiteY141" fmla="*/ 4482 h 3056964"/>
                          <a:gd name="connsiteX142" fmla="*/ 1797423 w 2525304"/>
                          <a:gd name="connsiteY142" fmla="*/ 22412 h 3056964"/>
                          <a:gd name="connsiteX143" fmla="*/ 1792941 w 2525304"/>
                          <a:gd name="connsiteY143" fmla="*/ 40341 h 3056964"/>
                          <a:gd name="connsiteX144" fmla="*/ 1788459 w 2525304"/>
                          <a:gd name="connsiteY144" fmla="*/ 53788 h 3056964"/>
                          <a:gd name="connsiteX145" fmla="*/ 1761565 w 2525304"/>
                          <a:gd name="connsiteY145" fmla="*/ 76200 h 3056964"/>
                          <a:gd name="connsiteX146" fmla="*/ 1783976 w 2525304"/>
                          <a:gd name="connsiteY146" fmla="*/ 85164 h 3056964"/>
                          <a:gd name="connsiteX147" fmla="*/ 1878106 w 2525304"/>
                          <a:gd name="connsiteY147" fmla="*/ 76200 h 3056964"/>
                          <a:gd name="connsiteX148" fmla="*/ 1891553 w 2525304"/>
                          <a:gd name="connsiteY148" fmla="*/ 67235 h 3056964"/>
                          <a:gd name="connsiteX149" fmla="*/ 1918447 w 2525304"/>
                          <a:gd name="connsiteY149" fmla="*/ 58270 h 3056964"/>
                          <a:gd name="connsiteX150" fmla="*/ 1940859 w 2525304"/>
                          <a:gd name="connsiteY150" fmla="*/ 44823 h 3056964"/>
                          <a:gd name="connsiteX151" fmla="*/ 1954306 w 2525304"/>
                          <a:gd name="connsiteY151" fmla="*/ 40341 h 3056964"/>
                          <a:gd name="connsiteX152" fmla="*/ 2003612 w 2525304"/>
                          <a:gd name="connsiteY152" fmla="*/ 13447 h 3056964"/>
                          <a:gd name="connsiteX153" fmla="*/ 2008094 w 2525304"/>
                          <a:gd name="connsiteY153" fmla="*/ 31376 h 3056964"/>
                          <a:gd name="connsiteX154" fmla="*/ 1999129 w 2525304"/>
                          <a:gd name="connsiteY154" fmla="*/ 44823 h 3056964"/>
                          <a:gd name="connsiteX155" fmla="*/ 1994647 w 2525304"/>
                          <a:gd name="connsiteY155" fmla="*/ 58270 h 3056964"/>
                          <a:gd name="connsiteX156" fmla="*/ 2039470 w 2525304"/>
                          <a:gd name="connsiteY156" fmla="*/ 76200 h 3056964"/>
                          <a:gd name="connsiteX157" fmla="*/ 2115670 w 2525304"/>
                          <a:gd name="connsiteY157" fmla="*/ 76200 h 3056964"/>
                          <a:gd name="connsiteX158" fmla="*/ 2160494 w 2525304"/>
                          <a:gd name="connsiteY158" fmla="*/ 62753 h 3056964"/>
                          <a:gd name="connsiteX159" fmla="*/ 2191870 w 2525304"/>
                          <a:gd name="connsiteY159" fmla="*/ 49306 h 3056964"/>
                          <a:gd name="connsiteX160" fmla="*/ 2205318 w 2525304"/>
                          <a:gd name="connsiteY160" fmla="*/ 44823 h 3056964"/>
                          <a:gd name="connsiteX161" fmla="*/ 2232212 w 2525304"/>
                          <a:gd name="connsiteY161" fmla="*/ 26894 h 3056964"/>
                          <a:gd name="connsiteX162" fmla="*/ 2263588 w 2525304"/>
                          <a:gd name="connsiteY162" fmla="*/ 8964 h 3056964"/>
                          <a:gd name="connsiteX163" fmla="*/ 2254623 w 2525304"/>
                          <a:gd name="connsiteY163" fmla="*/ 62753 h 3056964"/>
                          <a:gd name="connsiteX164" fmla="*/ 2245659 w 2525304"/>
                          <a:gd name="connsiteY164" fmla="*/ 76200 h 3056964"/>
                          <a:gd name="connsiteX165" fmla="*/ 2254623 w 2525304"/>
                          <a:gd name="connsiteY165" fmla="*/ 89647 h 3056964"/>
                          <a:gd name="connsiteX166" fmla="*/ 2353235 w 2525304"/>
                          <a:gd name="connsiteY166" fmla="*/ 85164 h 3056964"/>
                          <a:gd name="connsiteX167" fmla="*/ 2366682 w 2525304"/>
                          <a:gd name="connsiteY167" fmla="*/ 80682 h 3056964"/>
                          <a:gd name="connsiteX168" fmla="*/ 2389094 w 2525304"/>
                          <a:gd name="connsiteY168" fmla="*/ 76200 h 3056964"/>
                          <a:gd name="connsiteX169" fmla="*/ 2424953 w 2525304"/>
                          <a:gd name="connsiteY169" fmla="*/ 53788 h 3056964"/>
                          <a:gd name="connsiteX170" fmla="*/ 2451847 w 2525304"/>
                          <a:gd name="connsiteY170" fmla="*/ 44823 h 3056964"/>
                          <a:gd name="connsiteX171" fmla="*/ 2510118 w 2525304"/>
                          <a:gd name="connsiteY171" fmla="*/ 22412 h 3056964"/>
                          <a:gd name="connsiteX172" fmla="*/ 2505635 w 2525304"/>
                          <a:gd name="connsiteY172" fmla="*/ 58270 h 3056964"/>
                          <a:gd name="connsiteX173" fmla="*/ 2483223 w 2525304"/>
                          <a:gd name="connsiteY173" fmla="*/ 71717 h 3056964"/>
                          <a:gd name="connsiteX174" fmla="*/ 2465294 w 2525304"/>
                          <a:gd name="connsiteY174" fmla="*/ 85164 h 3056964"/>
                          <a:gd name="connsiteX175" fmla="*/ 2442882 w 2525304"/>
                          <a:gd name="connsiteY175" fmla="*/ 89647 h 3056964"/>
                          <a:gd name="connsiteX176" fmla="*/ 2398059 w 2525304"/>
                          <a:gd name="connsiteY176" fmla="*/ 103094 h 3056964"/>
                          <a:gd name="connsiteX177" fmla="*/ 2375647 w 2525304"/>
                          <a:gd name="connsiteY177" fmla="*/ 112059 h 3056964"/>
                          <a:gd name="connsiteX178" fmla="*/ 2357718 w 2525304"/>
                          <a:gd name="connsiteY178" fmla="*/ 116541 h 3056964"/>
                          <a:gd name="connsiteX179" fmla="*/ 2344270 w 2525304"/>
                          <a:gd name="connsiteY179" fmla="*/ 147917 h 3056964"/>
                          <a:gd name="connsiteX180" fmla="*/ 2353235 w 2525304"/>
                          <a:gd name="connsiteY180" fmla="*/ 188259 h 3056964"/>
                          <a:gd name="connsiteX181" fmla="*/ 2362200 w 2525304"/>
                          <a:gd name="connsiteY181" fmla="*/ 201706 h 3056964"/>
                          <a:gd name="connsiteX182" fmla="*/ 2344270 w 2525304"/>
                          <a:gd name="connsiteY182" fmla="*/ 273423 h 3056964"/>
                          <a:gd name="connsiteX183" fmla="*/ 2321859 w 2525304"/>
                          <a:gd name="connsiteY183" fmla="*/ 300317 h 3056964"/>
                          <a:gd name="connsiteX184" fmla="*/ 2308412 w 2525304"/>
                          <a:gd name="connsiteY184" fmla="*/ 322729 h 3056964"/>
                          <a:gd name="connsiteX185" fmla="*/ 2281518 w 2525304"/>
                          <a:gd name="connsiteY185" fmla="*/ 327212 h 3056964"/>
                          <a:gd name="connsiteX186" fmla="*/ 2259106 w 2525304"/>
                          <a:gd name="connsiteY186" fmla="*/ 322729 h 3056964"/>
                          <a:gd name="connsiteX187" fmla="*/ 2277035 w 2525304"/>
                          <a:gd name="connsiteY187" fmla="*/ 264459 h 3056964"/>
                          <a:gd name="connsiteX188" fmla="*/ 2290482 w 2525304"/>
                          <a:gd name="connsiteY188" fmla="*/ 228600 h 3056964"/>
                          <a:gd name="connsiteX189" fmla="*/ 2286000 w 2525304"/>
                          <a:gd name="connsiteY189" fmla="*/ 192741 h 3056964"/>
                          <a:gd name="connsiteX190" fmla="*/ 2245659 w 2525304"/>
                          <a:gd name="connsiteY190" fmla="*/ 134470 h 3056964"/>
                          <a:gd name="connsiteX191" fmla="*/ 2200835 w 2525304"/>
                          <a:gd name="connsiteY191" fmla="*/ 116541 h 3056964"/>
                          <a:gd name="connsiteX192" fmla="*/ 2169459 w 2525304"/>
                          <a:gd name="connsiteY192" fmla="*/ 112059 h 3056964"/>
                          <a:gd name="connsiteX193" fmla="*/ 2102223 w 2525304"/>
                          <a:gd name="connsiteY193" fmla="*/ 116541 h 3056964"/>
                          <a:gd name="connsiteX194" fmla="*/ 2084294 w 2525304"/>
                          <a:gd name="connsiteY194" fmla="*/ 125506 h 3056964"/>
                          <a:gd name="connsiteX195" fmla="*/ 2070847 w 2525304"/>
                          <a:gd name="connsiteY195" fmla="*/ 129988 h 3056964"/>
                          <a:gd name="connsiteX196" fmla="*/ 2061882 w 2525304"/>
                          <a:gd name="connsiteY196" fmla="*/ 147917 h 3056964"/>
                          <a:gd name="connsiteX197" fmla="*/ 2034988 w 2525304"/>
                          <a:gd name="connsiteY197" fmla="*/ 161364 h 3056964"/>
                          <a:gd name="connsiteX198" fmla="*/ 1783976 w 2525304"/>
                          <a:gd name="connsiteY198" fmla="*/ 165847 h 3056964"/>
                          <a:gd name="connsiteX199" fmla="*/ 1766047 w 2525304"/>
                          <a:gd name="connsiteY199" fmla="*/ 174812 h 3056964"/>
                          <a:gd name="connsiteX200" fmla="*/ 1703294 w 2525304"/>
                          <a:gd name="connsiteY200" fmla="*/ 192741 h 3056964"/>
                          <a:gd name="connsiteX201" fmla="*/ 1689847 w 2525304"/>
                          <a:gd name="connsiteY201" fmla="*/ 197223 h 3056964"/>
                          <a:gd name="connsiteX202" fmla="*/ 1676400 w 2525304"/>
                          <a:gd name="connsiteY202" fmla="*/ 206188 h 3056964"/>
                          <a:gd name="connsiteX203" fmla="*/ 1649506 w 2525304"/>
                          <a:gd name="connsiteY203" fmla="*/ 215153 h 3056964"/>
                          <a:gd name="connsiteX204" fmla="*/ 1636059 w 2525304"/>
                          <a:gd name="connsiteY204" fmla="*/ 224117 h 3056964"/>
                          <a:gd name="connsiteX205" fmla="*/ 1622612 w 2525304"/>
                          <a:gd name="connsiteY205" fmla="*/ 237564 h 3056964"/>
                          <a:gd name="connsiteX206" fmla="*/ 1609165 w 2525304"/>
                          <a:gd name="connsiteY206" fmla="*/ 242047 h 3056964"/>
                          <a:gd name="connsiteX207" fmla="*/ 1577788 w 2525304"/>
                          <a:gd name="connsiteY207" fmla="*/ 273423 h 3056964"/>
                          <a:gd name="connsiteX208" fmla="*/ 1568823 w 2525304"/>
                          <a:gd name="connsiteY208" fmla="*/ 286870 h 3056964"/>
                          <a:gd name="connsiteX209" fmla="*/ 1555376 w 2525304"/>
                          <a:gd name="connsiteY209" fmla="*/ 300317 h 3056964"/>
                          <a:gd name="connsiteX210" fmla="*/ 1524000 w 2525304"/>
                          <a:gd name="connsiteY210" fmla="*/ 340659 h 3056964"/>
                          <a:gd name="connsiteX211" fmla="*/ 1519518 w 2525304"/>
                          <a:gd name="connsiteY211" fmla="*/ 354106 h 3056964"/>
                          <a:gd name="connsiteX212" fmla="*/ 1528482 w 2525304"/>
                          <a:gd name="connsiteY212" fmla="*/ 394447 h 3056964"/>
                          <a:gd name="connsiteX213" fmla="*/ 1537447 w 2525304"/>
                          <a:gd name="connsiteY213" fmla="*/ 407894 h 3056964"/>
                          <a:gd name="connsiteX214" fmla="*/ 1568823 w 2525304"/>
                          <a:gd name="connsiteY214" fmla="*/ 398929 h 3056964"/>
                          <a:gd name="connsiteX215" fmla="*/ 1600200 w 2525304"/>
                          <a:gd name="connsiteY215" fmla="*/ 398929 h 3056964"/>
                          <a:gd name="connsiteX216" fmla="*/ 1631576 w 2525304"/>
                          <a:gd name="connsiteY216" fmla="*/ 376517 h 3056964"/>
                          <a:gd name="connsiteX217" fmla="*/ 1645023 w 2525304"/>
                          <a:gd name="connsiteY217" fmla="*/ 363070 h 3056964"/>
                          <a:gd name="connsiteX218" fmla="*/ 1685365 w 2525304"/>
                          <a:gd name="connsiteY218" fmla="*/ 331694 h 3056964"/>
                          <a:gd name="connsiteX219" fmla="*/ 1716741 w 2525304"/>
                          <a:gd name="connsiteY219" fmla="*/ 300317 h 3056964"/>
                          <a:gd name="connsiteX220" fmla="*/ 1748118 w 2525304"/>
                          <a:gd name="connsiteY220" fmla="*/ 282388 h 3056964"/>
                          <a:gd name="connsiteX221" fmla="*/ 1761565 w 2525304"/>
                          <a:gd name="connsiteY221" fmla="*/ 277906 h 3056964"/>
                          <a:gd name="connsiteX222" fmla="*/ 1779494 w 2525304"/>
                          <a:gd name="connsiteY222" fmla="*/ 268941 h 3056964"/>
                          <a:gd name="connsiteX223" fmla="*/ 1815353 w 2525304"/>
                          <a:gd name="connsiteY223" fmla="*/ 259976 h 3056964"/>
                          <a:gd name="connsiteX224" fmla="*/ 2030506 w 2525304"/>
                          <a:gd name="connsiteY224" fmla="*/ 264459 h 3056964"/>
                          <a:gd name="connsiteX225" fmla="*/ 2017059 w 2525304"/>
                          <a:gd name="connsiteY225" fmla="*/ 286870 h 3056964"/>
                          <a:gd name="connsiteX226" fmla="*/ 1981200 w 2525304"/>
                          <a:gd name="connsiteY226" fmla="*/ 322729 h 3056964"/>
                          <a:gd name="connsiteX227" fmla="*/ 1967753 w 2525304"/>
                          <a:gd name="connsiteY227" fmla="*/ 336176 h 3056964"/>
                          <a:gd name="connsiteX228" fmla="*/ 1936376 w 2525304"/>
                          <a:gd name="connsiteY228" fmla="*/ 376517 h 3056964"/>
                          <a:gd name="connsiteX229" fmla="*/ 1905000 w 2525304"/>
                          <a:gd name="connsiteY229" fmla="*/ 403412 h 3056964"/>
                          <a:gd name="connsiteX230" fmla="*/ 1860176 w 2525304"/>
                          <a:gd name="connsiteY230" fmla="*/ 421341 h 3056964"/>
                          <a:gd name="connsiteX231" fmla="*/ 1788459 w 2525304"/>
                          <a:gd name="connsiteY231" fmla="*/ 430306 h 3056964"/>
                          <a:gd name="connsiteX232" fmla="*/ 1846729 w 2525304"/>
                          <a:gd name="connsiteY232" fmla="*/ 488576 h 3056964"/>
                          <a:gd name="connsiteX233" fmla="*/ 1913965 w 2525304"/>
                          <a:gd name="connsiteY233" fmla="*/ 515470 h 3056964"/>
                          <a:gd name="connsiteX234" fmla="*/ 1922929 w 2525304"/>
                          <a:gd name="connsiteY234" fmla="*/ 528917 h 3056964"/>
                          <a:gd name="connsiteX235" fmla="*/ 1967753 w 2525304"/>
                          <a:gd name="connsiteY235" fmla="*/ 569259 h 3056964"/>
                          <a:gd name="connsiteX236" fmla="*/ 1981200 w 2525304"/>
                          <a:gd name="connsiteY236" fmla="*/ 582706 h 3056964"/>
                          <a:gd name="connsiteX237" fmla="*/ 1994647 w 2525304"/>
                          <a:gd name="connsiteY237" fmla="*/ 591670 h 3056964"/>
                          <a:gd name="connsiteX238" fmla="*/ 2021541 w 2525304"/>
                          <a:gd name="connsiteY238" fmla="*/ 614082 h 3056964"/>
                          <a:gd name="connsiteX239" fmla="*/ 2030506 w 2525304"/>
                          <a:gd name="connsiteY239" fmla="*/ 627529 h 3056964"/>
                          <a:gd name="connsiteX240" fmla="*/ 2057400 w 2525304"/>
                          <a:gd name="connsiteY240" fmla="*/ 654423 h 3056964"/>
                          <a:gd name="connsiteX241" fmla="*/ 2088776 w 2525304"/>
                          <a:gd name="connsiteY241" fmla="*/ 699247 h 3056964"/>
                          <a:gd name="connsiteX242" fmla="*/ 2115670 w 2525304"/>
                          <a:gd name="connsiteY242" fmla="*/ 744070 h 3056964"/>
                          <a:gd name="connsiteX243" fmla="*/ 2120153 w 2525304"/>
                          <a:gd name="connsiteY243" fmla="*/ 775447 h 3056964"/>
                          <a:gd name="connsiteX244" fmla="*/ 2138082 w 2525304"/>
                          <a:gd name="connsiteY244" fmla="*/ 829235 h 3056964"/>
                          <a:gd name="connsiteX245" fmla="*/ 2147047 w 2525304"/>
                          <a:gd name="connsiteY245" fmla="*/ 883023 h 3056964"/>
                          <a:gd name="connsiteX246" fmla="*/ 2151529 w 2525304"/>
                          <a:gd name="connsiteY246" fmla="*/ 896470 h 3056964"/>
                          <a:gd name="connsiteX247" fmla="*/ 2156012 w 2525304"/>
                          <a:gd name="connsiteY247" fmla="*/ 914400 h 3056964"/>
                          <a:gd name="connsiteX248" fmla="*/ 2173941 w 2525304"/>
                          <a:gd name="connsiteY248" fmla="*/ 981635 h 3056964"/>
                          <a:gd name="connsiteX249" fmla="*/ 2182906 w 2525304"/>
                          <a:gd name="connsiteY249" fmla="*/ 999564 h 3056964"/>
                          <a:gd name="connsiteX250" fmla="*/ 2187388 w 2525304"/>
                          <a:gd name="connsiteY250" fmla="*/ 1017494 h 3056964"/>
                          <a:gd name="connsiteX251" fmla="*/ 2214282 w 2525304"/>
                          <a:gd name="connsiteY251" fmla="*/ 1071282 h 3056964"/>
                          <a:gd name="connsiteX252" fmla="*/ 2218765 w 2525304"/>
                          <a:gd name="connsiteY252" fmla="*/ 1089212 h 3056964"/>
                          <a:gd name="connsiteX253" fmla="*/ 2223247 w 2525304"/>
                          <a:gd name="connsiteY253" fmla="*/ 1116106 h 3056964"/>
                          <a:gd name="connsiteX254" fmla="*/ 2236694 w 2525304"/>
                          <a:gd name="connsiteY254" fmla="*/ 1143000 h 3056964"/>
                          <a:gd name="connsiteX255" fmla="*/ 2241176 w 2525304"/>
                          <a:gd name="connsiteY255" fmla="*/ 1264023 h 3056964"/>
                          <a:gd name="connsiteX256" fmla="*/ 2245659 w 2525304"/>
                          <a:gd name="connsiteY256" fmla="*/ 1281953 h 3056964"/>
                          <a:gd name="connsiteX257" fmla="*/ 2236694 w 2525304"/>
                          <a:gd name="connsiteY257" fmla="*/ 1380564 h 3056964"/>
                          <a:gd name="connsiteX258" fmla="*/ 2227729 w 2525304"/>
                          <a:gd name="connsiteY258" fmla="*/ 1402976 h 3056964"/>
                          <a:gd name="connsiteX259" fmla="*/ 2223247 w 2525304"/>
                          <a:gd name="connsiteY259" fmla="*/ 1416423 h 3056964"/>
                          <a:gd name="connsiteX260" fmla="*/ 2200835 w 2525304"/>
                          <a:gd name="connsiteY260" fmla="*/ 1474694 h 3056964"/>
                          <a:gd name="connsiteX261" fmla="*/ 2191870 w 2525304"/>
                          <a:gd name="connsiteY261" fmla="*/ 1497106 h 3056964"/>
                          <a:gd name="connsiteX262" fmla="*/ 2187388 w 2525304"/>
                          <a:gd name="connsiteY262" fmla="*/ 1510553 h 3056964"/>
                          <a:gd name="connsiteX263" fmla="*/ 2169459 w 2525304"/>
                          <a:gd name="connsiteY263" fmla="*/ 1555376 h 3056964"/>
                          <a:gd name="connsiteX264" fmla="*/ 2164976 w 2525304"/>
                          <a:gd name="connsiteY264" fmla="*/ 1568823 h 3056964"/>
                          <a:gd name="connsiteX265" fmla="*/ 2156012 w 2525304"/>
                          <a:gd name="connsiteY265" fmla="*/ 1613647 h 3056964"/>
                          <a:gd name="connsiteX266" fmla="*/ 2173941 w 2525304"/>
                          <a:gd name="connsiteY266" fmla="*/ 1631576 h 3056964"/>
                          <a:gd name="connsiteX267" fmla="*/ 2196353 w 2525304"/>
                          <a:gd name="connsiteY267" fmla="*/ 1645023 h 3056964"/>
                          <a:gd name="connsiteX268" fmla="*/ 2241176 w 2525304"/>
                          <a:gd name="connsiteY268" fmla="*/ 1698812 h 3056964"/>
                          <a:gd name="connsiteX269" fmla="*/ 2263588 w 2525304"/>
                          <a:gd name="connsiteY269" fmla="*/ 1743635 h 3056964"/>
                          <a:gd name="connsiteX270" fmla="*/ 2286000 w 2525304"/>
                          <a:gd name="connsiteY270" fmla="*/ 1770529 h 3056964"/>
                          <a:gd name="connsiteX271" fmla="*/ 2299447 w 2525304"/>
                          <a:gd name="connsiteY271" fmla="*/ 1810870 h 3056964"/>
                          <a:gd name="connsiteX272" fmla="*/ 2321859 w 2525304"/>
                          <a:gd name="connsiteY272" fmla="*/ 1837764 h 3056964"/>
                          <a:gd name="connsiteX273" fmla="*/ 2344270 w 2525304"/>
                          <a:gd name="connsiteY273" fmla="*/ 1891553 h 3056964"/>
                          <a:gd name="connsiteX274" fmla="*/ 2348753 w 2525304"/>
                          <a:gd name="connsiteY274" fmla="*/ 1909482 h 3056964"/>
                          <a:gd name="connsiteX275" fmla="*/ 2366682 w 2525304"/>
                          <a:gd name="connsiteY275" fmla="*/ 1949823 h 3056964"/>
                          <a:gd name="connsiteX276" fmla="*/ 2375647 w 2525304"/>
                          <a:gd name="connsiteY276" fmla="*/ 1972235 h 3056964"/>
                          <a:gd name="connsiteX277" fmla="*/ 2380129 w 2525304"/>
                          <a:gd name="connsiteY277" fmla="*/ 1994647 h 3056964"/>
                          <a:gd name="connsiteX278" fmla="*/ 2389094 w 2525304"/>
                          <a:gd name="connsiteY278" fmla="*/ 2021541 h 3056964"/>
                          <a:gd name="connsiteX279" fmla="*/ 2393576 w 2525304"/>
                          <a:gd name="connsiteY279" fmla="*/ 2066364 h 3056964"/>
                          <a:gd name="connsiteX280" fmla="*/ 2398059 w 2525304"/>
                          <a:gd name="connsiteY280" fmla="*/ 2079812 h 3056964"/>
                          <a:gd name="connsiteX281" fmla="*/ 2402541 w 2525304"/>
                          <a:gd name="connsiteY281" fmla="*/ 2133600 h 3056964"/>
                          <a:gd name="connsiteX282" fmla="*/ 2407023 w 2525304"/>
                          <a:gd name="connsiteY282" fmla="*/ 2250141 h 3056964"/>
                          <a:gd name="connsiteX283" fmla="*/ 2389094 w 2525304"/>
                          <a:gd name="connsiteY283" fmla="*/ 2523564 h 3056964"/>
                          <a:gd name="connsiteX284" fmla="*/ 2380129 w 2525304"/>
                          <a:gd name="connsiteY284" fmla="*/ 2545976 h 3056964"/>
                          <a:gd name="connsiteX285" fmla="*/ 2357718 w 2525304"/>
                          <a:gd name="connsiteY285" fmla="*/ 2599764 h 3056964"/>
                          <a:gd name="connsiteX286" fmla="*/ 2348753 w 2525304"/>
                          <a:gd name="connsiteY286" fmla="*/ 2622176 h 3056964"/>
                          <a:gd name="connsiteX287" fmla="*/ 2339788 w 2525304"/>
                          <a:gd name="connsiteY287" fmla="*/ 2658035 h 3056964"/>
                          <a:gd name="connsiteX288" fmla="*/ 2326341 w 2525304"/>
                          <a:gd name="connsiteY288" fmla="*/ 2680447 h 3056964"/>
                          <a:gd name="connsiteX289" fmla="*/ 2317376 w 2525304"/>
                          <a:gd name="connsiteY289" fmla="*/ 2711823 h 3056964"/>
                          <a:gd name="connsiteX290" fmla="*/ 2303929 w 2525304"/>
                          <a:gd name="connsiteY290" fmla="*/ 2734235 h 3056964"/>
                          <a:gd name="connsiteX291" fmla="*/ 2290482 w 2525304"/>
                          <a:gd name="connsiteY291" fmla="*/ 2765612 h 3056964"/>
                          <a:gd name="connsiteX292" fmla="*/ 2272553 w 2525304"/>
                          <a:gd name="connsiteY292" fmla="*/ 2770094 h 3056964"/>
                          <a:gd name="connsiteX293" fmla="*/ 2259106 w 2525304"/>
                          <a:gd name="connsiteY293" fmla="*/ 2774576 h 3056964"/>
                          <a:gd name="connsiteX294" fmla="*/ 2241176 w 2525304"/>
                          <a:gd name="connsiteY294" fmla="*/ 2779059 h 3056964"/>
                          <a:gd name="connsiteX295" fmla="*/ 2209800 w 2525304"/>
                          <a:gd name="connsiteY295" fmla="*/ 2788023 h 3056964"/>
                          <a:gd name="connsiteX296" fmla="*/ 2205318 w 2525304"/>
                          <a:gd name="connsiteY296" fmla="*/ 2725270 h 3056964"/>
                          <a:gd name="connsiteX297" fmla="*/ 2218765 w 2525304"/>
                          <a:gd name="connsiteY297" fmla="*/ 2707341 h 3056964"/>
                          <a:gd name="connsiteX298" fmla="*/ 2245659 w 2525304"/>
                          <a:gd name="connsiteY298" fmla="*/ 2658035 h 3056964"/>
                          <a:gd name="connsiteX299" fmla="*/ 2268070 w 2525304"/>
                          <a:gd name="connsiteY299" fmla="*/ 2631141 h 3056964"/>
                          <a:gd name="connsiteX300" fmla="*/ 2268070 w 2525304"/>
                          <a:gd name="connsiteY300" fmla="*/ 2254623 h 3056964"/>
                          <a:gd name="connsiteX301" fmla="*/ 2259106 w 2525304"/>
                          <a:gd name="connsiteY301" fmla="*/ 2218764 h 3056964"/>
                          <a:gd name="connsiteX302" fmla="*/ 2250141 w 2525304"/>
                          <a:gd name="connsiteY302" fmla="*/ 2178423 h 3056964"/>
                          <a:gd name="connsiteX303" fmla="*/ 2245659 w 2525304"/>
                          <a:gd name="connsiteY303" fmla="*/ 2160494 h 3056964"/>
                          <a:gd name="connsiteX304" fmla="*/ 2245659 w 2525304"/>
                          <a:gd name="connsiteY304" fmla="*/ 2075330 h 3056964"/>
                          <a:gd name="connsiteX305" fmla="*/ 2173941 w 2525304"/>
                          <a:gd name="connsiteY305" fmla="*/ 1927411 h 3056964"/>
                          <a:gd name="connsiteX306" fmla="*/ 2070846 w 2525304"/>
                          <a:gd name="connsiteY306" fmla="*/ 1743636 h 3056964"/>
                          <a:gd name="connsiteX307" fmla="*/ 2057400 w 2525304"/>
                          <a:gd name="connsiteY307" fmla="*/ 1837764 h 3056964"/>
                          <a:gd name="connsiteX308" fmla="*/ 2048435 w 2525304"/>
                          <a:gd name="connsiteY308" fmla="*/ 1792941 h 3056964"/>
                          <a:gd name="connsiteX309" fmla="*/ 2034988 w 2525304"/>
                          <a:gd name="connsiteY309" fmla="*/ 1689847 h 3056964"/>
                          <a:gd name="connsiteX310" fmla="*/ 2026023 w 2525304"/>
                          <a:gd name="connsiteY310" fmla="*/ 1712259 h 3056964"/>
                          <a:gd name="connsiteX311" fmla="*/ 2021541 w 2525304"/>
                          <a:gd name="connsiteY311" fmla="*/ 1725706 h 3056964"/>
                          <a:gd name="connsiteX312" fmla="*/ 1999129 w 2525304"/>
                          <a:gd name="connsiteY312" fmla="*/ 1739153 h 3056964"/>
                          <a:gd name="connsiteX313" fmla="*/ 1990165 w 2525304"/>
                          <a:gd name="connsiteY313" fmla="*/ 1757082 h 3056964"/>
                          <a:gd name="connsiteX314" fmla="*/ 1967753 w 2525304"/>
                          <a:gd name="connsiteY314" fmla="*/ 1792941 h 3056964"/>
                          <a:gd name="connsiteX315" fmla="*/ 1981200 w 2525304"/>
                          <a:gd name="connsiteY315" fmla="*/ 1909482 h 3056964"/>
                          <a:gd name="connsiteX316" fmla="*/ 1994647 w 2525304"/>
                          <a:gd name="connsiteY316" fmla="*/ 1940859 h 3056964"/>
                          <a:gd name="connsiteX317" fmla="*/ 2003612 w 2525304"/>
                          <a:gd name="connsiteY317" fmla="*/ 1958788 h 3056964"/>
                          <a:gd name="connsiteX318" fmla="*/ 2026023 w 2525304"/>
                          <a:gd name="connsiteY318" fmla="*/ 1990164 h 3056964"/>
                          <a:gd name="connsiteX319" fmla="*/ 2043953 w 2525304"/>
                          <a:gd name="connsiteY319" fmla="*/ 2034988 h 3056964"/>
                          <a:gd name="connsiteX320" fmla="*/ 2061882 w 2525304"/>
                          <a:gd name="connsiteY320" fmla="*/ 2057400 h 3056964"/>
                          <a:gd name="connsiteX321" fmla="*/ 2088776 w 2525304"/>
                          <a:gd name="connsiteY321" fmla="*/ 2120153 h 3056964"/>
                          <a:gd name="connsiteX322" fmla="*/ 2102223 w 2525304"/>
                          <a:gd name="connsiteY322" fmla="*/ 2151529 h 3056964"/>
                          <a:gd name="connsiteX323" fmla="*/ 2106706 w 2525304"/>
                          <a:gd name="connsiteY323" fmla="*/ 2182906 h 3056964"/>
                          <a:gd name="connsiteX324" fmla="*/ 2124635 w 2525304"/>
                          <a:gd name="connsiteY324" fmla="*/ 2245659 h 3056964"/>
                          <a:gd name="connsiteX325" fmla="*/ 2138082 w 2525304"/>
                          <a:gd name="connsiteY325" fmla="*/ 2335306 h 3056964"/>
                          <a:gd name="connsiteX326" fmla="*/ 2147047 w 2525304"/>
                          <a:gd name="connsiteY326" fmla="*/ 2371164 h 3056964"/>
                          <a:gd name="connsiteX327" fmla="*/ 2151529 w 2525304"/>
                          <a:gd name="connsiteY327" fmla="*/ 2402541 h 3056964"/>
                          <a:gd name="connsiteX328" fmla="*/ 2160494 w 2525304"/>
                          <a:gd name="connsiteY328" fmla="*/ 2456329 h 3056964"/>
                          <a:gd name="connsiteX329" fmla="*/ 2156012 w 2525304"/>
                          <a:gd name="connsiteY329" fmla="*/ 2649070 h 3056964"/>
                          <a:gd name="connsiteX330" fmla="*/ 2138082 w 2525304"/>
                          <a:gd name="connsiteY330" fmla="*/ 2729753 h 3056964"/>
                          <a:gd name="connsiteX331" fmla="*/ 2133600 w 2525304"/>
                          <a:gd name="connsiteY331" fmla="*/ 2747682 h 3056964"/>
                          <a:gd name="connsiteX332" fmla="*/ 2120153 w 2525304"/>
                          <a:gd name="connsiteY332" fmla="*/ 2765612 h 3056964"/>
                          <a:gd name="connsiteX333" fmla="*/ 2111188 w 2525304"/>
                          <a:gd name="connsiteY333" fmla="*/ 2792506 h 3056964"/>
                          <a:gd name="connsiteX334" fmla="*/ 2088776 w 2525304"/>
                          <a:gd name="connsiteY334" fmla="*/ 2823882 h 3056964"/>
                          <a:gd name="connsiteX335" fmla="*/ 2075329 w 2525304"/>
                          <a:gd name="connsiteY335" fmla="*/ 2850776 h 3056964"/>
                          <a:gd name="connsiteX336" fmla="*/ 2061882 w 2525304"/>
                          <a:gd name="connsiteY336" fmla="*/ 2855259 h 3056964"/>
                          <a:gd name="connsiteX337" fmla="*/ 2021541 w 2525304"/>
                          <a:gd name="connsiteY337" fmla="*/ 2850776 h 3056964"/>
                          <a:gd name="connsiteX338" fmla="*/ 2012576 w 2525304"/>
                          <a:gd name="connsiteY338" fmla="*/ 2805953 h 3056964"/>
                          <a:gd name="connsiteX339" fmla="*/ 2048435 w 2525304"/>
                          <a:gd name="connsiteY339" fmla="*/ 2707341 h 3056964"/>
                          <a:gd name="connsiteX340" fmla="*/ 2048435 w 2525304"/>
                          <a:gd name="connsiteY340" fmla="*/ 2707341 h 3056964"/>
                          <a:gd name="connsiteX341" fmla="*/ 2061882 w 2525304"/>
                          <a:gd name="connsiteY341" fmla="*/ 2653553 h 3056964"/>
                          <a:gd name="connsiteX342" fmla="*/ 2070847 w 2525304"/>
                          <a:gd name="connsiteY342" fmla="*/ 2568388 h 3056964"/>
                          <a:gd name="connsiteX343" fmla="*/ 2066365 w 2525304"/>
                          <a:gd name="connsiteY343" fmla="*/ 2411506 h 3056964"/>
                          <a:gd name="connsiteX344" fmla="*/ 2043953 w 2525304"/>
                          <a:gd name="connsiteY344" fmla="*/ 2335306 h 3056964"/>
                          <a:gd name="connsiteX345" fmla="*/ 2030506 w 2525304"/>
                          <a:gd name="connsiteY345" fmla="*/ 2308412 h 3056964"/>
                          <a:gd name="connsiteX346" fmla="*/ 2017059 w 2525304"/>
                          <a:gd name="connsiteY346" fmla="*/ 2268070 h 3056964"/>
                          <a:gd name="connsiteX347" fmla="*/ 1981200 w 2525304"/>
                          <a:gd name="connsiteY347" fmla="*/ 2200835 h 3056964"/>
                          <a:gd name="connsiteX348" fmla="*/ 1972235 w 2525304"/>
                          <a:gd name="connsiteY348" fmla="*/ 2187388 h 3056964"/>
                          <a:gd name="connsiteX349" fmla="*/ 1958788 w 2525304"/>
                          <a:gd name="connsiteY349" fmla="*/ 2164976 h 3056964"/>
                          <a:gd name="connsiteX350" fmla="*/ 1905000 w 2525304"/>
                          <a:gd name="connsiteY350" fmla="*/ 2084294 h 3056964"/>
                          <a:gd name="connsiteX351" fmla="*/ 1882588 w 2525304"/>
                          <a:gd name="connsiteY351" fmla="*/ 2043953 h 3056964"/>
                          <a:gd name="connsiteX352" fmla="*/ 1869141 w 2525304"/>
                          <a:gd name="connsiteY352" fmla="*/ 2026023 h 3056964"/>
                          <a:gd name="connsiteX353" fmla="*/ 1806388 w 2525304"/>
                          <a:gd name="connsiteY353" fmla="*/ 1999129 h 3056964"/>
                          <a:gd name="connsiteX354" fmla="*/ 1779494 w 2525304"/>
                          <a:gd name="connsiteY354" fmla="*/ 1990164 h 3056964"/>
                          <a:gd name="connsiteX355" fmla="*/ 1752600 w 2525304"/>
                          <a:gd name="connsiteY355" fmla="*/ 1985682 h 3056964"/>
                          <a:gd name="connsiteX356" fmla="*/ 1680882 w 2525304"/>
                          <a:gd name="connsiteY356" fmla="*/ 1963270 h 3056964"/>
                          <a:gd name="connsiteX357" fmla="*/ 1662953 w 2525304"/>
                          <a:gd name="connsiteY357" fmla="*/ 1958788 h 3056964"/>
                          <a:gd name="connsiteX358" fmla="*/ 1640541 w 2525304"/>
                          <a:gd name="connsiteY358" fmla="*/ 1945341 h 3056964"/>
                          <a:gd name="connsiteX359" fmla="*/ 1604682 w 2525304"/>
                          <a:gd name="connsiteY359" fmla="*/ 1958788 h 3056964"/>
                          <a:gd name="connsiteX360" fmla="*/ 1537447 w 2525304"/>
                          <a:gd name="connsiteY360" fmla="*/ 1990164 h 3056964"/>
                          <a:gd name="connsiteX361" fmla="*/ 1510553 w 2525304"/>
                          <a:gd name="connsiteY361" fmla="*/ 1994647 h 3056964"/>
                          <a:gd name="connsiteX362" fmla="*/ 1488141 w 2525304"/>
                          <a:gd name="connsiteY362" fmla="*/ 1999129 h 3056964"/>
                          <a:gd name="connsiteX363" fmla="*/ 1443318 w 2525304"/>
                          <a:gd name="connsiteY363" fmla="*/ 2008094 h 3056964"/>
                          <a:gd name="connsiteX364" fmla="*/ 1367118 w 2525304"/>
                          <a:gd name="connsiteY364" fmla="*/ 1990164 h 3056964"/>
                          <a:gd name="connsiteX365" fmla="*/ 1317812 w 2525304"/>
                          <a:gd name="connsiteY365" fmla="*/ 1972235 h 3056964"/>
                          <a:gd name="connsiteX366" fmla="*/ 1066800 w 2525304"/>
                          <a:gd name="connsiteY366" fmla="*/ 1958788 h 3056964"/>
                          <a:gd name="connsiteX367" fmla="*/ 1030941 w 2525304"/>
                          <a:gd name="connsiteY367" fmla="*/ 1949823 h 3056964"/>
                          <a:gd name="connsiteX368" fmla="*/ 986118 w 2525304"/>
                          <a:gd name="connsiteY368" fmla="*/ 1927412 h 3056964"/>
                          <a:gd name="connsiteX369" fmla="*/ 968188 w 2525304"/>
                          <a:gd name="connsiteY369" fmla="*/ 1918447 h 3056964"/>
                          <a:gd name="connsiteX370" fmla="*/ 936812 w 2525304"/>
                          <a:gd name="connsiteY370" fmla="*/ 1900517 h 3056964"/>
                          <a:gd name="connsiteX371" fmla="*/ 905435 w 2525304"/>
                          <a:gd name="connsiteY371" fmla="*/ 1882588 h 3056964"/>
                          <a:gd name="connsiteX372" fmla="*/ 869576 w 2525304"/>
                          <a:gd name="connsiteY372" fmla="*/ 1896035 h 3056964"/>
                          <a:gd name="connsiteX373" fmla="*/ 856129 w 2525304"/>
                          <a:gd name="connsiteY373" fmla="*/ 1913964 h 3056964"/>
                          <a:gd name="connsiteX374" fmla="*/ 815788 w 2525304"/>
                          <a:gd name="connsiteY374" fmla="*/ 1954306 h 3056964"/>
                          <a:gd name="connsiteX375" fmla="*/ 788894 w 2525304"/>
                          <a:gd name="connsiteY375" fmla="*/ 1976717 h 3056964"/>
                          <a:gd name="connsiteX376" fmla="*/ 762000 w 2525304"/>
                          <a:gd name="connsiteY376" fmla="*/ 1999129 h 3056964"/>
                          <a:gd name="connsiteX377" fmla="*/ 753035 w 2525304"/>
                          <a:gd name="connsiteY377" fmla="*/ 2012576 h 3056964"/>
                          <a:gd name="connsiteX378" fmla="*/ 735106 w 2525304"/>
                          <a:gd name="connsiteY378" fmla="*/ 2026023 h 3056964"/>
                          <a:gd name="connsiteX379" fmla="*/ 712694 w 2525304"/>
                          <a:gd name="connsiteY379" fmla="*/ 2048435 h 3056964"/>
                          <a:gd name="connsiteX380" fmla="*/ 694765 w 2525304"/>
                          <a:gd name="connsiteY380" fmla="*/ 2061882 h 3056964"/>
                          <a:gd name="connsiteX381" fmla="*/ 681318 w 2525304"/>
                          <a:gd name="connsiteY381" fmla="*/ 2079812 h 3056964"/>
                          <a:gd name="connsiteX382" fmla="*/ 667870 w 2525304"/>
                          <a:gd name="connsiteY382" fmla="*/ 2088776 h 3056964"/>
                          <a:gd name="connsiteX383" fmla="*/ 623047 w 2525304"/>
                          <a:gd name="connsiteY383" fmla="*/ 2129117 h 3056964"/>
                          <a:gd name="connsiteX384" fmla="*/ 600635 w 2525304"/>
                          <a:gd name="connsiteY384" fmla="*/ 2160494 h 3056964"/>
                          <a:gd name="connsiteX385" fmla="*/ 587188 w 2525304"/>
                          <a:gd name="connsiteY385" fmla="*/ 2200835 h 3056964"/>
                          <a:gd name="connsiteX386" fmla="*/ 582706 w 2525304"/>
                          <a:gd name="connsiteY386" fmla="*/ 2232212 h 3056964"/>
                          <a:gd name="connsiteX387" fmla="*/ 596153 w 2525304"/>
                          <a:gd name="connsiteY387" fmla="*/ 2321859 h 3056964"/>
                          <a:gd name="connsiteX388" fmla="*/ 600635 w 2525304"/>
                          <a:gd name="connsiteY388" fmla="*/ 2339788 h 3056964"/>
                          <a:gd name="connsiteX389" fmla="*/ 609600 w 2525304"/>
                          <a:gd name="connsiteY389" fmla="*/ 2357717 h 3056964"/>
                          <a:gd name="connsiteX390" fmla="*/ 614082 w 2525304"/>
                          <a:gd name="connsiteY390" fmla="*/ 2375647 h 3056964"/>
                          <a:gd name="connsiteX391" fmla="*/ 623047 w 2525304"/>
                          <a:gd name="connsiteY391" fmla="*/ 2398059 h 3056964"/>
                          <a:gd name="connsiteX392" fmla="*/ 627529 w 2525304"/>
                          <a:gd name="connsiteY392" fmla="*/ 2420470 h 3056964"/>
                          <a:gd name="connsiteX393" fmla="*/ 640976 w 2525304"/>
                          <a:gd name="connsiteY393" fmla="*/ 2451847 h 3056964"/>
                          <a:gd name="connsiteX394" fmla="*/ 645459 w 2525304"/>
                          <a:gd name="connsiteY394" fmla="*/ 2465294 h 3056964"/>
                          <a:gd name="connsiteX395" fmla="*/ 658906 w 2525304"/>
                          <a:gd name="connsiteY395" fmla="*/ 2487706 h 3056964"/>
                          <a:gd name="connsiteX396" fmla="*/ 676835 w 2525304"/>
                          <a:gd name="connsiteY396" fmla="*/ 2550459 h 3056964"/>
                          <a:gd name="connsiteX397" fmla="*/ 690282 w 2525304"/>
                          <a:gd name="connsiteY397" fmla="*/ 2581835 h 3056964"/>
                          <a:gd name="connsiteX398" fmla="*/ 699247 w 2525304"/>
                          <a:gd name="connsiteY398" fmla="*/ 2626659 h 3056964"/>
                          <a:gd name="connsiteX399" fmla="*/ 703729 w 2525304"/>
                          <a:gd name="connsiteY399" fmla="*/ 2653553 h 3056964"/>
                          <a:gd name="connsiteX400" fmla="*/ 717176 w 2525304"/>
                          <a:gd name="connsiteY400" fmla="*/ 2680447 h 3056964"/>
                          <a:gd name="connsiteX401" fmla="*/ 735106 w 2525304"/>
                          <a:gd name="connsiteY401" fmla="*/ 2738717 h 3056964"/>
                          <a:gd name="connsiteX402" fmla="*/ 739588 w 2525304"/>
                          <a:gd name="connsiteY402" fmla="*/ 2765612 h 3056964"/>
                          <a:gd name="connsiteX403" fmla="*/ 762000 w 2525304"/>
                          <a:gd name="connsiteY403" fmla="*/ 2828364 h 3056964"/>
                          <a:gd name="connsiteX404" fmla="*/ 766482 w 2525304"/>
                          <a:gd name="connsiteY404" fmla="*/ 2918012 h 3056964"/>
                          <a:gd name="connsiteX405" fmla="*/ 770965 w 2525304"/>
                          <a:gd name="connsiteY405" fmla="*/ 2940423 h 3056964"/>
                          <a:gd name="connsiteX406" fmla="*/ 775447 w 2525304"/>
                          <a:gd name="connsiteY406" fmla="*/ 2971800 h 3056964"/>
                          <a:gd name="connsiteX407" fmla="*/ 748553 w 2525304"/>
                          <a:gd name="connsiteY407" fmla="*/ 3021106 h 3056964"/>
                          <a:gd name="connsiteX408" fmla="*/ 721659 w 2525304"/>
                          <a:gd name="connsiteY408" fmla="*/ 3030070 h 3056964"/>
                          <a:gd name="connsiteX409" fmla="*/ 708212 w 2525304"/>
                          <a:gd name="connsiteY409" fmla="*/ 3034553 h 3056964"/>
                          <a:gd name="connsiteX410" fmla="*/ 623047 w 2525304"/>
                          <a:gd name="connsiteY410" fmla="*/ 3016623 h 3056964"/>
                          <a:gd name="connsiteX411" fmla="*/ 609600 w 2525304"/>
                          <a:gd name="connsiteY411" fmla="*/ 2994212 h 3056964"/>
                          <a:gd name="connsiteX412" fmla="*/ 591670 w 2525304"/>
                          <a:gd name="connsiteY412" fmla="*/ 2953870 h 3056964"/>
                          <a:gd name="connsiteX413" fmla="*/ 560294 w 2525304"/>
                          <a:gd name="connsiteY413" fmla="*/ 2895600 h 3056964"/>
                          <a:gd name="connsiteX414" fmla="*/ 551329 w 2525304"/>
                          <a:gd name="connsiteY414" fmla="*/ 2882153 h 3056964"/>
                          <a:gd name="connsiteX415" fmla="*/ 528918 w 2525304"/>
                          <a:gd name="connsiteY415" fmla="*/ 2859741 h 3056964"/>
                          <a:gd name="connsiteX416" fmla="*/ 519953 w 2525304"/>
                          <a:gd name="connsiteY416" fmla="*/ 2814917 h 3056964"/>
                          <a:gd name="connsiteX417" fmla="*/ 524435 w 2525304"/>
                          <a:gd name="connsiteY417" fmla="*/ 2788023 h 3056964"/>
                          <a:gd name="connsiteX418" fmla="*/ 528918 w 2525304"/>
                          <a:gd name="connsiteY418" fmla="*/ 2774576 h 3056964"/>
                          <a:gd name="connsiteX419" fmla="*/ 542365 w 2525304"/>
                          <a:gd name="connsiteY419" fmla="*/ 2738717 h 3056964"/>
                          <a:gd name="connsiteX420" fmla="*/ 484094 w 2525304"/>
                          <a:gd name="connsiteY420" fmla="*/ 2572870 h 3056964"/>
                          <a:gd name="connsiteX421" fmla="*/ 443753 w 2525304"/>
                          <a:gd name="connsiteY421" fmla="*/ 2465294 h 3056964"/>
                          <a:gd name="connsiteX422" fmla="*/ 439270 w 2525304"/>
                          <a:gd name="connsiteY422" fmla="*/ 2438400 h 3056964"/>
                          <a:gd name="connsiteX423" fmla="*/ 430306 w 2525304"/>
                          <a:gd name="connsiteY423" fmla="*/ 2402541 h 3056964"/>
                          <a:gd name="connsiteX424" fmla="*/ 425823 w 2525304"/>
                          <a:gd name="connsiteY424" fmla="*/ 2366682 h 3056964"/>
                          <a:gd name="connsiteX425" fmla="*/ 398929 w 2525304"/>
                          <a:gd name="connsiteY425" fmla="*/ 2286000 h 3056964"/>
                          <a:gd name="connsiteX426" fmla="*/ 385482 w 2525304"/>
                          <a:gd name="connsiteY426" fmla="*/ 2254623 h 3056964"/>
                          <a:gd name="connsiteX427" fmla="*/ 381000 w 2525304"/>
                          <a:gd name="connsiteY427" fmla="*/ 2236694 h 3056964"/>
                          <a:gd name="connsiteX428" fmla="*/ 372035 w 2525304"/>
                          <a:gd name="connsiteY428" fmla="*/ 2169459 h 3056964"/>
                          <a:gd name="connsiteX429" fmla="*/ 367553 w 2525304"/>
                          <a:gd name="connsiteY429" fmla="*/ 2156012 h 3056964"/>
                          <a:gd name="connsiteX430" fmla="*/ 407894 w 2525304"/>
                          <a:gd name="connsiteY430" fmla="*/ 2138082 h 3056964"/>
                          <a:gd name="connsiteX431" fmla="*/ 515470 w 2525304"/>
                          <a:gd name="connsiteY431" fmla="*/ 2093259 h 3056964"/>
                          <a:gd name="connsiteX432" fmla="*/ 578223 w 2525304"/>
                          <a:gd name="connsiteY432" fmla="*/ 2039470 h 3056964"/>
                          <a:gd name="connsiteX433" fmla="*/ 587188 w 2525304"/>
                          <a:gd name="connsiteY433" fmla="*/ 2017059 h 3056964"/>
                          <a:gd name="connsiteX434" fmla="*/ 614082 w 2525304"/>
                          <a:gd name="connsiteY434" fmla="*/ 1940859 h 3056964"/>
                          <a:gd name="connsiteX435" fmla="*/ 649941 w 2525304"/>
                          <a:gd name="connsiteY435" fmla="*/ 1887070 h 3056964"/>
                          <a:gd name="connsiteX436" fmla="*/ 690282 w 2525304"/>
                          <a:gd name="connsiteY436" fmla="*/ 1860176 h 3056964"/>
                          <a:gd name="connsiteX437" fmla="*/ 703729 w 2525304"/>
                          <a:gd name="connsiteY437" fmla="*/ 1851212 h 3056964"/>
                          <a:gd name="connsiteX438" fmla="*/ 739588 w 2525304"/>
                          <a:gd name="connsiteY438" fmla="*/ 1833282 h 3056964"/>
                          <a:gd name="connsiteX439" fmla="*/ 708212 w 2525304"/>
                          <a:gd name="connsiteY439" fmla="*/ 1873623 h 3056964"/>
                          <a:gd name="connsiteX440" fmla="*/ 654423 w 2525304"/>
                          <a:gd name="connsiteY440" fmla="*/ 1927412 h 3056964"/>
                          <a:gd name="connsiteX441" fmla="*/ 636494 w 2525304"/>
                          <a:gd name="connsiteY441" fmla="*/ 1945341 h 3056964"/>
                          <a:gd name="connsiteX442" fmla="*/ 614082 w 2525304"/>
                          <a:gd name="connsiteY442" fmla="*/ 1972235 h 3056964"/>
                          <a:gd name="connsiteX443" fmla="*/ 605118 w 2525304"/>
                          <a:gd name="connsiteY443" fmla="*/ 1985682 h 3056964"/>
                          <a:gd name="connsiteX444" fmla="*/ 560294 w 2525304"/>
                          <a:gd name="connsiteY444" fmla="*/ 2021541 h 3056964"/>
                          <a:gd name="connsiteX445" fmla="*/ 524435 w 2525304"/>
                          <a:gd name="connsiteY445" fmla="*/ 2034988 h 3056964"/>
                          <a:gd name="connsiteX446" fmla="*/ 502023 w 2525304"/>
                          <a:gd name="connsiteY446" fmla="*/ 2048435 h 3056964"/>
                          <a:gd name="connsiteX447" fmla="*/ 461682 w 2525304"/>
                          <a:gd name="connsiteY447" fmla="*/ 2075329 h 3056964"/>
                          <a:gd name="connsiteX448" fmla="*/ 448235 w 2525304"/>
                          <a:gd name="connsiteY448" fmla="*/ 2084294 h 3056964"/>
                          <a:gd name="connsiteX449" fmla="*/ 430306 w 2525304"/>
                          <a:gd name="connsiteY449" fmla="*/ 2093259 h 3056964"/>
                          <a:gd name="connsiteX450" fmla="*/ 412376 w 2525304"/>
                          <a:gd name="connsiteY450" fmla="*/ 2106706 h 3056964"/>
                          <a:gd name="connsiteX451" fmla="*/ 389965 w 2525304"/>
                          <a:gd name="connsiteY451" fmla="*/ 2115670 h 3056964"/>
                          <a:gd name="connsiteX452" fmla="*/ 372035 w 2525304"/>
                          <a:gd name="connsiteY452" fmla="*/ 2129117 h 3056964"/>
                          <a:gd name="connsiteX453" fmla="*/ 318247 w 2525304"/>
                          <a:gd name="connsiteY453" fmla="*/ 2160494 h 3056964"/>
                          <a:gd name="connsiteX454" fmla="*/ 304800 w 2525304"/>
                          <a:gd name="connsiteY454" fmla="*/ 2178423 h 3056964"/>
                          <a:gd name="connsiteX455" fmla="*/ 282388 w 2525304"/>
                          <a:gd name="connsiteY455" fmla="*/ 2205317 h 3056964"/>
                          <a:gd name="connsiteX456" fmla="*/ 295835 w 2525304"/>
                          <a:gd name="connsiteY456" fmla="*/ 2501153 h 3056964"/>
                          <a:gd name="connsiteX457" fmla="*/ 300318 w 2525304"/>
                          <a:gd name="connsiteY457" fmla="*/ 2523564 h 3056964"/>
                          <a:gd name="connsiteX458" fmla="*/ 304800 w 2525304"/>
                          <a:gd name="connsiteY458" fmla="*/ 2554941 h 3056964"/>
                          <a:gd name="connsiteX459" fmla="*/ 309282 w 2525304"/>
                          <a:gd name="connsiteY459" fmla="*/ 2613212 h 3056964"/>
                          <a:gd name="connsiteX460" fmla="*/ 322729 w 2525304"/>
                          <a:gd name="connsiteY460" fmla="*/ 2671482 h 3056964"/>
                          <a:gd name="connsiteX461" fmla="*/ 327212 w 2525304"/>
                          <a:gd name="connsiteY461" fmla="*/ 2698376 h 3056964"/>
                          <a:gd name="connsiteX462" fmla="*/ 331694 w 2525304"/>
                          <a:gd name="connsiteY462" fmla="*/ 2729753 h 3056964"/>
                          <a:gd name="connsiteX463" fmla="*/ 345141 w 2525304"/>
                          <a:gd name="connsiteY463" fmla="*/ 2756647 h 3056964"/>
                          <a:gd name="connsiteX464" fmla="*/ 367553 w 2525304"/>
                          <a:gd name="connsiteY464" fmla="*/ 2810435 h 3056964"/>
                          <a:gd name="connsiteX465" fmla="*/ 381000 w 2525304"/>
                          <a:gd name="connsiteY465" fmla="*/ 2868706 h 3056964"/>
                          <a:gd name="connsiteX466" fmla="*/ 389965 w 2525304"/>
                          <a:gd name="connsiteY466" fmla="*/ 2882153 h 3056964"/>
                          <a:gd name="connsiteX467" fmla="*/ 394447 w 2525304"/>
                          <a:gd name="connsiteY467" fmla="*/ 2900082 h 3056964"/>
                          <a:gd name="connsiteX468" fmla="*/ 412376 w 2525304"/>
                          <a:gd name="connsiteY468" fmla="*/ 2931459 h 3056964"/>
                          <a:gd name="connsiteX469" fmla="*/ 416859 w 2525304"/>
                          <a:gd name="connsiteY469" fmla="*/ 2944906 h 3056964"/>
                          <a:gd name="connsiteX470" fmla="*/ 425823 w 2525304"/>
                          <a:gd name="connsiteY470" fmla="*/ 2958353 h 3056964"/>
                          <a:gd name="connsiteX471" fmla="*/ 439270 w 2525304"/>
                          <a:gd name="connsiteY471" fmla="*/ 2989729 h 3056964"/>
                          <a:gd name="connsiteX472" fmla="*/ 439270 w 2525304"/>
                          <a:gd name="connsiteY472" fmla="*/ 3039035 h 3056964"/>
                          <a:gd name="connsiteX473" fmla="*/ 430306 w 2525304"/>
                          <a:gd name="connsiteY473" fmla="*/ 3052482 h 3056964"/>
                          <a:gd name="connsiteX474" fmla="*/ 412376 w 2525304"/>
                          <a:gd name="connsiteY474" fmla="*/ 3056964 h 3056964"/>
                          <a:gd name="connsiteX475" fmla="*/ 295835 w 2525304"/>
                          <a:gd name="connsiteY475" fmla="*/ 3043517 h 3056964"/>
                          <a:gd name="connsiteX476" fmla="*/ 264459 w 2525304"/>
                          <a:gd name="connsiteY476" fmla="*/ 2962835 h 3056964"/>
                          <a:gd name="connsiteX477" fmla="*/ 259976 w 2525304"/>
                          <a:gd name="connsiteY477" fmla="*/ 2926976 h 3056964"/>
                          <a:gd name="connsiteX478" fmla="*/ 246529 w 2525304"/>
                          <a:gd name="connsiteY478" fmla="*/ 2864223 h 3056964"/>
                          <a:gd name="connsiteX479" fmla="*/ 237565 w 2525304"/>
                          <a:gd name="connsiteY479" fmla="*/ 2770094 h 3056964"/>
                          <a:gd name="connsiteX480" fmla="*/ 228600 w 2525304"/>
                          <a:gd name="connsiteY480" fmla="*/ 2743200 h 3056964"/>
                          <a:gd name="connsiteX481" fmla="*/ 219635 w 2525304"/>
                          <a:gd name="connsiteY481" fmla="*/ 2707341 h 3056964"/>
                          <a:gd name="connsiteX482" fmla="*/ 206188 w 2525304"/>
                          <a:gd name="connsiteY482" fmla="*/ 2667000 h 3056964"/>
                          <a:gd name="connsiteX483" fmla="*/ 201706 w 2525304"/>
                          <a:gd name="connsiteY483" fmla="*/ 2635623 h 3056964"/>
                          <a:gd name="connsiteX484" fmla="*/ 197223 w 2525304"/>
                          <a:gd name="connsiteY484" fmla="*/ 2613212 h 3056964"/>
                          <a:gd name="connsiteX485" fmla="*/ 192741 w 2525304"/>
                          <a:gd name="connsiteY485" fmla="*/ 2577353 h 3056964"/>
                          <a:gd name="connsiteX486" fmla="*/ 188259 w 2525304"/>
                          <a:gd name="connsiteY486" fmla="*/ 2537012 h 3056964"/>
                          <a:gd name="connsiteX487" fmla="*/ 179294 w 2525304"/>
                          <a:gd name="connsiteY487" fmla="*/ 2510117 h 3056964"/>
                          <a:gd name="connsiteX488" fmla="*/ 165847 w 2525304"/>
                          <a:gd name="connsiteY488" fmla="*/ 2460812 h 3056964"/>
                          <a:gd name="connsiteX489" fmla="*/ 161365 w 2525304"/>
                          <a:gd name="connsiteY489" fmla="*/ 2433917 h 3056964"/>
                          <a:gd name="connsiteX490" fmla="*/ 156882 w 2525304"/>
                          <a:gd name="connsiteY490" fmla="*/ 2245659 h 3056964"/>
                          <a:gd name="connsiteX491" fmla="*/ 152400 w 2525304"/>
                          <a:gd name="connsiteY491" fmla="*/ 2205317 h 3056964"/>
                          <a:gd name="connsiteX492" fmla="*/ 143435 w 2525304"/>
                          <a:gd name="connsiteY492" fmla="*/ 2070847 h 3056964"/>
                          <a:gd name="connsiteX493" fmla="*/ 129988 w 2525304"/>
                          <a:gd name="connsiteY493" fmla="*/ 2030506 h 3056964"/>
                          <a:gd name="connsiteX494" fmla="*/ 125506 w 2525304"/>
                          <a:gd name="connsiteY494" fmla="*/ 2017059 h 3056964"/>
                          <a:gd name="connsiteX495" fmla="*/ 138953 w 2525304"/>
                          <a:gd name="connsiteY495" fmla="*/ 1999129 h 3056964"/>
                          <a:gd name="connsiteX496" fmla="*/ 152400 w 2525304"/>
                          <a:gd name="connsiteY496" fmla="*/ 1990164 h 3056964"/>
                          <a:gd name="connsiteX497" fmla="*/ 170329 w 2525304"/>
                          <a:gd name="connsiteY497" fmla="*/ 1945341 h 3056964"/>
                          <a:gd name="connsiteX498" fmla="*/ 188259 w 2525304"/>
                          <a:gd name="connsiteY498" fmla="*/ 1909482 h 3056964"/>
                          <a:gd name="connsiteX499" fmla="*/ 206188 w 2525304"/>
                          <a:gd name="connsiteY499" fmla="*/ 1873623 h 3056964"/>
                          <a:gd name="connsiteX500" fmla="*/ 210670 w 2525304"/>
                          <a:gd name="connsiteY500" fmla="*/ 1860176 h 3056964"/>
                          <a:gd name="connsiteX501" fmla="*/ 219635 w 2525304"/>
                          <a:gd name="connsiteY501" fmla="*/ 1801906 h 3056964"/>
                          <a:gd name="connsiteX502" fmla="*/ 210670 w 2525304"/>
                          <a:gd name="connsiteY502" fmla="*/ 1645023 h 3056964"/>
                          <a:gd name="connsiteX503" fmla="*/ 192741 w 2525304"/>
                          <a:gd name="connsiteY503" fmla="*/ 1609164 h 3056964"/>
                          <a:gd name="connsiteX504" fmla="*/ 179294 w 2525304"/>
                          <a:gd name="connsiteY504" fmla="*/ 1577788 h 3056964"/>
                          <a:gd name="connsiteX505" fmla="*/ 165847 w 2525304"/>
                          <a:gd name="connsiteY505" fmla="*/ 1550894 h 3056964"/>
                          <a:gd name="connsiteX506" fmla="*/ 152400 w 2525304"/>
                          <a:gd name="connsiteY506" fmla="*/ 1519517 h 3056964"/>
                          <a:gd name="connsiteX507" fmla="*/ 143435 w 2525304"/>
                          <a:gd name="connsiteY507" fmla="*/ 1506070 h 3056964"/>
                          <a:gd name="connsiteX508" fmla="*/ 107576 w 2525304"/>
                          <a:gd name="connsiteY508" fmla="*/ 1470212 h 3056964"/>
                          <a:gd name="connsiteX509" fmla="*/ 94129 w 2525304"/>
                          <a:gd name="connsiteY509" fmla="*/ 1465729 h 3056964"/>
                          <a:gd name="connsiteX510" fmla="*/ 71718 w 2525304"/>
                          <a:gd name="connsiteY510" fmla="*/ 1456764 h 3056964"/>
                          <a:gd name="connsiteX511" fmla="*/ 58270 w 2525304"/>
                          <a:gd name="connsiteY511" fmla="*/ 1447800 h 3056964"/>
                          <a:gd name="connsiteX512" fmla="*/ 26894 w 2525304"/>
                          <a:gd name="connsiteY512" fmla="*/ 1416423 h 3056964"/>
                          <a:gd name="connsiteX513" fmla="*/ 0 w 2525304"/>
                          <a:gd name="connsiteY513" fmla="*/ 1394012 h 3056964"/>
                          <a:gd name="connsiteX0" fmla="*/ 0 w 2525304"/>
                          <a:gd name="connsiteY0" fmla="*/ 1707778 h 3370730"/>
                          <a:gd name="connsiteX1" fmla="*/ 22412 w 2525304"/>
                          <a:gd name="connsiteY1" fmla="*/ 1698813 h 3370730"/>
                          <a:gd name="connsiteX2" fmla="*/ 31376 w 2525304"/>
                          <a:gd name="connsiteY2" fmla="*/ 1680883 h 3370730"/>
                          <a:gd name="connsiteX3" fmla="*/ 44823 w 2525304"/>
                          <a:gd name="connsiteY3" fmla="*/ 1671919 h 3370730"/>
                          <a:gd name="connsiteX4" fmla="*/ 58270 w 2525304"/>
                          <a:gd name="connsiteY4" fmla="*/ 1653989 h 3370730"/>
                          <a:gd name="connsiteX5" fmla="*/ 76200 w 2525304"/>
                          <a:gd name="connsiteY5" fmla="*/ 1645025 h 3370730"/>
                          <a:gd name="connsiteX6" fmla="*/ 98612 w 2525304"/>
                          <a:gd name="connsiteY6" fmla="*/ 1636060 h 3370730"/>
                          <a:gd name="connsiteX7" fmla="*/ 125506 w 2525304"/>
                          <a:gd name="connsiteY7" fmla="*/ 1627095 h 3370730"/>
                          <a:gd name="connsiteX8" fmla="*/ 152400 w 2525304"/>
                          <a:gd name="connsiteY8" fmla="*/ 1609166 h 3370730"/>
                          <a:gd name="connsiteX9" fmla="*/ 170329 w 2525304"/>
                          <a:gd name="connsiteY9" fmla="*/ 1600201 h 3370730"/>
                          <a:gd name="connsiteX10" fmla="*/ 188259 w 2525304"/>
                          <a:gd name="connsiteY10" fmla="*/ 1582272 h 3370730"/>
                          <a:gd name="connsiteX11" fmla="*/ 228600 w 2525304"/>
                          <a:gd name="connsiteY11" fmla="*/ 1564342 h 3370730"/>
                          <a:gd name="connsiteX12" fmla="*/ 255494 w 2525304"/>
                          <a:gd name="connsiteY12" fmla="*/ 1546413 h 3370730"/>
                          <a:gd name="connsiteX13" fmla="*/ 300318 w 2525304"/>
                          <a:gd name="connsiteY13" fmla="*/ 1524001 h 3370730"/>
                          <a:gd name="connsiteX14" fmla="*/ 313765 w 2525304"/>
                          <a:gd name="connsiteY14" fmla="*/ 1515036 h 3370730"/>
                          <a:gd name="connsiteX15" fmla="*/ 340659 w 2525304"/>
                          <a:gd name="connsiteY15" fmla="*/ 1510554 h 3370730"/>
                          <a:gd name="connsiteX16" fmla="*/ 363070 w 2525304"/>
                          <a:gd name="connsiteY16" fmla="*/ 1506072 h 3370730"/>
                          <a:gd name="connsiteX17" fmla="*/ 389965 w 2525304"/>
                          <a:gd name="connsiteY17" fmla="*/ 1501589 h 3370730"/>
                          <a:gd name="connsiteX18" fmla="*/ 425823 w 2525304"/>
                          <a:gd name="connsiteY18" fmla="*/ 1497107 h 3370730"/>
                          <a:gd name="connsiteX19" fmla="*/ 470647 w 2525304"/>
                          <a:gd name="connsiteY19" fmla="*/ 1488142 h 3370730"/>
                          <a:gd name="connsiteX20" fmla="*/ 515470 w 2525304"/>
                          <a:gd name="connsiteY20" fmla="*/ 1479178 h 3370730"/>
                          <a:gd name="connsiteX21" fmla="*/ 528918 w 2525304"/>
                          <a:gd name="connsiteY21" fmla="*/ 1470213 h 3370730"/>
                          <a:gd name="connsiteX22" fmla="*/ 600635 w 2525304"/>
                          <a:gd name="connsiteY22" fmla="*/ 1456766 h 3370730"/>
                          <a:gd name="connsiteX23" fmla="*/ 690282 w 2525304"/>
                          <a:gd name="connsiteY23" fmla="*/ 1447801 h 3370730"/>
                          <a:gd name="connsiteX24" fmla="*/ 793376 w 2525304"/>
                          <a:gd name="connsiteY24" fmla="*/ 1452283 h 3370730"/>
                          <a:gd name="connsiteX25" fmla="*/ 874059 w 2525304"/>
                          <a:gd name="connsiteY25" fmla="*/ 1465730 h 3370730"/>
                          <a:gd name="connsiteX26" fmla="*/ 914400 w 2525304"/>
                          <a:gd name="connsiteY26" fmla="*/ 1470213 h 3370730"/>
                          <a:gd name="connsiteX27" fmla="*/ 1030941 w 2525304"/>
                          <a:gd name="connsiteY27" fmla="*/ 1483660 h 3370730"/>
                          <a:gd name="connsiteX28" fmla="*/ 1151965 w 2525304"/>
                          <a:gd name="connsiteY28" fmla="*/ 1492625 h 3370730"/>
                          <a:gd name="connsiteX29" fmla="*/ 1281953 w 2525304"/>
                          <a:gd name="connsiteY29" fmla="*/ 1501589 h 3370730"/>
                          <a:gd name="connsiteX30" fmla="*/ 1465729 w 2525304"/>
                          <a:gd name="connsiteY30" fmla="*/ 1497107 h 3370730"/>
                          <a:gd name="connsiteX31" fmla="*/ 1510553 w 2525304"/>
                          <a:gd name="connsiteY31" fmla="*/ 1492625 h 3370730"/>
                          <a:gd name="connsiteX32" fmla="*/ 1582270 w 2525304"/>
                          <a:gd name="connsiteY32" fmla="*/ 1461248 h 3370730"/>
                          <a:gd name="connsiteX33" fmla="*/ 1604682 w 2525304"/>
                          <a:gd name="connsiteY33" fmla="*/ 1456766 h 3370730"/>
                          <a:gd name="connsiteX34" fmla="*/ 1622612 w 2525304"/>
                          <a:gd name="connsiteY34" fmla="*/ 1447801 h 3370730"/>
                          <a:gd name="connsiteX35" fmla="*/ 1645023 w 2525304"/>
                          <a:gd name="connsiteY35" fmla="*/ 1438836 h 3370730"/>
                          <a:gd name="connsiteX36" fmla="*/ 1662953 w 2525304"/>
                          <a:gd name="connsiteY36" fmla="*/ 1425389 h 3370730"/>
                          <a:gd name="connsiteX37" fmla="*/ 1698812 w 2525304"/>
                          <a:gd name="connsiteY37" fmla="*/ 1407460 h 3370730"/>
                          <a:gd name="connsiteX38" fmla="*/ 1739153 w 2525304"/>
                          <a:gd name="connsiteY38" fmla="*/ 1380566 h 3370730"/>
                          <a:gd name="connsiteX39" fmla="*/ 1752600 w 2525304"/>
                          <a:gd name="connsiteY39" fmla="*/ 1367119 h 3370730"/>
                          <a:gd name="connsiteX40" fmla="*/ 1775012 w 2525304"/>
                          <a:gd name="connsiteY40" fmla="*/ 1353672 h 3370730"/>
                          <a:gd name="connsiteX41" fmla="*/ 1797423 w 2525304"/>
                          <a:gd name="connsiteY41" fmla="*/ 1335742 h 3370730"/>
                          <a:gd name="connsiteX42" fmla="*/ 1810870 w 2525304"/>
                          <a:gd name="connsiteY42" fmla="*/ 1304366 h 3370730"/>
                          <a:gd name="connsiteX43" fmla="*/ 1815353 w 2525304"/>
                          <a:gd name="connsiteY43" fmla="*/ 1290919 h 3370730"/>
                          <a:gd name="connsiteX44" fmla="*/ 1801906 w 2525304"/>
                          <a:gd name="connsiteY44" fmla="*/ 1138519 h 3370730"/>
                          <a:gd name="connsiteX45" fmla="*/ 1792941 w 2525304"/>
                          <a:gd name="connsiteY45" fmla="*/ 1125072 h 3370730"/>
                          <a:gd name="connsiteX46" fmla="*/ 1757082 w 2525304"/>
                          <a:gd name="connsiteY46" fmla="*/ 1093695 h 3370730"/>
                          <a:gd name="connsiteX47" fmla="*/ 1730188 w 2525304"/>
                          <a:gd name="connsiteY47" fmla="*/ 1066801 h 3370730"/>
                          <a:gd name="connsiteX48" fmla="*/ 1703294 w 2525304"/>
                          <a:gd name="connsiteY48" fmla="*/ 1048872 h 3370730"/>
                          <a:gd name="connsiteX49" fmla="*/ 1622612 w 2525304"/>
                          <a:gd name="connsiteY49" fmla="*/ 1053354 h 3370730"/>
                          <a:gd name="connsiteX50" fmla="*/ 1595718 w 2525304"/>
                          <a:gd name="connsiteY50" fmla="*/ 1062319 h 3370730"/>
                          <a:gd name="connsiteX51" fmla="*/ 1573306 w 2525304"/>
                          <a:gd name="connsiteY51" fmla="*/ 1066801 h 3370730"/>
                          <a:gd name="connsiteX52" fmla="*/ 1326776 w 2525304"/>
                          <a:gd name="connsiteY52" fmla="*/ 1062319 h 3370730"/>
                          <a:gd name="connsiteX53" fmla="*/ 1308847 w 2525304"/>
                          <a:gd name="connsiteY53" fmla="*/ 1057836 h 3370730"/>
                          <a:gd name="connsiteX54" fmla="*/ 1277470 w 2525304"/>
                          <a:gd name="connsiteY54" fmla="*/ 1053354 h 3370730"/>
                          <a:gd name="connsiteX55" fmla="*/ 1259541 w 2525304"/>
                          <a:gd name="connsiteY55" fmla="*/ 1048872 h 3370730"/>
                          <a:gd name="connsiteX56" fmla="*/ 1232647 w 2525304"/>
                          <a:gd name="connsiteY56" fmla="*/ 1044389 h 3370730"/>
                          <a:gd name="connsiteX57" fmla="*/ 1053353 w 2525304"/>
                          <a:gd name="connsiteY57" fmla="*/ 1048872 h 3370730"/>
                          <a:gd name="connsiteX58" fmla="*/ 1035423 w 2525304"/>
                          <a:gd name="connsiteY58" fmla="*/ 1053354 h 3370730"/>
                          <a:gd name="connsiteX59" fmla="*/ 1008529 w 2525304"/>
                          <a:gd name="connsiteY59" fmla="*/ 1057836 h 3370730"/>
                          <a:gd name="connsiteX60" fmla="*/ 995082 w 2525304"/>
                          <a:gd name="connsiteY60" fmla="*/ 1062319 h 3370730"/>
                          <a:gd name="connsiteX61" fmla="*/ 945776 w 2525304"/>
                          <a:gd name="connsiteY61" fmla="*/ 1030942 h 3370730"/>
                          <a:gd name="connsiteX62" fmla="*/ 941294 w 2525304"/>
                          <a:gd name="connsiteY62" fmla="*/ 1017495 h 3370730"/>
                          <a:gd name="connsiteX63" fmla="*/ 932329 w 2525304"/>
                          <a:gd name="connsiteY63" fmla="*/ 918883 h 3370730"/>
                          <a:gd name="connsiteX64" fmla="*/ 914400 w 2525304"/>
                          <a:gd name="connsiteY64" fmla="*/ 900954 h 3370730"/>
                          <a:gd name="connsiteX65" fmla="*/ 918882 w 2525304"/>
                          <a:gd name="connsiteY65" fmla="*/ 869578 h 3370730"/>
                          <a:gd name="connsiteX66" fmla="*/ 941294 w 2525304"/>
                          <a:gd name="connsiteY66" fmla="*/ 865095 h 3370730"/>
                          <a:gd name="connsiteX67" fmla="*/ 959223 w 2525304"/>
                          <a:gd name="connsiteY67" fmla="*/ 851648 h 3370730"/>
                          <a:gd name="connsiteX68" fmla="*/ 990600 w 2525304"/>
                          <a:gd name="connsiteY68" fmla="*/ 847166 h 3370730"/>
                          <a:gd name="connsiteX69" fmla="*/ 1129553 w 2525304"/>
                          <a:gd name="connsiteY69" fmla="*/ 838201 h 3370730"/>
                          <a:gd name="connsiteX70" fmla="*/ 1147482 w 2525304"/>
                          <a:gd name="connsiteY70" fmla="*/ 829236 h 3370730"/>
                          <a:gd name="connsiteX71" fmla="*/ 1178859 w 2525304"/>
                          <a:gd name="connsiteY71" fmla="*/ 806825 h 3370730"/>
                          <a:gd name="connsiteX72" fmla="*/ 1192306 w 2525304"/>
                          <a:gd name="connsiteY72" fmla="*/ 793378 h 3370730"/>
                          <a:gd name="connsiteX73" fmla="*/ 1214718 w 2525304"/>
                          <a:gd name="connsiteY73" fmla="*/ 784413 h 3370730"/>
                          <a:gd name="connsiteX74" fmla="*/ 1241612 w 2525304"/>
                          <a:gd name="connsiteY74" fmla="*/ 770966 h 3370730"/>
                          <a:gd name="connsiteX75" fmla="*/ 1277470 w 2525304"/>
                          <a:gd name="connsiteY75" fmla="*/ 753036 h 3370730"/>
                          <a:gd name="connsiteX76" fmla="*/ 1295400 w 2525304"/>
                          <a:gd name="connsiteY76" fmla="*/ 730625 h 3370730"/>
                          <a:gd name="connsiteX77" fmla="*/ 1317812 w 2525304"/>
                          <a:gd name="connsiteY77" fmla="*/ 708213 h 3370730"/>
                          <a:gd name="connsiteX78" fmla="*/ 1353670 w 2525304"/>
                          <a:gd name="connsiteY78" fmla="*/ 663389 h 3370730"/>
                          <a:gd name="connsiteX79" fmla="*/ 1371600 w 2525304"/>
                          <a:gd name="connsiteY79" fmla="*/ 636495 h 3370730"/>
                          <a:gd name="connsiteX80" fmla="*/ 1380565 w 2525304"/>
                          <a:gd name="connsiteY80" fmla="*/ 596154 h 3370730"/>
                          <a:gd name="connsiteX81" fmla="*/ 1385047 w 2525304"/>
                          <a:gd name="connsiteY81" fmla="*/ 582707 h 3370730"/>
                          <a:gd name="connsiteX82" fmla="*/ 1380565 w 2525304"/>
                          <a:gd name="connsiteY82" fmla="*/ 533401 h 3370730"/>
                          <a:gd name="connsiteX83" fmla="*/ 1367118 w 2525304"/>
                          <a:gd name="connsiteY83" fmla="*/ 524436 h 3370730"/>
                          <a:gd name="connsiteX84" fmla="*/ 1349188 w 2525304"/>
                          <a:gd name="connsiteY84" fmla="*/ 519954 h 3370730"/>
                          <a:gd name="connsiteX85" fmla="*/ 1326776 w 2525304"/>
                          <a:gd name="connsiteY85" fmla="*/ 510989 h 3370730"/>
                          <a:gd name="connsiteX86" fmla="*/ 1281953 w 2525304"/>
                          <a:gd name="connsiteY86" fmla="*/ 515472 h 3370730"/>
                          <a:gd name="connsiteX87" fmla="*/ 1250576 w 2525304"/>
                          <a:gd name="connsiteY87" fmla="*/ 528919 h 3370730"/>
                          <a:gd name="connsiteX88" fmla="*/ 1210235 w 2525304"/>
                          <a:gd name="connsiteY88" fmla="*/ 542366 h 3370730"/>
                          <a:gd name="connsiteX89" fmla="*/ 1183341 w 2525304"/>
                          <a:gd name="connsiteY89" fmla="*/ 555813 h 3370730"/>
                          <a:gd name="connsiteX90" fmla="*/ 1160929 w 2525304"/>
                          <a:gd name="connsiteY90" fmla="*/ 569260 h 3370730"/>
                          <a:gd name="connsiteX91" fmla="*/ 1134035 w 2525304"/>
                          <a:gd name="connsiteY91" fmla="*/ 578225 h 3370730"/>
                          <a:gd name="connsiteX92" fmla="*/ 1111623 w 2525304"/>
                          <a:gd name="connsiteY92" fmla="*/ 587189 h 3370730"/>
                          <a:gd name="connsiteX93" fmla="*/ 1084729 w 2525304"/>
                          <a:gd name="connsiteY93" fmla="*/ 596154 h 3370730"/>
                          <a:gd name="connsiteX94" fmla="*/ 986118 w 2525304"/>
                          <a:gd name="connsiteY94" fmla="*/ 591672 h 3370730"/>
                          <a:gd name="connsiteX95" fmla="*/ 927847 w 2525304"/>
                          <a:gd name="connsiteY95" fmla="*/ 578225 h 3370730"/>
                          <a:gd name="connsiteX96" fmla="*/ 896470 w 2525304"/>
                          <a:gd name="connsiteY96" fmla="*/ 555813 h 3370730"/>
                          <a:gd name="connsiteX97" fmla="*/ 883023 w 2525304"/>
                          <a:gd name="connsiteY97" fmla="*/ 546848 h 3370730"/>
                          <a:gd name="connsiteX98" fmla="*/ 865094 w 2525304"/>
                          <a:gd name="connsiteY98" fmla="*/ 497542 h 3370730"/>
                          <a:gd name="connsiteX99" fmla="*/ 869576 w 2525304"/>
                          <a:gd name="connsiteY99" fmla="*/ 403413 h 3370730"/>
                          <a:gd name="connsiteX100" fmla="*/ 874059 w 2525304"/>
                          <a:gd name="connsiteY100" fmla="*/ 385483 h 3370730"/>
                          <a:gd name="connsiteX101" fmla="*/ 883023 w 2525304"/>
                          <a:gd name="connsiteY101" fmla="*/ 372036 h 3370730"/>
                          <a:gd name="connsiteX102" fmla="*/ 909918 w 2525304"/>
                          <a:gd name="connsiteY102" fmla="*/ 363072 h 3370730"/>
                          <a:gd name="connsiteX103" fmla="*/ 914400 w 2525304"/>
                          <a:gd name="connsiteY103" fmla="*/ 385483 h 3370730"/>
                          <a:gd name="connsiteX104" fmla="*/ 909918 w 2525304"/>
                          <a:gd name="connsiteY104" fmla="*/ 407895 h 3370730"/>
                          <a:gd name="connsiteX105" fmla="*/ 900953 w 2525304"/>
                          <a:gd name="connsiteY105" fmla="*/ 466166 h 3370730"/>
                          <a:gd name="connsiteX106" fmla="*/ 905435 w 2525304"/>
                          <a:gd name="connsiteY106" fmla="*/ 515472 h 3370730"/>
                          <a:gd name="connsiteX107" fmla="*/ 932329 w 2525304"/>
                          <a:gd name="connsiteY107" fmla="*/ 551330 h 3370730"/>
                          <a:gd name="connsiteX108" fmla="*/ 954741 w 2525304"/>
                          <a:gd name="connsiteY108" fmla="*/ 560295 h 3370730"/>
                          <a:gd name="connsiteX109" fmla="*/ 972670 w 2525304"/>
                          <a:gd name="connsiteY109" fmla="*/ 569260 h 3370730"/>
                          <a:gd name="connsiteX110" fmla="*/ 1066800 w 2525304"/>
                          <a:gd name="connsiteY110" fmla="*/ 564778 h 3370730"/>
                          <a:gd name="connsiteX111" fmla="*/ 1111623 w 2525304"/>
                          <a:gd name="connsiteY111" fmla="*/ 551330 h 3370730"/>
                          <a:gd name="connsiteX112" fmla="*/ 1129553 w 2525304"/>
                          <a:gd name="connsiteY112" fmla="*/ 537883 h 3370730"/>
                          <a:gd name="connsiteX113" fmla="*/ 1156447 w 2525304"/>
                          <a:gd name="connsiteY113" fmla="*/ 510989 h 3370730"/>
                          <a:gd name="connsiteX114" fmla="*/ 1160929 w 2525304"/>
                          <a:gd name="connsiteY114" fmla="*/ 493060 h 3370730"/>
                          <a:gd name="connsiteX115" fmla="*/ 1178859 w 2525304"/>
                          <a:gd name="connsiteY115" fmla="*/ 331695 h 3370730"/>
                          <a:gd name="connsiteX116" fmla="*/ 1210235 w 2525304"/>
                          <a:gd name="connsiteY116" fmla="*/ 336178 h 3370730"/>
                          <a:gd name="connsiteX117" fmla="*/ 1214718 w 2525304"/>
                          <a:gd name="connsiteY117" fmla="*/ 367554 h 3370730"/>
                          <a:gd name="connsiteX118" fmla="*/ 1201270 w 2525304"/>
                          <a:gd name="connsiteY118" fmla="*/ 412378 h 3370730"/>
                          <a:gd name="connsiteX119" fmla="*/ 1210235 w 2525304"/>
                          <a:gd name="connsiteY119" fmla="*/ 461683 h 3370730"/>
                          <a:gd name="connsiteX120" fmla="*/ 1214718 w 2525304"/>
                          <a:gd name="connsiteY120" fmla="*/ 475130 h 3370730"/>
                          <a:gd name="connsiteX121" fmla="*/ 1228165 w 2525304"/>
                          <a:gd name="connsiteY121" fmla="*/ 484095 h 3370730"/>
                          <a:gd name="connsiteX122" fmla="*/ 1250576 w 2525304"/>
                          <a:gd name="connsiteY122" fmla="*/ 502025 h 3370730"/>
                          <a:gd name="connsiteX123" fmla="*/ 1317812 w 2525304"/>
                          <a:gd name="connsiteY123" fmla="*/ 497542 h 3370730"/>
                          <a:gd name="connsiteX124" fmla="*/ 1353670 w 2525304"/>
                          <a:gd name="connsiteY124" fmla="*/ 488578 h 3370730"/>
                          <a:gd name="connsiteX125" fmla="*/ 1506070 w 2525304"/>
                          <a:gd name="connsiteY125" fmla="*/ 457201 h 3370730"/>
                          <a:gd name="connsiteX126" fmla="*/ 1550894 w 2525304"/>
                          <a:gd name="connsiteY126" fmla="*/ 430307 h 3370730"/>
                          <a:gd name="connsiteX127" fmla="*/ 1564341 w 2525304"/>
                          <a:gd name="connsiteY127" fmla="*/ 416860 h 3370730"/>
                          <a:gd name="connsiteX128" fmla="*/ 1586753 w 2525304"/>
                          <a:gd name="connsiteY128" fmla="*/ 398930 h 3370730"/>
                          <a:gd name="connsiteX129" fmla="*/ 1595718 w 2525304"/>
                          <a:gd name="connsiteY129" fmla="*/ 381001 h 3370730"/>
                          <a:gd name="connsiteX130" fmla="*/ 1600200 w 2525304"/>
                          <a:gd name="connsiteY130" fmla="*/ 363072 h 3370730"/>
                          <a:gd name="connsiteX131" fmla="*/ 1609165 w 2525304"/>
                          <a:gd name="connsiteY131" fmla="*/ 313766 h 3370730"/>
                          <a:gd name="connsiteX132" fmla="*/ 1622612 w 2525304"/>
                          <a:gd name="connsiteY132" fmla="*/ 322730 h 3370730"/>
                          <a:gd name="connsiteX133" fmla="*/ 1613647 w 2525304"/>
                          <a:gd name="connsiteY133" fmla="*/ 398930 h 3370730"/>
                          <a:gd name="connsiteX134" fmla="*/ 1627094 w 2525304"/>
                          <a:gd name="connsiteY134" fmla="*/ 416860 h 3370730"/>
                          <a:gd name="connsiteX135" fmla="*/ 1658470 w 2525304"/>
                          <a:gd name="connsiteY135" fmla="*/ 412378 h 3370730"/>
                          <a:gd name="connsiteX136" fmla="*/ 1685365 w 2525304"/>
                          <a:gd name="connsiteY136" fmla="*/ 389966 h 3370730"/>
                          <a:gd name="connsiteX137" fmla="*/ 1694329 w 2525304"/>
                          <a:gd name="connsiteY137" fmla="*/ 376519 h 3370730"/>
                          <a:gd name="connsiteX138" fmla="*/ 1734670 w 2525304"/>
                          <a:gd name="connsiteY138" fmla="*/ 354107 h 3370730"/>
                          <a:gd name="connsiteX139" fmla="*/ 1743635 w 2525304"/>
                          <a:gd name="connsiteY139" fmla="*/ 340660 h 3370730"/>
                          <a:gd name="connsiteX140" fmla="*/ 1757082 w 2525304"/>
                          <a:gd name="connsiteY140" fmla="*/ 336178 h 3370730"/>
                          <a:gd name="connsiteX141" fmla="*/ 1792941 w 2525304"/>
                          <a:gd name="connsiteY141" fmla="*/ 318248 h 3370730"/>
                          <a:gd name="connsiteX142" fmla="*/ 1797423 w 2525304"/>
                          <a:gd name="connsiteY142" fmla="*/ 336178 h 3370730"/>
                          <a:gd name="connsiteX143" fmla="*/ 1792941 w 2525304"/>
                          <a:gd name="connsiteY143" fmla="*/ 354107 h 3370730"/>
                          <a:gd name="connsiteX144" fmla="*/ 1788459 w 2525304"/>
                          <a:gd name="connsiteY144" fmla="*/ 367554 h 3370730"/>
                          <a:gd name="connsiteX145" fmla="*/ 1761565 w 2525304"/>
                          <a:gd name="connsiteY145" fmla="*/ 389966 h 3370730"/>
                          <a:gd name="connsiteX146" fmla="*/ 1783976 w 2525304"/>
                          <a:gd name="connsiteY146" fmla="*/ 398930 h 3370730"/>
                          <a:gd name="connsiteX147" fmla="*/ 1878106 w 2525304"/>
                          <a:gd name="connsiteY147" fmla="*/ 389966 h 3370730"/>
                          <a:gd name="connsiteX148" fmla="*/ 1891553 w 2525304"/>
                          <a:gd name="connsiteY148" fmla="*/ 381001 h 3370730"/>
                          <a:gd name="connsiteX149" fmla="*/ 1918447 w 2525304"/>
                          <a:gd name="connsiteY149" fmla="*/ 372036 h 3370730"/>
                          <a:gd name="connsiteX150" fmla="*/ 1940859 w 2525304"/>
                          <a:gd name="connsiteY150" fmla="*/ 358589 h 3370730"/>
                          <a:gd name="connsiteX151" fmla="*/ 1954306 w 2525304"/>
                          <a:gd name="connsiteY151" fmla="*/ 354107 h 3370730"/>
                          <a:gd name="connsiteX152" fmla="*/ 2003612 w 2525304"/>
                          <a:gd name="connsiteY152" fmla="*/ 327213 h 3370730"/>
                          <a:gd name="connsiteX153" fmla="*/ 2008094 w 2525304"/>
                          <a:gd name="connsiteY153" fmla="*/ 345142 h 3370730"/>
                          <a:gd name="connsiteX154" fmla="*/ 1999129 w 2525304"/>
                          <a:gd name="connsiteY154" fmla="*/ 358589 h 3370730"/>
                          <a:gd name="connsiteX155" fmla="*/ 1994647 w 2525304"/>
                          <a:gd name="connsiteY155" fmla="*/ 372036 h 3370730"/>
                          <a:gd name="connsiteX156" fmla="*/ 2039470 w 2525304"/>
                          <a:gd name="connsiteY156" fmla="*/ 389966 h 3370730"/>
                          <a:gd name="connsiteX157" fmla="*/ 2115670 w 2525304"/>
                          <a:gd name="connsiteY157" fmla="*/ 389966 h 3370730"/>
                          <a:gd name="connsiteX158" fmla="*/ 2160494 w 2525304"/>
                          <a:gd name="connsiteY158" fmla="*/ 376519 h 3370730"/>
                          <a:gd name="connsiteX159" fmla="*/ 2191870 w 2525304"/>
                          <a:gd name="connsiteY159" fmla="*/ 363072 h 3370730"/>
                          <a:gd name="connsiteX160" fmla="*/ 2205318 w 2525304"/>
                          <a:gd name="connsiteY160" fmla="*/ 358589 h 3370730"/>
                          <a:gd name="connsiteX161" fmla="*/ 2232212 w 2525304"/>
                          <a:gd name="connsiteY161" fmla="*/ 340660 h 3370730"/>
                          <a:gd name="connsiteX162" fmla="*/ 2339788 w 2525304"/>
                          <a:gd name="connsiteY162" fmla="*/ 0 h 3370730"/>
                          <a:gd name="connsiteX163" fmla="*/ 2254623 w 2525304"/>
                          <a:gd name="connsiteY163" fmla="*/ 376519 h 3370730"/>
                          <a:gd name="connsiteX164" fmla="*/ 2245659 w 2525304"/>
                          <a:gd name="connsiteY164" fmla="*/ 389966 h 3370730"/>
                          <a:gd name="connsiteX165" fmla="*/ 2254623 w 2525304"/>
                          <a:gd name="connsiteY165" fmla="*/ 403413 h 3370730"/>
                          <a:gd name="connsiteX166" fmla="*/ 2353235 w 2525304"/>
                          <a:gd name="connsiteY166" fmla="*/ 398930 h 3370730"/>
                          <a:gd name="connsiteX167" fmla="*/ 2366682 w 2525304"/>
                          <a:gd name="connsiteY167" fmla="*/ 394448 h 3370730"/>
                          <a:gd name="connsiteX168" fmla="*/ 2389094 w 2525304"/>
                          <a:gd name="connsiteY168" fmla="*/ 389966 h 3370730"/>
                          <a:gd name="connsiteX169" fmla="*/ 2424953 w 2525304"/>
                          <a:gd name="connsiteY169" fmla="*/ 367554 h 3370730"/>
                          <a:gd name="connsiteX170" fmla="*/ 2451847 w 2525304"/>
                          <a:gd name="connsiteY170" fmla="*/ 358589 h 3370730"/>
                          <a:gd name="connsiteX171" fmla="*/ 2510118 w 2525304"/>
                          <a:gd name="connsiteY171" fmla="*/ 336178 h 3370730"/>
                          <a:gd name="connsiteX172" fmla="*/ 2505635 w 2525304"/>
                          <a:gd name="connsiteY172" fmla="*/ 372036 h 3370730"/>
                          <a:gd name="connsiteX173" fmla="*/ 2483223 w 2525304"/>
                          <a:gd name="connsiteY173" fmla="*/ 385483 h 3370730"/>
                          <a:gd name="connsiteX174" fmla="*/ 2465294 w 2525304"/>
                          <a:gd name="connsiteY174" fmla="*/ 398930 h 3370730"/>
                          <a:gd name="connsiteX175" fmla="*/ 2442882 w 2525304"/>
                          <a:gd name="connsiteY175" fmla="*/ 403413 h 3370730"/>
                          <a:gd name="connsiteX176" fmla="*/ 2398059 w 2525304"/>
                          <a:gd name="connsiteY176" fmla="*/ 416860 h 3370730"/>
                          <a:gd name="connsiteX177" fmla="*/ 2375647 w 2525304"/>
                          <a:gd name="connsiteY177" fmla="*/ 425825 h 3370730"/>
                          <a:gd name="connsiteX178" fmla="*/ 2357718 w 2525304"/>
                          <a:gd name="connsiteY178" fmla="*/ 430307 h 3370730"/>
                          <a:gd name="connsiteX179" fmla="*/ 2344270 w 2525304"/>
                          <a:gd name="connsiteY179" fmla="*/ 461683 h 3370730"/>
                          <a:gd name="connsiteX180" fmla="*/ 2353235 w 2525304"/>
                          <a:gd name="connsiteY180" fmla="*/ 502025 h 3370730"/>
                          <a:gd name="connsiteX181" fmla="*/ 2362200 w 2525304"/>
                          <a:gd name="connsiteY181" fmla="*/ 515472 h 3370730"/>
                          <a:gd name="connsiteX182" fmla="*/ 2344270 w 2525304"/>
                          <a:gd name="connsiteY182" fmla="*/ 587189 h 3370730"/>
                          <a:gd name="connsiteX183" fmla="*/ 2321859 w 2525304"/>
                          <a:gd name="connsiteY183" fmla="*/ 614083 h 3370730"/>
                          <a:gd name="connsiteX184" fmla="*/ 2308412 w 2525304"/>
                          <a:gd name="connsiteY184" fmla="*/ 636495 h 3370730"/>
                          <a:gd name="connsiteX185" fmla="*/ 2281518 w 2525304"/>
                          <a:gd name="connsiteY185" fmla="*/ 640978 h 3370730"/>
                          <a:gd name="connsiteX186" fmla="*/ 2259106 w 2525304"/>
                          <a:gd name="connsiteY186" fmla="*/ 636495 h 3370730"/>
                          <a:gd name="connsiteX187" fmla="*/ 2277035 w 2525304"/>
                          <a:gd name="connsiteY187" fmla="*/ 578225 h 3370730"/>
                          <a:gd name="connsiteX188" fmla="*/ 2290482 w 2525304"/>
                          <a:gd name="connsiteY188" fmla="*/ 542366 h 3370730"/>
                          <a:gd name="connsiteX189" fmla="*/ 2286000 w 2525304"/>
                          <a:gd name="connsiteY189" fmla="*/ 506507 h 3370730"/>
                          <a:gd name="connsiteX190" fmla="*/ 2245659 w 2525304"/>
                          <a:gd name="connsiteY190" fmla="*/ 448236 h 3370730"/>
                          <a:gd name="connsiteX191" fmla="*/ 2200835 w 2525304"/>
                          <a:gd name="connsiteY191" fmla="*/ 430307 h 3370730"/>
                          <a:gd name="connsiteX192" fmla="*/ 2169459 w 2525304"/>
                          <a:gd name="connsiteY192" fmla="*/ 425825 h 3370730"/>
                          <a:gd name="connsiteX193" fmla="*/ 2102223 w 2525304"/>
                          <a:gd name="connsiteY193" fmla="*/ 430307 h 3370730"/>
                          <a:gd name="connsiteX194" fmla="*/ 2084294 w 2525304"/>
                          <a:gd name="connsiteY194" fmla="*/ 439272 h 3370730"/>
                          <a:gd name="connsiteX195" fmla="*/ 2070847 w 2525304"/>
                          <a:gd name="connsiteY195" fmla="*/ 443754 h 3370730"/>
                          <a:gd name="connsiteX196" fmla="*/ 2061882 w 2525304"/>
                          <a:gd name="connsiteY196" fmla="*/ 461683 h 3370730"/>
                          <a:gd name="connsiteX197" fmla="*/ 2034988 w 2525304"/>
                          <a:gd name="connsiteY197" fmla="*/ 475130 h 3370730"/>
                          <a:gd name="connsiteX198" fmla="*/ 1783976 w 2525304"/>
                          <a:gd name="connsiteY198" fmla="*/ 479613 h 3370730"/>
                          <a:gd name="connsiteX199" fmla="*/ 1766047 w 2525304"/>
                          <a:gd name="connsiteY199" fmla="*/ 488578 h 3370730"/>
                          <a:gd name="connsiteX200" fmla="*/ 1703294 w 2525304"/>
                          <a:gd name="connsiteY200" fmla="*/ 506507 h 3370730"/>
                          <a:gd name="connsiteX201" fmla="*/ 1689847 w 2525304"/>
                          <a:gd name="connsiteY201" fmla="*/ 510989 h 3370730"/>
                          <a:gd name="connsiteX202" fmla="*/ 1676400 w 2525304"/>
                          <a:gd name="connsiteY202" fmla="*/ 519954 h 3370730"/>
                          <a:gd name="connsiteX203" fmla="*/ 1649506 w 2525304"/>
                          <a:gd name="connsiteY203" fmla="*/ 528919 h 3370730"/>
                          <a:gd name="connsiteX204" fmla="*/ 1636059 w 2525304"/>
                          <a:gd name="connsiteY204" fmla="*/ 537883 h 3370730"/>
                          <a:gd name="connsiteX205" fmla="*/ 1622612 w 2525304"/>
                          <a:gd name="connsiteY205" fmla="*/ 551330 h 3370730"/>
                          <a:gd name="connsiteX206" fmla="*/ 1609165 w 2525304"/>
                          <a:gd name="connsiteY206" fmla="*/ 555813 h 3370730"/>
                          <a:gd name="connsiteX207" fmla="*/ 1577788 w 2525304"/>
                          <a:gd name="connsiteY207" fmla="*/ 587189 h 3370730"/>
                          <a:gd name="connsiteX208" fmla="*/ 1568823 w 2525304"/>
                          <a:gd name="connsiteY208" fmla="*/ 600636 h 3370730"/>
                          <a:gd name="connsiteX209" fmla="*/ 1555376 w 2525304"/>
                          <a:gd name="connsiteY209" fmla="*/ 614083 h 3370730"/>
                          <a:gd name="connsiteX210" fmla="*/ 1524000 w 2525304"/>
                          <a:gd name="connsiteY210" fmla="*/ 654425 h 3370730"/>
                          <a:gd name="connsiteX211" fmla="*/ 1519518 w 2525304"/>
                          <a:gd name="connsiteY211" fmla="*/ 667872 h 3370730"/>
                          <a:gd name="connsiteX212" fmla="*/ 1528482 w 2525304"/>
                          <a:gd name="connsiteY212" fmla="*/ 708213 h 3370730"/>
                          <a:gd name="connsiteX213" fmla="*/ 1537447 w 2525304"/>
                          <a:gd name="connsiteY213" fmla="*/ 721660 h 3370730"/>
                          <a:gd name="connsiteX214" fmla="*/ 1568823 w 2525304"/>
                          <a:gd name="connsiteY214" fmla="*/ 712695 h 3370730"/>
                          <a:gd name="connsiteX215" fmla="*/ 1600200 w 2525304"/>
                          <a:gd name="connsiteY215" fmla="*/ 712695 h 3370730"/>
                          <a:gd name="connsiteX216" fmla="*/ 1631576 w 2525304"/>
                          <a:gd name="connsiteY216" fmla="*/ 690283 h 3370730"/>
                          <a:gd name="connsiteX217" fmla="*/ 1645023 w 2525304"/>
                          <a:gd name="connsiteY217" fmla="*/ 676836 h 3370730"/>
                          <a:gd name="connsiteX218" fmla="*/ 1685365 w 2525304"/>
                          <a:gd name="connsiteY218" fmla="*/ 645460 h 3370730"/>
                          <a:gd name="connsiteX219" fmla="*/ 1716741 w 2525304"/>
                          <a:gd name="connsiteY219" fmla="*/ 614083 h 3370730"/>
                          <a:gd name="connsiteX220" fmla="*/ 1748118 w 2525304"/>
                          <a:gd name="connsiteY220" fmla="*/ 596154 h 3370730"/>
                          <a:gd name="connsiteX221" fmla="*/ 1761565 w 2525304"/>
                          <a:gd name="connsiteY221" fmla="*/ 591672 h 3370730"/>
                          <a:gd name="connsiteX222" fmla="*/ 1779494 w 2525304"/>
                          <a:gd name="connsiteY222" fmla="*/ 582707 h 3370730"/>
                          <a:gd name="connsiteX223" fmla="*/ 1815353 w 2525304"/>
                          <a:gd name="connsiteY223" fmla="*/ 573742 h 3370730"/>
                          <a:gd name="connsiteX224" fmla="*/ 2030506 w 2525304"/>
                          <a:gd name="connsiteY224" fmla="*/ 578225 h 3370730"/>
                          <a:gd name="connsiteX225" fmla="*/ 2017059 w 2525304"/>
                          <a:gd name="connsiteY225" fmla="*/ 600636 h 3370730"/>
                          <a:gd name="connsiteX226" fmla="*/ 1981200 w 2525304"/>
                          <a:gd name="connsiteY226" fmla="*/ 636495 h 3370730"/>
                          <a:gd name="connsiteX227" fmla="*/ 1967753 w 2525304"/>
                          <a:gd name="connsiteY227" fmla="*/ 649942 h 3370730"/>
                          <a:gd name="connsiteX228" fmla="*/ 1936376 w 2525304"/>
                          <a:gd name="connsiteY228" fmla="*/ 690283 h 3370730"/>
                          <a:gd name="connsiteX229" fmla="*/ 1905000 w 2525304"/>
                          <a:gd name="connsiteY229" fmla="*/ 717178 h 3370730"/>
                          <a:gd name="connsiteX230" fmla="*/ 1860176 w 2525304"/>
                          <a:gd name="connsiteY230" fmla="*/ 735107 h 3370730"/>
                          <a:gd name="connsiteX231" fmla="*/ 1788459 w 2525304"/>
                          <a:gd name="connsiteY231" fmla="*/ 744072 h 3370730"/>
                          <a:gd name="connsiteX232" fmla="*/ 1846729 w 2525304"/>
                          <a:gd name="connsiteY232" fmla="*/ 802342 h 3370730"/>
                          <a:gd name="connsiteX233" fmla="*/ 1913965 w 2525304"/>
                          <a:gd name="connsiteY233" fmla="*/ 829236 h 3370730"/>
                          <a:gd name="connsiteX234" fmla="*/ 1922929 w 2525304"/>
                          <a:gd name="connsiteY234" fmla="*/ 842683 h 3370730"/>
                          <a:gd name="connsiteX235" fmla="*/ 1967753 w 2525304"/>
                          <a:gd name="connsiteY235" fmla="*/ 883025 h 3370730"/>
                          <a:gd name="connsiteX236" fmla="*/ 1981200 w 2525304"/>
                          <a:gd name="connsiteY236" fmla="*/ 896472 h 3370730"/>
                          <a:gd name="connsiteX237" fmla="*/ 1994647 w 2525304"/>
                          <a:gd name="connsiteY237" fmla="*/ 905436 h 3370730"/>
                          <a:gd name="connsiteX238" fmla="*/ 2021541 w 2525304"/>
                          <a:gd name="connsiteY238" fmla="*/ 927848 h 3370730"/>
                          <a:gd name="connsiteX239" fmla="*/ 2030506 w 2525304"/>
                          <a:gd name="connsiteY239" fmla="*/ 941295 h 3370730"/>
                          <a:gd name="connsiteX240" fmla="*/ 2057400 w 2525304"/>
                          <a:gd name="connsiteY240" fmla="*/ 968189 h 3370730"/>
                          <a:gd name="connsiteX241" fmla="*/ 2088776 w 2525304"/>
                          <a:gd name="connsiteY241" fmla="*/ 1013013 h 3370730"/>
                          <a:gd name="connsiteX242" fmla="*/ 2115670 w 2525304"/>
                          <a:gd name="connsiteY242" fmla="*/ 1057836 h 3370730"/>
                          <a:gd name="connsiteX243" fmla="*/ 2120153 w 2525304"/>
                          <a:gd name="connsiteY243" fmla="*/ 1089213 h 3370730"/>
                          <a:gd name="connsiteX244" fmla="*/ 2138082 w 2525304"/>
                          <a:gd name="connsiteY244" fmla="*/ 1143001 h 3370730"/>
                          <a:gd name="connsiteX245" fmla="*/ 2147047 w 2525304"/>
                          <a:gd name="connsiteY245" fmla="*/ 1196789 h 3370730"/>
                          <a:gd name="connsiteX246" fmla="*/ 2151529 w 2525304"/>
                          <a:gd name="connsiteY246" fmla="*/ 1210236 h 3370730"/>
                          <a:gd name="connsiteX247" fmla="*/ 2156012 w 2525304"/>
                          <a:gd name="connsiteY247" fmla="*/ 1228166 h 3370730"/>
                          <a:gd name="connsiteX248" fmla="*/ 2173941 w 2525304"/>
                          <a:gd name="connsiteY248" fmla="*/ 1295401 h 3370730"/>
                          <a:gd name="connsiteX249" fmla="*/ 2182906 w 2525304"/>
                          <a:gd name="connsiteY249" fmla="*/ 1313330 h 3370730"/>
                          <a:gd name="connsiteX250" fmla="*/ 2187388 w 2525304"/>
                          <a:gd name="connsiteY250" fmla="*/ 1331260 h 3370730"/>
                          <a:gd name="connsiteX251" fmla="*/ 2214282 w 2525304"/>
                          <a:gd name="connsiteY251" fmla="*/ 1385048 h 3370730"/>
                          <a:gd name="connsiteX252" fmla="*/ 2218765 w 2525304"/>
                          <a:gd name="connsiteY252" fmla="*/ 1402978 h 3370730"/>
                          <a:gd name="connsiteX253" fmla="*/ 2223247 w 2525304"/>
                          <a:gd name="connsiteY253" fmla="*/ 1429872 h 3370730"/>
                          <a:gd name="connsiteX254" fmla="*/ 2236694 w 2525304"/>
                          <a:gd name="connsiteY254" fmla="*/ 1456766 h 3370730"/>
                          <a:gd name="connsiteX255" fmla="*/ 2241176 w 2525304"/>
                          <a:gd name="connsiteY255" fmla="*/ 1577789 h 3370730"/>
                          <a:gd name="connsiteX256" fmla="*/ 2245659 w 2525304"/>
                          <a:gd name="connsiteY256" fmla="*/ 1595719 h 3370730"/>
                          <a:gd name="connsiteX257" fmla="*/ 2236694 w 2525304"/>
                          <a:gd name="connsiteY257" fmla="*/ 1694330 h 3370730"/>
                          <a:gd name="connsiteX258" fmla="*/ 2227729 w 2525304"/>
                          <a:gd name="connsiteY258" fmla="*/ 1716742 h 3370730"/>
                          <a:gd name="connsiteX259" fmla="*/ 2223247 w 2525304"/>
                          <a:gd name="connsiteY259" fmla="*/ 1730189 h 3370730"/>
                          <a:gd name="connsiteX260" fmla="*/ 2200835 w 2525304"/>
                          <a:gd name="connsiteY260" fmla="*/ 1788460 h 3370730"/>
                          <a:gd name="connsiteX261" fmla="*/ 2191870 w 2525304"/>
                          <a:gd name="connsiteY261" fmla="*/ 1810872 h 3370730"/>
                          <a:gd name="connsiteX262" fmla="*/ 2187388 w 2525304"/>
                          <a:gd name="connsiteY262" fmla="*/ 1824319 h 3370730"/>
                          <a:gd name="connsiteX263" fmla="*/ 2169459 w 2525304"/>
                          <a:gd name="connsiteY263" fmla="*/ 1869142 h 3370730"/>
                          <a:gd name="connsiteX264" fmla="*/ 2164976 w 2525304"/>
                          <a:gd name="connsiteY264" fmla="*/ 1882589 h 3370730"/>
                          <a:gd name="connsiteX265" fmla="*/ 2156012 w 2525304"/>
                          <a:gd name="connsiteY265" fmla="*/ 1927413 h 3370730"/>
                          <a:gd name="connsiteX266" fmla="*/ 2173941 w 2525304"/>
                          <a:gd name="connsiteY266" fmla="*/ 1945342 h 3370730"/>
                          <a:gd name="connsiteX267" fmla="*/ 2196353 w 2525304"/>
                          <a:gd name="connsiteY267" fmla="*/ 1958789 h 3370730"/>
                          <a:gd name="connsiteX268" fmla="*/ 2241176 w 2525304"/>
                          <a:gd name="connsiteY268" fmla="*/ 2012578 h 3370730"/>
                          <a:gd name="connsiteX269" fmla="*/ 2263588 w 2525304"/>
                          <a:gd name="connsiteY269" fmla="*/ 2057401 h 3370730"/>
                          <a:gd name="connsiteX270" fmla="*/ 2286000 w 2525304"/>
                          <a:gd name="connsiteY270" fmla="*/ 2084295 h 3370730"/>
                          <a:gd name="connsiteX271" fmla="*/ 2299447 w 2525304"/>
                          <a:gd name="connsiteY271" fmla="*/ 2124636 h 3370730"/>
                          <a:gd name="connsiteX272" fmla="*/ 2321859 w 2525304"/>
                          <a:gd name="connsiteY272" fmla="*/ 2151530 h 3370730"/>
                          <a:gd name="connsiteX273" fmla="*/ 2344270 w 2525304"/>
                          <a:gd name="connsiteY273" fmla="*/ 2205319 h 3370730"/>
                          <a:gd name="connsiteX274" fmla="*/ 2348753 w 2525304"/>
                          <a:gd name="connsiteY274" fmla="*/ 2223248 h 3370730"/>
                          <a:gd name="connsiteX275" fmla="*/ 2366682 w 2525304"/>
                          <a:gd name="connsiteY275" fmla="*/ 2263589 h 3370730"/>
                          <a:gd name="connsiteX276" fmla="*/ 2375647 w 2525304"/>
                          <a:gd name="connsiteY276" fmla="*/ 2286001 h 3370730"/>
                          <a:gd name="connsiteX277" fmla="*/ 2380129 w 2525304"/>
                          <a:gd name="connsiteY277" fmla="*/ 2308413 h 3370730"/>
                          <a:gd name="connsiteX278" fmla="*/ 2389094 w 2525304"/>
                          <a:gd name="connsiteY278" fmla="*/ 2335307 h 3370730"/>
                          <a:gd name="connsiteX279" fmla="*/ 2393576 w 2525304"/>
                          <a:gd name="connsiteY279" fmla="*/ 2380130 h 3370730"/>
                          <a:gd name="connsiteX280" fmla="*/ 2398059 w 2525304"/>
                          <a:gd name="connsiteY280" fmla="*/ 2393578 h 3370730"/>
                          <a:gd name="connsiteX281" fmla="*/ 2402541 w 2525304"/>
                          <a:gd name="connsiteY281" fmla="*/ 2447366 h 3370730"/>
                          <a:gd name="connsiteX282" fmla="*/ 2407023 w 2525304"/>
                          <a:gd name="connsiteY282" fmla="*/ 2563907 h 3370730"/>
                          <a:gd name="connsiteX283" fmla="*/ 2389094 w 2525304"/>
                          <a:gd name="connsiteY283" fmla="*/ 2837330 h 3370730"/>
                          <a:gd name="connsiteX284" fmla="*/ 2380129 w 2525304"/>
                          <a:gd name="connsiteY284" fmla="*/ 2859742 h 3370730"/>
                          <a:gd name="connsiteX285" fmla="*/ 2357718 w 2525304"/>
                          <a:gd name="connsiteY285" fmla="*/ 2913530 h 3370730"/>
                          <a:gd name="connsiteX286" fmla="*/ 2348753 w 2525304"/>
                          <a:gd name="connsiteY286" fmla="*/ 2935942 h 3370730"/>
                          <a:gd name="connsiteX287" fmla="*/ 2339788 w 2525304"/>
                          <a:gd name="connsiteY287" fmla="*/ 2971801 h 3370730"/>
                          <a:gd name="connsiteX288" fmla="*/ 2326341 w 2525304"/>
                          <a:gd name="connsiteY288" fmla="*/ 2994213 h 3370730"/>
                          <a:gd name="connsiteX289" fmla="*/ 2317376 w 2525304"/>
                          <a:gd name="connsiteY289" fmla="*/ 3025589 h 3370730"/>
                          <a:gd name="connsiteX290" fmla="*/ 2303929 w 2525304"/>
                          <a:gd name="connsiteY290" fmla="*/ 3048001 h 3370730"/>
                          <a:gd name="connsiteX291" fmla="*/ 2290482 w 2525304"/>
                          <a:gd name="connsiteY291" fmla="*/ 3079378 h 3370730"/>
                          <a:gd name="connsiteX292" fmla="*/ 2272553 w 2525304"/>
                          <a:gd name="connsiteY292" fmla="*/ 3083860 h 3370730"/>
                          <a:gd name="connsiteX293" fmla="*/ 2259106 w 2525304"/>
                          <a:gd name="connsiteY293" fmla="*/ 3088342 h 3370730"/>
                          <a:gd name="connsiteX294" fmla="*/ 2241176 w 2525304"/>
                          <a:gd name="connsiteY294" fmla="*/ 3092825 h 3370730"/>
                          <a:gd name="connsiteX295" fmla="*/ 2209800 w 2525304"/>
                          <a:gd name="connsiteY295" fmla="*/ 3101789 h 3370730"/>
                          <a:gd name="connsiteX296" fmla="*/ 2205318 w 2525304"/>
                          <a:gd name="connsiteY296" fmla="*/ 3039036 h 3370730"/>
                          <a:gd name="connsiteX297" fmla="*/ 2218765 w 2525304"/>
                          <a:gd name="connsiteY297" fmla="*/ 3021107 h 3370730"/>
                          <a:gd name="connsiteX298" fmla="*/ 2245659 w 2525304"/>
                          <a:gd name="connsiteY298" fmla="*/ 2971801 h 3370730"/>
                          <a:gd name="connsiteX299" fmla="*/ 2268070 w 2525304"/>
                          <a:gd name="connsiteY299" fmla="*/ 2944907 h 3370730"/>
                          <a:gd name="connsiteX300" fmla="*/ 2268070 w 2525304"/>
                          <a:gd name="connsiteY300" fmla="*/ 2568389 h 3370730"/>
                          <a:gd name="connsiteX301" fmla="*/ 2259106 w 2525304"/>
                          <a:gd name="connsiteY301" fmla="*/ 2532530 h 3370730"/>
                          <a:gd name="connsiteX302" fmla="*/ 2250141 w 2525304"/>
                          <a:gd name="connsiteY302" fmla="*/ 2492189 h 3370730"/>
                          <a:gd name="connsiteX303" fmla="*/ 2245659 w 2525304"/>
                          <a:gd name="connsiteY303" fmla="*/ 2474260 h 3370730"/>
                          <a:gd name="connsiteX304" fmla="*/ 2245659 w 2525304"/>
                          <a:gd name="connsiteY304" fmla="*/ 2389096 h 3370730"/>
                          <a:gd name="connsiteX305" fmla="*/ 2173941 w 2525304"/>
                          <a:gd name="connsiteY305" fmla="*/ 2241177 h 3370730"/>
                          <a:gd name="connsiteX306" fmla="*/ 2070846 w 2525304"/>
                          <a:gd name="connsiteY306" fmla="*/ 2057402 h 3370730"/>
                          <a:gd name="connsiteX307" fmla="*/ 2057400 w 2525304"/>
                          <a:gd name="connsiteY307" fmla="*/ 2151530 h 3370730"/>
                          <a:gd name="connsiteX308" fmla="*/ 2048435 w 2525304"/>
                          <a:gd name="connsiteY308" fmla="*/ 2106707 h 3370730"/>
                          <a:gd name="connsiteX309" fmla="*/ 2034988 w 2525304"/>
                          <a:gd name="connsiteY309" fmla="*/ 2003613 h 3370730"/>
                          <a:gd name="connsiteX310" fmla="*/ 2026023 w 2525304"/>
                          <a:gd name="connsiteY310" fmla="*/ 2026025 h 3370730"/>
                          <a:gd name="connsiteX311" fmla="*/ 2021541 w 2525304"/>
                          <a:gd name="connsiteY311" fmla="*/ 2039472 h 3370730"/>
                          <a:gd name="connsiteX312" fmla="*/ 1999129 w 2525304"/>
                          <a:gd name="connsiteY312" fmla="*/ 2052919 h 3370730"/>
                          <a:gd name="connsiteX313" fmla="*/ 1990165 w 2525304"/>
                          <a:gd name="connsiteY313" fmla="*/ 2070848 h 3370730"/>
                          <a:gd name="connsiteX314" fmla="*/ 1967753 w 2525304"/>
                          <a:gd name="connsiteY314" fmla="*/ 2106707 h 3370730"/>
                          <a:gd name="connsiteX315" fmla="*/ 1981200 w 2525304"/>
                          <a:gd name="connsiteY315" fmla="*/ 2223248 h 3370730"/>
                          <a:gd name="connsiteX316" fmla="*/ 1994647 w 2525304"/>
                          <a:gd name="connsiteY316" fmla="*/ 2254625 h 3370730"/>
                          <a:gd name="connsiteX317" fmla="*/ 2003612 w 2525304"/>
                          <a:gd name="connsiteY317" fmla="*/ 2272554 h 3370730"/>
                          <a:gd name="connsiteX318" fmla="*/ 2026023 w 2525304"/>
                          <a:gd name="connsiteY318" fmla="*/ 2303930 h 3370730"/>
                          <a:gd name="connsiteX319" fmla="*/ 2043953 w 2525304"/>
                          <a:gd name="connsiteY319" fmla="*/ 2348754 h 3370730"/>
                          <a:gd name="connsiteX320" fmla="*/ 2061882 w 2525304"/>
                          <a:gd name="connsiteY320" fmla="*/ 2371166 h 3370730"/>
                          <a:gd name="connsiteX321" fmla="*/ 2088776 w 2525304"/>
                          <a:gd name="connsiteY321" fmla="*/ 2433919 h 3370730"/>
                          <a:gd name="connsiteX322" fmla="*/ 2102223 w 2525304"/>
                          <a:gd name="connsiteY322" fmla="*/ 2465295 h 3370730"/>
                          <a:gd name="connsiteX323" fmla="*/ 2106706 w 2525304"/>
                          <a:gd name="connsiteY323" fmla="*/ 2496672 h 3370730"/>
                          <a:gd name="connsiteX324" fmla="*/ 2124635 w 2525304"/>
                          <a:gd name="connsiteY324" fmla="*/ 2559425 h 3370730"/>
                          <a:gd name="connsiteX325" fmla="*/ 2138082 w 2525304"/>
                          <a:gd name="connsiteY325" fmla="*/ 2649072 h 3370730"/>
                          <a:gd name="connsiteX326" fmla="*/ 2147047 w 2525304"/>
                          <a:gd name="connsiteY326" fmla="*/ 2684930 h 3370730"/>
                          <a:gd name="connsiteX327" fmla="*/ 2151529 w 2525304"/>
                          <a:gd name="connsiteY327" fmla="*/ 2716307 h 3370730"/>
                          <a:gd name="connsiteX328" fmla="*/ 2160494 w 2525304"/>
                          <a:gd name="connsiteY328" fmla="*/ 2770095 h 3370730"/>
                          <a:gd name="connsiteX329" fmla="*/ 2156012 w 2525304"/>
                          <a:gd name="connsiteY329" fmla="*/ 2962836 h 3370730"/>
                          <a:gd name="connsiteX330" fmla="*/ 2138082 w 2525304"/>
                          <a:gd name="connsiteY330" fmla="*/ 3043519 h 3370730"/>
                          <a:gd name="connsiteX331" fmla="*/ 2133600 w 2525304"/>
                          <a:gd name="connsiteY331" fmla="*/ 3061448 h 3370730"/>
                          <a:gd name="connsiteX332" fmla="*/ 2120153 w 2525304"/>
                          <a:gd name="connsiteY332" fmla="*/ 3079378 h 3370730"/>
                          <a:gd name="connsiteX333" fmla="*/ 2111188 w 2525304"/>
                          <a:gd name="connsiteY333" fmla="*/ 3106272 h 3370730"/>
                          <a:gd name="connsiteX334" fmla="*/ 2088776 w 2525304"/>
                          <a:gd name="connsiteY334" fmla="*/ 3137648 h 3370730"/>
                          <a:gd name="connsiteX335" fmla="*/ 2075329 w 2525304"/>
                          <a:gd name="connsiteY335" fmla="*/ 3164542 h 3370730"/>
                          <a:gd name="connsiteX336" fmla="*/ 2061882 w 2525304"/>
                          <a:gd name="connsiteY336" fmla="*/ 3169025 h 3370730"/>
                          <a:gd name="connsiteX337" fmla="*/ 2021541 w 2525304"/>
                          <a:gd name="connsiteY337" fmla="*/ 3164542 h 3370730"/>
                          <a:gd name="connsiteX338" fmla="*/ 2012576 w 2525304"/>
                          <a:gd name="connsiteY338" fmla="*/ 3119719 h 3370730"/>
                          <a:gd name="connsiteX339" fmla="*/ 2048435 w 2525304"/>
                          <a:gd name="connsiteY339" fmla="*/ 3021107 h 3370730"/>
                          <a:gd name="connsiteX340" fmla="*/ 2048435 w 2525304"/>
                          <a:gd name="connsiteY340" fmla="*/ 3021107 h 3370730"/>
                          <a:gd name="connsiteX341" fmla="*/ 2061882 w 2525304"/>
                          <a:gd name="connsiteY341" fmla="*/ 2967319 h 3370730"/>
                          <a:gd name="connsiteX342" fmla="*/ 2070847 w 2525304"/>
                          <a:gd name="connsiteY342" fmla="*/ 2882154 h 3370730"/>
                          <a:gd name="connsiteX343" fmla="*/ 2066365 w 2525304"/>
                          <a:gd name="connsiteY343" fmla="*/ 2725272 h 3370730"/>
                          <a:gd name="connsiteX344" fmla="*/ 2043953 w 2525304"/>
                          <a:gd name="connsiteY344" fmla="*/ 2649072 h 3370730"/>
                          <a:gd name="connsiteX345" fmla="*/ 2030506 w 2525304"/>
                          <a:gd name="connsiteY345" fmla="*/ 2622178 h 3370730"/>
                          <a:gd name="connsiteX346" fmla="*/ 2017059 w 2525304"/>
                          <a:gd name="connsiteY346" fmla="*/ 2581836 h 3370730"/>
                          <a:gd name="connsiteX347" fmla="*/ 1981200 w 2525304"/>
                          <a:gd name="connsiteY347" fmla="*/ 2514601 h 3370730"/>
                          <a:gd name="connsiteX348" fmla="*/ 1972235 w 2525304"/>
                          <a:gd name="connsiteY348" fmla="*/ 2501154 h 3370730"/>
                          <a:gd name="connsiteX349" fmla="*/ 1958788 w 2525304"/>
                          <a:gd name="connsiteY349" fmla="*/ 2478742 h 3370730"/>
                          <a:gd name="connsiteX350" fmla="*/ 1905000 w 2525304"/>
                          <a:gd name="connsiteY350" fmla="*/ 2398060 h 3370730"/>
                          <a:gd name="connsiteX351" fmla="*/ 1882588 w 2525304"/>
                          <a:gd name="connsiteY351" fmla="*/ 2357719 h 3370730"/>
                          <a:gd name="connsiteX352" fmla="*/ 1869141 w 2525304"/>
                          <a:gd name="connsiteY352" fmla="*/ 2339789 h 3370730"/>
                          <a:gd name="connsiteX353" fmla="*/ 1806388 w 2525304"/>
                          <a:gd name="connsiteY353" fmla="*/ 2312895 h 3370730"/>
                          <a:gd name="connsiteX354" fmla="*/ 1779494 w 2525304"/>
                          <a:gd name="connsiteY354" fmla="*/ 2303930 h 3370730"/>
                          <a:gd name="connsiteX355" fmla="*/ 1752600 w 2525304"/>
                          <a:gd name="connsiteY355" fmla="*/ 2299448 h 3370730"/>
                          <a:gd name="connsiteX356" fmla="*/ 1680882 w 2525304"/>
                          <a:gd name="connsiteY356" fmla="*/ 2277036 h 3370730"/>
                          <a:gd name="connsiteX357" fmla="*/ 1662953 w 2525304"/>
                          <a:gd name="connsiteY357" fmla="*/ 2272554 h 3370730"/>
                          <a:gd name="connsiteX358" fmla="*/ 1640541 w 2525304"/>
                          <a:gd name="connsiteY358" fmla="*/ 2259107 h 3370730"/>
                          <a:gd name="connsiteX359" fmla="*/ 1604682 w 2525304"/>
                          <a:gd name="connsiteY359" fmla="*/ 2272554 h 3370730"/>
                          <a:gd name="connsiteX360" fmla="*/ 1537447 w 2525304"/>
                          <a:gd name="connsiteY360" fmla="*/ 2303930 h 3370730"/>
                          <a:gd name="connsiteX361" fmla="*/ 1510553 w 2525304"/>
                          <a:gd name="connsiteY361" fmla="*/ 2308413 h 3370730"/>
                          <a:gd name="connsiteX362" fmla="*/ 1488141 w 2525304"/>
                          <a:gd name="connsiteY362" fmla="*/ 2312895 h 3370730"/>
                          <a:gd name="connsiteX363" fmla="*/ 1443318 w 2525304"/>
                          <a:gd name="connsiteY363" fmla="*/ 2321860 h 3370730"/>
                          <a:gd name="connsiteX364" fmla="*/ 1367118 w 2525304"/>
                          <a:gd name="connsiteY364" fmla="*/ 2303930 h 3370730"/>
                          <a:gd name="connsiteX365" fmla="*/ 1317812 w 2525304"/>
                          <a:gd name="connsiteY365" fmla="*/ 2286001 h 3370730"/>
                          <a:gd name="connsiteX366" fmla="*/ 1066800 w 2525304"/>
                          <a:gd name="connsiteY366" fmla="*/ 2272554 h 3370730"/>
                          <a:gd name="connsiteX367" fmla="*/ 1030941 w 2525304"/>
                          <a:gd name="connsiteY367" fmla="*/ 2263589 h 3370730"/>
                          <a:gd name="connsiteX368" fmla="*/ 986118 w 2525304"/>
                          <a:gd name="connsiteY368" fmla="*/ 2241178 h 3370730"/>
                          <a:gd name="connsiteX369" fmla="*/ 968188 w 2525304"/>
                          <a:gd name="connsiteY369" fmla="*/ 2232213 h 3370730"/>
                          <a:gd name="connsiteX370" fmla="*/ 936812 w 2525304"/>
                          <a:gd name="connsiteY370" fmla="*/ 2214283 h 3370730"/>
                          <a:gd name="connsiteX371" fmla="*/ 905435 w 2525304"/>
                          <a:gd name="connsiteY371" fmla="*/ 2196354 h 3370730"/>
                          <a:gd name="connsiteX372" fmla="*/ 869576 w 2525304"/>
                          <a:gd name="connsiteY372" fmla="*/ 2209801 h 3370730"/>
                          <a:gd name="connsiteX373" fmla="*/ 856129 w 2525304"/>
                          <a:gd name="connsiteY373" fmla="*/ 2227730 h 3370730"/>
                          <a:gd name="connsiteX374" fmla="*/ 815788 w 2525304"/>
                          <a:gd name="connsiteY374" fmla="*/ 2268072 h 3370730"/>
                          <a:gd name="connsiteX375" fmla="*/ 788894 w 2525304"/>
                          <a:gd name="connsiteY375" fmla="*/ 2290483 h 3370730"/>
                          <a:gd name="connsiteX376" fmla="*/ 762000 w 2525304"/>
                          <a:gd name="connsiteY376" fmla="*/ 2312895 h 3370730"/>
                          <a:gd name="connsiteX377" fmla="*/ 753035 w 2525304"/>
                          <a:gd name="connsiteY377" fmla="*/ 2326342 h 3370730"/>
                          <a:gd name="connsiteX378" fmla="*/ 735106 w 2525304"/>
                          <a:gd name="connsiteY378" fmla="*/ 2339789 h 3370730"/>
                          <a:gd name="connsiteX379" fmla="*/ 712694 w 2525304"/>
                          <a:gd name="connsiteY379" fmla="*/ 2362201 h 3370730"/>
                          <a:gd name="connsiteX380" fmla="*/ 694765 w 2525304"/>
                          <a:gd name="connsiteY380" fmla="*/ 2375648 h 3370730"/>
                          <a:gd name="connsiteX381" fmla="*/ 681318 w 2525304"/>
                          <a:gd name="connsiteY381" fmla="*/ 2393578 h 3370730"/>
                          <a:gd name="connsiteX382" fmla="*/ 667870 w 2525304"/>
                          <a:gd name="connsiteY382" fmla="*/ 2402542 h 3370730"/>
                          <a:gd name="connsiteX383" fmla="*/ 623047 w 2525304"/>
                          <a:gd name="connsiteY383" fmla="*/ 2442883 h 3370730"/>
                          <a:gd name="connsiteX384" fmla="*/ 600635 w 2525304"/>
                          <a:gd name="connsiteY384" fmla="*/ 2474260 h 3370730"/>
                          <a:gd name="connsiteX385" fmla="*/ 587188 w 2525304"/>
                          <a:gd name="connsiteY385" fmla="*/ 2514601 h 3370730"/>
                          <a:gd name="connsiteX386" fmla="*/ 582706 w 2525304"/>
                          <a:gd name="connsiteY386" fmla="*/ 2545978 h 3370730"/>
                          <a:gd name="connsiteX387" fmla="*/ 596153 w 2525304"/>
                          <a:gd name="connsiteY387" fmla="*/ 2635625 h 3370730"/>
                          <a:gd name="connsiteX388" fmla="*/ 600635 w 2525304"/>
                          <a:gd name="connsiteY388" fmla="*/ 2653554 h 3370730"/>
                          <a:gd name="connsiteX389" fmla="*/ 609600 w 2525304"/>
                          <a:gd name="connsiteY389" fmla="*/ 2671483 h 3370730"/>
                          <a:gd name="connsiteX390" fmla="*/ 614082 w 2525304"/>
                          <a:gd name="connsiteY390" fmla="*/ 2689413 h 3370730"/>
                          <a:gd name="connsiteX391" fmla="*/ 623047 w 2525304"/>
                          <a:gd name="connsiteY391" fmla="*/ 2711825 h 3370730"/>
                          <a:gd name="connsiteX392" fmla="*/ 627529 w 2525304"/>
                          <a:gd name="connsiteY392" fmla="*/ 2734236 h 3370730"/>
                          <a:gd name="connsiteX393" fmla="*/ 640976 w 2525304"/>
                          <a:gd name="connsiteY393" fmla="*/ 2765613 h 3370730"/>
                          <a:gd name="connsiteX394" fmla="*/ 645459 w 2525304"/>
                          <a:gd name="connsiteY394" fmla="*/ 2779060 h 3370730"/>
                          <a:gd name="connsiteX395" fmla="*/ 658906 w 2525304"/>
                          <a:gd name="connsiteY395" fmla="*/ 2801472 h 3370730"/>
                          <a:gd name="connsiteX396" fmla="*/ 676835 w 2525304"/>
                          <a:gd name="connsiteY396" fmla="*/ 2864225 h 3370730"/>
                          <a:gd name="connsiteX397" fmla="*/ 690282 w 2525304"/>
                          <a:gd name="connsiteY397" fmla="*/ 2895601 h 3370730"/>
                          <a:gd name="connsiteX398" fmla="*/ 699247 w 2525304"/>
                          <a:gd name="connsiteY398" fmla="*/ 2940425 h 3370730"/>
                          <a:gd name="connsiteX399" fmla="*/ 703729 w 2525304"/>
                          <a:gd name="connsiteY399" fmla="*/ 2967319 h 3370730"/>
                          <a:gd name="connsiteX400" fmla="*/ 717176 w 2525304"/>
                          <a:gd name="connsiteY400" fmla="*/ 2994213 h 3370730"/>
                          <a:gd name="connsiteX401" fmla="*/ 735106 w 2525304"/>
                          <a:gd name="connsiteY401" fmla="*/ 3052483 h 3370730"/>
                          <a:gd name="connsiteX402" fmla="*/ 739588 w 2525304"/>
                          <a:gd name="connsiteY402" fmla="*/ 3079378 h 3370730"/>
                          <a:gd name="connsiteX403" fmla="*/ 762000 w 2525304"/>
                          <a:gd name="connsiteY403" fmla="*/ 3142130 h 3370730"/>
                          <a:gd name="connsiteX404" fmla="*/ 766482 w 2525304"/>
                          <a:gd name="connsiteY404" fmla="*/ 3231778 h 3370730"/>
                          <a:gd name="connsiteX405" fmla="*/ 770965 w 2525304"/>
                          <a:gd name="connsiteY405" fmla="*/ 3254189 h 3370730"/>
                          <a:gd name="connsiteX406" fmla="*/ 775447 w 2525304"/>
                          <a:gd name="connsiteY406" fmla="*/ 3285566 h 3370730"/>
                          <a:gd name="connsiteX407" fmla="*/ 748553 w 2525304"/>
                          <a:gd name="connsiteY407" fmla="*/ 3334872 h 3370730"/>
                          <a:gd name="connsiteX408" fmla="*/ 721659 w 2525304"/>
                          <a:gd name="connsiteY408" fmla="*/ 3343836 h 3370730"/>
                          <a:gd name="connsiteX409" fmla="*/ 708212 w 2525304"/>
                          <a:gd name="connsiteY409" fmla="*/ 3348319 h 3370730"/>
                          <a:gd name="connsiteX410" fmla="*/ 623047 w 2525304"/>
                          <a:gd name="connsiteY410" fmla="*/ 3330389 h 3370730"/>
                          <a:gd name="connsiteX411" fmla="*/ 609600 w 2525304"/>
                          <a:gd name="connsiteY411" fmla="*/ 3307978 h 3370730"/>
                          <a:gd name="connsiteX412" fmla="*/ 591670 w 2525304"/>
                          <a:gd name="connsiteY412" fmla="*/ 3267636 h 3370730"/>
                          <a:gd name="connsiteX413" fmla="*/ 560294 w 2525304"/>
                          <a:gd name="connsiteY413" fmla="*/ 3209366 h 3370730"/>
                          <a:gd name="connsiteX414" fmla="*/ 551329 w 2525304"/>
                          <a:gd name="connsiteY414" fmla="*/ 3195919 h 3370730"/>
                          <a:gd name="connsiteX415" fmla="*/ 528918 w 2525304"/>
                          <a:gd name="connsiteY415" fmla="*/ 3173507 h 3370730"/>
                          <a:gd name="connsiteX416" fmla="*/ 519953 w 2525304"/>
                          <a:gd name="connsiteY416" fmla="*/ 3128683 h 3370730"/>
                          <a:gd name="connsiteX417" fmla="*/ 524435 w 2525304"/>
                          <a:gd name="connsiteY417" fmla="*/ 3101789 h 3370730"/>
                          <a:gd name="connsiteX418" fmla="*/ 528918 w 2525304"/>
                          <a:gd name="connsiteY418" fmla="*/ 3088342 h 3370730"/>
                          <a:gd name="connsiteX419" fmla="*/ 542365 w 2525304"/>
                          <a:gd name="connsiteY419" fmla="*/ 3052483 h 3370730"/>
                          <a:gd name="connsiteX420" fmla="*/ 484094 w 2525304"/>
                          <a:gd name="connsiteY420" fmla="*/ 2886636 h 3370730"/>
                          <a:gd name="connsiteX421" fmla="*/ 443753 w 2525304"/>
                          <a:gd name="connsiteY421" fmla="*/ 2779060 h 3370730"/>
                          <a:gd name="connsiteX422" fmla="*/ 439270 w 2525304"/>
                          <a:gd name="connsiteY422" fmla="*/ 2752166 h 3370730"/>
                          <a:gd name="connsiteX423" fmla="*/ 430306 w 2525304"/>
                          <a:gd name="connsiteY423" fmla="*/ 2716307 h 3370730"/>
                          <a:gd name="connsiteX424" fmla="*/ 425823 w 2525304"/>
                          <a:gd name="connsiteY424" fmla="*/ 2680448 h 3370730"/>
                          <a:gd name="connsiteX425" fmla="*/ 398929 w 2525304"/>
                          <a:gd name="connsiteY425" fmla="*/ 2599766 h 3370730"/>
                          <a:gd name="connsiteX426" fmla="*/ 385482 w 2525304"/>
                          <a:gd name="connsiteY426" fmla="*/ 2568389 h 3370730"/>
                          <a:gd name="connsiteX427" fmla="*/ 381000 w 2525304"/>
                          <a:gd name="connsiteY427" fmla="*/ 2550460 h 3370730"/>
                          <a:gd name="connsiteX428" fmla="*/ 372035 w 2525304"/>
                          <a:gd name="connsiteY428" fmla="*/ 2483225 h 3370730"/>
                          <a:gd name="connsiteX429" fmla="*/ 367553 w 2525304"/>
                          <a:gd name="connsiteY429" fmla="*/ 2469778 h 3370730"/>
                          <a:gd name="connsiteX430" fmla="*/ 407894 w 2525304"/>
                          <a:gd name="connsiteY430" fmla="*/ 2451848 h 3370730"/>
                          <a:gd name="connsiteX431" fmla="*/ 515470 w 2525304"/>
                          <a:gd name="connsiteY431" fmla="*/ 2407025 h 3370730"/>
                          <a:gd name="connsiteX432" fmla="*/ 578223 w 2525304"/>
                          <a:gd name="connsiteY432" fmla="*/ 2353236 h 3370730"/>
                          <a:gd name="connsiteX433" fmla="*/ 587188 w 2525304"/>
                          <a:gd name="connsiteY433" fmla="*/ 2330825 h 3370730"/>
                          <a:gd name="connsiteX434" fmla="*/ 614082 w 2525304"/>
                          <a:gd name="connsiteY434" fmla="*/ 2254625 h 3370730"/>
                          <a:gd name="connsiteX435" fmla="*/ 649941 w 2525304"/>
                          <a:gd name="connsiteY435" fmla="*/ 2200836 h 3370730"/>
                          <a:gd name="connsiteX436" fmla="*/ 690282 w 2525304"/>
                          <a:gd name="connsiteY436" fmla="*/ 2173942 h 3370730"/>
                          <a:gd name="connsiteX437" fmla="*/ 703729 w 2525304"/>
                          <a:gd name="connsiteY437" fmla="*/ 2164978 h 3370730"/>
                          <a:gd name="connsiteX438" fmla="*/ 739588 w 2525304"/>
                          <a:gd name="connsiteY438" fmla="*/ 2147048 h 3370730"/>
                          <a:gd name="connsiteX439" fmla="*/ 708212 w 2525304"/>
                          <a:gd name="connsiteY439" fmla="*/ 2187389 h 3370730"/>
                          <a:gd name="connsiteX440" fmla="*/ 654423 w 2525304"/>
                          <a:gd name="connsiteY440" fmla="*/ 2241178 h 3370730"/>
                          <a:gd name="connsiteX441" fmla="*/ 636494 w 2525304"/>
                          <a:gd name="connsiteY441" fmla="*/ 2259107 h 3370730"/>
                          <a:gd name="connsiteX442" fmla="*/ 614082 w 2525304"/>
                          <a:gd name="connsiteY442" fmla="*/ 2286001 h 3370730"/>
                          <a:gd name="connsiteX443" fmla="*/ 605118 w 2525304"/>
                          <a:gd name="connsiteY443" fmla="*/ 2299448 h 3370730"/>
                          <a:gd name="connsiteX444" fmla="*/ 560294 w 2525304"/>
                          <a:gd name="connsiteY444" fmla="*/ 2335307 h 3370730"/>
                          <a:gd name="connsiteX445" fmla="*/ 524435 w 2525304"/>
                          <a:gd name="connsiteY445" fmla="*/ 2348754 h 3370730"/>
                          <a:gd name="connsiteX446" fmla="*/ 502023 w 2525304"/>
                          <a:gd name="connsiteY446" fmla="*/ 2362201 h 3370730"/>
                          <a:gd name="connsiteX447" fmla="*/ 461682 w 2525304"/>
                          <a:gd name="connsiteY447" fmla="*/ 2389095 h 3370730"/>
                          <a:gd name="connsiteX448" fmla="*/ 448235 w 2525304"/>
                          <a:gd name="connsiteY448" fmla="*/ 2398060 h 3370730"/>
                          <a:gd name="connsiteX449" fmla="*/ 430306 w 2525304"/>
                          <a:gd name="connsiteY449" fmla="*/ 2407025 h 3370730"/>
                          <a:gd name="connsiteX450" fmla="*/ 412376 w 2525304"/>
                          <a:gd name="connsiteY450" fmla="*/ 2420472 h 3370730"/>
                          <a:gd name="connsiteX451" fmla="*/ 389965 w 2525304"/>
                          <a:gd name="connsiteY451" fmla="*/ 2429436 h 3370730"/>
                          <a:gd name="connsiteX452" fmla="*/ 372035 w 2525304"/>
                          <a:gd name="connsiteY452" fmla="*/ 2442883 h 3370730"/>
                          <a:gd name="connsiteX453" fmla="*/ 318247 w 2525304"/>
                          <a:gd name="connsiteY453" fmla="*/ 2474260 h 3370730"/>
                          <a:gd name="connsiteX454" fmla="*/ 304800 w 2525304"/>
                          <a:gd name="connsiteY454" fmla="*/ 2492189 h 3370730"/>
                          <a:gd name="connsiteX455" fmla="*/ 282388 w 2525304"/>
                          <a:gd name="connsiteY455" fmla="*/ 2519083 h 3370730"/>
                          <a:gd name="connsiteX456" fmla="*/ 295835 w 2525304"/>
                          <a:gd name="connsiteY456" fmla="*/ 2814919 h 3370730"/>
                          <a:gd name="connsiteX457" fmla="*/ 300318 w 2525304"/>
                          <a:gd name="connsiteY457" fmla="*/ 2837330 h 3370730"/>
                          <a:gd name="connsiteX458" fmla="*/ 304800 w 2525304"/>
                          <a:gd name="connsiteY458" fmla="*/ 2868707 h 3370730"/>
                          <a:gd name="connsiteX459" fmla="*/ 309282 w 2525304"/>
                          <a:gd name="connsiteY459" fmla="*/ 2926978 h 3370730"/>
                          <a:gd name="connsiteX460" fmla="*/ 322729 w 2525304"/>
                          <a:gd name="connsiteY460" fmla="*/ 2985248 h 3370730"/>
                          <a:gd name="connsiteX461" fmla="*/ 327212 w 2525304"/>
                          <a:gd name="connsiteY461" fmla="*/ 3012142 h 3370730"/>
                          <a:gd name="connsiteX462" fmla="*/ 331694 w 2525304"/>
                          <a:gd name="connsiteY462" fmla="*/ 3043519 h 3370730"/>
                          <a:gd name="connsiteX463" fmla="*/ 345141 w 2525304"/>
                          <a:gd name="connsiteY463" fmla="*/ 3070413 h 3370730"/>
                          <a:gd name="connsiteX464" fmla="*/ 367553 w 2525304"/>
                          <a:gd name="connsiteY464" fmla="*/ 3124201 h 3370730"/>
                          <a:gd name="connsiteX465" fmla="*/ 381000 w 2525304"/>
                          <a:gd name="connsiteY465" fmla="*/ 3182472 h 3370730"/>
                          <a:gd name="connsiteX466" fmla="*/ 389965 w 2525304"/>
                          <a:gd name="connsiteY466" fmla="*/ 3195919 h 3370730"/>
                          <a:gd name="connsiteX467" fmla="*/ 394447 w 2525304"/>
                          <a:gd name="connsiteY467" fmla="*/ 3213848 h 3370730"/>
                          <a:gd name="connsiteX468" fmla="*/ 412376 w 2525304"/>
                          <a:gd name="connsiteY468" fmla="*/ 3245225 h 3370730"/>
                          <a:gd name="connsiteX469" fmla="*/ 416859 w 2525304"/>
                          <a:gd name="connsiteY469" fmla="*/ 3258672 h 3370730"/>
                          <a:gd name="connsiteX470" fmla="*/ 425823 w 2525304"/>
                          <a:gd name="connsiteY470" fmla="*/ 3272119 h 3370730"/>
                          <a:gd name="connsiteX471" fmla="*/ 439270 w 2525304"/>
                          <a:gd name="connsiteY471" fmla="*/ 3303495 h 3370730"/>
                          <a:gd name="connsiteX472" fmla="*/ 439270 w 2525304"/>
                          <a:gd name="connsiteY472" fmla="*/ 3352801 h 3370730"/>
                          <a:gd name="connsiteX473" fmla="*/ 430306 w 2525304"/>
                          <a:gd name="connsiteY473" fmla="*/ 3366248 h 3370730"/>
                          <a:gd name="connsiteX474" fmla="*/ 412376 w 2525304"/>
                          <a:gd name="connsiteY474" fmla="*/ 3370730 h 3370730"/>
                          <a:gd name="connsiteX475" fmla="*/ 295835 w 2525304"/>
                          <a:gd name="connsiteY475" fmla="*/ 3357283 h 3370730"/>
                          <a:gd name="connsiteX476" fmla="*/ 264459 w 2525304"/>
                          <a:gd name="connsiteY476" fmla="*/ 3276601 h 3370730"/>
                          <a:gd name="connsiteX477" fmla="*/ 259976 w 2525304"/>
                          <a:gd name="connsiteY477" fmla="*/ 3240742 h 3370730"/>
                          <a:gd name="connsiteX478" fmla="*/ 246529 w 2525304"/>
                          <a:gd name="connsiteY478" fmla="*/ 3177989 h 3370730"/>
                          <a:gd name="connsiteX479" fmla="*/ 237565 w 2525304"/>
                          <a:gd name="connsiteY479" fmla="*/ 3083860 h 3370730"/>
                          <a:gd name="connsiteX480" fmla="*/ 228600 w 2525304"/>
                          <a:gd name="connsiteY480" fmla="*/ 3056966 h 3370730"/>
                          <a:gd name="connsiteX481" fmla="*/ 219635 w 2525304"/>
                          <a:gd name="connsiteY481" fmla="*/ 3021107 h 3370730"/>
                          <a:gd name="connsiteX482" fmla="*/ 206188 w 2525304"/>
                          <a:gd name="connsiteY482" fmla="*/ 2980766 h 3370730"/>
                          <a:gd name="connsiteX483" fmla="*/ 201706 w 2525304"/>
                          <a:gd name="connsiteY483" fmla="*/ 2949389 h 3370730"/>
                          <a:gd name="connsiteX484" fmla="*/ 197223 w 2525304"/>
                          <a:gd name="connsiteY484" fmla="*/ 2926978 h 3370730"/>
                          <a:gd name="connsiteX485" fmla="*/ 192741 w 2525304"/>
                          <a:gd name="connsiteY485" fmla="*/ 2891119 h 3370730"/>
                          <a:gd name="connsiteX486" fmla="*/ 188259 w 2525304"/>
                          <a:gd name="connsiteY486" fmla="*/ 2850778 h 3370730"/>
                          <a:gd name="connsiteX487" fmla="*/ 179294 w 2525304"/>
                          <a:gd name="connsiteY487" fmla="*/ 2823883 h 3370730"/>
                          <a:gd name="connsiteX488" fmla="*/ 165847 w 2525304"/>
                          <a:gd name="connsiteY488" fmla="*/ 2774578 h 3370730"/>
                          <a:gd name="connsiteX489" fmla="*/ 161365 w 2525304"/>
                          <a:gd name="connsiteY489" fmla="*/ 2747683 h 3370730"/>
                          <a:gd name="connsiteX490" fmla="*/ 156882 w 2525304"/>
                          <a:gd name="connsiteY490" fmla="*/ 2559425 h 3370730"/>
                          <a:gd name="connsiteX491" fmla="*/ 152400 w 2525304"/>
                          <a:gd name="connsiteY491" fmla="*/ 2519083 h 3370730"/>
                          <a:gd name="connsiteX492" fmla="*/ 143435 w 2525304"/>
                          <a:gd name="connsiteY492" fmla="*/ 2384613 h 3370730"/>
                          <a:gd name="connsiteX493" fmla="*/ 129988 w 2525304"/>
                          <a:gd name="connsiteY493" fmla="*/ 2344272 h 3370730"/>
                          <a:gd name="connsiteX494" fmla="*/ 125506 w 2525304"/>
                          <a:gd name="connsiteY494" fmla="*/ 2330825 h 3370730"/>
                          <a:gd name="connsiteX495" fmla="*/ 138953 w 2525304"/>
                          <a:gd name="connsiteY495" fmla="*/ 2312895 h 3370730"/>
                          <a:gd name="connsiteX496" fmla="*/ 152400 w 2525304"/>
                          <a:gd name="connsiteY496" fmla="*/ 2303930 h 3370730"/>
                          <a:gd name="connsiteX497" fmla="*/ 170329 w 2525304"/>
                          <a:gd name="connsiteY497" fmla="*/ 2259107 h 3370730"/>
                          <a:gd name="connsiteX498" fmla="*/ 188259 w 2525304"/>
                          <a:gd name="connsiteY498" fmla="*/ 2223248 h 3370730"/>
                          <a:gd name="connsiteX499" fmla="*/ 206188 w 2525304"/>
                          <a:gd name="connsiteY499" fmla="*/ 2187389 h 3370730"/>
                          <a:gd name="connsiteX500" fmla="*/ 210670 w 2525304"/>
                          <a:gd name="connsiteY500" fmla="*/ 2173942 h 3370730"/>
                          <a:gd name="connsiteX501" fmla="*/ 219635 w 2525304"/>
                          <a:gd name="connsiteY501" fmla="*/ 2115672 h 3370730"/>
                          <a:gd name="connsiteX502" fmla="*/ 210670 w 2525304"/>
                          <a:gd name="connsiteY502" fmla="*/ 1958789 h 3370730"/>
                          <a:gd name="connsiteX503" fmla="*/ 192741 w 2525304"/>
                          <a:gd name="connsiteY503" fmla="*/ 1922930 h 3370730"/>
                          <a:gd name="connsiteX504" fmla="*/ 179294 w 2525304"/>
                          <a:gd name="connsiteY504" fmla="*/ 1891554 h 3370730"/>
                          <a:gd name="connsiteX505" fmla="*/ 165847 w 2525304"/>
                          <a:gd name="connsiteY505" fmla="*/ 1864660 h 3370730"/>
                          <a:gd name="connsiteX506" fmla="*/ 152400 w 2525304"/>
                          <a:gd name="connsiteY506" fmla="*/ 1833283 h 3370730"/>
                          <a:gd name="connsiteX507" fmla="*/ 143435 w 2525304"/>
                          <a:gd name="connsiteY507" fmla="*/ 1819836 h 3370730"/>
                          <a:gd name="connsiteX508" fmla="*/ 107576 w 2525304"/>
                          <a:gd name="connsiteY508" fmla="*/ 1783978 h 3370730"/>
                          <a:gd name="connsiteX509" fmla="*/ 94129 w 2525304"/>
                          <a:gd name="connsiteY509" fmla="*/ 1779495 h 3370730"/>
                          <a:gd name="connsiteX510" fmla="*/ 71718 w 2525304"/>
                          <a:gd name="connsiteY510" fmla="*/ 1770530 h 3370730"/>
                          <a:gd name="connsiteX511" fmla="*/ 58270 w 2525304"/>
                          <a:gd name="connsiteY511" fmla="*/ 1761566 h 3370730"/>
                          <a:gd name="connsiteX512" fmla="*/ 26894 w 2525304"/>
                          <a:gd name="connsiteY512" fmla="*/ 1730189 h 3370730"/>
                          <a:gd name="connsiteX513" fmla="*/ 0 w 2525304"/>
                          <a:gd name="connsiteY513" fmla="*/ 1707778 h 3370730"/>
                          <a:gd name="connsiteX0" fmla="*/ 0 w 2525304"/>
                          <a:gd name="connsiteY0" fmla="*/ 1709632 h 3372584"/>
                          <a:gd name="connsiteX1" fmla="*/ 22412 w 2525304"/>
                          <a:gd name="connsiteY1" fmla="*/ 1700667 h 3372584"/>
                          <a:gd name="connsiteX2" fmla="*/ 31376 w 2525304"/>
                          <a:gd name="connsiteY2" fmla="*/ 1682737 h 3372584"/>
                          <a:gd name="connsiteX3" fmla="*/ 44823 w 2525304"/>
                          <a:gd name="connsiteY3" fmla="*/ 1673773 h 3372584"/>
                          <a:gd name="connsiteX4" fmla="*/ 58270 w 2525304"/>
                          <a:gd name="connsiteY4" fmla="*/ 1655843 h 3372584"/>
                          <a:gd name="connsiteX5" fmla="*/ 76200 w 2525304"/>
                          <a:gd name="connsiteY5" fmla="*/ 1646879 h 3372584"/>
                          <a:gd name="connsiteX6" fmla="*/ 98612 w 2525304"/>
                          <a:gd name="connsiteY6" fmla="*/ 1637914 h 3372584"/>
                          <a:gd name="connsiteX7" fmla="*/ 125506 w 2525304"/>
                          <a:gd name="connsiteY7" fmla="*/ 1628949 h 3372584"/>
                          <a:gd name="connsiteX8" fmla="*/ 152400 w 2525304"/>
                          <a:gd name="connsiteY8" fmla="*/ 1611020 h 3372584"/>
                          <a:gd name="connsiteX9" fmla="*/ 170329 w 2525304"/>
                          <a:gd name="connsiteY9" fmla="*/ 1602055 h 3372584"/>
                          <a:gd name="connsiteX10" fmla="*/ 188259 w 2525304"/>
                          <a:gd name="connsiteY10" fmla="*/ 1584126 h 3372584"/>
                          <a:gd name="connsiteX11" fmla="*/ 228600 w 2525304"/>
                          <a:gd name="connsiteY11" fmla="*/ 1566196 h 3372584"/>
                          <a:gd name="connsiteX12" fmla="*/ 255494 w 2525304"/>
                          <a:gd name="connsiteY12" fmla="*/ 1548267 h 3372584"/>
                          <a:gd name="connsiteX13" fmla="*/ 300318 w 2525304"/>
                          <a:gd name="connsiteY13" fmla="*/ 1525855 h 3372584"/>
                          <a:gd name="connsiteX14" fmla="*/ 313765 w 2525304"/>
                          <a:gd name="connsiteY14" fmla="*/ 1516890 h 3372584"/>
                          <a:gd name="connsiteX15" fmla="*/ 340659 w 2525304"/>
                          <a:gd name="connsiteY15" fmla="*/ 1512408 h 3372584"/>
                          <a:gd name="connsiteX16" fmla="*/ 363070 w 2525304"/>
                          <a:gd name="connsiteY16" fmla="*/ 1507926 h 3372584"/>
                          <a:gd name="connsiteX17" fmla="*/ 389965 w 2525304"/>
                          <a:gd name="connsiteY17" fmla="*/ 1503443 h 3372584"/>
                          <a:gd name="connsiteX18" fmla="*/ 425823 w 2525304"/>
                          <a:gd name="connsiteY18" fmla="*/ 1498961 h 3372584"/>
                          <a:gd name="connsiteX19" fmla="*/ 470647 w 2525304"/>
                          <a:gd name="connsiteY19" fmla="*/ 1489996 h 3372584"/>
                          <a:gd name="connsiteX20" fmla="*/ 515470 w 2525304"/>
                          <a:gd name="connsiteY20" fmla="*/ 1481032 h 3372584"/>
                          <a:gd name="connsiteX21" fmla="*/ 528918 w 2525304"/>
                          <a:gd name="connsiteY21" fmla="*/ 1472067 h 3372584"/>
                          <a:gd name="connsiteX22" fmla="*/ 600635 w 2525304"/>
                          <a:gd name="connsiteY22" fmla="*/ 1458620 h 3372584"/>
                          <a:gd name="connsiteX23" fmla="*/ 690282 w 2525304"/>
                          <a:gd name="connsiteY23" fmla="*/ 1449655 h 3372584"/>
                          <a:gd name="connsiteX24" fmla="*/ 793376 w 2525304"/>
                          <a:gd name="connsiteY24" fmla="*/ 1454137 h 3372584"/>
                          <a:gd name="connsiteX25" fmla="*/ 874059 w 2525304"/>
                          <a:gd name="connsiteY25" fmla="*/ 1467584 h 3372584"/>
                          <a:gd name="connsiteX26" fmla="*/ 914400 w 2525304"/>
                          <a:gd name="connsiteY26" fmla="*/ 1472067 h 3372584"/>
                          <a:gd name="connsiteX27" fmla="*/ 1030941 w 2525304"/>
                          <a:gd name="connsiteY27" fmla="*/ 1485514 h 3372584"/>
                          <a:gd name="connsiteX28" fmla="*/ 1151965 w 2525304"/>
                          <a:gd name="connsiteY28" fmla="*/ 1494479 h 3372584"/>
                          <a:gd name="connsiteX29" fmla="*/ 1281953 w 2525304"/>
                          <a:gd name="connsiteY29" fmla="*/ 1503443 h 3372584"/>
                          <a:gd name="connsiteX30" fmla="*/ 1465729 w 2525304"/>
                          <a:gd name="connsiteY30" fmla="*/ 1498961 h 3372584"/>
                          <a:gd name="connsiteX31" fmla="*/ 1510553 w 2525304"/>
                          <a:gd name="connsiteY31" fmla="*/ 1494479 h 3372584"/>
                          <a:gd name="connsiteX32" fmla="*/ 1582270 w 2525304"/>
                          <a:gd name="connsiteY32" fmla="*/ 1463102 h 3372584"/>
                          <a:gd name="connsiteX33" fmla="*/ 1604682 w 2525304"/>
                          <a:gd name="connsiteY33" fmla="*/ 1458620 h 3372584"/>
                          <a:gd name="connsiteX34" fmla="*/ 1622612 w 2525304"/>
                          <a:gd name="connsiteY34" fmla="*/ 1449655 h 3372584"/>
                          <a:gd name="connsiteX35" fmla="*/ 1645023 w 2525304"/>
                          <a:gd name="connsiteY35" fmla="*/ 1440690 h 3372584"/>
                          <a:gd name="connsiteX36" fmla="*/ 1662953 w 2525304"/>
                          <a:gd name="connsiteY36" fmla="*/ 1427243 h 3372584"/>
                          <a:gd name="connsiteX37" fmla="*/ 1698812 w 2525304"/>
                          <a:gd name="connsiteY37" fmla="*/ 1409314 h 3372584"/>
                          <a:gd name="connsiteX38" fmla="*/ 1739153 w 2525304"/>
                          <a:gd name="connsiteY38" fmla="*/ 1382420 h 3372584"/>
                          <a:gd name="connsiteX39" fmla="*/ 1752600 w 2525304"/>
                          <a:gd name="connsiteY39" fmla="*/ 1368973 h 3372584"/>
                          <a:gd name="connsiteX40" fmla="*/ 1775012 w 2525304"/>
                          <a:gd name="connsiteY40" fmla="*/ 1355526 h 3372584"/>
                          <a:gd name="connsiteX41" fmla="*/ 1797423 w 2525304"/>
                          <a:gd name="connsiteY41" fmla="*/ 1337596 h 3372584"/>
                          <a:gd name="connsiteX42" fmla="*/ 1810870 w 2525304"/>
                          <a:gd name="connsiteY42" fmla="*/ 1306220 h 3372584"/>
                          <a:gd name="connsiteX43" fmla="*/ 1815353 w 2525304"/>
                          <a:gd name="connsiteY43" fmla="*/ 1292773 h 3372584"/>
                          <a:gd name="connsiteX44" fmla="*/ 1801906 w 2525304"/>
                          <a:gd name="connsiteY44" fmla="*/ 1140373 h 3372584"/>
                          <a:gd name="connsiteX45" fmla="*/ 1792941 w 2525304"/>
                          <a:gd name="connsiteY45" fmla="*/ 1126926 h 3372584"/>
                          <a:gd name="connsiteX46" fmla="*/ 1757082 w 2525304"/>
                          <a:gd name="connsiteY46" fmla="*/ 1095549 h 3372584"/>
                          <a:gd name="connsiteX47" fmla="*/ 1730188 w 2525304"/>
                          <a:gd name="connsiteY47" fmla="*/ 1068655 h 3372584"/>
                          <a:gd name="connsiteX48" fmla="*/ 1703294 w 2525304"/>
                          <a:gd name="connsiteY48" fmla="*/ 1050726 h 3372584"/>
                          <a:gd name="connsiteX49" fmla="*/ 1622612 w 2525304"/>
                          <a:gd name="connsiteY49" fmla="*/ 1055208 h 3372584"/>
                          <a:gd name="connsiteX50" fmla="*/ 1595718 w 2525304"/>
                          <a:gd name="connsiteY50" fmla="*/ 1064173 h 3372584"/>
                          <a:gd name="connsiteX51" fmla="*/ 1573306 w 2525304"/>
                          <a:gd name="connsiteY51" fmla="*/ 1068655 h 3372584"/>
                          <a:gd name="connsiteX52" fmla="*/ 1326776 w 2525304"/>
                          <a:gd name="connsiteY52" fmla="*/ 1064173 h 3372584"/>
                          <a:gd name="connsiteX53" fmla="*/ 1308847 w 2525304"/>
                          <a:gd name="connsiteY53" fmla="*/ 1059690 h 3372584"/>
                          <a:gd name="connsiteX54" fmla="*/ 1277470 w 2525304"/>
                          <a:gd name="connsiteY54" fmla="*/ 1055208 h 3372584"/>
                          <a:gd name="connsiteX55" fmla="*/ 1259541 w 2525304"/>
                          <a:gd name="connsiteY55" fmla="*/ 1050726 h 3372584"/>
                          <a:gd name="connsiteX56" fmla="*/ 1232647 w 2525304"/>
                          <a:gd name="connsiteY56" fmla="*/ 1046243 h 3372584"/>
                          <a:gd name="connsiteX57" fmla="*/ 1053353 w 2525304"/>
                          <a:gd name="connsiteY57" fmla="*/ 1050726 h 3372584"/>
                          <a:gd name="connsiteX58" fmla="*/ 1035423 w 2525304"/>
                          <a:gd name="connsiteY58" fmla="*/ 1055208 h 3372584"/>
                          <a:gd name="connsiteX59" fmla="*/ 1008529 w 2525304"/>
                          <a:gd name="connsiteY59" fmla="*/ 1059690 h 3372584"/>
                          <a:gd name="connsiteX60" fmla="*/ 995082 w 2525304"/>
                          <a:gd name="connsiteY60" fmla="*/ 1064173 h 3372584"/>
                          <a:gd name="connsiteX61" fmla="*/ 945776 w 2525304"/>
                          <a:gd name="connsiteY61" fmla="*/ 1032796 h 3372584"/>
                          <a:gd name="connsiteX62" fmla="*/ 941294 w 2525304"/>
                          <a:gd name="connsiteY62" fmla="*/ 1019349 h 3372584"/>
                          <a:gd name="connsiteX63" fmla="*/ 932329 w 2525304"/>
                          <a:gd name="connsiteY63" fmla="*/ 920737 h 3372584"/>
                          <a:gd name="connsiteX64" fmla="*/ 914400 w 2525304"/>
                          <a:gd name="connsiteY64" fmla="*/ 902808 h 3372584"/>
                          <a:gd name="connsiteX65" fmla="*/ 918882 w 2525304"/>
                          <a:gd name="connsiteY65" fmla="*/ 871432 h 3372584"/>
                          <a:gd name="connsiteX66" fmla="*/ 941294 w 2525304"/>
                          <a:gd name="connsiteY66" fmla="*/ 866949 h 3372584"/>
                          <a:gd name="connsiteX67" fmla="*/ 959223 w 2525304"/>
                          <a:gd name="connsiteY67" fmla="*/ 853502 h 3372584"/>
                          <a:gd name="connsiteX68" fmla="*/ 990600 w 2525304"/>
                          <a:gd name="connsiteY68" fmla="*/ 849020 h 3372584"/>
                          <a:gd name="connsiteX69" fmla="*/ 1129553 w 2525304"/>
                          <a:gd name="connsiteY69" fmla="*/ 840055 h 3372584"/>
                          <a:gd name="connsiteX70" fmla="*/ 1147482 w 2525304"/>
                          <a:gd name="connsiteY70" fmla="*/ 831090 h 3372584"/>
                          <a:gd name="connsiteX71" fmla="*/ 1178859 w 2525304"/>
                          <a:gd name="connsiteY71" fmla="*/ 808679 h 3372584"/>
                          <a:gd name="connsiteX72" fmla="*/ 1192306 w 2525304"/>
                          <a:gd name="connsiteY72" fmla="*/ 795232 h 3372584"/>
                          <a:gd name="connsiteX73" fmla="*/ 1214718 w 2525304"/>
                          <a:gd name="connsiteY73" fmla="*/ 786267 h 3372584"/>
                          <a:gd name="connsiteX74" fmla="*/ 1241612 w 2525304"/>
                          <a:gd name="connsiteY74" fmla="*/ 772820 h 3372584"/>
                          <a:gd name="connsiteX75" fmla="*/ 1277470 w 2525304"/>
                          <a:gd name="connsiteY75" fmla="*/ 754890 h 3372584"/>
                          <a:gd name="connsiteX76" fmla="*/ 1295400 w 2525304"/>
                          <a:gd name="connsiteY76" fmla="*/ 732479 h 3372584"/>
                          <a:gd name="connsiteX77" fmla="*/ 1317812 w 2525304"/>
                          <a:gd name="connsiteY77" fmla="*/ 710067 h 3372584"/>
                          <a:gd name="connsiteX78" fmla="*/ 1353670 w 2525304"/>
                          <a:gd name="connsiteY78" fmla="*/ 665243 h 3372584"/>
                          <a:gd name="connsiteX79" fmla="*/ 1371600 w 2525304"/>
                          <a:gd name="connsiteY79" fmla="*/ 638349 h 3372584"/>
                          <a:gd name="connsiteX80" fmla="*/ 1380565 w 2525304"/>
                          <a:gd name="connsiteY80" fmla="*/ 598008 h 3372584"/>
                          <a:gd name="connsiteX81" fmla="*/ 1385047 w 2525304"/>
                          <a:gd name="connsiteY81" fmla="*/ 584561 h 3372584"/>
                          <a:gd name="connsiteX82" fmla="*/ 1380565 w 2525304"/>
                          <a:gd name="connsiteY82" fmla="*/ 535255 h 3372584"/>
                          <a:gd name="connsiteX83" fmla="*/ 1367118 w 2525304"/>
                          <a:gd name="connsiteY83" fmla="*/ 526290 h 3372584"/>
                          <a:gd name="connsiteX84" fmla="*/ 1349188 w 2525304"/>
                          <a:gd name="connsiteY84" fmla="*/ 521808 h 3372584"/>
                          <a:gd name="connsiteX85" fmla="*/ 1326776 w 2525304"/>
                          <a:gd name="connsiteY85" fmla="*/ 512843 h 3372584"/>
                          <a:gd name="connsiteX86" fmla="*/ 1281953 w 2525304"/>
                          <a:gd name="connsiteY86" fmla="*/ 517326 h 3372584"/>
                          <a:gd name="connsiteX87" fmla="*/ 1250576 w 2525304"/>
                          <a:gd name="connsiteY87" fmla="*/ 530773 h 3372584"/>
                          <a:gd name="connsiteX88" fmla="*/ 1210235 w 2525304"/>
                          <a:gd name="connsiteY88" fmla="*/ 544220 h 3372584"/>
                          <a:gd name="connsiteX89" fmla="*/ 1183341 w 2525304"/>
                          <a:gd name="connsiteY89" fmla="*/ 557667 h 3372584"/>
                          <a:gd name="connsiteX90" fmla="*/ 1160929 w 2525304"/>
                          <a:gd name="connsiteY90" fmla="*/ 571114 h 3372584"/>
                          <a:gd name="connsiteX91" fmla="*/ 1134035 w 2525304"/>
                          <a:gd name="connsiteY91" fmla="*/ 580079 h 3372584"/>
                          <a:gd name="connsiteX92" fmla="*/ 1111623 w 2525304"/>
                          <a:gd name="connsiteY92" fmla="*/ 589043 h 3372584"/>
                          <a:gd name="connsiteX93" fmla="*/ 1084729 w 2525304"/>
                          <a:gd name="connsiteY93" fmla="*/ 598008 h 3372584"/>
                          <a:gd name="connsiteX94" fmla="*/ 986118 w 2525304"/>
                          <a:gd name="connsiteY94" fmla="*/ 593526 h 3372584"/>
                          <a:gd name="connsiteX95" fmla="*/ 927847 w 2525304"/>
                          <a:gd name="connsiteY95" fmla="*/ 580079 h 3372584"/>
                          <a:gd name="connsiteX96" fmla="*/ 896470 w 2525304"/>
                          <a:gd name="connsiteY96" fmla="*/ 557667 h 3372584"/>
                          <a:gd name="connsiteX97" fmla="*/ 883023 w 2525304"/>
                          <a:gd name="connsiteY97" fmla="*/ 548702 h 3372584"/>
                          <a:gd name="connsiteX98" fmla="*/ 865094 w 2525304"/>
                          <a:gd name="connsiteY98" fmla="*/ 499396 h 3372584"/>
                          <a:gd name="connsiteX99" fmla="*/ 869576 w 2525304"/>
                          <a:gd name="connsiteY99" fmla="*/ 405267 h 3372584"/>
                          <a:gd name="connsiteX100" fmla="*/ 874059 w 2525304"/>
                          <a:gd name="connsiteY100" fmla="*/ 387337 h 3372584"/>
                          <a:gd name="connsiteX101" fmla="*/ 883023 w 2525304"/>
                          <a:gd name="connsiteY101" fmla="*/ 373890 h 3372584"/>
                          <a:gd name="connsiteX102" fmla="*/ 909918 w 2525304"/>
                          <a:gd name="connsiteY102" fmla="*/ 364926 h 3372584"/>
                          <a:gd name="connsiteX103" fmla="*/ 914400 w 2525304"/>
                          <a:gd name="connsiteY103" fmla="*/ 387337 h 3372584"/>
                          <a:gd name="connsiteX104" fmla="*/ 909918 w 2525304"/>
                          <a:gd name="connsiteY104" fmla="*/ 409749 h 3372584"/>
                          <a:gd name="connsiteX105" fmla="*/ 900953 w 2525304"/>
                          <a:gd name="connsiteY105" fmla="*/ 468020 h 3372584"/>
                          <a:gd name="connsiteX106" fmla="*/ 905435 w 2525304"/>
                          <a:gd name="connsiteY106" fmla="*/ 517326 h 3372584"/>
                          <a:gd name="connsiteX107" fmla="*/ 932329 w 2525304"/>
                          <a:gd name="connsiteY107" fmla="*/ 553184 h 3372584"/>
                          <a:gd name="connsiteX108" fmla="*/ 954741 w 2525304"/>
                          <a:gd name="connsiteY108" fmla="*/ 562149 h 3372584"/>
                          <a:gd name="connsiteX109" fmla="*/ 972670 w 2525304"/>
                          <a:gd name="connsiteY109" fmla="*/ 571114 h 3372584"/>
                          <a:gd name="connsiteX110" fmla="*/ 1066800 w 2525304"/>
                          <a:gd name="connsiteY110" fmla="*/ 566632 h 3372584"/>
                          <a:gd name="connsiteX111" fmla="*/ 1111623 w 2525304"/>
                          <a:gd name="connsiteY111" fmla="*/ 553184 h 3372584"/>
                          <a:gd name="connsiteX112" fmla="*/ 1129553 w 2525304"/>
                          <a:gd name="connsiteY112" fmla="*/ 539737 h 3372584"/>
                          <a:gd name="connsiteX113" fmla="*/ 1156447 w 2525304"/>
                          <a:gd name="connsiteY113" fmla="*/ 512843 h 3372584"/>
                          <a:gd name="connsiteX114" fmla="*/ 1160929 w 2525304"/>
                          <a:gd name="connsiteY114" fmla="*/ 494914 h 3372584"/>
                          <a:gd name="connsiteX115" fmla="*/ 1178859 w 2525304"/>
                          <a:gd name="connsiteY115" fmla="*/ 333549 h 3372584"/>
                          <a:gd name="connsiteX116" fmla="*/ 1210235 w 2525304"/>
                          <a:gd name="connsiteY116" fmla="*/ 338032 h 3372584"/>
                          <a:gd name="connsiteX117" fmla="*/ 1214718 w 2525304"/>
                          <a:gd name="connsiteY117" fmla="*/ 369408 h 3372584"/>
                          <a:gd name="connsiteX118" fmla="*/ 1201270 w 2525304"/>
                          <a:gd name="connsiteY118" fmla="*/ 414232 h 3372584"/>
                          <a:gd name="connsiteX119" fmla="*/ 1210235 w 2525304"/>
                          <a:gd name="connsiteY119" fmla="*/ 463537 h 3372584"/>
                          <a:gd name="connsiteX120" fmla="*/ 1214718 w 2525304"/>
                          <a:gd name="connsiteY120" fmla="*/ 476984 h 3372584"/>
                          <a:gd name="connsiteX121" fmla="*/ 1228165 w 2525304"/>
                          <a:gd name="connsiteY121" fmla="*/ 485949 h 3372584"/>
                          <a:gd name="connsiteX122" fmla="*/ 1250576 w 2525304"/>
                          <a:gd name="connsiteY122" fmla="*/ 503879 h 3372584"/>
                          <a:gd name="connsiteX123" fmla="*/ 1317812 w 2525304"/>
                          <a:gd name="connsiteY123" fmla="*/ 499396 h 3372584"/>
                          <a:gd name="connsiteX124" fmla="*/ 1353670 w 2525304"/>
                          <a:gd name="connsiteY124" fmla="*/ 490432 h 3372584"/>
                          <a:gd name="connsiteX125" fmla="*/ 1506070 w 2525304"/>
                          <a:gd name="connsiteY125" fmla="*/ 459055 h 3372584"/>
                          <a:gd name="connsiteX126" fmla="*/ 1550894 w 2525304"/>
                          <a:gd name="connsiteY126" fmla="*/ 432161 h 3372584"/>
                          <a:gd name="connsiteX127" fmla="*/ 1564341 w 2525304"/>
                          <a:gd name="connsiteY127" fmla="*/ 418714 h 3372584"/>
                          <a:gd name="connsiteX128" fmla="*/ 1586753 w 2525304"/>
                          <a:gd name="connsiteY128" fmla="*/ 400784 h 3372584"/>
                          <a:gd name="connsiteX129" fmla="*/ 1595718 w 2525304"/>
                          <a:gd name="connsiteY129" fmla="*/ 382855 h 3372584"/>
                          <a:gd name="connsiteX130" fmla="*/ 1600200 w 2525304"/>
                          <a:gd name="connsiteY130" fmla="*/ 364926 h 3372584"/>
                          <a:gd name="connsiteX131" fmla="*/ 1609165 w 2525304"/>
                          <a:gd name="connsiteY131" fmla="*/ 315620 h 3372584"/>
                          <a:gd name="connsiteX132" fmla="*/ 1622612 w 2525304"/>
                          <a:gd name="connsiteY132" fmla="*/ 324584 h 3372584"/>
                          <a:gd name="connsiteX133" fmla="*/ 1613647 w 2525304"/>
                          <a:gd name="connsiteY133" fmla="*/ 400784 h 3372584"/>
                          <a:gd name="connsiteX134" fmla="*/ 1627094 w 2525304"/>
                          <a:gd name="connsiteY134" fmla="*/ 418714 h 3372584"/>
                          <a:gd name="connsiteX135" fmla="*/ 1658470 w 2525304"/>
                          <a:gd name="connsiteY135" fmla="*/ 414232 h 3372584"/>
                          <a:gd name="connsiteX136" fmla="*/ 1685365 w 2525304"/>
                          <a:gd name="connsiteY136" fmla="*/ 391820 h 3372584"/>
                          <a:gd name="connsiteX137" fmla="*/ 1694329 w 2525304"/>
                          <a:gd name="connsiteY137" fmla="*/ 378373 h 3372584"/>
                          <a:gd name="connsiteX138" fmla="*/ 1734670 w 2525304"/>
                          <a:gd name="connsiteY138" fmla="*/ 355961 h 3372584"/>
                          <a:gd name="connsiteX139" fmla="*/ 1743635 w 2525304"/>
                          <a:gd name="connsiteY139" fmla="*/ 342514 h 3372584"/>
                          <a:gd name="connsiteX140" fmla="*/ 1757082 w 2525304"/>
                          <a:gd name="connsiteY140" fmla="*/ 338032 h 3372584"/>
                          <a:gd name="connsiteX141" fmla="*/ 1792941 w 2525304"/>
                          <a:gd name="connsiteY141" fmla="*/ 320102 h 3372584"/>
                          <a:gd name="connsiteX142" fmla="*/ 1797423 w 2525304"/>
                          <a:gd name="connsiteY142" fmla="*/ 338032 h 3372584"/>
                          <a:gd name="connsiteX143" fmla="*/ 1792941 w 2525304"/>
                          <a:gd name="connsiteY143" fmla="*/ 355961 h 3372584"/>
                          <a:gd name="connsiteX144" fmla="*/ 1788459 w 2525304"/>
                          <a:gd name="connsiteY144" fmla="*/ 369408 h 3372584"/>
                          <a:gd name="connsiteX145" fmla="*/ 1761565 w 2525304"/>
                          <a:gd name="connsiteY145" fmla="*/ 391820 h 3372584"/>
                          <a:gd name="connsiteX146" fmla="*/ 1783976 w 2525304"/>
                          <a:gd name="connsiteY146" fmla="*/ 400784 h 3372584"/>
                          <a:gd name="connsiteX147" fmla="*/ 1878106 w 2525304"/>
                          <a:gd name="connsiteY147" fmla="*/ 391820 h 3372584"/>
                          <a:gd name="connsiteX148" fmla="*/ 1891553 w 2525304"/>
                          <a:gd name="connsiteY148" fmla="*/ 382855 h 3372584"/>
                          <a:gd name="connsiteX149" fmla="*/ 1918447 w 2525304"/>
                          <a:gd name="connsiteY149" fmla="*/ 373890 h 3372584"/>
                          <a:gd name="connsiteX150" fmla="*/ 1940859 w 2525304"/>
                          <a:gd name="connsiteY150" fmla="*/ 360443 h 3372584"/>
                          <a:gd name="connsiteX151" fmla="*/ 1954306 w 2525304"/>
                          <a:gd name="connsiteY151" fmla="*/ 355961 h 3372584"/>
                          <a:gd name="connsiteX152" fmla="*/ 2003612 w 2525304"/>
                          <a:gd name="connsiteY152" fmla="*/ 329067 h 3372584"/>
                          <a:gd name="connsiteX153" fmla="*/ 2008094 w 2525304"/>
                          <a:gd name="connsiteY153" fmla="*/ 346996 h 3372584"/>
                          <a:gd name="connsiteX154" fmla="*/ 1999129 w 2525304"/>
                          <a:gd name="connsiteY154" fmla="*/ 360443 h 3372584"/>
                          <a:gd name="connsiteX155" fmla="*/ 1994647 w 2525304"/>
                          <a:gd name="connsiteY155" fmla="*/ 373890 h 3372584"/>
                          <a:gd name="connsiteX156" fmla="*/ 2039470 w 2525304"/>
                          <a:gd name="connsiteY156" fmla="*/ 391820 h 3372584"/>
                          <a:gd name="connsiteX157" fmla="*/ 2115670 w 2525304"/>
                          <a:gd name="connsiteY157" fmla="*/ 391820 h 3372584"/>
                          <a:gd name="connsiteX158" fmla="*/ 2160494 w 2525304"/>
                          <a:gd name="connsiteY158" fmla="*/ 378373 h 3372584"/>
                          <a:gd name="connsiteX159" fmla="*/ 2191870 w 2525304"/>
                          <a:gd name="connsiteY159" fmla="*/ 364926 h 3372584"/>
                          <a:gd name="connsiteX160" fmla="*/ 2205318 w 2525304"/>
                          <a:gd name="connsiteY160" fmla="*/ 360443 h 3372584"/>
                          <a:gd name="connsiteX161" fmla="*/ 2232212 w 2525304"/>
                          <a:gd name="connsiteY161" fmla="*/ 342514 h 3372584"/>
                          <a:gd name="connsiteX162" fmla="*/ 2339788 w 2525304"/>
                          <a:gd name="connsiteY162" fmla="*/ 1854 h 3372584"/>
                          <a:gd name="connsiteX163" fmla="*/ 2357718 w 2525304"/>
                          <a:gd name="connsiteY163" fmla="*/ 217008 h 3372584"/>
                          <a:gd name="connsiteX164" fmla="*/ 2254623 w 2525304"/>
                          <a:gd name="connsiteY164" fmla="*/ 378373 h 3372584"/>
                          <a:gd name="connsiteX165" fmla="*/ 2245659 w 2525304"/>
                          <a:gd name="connsiteY165" fmla="*/ 391820 h 3372584"/>
                          <a:gd name="connsiteX166" fmla="*/ 2254623 w 2525304"/>
                          <a:gd name="connsiteY166" fmla="*/ 405267 h 3372584"/>
                          <a:gd name="connsiteX167" fmla="*/ 2353235 w 2525304"/>
                          <a:gd name="connsiteY167" fmla="*/ 400784 h 3372584"/>
                          <a:gd name="connsiteX168" fmla="*/ 2366682 w 2525304"/>
                          <a:gd name="connsiteY168" fmla="*/ 396302 h 3372584"/>
                          <a:gd name="connsiteX169" fmla="*/ 2389094 w 2525304"/>
                          <a:gd name="connsiteY169" fmla="*/ 391820 h 3372584"/>
                          <a:gd name="connsiteX170" fmla="*/ 2424953 w 2525304"/>
                          <a:gd name="connsiteY170" fmla="*/ 369408 h 3372584"/>
                          <a:gd name="connsiteX171" fmla="*/ 2451847 w 2525304"/>
                          <a:gd name="connsiteY171" fmla="*/ 360443 h 3372584"/>
                          <a:gd name="connsiteX172" fmla="*/ 2510118 w 2525304"/>
                          <a:gd name="connsiteY172" fmla="*/ 338032 h 3372584"/>
                          <a:gd name="connsiteX173" fmla="*/ 2505635 w 2525304"/>
                          <a:gd name="connsiteY173" fmla="*/ 373890 h 3372584"/>
                          <a:gd name="connsiteX174" fmla="*/ 2483223 w 2525304"/>
                          <a:gd name="connsiteY174" fmla="*/ 387337 h 3372584"/>
                          <a:gd name="connsiteX175" fmla="*/ 2465294 w 2525304"/>
                          <a:gd name="connsiteY175" fmla="*/ 400784 h 3372584"/>
                          <a:gd name="connsiteX176" fmla="*/ 2442882 w 2525304"/>
                          <a:gd name="connsiteY176" fmla="*/ 405267 h 3372584"/>
                          <a:gd name="connsiteX177" fmla="*/ 2398059 w 2525304"/>
                          <a:gd name="connsiteY177" fmla="*/ 418714 h 3372584"/>
                          <a:gd name="connsiteX178" fmla="*/ 2375647 w 2525304"/>
                          <a:gd name="connsiteY178" fmla="*/ 427679 h 3372584"/>
                          <a:gd name="connsiteX179" fmla="*/ 2357718 w 2525304"/>
                          <a:gd name="connsiteY179" fmla="*/ 432161 h 3372584"/>
                          <a:gd name="connsiteX180" fmla="*/ 2344270 w 2525304"/>
                          <a:gd name="connsiteY180" fmla="*/ 463537 h 3372584"/>
                          <a:gd name="connsiteX181" fmla="*/ 2353235 w 2525304"/>
                          <a:gd name="connsiteY181" fmla="*/ 503879 h 3372584"/>
                          <a:gd name="connsiteX182" fmla="*/ 2362200 w 2525304"/>
                          <a:gd name="connsiteY182" fmla="*/ 517326 h 3372584"/>
                          <a:gd name="connsiteX183" fmla="*/ 2344270 w 2525304"/>
                          <a:gd name="connsiteY183" fmla="*/ 589043 h 3372584"/>
                          <a:gd name="connsiteX184" fmla="*/ 2321859 w 2525304"/>
                          <a:gd name="connsiteY184" fmla="*/ 615937 h 3372584"/>
                          <a:gd name="connsiteX185" fmla="*/ 2308412 w 2525304"/>
                          <a:gd name="connsiteY185" fmla="*/ 638349 h 3372584"/>
                          <a:gd name="connsiteX186" fmla="*/ 2281518 w 2525304"/>
                          <a:gd name="connsiteY186" fmla="*/ 642832 h 3372584"/>
                          <a:gd name="connsiteX187" fmla="*/ 2259106 w 2525304"/>
                          <a:gd name="connsiteY187" fmla="*/ 638349 h 3372584"/>
                          <a:gd name="connsiteX188" fmla="*/ 2277035 w 2525304"/>
                          <a:gd name="connsiteY188" fmla="*/ 580079 h 3372584"/>
                          <a:gd name="connsiteX189" fmla="*/ 2290482 w 2525304"/>
                          <a:gd name="connsiteY189" fmla="*/ 544220 h 3372584"/>
                          <a:gd name="connsiteX190" fmla="*/ 2286000 w 2525304"/>
                          <a:gd name="connsiteY190" fmla="*/ 508361 h 3372584"/>
                          <a:gd name="connsiteX191" fmla="*/ 2245659 w 2525304"/>
                          <a:gd name="connsiteY191" fmla="*/ 450090 h 3372584"/>
                          <a:gd name="connsiteX192" fmla="*/ 2200835 w 2525304"/>
                          <a:gd name="connsiteY192" fmla="*/ 432161 h 3372584"/>
                          <a:gd name="connsiteX193" fmla="*/ 2169459 w 2525304"/>
                          <a:gd name="connsiteY193" fmla="*/ 427679 h 3372584"/>
                          <a:gd name="connsiteX194" fmla="*/ 2102223 w 2525304"/>
                          <a:gd name="connsiteY194" fmla="*/ 432161 h 3372584"/>
                          <a:gd name="connsiteX195" fmla="*/ 2084294 w 2525304"/>
                          <a:gd name="connsiteY195" fmla="*/ 441126 h 3372584"/>
                          <a:gd name="connsiteX196" fmla="*/ 2070847 w 2525304"/>
                          <a:gd name="connsiteY196" fmla="*/ 445608 h 3372584"/>
                          <a:gd name="connsiteX197" fmla="*/ 2061882 w 2525304"/>
                          <a:gd name="connsiteY197" fmla="*/ 463537 h 3372584"/>
                          <a:gd name="connsiteX198" fmla="*/ 2034988 w 2525304"/>
                          <a:gd name="connsiteY198" fmla="*/ 476984 h 3372584"/>
                          <a:gd name="connsiteX199" fmla="*/ 1783976 w 2525304"/>
                          <a:gd name="connsiteY199" fmla="*/ 481467 h 3372584"/>
                          <a:gd name="connsiteX200" fmla="*/ 1766047 w 2525304"/>
                          <a:gd name="connsiteY200" fmla="*/ 490432 h 3372584"/>
                          <a:gd name="connsiteX201" fmla="*/ 1703294 w 2525304"/>
                          <a:gd name="connsiteY201" fmla="*/ 508361 h 3372584"/>
                          <a:gd name="connsiteX202" fmla="*/ 1689847 w 2525304"/>
                          <a:gd name="connsiteY202" fmla="*/ 512843 h 3372584"/>
                          <a:gd name="connsiteX203" fmla="*/ 1676400 w 2525304"/>
                          <a:gd name="connsiteY203" fmla="*/ 521808 h 3372584"/>
                          <a:gd name="connsiteX204" fmla="*/ 1649506 w 2525304"/>
                          <a:gd name="connsiteY204" fmla="*/ 530773 h 3372584"/>
                          <a:gd name="connsiteX205" fmla="*/ 1636059 w 2525304"/>
                          <a:gd name="connsiteY205" fmla="*/ 539737 h 3372584"/>
                          <a:gd name="connsiteX206" fmla="*/ 1622612 w 2525304"/>
                          <a:gd name="connsiteY206" fmla="*/ 553184 h 3372584"/>
                          <a:gd name="connsiteX207" fmla="*/ 1609165 w 2525304"/>
                          <a:gd name="connsiteY207" fmla="*/ 557667 h 3372584"/>
                          <a:gd name="connsiteX208" fmla="*/ 1577788 w 2525304"/>
                          <a:gd name="connsiteY208" fmla="*/ 589043 h 3372584"/>
                          <a:gd name="connsiteX209" fmla="*/ 1568823 w 2525304"/>
                          <a:gd name="connsiteY209" fmla="*/ 602490 h 3372584"/>
                          <a:gd name="connsiteX210" fmla="*/ 1555376 w 2525304"/>
                          <a:gd name="connsiteY210" fmla="*/ 615937 h 3372584"/>
                          <a:gd name="connsiteX211" fmla="*/ 1524000 w 2525304"/>
                          <a:gd name="connsiteY211" fmla="*/ 656279 h 3372584"/>
                          <a:gd name="connsiteX212" fmla="*/ 1519518 w 2525304"/>
                          <a:gd name="connsiteY212" fmla="*/ 669726 h 3372584"/>
                          <a:gd name="connsiteX213" fmla="*/ 1528482 w 2525304"/>
                          <a:gd name="connsiteY213" fmla="*/ 710067 h 3372584"/>
                          <a:gd name="connsiteX214" fmla="*/ 1537447 w 2525304"/>
                          <a:gd name="connsiteY214" fmla="*/ 723514 h 3372584"/>
                          <a:gd name="connsiteX215" fmla="*/ 1568823 w 2525304"/>
                          <a:gd name="connsiteY215" fmla="*/ 714549 h 3372584"/>
                          <a:gd name="connsiteX216" fmla="*/ 1600200 w 2525304"/>
                          <a:gd name="connsiteY216" fmla="*/ 714549 h 3372584"/>
                          <a:gd name="connsiteX217" fmla="*/ 1631576 w 2525304"/>
                          <a:gd name="connsiteY217" fmla="*/ 692137 h 3372584"/>
                          <a:gd name="connsiteX218" fmla="*/ 1645023 w 2525304"/>
                          <a:gd name="connsiteY218" fmla="*/ 678690 h 3372584"/>
                          <a:gd name="connsiteX219" fmla="*/ 1685365 w 2525304"/>
                          <a:gd name="connsiteY219" fmla="*/ 647314 h 3372584"/>
                          <a:gd name="connsiteX220" fmla="*/ 1716741 w 2525304"/>
                          <a:gd name="connsiteY220" fmla="*/ 615937 h 3372584"/>
                          <a:gd name="connsiteX221" fmla="*/ 1748118 w 2525304"/>
                          <a:gd name="connsiteY221" fmla="*/ 598008 h 3372584"/>
                          <a:gd name="connsiteX222" fmla="*/ 1761565 w 2525304"/>
                          <a:gd name="connsiteY222" fmla="*/ 593526 h 3372584"/>
                          <a:gd name="connsiteX223" fmla="*/ 1779494 w 2525304"/>
                          <a:gd name="connsiteY223" fmla="*/ 584561 h 3372584"/>
                          <a:gd name="connsiteX224" fmla="*/ 1815353 w 2525304"/>
                          <a:gd name="connsiteY224" fmla="*/ 575596 h 3372584"/>
                          <a:gd name="connsiteX225" fmla="*/ 2030506 w 2525304"/>
                          <a:gd name="connsiteY225" fmla="*/ 580079 h 3372584"/>
                          <a:gd name="connsiteX226" fmla="*/ 2017059 w 2525304"/>
                          <a:gd name="connsiteY226" fmla="*/ 602490 h 3372584"/>
                          <a:gd name="connsiteX227" fmla="*/ 1981200 w 2525304"/>
                          <a:gd name="connsiteY227" fmla="*/ 638349 h 3372584"/>
                          <a:gd name="connsiteX228" fmla="*/ 1967753 w 2525304"/>
                          <a:gd name="connsiteY228" fmla="*/ 651796 h 3372584"/>
                          <a:gd name="connsiteX229" fmla="*/ 1936376 w 2525304"/>
                          <a:gd name="connsiteY229" fmla="*/ 692137 h 3372584"/>
                          <a:gd name="connsiteX230" fmla="*/ 1905000 w 2525304"/>
                          <a:gd name="connsiteY230" fmla="*/ 719032 h 3372584"/>
                          <a:gd name="connsiteX231" fmla="*/ 1860176 w 2525304"/>
                          <a:gd name="connsiteY231" fmla="*/ 736961 h 3372584"/>
                          <a:gd name="connsiteX232" fmla="*/ 1788459 w 2525304"/>
                          <a:gd name="connsiteY232" fmla="*/ 745926 h 3372584"/>
                          <a:gd name="connsiteX233" fmla="*/ 1846729 w 2525304"/>
                          <a:gd name="connsiteY233" fmla="*/ 804196 h 3372584"/>
                          <a:gd name="connsiteX234" fmla="*/ 1913965 w 2525304"/>
                          <a:gd name="connsiteY234" fmla="*/ 831090 h 3372584"/>
                          <a:gd name="connsiteX235" fmla="*/ 1922929 w 2525304"/>
                          <a:gd name="connsiteY235" fmla="*/ 844537 h 3372584"/>
                          <a:gd name="connsiteX236" fmla="*/ 1967753 w 2525304"/>
                          <a:gd name="connsiteY236" fmla="*/ 884879 h 3372584"/>
                          <a:gd name="connsiteX237" fmla="*/ 1981200 w 2525304"/>
                          <a:gd name="connsiteY237" fmla="*/ 898326 h 3372584"/>
                          <a:gd name="connsiteX238" fmla="*/ 1994647 w 2525304"/>
                          <a:gd name="connsiteY238" fmla="*/ 907290 h 3372584"/>
                          <a:gd name="connsiteX239" fmla="*/ 2021541 w 2525304"/>
                          <a:gd name="connsiteY239" fmla="*/ 929702 h 3372584"/>
                          <a:gd name="connsiteX240" fmla="*/ 2030506 w 2525304"/>
                          <a:gd name="connsiteY240" fmla="*/ 943149 h 3372584"/>
                          <a:gd name="connsiteX241" fmla="*/ 2057400 w 2525304"/>
                          <a:gd name="connsiteY241" fmla="*/ 970043 h 3372584"/>
                          <a:gd name="connsiteX242" fmla="*/ 2088776 w 2525304"/>
                          <a:gd name="connsiteY242" fmla="*/ 1014867 h 3372584"/>
                          <a:gd name="connsiteX243" fmla="*/ 2115670 w 2525304"/>
                          <a:gd name="connsiteY243" fmla="*/ 1059690 h 3372584"/>
                          <a:gd name="connsiteX244" fmla="*/ 2120153 w 2525304"/>
                          <a:gd name="connsiteY244" fmla="*/ 1091067 h 3372584"/>
                          <a:gd name="connsiteX245" fmla="*/ 2138082 w 2525304"/>
                          <a:gd name="connsiteY245" fmla="*/ 1144855 h 3372584"/>
                          <a:gd name="connsiteX246" fmla="*/ 2147047 w 2525304"/>
                          <a:gd name="connsiteY246" fmla="*/ 1198643 h 3372584"/>
                          <a:gd name="connsiteX247" fmla="*/ 2151529 w 2525304"/>
                          <a:gd name="connsiteY247" fmla="*/ 1212090 h 3372584"/>
                          <a:gd name="connsiteX248" fmla="*/ 2156012 w 2525304"/>
                          <a:gd name="connsiteY248" fmla="*/ 1230020 h 3372584"/>
                          <a:gd name="connsiteX249" fmla="*/ 2173941 w 2525304"/>
                          <a:gd name="connsiteY249" fmla="*/ 1297255 h 3372584"/>
                          <a:gd name="connsiteX250" fmla="*/ 2182906 w 2525304"/>
                          <a:gd name="connsiteY250" fmla="*/ 1315184 h 3372584"/>
                          <a:gd name="connsiteX251" fmla="*/ 2187388 w 2525304"/>
                          <a:gd name="connsiteY251" fmla="*/ 1333114 h 3372584"/>
                          <a:gd name="connsiteX252" fmla="*/ 2214282 w 2525304"/>
                          <a:gd name="connsiteY252" fmla="*/ 1386902 h 3372584"/>
                          <a:gd name="connsiteX253" fmla="*/ 2218765 w 2525304"/>
                          <a:gd name="connsiteY253" fmla="*/ 1404832 h 3372584"/>
                          <a:gd name="connsiteX254" fmla="*/ 2223247 w 2525304"/>
                          <a:gd name="connsiteY254" fmla="*/ 1431726 h 3372584"/>
                          <a:gd name="connsiteX255" fmla="*/ 2236694 w 2525304"/>
                          <a:gd name="connsiteY255" fmla="*/ 1458620 h 3372584"/>
                          <a:gd name="connsiteX256" fmla="*/ 2241176 w 2525304"/>
                          <a:gd name="connsiteY256" fmla="*/ 1579643 h 3372584"/>
                          <a:gd name="connsiteX257" fmla="*/ 2245659 w 2525304"/>
                          <a:gd name="connsiteY257" fmla="*/ 1597573 h 3372584"/>
                          <a:gd name="connsiteX258" fmla="*/ 2236694 w 2525304"/>
                          <a:gd name="connsiteY258" fmla="*/ 1696184 h 3372584"/>
                          <a:gd name="connsiteX259" fmla="*/ 2227729 w 2525304"/>
                          <a:gd name="connsiteY259" fmla="*/ 1718596 h 3372584"/>
                          <a:gd name="connsiteX260" fmla="*/ 2223247 w 2525304"/>
                          <a:gd name="connsiteY260" fmla="*/ 1732043 h 3372584"/>
                          <a:gd name="connsiteX261" fmla="*/ 2200835 w 2525304"/>
                          <a:gd name="connsiteY261" fmla="*/ 1790314 h 3372584"/>
                          <a:gd name="connsiteX262" fmla="*/ 2191870 w 2525304"/>
                          <a:gd name="connsiteY262" fmla="*/ 1812726 h 3372584"/>
                          <a:gd name="connsiteX263" fmla="*/ 2187388 w 2525304"/>
                          <a:gd name="connsiteY263" fmla="*/ 1826173 h 3372584"/>
                          <a:gd name="connsiteX264" fmla="*/ 2169459 w 2525304"/>
                          <a:gd name="connsiteY264" fmla="*/ 1870996 h 3372584"/>
                          <a:gd name="connsiteX265" fmla="*/ 2164976 w 2525304"/>
                          <a:gd name="connsiteY265" fmla="*/ 1884443 h 3372584"/>
                          <a:gd name="connsiteX266" fmla="*/ 2156012 w 2525304"/>
                          <a:gd name="connsiteY266" fmla="*/ 1929267 h 3372584"/>
                          <a:gd name="connsiteX267" fmla="*/ 2173941 w 2525304"/>
                          <a:gd name="connsiteY267" fmla="*/ 1947196 h 3372584"/>
                          <a:gd name="connsiteX268" fmla="*/ 2196353 w 2525304"/>
                          <a:gd name="connsiteY268" fmla="*/ 1960643 h 3372584"/>
                          <a:gd name="connsiteX269" fmla="*/ 2241176 w 2525304"/>
                          <a:gd name="connsiteY269" fmla="*/ 2014432 h 3372584"/>
                          <a:gd name="connsiteX270" fmla="*/ 2263588 w 2525304"/>
                          <a:gd name="connsiteY270" fmla="*/ 2059255 h 3372584"/>
                          <a:gd name="connsiteX271" fmla="*/ 2286000 w 2525304"/>
                          <a:gd name="connsiteY271" fmla="*/ 2086149 h 3372584"/>
                          <a:gd name="connsiteX272" fmla="*/ 2299447 w 2525304"/>
                          <a:gd name="connsiteY272" fmla="*/ 2126490 h 3372584"/>
                          <a:gd name="connsiteX273" fmla="*/ 2321859 w 2525304"/>
                          <a:gd name="connsiteY273" fmla="*/ 2153384 h 3372584"/>
                          <a:gd name="connsiteX274" fmla="*/ 2344270 w 2525304"/>
                          <a:gd name="connsiteY274" fmla="*/ 2207173 h 3372584"/>
                          <a:gd name="connsiteX275" fmla="*/ 2348753 w 2525304"/>
                          <a:gd name="connsiteY275" fmla="*/ 2225102 h 3372584"/>
                          <a:gd name="connsiteX276" fmla="*/ 2366682 w 2525304"/>
                          <a:gd name="connsiteY276" fmla="*/ 2265443 h 3372584"/>
                          <a:gd name="connsiteX277" fmla="*/ 2375647 w 2525304"/>
                          <a:gd name="connsiteY277" fmla="*/ 2287855 h 3372584"/>
                          <a:gd name="connsiteX278" fmla="*/ 2380129 w 2525304"/>
                          <a:gd name="connsiteY278" fmla="*/ 2310267 h 3372584"/>
                          <a:gd name="connsiteX279" fmla="*/ 2389094 w 2525304"/>
                          <a:gd name="connsiteY279" fmla="*/ 2337161 h 3372584"/>
                          <a:gd name="connsiteX280" fmla="*/ 2393576 w 2525304"/>
                          <a:gd name="connsiteY280" fmla="*/ 2381984 h 3372584"/>
                          <a:gd name="connsiteX281" fmla="*/ 2398059 w 2525304"/>
                          <a:gd name="connsiteY281" fmla="*/ 2395432 h 3372584"/>
                          <a:gd name="connsiteX282" fmla="*/ 2402541 w 2525304"/>
                          <a:gd name="connsiteY282" fmla="*/ 2449220 h 3372584"/>
                          <a:gd name="connsiteX283" fmla="*/ 2407023 w 2525304"/>
                          <a:gd name="connsiteY283" fmla="*/ 2565761 h 3372584"/>
                          <a:gd name="connsiteX284" fmla="*/ 2389094 w 2525304"/>
                          <a:gd name="connsiteY284" fmla="*/ 2839184 h 3372584"/>
                          <a:gd name="connsiteX285" fmla="*/ 2380129 w 2525304"/>
                          <a:gd name="connsiteY285" fmla="*/ 2861596 h 3372584"/>
                          <a:gd name="connsiteX286" fmla="*/ 2357718 w 2525304"/>
                          <a:gd name="connsiteY286" fmla="*/ 2915384 h 3372584"/>
                          <a:gd name="connsiteX287" fmla="*/ 2348753 w 2525304"/>
                          <a:gd name="connsiteY287" fmla="*/ 2937796 h 3372584"/>
                          <a:gd name="connsiteX288" fmla="*/ 2339788 w 2525304"/>
                          <a:gd name="connsiteY288" fmla="*/ 2973655 h 3372584"/>
                          <a:gd name="connsiteX289" fmla="*/ 2326341 w 2525304"/>
                          <a:gd name="connsiteY289" fmla="*/ 2996067 h 3372584"/>
                          <a:gd name="connsiteX290" fmla="*/ 2317376 w 2525304"/>
                          <a:gd name="connsiteY290" fmla="*/ 3027443 h 3372584"/>
                          <a:gd name="connsiteX291" fmla="*/ 2303929 w 2525304"/>
                          <a:gd name="connsiteY291" fmla="*/ 3049855 h 3372584"/>
                          <a:gd name="connsiteX292" fmla="*/ 2290482 w 2525304"/>
                          <a:gd name="connsiteY292" fmla="*/ 3081232 h 3372584"/>
                          <a:gd name="connsiteX293" fmla="*/ 2272553 w 2525304"/>
                          <a:gd name="connsiteY293" fmla="*/ 3085714 h 3372584"/>
                          <a:gd name="connsiteX294" fmla="*/ 2259106 w 2525304"/>
                          <a:gd name="connsiteY294" fmla="*/ 3090196 h 3372584"/>
                          <a:gd name="connsiteX295" fmla="*/ 2241176 w 2525304"/>
                          <a:gd name="connsiteY295" fmla="*/ 3094679 h 3372584"/>
                          <a:gd name="connsiteX296" fmla="*/ 2209800 w 2525304"/>
                          <a:gd name="connsiteY296" fmla="*/ 3103643 h 3372584"/>
                          <a:gd name="connsiteX297" fmla="*/ 2205318 w 2525304"/>
                          <a:gd name="connsiteY297" fmla="*/ 3040890 h 3372584"/>
                          <a:gd name="connsiteX298" fmla="*/ 2218765 w 2525304"/>
                          <a:gd name="connsiteY298" fmla="*/ 3022961 h 3372584"/>
                          <a:gd name="connsiteX299" fmla="*/ 2245659 w 2525304"/>
                          <a:gd name="connsiteY299" fmla="*/ 2973655 h 3372584"/>
                          <a:gd name="connsiteX300" fmla="*/ 2268070 w 2525304"/>
                          <a:gd name="connsiteY300" fmla="*/ 2946761 h 3372584"/>
                          <a:gd name="connsiteX301" fmla="*/ 2268070 w 2525304"/>
                          <a:gd name="connsiteY301" fmla="*/ 2570243 h 3372584"/>
                          <a:gd name="connsiteX302" fmla="*/ 2259106 w 2525304"/>
                          <a:gd name="connsiteY302" fmla="*/ 2534384 h 3372584"/>
                          <a:gd name="connsiteX303" fmla="*/ 2250141 w 2525304"/>
                          <a:gd name="connsiteY303" fmla="*/ 2494043 h 3372584"/>
                          <a:gd name="connsiteX304" fmla="*/ 2245659 w 2525304"/>
                          <a:gd name="connsiteY304" fmla="*/ 2476114 h 3372584"/>
                          <a:gd name="connsiteX305" fmla="*/ 2245659 w 2525304"/>
                          <a:gd name="connsiteY305" fmla="*/ 2390950 h 3372584"/>
                          <a:gd name="connsiteX306" fmla="*/ 2173941 w 2525304"/>
                          <a:gd name="connsiteY306" fmla="*/ 2243031 h 3372584"/>
                          <a:gd name="connsiteX307" fmla="*/ 2070846 w 2525304"/>
                          <a:gd name="connsiteY307" fmla="*/ 2059256 h 3372584"/>
                          <a:gd name="connsiteX308" fmla="*/ 2057400 w 2525304"/>
                          <a:gd name="connsiteY308" fmla="*/ 2153384 h 3372584"/>
                          <a:gd name="connsiteX309" fmla="*/ 2048435 w 2525304"/>
                          <a:gd name="connsiteY309" fmla="*/ 2108561 h 3372584"/>
                          <a:gd name="connsiteX310" fmla="*/ 2034988 w 2525304"/>
                          <a:gd name="connsiteY310" fmla="*/ 2005467 h 3372584"/>
                          <a:gd name="connsiteX311" fmla="*/ 2026023 w 2525304"/>
                          <a:gd name="connsiteY311" fmla="*/ 2027879 h 3372584"/>
                          <a:gd name="connsiteX312" fmla="*/ 2021541 w 2525304"/>
                          <a:gd name="connsiteY312" fmla="*/ 2041326 h 3372584"/>
                          <a:gd name="connsiteX313" fmla="*/ 1999129 w 2525304"/>
                          <a:gd name="connsiteY313" fmla="*/ 2054773 h 3372584"/>
                          <a:gd name="connsiteX314" fmla="*/ 1990165 w 2525304"/>
                          <a:gd name="connsiteY314" fmla="*/ 2072702 h 3372584"/>
                          <a:gd name="connsiteX315" fmla="*/ 1967753 w 2525304"/>
                          <a:gd name="connsiteY315" fmla="*/ 2108561 h 3372584"/>
                          <a:gd name="connsiteX316" fmla="*/ 1981200 w 2525304"/>
                          <a:gd name="connsiteY316" fmla="*/ 2225102 h 3372584"/>
                          <a:gd name="connsiteX317" fmla="*/ 1994647 w 2525304"/>
                          <a:gd name="connsiteY317" fmla="*/ 2256479 h 3372584"/>
                          <a:gd name="connsiteX318" fmla="*/ 2003612 w 2525304"/>
                          <a:gd name="connsiteY318" fmla="*/ 2274408 h 3372584"/>
                          <a:gd name="connsiteX319" fmla="*/ 2026023 w 2525304"/>
                          <a:gd name="connsiteY319" fmla="*/ 2305784 h 3372584"/>
                          <a:gd name="connsiteX320" fmla="*/ 2043953 w 2525304"/>
                          <a:gd name="connsiteY320" fmla="*/ 2350608 h 3372584"/>
                          <a:gd name="connsiteX321" fmla="*/ 2061882 w 2525304"/>
                          <a:gd name="connsiteY321" fmla="*/ 2373020 h 3372584"/>
                          <a:gd name="connsiteX322" fmla="*/ 2088776 w 2525304"/>
                          <a:gd name="connsiteY322" fmla="*/ 2435773 h 3372584"/>
                          <a:gd name="connsiteX323" fmla="*/ 2102223 w 2525304"/>
                          <a:gd name="connsiteY323" fmla="*/ 2467149 h 3372584"/>
                          <a:gd name="connsiteX324" fmla="*/ 2106706 w 2525304"/>
                          <a:gd name="connsiteY324" fmla="*/ 2498526 h 3372584"/>
                          <a:gd name="connsiteX325" fmla="*/ 2124635 w 2525304"/>
                          <a:gd name="connsiteY325" fmla="*/ 2561279 h 3372584"/>
                          <a:gd name="connsiteX326" fmla="*/ 2138082 w 2525304"/>
                          <a:gd name="connsiteY326" fmla="*/ 2650926 h 3372584"/>
                          <a:gd name="connsiteX327" fmla="*/ 2147047 w 2525304"/>
                          <a:gd name="connsiteY327" fmla="*/ 2686784 h 3372584"/>
                          <a:gd name="connsiteX328" fmla="*/ 2151529 w 2525304"/>
                          <a:gd name="connsiteY328" fmla="*/ 2718161 h 3372584"/>
                          <a:gd name="connsiteX329" fmla="*/ 2160494 w 2525304"/>
                          <a:gd name="connsiteY329" fmla="*/ 2771949 h 3372584"/>
                          <a:gd name="connsiteX330" fmla="*/ 2156012 w 2525304"/>
                          <a:gd name="connsiteY330" fmla="*/ 2964690 h 3372584"/>
                          <a:gd name="connsiteX331" fmla="*/ 2138082 w 2525304"/>
                          <a:gd name="connsiteY331" fmla="*/ 3045373 h 3372584"/>
                          <a:gd name="connsiteX332" fmla="*/ 2133600 w 2525304"/>
                          <a:gd name="connsiteY332" fmla="*/ 3063302 h 3372584"/>
                          <a:gd name="connsiteX333" fmla="*/ 2120153 w 2525304"/>
                          <a:gd name="connsiteY333" fmla="*/ 3081232 h 3372584"/>
                          <a:gd name="connsiteX334" fmla="*/ 2111188 w 2525304"/>
                          <a:gd name="connsiteY334" fmla="*/ 3108126 h 3372584"/>
                          <a:gd name="connsiteX335" fmla="*/ 2088776 w 2525304"/>
                          <a:gd name="connsiteY335" fmla="*/ 3139502 h 3372584"/>
                          <a:gd name="connsiteX336" fmla="*/ 2075329 w 2525304"/>
                          <a:gd name="connsiteY336" fmla="*/ 3166396 h 3372584"/>
                          <a:gd name="connsiteX337" fmla="*/ 2061882 w 2525304"/>
                          <a:gd name="connsiteY337" fmla="*/ 3170879 h 3372584"/>
                          <a:gd name="connsiteX338" fmla="*/ 2021541 w 2525304"/>
                          <a:gd name="connsiteY338" fmla="*/ 3166396 h 3372584"/>
                          <a:gd name="connsiteX339" fmla="*/ 2012576 w 2525304"/>
                          <a:gd name="connsiteY339" fmla="*/ 3121573 h 3372584"/>
                          <a:gd name="connsiteX340" fmla="*/ 2048435 w 2525304"/>
                          <a:gd name="connsiteY340" fmla="*/ 3022961 h 3372584"/>
                          <a:gd name="connsiteX341" fmla="*/ 2048435 w 2525304"/>
                          <a:gd name="connsiteY341" fmla="*/ 3022961 h 3372584"/>
                          <a:gd name="connsiteX342" fmla="*/ 2061882 w 2525304"/>
                          <a:gd name="connsiteY342" fmla="*/ 2969173 h 3372584"/>
                          <a:gd name="connsiteX343" fmla="*/ 2070847 w 2525304"/>
                          <a:gd name="connsiteY343" fmla="*/ 2884008 h 3372584"/>
                          <a:gd name="connsiteX344" fmla="*/ 2066365 w 2525304"/>
                          <a:gd name="connsiteY344" fmla="*/ 2727126 h 3372584"/>
                          <a:gd name="connsiteX345" fmla="*/ 2043953 w 2525304"/>
                          <a:gd name="connsiteY345" fmla="*/ 2650926 h 3372584"/>
                          <a:gd name="connsiteX346" fmla="*/ 2030506 w 2525304"/>
                          <a:gd name="connsiteY346" fmla="*/ 2624032 h 3372584"/>
                          <a:gd name="connsiteX347" fmla="*/ 2017059 w 2525304"/>
                          <a:gd name="connsiteY347" fmla="*/ 2583690 h 3372584"/>
                          <a:gd name="connsiteX348" fmla="*/ 1981200 w 2525304"/>
                          <a:gd name="connsiteY348" fmla="*/ 2516455 h 3372584"/>
                          <a:gd name="connsiteX349" fmla="*/ 1972235 w 2525304"/>
                          <a:gd name="connsiteY349" fmla="*/ 2503008 h 3372584"/>
                          <a:gd name="connsiteX350" fmla="*/ 1958788 w 2525304"/>
                          <a:gd name="connsiteY350" fmla="*/ 2480596 h 3372584"/>
                          <a:gd name="connsiteX351" fmla="*/ 1905000 w 2525304"/>
                          <a:gd name="connsiteY351" fmla="*/ 2399914 h 3372584"/>
                          <a:gd name="connsiteX352" fmla="*/ 1882588 w 2525304"/>
                          <a:gd name="connsiteY352" fmla="*/ 2359573 h 3372584"/>
                          <a:gd name="connsiteX353" fmla="*/ 1869141 w 2525304"/>
                          <a:gd name="connsiteY353" fmla="*/ 2341643 h 3372584"/>
                          <a:gd name="connsiteX354" fmla="*/ 1806388 w 2525304"/>
                          <a:gd name="connsiteY354" fmla="*/ 2314749 h 3372584"/>
                          <a:gd name="connsiteX355" fmla="*/ 1779494 w 2525304"/>
                          <a:gd name="connsiteY355" fmla="*/ 2305784 h 3372584"/>
                          <a:gd name="connsiteX356" fmla="*/ 1752600 w 2525304"/>
                          <a:gd name="connsiteY356" fmla="*/ 2301302 h 3372584"/>
                          <a:gd name="connsiteX357" fmla="*/ 1680882 w 2525304"/>
                          <a:gd name="connsiteY357" fmla="*/ 2278890 h 3372584"/>
                          <a:gd name="connsiteX358" fmla="*/ 1662953 w 2525304"/>
                          <a:gd name="connsiteY358" fmla="*/ 2274408 h 3372584"/>
                          <a:gd name="connsiteX359" fmla="*/ 1640541 w 2525304"/>
                          <a:gd name="connsiteY359" fmla="*/ 2260961 h 3372584"/>
                          <a:gd name="connsiteX360" fmla="*/ 1604682 w 2525304"/>
                          <a:gd name="connsiteY360" fmla="*/ 2274408 h 3372584"/>
                          <a:gd name="connsiteX361" fmla="*/ 1537447 w 2525304"/>
                          <a:gd name="connsiteY361" fmla="*/ 2305784 h 3372584"/>
                          <a:gd name="connsiteX362" fmla="*/ 1510553 w 2525304"/>
                          <a:gd name="connsiteY362" fmla="*/ 2310267 h 3372584"/>
                          <a:gd name="connsiteX363" fmla="*/ 1488141 w 2525304"/>
                          <a:gd name="connsiteY363" fmla="*/ 2314749 h 3372584"/>
                          <a:gd name="connsiteX364" fmla="*/ 1443318 w 2525304"/>
                          <a:gd name="connsiteY364" fmla="*/ 2323714 h 3372584"/>
                          <a:gd name="connsiteX365" fmla="*/ 1367118 w 2525304"/>
                          <a:gd name="connsiteY365" fmla="*/ 2305784 h 3372584"/>
                          <a:gd name="connsiteX366" fmla="*/ 1317812 w 2525304"/>
                          <a:gd name="connsiteY366" fmla="*/ 2287855 h 3372584"/>
                          <a:gd name="connsiteX367" fmla="*/ 1066800 w 2525304"/>
                          <a:gd name="connsiteY367" fmla="*/ 2274408 h 3372584"/>
                          <a:gd name="connsiteX368" fmla="*/ 1030941 w 2525304"/>
                          <a:gd name="connsiteY368" fmla="*/ 2265443 h 3372584"/>
                          <a:gd name="connsiteX369" fmla="*/ 986118 w 2525304"/>
                          <a:gd name="connsiteY369" fmla="*/ 2243032 h 3372584"/>
                          <a:gd name="connsiteX370" fmla="*/ 968188 w 2525304"/>
                          <a:gd name="connsiteY370" fmla="*/ 2234067 h 3372584"/>
                          <a:gd name="connsiteX371" fmla="*/ 936812 w 2525304"/>
                          <a:gd name="connsiteY371" fmla="*/ 2216137 h 3372584"/>
                          <a:gd name="connsiteX372" fmla="*/ 905435 w 2525304"/>
                          <a:gd name="connsiteY372" fmla="*/ 2198208 h 3372584"/>
                          <a:gd name="connsiteX373" fmla="*/ 869576 w 2525304"/>
                          <a:gd name="connsiteY373" fmla="*/ 2211655 h 3372584"/>
                          <a:gd name="connsiteX374" fmla="*/ 856129 w 2525304"/>
                          <a:gd name="connsiteY374" fmla="*/ 2229584 h 3372584"/>
                          <a:gd name="connsiteX375" fmla="*/ 815788 w 2525304"/>
                          <a:gd name="connsiteY375" fmla="*/ 2269926 h 3372584"/>
                          <a:gd name="connsiteX376" fmla="*/ 788894 w 2525304"/>
                          <a:gd name="connsiteY376" fmla="*/ 2292337 h 3372584"/>
                          <a:gd name="connsiteX377" fmla="*/ 762000 w 2525304"/>
                          <a:gd name="connsiteY377" fmla="*/ 2314749 h 3372584"/>
                          <a:gd name="connsiteX378" fmla="*/ 753035 w 2525304"/>
                          <a:gd name="connsiteY378" fmla="*/ 2328196 h 3372584"/>
                          <a:gd name="connsiteX379" fmla="*/ 735106 w 2525304"/>
                          <a:gd name="connsiteY379" fmla="*/ 2341643 h 3372584"/>
                          <a:gd name="connsiteX380" fmla="*/ 712694 w 2525304"/>
                          <a:gd name="connsiteY380" fmla="*/ 2364055 h 3372584"/>
                          <a:gd name="connsiteX381" fmla="*/ 694765 w 2525304"/>
                          <a:gd name="connsiteY381" fmla="*/ 2377502 h 3372584"/>
                          <a:gd name="connsiteX382" fmla="*/ 681318 w 2525304"/>
                          <a:gd name="connsiteY382" fmla="*/ 2395432 h 3372584"/>
                          <a:gd name="connsiteX383" fmla="*/ 667870 w 2525304"/>
                          <a:gd name="connsiteY383" fmla="*/ 2404396 h 3372584"/>
                          <a:gd name="connsiteX384" fmla="*/ 623047 w 2525304"/>
                          <a:gd name="connsiteY384" fmla="*/ 2444737 h 3372584"/>
                          <a:gd name="connsiteX385" fmla="*/ 600635 w 2525304"/>
                          <a:gd name="connsiteY385" fmla="*/ 2476114 h 3372584"/>
                          <a:gd name="connsiteX386" fmla="*/ 587188 w 2525304"/>
                          <a:gd name="connsiteY386" fmla="*/ 2516455 h 3372584"/>
                          <a:gd name="connsiteX387" fmla="*/ 582706 w 2525304"/>
                          <a:gd name="connsiteY387" fmla="*/ 2547832 h 3372584"/>
                          <a:gd name="connsiteX388" fmla="*/ 596153 w 2525304"/>
                          <a:gd name="connsiteY388" fmla="*/ 2637479 h 3372584"/>
                          <a:gd name="connsiteX389" fmla="*/ 600635 w 2525304"/>
                          <a:gd name="connsiteY389" fmla="*/ 2655408 h 3372584"/>
                          <a:gd name="connsiteX390" fmla="*/ 609600 w 2525304"/>
                          <a:gd name="connsiteY390" fmla="*/ 2673337 h 3372584"/>
                          <a:gd name="connsiteX391" fmla="*/ 614082 w 2525304"/>
                          <a:gd name="connsiteY391" fmla="*/ 2691267 h 3372584"/>
                          <a:gd name="connsiteX392" fmla="*/ 623047 w 2525304"/>
                          <a:gd name="connsiteY392" fmla="*/ 2713679 h 3372584"/>
                          <a:gd name="connsiteX393" fmla="*/ 627529 w 2525304"/>
                          <a:gd name="connsiteY393" fmla="*/ 2736090 h 3372584"/>
                          <a:gd name="connsiteX394" fmla="*/ 640976 w 2525304"/>
                          <a:gd name="connsiteY394" fmla="*/ 2767467 h 3372584"/>
                          <a:gd name="connsiteX395" fmla="*/ 645459 w 2525304"/>
                          <a:gd name="connsiteY395" fmla="*/ 2780914 h 3372584"/>
                          <a:gd name="connsiteX396" fmla="*/ 658906 w 2525304"/>
                          <a:gd name="connsiteY396" fmla="*/ 2803326 h 3372584"/>
                          <a:gd name="connsiteX397" fmla="*/ 676835 w 2525304"/>
                          <a:gd name="connsiteY397" fmla="*/ 2866079 h 3372584"/>
                          <a:gd name="connsiteX398" fmla="*/ 690282 w 2525304"/>
                          <a:gd name="connsiteY398" fmla="*/ 2897455 h 3372584"/>
                          <a:gd name="connsiteX399" fmla="*/ 699247 w 2525304"/>
                          <a:gd name="connsiteY399" fmla="*/ 2942279 h 3372584"/>
                          <a:gd name="connsiteX400" fmla="*/ 703729 w 2525304"/>
                          <a:gd name="connsiteY400" fmla="*/ 2969173 h 3372584"/>
                          <a:gd name="connsiteX401" fmla="*/ 717176 w 2525304"/>
                          <a:gd name="connsiteY401" fmla="*/ 2996067 h 3372584"/>
                          <a:gd name="connsiteX402" fmla="*/ 735106 w 2525304"/>
                          <a:gd name="connsiteY402" fmla="*/ 3054337 h 3372584"/>
                          <a:gd name="connsiteX403" fmla="*/ 739588 w 2525304"/>
                          <a:gd name="connsiteY403" fmla="*/ 3081232 h 3372584"/>
                          <a:gd name="connsiteX404" fmla="*/ 762000 w 2525304"/>
                          <a:gd name="connsiteY404" fmla="*/ 3143984 h 3372584"/>
                          <a:gd name="connsiteX405" fmla="*/ 766482 w 2525304"/>
                          <a:gd name="connsiteY405" fmla="*/ 3233632 h 3372584"/>
                          <a:gd name="connsiteX406" fmla="*/ 770965 w 2525304"/>
                          <a:gd name="connsiteY406" fmla="*/ 3256043 h 3372584"/>
                          <a:gd name="connsiteX407" fmla="*/ 775447 w 2525304"/>
                          <a:gd name="connsiteY407" fmla="*/ 3287420 h 3372584"/>
                          <a:gd name="connsiteX408" fmla="*/ 748553 w 2525304"/>
                          <a:gd name="connsiteY408" fmla="*/ 3336726 h 3372584"/>
                          <a:gd name="connsiteX409" fmla="*/ 721659 w 2525304"/>
                          <a:gd name="connsiteY409" fmla="*/ 3345690 h 3372584"/>
                          <a:gd name="connsiteX410" fmla="*/ 708212 w 2525304"/>
                          <a:gd name="connsiteY410" fmla="*/ 3350173 h 3372584"/>
                          <a:gd name="connsiteX411" fmla="*/ 623047 w 2525304"/>
                          <a:gd name="connsiteY411" fmla="*/ 3332243 h 3372584"/>
                          <a:gd name="connsiteX412" fmla="*/ 609600 w 2525304"/>
                          <a:gd name="connsiteY412" fmla="*/ 3309832 h 3372584"/>
                          <a:gd name="connsiteX413" fmla="*/ 591670 w 2525304"/>
                          <a:gd name="connsiteY413" fmla="*/ 3269490 h 3372584"/>
                          <a:gd name="connsiteX414" fmla="*/ 560294 w 2525304"/>
                          <a:gd name="connsiteY414" fmla="*/ 3211220 h 3372584"/>
                          <a:gd name="connsiteX415" fmla="*/ 551329 w 2525304"/>
                          <a:gd name="connsiteY415" fmla="*/ 3197773 h 3372584"/>
                          <a:gd name="connsiteX416" fmla="*/ 528918 w 2525304"/>
                          <a:gd name="connsiteY416" fmla="*/ 3175361 h 3372584"/>
                          <a:gd name="connsiteX417" fmla="*/ 519953 w 2525304"/>
                          <a:gd name="connsiteY417" fmla="*/ 3130537 h 3372584"/>
                          <a:gd name="connsiteX418" fmla="*/ 524435 w 2525304"/>
                          <a:gd name="connsiteY418" fmla="*/ 3103643 h 3372584"/>
                          <a:gd name="connsiteX419" fmla="*/ 528918 w 2525304"/>
                          <a:gd name="connsiteY419" fmla="*/ 3090196 h 3372584"/>
                          <a:gd name="connsiteX420" fmla="*/ 542365 w 2525304"/>
                          <a:gd name="connsiteY420" fmla="*/ 3054337 h 3372584"/>
                          <a:gd name="connsiteX421" fmla="*/ 484094 w 2525304"/>
                          <a:gd name="connsiteY421" fmla="*/ 2888490 h 3372584"/>
                          <a:gd name="connsiteX422" fmla="*/ 443753 w 2525304"/>
                          <a:gd name="connsiteY422" fmla="*/ 2780914 h 3372584"/>
                          <a:gd name="connsiteX423" fmla="*/ 439270 w 2525304"/>
                          <a:gd name="connsiteY423" fmla="*/ 2754020 h 3372584"/>
                          <a:gd name="connsiteX424" fmla="*/ 430306 w 2525304"/>
                          <a:gd name="connsiteY424" fmla="*/ 2718161 h 3372584"/>
                          <a:gd name="connsiteX425" fmla="*/ 425823 w 2525304"/>
                          <a:gd name="connsiteY425" fmla="*/ 2682302 h 3372584"/>
                          <a:gd name="connsiteX426" fmla="*/ 398929 w 2525304"/>
                          <a:gd name="connsiteY426" fmla="*/ 2601620 h 3372584"/>
                          <a:gd name="connsiteX427" fmla="*/ 385482 w 2525304"/>
                          <a:gd name="connsiteY427" fmla="*/ 2570243 h 3372584"/>
                          <a:gd name="connsiteX428" fmla="*/ 381000 w 2525304"/>
                          <a:gd name="connsiteY428" fmla="*/ 2552314 h 3372584"/>
                          <a:gd name="connsiteX429" fmla="*/ 372035 w 2525304"/>
                          <a:gd name="connsiteY429" fmla="*/ 2485079 h 3372584"/>
                          <a:gd name="connsiteX430" fmla="*/ 367553 w 2525304"/>
                          <a:gd name="connsiteY430" fmla="*/ 2471632 h 3372584"/>
                          <a:gd name="connsiteX431" fmla="*/ 407894 w 2525304"/>
                          <a:gd name="connsiteY431" fmla="*/ 2453702 h 3372584"/>
                          <a:gd name="connsiteX432" fmla="*/ 515470 w 2525304"/>
                          <a:gd name="connsiteY432" fmla="*/ 2408879 h 3372584"/>
                          <a:gd name="connsiteX433" fmla="*/ 578223 w 2525304"/>
                          <a:gd name="connsiteY433" fmla="*/ 2355090 h 3372584"/>
                          <a:gd name="connsiteX434" fmla="*/ 587188 w 2525304"/>
                          <a:gd name="connsiteY434" fmla="*/ 2332679 h 3372584"/>
                          <a:gd name="connsiteX435" fmla="*/ 614082 w 2525304"/>
                          <a:gd name="connsiteY435" fmla="*/ 2256479 h 3372584"/>
                          <a:gd name="connsiteX436" fmla="*/ 649941 w 2525304"/>
                          <a:gd name="connsiteY436" fmla="*/ 2202690 h 3372584"/>
                          <a:gd name="connsiteX437" fmla="*/ 690282 w 2525304"/>
                          <a:gd name="connsiteY437" fmla="*/ 2175796 h 3372584"/>
                          <a:gd name="connsiteX438" fmla="*/ 703729 w 2525304"/>
                          <a:gd name="connsiteY438" fmla="*/ 2166832 h 3372584"/>
                          <a:gd name="connsiteX439" fmla="*/ 739588 w 2525304"/>
                          <a:gd name="connsiteY439" fmla="*/ 2148902 h 3372584"/>
                          <a:gd name="connsiteX440" fmla="*/ 708212 w 2525304"/>
                          <a:gd name="connsiteY440" fmla="*/ 2189243 h 3372584"/>
                          <a:gd name="connsiteX441" fmla="*/ 654423 w 2525304"/>
                          <a:gd name="connsiteY441" fmla="*/ 2243032 h 3372584"/>
                          <a:gd name="connsiteX442" fmla="*/ 636494 w 2525304"/>
                          <a:gd name="connsiteY442" fmla="*/ 2260961 h 3372584"/>
                          <a:gd name="connsiteX443" fmla="*/ 614082 w 2525304"/>
                          <a:gd name="connsiteY443" fmla="*/ 2287855 h 3372584"/>
                          <a:gd name="connsiteX444" fmla="*/ 605118 w 2525304"/>
                          <a:gd name="connsiteY444" fmla="*/ 2301302 h 3372584"/>
                          <a:gd name="connsiteX445" fmla="*/ 560294 w 2525304"/>
                          <a:gd name="connsiteY445" fmla="*/ 2337161 h 3372584"/>
                          <a:gd name="connsiteX446" fmla="*/ 524435 w 2525304"/>
                          <a:gd name="connsiteY446" fmla="*/ 2350608 h 3372584"/>
                          <a:gd name="connsiteX447" fmla="*/ 502023 w 2525304"/>
                          <a:gd name="connsiteY447" fmla="*/ 2364055 h 3372584"/>
                          <a:gd name="connsiteX448" fmla="*/ 461682 w 2525304"/>
                          <a:gd name="connsiteY448" fmla="*/ 2390949 h 3372584"/>
                          <a:gd name="connsiteX449" fmla="*/ 448235 w 2525304"/>
                          <a:gd name="connsiteY449" fmla="*/ 2399914 h 3372584"/>
                          <a:gd name="connsiteX450" fmla="*/ 430306 w 2525304"/>
                          <a:gd name="connsiteY450" fmla="*/ 2408879 h 3372584"/>
                          <a:gd name="connsiteX451" fmla="*/ 412376 w 2525304"/>
                          <a:gd name="connsiteY451" fmla="*/ 2422326 h 3372584"/>
                          <a:gd name="connsiteX452" fmla="*/ 389965 w 2525304"/>
                          <a:gd name="connsiteY452" fmla="*/ 2431290 h 3372584"/>
                          <a:gd name="connsiteX453" fmla="*/ 372035 w 2525304"/>
                          <a:gd name="connsiteY453" fmla="*/ 2444737 h 3372584"/>
                          <a:gd name="connsiteX454" fmla="*/ 318247 w 2525304"/>
                          <a:gd name="connsiteY454" fmla="*/ 2476114 h 3372584"/>
                          <a:gd name="connsiteX455" fmla="*/ 304800 w 2525304"/>
                          <a:gd name="connsiteY455" fmla="*/ 2494043 h 3372584"/>
                          <a:gd name="connsiteX456" fmla="*/ 282388 w 2525304"/>
                          <a:gd name="connsiteY456" fmla="*/ 2520937 h 3372584"/>
                          <a:gd name="connsiteX457" fmla="*/ 295835 w 2525304"/>
                          <a:gd name="connsiteY457" fmla="*/ 2816773 h 3372584"/>
                          <a:gd name="connsiteX458" fmla="*/ 300318 w 2525304"/>
                          <a:gd name="connsiteY458" fmla="*/ 2839184 h 3372584"/>
                          <a:gd name="connsiteX459" fmla="*/ 304800 w 2525304"/>
                          <a:gd name="connsiteY459" fmla="*/ 2870561 h 3372584"/>
                          <a:gd name="connsiteX460" fmla="*/ 309282 w 2525304"/>
                          <a:gd name="connsiteY460" fmla="*/ 2928832 h 3372584"/>
                          <a:gd name="connsiteX461" fmla="*/ 322729 w 2525304"/>
                          <a:gd name="connsiteY461" fmla="*/ 2987102 h 3372584"/>
                          <a:gd name="connsiteX462" fmla="*/ 327212 w 2525304"/>
                          <a:gd name="connsiteY462" fmla="*/ 3013996 h 3372584"/>
                          <a:gd name="connsiteX463" fmla="*/ 331694 w 2525304"/>
                          <a:gd name="connsiteY463" fmla="*/ 3045373 h 3372584"/>
                          <a:gd name="connsiteX464" fmla="*/ 345141 w 2525304"/>
                          <a:gd name="connsiteY464" fmla="*/ 3072267 h 3372584"/>
                          <a:gd name="connsiteX465" fmla="*/ 367553 w 2525304"/>
                          <a:gd name="connsiteY465" fmla="*/ 3126055 h 3372584"/>
                          <a:gd name="connsiteX466" fmla="*/ 381000 w 2525304"/>
                          <a:gd name="connsiteY466" fmla="*/ 3184326 h 3372584"/>
                          <a:gd name="connsiteX467" fmla="*/ 389965 w 2525304"/>
                          <a:gd name="connsiteY467" fmla="*/ 3197773 h 3372584"/>
                          <a:gd name="connsiteX468" fmla="*/ 394447 w 2525304"/>
                          <a:gd name="connsiteY468" fmla="*/ 3215702 h 3372584"/>
                          <a:gd name="connsiteX469" fmla="*/ 412376 w 2525304"/>
                          <a:gd name="connsiteY469" fmla="*/ 3247079 h 3372584"/>
                          <a:gd name="connsiteX470" fmla="*/ 416859 w 2525304"/>
                          <a:gd name="connsiteY470" fmla="*/ 3260526 h 3372584"/>
                          <a:gd name="connsiteX471" fmla="*/ 425823 w 2525304"/>
                          <a:gd name="connsiteY471" fmla="*/ 3273973 h 3372584"/>
                          <a:gd name="connsiteX472" fmla="*/ 439270 w 2525304"/>
                          <a:gd name="connsiteY472" fmla="*/ 3305349 h 3372584"/>
                          <a:gd name="connsiteX473" fmla="*/ 439270 w 2525304"/>
                          <a:gd name="connsiteY473" fmla="*/ 3354655 h 3372584"/>
                          <a:gd name="connsiteX474" fmla="*/ 430306 w 2525304"/>
                          <a:gd name="connsiteY474" fmla="*/ 3368102 h 3372584"/>
                          <a:gd name="connsiteX475" fmla="*/ 412376 w 2525304"/>
                          <a:gd name="connsiteY475" fmla="*/ 3372584 h 3372584"/>
                          <a:gd name="connsiteX476" fmla="*/ 295835 w 2525304"/>
                          <a:gd name="connsiteY476" fmla="*/ 3359137 h 3372584"/>
                          <a:gd name="connsiteX477" fmla="*/ 264459 w 2525304"/>
                          <a:gd name="connsiteY477" fmla="*/ 3278455 h 3372584"/>
                          <a:gd name="connsiteX478" fmla="*/ 259976 w 2525304"/>
                          <a:gd name="connsiteY478" fmla="*/ 3242596 h 3372584"/>
                          <a:gd name="connsiteX479" fmla="*/ 246529 w 2525304"/>
                          <a:gd name="connsiteY479" fmla="*/ 3179843 h 3372584"/>
                          <a:gd name="connsiteX480" fmla="*/ 237565 w 2525304"/>
                          <a:gd name="connsiteY480" fmla="*/ 3085714 h 3372584"/>
                          <a:gd name="connsiteX481" fmla="*/ 228600 w 2525304"/>
                          <a:gd name="connsiteY481" fmla="*/ 3058820 h 3372584"/>
                          <a:gd name="connsiteX482" fmla="*/ 219635 w 2525304"/>
                          <a:gd name="connsiteY482" fmla="*/ 3022961 h 3372584"/>
                          <a:gd name="connsiteX483" fmla="*/ 206188 w 2525304"/>
                          <a:gd name="connsiteY483" fmla="*/ 2982620 h 3372584"/>
                          <a:gd name="connsiteX484" fmla="*/ 201706 w 2525304"/>
                          <a:gd name="connsiteY484" fmla="*/ 2951243 h 3372584"/>
                          <a:gd name="connsiteX485" fmla="*/ 197223 w 2525304"/>
                          <a:gd name="connsiteY485" fmla="*/ 2928832 h 3372584"/>
                          <a:gd name="connsiteX486" fmla="*/ 192741 w 2525304"/>
                          <a:gd name="connsiteY486" fmla="*/ 2892973 h 3372584"/>
                          <a:gd name="connsiteX487" fmla="*/ 188259 w 2525304"/>
                          <a:gd name="connsiteY487" fmla="*/ 2852632 h 3372584"/>
                          <a:gd name="connsiteX488" fmla="*/ 179294 w 2525304"/>
                          <a:gd name="connsiteY488" fmla="*/ 2825737 h 3372584"/>
                          <a:gd name="connsiteX489" fmla="*/ 165847 w 2525304"/>
                          <a:gd name="connsiteY489" fmla="*/ 2776432 h 3372584"/>
                          <a:gd name="connsiteX490" fmla="*/ 161365 w 2525304"/>
                          <a:gd name="connsiteY490" fmla="*/ 2749537 h 3372584"/>
                          <a:gd name="connsiteX491" fmla="*/ 156882 w 2525304"/>
                          <a:gd name="connsiteY491" fmla="*/ 2561279 h 3372584"/>
                          <a:gd name="connsiteX492" fmla="*/ 152400 w 2525304"/>
                          <a:gd name="connsiteY492" fmla="*/ 2520937 h 3372584"/>
                          <a:gd name="connsiteX493" fmla="*/ 143435 w 2525304"/>
                          <a:gd name="connsiteY493" fmla="*/ 2386467 h 3372584"/>
                          <a:gd name="connsiteX494" fmla="*/ 129988 w 2525304"/>
                          <a:gd name="connsiteY494" fmla="*/ 2346126 h 3372584"/>
                          <a:gd name="connsiteX495" fmla="*/ 125506 w 2525304"/>
                          <a:gd name="connsiteY495" fmla="*/ 2332679 h 3372584"/>
                          <a:gd name="connsiteX496" fmla="*/ 138953 w 2525304"/>
                          <a:gd name="connsiteY496" fmla="*/ 2314749 h 3372584"/>
                          <a:gd name="connsiteX497" fmla="*/ 152400 w 2525304"/>
                          <a:gd name="connsiteY497" fmla="*/ 2305784 h 3372584"/>
                          <a:gd name="connsiteX498" fmla="*/ 170329 w 2525304"/>
                          <a:gd name="connsiteY498" fmla="*/ 2260961 h 3372584"/>
                          <a:gd name="connsiteX499" fmla="*/ 188259 w 2525304"/>
                          <a:gd name="connsiteY499" fmla="*/ 2225102 h 3372584"/>
                          <a:gd name="connsiteX500" fmla="*/ 206188 w 2525304"/>
                          <a:gd name="connsiteY500" fmla="*/ 2189243 h 3372584"/>
                          <a:gd name="connsiteX501" fmla="*/ 210670 w 2525304"/>
                          <a:gd name="connsiteY501" fmla="*/ 2175796 h 3372584"/>
                          <a:gd name="connsiteX502" fmla="*/ 219635 w 2525304"/>
                          <a:gd name="connsiteY502" fmla="*/ 2117526 h 3372584"/>
                          <a:gd name="connsiteX503" fmla="*/ 210670 w 2525304"/>
                          <a:gd name="connsiteY503" fmla="*/ 1960643 h 3372584"/>
                          <a:gd name="connsiteX504" fmla="*/ 192741 w 2525304"/>
                          <a:gd name="connsiteY504" fmla="*/ 1924784 h 3372584"/>
                          <a:gd name="connsiteX505" fmla="*/ 179294 w 2525304"/>
                          <a:gd name="connsiteY505" fmla="*/ 1893408 h 3372584"/>
                          <a:gd name="connsiteX506" fmla="*/ 165847 w 2525304"/>
                          <a:gd name="connsiteY506" fmla="*/ 1866514 h 3372584"/>
                          <a:gd name="connsiteX507" fmla="*/ 152400 w 2525304"/>
                          <a:gd name="connsiteY507" fmla="*/ 1835137 h 3372584"/>
                          <a:gd name="connsiteX508" fmla="*/ 143435 w 2525304"/>
                          <a:gd name="connsiteY508" fmla="*/ 1821690 h 3372584"/>
                          <a:gd name="connsiteX509" fmla="*/ 107576 w 2525304"/>
                          <a:gd name="connsiteY509" fmla="*/ 1785832 h 3372584"/>
                          <a:gd name="connsiteX510" fmla="*/ 94129 w 2525304"/>
                          <a:gd name="connsiteY510" fmla="*/ 1781349 h 3372584"/>
                          <a:gd name="connsiteX511" fmla="*/ 71718 w 2525304"/>
                          <a:gd name="connsiteY511" fmla="*/ 1772384 h 3372584"/>
                          <a:gd name="connsiteX512" fmla="*/ 58270 w 2525304"/>
                          <a:gd name="connsiteY512" fmla="*/ 1763420 h 3372584"/>
                          <a:gd name="connsiteX513" fmla="*/ 26894 w 2525304"/>
                          <a:gd name="connsiteY513" fmla="*/ 1732043 h 3372584"/>
                          <a:gd name="connsiteX514" fmla="*/ 0 w 2525304"/>
                          <a:gd name="connsiteY514" fmla="*/ 1709632 h 3372584"/>
                          <a:gd name="connsiteX0" fmla="*/ 0 w 2525304"/>
                          <a:gd name="connsiteY0" fmla="*/ 1707929 h 3370881"/>
                          <a:gd name="connsiteX1" fmla="*/ 22412 w 2525304"/>
                          <a:gd name="connsiteY1" fmla="*/ 1698964 h 3370881"/>
                          <a:gd name="connsiteX2" fmla="*/ 31376 w 2525304"/>
                          <a:gd name="connsiteY2" fmla="*/ 1681034 h 3370881"/>
                          <a:gd name="connsiteX3" fmla="*/ 44823 w 2525304"/>
                          <a:gd name="connsiteY3" fmla="*/ 1672070 h 3370881"/>
                          <a:gd name="connsiteX4" fmla="*/ 58270 w 2525304"/>
                          <a:gd name="connsiteY4" fmla="*/ 1654140 h 3370881"/>
                          <a:gd name="connsiteX5" fmla="*/ 76200 w 2525304"/>
                          <a:gd name="connsiteY5" fmla="*/ 1645176 h 3370881"/>
                          <a:gd name="connsiteX6" fmla="*/ 98612 w 2525304"/>
                          <a:gd name="connsiteY6" fmla="*/ 1636211 h 3370881"/>
                          <a:gd name="connsiteX7" fmla="*/ 125506 w 2525304"/>
                          <a:gd name="connsiteY7" fmla="*/ 1627246 h 3370881"/>
                          <a:gd name="connsiteX8" fmla="*/ 152400 w 2525304"/>
                          <a:gd name="connsiteY8" fmla="*/ 1609317 h 3370881"/>
                          <a:gd name="connsiteX9" fmla="*/ 170329 w 2525304"/>
                          <a:gd name="connsiteY9" fmla="*/ 1600352 h 3370881"/>
                          <a:gd name="connsiteX10" fmla="*/ 188259 w 2525304"/>
                          <a:gd name="connsiteY10" fmla="*/ 1582423 h 3370881"/>
                          <a:gd name="connsiteX11" fmla="*/ 228600 w 2525304"/>
                          <a:gd name="connsiteY11" fmla="*/ 1564493 h 3370881"/>
                          <a:gd name="connsiteX12" fmla="*/ 255494 w 2525304"/>
                          <a:gd name="connsiteY12" fmla="*/ 1546564 h 3370881"/>
                          <a:gd name="connsiteX13" fmla="*/ 300318 w 2525304"/>
                          <a:gd name="connsiteY13" fmla="*/ 1524152 h 3370881"/>
                          <a:gd name="connsiteX14" fmla="*/ 313765 w 2525304"/>
                          <a:gd name="connsiteY14" fmla="*/ 1515187 h 3370881"/>
                          <a:gd name="connsiteX15" fmla="*/ 340659 w 2525304"/>
                          <a:gd name="connsiteY15" fmla="*/ 1510705 h 3370881"/>
                          <a:gd name="connsiteX16" fmla="*/ 363070 w 2525304"/>
                          <a:gd name="connsiteY16" fmla="*/ 1506223 h 3370881"/>
                          <a:gd name="connsiteX17" fmla="*/ 389965 w 2525304"/>
                          <a:gd name="connsiteY17" fmla="*/ 1501740 h 3370881"/>
                          <a:gd name="connsiteX18" fmla="*/ 425823 w 2525304"/>
                          <a:gd name="connsiteY18" fmla="*/ 1497258 h 3370881"/>
                          <a:gd name="connsiteX19" fmla="*/ 470647 w 2525304"/>
                          <a:gd name="connsiteY19" fmla="*/ 1488293 h 3370881"/>
                          <a:gd name="connsiteX20" fmla="*/ 515470 w 2525304"/>
                          <a:gd name="connsiteY20" fmla="*/ 1479329 h 3370881"/>
                          <a:gd name="connsiteX21" fmla="*/ 528918 w 2525304"/>
                          <a:gd name="connsiteY21" fmla="*/ 1470364 h 3370881"/>
                          <a:gd name="connsiteX22" fmla="*/ 600635 w 2525304"/>
                          <a:gd name="connsiteY22" fmla="*/ 1456917 h 3370881"/>
                          <a:gd name="connsiteX23" fmla="*/ 690282 w 2525304"/>
                          <a:gd name="connsiteY23" fmla="*/ 1447952 h 3370881"/>
                          <a:gd name="connsiteX24" fmla="*/ 793376 w 2525304"/>
                          <a:gd name="connsiteY24" fmla="*/ 1452434 h 3370881"/>
                          <a:gd name="connsiteX25" fmla="*/ 874059 w 2525304"/>
                          <a:gd name="connsiteY25" fmla="*/ 1465881 h 3370881"/>
                          <a:gd name="connsiteX26" fmla="*/ 914400 w 2525304"/>
                          <a:gd name="connsiteY26" fmla="*/ 1470364 h 3370881"/>
                          <a:gd name="connsiteX27" fmla="*/ 1030941 w 2525304"/>
                          <a:gd name="connsiteY27" fmla="*/ 1483811 h 3370881"/>
                          <a:gd name="connsiteX28" fmla="*/ 1151965 w 2525304"/>
                          <a:gd name="connsiteY28" fmla="*/ 1492776 h 3370881"/>
                          <a:gd name="connsiteX29" fmla="*/ 1281953 w 2525304"/>
                          <a:gd name="connsiteY29" fmla="*/ 1501740 h 3370881"/>
                          <a:gd name="connsiteX30" fmla="*/ 1465729 w 2525304"/>
                          <a:gd name="connsiteY30" fmla="*/ 1497258 h 3370881"/>
                          <a:gd name="connsiteX31" fmla="*/ 1510553 w 2525304"/>
                          <a:gd name="connsiteY31" fmla="*/ 1492776 h 3370881"/>
                          <a:gd name="connsiteX32" fmla="*/ 1582270 w 2525304"/>
                          <a:gd name="connsiteY32" fmla="*/ 1461399 h 3370881"/>
                          <a:gd name="connsiteX33" fmla="*/ 1604682 w 2525304"/>
                          <a:gd name="connsiteY33" fmla="*/ 1456917 h 3370881"/>
                          <a:gd name="connsiteX34" fmla="*/ 1622612 w 2525304"/>
                          <a:gd name="connsiteY34" fmla="*/ 1447952 h 3370881"/>
                          <a:gd name="connsiteX35" fmla="*/ 1645023 w 2525304"/>
                          <a:gd name="connsiteY35" fmla="*/ 1438987 h 3370881"/>
                          <a:gd name="connsiteX36" fmla="*/ 1662953 w 2525304"/>
                          <a:gd name="connsiteY36" fmla="*/ 1425540 h 3370881"/>
                          <a:gd name="connsiteX37" fmla="*/ 1698812 w 2525304"/>
                          <a:gd name="connsiteY37" fmla="*/ 1407611 h 3370881"/>
                          <a:gd name="connsiteX38" fmla="*/ 1739153 w 2525304"/>
                          <a:gd name="connsiteY38" fmla="*/ 1380717 h 3370881"/>
                          <a:gd name="connsiteX39" fmla="*/ 1752600 w 2525304"/>
                          <a:gd name="connsiteY39" fmla="*/ 1367270 h 3370881"/>
                          <a:gd name="connsiteX40" fmla="*/ 1775012 w 2525304"/>
                          <a:gd name="connsiteY40" fmla="*/ 1353823 h 3370881"/>
                          <a:gd name="connsiteX41" fmla="*/ 1797423 w 2525304"/>
                          <a:gd name="connsiteY41" fmla="*/ 1335893 h 3370881"/>
                          <a:gd name="connsiteX42" fmla="*/ 1810870 w 2525304"/>
                          <a:gd name="connsiteY42" fmla="*/ 1304517 h 3370881"/>
                          <a:gd name="connsiteX43" fmla="*/ 1815353 w 2525304"/>
                          <a:gd name="connsiteY43" fmla="*/ 1291070 h 3370881"/>
                          <a:gd name="connsiteX44" fmla="*/ 1801906 w 2525304"/>
                          <a:gd name="connsiteY44" fmla="*/ 1138670 h 3370881"/>
                          <a:gd name="connsiteX45" fmla="*/ 1792941 w 2525304"/>
                          <a:gd name="connsiteY45" fmla="*/ 1125223 h 3370881"/>
                          <a:gd name="connsiteX46" fmla="*/ 1757082 w 2525304"/>
                          <a:gd name="connsiteY46" fmla="*/ 1093846 h 3370881"/>
                          <a:gd name="connsiteX47" fmla="*/ 1730188 w 2525304"/>
                          <a:gd name="connsiteY47" fmla="*/ 1066952 h 3370881"/>
                          <a:gd name="connsiteX48" fmla="*/ 1703294 w 2525304"/>
                          <a:gd name="connsiteY48" fmla="*/ 1049023 h 3370881"/>
                          <a:gd name="connsiteX49" fmla="*/ 1622612 w 2525304"/>
                          <a:gd name="connsiteY49" fmla="*/ 1053505 h 3370881"/>
                          <a:gd name="connsiteX50" fmla="*/ 1595718 w 2525304"/>
                          <a:gd name="connsiteY50" fmla="*/ 1062470 h 3370881"/>
                          <a:gd name="connsiteX51" fmla="*/ 1573306 w 2525304"/>
                          <a:gd name="connsiteY51" fmla="*/ 1066952 h 3370881"/>
                          <a:gd name="connsiteX52" fmla="*/ 1326776 w 2525304"/>
                          <a:gd name="connsiteY52" fmla="*/ 1062470 h 3370881"/>
                          <a:gd name="connsiteX53" fmla="*/ 1308847 w 2525304"/>
                          <a:gd name="connsiteY53" fmla="*/ 1057987 h 3370881"/>
                          <a:gd name="connsiteX54" fmla="*/ 1277470 w 2525304"/>
                          <a:gd name="connsiteY54" fmla="*/ 1053505 h 3370881"/>
                          <a:gd name="connsiteX55" fmla="*/ 1259541 w 2525304"/>
                          <a:gd name="connsiteY55" fmla="*/ 1049023 h 3370881"/>
                          <a:gd name="connsiteX56" fmla="*/ 1232647 w 2525304"/>
                          <a:gd name="connsiteY56" fmla="*/ 1044540 h 3370881"/>
                          <a:gd name="connsiteX57" fmla="*/ 1053353 w 2525304"/>
                          <a:gd name="connsiteY57" fmla="*/ 1049023 h 3370881"/>
                          <a:gd name="connsiteX58" fmla="*/ 1035423 w 2525304"/>
                          <a:gd name="connsiteY58" fmla="*/ 1053505 h 3370881"/>
                          <a:gd name="connsiteX59" fmla="*/ 1008529 w 2525304"/>
                          <a:gd name="connsiteY59" fmla="*/ 1057987 h 3370881"/>
                          <a:gd name="connsiteX60" fmla="*/ 995082 w 2525304"/>
                          <a:gd name="connsiteY60" fmla="*/ 1062470 h 3370881"/>
                          <a:gd name="connsiteX61" fmla="*/ 945776 w 2525304"/>
                          <a:gd name="connsiteY61" fmla="*/ 1031093 h 3370881"/>
                          <a:gd name="connsiteX62" fmla="*/ 941294 w 2525304"/>
                          <a:gd name="connsiteY62" fmla="*/ 1017646 h 3370881"/>
                          <a:gd name="connsiteX63" fmla="*/ 932329 w 2525304"/>
                          <a:gd name="connsiteY63" fmla="*/ 919034 h 3370881"/>
                          <a:gd name="connsiteX64" fmla="*/ 914400 w 2525304"/>
                          <a:gd name="connsiteY64" fmla="*/ 901105 h 3370881"/>
                          <a:gd name="connsiteX65" fmla="*/ 918882 w 2525304"/>
                          <a:gd name="connsiteY65" fmla="*/ 869729 h 3370881"/>
                          <a:gd name="connsiteX66" fmla="*/ 941294 w 2525304"/>
                          <a:gd name="connsiteY66" fmla="*/ 865246 h 3370881"/>
                          <a:gd name="connsiteX67" fmla="*/ 959223 w 2525304"/>
                          <a:gd name="connsiteY67" fmla="*/ 851799 h 3370881"/>
                          <a:gd name="connsiteX68" fmla="*/ 990600 w 2525304"/>
                          <a:gd name="connsiteY68" fmla="*/ 847317 h 3370881"/>
                          <a:gd name="connsiteX69" fmla="*/ 1129553 w 2525304"/>
                          <a:gd name="connsiteY69" fmla="*/ 838352 h 3370881"/>
                          <a:gd name="connsiteX70" fmla="*/ 1147482 w 2525304"/>
                          <a:gd name="connsiteY70" fmla="*/ 829387 h 3370881"/>
                          <a:gd name="connsiteX71" fmla="*/ 1178859 w 2525304"/>
                          <a:gd name="connsiteY71" fmla="*/ 806976 h 3370881"/>
                          <a:gd name="connsiteX72" fmla="*/ 1192306 w 2525304"/>
                          <a:gd name="connsiteY72" fmla="*/ 793529 h 3370881"/>
                          <a:gd name="connsiteX73" fmla="*/ 1214718 w 2525304"/>
                          <a:gd name="connsiteY73" fmla="*/ 784564 h 3370881"/>
                          <a:gd name="connsiteX74" fmla="*/ 1241612 w 2525304"/>
                          <a:gd name="connsiteY74" fmla="*/ 771117 h 3370881"/>
                          <a:gd name="connsiteX75" fmla="*/ 1277470 w 2525304"/>
                          <a:gd name="connsiteY75" fmla="*/ 753187 h 3370881"/>
                          <a:gd name="connsiteX76" fmla="*/ 1295400 w 2525304"/>
                          <a:gd name="connsiteY76" fmla="*/ 730776 h 3370881"/>
                          <a:gd name="connsiteX77" fmla="*/ 1317812 w 2525304"/>
                          <a:gd name="connsiteY77" fmla="*/ 708364 h 3370881"/>
                          <a:gd name="connsiteX78" fmla="*/ 1353670 w 2525304"/>
                          <a:gd name="connsiteY78" fmla="*/ 663540 h 3370881"/>
                          <a:gd name="connsiteX79" fmla="*/ 1371600 w 2525304"/>
                          <a:gd name="connsiteY79" fmla="*/ 636646 h 3370881"/>
                          <a:gd name="connsiteX80" fmla="*/ 1380565 w 2525304"/>
                          <a:gd name="connsiteY80" fmla="*/ 596305 h 3370881"/>
                          <a:gd name="connsiteX81" fmla="*/ 1385047 w 2525304"/>
                          <a:gd name="connsiteY81" fmla="*/ 582858 h 3370881"/>
                          <a:gd name="connsiteX82" fmla="*/ 1380565 w 2525304"/>
                          <a:gd name="connsiteY82" fmla="*/ 533552 h 3370881"/>
                          <a:gd name="connsiteX83" fmla="*/ 1367118 w 2525304"/>
                          <a:gd name="connsiteY83" fmla="*/ 524587 h 3370881"/>
                          <a:gd name="connsiteX84" fmla="*/ 1349188 w 2525304"/>
                          <a:gd name="connsiteY84" fmla="*/ 520105 h 3370881"/>
                          <a:gd name="connsiteX85" fmla="*/ 1326776 w 2525304"/>
                          <a:gd name="connsiteY85" fmla="*/ 511140 h 3370881"/>
                          <a:gd name="connsiteX86" fmla="*/ 1281953 w 2525304"/>
                          <a:gd name="connsiteY86" fmla="*/ 515623 h 3370881"/>
                          <a:gd name="connsiteX87" fmla="*/ 1250576 w 2525304"/>
                          <a:gd name="connsiteY87" fmla="*/ 529070 h 3370881"/>
                          <a:gd name="connsiteX88" fmla="*/ 1210235 w 2525304"/>
                          <a:gd name="connsiteY88" fmla="*/ 542517 h 3370881"/>
                          <a:gd name="connsiteX89" fmla="*/ 1183341 w 2525304"/>
                          <a:gd name="connsiteY89" fmla="*/ 555964 h 3370881"/>
                          <a:gd name="connsiteX90" fmla="*/ 1160929 w 2525304"/>
                          <a:gd name="connsiteY90" fmla="*/ 569411 h 3370881"/>
                          <a:gd name="connsiteX91" fmla="*/ 1134035 w 2525304"/>
                          <a:gd name="connsiteY91" fmla="*/ 578376 h 3370881"/>
                          <a:gd name="connsiteX92" fmla="*/ 1111623 w 2525304"/>
                          <a:gd name="connsiteY92" fmla="*/ 587340 h 3370881"/>
                          <a:gd name="connsiteX93" fmla="*/ 1084729 w 2525304"/>
                          <a:gd name="connsiteY93" fmla="*/ 596305 h 3370881"/>
                          <a:gd name="connsiteX94" fmla="*/ 986118 w 2525304"/>
                          <a:gd name="connsiteY94" fmla="*/ 591823 h 3370881"/>
                          <a:gd name="connsiteX95" fmla="*/ 927847 w 2525304"/>
                          <a:gd name="connsiteY95" fmla="*/ 578376 h 3370881"/>
                          <a:gd name="connsiteX96" fmla="*/ 896470 w 2525304"/>
                          <a:gd name="connsiteY96" fmla="*/ 555964 h 3370881"/>
                          <a:gd name="connsiteX97" fmla="*/ 883023 w 2525304"/>
                          <a:gd name="connsiteY97" fmla="*/ 546999 h 3370881"/>
                          <a:gd name="connsiteX98" fmla="*/ 865094 w 2525304"/>
                          <a:gd name="connsiteY98" fmla="*/ 497693 h 3370881"/>
                          <a:gd name="connsiteX99" fmla="*/ 869576 w 2525304"/>
                          <a:gd name="connsiteY99" fmla="*/ 403564 h 3370881"/>
                          <a:gd name="connsiteX100" fmla="*/ 874059 w 2525304"/>
                          <a:gd name="connsiteY100" fmla="*/ 385634 h 3370881"/>
                          <a:gd name="connsiteX101" fmla="*/ 883023 w 2525304"/>
                          <a:gd name="connsiteY101" fmla="*/ 372187 h 3370881"/>
                          <a:gd name="connsiteX102" fmla="*/ 909918 w 2525304"/>
                          <a:gd name="connsiteY102" fmla="*/ 363223 h 3370881"/>
                          <a:gd name="connsiteX103" fmla="*/ 914400 w 2525304"/>
                          <a:gd name="connsiteY103" fmla="*/ 385634 h 3370881"/>
                          <a:gd name="connsiteX104" fmla="*/ 909918 w 2525304"/>
                          <a:gd name="connsiteY104" fmla="*/ 408046 h 3370881"/>
                          <a:gd name="connsiteX105" fmla="*/ 900953 w 2525304"/>
                          <a:gd name="connsiteY105" fmla="*/ 466317 h 3370881"/>
                          <a:gd name="connsiteX106" fmla="*/ 905435 w 2525304"/>
                          <a:gd name="connsiteY106" fmla="*/ 515623 h 3370881"/>
                          <a:gd name="connsiteX107" fmla="*/ 932329 w 2525304"/>
                          <a:gd name="connsiteY107" fmla="*/ 551481 h 3370881"/>
                          <a:gd name="connsiteX108" fmla="*/ 954741 w 2525304"/>
                          <a:gd name="connsiteY108" fmla="*/ 560446 h 3370881"/>
                          <a:gd name="connsiteX109" fmla="*/ 972670 w 2525304"/>
                          <a:gd name="connsiteY109" fmla="*/ 569411 h 3370881"/>
                          <a:gd name="connsiteX110" fmla="*/ 1066800 w 2525304"/>
                          <a:gd name="connsiteY110" fmla="*/ 564929 h 3370881"/>
                          <a:gd name="connsiteX111" fmla="*/ 1111623 w 2525304"/>
                          <a:gd name="connsiteY111" fmla="*/ 551481 h 3370881"/>
                          <a:gd name="connsiteX112" fmla="*/ 1129553 w 2525304"/>
                          <a:gd name="connsiteY112" fmla="*/ 538034 h 3370881"/>
                          <a:gd name="connsiteX113" fmla="*/ 1156447 w 2525304"/>
                          <a:gd name="connsiteY113" fmla="*/ 511140 h 3370881"/>
                          <a:gd name="connsiteX114" fmla="*/ 1160929 w 2525304"/>
                          <a:gd name="connsiteY114" fmla="*/ 493211 h 3370881"/>
                          <a:gd name="connsiteX115" fmla="*/ 1178859 w 2525304"/>
                          <a:gd name="connsiteY115" fmla="*/ 331846 h 3370881"/>
                          <a:gd name="connsiteX116" fmla="*/ 1210235 w 2525304"/>
                          <a:gd name="connsiteY116" fmla="*/ 336329 h 3370881"/>
                          <a:gd name="connsiteX117" fmla="*/ 1214718 w 2525304"/>
                          <a:gd name="connsiteY117" fmla="*/ 367705 h 3370881"/>
                          <a:gd name="connsiteX118" fmla="*/ 1201270 w 2525304"/>
                          <a:gd name="connsiteY118" fmla="*/ 412529 h 3370881"/>
                          <a:gd name="connsiteX119" fmla="*/ 1210235 w 2525304"/>
                          <a:gd name="connsiteY119" fmla="*/ 461834 h 3370881"/>
                          <a:gd name="connsiteX120" fmla="*/ 1214718 w 2525304"/>
                          <a:gd name="connsiteY120" fmla="*/ 475281 h 3370881"/>
                          <a:gd name="connsiteX121" fmla="*/ 1228165 w 2525304"/>
                          <a:gd name="connsiteY121" fmla="*/ 484246 h 3370881"/>
                          <a:gd name="connsiteX122" fmla="*/ 1250576 w 2525304"/>
                          <a:gd name="connsiteY122" fmla="*/ 502176 h 3370881"/>
                          <a:gd name="connsiteX123" fmla="*/ 1317812 w 2525304"/>
                          <a:gd name="connsiteY123" fmla="*/ 497693 h 3370881"/>
                          <a:gd name="connsiteX124" fmla="*/ 1353670 w 2525304"/>
                          <a:gd name="connsiteY124" fmla="*/ 488729 h 3370881"/>
                          <a:gd name="connsiteX125" fmla="*/ 1506070 w 2525304"/>
                          <a:gd name="connsiteY125" fmla="*/ 457352 h 3370881"/>
                          <a:gd name="connsiteX126" fmla="*/ 1550894 w 2525304"/>
                          <a:gd name="connsiteY126" fmla="*/ 430458 h 3370881"/>
                          <a:gd name="connsiteX127" fmla="*/ 1564341 w 2525304"/>
                          <a:gd name="connsiteY127" fmla="*/ 417011 h 3370881"/>
                          <a:gd name="connsiteX128" fmla="*/ 1586753 w 2525304"/>
                          <a:gd name="connsiteY128" fmla="*/ 399081 h 3370881"/>
                          <a:gd name="connsiteX129" fmla="*/ 1595718 w 2525304"/>
                          <a:gd name="connsiteY129" fmla="*/ 381152 h 3370881"/>
                          <a:gd name="connsiteX130" fmla="*/ 1600200 w 2525304"/>
                          <a:gd name="connsiteY130" fmla="*/ 363223 h 3370881"/>
                          <a:gd name="connsiteX131" fmla="*/ 1609165 w 2525304"/>
                          <a:gd name="connsiteY131" fmla="*/ 313917 h 3370881"/>
                          <a:gd name="connsiteX132" fmla="*/ 1622612 w 2525304"/>
                          <a:gd name="connsiteY132" fmla="*/ 322881 h 3370881"/>
                          <a:gd name="connsiteX133" fmla="*/ 1613647 w 2525304"/>
                          <a:gd name="connsiteY133" fmla="*/ 399081 h 3370881"/>
                          <a:gd name="connsiteX134" fmla="*/ 1627094 w 2525304"/>
                          <a:gd name="connsiteY134" fmla="*/ 417011 h 3370881"/>
                          <a:gd name="connsiteX135" fmla="*/ 1658470 w 2525304"/>
                          <a:gd name="connsiteY135" fmla="*/ 412529 h 3370881"/>
                          <a:gd name="connsiteX136" fmla="*/ 1685365 w 2525304"/>
                          <a:gd name="connsiteY136" fmla="*/ 390117 h 3370881"/>
                          <a:gd name="connsiteX137" fmla="*/ 1694329 w 2525304"/>
                          <a:gd name="connsiteY137" fmla="*/ 376670 h 3370881"/>
                          <a:gd name="connsiteX138" fmla="*/ 1734670 w 2525304"/>
                          <a:gd name="connsiteY138" fmla="*/ 354258 h 3370881"/>
                          <a:gd name="connsiteX139" fmla="*/ 1743635 w 2525304"/>
                          <a:gd name="connsiteY139" fmla="*/ 340811 h 3370881"/>
                          <a:gd name="connsiteX140" fmla="*/ 1757082 w 2525304"/>
                          <a:gd name="connsiteY140" fmla="*/ 336329 h 3370881"/>
                          <a:gd name="connsiteX141" fmla="*/ 1792941 w 2525304"/>
                          <a:gd name="connsiteY141" fmla="*/ 318399 h 3370881"/>
                          <a:gd name="connsiteX142" fmla="*/ 1797423 w 2525304"/>
                          <a:gd name="connsiteY142" fmla="*/ 336329 h 3370881"/>
                          <a:gd name="connsiteX143" fmla="*/ 1792941 w 2525304"/>
                          <a:gd name="connsiteY143" fmla="*/ 354258 h 3370881"/>
                          <a:gd name="connsiteX144" fmla="*/ 1788459 w 2525304"/>
                          <a:gd name="connsiteY144" fmla="*/ 367705 h 3370881"/>
                          <a:gd name="connsiteX145" fmla="*/ 1761565 w 2525304"/>
                          <a:gd name="connsiteY145" fmla="*/ 390117 h 3370881"/>
                          <a:gd name="connsiteX146" fmla="*/ 1783976 w 2525304"/>
                          <a:gd name="connsiteY146" fmla="*/ 399081 h 3370881"/>
                          <a:gd name="connsiteX147" fmla="*/ 1878106 w 2525304"/>
                          <a:gd name="connsiteY147" fmla="*/ 390117 h 3370881"/>
                          <a:gd name="connsiteX148" fmla="*/ 1891553 w 2525304"/>
                          <a:gd name="connsiteY148" fmla="*/ 381152 h 3370881"/>
                          <a:gd name="connsiteX149" fmla="*/ 1918447 w 2525304"/>
                          <a:gd name="connsiteY149" fmla="*/ 372187 h 3370881"/>
                          <a:gd name="connsiteX150" fmla="*/ 1940859 w 2525304"/>
                          <a:gd name="connsiteY150" fmla="*/ 358740 h 3370881"/>
                          <a:gd name="connsiteX151" fmla="*/ 1954306 w 2525304"/>
                          <a:gd name="connsiteY151" fmla="*/ 354258 h 3370881"/>
                          <a:gd name="connsiteX152" fmla="*/ 2003612 w 2525304"/>
                          <a:gd name="connsiteY152" fmla="*/ 327364 h 3370881"/>
                          <a:gd name="connsiteX153" fmla="*/ 2008094 w 2525304"/>
                          <a:gd name="connsiteY153" fmla="*/ 345293 h 3370881"/>
                          <a:gd name="connsiteX154" fmla="*/ 1999129 w 2525304"/>
                          <a:gd name="connsiteY154" fmla="*/ 358740 h 3370881"/>
                          <a:gd name="connsiteX155" fmla="*/ 1994647 w 2525304"/>
                          <a:gd name="connsiteY155" fmla="*/ 372187 h 3370881"/>
                          <a:gd name="connsiteX156" fmla="*/ 2039470 w 2525304"/>
                          <a:gd name="connsiteY156" fmla="*/ 390117 h 3370881"/>
                          <a:gd name="connsiteX157" fmla="*/ 2115670 w 2525304"/>
                          <a:gd name="connsiteY157" fmla="*/ 390117 h 3370881"/>
                          <a:gd name="connsiteX158" fmla="*/ 2160494 w 2525304"/>
                          <a:gd name="connsiteY158" fmla="*/ 376670 h 3370881"/>
                          <a:gd name="connsiteX159" fmla="*/ 2191870 w 2525304"/>
                          <a:gd name="connsiteY159" fmla="*/ 363223 h 3370881"/>
                          <a:gd name="connsiteX160" fmla="*/ 2205318 w 2525304"/>
                          <a:gd name="connsiteY160" fmla="*/ 358740 h 3370881"/>
                          <a:gd name="connsiteX161" fmla="*/ 2232212 w 2525304"/>
                          <a:gd name="connsiteY161" fmla="*/ 340811 h 3370881"/>
                          <a:gd name="connsiteX162" fmla="*/ 2312894 w 2525304"/>
                          <a:gd name="connsiteY162" fmla="*/ 183929 h 3370881"/>
                          <a:gd name="connsiteX163" fmla="*/ 2339788 w 2525304"/>
                          <a:gd name="connsiteY163" fmla="*/ 151 h 3370881"/>
                          <a:gd name="connsiteX164" fmla="*/ 2357718 w 2525304"/>
                          <a:gd name="connsiteY164" fmla="*/ 215305 h 3370881"/>
                          <a:gd name="connsiteX165" fmla="*/ 2254623 w 2525304"/>
                          <a:gd name="connsiteY165" fmla="*/ 376670 h 3370881"/>
                          <a:gd name="connsiteX166" fmla="*/ 2245659 w 2525304"/>
                          <a:gd name="connsiteY166" fmla="*/ 390117 h 3370881"/>
                          <a:gd name="connsiteX167" fmla="*/ 2254623 w 2525304"/>
                          <a:gd name="connsiteY167" fmla="*/ 403564 h 3370881"/>
                          <a:gd name="connsiteX168" fmla="*/ 2353235 w 2525304"/>
                          <a:gd name="connsiteY168" fmla="*/ 399081 h 3370881"/>
                          <a:gd name="connsiteX169" fmla="*/ 2366682 w 2525304"/>
                          <a:gd name="connsiteY169" fmla="*/ 394599 h 3370881"/>
                          <a:gd name="connsiteX170" fmla="*/ 2389094 w 2525304"/>
                          <a:gd name="connsiteY170" fmla="*/ 390117 h 3370881"/>
                          <a:gd name="connsiteX171" fmla="*/ 2424953 w 2525304"/>
                          <a:gd name="connsiteY171" fmla="*/ 367705 h 3370881"/>
                          <a:gd name="connsiteX172" fmla="*/ 2451847 w 2525304"/>
                          <a:gd name="connsiteY172" fmla="*/ 358740 h 3370881"/>
                          <a:gd name="connsiteX173" fmla="*/ 2510118 w 2525304"/>
                          <a:gd name="connsiteY173" fmla="*/ 336329 h 3370881"/>
                          <a:gd name="connsiteX174" fmla="*/ 2505635 w 2525304"/>
                          <a:gd name="connsiteY174" fmla="*/ 372187 h 3370881"/>
                          <a:gd name="connsiteX175" fmla="*/ 2483223 w 2525304"/>
                          <a:gd name="connsiteY175" fmla="*/ 385634 h 3370881"/>
                          <a:gd name="connsiteX176" fmla="*/ 2465294 w 2525304"/>
                          <a:gd name="connsiteY176" fmla="*/ 399081 h 3370881"/>
                          <a:gd name="connsiteX177" fmla="*/ 2442882 w 2525304"/>
                          <a:gd name="connsiteY177" fmla="*/ 403564 h 3370881"/>
                          <a:gd name="connsiteX178" fmla="*/ 2398059 w 2525304"/>
                          <a:gd name="connsiteY178" fmla="*/ 417011 h 3370881"/>
                          <a:gd name="connsiteX179" fmla="*/ 2375647 w 2525304"/>
                          <a:gd name="connsiteY179" fmla="*/ 425976 h 3370881"/>
                          <a:gd name="connsiteX180" fmla="*/ 2357718 w 2525304"/>
                          <a:gd name="connsiteY180" fmla="*/ 430458 h 3370881"/>
                          <a:gd name="connsiteX181" fmla="*/ 2344270 w 2525304"/>
                          <a:gd name="connsiteY181" fmla="*/ 461834 h 3370881"/>
                          <a:gd name="connsiteX182" fmla="*/ 2353235 w 2525304"/>
                          <a:gd name="connsiteY182" fmla="*/ 502176 h 3370881"/>
                          <a:gd name="connsiteX183" fmla="*/ 2362200 w 2525304"/>
                          <a:gd name="connsiteY183" fmla="*/ 515623 h 3370881"/>
                          <a:gd name="connsiteX184" fmla="*/ 2344270 w 2525304"/>
                          <a:gd name="connsiteY184" fmla="*/ 587340 h 3370881"/>
                          <a:gd name="connsiteX185" fmla="*/ 2321859 w 2525304"/>
                          <a:gd name="connsiteY185" fmla="*/ 614234 h 3370881"/>
                          <a:gd name="connsiteX186" fmla="*/ 2308412 w 2525304"/>
                          <a:gd name="connsiteY186" fmla="*/ 636646 h 3370881"/>
                          <a:gd name="connsiteX187" fmla="*/ 2281518 w 2525304"/>
                          <a:gd name="connsiteY187" fmla="*/ 641129 h 3370881"/>
                          <a:gd name="connsiteX188" fmla="*/ 2259106 w 2525304"/>
                          <a:gd name="connsiteY188" fmla="*/ 636646 h 3370881"/>
                          <a:gd name="connsiteX189" fmla="*/ 2277035 w 2525304"/>
                          <a:gd name="connsiteY189" fmla="*/ 578376 h 3370881"/>
                          <a:gd name="connsiteX190" fmla="*/ 2290482 w 2525304"/>
                          <a:gd name="connsiteY190" fmla="*/ 542517 h 3370881"/>
                          <a:gd name="connsiteX191" fmla="*/ 2286000 w 2525304"/>
                          <a:gd name="connsiteY191" fmla="*/ 506658 h 3370881"/>
                          <a:gd name="connsiteX192" fmla="*/ 2245659 w 2525304"/>
                          <a:gd name="connsiteY192" fmla="*/ 448387 h 3370881"/>
                          <a:gd name="connsiteX193" fmla="*/ 2200835 w 2525304"/>
                          <a:gd name="connsiteY193" fmla="*/ 430458 h 3370881"/>
                          <a:gd name="connsiteX194" fmla="*/ 2169459 w 2525304"/>
                          <a:gd name="connsiteY194" fmla="*/ 425976 h 3370881"/>
                          <a:gd name="connsiteX195" fmla="*/ 2102223 w 2525304"/>
                          <a:gd name="connsiteY195" fmla="*/ 430458 h 3370881"/>
                          <a:gd name="connsiteX196" fmla="*/ 2084294 w 2525304"/>
                          <a:gd name="connsiteY196" fmla="*/ 439423 h 3370881"/>
                          <a:gd name="connsiteX197" fmla="*/ 2070847 w 2525304"/>
                          <a:gd name="connsiteY197" fmla="*/ 443905 h 3370881"/>
                          <a:gd name="connsiteX198" fmla="*/ 2061882 w 2525304"/>
                          <a:gd name="connsiteY198" fmla="*/ 461834 h 3370881"/>
                          <a:gd name="connsiteX199" fmla="*/ 2034988 w 2525304"/>
                          <a:gd name="connsiteY199" fmla="*/ 475281 h 3370881"/>
                          <a:gd name="connsiteX200" fmla="*/ 1783976 w 2525304"/>
                          <a:gd name="connsiteY200" fmla="*/ 479764 h 3370881"/>
                          <a:gd name="connsiteX201" fmla="*/ 1766047 w 2525304"/>
                          <a:gd name="connsiteY201" fmla="*/ 488729 h 3370881"/>
                          <a:gd name="connsiteX202" fmla="*/ 1703294 w 2525304"/>
                          <a:gd name="connsiteY202" fmla="*/ 506658 h 3370881"/>
                          <a:gd name="connsiteX203" fmla="*/ 1689847 w 2525304"/>
                          <a:gd name="connsiteY203" fmla="*/ 511140 h 3370881"/>
                          <a:gd name="connsiteX204" fmla="*/ 1676400 w 2525304"/>
                          <a:gd name="connsiteY204" fmla="*/ 520105 h 3370881"/>
                          <a:gd name="connsiteX205" fmla="*/ 1649506 w 2525304"/>
                          <a:gd name="connsiteY205" fmla="*/ 529070 h 3370881"/>
                          <a:gd name="connsiteX206" fmla="*/ 1636059 w 2525304"/>
                          <a:gd name="connsiteY206" fmla="*/ 538034 h 3370881"/>
                          <a:gd name="connsiteX207" fmla="*/ 1622612 w 2525304"/>
                          <a:gd name="connsiteY207" fmla="*/ 551481 h 3370881"/>
                          <a:gd name="connsiteX208" fmla="*/ 1609165 w 2525304"/>
                          <a:gd name="connsiteY208" fmla="*/ 555964 h 3370881"/>
                          <a:gd name="connsiteX209" fmla="*/ 1577788 w 2525304"/>
                          <a:gd name="connsiteY209" fmla="*/ 587340 h 3370881"/>
                          <a:gd name="connsiteX210" fmla="*/ 1568823 w 2525304"/>
                          <a:gd name="connsiteY210" fmla="*/ 600787 h 3370881"/>
                          <a:gd name="connsiteX211" fmla="*/ 1555376 w 2525304"/>
                          <a:gd name="connsiteY211" fmla="*/ 614234 h 3370881"/>
                          <a:gd name="connsiteX212" fmla="*/ 1524000 w 2525304"/>
                          <a:gd name="connsiteY212" fmla="*/ 654576 h 3370881"/>
                          <a:gd name="connsiteX213" fmla="*/ 1519518 w 2525304"/>
                          <a:gd name="connsiteY213" fmla="*/ 668023 h 3370881"/>
                          <a:gd name="connsiteX214" fmla="*/ 1528482 w 2525304"/>
                          <a:gd name="connsiteY214" fmla="*/ 708364 h 3370881"/>
                          <a:gd name="connsiteX215" fmla="*/ 1537447 w 2525304"/>
                          <a:gd name="connsiteY215" fmla="*/ 721811 h 3370881"/>
                          <a:gd name="connsiteX216" fmla="*/ 1568823 w 2525304"/>
                          <a:gd name="connsiteY216" fmla="*/ 712846 h 3370881"/>
                          <a:gd name="connsiteX217" fmla="*/ 1600200 w 2525304"/>
                          <a:gd name="connsiteY217" fmla="*/ 712846 h 3370881"/>
                          <a:gd name="connsiteX218" fmla="*/ 1631576 w 2525304"/>
                          <a:gd name="connsiteY218" fmla="*/ 690434 h 3370881"/>
                          <a:gd name="connsiteX219" fmla="*/ 1645023 w 2525304"/>
                          <a:gd name="connsiteY219" fmla="*/ 676987 h 3370881"/>
                          <a:gd name="connsiteX220" fmla="*/ 1685365 w 2525304"/>
                          <a:gd name="connsiteY220" fmla="*/ 645611 h 3370881"/>
                          <a:gd name="connsiteX221" fmla="*/ 1716741 w 2525304"/>
                          <a:gd name="connsiteY221" fmla="*/ 614234 h 3370881"/>
                          <a:gd name="connsiteX222" fmla="*/ 1748118 w 2525304"/>
                          <a:gd name="connsiteY222" fmla="*/ 596305 h 3370881"/>
                          <a:gd name="connsiteX223" fmla="*/ 1761565 w 2525304"/>
                          <a:gd name="connsiteY223" fmla="*/ 591823 h 3370881"/>
                          <a:gd name="connsiteX224" fmla="*/ 1779494 w 2525304"/>
                          <a:gd name="connsiteY224" fmla="*/ 582858 h 3370881"/>
                          <a:gd name="connsiteX225" fmla="*/ 1815353 w 2525304"/>
                          <a:gd name="connsiteY225" fmla="*/ 573893 h 3370881"/>
                          <a:gd name="connsiteX226" fmla="*/ 2030506 w 2525304"/>
                          <a:gd name="connsiteY226" fmla="*/ 578376 h 3370881"/>
                          <a:gd name="connsiteX227" fmla="*/ 2017059 w 2525304"/>
                          <a:gd name="connsiteY227" fmla="*/ 600787 h 3370881"/>
                          <a:gd name="connsiteX228" fmla="*/ 1981200 w 2525304"/>
                          <a:gd name="connsiteY228" fmla="*/ 636646 h 3370881"/>
                          <a:gd name="connsiteX229" fmla="*/ 1967753 w 2525304"/>
                          <a:gd name="connsiteY229" fmla="*/ 650093 h 3370881"/>
                          <a:gd name="connsiteX230" fmla="*/ 1936376 w 2525304"/>
                          <a:gd name="connsiteY230" fmla="*/ 690434 h 3370881"/>
                          <a:gd name="connsiteX231" fmla="*/ 1905000 w 2525304"/>
                          <a:gd name="connsiteY231" fmla="*/ 717329 h 3370881"/>
                          <a:gd name="connsiteX232" fmla="*/ 1860176 w 2525304"/>
                          <a:gd name="connsiteY232" fmla="*/ 735258 h 3370881"/>
                          <a:gd name="connsiteX233" fmla="*/ 1788459 w 2525304"/>
                          <a:gd name="connsiteY233" fmla="*/ 744223 h 3370881"/>
                          <a:gd name="connsiteX234" fmla="*/ 1846729 w 2525304"/>
                          <a:gd name="connsiteY234" fmla="*/ 802493 h 3370881"/>
                          <a:gd name="connsiteX235" fmla="*/ 1913965 w 2525304"/>
                          <a:gd name="connsiteY235" fmla="*/ 829387 h 3370881"/>
                          <a:gd name="connsiteX236" fmla="*/ 1922929 w 2525304"/>
                          <a:gd name="connsiteY236" fmla="*/ 842834 h 3370881"/>
                          <a:gd name="connsiteX237" fmla="*/ 1967753 w 2525304"/>
                          <a:gd name="connsiteY237" fmla="*/ 883176 h 3370881"/>
                          <a:gd name="connsiteX238" fmla="*/ 1981200 w 2525304"/>
                          <a:gd name="connsiteY238" fmla="*/ 896623 h 3370881"/>
                          <a:gd name="connsiteX239" fmla="*/ 1994647 w 2525304"/>
                          <a:gd name="connsiteY239" fmla="*/ 905587 h 3370881"/>
                          <a:gd name="connsiteX240" fmla="*/ 2021541 w 2525304"/>
                          <a:gd name="connsiteY240" fmla="*/ 927999 h 3370881"/>
                          <a:gd name="connsiteX241" fmla="*/ 2030506 w 2525304"/>
                          <a:gd name="connsiteY241" fmla="*/ 941446 h 3370881"/>
                          <a:gd name="connsiteX242" fmla="*/ 2057400 w 2525304"/>
                          <a:gd name="connsiteY242" fmla="*/ 968340 h 3370881"/>
                          <a:gd name="connsiteX243" fmla="*/ 2088776 w 2525304"/>
                          <a:gd name="connsiteY243" fmla="*/ 1013164 h 3370881"/>
                          <a:gd name="connsiteX244" fmla="*/ 2115670 w 2525304"/>
                          <a:gd name="connsiteY244" fmla="*/ 1057987 h 3370881"/>
                          <a:gd name="connsiteX245" fmla="*/ 2120153 w 2525304"/>
                          <a:gd name="connsiteY245" fmla="*/ 1089364 h 3370881"/>
                          <a:gd name="connsiteX246" fmla="*/ 2138082 w 2525304"/>
                          <a:gd name="connsiteY246" fmla="*/ 1143152 h 3370881"/>
                          <a:gd name="connsiteX247" fmla="*/ 2147047 w 2525304"/>
                          <a:gd name="connsiteY247" fmla="*/ 1196940 h 3370881"/>
                          <a:gd name="connsiteX248" fmla="*/ 2151529 w 2525304"/>
                          <a:gd name="connsiteY248" fmla="*/ 1210387 h 3370881"/>
                          <a:gd name="connsiteX249" fmla="*/ 2156012 w 2525304"/>
                          <a:gd name="connsiteY249" fmla="*/ 1228317 h 3370881"/>
                          <a:gd name="connsiteX250" fmla="*/ 2173941 w 2525304"/>
                          <a:gd name="connsiteY250" fmla="*/ 1295552 h 3370881"/>
                          <a:gd name="connsiteX251" fmla="*/ 2182906 w 2525304"/>
                          <a:gd name="connsiteY251" fmla="*/ 1313481 h 3370881"/>
                          <a:gd name="connsiteX252" fmla="*/ 2187388 w 2525304"/>
                          <a:gd name="connsiteY252" fmla="*/ 1331411 h 3370881"/>
                          <a:gd name="connsiteX253" fmla="*/ 2214282 w 2525304"/>
                          <a:gd name="connsiteY253" fmla="*/ 1385199 h 3370881"/>
                          <a:gd name="connsiteX254" fmla="*/ 2218765 w 2525304"/>
                          <a:gd name="connsiteY254" fmla="*/ 1403129 h 3370881"/>
                          <a:gd name="connsiteX255" fmla="*/ 2223247 w 2525304"/>
                          <a:gd name="connsiteY255" fmla="*/ 1430023 h 3370881"/>
                          <a:gd name="connsiteX256" fmla="*/ 2236694 w 2525304"/>
                          <a:gd name="connsiteY256" fmla="*/ 1456917 h 3370881"/>
                          <a:gd name="connsiteX257" fmla="*/ 2241176 w 2525304"/>
                          <a:gd name="connsiteY257" fmla="*/ 1577940 h 3370881"/>
                          <a:gd name="connsiteX258" fmla="*/ 2245659 w 2525304"/>
                          <a:gd name="connsiteY258" fmla="*/ 1595870 h 3370881"/>
                          <a:gd name="connsiteX259" fmla="*/ 2236694 w 2525304"/>
                          <a:gd name="connsiteY259" fmla="*/ 1694481 h 3370881"/>
                          <a:gd name="connsiteX260" fmla="*/ 2227729 w 2525304"/>
                          <a:gd name="connsiteY260" fmla="*/ 1716893 h 3370881"/>
                          <a:gd name="connsiteX261" fmla="*/ 2223247 w 2525304"/>
                          <a:gd name="connsiteY261" fmla="*/ 1730340 h 3370881"/>
                          <a:gd name="connsiteX262" fmla="*/ 2200835 w 2525304"/>
                          <a:gd name="connsiteY262" fmla="*/ 1788611 h 3370881"/>
                          <a:gd name="connsiteX263" fmla="*/ 2191870 w 2525304"/>
                          <a:gd name="connsiteY263" fmla="*/ 1811023 h 3370881"/>
                          <a:gd name="connsiteX264" fmla="*/ 2187388 w 2525304"/>
                          <a:gd name="connsiteY264" fmla="*/ 1824470 h 3370881"/>
                          <a:gd name="connsiteX265" fmla="*/ 2169459 w 2525304"/>
                          <a:gd name="connsiteY265" fmla="*/ 1869293 h 3370881"/>
                          <a:gd name="connsiteX266" fmla="*/ 2164976 w 2525304"/>
                          <a:gd name="connsiteY266" fmla="*/ 1882740 h 3370881"/>
                          <a:gd name="connsiteX267" fmla="*/ 2156012 w 2525304"/>
                          <a:gd name="connsiteY267" fmla="*/ 1927564 h 3370881"/>
                          <a:gd name="connsiteX268" fmla="*/ 2173941 w 2525304"/>
                          <a:gd name="connsiteY268" fmla="*/ 1945493 h 3370881"/>
                          <a:gd name="connsiteX269" fmla="*/ 2196353 w 2525304"/>
                          <a:gd name="connsiteY269" fmla="*/ 1958940 h 3370881"/>
                          <a:gd name="connsiteX270" fmla="*/ 2241176 w 2525304"/>
                          <a:gd name="connsiteY270" fmla="*/ 2012729 h 3370881"/>
                          <a:gd name="connsiteX271" fmla="*/ 2263588 w 2525304"/>
                          <a:gd name="connsiteY271" fmla="*/ 2057552 h 3370881"/>
                          <a:gd name="connsiteX272" fmla="*/ 2286000 w 2525304"/>
                          <a:gd name="connsiteY272" fmla="*/ 2084446 h 3370881"/>
                          <a:gd name="connsiteX273" fmla="*/ 2299447 w 2525304"/>
                          <a:gd name="connsiteY273" fmla="*/ 2124787 h 3370881"/>
                          <a:gd name="connsiteX274" fmla="*/ 2321859 w 2525304"/>
                          <a:gd name="connsiteY274" fmla="*/ 2151681 h 3370881"/>
                          <a:gd name="connsiteX275" fmla="*/ 2344270 w 2525304"/>
                          <a:gd name="connsiteY275" fmla="*/ 2205470 h 3370881"/>
                          <a:gd name="connsiteX276" fmla="*/ 2348753 w 2525304"/>
                          <a:gd name="connsiteY276" fmla="*/ 2223399 h 3370881"/>
                          <a:gd name="connsiteX277" fmla="*/ 2366682 w 2525304"/>
                          <a:gd name="connsiteY277" fmla="*/ 2263740 h 3370881"/>
                          <a:gd name="connsiteX278" fmla="*/ 2375647 w 2525304"/>
                          <a:gd name="connsiteY278" fmla="*/ 2286152 h 3370881"/>
                          <a:gd name="connsiteX279" fmla="*/ 2380129 w 2525304"/>
                          <a:gd name="connsiteY279" fmla="*/ 2308564 h 3370881"/>
                          <a:gd name="connsiteX280" fmla="*/ 2389094 w 2525304"/>
                          <a:gd name="connsiteY280" fmla="*/ 2335458 h 3370881"/>
                          <a:gd name="connsiteX281" fmla="*/ 2393576 w 2525304"/>
                          <a:gd name="connsiteY281" fmla="*/ 2380281 h 3370881"/>
                          <a:gd name="connsiteX282" fmla="*/ 2398059 w 2525304"/>
                          <a:gd name="connsiteY282" fmla="*/ 2393729 h 3370881"/>
                          <a:gd name="connsiteX283" fmla="*/ 2402541 w 2525304"/>
                          <a:gd name="connsiteY283" fmla="*/ 2447517 h 3370881"/>
                          <a:gd name="connsiteX284" fmla="*/ 2407023 w 2525304"/>
                          <a:gd name="connsiteY284" fmla="*/ 2564058 h 3370881"/>
                          <a:gd name="connsiteX285" fmla="*/ 2389094 w 2525304"/>
                          <a:gd name="connsiteY285" fmla="*/ 2837481 h 3370881"/>
                          <a:gd name="connsiteX286" fmla="*/ 2380129 w 2525304"/>
                          <a:gd name="connsiteY286" fmla="*/ 2859893 h 3370881"/>
                          <a:gd name="connsiteX287" fmla="*/ 2357718 w 2525304"/>
                          <a:gd name="connsiteY287" fmla="*/ 2913681 h 3370881"/>
                          <a:gd name="connsiteX288" fmla="*/ 2348753 w 2525304"/>
                          <a:gd name="connsiteY288" fmla="*/ 2936093 h 3370881"/>
                          <a:gd name="connsiteX289" fmla="*/ 2339788 w 2525304"/>
                          <a:gd name="connsiteY289" fmla="*/ 2971952 h 3370881"/>
                          <a:gd name="connsiteX290" fmla="*/ 2326341 w 2525304"/>
                          <a:gd name="connsiteY290" fmla="*/ 2994364 h 3370881"/>
                          <a:gd name="connsiteX291" fmla="*/ 2317376 w 2525304"/>
                          <a:gd name="connsiteY291" fmla="*/ 3025740 h 3370881"/>
                          <a:gd name="connsiteX292" fmla="*/ 2303929 w 2525304"/>
                          <a:gd name="connsiteY292" fmla="*/ 3048152 h 3370881"/>
                          <a:gd name="connsiteX293" fmla="*/ 2290482 w 2525304"/>
                          <a:gd name="connsiteY293" fmla="*/ 3079529 h 3370881"/>
                          <a:gd name="connsiteX294" fmla="*/ 2272553 w 2525304"/>
                          <a:gd name="connsiteY294" fmla="*/ 3084011 h 3370881"/>
                          <a:gd name="connsiteX295" fmla="*/ 2259106 w 2525304"/>
                          <a:gd name="connsiteY295" fmla="*/ 3088493 h 3370881"/>
                          <a:gd name="connsiteX296" fmla="*/ 2241176 w 2525304"/>
                          <a:gd name="connsiteY296" fmla="*/ 3092976 h 3370881"/>
                          <a:gd name="connsiteX297" fmla="*/ 2209800 w 2525304"/>
                          <a:gd name="connsiteY297" fmla="*/ 3101940 h 3370881"/>
                          <a:gd name="connsiteX298" fmla="*/ 2205318 w 2525304"/>
                          <a:gd name="connsiteY298" fmla="*/ 3039187 h 3370881"/>
                          <a:gd name="connsiteX299" fmla="*/ 2218765 w 2525304"/>
                          <a:gd name="connsiteY299" fmla="*/ 3021258 h 3370881"/>
                          <a:gd name="connsiteX300" fmla="*/ 2245659 w 2525304"/>
                          <a:gd name="connsiteY300" fmla="*/ 2971952 h 3370881"/>
                          <a:gd name="connsiteX301" fmla="*/ 2268070 w 2525304"/>
                          <a:gd name="connsiteY301" fmla="*/ 2945058 h 3370881"/>
                          <a:gd name="connsiteX302" fmla="*/ 2268070 w 2525304"/>
                          <a:gd name="connsiteY302" fmla="*/ 2568540 h 3370881"/>
                          <a:gd name="connsiteX303" fmla="*/ 2259106 w 2525304"/>
                          <a:gd name="connsiteY303" fmla="*/ 2532681 h 3370881"/>
                          <a:gd name="connsiteX304" fmla="*/ 2250141 w 2525304"/>
                          <a:gd name="connsiteY304" fmla="*/ 2492340 h 3370881"/>
                          <a:gd name="connsiteX305" fmla="*/ 2245659 w 2525304"/>
                          <a:gd name="connsiteY305" fmla="*/ 2474411 h 3370881"/>
                          <a:gd name="connsiteX306" fmla="*/ 2245659 w 2525304"/>
                          <a:gd name="connsiteY306" fmla="*/ 2389247 h 3370881"/>
                          <a:gd name="connsiteX307" fmla="*/ 2173941 w 2525304"/>
                          <a:gd name="connsiteY307" fmla="*/ 2241328 h 3370881"/>
                          <a:gd name="connsiteX308" fmla="*/ 2070846 w 2525304"/>
                          <a:gd name="connsiteY308" fmla="*/ 2057553 h 3370881"/>
                          <a:gd name="connsiteX309" fmla="*/ 2057400 w 2525304"/>
                          <a:gd name="connsiteY309" fmla="*/ 2151681 h 3370881"/>
                          <a:gd name="connsiteX310" fmla="*/ 2048435 w 2525304"/>
                          <a:gd name="connsiteY310" fmla="*/ 2106858 h 3370881"/>
                          <a:gd name="connsiteX311" fmla="*/ 2034988 w 2525304"/>
                          <a:gd name="connsiteY311" fmla="*/ 2003764 h 3370881"/>
                          <a:gd name="connsiteX312" fmla="*/ 2026023 w 2525304"/>
                          <a:gd name="connsiteY312" fmla="*/ 2026176 h 3370881"/>
                          <a:gd name="connsiteX313" fmla="*/ 2021541 w 2525304"/>
                          <a:gd name="connsiteY313" fmla="*/ 2039623 h 3370881"/>
                          <a:gd name="connsiteX314" fmla="*/ 1999129 w 2525304"/>
                          <a:gd name="connsiteY314" fmla="*/ 2053070 h 3370881"/>
                          <a:gd name="connsiteX315" fmla="*/ 1990165 w 2525304"/>
                          <a:gd name="connsiteY315" fmla="*/ 2070999 h 3370881"/>
                          <a:gd name="connsiteX316" fmla="*/ 1967753 w 2525304"/>
                          <a:gd name="connsiteY316" fmla="*/ 2106858 h 3370881"/>
                          <a:gd name="connsiteX317" fmla="*/ 1981200 w 2525304"/>
                          <a:gd name="connsiteY317" fmla="*/ 2223399 h 3370881"/>
                          <a:gd name="connsiteX318" fmla="*/ 1994647 w 2525304"/>
                          <a:gd name="connsiteY318" fmla="*/ 2254776 h 3370881"/>
                          <a:gd name="connsiteX319" fmla="*/ 2003612 w 2525304"/>
                          <a:gd name="connsiteY319" fmla="*/ 2272705 h 3370881"/>
                          <a:gd name="connsiteX320" fmla="*/ 2026023 w 2525304"/>
                          <a:gd name="connsiteY320" fmla="*/ 2304081 h 3370881"/>
                          <a:gd name="connsiteX321" fmla="*/ 2043953 w 2525304"/>
                          <a:gd name="connsiteY321" fmla="*/ 2348905 h 3370881"/>
                          <a:gd name="connsiteX322" fmla="*/ 2061882 w 2525304"/>
                          <a:gd name="connsiteY322" fmla="*/ 2371317 h 3370881"/>
                          <a:gd name="connsiteX323" fmla="*/ 2088776 w 2525304"/>
                          <a:gd name="connsiteY323" fmla="*/ 2434070 h 3370881"/>
                          <a:gd name="connsiteX324" fmla="*/ 2102223 w 2525304"/>
                          <a:gd name="connsiteY324" fmla="*/ 2465446 h 3370881"/>
                          <a:gd name="connsiteX325" fmla="*/ 2106706 w 2525304"/>
                          <a:gd name="connsiteY325" fmla="*/ 2496823 h 3370881"/>
                          <a:gd name="connsiteX326" fmla="*/ 2124635 w 2525304"/>
                          <a:gd name="connsiteY326" fmla="*/ 2559576 h 3370881"/>
                          <a:gd name="connsiteX327" fmla="*/ 2138082 w 2525304"/>
                          <a:gd name="connsiteY327" fmla="*/ 2649223 h 3370881"/>
                          <a:gd name="connsiteX328" fmla="*/ 2147047 w 2525304"/>
                          <a:gd name="connsiteY328" fmla="*/ 2685081 h 3370881"/>
                          <a:gd name="connsiteX329" fmla="*/ 2151529 w 2525304"/>
                          <a:gd name="connsiteY329" fmla="*/ 2716458 h 3370881"/>
                          <a:gd name="connsiteX330" fmla="*/ 2160494 w 2525304"/>
                          <a:gd name="connsiteY330" fmla="*/ 2770246 h 3370881"/>
                          <a:gd name="connsiteX331" fmla="*/ 2156012 w 2525304"/>
                          <a:gd name="connsiteY331" fmla="*/ 2962987 h 3370881"/>
                          <a:gd name="connsiteX332" fmla="*/ 2138082 w 2525304"/>
                          <a:gd name="connsiteY332" fmla="*/ 3043670 h 3370881"/>
                          <a:gd name="connsiteX333" fmla="*/ 2133600 w 2525304"/>
                          <a:gd name="connsiteY333" fmla="*/ 3061599 h 3370881"/>
                          <a:gd name="connsiteX334" fmla="*/ 2120153 w 2525304"/>
                          <a:gd name="connsiteY334" fmla="*/ 3079529 h 3370881"/>
                          <a:gd name="connsiteX335" fmla="*/ 2111188 w 2525304"/>
                          <a:gd name="connsiteY335" fmla="*/ 3106423 h 3370881"/>
                          <a:gd name="connsiteX336" fmla="*/ 2088776 w 2525304"/>
                          <a:gd name="connsiteY336" fmla="*/ 3137799 h 3370881"/>
                          <a:gd name="connsiteX337" fmla="*/ 2075329 w 2525304"/>
                          <a:gd name="connsiteY337" fmla="*/ 3164693 h 3370881"/>
                          <a:gd name="connsiteX338" fmla="*/ 2061882 w 2525304"/>
                          <a:gd name="connsiteY338" fmla="*/ 3169176 h 3370881"/>
                          <a:gd name="connsiteX339" fmla="*/ 2021541 w 2525304"/>
                          <a:gd name="connsiteY339" fmla="*/ 3164693 h 3370881"/>
                          <a:gd name="connsiteX340" fmla="*/ 2012576 w 2525304"/>
                          <a:gd name="connsiteY340" fmla="*/ 3119870 h 3370881"/>
                          <a:gd name="connsiteX341" fmla="*/ 2048435 w 2525304"/>
                          <a:gd name="connsiteY341" fmla="*/ 3021258 h 3370881"/>
                          <a:gd name="connsiteX342" fmla="*/ 2048435 w 2525304"/>
                          <a:gd name="connsiteY342" fmla="*/ 3021258 h 3370881"/>
                          <a:gd name="connsiteX343" fmla="*/ 2061882 w 2525304"/>
                          <a:gd name="connsiteY343" fmla="*/ 2967470 h 3370881"/>
                          <a:gd name="connsiteX344" fmla="*/ 2070847 w 2525304"/>
                          <a:gd name="connsiteY344" fmla="*/ 2882305 h 3370881"/>
                          <a:gd name="connsiteX345" fmla="*/ 2066365 w 2525304"/>
                          <a:gd name="connsiteY345" fmla="*/ 2725423 h 3370881"/>
                          <a:gd name="connsiteX346" fmla="*/ 2043953 w 2525304"/>
                          <a:gd name="connsiteY346" fmla="*/ 2649223 h 3370881"/>
                          <a:gd name="connsiteX347" fmla="*/ 2030506 w 2525304"/>
                          <a:gd name="connsiteY347" fmla="*/ 2622329 h 3370881"/>
                          <a:gd name="connsiteX348" fmla="*/ 2017059 w 2525304"/>
                          <a:gd name="connsiteY348" fmla="*/ 2581987 h 3370881"/>
                          <a:gd name="connsiteX349" fmla="*/ 1981200 w 2525304"/>
                          <a:gd name="connsiteY349" fmla="*/ 2514752 h 3370881"/>
                          <a:gd name="connsiteX350" fmla="*/ 1972235 w 2525304"/>
                          <a:gd name="connsiteY350" fmla="*/ 2501305 h 3370881"/>
                          <a:gd name="connsiteX351" fmla="*/ 1958788 w 2525304"/>
                          <a:gd name="connsiteY351" fmla="*/ 2478893 h 3370881"/>
                          <a:gd name="connsiteX352" fmla="*/ 1905000 w 2525304"/>
                          <a:gd name="connsiteY352" fmla="*/ 2398211 h 3370881"/>
                          <a:gd name="connsiteX353" fmla="*/ 1882588 w 2525304"/>
                          <a:gd name="connsiteY353" fmla="*/ 2357870 h 3370881"/>
                          <a:gd name="connsiteX354" fmla="*/ 1869141 w 2525304"/>
                          <a:gd name="connsiteY354" fmla="*/ 2339940 h 3370881"/>
                          <a:gd name="connsiteX355" fmla="*/ 1806388 w 2525304"/>
                          <a:gd name="connsiteY355" fmla="*/ 2313046 h 3370881"/>
                          <a:gd name="connsiteX356" fmla="*/ 1779494 w 2525304"/>
                          <a:gd name="connsiteY356" fmla="*/ 2304081 h 3370881"/>
                          <a:gd name="connsiteX357" fmla="*/ 1752600 w 2525304"/>
                          <a:gd name="connsiteY357" fmla="*/ 2299599 h 3370881"/>
                          <a:gd name="connsiteX358" fmla="*/ 1680882 w 2525304"/>
                          <a:gd name="connsiteY358" fmla="*/ 2277187 h 3370881"/>
                          <a:gd name="connsiteX359" fmla="*/ 1662953 w 2525304"/>
                          <a:gd name="connsiteY359" fmla="*/ 2272705 h 3370881"/>
                          <a:gd name="connsiteX360" fmla="*/ 1640541 w 2525304"/>
                          <a:gd name="connsiteY360" fmla="*/ 2259258 h 3370881"/>
                          <a:gd name="connsiteX361" fmla="*/ 1604682 w 2525304"/>
                          <a:gd name="connsiteY361" fmla="*/ 2272705 h 3370881"/>
                          <a:gd name="connsiteX362" fmla="*/ 1537447 w 2525304"/>
                          <a:gd name="connsiteY362" fmla="*/ 2304081 h 3370881"/>
                          <a:gd name="connsiteX363" fmla="*/ 1510553 w 2525304"/>
                          <a:gd name="connsiteY363" fmla="*/ 2308564 h 3370881"/>
                          <a:gd name="connsiteX364" fmla="*/ 1488141 w 2525304"/>
                          <a:gd name="connsiteY364" fmla="*/ 2313046 h 3370881"/>
                          <a:gd name="connsiteX365" fmla="*/ 1443318 w 2525304"/>
                          <a:gd name="connsiteY365" fmla="*/ 2322011 h 3370881"/>
                          <a:gd name="connsiteX366" fmla="*/ 1367118 w 2525304"/>
                          <a:gd name="connsiteY366" fmla="*/ 2304081 h 3370881"/>
                          <a:gd name="connsiteX367" fmla="*/ 1317812 w 2525304"/>
                          <a:gd name="connsiteY367" fmla="*/ 2286152 h 3370881"/>
                          <a:gd name="connsiteX368" fmla="*/ 1066800 w 2525304"/>
                          <a:gd name="connsiteY368" fmla="*/ 2272705 h 3370881"/>
                          <a:gd name="connsiteX369" fmla="*/ 1030941 w 2525304"/>
                          <a:gd name="connsiteY369" fmla="*/ 2263740 h 3370881"/>
                          <a:gd name="connsiteX370" fmla="*/ 986118 w 2525304"/>
                          <a:gd name="connsiteY370" fmla="*/ 2241329 h 3370881"/>
                          <a:gd name="connsiteX371" fmla="*/ 968188 w 2525304"/>
                          <a:gd name="connsiteY371" fmla="*/ 2232364 h 3370881"/>
                          <a:gd name="connsiteX372" fmla="*/ 936812 w 2525304"/>
                          <a:gd name="connsiteY372" fmla="*/ 2214434 h 3370881"/>
                          <a:gd name="connsiteX373" fmla="*/ 905435 w 2525304"/>
                          <a:gd name="connsiteY373" fmla="*/ 2196505 h 3370881"/>
                          <a:gd name="connsiteX374" fmla="*/ 869576 w 2525304"/>
                          <a:gd name="connsiteY374" fmla="*/ 2209952 h 3370881"/>
                          <a:gd name="connsiteX375" fmla="*/ 856129 w 2525304"/>
                          <a:gd name="connsiteY375" fmla="*/ 2227881 h 3370881"/>
                          <a:gd name="connsiteX376" fmla="*/ 815788 w 2525304"/>
                          <a:gd name="connsiteY376" fmla="*/ 2268223 h 3370881"/>
                          <a:gd name="connsiteX377" fmla="*/ 788894 w 2525304"/>
                          <a:gd name="connsiteY377" fmla="*/ 2290634 h 3370881"/>
                          <a:gd name="connsiteX378" fmla="*/ 762000 w 2525304"/>
                          <a:gd name="connsiteY378" fmla="*/ 2313046 h 3370881"/>
                          <a:gd name="connsiteX379" fmla="*/ 753035 w 2525304"/>
                          <a:gd name="connsiteY379" fmla="*/ 2326493 h 3370881"/>
                          <a:gd name="connsiteX380" fmla="*/ 735106 w 2525304"/>
                          <a:gd name="connsiteY380" fmla="*/ 2339940 h 3370881"/>
                          <a:gd name="connsiteX381" fmla="*/ 712694 w 2525304"/>
                          <a:gd name="connsiteY381" fmla="*/ 2362352 h 3370881"/>
                          <a:gd name="connsiteX382" fmla="*/ 694765 w 2525304"/>
                          <a:gd name="connsiteY382" fmla="*/ 2375799 h 3370881"/>
                          <a:gd name="connsiteX383" fmla="*/ 681318 w 2525304"/>
                          <a:gd name="connsiteY383" fmla="*/ 2393729 h 3370881"/>
                          <a:gd name="connsiteX384" fmla="*/ 667870 w 2525304"/>
                          <a:gd name="connsiteY384" fmla="*/ 2402693 h 3370881"/>
                          <a:gd name="connsiteX385" fmla="*/ 623047 w 2525304"/>
                          <a:gd name="connsiteY385" fmla="*/ 2443034 h 3370881"/>
                          <a:gd name="connsiteX386" fmla="*/ 600635 w 2525304"/>
                          <a:gd name="connsiteY386" fmla="*/ 2474411 h 3370881"/>
                          <a:gd name="connsiteX387" fmla="*/ 587188 w 2525304"/>
                          <a:gd name="connsiteY387" fmla="*/ 2514752 h 3370881"/>
                          <a:gd name="connsiteX388" fmla="*/ 582706 w 2525304"/>
                          <a:gd name="connsiteY388" fmla="*/ 2546129 h 3370881"/>
                          <a:gd name="connsiteX389" fmla="*/ 596153 w 2525304"/>
                          <a:gd name="connsiteY389" fmla="*/ 2635776 h 3370881"/>
                          <a:gd name="connsiteX390" fmla="*/ 600635 w 2525304"/>
                          <a:gd name="connsiteY390" fmla="*/ 2653705 h 3370881"/>
                          <a:gd name="connsiteX391" fmla="*/ 609600 w 2525304"/>
                          <a:gd name="connsiteY391" fmla="*/ 2671634 h 3370881"/>
                          <a:gd name="connsiteX392" fmla="*/ 614082 w 2525304"/>
                          <a:gd name="connsiteY392" fmla="*/ 2689564 h 3370881"/>
                          <a:gd name="connsiteX393" fmla="*/ 623047 w 2525304"/>
                          <a:gd name="connsiteY393" fmla="*/ 2711976 h 3370881"/>
                          <a:gd name="connsiteX394" fmla="*/ 627529 w 2525304"/>
                          <a:gd name="connsiteY394" fmla="*/ 2734387 h 3370881"/>
                          <a:gd name="connsiteX395" fmla="*/ 640976 w 2525304"/>
                          <a:gd name="connsiteY395" fmla="*/ 2765764 h 3370881"/>
                          <a:gd name="connsiteX396" fmla="*/ 645459 w 2525304"/>
                          <a:gd name="connsiteY396" fmla="*/ 2779211 h 3370881"/>
                          <a:gd name="connsiteX397" fmla="*/ 658906 w 2525304"/>
                          <a:gd name="connsiteY397" fmla="*/ 2801623 h 3370881"/>
                          <a:gd name="connsiteX398" fmla="*/ 676835 w 2525304"/>
                          <a:gd name="connsiteY398" fmla="*/ 2864376 h 3370881"/>
                          <a:gd name="connsiteX399" fmla="*/ 690282 w 2525304"/>
                          <a:gd name="connsiteY399" fmla="*/ 2895752 h 3370881"/>
                          <a:gd name="connsiteX400" fmla="*/ 699247 w 2525304"/>
                          <a:gd name="connsiteY400" fmla="*/ 2940576 h 3370881"/>
                          <a:gd name="connsiteX401" fmla="*/ 703729 w 2525304"/>
                          <a:gd name="connsiteY401" fmla="*/ 2967470 h 3370881"/>
                          <a:gd name="connsiteX402" fmla="*/ 717176 w 2525304"/>
                          <a:gd name="connsiteY402" fmla="*/ 2994364 h 3370881"/>
                          <a:gd name="connsiteX403" fmla="*/ 735106 w 2525304"/>
                          <a:gd name="connsiteY403" fmla="*/ 3052634 h 3370881"/>
                          <a:gd name="connsiteX404" fmla="*/ 739588 w 2525304"/>
                          <a:gd name="connsiteY404" fmla="*/ 3079529 h 3370881"/>
                          <a:gd name="connsiteX405" fmla="*/ 762000 w 2525304"/>
                          <a:gd name="connsiteY405" fmla="*/ 3142281 h 3370881"/>
                          <a:gd name="connsiteX406" fmla="*/ 766482 w 2525304"/>
                          <a:gd name="connsiteY406" fmla="*/ 3231929 h 3370881"/>
                          <a:gd name="connsiteX407" fmla="*/ 770965 w 2525304"/>
                          <a:gd name="connsiteY407" fmla="*/ 3254340 h 3370881"/>
                          <a:gd name="connsiteX408" fmla="*/ 775447 w 2525304"/>
                          <a:gd name="connsiteY408" fmla="*/ 3285717 h 3370881"/>
                          <a:gd name="connsiteX409" fmla="*/ 748553 w 2525304"/>
                          <a:gd name="connsiteY409" fmla="*/ 3335023 h 3370881"/>
                          <a:gd name="connsiteX410" fmla="*/ 721659 w 2525304"/>
                          <a:gd name="connsiteY410" fmla="*/ 3343987 h 3370881"/>
                          <a:gd name="connsiteX411" fmla="*/ 708212 w 2525304"/>
                          <a:gd name="connsiteY411" fmla="*/ 3348470 h 3370881"/>
                          <a:gd name="connsiteX412" fmla="*/ 623047 w 2525304"/>
                          <a:gd name="connsiteY412" fmla="*/ 3330540 h 3370881"/>
                          <a:gd name="connsiteX413" fmla="*/ 609600 w 2525304"/>
                          <a:gd name="connsiteY413" fmla="*/ 3308129 h 3370881"/>
                          <a:gd name="connsiteX414" fmla="*/ 591670 w 2525304"/>
                          <a:gd name="connsiteY414" fmla="*/ 3267787 h 3370881"/>
                          <a:gd name="connsiteX415" fmla="*/ 560294 w 2525304"/>
                          <a:gd name="connsiteY415" fmla="*/ 3209517 h 3370881"/>
                          <a:gd name="connsiteX416" fmla="*/ 551329 w 2525304"/>
                          <a:gd name="connsiteY416" fmla="*/ 3196070 h 3370881"/>
                          <a:gd name="connsiteX417" fmla="*/ 528918 w 2525304"/>
                          <a:gd name="connsiteY417" fmla="*/ 3173658 h 3370881"/>
                          <a:gd name="connsiteX418" fmla="*/ 519953 w 2525304"/>
                          <a:gd name="connsiteY418" fmla="*/ 3128834 h 3370881"/>
                          <a:gd name="connsiteX419" fmla="*/ 524435 w 2525304"/>
                          <a:gd name="connsiteY419" fmla="*/ 3101940 h 3370881"/>
                          <a:gd name="connsiteX420" fmla="*/ 528918 w 2525304"/>
                          <a:gd name="connsiteY420" fmla="*/ 3088493 h 3370881"/>
                          <a:gd name="connsiteX421" fmla="*/ 542365 w 2525304"/>
                          <a:gd name="connsiteY421" fmla="*/ 3052634 h 3370881"/>
                          <a:gd name="connsiteX422" fmla="*/ 484094 w 2525304"/>
                          <a:gd name="connsiteY422" fmla="*/ 2886787 h 3370881"/>
                          <a:gd name="connsiteX423" fmla="*/ 443753 w 2525304"/>
                          <a:gd name="connsiteY423" fmla="*/ 2779211 h 3370881"/>
                          <a:gd name="connsiteX424" fmla="*/ 439270 w 2525304"/>
                          <a:gd name="connsiteY424" fmla="*/ 2752317 h 3370881"/>
                          <a:gd name="connsiteX425" fmla="*/ 430306 w 2525304"/>
                          <a:gd name="connsiteY425" fmla="*/ 2716458 h 3370881"/>
                          <a:gd name="connsiteX426" fmla="*/ 425823 w 2525304"/>
                          <a:gd name="connsiteY426" fmla="*/ 2680599 h 3370881"/>
                          <a:gd name="connsiteX427" fmla="*/ 398929 w 2525304"/>
                          <a:gd name="connsiteY427" fmla="*/ 2599917 h 3370881"/>
                          <a:gd name="connsiteX428" fmla="*/ 385482 w 2525304"/>
                          <a:gd name="connsiteY428" fmla="*/ 2568540 h 3370881"/>
                          <a:gd name="connsiteX429" fmla="*/ 381000 w 2525304"/>
                          <a:gd name="connsiteY429" fmla="*/ 2550611 h 3370881"/>
                          <a:gd name="connsiteX430" fmla="*/ 372035 w 2525304"/>
                          <a:gd name="connsiteY430" fmla="*/ 2483376 h 3370881"/>
                          <a:gd name="connsiteX431" fmla="*/ 367553 w 2525304"/>
                          <a:gd name="connsiteY431" fmla="*/ 2469929 h 3370881"/>
                          <a:gd name="connsiteX432" fmla="*/ 407894 w 2525304"/>
                          <a:gd name="connsiteY432" fmla="*/ 2451999 h 3370881"/>
                          <a:gd name="connsiteX433" fmla="*/ 515470 w 2525304"/>
                          <a:gd name="connsiteY433" fmla="*/ 2407176 h 3370881"/>
                          <a:gd name="connsiteX434" fmla="*/ 578223 w 2525304"/>
                          <a:gd name="connsiteY434" fmla="*/ 2353387 h 3370881"/>
                          <a:gd name="connsiteX435" fmla="*/ 587188 w 2525304"/>
                          <a:gd name="connsiteY435" fmla="*/ 2330976 h 3370881"/>
                          <a:gd name="connsiteX436" fmla="*/ 614082 w 2525304"/>
                          <a:gd name="connsiteY436" fmla="*/ 2254776 h 3370881"/>
                          <a:gd name="connsiteX437" fmla="*/ 649941 w 2525304"/>
                          <a:gd name="connsiteY437" fmla="*/ 2200987 h 3370881"/>
                          <a:gd name="connsiteX438" fmla="*/ 690282 w 2525304"/>
                          <a:gd name="connsiteY438" fmla="*/ 2174093 h 3370881"/>
                          <a:gd name="connsiteX439" fmla="*/ 703729 w 2525304"/>
                          <a:gd name="connsiteY439" fmla="*/ 2165129 h 3370881"/>
                          <a:gd name="connsiteX440" fmla="*/ 739588 w 2525304"/>
                          <a:gd name="connsiteY440" fmla="*/ 2147199 h 3370881"/>
                          <a:gd name="connsiteX441" fmla="*/ 708212 w 2525304"/>
                          <a:gd name="connsiteY441" fmla="*/ 2187540 h 3370881"/>
                          <a:gd name="connsiteX442" fmla="*/ 654423 w 2525304"/>
                          <a:gd name="connsiteY442" fmla="*/ 2241329 h 3370881"/>
                          <a:gd name="connsiteX443" fmla="*/ 636494 w 2525304"/>
                          <a:gd name="connsiteY443" fmla="*/ 2259258 h 3370881"/>
                          <a:gd name="connsiteX444" fmla="*/ 614082 w 2525304"/>
                          <a:gd name="connsiteY444" fmla="*/ 2286152 h 3370881"/>
                          <a:gd name="connsiteX445" fmla="*/ 605118 w 2525304"/>
                          <a:gd name="connsiteY445" fmla="*/ 2299599 h 3370881"/>
                          <a:gd name="connsiteX446" fmla="*/ 560294 w 2525304"/>
                          <a:gd name="connsiteY446" fmla="*/ 2335458 h 3370881"/>
                          <a:gd name="connsiteX447" fmla="*/ 524435 w 2525304"/>
                          <a:gd name="connsiteY447" fmla="*/ 2348905 h 3370881"/>
                          <a:gd name="connsiteX448" fmla="*/ 502023 w 2525304"/>
                          <a:gd name="connsiteY448" fmla="*/ 2362352 h 3370881"/>
                          <a:gd name="connsiteX449" fmla="*/ 461682 w 2525304"/>
                          <a:gd name="connsiteY449" fmla="*/ 2389246 h 3370881"/>
                          <a:gd name="connsiteX450" fmla="*/ 448235 w 2525304"/>
                          <a:gd name="connsiteY450" fmla="*/ 2398211 h 3370881"/>
                          <a:gd name="connsiteX451" fmla="*/ 430306 w 2525304"/>
                          <a:gd name="connsiteY451" fmla="*/ 2407176 h 3370881"/>
                          <a:gd name="connsiteX452" fmla="*/ 412376 w 2525304"/>
                          <a:gd name="connsiteY452" fmla="*/ 2420623 h 3370881"/>
                          <a:gd name="connsiteX453" fmla="*/ 389965 w 2525304"/>
                          <a:gd name="connsiteY453" fmla="*/ 2429587 h 3370881"/>
                          <a:gd name="connsiteX454" fmla="*/ 372035 w 2525304"/>
                          <a:gd name="connsiteY454" fmla="*/ 2443034 h 3370881"/>
                          <a:gd name="connsiteX455" fmla="*/ 318247 w 2525304"/>
                          <a:gd name="connsiteY455" fmla="*/ 2474411 h 3370881"/>
                          <a:gd name="connsiteX456" fmla="*/ 304800 w 2525304"/>
                          <a:gd name="connsiteY456" fmla="*/ 2492340 h 3370881"/>
                          <a:gd name="connsiteX457" fmla="*/ 282388 w 2525304"/>
                          <a:gd name="connsiteY457" fmla="*/ 2519234 h 3370881"/>
                          <a:gd name="connsiteX458" fmla="*/ 295835 w 2525304"/>
                          <a:gd name="connsiteY458" fmla="*/ 2815070 h 3370881"/>
                          <a:gd name="connsiteX459" fmla="*/ 300318 w 2525304"/>
                          <a:gd name="connsiteY459" fmla="*/ 2837481 h 3370881"/>
                          <a:gd name="connsiteX460" fmla="*/ 304800 w 2525304"/>
                          <a:gd name="connsiteY460" fmla="*/ 2868858 h 3370881"/>
                          <a:gd name="connsiteX461" fmla="*/ 309282 w 2525304"/>
                          <a:gd name="connsiteY461" fmla="*/ 2927129 h 3370881"/>
                          <a:gd name="connsiteX462" fmla="*/ 322729 w 2525304"/>
                          <a:gd name="connsiteY462" fmla="*/ 2985399 h 3370881"/>
                          <a:gd name="connsiteX463" fmla="*/ 327212 w 2525304"/>
                          <a:gd name="connsiteY463" fmla="*/ 3012293 h 3370881"/>
                          <a:gd name="connsiteX464" fmla="*/ 331694 w 2525304"/>
                          <a:gd name="connsiteY464" fmla="*/ 3043670 h 3370881"/>
                          <a:gd name="connsiteX465" fmla="*/ 345141 w 2525304"/>
                          <a:gd name="connsiteY465" fmla="*/ 3070564 h 3370881"/>
                          <a:gd name="connsiteX466" fmla="*/ 367553 w 2525304"/>
                          <a:gd name="connsiteY466" fmla="*/ 3124352 h 3370881"/>
                          <a:gd name="connsiteX467" fmla="*/ 381000 w 2525304"/>
                          <a:gd name="connsiteY467" fmla="*/ 3182623 h 3370881"/>
                          <a:gd name="connsiteX468" fmla="*/ 389965 w 2525304"/>
                          <a:gd name="connsiteY468" fmla="*/ 3196070 h 3370881"/>
                          <a:gd name="connsiteX469" fmla="*/ 394447 w 2525304"/>
                          <a:gd name="connsiteY469" fmla="*/ 3213999 h 3370881"/>
                          <a:gd name="connsiteX470" fmla="*/ 412376 w 2525304"/>
                          <a:gd name="connsiteY470" fmla="*/ 3245376 h 3370881"/>
                          <a:gd name="connsiteX471" fmla="*/ 416859 w 2525304"/>
                          <a:gd name="connsiteY471" fmla="*/ 3258823 h 3370881"/>
                          <a:gd name="connsiteX472" fmla="*/ 425823 w 2525304"/>
                          <a:gd name="connsiteY472" fmla="*/ 3272270 h 3370881"/>
                          <a:gd name="connsiteX473" fmla="*/ 439270 w 2525304"/>
                          <a:gd name="connsiteY473" fmla="*/ 3303646 h 3370881"/>
                          <a:gd name="connsiteX474" fmla="*/ 439270 w 2525304"/>
                          <a:gd name="connsiteY474" fmla="*/ 3352952 h 3370881"/>
                          <a:gd name="connsiteX475" fmla="*/ 430306 w 2525304"/>
                          <a:gd name="connsiteY475" fmla="*/ 3366399 h 3370881"/>
                          <a:gd name="connsiteX476" fmla="*/ 412376 w 2525304"/>
                          <a:gd name="connsiteY476" fmla="*/ 3370881 h 3370881"/>
                          <a:gd name="connsiteX477" fmla="*/ 295835 w 2525304"/>
                          <a:gd name="connsiteY477" fmla="*/ 3357434 h 3370881"/>
                          <a:gd name="connsiteX478" fmla="*/ 264459 w 2525304"/>
                          <a:gd name="connsiteY478" fmla="*/ 3276752 h 3370881"/>
                          <a:gd name="connsiteX479" fmla="*/ 259976 w 2525304"/>
                          <a:gd name="connsiteY479" fmla="*/ 3240893 h 3370881"/>
                          <a:gd name="connsiteX480" fmla="*/ 246529 w 2525304"/>
                          <a:gd name="connsiteY480" fmla="*/ 3178140 h 3370881"/>
                          <a:gd name="connsiteX481" fmla="*/ 237565 w 2525304"/>
                          <a:gd name="connsiteY481" fmla="*/ 3084011 h 3370881"/>
                          <a:gd name="connsiteX482" fmla="*/ 228600 w 2525304"/>
                          <a:gd name="connsiteY482" fmla="*/ 3057117 h 3370881"/>
                          <a:gd name="connsiteX483" fmla="*/ 219635 w 2525304"/>
                          <a:gd name="connsiteY483" fmla="*/ 3021258 h 3370881"/>
                          <a:gd name="connsiteX484" fmla="*/ 206188 w 2525304"/>
                          <a:gd name="connsiteY484" fmla="*/ 2980917 h 3370881"/>
                          <a:gd name="connsiteX485" fmla="*/ 201706 w 2525304"/>
                          <a:gd name="connsiteY485" fmla="*/ 2949540 h 3370881"/>
                          <a:gd name="connsiteX486" fmla="*/ 197223 w 2525304"/>
                          <a:gd name="connsiteY486" fmla="*/ 2927129 h 3370881"/>
                          <a:gd name="connsiteX487" fmla="*/ 192741 w 2525304"/>
                          <a:gd name="connsiteY487" fmla="*/ 2891270 h 3370881"/>
                          <a:gd name="connsiteX488" fmla="*/ 188259 w 2525304"/>
                          <a:gd name="connsiteY488" fmla="*/ 2850929 h 3370881"/>
                          <a:gd name="connsiteX489" fmla="*/ 179294 w 2525304"/>
                          <a:gd name="connsiteY489" fmla="*/ 2824034 h 3370881"/>
                          <a:gd name="connsiteX490" fmla="*/ 165847 w 2525304"/>
                          <a:gd name="connsiteY490" fmla="*/ 2774729 h 3370881"/>
                          <a:gd name="connsiteX491" fmla="*/ 161365 w 2525304"/>
                          <a:gd name="connsiteY491" fmla="*/ 2747834 h 3370881"/>
                          <a:gd name="connsiteX492" fmla="*/ 156882 w 2525304"/>
                          <a:gd name="connsiteY492" fmla="*/ 2559576 h 3370881"/>
                          <a:gd name="connsiteX493" fmla="*/ 152400 w 2525304"/>
                          <a:gd name="connsiteY493" fmla="*/ 2519234 h 3370881"/>
                          <a:gd name="connsiteX494" fmla="*/ 143435 w 2525304"/>
                          <a:gd name="connsiteY494" fmla="*/ 2384764 h 3370881"/>
                          <a:gd name="connsiteX495" fmla="*/ 129988 w 2525304"/>
                          <a:gd name="connsiteY495" fmla="*/ 2344423 h 3370881"/>
                          <a:gd name="connsiteX496" fmla="*/ 125506 w 2525304"/>
                          <a:gd name="connsiteY496" fmla="*/ 2330976 h 3370881"/>
                          <a:gd name="connsiteX497" fmla="*/ 138953 w 2525304"/>
                          <a:gd name="connsiteY497" fmla="*/ 2313046 h 3370881"/>
                          <a:gd name="connsiteX498" fmla="*/ 152400 w 2525304"/>
                          <a:gd name="connsiteY498" fmla="*/ 2304081 h 3370881"/>
                          <a:gd name="connsiteX499" fmla="*/ 170329 w 2525304"/>
                          <a:gd name="connsiteY499" fmla="*/ 2259258 h 3370881"/>
                          <a:gd name="connsiteX500" fmla="*/ 188259 w 2525304"/>
                          <a:gd name="connsiteY500" fmla="*/ 2223399 h 3370881"/>
                          <a:gd name="connsiteX501" fmla="*/ 206188 w 2525304"/>
                          <a:gd name="connsiteY501" fmla="*/ 2187540 h 3370881"/>
                          <a:gd name="connsiteX502" fmla="*/ 210670 w 2525304"/>
                          <a:gd name="connsiteY502" fmla="*/ 2174093 h 3370881"/>
                          <a:gd name="connsiteX503" fmla="*/ 219635 w 2525304"/>
                          <a:gd name="connsiteY503" fmla="*/ 2115823 h 3370881"/>
                          <a:gd name="connsiteX504" fmla="*/ 210670 w 2525304"/>
                          <a:gd name="connsiteY504" fmla="*/ 1958940 h 3370881"/>
                          <a:gd name="connsiteX505" fmla="*/ 192741 w 2525304"/>
                          <a:gd name="connsiteY505" fmla="*/ 1923081 h 3370881"/>
                          <a:gd name="connsiteX506" fmla="*/ 179294 w 2525304"/>
                          <a:gd name="connsiteY506" fmla="*/ 1891705 h 3370881"/>
                          <a:gd name="connsiteX507" fmla="*/ 165847 w 2525304"/>
                          <a:gd name="connsiteY507" fmla="*/ 1864811 h 3370881"/>
                          <a:gd name="connsiteX508" fmla="*/ 152400 w 2525304"/>
                          <a:gd name="connsiteY508" fmla="*/ 1833434 h 3370881"/>
                          <a:gd name="connsiteX509" fmla="*/ 143435 w 2525304"/>
                          <a:gd name="connsiteY509" fmla="*/ 1819987 h 3370881"/>
                          <a:gd name="connsiteX510" fmla="*/ 107576 w 2525304"/>
                          <a:gd name="connsiteY510" fmla="*/ 1784129 h 3370881"/>
                          <a:gd name="connsiteX511" fmla="*/ 94129 w 2525304"/>
                          <a:gd name="connsiteY511" fmla="*/ 1779646 h 3370881"/>
                          <a:gd name="connsiteX512" fmla="*/ 71718 w 2525304"/>
                          <a:gd name="connsiteY512" fmla="*/ 1770681 h 3370881"/>
                          <a:gd name="connsiteX513" fmla="*/ 58270 w 2525304"/>
                          <a:gd name="connsiteY513" fmla="*/ 1761717 h 3370881"/>
                          <a:gd name="connsiteX514" fmla="*/ 26894 w 2525304"/>
                          <a:gd name="connsiteY514" fmla="*/ 1730340 h 3370881"/>
                          <a:gd name="connsiteX515" fmla="*/ 0 w 2525304"/>
                          <a:gd name="connsiteY515" fmla="*/ 1707929 h 3370881"/>
                          <a:gd name="connsiteX0" fmla="*/ 0 w 2546209"/>
                          <a:gd name="connsiteY0" fmla="*/ 1707929 h 3370881"/>
                          <a:gd name="connsiteX1" fmla="*/ 22412 w 2546209"/>
                          <a:gd name="connsiteY1" fmla="*/ 1698964 h 3370881"/>
                          <a:gd name="connsiteX2" fmla="*/ 31376 w 2546209"/>
                          <a:gd name="connsiteY2" fmla="*/ 1681034 h 3370881"/>
                          <a:gd name="connsiteX3" fmla="*/ 44823 w 2546209"/>
                          <a:gd name="connsiteY3" fmla="*/ 1672070 h 3370881"/>
                          <a:gd name="connsiteX4" fmla="*/ 58270 w 2546209"/>
                          <a:gd name="connsiteY4" fmla="*/ 1654140 h 3370881"/>
                          <a:gd name="connsiteX5" fmla="*/ 76200 w 2546209"/>
                          <a:gd name="connsiteY5" fmla="*/ 1645176 h 3370881"/>
                          <a:gd name="connsiteX6" fmla="*/ 98612 w 2546209"/>
                          <a:gd name="connsiteY6" fmla="*/ 1636211 h 3370881"/>
                          <a:gd name="connsiteX7" fmla="*/ 125506 w 2546209"/>
                          <a:gd name="connsiteY7" fmla="*/ 1627246 h 3370881"/>
                          <a:gd name="connsiteX8" fmla="*/ 152400 w 2546209"/>
                          <a:gd name="connsiteY8" fmla="*/ 1609317 h 3370881"/>
                          <a:gd name="connsiteX9" fmla="*/ 170329 w 2546209"/>
                          <a:gd name="connsiteY9" fmla="*/ 1600352 h 3370881"/>
                          <a:gd name="connsiteX10" fmla="*/ 188259 w 2546209"/>
                          <a:gd name="connsiteY10" fmla="*/ 1582423 h 3370881"/>
                          <a:gd name="connsiteX11" fmla="*/ 228600 w 2546209"/>
                          <a:gd name="connsiteY11" fmla="*/ 1564493 h 3370881"/>
                          <a:gd name="connsiteX12" fmla="*/ 255494 w 2546209"/>
                          <a:gd name="connsiteY12" fmla="*/ 1546564 h 3370881"/>
                          <a:gd name="connsiteX13" fmla="*/ 300318 w 2546209"/>
                          <a:gd name="connsiteY13" fmla="*/ 1524152 h 3370881"/>
                          <a:gd name="connsiteX14" fmla="*/ 313765 w 2546209"/>
                          <a:gd name="connsiteY14" fmla="*/ 1515187 h 3370881"/>
                          <a:gd name="connsiteX15" fmla="*/ 340659 w 2546209"/>
                          <a:gd name="connsiteY15" fmla="*/ 1510705 h 3370881"/>
                          <a:gd name="connsiteX16" fmla="*/ 363070 w 2546209"/>
                          <a:gd name="connsiteY16" fmla="*/ 1506223 h 3370881"/>
                          <a:gd name="connsiteX17" fmla="*/ 389965 w 2546209"/>
                          <a:gd name="connsiteY17" fmla="*/ 1501740 h 3370881"/>
                          <a:gd name="connsiteX18" fmla="*/ 425823 w 2546209"/>
                          <a:gd name="connsiteY18" fmla="*/ 1497258 h 3370881"/>
                          <a:gd name="connsiteX19" fmla="*/ 470647 w 2546209"/>
                          <a:gd name="connsiteY19" fmla="*/ 1488293 h 3370881"/>
                          <a:gd name="connsiteX20" fmla="*/ 515470 w 2546209"/>
                          <a:gd name="connsiteY20" fmla="*/ 1479329 h 3370881"/>
                          <a:gd name="connsiteX21" fmla="*/ 528918 w 2546209"/>
                          <a:gd name="connsiteY21" fmla="*/ 1470364 h 3370881"/>
                          <a:gd name="connsiteX22" fmla="*/ 600635 w 2546209"/>
                          <a:gd name="connsiteY22" fmla="*/ 1456917 h 3370881"/>
                          <a:gd name="connsiteX23" fmla="*/ 690282 w 2546209"/>
                          <a:gd name="connsiteY23" fmla="*/ 1447952 h 3370881"/>
                          <a:gd name="connsiteX24" fmla="*/ 793376 w 2546209"/>
                          <a:gd name="connsiteY24" fmla="*/ 1452434 h 3370881"/>
                          <a:gd name="connsiteX25" fmla="*/ 874059 w 2546209"/>
                          <a:gd name="connsiteY25" fmla="*/ 1465881 h 3370881"/>
                          <a:gd name="connsiteX26" fmla="*/ 914400 w 2546209"/>
                          <a:gd name="connsiteY26" fmla="*/ 1470364 h 3370881"/>
                          <a:gd name="connsiteX27" fmla="*/ 1030941 w 2546209"/>
                          <a:gd name="connsiteY27" fmla="*/ 1483811 h 3370881"/>
                          <a:gd name="connsiteX28" fmla="*/ 1151965 w 2546209"/>
                          <a:gd name="connsiteY28" fmla="*/ 1492776 h 3370881"/>
                          <a:gd name="connsiteX29" fmla="*/ 1281953 w 2546209"/>
                          <a:gd name="connsiteY29" fmla="*/ 1501740 h 3370881"/>
                          <a:gd name="connsiteX30" fmla="*/ 1465729 w 2546209"/>
                          <a:gd name="connsiteY30" fmla="*/ 1497258 h 3370881"/>
                          <a:gd name="connsiteX31" fmla="*/ 1510553 w 2546209"/>
                          <a:gd name="connsiteY31" fmla="*/ 1492776 h 3370881"/>
                          <a:gd name="connsiteX32" fmla="*/ 1582270 w 2546209"/>
                          <a:gd name="connsiteY32" fmla="*/ 1461399 h 3370881"/>
                          <a:gd name="connsiteX33" fmla="*/ 1604682 w 2546209"/>
                          <a:gd name="connsiteY33" fmla="*/ 1456917 h 3370881"/>
                          <a:gd name="connsiteX34" fmla="*/ 1622612 w 2546209"/>
                          <a:gd name="connsiteY34" fmla="*/ 1447952 h 3370881"/>
                          <a:gd name="connsiteX35" fmla="*/ 1645023 w 2546209"/>
                          <a:gd name="connsiteY35" fmla="*/ 1438987 h 3370881"/>
                          <a:gd name="connsiteX36" fmla="*/ 1662953 w 2546209"/>
                          <a:gd name="connsiteY36" fmla="*/ 1425540 h 3370881"/>
                          <a:gd name="connsiteX37" fmla="*/ 1698812 w 2546209"/>
                          <a:gd name="connsiteY37" fmla="*/ 1407611 h 3370881"/>
                          <a:gd name="connsiteX38" fmla="*/ 1739153 w 2546209"/>
                          <a:gd name="connsiteY38" fmla="*/ 1380717 h 3370881"/>
                          <a:gd name="connsiteX39" fmla="*/ 1752600 w 2546209"/>
                          <a:gd name="connsiteY39" fmla="*/ 1367270 h 3370881"/>
                          <a:gd name="connsiteX40" fmla="*/ 1775012 w 2546209"/>
                          <a:gd name="connsiteY40" fmla="*/ 1353823 h 3370881"/>
                          <a:gd name="connsiteX41" fmla="*/ 1797423 w 2546209"/>
                          <a:gd name="connsiteY41" fmla="*/ 1335893 h 3370881"/>
                          <a:gd name="connsiteX42" fmla="*/ 1810870 w 2546209"/>
                          <a:gd name="connsiteY42" fmla="*/ 1304517 h 3370881"/>
                          <a:gd name="connsiteX43" fmla="*/ 1815353 w 2546209"/>
                          <a:gd name="connsiteY43" fmla="*/ 1291070 h 3370881"/>
                          <a:gd name="connsiteX44" fmla="*/ 1801906 w 2546209"/>
                          <a:gd name="connsiteY44" fmla="*/ 1138670 h 3370881"/>
                          <a:gd name="connsiteX45" fmla="*/ 1792941 w 2546209"/>
                          <a:gd name="connsiteY45" fmla="*/ 1125223 h 3370881"/>
                          <a:gd name="connsiteX46" fmla="*/ 1757082 w 2546209"/>
                          <a:gd name="connsiteY46" fmla="*/ 1093846 h 3370881"/>
                          <a:gd name="connsiteX47" fmla="*/ 1730188 w 2546209"/>
                          <a:gd name="connsiteY47" fmla="*/ 1066952 h 3370881"/>
                          <a:gd name="connsiteX48" fmla="*/ 1703294 w 2546209"/>
                          <a:gd name="connsiteY48" fmla="*/ 1049023 h 3370881"/>
                          <a:gd name="connsiteX49" fmla="*/ 1622612 w 2546209"/>
                          <a:gd name="connsiteY49" fmla="*/ 1053505 h 3370881"/>
                          <a:gd name="connsiteX50" fmla="*/ 1595718 w 2546209"/>
                          <a:gd name="connsiteY50" fmla="*/ 1062470 h 3370881"/>
                          <a:gd name="connsiteX51" fmla="*/ 1573306 w 2546209"/>
                          <a:gd name="connsiteY51" fmla="*/ 1066952 h 3370881"/>
                          <a:gd name="connsiteX52" fmla="*/ 1326776 w 2546209"/>
                          <a:gd name="connsiteY52" fmla="*/ 1062470 h 3370881"/>
                          <a:gd name="connsiteX53" fmla="*/ 1308847 w 2546209"/>
                          <a:gd name="connsiteY53" fmla="*/ 1057987 h 3370881"/>
                          <a:gd name="connsiteX54" fmla="*/ 1277470 w 2546209"/>
                          <a:gd name="connsiteY54" fmla="*/ 1053505 h 3370881"/>
                          <a:gd name="connsiteX55" fmla="*/ 1259541 w 2546209"/>
                          <a:gd name="connsiteY55" fmla="*/ 1049023 h 3370881"/>
                          <a:gd name="connsiteX56" fmla="*/ 1232647 w 2546209"/>
                          <a:gd name="connsiteY56" fmla="*/ 1044540 h 3370881"/>
                          <a:gd name="connsiteX57" fmla="*/ 1053353 w 2546209"/>
                          <a:gd name="connsiteY57" fmla="*/ 1049023 h 3370881"/>
                          <a:gd name="connsiteX58" fmla="*/ 1035423 w 2546209"/>
                          <a:gd name="connsiteY58" fmla="*/ 1053505 h 3370881"/>
                          <a:gd name="connsiteX59" fmla="*/ 1008529 w 2546209"/>
                          <a:gd name="connsiteY59" fmla="*/ 1057987 h 3370881"/>
                          <a:gd name="connsiteX60" fmla="*/ 995082 w 2546209"/>
                          <a:gd name="connsiteY60" fmla="*/ 1062470 h 3370881"/>
                          <a:gd name="connsiteX61" fmla="*/ 945776 w 2546209"/>
                          <a:gd name="connsiteY61" fmla="*/ 1031093 h 3370881"/>
                          <a:gd name="connsiteX62" fmla="*/ 941294 w 2546209"/>
                          <a:gd name="connsiteY62" fmla="*/ 1017646 h 3370881"/>
                          <a:gd name="connsiteX63" fmla="*/ 932329 w 2546209"/>
                          <a:gd name="connsiteY63" fmla="*/ 919034 h 3370881"/>
                          <a:gd name="connsiteX64" fmla="*/ 914400 w 2546209"/>
                          <a:gd name="connsiteY64" fmla="*/ 901105 h 3370881"/>
                          <a:gd name="connsiteX65" fmla="*/ 918882 w 2546209"/>
                          <a:gd name="connsiteY65" fmla="*/ 869729 h 3370881"/>
                          <a:gd name="connsiteX66" fmla="*/ 941294 w 2546209"/>
                          <a:gd name="connsiteY66" fmla="*/ 865246 h 3370881"/>
                          <a:gd name="connsiteX67" fmla="*/ 959223 w 2546209"/>
                          <a:gd name="connsiteY67" fmla="*/ 851799 h 3370881"/>
                          <a:gd name="connsiteX68" fmla="*/ 990600 w 2546209"/>
                          <a:gd name="connsiteY68" fmla="*/ 847317 h 3370881"/>
                          <a:gd name="connsiteX69" fmla="*/ 1129553 w 2546209"/>
                          <a:gd name="connsiteY69" fmla="*/ 838352 h 3370881"/>
                          <a:gd name="connsiteX70" fmla="*/ 1147482 w 2546209"/>
                          <a:gd name="connsiteY70" fmla="*/ 829387 h 3370881"/>
                          <a:gd name="connsiteX71" fmla="*/ 1178859 w 2546209"/>
                          <a:gd name="connsiteY71" fmla="*/ 806976 h 3370881"/>
                          <a:gd name="connsiteX72" fmla="*/ 1192306 w 2546209"/>
                          <a:gd name="connsiteY72" fmla="*/ 793529 h 3370881"/>
                          <a:gd name="connsiteX73" fmla="*/ 1214718 w 2546209"/>
                          <a:gd name="connsiteY73" fmla="*/ 784564 h 3370881"/>
                          <a:gd name="connsiteX74" fmla="*/ 1241612 w 2546209"/>
                          <a:gd name="connsiteY74" fmla="*/ 771117 h 3370881"/>
                          <a:gd name="connsiteX75" fmla="*/ 1277470 w 2546209"/>
                          <a:gd name="connsiteY75" fmla="*/ 753187 h 3370881"/>
                          <a:gd name="connsiteX76" fmla="*/ 1295400 w 2546209"/>
                          <a:gd name="connsiteY76" fmla="*/ 730776 h 3370881"/>
                          <a:gd name="connsiteX77" fmla="*/ 1317812 w 2546209"/>
                          <a:gd name="connsiteY77" fmla="*/ 708364 h 3370881"/>
                          <a:gd name="connsiteX78" fmla="*/ 1353670 w 2546209"/>
                          <a:gd name="connsiteY78" fmla="*/ 663540 h 3370881"/>
                          <a:gd name="connsiteX79" fmla="*/ 1371600 w 2546209"/>
                          <a:gd name="connsiteY79" fmla="*/ 636646 h 3370881"/>
                          <a:gd name="connsiteX80" fmla="*/ 1380565 w 2546209"/>
                          <a:gd name="connsiteY80" fmla="*/ 596305 h 3370881"/>
                          <a:gd name="connsiteX81" fmla="*/ 1385047 w 2546209"/>
                          <a:gd name="connsiteY81" fmla="*/ 582858 h 3370881"/>
                          <a:gd name="connsiteX82" fmla="*/ 1380565 w 2546209"/>
                          <a:gd name="connsiteY82" fmla="*/ 533552 h 3370881"/>
                          <a:gd name="connsiteX83" fmla="*/ 1367118 w 2546209"/>
                          <a:gd name="connsiteY83" fmla="*/ 524587 h 3370881"/>
                          <a:gd name="connsiteX84" fmla="*/ 1349188 w 2546209"/>
                          <a:gd name="connsiteY84" fmla="*/ 520105 h 3370881"/>
                          <a:gd name="connsiteX85" fmla="*/ 1326776 w 2546209"/>
                          <a:gd name="connsiteY85" fmla="*/ 511140 h 3370881"/>
                          <a:gd name="connsiteX86" fmla="*/ 1281953 w 2546209"/>
                          <a:gd name="connsiteY86" fmla="*/ 515623 h 3370881"/>
                          <a:gd name="connsiteX87" fmla="*/ 1250576 w 2546209"/>
                          <a:gd name="connsiteY87" fmla="*/ 529070 h 3370881"/>
                          <a:gd name="connsiteX88" fmla="*/ 1210235 w 2546209"/>
                          <a:gd name="connsiteY88" fmla="*/ 542517 h 3370881"/>
                          <a:gd name="connsiteX89" fmla="*/ 1183341 w 2546209"/>
                          <a:gd name="connsiteY89" fmla="*/ 555964 h 3370881"/>
                          <a:gd name="connsiteX90" fmla="*/ 1160929 w 2546209"/>
                          <a:gd name="connsiteY90" fmla="*/ 569411 h 3370881"/>
                          <a:gd name="connsiteX91" fmla="*/ 1134035 w 2546209"/>
                          <a:gd name="connsiteY91" fmla="*/ 578376 h 3370881"/>
                          <a:gd name="connsiteX92" fmla="*/ 1111623 w 2546209"/>
                          <a:gd name="connsiteY92" fmla="*/ 587340 h 3370881"/>
                          <a:gd name="connsiteX93" fmla="*/ 1084729 w 2546209"/>
                          <a:gd name="connsiteY93" fmla="*/ 596305 h 3370881"/>
                          <a:gd name="connsiteX94" fmla="*/ 986118 w 2546209"/>
                          <a:gd name="connsiteY94" fmla="*/ 591823 h 3370881"/>
                          <a:gd name="connsiteX95" fmla="*/ 927847 w 2546209"/>
                          <a:gd name="connsiteY95" fmla="*/ 578376 h 3370881"/>
                          <a:gd name="connsiteX96" fmla="*/ 896470 w 2546209"/>
                          <a:gd name="connsiteY96" fmla="*/ 555964 h 3370881"/>
                          <a:gd name="connsiteX97" fmla="*/ 883023 w 2546209"/>
                          <a:gd name="connsiteY97" fmla="*/ 546999 h 3370881"/>
                          <a:gd name="connsiteX98" fmla="*/ 865094 w 2546209"/>
                          <a:gd name="connsiteY98" fmla="*/ 497693 h 3370881"/>
                          <a:gd name="connsiteX99" fmla="*/ 869576 w 2546209"/>
                          <a:gd name="connsiteY99" fmla="*/ 403564 h 3370881"/>
                          <a:gd name="connsiteX100" fmla="*/ 874059 w 2546209"/>
                          <a:gd name="connsiteY100" fmla="*/ 385634 h 3370881"/>
                          <a:gd name="connsiteX101" fmla="*/ 883023 w 2546209"/>
                          <a:gd name="connsiteY101" fmla="*/ 372187 h 3370881"/>
                          <a:gd name="connsiteX102" fmla="*/ 909918 w 2546209"/>
                          <a:gd name="connsiteY102" fmla="*/ 363223 h 3370881"/>
                          <a:gd name="connsiteX103" fmla="*/ 914400 w 2546209"/>
                          <a:gd name="connsiteY103" fmla="*/ 385634 h 3370881"/>
                          <a:gd name="connsiteX104" fmla="*/ 909918 w 2546209"/>
                          <a:gd name="connsiteY104" fmla="*/ 408046 h 3370881"/>
                          <a:gd name="connsiteX105" fmla="*/ 900953 w 2546209"/>
                          <a:gd name="connsiteY105" fmla="*/ 466317 h 3370881"/>
                          <a:gd name="connsiteX106" fmla="*/ 905435 w 2546209"/>
                          <a:gd name="connsiteY106" fmla="*/ 515623 h 3370881"/>
                          <a:gd name="connsiteX107" fmla="*/ 932329 w 2546209"/>
                          <a:gd name="connsiteY107" fmla="*/ 551481 h 3370881"/>
                          <a:gd name="connsiteX108" fmla="*/ 954741 w 2546209"/>
                          <a:gd name="connsiteY108" fmla="*/ 560446 h 3370881"/>
                          <a:gd name="connsiteX109" fmla="*/ 972670 w 2546209"/>
                          <a:gd name="connsiteY109" fmla="*/ 569411 h 3370881"/>
                          <a:gd name="connsiteX110" fmla="*/ 1066800 w 2546209"/>
                          <a:gd name="connsiteY110" fmla="*/ 564929 h 3370881"/>
                          <a:gd name="connsiteX111" fmla="*/ 1111623 w 2546209"/>
                          <a:gd name="connsiteY111" fmla="*/ 551481 h 3370881"/>
                          <a:gd name="connsiteX112" fmla="*/ 1129553 w 2546209"/>
                          <a:gd name="connsiteY112" fmla="*/ 538034 h 3370881"/>
                          <a:gd name="connsiteX113" fmla="*/ 1156447 w 2546209"/>
                          <a:gd name="connsiteY113" fmla="*/ 511140 h 3370881"/>
                          <a:gd name="connsiteX114" fmla="*/ 1160929 w 2546209"/>
                          <a:gd name="connsiteY114" fmla="*/ 493211 h 3370881"/>
                          <a:gd name="connsiteX115" fmla="*/ 1178859 w 2546209"/>
                          <a:gd name="connsiteY115" fmla="*/ 331846 h 3370881"/>
                          <a:gd name="connsiteX116" fmla="*/ 1210235 w 2546209"/>
                          <a:gd name="connsiteY116" fmla="*/ 336329 h 3370881"/>
                          <a:gd name="connsiteX117" fmla="*/ 1214718 w 2546209"/>
                          <a:gd name="connsiteY117" fmla="*/ 367705 h 3370881"/>
                          <a:gd name="connsiteX118" fmla="*/ 1201270 w 2546209"/>
                          <a:gd name="connsiteY118" fmla="*/ 412529 h 3370881"/>
                          <a:gd name="connsiteX119" fmla="*/ 1210235 w 2546209"/>
                          <a:gd name="connsiteY119" fmla="*/ 461834 h 3370881"/>
                          <a:gd name="connsiteX120" fmla="*/ 1214718 w 2546209"/>
                          <a:gd name="connsiteY120" fmla="*/ 475281 h 3370881"/>
                          <a:gd name="connsiteX121" fmla="*/ 1228165 w 2546209"/>
                          <a:gd name="connsiteY121" fmla="*/ 484246 h 3370881"/>
                          <a:gd name="connsiteX122" fmla="*/ 1250576 w 2546209"/>
                          <a:gd name="connsiteY122" fmla="*/ 502176 h 3370881"/>
                          <a:gd name="connsiteX123" fmla="*/ 1317812 w 2546209"/>
                          <a:gd name="connsiteY123" fmla="*/ 497693 h 3370881"/>
                          <a:gd name="connsiteX124" fmla="*/ 1353670 w 2546209"/>
                          <a:gd name="connsiteY124" fmla="*/ 488729 h 3370881"/>
                          <a:gd name="connsiteX125" fmla="*/ 1506070 w 2546209"/>
                          <a:gd name="connsiteY125" fmla="*/ 457352 h 3370881"/>
                          <a:gd name="connsiteX126" fmla="*/ 1550894 w 2546209"/>
                          <a:gd name="connsiteY126" fmla="*/ 430458 h 3370881"/>
                          <a:gd name="connsiteX127" fmla="*/ 1564341 w 2546209"/>
                          <a:gd name="connsiteY127" fmla="*/ 417011 h 3370881"/>
                          <a:gd name="connsiteX128" fmla="*/ 1586753 w 2546209"/>
                          <a:gd name="connsiteY128" fmla="*/ 399081 h 3370881"/>
                          <a:gd name="connsiteX129" fmla="*/ 1595718 w 2546209"/>
                          <a:gd name="connsiteY129" fmla="*/ 381152 h 3370881"/>
                          <a:gd name="connsiteX130" fmla="*/ 1600200 w 2546209"/>
                          <a:gd name="connsiteY130" fmla="*/ 363223 h 3370881"/>
                          <a:gd name="connsiteX131" fmla="*/ 1609165 w 2546209"/>
                          <a:gd name="connsiteY131" fmla="*/ 313917 h 3370881"/>
                          <a:gd name="connsiteX132" fmla="*/ 1622612 w 2546209"/>
                          <a:gd name="connsiteY132" fmla="*/ 322881 h 3370881"/>
                          <a:gd name="connsiteX133" fmla="*/ 1613647 w 2546209"/>
                          <a:gd name="connsiteY133" fmla="*/ 399081 h 3370881"/>
                          <a:gd name="connsiteX134" fmla="*/ 1627094 w 2546209"/>
                          <a:gd name="connsiteY134" fmla="*/ 417011 h 3370881"/>
                          <a:gd name="connsiteX135" fmla="*/ 1658470 w 2546209"/>
                          <a:gd name="connsiteY135" fmla="*/ 412529 h 3370881"/>
                          <a:gd name="connsiteX136" fmla="*/ 1685365 w 2546209"/>
                          <a:gd name="connsiteY136" fmla="*/ 390117 h 3370881"/>
                          <a:gd name="connsiteX137" fmla="*/ 1694329 w 2546209"/>
                          <a:gd name="connsiteY137" fmla="*/ 376670 h 3370881"/>
                          <a:gd name="connsiteX138" fmla="*/ 1734670 w 2546209"/>
                          <a:gd name="connsiteY138" fmla="*/ 354258 h 3370881"/>
                          <a:gd name="connsiteX139" fmla="*/ 1743635 w 2546209"/>
                          <a:gd name="connsiteY139" fmla="*/ 340811 h 3370881"/>
                          <a:gd name="connsiteX140" fmla="*/ 1757082 w 2546209"/>
                          <a:gd name="connsiteY140" fmla="*/ 336329 h 3370881"/>
                          <a:gd name="connsiteX141" fmla="*/ 1792941 w 2546209"/>
                          <a:gd name="connsiteY141" fmla="*/ 318399 h 3370881"/>
                          <a:gd name="connsiteX142" fmla="*/ 1797423 w 2546209"/>
                          <a:gd name="connsiteY142" fmla="*/ 336329 h 3370881"/>
                          <a:gd name="connsiteX143" fmla="*/ 1792941 w 2546209"/>
                          <a:gd name="connsiteY143" fmla="*/ 354258 h 3370881"/>
                          <a:gd name="connsiteX144" fmla="*/ 1788459 w 2546209"/>
                          <a:gd name="connsiteY144" fmla="*/ 367705 h 3370881"/>
                          <a:gd name="connsiteX145" fmla="*/ 1761565 w 2546209"/>
                          <a:gd name="connsiteY145" fmla="*/ 390117 h 3370881"/>
                          <a:gd name="connsiteX146" fmla="*/ 1783976 w 2546209"/>
                          <a:gd name="connsiteY146" fmla="*/ 399081 h 3370881"/>
                          <a:gd name="connsiteX147" fmla="*/ 1878106 w 2546209"/>
                          <a:gd name="connsiteY147" fmla="*/ 390117 h 3370881"/>
                          <a:gd name="connsiteX148" fmla="*/ 1891553 w 2546209"/>
                          <a:gd name="connsiteY148" fmla="*/ 381152 h 3370881"/>
                          <a:gd name="connsiteX149" fmla="*/ 1918447 w 2546209"/>
                          <a:gd name="connsiteY149" fmla="*/ 372187 h 3370881"/>
                          <a:gd name="connsiteX150" fmla="*/ 1940859 w 2546209"/>
                          <a:gd name="connsiteY150" fmla="*/ 358740 h 3370881"/>
                          <a:gd name="connsiteX151" fmla="*/ 1954306 w 2546209"/>
                          <a:gd name="connsiteY151" fmla="*/ 354258 h 3370881"/>
                          <a:gd name="connsiteX152" fmla="*/ 2003612 w 2546209"/>
                          <a:gd name="connsiteY152" fmla="*/ 327364 h 3370881"/>
                          <a:gd name="connsiteX153" fmla="*/ 2008094 w 2546209"/>
                          <a:gd name="connsiteY153" fmla="*/ 345293 h 3370881"/>
                          <a:gd name="connsiteX154" fmla="*/ 1999129 w 2546209"/>
                          <a:gd name="connsiteY154" fmla="*/ 358740 h 3370881"/>
                          <a:gd name="connsiteX155" fmla="*/ 1994647 w 2546209"/>
                          <a:gd name="connsiteY155" fmla="*/ 372187 h 3370881"/>
                          <a:gd name="connsiteX156" fmla="*/ 2039470 w 2546209"/>
                          <a:gd name="connsiteY156" fmla="*/ 390117 h 3370881"/>
                          <a:gd name="connsiteX157" fmla="*/ 2115670 w 2546209"/>
                          <a:gd name="connsiteY157" fmla="*/ 390117 h 3370881"/>
                          <a:gd name="connsiteX158" fmla="*/ 2160494 w 2546209"/>
                          <a:gd name="connsiteY158" fmla="*/ 376670 h 3370881"/>
                          <a:gd name="connsiteX159" fmla="*/ 2191870 w 2546209"/>
                          <a:gd name="connsiteY159" fmla="*/ 363223 h 3370881"/>
                          <a:gd name="connsiteX160" fmla="*/ 2205318 w 2546209"/>
                          <a:gd name="connsiteY160" fmla="*/ 358740 h 3370881"/>
                          <a:gd name="connsiteX161" fmla="*/ 2232212 w 2546209"/>
                          <a:gd name="connsiteY161" fmla="*/ 340811 h 3370881"/>
                          <a:gd name="connsiteX162" fmla="*/ 2312894 w 2546209"/>
                          <a:gd name="connsiteY162" fmla="*/ 183929 h 3370881"/>
                          <a:gd name="connsiteX163" fmla="*/ 2339788 w 2546209"/>
                          <a:gd name="connsiteY163" fmla="*/ 151 h 3370881"/>
                          <a:gd name="connsiteX164" fmla="*/ 2357718 w 2546209"/>
                          <a:gd name="connsiteY164" fmla="*/ 215305 h 3370881"/>
                          <a:gd name="connsiteX165" fmla="*/ 2254623 w 2546209"/>
                          <a:gd name="connsiteY165" fmla="*/ 376670 h 3370881"/>
                          <a:gd name="connsiteX166" fmla="*/ 2245659 w 2546209"/>
                          <a:gd name="connsiteY166" fmla="*/ 390117 h 3370881"/>
                          <a:gd name="connsiteX167" fmla="*/ 2254623 w 2546209"/>
                          <a:gd name="connsiteY167" fmla="*/ 403564 h 3370881"/>
                          <a:gd name="connsiteX168" fmla="*/ 2353235 w 2546209"/>
                          <a:gd name="connsiteY168" fmla="*/ 399081 h 3370881"/>
                          <a:gd name="connsiteX169" fmla="*/ 2366682 w 2546209"/>
                          <a:gd name="connsiteY169" fmla="*/ 394599 h 3370881"/>
                          <a:gd name="connsiteX170" fmla="*/ 2389094 w 2546209"/>
                          <a:gd name="connsiteY170" fmla="*/ 390117 h 3370881"/>
                          <a:gd name="connsiteX171" fmla="*/ 2424953 w 2546209"/>
                          <a:gd name="connsiteY171" fmla="*/ 367705 h 3370881"/>
                          <a:gd name="connsiteX172" fmla="*/ 2451847 w 2546209"/>
                          <a:gd name="connsiteY172" fmla="*/ 358740 h 3370881"/>
                          <a:gd name="connsiteX173" fmla="*/ 2541495 w 2546209"/>
                          <a:gd name="connsiteY173" fmla="*/ 62906 h 3370881"/>
                          <a:gd name="connsiteX174" fmla="*/ 2505635 w 2546209"/>
                          <a:gd name="connsiteY174" fmla="*/ 372187 h 3370881"/>
                          <a:gd name="connsiteX175" fmla="*/ 2483223 w 2546209"/>
                          <a:gd name="connsiteY175" fmla="*/ 385634 h 3370881"/>
                          <a:gd name="connsiteX176" fmla="*/ 2465294 w 2546209"/>
                          <a:gd name="connsiteY176" fmla="*/ 399081 h 3370881"/>
                          <a:gd name="connsiteX177" fmla="*/ 2442882 w 2546209"/>
                          <a:gd name="connsiteY177" fmla="*/ 403564 h 3370881"/>
                          <a:gd name="connsiteX178" fmla="*/ 2398059 w 2546209"/>
                          <a:gd name="connsiteY178" fmla="*/ 417011 h 3370881"/>
                          <a:gd name="connsiteX179" fmla="*/ 2375647 w 2546209"/>
                          <a:gd name="connsiteY179" fmla="*/ 425976 h 3370881"/>
                          <a:gd name="connsiteX180" fmla="*/ 2357718 w 2546209"/>
                          <a:gd name="connsiteY180" fmla="*/ 430458 h 3370881"/>
                          <a:gd name="connsiteX181" fmla="*/ 2344270 w 2546209"/>
                          <a:gd name="connsiteY181" fmla="*/ 461834 h 3370881"/>
                          <a:gd name="connsiteX182" fmla="*/ 2353235 w 2546209"/>
                          <a:gd name="connsiteY182" fmla="*/ 502176 h 3370881"/>
                          <a:gd name="connsiteX183" fmla="*/ 2362200 w 2546209"/>
                          <a:gd name="connsiteY183" fmla="*/ 515623 h 3370881"/>
                          <a:gd name="connsiteX184" fmla="*/ 2344270 w 2546209"/>
                          <a:gd name="connsiteY184" fmla="*/ 587340 h 3370881"/>
                          <a:gd name="connsiteX185" fmla="*/ 2321859 w 2546209"/>
                          <a:gd name="connsiteY185" fmla="*/ 614234 h 3370881"/>
                          <a:gd name="connsiteX186" fmla="*/ 2308412 w 2546209"/>
                          <a:gd name="connsiteY186" fmla="*/ 636646 h 3370881"/>
                          <a:gd name="connsiteX187" fmla="*/ 2281518 w 2546209"/>
                          <a:gd name="connsiteY187" fmla="*/ 641129 h 3370881"/>
                          <a:gd name="connsiteX188" fmla="*/ 2259106 w 2546209"/>
                          <a:gd name="connsiteY188" fmla="*/ 636646 h 3370881"/>
                          <a:gd name="connsiteX189" fmla="*/ 2277035 w 2546209"/>
                          <a:gd name="connsiteY189" fmla="*/ 578376 h 3370881"/>
                          <a:gd name="connsiteX190" fmla="*/ 2290482 w 2546209"/>
                          <a:gd name="connsiteY190" fmla="*/ 542517 h 3370881"/>
                          <a:gd name="connsiteX191" fmla="*/ 2286000 w 2546209"/>
                          <a:gd name="connsiteY191" fmla="*/ 506658 h 3370881"/>
                          <a:gd name="connsiteX192" fmla="*/ 2245659 w 2546209"/>
                          <a:gd name="connsiteY192" fmla="*/ 448387 h 3370881"/>
                          <a:gd name="connsiteX193" fmla="*/ 2200835 w 2546209"/>
                          <a:gd name="connsiteY193" fmla="*/ 430458 h 3370881"/>
                          <a:gd name="connsiteX194" fmla="*/ 2169459 w 2546209"/>
                          <a:gd name="connsiteY194" fmla="*/ 425976 h 3370881"/>
                          <a:gd name="connsiteX195" fmla="*/ 2102223 w 2546209"/>
                          <a:gd name="connsiteY195" fmla="*/ 430458 h 3370881"/>
                          <a:gd name="connsiteX196" fmla="*/ 2084294 w 2546209"/>
                          <a:gd name="connsiteY196" fmla="*/ 439423 h 3370881"/>
                          <a:gd name="connsiteX197" fmla="*/ 2070847 w 2546209"/>
                          <a:gd name="connsiteY197" fmla="*/ 443905 h 3370881"/>
                          <a:gd name="connsiteX198" fmla="*/ 2061882 w 2546209"/>
                          <a:gd name="connsiteY198" fmla="*/ 461834 h 3370881"/>
                          <a:gd name="connsiteX199" fmla="*/ 2034988 w 2546209"/>
                          <a:gd name="connsiteY199" fmla="*/ 475281 h 3370881"/>
                          <a:gd name="connsiteX200" fmla="*/ 1783976 w 2546209"/>
                          <a:gd name="connsiteY200" fmla="*/ 479764 h 3370881"/>
                          <a:gd name="connsiteX201" fmla="*/ 1766047 w 2546209"/>
                          <a:gd name="connsiteY201" fmla="*/ 488729 h 3370881"/>
                          <a:gd name="connsiteX202" fmla="*/ 1703294 w 2546209"/>
                          <a:gd name="connsiteY202" fmla="*/ 506658 h 3370881"/>
                          <a:gd name="connsiteX203" fmla="*/ 1689847 w 2546209"/>
                          <a:gd name="connsiteY203" fmla="*/ 511140 h 3370881"/>
                          <a:gd name="connsiteX204" fmla="*/ 1676400 w 2546209"/>
                          <a:gd name="connsiteY204" fmla="*/ 520105 h 3370881"/>
                          <a:gd name="connsiteX205" fmla="*/ 1649506 w 2546209"/>
                          <a:gd name="connsiteY205" fmla="*/ 529070 h 3370881"/>
                          <a:gd name="connsiteX206" fmla="*/ 1636059 w 2546209"/>
                          <a:gd name="connsiteY206" fmla="*/ 538034 h 3370881"/>
                          <a:gd name="connsiteX207" fmla="*/ 1622612 w 2546209"/>
                          <a:gd name="connsiteY207" fmla="*/ 551481 h 3370881"/>
                          <a:gd name="connsiteX208" fmla="*/ 1609165 w 2546209"/>
                          <a:gd name="connsiteY208" fmla="*/ 555964 h 3370881"/>
                          <a:gd name="connsiteX209" fmla="*/ 1577788 w 2546209"/>
                          <a:gd name="connsiteY209" fmla="*/ 587340 h 3370881"/>
                          <a:gd name="connsiteX210" fmla="*/ 1568823 w 2546209"/>
                          <a:gd name="connsiteY210" fmla="*/ 600787 h 3370881"/>
                          <a:gd name="connsiteX211" fmla="*/ 1555376 w 2546209"/>
                          <a:gd name="connsiteY211" fmla="*/ 614234 h 3370881"/>
                          <a:gd name="connsiteX212" fmla="*/ 1524000 w 2546209"/>
                          <a:gd name="connsiteY212" fmla="*/ 654576 h 3370881"/>
                          <a:gd name="connsiteX213" fmla="*/ 1519518 w 2546209"/>
                          <a:gd name="connsiteY213" fmla="*/ 668023 h 3370881"/>
                          <a:gd name="connsiteX214" fmla="*/ 1528482 w 2546209"/>
                          <a:gd name="connsiteY214" fmla="*/ 708364 h 3370881"/>
                          <a:gd name="connsiteX215" fmla="*/ 1537447 w 2546209"/>
                          <a:gd name="connsiteY215" fmla="*/ 721811 h 3370881"/>
                          <a:gd name="connsiteX216" fmla="*/ 1568823 w 2546209"/>
                          <a:gd name="connsiteY216" fmla="*/ 712846 h 3370881"/>
                          <a:gd name="connsiteX217" fmla="*/ 1600200 w 2546209"/>
                          <a:gd name="connsiteY217" fmla="*/ 712846 h 3370881"/>
                          <a:gd name="connsiteX218" fmla="*/ 1631576 w 2546209"/>
                          <a:gd name="connsiteY218" fmla="*/ 690434 h 3370881"/>
                          <a:gd name="connsiteX219" fmla="*/ 1645023 w 2546209"/>
                          <a:gd name="connsiteY219" fmla="*/ 676987 h 3370881"/>
                          <a:gd name="connsiteX220" fmla="*/ 1685365 w 2546209"/>
                          <a:gd name="connsiteY220" fmla="*/ 645611 h 3370881"/>
                          <a:gd name="connsiteX221" fmla="*/ 1716741 w 2546209"/>
                          <a:gd name="connsiteY221" fmla="*/ 614234 h 3370881"/>
                          <a:gd name="connsiteX222" fmla="*/ 1748118 w 2546209"/>
                          <a:gd name="connsiteY222" fmla="*/ 596305 h 3370881"/>
                          <a:gd name="connsiteX223" fmla="*/ 1761565 w 2546209"/>
                          <a:gd name="connsiteY223" fmla="*/ 591823 h 3370881"/>
                          <a:gd name="connsiteX224" fmla="*/ 1779494 w 2546209"/>
                          <a:gd name="connsiteY224" fmla="*/ 582858 h 3370881"/>
                          <a:gd name="connsiteX225" fmla="*/ 1815353 w 2546209"/>
                          <a:gd name="connsiteY225" fmla="*/ 573893 h 3370881"/>
                          <a:gd name="connsiteX226" fmla="*/ 2030506 w 2546209"/>
                          <a:gd name="connsiteY226" fmla="*/ 578376 h 3370881"/>
                          <a:gd name="connsiteX227" fmla="*/ 2017059 w 2546209"/>
                          <a:gd name="connsiteY227" fmla="*/ 600787 h 3370881"/>
                          <a:gd name="connsiteX228" fmla="*/ 1981200 w 2546209"/>
                          <a:gd name="connsiteY228" fmla="*/ 636646 h 3370881"/>
                          <a:gd name="connsiteX229" fmla="*/ 1967753 w 2546209"/>
                          <a:gd name="connsiteY229" fmla="*/ 650093 h 3370881"/>
                          <a:gd name="connsiteX230" fmla="*/ 1936376 w 2546209"/>
                          <a:gd name="connsiteY230" fmla="*/ 690434 h 3370881"/>
                          <a:gd name="connsiteX231" fmla="*/ 1905000 w 2546209"/>
                          <a:gd name="connsiteY231" fmla="*/ 717329 h 3370881"/>
                          <a:gd name="connsiteX232" fmla="*/ 1860176 w 2546209"/>
                          <a:gd name="connsiteY232" fmla="*/ 735258 h 3370881"/>
                          <a:gd name="connsiteX233" fmla="*/ 1788459 w 2546209"/>
                          <a:gd name="connsiteY233" fmla="*/ 744223 h 3370881"/>
                          <a:gd name="connsiteX234" fmla="*/ 1846729 w 2546209"/>
                          <a:gd name="connsiteY234" fmla="*/ 802493 h 3370881"/>
                          <a:gd name="connsiteX235" fmla="*/ 1913965 w 2546209"/>
                          <a:gd name="connsiteY235" fmla="*/ 829387 h 3370881"/>
                          <a:gd name="connsiteX236" fmla="*/ 1922929 w 2546209"/>
                          <a:gd name="connsiteY236" fmla="*/ 842834 h 3370881"/>
                          <a:gd name="connsiteX237" fmla="*/ 1967753 w 2546209"/>
                          <a:gd name="connsiteY237" fmla="*/ 883176 h 3370881"/>
                          <a:gd name="connsiteX238" fmla="*/ 1981200 w 2546209"/>
                          <a:gd name="connsiteY238" fmla="*/ 896623 h 3370881"/>
                          <a:gd name="connsiteX239" fmla="*/ 1994647 w 2546209"/>
                          <a:gd name="connsiteY239" fmla="*/ 905587 h 3370881"/>
                          <a:gd name="connsiteX240" fmla="*/ 2021541 w 2546209"/>
                          <a:gd name="connsiteY240" fmla="*/ 927999 h 3370881"/>
                          <a:gd name="connsiteX241" fmla="*/ 2030506 w 2546209"/>
                          <a:gd name="connsiteY241" fmla="*/ 941446 h 3370881"/>
                          <a:gd name="connsiteX242" fmla="*/ 2057400 w 2546209"/>
                          <a:gd name="connsiteY242" fmla="*/ 968340 h 3370881"/>
                          <a:gd name="connsiteX243" fmla="*/ 2088776 w 2546209"/>
                          <a:gd name="connsiteY243" fmla="*/ 1013164 h 3370881"/>
                          <a:gd name="connsiteX244" fmla="*/ 2115670 w 2546209"/>
                          <a:gd name="connsiteY244" fmla="*/ 1057987 h 3370881"/>
                          <a:gd name="connsiteX245" fmla="*/ 2120153 w 2546209"/>
                          <a:gd name="connsiteY245" fmla="*/ 1089364 h 3370881"/>
                          <a:gd name="connsiteX246" fmla="*/ 2138082 w 2546209"/>
                          <a:gd name="connsiteY246" fmla="*/ 1143152 h 3370881"/>
                          <a:gd name="connsiteX247" fmla="*/ 2147047 w 2546209"/>
                          <a:gd name="connsiteY247" fmla="*/ 1196940 h 3370881"/>
                          <a:gd name="connsiteX248" fmla="*/ 2151529 w 2546209"/>
                          <a:gd name="connsiteY248" fmla="*/ 1210387 h 3370881"/>
                          <a:gd name="connsiteX249" fmla="*/ 2156012 w 2546209"/>
                          <a:gd name="connsiteY249" fmla="*/ 1228317 h 3370881"/>
                          <a:gd name="connsiteX250" fmla="*/ 2173941 w 2546209"/>
                          <a:gd name="connsiteY250" fmla="*/ 1295552 h 3370881"/>
                          <a:gd name="connsiteX251" fmla="*/ 2182906 w 2546209"/>
                          <a:gd name="connsiteY251" fmla="*/ 1313481 h 3370881"/>
                          <a:gd name="connsiteX252" fmla="*/ 2187388 w 2546209"/>
                          <a:gd name="connsiteY252" fmla="*/ 1331411 h 3370881"/>
                          <a:gd name="connsiteX253" fmla="*/ 2214282 w 2546209"/>
                          <a:gd name="connsiteY253" fmla="*/ 1385199 h 3370881"/>
                          <a:gd name="connsiteX254" fmla="*/ 2218765 w 2546209"/>
                          <a:gd name="connsiteY254" fmla="*/ 1403129 h 3370881"/>
                          <a:gd name="connsiteX255" fmla="*/ 2223247 w 2546209"/>
                          <a:gd name="connsiteY255" fmla="*/ 1430023 h 3370881"/>
                          <a:gd name="connsiteX256" fmla="*/ 2236694 w 2546209"/>
                          <a:gd name="connsiteY256" fmla="*/ 1456917 h 3370881"/>
                          <a:gd name="connsiteX257" fmla="*/ 2241176 w 2546209"/>
                          <a:gd name="connsiteY257" fmla="*/ 1577940 h 3370881"/>
                          <a:gd name="connsiteX258" fmla="*/ 2245659 w 2546209"/>
                          <a:gd name="connsiteY258" fmla="*/ 1595870 h 3370881"/>
                          <a:gd name="connsiteX259" fmla="*/ 2236694 w 2546209"/>
                          <a:gd name="connsiteY259" fmla="*/ 1694481 h 3370881"/>
                          <a:gd name="connsiteX260" fmla="*/ 2227729 w 2546209"/>
                          <a:gd name="connsiteY260" fmla="*/ 1716893 h 3370881"/>
                          <a:gd name="connsiteX261" fmla="*/ 2223247 w 2546209"/>
                          <a:gd name="connsiteY261" fmla="*/ 1730340 h 3370881"/>
                          <a:gd name="connsiteX262" fmla="*/ 2200835 w 2546209"/>
                          <a:gd name="connsiteY262" fmla="*/ 1788611 h 3370881"/>
                          <a:gd name="connsiteX263" fmla="*/ 2191870 w 2546209"/>
                          <a:gd name="connsiteY263" fmla="*/ 1811023 h 3370881"/>
                          <a:gd name="connsiteX264" fmla="*/ 2187388 w 2546209"/>
                          <a:gd name="connsiteY264" fmla="*/ 1824470 h 3370881"/>
                          <a:gd name="connsiteX265" fmla="*/ 2169459 w 2546209"/>
                          <a:gd name="connsiteY265" fmla="*/ 1869293 h 3370881"/>
                          <a:gd name="connsiteX266" fmla="*/ 2164976 w 2546209"/>
                          <a:gd name="connsiteY266" fmla="*/ 1882740 h 3370881"/>
                          <a:gd name="connsiteX267" fmla="*/ 2156012 w 2546209"/>
                          <a:gd name="connsiteY267" fmla="*/ 1927564 h 3370881"/>
                          <a:gd name="connsiteX268" fmla="*/ 2173941 w 2546209"/>
                          <a:gd name="connsiteY268" fmla="*/ 1945493 h 3370881"/>
                          <a:gd name="connsiteX269" fmla="*/ 2196353 w 2546209"/>
                          <a:gd name="connsiteY269" fmla="*/ 1958940 h 3370881"/>
                          <a:gd name="connsiteX270" fmla="*/ 2241176 w 2546209"/>
                          <a:gd name="connsiteY270" fmla="*/ 2012729 h 3370881"/>
                          <a:gd name="connsiteX271" fmla="*/ 2263588 w 2546209"/>
                          <a:gd name="connsiteY271" fmla="*/ 2057552 h 3370881"/>
                          <a:gd name="connsiteX272" fmla="*/ 2286000 w 2546209"/>
                          <a:gd name="connsiteY272" fmla="*/ 2084446 h 3370881"/>
                          <a:gd name="connsiteX273" fmla="*/ 2299447 w 2546209"/>
                          <a:gd name="connsiteY273" fmla="*/ 2124787 h 3370881"/>
                          <a:gd name="connsiteX274" fmla="*/ 2321859 w 2546209"/>
                          <a:gd name="connsiteY274" fmla="*/ 2151681 h 3370881"/>
                          <a:gd name="connsiteX275" fmla="*/ 2344270 w 2546209"/>
                          <a:gd name="connsiteY275" fmla="*/ 2205470 h 3370881"/>
                          <a:gd name="connsiteX276" fmla="*/ 2348753 w 2546209"/>
                          <a:gd name="connsiteY276" fmla="*/ 2223399 h 3370881"/>
                          <a:gd name="connsiteX277" fmla="*/ 2366682 w 2546209"/>
                          <a:gd name="connsiteY277" fmla="*/ 2263740 h 3370881"/>
                          <a:gd name="connsiteX278" fmla="*/ 2375647 w 2546209"/>
                          <a:gd name="connsiteY278" fmla="*/ 2286152 h 3370881"/>
                          <a:gd name="connsiteX279" fmla="*/ 2380129 w 2546209"/>
                          <a:gd name="connsiteY279" fmla="*/ 2308564 h 3370881"/>
                          <a:gd name="connsiteX280" fmla="*/ 2389094 w 2546209"/>
                          <a:gd name="connsiteY280" fmla="*/ 2335458 h 3370881"/>
                          <a:gd name="connsiteX281" fmla="*/ 2393576 w 2546209"/>
                          <a:gd name="connsiteY281" fmla="*/ 2380281 h 3370881"/>
                          <a:gd name="connsiteX282" fmla="*/ 2398059 w 2546209"/>
                          <a:gd name="connsiteY282" fmla="*/ 2393729 h 3370881"/>
                          <a:gd name="connsiteX283" fmla="*/ 2402541 w 2546209"/>
                          <a:gd name="connsiteY283" fmla="*/ 2447517 h 3370881"/>
                          <a:gd name="connsiteX284" fmla="*/ 2407023 w 2546209"/>
                          <a:gd name="connsiteY284" fmla="*/ 2564058 h 3370881"/>
                          <a:gd name="connsiteX285" fmla="*/ 2389094 w 2546209"/>
                          <a:gd name="connsiteY285" fmla="*/ 2837481 h 3370881"/>
                          <a:gd name="connsiteX286" fmla="*/ 2380129 w 2546209"/>
                          <a:gd name="connsiteY286" fmla="*/ 2859893 h 3370881"/>
                          <a:gd name="connsiteX287" fmla="*/ 2357718 w 2546209"/>
                          <a:gd name="connsiteY287" fmla="*/ 2913681 h 3370881"/>
                          <a:gd name="connsiteX288" fmla="*/ 2348753 w 2546209"/>
                          <a:gd name="connsiteY288" fmla="*/ 2936093 h 3370881"/>
                          <a:gd name="connsiteX289" fmla="*/ 2339788 w 2546209"/>
                          <a:gd name="connsiteY289" fmla="*/ 2971952 h 3370881"/>
                          <a:gd name="connsiteX290" fmla="*/ 2326341 w 2546209"/>
                          <a:gd name="connsiteY290" fmla="*/ 2994364 h 3370881"/>
                          <a:gd name="connsiteX291" fmla="*/ 2317376 w 2546209"/>
                          <a:gd name="connsiteY291" fmla="*/ 3025740 h 3370881"/>
                          <a:gd name="connsiteX292" fmla="*/ 2303929 w 2546209"/>
                          <a:gd name="connsiteY292" fmla="*/ 3048152 h 3370881"/>
                          <a:gd name="connsiteX293" fmla="*/ 2290482 w 2546209"/>
                          <a:gd name="connsiteY293" fmla="*/ 3079529 h 3370881"/>
                          <a:gd name="connsiteX294" fmla="*/ 2272553 w 2546209"/>
                          <a:gd name="connsiteY294" fmla="*/ 3084011 h 3370881"/>
                          <a:gd name="connsiteX295" fmla="*/ 2259106 w 2546209"/>
                          <a:gd name="connsiteY295" fmla="*/ 3088493 h 3370881"/>
                          <a:gd name="connsiteX296" fmla="*/ 2241176 w 2546209"/>
                          <a:gd name="connsiteY296" fmla="*/ 3092976 h 3370881"/>
                          <a:gd name="connsiteX297" fmla="*/ 2209800 w 2546209"/>
                          <a:gd name="connsiteY297" fmla="*/ 3101940 h 3370881"/>
                          <a:gd name="connsiteX298" fmla="*/ 2205318 w 2546209"/>
                          <a:gd name="connsiteY298" fmla="*/ 3039187 h 3370881"/>
                          <a:gd name="connsiteX299" fmla="*/ 2218765 w 2546209"/>
                          <a:gd name="connsiteY299" fmla="*/ 3021258 h 3370881"/>
                          <a:gd name="connsiteX300" fmla="*/ 2245659 w 2546209"/>
                          <a:gd name="connsiteY300" fmla="*/ 2971952 h 3370881"/>
                          <a:gd name="connsiteX301" fmla="*/ 2268070 w 2546209"/>
                          <a:gd name="connsiteY301" fmla="*/ 2945058 h 3370881"/>
                          <a:gd name="connsiteX302" fmla="*/ 2268070 w 2546209"/>
                          <a:gd name="connsiteY302" fmla="*/ 2568540 h 3370881"/>
                          <a:gd name="connsiteX303" fmla="*/ 2259106 w 2546209"/>
                          <a:gd name="connsiteY303" fmla="*/ 2532681 h 3370881"/>
                          <a:gd name="connsiteX304" fmla="*/ 2250141 w 2546209"/>
                          <a:gd name="connsiteY304" fmla="*/ 2492340 h 3370881"/>
                          <a:gd name="connsiteX305" fmla="*/ 2245659 w 2546209"/>
                          <a:gd name="connsiteY305" fmla="*/ 2474411 h 3370881"/>
                          <a:gd name="connsiteX306" fmla="*/ 2245659 w 2546209"/>
                          <a:gd name="connsiteY306" fmla="*/ 2389247 h 3370881"/>
                          <a:gd name="connsiteX307" fmla="*/ 2173941 w 2546209"/>
                          <a:gd name="connsiteY307" fmla="*/ 2241328 h 3370881"/>
                          <a:gd name="connsiteX308" fmla="*/ 2070846 w 2546209"/>
                          <a:gd name="connsiteY308" fmla="*/ 2057553 h 3370881"/>
                          <a:gd name="connsiteX309" fmla="*/ 2057400 w 2546209"/>
                          <a:gd name="connsiteY309" fmla="*/ 2151681 h 3370881"/>
                          <a:gd name="connsiteX310" fmla="*/ 2048435 w 2546209"/>
                          <a:gd name="connsiteY310" fmla="*/ 2106858 h 3370881"/>
                          <a:gd name="connsiteX311" fmla="*/ 2034988 w 2546209"/>
                          <a:gd name="connsiteY311" fmla="*/ 2003764 h 3370881"/>
                          <a:gd name="connsiteX312" fmla="*/ 2026023 w 2546209"/>
                          <a:gd name="connsiteY312" fmla="*/ 2026176 h 3370881"/>
                          <a:gd name="connsiteX313" fmla="*/ 2021541 w 2546209"/>
                          <a:gd name="connsiteY313" fmla="*/ 2039623 h 3370881"/>
                          <a:gd name="connsiteX314" fmla="*/ 1999129 w 2546209"/>
                          <a:gd name="connsiteY314" fmla="*/ 2053070 h 3370881"/>
                          <a:gd name="connsiteX315" fmla="*/ 1990165 w 2546209"/>
                          <a:gd name="connsiteY315" fmla="*/ 2070999 h 3370881"/>
                          <a:gd name="connsiteX316" fmla="*/ 1967753 w 2546209"/>
                          <a:gd name="connsiteY316" fmla="*/ 2106858 h 3370881"/>
                          <a:gd name="connsiteX317" fmla="*/ 1981200 w 2546209"/>
                          <a:gd name="connsiteY317" fmla="*/ 2223399 h 3370881"/>
                          <a:gd name="connsiteX318" fmla="*/ 1994647 w 2546209"/>
                          <a:gd name="connsiteY318" fmla="*/ 2254776 h 3370881"/>
                          <a:gd name="connsiteX319" fmla="*/ 2003612 w 2546209"/>
                          <a:gd name="connsiteY319" fmla="*/ 2272705 h 3370881"/>
                          <a:gd name="connsiteX320" fmla="*/ 2026023 w 2546209"/>
                          <a:gd name="connsiteY320" fmla="*/ 2304081 h 3370881"/>
                          <a:gd name="connsiteX321" fmla="*/ 2043953 w 2546209"/>
                          <a:gd name="connsiteY321" fmla="*/ 2348905 h 3370881"/>
                          <a:gd name="connsiteX322" fmla="*/ 2061882 w 2546209"/>
                          <a:gd name="connsiteY322" fmla="*/ 2371317 h 3370881"/>
                          <a:gd name="connsiteX323" fmla="*/ 2088776 w 2546209"/>
                          <a:gd name="connsiteY323" fmla="*/ 2434070 h 3370881"/>
                          <a:gd name="connsiteX324" fmla="*/ 2102223 w 2546209"/>
                          <a:gd name="connsiteY324" fmla="*/ 2465446 h 3370881"/>
                          <a:gd name="connsiteX325" fmla="*/ 2106706 w 2546209"/>
                          <a:gd name="connsiteY325" fmla="*/ 2496823 h 3370881"/>
                          <a:gd name="connsiteX326" fmla="*/ 2124635 w 2546209"/>
                          <a:gd name="connsiteY326" fmla="*/ 2559576 h 3370881"/>
                          <a:gd name="connsiteX327" fmla="*/ 2138082 w 2546209"/>
                          <a:gd name="connsiteY327" fmla="*/ 2649223 h 3370881"/>
                          <a:gd name="connsiteX328" fmla="*/ 2147047 w 2546209"/>
                          <a:gd name="connsiteY328" fmla="*/ 2685081 h 3370881"/>
                          <a:gd name="connsiteX329" fmla="*/ 2151529 w 2546209"/>
                          <a:gd name="connsiteY329" fmla="*/ 2716458 h 3370881"/>
                          <a:gd name="connsiteX330" fmla="*/ 2160494 w 2546209"/>
                          <a:gd name="connsiteY330" fmla="*/ 2770246 h 3370881"/>
                          <a:gd name="connsiteX331" fmla="*/ 2156012 w 2546209"/>
                          <a:gd name="connsiteY331" fmla="*/ 2962987 h 3370881"/>
                          <a:gd name="connsiteX332" fmla="*/ 2138082 w 2546209"/>
                          <a:gd name="connsiteY332" fmla="*/ 3043670 h 3370881"/>
                          <a:gd name="connsiteX333" fmla="*/ 2133600 w 2546209"/>
                          <a:gd name="connsiteY333" fmla="*/ 3061599 h 3370881"/>
                          <a:gd name="connsiteX334" fmla="*/ 2120153 w 2546209"/>
                          <a:gd name="connsiteY334" fmla="*/ 3079529 h 3370881"/>
                          <a:gd name="connsiteX335" fmla="*/ 2111188 w 2546209"/>
                          <a:gd name="connsiteY335" fmla="*/ 3106423 h 3370881"/>
                          <a:gd name="connsiteX336" fmla="*/ 2088776 w 2546209"/>
                          <a:gd name="connsiteY336" fmla="*/ 3137799 h 3370881"/>
                          <a:gd name="connsiteX337" fmla="*/ 2075329 w 2546209"/>
                          <a:gd name="connsiteY337" fmla="*/ 3164693 h 3370881"/>
                          <a:gd name="connsiteX338" fmla="*/ 2061882 w 2546209"/>
                          <a:gd name="connsiteY338" fmla="*/ 3169176 h 3370881"/>
                          <a:gd name="connsiteX339" fmla="*/ 2021541 w 2546209"/>
                          <a:gd name="connsiteY339" fmla="*/ 3164693 h 3370881"/>
                          <a:gd name="connsiteX340" fmla="*/ 2012576 w 2546209"/>
                          <a:gd name="connsiteY340" fmla="*/ 3119870 h 3370881"/>
                          <a:gd name="connsiteX341" fmla="*/ 2048435 w 2546209"/>
                          <a:gd name="connsiteY341" fmla="*/ 3021258 h 3370881"/>
                          <a:gd name="connsiteX342" fmla="*/ 2048435 w 2546209"/>
                          <a:gd name="connsiteY342" fmla="*/ 3021258 h 3370881"/>
                          <a:gd name="connsiteX343" fmla="*/ 2061882 w 2546209"/>
                          <a:gd name="connsiteY343" fmla="*/ 2967470 h 3370881"/>
                          <a:gd name="connsiteX344" fmla="*/ 2070847 w 2546209"/>
                          <a:gd name="connsiteY344" fmla="*/ 2882305 h 3370881"/>
                          <a:gd name="connsiteX345" fmla="*/ 2066365 w 2546209"/>
                          <a:gd name="connsiteY345" fmla="*/ 2725423 h 3370881"/>
                          <a:gd name="connsiteX346" fmla="*/ 2043953 w 2546209"/>
                          <a:gd name="connsiteY346" fmla="*/ 2649223 h 3370881"/>
                          <a:gd name="connsiteX347" fmla="*/ 2030506 w 2546209"/>
                          <a:gd name="connsiteY347" fmla="*/ 2622329 h 3370881"/>
                          <a:gd name="connsiteX348" fmla="*/ 2017059 w 2546209"/>
                          <a:gd name="connsiteY348" fmla="*/ 2581987 h 3370881"/>
                          <a:gd name="connsiteX349" fmla="*/ 1981200 w 2546209"/>
                          <a:gd name="connsiteY349" fmla="*/ 2514752 h 3370881"/>
                          <a:gd name="connsiteX350" fmla="*/ 1972235 w 2546209"/>
                          <a:gd name="connsiteY350" fmla="*/ 2501305 h 3370881"/>
                          <a:gd name="connsiteX351" fmla="*/ 1958788 w 2546209"/>
                          <a:gd name="connsiteY351" fmla="*/ 2478893 h 3370881"/>
                          <a:gd name="connsiteX352" fmla="*/ 1905000 w 2546209"/>
                          <a:gd name="connsiteY352" fmla="*/ 2398211 h 3370881"/>
                          <a:gd name="connsiteX353" fmla="*/ 1882588 w 2546209"/>
                          <a:gd name="connsiteY353" fmla="*/ 2357870 h 3370881"/>
                          <a:gd name="connsiteX354" fmla="*/ 1869141 w 2546209"/>
                          <a:gd name="connsiteY354" fmla="*/ 2339940 h 3370881"/>
                          <a:gd name="connsiteX355" fmla="*/ 1806388 w 2546209"/>
                          <a:gd name="connsiteY355" fmla="*/ 2313046 h 3370881"/>
                          <a:gd name="connsiteX356" fmla="*/ 1779494 w 2546209"/>
                          <a:gd name="connsiteY356" fmla="*/ 2304081 h 3370881"/>
                          <a:gd name="connsiteX357" fmla="*/ 1752600 w 2546209"/>
                          <a:gd name="connsiteY357" fmla="*/ 2299599 h 3370881"/>
                          <a:gd name="connsiteX358" fmla="*/ 1680882 w 2546209"/>
                          <a:gd name="connsiteY358" fmla="*/ 2277187 h 3370881"/>
                          <a:gd name="connsiteX359" fmla="*/ 1662953 w 2546209"/>
                          <a:gd name="connsiteY359" fmla="*/ 2272705 h 3370881"/>
                          <a:gd name="connsiteX360" fmla="*/ 1640541 w 2546209"/>
                          <a:gd name="connsiteY360" fmla="*/ 2259258 h 3370881"/>
                          <a:gd name="connsiteX361" fmla="*/ 1604682 w 2546209"/>
                          <a:gd name="connsiteY361" fmla="*/ 2272705 h 3370881"/>
                          <a:gd name="connsiteX362" fmla="*/ 1537447 w 2546209"/>
                          <a:gd name="connsiteY362" fmla="*/ 2304081 h 3370881"/>
                          <a:gd name="connsiteX363" fmla="*/ 1510553 w 2546209"/>
                          <a:gd name="connsiteY363" fmla="*/ 2308564 h 3370881"/>
                          <a:gd name="connsiteX364" fmla="*/ 1488141 w 2546209"/>
                          <a:gd name="connsiteY364" fmla="*/ 2313046 h 3370881"/>
                          <a:gd name="connsiteX365" fmla="*/ 1443318 w 2546209"/>
                          <a:gd name="connsiteY365" fmla="*/ 2322011 h 3370881"/>
                          <a:gd name="connsiteX366" fmla="*/ 1367118 w 2546209"/>
                          <a:gd name="connsiteY366" fmla="*/ 2304081 h 3370881"/>
                          <a:gd name="connsiteX367" fmla="*/ 1317812 w 2546209"/>
                          <a:gd name="connsiteY367" fmla="*/ 2286152 h 3370881"/>
                          <a:gd name="connsiteX368" fmla="*/ 1066800 w 2546209"/>
                          <a:gd name="connsiteY368" fmla="*/ 2272705 h 3370881"/>
                          <a:gd name="connsiteX369" fmla="*/ 1030941 w 2546209"/>
                          <a:gd name="connsiteY369" fmla="*/ 2263740 h 3370881"/>
                          <a:gd name="connsiteX370" fmla="*/ 986118 w 2546209"/>
                          <a:gd name="connsiteY370" fmla="*/ 2241329 h 3370881"/>
                          <a:gd name="connsiteX371" fmla="*/ 968188 w 2546209"/>
                          <a:gd name="connsiteY371" fmla="*/ 2232364 h 3370881"/>
                          <a:gd name="connsiteX372" fmla="*/ 936812 w 2546209"/>
                          <a:gd name="connsiteY372" fmla="*/ 2214434 h 3370881"/>
                          <a:gd name="connsiteX373" fmla="*/ 905435 w 2546209"/>
                          <a:gd name="connsiteY373" fmla="*/ 2196505 h 3370881"/>
                          <a:gd name="connsiteX374" fmla="*/ 869576 w 2546209"/>
                          <a:gd name="connsiteY374" fmla="*/ 2209952 h 3370881"/>
                          <a:gd name="connsiteX375" fmla="*/ 856129 w 2546209"/>
                          <a:gd name="connsiteY375" fmla="*/ 2227881 h 3370881"/>
                          <a:gd name="connsiteX376" fmla="*/ 815788 w 2546209"/>
                          <a:gd name="connsiteY376" fmla="*/ 2268223 h 3370881"/>
                          <a:gd name="connsiteX377" fmla="*/ 788894 w 2546209"/>
                          <a:gd name="connsiteY377" fmla="*/ 2290634 h 3370881"/>
                          <a:gd name="connsiteX378" fmla="*/ 762000 w 2546209"/>
                          <a:gd name="connsiteY378" fmla="*/ 2313046 h 3370881"/>
                          <a:gd name="connsiteX379" fmla="*/ 753035 w 2546209"/>
                          <a:gd name="connsiteY379" fmla="*/ 2326493 h 3370881"/>
                          <a:gd name="connsiteX380" fmla="*/ 735106 w 2546209"/>
                          <a:gd name="connsiteY380" fmla="*/ 2339940 h 3370881"/>
                          <a:gd name="connsiteX381" fmla="*/ 712694 w 2546209"/>
                          <a:gd name="connsiteY381" fmla="*/ 2362352 h 3370881"/>
                          <a:gd name="connsiteX382" fmla="*/ 694765 w 2546209"/>
                          <a:gd name="connsiteY382" fmla="*/ 2375799 h 3370881"/>
                          <a:gd name="connsiteX383" fmla="*/ 681318 w 2546209"/>
                          <a:gd name="connsiteY383" fmla="*/ 2393729 h 3370881"/>
                          <a:gd name="connsiteX384" fmla="*/ 667870 w 2546209"/>
                          <a:gd name="connsiteY384" fmla="*/ 2402693 h 3370881"/>
                          <a:gd name="connsiteX385" fmla="*/ 623047 w 2546209"/>
                          <a:gd name="connsiteY385" fmla="*/ 2443034 h 3370881"/>
                          <a:gd name="connsiteX386" fmla="*/ 600635 w 2546209"/>
                          <a:gd name="connsiteY386" fmla="*/ 2474411 h 3370881"/>
                          <a:gd name="connsiteX387" fmla="*/ 587188 w 2546209"/>
                          <a:gd name="connsiteY387" fmla="*/ 2514752 h 3370881"/>
                          <a:gd name="connsiteX388" fmla="*/ 582706 w 2546209"/>
                          <a:gd name="connsiteY388" fmla="*/ 2546129 h 3370881"/>
                          <a:gd name="connsiteX389" fmla="*/ 596153 w 2546209"/>
                          <a:gd name="connsiteY389" fmla="*/ 2635776 h 3370881"/>
                          <a:gd name="connsiteX390" fmla="*/ 600635 w 2546209"/>
                          <a:gd name="connsiteY390" fmla="*/ 2653705 h 3370881"/>
                          <a:gd name="connsiteX391" fmla="*/ 609600 w 2546209"/>
                          <a:gd name="connsiteY391" fmla="*/ 2671634 h 3370881"/>
                          <a:gd name="connsiteX392" fmla="*/ 614082 w 2546209"/>
                          <a:gd name="connsiteY392" fmla="*/ 2689564 h 3370881"/>
                          <a:gd name="connsiteX393" fmla="*/ 623047 w 2546209"/>
                          <a:gd name="connsiteY393" fmla="*/ 2711976 h 3370881"/>
                          <a:gd name="connsiteX394" fmla="*/ 627529 w 2546209"/>
                          <a:gd name="connsiteY394" fmla="*/ 2734387 h 3370881"/>
                          <a:gd name="connsiteX395" fmla="*/ 640976 w 2546209"/>
                          <a:gd name="connsiteY395" fmla="*/ 2765764 h 3370881"/>
                          <a:gd name="connsiteX396" fmla="*/ 645459 w 2546209"/>
                          <a:gd name="connsiteY396" fmla="*/ 2779211 h 3370881"/>
                          <a:gd name="connsiteX397" fmla="*/ 658906 w 2546209"/>
                          <a:gd name="connsiteY397" fmla="*/ 2801623 h 3370881"/>
                          <a:gd name="connsiteX398" fmla="*/ 676835 w 2546209"/>
                          <a:gd name="connsiteY398" fmla="*/ 2864376 h 3370881"/>
                          <a:gd name="connsiteX399" fmla="*/ 690282 w 2546209"/>
                          <a:gd name="connsiteY399" fmla="*/ 2895752 h 3370881"/>
                          <a:gd name="connsiteX400" fmla="*/ 699247 w 2546209"/>
                          <a:gd name="connsiteY400" fmla="*/ 2940576 h 3370881"/>
                          <a:gd name="connsiteX401" fmla="*/ 703729 w 2546209"/>
                          <a:gd name="connsiteY401" fmla="*/ 2967470 h 3370881"/>
                          <a:gd name="connsiteX402" fmla="*/ 717176 w 2546209"/>
                          <a:gd name="connsiteY402" fmla="*/ 2994364 h 3370881"/>
                          <a:gd name="connsiteX403" fmla="*/ 735106 w 2546209"/>
                          <a:gd name="connsiteY403" fmla="*/ 3052634 h 3370881"/>
                          <a:gd name="connsiteX404" fmla="*/ 739588 w 2546209"/>
                          <a:gd name="connsiteY404" fmla="*/ 3079529 h 3370881"/>
                          <a:gd name="connsiteX405" fmla="*/ 762000 w 2546209"/>
                          <a:gd name="connsiteY405" fmla="*/ 3142281 h 3370881"/>
                          <a:gd name="connsiteX406" fmla="*/ 766482 w 2546209"/>
                          <a:gd name="connsiteY406" fmla="*/ 3231929 h 3370881"/>
                          <a:gd name="connsiteX407" fmla="*/ 770965 w 2546209"/>
                          <a:gd name="connsiteY407" fmla="*/ 3254340 h 3370881"/>
                          <a:gd name="connsiteX408" fmla="*/ 775447 w 2546209"/>
                          <a:gd name="connsiteY408" fmla="*/ 3285717 h 3370881"/>
                          <a:gd name="connsiteX409" fmla="*/ 748553 w 2546209"/>
                          <a:gd name="connsiteY409" fmla="*/ 3335023 h 3370881"/>
                          <a:gd name="connsiteX410" fmla="*/ 721659 w 2546209"/>
                          <a:gd name="connsiteY410" fmla="*/ 3343987 h 3370881"/>
                          <a:gd name="connsiteX411" fmla="*/ 708212 w 2546209"/>
                          <a:gd name="connsiteY411" fmla="*/ 3348470 h 3370881"/>
                          <a:gd name="connsiteX412" fmla="*/ 623047 w 2546209"/>
                          <a:gd name="connsiteY412" fmla="*/ 3330540 h 3370881"/>
                          <a:gd name="connsiteX413" fmla="*/ 609600 w 2546209"/>
                          <a:gd name="connsiteY413" fmla="*/ 3308129 h 3370881"/>
                          <a:gd name="connsiteX414" fmla="*/ 591670 w 2546209"/>
                          <a:gd name="connsiteY414" fmla="*/ 3267787 h 3370881"/>
                          <a:gd name="connsiteX415" fmla="*/ 560294 w 2546209"/>
                          <a:gd name="connsiteY415" fmla="*/ 3209517 h 3370881"/>
                          <a:gd name="connsiteX416" fmla="*/ 551329 w 2546209"/>
                          <a:gd name="connsiteY416" fmla="*/ 3196070 h 3370881"/>
                          <a:gd name="connsiteX417" fmla="*/ 528918 w 2546209"/>
                          <a:gd name="connsiteY417" fmla="*/ 3173658 h 3370881"/>
                          <a:gd name="connsiteX418" fmla="*/ 519953 w 2546209"/>
                          <a:gd name="connsiteY418" fmla="*/ 3128834 h 3370881"/>
                          <a:gd name="connsiteX419" fmla="*/ 524435 w 2546209"/>
                          <a:gd name="connsiteY419" fmla="*/ 3101940 h 3370881"/>
                          <a:gd name="connsiteX420" fmla="*/ 528918 w 2546209"/>
                          <a:gd name="connsiteY420" fmla="*/ 3088493 h 3370881"/>
                          <a:gd name="connsiteX421" fmla="*/ 542365 w 2546209"/>
                          <a:gd name="connsiteY421" fmla="*/ 3052634 h 3370881"/>
                          <a:gd name="connsiteX422" fmla="*/ 484094 w 2546209"/>
                          <a:gd name="connsiteY422" fmla="*/ 2886787 h 3370881"/>
                          <a:gd name="connsiteX423" fmla="*/ 443753 w 2546209"/>
                          <a:gd name="connsiteY423" fmla="*/ 2779211 h 3370881"/>
                          <a:gd name="connsiteX424" fmla="*/ 439270 w 2546209"/>
                          <a:gd name="connsiteY424" fmla="*/ 2752317 h 3370881"/>
                          <a:gd name="connsiteX425" fmla="*/ 430306 w 2546209"/>
                          <a:gd name="connsiteY425" fmla="*/ 2716458 h 3370881"/>
                          <a:gd name="connsiteX426" fmla="*/ 425823 w 2546209"/>
                          <a:gd name="connsiteY426" fmla="*/ 2680599 h 3370881"/>
                          <a:gd name="connsiteX427" fmla="*/ 398929 w 2546209"/>
                          <a:gd name="connsiteY427" fmla="*/ 2599917 h 3370881"/>
                          <a:gd name="connsiteX428" fmla="*/ 385482 w 2546209"/>
                          <a:gd name="connsiteY428" fmla="*/ 2568540 h 3370881"/>
                          <a:gd name="connsiteX429" fmla="*/ 381000 w 2546209"/>
                          <a:gd name="connsiteY429" fmla="*/ 2550611 h 3370881"/>
                          <a:gd name="connsiteX430" fmla="*/ 372035 w 2546209"/>
                          <a:gd name="connsiteY430" fmla="*/ 2483376 h 3370881"/>
                          <a:gd name="connsiteX431" fmla="*/ 367553 w 2546209"/>
                          <a:gd name="connsiteY431" fmla="*/ 2469929 h 3370881"/>
                          <a:gd name="connsiteX432" fmla="*/ 407894 w 2546209"/>
                          <a:gd name="connsiteY432" fmla="*/ 2451999 h 3370881"/>
                          <a:gd name="connsiteX433" fmla="*/ 515470 w 2546209"/>
                          <a:gd name="connsiteY433" fmla="*/ 2407176 h 3370881"/>
                          <a:gd name="connsiteX434" fmla="*/ 578223 w 2546209"/>
                          <a:gd name="connsiteY434" fmla="*/ 2353387 h 3370881"/>
                          <a:gd name="connsiteX435" fmla="*/ 587188 w 2546209"/>
                          <a:gd name="connsiteY435" fmla="*/ 2330976 h 3370881"/>
                          <a:gd name="connsiteX436" fmla="*/ 614082 w 2546209"/>
                          <a:gd name="connsiteY436" fmla="*/ 2254776 h 3370881"/>
                          <a:gd name="connsiteX437" fmla="*/ 649941 w 2546209"/>
                          <a:gd name="connsiteY437" fmla="*/ 2200987 h 3370881"/>
                          <a:gd name="connsiteX438" fmla="*/ 690282 w 2546209"/>
                          <a:gd name="connsiteY438" fmla="*/ 2174093 h 3370881"/>
                          <a:gd name="connsiteX439" fmla="*/ 703729 w 2546209"/>
                          <a:gd name="connsiteY439" fmla="*/ 2165129 h 3370881"/>
                          <a:gd name="connsiteX440" fmla="*/ 739588 w 2546209"/>
                          <a:gd name="connsiteY440" fmla="*/ 2147199 h 3370881"/>
                          <a:gd name="connsiteX441" fmla="*/ 708212 w 2546209"/>
                          <a:gd name="connsiteY441" fmla="*/ 2187540 h 3370881"/>
                          <a:gd name="connsiteX442" fmla="*/ 654423 w 2546209"/>
                          <a:gd name="connsiteY442" fmla="*/ 2241329 h 3370881"/>
                          <a:gd name="connsiteX443" fmla="*/ 636494 w 2546209"/>
                          <a:gd name="connsiteY443" fmla="*/ 2259258 h 3370881"/>
                          <a:gd name="connsiteX444" fmla="*/ 614082 w 2546209"/>
                          <a:gd name="connsiteY444" fmla="*/ 2286152 h 3370881"/>
                          <a:gd name="connsiteX445" fmla="*/ 605118 w 2546209"/>
                          <a:gd name="connsiteY445" fmla="*/ 2299599 h 3370881"/>
                          <a:gd name="connsiteX446" fmla="*/ 560294 w 2546209"/>
                          <a:gd name="connsiteY446" fmla="*/ 2335458 h 3370881"/>
                          <a:gd name="connsiteX447" fmla="*/ 524435 w 2546209"/>
                          <a:gd name="connsiteY447" fmla="*/ 2348905 h 3370881"/>
                          <a:gd name="connsiteX448" fmla="*/ 502023 w 2546209"/>
                          <a:gd name="connsiteY448" fmla="*/ 2362352 h 3370881"/>
                          <a:gd name="connsiteX449" fmla="*/ 461682 w 2546209"/>
                          <a:gd name="connsiteY449" fmla="*/ 2389246 h 3370881"/>
                          <a:gd name="connsiteX450" fmla="*/ 448235 w 2546209"/>
                          <a:gd name="connsiteY450" fmla="*/ 2398211 h 3370881"/>
                          <a:gd name="connsiteX451" fmla="*/ 430306 w 2546209"/>
                          <a:gd name="connsiteY451" fmla="*/ 2407176 h 3370881"/>
                          <a:gd name="connsiteX452" fmla="*/ 412376 w 2546209"/>
                          <a:gd name="connsiteY452" fmla="*/ 2420623 h 3370881"/>
                          <a:gd name="connsiteX453" fmla="*/ 389965 w 2546209"/>
                          <a:gd name="connsiteY453" fmla="*/ 2429587 h 3370881"/>
                          <a:gd name="connsiteX454" fmla="*/ 372035 w 2546209"/>
                          <a:gd name="connsiteY454" fmla="*/ 2443034 h 3370881"/>
                          <a:gd name="connsiteX455" fmla="*/ 318247 w 2546209"/>
                          <a:gd name="connsiteY455" fmla="*/ 2474411 h 3370881"/>
                          <a:gd name="connsiteX456" fmla="*/ 304800 w 2546209"/>
                          <a:gd name="connsiteY456" fmla="*/ 2492340 h 3370881"/>
                          <a:gd name="connsiteX457" fmla="*/ 282388 w 2546209"/>
                          <a:gd name="connsiteY457" fmla="*/ 2519234 h 3370881"/>
                          <a:gd name="connsiteX458" fmla="*/ 295835 w 2546209"/>
                          <a:gd name="connsiteY458" fmla="*/ 2815070 h 3370881"/>
                          <a:gd name="connsiteX459" fmla="*/ 300318 w 2546209"/>
                          <a:gd name="connsiteY459" fmla="*/ 2837481 h 3370881"/>
                          <a:gd name="connsiteX460" fmla="*/ 304800 w 2546209"/>
                          <a:gd name="connsiteY460" fmla="*/ 2868858 h 3370881"/>
                          <a:gd name="connsiteX461" fmla="*/ 309282 w 2546209"/>
                          <a:gd name="connsiteY461" fmla="*/ 2927129 h 3370881"/>
                          <a:gd name="connsiteX462" fmla="*/ 322729 w 2546209"/>
                          <a:gd name="connsiteY462" fmla="*/ 2985399 h 3370881"/>
                          <a:gd name="connsiteX463" fmla="*/ 327212 w 2546209"/>
                          <a:gd name="connsiteY463" fmla="*/ 3012293 h 3370881"/>
                          <a:gd name="connsiteX464" fmla="*/ 331694 w 2546209"/>
                          <a:gd name="connsiteY464" fmla="*/ 3043670 h 3370881"/>
                          <a:gd name="connsiteX465" fmla="*/ 345141 w 2546209"/>
                          <a:gd name="connsiteY465" fmla="*/ 3070564 h 3370881"/>
                          <a:gd name="connsiteX466" fmla="*/ 367553 w 2546209"/>
                          <a:gd name="connsiteY466" fmla="*/ 3124352 h 3370881"/>
                          <a:gd name="connsiteX467" fmla="*/ 381000 w 2546209"/>
                          <a:gd name="connsiteY467" fmla="*/ 3182623 h 3370881"/>
                          <a:gd name="connsiteX468" fmla="*/ 389965 w 2546209"/>
                          <a:gd name="connsiteY468" fmla="*/ 3196070 h 3370881"/>
                          <a:gd name="connsiteX469" fmla="*/ 394447 w 2546209"/>
                          <a:gd name="connsiteY469" fmla="*/ 3213999 h 3370881"/>
                          <a:gd name="connsiteX470" fmla="*/ 412376 w 2546209"/>
                          <a:gd name="connsiteY470" fmla="*/ 3245376 h 3370881"/>
                          <a:gd name="connsiteX471" fmla="*/ 416859 w 2546209"/>
                          <a:gd name="connsiteY471" fmla="*/ 3258823 h 3370881"/>
                          <a:gd name="connsiteX472" fmla="*/ 425823 w 2546209"/>
                          <a:gd name="connsiteY472" fmla="*/ 3272270 h 3370881"/>
                          <a:gd name="connsiteX473" fmla="*/ 439270 w 2546209"/>
                          <a:gd name="connsiteY473" fmla="*/ 3303646 h 3370881"/>
                          <a:gd name="connsiteX474" fmla="*/ 439270 w 2546209"/>
                          <a:gd name="connsiteY474" fmla="*/ 3352952 h 3370881"/>
                          <a:gd name="connsiteX475" fmla="*/ 430306 w 2546209"/>
                          <a:gd name="connsiteY475" fmla="*/ 3366399 h 3370881"/>
                          <a:gd name="connsiteX476" fmla="*/ 412376 w 2546209"/>
                          <a:gd name="connsiteY476" fmla="*/ 3370881 h 3370881"/>
                          <a:gd name="connsiteX477" fmla="*/ 295835 w 2546209"/>
                          <a:gd name="connsiteY477" fmla="*/ 3357434 h 3370881"/>
                          <a:gd name="connsiteX478" fmla="*/ 264459 w 2546209"/>
                          <a:gd name="connsiteY478" fmla="*/ 3276752 h 3370881"/>
                          <a:gd name="connsiteX479" fmla="*/ 259976 w 2546209"/>
                          <a:gd name="connsiteY479" fmla="*/ 3240893 h 3370881"/>
                          <a:gd name="connsiteX480" fmla="*/ 246529 w 2546209"/>
                          <a:gd name="connsiteY480" fmla="*/ 3178140 h 3370881"/>
                          <a:gd name="connsiteX481" fmla="*/ 237565 w 2546209"/>
                          <a:gd name="connsiteY481" fmla="*/ 3084011 h 3370881"/>
                          <a:gd name="connsiteX482" fmla="*/ 228600 w 2546209"/>
                          <a:gd name="connsiteY482" fmla="*/ 3057117 h 3370881"/>
                          <a:gd name="connsiteX483" fmla="*/ 219635 w 2546209"/>
                          <a:gd name="connsiteY483" fmla="*/ 3021258 h 3370881"/>
                          <a:gd name="connsiteX484" fmla="*/ 206188 w 2546209"/>
                          <a:gd name="connsiteY484" fmla="*/ 2980917 h 3370881"/>
                          <a:gd name="connsiteX485" fmla="*/ 201706 w 2546209"/>
                          <a:gd name="connsiteY485" fmla="*/ 2949540 h 3370881"/>
                          <a:gd name="connsiteX486" fmla="*/ 197223 w 2546209"/>
                          <a:gd name="connsiteY486" fmla="*/ 2927129 h 3370881"/>
                          <a:gd name="connsiteX487" fmla="*/ 192741 w 2546209"/>
                          <a:gd name="connsiteY487" fmla="*/ 2891270 h 3370881"/>
                          <a:gd name="connsiteX488" fmla="*/ 188259 w 2546209"/>
                          <a:gd name="connsiteY488" fmla="*/ 2850929 h 3370881"/>
                          <a:gd name="connsiteX489" fmla="*/ 179294 w 2546209"/>
                          <a:gd name="connsiteY489" fmla="*/ 2824034 h 3370881"/>
                          <a:gd name="connsiteX490" fmla="*/ 165847 w 2546209"/>
                          <a:gd name="connsiteY490" fmla="*/ 2774729 h 3370881"/>
                          <a:gd name="connsiteX491" fmla="*/ 161365 w 2546209"/>
                          <a:gd name="connsiteY491" fmla="*/ 2747834 h 3370881"/>
                          <a:gd name="connsiteX492" fmla="*/ 156882 w 2546209"/>
                          <a:gd name="connsiteY492" fmla="*/ 2559576 h 3370881"/>
                          <a:gd name="connsiteX493" fmla="*/ 152400 w 2546209"/>
                          <a:gd name="connsiteY493" fmla="*/ 2519234 h 3370881"/>
                          <a:gd name="connsiteX494" fmla="*/ 143435 w 2546209"/>
                          <a:gd name="connsiteY494" fmla="*/ 2384764 h 3370881"/>
                          <a:gd name="connsiteX495" fmla="*/ 129988 w 2546209"/>
                          <a:gd name="connsiteY495" fmla="*/ 2344423 h 3370881"/>
                          <a:gd name="connsiteX496" fmla="*/ 125506 w 2546209"/>
                          <a:gd name="connsiteY496" fmla="*/ 2330976 h 3370881"/>
                          <a:gd name="connsiteX497" fmla="*/ 138953 w 2546209"/>
                          <a:gd name="connsiteY497" fmla="*/ 2313046 h 3370881"/>
                          <a:gd name="connsiteX498" fmla="*/ 152400 w 2546209"/>
                          <a:gd name="connsiteY498" fmla="*/ 2304081 h 3370881"/>
                          <a:gd name="connsiteX499" fmla="*/ 170329 w 2546209"/>
                          <a:gd name="connsiteY499" fmla="*/ 2259258 h 3370881"/>
                          <a:gd name="connsiteX500" fmla="*/ 188259 w 2546209"/>
                          <a:gd name="connsiteY500" fmla="*/ 2223399 h 3370881"/>
                          <a:gd name="connsiteX501" fmla="*/ 206188 w 2546209"/>
                          <a:gd name="connsiteY501" fmla="*/ 2187540 h 3370881"/>
                          <a:gd name="connsiteX502" fmla="*/ 210670 w 2546209"/>
                          <a:gd name="connsiteY502" fmla="*/ 2174093 h 3370881"/>
                          <a:gd name="connsiteX503" fmla="*/ 219635 w 2546209"/>
                          <a:gd name="connsiteY503" fmla="*/ 2115823 h 3370881"/>
                          <a:gd name="connsiteX504" fmla="*/ 210670 w 2546209"/>
                          <a:gd name="connsiteY504" fmla="*/ 1958940 h 3370881"/>
                          <a:gd name="connsiteX505" fmla="*/ 192741 w 2546209"/>
                          <a:gd name="connsiteY505" fmla="*/ 1923081 h 3370881"/>
                          <a:gd name="connsiteX506" fmla="*/ 179294 w 2546209"/>
                          <a:gd name="connsiteY506" fmla="*/ 1891705 h 3370881"/>
                          <a:gd name="connsiteX507" fmla="*/ 165847 w 2546209"/>
                          <a:gd name="connsiteY507" fmla="*/ 1864811 h 3370881"/>
                          <a:gd name="connsiteX508" fmla="*/ 152400 w 2546209"/>
                          <a:gd name="connsiteY508" fmla="*/ 1833434 h 3370881"/>
                          <a:gd name="connsiteX509" fmla="*/ 143435 w 2546209"/>
                          <a:gd name="connsiteY509" fmla="*/ 1819987 h 3370881"/>
                          <a:gd name="connsiteX510" fmla="*/ 107576 w 2546209"/>
                          <a:gd name="connsiteY510" fmla="*/ 1784129 h 3370881"/>
                          <a:gd name="connsiteX511" fmla="*/ 94129 w 2546209"/>
                          <a:gd name="connsiteY511" fmla="*/ 1779646 h 3370881"/>
                          <a:gd name="connsiteX512" fmla="*/ 71718 w 2546209"/>
                          <a:gd name="connsiteY512" fmla="*/ 1770681 h 3370881"/>
                          <a:gd name="connsiteX513" fmla="*/ 58270 w 2546209"/>
                          <a:gd name="connsiteY513" fmla="*/ 1761717 h 3370881"/>
                          <a:gd name="connsiteX514" fmla="*/ 26894 w 2546209"/>
                          <a:gd name="connsiteY514" fmla="*/ 1730340 h 3370881"/>
                          <a:gd name="connsiteX515" fmla="*/ 0 w 2546209"/>
                          <a:gd name="connsiteY515" fmla="*/ 1707929 h 3370881"/>
                          <a:gd name="connsiteX0" fmla="*/ 0 w 2546209"/>
                          <a:gd name="connsiteY0" fmla="*/ 1707929 h 3370881"/>
                          <a:gd name="connsiteX1" fmla="*/ 22412 w 2546209"/>
                          <a:gd name="connsiteY1" fmla="*/ 1698964 h 3370881"/>
                          <a:gd name="connsiteX2" fmla="*/ 31376 w 2546209"/>
                          <a:gd name="connsiteY2" fmla="*/ 1681034 h 3370881"/>
                          <a:gd name="connsiteX3" fmla="*/ 44823 w 2546209"/>
                          <a:gd name="connsiteY3" fmla="*/ 1672070 h 3370881"/>
                          <a:gd name="connsiteX4" fmla="*/ 58270 w 2546209"/>
                          <a:gd name="connsiteY4" fmla="*/ 1654140 h 3370881"/>
                          <a:gd name="connsiteX5" fmla="*/ 76200 w 2546209"/>
                          <a:gd name="connsiteY5" fmla="*/ 1645176 h 3370881"/>
                          <a:gd name="connsiteX6" fmla="*/ 98612 w 2546209"/>
                          <a:gd name="connsiteY6" fmla="*/ 1636211 h 3370881"/>
                          <a:gd name="connsiteX7" fmla="*/ 125506 w 2546209"/>
                          <a:gd name="connsiteY7" fmla="*/ 1627246 h 3370881"/>
                          <a:gd name="connsiteX8" fmla="*/ 152400 w 2546209"/>
                          <a:gd name="connsiteY8" fmla="*/ 1609317 h 3370881"/>
                          <a:gd name="connsiteX9" fmla="*/ 170329 w 2546209"/>
                          <a:gd name="connsiteY9" fmla="*/ 1600352 h 3370881"/>
                          <a:gd name="connsiteX10" fmla="*/ 188259 w 2546209"/>
                          <a:gd name="connsiteY10" fmla="*/ 1582423 h 3370881"/>
                          <a:gd name="connsiteX11" fmla="*/ 228600 w 2546209"/>
                          <a:gd name="connsiteY11" fmla="*/ 1564493 h 3370881"/>
                          <a:gd name="connsiteX12" fmla="*/ 255494 w 2546209"/>
                          <a:gd name="connsiteY12" fmla="*/ 1546564 h 3370881"/>
                          <a:gd name="connsiteX13" fmla="*/ 300318 w 2546209"/>
                          <a:gd name="connsiteY13" fmla="*/ 1524152 h 3370881"/>
                          <a:gd name="connsiteX14" fmla="*/ 313765 w 2546209"/>
                          <a:gd name="connsiteY14" fmla="*/ 1515187 h 3370881"/>
                          <a:gd name="connsiteX15" fmla="*/ 340659 w 2546209"/>
                          <a:gd name="connsiteY15" fmla="*/ 1510705 h 3370881"/>
                          <a:gd name="connsiteX16" fmla="*/ 363070 w 2546209"/>
                          <a:gd name="connsiteY16" fmla="*/ 1506223 h 3370881"/>
                          <a:gd name="connsiteX17" fmla="*/ 389965 w 2546209"/>
                          <a:gd name="connsiteY17" fmla="*/ 1501740 h 3370881"/>
                          <a:gd name="connsiteX18" fmla="*/ 425823 w 2546209"/>
                          <a:gd name="connsiteY18" fmla="*/ 1497258 h 3370881"/>
                          <a:gd name="connsiteX19" fmla="*/ 470647 w 2546209"/>
                          <a:gd name="connsiteY19" fmla="*/ 1488293 h 3370881"/>
                          <a:gd name="connsiteX20" fmla="*/ 515470 w 2546209"/>
                          <a:gd name="connsiteY20" fmla="*/ 1479329 h 3370881"/>
                          <a:gd name="connsiteX21" fmla="*/ 528918 w 2546209"/>
                          <a:gd name="connsiteY21" fmla="*/ 1470364 h 3370881"/>
                          <a:gd name="connsiteX22" fmla="*/ 600635 w 2546209"/>
                          <a:gd name="connsiteY22" fmla="*/ 1456917 h 3370881"/>
                          <a:gd name="connsiteX23" fmla="*/ 690282 w 2546209"/>
                          <a:gd name="connsiteY23" fmla="*/ 1447952 h 3370881"/>
                          <a:gd name="connsiteX24" fmla="*/ 793376 w 2546209"/>
                          <a:gd name="connsiteY24" fmla="*/ 1452434 h 3370881"/>
                          <a:gd name="connsiteX25" fmla="*/ 874059 w 2546209"/>
                          <a:gd name="connsiteY25" fmla="*/ 1465881 h 3370881"/>
                          <a:gd name="connsiteX26" fmla="*/ 914400 w 2546209"/>
                          <a:gd name="connsiteY26" fmla="*/ 1470364 h 3370881"/>
                          <a:gd name="connsiteX27" fmla="*/ 1030941 w 2546209"/>
                          <a:gd name="connsiteY27" fmla="*/ 1483811 h 3370881"/>
                          <a:gd name="connsiteX28" fmla="*/ 1151965 w 2546209"/>
                          <a:gd name="connsiteY28" fmla="*/ 1492776 h 3370881"/>
                          <a:gd name="connsiteX29" fmla="*/ 1281953 w 2546209"/>
                          <a:gd name="connsiteY29" fmla="*/ 1501740 h 3370881"/>
                          <a:gd name="connsiteX30" fmla="*/ 1465729 w 2546209"/>
                          <a:gd name="connsiteY30" fmla="*/ 1497258 h 3370881"/>
                          <a:gd name="connsiteX31" fmla="*/ 1510553 w 2546209"/>
                          <a:gd name="connsiteY31" fmla="*/ 1492776 h 3370881"/>
                          <a:gd name="connsiteX32" fmla="*/ 1582270 w 2546209"/>
                          <a:gd name="connsiteY32" fmla="*/ 1461399 h 3370881"/>
                          <a:gd name="connsiteX33" fmla="*/ 1604682 w 2546209"/>
                          <a:gd name="connsiteY33" fmla="*/ 1456917 h 3370881"/>
                          <a:gd name="connsiteX34" fmla="*/ 1622612 w 2546209"/>
                          <a:gd name="connsiteY34" fmla="*/ 1447952 h 3370881"/>
                          <a:gd name="connsiteX35" fmla="*/ 1645023 w 2546209"/>
                          <a:gd name="connsiteY35" fmla="*/ 1438987 h 3370881"/>
                          <a:gd name="connsiteX36" fmla="*/ 1662953 w 2546209"/>
                          <a:gd name="connsiteY36" fmla="*/ 1425540 h 3370881"/>
                          <a:gd name="connsiteX37" fmla="*/ 1698812 w 2546209"/>
                          <a:gd name="connsiteY37" fmla="*/ 1407611 h 3370881"/>
                          <a:gd name="connsiteX38" fmla="*/ 1739153 w 2546209"/>
                          <a:gd name="connsiteY38" fmla="*/ 1380717 h 3370881"/>
                          <a:gd name="connsiteX39" fmla="*/ 1752600 w 2546209"/>
                          <a:gd name="connsiteY39" fmla="*/ 1367270 h 3370881"/>
                          <a:gd name="connsiteX40" fmla="*/ 1775012 w 2546209"/>
                          <a:gd name="connsiteY40" fmla="*/ 1353823 h 3370881"/>
                          <a:gd name="connsiteX41" fmla="*/ 1797423 w 2546209"/>
                          <a:gd name="connsiteY41" fmla="*/ 1335893 h 3370881"/>
                          <a:gd name="connsiteX42" fmla="*/ 1810870 w 2546209"/>
                          <a:gd name="connsiteY42" fmla="*/ 1304517 h 3370881"/>
                          <a:gd name="connsiteX43" fmla="*/ 1815353 w 2546209"/>
                          <a:gd name="connsiteY43" fmla="*/ 1291070 h 3370881"/>
                          <a:gd name="connsiteX44" fmla="*/ 1801906 w 2546209"/>
                          <a:gd name="connsiteY44" fmla="*/ 1138670 h 3370881"/>
                          <a:gd name="connsiteX45" fmla="*/ 1792941 w 2546209"/>
                          <a:gd name="connsiteY45" fmla="*/ 1125223 h 3370881"/>
                          <a:gd name="connsiteX46" fmla="*/ 1757082 w 2546209"/>
                          <a:gd name="connsiteY46" fmla="*/ 1093846 h 3370881"/>
                          <a:gd name="connsiteX47" fmla="*/ 1730188 w 2546209"/>
                          <a:gd name="connsiteY47" fmla="*/ 1066952 h 3370881"/>
                          <a:gd name="connsiteX48" fmla="*/ 1703294 w 2546209"/>
                          <a:gd name="connsiteY48" fmla="*/ 1049023 h 3370881"/>
                          <a:gd name="connsiteX49" fmla="*/ 1622612 w 2546209"/>
                          <a:gd name="connsiteY49" fmla="*/ 1053505 h 3370881"/>
                          <a:gd name="connsiteX50" fmla="*/ 1595718 w 2546209"/>
                          <a:gd name="connsiteY50" fmla="*/ 1062470 h 3370881"/>
                          <a:gd name="connsiteX51" fmla="*/ 1573306 w 2546209"/>
                          <a:gd name="connsiteY51" fmla="*/ 1066952 h 3370881"/>
                          <a:gd name="connsiteX52" fmla="*/ 1326776 w 2546209"/>
                          <a:gd name="connsiteY52" fmla="*/ 1062470 h 3370881"/>
                          <a:gd name="connsiteX53" fmla="*/ 1308847 w 2546209"/>
                          <a:gd name="connsiteY53" fmla="*/ 1057987 h 3370881"/>
                          <a:gd name="connsiteX54" fmla="*/ 1277470 w 2546209"/>
                          <a:gd name="connsiteY54" fmla="*/ 1053505 h 3370881"/>
                          <a:gd name="connsiteX55" fmla="*/ 1259541 w 2546209"/>
                          <a:gd name="connsiteY55" fmla="*/ 1049023 h 3370881"/>
                          <a:gd name="connsiteX56" fmla="*/ 1232647 w 2546209"/>
                          <a:gd name="connsiteY56" fmla="*/ 1044540 h 3370881"/>
                          <a:gd name="connsiteX57" fmla="*/ 1053353 w 2546209"/>
                          <a:gd name="connsiteY57" fmla="*/ 1049023 h 3370881"/>
                          <a:gd name="connsiteX58" fmla="*/ 1035423 w 2546209"/>
                          <a:gd name="connsiteY58" fmla="*/ 1053505 h 3370881"/>
                          <a:gd name="connsiteX59" fmla="*/ 1008529 w 2546209"/>
                          <a:gd name="connsiteY59" fmla="*/ 1057987 h 3370881"/>
                          <a:gd name="connsiteX60" fmla="*/ 995082 w 2546209"/>
                          <a:gd name="connsiteY60" fmla="*/ 1062470 h 3370881"/>
                          <a:gd name="connsiteX61" fmla="*/ 945776 w 2546209"/>
                          <a:gd name="connsiteY61" fmla="*/ 1031093 h 3370881"/>
                          <a:gd name="connsiteX62" fmla="*/ 941294 w 2546209"/>
                          <a:gd name="connsiteY62" fmla="*/ 1017646 h 3370881"/>
                          <a:gd name="connsiteX63" fmla="*/ 932329 w 2546209"/>
                          <a:gd name="connsiteY63" fmla="*/ 919034 h 3370881"/>
                          <a:gd name="connsiteX64" fmla="*/ 914400 w 2546209"/>
                          <a:gd name="connsiteY64" fmla="*/ 901105 h 3370881"/>
                          <a:gd name="connsiteX65" fmla="*/ 918882 w 2546209"/>
                          <a:gd name="connsiteY65" fmla="*/ 869729 h 3370881"/>
                          <a:gd name="connsiteX66" fmla="*/ 941294 w 2546209"/>
                          <a:gd name="connsiteY66" fmla="*/ 865246 h 3370881"/>
                          <a:gd name="connsiteX67" fmla="*/ 959223 w 2546209"/>
                          <a:gd name="connsiteY67" fmla="*/ 851799 h 3370881"/>
                          <a:gd name="connsiteX68" fmla="*/ 990600 w 2546209"/>
                          <a:gd name="connsiteY68" fmla="*/ 847317 h 3370881"/>
                          <a:gd name="connsiteX69" fmla="*/ 1129553 w 2546209"/>
                          <a:gd name="connsiteY69" fmla="*/ 838352 h 3370881"/>
                          <a:gd name="connsiteX70" fmla="*/ 1147482 w 2546209"/>
                          <a:gd name="connsiteY70" fmla="*/ 829387 h 3370881"/>
                          <a:gd name="connsiteX71" fmla="*/ 1178859 w 2546209"/>
                          <a:gd name="connsiteY71" fmla="*/ 806976 h 3370881"/>
                          <a:gd name="connsiteX72" fmla="*/ 1192306 w 2546209"/>
                          <a:gd name="connsiteY72" fmla="*/ 793529 h 3370881"/>
                          <a:gd name="connsiteX73" fmla="*/ 1214718 w 2546209"/>
                          <a:gd name="connsiteY73" fmla="*/ 784564 h 3370881"/>
                          <a:gd name="connsiteX74" fmla="*/ 1241612 w 2546209"/>
                          <a:gd name="connsiteY74" fmla="*/ 771117 h 3370881"/>
                          <a:gd name="connsiteX75" fmla="*/ 1277470 w 2546209"/>
                          <a:gd name="connsiteY75" fmla="*/ 753187 h 3370881"/>
                          <a:gd name="connsiteX76" fmla="*/ 1295400 w 2546209"/>
                          <a:gd name="connsiteY76" fmla="*/ 730776 h 3370881"/>
                          <a:gd name="connsiteX77" fmla="*/ 1317812 w 2546209"/>
                          <a:gd name="connsiteY77" fmla="*/ 708364 h 3370881"/>
                          <a:gd name="connsiteX78" fmla="*/ 1353670 w 2546209"/>
                          <a:gd name="connsiteY78" fmla="*/ 663540 h 3370881"/>
                          <a:gd name="connsiteX79" fmla="*/ 1371600 w 2546209"/>
                          <a:gd name="connsiteY79" fmla="*/ 636646 h 3370881"/>
                          <a:gd name="connsiteX80" fmla="*/ 1380565 w 2546209"/>
                          <a:gd name="connsiteY80" fmla="*/ 596305 h 3370881"/>
                          <a:gd name="connsiteX81" fmla="*/ 1385047 w 2546209"/>
                          <a:gd name="connsiteY81" fmla="*/ 582858 h 3370881"/>
                          <a:gd name="connsiteX82" fmla="*/ 1380565 w 2546209"/>
                          <a:gd name="connsiteY82" fmla="*/ 533552 h 3370881"/>
                          <a:gd name="connsiteX83" fmla="*/ 1367118 w 2546209"/>
                          <a:gd name="connsiteY83" fmla="*/ 524587 h 3370881"/>
                          <a:gd name="connsiteX84" fmla="*/ 1349188 w 2546209"/>
                          <a:gd name="connsiteY84" fmla="*/ 520105 h 3370881"/>
                          <a:gd name="connsiteX85" fmla="*/ 1326776 w 2546209"/>
                          <a:gd name="connsiteY85" fmla="*/ 511140 h 3370881"/>
                          <a:gd name="connsiteX86" fmla="*/ 1281953 w 2546209"/>
                          <a:gd name="connsiteY86" fmla="*/ 515623 h 3370881"/>
                          <a:gd name="connsiteX87" fmla="*/ 1250576 w 2546209"/>
                          <a:gd name="connsiteY87" fmla="*/ 529070 h 3370881"/>
                          <a:gd name="connsiteX88" fmla="*/ 1210235 w 2546209"/>
                          <a:gd name="connsiteY88" fmla="*/ 542517 h 3370881"/>
                          <a:gd name="connsiteX89" fmla="*/ 1183341 w 2546209"/>
                          <a:gd name="connsiteY89" fmla="*/ 555964 h 3370881"/>
                          <a:gd name="connsiteX90" fmla="*/ 1160929 w 2546209"/>
                          <a:gd name="connsiteY90" fmla="*/ 569411 h 3370881"/>
                          <a:gd name="connsiteX91" fmla="*/ 1134035 w 2546209"/>
                          <a:gd name="connsiteY91" fmla="*/ 578376 h 3370881"/>
                          <a:gd name="connsiteX92" fmla="*/ 1111623 w 2546209"/>
                          <a:gd name="connsiteY92" fmla="*/ 587340 h 3370881"/>
                          <a:gd name="connsiteX93" fmla="*/ 1084729 w 2546209"/>
                          <a:gd name="connsiteY93" fmla="*/ 596305 h 3370881"/>
                          <a:gd name="connsiteX94" fmla="*/ 986118 w 2546209"/>
                          <a:gd name="connsiteY94" fmla="*/ 591823 h 3370881"/>
                          <a:gd name="connsiteX95" fmla="*/ 927847 w 2546209"/>
                          <a:gd name="connsiteY95" fmla="*/ 578376 h 3370881"/>
                          <a:gd name="connsiteX96" fmla="*/ 896470 w 2546209"/>
                          <a:gd name="connsiteY96" fmla="*/ 555964 h 3370881"/>
                          <a:gd name="connsiteX97" fmla="*/ 883023 w 2546209"/>
                          <a:gd name="connsiteY97" fmla="*/ 546999 h 3370881"/>
                          <a:gd name="connsiteX98" fmla="*/ 865094 w 2546209"/>
                          <a:gd name="connsiteY98" fmla="*/ 497693 h 3370881"/>
                          <a:gd name="connsiteX99" fmla="*/ 869576 w 2546209"/>
                          <a:gd name="connsiteY99" fmla="*/ 403564 h 3370881"/>
                          <a:gd name="connsiteX100" fmla="*/ 874059 w 2546209"/>
                          <a:gd name="connsiteY100" fmla="*/ 385634 h 3370881"/>
                          <a:gd name="connsiteX101" fmla="*/ 883023 w 2546209"/>
                          <a:gd name="connsiteY101" fmla="*/ 372187 h 3370881"/>
                          <a:gd name="connsiteX102" fmla="*/ 909918 w 2546209"/>
                          <a:gd name="connsiteY102" fmla="*/ 363223 h 3370881"/>
                          <a:gd name="connsiteX103" fmla="*/ 914400 w 2546209"/>
                          <a:gd name="connsiteY103" fmla="*/ 385634 h 3370881"/>
                          <a:gd name="connsiteX104" fmla="*/ 909918 w 2546209"/>
                          <a:gd name="connsiteY104" fmla="*/ 408046 h 3370881"/>
                          <a:gd name="connsiteX105" fmla="*/ 900953 w 2546209"/>
                          <a:gd name="connsiteY105" fmla="*/ 466317 h 3370881"/>
                          <a:gd name="connsiteX106" fmla="*/ 905435 w 2546209"/>
                          <a:gd name="connsiteY106" fmla="*/ 515623 h 3370881"/>
                          <a:gd name="connsiteX107" fmla="*/ 932329 w 2546209"/>
                          <a:gd name="connsiteY107" fmla="*/ 551481 h 3370881"/>
                          <a:gd name="connsiteX108" fmla="*/ 954741 w 2546209"/>
                          <a:gd name="connsiteY108" fmla="*/ 560446 h 3370881"/>
                          <a:gd name="connsiteX109" fmla="*/ 972670 w 2546209"/>
                          <a:gd name="connsiteY109" fmla="*/ 569411 h 3370881"/>
                          <a:gd name="connsiteX110" fmla="*/ 1066800 w 2546209"/>
                          <a:gd name="connsiteY110" fmla="*/ 564929 h 3370881"/>
                          <a:gd name="connsiteX111" fmla="*/ 1111623 w 2546209"/>
                          <a:gd name="connsiteY111" fmla="*/ 551481 h 3370881"/>
                          <a:gd name="connsiteX112" fmla="*/ 1129553 w 2546209"/>
                          <a:gd name="connsiteY112" fmla="*/ 538034 h 3370881"/>
                          <a:gd name="connsiteX113" fmla="*/ 1156447 w 2546209"/>
                          <a:gd name="connsiteY113" fmla="*/ 511140 h 3370881"/>
                          <a:gd name="connsiteX114" fmla="*/ 1160929 w 2546209"/>
                          <a:gd name="connsiteY114" fmla="*/ 493211 h 3370881"/>
                          <a:gd name="connsiteX115" fmla="*/ 1178859 w 2546209"/>
                          <a:gd name="connsiteY115" fmla="*/ 331846 h 3370881"/>
                          <a:gd name="connsiteX116" fmla="*/ 1210235 w 2546209"/>
                          <a:gd name="connsiteY116" fmla="*/ 336329 h 3370881"/>
                          <a:gd name="connsiteX117" fmla="*/ 1214718 w 2546209"/>
                          <a:gd name="connsiteY117" fmla="*/ 367705 h 3370881"/>
                          <a:gd name="connsiteX118" fmla="*/ 1201270 w 2546209"/>
                          <a:gd name="connsiteY118" fmla="*/ 412529 h 3370881"/>
                          <a:gd name="connsiteX119" fmla="*/ 1210235 w 2546209"/>
                          <a:gd name="connsiteY119" fmla="*/ 461834 h 3370881"/>
                          <a:gd name="connsiteX120" fmla="*/ 1214718 w 2546209"/>
                          <a:gd name="connsiteY120" fmla="*/ 475281 h 3370881"/>
                          <a:gd name="connsiteX121" fmla="*/ 1228165 w 2546209"/>
                          <a:gd name="connsiteY121" fmla="*/ 484246 h 3370881"/>
                          <a:gd name="connsiteX122" fmla="*/ 1250576 w 2546209"/>
                          <a:gd name="connsiteY122" fmla="*/ 502176 h 3370881"/>
                          <a:gd name="connsiteX123" fmla="*/ 1317812 w 2546209"/>
                          <a:gd name="connsiteY123" fmla="*/ 497693 h 3370881"/>
                          <a:gd name="connsiteX124" fmla="*/ 1353670 w 2546209"/>
                          <a:gd name="connsiteY124" fmla="*/ 488729 h 3370881"/>
                          <a:gd name="connsiteX125" fmla="*/ 1506070 w 2546209"/>
                          <a:gd name="connsiteY125" fmla="*/ 457352 h 3370881"/>
                          <a:gd name="connsiteX126" fmla="*/ 1550894 w 2546209"/>
                          <a:gd name="connsiteY126" fmla="*/ 430458 h 3370881"/>
                          <a:gd name="connsiteX127" fmla="*/ 1564341 w 2546209"/>
                          <a:gd name="connsiteY127" fmla="*/ 417011 h 3370881"/>
                          <a:gd name="connsiteX128" fmla="*/ 1586753 w 2546209"/>
                          <a:gd name="connsiteY128" fmla="*/ 399081 h 3370881"/>
                          <a:gd name="connsiteX129" fmla="*/ 1595718 w 2546209"/>
                          <a:gd name="connsiteY129" fmla="*/ 381152 h 3370881"/>
                          <a:gd name="connsiteX130" fmla="*/ 1600200 w 2546209"/>
                          <a:gd name="connsiteY130" fmla="*/ 363223 h 3370881"/>
                          <a:gd name="connsiteX131" fmla="*/ 1609165 w 2546209"/>
                          <a:gd name="connsiteY131" fmla="*/ 313917 h 3370881"/>
                          <a:gd name="connsiteX132" fmla="*/ 1537447 w 2546209"/>
                          <a:gd name="connsiteY132" fmla="*/ 188411 h 3370881"/>
                          <a:gd name="connsiteX133" fmla="*/ 1613647 w 2546209"/>
                          <a:gd name="connsiteY133" fmla="*/ 399081 h 3370881"/>
                          <a:gd name="connsiteX134" fmla="*/ 1627094 w 2546209"/>
                          <a:gd name="connsiteY134" fmla="*/ 417011 h 3370881"/>
                          <a:gd name="connsiteX135" fmla="*/ 1658470 w 2546209"/>
                          <a:gd name="connsiteY135" fmla="*/ 412529 h 3370881"/>
                          <a:gd name="connsiteX136" fmla="*/ 1685365 w 2546209"/>
                          <a:gd name="connsiteY136" fmla="*/ 390117 h 3370881"/>
                          <a:gd name="connsiteX137" fmla="*/ 1694329 w 2546209"/>
                          <a:gd name="connsiteY137" fmla="*/ 376670 h 3370881"/>
                          <a:gd name="connsiteX138" fmla="*/ 1734670 w 2546209"/>
                          <a:gd name="connsiteY138" fmla="*/ 354258 h 3370881"/>
                          <a:gd name="connsiteX139" fmla="*/ 1743635 w 2546209"/>
                          <a:gd name="connsiteY139" fmla="*/ 340811 h 3370881"/>
                          <a:gd name="connsiteX140" fmla="*/ 1757082 w 2546209"/>
                          <a:gd name="connsiteY140" fmla="*/ 336329 h 3370881"/>
                          <a:gd name="connsiteX141" fmla="*/ 1792941 w 2546209"/>
                          <a:gd name="connsiteY141" fmla="*/ 318399 h 3370881"/>
                          <a:gd name="connsiteX142" fmla="*/ 1797423 w 2546209"/>
                          <a:gd name="connsiteY142" fmla="*/ 336329 h 3370881"/>
                          <a:gd name="connsiteX143" fmla="*/ 1792941 w 2546209"/>
                          <a:gd name="connsiteY143" fmla="*/ 354258 h 3370881"/>
                          <a:gd name="connsiteX144" fmla="*/ 1788459 w 2546209"/>
                          <a:gd name="connsiteY144" fmla="*/ 367705 h 3370881"/>
                          <a:gd name="connsiteX145" fmla="*/ 1761565 w 2546209"/>
                          <a:gd name="connsiteY145" fmla="*/ 390117 h 3370881"/>
                          <a:gd name="connsiteX146" fmla="*/ 1783976 w 2546209"/>
                          <a:gd name="connsiteY146" fmla="*/ 399081 h 3370881"/>
                          <a:gd name="connsiteX147" fmla="*/ 1878106 w 2546209"/>
                          <a:gd name="connsiteY147" fmla="*/ 390117 h 3370881"/>
                          <a:gd name="connsiteX148" fmla="*/ 1891553 w 2546209"/>
                          <a:gd name="connsiteY148" fmla="*/ 381152 h 3370881"/>
                          <a:gd name="connsiteX149" fmla="*/ 1918447 w 2546209"/>
                          <a:gd name="connsiteY149" fmla="*/ 372187 h 3370881"/>
                          <a:gd name="connsiteX150" fmla="*/ 1940859 w 2546209"/>
                          <a:gd name="connsiteY150" fmla="*/ 358740 h 3370881"/>
                          <a:gd name="connsiteX151" fmla="*/ 1954306 w 2546209"/>
                          <a:gd name="connsiteY151" fmla="*/ 354258 h 3370881"/>
                          <a:gd name="connsiteX152" fmla="*/ 2003612 w 2546209"/>
                          <a:gd name="connsiteY152" fmla="*/ 327364 h 3370881"/>
                          <a:gd name="connsiteX153" fmla="*/ 2008094 w 2546209"/>
                          <a:gd name="connsiteY153" fmla="*/ 345293 h 3370881"/>
                          <a:gd name="connsiteX154" fmla="*/ 1999129 w 2546209"/>
                          <a:gd name="connsiteY154" fmla="*/ 358740 h 3370881"/>
                          <a:gd name="connsiteX155" fmla="*/ 1994647 w 2546209"/>
                          <a:gd name="connsiteY155" fmla="*/ 372187 h 3370881"/>
                          <a:gd name="connsiteX156" fmla="*/ 2039470 w 2546209"/>
                          <a:gd name="connsiteY156" fmla="*/ 390117 h 3370881"/>
                          <a:gd name="connsiteX157" fmla="*/ 2115670 w 2546209"/>
                          <a:gd name="connsiteY157" fmla="*/ 390117 h 3370881"/>
                          <a:gd name="connsiteX158" fmla="*/ 2160494 w 2546209"/>
                          <a:gd name="connsiteY158" fmla="*/ 376670 h 3370881"/>
                          <a:gd name="connsiteX159" fmla="*/ 2191870 w 2546209"/>
                          <a:gd name="connsiteY159" fmla="*/ 363223 h 3370881"/>
                          <a:gd name="connsiteX160" fmla="*/ 2205318 w 2546209"/>
                          <a:gd name="connsiteY160" fmla="*/ 358740 h 3370881"/>
                          <a:gd name="connsiteX161" fmla="*/ 2232212 w 2546209"/>
                          <a:gd name="connsiteY161" fmla="*/ 340811 h 3370881"/>
                          <a:gd name="connsiteX162" fmla="*/ 2312894 w 2546209"/>
                          <a:gd name="connsiteY162" fmla="*/ 183929 h 3370881"/>
                          <a:gd name="connsiteX163" fmla="*/ 2339788 w 2546209"/>
                          <a:gd name="connsiteY163" fmla="*/ 151 h 3370881"/>
                          <a:gd name="connsiteX164" fmla="*/ 2357718 w 2546209"/>
                          <a:gd name="connsiteY164" fmla="*/ 215305 h 3370881"/>
                          <a:gd name="connsiteX165" fmla="*/ 2254623 w 2546209"/>
                          <a:gd name="connsiteY165" fmla="*/ 376670 h 3370881"/>
                          <a:gd name="connsiteX166" fmla="*/ 2245659 w 2546209"/>
                          <a:gd name="connsiteY166" fmla="*/ 390117 h 3370881"/>
                          <a:gd name="connsiteX167" fmla="*/ 2254623 w 2546209"/>
                          <a:gd name="connsiteY167" fmla="*/ 403564 h 3370881"/>
                          <a:gd name="connsiteX168" fmla="*/ 2353235 w 2546209"/>
                          <a:gd name="connsiteY168" fmla="*/ 399081 h 3370881"/>
                          <a:gd name="connsiteX169" fmla="*/ 2366682 w 2546209"/>
                          <a:gd name="connsiteY169" fmla="*/ 394599 h 3370881"/>
                          <a:gd name="connsiteX170" fmla="*/ 2389094 w 2546209"/>
                          <a:gd name="connsiteY170" fmla="*/ 390117 h 3370881"/>
                          <a:gd name="connsiteX171" fmla="*/ 2424953 w 2546209"/>
                          <a:gd name="connsiteY171" fmla="*/ 367705 h 3370881"/>
                          <a:gd name="connsiteX172" fmla="*/ 2451847 w 2546209"/>
                          <a:gd name="connsiteY172" fmla="*/ 358740 h 3370881"/>
                          <a:gd name="connsiteX173" fmla="*/ 2541495 w 2546209"/>
                          <a:gd name="connsiteY173" fmla="*/ 62906 h 3370881"/>
                          <a:gd name="connsiteX174" fmla="*/ 2505635 w 2546209"/>
                          <a:gd name="connsiteY174" fmla="*/ 372187 h 3370881"/>
                          <a:gd name="connsiteX175" fmla="*/ 2483223 w 2546209"/>
                          <a:gd name="connsiteY175" fmla="*/ 385634 h 3370881"/>
                          <a:gd name="connsiteX176" fmla="*/ 2465294 w 2546209"/>
                          <a:gd name="connsiteY176" fmla="*/ 399081 h 3370881"/>
                          <a:gd name="connsiteX177" fmla="*/ 2442882 w 2546209"/>
                          <a:gd name="connsiteY177" fmla="*/ 403564 h 3370881"/>
                          <a:gd name="connsiteX178" fmla="*/ 2398059 w 2546209"/>
                          <a:gd name="connsiteY178" fmla="*/ 417011 h 3370881"/>
                          <a:gd name="connsiteX179" fmla="*/ 2375647 w 2546209"/>
                          <a:gd name="connsiteY179" fmla="*/ 425976 h 3370881"/>
                          <a:gd name="connsiteX180" fmla="*/ 2357718 w 2546209"/>
                          <a:gd name="connsiteY180" fmla="*/ 430458 h 3370881"/>
                          <a:gd name="connsiteX181" fmla="*/ 2344270 w 2546209"/>
                          <a:gd name="connsiteY181" fmla="*/ 461834 h 3370881"/>
                          <a:gd name="connsiteX182" fmla="*/ 2353235 w 2546209"/>
                          <a:gd name="connsiteY182" fmla="*/ 502176 h 3370881"/>
                          <a:gd name="connsiteX183" fmla="*/ 2362200 w 2546209"/>
                          <a:gd name="connsiteY183" fmla="*/ 515623 h 3370881"/>
                          <a:gd name="connsiteX184" fmla="*/ 2344270 w 2546209"/>
                          <a:gd name="connsiteY184" fmla="*/ 587340 h 3370881"/>
                          <a:gd name="connsiteX185" fmla="*/ 2321859 w 2546209"/>
                          <a:gd name="connsiteY185" fmla="*/ 614234 h 3370881"/>
                          <a:gd name="connsiteX186" fmla="*/ 2308412 w 2546209"/>
                          <a:gd name="connsiteY186" fmla="*/ 636646 h 3370881"/>
                          <a:gd name="connsiteX187" fmla="*/ 2281518 w 2546209"/>
                          <a:gd name="connsiteY187" fmla="*/ 641129 h 3370881"/>
                          <a:gd name="connsiteX188" fmla="*/ 2259106 w 2546209"/>
                          <a:gd name="connsiteY188" fmla="*/ 636646 h 3370881"/>
                          <a:gd name="connsiteX189" fmla="*/ 2277035 w 2546209"/>
                          <a:gd name="connsiteY189" fmla="*/ 578376 h 3370881"/>
                          <a:gd name="connsiteX190" fmla="*/ 2290482 w 2546209"/>
                          <a:gd name="connsiteY190" fmla="*/ 542517 h 3370881"/>
                          <a:gd name="connsiteX191" fmla="*/ 2286000 w 2546209"/>
                          <a:gd name="connsiteY191" fmla="*/ 506658 h 3370881"/>
                          <a:gd name="connsiteX192" fmla="*/ 2245659 w 2546209"/>
                          <a:gd name="connsiteY192" fmla="*/ 448387 h 3370881"/>
                          <a:gd name="connsiteX193" fmla="*/ 2200835 w 2546209"/>
                          <a:gd name="connsiteY193" fmla="*/ 430458 h 3370881"/>
                          <a:gd name="connsiteX194" fmla="*/ 2169459 w 2546209"/>
                          <a:gd name="connsiteY194" fmla="*/ 425976 h 3370881"/>
                          <a:gd name="connsiteX195" fmla="*/ 2102223 w 2546209"/>
                          <a:gd name="connsiteY195" fmla="*/ 430458 h 3370881"/>
                          <a:gd name="connsiteX196" fmla="*/ 2084294 w 2546209"/>
                          <a:gd name="connsiteY196" fmla="*/ 439423 h 3370881"/>
                          <a:gd name="connsiteX197" fmla="*/ 2070847 w 2546209"/>
                          <a:gd name="connsiteY197" fmla="*/ 443905 h 3370881"/>
                          <a:gd name="connsiteX198" fmla="*/ 2061882 w 2546209"/>
                          <a:gd name="connsiteY198" fmla="*/ 461834 h 3370881"/>
                          <a:gd name="connsiteX199" fmla="*/ 2034988 w 2546209"/>
                          <a:gd name="connsiteY199" fmla="*/ 475281 h 3370881"/>
                          <a:gd name="connsiteX200" fmla="*/ 1783976 w 2546209"/>
                          <a:gd name="connsiteY200" fmla="*/ 479764 h 3370881"/>
                          <a:gd name="connsiteX201" fmla="*/ 1766047 w 2546209"/>
                          <a:gd name="connsiteY201" fmla="*/ 488729 h 3370881"/>
                          <a:gd name="connsiteX202" fmla="*/ 1703294 w 2546209"/>
                          <a:gd name="connsiteY202" fmla="*/ 506658 h 3370881"/>
                          <a:gd name="connsiteX203" fmla="*/ 1689847 w 2546209"/>
                          <a:gd name="connsiteY203" fmla="*/ 511140 h 3370881"/>
                          <a:gd name="connsiteX204" fmla="*/ 1676400 w 2546209"/>
                          <a:gd name="connsiteY204" fmla="*/ 520105 h 3370881"/>
                          <a:gd name="connsiteX205" fmla="*/ 1649506 w 2546209"/>
                          <a:gd name="connsiteY205" fmla="*/ 529070 h 3370881"/>
                          <a:gd name="connsiteX206" fmla="*/ 1636059 w 2546209"/>
                          <a:gd name="connsiteY206" fmla="*/ 538034 h 3370881"/>
                          <a:gd name="connsiteX207" fmla="*/ 1622612 w 2546209"/>
                          <a:gd name="connsiteY207" fmla="*/ 551481 h 3370881"/>
                          <a:gd name="connsiteX208" fmla="*/ 1609165 w 2546209"/>
                          <a:gd name="connsiteY208" fmla="*/ 555964 h 3370881"/>
                          <a:gd name="connsiteX209" fmla="*/ 1577788 w 2546209"/>
                          <a:gd name="connsiteY209" fmla="*/ 587340 h 3370881"/>
                          <a:gd name="connsiteX210" fmla="*/ 1568823 w 2546209"/>
                          <a:gd name="connsiteY210" fmla="*/ 600787 h 3370881"/>
                          <a:gd name="connsiteX211" fmla="*/ 1555376 w 2546209"/>
                          <a:gd name="connsiteY211" fmla="*/ 614234 h 3370881"/>
                          <a:gd name="connsiteX212" fmla="*/ 1524000 w 2546209"/>
                          <a:gd name="connsiteY212" fmla="*/ 654576 h 3370881"/>
                          <a:gd name="connsiteX213" fmla="*/ 1519518 w 2546209"/>
                          <a:gd name="connsiteY213" fmla="*/ 668023 h 3370881"/>
                          <a:gd name="connsiteX214" fmla="*/ 1528482 w 2546209"/>
                          <a:gd name="connsiteY214" fmla="*/ 708364 h 3370881"/>
                          <a:gd name="connsiteX215" fmla="*/ 1537447 w 2546209"/>
                          <a:gd name="connsiteY215" fmla="*/ 721811 h 3370881"/>
                          <a:gd name="connsiteX216" fmla="*/ 1568823 w 2546209"/>
                          <a:gd name="connsiteY216" fmla="*/ 712846 h 3370881"/>
                          <a:gd name="connsiteX217" fmla="*/ 1600200 w 2546209"/>
                          <a:gd name="connsiteY217" fmla="*/ 712846 h 3370881"/>
                          <a:gd name="connsiteX218" fmla="*/ 1631576 w 2546209"/>
                          <a:gd name="connsiteY218" fmla="*/ 690434 h 3370881"/>
                          <a:gd name="connsiteX219" fmla="*/ 1645023 w 2546209"/>
                          <a:gd name="connsiteY219" fmla="*/ 676987 h 3370881"/>
                          <a:gd name="connsiteX220" fmla="*/ 1685365 w 2546209"/>
                          <a:gd name="connsiteY220" fmla="*/ 645611 h 3370881"/>
                          <a:gd name="connsiteX221" fmla="*/ 1716741 w 2546209"/>
                          <a:gd name="connsiteY221" fmla="*/ 614234 h 3370881"/>
                          <a:gd name="connsiteX222" fmla="*/ 1748118 w 2546209"/>
                          <a:gd name="connsiteY222" fmla="*/ 596305 h 3370881"/>
                          <a:gd name="connsiteX223" fmla="*/ 1761565 w 2546209"/>
                          <a:gd name="connsiteY223" fmla="*/ 591823 h 3370881"/>
                          <a:gd name="connsiteX224" fmla="*/ 1779494 w 2546209"/>
                          <a:gd name="connsiteY224" fmla="*/ 582858 h 3370881"/>
                          <a:gd name="connsiteX225" fmla="*/ 1815353 w 2546209"/>
                          <a:gd name="connsiteY225" fmla="*/ 573893 h 3370881"/>
                          <a:gd name="connsiteX226" fmla="*/ 2030506 w 2546209"/>
                          <a:gd name="connsiteY226" fmla="*/ 578376 h 3370881"/>
                          <a:gd name="connsiteX227" fmla="*/ 2017059 w 2546209"/>
                          <a:gd name="connsiteY227" fmla="*/ 600787 h 3370881"/>
                          <a:gd name="connsiteX228" fmla="*/ 1981200 w 2546209"/>
                          <a:gd name="connsiteY228" fmla="*/ 636646 h 3370881"/>
                          <a:gd name="connsiteX229" fmla="*/ 1967753 w 2546209"/>
                          <a:gd name="connsiteY229" fmla="*/ 650093 h 3370881"/>
                          <a:gd name="connsiteX230" fmla="*/ 1936376 w 2546209"/>
                          <a:gd name="connsiteY230" fmla="*/ 690434 h 3370881"/>
                          <a:gd name="connsiteX231" fmla="*/ 1905000 w 2546209"/>
                          <a:gd name="connsiteY231" fmla="*/ 717329 h 3370881"/>
                          <a:gd name="connsiteX232" fmla="*/ 1860176 w 2546209"/>
                          <a:gd name="connsiteY232" fmla="*/ 735258 h 3370881"/>
                          <a:gd name="connsiteX233" fmla="*/ 1788459 w 2546209"/>
                          <a:gd name="connsiteY233" fmla="*/ 744223 h 3370881"/>
                          <a:gd name="connsiteX234" fmla="*/ 1846729 w 2546209"/>
                          <a:gd name="connsiteY234" fmla="*/ 802493 h 3370881"/>
                          <a:gd name="connsiteX235" fmla="*/ 1913965 w 2546209"/>
                          <a:gd name="connsiteY235" fmla="*/ 829387 h 3370881"/>
                          <a:gd name="connsiteX236" fmla="*/ 1922929 w 2546209"/>
                          <a:gd name="connsiteY236" fmla="*/ 842834 h 3370881"/>
                          <a:gd name="connsiteX237" fmla="*/ 1967753 w 2546209"/>
                          <a:gd name="connsiteY237" fmla="*/ 883176 h 3370881"/>
                          <a:gd name="connsiteX238" fmla="*/ 1981200 w 2546209"/>
                          <a:gd name="connsiteY238" fmla="*/ 896623 h 3370881"/>
                          <a:gd name="connsiteX239" fmla="*/ 1994647 w 2546209"/>
                          <a:gd name="connsiteY239" fmla="*/ 905587 h 3370881"/>
                          <a:gd name="connsiteX240" fmla="*/ 2021541 w 2546209"/>
                          <a:gd name="connsiteY240" fmla="*/ 927999 h 3370881"/>
                          <a:gd name="connsiteX241" fmla="*/ 2030506 w 2546209"/>
                          <a:gd name="connsiteY241" fmla="*/ 941446 h 3370881"/>
                          <a:gd name="connsiteX242" fmla="*/ 2057400 w 2546209"/>
                          <a:gd name="connsiteY242" fmla="*/ 968340 h 3370881"/>
                          <a:gd name="connsiteX243" fmla="*/ 2088776 w 2546209"/>
                          <a:gd name="connsiteY243" fmla="*/ 1013164 h 3370881"/>
                          <a:gd name="connsiteX244" fmla="*/ 2115670 w 2546209"/>
                          <a:gd name="connsiteY244" fmla="*/ 1057987 h 3370881"/>
                          <a:gd name="connsiteX245" fmla="*/ 2120153 w 2546209"/>
                          <a:gd name="connsiteY245" fmla="*/ 1089364 h 3370881"/>
                          <a:gd name="connsiteX246" fmla="*/ 2138082 w 2546209"/>
                          <a:gd name="connsiteY246" fmla="*/ 1143152 h 3370881"/>
                          <a:gd name="connsiteX247" fmla="*/ 2147047 w 2546209"/>
                          <a:gd name="connsiteY247" fmla="*/ 1196940 h 3370881"/>
                          <a:gd name="connsiteX248" fmla="*/ 2151529 w 2546209"/>
                          <a:gd name="connsiteY248" fmla="*/ 1210387 h 3370881"/>
                          <a:gd name="connsiteX249" fmla="*/ 2156012 w 2546209"/>
                          <a:gd name="connsiteY249" fmla="*/ 1228317 h 3370881"/>
                          <a:gd name="connsiteX250" fmla="*/ 2173941 w 2546209"/>
                          <a:gd name="connsiteY250" fmla="*/ 1295552 h 3370881"/>
                          <a:gd name="connsiteX251" fmla="*/ 2182906 w 2546209"/>
                          <a:gd name="connsiteY251" fmla="*/ 1313481 h 3370881"/>
                          <a:gd name="connsiteX252" fmla="*/ 2187388 w 2546209"/>
                          <a:gd name="connsiteY252" fmla="*/ 1331411 h 3370881"/>
                          <a:gd name="connsiteX253" fmla="*/ 2214282 w 2546209"/>
                          <a:gd name="connsiteY253" fmla="*/ 1385199 h 3370881"/>
                          <a:gd name="connsiteX254" fmla="*/ 2218765 w 2546209"/>
                          <a:gd name="connsiteY254" fmla="*/ 1403129 h 3370881"/>
                          <a:gd name="connsiteX255" fmla="*/ 2223247 w 2546209"/>
                          <a:gd name="connsiteY255" fmla="*/ 1430023 h 3370881"/>
                          <a:gd name="connsiteX256" fmla="*/ 2236694 w 2546209"/>
                          <a:gd name="connsiteY256" fmla="*/ 1456917 h 3370881"/>
                          <a:gd name="connsiteX257" fmla="*/ 2241176 w 2546209"/>
                          <a:gd name="connsiteY257" fmla="*/ 1577940 h 3370881"/>
                          <a:gd name="connsiteX258" fmla="*/ 2245659 w 2546209"/>
                          <a:gd name="connsiteY258" fmla="*/ 1595870 h 3370881"/>
                          <a:gd name="connsiteX259" fmla="*/ 2236694 w 2546209"/>
                          <a:gd name="connsiteY259" fmla="*/ 1694481 h 3370881"/>
                          <a:gd name="connsiteX260" fmla="*/ 2227729 w 2546209"/>
                          <a:gd name="connsiteY260" fmla="*/ 1716893 h 3370881"/>
                          <a:gd name="connsiteX261" fmla="*/ 2223247 w 2546209"/>
                          <a:gd name="connsiteY261" fmla="*/ 1730340 h 3370881"/>
                          <a:gd name="connsiteX262" fmla="*/ 2200835 w 2546209"/>
                          <a:gd name="connsiteY262" fmla="*/ 1788611 h 3370881"/>
                          <a:gd name="connsiteX263" fmla="*/ 2191870 w 2546209"/>
                          <a:gd name="connsiteY263" fmla="*/ 1811023 h 3370881"/>
                          <a:gd name="connsiteX264" fmla="*/ 2187388 w 2546209"/>
                          <a:gd name="connsiteY264" fmla="*/ 1824470 h 3370881"/>
                          <a:gd name="connsiteX265" fmla="*/ 2169459 w 2546209"/>
                          <a:gd name="connsiteY265" fmla="*/ 1869293 h 3370881"/>
                          <a:gd name="connsiteX266" fmla="*/ 2164976 w 2546209"/>
                          <a:gd name="connsiteY266" fmla="*/ 1882740 h 3370881"/>
                          <a:gd name="connsiteX267" fmla="*/ 2156012 w 2546209"/>
                          <a:gd name="connsiteY267" fmla="*/ 1927564 h 3370881"/>
                          <a:gd name="connsiteX268" fmla="*/ 2173941 w 2546209"/>
                          <a:gd name="connsiteY268" fmla="*/ 1945493 h 3370881"/>
                          <a:gd name="connsiteX269" fmla="*/ 2196353 w 2546209"/>
                          <a:gd name="connsiteY269" fmla="*/ 1958940 h 3370881"/>
                          <a:gd name="connsiteX270" fmla="*/ 2241176 w 2546209"/>
                          <a:gd name="connsiteY270" fmla="*/ 2012729 h 3370881"/>
                          <a:gd name="connsiteX271" fmla="*/ 2263588 w 2546209"/>
                          <a:gd name="connsiteY271" fmla="*/ 2057552 h 3370881"/>
                          <a:gd name="connsiteX272" fmla="*/ 2286000 w 2546209"/>
                          <a:gd name="connsiteY272" fmla="*/ 2084446 h 3370881"/>
                          <a:gd name="connsiteX273" fmla="*/ 2299447 w 2546209"/>
                          <a:gd name="connsiteY273" fmla="*/ 2124787 h 3370881"/>
                          <a:gd name="connsiteX274" fmla="*/ 2321859 w 2546209"/>
                          <a:gd name="connsiteY274" fmla="*/ 2151681 h 3370881"/>
                          <a:gd name="connsiteX275" fmla="*/ 2344270 w 2546209"/>
                          <a:gd name="connsiteY275" fmla="*/ 2205470 h 3370881"/>
                          <a:gd name="connsiteX276" fmla="*/ 2348753 w 2546209"/>
                          <a:gd name="connsiteY276" fmla="*/ 2223399 h 3370881"/>
                          <a:gd name="connsiteX277" fmla="*/ 2366682 w 2546209"/>
                          <a:gd name="connsiteY277" fmla="*/ 2263740 h 3370881"/>
                          <a:gd name="connsiteX278" fmla="*/ 2375647 w 2546209"/>
                          <a:gd name="connsiteY278" fmla="*/ 2286152 h 3370881"/>
                          <a:gd name="connsiteX279" fmla="*/ 2380129 w 2546209"/>
                          <a:gd name="connsiteY279" fmla="*/ 2308564 h 3370881"/>
                          <a:gd name="connsiteX280" fmla="*/ 2389094 w 2546209"/>
                          <a:gd name="connsiteY280" fmla="*/ 2335458 h 3370881"/>
                          <a:gd name="connsiteX281" fmla="*/ 2393576 w 2546209"/>
                          <a:gd name="connsiteY281" fmla="*/ 2380281 h 3370881"/>
                          <a:gd name="connsiteX282" fmla="*/ 2398059 w 2546209"/>
                          <a:gd name="connsiteY282" fmla="*/ 2393729 h 3370881"/>
                          <a:gd name="connsiteX283" fmla="*/ 2402541 w 2546209"/>
                          <a:gd name="connsiteY283" fmla="*/ 2447517 h 3370881"/>
                          <a:gd name="connsiteX284" fmla="*/ 2407023 w 2546209"/>
                          <a:gd name="connsiteY284" fmla="*/ 2564058 h 3370881"/>
                          <a:gd name="connsiteX285" fmla="*/ 2389094 w 2546209"/>
                          <a:gd name="connsiteY285" fmla="*/ 2837481 h 3370881"/>
                          <a:gd name="connsiteX286" fmla="*/ 2380129 w 2546209"/>
                          <a:gd name="connsiteY286" fmla="*/ 2859893 h 3370881"/>
                          <a:gd name="connsiteX287" fmla="*/ 2357718 w 2546209"/>
                          <a:gd name="connsiteY287" fmla="*/ 2913681 h 3370881"/>
                          <a:gd name="connsiteX288" fmla="*/ 2348753 w 2546209"/>
                          <a:gd name="connsiteY288" fmla="*/ 2936093 h 3370881"/>
                          <a:gd name="connsiteX289" fmla="*/ 2339788 w 2546209"/>
                          <a:gd name="connsiteY289" fmla="*/ 2971952 h 3370881"/>
                          <a:gd name="connsiteX290" fmla="*/ 2326341 w 2546209"/>
                          <a:gd name="connsiteY290" fmla="*/ 2994364 h 3370881"/>
                          <a:gd name="connsiteX291" fmla="*/ 2317376 w 2546209"/>
                          <a:gd name="connsiteY291" fmla="*/ 3025740 h 3370881"/>
                          <a:gd name="connsiteX292" fmla="*/ 2303929 w 2546209"/>
                          <a:gd name="connsiteY292" fmla="*/ 3048152 h 3370881"/>
                          <a:gd name="connsiteX293" fmla="*/ 2290482 w 2546209"/>
                          <a:gd name="connsiteY293" fmla="*/ 3079529 h 3370881"/>
                          <a:gd name="connsiteX294" fmla="*/ 2272553 w 2546209"/>
                          <a:gd name="connsiteY294" fmla="*/ 3084011 h 3370881"/>
                          <a:gd name="connsiteX295" fmla="*/ 2259106 w 2546209"/>
                          <a:gd name="connsiteY295" fmla="*/ 3088493 h 3370881"/>
                          <a:gd name="connsiteX296" fmla="*/ 2241176 w 2546209"/>
                          <a:gd name="connsiteY296" fmla="*/ 3092976 h 3370881"/>
                          <a:gd name="connsiteX297" fmla="*/ 2209800 w 2546209"/>
                          <a:gd name="connsiteY297" fmla="*/ 3101940 h 3370881"/>
                          <a:gd name="connsiteX298" fmla="*/ 2205318 w 2546209"/>
                          <a:gd name="connsiteY298" fmla="*/ 3039187 h 3370881"/>
                          <a:gd name="connsiteX299" fmla="*/ 2218765 w 2546209"/>
                          <a:gd name="connsiteY299" fmla="*/ 3021258 h 3370881"/>
                          <a:gd name="connsiteX300" fmla="*/ 2245659 w 2546209"/>
                          <a:gd name="connsiteY300" fmla="*/ 2971952 h 3370881"/>
                          <a:gd name="connsiteX301" fmla="*/ 2268070 w 2546209"/>
                          <a:gd name="connsiteY301" fmla="*/ 2945058 h 3370881"/>
                          <a:gd name="connsiteX302" fmla="*/ 2268070 w 2546209"/>
                          <a:gd name="connsiteY302" fmla="*/ 2568540 h 3370881"/>
                          <a:gd name="connsiteX303" fmla="*/ 2259106 w 2546209"/>
                          <a:gd name="connsiteY303" fmla="*/ 2532681 h 3370881"/>
                          <a:gd name="connsiteX304" fmla="*/ 2250141 w 2546209"/>
                          <a:gd name="connsiteY304" fmla="*/ 2492340 h 3370881"/>
                          <a:gd name="connsiteX305" fmla="*/ 2245659 w 2546209"/>
                          <a:gd name="connsiteY305" fmla="*/ 2474411 h 3370881"/>
                          <a:gd name="connsiteX306" fmla="*/ 2245659 w 2546209"/>
                          <a:gd name="connsiteY306" fmla="*/ 2389247 h 3370881"/>
                          <a:gd name="connsiteX307" fmla="*/ 2173941 w 2546209"/>
                          <a:gd name="connsiteY307" fmla="*/ 2241328 h 3370881"/>
                          <a:gd name="connsiteX308" fmla="*/ 2070846 w 2546209"/>
                          <a:gd name="connsiteY308" fmla="*/ 2057553 h 3370881"/>
                          <a:gd name="connsiteX309" fmla="*/ 2057400 w 2546209"/>
                          <a:gd name="connsiteY309" fmla="*/ 2151681 h 3370881"/>
                          <a:gd name="connsiteX310" fmla="*/ 2048435 w 2546209"/>
                          <a:gd name="connsiteY310" fmla="*/ 2106858 h 3370881"/>
                          <a:gd name="connsiteX311" fmla="*/ 2034988 w 2546209"/>
                          <a:gd name="connsiteY311" fmla="*/ 2003764 h 3370881"/>
                          <a:gd name="connsiteX312" fmla="*/ 2026023 w 2546209"/>
                          <a:gd name="connsiteY312" fmla="*/ 2026176 h 3370881"/>
                          <a:gd name="connsiteX313" fmla="*/ 2021541 w 2546209"/>
                          <a:gd name="connsiteY313" fmla="*/ 2039623 h 3370881"/>
                          <a:gd name="connsiteX314" fmla="*/ 1999129 w 2546209"/>
                          <a:gd name="connsiteY314" fmla="*/ 2053070 h 3370881"/>
                          <a:gd name="connsiteX315" fmla="*/ 1990165 w 2546209"/>
                          <a:gd name="connsiteY315" fmla="*/ 2070999 h 3370881"/>
                          <a:gd name="connsiteX316" fmla="*/ 1967753 w 2546209"/>
                          <a:gd name="connsiteY316" fmla="*/ 2106858 h 3370881"/>
                          <a:gd name="connsiteX317" fmla="*/ 1981200 w 2546209"/>
                          <a:gd name="connsiteY317" fmla="*/ 2223399 h 3370881"/>
                          <a:gd name="connsiteX318" fmla="*/ 1994647 w 2546209"/>
                          <a:gd name="connsiteY318" fmla="*/ 2254776 h 3370881"/>
                          <a:gd name="connsiteX319" fmla="*/ 2003612 w 2546209"/>
                          <a:gd name="connsiteY319" fmla="*/ 2272705 h 3370881"/>
                          <a:gd name="connsiteX320" fmla="*/ 2026023 w 2546209"/>
                          <a:gd name="connsiteY320" fmla="*/ 2304081 h 3370881"/>
                          <a:gd name="connsiteX321" fmla="*/ 2043953 w 2546209"/>
                          <a:gd name="connsiteY321" fmla="*/ 2348905 h 3370881"/>
                          <a:gd name="connsiteX322" fmla="*/ 2061882 w 2546209"/>
                          <a:gd name="connsiteY322" fmla="*/ 2371317 h 3370881"/>
                          <a:gd name="connsiteX323" fmla="*/ 2088776 w 2546209"/>
                          <a:gd name="connsiteY323" fmla="*/ 2434070 h 3370881"/>
                          <a:gd name="connsiteX324" fmla="*/ 2102223 w 2546209"/>
                          <a:gd name="connsiteY324" fmla="*/ 2465446 h 3370881"/>
                          <a:gd name="connsiteX325" fmla="*/ 2106706 w 2546209"/>
                          <a:gd name="connsiteY325" fmla="*/ 2496823 h 3370881"/>
                          <a:gd name="connsiteX326" fmla="*/ 2124635 w 2546209"/>
                          <a:gd name="connsiteY326" fmla="*/ 2559576 h 3370881"/>
                          <a:gd name="connsiteX327" fmla="*/ 2138082 w 2546209"/>
                          <a:gd name="connsiteY327" fmla="*/ 2649223 h 3370881"/>
                          <a:gd name="connsiteX328" fmla="*/ 2147047 w 2546209"/>
                          <a:gd name="connsiteY328" fmla="*/ 2685081 h 3370881"/>
                          <a:gd name="connsiteX329" fmla="*/ 2151529 w 2546209"/>
                          <a:gd name="connsiteY329" fmla="*/ 2716458 h 3370881"/>
                          <a:gd name="connsiteX330" fmla="*/ 2160494 w 2546209"/>
                          <a:gd name="connsiteY330" fmla="*/ 2770246 h 3370881"/>
                          <a:gd name="connsiteX331" fmla="*/ 2156012 w 2546209"/>
                          <a:gd name="connsiteY331" fmla="*/ 2962987 h 3370881"/>
                          <a:gd name="connsiteX332" fmla="*/ 2138082 w 2546209"/>
                          <a:gd name="connsiteY332" fmla="*/ 3043670 h 3370881"/>
                          <a:gd name="connsiteX333" fmla="*/ 2133600 w 2546209"/>
                          <a:gd name="connsiteY333" fmla="*/ 3061599 h 3370881"/>
                          <a:gd name="connsiteX334" fmla="*/ 2120153 w 2546209"/>
                          <a:gd name="connsiteY334" fmla="*/ 3079529 h 3370881"/>
                          <a:gd name="connsiteX335" fmla="*/ 2111188 w 2546209"/>
                          <a:gd name="connsiteY335" fmla="*/ 3106423 h 3370881"/>
                          <a:gd name="connsiteX336" fmla="*/ 2088776 w 2546209"/>
                          <a:gd name="connsiteY336" fmla="*/ 3137799 h 3370881"/>
                          <a:gd name="connsiteX337" fmla="*/ 2075329 w 2546209"/>
                          <a:gd name="connsiteY337" fmla="*/ 3164693 h 3370881"/>
                          <a:gd name="connsiteX338" fmla="*/ 2061882 w 2546209"/>
                          <a:gd name="connsiteY338" fmla="*/ 3169176 h 3370881"/>
                          <a:gd name="connsiteX339" fmla="*/ 2021541 w 2546209"/>
                          <a:gd name="connsiteY339" fmla="*/ 3164693 h 3370881"/>
                          <a:gd name="connsiteX340" fmla="*/ 2012576 w 2546209"/>
                          <a:gd name="connsiteY340" fmla="*/ 3119870 h 3370881"/>
                          <a:gd name="connsiteX341" fmla="*/ 2048435 w 2546209"/>
                          <a:gd name="connsiteY341" fmla="*/ 3021258 h 3370881"/>
                          <a:gd name="connsiteX342" fmla="*/ 2048435 w 2546209"/>
                          <a:gd name="connsiteY342" fmla="*/ 3021258 h 3370881"/>
                          <a:gd name="connsiteX343" fmla="*/ 2061882 w 2546209"/>
                          <a:gd name="connsiteY343" fmla="*/ 2967470 h 3370881"/>
                          <a:gd name="connsiteX344" fmla="*/ 2070847 w 2546209"/>
                          <a:gd name="connsiteY344" fmla="*/ 2882305 h 3370881"/>
                          <a:gd name="connsiteX345" fmla="*/ 2066365 w 2546209"/>
                          <a:gd name="connsiteY345" fmla="*/ 2725423 h 3370881"/>
                          <a:gd name="connsiteX346" fmla="*/ 2043953 w 2546209"/>
                          <a:gd name="connsiteY346" fmla="*/ 2649223 h 3370881"/>
                          <a:gd name="connsiteX347" fmla="*/ 2030506 w 2546209"/>
                          <a:gd name="connsiteY347" fmla="*/ 2622329 h 3370881"/>
                          <a:gd name="connsiteX348" fmla="*/ 2017059 w 2546209"/>
                          <a:gd name="connsiteY348" fmla="*/ 2581987 h 3370881"/>
                          <a:gd name="connsiteX349" fmla="*/ 1981200 w 2546209"/>
                          <a:gd name="connsiteY349" fmla="*/ 2514752 h 3370881"/>
                          <a:gd name="connsiteX350" fmla="*/ 1972235 w 2546209"/>
                          <a:gd name="connsiteY350" fmla="*/ 2501305 h 3370881"/>
                          <a:gd name="connsiteX351" fmla="*/ 1958788 w 2546209"/>
                          <a:gd name="connsiteY351" fmla="*/ 2478893 h 3370881"/>
                          <a:gd name="connsiteX352" fmla="*/ 1905000 w 2546209"/>
                          <a:gd name="connsiteY352" fmla="*/ 2398211 h 3370881"/>
                          <a:gd name="connsiteX353" fmla="*/ 1882588 w 2546209"/>
                          <a:gd name="connsiteY353" fmla="*/ 2357870 h 3370881"/>
                          <a:gd name="connsiteX354" fmla="*/ 1869141 w 2546209"/>
                          <a:gd name="connsiteY354" fmla="*/ 2339940 h 3370881"/>
                          <a:gd name="connsiteX355" fmla="*/ 1806388 w 2546209"/>
                          <a:gd name="connsiteY355" fmla="*/ 2313046 h 3370881"/>
                          <a:gd name="connsiteX356" fmla="*/ 1779494 w 2546209"/>
                          <a:gd name="connsiteY356" fmla="*/ 2304081 h 3370881"/>
                          <a:gd name="connsiteX357" fmla="*/ 1752600 w 2546209"/>
                          <a:gd name="connsiteY357" fmla="*/ 2299599 h 3370881"/>
                          <a:gd name="connsiteX358" fmla="*/ 1680882 w 2546209"/>
                          <a:gd name="connsiteY358" fmla="*/ 2277187 h 3370881"/>
                          <a:gd name="connsiteX359" fmla="*/ 1662953 w 2546209"/>
                          <a:gd name="connsiteY359" fmla="*/ 2272705 h 3370881"/>
                          <a:gd name="connsiteX360" fmla="*/ 1640541 w 2546209"/>
                          <a:gd name="connsiteY360" fmla="*/ 2259258 h 3370881"/>
                          <a:gd name="connsiteX361" fmla="*/ 1604682 w 2546209"/>
                          <a:gd name="connsiteY361" fmla="*/ 2272705 h 3370881"/>
                          <a:gd name="connsiteX362" fmla="*/ 1537447 w 2546209"/>
                          <a:gd name="connsiteY362" fmla="*/ 2304081 h 3370881"/>
                          <a:gd name="connsiteX363" fmla="*/ 1510553 w 2546209"/>
                          <a:gd name="connsiteY363" fmla="*/ 2308564 h 3370881"/>
                          <a:gd name="connsiteX364" fmla="*/ 1488141 w 2546209"/>
                          <a:gd name="connsiteY364" fmla="*/ 2313046 h 3370881"/>
                          <a:gd name="connsiteX365" fmla="*/ 1443318 w 2546209"/>
                          <a:gd name="connsiteY365" fmla="*/ 2322011 h 3370881"/>
                          <a:gd name="connsiteX366" fmla="*/ 1367118 w 2546209"/>
                          <a:gd name="connsiteY366" fmla="*/ 2304081 h 3370881"/>
                          <a:gd name="connsiteX367" fmla="*/ 1317812 w 2546209"/>
                          <a:gd name="connsiteY367" fmla="*/ 2286152 h 3370881"/>
                          <a:gd name="connsiteX368" fmla="*/ 1066800 w 2546209"/>
                          <a:gd name="connsiteY368" fmla="*/ 2272705 h 3370881"/>
                          <a:gd name="connsiteX369" fmla="*/ 1030941 w 2546209"/>
                          <a:gd name="connsiteY369" fmla="*/ 2263740 h 3370881"/>
                          <a:gd name="connsiteX370" fmla="*/ 986118 w 2546209"/>
                          <a:gd name="connsiteY370" fmla="*/ 2241329 h 3370881"/>
                          <a:gd name="connsiteX371" fmla="*/ 968188 w 2546209"/>
                          <a:gd name="connsiteY371" fmla="*/ 2232364 h 3370881"/>
                          <a:gd name="connsiteX372" fmla="*/ 936812 w 2546209"/>
                          <a:gd name="connsiteY372" fmla="*/ 2214434 h 3370881"/>
                          <a:gd name="connsiteX373" fmla="*/ 905435 w 2546209"/>
                          <a:gd name="connsiteY373" fmla="*/ 2196505 h 3370881"/>
                          <a:gd name="connsiteX374" fmla="*/ 869576 w 2546209"/>
                          <a:gd name="connsiteY374" fmla="*/ 2209952 h 3370881"/>
                          <a:gd name="connsiteX375" fmla="*/ 856129 w 2546209"/>
                          <a:gd name="connsiteY375" fmla="*/ 2227881 h 3370881"/>
                          <a:gd name="connsiteX376" fmla="*/ 815788 w 2546209"/>
                          <a:gd name="connsiteY376" fmla="*/ 2268223 h 3370881"/>
                          <a:gd name="connsiteX377" fmla="*/ 788894 w 2546209"/>
                          <a:gd name="connsiteY377" fmla="*/ 2290634 h 3370881"/>
                          <a:gd name="connsiteX378" fmla="*/ 762000 w 2546209"/>
                          <a:gd name="connsiteY378" fmla="*/ 2313046 h 3370881"/>
                          <a:gd name="connsiteX379" fmla="*/ 753035 w 2546209"/>
                          <a:gd name="connsiteY379" fmla="*/ 2326493 h 3370881"/>
                          <a:gd name="connsiteX380" fmla="*/ 735106 w 2546209"/>
                          <a:gd name="connsiteY380" fmla="*/ 2339940 h 3370881"/>
                          <a:gd name="connsiteX381" fmla="*/ 712694 w 2546209"/>
                          <a:gd name="connsiteY381" fmla="*/ 2362352 h 3370881"/>
                          <a:gd name="connsiteX382" fmla="*/ 694765 w 2546209"/>
                          <a:gd name="connsiteY382" fmla="*/ 2375799 h 3370881"/>
                          <a:gd name="connsiteX383" fmla="*/ 681318 w 2546209"/>
                          <a:gd name="connsiteY383" fmla="*/ 2393729 h 3370881"/>
                          <a:gd name="connsiteX384" fmla="*/ 667870 w 2546209"/>
                          <a:gd name="connsiteY384" fmla="*/ 2402693 h 3370881"/>
                          <a:gd name="connsiteX385" fmla="*/ 623047 w 2546209"/>
                          <a:gd name="connsiteY385" fmla="*/ 2443034 h 3370881"/>
                          <a:gd name="connsiteX386" fmla="*/ 600635 w 2546209"/>
                          <a:gd name="connsiteY386" fmla="*/ 2474411 h 3370881"/>
                          <a:gd name="connsiteX387" fmla="*/ 587188 w 2546209"/>
                          <a:gd name="connsiteY387" fmla="*/ 2514752 h 3370881"/>
                          <a:gd name="connsiteX388" fmla="*/ 582706 w 2546209"/>
                          <a:gd name="connsiteY388" fmla="*/ 2546129 h 3370881"/>
                          <a:gd name="connsiteX389" fmla="*/ 596153 w 2546209"/>
                          <a:gd name="connsiteY389" fmla="*/ 2635776 h 3370881"/>
                          <a:gd name="connsiteX390" fmla="*/ 600635 w 2546209"/>
                          <a:gd name="connsiteY390" fmla="*/ 2653705 h 3370881"/>
                          <a:gd name="connsiteX391" fmla="*/ 609600 w 2546209"/>
                          <a:gd name="connsiteY391" fmla="*/ 2671634 h 3370881"/>
                          <a:gd name="connsiteX392" fmla="*/ 614082 w 2546209"/>
                          <a:gd name="connsiteY392" fmla="*/ 2689564 h 3370881"/>
                          <a:gd name="connsiteX393" fmla="*/ 623047 w 2546209"/>
                          <a:gd name="connsiteY393" fmla="*/ 2711976 h 3370881"/>
                          <a:gd name="connsiteX394" fmla="*/ 627529 w 2546209"/>
                          <a:gd name="connsiteY394" fmla="*/ 2734387 h 3370881"/>
                          <a:gd name="connsiteX395" fmla="*/ 640976 w 2546209"/>
                          <a:gd name="connsiteY395" fmla="*/ 2765764 h 3370881"/>
                          <a:gd name="connsiteX396" fmla="*/ 645459 w 2546209"/>
                          <a:gd name="connsiteY396" fmla="*/ 2779211 h 3370881"/>
                          <a:gd name="connsiteX397" fmla="*/ 658906 w 2546209"/>
                          <a:gd name="connsiteY397" fmla="*/ 2801623 h 3370881"/>
                          <a:gd name="connsiteX398" fmla="*/ 676835 w 2546209"/>
                          <a:gd name="connsiteY398" fmla="*/ 2864376 h 3370881"/>
                          <a:gd name="connsiteX399" fmla="*/ 690282 w 2546209"/>
                          <a:gd name="connsiteY399" fmla="*/ 2895752 h 3370881"/>
                          <a:gd name="connsiteX400" fmla="*/ 699247 w 2546209"/>
                          <a:gd name="connsiteY400" fmla="*/ 2940576 h 3370881"/>
                          <a:gd name="connsiteX401" fmla="*/ 703729 w 2546209"/>
                          <a:gd name="connsiteY401" fmla="*/ 2967470 h 3370881"/>
                          <a:gd name="connsiteX402" fmla="*/ 717176 w 2546209"/>
                          <a:gd name="connsiteY402" fmla="*/ 2994364 h 3370881"/>
                          <a:gd name="connsiteX403" fmla="*/ 735106 w 2546209"/>
                          <a:gd name="connsiteY403" fmla="*/ 3052634 h 3370881"/>
                          <a:gd name="connsiteX404" fmla="*/ 739588 w 2546209"/>
                          <a:gd name="connsiteY404" fmla="*/ 3079529 h 3370881"/>
                          <a:gd name="connsiteX405" fmla="*/ 762000 w 2546209"/>
                          <a:gd name="connsiteY405" fmla="*/ 3142281 h 3370881"/>
                          <a:gd name="connsiteX406" fmla="*/ 766482 w 2546209"/>
                          <a:gd name="connsiteY406" fmla="*/ 3231929 h 3370881"/>
                          <a:gd name="connsiteX407" fmla="*/ 770965 w 2546209"/>
                          <a:gd name="connsiteY407" fmla="*/ 3254340 h 3370881"/>
                          <a:gd name="connsiteX408" fmla="*/ 775447 w 2546209"/>
                          <a:gd name="connsiteY408" fmla="*/ 3285717 h 3370881"/>
                          <a:gd name="connsiteX409" fmla="*/ 748553 w 2546209"/>
                          <a:gd name="connsiteY409" fmla="*/ 3335023 h 3370881"/>
                          <a:gd name="connsiteX410" fmla="*/ 721659 w 2546209"/>
                          <a:gd name="connsiteY410" fmla="*/ 3343987 h 3370881"/>
                          <a:gd name="connsiteX411" fmla="*/ 708212 w 2546209"/>
                          <a:gd name="connsiteY411" fmla="*/ 3348470 h 3370881"/>
                          <a:gd name="connsiteX412" fmla="*/ 623047 w 2546209"/>
                          <a:gd name="connsiteY412" fmla="*/ 3330540 h 3370881"/>
                          <a:gd name="connsiteX413" fmla="*/ 609600 w 2546209"/>
                          <a:gd name="connsiteY413" fmla="*/ 3308129 h 3370881"/>
                          <a:gd name="connsiteX414" fmla="*/ 591670 w 2546209"/>
                          <a:gd name="connsiteY414" fmla="*/ 3267787 h 3370881"/>
                          <a:gd name="connsiteX415" fmla="*/ 560294 w 2546209"/>
                          <a:gd name="connsiteY415" fmla="*/ 3209517 h 3370881"/>
                          <a:gd name="connsiteX416" fmla="*/ 551329 w 2546209"/>
                          <a:gd name="connsiteY416" fmla="*/ 3196070 h 3370881"/>
                          <a:gd name="connsiteX417" fmla="*/ 528918 w 2546209"/>
                          <a:gd name="connsiteY417" fmla="*/ 3173658 h 3370881"/>
                          <a:gd name="connsiteX418" fmla="*/ 519953 w 2546209"/>
                          <a:gd name="connsiteY418" fmla="*/ 3128834 h 3370881"/>
                          <a:gd name="connsiteX419" fmla="*/ 524435 w 2546209"/>
                          <a:gd name="connsiteY419" fmla="*/ 3101940 h 3370881"/>
                          <a:gd name="connsiteX420" fmla="*/ 528918 w 2546209"/>
                          <a:gd name="connsiteY420" fmla="*/ 3088493 h 3370881"/>
                          <a:gd name="connsiteX421" fmla="*/ 542365 w 2546209"/>
                          <a:gd name="connsiteY421" fmla="*/ 3052634 h 3370881"/>
                          <a:gd name="connsiteX422" fmla="*/ 484094 w 2546209"/>
                          <a:gd name="connsiteY422" fmla="*/ 2886787 h 3370881"/>
                          <a:gd name="connsiteX423" fmla="*/ 443753 w 2546209"/>
                          <a:gd name="connsiteY423" fmla="*/ 2779211 h 3370881"/>
                          <a:gd name="connsiteX424" fmla="*/ 439270 w 2546209"/>
                          <a:gd name="connsiteY424" fmla="*/ 2752317 h 3370881"/>
                          <a:gd name="connsiteX425" fmla="*/ 430306 w 2546209"/>
                          <a:gd name="connsiteY425" fmla="*/ 2716458 h 3370881"/>
                          <a:gd name="connsiteX426" fmla="*/ 425823 w 2546209"/>
                          <a:gd name="connsiteY426" fmla="*/ 2680599 h 3370881"/>
                          <a:gd name="connsiteX427" fmla="*/ 398929 w 2546209"/>
                          <a:gd name="connsiteY427" fmla="*/ 2599917 h 3370881"/>
                          <a:gd name="connsiteX428" fmla="*/ 385482 w 2546209"/>
                          <a:gd name="connsiteY428" fmla="*/ 2568540 h 3370881"/>
                          <a:gd name="connsiteX429" fmla="*/ 381000 w 2546209"/>
                          <a:gd name="connsiteY429" fmla="*/ 2550611 h 3370881"/>
                          <a:gd name="connsiteX430" fmla="*/ 372035 w 2546209"/>
                          <a:gd name="connsiteY430" fmla="*/ 2483376 h 3370881"/>
                          <a:gd name="connsiteX431" fmla="*/ 367553 w 2546209"/>
                          <a:gd name="connsiteY431" fmla="*/ 2469929 h 3370881"/>
                          <a:gd name="connsiteX432" fmla="*/ 407894 w 2546209"/>
                          <a:gd name="connsiteY432" fmla="*/ 2451999 h 3370881"/>
                          <a:gd name="connsiteX433" fmla="*/ 515470 w 2546209"/>
                          <a:gd name="connsiteY433" fmla="*/ 2407176 h 3370881"/>
                          <a:gd name="connsiteX434" fmla="*/ 578223 w 2546209"/>
                          <a:gd name="connsiteY434" fmla="*/ 2353387 h 3370881"/>
                          <a:gd name="connsiteX435" fmla="*/ 587188 w 2546209"/>
                          <a:gd name="connsiteY435" fmla="*/ 2330976 h 3370881"/>
                          <a:gd name="connsiteX436" fmla="*/ 614082 w 2546209"/>
                          <a:gd name="connsiteY436" fmla="*/ 2254776 h 3370881"/>
                          <a:gd name="connsiteX437" fmla="*/ 649941 w 2546209"/>
                          <a:gd name="connsiteY437" fmla="*/ 2200987 h 3370881"/>
                          <a:gd name="connsiteX438" fmla="*/ 690282 w 2546209"/>
                          <a:gd name="connsiteY438" fmla="*/ 2174093 h 3370881"/>
                          <a:gd name="connsiteX439" fmla="*/ 703729 w 2546209"/>
                          <a:gd name="connsiteY439" fmla="*/ 2165129 h 3370881"/>
                          <a:gd name="connsiteX440" fmla="*/ 739588 w 2546209"/>
                          <a:gd name="connsiteY440" fmla="*/ 2147199 h 3370881"/>
                          <a:gd name="connsiteX441" fmla="*/ 708212 w 2546209"/>
                          <a:gd name="connsiteY441" fmla="*/ 2187540 h 3370881"/>
                          <a:gd name="connsiteX442" fmla="*/ 654423 w 2546209"/>
                          <a:gd name="connsiteY442" fmla="*/ 2241329 h 3370881"/>
                          <a:gd name="connsiteX443" fmla="*/ 636494 w 2546209"/>
                          <a:gd name="connsiteY443" fmla="*/ 2259258 h 3370881"/>
                          <a:gd name="connsiteX444" fmla="*/ 614082 w 2546209"/>
                          <a:gd name="connsiteY444" fmla="*/ 2286152 h 3370881"/>
                          <a:gd name="connsiteX445" fmla="*/ 605118 w 2546209"/>
                          <a:gd name="connsiteY445" fmla="*/ 2299599 h 3370881"/>
                          <a:gd name="connsiteX446" fmla="*/ 560294 w 2546209"/>
                          <a:gd name="connsiteY446" fmla="*/ 2335458 h 3370881"/>
                          <a:gd name="connsiteX447" fmla="*/ 524435 w 2546209"/>
                          <a:gd name="connsiteY447" fmla="*/ 2348905 h 3370881"/>
                          <a:gd name="connsiteX448" fmla="*/ 502023 w 2546209"/>
                          <a:gd name="connsiteY448" fmla="*/ 2362352 h 3370881"/>
                          <a:gd name="connsiteX449" fmla="*/ 461682 w 2546209"/>
                          <a:gd name="connsiteY449" fmla="*/ 2389246 h 3370881"/>
                          <a:gd name="connsiteX450" fmla="*/ 448235 w 2546209"/>
                          <a:gd name="connsiteY450" fmla="*/ 2398211 h 3370881"/>
                          <a:gd name="connsiteX451" fmla="*/ 430306 w 2546209"/>
                          <a:gd name="connsiteY451" fmla="*/ 2407176 h 3370881"/>
                          <a:gd name="connsiteX452" fmla="*/ 412376 w 2546209"/>
                          <a:gd name="connsiteY452" fmla="*/ 2420623 h 3370881"/>
                          <a:gd name="connsiteX453" fmla="*/ 389965 w 2546209"/>
                          <a:gd name="connsiteY453" fmla="*/ 2429587 h 3370881"/>
                          <a:gd name="connsiteX454" fmla="*/ 372035 w 2546209"/>
                          <a:gd name="connsiteY454" fmla="*/ 2443034 h 3370881"/>
                          <a:gd name="connsiteX455" fmla="*/ 318247 w 2546209"/>
                          <a:gd name="connsiteY455" fmla="*/ 2474411 h 3370881"/>
                          <a:gd name="connsiteX456" fmla="*/ 304800 w 2546209"/>
                          <a:gd name="connsiteY456" fmla="*/ 2492340 h 3370881"/>
                          <a:gd name="connsiteX457" fmla="*/ 282388 w 2546209"/>
                          <a:gd name="connsiteY457" fmla="*/ 2519234 h 3370881"/>
                          <a:gd name="connsiteX458" fmla="*/ 295835 w 2546209"/>
                          <a:gd name="connsiteY458" fmla="*/ 2815070 h 3370881"/>
                          <a:gd name="connsiteX459" fmla="*/ 300318 w 2546209"/>
                          <a:gd name="connsiteY459" fmla="*/ 2837481 h 3370881"/>
                          <a:gd name="connsiteX460" fmla="*/ 304800 w 2546209"/>
                          <a:gd name="connsiteY460" fmla="*/ 2868858 h 3370881"/>
                          <a:gd name="connsiteX461" fmla="*/ 309282 w 2546209"/>
                          <a:gd name="connsiteY461" fmla="*/ 2927129 h 3370881"/>
                          <a:gd name="connsiteX462" fmla="*/ 322729 w 2546209"/>
                          <a:gd name="connsiteY462" fmla="*/ 2985399 h 3370881"/>
                          <a:gd name="connsiteX463" fmla="*/ 327212 w 2546209"/>
                          <a:gd name="connsiteY463" fmla="*/ 3012293 h 3370881"/>
                          <a:gd name="connsiteX464" fmla="*/ 331694 w 2546209"/>
                          <a:gd name="connsiteY464" fmla="*/ 3043670 h 3370881"/>
                          <a:gd name="connsiteX465" fmla="*/ 345141 w 2546209"/>
                          <a:gd name="connsiteY465" fmla="*/ 3070564 h 3370881"/>
                          <a:gd name="connsiteX466" fmla="*/ 367553 w 2546209"/>
                          <a:gd name="connsiteY466" fmla="*/ 3124352 h 3370881"/>
                          <a:gd name="connsiteX467" fmla="*/ 381000 w 2546209"/>
                          <a:gd name="connsiteY467" fmla="*/ 3182623 h 3370881"/>
                          <a:gd name="connsiteX468" fmla="*/ 389965 w 2546209"/>
                          <a:gd name="connsiteY468" fmla="*/ 3196070 h 3370881"/>
                          <a:gd name="connsiteX469" fmla="*/ 394447 w 2546209"/>
                          <a:gd name="connsiteY469" fmla="*/ 3213999 h 3370881"/>
                          <a:gd name="connsiteX470" fmla="*/ 412376 w 2546209"/>
                          <a:gd name="connsiteY470" fmla="*/ 3245376 h 3370881"/>
                          <a:gd name="connsiteX471" fmla="*/ 416859 w 2546209"/>
                          <a:gd name="connsiteY471" fmla="*/ 3258823 h 3370881"/>
                          <a:gd name="connsiteX472" fmla="*/ 425823 w 2546209"/>
                          <a:gd name="connsiteY472" fmla="*/ 3272270 h 3370881"/>
                          <a:gd name="connsiteX473" fmla="*/ 439270 w 2546209"/>
                          <a:gd name="connsiteY473" fmla="*/ 3303646 h 3370881"/>
                          <a:gd name="connsiteX474" fmla="*/ 439270 w 2546209"/>
                          <a:gd name="connsiteY474" fmla="*/ 3352952 h 3370881"/>
                          <a:gd name="connsiteX475" fmla="*/ 430306 w 2546209"/>
                          <a:gd name="connsiteY475" fmla="*/ 3366399 h 3370881"/>
                          <a:gd name="connsiteX476" fmla="*/ 412376 w 2546209"/>
                          <a:gd name="connsiteY476" fmla="*/ 3370881 h 3370881"/>
                          <a:gd name="connsiteX477" fmla="*/ 295835 w 2546209"/>
                          <a:gd name="connsiteY477" fmla="*/ 3357434 h 3370881"/>
                          <a:gd name="connsiteX478" fmla="*/ 264459 w 2546209"/>
                          <a:gd name="connsiteY478" fmla="*/ 3276752 h 3370881"/>
                          <a:gd name="connsiteX479" fmla="*/ 259976 w 2546209"/>
                          <a:gd name="connsiteY479" fmla="*/ 3240893 h 3370881"/>
                          <a:gd name="connsiteX480" fmla="*/ 246529 w 2546209"/>
                          <a:gd name="connsiteY480" fmla="*/ 3178140 h 3370881"/>
                          <a:gd name="connsiteX481" fmla="*/ 237565 w 2546209"/>
                          <a:gd name="connsiteY481" fmla="*/ 3084011 h 3370881"/>
                          <a:gd name="connsiteX482" fmla="*/ 228600 w 2546209"/>
                          <a:gd name="connsiteY482" fmla="*/ 3057117 h 3370881"/>
                          <a:gd name="connsiteX483" fmla="*/ 219635 w 2546209"/>
                          <a:gd name="connsiteY483" fmla="*/ 3021258 h 3370881"/>
                          <a:gd name="connsiteX484" fmla="*/ 206188 w 2546209"/>
                          <a:gd name="connsiteY484" fmla="*/ 2980917 h 3370881"/>
                          <a:gd name="connsiteX485" fmla="*/ 201706 w 2546209"/>
                          <a:gd name="connsiteY485" fmla="*/ 2949540 h 3370881"/>
                          <a:gd name="connsiteX486" fmla="*/ 197223 w 2546209"/>
                          <a:gd name="connsiteY486" fmla="*/ 2927129 h 3370881"/>
                          <a:gd name="connsiteX487" fmla="*/ 192741 w 2546209"/>
                          <a:gd name="connsiteY487" fmla="*/ 2891270 h 3370881"/>
                          <a:gd name="connsiteX488" fmla="*/ 188259 w 2546209"/>
                          <a:gd name="connsiteY488" fmla="*/ 2850929 h 3370881"/>
                          <a:gd name="connsiteX489" fmla="*/ 179294 w 2546209"/>
                          <a:gd name="connsiteY489" fmla="*/ 2824034 h 3370881"/>
                          <a:gd name="connsiteX490" fmla="*/ 165847 w 2546209"/>
                          <a:gd name="connsiteY490" fmla="*/ 2774729 h 3370881"/>
                          <a:gd name="connsiteX491" fmla="*/ 161365 w 2546209"/>
                          <a:gd name="connsiteY491" fmla="*/ 2747834 h 3370881"/>
                          <a:gd name="connsiteX492" fmla="*/ 156882 w 2546209"/>
                          <a:gd name="connsiteY492" fmla="*/ 2559576 h 3370881"/>
                          <a:gd name="connsiteX493" fmla="*/ 152400 w 2546209"/>
                          <a:gd name="connsiteY493" fmla="*/ 2519234 h 3370881"/>
                          <a:gd name="connsiteX494" fmla="*/ 143435 w 2546209"/>
                          <a:gd name="connsiteY494" fmla="*/ 2384764 h 3370881"/>
                          <a:gd name="connsiteX495" fmla="*/ 129988 w 2546209"/>
                          <a:gd name="connsiteY495" fmla="*/ 2344423 h 3370881"/>
                          <a:gd name="connsiteX496" fmla="*/ 125506 w 2546209"/>
                          <a:gd name="connsiteY496" fmla="*/ 2330976 h 3370881"/>
                          <a:gd name="connsiteX497" fmla="*/ 138953 w 2546209"/>
                          <a:gd name="connsiteY497" fmla="*/ 2313046 h 3370881"/>
                          <a:gd name="connsiteX498" fmla="*/ 152400 w 2546209"/>
                          <a:gd name="connsiteY498" fmla="*/ 2304081 h 3370881"/>
                          <a:gd name="connsiteX499" fmla="*/ 170329 w 2546209"/>
                          <a:gd name="connsiteY499" fmla="*/ 2259258 h 3370881"/>
                          <a:gd name="connsiteX500" fmla="*/ 188259 w 2546209"/>
                          <a:gd name="connsiteY500" fmla="*/ 2223399 h 3370881"/>
                          <a:gd name="connsiteX501" fmla="*/ 206188 w 2546209"/>
                          <a:gd name="connsiteY501" fmla="*/ 2187540 h 3370881"/>
                          <a:gd name="connsiteX502" fmla="*/ 210670 w 2546209"/>
                          <a:gd name="connsiteY502" fmla="*/ 2174093 h 3370881"/>
                          <a:gd name="connsiteX503" fmla="*/ 219635 w 2546209"/>
                          <a:gd name="connsiteY503" fmla="*/ 2115823 h 3370881"/>
                          <a:gd name="connsiteX504" fmla="*/ 210670 w 2546209"/>
                          <a:gd name="connsiteY504" fmla="*/ 1958940 h 3370881"/>
                          <a:gd name="connsiteX505" fmla="*/ 192741 w 2546209"/>
                          <a:gd name="connsiteY505" fmla="*/ 1923081 h 3370881"/>
                          <a:gd name="connsiteX506" fmla="*/ 179294 w 2546209"/>
                          <a:gd name="connsiteY506" fmla="*/ 1891705 h 3370881"/>
                          <a:gd name="connsiteX507" fmla="*/ 165847 w 2546209"/>
                          <a:gd name="connsiteY507" fmla="*/ 1864811 h 3370881"/>
                          <a:gd name="connsiteX508" fmla="*/ 152400 w 2546209"/>
                          <a:gd name="connsiteY508" fmla="*/ 1833434 h 3370881"/>
                          <a:gd name="connsiteX509" fmla="*/ 143435 w 2546209"/>
                          <a:gd name="connsiteY509" fmla="*/ 1819987 h 3370881"/>
                          <a:gd name="connsiteX510" fmla="*/ 107576 w 2546209"/>
                          <a:gd name="connsiteY510" fmla="*/ 1784129 h 3370881"/>
                          <a:gd name="connsiteX511" fmla="*/ 94129 w 2546209"/>
                          <a:gd name="connsiteY511" fmla="*/ 1779646 h 3370881"/>
                          <a:gd name="connsiteX512" fmla="*/ 71718 w 2546209"/>
                          <a:gd name="connsiteY512" fmla="*/ 1770681 h 3370881"/>
                          <a:gd name="connsiteX513" fmla="*/ 58270 w 2546209"/>
                          <a:gd name="connsiteY513" fmla="*/ 1761717 h 3370881"/>
                          <a:gd name="connsiteX514" fmla="*/ 26894 w 2546209"/>
                          <a:gd name="connsiteY514" fmla="*/ 1730340 h 3370881"/>
                          <a:gd name="connsiteX515" fmla="*/ 0 w 2546209"/>
                          <a:gd name="connsiteY515" fmla="*/ 1707929 h 3370881"/>
                          <a:gd name="connsiteX0" fmla="*/ 0 w 2546209"/>
                          <a:gd name="connsiteY0" fmla="*/ 1707929 h 3370881"/>
                          <a:gd name="connsiteX1" fmla="*/ 22412 w 2546209"/>
                          <a:gd name="connsiteY1" fmla="*/ 1698964 h 3370881"/>
                          <a:gd name="connsiteX2" fmla="*/ 31376 w 2546209"/>
                          <a:gd name="connsiteY2" fmla="*/ 1681034 h 3370881"/>
                          <a:gd name="connsiteX3" fmla="*/ 44823 w 2546209"/>
                          <a:gd name="connsiteY3" fmla="*/ 1672070 h 3370881"/>
                          <a:gd name="connsiteX4" fmla="*/ 58270 w 2546209"/>
                          <a:gd name="connsiteY4" fmla="*/ 1654140 h 3370881"/>
                          <a:gd name="connsiteX5" fmla="*/ 76200 w 2546209"/>
                          <a:gd name="connsiteY5" fmla="*/ 1645176 h 3370881"/>
                          <a:gd name="connsiteX6" fmla="*/ 98612 w 2546209"/>
                          <a:gd name="connsiteY6" fmla="*/ 1636211 h 3370881"/>
                          <a:gd name="connsiteX7" fmla="*/ 125506 w 2546209"/>
                          <a:gd name="connsiteY7" fmla="*/ 1627246 h 3370881"/>
                          <a:gd name="connsiteX8" fmla="*/ 152400 w 2546209"/>
                          <a:gd name="connsiteY8" fmla="*/ 1609317 h 3370881"/>
                          <a:gd name="connsiteX9" fmla="*/ 170329 w 2546209"/>
                          <a:gd name="connsiteY9" fmla="*/ 1600352 h 3370881"/>
                          <a:gd name="connsiteX10" fmla="*/ 188259 w 2546209"/>
                          <a:gd name="connsiteY10" fmla="*/ 1582423 h 3370881"/>
                          <a:gd name="connsiteX11" fmla="*/ 228600 w 2546209"/>
                          <a:gd name="connsiteY11" fmla="*/ 1564493 h 3370881"/>
                          <a:gd name="connsiteX12" fmla="*/ 255494 w 2546209"/>
                          <a:gd name="connsiteY12" fmla="*/ 1546564 h 3370881"/>
                          <a:gd name="connsiteX13" fmla="*/ 300318 w 2546209"/>
                          <a:gd name="connsiteY13" fmla="*/ 1524152 h 3370881"/>
                          <a:gd name="connsiteX14" fmla="*/ 313765 w 2546209"/>
                          <a:gd name="connsiteY14" fmla="*/ 1515187 h 3370881"/>
                          <a:gd name="connsiteX15" fmla="*/ 340659 w 2546209"/>
                          <a:gd name="connsiteY15" fmla="*/ 1510705 h 3370881"/>
                          <a:gd name="connsiteX16" fmla="*/ 363070 w 2546209"/>
                          <a:gd name="connsiteY16" fmla="*/ 1506223 h 3370881"/>
                          <a:gd name="connsiteX17" fmla="*/ 389965 w 2546209"/>
                          <a:gd name="connsiteY17" fmla="*/ 1501740 h 3370881"/>
                          <a:gd name="connsiteX18" fmla="*/ 425823 w 2546209"/>
                          <a:gd name="connsiteY18" fmla="*/ 1497258 h 3370881"/>
                          <a:gd name="connsiteX19" fmla="*/ 470647 w 2546209"/>
                          <a:gd name="connsiteY19" fmla="*/ 1488293 h 3370881"/>
                          <a:gd name="connsiteX20" fmla="*/ 515470 w 2546209"/>
                          <a:gd name="connsiteY20" fmla="*/ 1479329 h 3370881"/>
                          <a:gd name="connsiteX21" fmla="*/ 528918 w 2546209"/>
                          <a:gd name="connsiteY21" fmla="*/ 1470364 h 3370881"/>
                          <a:gd name="connsiteX22" fmla="*/ 600635 w 2546209"/>
                          <a:gd name="connsiteY22" fmla="*/ 1456917 h 3370881"/>
                          <a:gd name="connsiteX23" fmla="*/ 690282 w 2546209"/>
                          <a:gd name="connsiteY23" fmla="*/ 1447952 h 3370881"/>
                          <a:gd name="connsiteX24" fmla="*/ 793376 w 2546209"/>
                          <a:gd name="connsiteY24" fmla="*/ 1452434 h 3370881"/>
                          <a:gd name="connsiteX25" fmla="*/ 874059 w 2546209"/>
                          <a:gd name="connsiteY25" fmla="*/ 1465881 h 3370881"/>
                          <a:gd name="connsiteX26" fmla="*/ 914400 w 2546209"/>
                          <a:gd name="connsiteY26" fmla="*/ 1470364 h 3370881"/>
                          <a:gd name="connsiteX27" fmla="*/ 1030941 w 2546209"/>
                          <a:gd name="connsiteY27" fmla="*/ 1483811 h 3370881"/>
                          <a:gd name="connsiteX28" fmla="*/ 1151965 w 2546209"/>
                          <a:gd name="connsiteY28" fmla="*/ 1492776 h 3370881"/>
                          <a:gd name="connsiteX29" fmla="*/ 1281953 w 2546209"/>
                          <a:gd name="connsiteY29" fmla="*/ 1501740 h 3370881"/>
                          <a:gd name="connsiteX30" fmla="*/ 1465729 w 2546209"/>
                          <a:gd name="connsiteY30" fmla="*/ 1497258 h 3370881"/>
                          <a:gd name="connsiteX31" fmla="*/ 1510553 w 2546209"/>
                          <a:gd name="connsiteY31" fmla="*/ 1492776 h 3370881"/>
                          <a:gd name="connsiteX32" fmla="*/ 1582270 w 2546209"/>
                          <a:gd name="connsiteY32" fmla="*/ 1461399 h 3370881"/>
                          <a:gd name="connsiteX33" fmla="*/ 1604682 w 2546209"/>
                          <a:gd name="connsiteY33" fmla="*/ 1456917 h 3370881"/>
                          <a:gd name="connsiteX34" fmla="*/ 1622612 w 2546209"/>
                          <a:gd name="connsiteY34" fmla="*/ 1447952 h 3370881"/>
                          <a:gd name="connsiteX35" fmla="*/ 1645023 w 2546209"/>
                          <a:gd name="connsiteY35" fmla="*/ 1438987 h 3370881"/>
                          <a:gd name="connsiteX36" fmla="*/ 1662953 w 2546209"/>
                          <a:gd name="connsiteY36" fmla="*/ 1425540 h 3370881"/>
                          <a:gd name="connsiteX37" fmla="*/ 1698812 w 2546209"/>
                          <a:gd name="connsiteY37" fmla="*/ 1407611 h 3370881"/>
                          <a:gd name="connsiteX38" fmla="*/ 1739153 w 2546209"/>
                          <a:gd name="connsiteY38" fmla="*/ 1380717 h 3370881"/>
                          <a:gd name="connsiteX39" fmla="*/ 1752600 w 2546209"/>
                          <a:gd name="connsiteY39" fmla="*/ 1367270 h 3370881"/>
                          <a:gd name="connsiteX40" fmla="*/ 1775012 w 2546209"/>
                          <a:gd name="connsiteY40" fmla="*/ 1353823 h 3370881"/>
                          <a:gd name="connsiteX41" fmla="*/ 1797423 w 2546209"/>
                          <a:gd name="connsiteY41" fmla="*/ 1335893 h 3370881"/>
                          <a:gd name="connsiteX42" fmla="*/ 1810870 w 2546209"/>
                          <a:gd name="connsiteY42" fmla="*/ 1304517 h 3370881"/>
                          <a:gd name="connsiteX43" fmla="*/ 1815353 w 2546209"/>
                          <a:gd name="connsiteY43" fmla="*/ 1291070 h 3370881"/>
                          <a:gd name="connsiteX44" fmla="*/ 1801906 w 2546209"/>
                          <a:gd name="connsiteY44" fmla="*/ 1138670 h 3370881"/>
                          <a:gd name="connsiteX45" fmla="*/ 1792941 w 2546209"/>
                          <a:gd name="connsiteY45" fmla="*/ 1125223 h 3370881"/>
                          <a:gd name="connsiteX46" fmla="*/ 1757082 w 2546209"/>
                          <a:gd name="connsiteY46" fmla="*/ 1093846 h 3370881"/>
                          <a:gd name="connsiteX47" fmla="*/ 1730188 w 2546209"/>
                          <a:gd name="connsiteY47" fmla="*/ 1066952 h 3370881"/>
                          <a:gd name="connsiteX48" fmla="*/ 1703294 w 2546209"/>
                          <a:gd name="connsiteY48" fmla="*/ 1049023 h 3370881"/>
                          <a:gd name="connsiteX49" fmla="*/ 1622612 w 2546209"/>
                          <a:gd name="connsiteY49" fmla="*/ 1053505 h 3370881"/>
                          <a:gd name="connsiteX50" fmla="*/ 1595718 w 2546209"/>
                          <a:gd name="connsiteY50" fmla="*/ 1062470 h 3370881"/>
                          <a:gd name="connsiteX51" fmla="*/ 1573306 w 2546209"/>
                          <a:gd name="connsiteY51" fmla="*/ 1066952 h 3370881"/>
                          <a:gd name="connsiteX52" fmla="*/ 1453385 w 2546209"/>
                          <a:gd name="connsiteY52" fmla="*/ 1082761 h 3370881"/>
                          <a:gd name="connsiteX53" fmla="*/ 1326776 w 2546209"/>
                          <a:gd name="connsiteY53" fmla="*/ 1062470 h 3370881"/>
                          <a:gd name="connsiteX54" fmla="*/ 1308847 w 2546209"/>
                          <a:gd name="connsiteY54" fmla="*/ 1057987 h 3370881"/>
                          <a:gd name="connsiteX55" fmla="*/ 1277470 w 2546209"/>
                          <a:gd name="connsiteY55" fmla="*/ 1053505 h 3370881"/>
                          <a:gd name="connsiteX56" fmla="*/ 1259541 w 2546209"/>
                          <a:gd name="connsiteY56" fmla="*/ 1049023 h 3370881"/>
                          <a:gd name="connsiteX57" fmla="*/ 1232647 w 2546209"/>
                          <a:gd name="connsiteY57" fmla="*/ 1044540 h 3370881"/>
                          <a:gd name="connsiteX58" fmla="*/ 1053353 w 2546209"/>
                          <a:gd name="connsiteY58" fmla="*/ 1049023 h 3370881"/>
                          <a:gd name="connsiteX59" fmla="*/ 1035423 w 2546209"/>
                          <a:gd name="connsiteY59" fmla="*/ 1053505 h 3370881"/>
                          <a:gd name="connsiteX60" fmla="*/ 1008529 w 2546209"/>
                          <a:gd name="connsiteY60" fmla="*/ 1057987 h 3370881"/>
                          <a:gd name="connsiteX61" fmla="*/ 995082 w 2546209"/>
                          <a:gd name="connsiteY61" fmla="*/ 1062470 h 3370881"/>
                          <a:gd name="connsiteX62" fmla="*/ 945776 w 2546209"/>
                          <a:gd name="connsiteY62" fmla="*/ 1031093 h 3370881"/>
                          <a:gd name="connsiteX63" fmla="*/ 941294 w 2546209"/>
                          <a:gd name="connsiteY63" fmla="*/ 1017646 h 3370881"/>
                          <a:gd name="connsiteX64" fmla="*/ 932329 w 2546209"/>
                          <a:gd name="connsiteY64" fmla="*/ 919034 h 3370881"/>
                          <a:gd name="connsiteX65" fmla="*/ 914400 w 2546209"/>
                          <a:gd name="connsiteY65" fmla="*/ 901105 h 3370881"/>
                          <a:gd name="connsiteX66" fmla="*/ 918882 w 2546209"/>
                          <a:gd name="connsiteY66" fmla="*/ 869729 h 3370881"/>
                          <a:gd name="connsiteX67" fmla="*/ 941294 w 2546209"/>
                          <a:gd name="connsiteY67" fmla="*/ 865246 h 3370881"/>
                          <a:gd name="connsiteX68" fmla="*/ 959223 w 2546209"/>
                          <a:gd name="connsiteY68" fmla="*/ 851799 h 3370881"/>
                          <a:gd name="connsiteX69" fmla="*/ 990600 w 2546209"/>
                          <a:gd name="connsiteY69" fmla="*/ 847317 h 3370881"/>
                          <a:gd name="connsiteX70" fmla="*/ 1129553 w 2546209"/>
                          <a:gd name="connsiteY70" fmla="*/ 838352 h 3370881"/>
                          <a:gd name="connsiteX71" fmla="*/ 1147482 w 2546209"/>
                          <a:gd name="connsiteY71" fmla="*/ 829387 h 3370881"/>
                          <a:gd name="connsiteX72" fmla="*/ 1178859 w 2546209"/>
                          <a:gd name="connsiteY72" fmla="*/ 806976 h 3370881"/>
                          <a:gd name="connsiteX73" fmla="*/ 1192306 w 2546209"/>
                          <a:gd name="connsiteY73" fmla="*/ 793529 h 3370881"/>
                          <a:gd name="connsiteX74" fmla="*/ 1214718 w 2546209"/>
                          <a:gd name="connsiteY74" fmla="*/ 784564 h 3370881"/>
                          <a:gd name="connsiteX75" fmla="*/ 1241612 w 2546209"/>
                          <a:gd name="connsiteY75" fmla="*/ 771117 h 3370881"/>
                          <a:gd name="connsiteX76" fmla="*/ 1277470 w 2546209"/>
                          <a:gd name="connsiteY76" fmla="*/ 753187 h 3370881"/>
                          <a:gd name="connsiteX77" fmla="*/ 1295400 w 2546209"/>
                          <a:gd name="connsiteY77" fmla="*/ 730776 h 3370881"/>
                          <a:gd name="connsiteX78" fmla="*/ 1317812 w 2546209"/>
                          <a:gd name="connsiteY78" fmla="*/ 708364 h 3370881"/>
                          <a:gd name="connsiteX79" fmla="*/ 1353670 w 2546209"/>
                          <a:gd name="connsiteY79" fmla="*/ 663540 h 3370881"/>
                          <a:gd name="connsiteX80" fmla="*/ 1371600 w 2546209"/>
                          <a:gd name="connsiteY80" fmla="*/ 636646 h 3370881"/>
                          <a:gd name="connsiteX81" fmla="*/ 1380565 w 2546209"/>
                          <a:gd name="connsiteY81" fmla="*/ 596305 h 3370881"/>
                          <a:gd name="connsiteX82" fmla="*/ 1385047 w 2546209"/>
                          <a:gd name="connsiteY82" fmla="*/ 582858 h 3370881"/>
                          <a:gd name="connsiteX83" fmla="*/ 1380565 w 2546209"/>
                          <a:gd name="connsiteY83" fmla="*/ 533552 h 3370881"/>
                          <a:gd name="connsiteX84" fmla="*/ 1367118 w 2546209"/>
                          <a:gd name="connsiteY84" fmla="*/ 524587 h 3370881"/>
                          <a:gd name="connsiteX85" fmla="*/ 1349188 w 2546209"/>
                          <a:gd name="connsiteY85" fmla="*/ 520105 h 3370881"/>
                          <a:gd name="connsiteX86" fmla="*/ 1326776 w 2546209"/>
                          <a:gd name="connsiteY86" fmla="*/ 511140 h 3370881"/>
                          <a:gd name="connsiteX87" fmla="*/ 1281953 w 2546209"/>
                          <a:gd name="connsiteY87" fmla="*/ 515623 h 3370881"/>
                          <a:gd name="connsiteX88" fmla="*/ 1250576 w 2546209"/>
                          <a:gd name="connsiteY88" fmla="*/ 529070 h 3370881"/>
                          <a:gd name="connsiteX89" fmla="*/ 1210235 w 2546209"/>
                          <a:gd name="connsiteY89" fmla="*/ 542517 h 3370881"/>
                          <a:gd name="connsiteX90" fmla="*/ 1183341 w 2546209"/>
                          <a:gd name="connsiteY90" fmla="*/ 555964 h 3370881"/>
                          <a:gd name="connsiteX91" fmla="*/ 1160929 w 2546209"/>
                          <a:gd name="connsiteY91" fmla="*/ 569411 h 3370881"/>
                          <a:gd name="connsiteX92" fmla="*/ 1134035 w 2546209"/>
                          <a:gd name="connsiteY92" fmla="*/ 578376 h 3370881"/>
                          <a:gd name="connsiteX93" fmla="*/ 1111623 w 2546209"/>
                          <a:gd name="connsiteY93" fmla="*/ 587340 h 3370881"/>
                          <a:gd name="connsiteX94" fmla="*/ 1084729 w 2546209"/>
                          <a:gd name="connsiteY94" fmla="*/ 596305 h 3370881"/>
                          <a:gd name="connsiteX95" fmla="*/ 986118 w 2546209"/>
                          <a:gd name="connsiteY95" fmla="*/ 591823 h 3370881"/>
                          <a:gd name="connsiteX96" fmla="*/ 927847 w 2546209"/>
                          <a:gd name="connsiteY96" fmla="*/ 578376 h 3370881"/>
                          <a:gd name="connsiteX97" fmla="*/ 896470 w 2546209"/>
                          <a:gd name="connsiteY97" fmla="*/ 555964 h 3370881"/>
                          <a:gd name="connsiteX98" fmla="*/ 883023 w 2546209"/>
                          <a:gd name="connsiteY98" fmla="*/ 546999 h 3370881"/>
                          <a:gd name="connsiteX99" fmla="*/ 865094 w 2546209"/>
                          <a:gd name="connsiteY99" fmla="*/ 497693 h 3370881"/>
                          <a:gd name="connsiteX100" fmla="*/ 869576 w 2546209"/>
                          <a:gd name="connsiteY100" fmla="*/ 403564 h 3370881"/>
                          <a:gd name="connsiteX101" fmla="*/ 874059 w 2546209"/>
                          <a:gd name="connsiteY101" fmla="*/ 385634 h 3370881"/>
                          <a:gd name="connsiteX102" fmla="*/ 883023 w 2546209"/>
                          <a:gd name="connsiteY102" fmla="*/ 372187 h 3370881"/>
                          <a:gd name="connsiteX103" fmla="*/ 909918 w 2546209"/>
                          <a:gd name="connsiteY103" fmla="*/ 363223 h 3370881"/>
                          <a:gd name="connsiteX104" fmla="*/ 914400 w 2546209"/>
                          <a:gd name="connsiteY104" fmla="*/ 385634 h 3370881"/>
                          <a:gd name="connsiteX105" fmla="*/ 909918 w 2546209"/>
                          <a:gd name="connsiteY105" fmla="*/ 408046 h 3370881"/>
                          <a:gd name="connsiteX106" fmla="*/ 900953 w 2546209"/>
                          <a:gd name="connsiteY106" fmla="*/ 466317 h 3370881"/>
                          <a:gd name="connsiteX107" fmla="*/ 905435 w 2546209"/>
                          <a:gd name="connsiteY107" fmla="*/ 515623 h 3370881"/>
                          <a:gd name="connsiteX108" fmla="*/ 932329 w 2546209"/>
                          <a:gd name="connsiteY108" fmla="*/ 551481 h 3370881"/>
                          <a:gd name="connsiteX109" fmla="*/ 954741 w 2546209"/>
                          <a:gd name="connsiteY109" fmla="*/ 560446 h 3370881"/>
                          <a:gd name="connsiteX110" fmla="*/ 972670 w 2546209"/>
                          <a:gd name="connsiteY110" fmla="*/ 569411 h 3370881"/>
                          <a:gd name="connsiteX111" fmla="*/ 1066800 w 2546209"/>
                          <a:gd name="connsiteY111" fmla="*/ 564929 h 3370881"/>
                          <a:gd name="connsiteX112" fmla="*/ 1111623 w 2546209"/>
                          <a:gd name="connsiteY112" fmla="*/ 551481 h 3370881"/>
                          <a:gd name="connsiteX113" fmla="*/ 1129553 w 2546209"/>
                          <a:gd name="connsiteY113" fmla="*/ 538034 h 3370881"/>
                          <a:gd name="connsiteX114" fmla="*/ 1156447 w 2546209"/>
                          <a:gd name="connsiteY114" fmla="*/ 511140 h 3370881"/>
                          <a:gd name="connsiteX115" fmla="*/ 1160929 w 2546209"/>
                          <a:gd name="connsiteY115" fmla="*/ 493211 h 3370881"/>
                          <a:gd name="connsiteX116" fmla="*/ 1178859 w 2546209"/>
                          <a:gd name="connsiteY116" fmla="*/ 331846 h 3370881"/>
                          <a:gd name="connsiteX117" fmla="*/ 1210235 w 2546209"/>
                          <a:gd name="connsiteY117" fmla="*/ 336329 h 3370881"/>
                          <a:gd name="connsiteX118" fmla="*/ 1214718 w 2546209"/>
                          <a:gd name="connsiteY118" fmla="*/ 367705 h 3370881"/>
                          <a:gd name="connsiteX119" fmla="*/ 1201270 w 2546209"/>
                          <a:gd name="connsiteY119" fmla="*/ 412529 h 3370881"/>
                          <a:gd name="connsiteX120" fmla="*/ 1210235 w 2546209"/>
                          <a:gd name="connsiteY120" fmla="*/ 461834 h 3370881"/>
                          <a:gd name="connsiteX121" fmla="*/ 1214718 w 2546209"/>
                          <a:gd name="connsiteY121" fmla="*/ 475281 h 3370881"/>
                          <a:gd name="connsiteX122" fmla="*/ 1228165 w 2546209"/>
                          <a:gd name="connsiteY122" fmla="*/ 484246 h 3370881"/>
                          <a:gd name="connsiteX123" fmla="*/ 1250576 w 2546209"/>
                          <a:gd name="connsiteY123" fmla="*/ 502176 h 3370881"/>
                          <a:gd name="connsiteX124" fmla="*/ 1317812 w 2546209"/>
                          <a:gd name="connsiteY124" fmla="*/ 497693 h 3370881"/>
                          <a:gd name="connsiteX125" fmla="*/ 1353670 w 2546209"/>
                          <a:gd name="connsiteY125" fmla="*/ 488729 h 3370881"/>
                          <a:gd name="connsiteX126" fmla="*/ 1506070 w 2546209"/>
                          <a:gd name="connsiteY126" fmla="*/ 457352 h 3370881"/>
                          <a:gd name="connsiteX127" fmla="*/ 1550894 w 2546209"/>
                          <a:gd name="connsiteY127" fmla="*/ 430458 h 3370881"/>
                          <a:gd name="connsiteX128" fmla="*/ 1564341 w 2546209"/>
                          <a:gd name="connsiteY128" fmla="*/ 417011 h 3370881"/>
                          <a:gd name="connsiteX129" fmla="*/ 1586753 w 2546209"/>
                          <a:gd name="connsiteY129" fmla="*/ 399081 h 3370881"/>
                          <a:gd name="connsiteX130" fmla="*/ 1595718 w 2546209"/>
                          <a:gd name="connsiteY130" fmla="*/ 381152 h 3370881"/>
                          <a:gd name="connsiteX131" fmla="*/ 1600200 w 2546209"/>
                          <a:gd name="connsiteY131" fmla="*/ 363223 h 3370881"/>
                          <a:gd name="connsiteX132" fmla="*/ 1609165 w 2546209"/>
                          <a:gd name="connsiteY132" fmla="*/ 313917 h 3370881"/>
                          <a:gd name="connsiteX133" fmla="*/ 1537447 w 2546209"/>
                          <a:gd name="connsiteY133" fmla="*/ 188411 h 3370881"/>
                          <a:gd name="connsiteX134" fmla="*/ 1613647 w 2546209"/>
                          <a:gd name="connsiteY134" fmla="*/ 399081 h 3370881"/>
                          <a:gd name="connsiteX135" fmla="*/ 1627094 w 2546209"/>
                          <a:gd name="connsiteY135" fmla="*/ 417011 h 3370881"/>
                          <a:gd name="connsiteX136" fmla="*/ 1658470 w 2546209"/>
                          <a:gd name="connsiteY136" fmla="*/ 412529 h 3370881"/>
                          <a:gd name="connsiteX137" fmla="*/ 1685365 w 2546209"/>
                          <a:gd name="connsiteY137" fmla="*/ 390117 h 3370881"/>
                          <a:gd name="connsiteX138" fmla="*/ 1694329 w 2546209"/>
                          <a:gd name="connsiteY138" fmla="*/ 376670 h 3370881"/>
                          <a:gd name="connsiteX139" fmla="*/ 1734670 w 2546209"/>
                          <a:gd name="connsiteY139" fmla="*/ 354258 h 3370881"/>
                          <a:gd name="connsiteX140" fmla="*/ 1743635 w 2546209"/>
                          <a:gd name="connsiteY140" fmla="*/ 340811 h 3370881"/>
                          <a:gd name="connsiteX141" fmla="*/ 1757082 w 2546209"/>
                          <a:gd name="connsiteY141" fmla="*/ 336329 h 3370881"/>
                          <a:gd name="connsiteX142" fmla="*/ 1792941 w 2546209"/>
                          <a:gd name="connsiteY142" fmla="*/ 318399 h 3370881"/>
                          <a:gd name="connsiteX143" fmla="*/ 1797423 w 2546209"/>
                          <a:gd name="connsiteY143" fmla="*/ 336329 h 3370881"/>
                          <a:gd name="connsiteX144" fmla="*/ 1792941 w 2546209"/>
                          <a:gd name="connsiteY144" fmla="*/ 354258 h 3370881"/>
                          <a:gd name="connsiteX145" fmla="*/ 1788459 w 2546209"/>
                          <a:gd name="connsiteY145" fmla="*/ 367705 h 3370881"/>
                          <a:gd name="connsiteX146" fmla="*/ 1761565 w 2546209"/>
                          <a:gd name="connsiteY146" fmla="*/ 390117 h 3370881"/>
                          <a:gd name="connsiteX147" fmla="*/ 1783976 w 2546209"/>
                          <a:gd name="connsiteY147" fmla="*/ 399081 h 3370881"/>
                          <a:gd name="connsiteX148" fmla="*/ 1878106 w 2546209"/>
                          <a:gd name="connsiteY148" fmla="*/ 390117 h 3370881"/>
                          <a:gd name="connsiteX149" fmla="*/ 1891553 w 2546209"/>
                          <a:gd name="connsiteY149" fmla="*/ 381152 h 3370881"/>
                          <a:gd name="connsiteX150" fmla="*/ 1918447 w 2546209"/>
                          <a:gd name="connsiteY150" fmla="*/ 372187 h 3370881"/>
                          <a:gd name="connsiteX151" fmla="*/ 1940859 w 2546209"/>
                          <a:gd name="connsiteY151" fmla="*/ 358740 h 3370881"/>
                          <a:gd name="connsiteX152" fmla="*/ 1954306 w 2546209"/>
                          <a:gd name="connsiteY152" fmla="*/ 354258 h 3370881"/>
                          <a:gd name="connsiteX153" fmla="*/ 2003612 w 2546209"/>
                          <a:gd name="connsiteY153" fmla="*/ 327364 h 3370881"/>
                          <a:gd name="connsiteX154" fmla="*/ 2008094 w 2546209"/>
                          <a:gd name="connsiteY154" fmla="*/ 345293 h 3370881"/>
                          <a:gd name="connsiteX155" fmla="*/ 1999129 w 2546209"/>
                          <a:gd name="connsiteY155" fmla="*/ 358740 h 3370881"/>
                          <a:gd name="connsiteX156" fmla="*/ 1994647 w 2546209"/>
                          <a:gd name="connsiteY156" fmla="*/ 372187 h 3370881"/>
                          <a:gd name="connsiteX157" fmla="*/ 2039470 w 2546209"/>
                          <a:gd name="connsiteY157" fmla="*/ 390117 h 3370881"/>
                          <a:gd name="connsiteX158" fmla="*/ 2115670 w 2546209"/>
                          <a:gd name="connsiteY158" fmla="*/ 390117 h 3370881"/>
                          <a:gd name="connsiteX159" fmla="*/ 2160494 w 2546209"/>
                          <a:gd name="connsiteY159" fmla="*/ 376670 h 3370881"/>
                          <a:gd name="connsiteX160" fmla="*/ 2191870 w 2546209"/>
                          <a:gd name="connsiteY160" fmla="*/ 363223 h 3370881"/>
                          <a:gd name="connsiteX161" fmla="*/ 2205318 w 2546209"/>
                          <a:gd name="connsiteY161" fmla="*/ 358740 h 3370881"/>
                          <a:gd name="connsiteX162" fmla="*/ 2232212 w 2546209"/>
                          <a:gd name="connsiteY162" fmla="*/ 340811 h 3370881"/>
                          <a:gd name="connsiteX163" fmla="*/ 2312894 w 2546209"/>
                          <a:gd name="connsiteY163" fmla="*/ 183929 h 3370881"/>
                          <a:gd name="connsiteX164" fmla="*/ 2339788 w 2546209"/>
                          <a:gd name="connsiteY164" fmla="*/ 151 h 3370881"/>
                          <a:gd name="connsiteX165" fmla="*/ 2357718 w 2546209"/>
                          <a:gd name="connsiteY165" fmla="*/ 215305 h 3370881"/>
                          <a:gd name="connsiteX166" fmla="*/ 2254623 w 2546209"/>
                          <a:gd name="connsiteY166" fmla="*/ 376670 h 3370881"/>
                          <a:gd name="connsiteX167" fmla="*/ 2245659 w 2546209"/>
                          <a:gd name="connsiteY167" fmla="*/ 390117 h 3370881"/>
                          <a:gd name="connsiteX168" fmla="*/ 2254623 w 2546209"/>
                          <a:gd name="connsiteY168" fmla="*/ 403564 h 3370881"/>
                          <a:gd name="connsiteX169" fmla="*/ 2353235 w 2546209"/>
                          <a:gd name="connsiteY169" fmla="*/ 399081 h 3370881"/>
                          <a:gd name="connsiteX170" fmla="*/ 2366682 w 2546209"/>
                          <a:gd name="connsiteY170" fmla="*/ 394599 h 3370881"/>
                          <a:gd name="connsiteX171" fmla="*/ 2389094 w 2546209"/>
                          <a:gd name="connsiteY171" fmla="*/ 390117 h 3370881"/>
                          <a:gd name="connsiteX172" fmla="*/ 2424953 w 2546209"/>
                          <a:gd name="connsiteY172" fmla="*/ 367705 h 3370881"/>
                          <a:gd name="connsiteX173" fmla="*/ 2451847 w 2546209"/>
                          <a:gd name="connsiteY173" fmla="*/ 358740 h 3370881"/>
                          <a:gd name="connsiteX174" fmla="*/ 2541495 w 2546209"/>
                          <a:gd name="connsiteY174" fmla="*/ 62906 h 3370881"/>
                          <a:gd name="connsiteX175" fmla="*/ 2505635 w 2546209"/>
                          <a:gd name="connsiteY175" fmla="*/ 372187 h 3370881"/>
                          <a:gd name="connsiteX176" fmla="*/ 2483223 w 2546209"/>
                          <a:gd name="connsiteY176" fmla="*/ 385634 h 3370881"/>
                          <a:gd name="connsiteX177" fmla="*/ 2465294 w 2546209"/>
                          <a:gd name="connsiteY177" fmla="*/ 399081 h 3370881"/>
                          <a:gd name="connsiteX178" fmla="*/ 2442882 w 2546209"/>
                          <a:gd name="connsiteY178" fmla="*/ 403564 h 3370881"/>
                          <a:gd name="connsiteX179" fmla="*/ 2398059 w 2546209"/>
                          <a:gd name="connsiteY179" fmla="*/ 417011 h 3370881"/>
                          <a:gd name="connsiteX180" fmla="*/ 2375647 w 2546209"/>
                          <a:gd name="connsiteY180" fmla="*/ 425976 h 3370881"/>
                          <a:gd name="connsiteX181" fmla="*/ 2357718 w 2546209"/>
                          <a:gd name="connsiteY181" fmla="*/ 430458 h 3370881"/>
                          <a:gd name="connsiteX182" fmla="*/ 2344270 w 2546209"/>
                          <a:gd name="connsiteY182" fmla="*/ 461834 h 3370881"/>
                          <a:gd name="connsiteX183" fmla="*/ 2353235 w 2546209"/>
                          <a:gd name="connsiteY183" fmla="*/ 502176 h 3370881"/>
                          <a:gd name="connsiteX184" fmla="*/ 2362200 w 2546209"/>
                          <a:gd name="connsiteY184" fmla="*/ 515623 h 3370881"/>
                          <a:gd name="connsiteX185" fmla="*/ 2344270 w 2546209"/>
                          <a:gd name="connsiteY185" fmla="*/ 587340 h 3370881"/>
                          <a:gd name="connsiteX186" fmla="*/ 2321859 w 2546209"/>
                          <a:gd name="connsiteY186" fmla="*/ 614234 h 3370881"/>
                          <a:gd name="connsiteX187" fmla="*/ 2308412 w 2546209"/>
                          <a:gd name="connsiteY187" fmla="*/ 636646 h 3370881"/>
                          <a:gd name="connsiteX188" fmla="*/ 2281518 w 2546209"/>
                          <a:gd name="connsiteY188" fmla="*/ 641129 h 3370881"/>
                          <a:gd name="connsiteX189" fmla="*/ 2259106 w 2546209"/>
                          <a:gd name="connsiteY189" fmla="*/ 636646 h 3370881"/>
                          <a:gd name="connsiteX190" fmla="*/ 2277035 w 2546209"/>
                          <a:gd name="connsiteY190" fmla="*/ 578376 h 3370881"/>
                          <a:gd name="connsiteX191" fmla="*/ 2290482 w 2546209"/>
                          <a:gd name="connsiteY191" fmla="*/ 542517 h 3370881"/>
                          <a:gd name="connsiteX192" fmla="*/ 2286000 w 2546209"/>
                          <a:gd name="connsiteY192" fmla="*/ 506658 h 3370881"/>
                          <a:gd name="connsiteX193" fmla="*/ 2245659 w 2546209"/>
                          <a:gd name="connsiteY193" fmla="*/ 448387 h 3370881"/>
                          <a:gd name="connsiteX194" fmla="*/ 2200835 w 2546209"/>
                          <a:gd name="connsiteY194" fmla="*/ 430458 h 3370881"/>
                          <a:gd name="connsiteX195" fmla="*/ 2169459 w 2546209"/>
                          <a:gd name="connsiteY195" fmla="*/ 425976 h 3370881"/>
                          <a:gd name="connsiteX196" fmla="*/ 2102223 w 2546209"/>
                          <a:gd name="connsiteY196" fmla="*/ 430458 h 3370881"/>
                          <a:gd name="connsiteX197" fmla="*/ 2084294 w 2546209"/>
                          <a:gd name="connsiteY197" fmla="*/ 439423 h 3370881"/>
                          <a:gd name="connsiteX198" fmla="*/ 2070847 w 2546209"/>
                          <a:gd name="connsiteY198" fmla="*/ 443905 h 3370881"/>
                          <a:gd name="connsiteX199" fmla="*/ 2061882 w 2546209"/>
                          <a:gd name="connsiteY199" fmla="*/ 461834 h 3370881"/>
                          <a:gd name="connsiteX200" fmla="*/ 2034988 w 2546209"/>
                          <a:gd name="connsiteY200" fmla="*/ 475281 h 3370881"/>
                          <a:gd name="connsiteX201" fmla="*/ 1783976 w 2546209"/>
                          <a:gd name="connsiteY201" fmla="*/ 479764 h 3370881"/>
                          <a:gd name="connsiteX202" fmla="*/ 1766047 w 2546209"/>
                          <a:gd name="connsiteY202" fmla="*/ 488729 h 3370881"/>
                          <a:gd name="connsiteX203" fmla="*/ 1703294 w 2546209"/>
                          <a:gd name="connsiteY203" fmla="*/ 506658 h 3370881"/>
                          <a:gd name="connsiteX204" fmla="*/ 1689847 w 2546209"/>
                          <a:gd name="connsiteY204" fmla="*/ 511140 h 3370881"/>
                          <a:gd name="connsiteX205" fmla="*/ 1676400 w 2546209"/>
                          <a:gd name="connsiteY205" fmla="*/ 520105 h 3370881"/>
                          <a:gd name="connsiteX206" fmla="*/ 1649506 w 2546209"/>
                          <a:gd name="connsiteY206" fmla="*/ 529070 h 3370881"/>
                          <a:gd name="connsiteX207" fmla="*/ 1636059 w 2546209"/>
                          <a:gd name="connsiteY207" fmla="*/ 538034 h 3370881"/>
                          <a:gd name="connsiteX208" fmla="*/ 1622612 w 2546209"/>
                          <a:gd name="connsiteY208" fmla="*/ 551481 h 3370881"/>
                          <a:gd name="connsiteX209" fmla="*/ 1609165 w 2546209"/>
                          <a:gd name="connsiteY209" fmla="*/ 555964 h 3370881"/>
                          <a:gd name="connsiteX210" fmla="*/ 1577788 w 2546209"/>
                          <a:gd name="connsiteY210" fmla="*/ 587340 h 3370881"/>
                          <a:gd name="connsiteX211" fmla="*/ 1568823 w 2546209"/>
                          <a:gd name="connsiteY211" fmla="*/ 600787 h 3370881"/>
                          <a:gd name="connsiteX212" fmla="*/ 1555376 w 2546209"/>
                          <a:gd name="connsiteY212" fmla="*/ 614234 h 3370881"/>
                          <a:gd name="connsiteX213" fmla="*/ 1524000 w 2546209"/>
                          <a:gd name="connsiteY213" fmla="*/ 654576 h 3370881"/>
                          <a:gd name="connsiteX214" fmla="*/ 1519518 w 2546209"/>
                          <a:gd name="connsiteY214" fmla="*/ 668023 h 3370881"/>
                          <a:gd name="connsiteX215" fmla="*/ 1528482 w 2546209"/>
                          <a:gd name="connsiteY215" fmla="*/ 708364 h 3370881"/>
                          <a:gd name="connsiteX216" fmla="*/ 1537447 w 2546209"/>
                          <a:gd name="connsiteY216" fmla="*/ 721811 h 3370881"/>
                          <a:gd name="connsiteX217" fmla="*/ 1568823 w 2546209"/>
                          <a:gd name="connsiteY217" fmla="*/ 712846 h 3370881"/>
                          <a:gd name="connsiteX218" fmla="*/ 1600200 w 2546209"/>
                          <a:gd name="connsiteY218" fmla="*/ 712846 h 3370881"/>
                          <a:gd name="connsiteX219" fmla="*/ 1631576 w 2546209"/>
                          <a:gd name="connsiteY219" fmla="*/ 690434 h 3370881"/>
                          <a:gd name="connsiteX220" fmla="*/ 1645023 w 2546209"/>
                          <a:gd name="connsiteY220" fmla="*/ 676987 h 3370881"/>
                          <a:gd name="connsiteX221" fmla="*/ 1685365 w 2546209"/>
                          <a:gd name="connsiteY221" fmla="*/ 645611 h 3370881"/>
                          <a:gd name="connsiteX222" fmla="*/ 1716741 w 2546209"/>
                          <a:gd name="connsiteY222" fmla="*/ 614234 h 3370881"/>
                          <a:gd name="connsiteX223" fmla="*/ 1748118 w 2546209"/>
                          <a:gd name="connsiteY223" fmla="*/ 596305 h 3370881"/>
                          <a:gd name="connsiteX224" fmla="*/ 1761565 w 2546209"/>
                          <a:gd name="connsiteY224" fmla="*/ 591823 h 3370881"/>
                          <a:gd name="connsiteX225" fmla="*/ 1779494 w 2546209"/>
                          <a:gd name="connsiteY225" fmla="*/ 582858 h 3370881"/>
                          <a:gd name="connsiteX226" fmla="*/ 1815353 w 2546209"/>
                          <a:gd name="connsiteY226" fmla="*/ 573893 h 3370881"/>
                          <a:gd name="connsiteX227" fmla="*/ 2030506 w 2546209"/>
                          <a:gd name="connsiteY227" fmla="*/ 578376 h 3370881"/>
                          <a:gd name="connsiteX228" fmla="*/ 2017059 w 2546209"/>
                          <a:gd name="connsiteY228" fmla="*/ 600787 h 3370881"/>
                          <a:gd name="connsiteX229" fmla="*/ 1981200 w 2546209"/>
                          <a:gd name="connsiteY229" fmla="*/ 636646 h 3370881"/>
                          <a:gd name="connsiteX230" fmla="*/ 1967753 w 2546209"/>
                          <a:gd name="connsiteY230" fmla="*/ 650093 h 3370881"/>
                          <a:gd name="connsiteX231" fmla="*/ 1936376 w 2546209"/>
                          <a:gd name="connsiteY231" fmla="*/ 690434 h 3370881"/>
                          <a:gd name="connsiteX232" fmla="*/ 1905000 w 2546209"/>
                          <a:gd name="connsiteY232" fmla="*/ 717329 h 3370881"/>
                          <a:gd name="connsiteX233" fmla="*/ 1860176 w 2546209"/>
                          <a:gd name="connsiteY233" fmla="*/ 735258 h 3370881"/>
                          <a:gd name="connsiteX234" fmla="*/ 1788459 w 2546209"/>
                          <a:gd name="connsiteY234" fmla="*/ 744223 h 3370881"/>
                          <a:gd name="connsiteX235" fmla="*/ 1846729 w 2546209"/>
                          <a:gd name="connsiteY235" fmla="*/ 802493 h 3370881"/>
                          <a:gd name="connsiteX236" fmla="*/ 1913965 w 2546209"/>
                          <a:gd name="connsiteY236" fmla="*/ 829387 h 3370881"/>
                          <a:gd name="connsiteX237" fmla="*/ 1922929 w 2546209"/>
                          <a:gd name="connsiteY237" fmla="*/ 842834 h 3370881"/>
                          <a:gd name="connsiteX238" fmla="*/ 1967753 w 2546209"/>
                          <a:gd name="connsiteY238" fmla="*/ 883176 h 3370881"/>
                          <a:gd name="connsiteX239" fmla="*/ 1981200 w 2546209"/>
                          <a:gd name="connsiteY239" fmla="*/ 896623 h 3370881"/>
                          <a:gd name="connsiteX240" fmla="*/ 1994647 w 2546209"/>
                          <a:gd name="connsiteY240" fmla="*/ 905587 h 3370881"/>
                          <a:gd name="connsiteX241" fmla="*/ 2021541 w 2546209"/>
                          <a:gd name="connsiteY241" fmla="*/ 927999 h 3370881"/>
                          <a:gd name="connsiteX242" fmla="*/ 2030506 w 2546209"/>
                          <a:gd name="connsiteY242" fmla="*/ 941446 h 3370881"/>
                          <a:gd name="connsiteX243" fmla="*/ 2057400 w 2546209"/>
                          <a:gd name="connsiteY243" fmla="*/ 968340 h 3370881"/>
                          <a:gd name="connsiteX244" fmla="*/ 2088776 w 2546209"/>
                          <a:gd name="connsiteY244" fmla="*/ 1013164 h 3370881"/>
                          <a:gd name="connsiteX245" fmla="*/ 2115670 w 2546209"/>
                          <a:gd name="connsiteY245" fmla="*/ 1057987 h 3370881"/>
                          <a:gd name="connsiteX246" fmla="*/ 2120153 w 2546209"/>
                          <a:gd name="connsiteY246" fmla="*/ 1089364 h 3370881"/>
                          <a:gd name="connsiteX247" fmla="*/ 2138082 w 2546209"/>
                          <a:gd name="connsiteY247" fmla="*/ 1143152 h 3370881"/>
                          <a:gd name="connsiteX248" fmla="*/ 2147047 w 2546209"/>
                          <a:gd name="connsiteY248" fmla="*/ 1196940 h 3370881"/>
                          <a:gd name="connsiteX249" fmla="*/ 2151529 w 2546209"/>
                          <a:gd name="connsiteY249" fmla="*/ 1210387 h 3370881"/>
                          <a:gd name="connsiteX250" fmla="*/ 2156012 w 2546209"/>
                          <a:gd name="connsiteY250" fmla="*/ 1228317 h 3370881"/>
                          <a:gd name="connsiteX251" fmla="*/ 2173941 w 2546209"/>
                          <a:gd name="connsiteY251" fmla="*/ 1295552 h 3370881"/>
                          <a:gd name="connsiteX252" fmla="*/ 2182906 w 2546209"/>
                          <a:gd name="connsiteY252" fmla="*/ 1313481 h 3370881"/>
                          <a:gd name="connsiteX253" fmla="*/ 2187388 w 2546209"/>
                          <a:gd name="connsiteY253" fmla="*/ 1331411 h 3370881"/>
                          <a:gd name="connsiteX254" fmla="*/ 2214282 w 2546209"/>
                          <a:gd name="connsiteY254" fmla="*/ 1385199 h 3370881"/>
                          <a:gd name="connsiteX255" fmla="*/ 2218765 w 2546209"/>
                          <a:gd name="connsiteY255" fmla="*/ 1403129 h 3370881"/>
                          <a:gd name="connsiteX256" fmla="*/ 2223247 w 2546209"/>
                          <a:gd name="connsiteY256" fmla="*/ 1430023 h 3370881"/>
                          <a:gd name="connsiteX257" fmla="*/ 2236694 w 2546209"/>
                          <a:gd name="connsiteY257" fmla="*/ 1456917 h 3370881"/>
                          <a:gd name="connsiteX258" fmla="*/ 2241176 w 2546209"/>
                          <a:gd name="connsiteY258" fmla="*/ 1577940 h 3370881"/>
                          <a:gd name="connsiteX259" fmla="*/ 2245659 w 2546209"/>
                          <a:gd name="connsiteY259" fmla="*/ 1595870 h 3370881"/>
                          <a:gd name="connsiteX260" fmla="*/ 2236694 w 2546209"/>
                          <a:gd name="connsiteY260" fmla="*/ 1694481 h 3370881"/>
                          <a:gd name="connsiteX261" fmla="*/ 2227729 w 2546209"/>
                          <a:gd name="connsiteY261" fmla="*/ 1716893 h 3370881"/>
                          <a:gd name="connsiteX262" fmla="*/ 2223247 w 2546209"/>
                          <a:gd name="connsiteY262" fmla="*/ 1730340 h 3370881"/>
                          <a:gd name="connsiteX263" fmla="*/ 2200835 w 2546209"/>
                          <a:gd name="connsiteY263" fmla="*/ 1788611 h 3370881"/>
                          <a:gd name="connsiteX264" fmla="*/ 2191870 w 2546209"/>
                          <a:gd name="connsiteY264" fmla="*/ 1811023 h 3370881"/>
                          <a:gd name="connsiteX265" fmla="*/ 2187388 w 2546209"/>
                          <a:gd name="connsiteY265" fmla="*/ 1824470 h 3370881"/>
                          <a:gd name="connsiteX266" fmla="*/ 2169459 w 2546209"/>
                          <a:gd name="connsiteY266" fmla="*/ 1869293 h 3370881"/>
                          <a:gd name="connsiteX267" fmla="*/ 2164976 w 2546209"/>
                          <a:gd name="connsiteY267" fmla="*/ 1882740 h 3370881"/>
                          <a:gd name="connsiteX268" fmla="*/ 2156012 w 2546209"/>
                          <a:gd name="connsiteY268" fmla="*/ 1927564 h 3370881"/>
                          <a:gd name="connsiteX269" fmla="*/ 2173941 w 2546209"/>
                          <a:gd name="connsiteY269" fmla="*/ 1945493 h 3370881"/>
                          <a:gd name="connsiteX270" fmla="*/ 2196353 w 2546209"/>
                          <a:gd name="connsiteY270" fmla="*/ 1958940 h 3370881"/>
                          <a:gd name="connsiteX271" fmla="*/ 2241176 w 2546209"/>
                          <a:gd name="connsiteY271" fmla="*/ 2012729 h 3370881"/>
                          <a:gd name="connsiteX272" fmla="*/ 2263588 w 2546209"/>
                          <a:gd name="connsiteY272" fmla="*/ 2057552 h 3370881"/>
                          <a:gd name="connsiteX273" fmla="*/ 2286000 w 2546209"/>
                          <a:gd name="connsiteY273" fmla="*/ 2084446 h 3370881"/>
                          <a:gd name="connsiteX274" fmla="*/ 2299447 w 2546209"/>
                          <a:gd name="connsiteY274" fmla="*/ 2124787 h 3370881"/>
                          <a:gd name="connsiteX275" fmla="*/ 2321859 w 2546209"/>
                          <a:gd name="connsiteY275" fmla="*/ 2151681 h 3370881"/>
                          <a:gd name="connsiteX276" fmla="*/ 2344270 w 2546209"/>
                          <a:gd name="connsiteY276" fmla="*/ 2205470 h 3370881"/>
                          <a:gd name="connsiteX277" fmla="*/ 2348753 w 2546209"/>
                          <a:gd name="connsiteY277" fmla="*/ 2223399 h 3370881"/>
                          <a:gd name="connsiteX278" fmla="*/ 2366682 w 2546209"/>
                          <a:gd name="connsiteY278" fmla="*/ 2263740 h 3370881"/>
                          <a:gd name="connsiteX279" fmla="*/ 2375647 w 2546209"/>
                          <a:gd name="connsiteY279" fmla="*/ 2286152 h 3370881"/>
                          <a:gd name="connsiteX280" fmla="*/ 2380129 w 2546209"/>
                          <a:gd name="connsiteY280" fmla="*/ 2308564 h 3370881"/>
                          <a:gd name="connsiteX281" fmla="*/ 2389094 w 2546209"/>
                          <a:gd name="connsiteY281" fmla="*/ 2335458 h 3370881"/>
                          <a:gd name="connsiteX282" fmla="*/ 2393576 w 2546209"/>
                          <a:gd name="connsiteY282" fmla="*/ 2380281 h 3370881"/>
                          <a:gd name="connsiteX283" fmla="*/ 2398059 w 2546209"/>
                          <a:gd name="connsiteY283" fmla="*/ 2393729 h 3370881"/>
                          <a:gd name="connsiteX284" fmla="*/ 2402541 w 2546209"/>
                          <a:gd name="connsiteY284" fmla="*/ 2447517 h 3370881"/>
                          <a:gd name="connsiteX285" fmla="*/ 2407023 w 2546209"/>
                          <a:gd name="connsiteY285" fmla="*/ 2564058 h 3370881"/>
                          <a:gd name="connsiteX286" fmla="*/ 2389094 w 2546209"/>
                          <a:gd name="connsiteY286" fmla="*/ 2837481 h 3370881"/>
                          <a:gd name="connsiteX287" fmla="*/ 2380129 w 2546209"/>
                          <a:gd name="connsiteY287" fmla="*/ 2859893 h 3370881"/>
                          <a:gd name="connsiteX288" fmla="*/ 2357718 w 2546209"/>
                          <a:gd name="connsiteY288" fmla="*/ 2913681 h 3370881"/>
                          <a:gd name="connsiteX289" fmla="*/ 2348753 w 2546209"/>
                          <a:gd name="connsiteY289" fmla="*/ 2936093 h 3370881"/>
                          <a:gd name="connsiteX290" fmla="*/ 2339788 w 2546209"/>
                          <a:gd name="connsiteY290" fmla="*/ 2971952 h 3370881"/>
                          <a:gd name="connsiteX291" fmla="*/ 2326341 w 2546209"/>
                          <a:gd name="connsiteY291" fmla="*/ 2994364 h 3370881"/>
                          <a:gd name="connsiteX292" fmla="*/ 2317376 w 2546209"/>
                          <a:gd name="connsiteY292" fmla="*/ 3025740 h 3370881"/>
                          <a:gd name="connsiteX293" fmla="*/ 2303929 w 2546209"/>
                          <a:gd name="connsiteY293" fmla="*/ 3048152 h 3370881"/>
                          <a:gd name="connsiteX294" fmla="*/ 2290482 w 2546209"/>
                          <a:gd name="connsiteY294" fmla="*/ 3079529 h 3370881"/>
                          <a:gd name="connsiteX295" fmla="*/ 2272553 w 2546209"/>
                          <a:gd name="connsiteY295" fmla="*/ 3084011 h 3370881"/>
                          <a:gd name="connsiteX296" fmla="*/ 2259106 w 2546209"/>
                          <a:gd name="connsiteY296" fmla="*/ 3088493 h 3370881"/>
                          <a:gd name="connsiteX297" fmla="*/ 2241176 w 2546209"/>
                          <a:gd name="connsiteY297" fmla="*/ 3092976 h 3370881"/>
                          <a:gd name="connsiteX298" fmla="*/ 2209800 w 2546209"/>
                          <a:gd name="connsiteY298" fmla="*/ 3101940 h 3370881"/>
                          <a:gd name="connsiteX299" fmla="*/ 2205318 w 2546209"/>
                          <a:gd name="connsiteY299" fmla="*/ 3039187 h 3370881"/>
                          <a:gd name="connsiteX300" fmla="*/ 2218765 w 2546209"/>
                          <a:gd name="connsiteY300" fmla="*/ 3021258 h 3370881"/>
                          <a:gd name="connsiteX301" fmla="*/ 2245659 w 2546209"/>
                          <a:gd name="connsiteY301" fmla="*/ 2971952 h 3370881"/>
                          <a:gd name="connsiteX302" fmla="*/ 2268070 w 2546209"/>
                          <a:gd name="connsiteY302" fmla="*/ 2945058 h 3370881"/>
                          <a:gd name="connsiteX303" fmla="*/ 2268070 w 2546209"/>
                          <a:gd name="connsiteY303" fmla="*/ 2568540 h 3370881"/>
                          <a:gd name="connsiteX304" fmla="*/ 2259106 w 2546209"/>
                          <a:gd name="connsiteY304" fmla="*/ 2532681 h 3370881"/>
                          <a:gd name="connsiteX305" fmla="*/ 2250141 w 2546209"/>
                          <a:gd name="connsiteY305" fmla="*/ 2492340 h 3370881"/>
                          <a:gd name="connsiteX306" fmla="*/ 2245659 w 2546209"/>
                          <a:gd name="connsiteY306" fmla="*/ 2474411 h 3370881"/>
                          <a:gd name="connsiteX307" fmla="*/ 2245659 w 2546209"/>
                          <a:gd name="connsiteY307" fmla="*/ 2389247 h 3370881"/>
                          <a:gd name="connsiteX308" fmla="*/ 2173941 w 2546209"/>
                          <a:gd name="connsiteY308" fmla="*/ 2241328 h 3370881"/>
                          <a:gd name="connsiteX309" fmla="*/ 2070846 w 2546209"/>
                          <a:gd name="connsiteY309" fmla="*/ 2057553 h 3370881"/>
                          <a:gd name="connsiteX310" fmla="*/ 2057400 w 2546209"/>
                          <a:gd name="connsiteY310" fmla="*/ 2151681 h 3370881"/>
                          <a:gd name="connsiteX311" fmla="*/ 2048435 w 2546209"/>
                          <a:gd name="connsiteY311" fmla="*/ 2106858 h 3370881"/>
                          <a:gd name="connsiteX312" fmla="*/ 2034988 w 2546209"/>
                          <a:gd name="connsiteY312" fmla="*/ 2003764 h 3370881"/>
                          <a:gd name="connsiteX313" fmla="*/ 2026023 w 2546209"/>
                          <a:gd name="connsiteY313" fmla="*/ 2026176 h 3370881"/>
                          <a:gd name="connsiteX314" fmla="*/ 2021541 w 2546209"/>
                          <a:gd name="connsiteY314" fmla="*/ 2039623 h 3370881"/>
                          <a:gd name="connsiteX315" fmla="*/ 1999129 w 2546209"/>
                          <a:gd name="connsiteY315" fmla="*/ 2053070 h 3370881"/>
                          <a:gd name="connsiteX316" fmla="*/ 1990165 w 2546209"/>
                          <a:gd name="connsiteY316" fmla="*/ 2070999 h 3370881"/>
                          <a:gd name="connsiteX317" fmla="*/ 1967753 w 2546209"/>
                          <a:gd name="connsiteY317" fmla="*/ 2106858 h 3370881"/>
                          <a:gd name="connsiteX318" fmla="*/ 1981200 w 2546209"/>
                          <a:gd name="connsiteY318" fmla="*/ 2223399 h 3370881"/>
                          <a:gd name="connsiteX319" fmla="*/ 1994647 w 2546209"/>
                          <a:gd name="connsiteY319" fmla="*/ 2254776 h 3370881"/>
                          <a:gd name="connsiteX320" fmla="*/ 2003612 w 2546209"/>
                          <a:gd name="connsiteY320" fmla="*/ 2272705 h 3370881"/>
                          <a:gd name="connsiteX321" fmla="*/ 2026023 w 2546209"/>
                          <a:gd name="connsiteY321" fmla="*/ 2304081 h 3370881"/>
                          <a:gd name="connsiteX322" fmla="*/ 2043953 w 2546209"/>
                          <a:gd name="connsiteY322" fmla="*/ 2348905 h 3370881"/>
                          <a:gd name="connsiteX323" fmla="*/ 2061882 w 2546209"/>
                          <a:gd name="connsiteY323" fmla="*/ 2371317 h 3370881"/>
                          <a:gd name="connsiteX324" fmla="*/ 2088776 w 2546209"/>
                          <a:gd name="connsiteY324" fmla="*/ 2434070 h 3370881"/>
                          <a:gd name="connsiteX325" fmla="*/ 2102223 w 2546209"/>
                          <a:gd name="connsiteY325" fmla="*/ 2465446 h 3370881"/>
                          <a:gd name="connsiteX326" fmla="*/ 2106706 w 2546209"/>
                          <a:gd name="connsiteY326" fmla="*/ 2496823 h 3370881"/>
                          <a:gd name="connsiteX327" fmla="*/ 2124635 w 2546209"/>
                          <a:gd name="connsiteY327" fmla="*/ 2559576 h 3370881"/>
                          <a:gd name="connsiteX328" fmla="*/ 2138082 w 2546209"/>
                          <a:gd name="connsiteY328" fmla="*/ 2649223 h 3370881"/>
                          <a:gd name="connsiteX329" fmla="*/ 2147047 w 2546209"/>
                          <a:gd name="connsiteY329" fmla="*/ 2685081 h 3370881"/>
                          <a:gd name="connsiteX330" fmla="*/ 2151529 w 2546209"/>
                          <a:gd name="connsiteY330" fmla="*/ 2716458 h 3370881"/>
                          <a:gd name="connsiteX331" fmla="*/ 2160494 w 2546209"/>
                          <a:gd name="connsiteY331" fmla="*/ 2770246 h 3370881"/>
                          <a:gd name="connsiteX332" fmla="*/ 2156012 w 2546209"/>
                          <a:gd name="connsiteY332" fmla="*/ 2962987 h 3370881"/>
                          <a:gd name="connsiteX333" fmla="*/ 2138082 w 2546209"/>
                          <a:gd name="connsiteY333" fmla="*/ 3043670 h 3370881"/>
                          <a:gd name="connsiteX334" fmla="*/ 2133600 w 2546209"/>
                          <a:gd name="connsiteY334" fmla="*/ 3061599 h 3370881"/>
                          <a:gd name="connsiteX335" fmla="*/ 2120153 w 2546209"/>
                          <a:gd name="connsiteY335" fmla="*/ 3079529 h 3370881"/>
                          <a:gd name="connsiteX336" fmla="*/ 2111188 w 2546209"/>
                          <a:gd name="connsiteY336" fmla="*/ 3106423 h 3370881"/>
                          <a:gd name="connsiteX337" fmla="*/ 2088776 w 2546209"/>
                          <a:gd name="connsiteY337" fmla="*/ 3137799 h 3370881"/>
                          <a:gd name="connsiteX338" fmla="*/ 2075329 w 2546209"/>
                          <a:gd name="connsiteY338" fmla="*/ 3164693 h 3370881"/>
                          <a:gd name="connsiteX339" fmla="*/ 2061882 w 2546209"/>
                          <a:gd name="connsiteY339" fmla="*/ 3169176 h 3370881"/>
                          <a:gd name="connsiteX340" fmla="*/ 2021541 w 2546209"/>
                          <a:gd name="connsiteY340" fmla="*/ 3164693 h 3370881"/>
                          <a:gd name="connsiteX341" fmla="*/ 2012576 w 2546209"/>
                          <a:gd name="connsiteY341" fmla="*/ 3119870 h 3370881"/>
                          <a:gd name="connsiteX342" fmla="*/ 2048435 w 2546209"/>
                          <a:gd name="connsiteY342" fmla="*/ 3021258 h 3370881"/>
                          <a:gd name="connsiteX343" fmla="*/ 2048435 w 2546209"/>
                          <a:gd name="connsiteY343" fmla="*/ 3021258 h 3370881"/>
                          <a:gd name="connsiteX344" fmla="*/ 2061882 w 2546209"/>
                          <a:gd name="connsiteY344" fmla="*/ 2967470 h 3370881"/>
                          <a:gd name="connsiteX345" fmla="*/ 2070847 w 2546209"/>
                          <a:gd name="connsiteY345" fmla="*/ 2882305 h 3370881"/>
                          <a:gd name="connsiteX346" fmla="*/ 2066365 w 2546209"/>
                          <a:gd name="connsiteY346" fmla="*/ 2725423 h 3370881"/>
                          <a:gd name="connsiteX347" fmla="*/ 2043953 w 2546209"/>
                          <a:gd name="connsiteY347" fmla="*/ 2649223 h 3370881"/>
                          <a:gd name="connsiteX348" fmla="*/ 2030506 w 2546209"/>
                          <a:gd name="connsiteY348" fmla="*/ 2622329 h 3370881"/>
                          <a:gd name="connsiteX349" fmla="*/ 2017059 w 2546209"/>
                          <a:gd name="connsiteY349" fmla="*/ 2581987 h 3370881"/>
                          <a:gd name="connsiteX350" fmla="*/ 1981200 w 2546209"/>
                          <a:gd name="connsiteY350" fmla="*/ 2514752 h 3370881"/>
                          <a:gd name="connsiteX351" fmla="*/ 1972235 w 2546209"/>
                          <a:gd name="connsiteY351" fmla="*/ 2501305 h 3370881"/>
                          <a:gd name="connsiteX352" fmla="*/ 1958788 w 2546209"/>
                          <a:gd name="connsiteY352" fmla="*/ 2478893 h 3370881"/>
                          <a:gd name="connsiteX353" fmla="*/ 1905000 w 2546209"/>
                          <a:gd name="connsiteY353" fmla="*/ 2398211 h 3370881"/>
                          <a:gd name="connsiteX354" fmla="*/ 1882588 w 2546209"/>
                          <a:gd name="connsiteY354" fmla="*/ 2357870 h 3370881"/>
                          <a:gd name="connsiteX355" fmla="*/ 1869141 w 2546209"/>
                          <a:gd name="connsiteY355" fmla="*/ 2339940 h 3370881"/>
                          <a:gd name="connsiteX356" fmla="*/ 1806388 w 2546209"/>
                          <a:gd name="connsiteY356" fmla="*/ 2313046 h 3370881"/>
                          <a:gd name="connsiteX357" fmla="*/ 1779494 w 2546209"/>
                          <a:gd name="connsiteY357" fmla="*/ 2304081 h 3370881"/>
                          <a:gd name="connsiteX358" fmla="*/ 1752600 w 2546209"/>
                          <a:gd name="connsiteY358" fmla="*/ 2299599 h 3370881"/>
                          <a:gd name="connsiteX359" fmla="*/ 1680882 w 2546209"/>
                          <a:gd name="connsiteY359" fmla="*/ 2277187 h 3370881"/>
                          <a:gd name="connsiteX360" fmla="*/ 1662953 w 2546209"/>
                          <a:gd name="connsiteY360" fmla="*/ 2272705 h 3370881"/>
                          <a:gd name="connsiteX361" fmla="*/ 1640541 w 2546209"/>
                          <a:gd name="connsiteY361" fmla="*/ 2259258 h 3370881"/>
                          <a:gd name="connsiteX362" fmla="*/ 1604682 w 2546209"/>
                          <a:gd name="connsiteY362" fmla="*/ 2272705 h 3370881"/>
                          <a:gd name="connsiteX363" fmla="*/ 1537447 w 2546209"/>
                          <a:gd name="connsiteY363" fmla="*/ 2304081 h 3370881"/>
                          <a:gd name="connsiteX364" fmla="*/ 1510553 w 2546209"/>
                          <a:gd name="connsiteY364" fmla="*/ 2308564 h 3370881"/>
                          <a:gd name="connsiteX365" fmla="*/ 1488141 w 2546209"/>
                          <a:gd name="connsiteY365" fmla="*/ 2313046 h 3370881"/>
                          <a:gd name="connsiteX366" fmla="*/ 1443318 w 2546209"/>
                          <a:gd name="connsiteY366" fmla="*/ 2322011 h 3370881"/>
                          <a:gd name="connsiteX367" fmla="*/ 1367118 w 2546209"/>
                          <a:gd name="connsiteY367" fmla="*/ 2304081 h 3370881"/>
                          <a:gd name="connsiteX368" fmla="*/ 1317812 w 2546209"/>
                          <a:gd name="connsiteY368" fmla="*/ 2286152 h 3370881"/>
                          <a:gd name="connsiteX369" fmla="*/ 1066800 w 2546209"/>
                          <a:gd name="connsiteY369" fmla="*/ 2272705 h 3370881"/>
                          <a:gd name="connsiteX370" fmla="*/ 1030941 w 2546209"/>
                          <a:gd name="connsiteY370" fmla="*/ 2263740 h 3370881"/>
                          <a:gd name="connsiteX371" fmla="*/ 986118 w 2546209"/>
                          <a:gd name="connsiteY371" fmla="*/ 2241329 h 3370881"/>
                          <a:gd name="connsiteX372" fmla="*/ 968188 w 2546209"/>
                          <a:gd name="connsiteY372" fmla="*/ 2232364 h 3370881"/>
                          <a:gd name="connsiteX373" fmla="*/ 936812 w 2546209"/>
                          <a:gd name="connsiteY373" fmla="*/ 2214434 h 3370881"/>
                          <a:gd name="connsiteX374" fmla="*/ 905435 w 2546209"/>
                          <a:gd name="connsiteY374" fmla="*/ 2196505 h 3370881"/>
                          <a:gd name="connsiteX375" fmla="*/ 869576 w 2546209"/>
                          <a:gd name="connsiteY375" fmla="*/ 2209952 h 3370881"/>
                          <a:gd name="connsiteX376" fmla="*/ 856129 w 2546209"/>
                          <a:gd name="connsiteY376" fmla="*/ 2227881 h 3370881"/>
                          <a:gd name="connsiteX377" fmla="*/ 815788 w 2546209"/>
                          <a:gd name="connsiteY377" fmla="*/ 2268223 h 3370881"/>
                          <a:gd name="connsiteX378" fmla="*/ 788894 w 2546209"/>
                          <a:gd name="connsiteY378" fmla="*/ 2290634 h 3370881"/>
                          <a:gd name="connsiteX379" fmla="*/ 762000 w 2546209"/>
                          <a:gd name="connsiteY379" fmla="*/ 2313046 h 3370881"/>
                          <a:gd name="connsiteX380" fmla="*/ 753035 w 2546209"/>
                          <a:gd name="connsiteY380" fmla="*/ 2326493 h 3370881"/>
                          <a:gd name="connsiteX381" fmla="*/ 735106 w 2546209"/>
                          <a:gd name="connsiteY381" fmla="*/ 2339940 h 3370881"/>
                          <a:gd name="connsiteX382" fmla="*/ 712694 w 2546209"/>
                          <a:gd name="connsiteY382" fmla="*/ 2362352 h 3370881"/>
                          <a:gd name="connsiteX383" fmla="*/ 694765 w 2546209"/>
                          <a:gd name="connsiteY383" fmla="*/ 2375799 h 3370881"/>
                          <a:gd name="connsiteX384" fmla="*/ 681318 w 2546209"/>
                          <a:gd name="connsiteY384" fmla="*/ 2393729 h 3370881"/>
                          <a:gd name="connsiteX385" fmla="*/ 667870 w 2546209"/>
                          <a:gd name="connsiteY385" fmla="*/ 2402693 h 3370881"/>
                          <a:gd name="connsiteX386" fmla="*/ 623047 w 2546209"/>
                          <a:gd name="connsiteY386" fmla="*/ 2443034 h 3370881"/>
                          <a:gd name="connsiteX387" fmla="*/ 600635 w 2546209"/>
                          <a:gd name="connsiteY387" fmla="*/ 2474411 h 3370881"/>
                          <a:gd name="connsiteX388" fmla="*/ 587188 w 2546209"/>
                          <a:gd name="connsiteY388" fmla="*/ 2514752 h 3370881"/>
                          <a:gd name="connsiteX389" fmla="*/ 582706 w 2546209"/>
                          <a:gd name="connsiteY389" fmla="*/ 2546129 h 3370881"/>
                          <a:gd name="connsiteX390" fmla="*/ 596153 w 2546209"/>
                          <a:gd name="connsiteY390" fmla="*/ 2635776 h 3370881"/>
                          <a:gd name="connsiteX391" fmla="*/ 600635 w 2546209"/>
                          <a:gd name="connsiteY391" fmla="*/ 2653705 h 3370881"/>
                          <a:gd name="connsiteX392" fmla="*/ 609600 w 2546209"/>
                          <a:gd name="connsiteY392" fmla="*/ 2671634 h 3370881"/>
                          <a:gd name="connsiteX393" fmla="*/ 614082 w 2546209"/>
                          <a:gd name="connsiteY393" fmla="*/ 2689564 h 3370881"/>
                          <a:gd name="connsiteX394" fmla="*/ 623047 w 2546209"/>
                          <a:gd name="connsiteY394" fmla="*/ 2711976 h 3370881"/>
                          <a:gd name="connsiteX395" fmla="*/ 627529 w 2546209"/>
                          <a:gd name="connsiteY395" fmla="*/ 2734387 h 3370881"/>
                          <a:gd name="connsiteX396" fmla="*/ 640976 w 2546209"/>
                          <a:gd name="connsiteY396" fmla="*/ 2765764 h 3370881"/>
                          <a:gd name="connsiteX397" fmla="*/ 645459 w 2546209"/>
                          <a:gd name="connsiteY397" fmla="*/ 2779211 h 3370881"/>
                          <a:gd name="connsiteX398" fmla="*/ 658906 w 2546209"/>
                          <a:gd name="connsiteY398" fmla="*/ 2801623 h 3370881"/>
                          <a:gd name="connsiteX399" fmla="*/ 676835 w 2546209"/>
                          <a:gd name="connsiteY399" fmla="*/ 2864376 h 3370881"/>
                          <a:gd name="connsiteX400" fmla="*/ 690282 w 2546209"/>
                          <a:gd name="connsiteY400" fmla="*/ 2895752 h 3370881"/>
                          <a:gd name="connsiteX401" fmla="*/ 699247 w 2546209"/>
                          <a:gd name="connsiteY401" fmla="*/ 2940576 h 3370881"/>
                          <a:gd name="connsiteX402" fmla="*/ 703729 w 2546209"/>
                          <a:gd name="connsiteY402" fmla="*/ 2967470 h 3370881"/>
                          <a:gd name="connsiteX403" fmla="*/ 717176 w 2546209"/>
                          <a:gd name="connsiteY403" fmla="*/ 2994364 h 3370881"/>
                          <a:gd name="connsiteX404" fmla="*/ 735106 w 2546209"/>
                          <a:gd name="connsiteY404" fmla="*/ 3052634 h 3370881"/>
                          <a:gd name="connsiteX405" fmla="*/ 739588 w 2546209"/>
                          <a:gd name="connsiteY405" fmla="*/ 3079529 h 3370881"/>
                          <a:gd name="connsiteX406" fmla="*/ 762000 w 2546209"/>
                          <a:gd name="connsiteY406" fmla="*/ 3142281 h 3370881"/>
                          <a:gd name="connsiteX407" fmla="*/ 766482 w 2546209"/>
                          <a:gd name="connsiteY407" fmla="*/ 3231929 h 3370881"/>
                          <a:gd name="connsiteX408" fmla="*/ 770965 w 2546209"/>
                          <a:gd name="connsiteY408" fmla="*/ 3254340 h 3370881"/>
                          <a:gd name="connsiteX409" fmla="*/ 775447 w 2546209"/>
                          <a:gd name="connsiteY409" fmla="*/ 3285717 h 3370881"/>
                          <a:gd name="connsiteX410" fmla="*/ 748553 w 2546209"/>
                          <a:gd name="connsiteY410" fmla="*/ 3335023 h 3370881"/>
                          <a:gd name="connsiteX411" fmla="*/ 721659 w 2546209"/>
                          <a:gd name="connsiteY411" fmla="*/ 3343987 h 3370881"/>
                          <a:gd name="connsiteX412" fmla="*/ 708212 w 2546209"/>
                          <a:gd name="connsiteY412" fmla="*/ 3348470 h 3370881"/>
                          <a:gd name="connsiteX413" fmla="*/ 623047 w 2546209"/>
                          <a:gd name="connsiteY413" fmla="*/ 3330540 h 3370881"/>
                          <a:gd name="connsiteX414" fmla="*/ 609600 w 2546209"/>
                          <a:gd name="connsiteY414" fmla="*/ 3308129 h 3370881"/>
                          <a:gd name="connsiteX415" fmla="*/ 591670 w 2546209"/>
                          <a:gd name="connsiteY415" fmla="*/ 3267787 h 3370881"/>
                          <a:gd name="connsiteX416" fmla="*/ 560294 w 2546209"/>
                          <a:gd name="connsiteY416" fmla="*/ 3209517 h 3370881"/>
                          <a:gd name="connsiteX417" fmla="*/ 551329 w 2546209"/>
                          <a:gd name="connsiteY417" fmla="*/ 3196070 h 3370881"/>
                          <a:gd name="connsiteX418" fmla="*/ 528918 w 2546209"/>
                          <a:gd name="connsiteY418" fmla="*/ 3173658 h 3370881"/>
                          <a:gd name="connsiteX419" fmla="*/ 519953 w 2546209"/>
                          <a:gd name="connsiteY419" fmla="*/ 3128834 h 3370881"/>
                          <a:gd name="connsiteX420" fmla="*/ 524435 w 2546209"/>
                          <a:gd name="connsiteY420" fmla="*/ 3101940 h 3370881"/>
                          <a:gd name="connsiteX421" fmla="*/ 528918 w 2546209"/>
                          <a:gd name="connsiteY421" fmla="*/ 3088493 h 3370881"/>
                          <a:gd name="connsiteX422" fmla="*/ 542365 w 2546209"/>
                          <a:gd name="connsiteY422" fmla="*/ 3052634 h 3370881"/>
                          <a:gd name="connsiteX423" fmla="*/ 484094 w 2546209"/>
                          <a:gd name="connsiteY423" fmla="*/ 2886787 h 3370881"/>
                          <a:gd name="connsiteX424" fmla="*/ 443753 w 2546209"/>
                          <a:gd name="connsiteY424" fmla="*/ 2779211 h 3370881"/>
                          <a:gd name="connsiteX425" fmla="*/ 439270 w 2546209"/>
                          <a:gd name="connsiteY425" fmla="*/ 2752317 h 3370881"/>
                          <a:gd name="connsiteX426" fmla="*/ 430306 w 2546209"/>
                          <a:gd name="connsiteY426" fmla="*/ 2716458 h 3370881"/>
                          <a:gd name="connsiteX427" fmla="*/ 425823 w 2546209"/>
                          <a:gd name="connsiteY427" fmla="*/ 2680599 h 3370881"/>
                          <a:gd name="connsiteX428" fmla="*/ 398929 w 2546209"/>
                          <a:gd name="connsiteY428" fmla="*/ 2599917 h 3370881"/>
                          <a:gd name="connsiteX429" fmla="*/ 385482 w 2546209"/>
                          <a:gd name="connsiteY429" fmla="*/ 2568540 h 3370881"/>
                          <a:gd name="connsiteX430" fmla="*/ 381000 w 2546209"/>
                          <a:gd name="connsiteY430" fmla="*/ 2550611 h 3370881"/>
                          <a:gd name="connsiteX431" fmla="*/ 372035 w 2546209"/>
                          <a:gd name="connsiteY431" fmla="*/ 2483376 h 3370881"/>
                          <a:gd name="connsiteX432" fmla="*/ 367553 w 2546209"/>
                          <a:gd name="connsiteY432" fmla="*/ 2469929 h 3370881"/>
                          <a:gd name="connsiteX433" fmla="*/ 407894 w 2546209"/>
                          <a:gd name="connsiteY433" fmla="*/ 2451999 h 3370881"/>
                          <a:gd name="connsiteX434" fmla="*/ 515470 w 2546209"/>
                          <a:gd name="connsiteY434" fmla="*/ 2407176 h 3370881"/>
                          <a:gd name="connsiteX435" fmla="*/ 578223 w 2546209"/>
                          <a:gd name="connsiteY435" fmla="*/ 2353387 h 3370881"/>
                          <a:gd name="connsiteX436" fmla="*/ 587188 w 2546209"/>
                          <a:gd name="connsiteY436" fmla="*/ 2330976 h 3370881"/>
                          <a:gd name="connsiteX437" fmla="*/ 614082 w 2546209"/>
                          <a:gd name="connsiteY437" fmla="*/ 2254776 h 3370881"/>
                          <a:gd name="connsiteX438" fmla="*/ 649941 w 2546209"/>
                          <a:gd name="connsiteY438" fmla="*/ 2200987 h 3370881"/>
                          <a:gd name="connsiteX439" fmla="*/ 690282 w 2546209"/>
                          <a:gd name="connsiteY439" fmla="*/ 2174093 h 3370881"/>
                          <a:gd name="connsiteX440" fmla="*/ 703729 w 2546209"/>
                          <a:gd name="connsiteY440" fmla="*/ 2165129 h 3370881"/>
                          <a:gd name="connsiteX441" fmla="*/ 739588 w 2546209"/>
                          <a:gd name="connsiteY441" fmla="*/ 2147199 h 3370881"/>
                          <a:gd name="connsiteX442" fmla="*/ 708212 w 2546209"/>
                          <a:gd name="connsiteY442" fmla="*/ 2187540 h 3370881"/>
                          <a:gd name="connsiteX443" fmla="*/ 654423 w 2546209"/>
                          <a:gd name="connsiteY443" fmla="*/ 2241329 h 3370881"/>
                          <a:gd name="connsiteX444" fmla="*/ 636494 w 2546209"/>
                          <a:gd name="connsiteY444" fmla="*/ 2259258 h 3370881"/>
                          <a:gd name="connsiteX445" fmla="*/ 614082 w 2546209"/>
                          <a:gd name="connsiteY445" fmla="*/ 2286152 h 3370881"/>
                          <a:gd name="connsiteX446" fmla="*/ 605118 w 2546209"/>
                          <a:gd name="connsiteY446" fmla="*/ 2299599 h 3370881"/>
                          <a:gd name="connsiteX447" fmla="*/ 560294 w 2546209"/>
                          <a:gd name="connsiteY447" fmla="*/ 2335458 h 3370881"/>
                          <a:gd name="connsiteX448" fmla="*/ 524435 w 2546209"/>
                          <a:gd name="connsiteY448" fmla="*/ 2348905 h 3370881"/>
                          <a:gd name="connsiteX449" fmla="*/ 502023 w 2546209"/>
                          <a:gd name="connsiteY449" fmla="*/ 2362352 h 3370881"/>
                          <a:gd name="connsiteX450" fmla="*/ 461682 w 2546209"/>
                          <a:gd name="connsiteY450" fmla="*/ 2389246 h 3370881"/>
                          <a:gd name="connsiteX451" fmla="*/ 448235 w 2546209"/>
                          <a:gd name="connsiteY451" fmla="*/ 2398211 h 3370881"/>
                          <a:gd name="connsiteX452" fmla="*/ 430306 w 2546209"/>
                          <a:gd name="connsiteY452" fmla="*/ 2407176 h 3370881"/>
                          <a:gd name="connsiteX453" fmla="*/ 412376 w 2546209"/>
                          <a:gd name="connsiteY453" fmla="*/ 2420623 h 3370881"/>
                          <a:gd name="connsiteX454" fmla="*/ 389965 w 2546209"/>
                          <a:gd name="connsiteY454" fmla="*/ 2429587 h 3370881"/>
                          <a:gd name="connsiteX455" fmla="*/ 372035 w 2546209"/>
                          <a:gd name="connsiteY455" fmla="*/ 2443034 h 3370881"/>
                          <a:gd name="connsiteX456" fmla="*/ 318247 w 2546209"/>
                          <a:gd name="connsiteY456" fmla="*/ 2474411 h 3370881"/>
                          <a:gd name="connsiteX457" fmla="*/ 304800 w 2546209"/>
                          <a:gd name="connsiteY457" fmla="*/ 2492340 h 3370881"/>
                          <a:gd name="connsiteX458" fmla="*/ 282388 w 2546209"/>
                          <a:gd name="connsiteY458" fmla="*/ 2519234 h 3370881"/>
                          <a:gd name="connsiteX459" fmla="*/ 295835 w 2546209"/>
                          <a:gd name="connsiteY459" fmla="*/ 2815070 h 3370881"/>
                          <a:gd name="connsiteX460" fmla="*/ 300318 w 2546209"/>
                          <a:gd name="connsiteY460" fmla="*/ 2837481 h 3370881"/>
                          <a:gd name="connsiteX461" fmla="*/ 304800 w 2546209"/>
                          <a:gd name="connsiteY461" fmla="*/ 2868858 h 3370881"/>
                          <a:gd name="connsiteX462" fmla="*/ 309282 w 2546209"/>
                          <a:gd name="connsiteY462" fmla="*/ 2927129 h 3370881"/>
                          <a:gd name="connsiteX463" fmla="*/ 322729 w 2546209"/>
                          <a:gd name="connsiteY463" fmla="*/ 2985399 h 3370881"/>
                          <a:gd name="connsiteX464" fmla="*/ 327212 w 2546209"/>
                          <a:gd name="connsiteY464" fmla="*/ 3012293 h 3370881"/>
                          <a:gd name="connsiteX465" fmla="*/ 331694 w 2546209"/>
                          <a:gd name="connsiteY465" fmla="*/ 3043670 h 3370881"/>
                          <a:gd name="connsiteX466" fmla="*/ 345141 w 2546209"/>
                          <a:gd name="connsiteY466" fmla="*/ 3070564 h 3370881"/>
                          <a:gd name="connsiteX467" fmla="*/ 367553 w 2546209"/>
                          <a:gd name="connsiteY467" fmla="*/ 3124352 h 3370881"/>
                          <a:gd name="connsiteX468" fmla="*/ 381000 w 2546209"/>
                          <a:gd name="connsiteY468" fmla="*/ 3182623 h 3370881"/>
                          <a:gd name="connsiteX469" fmla="*/ 389965 w 2546209"/>
                          <a:gd name="connsiteY469" fmla="*/ 3196070 h 3370881"/>
                          <a:gd name="connsiteX470" fmla="*/ 394447 w 2546209"/>
                          <a:gd name="connsiteY470" fmla="*/ 3213999 h 3370881"/>
                          <a:gd name="connsiteX471" fmla="*/ 412376 w 2546209"/>
                          <a:gd name="connsiteY471" fmla="*/ 3245376 h 3370881"/>
                          <a:gd name="connsiteX472" fmla="*/ 416859 w 2546209"/>
                          <a:gd name="connsiteY472" fmla="*/ 3258823 h 3370881"/>
                          <a:gd name="connsiteX473" fmla="*/ 425823 w 2546209"/>
                          <a:gd name="connsiteY473" fmla="*/ 3272270 h 3370881"/>
                          <a:gd name="connsiteX474" fmla="*/ 439270 w 2546209"/>
                          <a:gd name="connsiteY474" fmla="*/ 3303646 h 3370881"/>
                          <a:gd name="connsiteX475" fmla="*/ 439270 w 2546209"/>
                          <a:gd name="connsiteY475" fmla="*/ 3352952 h 3370881"/>
                          <a:gd name="connsiteX476" fmla="*/ 430306 w 2546209"/>
                          <a:gd name="connsiteY476" fmla="*/ 3366399 h 3370881"/>
                          <a:gd name="connsiteX477" fmla="*/ 412376 w 2546209"/>
                          <a:gd name="connsiteY477" fmla="*/ 3370881 h 3370881"/>
                          <a:gd name="connsiteX478" fmla="*/ 295835 w 2546209"/>
                          <a:gd name="connsiteY478" fmla="*/ 3357434 h 3370881"/>
                          <a:gd name="connsiteX479" fmla="*/ 264459 w 2546209"/>
                          <a:gd name="connsiteY479" fmla="*/ 3276752 h 3370881"/>
                          <a:gd name="connsiteX480" fmla="*/ 259976 w 2546209"/>
                          <a:gd name="connsiteY480" fmla="*/ 3240893 h 3370881"/>
                          <a:gd name="connsiteX481" fmla="*/ 246529 w 2546209"/>
                          <a:gd name="connsiteY481" fmla="*/ 3178140 h 3370881"/>
                          <a:gd name="connsiteX482" fmla="*/ 237565 w 2546209"/>
                          <a:gd name="connsiteY482" fmla="*/ 3084011 h 3370881"/>
                          <a:gd name="connsiteX483" fmla="*/ 228600 w 2546209"/>
                          <a:gd name="connsiteY483" fmla="*/ 3057117 h 3370881"/>
                          <a:gd name="connsiteX484" fmla="*/ 219635 w 2546209"/>
                          <a:gd name="connsiteY484" fmla="*/ 3021258 h 3370881"/>
                          <a:gd name="connsiteX485" fmla="*/ 206188 w 2546209"/>
                          <a:gd name="connsiteY485" fmla="*/ 2980917 h 3370881"/>
                          <a:gd name="connsiteX486" fmla="*/ 201706 w 2546209"/>
                          <a:gd name="connsiteY486" fmla="*/ 2949540 h 3370881"/>
                          <a:gd name="connsiteX487" fmla="*/ 197223 w 2546209"/>
                          <a:gd name="connsiteY487" fmla="*/ 2927129 h 3370881"/>
                          <a:gd name="connsiteX488" fmla="*/ 192741 w 2546209"/>
                          <a:gd name="connsiteY488" fmla="*/ 2891270 h 3370881"/>
                          <a:gd name="connsiteX489" fmla="*/ 188259 w 2546209"/>
                          <a:gd name="connsiteY489" fmla="*/ 2850929 h 3370881"/>
                          <a:gd name="connsiteX490" fmla="*/ 179294 w 2546209"/>
                          <a:gd name="connsiteY490" fmla="*/ 2824034 h 3370881"/>
                          <a:gd name="connsiteX491" fmla="*/ 165847 w 2546209"/>
                          <a:gd name="connsiteY491" fmla="*/ 2774729 h 3370881"/>
                          <a:gd name="connsiteX492" fmla="*/ 161365 w 2546209"/>
                          <a:gd name="connsiteY492" fmla="*/ 2747834 h 3370881"/>
                          <a:gd name="connsiteX493" fmla="*/ 156882 w 2546209"/>
                          <a:gd name="connsiteY493" fmla="*/ 2559576 h 3370881"/>
                          <a:gd name="connsiteX494" fmla="*/ 152400 w 2546209"/>
                          <a:gd name="connsiteY494" fmla="*/ 2519234 h 3370881"/>
                          <a:gd name="connsiteX495" fmla="*/ 143435 w 2546209"/>
                          <a:gd name="connsiteY495" fmla="*/ 2384764 h 3370881"/>
                          <a:gd name="connsiteX496" fmla="*/ 129988 w 2546209"/>
                          <a:gd name="connsiteY496" fmla="*/ 2344423 h 3370881"/>
                          <a:gd name="connsiteX497" fmla="*/ 125506 w 2546209"/>
                          <a:gd name="connsiteY497" fmla="*/ 2330976 h 3370881"/>
                          <a:gd name="connsiteX498" fmla="*/ 138953 w 2546209"/>
                          <a:gd name="connsiteY498" fmla="*/ 2313046 h 3370881"/>
                          <a:gd name="connsiteX499" fmla="*/ 152400 w 2546209"/>
                          <a:gd name="connsiteY499" fmla="*/ 2304081 h 3370881"/>
                          <a:gd name="connsiteX500" fmla="*/ 170329 w 2546209"/>
                          <a:gd name="connsiteY500" fmla="*/ 2259258 h 3370881"/>
                          <a:gd name="connsiteX501" fmla="*/ 188259 w 2546209"/>
                          <a:gd name="connsiteY501" fmla="*/ 2223399 h 3370881"/>
                          <a:gd name="connsiteX502" fmla="*/ 206188 w 2546209"/>
                          <a:gd name="connsiteY502" fmla="*/ 2187540 h 3370881"/>
                          <a:gd name="connsiteX503" fmla="*/ 210670 w 2546209"/>
                          <a:gd name="connsiteY503" fmla="*/ 2174093 h 3370881"/>
                          <a:gd name="connsiteX504" fmla="*/ 219635 w 2546209"/>
                          <a:gd name="connsiteY504" fmla="*/ 2115823 h 3370881"/>
                          <a:gd name="connsiteX505" fmla="*/ 210670 w 2546209"/>
                          <a:gd name="connsiteY505" fmla="*/ 1958940 h 3370881"/>
                          <a:gd name="connsiteX506" fmla="*/ 192741 w 2546209"/>
                          <a:gd name="connsiteY506" fmla="*/ 1923081 h 3370881"/>
                          <a:gd name="connsiteX507" fmla="*/ 179294 w 2546209"/>
                          <a:gd name="connsiteY507" fmla="*/ 1891705 h 3370881"/>
                          <a:gd name="connsiteX508" fmla="*/ 165847 w 2546209"/>
                          <a:gd name="connsiteY508" fmla="*/ 1864811 h 3370881"/>
                          <a:gd name="connsiteX509" fmla="*/ 152400 w 2546209"/>
                          <a:gd name="connsiteY509" fmla="*/ 1833434 h 3370881"/>
                          <a:gd name="connsiteX510" fmla="*/ 143435 w 2546209"/>
                          <a:gd name="connsiteY510" fmla="*/ 1819987 h 3370881"/>
                          <a:gd name="connsiteX511" fmla="*/ 107576 w 2546209"/>
                          <a:gd name="connsiteY511" fmla="*/ 1784129 h 3370881"/>
                          <a:gd name="connsiteX512" fmla="*/ 94129 w 2546209"/>
                          <a:gd name="connsiteY512" fmla="*/ 1779646 h 3370881"/>
                          <a:gd name="connsiteX513" fmla="*/ 71718 w 2546209"/>
                          <a:gd name="connsiteY513" fmla="*/ 1770681 h 3370881"/>
                          <a:gd name="connsiteX514" fmla="*/ 58270 w 2546209"/>
                          <a:gd name="connsiteY514" fmla="*/ 1761717 h 3370881"/>
                          <a:gd name="connsiteX515" fmla="*/ 26894 w 2546209"/>
                          <a:gd name="connsiteY515" fmla="*/ 1730340 h 3370881"/>
                          <a:gd name="connsiteX516" fmla="*/ 0 w 2546209"/>
                          <a:gd name="connsiteY516" fmla="*/ 1707929 h 3370881"/>
                          <a:gd name="connsiteX0" fmla="*/ 0 w 2546209"/>
                          <a:gd name="connsiteY0" fmla="*/ 1707929 h 3370881"/>
                          <a:gd name="connsiteX1" fmla="*/ 22412 w 2546209"/>
                          <a:gd name="connsiteY1" fmla="*/ 1698964 h 3370881"/>
                          <a:gd name="connsiteX2" fmla="*/ 31376 w 2546209"/>
                          <a:gd name="connsiteY2" fmla="*/ 1681034 h 3370881"/>
                          <a:gd name="connsiteX3" fmla="*/ 44823 w 2546209"/>
                          <a:gd name="connsiteY3" fmla="*/ 1672070 h 3370881"/>
                          <a:gd name="connsiteX4" fmla="*/ 58270 w 2546209"/>
                          <a:gd name="connsiteY4" fmla="*/ 1654140 h 3370881"/>
                          <a:gd name="connsiteX5" fmla="*/ 76200 w 2546209"/>
                          <a:gd name="connsiteY5" fmla="*/ 1645176 h 3370881"/>
                          <a:gd name="connsiteX6" fmla="*/ 98612 w 2546209"/>
                          <a:gd name="connsiteY6" fmla="*/ 1636211 h 3370881"/>
                          <a:gd name="connsiteX7" fmla="*/ 125506 w 2546209"/>
                          <a:gd name="connsiteY7" fmla="*/ 1627246 h 3370881"/>
                          <a:gd name="connsiteX8" fmla="*/ 152400 w 2546209"/>
                          <a:gd name="connsiteY8" fmla="*/ 1609317 h 3370881"/>
                          <a:gd name="connsiteX9" fmla="*/ 170329 w 2546209"/>
                          <a:gd name="connsiteY9" fmla="*/ 1600352 h 3370881"/>
                          <a:gd name="connsiteX10" fmla="*/ 188259 w 2546209"/>
                          <a:gd name="connsiteY10" fmla="*/ 1582423 h 3370881"/>
                          <a:gd name="connsiteX11" fmla="*/ 228600 w 2546209"/>
                          <a:gd name="connsiteY11" fmla="*/ 1564493 h 3370881"/>
                          <a:gd name="connsiteX12" fmla="*/ 255494 w 2546209"/>
                          <a:gd name="connsiteY12" fmla="*/ 1546564 h 3370881"/>
                          <a:gd name="connsiteX13" fmla="*/ 300318 w 2546209"/>
                          <a:gd name="connsiteY13" fmla="*/ 1524152 h 3370881"/>
                          <a:gd name="connsiteX14" fmla="*/ 313765 w 2546209"/>
                          <a:gd name="connsiteY14" fmla="*/ 1515187 h 3370881"/>
                          <a:gd name="connsiteX15" fmla="*/ 340659 w 2546209"/>
                          <a:gd name="connsiteY15" fmla="*/ 1510705 h 3370881"/>
                          <a:gd name="connsiteX16" fmla="*/ 363070 w 2546209"/>
                          <a:gd name="connsiteY16" fmla="*/ 1506223 h 3370881"/>
                          <a:gd name="connsiteX17" fmla="*/ 389965 w 2546209"/>
                          <a:gd name="connsiteY17" fmla="*/ 1501740 h 3370881"/>
                          <a:gd name="connsiteX18" fmla="*/ 425823 w 2546209"/>
                          <a:gd name="connsiteY18" fmla="*/ 1497258 h 3370881"/>
                          <a:gd name="connsiteX19" fmla="*/ 470647 w 2546209"/>
                          <a:gd name="connsiteY19" fmla="*/ 1488293 h 3370881"/>
                          <a:gd name="connsiteX20" fmla="*/ 515470 w 2546209"/>
                          <a:gd name="connsiteY20" fmla="*/ 1479329 h 3370881"/>
                          <a:gd name="connsiteX21" fmla="*/ 528918 w 2546209"/>
                          <a:gd name="connsiteY21" fmla="*/ 1470364 h 3370881"/>
                          <a:gd name="connsiteX22" fmla="*/ 600635 w 2546209"/>
                          <a:gd name="connsiteY22" fmla="*/ 1456917 h 3370881"/>
                          <a:gd name="connsiteX23" fmla="*/ 690282 w 2546209"/>
                          <a:gd name="connsiteY23" fmla="*/ 1447952 h 3370881"/>
                          <a:gd name="connsiteX24" fmla="*/ 793376 w 2546209"/>
                          <a:gd name="connsiteY24" fmla="*/ 1452434 h 3370881"/>
                          <a:gd name="connsiteX25" fmla="*/ 874059 w 2546209"/>
                          <a:gd name="connsiteY25" fmla="*/ 1465881 h 3370881"/>
                          <a:gd name="connsiteX26" fmla="*/ 914400 w 2546209"/>
                          <a:gd name="connsiteY26" fmla="*/ 1470364 h 3370881"/>
                          <a:gd name="connsiteX27" fmla="*/ 1030941 w 2546209"/>
                          <a:gd name="connsiteY27" fmla="*/ 1483811 h 3370881"/>
                          <a:gd name="connsiteX28" fmla="*/ 1151965 w 2546209"/>
                          <a:gd name="connsiteY28" fmla="*/ 1492776 h 3370881"/>
                          <a:gd name="connsiteX29" fmla="*/ 1281953 w 2546209"/>
                          <a:gd name="connsiteY29" fmla="*/ 1501740 h 3370881"/>
                          <a:gd name="connsiteX30" fmla="*/ 1465729 w 2546209"/>
                          <a:gd name="connsiteY30" fmla="*/ 1497258 h 3370881"/>
                          <a:gd name="connsiteX31" fmla="*/ 1510553 w 2546209"/>
                          <a:gd name="connsiteY31" fmla="*/ 1492776 h 3370881"/>
                          <a:gd name="connsiteX32" fmla="*/ 1582270 w 2546209"/>
                          <a:gd name="connsiteY32" fmla="*/ 1461399 h 3370881"/>
                          <a:gd name="connsiteX33" fmla="*/ 1604682 w 2546209"/>
                          <a:gd name="connsiteY33" fmla="*/ 1456917 h 3370881"/>
                          <a:gd name="connsiteX34" fmla="*/ 1622612 w 2546209"/>
                          <a:gd name="connsiteY34" fmla="*/ 1447952 h 3370881"/>
                          <a:gd name="connsiteX35" fmla="*/ 1645023 w 2546209"/>
                          <a:gd name="connsiteY35" fmla="*/ 1438987 h 3370881"/>
                          <a:gd name="connsiteX36" fmla="*/ 1662953 w 2546209"/>
                          <a:gd name="connsiteY36" fmla="*/ 1425540 h 3370881"/>
                          <a:gd name="connsiteX37" fmla="*/ 1698812 w 2546209"/>
                          <a:gd name="connsiteY37" fmla="*/ 1407611 h 3370881"/>
                          <a:gd name="connsiteX38" fmla="*/ 1739153 w 2546209"/>
                          <a:gd name="connsiteY38" fmla="*/ 1380717 h 3370881"/>
                          <a:gd name="connsiteX39" fmla="*/ 1752600 w 2546209"/>
                          <a:gd name="connsiteY39" fmla="*/ 1367270 h 3370881"/>
                          <a:gd name="connsiteX40" fmla="*/ 1775012 w 2546209"/>
                          <a:gd name="connsiteY40" fmla="*/ 1353823 h 3370881"/>
                          <a:gd name="connsiteX41" fmla="*/ 1797423 w 2546209"/>
                          <a:gd name="connsiteY41" fmla="*/ 1335893 h 3370881"/>
                          <a:gd name="connsiteX42" fmla="*/ 1810870 w 2546209"/>
                          <a:gd name="connsiteY42" fmla="*/ 1304517 h 3370881"/>
                          <a:gd name="connsiteX43" fmla="*/ 1815353 w 2546209"/>
                          <a:gd name="connsiteY43" fmla="*/ 1291070 h 3370881"/>
                          <a:gd name="connsiteX44" fmla="*/ 1801906 w 2546209"/>
                          <a:gd name="connsiteY44" fmla="*/ 1138670 h 3370881"/>
                          <a:gd name="connsiteX45" fmla="*/ 1792941 w 2546209"/>
                          <a:gd name="connsiteY45" fmla="*/ 1125223 h 3370881"/>
                          <a:gd name="connsiteX46" fmla="*/ 1757082 w 2546209"/>
                          <a:gd name="connsiteY46" fmla="*/ 1093846 h 3370881"/>
                          <a:gd name="connsiteX47" fmla="*/ 1730188 w 2546209"/>
                          <a:gd name="connsiteY47" fmla="*/ 1066952 h 3370881"/>
                          <a:gd name="connsiteX48" fmla="*/ 1703294 w 2546209"/>
                          <a:gd name="connsiteY48" fmla="*/ 1049023 h 3370881"/>
                          <a:gd name="connsiteX49" fmla="*/ 1622612 w 2546209"/>
                          <a:gd name="connsiteY49" fmla="*/ 1053505 h 3370881"/>
                          <a:gd name="connsiteX50" fmla="*/ 1595718 w 2546209"/>
                          <a:gd name="connsiteY50" fmla="*/ 1062470 h 3370881"/>
                          <a:gd name="connsiteX51" fmla="*/ 1573306 w 2546209"/>
                          <a:gd name="connsiteY51" fmla="*/ 1066952 h 3370881"/>
                          <a:gd name="connsiteX52" fmla="*/ 1453385 w 2546209"/>
                          <a:gd name="connsiteY52" fmla="*/ 1082761 h 3370881"/>
                          <a:gd name="connsiteX53" fmla="*/ 1326776 w 2546209"/>
                          <a:gd name="connsiteY53" fmla="*/ 1062470 h 3370881"/>
                          <a:gd name="connsiteX54" fmla="*/ 1308847 w 2546209"/>
                          <a:gd name="connsiteY54" fmla="*/ 1057987 h 3370881"/>
                          <a:gd name="connsiteX55" fmla="*/ 1277470 w 2546209"/>
                          <a:gd name="connsiteY55" fmla="*/ 1053505 h 3370881"/>
                          <a:gd name="connsiteX56" fmla="*/ 1259541 w 2546209"/>
                          <a:gd name="connsiteY56" fmla="*/ 1049023 h 3370881"/>
                          <a:gd name="connsiteX57" fmla="*/ 1232647 w 2546209"/>
                          <a:gd name="connsiteY57" fmla="*/ 1044540 h 3370881"/>
                          <a:gd name="connsiteX58" fmla="*/ 1053353 w 2546209"/>
                          <a:gd name="connsiteY58" fmla="*/ 1049023 h 3370881"/>
                          <a:gd name="connsiteX59" fmla="*/ 1035423 w 2546209"/>
                          <a:gd name="connsiteY59" fmla="*/ 1053505 h 3370881"/>
                          <a:gd name="connsiteX60" fmla="*/ 1008529 w 2546209"/>
                          <a:gd name="connsiteY60" fmla="*/ 1057987 h 3370881"/>
                          <a:gd name="connsiteX61" fmla="*/ 995082 w 2546209"/>
                          <a:gd name="connsiteY61" fmla="*/ 1062470 h 3370881"/>
                          <a:gd name="connsiteX62" fmla="*/ 945776 w 2546209"/>
                          <a:gd name="connsiteY62" fmla="*/ 1031093 h 3370881"/>
                          <a:gd name="connsiteX63" fmla="*/ 941294 w 2546209"/>
                          <a:gd name="connsiteY63" fmla="*/ 1017646 h 3370881"/>
                          <a:gd name="connsiteX64" fmla="*/ 932329 w 2546209"/>
                          <a:gd name="connsiteY64" fmla="*/ 919034 h 3370881"/>
                          <a:gd name="connsiteX65" fmla="*/ 914400 w 2546209"/>
                          <a:gd name="connsiteY65" fmla="*/ 901105 h 3370881"/>
                          <a:gd name="connsiteX66" fmla="*/ 918882 w 2546209"/>
                          <a:gd name="connsiteY66" fmla="*/ 869729 h 3370881"/>
                          <a:gd name="connsiteX67" fmla="*/ 941294 w 2546209"/>
                          <a:gd name="connsiteY67" fmla="*/ 865246 h 3370881"/>
                          <a:gd name="connsiteX68" fmla="*/ 959223 w 2546209"/>
                          <a:gd name="connsiteY68" fmla="*/ 851799 h 3370881"/>
                          <a:gd name="connsiteX69" fmla="*/ 990600 w 2546209"/>
                          <a:gd name="connsiteY69" fmla="*/ 847317 h 3370881"/>
                          <a:gd name="connsiteX70" fmla="*/ 1129553 w 2546209"/>
                          <a:gd name="connsiteY70" fmla="*/ 838352 h 3370881"/>
                          <a:gd name="connsiteX71" fmla="*/ 1147482 w 2546209"/>
                          <a:gd name="connsiteY71" fmla="*/ 829387 h 3370881"/>
                          <a:gd name="connsiteX72" fmla="*/ 1178859 w 2546209"/>
                          <a:gd name="connsiteY72" fmla="*/ 806976 h 3370881"/>
                          <a:gd name="connsiteX73" fmla="*/ 1192306 w 2546209"/>
                          <a:gd name="connsiteY73" fmla="*/ 793529 h 3370881"/>
                          <a:gd name="connsiteX74" fmla="*/ 1214718 w 2546209"/>
                          <a:gd name="connsiteY74" fmla="*/ 784564 h 3370881"/>
                          <a:gd name="connsiteX75" fmla="*/ 1241612 w 2546209"/>
                          <a:gd name="connsiteY75" fmla="*/ 771117 h 3370881"/>
                          <a:gd name="connsiteX76" fmla="*/ 1277470 w 2546209"/>
                          <a:gd name="connsiteY76" fmla="*/ 753187 h 3370881"/>
                          <a:gd name="connsiteX77" fmla="*/ 1295400 w 2546209"/>
                          <a:gd name="connsiteY77" fmla="*/ 730776 h 3370881"/>
                          <a:gd name="connsiteX78" fmla="*/ 1317812 w 2546209"/>
                          <a:gd name="connsiteY78" fmla="*/ 708364 h 3370881"/>
                          <a:gd name="connsiteX79" fmla="*/ 1353670 w 2546209"/>
                          <a:gd name="connsiteY79" fmla="*/ 663540 h 3370881"/>
                          <a:gd name="connsiteX80" fmla="*/ 1371600 w 2546209"/>
                          <a:gd name="connsiteY80" fmla="*/ 636646 h 3370881"/>
                          <a:gd name="connsiteX81" fmla="*/ 1380565 w 2546209"/>
                          <a:gd name="connsiteY81" fmla="*/ 596305 h 3370881"/>
                          <a:gd name="connsiteX82" fmla="*/ 1385047 w 2546209"/>
                          <a:gd name="connsiteY82" fmla="*/ 582858 h 3370881"/>
                          <a:gd name="connsiteX83" fmla="*/ 1380565 w 2546209"/>
                          <a:gd name="connsiteY83" fmla="*/ 533552 h 3370881"/>
                          <a:gd name="connsiteX84" fmla="*/ 1367118 w 2546209"/>
                          <a:gd name="connsiteY84" fmla="*/ 524587 h 3370881"/>
                          <a:gd name="connsiteX85" fmla="*/ 1349188 w 2546209"/>
                          <a:gd name="connsiteY85" fmla="*/ 520105 h 3370881"/>
                          <a:gd name="connsiteX86" fmla="*/ 1326776 w 2546209"/>
                          <a:gd name="connsiteY86" fmla="*/ 511140 h 3370881"/>
                          <a:gd name="connsiteX87" fmla="*/ 1281953 w 2546209"/>
                          <a:gd name="connsiteY87" fmla="*/ 515623 h 3370881"/>
                          <a:gd name="connsiteX88" fmla="*/ 1250576 w 2546209"/>
                          <a:gd name="connsiteY88" fmla="*/ 529070 h 3370881"/>
                          <a:gd name="connsiteX89" fmla="*/ 1210235 w 2546209"/>
                          <a:gd name="connsiteY89" fmla="*/ 542517 h 3370881"/>
                          <a:gd name="connsiteX90" fmla="*/ 1183341 w 2546209"/>
                          <a:gd name="connsiteY90" fmla="*/ 555964 h 3370881"/>
                          <a:gd name="connsiteX91" fmla="*/ 1160929 w 2546209"/>
                          <a:gd name="connsiteY91" fmla="*/ 569411 h 3370881"/>
                          <a:gd name="connsiteX92" fmla="*/ 1134035 w 2546209"/>
                          <a:gd name="connsiteY92" fmla="*/ 578376 h 3370881"/>
                          <a:gd name="connsiteX93" fmla="*/ 1111623 w 2546209"/>
                          <a:gd name="connsiteY93" fmla="*/ 587340 h 3370881"/>
                          <a:gd name="connsiteX94" fmla="*/ 1084729 w 2546209"/>
                          <a:gd name="connsiteY94" fmla="*/ 596305 h 3370881"/>
                          <a:gd name="connsiteX95" fmla="*/ 986118 w 2546209"/>
                          <a:gd name="connsiteY95" fmla="*/ 591823 h 3370881"/>
                          <a:gd name="connsiteX96" fmla="*/ 927847 w 2546209"/>
                          <a:gd name="connsiteY96" fmla="*/ 578376 h 3370881"/>
                          <a:gd name="connsiteX97" fmla="*/ 896470 w 2546209"/>
                          <a:gd name="connsiteY97" fmla="*/ 555964 h 3370881"/>
                          <a:gd name="connsiteX98" fmla="*/ 883023 w 2546209"/>
                          <a:gd name="connsiteY98" fmla="*/ 546999 h 3370881"/>
                          <a:gd name="connsiteX99" fmla="*/ 865094 w 2546209"/>
                          <a:gd name="connsiteY99" fmla="*/ 497693 h 3370881"/>
                          <a:gd name="connsiteX100" fmla="*/ 869576 w 2546209"/>
                          <a:gd name="connsiteY100" fmla="*/ 403564 h 3370881"/>
                          <a:gd name="connsiteX101" fmla="*/ 874059 w 2546209"/>
                          <a:gd name="connsiteY101" fmla="*/ 385634 h 3370881"/>
                          <a:gd name="connsiteX102" fmla="*/ 883023 w 2546209"/>
                          <a:gd name="connsiteY102" fmla="*/ 372187 h 3370881"/>
                          <a:gd name="connsiteX103" fmla="*/ 909918 w 2546209"/>
                          <a:gd name="connsiteY103" fmla="*/ 363223 h 3370881"/>
                          <a:gd name="connsiteX104" fmla="*/ 914400 w 2546209"/>
                          <a:gd name="connsiteY104" fmla="*/ 385634 h 3370881"/>
                          <a:gd name="connsiteX105" fmla="*/ 909918 w 2546209"/>
                          <a:gd name="connsiteY105" fmla="*/ 408046 h 3370881"/>
                          <a:gd name="connsiteX106" fmla="*/ 900953 w 2546209"/>
                          <a:gd name="connsiteY106" fmla="*/ 466317 h 3370881"/>
                          <a:gd name="connsiteX107" fmla="*/ 905435 w 2546209"/>
                          <a:gd name="connsiteY107" fmla="*/ 515623 h 3370881"/>
                          <a:gd name="connsiteX108" fmla="*/ 932329 w 2546209"/>
                          <a:gd name="connsiteY108" fmla="*/ 551481 h 3370881"/>
                          <a:gd name="connsiteX109" fmla="*/ 954741 w 2546209"/>
                          <a:gd name="connsiteY109" fmla="*/ 560446 h 3370881"/>
                          <a:gd name="connsiteX110" fmla="*/ 972670 w 2546209"/>
                          <a:gd name="connsiteY110" fmla="*/ 569411 h 3370881"/>
                          <a:gd name="connsiteX111" fmla="*/ 1066800 w 2546209"/>
                          <a:gd name="connsiteY111" fmla="*/ 564929 h 3370881"/>
                          <a:gd name="connsiteX112" fmla="*/ 1111623 w 2546209"/>
                          <a:gd name="connsiteY112" fmla="*/ 551481 h 3370881"/>
                          <a:gd name="connsiteX113" fmla="*/ 1129553 w 2546209"/>
                          <a:gd name="connsiteY113" fmla="*/ 538034 h 3370881"/>
                          <a:gd name="connsiteX114" fmla="*/ 1156447 w 2546209"/>
                          <a:gd name="connsiteY114" fmla="*/ 511140 h 3370881"/>
                          <a:gd name="connsiteX115" fmla="*/ 1160929 w 2546209"/>
                          <a:gd name="connsiteY115" fmla="*/ 493211 h 3370881"/>
                          <a:gd name="connsiteX116" fmla="*/ 1178859 w 2546209"/>
                          <a:gd name="connsiteY116" fmla="*/ 331846 h 3370881"/>
                          <a:gd name="connsiteX117" fmla="*/ 1215315 w 2546209"/>
                          <a:gd name="connsiteY117" fmla="*/ 270289 h 3370881"/>
                          <a:gd name="connsiteX118" fmla="*/ 1214718 w 2546209"/>
                          <a:gd name="connsiteY118" fmla="*/ 367705 h 3370881"/>
                          <a:gd name="connsiteX119" fmla="*/ 1201270 w 2546209"/>
                          <a:gd name="connsiteY119" fmla="*/ 412529 h 3370881"/>
                          <a:gd name="connsiteX120" fmla="*/ 1210235 w 2546209"/>
                          <a:gd name="connsiteY120" fmla="*/ 461834 h 3370881"/>
                          <a:gd name="connsiteX121" fmla="*/ 1214718 w 2546209"/>
                          <a:gd name="connsiteY121" fmla="*/ 475281 h 3370881"/>
                          <a:gd name="connsiteX122" fmla="*/ 1228165 w 2546209"/>
                          <a:gd name="connsiteY122" fmla="*/ 484246 h 3370881"/>
                          <a:gd name="connsiteX123" fmla="*/ 1250576 w 2546209"/>
                          <a:gd name="connsiteY123" fmla="*/ 502176 h 3370881"/>
                          <a:gd name="connsiteX124" fmla="*/ 1317812 w 2546209"/>
                          <a:gd name="connsiteY124" fmla="*/ 497693 h 3370881"/>
                          <a:gd name="connsiteX125" fmla="*/ 1353670 w 2546209"/>
                          <a:gd name="connsiteY125" fmla="*/ 488729 h 3370881"/>
                          <a:gd name="connsiteX126" fmla="*/ 1506070 w 2546209"/>
                          <a:gd name="connsiteY126" fmla="*/ 457352 h 3370881"/>
                          <a:gd name="connsiteX127" fmla="*/ 1550894 w 2546209"/>
                          <a:gd name="connsiteY127" fmla="*/ 430458 h 3370881"/>
                          <a:gd name="connsiteX128" fmla="*/ 1564341 w 2546209"/>
                          <a:gd name="connsiteY128" fmla="*/ 417011 h 3370881"/>
                          <a:gd name="connsiteX129" fmla="*/ 1586753 w 2546209"/>
                          <a:gd name="connsiteY129" fmla="*/ 399081 h 3370881"/>
                          <a:gd name="connsiteX130" fmla="*/ 1595718 w 2546209"/>
                          <a:gd name="connsiteY130" fmla="*/ 381152 h 3370881"/>
                          <a:gd name="connsiteX131" fmla="*/ 1600200 w 2546209"/>
                          <a:gd name="connsiteY131" fmla="*/ 363223 h 3370881"/>
                          <a:gd name="connsiteX132" fmla="*/ 1609165 w 2546209"/>
                          <a:gd name="connsiteY132" fmla="*/ 313917 h 3370881"/>
                          <a:gd name="connsiteX133" fmla="*/ 1537447 w 2546209"/>
                          <a:gd name="connsiteY133" fmla="*/ 188411 h 3370881"/>
                          <a:gd name="connsiteX134" fmla="*/ 1613647 w 2546209"/>
                          <a:gd name="connsiteY134" fmla="*/ 399081 h 3370881"/>
                          <a:gd name="connsiteX135" fmla="*/ 1627094 w 2546209"/>
                          <a:gd name="connsiteY135" fmla="*/ 417011 h 3370881"/>
                          <a:gd name="connsiteX136" fmla="*/ 1658470 w 2546209"/>
                          <a:gd name="connsiteY136" fmla="*/ 412529 h 3370881"/>
                          <a:gd name="connsiteX137" fmla="*/ 1685365 w 2546209"/>
                          <a:gd name="connsiteY137" fmla="*/ 390117 h 3370881"/>
                          <a:gd name="connsiteX138" fmla="*/ 1694329 w 2546209"/>
                          <a:gd name="connsiteY138" fmla="*/ 376670 h 3370881"/>
                          <a:gd name="connsiteX139" fmla="*/ 1734670 w 2546209"/>
                          <a:gd name="connsiteY139" fmla="*/ 354258 h 3370881"/>
                          <a:gd name="connsiteX140" fmla="*/ 1743635 w 2546209"/>
                          <a:gd name="connsiteY140" fmla="*/ 340811 h 3370881"/>
                          <a:gd name="connsiteX141" fmla="*/ 1757082 w 2546209"/>
                          <a:gd name="connsiteY141" fmla="*/ 336329 h 3370881"/>
                          <a:gd name="connsiteX142" fmla="*/ 1792941 w 2546209"/>
                          <a:gd name="connsiteY142" fmla="*/ 318399 h 3370881"/>
                          <a:gd name="connsiteX143" fmla="*/ 1797423 w 2546209"/>
                          <a:gd name="connsiteY143" fmla="*/ 336329 h 3370881"/>
                          <a:gd name="connsiteX144" fmla="*/ 1792941 w 2546209"/>
                          <a:gd name="connsiteY144" fmla="*/ 354258 h 3370881"/>
                          <a:gd name="connsiteX145" fmla="*/ 1788459 w 2546209"/>
                          <a:gd name="connsiteY145" fmla="*/ 367705 h 3370881"/>
                          <a:gd name="connsiteX146" fmla="*/ 1761565 w 2546209"/>
                          <a:gd name="connsiteY146" fmla="*/ 390117 h 3370881"/>
                          <a:gd name="connsiteX147" fmla="*/ 1783976 w 2546209"/>
                          <a:gd name="connsiteY147" fmla="*/ 399081 h 3370881"/>
                          <a:gd name="connsiteX148" fmla="*/ 1878106 w 2546209"/>
                          <a:gd name="connsiteY148" fmla="*/ 390117 h 3370881"/>
                          <a:gd name="connsiteX149" fmla="*/ 1891553 w 2546209"/>
                          <a:gd name="connsiteY149" fmla="*/ 381152 h 3370881"/>
                          <a:gd name="connsiteX150" fmla="*/ 1918447 w 2546209"/>
                          <a:gd name="connsiteY150" fmla="*/ 372187 h 3370881"/>
                          <a:gd name="connsiteX151" fmla="*/ 1940859 w 2546209"/>
                          <a:gd name="connsiteY151" fmla="*/ 358740 h 3370881"/>
                          <a:gd name="connsiteX152" fmla="*/ 1954306 w 2546209"/>
                          <a:gd name="connsiteY152" fmla="*/ 354258 h 3370881"/>
                          <a:gd name="connsiteX153" fmla="*/ 2003612 w 2546209"/>
                          <a:gd name="connsiteY153" fmla="*/ 327364 h 3370881"/>
                          <a:gd name="connsiteX154" fmla="*/ 2008094 w 2546209"/>
                          <a:gd name="connsiteY154" fmla="*/ 345293 h 3370881"/>
                          <a:gd name="connsiteX155" fmla="*/ 1999129 w 2546209"/>
                          <a:gd name="connsiteY155" fmla="*/ 358740 h 3370881"/>
                          <a:gd name="connsiteX156" fmla="*/ 1994647 w 2546209"/>
                          <a:gd name="connsiteY156" fmla="*/ 372187 h 3370881"/>
                          <a:gd name="connsiteX157" fmla="*/ 2039470 w 2546209"/>
                          <a:gd name="connsiteY157" fmla="*/ 390117 h 3370881"/>
                          <a:gd name="connsiteX158" fmla="*/ 2115670 w 2546209"/>
                          <a:gd name="connsiteY158" fmla="*/ 390117 h 3370881"/>
                          <a:gd name="connsiteX159" fmla="*/ 2160494 w 2546209"/>
                          <a:gd name="connsiteY159" fmla="*/ 376670 h 3370881"/>
                          <a:gd name="connsiteX160" fmla="*/ 2191870 w 2546209"/>
                          <a:gd name="connsiteY160" fmla="*/ 363223 h 3370881"/>
                          <a:gd name="connsiteX161" fmla="*/ 2205318 w 2546209"/>
                          <a:gd name="connsiteY161" fmla="*/ 358740 h 3370881"/>
                          <a:gd name="connsiteX162" fmla="*/ 2232212 w 2546209"/>
                          <a:gd name="connsiteY162" fmla="*/ 340811 h 3370881"/>
                          <a:gd name="connsiteX163" fmla="*/ 2312894 w 2546209"/>
                          <a:gd name="connsiteY163" fmla="*/ 183929 h 3370881"/>
                          <a:gd name="connsiteX164" fmla="*/ 2339788 w 2546209"/>
                          <a:gd name="connsiteY164" fmla="*/ 151 h 3370881"/>
                          <a:gd name="connsiteX165" fmla="*/ 2357718 w 2546209"/>
                          <a:gd name="connsiteY165" fmla="*/ 215305 h 3370881"/>
                          <a:gd name="connsiteX166" fmla="*/ 2254623 w 2546209"/>
                          <a:gd name="connsiteY166" fmla="*/ 376670 h 3370881"/>
                          <a:gd name="connsiteX167" fmla="*/ 2245659 w 2546209"/>
                          <a:gd name="connsiteY167" fmla="*/ 390117 h 3370881"/>
                          <a:gd name="connsiteX168" fmla="*/ 2254623 w 2546209"/>
                          <a:gd name="connsiteY168" fmla="*/ 403564 h 3370881"/>
                          <a:gd name="connsiteX169" fmla="*/ 2353235 w 2546209"/>
                          <a:gd name="connsiteY169" fmla="*/ 399081 h 3370881"/>
                          <a:gd name="connsiteX170" fmla="*/ 2366682 w 2546209"/>
                          <a:gd name="connsiteY170" fmla="*/ 394599 h 3370881"/>
                          <a:gd name="connsiteX171" fmla="*/ 2389094 w 2546209"/>
                          <a:gd name="connsiteY171" fmla="*/ 390117 h 3370881"/>
                          <a:gd name="connsiteX172" fmla="*/ 2424953 w 2546209"/>
                          <a:gd name="connsiteY172" fmla="*/ 367705 h 3370881"/>
                          <a:gd name="connsiteX173" fmla="*/ 2451847 w 2546209"/>
                          <a:gd name="connsiteY173" fmla="*/ 358740 h 3370881"/>
                          <a:gd name="connsiteX174" fmla="*/ 2541495 w 2546209"/>
                          <a:gd name="connsiteY174" fmla="*/ 62906 h 3370881"/>
                          <a:gd name="connsiteX175" fmla="*/ 2505635 w 2546209"/>
                          <a:gd name="connsiteY175" fmla="*/ 372187 h 3370881"/>
                          <a:gd name="connsiteX176" fmla="*/ 2483223 w 2546209"/>
                          <a:gd name="connsiteY176" fmla="*/ 385634 h 3370881"/>
                          <a:gd name="connsiteX177" fmla="*/ 2465294 w 2546209"/>
                          <a:gd name="connsiteY177" fmla="*/ 399081 h 3370881"/>
                          <a:gd name="connsiteX178" fmla="*/ 2442882 w 2546209"/>
                          <a:gd name="connsiteY178" fmla="*/ 403564 h 3370881"/>
                          <a:gd name="connsiteX179" fmla="*/ 2398059 w 2546209"/>
                          <a:gd name="connsiteY179" fmla="*/ 417011 h 3370881"/>
                          <a:gd name="connsiteX180" fmla="*/ 2375647 w 2546209"/>
                          <a:gd name="connsiteY180" fmla="*/ 425976 h 3370881"/>
                          <a:gd name="connsiteX181" fmla="*/ 2357718 w 2546209"/>
                          <a:gd name="connsiteY181" fmla="*/ 430458 h 3370881"/>
                          <a:gd name="connsiteX182" fmla="*/ 2344270 w 2546209"/>
                          <a:gd name="connsiteY182" fmla="*/ 461834 h 3370881"/>
                          <a:gd name="connsiteX183" fmla="*/ 2353235 w 2546209"/>
                          <a:gd name="connsiteY183" fmla="*/ 502176 h 3370881"/>
                          <a:gd name="connsiteX184" fmla="*/ 2362200 w 2546209"/>
                          <a:gd name="connsiteY184" fmla="*/ 515623 h 3370881"/>
                          <a:gd name="connsiteX185" fmla="*/ 2344270 w 2546209"/>
                          <a:gd name="connsiteY185" fmla="*/ 587340 h 3370881"/>
                          <a:gd name="connsiteX186" fmla="*/ 2321859 w 2546209"/>
                          <a:gd name="connsiteY186" fmla="*/ 614234 h 3370881"/>
                          <a:gd name="connsiteX187" fmla="*/ 2308412 w 2546209"/>
                          <a:gd name="connsiteY187" fmla="*/ 636646 h 3370881"/>
                          <a:gd name="connsiteX188" fmla="*/ 2281518 w 2546209"/>
                          <a:gd name="connsiteY188" fmla="*/ 641129 h 3370881"/>
                          <a:gd name="connsiteX189" fmla="*/ 2259106 w 2546209"/>
                          <a:gd name="connsiteY189" fmla="*/ 636646 h 3370881"/>
                          <a:gd name="connsiteX190" fmla="*/ 2277035 w 2546209"/>
                          <a:gd name="connsiteY190" fmla="*/ 578376 h 3370881"/>
                          <a:gd name="connsiteX191" fmla="*/ 2290482 w 2546209"/>
                          <a:gd name="connsiteY191" fmla="*/ 542517 h 3370881"/>
                          <a:gd name="connsiteX192" fmla="*/ 2286000 w 2546209"/>
                          <a:gd name="connsiteY192" fmla="*/ 506658 h 3370881"/>
                          <a:gd name="connsiteX193" fmla="*/ 2245659 w 2546209"/>
                          <a:gd name="connsiteY193" fmla="*/ 448387 h 3370881"/>
                          <a:gd name="connsiteX194" fmla="*/ 2200835 w 2546209"/>
                          <a:gd name="connsiteY194" fmla="*/ 430458 h 3370881"/>
                          <a:gd name="connsiteX195" fmla="*/ 2169459 w 2546209"/>
                          <a:gd name="connsiteY195" fmla="*/ 425976 h 3370881"/>
                          <a:gd name="connsiteX196" fmla="*/ 2102223 w 2546209"/>
                          <a:gd name="connsiteY196" fmla="*/ 430458 h 3370881"/>
                          <a:gd name="connsiteX197" fmla="*/ 2084294 w 2546209"/>
                          <a:gd name="connsiteY197" fmla="*/ 439423 h 3370881"/>
                          <a:gd name="connsiteX198" fmla="*/ 2070847 w 2546209"/>
                          <a:gd name="connsiteY198" fmla="*/ 443905 h 3370881"/>
                          <a:gd name="connsiteX199" fmla="*/ 2061882 w 2546209"/>
                          <a:gd name="connsiteY199" fmla="*/ 461834 h 3370881"/>
                          <a:gd name="connsiteX200" fmla="*/ 2034988 w 2546209"/>
                          <a:gd name="connsiteY200" fmla="*/ 475281 h 3370881"/>
                          <a:gd name="connsiteX201" fmla="*/ 1783976 w 2546209"/>
                          <a:gd name="connsiteY201" fmla="*/ 479764 h 3370881"/>
                          <a:gd name="connsiteX202" fmla="*/ 1766047 w 2546209"/>
                          <a:gd name="connsiteY202" fmla="*/ 488729 h 3370881"/>
                          <a:gd name="connsiteX203" fmla="*/ 1703294 w 2546209"/>
                          <a:gd name="connsiteY203" fmla="*/ 506658 h 3370881"/>
                          <a:gd name="connsiteX204" fmla="*/ 1689847 w 2546209"/>
                          <a:gd name="connsiteY204" fmla="*/ 511140 h 3370881"/>
                          <a:gd name="connsiteX205" fmla="*/ 1676400 w 2546209"/>
                          <a:gd name="connsiteY205" fmla="*/ 520105 h 3370881"/>
                          <a:gd name="connsiteX206" fmla="*/ 1649506 w 2546209"/>
                          <a:gd name="connsiteY206" fmla="*/ 529070 h 3370881"/>
                          <a:gd name="connsiteX207" fmla="*/ 1636059 w 2546209"/>
                          <a:gd name="connsiteY207" fmla="*/ 538034 h 3370881"/>
                          <a:gd name="connsiteX208" fmla="*/ 1622612 w 2546209"/>
                          <a:gd name="connsiteY208" fmla="*/ 551481 h 3370881"/>
                          <a:gd name="connsiteX209" fmla="*/ 1609165 w 2546209"/>
                          <a:gd name="connsiteY209" fmla="*/ 555964 h 3370881"/>
                          <a:gd name="connsiteX210" fmla="*/ 1577788 w 2546209"/>
                          <a:gd name="connsiteY210" fmla="*/ 587340 h 3370881"/>
                          <a:gd name="connsiteX211" fmla="*/ 1568823 w 2546209"/>
                          <a:gd name="connsiteY211" fmla="*/ 600787 h 3370881"/>
                          <a:gd name="connsiteX212" fmla="*/ 1555376 w 2546209"/>
                          <a:gd name="connsiteY212" fmla="*/ 614234 h 3370881"/>
                          <a:gd name="connsiteX213" fmla="*/ 1524000 w 2546209"/>
                          <a:gd name="connsiteY213" fmla="*/ 654576 h 3370881"/>
                          <a:gd name="connsiteX214" fmla="*/ 1519518 w 2546209"/>
                          <a:gd name="connsiteY214" fmla="*/ 668023 h 3370881"/>
                          <a:gd name="connsiteX215" fmla="*/ 1528482 w 2546209"/>
                          <a:gd name="connsiteY215" fmla="*/ 708364 h 3370881"/>
                          <a:gd name="connsiteX216" fmla="*/ 1537447 w 2546209"/>
                          <a:gd name="connsiteY216" fmla="*/ 721811 h 3370881"/>
                          <a:gd name="connsiteX217" fmla="*/ 1568823 w 2546209"/>
                          <a:gd name="connsiteY217" fmla="*/ 712846 h 3370881"/>
                          <a:gd name="connsiteX218" fmla="*/ 1600200 w 2546209"/>
                          <a:gd name="connsiteY218" fmla="*/ 712846 h 3370881"/>
                          <a:gd name="connsiteX219" fmla="*/ 1631576 w 2546209"/>
                          <a:gd name="connsiteY219" fmla="*/ 690434 h 3370881"/>
                          <a:gd name="connsiteX220" fmla="*/ 1645023 w 2546209"/>
                          <a:gd name="connsiteY220" fmla="*/ 676987 h 3370881"/>
                          <a:gd name="connsiteX221" fmla="*/ 1685365 w 2546209"/>
                          <a:gd name="connsiteY221" fmla="*/ 645611 h 3370881"/>
                          <a:gd name="connsiteX222" fmla="*/ 1716741 w 2546209"/>
                          <a:gd name="connsiteY222" fmla="*/ 614234 h 3370881"/>
                          <a:gd name="connsiteX223" fmla="*/ 1748118 w 2546209"/>
                          <a:gd name="connsiteY223" fmla="*/ 596305 h 3370881"/>
                          <a:gd name="connsiteX224" fmla="*/ 1761565 w 2546209"/>
                          <a:gd name="connsiteY224" fmla="*/ 591823 h 3370881"/>
                          <a:gd name="connsiteX225" fmla="*/ 1779494 w 2546209"/>
                          <a:gd name="connsiteY225" fmla="*/ 582858 h 3370881"/>
                          <a:gd name="connsiteX226" fmla="*/ 1815353 w 2546209"/>
                          <a:gd name="connsiteY226" fmla="*/ 573893 h 3370881"/>
                          <a:gd name="connsiteX227" fmla="*/ 2030506 w 2546209"/>
                          <a:gd name="connsiteY227" fmla="*/ 578376 h 3370881"/>
                          <a:gd name="connsiteX228" fmla="*/ 2017059 w 2546209"/>
                          <a:gd name="connsiteY228" fmla="*/ 600787 h 3370881"/>
                          <a:gd name="connsiteX229" fmla="*/ 1981200 w 2546209"/>
                          <a:gd name="connsiteY229" fmla="*/ 636646 h 3370881"/>
                          <a:gd name="connsiteX230" fmla="*/ 1967753 w 2546209"/>
                          <a:gd name="connsiteY230" fmla="*/ 650093 h 3370881"/>
                          <a:gd name="connsiteX231" fmla="*/ 1936376 w 2546209"/>
                          <a:gd name="connsiteY231" fmla="*/ 690434 h 3370881"/>
                          <a:gd name="connsiteX232" fmla="*/ 1905000 w 2546209"/>
                          <a:gd name="connsiteY232" fmla="*/ 717329 h 3370881"/>
                          <a:gd name="connsiteX233" fmla="*/ 1860176 w 2546209"/>
                          <a:gd name="connsiteY233" fmla="*/ 735258 h 3370881"/>
                          <a:gd name="connsiteX234" fmla="*/ 1788459 w 2546209"/>
                          <a:gd name="connsiteY234" fmla="*/ 744223 h 3370881"/>
                          <a:gd name="connsiteX235" fmla="*/ 1846729 w 2546209"/>
                          <a:gd name="connsiteY235" fmla="*/ 802493 h 3370881"/>
                          <a:gd name="connsiteX236" fmla="*/ 1913965 w 2546209"/>
                          <a:gd name="connsiteY236" fmla="*/ 829387 h 3370881"/>
                          <a:gd name="connsiteX237" fmla="*/ 1922929 w 2546209"/>
                          <a:gd name="connsiteY237" fmla="*/ 842834 h 3370881"/>
                          <a:gd name="connsiteX238" fmla="*/ 1967753 w 2546209"/>
                          <a:gd name="connsiteY238" fmla="*/ 883176 h 3370881"/>
                          <a:gd name="connsiteX239" fmla="*/ 1981200 w 2546209"/>
                          <a:gd name="connsiteY239" fmla="*/ 896623 h 3370881"/>
                          <a:gd name="connsiteX240" fmla="*/ 1994647 w 2546209"/>
                          <a:gd name="connsiteY240" fmla="*/ 905587 h 3370881"/>
                          <a:gd name="connsiteX241" fmla="*/ 2021541 w 2546209"/>
                          <a:gd name="connsiteY241" fmla="*/ 927999 h 3370881"/>
                          <a:gd name="connsiteX242" fmla="*/ 2030506 w 2546209"/>
                          <a:gd name="connsiteY242" fmla="*/ 941446 h 3370881"/>
                          <a:gd name="connsiteX243" fmla="*/ 2057400 w 2546209"/>
                          <a:gd name="connsiteY243" fmla="*/ 968340 h 3370881"/>
                          <a:gd name="connsiteX244" fmla="*/ 2088776 w 2546209"/>
                          <a:gd name="connsiteY244" fmla="*/ 1013164 h 3370881"/>
                          <a:gd name="connsiteX245" fmla="*/ 2115670 w 2546209"/>
                          <a:gd name="connsiteY245" fmla="*/ 1057987 h 3370881"/>
                          <a:gd name="connsiteX246" fmla="*/ 2120153 w 2546209"/>
                          <a:gd name="connsiteY246" fmla="*/ 1089364 h 3370881"/>
                          <a:gd name="connsiteX247" fmla="*/ 2138082 w 2546209"/>
                          <a:gd name="connsiteY247" fmla="*/ 1143152 h 3370881"/>
                          <a:gd name="connsiteX248" fmla="*/ 2147047 w 2546209"/>
                          <a:gd name="connsiteY248" fmla="*/ 1196940 h 3370881"/>
                          <a:gd name="connsiteX249" fmla="*/ 2151529 w 2546209"/>
                          <a:gd name="connsiteY249" fmla="*/ 1210387 h 3370881"/>
                          <a:gd name="connsiteX250" fmla="*/ 2156012 w 2546209"/>
                          <a:gd name="connsiteY250" fmla="*/ 1228317 h 3370881"/>
                          <a:gd name="connsiteX251" fmla="*/ 2173941 w 2546209"/>
                          <a:gd name="connsiteY251" fmla="*/ 1295552 h 3370881"/>
                          <a:gd name="connsiteX252" fmla="*/ 2182906 w 2546209"/>
                          <a:gd name="connsiteY252" fmla="*/ 1313481 h 3370881"/>
                          <a:gd name="connsiteX253" fmla="*/ 2187388 w 2546209"/>
                          <a:gd name="connsiteY253" fmla="*/ 1331411 h 3370881"/>
                          <a:gd name="connsiteX254" fmla="*/ 2214282 w 2546209"/>
                          <a:gd name="connsiteY254" fmla="*/ 1385199 h 3370881"/>
                          <a:gd name="connsiteX255" fmla="*/ 2218765 w 2546209"/>
                          <a:gd name="connsiteY255" fmla="*/ 1403129 h 3370881"/>
                          <a:gd name="connsiteX256" fmla="*/ 2223247 w 2546209"/>
                          <a:gd name="connsiteY256" fmla="*/ 1430023 h 3370881"/>
                          <a:gd name="connsiteX257" fmla="*/ 2236694 w 2546209"/>
                          <a:gd name="connsiteY257" fmla="*/ 1456917 h 3370881"/>
                          <a:gd name="connsiteX258" fmla="*/ 2241176 w 2546209"/>
                          <a:gd name="connsiteY258" fmla="*/ 1577940 h 3370881"/>
                          <a:gd name="connsiteX259" fmla="*/ 2245659 w 2546209"/>
                          <a:gd name="connsiteY259" fmla="*/ 1595870 h 3370881"/>
                          <a:gd name="connsiteX260" fmla="*/ 2236694 w 2546209"/>
                          <a:gd name="connsiteY260" fmla="*/ 1694481 h 3370881"/>
                          <a:gd name="connsiteX261" fmla="*/ 2227729 w 2546209"/>
                          <a:gd name="connsiteY261" fmla="*/ 1716893 h 3370881"/>
                          <a:gd name="connsiteX262" fmla="*/ 2223247 w 2546209"/>
                          <a:gd name="connsiteY262" fmla="*/ 1730340 h 3370881"/>
                          <a:gd name="connsiteX263" fmla="*/ 2200835 w 2546209"/>
                          <a:gd name="connsiteY263" fmla="*/ 1788611 h 3370881"/>
                          <a:gd name="connsiteX264" fmla="*/ 2191870 w 2546209"/>
                          <a:gd name="connsiteY264" fmla="*/ 1811023 h 3370881"/>
                          <a:gd name="connsiteX265" fmla="*/ 2187388 w 2546209"/>
                          <a:gd name="connsiteY265" fmla="*/ 1824470 h 3370881"/>
                          <a:gd name="connsiteX266" fmla="*/ 2169459 w 2546209"/>
                          <a:gd name="connsiteY266" fmla="*/ 1869293 h 3370881"/>
                          <a:gd name="connsiteX267" fmla="*/ 2164976 w 2546209"/>
                          <a:gd name="connsiteY267" fmla="*/ 1882740 h 3370881"/>
                          <a:gd name="connsiteX268" fmla="*/ 2156012 w 2546209"/>
                          <a:gd name="connsiteY268" fmla="*/ 1927564 h 3370881"/>
                          <a:gd name="connsiteX269" fmla="*/ 2173941 w 2546209"/>
                          <a:gd name="connsiteY269" fmla="*/ 1945493 h 3370881"/>
                          <a:gd name="connsiteX270" fmla="*/ 2196353 w 2546209"/>
                          <a:gd name="connsiteY270" fmla="*/ 1958940 h 3370881"/>
                          <a:gd name="connsiteX271" fmla="*/ 2241176 w 2546209"/>
                          <a:gd name="connsiteY271" fmla="*/ 2012729 h 3370881"/>
                          <a:gd name="connsiteX272" fmla="*/ 2263588 w 2546209"/>
                          <a:gd name="connsiteY272" fmla="*/ 2057552 h 3370881"/>
                          <a:gd name="connsiteX273" fmla="*/ 2286000 w 2546209"/>
                          <a:gd name="connsiteY273" fmla="*/ 2084446 h 3370881"/>
                          <a:gd name="connsiteX274" fmla="*/ 2299447 w 2546209"/>
                          <a:gd name="connsiteY274" fmla="*/ 2124787 h 3370881"/>
                          <a:gd name="connsiteX275" fmla="*/ 2321859 w 2546209"/>
                          <a:gd name="connsiteY275" fmla="*/ 2151681 h 3370881"/>
                          <a:gd name="connsiteX276" fmla="*/ 2344270 w 2546209"/>
                          <a:gd name="connsiteY276" fmla="*/ 2205470 h 3370881"/>
                          <a:gd name="connsiteX277" fmla="*/ 2348753 w 2546209"/>
                          <a:gd name="connsiteY277" fmla="*/ 2223399 h 3370881"/>
                          <a:gd name="connsiteX278" fmla="*/ 2366682 w 2546209"/>
                          <a:gd name="connsiteY278" fmla="*/ 2263740 h 3370881"/>
                          <a:gd name="connsiteX279" fmla="*/ 2375647 w 2546209"/>
                          <a:gd name="connsiteY279" fmla="*/ 2286152 h 3370881"/>
                          <a:gd name="connsiteX280" fmla="*/ 2380129 w 2546209"/>
                          <a:gd name="connsiteY280" fmla="*/ 2308564 h 3370881"/>
                          <a:gd name="connsiteX281" fmla="*/ 2389094 w 2546209"/>
                          <a:gd name="connsiteY281" fmla="*/ 2335458 h 3370881"/>
                          <a:gd name="connsiteX282" fmla="*/ 2393576 w 2546209"/>
                          <a:gd name="connsiteY282" fmla="*/ 2380281 h 3370881"/>
                          <a:gd name="connsiteX283" fmla="*/ 2398059 w 2546209"/>
                          <a:gd name="connsiteY283" fmla="*/ 2393729 h 3370881"/>
                          <a:gd name="connsiteX284" fmla="*/ 2402541 w 2546209"/>
                          <a:gd name="connsiteY284" fmla="*/ 2447517 h 3370881"/>
                          <a:gd name="connsiteX285" fmla="*/ 2407023 w 2546209"/>
                          <a:gd name="connsiteY285" fmla="*/ 2564058 h 3370881"/>
                          <a:gd name="connsiteX286" fmla="*/ 2389094 w 2546209"/>
                          <a:gd name="connsiteY286" fmla="*/ 2837481 h 3370881"/>
                          <a:gd name="connsiteX287" fmla="*/ 2380129 w 2546209"/>
                          <a:gd name="connsiteY287" fmla="*/ 2859893 h 3370881"/>
                          <a:gd name="connsiteX288" fmla="*/ 2357718 w 2546209"/>
                          <a:gd name="connsiteY288" fmla="*/ 2913681 h 3370881"/>
                          <a:gd name="connsiteX289" fmla="*/ 2348753 w 2546209"/>
                          <a:gd name="connsiteY289" fmla="*/ 2936093 h 3370881"/>
                          <a:gd name="connsiteX290" fmla="*/ 2339788 w 2546209"/>
                          <a:gd name="connsiteY290" fmla="*/ 2971952 h 3370881"/>
                          <a:gd name="connsiteX291" fmla="*/ 2326341 w 2546209"/>
                          <a:gd name="connsiteY291" fmla="*/ 2994364 h 3370881"/>
                          <a:gd name="connsiteX292" fmla="*/ 2317376 w 2546209"/>
                          <a:gd name="connsiteY292" fmla="*/ 3025740 h 3370881"/>
                          <a:gd name="connsiteX293" fmla="*/ 2303929 w 2546209"/>
                          <a:gd name="connsiteY293" fmla="*/ 3048152 h 3370881"/>
                          <a:gd name="connsiteX294" fmla="*/ 2290482 w 2546209"/>
                          <a:gd name="connsiteY294" fmla="*/ 3079529 h 3370881"/>
                          <a:gd name="connsiteX295" fmla="*/ 2272553 w 2546209"/>
                          <a:gd name="connsiteY295" fmla="*/ 3084011 h 3370881"/>
                          <a:gd name="connsiteX296" fmla="*/ 2259106 w 2546209"/>
                          <a:gd name="connsiteY296" fmla="*/ 3088493 h 3370881"/>
                          <a:gd name="connsiteX297" fmla="*/ 2241176 w 2546209"/>
                          <a:gd name="connsiteY297" fmla="*/ 3092976 h 3370881"/>
                          <a:gd name="connsiteX298" fmla="*/ 2209800 w 2546209"/>
                          <a:gd name="connsiteY298" fmla="*/ 3101940 h 3370881"/>
                          <a:gd name="connsiteX299" fmla="*/ 2205318 w 2546209"/>
                          <a:gd name="connsiteY299" fmla="*/ 3039187 h 3370881"/>
                          <a:gd name="connsiteX300" fmla="*/ 2218765 w 2546209"/>
                          <a:gd name="connsiteY300" fmla="*/ 3021258 h 3370881"/>
                          <a:gd name="connsiteX301" fmla="*/ 2245659 w 2546209"/>
                          <a:gd name="connsiteY301" fmla="*/ 2971952 h 3370881"/>
                          <a:gd name="connsiteX302" fmla="*/ 2268070 w 2546209"/>
                          <a:gd name="connsiteY302" fmla="*/ 2945058 h 3370881"/>
                          <a:gd name="connsiteX303" fmla="*/ 2268070 w 2546209"/>
                          <a:gd name="connsiteY303" fmla="*/ 2568540 h 3370881"/>
                          <a:gd name="connsiteX304" fmla="*/ 2259106 w 2546209"/>
                          <a:gd name="connsiteY304" fmla="*/ 2532681 h 3370881"/>
                          <a:gd name="connsiteX305" fmla="*/ 2250141 w 2546209"/>
                          <a:gd name="connsiteY305" fmla="*/ 2492340 h 3370881"/>
                          <a:gd name="connsiteX306" fmla="*/ 2245659 w 2546209"/>
                          <a:gd name="connsiteY306" fmla="*/ 2474411 h 3370881"/>
                          <a:gd name="connsiteX307" fmla="*/ 2245659 w 2546209"/>
                          <a:gd name="connsiteY307" fmla="*/ 2389247 h 3370881"/>
                          <a:gd name="connsiteX308" fmla="*/ 2173941 w 2546209"/>
                          <a:gd name="connsiteY308" fmla="*/ 2241328 h 3370881"/>
                          <a:gd name="connsiteX309" fmla="*/ 2070846 w 2546209"/>
                          <a:gd name="connsiteY309" fmla="*/ 2057553 h 3370881"/>
                          <a:gd name="connsiteX310" fmla="*/ 2057400 w 2546209"/>
                          <a:gd name="connsiteY310" fmla="*/ 2151681 h 3370881"/>
                          <a:gd name="connsiteX311" fmla="*/ 2048435 w 2546209"/>
                          <a:gd name="connsiteY311" fmla="*/ 2106858 h 3370881"/>
                          <a:gd name="connsiteX312" fmla="*/ 2034988 w 2546209"/>
                          <a:gd name="connsiteY312" fmla="*/ 2003764 h 3370881"/>
                          <a:gd name="connsiteX313" fmla="*/ 2026023 w 2546209"/>
                          <a:gd name="connsiteY313" fmla="*/ 2026176 h 3370881"/>
                          <a:gd name="connsiteX314" fmla="*/ 2021541 w 2546209"/>
                          <a:gd name="connsiteY314" fmla="*/ 2039623 h 3370881"/>
                          <a:gd name="connsiteX315" fmla="*/ 1999129 w 2546209"/>
                          <a:gd name="connsiteY315" fmla="*/ 2053070 h 3370881"/>
                          <a:gd name="connsiteX316" fmla="*/ 1990165 w 2546209"/>
                          <a:gd name="connsiteY316" fmla="*/ 2070999 h 3370881"/>
                          <a:gd name="connsiteX317" fmla="*/ 1967753 w 2546209"/>
                          <a:gd name="connsiteY317" fmla="*/ 2106858 h 3370881"/>
                          <a:gd name="connsiteX318" fmla="*/ 1981200 w 2546209"/>
                          <a:gd name="connsiteY318" fmla="*/ 2223399 h 3370881"/>
                          <a:gd name="connsiteX319" fmla="*/ 1994647 w 2546209"/>
                          <a:gd name="connsiteY319" fmla="*/ 2254776 h 3370881"/>
                          <a:gd name="connsiteX320" fmla="*/ 2003612 w 2546209"/>
                          <a:gd name="connsiteY320" fmla="*/ 2272705 h 3370881"/>
                          <a:gd name="connsiteX321" fmla="*/ 2026023 w 2546209"/>
                          <a:gd name="connsiteY321" fmla="*/ 2304081 h 3370881"/>
                          <a:gd name="connsiteX322" fmla="*/ 2043953 w 2546209"/>
                          <a:gd name="connsiteY322" fmla="*/ 2348905 h 3370881"/>
                          <a:gd name="connsiteX323" fmla="*/ 2061882 w 2546209"/>
                          <a:gd name="connsiteY323" fmla="*/ 2371317 h 3370881"/>
                          <a:gd name="connsiteX324" fmla="*/ 2088776 w 2546209"/>
                          <a:gd name="connsiteY324" fmla="*/ 2434070 h 3370881"/>
                          <a:gd name="connsiteX325" fmla="*/ 2102223 w 2546209"/>
                          <a:gd name="connsiteY325" fmla="*/ 2465446 h 3370881"/>
                          <a:gd name="connsiteX326" fmla="*/ 2106706 w 2546209"/>
                          <a:gd name="connsiteY326" fmla="*/ 2496823 h 3370881"/>
                          <a:gd name="connsiteX327" fmla="*/ 2124635 w 2546209"/>
                          <a:gd name="connsiteY327" fmla="*/ 2559576 h 3370881"/>
                          <a:gd name="connsiteX328" fmla="*/ 2138082 w 2546209"/>
                          <a:gd name="connsiteY328" fmla="*/ 2649223 h 3370881"/>
                          <a:gd name="connsiteX329" fmla="*/ 2147047 w 2546209"/>
                          <a:gd name="connsiteY329" fmla="*/ 2685081 h 3370881"/>
                          <a:gd name="connsiteX330" fmla="*/ 2151529 w 2546209"/>
                          <a:gd name="connsiteY330" fmla="*/ 2716458 h 3370881"/>
                          <a:gd name="connsiteX331" fmla="*/ 2160494 w 2546209"/>
                          <a:gd name="connsiteY331" fmla="*/ 2770246 h 3370881"/>
                          <a:gd name="connsiteX332" fmla="*/ 2156012 w 2546209"/>
                          <a:gd name="connsiteY332" fmla="*/ 2962987 h 3370881"/>
                          <a:gd name="connsiteX333" fmla="*/ 2138082 w 2546209"/>
                          <a:gd name="connsiteY333" fmla="*/ 3043670 h 3370881"/>
                          <a:gd name="connsiteX334" fmla="*/ 2133600 w 2546209"/>
                          <a:gd name="connsiteY334" fmla="*/ 3061599 h 3370881"/>
                          <a:gd name="connsiteX335" fmla="*/ 2120153 w 2546209"/>
                          <a:gd name="connsiteY335" fmla="*/ 3079529 h 3370881"/>
                          <a:gd name="connsiteX336" fmla="*/ 2111188 w 2546209"/>
                          <a:gd name="connsiteY336" fmla="*/ 3106423 h 3370881"/>
                          <a:gd name="connsiteX337" fmla="*/ 2088776 w 2546209"/>
                          <a:gd name="connsiteY337" fmla="*/ 3137799 h 3370881"/>
                          <a:gd name="connsiteX338" fmla="*/ 2075329 w 2546209"/>
                          <a:gd name="connsiteY338" fmla="*/ 3164693 h 3370881"/>
                          <a:gd name="connsiteX339" fmla="*/ 2061882 w 2546209"/>
                          <a:gd name="connsiteY339" fmla="*/ 3169176 h 3370881"/>
                          <a:gd name="connsiteX340" fmla="*/ 2021541 w 2546209"/>
                          <a:gd name="connsiteY340" fmla="*/ 3164693 h 3370881"/>
                          <a:gd name="connsiteX341" fmla="*/ 2012576 w 2546209"/>
                          <a:gd name="connsiteY341" fmla="*/ 3119870 h 3370881"/>
                          <a:gd name="connsiteX342" fmla="*/ 2048435 w 2546209"/>
                          <a:gd name="connsiteY342" fmla="*/ 3021258 h 3370881"/>
                          <a:gd name="connsiteX343" fmla="*/ 2048435 w 2546209"/>
                          <a:gd name="connsiteY343" fmla="*/ 3021258 h 3370881"/>
                          <a:gd name="connsiteX344" fmla="*/ 2061882 w 2546209"/>
                          <a:gd name="connsiteY344" fmla="*/ 2967470 h 3370881"/>
                          <a:gd name="connsiteX345" fmla="*/ 2070847 w 2546209"/>
                          <a:gd name="connsiteY345" fmla="*/ 2882305 h 3370881"/>
                          <a:gd name="connsiteX346" fmla="*/ 2066365 w 2546209"/>
                          <a:gd name="connsiteY346" fmla="*/ 2725423 h 3370881"/>
                          <a:gd name="connsiteX347" fmla="*/ 2043953 w 2546209"/>
                          <a:gd name="connsiteY347" fmla="*/ 2649223 h 3370881"/>
                          <a:gd name="connsiteX348" fmla="*/ 2030506 w 2546209"/>
                          <a:gd name="connsiteY348" fmla="*/ 2622329 h 3370881"/>
                          <a:gd name="connsiteX349" fmla="*/ 2017059 w 2546209"/>
                          <a:gd name="connsiteY349" fmla="*/ 2581987 h 3370881"/>
                          <a:gd name="connsiteX350" fmla="*/ 1981200 w 2546209"/>
                          <a:gd name="connsiteY350" fmla="*/ 2514752 h 3370881"/>
                          <a:gd name="connsiteX351" fmla="*/ 1972235 w 2546209"/>
                          <a:gd name="connsiteY351" fmla="*/ 2501305 h 3370881"/>
                          <a:gd name="connsiteX352" fmla="*/ 1958788 w 2546209"/>
                          <a:gd name="connsiteY352" fmla="*/ 2478893 h 3370881"/>
                          <a:gd name="connsiteX353" fmla="*/ 1905000 w 2546209"/>
                          <a:gd name="connsiteY353" fmla="*/ 2398211 h 3370881"/>
                          <a:gd name="connsiteX354" fmla="*/ 1882588 w 2546209"/>
                          <a:gd name="connsiteY354" fmla="*/ 2357870 h 3370881"/>
                          <a:gd name="connsiteX355" fmla="*/ 1869141 w 2546209"/>
                          <a:gd name="connsiteY355" fmla="*/ 2339940 h 3370881"/>
                          <a:gd name="connsiteX356" fmla="*/ 1806388 w 2546209"/>
                          <a:gd name="connsiteY356" fmla="*/ 2313046 h 3370881"/>
                          <a:gd name="connsiteX357" fmla="*/ 1779494 w 2546209"/>
                          <a:gd name="connsiteY357" fmla="*/ 2304081 h 3370881"/>
                          <a:gd name="connsiteX358" fmla="*/ 1752600 w 2546209"/>
                          <a:gd name="connsiteY358" fmla="*/ 2299599 h 3370881"/>
                          <a:gd name="connsiteX359" fmla="*/ 1680882 w 2546209"/>
                          <a:gd name="connsiteY359" fmla="*/ 2277187 h 3370881"/>
                          <a:gd name="connsiteX360" fmla="*/ 1662953 w 2546209"/>
                          <a:gd name="connsiteY360" fmla="*/ 2272705 h 3370881"/>
                          <a:gd name="connsiteX361" fmla="*/ 1640541 w 2546209"/>
                          <a:gd name="connsiteY361" fmla="*/ 2259258 h 3370881"/>
                          <a:gd name="connsiteX362" fmla="*/ 1604682 w 2546209"/>
                          <a:gd name="connsiteY362" fmla="*/ 2272705 h 3370881"/>
                          <a:gd name="connsiteX363" fmla="*/ 1537447 w 2546209"/>
                          <a:gd name="connsiteY363" fmla="*/ 2304081 h 3370881"/>
                          <a:gd name="connsiteX364" fmla="*/ 1510553 w 2546209"/>
                          <a:gd name="connsiteY364" fmla="*/ 2308564 h 3370881"/>
                          <a:gd name="connsiteX365" fmla="*/ 1488141 w 2546209"/>
                          <a:gd name="connsiteY365" fmla="*/ 2313046 h 3370881"/>
                          <a:gd name="connsiteX366" fmla="*/ 1443318 w 2546209"/>
                          <a:gd name="connsiteY366" fmla="*/ 2322011 h 3370881"/>
                          <a:gd name="connsiteX367" fmla="*/ 1367118 w 2546209"/>
                          <a:gd name="connsiteY367" fmla="*/ 2304081 h 3370881"/>
                          <a:gd name="connsiteX368" fmla="*/ 1317812 w 2546209"/>
                          <a:gd name="connsiteY368" fmla="*/ 2286152 h 3370881"/>
                          <a:gd name="connsiteX369" fmla="*/ 1066800 w 2546209"/>
                          <a:gd name="connsiteY369" fmla="*/ 2272705 h 3370881"/>
                          <a:gd name="connsiteX370" fmla="*/ 1030941 w 2546209"/>
                          <a:gd name="connsiteY370" fmla="*/ 2263740 h 3370881"/>
                          <a:gd name="connsiteX371" fmla="*/ 986118 w 2546209"/>
                          <a:gd name="connsiteY371" fmla="*/ 2241329 h 3370881"/>
                          <a:gd name="connsiteX372" fmla="*/ 968188 w 2546209"/>
                          <a:gd name="connsiteY372" fmla="*/ 2232364 h 3370881"/>
                          <a:gd name="connsiteX373" fmla="*/ 936812 w 2546209"/>
                          <a:gd name="connsiteY373" fmla="*/ 2214434 h 3370881"/>
                          <a:gd name="connsiteX374" fmla="*/ 905435 w 2546209"/>
                          <a:gd name="connsiteY374" fmla="*/ 2196505 h 3370881"/>
                          <a:gd name="connsiteX375" fmla="*/ 869576 w 2546209"/>
                          <a:gd name="connsiteY375" fmla="*/ 2209952 h 3370881"/>
                          <a:gd name="connsiteX376" fmla="*/ 856129 w 2546209"/>
                          <a:gd name="connsiteY376" fmla="*/ 2227881 h 3370881"/>
                          <a:gd name="connsiteX377" fmla="*/ 815788 w 2546209"/>
                          <a:gd name="connsiteY377" fmla="*/ 2268223 h 3370881"/>
                          <a:gd name="connsiteX378" fmla="*/ 788894 w 2546209"/>
                          <a:gd name="connsiteY378" fmla="*/ 2290634 h 3370881"/>
                          <a:gd name="connsiteX379" fmla="*/ 762000 w 2546209"/>
                          <a:gd name="connsiteY379" fmla="*/ 2313046 h 3370881"/>
                          <a:gd name="connsiteX380" fmla="*/ 753035 w 2546209"/>
                          <a:gd name="connsiteY380" fmla="*/ 2326493 h 3370881"/>
                          <a:gd name="connsiteX381" fmla="*/ 735106 w 2546209"/>
                          <a:gd name="connsiteY381" fmla="*/ 2339940 h 3370881"/>
                          <a:gd name="connsiteX382" fmla="*/ 712694 w 2546209"/>
                          <a:gd name="connsiteY382" fmla="*/ 2362352 h 3370881"/>
                          <a:gd name="connsiteX383" fmla="*/ 694765 w 2546209"/>
                          <a:gd name="connsiteY383" fmla="*/ 2375799 h 3370881"/>
                          <a:gd name="connsiteX384" fmla="*/ 681318 w 2546209"/>
                          <a:gd name="connsiteY384" fmla="*/ 2393729 h 3370881"/>
                          <a:gd name="connsiteX385" fmla="*/ 667870 w 2546209"/>
                          <a:gd name="connsiteY385" fmla="*/ 2402693 h 3370881"/>
                          <a:gd name="connsiteX386" fmla="*/ 623047 w 2546209"/>
                          <a:gd name="connsiteY386" fmla="*/ 2443034 h 3370881"/>
                          <a:gd name="connsiteX387" fmla="*/ 600635 w 2546209"/>
                          <a:gd name="connsiteY387" fmla="*/ 2474411 h 3370881"/>
                          <a:gd name="connsiteX388" fmla="*/ 587188 w 2546209"/>
                          <a:gd name="connsiteY388" fmla="*/ 2514752 h 3370881"/>
                          <a:gd name="connsiteX389" fmla="*/ 582706 w 2546209"/>
                          <a:gd name="connsiteY389" fmla="*/ 2546129 h 3370881"/>
                          <a:gd name="connsiteX390" fmla="*/ 596153 w 2546209"/>
                          <a:gd name="connsiteY390" fmla="*/ 2635776 h 3370881"/>
                          <a:gd name="connsiteX391" fmla="*/ 600635 w 2546209"/>
                          <a:gd name="connsiteY391" fmla="*/ 2653705 h 3370881"/>
                          <a:gd name="connsiteX392" fmla="*/ 609600 w 2546209"/>
                          <a:gd name="connsiteY392" fmla="*/ 2671634 h 3370881"/>
                          <a:gd name="connsiteX393" fmla="*/ 614082 w 2546209"/>
                          <a:gd name="connsiteY393" fmla="*/ 2689564 h 3370881"/>
                          <a:gd name="connsiteX394" fmla="*/ 623047 w 2546209"/>
                          <a:gd name="connsiteY394" fmla="*/ 2711976 h 3370881"/>
                          <a:gd name="connsiteX395" fmla="*/ 627529 w 2546209"/>
                          <a:gd name="connsiteY395" fmla="*/ 2734387 h 3370881"/>
                          <a:gd name="connsiteX396" fmla="*/ 640976 w 2546209"/>
                          <a:gd name="connsiteY396" fmla="*/ 2765764 h 3370881"/>
                          <a:gd name="connsiteX397" fmla="*/ 645459 w 2546209"/>
                          <a:gd name="connsiteY397" fmla="*/ 2779211 h 3370881"/>
                          <a:gd name="connsiteX398" fmla="*/ 658906 w 2546209"/>
                          <a:gd name="connsiteY398" fmla="*/ 2801623 h 3370881"/>
                          <a:gd name="connsiteX399" fmla="*/ 676835 w 2546209"/>
                          <a:gd name="connsiteY399" fmla="*/ 2864376 h 3370881"/>
                          <a:gd name="connsiteX400" fmla="*/ 690282 w 2546209"/>
                          <a:gd name="connsiteY400" fmla="*/ 2895752 h 3370881"/>
                          <a:gd name="connsiteX401" fmla="*/ 699247 w 2546209"/>
                          <a:gd name="connsiteY401" fmla="*/ 2940576 h 3370881"/>
                          <a:gd name="connsiteX402" fmla="*/ 703729 w 2546209"/>
                          <a:gd name="connsiteY402" fmla="*/ 2967470 h 3370881"/>
                          <a:gd name="connsiteX403" fmla="*/ 717176 w 2546209"/>
                          <a:gd name="connsiteY403" fmla="*/ 2994364 h 3370881"/>
                          <a:gd name="connsiteX404" fmla="*/ 735106 w 2546209"/>
                          <a:gd name="connsiteY404" fmla="*/ 3052634 h 3370881"/>
                          <a:gd name="connsiteX405" fmla="*/ 739588 w 2546209"/>
                          <a:gd name="connsiteY405" fmla="*/ 3079529 h 3370881"/>
                          <a:gd name="connsiteX406" fmla="*/ 762000 w 2546209"/>
                          <a:gd name="connsiteY406" fmla="*/ 3142281 h 3370881"/>
                          <a:gd name="connsiteX407" fmla="*/ 766482 w 2546209"/>
                          <a:gd name="connsiteY407" fmla="*/ 3231929 h 3370881"/>
                          <a:gd name="connsiteX408" fmla="*/ 770965 w 2546209"/>
                          <a:gd name="connsiteY408" fmla="*/ 3254340 h 3370881"/>
                          <a:gd name="connsiteX409" fmla="*/ 775447 w 2546209"/>
                          <a:gd name="connsiteY409" fmla="*/ 3285717 h 3370881"/>
                          <a:gd name="connsiteX410" fmla="*/ 748553 w 2546209"/>
                          <a:gd name="connsiteY410" fmla="*/ 3335023 h 3370881"/>
                          <a:gd name="connsiteX411" fmla="*/ 721659 w 2546209"/>
                          <a:gd name="connsiteY411" fmla="*/ 3343987 h 3370881"/>
                          <a:gd name="connsiteX412" fmla="*/ 708212 w 2546209"/>
                          <a:gd name="connsiteY412" fmla="*/ 3348470 h 3370881"/>
                          <a:gd name="connsiteX413" fmla="*/ 623047 w 2546209"/>
                          <a:gd name="connsiteY413" fmla="*/ 3330540 h 3370881"/>
                          <a:gd name="connsiteX414" fmla="*/ 609600 w 2546209"/>
                          <a:gd name="connsiteY414" fmla="*/ 3308129 h 3370881"/>
                          <a:gd name="connsiteX415" fmla="*/ 591670 w 2546209"/>
                          <a:gd name="connsiteY415" fmla="*/ 3267787 h 3370881"/>
                          <a:gd name="connsiteX416" fmla="*/ 560294 w 2546209"/>
                          <a:gd name="connsiteY416" fmla="*/ 3209517 h 3370881"/>
                          <a:gd name="connsiteX417" fmla="*/ 551329 w 2546209"/>
                          <a:gd name="connsiteY417" fmla="*/ 3196070 h 3370881"/>
                          <a:gd name="connsiteX418" fmla="*/ 528918 w 2546209"/>
                          <a:gd name="connsiteY418" fmla="*/ 3173658 h 3370881"/>
                          <a:gd name="connsiteX419" fmla="*/ 519953 w 2546209"/>
                          <a:gd name="connsiteY419" fmla="*/ 3128834 h 3370881"/>
                          <a:gd name="connsiteX420" fmla="*/ 524435 w 2546209"/>
                          <a:gd name="connsiteY420" fmla="*/ 3101940 h 3370881"/>
                          <a:gd name="connsiteX421" fmla="*/ 528918 w 2546209"/>
                          <a:gd name="connsiteY421" fmla="*/ 3088493 h 3370881"/>
                          <a:gd name="connsiteX422" fmla="*/ 542365 w 2546209"/>
                          <a:gd name="connsiteY422" fmla="*/ 3052634 h 3370881"/>
                          <a:gd name="connsiteX423" fmla="*/ 484094 w 2546209"/>
                          <a:gd name="connsiteY423" fmla="*/ 2886787 h 3370881"/>
                          <a:gd name="connsiteX424" fmla="*/ 443753 w 2546209"/>
                          <a:gd name="connsiteY424" fmla="*/ 2779211 h 3370881"/>
                          <a:gd name="connsiteX425" fmla="*/ 439270 w 2546209"/>
                          <a:gd name="connsiteY425" fmla="*/ 2752317 h 3370881"/>
                          <a:gd name="connsiteX426" fmla="*/ 430306 w 2546209"/>
                          <a:gd name="connsiteY426" fmla="*/ 2716458 h 3370881"/>
                          <a:gd name="connsiteX427" fmla="*/ 425823 w 2546209"/>
                          <a:gd name="connsiteY427" fmla="*/ 2680599 h 3370881"/>
                          <a:gd name="connsiteX428" fmla="*/ 398929 w 2546209"/>
                          <a:gd name="connsiteY428" fmla="*/ 2599917 h 3370881"/>
                          <a:gd name="connsiteX429" fmla="*/ 385482 w 2546209"/>
                          <a:gd name="connsiteY429" fmla="*/ 2568540 h 3370881"/>
                          <a:gd name="connsiteX430" fmla="*/ 381000 w 2546209"/>
                          <a:gd name="connsiteY430" fmla="*/ 2550611 h 3370881"/>
                          <a:gd name="connsiteX431" fmla="*/ 372035 w 2546209"/>
                          <a:gd name="connsiteY431" fmla="*/ 2483376 h 3370881"/>
                          <a:gd name="connsiteX432" fmla="*/ 367553 w 2546209"/>
                          <a:gd name="connsiteY432" fmla="*/ 2469929 h 3370881"/>
                          <a:gd name="connsiteX433" fmla="*/ 407894 w 2546209"/>
                          <a:gd name="connsiteY433" fmla="*/ 2451999 h 3370881"/>
                          <a:gd name="connsiteX434" fmla="*/ 515470 w 2546209"/>
                          <a:gd name="connsiteY434" fmla="*/ 2407176 h 3370881"/>
                          <a:gd name="connsiteX435" fmla="*/ 578223 w 2546209"/>
                          <a:gd name="connsiteY435" fmla="*/ 2353387 h 3370881"/>
                          <a:gd name="connsiteX436" fmla="*/ 587188 w 2546209"/>
                          <a:gd name="connsiteY436" fmla="*/ 2330976 h 3370881"/>
                          <a:gd name="connsiteX437" fmla="*/ 614082 w 2546209"/>
                          <a:gd name="connsiteY437" fmla="*/ 2254776 h 3370881"/>
                          <a:gd name="connsiteX438" fmla="*/ 649941 w 2546209"/>
                          <a:gd name="connsiteY438" fmla="*/ 2200987 h 3370881"/>
                          <a:gd name="connsiteX439" fmla="*/ 690282 w 2546209"/>
                          <a:gd name="connsiteY439" fmla="*/ 2174093 h 3370881"/>
                          <a:gd name="connsiteX440" fmla="*/ 703729 w 2546209"/>
                          <a:gd name="connsiteY440" fmla="*/ 2165129 h 3370881"/>
                          <a:gd name="connsiteX441" fmla="*/ 739588 w 2546209"/>
                          <a:gd name="connsiteY441" fmla="*/ 2147199 h 3370881"/>
                          <a:gd name="connsiteX442" fmla="*/ 708212 w 2546209"/>
                          <a:gd name="connsiteY442" fmla="*/ 2187540 h 3370881"/>
                          <a:gd name="connsiteX443" fmla="*/ 654423 w 2546209"/>
                          <a:gd name="connsiteY443" fmla="*/ 2241329 h 3370881"/>
                          <a:gd name="connsiteX444" fmla="*/ 636494 w 2546209"/>
                          <a:gd name="connsiteY444" fmla="*/ 2259258 h 3370881"/>
                          <a:gd name="connsiteX445" fmla="*/ 614082 w 2546209"/>
                          <a:gd name="connsiteY445" fmla="*/ 2286152 h 3370881"/>
                          <a:gd name="connsiteX446" fmla="*/ 605118 w 2546209"/>
                          <a:gd name="connsiteY446" fmla="*/ 2299599 h 3370881"/>
                          <a:gd name="connsiteX447" fmla="*/ 560294 w 2546209"/>
                          <a:gd name="connsiteY447" fmla="*/ 2335458 h 3370881"/>
                          <a:gd name="connsiteX448" fmla="*/ 524435 w 2546209"/>
                          <a:gd name="connsiteY448" fmla="*/ 2348905 h 3370881"/>
                          <a:gd name="connsiteX449" fmla="*/ 502023 w 2546209"/>
                          <a:gd name="connsiteY449" fmla="*/ 2362352 h 3370881"/>
                          <a:gd name="connsiteX450" fmla="*/ 461682 w 2546209"/>
                          <a:gd name="connsiteY450" fmla="*/ 2389246 h 3370881"/>
                          <a:gd name="connsiteX451" fmla="*/ 448235 w 2546209"/>
                          <a:gd name="connsiteY451" fmla="*/ 2398211 h 3370881"/>
                          <a:gd name="connsiteX452" fmla="*/ 430306 w 2546209"/>
                          <a:gd name="connsiteY452" fmla="*/ 2407176 h 3370881"/>
                          <a:gd name="connsiteX453" fmla="*/ 412376 w 2546209"/>
                          <a:gd name="connsiteY453" fmla="*/ 2420623 h 3370881"/>
                          <a:gd name="connsiteX454" fmla="*/ 389965 w 2546209"/>
                          <a:gd name="connsiteY454" fmla="*/ 2429587 h 3370881"/>
                          <a:gd name="connsiteX455" fmla="*/ 372035 w 2546209"/>
                          <a:gd name="connsiteY455" fmla="*/ 2443034 h 3370881"/>
                          <a:gd name="connsiteX456" fmla="*/ 318247 w 2546209"/>
                          <a:gd name="connsiteY456" fmla="*/ 2474411 h 3370881"/>
                          <a:gd name="connsiteX457" fmla="*/ 304800 w 2546209"/>
                          <a:gd name="connsiteY457" fmla="*/ 2492340 h 3370881"/>
                          <a:gd name="connsiteX458" fmla="*/ 282388 w 2546209"/>
                          <a:gd name="connsiteY458" fmla="*/ 2519234 h 3370881"/>
                          <a:gd name="connsiteX459" fmla="*/ 295835 w 2546209"/>
                          <a:gd name="connsiteY459" fmla="*/ 2815070 h 3370881"/>
                          <a:gd name="connsiteX460" fmla="*/ 300318 w 2546209"/>
                          <a:gd name="connsiteY460" fmla="*/ 2837481 h 3370881"/>
                          <a:gd name="connsiteX461" fmla="*/ 304800 w 2546209"/>
                          <a:gd name="connsiteY461" fmla="*/ 2868858 h 3370881"/>
                          <a:gd name="connsiteX462" fmla="*/ 309282 w 2546209"/>
                          <a:gd name="connsiteY462" fmla="*/ 2927129 h 3370881"/>
                          <a:gd name="connsiteX463" fmla="*/ 322729 w 2546209"/>
                          <a:gd name="connsiteY463" fmla="*/ 2985399 h 3370881"/>
                          <a:gd name="connsiteX464" fmla="*/ 327212 w 2546209"/>
                          <a:gd name="connsiteY464" fmla="*/ 3012293 h 3370881"/>
                          <a:gd name="connsiteX465" fmla="*/ 331694 w 2546209"/>
                          <a:gd name="connsiteY465" fmla="*/ 3043670 h 3370881"/>
                          <a:gd name="connsiteX466" fmla="*/ 345141 w 2546209"/>
                          <a:gd name="connsiteY466" fmla="*/ 3070564 h 3370881"/>
                          <a:gd name="connsiteX467" fmla="*/ 367553 w 2546209"/>
                          <a:gd name="connsiteY467" fmla="*/ 3124352 h 3370881"/>
                          <a:gd name="connsiteX468" fmla="*/ 381000 w 2546209"/>
                          <a:gd name="connsiteY468" fmla="*/ 3182623 h 3370881"/>
                          <a:gd name="connsiteX469" fmla="*/ 389965 w 2546209"/>
                          <a:gd name="connsiteY469" fmla="*/ 3196070 h 3370881"/>
                          <a:gd name="connsiteX470" fmla="*/ 394447 w 2546209"/>
                          <a:gd name="connsiteY470" fmla="*/ 3213999 h 3370881"/>
                          <a:gd name="connsiteX471" fmla="*/ 412376 w 2546209"/>
                          <a:gd name="connsiteY471" fmla="*/ 3245376 h 3370881"/>
                          <a:gd name="connsiteX472" fmla="*/ 416859 w 2546209"/>
                          <a:gd name="connsiteY472" fmla="*/ 3258823 h 3370881"/>
                          <a:gd name="connsiteX473" fmla="*/ 425823 w 2546209"/>
                          <a:gd name="connsiteY473" fmla="*/ 3272270 h 3370881"/>
                          <a:gd name="connsiteX474" fmla="*/ 439270 w 2546209"/>
                          <a:gd name="connsiteY474" fmla="*/ 3303646 h 3370881"/>
                          <a:gd name="connsiteX475" fmla="*/ 439270 w 2546209"/>
                          <a:gd name="connsiteY475" fmla="*/ 3352952 h 3370881"/>
                          <a:gd name="connsiteX476" fmla="*/ 430306 w 2546209"/>
                          <a:gd name="connsiteY476" fmla="*/ 3366399 h 3370881"/>
                          <a:gd name="connsiteX477" fmla="*/ 412376 w 2546209"/>
                          <a:gd name="connsiteY477" fmla="*/ 3370881 h 3370881"/>
                          <a:gd name="connsiteX478" fmla="*/ 295835 w 2546209"/>
                          <a:gd name="connsiteY478" fmla="*/ 3357434 h 3370881"/>
                          <a:gd name="connsiteX479" fmla="*/ 264459 w 2546209"/>
                          <a:gd name="connsiteY479" fmla="*/ 3276752 h 3370881"/>
                          <a:gd name="connsiteX480" fmla="*/ 259976 w 2546209"/>
                          <a:gd name="connsiteY480" fmla="*/ 3240893 h 3370881"/>
                          <a:gd name="connsiteX481" fmla="*/ 246529 w 2546209"/>
                          <a:gd name="connsiteY481" fmla="*/ 3178140 h 3370881"/>
                          <a:gd name="connsiteX482" fmla="*/ 237565 w 2546209"/>
                          <a:gd name="connsiteY482" fmla="*/ 3084011 h 3370881"/>
                          <a:gd name="connsiteX483" fmla="*/ 228600 w 2546209"/>
                          <a:gd name="connsiteY483" fmla="*/ 3057117 h 3370881"/>
                          <a:gd name="connsiteX484" fmla="*/ 219635 w 2546209"/>
                          <a:gd name="connsiteY484" fmla="*/ 3021258 h 3370881"/>
                          <a:gd name="connsiteX485" fmla="*/ 206188 w 2546209"/>
                          <a:gd name="connsiteY485" fmla="*/ 2980917 h 3370881"/>
                          <a:gd name="connsiteX486" fmla="*/ 201706 w 2546209"/>
                          <a:gd name="connsiteY486" fmla="*/ 2949540 h 3370881"/>
                          <a:gd name="connsiteX487" fmla="*/ 197223 w 2546209"/>
                          <a:gd name="connsiteY487" fmla="*/ 2927129 h 3370881"/>
                          <a:gd name="connsiteX488" fmla="*/ 192741 w 2546209"/>
                          <a:gd name="connsiteY488" fmla="*/ 2891270 h 3370881"/>
                          <a:gd name="connsiteX489" fmla="*/ 188259 w 2546209"/>
                          <a:gd name="connsiteY489" fmla="*/ 2850929 h 3370881"/>
                          <a:gd name="connsiteX490" fmla="*/ 179294 w 2546209"/>
                          <a:gd name="connsiteY490" fmla="*/ 2824034 h 3370881"/>
                          <a:gd name="connsiteX491" fmla="*/ 165847 w 2546209"/>
                          <a:gd name="connsiteY491" fmla="*/ 2774729 h 3370881"/>
                          <a:gd name="connsiteX492" fmla="*/ 161365 w 2546209"/>
                          <a:gd name="connsiteY492" fmla="*/ 2747834 h 3370881"/>
                          <a:gd name="connsiteX493" fmla="*/ 156882 w 2546209"/>
                          <a:gd name="connsiteY493" fmla="*/ 2559576 h 3370881"/>
                          <a:gd name="connsiteX494" fmla="*/ 152400 w 2546209"/>
                          <a:gd name="connsiteY494" fmla="*/ 2519234 h 3370881"/>
                          <a:gd name="connsiteX495" fmla="*/ 143435 w 2546209"/>
                          <a:gd name="connsiteY495" fmla="*/ 2384764 h 3370881"/>
                          <a:gd name="connsiteX496" fmla="*/ 129988 w 2546209"/>
                          <a:gd name="connsiteY496" fmla="*/ 2344423 h 3370881"/>
                          <a:gd name="connsiteX497" fmla="*/ 125506 w 2546209"/>
                          <a:gd name="connsiteY497" fmla="*/ 2330976 h 3370881"/>
                          <a:gd name="connsiteX498" fmla="*/ 138953 w 2546209"/>
                          <a:gd name="connsiteY498" fmla="*/ 2313046 h 3370881"/>
                          <a:gd name="connsiteX499" fmla="*/ 152400 w 2546209"/>
                          <a:gd name="connsiteY499" fmla="*/ 2304081 h 3370881"/>
                          <a:gd name="connsiteX500" fmla="*/ 170329 w 2546209"/>
                          <a:gd name="connsiteY500" fmla="*/ 2259258 h 3370881"/>
                          <a:gd name="connsiteX501" fmla="*/ 188259 w 2546209"/>
                          <a:gd name="connsiteY501" fmla="*/ 2223399 h 3370881"/>
                          <a:gd name="connsiteX502" fmla="*/ 206188 w 2546209"/>
                          <a:gd name="connsiteY502" fmla="*/ 2187540 h 3370881"/>
                          <a:gd name="connsiteX503" fmla="*/ 210670 w 2546209"/>
                          <a:gd name="connsiteY503" fmla="*/ 2174093 h 3370881"/>
                          <a:gd name="connsiteX504" fmla="*/ 219635 w 2546209"/>
                          <a:gd name="connsiteY504" fmla="*/ 2115823 h 3370881"/>
                          <a:gd name="connsiteX505" fmla="*/ 210670 w 2546209"/>
                          <a:gd name="connsiteY505" fmla="*/ 1958940 h 3370881"/>
                          <a:gd name="connsiteX506" fmla="*/ 192741 w 2546209"/>
                          <a:gd name="connsiteY506" fmla="*/ 1923081 h 3370881"/>
                          <a:gd name="connsiteX507" fmla="*/ 179294 w 2546209"/>
                          <a:gd name="connsiteY507" fmla="*/ 1891705 h 3370881"/>
                          <a:gd name="connsiteX508" fmla="*/ 165847 w 2546209"/>
                          <a:gd name="connsiteY508" fmla="*/ 1864811 h 3370881"/>
                          <a:gd name="connsiteX509" fmla="*/ 152400 w 2546209"/>
                          <a:gd name="connsiteY509" fmla="*/ 1833434 h 3370881"/>
                          <a:gd name="connsiteX510" fmla="*/ 143435 w 2546209"/>
                          <a:gd name="connsiteY510" fmla="*/ 1819987 h 3370881"/>
                          <a:gd name="connsiteX511" fmla="*/ 107576 w 2546209"/>
                          <a:gd name="connsiteY511" fmla="*/ 1784129 h 3370881"/>
                          <a:gd name="connsiteX512" fmla="*/ 94129 w 2546209"/>
                          <a:gd name="connsiteY512" fmla="*/ 1779646 h 3370881"/>
                          <a:gd name="connsiteX513" fmla="*/ 71718 w 2546209"/>
                          <a:gd name="connsiteY513" fmla="*/ 1770681 h 3370881"/>
                          <a:gd name="connsiteX514" fmla="*/ 58270 w 2546209"/>
                          <a:gd name="connsiteY514" fmla="*/ 1761717 h 3370881"/>
                          <a:gd name="connsiteX515" fmla="*/ 26894 w 2546209"/>
                          <a:gd name="connsiteY515" fmla="*/ 1730340 h 3370881"/>
                          <a:gd name="connsiteX516" fmla="*/ 0 w 2546209"/>
                          <a:gd name="connsiteY516" fmla="*/ 1707929 h 3370881"/>
                          <a:gd name="connsiteX0" fmla="*/ 0 w 2546209"/>
                          <a:gd name="connsiteY0" fmla="*/ 1707929 h 3370881"/>
                          <a:gd name="connsiteX1" fmla="*/ 22412 w 2546209"/>
                          <a:gd name="connsiteY1" fmla="*/ 1698964 h 3370881"/>
                          <a:gd name="connsiteX2" fmla="*/ 31376 w 2546209"/>
                          <a:gd name="connsiteY2" fmla="*/ 1681034 h 3370881"/>
                          <a:gd name="connsiteX3" fmla="*/ 44823 w 2546209"/>
                          <a:gd name="connsiteY3" fmla="*/ 1672070 h 3370881"/>
                          <a:gd name="connsiteX4" fmla="*/ 58270 w 2546209"/>
                          <a:gd name="connsiteY4" fmla="*/ 1654140 h 3370881"/>
                          <a:gd name="connsiteX5" fmla="*/ 76200 w 2546209"/>
                          <a:gd name="connsiteY5" fmla="*/ 1645176 h 3370881"/>
                          <a:gd name="connsiteX6" fmla="*/ 98612 w 2546209"/>
                          <a:gd name="connsiteY6" fmla="*/ 1636211 h 3370881"/>
                          <a:gd name="connsiteX7" fmla="*/ 125506 w 2546209"/>
                          <a:gd name="connsiteY7" fmla="*/ 1627246 h 3370881"/>
                          <a:gd name="connsiteX8" fmla="*/ 152400 w 2546209"/>
                          <a:gd name="connsiteY8" fmla="*/ 1609317 h 3370881"/>
                          <a:gd name="connsiteX9" fmla="*/ 170329 w 2546209"/>
                          <a:gd name="connsiteY9" fmla="*/ 1600352 h 3370881"/>
                          <a:gd name="connsiteX10" fmla="*/ 188259 w 2546209"/>
                          <a:gd name="connsiteY10" fmla="*/ 1582423 h 3370881"/>
                          <a:gd name="connsiteX11" fmla="*/ 228600 w 2546209"/>
                          <a:gd name="connsiteY11" fmla="*/ 1564493 h 3370881"/>
                          <a:gd name="connsiteX12" fmla="*/ 255494 w 2546209"/>
                          <a:gd name="connsiteY12" fmla="*/ 1546564 h 3370881"/>
                          <a:gd name="connsiteX13" fmla="*/ 300318 w 2546209"/>
                          <a:gd name="connsiteY13" fmla="*/ 1524152 h 3370881"/>
                          <a:gd name="connsiteX14" fmla="*/ 313765 w 2546209"/>
                          <a:gd name="connsiteY14" fmla="*/ 1515187 h 3370881"/>
                          <a:gd name="connsiteX15" fmla="*/ 340659 w 2546209"/>
                          <a:gd name="connsiteY15" fmla="*/ 1510705 h 3370881"/>
                          <a:gd name="connsiteX16" fmla="*/ 363070 w 2546209"/>
                          <a:gd name="connsiteY16" fmla="*/ 1506223 h 3370881"/>
                          <a:gd name="connsiteX17" fmla="*/ 389965 w 2546209"/>
                          <a:gd name="connsiteY17" fmla="*/ 1501740 h 3370881"/>
                          <a:gd name="connsiteX18" fmla="*/ 425823 w 2546209"/>
                          <a:gd name="connsiteY18" fmla="*/ 1497258 h 3370881"/>
                          <a:gd name="connsiteX19" fmla="*/ 470647 w 2546209"/>
                          <a:gd name="connsiteY19" fmla="*/ 1488293 h 3370881"/>
                          <a:gd name="connsiteX20" fmla="*/ 515470 w 2546209"/>
                          <a:gd name="connsiteY20" fmla="*/ 1479329 h 3370881"/>
                          <a:gd name="connsiteX21" fmla="*/ 528918 w 2546209"/>
                          <a:gd name="connsiteY21" fmla="*/ 1470364 h 3370881"/>
                          <a:gd name="connsiteX22" fmla="*/ 600635 w 2546209"/>
                          <a:gd name="connsiteY22" fmla="*/ 1456917 h 3370881"/>
                          <a:gd name="connsiteX23" fmla="*/ 690282 w 2546209"/>
                          <a:gd name="connsiteY23" fmla="*/ 1447952 h 3370881"/>
                          <a:gd name="connsiteX24" fmla="*/ 793376 w 2546209"/>
                          <a:gd name="connsiteY24" fmla="*/ 1452434 h 3370881"/>
                          <a:gd name="connsiteX25" fmla="*/ 874059 w 2546209"/>
                          <a:gd name="connsiteY25" fmla="*/ 1465881 h 3370881"/>
                          <a:gd name="connsiteX26" fmla="*/ 914400 w 2546209"/>
                          <a:gd name="connsiteY26" fmla="*/ 1470364 h 3370881"/>
                          <a:gd name="connsiteX27" fmla="*/ 1030941 w 2546209"/>
                          <a:gd name="connsiteY27" fmla="*/ 1483811 h 3370881"/>
                          <a:gd name="connsiteX28" fmla="*/ 1151965 w 2546209"/>
                          <a:gd name="connsiteY28" fmla="*/ 1492776 h 3370881"/>
                          <a:gd name="connsiteX29" fmla="*/ 1281953 w 2546209"/>
                          <a:gd name="connsiteY29" fmla="*/ 1501740 h 3370881"/>
                          <a:gd name="connsiteX30" fmla="*/ 1465729 w 2546209"/>
                          <a:gd name="connsiteY30" fmla="*/ 1497258 h 3370881"/>
                          <a:gd name="connsiteX31" fmla="*/ 1510553 w 2546209"/>
                          <a:gd name="connsiteY31" fmla="*/ 1492776 h 3370881"/>
                          <a:gd name="connsiteX32" fmla="*/ 1582270 w 2546209"/>
                          <a:gd name="connsiteY32" fmla="*/ 1461399 h 3370881"/>
                          <a:gd name="connsiteX33" fmla="*/ 1604682 w 2546209"/>
                          <a:gd name="connsiteY33" fmla="*/ 1456917 h 3370881"/>
                          <a:gd name="connsiteX34" fmla="*/ 1622612 w 2546209"/>
                          <a:gd name="connsiteY34" fmla="*/ 1447952 h 3370881"/>
                          <a:gd name="connsiteX35" fmla="*/ 1645023 w 2546209"/>
                          <a:gd name="connsiteY35" fmla="*/ 1438987 h 3370881"/>
                          <a:gd name="connsiteX36" fmla="*/ 1662953 w 2546209"/>
                          <a:gd name="connsiteY36" fmla="*/ 1425540 h 3370881"/>
                          <a:gd name="connsiteX37" fmla="*/ 1698812 w 2546209"/>
                          <a:gd name="connsiteY37" fmla="*/ 1407611 h 3370881"/>
                          <a:gd name="connsiteX38" fmla="*/ 1739153 w 2546209"/>
                          <a:gd name="connsiteY38" fmla="*/ 1380717 h 3370881"/>
                          <a:gd name="connsiteX39" fmla="*/ 1752600 w 2546209"/>
                          <a:gd name="connsiteY39" fmla="*/ 1367270 h 3370881"/>
                          <a:gd name="connsiteX40" fmla="*/ 1775012 w 2546209"/>
                          <a:gd name="connsiteY40" fmla="*/ 1353823 h 3370881"/>
                          <a:gd name="connsiteX41" fmla="*/ 1797423 w 2546209"/>
                          <a:gd name="connsiteY41" fmla="*/ 1335893 h 3370881"/>
                          <a:gd name="connsiteX42" fmla="*/ 1810870 w 2546209"/>
                          <a:gd name="connsiteY42" fmla="*/ 1304517 h 3370881"/>
                          <a:gd name="connsiteX43" fmla="*/ 1815353 w 2546209"/>
                          <a:gd name="connsiteY43" fmla="*/ 1291070 h 3370881"/>
                          <a:gd name="connsiteX44" fmla="*/ 1801906 w 2546209"/>
                          <a:gd name="connsiteY44" fmla="*/ 1138670 h 3370881"/>
                          <a:gd name="connsiteX45" fmla="*/ 1792941 w 2546209"/>
                          <a:gd name="connsiteY45" fmla="*/ 1125223 h 3370881"/>
                          <a:gd name="connsiteX46" fmla="*/ 1757082 w 2546209"/>
                          <a:gd name="connsiteY46" fmla="*/ 1093846 h 3370881"/>
                          <a:gd name="connsiteX47" fmla="*/ 1730188 w 2546209"/>
                          <a:gd name="connsiteY47" fmla="*/ 1066952 h 3370881"/>
                          <a:gd name="connsiteX48" fmla="*/ 1703294 w 2546209"/>
                          <a:gd name="connsiteY48" fmla="*/ 1049023 h 3370881"/>
                          <a:gd name="connsiteX49" fmla="*/ 1622612 w 2546209"/>
                          <a:gd name="connsiteY49" fmla="*/ 1053505 h 3370881"/>
                          <a:gd name="connsiteX50" fmla="*/ 1595718 w 2546209"/>
                          <a:gd name="connsiteY50" fmla="*/ 1062470 h 3370881"/>
                          <a:gd name="connsiteX51" fmla="*/ 1573306 w 2546209"/>
                          <a:gd name="connsiteY51" fmla="*/ 1066952 h 3370881"/>
                          <a:gd name="connsiteX52" fmla="*/ 1453385 w 2546209"/>
                          <a:gd name="connsiteY52" fmla="*/ 1082761 h 3370881"/>
                          <a:gd name="connsiteX53" fmla="*/ 1326776 w 2546209"/>
                          <a:gd name="connsiteY53" fmla="*/ 1062470 h 3370881"/>
                          <a:gd name="connsiteX54" fmla="*/ 1308847 w 2546209"/>
                          <a:gd name="connsiteY54" fmla="*/ 1057987 h 3370881"/>
                          <a:gd name="connsiteX55" fmla="*/ 1277470 w 2546209"/>
                          <a:gd name="connsiteY55" fmla="*/ 1053505 h 3370881"/>
                          <a:gd name="connsiteX56" fmla="*/ 1259541 w 2546209"/>
                          <a:gd name="connsiteY56" fmla="*/ 1049023 h 3370881"/>
                          <a:gd name="connsiteX57" fmla="*/ 1232647 w 2546209"/>
                          <a:gd name="connsiteY57" fmla="*/ 1044540 h 3370881"/>
                          <a:gd name="connsiteX58" fmla="*/ 1053353 w 2546209"/>
                          <a:gd name="connsiteY58" fmla="*/ 1049023 h 3370881"/>
                          <a:gd name="connsiteX59" fmla="*/ 1035423 w 2546209"/>
                          <a:gd name="connsiteY59" fmla="*/ 1053505 h 3370881"/>
                          <a:gd name="connsiteX60" fmla="*/ 1008529 w 2546209"/>
                          <a:gd name="connsiteY60" fmla="*/ 1057987 h 3370881"/>
                          <a:gd name="connsiteX61" fmla="*/ 995082 w 2546209"/>
                          <a:gd name="connsiteY61" fmla="*/ 1062470 h 3370881"/>
                          <a:gd name="connsiteX62" fmla="*/ 945776 w 2546209"/>
                          <a:gd name="connsiteY62" fmla="*/ 1031093 h 3370881"/>
                          <a:gd name="connsiteX63" fmla="*/ 941294 w 2546209"/>
                          <a:gd name="connsiteY63" fmla="*/ 1017646 h 3370881"/>
                          <a:gd name="connsiteX64" fmla="*/ 932329 w 2546209"/>
                          <a:gd name="connsiteY64" fmla="*/ 919034 h 3370881"/>
                          <a:gd name="connsiteX65" fmla="*/ 914400 w 2546209"/>
                          <a:gd name="connsiteY65" fmla="*/ 901105 h 3370881"/>
                          <a:gd name="connsiteX66" fmla="*/ 918882 w 2546209"/>
                          <a:gd name="connsiteY66" fmla="*/ 869729 h 3370881"/>
                          <a:gd name="connsiteX67" fmla="*/ 941294 w 2546209"/>
                          <a:gd name="connsiteY67" fmla="*/ 865246 h 3370881"/>
                          <a:gd name="connsiteX68" fmla="*/ 959223 w 2546209"/>
                          <a:gd name="connsiteY68" fmla="*/ 851799 h 3370881"/>
                          <a:gd name="connsiteX69" fmla="*/ 990600 w 2546209"/>
                          <a:gd name="connsiteY69" fmla="*/ 847317 h 3370881"/>
                          <a:gd name="connsiteX70" fmla="*/ 1129553 w 2546209"/>
                          <a:gd name="connsiteY70" fmla="*/ 838352 h 3370881"/>
                          <a:gd name="connsiteX71" fmla="*/ 1147482 w 2546209"/>
                          <a:gd name="connsiteY71" fmla="*/ 829387 h 3370881"/>
                          <a:gd name="connsiteX72" fmla="*/ 1178859 w 2546209"/>
                          <a:gd name="connsiteY72" fmla="*/ 806976 h 3370881"/>
                          <a:gd name="connsiteX73" fmla="*/ 1192306 w 2546209"/>
                          <a:gd name="connsiteY73" fmla="*/ 793529 h 3370881"/>
                          <a:gd name="connsiteX74" fmla="*/ 1214718 w 2546209"/>
                          <a:gd name="connsiteY74" fmla="*/ 784564 h 3370881"/>
                          <a:gd name="connsiteX75" fmla="*/ 1241612 w 2546209"/>
                          <a:gd name="connsiteY75" fmla="*/ 771117 h 3370881"/>
                          <a:gd name="connsiteX76" fmla="*/ 1277470 w 2546209"/>
                          <a:gd name="connsiteY76" fmla="*/ 753187 h 3370881"/>
                          <a:gd name="connsiteX77" fmla="*/ 1295400 w 2546209"/>
                          <a:gd name="connsiteY77" fmla="*/ 730776 h 3370881"/>
                          <a:gd name="connsiteX78" fmla="*/ 1317812 w 2546209"/>
                          <a:gd name="connsiteY78" fmla="*/ 708364 h 3370881"/>
                          <a:gd name="connsiteX79" fmla="*/ 1353670 w 2546209"/>
                          <a:gd name="connsiteY79" fmla="*/ 663540 h 3370881"/>
                          <a:gd name="connsiteX80" fmla="*/ 1371600 w 2546209"/>
                          <a:gd name="connsiteY80" fmla="*/ 636646 h 3370881"/>
                          <a:gd name="connsiteX81" fmla="*/ 1380565 w 2546209"/>
                          <a:gd name="connsiteY81" fmla="*/ 596305 h 3370881"/>
                          <a:gd name="connsiteX82" fmla="*/ 1385047 w 2546209"/>
                          <a:gd name="connsiteY82" fmla="*/ 582858 h 3370881"/>
                          <a:gd name="connsiteX83" fmla="*/ 1380565 w 2546209"/>
                          <a:gd name="connsiteY83" fmla="*/ 533552 h 3370881"/>
                          <a:gd name="connsiteX84" fmla="*/ 1367118 w 2546209"/>
                          <a:gd name="connsiteY84" fmla="*/ 524587 h 3370881"/>
                          <a:gd name="connsiteX85" fmla="*/ 1349188 w 2546209"/>
                          <a:gd name="connsiteY85" fmla="*/ 520105 h 3370881"/>
                          <a:gd name="connsiteX86" fmla="*/ 1326776 w 2546209"/>
                          <a:gd name="connsiteY86" fmla="*/ 511140 h 3370881"/>
                          <a:gd name="connsiteX87" fmla="*/ 1281953 w 2546209"/>
                          <a:gd name="connsiteY87" fmla="*/ 515623 h 3370881"/>
                          <a:gd name="connsiteX88" fmla="*/ 1250576 w 2546209"/>
                          <a:gd name="connsiteY88" fmla="*/ 529070 h 3370881"/>
                          <a:gd name="connsiteX89" fmla="*/ 1210235 w 2546209"/>
                          <a:gd name="connsiteY89" fmla="*/ 542517 h 3370881"/>
                          <a:gd name="connsiteX90" fmla="*/ 1183341 w 2546209"/>
                          <a:gd name="connsiteY90" fmla="*/ 555964 h 3370881"/>
                          <a:gd name="connsiteX91" fmla="*/ 1160929 w 2546209"/>
                          <a:gd name="connsiteY91" fmla="*/ 569411 h 3370881"/>
                          <a:gd name="connsiteX92" fmla="*/ 1134035 w 2546209"/>
                          <a:gd name="connsiteY92" fmla="*/ 578376 h 3370881"/>
                          <a:gd name="connsiteX93" fmla="*/ 1111623 w 2546209"/>
                          <a:gd name="connsiteY93" fmla="*/ 587340 h 3370881"/>
                          <a:gd name="connsiteX94" fmla="*/ 1084729 w 2546209"/>
                          <a:gd name="connsiteY94" fmla="*/ 596305 h 3370881"/>
                          <a:gd name="connsiteX95" fmla="*/ 986118 w 2546209"/>
                          <a:gd name="connsiteY95" fmla="*/ 591823 h 3370881"/>
                          <a:gd name="connsiteX96" fmla="*/ 927847 w 2546209"/>
                          <a:gd name="connsiteY96" fmla="*/ 578376 h 3370881"/>
                          <a:gd name="connsiteX97" fmla="*/ 896470 w 2546209"/>
                          <a:gd name="connsiteY97" fmla="*/ 555964 h 3370881"/>
                          <a:gd name="connsiteX98" fmla="*/ 883023 w 2546209"/>
                          <a:gd name="connsiteY98" fmla="*/ 546999 h 3370881"/>
                          <a:gd name="connsiteX99" fmla="*/ 865094 w 2546209"/>
                          <a:gd name="connsiteY99" fmla="*/ 497693 h 3370881"/>
                          <a:gd name="connsiteX100" fmla="*/ 869576 w 2546209"/>
                          <a:gd name="connsiteY100" fmla="*/ 403564 h 3370881"/>
                          <a:gd name="connsiteX101" fmla="*/ 874059 w 2546209"/>
                          <a:gd name="connsiteY101" fmla="*/ 385634 h 3370881"/>
                          <a:gd name="connsiteX102" fmla="*/ 883023 w 2546209"/>
                          <a:gd name="connsiteY102" fmla="*/ 372187 h 3370881"/>
                          <a:gd name="connsiteX103" fmla="*/ 909918 w 2546209"/>
                          <a:gd name="connsiteY103" fmla="*/ 363223 h 3370881"/>
                          <a:gd name="connsiteX104" fmla="*/ 914400 w 2546209"/>
                          <a:gd name="connsiteY104" fmla="*/ 385634 h 3370881"/>
                          <a:gd name="connsiteX105" fmla="*/ 909918 w 2546209"/>
                          <a:gd name="connsiteY105" fmla="*/ 408046 h 3370881"/>
                          <a:gd name="connsiteX106" fmla="*/ 900953 w 2546209"/>
                          <a:gd name="connsiteY106" fmla="*/ 466317 h 3370881"/>
                          <a:gd name="connsiteX107" fmla="*/ 905435 w 2546209"/>
                          <a:gd name="connsiteY107" fmla="*/ 515623 h 3370881"/>
                          <a:gd name="connsiteX108" fmla="*/ 932329 w 2546209"/>
                          <a:gd name="connsiteY108" fmla="*/ 551481 h 3370881"/>
                          <a:gd name="connsiteX109" fmla="*/ 954741 w 2546209"/>
                          <a:gd name="connsiteY109" fmla="*/ 560446 h 3370881"/>
                          <a:gd name="connsiteX110" fmla="*/ 972670 w 2546209"/>
                          <a:gd name="connsiteY110" fmla="*/ 569411 h 3370881"/>
                          <a:gd name="connsiteX111" fmla="*/ 1066800 w 2546209"/>
                          <a:gd name="connsiteY111" fmla="*/ 564929 h 3370881"/>
                          <a:gd name="connsiteX112" fmla="*/ 1111623 w 2546209"/>
                          <a:gd name="connsiteY112" fmla="*/ 551481 h 3370881"/>
                          <a:gd name="connsiteX113" fmla="*/ 1129553 w 2546209"/>
                          <a:gd name="connsiteY113" fmla="*/ 538034 h 3370881"/>
                          <a:gd name="connsiteX114" fmla="*/ 1156447 w 2546209"/>
                          <a:gd name="connsiteY114" fmla="*/ 511140 h 3370881"/>
                          <a:gd name="connsiteX115" fmla="*/ 1160929 w 2546209"/>
                          <a:gd name="connsiteY115" fmla="*/ 493211 h 3370881"/>
                          <a:gd name="connsiteX116" fmla="*/ 1178859 w 2546209"/>
                          <a:gd name="connsiteY116" fmla="*/ 331846 h 3370881"/>
                          <a:gd name="connsiteX117" fmla="*/ 1215315 w 2546209"/>
                          <a:gd name="connsiteY117" fmla="*/ 270289 h 3370881"/>
                          <a:gd name="connsiteX118" fmla="*/ 1214718 w 2546209"/>
                          <a:gd name="connsiteY118" fmla="*/ 367705 h 3370881"/>
                          <a:gd name="connsiteX119" fmla="*/ 1201270 w 2546209"/>
                          <a:gd name="connsiteY119" fmla="*/ 412529 h 3370881"/>
                          <a:gd name="connsiteX120" fmla="*/ 1210235 w 2546209"/>
                          <a:gd name="connsiteY120" fmla="*/ 461834 h 3370881"/>
                          <a:gd name="connsiteX121" fmla="*/ 1214718 w 2546209"/>
                          <a:gd name="connsiteY121" fmla="*/ 475281 h 3370881"/>
                          <a:gd name="connsiteX122" fmla="*/ 1228165 w 2546209"/>
                          <a:gd name="connsiteY122" fmla="*/ 484246 h 3370881"/>
                          <a:gd name="connsiteX123" fmla="*/ 1250576 w 2546209"/>
                          <a:gd name="connsiteY123" fmla="*/ 502176 h 3370881"/>
                          <a:gd name="connsiteX124" fmla="*/ 1317812 w 2546209"/>
                          <a:gd name="connsiteY124" fmla="*/ 497693 h 3370881"/>
                          <a:gd name="connsiteX125" fmla="*/ 1353670 w 2546209"/>
                          <a:gd name="connsiteY125" fmla="*/ 488729 h 3370881"/>
                          <a:gd name="connsiteX126" fmla="*/ 1506070 w 2546209"/>
                          <a:gd name="connsiteY126" fmla="*/ 457352 h 3370881"/>
                          <a:gd name="connsiteX127" fmla="*/ 1550894 w 2546209"/>
                          <a:gd name="connsiteY127" fmla="*/ 430458 h 3370881"/>
                          <a:gd name="connsiteX128" fmla="*/ 1564341 w 2546209"/>
                          <a:gd name="connsiteY128" fmla="*/ 417011 h 3370881"/>
                          <a:gd name="connsiteX129" fmla="*/ 1586753 w 2546209"/>
                          <a:gd name="connsiteY129" fmla="*/ 399081 h 3370881"/>
                          <a:gd name="connsiteX130" fmla="*/ 1595718 w 2546209"/>
                          <a:gd name="connsiteY130" fmla="*/ 381152 h 3370881"/>
                          <a:gd name="connsiteX131" fmla="*/ 1600200 w 2546209"/>
                          <a:gd name="connsiteY131" fmla="*/ 363223 h 3370881"/>
                          <a:gd name="connsiteX132" fmla="*/ 1609165 w 2546209"/>
                          <a:gd name="connsiteY132" fmla="*/ 313917 h 3370881"/>
                          <a:gd name="connsiteX133" fmla="*/ 1537447 w 2546209"/>
                          <a:gd name="connsiteY133" fmla="*/ 188411 h 3370881"/>
                          <a:gd name="connsiteX134" fmla="*/ 1613647 w 2546209"/>
                          <a:gd name="connsiteY134" fmla="*/ 399081 h 3370881"/>
                          <a:gd name="connsiteX135" fmla="*/ 1627094 w 2546209"/>
                          <a:gd name="connsiteY135" fmla="*/ 417011 h 3370881"/>
                          <a:gd name="connsiteX136" fmla="*/ 1658470 w 2546209"/>
                          <a:gd name="connsiteY136" fmla="*/ 412529 h 3370881"/>
                          <a:gd name="connsiteX137" fmla="*/ 1685365 w 2546209"/>
                          <a:gd name="connsiteY137" fmla="*/ 390117 h 3370881"/>
                          <a:gd name="connsiteX138" fmla="*/ 1694329 w 2546209"/>
                          <a:gd name="connsiteY138" fmla="*/ 376670 h 3370881"/>
                          <a:gd name="connsiteX139" fmla="*/ 1734670 w 2546209"/>
                          <a:gd name="connsiteY139" fmla="*/ 354258 h 3370881"/>
                          <a:gd name="connsiteX140" fmla="*/ 1743635 w 2546209"/>
                          <a:gd name="connsiteY140" fmla="*/ 340811 h 3370881"/>
                          <a:gd name="connsiteX141" fmla="*/ 1757082 w 2546209"/>
                          <a:gd name="connsiteY141" fmla="*/ 336329 h 3370881"/>
                          <a:gd name="connsiteX142" fmla="*/ 1792941 w 2546209"/>
                          <a:gd name="connsiteY142" fmla="*/ 318399 h 3370881"/>
                          <a:gd name="connsiteX143" fmla="*/ 1772023 w 2546209"/>
                          <a:gd name="connsiteY143" fmla="*/ 77249 h 3370881"/>
                          <a:gd name="connsiteX144" fmla="*/ 1792941 w 2546209"/>
                          <a:gd name="connsiteY144" fmla="*/ 354258 h 3370881"/>
                          <a:gd name="connsiteX145" fmla="*/ 1788459 w 2546209"/>
                          <a:gd name="connsiteY145" fmla="*/ 367705 h 3370881"/>
                          <a:gd name="connsiteX146" fmla="*/ 1761565 w 2546209"/>
                          <a:gd name="connsiteY146" fmla="*/ 390117 h 3370881"/>
                          <a:gd name="connsiteX147" fmla="*/ 1783976 w 2546209"/>
                          <a:gd name="connsiteY147" fmla="*/ 399081 h 3370881"/>
                          <a:gd name="connsiteX148" fmla="*/ 1878106 w 2546209"/>
                          <a:gd name="connsiteY148" fmla="*/ 390117 h 3370881"/>
                          <a:gd name="connsiteX149" fmla="*/ 1891553 w 2546209"/>
                          <a:gd name="connsiteY149" fmla="*/ 381152 h 3370881"/>
                          <a:gd name="connsiteX150" fmla="*/ 1918447 w 2546209"/>
                          <a:gd name="connsiteY150" fmla="*/ 372187 h 3370881"/>
                          <a:gd name="connsiteX151" fmla="*/ 1940859 w 2546209"/>
                          <a:gd name="connsiteY151" fmla="*/ 358740 h 3370881"/>
                          <a:gd name="connsiteX152" fmla="*/ 1954306 w 2546209"/>
                          <a:gd name="connsiteY152" fmla="*/ 354258 h 3370881"/>
                          <a:gd name="connsiteX153" fmla="*/ 2003612 w 2546209"/>
                          <a:gd name="connsiteY153" fmla="*/ 327364 h 3370881"/>
                          <a:gd name="connsiteX154" fmla="*/ 2008094 w 2546209"/>
                          <a:gd name="connsiteY154" fmla="*/ 345293 h 3370881"/>
                          <a:gd name="connsiteX155" fmla="*/ 1999129 w 2546209"/>
                          <a:gd name="connsiteY155" fmla="*/ 358740 h 3370881"/>
                          <a:gd name="connsiteX156" fmla="*/ 1994647 w 2546209"/>
                          <a:gd name="connsiteY156" fmla="*/ 372187 h 3370881"/>
                          <a:gd name="connsiteX157" fmla="*/ 2039470 w 2546209"/>
                          <a:gd name="connsiteY157" fmla="*/ 390117 h 3370881"/>
                          <a:gd name="connsiteX158" fmla="*/ 2115670 w 2546209"/>
                          <a:gd name="connsiteY158" fmla="*/ 390117 h 3370881"/>
                          <a:gd name="connsiteX159" fmla="*/ 2160494 w 2546209"/>
                          <a:gd name="connsiteY159" fmla="*/ 376670 h 3370881"/>
                          <a:gd name="connsiteX160" fmla="*/ 2191870 w 2546209"/>
                          <a:gd name="connsiteY160" fmla="*/ 363223 h 3370881"/>
                          <a:gd name="connsiteX161" fmla="*/ 2205318 w 2546209"/>
                          <a:gd name="connsiteY161" fmla="*/ 358740 h 3370881"/>
                          <a:gd name="connsiteX162" fmla="*/ 2232212 w 2546209"/>
                          <a:gd name="connsiteY162" fmla="*/ 340811 h 3370881"/>
                          <a:gd name="connsiteX163" fmla="*/ 2312894 w 2546209"/>
                          <a:gd name="connsiteY163" fmla="*/ 183929 h 3370881"/>
                          <a:gd name="connsiteX164" fmla="*/ 2339788 w 2546209"/>
                          <a:gd name="connsiteY164" fmla="*/ 151 h 3370881"/>
                          <a:gd name="connsiteX165" fmla="*/ 2357718 w 2546209"/>
                          <a:gd name="connsiteY165" fmla="*/ 215305 h 3370881"/>
                          <a:gd name="connsiteX166" fmla="*/ 2254623 w 2546209"/>
                          <a:gd name="connsiteY166" fmla="*/ 376670 h 3370881"/>
                          <a:gd name="connsiteX167" fmla="*/ 2245659 w 2546209"/>
                          <a:gd name="connsiteY167" fmla="*/ 390117 h 3370881"/>
                          <a:gd name="connsiteX168" fmla="*/ 2254623 w 2546209"/>
                          <a:gd name="connsiteY168" fmla="*/ 403564 h 3370881"/>
                          <a:gd name="connsiteX169" fmla="*/ 2353235 w 2546209"/>
                          <a:gd name="connsiteY169" fmla="*/ 399081 h 3370881"/>
                          <a:gd name="connsiteX170" fmla="*/ 2366682 w 2546209"/>
                          <a:gd name="connsiteY170" fmla="*/ 394599 h 3370881"/>
                          <a:gd name="connsiteX171" fmla="*/ 2389094 w 2546209"/>
                          <a:gd name="connsiteY171" fmla="*/ 390117 h 3370881"/>
                          <a:gd name="connsiteX172" fmla="*/ 2424953 w 2546209"/>
                          <a:gd name="connsiteY172" fmla="*/ 367705 h 3370881"/>
                          <a:gd name="connsiteX173" fmla="*/ 2451847 w 2546209"/>
                          <a:gd name="connsiteY173" fmla="*/ 358740 h 3370881"/>
                          <a:gd name="connsiteX174" fmla="*/ 2541495 w 2546209"/>
                          <a:gd name="connsiteY174" fmla="*/ 62906 h 3370881"/>
                          <a:gd name="connsiteX175" fmla="*/ 2505635 w 2546209"/>
                          <a:gd name="connsiteY175" fmla="*/ 372187 h 3370881"/>
                          <a:gd name="connsiteX176" fmla="*/ 2483223 w 2546209"/>
                          <a:gd name="connsiteY176" fmla="*/ 385634 h 3370881"/>
                          <a:gd name="connsiteX177" fmla="*/ 2465294 w 2546209"/>
                          <a:gd name="connsiteY177" fmla="*/ 399081 h 3370881"/>
                          <a:gd name="connsiteX178" fmla="*/ 2442882 w 2546209"/>
                          <a:gd name="connsiteY178" fmla="*/ 403564 h 3370881"/>
                          <a:gd name="connsiteX179" fmla="*/ 2398059 w 2546209"/>
                          <a:gd name="connsiteY179" fmla="*/ 417011 h 3370881"/>
                          <a:gd name="connsiteX180" fmla="*/ 2375647 w 2546209"/>
                          <a:gd name="connsiteY180" fmla="*/ 425976 h 3370881"/>
                          <a:gd name="connsiteX181" fmla="*/ 2357718 w 2546209"/>
                          <a:gd name="connsiteY181" fmla="*/ 430458 h 3370881"/>
                          <a:gd name="connsiteX182" fmla="*/ 2344270 w 2546209"/>
                          <a:gd name="connsiteY182" fmla="*/ 461834 h 3370881"/>
                          <a:gd name="connsiteX183" fmla="*/ 2353235 w 2546209"/>
                          <a:gd name="connsiteY183" fmla="*/ 502176 h 3370881"/>
                          <a:gd name="connsiteX184" fmla="*/ 2362200 w 2546209"/>
                          <a:gd name="connsiteY184" fmla="*/ 515623 h 3370881"/>
                          <a:gd name="connsiteX185" fmla="*/ 2344270 w 2546209"/>
                          <a:gd name="connsiteY185" fmla="*/ 587340 h 3370881"/>
                          <a:gd name="connsiteX186" fmla="*/ 2321859 w 2546209"/>
                          <a:gd name="connsiteY186" fmla="*/ 614234 h 3370881"/>
                          <a:gd name="connsiteX187" fmla="*/ 2308412 w 2546209"/>
                          <a:gd name="connsiteY187" fmla="*/ 636646 h 3370881"/>
                          <a:gd name="connsiteX188" fmla="*/ 2281518 w 2546209"/>
                          <a:gd name="connsiteY188" fmla="*/ 641129 h 3370881"/>
                          <a:gd name="connsiteX189" fmla="*/ 2259106 w 2546209"/>
                          <a:gd name="connsiteY189" fmla="*/ 636646 h 3370881"/>
                          <a:gd name="connsiteX190" fmla="*/ 2277035 w 2546209"/>
                          <a:gd name="connsiteY190" fmla="*/ 578376 h 3370881"/>
                          <a:gd name="connsiteX191" fmla="*/ 2290482 w 2546209"/>
                          <a:gd name="connsiteY191" fmla="*/ 542517 h 3370881"/>
                          <a:gd name="connsiteX192" fmla="*/ 2286000 w 2546209"/>
                          <a:gd name="connsiteY192" fmla="*/ 506658 h 3370881"/>
                          <a:gd name="connsiteX193" fmla="*/ 2245659 w 2546209"/>
                          <a:gd name="connsiteY193" fmla="*/ 448387 h 3370881"/>
                          <a:gd name="connsiteX194" fmla="*/ 2200835 w 2546209"/>
                          <a:gd name="connsiteY194" fmla="*/ 430458 h 3370881"/>
                          <a:gd name="connsiteX195" fmla="*/ 2169459 w 2546209"/>
                          <a:gd name="connsiteY195" fmla="*/ 425976 h 3370881"/>
                          <a:gd name="connsiteX196" fmla="*/ 2102223 w 2546209"/>
                          <a:gd name="connsiteY196" fmla="*/ 430458 h 3370881"/>
                          <a:gd name="connsiteX197" fmla="*/ 2084294 w 2546209"/>
                          <a:gd name="connsiteY197" fmla="*/ 439423 h 3370881"/>
                          <a:gd name="connsiteX198" fmla="*/ 2070847 w 2546209"/>
                          <a:gd name="connsiteY198" fmla="*/ 443905 h 3370881"/>
                          <a:gd name="connsiteX199" fmla="*/ 2061882 w 2546209"/>
                          <a:gd name="connsiteY199" fmla="*/ 461834 h 3370881"/>
                          <a:gd name="connsiteX200" fmla="*/ 2034988 w 2546209"/>
                          <a:gd name="connsiteY200" fmla="*/ 475281 h 3370881"/>
                          <a:gd name="connsiteX201" fmla="*/ 1783976 w 2546209"/>
                          <a:gd name="connsiteY201" fmla="*/ 479764 h 3370881"/>
                          <a:gd name="connsiteX202" fmla="*/ 1766047 w 2546209"/>
                          <a:gd name="connsiteY202" fmla="*/ 488729 h 3370881"/>
                          <a:gd name="connsiteX203" fmla="*/ 1703294 w 2546209"/>
                          <a:gd name="connsiteY203" fmla="*/ 506658 h 3370881"/>
                          <a:gd name="connsiteX204" fmla="*/ 1689847 w 2546209"/>
                          <a:gd name="connsiteY204" fmla="*/ 511140 h 3370881"/>
                          <a:gd name="connsiteX205" fmla="*/ 1676400 w 2546209"/>
                          <a:gd name="connsiteY205" fmla="*/ 520105 h 3370881"/>
                          <a:gd name="connsiteX206" fmla="*/ 1649506 w 2546209"/>
                          <a:gd name="connsiteY206" fmla="*/ 529070 h 3370881"/>
                          <a:gd name="connsiteX207" fmla="*/ 1636059 w 2546209"/>
                          <a:gd name="connsiteY207" fmla="*/ 538034 h 3370881"/>
                          <a:gd name="connsiteX208" fmla="*/ 1622612 w 2546209"/>
                          <a:gd name="connsiteY208" fmla="*/ 551481 h 3370881"/>
                          <a:gd name="connsiteX209" fmla="*/ 1609165 w 2546209"/>
                          <a:gd name="connsiteY209" fmla="*/ 555964 h 3370881"/>
                          <a:gd name="connsiteX210" fmla="*/ 1577788 w 2546209"/>
                          <a:gd name="connsiteY210" fmla="*/ 587340 h 3370881"/>
                          <a:gd name="connsiteX211" fmla="*/ 1568823 w 2546209"/>
                          <a:gd name="connsiteY211" fmla="*/ 600787 h 3370881"/>
                          <a:gd name="connsiteX212" fmla="*/ 1555376 w 2546209"/>
                          <a:gd name="connsiteY212" fmla="*/ 614234 h 3370881"/>
                          <a:gd name="connsiteX213" fmla="*/ 1524000 w 2546209"/>
                          <a:gd name="connsiteY213" fmla="*/ 654576 h 3370881"/>
                          <a:gd name="connsiteX214" fmla="*/ 1519518 w 2546209"/>
                          <a:gd name="connsiteY214" fmla="*/ 668023 h 3370881"/>
                          <a:gd name="connsiteX215" fmla="*/ 1528482 w 2546209"/>
                          <a:gd name="connsiteY215" fmla="*/ 708364 h 3370881"/>
                          <a:gd name="connsiteX216" fmla="*/ 1537447 w 2546209"/>
                          <a:gd name="connsiteY216" fmla="*/ 721811 h 3370881"/>
                          <a:gd name="connsiteX217" fmla="*/ 1568823 w 2546209"/>
                          <a:gd name="connsiteY217" fmla="*/ 712846 h 3370881"/>
                          <a:gd name="connsiteX218" fmla="*/ 1600200 w 2546209"/>
                          <a:gd name="connsiteY218" fmla="*/ 712846 h 3370881"/>
                          <a:gd name="connsiteX219" fmla="*/ 1631576 w 2546209"/>
                          <a:gd name="connsiteY219" fmla="*/ 690434 h 3370881"/>
                          <a:gd name="connsiteX220" fmla="*/ 1645023 w 2546209"/>
                          <a:gd name="connsiteY220" fmla="*/ 676987 h 3370881"/>
                          <a:gd name="connsiteX221" fmla="*/ 1685365 w 2546209"/>
                          <a:gd name="connsiteY221" fmla="*/ 645611 h 3370881"/>
                          <a:gd name="connsiteX222" fmla="*/ 1716741 w 2546209"/>
                          <a:gd name="connsiteY222" fmla="*/ 614234 h 3370881"/>
                          <a:gd name="connsiteX223" fmla="*/ 1748118 w 2546209"/>
                          <a:gd name="connsiteY223" fmla="*/ 596305 h 3370881"/>
                          <a:gd name="connsiteX224" fmla="*/ 1761565 w 2546209"/>
                          <a:gd name="connsiteY224" fmla="*/ 591823 h 3370881"/>
                          <a:gd name="connsiteX225" fmla="*/ 1779494 w 2546209"/>
                          <a:gd name="connsiteY225" fmla="*/ 582858 h 3370881"/>
                          <a:gd name="connsiteX226" fmla="*/ 1815353 w 2546209"/>
                          <a:gd name="connsiteY226" fmla="*/ 573893 h 3370881"/>
                          <a:gd name="connsiteX227" fmla="*/ 2030506 w 2546209"/>
                          <a:gd name="connsiteY227" fmla="*/ 578376 h 3370881"/>
                          <a:gd name="connsiteX228" fmla="*/ 2017059 w 2546209"/>
                          <a:gd name="connsiteY228" fmla="*/ 600787 h 3370881"/>
                          <a:gd name="connsiteX229" fmla="*/ 1981200 w 2546209"/>
                          <a:gd name="connsiteY229" fmla="*/ 636646 h 3370881"/>
                          <a:gd name="connsiteX230" fmla="*/ 1967753 w 2546209"/>
                          <a:gd name="connsiteY230" fmla="*/ 650093 h 3370881"/>
                          <a:gd name="connsiteX231" fmla="*/ 1936376 w 2546209"/>
                          <a:gd name="connsiteY231" fmla="*/ 690434 h 3370881"/>
                          <a:gd name="connsiteX232" fmla="*/ 1905000 w 2546209"/>
                          <a:gd name="connsiteY232" fmla="*/ 717329 h 3370881"/>
                          <a:gd name="connsiteX233" fmla="*/ 1860176 w 2546209"/>
                          <a:gd name="connsiteY233" fmla="*/ 735258 h 3370881"/>
                          <a:gd name="connsiteX234" fmla="*/ 1788459 w 2546209"/>
                          <a:gd name="connsiteY234" fmla="*/ 744223 h 3370881"/>
                          <a:gd name="connsiteX235" fmla="*/ 1846729 w 2546209"/>
                          <a:gd name="connsiteY235" fmla="*/ 802493 h 3370881"/>
                          <a:gd name="connsiteX236" fmla="*/ 1913965 w 2546209"/>
                          <a:gd name="connsiteY236" fmla="*/ 829387 h 3370881"/>
                          <a:gd name="connsiteX237" fmla="*/ 1922929 w 2546209"/>
                          <a:gd name="connsiteY237" fmla="*/ 842834 h 3370881"/>
                          <a:gd name="connsiteX238" fmla="*/ 1967753 w 2546209"/>
                          <a:gd name="connsiteY238" fmla="*/ 883176 h 3370881"/>
                          <a:gd name="connsiteX239" fmla="*/ 1981200 w 2546209"/>
                          <a:gd name="connsiteY239" fmla="*/ 896623 h 3370881"/>
                          <a:gd name="connsiteX240" fmla="*/ 1994647 w 2546209"/>
                          <a:gd name="connsiteY240" fmla="*/ 905587 h 3370881"/>
                          <a:gd name="connsiteX241" fmla="*/ 2021541 w 2546209"/>
                          <a:gd name="connsiteY241" fmla="*/ 927999 h 3370881"/>
                          <a:gd name="connsiteX242" fmla="*/ 2030506 w 2546209"/>
                          <a:gd name="connsiteY242" fmla="*/ 941446 h 3370881"/>
                          <a:gd name="connsiteX243" fmla="*/ 2057400 w 2546209"/>
                          <a:gd name="connsiteY243" fmla="*/ 968340 h 3370881"/>
                          <a:gd name="connsiteX244" fmla="*/ 2088776 w 2546209"/>
                          <a:gd name="connsiteY244" fmla="*/ 1013164 h 3370881"/>
                          <a:gd name="connsiteX245" fmla="*/ 2115670 w 2546209"/>
                          <a:gd name="connsiteY245" fmla="*/ 1057987 h 3370881"/>
                          <a:gd name="connsiteX246" fmla="*/ 2120153 w 2546209"/>
                          <a:gd name="connsiteY246" fmla="*/ 1089364 h 3370881"/>
                          <a:gd name="connsiteX247" fmla="*/ 2138082 w 2546209"/>
                          <a:gd name="connsiteY247" fmla="*/ 1143152 h 3370881"/>
                          <a:gd name="connsiteX248" fmla="*/ 2147047 w 2546209"/>
                          <a:gd name="connsiteY248" fmla="*/ 1196940 h 3370881"/>
                          <a:gd name="connsiteX249" fmla="*/ 2151529 w 2546209"/>
                          <a:gd name="connsiteY249" fmla="*/ 1210387 h 3370881"/>
                          <a:gd name="connsiteX250" fmla="*/ 2156012 w 2546209"/>
                          <a:gd name="connsiteY250" fmla="*/ 1228317 h 3370881"/>
                          <a:gd name="connsiteX251" fmla="*/ 2173941 w 2546209"/>
                          <a:gd name="connsiteY251" fmla="*/ 1295552 h 3370881"/>
                          <a:gd name="connsiteX252" fmla="*/ 2182906 w 2546209"/>
                          <a:gd name="connsiteY252" fmla="*/ 1313481 h 3370881"/>
                          <a:gd name="connsiteX253" fmla="*/ 2187388 w 2546209"/>
                          <a:gd name="connsiteY253" fmla="*/ 1331411 h 3370881"/>
                          <a:gd name="connsiteX254" fmla="*/ 2214282 w 2546209"/>
                          <a:gd name="connsiteY254" fmla="*/ 1385199 h 3370881"/>
                          <a:gd name="connsiteX255" fmla="*/ 2218765 w 2546209"/>
                          <a:gd name="connsiteY255" fmla="*/ 1403129 h 3370881"/>
                          <a:gd name="connsiteX256" fmla="*/ 2223247 w 2546209"/>
                          <a:gd name="connsiteY256" fmla="*/ 1430023 h 3370881"/>
                          <a:gd name="connsiteX257" fmla="*/ 2236694 w 2546209"/>
                          <a:gd name="connsiteY257" fmla="*/ 1456917 h 3370881"/>
                          <a:gd name="connsiteX258" fmla="*/ 2241176 w 2546209"/>
                          <a:gd name="connsiteY258" fmla="*/ 1577940 h 3370881"/>
                          <a:gd name="connsiteX259" fmla="*/ 2245659 w 2546209"/>
                          <a:gd name="connsiteY259" fmla="*/ 1595870 h 3370881"/>
                          <a:gd name="connsiteX260" fmla="*/ 2236694 w 2546209"/>
                          <a:gd name="connsiteY260" fmla="*/ 1694481 h 3370881"/>
                          <a:gd name="connsiteX261" fmla="*/ 2227729 w 2546209"/>
                          <a:gd name="connsiteY261" fmla="*/ 1716893 h 3370881"/>
                          <a:gd name="connsiteX262" fmla="*/ 2223247 w 2546209"/>
                          <a:gd name="connsiteY262" fmla="*/ 1730340 h 3370881"/>
                          <a:gd name="connsiteX263" fmla="*/ 2200835 w 2546209"/>
                          <a:gd name="connsiteY263" fmla="*/ 1788611 h 3370881"/>
                          <a:gd name="connsiteX264" fmla="*/ 2191870 w 2546209"/>
                          <a:gd name="connsiteY264" fmla="*/ 1811023 h 3370881"/>
                          <a:gd name="connsiteX265" fmla="*/ 2187388 w 2546209"/>
                          <a:gd name="connsiteY265" fmla="*/ 1824470 h 3370881"/>
                          <a:gd name="connsiteX266" fmla="*/ 2169459 w 2546209"/>
                          <a:gd name="connsiteY266" fmla="*/ 1869293 h 3370881"/>
                          <a:gd name="connsiteX267" fmla="*/ 2164976 w 2546209"/>
                          <a:gd name="connsiteY267" fmla="*/ 1882740 h 3370881"/>
                          <a:gd name="connsiteX268" fmla="*/ 2156012 w 2546209"/>
                          <a:gd name="connsiteY268" fmla="*/ 1927564 h 3370881"/>
                          <a:gd name="connsiteX269" fmla="*/ 2173941 w 2546209"/>
                          <a:gd name="connsiteY269" fmla="*/ 1945493 h 3370881"/>
                          <a:gd name="connsiteX270" fmla="*/ 2196353 w 2546209"/>
                          <a:gd name="connsiteY270" fmla="*/ 1958940 h 3370881"/>
                          <a:gd name="connsiteX271" fmla="*/ 2241176 w 2546209"/>
                          <a:gd name="connsiteY271" fmla="*/ 2012729 h 3370881"/>
                          <a:gd name="connsiteX272" fmla="*/ 2263588 w 2546209"/>
                          <a:gd name="connsiteY272" fmla="*/ 2057552 h 3370881"/>
                          <a:gd name="connsiteX273" fmla="*/ 2286000 w 2546209"/>
                          <a:gd name="connsiteY273" fmla="*/ 2084446 h 3370881"/>
                          <a:gd name="connsiteX274" fmla="*/ 2299447 w 2546209"/>
                          <a:gd name="connsiteY274" fmla="*/ 2124787 h 3370881"/>
                          <a:gd name="connsiteX275" fmla="*/ 2321859 w 2546209"/>
                          <a:gd name="connsiteY275" fmla="*/ 2151681 h 3370881"/>
                          <a:gd name="connsiteX276" fmla="*/ 2344270 w 2546209"/>
                          <a:gd name="connsiteY276" fmla="*/ 2205470 h 3370881"/>
                          <a:gd name="connsiteX277" fmla="*/ 2348753 w 2546209"/>
                          <a:gd name="connsiteY277" fmla="*/ 2223399 h 3370881"/>
                          <a:gd name="connsiteX278" fmla="*/ 2366682 w 2546209"/>
                          <a:gd name="connsiteY278" fmla="*/ 2263740 h 3370881"/>
                          <a:gd name="connsiteX279" fmla="*/ 2375647 w 2546209"/>
                          <a:gd name="connsiteY279" fmla="*/ 2286152 h 3370881"/>
                          <a:gd name="connsiteX280" fmla="*/ 2380129 w 2546209"/>
                          <a:gd name="connsiteY280" fmla="*/ 2308564 h 3370881"/>
                          <a:gd name="connsiteX281" fmla="*/ 2389094 w 2546209"/>
                          <a:gd name="connsiteY281" fmla="*/ 2335458 h 3370881"/>
                          <a:gd name="connsiteX282" fmla="*/ 2393576 w 2546209"/>
                          <a:gd name="connsiteY282" fmla="*/ 2380281 h 3370881"/>
                          <a:gd name="connsiteX283" fmla="*/ 2398059 w 2546209"/>
                          <a:gd name="connsiteY283" fmla="*/ 2393729 h 3370881"/>
                          <a:gd name="connsiteX284" fmla="*/ 2402541 w 2546209"/>
                          <a:gd name="connsiteY284" fmla="*/ 2447517 h 3370881"/>
                          <a:gd name="connsiteX285" fmla="*/ 2407023 w 2546209"/>
                          <a:gd name="connsiteY285" fmla="*/ 2564058 h 3370881"/>
                          <a:gd name="connsiteX286" fmla="*/ 2389094 w 2546209"/>
                          <a:gd name="connsiteY286" fmla="*/ 2837481 h 3370881"/>
                          <a:gd name="connsiteX287" fmla="*/ 2380129 w 2546209"/>
                          <a:gd name="connsiteY287" fmla="*/ 2859893 h 3370881"/>
                          <a:gd name="connsiteX288" fmla="*/ 2357718 w 2546209"/>
                          <a:gd name="connsiteY288" fmla="*/ 2913681 h 3370881"/>
                          <a:gd name="connsiteX289" fmla="*/ 2348753 w 2546209"/>
                          <a:gd name="connsiteY289" fmla="*/ 2936093 h 3370881"/>
                          <a:gd name="connsiteX290" fmla="*/ 2339788 w 2546209"/>
                          <a:gd name="connsiteY290" fmla="*/ 2971952 h 3370881"/>
                          <a:gd name="connsiteX291" fmla="*/ 2326341 w 2546209"/>
                          <a:gd name="connsiteY291" fmla="*/ 2994364 h 3370881"/>
                          <a:gd name="connsiteX292" fmla="*/ 2317376 w 2546209"/>
                          <a:gd name="connsiteY292" fmla="*/ 3025740 h 3370881"/>
                          <a:gd name="connsiteX293" fmla="*/ 2303929 w 2546209"/>
                          <a:gd name="connsiteY293" fmla="*/ 3048152 h 3370881"/>
                          <a:gd name="connsiteX294" fmla="*/ 2290482 w 2546209"/>
                          <a:gd name="connsiteY294" fmla="*/ 3079529 h 3370881"/>
                          <a:gd name="connsiteX295" fmla="*/ 2272553 w 2546209"/>
                          <a:gd name="connsiteY295" fmla="*/ 3084011 h 3370881"/>
                          <a:gd name="connsiteX296" fmla="*/ 2259106 w 2546209"/>
                          <a:gd name="connsiteY296" fmla="*/ 3088493 h 3370881"/>
                          <a:gd name="connsiteX297" fmla="*/ 2241176 w 2546209"/>
                          <a:gd name="connsiteY297" fmla="*/ 3092976 h 3370881"/>
                          <a:gd name="connsiteX298" fmla="*/ 2209800 w 2546209"/>
                          <a:gd name="connsiteY298" fmla="*/ 3101940 h 3370881"/>
                          <a:gd name="connsiteX299" fmla="*/ 2205318 w 2546209"/>
                          <a:gd name="connsiteY299" fmla="*/ 3039187 h 3370881"/>
                          <a:gd name="connsiteX300" fmla="*/ 2218765 w 2546209"/>
                          <a:gd name="connsiteY300" fmla="*/ 3021258 h 3370881"/>
                          <a:gd name="connsiteX301" fmla="*/ 2245659 w 2546209"/>
                          <a:gd name="connsiteY301" fmla="*/ 2971952 h 3370881"/>
                          <a:gd name="connsiteX302" fmla="*/ 2268070 w 2546209"/>
                          <a:gd name="connsiteY302" fmla="*/ 2945058 h 3370881"/>
                          <a:gd name="connsiteX303" fmla="*/ 2268070 w 2546209"/>
                          <a:gd name="connsiteY303" fmla="*/ 2568540 h 3370881"/>
                          <a:gd name="connsiteX304" fmla="*/ 2259106 w 2546209"/>
                          <a:gd name="connsiteY304" fmla="*/ 2532681 h 3370881"/>
                          <a:gd name="connsiteX305" fmla="*/ 2250141 w 2546209"/>
                          <a:gd name="connsiteY305" fmla="*/ 2492340 h 3370881"/>
                          <a:gd name="connsiteX306" fmla="*/ 2245659 w 2546209"/>
                          <a:gd name="connsiteY306" fmla="*/ 2474411 h 3370881"/>
                          <a:gd name="connsiteX307" fmla="*/ 2245659 w 2546209"/>
                          <a:gd name="connsiteY307" fmla="*/ 2389247 h 3370881"/>
                          <a:gd name="connsiteX308" fmla="*/ 2173941 w 2546209"/>
                          <a:gd name="connsiteY308" fmla="*/ 2241328 h 3370881"/>
                          <a:gd name="connsiteX309" fmla="*/ 2070846 w 2546209"/>
                          <a:gd name="connsiteY309" fmla="*/ 2057553 h 3370881"/>
                          <a:gd name="connsiteX310" fmla="*/ 2057400 w 2546209"/>
                          <a:gd name="connsiteY310" fmla="*/ 2151681 h 3370881"/>
                          <a:gd name="connsiteX311" fmla="*/ 2048435 w 2546209"/>
                          <a:gd name="connsiteY311" fmla="*/ 2106858 h 3370881"/>
                          <a:gd name="connsiteX312" fmla="*/ 2034988 w 2546209"/>
                          <a:gd name="connsiteY312" fmla="*/ 2003764 h 3370881"/>
                          <a:gd name="connsiteX313" fmla="*/ 2026023 w 2546209"/>
                          <a:gd name="connsiteY313" fmla="*/ 2026176 h 3370881"/>
                          <a:gd name="connsiteX314" fmla="*/ 2021541 w 2546209"/>
                          <a:gd name="connsiteY314" fmla="*/ 2039623 h 3370881"/>
                          <a:gd name="connsiteX315" fmla="*/ 1999129 w 2546209"/>
                          <a:gd name="connsiteY315" fmla="*/ 2053070 h 3370881"/>
                          <a:gd name="connsiteX316" fmla="*/ 1990165 w 2546209"/>
                          <a:gd name="connsiteY316" fmla="*/ 2070999 h 3370881"/>
                          <a:gd name="connsiteX317" fmla="*/ 1967753 w 2546209"/>
                          <a:gd name="connsiteY317" fmla="*/ 2106858 h 3370881"/>
                          <a:gd name="connsiteX318" fmla="*/ 1981200 w 2546209"/>
                          <a:gd name="connsiteY318" fmla="*/ 2223399 h 3370881"/>
                          <a:gd name="connsiteX319" fmla="*/ 1994647 w 2546209"/>
                          <a:gd name="connsiteY319" fmla="*/ 2254776 h 3370881"/>
                          <a:gd name="connsiteX320" fmla="*/ 2003612 w 2546209"/>
                          <a:gd name="connsiteY320" fmla="*/ 2272705 h 3370881"/>
                          <a:gd name="connsiteX321" fmla="*/ 2026023 w 2546209"/>
                          <a:gd name="connsiteY321" fmla="*/ 2304081 h 3370881"/>
                          <a:gd name="connsiteX322" fmla="*/ 2043953 w 2546209"/>
                          <a:gd name="connsiteY322" fmla="*/ 2348905 h 3370881"/>
                          <a:gd name="connsiteX323" fmla="*/ 2061882 w 2546209"/>
                          <a:gd name="connsiteY323" fmla="*/ 2371317 h 3370881"/>
                          <a:gd name="connsiteX324" fmla="*/ 2088776 w 2546209"/>
                          <a:gd name="connsiteY324" fmla="*/ 2434070 h 3370881"/>
                          <a:gd name="connsiteX325" fmla="*/ 2102223 w 2546209"/>
                          <a:gd name="connsiteY325" fmla="*/ 2465446 h 3370881"/>
                          <a:gd name="connsiteX326" fmla="*/ 2106706 w 2546209"/>
                          <a:gd name="connsiteY326" fmla="*/ 2496823 h 3370881"/>
                          <a:gd name="connsiteX327" fmla="*/ 2124635 w 2546209"/>
                          <a:gd name="connsiteY327" fmla="*/ 2559576 h 3370881"/>
                          <a:gd name="connsiteX328" fmla="*/ 2138082 w 2546209"/>
                          <a:gd name="connsiteY328" fmla="*/ 2649223 h 3370881"/>
                          <a:gd name="connsiteX329" fmla="*/ 2147047 w 2546209"/>
                          <a:gd name="connsiteY329" fmla="*/ 2685081 h 3370881"/>
                          <a:gd name="connsiteX330" fmla="*/ 2151529 w 2546209"/>
                          <a:gd name="connsiteY330" fmla="*/ 2716458 h 3370881"/>
                          <a:gd name="connsiteX331" fmla="*/ 2160494 w 2546209"/>
                          <a:gd name="connsiteY331" fmla="*/ 2770246 h 3370881"/>
                          <a:gd name="connsiteX332" fmla="*/ 2156012 w 2546209"/>
                          <a:gd name="connsiteY332" fmla="*/ 2962987 h 3370881"/>
                          <a:gd name="connsiteX333" fmla="*/ 2138082 w 2546209"/>
                          <a:gd name="connsiteY333" fmla="*/ 3043670 h 3370881"/>
                          <a:gd name="connsiteX334" fmla="*/ 2133600 w 2546209"/>
                          <a:gd name="connsiteY334" fmla="*/ 3061599 h 3370881"/>
                          <a:gd name="connsiteX335" fmla="*/ 2120153 w 2546209"/>
                          <a:gd name="connsiteY335" fmla="*/ 3079529 h 3370881"/>
                          <a:gd name="connsiteX336" fmla="*/ 2111188 w 2546209"/>
                          <a:gd name="connsiteY336" fmla="*/ 3106423 h 3370881"/>
                          <a:gd name="connsiteX337" fmla="*/ 2088776 w 2546209"/>
                          <a:gd name="connsiteY337" fmla="*/ 3137799 h 3370881"/>
                          <a:gd name="connsiteX338" fmla="*/ 2075329 w 2546209"/>
                          <a:gd name="connsiteY338" fmla="*/ 3164693 h 3370881"/>
                          <a:gd name="connsiteX339" fmla="*/ 2061882 w 2546209"/>
                          <a:gd name="connsiteY339" fmla="*/ 3169176 h 3370881"/>
                          <a:gd name="connsiteX340" fmla="*/ 2021541 w 2546209"/>
                          <a:gd name="connsiteY340" fmla="*/ 3164693 h 3370881"/>
                          <a:gd name="connsiteX341" fmla="*/ 2012576 w 2546209"/>
                          <a:gd name="connsiteY341" fmla="*/ 3119870 h 3370881"/>
                          <a:gd name="connsiteX342" fmla="*/ 2048435 w 2546209"/>
                          <a:gd name="connsiteY342" fmla="*/ 3021258 h 3370881"/>
                          <a:gd name="connsiteX343" fmla="*/ 2048435 w 2546209"/>
                          <a:gd name="connsiteY343" fmla="*/ 3021258 h 3370881"/>
                          <a:gd name="connsiteX344" fmla="*/ 2061882 w 2546209"/>
                          <a:gd name="connsiteY344" fmla="*/ 2967470 h 3370881"/>
                          <a:gd name="connsiteX345" fmla="*/ 2070847 w 2546209"/>
                          <a:gd name="connsiteY345" fmla="*/ 2882305 h 3370881"/>
                          <a:gd name="connsiteX346" fmla="*/ 2066365 w 2546209"/>
                          <a:gd name="connsiteY346" fmla="*/ 2725423 h 3370881"/>
                          <a:gd name="connsiteX347" fmla="*/ 2043953 w 2546209"/>
                          <a:gd name="connsiteY347" fmla="*/ 2649223 h 3370881"/>
                          <a:gd name="connsiteX348" fmla="*/ 2030506 w 2546209"/>
                          <a:gd name="connsiteY348" fmla="*/ 2622329 h 3370881"/>
                          <a:gd name="connsiteX349" fmla="*/ 2017059 w 2546209"/>
                          <a:gd name="connsiteY349" fmla="*/ 2581987 h 3370881"/>
                          <a:gd name="connsiteX350" fmla="*/ 1981200 w 2546209"/>
                          <a:gd name="connsiteY350" fmla="*/ 2514752 h 3370881"/>
                          <a:gd name="connsiteX351" fmla="*/ 1972235 w 2546209"/>
                          <a:gd name="connsiteY351" fmla="*/ 2501305 h 3370881"/>
                          <a:gd name="connsiteX352" fmla="*/ 1958788 w 2546209"/>
                          <a:gd name="connsiteY352" fmla="*/ 2478893 h 3370881"/>
                          <a:gd name="connsiteX353" fmla="*/ 1905000 w 2546209"/>
                          <a:gd name="connsiteY353" fmla="*/ 2398211 h 3370881"/>
                          <a:gd name="connsiteX354" fmla="*/ 1882588 w 2546209"/>
                          <a:gd name="connsiteY354" fmla="*/ 2357870 h 3370881"/>
                          <a:gd name="connsiteX355" fmla="*/ 1869141 w 2546209"/>
                          <a:gd name="connsiteY355" fmla="*/ 2339940 h 3370881"/>
                          <a:gd name="connsiteX356" fmla="*/ 1806388 w 2546209"/>
                          <a:gd name="connsiteY356" fmla="*/ 2313046 h 3370881"/>
                          <a:gd name="connsiteX357" fmla="*/ 1779494 w 2546209"/>
                          <a:gd name="connsiteY357" fmla="*/ 2304081 h 3370881"/>
                          <a:gd name="connsiteX358" fmla="*/ 1752600 w 2546209"/>
                          <a:gd name="connsiteY358" fmla="*/ 2299599 h 3370881"/>
                          <a:gd name="connsiteX359" fmla="*/ 1680882 w 2546209"/>
                          <a:gd name="connsiteY359" fmla="*/ 2277187 h 3370881"/>
                          <a:gd name="connsiteX360" fmla="*/ 1662953 w 2546209"/>
                          <a:gd name="connsiteY360" fmla="*/ 2272705 h 3370881"/>
                          <a:gd name="connsiteX361" fmla="*/ 1640541 w 2546209"/>
                          <a:gd name="connsiteY361" fmla="*/ 2259258 h 3370881"/>
                          <a:gd name="connsiteX362" fmla="*/ 1604682 w 2546209"/>
                          <a:gd name="connsiteY362" fmla="*/ 2272705 h 3370881"/>
                          <a:gd name="connsiteX363" fmla="*/ 1537447 w 2546209"/>
                          <a:gd name="connsiteY363" fmla="*/ 2304081 h 3370881"/>
                          <a:gd name="connsiteX364" fmla="*/ 1510553 w 2546209"/>
                          <a:gd name="connsiteY364" fmla="*/ 2308564 h 3370881"/>
                          <a:gd name="connsiteX365" fmla="*/ 1488141 w 2546209"/>
                          <a:gd name="connsiteY365" fmla="*/ 2313046 h 3370881"/>
                          <a:gd name="connsiteX366" fmla="*/ 1443318 w 2546209"/>
                          <a:gd name="connsiteY366" fmla="*/ 2322011 h 3370881"/>
                          <a:gd name="connsiteX367" fmla="*/ 1367118 w 2546209"/>
                          <a:gd name="connsiteY367" fmla="*/ 2304081 h 3370881"/>
                          <a:gd name="connsiteX368" fmla="*/ 1317812 w 2546209"/>
                          <a:gd name="connsiteY368" fmla="*/ 2286152 h 3370881"/>
                          <a:gd name="connsiteX369" fmla="*/ 1066800 w 2546209"/>
                          <a:gd name="connsiteY369" fmla="*/ 2272705 h 3370881"/>
                          <a:gd name="connsiteX370" fmla="*/ 1030941 w 2546209"/>
                          <a:gd name="connsiteY370" fmla="*/ 2263740 h 3370881"/>
                          <a:gd name="connsiteX371" fmla="*/ 986118 w 2546209"/>
                          <a:gd name="connsiteY371" fmla="*/ 2241329 h 3370881"/>
                          <a:gd name="connsiteX372" fmla="*/ 968188 w 2546209"/>
                          <a:gd name="connsiteY372" fmla="*/ 2232364 h 3370881"/>
                          <a:gd name="connsiteX373" fmla="*/ 936812 w 2546209"/>
                          <a:gd name="connsiteY373" fmla="*/ 2214434 h 3370881"/>
                          <a:gd name="connsiteX374" fmla="*/ 905435 w 2546209"/>
                          <a:gd name="connsiteY374" fmla="*/ 2196505 h 3370881"/>
                          <a:gd name="connsiteX375" fmla="*/ 869576 w 2546209"/>
                          <a:gd name="connsiteY375" fmla="*/ 2209952 h 3370881"/>
                          <a:gd name="connsiteX376" fmla="*/ 856129 w 2546209"/>
                          <a:gd name="connsiteY376" fmla="*/ 2227881 h 3370881"/>
                          <a:gd name="connsiteX377" fmla="*/ 815788 w 2546209"/>
                          <a:gd name="connsiteY377" fmla="*/ 2268223 h 3370881"/>
                          <a:gd name="connsiteX378" fmla="*/ 788894 w 2546209"/>
                          <a:gd name="connsiteY378" fmla="*/ 2290634 h 3370881"/>
                          <a:gd name="connsiteX379" fmla="*/ 762000 w 2546209"/>
                          <a:gd name="connsiteY379" fmla="*/ 2313046 h 3370881"/>
                          <a:gd name="connsiteX380" fmla="*/ 753035 w 2546209"/>
                          <a:gd name="connsiteY380" fmla="*/ 2326493 h 3370881"/>
                          <a:gd name="connsiteX381" fmla="*/ 735106 w 2546209"/>
                          <a:gd name="connsiteY381" fmla="*/ 2339940 h 3370881"/>
                          <a:gd name="connsiteX382" fmla="*/ 712694 w 2546209"/>
                          <a:gd name="connsiteY382" fmla="*/ 2362352 h 3370881"/>
                          <a:gd name="connsiteX383" fmla="*/ 694765 w 2546209"/>
                          <a:gd name="connsiteY383" fmla="*/ 2375799 h 3370881"/>
                          <a:gd name="connsiteX384" fmla="*/ 681318 w 2546209"/>
                          <a:gd name="connsiteY384" fmla="*/ 2393729 h 3370881"/>
                          <a:gd name="connsiteX385" fmla="*/ 667870 w 2546209"/>
                          <a:gd name="connsiteY385" fmla="*/ 2402693 h 3370881"/>
                          <a:gd name="connsiteX386" fmla="*/ 623047 w 2546209"/>
                          <a:gd name="connsiteY386" fmla="*/ 2443034 h 3370881"/>
                          <a:gd name="connsiteX387" fmla="*/ 600635 w 2546209"/>
                          <a:gd name="connsiteY387" fmla="*/ 2474411 h 3370881"/>
                          <a:gd name="connsiteX388" fmla="*/ 587188 w 2546209"/>
                          <a:gd name="connsiteY388" fmla="*/ 2514752 h 3370881"/>
                          <a:gd name="connsiteX389" fmla="*/ 582706 w 2546209"/>
                          <a:gd name="connsiteY389" fmla="*/ 2546129 h 3370881"/>
                          <a:gd name="connsiteX390" fmla="*/ 596153 w 2546209"/>
                          <a:gd name="connsiteY390" fmla="*/ 2635776 h 3370881"/>
                          <a:gd name="connsiteX391" fmla="*/ 600635 w 2546209"/>
                          <a:gd name="connsiteY391" fmla="*/ 2653705 h 3370881"/>
                          <a:gd name="connsiteX392" fmla="*/ 609600 w 2546209"/>
                          <a:gd name="connsiteY392" fmla="*/ 2671634 h 3370881"/>
                          <a:gd name="connsiteX393" fmla="*/ 614082 w 2546209"/>
                          <a:gd name="connsiteY393" fmla="*/ 2689564 h 3370881"/>
                          <a:gd name="connsiteX394" fmla="*/ 623047 w 2546209"/>
                          <a:gd name="connsiteY394" fmla="*/ 2711976 h 3370881"/>
                          <a:gd name="connsiteX395" fmla="*/ 627529 w 2546209"/>
                          <a:gd name="connsiteY395" fmla="*/ 2734387 h 3370881"/>
                          <a:gd name="connsiteX396" fmla="*/ 640976 w 2546209"/>
                          <a:gd name="connsiteY396" fmla="*/ 2765764 h 3370881"/>
                          <a:gd name="connsiteX397" fmla="*/ 645459 w 2546209"/>
                          <a:gd name="connsiteY397" fmla="*/ 2779211 h 3370881"/>
                          <a:gd name="connsiteX398" fmla="*/ 658906 w 2546209"/>
                          <a:gd name="connsiteY398" fmla="*/ 2801623 h 3370881"/>
                          <a:gd name="connsiteX399" fmla="*/ 676835 w 2546209"/>
                          <a:gd name="connsiteY399" fmla="*/ 2864376 h 3370881"/>
                          <a:gd name="connsiteX400" fmla="*/ 690282 w 2546209"/>
                          <a:gd name="connsiteY400" fmla="*/ 2895752 h 3370881"/>
                          <a:gd name="connsiteX401" fmla="*/ 699247 w 2546209"/>
                          <a:gd name="connsiteY401" fmla="*/ 2940576 h 3370881"/>
                          <a:gd name="connsiteX402" fmla="*/ 703729 w 2546209"/>
                          <a:gd name="connsiteY402" fmla="*/ 2967470 h 3370881"/>
                          <a:gd name="connsiteX403" fmla="*/ 717176 w 2546209"/>
                          <a:gd name="connsiteY403" fmla="*/ 2994364 h 3370881"/>
                          <a:gd name="connsiteX404" fmla="*/ 735106 w 2546209"/>
                          <a:gd name="connsiteY404" fmla="*/ 3052634 h 3370881"/>
                          <a:gd name="connsiteX405" fmla="*/ 739588 w 2546209"/>
                          <a:gd name="connsiteY405" fmla="*/ 3079529 h 3370881"/>
                          <a:gd name="connsiteX406" fmla="*/ 762000 w 2546209"/>
                          <a:gd name="connsiteY406" fmla="*/ 3142281 h 3370881"/>
                          <a:gd name="connsiteX407" fmla="*/ 766482 w 2546209"/>
                          <a:gd name="connsiteY407" fmla="*/ 3231929 h 3370881"/>
                          <a:gd name="connsiteX408" fmla="*/ 770965 w 2546209"/>
                          <a:gd name="connsiteY408" fmla="*/ 3254340 h 3370881"/>
                          <a:gd name="connsiteX409" fmla="*/ 775447 w 2546209"/>
                          <a:gd name="connsiteY409" fmla="*/ 3285717 h 3370881"/>
                          <a:gd name="connsiteX410" fmla="*/ 748553 w 2546209"/>
                          <a:gd name="connsiteY410" fmla="*/ 3335023 h 3370881"/>
                          <a:gd name="connsiteX411" fmla="*/ 721659 w 2546209"/>
                          <a:gd name="connsiteY411" fmla="*/ 3343987 h 3370881"/>
                          <a:gd name="connsiteX412" fmla="*/ 708212 w 2546209"/>
                          <a:gd name="connsiteY412" fmla="*/ 3348470 h 3370881"/>
                          <a:gd name="connsiteX413" fmla="*/ 623047 w 2546209"/>
                          <a:gd name="connsiteY413" fmla="*/ 3330540 h 3370881"/>
                          <a:gd name="connsiteX414" fmla="*/ 609600 w 2546209"/>
                          <a:gd name="connsiteY414" fmla="*/ 3308129 h 3370881"/>
                          <a:gd name="connsiteX415" fmla="*/ 591670 w 2546209"/>
                          <a:gd name="connsiteY415" fmla="*/ 3267787 h 3370881"/>
                          <a:gd name="connsiteX416" fmla="*/ 560294 w 2546209"/>
                          <a:gd name="connsiteY416" fmla="*/ 3209517 h 3370881"/>
                          <a:gd name="connsiteX417" fmla="*/ 551329 w 2546209"/>
                          <a:gd name="connsiteY417" fmla="*/ 3196070 h 3370881"/>
                          <a:gd name="connsiteX418" fmla="*/ 528918 w 2546209"/>
                          <a:gd name="connsiteY418" fmla="*/ 3173658 h 3370881"/>
                          <a:gd name="connsiteX419" fmla="*/ 519953 w 2546209"/>
                          <a:gd name="connsiteY419" fmla="*/ 3128834 h 3370881"/>
                          <a:gd name="connsiteX420" fmla="*/ 524435 w 2546209"/>
                          <a:gd name="connsiteY420" fmla="*/ 3101940 h 3370881"/>
                          <a:gd name="connsiteX421" fmla="*/ 528918 w 2546209"/>
                          <a:gd name="connsiteY421" fmla="*/ 3088493 h 3370881"/>
                          <a:gd name="connsiteX422" fmla="*/ 542365 w 2546209"/>
                          <a:gd name="connsiteY422" fmla="*/ 3052634 h 3370881"/>
                          <a:gd name="connsiteX423" fmla="*/ 484094 w 2546209"/>
                          <a:gd name="connsiteY423" fmla="*/ 2886787 h 3370881"/>
                          <a:gd name="connsiteX424" fmla="*/ 443753 w 2546209"/>
                          <a:gd name="connsiteY424" fmla="*/ 2779211 h 3370881"/>
                          <a:gd name="connsiteX425" fmla="*/ 439270 w 2546209"/>
                          <a:gd name="connsiteY425" fmla="*/ 2752317 h 3370881"/>
                          <a:gd name="connsiteX426" fmla="*/ 430306 w 2546209"/>
                          <a:gd name="connsiteY426" fmla="*/ 2716458 h 3370881"/>
                          <a:gd name="connsiteX427" fmla="*/ 425823 w 2546209"/>
                          <a:gd name="connsiteY427" fmla="*/ 2680599 h 3370881"/>
                          <a:gd name="connsiteX428" fmla="*/ 398929 w 2546209"/>
                          <a:gd name="connsiteY428" fmla="*/ 2599917 h 3370881"/>
                          <a:gd name="connsiteX429" fmla="*/ 385482 w 2546209"/>
                          <a:gd name="connsiteY429" fmla="*/ 2568540 h 3370881"/>
                          <a:gd name="connsiteX430" fmla="*/ 381000 w 2546209"/>
                          <a:gd name="connsiteY430" fmla="*/ 2550611 h 3370881"/>
                          <a:gd name="connsiteX431" fmla="*/ 372035 w 2546209"/>
                          <a:gd name="connsiteY431" fmla="*/ 2483376 h 3370881"/>
                          <a:gd name="connsiteX432" fmla="*/ 367553 w 2546209"/>
                          <a:gd name="connsiteY432" fmla="*/ 2469929 h 3370881"/>
                          <a:gd name="connsiteX433" fmla="*/ 407894 w 2546209"/>
                          <a:gd name="connsiteY433" fmla="*/ 2451999 h 3370881"/>
                          <a:gd name="connsiteX434" fmla="*/ 515470 w 2546209"/>
                          <a:gd name="connsiteY434" fmla="*/ 2407176 h 3370881"/>
                          <a:gd name="connsiteX435" fmla="*/ 578223 w 2546209"/>
                          <a:gd name="connsiteY435" fmla="*/ 2353387 h 3370881"/>
                          <a:gd name="connsiteX436" fmla="*/ 587188 w 2546209"/>
                          <a:gd name="connsiteY436" fmla="*/ 2330976 h 3370881"/>
                          <a:gd name="connsiteX437" fmla="*/ 614082 w 2546209"/>
                          <a:gd name="connsiteY437" fmla="*/ 2254776 h 3370881"/>
                          <a:gd name="connsiteX438" fmla="*/ 649941 w 2546209"/>
                          <a:gd name="connsiteY438" fmla="*/ 2200987 h 3370881"/>
                          <a:gd name="connsiteX439" fmla="*/ 690282 w 2546209"/>
                          <a:gd name="connsiteY439" fmla="*/ 2174093 h 3370881"/>
                          <a:gd name="connsiteX440" fmla="*/ 703729 w 2546209"/>
                          <a:gd name="connsiteY440" fmla="*/ 2165129 h 3370881"/>
                          <a:gd name="connsiteX441" fmla="*/ 739588 w 2546209"/>
                          <a:gd name="connsiteY441" fmla="*/ 2147199 h 3370881"/>
                          <a:gd name="connsiteX442" fmla="*/ 708212 w 2546209"/>
                          <a:gd name="connsiteY442" fmla="*/ 2187540 h 3370881"/>
                          <a:gd name="connsiteX443" fmla="*/ 654423 w 2546209"/>
                          <a:gd name="connsiteY443" fmla="*/ 2241329 h 3370881"/>
                          <a:gd name="connsiteX444" fmla="*/ 636494 w 2546209"/>
                          <a:gd name="connsiteY444" fmla="*/ 2259258 h 3370881"/>
                          <a:gd name="connsiteX445" fmla="*/ 614082 w 2546209"/>
                          <a:gd name="connsiteY445" fmla="*/ 2286152 h 3370881"/>
                          <a:gd name="connsiteX446" fmla="*/ 605118 w 2546209"/>
                          <a:gd name="connsiteY446" fmla="*/ 2299599 h 3370881"/>
                          <a:gd name="connsiteX447" fmla="*/ 560294 w 2546209"/>
                          <a:gd name="connsiteY447" fmla="*/ 2335458 h 3370881"/>
                          <a:gd name="connsiteX448" fmla="*/ 524435 w 2546209"/>
                          <a:gd name="connsiteY448" fmla="*/ 2348905 h 3370881"/>
                          <a:gd name="connsiteX449" fmla="*/ 502023 w 2546209"/>
                          <a:gd name="connsiteY449" fmla="*/ 2362352 h 3370881"/>
                          <a:gd name="connsiteX450" fmla="*/ 461682 w 2546209"/>
                          <a:gd name="connsiteY450" fmla="*/ 2389246 h 3370881"/>
                          <a:gd name="connsiteX451" fmla="*/ 448235 w 2546209"/>
                          <a:gd name="connsiteY451" fmla="*/ 2398211 h 3370881"/>
                          <a:gd name="connsiteX452" fmla="*/ 430306 w 2546209"/>
                          <a:gd name="connsiteY452" fmla="*/ 2407176 h 3370881"/>
                          <a:gd name="connsiteX453" fmla="*/ 412376 w 2546209"/>
                          <a:gd name="connsiteY453" fmla="*/ 2420623 h 3370881"/>
                          <a:gd name="connsiteX454" fmla="*/ 389965 w 2546209"/>
                          <a:gd name="connsiteY454" fmla="*/ 2429587 h 3370881"/>
                          <a:gd name="connsiteX455" fmla="*/ 372035 w 2546209"/>
                          <a:gd name="connsiteY455" fmla="*/ 2443034 h 3370881"/>
                          <a:gd name="connsiteX456" fmla="*/ 318247 w 2546209"/>
                          <a:gd name="connsiteY456" fmla="*/ 2474411 h 3370881"/>
                          <a:gd name="connsiteX457" fmla="*/ 304800 w 2546209"/>
                          <a:gd name="connsiteY457" fmla="*/ 2492340 h 3370881"/>
                          <a:gd name="connsiteX458" fmla="*/ 282388 w 2546209"/>
                          <a:gd name="connsiteY458" fmla="*/ 2519234 h 3370881"/>
                          <a:gd name="connsiteX459" fmla="*/ 295835 w 2546209"/>
                          <a:gd name="connsiteY459" fmla="*/ 2815070 h 3370881"/>
                          <a:gd name="connsiteX460" fmla="*/ 300318 w 2546209"/>
                          <a:gd name="connsiteY460" fmla="*/ 2837481 h 3370881"/>
                          <a:gd name="connsiteX461" fmla="*/ 304800 w 2546209"/>
                          <a:gd name="connsiteY461" fmla="*/ 2868858 h 3370881"/>
                          <a:gd name="connsiteX462" fmla="*/ 309282 w 2546209"/>
                          <a:gd name="connsiteY462" fmla="*/ 2927129 h 3370881"/>
                          <a:gd name="connsiteX463" fmla="*/ 322729 w 2546209"/>
                          <a:gd name="connsiteY463" fmla="*/ 2985399 h 3370881"/>
                          <a:gd name="connsiteX464" fmla="*/ 327212 w 2546209"/>
                          <a:gd name="connsiteY464" fmla="*/ 3012293 h 3370881"/>
                          <a:gd name="connsiteX465" fmla="*/ 331694 w 2546209"/>
                          <a:gd name="connsiteY465" fmla="*/ 3043670 h 3370881"/>
                          <a:gd name="connsiteX466" fmla="*/ 345141 w 2546209"/>
                          <a:gd name="connsiteY466" fmla="*/ 3070564 h 3370881"/>
                          <a:gd name="connsiteX467" fmla="*/ 367553 w 2546209"/>
                          <a:gd name="connsiteY467" fmla="*/ 3124352 h 3370881"/>
                          <a:gd name="connsiteX468" fmla="*/ 381000 w 2546209"/>
                          <a:gd name="connsiteY468" fmla="*/ 3182623 h 3370881"/>
                          <a:gd name="connsiteX469" fmla="*/ 389965 w 2546209"/>
                          <a:gd name="connsiteY469" fmla="*/ 3196070 h 3370881"/>
                          <a:gd name="connsiteX470" fmla="*/ 394447 w 2546209"/>
                          <a:gd name="connsiteY470" fmla="*/ 3213999 h 3370881"/>
                          <a:gd name="connsiteX471" fmla="*/ 412376 w 2546209"/>
                          <a:gd name="connsiteY471" fmla="*/ 3245376 h 3370881"/>
                          <a:gd name="connsiteX472" fmla="*/ 416859 w 2546209"/>
                          <a:gd name="connsiteY472" fmla="*/ 3258823 h 3370881"/>
                          <a:gd name="connsiteX473" fmla="*/ 425823 w 2546209"/>
                          <a:gd name="connsiteY473" fmla="*/ 3272270 h 3370881"/>
                          <a:gd name="connsiteX474" fmla="*/ 439270 w 2546209"/>
                          <a:gd name="connsiteY474" fmla="*/ 3303646 h 3370881"/>
                          <a:gd name="connsiteX475" fmla="*/ 439270 w 2546209"/>
                          <a:gd name="connsiteY475" fmla="*/ 3352952 h 3370881"/>
                          <a:gd name="connsiteX476" fmla="*/ 430306 w 2546209"/>
                          <a:gd name="connsiteY476" fmla="*/ 3366399 h 3370881"/>
                          <a:gd name="connsiteX477" fmla="*/ 412376 w 2546209"/>
                          <a:gd name="connsiteY477" fmla="*/ 3370881 h 3370881"/>
                          <a:gd name="connsiteX478" fmla="*/ 295835 w 2546209"/>
                          <a:gd name="connsiteY478" fmla="*/ 3357434 h 3370881"/>
                          <a:gd name="connsiteX479" fmla="*/ 264459 w 2546209"/>
                          <a:gd name="connsiteY479" fmla="*/ 3276752 h 3370881"/>
                          <a:gd name="connsiteX480" fmla="*/ 259976 w 2546209"/>
                          <a:gd name="connsiteY480" fmla="*/ 3240893 h 3370881"/>
                          <a:gd name="connsiteX481" fmla="*/ 246529 w 2546209"/>
                          <a:gd name="connsiteY481" fmla="*/ 3178140 h 3370881"/>
                          <a:gd name="connsiteX482" fmla="*/ 237565 w 2546209"/>
                          <a:gd name="connsiteY482" fmla="*/ 3084011 h 3370881"/>
                          <a:gd name="connsiteX483" fmla="*/ 228600 w 2546209"/>
                          <a:gd name="connsiteY483" fmla="*/ 3057117 h 3370881"/>
                          <a:gd name="connsiteX484" fmla="*/ 219635 w 2546209"/>
                          <a:gd name="connsiteY484" fmla="*/ 3021258 h 3370881"/>
                          <a:gd name="connsiteX485" fmla="*/ 206188 w 2546209"/>
                          <a:gd name="connsiteY485" fmla="*/ 2980917 h 3370881"/>
                          <a:gd name="connsiteX486" fmla="*/ 201706 w 2546209"/>
                          <a:gd name="connsiteY486" fmla="*/ 2949540 h 3370881"/>
                          <a:gd name="connsiteX487" fmla="*/ 197223 w 2546209"/>
                          <a:gd name="connsiteY487" fmla="*/ 2927129 h 3370881"/>
                          <a:gd name="connsiteX488" fmla="*/ 192741 w 2546209"/>
                          <a:gd name="connsiteY488" fmla="*/ 2891270 h 3370881"/>
                          <a:gd name="connsiteX489" fmla="*/ 188259 w 2546209"/>
                          <a:gd name="connsiteY489" fmla="*/ 2850929 h 3370881"/>
                          <a:gd name="connsiteX490" fmla="*/ 179294 w 2546209"/>
                          <a:gd name="connsiteY490" fmla="*/ 2824034 h 3370881"/>
                          <a:gd name="connsiteX491" fmla="*/ 165847 w 2546209"/>
                          <a:gd name="connsiteY491" fmla="*/ 2774729 h 3370881"/>
                          <a:gd name="connsiteX492" fmla="*/ 161365 w 2546209"/>
                          <a:gd name="connsiteY492" fmla="*/ 2747834 h 3370881"/>
                          <a:gd name="connsiteX493" fmla="*/ 156882 w 2546209"/>
                          <a:gd name="connsiteY493" fmla="*/ 2559576 h 3370881"/>
                          <a:gd name="connsiteX494" fmla="*/ 152400 w 2546209"/>
                          <a:gd name="connsiteY494" fmla="*/ 2519234 h 3370881"/>
                          <a:gd name="connsiteX495" fmla="*/ 143435 w 2546209"/>
                          <a:gd name="connsiteY495" fmla="*/ 2384764 h 3370881"/>
                          <a:gd name="connsiteX496" fmla="*/ 129988 w 2546209"/>
                          <a:gd name="connsiteY496" fmla="*/ 2344423 h 3370881"/>
                          <a:gd name="connsiteX497" fmla="*/ 125506 w 2546209"/>
                          <a:gd name="connsiteY497" fmla="*/ 2330976 h 3370881"/>
                          <a:gd name="connsiteX498" fmla="*/ 138953 w 2546209"/>
                          <a:gd name="connsiteY498" fmla="*/ 2313046 h 3370881"/>
                          <a:gd name="connsiteX499" fmla="*/ 152400 w 2546209"/>
                          <a:gd name="connsiteY499" fmla="*/ 2304081 h 3370881"/>
                          <a:gd name="connsiteX500" fmla="*/ 170329 w 2546209"/>
                          <a:gd name="connsiteY500" fmla="*/ 2259258 h 3370881"/>
                          <a:gd name="connsiteX501" fmla="*/ 188259 w 2546209"/>
                          <a:gd name="connsiteY501" fmla="*/ 2223399 h 3370881"/>
                          <a:gd name="connsiteX502" fmla="*/ 206188 w 2546209"/>
                          <a:gd name="connsiteY502" fmla="*/ 2187540 h 3370881"/>
                          <a:gd name="connsiteX503" fmla="*/ 210670 w 2546209"/>
                          <a:gd name="connsiteY503" fmla="*/ 2174093 h 3370881"/>
                          <a:gd name="connsiteX504" fmla="*/ 219635 w 2546209"/>
                          <a:gd name="connsiteY504" fmla="*/ 2115823 h 3370881"/>
                          <a:gd name="connsiteX505" fmla="*/ 210670 w 2546209"/>
                          <a:gd name="connsiteY505" fmla="*/ 1958940 h 3370881"/>
                          <a:gd name="connsiteX506" fmla="*/ 192741 w 2546209"/>
                          <a:gd name="connsiteY506" fmla="*/ 1923081 h 3370881"/>
                          <a:gd name="connsiteX507" fmla="*/ 179294 w 2546209"/>
                          <a:gd name="connsiteY507" fmla="*/ 1891705 h 3370881"/>
                          <a:gd name="connsiteX508" fmla="*/ 165847 w 2546209"/>
                          <a:gd name="connsiteY508" fmla="*/ 1864811 h 3370881"/>
                          <a:gd name="connsiteX509" fmla="*/ 152400 w 2546209"/>
                          <a:gd name="connsiteY509" fmla="*/ 1833434 h 3370881"/>
                          <a:gd name="connsiteX510" fmla="*/ 143435 w 2546209"/>
                          <a:gd name="connsiteY510" fmla="*/ 1819987 h 3370881"/>
                          <a:gd name="connsiteX511" fmla="*/ 107576 w 2546209"/>
                          <a:gd name="connsiteY511" fmla="*/ 1784129 h 3370881"/>
                          <a:gd name="connsiteX512" fmla="*/ 94129 w 2546209"/>
                          <a:gd name="connsiteY512" fmla="*/ 1779646 h 3370881"/>
                          <a:gd name="connsiteX513" fmla="*/ 71718 w 2546209"/>
                          <a:gd name="connsiteY513" fmla="*/ 1770681 h 3370881"/>
                          <a:gd name="connsiteX514" fmla="*/ 58270 w 2546209"/>
                          <a:gd name="connsiteY514" fmla="*/ 1761717 h 3370881"/>
                          <a:gd name="connsiteX515" fmla="*/ 26894 w 2546209"/>
                          <a:gd name="connsiteY515" fmla="*/ 1730340 h 3370881"/>
                          <a:gd name="connsiteX516" fmla="*/ 0 w 2546209"/>
                          <a:gd name="connsiteY516" fmla="*/ 1707929 h 3370881"/>
                          <a:gd name="connsiteX0" fmla="*/ 0 w 2546209"/>
                          <a:gd name="connsiteY0" fmla="*/ 1707929 h 3370881"/>
                          <a:gd name="connsiteX1" fmla="*/ 22412 w 2546209"/>
                          <a:gd name="connsiteY1" fmla="*/ 1698964 h 3370881"/>
                          <a:gd name="connsiteX2" fmla="*/ 31376 w 2546209"/>
                          <a:gd name="connsiteY2" fmla="*/ 1681034 h 3370881"/>
                          <a:gd name="connsiteX3" fmla="*/ 44823 w 2546209"/>
                          <a:gd name="connsiteY3" fmla="*/ 1672070 h 3370881"/>
                          <a:gd name="connsiteX4" fmla="*/ 58270 w 2546209"/>
                          <a:gd name="connsiteY4" fmla="*/ 1654140 h 3370881"/>
                          <a:gd name="connsiteX5" fmla="*/ 76200 w 2546209"/>
                          <a:gd name="connsiteY5" fmla="*/ 1645176 h 3370881"/>
                          <a:gd name="connsiteX6" fmla="*/ 98612 w 2546209"/>
                          <a:gd name="connsiteY6" fmla="*/ 1636211 h 3370881"/>
                          <a:gd name="connsiteX7" fmla="*/ 125506 w 2546209"/>
                          <a:gd name="connsiteY7" fmla="*/ 1627246 h 3370881"/>
                          <a:gd name="connsiteX8" fmla="*/ 152400 w 2546209"/>
                          <a:gd name="connsiteY8" fmla="*/ 1609317 h 3370881"/>
                          <a:gd name="connsiteX9" fmla="*/ 170329 w 2546209"/>
                          <a:gd name="connsiteY9" fmla="*/ 1600352 h 3370881"/>
                          <a:gd name="connsiteX10" fmla="*/ 188259 w 2546209"/>
                          <a:gd name="connsiteY10" fmla="*/ 1582423 h 3370881"/>
                          <a:gd name="connsiteX11" fmla="*/ 228600 w 2546209"/>
                          <a:gd name="connsiteY11" fmla="*/ 1564493 h 3370881"/>
                          <a:gd name="connsiteX12" fmla="*/ 255494 w 2546209"/>
                          <a:gd name="connsiteY12" fmla="*/ 1546564 h 3370881"/>
                          <a:gd name="connsiteX13" fmla="*/ 300318 w 2546209"/>
                          <a:gd name="connsiteY13" fmla="*/ 1524152 h 3370881"/>
                          <a:gd name="connsiteX14" fmla="*/ 313765 w 2546209"/>
                          <a:gd name="connsiteY14" fmla="*/ 1515187 h 3370881"/>
                          <a:gd name="connsiteX15" fmla="*/ 340659 w 2546209"/>
                          <a:gd name="connsiteY15" fmla="*/ 1510705 h 3370881"/>
                          <a:gd name="connsiteX16" fmla="*/ 363070 w 2546209"/>
                          <a:gd name="connsiteY16" fmla="*/ 1506223 h 3370881"/>
                          <a:gd name="connsiteX17" fmla="*/ 389965 w 2546209"/>
                          <a:gd name="connsiteY17" fmla="*/ 1501740 h 3370881"/>
                          <a:gd name="connsiteX18" fmla="*/ 425823 w 2546209"/>
                          <a:gd name="connsiteY18" fmla="*/ 1497258 h 3370881"/>
                          <a:gd name="connsiteX19" fmla="*/ 470647 w 2546209"/>
                          <a:gd name="connsiteY19" fmla="*/ 1488293 h 3370881"/>
                          <a:gd name="connsiteX20" fmla="*/ 515470 w 2546209"/>
                          <a:gd name="connsiteY20" fmla="*/ 1479329 h 3370881"/>
                          <a:gd name="connsiteX21" fmla="*/ 528918 w 2546209"/>
                          <a:gd name="connsiteY21" fmla="*/ 1470364 h 3370881"/>
                          <a:gd name="connsiteX22" fmla="*/ 600635 w 2546209"/>
                          <a:gd name="connsiteY22" fmla="*/ 1456917 h 3370881"/>
                          <a:gd name="connsiteX23" fmla="*/ 690282 w 2546209"/>
                          <a:gd name="connsiteY23" fmla="*/ 1447952 h 3370881"/>
                          <a:gd name="connsiteX24" fmla="*/ 793376 w 2546209"/>
                          <a:gd name="connsiteY24" fmla="*/ 1452434 h 3370881"/>
                          <a:gd name="connsiteX25" fmla="*/ 874059 w 2546209"/>
                          <a:gd name="connsiteY25" fmla="*/ 1465881 h 3370881"/>
                          <a:gd name="connsiteX26" fmla="*/ 914400 w 2546209"/>
                          <a:gd name="connsiteY26" fmla="*/ 1470364 h 3370881"/>
                          <a:gd name="connsiteX27" fmla="*/ 1030941 w 2546209"/>
                          <a:gd name="connsiteY27" fmla="*/ 1483811 h 3370881"/>
                          <a:gd name="connsiteX28" fmla="*/ 1151965 w 2546209"/>
                          <a:gd name="connsiteY28" fmla="*/ 1492776 h 3370881"/>
                          <a:gd name="connsiteX29" fmla="*/ 1281953 w 2546209"/>
                          <a:gd name="connsiteY29" fmla="*/ 1501740 h 3370881"/>
                          <a:gd name="connsiteX30" fmla="*/ 1465729 w 2546209"/>
                          <a:gd name="connsiteY30" fmla="*/ 1497258 h 3370881"/>
                          <a:gd name="connsiteX31" fmla="*/ 1510553 w 2546209"/>
                          <a:gd name="connsiteY31" fmla="*/ 1492776 h 3370881"/>
                          <a:gd name="connsiteX32" fmla="*/ 1582270 w 2546209"/>
                          <a:gd name="connsiteY32" fmla="*/ 1461399 h 3370881"/>
                          <a:gd name="connsiteX33" fmla="*/ 1604682 w 2546209"/>
                          <a:gd name="connsiteY33" fmla="*/ 1456917 h 3370881"/>
                          <a:gd name="connsiteX34" fmla="*/ 1622612 w 2546209"/>
                          <a:gd name="connsiteY34" fmla="*/ 1447952 h 3370881"/>
                          <a:gd name="connsiteX35" fmla="*/ 1645023 w 2546209"/>
                          <a:gd name="connsiteY35" fmla="*/ 1438987 h 3370881"/>
                          <a:gd name="connsiteX36" fmla="*/ 1662953 w 2546209"/>
                          <a:gd name="connsiteY36" fmla="*/ 1425540 h 3370881"/>
                          <a:gd name="connsiteX37" fmla="*/ 1698812 w 2546209"/>
                          <a:gd name="connsiteY37" fmla="*/ 1407611 h 3370881"/>
                          <a:gd name="connsiteX38" fmla="*/ 1739153 w 2546209"/>
                          <a:gd name="connsiteY38" fmla="*/ 1380717 h 3370881"/>
                          <a:gd name="connsiteX39" fmla="*/ 1752600 w 2546209"/>
                          <a:gd name="connsiteY39" fmla="*/ 1367270 h 3370881"/>
                          <a:gd name="connsiteX40" fmla="*/ 1775012 w 2546209"/>
                          <a:gd name="connsiteY40" fmla="*/ 1353823 h 3370881"/>
                          <a:gd name="connsiteX41" fmla="*/ 1797423 w 2546209"/>
                          <a:gd name="connsiteY41" fmla="*/ 1335893 h 3370881"/>
                          <a:gd name="connsiteX42" fmla="*/ 1810870 w 2546209"/>
                          <a:gd name="connsiteY42" fmla="*/ 1304517 h 3370881"/>
                          <a:gd name="connsiteX43" fmla="*/ 1815353 w 2546209"/>
                          <a:gd name="connsiteY43" fmla="*/ 1291070 h 3370881"/>
                          <a:gd name="connsiteX44" fmla="*/ 1801906 w 2546209"/>
                          <a:gd name="connsiteY44" fmla="*/ 1138670 h 3370881"/>
                          <a:gd name="connsiteX45" fmla="*/ 1792941 w 2546209"/>
                          <a:gd name="connsiteY45" fmla="*/ 1125223 h 3370881"/>
                          <a:gd name="connsiteX46" fmla="*/ 1757082 w 2546209"/>
                          <a:gd name="connsiteY46" fmla="*/ 1093846 h 3370881"/>
                          <a:gd name="connsiteX47" fmla="*/ 1730188 w 2546209"/>
                          <a:gd name="connsiteY47" fmla="*/ 1066952 h 3370881"/>
                          <a:gd name="connsiteX48" fmla="*/ 1703294 w 2546209"/>
                          <a:gd name="connsiteY48" fmla="*/ 1049023 h 3370881"/>
                          <a:gd name="connsiteX49" fmla="*/ 1622612 w 2546209"/>
                          <a:gd name="connsiteY49" fmla="*/ 1053505 h 3370881"/>
                          <a:gd name="connsiteX50" fmla="*/ 1595718 w 2546209"/>
                          <a:gd name="connsiteY50" fmla="*/ 1062470 h 3370881"/>
                          <a:gd name="connsiteX51" fmla="*/ 1573306 w 2546209"/>
                          <a:gd name="connsiteY51" fmla="*/ 1066952 h 3370881"/>
                          <a:gd name="connsiteX52" fmla="*/ 1453385 w 2546209"/>
                          <a:gd name="connsiteY52" fmla="*/ 1082761 h 3370881"/>
                          <a:gd name="connsiteX53" fmla="*/ 1326776 w 2546209"/>
                          <a:gd name="connsiteY53" fmla="*/ 1062470 h 3370881"/>
                          <a:gd name="connsiteX54" fmla="*/ 1308847 w 2546209"/>
                          <a:gd name="connsiteY54" fmla="*/ 1057987 h 3370881"/>
                          <a:gd name="connsiteX55" fmla="*/ 1277470 w 2546209"/>
                          <a:gd name="connsiteY55" fmla="*/ 1053505 h 3370881"/>
                          <a:gd name="connsiteX56" fmla="*/ 1259541 w 2546209"/>
                          <a:gd name="connsiteY56" fmla="*/ 1049023 h 3370881"/>
                          <a:gd name="connsiteX57" fmla="*/ 1232647 w 2546209"/>
                          <a:gd name="connsiteY57" fmla="*/ 1044540 h 3370881"/>
                          <a:gd name="connsiteX58" fmla="*/ 1053353 w 2546209"/>
                          <a:gd name="connsiteY58" fmla="*/ 1049023 h 3370881"/>
                          <a:gd name="connsiteX59" fmla="*/ 1035423 w 2546209"/>
                          <a:gd name="connsiteY59" fmla="*/ 1053505 h 3370881"/>
                          <a:gd name="connsiteX60" fmla="*/ 1008529 w 2546209"/>
                          <a:gd name="connsiteY60" fmla="*/ 1057987 h 3370881"/>
                          <a:gd name="connsiteX61" fmla="*/ 995082 w 2546209"/>
                          <a:gd name="connsiteY61" fmla="*/ 1062470 h 3370881"/>
                          <a:gd name="connsiteX62" fmla="*/ 945776 w 2546209"/>
                          <a:gd name="connsiteY62" fmla="*/ 1031093 h 3370881"/>
                          <a:gd name="connsiteX63" fmla="*/ 941294 w 2546209"/>
                          <a:gd name="connsiteY63" fmla="*/ 1017646 h 3370881"/>
                          <a:gd name="connsiteX64" fmla="*/ 932329 w 2546209"/>
                          <a:gd name="connsiteY64" fmla="*/ 919034 h 3370881"/>
                          <a:gd name="connsiteX65" fmla="*/ 914400 w 2546209"/>
                          <a:gd name="connsiteY65" fmla="*/ 901105 h 3370881"/>
                          <a:gd name="connsiteX66" fmla="*/ 918882 w 2546209"/>
                          <a:gd name="connsiteY66" fmla="*/ 869729 h 3370881"/>
                          <a:gd name="connsiteX67" fmla="*/ 941294 w 2546209"/>
                          <a:gd name="connsiteY67" fmla="*/ 865246 h 3370881"/>
                          <a:gd name="connsiteX68" fmla="*/ 959223 w 2546209"/>
                          <a:gd name="connsiteY68" fmla="*/ 851799 h 3370881"/>
                          <a:gd name="connsiteX69" fmla="*/ 990600 w 2546209"/>
                          <a:gd name="connsiteY69" fmla="*/ 847317 h 3370881"/>
                          <a:gd name="connsiteX70" fmla="*/ 1129553 w 2546209"/>
                          <a:gd name="connsiteY70" fmla="*/ 838352 h 3370881"/>
                          <a:gd name="connsiteX71" fmla="*/ 1147482 w 2546209"/>
                          <a:gd name="connsiteY71" fmla="*/ 829387 h 3370881"/>
                          <a:gd name="connsiteX72" fmla="*/ 1178859 w 2546209"/>
                          <a:gd name="connsiteY72" fmla="*/ 806976 h 3370881"/>
                          <a:gd name="connsiteX73" fmla="*/ 1192306 w 2546209"/>
                          <a:gd name="connsiteY73" fmla="*/ 793529 h 3370881"/>
                          <a:gd name="connsiteX74" fmla="*/ 1214718 w 2546209"/>
                          <a:gd name="connsiteY74" fmla="*/ 784564 h 3370881"/>
                          <a:gd name="connsiteX75" fmla="*/ 1241612 w 2546209"/>
                          <a:gd name="connsiteY75" fmla="*/ 771117 h 3370881"/>
                          <a:gd name="connsiteX76" fmla="*/ 1277470 w 2546209"/>
                          <a:gd name="connsiteY76" fmla="*/ 753187 h 3370881"/>
                          <a:gd name="connsiteX77" fmla="*/ 1295400 w 2546209"/>
                          <a:gd name="connsiteY77" fmla="*/ 730776 h 3370881"/>
                          <a:gd name="connsiteX78" fmla="*/ 1317812 w 2546209"/>
                          <a:gd name="connsiteY78" fmla="*/ 708364 h 3370881"/>
                          <a:gd name="connsiteX79" fmla="*/ 1353670 w 2546209"/>
                          <a:gd name="connsiteY79" fmla="*/ 663540 h 3370881"/>
                          <a:gd name="connsiteX80" fmla="*/ 1371600 w 2546209"/>
                          <a:gd name="connsiteY80" fmla="*/ 636646 h 3370881"/>
                          <a:gd name="connsiteX81" fmla="*/ 1380565 w 2546209"/>
                          <a:gd name="connsiteY81" fmla="*/ 596305 h 3370881"/>
                          <a:gd name="connsiteX82" fmla="*/ 1385047 w 2546209"/>
                          <a:gd name="connsiteY82" fmla="*/ 582858 h 3370881"/>
                          <a:gd name="connsiteX83" fmla="*/ 1380565 w 2546209"/>
                          <a:gd name="connsiteY83" fmla="*/ 533552 h 3370881"/>
                          <a:gd name="connsiteX84" fmla="*/ 1367118 w 2546209"/>
                          <a:gd name="connsiteY84" fmla="*/ 524587 h 3370881"/>
                          <a:gd name="connsiteX85" fmla="*/ 1349188 w 2546209"/>
                          <a:gd name="connsiteY85" fmla="*/ 520105 h 3370881"/>
                          <a:gd name="connsiteX86" fmla="*/ 1326776 w 2546209"/>
                          <a:gd name="connsiteY86" fmla="*/ 511140 h 3370881"/>
                          <a:gd name="connsiteX87" fmla="*/ 1281953 w 2546209"/>
                          <a:gd name="connsiteY87" fmla="*/ 515623 h 3370881"/>
                          <a:gd name="connsiteX88" fmla="*/ 1250576 w 2546209"/>
                          <a:gd name="connsiteY88" fmla="*/ 529070 h 3370881"/>
                          <a:gd name="connsiteX89" fmla="*/ 1210235 w 2546209"/>
                          <a:gd name="connsiteY89" fmla="*/ 542517 h 3370881"/>
                          <a:gd name="connsiteX90" fmla="*/ 1183341 w 2546209"/>
                          <a:gd name="connsiteY90" fmla="*/ 555964 h 3370881"/>
                          <a:gd name="connsiteX91" fmla="*/ 1160929 w 2546209"/>
                          <a:gd name="connsiteY91" fmla="*/ 569411 h 3370881"/>
                          <a:gd name="connsiteX92" fmla="*/ 1134035 w 2546209"/>
                          <a:gd name="connsiteY92" fmla="*/ 578376 h 3370881"/>
                          <a:gd name="connsiteX93" fmla="*/ 1111623 w 2546209"/>
                          <a:gd name="connsiteY93" fmla="*/ 587340 h 3370881"/>
                          <a:gd name="connsiteX94" fmla="*/ 1084729 w 2546209"/>
                          <a:gd name="connsiteY94" fmla="*/ 596305 h 3370881"/>
                          <a:gd name="connsiteX95" fmla="*/ 986118 w 2546209"/>
                          <a:gd name="connsiteY95" fmla="*/ 591823 h 3370881"/>
                          <a:gd name="connsiteX96" fmla="*/ 927847 w 2546209"/>
                          <a:gd name="connsiteY96" fmla="*/ 578376 h 3370881"/>
                          <a:gd name="connsiteX97" fmla="*/ 896470 w 2546209"/>
                          <a:gd name="connsiteY97" fmla="*/ 555964 h 3370881"/>
                          <a:gd name="connsiteX98" fmla="*/ 883023 w 2546209"/>
                          <a:gd name="connsiteY98" fmla="*/ 546999 h 3370881"/>
                          <a:gd name="connsiteX99" fmla="*/ 865094 w 2546209"/>
                          <a:gd name="connsiteY99" fmla="*/ 497693 h 3370881"/>
                          <a:gd name="connsiteX100" fmla="*/ 869576 w 2546209"/>
                          <a:gd name="connsiteY100" fmla="*/ 403564 h 3370881"/>
                          <a:gd name="connsiteX101" fmla="*/ 874059 w 2546209"/>
                          <a:gd name="connsiteY101" fmla="*/ 385634 h 3370881"/>
                          <a:gd name="connsiteX102" fmla="*/ 883023 w 2546209"/>
                          <a:gd name="connsiteY102" fmla="*/ 372187 h 3370881"/>
                          <a:gd name="connsiteX103" fmla="*/ 909918 w 2546209"/>
                          <a:gd name="connsiteY103" fmla="*/ 363223 h 3370881"/>
                          <a:gd name="connsiteX104" fmla="*/ 914400 w 2546209"/>
                          <a:gd name="connsiteY104" fmla="*/ 385634 h 3370881"/>
                          <a:gd name="connsiteX105" fmla="*/ 909918 w 2546209"/>
                          <a:gd name="connsiteY105" fmla="*/ 408046 h 3370881"/>
                          <a:gd name="connsiteX106" fmla="*/ 900953 w 2546209"/>
                          <a:gd name="connsiteY106" fmla="*/ 466317 h 3370881"/>
                          <a:gd name="connsiteX107" fmla="*/ 905435 w 2546209"/>
                          <a:gd name="connsiteY107" fmla="*/ 515623 h 3370881"/>
                          <a:gd name="connsiteX108" fmla="*/ 932329 w 2546209"/>
                          <a:gd name="connsiteY108" fmla="*/ 551481 h 3370881"/>
                          <a:gd name="connsiteX109" fmla="*/ 954741 w 2546209"/>
                          <a:gd name="connsiteY109" fmla="*/ 560446 h 3370881"/>
                          <a:gd name="connsiteX110" fmla="*/ 972670 w 2546209"/>
                          <a:gd name="connsiteY110" fmla="*/ 569411 h 3370881"/>
                          <a:gd name="connsiteX111" fmla="*/ 1066800 w 2546209"/>
                          <a:gd name="connsiteY111" fmla="*/ 564929 h 3370881"/>
                          <a:gd name="connsiteX112" fmla="*/ 1111623 w 2546209"/>
                          <a:gd name="connsiteY112" fmla="*/ 551481 h 3370881"/>
                          <a:gd name="connsiteX113" fmla="*/ 1129553 w 2546209"/>
                          <a:gd name="connsiteY113" fmla="*/ 538034 h 3370881"/>
                          <a:gd name="connsiteX114" fmla="*/ 1156447 w 2546209"/>
                          <a:gd name="connsiteY114" fmla="*/ 511140 h 3370881"/>
                          <a:gd name="connsiteX115" fmla="*/ 1160929 w 2546209"/>
                          <a:gd name="connsiteY115" fmla="*/ 493211 h 3370881"/>
                          <a:gd name="connsiteX116" fmla="*/ 1178859 w 2546209"/>
                          <a:gd name="connsiteY116" fmla="*/ 331846 h 3370881"/>
                          <a:gd name="connsiteX117" fmla="*/ 1215315 w 2546209"/>
                          <a:gd name="connsiteY117" fmla="*/ 270289 h 3370881"/>
                          <a:gd name="connsiteX118" fmla="*/ 1214718 w 2546209"/>
                          <a:gd name="connsiteY118" fmla="*/ 367705 h 3370881"/>
                          <a:gd name="connsiteX119" fmla="*/ 1201270 w 2546209"/>
                          <a:gd name="connsiteY119" fmla="*/ 412529 h 3370881"/>
                          <a:gd name="connsiteX120" fmla="*/ 1210235 w 2546209"/>
                          <a:gd name="connsiteY120" fmla="*/ 461834 h 3370881"/>
                          <a:gd name="connsiteX121" fmla="*/ 1214718 w 2546209"/>
                          <a:gd name="connsiteY121" fmla="*/ 475281 h 3370881"/>
                          <a:gd name="connsiteX122" fmla="*/ 1228165 w 2546209"/>
                          <a:gd name="connsiteY122" fmla="*/ 484246 h 3370881"/>
                          <a:gd name="connsiteX123" fmla="*/ 1250576 w 2546209"/>
                          <a:gd name="connsiteY123" fmla="*/ 502176 h 3370881"/>
                          <a:gd name="connsiteX124" fmla="*/ 1317812 w 2546209"/>
                          <a:gd name="connsiteY124" fmla="*/ 497693 h 3370881"/>
                          <a:gd name="connsiteX125" fmla="*/ 1353670 w 2546209"/>
                          <a:gd name="connsiteY125" fmla="*/ 488729 h 3370881"/>
                          <a:gd name="connsiteX126" fmla="*/ 1506070 w 2546209"/>
                          <a:gd name="connsiteY126" fmla="*/ 457352 h 3370881"/>
                          <a:gd name="connsiteX127" fmla="*/ 1550894 w 2546209"/>
                          <a:gd name="connsiteY127" fmla="*/ 430458 h 3370881"/>
                          <a:gd name="connsiteX128" fmla="*/ 1564341 w 2546209"/>
                          <a:gd name="connsiteY128" fmla="*/ 417011 h 3370881"/>
                          <a:gd name="connsiteX129" fmla="*/ 1586753 w 2546209"/>
                          <a:gd name="connsiteY129" fmla="*/ 399081 h 3370881"/>
                          <a:gd name="connsiteX130" fmla="*/ 1595718 w 2546209"/>
                          <a:gd name="connsiteY130" fmla="*/ 381152 h 3370881"/>
                          <a:gd name="connsiteX131" fmla="*/ 1600200 w 2546209"/>
                          <a:gd name="connsiteY131" fmla="*/ 363223 h 3370881"/>
                          <a:gd name="connsiteX132" fmla="*/ 1609165 w 2546209"/>
                          <a:gd name="connsiteY132" fmla="*/ 313917 h 3370881"/>
                          <a:gd name="connsiteX133" fmla="*/ 1537447 w 2546209"/>
                          <a:gd name="connsiteY133" fmla="*/ 188411 h 3370881"/>
                          <a:gd name="connsiteX134" fmla="*/ 1613647 w 2546209"/>
                          <a:gd name="connsiteY134" fmla="*/ 399081 h 3370881"/>
                          <a:gd name="connsiteX135" fmla="*/ 1627094 w 2546209"/>
                          <a:gd name="connsiteY135" fmla="*/ 417011 h 3370881"/>
                          <a:gd name="connsiteX136" fmla="*/ 1658470 w 2546209"/>
                          <a:gd name="connsiteY136" fmla="*/ 412529 h 3370881"/>
                          <a:gd name="connsiteX137" fmla="*/ 1685365 w 2546209"/>
                          <a:gd name="connsiteY137" fmla="*/ 390117 h 3370881"/>
                          <a:gd name="connsiteX138" fmla="*/ 1694329 w 2546209"/>
                          <a:gd name="connsiteY138" fmla="*/ 376670 h 3370881"/>
                          <a:gd name="connsiteX139" fmla="*/ 1734670 w 2546209"/>
                          <a:gd name="connsiteY139" fmla="*/ 354258 h 3370881"/>
                          <a:gd name="connsiteX140" fmla="*/ 1743635 w 2546209"/>
                          <a:gd name="connsiteY140" fmla="*/ 340811 h 3370881"/>
                          <a:gd name="connsiteX141" fmla="*/ 1757082 w 2546209"/>
                          <a:gd name="connsiteY141" fmla="*/ 336329 h 3370881"/>
                          <a:gd name="connsiteX142" fmla="*/ 1899621 w 2546209"/>
                          <a:gd name="connsiteY142" fmla="*/ 211719 h 3370881"/>
                          <a:gd name="connsiteX143" fmla="*/ 1772023 w 2546209"/>
                          <a:gd name="connsiteY143" fmla="*/ 77249 h 3370881"/>
                          <a:gd name="connsiteX144" fmla="*/ 1792941 w 2546209"/>
                          <a:gd name="connsiteY144" fmla="*/ 354258 h 3370881"/>
                          <a:gd name="connsiteX145" fmla="*/ 1788459 w 2546209"/>
                          <a:gd name="connsiteY145" fmla="*/ 367705 h 3370881"/>
                          <a:gd name="connsiteX146" fmla="*/ 1761565 w 2546209"/>
                          <a:gd name="connsiteY146" fmla="*/ 390117 h 3370881"/>
                          <a:gd name="connsiteX147" fmla="*/ 1783976 w 2546209"/>
                          <a:gd name="connsiteY147" fmla="*/ 399081 h 3370881"/>
                          <a:gd name="connsiteX148" fmla="*/ 1878106 w 2546209"/>
                          <a:gd name="connsiteY148" fmla="*/ 390117 h 3370881"/>
                          <a:gd name="connsiteX149" fmla="*/ 1891553 w 2546209"/>
                          <a:gd name="connsiteY149" fmla="*/ 381152 h 3370881"/>
                          <a:gd name="connsiteX150" fmla="*/ 1918447 w 2546209"/>
                          <a:gd name="connsiteY150" fmla="*/ 372187 h 3370881"/>
                          <a:gd name="connsiteX151" fmla="*/ 1940859 w 2546209"/>
                          <a:gd name="connsiteY151" fmla="*/ 358740 h 3370881"/>
                          <a:gd name="connsiteX152" fmla="*/ 1954306 w 2546209"/>
                          <a:gd name="connsiteY152" fmla="*/ 354258 h 3370881"/>
                          <a:gd name="connsiteX153" fmla="*/ 2003612 w 2546209"/>
                          <a:gd name="connsiteY153" fmla="*/ 327364 h 3370881"/>
                          <a:gd name="connsiteX154" fmla="*/ 2008094 w 2546209"/>
                          <a:gd name="connsiteY154" fmla="*/ 345293 h 3370881"/>
                          <a:gd name="connsiteX155" fmla="*/ 1999129 w 2546209"/>
                          <a:gd name="connsiteY155" fmla="*/ 358740 h 3370881"/>
                          <a:gd name="connsiteX156" fmla="*/ 1994647 w 2546209"/>
                          <a:gd name="connsiteY156" fmla="*/ 372187 h 3370881"/>
                          <a:gd name="connsiteX157" fmla="*/ 2039470 w 2546209"/>
                          <a:gd name="connsiteY157" fmla="*/ 390117 h 3370881"/>
                          <a:gd name="connsiteX158" fmla="*/ 2115670 w 2546209"/>
                          <a:gd name="connsiteY158" fmla="*/ 390117 h 3370881"/>
                          <a:gd name="connsiteX159" fmla="*/ 2160494 w 2546209"/>
                          <a:gd name="connsiteY159" fmla="*/ 376670 h 3370881"/>
                          <a:gd name="connsiteX160" fmla="*/ 2191870 w 2546209"/>
                          <a:gd name="connsiteY160" fmla="*/ 363223 h 3370881"/>
                          <a:gd name="connsiteX161" fmla="*/ 2205318 w 2546209"/>
                          <a:gd name="connsiteY161" fmla="*/ 358740 h 3370881"/>
                          <a:gd name="connsiteX162" fmla="*/ 2232212 w 2546209"/>
                          <a:gd name="connsiteY162" fmla="*/ 340811 h 3370881"/>
                          <a:gd name="connsiteX163" fmla="*/ 2312894 w 2546209"/>
                          <a:gd name="connsiteY163" fmla="*/ 183929 h 3370881"/>
                          <a:gd name="connsiteX164" fmla="*/ 2339788 w 2546209"/>
                          <a:gd name="connsiteY164" fmla="*/ 151 h 3370881"/>
                          <a:gd name="connsiteX165" fmla="*/ 2357718 w 2546209"/>
                          <a:gd name="connsiteY165" fmla="*/ 215305 h 3370881"/>
                          <a:gd name="connsiteX166" fmla="*/ 2254623 w 2546209"/>
                          <a:gd name="connsiteY166" fmla="*/ 376670 h 3370881"/>
                          <a:gd name="connsiteX167" fmla="*/ 2245659 w 2546209"/>
                          <a:gd name="connsiteY167" fmla="*/ 390117 h 3370881"/>
                          <a:gd name="connsiteX168" fmla="*/ 2254623 w 2546209"/>
                          <a:gd name="connsiteY168" fmla="*/ 403564 h 3370881"/>
                          <a:gd name="connsiteX169" fmla="*/ 2353235 w 2546209"/>
                          <a:gd name="connsiteY169" fmla="*/ 399081 h 3370881"/>
                          <a:gd name="connsiteX170" fmla="*/ 2366682 w 2546209"/>
                          <a:gd name="connsiteY170" fmla="*/ 394599 h 3370881"/>
                          <a:gd name="connsiteX171" fmla="*/ 2389094 w 2546209"/>
                          <a:gd name="connsiteY171" fmla="*/ 390117 h 3370881"/>
                          <a:gd name="connsiteX172" fmla="*/ 2424953 w 2546209"/>
                          <a:gd name="connsiteY172" fmla="*/ 367705 h 3370881"/>
                          <a:gd name="connsiteX173" fmla="*/ 2451847 w 2546209"/>
                          <a:gd name="connsiteY173" fmla="*/ 358740 h 3370881"/>
                          <a:gd name="connsiteX174" fmla="*/ 2541495 w 2546209"/>
                          <a:gd name="connsiteY174" fmla="*/ 62906 h 3370881"/>
                          <a:gd name="connsiteX175" fmla="*/ 2505635 w 2546209"/>
                          <a:gd name="connsiteY175" fmla="*/ 372187 h 3370881"/>
                          <a:gd name="connsiteX176" fmla="*/ 2483223 w 2546209"/>
                          <a:gd name="connsiteY176" fmla="*/ 385634 h 3370881"/>
                          <a:gd name="connsiteX177" fmla="*/ 2465294 w 2546209"/>
                          <a:gd name="connsiteY177" fmla="*/ 399081 h 3370881"/>
                          <a:gd name="connsiteX178" fmla="*/ 2442882 w 2546209"/>
                          <a:gd name="connsiteY178" fmla="*/ 403564 h 3370881"/>
                          <a:gd name="connsiteX179" fmla="*/ 2398059 w 2546209"/>
                          <a:gd name="connsiteY179" fmla="*/ 417011 h 3370881"/>
                          <a:gd name="connsiteX180" fmla="*/ 2375647 w 2546209"/>
                          <a:gd name="connsiteY180" fmla="*/ 425976 h 3370881"/>
                          <a:gd name="connsiteX181" fmla="*/ 2357718 w 2546209"/>
                          <a:gd name="connsiteY181" fmla="*/ 430458 h 3370881"/>
                          <a:gd name="connsiteX182" fmla="*/ 2344270 w 2546209"/>
                          <a:gd name="connsiteY182" fmla="*/ 461834 h 3370881"/>
                          <a:gd name="connsiteX183" fmla="*/ 2353235 w 2546209"/>
                          <a:gd name="connsiteY183" fmla="*/ 502176 h 3370881"/>
                          <a:gd name="connsiteX184" fmla="*/ 2362200 w 2546209"/>
                          <a:gd name="connsiteY184" fmla="*/ 515623 h 3370881"/>
                          <a:gd name="connsiteX185" fmla="*/ 2344270 w 2546209"/>
                          <a:gd name="connsiteY185" fmla="*/ 587340 h 3370881"/>
                          <a:gd name="connsiteX186" fmla="*/ 2321859 w 2546209"/>
                          <a:gd name="connsiteY186" fmla="*/ 614234 h 3370881"/>
                          <a:gd name="connsiteX187" fmla="*/ 2308412 w 2546209"/>
                          <a:gd name="connsiteY187" fmla="*/ 636646 h 3370881"/>
                          <a:gd name="connsiteX188" fmla="*/ 2281518 w 2546209"/>
                          <a:gd name="connsiteY188" fmla="*/ 641129 h 3370881"/>
                          <a:gd name="connsiteX189" fmla="*/ 2259106 w 2546209"/>
                          <a:gd name="connsiteY189" fmla="*/ 636646 h 3370881"/>
                          <a:gd name="connsiteX190" fmla="*/ 2277035 w 2546209"/>
                          <a:gd name="connsiteY190" fmla="*/ 578376 h 3370881"/>
                          <a:gd name="connsiteX191" fmla="*/ 2290482 w 2546209"/>
                          <a:gd name="connsiteY191" fmla="*/ 542517 h 3370881"/>
                          <a:gd name="connsiteX192" fmla="*/ 2286000 w 2546209"/>
                          <a:gd name="connsiteY192" fmla="*/ 506658 h 3370881"/>
                          <a:gd name="connsiteX193" fmla="*/ 2245659 w 2546209"/>
                          <a:gd name="connsiteY193" fmla="*/ 448387 h 3370881"/>
                          <a:gd name="connsiteX194" fmla="*/ 2200835 w 2546209"/>
                          <a:gd name="connsiteY194" fmla="*/ 430458 h 3370881"/>
                          <a:gd name="connsiteX195" fmla="*/ 2169459 w 2546209"/>
                          <a:gd name="connsiteY195" fmla="*/ 425976 h 3370881"/>
                          <a:gd name="connsiteX196" fmla="*/ 2102223 w 2546209"/>
                          <a:gd name="connsiteY196" fmla="*/ 430458 h 3370881"/>
                          <a:gd name="connsiteX197" fmla="*/ 2084294 w 2546209"/>
                          <a:gd name="connsiteY197" fmla="*/ 439423 h 3370881"/>
                          <a:gd name="connsiteX198" fmla="*/ 2070847 w 2546209"/>
                          <a:gd name="connsiteY198" fmla="*/ 443905 h 3370881"/>
                          <a:gd name="connsiteX199" fmla="*/ 2061882 w 2546209"/>
                          <a:gd name="connsiteY199" fmla="*/ 461834 h 3370881"/>
                          <a:gd name="connsiteX200" fmla="*/ 2034988 w 2546209"/>
                          <a:gd name="connsiteY200" fmla="*/ 475281 h 3370881"/>
                          <a:gd name="connsiteX201" fmla="*/ 1783976 w 2546209"/>
                          <a:gd name="connsiteY201" fmla="*/ 479764 h 3370881"/>
                          <a:gd name="connsiteX202" fmla="*/ 1766047 w 2546209"/>
                          <a:gd name="connsiteY202" fmla="*/ 488729 h 3370881"/>
                          <a:gd name="connsiteX203" fmla="*/ 1703294 w 2546209"/>
                          <a:gd name="connsiteY203" fmla="*/ 506658 h 3370881"/>
                          <a:gd name="connsiteX204" fmla="*/ 1689847 w 2546209"/>
                          <a:gd name="connsiteY204" fmla="*/ 511140 h 3370881"/>
                          <a:gd name="connsiteX205" fmla="*/ 1676400 w 2546209"/>
                          <a:gd name="connsiteY205" fmla="*/ 520105 h 3370881"/>
                          <a:gd name="connsiteX206" fmla="*/ 1649506 w 2546209"/>
                          <a:gd name="connsiteY206" fmla="*/ 529070 h 3370881"/>
                          <a:gd name="connsiteX207" fmla="*/ 1636059 w 2546209"/>
                          <a:gd name="connsiteY207" fmla="*/ 538034 h 3370881"/>
                          <a:gd name="connsiteX208" fmla="*/ 1622612 w 2546209"/>
                          <a:gd name="connsiteY208" fmla="*/ 551481 h 3370881"/>
                          <a:gd name="connsiteX209" fmla="*/ 1609165 w 2546209"/>
                          <a:gd name="connsiteY209" fmla="*/ 555964 h 3370881"/>
                          <a:gd name="connsiteX210" fmla="*/ 1577788 w 2546209"/>
                          <a:gd name="connsiteY210" fmla="*/ 587340 h 3370881"/>
                          <a:gd name="connsiteX211" fmla="*/ 1568823 w 2546209"/>
                          <a:gd name="connsiteY211" fmla="*/ 600787 h 3370881"/>
                          <a:gd name="connsiteX212" fmla="*/ 1555376 w 2546209"/>
                          <a:gd name="connsiteY212" fmla="*/ 614234 h 3370881"/>
                          <a:gd name="connsiteX213" fmla="*/ 1524000 w 2546209"/>
                          <a:gd name="connsiteY213" fmla="*/ 654576 h 3370881"/>
                          <a:gd name="connsiteX214" fmla="*/ 1519518 w 2546209"/>
                          <a:gd name="connsiteY214" fmla="*/ 668023 h 3370881"/>
                          <a:gd name="connsiteX215" fmla="*/ 1528482 w 2546209"/>
                          <a:gd name="connsiteY215" fmla="*/ 708364 h 3370881"/>
                          <a:gd name="connsiteX216" fmla="*/ 1537447 w 2546209"/>
                          <a:gd name="connsiteY216" fmla="*/ 721811 h 3370881"/>
                          <a:gd name="connsiteX217" fmla="*/ 1568823 w 2546209"/>
                          <a:gd name="connsiteY217" fmla="*/ 712846 h 3370881"/>
                          <a:gd name="connsiteX218" fmla="*/ 1600200 w 2546209"/>
                          <a:gd name="connsiteY218" fmla="*/ 712846 h 3370881"/>
                          <a:gd name="connsiteX219" fmla="*/ 1631576 w 2546209"/>
                          <a:gd name="connsiteY219" fmla="*/ 690434 h 3370881"/>
                          <a:gd name="connsiteX220" fmla="*/ 1645023 w 2546209"/>
                          <a:gd name="connsiteY220" fmla="*/ 676987 h 3370881"/>
                          <a:gd name="connsiteX221" fmla="*/ 1685365 w 2546209"/>
                          <a:gd name="connsiteY221" fmla="*/ 645611 h 3370881"/>
                          <a:gd name="connsiteX222" fmla="*/ 1716741 w 2546209"/>
                          <a:gd name="connsiteY222" fmla="*/ 614234 h 3370881"/>
                          <a:gd name="connsiteX223" fmla="*/ 1748118 w 2546209"/>
                          <a:gd name="connsiteY223" fmla="*/ 596305 h 3370881"/>
                          <a:gd name="connsiteX224" fmla="*/ 1761565 w 2546209"/>
                          <a:gd name="connsiteY224" fmla="*/ 591823 h 3370881"/>
                          <a:gd name="connsiteX225" fmla="*/ 1779494 w 2546209"/>
                          <a:gd name="connsiteY225" fmla="*/ 582858 h 3370881"/>
                          <a:gd name="connsiteX226" fmla="*/ 1815353 w 2546209"/>
                          <a:gd name="connsiteY226" fmla="*/ 573893 h 3370881"/>
                          <a:gd name="connsiteX227" fmla="*/ 2030506 w 2546209"/>
                          <a:gd name="connsiteY227" fmla="*/ 578376 h 3370881"/>
                          <a:gd name="connsiteX228" fmla="*/ 2017059 w 2546209"/>
                          <a:gd name="connsiteY228" fmla="*/ 600787 h 3370881"/>
                          <a:gd name="connsiteX229" fmla="*/ 1981200 w 2546209"/>
                          <a:gd name="connsiteY229" fmla="*/ 636646 h 3370881"/>
                          <a:gd name="connsiteX230" fmla="*/ 1967753 w 2546209"/>
                          <a:gd name="connsiteY230" fmla="*/ 650093 h 3370881"/>
                          <a:gd name="connsiteX231" fmla="*/ 1936376 w 2546209"/>
                          <a:gd name="connsiteY231" fmla="*/ 690434 h 3370881"/>
                          <a:gd name="connsiteX232" fmla="*/ 1905000 w 2546209"/>
                          <a:gd name="connsiteY232" fmla="*/ 717329 h 3370881"/>
                          <a:gd name="connsiteX233" fmla="*/ 1860176 w 2546209"/>
                          <a:gd name="connsiteY233" fmla="*/ 735258 h 3370881"/>
                          <a:gd name="connsiteX234" fmla="*/ 1788459 w 2546209"/>
                          <a:gd name="connsiteY234" fmla="*/ 744223 h 3370881"/>
                          <a:gd name="connsiteX235" fmla="*/ 1846729 w 2546209"/>
                          <a:gd name="connsiteY235" fmla="*/ 802493 h 3370881"/>
                          <a:gd name="connsiteX236" fmla="*/ 1913965 w 2546209"/>
                          <a:gd name="connsiteY236" fmla="*/ 829387 h 3370881"/>
                          <a:gd name="connsiteX237" fmla="*/ 1922929 w 2546209"/>
                          <a:gd name="connsiteY237" fmla="*/ 842834 h 3370881"/>
                          <a:gd name="connsiteX238" fmla="*/ 1967753 w 2546209"/>
                          <a:gd name="connsiteY238" fmla="*/ 883176 h 3370881"/>
                          <a:gd name="connsiteX239" fmla="*/ 1981200 w 2546209"/>
                          <a:gd name="connsiteY239" fmla="*/ 896623 h 3370881"/>
                          <a:gd name="connsiteX240" fmla="*/ 1994647 w 2546209"/>
                          <a:gd name="connsiteY240" fmla="*/ 905587 h 3370881"/>
                          <a:gd name="connsiteX241" fmla="*/ 2021541 w 2546209"/>
                          <a:gd name="connsiteY241" fmla="*/ 927999 h 3370881"/>
                          <a:gd name="connsiteX242" fmla="*/ 2030506 w 2546209"/>
                          <a:gd name="connsiteY242" fmla="*/ 941446 h 3370881"/>
                          <a:gd name="connsiteX243" fmla="*/ 2057400 w 2546209"/>
                          <a:gd name="connsiteY243" fmla="*/ 968340 h 3370881"/>
                          <a:gd name="connsiteX244" fmla="*/ 2088776 w 2546209"/>
                          <a:gd name="connsiteY244" fmla="*/ 1013164 h 3370881"/>
                          <a:gd name="connsiteX245" fmla="*/ 2115670 w 2546209"/>
                          <a:gd name="connsiteY245" fmla="*/ 1057987 h 3370881"/>
                          <a:gd name="connsiteX246" fmla="*/ 2120153 w 2546209"/>
                          <a:gd name="connsiteY246" fmla="*/ 1089364 h 3370881"/>
                          <a:gd name="connsiteX247" fmla="*/ 2138082 w 2546209"/>
                          <a:gd name="connsiteY247" fmla="*/ 1143152 h 3370881"/>
                          <a:gd name="connsiteX248" fmla="*/ 2147047 w 2546209"/>
                          <a:gd name="connsiteY248" fmla="*/ 1196940 h 3370881"/>
                          <a:gd name="connsiteX249" fmla="*/ 2151529 w 2546209"/>
                          <a:gd name="connsiteY249" fmla="*/ 1210387 h 3370881"/>
                          <a:gd name="connsiteX250" fmla="*/ 2156012 w 2546209"/>
                          <a:gd name="connsiteY250" fmla="*/ 1228317 h 3370881"/>
                          <a:gd name="connsiteX251" fmla="*/ 2173941 w 2546209"/>
                          <a:gd name="connsiteY251" fmla="*/ 1295552 h 3370881"/>
                          <a:gd name="connsiteX252" fmla="*/ 2182906 w 2546209"/>
                          <a:gd name="connsiteY252" fmla="*/ 1313481 h 3370881"/>
                          <a:gd name="connsiteX253" fmla="*/ 2187388 w 2546209"/>
                          <a:gd name="connsiteY253" fmla="*/ 1331411 h 3370881"/>
                          <a:gd name="connsiteX254" fmla="*/ 2214282 w 2546209"/>
                          <a:gd name="connsiteY254" fmla="*/ 1385199 h 3370881"/>
                          <a:gd name="connsiteX255" fmla="*/ 2218765 w 2546209"/>
                          <a:gd name="connsiteY255" fmla="*/ 1403129 h 3370881"/>
                          <a:gd name="connsiteX256" fmla="*/ 2223247 w 2546209"/>
                          <a:gd name="connsiteY256" fmla="*/ 1430023 h 3370881"/>
                          <a:gd name="connsiteX257" fmla="*/ 2236694 w 2546209"/>
                          <a:gd name="connsiteY257" fmla="*/ 1456917 h 3370881"/>
                          <a:gd name="connsiteX258" fmla="*/ 2241176 w 2546209"/>
                          <a:gd name="connsiteY258" fmla="*/ 1577940 h 3370881"/>
                          <a:gd name="connsiteX259" fmla="*/ 2245659 w 2546209"/>
                          <a:gd name="connsiteY259" fmla="*/ 1595870 h 3370881"/>
                          <a:gd name="connsiteX260" fmla="*/ 2236694 w 2546209"/>
                          <a:gd name="connsiteY260" fmla="*/ 1694481 h 3370881"/>
                          <a:gd name="connsiteX261" fmla="*/ 2227729 w 2546209"/>
                          <a:gd name="connsiteY261" fmla="*/ 1716893 h 3370881"/>
                          <a:gd name="connsiteX262" fmla="*/ 2223247 w 2546209"/>
                          <a:gd name="connsiteY262" fmla="*/ 1730340 h 3370881"/>
                          <a:gd name="connsiteX263" fmla="*/ 2200835 w 2546209"/>
                          <a:gd name="connsiteY263" fmla="*/ 1788611 h 3370881"/>
                          <a:gd name="connsiteX264" fmla="*/ 2191870 w 2546209"/>
                          <a:gd name="connsiteY264" fmla="*/ 1811023 h 3370881"/>
                          <a:gd name="connsiteX265" fmla="*/ 2187388 w 2546209"/>
                          <a:gd name="connsiteY265" fmla="*/ 1824470 h 3370881"/>
                          <a:gd name="connsiteX266" fmla="*/ 2169459 w 2546209"/>
                          <a:gd name="connsiteY266" fmla="*/ 1869293 h 3370881"/>
                          <a:gd name="connsiteX267" fmla="*/ 2164976 w 2546209"/>
                          <a:gd name="connsiteY267" fmla="*/ 1882740 h 3370881"/>
                          <a:gd name="connsiteX268" fmla="*/ 2156012 w 2546209"/>
                          <a:gd name="connsiteY268" fmla="*/ 1927564 h 3370881"/>
                          <a:gd name="connsiteX269" fmla="*/ 2173941 w 2546209"/>
                          <a:gd name="connsiteY269" fmla="*/ 1945493 h 3370881"/>
                          <a:gd name="connsiteX270" fmla="*/ 2196353 w 2546209"/>
                          <a:gd name="connsiteY270" fmla="*/ 1958940 h 3370881"/>
                          <a:gd name="connsiteX271" fmla="*/ 2241176 w 2546209"/>
                          <a:gd name="connsiteY271" fmla="*/ 2012729 h 3370881"/>
                          <a:gd name="connsiteX272" fmla="*/ 2263588 w 2546209"/>
                          <a:gd name="connsiteY272" fmla="*/ 2057552 h 3370881"/>
                          <a:gd name="connsiteX273" fmla="*/ 2286000 w 2546209"/>
                          <a:gd name="connsiteY273" fmla="*/ 2084446 h 3370881"/>
                          <a:gd name="connsiteX274" fmla="*/ 2299447 w 2546209"/>
                          <a:gd name="connsiteY274" fmla="*/ 2124787 h 3370881"/>
                          <a:gd name="connsiteX275" fmla="*/ 2321859 w 2546209"/>
                          <a:gd name="connsiteY275" fmla="*/ 2151681 h 3370881"/>
                          <a:gd name="connsiteX276" fmla="*/ 2344270 w 2546209"/>
                          <a:gd name="connsiteY276" fmla="*/ 2205470 h 3370881"/>
                          <a:gd name="connsiteX277" fmla="*/ 2348753 w 2546209"/>
                          <a:gd name="connsiteY277" fmla="*/ 2223399 h 3370881"/>
                          <a:gd name="connsiteX278" fmla="*/ 2366682 w 2546209"/>
                          <a:gd name="connsiteY278" fmla="*/ 2263740 h 3370881"/>
                          <a:gd name="connsiteX279" fmla="*/ 2375647 w 2546209"/>
                          <a:gd name="connsiteY279" fmla="*/ 2286152 h 3370881"/>
                          <a:gd name="connsiteX280" fmla="*/ 2380129 w 2546209"/>
                          <a:gd name="connsiteY280" fmla="*/ 2308564 h 3370881"/>
                          <a:gd name="connsiteX281" fmla="*/ 2389094 w 2546209"/>
                          <a:gd name="connsiteY281" fmla="*/ 2335458 h 3370881"/>
                          <a:gd name="connsiteX282" fmla="*/ 2393576 w 2546209"/>
                          <a:gd name="connsiteY282" fmla="*/ 2380281 h 3370881"/>
                          <a:gd name="connsiteX283" fmla="*/ 2398059 w 2546209"/>
                          <a:gd name="connsiteY283" fmla="*/ 2393729 h 3370881"/>
                          <a:gd name="connsiteX284" fmla="*/ 2402541 w 2546209"/>
                          <a:gd name="connsiteY284" fmla="*/ 2447517 h 3370881"/>
                          <a:gd name="connsiteX285" fmla="*/ 2407023 w 2546209"/>
                          <a:gd name="connsiteY285" fmla="*/ 2564058 h 3370881"/>
                          <a:gd name="connsiteX286" fmla="*/ 2389094 w 2546209"/>
                          <a:gd name="connsiteY286" fmla="*/ 2837481 h 3370881"/>
                          <a:gd name="connsiteX287" fmla="*/ 2380129 w 2546209"/>
                          <a:gd name="connsiteY287" fmla="*/ 2859893 h 3370881"/>
                          <a:gd name="connsiteX288" fmla="*/ 2357718 w 2546209"/>
                          <a:gd name="connsiteY288" fmla="*/ 2913681 h 3370881"/>
                          <a:gd name="connsiteX289" fmla="*/ 2348753 w 2546209"/>
                          <a:gd name="connsiteY289" fmla="*/ 2936093 h 3370881"/>
                          <a:gd name="connsiteX290" fmla="*/ 2339788 w 2546209"/>
                          <a:gd name="connsiteY290" fmla="*/ 2971952 h 3370881"/>
                          <a:gd name="connsiteX291" fmla="*/ 2326341 w 2546209"/>
                          <a:gd name="connsiteY291" fmla="*/ 2994364 h 3370881"/>
                          <a:gd name="connsiteX292" fmla="*/ 2317376 w 2546209"/>
                          <a:gd name="connsiteY292" fmla="*/ 3025740 h 3370881"/>
                          <a:gd name="connsiteX293" fmla="*/ 2303929 w 2546209"/>
                          <a:gd name="connsiteY293" fmla="*/ 3048152 h 3370881"/>
                          <a:gd name="connsiteX294" fmla="*/ 2290482 w 2546209"/>
                          <a:gd name="connsiteY294" fmla="*/ 3079529 h 3370881"/>
                          <a:gd name="connsiteX295" fmla="*/ 2272553 w 2546209"/>
                          <a:gd name="connsiteY295" fmla="*/ 3084011 h 3370881"/>
                          <a:gd name="connsiteX296" fmla="*/ 2259106 w 2546209"/>
                          <a:gd name="connsiteY296" fmla="*/ 3088493 h 3370881"/>
                          <a:gd name="connsiteX297" fmla="*/ 2241176 w 2546209"/>
                          <a:gd name="connsiteY297" fmla="*/ 3092976 h 3370881"/>
                          <a:gd name="connsiteX298" fmla="*/ 2209800 w 2546209"/>
                          <a:gd name="connsiteY298" fmla="*/ 3101940 h 3370881"/>
                          <a:gd name="connsiteX299" fmla="*/ 2205318 w 2546209"/>
                          <a:gd name="connsiteY299" fmla="*/ 3039187 h 3370881"/>
                          <a:gd name="connsiteX300" fmla="*/ 2218765 w 2546209"/>
                          <a:gd name="connsiteY300" fmla="*/ 3021258 h 3370881"/>
                          <a:gd name="connsiteX301" fmla="*/ 2245659 w 2546209"/>
                          <a:gd name="connsiteY301" fmla="*/ 2971952 h 3370881"/>
                          <a:gd name="connsiteX302" fmla="*/ 2268070 w 2546209"/>
                          <a:gd name="connsiteY302" fmla="*/ 2945058 h 3370881"/>
                          <a:gd name="connsiteX303" fmla="*/ 2268070 w 2546209"/>
                          <a:gd name="connsiteY303" fmla="*/ 2568540 h 3370881"/>
                          <a:gd name="connsiteX304" fmla="*/ 2259106 w 2546209"/>
                          <a:gd name="connsiteY304" fmla="*/ 2532681 h 3370881"/>
                          <a:gd name="connsiteX305" fmla="*/ 2250141 w 2546209"/>
                          <a:gd name="connsiteY305" fmla="*/ 2492340 h 3370881"/>
                          <a:gd name="connsiteX306" fmla="*/ 2245659 w 2546209"/>
                          <a:gd name="connsiteY306" fmla="*/ 2474411 h 3370881"/>
                          <a:gd name="connsiteX307" fmla="*/ 2245659 w 2546209"/>
                          <a:gd name="connsiteY307" fmla="*/ 2389247 h 3370881"/>
                          <a:gd name="connsiteX308" fmla="*/ 2173941 w 2546209"/>
                          <a:gd name="connsiteY308" fmla="*/ 2241328 h 3370881"/>
                          <a:gd name="connsiteX309" fmla="*/ 2070846 w 2546209"/>
                          <a:gd name="connsiteY309" fmla="*/ 2057553 h 3370881"/>
                          <a:gd name="connsiteX310" fmla="*/ 2057400 w 2546209"/>
                          <a:gd name="connsiteY310" fmla="*/ 2151681 h 3370881"/>
                          <a:gd name="connsiteX311" fmla="*/ 2048435 w 2546209"/>
                          <a:gd name="connsiteY311" fmla="*/ 2106858 h 3370881"/>
                          <a:gd name="connsiteX312" fmla="*/ 2034988 w 2546209"/>
                          <a:gd name="connsiteY312" fmla="*/ 2003764 h 3370881"/>
                          <a:gd name="connsiteX313" fmla="*/ 2026023 w 2546209"/>
                          <a:gd name="connsiteY313" fmla="*/ 2026176 h 3370881"/>
                          <a:gd name="connsiteX314" fmla="*/ 2021541 w 2546209"/>
                          <a:gd name="connsiteY314" fmla="*/ 2039623 h 3370881"/>
                          <a:gd name="connsiteX315" fmla="*/ 1999129 w 2546209"/>
                          <a:gd name="connsiteY315" fmla="*/ 2053070 h 3370881"/>
                          <a:gd name="connsiteX316" fmla="*/ 1990165 w 2546209"/>
                          <a:gd name="connsiteY316" fmla="*/ 2070999 h 3370881"/>
                          <a:gd name="connsiteX317" fmla="*/ 1967753 w 2546209"/>
                          <a:gd name="connsiteY317" fmla="*/ 2106858 h 3370881"/>
                          <a:gd name="connsiteX318" fmla="*/ 1981200 w 2546209"/>
                          <a:gd name="connsiteY318" fmla="*/ 2223399 h 3370881"/>
                          <a:gd name="connsiteX319" fmla="*/ 1994647 w 2546209"/>
                          <a:gd name="connsiteY319" fmla="*/ 2254776 h 3370881"/>
                          <a:gd name="connsiteX320" fmla="*/ 2003612 w 2546209"/>
                          <a:gd name="connsiteY320" fmla="*/ 2272705 h 3370881"/>
                          <a:gd name="connsiteX321" fmla="*/ 2026023 w 2546209"/>
                          <a:gd name="connsiteY321" fmla="*/ 2304081 h 3370881"/>
                          <a:gd name="connsiteX322" fmla="*/ 2043953 w 2546209"/>
                          <a:gd name="connsiteY322" fmla="*/ 2348905 h 3370881"/>
                          <a:gd name="connsiteX323" fmla="*/ 2061882 w 2546209"/>
                          <a:gd name="connsiteY323" fmla="*/ 2371317 h 3370881"/>
                          <a:gd name="connsiteX324" fmla="*/ 2088776 w 2546209"/>
                          <a:gd name="connsiteY324" fmla="*/ 2434070 h 3370881"/>
                          <a:gd name="connsiteX325" fmla="*/ 2102223 w 2546209"/>
                          <a:gd name="connsiteY325" fmla="*/ 2465446 h 3370881"/>
                          <a:gd name="connsiteX326" fmla="*/ 2106706 w 2546209"/>
                          <a:gd name="connsiteY326" fmla="*/ 2496823 h 3370881"/>
                          <a:gd name="connsiteX327" fmla="*/ 2124635 w 2546209"/>
                          <a:gd name="connsiteY327" fmla="*/ 2559576 h 3370881"/>
                          <a:gd name="connsiteX328" fmla="*/ 2138082 w 2546209"/>
                          <a:gd name="connsiteY328" fmla="*/ 2649223 h 3370881"/>
                          <a:gd name="connsiteX329" fmla="*/ 2147047 w 2546209"/>
                          <a:gd name="connsiteY329" fmla="*/ 2685081 h 3370881"/>
                          <a:gd name="connsiteX330" fmla="*/ 2151529 w 2546209"/>
                          <a:gd name="connsiteY330" fmla="*/ 2716458 h 3370881"/>
                          <a:gd name="connsiteX331" fmla="*/ 2160494 w 2546209"/>
                          <a:gd name="connsiteY331" fmla="*/ 2770246 h 3370881"/>
                          <a:gd name="connsiteX332" fmla="*/ 2156012 w 2546209"/>
                          <a:gd name="connsiteY332" fmla="*/ 2962987 h 3370881"/>
                          <a:gd name="connsiteX333" fmla="*/ 2138082 w 2546209"/>
                          <a:gd name="connsiteY333" fmla="*/ 3043670 h 3370881"/>
                          <a:gd name="connsiteX334" fmla="*/ 2133600 w 2546209"/>
                          <a:gd name="connsiteY334" fmla="*/ 3061599 h 3370881"/>
                          <a:gd name="connsiteX335" fmla="*/ 2120153 w 2546209"/>
                          <a:gd name="connsiteY335" fmla="*/ 3079529 h 3370881"/>
                          <a:gd name="connsiteX336" fmla="*/ 2111188 w 2546209"/>
                          <a:gd name="connsiteY336" fmla="*/ 3106423 h 3370881"/>
                          <a:gd name="connsiteX337" fmla="*/ 2088776 w 2546209"/>
                          <a:gd name="connsiteY337" fmla="*/ 3137799 h 3370881"/>
                          <a:gd name="connsiteX338" fmla="*/ 2075329 w 2546209"/>
                          <a:gd name="connsiteY338" fmla="*/ 3164693 h 3370881"/>
                          <a:gd name="connsiteX339" fmla="*/ 2061882 w 2546209"/>
                          <a:gd name="connsiteY339" fmla="*/ 3169176 h 3370881"/>
                          <a:gd name="connsiteX340" fmla="*/ 2021541 w 2546209"/>
                          <a:gd name="connsiteY340" fmla="*/ 3164693 h 3370881"/>
                          <a:gd name="connsiteX341" fmla="*/ 2012576 w 2546209"/>
                          <a:gd name="connsiteY341" fmla="*/ 3119870 h 3370881"/>
                          <a:gd name="connsiteX342" fmla="*/ 2048435 w 2546209"/>
                          <a:gd name="connsiteY342" fmla="*/ 3021258 h 3370881"/>
                          <a:gd name="connsiteX343" fmla="*/ 2048435 w 2546209"/>
                          <a:gd name="connsiteY343" fmla="*/ 3021258 h 3370881"/>
                          <a:gd name="connsiteX344" fmla="*/ 2061882 w 2546209"/>
                          <a:gd name="connsiteY344" fmla="*/ 2967470 h 3370881"/>
                          <a:gd name="connsiteX345" fmla="*/ 2070847 w 2546209"/>
                          <a:gd name="connsiteY345" fmla="*/ 2882305 h 3370881"/>
                          <a:gd name="connsiteX346" fmla="*/ 2066365 w 2546209"/>
                          <a:gd name="connsiteY346" fmla="*/ 2725423 h 3370881"/>
                          <a:gd name="connsiteX347" fmla="*/ 2043953 w 2546209"/>
                          <a:gd name="connsiteY347" fmla="*/ 2649223 h 3370881"/>
                          <a:gd name="connsiteX348" fmla="*/ 2030506 w 2546209"/>
                          <a:gd name="connsiteY348" fmla="*/ 2622329 h 3370881"/>
                          <a:gd name="connsiteX349" fmla="*/ 2017059 w 2546209"/>
                          <a:gd name="connsiteY349" fmla="*/ 2581987 h 3370881"/>
                          <a:gd name="connsiteX350" fmla="*/ 1981200 w 2546209"/>
                          <a:gd name="connsiteY350" fmla="*/ 2514752 h 3370881"/>
                          <a:gd name="connsiteX351" fmla="*/ 1972235 w 2546209"/>
                          <a:gd name="connsiteY351" fmla="*/ 2501305 h 3370881"/>
                          <a:gd name="connsiteX352" fmla="*/ 1958788 w 2546209"/>
                          <a:gd name="connsiteY352" fmla="*/ 2478893 h 3370881"/>
                          <a:gd name="connsiteX353" fmla="*/ 1905000 w 2546209"/>
                          <a:gd name="connsiteY353" fmla="*/ 2398211 h 3370881"/>
                          <a:gd name="connsiteX354" fmla="*/ 1882588 w 2546209"/>
                          <a:gd name="connsiteY354" fmla="*/ 2357870 h 3370881"/>
                          <a:gd name="connsiteX355" fmla="*/ 1869141 w 2546209"/>
                          <a:gd name="connsiteY355" fmla="*/ 2339940 h 3370881"/>
                          <a:gd name="connsiteX356" fmla="*/ 1806388 w 2546209"/>
                          <a:gd name="connsiteY356" fmla="*/ 2313046 h 3370881"/>
                          <a:gd name="connsiteX357" fmla="*/ 1779494 w 2546209"/>
                          <a:gd name="connsiteY357" fmla="*/ 2304081 h 3370881"/>
                          <a:gd name="connsiteX358" fmla="*/ 1752600 w 2546209"/>
                          <a:gd name="connsiteY358" fmla="*/ 2299599 h 3370881"/>
                          <a:gd name="connsiteX359" fmla="*/ 1680882 w 2546209"/>
                          <a:gd name="connsiteY359" fmla="*/ 2277187 h 3370881"/>
                          <a:gd name="connsiteX360" fmla="*/ 1662953 w 2546209"/>
                          <a:gd name="connsiteY360" fmla="*/ 2272705 h 3370881"/>
                          <a:gd name="connsiteX361" fmla="*/ 1640541 w 2546209"/>
                          <a:gd name="connsiteY361" fmla="*/ 2259258 h 3370881"/>
                          <a:gd name="connsiteX362" fmla="*/ 1604682 w 2546209"/>
                          <a:gd name="connsiteY362" fmla="*/ 2272705 h 3370881"/>
                          <a:gd name="connsiteX363" fmla="*/ 1537447 w 2546209"/>
                          <a:gd name="connsiteY363" fmla="*/ 2304081 h 3370881"/>
                          <a:gd name="connsiteX364" fmla="*/ 1510553 w 2546209"/>
                          <a:gd name="connsiteY364" fmla="*/ 2308564 h 3370881"/>
                          <a:gd name="connsiteX365" fmla="*/ 1488141 w 2546209"/>
                          <a:gd name="connsiteY365" fmla="*/ 2313046 h 3370881"/>
                          <a:gd name="connsiteX366" fmla="*/ 1443318 w 2546209"/>
                          <a:gd name="connsiteY366" fmla="*/ 2322011 h 3370881"/>
                          <a:gd name="connsiteX367" fmla="*/ 1367118 w 2546209"/>
                          <a:gd name="connsiteY367" fmla="*/ 2304081 h 3370881"/>
                          <a:gd name="connsiteX368" fmla="*/ 1317812 w 2546209"/>
                          <a:gd name="connsiteY368" fmla="*/ 2286152 h 3370881"/>
                          <a:gd name="connsiteX369" fmla="*/ 1066800 w 2546209"/>
                          <a:gd name="connsiteY369" fmla="*/ 2272705 h 3370881"/>
                          <a:gd name="connsiteX370" fmla="*/ 1030941 w 2546209"/>
                          <a:gd name="connsiteY370" fmla="*/ 2263740 h 3370881"/>
                          <a:gd name="connsiteX371" fmla="*/ 986118 w 2546209"/>
                          <a:gd name="connsiteY371" fmla="*/ 2241329 h 3370881"/>
                          <a:gd name="connsiteX372" fmla="*/ 968188 w 2546209"/>
                          <a:gd name="connsiteY372" fmla="*/ 2232364 h 3370881"/>
                          <a:gd name="connsiteX373" fmla="*/ 936812 w 2546209"/>
                          <a:gd name="connsiteY373" fmla="*/ 2214434 h 3370881"/>
                          <a:gd name="connsiteX374" fmla="*/ 905435 w 2546209"/>
                          <a:gd name="connsiteY374" fmla="*/ 2196505 h 3370881"/>
                          <a:gd name="connsiteX375" fmla="*/ 869576 w 2546209"/>
                          <a:gd name="connsiteY375" fmla="*/ 2209952 h 3370881"/>
                          <a:gd name="connsiteX376" fmla="*/ 856129 w 2546209"/>
                          <a:gd name="connsiteY376" fmla="*/ 2227881 h 3370881"/>
                          <a:gd name="connsiteX377" fmla="*/ 815788 w 2546209"/>
                          <a:gd name="connsiteY377" fmla="*/ 2268223 h 3370881"/>
                          <a:gd name="connsiteX378" fmla="*/ 788894 w 2546209"/>
                          <a:gd name="connsiteY378" fmla="*/ 2290634 h 3370881"/>
                          <a:gd name="connsiteX379" fmla="*/ 762000 w 2546209"/>
                          <a:gd name="connsiteY379" fmla="*/ 2313046 h 3370881"/>
                          <a:gd name="connsiteX380" fmla="*/ 753035 w 2546209"/>
                          <a:gd name="connsiteY380" fmla="*/ 2326493 h 3370881"/>
                          <a:gd name="connsiteX381" fmla="*/ 735106 w 2546209"/>
                          <a:gd name="connsiteY381" fmla="*/ 2339940 h 3370881"/>
                          <a:gd name="connsiteX382" fmla="*/ 712694 w 2546209"/>
                          <a:gd name="connsiteY382" fmla="*/ 2362352 h 3370881"/>
                          <a:gd name="connsiteX383" fmla="*/ 694765 w 2546209"/>
                          <a:gd name="connsiteY383" fmla="*/ 2375799 h 3370881"/>
                          <a:gd name="connsiteX384" fmla="*/ 681318 w 2546209"/>
                          <a:gd name="connsiteY384" fmla="*/ 2393729 h 3370881"/>
                          <a:gd name="connsiteX385" fmla="*/ 667870 w 2546209"/>
                          <a:gd name="connsiteY385" fmla="*/ 2402693 h 3370881"/>
                          <a:gd name="connsiteX386" fmla="*/ 623047 w 2546209"/>
                          <a:gd name="connsiteY386" fmla="*/ 2443034 h 3370881"/>
                          <a:gd name="connsiteX387" fmla="*/ 600635 w 2546209"/>
                          <a:gd name="connsiteY387" fmla="*/ 2474411 h 3370881"/>
                          <a:gd name="connsiteX388" fmla="*/ 587188 w 2546209"/>
                          <a:gd name="connsiteY388" fmla="*/ 2514752 h 3370881"/>
                          <a:gd name="connsiteX389" fmla="*/ 582706 w 2546209"/>
                          <a:gd name="connsiteY389" fmla="*/ 2546129 h 3370881"/>
                          <a:gd name="connsiteX390" fmla="*/ 596153 w 2546209"/>
                          <a:gd name="connsiteY390" fmla="*/ 2635776 h 3370881"/>
                          <a:gd name="connsiteX391" fmla="*/ 600635 w 2546209"/>
                          <a:gd name="connsiteY391" fmla="*/ 2653705 h 3370881"/>
                          <a:gd name="connsiteX392" fmla="*/ 609600 w 2546209"/>
                          <a:gd name="connsiteY392" fmla="*/ 2671634 h 3370881"/>
                          <a:gd name="connsiteX393" fmla="*/ 614082 w 2546209"/>
                          <a:gd name="connsiteY393" fmla="*/ 2689564 h 3370881"/>
                          <a:gd name="connsiteX394" fmla="*/ 623047 w 2546209"/>
                          <a:gd name="connsiteY394" fmla="*/ 2711976 h 3370881"/>
                          <a:gd name="connsiteX395" fmla="*/ 627529 w 2546209"/>
                          <a:gd name="connsiteY395" fmla="*/ 2734387 h 3370881"/>
                          <a:gd name="connsiteX396" fmla="*/ 640976 w 2546209"/>
                          <a:gd name="connsiteY396" fmla="*/ 2765764 h 3370881"/>
                          <a:gd name="connsiteX397" fmla="*/ 645459 w 2546209"/>
                          <a:gd name="connsiteY397" fmla="*/ 2779211 h 3370881"/>
                          <a:gd name="connsiteX398" fmla="*/ 658906 w 2546209"/>
                          <a:gd name="connsiteY398" fmla="*/ 2801623 h 3370881"/>
                          <a:gd name="connsiteX399" fmla="*/ 676835 w 2546209"/>
                          <a:gd name="connsiteY399" fmla="*/ 2864376 h 3370881"/>
                          <a:gd name="connsiteX400" fmla="*/ 690282 w 2546209"/>
                          <a:gd name="connsiteY400" fmla="*/ 2895752 h 3370881"/>
                          <a:gd name="connsiteX401" fmla="*/ 699247 w 2546209"/>
                          <a:gd name="connsiteY401" fmla="*/ 2940576 h 3370881"/>
                          <a:gd name="connsiteX402" fmla="*/ 703729 w 2546209"/>
                          <a:gd name="connsiteY402" fmla="*/ 2967470 h 3370881"/>
                          <a:gd name="connsiteX403" fmla="*/ 717176 w 2546209"/>
                          <a:gd name="connsiteY403" fmla="*/ 2994364 h 3370881"/>
                          <a:gd name="connsiteX404" fmla="*/ 735106 w 2546209"/>
                          <a:gd name="connsiteY404" fmla="*/ 3052634 h 3370881"/>
                          <a:gd name="connsiteX405" fmla="*/ 739588 w 2546209"/>
                          <a:gd name="connsiteY405" fmla="*/ 3079529 h 3370881"/>
                          <a:gd name="connsiteX406" fmla="*/ 762000 w 2546209"/>
                          <a:gd name="connsiteY406" fmla="*/ 3142281 h 3370881"/>
                          <a:gd name="connsiteX407" fmla="*/ 766482 w 2546209"/>
                          <a:gd name="connsiteY407" fmla="*/ 3231929 h 3370881"/>
                          <a:gd name="connsiteX408" fmla="*/ 770965 w 2546209"/>
                          <a:gd name="connsiteY408" fmla="*/ 3254340 h 3370881"/>
                          <a:gd name="connsiteX409" fmla="*/ 775447 w 2546209"/>
                          <a:gd name="connsiteY409" fmla="*/ 3285717 h 3370881"/>
                          <a:gd name="connsiteX410" fmla="*/ 748553 w 2546209"/>
                          <a:gd name="connsiteY410" fmla="*/ 3335023 h 3370881"/>
                          <a:gd name="connsiteX411" fmla="*/ 721659 w 2546209"/>
                          <a:gd name="connsiteY411" fmla="*/ 3343987 h 3370881"/>
                          <a:gd name="connsiteX412" fmla="*/ 708212 w 2546209"/>
                          <a:gd name="connsiteY412" fmla="*/ 3348470 h 3370881"/>
                          <a:gd name="connsiteX413" fmla="*/ 623047 w 2546209"/>
                          <a:gd name="connsiteY413" fmla="*/ 3330540 h 3370881"/>
                          <a:gd name="connsiteX414" fmla="*/ 609600 w 2546209"/>
                          <a:gd name="connsiteY414" fmla="*/ 3308129 h 3370881"/>
                          <a:gd name="connsiteX415" fmla="*/ 591670 w 2546209"/>
                          <a:gd name="connsiteY415" fmla="*/ 3267787 h 3370881"/>
                          <a:gd name="connsiteX416" fmla="*/ 560294 w 2546209"/>
                          <a:gd name="connsiteY416" fmla="*/ 3209517 h 3370881"/>
                          <a:gd name="connsiteX417" fmla="*/ 551329 w 2546209"/>
                          <a:gd name="connsiteY417" fmla="*/ 3196070 h 3370881"/>
                          <a:gd name="connsiteX418" fmla="*/ 528918 w 2546209"/>
                          <a:gd name="connsiteY418" fmla="*/ 3173658 h 3370881"/>
                          <a:gd name="connsiteX419" fmla="*/ 519953 w 2546209"/>
                          <a:gd name="connsiteY419" fmla="*/ 3128834 h 3370881"/>
                          <a:gd name="connsiteX420" fmla="*/ 524435 w 2546209"/>
                          <a:gd name="connsiteY420" fmla="*/ 3101940 h 3370881"/>
                          <a:gd name="connsiteX421" fmla="*/ 528918 w 2546209"/>
                          <a:gd name="connsiteY421" fmla="*/ 3088493 h 3370881"/>
                          <a:gd name="connsiteX422" fmla="*/ 542365 w 2546209"/>
                          <a:gd name="connsiteY422" fmla="*/ 3052634 h 3370881"/>
                          <a:gd name="connsiteX423" fmla="*/ 484094 w 2546209"/>
                          <a:gd name="connsiteY423" fmla="*/ 2886787 h 3370881"/>
                          <a:gd name="connsiteX424" fmla="*/ 443753 w 2546209"/>
                          <a:gd name="connsiteY424" fmla="*/ 2779211 h 3370881"/>
                          <a:gd name="connsiteX425" fmla="*/ 439270 w 2546209"/>
                          <a:gd name="connsiteY425" fmla="*/ 2752317 h 3370881"/>
                          <a:gd name="connsiteX426" fmla="*/ 430306 w 2546209"/>
                          <a:gd name="connsiteY426" fmla="*/ 2716458 h 3370881"/>
                          <a:gd name="connsiteX427" fmla="*/ 425823 w 2546209"/>
                          <a:gd name="connsiteY427" fmla="*/ 2680599 h 3370881"/>
                          <a:gd name="connsiteX428" fmla="*/ 398929 w 2546209"/>
                          <a:gd name="connsiteY428" fmla="*/ 2599917 h 3370881"/>
                          <a:gd name="connsiteX429" fmla="*/ 385482 w 2546209"/>
                          <a:gd name="connsiteY429" fmla="*/ 2568540 h 3370881"/>
                          <a:gd name="connsiteX430" fmla="*/ 381000 w 2546209"/>
                          <a:gd name="connsiteY430" fmla="*/ 2550611 h 3370881"/>
                          <a:gd name="connsiteX431" fmla="*/ 372035 w 2546209"/>
                          <a:gd name="connsiteY431" fmla="*/ 2483376 h 3370881"/>
                          <a:gd name="connsiteX432" fmla="*/ 367553 w 2546209"/>
                          <a:gd name="connsiteY432" fmla="*/ 2469929 h 3370881"/>
                          <a:gd name="connsiteX433" fmla="*/ 407894 w 2546209"/>
                          <a:gd name="connsiteY433" fmla="*/ 2451999 h 3370881"/>
                          <a:gd name="connsiteX434" fmla="*/ 515470 w 2546209"/>
                          <a:gd name="connsiteY434" fmla="*/ 2407176 h 3370881"/>
                          <a:gd name="connsiteX435" fmla="*/ 578223 w 2546209"/>
                          <a:gd name="connsiteY435" fmla="*/ 2353387 h 3370881"/>
                          <a:gd name="connsiteX436" fmla="*/ 587188 w 2546209"/>
                          <a:gd name="connsiteY436" fmla="*/ 2330976 h 3370881"/>
                          <a:gd name="connsiteX437" fmla="*/ 614082 w 2546209"/>
                          <a:gd name="connsiteY437" fmla="*/ 2254776 h 3370881"/>
                          <a:gd name="connsiteX438" fmla="*/ 649941 w 2546209"/>
                          <a:gd name="connsiteY438" fmla="*/ 2200987 h 3370881"/>
                          <a:gd name="connsiteX439" fmla="*/ 690282 w 2546209"/>
                          <a:gd name="connsiteY439" fmla="*/ 2174093 h 3370881"/>
                          <a:gd name="connsiteX440" fmla="*/ 703729 w 2546209"/>
                          <a:gd name="connsiteY440" fmla="*/ 2165129 h 3370881"/>
                          <a:gd name="connsiteX441" fmla="*/ 739588 w 2546209"/>
                          <a:gd name="connsiteY441" fmla="*/ 2147199 h 3370881"/>
                          <a:gd name="connsiteX442" fmla="*/ 708212 w 2546209"/>
                          <a:gd name="connsiteY442" fmla="*/ 2187540 h 3370881"/>
                          <a:gd name="connsiteX443" fmla="*/ 654423 w 2546209"/>
                          <a:gd name="connsiteY443" fmla="*/ 2241329 h 3370881"/>
                          <a:gd name="connsiteX444" fmla="*/ 636494 w 2546209"/>
                          <a:gd name="connsiteY444" fmla="*/ 2259258 h 3370881"/>
                          <a:gd name="connsiteX445" fmla="*/ 614082 w 2546209"/>
                          <a:gd name="connsiteY445" fmla="*/ 2286152 h 3370881"/>
                          <a:gd name="connsiteX446" fmla="*/ 605118 w 2546209"/>
                          <a:gd name="connsiteY446" fmla="*/ 2299599 h 3370881"/>
                          <a:gd name="connsiteX447" fmla="*/ 560294 w 2546209"/>
                          <a:gd name="connsiteY447" fmla="*/ 2335458 h 3370881"/>
                          <a:gd name="connsiteX448" fmla="*/ 524435 w 2546209"/>
                          <a:gd name="connsiteY448" fmla="*/ 2348905 h 3370881"/>
                          <a:gd name="connsiteX449" fmla="*/ 502023 w 2546209"/>
                          <a:gd name="connsiteY449" fmla="*/ 2362352 h 3370881"/>
                          <a:gd name="connsiteX450" fmla="*/ 461682 w 2546209"/>
                          <a:gd name="connsiteY450" fmla="*/ 2389246 h 3370881"/>
                          <a:gd name="connsiteX451" fmla="*/ 448235 w 2546209"/>
                          <a:gd name="connsiteY451" fmla="*/ 2398211 h 3370881"/>
                          <a:gd name="connsiteX452" fmla="*/ 430306 w 2546209"/>
                          <a:gd name="connsiteY452" fmla="*/ 2407176 h 3370881"/>
                          <a:gd name="connsiteX453" fmla="*/ 412376 w 2546209"/>
                          <a:gd name="connsiteY453" fmla="*/ 2420623 h 3370881"/>
                          <a:gd name="connsiteX454" fmla="*/ 389965 w 2546209"/>
                          <a:gd name="connsiteY454" fmla="*/ 2429587 h 3370881"/>
                          <a:gd name="connsiteX455" fmla="*/ 372035 w 2546209"/>
                          <a:gd name="connsiteY455" fmla="*/ 2443034 h 3370881"/>
                          <a:gd name="connsiteX456" fmla="*/ 318247 w 2546209"/>
                          <a:gd name="connsiteY456" fmla="*/ 2474411 h 3370881"/>
                          <a:gd name="connsiteX457" fmla="*/ 304800 w 2546209"/>
                          <a:gd name="connsiteY457" fmla="*/ 2492340 h 3370881"/>
                          <a:gd name="connsiteX458" fmla="*/ 282388 w 2546209"/>
                          <a:gd name="connsiteY458" fmla="*/ 2519234 h 3370881"/>
                          <a:gd name="connsiteX459" fmla="*/ 295835 w 2546209"/>
                          <a:gd name="connsiteY459" fmla="*/ 2815070 h 3370881"/>
                          <a:gd name="connsiteX460" fmla="*/ 300318 w 2546209"/>
                          <a:gd name="connsiteY460" fmla="*/ 2837481 h 3370881"/>
                          <a:gd name="connsiteX461" fmla="*/ 304800 w 2546209"/>
                          <a:gd name="connsiteY461" fmla="*/ 2868858 h 3370881"/>
                          <a:gd name="connsiteX462" fmla="*/ 309282 w 2546209"/>
                          <a:gd name="connsiteY462" fmla="*/ 2927129 h 3370881"/>
                          <a:gd name="connsiteX463" fmla="*/ 322729 w 2546209"/>
                          <a:gd name="connsiteY463" fmla="*/ 2985399 h 3370881"/>
                          <a:gd name="connsiteX464" fmla="*/ 327212 w 2546209"/>
                          <a:gd name="connsiteY464" fmla="*/ 3012293 h 3370881"/>
                          <a:gd name="connsiteX465" fmla="*/ 331694 w 2546209"/>
                          <a:gd name="connsiteY465" fmla="*/ 3043670 h 3370881"/>
                          <a:gd name="connsiteX466" fmla="*/ 345141 w 2546209"/>
                          <a:gd name="connsiteY466" fmla="*/ 3070564 h 3370881"/>
                          <a:gd name="connsiteX467" fmla="*/ 367553 w 2546209"/>
                          <a:gd name="connsiteY467" fmla="*/ 3124352 h 3370881"/>
                          <a:gd name="connsiteX468" fmla="*/ 381000 w 2546209"/>
                          <a:gd name="connsiteY468" fmla="*/ 3182623 h 3370881"/>
                          <a:gd name="connsiteX469" fmla="*/ 389965 w 2546209"/>
                          <a:gd name="connsiteY469" fmla="*/ 3196070 h 3370881"/>
                          <a:gd name="connsiteX470" fmla="*/ 394447 w 2546209"/>
                          <a:gd name="connsiteY470" fmla="*/ 3213999 h 3370881"/>
                          <a:gd name="connsiteX471" fmla="*/ 412376 w 2546209"/>
                          <a:gd name="connsiteY471" fmla="*/ 3245376 h 3370881"/>
                          <a:gd name="connsiteX472" fmla="*/ 416859 w 2546209"/>
                          <a:gd name="connsiteY472" fmla="*/ 3258823 h 3370881"/>
                          <a:gd name="connsiteX473" fmla="*/ 425823 w 2546209"/>
                          <a:gd name="connsiteY473" fmla="*/ 3272270 h 3370881"/>
                          <a:gd name="connsiteX474" fmla="*/ 439270 w 2546209"/>
                          <a:gd name="connsiteY474" fmla="*/ 3303646 h 3370881"/>
                          <a:gd name="connsiteX475" fmla="*/ 439270 w 2546209"/>
                          <a:gd name="connsiteY475" fmla="*/ 3352952 h 3370881"/>
                          <a:gd name="connsiteX476" fmla="*/ 430306 w 2546209"/>
                          <a:gd name="connsiteY476" fmla="*/ 3366399 h 3370881"/>
                          <a:gd name="connsiteX477" fmla="*/ 412376 w 2546209"/>
                          <a:gd name="connsiteY477" fmla="*/ 3370881 h 3370881"/>
                          <a:gd name="connsiteX478" fmla="*/ 295835 w 2546209"/>
                          <a:gd name="connsiteY478" fmla="*/ 3357434 h 3370881"/>
                          <a:gd name="connsiteX479" fmla="*/ 264459 w 2546209"/>
                          <a:gd name="connsiteY479" fmla="*/ 3276752 h 3370881"/>
                          <a:gd name="connsiteX480" fmla="*/ 259976 w 2546209"/>
                          <a:gd name="connsiteY480" fmla="*/ 3240893 h 3370881"/>
                          <a:gd name="connsiteX481" fmla="*/ 246529 w 2546209"/>
                          <a:gd name="connsiteY481" fmla="*/ 3178140 h 3370881"/>
                          <a:gd name="connsiteX482" fmla="*/ 237565 w 2546209"/>
                          <a:gd name="connsiteY482" fmla="*/ 3084011 h 3370881"/>
                          <a:gd name="connsiteX483" fmla="*/ 228600 w 2546209"/>
                          <a:gd name="connsiteY483" fmla="*/ 3057117 h 3370881"/>
                          <a:gd name="connsiteX484" fmla="*/ 219635 w 2546209"/>
                          <a:gd name="connsiteY484" fmla="*/ 3021258 h 3370881"/>
                          <a:gd name="connsiteX485" fmla="*/ 206188 w 2546209"/>
                          <a:gd name="connsiteY485" fmla="*/ 2980917 h 3370881"/>
                          <a:gd name="connsiteX486" fmla="*/ 201706 w 2546209"/>
                          <a:gd name="connsiteY486" fmla="*/ 2949540 h 3370881"/>
                          <a:gd name="connsiteX487" fmla="*/ 197223 w 2546209"/>
                          <a:gd name="connsiteY487" fmla="*/ 2927129 h 3370881"/>
                          <a:gd name="connsiteX488" fmla="*/ 192741 w 2546209"/>
                          <a:gd name="connsiteY488" fmla="*/ 2891270 h 3370881"/>
                          <a:gd name="connsiteX489" fmla="*/ 188259 w 2546209"/>
                          <a:gd name="connsiteY489" fmla="*/ 2850929 h 3370881"/>
                          <a:gd name="connsiteX490" fmla="*/ 179294 w 2546209"/>
                          <a:gd name="connsiteY490" fmla="*/ 2824034 h 3370881"/>
                          <a:gd name="connsiteX491" fmla="*/ 165847 w 2546209"/>
                          <a:gd name="connsiteY491" fmla="*/ 2774729 h 3370881"/>
                          <a:gd name="connsiteX492" fmla="*/ 161365 w 2546209"/>
                          <a:gd name="connsiteY492" fmla="*/ 2747834 h 3370881"/>
                          <a:gd name="connsiteX493" fmla="*/ 156882 w 2546209"/>
                          <a:gd name="connsiteY493" fmla="*/ 2559576 h 3370881"/>
                          <a:gd name="connsiteX494" fmla="*/ 152400 w 2546209"/>
                          <a:gd name="connsiteY494" fmla="*/ 2519234 h 3370881"/>
                          <a:gd name="connsiteX495" fmla="*/ 143435 w 2546209"/>
                          <a:gd name="connsiteY495" fmla="*/ 2384764 h 3370881"/>
                          <a:gd name="connsiteX496" fmla="*/ 129988 w 2546209"/>
                          <a:gd name="connsiteY496" fmla="*/ 2344423 h 3370881"/>
                          <a:gd name="connsiteX497" fmla="*/ 125506 w 2546209"/>
                          <a:gd name="connsiteY497" fmla="*/ 2330976 h 3370881"/>
                          <a:gd name="connsiteX498" fmla="*/ 138953 w 2546209"/>
                          <a:gd name="connsiteY498" fmla="*/ 2313046 h 3370881"/>
                          <a:gd name="connsiteX499" fmla="*/ 152400 w 2546209"/>
                          <a:gd name="connsiteY499" fmla="*/ 2304081 h 3370881"/>
                          <a:gd name="connsiteX500" fmla="*/ 170329 w 2546209"/>
                          <a:gd name="connsiteY500" fmla="*/ 2259258 h 3370881"/>
                          <a:gd name="connsiteX501" fmla="*/ 188259 w 2546209"/>
                          <a:gd name="connsiteY501" fmla="*/ 2223399 h 3370881"/>
                          <a:gd name="connsiteX502" fmla="*/ 206188 w 2546209"/>
                          <a:gd name="connsiteY502" fmla="*/ 2187540 h 3370881"/>
                          <a:gd name="connsiteX503" fmla="*/ 210670 w 2546209"/>
                          <a:gd name="connsiteY503" fmla="*/ 2174093 h 3370881"/>
                          <a:gd name="connsiteX504" fmla="*/ 219635 w 2546209"/>
                          <a:gd name="connsiteY504" fmla="*/ 2115823 h 3370881"/>
                          <a:gd name="connsiteX505" fmla="*/ 210670 w 2546209"/>
                          <a:gd name="connsiteY505" fmla="*/ 1958940 h 3370881"/>
                          <a:gd name="connsiteX506" fmla="*/ 192741 w 2546209"/>
                          <a:gd name="connsiteY506" fmla="*/ 1923081 h 3370881"/>
                          <a:gd name="connsiteX507" fmla="*/ 179294 w 2546209"/>
                          <a:gd name="connsiteY507" fmla="*/ 1891705 h 3370881"/>
                          <a:gd name="connsiteX508" fmla="*/ 165847 w 2546209"/>
                          <a:gd name="connsiteY508" fmla="*/ 1864811 h 3370881"/>
                          <a:gd name="connsiteX509" fmla="*/ 152400 w 2546209"/>
                          <a:gd name="connsiteY509" fmla="*/ 1833434 h 3370881"/>
                          <a:gd name="connsiteX510" fmla="*/ 143435 w 2546209"/>
                          <a:gd name="connsiteY510" fmla="*/ 1819987 h 3370881"/>
                          <a:gd name="connsiteX511" fmla="*/ 107576 w 2546209"/>
                          <a:gd name="connsiteY511" fmla="*/ 1784129 h 3370881"/>
                          <a:gd name="connsiteX512" fmla="*/ 94129 w 2546209"/>
                          <a:gd name="connsiteY512" fmla="*/ 1779646 h 3370881"/>
                          <a:gd name="connsiteX513" fmla="*/ 71718 w 2546209"/>
                          <a:gd name="connsiteY513" fmla="*/ 1770681 h 3370881"/>
                          <a:gd name="connsiteX514" fmla="*/ 58270 w 2546209"/>
                          <a:gd name="connsiteY514" fmla="*/ 1761717 h 3370881"/>
                          <a:gd name="connsiteX515" fmla="*/ 26894 w 2546209"/>
                          <a:gd name="connsiteY515" fmla="*/ 1730340 h 3370881"/>
                          <a:gd name="connsiteX516" fmla="*/ 0 w 2546209"/>
                          <a:gd name="connsiteY516" fmla="*/ 1707929 h 3370881"/>
                          <a:gd name="connsiteX0" fmla="*/ 0 w 2546209"/>
                          <a:gd name="connsiteY0" fmla="*/ 1707929 h 3370881"/>
                          <a:gd name="connsiteX1" fmla="*/ 22412 w 2546209"/>
                          <a:gd name="connsiteY1" fmla="*/ 1698964 h 3370881"/>
                          <a:gd name="connsiteX2" fmla="*/ 31376 w 2546209"/>
                          <a:gd name="connsiteY2" fmla="*/ 1681034 h 3370881"/>
                          <a:gd name="connsiteX3" fmla="*/ 44823 w 2546209"/>
                          <a:gd name="connsiteY3" fmla="*/ 1672070 h 3370881"/>
                          <a:gd name="connsiteX4" fmla="*/ 58270 w 2546209"/>
                          <a:gd name="connsiteY4" fmla="*/ 1654140 h 3370881"/>
                          <a:gd name="connsiteX5" fmla="*/ 76200 w 2546209"/>
                          <a:gd name="connsiteY5" fmla="*/ 1645176 h 3370881"/>
                          <a:gd name="connsiteX6" fmla="*/ 98612 w 2546209"/>
                          <a:gd name="connsiteY6" fmla="*/ 1636211 h 3370881"/>
                          <a:gd name="connsiteX7" fmla="*/ 125506 w 2546209"/>
                          <a:gd name="connsiteY7" fmla="*/ 1627246 h 3370881"/>
                          <a:gd name="connsiteX8" fmla="*/ 152400 w 2546209"/>
                          <a:gd name="connsiteY8" fmla="*/ 1609317 h 3370881"/>
                          <a:gd name="connsiteX9" fmla="*/ 170329 w 2546209"/>
                          <a:gd name="connsiteY9" fmla="*/ 1600352 h 3370881"/>
                          <a:gd name="connsiteX10" fmla="*/ 188259 w 2546209"/>
                          <a:gd name="connsiteY10" fmla="*/ 1582423 h 3370881"/>
                          <a:gd name="connsiteX11" fmla="*/ 228600 w 2546209"/>
                          <a:gd name="connsiteY11" fmla="*/ 1564493 h 3370881"/>
                          <a:gd name="connsiteX12" fmla="*/ 255494 w 2546209"/>
                          <a:gd name="connsiteY12" fmla="*/ 1546564 h 3370881"/>
                          <a:gd name="connsiteX13" fmla="*/ 300318 w 2546209"/>
                          <a:gd name="connsiteY13" fmla="*/ 1524152 h 3370881"/>
                          <a:gd name="connsiteX14" fmla="*/ 313765 w 2546209"/>
                          <a:gd name="connsiteY14" fmla="*/ 1515187 h 3370881"/>
                          <a:gd name="connsiteX15" fmla="*/ 340659 w 2546209"/>
                          <a:gd name="connsiteY15" fmla="*/ 1510705 h 3370881"/>
                          <a:gd name="connsiteX16" fmla="*/ 363070 w 2546209"/>
                          <a:gd name="connsiteY16" fmla="*/ 1506223 h 3370881"/>
                          <a:gd name="connsiteX17" fmla="*/ 389965 w 2546209"/>
                          <a:gd name="connsiteY17" fmla="*/ 1501740 h 3370881"/>
                          <a:gd name="connsiteX18" fmla="*/ 425823 w 2546209"/>
                          <a:gd name="connsiteY18" fmla="*/ 1497258 h 3370881"/>
                          <a:gd name="connsiteX19" fmla="*/ 470647 w 2546209"/>
                          <a:gd name="connsiteY19" fmla="*/ 1488293 h 3370881"/>
                          <a:gd name="connsiteX20" fmla="*/ 515470 w 2546209"/>
                          <a:gd name="connsiteY20" fmla="*/ 1479329 h 3370881"/>
                          <a:gd name="connsiteX21" fmla="*/ 528918 w 2546209"/>
                          <a:gd name="connsiteY21" fmla="*/ 1470364 h 3370881"/>
                          <a:gd name="connsiteX22" fmla="*/ 600635 w 2546209"/>
                          <a:gd name="connsiteY22" fmla="*/ 1456917 h 3370881"/>
                          <a:gd name="connsiteX23" fmla="*/ 690282 w 2546209"/>
                          <a:gd name="connsiteY23" fmla="*/ 1447952 h 3370881"/>
                          <a:gd name="connsiteX24" fmla="*/ 793376 w 2546209"/>
                          <a:gd name="connsiteY24" fmla="*/ 1452434 h 3370881"/>
                          <a:gd name="connsiteX25" fmla="*/ 874059 w 2546209"/>
                          <a:gd name="connsiteY25" fmla="*/ 1465881 h 3370881"/>
                          <a:gd name="connsiteX26" fmla="*/ 914400 w 2546209"/>
                          <a:gd name="connsiteY26" fmla="*/ 1470364 h 3370881"/>
                          <a:gd name="connsiteX27" fmla="*/ 1030941 w 2546209"/>
                          <a:gd name="connsiteY27" fmla="*/ 1483811 h 3370881"/>
                          <a:gd name="connsiteX28" fmla="*/ 1151965 w 2546209"/>
                          <a:gd name="connsiteY28" fmla="*/ 1492776 h 3370881"/>
                          <a:gd name="connsiteX29" fmla="*/ 1281953 w 2546209"/>
                          <a:gd name="connsiteY29" fmla="*/ 1501740 h 3370881"/>
                          <a:gd name="connsiteX30" fmla="*/ 1465729 w 2546209"/>
                          <a:gd name="connsiteY30" fmla="*/ 1497258 h 3370881"/>
                          <a:gd name="connsiteX31" fmla="*/ 1510553 w 2546209"/>
                          <a:gd name="connsiteY31" fmla="*/ 1492776 h 3370881"/>
                          <a:gd name="connsiteX32" fmla="*/ 1582270 w 2546209"/>
                          <a:gd name="connsiteY32" fmla="*/ 1461399 h 3370881"/>
                          <a:gd name="connsiteX33" fmla="*/ 1604682 w 2546209"/>
                          <a:gd name="connsiteY33" fmla="*/ 1456917 h 3370881"/>
                          <a:gd name="connsiteX34" fmla="*/ 1622612 w 2546209"/>
                          <a:gd name="connsiteY34" fmla="*/ 1447952 h 3370881"/>
                          <a:gd name="connsiteX35" fmla="*/ 1645023 w 2546209"/>
                          <a:gd name="connsiteY35" fmla="*/ 1438987 h 3370881"/>
                          <a:gd name="connsiteX36" fmla="*/ 1662953 w 2546209"/>
                          <a:gd name="connsiteY36" fmla="*/ 1425540 h 3370881"/>
                          <a:gd name="connsiteX37" fmla="*/ 1698812 w 2546209"/>
                          <a:gd name="connsiteY37" fmla="*/ 1407611 h 3370881"/>
                          <a:gd name="connsiteX38" fmla="*/ 1739153 w 2546209"/>
                          <a:gd name="connsiteY38" fmla="*/ 1380717 h 3370881"/>
                          <a:gd name="connsiteX39" fmla="*/ 1752600 w 2546209"/>
                          <a:gd name="connsiteY39" fmla="*/ 1367270 h 3370881"/>
                          <a:gd name="connsiteX40" fmla="*/ 1775012 w 2546209"/>
                          <a:gd name="connsiteY40" fmla="*/ 1353823 h 3370881"/>
                          <a:gd name="connsiteX41" fmla="*/ 1797423 w 2546209"/>
                          <a:gd name="connsiteY41" fmla="*/ 1335893 h 3370881"/>
                          <a:gd name="connsiteX42" fmla="*/ 1810870 w 2546209"/>
                          <a:gd name="connsiteY42" fmla="*/ 1304517 h 3370881"/>
                          <a:gd name="connsiteX43" fmla="*/ 1815353 w 2546209"/>
                          <a:gd name="connsiteY43" fmla="*/ 1291070 h 3370881"/>
                          <a:gd name="connsiteX44" fmla="*/ 1801906 w 2546209"/>
                          <a:gd name="connsiteY44" fmla="*/ 1138670 h 3370881"/>
                          <a:gd name="connsiteX45" fmla="*/ 1792941 w 2546209"/>
                          <a:gd name="connsiteY45" fmla="*/ 1125223 h 3370881"/>
                          <a:gd name="connsiteX46" fmla="*/ 1757082 w 2546209"/>
                          <a:gd name="connsiteY46" fmla="*/ 1093846 h 3370881"/>
                          <a:gd name="connsiteX47" fmla="*/ 1730188 w 2546209"/>
                          <a:gd name="connsiteY47" fmla="*/ 1066952 h 3370881"/>
                          <a:gd name="connsiteX48" fmla="*/ 1703294 w 2546209"/>
                          <a:gd name="connsiteY48" fmla="*/ 1049023 h 3370881"/>
                          <a:gd name="connsiteX49" fmla="*/ 1622612 w 2546209"/>
                          <a:gd name="connsiteY49" fmla="*/ 1053505 h 3370881"/>
                          <a:gd name="connsiteX50" fmla="*/ 1595718 w 2546209"/>
                          <a:gd name="connsiteY50" fmla="*/ 1062470 h 3370881"/>
                          <a:gd name="connsiteX51" fmla="*/ 1573306 w 2546209"/>
                          <a:gd name="connsiteY51" fmla="*/ 1066952 h 3370881"/>
                          <a:gd name="connsiteX52" fmla="*/ 1453385 w 2546209"/>
                          <a:gd name="connsiteY52" fmla="*/ 1082761 h 3370881"/>
                          <a:gd name="connsiteX53" fmla="*/ 1326776 w 2546209"/>
                          <a:gd name="connsiteY53" fmla="*/ 1062470 h 3370881"/>
                          <a:gd name="connsiteX54" fmla="*/ 1308847 w 2546209"/>
                          <a:gd name="connsiteY54" fmla="*/ 1057987 h 3370881"/>
                          <a:gd name="connsiteX55" fmla="*/ 1277470 w 2546209"/>
                          <a:gd name="connsiteY55" fmla="*/ 1053505 h 3370881"/>
                          <a:gd name="connsiteX56" fmla="*/ 1259541 w 2546209"/>
                          <a:gd name="connsiteY56" fmla="*/ 1049023 h 3370881"/>
                          <a:gd name="connsiteX57" fmla="*/ 1232647 w 2546209"/>
                          <a:gd name="connsiteY57" fmla="*/ 1044540 h 3370881"/>
                          <a:gd name="connsiteX58" fmla="*/ 1053353 w 2546209"/>
                          <a:gd name="connsiteY58" fmla="*/ 1049023 h 3370881"/>
                          <a:gd name="connsiteX59" fmla="*/ 1035423 w 2546209"/>
                          <a:gd name="connsiteY59" fmla="*/ 1053505 h 3370881"/>
                          <a:gd name="connsiteX60" fmla="*/ 1008529 w 2546209"/>
                          <a:gd name="connsiteY60" fmla="*/ 1057987 h 3370881"/>
                          <a:gd name="connsiteX61" fmla="*/ 995082 w 2546209"/>
                          <a:gd name="connsiteY61" fmla="*/ 1062470 h 3370881"/>
                          <a:gd name="connsiteX62" fmla="*/ 945776 w 2546209"/>
                          <a:gd name="connsiteY62" fmla="*/ 1031093 h 3370881"/>
                          <a:gd name="connsiteX63" fmla="*/ 941294 w 2546209"/>
                          <a:gd name="connsiteY63" fmla="*/ 1017646 h 3370881"/>
                          <a:gd name="connsiteX64" fmla="*/ 932329 w 2546209"/>
                          <a:gd name="connsiteY64" fmla="*/ 919034 h 3370881"/>
                          <a:gd name="connsiteX65" fmla="*/ 914400 w 2546209"/>
                          <a:gd name="connsiteY65" fmla="*/ 901105 h 3370881"/>
                          <a:gd name="connsiteX66" fmla="*/ 918882 w 2546209"/>
                          <a:gd name="connsiteY66" fmla="*/ 869729 h 3370881"/>
                          <a:gd name="connsiteX67" fmla="*/ 941294 w 2546209"/>
                          <a:gd name="connsiteY67" fmla="*/ 865246 h 3370881"/>
                          <a:gd name="connsiteX68" fmla="*/ 959223 w 2546209"/>
                          <a:gd name="connsiteY68" fmla="*/ 851799 h 3370881"/>
                          <a:gd name="connsiteX69" fmla="*/ 990600 w 2546209"/>
                          <a:gd name="connsiteY69" fmla="*/ 847317 h 3370881"/>
                          <a:gd name="connsiteX70" fmla="*/ 1129553 w 2546209"/>
                          <a:gd name="connsiteY70" fmla="*/ 838352 h 3370881"/>
                          <a:gd name="connsiteX71" fmla="*/ 1147482 w 2546209"/>
                          <a:gd name="connsiteY71" fmla="*/ 829387 h 3370881"/>
                          <a:gd name="connsiteX72" fmla="*/ 1178859 w 2546209"/>
                          <a:gd name="connsiteY72" fmla="*/ 806976 h 3370881"/>
                          <a:gd name="connsiteX73" fmla="*/ 1192306 w 2546209"/>
                          <a:gd name="connsiteY73" fmla="*/ 793529 h 3370881"/>
                          <a:gd name="connsiteX74" fmla="*/ 1214718 w 2546209"/>
                          <a:gd name="connsiteY74" fmla="*/ 784564 h 3370881"/>
                          <a:gd name="connsiteX75" fmla="*/ 1241612 w 2546209"/>
                          <a:gd name="connsiteY75" fmla="*/ 771117 h 3370881"/>
                          <a:gd name="connsiteX76" fmla="*/ 1277470 w 2546209"/>
                          <a:gd name="connsiteY76" fmla="*/ 753187 h 3370881"/>
                          <a:gd name="connsiteX77" fmla="*/ 1295400 w 2546209"/>
                          <a:gd name="connsiteY77" fmla="*/ 730776 h 3370881"/>
                          <a:gd name="connsiteX78" fmla="*/ 1317812 w 2546209"/>
                          <a:gd name="connsiteY78" fmla="*/ 708364 h 3370881"/>
                          <a:gd name="connsiteX79" fmla="*/ 1353670 w 2546209"/>
                          <a:gd name="connsiteY79" fmla="*/ 663540 h 3370881"/>
                          <a:gd name="connsiteX80" fmla="*/ 1371600 w 2546209"/>
                          <a:gd name="connsiteY80" fmla="*/ 636646 h 3370881"/>
                          <a:gd name="connsiteX81" fmla="*/ 1380565 w 2546209"/>
                          <a:gd name="connsiteY81" fmla="*/ 596305 h 3370881"/>
                          <a:gd name="connsiteX82" fmla="*/ 1385047 w 2546209"/>
                          <a:gd name="connsiteY82" fmla="*/ 582858 h 3370881"/>
                          <a:gd name="connsiteX83" fmla="*/ 1380565 w 2546209"/>
                          <a:gd name="connsiteY83" fmla="*/ 533552 h 3370881"/>
                          <a:gd name="connsiteX84" fmla="*/ 1367118 w 2546209"/>
                          <a:gd name="connsiteY84" fmla="*/ 524587 h 3370881"/>
                          <a:gd name="connsiteX85" fmla="*/ 1349188 w 2546209"/>
                          <a:gd name="connsiteY85" fmla="*/ 520105 h 3370881"/>
                          <a:gd name="connsiteX86" fmla="*/ 1326776 w 2546209"/>
                          <a:gd name="connsiteY86" fmla="*/ 511140 h 3370881"/>
                          <a:gd name="connsiteX87" fmla="*/ 1281953 w 2546209"/>
                          <a:gd name="connsiteY87" fmla="*/ 515623 h 3370881"/>
                          <a:gd name="connsiteX88" fmla="*/ 1250576 w 2546209"/>
                          <a:gd name="connsiteY88" fmla="*/ 529070 h 3370881"/>
                          <a:gd name="connsiteX89" fmla="*/ 1210235 w 2546209"/>
                          <a:gd name="connsiteY89" fmla="*/ 542517 h 3370881"/>
                          <a:gd name="connsiteX90" fmla="*/ 1183341 w 2546209"/>
                          <a:gd name="connsiteY90" fmla="*/ 555964 h 3370881"/>
                          <a:gd name="connsiteX91" fmla="*/ 1160929 w 2546209"/>
                          <a:gd name="connsiteY91" fmla="*/ 569411 h 3370881"/>
                          <a:gd name="connsiteX92" fmla="*/ 1134035 w 2546209"/>
                          <a:gd name="connsiteY92" fmla="*/ 578376 h 3370881"/>
                          <a:gd name="connsiteX93" fmla="*/ 1111623 w 2546209"/>
                          <a:gd name="connsiteY93" fmla="*/ 587340 h 3370881"/>
                          <a:gd name="connsiteX94" fmla="*/ 1084729 w 2546209"/>
                          <a:gd name="connsiteY94" fmla="*/ 596305 h 3370881"/>
                          <a:gd name="connsiteX95" fmla="*/ 986118 w 2546209"/>
                          <a:gd name="connsiteY95" fmla="*/ 591823 h 3370881"/>
                          <a:gd name="connsiteX96" fmla="*/ 927847 w 2546209"/>
                          <a:gd name="connsiteY96" fmla="*/ 578376 h 3370881"/>
                          <a:gd name="connsiteX97" fmla="*/ 896470 w 2546209"/>
                          <a:gd name="connsiteY97" fmla="*/ 555964 h 3370881"/>
                          <a:gd name="connsiteX98" fmla="*/ 883023 w 2546209"/>
                          <a:gd name="connsiteY98" fmla="*/ 546999 h 3370881"/>
                          <a:gd name="connsiteX99" fmla="*/ 865094 w 2546209"/>
                          <a:gd name="connsiteY99" fmla="*/ 497693 h 3370881"/>
                          <a:gd name="connsiteX100" fmla="*/ 869576 w 2546209"/>
                          <a:gd name="connsiteY100" fmla="*/ 403564 h 3370881"/>
                          <a:gd name="connsiteX101" fmla="*/ 874059 w 2546209"/>
                          <a:gd name="connsiteY101" fmla="*/ 385634 h 3370881"/>
                          <a:gd name="connsiteX102" fmla="*/ 883023 w 2546209"/>
                          <a:gd name="connsiteY102" fmla="*/ 372187 h 3370881"/>
                          <a:gd name="connsiteX103" fmla="*/ 909918 w 2546209"/>
                          <a:gd name="connsiteY103" fmla="*/ 363223 h 3370881"/>
                          <a:gd name="connsiteX104" fmla="*/ 914400 w 2546209"/>
                          <a:gd name="connsiteY104" fmla="*/ 385634 h 3370881"/>
                          <a:gd name="connsiteX105" fmla="*/ 909918 w 2546209"/>
                          <a:gd name="connsiteY105" fmla="*/ 408046 h 3370881"/>
                          <a:gd name="connsiteX106" fmla="*/ 900953 w 2546209"/>
                          <a:gd name="connsiteY106" fmla="*/ 466317 h 3370881"/>
                          <a:gd name="connsiteX107" fmla="*/ 905435 w 2546209"/>
                          <a:gd name="connsiteY107" fmla="*/ 515623 h 3370881"/>
                          <a:gd name="connsiteX108" fmla="*/ 932329 w 2546209"/>
                          <a:gd name="connsiteY108" fmla="*/ 551481 h 3370881"/>
                          <a:gd name="connsiteX109" fmla="*/ 954741 w 2546209"/>
                          <a:gd name="connsiteY109" fmla="*/ 560446 h 3370881"/>
                          <a:gd name="connsiteX110" fmla="*/ 972670 w 2546209"/>
                          <a:gd name="connsiteY110" fmla="*/ 569411 h 3370881"/>
                          <a:gd name="connsiteX111" fmla="*/ 1066800 w 2546209"/>
                          <a:gd name="connsiteY111" fmla="*/ 564929 h 3370881"/>
                          <a:gd name="connsiteX112" fmla="*/ 1111623 w 2546209"/>
                          <a:gd name="connsiteY112" fmla="*/ 551481 h 3370881"/>
                          <a:gd name="connsiteX113" fmla="*/ 1129553 w 2546209"/>
                          <a:gd name="connsiteY113" fmla="*/ 538034 h 3370881"/>
                          <a:gd name="connsiteX114" fmla="*/ 1156447 w 2546209"/>
                          <a:gd name="connsiteY114" fmla="*/ 511140 h 3370881"/>
                          <a:gd name="connsiteX115" fmla="*/ 1160929 w 2546209"/>
                          <a:gd name="connsiteY115" fmla="*/ 493211 h 3370881"/>
                          <a:gd name="connsiteX116" fmla="*/ 1178859 w 2546209"/>
                          <a:gd name="connsiteY116" fmla="*/ 331846 h 3370881"/>
                          <a:gd name="connsiteX117" fmla="*/ 1215315 w 2546209"/>
                          <a:gd name="connsiteY117" fmla="*/ 270289 h 3370881"/>
                          <a:gd name="connsiteX118" fmla="*/ 1214718 w 2546209"/>
                          <a:gd name="connsiteY118" fmla="*/ 367705 h 3370881"/>
                          <a:gd name="connsiteX119" fmla="*/ 1201270 w 2546209"/>
                          <a:gd name="connsiteY119" fmla="*/ 412529 h 3370881"/>
                          <a:gd name="connsiteX120" fmla="*/ 1210235 w 2546209"/>
                          <a:gd name="connsiteY120" fmla="*/ 461834 h 3370881"/>
                          <a:gd name="connsiteX121" fmla="*/ 1214718 w 2546209"/>
                          <a:gd name="connsiteY121" fmla="*/ 475281 h 3370881"/>
                          <a:gd name="connsiteX122" fmla="*/ 1228165 w 2546209"/>
                          <a:gd name="connsiteY122" fmla="*/ 484246 h 3370881"/>
                          <a:gd name="connsiteX123" fmla="*/ 1250576 w 2546209"/>
                          <a:gd name="connsiteY123" fmla="*/ 502176 h 3370881"/>
                          <a:gd name="connsiteX124" fmla="*/ 1317812 w 2546209"/>
                          <a:gd name="connsiteY124" fmla="*/ 497693 h 3370881"/>
                          <a:gd name="connsiteX125" fmla="*/ 1353670 w 2546209"/>
                          <a:gd name="connsiteY125" fmla="*/ 488729 h 3370881"/>
                          <a:gd name="connsiteX126" fmla="*/ 1506070 w 2546209"/>
                          <a:gd name="connsiteY126" fmla="*/ 457352 h 3370881"/>
                          <a:gd name="connsiteX127" fmla="*/ 1550894 w 2546209"/>
                          <a:gd name="connsiteY127" fmla="*/ 430458 h 3370881"/>
                          <a:gd name="connsiteX128" fmla="*/ 1564341 w 2546209"/>
                          <a:gd name="connsiteY128" fmla="*/ 417011 h 3370881"/>
                          <a:gd name="connsiteX129" fmla="*/ 1586753 w 2546209"/>
                          <a:gd name="connsiteY129" fmla="*/ 399081 h 3370881"/>
                          <a:gd name="connsiteX130" fmla="*/ 1595718 w 2546209"/>
                          <a:gd name="connsiteY130" fmla="*/ 381152 h 3370881"/>
                          <a:gd name="connsiteX131" fmla="*/ 1600200 w 2546209"/>
                          <a:gd name="connsiteY131" fmla="*/ 363223 h 3370881"/>
                          <a:gd name="connsiteX132" fmla="*/ 1609165 w 2546209"/>
                          <a:gd name="connsiteY132" fmla="*/ 313917 h 3370881"/>
                          <a:gd name="connsiteX133" fmla="*/ 1537447 w 2546209"/>
                          <a:gd name="connsiteY133" fmla="*/ 188411 h 3370881"/>
                          <a:gd name="connsiteX134" fmla="*/ 1613647 w 2546209"/>
                          <a:gd name="connsiteY134" fmla="*/ 399081 h 3370881"/>
                          <a:gd name="connsiteX135" fmla="*/ 1627094 w 2546209"/>
                          <a:gd name="connsiteY135" fmla="*/ 417011 h 3370881"/>
                          <a:gd name="connsiteX136" fmla="*/ 1658470 w 2546209"/>
                          <a:gd name="connsiteY136" fmla="*/ 412529 h 3370881"/>
                          <a:gd name="connsiteX137" fmla="*/ 1685365 w 2546209"/>
                          <a:gd name="connsiteY137" fmla="*/ 390117 h 3370881"/>
                          <a:gd name="connsiteX138" fmla="*/ 1694329 w 2546209"/>
                          <a:gd name="connsiteY138" fmla="*/ 376670 h 3370881"/>
                          <a:gd name="connsiteX139" fmla="*/ 1734670 w 2546209"/>
                          <a:gd name="connsiteY139" fmla="*/ 354258 h 3370881"/>
                          <a:gd name="connsiteX140" fmla="*/ 1743635 w 2546209"/>
                          <a:gd name="connsiteY140" fmla="*/ 340811 h 3370881"/>
                          <a:gd name="connsiteX141" fmla="*/ 1757082 w 2546209"/>
                          <a:gd name="connsiteY141" fmla="*/ 336329 h 3370881"/>
                          <a:gd name="connsiteX142" fmla="*/ 1899621 w 2546209"/>
                          <a:gd name="connsiteY142" fmla="*/ 211719 h 3370881"/>
                          <a:gd name="connsiteX143" fmla="*/ 1772023 w 2546209"/>
                          <a:gd name="connsiteY143" fmla="*/ 77249 h 3370881"/>
                          <a:gd name="connsiteX144" fmla="*/ 1824225 w 2546209"/>
                          <a:gd name="connsiteY144" fmla="*/ 214081 h 3370881"/>
                          <a:gd name="connsiteX145" fmla="*/ 1792941 w 2546209"/>
                          <a:gd name="connsiteY145" fmla="*/ 354258 h 3370881"/>
                          <a:gd name="connsiteX146" fmla="*/ 1788459 w 2546209"/>
                          <a:gd name="connsiteY146" fmla="*/ 367705 h 3370881"/>
                          <a:gd name="connsiteX147" fmla="*/ 1761565 w 2546209"/>
                          <a:gd name="connsiteY147" fmla="*/ 390117 h 3370881"/>
                          <a:gd name="connsiteX148" fmla="*/ 1783976 w 2546209"/>
                          <a:gd name="connsiteY148" fmla="*/ 399081 h 3370881"/>
                          <a:gd name="connsiteX149" fmla="*/ 1878106 w 2546209"/>
                          <a:gd name="connsiteY149" fmla="*/ 390117 h 3370881"/>
                          <a:gd name="connsiteX150" fmla="*/ 1891553 w 2546209"/>
                          <a:gd name="connsiteY150" fmla="*/ 381152 h 3370881"/>
                          <a:gd name="connsiteX151" fmla="*/ 1918447 w 2546209"/>
                          <a:gd name="connsiteY151" fmla="*/ 372187 h 3370881"/>
                          <a:gd name="connsiteX152" fmla="*/ 1940859 w 2546209"/>
                          <a:gd name="connsiteY152" fmla="*/ 358740 h 3370881"/>
                          <a:gd name="connsiteX153" fmla="*/ 1954306 w 2546209"/>
                          <a:gd name="connsiteY153" fmla="*/ 354258 h 3370881"/>
                          <a:gd name="connsiteX154" fmla="*/ 2003612 w 2546209"/>
                          <a:gd name="connsiteY154" fmla="*/ 327364 h 3370881"/>
                          <a:gd name="connsiteX155" fmla="*/ 2008094 w 2546209"/>
                          <a:gd name="connsiteY155" fmla="*/ 345293 h 3370881"/>
                          <a:gd name="connsiteX156" fmla="*/ 1999129 w 2546209"/>
                          <a:gd name="connsiteY156" fmla="*/ 358740 h 3370881"/>
                          <a:gd name="connsiteX157" fmla="*/ 1994647 w 2546209"/>
                          <a:gd name="connsiteY157" fmla="*/ 372187 h 3370881"/>
                          <a:gd name="connsiteX158" fmla="*/ 2039470 w 2546209"/>
                          <a:gd name="connsiteY158" fmla="*/ 390117 h 3370881"/>
                          <a:gd name="connsiteX159" fmla="*/ 2115670 w 2546209"/>
                          <a:gd name="connsiteY159" fmla="*/ 390117 h 3370881"/>
                          <a:gd name="connsiteX160" fmla="*/ 2160494 w 2546209"/>
                          <a:gd name="connsiteY160" fmla="*/ 376670 h 3370881"/>
                          <a:gd name="connsiteX161" fmla="*/ 2191870 w 2546209"/>
                          <a:gd name="connsiteY161" fmla="*/ 363223 h 3370881"/>
                          <a:gd name="connsiteX162" fmla="*/ 2205318 w 2546209"/>
                          <a:gd name="connsiteY162" fmla="*/ 358740 h 3370881"/>
                          <a:gd name="connsiteX163" fmla="*/ 2232212 w 2546209"/>
                          <a:gd name="connsiteY163" fmla="*/ 340811 h 3370881"/>
                          <a:gd name="connsiteX164" fmla="*/ 2312894 w 2546209"/>
                          <a:gd name="connsiteY164" fmla="*/ 183929 h 3370881"/>
                          <a:gd name="connsiteX165" fmla="*/ 2339788 w 2546209"/>
                          <a:gd name="connsiteY165" fmla="*/ 151 h 3370881"/>
                          <a:gd name="connsiteX166" fmla="*/ 2357718 w 2546209"/>
                          <a:gd name="connsiteY166" fmla="*/ 215305 h 3370881"/>
                          <a:gd name="connsiteX167" fmla="*/ 2254623 w 2546209"/>
                          <a:gd name="connsiteY167" fmla="*/ 376670 h 3370881"/>
                          <a:gd name="connsiteX168" fmla="*/ 2245659 w 2546209"/>
                          <a:gd name="connsiteY168" fmla="*/ 390117 h 3370881"/>
                          <a:gd name="connsiteX169" fmla="*/ 2254623 w 2546209"/>
                          <a:gd name="connsiteY169" fmla="*/ 403564 h 3370881"/>
                          <a:gd name="connsiteX170" fmla="*/ 2353235 w 2546209"/>
                          <a:gd name="connsiteY170" fmla="*/ 399081 h 3370881"/>
                          <a:gd name="connsiteX171" fmla="*/ 2366682 w 2546209"/>
                          <a:gd name="connsiteY171" fmla="*/ 394599 h 3370881"/>
                          <a:gd name="connsiteX172" fmla="*/ 2389094 w 2546209"/>
                          <a:gd name="connsiteY172" fmla="*/ 390117 h 3370881"/>
                          <a:gd name="connsiteX173" fmla="*/ 2424953 w 2546209"/>
                          <a:gd name="connsiteY173" fmla="*/ 367705 h 3370881"/>
                          <a:gd name="connsiteX174" fmla="*/ 2451847 w 2546209"/>
                          <a:gd name="connsiteY174" fmla="*/ 358740 h 3370881"/>
                          <a:gd name="connsiteX175" fmla="*/ 2541495 w 2546209"/>
                          <a:gd name="connsiteY175" fmla="*/ 62906 h 3370881"/>
                          <a:gd name="connsiteX176" fmla="*/ 2505635 w 2546209"/>
                          <a:gd name="connsiteY176" fmla="*/ 372187 h 3370881"/>
                          <a:gd name="connsiteX177" fmla="*/ 2483223 w 2546209"/>
                          <a:gd name="connsiteY177" fmla="*/ 385634 h 3370881"/>
                          <a:gd name="connsiteX178" fmla="*/ 2465294 w 2546209"/>
                          <a:gd name="connsiteY178" fmla="*/ 399081 h 3370881"/>
                          <a:gd name="connsiteX179" fmla="*/ 2442882 w 2546209"/>
                          <a:gd name="connsiteY179" fmla="*/ 403564 h 3370881"/>
                          <a:gd name="connsiteX180" fmla="*/ 2398059 w 2546209"/>
                          <a:gd name="connsiteY180" fmla="*/ 417011 h 3370881"/>
                          <a:gd name="connsiteX181" fmla="*/ 2375647 w 2546209"/>
                          <a:gd name="connsiteY181" fmla="*/ 425976 h 3370881"/>
                          <a:gd name="connsiteX182" fmla="*/ 2357718 w 2546209"/>
                          <a:gd name="connsiteY182" fmla="*/ 430458 h 3370881"/>
                          <a:gd name="connsiteX183" fmla="*/ 2344270 w 2546209"/>
                          <a:gd name="connsiteY183" fmla="*/ 461834 h 3370881"/>
                          <a:gd name="connsiteX184" fmla="*/ 2353235 w 2546209"/>
                          <a:gd name="connsiteY184" fmla="*/ 502176 h 3370881"/>
                          <a:gd name="connsiteX185" fmla="*/ 2362200 w 2546209"/>
                          <a:gd name="connsiteY185" fmla="*/ 515623 h 3370881"/>
                          <a:gd name="connsiteX186" fmla="*/ 2344270 w 2546209"/>
                          <a:gd name="connsiteY186" fmla="*/ 587340 h 3370881"/>
                          <a:gd name="connsiteX187" fmla="*/ 2321859 w 2546209"/>
                          <a:gd name="connsiteY187" fmla="*/ 614234 h 3370881"/>
                          <a:gd name="connsiteX188" fmla="*/ 2308412 w 2546209"/>
                          <a:gd name="connsiteY188" fmla="*/ 636646 h 3370881"/>
                          <a:gd name="connsiteX189" fmla="*/ 2281518 w 2546209"/>
                          <a:gd name="connsiteY189" fmla="*/ 641129 h 3370881"/>
                          <a:gd name="connsiteX190" fmla="*/ 2259106 w 2546209"/>
                          <a:gd name="connsiteY190" fmla="*/ 636646 h 3370881"/>
                          <a:gd name="connsiteX191" fmla="*/ 2277035 w 2546209"/>
                          <a:gd name="connsiteY191" fmla="*/ 578376 h 3370881"/>
                          <a:gd name="connsiteX192" fmla="*/ 2290482 w 2546209"/>
                          <a:gd name="connsiteY192" fmla="*/ 542517 h 3370881"/>
                          <a:gd name="connsiteX193" fmla="*/ 2286000 w 2546209"/>
                          <a:gd name="connsiteY193" fmla="*/ 506658 h 3370881"/>
                          <a:gd name="connsiteX194" fmla="*/ 2245659 w 2546209"/>
                          <a:gd name="connsiteY194" fmla="*/ 448387 h 3370881"/>
                          <a:gd name="connsiteX195" fmla="*/ 2200835 w 2546209"/>
                          <a:gd name="connsiteY195" fmla="*/ 430458 h 3370881"/>
                          <a:gd name="connsiteX196" fmla="*/ 2169459 w 2546209"/>
                          <a:gd name="connsiteY196" fmla="*/ 425976 h 3370881"/>
                          <a:gd name="connsiteX197" fmla="*/ 2102223 w 2546209"/>
                          <a:gd name="connsiteY197" fmla="*/ 430458 h 3370881"/>
                          <a:gd name="connsiteX198" fmla="*/ 2084294 w 2546209"/>
                          <a:gd name="connsiteY198" fmla="*/ 439423 h 3370881"/>
                          <a:gd name="connsiteX199" fmla="*/ 2070847 w 2546209"/>
                          <a:gd name="connsiteY199" fmla="*/ 443905 h 3370881"/>
                          <a:gd name="connsiteX200" fmla="*/ 2061882 w 2546209"/>
                          <a:gd name="connsiteY200" fmla="*/ 461834 h 3370881"/>
                          <a:gd name="connsiteX201" fmla="*/ 2034988 w 2546209"/>
                          <a:gd name="connsiteY201" fmla="*/ 475281 h 3370881"/>
                          <a:gd name="connsiteX202" fmla="*/ 1783976 w 2546209"/>
                          <a:gd name="connsiteY202" fmla="*/ 479764 h 3370881"/>
                          <a:gd name="connsiteX203" fmla="*/ 1766047 w 2546209"/>
                          <a:gd name="connsiteY203" fmla="*/ 488729 h 3370881"/>
                          <a:gd name="connsiteX204" fmla="*/ 1703294 w 2546209"/>
                          <a:gd name="connsiteY204" fmla="*/ 506658 h 3370881"/>
                          <a:gd name="connsiteX205" fmla="*/ 1689847 w 2546209"/>
                          <a:gd name="connsiteY205" fmla="*/ 511140 h 3370881"/>
                          <a:gd name="connsiteX206" fmla="*/ 1676400 w 2546209"/>
                          <a:gd name="connsiteY206" fmla="*/ 520105 h 3370881"/>
                          <a:gd name="connsiteX207" fmla="*/ 1649506 w 2546209"/>
                          <a:gd name="connsiteY207" fmla="*/ 529070 h 3370881"/>
                          <a:gd name="connsiteX208" fmla="*/ 1636059 w 2546209"/>
                          <a:gd name="connsiteY208" fmla="*/ 538034 h 3370881"/>
                          <a:gd name="connsiteX209" fmla="*/ 1622612 w 2546209"/>
                          <a:gd name="connsiteY209" fmla="*/ 551481 h 3370881"/>
                          <a:gd name="connsiteX210" fmla="*/ 1609165 w 2546209"/>
                          <a:gd name="connsiteY210" fmla="*/ 555964 h 3370881"/>
                          <a:gd name="connsiteX211" fmla="*/ 1577788 w 2546209"/>
                          <a:gd name="connsiteY211" fmla="*/ 587340 h 3370881"/>
                          <a:gd name="connsiteX212" fmla="*/ 1568823 w 2546209"/>
                          <a:gd name="connsiteY212" fmla="*/ 600787 h 3370881"/>
                          <a:gd name="connsiteX213" fmla="*/ 1555376 w 2546209"/>
                          <a:gd name="connsiteY213" fmla="*/ 614234 h 3370881"/>
                          <a:gd name="connsiteX214" fmla="*/ 1524000 w 2546209"/>
                          <a:gd name="connsiteY214" fmla="*/ 654576 h 3370881"/>
                          <a:gd name="connsiteX215" fmla="*/ 1519518 w 2546209"/>
                          <a:gd name="connsiteY215" fmla="*/ 668023 h 3370881"/>
                          <a:gd name="connsiteX216" fmla="*/ 1528482 w 2546209"/>
                          <a:gd name="connsiteY216" fmla="*/ 708364 h 3370881"/>
                          <a:gd name="connsiteX217" fmla="*/ 1537447 w 2546209"/>
                          <a:gd name="connsiteY217" fmla="*/ 721811 h 3370881"/>
                          <a:gd name="connsiteX218" fmla="*/ 1568823 w 2546209"/>
                          <a:gd name="connsiteY218" fmla="*/ 712846 h 3370881"/>
                          <a:gd name="connsiteX219" fmla="*/ 1600200 w 2546209"/>
                          <a:gd name="connsiteY219" fmla="*/ 712846 h 3370881"/>
                          <a:gd name="connsiteX220" fmla="*/ 1631576 w 2546209"/>
                          <a:gd name="connsiteY220" fmla="*/ 690434 h 3370881"/>
                          <a:gd name="connsiteX221" fmla="*/ 1645023 w 2546209"/>
                          <a:gd name="connsiteY221" fmla="*/ 676987 h 3370881"/>
                          <a:gd name="connsiteX222" fmla="*/ 1685365 w 2546209"/>
                          <a:gd name="connsiteY222" fmla="*/ 645611 h 3370881"/>
                          <a:gd name="connsiteX223" fmla="*/ 1716741 w 2546209"/>
                          <a:gd name="connsiteY223" fmla="*/ 614234 h 3370881"/>
                          <a:gd name="connsiteX224" fmla="*/ 1748118 w 2546209"/>
                          <a:gd name="connsiteY224" fmla="*/ 596305 h 3370881"/>
                          <a:gd name="connsiteX225" fmla="*/ 1761565 w 2546209"/>
                          <a:gd name="connsiteY225" fmla="*/ 591823 h 3370881"/>
                          <a:gd name="connsiteX226" fmla="*/ 1779494 w 2546209"/>
                          <a:gd name="connsiteY226" fmla="*/ 582858 h 3370881"/>
                          <a:gd name="connsiteX227" fmla="*/ 1815353 w 2546209"/>
                          <a:gd name="connsiteY227" fmla="*/ 573893 h 3370881"/>
                          <a:gd name="connsiteX228" fmla="*/ 2030506 w 2546209"/>
                          <a:gd name="connsiteY228" fmla="*/ 578376 h 3370881"/>
                          <a:gd name="connsiteX229" fmla="*/ 2017059 w 2546209"/>
                          <a:gd name="connsiteY229" fmla="*/ 600787 h 3370881"/>
                          <a:gd name="connsiteX230" fmla="*/ 1981200 w 2546209"/>
                          <a:gd name="connsiteY230" fmla="*/ 636646 h 3370881"/>
                          <a:gd name="connsiteX231" fmla="*/ 1967753 w 2546209"/>
                          <a:gd name="connsiteY231" fmla="*/ 650093 h 3370881"/>
                          <a:gd name="connsiteX232" fmla="*/ 1936376 w 2546209"/>
                          <a:gd name="connsiteY232" fmla="*/ 690434 h 3370881"/>
                          <a:gd name="connsiteX233" fmla="*/ 1905000 w 2546209"/>
                          <a:gd name="connsiteY233" fmla="*/ 717329 h 3370881"/>
                          <a:gd name="connsiteX234" fmla="*/ 1860176 w 2546209"/>
                          <a:gd name="connsiteY234" fmla="*/ 735258 h 3370881"/>
                          <a:gd name="connsiteX235" fmla="*/ 1788459 w 2546209"/>
                          <a:gd name="connsiteY235" fmla="*/ 744223 h 3370881"/>
                          <a:gd name="connsiteX236" fmla="*/ 1846729 w 2546209"/>
                          <a:gd name="connsiteY236" fmla="*/ 802493 h 3370881"/>
                          <a:gd name="connsiteX237" fmla="*/ 1913965 w 2546209"/>
                          <a:gd name="connsiteY237" fmla="*/ 829387 h 3370881"/>
                          <a:gd name="connsiteX238" fmla="*/ 1922929 w 2546209"/>
                          <a:gd name="connsiteY238" fmla="*/ 842834 h 3370881"/>
                          <a:gd name="connsiteX239" fmla="*/ 1967753 w 2546209"/>
                          <a:gd name="connsiteY239" fmla="*/ 883176 h 3370881"/>
                          <a:gd name="connsiteX240" fmla="*/ 1981200 w 2546209"/>
                          <a:gd name="connsiteY240" fmla="*/ 896623 h 3370881"/>
                          <a:gd name="connsiteX241" fmla="*/ 1994647 w 2546209"/>
                          <a:gd name="connsiteY241" fmla="*/ 905587 h 3370881"/>
                          <a:gd name="connsiteX242" fmla="*/ 2021541 w 2546209"/>
                          <a:gd name="connsiteY242" fmla="*/ 927999 h 3370881"/>
                          <a:gd name="connsiteX243" fmla="*/ 2030506 w 2546209"/>
                          <a:gd name="connsiteY243" fmla="*/ 941446 h 3370881"/>
                          <a:gd name="connsiteX244" fmla="*/ 2057400 w 2546209"/>
                          <a:gd name="connsiteY244" fmla="*/ 968340 h 3370881"/>
                          <a:gd name="connsiteX245" fmla="*/ 2088776 w 2546209"/>
                          <a:gd name="connsiteY245" fmla="*/ 1013164 h 3370881"/>
                          <a:gd name="connsiteX246" fmla="*/ 2115670 w 2546209"/>
                          <a:gd name="connsiteY246" fmla="*/ 1057987 h 3370881"/>
                          <a:gd name="connsiteX247" fmla="*/ 2120153 w 2546209"/>
                          <a:gd name="connsiteY247" fmla="*/ 1089364 h 3370881"/>
                          <a:gd name="connsiteX248" fmla="*/ 2138082 w 2546209"/>
                          <a:gd name="connsiteY248" fmla="*/ 1143152 h 3370881"/>
                          <a:gd name="connsiteX249" fmla="*/ 2147047 w 2546209"/>
                          <a:gd name="connsiteY249" fmla="*/ 1196940 h 3370881"/>
                          <a:gd name="connsiteX250" fmla="*/ 2151529 w 2546209"/>
                          <a:gd name="connsiteY250" fmla="*/ 1210387 h 3370881"/>
                          <a:gd name="connsiteX251" fmla="*/ 2156012 w 2546209"/>
                          <a:gd name="connsiteY251" fmla="*/ 1228317 h 3370881"/>
                          <a:gd name="connsiteX252" fmla="*/ 2173941 w 2546209"/>
                          <a:gd name="connsiteY252" fmla="*/ 1295552 h 3370881"/>
                          <a:gd name="connsiteX253" fmla="*/ 2182906 w 2546209"/>
                          <a:gd name="connsiteY253" fmla="*/ 1313481 h 3370881"/>
                          <a:gd name="connsiteX254" fmla="*/ 2187388 w 2546209"/>
                          <a:gd name="connsiteY254" fmla="*/ 1331411 h 3370881"/>
                          <a:gd name="connsiteX255" fmla="*/ 2214282 w 2546209"/>
                          <a:gd name="connsiteY255" fmla="*/ 1385199 h 3370881"/>
                          <a:gd name="connsiteX256" fmla="*/ 2218765 w 2546209"/>
                          <a:gd name="connsiteY256" fmla="*/ 1403129 h 3370881"/>
                          <a:gd name="connsiteX257" fmla="*/ 2223247 w 2546209"/>
                          <a:gd name="connsiteY257" fmla="*/ 1430023 h 3370881"/>
                          <a:gd name="connsiteX258" fmla="*/ 2236694 w 2546209"/>
                          <a:gd name="connsiteY258" fmla="*/ 1456917 h 3370881"/>
                          <a:gd name="connsiteX259" fmla="*/ 2241176 w 2546209"/>
                          <a:gd name="connsiteY259" fmla="*/ 1577940 h 3370881"/>
                          <a:gd name="connsiteX260" fmla="*/ 2245659 w 2546209"/>
                          <a:gd name="connsiteY260" fmla="*/ 1595870 h 3370881"/>
                          <a:gd name="connsiteX261" fmla="*/ 2236694 w 2546209"/>
                          <a:gd name="connsiteY261" fmla="*/ 1694481 h 3370881"/>
                          <a:gd name="connsiteX262" fmla="*/ 2227729 w 2546209"/>
                          <a:gd name="connsiteY262" fmla="*/ 1716893 h 3370881"/>
                          <a:gd name="connsiteX263" fmla="*/ 2223247 w 2546209"/>
                          <a:gd name="connsiteY263" fmla="*/ 1730340 h 3370881"/>
                          <a:gd name="connsiteX264" fmla="*/ 2200835 w 2546209"/>
                          <a:gd name="connsiteY264" fmla="*/ 1788611 h 3370881"/>
                          <a:gd name="connsiteX265" fmla="*/ 2191870 w 2546209"/>
                          <a:gd name="connsiteY265" fmla="*/ 1811023 h 3370881"/>
                          <a:gd name="connsiteX266" fmla="*/ 2187388 w 2546209"/>
                          <a:gd name="connsiteY266" fmla="*/ 1824470 h 3370881"/>
                          <a:gd name="connsiteX267" fmla="*/ 2169459 w 2546209"/>
                          <a:gd name="connsiteY267" fmla="*/ 1869293 h 3370881"/>
                          <a:gd name="connsiteX268" fmla="*/ 2164976 w 2546209"/>
                          <a:gd name="connsiteY268" fmla="*/ 1882740 h 3370881"/>
                          <a:gd name="connsiteX269" fmla="*/ 2156012 w 2546209"/>
                          <a:gd name="connsiteY269" fmla="*/ 1927564 h 3370881"/>
                          <a:gd name="connsiteX270" fmla="*/ 2173941 w 2546209"/>
                          <a:gd name="connsiteY270" fmla="*/ 1945493 h 3370881"/>
                          <a:gd name="connsiteX271" fmla="*/ 2196353 w 2546209"/>
                          <a:gd name="connsiteY271" fmla="*/ 1958940 h 3370881"/>
                          <a:gd name="connsiteX272" fmla="*/ 2241176 w 2546209"/>
                          <a:gd name="connsiteY272" fmla="*/ 2012729 h 3370881"/>
                          <a:gd name="connsiteX273" fmla="*/ 2263588 w 2546209"/>
                          <a:gd name="connsiteY273" fmla="*/ 2057552 h 3370881"/>
                          <a:gd name="connsiteX274" fmla="*/ 2286000 w 2546209"/>
                          <a:gd name="connsiteY274" fmla="*/ 2084446 h 3370881"/>
                          <a:gd name="connsiteX275" fmla="*/ 2299447 w 2546209"/>
                          <a:gd name="connsiteY275" fmla="*/ 2124787 h 3370881"/>
                          <a:gd name="connsiteX276" fmla="*/ 2321859 w 2546209"/>
                          <a:gd name="connsiteY276" fmla="*/ 2151681 h 3370881"/>
                          <a:gd name="connsiteX277" fmla="*/ 2344270 w 2546209"/>
                          <a:gd name="connsiteY277" fmla="*/ 2205470 h 3370881"/>
                          <a:gd name="connsiteX278" fmla="*/ 2348753 w 2546209"/>
                          <a:gd name="connsiteY278" fmla="*/ 2223399 h 3370881"/>
                          <a:gd name="connsiteX279" fmla="*/ 2366682 w 2546209"/>
                          <a:gd name="connsiteY279" fmla="*/ 2263740 h 3370881"/>
                          <a:gd name="connsiteX280" fmla="*/ 2375647 w 2546209"/>
                          <a:gd name="connsiteY280" fmla="*/ 2286152 h 3370881"/>
                          <a:gd name="connsiteX281" fmla="*/ 2380129 w 2546209"/>
                          <a:gd name="connsiteY281" fmla="*/ 2308564 h 3370881"/>
                          <a:gd name="connsiteX282" fmla="*/ 2389094 w 2546209"/>
                          <a:gd name="connsiteY282" fmla="*/ 2335458 h 3370881"/>
                          <a:gd name="connsiteX283" fmla="*/ 2393576 w 2546209"/>
                          <a:gd name="connsiteY283" fmla="*/ 2380281 h 3370881"/>
                          <a:gd name="connsiteX284" fmla="*/ 2398059 w 2546209"/>
                          <a:gd name="connsiteY284" fmla="*/ 2393729 h 3370881"/>
                          <a:gd name="connsiteX285" fmla="*/ 2402541 w 2546209"/>
                          <a:gd name="connsiteY285" fmla="*/ 2447517 h 3370881"/>
                          <a:gd name="connsiteX286" fmla="*/ 2407023 w 2546209"/>
                          <a:gd name="connsiteY286" fmla="*/ 2564058 h 3370881"/>
                          <a:gd name="connsiteX287" fmla="*/ 2389094 w 2546209"/>
                          <a:gd name="connsiteY287" fmla="*/ 2837481 h 3370881"/>
                          <a:gd name="connsiteX288" fmla="*/ 2380129 w 2546209"/>
                          <a:gd name="connsiteY288" fmla="*/ 2859893 h 3370881"/>
                          <a:gd name="connsiteX289" fmla="*/ 2357718 w 2546209"/>
                          <a:gd name="connsiteY289" fmla="*/ 2913681 h 3370881"/>
                          <a:gd name="connsiteX290" fmla="*/ 2348753 w 2546209"/>
                          <a:gd name="connsiteY290" fmla="*/ 2936093 h 3370881"/>
                          <a:gd name="connsiteX291" fmla="*/ 2339788 w 2546209"/>
                          <a:gd name="connsiteY291" fmla="*/ 2971952 h 3370881"/>
                          <a:gd name="connsiteX292" fmla="*/ 2326341 w 2546209"/>
                          <a:gd name="connsiteY292" fmla="*/ 2994364 h 3370881"/>
                          <a:gd name="connsiteX293" fmla="*/ 2317376 w 2546209"/>
                          <a:gd name="connsiteY293" fmla="*/ 3025740 h 3370881"/>
                          <a:gd name="connsiteX294" fmla="*/ 2303929 w 2546209"/>
                          <a:gd name="connsiteY294" fmla="*/ 3048152 h 3370881"/>
                          <a:gd name="connsiteX295" fmla="*/ 2290482 w 2546209"/>
                          <a:gd name="connsiteY295" fmla="*/ 3079529 h 3370881"/>
                          <a:gd name="connsiteX296" fmla="*/ 2272553 w 2546209"/>
                          <a:gd name="connsiteY296" fmla="*/ 3084011 h 3370881"/>
                          <a:gd name="connsiteX297" fmla="*/ 2259106 w 2546209"/>
                          <a:gd name="connsiteY297" fmla="*/ 3088493 h 3370881"/>
                          <a:gd name="connsiteX298" fmla="*/ 2241176 w 2546209"/>
                          <a:gd name="connsiteY298" fmla="*/ 3092976 h 3370881"/>
                          <a:gd name="connsiteX299" fmla="*/ 2209800 w 2546209"/>
                          <a:gd name="connsiteY299" fmla="*/ 3101940 h 3370881"/>
                          <a:gd name="connsiteX300" fmla="*/ 2205318 w 2546209"/>
                          <a:gd name="connsiteY300" fmla="*/ 3039187 h 3370881"/>
                          <a:gd name="connsiteX301" fmla="*/ 2218765 w 2546209"/>
                          <a:gd name="connsiteY301" fmla="*/ 3021258 h 3370881"/>
                          <a:gd name="connsiteX302" fmla="*/ 2245659 w 2546209"/>
                          <a:gd name="connsiteY302" fmla="*/ 2971952 h 3370881"/>
                          <a:gd name="connsiteX303" fmla="*/ 2268070 w 2546209"/>
                          <a:gd name="connsiteY303" fmla="*/ 2945058 h 3370881"/>
                          <a:gd name="connsiteX304" fmla="*/ 2268070 w 2546209"/>
                          <a:gd name="connsiteY304" fmla="*/ 2568540 h 3370881"/>
                          <a:gd name="connsiteX305" fmla="*/ 2259106 w 2546209"/>
                          <a:gd name="connsiteY305" fmla="*/ 2532681 h 3370881"/>
                          <a:gd name="connsiteX306" fmla="*/ 2250141 w 2546209"/>
                          <a:gd name="connsiteY306" fmla="*/ 2492340 h 3370881"/>
                          <a:gd name="connsiteX307" fmla="*/ 2245659 w 2546209"/>
                          <a:gd name="connsiteY307" fmla="*/ 2474411 h 3370881"/>
                          <a:gd name="connsiteX308" fmla="*/ 2245659 w 2546209"/>
                          <a:gd name="connsiteY308" fmla="*/ 2389247 h 3370881"/>
                          <a:gd name="connsiteX309" fmla="*/ 2173941 w 2546209"/>
                          <a:gd name="connsiteY309" fmla="*/ 2241328 h 3370881"/>
                          <a:gd name="connsiteX310" fmla="*/ 2070846 w 2546209"/>
                          <a:gd name="connsiteY310" fmla="*/ 2057553 h 3370881"/>
                          <a:gd name="connsiteX311" fmla="*/ 2057400 w 2546209"/>
                          <a:gd name="connsiteY311" fmla="*/ 2151681 h 3370881"/>
                          <a:gd name="connsiteX312" fmla="*/ 2048435 w 2546209"/>
                          <a:gd name="connsiteY312" fmla="*/ 2106858 h 3370881"/>
                          <a:gd name="connsiteX313" fmla="*/ 2034988 w 2546209"/>
                          <a:gd name="connsiteY313" fmla="*/ 2003764 h 3370881"/>
                          <a:gd name="connsiteX314" fmla="*/ 2026023 w 2546209"/>
                          <a:gd name="connsiteY314" fmla="*/ 2026176 h 3370881"/>
                          <a:gd name="connsiteX315" fmla="*/ 2021541 w 2546209"/>
                          <a:gd name="connsiteY315" fmla="*/ 2039623 h 3370881"/>
                          <a:gd name="connsiteX316" fmla="*/ 1999129 w 2546209"/>
                          <a:gd name="connsiteY316" fmla="*/ 2053070 h 3370881"/>
                          <a:gd name="connsiteX317" fmla="*/ 1990165 w 2546209"/>
                          <a:gd name="connsiteY317" fmla="*/ 2070999 h 3370881"/>
                          <a:gd name="connsiteX318" fmla="*/ 1967753 w 2546209"/>
                          <a:gd name="connsiteY318" fmla="*/ 2106858 h 3370881"/>
                          <a:gd name="connsiteX319" fmla="*/ 1981200 w 2546209"/>
                          <a:gd name="connsiteY319" fmla="*/ 2223399 h 3370881"/>
                          <a:gd name="connsiteX320" fmla="*/ 1994647 w 2546209"/>
                          <a:gd name="connsiteY320" fmla="*/ 2254776 h 3370881"/>
                          <a:gd name="connsiteX321" fmla="*/ 2003612 w 2546209"/>
                          <a:gd name="connsiteY321" fmla="*/ 2272705 h 3370881"/>
                          <a:gd name="connsiteX322" fmla="*/ 2026023 w 2546209"/>
                          <a:gd name="connsiteY322" fmla="*/ 2304081 h 3370881"/>
                          <a:gd name="connsiteX323" fmla="*/ 2043953 w 2546209"/>
                          <a:gd name="connsiteY323" fmla="*/ 2348905 h 3370881"/>
                          <a:gd name="connsiteX324" fmla="*/ 2061882 w 2546209"/>
                          <a:gd name="connsiteY324" fmla="*/ 2371317 h 3370881"/>
                          <a:gd name="connsiteX325" fmla="*/ 2088776 w 2546209"/>
                          <a:gd name="connsiteY325" fmla="*/ 2434070 h 3370881"/>
                          <a:gd name="connsiteX326" fmla="*/ 2102223 w 2546209"/>
                          <a:gd name="connsiteY326" fmla="*/ 2465446 h 3370881"/>
                          <a:gd name="connsiteX327" fmla="*/ 2106706 w 2546209"/>
                          <a:gd name="connsiteY327" fmla="*/ 2496823 h 3370881"/>
                          <a:gd name="connsiteX328" fmla="*/ 2124635 w 2546209"/>
                          <a:gd name="connsiteY328" fmla="*/ 2559576 h 3370881"/>
                          <a:gd name="connsiteX329" fmla="*/ 2138082 w 2546209"/>
                          <a:gd name="connsiteY329" fmla="*/ 2649223 h 3370881"/>
                          <a:gd name="connsiteX330" fmla="*/ 2147047 w 2546209"/>
                          <a:gd name="connsiteY330" fmla="*/ 2685081 h 3370881"/>
                          <a:gd name="connsiteX331" fmla="*/ 2151529 w 2546209"/>
                          <a:gd name="connsiteY331" fmla="*/ 2716458 h 3370881"/>
                          <a:gd name="connsiteX332" fmla="*/ 2160494 w 2546209"/>
                          <a:gd name="connsiteY332" fmla="*/ 2770246 h 3370881"/>
                          <a:gd name="connsiteX333" fmla="*/ 2156012 w 2546209"/>
                          <a:gd name="connsiteY333" fmla="*/ 2962987 h 3370881"/>
                          <a:gd name="connsiteX334" fmla="*/ 2138082 w 2546209"/>
                          <a:gd name="connsiteY334" fmla="*/ 3043670 h 3370881"/>
                          <a:gd name="connsiteX335" fmla="*/ 2133600 w 2546209"/>
                          <a:gd name="connsiteY335" fmla="*/ 3061599 h 3370881"/>
                          <a:gd name="connsiteX336" fmla="*/ 2120153 w 2546209"/>
                          <a:gd name="connsiteY336" fmla="*/ 3079529 h 3370881"/>
                          <a:gd name="connsiteX337" fmla="*/ 2111188 w 2546209"/>
                          <a:gd name="connsiteY337" fmla="*/ 3106423 h 3370881"/>
                          <a:gd name="connsiteX338" fmla="*/ 2088776 w 2546209"/>
                          <a:gd name="connsiteY338" fmla="*/ 3137799 h 3370881"/>
                          <a:gd name="connsiteX339" fmla="*/ 2075329 w 2546209"/>
                          <a:gd name="connsiteY339" fmla="*/ 3164693 h 3370881"/>
                          <a:gd name="connsiteX340" fmla="*/ 2061882 w 2546209"/>
                          <a:gd name="connsiteY340" fmla="*/ 3169176 h 3370881"/>
                          <a:gd name="connsiteX341" fmla="*/ 2021541 w 2546209"/>
                          <a:gd name="connsiteY341" fmla="*/ 3164693 h 3370881"/>
                          <a:gd name="connsiteX342" fmla="*/ 2012576 w 2546209"/>
                          <a:gd name="connsiteY342" fmla="*/ 3119870 h 3370881"/>
                          <a:gd name="connsiteX343" fmla="*/ 2048435 w 2546209"/>
                          <a:gd name="connsiteY343" fmla="*/ 3021258 h 3370881"/>
                          <a:gd name="connsiteX344" fmla="*/ 2048435 w 2546209"/>
                          <a:gd name="connsiteY344" fmla="*/ 3021258 h 3370881"/>
                          <a:gd name="connsiteX345" fmla="*/ 2061882 w 2546209"/>
                          <a:gd name="connsiteY345" fmla="*/ 2967470 h 3370881"/>
                          <a:gd name="connsiteX346" fmla="*/ 2070847 w 2546209"/>
                          <a:gd name="connsiteY346" fmla="*/ 2882305 h 3370881"/>
                          <a:gd name="connsiteX347" fmla="*/ 2066365 w 2546209"/>
                          <a:gd name="connsiteY347" fmla="*/ 2725423 h 3370881"/>
                          <a:gd name="connsiteX348" fmla="*/ 2043953 w 2546209"/>
                          <a:gd name="connsiteY348" fmla="*/ 2649223 h 3370881"/>
                          <a:gd name="connsiteX349" fmla="*/ 2030506 w 2546209"/>
                          <a:gd name="connsiteY349" fmla="*/ 2622329 h 3370881"/>
                          <a:gd name="connsiteX350" fmla="*/ 2017059 w 2546209"/>
                          <a:gd name="connsiteY350" fmla="*/ 2581987 h 3370881"/>
                          <a:gd name="connsiteX351" fmla="*/ 1981200 w 2546209"/>
                          <a:gd name="connsiteY351" fmla="*/ 2514752 h 3370881"/>
                          <a:gd name="connsiteX352" fmla="*/ 1972235 w 2546209"/>
                          <a:gd name="connsiteY352" fmla="*/ 2501305 h 3370881"/>
                          <a:gd name="connsiteX353" fmla="*/ 1958788 w 2546209"/>
                          <a:gd name="connsiteY353" fmla="*/ 2478893 h 3370881"/>
                          <a:gd name="connsiteX354" fmla="*/ 1905000 w 2546209"/>
                          <a:gd name="connsiteY354" fmla="*/ 2398211 h 3370881"/>
                          <a:gd name="connsiteX355" fmla="*/ 1882588 w 2546209"/>
                          <a:gd name="connsiteY355" fmla="*/ 2357870 h 3370881"/>
                          <a:gd name="connsiteX356" fmla="*/ 1869141 w 2546209"/>
                          <a:gd name="connsiteY356" fmla="*/ 2339940 h 3370881"/>
                          <a:gd name="connsiteX357" fmla="*/ 1806388 w 2546209"/>
                          <a:gd name="connsiteY357" fmla="*/ 2313046 h 3370881"/>
                          <a:gd name="connsiteX358" fmla="*/ 1779494 w 2546209"/>
                          <a:gd name="connsiteY358" fmla="*/ 2304081 h 3370881"/>
                          <a:gd name="connsiteX359" fmla="*/ 1752600 w 2546209"/>
                          <a:gd name="connsiteY359" fmla="*/ 2299599 h 3370881"/>
                          <a:gd name="connsiteX360" fmla="*/ 1680882 w 2546209"/>
                          <a:gd name="connsiteY360" fmla="*/ 2277187 h 3370881"/>
                          <a:gd name="connsiteX361" fmla="*/ 1662953 w 2546209"/>
                          <a:gd name="connsiteY361" fmla="*/ 2272705 h 3370881"/>
                          <a:gd name="connsiteX362" fmla="*/ 1640541 w 2546209"/>
                          <a:gd name="connsiteY362" fmla="*/ 2259258 h 3370881"/>
                          <a:gd name="connsiteX363" fmla="*/ 1604682 w 2546209"/>
                          <a:gd name="connsiteY363" fmla="*/ 2272705 h 3370881"/>
                          <a:gd name="connsiteX364" fmla="*/ 1537447 w 2546209"/>
                          <a:gd name="connsiteY364" fmla="*/ 2304081 h 3370881"/>
                          <a:gd name="connsiteX365" fmla="*/ 1510553 w 2546209"/>
                          <a:gd name="connsiteY365" fmla="*/ 2308564 h 3370881"/>
                          <a:gd name="connsiteX366" fmla="*/ 1488141 w 2546209"/>
                          <a:gd name="connsiteY366" fmla="*/ 2313046 h 3370881"/>
                          <a:gd name="connsiteX367" fmla="*/ 1443318 w 2546209"/>
                          <a:gd name="connsiteY367" fmla="*/ 2322011 h 3370881"/>
                          <a:gd name="connsiteX368" fmla="*/ 1367118 w 2546209"/>
                          <a:gd name="connsiteY368" fmla="*/ 2304081 h 3370881"/>
                          <a:gd name="connsiteX369" fmla="*/ 1317812 w 2546209"/>
                          <a:gd name="connsiteY369" fmla="*/ 2286152 h 3370881"/>
                          <a:gd name="connsiteX370" fmla="*/ 1066800 w 2546209"/>
                          <a:gd name="connsiteY370" fmla="*/ 2272705 h 3370881"/>
                          <a:gd name="connsiteX371" fmla="*/ 1030941 w 2546209"/>
                          <a:gd name="connsiteY371" fmla="*/ 2263740 h 3370881"/>
                          <a:gd name="connsiteX372" fmla="*/ 986118 w 2546209"/>
                          <a:gd name="connsiteY372" fmla="*/ 2241329 h 3370881"/>
                          <a:gd name="connsiteX373" fmla="*/ 968188 w 2546209"/>
                          <a:gd name="connsiteY373" fmla="*/ 2232364 h 3370881"/>
                          <a:gd name="connsiteX374" fmla="*/ 936812 w 2546209"/>
                          <a:gd name="connsiteY374" fmla="*/ 2214434 h 3370881"/>
                          <a:gd name="connsiteX375" fmla="*/ 905435 w 2546209"/>
                          <a:gd name="connsiteY375" fmla="*/ 2196505 h 3370881"/>
                          <a:gd name="connsiteX376" fmla="*/ 869576 w 2546209"/>
                          <a:gd name="connsiteY376" fmla="*/ 2209952 h 3370881"/>
                          <a:gd name="connsiteX377" fmla="*/ 856129 w 2546209"/>
                          <a:gd name="connsiteY377" fmla="*/ 2227881 h 3370881"/>
                          <a:gd name="connsiteX378" fmla="*/ 815788 w 2546209"/>
                          <a:gd name="connsiteY378" fmla="*/ 2268223 h 3370881"/>
                          <a:gd name="connsiteX379" fmla="*/ 788894 w 2546209"/>
                          <a:gd name="connsiteY379" fmla="*/ 2290634 h 3370881"/>
                          <a:gd name="connsiteX380" fmla="*/ 762000 w 2546209"/>
                          <a:gd name="connsiteY380" fmla="*/ 2313046 h 3370881"/>
                          <a:gd name="connsiteX381" fmla="*/ 753035 w 2546209"/>
                          <a:gd name="connsiteY381" fmla="*/ 2326493 h 3370881"/>
                          <a:gd name="connsiteX382" fmla="*/ 735106 w 2546209"/>
                          <a:gd name="connsiteY382" fmla="*/ 2339940 h 3370881"/>
                          <a:gd name="connsiteX383" fmla="*/ 712694 w 2546209"/>
                          <a:gd name="connsiteY383" fmla="*/ 2362352 h 3370881"/>
                          <a:gd name="connsiteX384" fmla="*/ 694765 w 2546209"/>
                          <a:gd name="connsiteY384" fmla="*/ 2375799 h 3370881"/>
                          <a:gd name="connsiteX385" fmla="*/ 681318 w 2546209"/>
                          <a:gd name="connsiteY385" fmla="*/ 2393729 h 3370881"/>
                          <a:gd name="connsiteX386" fmla="*/ 667870 w 2546209"/>
                          <a:gd name="connsiteY386" fmla="*/ 2402693 h 3370881"/>
                          <a:gd name="connsiteX387" fmla="*/ 623047 w 2546209"/>
                          <a:gd name="connsiteY387" fmla="*/ 2443034 h 3370881"/>
                          <a:gd name="connsiteX388" fmla="*/ 600635 w 2546209"/>
                          <a:gd name="connsiteY388" fmla="*/ 2474411 h 3370881"/>
                          <a:gd name="connsiteX389" fmla="*/ 587188 w 2546209"/>
                          <a:gd name="connsiteY389" fmla="*/ 2514752 h 3370881"/>
                          <a:gd name="connsiteX390" fmla="*/ 582706 w 2546209"/>
                          <a:gd name="connsiteY390" fmla="*/ 2546129 h 3370881"/>
                          <a:gd name="connsiteX391" fmla="*/ 596153 w 2546209"/>
                          <a:gd name="connsiteY391" fmla="*/ 2635776 h 3370881"/>
                          <a:gd name="connsiteX392" fmla="*/ 600635 w 2546209"/>
                          <a:gd name="connsiteY392" fmla="*/ 2653705 h 3370881"/>
                          <a:gd name="connsiteX393" fmla="*/ 609600 w 2546209"/>
                          <a:gd name="connsiteY393" fmla="*/ 2671634 h 3370881"/>
                          <a:gd name="connsiteX394" fmla="*/ 614082 w 2546209"/>
                          <a:gd name="connsiteY394" fmla="*/ 2689564 h 3370881"/>
                          <a:gd name="connsiteX395" fmla="*/ 623047 w 2546209"/>
                          <a:gd name="connsiteY395" fmla="*/ 2711976 h 3370881"/>
                          <a:gd name="connsiteX396" fmla="*/ 627529 w 2546209"/>
                          <a:gd name="connsiteY396" fmla="*/ 2734387 h 3370881"/>
                          <a:gd name="connsiteX397" fmla="*/ 640976 w 2546209"/>
                          <a:gd name="connsiteY397" fmla="*/ 2765764 h 3370881"/>
                          <a:gd name="connsiteX398" fmla="*/ 645459 w 2546209"/>
                          <a:gd name="connsiteY398" fmla="*/ 2779211 h 3370881"/>
                          <a:gd name="connsiteX399" fmla="*/ 658906 w 2546209"/>
                          <a:gd name="connsiteY399" fmla="*/ 2801623 h 3370881"/>
                          <a:gd name="connsiteX400" fmla="*/ 676835 w 2546209"/>
                          <a:gd name="connsiteY400" fmla="*/ 2864376 h 3370881"/>
                          <a:gd name="connsiteX401" fmla="*/ 690282 w 2546209"/>
                          <a:gd name="connsiteY401" fmla="*/ 2895752 h 3370881"/>
                          <a:gd name="connsiteX402" fmla="*/ 699247 w 2546209"/>
                          <a:gd name="connsiteY402" fmla="*/ 2940576 h 3370881"/>
                          <a:gd name="connsiteX403" fmla="*/ 703729 w 2546209"/>
                          <a:gd name="connsiteY403" fmla="*/ 2967470 h 3370881"/>
                          <a:gd name="connsiteX404" fmla="*/ 717176 w 2546209"/>
                          <a:gd name="connsiteY404" fmla="*/ 2994364 h 3370881"/>
                          <a:gd name="connsiteX405" fmla="*/ 735106 w 2546209"/>
                          <a:gd name="connsiteY405" fmla="*/ 3052634 h 3370881"/>
                          <a:gd name="connsiteX406" fmla="*/ 739588 w 2546209"/>
                          <a:gd name="connsiteY406" fmla="*/ 3079529 h 3370881"/>
                          <a:gd name="connsiteX407" fmla="*/ 762000 w 2546209"/>
                          <a:gd name="connsiteY407" fmla="*/ 3142281 h 3370881"/>
                          <a:gd name="connsiteX408" fmla="*/ 766482 w 2546209"/>
                          <a:gd name="connsiteY408" fmla="*/ 3231929 h 3370881"/>
                          <a:gd name="connsiteX409" fmla="*/ 770965 w 2546209"/>
                          <a:gd name="connsiteY409" fmla="*/ 3254340 h 3370881"/>
                          <a:gd name="connsiteX410" fmla="*/ 775447 w 2546209"/>
                          <a:gd name="connsiteY410" fmla="*/ 3285717 h 3370881"/>
                          <a:gd name="connsiteX411" fmla="*/ 748553 w 2546209"/>
                          <a:gd name="connsiteY411" fmla="*/ 3335023 h 3370881"/>
                          <a:gd name="connsiteX412" fmla="*/ 721659 w 2546209"/>
                          <a:gd name="connsiteY412" fmla="*/ 3343987 h 3370881"/>
                          <a:gd name="connsiteX413" fmla="*/ 708212 w 2546209"/>
                          <a:gd name="connsiteY413" fmla="*/ 3348470 h 3370881"/>
                          <a:gd name="connsiteX414" fmla="*/ 623047 w 2546209"/>
                          <a:gd name="connsiteY414" fmla="*/ 3330540 h 3370881"/>
                          <a:gd name="connsiteX415" fmla="*/ 609600 w 2546209"/>
                          <a:gd name="connsiteY415" fmla="*/ 3308129 h 3370881"/>
                          <a:gd name="connsiteX416" fmla="*/ 591670 w 2546209"/>
                          <a:gd name="connsiteY416" fmla="*/ 3267787 h 3370881"/>
                          <a:gd name="connsiteX417" fmla="*/ 560294 w 2546209"/>
                          <a:gd name="connsiteY417" fmla="*/ 3209517 h 3370881"/>
                          <a:gd name="connsiteX418" fmla="*/ 551329 w 2546209"/>
                          <a:gd name="connsiteY418" fmla="*/ 3196070 h 3370881"/>
                          <a:gd name="connsiteX419" fmla="*/ 528918 w 2546209"/>
                          <a:gd name="connsiteY419" fmla="*/ 3173658 h 3370881"/>
                          <a:gd name="connsiteX420" fmla="*/ 519953 w 2546209"/>
                          <a:gd name="connsiteY420" fmla="*/ 3128834 h 3370881"/>
                          <a:gd name="connsiteX421" fmla="*/ 524435 w 2546209"/>
                          <a:gd name="connsiteY421" fmla="*/ 3101940 h 3370881"/>
                          <a:gd name="connsiteX422" fmla="*/ 528918 w 2546209"/>
                          <a:gd name="connsiteY422" fmla="*/ 3088493 h 3370881"/>
                          <a:gd name="connsiteX423" fmla="*/ 542365 w 2546209"/>
                          <a:gd name="connsiteY423" fmla="*/ 3052634 h 3370881"/>
                          <a:gd name="connsiteX424" fmla="*/ 484094 w 2546209"/>
                          <a:gd name="connsiteY424" fmla="*/ 2886787 h 3370881"/>
                          <a:gd name="connsiteX425" fmla="*/ 443753 w 2546209"/>
                          <a:gd name="connsiteY425" fmla="*/ 2779211 h 3370881"/>
                          <a:gd name="connsiteX426" fmla="*/ 439270 w 2546209"/>
                          <a:gd name="connsiteY426" fmla="*/ 2752317 h 3370881"/>
                          <a:gd name="connsiteX427" fmla="*/ 430306 w 2546209"/>
                          <a:gd name="connsiteY427" fmla="*/ 2716458 h 3370881"/>
                          <a:gd name="connsiteX428" fmla="*/ 425823 w 2546209"/>
                          <a:gd name="connsiteY428" fmla="*/ 2680599 h 3370881"/>
                          <a:gd name="connsiteX429" fmla="*/ 398929 w 2546209"/>
                          <a:gd name="connsiteY429" fmla="*/ 2599917 h 3370881"/>
                          <a:gd name="connsiteX430" fmla="*/ 385482 w 2546209"/>
                          <a:gd name="connsiteY430" fmla="*/ 2568540 h 3370881"/>
                          <a:gd name="connsiteX431" fmla="*/ 381000 w 2546209"/>
                          <a:gd name="connsiteY431" fmla="*/ 2550611 h 3370881"/>
                          <a:gd name="connsiteX432" fmla="*/ 372035 w 2546209"/>
                          <a:gd name="connsiteY432" fmla="*/ 2483376 h 3370881"/>
                          <a:gd name="connsiteX433" fmla="*/ 367553 w 2546209"/>
                          <a:gd name="connsiteY433" fmla="*/ 2469929 h 3370881"/>
                          <a:gd name="connsiteX434" fmla="*/ 407894 w 2546209"/>
                          <a:gd name="connsiteY434" fmla="*/ 2451999 h 3370881"/>
                          <a:gd name="connsiteX435" fmla="*/ 515470 w 2546209"/>
                          <a:gd name="connsiteY435" fmla="*/ 2407176 h 3370881"/>
                          <a:gd name="connsiteX436" fmla="*/ 578223 w 2546209"/>
                          <a:gd name="connsiteY436" fmla="*/ 2353387 h 3370881"/>
                          <a:gd name="connsiteX437" fmla="*/ 587188 w 2546209"/>
                          <a:gd name="connsiteY437" fmla="*/ 2330976 h 3370881"/>
                          <a:gd name="connsiteX438" fmla="*/ 614082 w 2546209"/>
                          <a:gd name="connsiteY438" fmla="*/ 2254776 h 3370881"/>
                          <a:gd name="connsiteX439" fmla="*/ 649941 w 2546209"/>
                          <a:gd name="connsiteY439" fmla="*/ 2200987 h 3370881"/>
                          <a:gd name="connsiteX440" fmla="*/ 690282 w 2546209"/>
                          <a:gd name="connsiteY440" fmla="*/ 2174093 h 3370881"/>
                          <a:gd name="connsiteX441" fmla="*/ 703729 w 2546209"/>
                          <a:gd name="connsiteY441" fmla="*/ 2165129 h 3370881"/>
                          <a:gd name="connsiteX442" fmla="*/ 739588 w 2546209"/>
                          <a:gd name="connsiteY442" fmla="*/ 2147199 h 3370881"/>
                          <a:gd name="connsiteX443" fmla="*/ 708212 w 2546209"/>
                          <a:gd name="connsiteY443" fmla="*/ 2187540 h 3370881"/>
                          <a:gd name="connsiteX444" fmla="*/ 654423 w 2546209"/>
                          <a:gd name="connsiteY444" fmla="*/ 2241329 h 3370881"/>
                          <a:gd name="connsiteX445" fmla="*/ 636494 w 2546209"/>
                          <a:gd name="connsiteY445" fmla="*/ 2259258 h 3370881"/>
                          <a:gd name="connsiteX446" fmla="*/ 614082 w 2546209"/>
                          <a:gd name="connsiteY446" fmla="*/ 2286152 h 3370881"/>
                          <a:gd name="connsiteX447" fmla="*/ 605118 w 2546209"/>
                          <a:gd name="connsiteY447" fmla="*/ 2299599 h 3370881"/>
                          <a:gd name="connsiteX448" fmla="*/ 560294 w 2546209"/>
                          <a:gd name="connsiteY448" fmla="*/ 2335458 h 3370881"/>
                          <a:gd name="connsiteX449" fmla="*/ 524435 w 2546209"/>
                          <a:gd name="connsiteY449" fmla="*/ 2348905 h 3370881"/>
                          <a:gd name="connsiteX450" fmla="*/ 502023 w 2546209"/>
                          <a:gd name="connsiteY450" fmla="*/ 2362352 h 3370881"/>
                          <a:gd name="connsiteX451" fmla="*/ 461682 w 2546209"/>
                          <a:gd name="connsiteY451" fmla="*/ 2389246 h 3370881"/>
                          <a:gd name="connsiteX452" fmla="*/ 448235 w 2546209"/>
                          <a:gd name="connsiteY452" fmla="*/ 2398211 h 3370881"/>
                          <a:gd name="connsiteX453" fmla="*/ 430306 w 2546209"/>
                          <a:gd name="connsiteY453" fmla="*/ 2407176 h 3370881"/>
                          <a:gd name="connsiteX454" fmla="*/ 412376 w 2546209"/>
                          <a:gd name="connsiteY454" fmla="*/ 2420623 h 3370881"/>
                          <a:gd name="connsiteX455" fmla="*/ 389965 w 2546209"/>
                          <a:gd name="connsiteY455" fmla="*/ 2429587 h 3370881"/>
                          <a:gd name="connsiteX456" fmla="*/ 372035 w 2546209"/>
                          <a:gd name="connsiteY456" fmla="*/ 2443034 h 3370881"/>
                          <a:gd name="connsiteX457" fmla="*/ 318247 w 2546209"/>
                          <a:gd name="connsiteY457" fmla="*/ 2474411 h 3370881"/>
                          <a:gd name="connsiteX458" fmla="*/ 304800 w 2546209"/>
                          <a:gd name="connsiteY458" fmla="*/ 2492340 h 3370881"/>
                          <a:gd name="connsiteX459" fmla="*/ 282388 w 2546209"/>
                          <a:gd name="connsiteY459" fmla="*/ 2519234 h 3370881"/>
                          <a:gd name="connsiteX460" fmla="*/ 295835 w 2546209"/>
                          <a:gd name="connsiteY460" fmla="*/ 2815070 h 3370881"/>
                          <a:gd name="connsiteX461" fmla="*/ 300318 w 2546209"/>
                          <a:gd name="connsiteY461" fmla="*/ 2837481 h 3370881"/>
                          <a:gd name="connsiteX462" fmla="*/ 304800 w 2546209"/>
                          <a:gd name="connsiteY462" fmla="*/ 2868858 h 3370881"/>
                          <a:gd name="connsiteX463" fmla="*/ 309282 w 2546209"/>
                          <a:gd name="connsiteY463" fmla="*/ 2927129 h 3370881"/>
                          <a:gd name="connsiteX464" fmla="*/ 322729 w 2546209"/>
                          <a:gd name="connsiteY464" fmla="*/ 2985399 h 3370881"/>
                          <a:gd name="connsiteX465" fmla="*/ 327212 w 2546209"/>
                          <a:gd name="connsiteY465" fmla="*/ 3012293 h 3370881"/>
                          <a:gd name="connsiteX466" fmla="*/ 331694 w 2546209"/>
                          <a:gd name="connsiteY466" fmla="*/ 3043670 h 3370881"/>
                          <a:gd name="connsiteX467" fmla="*/ 345141 w 2546209"/>
                          <a:gd name="connsiteY467" fmla="*/ 3070564 h 3370881"/>
                          <a:gd name="connsiteX468" fmla="*/ 367553 w 2546209"/>
                          <a:gd name="connsiteY468" fmla="*/ 3124352 h 3370881"/>
                          <a:gd name="connsiteX469" fmla="*/ 381000 w 2546209"/>
                          <a:gd name="connsiteY469" fmla="*/ 3182623 h 3370881"/>
                          <a:gd name="connsiteX470" fmla="*/ 389965 w 2546209"/>
                          <a:gd name="connsiteY470" fmla="*/ 3196070 h 3370881"/>
                          <a:gd name="connsiteX471" fmla="*/ 394447 w 2546209"/>
                          <a:gd name="connsiteY471" fmla="*/ 3213999 h 3370881"/>
                          <a:gd name="connsiteX472" fmla="*/ 412376 w 2546209"/>
                          <a:gd name="connsiteY472" fmla="*/ 3245376 h 3370881"/>
                          <a:gd name="connsiteX473" fmla="*/ 416859 w 2546209"/>
                          <a:gd name="connsiteY473" fmla="*/ 3258823 h 3370881"/>
                          <a:gd name="connsiteX474" fmla="*/ 425823 w 2546209"/>
                          <a:gd name="connsiteY474" fmla="*/ 3272270 h 3370881"/>
                          <a:gd name="connsiteX475" fmla="*/ 439270 w 2546209"/>
                          <a:gd name="connsiteY475" fmla="*/ 3303646 h 3370881"/>
                          <a:gd name="connsiteX476" fmla="*/ 439270 w 2546209"/>
                          <a:gd name="connsiteY476" fmla="*/ 3352952 h 3370881"/>
                          <a:gd name="connsiteX477" fmla="*/ 430306 w 2546209"/>
                          <a:gd name="connsiteY477" fmla="*/ 3366399 h 3370881"/>
                          <a:gd name="connsiteX478" fmla="*/ 412376 w 2546209"/>
                          <a:gd name="connsiteY478" fmla="*/ 3370881 h 3370881"/>
                          <a:gd name="connsiteX479" fmla="*/ 295835 w 2546209"/>
                          <a:gd name="connsiteY479" fmla="*/ 3357434 h 3370881"/>
                          <a:gd name="connsiteX480" fmla="*/ 264459 w 2546209"/>
                          <a:gd name="connsiteY480" fmla="*/ 3276752 h 3370881"/>
                          <a:gd name="connsiteX481" fmla="*/ 259976 w 2546209"/>
                          <a:gd name="connsiteY481" fmla="*/ 3240893 h 3370881"/>
                          <a:gd name="connsiteX482" fmla="*/ 246529 w 2546209"/>
                          <a:gd name="connsiteY482" fmla="*/ 3178140 h 3370881"/>
                          <a:gd name="connsiteX483" fmla="*/ 237565 w 2546209"/>
                          <a:gd name="connsiteY483" fmla="*/ 3084011 h 3370881"/>
                          <a:gd name="connsiteX484" fmla="*/ 228600 w 2546209"/>
                          <a:gd name="connsiteY484" fmla="*/ 3057117 h 3370881"/>
                          <a:gd name="connsiteX485" fmla="*/ 219635 w 2546209"/>
                          <a:gd name="connsiteY485" fmla="*/ 3021258 h 3370881"/>
                          <a:gd name="connsiteX486" fmla="*/ 206188 w 2546209"/>
                          <a:gd name="connsiteY486" fmla="*/ 2980917 h 3370881"/>
                          <a:gd name="connsiteX487" fmla="*/ 201706 w 2546209"/>
                          <a:gd name="connsiteY487" fmla="*/ 2949540 h 3370881"/>
                          <a:gd name="connsiteX488" fmla="*/ 197223 w 2546209"/>
                          <a:gd name="connsiteY488" fmla="*/ 2927129 h 3370881"/>
                          <a:gd name="connsiteX489" fmla="*/ 192741 w 2546209"/>
                          <a:gd name="connsiteY489" fmla="*/ 2891270 h 3370881"/>
                          <a:gd name="connsiteX490" fmla="*/ 188259 w 2546209"/>
                          <a:gd name="connsiteY490" fmla="*/ 2850929 h 3370881"/>
                          <a:gd name="connsiteX491" fmla="*/ 179294 w 2546209"/>
                          <a:gd name="connsiteY491" fmla="*/ 2824034 h 3370881"/>
                          <a:gd name="connsiteX492" fmla="*/ 165847 w 2546209"/>
                          <a:gd name="connsiteY492" fmla="*/ 2774729 h 3370881"/>
                          <a:gd name="connsiteX493" fmla="*/ 161365 w 2546209"/>
                          <a:gd name="connsiteY493" fmla="*/ 2747834 h 3370881"/>
                          <a:gd name="connsiteX494" fmla="*/ 156882 w 2546209"/>
                          <a:gd name="connsiteY494" fmla="*/ 2559576 h 3370881"/>
                          <a:gd name="connsiteX495" fmla="*/ 152400 w 2546209"/>
                          <a:gd name="connsiteY495" fmla="*/ 2519234 h 3370881"/>
                          <a:gd name="connsiteX496" fmla="*/ 143435 w 2546209"/>
                          <a:gd name="connsiteY496" fmla="*/ 2384764 h 3370881"/>
                          <a:gd name="connsiteX497" fmla="*/ 129988 w 2546209"/>
                          <a:gd name="connsiteY497" fmla="*/ 2344423 h 3370881"/>
                          <a:gd name="connsiteX498" fmla="*/ 125506 w 2546209"/>
                          <a:gd name="connsiteY498" fmla="*/ 2330976 h 3370881"/>
                          <a:gd name="connsiteX499" fmla="*/ 138953 w 2546209"/>
                          <a:gd name="connsiteY499" fmla="*/ 2313046 h 3370881"/>
                          <a:gd name="connsiteX500" fmla="*/ 152400 w 2546209"/>
                          <a:gd name="connsiteY500" fmla="*/ 2304081 h 3370881"/>
                          <a:gd name="connsiteX501" fmla="*/ 170329 w 2546209"/>
                          <a:gd name="connsiteY501" fmla="*/ 2259258 h 3370881"/>
                          <a:gd name="connsiteX502" fmla="*/ 188259 w 2546209"/>
                          <a:gd name="connsiteY502" fmla="*/ 2223399 h 3370881"/>
                          <a:gd name="connsiteX503" fmla="*/ 206188 w 2546209"/>
                          <a:gd name="connsiteY503" fmla="*/ 2187540 h 3370881"/>
                          <a:gd name="connsiteX504" fmla="*/ 210670 w 2546209"/>
                          <a:gd name="connsiteY504" fmla="*/ 2174093 h 3370881"/>
                          <a:gd name="connsiteX505" fmla="*/ 219635 w 2546209"/>
                          <a:gd name="connsiteY505" fmla="*/ 2115823 h 3370881"/>
                          <a:gd name="connsiteX506" fmla="*/ 210670 w 2546209"/>
                          <a:gd name="connsiteY506" fmla="*/ 1958940 h 3370881"/>
                          <a:gd name="connsiteX507" fmla="*/ 192741 w 2546209"/>
                          <a:gd name="connsiteY507" fmla="*/ 1923081 h 3370881"/>
                          <a:gd name="connsiteX508" fmla="*/ 179294 w 2546209"/>
                          <a:gd name="connsiteY508" fmla="*/ 1891705 h 3370881"/>
                          <a:gd name="connsiteX509" fmla="*/ 165847 w 2546209"/>
                          <a:gd name="connsiteY509" fmla="*/ 1864811 h 3370881"/>
                          <a:gd name="connsiteX510" fmla="*/ 152400 w 2546209"/>
                          <a:gd name="connsiteY510" fmla="*/ 1833434 h 3370881"/>
                          <a:gd name="connsiteX511" fmla="*/ 143435 w 2546209"/>
                          <a:gd name="connsiteY511" fmla="*/ 1819987 h 3370881"/>
                          <a:gd name="connsiteX512" fmla="*/ 107576 w 2546209"/>
                          <a:gd name="connsiteY512" fmla="*/ 1784129 h 3370881"/>
                          <a:gd name="connsiteX513" fmla="*/ 94129 w 2546209"/>
                          <a:gd name="connsiteY513" fmla="*/ 1779646 h 3370881"/>
                          <a:gd name="connsiteX514" fmla="*/ 71718 w 2546209"/>
                          <a:gd name="connsiteY514" fmla="*/ 1770681 h 3370881"/>
                          <a:gd name="connsiteX515" fmla="*/ 58270 w 2546209"/>
                          <a:gd name="connsiteY515" fmla="*/ 1761717 h 3370881"/>
                          <a:gd name="connsiteX516" fmla="*/ 26894 w 2546209"/>
                          <a:gd name="connsiteY516" fmla="*/ 1730340 h 3370881"/>
                          <a:gd name="connsiteX517" fmla="*/ 0 w 2546209"/>
                          <a:gd name="connsiteY517" fmla="*/ 1707929 h 3370881"/>
                          <a:gd name="connsiteX0" fmla="*/ 0 w 2546209"/>
                          <a:gd name="connsiteY0" fmla="*/ 1707929 h 3370881"/>
                          <a:gd name="connsiteX1" fmla="*/ 22412 w 2546209"/>
                          <a:gd name="connsiteY1" fmla="*/ 1698964 h 3370881"/>
                          <a:gd name="connsiteX2" fmla="*/ 31376 w 2546209"/>
                          <a:gd name="connsiteY2" fmla="*/ 1681034 h 3370881"/>
                          <a:gd name="connsiteX3" fmla="*/ 44823 w 2546209"/>
                          <a:gd name="connsiteY3" fmla="*/ 1672070 h 3370881"/>
                          <a:gd name="connsiteX4" fmla="*/ 58270 w 2546209"/>
                          <a:gd name="connsiteY4" fmla="*/ 1654140 h 3370881"/>
                          <a:gd name="connsiteX5" fmla="*/ 76200 w 2546209"/>
                          <a:gd name="connsiteY5" fmla="*/ 1645176 h 3370881"/>
                          <a:gd name="connsiteX6" fmla="*/ 98612 w 2546209"/>
                          <a:gd name="connsiteY6" fmla="*/ 1636211 h 3370881"/>
                          <a:gd name="connsiteX7" fmla="*/ 125506 w 2546209"/>
                          <a:gd name="connsiteY7" fmla="*/ 1627246 h 3370881"/>
                          <a:gd name="connsiteX8" fmla="*/ 152400 w 2546209"/>
                          <a:gd name="connsiteY8" fmla="*/ 1609317 h 3370881"/>
                          <a:gd name="connsiteX9" fmla="*/ 170329 w 2546209"/>
                          <a:gd name="connsiteY9" fmla="*/ 1600352 h 3370881"/>
                          <a:gd name="connsiteX10" fmla="*/ 188259 w 2546209"/>
                          <a:gd name="connsiteY10" fmla="*/ 1582423 h 3370881"/>
                          <a:gd name="connsiteX11" fmla="*/ 228600 w 2546209"/>
                          <a:gd name="connsiteY11" fmla="*/ 1564493 h 3370881"/>
                          <a:gd name="connsiteX12" fmla="*/ 255494 w 2546209"/>
                          <a:gd name="connsiteY12" fmla="*/ 1546564 h 3370881"/>
                          <a:gd name="connsiteX13" fmla="*/ 300318 w 2546209"/>
                          <a:gd name="connsiteY13" fmla="*/ 1524152 h 3370881"/>
                          <a:gd name="connsiteX14" fmla="*/ 313765 w 2546209"/>
                          <a:gd name="connsiteY14" fmla="*/ 1515187 h 3370881"/>
                          <a:gd name="connsiteX15" fmla="*/ 340659 w 2546209"/>
                          <a:gd name="connsiteY15" fmla="*/ 1510705 h 3370881"/>
                          <a:gd name="connsiteX16" fmla="*/ 363070 w 2546209"/>
                          <a:gd name="connsiteY16" fmla="*/ 1506223 h 3370881"/>
                          <a:gd name="connsiteX17" fmla="*/ 389965 w 2546209"/>
                          <a:gd name="connsiteY17" fmla="*/ 1501740 h 3370881"/>
                          <a:gd name="connsiteX18" fmla="*/ 425823 w 2546209"/>
                          <a:gd name="connsiteY18" fmla="*/ 1497258 h 3370881"/>
                          <a:gd name="connsiteX19" fmla="*/ 470647 w 2546209"/>
                          <a:gd name="connsiteY19" fmla="*/ 1488293 h 3370881"/>
                          <a:gd name="connsiteX20" fmla="*/ 515470 w 2546209"/>
                          <a:gd name="connsiteY20" fmla="*/ 1479329 h 3370881"/>
                          <a:gd name="connsiteX21" fmla="*/ 528918 w 2546209"/>
                          <a:gd name="connsiteY21" fmla="*/ 1470364 h 3370881"/>
                          <a:gd name="connsiteX22" fmla="*/ 600635 w 2546209"/>
                          <a:gd name="connsiteY22" fmla="*/ 1456917 h 3370881"/>
                          <a:gd name="connsiteX23" fmla="*/ 690282 w 2546209"/>
                          <a:gd name="connsiteY23" fmla="*/ 1447952 h 3370881"/>
                          <a:gd name="connsiteX24" fmla="*/ 793376 w 2546209"/>
                          <a:gd name="connsiteY24" fmla="*/ 1452434 h 3370881"/>
                          <a:gd name="connsiteX25" fmla="*/ 874059 w 2546209"/>
                          <a:gd name="connsiteY25" fmla="*/ 1465881 h 3370881"/>
                          <a:gd name="connsiteX26" fmla="*/ 914400 w 2546209"/>
                          <a:gd name="connsiteY26" fmla="*/ 1470364 h 3370881"/>
                          <a:gd name="connsiteX27" fmla="*/ 1030941 w 2546209"/>
                          <a:gd name="connsiteY27" fmla="*/ 1483811 h 3370881"/>
                          <a:gd name="connsiteX28" fmla="*/ 1151965 w 2546209"/>
                          <a:gd name="connsiteY28" fmla="*/ 1492776 h 3370881"/>
                          <a:gd name="connsiteX29" fmla="*/ 1281953 w 2546209"/>
                          <a:gd name="connsiteY29" fmla="*/ 1501740 h 3370881"/>
                          <a:gd name="connsiteX30" fmla="*/ 1465729 w 2546209"/>
                          <a:gd name="connsiteY30" fmla="*/ 1497258 h 3370881"/>
                          <a:gd name="connsiteX31" fmla="*/ 1510553 w 2546209"/>
                          <a:gd name="connsiteY31" fmla="*/ 1492776 h 3370881"/>
                          <a:gd name="connsiteX32" fmla="*/ 1582270 w 2546209"/>
                          <a:gd name="connsiteY32" fmla="*/ 1461399 h 3370881"/>
                          <a:gd name="connsiteX33" fmla="*/ 1604682 w 2546209"/>
                          <a:gd name="connsiteY33" fmla="*/ 1456917 h 3370881"/>
                          <a:gd name="connsiteX34" fmla="*/ 1622612 w 2546209"/>
                          <a:gd name="connsiteY34" fmla="*/ 1447952 h 3370881"/>
                          <a:gd name="connsiteX35" fmla="*/ 1645023 w 2546209"/>
                          <a:gd name="connsiteY35" fmla="*/ 1438987 h 3370881"/>
                          <a:gd name="connsiteX36" fmla="*/ 1662953 w 2546209"/>
                          <a:gd name="connsiteY36" fmla="*/ 1425540 h 3370881"/>
                          <a:gd name="connsiteX37" fmla="*/ 1698812 w 2546209"/>
                          <a:gd name="connsiteY37" fmla="*/ 1407611 h 3370881"/>
                          <a:gd name="connsiteX38" fmla="*/ 1739153 w 2546209"/>
                          <a:gd name="connsiteY38" fmla="*/ 1380717 h 3370881"/>
                          <a:gd name="connsiteX39" fmla="*/ 1752600 w 2546209"/>
                          <a:gd name="connsiteY39" fmla="*/ 1367270 h 3370881"/>
                          <a:gd name="connsiteX40" fmla="*/ 1775012 w 2546209"/>
                          <a:gd name="connsiteY40" fmla="*/ 1353823 h 3370881"/>
                          <a:gd name="connsiteX41" fmla="*/ 1797423 w 2546209"/>
                          <a:gd name="connsiteY41" fmla="*/ 1335893 h 3370881"/>
                          <a:gd name="connsiteX42" fmla="*/ 1810870 w 2546209"/>
                          <a:gd name="connsiteY42" fmla="*/ 1304517 h 3370881"/>
                          <a:gd name="connsiteX43" fmla="*/ 1815353 w 2546209"/>
                          <a:gd name="connsiteY43" fmla="*/ 1291070 h 3370881"/>
                          <a:gd name="connsiteX44" fmla="*/ 1801906 w 2546209"/>
                          <a:gd name="connsiteY44" fmla="*/ 1138670 h 3370881"/>
                          <a:gd name="connsiteX45" fmla="*/ 1792941 w 2546209"/>
                          <a:gd name="connsiteY45" fmla="*/ 1125223 h 3370881"/>
                          <a:gd name="connsiteX46" fmla="*/ 1757082 w 2546209"/>
                          <a:gd name="connsiteY46" fmla="*/ 1093846 h 3370881"/>
                          <a:gd name="connsiteX47" fmla="*/ 1730188 w 2546209"/>
                          <a:gd name="connsiteY47" fmla="*/ 1066952 h 3370881"/>
                          <a:gd name="connsiteX48" fmla="*/ 1703294 w 2546209"/>
                          <a:gd name="connsiteY48" fmla="*/ 1049023 h 3370881"/>
                          <a:gd name="connsiteX49" fmla="*/ 1622612 w 2546209"/>
                          <a:gd name="connsiteY49" fmla="*/ 1053505 h 3370881"/>
                          <a:gd name="connsiteX50" fmla="*/ 1595718 w 2546209"/>
                          <a:gd name="connsiteY50" fmla="*/ 1062470 h 3370881"/>
                          <a:gd name="connsiteX51" fmla="*/ 1573306 w 2546209"/>
                          <a:gd name="connsiteY51" fmla="*/ 1066952 h 3370881"/>
                          <a:gd name="connsiteX52" fmla="*/ 1453385 w 2546209"/>
                          <a:gd name="connsiteY52" fmla="*/ 1082761 h 3370881"/>
                          <a:gd name="connsiteX53" fmla="*/ 1326776 w 2546209"/>
                          <a:gd name="connsiteY53" fmla="*/ 1062470 h 3370881"/>
                          <a:gd name="connsiteX54" fmla="*/ 1308847 w 2546209"/>
                          <a:gd name="connsiteY54" fmla="*/ 1057987 h 3370881"/>
                          <a:gd name="connsiteX55" fmla="*/ 1277470 w 2546209"/>
                          <a:gd name="connsiteY55" fmla="*/ 1053505 h 3370881"/>
                          <a:gd name="connsiteX56" fmla="*/ 1259541 w 2546209"/>
                          <a:gd name="connsiteY56" fmla="*/ 1049023 h 3370881"/>
                          <a:gd name="connsiteX57" fmla="*/ 1232647 w 2546209"/>
                          <a:gd name="connsiteY57" fmla="*/ 1044540 h 3370881"/>
                          <a:gd name="connsiteX58" fmla="*/ 1053353 w 2546209"/>
                          <a:gd name="connsiteY58" fmla="*/ 1049023 h 3370881"/>
                          <a:gd name="connsiteX59" fmla="*/ 1035423 w 2546209"/>
                          <a:gd name="connsiteY59" fmla="*/ 1053505 h 3370881"/>
                          <a:gd name="connsiteX60" fmla="*/ 1008529 w 2546209"/>
                          <a:gd name="connsiteY60" fmla="*/ 1057987 h 3370881"/>
                          <a:gd name="connsiteX61" fmla="*/ 995082 w 2546209"/>
                          <a:gd name="connsiteY61" fmla="*/ 1062470 h 3370881"/>
                          <a:gd name="connsiteX62" fmla="*/ 945776 w 2546209"/>
                          <a:gd name="connsiteY62" fmla="*/ 1031093 h 3370881"/>
                          <a:gd name="connsiteX63" fmla="*/ 941294 w 2546209"/>
                          <a:gd name="connsiteY63" fmla="*/ 1017646 h 3370881"/>
                          <a:gd name="connsiteX64" fmla="*/ 932329 w 2546209"/>
                          <a:gd name="connsiteY64" fmla="*/ 919034 h 3370881"/>
                          <a:gd name="connsiteX65" fmla="*/ 914400 w 2546209"/>
                          <a:gd name="connsiteY65" fmla="*/ 901105 h 3370881"/>
                          <a:gd name="connsiteX66" fmla="*/ 918882 w 2546209"/>
                          <a:gd name="connsiteY66" fmla="*/ 869729 h 3370881"/>
                          <a:gd name="connsiteX67" fmla="*/ 941294 w 2546209"/>
                          <a:gd name="connsiteY67" fmla="*/ 865246 h 3370881"/>
                          <a:gd name="connsiteX68" fmla="*/ 959223 w 2546209"/>
                          <a:gd name="connsiteY68" fmla="*/ 851799 h 3370881"/>
                          <a:gd name="connsiteX69" fmla="*/ 990600 w 2546209"/>
                          <a:gd name="connsiteY69" fmla="*/ 847317 h 3370881"/>
                          <a:gd name="connsiteX70" fmla="*/ 1129553 w 2546209"/>
                          <a:gd name="connsiteY70" fmla="*/ 838352 h 3370881"/>
                          <a:gd name="connsiteX71" fmla="*/ 1147482 w 2546209"/>
                          <a:gd name="connsiteY71" fmla="*/ 829387 h 3370881"/>
                          <a:gd name="connsiteX72" fmla="*/ 1178859 w 2546209"/>
                          <a:gd name="connsiteY72" fmla="*/ 806976 h 3370881"/>
                          <a:gd name="connsiteX73" fmla="*/ 1192306 w 2546209"/>
                          <a:gd name="connsiteY73" fmla="*/ 793529 h 3370881"/>
                          <a:gd name="connsiteX74" fmla="*/ 1214718 w 2546209"/>
                          <a:gd name="connsiteY74" fmla="*/ 784564 h 3370881"/>
                          <a:gd name="connsiteX75" fmla="*/ 1241612 w 2546209"/>
                          <a:gd name="connsiteY75" fmla="*/ 771117 h 3370881"/>
                          <a:gd name="connsiteX76" fmla="*/ 1277470 w 2546209"/>
                          <a:gd name="connsiteY76" fmla="*/ 753187 h 3370881"/>
                          <a:gd name="connsiteX77" fmla="*/ 1295400 w 2546209"/>
                          <a:gd name="connsiteY77" fmla="*/ 730776 h 3370881"/>
                          <a:gd name="connsiteX78" fmla="*/ 1317812 w 2546209"/>
                          <a:gd name="connsiteY78" fmla="*/ 708364 h 3370881"/>
                          <a:gd name="connsiteX79" fmla="*/ 1353670 w 2546209"/>
                          <a:gd name="connsiteY79" fmla="*/ 663540 h 3370881"/>
                          <a:gd name="connsiteX80" fmla="*/ 1371600 w 2546209"/>
                          <a:gd name="connsiteY80" fmla="*/ 636646 h 3370881"/>
                          <a:gd name="connsiteX81" fmla="*/ 1380565 w 2546209"/>
                          <a:gd name="connsiteY81" fmla="*/ 596305 h 3370881"/>
                          <a:gd name="connsiteX82" fmla="*/ 1385047 w 2546209"/>
                          <a:gd name="connsiteY82" fmla="*/ 582858 h 3370881"/>
                          <a:gd name="connsiteX83" fmla="*/ 1380565 w 2546209"/>
                          <a:gd name="connsiteY83" fmla="*/ 533552 h 3370881"/>
                          <a:gd name="connsiteX84" fmla="*/ 1367118 w 2546209"/>
                          <a:gd name="connsiteY84" fmla="*/ 524587 h 3370881"/>
                          <a:gd name="connsiteX85" fmla="*/ 1349188 w 2546209"/>
                          <a:gd name="connsiteY85" fmla="*/ 520105 h 3370881"/>
                          <a:gd name="connsiteX86" fmla="*/ 1326776 w 2546209"/>
                          <a:gd name="connsiteY86" fmla="*/ 511140 h 3370881"/>
                          <a:gd name="connsiteX87" fmla="*/ 1281953 w 2546209"/>
                          <a:gd name="connsiteY87" fmla="*/ 515623 h 3370881"/>
                          <a:gd name="connsiteX88" fmla="*/ 1250576 w 2546209"/>
                          <a:gd name="connsiteY88" fmla="*/ 529070 h 3370881"/>
                          <a:gd name="connsiteX89" fmla="*/ 1210235 w 2546209"/>
                          <a:gd name="connsiteY89" fmla="*/ 542517 h 3370881"/>
                          <a:gd name="connsiteX90" fmla="*/ 1183341 w 2546209"/>
                          <a:gd name="connsiteY90" fmla="*/ 555964 h 3370881"/>
                          <a:gd name="connsiteX91" fmla="*/ 1160929 w 2546209"/>
                          <a:gd name="connsiteY91" fmla="*/ 569411 h 3370881"/>
                          <a:gd name="connsiteX92" fmla="*/ 1134035 w 2546209"/>
                          <a:gd name="connsiteY92" fmla="*/ 578376 h 3370881"/>
                          <a:gd name="connsiteX93" fmla="*/ 1111623 w 2546209"/>
                          <a:gd name="connsiteY93" fmla="*/ 587340 h 3370881"/>
                          <a:gd name="connsiteX94" fmla="*/ 1084729 w 2546209"/>
                          <a:gd name="connsiteY94" fmla="*/ 596305 h 3370881"/>
                          <a:gd name="connsiteX95" fmla="*/ 986118 w 2546209"/>
                          <a:gd name="connsiteY95" fmla="*/ 591823 h 3370881"/>
                          <a:gd name="connsiteX96" fmla="*/ 927847 w 2546209"/>
                          <a:gd name="connsiteY96" fmla="*/ 578376 h 3370881"/>
                          <a:gd name="connsiteX97" fmla="*/ 896470 w 2546209"/>
                          <a:gd name="connsiteY97" fmla="*/ 555964 h 3370881"/>
                          <a:gd name="connsiteX98" fmla="*/ 883023 w 2546209"/>
                          <a:gd name="connsiteY98" fmla="*/ 546999 h 3370881"/>
                          <a:gd name="connsiteX99" fmla="*/ 865094 w 2546209"/>
                          <a:gd name="connsiteY99" fmla="*/ 497693 h 3370881"/>
                          <a:gd name="connsiteX100" fmla="*/ 869576 w 2546209"/>
                          <a:gd name="connsiteY100" fmla="*/ 403564 h 3370881"/>
                          <a:gd name="connsiteX101" fmla="*/ 874059 w 2546209"/>
                          <a:gd name="connsiteY101" fmla="*/ 385634 h 3370881"/>
                          <a:gd name="connsiteX102" fmla="*/ 883023 w 2546209"/>
                          <a:gd name="connsiteY102" fmla="*/ 372187 h 3370881"/>
                          <a:gd name="connsiteX103" fmla="*/ 909918 w 2546209"/>
                          <a:gd name="connsiteY103" fmla="*/ 363223 h 3370881"/>
                          <a:gd name="connsiteX104" fmla="*/ 914400 w 2546209"/>
                          <a:gd name="connsiteY104" fmla="*/ 385634 h 3370881"/>
                          <a:gd name="connsiteX105" fmla="*/ 909918 w 2546209"/>
                          <a:gd name="connsiteY105" fmla="*/ 408046 h 3370881"/>
                          <a:gd name="connsiteX106" fmla="*/ 900953 w 2546209"/>
                          <a:gd name="connsiteY106" fmla="*/ 466317 h 3370881"/>
                          <a:gd name="connsiteX107" fmla="*/ 905435 w 2546209"/>
                          <a:gd name="connsiteY107" fmla="*/ 515623 h 3370881"/>
                          <a:gd name="connsiteX108" fmla="*/ 932329 w 2546209"/>
                          <a:gd name="connsiteY108" fmla="*/ 551481 h 3370881"/>
                          <a:gd name="connsiteX109" fmla="*/ 954741 w 2546209"/>
                          <a:gd name="connsiteY109" fmla="*/ 560446 h 3370881"/>
                          <a:gd name="connsiteX110" fmla="*/ 972670 w 2546209"/>
                          <a:gd name="connsiteY110" fmla="*/ 569411 h 3370881"/>
                          <a:gd name="connsiteX111" fmla="*/ 1066800 w 2546209"/>
                          <a:gd name="connsiteY111" fmla="*/ 564929 h 3370881"/>
                          <a:gd name="connsiteX112" fmla="*/ 1111623 w 2546209"/>
                          <a:gd name="connsiteY112" fmla="*/ 551481 h 3370881"/>
                          <a:gd name="connsiteX113" fmla="*/ 1129553 w 2546209"/>
                          <a:gd name="connsiteY113" fmla="*/ 538034 h 3370881"/>
                          <a:gd name="connsiteX114" fmla="*/ 1156447 w 2546209"/>
                          <a:gd name="connsiteY114" fmla="*/ 511140 h 3370881"/>
                          <a:gd name="connsiteX115" fmla="*/ 1160929 w 2546209"/>
                          <a:gd name="connsiteY115" fmla="*/ 493211 h 3370881"/>
                          <a:gd name="connsiteX116" fmla="*/ 1178859 w 2546209"/>
                          <a:gd name="connsiteY116" fmla="*/ 331846 h 3370881"/>
                          <a:gd name="connsiteX117" fmla="*/ 1215315 w 2546209"/>
                          <a:gd name="connsiteY117" fmla="*/ 270289 h 3370881"/>
                          <a:gd name="connsiteX118" fmla="*/ 1214718 w 2546209"/>
                          <a:gd name="connsiteY118" fmla="*/ 367705 h 3370881"/>
                          <a:gd name="connsiteX119" fmla="*/ 1201270 w 2546209"/>
                          <a:gd name="connsiteY119" fmla="*/ 412529 h 3370881"/>
                          <a:gd name="connsiteX120" fmla="*/ 1210235 w 2546209"/>
                          <a:gd name="connsiteY120" fmla="*/ 461834 h 3370881"/>
                          <a:gd name="connsiteX121" fmla="*/ 1214718 w 2546209"/>
                          <a:gd name="connsiteY121" fmla="*/ 475281 h 3370881"/>
                          <a:gd name="connsiteX122" fmla="*/ 1228165 w 2546209"/>
                          <a:gd name="connsiteY122" fmla="*/ 484246 h 3370881"/>
                          <a:gd name="connsiteX123" fmla="*/ 1250576 w 2546209"/>
                          <a:gd name="connsiteY123" fmla="*/ 502176 h 3370881"/>
                          <a:gd name="connsiteX124" fmla="*/ 1317812 w 2546209"/>
                          <a:gd name="connsiteY124" fmla="*/ 497693 h 3370881"/>
                          <a:gd name="connsiteX125" fmla="*/ 1353670 w 2546209"/>
                          <a:gd name="connsiteY125" fmla="*/ 488729 h 3370881"/>
                          <a:gd name="connsiteX126" fmla="*/ 1506070 w 2546209"/>
                          <a:gd name="connsiteY126" fmla="*/ 457352 h 3370881"/>
                          <a:gd name="connsiteX127" fmla="*/ 1550894 w 2546209"/>
                          <a:gd name="connsiteY127" fmla="*/ 430458 h 3370881"/>
                          <a:gd name="connsiteX128" fmla="*/ 1564341 w 2546209"/>
                          <a:gd name="connsiteY128" fmla="*/ 417011 h 3370881"/>
                          <a:gd name="connsiteX129" fmla="*/ 1586753 w 2546209"/>
                          <a:gd name="connsiteY129" fmla="*/ 399081 h 3370881"/>
                          <a:gd name="connsiteX130" fmla="*/ 1595718 w 2546209"/>
                          <a:gd name="connsiteY130" fmla="*/ 381152 h 3370881"/>
                          <a:gd name="connsiteX131" fmla="*/ 1600200 w 2546209"/>
                          <a:gd name="connsiteY131" fmla="*/ 363223 h 3370881"/>
                          <a:gd name="connsiteX132" fmla="*/ 1609165 w 2546209"/>
                          <a:gd name="connsiteY132" fmla="*/ 313917 h 3370881"/>
                          <a:gd name="connsiteX133" fmla="*/ 1537447 w 2546209"/>
                          <a:gd name="connsiteY133" fmla="*/ 188411 h 3370881"/>
                          <a:gd name="connsiteX134" fmla="*/ 1613647 w 2546209"/>
                          <a:gd name="connsiteY134" fmla="*/ 399081 h 3370881"/>
                          <a:gd name="connsiteX135" fmla="*/ 1627094 w 2546209"/>
                          <a:gd name="connsiteY135" fmla="*/ 417011 h 3370881"/>
                          <a:gd name="connsiteX136" fmla="*/ 1658470 w 2546209"/>
                          <a:gd name="connsiteY136" fmla="*/ 412529 h 3370881"/>
                          <a:gd name="connsiteX137" fmla="*/ 1685365 w 2546209"/>
                          <a:gd name="connsiteY137" fmla="*/ 390117 h 3370881"/>
                          <a:gd name="connsiteX138" fmla="*/ 1694329 w 2546209"/>
                          <a:gd name="connsiteY138" fmla="*/ 376670 h 3370881"/>
                          <a:gd name="connsiteX139" fmla="*/ 1734670 w 2546209"/>
                          <a:gd name="connsiteY139" fmla="*/ 354258 h 3370881"/>
                          <a:gd name="connsiteX140" fmla="*/ 1743635 w 2546209"/>
                          <a:gd name="connsiteY140" fmla="*/ 340811 h 3370881"/>
                          <a:gd name="connsiteX141" fmla="*/ 1757082 w 2546209"/>
                          <a:gd name="connsiteY141" fmla="*/ 336329 h 3370881"/>
                          <a:gd name="connsiteX142" fmla="*/ 1899621 w 2546209"/>
                          <a:gd name="connsiteY142" fmla="*/ 211719 h 3370881"/>
                          <a:gd name="connsiteX143" fmla="*/ 1772023 w 2546209"/>
                          <a:gd name="connsiteY143" fmla="*/ 77249 h 3370881"/>
                          <a:gd name="connsiteX144" fmla="*/ 1824225 w 2546209"/>
                          <a:gd name="connsiteY144" fmla="*/ 214081 h 3370881"/>
                          <a:gd name="connsiteX145" fmla="*/ 1843741 w 2546209"/>
                          <a:gd name="connsiteY145" fmla="*/ 328858 h 3370881"/>
                          <a:gd name="connsiteX146" fmla="*/ 1788459 w 2546209"/>
                          <a:gd name="connsiteY146" fmla="*/ 367705 h 3370881"/>
                          <a:gd name="connsiteX147" fmla="*/ 1761565 w 2546209"/>
                          <a:gd name="connsiteY147" fmla="*/ 390117 h 3370881"/>
                          <a:gd name="connsiteX148" fmla="*/ 1783976 w 2546209"/>
                          <a:gd name="connsiteY148" fmla="*/ 399081 h 3370881"/>
                          <a:gd name="connsiteX149" fmla="*/ 1878106 w 2546209"/>
                          <a:gd name="connsiteY149" fmla="*/ 390117 h 3370881"/>
                          <a:gd name="connsiteX150" fmla="*/ 1891553 w 2546209"/>
                          <a:gd name="connsiteY150" fmla="*/ 381152 h 3370881"/>
                          <a:gd name="connsiteX151" fmla="*/ 1918447 w 2546209"/>
                          <a:gd name="connsiteY151" fmla="*/ 372187 h 3370881"/>
                          <a:gd name="connsiteX152" fmla="*/ 1940859 w 2546209"/>
                          <a:gd name="connsiteY152" fmla="*/ 358740 h 3370881"/>
                          <a:gd name="connsiteX153" fmla="*/ 1954306 w 2546209"/>
                          <a:gd name="connsiteY153" fmla="*/ 354258 h 3370881"/>
                          <a:gd name="connsiteX154" fmla="*/ 2003612 w 2546209"/>
                          <a:gd name="connsiteY154" fmla="*/ 327364 h 3370881"/>
                          <a:gd name="connsiteX155" fmla="*/ 2008094 w 2546209"/>
                          <a:gd name="connsiteY155" fmla="*/ 345293 h 3370881"/>
                          <a:gd name="connsiteX156" fmla="*/ 1999129 w 2546209"/>
                          <a:gd name="connsiteY156" fmla="*/ 358740 h 3370881"/>
                          <a:gd name="connsiteX157" fmla="*/ 1994647 w 2546209"/>
                          <a:gd name="connsiteY157" fmla="*/ 372187 h 3370881"/>
                          <a:gd name="connsiteX158" fmla="*/ 2039470 w 2546209"/>
                          <a:gd name="connsiteY158" fmla="*/ 390117 h 3370881"/>
                          <a:gd name="connsiteX159" fmla="*/ 2115670 w 2546209"/>
                          <a:gd name="connsiteY159" fmla="*/ 390117 h 3370881"/>
                          <a:gd name="connsiteX160" fmla="*/ 2160494 w 2546209"/>
                          <a:gd name="connsiteY160" fmla="*/ 376670 h 3370881"/>
                          <a:gd name="connsiteX161" fmla="*/ 2191870 w 2546209"/>
                          <a:gd name="connsiteY161" fmla="*/ 363223 h 3370881"/>
                          <a:gd name="connsiteX162" fmla="*/ 2205318 w 2546209"/>
                          <a:gd name="connsiteY162" fmla="*/ 358740 h 3370881"/>
                          <a:gd name="connsiteX163" fmla="*/ 2232212 w 2546209"/>
                          <a:gd name="connsiteY163" fmla="*/ 340811 h 3370881"/>
                          <a:gd name="connsiteX164" fmla="*/ 2312894 w 2546209"/>
                          <a:gd name="connsiteY164" fmla="*/ 183929 h 3370881"/>
                          <a:gd name="connsiteX165" fmla="*/ 2339788 w 2546209"/>
                          <a:gd name="connsiteY165" fmla="*/ 151 h 3370881"/>
                          <a:gd name="connsiteX166" fmla="*/ 2357718 w 2546209"/>
                          <a:gd name="connsiteY166" fmla="*/ 215305 h 3370881"/>
                          <a:gd name="connsiteX167" fmla="*/ 2254623 w 2546209"/>
                          <a:gd name="connsiteY167" fmla="*/ 376670 h 3370881"/>
                          <a:gd name="connsiteX168" fmla="*/ 2245659 w 2546209"/>
                          <a:gd name="connsiteY168" fmla="*/ 390117 h 3370881"/>
                          <a:gd name="connsiteX169" fmla="*/ 2254623 w 2546209"/>
                          <a:gd name="connsiteY169" fmla="*/ 403564 h 3370881"/>
                          <a:gd name="connsiteX170" fmla="*/ 2353235 w 2546209"/>
                          <a:gd name="connsiteY170" fmla="*/ 399081 h 3370881"/>
                          <a:gd name="connsiteX171" fmla="*/ 2366682 w 2546209"/>
                          <a:gd name="connsiteY171" fmla="*/ 394599 h 3370881"/>
                          <a:gd name="connsiteX172" fmla="*/ 2389094 w 2546209"/>
                          <a:gd name="connsiteY172" fmla="*/ 390117 h 3370881"/>
                          <a:gd name="connsiteX173" fmla="*/ 2424953 w 2546209"/>
                          <a:gd name="connsiteY173" fmla="*/ 367705 h 3370881"/>
                          <a:gd name="connsiteX174" fmla="*/ 2451847 w 2546209"/>
                          <a:gd name="connsiteY174" fmla="*/ 358740 h 3370881"/>
                          <a:gd name="connsiteX175" fmla="*/ 2541495 w 2546209"/>
                          <a:gd name="connsiteY175" fmla="*/ 62906 h 3370881"/>
                          <a:gd name="connsiteX176" fmla="*/ 2505635 w 2546209"/>
                          <a:gd name="connsiteY176" fmla="*/ 372187 h 3370881"/>
                          <a:gd name="connsiteX177" fmla="*/ 2483223 w 2546209"/>
                          <a:gd name="connsiteY177" fmla="*/ 385634 h 3370881"/>
                          <a:gd name="connsiteX178" fmla="*/ 2465294 w 2546209"/>
                          <a:gd name="connsiteY178" fmla="*/ 399081 h 3370881"/>
                          <a:gd name="connsiteX179" fmla="*/ 2442882 w 2546209"/>
                          <a:gd name="connsiteY179" fmla="*/ 403564 h 3370881"/>
                          <a:gd name="connsiteX180" fmla="*/ 2398059 w 2546209"/>
                          <a:gd name="connsiteY180" fmla="*/ 417011 h 3370881"/>
                          <a:gd name="connsiteX181" fmla="*/ 2375647 w 2546209"/>
                          <a:gd name="connsiteY181" fmla="*/ 425976 h 3370881"/>
                          <a:gd name="connsiteX182" fmla="*/ 2357718 w 2546209"/>
                          <a:gd name="connsiteY182" fmla="*/ 430458 h 3370881"/>
                          <a:gd name="connsiteX183" fmla="*/ 2344270 w 2546209"/>
                          <a:gd name="connsiteY183" fmla="*/ 461834 h 3370881"/>
                          <a:gd name="connsiteX184" fmla="*/ 2353235 w 2546209"/>
                          <a:gd name="connsiteY184" fmla="*/ 502176 h 3370881"/>
                          <a:gd name="connsiteX185" fmla="*/ 2362200 w 2546209"/>
                          <a:gd name="connsiteY185" fmla="*/ 515623 h 3370881"/>
                          <a:gd name="connsiteX186" fmla="*/ 2344270 w 2546209"/>
                          <a:gd name="connsiteY186" fmla="*/ 587340 h 3370881"/>
                          <a:gd name="connsiteX187" fmla="*/ 2321859 w 2546209"/>
                          <a:gd name="connsiteY187" fmla="*/ 614234 h 3370881"/>
                          <a:gd name="connsiteX188" fmla="*/ 2308412 w 2546209"/>
                          <a:gd name="connsiteY188" fmla="*/ 636646 h 3370881"/>
                          <a:gd name="connsiteX189" fmla="*/ 2281518 w 2546209"/>
                          <a:gd name="connsiteY189" fmla="*/ 641129 h 3370881"/>
                          <a:gd name="connsiteX190" fmla="*/ 2259106 w 2546209"/>
                          <a:gd name="connsiteY190" fmla="*/ 636646 h 3370881"/>
                          <a:gd name="connsiteX191" fmla="*/ 2277035 w 2546209"/>
                          <a:gd name="connsiteY191" fmla="*/ 578376 h 3370881"/>
                          <a:gd name="connsiteX192" fmla="*/ 2290482 w 2546209"/>
                          <a:gd name="connsiteY192" fmla="*/ 542517 h 3370881"/>
                          <a:gd name="connsiteX193" fmla="*/ 2286000 w 2546209"/>
                          <a:gd name="connsiteY193" fmla="*/ 506658 h 3370881"/>
                          <a:gd name="connsiteX194" fmla="*/ 2245659 w 2546209"/>
                          <a:gd name="connsiteY194" fmla="*/ 448387 h 3370881"/>
                          <a:gd name="connsiteX195" fmla="*/ 2200835 w 2546209"/>
                          <a:gd name="connsiteY195" fmla="*/ 430458 h 3370881"/>
                          <a:gd name="connsiteX196" fmla="*/ 2169459 w 2546209"/>
                          <a:gd name="connsiteY196" fmla="*/ 425976 h 3370881"/>
                          <a:gd name="connsiteX197" fmla="*/ 2102223 w 2546209"/>
                          <a:gd name="connsiteY197" fmla="*/ 430458 h 3370881"/>
                          <a:gd name="connsiteX198" fmla="*/ 2084294 w 2546209"/>
                          <a:gd name="connsiteY198" fmla="*/ 439423 h 3370881"/>
                          <a:gd name="connsiteX199" fmla="*/ 2070847 w 2546209"/>
                          <a:gd name="connsiteY199" fmla="*/ 443905 h 3370881"/>
                          <a:gd name="connsiteX200" fmla="*/ 2061882 w 2546209"/>
                          <a:gd name="connsiteY200" fmla="*/ 461834 h 3370881"/>
                          <a:gd name="connsiteX201" fmla="*/ 2034988 w 2546209"/>
                          <a:gd name="connsiteY201" fmla="*/ 475281 h 3370881"/>
                          <a:gd name="connsiteX202" fmla="*/ 1783976 w 2546209"/>
                          <a:gd name="connsiteY202" fmla="*/ 479764 h 3370881"/>
                          <a:gd name="connsiteX203" fmla="*/ 1766047 w 2546209"/>
                          <a:gd name="connsiteY203" fmla="*/ 488729 h 3370881"/>
                          <a:gd name="connsiteX204" fmla="*/ 1703294 w 2546209"/>
                          <a:gd name="connsiteY204" fmla="*/ 506658 h 3370881"/>
                          <a:gd name="connsiteX205" fmla="*/ 1689847 w 2546209"/>
                          <a:gd name="connsiteY205" fmla="*/ 511140 h 3370881"/>
                          <a:gd name="connsiteX206" fmla="*/ 1676400 w 2546209"/>
                          <a:gd name="connsiteY206" fmla="*/ 520105 h 3370881"/>
                          <a:gd name="connsiteX207" fmla="*/ 1649506 w 2546209"/>
                          <a:gd name="connsiteY207" fmla="*/ 529070 h 3370881"/>
                          <a:gd name="connsiteX208" fmla="*/ 1636059 w 2546209"/>
                          <a:gd name="connsiteY208" fmla="*/ 538034 h 3370881"/>
                          <a:gd name="connsiteX209" fmla="*/ 1622612 w 2546209"/>
                          <a:gd name="connsiteY209" fmla="*/ 551481 h 3370881"/>
                          <a:gd name="connsiteX210" fmla="*/ 1609165 w 2546209"/>
                          <a:gd name="connsiteY210" fmla="*/ 555964 h 3370881"/>
                          <a:gd name="connsiteX211" fmla="*/ 1577788 w 2546209"/>
                          <a:gd name="connsiteY211" fmla="*/ 587340 h 3370881"/>
                          <a:gd name="connsiteX212" fmla="*/ 1568823 w 2546209"/>
                          <a:gd name="connsiteY212" fmla="*/ 600787 h 3370881"/>
                          <a:gd name="connsiteX213" fmla="*/ 1555376 w 2546209"/>
                          <a:gd name="connsiteY213" fmla="*/ 614234 h 3370881"/>
                          <a:gd name="connsiteX214" fmla="*/ 1524000 w 2546209"/>
                          <a:gd name="connsiteY214" fmla="*/ 654576 h 3370881"/>
                          <a:gd name="connsiteX215" fmla="*/ 1519518 w 2546209"/>
                          <a:gd name="connsiteY215" fmla="*/ 668023 h 3370881"/>
                          <a:gd name="connsiteX216" fmla="*/ 1528482 w 2546209"/>
                          <a:gd name="connsiteY216" fmla="*/ 708364 h 3370881"/>
                          <a:gd name="connsiteX217" fmla="*/ 1537447 w 2546209"/>
                          <a:gd name="connsiteY217" fmla="*/ 721811 h 3370881"/>
                          <a:gd name="connsiteX218" fmla="*/ 1568823 w 2546209"/>
                          <a:gd name="connsiteY218" fmla="*/ 712846 h 3370881"/>
                          <a:gd name="connsiteX219" fmla="*/ 1600200 w 2546209"/>
                          <a:gd name="connsiteY219" fmla="*/ 712846 h 3370881"/>
                          <a:gd name="connsiteX220" fmla="*/ 1631576 w 2546209"/>
                          <a:gd name="connsiteY220" fmla="*/ 690434 h 3370881"/>
                          <a:gd name="connsiteX221" fmla="*/ 1645023 w 2546209"/>
                          <a:gd name="connsiteY221" fmla="*/ 676987 h 3370881"/>
                          <a:gd name="connsiteX222" fmla="*/ 1685365 w 2546209"/>
                          <a:gd name="connsiteY222" fmla="*/ 645611 h 3370881"/>
                          <a:gd name="connsiteX223" fmla="*/ 1716741 w 2546209"/>
                          <a:gd name="connsiteY223" fmla="*/ 614234 h 3370881"/>
                          <a:gd name="connsiteX224" fmla="*/ 1748118 w 2546209"/>
                          <a:gd name="connsiteY224" fmla="*/ 596305 h 3370881"/>
                          <a:gd name="connsiteX225" fmla="*/ 1761565 w 2546209"/>
                          <a:gd name="connsiteY225" fmla="*/ 591823 h 3370881"/>
                          <a:gd name="connsiteX226" fmla="*/ 1779494 w 2546209"/>
                          <a:gd name="connsiteY226" fmla="*/ 582858 h 3370881"/>
                          <a:gd name="connsiteX227" fmla="*/ 1815353 w 2546209"/>
                          <a:gd name="connsiteY227" fmla="*/ 573893 h 3370881"/>
                          <a:gd name="connsiteX228" fmla="*/ 2030506 w 2546209"/>
                          <a:gd name="connsiteY228" fmla="*/ 578376 h 3370881"/>
                          <a:gd name="connsiteX229" fmla="*/ 2017059 w 2546209"/>
                          <a:gd name="connsiteY229" fmla="*/ 600787 h 3370881"/>
                          <a:gd name="connsiteX230" fmla="*/ 1981200 w 2546209"/>
                          <a:gd name="connsiteY230" fmla="*/ 636646 h 3370881"/>
                          <a:gd name="connsiteX231" fmla="*/ 1967753 w 2546209"/>
                          <a:gd name="connsiteY231" fmla="*/ 650093 h 3370881"/>
                          <a:gd name="connsiteX232" fmla="*/ 1936376 w 2546209"/>
                          <a:gd name="connsiteY232" fmla="*/ 690434 h 3370881"/>
                          <a:gd name="connsiteX233" fmla="*/ 1905000 w 2546209"/>
                          <a:gd name="connsiteY233" fmla="*/ 717329 h 3370881"/>
                          <a:gd name="connsiteX234" fmla="*/ 1860176 w 2546209"/>
                          <a:gd name="connsiteY234" fmla="*/ 735258 h 3370881"/>
                          <a:gd name="connsiteX235" fmla="*/ 1788459 w 2546209"/>
                          <a:gd name="connsiteY235" fmla="*/ 744223 h 3370881"/>
                          <a:gd name="connsiteX236" fmla="*/ 1846729 w 2546209"/>
                          <a:gd name="connsiteY236" fmla="*/ 802493 h 3370881"/>
                          <a:gd name="connsiteX237" fmla="*/ 1913965 w 2546209"/>
                          <a:gd name="connsiteY237" fmla="*/ 829387 h 3370881"/>
                          <a:gd name="connsiteX238" fmla="*/ 1922929 w 2546209"/>
                          <a:gd name="connsiteY238" fmla="*/ 842834 h 3370881"/>
                          <a:gd name="connsiteX239" fmla="*/ 1967753 w 2546209"/>
                          <a:gd name="connsiteY239" fmla="*/ 883176 h 3370881"/>
                          <a:gd name="connsiteX240" fmla="*/ 1981200 w 2546209"/>
                          <a:gd name="connsiteY240" fmla="*/ 896623 h 3370881"/>
                          <a:gd name="connsiteX241" fmla="*/ 1994647 w 2546209"/>
                          <a:gd name="connsiteY241" fmla="*/ 905587 h 3370881"/>
                          <a:gd name="connsiteX242" fmla="*/ 2021541 w 2546209"/>
                          <a:gd name="connsiteY242" fmla="*/ 927999 h 3370881"/>
                          <a:gd name="connsiteX243" fmla="*/ 2030506 w 2546209"/>
                          <a:gd name="connsiteY243" fmla="*/ 941446 h 3370881"/>
                          <a:gd name="connsiteX244" fmla="*/ 2057400 w 2546209"/>
                          <a:gd name="connsiteY244" fmla="*/ 968340 h 3370881"/>
                          <a:gd name="connsiteX245" fmla="*/ 2088776 w 2546209"/>
                          <a:gd name="connsiteY245" fmla="*/ 1013164 h 3370881"/>
                          <a:gd name="connsiteX246" fmla="*/ 2115670 w 2546209"/>
                          <a:gd name="connsiteY246" fmla="*/ 1057987 h 3370881"/>
                          <a:gd name="connsiteX247" fmla="*/ 2120153 w 2546209"/>
                          <a:gd name="connsiteY247" fmla="*/ 1089364 h 3370881"/>
                          <a:gd name="connsiteX248" fmla="*/ 2138082 w 2546209"/>
                          <a:gd name="connsiteY248" fmla="*/ 1143152 h 3370881"/>
                          <a:gd name="connsiteX249" fmla="*/ 2147047 w 2546209"/>
                          <a:gd name="connsiteY249" fmla="*/ 1196940 h 3370881"/>
                          <a:gd name="connsiteX250" fmla="*/ 2151529 w 2546209"/>
                          <a:gd name="connsiteY250" fmla="*/ 1210387 h 3370881"/>
                          <a:gd name="connsiteX251" fmla="*/ 2156012 w 2546209"/>
                          <a:gd name="connsiteY251" fmla="*/ 1228317 h 3370881"/>
                          <a:gd name="connsiteX252" fmla="*/ 2173941 w 2546209"/>
                          <a:gd name="connsiteY252" fmla="*/ 1295552 h 3370881"/>
                          <a:gd name="connsiteX253" fmla="*/ 2182906 w 2546209"/>
                          <a:gd name="connsiteY253" fmla="*/ 1313481 h 3370881"/>
                          <a:gd name="connsiteX254" fmla="*/ 2187388 w 2546209"/>
                          <a:gd name="connsiteY254" fmla="*/ 1331411 h 3370881"/>
                          <a:gd name="connsiteX255" fmla="*/ 2214282 w 2546209"/>
                          <a:gd name="connsiteY255" fmla="*/ 1385199 h 3370881"/>
                          <a:gd name="connsiteX256" fmla="*/ 2218765 w 2546209"/>
                          <a:gd name="connsiteY256" fmla="*/ 1403129 h 3370881"/>
                          <a:gd name="connsiteX257" fmla="*/ 2223247 w 2546209"/>
                          <a:gd name="connsiteY257" fmla="*/ 1430023 h 3370881"/>
                          <a:gd name="connsiteX258" fmla="*/ 2236694 w 2546209"/>
                          <a:gd name="connsiteY258" fmla="*/ 1456917 h 3370881"/>
                          <a:gd name="connsiteX259" fmla="*/ 2241176 w 2546209"/>
                          <a:gd name="connsiteY259" fmla="*/ 1577940 h 3370881"/>
                          <a:gd name="connsiteX260" fmla="*/ 2245659 w 2546209"/>
                          <a:gd name="connsiteY260" fmla="*/ 1595870 h 3370881"/>
                          <a:gd name="connsiteX261" fmla="*/ 2236694 w 2546209"/>
                          <a:gd name="connsiteY261" fmla="*/ 1694481 h 3370881"/>
                          <a:gd name="connsiteX262" fmla="*/ 2227729 w 2546209"/>
                          <a:gd name="connsiteY262" fmla="*/ 1716893 h 3370881"/>
                          <a:gd name="connsiteX263" fmla="*/ 2223247 w 2546209"/>
                          <a:gd name="connsiteY263" fmla="*/ 1730340 h 3370881"/>
                          <a:gd name="connsiteX264" fmla="*/ 2200835 w 2546209"/>
                          <a:gd name="connsiteY264" fmla="*/ 1788611 h 3370881"/>
                          <a:gd name="connsiteX265" fmla="*/ 2191870 w 2546209"/>
                          <a:gd name="connsiteY265" fmla="*/ 1811023 h 3370881"/>
                          <a:gd name="connsiteX266" fmla="*/ 2187388 w 2546209"/>
                          <a:gd name="connsiteY266" fmla="*/ 1824470 h 3370881"/>
                          <a:gd name="connsiteX267" fmla="*/ 2169459 w 2546209"/>
                          <a:gd name="connsiteY267" fmla="*/ 1869293 h 3370881"/>
                          <a:gd name="connsiteX268" fmla="*/ 2164976 w 2546209"/>
                          <a:gd name="connsiteY268" fmla="*/ 1882740 h 3370881"/>
                          <a:gd name="connsiteX269" fmla="*/ 2156012 w 2546209"/>
                          <a:gd name="connsiteY269" fmla="*/ 1927564 h 3370881"/>
                          <a:gd name="connsiteX270" fmla="*/ 2173941 w 2546209"/>
                          <a:gd name="connsiteY270" fmla="*/ 1945493 h 3370881"/>
                          <a:gd name="connsiteX271" fmla="*/ 2196353 w 2546209"/>
                          <a:gd name="connsiteY271" fmla="*/ 1958940 h 3370881"/>
                          <a:gd name="connsiteX272" fmla="*/ 2241176 w 2546209"/>
                          <a:gd name="connsiteY272" fmla="*/ 2012729 h 3370881"/>
                          <a:gd name="connsiteX273" fmla="*/ 2263588 w 2546209"/>
                          <a:gd name="connsiteY273" fmla="*/ 2057552 h 3370881"/>
                          <a:gd name="connsiteX274" fmla="*/ 2286000 w 2546209"/>
                          <a:gd name="connsiteY274" fmla="*/ 2084446 h 3370881"/>
                          <a:gd name="connsiteX275" fmla="*/ 2299447 w 2546209"/>
                          <a:gd name="connsiteY275" fmla="*/ 2124787 h 3370881"/>
                          <a:gd name="connsiteX276" fmla="*/ 2321859 w 2546209"/>
                          <a:gd name="connsiteY276" fmla="*/ 2151681 h 3370881"/>
                          <a:gd name="connsiteX277" fmla="*/ 2344270 w 2546209"/>
                          <a:gd name="connsiteY277" fmla="*/ 2205470 h 3370881"/>
                          <a:gd name="connsiteX278" fmla="*/ 2348753 w 2546209"/>
                          <a:gd name="connsiteY278" fmla="*/ 2223399 h 3370881"/>
                          <a:gd name="connsiteX279" fmla="*/ 2366682 w 2546209"/>
                          <a:gd name="connsiteY279" fmla="*/ 2263740 h 3370881"/>
                          <a:gd name="connsiteX280" fmla="*/ 2375647 w 2546209"/>
                          <a:gd name="connsiteY280" fmla="*/ 2286152 h 3370881"/>
                          <a:gd name="connsiteX281" fmla="*/ 2380129 w 2546209"/>
                          <a:gd name="connsiteY281" fmla="*/ 2308564 h 3370881"/>
                          <a:gd name="connsiteX282" fmla="*/ 2389094 w 2546209"/>
                          <a:gd name="connsiteY282" fmla="*/ 2335458 h 3370881"/>
                          <a:gd name="connsiteX283" fmla="*/ 2393576 w 2546209"/>
                          <a:gd name="connsiteY283" fmla="*/ 2380281 h 3370881"/>
                          <a:gd name="connsiteX284" fmla="*/ 2398059 w 2546209"/>
                          <a:gd name="connsiteY284" fmla="*/ 2393729 h 3370881"/>
                          <a:gd name="connsiteX285" fmla="*/ 2402541 w 2546209"/>
                          <a:gd name="connsiteY285" fmla="*/ 2447517 h 3370881"/>
                          <a:gd name="connsiteX286" fmla="*/ 2407023 w 2546209"/>
                          <a:gd name="connsiteY286" fmla="*/ 2564058 h 3370881"/>
                          <a:gd name="connsiteX287" fmla="*/ 2389094 w 2546209"/>
                          <a:gd name="connsiteY287" fmla="*/ 2837481 h 3370881"/>
                          <a:gd name="connsiteX288" fmla="*/ 2380129 w 2546209"/>
                          <a:gd name="connsiteY288" fmla="*/ 2859893 h 3370881"/>
                          <a:gd name="connsiteX289" fmla="*/ 2357718 w 2546209"/>
                          <a:gd name="connsiteY289" fmla="*/ 2913681 h 3370881"/>
                          <a:gd name="connsiteX290" fmla="*/ 2348753 w 2546209"/>
                          <a:gd name="connsiteY290" fmla="*/ 2936093 h 3370881"/>
                          <a:gd name="connsiteX291" fmla="*/ 2339788 w 2546209"/>
                          <a:gd name="connsiteY291" fmla="*/ 2971952 h 3370881"/>
                          <a:gd name="connsiteX292" fmla="*/ 2326341 w 2546209"/>
                          <a:gd name="connsiteY292" fmla="*/ 2994364 h 3370881"/>
                          <a:gd name="connsiteX293" fmla="*/ 2317376 w 2546209"/>
                          <a:gd name="connsiteY293" fmla="*/ 3025740 h 3370881"/>
                          <a:gd name="connsiteX294" fmla="*/ 2303929 w 2546209"/>
                          <a:gd name="connsiteY294" fmla="*/ 3048152 h 3370881"/>
                          <a:gd name="connsiteX295" fmla="*/ 2290482 w 2546209"/>
                          <a:gd name="connsiteY295" fmla="*/ 3079529 h 3370881"/>
                          <a:gd name="connsiteX296" fmla="*/ 2272553 w 2546209"/>
                          <a:gd name="connsiteY296" fmla="*/ 3084011 h 3370881"/>
                          <a:gd name="connsiteX297" fmla="*/ 2259106 w 2546209"/>
                          <a:gd name="connsiteY297" fmla="*/ 3088493 h 3370881"/>
                          <a:gd name="connsiteX298" fmla="*/ 2241176 w 2546209"/>
                          <a:gd name="connsiteY298" fmla="*/ 3092976 h 3370881"/>
                          <a:gd name="connsiteX299" fmla="*/ 2209800 w 2546209"/>
                          <a:gd name="connsiteY299" fmla="*/ 3101940 h 3370881"/>
                          <a:gd name="connsiteX300" fmla="*/ 2205318 w 2546209"/>
                          <a:gd name="connsiteY300" fmla="*/ 3039187 h 3370881"/>
                          <a:gd name="connsiteX301" fmla="*/ 2218765 w 2546209"/>
                          <a:gd name="connsiteY301" fmla="*/ 3021258 h 3370881"/>
                          <a:gd name="connsiteX302" fmla="*/ 2245659 w 2546209"/>
                          <a:gd name="connsiteY302" fmla="*/ 2971952 h 3370881"/>
                          <a:gd name="connsiteX303" fmla="*/ 2268070 w 2546209"/>
                          <a:gd name="connsiteY303" fmla="*/ 2945058 h 3370881"/>
                          <a:gd name="connsiteX304" fmla="*/ 2268070 w 2546209"/>
                          <a:gd name="connsiteY304" fmla="*/ 2568540 h 3370881"/>
                          <a:gd name="connsiteX305" fmla="*/ 2259106 w 2546209"/>
                          <a:gd name="connsiteY305" fmla="*/ 2532681 h 3370881"/>
                          <a:gd name="connsiteX306" fmla="*/ 2250141 w 2546209"/>
                          <a:gd name="connsiteY306" fmla="*/ 2492340 h 3370881"/>
                          <a:gd name="connsiteX307" fmla="*/ 2245659 w 2546209"/>
                          <a:gd name="connsiteY307" fmla="*/ 2474411 h 3370881"/>
                          <a:gd name="connsiteX308" fmla="*/ 2245659 w 2546209"/>
                          <a:gd name="connsiteY308" fmla="*/ 2389247 h 3370881"/>
                          <a:gd name="connsiteX309" fmla="*/ 2173941 w 2546209"/>
                          <a:gd name="connsiteY309" fmla="*/ 2241328 h 3370881"/>
                          <a:gd name="connsiteX310" fmla="*/ 2070846 w 2546209"/>
                          <a:gd name="connsiteY310" fmla="*/ 2057553 h 3370881"/>
                          <a:gd name="connsiteX311" fmla="*/ 2057400 w 2546209"/>
                          <a:gd name="connsiteY311" fmla="*/ 2151681 h 3370881"/>
                          <a:gd name="connsiteX312" fmla="*/ 2048435 w 2546209"/>
                          <a:gd name="connsiteY312" fmla="*/ 2106858 h 3370881"/>
                          <a:gd name="connsiteX313" fmla="*/ 2034988 w 2546209"/>
                          <a:gd name="connsiteY313" fmla="*/ 2003764 h 3370881"/>
                          <a:gd name="connsiteX314" fmla="*/ 2026023 w 2546209"/>
                          <a:gd name="connsiteY314" fmla="*/ 2026176 h 3370881"/>
                          <a:gd name="connsiteX315" fmla="*/ 2021541 w 2546209"/>
                          <a:gd name="connsiteY315" fmla="*/ 2039623 h 3370881"/>
                          <a:gd name="connsiteX316" fmla="*/ 1999129 w 2546209"/>
                          <a:gd name="connsiteY316" fmla="*/ 2053070 h 3370881"/>
                          <a:gd name="connsiteX317" fmla="*/ 1990165 w 2546209"/>
                          <a:gd name="connsiteY317" fmla="*/ 2070999 h 3370881"/>
                          <a:gd name="connsiteX318" fmla="*/ 1967753 w 2546209"/>
                          <a:gd name="connsiteY318" fmla="*/ 2106858 h 3370881"/>
                          <a:gd name="connsiteX319" fmla="*/ 1981200 w 2546209"/>
                          <a:gd name="connsiteY319" fmla="*/ 2223399 h 3370881"/>
                          <a:gd name="connsiteX320" fmla="*/ 1994647 w 2546209"/>
                          <a:gd name="connsiteY320" fmla="*/ 2254776 h 3370881"/>
                          <a:gd name="connsiteX321" fmla="*/ 2003612 w 2546209"/>
                          <a:gd name="connsiteY321" fmla="*/ 2272705 h 3370881"/>
                          <a:gd name="connsiteX322" fmla="*/ 2026023 w 2546209"/>
                          <a:gd name="connsiteY322" fmla="*/ 2304081 h 3370881"/>
                          <a:gd name="connsiteX323" fmla="*/ 2043953 w 2546209"/>
                          <a:gd name="connsiteY323" fmla="*/ 2348905 h 3370881"/>
                          <a:gd name="connsiteX324" fmla="*/ 2061882 w 2546209"/>
                          <a:gd name="connsiteY324" fmla="*/ 2371317 h 3370881"/>
                          <a:gd name="connsiteX325" fmla="*/ 2088776 w 2546209"/>
                          <a:gd name="connsiteY325" fmla="*/ 2434070 h 3370881"/>
                          <a:gd name="connsiteX326" fmla="*/ 2102223 w 2546209"/>
                          <a:gd name="connsiteY326" fmla="*/ 2465446 h 3370881"/>
                          <a:gd name="connsiteX327" fmla="*/ 2106706 w 2546209"/>
                          <a:gd name="connsiteY327" fmla="*/ 2496823 h 3370881"/>
                          <a:gd name="connsiteX328" fmla="*/ 2124635 w 2546209"/>
                          <a:gd name="connsiteY328" fmla="*/ 2559576 h 3370881"/>
                          <a:gd name="connsiteX329" fmla="*/ 2138082 w 2546209"/>
                          <a:gd name="connsiteY329" fmla="*/ 2649223 h 3370881"/>
                          <a:gd name="connsiteX330" fmla="*/ 2147047 w 2546209"/>
                          <a:gd name="connsiteY330" fmla="*/ 2685081 h 3370881"/>
                          <a:gd name="connsiteX331" fmla="*/ 2151529 w 2546209"/>
                          <a:gd name="connsiteY331" fmla="*/ 2716458 h 3370881"/>
                          <a:gd name="connsiteX332" fmla="*/ 2160494 w 2546209"/>
                          <a:gd name="connsiteY332" fmla="*/ 2770246 h 3370881"/>
                          <a:gd name="connsiteX333" fmla="*/ 2156012 w 2546209"/>
                          <a:gd name="connsiteY333" fmla="*/ 2962987 h 3370881"/>
                          <a:gd name="connsiteX334" fmla="*/ 2138082 w 2546209"/>
                          <a:gd name="connsiteY334" fmla="*/ 3043670 h 3370881"/>
                          <a:gd name="connsiteX335" fmla="*/ 2133600 w 2546209"/>
                          <a:gd name="connsiteY335" fmla="*/ 3061599 h 3370881"/>
                          <a:gd name="connsiteX336" fmla="*/ 2120153 w 2546209"/>
                          <a:gd name="connsiteY336" fmla="*/ 3079529 h 3370881"/>
                          <a:gd name="connsiteX337" fmla="*/ 2111188 w 2546209"/>
                          <a:gd name="connsiteY337" fmla="*/ 3106423 h 3370881"/>
                          <a:gd name="connsiteX338" fmla="*/ 2088776 w 2546209"/>
                          <a:gd name="connsiteY338" fmla="*/ 3137799 h 3370881"/>
                          <a:gd name="connsiteX339" fmla="*/ 2075329 w 2546209"/>
                          <a:gd name="connsiteY339" fmla="*/ 3164693 h 3370881"/>
                          <a:gd name="connsiteX340" fmla="*/ 2061882 w 2546209"/>
                          <a:gd name="connsiteY340" fmla="*/ 3169176 h 3370881"/>
                          <a:gd name="connsiteX341" fmla="*/ 2021541 w 2546209"/>
                          <a:gd name="connsiteY341" fmla="*/ 3164693 h 3370881"/>
                          <a:gd name="connsiteX342" fmla="*/ 2012576 w 2546209"/>
                          <a:gd name="connsiteY342" fmla="*/ 3119870 h 3370881"/>
                          <a:gd name="connsiteX343" fmla="*/ 2048435 w 2546209"/>
                          <a:gd name="connsiteY343" fmla="*/ 3021258 h 3370881"/>
                          <a:gd name="connsiteX344" fmla="*/ 2048435 w 2546209"/>
                          <a:gd name="connsiteY344" fmla="*/ 3021258 h 3370881"/>
                          <a:gd name="connsiteX345" fmla="*/ 2061882 w 2546209"/>
                          <a:gd name="connsiteY345" fmla="*/ 2967470 h 3370881"/>
                          <a:gd name="connsiteX346" fmla="*/ 2070847 w 2546209"/>
                          <a:gd name="connsiteY346" fmla="*/ 2882305 h 3370881"/>
                          <a:gd name="connsiteX347" fmla="*/ 2066365 w 2546209"/>
                          <a:gd name="connsiteY347" fmla="*/ 2725423 h 3370881"/>
                          <a:gd name="connsiteX348" fmla="*/ 2043953 w 2546209"/>
                          <a:gd name="connsiteY348" fmla="*/ 2649223 h 3370881"/>
                          <a:gd name="connsiteX349" fmla="*/ 2030506 w 2546209"/>
                          <a:gd name="connsiteY349" fmla="*/ 2622329 h 3370881"/>
                          <a:gd name="connsiteX350" fmla="*/ 2017059 w 2546209"/>
                          <a:gd name="connsiteY350" fmla="*/ 2581987 h 3370881"/>
                          <a:gd name="connsiteX351" fmla="*/ 1981200 w 2546209"/>
                          <a:gd name="connsiteY351" fmla="*/ 2514752 h 3370881"/>
                          <a:gd name="connsiteX352" fmla="*/ 1972235 w 2546209"/>
                          <a:gd name="connsiteY352" fmla="*/ 2501305 h 3370881"/>
                          <a:gd name="connsiteX353" fmla="*/ 1958788 w 2546209"/>
                          <a:gd name="connsiteY353" fmla="*/ 2478893 h 3370881"/>
                          <a:gd name="connsiteX354" fmla="*/ 1905000 w 2546209"/>
                          <a:gd name="connsiteY354" fmla="*/ 2398211 h 3370881"/>
                          <a:gd name="connsiteX355" fmla="*/ 1882588 w 2546209"/>
                          <a:gd name="connsiteY355" fmla="*/ 2357870 h 3370881"/>
                          <a:gd name="connsiteX356" fmla="*/ 1869141 w 2546209"/>
                          <a:gd name="connsiteY356" fmla="*/ 2339940 h 3370881"/>
                          <a:gd name="connsiteX357" fmla="*/ 1806388 w 2546209"/>
                          <a:gd name="connsiteY357" fmla="*/ 2313046 h 3370881"/>
                          <a:gd name="connsiteX358" fmla="*/ 1779494 w 2546209"/>
                          <a:gd name="connsiteY358" fmla="*/ 2304081 h 3370881"/>
                          <a:gd name="connsiteX359" fmla="*/ 1752600 w 2546209"/>
                          <a:gd name="connsiteY359" fmla="*/ 2299599 h 3370881"/>
                          <a:gd name="connsiteX360" fmla="*/ 1680882 w 2546209"/>
                          <a:gd name="connsiteY360" fmla="*/ 2277187 h 3370881"/>
                          <a:gd name="connsiteX361" fmla="*/ 1662953 w 2546209"/>
                          <a:gd name="connsiteY361" fmla="*/ 2272705 h 3370881"/>
                          <a:gd name="connsiteX362" fmla="*/ 1640541 w 2546209"/>
                          <a:gd name="connsiteY362" fmla="*/ 2259258 h 3370881"/>
                          <a:gd name="connsiteX363" fmla="*/ 1604682 w 2546209"/>
                          <a:gd name="connsiteY363" fmla="*/ 2272705 h 3370881"/>
                          <a:gd name="connsiteX364" fmla="*/ 1537447 w 2546209"/>
                          <a:gd name="connsiteY364" fmla="*/ 2304081 h 3370881"/>
                          <a:gd name="connsiteX365" fmla="*/ 1510553 w 2546209"/>
                          <a:gd name="connsiteY365" fmla="*/ 2308564 h 3370881"/>
                          <a:gd name="connsiteX366" fmla="*/ 1488141 w 2546209"/>
                          <a:gd name="connsiteY366" fmla="*/ 2313046 h 3370881"/>
                          <a:gd name="connsiteX367" fmla="*/ 1443318 w 2546209"/>
                          <a:gd name="connsiteY367" fmla="*/ 2322011 h 3370881"/>
                          <a:gd name="connsiteX368" fmla="*/ 1367118 w 2546209"/>
                          <a:gd name="connsiteY368" fmla="*/ 2304081 h 3370881"/>
                          <a:gd name="connsiteX369" fmla="*/ 1317812 w 2546209"/>
                          <a:gd name="connsiteY369" fmla="*/ 2286152 h 3370881"/>
                          <a:gd name="connsiteX370" fmla="*/ 1066800 w 2546209"/>
                          <a:gd name="connsiteY370" fmla="*/ 2272705 h 3370881"/>
                          <a:gd name="connsiteX371" fmla="*/ 1030941 w 2546209"/>
                          <a:gd name="connsiteY371" fmla="*/ 2263740 h 3370881"/>
                          <a:gd name="connsiteX372" fmla="*/ 986118 w 2546209"/>
                          <a:gd name="connsiteY372" fmla="*/ 2241329 h 3370881"/>
                          <a:gd name="connsiteX373" fmla="*/ 968188 w 2546209"/>
                          <a:gd name="connsiteY373" fmla="*/ 2232364 h 3370881"/>
                          <a:gd name="connsiteX374" fmla="*/ 936812 w 2546209"/>
                          <a:gd name="connsiteY374" fmla="*/ 2214434 h 3370881"/>
                          <a:gd name="connsiteX375" fmla="*/ 905435 w 2546209"/>
                          <a:gd name="connsiteY375" fmla="*/ 2196505 h 3370881"/>
                          <a:gd name="connsiteX376" fmla="*/ 869576 w 2546209"/>
                          <a:gd name="connsiteY376" fmla="*/ 2209952 h 3370881"/>
                          <a:gd name="connsiteX377" fmla="*/ 856129 w 2546209"/>
                          <a:gd name="connsiteY377" fmla="*/ 2227881 h 3370881"/>
                          <a:gd name="connsiteX378" fmla="*/ 815788 w 2546209"/>
                          <a:gd name="connsiteY378" fmla="*/ 2268223 h 3370881"/>
                          <a:gd name="connsiteX379" fmla="*/ 788894 w 2546209"/>
                          <a:gd name="connsiteY379" fmla="*/ 2290634 h 3370881"/>
                          <a:gd name="connsiteX380" fmla="*/ 762000 w 2546209"/>
                          <a:gd name="connsiteY380" fmla="*/ 2313046 h 3370881"/>
                          <a:gd name="connsiteX381" fmla="*/ 753035 w 2546209"/>
                          <a:gd name="connsiteY381" fmla="*/ 2326493 h 3370881"/>
                          <a:gd name="connsiteX382" fmla="*/ 735106 w 2546209"/>
                          <a:gd name="connsiteY382" fmla="*/ 2339940 h 3370881"/>
                          <a:gd name="connsiteX383" fmla="*/ 712694 w 2546209"/>
                          <a:gd name="connsiteY383" fmla="*/ 2362352 h 3370881"/>
                          <a:gd name="connsiteX384" fmla="*/ 694765 w 2546209"/>
                          <a:gd name="connsiteY384" fmla="*/ 2375799 h 3370881"/>
                          <a:gd name="connsiteX385" fmla="*/ 681318 w 2546209"/>
                          <a:gd name="connsiteY385" fmla="*/ 2393729 h 3370881"/>
                          <a:gd name="connsiteX386" fmla="*/ 667870 w 2546209"/>
                          <a:gd name="connsiteY386" fmla="*/ 2402693 h 3370881"/>
                          <a:gd name="connsiteX387" fmla="*/ 623047 w 2546209"/>
                          <a:gd name="connsiteY387" fmla="*/ 2443034 h 3370881"/>
                          <a:gd name="connsiteX388" fmla="*/ 600635 w 2546209"/>
                          <a:gd name="connsiteY388" fmla="*/ 2474411 h 3370881"/>
                          <a:gd name="connsiteX389" fmla="*/ 587188 w 2546209"/>
                          <a:gd name="connsiteY389" fmla="*/ 2514752 h 3370881"/>
                          <a:gd name="connsiteX390" fmla="*/ 582706 w 2546209"/>
                          <a:gd name="connsiteY390" fmla="*/ 2546129 h 3370881"/>
                          <a:gd name="connsiteX391" fmla="*/ 596153 w 2546209"/>
                          <a:gd name="connsiteY391" fmla="*/ 2635776 h 3370881"/>
                          <a:gd name="connsiteX392" fmla="*/ 600635 w 2546209"/>
                          <a:gd name="connsiteY392" fmla="*/ 2653705 h 3370881"/>
                          <a:gd name="connsiteX393" fmla="*/ 609600 w 2546209"/>
                          <a:gd name="connsiteY393" fmla="*/ 2671634 h 3370881"/>
                          <a:gd name="connsiteX394" fmla="*/ 614082 w 2546209"/>
                          <a:gd name="connsiteY394" fmla="*/ 2689564 h 3370881"/>
                          <a:gd name="connsiteX395" fmla="*/ 623047 w 2546209"/>
                          <a:gd name="connsiteY395" fmla="*/ 2711976 h 3370881"/>
                          <a:gd name="connsiteX396" fmla="*/ 627529 w 2546209"/>
                          <a:gd name="connsiteY396" fmla="*/ 2734387 h 3370881"/>
                          <a:gd name="connsiteX397" fmla="*/ 640976 w 2546209"/>
                          <a:gd name="connsiteY397" fmla="*/ 2765764 h 3370881"/>
                          <a:gd name="connsiteX398" fmla="*/ 645459 w 2546209"/>
                          <a:gd name="connsiteY398" fmla="*/ 2779211 h 3370881"/>
                          <a:gd name="connsiteX399" fmla="*/ 658906 w 2546209"/>
                          <a:gd name="connsiteY399" fmla="*/ 2801623 h 3370881"/>
                          <a:gd name="connsiteX400" fmla="*/ 676835 w 2546209"/>
                          <a:gd name="connsiteY400" fmla="*/ 2864376 h 3370881"/>
                          <a:gd name="connsiteX401" fmla="*/ 690282 w 2546209"/>
                          <a:gd name="connsiteY401" fmla="*/ 2895752 h 3370881"/>
                          <a:gd name="connsiteX402" fmla="*/ 699247 w 2546209"/>
                          <a:gd name="connsiteY402" fmla="*/ 2940576 h 3370881"/>
                          <a:gd name="connsiteX403" fmla="*/ 703729 w 2546209"/>
                          <a:gd name="connsiteY403" fmla="*/ 2967470 h 3370881"/>
                          <a:gd name="connsiteX404" fmla="*/ 717176 w 2546209"/>
                          <a:gd name="connsiteY404" fmla="*/ 2994364 h 3370881"/>
                          <a:gd name="connsiteX405" fmla="*/ 735106 w 2546209"/>
                          <a:gd name="connsiteY405" fmla="*/ 3052634 h 3370881"/>
                          <a:gd name="connsiteX406" fmla="*/ 739588 w 2546209"/>
                          <a:gd name="connsiteY406" fmla="*/ 3079529 h 3370881"/>
                          <a:gd name="connsiteX407" fmla="*/ 762000 w 2546209"/>
                          <a:gd name="connsiteY407" fmla="*/ 3142281 h 3370881"/>
                          <a:gd name="connsiteX408" fmla="*/ 766482 w 2546209"/>
                          <a:gd name="connsiteY408" fmla="*/ 3231929 h 3370881"/>
                          <a:gd name="connsiteX409" fmla="*/ 770965 w 2546209"/>
                          <a:gd name="connsiteY409" fmla="*/ 3254340 h 3370881"/>
                          <a:gd name="connsiteX410" fmla="*/ 775447 w 2546209"/>
                          <a:gd name="connsiteY410" fmla="*/ 3285717 h 3370881"/>
                          <a:gd name="connsiteX411" fmla="*/ 748553 w 2546209"/>
                          <a:gd name="connsiteY411" fmla="*/ 3335023 h 3370881"/>
                          <a:gd name="connsiteX412" fmla="*/ 721659 w 2546209"/>
                          <a:gd name="connsiteY412" fmla="*/ 3343987 h 3370881"/>
                          <a:gd name="connsiteX413" fmla="*/ 708212 w 2546209"/>
                          <a:gd name="connsiteY413" fmla="*/ 3348470 h 3370881"/>
                          <a:gd name="connsiteX414" fmla="*/ 623047 w 2546209"/>
                          <a:gd name="connsiteY414" fmla="*/ 3330540 h 3370881"/>
                          <a:gd name="connsiteX415" fmla="*/ 609600 w 2546209"/>
                          <a:gd name="connsiteY415" fmla="*/ 3308129 h 3370881"/>
                          <a:gd name="connsiteX416" fmla="*/ 591670 w 2546209"/>
                          <a:gd name="connsiteY416" fmla="*/ 3267787 h 3370881"/>
                          <a:gd name="connsiteX417" fmla="*/ 560294 w 2546209"/>
                          <a:gd name="connsiteY417" fmla="*/ 3209517 h 3370881"/>
                          <a:gd name="connsiteX418" fmla="*/ 551329 w 2546209"/>
                          <a:gd name="connsiteY418" fmla="*/ 3196070 h 3370881"/>
                          <a:gd name="connsiteX419" fmla="*/ 528918 w 2546209"/>
                          <a:gd name="connsiteY419" fmla="*/ 3173658 h 3370881"/>
                          <a:gd name="connsiteX420" fmla="*/ 519953 w 2546209"/>
                          <a:gd name="connsiteY420" fmla="*/ 3128834 h 3370881"/>
                          <a:gd name="connsiteX421" fmla="*/ 524435 w 2546209"/>
                          <a:gd name="connsiteY421" fmla="*/ 3101940 h 3370881"/>
                          <a:gd name="connsiteX422" fmla="*/ 528918 w 2546209"/>
                          <a:gd name="connsiteY422" fmla="*/ 3088493 h 3370881"/>
                          <a:gd name="connsiteX423" fmla="*/ 542365 w 2546209"/>
                          <a:gd name="connsiteY423" fmla="*/ 3052634 h 3370881"/>
                          <a:gd name="connsiteX424" fmla="*/ 484094 w 2546209"/>
                          <a:gd name="connsiteY424" fmla="*/ 2886787 h 3370881"/>
                          <a:gd name="connsiteX425" fmla="*/ 443753 w 2546209"/>
                          <a:gd name="connsiteY425" fmla="*/ 2779211 h 3370881"/>
                          <a:gd name="connsiteX426" fmla="*/ 439270 w 2546209"/>
                          <a:gd name="connsiteY426" fmla="*/ 2752317 h 3370881"/>
                          <a:gd name="connsiteX427" fmla="*/ 430306 w 2546209"/>
                          <a:gd name="connsiteY427" fmla="*/ 2716458 h 3370881"/>
                          <a:gd name="connsiteX428" fmla="*/ 425823 w 2546209"/>
                          <a:gd name="connsiteY428" fmla="*/ 2680599 h 3370881"/>
                          <a:gd name="connsiteX429" fmla="*/ 398929 w 2546209"/>
                          <a:gd name="connsiteY429" fmla="*/ 2599917 h 3370881"/>
                          <a:gd name="connsiteX430" fmla="*/ 385482 w 2546209"/>
                          <a:gd name="connsiteY430" fmla="*/ 2568540 h 3370881"/>
                          <a:gd name="connsiteX431" fmla="*/ 381000 w 2546209"/>
                          <a:gd name="connsiteY431" fmla="*/ 2550611 h 3370881"/>
                          <a:gd name="connsiteX432" fmla="*/ 372035 w 2546209"/>
                          <a:gd name="connsiteY432" fmla="*/ 2483376 h 3370881"/>
                          <a:gd name="connsiteX433" fmla="*/ 367553 w 2546209"/>
                          <a:gd name="connsiteY433" fmla="*/ 2469929 h 3370881"/>
                          <a:gd name="connsiteX434" fmla="*/ 407894 w 2546209"/>
                          <a:gd name="connsiteY434" fmla="*/ 2451999 h 3370881"/>
                          <a:gd name="connsiteX435" fmla="*/ 515470 w 2546209"/>
                          <a:gd name="connsiteY435" fmla="*/ 2407176 h 3370881"/>
                          <a:gd name="connsiteX436" fmla="*/ 578223 w 2546209"/>
                          <a:gd name="connsiteY436" fmla="*/ 2353387 h 3370881"/>
                          <a:gd name="connsiteX437" fmla="*/ 587188 w 2546209"/>
                          <a:gd name="connsiteY437" fmla="*/ 2330976 h 3370881"/>
                          <a:gd name="connsiteX438" fmla="*/ 614082 w 2546209"/>
                          <a:gd name="connsiteY438" fmla="*/ 2254776 h 3370881"/>
                          <a:gd name="connsiteX439" fmla="*/ 649941 w 2546209"/>
                          <a:gd name="connsiteY439" fmla="*/ 2200987 h 3370881"/>
                          <a:gd name="connsiteX440" fmla="*/ 690282 w 2546209"/>
                          <a:gd name="connsiteY440" fmla="*/ 2174093 h 3370881"/>
                          <a:gd name="connsiteX441" fmla="*/ 703729 w 2546209"/>
                          <a:gd name="connsiteY441" fmla="*/ 2165129 h 3370881"/>
                          <a:gd name="connsiteX442" fmla="*/ 739588 w 2546209"/>
                          <a:gd name="connsiteY442" fmla="*/ 2147199 h 3370881"/>
                          <a:gd name="connsiteX443" fmla="*/ 708212 w 2546209"/>
                          <a:gd name="connsiteY443" fmla="*/ 2187540 h 3370881"/>
                          <a:gd name="connsiteX444" fmla="*/ 654423 w 2546209"/>
                          <a:gd name="connsiteY444" fmla="*/ 2241329 h 3370881"/>
                          <a:gd name="connsiteX445" fmla="*/ 636494 w 2546209"/>
                          <a:gd name="connsiteY445" fmla="*/ 2259258 h 3370881"/>
                          <a:gd name="connsiteX446" fmla="*/ 614082 w 2546209"/>
                          <a:gd name="connsiteY446" fmla="*/ 2286152 h 3370881"/>
                          <a:gd name="connsiteX447" fmla="*/ 605118 w 2546209"/>
                          <a:gd name="connsiteY447" fmla="*/ 2299599 h 3370881"/>
                          <a:gd name="connsiteX448" fmla="*/ 560294 w 2546209"/>
                          <a:gd name="connsiteY448" fmla="*/ 2335458 h 3370881"/>
                          <a:gd name="connsiteX449" fmla="*/ 524435 w 2546209"/>
                          <a:gd name="connsiteY449" fmla="*/ 2348905 h 3370881"/>
                          <a:gd name="connsiteX450" fmla="*/ 502023 w 2546209"/>
                          <a:gd name="connsiteY450" fmla="*/ 2362352 h 3370881"/>
                          <a:gd name="connsiteX451" fmla="*/ 461682 w 2546209"/>
                          <a:gd name="connsiteY451" fmla="*/ 2389246 h 3370881"/>
                          <a:gd name="connsiteX452" fmla="*/ 448235 w 2546209"/>
                          <a:gd name="connsiteY452" fmla="*/ 2398211 h 3370881"/>
                          <a:gd name="connsiteX453" fmla="*/ 430306 w 2546209"/>
                          <a:gd name="connsiteY453" fmla="*/ 2407176 h 3370881"/>
                          <a:gd name="connsiteX454" fmla="*/ 412376 w 2546209"/>
                          <a:gd name="connsiteY454" fmla="*/ 2420623 h 3370881"/>
                          <a:gd name="connsiteX455" fmla="*/ 389965 w 2546209"/>
                          <a:gd name="connsiteY455" fmla="*/ 2429587 h 3370881"/>
                          <a:gd name="connsiteX456" fmla="*/ 372035 w 2546209"/>
                          <a:gd name="connsiteY456" fmla="*/ 2443034 h 3370881"/>
                          <a:gd name="connsiteX457" fmla="*/ 318247 w 2546209"/>
                          <a:gd name="connsiteY457" fmla="*/ 2474411 h 3370881"/>
                          <a:gd name="connsiteX458" fmla="*/ 304800 w 2546209"/>
                          <a:gd name="connsiteY458" fmla="*/ 2492340 h 3370881"/>
                          <a:gd name="connsiteX459" fmla="*/ 282388 w 2546209"/>
                          <a:gd name="connsiteY459" fmla="*/ 2519234 h 3370881"/>
                          <a:gd name="connsiteX460" fmla="*/ 295835 w 2546209"/>
                          <a:gd name="connsiteY460" fmla="*/ 2815070 h 3370881"/>
                          <a:gd name="connsiteX461" fmla="*/ 300318 w 2546209"/>
                          <a:gd name="connsiteY461" fmla="*/ 2837481 h 3370881"/>
                          <a:gd name="connsiteX462" fmla="*/ 304800 w 2546209"/>
                          <a:gd name="connsiteY462" fmla="*/ 2868858 h 3370881"/>
                          <a:gd name="connsiteX463" fmla="*/ 309282 w 2546209"/>
                          <a:gd name="connsiteY463" fmla="*/ 2927129 h 3370881"/>
                          <a:gd name="connsiteX464" fmla="*/ 322729 w 2546209"/>
                          <a:gd name="connsiteY464" fmla="*/ 2985399 h 3370881"/>
                          <a:gd name="connsiteX465" fmla="*/ 327212 w 2546209"/>
                          <a:gd name="connsiteY465" fmla="*/ 3012293 h 3370881"/>
                          <a:gd name="connsiteX466" fmla="*/ 331694 w 2546209"/>
                          <a:gd name="connsiteY466" fmla="*/ 3043670 h 3370881"/>
                          <a:gd name="connsiteX467" fmla="*/ 345141 w 2546209"/>
                          <a:gd name="connsiteY467" fmla="*/ 3070564 h 3370881"/>
                          <a:gd name="connsiteX468" fmla="*/ 367553 w 2546209"/>
                          <a:gd name="connsiteY468" fmla="*/ 3124352 h 3370881"/>
                          <a:gd name="connsiteX469" fmla="*/ 381000 w 2546209"/>
                          <a:gd name="connsiteY469" fmla="*/ 3182623 h 3370881"/>
                          <a:gd name="connsiteX470" fmla="*/ 389965 w 2546209"/>
                          <a:gd name="connsiteY470" fmla="*/ 3196070 h 3370881"/>
                          <a:gd name="connsiteX471" fmla="*/ 394447 w 2546209"/>
                          <a:gd name="connsiteY471" fmla="*/ 3213999 h 3370881"/>
                          <a:gd name="connsiteX472" fmla="*/ 412376 w 2546209"/>
                          <a:gd name="connsiteY472" fmla="*/ 3245376 h 3370881"/>
                          <a:gd name="connsiteX473" fmla="*/ 416859 w 2546209"/>
                          <a:gd name="connsiteY473" fmla="*/ 3258823 h 3370881"/>
                          <a:gd name="connsiteX474" fmla="*/ 425823 w 2546209"/>
                          <a:gd name="connsiteY474" fmla="*/ 3272270 h 3370881"/>
                          <a:gd name="connsiteX475" fmla="*/ 439270 w 2546209"/>
                          <a:gd name="connsiteY475" fmla="*/ 3303646 h 3370881"/>
                          <a:gd name="connsiteX476" fmla="*/ 439270 w 2546209"/>
                          <a:gd name="connsiteY476" fmla="*/ 3352952 h 3370881"/>
                          <a:gd name="connsiteX477" fmla="*/ 430306 w 2546209"/>
                          <a:gd name="connsiteY477" fmla="*/ 3366399 h 3370881"/>
                          <a:gd name="connsiteX478" fmla="*/ 412376 w 2546209"/>
                          <a:gd name="connsiteY478" fmla="*/ 3370881 h 3370881"/>
                          <a:gd name="connsiteX479" fmla="*/ 295835 w 2546209"/>
                          <a:gd name="connsiteY479" fmla="*/ 3357434 h 3370881"/>
                          <a:gd name="connsiteX480" fmla="*/ 264459 w 2546209"/>
                          <a:gd name="connsiteY480" fmla="*/ 3276752 h 3370881"/>
                          <a:gd name="connsiteX481" fmla="*/ 259976 w 2546209"/>
                          <a:gd name="connsiteY481" fmla="*/ 3240893 h 3370881"/>
                          <a:gd name="connsiteX482" fmla="*/ 246529 w 2546209"/>
                          <a:gd name="connsiteY482" fmla="*/ 3178140 h 3370881"/>
                          <a:gd name="connsiteX483" fmla="*/ 237565 w 2546209"/>
                          <a:gd name="connsiteY483" fmla="*/ 3084011 h 3370881"/>
                          <a:gd name="connsiteX484" fmla="*/ 228600 w 2546209"/>
                          <a:gd name="connsiteY484" fmla="*/ 3057117 h 3370881"/>
                          <a:gd name="connsiteX485" fmla="*/ 219635 w 2546209"/>
                          <a:gd name="connsiteY485" fmla="*/ 3021258 h 3370881"/>
                          <a:gd name="connsiteX486" fmla="*/ 206188 w 2546209"/>
                          <a:gd name="connsiteY486" fmla="*/ 2980917 h 3370881"/>
                          <a:gd name="connsiteX487" fmla="*/ 201706 w 2546209"/>
                          <a:gd name="connsiteY487" fmla="*/ 2949540 h 3370881"/>
                          <a:gd name="connsiteX488" fmla="*/ 197223 w 2546209"/>
                          <a:gd name="connsiteY488" fmla="*/ 2927129 h 3370881"/>
                          <a:gd name="connsiteX489" fmla="*/ 192741 w 2546209"/>
                          <a:gd name="connsiteY489" fmla="*/ 2891270 h 3370881"/>
                          <a:gd name="connsiteX490" fmla="*/ 188259 w 2546209"/>
                          <a:gd name="connsiteY490" fmla="*/ 2850929 h 3370881"/>
                          <a:gd name="connsiteX491" fmla="*/ 179294 w 2546209"/>
                          <a:gd name="connsiteY491" fmla="*/ 2824034 h 3370881"/>
                          <a:gd name="connsiteX492" fmla="*/ 165847 w 2546209"/>
                          <a:gd name="connsiteY492" fmla="*/ 2774729 h 3370881"/>
                          <a:gd name="connsiteX493" fmla="*/ 161365 w 2546209"/>
                          <a:gd name="connsiteY493" fmla="*/ 2747834 h 3370881"/>
                          <a:gd name="connsiteX494" fmla="*/ 156882 w 2546209"/>
                          <a:gd name="connsiteY494" fmla="*/ 2559576 h 3370881"/>
                          <a:gd name="connsiteX495" fmla="*/ 152400 w 2546209"/>
                          <a:gd name="connsiteY495" fmla="*/ 2519234 h 3370881"/>
                          <a:gd name="connsiteX496" fmla="*/ 143435 w 2546209"/>
                          <a:gd name="connsiteY496" fmla="*/ 2384764 h 3370881"/>
                          <a:gd name="connsiteX497" fmla="*/ 129988 w 2546209"/>
                          <a:gd name="connsiteY497" fmla="*/ 2344423 h 3370881"/>
                          <a:gd name="connsiteX498" fmla="*/ 125506 w 2546209"/>
                          <a:gd name="connsiteY498" fmla="*/ 2330976 h 3370881"/>
                          <a:gd name="connsiteX499" fmla="*/ 138953 w 2546209"/>
                          <a:gd name="connsiteY499" fmla="*/ 2313046 h 3370881"/>
                          <a:gd name="connsiteX500" fmla="*/ 152400 w 2546209"/>
                          <a:gd name="connsiteY500" fmla="*/ 2304081 h 3370881"/>
                          <a:gd name="connsiteX501" fmla="*/ 170329 w 2546209"/>
                          <a:gd name="connsiteY501" fmla="*/ 2259258 h 3370881"/>
                          <a:gd name="connsiteX502" fmla="*/ 188259 w 2546209"/>
                          <a:gd name="connsiteY502" fmla="*/ 2223399 h 3370881"/>
                          <a:gd name="connsiteX503" fmla="*/ 206188 w 2546209"/>
                          <a:gd name="connsiteY503" fmla="*/ 2187540 h 3370881"/>
                          <a:gd name="connsiteX504" fmla="*/ 210670 w 2546209"/>
                          <a:gd name="connsiteY504" fmla="*/ 2174093 h 3370881"/>
                          <a:gd name="connsiteX505" fmla="*/ 219635 w 2546209"/>
                          <a:gd name="connsiteY505" fmla="*/ 2115823 h 3370881"/>
                          <a:gd name="connsiteX506" fmla="*/ 210670 w 2546209"/>
                          <a:gd name="connsiteY506" fmla="*/ 1958940 h 3370881"/>
                          <a:gd name="connsiteX507" fmla="*/ 192741 w 2546209"/>
                          <a:gd name="connsiteY507" fmla="*/ 1923081 h 3370881"/>
                          <a:gd name="connsiteX508" fmla="*/ 179294 w 2546209"/>
                          <a:gd name="connsiteY508" fmla="*/ 1891705 h 3370881"/>
                          <a:gd name="connsiteX509" fmla="*/ 165847 w 2546209"/>
                          <a:gd name="connsiteY509" fmla="*/ 1864811 h 3370881"/>
                          <a:gd name="connsiteX510" fmla="*/ 152400 w 2546209"/>
                          <a:gd name="connsiteY510" fmla="*/ 1833434 h 3370881"/>
                          <a:gd name="connsiteX511" fmla="*/ 143435 w 2546209"/>
                          <a:gd name="connsiteY511" fmla="*/ 1819987 h 3370881"/>
                          <a:gd name="connsiteX512" fmla="*/ 107576 w 2546209"/>
                          <a:gd name="connsiteY512" fmla="*/ 1784129 h 3370881"/>
                          <a:gd name="connsiteX513" fmla="*/ 94129 w 2546209"/>
                          <a:gd name="connsiteY513" fmla="*/ 1779646 h 3370881"/>
                          <a:gd name="connsiteX514" fmla="*/ 71718 w 2546209"/>
                          <a:gd name="connsiteY514" fmla="*/ 1770681 h 3370881"/>
                          <a:gd name="connsiteX515" fmla="*/ 58270 w 2546209"/>
                          <a:gd name="connsiteY515" fmla="*/ 1761717 h 3370881"/>
                          <a:gd name="connsiteX516" fmla="*/ 26894 w 2546209"/>
                          <a:gd name="connsiteY516" fmla="*/ 1730340 h 3370881"/>
                          <a:gd name="connsiteX517" fmla="*/ 0 w 2546209"/>
                          <a:gd name="connsiteY517" fmla="*/ 1707929 h 3370881"/>
                          <a:gd name="connsiteX0" fmla="*/ 0 w 2546209"/>
                          <a:gd name="connsiteY0" fmla="*/ 1707929 h 3370881"/>
                          <a:gd name="connsiteX1" fmla="*/ 22412 w 2546209"/>
                          <a:gd name="connsiteY1" fmla="*/ 1698964 h 3370881"/>
                          <a:gd name="connsiteX2" fmla="*/ 31376 w 2546209"/>
                          <a:gd name="connsiteY2" fmla="*/ 1681034 h 3370881"/>
                          <a:gd name="connsiteX3" fmla="*/ 44823 w 2546209"/>
                          <a:gd name="connsiteY3" fmla="*/ 1672070 h 3370881"/>
                          <a:gd name="connsiteX4" fmla="*/ 58270 w 2546209"/>
                          <a:gd name="connsiteY4" fmla="*/ 1654140 h 3370881"/>
                          <a:gd name="connsiteX5" fmla="*/ 76200 w 2546209"/>
                          <a:gd name="connsiteY5" fmla="*/ 1645176 h 3370881"/>
                          <a:gd name="connsiteX6" fmla="*/ 98612 w 2546209"/>
                          <a:gd name="connsiteY6" fmla="*/ 1636211 h 3370881"/>
                          <a:gd name="connsiteX7" fmla="*/ 125506 w 2546209"/>
                          <a:gd name="connsiteY7" fmla="*/ 1627246 h 3370881"/>
                          <a:gd name="connsiteX8" fmla="*/ 152400 w 2546209"/>
                          <a:gd name="connsiteY8" fmla="*/ 1609317 h 3370881"/>
                          <a:gd name="connsiteX9" fmla="*/ 170329 w 2546209"/>
                          <a:gd name="connsiteY9" fmla="*/ 1600352 h 3370881"/>
                          <a:gd name="connsiteX10" fmla="*/ 188259 w 2546209"/>
                          <a:gd name="connsiteY10" fmla="*/ 1582423 h 3370881"/>
                          <a:gd name="connsiteX11" fmla="*/ 228600 w 2546209"/>
                          <a:gd name="connsiteY11" fmla="*/ 1564493 h 3370881"/>
                          <a:gd name="connsiteX12" fmla="*/ 255494 w 2546209"/>
                          <a:gd name="connsiteY12" fmla="*/ 1546564 h 3370881"/>
                          <a:gd name="connsiteX13" fmla="*/ 300318 w 2546209"/>
                          <a:gd name="connsiteY13" fmla="*/ 1524152 h 3370881"/>
                          <a:gd name="connsiteX14" fmla="*/ 313765 w 2546209"/>
                          <a:gd name="connsiteY14" fmla="*/ 1515187 h 3370881"/>
                          <a:gd name="connsiteX15" fmla="*/ 340659 w 2546209"/>
                          <a:gd name="connsiteY15" fmla="*/ 1510705 h 3370881"/>
                          <a:gd name="connsiteX16" fmla="*/ 363070 w 2546209"/>
                          <a:gd name="connsiteY16" fmla="*/ 1506223 h 3370881"/>
                          <a:gd name="connsiteX17" fmla="*/ 389965 w 2546209"/>
                          <a:gd name="connsiteY17" fmla="*/ 1501740 h 3370881"/>
                          <a:gd name="connsiteX18" fmla="*/ 425823 w 2546209"/>
                          <a:gd name="connsiteY18" fmla="*/ 1497258 h 3370881"/>
                          <a:gd name="connsiteX19" fmla="*/ 470647 w 2546209"/>
                          <a:gd name="connsiteY19" fmla="*/ 1488293 h 3370881"/>
                          <a:gd name="connsiteX20" fmla="*/ 515470 w 2546209"/>
                          <a:gd name="connsiteY20" fmla="*/ 1479329 h 3370881"/>
                          <a:gd name="connsiteX21" fmla="*/ 528918 w 2546209"/>
                          <a:gd name="connsiteY21" fmla="*/ 1470364 h 3370881"/>
                          <a:gd name="connsiteX22" fmla="*/ 600635 w 2546209"/>
                          <a:gd name="connsiteY22" fmla="*/ 1456917 h 3370881"/>
                          <a:gd name="connsiteX23" fmla="*/ 690282 w 2546209"/>
                          <a:gd name="connsiteY23" fmla="*/ 1447952 h 3370881"/>
                          <a:gd name="connsiteX24" fmla="*/ 793376 w 2546209"/>
                          <a:gd name="connsiteY24" fmla="*/ 1452434 h 3370881"/>
                          <a:gd name="connsiteX25" fmla="*/ 874059 w 2546209"/>
                          <a:gd name="connsiteY25" fmla="*/ 1465881 h 3370881"/>
                          <a:gd name="connsiteX26" fmla="*/ 914400 w 2546209"/>
                          <a:gd name="connsiteY26" fmla="*/ 1470364 h 3370881"/>
                          <a:gd name="connsiteX27" fmla="*/ 1030941 w 2546209"/>
                          <a:gd name="connsiteY27" fmla="*/ 1483811 h 3370881"/>
                          <a:gd name="connsiteX28" fmla="*/ 1151965 w 2546209"/>
                          <a:gd name="connsiteY28" fmla="*/ 1492776 h 3370881"/>
                          <a:gd name="connsiteX29" fmla="*/ 1281953 w 2546209"/>
                          <a:gd name="connsiteY29" fmla="*/ 1501740 h 3370881"/>
                          <a:gd name="connsiteX30" fmla="*/ 1465729 w 2546209"/>
                          <a:gd name="connsiteY30" fmla="*/ 1497258 h 3370881"/>
                          <a:gd name="connsiteX31" fmla="*/ 1510553 w 2546209"/>
                          <a:gd name="connsiteY31" fmla="*/ 1492776 h 3370881"/>
                          <a:gd name="connsiteX32" fmla="*/ 1582270 w 2546209"/>
                          <a:gd name="connsiteY32" fmla="*/ 1461399 h 3370881"/>
                          <a:gd name="connsiteX33" fmla="*/ 1604682 w 2546209"/>
                          <a:gd name="connsiteY33" fmla="*/ 1456917 h 3370881"/>
                          <a:gd name="connsiteX34" fmla="*/ 1622612 w 2546209"/>
                          <a:gd name="connsiteY34" fmla="*/ 1447952 h 3370881"/>
                          <a:gd name="connsiteX35" fmla="*/ 1645023 w 2546209"/>
                          <a:gd name="connsiteY35" fmla="*/ 1438987 h 3370881"/>
                          <a:gd name="connsiteX36" fmla="*/ 1662953 w 2546209"/>
                          <a:gd name="connsiteY36" fmla="*/ 1425540 h 3370881"/>
                          <a:gd name="connsiteX37" fmla="*/ 1698812 w 2546209"/>
                          <a:gd name="connsiteY37" fmla="*/ 1407611 h 3370881"/>
                          <a:gd name="connsiteX38" fmla="*/ 1739153 w 2546209"/>
                          <a:gd name="connsiteY38" fmla="*/ 1380717 h 3370881"/>
                          <a:gd name="connsiteX39" fmla="*/ 1752600 w 2546209"/>
                          <a:gd name="connsiteY39" fmla="*/ 1367270 h 3370881"/>
                          <a:gd name="connsiteX40" fmla="*/ 1775012 w 2546209"/>
                          <a:gd name="connsiteY40" fmla="*/ 1353823 h 3370881"/>
                          <a:gd name="connsiteX41" fmla="*/ 1797423 w 2546209"/>
                          <a:gd name="connsiteY41" fmla="*/ 1335893 h 3370881"/>
                          <a:gd name="connsiteX42" fmla="*/ 1810870 w 2546209"/>
                          <a:gd name="connsiteY42" fmla="*/ 1304517 h 3370881"/>
                          <a:gd name="connsiteX43" fmla="*/ 1815353 w 2546209"/>
                          <a:gd name="connsiteY43" fmla="*/ 1291070 h 3370881"/>
                          <a:gd name="connsiteX44" fmla="*/ 1801906 w 2546209"/>
                          <a:gd name="connsiteY44" fmla="*/ 1138670 h 3370881"/>
                          <a:gd name="connsiteX45" fmla="*/ 1792941 w 2546209"/>
                          <a:gd name="connsiteY45" fmla="*/ 1125223 h 3370881"/>
                          <a:gd name="connsiteX46" fmla="*/ 1757082 w 2546209"/>
                          <a:gd name="connsiteY46" fmla="*/ 1093846 h 3370881"/>
                          <a:gd name="connsiteX47" fmla="*/ 1730188 w 2546209"/>
                          <a:gd name="connsiteY47" fmla="*/ 1066952 h 3370881"/>
                          <a:gd name="connsiteX48" fmla="*/ 1703294 w 2546209"/>
                          <a:gd name="connsiteY48" fmla="*/ 1049023 h 3370881"/>
                          <a:gd name="connsiteX49" fmla="*/ 1622612 w 2546209"/>
                          <a:gd name="connsiteY49" fmla="*/ 1053505 h 3370881"/>
                          <a:gd name="connsiteX50" fmla="*/ 1595718 w 2546209"/>
                          <a:gd name="connsiteY50" fmla="*/ 1062470 h 3370881"/>
                          <a:gd name="connsiteX51" fmla="*/ 1573306 w 2546209"/>
                          <a:gd name="connsiteY51" fmla="*/ 1066952 h 3370881"/>
                          <a:gd name="connsiteX52" fmla="*/ 1453385 w 2546209"/>
                          <a:gd name="connsiteY52" fmla="*/ 1082761 h 3370881"/>
                          <a:gd name="connsiteX53" fmla="*/ 1326776 w 2546209"/>
                          <a:gd name="connsiteY53" fmla="*/ 1062470 h 3370881"/>
                          <a:gd name="connsiteX54" fmla="*/ 1308847 w 2546209"/>
                          <a:gd name="connsiteY54" fmla="*/ 1057987 h 3370881"/>
                          <a:gd name="connsiteX55" fmla="*/ 1277470 w 2546209"/>
                          <a:gd name="connsiteY55" fmla="*/ 1053505 h 3370881"/>
                          <a:gd name="connsiteX56" fmla="*/ 1259541 w 2546209"/>
                          <a:gd name="connsiteY56" fmla="*/ 1049023 h 3370881"/>
                          <a:gd name="connsiteX57" fmla="*/ 1232647 w 2546209"/>
                          <a:gd name="connsiteY57" fmla="*/ 1044540 h 3370881"/>
                          <a:gd name="connsiteX58" fmla="*/ 1053353 w 2546209"/>
                          <a:gd name="connsiteY58" fmla="*/ 1049023 h 3370881"/>
                          <a:gd name="connsiteX59" fmla="*/ 1035423 w 2546209"/>
                          <a:gd name="connsiteY59" fmla="*/ 1053505 h 3370881"/>
                          <a:gd name="connsiteX60" fmla="*/ 1008529 w 2546209"/>
                          <a:gd name="connsiteY60" fmla="*/ 1057987 h 3370881"/>
                          <a:gd name="connsiteX61" fmla="*/ 995082 w 2546209"/>
                          <a:gd name="connsiteY61" fmla="*/ 1062470 h 3370881"/>
                          <a:gd name="connsiteX62" fmla="*/ 945776 w 2546209"/>
                          <a:gd name="connsiteY62" fmla="*/ 1031093 h 3370881"/>
                          <a:gd name="connsiteX63" fmla="*/ 941294 w 2546209"/>
                          <a:gd name="connsiteY63" fmla="*/ 1017646 h 3370881"/>
                          <a:gd name="connsiteX64" fmla="*/ 932329 w 2546209"/>
                          <a:gd name="connsiteY64" fmla="*/ 919034 h 3370881"/>
                          <a:gd name="connsiteX65" fmla="*/ 914400 w 2546209"/>
                          <a:gd name="connsiteY65" fmla="*/ 901105 h 3370881"/>
                          <a:gd name="connsiteX66" fmla="*/ 918882 w 2546209"/>
                          <a:gd name="connsiteY66" fmla="*/ 869729 h 3370881"/>
                          <a:gd name="connsiteX67" fmla="*/ 941294 w 2546209"/>
                          <a:gd name="connsiteY67" fmla="*/ 865246 h 3370881"/>
                          <a:gd name="connsiteX68" fmla="*/ 959223 w 2546209"/>
                          <a:gd name="connsiteY68" fmla="*/ 851799 h 3370881"/>
                          <a:gd name="connsiteX69" fmla="*/ 990600 w 2546209"/>
                          <a:gd name="connsiteY69" fmla="*/ 847317 h 3370881"/>
                          <a:gd name="connsiteX70" fmla="*/ 1129553 w 2546209"/>
                          <a:gd name="connsiteY70" fmla="*/ 838352 h 3370881"/>
                          <a:gd name="connsiteX71" fmla="*/ 1147482 w 2546209"/>
                          <a:gd name="connsiteY71" fmla="*/ 829387 h 3370881"/>
                          <a:gd name="connsiteX72" fmla="*/ 1178859 w 2546209"/>
                          <a:gd name="connsiteY72" fmla="*/ 806976 h 3370881"/>
                          <a:gd name="connsiteX73" fmla="*/ 1192306 w 2546209"/>
                          <a:gd name="connsiteY73" fmla="*/ 793529 h 3370881"/>
                          <a:gd name="connsiteX74" fmla="*/ 1214718 w 2546209"/>
                          <a:gd name="connsiteY74" fmla="*/ 784564 h 3370881"/>
                          <a:gd name="connsiteX75" fmla="*/ 1241612 w 2546209"/>
                          <a:gd name="connsiteY75" fmla="*/ 771117 h 3370881"/>
                          <a:gd name="connsiteX76" fmla="*/ 1277470 w 2546209"/>
                          <a:gd name="connsiteY76" fmla="*/ 753187 h 3370881"/>
                          <a:gd name="connsiteX77" fmla="*/ 1295400 w 2546209"/>
                          <a:gd name="connsiteY77" fmla="*/ 730776 h 3370881"/>
                          <a:gd name="connsiteX78" fmla="*/ 1317812 w 2546209"/>
                          <a:gd name="connsiteY78" fmla="*/ 708364 h 3370881"/>
                          <a:gd name="connsiteX79" fmla="*/ 1353670 w 2546209"/>
                          <a:gd name="connsiteY79" fmla="*/ 663540 h 3370881"/>
                          <a:gd name="connsiteX80" fmla="*/ 1371600 w 2546209"/>
                          <a:gd name="connsiteY80" fmla="*/ 636646 h 3370881"/>
                          <a:gd name="connsiteX81" fmla="*/ 1380565 w 2546209"/>
                          <a:gd name="connsiteY81" fmla="*/ 596305 h 3370881"/>
                          <a:gd name="connsiteX82" fmla="*/ 1385047 w 2546209"/>
                          <a:gd name="connsiteY82" fmla="*/ 582858 h 3370881"/>
                          <a:gd name="connsiteX83" fmla="*/ 1380565 w 2546209"/>
                          <a:gd name="connsiteY83" fmla="*/ 533552 h 3370881"/>
                          <a:gd name="connsiteX84" fmla="*/ 1367118 w 2546209"/>
                          <a:gd name="connsiteY84" fmla="*/ 524587 h 3370881"/>
                          <a:gd name="connsiteX85" fmla="*/ 1349188 w 2546209"/>
                          <a:gd name="connsiteY85" fmla="*/ 520105 h 3370881"/>
                          <a:gd name="connsiteX86" fmla="*/ 1326776 w 2546209"/>
                          <a:gd name="connsiteY86" fmla="*/ 511140 h 3370881"/>
                          <a:gd name="connsiteX87" fmla="*/ 1281953 w 2546209"/>
                          <a:gd name="connsiteY87" fmla="*/ 515623 h 3370881"/>
                          <a:gd name="connsiteX88" fmla="*/ 1250576 w 2546209"/>
                          <a:gd name="connsiteY88" fmla="*/ 529070 h 3370881"/>
                          <a:gd name="connsiteX89" fmla="*/ 1210235 w 2546209"/>
                          <a:gd name="connsiteY89" fmla="*/ 542517 h 3370881"/>
                          <a:gd name="connsiteX90" fmla="*/ 1183341 w 2546209"/>
                          <a:gd name="connsiteY90" fmla="*/ 555964 h 3370881"/>
                          <a:gd name="connsiteX91" fmla="*/ 1160929 w 2546209"/>
                          <a:gd name="connsiteY91" fmla="*/ 569411 h 3370881"/>
                          <a:gd name="connsiteX92" fmla="*/ 1134035 w 2546209"/>
                          <a:gd name="connsiteY92" fmla="*/ 578376 h 3370881"/>
                          <a:gd name="connsiteX93" fmla="*/ 1111623 w 2546209"/>
                          <a:gd name="connsiteY93" fmla="*/ 587340 h 3370881"/>
                          <a:gd name="connsiteX94" fmla="*/ 1084729 w 2546209"/>
                          <a:gd name="connsiteY94" fmla="*/ 596305 h 3370881"/>
                          <a:gd name="connsiteX95" fmla="*/ 986118 w 2546209"/>
                          <a:gd name="connsiteY95" fmla="*/ 591823 h 3370881"/>
                          <a:gd name="connsiteX96" fmla="*/ 927847 w 2546209"/>
                          <a:gd name="connsiteY96" fmla="*/ 578376 h 3370881"/>
                          <a:gd name="connsiteX97" fmla="*/ 896470 w 2546209"/>
                          <a:gd name="connsiteY97" fmla="*/ 555964 h 3370881"/>
                          <a:gd name="connsiteX98" fmla="*/ 883023 w 2546209"/>
                          <a:gd name="connsiteY98" fmla="*/ 546999 h 3370881"/>
                          <a:gd name="connsiteX99" fmla="*/ 865094 w 2546209"/>
                          <a:gd name="connsiteY99" fmla="*/ 497693 h 3370881"/>
                          <a:gd name="connsiteX100" fmla="*/ 869576 w 2546209"/>
                          <a:gd name="connsiteY100" fmla="*/ 403564 h 3370881"/>
                          <a:gd name="connsiteX101" fmla="*/ 874059 w 2546209"/>
                          <a:gd name="connsiteY101" fmla="*/ 385634 h 3370881"/>
                          <a:gd name="connsiteX102" fmla="*/ 883023 w 2546209"/>
                          <a:gd name="connsiteY102" fmla="*/ 372187 h 3370881"/>
                          <a:gd name="connsiteX103" fmla="*/ 909918 w 2546209"/>
                          <a:gd name="connsiteY103" fmla="*/ 363223 h 3370881"/>
                          <a:gd name="connsiteX104" fmla="*/ 914400 w 2546209"/>
                          <a:gd name="connsiteY104" fmla="*/ 385634 h 3370881"/>
                          <a:gd name="connsiteX105" fmla="*/ 909918 w 2546209"/>
                          <a:gd name="connsiteY105" fmla="*/ 408046 h 3370881"/>
                          <a:gd name="connsiteX106" fmla="*/ 900953 w 2546209"/>
                          <a:gd name="connsiteY106" fmla="*/ 466317 h 3370881"/>
                          <a:gd name="connsiteX107" fmla="*/ 905435 w 2546209"/>
                          <a:gd name="connsiteY107" fmla="*/ 515623 h 3370881"/>
                          <a:gd name="connsiteX108" fmla="*/ 932329 w 2546209"/>
                          <a:gd name="connsiteY108" fmla="*/ 551481 h 3370881"/>
                          <a:gd name="connsiteX109" fmla="*/ 954741 w 2546209"/>
                          <a:gd name="connsiteY109" fmla="*/ 560446 h 3370881"/>
                          <a:gd name="connsiteX110" fmla="*/ 972670 w 2546209"/>
                          <a:gd name="connsiteY110" fmla="*/ 569411 h 3370881"/>
                          <a:gd name="connsiteX111" fmla="*/ 1066800 w 2546209"/>
                          <a:gd name="connsiteY111" fmla="*/ 564929 h 3370881"/>
                          <a:gd name="connsiteX112" fmla="*/ 1111623 w 2546209"/>
                          <a:gd name="connsiteY112" fmla="*/ 551481 h 3370881"/>
                          <a:gd name="connsiteX113" fmla="*/ 1129553 w 2546209"/>
                          <a:gd name="connsiteY113" fmla="*/ 538034 h 3370881"/>
                          <a:gd name="connsiteX114" fmla="*/ 1156447 w 2546209"/>
                          <a:gd name="connsiteY114" fmla="*/ 511140 h 3370881"/>
                          <a:gd name="connsiteX115" fmla="*/ 1160929 w 2546209"/>
                          <a:gd name="connsiteY115" fmla="*/ 493211 h 3370881"/>
                          <a:gd name="connsiteX116" fmla="*/ 1178859 w 2546209"/>
                          <a:gd name="connsiteY116" fmla="*/ 331846 h 3370881"/>
                          <a:gd name="connsiteX117" fmla="*/ 1215315 w 2546209"/>
                          <a:gd name="connsiteY117" fmla="*/ 270289 h 3370881"/>
                          <a:gd name="connsiteX118" fmla="*/ 1214718 w 2546209"/>
                          <a:gd name="connsiteY118" fmla="*/ 367705 h 3370881"/>
                          <a:gd name="connsiteX119" fmla="*/ 1201270 w 2546209"/>
                          <a:gd name="connsiteY119" fmla="*/ 412529 h 3370881"/>
                          <a:gd name="connsiteX120" fmla="*/ 1210235 w 2546209"/>
                          <a:gd name="connsiteY120" fmla="*/ 461834 h 3370881"/>
                          <a:gd name="connsiteX121" fmla="*/ 1214718 w 2546209"/>
                          <a:gd name="connsiteY121" fmla="*/ 475281 h 3370881"/>
                          <a:gd name="connsiteX122" fmla="*/ 1228165 w 2546209"/>
                          <a:gd name="connsiteY122" fmla="*/ 484246 h 3370881"/>
                          <a:gd name="connsiteX123" fmla="*/ 1250576 w 2546209"/>
                          <a:gd name="connsiteY123" fmla="*/ 502176 h 3370881"/>
                          <a:gd name="connsiteX124" fmla="*/ 1317812 w 2546209"/>
                          <a:gd name="connsiteY124" fmla="*/ 497693 h 3370881"/>
                          <a:gd name="connsiteX125" fmla="*/ 1353670 w 2546209"/>
                          <a:gd name="connsiteY125" fmla="*/ 488729 h 3370881"/>
                          <a:gd name="connsiteX126" fmla="*/ 1506070 w 2546209"/>
                          <a:gd name="connsiteY126" fmla="*/ 457352 h 3370881"/>
                          <a:gd name="connsiteX127" fmla="*/ 1550894 w 2546209"/>
                          <a:gd name="connsiteY127" fmla="*/ 430458 h 3370881"/>
                          <a:gd name="connsiteX128" fmla="*/ 1564341 w 2546209"/>
                          <a:gd name="connsiteY128" fmla="*/ 417011 h 3370881"/>
                          <a:gd name="connsiteX129" fmla="*/ 1586753 w 2546209"/>
                          <a:gd name="connsiteY129" fmla="*/ 399081 h 3370881"/>
                          <a:gd name="connsiteX130" fmla="*/ 1595718 w 2546209"/>
                          <a:gd name="connsiteY130" fmla="*/ 381152 h 3370881"/>
                          <a:gd name="connsiteX131" fmla="*/ 1600200 w 2546209"/>
                          <a:gd name="connsiteY131" fmla="*/ 363223 h 3370881"/>
                          <a:gd name="connsiteX132" fmla="*/ 1609165 w 2546209"/>
                          <a:gd name="connsiteY132" fmla="*/ 313917 h 3370881"/>
                          <a:gd name="connsiteX133" fmla="*/ 1537447 w 2546209"/>
                          <a:gd name="connsiteY133" fmla="*/ 188411 h 3370881"/>
                          <a:gd name="connsiteX134" fmla="*/ 1613647 w 2546209"/>
                          <a:gd name="connsiteY134" fmla="*/ 399081 h 3370881"/>
                          <a:gd name="connsiteX135" fmla="*/ 1627094 w 2546209"/>
                          <a:gd name="connsiteY135" fmla="*/ 417011 h 3370881"/>
                          <a:gd name="connsiteX136" fmla="*/ 1658470 w 2546209"/>
                          <a:gd name="connsiteY136" fmla="*/ 412529 h 3370881"/>
                          <a:gd name="connsiteX137" fmla="*/ 1685365 w 2546209"/>
                          <a:gd name="connsiteY137" fmla="*/ 390117 h 3370881"/>
                          <a:gd name="connsiteX138" fmla="*/ 1694329 w 2546209"/>
                          <a:gd name="connsiteY138" fmla="*/ 376670 h 3370881"/>
                          <a:gd name="connsiteX139" fmla="*/ 1734670 w 2546209"/>
                          <a:gd name="connsiteY139" fmla="*/ 354258 h 3370881"/>
                          <a:gd name="connsiteX140" fmla="*/ 1743635 w 2546209"/>
                          <a:gd name="connsiteY140" fmla="*/ 340811 h 3370881"/>
                          <a:gd name="connsiteX141" fmla="*/ 1757082 w 2546209"/>
                          <a:gd name="connsiteY141" fmla="*/ 336329 h 3370881"/>
                          <a:gd name="connsiteX142" fmla="*/ 1899621 w 2546209"/>
                          <a:gd name="connsiteY142" fmla="*/ 211719 h 3370881"/>
                          <a:gd name="connsiteX143" fmla="*/ 1772023 w 2546209"/>
                          <a:gd name="connsiteY143" fmla="*/ 77249 h 3370881"/>
                          <a:gd name="connsiteX144" fmla="*/ 1824225 w 2546209"/>
                          <a:gd name="connsiteY144" fmla="*/ 214081 h 3370881"/>
                          <a:gd name="connsiteX145" fmla="*/ 1843741 w 2546209"/>
                          <a:gd name="connsiteY145" fmla="*/ 328858 h 3370881"/>
                          <a:gd name="connsiteX146" fmla="*/ 1788459 w 2546209"/>
                          <a:gd name="connsiteY146" fmla="*/ 367705 h 3370881"/>
                          <a:gd name="connsiteX147" fmla="*/ 1761565 w 2546209"/>
                          <a:gd name="connsiteY147" fmla="*/ 390117 h 3370881"/>
                          <a:gd name="connsiteX148" fmla="*/ 1783976 w 2546209"/>
                          <a:gd name="connsiteY148" fmla="*/ 399081 h 3370881"/>
                          <a:gd name="connsiteX149" fmla="*/ 1878106 w 2546209"/>
                          <a:gd name="connsiteY149" fmla="*/ 390117 h 3370881"/>
                          <a:gd name="connsiteX150" fmla="*/ 1891553 w 2546209"/>
                          <a:gd name="connsiteY150" fmla="*/ 381152 h 3370881"/>
                          <a:gd name="connsiteX151" fmla="*/ 1918447 w 2546209"/>
                          <a:gd name="connsiteY151" fmla="*/ 372187 h 3370881"/>
                          <a:gd name="connsiteX152" fmla="*/ 1940859 w 2546209"/>
                          <a:gd name="connsiteY152" fmla="*/ 358740 h 3370881"/>
                          <a:gd name="connsiteX153" fmla="*/ 1954306 w 2546209"/>
                          <a:gd name="connsiteY153" fmla="*/ 354258 h 3370881"/>
                          <a:gd name="connsiteX154" fmla="*/ 2003612 w 2546209"/>
                          <a:gd name="connsiteY154" fmla="*/ 327364 h 3370881"/>
                          <a:gd name="connsiteX155" fmla="*/ 2069054 w 2546209"/>
                          <a:gd name="connsiteY155" fmla="*/ 40493 h 3370881"/>
                          <a:gd name="connsiteX156" fmla="*/ 1999129 w 2546209"/>
                          <a:gd name="connsiteY156" fmla="*/ 358740 h 3370881"/>
                          <a:gd name="connsiteX157" fmla="*/ 1994647 w 2546209"/>
                          <a:gd name="connsiteY157" fmla="*/ 372187 h 3370881"/>
                          <a:gd name="connsiteX158" fmla="*/ 2039470 w 2546209"/>
                          <a:gd name="connsiteY158" fmla="*/ 390117 h 3370881"/>
                          <a:gd name="connsiteX159" fmla="*/ 2115670 w 2546209"/>
                          <a:gd name="connsiteY159" fmla="*/ 390117 h 3370881"/>
                          <a:gd name="connsiteX160" fmla="*/ 2160494 w 2546209"/>
                          <a:gd name="connsiteY160" fmla="*/ 376670 h 3370881"/>
                          <a:gd name="connsiteX161" fmla="*/ 2191870 w 2546209"/>
                          <a:gd name="connsiteY161" fmla="*/ 363223 h 3370881"/>
                          <a:gd name="connsiteX162" fmla="*/ 2205318 w 2546209"/>
                          <a:gd name="connsiteY162" fmla="*/ 358740 h 3370881"/>
                          <a:gd name="connsiteX163" fmla="*/ 2232212 w 2546209"/>
                          <a:gd name="connsiteY163" fmla="*/ 340811 h 3370881"/>
                          <a:gd name="connsiteX164" fmla="*/ 2312894 w 2546209"/>
                          <a:gd name="connsiteY164" fmla="*/ 183929 h 3370881"/>
                          <a:gd name="connsiteX165" fmla="*/ 2339788 w 2546209"/>
                          <a:gd name="connsiteY165" fmla="*/ 151 h 3370881"/>
                          <a:gd name="connsiteX166" fmla="*/ 2357718 w 2546209"/>
                          <a:gd name="connsiteY166" fmla="*/ 215305 h 3370881"/>
                          <a:gd name="connsiteX167" fmla="*/ 2254623 w 2546209"/>
                          <a:gd name="connsiteY167" fmla="*/ 376670 h 3370881"/>
                          <a:gd name="connsiteX168" fmla="*/ 2245659 w 2546209"/>
                          <a:gd name="connsiteY168" fmla="*/ 390117 h 3370881"/>
                          <a:gd name="connsiteX169" fmla="*/ 2254623 w 2546209"/>
                          <a:gd name="connsiteY169" fmla="*/ 403564 h 3370881"/>
                          <a:gd name="connsiteX170" fmla="*/ 2353235 w 2546209"/>
                          <a:gd name="connsiteY170" fmla="*/ 399081 h 3370881"/>
                          <a:gd name="connsiteX171" fmla="*/ 2366682 w 2546209"/>
                          <a:gd name="connsiteY171" fmla="*/ 394599 h 3370881"/>
                          <a:gd name="connsiteX172" fmla="*/ 2389094 w 2546209"/>
                          <a:gd name="connsiteY172" fmla="*/ 390117 h 3370881"/>
                          <a:gd name="connsiteX173" fmla="*/ 2424953 w 2546209"/>
                          <a:gd name="connsiteY173" fmla="*/ 367705 h 3370881"/>
                          <a:gd name="connsiteX174" fmla="*/ 2451847 w 2546209"/>
                          <a:gd name="connsiteY174" fmla="*/ 358740 h 3370881"/>
                          <a:gd name="connsiteX175" fmla="*/ 2541495 w 2546209"/>
                          <a:gd name="connsiteY175" fmla="*/ 62906 h 3370881"/>
                          <a:gd name="connsiteX176" fmla="*/ 2505635 w 2546209"/>
                          <a:gd name="connsiteY176" fmla="*/ 372187 h 3370881"/>
                          <a:gd name="connsiteX177" fmla="*/ 2483223 w 2546209"/>
                          <a:gd name="connsiteY177" fmla="*/ 385634 h 3370881"/>
                          <a:gd name="connsiteX178" fmla="*/ 2465294 w 2546209"/>
                          <a:gd name="connsiteY178" fmla="*/ 399081 h 3370881"/>
                          <a:gd name="connsiteX179" fmla="*/ 2442882 w 2546209"/>
                          <a:gd name="connsiteY179" fmla="*/ 403564 h 3370881"/>
                          <a:gd name="connsiteX180" fmla="*/ 2398059 w 2546209"/>
                          <a:gd name="connsiteY180" fmla="*/ 417011 h 3370881"/>
                          <a:gd name="connsiteX181" fmla="*/ 2375647 w 2546209"/>
                          <a:gd name="connsiteY181" fmla="*/ 425976 h 3370881"/>
                          <a:gd name="connsiteX182" fmla="*/ 2357718 w 2546209"/>
                          <a:gd name="connsiteY182" fmla="*/ 430458 h 3370881"/>
                          <a:gd name="connsiteX183" fmla="*/ 2344270 w 2546209"/>
                          <a:gd name="connsiteY183" fmla="*/ 461834 h 3370881"/>
                          <a:gd name="connsiteX184" fmla="*/ 2353235 w 2546209"/>
                          <a:gd name="connsiteY184" fmla="*/ 502176 h 3370881"/>
                          <a:gd name="connsiteX185" fmla="*/ 2362200 w 2546209"/>
                          <a:gd name="connsiteY185" fmla="*/ 515623 h 3370881"/>
                          <a:gd name="connsiteX186" fmla="*/ 2344270 w 2546209"/>
                          <a:gd name="connsiteY186" fmla="*/ 587340 h 3370881"/>
                          <a:gd name="connsiteX187" fmla="*/ 2321859 w 2546209"/>
                          <a:gd name="connsiteY187" fmla="*/ 614234 h 3370881"/>
                          <a:gd name="connsiteX188" fmla="*/ 2308412 w 2546209"/>
                          <a:gd name="connsiteY188" fmla="*/ 636646 h 3370881"/>
                          <a:gd name="connsiteX189" fmla="*/ 2281518 w 2546209"/>
                          <a:gd name="connsiteY189" fmla="*/ 641129 h 3370881"/>
                          <a:gd name="connsiteX190" fmla="*/ 2259106 w 2546209"/>
                          <a:gd name="connsiteY190" fmla="*/ 636646 h 3370881"/>
                          <a:gd name="connsiteX191" fmla="*/ 2277035 w 2546209"/>
                          <a:gd name="connsiteY191" fmla="*/ 578376 h 3370881"/>
                          <a:gd name="connsiteX192" fmla="*/ 2290482 w 2546209"/>
                          <a:gd name="connsiteY192" fmla="*/ 542517 h 3370881"/>
                          <a:gd name="connsiteX193" fmla="*/ 2286000 w 2546209"/>
                          <a:gd name="connsiteY193" fmla="*/ 506658 h 3370881"/>
                          <a:gd name="connsiteX194" fmla="*/ 2245659 w 2546209"/>
                          <a:gd name="connsiteY194" fmla="*/ 448387 h 3370881"/>
                          <a:gd name="connsiteX195" fmla="*/ 2200835 w 2546209"/>
                          <a:gd name="connsiteY195" fmla="*/ 430458 h 3370881"/>
                          <a:gd name="connsiteX196" fmla="*/ 2169459 w 2546209"/>
                          <a:gd name="connsiteY196" fmla="*/ 425976 h 3370881"/>
                          <a:gd name="connsiteX197" fmla="*/ 2102223 w 2546209"/>
                          <a:gd name="connsiteY197" fmla="*/ 430458 h 3370881"/>
                          <a:gd name="connsiteX198" fmla="*/ 2084294 w 2546209"/>
                          <a:gd name="connsiteY198" fmla="*/ 439423 h 3370881"/>
                          <a:gd name="connsiteX199" fmla="*/ 2070847 w 2546209"/>
                          <a:gd name="connsiteY199" fmla="*/ 443905 h 3370881"/>
                          <a:gd name="connsiteX200" fmla="*/ 2061882 w 2546209"/>
                          <a:gd name="connsiteY200" fmla="*/ 461834 h 3370881"/>
                          <a:gd name="connsiteX201" fmla="*/ 2034988 w 2546209"/>
                          <a:gd name="connsiteY201" fmla="*/ 475281 h 3370881"/>
                          <a:gd name="connsiteX202" fmla="*/ 1783976 w 2546209"/>
                          <a:gd name="connsiteY202" fmla="*/ 479764 h 3370881"/>
                          <a:gd name="connsiteX203" fmla="*/ 1766047 w 2546209"/>
                          <a:gd name="connsiteY203" fmla="*/ 488729 h 3370881"/>
                          <a:gd name="connsiteX204" fmla="*/ 1703294 w 2546209"/>
                          <a:gd name="connsiteY204" fmla="*/ 506658 h 3370881"/>
                          <a:gd name="connsiteX205" fmla="*/ 1689847 w 2546209"/>
                          <a:gd name="connsiteY205" fmla="*/ 511140 h 3370881"/>
                          <a:gd name="connsiteX206" fmla="*/ 1676400 w 2546209"/>
                          <a:gd name="connsiteY206" fmla="*/ 520105 h 3370881"/>
                          <a:gd name="connsiteX207" fmla="*/ 1649506 w 2546209"/>
                          <a:gd name="connsiteY207" fmla="*/ 529070 h 3370881"/>
                          <a:gd name="connsiteX208" fmla="*/ 1636059 w 2546209"/>
                          <a:gd name="connsiteY208" fmla="*/ 538034 h 3370881"/>
                          <a:gd name="connsiteX209" fmla="*/ 1622612 w 2546209"/>
                          <a:gd name="connsiteY209" fmla="*/ 551481 h 3370881"/>
                          <a:gd name="connsiteX210" fmla="*/ 1609165 w 2546209"/>
                          <a:gd name="connsiteY210" fmla="*/ 555964 h 3370881"/>
                          <a:gd name="connsiteX211" fmla="*/ 1577788 w 2546209"/>
                          <a:gd name="connsiteY211" fmla="*/ 587340 h 3370881"/>
                          <a:gd name="connsiteX212" fmla="*/ 1568823 w 2546209"/>
                          <a:gd name="connsiteY212" fmla="*/ 600787 h 3370881"/>
                          <a:gd name="connsiteX213" fmla="*/ 1555376 w 2546209"/>
                          <a:gd name="connsiteY213" fmla="*/ 614234 h 3370881"/>
                          <a:gd name="connsiteX214" fmla="*/ 1524000 w 2546209"/>
                          <a:gd name="connsiteY214" fmla="*/ 654576 h 3370881"/>
                          <a:gd name="connsiteX215" fmla="*/ 1519518 w 2546209"/>
                          <a:gd name="connsiteY215" fmla="*/ 668023 h 3370881"/>
                          <a:gd name="connsiteX216" fmla="*/ 1528482 w 2546209"/>
                          <a:gd name="connsiteY216" fmla="*/ 708364 h 3370881"/>
                          <a:gd name="connsiteX217" fmla="*/ 1537447 w 2546209"/>
                          <a:gd name="connsiteY217" fmla="*/ 721811 h 3370881"/>
                          <a:gd name="connsiteX218" fmla="*/ 1568823 w 2546209"/>
                          <a:gd name="connsiteY218" fmla="*/ 712846 h 3370881"/>
                          <a:gd name="connsiteX219" fmla="*/ 1600200 w 2546209"/>
                          <a:gd name="connsiteY219" fmla="*/ 712846 h 3370881"/>
                          <a:gd name="connsiteX220" fmla="*/ 1631576 w 2546209"/>
                          <a:gd name="connsiteY220" fmla="*/ 690434 h 3370881"/>
                          <a:gd name="connsiteX221" fmla="*/ 1645023 w 2546209"/>
                          <a:gd name="connsiteY221" fmla="*/ 676987 h 3370881"/>
                          <a:gd name="connsiteX222" fmla="*/ 1685365 w 2546209"/>
                          <a:gd name="connsiteY222" fmla="*/ 645611 h 3370881"/>
                          <a:gd name="connsiteX223" fmla="*/ 1716741 w 2546209"/>
                          <a:gd name="connsiteY223" fmla="*/ 614234 h 3370881"/>
                          <a:gd name="connsiteX224" fmla="*/ 1748118 w 2546209"/>
                          <a:gd name="connsiteY224" fmla="*/ 596305 h 3370881"/>
                          <a:gd name="connsiteX225" fmla="*/ 1761565 w 2546209"/>
                          <a:gd name="connsiteY225" fmla="*/ 591823 h 3370881"/>
                          <a:gd name="connsiteX226" fmla="*/ 1779494 w 2546209"/>
                          <a:gd name="connsiteY226" fmla="*/ 582858 h 3370881"/>
                          <a:gd name="connsiteX227" fmla="*/ 1815353 w 2546209"/>
                          <a:gd name="connsiteY227" fmla="*/ 573893 h 3370881"/>
                          <a:gd name="connsiteX228" fmla="*/ 2030506 w 2546209"/>
                          <a:gd name="connsiteY228" fmla="*/ 578376 h 3370881"/>
                          <a:gd name="connsiteX229" fmla="*/ 2017059 w 2546209"/>
                          <a:gd name="connsiteY229" fmla="*/ 600787 h 3370881"/>
                          <a:gd name="connsiteX230" fmla="*/ 1981200 w 2546209"/>
                          <a:gd name="connsiteY230" fmla="*/ 636646 h 3370881"/>
                          <a:gd name="connsiteX231" fmla="*/ 1967753 w 2546209"/>
                          <a:gd name="connsiteY231" fmla="*/ 650093 h 3370881"/>
                          <a:gd name="connsiteX232" fmla="*/ 1936376 w 2546209"/>
                          <a:gd name="connsiteY232" fmla="*/ 690434 h 3370881"/>
                          <a:gd name="connsiteX233" fmla="*/ 1905000 w 2546209"/>
                          <a:gd name="connsiteY233" fmla="*/ 717329 h 3370881"/>
                          <a:gd name="connsiteX234" fmla="*/ 1860176 w 2546209"/>
                          <a:gd name="connsiteY234" fmla="*/ 735258 h 3370881"/>
                          <a:gd name="connsiteX235" fmla="*/ 1788459 w 2546209"/>
                          <a:gd name="connsiteY235" fmla="*/ 744223 h 3370881"/>
                          <a:gd name="connsiteX236" fmla="*/ 1846729 w 2546209"/>
                          <a:gd name="connsiteY236" fmla="*/ 802493 h 3370881"/>
                          <a:gd name="connsiteX237" fmla="*/ 1913965 w 2546209"/>
                          <a:gd name="connsiteY237" fmla="*/ 829387 h 3370881"/>
                          <a:gd name="connsiteX238" fmla="*/ 1922929 w 2546209"/>
                          <a:gd name="connsiteY238" fmla="*/ 842834 h 3370881"/>
                          <a:gd name="connsiteX239" fmla="*/ 1967753 w 2546209"/>
                          <a:gd name="connsiteY239" fmla="*/ 883176 h 3370881"/>
                          <a:gd name="connsiteX240" fmla="*/ 1981200 w 2546209"/>
                          <a:gd name="connsiteY240" fmla="*/ 896623 h 3370881"/>
                          <a:gd name="connsiteX241" fmla="*/ 1994647 w 2546209"/>
                          <a:gd name="connsiteY241" fmla="*/ 905587 h 3370881"/>
                          <a:gd name="connsiteX242" fmla="*/ 2021541 w 2546209"/>
                          <a:gd name="connsiteY242" fmla="*/ 927999 h 3370881"/>
                          <a:gd name="connsiteX243" fmla="*/ 2030506 w 2546209"/>
                          <a:gd name="connsiteY243" fmla="*/ 941446 h 3370881"/>
                          <a:gd name="connsiteX244" fmla="*/ 2057400 w 2546209"/>
                          <a:gd name="connsiteY244" fmla="*/ 968340 h 3370881"/>
                          <a:gd name="connsiteX245" fmla="*/ 2088776 w 2546209"/>
                          <a:gd name="connsiteY245" fmla="*/ 1013164 h 3370881"/>
                          <a:gd name="connsiteX246" fmla="*/ 2115670 w 2546209"/>
                          <a:gd name="connsiteY246" fmla="*/ 1057987 h 3370881"/>
                          <a:gd name="connsiteX247" fmla="*/ 2120153 w 2546209"/>
                          <a:gd name="connsiteY247" fmla="*/ 1089364 h 3370881"/>
                          <a:gd name="connsiteX248" fmla="*/ 2138082 w 2546209"/>
                          <a:gd name="connsiteY248" fmla="*/ 1143152 h 3370881"/>
                          <a:gd name="connsiteX249" fmla="*/ 2147047 w 2546209"/>
                          <a:gd name="connsiteY249" fmla="*/ 1196940 h 3370881"/>
                          <a:gd name="connsiteX250" fmla="*/ 2151529 w 2546209"/>
                          <a:gd name="connsiteY250" fmla="*/ 1210387 h 3370881"/>
                          <a:gd name="connsiteX251" fmla="*/ 2156012 w 2546209"/>
                          <a:gd name="connsiteY251" fmla="*/ 1228317 h 3370881"/>
                          <a:gd name="connsiteX252" fmla="*/ 2173941 w 2546209"/>
                          <a:gd name="connsiteY252" fmla="*/ 1295552 h 3370881"/>
                          <a:gd name="connsiteX253" fmla="*/ 2182906 w 2546209"/>
                          <a:gd name="connsiteY253" fmla="*/ 1313481 h 3370881"/>
                          <a:gd name="connsiteX254" fmla="*/ 2187388 w 2546209"/>
                          <a:gd name="connsiteY254" fmla="*/ 1331411 h 3370881"/>
                          <a:gd name="connsiteX255" fmla="*/ 2214282 w 2546209"/>
                          <a:gd name="connsiteY255" fmla="*/ 1385199 h 3370881"/>
                          <a:gd name="connsiteX256" fmla="*/ 2218765 w 2546209"/>
                          <a:gd name="connsiteY256" fmla="*/ 1403129 h 3370881"/>
                          <a:gd name="connsiteX257" fmla="*/ 2223247 w 2546209"/>
                          <a:gd name="connsiteY257" fmla="*/ 1430023 h 3370881"/>
                          <a:gd name="connsiteX258" fmla="*/ 2236694 w 2546209"/>
                          <a:gd name="connsiteY258" fmla="*/ 1456917 h 3370881"/>
                          <a:gd name="connsiteX259" fmla="*/ 2241176 w 2546209"/>
                          <a:gd name="connsiteY259" fmla="*/ 1577940 h 3370881"/>
                          <a:gd name="connsiteX260" fmla="*/ 2245659 w 2546209"/>
                          <a:gd name="connsiteY260" fmla="*/ 1595870 h 3370881"/>
                          <a:gd name="connsiteX261" fmla="*/ 2236694 w 2546209"/>
                          <a:gd name="connsiteY261" fmla="*/ 1694481 h 3370881"/>
                          <a:gd name="connsiteX262" fmla="*/ 2227729 w 2546209"/>
                          <a:gd name="connsiteY262" fmla="*/ 1716893 h 3370881"/>
                          <a:gd name="connsiteX263" fmla="*/ 2223247 w 2546209"/>
                          <a:gd name="connsiteY263" fmla="*/ 1730340 h 3370881"/>
                          <a:gd name="connsiteX264" fmla="*/ 2200835 w 2546209"/>
                          <a:gd name="connsiteY264" fmla="*/ 1788611 h 3370881"/>
                          <a:gd name="connsiteX265" fmla="*/ 2191870 w 2546209"/>
                          <a:gd name="connsiteY265" fmla="*/ 1811023 h 3370881"/>
                          <a:gd name="connsiteX266" fmla="*/ 2187388 w 2546209"/>
                          <a:gd name="connsiteY266" fmla="*/ 1824470 h 3370881"/>
                          <a:gd name="connsiteX267" fmla="*/ 2169459 w 2546209"/>
                          <a:gd name="connsiteY267" fmla="*/ 1869293 h 3370881"/>
                          <a:gd name="connsiteX268" fmla="*/ 2164976 w 2546209"/>
                          <a:gd name="connsiteY268" fmla="*/ 1882740 h 3370881"/>
                          <a:gd name="connsiteX269" fmla="*/ 2156012 w 2546209"/>
                          <a:gd name="connsiteY269" fmla="*/ 1927564 h 3370881"/>
                          <a:gd name="connsiteX270" fmla="*/ 2173941 w 2546209"/>
                          <a:gd name="connsiteY270" fmla="*/ 1945493 h 3370881"/>
                          <a:gd name="connsiteX271" fmla="*/ 2196353 w 2546209"/>
                          <a:gd name="connsiteY271" fmla="*/ 1958940 h 3370881"/>
                          <a:gd name="connsiteX272" fmla="*/ 2241176 w 2546209"/>
                          <a:gd name="connsiteY272" fmla="*/ 2012729 h 3370881"/>
                          <a:gd name="connsiteX273" fmla="*/ 2263588 w 2546209"/>
                          <a:gd name="connsiteY273" fmla="*/ 2057552 h 3370881"/>
                          <a:gd name="connsiteX274" fmla="*/ 2286000 w 2546209"/>
                          <a:gd name="connsiteY274" fmla="*/ 2084446 h 3370881"/>
                          <a:gd name="connsiteX275" fmla="*/ 2299447 w 2546209"/>
                          <a:gd name="connsiteY275" fmla="*/ 2124787 h 3370881"/>
                          <a:gd name="connsiteX276" fmla="*/ 2321859 w 2546209"/>
                          <a:gd name="connsiteY276" fmla="*/ 2151681 h 3370881"/>
                          <a:gd name="connsiteX277" fmla="*/ 2344270 w 2546209"/>
                          <a:gd name="connsiteY277" fmla="*/ 2205470 h 3370881"/>
                          <a:gd name="connsiteX278" fmla="*/ 2348753 w 2546209"/>
                          <a:gd name="connsiteY278" fmla="*/ 2223399 h 3370881"/>
                          <a:gd name="connsiteX279" fmla="*/ 2366682 w 2546209"/>
                          <a:gd name="connsiteY279" fmla="*/ 2263740 h 3370881"/>
                          <a:gd name="connsiteX280" fmla="*/ 2375647 w 2546209"/>
                          <a:gd name="connsiteY280" fmla="*/ 2286152 h 3370881"/>
                          <a:gd name="connsiteX281" fmla="*/ 2380129 w 2546209"/>
                          <a:gd name="connsiteY281" fmla="*/ 2308564 h 3370881"/>
                          <a:gd name="connsiteX282" fmla="*/ 2389094 w 2546209"/>
                          <a:gd name="connsiteY282" fmla="*/ 2335458 h 3370881"/>
                          <a:gd name="connsiteX283" fmla="*/ 2393576 w 2546209"/>
                          <a:gd name="connsiteY283" fmla="*/ 2380281 h 3370881"/>
                          <a:gd name="connsiteX284" fmla="*/ 2398059 w 2546209"/>
                          <a:gd name="connsiteY284" fmla="*/ 2393729 h 3370881"/>
                          <a:gd name="connsiteX285" fmla="*/ 2402541 w 2546209"/>
                          <a:gd name="connsiteY285" fmla="*/ 2447517 h 3370881"/>
                          <a:gd name="connsiteX286" fmla="*/ 2407023 w 2546209"/>
                          <a:gd name="connsiteY286" fmla="*/ 2564058 h 3370881"/>
                          <a:gd name="connsiteX287" fmla="*/ 2389094 w 2546209"/>
                          <a:gd name="connsiteY287" fmla="*/ 2837481 h 3370881"/>
                          <a:gd name="connsiteX288" fmla="*/ 2380129 w 2546209"/>
                          <a:gd name="connsiteY288" fmla="*/ 2859893 h 3370881"/>
                          <a:gd name="connsiteX289" fmla="*/ 2357718 w 2546209"/>
                          <a:gd name="connsiteY289" fmla="*/ 2913681 h 3370881"/>
                          <a:gd name="connsiteX290" fmla="*/ 2348753 w 2546209"/>
                          <a:gd name="connsiteY290" fmla="*/ 2936093 h 3370881"/>
                          <a:gd name="connsiteX291" fmla="*/ 2339788 w 2546209"/>
                          <a:gd name="connsiteY291" fmla="*/ 2971952 h 3370881"/>
                          <a:gd name="connsiteX292" fmla="*/ 2326341 w 2546209"/>
                          <a:gd name="connsiteY292" fmla="*/ 2994364 h 3370881"/>
                          <a:gd name="connsiteX293" fmla="*/ 2317376 w 2546209"/>
                          <a:gd name="connsiteY293" fmla="*/ 3025740 h 3370881"/>
                          <a:gd name="connsiteX294" fmla="*/ 2303929 w 2546209"/>
                          <a:gd name="connsiteY294" fmla="*/ 3048152 h 3370881"/>
                          <a:gd name="connsiteX295" fmla="*/ 2290482 w 2546209"/>
                          <a:gd name="connsiteY295" fmla="*/ 3079529 h 3370881"/>
                          <a:gd name="connsiteX296" fmla="*/ 2272553 w 2546209"/>
                          <a:gd name="connsiteY296" fmla="*/ 3084011 h 3370881"/>
                          <a:gd name="connsiteX297" fmla="*/ 2259106 w 2546209"/>
                          <a:gd name="connsiteY297" fmla="*/ 3088493 h 3370881"/>
                          <a:gd name="connsiteX298" fmla="*/ 2241176 w 2546209"/>
                          <a:gd name="connsiteY298" fmla="*/ 3092976 h 3370881"/>
                          <a:gd name="connsiteX299" fmla="*/ 2209800 w 2546209"/>
                          <a:gd name="connsiteY299" fmla="*/ 3101940 h 3370881"/>
                          <a:gd name="connsiteX300" fmla="*/ 2205318 w 2546209"/>
                          <a:gd name="connsiteY300" fmla="*/ 3039187 h 3370881"/>
                          <a:gd name="connsiteX301" fmla="*/ 2218765 w 2546209"/>
                          <a:gd name="connsiteY301" fmla="*/ 3021258 h 3370881"/>
                          <a:gd name="connsiteX302" fmla="*/ 2245659 w 2546209"/>
                          <a:gd name="connsiteY302" fmla="*/ 2971952 h 3370881"/>
                          <a:gd name="connsiteX303" fmla="*/ 2268070 w 2546209"/>
                          <a:gd name="connsiteY303" fmla="*/ 2945058 h 3370881"/>
                          <a:gd name="connsiteX304" fmla="*/ 2268070 w 2546209"/>
                          <a:gd name="connsiteY304" fmla="*/ 2568540 h 3370881"/>
                          <a:gd name="connsiteX305" fmla="*/ 2259106 w 2546209"/>
                          <a:gd name="connsiteY305" fmla="*/ 2532681 h 3370881"/>
                          <a:gd name="connsiteX306" fmla="*/ 2250141 w 2546209"/>
                          <a:gd name="connsiteY306" fmla="*/ 2492340 h 3370881"/>
                          <a:gd name="connsiteX307" fmla="*/ 2245659 w 2546209"/>
                          <a:gd name="connsiteY307" fmla="*/ 2474411 h 3370881"/>
                          <a:gd name="connsiteX308" fmla="*/ 2245659 w 2546209"/>
                          <a:gd name="connsiteY308" fmla="*/ 2389247 h 3370881"/>
                          <a:gd name="connsiteX309" fmla="*/ 2173941 w 2546209"/>
                          <a:gd name="connsiteY309" fmla="*/ 2241328 h 3370881"/>
                          <a:gd name="connsiteX310" fmla="*/ 2070846 w 2546209"/>
                          <a:gd name="connsiteY310" fmla="*/ 2057553 h 3370881"/>
                          <a:gd name="connsiteX311" fmla="*/ 2057400 w 2546209"/>
                          <a:gd name="connsiteY311" fmla="*/ 2151681 h 3370881"/>
                          <a:gd name="connsiteX312" fmla="*/ 2048435 w 2546209"/>
                          <a:gd name="connsiteY312" fmla="*/ 2106858 h 3370881"/>
                          <a:gd name="connsiteX313" fmla="*/ 2034988 w 2546209"/>
                          <a:gd name="connsiteY313" fmla="*/ 2003764 h 3370881"/>
                          <a:gd name="connsiteX314" fmla="*/ 2026023 w 2546209"/>
                          <a:gd name="connsiteY314" fmla="*/ 2026176 h 3370881"/>
                          <a:gd name="connsiteX315" fmla="*/ 2021541 w 2546209"/>
                          <a:gd name="connsiteY315" fmla="*/ 2039623 h 3370881"/>
                          <a:gd name="connsiteX316" fmla="*/ 1999129 w 2546209"/>
                          <a:gd name="connsiteY316" fmla="*/ 2053070 h 3370881"/>
                          <a:gd name="connsiteX317" fmla="*/ 1990165 w 2546209"/>
                          <a:gd name="connsiteY317" fmla="*/ 2070999 h 3370881"/>
                          <a:gd name="connsiteX318" fmla="*/ 1967753 w 2546209"/>
                          <a:gd name="connsiteY318" fmla="*/ 2106858 h 3370881"/>
                          <a:gd name="connsiteX319" fmla="*/ 1981200 w 2546209"/>
                          <a:gd name="connsiteY319" fmla="*/ 2223399 h 3370881"/>
                          <a:gd name="connsiteX320" fmla="*/ 1994647 w 2546209"/>
                          <a:gd name="connsiteY320" fmla="*/ 2254776 h 3370881"/>
                          <a:gd name="connsiteX321" fmla="*/ 2003612 w 2546209"/>
                          <a:gd name="connsiteY321" fmla="*/ 2272705 h 3370881"/>
                          <a:gd name="connsiteX322" fmla="*/ 2026023 w 2546209"/>
                          <a:gd name="connsiteY322" fmla="*/ 2304081 h 3370881"/>
                          <a:gd name="connsiteX323" fmla="*/ 2043953 w 2546209"/>
                          <a:gd name="connsiteY323" fmla="*/ 2348905 h 3370881"/>
                          <a:gd name="connsiteX324" fmla="*/ 2061882 w 2546209"/>
                          <a:gd name="connsiteY324" fmla="*/ 2371317 h 3370881"/>
                          <a:gd name="connsiteX325" fmla="*/ 2088776 w 2546209"/>
                          <a:gd name="connsiteY325" fmla="*/ 2434070 h 3370881"/>
                          <a:gd name="connsiteX326" fmla="*/ 2102223 w 2546209"/>
                          <a:gd name="connsiteY326" fmla="*/ 2465446 h 3370881"/>
                          <a:gd name="connsiteX327" fmla="*/ 2106706 w 2546209"/>
                          <a:gd name="connsiteY327" fmla="*/ 2496823 h 3370881"/>
                          <a:gd name="connsiteX328" fmla="*/ 2124635 w 2546209"/>
                          <a:gd name="connsiteY328" fmla="*/ 2559576 h 3370881"/>
                          <a:gd name="connsiteX329" fmla="*/ 2138082 w 2546209"/>
                          <a:gd name="connsiteY329" fmla="*/ 2649223 h 3370881"/>
                          <a:gd name="connsiteX330" fmla="*/ 2147047 w 2546209"/>
                          <a:gd name="connsiteY330" fmla="*/ 2685081 h 3370881"/>
                          <a:gd name="connsiteX331" fmla="*/ 2151529 w 2546209"/>
                          <a:gd name="connsiteY331" fmla="*/ 2716458 h 3370881"/>
                          <a:gd name="connsiteX332" fmla="*/ 2160494 w 2546209"/>
                          <a:gd name="connsiteY332" fmla="*/ 2770246 h 3370881"/>
                          <a:gd name="connsiteX333" fmla="*/ 2156012 w 2546209"/>
                          <a:gd name="connsiteY333" fmla="*/ 2962987 h 3370881"/>
                          <a:gd name="connsiteX334" fmla="*/ 2138082 w 2546209"/>
                          <a:gd name="connsiteY334" fmla="*/ 3043670 h 3370881"/>
                          <a:gd name="connsiteX335" fmla="*/ 2133600 w 2546209"/>
                          <a:gd name="connsiteY335" fmla="*/ 3061599 h 3370881"/>
                          <a:gd name="connsiteX336" fmla="*/ 2120153 w 2546209"/>
                          <a:gd name="connsiteY336" fmla="*/ 3079529 h 3370881"/>
                          <a:gd name="connsiteX337" fmla="*/ 2111188 w 2546209"/>
                          <a:gd name="connsiteY337" fmla="*/ 3106423 h 3370881"/>
                          <a:gd name="connsiteX338" fmla="*/ 2088776 w 2546209"/>
                          <a:gd name="connsiteY338" fmla="*/ 3137799 h 3370881"/>
                          <a:gd name="connsiteX339" fmla="*/ 2075329 w 2546209"/>
                          <a:gd name="connsiteY339" fmla="*/ 3164693 h 3370881"/>
                          <a:gd name="connsiteX340" fmla="*/ 2061882 w 2546209"/>
                          <a:gd name="connsiteY340" fmla="*/ 3169176 h 3370881"/>
                          <a:gd name="connsiteX341" fmla="*/ 2021541 w 2546209"/>
                          <a:gd name="connsiteY341" fmla="*/ 3164693 h 3370881"/>
                          <a:gd name="connsiteX342" fmla="*/ 2012576 w 2546209"/>
                          <a:gd name="connsiteY342" fmla="*/ 3119870 h 3370881"/>
                          <a:gd name="connsiteX343" fmla="*/ 2048435 w 2546209"/>
                          <a:gd name="connsiteY343" fmla="*/ 3021258 h 3370881"/>
                          <a:gd name="connsiteX344" fmla="*/ 2048435 w 2546209"/>
                          <a:gd name="connsiteY344" fmla="*/ 3021258 h 3370881"/>
                          <a:gd name="connsiteX345" fmla="*/ 2061882 w 2546209"/>
                          <a:gd name="connsiteY345" fmla="*/ 2967470 h 3370881"/>
                          <a:gd name="connsiteX346" fmla="*/ 2070847 w 2546209"/>
                          <a:gd name="connsiteY346" fmla="*/ 2882305 h 3370881"/>
                          <a:gd name="connsiteX347" fmla="*/ 2066365 w 2546209"/>
                          <a:gd name="connsiteY347" fmla="*/ 2725423 h 3370881"/>
                          <a:gd name="connsiteX348" fmla="*/ 2043953 w 2546209"/>
                          <a:gd name="connsiteY348" fmla="*/ 2649223 h 3370881"/>
                          <a:gd name="connsiteX349" fmla="*/ 2030506 w 2546209"/>
                          <a:gd name="connsiteY349" fmla="*/ 2622329 h 3370881"/>
                          <a:gd name="connsiteX350" fmla="*/ 2017059 w 2546209"/>
                          <a:gd name="connsiteY350" fmla="*/ 2581987 h 3370881"/>
                          <a:gd name="connsiteX351" fmla="*/ 1981200 w 2546209"/>
                          <a:gd name="connsiteY351" fmla="*/ 2514752 h 3370881"/>
                          <a:gd name="connsiteX352" fmla="*/ 1972235 w 2546209"/>
                          <a:gd name="connsiteY352" fmla="*/ 2501305 h 3370881"/>
                          <a:gd name="connsiteX353" fmla="*/ 1958788 w 2546209"/>
                          <a:gd name="connsiteY353" fmla="*/ 2478893 h 3370881"/>
                          <a:gd name="connsiteX354" fmla="*/ 1905000 w 2546209"/>
                          <a:gd name="connsiteY354" fmla="*/ 2398211 h 3370881"/>
                          <a:gd name="connsiteX355" fmla="*/ 1882588 w 2546209"/>
                          <a:gd name="connsiteY355" fmla="*/ 2357870 h 3370881"/>
                          <a:gd name="connsiteX356" fmla="*/ 1869141 w 2546209"/>
                          <a:gd name="connsiteY356" fmla="*/ 2339940 h 3370881"/>
                          <a:gd name="connsiteX357" fmla="*/ 1806388 w 2546209"/>
                          <a:gd name="connsiteY357" fmla="*/ 2313046 h 3370881"/>
                          <a:gd name="connsiteX358" fmla="*/ 1779494 w 2546209"/>
                          <a:gd name="connsiteY358" fmla="*/ 2304081 h 3370881"/>
                          <a:gd name="connsiteX359" fmla="*/ 1752600 w 2546209"/>
                          <a:gd name="connsiteY359" fmla="*/ 2299599 h 3370881"/>
                          <a:gd name="connsiteX360" fmla="*/ 1680882 w 2546209"/>
                          <a:gd name="connsiteY360" fmla="*/ 2277187 h 3370881"/>
                          <a:gd name="connsiteX361" fmla="*/ 1662953 w 2546209"/>
                          <a:gd name="connsiteY361" fmla="*/ 2272705 h 3370881"/>
                          <a:gd name="connsiteX362" fmla="*/ 1640541 w 2546209"/>
                          <a:gd name="connsiteY362" fmla="*/ 2259258 h 3370881"/>
                          <a:gd name="connsiteX363" fmla="*/ 1604682 w 2546209"/>
                          <a:gd name="connsiteY363" fmla="*/ 2272705 h 3370881"/>
                          <a:gd name="connsiteX364" fmla="*/ 1537447 w 2546209"/>
                          <a:gd name="connsiteY364" fmla="*/ 2304081 h 3370881"/>
                          <a:gd name="connsiteX365" fmla="*/ 1510553 w 2546209"/>
                          <a:gd name="connsiteY365" fmla="*/ 2308564 h 3370881"/>
                          <a:gd name="connsiteX366" fmla="*/ 1488141 w 2546209"/>
                          <a:gd name="connsiteY366" fmla="*/ 2313046 h 3370881"/>
                          <a:gd name="connsiteX367" fmla="*/ 1443318 w 2546209"/>
                          <a:gd name="connsiteY367" fmla="*/ 2322011 h 3370881"/>
                          <a:gd name="connsiteX368" fmla="*/ 1367118 w 2546209"/>
                          <a:gd name="connsiteY368" fmla="*/ 2304081 h 3370881"/>
                          <a:gd name="connsiteX369" fmla="*/ 1317812 w 2546209"/>
                          <a:gd name="connsiteY369" fmla="*/ 2286152 h 3370881"/>
                          <a:gd name="connsiteX370" fmla="*/ 1066800 w 2546209"/>
                          <a:gd name="connsiteY370" fmla="*/ 2272705 h 3370881"/>
                          <a:gd name="connsiteX371" fmla="*/ 1030941 w 2546209"/>
                          <a:gd name="connsiteY371" fmla="*/ 2263740 h 3370881"/>
                          <a:gd name="connsiteX372" fmla="*/ 986118 w 2546209"/>
                          <a:gd name="connsiteY372" fmla="*/ 2241329 h 3370881"/>
                          <a:gd name="connsiteX373" fmla="*/ 968188 w 2546209"/>
                          <a:gd name="connsiteY373" fmla="*/ 2232364 h 3370881"/>
                          <a:gd name="connsiteX374" fmla="*/ 936812 w 2546209"/>
                          <a:gd name="connsiteY374" fmla="*/ 2214434 h 3370881"/>
                          <a:gd name="connsiteX375" fmla="*/ 905435 w 2546209"/>
                          <a:gd name="connsiteY375" fmla="*/ 2196505 h 3370881"/>
                          <a:gd name="connsiteX376" fmla="*/ 869576 w 2546209"/>
                          <a:gd name="connsiteY376" fmla="*/ 2209952 h 3370881"/>
                          <a:gd name="connsiteX377" fmla="*/ 856129 w 2546209"/>
                          <a:gd name="connsiteY377" fmla="*/ 2227881 h 3370881"/>
                          <a:gd name="connsiteX378" fmla="*/ 815788 w 2546209"/>
                          <a:gd name="connsiteY378" fmla="*/ 2268223 h 3370881"/>
                          <a:gd name="connsiteX379" fmla="*/ 788894 w 2546209"/>
                          <a:gd name="connsiteY379" fmla="*/ 2290634 h 3370881"/>
                          <a:gd name="connsiteX380" fmla="*/ 762000 w 2546209"/>
                          <a:gd name="connsiteY380" fmla="*/ 2313046 h 3370881"/>
                          <a:gd name="connsiteX381" fmla="*/ 753035 w 2546209"/>
                          <a:gd name="connsiteY381" fmla="*/ 2326493 h 3370881"/>
                          <a:gd name="connsiteX382" fmla="*/ 735106 w 2546209"/>
                          <a:gd name="connsiteY382" fmla="*/ 2339940 h 3370881"/>
                          <a:gd name="connsiteX383" fmla="*/ 712694 w 2546209"/>
                          <a:gd name="connsiteY383" fmla="*/ 2362352 h 3370881"/>
                          <a:gd name="connsiteX384" fmla="*/ 694765 w 2546209"/>
                          <a:gd name="connsiteY384" fmla="*/ 2375799 h 3370881"/>
                          <a:gd name="connsiteX385" fmla="*/ 681318 w 2546209"/>
                          <a:gd name="connsiteY385" fmla="*/ 2393729 h 3370881"/>
                          <a:gd name="connsiteX386" fmla="*/ 667870 w 2546209"/>
                          <a:gd name="connsiteY386" fmla="*/ 2402693 h 3370881"/>
                          <a:gd name="connsiteX387" fmla="*/ 623047 w 2546209"/>
                          <a:gd name="connsiteY387" fmla="*/ 2443034 h 3370881"/>
                          <a:gd name="connsiteX388" fmla="*/ 600635 w 2546209"/>
                          <a:gd name="connsiteY388" fmla="*/ 2474411 h 3370881"/>
                          <a:gd name="connsiteX389" fmla="*/ 587188 w 2546209"/>
                          <a:gd name="connsiteY389" fmla="*/ 2514752 h 3370881"/>
                          <a:gd name="connsiteX390" fmla="*/ 582706 w 2546209"/>
                          <a:gd name="connsiteY390" fmla="*/ 2546129 h 3370881"/>
                          <a:gd name="connsiteX391" fmla="*/ 596153 w 2546209"/>
                          <a:gd name="connsiteY391" fmla="*/ 2635776 h 3370881"/>
                          <a:gd name="connsiteX392" fmla="*/ 600635 w 2546209"/>
                          <a:gd name="connsiteY392" fmla="*/ 2653705 h 3370881"/>
                          <a:gd name="connsiteX393" fmla="*/ 609600 w 2546209"/>
                          <a:gd name="connsiteY393" fmla="*/ 2671634 h 3370881"/>
                          <a:gd name="connsiteX394" fmla="*/ 614082 w 2546209"/>
                          <a:gd name="connsiteY394" fmla="*/ 2689564 h 3370881"/>
                          <a:gd name="connsiteX395" fmla="*/ 623047 w 2546209"/>
                          <a:gd name="connsiteY395" fmla="*/ 2711976 h 3370881"/>
                          <a:gd name="connsiteX396" fmla="*/ 627529 w 2546209"/>
                          <a:gd name="connsiteY396" fmla="*/ 2734387 h 3370881"/>
                          <a:gd name="connsiteX397" fmla="*/ 640976 w 2546209"/>
                          <a:gd name="connsiteY397" fmla="*/ 2765764 h 3370881"/>
                          <a:gd name="connsiteX398" fmla="*/ 645459 w 2546209"/>
                          <a:gd name="connsiteY398" fmla="*/ 2779211 h 3370881"/>
                          <a:gd name="connsiteX399" fmla="*/ 658906 w 2546209"/>
                          <a:gd name="connsiteY399" fmla="*/ 2801623 h 3370881"/>
                          <a:gd name="connsiteX400" fmla="*/ 676835 w 2546209"/>
                          <a:gd name="connsiteY400" fmla="*/ 2864376 h 3370881"/>
                          <a:gd name="connsiteX401" fmla="*/ 690282 w 2546209"/>
                          <a:gd name="connsiteY401" fmla="*/ 2895752 h 3370881"/>
                          <a:gd name="connsiteX402" fmla="*/ 699247 w 2546209"/>
                          <a:gd name="connsiteY402" fmla="*/ 2940576 h 3370881"/>
                          <a:gd name="connsiteX403" fmla="*/ 703729 w 2546209"/>
                          <a:gd name="connsiteY403" fmla="*/ 2967470 h 3370881"/>
                          <a:gd name="connsiteX404" fmla="*/ 717176 w 2546209"/>
                          <a:gd name="connsiteY404" fmla="*/ 2994364 h 3370881"/>
                          <a:gd name="connsiteX405" fmla="*/ 735106 w 2546209"/>
                          <a:gd name="connsiteY405" fmla="*/ 3052634 h 3370881"/>
                          <a:gd name="connsiteX406" fmla="*/ 739588 w 2546209"/>
                          <a:gd name="connsiteY406" fmla="*/ 3079529 h 3370881"/>
                          <a:gd name="connsiteX407" fmla="*/ 762000 w 2546209"/>
                          <a:gd name="connsiteY407" fmla="*/ 3142281 h 3370881"/>
                          <a:gd name="connsiteX408" fmla="*/ 766482 w 2546209"/>
                          <a:gd name="connsiteY408" fmla="*/ 3231929 h 3370881"/>
                          <a:gd name="connsiteX409" fmla="*/ 770965 w 2546209"/>
                          <a:gd name="connsiteY409" fmla="*/ 3254340 h 3370881"/>
                          <a:gd name="connsiteX410" fmla="*/ 775447 w 2546209"/>
                          <a:gd name="connsiteY410" fmla="*/ 3285717 h 3370881"/>
                          <a:gd name="connsiteX411" fmla="*/ 748553 w 2546209"/>
                          <a:gd name="connsiteY411" fmla="*/ 3335023 h 3370881"/>
                          <a:gd name="connsiteX412" fmla="*/ 721659 w 2546209"/>
                          <a:gd name="connsiteY412" fmla="*/ 3343987 h 3370881"/>
                          <a:gd name="connsiteX413" fmla="*/ 708212 w 2546209"/>
                          <a:gd name="connsiteY413" fmla="*/ 3348470 h 3370881"/>
                          <a:gd name="connsiteX414" fmla="*/ 623047 w 2546209"/>
                          <a:gd name="connsiteY414" fmla="*/ 3330540 h 3370881"/>
                          <a:gd name="connsiteX415" fmla="*/ 609600 w 2546209"/>
                          <a:gd name="connsiteY415" fmla="*/ 3308129 h 3370881"/>
                          <a:gd name="connsiteX416" fmla="*/ 591670 w 2546209"/>
                          <a:gd name="connsiteY416" fmla="*/ 3267787 h 3370881"/>
                          <a:gd name="connsiteX417" fmla="*/ 560294 w 2546209"/>
                          <a:gd name="connsiteY417" fmla="*/ 3209517 h 3370881"/>
                          <a:gd name="connsiteX418" fmla="*/ 551329 w 2546209"/>
                          <a:gd name="connsiteY418" fmla="*/ 3196070 h 3370881"/>
                          <a:gd name="connsiteX419" fmla="*/ 528918 w 2546209"/>
                          <a:gd name="connsiteY419" fmla="*/ 3173658 h 3370881"/>
                          <a:gd name="connsiteX420" fmla="*/ 519953 w 2546209"/>
                          <a:gd name="connsiteY420" fmla="*/ 3128834 h 3370881"/>
                          <a:gd name="connsiteX421" fmla="*/ 524435 w 2546209"/>
                          <a:gd name="connsiteY421" fmla="*/ 3101940 h 3370881"/>
                          <a:gd name="connsiteX422" fmla="*/ 528918 w 2546209"/>
                          <a:gd name="connsiteY422" fmla="*/ 3088493 h 3370881"/>
                          <a:gd name="connsiteX423" fmla="*/ 542365 w 2546209"/>
                          <a:gd name="connsiteY423" fmla="*/ 3052634 h 3370881"/>
                          <a:gd name="connsiteX424" fmla="*/ 484094 w 2546209"/>
                          <a:gd name="connsiteY424" fmla="*/ 2886787 h 3370881"/>
                          <a:gd name="connsiteX425" fmla="*/ 443753 w 2546209"/>
                          <a:gd name="connsiteY425" fmla="*/ 2779211 h 3370881"/>
                          <a:gd name="connsiteX426" fmla="*/ 439270 w 2546209"/>
                          <a:gd name="connsiteY426" fmla="*/ 2752317 h 3370881"/>
                          <a:gd name="connsiteX427" fmla="*/ 430306 w 2546209"/>
                          <a:gd name="connsiteY427" fmla="*/ 2716458 h 3370881"/>
                          <a:gd name="connsiteX428" fmla="*/ 425823 w 2546209"/>
                          <a:gd name="connsiteY428" fmla="*/ 2680599 h 3370881"/>
                          <a:gd name="connsiteX429" fmla="*/ 398929 w 2546209"/>
                          <a:gd name="connsiteY429" fmla="*/ 2599917 h 3370881"/>
                          <a:gd name="connsiteX430" fmla="*/ 385482 w 2546209"/>
                          <a:gd name="connsiteY430" fmla="*/ 2568540 h 3370881"/>
                          <a:gd name="connsiteX431" fmla="*/ 381000 w 2546209"/>
                          <a:gd name="connsiteY431" fmla="*/ 2550611 h 3370881"/>
                          <a:gd name="connsiteX432" fmla="*/ 372035 w 2546209"/>
                          <a:gd name="connsiteY432" fmla="*/ 2483376 h 3370881"/>
                          <a:gd name="connsiteX433" fmla="*/ 367553 w 2546209"/>
                          <a:gd name="connsiteY433" fmla="*/ 2469929 h 3370881"/>
                          <a:gd name="connsiteX434" fmla="*/ 407894 w 2546209"/>
                          <a:gd name="connsiteY434" fmla="*/ 2451999 h 3370881"/>
                          <a:gd name="connsiteX435" fmla="*/ 515470 w 2546209"/>
                          <a:gd name="connsiteY435" fmla="*/ 2407176 h 3370881"/>
                          <a:gd name="connsiteX436" fmla="*/ 578223 w 2546209"/>
                          <a:gd name="connsiteY436" fmla="*/ 2353387 h 3370881"/>
                          <a:gd name="connsiteX437" fmla="*/ 587188 w 2546209"/>
                          <a:gd name="connsiteY437" fmla="*/ 2330976 h 3370881"/>
                          <a:gd name="connsiteX438" fmla="*/ 614082 w 2546209"/>
                          <a:gd name="connsiteY438" fmla="*/ 2254776 h 3370881"/>
                          <a:gd name="connsiteX439" fmla="*/ 649941 w 2546209"/>
                          <a:gd name="connsiteY439" fmla="*/ 2200987 h 3370881"/>
                          <a:gd name="connsiteX440" fmla="*/ 690282 w 2546209"/>
                          <a:gd name="connsiteY440" fmla="*/ 2174093 h 3370881"/>
                          <a:gd name="connsiteX441" fmla="*/ 703729 w 2546209"/>
                          <a:gd name="connsiteY441" fmla="*/ 2165129 h 3370881"/>
                          <a:gd name="connsiteX442" fmla="*/ 739588 w 2546209"/>
                          <a:gd name="connsiteY442" fmla="*/ 2147199 h 3370881"/>
                          <a:gd name="connsiteX443" fmla="*/ 708212 w 2546209"/>
                          <a:gd name="connsiteY443" fmla="*/ 2187540 h 3370881"/>
                          <a:gd name="connsiteX444" fmla="*/ 654423 w 2546209"/>
                          <a:gd name="connsiteY444" fmla="*/ 2241329 h 3370881"/>
                          <a:gd name="connsiteX445" fmla="*/ 636494 w 2546209"/>
                          <a:gd name="connsiteY445" fmla="*/ 2259258 h 3370881"/>
                          <a:gd name="connsiteX446" fmla="*/ 614082 w 2546209"/>
                          <a:gd name="connsiteY446" fmla="*/ 2286152 h 3370881"/>
                          <a:gd name="connsiteX447" fmla="*/ 605118 w 2546209"/>
                          <a:gd name="connsiteY447" fmla="*/ 2299599 h 3370881"/>
                          <a:gd name="connsiteX448" fmla="*/ 560294 w 2546209"/>
                          <a:gd name="connsiteY448" fmla="*/ 2335458 h 3370881"/>
                          <a:gd name="connsiteX449" fmla="*/ 524435 w 2546209"/>
                          <a:gd name="connsiteY449" fmla="*/ 2348905 h 3370881"/>
                          <a:gd name="connsiteX450" fmla="*/ 502023 w 2546209"/>
                          <a:gd name="connsiteY450" fmla="*/ 2362352 h 3370881"/>
                          <a:gd name="connsiteX451" fmla="*/ 461682 w 2546209"/>
                          <a:gd name="connsiteY451" fmla="*/ 2389246 h 3370881"/>
                          <a:gd name="connsiteX452" fmla="*/ 448235 w 2546209"/>
                          <a:gd name="connsiteY452" fmla="*/ 2398211 h 3370881"/>
                          <a:gd name="connsiteX453" fmla="*/ 430306 w 2546209"/>
                          <a:gd name="connsiteY453" fmla="*/ 2407176 h 3370881"/>
                          <a:gd name="connsiteX454" fmla="*/ 412376 w 2546209"/>
                          <a:gd name="connsiteY454" fmla="*/ 2420623 h 3370881"/>
                          <a:gd name="connsiteX455" fmla="*/ 389965 w 2546209"/>
                          <a:gd name="connsiteY455" fmla="*/ 2429587 h 3370881"/>
                          <a:gd name="connsiteX456" fmla="*/ 372035 w 2546209"/>
                          <a:gd name="connsiteY456" fmla="*/ 2443034 h 3370881"/>
                          <a:gd name="connsiteX457" fmla="*/ 318247 w 2546209"/>
                          <a:gd name="connsiteY457" fmla="*/ 2474411 h 3370881"/>
                          <a:gd name="connsiteX458" fmla="*/ 304800 w 2546209"/>
                          <a:gd name="connsiteY458" fmla="*/ 2492340 h 3370881"/>
                          <a:gd name="connsiteX459" fmla="*/ 282388 w 2546209"/>
                          <a:gd name="connsiteY459" fmla="*/ 2519234 h 3370881"/>
                          <a:gd name="connsiteX460" fmla="*/ 295835 w 2546209"/>
                          <a:gd name="connsiteY460" fmla="*/ 2815070 h 3370881"/>
                          <a:gd name="connsiteX461" fmla="*/ 300318 w 2546209"/>
                          <a:gd name="connsiteY461" fmla="*/ 2837481 h 3370881"/>
                          <a:gd name="connsiteX462" fmla="*/ 304800 w 2546209"/>
                          <a:gd name="connsiteY462" fmla="*/ 2868858 h 3370881"/>
                          <a:gd name="connsiteX463" fmla="*/ 309282 w 2546209"/>
                          <a:gd name="connsiteY463" fmla="*/ 2927129 h 3370881"/>
                          <a:gd name="connsiteX464" fmla="*/ 322729 w 2546209"/>
                          <a:gd name="connsiteY464" fmla="*/ 2985399 h 3370881"/>
                          <a:gd name="connsiteX465" fmla="*/ 327212 w 2546209"/>
                          <a:gd name="connsiteY465" fmla="*/ 3012293 h 3370881"/>
                          <a:gd name="connsiteX466" fmla="*/ 331694 w 2546209"/>
                          <a:gd name="connsiteY466" fmla="*/ 3043670 h 3370881"/>
                          <a:gd name="connsiteX467" fmla="*/ 345141 w 2546209"/>
                          <a:gd name="connsiteY467" fmla="*/ 3070564 h 3370881"/>
                          <a:gd name="connsiteX468" fmla="*/ 367553 w 2546209"/>
                          <a:gd name="connsiteY468" fmla="*/ 3124352 h 3370881"/>
                          <a:gd name="connsiteX469" fmla="*/ 381000 w 2546209"/>
                          <a:gd name="connsiteY469" fmla="*/ 3182623 h 3370881"/>
                          <a:gd name="connsiteX470" fmla="*/ 389965 w 2546209"/>
                          <a:gd name="connsiteY470" fmla="*/ 3196070 h 3370881"/>
                          <a:gd name="connsiteX471" fmla="*/ 394447 w 2546209"/>
                          <a:gd name="connsiteY471" fmla="*/ 3213999 h 3370881"/>
                          <a:gd name="connsiteX472" fmla="*/ 412376 w 2546209"/>
                          <a:gd name="connsiteY472" fmla="*/ 3245376 h 3370881"/>
                          <a:gd name="connsiteX473" fmla="*/ 416859 w 2546209"/>
                          <a:gd name="connsiteY473" fmla="*/ 3258823 h 3370881"/>
                          <a:gd name="connsiteX474" fmla="*/ 425823 w 2546209"/>
                          <a:gd name="connsiteY474" fmla="*/ 3272270 h 3370881"/>
                          <a:gd name="connsiteX475" fmla="*/ 439270 w 2546209"/>
                          <a:gd name="connsiteY475" fmla="*/ 3303646 h 3370881"/>
                          <a:gd name="connsiteX476" fmla="*/ 439270 w 2546209"/>
                          <a:gd name="connsiteY476" fmla="*/ 3352952 h 3370881"/>
                          <a:gd name="connsiteX477" fmla="*/ 430306 w 2546209"/>
                          <a:gd name="connsiteY477" fmla="*/ 3366399 h 3370881"/>
                          <a:gd name="connsiteX478" fmla="*/ 412376 w 2546209"/>
                          <a:gd name="connsiteY478" fmla="*/ 3370881 h 3370881"/>
                          <a:gd name="connsiteX479" fmla="*/ 295835 w 2546209"/>
                          <a:gd name="connsiteY479" fmla="*/ 3357434 h 3370881"/>
                          <a:gd name="connsiteX480" fmla="*/ 264459 w 2546209"/>
                          <a:gd name="connsiteY480" fmla="*/ 3276752 h 3370881"/>
                          <a:gd name="connsiteX481" fmla="*/ 259976 w 2546209"/>
                          <a:gd name="connsiteY481" fmla="*/ 3240893 h 3370881"/>
                          <a:gd name="connsiteX482" fmla="*/ 246529 w 2546209"/>
                          <a:gd name="connsiteY482" fmla="*/ 3178140 h 3370881"/>
                          <a:gd name="connsiteX483" fmla="*/ 237565 w 2546209"/>
                          <a:gd name="connsiteY483" fmla="*/ 3084011 h 3370881"/>
                          <a:gd name="connsiteX484" fmla="*/ 228600 w 2546209"/>
                          <a:gd name="connsiteY484" fmla="*/ 3057117 h 3370881"/>
                          <a:gd name="connsiteX485" fmla="*/ 219635 w 2546209"/>
                          <a:gd name="connsiteY485" fmla="*/ 3021258 h 3370881"/>
                          <a:gd name="connsiteX486" fmla="*/ 206188 w 2546209"/>
                          <a:gd name="connsiteY486" fmla="*/ 2980917 h 3370881"/>
                          <a:gd name="connsiteX487" fmla="*/ 201706 w 2546209"/>
                          <a:gd name="connsiteY487" fmla="*/ 2949540 h 3370881"/>
                          <a:gd name="connsiteX488" fmla="*/ 197223 w 2546209"/>
                          <a:gd name="connsiteY488" fmla="*/ 2927129 h 3370881"/>
                          <a:gd name="connsiteX489" fmla="*/ 192741 w 2546209"/>
                          <a:gd name="connsiteY489" fmla="*/ 2891270 h 3370881"/>
                          <a:gd name="connsiteX490" fmla="*/ 188259 w 2546209"/>
                          <a:gd name="connsiteY490" fmla="*/ 2850929 h 3370881"/>
                          <a:gd name="connsiteX491" fmla="*/ 179294 w 2546209"/>
                          <a:gd name="connsiteY491" fmla="*/ 2824034 h 3370881"/>
                          <a:gd name="connsiteX492" fmla="*/ 165847 w 2546209"/>
                          <a:gd name="connsiteY492" fmla="*/ 2774729 h 3370881"/>
                          <a:gd name="connsiteX493" fmla="*/ 161365 w 2546209"/>
                          <a:gd name="connsiteY493" fmla="*/ 2747834 h 3370881"/>
                          <a:gd name="connsiteX494" fmla="*/ 156882 w 2546209"/>
                          <a:gd name="connsiteY494" fmla="*/ 2559576 h 3370881"/>
                          <a:gd name="connsiteX495" fmla="*/ 152400 w 2546209"/>
                          <a:gd name="connsiteY495" fmla="*/ 2519234 h 3370881"/>
                          <a:gd name="connsiteX496" fmla="*/ 143435 w 2546209"/>
                          <a:gd name="connsiteY496" fmla="*/ 2384764 h 3370881"/>
                          <a:gd name="connsiteX497" fmla="*/ 129988 w 2546209"/>
                          <a:gd name="connsiteY497" fmla="*/ 2344423 h 3370881"/>
                          <a:gd name="connsiteX498" fmla="*/ 125506 w 2546209"/>
                          <a:gd name="connsiteY498" fmla="*/ 2330976 h 3370881"/>
                          <a:gd name="connsiteX499" fmla="*/ 138953 w 2546209"/>
                          <a:gd name="connsiteY499" fmla="*/ 2313046 h 3370881"/>
                          <a:gd name="connsiteX500" fmla="*/ 152400 w 2546209"/>
                          <a:gd name="connsiteY500" fmla="*/ 2304081 h 3370881"/>
                          <a:gd name="connsiteX501" fmla="*/ 170329 w 2546209"/>
                          <a:gd name="connsiteY501" fmla="*/ 2259258 h 3370881"/>
                          <a:gd name="connsiteX502" fmla="*/ 188259 w 2546209"/>
                          <a:gd name="connsiteY502" fmla="*/ 2223399 h 3370881"/>
                          <a:gd name="connsiteX503" fmla="*/ 206188 w 2546209"/>
                          <a:gd name="connsiteY503" fmla="*/ 2187540 h 3370881"/>
                          <a:gd name="connsiteX504" fmla="*/ 210670 w 2546209"/>
                          <a:gd name="connsiteY504" fmla="*/ 2174093 h 3370881"/>
                          <a:gd name="connsiteX505" fmla="*/ 219635 w 2546209"/>
                          <a:gd name="connsiteY505" fmla="*/ 2115823 h 3370881"/>
                          <a:gd name="connsiteX506" fmla="*/ 210670 w 2546209"/>
                          <a:gd name="connsiteY506" fmla="*/ 1958940 h 3370881"/>
                          <a:gd name="connsiteX507" fmla="*/ 192741 w 2546209"/>
                          <a:gd name="connsiteY507" fmla="*/ 1923081 h 3370881"/>
                          <a:gd name="connsiteX508" fmla="*/ 179294 w 2546209"/>
                          <a:gd name="connsiteY508" fmla="*/ 1891705 h 3370881"/>
                          <a:gd name="connsiteX509" fmla="*/ 165847 w 2546209"/>
                          <a:gd name="connsiteY509" fmla="*/ 1864811 h 3370881"/>
                          <a:gd name="connsiteX510" fmla="*/ 152400 w 2546209"/>
                          <a:gd name="connsiteY510" fmla="*/ 1833434 h 3370881"/>
                          <a:gd name="connsiteX511" fmla="*/ 143435 w 2546209"/>
                          <a:gd name="connsiteY511" fmla="*/ 1819987 h 3370881"/>
                          <a:gd name="connsiteX512" fmla="*/ 107576 w 2546209"/>
                          <a:gd name="connsiteY512" fmla="*/ 1784129 h 3370881"/>
                          <a:gd name="connsiteX513" fmla="*/ 94129 w 2546209"/>
                          <a:gd name="connsiteY513" fmla="*/ 1779646 h 3370881"/>
                          <a:gd name="connsiteX514" fmla="*/ 71718 w 2546209"/>
                          <a:gd name="connsiteY514" fmla="*/ 1770681 h 3370881"/>
                          <a:gd name="connsiteX515" fmla="*/ 58270 w 2546209"/>
                          <a:gd name="connsiteY515" fmla="*/ 1761717 h 3370881"/>
                          <a:gd name="connsiteX516" fmla="*/ 26894 w 2546209"/>
                          <a:gd name="connsiteY516" fmla="*/ 1730340 h 3370881"/>
                          <a:gd name="connsiteX517" fmla="*/ 0 w 2546209"/>
                          <a:gd name="connsiteY517" fmla="*/ 1707929 h 3370881"/>
                          <a:gd name="connsiteX0" fmla="*/ 0 w 2546209"/>
                          <a:gd name="connsiteY0" fmla="*/ 1707929 h 3370881"/>
                          <a:gd name="connsiteX1" fmla="*/ 22412 w 2546209"/>
                          <a:gd name="connsiteY1" fmla="*/ 1698964 h 3370881"/>
                          <a:gd name="connsiteX2" fmla="*/ 31376 w 2546209"/>
                          <a:gd name="connsiteY2" fmla="*/ 1681034 h 3370881"/>
                          <a:gd name="connsiteX3" fmla="*/ 44823 w 2546209"/>
                          <a:gd name="connsiteY3" fmla="*/ 1672070 h 3370881"/>
                          <a:gd name="connsiteX4" fmla="*/ 58270 w 2546209"/>
                          <a:gd name="connsiteY4" fmla="*/ 1654140 h 3370881"/>
                          <a:gd name="connsiteX5" fmla="*/ 76200 w 2546209"/>
                          <a:gd name="connsiteY5" fmla="*/ 1645176 h 3370881"/>
                          <a:gd name="connsiteX6" fmla="*/ 98612 w 2546209"/>
                          <a:gd name="connsiteY6" fmla="*/ 1636211 h 3370881"/>
                          <a:gd name="connsiteX7" fmla="*/ 125506 w 2546209"/>
                          <a:gd name="connsiteY7" fmla="*/ 1627246 h 3370881"/>
                          <a:gd name="connsiteX8" fmla="*/ 152400 w 2546209"/>
                          <a:gd name="connsiteY8" fmla="*/ 1609317 h 3370881"/>
                          <a:gd name="connsiteX9" fmla="*/ 170329 w 2546209"/>
                          <a:gd name="connsiteY9" fmla="*/ 1600352 h 3370881"/>
                          <a:gd name="connsiteX10" fmla="*/ 188259 w 2546209"/>
                          <a:gd name="connsiteY10" fmla="*/ 1582423 h 3370881"/>
                          <a:gd name="connsiteX11" fmla="*/ 228600 w 2546209"/>
                          <a:gd name="connsiteY11" fmla="*/ 1564493 h 3370881"/>
                          <a:gd name="connsiteX12" fmla="*/ 255494 w 2546209"/>
                          <a:gd name="connsiteY12" fmla="*/ 1546564 h 3370881"/>
                          <a:gd name="connsiteX13" fmla="*/ 300318 w 2546209"/>
                          <a:gd name="connsiteY13" fmla="*/ 1524152 h 3370881"/>
                          <a:gd name="connsiteX14" fmla="*/ 313765 w 2546209"/>
                          <a:gd name="connsiteY14" fmla="*/ 1515187 h 3370881"/>
                          <a:gd name="connsiteX15" fmla="*/ 340659 w 2546209"/>
                          <a:gd name="connsiteY15" fmla="*/ 1510705 h 3370881"/>
                          <a:gd name="connsiteX16" fmla="*/ 363070 w 2546209"/>
                          <a:gd name="connsiteY16" fmla="*/ 1506223 h 3370881"/>
                          <a:gd name="connsiteX17" fmla="*/ 389965 w 2546209"/>
                          <a:gd name="connsiteY17" fmla="*/ 1501740 h 3370881"/>
                          <a:gd name="connsiteX18" fmla="*/ 425823 w 2546209"/>
                          <a:gd name="connsiteY18" fmla="*/ 1497258 h 3370881"/>
                          <a:gd name="connsiteX19" fmla="*/ 470647 w 2546209"/>
                          <a:gd name="connsiteY19" fmla="*/ 1488293 h 3370881"/>
                          <a:gd name="connsiteX20" fmla="*/ 515470 w 2546209"/>
                          <a:gd name="connsiteY20" fmla="*/ 1479329 h 3370881"/>
                          <a:gd name="connsiteX21" fmla="*/ 528918 w 2546209"/>
                          <a:gd name="connsiteY21" fmla="*/ 1470364 h 3370881"/>
                          <a:gd name="connsiteX22" fmla="*/ 600635 w 2546209"/>
                          <a:gd name="connsiteY22" fmla="*/ 1456917 h 3370881"/>
                          <a:gd name="connsiteX23" fmla="*/ 690282 w 2546209"/>
                          <a:gd name="connsiteY23" fmla="*/ 1447952 h 3370881"/>
                          <a:gd name="connsiteX24" fmla="*/ 793376 w 2546209"/>
                          <a:gd name="connsiteY24" fmla="*/ 1452434 h 3370881"/>
                          <a:gd name="connsiteX25" fmla="*/ 874059 w 2546209"/>
                          <a:gd name="connsiteY25" fmla="*/ 1465881 h 3370881"/>
                          <a:gd name="connsiteX26" fmla="*/ 914400 w 2546209"/>
                          <a:gd name="connsiteY26" fmla="*/ 1470364 h 3370881"/>
                          <a:gd name="connsiteX27" fmla="*/ 1030941 w 2546209"/>
                          <a:gd name="connsiteY27" fmla="*/ 1483811 h 3370881"/>
                          <a:gd name="connsiteX28" fmla="*/ 1151965 w 2546209"/>
                          <a:gd name="connsiteY28" fmla="*/ 1492776 h 3370881"/>
                          <a:gd name="connsiteX29" fmla="*/ 1281953 w 2546209"/>
                          <a:gd name="connsiteY29" fmla="*/ 1501740 h 3370881"/>
                          <a:gd name="connsiteX30" fmla="*/ 1465729 w 2546209"/>
                          <a:gd name="connsiteY30" fmla="*/ 1497258 h 3370881"/>
                          <a:gd name="connsiteX31" fmla="*/ 1510553 w 2546209"/>
                          <a:gd name="connsiteY31" fmla="*/ 1492776 h 3370881"/>
                          <a:gd name="connsiteX32" fmla="*/ 1582270 w 2546209"/>
                          <a:gd name="connsiteY32" fmla="*/ 1461399 h 3370881"/>
                          <a:gd name="connsiteX33" fmla="*/ 1604682 w 2546209"/>
                          <a:gd name="connsiteY33" fmla="*/ 1456917 h 3370881"/>
                          <a:gd name="connsiteX34" fmla="*/ 1622612 w 2546209"/>
                          <a:gd name="connsiteY34" fmla="*/ 1447952 h 3370881"/>
                          <a:gd name="connsiteX35" fmla="*/ 1645023 w 2546209"/>
                          <a:gd name="connsiteY35" fmla="*/ 1438987 h 3370881"/>
                          <a:gd name="connsiteX36" fmla="*/ 1662953 w 2546209"/>
                          <a:gd name="connsiteY36" fmla="*/ 1425540 h 3370881"/>
                          <a:gd name="connsiteX37" fmla="*/ 1698812 w 2546209"/>
                          <a:gd name="connsiteY37" fmla="*/ 1407611 h 3370881"/>
                          <a:gd name="connsiteX38" fmla="*/ 1739153 w 2546209"/>
                          <a:gd name="connsiteY38" fmla="*/ 1380717 h 3370881"/>
                          <a:gd name="connsiteX39" fmla="*/ 1752600 w 2546209"/>
                          <a:gd name="connsiteY39" fmla="*/ 1367270 h 3370881"/>
                          <a:gd name="connsiteX40" fmla="*/ 1775012 w 2546209"/>
                          <a:gd name="connsiteY40" fmla="*/ 1353823 h 3370881"/>
                          <a:gd name="connsiteX41" fmla="*/ 1797423 w 2546209"/>
                          <a:gd name="connsiteY41" fmla="*/ 1335893 h 3370881"/>
                          <a:gd name="connsiteX42" fmla="*/ 1810870 w 2546209"/>
                          <a:gd name="connsiteY42" fmla="*/ 1304517 h 3370881"/>
                          <a:gd name="connsiteX43" fmla="*/ 1815353 w 2546209"/>
                          <a:gd name="connsiteY43" fmla="*/ 1291070 h 3370881"/>
                          <a:gd name="connsiteX44" fmla="*/ 1801906 w 2546209"/>
                          <a:gd name="connsiteY44" fmla="*/ 1138670 h 3370881"/>
                          <a:gd name="connsiteX45" fmla="*/ 1792941 w 2546209"/>
                          <a:gd name="connsiteY45" fmla="*/ 1125223 h 3370881"/>
                          <a:gd name="connsiteX46" fmla="*/ 1757082 w 2546209"/>
                          <a:gd name="connsiteY46" fmla="*/ 1093846 h 3370881"/>
                          <a:gd name="connsiteX47" fmla="*/ 1730188 w 2546209"/>
                          <a:gd name="connsiteY47" fmla="*/ 1066952 h 3370881"/>
                          <a:gd name="connsiteX48" fmla="*/ 1703294 w 2546209"/>
                          <a:gd name="connsiteY48" fmla="*/ 1049023 h 3370881"/>
                          <a:gd name="connsiteX49" fmla="*/ 1622612 w 2546209"/>
                          <a:gd name="connsiteY49" fmla="*/ 1053505 h 3370881"/>
                          <a:gd name="connsiteX50" fmla="*/ 1595718 w 2546209"/>
                          <a:gd name="connsiteY50" fmla="*/ 1062470 h 3370881"/>
                          <a:gd name="connsiteX51" fmla="*/ 1573306 w 2546209"/>
                          <a:gd name="connsiteY51" fmla="*/ 1066952 h 3370881"/>
                          <a:gd name="connsiteX52" fmla="*/ 1453385 w 2546209"/>
                          <a:gd name="connsiteY52" fmla="*/ 1082761 h 3370881"/>
                          <a:gd name="connsiteX53" fmla="*/ 1326776 w 2546209"/>
                          <a:gd name="connsiteY53" fmla="*/ 1062470 h 3370881"/>
                          <a:gd name="connsiteX54" fmla="*/ 1308847 w 2546209"/>
                          <a:gd name="connsiteY54" fmla="*/ 1057987 h 3370881"/>
                          <a:gd name="connsiteX55" fmla="*/ 1277470 w 2546209"/>
                          <a:gd name="connsiteY55" fmla="*/ 1053505 h 3370881"/>
                          <a:gd name="connsiteX56" fmla="*/ 1259541 w 2546209"/>
                          <a:gd name="connsiteY56" fmla="*/ 1049023 h 3370881"/>
                          <a:gd name="connsiteX57" fmla="*/ 1232647 w 2546209"/>
                          <a:gd name="connsiteY57" fmla="*/ 1044540 h 3370881"/>
                          <a:gd name="connsiteX58" fmla="*/ 1053353 w 2546209"/>
                          <a:gd name="connsiteY58" fmla="*/ 1049023 h 3370881"/>
                          <a:gd name="connsiteX59" fmla="*/ 1035423 w 2546209"/>
                          <a:gd name="connsiteY59" fmla="*/ 1053505 h 3370881"/>
                          <a:gd name="connsiteX60" fmla="*/ 1008529 w 2546209"/>
                          <a:gd name="connsiteY60" fmla="*/ 1057987 h 3370881"/>
                          <a:gd name="connsiteX61" fmla="*/ 995082 w 2546209"/>
                          <a:gd name="connsiteY61" fmla="*/ 1062470 h 3370881"/>
                          <a:gd name="connsiteX62" fmla="*/ 945776 w 2546209"/>
                          <a:gd name="connsiteY62" fmla="*/ 1031093 h 3370881"/>
                          <a:gd name="connsiteX63" fmla="*/ 941294 w 2546209"/>
                          <a:gd name="connsiteY63" fmla="*/ 1017646 h 3370881"/>
                          <a:gd name="connsiteX64" fmla="*/ 932329 w 2546209"/>
                          <a:gd name="connsiteY64" fmla="*/ 919034 h 3370881"/>
                          <a:gd name="connsiteX65" fmla="*/ 914400 w 2546209"/>
                          <a:gd name="connsiteY65" fmla="*/ 901105 h 3370881"/>
                          <a:gd name="connsiteX66" fmla="*/ 918882 w 2546209"/>
                          <a:gd name="connsiteY66" fmla="*/ 869729 h 3370881"/>
                          <a:gd name="connsiteX67" fmla="*/ 941294 w 2546209"/>
                          <a:gd name="connsiteY67" fmla="*/ 865246 h 3370881"/>
                          <a:gd name="connsiteX68" fmla="*/ 959223 w 2546209"/>
                          <a:gd name="connsiteY68" fmla="*/ 851799 h 3370881"/>
                          <a:gd name="connsiteX69" fmla="*/ 990600 w 2546209"/>
                          <a:gd name="connsiteY69" fmla="*/ 847317 h 3370881"/>
                          <a:gd name="connsiteX70" fmla="*/ 1129553 w 2546209"/>
                          <a:gd name="connsiteY70" fmla="*/ 838352 h 3370881"/>
                          <a:gd name="connsiteX71" fmla="*/ 1147482 w 2546209"/>
                          <a:gd name="connsiteY71" fmla="*/ 829387 h 3370881"/>
                          <a:gd name="connsiteX72" fmla="*/ 1178859 w 2546209"/>
                          <a:gd name="connsiteY72" fmla="*/ 806976 h 3370881"/>
                          <a:gd name="connsiteX73" fmla="*/ 1192306 w 2546209"/>
                          <a:gd name="connsiteY73" fmla="*/ 793529 h 3370881"/>
                          <a:gd name="connsiteX74" fmla="*/ 1214718 w 2546209"/>
                          <a:gd name="connsiteY74" fmla="*/ 784564 h 3370881"/>
                          <a:gd name="connsiteX75" fmla="*/ 1241612 w 2546209"/>
                          <a:gd name="connsiteY75" fmla="*/ 771117 h 3370881"/>
                          <a:gd name="connsiteX76" fmla="*/ 1277470 w 2546209"/>
                          <a:gd name="connsiteY76" fmla="*/ 753187 h 3370881"/>
                          <a:gd name="connsiteX77" fmla="*/ 1295400 w 2546209"/>
                          <a:gd name="connsiteY77" fmla="*/ 730776 h 3370881"/>
                          <a:gd name="connsiteX78" fmla="*/ 1317812 w 2546209"/>
                          <a:gd name="connsiteY78" fmla="*/ 708364 h 3370881"/>
                          <a:gd name="connsiteX79" fmla="*/ 1353670 w 2546209"/>
                          <a:gd name="connsiteY79" fmla="*/ 663540 h 3370881"/>
                          <a:gd name="connsiteX80" fmla="*/ 1371600 w 2546209"/>
                          <a:gd name="connsiteY80" fmla="*/ 636646 h 3370881"/>
                          <a:gd name="connsiteX81" fmla="*/ 1380565 w 2546209"/>
                          <a:gd name="connsiteY81" fmla="*/ 596305 h 3370881"/>
                          <a:gd name="connsiteX82" fmla="*/ 1385047 w 2546209"/>
                          <a:gd name="connsiteY82" fmla="*/ 582858 h 3370881"/>
                          <a:gd name="connsiteX83" fmla="*/ 1380565 w 2546209"/>
                          <a:gd name="connsiteY83" fmla="*/ 533552 h 3370881"/>
                          <a:gd name="connsiteX84" fmla="*/ 1367118 w 2546209"/>
                          <a:gd name="connsiteY84" fmla="*/ 524587 h 3370881"/>
                          <a:gd name="connsiteX85" fmla="*/ 1349188 w 2546209"/>
                          <a:gd name="connsiteY85" fmla="*/ 520105 h 3370881"/>
                          <a:gd name="connsiteX86" fmla="*/ 1326776 w 2546209"/>
                          <a:gd name="connsiteY86" fmla="*/ 511140 h 3370881"/>
                          <a:gd name="connsiteX87" fmla="*/ 1281953 w 2546209"/>
                          <a:gd name="connsiteY87" fmla="*/ 515623 h 3370881"/>
                          <a:gd name="connsiteX88" fmla="*/ 1250576 w 2546209"/>
                          <a:gd name="connsiteY88" fmla="*/ 529070 h 3370881"/>
                          <a:gd name="connsiteX89" fmla="*/ 1210235 w 2546209"/>
                          <a:gd name="connsiteY89" fmla="*/ 542517 h 3370881"/>
                          <a:gd name="connsiteX90" fmla="*/ 1183341 w 2546209"/>
                          <a:gd name="connsiteY90" fmla="*/ 555964 h 3370881"/>
                          <a:gd name="connsiteX91" fmla="*/ 1160929 w 2546209"/>
                          <a:gd name="connsiteY91" fmla="*/ 569411 h 3370881"/>
                          <a:gd name="connsiteX92" fmla="*/ 1134035 w 2546209"/>
                          <a:gd name="connsiteY92" fmla="*/ 578376 h 3370881"/>
                          <a:gd name="connsiteX93" fmla="*/ 1111623 w 2546209"/>
                          <a:gd name="connsiteY93" fmla="*/ 587340 h 3370881"/>
                          <a:gd name="connsiteX94" fmla="*/ 1084729 w 2546209"/>
                          <a:gd name="connsiteY94" fmla="*/ 596305 h 3370881"/>
                          <a:gd name="connsiteX95" fmla="*/ 986118 w 2546209"/>
                          <a:gd name="connsiteY95" fmla="*/ 591823 h 3370881"/>
                          <a:gd name="connsiteX96" fmla="*/ 927847 w 2546209"/>
                          <a:gd name="connsiteY96" fmla="*/ 578376 h 3370881"/>
                          <a:gd name="connsiteX97" fmla="*/ 896470 w 2546209"/>
                          <a:gd name="connsiteY97" fmla="*/ 555964 h 3370881"/>
                          <a:gd name="connsiteX98" fmla="*/ 883023 w 2546209"/>
                          <a:gd name="connsiteY98" fmla="*/ 546999 h 3370881"/>
                          <a:gd name="connsiteX99" fmla="*/ 865094 w 2546209"/>
                          <a:gd name="connsiteY99" fmla="*/ 497693 h 3370881"/>
                          <a:gd name="connsiteX100" fmla="*/ 869576 w 2546209"/>
                          <a:gd name="connsiteY100" fmla="*/ 403564 h 3370881"/>
                          <a:gd name="connsiteX101" fmla="*/ 874059 w 2546209"/>
                          <a:gd name="connsiteY101" fmla="*/ 385634 h 3370881"/>
                          <a:gd name="connsiteX102" fmla="*/ 883023 w 2546209"/>
                          <a:gd name="connsiteY102" fmla="*/ 372187 h 3370881"/>
                          <a:gd name="connsiteX103" fmla="*/ 909918 w 2546209"/>
                          <a:gd name="connsiteY103" fmla="*/ 363223 h 3370881"/>
                          <a:gd name="connsiteX104" fmla="*/ 914400 w 2546209"/>
                          <a:gd name="connsiteY104" fmla="*/ 385634 h 3370881"/>
                          <a:gd name="connsiteX105" fmla="*/ 909918 w 2546209"/>
                          <a:gd name="connsiteY105" fmla="*/ 408046 h 3370881"/>
                          <a:gd name="connsiteX106" fmla="*/ 900953 w 2546209"/>
                          <a:gd name="connsiteY106" fmla="*/ 466317 h 3370881"/>
                          <a:gd name="connsiteX107" fmla="*/ 905435 w 2546209"/>
                          <a:gd name="connsiteY107" fmla="*/ 515623 h 3370881"/>
                          <a:gd name="connsiteX108" fmla="*/ 932329 w 2546209"/>
                          <a:gd name="connsiteY108" fmla="*/ 551481 h 3370881"/>
                          <a:gd name="connsiteX109" fmla="*/ 954741 w 2546209"/>
                          <a:gd name="connsiteY109" fmla="*/ 560446 h 3370881"/>
                          <a:gd name="connsiteX110" fmla="*/ 972670 w 2546209"/>
                          <a:gd name="connsiteY110" fmla="*/ 569411 h 3370881"/>
                          <a:gd name="connsiteX111" fmla="*/ 1066800 w 2546209"/>
                          <a:gd name="connsiteY111" fmla="*/ 564929 h 3370881"/>
                          <a:gd name="connsiteX112" fmla="*/ 1111623 w 2546209"/>
                          <a:gd name="connsiteY112" fmla="*/ 551481 h 3370881"/>
                          <a:gd name="connsiteX113" fmla="*/ 1129553 w 2546209"/>
                          <a:gd name="connsiteY113" fmla="*/ 538034 h 3370881"/>
                          <a:gd name="connsiteX114" fmla="*/ 1156447 w 2546209"/>
                          <a:gd name="connsiteY114" fmla="*/ 511140 h 3370881"/>
                          <a:gd name="connsiteX115" fmla="*/ 1160929 w 2546209"/>
                          <a:gd name="connsiteY115" fmla="*/ 493211 h 3370881"/>
                          <a:gd name="connsiteX116" fmla="*/ 1178859 w 2546209"/>
                          <a:gd name="connsiteY116" fmla="*/ 331846 h 3370881"/>
                          <a:gd name="connsiteX117" fmla="*/ 1215315 w 2546209"/>
                          <a:gd name="connsiteY117" fmla="*/ 270289 h 3370881"/>
                          <a:gd name="connsiteX118" fmla="*/ 1214718 w 2546209"/>
                          <a:gd name="connsiteY118" fmla="*/ 367705 h 3370881"/>
                          <a:gd name="connsiteX119" fmla="*/ 1201270 w 2546209"/>
                          <a:gd name="connsiteY119" fmla="*/ 412529 h 3370881"/>
                          <a:gd name="connsiteX120" fmla="*/ 1210235 w 2546209"/>
                          <a:gd name="connsiteY120" fmla="*/ 461834 h 3370881"/>
                          <a:gd name="connsiteX121" fmla="*/ 1214718 w 2546209"/>
                          <a:gd name="connsiteY121" fmla="*/ 475281 h 3370881"/>
                          <a:gd name="connsiteX122" fmla="*/ 1228165 w 2546209"/>
                          <a:gd name="connsiteY122" fmla="*/ 484246 h 3370881"/>
                          <a:gd name="connsiteX123" fmla="*/ 1250576 w 2546209"/>
                          <a:gd name="connsiteY123" fmla="*/ 502176 h 3370881"/>
                          <a:gd name="connsiteX124" fmla="*/ 1317812 w 2546209"/>
                          <a:gd name="connsiteY124" fmla="*/ 497693 h 3370881"/>
                          <a:gd name="connsiteX125" fmla="*/ 1353670 w 2546209"/>
                          <a:gd name="connsiteY125" fmla="*/ 488729 h 3370881"/>
                          <a:gd name="connsiteX126" fmla="*/ 1506070 w 2546209"/>
                          <a:gd name="connsiteY126" fmla="*/ 457352 h 3370881"/>
                          <a:gd name="connsiteX127" fmla="*/ 1550894 w 2546209"/>
                          <a:gd name="connsiteY127" fmla="*/ 430458 h 3370881"/>
                          <a:gd name="connsiteX128" fmla="*/ 1564341 w 2546209"/>
                          <a:gd name="connsiteY128" fmla="*/ 417011 h 3370881"/>
                          <a:gd name="connsiteX129" fmla="*/ 1586753 w 2546209"/>
                          <a:gd name="connsiteY129" fmla="*/ 399081 h 3370881"/>
                          <a:gd name="connsiteX130" fmla="*/ 1595718 w 2546209"/>
                          <a:gd name="connsiteY130" fmla="*/ 381152 h 3370881"/>
                          <a:gd name="connsiteX131" fmla="*/ 1600200 w 2546209"/>
                          <a:gd name="connsiteY131" fmla="*/ 363223 h 3370881"/>
                          <a:gd name="connsiteX132" fmla="*/ 1609165 w 2546209"/>
                          <a:gd name="connsiteY132" fmla="*/ 313917 h 3370881"/>
                          <a:gd name="connsiteX133" fmla="*/ 1537447 w 2546209"/>
                          <a:gd name="connsiteY133" fmla="*/ 188411 h 3370881"/>
                          <a:gd name="connsiteX134" fmla="*/ 1613647 w 2546209"/>
                          <a:gd name="connsiteY134" fmla="*/ 399081 h 3370881"/>
                          <a:gd name="connsiteX135" fmla="*/ 1627094 w 2546209"/>
                          <a:gd name="connsiteY135" fmla="*/ 417011 h 3370881"/>
                          <a:gd name="connsiteX136" fmla="*/ 1658470 w 2546209"/>
                          <a:gd name="connsiteY136" fmla="*/ 412529 h 3370881"/>
                          <a:gd name="connsiteX137" fmla="*/ 1685365 w 2546209"/>
                          <a:gd name="connsiteY137" fmla="*/ 390117 h 3370881"/>
                          <a:gd name="connsiteX138" fmla="*/ 1694329 w 2546209"/>
                          <a:gd name="connsiteY138" fmla="*/ 376670 h 3370881"/>
                          <a:gd name="connsiteX139" fmla="*/ 1734670 w 2546209"/>
                          <a:gd name="connsiteY139" fmla="*/ 354258 h 3370881"/>
                          <a:gd name="connsiteX140" fmla="*/ 1743635 w 2546209"/>
                          <a:gd name="connsiteY140" fmla="*/ 340811 h 3370881"/>
                          <a:gd name="connsiteX141" fmla="*/ 1757082 w 2546209"/>
                          <a:gd name="connsiteY141" fmla="*/ 336329 h 3370881"/>
                          <a:gd name="connsiteX142" fmla="*/ 1899621 w 2546209"/>
                          <a:gd name="connsiteY142" fmla="*/ 211719 h 3370881"/>
                          <a:gd name="connsiteX143" fmla="*/ 1772023 w 2546209"/>
                          <a:gd name="connsiteY143" fmla="*/ 77249 h 3370881"/>
                          <a:gd name="connsiteX144" fmla="*/ 1824225 w 2546209"/>
                          <a:gd name="connsiteY144" fmla="*/ 214081 h 3370881"/>
                          <a:gd name="connsiteX145" fmla="*/ 1843741 w 2546209"/>
                          <a:gd name="connsiteY145" fmla="*/ 328858 h 3370881"/>
                          <a:gd name="connsiteX146" fmla="*/ 1788459 w 2546209"/>
                          <a:gd name="connsiteY146" fmla="*/ 367705 h 3370881"/>
                          <a:gd name="connsiteX147" fmla="*/ 1761565 w 2546209"/>
                          <a:gd name="connsiteY147" fmla="*/ 390117 h 3370881"/>
                          <a:gd name="connsiteX148" fmla="*/ 1783976 w 2546209"/>
                          <a:gd name="connsiteY148" fmla="*/ 399081 h 3370881"/>
                          <a:gd name="connsiteX149" fmla="*/ 1878106 w 2546209"/>
                          <a:gd name="connsiteY149" fmla="*/ 390117 h 3370881"/>
                          <a:gd name="connsiteX150" fmla="*/ 1891553 w 2546209"/>
                          <a:gd name="connsiteY150" fmla="*/ 381152 h 3370881"/>
                          <a:gd name="connsiteX151" fmla="*/ 1918447 w 2546209"/>
                          <a:gd name="connsiteY151" fmla="*/ 372187 h 3370881"/>
                          <a:gd name="connsiteX152" fmla="*/ 1940859 w 2546209"/>
                          <a:gd name="connsiteY152" fmla="*/ 358740 h 3370881"/>
                          <a:gd name="connsiteX153" fmla="*/ 1954306 w 2546209"/>
                          <a:gd name="connsiteY153" fmla="*/ 354258 h 3370881"/>
                          <a:gd name="connsiteX154" fmla="*/ 2166172 w 2546209"/>
                          <a:gd name="connsiteY154" fmla="*/ 215604 h 3370881"/>
                          <a:gd name="connsiteX155" fmla="*/ 2069054 w 2546209"/>
                          <a:gd name="connsiteY155" fmla="*/ 40493 h 3370881"/>
                          <a:gd name="connsiteX156" fmla="*/ 1999129 w 2546209"/>
                          <a:gd name="connsiteY156" fmla="*/ 358740 h 3370881"/>
                          <a:gd name="connsiteX157" fmla="*/ 1994647 w 2546209"/>
                          <a:gd name="connsiteY157" fmla="*/ 372187 h 3370881"/>
                          <a:gd name="connsiteX158" fmla="*/ 2039470 w 2546209"/>
                          <a:gd name="connsiteY158" fmla="*/ 390117 h 3370881"/>
                          <a:gd name="connsiteX159" fmla="*/ 2115670 w 2546209"/>
                          <a:gd name="connsiteY159" fmla="*/ 390117 h 3370881"/>
                          <a:gd name="connsiteX160" fmla="*/ 2160494 w 2546209"/>
                          <a:gd name="connsiteY160" fmla="*/ 376670 h 3370881"/>
                          <a:gd name="connsiteX161" fmla="*/ 2191870 w 2546209"/>
                          <a:gd name="connsiteY161" fmla="*/ 363223 h 3370881"/>
                          <a:gd name="connsiteX162" fmla="*/ 2205318 w 2546209"/>
                          <a:gd name="connsiteY162" fmla="*/ 358740 h 3370881"/>
                          <a:gd name="connsiteX163" fmla="*/ 2232212 w 2546209"/>
                          <a:gd name="connsiteY163" fmla="*/ 340811 h 3370881"/>
                          <a:gd name="connsiteX164" fmla="*/ 2312894 w 2546209"/>
                          <a:gd name="connsiteY164" fmla="*/ 183929 h 3370881"/>
                          <a:gd name="connsiteX165" fmla="*/ 2339788 w 2546209"/>
                          <a:gd name="connsiteY165" fmla="*/ 151 h 3370881"/>
                          <a:gd name="connsiteX166" fmla="*/ 2357718 w 2546209"/>
                          <a:gd name="connsiteY166" fmla="*/ 215305 h 3370881"/>
                          <a:gd name="connsiteX167" fmla="*/ 2254623 w 2546209"/>
                          <a:gd name="connsiteY167" fmla="*/ 376670 h 3370881"/>
                          <a:gd name="connsiteX168" fmla="*/ 2245659 w 2546209"/>
                          <a:gd name="connsiteY168" fmla="*/ 390117 h 3370881"/>
                          <a:gd name="connsiteX169" fmla="*/ 2254623 w 2546209"/>
                          <a:gd name="connsiteY169" fmla="*/ 403564 h 3370881"/>
                          <a:gd name="connsiteX170" fmla="*/ 2353235 w 2546209"/>
                          <a:gd name="connsiteY170" fmla="*/ 399081 h 3370881"/>
                          <a:gd name="connsiteX171" fmla="*/ 2366682 w 2546209"/>
                          <a:gd name="connsiteY171" fmla="*/ 394599 h 3370881"/>
                          <a:gd name="connsiteX172" fmla="*/ 2389094 w 2546209"/>
                          <a:gd name="connsiteY172" fmla="*/ 390117 h 3370881"/>
                          <a:gd name="connsiteX173" fmla="*/ 2424953 w 2546209"/>
                          <a:gd name="connsiteY173" fmla="*/ 367705 h 3370881"/>
                          <a:gd name="connsiteX174" fmla="*/ 2451847 w 2546209"/>
                          <a:gd name="connsiteY174" fmla="*/ 358740 h 3370881"/>
                          <a:gd name="connsiteX175" fmla="*/ 2541495 w 2546209"/>
                          <a:gd name="connsiteY175" fmla="*/ 62906 h 3370881"/>
                          <a:gd name="connsiteX176" fmla="*/ 2505635 w 2546209"/>
                          <a:gd name="connsiteY176" fmla="*/ 372187 h 3370881"/>
                          <a:gd name="connsiteX177" fmla="*/ 2483223 w 2546209"/>
                          <a:gd name="connsiteY177" fmla="*/ 385634 h 3370881"/>
                          <a:gd name="connsiteX178" fmla="*/ 2465294 w 2546209"/>
                          <a:gd name="connsiteY178" fmla="*/ 399081 h 3370881"/>
                          <a:gd name="connsiteX179" fmla="*/ 2442882 w 2546209"/>
                          <a:gd name="connsiteY179" fmla="*/ 403564 h 3370881"/>
                          <a:gd name="connsiteX180" fmla="*/ 2398059 w 2546209"/>
                          <a:gd name="connsiteY180" fmla="*/ 417011 h 3370881"/>
                          <a:gd name="connsiteX181" fmla="*/ 2375647 w 2546209"/>
                          <a:gd name="connsiteY181" fmla="*/ 425976 h 3370881"/>
                          <a:gd name="connsiteX182" fmla="*/ 2357718 w 2546209"/>
                          <a:gd name="connsiteY182" fmla="*/ 430458 h 3370881"/>
                          <a:gd name="connsiteX183" fmla="*/ 2344270 w 2546209"/>
                          <a:gd name="connsiteY183" fmla="*/ 461834 h 3370881"/>
                          <a:gd name="connsiteX184" fmla="*/ 2353235 w 2546209"/>
                          <a:gd name="connsiteY184" fmla="*/ 502176 h 3370881"/>
                          <a:gd name="connsiteX185" fmla="*/ 2362200 w 2546209"/>
                          <a:gd name="connsiteY185" fmla="*/ 515623 h 3370881"/>
                          <a:gd name="connsiteX186" fmla="*/ 2344270 w 2546209"/>
                          <a:gd name="connsiteY186" fmla="*/ 587340 h 3370881"/>
                          <a:gd name="connsiteX187" fmla="*/ 2321859 w 2546209"/>
                          <a:gd name="connsiteY187" fmla="*/ 614234 h 3370881"/>
                          <a:gd name="connsiteX188" fmla="*/ 2308412 w 2546209"/>
                          <a:gd name="connsiteY188" fmla="*/ 636646 h 3370881"/>
                          <a:gd name="connsiteX189" fmla="*/ 2281518 w 2546209"/>
                          <a:gd name="connsiteY189" fmla="*/ 641129 h 3370881"/>
                          <a:gd name="connsiteX190" fmla="*/ 2259106 w 2546209"/>
                          <a:gd name="connsiteY190" fmla="*/ 636646 h 3370881"/>
                          <a:gd name="connsiteX191" fmla="*/ 2277035 w 2546209"/>
                          <a:gd name="connsiteY191" fmla="*/ 578376 h 3370881"/>
                          <a:gd name="connsiteX192" fmla="*/ 2290482 w 2546209"/>
                          <a:gd name="connsiteY192" fmla="*/ 542517 h 3370881"/>
                          <a:gd name="connsiteX193" fmla="*/ 2286000 w 2546209"/>
                          <a:gd name="connsiteY193" fmla="*/ 506658 h 3370881"/>
                          <a:gd name="connsiteX194" fmla="*/ 2245659 w 2546209"/>
                          <a:gd name="connsiteY194" fmla="*/ 448387 h 3370881"/>
                          <a:gd name="connsiteX195" fmla="*/ 2200835 w 2546209"/>
                          <a:gd name="connsiteY195" fmla="*/ 430458 h 3370881"/>
                          <a:gd name="connsiteX196" fmla="*/ 2169459 w 2546209"/>
                          <a:gd name="connsiteY196" fmla="*/ 425976 h 3370881"/>
                          <a:gd name="connsiteX197" fmla="*/ 2102223 w 2546209"/>
                          <a:gd name="connsiteY197" fmla="*/ 430458 h 3370881"/>
                          <a:gd name="connsiteX198" fmla="*/ 2084294 w 2546209"/>
                          <a:gd name="connsiteY198" fmla="*/ 439423 h 3370881"/>
                          <a:gd name="connsiteX199" fmla="*/ 2070847 w 2546209"/>
                          <a:gd name="connsiteY199" fmla="*/ 443905 h 3370881"/>
                          <a:gd name="connsiteX200" fmla="*/ 2061882 w 2546209"/>
                          <a:gd name="connsiteY200" fmla="*/ 461834 h 3370881"/>
                          <a:gd name="connsiteX201" fmla="*/ 2034988 w 2546209"/>
                          <a:gd name="connsiteY201" fmla="*/ 475281 h 3370881"/>
                          <a:gd name="connsiteX202" fmla="*/ 1783976 w 2546209"/>
                          <a:gd name="connsiteY202" fmla="*/ 479764 h 3370881"/>
                          <a:gd name="connsiteX203" fmla="*/ 1766047 w 2546209"/>
                          <a:gd name="connsiteY203" fmla="*/ 488729 h 3370881"/>
                          <a:gd name="connsiteX204" fmla="*/ 1703294 w 2546209"/>
                          <a:gd name="connsiteY204" fmla="*/ 506658 h 3370881"/>
                          <a:gd name="connsiteX205" fmla="*/ 1689847 w 2546209"/>
                          <a:gd name="connsiteY205" fmla="*/ 511140 h 3370881"/>
                          <a:gd name="connsiteX206" fmla="*/ 1676400 w 2546209"/>
                          <a:gd name="connsiteY206" fmla="*/ 520105 h 3370881"/>
                          <a:gd name="connsiteX207" fmla="*/ 1649506 w 2546209"/>
                          <a:gd name="connsiteY207" fmla="*/ 529070 h 3370881"/>
                          <a:gd name="connsiteX208" fmla="*/ 1636059 w 2546209"/>
                          <a:gd name="connsiteY208" fmla="*/ 538034 h 3370881"/>
                          <a:gd name="connsiteX209" fmla="*/ 1622612 w 2546209"/>
                          <a:gd name="connsiteY209" fmla="*/ 551481 h 3370881"/>
                          <a:gd name="connsiteX210" fmla="*/ 1609165 w 2546209"/>
                          <a:gd name="connsiteY210" fmla="*/ 555964 h 3370881"/>
                          <a:gd name="connsiteX211" fmla="*/ 1577788 w 2546209"/>
                          <a:gd name="connsiteY211" fmla="*/ 587340 h 3370881"/>
                          <a:gd name="connsiteX212" fmla="*/ 1568823 w 2546209"/>
                          <a:gd name="connsiteY212" fmla="*/ 600787 h 3370881"/>
                          <a:gd name="connsiteX213" fmla="*/ 1555376 w 2546209"/>
                          <a:gd name="connsiteY213" fmla="*/ 614234 h 3370881"/>
                          <a:gd name="connsiteX214" fmla="*/ 1524000 w 2546209"/>
                          <a:gd name="connsiteY214" fmla="*/ 654576 h 3370881"/>
                          <a:gd name="connsiteX215" fmla="*/ 1519518 w 2546209"/>
                          <a:gd name="connsiteY215" fmla="*/ 668023 h 3370881"/>
                          <a:gd name="connsiteX216" fmla="*/ 1528482 w 2546209"/>
                          <a:gd name="connsiteY216" fmla="*/ 708364 h 3370881"/>
                          <a:gd name="connsiteX217" fmla="*/ 1537447 w 2546209"/>
                          <a:gd name="connsiteY217" fmla="*/ 721811 h 3370881"/>
                          <a:gd name="connsiteX218" fmla="*/ 1568823 w 2546209"/>
                          <a:gd name="connsiteY218" fmla="*/ 712846 h 3370881"/>
                          <a:gd name="connsiteX219" fmla="*/ 1600200 w 2546209"/>
                          <a:gd name="connsiteY219" fmla="*/ 712846 h 3370881"/>
                          <a:gd name="connsiteX220" fmla="*/ 1631576 w 2546209"/>
                          <a:gd name="connsiteY220" fmla="*/ 690434 h 3370881"/>
                          <a:gd name="connsiteX221" fmla="*/ 1645023 w 2546209"/>
                          <a:gd name="connsiteY221" fmla="*/ 676987 h 3370881"/>
                          <a:gd name="connsiteX222" fmla="*/ 1685365 w 2546209"/>
                          <a:gd name="connsiteY222" fmla="*/ 645611 h 3370881"/>
                          <a:gd name="connsiteX223" fmla="*/ 1716741 w 2546209"/>
                          <a:gd name="connsiteY223" fmla="*/ 614234 h 3370881"/>
                          <a:gd name="connsiteX224" fmla="*/ 1748118 w 2546209"/>
                          <a:gd name="connsiteY224" fmla="*/ 596305 h 3370881"/>
                          <a:gd name="connsiteX225" fmla="*/ 1761565 w 2546209"/>
                          <a:gd name="connsiteY225" fmla="*/ 591823 h 3370881"/>
                          <a:gd name="connsiteX226" fmla="*/ 1779494 w 2546209"/>
                          <a:gd name="connsiteY226" fmla="*/ 582858 h 3370881"/>
                          <a:gd name="connsiteX227" fmla="*/ 1815353 w 2546209"/>
                          <a:gd name="connsiteY227" fmla="*/ 573893 h 3370881"/>
                          <a:gd name="connsiteX228" fmla="*/ 2030506 w 2546209"/>
                          <a:gd name="connsiteY228" fmla="*/ 578376 h 3370881"/>
                          <a:gd name="connsiteX229" fmla="*/ 2017059 w 2546209"/>
                          <a:gd name="connsiteY229" fmla="*/ 600787 h 3370881"/>
                          <a:gd name="connsiteX230" fmla="*/ 1981200 w 2546209"/>
                          <a:gd name="connsiteY230" fmla="*/ 636646 h 3370881"/>
                          <a:gd name="connsiteX231" fmla="*/ 1967753 w 2546209"/>
                          <a:gd name="connsiteY231" fmla="*/ 650093 h 3370881"/>
                          <a:gd name="connsiteX232" fmla="*/ 1936376 w 2546209"/>
                          <a:gd name="connsiteY232" fmla="*/ 690434 h 3370881"/>
                          <a:gd name="connsiteX233" fmla="*/ 1905000 w 2546209"/>
                          <a:gd name="connsiteY233" fmla="*/ 717329 h 3370881"/>
                          <a:gd name="connsiteX234" fmla="*/ 1860176 w 2546209"/>
                          <a:gd name="connsiteY234" fmla="*/ 735258 h 3370881"/>
                          <a:gd name="connsiteX235" fmla="*/ 1788459 w 2546209"/>
                          <a:gd name="connsiteY235" fmla="*/ 744223 h 3370881"/>
                          <a:gd name="connsiteX236" fmla="*/ 1846729 w 2546209"/>
                          <a:gd name="connsiteY236" fmla="*/ 802493 h 3370881"/>
                          <a:gd name="connsiteX237" fmla="*/ 1913965 w 2546209"/>
                          <a:gd name="connsiteY237" fmla="*/ 829387 h 3370881"/>
                          <a:gd name="connsiteX238" fmla="*/ 1922929 w 2546209"/>
                          <a:gd name="connsiteY238" fmla="*/ 842834 h 3370881"/>
                          <a:gd name="connsiteX239" fmla="*/ 1967753 w 2546209"/>
                          <a:gd name="connsiteY239" fmla="*/ 883176 h 3370881"/>
                          <a:gd name="connsiteX240" fmla="*/ 1981200 w 2546209"/>
                          <a:gd name="connsiteY240" fmla="*/ 896623 h 3370881"/>
                          <a:gd name="connsiteX241" fmla="*/ 1994647 w 2546209"/>
                          <a:gd name="connsiteY241" fmla="*/ 905587 h 3370881"/>
                          <a:gd name="connsiteX242" fmla="*/ 2021541 w 2546209"/>
                          <a:gd name="connsiteY242" fmla="*/ 927999 h 3370881"/>
                          <a:gd name="connsiteX243" fmla="*/ 2030506 w 2546209"/>
                          <a:gd name="connsiteY243" fmla="*/ 941446 h 3370881"/>
                          <a:gd name="connsiteX244" fmla="*/ 2057400 w 2546209"/>
                          <a:gd name="connsiteY244" fmla="*/ 968340 h 3370881"/>
                          <a:gd name="connsiteX245" fmla="*/ 2088776 w 2546209"/>
                          <a:gd name="connsiteY245" fmla="*/ 1013164 h 3370881"/>
                          <a:gd name="connsiteX246" fmla="*/ 2115670 w 2546209"/>
                          <a:gd name="connsiteY246" fmla="*/ 1057987 h 3370881"/>
                          <a:gd name="connsiteX247" fmla="*/ 2120153 w 2546209"/>
                          <a:gd name="connsiteY247" fmla="*/ 1089364 h 3370881"/>
                          <a:gd name="connsiteX248" fmla="*/ 2138082 w 2546209"/>
                          <a:gd name="connsiteY248" fmla="*/ 1143152 h 3370881"/>
                          <a:gd name="connsiteX249" fmla="*/ 2147047 w 2546209"/>
                          <a:gd name="connsiteY249" fmla="*/ 1196940 h 3370881"/>
                          <a:gd name="connsiteX250" fmla="*/ 2151529 w 2546209"/>
                          <a:gd name="connsiteY250" fmla="*/ 1210387 h 3370881"/>
                          <a:gd name="connsiteX251" fmla="*/ 2156012 w 2546209"/>
                          <a:gd name="connsiteY251" fmla="*/ 1228317 h 3370881"/>
                          <a:gd name="connsiteX252" fmla="*/ 2173941 w 2546209"/>
                          <a:gd name="connsiteY252" fmla="*/ 1295552 h 3370881"/>
                          <a:gd name="connsiteX253" fmla="*/ 2182906 w 2546209"/>
                          <a:gd name="connsiteY253" fmla="*/ 1313481 h 3370881"/>
                          <a:gd name="connsiteX254" fmla="*/ 2187388 w 2546209"/>
                          <a:gd name="connsiteY254" fmla="*/ 1331411 h 3370881"/>
                          <a:gd name="connsiteX255" fmla="*/ 2214282 w 2546209"/>
                          <a:gd name="connsiteY255" fmla="*/ 1385199 h 3370881"/>
                          <a:gd name="connsiteX256" fmla="*/ 2218765 w 2546209"/>
                          <a:gd name="connsiteY256" fmla="*/ 1403129 h 3370881"/>
                          <a:gd name="connsiteX257" fmla="*/ 2223247 w 2546209"/>
                          <a:gd name="connsiteY257" fmla="*/ 1430023 h 3370881"/>
                          <a:gd name="connsiteX258" fmla="*/ 2236694 w 2546209"/>
                          <a:gd name="connsiteY258" fmla="*/ 1456917 h 3370881"/>
                          <a:gd name="connsiteX259" fmla="*/ 2241176 w 2546209"/>
                          <a:gd name="connsiteY259" fmla="*/ 1577940 h 3370881"/>
                          <a:gd name="connsiteX260" fmla="*/ 2245659 w 2546209"/>
                          <a:gd name="connsiteY260" fmla="*/ 1595870 h 3370881"/>
                          <a:gd name="connsiteX261" fmla="*/ 2236694 w 2546209"/>
                          <a:gd name="connsiteY261" fmla="*/ 1694481 h 3370881"/>
                          <a:gd name="connsiteX262" fmla="*/ 2227729 w 2546209"/>
                          <a:gd name="connsiteY262" fmla="*/ 1716893 h 3370881"/>
                          <a:gd name="connsiteX263" fmla="*/ 2223247 w 2546209"/>
                          <a:gd name="connsiteY263" fmla="*/ 1730340 h 3370881"/>
                          <a:gd name="connsiteX264" fmla="*/ 2200835 w 2546209"/>
                          <a:gd name="connsiteY264" fmla="*/ 1788611 h 3370881"/>
                          <a:gd name="connsiteX265" fmla="*/ 2191870 w 2546209"/>
                          <a:gd name="connsiteY265" fmla="*/ 1811023 h 3370881"/>
                          <a:gd name="connsiteX266" fmla="*/ 2187388 w 2546209"/>
                          <a:gd name="connsiteY266" fmla="*/ 1824470 h 3370881"/>
                          <a:gd name="connsiteX267" fmla="*/ 2169459 w 2546209"/>
                          <a:gd name="connsiteY267" fmla="*/ 1869293 h 3370881"/>
                          <a:gd name="connsiteX268" fmla="*/ 2164976 w 2546209"/>
                          <a:gd name="connsiteY268" fmla="*/ 1882740 h 3370881"/>
                          <a:gd name="connsiteX269" fmla="*/ 2156012 w 2546209"/>
                          <a:gd name="connsiteY269" fmla="*/ 1927564 h 3370881"/>
                          <a:gd name="connsiteX270" fmla="*/ 2173941 w 2546209"/>
                          <a:gd name="connsiteY270" fmla="*/ 1945493 h 3370881"/>
                          <a:gd name="connsiteX271" fmla="*/ 2196353 w 2546209"/>
                          <a:gd name="connsiteY271" fmla="*/ 1958940 h 3370881"/>
                          <a:gd name="connsiteX272" fmla="*/ 2241176 w 2546209"/>
                          <a:gd name="connsiteY272" fmla="*/ 2012729 h 3370881"/>
                          <a:gd name="connsiteX273" fmla="*/ 2263588 w 2546209"/>
                          <a:gd name="connsiteY273" fmla="*/ 2057552 h 3370881"/>
                          <a:gd name="connsiteX274" fmla="*/ 2286000 w 2546209"/>
                          <a:gd name="connsiteY274" fmla="*/ 2084446 h 3370881"/>
                          <a:gd name="connsiteX275" fmla="*/ 2299447 w 2546209"/>
                          <a:gd name="connsiteY275" fmla="*/ 2124787 h 3370881"/>
                          <a:gd name="connsiteX276" fmla="*/ 2321859 w 2546209"/>
                          <a:gd name="connsiteY276" fmla="*/ 2151681 h 3370881"/>
                          <a:gd name="connsiteX277" fmla="*/ 2344270 w 2546209"/>
                          <a:gd name="connsiteY277" fmla="*/ 2205470 h 3370881"/>
                          <a:gd name="connsiteX278" fmla="*/ 2348753 w 2546209"/>
                          <a:gd name="connsiteY278" fmla="*/ 2223399 h 3370881"/>
                          <a:gd name="connsiteX279" fmla="*/ 2366682 w 2546209"/>
                          <a:gd name="connsiteY279" fmla="*/ 2263740 h 3370881"/>
                          <a:gd name="connsiteX280" fmla="*/ 2375647 w 2546209"/>
                          <a:gd name="connsiteY280" fmla="*/ 2286152 h 3370881"/>
                          <a:gd name="connsiteX281" fmla="*/ 2380129 w 2546209"/>
                          <a:gd name="connsiteY281" fmla="*/ 2308564 h 3370881"/>
                          <a:gd name="connsiteX282" fmla="*/ 2389094 w 2546209"/>
                          <a:gd name="connsiteY282" fmla="*/ 2335458 h 3370881"/>
                          <a:gd name="connsiteX283" fmla="*/ 2393576 w 2546209"/>
                          <a:gd name="connsiteY283" fmla="*/ 2380281 h 3370881"/>
                          <a:gd name="connsiteX284" fmla="*/ 2398059 w 2546209"/>
                          <a:gd name="connsiteY284" fmla="*/ 2393729 h 3370881"/>
                          <a:gd name="connsiteX285" fmla="*/ 2402541 w 2546209"/>
                          <a:gd name="connsiteY285" fmla="*/ 2447517 h 3370881"/>
                          <a:gd name="connsiteX286" fmla="*/ 2407023 w 2546209"/>
                          <a:gd name="connsiteY286" fmla="*/ 2564058 h 3370881"/>
                          <a:gd name="connsiteX287" fmla="*/ 2389094 w 2546209"/>
                          <a:gd name="connsiteY287" fmla="*/ 2837481 h 3370881"/>
                          <a:gd name="connsiteX288" fmla="*/ 2380129 w 2546209"/>
                          <a:gd name="connsiteY288" fmla="*/ 2859893 h 3370881"/>
                          <a:gd name="connsiteX289" fmla="*/ 2357718 w 2546209"/>
                          <a:gd name="connsiteY289" fmla="*/ 2913681 h 3370881"/>
                          <a:gd name="connsiteX290" fmla="*/ 2348753 w 2546209"/>
                          <a:gd name="connsiteY290" fmla="*/ 2936093 h 3370881"/>
                          <a:gd name="connsiteX291" fmla="*/ 2339788 w 2546209"/>
                          <a:gd name="connsiteY291" fmla="*/ 2971952 h 3370881"/>
                          <a:gd name="connsiteX292" fmla="*/ 2326341 w 2546209"/>
                          <a:gd name="connsiteY292" fmla="*/ 2994364 h 3370881"/>
                          <a:gd name="connsiteX293" fmla="*/ 2317376 w 2546209"/>
                          <a:gd name="connsiteY293" fmla="*/ 3025740 h 3370881"/>
                          <a:gd name="connsiteX294" fmla="*/ 2303929 w 2546209"/>
                          <a:gd name="connsiteY294" fmla="*/ 3048152 h 3370881"/>
                          <a:gd name="connsiteX295" fmla="*/ 2290482 w 2546209"/>
                          <a:gd name="connsiteY295" fmla="*/ 3079529 h 3370881"/>
                          <a:gd name="connsiteX296" fmla="*/ 2272553 w 2546209"/>
                          <a:gd name="connsiteY296" fmla="*/ 3084011 h 3370881"/>
                          <a:gd name="connsiteX297" fmla="*/ 2259106 w 2546209"/>
                          <a:gd name="connsiteY297" fmla="*/ 3088493 h 3370881"/>
                          <a:gd name="connsiteX298" fmla="*/ 2241176 w 2546209"/>
                          <a:gd name="connsiteY298" fmla="*/ 3092976 h 3370881"/>
                          <a:gd name="connsiteX299" fmla="*/ 2209800 w 2546209"/>
                          <a:gd name="connsiteY299" fmla="*/ 3101940 h 3370881"/>
                          <a:gd name="connsiteX300" fmla="*/ 2205318 w 2546209"/>
                          <a:gd name="connsiteY300" fmla="*/ 3039187 h 3370881"/>
                          <a:gd name="connsiteX301" fmla="*/ 2218765 w 2546209"/>
                          <a:gd name="connsiteY301" fmla="*/ 3021258 h 3370881"/>
                          <a:gd name="connsiteX302" fmla="*/ 2245659 w 2546209"/>
                          <a:gd name="connsiteY302" fmla="*/ 2971952 h 3370881"/>
                          <a:gd name="connsiteX303" fmla="*/ 2268070 w 2546209"/>
                          <a:gd name="connsiteY303" fmla="*/ 2945058 h 3370881"/>
                          <a:gd name="connsiteX304" fmla="*/ 2268070 w 2546209"/>
                          <a:gd name="connsiteY304" fmla="*/ 2568540 h 3370881"/>
                          <a:gd name="connsiteX305" fmla="*/ 2259106 w 2546209"/>
                          <a:gd name="connsiteY305" fmla="*/ 2532681 h 3370881"/>
                          <a:gd name="connsiteX306" fmla="*/ 2250141 w 2546209"/>
                          <a:gd name="connsiteY306" fmla="*/ 2492340 h 3370881"/>
                          <a:gd name="connsiteX307" fmla="*/ 2245659 w 2546209"/>
                          <a:gd name="connsiteY307" fmla="*/ 2474411 h 3370881"/>
                          <a:gd name="connsiteX308" fmla="*/ 2245659 w 2546209"/>
                          <a:gd name="connsiteY308" fmla="*/ 2389247 h 3370881"/>
                          <a:gd name="connsiteX309" fmla="*/ 2173941 w 2546209"/>
                          <a:gd name="connsiteY309" fmla="*/ 2241328 h 3370881"/>
                          <a:gd name="connsiteX310" fmla="*/ 2070846 w 2546209"/>
                          <a:gd name="connsiteY310" fmla="*/ 2057553 h 3370881"/>
                          <a:gd name="connsiteX311" fmla="*/ 2057400 w 2546209"/>
                          <a:gd name="connsiteY311" fmla="*/ 2151681 h 3370881"/>
                          <a:gd name="connsiteX312" fmla="*/ 2048435 w 2546209"/>
                          <a:gd name="connsiteY312" fmla="*/ 2106858 h 3370881"/>
                          <a:gd name="connsiteX313" fmla="*/ 2034988 w 2546209"/>
                          <a:gd name="connsiteY313" fmla="*/ 2003764 h 3370881"/>
                          <a:gd name="connsiteX314" fmla="*/ 2026023 w 2546209"/>
                          <a:gd name="connsiteY314" fmla="*/ 2026176 h 3370881"/>
                          <a:gd name="connsiteX315" fmla="*/ 2021541 w 2546209"/>
                          <a:gd name="connsiteY315" fmla="*/ 2039623 h 3370881"/>
                          <a:gd name="connsiteX316" fmla="*/ 1999129 w 2546209"/>
                          <a:gd name="connsiteY316" fmla="*/ 2053070 h 3370881"/>
                          <a:gd name="connsiteX317" fmla="*/ 1990165 w 2546209"/>
                          <a:gd name="connsiteY317" fmla="*/ 2070999 h 3370881"/>
                          <a:gd name="connsiteX318" fmla="*/ 1967753 w 2546209"/>
                          <a:gd name="connsiteY318" fmla="*/ 2106858 h 3370881"/>
                          <a:gd name="connsiteX319" fmla="*/ 1981200 w 2546209"/>
                          <a:gd name="connsiteY319" fmla="*/ 2223399 h 3370881"/>
                          <a:gd name="connsiteX320" fmla="*/ 1994647 w 2546209"/>
                          <a:gd name="connsiteY320" fmla="*/ 2254776 h 3370881"/>
                          <a:gd name="connsiteX321" fmla="*/ 2003612 w 2546209"/>
                          <a:gd name="connsiteY321" fmla="*/ 2272705 h 3370881"/>
                          <a:gd name="connsiteX322" fmla="*/ 2026023 w 2546209"/>
                          <a:gd name="connsiteY322" fmla="*/ 2304081 h 3370881"/>
                          <a:gd name="connsiteX323" fmla="*/ 2043953 w 2546209"/>
                          <a:gd name="connsiteY323" fmla="*/ 2348905 h 3370881"/>
                          <a:gd name="connsiteX324" fmla="*/ 2061882 w 2546209"/>
                          <a:gd name="connsiteY324" fmla="*/ 2371317 h 3370881"/>
                          <a:gd name="connsiteX325" fmla="*/ 2088776 w 2546209"/>
                          <a:gd name="connsiteY325" fmla="*/ 2434070 h 3370881"/>
                          <a:gd name="connsiteX326" fmla="*/ 2102223 w 2546209"/>
                          <a:gd name="connsiteY326" fmla="*/ 2465446 h 3370881"/>
                          <a:gd name="connsiteX327" fmla="*/ 2106706 w 2546209"/>
                          <a:gd name="connsiteY327" fmla="*/ 2496823 h 3370881"/>
                          <a:gd name="connsiteX328" fmla="*/ 2124635 w 2546209"/>
                          <a:gd name="connsiteY328" fmla="*/ 2559576 h 3370881"/>
                          <a:gd name="connsiteX329" fmla="*/ 2138082 w 2546209"/>
                          <a:gd name="connsiteY329" fmla="*/ 2649223 h 3370881"/>
                          <a:gd name="connsiteX330" fmla="*/ 2147047 w 2546209"/>
                          <a:gd name="connsiteY330" fmla="*/ 2685081 h 3370881"/>
                          <a:gd name="connsiteX331" fmla="*/ 2151529 w 2546209"/>
                          <a:gd name="connsiteY331" fmla="*/ 2716458 h 3370881"/>
                          <a:gd name="connsiteX332" fmla="*/ 2160494 w 2546209"/>
                          <a:gd name="connsiteY332" fmla="*/ 2770246 h 3370881"/>
                          <a:gd name="connsiteX333" fmla="*/ 2156012 w 2546209"/>
                          <a:gd name="connsiteY333" fmla="*/ 2962987 h 3370881"/>
                          <a:gd name="connsiteX334" fmla="*/ 2138082 w 2546209"/>
                          <a:gd name="connsiteY334" fmla="*/ 3043670 h 3370881"/>
                          <a:gd name="connsiteX335" fmla="*/ 2133600 w 2546209"/>
                          <a:gd name="connsiteY335" fmla="*/ 3061599 h 3370881"/>
                          <a:gd name="connsiteX336" fmla="*/ 2120153 w 2546209"/>
                          <a:gd name="connsiteY336" fmla="*/ 3079529 h 3370881"/>
                          <a:gd name="connsiteX337" fmla="*/ 2111188 w 2546209"/>
                          <a:gd name="connsiteY337" fmla="*/ 3106423 h 3370881"/>
                          <a:gd name="connsiteX338" fmla="*/ 2088776 w 2546209"/>
                          <a:gd name="connsiteY338" fmla="*/ 3137799 h 3370881"/>
                          <a:gd name="connsiteX339" fmla="*/ 2075329 w 2546209"/>
                          <a:gd name="connsiteY339" fmla="*/ 3164693 h 3370881"/>
                          <a:gd name="connsiteX340" fmla="*/ 2061882 w 2546209"/>
                          <a:gd name="connsiteY340" fmla="*/ 3169176 h 3370881"/>
                          <a:gd name="connsiteX341" fmla="*/ 2021541 w 2546209"/>
                          <a:gd name="connsiteY341" fmla="*/ 3164693 h 3370881"/>
                          <a:gd name="connsiteX342" fmla="*/ 2012576 w 2546209"/>
                          <a:gd name="connsiteY342" fmla="*/ 3119870 h 3370881"/>
                          <a:gd name="connsiteX343" fmla="*/ 2048435 w 2546209"/>
                          <a:gd name="connsiteY343" fmla="*/ 3021258 h 3370881"/>
                          <a:gd name="connsiteX344" fmla="*/ 2048435 w 2546209"/>
                          <a:gd name="connsiteY344" fmla="*/ 3021258 h 3370881"/>
                          <a:gd name="connsiteX345" fmla="*/ 2061882 w 2546209"/>
                          <a:gd name="connsiteY345" fmla="*/ 2967470 h 3370881"/>
                          <a:gd name="connsiteX346" fmla="*/ 2070847 w 2546209"/>
                          <a:gd name="connsiteY346" fmla="*/ 2882305 h 3370881"/>
                          <a:gd name="connsiteX347" fmla="*/ 2066365 w 2546209"/>
                          <a:gd name="connsiteY347" fmla="*/ 2725423 h 3370881"/>
                          <a:gd name="connsiteX348" fmla="*/ 2043953 w 2546209"/>
                          <a:gd name="connsiteY348" fmla="*/ 2649223 h 3370881"/>
                          <a:gd name="connsiteX349" fmla="*/ 2030506 w 2546209"/>
                          <a:gd name="connsiteY349" fmla="*/ 2622329 h 3370881"/>
                          <a:gd name="connsiteX350" fmla="*/ 2017059 w 2546209"/>
                          <a:gd name="connsiteY350" fmla="*/ 2581987 h 3370881"/>
                          <a:gd name="connsiteX351" fmla="*/ 1981200 w 2546209"/>
                          <a:gd name="connsiteY351" fmla="*/ 2514752 h 3370881"/>
                          <a:gd name="connsiteX352" fmla="*/ 1972235 w 2546209"/>
                          <a:gd name="connsiteY352" fmla="*/ 2501305 h 3370881"/>
                          <a:gd name="connsiteX353" fmla="*/ 1958788 w 2546209"/>
                          <a:gd name="connsiteY353" fmla="*/ 2478893 h 3370881"/>
                          <a:gd name="connsiteX354" fmla="*/ 1905000 w 2546209"/>
                          <a:gd name="connsiteY354" fmla="*/ 2398211 h 3370881"/>
                          <a:gd name="connsiteX355" fmla="*/ 1882588 w 2546209"/>
                          <a:gd name="connsiteY355" fmla="*/ 2357870 h 3370881"/>
                          <a:gd name="connsiteX356" fmla="*/ 1869141 w 2546209"/>
                          <a:gd name="connsiteY356" fmla="*/ 2339940 h 3370881"/>
                          <a:gd name="connsiteX357" fmla="*/ 1806388 w 2546209"/>
                          <a:gd name="connsiteY357" fmla="*/ 2313046 h 3370881"/>
                          <a:gd name="connsiteX358" fmla="*/ 1779494 w 2546209"/>
                          <a:gd name="connsiteY358" fmla="*/ 2304081 h 3370881"/>
                          <a:gd name="connsiteX359" fmla="*/ 1752600 w 2546209"/>
                          <a:gd name="connsiteY359" fmla="*/ 2299599 h 3370881"/>
                          <a:gd name="connsiteX360" fmla="*/ 1680882 w 2546209"/>
                          <a:gd name="connsiteY360" fmla="*/ 2277187 h 3370881"/>
                          <a:gd name="connsiteX361" fmla="*/ 1662953 w 2546209"/>
                          <a:gd name="connsiteY361" fmla="*/ 2272705 h 3370881"/>
                          <a:gd name="connsiteX362" fmla="*/ 1640541 w 2546209"/>
                          <a:gd name="connsiteY362" fmla="*/ 2259258 h 3370881"/>
                          <a:gd name="connsiteX363" fmla="*/ 1604682 w 2546209"/>
                          <a:gd name="connsiteY363" fmla="*/ 2272705 h 3370881"/>
                          <a:gd name="connsiteX364" fmla="*/ 1537447 w 2546209"/>
                          <a:gd name="connsiteY364" fmla="*/ 2304081 h 3370881"/>
                          <a:gd name="connsiteX365" fmla="*/ 1510553 w 2546209"/>
                          <a:gd name="connsiteY365" fmla="*/ 2308564 h 3370881"/>
                          <a:gd name="connsiteX366" fmla="*/ 1488141 w 2546209"/>
                          <a:gd name="connsiteY366" fmla="*/ 2313046 h 3370881"/>
                          <a:gd name="connsiteX367" fmla="*/ 1443318 w 2546209"/>
                          <a:gd name="connsiteY367" fmla="*/ 2322011 h 3370881"/>
                          <a:gd name="connsiteX368" fmla="*/ 1367118 w 2546209"/>
                          <a:gd name="connsiteY368" fmla="*/ 2304081 h 3370881"/>
                          <a:gd name="connsiteX369" fmla="*/ 1317812 w 2546209"/>
                          <a:gd name="connsiteY369" fmla="*/ 2286152 h 3370881"/>
                          <a:gd name="connsiteX370" fmla="*/ 1066800 w 2546209"/>
                          <a:gd name="connsiteY370" fmla="*/ 2272705 h 3370881"/>
                          <a:gd name="connsiteX371" fmla="*/ 1030941 w 2546209"/>
                          <a:gd name="connsiteY371" fmla="*/ 2263740 h 3370881"/>
                          <a:gd name="connsiteX372" fmla="*/ 986118 w 2546209"/>
                          <a:gd name="connsiteY372" fmla="*/ 2241329 h 3370881"/>
                          <a:gd name="connsiteX373" fmla="*/ 968188 w 2546209"/>
                          <a:gd name="connsiteY373" fmla="*/ 2232364 h 3370881"/>
                          <a:gd name="connsiteX374" fmla="*/ 936812 w 2546209"/>
                          <a:gd name="connsiteY374" fmla="*/ 2214434 h 3370881"/>
                          <a:gd name="connsiteX375" fmla="*/ 905435 w 2546209"/>
                          <a:gd name="connsiteY375" fmla="*/ 2196505 h 3370881"/>
                          <a:gd name="connsiteX376" fmla="*/ 869576 w 2546209"/>
                          <a:gd name="connsiteY376" fmla="*/ 2209952 h 3370881"/>
                          <a:gd name="connsiteX377" fmla="*/ 856129 w 2546209"/>
                          <a:gd name="connsiteY377" fmla="*/ 2227881 h 3370881"/>
                          <a:gd name="connsiteX378" fmla="*/ 815788 w 2546209"/>
                          <a:gd name="connsiteY378" fmla="*/ 2268223 h 3370881"/>
                          <a:gd name="connsiteX379" fmla="*/ 788894 w 2546209"/>
                          <a:gd name="connsiteY379" fmla="*/ 2290634 h 3370881"/>
                          <a:gd name="connsiteX380" fmla="*/ 762000 w 2546209"/>
                          <a:gd name="connsiteY380" fmla="*/ 2313046 h 3370881"/>
                          <a:gd name="connsiteX381" fmla="*/ 753035 w 2546209"/>
                          <a:gd name="connsiteY381" fmla="*/ 2326493 h 3370881"/>
                          <a:gd name="connsiteX382" fmla="*/ 735106 w 2546209"/>
                          <a:gd name="connsiteY382" fmla="*/ 2339940 h 3370881"/>
                          <a:gd name="connsiteX383" fmla="*/ 712694 w 2546209"/>
                          <a:gd name="connsiteY383" fmla="*/ 2362352 h 3370881"/>
                          <a:gd name="connsiteX384" fmla="*/ 694765 w 2546209"/>
                          <a:gd name="connsiteY384" fmla="*/ 2375799 h 3370881"/>
                          <a:gd name="connsiteX385" fmla="*/ 681318 w 2546209"/>
                          <a:gd name="connsiteY385" fmla="*/ 2393729 h 3370881"/>
                          <a:gd name="connsiteX386" fmla="*/ 667870 w 2546209"/>
                          <a:gd name="connsiteY386" fmla="*/ 2402693 h 3370881"/>
                          <a:gd name="connsiteX387" fmla="*/ 623047 w 2546209"/>
                          <a:gd name="connsiteY387" fmla="*/ 2443034 h 3370881"/>
                          <a:gd name="connsiteX388" fmla="*/ 600635 w 2546209"/>
                          <a:gd name="connsiteY388" fmla="*/ 2474411 h 3370881"/>
                          <a:gd name="connsiteX389" fmla="*/ 587188 w 2546209"/>
                          <a:gd name="connsiteY389" fmla="*/ 2514752 h 3370881"/>
                          <a:gd name="connsiteX390" fmla="*/ 582706 w 2546209"/>
                          <a:gd name="connsiteY390" fmla="*/ 2546129 h 3370881"/>
                          <a:gd name="connsiteX391" fmla="*/ 596153 w 2546209"/>
                          <a:gd name="connsiteY391" fmla="*/ 2635776 h 3370881"/>
                          <a:gd name="connsiteX392" fmla="*/ 600635 w 2546209"/>
                          <a:gd name="connsiteY392" fmla="*/ 2653705 h 3370881"/>
                          <a:gd name="connsiteX393" fmla="*/ 609600 w 2546209"/>
                          <a:gd name="connsiteY393" fmla="*/ 2671634 h 3370881"/>
                          <a:gd name="connsiteX394" fmla="*/ 614082 w 2546209"/>
                          <a:gd name="connsiteY394" fmla="*/ 2689564 h 3370881"/>
                          <a:gd name="connsiteX395" fmla="*/ 623047 w 2546209"/>
                          <a:gd name="connsiteY395" fmla="*/ 2711976 h 3370881"/>
                          <a:gd name="connsiteX396" fmla="*/ 627529 w 2546209"/>
                          <a:gd name="connsiteY396" fmla="*/ 2734387 h 3370881"/>
                          <a:gd name="connsiteX397" fmla="*/ 640976 w 2546209"/>
                          <a:gd name="connsiteY397" fmla="*/ 2765764 h 3370881"/>
                          <a:gd name="connsiteX398" fmla="*/ 645459 w 2546209"/>
                          <a:gd name="connsiteY398" fmla="*/ 2779211 h 3370881"/>
                          <a:gd name="connsiteX399" fmla="*/ 658906 w 2546209"/>
                          <a:gd name="connsiteY399" fmla="*/ 2801623 h 3370881"/>
                          <a:gd name="connsiteX400" fmla="*/ 676835 w 2546209"/>
                          <a:gd name="connsiteY400" fmla="*/ 2864376 h 3370881"/>
                          <a:gd name="connsiteX401" fmla="*/ 690282 w 2546209"/>
                          <a:gd name="connsiteY401" fmla="*/ 2895752 h 3370881"/>
                          <a:gd name="connsiteX402" fmla="*/ 699247 w 2546209"/>
                          <a:gd name="connsiteY402" fmla="*/ 2940576 h 3370881"/>
                          <a:gd name="connsiteX403" fmla="*/ 703729 w 2546209"/>
                          <a:gd name="connsiteY403" fmla="*/ 2967470 h 3370881"/>
                          <a:gd name="connsiteX404" fmla="*/ 717176 w 2546209"/>
                          <a:gd name="connsiteY404" fmla="*/ 2994364 h 3370881"/>
                          <a:gd name="connsiteX405" fmla="*/ 735106 w 2546209"/>
                          <a:gd name="connsiteY405" fmla="*/ 3052634 h 3370881"/>
                          <a:gd name="connsiteX406" fmla="*/ 739588 w 2546209"/>
                          <a:gd name="connsiteY406" fmla="*/ 3079529 h 3370881"/>
                          <a:gd name="connsiteX407" fmla="*/ 762000 w 2546209"/>
                          <a:gd name="connsiteY407" fmla="*/ 3142281 h 3370881"/>
                          <a:gd name="connsiteX408" fmla="*/ 766482 w 2546209"/>
                          <a:gd name="connsiteY408" fmla="*/ 3231929 h 3370881"/>
                          <a:gd name="connsiteX409" fmla="*/ 770965 w 2546209"/>
                          <a:gd name="connsiteY409" fmla="*/ 3254340 h 3370881"/>
                          <a:gd name="connsiteX410" fmla="*/ 775447 w 2546209"/>
                          <a:gd name="connsiteY410" fmla="*/ 3285717 h 3370881"/>
                          <a:gd name="connsiteX411" fmla="*/ 748553 w 2546209"/>
                          <a:gd name="connsiteY411" fmla="*/ 3335023 h 3370881"/>
                          <a:gd name="connsiteX412" fmla="*/ 721659 w 2546209"/>
                          <a:gd name="connsiteY412" fmla="*/ 3343987 h 3370881"/>
                          <a:gd name="connsiteX413" fmla="*/ 708212 w 2546209"/>
                          <a:gd name="connsiteY413" fmla="*/ 3348470 h 3370881"/>
                          <a:gd name="connsiteX414" fmla="*/ 623047 w 2546209"/>
                          <a:gd name="connsiteY414" fmla="*/ 3330540 h 3370881"/>
                          <a:gd name="connsiteX415" fmla="*/ 609600 w 2546209"/>
                          <a:gd name="connsiteY415" fmla="*/ 3308129 h 3370881"/>
                          <a:gd name="connsiteX416" fmla="*/ 591670 w 2546209"/>
                          <a:gd name="connsiteY416" fmla="*/ 3267787 h 3370881"/>
                          <a:gd name="connsiteX417" fmla="*/ 560294 w 2546209"/>
                          <a:gd name="connsiteY417" fmla="*/ 3209517 h 3370881"/>
                          <a:gd name="connsiteX418" fmla="*/ 551329 w 2546209"/>
                          <a:gd name="connsiteY418" fmla="*/ 3196070 h 3370881"/>
                          <a:gd name="connsiteX419" fmla="*/ 528918 w 2546209"/>
                          <a:gd name="connsiteY419" fmla="*/ 3173658 h 3370881"/>
                          <a:gd name="connsiteX420" fmla="*/ 519953 w 2546209"/>
                          <a:gd name="connsiteY420" fmla="*/ 3128834 h 3370881"/>
                          <a:gd name="connsiteX421" fmla="*/ 524435 w 2546209"/>
                          <a:gd name="connsiteY421" fmla="*/ 3101940 h 3370881"/>
                          <a:gd name="connsiteX422" fmla="*/ 528918 w 2546209"/>
                          <a:gd name="connsiteY422" fmla="*/ 3088493 h 3370881"/>
                          <a:gd name="connsiteX423" fmla="*/ 542365 w 2546209"/>
                          <a:gd name="connsiteY423" fmla="*/ 3052634 h 3370881"/>
                          <a:gd name="connsiteX424" fmla="*/ 484094 w 2546209"/>
                          <a:gd name="connsiteY424" fmla="*/ 2886787 h 3370881"/>
                          <a:gd name="connsiteX425" fmla="*/ 443753 w 2546209"/>
                          <a:gd name="connsiteY425" fmla="*/ 2779211 h 3370881"/>
                          <a:gd name="connsiteX426" fmla="*/ 439270 w 2546209"/>
                          <a:gd name="connsiteY426" fmla="*/ 2752317 h 3370881"/>
                          <a:gd name="connsiteX427" fmla="*/ 430306 w 2546209"/>
                          <a:gd name="connsiteY427" fmla="*/ 2716458 h 3370881"/>
                          <a:gd name="connsiteX428" fmla="*/ 425823 w 2546209"/>
                          <a:gd name="connsiteY428" fmla="*/ 2680599 h 3370881"/>
                          <a:gd name="connsiteX429" fmla="*/ 398929 w 2546209"/>
                          <a:gd name="connsiteY429" fmla="*/ 2599917 h 3370881"/>
                          <a:gd name="connsiteX430" fmla="*/ 385482 w 2546209"/>
                          <a:gd name="connsiteY430" fmla="*/ 2568540 h 3370881"/>
                          <a:gd name="connsiteX431" fmla="*/ 381000 w 2546209"/>
                          <a:gd name="connsiteY431" fmla="*/ 2550611 h 3370881"/>
                          <a:gd name="connsiteX432" fmla="*/ 372035 w 2546209"/>
                          <a:gd name="connsiteY432" fmla="*/ 2483376 h 3370881"/>
                          <a:gd name="connsiteX433" fmla="*/ 367553 w 2546209"/>
                          <a:gd name="connsiteY433" fmla="*/ 2469929 h 3370881"/>
                          <a:gd name="connsiteX434" fmla="*/ 407894 w 2546209"/>
                          <a:gd name="connsiteY434" fmla="*/ 2451999 h 3370881"/>
                          <a:gd name="connsiteX435" fmla="*/ 515470 w 2546209"/>
                          <a:gd name="connsiteY435" fmla="*/ 2407176 h 3370881"/>
                          <a:gd name="connsiteX436" fmla="*/ 578223 w 2546209"/>
                          <a:gd name="connsiteY436" fmla="*/ 2353387 h 3370881"/>
                          <a:gd name="connsiteX437" fmla="*/ 587188 w 2546209"/>
                          <a:gd name="connsiteY437" fmla="*/ 2330976 h 3370881"/>
                          <a:gd name="connsiteX438" fmla="*/ 614082 w 2546209"/>
                          <a:gd name="connsiteY438" fmla="*/ 2254776 h 3370881"/>
                          <a:gd name="connsiteX439" fmla="*/ 649941 w 2546209"/>
                          <a:gd name="connsiteY439" fmla="*/ 2200987 h 3370881"/>
                          <a:gd name="connsiteX440" fmla="*/ 690282 w 2546209"/>
                          <a:gd name="connsiteY440" fmla="*/ 2174093 h 3370881"/>
                          <a:gd name="connsiteX441" fmla="*/ 703729 w 2546209"/>
                          <a:gd name="connsiteY441" fmla="*/ 2165129 h 3370881"/>
                          <a:gd name="connsiteX442" fmla="*/ 739588 w 2546209"/>
                          <a:gd name="connsiteY442" fmla="*/ 2147199 h 3370881"/>
                          <a:gd name="connsiteX443" fmla="*/ 708212 w 2546209"/>
                          <a:gd name="connsiteY443" fmla="*/ 2187540 h 3370881"/>
                          <a:gd name="connsiteX444" fmla="*/ 654423 w 2546209"/>
                          <a:gd name="connsiteY444" fmla="*/ 2241329 h 3370881"/>
                          <a:gd name="connsiteX445" fmla="*/ 636494 w 2546209"/>
                          <a:gd name="connsiteY445" fmla="*/ 2259258 h 3370881"/>
                          <a:gd name="connsiteX446" fmla="*/ 614082 w 2546209"/>
                          <a:gd name="connsiteY446" fmla="*/ 2286152 h 3370881"/>
                          <a:gd name="connsiteX447" fmla="*/ 605118 w 2546209"/>
                          <a:gd name="connsiteY447" fmla="*/ 2299599 h 3370881"/>
                          <a:gd name="connsiteX448" fmla="*/ 560294 w 2546209"/>
                          <a:gd name="connsiteY448" fmla="*/ 2335458 h 3370881"/>
                          <a:gd name="connsiteX449" fmla="*/ 524435 w 2546209"/>
                          <a:gd name="connsiteY449" fmla="*/ 2348905 h 3370881"/>
                          <a:gd name="connsiteX450" fmla="*/ 502023 w 2546209"/>
                          <a:gd name="connsiteY450" fmla="*/ 2362352 h 3370881"/>
                          <a:gd name="connsiteX451" fmla="*/ 461682 w 2546209"/>
                          <a:gd name="connsiteY451" fmla="*/ 2389246 h 3370881"/>
                          <a:gd name="connsiteX452" fmla="*/ 448235 w 2546209"/>
                          <a:gd name="connsiteY452" fmla="*/ 2398211 h 3370881"/>
                          <a:gd name="connsiteX453" fmla="*/ 430306 w 2546209"/>
                          <a:gd name="connsiteY453" fmla="*/ 2407176 h 3370881"/>
                          <a:gd name="connsiteX454" fmla="*/ 412376 w 2546209"/>
                          <a:gd name="connsiteY454" fmla="*/ 2420623 h 3370881"/>
                          <a:gd name="connsiteX455" fmla="*/ 389965 w 2546209"/>
                          <a:gd name="connsiteY455" fmla="*/ 2429587 h 3370881"/>
                          <a:gd name="connsiteX456" fmla="*/ 372035 w 2546209"/>
                          <a:gd name="connsiteY456" fmla="*/ 2443034 h 3370881"/>
                          <a:gd name="connsiteX457" fmla="*/ 318247 w 2546209"/>
                          <a:gd name="connsiteY457" fmla="*/ 2474411 h 3370881"/>
                          <a:gd name="connsiteX458" fmla="*/ 304800 w 2546209"/>
                          <a:gd name="connsiteY458" fmla="*/ 2492340 h 3370881"/>
                          <a:gd name="connsiteX459" fmla="*/ 282388 w 2546209"/>
                          <a:gd name="connsiteY459" fmla="*/ 2519234 h 3370881"/>
                          <a:gd name="connsiteX460" fmla="*/ 295835 w 2546209"/>
                          <a:gd name="connsiteY460" fmla="*/ 2815070 h 3370881"/>
                          <a:gd name="connsiteX461" fmla="*/ 300318 w 2546209"/>
                          <a:gd name="connsiteY461" fmla="*/ 2837481 h 3370881"/>
                          <a:gd name="connsiteX462" fmla="*/ 304800 w 2546209"/>
                          <a:gd name="connsiteY462" fmla="*/ 2868858 h 3370881"/>
                          <a:gd name="connsiteX463" fmla="*/ 309282 w 2546209"/>
                          <a:gd name="connsiteY463" fmla="*/ 2927129 h 3370881"/>
                          <a:gd name="connsiteX464" fmla="*/ 322729 w 2546209"/>
                          <a:gd name="connsiteY464" fmla="*/ 2985399 h 3370881"/>
                          <a:gd name="connsiteX465" fmla="*/ 327212 w 2546209"/>
                          <a:gd name="connsiteY465" fmla="*/ 3012293 h 3370881"/>
                          <a:gd name="connsiteX466" fmla="*/ 331694 w 2546209"/>
                          <a:gd name="connsiteY466" fmla="*/ 3043670 h 3370881"/>
                          <a:gd name="connsiteX467" fmla="*/ 345141 w 2546209"/>
                          <a:gd name="connsiteY467" fmla="*/ 3070564 h 3370881"/>
                          <a:gd name="connsiteX468" fmla="*/ 367553 w 2546209"/>
                          <a:gd name="connsiteY468" fmla="*/ 3124352 h 3370881"/>
                          <a:gd name="connsiteX469" fmla="*/ 381000 w 2546209"/>
                          <a:gd name="connsiteY469" fmla="*/ 3182623 h 3370881"/>
                          <a:gd name="connsiteX470" fmla="*/ 389965 w 2546209"/>
                          <a:gd name="connsiteY470" fmla="*/ 3196070 h 3370881"/>
                          <a:gd name="connsiteX471" fmla="*/ 394447 w 2546209"/>
                          <a:gd name="connsiteY471" fmla="*/ 3213999 h 3370881"/>
                          <a:gd name="connsiteX472" fmla="*/ 412376 w 2546209"/>
                          <a:gd name="connsiteY472" fmla="*/ 3245376 h 3370881"/>
                          <a:gd name="connsiteX473" fmla="*/ 416859 w 2546209"/>
                          <a:gd name="connsiteY473" fmla="*/ 3258823 h 3370881"/>
                          <a:gd name="connsiteX474" fmla="*/ 425823 w 2546209"/>
                          <a:gd name="connsiteY474" fmla="*/ 3272270 h 3370881"/>
                          <a:gd name="connsiteX475" fmla="*/ 439270 w 2546209"/>
                          <a:gd name="connsiteY475" fmla="*/ 3303646 h 3370881"/>
                          <a:gd name="connsiteX476" fmla="*/ 439270 w 2546209"/>
                          <a:gd name="connsiteY476" fmla="*/ 3352952 h 3370881"/>
                          <a:gd name="connsiteX477" fmla="*/ 430306 w 2546209"/>
                          <a:gd name="connsiteY477" fmla="*/ 3366399 h 3370881"/>
                          <a:gd name="connsiteX478" fmla="*/ 412376 w 2546209"/>
                          <a:gd name="connsiteY478" fmla="*/ 3370881 h 3370881"/>
                          <a:gd name="connsiteX479" fmla="*/ 295835 w 2546209"/>
                          <a:gd name="connsiteY479" fmla="*/ 3357434 h 3370881"/>
                          <a:gd name="connsiteX480" fmla="*/ 264459 w 2546209"/>
                          <a:gd name="connsiteY480" fmla="*/ 3276752 h 3370881"/>
                          <a:gd name="connsiteX481" fmla="*/ 259976 w 2546209"/>
                          <a:gd name="connsiteY481" fmla="*/ 3240893 h 3370881"/>
                          <a:gd name="connsiteX482" fmla="*/ 246529 w 2546209"/>
                          <a:gd name="connsiteY482" fmla="*/ 3178140 h 3370881"/>
                          <a:gd name="connsiteX483" fmla="*/ 237565 w 2546209"/>
                          <a:gd name="connsiteY483" fmla="*/ 3084011 h 3370881"/>
                          <a:gd name="connsiteX484" fmla="*/ 228600 w 2546209"/>
                          <a:gd name="connsiteY484" fmla="*/ 3057117 h 3370881"/>
                          <a:gd name="connsiteX485" fmla="*/ 219635 w 2546209"/>
                          <a:gd name="connsiteY485" fmla="*/ 3021258 h 3370881"/>
                          <a:gd name="connsiteX486" fmla="*/ 206188 w 2546209"/>
                          <a:gd name="connsiteY486" fmla="*/ 2980917 h 3370881"/>
                          <a:gd name="connsiteX487" fmla="*/ 201706 w 2546209"/>
                          <a:gd name="connsiteY487" fmla="*/ 2949540 h 3370881"/>
                          <a:gd name="connsiteX488" fmla="*/ 197223 w 2546209"/>
                          <a:gd name="connsiteY488" fmla="*/ 2927129 h 3370881"/>
                          <a:gd name="connsiteX489" fmla="*/ 192741 w 2546209"/>
                          <a:gd name="connsiteY489" fmla="*/ 2891270 h 3370881"/>
                          <a:gd name="connsiteX490" fmla="*/ 188259 w 2546209"/>
                          <a:gd name="connsiteY490" fmla="*/ 2850929 h 3370881"/>
                          <a:gd name="connsiteX491" fmla="*/ 179294 w 2546209"/>
                          <a:gd name="connsiteY491" fmla="*/ 2824034 h 3370881"/>
                          <a:gd name="connsiteX492" fmla="*/ 165847 w 2546209"/>
                          <a:gd name="connsiteY492" fmla="*/ 2774729 h 3370881"/>
                          <a:gd name="connsiteX493" fmla="*/ 161365 w 2546209"/>
                          <a:gd name="connsiteY493" fmla="*/ 2747834 h 3370881"/>
                          <a:gd name="connsiteX494" fmla="*/ 156882 w 2546209"/>
                          <a:gd name="connsiteY494" fmla="*/ 2559576 h 3370881"/>
                          <a:gd name="connsiteX495" fmla="*/ 152400 w 2546209"/>
                          <a:gd name="connsiteY495" fmla="*/ 2519234 h 3370881"/>
                          <a:gd name="connsiteX496" fmla="*/ 143435 w 2546209"/>
                          <a:gd name="connsiteY496" fmla="*/ 2384764 h 3370881"/>
                          <a:gd name="connsiteX497" fmla="*/ 129988 w 2546209"/>
                          <a:gd name="connsiteY497" fmla="*/ 2344423 h 3370881"/>
                          <a:gd name="connsiteX498" fmla="*/ 125506 w 2546209"/>
                          <a:gd name="connsiteY498" fmla="*/ 2330976 h 3370881"/>
                          <a:gd name="connsiteX499" fmla="*/ 138953 w 2546209"/>
                          <a:gd name="connsiteY499" fmla="*/ 2313046 h 3370881"/>
                          <a:gd name="connsiteX500" fmla="*/ 152400 w 2546209"/>
                          <a:gd name="connsiteY500" fmla="*/ 2304081 h 3370881"/>
                          <a:gd name="connsiteX501" fmla="*/ 170329 w 2546209"/>
                          <a:gd name="connsiteY501" fmla="*/ 2259258 h 3370881"/>
                          <a:gd name="connsiteX502" fmla="*/ 188259 w 2546209"/>
                          <a:gd name="connsiteY502" fmla="*/ 2223399 h 3370881"/>
                          <a:gd name="connsiteX503" fmla="*/ 206188 w 2546209"/>
                          <a:gd name="connsiteY503" fmla="*/ 2187540 h 3370881"/>
                          <a:gd name="connsiteX504" fmla="*/ 210670 w 2546209"/>
                          <a:gd name="connsiteY504" fmla="*/ 2174093 h 3370881"/>
                          <a:gd name="connsiteX505" fmla="*/ 219635 w 2546209"/>
                          <a:gd name="connsiteY505" fmla="*/ 2115823 h 3370881"/>
                          <a:gd name="connsiteX506" fmla="*/ 210670 w 2546209"/>
                          <a:gd name="connsiteY506" fmla="*/ 1958940 h 3370881"/>
                          <a:gd name="connsiteX507" fmla="*/ 192741 w 2546209"/>
                          <a:gd name="connsiteY507" fmla="*/ 1923081 h 3370881"/>
                          <a:gd name="connsiteX508" fmla="*/ 179294 w 2546209"/>
                          <a:gd name="connsiteY508" fmla="*/ 1891705 h 3370881"/>
                          <a:gd name="connsiteX509" fmla="*/ 165847 w 2546209"/>
                          <a:gd name="connsiteY509" fmla="*/ 1864811 h 3370881"/>
                          <a:gd name="connsiteX510" fmla="*/ 152400 w 2546209"/>
                          <a:gd name="connsiteY510" fmla="*/ 1833434 h 3370881"/>
                          <a:gd name="connsiteX511" fmla="*/ 143435 w 2546209"/>
                          <a:gd name="connsiteY511" fmla="*/ 1819987 h 3370881"/>
                          <a:gd name="connsiteX512" fmla="*/ 107576 w 2546209"/>
                          <a:gd name="connsiteY512" fmla="*/ 1784129 h 3370881"/>
                          <a:gd name="connsiteX513" fmla="*/ 94129 w 2546209"/>
                          <a:gd name="connsiteY513" fmla="*/ 1779646 h 3370881"/>
                          <a:gd name="connsiteX514" fmla="*/ 71718 w 2546209"/>
                          <a:gd name="connsiteY514" fmla="*/ 1770681 h 3370881"/>
                          <a:gd name="connsiteX515" fmla="*/ 58270 w 2546209"/>
                          <a:gd name="connsiteY515" fmla="*/ 1761717 h 3370881"/>
                          <a:gd name="connsiteX516" fmla="*/ 26894 w 2546209"/>
                          <a:gd name="connsiteY516" fmla="*/ 1730340 h 3370881"/>
                          <a:gd name="connsiteX517" fmla="*/ 0 w 2546209"/>
                          <a:gd name="connsiteY517" fmla="*/ 1707929 h 3370881"/>
                          <a:gd name="connsiteX0" fmla="*/ 0 w 2546209"/>
                          <a:gd name="connsiteY0" fmla="*/ 1707929 h 3370881"/>
                          <a:gd name="connsiteX1" fmla="*/ 22412 w 2546209"/>
                          <a:gd name="connsiteY1" fmla="*/ 1698964 h 3370881"/>
                          <a:gd name="connsiteX2" fmla="*/ 31376 w 2546209"/>
                          <a:gd name="connsiteY2" fmla="*/ 1681034 h 3370881"/>
                          <a:gd name="connsiteX3" fmla="*/ 44823 w 2546209"/>
                          <a:gd name="connsiteY3" fmla="*/ 1672070 h 3370881"/>
                          <a:gd name="connsiteX4" fmla="*/ 58270 w 2546209"/>
                          <a:gd name="connsiteY4" fmla="*/ 1654140 h 3370881"/>
                          <a:gd name="connsiteX5" fmla="*/ 76200 w 2546209"/>
                          <a:gd name="connsiteY5" fmla="*/ 1645176 h 3370881"/>
                          <a:gd name="connsiteX6" fmla="*/ 98612 w 2546209"/>
                          <a:gd name="connsiteY6" fmla="*/ 1636211 h 3370881"/>
                          <a:gd name="connsiteX7" fmla="*/ 125506 w 2546209"/>
                          <a:gd name="connsiteY7" fmla="*/ 1627246 h 3370881"/>
                          <a:gd name="connsiteX8" fmla="*/ 152400 w 2546209"/>
                          <a:gd name="connsiteY8" fmla="*/ 1609317 h 3370881"/>
                          <a:gd name="connsiteX9" fmla="*/ 170329 w 2546209"/>
                          <a:gd name="connsiteY9" fmla="*/ 1600352 h 3370881"/>
                          <a:gd name="connsiteX10" fmla="*/ 188259 w 2546209"/>
                          <a:gd name="connsiteY10" fmla="*/ 1582423 h 3370881"/>
                          <a:gd name="connsiteX11" fmla="*/ 228600 w 2546209"/>
                          <a:gd name="connsiteY11" fmla="*/ 1564493 h 3370881"/>
                          <a:gd name="connsiteX12" fmla="*/ 255494 w 2546209"/>
                          <a:gd name="connsiteY12" fmla="*/ 1546564 h 3370881"/>
                          <a:gd name="connsiteX13" fmla="*/ 300318 w 2546209"/>
                          <a:gd name="connsiteY13" fmla="*/ 1524152 h 3370881"/>
                          <a:gd name="connsiteX14" fmla="*/ 313765 w 2546209"/>
                          <a:gd name="connsiteY14" fmla="*/ 1515187 h 3370881"/>
                          <a:gd name="connsiteX15" fmla="*/ 340659 w 2546209"/>
                          <a:gd name="connsiteY15" fmla="*/ 1510705 h 3370881"/>
                          <a:gd name="connsiteX16" fmla="*/ 363070 w 2546209"/>
                          <a:gd name="connsiteY16" fmla="*/ 1506223 h 3370881"/>
                          <a:gd name="connsiteX17" fmla="*/ 389965 w 2546209"/>
                          <a:gd name="connsiteY17" fmla="*/ 1501740 h 3370881"/>
                          <a:gd name="connsiteX18" fmla="*/ 425823 w 2546209"/>
                          <a:gd name="connsiteY18" fmla="*/ 1497258 h 3370881"/>
                          <a:gd name="connsiteX19" fmla="*/ 470647 w 2546209"/>
                          <a:gd name="connsiteY19" fmla="*/ 1488293 h 3370881"/>
                          <a:gd name="connsiteX20" fmla="*/ 515470 w 2546209"/>
                          <a:gd name="connsiteY20" fmla="*/ 1479329 h 3370881"/>
                          <a:gd name="connsiteX21" fmla="*/ 528918 w 2546209"/>
                          <a:gd name="connsiteY21" fmla="*/ 1470364 h 3370881"/>
                          <a:gd name="connsiteX22" fmla="*/ 600635 w 2546209"/>
                          <a:gd name="connsiteY22" fmla="*/ 1456917 h 3370881"/>
                          <a:gd name="connsiteX23" fmla="*/ 690282 w 2546209"/>
                          <a:gd name="connsiteY23" fmla="*/ 1447952 h 3370881"/>
                          <a:gd name="connsiteX24" fmla="*/ 793376 w 2546209"/>
                          <a:gd name="connsiteY24" fmla="*/ 1452434 h 3370881"/>
                          <a:gd name="connsiteX25" fmla="*/ 874059 w 2546209"/>
                          <a:gd name="connsiteY25" fmla="*/ 1465881 h 3370881"/>
                          <a:gd name="connsiteX26" fmla="*/ 914400 w 2546209"/>
                          <a:gd name="connsiteY26" fmla="*/ 1470364 h 3370881"/>
                          <a:gd name="connsiteX27" fmla="*/ 1030941 w 2546209"/>
                          <a:gd name="connsiteY27" fmla="*/ 1483811 h 3370881"/>
                          <a:gd name="connsiteX28" fmla="*/ 1151965 w 2546209"/>
                          <a:gd name="connsiteY28" fmla="*/ 1492776 h 3370881"/>
                          <a:gd name="connsiteX29" fmla="*/ 1281953 w 2546209"/>
                          <a:gd name="connsiteY29" fmla="*/ 1501740 h 3370881"/>
                          <a:gd name="connsiteX30" fmla="*/ 1465729 w 2546209"/>
                          <a:gd name="connsiteY30" fmla="*/ 1497258 h 3370881"/>
                          <a:gd name="connsiteX31" fmla="*/ 1510553 w 2546209"/>
                          <a:gd name="connsiteY31" fmla="*/ 1492776 h 3370881"/>
                          <a:gd name="connsiteX32" fmla="*/ 1582270 w 2546209"/>
                          <a:gd name="connsiteY32" fmla="*/ 1461399 h 3370881"/>
                          <a:gd name="connsiteX33" fmla="*/ 1604682 w 2546209"/>
                          <a:gd name="connsiteY33" fmla="*/ 1456917 h 3370881"/>
                          <a:gd name="connsiteX34" fmla="*/ 1622612 w 2546209"/>
                          <a:gd name="connsiteY34" fmla="*/ 1447952 h 3370881"/>
                          <a:gd name="connsiteX35" fmla="*/ 1645023 w 2546209"/>
                          <a:gd name="connsiteY35" fmla="*/ 1438987 h 3370881"/>
                          <a:gd name="connsiteX36" fmla="*/ 1662953 w 2546209"/>
                          <a:gd name="connsiteY36" fmla="*/ 1425540 h 3370881"/>
                          <a:gd name="connsiteX37" fmla="*/ 1698812 w 2546209"/>
                          <a:gd name="connsiteY37" fmla="*/ 1407611 h 3370881"/>
                          <a:gd name="connsiteX38" fmla="*/ 1739153 w 2546209"/>
                          <a:gd name="connsiteY38" fmla="*/ 1380717 h 3370881"/>
                          <a:gd name="connsiteX39" fmla="*/ 1752600 w 2546209"/>
                          <a:gd name="connsiteY39" fmla="*/ 1367270 h 3370881"/>
                          <a:gd name="connsiteX40" fmla="*/ 1775012 w 2546209"/>
                          <a:gd name="connsiteY40" fmla="*/ 1353823 h 3370881"/>
                          <a:gd name="connsiteX41" fmla="*/ 1797423 w 2546209"/>
                          <a:gd name="connsiteY41" fmla="*/ 1335893 h 3370881"/>
                          <a:gd name="connsiteX42" fmla="*/ 1810870 w 2546209"/>
                          <a:gd name="connsiteY42" fmla="*/ 1304517 h 3370881"/>
                          <a:gd name="connsiteX43" fmla="*/ 1815353 w 2546209"/>
                          <a:gd name="connsiteY43" fmla="*/ 1291070 h 3370881"/>
                          <a:gd name="connsiteX44" fmla="*/ 1801906 w 2546209"/>
                          <a:gd name="connsiteY44" fmla="*/ 1138670 h 3370881"/>
                          <a:gd name="connsiteX45" fmla="*/ 1792941 w 2546209"/>
                          <a:gd name="connsiteY45" fmla="*/ 1125223 h 3370881"/>
                          <a:gd name="connsiteX46" fmla="*/ 1757082 w 2546209"/>
                          <a:gd name="connsiteY46" fmla="*/ 1093846 h 3370881"/>
                          <a:gd name="connsiteX47" fmla="*/ 1730188 w 2546209"/>
                          <a:gd name="connsiteY47" fmla="*/ 1066952 h 3370881"/>
                          <a:gd name="connsiteX48" fmla="*/ 1703294 w 2546209"/>
                          <a:gd name="connsiteY48" fmla="*/ 1049023 h 3370881"/>
                          <a:gd name="connsiteX49" fmla="*/ 1622612 w 2546209"/>
                          <a:gd name="connsiteY49" fmla="*/ 1053505 h 3370881"/>
                          <a:gd name="connsiteX50" fmla="*/ 1595718 w 2546209"/>
                          <a:gd name="connsiteY50" fmla="*/ 1062470 h 3370881"/>
                          <a:gd name="connsiteX51" fmla="*/ 1573306 w 2546209"/>
                          <a:gd name="connsiteY51" fmla="*/ 1066952 h 3370881"/>
                          <a:gd name="connsiteX52" fmla="*/ 1453385 w 2546209"/>
                          <a:gd name="connsiteY52" fmla="*/ 1082761 h 3370881"/>
                          <a:gd name="connsiteX53" fmla="*/ 1326776 w 2546209"/>
                          <a:gd name="connsiteY53" fmla="*/ 1062470 h 3370881"/>
                          <a:gd name="connsiteX54" fmla="*/ 1308847 w 2546209"/>
                          <a:gd name="connsiteY54" fmla="*/ 1057987 h 3370881"/>
                          <a:gd name="connsiteX55" fmla="*/ 1277470 w 2546209"/>
                          <a:gd name="connsiteY55" fmla="*/ 1053505 h 3370881"/>
                          <a:gd name="connsiteX56" fmla="*/ 1259541 w 2546209"/>
                          <a:gd name="connsiteY56" fmla="*/ 1049023 h 3370881"/>
                          <a:gd name="connsiteX57" fmla="*/ 1232647 w 2546209"/>
                          <a:gd name="connsiteY57" fmla="*/ 1044540 h 3370881"/>
                          <a:gd name="connsiteX58" fmla="*/ 1053353 w 2546209"/>
                          <a:gd name="connsiteY58" fmla="*/ 1049023 h 3370881"/>
                          <a:gd name="connsiteX59" fmla="*/ 1035423 w 2546209"/>
                          <a:gd name="connsiteY59" fmla="*/ 1053505 h 3370881"/>
                          <a:gd name="connsiteX60" fmla="*/ 1008529 w 2546209"/>
                          <a:gd name="connsiteY60" fmla="*/ 1057987 h 3370881"/>
                          <a:gd name="connsiteX61" fmla="*/ 995082 w 2546209"/>
                          <a:gd name="connsiteY61" fmla="*/ 1062470 h 3370881"/>
                          <a:gd name="connsiteX62" fmla="*/ 945776 w 2546209"/>
                          <a:gd name="connsiteY62" fmla="*/ 1031093 h 3370881"/>
                          <a:gd name="connsiteX63" fmla="*/ 941294 w 2546209"/>
                          <a:gd name="connsiteY63" fmla="*/ 1017646 h 3370881"/>
                          <a:gd name="connsiteX64" fmla="*/ 932329 w 2546209"/>
                          <a:gd name="connsiteY64" fmla="*/ 919034 h 3370881"/>
                          <a:gd name="connsiteX65" fmla="*/ 914400 w 2546209"/>
                          <a:gd name="connsiteY65" fmla="*/ 901105 h 3370881"/>
                          <a:gd name="connsiteX66" fmla="*/ 918882 w 2546209"/>
                          <a:gd name="connsiteY66" fmla="*/ 869729 h 3370881"/>
                          <a:gd name="connsiteX67" fmla="*/ 941294 w 2546209"/>
                          <a:gd name="connsiteY67" fmla="*/ 865246 h 3370881"/>
                          <a:gd name="connsiteX68" fmla="*/ 959223 w 2546209"/>
                          <a:gd name="connsiteY68" fmla="*/ 851799 h 3370881"/>
                          <a:gd name="connsiteX69" fmla="*/ 990600 w 2546209"/>
                          <a:gd name="connsiteY69" fmla="*/ 847317 h 3370881"/>
                          <a:gd name="connsiteX70" fmla="*/ 1129553 w 2546209"/>
                          <a:gd name="connsiteY70" fmla="*/ 838352 h 3370881"/>
                          <a:gd name="connsiteX71" fmla="*/ 1147482 w 2546209"/>
                          <a:gd name="connsiteY71" fmla="*/ 829387 h 3370881"/>
                          <a:gd name="connsiteX72" fmla="*/ 1178859 w 2546209"/>
                          <a:gd name="connsiteY72" fmla="*/ 806976 h 3370881"/>
                          <a:gd name="connsiteX73" fmla="*/ 1192306 w 2546209"/>
                          <a:gd name="connsiteY73" fmla="*/ 793529 h 3370881"/>
                          <a:gd name="connsiteX74" fmla="*/ 1214718 w 2546209"/>
                          <a:gd name="connsiteY74" fmla="*/ 784564 h 3370881"/>
                          <a:gd name="connsiteX75" fmla="*/ 1241612 w 2546209"/>
                          <a:gd name="connsiteY75" fmla="*/ 771117 h 3370881"/>
                          <a:gd name="connsiteX76" fmla="*/ 1277470 w 2546209"/>
                          <a:gd name="connsiteY76" fmla="*/ 753187 h 3370881"/>
                          <a:gd name="connsiteX77" fmla="*/ 1295400 w 2546209"/>
                          <a:gd name="connsiteY77" fmla="*/ 730776 h 3370881"/>
                          <a:gd name="connsiteX78" fmla="*/ 1317812 w 2546209"/>
                          <a:gd name="connsiteY78" fmla="*/ 708364 h 3370881"/>
                          <a:gd name="connsiteX79" fmla="*/ 1353670 w 2546209"/>
                          <a:gd name="connsiteY79" fmla="*/ 663540 h 3370881"/>
                          <a:gd name="connsiteX80" fmla="*/ 1371600 w 2546209"/>
                          <a:gd name="connsiteY80" fmla="*/ 636646 h 3370881"/>
                          <a:gd name="connsiteX81" fmla="*/ 1380565 w 2546209"/>
                          <a:gd name="connsiteY81" fmla="*/ 596305 h 3370881"/>
                          <a:gd name="connsiteX82" fmla="*/ 1385047 w 2546209"/>
                          <a:gd name="connsiteY82" fmla="*/ 582858 h 3370881"/>
                          <a:gd name="connsiteX83" fmla="*/ 1380565 w 2546209"/>
                          <a:gd name="connsiteY83" fmla="*/ 533552 h 3370881"/>
                          <a:gd name="connsiteX84" fmla="*/ 1367118 w 2546209"/>
                          <a:gd name="connsiteY84" fmla="*/ 524587 h 3370881"/>
                          <a:gd name="connsiteX85" fmla="*/ 1349188 w 2546209"/>
                          <a:gd name="connsiteY85" fmla="*/ 520105 h 3370881"/>
                          <a:gd name="connsiteX86" fmla="*/ 1326776 w 2546209"/>
                          <a:gd name="connsiteY86" fmla="*/ 511140 h 3370881"/>
                          <a:gd name="connsiteX87" fmla="*/ 1281953 w 2546209"/>
                          <a:gd name="connsiteY87" fmla="*/ 515623 h 3370881"/>
                          <a:gd name="connsiteX88" fmla="*/ 1250576 w 2546209"/>
                          <a:gd name="connsiteY88" fmla="*/ 529070 h 3370881"/>
                          <a:gd name="connsiteX89" fmla="*/ 1210235 w 2546209"/>
                          <a:gd name="connsiteY89" fmla="*/ 542517 h 3370881"/>
                          <a:gd name="connsiteX90" fmla="*/ 1183341 w 2546209"/>
                          <a:gd name="connsiteY90" fmla="*/ 555964 h 3370881"/>
                          <a:gd name="connsiteX91" fmla="*/ 1160929 w 2546209"/>
                          <a:gd name="connsiteY91" fmla="*/ 569411 h 3370881"/>
                          <a:gd name="connsiteX92" fmla="*/ 1134035 w 2546209"/>
                          <a:gd name="connsiteY92" fmla="*/ 578376 h 3370881"/>
                          <a:gd name="connsiteX93" fmla="*/ 1111623 w 2546209"/>
                          <a:gd name="connsiteY93" fmla="*/ 587340 h 3370881"/>
                          <a:gd name="connsiteX94" fmla="*/ 1084729 w 2546209"/>
                          <a:gd name="connsiteY94" fmla="*/ 596305 h 3370881"/>
                          <a:gd name="connsiteX95" fmla="*/ 986118 w 2546209"/>
                          <a:gd name="connsiteY95" fmla="*/ 591823 h 3370881"/>
                          <a:gd name="connsiteX96" fmla="*/ 927847 w 2546209"/>
                          <a:gd name="connsiteY96" fmla="*/ 578376 h 3370881"/>
                          <a:gd name="connsiteX97" fmla="*/ 896470 w 2546209"/>
                          <a:gd name="connsiteY97" fmla="*/ 555964 h 3370881"/>
                          <a:gd name="connsiteX98" fmla="*/ 883023 w 2546209"/>
                          <a:gd name="connsiteY98" fmla="*/ 546999 h 3370881"/>
                          <a:gd name="connsiteX99" fmla="*/ 865094 w 2546209"/>
                          <a:gd name="connsiteY99" fmla="*/ 497693 h 3370881"/>
                          <a:gd name="connsiteX100" fmla="*/ 869576 w 2546209"/>
                          <a:gd name="connsiteY100" fmla="*/ 403564 h 3370881"/>
                          <a:gd name="connsiteX101" fmla="*/ 874059 w 2546209"/>
                          <a:gd name="connsiteY101" fmla="*/ 385634 h 3370881"/>
                          <a:gd name="connsiteX102" fmla="*/ 883023 w 2546209"/>
                          <a:gd name="connsiteY102" fmla="*/ 372187 h 3370881"/>
                          <a:gd name="connsiteX103" fmla="*/ 909918 w 2546209"/>
                          <a:gd name="connsiteY103" fmla="*/ 363223 h 3370881"/>
                          <a:gd name="connsiteX104" fmla="*/ 914400 w 2546209"/>
                          <a:gd name="connsiteY104" fmla="*/ 385634 h 3370881"/>
                          <a:gd name="connsiteX105" fmla="*/ 909918 w 2546209"/>
                          <a:gd name="connsiteY105" fmla="*/ 408046 h 3370881"/>
                          <a:gd name="connsiteX106" fmla="*/ 900953 w 2546209"/>
                          <a:gd name="connsiteY106" fmla="*/ 466317 h 3370881"/>
                          <a:gd name="connsiteX107" fmla="*/ 905435 w 2546209"/>
                          <a:gd name="connsiteY107" fmla="*/ 515623 h 3370881"/>
                          <a:gd name="connsiteX108" fmla="*/ 932329 w 2546209"/>
                          <a:gd name="connsiteY108" fmla="*/ 551481 h 3370881"/>
                          <a:gd name="connsiteX109" fmla="*/ 954741 w 2546209"/>
                          <a:gd name="connsiteY109" fmla="*/ 560446 h 3370881"/>
                          <a:gd name="connsiteX110" fmla="*/ 972670 w 2546209"/>
                          <a:gd name="connsiteY110" fmla="*/ 569411 h 3370881"/>
                          <a:gd name="connsiteX111" fmla="*/ 1066800 w 2546209"/>
                          <a:gd name="connsiteY111" fmla="*/ 564929 h 3370881"/>
                          <a:gd name="connsiteX112" fmla="*/ 1111623 w 2546209"/>
                          <a:gd name="connsiteY112" fmla="*/ 551481 h 3370881"/>
                          <a:gd name="connsiteX113" fmla="*/ 1129553 w 2546209"/>
                          <a:gd name="connsiteY113" fmla="*/ 538034 h 3370881"/>
                          <a:gd name="connsiteX114" fmla="*/ 1156447 w 2546209"/>
                          <a:gd name="connsiteY114" fmla="*/ 511140 h 3370881"/>
                          <a:gd name="connsiteX115" fmla="*/ 1160929 w 2546209"/>
                          <a:gd name="connsiteY115" fmla="*/ 493211 h 3370881"/>
                          <a:gd name="connsiteX116" fmla="*/ 1178859 w 2546209"/>
                          <a:gd name="connsiteY116" fmla="*/ 331846 h 3370881"/>
                          <a:gd name="connsiteX117" fmla="*/ 1215315 w 2546209"/>
                          <a:gd name="connsiteY117" fmla="*/ 270289 h 3370881"/>
                          <a:gd name="connsiteX118" fmla="*/ 1214718 w 2546209"/>
                          <a:gd name="connsiteY118" fmla="*/ 367705 h 3370881"/>
                          <a:gd name="connsiteX119" fmla="*/ 1201270 w 2546209"/>
                          <a:gd name="connsiteY119" fmla="*/ 412529 h 3370881"/>
                          <a:gd name="connsiteX120" fmla="*/ 1210235 w 2546209"/>
                          <a:gd name="connsiteY120" fmla="*/ 461834 h 3370881"/>
                          <a:gd name="connsiteX121" fmla="*/ 1214718 w 2546209"/>
                          <a:gd name="connsiteY121" fmla="*/ 475281 h 3370881"/>
                          <a:gd name="connsiteX122" fmla="*/ 1228165 w 2546209"/>
                          <a:gd name="connsiteY122" fmla="*/ 484246 h 3370881"/>
                          <a:gd name="connsiteX123" fmla="*/ 1250576 w 2546209"/>
                          <a:gd name="connsiteY123" fmla="*/ 502176 h 3370881"/>
                          <a:gd name="connsiteX124" fmla="*/ 1317812 w 2546209"/>
                          <a:gd name="connsiteY124" fmla="*/ 497693 h 3370881"/>
                          <a:gd name="connsiteX125" fmla="*/ 1353670 w 2546209"/>
                          <a:gd name="connsiteY125" fmla="*/ 488729 h 3370881"/>
                          <a:gd name="connsiteX126" fmla="*/ 1506070 w 2546209"/>
                          <a:gd name="connsiteY126" fmla="*/ 457352 h 3370881"/>
                          <a:gd name="connsiteX127" fmla="*/ 1550894 w 2546209"/>
                          <a:gd name="connsiteY127" fmla="*/ 430458 h 3370881"/>
                          <a:gd name="connsiteX128" fmla="*/ 1564341 w 2546209"/>
                          <a:gd name="connsiteY128" fmla="*/ 417011 h 3370881"/>
                          <a:gd name="connsiteX129" fmla="*/ 1586753 w 2546209"/>
                          <a:gd name="connsiteY129" fmla="*/ 399081 h 3370881"/>
                          <a:gd name="connsiteX130" fmla="*/ 1595718 w 2546209"/>
                          <a:gd name="connsiteY130" fmla="*/ 381152 h 3370881"/>
                          <a:gd name="connsiteX131" fmla="*/ 1600200 w 2546209"/>
                          <a:gd name="connsiteY131" fmla="*/ 363223 h 3370881"/>
                          <a:gd name="connsiteX132" fmla="*/ 1609165 w 2546209"/>
                          <a:gd name="connsiteY132" fmla="*/ 313917 h 3370881"/>
                          <a:gd name="connsiteX133" fmla="*/ 1537447 w 2546209"/>
                          <a:gd name="connsiteY133" fmla="*/ 188411 h 3370881"/>
                          <a:gd name="connsiteX134" fmla="*/ 1613647 w 2546209"/>
                          <a:gd name="connsiteY134" fmla="*/ 399081 h 3370881"/>
                          <a:gd name="connsiteX135" fmla="*/ 1627094 w 2546209"/>
                          <a:gd name="connsiteY135" fmla="*/ 417011 h 3370881"/>
                          <a:gd name="connsiteX136" fmla="*/ 1658470 w 2546209"/>
                          <a:gd name="connsiteY136" fmla="*/ 412529 h 3370881"/>
                          <a:gd name="connsiteX137" fmla="*/ 1685365 w 2546209"/>
                          <a:gd name="connsiteY137" fmla="*/ 390117 h 3370881"/>
                          <a:gd name="connsiteX138" fmla="*/ 1694329 w 2546209"/>
                          <a:gd name="connsiteY138" fmla="*/ 376670 h 3370881"/>
                          <a:gd name="connsiteX139" fmla="*/ 1734670 w 2546209"/>
                          <a:gd name="connsiteY139" fmla="*/ 354258 h 3370881"/>
                          <a:gd name="connsiteX140" fmla="*/ 1743635 w 2546209"/>
                          <a:gd name="connsiteY140" fmla="*/ 340811 h 3370881"/>
                          <a:gd name="connsiteX141" fmla="*/ 1757082 w 2546209"/>
                          <a:gd name="connsiteY141" fmla="*/ 336329 h 3370881"/>
                          <a:gd name="connsiteX142" fmla="*/ 1899621 w 2546209"/>
                          <a:gd name="connsiteY142" fmla="*/ 211719 h 3370881"/>
                          <a:gd name="connsiteX143" fmla="*/ 1772023 w 2546209"/>
                          <a:gd name="connsiteY143" fmla="*/ 77249 h 3370881"/>
                          <a:gd name="connsiteX144" fmla="*/ 1824225 w 2546209"/>
                          <a:gd name="connsiteY144" fmla="*/ 214081 h 3370881"/>
                          <a:gd name="connsiteX145" fmla="*/ 1843741 w 2546209"/>
                          <a:gd name="connsiteY145" fmla="*/ 328858 h 3370881"/>
                          <a:gd name="connsiteX146" fmla="*/ 1788459 w 2546209"/>
                          <a:gd name="connsiteY146" fmla="*/ 367705 h 3370881"/>
                          <a:gd name="connsiteX147" fmla="*/ 1761565 w 2546209"/>
                          <a:gd name="connsiteY147" fmla="*/ 390117 h 3370881"/>
                          <a:gd name="connsiteX148" fmla="*/ 1783976 w 2546209"/>
                          <a:gd name="connsiteY148" fmla="*/ 399081 h 3370881"/>
                          <a:gd name="connsiteX149" fmla="*/ 1878106 w 2546209"/>
                          <a:gd name="connsiteY149" fmla="*/ 390117 h 3370881"/>
                          <a:gd name="connsiteX150" fmla="*/ 1891553 w 2546209"/>
                          <a:gd name="connsiteY150" fmla="*/ 381152 h 3370881"/>
                          <a:gd name="connsiteX151" fmla="*/ 1918447 w 2546209"/>
                          <a:gd name="connsiteY151" fmla="*/ 372187 h 3370881"/>
                          <a:gd name="connsiteX152" fmla="*/ 1940859 w 2546209"/>
                          <a:gd name="connsiteY152" fmla="*/ 358740 h 3370881"/>
                          <a:gd name="connsiteX153" fmla="*/ 1954306 w 2546209"/>
                          <a:gd name="connsiteY153" fmla="*/ 354258 h 3370881"/>
                          <a:gd name="connsiteX154" fmla="*/ 2166172 w 2546209"/>
                          <a:gd name="connsiteY154" fmla="*/ 215604 h 3370881"/>
                          <a:gd name="connsiteX155" fmla="*/ 2069054 w 2546209"/>
                          <a:gd name="connsiteY155" fmla="*/ 40493 h 3370881"/>
                          <a:gd name="connsiteX156" fmla="*/ 2078225 w 2546209"/>
                          <a:gd name="connsiteY156" fmla="*/ 188681 h 3370881"/>
                          <a:gd name="connsiteX157" fmla="*/ 1999129 w 2546209"/>
                          <a:gd name="connsiteY157" fmla="*/ 358740 h 3370881"/>
                          <a:gd name="connsiteX158" fmla="*/ 1994647 w 2546209"/>
                          <a:gd name="connsiteY158" fmla="*/ 372187 h 3370881"/>
                          <a:gd name="connsiteX159" fmla="*/ 2039470 w 2546209"/>
                          <a:gd name="connsiteY159" fmla="*/ 390117 h 3370881"/>
                          <a:gd name="connsiteX160" fmla="*/ 2115670 w 2546209"/>
                          <a:gd name="connsiteY160" fmla="*/ 390117 h 3370881"/>
                          <a:gd name="connsiteX161" fmla="*/ 2160494 w 2546209"/>
                          <a:gd name="connsiteY161" fmla="*/ 376670 h 3370881"/>
                          <a:gd name="connsiteX162" fmla="*/ 2191870 w 2546209"/>
                          <a:gd name="connsiteY162" fmla="*/ 363223 h 3370881"/>
                          <a:gd name="connsiteX163" fmla="*/ 2205318 w 2546209"/>
                          <a:gd name="connsiteY163" fmla="*/ 358740 h 3370881"/>
                          <a:gd name="connsiteX164" fmla="*/ 2232212 w 2546209"/>
                          <a:gd name="connsiteY164" fmla="*/ 340811 h 3370881"/>
                          <a:gd name="connsiteX165" fmla="*/ 2312894 w 2546209"/>
                          <a:gd name="connsiteY165" fmla="*/ 183929 h 3370881"/>
                          <a:gd name="connsiteX166" fmla="*/ 2339788 w 2546209"/>
                          <a:gd name="connsiteY166" fmla="*/ 151 h 3370881"/>
                          <a:gd name="connsiteX167" fmla="*/ 2357718 w 2546209"/>
                          <a:gd name="connsiteY167" fmla="*/ 215305 h 3370881"/>
                          <a:gd name="connsiteX168" fmla="*/ 2254623 w 2546209"/>
                          <a:gd name="connsiteY168" fmla="*/ 376670 h 3370881"/>
                          <a:gd name="connsiteX169" fmla="*/ 2245659 w 2546209"/>
                          <a:gd name="connsiteY169" fmla="*/ 390117 h 3370881"/>
                          <a:gd name="connsiteX170" fmla="*/ 2254623 w 2546209"/>
                          <a:gd name="connsiteY170" fmla="*/ 403564 h 3370881"/>
                          <a:gd name="connsiteX171" fmla="*/ 2353235 w 2546209"/>
                          <a:gd name="connsiteY171" fmla="*/ 399081 h 3370881"/>
                          <a:gd name="connsiteX172" fmla="*/ 2366682 w 2546209"/>
                          <a:gd name="connsiteY172" fmla="*/ 394599 h 3370881"/>
                          <a:gd name="connsiteX173" fmla="*/ 2389094 w 2546209"/>
                          <a:gd name="connsiteY173" fmla="*/ 390117 h 3370881"/>
                          <a:gd name="connsiteX174" fmla="*/ 2424953 w 2546209"/>
                          <a:gd name="connsiteY174" fmla="*/ 367705 h 3370881"/>
                          <a:gd name="connsiteX175" fmla="*/ 2451847 w 2546209"/>
                          <a:gd name="connsiteY175" fmla="*/ 358740 h 3370881"/>
                          <a:gd name="connsiteX176" fmla="*/ 2541495 w 2546209"/>
                          <a:gd name="connsiteY176" fmla="*/ 62906 h 3370881"/>
                          <a:gd name="connsiteX177" fmla="*/ 2505635 w 2546209"/>
                          <a:gd name="connsiteY177" fmla="*/ 372187 h 3370881"/>
                          <a:gd name="connsiteX178" fmla="*/ 2483223 w 2546209"/>
                          <a:gd name="connsiteY178" fmla="*/ 385634 h 3370881"/>
                          <a:gd name="connsiteX179" fmla="*/ 2465294 w 2546209"/>
                          <a:gd name="connsiteY179" fmla="*/ 399081 h 3370881"/>
                          <a:gd name="connsiteX180" fmla="*/ 2442882 w 2546209"/>
                          <a:gd name="connsiteY180" fmla="*/ 403564 h 3370881"/>
                          <a:gd name="connsiteX181" fmla="*/ 2398059 w 2546209"/>
                          <a:gd name="connsiteY181" fmla="*/ 417011 h 3370881"/>
                          <a:gd name="connsiteX182" fmla="*/ 2375647 w 2546209"/>
                          <a:gd name="connsiteY182" fmla="*/ 425976 h 3370881"/>
                          <a:gd name="connsiteX183" fmla="*/ 2357718 w 2546209"/>
                          <a:gd name="connsiteY183" fmla="*/ 430458 h 3370881"/>
                          <a:gd name="connsiteX184" fmla="*/ 2344270 w 2546209"/>
                          <a:gd name="connsiteY184" fmla="*/ 461834 h 3370881"/>
                          <a:gd name="connsiteX185" fmla="*/ 2353235 w 2546209"/>
                          <a:gd name="connsiteY185" fmla="*/ 502176 h 3370881"/>
                          <a:gd name="connsiteX186" fmla="*/ 2362200 w 2546209"/>
                          <a:gd name="connsiteY186" fmla="*/ 515623 h 3370881"/>
                          <a:gd name="connsiteX187" fmla="*/ 2344270 w 2546209"/>
                          <a:gd name="connsiteY187" fmla="*/ 587340 h 3370881"/>
                          <a:gd name="connsiteX188" fmla="*/ 2321859 w 2546209"/>
                          <a:gd name="connsiteY188" fmla="*/ 614234 h 3370881"/>
                          <a:gd name="connsiteX189" fmla="*/ 2308412 w 2546209"/>
                          <a:gd name="connsiteY189" fmla="*/ 636646 h 3370881"/>
                          <a:gd name="connsiteX190" fmla="*/ 2281518 w 2546209"/>
                          <a:gd name="connsiteY190" fmla="*/ 641129 h 3370881"/>
                          <a:gd name="connsiteX191" fmla="*/ 2259106 w 2546209"/>
                          <a:gd name="connsiteY191" fmla="*/ 636646 h 3370881"/>
                          <a:gd name="connsiteX192" fmla="*/ 2277035 w 2546209"/>
                          <a:gd name="connsiteY192" fmla="*/ 578376 h 3370881"/>
                          <a:gd name="connsiteX193" fmla="*/ 2290482 w 2546209"/>
                          <a:gd name="connsiteY193" fmla="*/ 542517 h 3370881"/>
                          <a:gd name="connsiteX194" fmla="*/ 2286000 w 2546209"/>
                          <a:gd name="connsiteY194" fmla="*/ 506658 h 3370881"/>
                          <a:gd name="connsiteX195" fmla="*/ 2245659 w 2546209"/>
                          <a:gd name="connsiteY195" fmla="*/ 448387 h 3370881"/>
                          <a:gd name="connsiteX196" fmla="*/ 2200835 w 2546209"/>
                          <a:gd name="connsiteY196" fmla="*/ 430458 h 3370881"/>
                          <a:gd name="connsiteX197" fmla="*/ 2169459 w 2546209"/>
                          <a:gd name="connsiteY197" fmla="*/ 425976 h 3370881"/>
                          <a:gd name="connsiteX198" fmla="*/ 2102223 w 2546209"/>
                          <a:gd name="connsiteY198" fmla="*/ 430458 h 3370881"/>
                          <a:gd name="connsiteX199" fmla="*/ 2084294 w 2546209"/>
                          <a:gd name="connsiteY199" fmla="*/ 439423 h 3370881"/>
                          <a:gd name="connsiteX200" fmla="*/ 2070847 w 2546209"/>
                          <a:gd name="connsiteY200" fmla="*/ 443905 h 3370881"/>
                          <a:gd name="connsiteX201" fmla="*/ 2061882 w 2546209"/>
                          <a:gd name="connsiteY201" fmla="*/ 461834 h 3370881"/>
                          <a:gd name="connsiteX202" fmla="*/ 2034988 w 2546209"/>
                          <a:gd name="connsiteY202" fmla="*/ 475281 h 3370881"/>
                          <a:gd name="connsiteX203" fmla="*/ 1783976 w 2546209"/>
                          <a:gd name="connsiteY203" fmla="*/ 479764 h 3370881"/>
                          <a:gd name="connsiteX204" fmla="*/ 1766047 w 2546209"/>
                          <a:gd name="connsiteY204" fmla="*/ 488729 h 3370881"/>
                          <a:gd name="connsiteX205" fmla="*/ 1703294 w 2546209"/>
                          <a:gd name="connsiteY205" fmla="*/ 506658 h 3370881"/>
                          <a:gd name="connsiteX206" fmla="*/ 1689847 w 2546209"/>
                          <a:gd name="connsiteY206" fmla="*/ 511140 h 3370881"/>
                          <a:gd name="connsiteX207" fmla="*/ 1676400 w 2546209"/>
                          <a:gd name="connsiteY207" fmla="*/ 520105 h 3370881"/>
                          <a:gd name="connsiteX208" fmla="*/ 1649506 w 2546209"/>
                          <a:gd name="connsiteY208" fmla="*/ 529070 h 3370881"/>
                          <a:gd name="connsiteX209" fmla="*/ 1636059 w 2546209"/>
                          <a:gd name="connsiteY209" fmla="*/ 538034 h 3370881"/>
                          <a:gd name="connsiteX210" fmla="*/ 1622612 w 2546209"/>
                          <a:gd name="connsiteY210" fmla="*/ 551481 h 3370881"/>
                          <a:gd name="connsiteX211" fmla="*/ 1609165 w 2546209"/>
                          <a:gd name="connsiteY211" fmla="*/ 555964 h 3370881"/>
                          <a:gd name="connsiteX212" fmla="*/ 1577788 w 2546209"/>
                          <a:gd name="connsiteY212" fmla="*/ 587340 h 3370881"/>
                          <a:gd name="connsiteX213" fmla="*/ 1568823 w 2546209"/>
                          <a:gd name="connsiteY213" fmla="*/ 600787 h 3370881"/>
                          <a:gd name="connsiteX214" fmla="*/ 1555376 w 2546209"/>
                          <a:gd name="connsiteY214" fmla="*/ 614234 h 3370881"/>
                          <a:gd name="connsiteX215" fmla="*/ 1524000 w 2546209"/>
                          <a:gd name="connsiteY215" fmla="*/ 654576 h 3370881"/>
                          <a:gd name="connsiteX216" fmla="*/ 1519518 w 2546209"/>
                          <a:gd name="connsiteY216" fmla="*/ 668023 h 3370881"/>
                          <a:gd name="connsiteX217" fmla="*/ 1528482 w 2546209"/>
                          <a:gd name="connsiteY217" fmla="*/ 708364 h 3370881"/>
                          <a:gd name="connsiteX218" fmla="*/ 1537447 w 2546209"/>
                          <a:gd name="connsiteY218" fmla="*/ 721811 h 3370881"/>
                          <a:gd name="connsiteX219" fmla="*/ 1568823 w 2546209"/>
                          <a:gd name="connsiteY219" fmla="*/ 712846 h 3370881"/>
                          <a:gd name="connsiteX220" fmla="*/ 1600200 w 2546209"/>
                          <a:gd name="connsiteY220" fmla="*/ 712846 h 3370881"/>
                          <a:gd name="connsiteX221" fmla="*/ 1631576 w 2546209"/>
                          <a:gd name="connsiteY221" fmla="*/ 690434 h 3370881"/>
                          <a:gd name="connsiteX222" fmla="*/ 1645023 w 2546209"/>
                          <a:gd name="connsiteY222" fmla="*/ 676987 h 3370881"/>
                          <a:gd name="connsiteX223" fmla="*/ 1685365 w 2546209"/>
                          <a:gd name="connsiteY223" fmla="*/ 645611 h 3370881"/>
                          <a:gd name="connsiteX224" fmla="*/ 1716741 w 2546209"/>
                          <a:gd name="connsiteY224" fmla="*/ 614234 h 3370881"/>
                          <a:gd name="connsiteX225" fmla="*/ 1748118 w 2546209"/>
                          <a:gd name="connsiteY225" fmla="*/ 596305 h 3370881"/>
                          <a:gd name="connsiteX226" fmla="*/ 1761565 w 2546209"/>
                          <a:gd name="connsiteY226" fmla="*/ 591823 h 3370881"/>
                          <a:gd name="connsiteX227" fmla="*/ 1779494 w 2546209"/>
                          <a:gd name="connsiteY227" fmla="*/ 582858 h 3370881"/>
                          <a:gd name="connsiteX228" fmla="*/ 1815353 w 2546209"/>
                          <a:gd name="connsiteY228" fmla="*/ 573893 h 3370881"/>
                          <a:gd name="connsiteX229" fmla="*/ 2030506 w 2546209"/>
                          <a:gd name="connsiteY229" fmla="*/ 578376 h 3370881"/>
                          <a:gd name="connsiteX230" fmla="*/ 2017059 w 2546209"/>
                          <a:gd name="connsiteY230" fmla="*/ 600787 h 3370881"/>
                          <a:gd name="connsiteX231" fmla="*/ 1981200 w 2546209"/>
                          <a:gd name="connsiteY231" fmla="*/ 636646 h 3370881"/>
                          <a:gd name="connsiteX232" fmla="*/ 1967753 w 2546209"/>
                          <a:gd name="connsiteY232" fmla="*/ 650093 h 3370881"/>
                          <a:gd name="connsiteX233" fmla="*/ 1936376 w 2546209"/>
                          <a:gd name="connsiteY233" fmla="*/ 690434 h 3370881"/>
                          <a:gd name="connsiteX234" fmla="*/ 1905000 w 2546209"/>
                          <a:gd name="connsiteY234" fmla="*/ 717329 h 3370881"/>
                          <a:gd name="connsiteX235" fmla="*/ 1860176 w 2546209"/>
                          <a:gd name="connsiteY235" fmla="*/ 735258 h 3370881"/>
                          <a:gd name="connsiteX236" fmla="*/ 1788459 w 2546209"/>
                          <a:gd name="connsiteY236" fmla="*/ 744223 h 3370881"/>
                          <a:gd name="connsiteX237" fmla="*/ 1846729 w 2546209"/>
                          <a:gd name="connsiteY237" fmla="*/ 802493 h 3370881"/>
                          <a:gd name="connsiteX238" fmla="*/ 1913965 w 2546209"/>
                          <a:gd name="connsiteY238" fmla="*/ 829387 h 3370881"/>
                          <a:gd name="connsiteX239" fmla="*/ 1922929 w 2546209"/>
                          <a:gd name="connsiteY239" fmla="*/ 842834 h 3370881"/>
                          <a:gd name="connsiteX240" fmla="*/ 1967753 w 2546209"/>
                          <a:gd name="connsiteY240" fmla="*/ 883176 h 3370881"/>
                          <a:gd name="connsiteX241" fmla="*/ 1981200 w 2546209"/>
                          <a:gd name="connsiteY241" fmla="*/ 896623 h 3370881"/>
                          <a:gd name="connsiteX242" fmla="*/ 1994647 w 2546209"/>
                          <a:gd name="connsiteY242" fmla="*/ 905587 h 3370881"/>
                          <a:gd name="connsiteX243" fmla="*/ 2021541 w 2546209"/>
                          <a:gd name="connsiteY243" fmla="*/ 927999 h 3370881"/>
                          <a:gd name="connsiteX244" fmla="*/ 2030506 w 2546209"/>
                          <a:gd name="connsiteY244" fmla="*/ 941446 h 3370881"/>
                          <a:gd name="connsiteX245" fmla="*/ 2057400 w 2546209"/>
                          <a:gd name="connsiteY245" fmla="*/ 968340 h 3370881"/>
                          <a:gd name="connsiteX246" fmla="*/ 2088776 w 2546209"/>
                          <a:gd name="connsiteY246" fmla="*/ 1013164 h 3370881"/>
                          <a:gd name="connsiteX247" fmla="*/ 2115670 w 2546209"/>
                          <a:gd name="connsiteY247" fmla="*/ 1057987 h 3370881"/>
                          <a:gd name="connsiteX248" fmla="*/ 2120153 w 2546209"/>
                          <a:gd name="connsiteY248" fmla="*/ 1089364 h 3370881"/>
                          <a:gd name="connsiteX249" fmla="*/ 2138082 w 2546209"/>
                          <a:gd name="connsiteY249" fmla="*/ 1143152 h 3370881"/>
                          <a:gd name="connsiteX250" fmla="*/ 2147047 w 2546209"/>
                          <a:gd name="connsiteY250" fmla="*/ 1196940 h 3370881"/>
                          <a:gd name="connsiteX251" fmla="*/ 2151529 w 2546209"/>
                          <a:gd name="connsiteY251" fmla="*/ 1210387 h 3370881"/>
                          <a:gd name="connsiteX252" fmla="*/ 2156012 w 2546209"/>
                          <a:gd name="connsiteY252" fmla="*/ 1228317 h 3370881"/>
                          <a:gd name="connsiteX253" fmla="*/ 2173941 w 2546209"/>
                          <a:gd name="connsiteY253" fmla="*/ 1295552 h 3370881"/>
                          <a:gd name="connsiteX254" fmla="*/ 2182906 w 2546209"/>
                          <a:gd name="connsiteY254" fmla="*/ 1313481 h 3370881"/>
                          <a:gd name="connsiteX255" fmla="*/ 2187388 w 2546209"/>
                          <a:gd name="connsiteY255" fmla="*/ 1331411 h 3370881"/>
                          <a:gd name="connsiteX256" fmla="*/ 2214282 w 2546209"/>
                          <a:gd name="connsiteY256" fmla="*/ 1385199 h 3370881"/>
                          <a:gd name="connsiteX257" fmla="*/ 2218765 w 2546209"/>
                          <a:gd name="connsiteY257" fmla="*/ 1403129 h 3370881"/>
                          <a:gd name="connsiteX258" fmla="*/ 2223247 w 2546209"/>
                          <a:gd name="connsiteY258" fmla="*/ 1430023 h 3370881"/>
                          <a:gd name="connsiteX259" fmla="*/ 2236694 w 2546209"/>
                          <a:gd name="connsiteY259" fmla="*/ 1456917 h 3370881"/>
                          <a:gd name="connsiteX260" fmla="*/ 2241176 w 2546209"/>
                          <a:gd name="connsiteY260" fmla="*/ 1577940 h 3370881"/>
                          <a:gd name="connsiteX261" fmla="*/ 2245659 w 2546209"/>
                          <a:gd name="connsiteY261" fmla="*/ 1595870 h 3370881"/>
                          <a:gd name="connsiteX262" fmla="*/ 2236694 w 2546209"/>
                          <a:gd name="connsiteY262" fmla="*/ 1694481 h 3370881"/>
                          <a:gd name="connsiteX263" fmla="*/ 2227729 w 2546209"/>
                          <a:gd name="connsiteY263" fmla="*/ 1716893 h 3370881"/>
                          <a:gd name="connsiteX264" fmla="*/ 2223247 w 2546209"/>
                          <a:gd name="connsiteY264" fmla="*/ 1730340 h 3370881"/>
                          <a:gd name="connsiteX265" fmla="*/ 2200835 w 2546209"/>
                          <a:gd name="connsiteY265" fmla="*/ 1788611 h 3370881"/>
                          <a:gd name="connsiteX266" fmla="*/ 2191870 w 2546209"/>
                          <a:gd name="connsiteY266" fmla="*/ 1811023 h 3370881"/>
                          <a:gd name="connsiteX267" fmla="*/ 2187388 w 2546209"/>
                          <a:gd name="connsiteY267" fmla="*/ 1824470 h 3370881"/>
                          <a:gd name="connsiteX268" fmla="*/ 2169459 w 2546209"/>
                          <a:gd name="connsiteY268" fmla="*/ 1869293 h 3370881"/>
                          <a:gd name="connsiteX269" fmla="*/ 2164976 w 2546209"/>
                          <a:gd name="connsiteY269" fmla="*/ 1882740 h 3370881"/>
                          <a:gd name="connsiteX270" fmla="*/ 2156012 w 2546209"/>
                          <a:gd name="connsiteY270" fmla="*/ 1927564 h 3370881"/>
                          <a:gd name="connsiteX271" fmla="*/ 2173941 w 2546209"/>
                          <a:gd name="connsiteY271" fmla="*/ 1945493 h 3370881"/>
                          <a:gd name="connsiteX272" fmla="*/ 2196353 w 2546209"/>
                          <a:gd name="connsiteY272" fmla="*/ 1958940 h 3370881"/>
                          <a:gd name="connsiteX273" fmla="*/ 2241176 w 2546209"/>
                          <a:gd name="connsiteY273" fmla="*/ 2012729 h 3370881"/>
                          <a:gd name="connsiteX274" fmla="*/ 2263588 w 2546209"/>
                          <a:gd name="connsiteY274" fmla="*/ 2057552 h 3370881"/>
                          <a:gd name="connsiteX275" fmla="*/ 2286000 w 2546209"/>
                          <a:gd name="connsiteY275" fmla="*/ 2084446 h 3370881"/>
                          <a:gd name="connsiteX276" fmla="*/ 2299447 w 2546209"/>
                          <a:gd name="connsiteY276" fmla="*/ 2124787 h 3370881"/>
                          <a:gd name="connsiteX277" fmla="*/ 2321859 w 2546209"/>
                          <a:gd name="connsiteY277" fmla="*/ 2151681 h 3370881"/>
                          <a:gd name="connsiteX278" fmla="*/ 2344270 w 2546209"/>
                          <a:gd name="connsiteY278" fmla="*/ 2205470 h 3370881"/>
                          <a:gd name="connsiteX279" fmla="*/ 2348753 w 2546209"/>
                          <a:gd name="connsiteY279" fmla="*/ 2223399 h 3370881"/>
                          <a:gd name="connsiteX280" fmla="*/ 2366682 w 2546209"/>
                          <a:gd name="connsiteY280" fmla="*/ 2263740 h 3370881"/>
                          <a:gd name="connsiteX281" fmla="*/ 2375647 w 2546209"/>
                          <a:gd name="connsiteY281" fmla="*/ 2286152 h 3370881"/>
                          <a:gd name="connsiteX282" fmla="*/ 2380129 w 2546209"/>
                          <a:gd name="connsiteY282" fmla="*/ 2308564 h 3370881"/>
                          <a:gd name="connsiteX283" fmla="*/ 2389094 w 2546209"/>
                          <a:gd name="connsiteY283" fmla="*/ 2335458 h 3370881"/>
                          <a:gd name="connsiteX284" fmla="*/ 2393576 w 2546209"/>
                          <a:gd name="connsiteY284" fmla="*/ 2380281 h 3370881"/>
                          <a:gd name="connsiteX285" fmla="*/ 2398059 w 2546209"/>
                          <a:gd name="connsiteY285" fmla="*/ 2393729 h 3370881"/>
                          <a:gd name="connsiteX286" fmla="*/ 2402541 w 2546209"/>
                          <a:gd name="connsiteY286" fmla="*/ 2447517 h 3370881"/>
                          <a:gd name="connsiteX287" fmla="*/ 2407023 w 2546209"/>
                          <a:gd name="connsiteY287" fmla="*/ 2564058 h 3370881"/>
                          <a:gd name="connsiteX288" fmla="*/ 2389094 w 2546209"/>
                          <a:gd name="connsiteY288" fmla="*/ 2837481 h 3370881"/>
                          <a:gd name="connsiteX289" fmla="*/ 2380129 w 2546209"/>
                          <a:gd name="connsiteY289" fmla="*/ 2859893 h 3370881"/>
                          <a:gd name="connsiteX290" fmla="*/ 2357718 w 2546209"/>
                          <a:gd name="connsiteY290" fmla="*/ 2913681 h 3370881"/>
                          <a:gd name="connsiteX291" fmla="*/ 2348753 w 2546209"/>
                          <a:gd name="connsiteY291" fmla="*/ 2936093 h 3370881"/>
                          <a:gd name="connsiteX292" fmla="*/ 2339788 w 2546209"/>
                          <a:gd name="connsiteY292" fmla="*/ 2971952 h 3370881"/>
                          <a:gd name="connsiteX293" fmla="*/ 2326341 w 2546209"/>
                          <a:gd name="connsiteY293" fmla="*/ 2994364 h 3370881"/>
                          <a:gd name="connsiteX294" fmla="*/ 2317376 w 2546209"/>
                          <a:gd name="connsiteY294" fmla="*/ 3025740 h 3370881"/>
                          <a:gd name="connsiteX295" fmla="*/ 2303929 w 2546209"/>
                          <a:gd name="connsiteY295" fmla="*/ 3048152 h 3370881"/>
                          <a:gd name="connsiteX296" fmla="*/ 2290482 w 2546209"/>
                          <a:gd name="connsiteY296" fmla="*/ 3079529 h 3370881"/>
                          <a:gd name="connsiteX297" fmla="*/ 2272553 w 2546209"/>
                          <a:gd name="connsiteY297" fmla="*/ 3084011 h 3370881"/>
                          <a:gd name="connsiteX298" fmla="*/ 2259106 w 2546209"/>
                          <a:gd name="connsiteY298" fmla="*/ 3088493 h 3370881"/>
                          <a:gd name="connsiteX299" fmla="*/ 2241176 w 2546209"/>
                          <a:gd name="connsiteY299" fmla="*/ 3092976 h 3370881"/>
                          <a:gd name="connsiteX300" fmla="*/ 2209800 w 2546209"/>
                          <a:gd name="connsiteY300" fmla="*/ 3101940 h 3370881"/>
                          <a:gd name="connsiteX301" fmla="*/ 2205318 w 2546209"/>
                          <a:gd name="connsiteY301" fmla="*/ 3039187 h 3370881"/>
                          <a:gd name="connsiteX302" fmla="*/ 2218765 w 2546209"/>
                          <a:gd name="connsiteY302" fmla="*/ 3021258 h 3370881"/>
                          <a:gd name="connsiteX303" fmla="*/ 2245659 w 2546209"/>
                          <a:gd name="connsiteY303" fmla="*/ 2971952 h 3370881"/>
                          <a:gd name="connsiteX304" fmla="*/ 2268070 w 2546209"/>
                          <a:gd name="connsiteY304" fmla="*/ 2945058 h 3370881"/>
                          <a:gd name="connsiteX305" fmla="*/ 2268070 w 2546209"/>
                          <a:gd name="connsiteY305" fmla="*/ 2568540 h 3370881"/>
                          <a:gd name="connsiteX306" fmla="*/ 2259106 w 2546209"/>
                          <a:gd name="connsiteY306" fmla="*/ 2532681 h 3370881"/>
                          <a:gd name="connsiteX307" fmla="*/ 2250141 w 2546209"/>
                          <a:gd name="connsiteY307" fmla="*/ 2492340 h 3370881"/>
                          <a:gd name="connsiteX308" fmla="*/ 2245659 w 2546209"/>
                          <a:gd name="connsiteY308" fmla="*/ 2474411 h 3370881"/>
                          <a:gd name="connsiteX309" fmla="*/ 2245659 w 2546209"/>
                          <a:gd name="connsiteY309" fmla="*/ 2389247 h 3370881"/>
                          <a:gd name="connsiteX310" fmla="*/ 2173941 w 2546209"/>
                          <a:gd name="connsiteY310" fmla="*/ 2241328 h 3370881"/>
                          <a:gd name="connsiteX311" fmla="*/ 2070846 w 2546209"/>
                          <a:gd name="connsiteY311" fmla="*/ 2057553 h 3370881"/>
                          <a:gd name="connsiteX312" fmla="*/ 2057400 w 2546209"/>
                          <a:gd name="connsiteY312" fmla="*/ 2151681 h 3370881"/>
                          <a:gd name="connsiteX313" fmla="*/ 2048435 w 2546209"/>
                          <a:gd name="connsiteY313" fmla="*/ 2106858 h 3370881"/>
                          <a:gd name="connsiteX314" fmla="*/ 2034988 w 2546209"/>
                          <a:gd name="connsiteY314" fmla="*/ 2003764 h 3370881"/>
                          <a:gd name="connsiteX315" fmla="*/ 2026023 w 2546209"/>
                          <a:gd name="connsiteY315" fmla="*/ 2026176 h 3370881"/>
                          <a:gd name="connsiteX316" fmla="*/ 2021541 w 2546209"/>
                          <a:gd name="connsiteY316" fmla="*/ 2039623 h 3370881"/>
                          <a:gd name="connsiteX317" fmla="*/ 1999129 w 2546209"/>
                          <a:gd name="connsiteY317" fmla="*/ 2053070 h 3370881"/>
                          <a:gd name="connsiteX318" fmla="*/ 1990165 w 2546209"/>
                          <a:gd name="connsiteY318" fmla="*/ 2070999 h 3370881"/>
                          <a:gd name="connsiteX319" fmla="*/ 1967753 w 2546209"/>
                          <a:gd name="connsiteY319" fmla="*/ 2106858 h 3370881"/>
                          <a:gd name="connsiteX320" fmla="*/ 1981200 w 2546209"/>
                          <a:gd name="connsiteY320" fmla="*/ 2223399 h 3370881"/>
                          <a:gd name="connsiteX321" fmla="*/ 1994647 w 2546209"/>
                          <a:gd name="connsiteY321" fmla="*/ 2254776 h 3370881"/>
                          <a:gd name="connsiteX322" fmla="*/ 2003612 w 2546209"/>
                          <a:gd name="connsiteY322" fmla="*/ 2272705 h 3370881"/>
                          <a:gd name="connsiteX323" fmla="*/ 2026023 w 2546209"/>
                          <a:gd name="connsiteY323" fmla="*/ 2304081 h 3370881"/>
                          <a:gd name="connsiteX324" fmla="*/ 2043953 w 2546209"/>
                          <a:gd name="connsiteY324" fmla="*/ 2348905 h 3370881"/>
                          <a:gd name="connsiteX325" fmla="*/ 2061882 w 2546209"/>
                          <a:gd name="connsiteY325" fmla="*/ 2371317 h 3370881"/>
                          <a:gd name="connsiteX326" fmla="*/ 2088776 w 2546209"/>
                          <a:gd name="connsiteY326" fmla="*/ 2434070 h 3370881"/>
                          <a:gd name="connsiteX327" fmla="*/ 2102223 w 2546209"/>
                          <a:gd name="connsiteY327" fmla="*/ 2465446 h 3370881"/>
                          <a:gd name="connsiteX328" fmla="*/ 2106706 w 2546209"/>
                          <a:gd name="connsiteY328" fmla="*/ 2496823 h 3370881"/>
                          <a:gd name="connsiteX329" fmla="*/ 2124635 w 2546209"/>
                          <a:gd name="connsiteY329" fmla="*/ 2559576 h 3370881"/>
                          <a:gd name="connsiteX330" fmla="*/ 2138082 w 2546209"/>
                          <a:gd name="connsiteY330" fmla="*/ 2649223 h 3370881"/>
                          <a:gd name="connsiteX331" fmla="*/ 2147047 w 2546209"/>
                          <a:gd name="connsiteY331" fmla="*/ 2685081 h 3370881"/>
                          <a:gd name="connsiteX332" fmla="*/ 2151529 w 2546209"/>
                          <a:gd name="connsiteY332" fmla="*/ 2716458 h 3370881"/>
                          <a:gd name="connsiteX333" fmla="*/ 2160494 w 2546209"/>
                          <a:gd name="connsiteY333" fmla="*/ 2770246 h 3370881"/>
                          <a:gd name="connsiteX334" fmla="*/ 2156012 w 2546209"/>
                          <a:gd name="connsiteY334" fmla="*/ 2962987 h 3370881"/>
                          <a:gd name="connsiteX335" fmla="*/ 2138082 w 2546209"/>
                          <a:gd name="connsiteY335" fmla="*/ 3043670 h 3370881"/>
                          <a:gd name="connsiteX336" fmla="*/ 2133600 w 2546209"/>
                          <a:gd name="connsiteY336" fmla="*/ 3061599 h 3370881"/>
                          <a:gd name="connsiteX337" fmla="*/ 2120153 w 2546209"/>
                          <a:gd name="connsiteY337" fmla="*/ 3079529 h 3370881"/>
                          <a:gd name="connsiteX338" fmla="*/ 2111188 w 2546209"/>
                          <a:gd name="connsiteY338" fmla="*/ 3106423 h 3370881"/>
                          <a:gd name="connsiteX339" fmla="*/ 2088776 w 2546209"/>
                          <a:gd name="connsiteY339" fmla="*/ 3137799 h 3370881"/>
                          <a:gd name="connsiteX340" fmla="*/ 2075329 w 2546209"/>
                          <a:gd name="connsiteY340" fmla="*/ 3164693 h 3370881"/>
                          <a:gd name="connsiteX341" fmla="*/ 2061882 w 2546209"/>
                          <a:gd name="connsiteY341" fmla="*/ 3169176 h 3370881"/>
                          <a:gd name="connsiteX342" fmla="*/ 2021541 w 2546209"/>
                          <a:gd name="connsiteY342" fmla="*/ 3164693 h 3370881"/>
                          <a:gd name="connsiteX343" fmla="*/ 2012576 w 2546209"/>
                          <a:gd name="connsiteY343" fmla="*/ 3119870 h 3370881"/>
                          <a:gd name="connsiteX344" fmla="*/ 2048435 w 2546209"/>
                          <a:gd name="connsiteY344" fmla="*/ 3021258 h 3370881"/>
                          <a:gd name="connsiteX345" fmla="*/ 2048435 w 2546209"/>
                          <a:gd name="connsiteY345" fmla="*/ 3021258 h 3370881"/>
                          <a:gd name="connsiteX346" fmla="*/ 2061882 w 2546209"/>
                          <a:gd name="connsiteY346" fmla="*/ 2967470 h 3370881"/>
                          <a:gd name="connsiteX347" fmla="*/ 2070847 w 2546209"/>
                          <a:gd name="connsiteY347" fmla="*/ 2882305 h 3370881"/>
                          <a:gd name="connsiteX348" fmla="*/ 2066365 w 2546209"/>
                          <a:gd name="connsiteY348" fmla="*/ 2725423 h 3370881"/>
                          <a:gd name="connsiteX349" fmla="*/ 2043953 w 2546209"/>
                          <a:gd name="connsiteY349" fmla="*/ 2649223 h 3370881"/>
                          <a:gd name="connsiteX350" fmla="*/ 2030506 w 2546209"/>
                          <a:gd name="connsiteY350" fmla="*/ 2622329 h 3370881"/>
                          <a:gd name="connsiteX351" fmla="*/ 2017059 w 2546209"/>
                          <a:gd name="connsiteY351" fmla="*/ 2581987 h 3370881"/>
                          <a:gd name="connsiteX352" fmla="*/ 1981200 w 2546209"/>
                          <a:gd name="connsiteY352" fmla="*/ 2514752 h 3370881"/>
                          <a:gd name="connsiteX353" fmla="*/ 1972235 w 2546209"/>
                          <a:gd name="connsiteY353" fmla="*/ 2501305 h 3370881"/>
                          <a:gd name="connsiteX354" fmla="*/ 1958788 w 2546209"/>
                          <a:gd name="connsiteY354" fmla="*/ 2478893 h 3370881"/>
                          <a:gd name="connsiteX355" fmla="*/ 1905000 w 2546209"/>
                          <a:gd name="connsiteY355" fmla="*/ 2398211 h 3370881"/>
                          <a:gd name="connsiteX356" fmla="*/ 1882588 w 2546209"/>
                          <a:gd name="connsiteY356" fmla="*/ 2357870 h 3370881"/>
                          <a:gd name="connsiteX357" fmla="*/ 1869141 w 2546209"/>
                          <a:gd name="connsiteY357" fmla="*/ 2339940 h 3370881"/>
                          <a:gd name="connsiteX358" fmla="*/ 1806388 w 2546209"/>
                          <a:gd name="connsiteY358" fmla="*/ 2313046 h 3370881"/>
                          <a:gd name="connsiteX359" fmla="*/ 1779494 w 2546209"/>
                          <a:gd name="connsiteY359" fmla="*/ 2304081 h 3370881"/>
                          <a:gd name="connsiteX360" fmla="*/ 1752600 w 2546209"/>
                          <a:gd name="connsiteY360" fmla="*/ 2299599 h 3370881"/>
                          <a:gd name="connsiteX361" fmla="*/ 1680882 w 2546209"/>
                          <a:gd name="connsiteY361" fmla="*/ 2277187 h 3370881"/>
                          <a:gd name="connsiteX362" fmla="*/ 1662953 w 2546209"/>
                          <a:gd name="connsiteY362" fmla="*/ 2272705 h 3370881"/>
                          <a:gd name="connsiteX363" fmla="*/ 1640541 w 2546209"/>
                          <a:gd name="connsiteY363" fmla="*/ 2259258 h 3370881"/>
                          <a:gd name="connsiteX364" fmla="*/ 1604682 w 2546209"/>
                          <a:gd name="connsiteY364" fmla="*/ 2272705 h 3370881"/>
                          <a:gd name="connsiteX365" fmla="*/ 1537447 w 2546209"/>
                          <a:gd name="connsiteY365" fmla="*/ 2304081 h 3370881"/>
                          <a:gd name="connsiteX366" fmla="*/ 1510553 w 2546209"/>
                          <a:gd name="connsiteY366" fmla="*/ 2308564 h 3370881"/>
                          <a:gd name="connsiteX367" fmla="*/ 1488141 w 2546209"/>
                          <a:gd name="connsiteY367" fmla="*/ 2313046 h 3370881"/>
                          <a:gd name="connsiteX368" fmla="*/ 1443318 w 2546209"/>
                          <a:gd name="connsiteY368" fmla="*/ 2322011 h 3370881"/>
                          <a:gd name="connsiteX369" fmla="*/ 1367118 w 2546209"/>
                          <a:gd name="connsiteY369" fmla="*/ 2304081 h 3370881"/>
                          <a:gd name="connsiteX370" fmla="*/ 1317812 w 2546209"/>
                          <a:gd name="connsiteY370" fmla="*/ 2286152 h 3370881"/>
                          <a:gd name="connsiteX371" fmla="*/ 1066800 w 2546209"/>
                          <a:gd name="connsiteY371" fmla="*/ 2272705 h 3370881"/>
                          <a:gd name="connsiteX372" fmla="*/ 1030941 w 2546209"/>
                          <a:gd name="connsiteY372" fmla="*/ 2263740 h 3370881"/>
                          <a:gd name="connsiteX373" fmla="*/ 986118 w 2546209"/>
                          <a:gd name="connsiteY373" fmla="*/ 2241329 h 3370881"/>
                          <a:gd name="connsiteX374" fmla="*/ 968188 w 2546209"/>
                          <a:gd name="connsiteY374" fmla="*/ 2232364 h 3370881"/>
                          <a:gd name="connsiteX375" fmla="*/ 936812 w 2546209"/>
                          <a:gd name="connsiteY375" fmla="*/ 2214434 h 3370881"/>
                          <a:gd name="connsiteX376" fmla="*/ 905435 w 2546209"/>
                          <a:gd name="connsiteY376" fmla="*/ 2196505 h 3370881"/>
                          <a:gd name="connsiteX377" fmla="*/ 869576 w 2546209"/>
                          <a:gd name="connsiteY377" fmla="*/ 2209952 h 3370881"/>
                          <a:gd name="connsiteX378" fmla="*/ 856129 w 2546209"/>
                          <a:gd name="connsiteY378" fmla="*/ 2227881 h 3370881"/>
                          <a:gd name="connsiteX379" fmla="*/ 815788 w 2546209"/>
                          <a:gd name="connsiteY379" fmla="*/ 2268223 h 3370881"/>
                          <a:gd name="connsiteX380" fmla="*/ 788894 w 2546209"/>
                          <a:gd name="connsiteY380" fmla="*/ 2290634 h 3370881"/>
                          <a:gd name="connsiteX381" fmla="*/ 762000 w 2546209"/>
                          <a:gd name="connsiteY381" fmla="*/ 2313046 h 3370881"/>
                          <a:gd name="connsiteX382" fmla="*/ 753035 w 2546209"/>
                          <a:gd name="connsiteY382" fmla="*/ 2326493 h 3370881"/>
                          <a:gd name="connsiteX383" fmla="*/ 735106 w 2546209"/>
                          <a:gd name="connsiteY383" fmla="*/ 2339940 h 3370881"/>
                          <a:gd name="connsiteX384" fmla="*/ 712694 w 2546209"/>
                          <a:gd name="connsiteY384" fmla="*/ 2362352 h 3370881"/>
                          <a:gd name="connsiteX385" fmla="*/ 694765 w 2546209"/>
                          <a:gd name="connsiteY385" fmla="*/ 2375799 h 3370881"/>
                          <a:gd name="connsiteX386" fmla="*/ 681318 w 2546209"/>
                          <a:gd name="connsiteY386" fmla="*/ 2393729 h 3370881"/>
                          <a:gd name="connsiteX387" fmla="*/ 667870 w 2546209"/>
                          <a:gd name="connsiteY387" fmla="*/ 2402693 h 3370881"/>
                          <a:gd name="connsiteX388" fmla="*/ 623047 w 2546209"/>
                          <a:gd name="connsiteY388" fmla="*/ 2443034 h 3370881"/>
                          <a:gd name="connsiteX389" fmla="*/ 600635 w 2546209"/>
                          <a:gd name="connsiteY389" fmla="*/ 2474411 h 3370881"/>
                          <a:gd name="connsiteX390" fmla="*/ 587188 w 2546209"/>
                          <a:gd name="connsiteY390" fmla="*/ 2514752 h 3370881"/>
                          <a:gd name="connsiteX391" fmla="*/ 582706 w 2546209"/>
                          <a:gd name="connsiteY391" fmla="*/ 2546129 h 3370881"/>
                          <a:gd name="connsiteX392" fmla="*/ 596153 w 2546209"/>
                          <a:gd name="connsiteY392" fmla="*/ 2635776 h 3370881"/>
                          <a:gd name="connsiteX393" fmla="*/ 600635 w 2546209"/>
                          <a:gd name="connsiteY393" fmla="*/ 2653705 h 3370881"/>
                          <a:gd name="connsiteX394" fmla="*/ 609600 w 2546209"/>
                          <a:gd name="connsiteY394" fmla="*/ 2671634 h 3370881"/>
                          <a:gd name="connsiteX395" fmla="*/ 614082 w 2546209"/>
                          <a:gd name="connsiteY395" fmla="*/ 2689564 h 3370881"/>
                          <a:gd name="connsiteX396" fmla="*/ 623047 w 2546209"/>
                          <a:gd name="connsiteY396" fmla="*/ 2711976 h 3370881"/>
                          <a:gd name="connsiteX397" fmla="*/ 627529 w 2546209"/>
                          <a:gd name="connsiteY397" fmla="*/ 2734387 h 3370881"/>
                          <a:gd name="connsiteX398" fmla="*/ 640976 w 2546209"/>
                          <a:gd name="connsiteY398" fmla="*/ 2765764 h 3370881"/>
                          <a:gd name="connsiteX399" fmla="*/ 645459 w 2546209"/>
                          <a:gd name="connsiteY399" fmla="*/ 2779211 h 3370881"/>
                          <a:gd name="connsiteX400" fmla="*/ 658906 w 2546209"/>
                          <a:gd name="connsiteY400" fmla="*/ 2801623 h 3370881"/>
                          <a:gd name="connsiteX401" fmla="*/ 676835 w 2546209"/>
                          <a:gd name="connsiteY401" fmla="*/ 2864376 h 3370881"/>
                          <a:gd name="connsiteX402" fmla="*/ 690282 w 2546209"/>
                          <a:gd name="connsiteY402" fmla="*/ 2895752 h 3370881"/>
                          <a:gd name="connsiteX403" fmla="*/ 699247 w 2546209"/>
                          <a:gd name="connsiteY403" fmla="*/ 2940576 h 3370881"/>
                          <a:gd name="connsiteX404" fmla="*/ 703729 w 2546209"/>
                          <a:gd name="connsiteY404" fmla="*/ 2967470 h 3370881"/>
                          <a:gd name="connsiteX405" fmla="*/ 717176 w 2546209"/>
                          <a:gd name="connsiteY405" fmla="*/ 2994364 h 3370881"/>
                          <a:gd name="connsiteX406" fmla="*/ 735106 w 2546209"/>
                          <a:gd name="connsiteY406" fmla="*/ 3052634 h 3370881"/>
                          <a:gd name="connsiteX407" fmla="*/ 739588 w 2546209"/>
                          <a:gd name="connsiteY407" fmla="*/ 3079529 h 3370881"/>
                          <a:gd name="connsiteX408" fmla="*/ 762000 w 2546209"/>
                          <a:gd name="connsiteY408" fmla="*/ 3142281 h 3370881"/>
                          <a:gd name="connsiteX409" fmla="*/ 766482 w 2546209"/>
                          <a:gd name="connsiteY409" fmla="*/ 3231929 h 3370881"/>
                          <a:gd name="connsiteX410" fmla="*/ 770965 w 2546209"/>
                          <a:gd name="connsiteY410" fmla="*/ 3254340 h 3370881"/>
                          <a:gd name="connsiteX411" fmla="*/ 775447 w 2546209"/>
                          <a:gd name="connsiteY411" fmla="*/ 3285717 h 3370881"/>
                          <a:gd name="connsiteX412" fmla="*/ 748553 w 2546209"/>
                          <a:gd name="connsiteY412" fmla="*/ 3335023 h 3370881"/>
                          <a:gd name="connsiteX413" fmla="*/ 721659 w 2546209"/>
                          <a:gd name="connsiteY413" fmla="*/ 3343987 h 3370881"/>
                          <a:gd name="connsiteX414" fmla="*/ 708212 w 2546209"/>
                          <a:gd name="connsiteY414" fmla="*/ 3348470 h 3370881"/>
                          <a:gd name="connsiteX415" fmla="*/ 623047 w 2546209"/>
                          <a:gd name="connsiteY415" fmla="*/ 3330540 h 3370881"/>
                          <a:gd name="connsiteX416" fmla="*/ 609600 w 2546209"/>
                          <a:gd name="connsiteY416" fmla="*/ 3308129 h 3370881"/>
                          <a:gd name="connsiteX417" fmla="*/ 591670 w 2546209"/>
                          <a:gd name="connsiteY417" fmla="*/ 3267787 h 3370881"/>
                          <a:gd name="connsiteX418" fmla="*/ 560294 w 2546209"/>
                          <a:gd name="connsiteY418" fmla="*/ 3209517 h 3370881"/>
                          <a:gd name="connsiteX419" fmla="*/ 551329 w 2546209"/>
                          <a:gd name="connsiteY419" fmla="*/ 3196070 h 3370881"/>
                          <a:gd name="connsiteX420" fmla="*/ 528918 w 2546209"/>
                          <a:gd name="connsiteY420" fmla="*/ 3173658 h 3370881"/>
                          <a:gd name="connsiteX421" fmla="*/ 519953 w 2546209"/>
                          <a:gd name="connsiteY421" fmla="*/ 3128834 h 3370881"/>
                          <a:gd name="connsiteX422" fmla="*/ 524435 w 2546209"/>
                          <a:gd name="connsiteY422" fmla="*/ 3101940 h 3370881"/>
                          <a:gd name="connsiteX423" fmla="*/ 528918 w 2546209"/>
                          <a:gd name="connsiteY423" fmla="*/ 3088493 h 3370881"/>
                          <a:gd name="connsiteX424" fmla="*/ 542365 w 2546209"/>
                          <a:gd name="connsiteY424" fmla="*/ 3052634 h 3370881"/>
                          <a:gd name="connsiteX425" fmla="*/ 484094 w 2546209"/>
                          <a:gd name="connsiteY425" fmla="*/ 2886787 h 3370881"/>
                          <a:gd name="connsiteX426" fmla="*/ 443753 w 2546209"/>
                          <a:gd name="connsiteY426" fmla="*/ 2779211 h 3370881"/>
                          <a:gd name="connsiteX427" fmla="*/ 439270 w 2546209"/>
                          <a:gd name="connsiteY427" fmla="*/ 2752317 h 3370881"/>
                          <a:gd name="connsiteX428" fmla="*/ 430306 w 2546209"/>
                          <a:gd name="connsiteY428" fmla="*/ 2716458 h 3370881"/>
                          <a:gd name="connsiteX429" fmla="*/ 425823 w 2546209"/>
                          <a:gd name="connsiteY429" fmla="*/ 2680599 h 3370881"/>
                          <a:gd name="connsiteX430" fmla="*/ 398929 w 2546209"/>
                          <a:gd name="connsiteY430" fmla="*/ 2599917 h 3370881"/>
                          <a:gd name="connsiteX431" fmla="*/ 385482 w 2546209"/>
                          <a:gd name="connsiteY431" fmla="*/ 2568540 h 3370881"/>
                          <a:gd name="connsiteX432" fmla="*/ 381000 w 2546209"/>
                          <a:gd name="connsiteY432" fmla="*/ 2550611 h 3370881"/>
                          <a:gd name="connsiteX433" fmla="*/ 372035 w 2546209"/>
                          <a:gd name="connsiteY433" fmla="*/ 2483376 h 3370881"/>
                          <a:gd name="connsiteX434" fmla="*/ 367553 w 2546209"/>
                          <a:gd name="connsiteY434" fmla="*/ 2469929 h 3370881"/>
                          <a:gd name="connsiteX435" fmla="*/ 407894 w 2546209"/>
                          <a:gd name="connsiteY435" fmla="*/ 2451999 h 3370881"/>
                          <a:gd name="connsiteX436" fmla="*/ 515470 w 2546209"/>
                          <a:gd name="connsiteY436" fmla="*/ 2407176 h 3370881"/>
                          <a:gd name="connsiteX437" fmla="*/ 578223 w 2546209"/>
                          <a:gd name="connsiteY437" fmla="*/ 2353387 h 3370881"/>
                          <a:gd name="connsiteX438" fmla="*/ 587188 w 2546209"/>
                          <a:gd name="connsiteY438" fmla="*/ 2330976 h 3370881"/>
                          <a:gd name="connsiteX439" fmla="*/ 614082 w 2546209"/>
                          <a:gd name="connsiteY439" fmla="*/ 2254776 h 3370881"/>
                          <a:gd name="connsiteX440" fmla="*/ 649941 w 2546209"/>
                          <a:gd name="connsiteY440" fmla="*/ 2200987 h 3370881"/>
                          <a:gd name="connsiteX441" fmla="*/ 690282 w 2546209"/>
                          <a:gd name="connsiteY441" fmla="*/ 2174093 h 3370881"/>
                          <a:gd name="connsiteX442" fmla="*/ 703729 w 2546209"/>
                          <a:gd name="connsiteY442" fmla="*/ 2165129 h 3370881"/>
                          <a:gd name="connsiteX443" fmla="*/ 739588 w 2546209"/>
                          <a:gd name="connsiteY443" fmla="*/ 2147199 h 3370881"/>
                          <a:gd name="connsiteX444" fmla="*/ 708212 w 2546209"/>
                          <a:gd name="connsiteY444" fmla="*/ 2187540 h 3370881"/>
                          <a:gd name="connsiteX445" fmla="*/ 654423 w 2546209"/>
                          <a:gd name="connsiteY445" fmla="*/ 2241329 h 3370881"/>
                          <a:gd name="connsiteX446" fmla="*/ 636494 w 2546209"/>
                          <a:gd name="connsiteY446" fmla="*/ 2259258 h 3370881"/>
                          <a:gd name="connsiteX447" fmla="*/ 614082 w 2546209"/>
                          <a:gd name="connsiteY447" fmla="*/ 2286152 h 3370881"/>
                          <a:gd name="connsiteX448" fmla="*/ 605118 w 2546209"/>
                          <a:gd name="connsiteY448" fmla="*/ 2299599 h 3370881"/>
                          <a:gd name="connsiteX449" fmla="*/ 560294 w 2546209"/>
                          <a:gd name="connsiteY449" fmla="*/ 2335458 h 3370881"/>
                          <a:gd name="connsiteX450" fmla="*/ 524435 w 2546209"/>
                          <a:gd name="connsiteY450" fmla="*/ 2348905 h 3370881"/>
                          <a:gd name="connsiteX451" fmla="*/ 502023 w 2546209"/>
                          <a:gd name="connsiteY451" fmla="*/ 2362352 h 3370881"/>
                          <a:gd name="connsiteX452" fmla="*/ 461682 w 2546209"/>
                          <a:gd name="connsiteY452" fmla="*/ 2389246 h 3370881"/>
                          <a:gd name="connsiteX453" fmla="*/ 448235 w 2546209"/>
                          <a:gd name="connsiteY453" fmla="*/ 2398211 h 3370881"/>
                          <a:gd name="connsiteX454" fmla="*/ 430306 w 2546209"/>
                          <a:gd name="connsiteY454" fmla="*/ 2407176 h 3370881"/>
                          <a:gd name="connsiteX455" fmla="*/ 412376 w 2546209"/>
                          <a:gd name="connsiteY455" fmla="*/ 2420623 h 3370881"/>
                          <a:gd name="connsiteX456" fmla="*/ 389965 w 2546209"/>
                          <a:gd name="connsiteY456" fmla="*/ 2429587 h 3370881"/>
                          <a:gd name="connsiteX457" fmla="*/ 372035 w 2546209"/>
                          <a:gd name="connsiteY457" fmla="*/ 2443034 h 3370881"/>
                          <a:gd name="connsiteX458" fmla="*/ 318247 w 2546209"/>
                          <a:gd name="connsiteY458" fmla="*/ 2474411 h 3370881"/>
                          <a:gd name="connsiteX459" fmla="*/ 304800 w 2546209"/>
                          <a:gd name="connsiteY459" fmla="*/ 2492340 h 3370881"/>
                          <a:gd name="connsiteX460" fmla="*/ 282388 w 2546209"/>
                          <a:gd name="connsiteY460" fmla="*/ 2519234 h 3370881"/>
                          <a:gd name="connsiteX461" fmla="*/ 295835 w 2546209"/>
                          <a:gd name="connsiteY461" fmla="*/ 2815070 h 3370881"/>
                          <a:gd name="connsiteX462" fmla="*/ 300318 w 2546209"/>
                          <a:gd name="connsiteY462" fmla="*/ 2837481 h 3370881"/>
                          <a:gd name="connsiteX463" fmla="*/ 304800 w 2546209"/>
                          <a:gd name="connsiteY463" fmla="*/ 2868858 h 3370881"/>
                          <a:gd name="connsiteX464" fmla="*/ 309282 w 2546209"/>
                          <a:gd name="connsiteY464" fmla="*/ 2927129 h 3370881"/>
                          <a:gd name="connsiteX465" fmla="*/ 322729 w 2546209"/>
                          <a:gd name="connsiteY465" fmla="*/ 2985399 h 3370881"/>
                          <a:gd name="connsiteX466" fmla="*/ 327212 w 2546209"/>
                          <a:gd name="connsiteY466" fmla="*/ 3012293 h 3370881"/>
                          <a:gd name="connsiteX467" fmla="*/ 331694 w 2546209"/>
                          <a:gd name="connsiteY467" fmla="*/ 3043670 h 3370881"/>
                          <a:gd name="connsiteX468" fmla="*/ 345141 w 2546209"/>
                          <a:gd name="connsiteY468" fmla="*/ 3070564 h 3370881"/>
                          <a:gd name="connsiteX469" fmla="*/ 367553 w 2546209"/>
                          <a:gd name="connsiteY469" fmla="*/ 3124352 h 3370881"/>
                          <a:gd name="connsiteX470" fmla="*/ 381000 w 2546209"/>
                          <a:gd name="connsiteY470" fmla="*/ 3182623 h 3370881"/>
                          <a:gd name="connsiteX471" fmla="*/ 389965 w 2546209"/>
                          <a:gd name="connsiteY471" fmla="*/ 3196070 h 3370881"/>
                          <a:gd name="connsiteX472" fmla="*/ 394447 w 2546209"/>
                          <a:gd name="connsiteY472" fmla="*/ 3213999 h 3370881"/>
                          <a:gd name="connsiteX473" fmla="*/ 412376 w 2546209"/>
                          <a:gd name="connsiteY473" fmla="*/ 3245376 h 3370881"/>
                          <a:gd name="connsiteX474" fmla="*/ 416859 w 2546209"/>
                          <a:gd name="connsiteY474" fmla="*/ 3258823 h 3370881"/>
                          <a:gd name="connsiteX475" fmla="*/ 425823 w 2546209"/>
                          <a:gd name="connsiteY475" fmla="*/ 3272270 h 3370881"/>
                          <a:gd name="connsiteX476" fmla="*/ 439270 w 2546209"/>
                          <a:gd name="connsiteY476" fmla="*/ 3303646 h 3370881"/>
                          <a:gd name="connsiteX477" fmla="*/ 439270 w 2546209"/>
                          <a:gd name="connsiteY477" fmla="*/ 3352952 h 3370881"/>
                          <a:gd name="connsiteX478" fmla="*/ 430306 w 2546209"/>
                          <a:gd name="connsiteY478" fmla="*/ 3366399 h 3370881"/>
                          <a:gd name="connsiteX479" fmla="*/ 412376 w 2546209"/>
                          <a:gd name="connsiteY479" fmla="*/ 3370881 h 3370881"/>
                          <a:gd name="connsiteX480" fmla="*/ 295835 w 2546209"/>
                          <a:gd name="connsiteY480" fmla="*/ 3357434 h 3370881"/>
                          <a:gd name="connsiteX481" fmla="*/ 264459 w 2546209"/>
                          <a:gd name="connsiteY481" fmla="*/ 3276752 h 3370881"/>
                          <a:gd name="connsiteX482" fmla="*/ 259976 w 2546209"/>
                          <a:gd name="connsiteY482" fmla="*/ 3240893 h 3370881"/>
                          <a:gd name="connsiteX483" fmla="*/ 246529 w 2546209"/>
                          <a:gd name="connsiteY483" fmla="*/ 3178140 h 3370881"/>
                          <a:gd name="connsiteX484" fmla="*/ 237565 w 2546209"/>
                          <a:gd name="connsiteY484" fmla="*/ 3084011 h 3370881"/>
                          <a:gd name="connsiteX485" fmla="*/ 228600 w 2546209"/>
                          <a:gd name="connsiteY485" fmla="*/ 3057117 h 3370881"/>
                          <a:gd name="connsiteX486" fmla="*/ 219635 w 2546209"/>
                          <a:gd name="connsiteY486" fmla="*/ 3021258 h 3370881"/>
                          <a:gd name="connsiteX487" fmla="*/ 206188 w 2546209"/>
                          <a:gd name="connsiteY487" fmla="*/ 2980917 h 3370881"/>
                          <a:gd name="connsiteX488" fmla="*/ 201706 w 2546209"/>
                          <a:gd name="connsiteY488" fmla="*/ 2949540 h 3370881"/>
                          <a:gd name="connsiteX489" fmla="*/ 197223 w 2546209"/>
                          <a:gd name="connsiteY489" fmla="*/ 2927129 h 3370881"/>
                          <a:gd name="connsiteX490" fmla="*/ 192741 w 2546209"/>
                          <a:gd name="connsiteY490" fmla="*/ 2891270 h 3370881"/>
                          <a:gd name="connsiteX491" fmla="*/ 188259 w 2546209"/>
                          <a:gd name="connsiteY491" fmla="*/ 2850929 h 3370881"/>
                          <a:gd name="connsiteX492" fmla="*/ 179294 w 2546209"/>
                          <a:gd name="connsiteY492" fmla="*/ 2824034 h 3370881"/>
                          <a:gd name="connsiteX493" fmla="*/ 165847 w 2546209"/>
                          <a:gd name="connsiteY493" fmla="*/ 2774729 h 3370881"/>
                          <a:gd name="connsiteX494" fmla="*/ 161365 w 2546209"/>
                          <a:gd name="connsiteY494" fmla="*/ 2747834 h 3370881"/>
                          <a:gd name="connsiteX495" fmla="*/ 156882 w 2546209"/>
                          <a:gd name="connsiteY495" fmla="*/ 2559576 h 3370881"/>
                          <a:gd name="connsiteX496" fmla="*/ 152400 w 2546209"/>
                          <a:gd name="connsiteY496" fmla="*/ 2519234 h 3370881"/>
                          <a:gd name="connsiteX497" fmla="*/ 143435 w 2546209"/>
                          <a:gd name="connsiteY497" fmla="*/ 2384764 h 3370881"/>
                          <a:gd name="connsiteX498" fmla="*/ 129988 w 2546209"/>
                          <a:gd name="connsiteY498" fmla="*/ 2344423 h 3370881"/>
                          <a:gd name="connsiteX499" fmla="*/ 125506 w 2546209"/>
                          <a:gd name="connsiteY499" fmla="*/ 2330976 h 3370881"/>
                          <a:gd name="connsiteX500" fmla="*/ 138953 w 2546209"/>
                          <a:gd name="connsiteY500" fmla="*/ 2313046 h 3370881"/>
                          <a:gd name="connsiteX501" fmla="*/ 152400 w 2546209"/>
                          <a:gd name="connsiteY501" fmla="*/ 2304081 h 3370881"/>
                          <a:gd name="connsiteX502" fmla="*/ 170329 w 2546209"/>
                          <a:gd name="connsiteY502" fmla="*/ 2259258 h 3370881"/>
                          <a:gd name="connsiteX503" fmla="*/ 188259 w 2546209"/>
                          <a:gd name="connsiteY503" fmla="*/ 2223399 h 3370881"/>
                          <a:gd name="connsiteX504" fmla="*/ 206188 w 2546209"/>
                          <a:gd name="connsiteY504" fmla="*/ 2187540 h 3370881"/>
                          <a:gd name="connsiteX505" fmla="*/ 210670 w 2546209"/>
                          <a:gd name="connsiteY505" fmla="*/ 2174093 h 3370881"/>
                          <a:gd name="connsiteX506" fmla="*/ 219635 w 2546209"/>
                          <a:gd name="connsiteY506" fmla="*/ 2115823 h 3370881"/>
                          <a:gd name="connsiteX507" fmla="*/ 210670 w 2546209"/>
                          <a:gd name="connsiteY507" fmla="*/ 1958940 h 3370881"/>
                          <a:gd name="connsiteX508" fmla="*/ 192741 w 2546209"/>
                          <a:gd name="connsiteY508" fmla="*/ 1923081 h 3370881"/>
                          <a:gd name="connsiteX509" fmla="*/ 179294 w 2546209"/>
                          <a:gd name="connsiteY509" fmla="*/ 1891705 h 3370881"/>
                          <a:gd name="connsiteX510" fmla="*/ 165847 w 2546209"/>
                          <a:gd name="connsiteY510" fmla="*/ 1864811 h 3370881"/>
                          <a:gd name="connsiteX511" fmla="*/ 152400 w 2546209"/>
                          <a:gd name="connsiteY511" fmla="*/ 1833434 h 3370881"/>
                          <a:gd name="connsiteX512" fmla="*/ 143435 w 2546209"/>
                          <a:gd name="connsiteY512" fmla="*/ 1819987 h 3370881"/>
                          <a:gd name="connsiteX513" fmla="*/ 107576 w 2546209"/>
                          <a:gd name="connsiteY513" fmla="*/ 1784129 h 3370881"/>
                          <a:gd name="connsiteX514" fmla="*/ 94129 w 2546209"/>
                          <a:gd name="connsiteY514" fmla="*/ 1779646 h 3370881"/>
                          <a:gd name="connsiteX515" fmla="*/ 71718 w 2546209"/>
                          <a:gd name="connsiteY515" fmla="*/ 1770681 h 3370881"/>
                          <a:gd name="connsiteX516" fmla="*/ 58270 w 2546209"/>
                          <a:gd name="connsiteY516" fmla="*/ 1761717 h 3370881"/>
                          <a:gd name="connsiteX517" fmla="*/ 26894 w 2546209"/>
                          <a:gd name="connsiteY517" fmla="*/ 1730340 h 3370881"/>
                          <a:gd name="connsiteX518" fmla="*/ 0 w 2546209"/>
                          <a:gd name="connsiteY518" fmla="*/ 1707929 h 3370881"/>
                          <a:gd name="connsiteX0" fmla="*/ 0 w 2651146"/>
                          <a:gd name="connsiteY0" fmla="*/ 1707929 h 3370881"/>
                          <a:gd name="connsiteX1" fmla="*/ 22412 w 2651146"/>
                          <a:gd name="connsiteY1" fmla="*/ 1698964 h 3370881"/>
                          <a:gd name="connsiteX2" fmla="*/ 31376 w 2651146"/>
                          <a:gd name="connsiteY2" fmla="*/ 1681034 h 3370881"/>
                          <a:gd name="connsiteX3" fmla="*/ 44823 w 2651146"/>
                          <a:gd name="connsiteY3" fmla="*/ 1672070 h 3370881"/>
                          <a:gd name="connsiteX4" fmla="*/ 58270 w 2651146"/>
                          <a:gd name="connsiteY4" fmla="*/ 1654140 h 3370881"/>
                          <a:gd name="connsiteX5" fmla="*/ 76200 w 2651146"/>
                          <a:gd name="connsiteY5" fmla="*/ 1645176 h 3370881"/>
                          <a:gd name="connsiteX6" fmla="*/ 98612 w 2651146"/>
                          <a:gd name="connsiteY6" fmla="*/ 1636211 h 3370881"/>
                          <a:gd name="connsiteX7" fmla="*/ 125506 w 2651146"/>
                          <a:gd name="connsiteY7" fmla="*/ 1627246 h 3370881"/>
                          <a:gd name="connsiteX8" fmla="*/ 152400 w 2651146"/>
                          <a:gd name="connsiteY8" fmla="*/ 1609317 h 3370881"/>
                          <a:gd name="connsiteX9" fmla="*/ 170329 w 2651146"/>
                          <a:gd name="connsiteY9" fmla="*/ 1600352 h 3370881"/>
                          <a:gd name="connsiteX10" fmla="*/ 188259 w 2651146"/>
                          <a:gd name="connsiteY10" fmla="*/ 1582423 h 3370881"/>
                          <a:gd name="connsiteX11" fmla="*/ 228600 w 2651146"/>
                          <a:gd name="connsiteY11" fmla="*/ 1564493 h 3370881"/>
                          <a:gd name="connsiteX12" fmla="*/ 255494 w 2651146"/>
                          <a:gd name="connsiteY12" fmla="*/ 1546564 h 3370881"/>
                          <a:gd name="connsiteX13" fmla="*/ 300318 w 2651146"/>
                          <a:gd name="connsiteY13" fmla="*/ 1524152 h 3370881"/>
                          <a:gd name="connsiteX14" fmla="*/ 313765 w 2651146"/>
                          <a:gd name="connsiteY14" fmla="*/ 1515187 h 3370881"/>
                          <a:gd name="connsiteX15" fmla="*/ 340659 w 2651146"/>
                          <a:gd name="connsiteY15" fmla="*/ 1510705 h 3370881"/>
                          <a:gd name="connsiteX16" fmla="*/ 363070 w 2651146"/>
                          <a:gd name="connsiteY16" fmla="*/ 1506223 h 3370881"/>
                          <a:gd name="connsiteX17" fmla="*/ 389965 w 2651146"/>
                          <a:gd name="connsiteY17" fmla="*/ 1501740 h 3370881"/>
                          <a:gd name="connsiteX18" fmla="*/ 425823 w 2651146"/>
                          <a:gd name="connsiteY18" fmla="*/ 1497258 h 3370881"/>
                          <a:gd name="connsiteX19" fmla="*/ 470647 w 2651146"/>
                          <a:gd name="connsiteY19" fmla="*/ 1488293 h 3370881"/>
                          <a:gd name="connsiteX20" fmla="*/ 515470 w 2651146"/>
                          <a:gd name="connsiteY20" fmla="*/ 1479329 h 3370881"/>
                          <a:gd name="connsiteX21" fmla="*/ 528918 w 2651146"/>
                          <a:gd name="connsiteY21" fmla="*/ 1470364 h 3370881"/>
                          <a:gd name="connsiteX22" fmla="*/ 600635 w 2651146"/>
                          <a:gd name="connsiteY22" fmla="*/ 1456917 h 3370881"/>
                          <a:gd name="connsiteX23" fmla="*/ 690282 w 2651146"/>
                          <a:gd name="connsiteY23" fmla="*/ 1447952 h 3370881"/>
                          <a:gd name="connsiteX24" fmla="*/ 793376 w 2651146"/>
                          <a:gd name="connsiteY24" fmla="*/ 1452434 h 3370881"/>
                          <a:gd name="connsiteX25" fmla="*/ 874059 w 2651146"/>
                          <a:gd name="connsiteY25" fmla="*/ 1465881 h 3370881"/>
                          <a:gd name="connsiteX26" fmla="*/ 914400 w 2651146"/>
                          <a:gd name="connsiteY26" fmla="*/ 1470364 h 3370881"/>
                          <a:gd name="connsiteX27" fmla="*/ 1030941 w 2651146"/>
                          <a:gd name="connsiteY27" fmla="*/ 1483811 h 3370881"/>
                          <a:gd name="connsiteX28" fmla="*/ 1151965 w 2651146"/>
                          <a:gd name="connsiteY28" fmla="*/ 1492776 h 3370881"/>
                          <a:gd name="connsiteX29" fmla="*/ 1281953 w 2651146"/>
                          <a:gd name="connsiteY29" fmla="*/ 1501740 h 3370881"/>
                          <a:gd name="connsiteX30" fmla="*/ 1465729 w 2651146"/>
                          <a:gd name="connsiteY30" fmla="*/ 1497258 h 3370881"/>
                          <a:gd name="connsiteX31" fmla="*/ 1510553 w 2651146"/>
                          <a:gd name="connsiteY31" fmla="*/ 1492776 h 3370881"/>
                          <a:gd name="connsiteX32" fmla="*/ 1582270 w 2651146"/>
                          <a:gd name="connsiteY32" fmla="*/ 1461399 h 3370881"/>
                          <a:gd name="connsiteX33" fmla="*/ 1604682 w 2651146"/>
                          <a:gd name="connsiteY33" fmla="*/ 1456917 h 3370881"/>
                          <a:gd name="connsiteX34" fmla="*/ 1622612 w 2651146"/>
                          <a:gd name="connsiteY34" fmla="*/ 1447952 h 3370881"/>
                          <a:gd name="connsiteX35" fmla="*/ 1645023 w 2651146"/>
                          <a:gd name="connsiteY35" fmla="*/ 1438987 h 3370881"/>
                          <a:gd name="connsiteX36" fmla="*/ 1662953 w 2651146"/>
                          <a:gd name="connsiteY36" fmla="*/ 1425540 h 3370881"/>
                          <a:gd name="connsiteX37" fmla="*/ 1698812 w 2651146"/>
                          <a:gd name="connsiteY37" fmla="*/ 1407611 h 3370881"/>
                          <a:gd name="connsiteX38" fmla="*/ 1739153 w 2651146"/>
                          <a:gd name="connsiteY38" fmla="*/ 1380717 h 3370881"/>
                          <a:gd name="connsiteX39" fmla="*/ 1752600 w 2651146"/>
                          <a:gd name="connsiteY39" fmla="*/ 1367270 h 3370881"/>
                          <a:gd name="connsiteX40" fmla="*/ 1775012 w 2651146"/>
                          <a:gd name="connsiteY40" fmla="*/ 1353823 h 3370881"/>
                          <a:gd name="connsiteX41" fmla="*/ 1797423 w 2651146"/>
                          <a:gd name="connsiteY41" fmla="*/ 1335893 h 3370881"/>
                          <a:gd name="connsiteX42" fmla="*/ 1810870 w 2651146"/>
                          <a:gd name="connsiteY42" fmla="*/ 1304517 h 3370881"/>
                          <a:gd name="connsiteX43" fmla="*/ 1815353 w 2651146"/>
                          <a:gd name="connsiteY43" fmla="*/ 1291070 h 3370881"/>
                          <a:gd name="connsiteX44" fmla="*/ 1801906 w 2651146"/>
                          <a:gd name="connsiteY44" fmla="*/ 1138670 h 3370881"/>
                          <a:gd name="connsiteX45" fmla="*/ 1792941 w 2651146"/>
                          <a:gd name="connsiteY45" fmla="*/ 1125223 h 3370881"/>
                          <a:gd name="connsiteX46" fmla="*/ 1757082 w 2651146"/>
                          <a:gd name="connsiteY46" fmla="*/ 1093846 h 3370881"/>
                          <a:gd name="connsiteX47" fmla="*/ 1730188 w 2651146"/>
                          <a:gd name="connsiteY47" fmla="*/ 1066952 h 3370881"/>
                          <a:gd name="connsiteX48" fmla="*/ 1703294 w 2651146"/>
                          <a:gd name="connsiteY48" fmla="*/ 1049023 h 3370881"/>
                          <a:gd name="connsiteX49" fmla="*/ 1622612 w 2651146"/>
                          <a:gd name="connsiteY49" fmla="*/ 1053505 h 3370881"/>
                          <a:gd name="connsiteX50" fmla="*/ 1595718 w 2651146"/>
                          <a:gd name="connsiteY50" fmla="*/ 1062470 h 3370881"/>
                          <a:gd name="connsiteX51" fmla="*/ 1573306 w 2651146"/>
                          <a:gd name="connsiteY51" fmla="*/ 1066952 h 3370881"/>
                          <a:gd name="connsiteX52" fmla="*/ 1453385 w 2651146"/>
                          <a:gd name="connsiteY52" fmla="*/ 1082761 h 3370881"/>
                          <a:gd name="connsiteX53" fmla="*/ 1326776 w 2651146"/>
                          <a:gd name="connsiteY53" fmla="*/ 1062470 h 3370881"/>
                          <a:gd name="connsiteX54" fmla="*/ 1308847 w 2651146"/>
                          <a:gd name="connsiteY54" fmla="*/ 1057987 h 3370881"/>
                          <a:gd name="connsiteX55" fmla="*/ 1277470 w 2651146"/>
                          <a:gd name="connsiteY55" fmla="*/ 1053505 h 3370881"/>
                          <a:gd name="connsiteX56" fmla="*/ 1259541 w 2651146"/>
                          <a:gd name="connsiteY56" fmla="*/ 1049023 h 3370881"/>
                          <a:gd name="connsiteX57" fmla="*/ 1232647 w 2651146"/>
                          <a:gd name="connsiteY57" fmla="*/ 1044540 h 3370881"/>
                          <a:gd name="connsiteX58" fmla="*/ 1053353 w 2651146"/>
                          <a:gd name="connsiteY58" fmla="*/ 1049023 h 3370881"/>
                          <a:gd name="connsiteX59" fmla="*/ 1035423 w 2651146"/>
                          <a:gd name="connsiteY59" fmla="*/ 1053505 h 3370881"/>
                          <a:gd name="connsiteX60" fmla="*/ 1008529 w 2651146"/>
                          <a:gd name="connsiteY60" fmla="*/ 1057987 h 3370881"/>
                          <a:gd name="connsiteX61" fmla="*/ 995082 w 2651146"/>
                          <a:gd name="connsiteY61" fmla="*/ 1062470 h 3370881"/>
                          <a:gd name="connsiteX62" fmla="*/ 945776 w 2651146"/>
                          <a:gd name="connsiteY62" fmla="*/ 1031093 h 3370881"/>
                          <a:gd name="connsiteX63" fmla="*/ 941294 w 2651146"/>
                          <a:gd name="connsiteY63" fmla="*/ 1017646 h 3370881"/>
                          <a:gd name="connsiteX64" fmla="*/ 932329 w 2651146"/>
                          <a:gd name="connsiteY64" fmla="*/ 919034 h 3370881"/>
                          <a:gd name="connsiteX65" fmla="*/ 914400 w 2651146"/>
                          <a:gd name="connsiteY65" fmla="*/ 901105 h 3370881"/>
                          <a:gd name="connsiteX66" fmla="*/ 918882 w 2651146"/>
                          <a:gd name="connsiteY66" fmla="*/ 869729 h 3370881"/>
                          <a:gd name="connsiteX67" fmla="*/ 941294 w 2651146"/>
                          <a:gd name="connsiteY67" fmla="*/ 865246 h 3370881"/>
                          <a:gd name="connsiteX68" fmla="*/ 959223 w 2651146"/>
                          <a:gd name="connsiteY68" fmla="*/ 851799 h 3370881"/>
                          <a:gd name="connsiteX69" fmla="*/ 990600 w 2651146"/>
                          <a:gd name="connsiteY69" fmla="*/ 847317 h 3370881"/>
                          <a:gd name="connsiteX70" fmla="*/ 1129553 w 2651146"/>
                          <a:gd name="connsiteY70" fmla="*/ 838352 h 3370881"/>
                          <a:gd name="connsiteX71" fmla="*/ 1147482 w 2651146"/>
                          <a:gd name="connsiteY71" fmla="*/ 829387 h 3370881"/>
                          <a:gd name="connsiteX72" fmla="*/ 1178859 w 2651146"/>
                          <a:gd name="connsiteY72" fmla="*/ 806976 h 3370881"/>
                          <a:gd name="connsiteX73" fmla="*/ 1192306 w 2651146"/>
                          <a:gd name="connsiteY73" fmla="*/ 793529 h 3370881"/>
                          <a:gd name="connsiteX74" fmla="*/ 1214718 w 2651146"/>
                          <a:gd name="connsiteY74" fmla="*/ 784564 h 3370881"/>
                          <a:gd name="connsiteX75" fmla="*/ 1241612 w 2651146"/>
                          <a:gd name="connsiteY75" fmla="*/ 771117 h 3370881"/>
                          <a:gd name="connsiteX76" fmla="*/ 1277470 w 2651146"/>
                          <a:gd name="connsiteY76" fmla="*/ 753187 h 3370881"/>
                          <a:gd name="connsiteX77" fmla="*/ 1295400 w 2651146"/>
                          <a:gd name="connsiteY77" fmla="*/ 730776 h 3370881"/>
                          <a:gd name="connsiteX78" fmla="*/ 1317812 w 2651146"/>
                          <a:gd name="connsiteY78" fmla="*/ 708364 h 3370881"/>
                          <a:gd name="connsiteX79" fmla="*/ 1353670 w 2651146"/>
                          <a:gd name="connsiteY79" fmla="*/ 663540 h 3370881"/>
                          <a:gd name="connsiteX80" fmla="*/ 1371600 w 2651146"/>
                          <a:gd name="connsiteY80" fmla="*/ 636646 h 3370881"/>
                          <a:gd name="connsiteX81" fmla="*/ 1380565 w 2651146"/>
                          <a:gd name="connsiteY81" fmla="*/ 596305 h 3370881"/>
                          <a:gd name="connsiteX82" fmla="*/ 1385047 w 2651146"/>
                          <a:gd name="connsiteY82" fmla="*/ 582858 h 3370881"/>
                          <a:gd name="connsiteX83" fmla="*/ 1380565 w 2651146"/>
                          <a:gd name="connsiteY83" fmla="*/ 533552 h 3370881"/>
                          <a:gd name="connsiteX84" fmla="*/ 1367118 w 2651146"/>
                          <a:gd name="connsiteY84" fmla="*/ 524587 h 3370881"/>
                          <a:gd name="connsiteX85" fmla="*/ 1349188 w 2651146"/>
                          <a:gd name="connsiteY85" fmla="*/ 520105 h 3370881"/>
                          <a:gd name="connsiteX86" fmla="*/ 1326776 w 2651146"/>
                          <a:gd name="connsiteY86" fmla="*/ 511140 h 3370881"/>
                          <a:gd name="connsiteX87" fmla="*/ 1281953 w 2651146"/>
                          <a:gd name="connsiteY87" fmla="*/ 515623 h 3370881"/>
                          <a:gd name="connsiteX88" fmla="*/ 1250576 w 2651146"/>
                          <a:gd name="connsiteY88" fmla="*/ 529070 h 3370881"/>
                          <a:gd name="connsiteX89" fmla="*/ 1210235 w 2651146"/>
                          <a:gd name="connsiteY89" fmla="*/ 542517 h 3370881"/>
                          <a:gd name="connsiteX90" fmla="*/ 1183341 w 2651146"/>
                          <a:gd name="connsiteY90" fmla="*/ 555964 h 3370881"/>
                          <a:gd name="connsiteX91" fmla="*/ 1160929 w 2651146"/>
                          <a:gd name="connsiteY91" fmla="*/ 569411 h 3370881"/>
                          <a:gd name="connsiteX92" fmla="*/ 1134035 w 2651146"/>
                          <a:gd name="connsiteY92" fmla="*/ 578376 h 3370881"/>
                          <a:gd name="connsiteX93" fmla="*/ 1111623 w 2651146"/>
                          <a:gd name="connsiteY93" fmla="*/ 587340 h 3370881"/>
                          <a:gd name="connsiteX94" fmla="*/ 1084729 w 2651146"/>
                          <a:gd name="connsiteY94" fmla="*/ 596305 h 3370881"/>
                          <a:gd name="connsiteX95" fmla="*/ 986118 w 2651146"/>
                          <a:gd name="connsiteY95" fmla="*/ 591823 h 3370881"/>
                          <a:gd name="connsiteX96" fmla="*/ 927847 w 2651146"/>
                          <a:gd name="connsiteY96" fmla="*/ 578376 h 3370881"/>
                          <a:gd name="connsiteX97" fmla="*/ 896470 w 2651146"/>
                          <a:gd name="connsiteY97" fmla="*/ 555964 h 3370881"/>
                          <a:gd name="connsiteX98" fmla="*/ 883023 w 2651146"/>
                          <a:gd name="connsiteY98" fmla="*/ 546999 h 3370881"/>
                          <a:gd name="connsiteX99" fmla="*/ 865094 w 2651146"/>
                          <a:gd name="connsiteY99" fmla="*/ 497693 h 3370881"/>
                          <a:gd name="connsiteX100" fmla="*/ 869576 w 2651146"/>
                          <a:gd name="connsiteY100" fmla="*/ 403564 h 3370881"/>
                          <a:gd name="connsiteX101" fmla="*/ 874059 w 2651146"/>
                          <a:gd name="connsiteY101" fmla="*/ 385634 h 3370881"/>
                          <a:gd name="connsiteX102" fmla="*/ 883023 w 2651146"/>
                          <a:gd name="connsiteY102" fmla="*/ 372187 h 3370881"/>
                          <a:gd name="connsiteX103" fmla="*/ 909918 w 2651146"/>
                          <a:gd name="connsiteY103" fmla="*/ 363223 h 3370881"/>
                          <a:gd name="connsiteX104" fmla="*/ 914400 w 2651146"/>
                          <a:gd name="connsiteY104" fmla="*/ 385634 h 3370881"/>
                          <a:gd name="connsiteX105" fmla="*/ 909918 w 2651146"/>
                          <a:gd name="connsiteY105" fmla="*/ 408046 h 3370881"/>
                          <a:gd name="connsiteX106" fmla="*/ 900953 w 2651146"/>
                          <a:gd name="connsiteY106" fmla="*/ 466317 h 3370881"/>
                          <a:gd name="connsiteX107" fmla="*/ 905435 w 2651146"/>
                          <a:gd name="connsiteY107" fmla="*/ 515623 h 3370881"/>
                          <a:gd name="connsiteX108" fmla="*/ 932329 w 2651146"/>
                          <a:gd name="connsiteY108" fmla="*/ 551481 h 3370881"/>
                          <a:gd name="connsiteX109" fmla="*/ 954741 w 2651146"/>
                          <a:gd name="connsiteY109" fmla="*/ 560446 h 3370881"/>
                          <a:gd name="connsiteX110" fmla="*/ 972670 w 2651146"/>
                          <a:gd name="connsiteY110" fmla="*/ 569411 h 3370881"/>
                          <a:gd name="connsiteX111" fmla="*/ 1066800 w 2651146"/>
                          <a:gd name="connsiteY111" fmla="*/ 564929 h 3370881"/>
                          <a:gd name="connsiteX112" fmla="*/ 1111623 w 2651146"/>
                          <a:gd name="connsiteY112" fmla="*/ 551481 h 3370881"/>
                          <a:gd name="connsiteX113" fmla="*/ 1129553 w 2651146"/>
                          <a:gd name="connsiteY113" fmla="*/ 538034 h 3370881"/>
                          <a:gd name="connsiteX114" fmla="*/ 1156447 w 2651146"/>
                          <a:gd name="connsiteY114" fmla="*/ 511140 h 3370881"/>
                          <a:gd name="connsiteX115" fmla="*/ 1160929 w 2651146"/>
                          <a:gd name="connsiteY115" fmla="*/ 493211 h 3370881"/>
                          <a:gd name="connsiteX116" fmla="*/ 1178859 w 2651146"/>
                          <a:gd name="connsiteY116" fmla="*/ 331846 h 3370881"/>
                          <a:gd name="connsiteX117" fmla="*/ 1215315 w 2651146"/>
                          <a:gd name="connsiteY117" fmla="*/ 270289 h 3370881"/>
                          <a:gd name="connsiteX118" fmla="*/ 1214718 w 2651146"/>
                          <a:gd name="connsiteY118" fmla="*/ 367705 h 3370881"/>
                          <a:gd name="connsiteX119" fmla="*/ 1201270 w 2651146"/>
                          <a:gd name="connsiteY119" fmla="*/ 412529 h 3370881"/>
                          <a:gd name="connsiteX120" fmla="*/ 1210235 w 2651146"/>
                          <a:gd name="connsiteY120" fmla="*/ 461834 h 3370881"/>
                          <a:gd name="connsiteX121" fmla="*/ 1214718 w 2651146"/>
                          <a:gd name="connsiteY121" fmla="*/ 475281 h 3370881"/>
                          <a:gd name="connsiteX122" fmla="*/ 1228165 w 2651146"/>
                          <a:gd name="connsiteY122" fmla="*/ 484246 h 3370881"/>
                          <a:gd name="connsiteX123" fmla="*/ 1250576 w 2651146"/>
                          <a:gd name="connsiteY123" fmla="*/ 502176 h 3370881"/>
                          <a:gd name="connsiteX124" fmla="*/ 1317812 w 2651146"/>
                          <a:gd name="connsiteY124" fmla="*/ 497693 h 3370881"/>
                          <a:gd name="connsiteX125" fmla="*/ 1353670 w 2651146"/>
                          <a:gd name="connsiteY125" fmla="*/ 488729 h 3370881"/>
                          <a:gd name="connsiteX126" fmla="*/ 1506070 w 2651146"/>
                          <a:gd name="connsiteY126" fmla="*/ 457352 h 3370881"/>
                          <a:gd name="connsiteX127" fmla="*/ 1550894 w 2651146"/>
                          <a:gd name="connsiteY127" fmla="*/ 430458 h 3370881"/>
                          <a:gd name="connsiteX128" fmla="*/ 1564341 w 2651146"/>
                          <a:gd name="connsiteY128" fmla="*/ 417011 h 3370881"/>
                          <a:gd name="connsiteX129" fmla="*/ 1586753 w 2651146"/>
                          <a:gd name="connsiteY129" fmla="*/ 399081 h 3370881"/>
                          <a:gd name="connsiteX130" fmla="*/ 1595718 w 2651146"/>
                          <a:gd name="connsiteY130" fmla="*/ 381152 h 3370881"/>
                          <a:gd name="connsiteX131" fmla="*/ 1600200 w 2651146"/>
                          <a:gd name="connsiteY131" fmla="*/ 363223 h 3370881"/>
                          <a:gd name="connsiteX132" fmla="*/ 1609165 w 2651146"/>
                          <a:gd name="connsiteY132" fmla="*/ 313917 h 3370881"/>
                          <a:gd name="connsiteX133" fmla="*/ 1537447 w 2651146"/>
                          <a:gd name="connsiteY133" fmla="*/ 188411 h 3370881"/>
                          <a:gd name="connsiteX134" fmla="*/ 1613647 w 2651146"/>
                          <a:gd name="connsiteY134" fmla="*/ 399081 h 3370881"/>
                          <a:gd name="connsiteX135" fmla="*/ 1627094 w 2651146"/>
                          <a:gd name="connsiteY135" fmla="*/ 417011 h 3370881"/>
                          <a:gd name="connsiteX136" fmla="*/ 1658470 w 2651146"/>
                          <a:gd name="connsiteY136" fmla="*/ 412529 h 3370881"/>
                          <a:gd name="connsiteX137" fmla="*/ 1685365 w 2651146"/>
                          <a:gd name="connsiteY137" fmla="*/ 390117 h 3370881"/>
                          <a:gd name="connsiteX138" fmla="*/ 1694329 w 2651146"/>
                          <a:gd name="connsiteY138" fmla="*/ 376670 h 3370881"/>
                          <a:gd name="connsiteX139" fmla="*/ 1734670 w 2651146"/>
                          <a:gd name="connsiteY139" fmla="*/ 354258 h 3370881"/>
                          <a:gd name="connsiteX140" fmla="*/ 1743635 w 2651146"/>
                          <a:gd name="connsiteY140" fmla="*/ 340811 h 3370881"/>
                          <a:gd name="connsiteX141" fmla="*/ 1757082 w 2651146"/>
                          <a:gd name="connsiteY141" fmla="*/ 336329 h 3370881"/>
                          <a:gd name="connsiteX142" fmla="*/ 1899621 w 2651146"/>
                          <a:gd name="connsiteY142" fmla="*/ 211719 h 3370881"/>
                          <a:gd name="connsiteX143" fmla="*/ 1772023 w 2651146"/>
                          <a:gd name="connsiteY143" fmla="*/ 77249 h 3370881"/>
                          <a:gd name="connsiteX144" fmla="*/ 1824225 w 2651146"/>
                          <a:gd name="connsiteY144" fmla="*/ 214081 h 3370881"/>
                          <a:gd name="connsiteX145" fmla="*/ 1843741 w 2651146"/>
                          <a:gd name="connsiteY145" fmla="*/ 328858 h 3370881"/>
                          <a:gd name="connsiteX146" fmla="*/ 1788459 w 2651146"/>
                          <a:gd name="connsiteY146" fmla="*/ 367705 h 3370881"/>
                          <a:gd name="connsiteX147" fmla="*/ 1761565 w 2651146"/>
                          <a:gd name="connsiteY147" fmla="*/ 390117 h 3370881"/>
                          <a:gd name="connsiteX148" fmla="*/ 1783976 w 2651146"/>
                          <a:gd name="connsiteY148" fmla="*/ 399081 h 3370881"/>
                          <a:gd name="connsiteX149" fmla="*/ 1878106 w 2651146"/>
                          <a:gd name="connsiteY149" fmla="*/ 390117 h 3370881"/>
                          <a:gd name="connsiteX150" fmla="*/ 1891553 w 2651146"/>
                          <a:gd name="connsiteY150" fmla="*/ 381152 h 3370881"/>
                          <a:gd name="connsiteX151" fmla="*/ 1918447 w 2651146"/>
                          <a:gd name="connsiteY151" fmla="*/ 372187 h 3370881"/>
                          <a:gd name="connsiteX152" fmla="*/ 1940859 w 2651146"/>
                          <a:gd name="connsiteY152" fmla="*/ 358740 h 3370881"/>
                          <a:gd name="connsiteX153" fmla="*/ 1954306 w 2651146"/>
                          <a:gd name="connsiteY153" fmla="*/ 354258 h 3370881"/>
                          <a:gd name="connsiteX154" fmla="*/ 2166172 w 2651146"/>
                          <a:gd name="connsiteY154" fmla="*/ 215604 h 3370881"/>
                          <a:gd name="connsiteX155" fmla="*/ 2069054 w 2651146"/>
                          <a:gd name="connsiteY155" fmla="*/ 40493 h 3370881"/>
                          <a:gd name="connsiteX156" fmla="*/ 2078225 w 2651146"/>
                          <a:gd name="connsiteY156" fmla="*/ 188681 h 3370881"/>
                          <a:gd name="connsiteX157" fmla="*/ 1999129 w 2651146"/>
                          <a:gd name="connsiteY157" fmla="*/ 358740 h 3370881"/>
                          <a:gd name="connsiteX158" fmla="*/ 1994647 w 2651146"/>
                          <a:gd name="connsiteY158" fmla="*/ 372187 h 3370881"/>
                          <a:gd name="connsiteX159" fmla="*/ 2039470 w 2651146"/>
                          <a:gd name="connsiteY159" fmla="*/ 390117 h 3370881"/>
                          <a:gd name="connsiteX160" fmla="*/ 2115670 w 2651146"/>
                          <a:gd name="connsiteY160" fmla="*/ 390117 h 3370881"/>
                          <a:gd name="connsiteX161" fmla="*/ 2160494 w 2651146"/>
                          <a:gd name="connsiteY161" fmla="*/ 376670 h 3370881"/>
                          <a:gd name="connsiteX162" fmla="*/ 2191870 w 2651146"/>
                          <a:gd name="connsiteY162" fmla="*/ 363223 h 3370881"/>
                          <a:gd name="connsiteX163" fmla="*/ 2205318 w 2651146"/>
                          <a:gd name="connsiteY163" fmla="*/ 358740 h 3370881"/>
                          <a:gd name="connsiteX164" fmla="*/ 2232212 w 2651146"/>
                          <a:gd name="connsiteY164" fmla="*/ 340811 h 3370881"/>
                          <a:gd name="connsiteX165" fmla="*/ 2312894 w 2651146"/>
                          <a:gd name="connsiteY165" fmla="*/ 183929 h 3370881"/>
                          <a:gd name="connsiteX166" fmla="*/ 2339788 w 2651146"/>
                          <a:gd name="connsiteY166" fmla="*/ 151 h 3370881"/>
                          <a:gd name="connsiteX167" fmla="*/ 2357718 w 2651146"/>
                          <a:gd name="connsiteY167" fmla="*/ 215305 h 3370881"/>
                          <a:gd name="connsiteX168" fmla="*/ 2254623 w 2651146"/>
                          <a:gd name="connsiteY168" fmla="*/ 376670 h 3370881"/>
                          <a:gd name="connsiteX169" fmla="*/ 2245659 w 2651146"/>
                          <a:gd name="connsiteY169" fmla="*/ 390117 h 3370881"/>
                          <a:gd name="connsiteX170" fmla="*/ 2254623 w 2651146"/>
                          <a:gd name="connsiteY170" fmla="*/ 403564 h 3370881"/>
                          <a:gd name="connsiteX171" fmla="*/ 2353235 w 2651146"/>
                          <a:gd name="connsiteY171" fmla="*/ 399081 h 3370881"/>
                          <a:gd name="connsiteX172" fmla="*/ 2366682 w 2651146"/>
                          <a:gd name="connsiteY172" fmla="*/ 394599 h 3370881"/>
                          <a:gd name="connsiteX173" fmla="*/ 2389094 w 2651146"/>
                          <a:gd name="connsiteY173" fmla="*/ 390117 h 3370881"/>
                          <a:gd name="connsiteX174" fmla="*/ 2424953 w 2651146"/>
                          <a:gd name="connsiteY174" fmla="*/ 367705 h 3370881"/>
                          <a:gd name="connsiteX175" fmla="*/ 2451847 w 2651146"/>
                          <a:gd name="connsiteY175" fmla="*/ 358740 h 3370881"/>
                          <a:gd name="connsiteX176" fmla="*/ 2541495 w 2651146"/>
                          <a:gd name="connsiteY176" fmla="*/ 62906 h 3370881"/>
                          <a:gd name="connsiteX177" fmla="*/ 2505635 w 2651146"/>
                          <a:gd name="connsiteY177" fmla="*/ 372187 h 3370881"/>
                          <a:gd name="connsiteX178" fmla="*/ 2650863 w 2651146"/>
                          <a:gd name="connsiteY178" fmla="*/ 344994 h 3370881"/>
                          <a:gd name="connsiteX179" fmla="*/ 2465294 w 2651146"/>
                          <a:gd name="connsiteY179" fmla="*/ 399081 h 3370881"/>
                          <a:gd name="connsiteX180" fmla="*/ 2442882 w 2651146"/>
                          <a:gd name="connsiteY180" fmla="*/ 403564 h 3370881"/>
                          <a:gd name="connsiteX181" fmla="*/ 2398059 w 2651146"/>
                          <a:gd name="connsiteY181" fmla="*/ 417011 h 3370881"/>
                          <a:gd name="connsiteX182" fmla="*/ 2375647 w 2651146"/>
                          <a:gd name="connsiteY182" fmla="*/ 425976 h 3370881"/>
                          <a:gd name="connsiteX183" fmla="*/ 2357718 w 2651146"/>
                          <a:gd name="connsiteY183" fmla="*/ 430458 h 3370881"/>
                          <a:gd name="connsiteX184" fmla="*/ 2344270 w 2651146"/>
                          <a:gd name="connsiteY184" fmla="*/ 461834 h 3370881"/>
                          <a:gd name="connsiteX185" fmla="*/ 2353235 w 2651146"/>
                          <a:gd name="connsiteY185" fmla="*/ 502176 h 3370881"/>
                          <a:gd name="connsiteX186" fmla="*/ 2362200 w 2651146"/>
                          <a:gd name="connsiteY186" fmla="*/ 515623 h 3370881"/>
                          <a:gd name="connsiteX187" fmla="*/ 2344270 w 2651146"/>
                          <a:gd name="connsiteY187" fmla="*/ 587340 h 3370881"/>
                          <a:gd name="connsiteX188" fmla="*/ 2321859 w 2651146"/>
                          <a:gd name="connsiteY188" fmla="*/ 614234 h 3370881"/>
                          <a:gd name="connsiteX189" fmla="*/ 2308412 w 2651146"/>
                          <a:gd name="connsiteY189" fmla="*/ 636646 h 3370881"/>
                          <a:gd name="connsiteX190" fmla="*/ 2281518 w 2651146"/>
                          <a:gd name="connsiteY190" fmla="*/ 641129 h 3370881"/>
                          <a:gd name="connsiteX191" fmla="*/ 2259106 w 2651146"/>
                          <a:gd name="connsiteY191" fmla="*/ 636646 h 3370881"/>
                          <a:gd name="connsiteX192" fmla="*/ 2277035 w 2651146"/>
                          <a:gd name="connsiteY192" fmla="*/ 578376 h 3370881"/>
                          <a:gd name="connsiteX193" fmla="*/ 2290482 w 2651146"/>
                          <a:gd name="connsiteY193" fmla="*/ 542517 h 3370881"/>
                          <a:gd name="connsiteX194" fmla="*/ 2286000 w 2651146"/>
                          <a:gd name="connsiteY194" fmla="*/ 506658 h 3370881"/>
                          <a:gd name="connsiteX195" fmla="*/ 2245659 w 2651146"/>
                          <a:gd name="connsiteY195" fmla="*/ 448387 h 3370881"/>
                          <a:gd name="connsiteX196" fmla="*/ 2200835 w 2651146"/>
                          <a:gd name="connsiteY196" fmla="*/ 430458 h 3370881"/>
                          <a:gd name="connsiteX197" fmla="*/ 2169459 w 2651146"/>
                          <a:gd name="connsiteY197" fmla="*/ 425976 h 3370881"/>
                          <a:gd name="connsiteX198" fmla="*/ 2102223 w 2651146"/>
                          <a:gd name="connsiteY198" fmla="*/ 430458 h 3370881"/>
                          <a:gd name="connsiteX199" fmla="*/ 2084294 w 2651146"/>
                          <a:gd name="connsiteY199" fmla="*/ 439423 h 3370881"/>
                          <a:gd name="connsiteX200" fmla="*/ 2070847 w 2651146"/>
                          <a:gd name="connsiteY200" fmla="*/ 443905 h 3370881"/>
                          <a:gd name="connsiteX201" fmla="*/ 2061882 w 2651146"/>
                          <a:gd name="connsiteY201" fmla="*/ 461834 h 3370881"/>
                          <a:gd name="connsiteX202" fmla="*/ 2034988 w 2651146"/>
                          <a:gd name="connsiteY202" fmla="*/ 475281 h 3370881"/>
                          <a:gd name="connsiteX203" fmla="*/ 1783976 w 2651146"/>
                          <a:gd name="connsiteY203" fmla="*/ 479764 h 3370881"/>
                          <a:gd name="connsiteX204" fmla="*/ 1766047 w 2651146"/>
                          <a:gd name="connsiteY204" fmla="*/ 488729 h 3370881"/>
                          <a:gd name="connsiteX205" fmla="*/ 1703294 w 2651146"/>
                          <a:gd name="connsiteY205" fmla="*/ 506658 h 3370881"/>
                          <a:gd name="connsiteX206" fmla="*/ 1689847 w 2651146"/>
                          <a:gd name="connsiteY206" fmla="*/ 511140 h 3370881"/>
                          <a:gd name="connsiteX207" fmla="*/ 1676400 w 2651146"/>
                          <a:gd name="connsiteY207" fmla="*/ 520105 h 3370881"/>
                          <a:gd name="connsiteX208" fmla="*/ 1649506 w 2651146"/>
                          <a:gd name="connsiteY208" fmla="*/ 529070 h 3370881"/>
                          <a:gd name="connsiteX209" fmla="*/ 1636059 w 2651146"/>
                          <a:gd name="connsiteY209" fmla="*/ 538034 h 3370881"/>
                          <a:gd name="connsiteX210" fmla="*/ 1622612 w 2651146"/>
                          <a:gd name="connsiteY210" fmla="*/ 551481 h 3370881"/>
                          <a:gd name="connsiteX211" fmla="*/ 1609165 w 2651146"/>
                          <a:gd name="connsiteY211" fmla="*/ 555964 h 3370881"/>
                          <a:gd name="connsiteX212" fmla="*/ 1577788 w 2651146"/>
                          <a:gd name="connsiteY212" fmla="*/ 587340 h 3370881"/>
                          <a:gd name="connsiteX213" fmla="*/ 1568823 w 2651146"/>
                          <a:gd name="connsiteY213" fmla="*/ 600787 h 3370881"/>
                          <a:gd name="connsiteX214" fmla="*/ 1555376 w 2651146"/>
                          <a:gd name="connsiteY214" fmla="*/ 614234 h 3370881"/>
                          <a:gd name="connsiteX215" fmla="*/ 1524000 w 2651146"/>
                          <a:gd name="connsiteY215" fmla="*/ 654576 h 3370881"/>
                          <a:gd name="connsiteX216" fmla="*/ 1519518 w 2651146"/>
                          <a:gd name="connsiteY216" fmla="*/ 668023 h 3370881"/>
                          <a:gd name="connsiteX217" fmla="*/ 1528482 w 2651146"/>
                          <a:gd name="connsiteY217" fmla="*/ 708364 h 3370881"/>
                          <a:gd name="connsiteX218" fmla="*/ 1537447 w 2651146"/>
                          <a:gd name="connsiteY218" fmla="*/ 721811 h 3370881"/>
                          <a:gd name="connsiteX219" fmla="*/ 1568823 w 2651146"/>
                          <a:gd name="connsiteY219" fmla="*/ 712846 h 3370881"/>
                          <a:gd name="connsiteX220" fmla="*/ 1600200 w 2651146"/>
                          <a:gd name="connsiteY220" fmla="*/ 712846 h 3370881"/>
                          <a:gd name="connsiteX221" fmla="*/ 1631576 w 2651146"/>
                          <a:gd name="connsiteY221" fmla="*/ 690434 h 3370881"/>
                          <a:gd name="connsiteX222" fmla="*/ 1645023 w 2651146"/>
                          <a:gd name="connsiteY222" fmla="*/ 676987 h 3370881"/>
                          <a:gd name="connsiteX223" fmla="*/ 1685365 w 2651146"/>
                          <a:gd name="connsiteY223" fmla="*/ 645611 h 3370881"/>
                          <a:gd name="connsiteX224" fmla="*/ 1716741 w 2651146"/>
                          <a:gd name="connsiteY224" fmla="*/ 614234 h 3370881"/>
                          <a:gd name="connsiteX225" fmla="*/ 1748118 w 2651146"/>
                          <a:gd name="connsiteY225" fmla="*/ 596305 h 3370881"/>
                          <a:gd name="connsiteX226" fmla="*/ 1761565 w 2651146"/>
                          <a:gd name="connsiteY226" fmla="*/ 591823 h 3370881"/>
                          <a:gd name="connsiteX227" fmla="*/ 1779494 w 2651146"/>
                          <a:gd name="connsiteY227" fmla="*/ 582858 h 3370881"/>
                          <a:gd name="connsiteX228" fmla="*/ 1815353 w 2651146"/>
                          <a:gd name="connsiteY228" fmla="*/ 573893 h 3370881"/>
                          <a:gd name="connsiteX229" fmla="*/ 2030506 w 2651146"/>
                          <a:gd name="connsiteY229" fmla="*/ 578376 h 3370881"/>
                          <a:gd name="connsiteX230" fmla="*/ 2017059 w 2651146"/>
                          <a:gd name="connsiteY230" fmla="*/ 600787 h 3370881"/>
                          <a:gd name="connsiteX231" fmla="*/ 1981200 w 2651146"/>
                          <a:gd name="connsiteY231" fmla="*/ 636646 h 3370881"/>
                          <a:gd name="connsiteX232" fmla="*/ 1967753 w 2651146"/>
                          <a:gd name="connsiteY232" fmla="*/ 650093 h 3370881"/>
                          <a:gd name="connsiteX233" fmla="*/ 1936376 w 2651146"/>
                          <a:gd name="connsiteY233" fmla="*/ 690434 h 3370881"/>
                          <a:gd name="connsiteX234" fmla="*/ 1905000 w 2651146"/>
                          <a:gd name="connsiteY234" fmla="*/ 717329 h 3370881"/>
                          <a:gd name="connsiteX235" fmla="*/ 1860176 w 2651146"/>
                          <a:gd name="connsiteY235" fmla="*/ 735258 h 3370881"/>
                          <a:gd name="connsiteX236" fmla="*/ 1788459 w 2651146"/>
                          <a:gd name="connsiteY236" fmla="*/ 744223 h 3370881"/>
                          <a:gd name="connsiteX237" fmla="*/ 1846729 w 2651146"/>
                          <a:gd name="connsiteY237" fmla="*/ 802493 h 3370881"/>
                          <a:gd name="connsiteX238" fmla="*/ 1913965 w 2651146"/>
                          <a:gd name="connsiteY238" fmla="*/ 829387 h 3370881"/>
                          <a:gd name="connsiteX239" fmla="*/ 1922929 w 2651146"/>
                          <a:gd name="connsiteY239" fmla="*/ 842834 h 3370881"/>
                          <a:gd name="connsiteX240" fmla="*/ 1967753 w 2651146"/>
                          <a:gd name="connsiteY240" fmla="*/ 883176 h 3370881"/>
                          <a:gd name="connsiteX241" fmla="*/ 1981200 w 2651146"/>
                          <a:gd name="connsiteY241" fmla="*/ 896623 h 3370881"/>
                          <a:gd name="connsiteX242" fmla="*/ 1994647 w 2651146"/>
                          <a:gd name="connsiteY242" fmla="*/ 905587 h 3370881"/>
                          <a:gd name="connsiteX243" fmla="*/ 2021541 w 2651146"/>
                          <a:gd name="connsiteY243" fmla="*/ 927999 h 3370881"/>
                          <a:gd name="connsiteX244" fmla="*/ 2030506 w 2651146"/>
                          <a:gd name="connsiteY244" fmla="*/ 941446 h 3370881"/>
                          <a:gd name="connsiteX245" fmla="*/ 2057400 w 2651146"/>
                          <a:gd name="connsiteY245" fmla="*/ 968340 h 3370881"/>
                          <a:gd name="connsiteX246" fmla="*/ 2088776 w 2651146"/>
                          <a:gd name="connsiteY246" fmla="*/ 1013164 h 3370881"/>
                          <a:gd name="connsiteX247" fmla="*/ 2115670 w 2651146"/>
                          <a:gd name="connsiteY247" fmla="*/ 1057987 h 3370881"/>
                          <a:gd name="connsiteX248" fmla="*/ 2120153 w 2651146"/>
                          <a:gd name="connsiteY248" fmla="*/ 1089364 h 3370881"/>
                          <a:gd name="connsiteX249" fmla="*/ 2138082 w 2651146"/>
                          <a:gd name="connsiteY249" fmla="*/ 1143152 h 3370881"/>
                          <a:gd name="connsiteX250" fmla="*/ 2147047 w 2651146"/>
                          <a:gd name="connsiteY250" fmla="*/ 1196940 h 3370881"/>
                          <a:gd name="connsiteX251" fmla="*/ 2151529 w 2651146"/>
                          <a:gd name="connsiteY251" fmla="*/ 1210387 h 3370881"/>
                          <a:gd name="connsiteX252" fmla="*/ 2156012 w 2651146"/>
                          <a:gd name="connsiteY252" fmla="*/ 1228317 h 3370881"/>
                          <a:gd name="connsiteX253" fmla="*/ 2173941 w 2651146"/>
                          <a:gd name="connsiteY253" fmla="*/ 1295552 h 3370881"/>
                          <a:gd name="connsiteX254" fmla="*/ 2182906 w 2651146"/>
                          <a:gd name="connsiteY254" fmla="*/ 1313481 h 3370881"/>
                          <a:gd name="connsiteX255" fmla="*/ 2187388 w 2651146"/>
                          <a:gd name="connsiteY255" fmla="*/ 1331411 h 3370881"/>
                          <a:gd name="connsiteX256" fmla="*/ 2214282 w 2651146"/>
                          <a:gd name="connsiteY256" fmla="*/ 1385199 h 3370881"/>
                          <a:gd name="connsiteX257" fmla="*/ 2218765 w 2651146"/>
                          <a:gd name="connsiteY257" fmla="*/ 1403129 h 3370881"/>
                          <a:gd name="connsiteX258" fmla="*/ 2223247 w 2651146"/>
                          <a:gd name="connsiteY258" fmla="*/ 1430023 h 3370881"/>
                          <a:gd name="connsiteX259" fmla="*/ 2236694 w 2651146"/>
                          <a:gd name="connsiteY259" fmla="*/ 1456917 h 3370881"/>
                          <a:gd name="connsiteX260" fmla="*/ 2241176 w 2651146"/>
                          <a:gd name="connsiteY260" fmla="*/ 1577940 h 3370881"/>
                          <a:gd name="connsiteX261" fmla="*/ 2245659 w 2651146"/>
                          <a:gd name="connsiteY261" fmla="*/ 1595870 h 3370881"/>
                          <a:gd name="connsiteX262" fmla="*/ 2236694 w 2651146"/>
                          <a:gd name="connsiteY262" fmla="*/ 1694481 h 3370881"/>
                          <a:gd name="connsiteX263" fmla="*/ 2227729 w 2651146"/>
                          <a:gd name="connsiteY263" fmla="*/ 1716893 h 3370881"/>
                          <a:gd name="connsiteX264" fmla="*/ 2223247 w 2651146"/>
                          <a:gd name="connsiteY264" fmla="*/ 1730340 h 3370881"/>
                          <a:gd name="connsiteX265" fmla="*/ 2200835 w 2651146"/>
                          <a:gd name="connsiteY265" fmla="*/ 1788611 h 3370881"/>
                          <a:gd name="connsiteX266" fmla="*/ 2191870 w 2651146"/>
                          <a:gd name="connsiteY266" fmla="*/ 1811023 h 3370881"/>
                          <a:gd name="connsiteX267" fmla="*/ 2187388 w 2651146"/>
                          <a:gd name="connsiteY267" fmla="*/ 1824470 h 3370881"/>
                          <a:gd name="connsiteX268" fmla="*/ 2169459 w 2651146"/>
                          <a:gd name="connsiteY268" fmla="*/ 1869293 h 3370881"/>
                          <a:gd name="connsiteX269" fmla="*/ 2164976 w 2651146"/>
                          <a:gd name="connsiteY269" fmla="*/ 1882740 h 3370881"/>
                          <a:gd name="connsiteX270" fmla="*/ 2156012 w 2651146"/>
                          <a:gd name="connsiteY270" fmla="*/ 1927564 h 3370881"/>
                          <a:gd name="connsiteX271" fmla="*/ 2173941 w 2651146"/>
                          <a:gd name="connsiteY271" fmla="*/ 1945493 h 3370881"/>
                          <a:gd name="connsiteX272" fmla="*/ 2196353 w 2651146"/>
                          <a:gd name="connsiteY272" fmla="*/ 1958940 h 3370881"/>
                          <a:gd name="connsiteX273" fmla="*/ 2241176 w 2651146"/>
                          <a:gd name="connsiteY273" fmla="*/ 2012729 h 3370881"/>
                          <a:gd name="connsiteX274" fmla="*/ 2263588 w 2651146"/>
                          <a:gd name="connsiteY274" fmla="*/ 2057552 h 3370881"/>
                          <a:gd name="connsiteX275" fmla="*/ 2286000 w 2651146"/>
                          <a:gd name="connsiteY275" fmla="*/ 2084446 h 3370881"/>
                          <a:gd name="connsiteX276" fmla="*/ 2299447 w 2651146"/>
                          <a:gd name="connsiteY276" fmla="*/ 2124787 h 3370881"/>
                          <a:gd name="connsiteX277" fmla="*/ 2321859 w 2651146"/>
                          <a:gd name="connsiteY277" fmla="*/ 2151681 h 3370881"/>
                          <a:gd name="connsiteX278" fmla="*/ 2344270 w 2651146"/>
                          <a:gd name="connsiteY278" fmla="*/ 2205470 h 3370881"/>
                          <a:gd name="connsiteX279" fmla="*/ 2348753 w 2651146"/>
                          <a:gd name="connsiteY279" fmla="*/ 2223399 h 3370881"/>
                          <a:gd name="connsiteX280" fmla="*/ 2366682 w 2651146"/>
                          <a:gd name="connsiteY280" fmla="*/ 2263740 h 3370881"/>
                          <a:gd name="connsiteX281" fmla="*/ 2375647 w 2651146"/>
                          <a:gd name="connsiteY281" fmla="*/ 2286152 h 3370881"/>
                          <a:gd name="connsiteX282" fmla="*/ 2380129 w 2651146"/>
                          <a:gd name="connsiteY282" fmla="*/ 2308564 h 3370881"/>
                          <a:gd name="connsiteX283" fmla="*/ 2389094 w 2651146"/>
                          <a:gd name="connsiteY283" fmla="*/ 2335458 h 3370881"/>
                          <a:gd name="connsiteX284" fmla="*/ 2393576 w 2651146"/>
                          <a:gd name="connsiteY284" fmla="*/ 2380281 h 3370881"/>
                          <a:gd name="connsiteX285" fmla="*/ 2398059 w 2651146"/>
                          <a:gd name="connsiteY285" fmla="*/ 2393729 h 3370881"/>
                          <a:gd name="connsiteX286" fmla="*/ 2402541 w 2651146"/>
                          <a:gd name="connsiteY286" fmla="*/ 2447517 h 3370881"/>
                          <a:gd name="connsiteX287" fmla="*/ 2407023 w 2651146"/>
                          <a:gd name="connsiteY287" fmla="*/ 2564058 h 3370881"/>
                          <a:gd name="connsiteX288" fmla="*/ 2389094 w 2651146"/>
                          <a:gd name="connsiteY288" fmla="*/ 2837481 h 3370881"/>
                          <a:gd name="connsiteX289" fmla="*/ 2380129 w 2651146"/>
                          <a:gd name="connsiteY289" fmla="*/ 2859893 h 3370881"/>
                          <a:gd name="connsiteX290" fmla="*/ 2357718 w 2651146"/>
                          <a:gd name="connsiteY290" fmla="*/ 2913681 h 3370881"/>
                          <a:gd name="connsiteX291" fmla="*/ 2348753 w 2651146"/>
                          <a:gd name="connsiteY291" fmla="*/ 2936093 h 3370881"/>
                          <a:gd name="connsiteX292" fmla="*/ 2339788 w 2651146"/>
                          <a:gd name="connsiteY292" fmla="*/ 2971952 h 3370881"/>
                          <a:gd name="connsiteX293" fmla="*/ 2326341 w 2651146"/>
                          <a:gd name="connsiteY293" fmla="*/ 2994364 h 3370881"/>
                          <a:gd name="connsiteX294" fmla="*/ 2317376 w 2651146"/>
                          <a:gd name="connsiteY294" fmla="*/ 3025740 h 3370881"/>
                          <a:gd name="connsiteX295" fmla="*/ 2303929 w 2651146"/>
                          <a:gd name="connsiteY295" fmla="*/ 3048152 h 3370881"/>
                          <a:gd name="connsiteX296" fmla="*/ 2290482 w 2651146"/>
                          <a:gd name="connsiteY296" fmla="*/ 3079529 h 3370881"/>
                          <a:gd name="connsiteX297" fmla="*/ 2272553 w 2651146"/>
                          <a:gd name="connsiteY297" fmla="*/ 3084011 h 3370881"/>
                          <a:gd name="connsiteX298" fmla="*/ 2259106 w 2651146"/>
                          <a:gd name="connsiteY298" fmla="*/ 3088493 h 3370881"/>
                          <a:gd name="connsiteX299" fmla="*/ 2241176 w 2651146"/>
                          <a:gd name="connsiteY299" fmla="*/ 3092976 h 3370881"/>
                          <a:gd name="connsiteX300" fmla="*/ 2209800 w 2651146"/>
                          <a:gd name="connsiteY300" fmla="*/ 3101940 h 3370881"/>
                          <a:gd name="connsiteX301" fmla="*/ 2205318 w 2651146"/>
                          <a:gd name="connsiteY301" fmla="*/ 3039187 h 3370881"/>
                          <a:gd name="connsiteX302" fmla="*/ 2218765 w 2651146"/>
                          <a:gd name="connsiteY302" fmla="*/ 3021258 h 3370881"/>
                          <a:gd name="connsiteX303" fmla="*/ 2245659 w 2651146"/>
                          <a:gd name="connsiteY303" fmla="*/ 2971952 h 3370881"/>
                          <a:gd name="connsiteX304" fmla="*/ 2268070 w 2651146"/>
                          <a:gd name="connsiteY304" fmla="*/ 2945058 h 3370881"/>
                          <a:gd name="connsiteX305" fmla="*/ 2268070 w 2651146"/>
                          <a:gd name="connsiteY305" fmla="*/ 2568540 h 3370881"/>
                          <a:gd name="connsiteX306" fmla="*/ 2259106 w 2651146"/>
                          <a:gd name="connsiteY306" fmla="*/ 2532681 h 3370881"/>
                          <a:gd name="connsiteX307" fmla="*/ 2250141 w 2651146"/>
                          <a:gd name="connsiteY307" fmla="*/ 2492340 h 3370881"/>
                          <a:gd name="connsiteX308" fmla="*/ 2245659 w 2651146"/>
                          <a:gd name="connsiteY308" fmla="*/ 2474411 h 3370881"/>
                          <a:gd name="connsiteX309" fmla="*/ 2245659 w 2651146"/>
                          <a:gd name="connsiteY309" fmla="*/ 2389247 h 3370881"/>
                          <a:gd name="connsiteX310" fmla="*/ 2173941 w 2651146"/>
                          <a:gd name="connsiteY310" fmla="*/ 2241328 h 3370881"/>
                          <a:gd name="connsiteX311" fmla="*/ 2070846 w 2651146"/>
                          <a:gd name="connsiteY311" fmla="*/ 2057553 h 3370881"/>
                          <a:gd name="connsiteX312" fmla="*/ 2057400 w 2651146"/>
                          <a:gd name="connsiteY312" fmla="*/ 2151681 h 3370881"/>
                          <a:gd name="connsiteX313" fmla="*/ 2048435 w 2651146"/>
                          <a:gd name="connsiteY313" fmla="*/ 2106858 h 3370881"/>
                          <a:gd name="connsiteX314" fmla="*/ 2034988 w 2651146"/>
                          <a:gd name="connsiteY314" fmla="*/ 2003764 h 3370881"/>
                          <a:gd name="connsiteX315" fmla="*/ 2026023 w 2651146"/>
                          <a:gd name="connsiteY315" fmla="*/ 2026176 h 3370881"/>
                          <a:gd name="connsiteX316" fmla="*/ 2021541 w 2651146"/>
                          <a:gd name="connsiteY316" fmla="*/ 2039623 h 3370881"/>
                          <a:gd name="connsiteX317" fmla="*/ 1999129 w 2651146"/>
                          <a:gd name="connsiteY317" fmla="*/ 2053070 h 3370881"/>
                          <a:gd name="connsiteX318" fmla="*/ 1990165 w 2651146"/>
                          <a:gd name="connsiteY318" fmla="*/ 2070999 h 3370881"/>
                          <a:gd name="connsiteX319" fmla="*/ 1967753 w 2651146"/>
                          <a:gd name="connsiteY319" fmla="*/ 2106858 h 3370881"/>
                          <a:gd name="connsiteX320" fmla="*/ 1981200 w 2651146"/>
                          <a:gd name="connsiteY320" fmla="*/ 2223399 h 3370881"/>
                          <a:gd name="connsiteX321" fmla="*/ 1994647 w 2651146"/>
                          <a:gd name="connsiteY321" fmla="*/ 2254776 h 3370881"/>
                          <a:gd name="connsiteX322" fmla="*/ 2003612 w 2651146"/>
                          <a:gd name="connsiteY322" fmla="*/ 2272705 h 3370881"/>
                          <a:gd name="connsiteX323" fmla="*/ 2026023 w 2651146"/>
                          <a:gd name="connsiteY323" fmla="*/ 2304081 h 3370881"/>
                          <a:gd name="connsiteX324" fmla="*/ 2043953 w 2651146"/>
                          <a:gd name="connsiteY324" fmla="*/ 2348905 h 3370881"/>
                          <a:gd name="connsiteX325" fmla="*/ 2061882 w 2651146"/>
                          <a:gd name="connsiteY325" fmla="*/ 2371317 h 3370881"/>
                          <a:gd name="connsiteX326" fmla="*/ 2088776 w 2651146"/>
                          <a:gd name="connsiteY326" fmla="*/ 2434070 h 3370881"/>
                          <a:gd name="connsiteX327" fmla="*/ 2102223 w 2651146"/>
                          <a:gd name="connsiteY327" fmla="*/ 2465446 h 3370881"/>
                          <a:gd name="connsiteX328" fmla="*/ 2106706 w 2651146"/>
                          <a:gd name="connsiteY328" fmla="*/ 2496823 h 3370881"/>
                          <a:gd name="connsiteX329" fmla="*/ 2124635 w 2651146"/>
                          <a:gd name="connsiteY329" fmla="*/ 2559576 h 3370881"/>
                          <a:gd name="connsiteX330" fmla="*/ 2138082 w 2651146"/>
                          <a:gd name="connsiteY330" fmla="*/ 2649223 h 3370881"/>
                          <a:gd name="connsiteX331" fmla="*/ 2147047 w 2651146"/>
                          <a:gd name="connsiteY331" fmla="*/ 2685081 h 3370881"/>
                          <a:gd name="connsiteX332" fmla="*/ 2151529 w 2651146"/>
                          <a:gd name="connsiteY332" fmla="*/ 2716458 h 3370881"/>
                          <a:gd name="connsiteX333" fmla="*/ 2160494 w 2651146"/>
                          <a:gd name="connsiteY333" fmla="*/ 2770246 h 3370881"/>
                          <a:gd name="connsiteX334" fmla="*/ 2156012 w 2651146"/>
                          <a:gd name="connsiteY334" fmla="*/ 2962987 h 3370881"/>
                          <a:gd name="connsiteX335" fmla="*/ 2138082 w 2651146"/>
                          <a:gd name="connsiteY335" fmla="*/ 3043670 h 3370881"/>
                          <a:gd name="connsiteX336" fmla="*/ 2133600 w 2651146"/>
                          <a:gd name="connsiteY336" fmla="*/ 3061599 h 3370881"/>
                          <a:gd name="connsiteX337" fmla="*/ 2120153 w 2651146"/>
                          <a:gd name="connsiteY337" fmla="*/ 3079529 h 3370881"/>
                          <a:gd name="connsiteX338" fmla="*/ 2111188 w 2651146"/>
                          <a:gd name="connsiteY338" fmla="*/ 3106423 h 3370881"/>
                          <a:gd name="connsiteX339" fmla="*/ 2088776 w 2651146"/>
                          <a:gd name="connsiteY339" fmla="*/ 3137799 h 3370881"/>
                          <a:gd name="connsiteX340" fmla="*/ 2075329 w 2651146"/>
                          <a:gd name="connsiteY340" fmla="*/ 3164693 h 3370881"/>
                          <a:gd name="connsiteX341" fmla="*/ 2061882 w 2651146"/>
                          <a:gd name="connsiteY341" fmla="*/ 3169176 h 3370881"/>
                          <a:gd name="connsiteX342" fmla="*/ 2021541 w 2651146"/>
                          <a:gd name="connsiteY342" fmla="*/ 3164693 h 3370881"/>
                          <a:gd name="connsiteX343" fmla="*/ 2012576 w 2651146"/>
                          <a:gd name="connsiteY343" fmla="*/ 3119870 h 3370881"/>
                          <a:gd name="connsiteX344" fmla="*/ 2048435 w 2651146"/>
                          <a:gd name="connsiteY344" fmla="*/ 3021258 h 3370881"/>
                          <a:gd name="connsiteX345" fmla="*/ 2048435 w 2651146"/>
                          <a:gd name="connsiteY345" fmla="*/ 3021258 h 3370881"/>
                          <a:gd name="connsiteX346" fmla="*/ 2061882 w 2651146"/>
                          <a:gd name="connsiteY346" fmla="*/ 2967470 h 3370881"/>
                          <a:gd name="connsiteX347" fmla="*/ 2070847 w 2651146"/>
                          <a:gd name="connsiteY347" fmla="*/ 2882305 h 3370881"/>
                          <a:gd name="connsiteX348" fmla="*/ 2066365 w 2651146"/>
                          <a:gd name="connsiteY348" fmla="*/ 2725423 h 3370881"/>
                          <a:gd name="connsiteX349" fmla="*/ 2043953 w 2651146"/>
                          <a:gd name="connsiteY349" fmla="*/ 2649223 h 3370881"/>
                          <a:gd name="connsiteX350" fmla="*/ 2030506 w 2651146"/>
                          <a:gd name="connsiteY350" fmla="*/ 2622329 h 3370881"/>
                          <a:gd name="connsiteX351" fmla="*/ 2017059 w 2651146"/>
                          <a:gd name="connsiteY351" fmla="*/ 2581987 h 3370881"/>
                          <a:gd name="connsiteX352" fmla="*/ 1981200 w 2651146"/>
                          <a:gd name="connsiteY352" fmla="*/ 2514752 h 3370881"/>
                          <a:gd name="connsiteX353" fmla="*/ 1972235 w 2651146"/>
                          <a:gd name="connsiteY353" fmla="*/ 2501305 h 3370881"/>
                          <a:gd name="connsiteX354" fmla="*/ 1958788 w 2651146"/>
                          <a:gd name="connsiteY354" fmla="*/ 2478893 h 3370881"/>
                          <a:gd name="connsiteX355" fmla="*/ 1905000 w 2651146"/>
                          <a:gd name="connsiteY355" fmla="*/ 2398211 h 3370881"/>
                          <a:gd name="connsiteX356" fmla="*/ 1882588 w 2651146"/>
                          <a:gd name="connsiteY356" fmla="*/ 2357870 h 3370881"/>
                          <a:gd name="connsiteX357" fmla="*/ 1869141 w 2651146"/>
                          <a:gd name="connsiteY357" fmla="*/ 2339940 h 3370881"/>
                          <a:gd name="connsiteX358" fmla="*/ 1806388 w 2651146"/>
                          <a:gd name="connsiteY358" fmla="*/ 2313046 h 3370881"/>
                          <a:gd name="connsiteX359" fmla="*/ 1779494 w 2651146"/>
                          <a:gd name="connsiteY359" fmla="*/ 2304081 h 3370881"/>
                          <a:gd name="connsiteX360" fmla="*/ 1752600 w 2651146"/>
                          <a:gd name="connsiteY360" fmla="*/ 2299599 h 3370881"/>
                          <a:gd name="connsiteX361" fmla="*/ 1680882 w 2651146"/>
                          <a:gd name="connsiteY361" fmla="*/ 2277187 h 3370881"/>
                          <a:gd name="connsiteX362" fmla="*/ 1662953 w 2651146"/>
                          <a:gd name="connsiteY362" fmla="*/ 2272705 h 3370881"/>
                          <a:gd name="connsiteX363" fmla="*/ 1640541 w 2651146"/>
                          <a:gd name="connsiteY363" fmla="*/ 2259258 h 3370881"/>
                          <a:gd name="connsiteX364" fmla="*/ 1604682 w 2651146"/>
                          <a:gd name="connsiteY364" fmla="*/ 2272705 h 3370881"/>
                          <a:gd name="connsiteX365" fmla="*/ 1537447 w 2651146"/>
                          <a:gd name="connsiteY365" fmla="*/ 2304081 h 3370881"/>
                          <a:gd name="connsiteX366" fmla="*/ 1510553 w 2651146"/>
                          <a:gd name="connsiteY366" fmla="*/ 2308564 h 3370881"/>
                          <a:gd name="connsiteX367" fmla="*/ 1488141 w 2651146"/>
                          <a:gd name="connsiteY367" fmla="*/ 2313046 h 3370881"/>
                          <a:gd name="connsiteX368" fmla="*/ 1443318 w 2651146"/>
                          <a:gd name="connsiteY368" fmla="*/ 2322011 h 3370881"/>
                          <a:gd name="connsiteX369" fmla="*/ 1367118 w 2651146"/>
                          <a:gd name="connsiteY369" fmla="*/ 2304081 h 3370881"/>
                          <a:gd name="connsiteX370" fmla="*/ 1317812 w 2651146"/>
                          <a:gd name="connsiteY370" fmla="*/ 2286152 h 3370881"/>
                          <a:gd name="connsiteX371" fmla="*/ 1066800 w 2651146"/>
                          <a:gd name="connsiteY371" fmla="*/ 2272705 h 3370881"/>
                          <a:gd name="connsiteX372" fmla="*/ 1030941 w 2651146"/>
                          <a:gd name="connsiteY372" fmla="*/ 2263740 h 3370881"/>
                          <a:gd name="connsiteX373" fmla="*/ 986118 w 2651146"/>
                          <a:gd name="connsiteY373" fmla="*/ 2241329 h 3370881"/>
                          <a:gd name="connsiteX374" fmla="*/ 968188 w 2651146"/>
                          <a:gd name="connsiteY374" fmla="*/ 2232364 h 3370881"/>
                          <a:gd name="connsiteX375" fmla="*/ 936812 w 2651146"/>
                          <a:gd name="connsiteY375" fmla="*/ 2214434 h 3370881"/>
                          <a:gd name="connsiteX376" fmla="*/ 905435 w 2651146"/>
                          <a:gd name="connsiteY376" fmla="*/ 2196505 h 3370881"/>
                          <a:gd name="connsiteX377" fmla="*/ 869576 w 2651146"/>
                          <a:gd name="connsiteY377" fmla="*/ 2209952 h 3370881"/>
                          <a:gd name="connsiteX378" fmla="*/ 856129 w 2651146"/>
                          <a:gd name="connsiteY378" fmla="*/ 2227881 h 3370881"/>
                          <a:gd name="connsiteX379" fmla="*/ 815788 w 2651146"/>
                          <a:gd name="connsiteY379" fmla="*/ 2268223 h 3370881"/>
                          <a:gd name="connsiteX380" fmla="*/ 788894 w 2651146"/>
                          <a:gd name="connsiteY380" fmla="*/ 2290634 h 3370881"/>
                          <a:gd name="connsiteX381" fmla="*/ 762000 w 2651146"/>
                          <a:gd name="connsiteY381" fmla="*/ 2313046 h 3370881"/>
                          <a:gd name="connsiteX382" fmla="*/ 753035 w 2651146"/>
                          <a:gd name="connsiteY382" fmla="*/ 2326493 h 3370881"/>
                          <a:gd name="connsiteX383" fmla="*/ 735106 w 2651146"/>
                          <a:gd name="connsiteY383" fmla="*/ 2339940 h 3370881"/>
                          <a:gd name="connsiteX384" fmla="*/ 712694 w 2651146"/>
                          <a:gd name="connsiteY384" fmla="*/ 2362352 h 3370881"/>
                          <a:gd name="connsiteX385" fmla="*/ 694765 w 2651146"/>
                          <a:gd name="connsiteY385" fmla="*/ 2375799 h 3370881"/>
                          <a:gd name="connsiteX386" fmla="*/ 681318 w 2651146"/>
                          <a:gd name="connsiteY386" fmla="*/ 2393729 h 3370881"/>
                          <a:gd name="connsiteX387" fmla="*/ 667870 w 2651146"/>
                          <a:gd name="connsiteY387" fmla="*/ 2402693 h 3370881"/>
                          <a:gd name="connsiteX388" fmla="*/ 623047 w 2651146"/>
                          <a:gd name="connsiteY388" fmla="*/ 2443034 h 3370881"/>
                          <a:gd name="connsiteX389" fmla="*/ 600635 w 2651146"/>
                          <a:gd name="connsiteY389" fmla="*/ 2474411 h 3370881"/>
                          <a:gd name="connsiteX390" fmla="*/ 587188 w 2651146"/>
                          <a:gd name="connsiteY390" fmla="*/ 2514752 h 3370881"/>
                          <a:gd name="connsiteX391" fmla="*/ 582706 w 2651146"/>
                          <a:gd name="connsiteY391" fmla="*/ 2546129 h 3370881"/>
                          <a:gd name="connsiteX392" fmla="*/ 596153 w 2651146"/>
                          <a:gd name="connsiteY392" fmla="*/ 2635776 h 3370881"/>
                          <a:gd name="connsiteX393" fmla="*/ 600635 w 2651146"/>
                          <a:gd name="connsiteY393" fmla="*/ 2653705 h 3370881"/>
                          <a:gd name="connsiteX394" fmla="*/ 609600 w 2651146"/>
                          <a:gd name="connsiteY394" fmla="*/ 2671634 h 3370881"/>
                          <a:gd name="connsiteX395" fmla="*/ 614082 w 2651146"/>
                          <a:gd name="connsiteY395" fmla="*/ 2689564 h 3370881"/>
                          <a:gd name="connsiteX396" fmla="*/ 623047 w 2651146"/>
                          <a:gd name="connsiteY396" fmla="*/ 2711976 h 3370881"/>
                          <a:gd name="connsiteX397" fmla="*/ 627529 w 2651146"/>
                          <a:gd name="connsiteY397" fmla="*/ 2734387 h 3370881"/>
                          <a:gd name="connsiteX398" fmla="*/ 640976 w 2651146"/>
                          <a:gd name="connsiteY398" fmla="*/ 2765764 h 3370881"/>
                          <a:gd name="connsiteX399" fmla="*/ 645459 w 2651146"/>
                          <a:gd name="connsiteY399" fmla="*/ 2779211 h 3370881"/>
                          <a:gd name="connsiteX400" fmla="*/ 658906 w 2651146"/>
                          <a:gd name="connsiteY400" fmla="*/ 2801623 h 3370881"/>
                          <a:gd name="connsiteX401" fmla="*/ 676835 w 2651146"/>
                          <a:gd name="connsiteY401" fmla="*/ 2864376 h 3370881"/>
                          <a:gd name="connsiteX402" fmla="*/ 690282 w 2651146"/>
                          <a:gd name="connsiteY402" fmla="*/ 2895752 h 3370881"/>
                          <a:gd name="connsiteX403" fmla="*/ 699247 w 2651146"/>
                          <a:gd name="connsiteY403" fmla="*/ 2940576 h 3370881"/>
                          <a:gd name="connsiteX404" fmla="*/ 703729 w 2651146"/>
                          <a:gd name="connsiteY404" fmla="*/ 2967470 h 3370881"/>
                          <a:gd name="connsiteX405" fmla="*/ 717176 w 2651146"/>
                          <a:gd name="connsiteY405" fmla="*/ 2994364 h 3370881"/>
                          <a:gd name="connsiteX406" fmla="*/ 735106 w 2651146"/>
                          <a:gd name="connsiteY406" fmla="*/ 3052634 h 3370881"/>
                          <a:gd name="connsiteX407" fmla="*/ 739588 w 2651146"/>
                          <a:gd name="connsiteY407" fmla="*/ 3079529 h 3370881"/>
                          <a:gd name="connsiteX408" fmla="*/ 762000 w 2651146"/>
                          <a:gd name="connsiteY408" fmla="*/ 3142281 h 3370881"/>
                          <a:gd name="connsiteX409" fmla="*/ 766482 w 2651146"/>
                          <a:gd name="connsiteY409" fmla="*/ 3231929 h 3370881"/>
                          <a:gd name="connsiteX410" fmla="*/ 770965 w 2651146"/>
                          <a:gd name="connsiteY410" fmla="*/ 3254340 h 3370881"/>
                          <a:gd name="connsiteX411" fmla="*/ 775447 w 2651146"/>
                          <a:gd name="connsiteY411" fmla="*/ 3285717 h 3370881"/>
                          <a:gd name="connsiteX412" fmla="*/ 748553 w 2651146"/>
                          <a:gd name="connsiteY412" fmla="*/ 3335023 h 3370881"/>
                          <a:gd name="connsiteX413" fmla="*/ 721659 w 2651146"/>
                          <a:gd name="connsiteY413" fmla="*/ 3343987 h 3370881"/>
                          <a:gd name="connsiteX414" fmla="*/ 708212 w 2651146"/>
                          <a:gd name="connsiteY414" fmla="*/ 3348470 h 3370881"/>
                          <a:gd name="connsiteX415" fmla="*/ 623047 w 2651146"/>
                          <a:gd name="connsiteY415" fmla="*/ 3330540 h 3370881"/>
                          <a:gd name="connsiteX416" fmla="*/ 609600 w 2651146"/>
                          <a:gd name="connsiteY416" fmla="*/ 3308129 h 3370881"/>
                          <a:gd name="connsiteX417" fmla="*/ 591670 w 2651146"/>
                          <a:gd name="connsiteY417" fmla="*/ 3267787 h 3370881"/>
                          <a:gd name="connsiteX418" fmla="*/ 560294 w 2651146"/>
                          <a:gd name="connsiteY418" fmla="*/ 3209517 h 3370881"/>
                          <a:gd name="connsiteX419" fmla="*/ 551329 w 2651146"/>
                          <a:gd name="connsiteY419" fmla="*/ 3196070 h 3370881"/>
                          <a:gd name="connsiteX420" fmla="*/ 528918 w 2651146"/>
                          <a:gd name="connsiteY420" fmla="*/ 3173658 h 3370881"/>
                          <a:gd name="connsiteX421" fmla="*/ 519953 w 2651146"/>
                          <a:gd name="connsiteY421" fmla="*/ 3128834 h 3370881"/>
                          <a:gd name="connsiteX422" fmla="*/ 524435 w 2651146"/>
                          <a:gd name="connsiteY422" fmla="*/ 3101940 h 3370881"/>
                          <a:gd name="connsiteX423" fmla="*/ 528918 w 2651146"/>
                          <a:gd name="connsiteY423" fmla="*/ 3088493 h 3370881"/>
                          <a:gd name="connsiteX424" fmla="*/ 542365 w 2651146"/>
                          <a:gd name="connsiteY424" fmla="*/ 3052634 h 3370881"/>
                          <a:gd name="connsiteX425" fmla="*/ 484094 w 2651146"/>
                          <a:gd name="connsiteY425" fmla="*/ 2886787 h 3370881"/>
                          <a:gd name="connsiteX426" fmla="*/ 443753 w 2651146"/>
                          <a:gd name="connsiteY426" fmla="*/ 2779211 h 3370881"/>
                          <a:gd name="connsiteX427" fmla="*/ 439270 w 2651146"/>
                          <a:gd name="connsiteY427" fmla="*/ 2752317 h 3370881"/>
                          <a:gd name="connsiteX428" fmla="*/ 430306 w 2651146"/>
                          <a:gd name="connsiteY428" fmla="*/ 2716458 h 3370881"/>
                          <a:gd name="connsiteX429" fmla="*/ 425823 w 2651146"/>
                          <a:gd name="connsiteY429" fmla="*/ 2680599 h 3370881"/>
                          <a:gd name="connsiteX430" fmla="*/ 398929 w 2651146"/>
                          <a:gd name="connsiteY430" fmla="*/ 2599917 h 3370881"/>
                          <a:gd name="connsiteX431" fmla="*/ 385482 w 2651146"/>
                          <a:gd name="connsiteY431" fmla="*/ 2568540 h 3370881"/>
                          <a:gd name="connsiteX432" fmla="*/ 381000 w 2651146"/>
                          <a:gd name="connsiteY432" fmla="*/ 2550611 h 3370881"/>
                          <a:gd name="connsiteX433" fmla="*/ 372035 w 2651146"/>
                          <a:gd name="connsiteY433" fmla="*/ 2483376 h 3370881"/>
                          <a:gd name="connsiteX434" fmla="*/ 367553 w 2651146"/>
                          <a:gd name="connsiteY434" fmla="*/ 2469929 h 3370881"/>
                          <a:gd name="connsiteX435" fmla="*/ 407894 w 2651146"/>
                          <a:gd name="connsiteY435" fmla="*/ 2451999 h 3370881"/>
                          <a:gd name="connsiteX436" fmla="*/ 515470 w 2651146"/>
                          <a:gd name="connsiteY436" fmla="*/ 2407176 h 3370881"/>
                          <a:gd name="connsiteX437" fmla="*/ 578223 w 2651146"/>
                          <a:gd name="connsiteY437" fmla="*/ 2353387 h 3370881"/>
                          <a:gd name="connsiteX438" fmla="*/ 587188 w 2651146"/>
                          <a:gd name="connsiteY438" fmla="*/ 2330976 h 3370881"/>
                          <a:gd name="connsiteX439" fmla="*/ 614082 w 2651146"/>
                          <a:gd name="connsiteY439" fmla="*/ 2254776 h 3370881"/>
                          <a:gd name="connsiteX440" fmla="*/ 649941 w 2651146"/>
                          <a:gd name="connsiteY440" fmla="*/ 2200987 h 3370881"/>
                          <a:gd name="connsiteX441" fmla="*/ 690282 w 2651146"/>
                          <a:gd name="connsiteY441" fmla="*/ 2174093 h 3370881"/>
                          <a:gd name="connsiteX442" fmla="*/ 703729 w 2651146"/>
                          <a:gd name="connsiteY442" fmla="*/ 2165129 h 3370881"/>
                          <a:gd name="connsiteX443" fmla="*/ 739588 w 2651146"/>
                          <a:gd name="connsiteY443" fmla="*/ 2147199 h 3370881"/>
                          <a:gd name="connsiteX444" fmla="*/ 708212 w 2651146"/>
                          <a:gd name="connsiteY444" fmla="*/ 2187540 h 3370881"/>
                          <a:gd name="connsiteX445" fmla="*/ 654423 w 2651146"/>
                          <a:gd name="connsiteY445" fmla="*/ 2241329 h 3370881"/>
                          <a:gd name="connsiteX446" fmla="*/ 636494 w 2651146"/>
                          <a:gd name="connsiteY446" fmla="*/ 2259258 h 3370881"/>
                          <a:gd name="connsiteX447" fmla="*/ 614082 w 2651146"/>
                          <a:gd name="connsiteY447" fmla="*/ 2286152 h 3370881"/>
                          <a:gd name="connsiteX448" fmla="*/ 605118 w 2651146"/>
                          <a:gd name="connsiteY448" fmla="*/ 2299599 h 3370881"/>
                          <a:gd name="connsiteX449" fmla="*/ 560294 w 2651146"/>
                          <a:gd name="connsiteY449" fmla="*/ 2335458 h 3370881"/>
                          <a:gd name="connsiteX450" fmla="*/ 524435 w 2651146"/>
                          <a:gd name="connsiteY450" fmla="*/ 2348905 h 3370881"/>
                          <a:gd name="connsiteX451" fmla="*/ 502023 w 2651146"/>
                          <a:gd name="connsiteY451" fmla="*/ 2362352 h 3370881"/>
                          <a:gd name="connsiteX452" fmla="*/ 461682 w 2651146"/>
                          <a:gd name="connsiteY452" fmla="*/ 2389246 h 3370881"/>
                          <a:gd name="connsiteX453" fmla="*/ 448235 w 2651146"/>
                          <a:gd name="connsiteY453" fmla="*/ 2398211 h 3370881"/>
                          <a:gd name="connsiteX454" fmla="*/ 430306 w 2651146"/>
                          <a:gd name="connsiteY454" fmla="*/ 2407176 h 3370881"/>
                          <a:gd name="connsiteX455" fmla="*/ 412376 w 2651146"/>
                          <a:gd name="connsiteY455" fmla="*/ 2420623 h 3370881"/>
                          <a:gd name="connsiteX456" fmla="*/ 389965 w 2651146"/>
                          <a:gd name="connsiteY456" fmla="*/ 2429587 h 3370881"/>
                          <a:gd name="connsiteX457" fmla="*/ 372035 w 2651146"/>
                          <a:gd name="connsiteY457" fmla="*/ 2443034 h 3370881"/>
                          <a:gd name="connsiteX458" fmla="*/ 318247 w 2651146"/>
                          <a:gd name="connsiteY458" fmla="*/ 2474411 h 3370881"/>
                          <a:gd name="connsiteX459" fmla="*/ 304800 w 2651146"/>
                          <a:gd name="connsiteY459" fmla="*/ 2492340 h 3370881"/>
                          <a:gd name="connsiteX460" fmla="*/ 282388 w 2651146"/>
                          <a:gd name="connsiteY460" fmla="*/ 2519234 h 3370881"/>
                          <a:gd name="connsiteX461" fmla="*/ 295835 w 2651146"/>
                          <a:gd name="connsiteY461" fmla="*/ 2815070 h 3370881"/>
                          <a:gd name="connsiteX462" fmla="*/ 300318 w 2651146"/>
                          <a:gd name="connsiteY462" fmla="*/ 2837481 h 3370881"/>
                          <a:gd name="connsiteX463" fmla="*/ 304800 w 2651146"/>
                          <a:gd name="connsiteY463" fmla="*/ 2868858 h 3370881"/>
                          <a:gd name="connsiteX464" fmla="*/ 309282 w 2651146"/>
                          <a:gd name="connsiteY464" fmla="*/ 2927129 h 3370881"/>
                          <a:gd name="connsiteX465" fmla="*/ 322729 w 2651146"/>
                          <a:gd name="connsiteY465" fmla="*/ 2985399 h 3370881"/>
                          <a:gd name="connsiteX466" fmla="*/ 327212 w 2651146"/>
                          <a:gd name="connsiteY466" fmla="*/ 3012293 h 3370881"/>
                          <a:gd name="connsiteX467" fmla="*/ 331694 w 2651146"/>
                          <a:gd name="connsiteY467" fmla="*/ 3043670 h 3370881"/>
                          <a:gd name="connsiteX468" fmla="*/ 345141 w 2651146"/>
                          <a:gd name="connsiteY468" fmla="*/ 3070564 h 3370881"/>
                          <a:gd name="connsiteX469" fmla="*/ 367553 w 2651146"/>
                          <a:gd name="connsiteY469" fmla="*/ 3124352 h 3370881"/>
                          <a:gd name="connsiteX470" fmla="*/ 381000 w 2651146"/>
                          <a:gd name="connsiteY470" fmla="*/ 3182623 h 3370881"/>
                          <a:gd name="connsiteX471" fmla="*/ 389965 w 2651146"/>
                          <a:gd name="connsiteY471" fmla="*/ 3196070 h 3370881"/>
                          <a:gd name="connsiteX472" fmla="*/ 394447 w 2651146"/>
                          <a:gd name="connsiteY472" fmla="*/ 3213999 h 3370881"/>
                          <a:gd name="connsiteX473" fmla="*/ 412376 w 2651146"/>
                          <a:gd name="connsiteY473" fmla="*/ 3245376 h 3370881"/>
                          <a:gd name="connsiteX474" fmla="*/ 416859 w 2651146"/>
                          <a:gd name="connsiteY474" fmla="*/ 3258823 h 3370881"/>
                          <a:gd name="connsiteX475" fmla="*/ 425823 w 2651146"/>
                          <a:gd name="connsiteY475" fmla="*/ 3272270 h 3370881"/>
                          <a:gd name="connsiteX476" fmla="*/ 439270 w 2651146"/>
                          <a:gd name="connsiteY476" fmla="*/ 3303646 h 3370881"/>
                          <a:gd name="connsiteX477" fmla="*/ 439270 w 2651146"/>
                          <a:gd name="connsiteY477" fmla="*/ 3352952 h 3370881"/>
                          <a:gd name="connsiteX478" fmla="*/ 430306 w 2651146"/>
                          <a:gd name="connsiteY478" fmla="*/ 3366399 h 3370881"/>
                          <a:gd name="connsiteX479" fmla="*/ 412376 w 2651146"/>
                          <a:gd name="connsiteY479" fmla="*/ 3370881 h 3370881"/>
                          <a:gd name="connsiteX480" fmla="*/ 295835 w 2651146"/>
                          <a:gd name="connsiteY480" fmla="*/ 3357434 h 3370881"/>
                          <a:gd name="connsiteX481" fmla="*/ 264459 w 2651146"/>
                          <a:gd name="connsiteY481" fmla="*/ 3276752 h 3370881"/>
                          <a:gd name="connsiteX482" fmla="*/ 259976 w 2651146"/>
                          <a:gd name="connsiteY482" fmla="*/ 3240893 h 3370881"/>
                          <a:gd name="connsiteX483" fmla="*/ 246529 w 2651146"/>
                          <a:gd name="connsiteY483" fmla="*/ 3178140 h 3370881"/>
                          <a:gd name="connsiteX484" fmla="*/ 237565 w 2651146"/>
                          <a:gd name="connsiteY484" fmla="*/ 3084011 h 3370881"/>
                          <a:gd name="connsiteX485" fmla="*/ 228600 w 2651146"/>
                          <a:gd name="connsiteY485" fmla="*/ 3057117 h 3370881"/>
                          <a:gd name="connsiteX486" fmla="*/ 219635 w 2651146"/>
                          <a:gd name="connsiteY486" fmla="*/ 3021258 h 3370881"/>
                          <a:gd name="connsiteX487" fmla="*/ 206188 w 2651146"/>
                          <a:gd name="connsiteY487" fmla="*/ 2980917 h 3370881"/>
                          <a:gd name="connsiteX488" fmla="*/ 201706 w 2651146"/>
                          <a:gd name="connsiteY488" fmla="*/ 2949540 h 3370881"/>
                          <a:gd name="connsiteX489" fmla="*/ 197223 w 2651146"/>
                          <a:gd name="connsiteY489" fmla="*/ 2927129 h 3370881"/>
                          <a:gd name="connsiteX490" fmla="*/ 192741 w 2651146"/>
                          <a:gd name="connsiteY490" fmla="*/ 2891270 h 3370881"/>
                          <a:gd name="connsiteX491" fmla="*/ 188259 w 2651146"/>
                          <a:gd name="connsiteY491" fmla="*/ 2850929 h 3370881"/>
                          <a:gd name="connsiteX492" fmla="*/ 179294 w 2651146"/>
                          <a:gd name="connsiteY492" fmla="*/ 2824034 h 3370881"/>
                          <a:gd name="connsiteX493" fmla="*/ 165847 w 2651146"/>
                          <a:gd name="connsiteY493" fmla="*/ 2774729 h 3370881"/>
                          <a:gd name="connsiteX494" fmla="*/ 161365 w 2651146"/>
                          <a:gd name="connsiteY494" fmla="*/ 2747834 h 3370881"/>
                          <a:gd name="connsiteX495" fmla="*/ 156882 w 2651146"/>
                          <a:gd name="connsiteY495" fmla="*/ 2559576 h 3370881"/>
                          <a:gd name="connsiteX496" fmla="*/ 152400 w 2651146"/>
                          <a:gd name="connsiteY496" fmla="*/ 2519234 h 3370881"/>
                          <a:gd name="connsiteX497" fmla="*/ 143435 w 2651146"/>
                          <a:gd name="connsiteY497" fmla="*/ 2384764 h 3370881"/>
                          <a:gd name="connsiteX498" fmla="*/ 129988 w 2651146"/>
                          <a:gd name="connsiteY498" fmla="*/ 2344423 h 3370881"/>
                          <a:gd name="connsiteX499" fmla="*/ 125506 w 2651146"/>
                          <a:gd name="connsiteY499" fmla="*/ 2330976 h 3370881"/>
                          <a:gd name="connsiteX500" fmla="*/ 138953 w 2651146"/>
                          <a:gd name="connsiteY500" fmla="*/ 2313046 h 3370881"/>
                          <a:gd name="connsiteX501" fmla="*/ 152400 w 2651146"/>
                          <a:gd name="connsiteY501" fmla="*/ 2304081 h 3370881"/>
                          <a:gd name="connsiteX502" fmla="*/ 170329 w 2651146"/>
                          <a:gd name="connsiteY502" fmla="*/ 2259258 h 3370881"/>
                          <a:gd name="connsiteX503" fmla="*/ 188259 w 2651146"/>
                          <a:gd name="connsiteY503" fmla="*/ 2223399 h 3370881"/>
                          <a:gd name="connsiteX504" fmla="*/ 206188 w 2651146"/>
                          <a:gd name="connsiteY504" fmla="*/ 2187540 h 3370881"/>
                          <a:gd name="connsiteX505" fmla="*/ 210670 w 2651146"/>
                          <a:gd name="connsiteY505" fmla="*/ 2174093 h 3370881"/>
                          <a:gd name="connsiteX506" fmla="*/ 219635 w 2651146"/>
                          <a:gd name="connsiteY506" fmla="*/ 2115823 h 3370881"/>
                          <a:gd name="connsiteX507" fmla="*/ 210670 w 2651146"/>
                          <a:gd name="connsiteY507" fmla="*/ 1958940 h 3370881"/>
                          <a:gd name="connsiteX508" fmla="*/ 192741 w 2651146"/>
                          <a:gd name="connsiteY508" fmla="*/ 1923081 h 3370881"/>
                          <a:gd name="connsiteX509" fmla="*/ 179294 w 2651146"/>
                          <a:gd name="connsiteY509" fmla="*/ 1891705 h 3370881"/>
                          <a:gd name="connsiteX510" fmla="*/ 165847 w 2651146"/>
                          <a:gd name="connsiteY510" fmla="*/ 1864811 h 3370881"/>
                          <a:gd name="connsiteX511" fmla="*/ 152400 w 2651146"/>
                          <a:gd name="connsiteY511" fmla="*/ 1833434 h 3370881"/>
                          <a:gd name="connsiteX512" fmla="*/ 143435 w 2651146"/>
                          <a:gd name="connsiteY512" fmla="*/ 1819987 h 3370881"/>
                          <a:gd name="connsiteX513" fmla="*/ 107576 w 2651146"/>
                          <a:gd name="connsiteY513" fmla="*/ 1784129 h 3370881"/>
                          <a:gd name="connsiteX514" fmla="*/ 94129 w 2651146"/>
                          <a:gd name="connsiteY514" fmla="*/ 1779646 h 3370881"/>
                          <a:gd name="connsiteX515" fmla="*/ 71718 w 2651146"/>
                          <a:gd name="connsiteY515" fmla="*/ 1770681 h 3370881"/>
                          <a:gd name="connsiteX516" fmla="*/ 58270 w 2651146"/>
                          <a:gd name="connsiteY516" fmla="*/ 1761717 h 3370881"/>
                          <a:gd name="connsiteX517" fmla="*/ 26894 w 2651146"/>
                          <a:gd name="connsiteY517" fmla="*/ 1730340 h 3370881"/>
                          <a:gd name="connsiteX518" fmla="*/ 0 w 2651146"/>
                          <a:gd name="connsiteY518" fmla="*/ 1707929 h 3370881"/>
                          <a:gd name="connsiteX0" fmla="*/ 0 w 2651134"/>
                          <a:gd name="connsiteY0" fmla="*/ 1707929 h 3370881"/>
                          <a:gd name="connsiteX1" fmla="*/ 22412 w 2651134"/>
                          <a:gd name="connsiteY1" fmla="*/ 1698964 h 3370881"/>
                          <a:gd name="connsiteX2" fmla="*/ 31376 w 2651134"/>
                          <a:gd name="connsiteY2" fmla="*/ 1681034 h 3370881"/>
                          <a:gd name="connsiteX3" fmla="*/ 44823 w 2651134"/>
                          <a:gd name="connsiteY3" fmla="*/ 1672070 h 3370881"/>
                          <a:gd name="connsiteX4" fmla="*/ 58270 w 2651134"/>
                          <a:gd name="connsiteY4" fmla="*/ 1654140 h 3370881"/>
                          <a:gd name="connsiteX5" fmla="*/ 76200 w 2651134"/>
                          <a:gd name="connsiteY5" fmla="*/ 1645176 h 3370881"/>
                          <a:gd name="connsiteX6" fmla="*/ 98612 w 2651134"/>
                          <a:gd name="connsiteY6" fmla="*/ 1636211 h 3370881"/>
                          <a:gd name="connsiteX7" fmla="*/ 125506 w 2651134"/>
                          <a:gd name="connsiteY7" fmla="*/ 1627246 h 3370881"/>
                          <a:gd name="connsiteX8" fmla="*/ 152400 w 2651134"/>
                          <a:gd name="connsiteY8" fmla="*/ 1609317 h 3370881"/>
                          <a:gd name="connsiteX9" fmla="*/ 170329 w 2651134"/>
                          <a:gd name="connsiteY9" fmla="*/ 1600352 h 3370881"/>
                          <a:gd name="connsiteX10" fmla="*/ 188259 w 2651134"/>
                          <a:gd name="connsiteY10" fmla="*/ 1582423 h 3370881"/>
                          <a:gd name="connsiteX11" fmla="*/ 228600 w 2651134"/>
                          <a:gd name="connsiteY11" fmla="*/ 1564493 h 3370881"/>
                          <a:gd name="connsiteX12" fmla="*/ 255494 w 2651134"/>
                          <a:gd name="connsiteY12" fmla="*/ 1546564 h 3370881"/>
                          <a:gd name="connsiteX13" fmla="*/ 300318 w 2651134"/>
                          <a:gd name="connsiteY13" fmla="*/ 1524152 h 3370881"/>
                          <a:gd name="connsiteX14" fmla="*/ 313765 w 2651134"/>
                          <a:gd name="connsiteY14" fmla="*/ 1515187 h 3370881"/>
                          <a:gd name="connsiteX15" fmla="*/ 340659 w 2651134"/>
                          <a:gd name="connsiteY15" fmla="*/ 1510705 h 3370881"/>
                          <a:gd name="connsiteX16" fmla="*/ 363070 w 2651134"/>
                          <a:gd name="connsiteY16" fmla="*/ 1506223 h 3370881"/>
                          <a:gd name="connsiteX17" fmla="*/ 389965 w 2651134"/>
                          <a:gd name="connsiteY17" fmla="*/ 1501740 h 3370881"/>
                          <a:gd name="connsiteX18" fmla="*/ 425823 w 2651134"/>
                          <a:gd name="connsiteY18" fmla="*/ 1497258 h 3370881"/>
                          <a:gd name="connsiteX19" fmla="*/ 470647 w 2651134"/>
                          <a:gd name="connsiteY19" fmla="*/ 1488293 h 3370881"/>
                          <a:gd name="connsiteX20" fmla="*/ 515470 w 2651134"/>
                          <a:gd name="connsiteY20" fmla="*/ 1479329 h 3370881"/>
                          <a:gd name="connsiteX21" fmla="*/ 528918 w 2651134"/>
                          <a:gd name="connsiteY21" fmla="*/ 1470364 h 3370881"/>
                          <a:gd name="connsiteX22" fmla="*/ 600635 w 2651134"/>
                          <a:gd name="connsiteY22" fmla="*/ 1456917 h 3370881"/>
                          <a:gd name="connsiteX23" fmla="*/ 690282 w 2651134"/>
                          <a:gd name="connsiteY23" fmla="*/ 1447952 h 3370881"/>
                          <a:gd name="connsiteX24" fmla="*/ 793376 w 2651134"/>
                          <a:gd name="connsiteY24" fmla="*/ 1452434 h 3370881"/>
                          <a:gd name="connsiteX25" fmla="*/ 874059 w 2651134"/>
                          <a:gd name="connsiteY25" fmla="*/ 1465881 h 3370881"/>
                          <a:gd name="connsiteX26" fmla="*/ 914400 w 2651134"/>
                          <a:gd name="connsiteY26" fmla="*/ 1470364 h 3370881"/>
                          <a:gd name="connsiteX27" fmla="*/ 1030941 w 2651134"/>
                          <a:gd name="connsiteY27" fmla="*/ 1483811 h 3370881"/>
                          <a:gd name="connsiteX28" fmla="*/ 1151965 w 2651134"/>
                          <a:gd name="connsiteY28" fmla="*/ 1492776 h 3370881"/>
                          <a:gd name="connsiteX29" fmla="*/ 1281953 w 2651134"/>
                          <a:gd name="connsiteY29" fmla="*/ 1501740 h 3370881"/>
                          <a:gd name="connsiteX30" fmla="*/ 1465729 w 2651134"/>
                          <a:gd name="connsiteY30" fmla="*/ 1497258 h 3370881"/>
                          <a:gd name="connsiteX31" fmla="*/ 1510553 w 2651134"/>
                          <a:gd name="connsiteY31" fmla="*/ 1492776 h 3370881"/>
                          <a:gd name="connsiteX32" fmla="*/ 1582270 w 2651134"/>
                          <a:gd name="connsiteY32" fmla="*/ 1461399 h 3370881"/>
                          <a:gd name="connsiteX33" fmla="*/ 1604682 w 2651134"/>
                          <a:gd name="connsiteY33" fmla="*/ 1456917 h 3370881"/>
                          <a:gd name="connsiteX34" fmla="*/ 1622612 w 2651134"/>
                          <a:gd name="connsiteY34" fmla="*/ 1447952 h 3370881"/>
                          <a:gd name="connsiteX35" fmla="*/ 1645023 w 2651134"/>
                          <a:gd name="connsiteY35" fmla="*/ 1438987 h 3370881"/>
                          <a:gd name="connsiteX36" fmla="*/ 1662953 w 2651134"/>
                          <a:gd name="connsiteY36" fmla="*/ 1425540 h 3370881"/>
                          <a:gd name="connsiteX37" fmla="*/ 1698812 w 2651134"/>
                          <a:gd name="connsiteY37" fmla="*/ 1407611 h 3370881"/>
                          <a:gd name="connsiteX38" fmla="*/ 1739153 w 2651134"/>
                          <a:gd name="connsiteY38" fmla="*/ 1380717 h 3370881"/>
                          <a:gd name="connsiteX39" fmla="*/ 1752600 w 2651134"/>
                          <a:gd name="connsiteY39" fmla="*/ 1367270 h 3370881"/>
                          <a:gd name="connsiteX40" fmla="*/ 1775012 w 2651134"/>
                          <a:gd name="connsiteY40" fmla="*/ 1353823 h 3370881"/>
                          <a:gd name="connsiteX41" fmla="*/ 1797423 w 2651134"/>
                          <a:gd name="connsiteY41" fmla="*/ 1335893 h 3370881"/>
                          <a:gd name="connsiteX42" fmla="*/ 1810870 w 2651134"/>
                          <a:gd name="connsiteY42" fmla="*/ 1304517 h 3370881"/>
                          <a:gd name="connsiteX43" fmla="*/ 1815353 w 2651134"/>
                          <a:gd name="connsiteY43" fmla="*/ 1291070 h 3370881"/>
                          <a:gd name="connsiteX44" fmla="*/ 1801906 w 2651134"/>
                          <a:gd name="connsiteY44" fmla="*/ 1138670 h 3370881"/>
                          <a:gd name="connsiteX45" fmla="*/ 1792941 w 2651134"/>
                          <a:gd name="connsiteY45" fmla="*/ 1125223 h 3370881"/>
                          <a:gd name="connsiteX46" fmla="*/ 1757082 w 2651134"/>
                          <a:gd name="connsiteY46" fmla="*/ 1093846 h 3370881"/>
                          <a:gd name="connsiteX47" fmla="*/ 1730188 w 2651134"/>
                          <a:gd name="connsiteY47" fmla="*/ 1066952 h 3370881"/>
                          <a:gd name="connsiteX48" fmla="*/ 1703294 w 2651134"/>
                          <a:gd name="connsiteY48" fmla="*/ 1049023 h 3370881"/>
                          <a:gd name="connsiteX49" fmla="*/ 1622612 w 2651134"/>
                          <a:gd name="connsiteY49" fmla="*/ 1053505 h 3370881"/>
                          <a:gd name="connsiteX50" fmla="*/ 1595718 w 2651134"/>
                          <a:gd name="connsiteY50" fmla="*/ 1062470 h 3370881"/>
                          <a:gd name="connsiteX51" fmla="*/ 1573306 w 2651134"/>
                          <a:gd name="connsiteY51" fmla="*/ 1066952 h 3370881"/>
                          <a:gd name="connsiteX52" fmla="*/ 1453385 w 2651134"/>
                          <a:gd name="connsiteY52" fmla="*/ 1082761 h 3370881"/>
                          <a:gd name="connsiteX53" fmla="*/ 1326776 w 2651134"/>
                          <a:gd name="connsiteY53" fmla="*/ 1062470 h 3370881"/>
                          <a:gd name="connsiteX54" fmla="*/ 1308847 w 2651134"/>
                          <a:gd name="connsiteY54" fmla="*/ 1057987 h 3370881"/>
                          <a:gd name="connsiteX55" fmla="*/ 1277470 w 2651134"/>
                          <a:gd name="connsiteY55" fmla="*/ 1053505 h 3370881"/>
                          <a:gd name="connsiteX56" fmla="*/ 1259541 w 2651134"/>
                          <a:gd name="connsiteY56" fmla="*/ 1049023 h 3370881"/>
                          <a:gd name="connsiteX57" fmla="*/ 1232647 w 2651134"/>
                          <a:gd name="connsiteY57" fmla="*/ 1044540 h 3370881"/>
                          <a:gd name="connsiteX58" fmla="*/ 1053353 w 2651134"/>
                          <a:gd name="connsiteY58" fmla="*/ 1049023 h 3370881"/>
                          <a:gd name="connsiteX59" fmla="*/ 1035423 w 2651134"/>
                          <a:gd name="connsiteY59" fmla="*/ 1053505 h 3370881"/>
                          <a:gd name="connsiteX60" fmla="*/ 1008529 w 2651134"/>
                          <a:gd name="connsiteY60" fmla="*/ 1057987 h 3370881"/>
                          <a:gd name="connsiteX61" fmla="*/ 995082 w 2651134"/>
                          <a:gd name="connsiteY61" fmla="*/ 1062470 h 3370881"/>
                          <a:gd name="connsiteX62" fmla="*/ 945776 w 2651134"/>
                          <a:gd name="connsiteY62" fmla="*/ 1031093 h 3370881"/>
                          <a:gd name="connsiteX63" fmla="*/ 941294 w 2651134"/>
                          <a:gd name="connsiteY63" fmla="*/ 1017646 h 3370881"/>
                          <a:gd name="connsiteX64" fmla="*/ 932329 w 2651134"/>
                          <a:gd name="connsiteY64" fmla="*/ 919034 h 3370881"/>
                          <a:gd name="connsiteX65" fmla="*/ 914400 w 2651134"/>
                          <a:gd name="connsiteY65" fmla="*/ 901105 h 3370881"/>
                          <a:gd name="connsiteX66" fmla="*/ 918882 w 2651134"/>
                          <a:gd name="connsiteY66" fmla="*/ 869729 h 3370881"/>
                          <a:gd name="connsiteX67" fmla="*/ 941294 w 2651134"/>
                          <a:gd name="connsiteY67" fmla="*/ 865246 h 3370881"/>
                          <a:gd name="connsiteX68" fmla="*/ 959223 w 2651134"/>
                          <a:gd name="connsiteY68" fmla="*/ 851799 h 3370881"/>
                          <a:gd name="connsiteX69" fmla="*/ 990600 w 2651134"/>
                          <a:gd name="connsiteY69" fmla="*/ 847317 h 3370881"/>
                          <a:gd name="connsiteX70" fmla="*/ 1129553 w 2651134"/>
                          <a:gd name="connsiteY70" fmla="*/ 838352 h 3370881"/>
                          <a:gd name="connsiteX71" fmla="*/ 1147482 w 2651134"/>
                          <a:gd name="connsiteY71" fmla="*/ 829387 h 3370881"/>
                          <a:gd name="connsiteX72" fmla="*/ 1178859 w 2651134"/>
                          <a:gd name="connsiteY72" fmla="*/ 806976 h 3370881"/>
                          <a:gd name="connsiteX73" fmla="*/ 1192306 w 2651134"/>
                          <a:gd name="connsiteY73" fmla="*/ 793529 h 3370881"/>
                          <a:gd name="connsiteX74" fmla="*/ 1214718 w 2651134"/>
                          <a:gd name="connsiteY74" fmla="*/ 784564 h 3370881"/>
                          <a:gd name="connsiteX75" fmla="*/ 1241612 w 2651134"/>
                          <a:gd name="connsiteY75" fmla="*/ 771117 h 3370881"/>
                          <a:gd name="connsiteX76" fmla="*/ 1277470 w 2651134"/>
                          <a:gd name="connsiteY76" fmla="*/ 753187 h 3370881"/>
                          <a:gd name="connsiteX77" fmla="*/ 1295400 w 2651134"/>
                          <a:gd name="connsiteY77" fmla="*/ 730776 h 3370881"/>
                          <a:gd name="connsiteX78" fmla="*/ 1317812 w 2651134"/>
                          <a:gd name="connsiteY78" fmla="*/ 708364 h 3370881"/>
                          <a:gd name="connsiteX79" fmla="*/ 1353670 w 2651134"/>
                          <a:gd name="connsiteY79" fmla="*/ 663540 h 3370881"/>
                          <a:gd name="connsiteX80" fmla="*/ 1371600 w 2651134"/>
                          <a:gd name="connsiteY80" fmla="*/ 636646 h 3370881"/>
                          <a:gd name="connsiteX81" fmla="*/ 1380565 w 2651134"/>
                          <a:gd name="connsiteY81" fmla="*/ 596305 h 3370881"/>
                          <a:gd name="connsiteX82" fmla="*/ 1385047 w 2651134"/>
                          <a:gd name="connsiteY82" fmla="*/ 582858 h 3370881"/>
                          <a:gd name="connsiteX83" fmla="*/ 1380565 w 2651134"/>
                          <a:gd name="connsiteY83" fmla="*/ 533552 h 3370881"/>
                          <a:gd name="connsiteX84" fmla="*/ 1367118 w 2651134"/>
                          <a:gd name="connsiteY84" fmla="*/ 524587 h 3370881"/>
                          <a:gd name="connsiteX85" fmla="*/ 1349188 w 2651134"/>
                          <a:gd name="connsiteY85" fmla="*/ 520105 h 3370881"/>
                          <a:gd name="connsiteX86" fmla="*/ 1326776 w 2651134"/>
                          <a:gd name="connsiteY86" fmla="*/ 511140 h 3370881"/>
                          <a:gd name="connsiteX87" fmla="*/ 1281953 w 2651134"/>
                          <a:gd name="connsiteY87" fmla="*/ 515623 h 3370881"/>
                          <a:gd name="connsiteX88" fmla="*/ 1250576 w 2651134"/>
                          <a:gd name="connsiteY88" fmla="*/ 529070 h 3370881"/>
                          <a:gd name="connsiteX89" fmla="*/ 1210235 w 2651134"/>
                          <a:gd name="connsiteY89" fmla="*/ 542517 h 3370881"/>
                          <a:gd name="connsiteX90" fmla="*/ 1183341 w 2651134"/>
                          <a:gd name="connsiteY90" fmla="*/ 555964 h 3370881"/>
                          <a:gd name="connsiteX91" fmla="*/ 1160929 w 2651134"/>
                          <a:gd name="connsiteY91" fmla="*/ 569411 h 3370881"/>
                          <a:gd name="connsiteX92" fmla="*/ 1134035 w 2651134"/>
                          <a:gd name="connsiteY92" fmla="*/ 578376 h 3370881"/>
                          <a:gd name="connsiteX93" fmla="*/ 1111623 w 2651134"/>
                          <a:gd name="connsiteY93" fmla="*/ 587340 h 3370881"/>
                          <a:gd name="connsiteX94" fmla="*/ 1084729 w 2651134"/>
                          <a:gd name="connsiteY94" fmla="*/ 596305 h 3370881"/>
                          <a:gd name="connsiteX95" fmla="*/ 986118 w 2651134"/>
                          <a:gd name="connsiteY95" fmla="*/ 591823 h 3370881"/>
                          <a:gd name="connsiteX96" fmla="*/ 927847 w 2651134"/>
                          <a:gd name="connsiteY96" fmla="*/ 578376 h 3370881"/>
                          <a:gd name="connsiteX97" fmla="*/ 896470 w 2651134"/>
                          <a:gd name="connsiteY97" fmla="*/ 555964 h 3370881"/>
                          <a:gd name="connsiteX98" fmla="*/ 883023 w 2651134"/>
                          <a:gd name="connsiteY98" fmla="*/ 546999 h 3370881"/>
                          <a:gd name="connsiteX99" fmla="*/ 865094 w 2651134"/>
                          <a:gd name="connsiteY99" fmla="*/ 497693 h 3370881"/>
                          <a:gd name="connsiteX100" fmla="*/ 869576 w 2651134"/>
                          <a:gd name="connsiteY100" fmla="*/ 403564 h 3370881"/>
                          <a:gd name="connsiteX101" fmla="*/ 874059 w 2651134"/>
                          <a:gd name="connsiteY101" fmla="*/ 385634 h 3370881"/>
                          <a:gd name="connsiteX102" fmla="*/ 883023 w 2651134"/>
                          <a:gd name="connsiteY102" fmla="*/ 372187 h 3370881"/>
                          <a:gd name="connsiteX103" fmla="*/ 909918 w 2651134"/>
                          <a:gd name="connsiteY103" fmla="*/ 363223 h 3370881"/>
                          <a:gd name="connsiteX104" fmla="*/ 914400 w 2651134"/>
                          <a:gd name="connsiteY104" fmla="*/ 385634 h 3370881"/>
                          <a:gd name="connsiteX105" fmla="*/ 909918 w 2651134"/>
                          <a:gd name="connsiteY105" fmla="*/ 408046 h 3370881"/>
                          <a:gd name="connsiteX106" fmla="*/ 900953 w 2651134"/>
                          <a:gd name="connsiteY106" fmla="*/ 466317 h 3370881"/>
                          <a:gd name="connsiteX107" fmla="*/ 905435 w 2651134"/>
                          <a:gd name="connsiteY107" fmla="*/ 515623 h 3370881"/>
                          <a:gd name="connsiteX108" fmla="*/ 932329 w 2651134"/>
                          <a:gd name="connsiteY108" fmla="*/ 551481 h 3370881"/>
                          <a:gd name="connsiteX109" fmla="*/ 954741 w 2651134"/>
                          <a:gd name="connsiteY109" fmla="*/ 560446 h 3370881"/>
                          <a:gd name="connsiteX110" fmla="*/ 972670 w 2651134"/>
                          <a:gd name="connsiteY110" fmla="*/ 569411 h 3370881"/>
                          <a:gd name="connsiteX111" fmla="*/ 1066800 w 2651134"/>
                          <a:gd name="connsiteY111" fmla="*/ 564929 h 3370881"/>
                          <a:gd name="connsiteX112" fmla="*/ 1111623 w 2651134"/>
                          <a:gd name="connsiteY112" fmla="*/ 551481 h 3370881"/>
                          <a:gd name="connsiteX113" fmla="*/ 1129553 w 2651134"/>
                          <a:gd name="connsiteY113" fmla="*/ 538034 h 3370881"/>
                          <a:gd name="connsiteX114" fmla="*/ 1156447 w 2651134"/>
                          <a:gd name="connsiteY114" fmla="*/ 511140 h 3370881"/>
                          <a:gd name="connsiteX115" fmla="*/ 1160929 w 2651134"/>
                          <a:gd name="connsiteY115" fmla="*/ 493211 h 3370881"/>
                          <a:gd name="connsiteX116" fmla="*/ 1178859 w 2651134"/>
                          <a:gd name="connsiteY116" fmla="*/ 331846 h 3370881"/>
                          <a:gd name="connsiteX117" fmla="*/ 1215315 w 2651134"/>
                          <a:gd name="connsiteY117" fmla="*/ 270289 h 3370881"/>
                          <a:gd name="connsiteX118" fmla="*/ 1214718 w 2651134"/>
                          <a:gd name="connsiteY118" fmla="*/ 367705 h 3370881"/>
                          <a:gd name="connsiteX119" fmla="*/ 1201270 w 2651134"/>
                          <a:gd name="connsiteY119" fmla="*/ 412529 h 3370881"/>
                          <a:gd name="connsiteX120" fmla="*/ 1210235 w 2651134"/>
                          <a:gd name="connsiteY120" fmla="*/ 461834 h 3370881"/>
                          <a:gd name="connsiteX121" fmla="*/ 1214718 w 2651134"/>
                          <a:gd name="connsiteY121" fmla="*/ 475281 h 3370881"/>
                          <a:gd name="connsiteX122" fmla="*/ 1228165 w 2651134"/>
                          <a:gd name="connsiteY122" fmla="*/ 484246 h 3370881"/>
                          <a:gd name="connsiteX123" fmla="*/ 1250576 w 2651134"/>
                          <a:gd name="connsiteY123" fmla="*/ 502176 h 3370881"/>
                          <a:gd name="connsiteX124" fmla="*/ 1317812 w 2651134"/>
                          <a:gd name="connsiteY124" fmla="*/ 497693 h 3370881"/>
                          <a:gd name="connsiteX125" fmla="*/ 1353670 w 2651134"/>
                          <a:gd name="connsiteY125" fmla="*/ 488729 h 3370881"/>
                          <a:gd name="connsiteX126" fmla="*/ 1506070 w 2651134"/>
                          <a:gd name="connsiteY126" fmla="*/ 457352 h 3370881"/>
                          <a:gd name="connsiteX127" fmla="*/ 1550894 w 2651134"/>
                          <a:gd name="connsiteY127" fmla="*/ 430458 h 3370881"/>
                          <a:gd name="connsiteX128" fmla="*/ 1564341 w 2651134"/>
                          <a:gd name="connsiteY128" fmla="*/ 417011 h 3370881"/>
                          <a:gd name="connsiteX129" fmla="*/ 1586753 w 2651134"/>
                          <a:gd name="connsiteY129" fmla="*/ 399081 h 3370881"/>
                          <a:gd name="connsiteX130" fmla="*/ 1595718 w 2651134"/>
                          <a:gd name="connsiteY130" fmla="*/ 381152 h 3370881"/>
                          <a:gd name="connsiteX131" fmla="*/ 1600200 w 2651134"/>
                          <a:gd name="connsiteY131" fmla="*/ 363223 h 3370881"/>
                          <a:gd name="connsiteX132" fmla="*/ 1609165 w 2651134"/>
                          <a:gd name="connsiteY132" fmla="*/ 313917 h 3370881"/>
                          <a:gd name="connsiteX133" fmla="*/ 1537447 w 2651134"/>
                          <a:gd name="connsiteY133" fmla="*/ 188411 h 3370881"/>
                          <a:gd name="connsiteX134" fmla="*/ 1613647 w 2651134"/>
                          <a:gd name="connsiteY134" fmla="*/ 399081 h 3370881"/>
                          <a:gd name="connsiteX135" fmla="*/ 1627094 w 2651134"/>
                          <a:gd name="connsiteY135" fmla="*/ 417011 h 3370881"/>
                          <a:gd name="connsiteX136" fmla="*/ 1658470 w 2651134"/>
                          <a:gd name="connsiteY136" fmla="*/ 412529 h 3370881"/>
                          <a:gd name="connsiteX137" fmla="*/ 1685365 w 2651134"/>
                          <a:gd name="connsiteY137" fmla="*/ 390117 h 3370881"/>
                          <a:gd name="connsiteX138" fmla="*/ 1694329 w 2651134"/>
                          <a:gd name="connsiteY138" fmla="*/ 376670 h 3370881"/>
                          <a:gd name="connsiteX139" fmla="*/ 1734670 w 2651134"/>
                          <a:gd name="connsiteY139" fmla="*/ 354258 h 3370881"/>
                          <a:gd name="connsiteX140" fmla="*/ 1743635 w 2651134"/>
                          <a:gd name="connsiteY140" fmla="*/ 340811 h 3370881"/>
                          <a:gd name="connsiteX141" fmla="*/ 1757082 w 2651134"/>
                          <a:gd name="connsiteY141" fmla="*/ 336329 h 3370881"/>
                          <a:gd name="connsiteX142" fmla="*/ 1899621 w 2651134"/>
                          <a:gd name="connsiteY142" fmla="*/ 211719 h 3370881"/>
                          <a:gd name="connsiteX143" fmla="*/ 1772023 w 2651134"/>
                          <a:gd name="connsiteY143" fmla="*/ 77249 h 3370881"/>
                          <a:gd name="connsiteX144" fmla="*/ 1824225 w 2651134"/>
                          <a:gd name="connsiteY144" fmla="*/ 214081 h 3370881"/>
                          <a:gd name="connsiteX145" fmla="*/ 1843741 w 2651134"/>
                          <a:gd name="connsiteY145" fmla="*/ 328858 h 3370881"/>
                          <a:gd name="connsiteX146" fmla="*/ 1788459 w 2651134"/>
                          <a:gd name="connsiteY146" fmla="*/ 367705 h 3370881"/>
                          <a:gd name="connsiteX147" fmla="*/ 1761565 w 2651134"/>
                          <a:gd name="connsiteY147" fmla="*/ 390117 h 3370881"/>
                          <a:gd name="connsiteX148" fmla="*/ 1783976 w 2651134"/>
                          <a:gd name="connsiteY148" fmla="*/ 399081 h 3370881"/>
                          <a:gd name="connsiteX149" fmla="*/ 1878106 w 2651134"/>
                          <a:gd name="connsiteY149" fmla="*/ 390117 h 3370881"/>
                          <a:gd name="connsiteX150" fmla="*/ 1891553 w 2651134"/>
                          <a:gd name="connsiteY150" fmla="*/ 381152 h 3370881"/>
                          <a:gd name="connsiteX151" fmla="*/ 1918447 w 2651134"/>
                          <a:gd name="connsiteY151" fmla="*/ 372187 h 3370881"/>
                          <a:gd name="connsiteX152" fmla="*/ 1940859 w 2651134"/>
                          <a:gd name="connsiteY152" fmla="*/ 358740 h 3370881"/>
                          <a:gd name="connsiteX153" fmla="*/ 1954306 w 2651134"/>
                          <a:gd name="connsiteY153" fmla="*/ 354258 h 3370881"/>
                          <a:gd name="connsiteX154" fmla="*/ 2166172 w 2651134"/>
                          <a:gd name="connsiteY154" fmla="*/ 215604 h 3370881"/>
                          <a:gd name="connsiteX155" fmla="*/ 2069054 w 2651134"/>
                          <a:gd name="connsiteY155" fmla="*/ 40493 h 3370881"/>
                          <a:gd name="connsiteX156" fmla="*/ 2078225 w 2651134"/>
                          <a:gd name="connsiteY156" fmla="*/ 188681 h 3370881"/>
                          <a:gd name="connsiteX157" fmla="*/ 1999129 w 2651134"/>
                          <a:gd name="connsiteY157" fmla="*/ 358740 h 3370881"/>
                          <a:gd name="connsiteX158" fmla="*/ 1994647 w 2651134"/>
                          <a:gd name="connsiteY158" fmla="*/ 372187 h 3370881"/>
                          <a:gd name="connsiteX159" fmla="*/ 2039470 w 2651134"/>
                          <a:gd name="connsiteY159" fmla="*/ 390117 h 3370881"/>
                          <a:gd name="connsiteX160" fmla="*/ 2115670 w 2651134"/>
                          <a:gd name="connsiteY160" fmla="*/ 390117 h 3370881"/>
                          <a:gd name="connsiteX161" fmla="*/ 2160494 w 2651134"/>
                          <a:gd name="connsiteY161" fmla="*/ 376670 h 3370881"/>
                          <a:gd name="connsiteX162" fmla="*/ 2191870 w 2651134"/>
                          <a:gd name="connsiteY162" fmla="*/ 363223 h 3370881"/>
                          <a:gd name="connsiteX163" fmla="*/ 2205318 w 2651134"/>
                          <a:gd name="connsiteY163" fmla="*/ 358740 h 3370881"/>
                          <a:gd name="connsiteX164" fmla="*/ 2232212 w 2651134"/>
                          <a:gd name="connsiteY164" fmla="*/ 340811 h 3370881"/>
                          <a:gd name="connsiteX165" fmla="*/ 2312894 w 2651134"/>
                          <a:gd name="connsiteY165" fmla="*/ 183929 h 3370881"/>
                          <a:gd name="connsiteX166" fmla="*/ 2339788 w 2651134"/>
                          <a:gd name="connsiteY166" fmla="*/ 151 h 3370881"/>
                          <a:gd name="connsiteX167" fmla="*/ 2357718 w 2651134"/>
                          <a:gd name="connsiteY167" fmla="*/ 215305 h 3370881"/>
                          <a:gd name="connsiteX168" fmla="*/ 2254623 w 2651134"/>
                          <a:gd name="connsiteY168" fmla="*/ 376670 h 3370881"/>
                          <a:gd name="connsiteX169" fmla="*/ 2245659 w 2651134"/>
                          <a:gd name="connsiteY169" fmla="*/ 390117 h 3370881"/>
                          <a:gd name="connsiteX170" fmla="*/ 2254623 w 2651134"/>
                          <a:gd name="connsiteY170" fmla="*/ 403564 h 3370881"/>
                          <a:gd name="connsiteX171" fmla="*/ 2353235 w 2651134"/>
                          <a:gd name="connsiteY171" fmla="*/ 399081 h 3370881"/>
                          <a:gd name="connsiteX172" fmla="*/ 2366682 w 2651134"/>
                          <a:gd name="connsiteY172" fmla="*/ 394599 h 3370881"/>
                          <a:gd name="connsiteX173" fmla="*/ 2389094 w 2651134"/>
                          <a:gd name="connsiteY173" fmla="*/ 390117 h 3370881"/>
                          <a:gd name="connsiteX174" fmla="*/ 2424953 w 2651134"/>
                          <a:gd name="connsiteY174" fmla="*/ 367705 h 3370881"/>
                          <a:gd name="connsiteX175" fmla="*/ 2451847 w 2651134"/>
                          <a:gd name="connsiteY175" fmla="*/ 358740 h 3370881"/>
                          <a:gd name="connsiteX176" fmla="*/ 2541495 w 2651134"/>
                          <a:gd name="connsiteY176" fmla="*/ 62906 h 3370881"/>
                          <a:gd name="connsiteX177" fmla="*/ 2576064 w 2651134"/>
                          <a:gd name="connsiteY177" fmla="*/ 209001 h 3370881"/>
                          <a:gd name="connsiteX178" fmla="*/ 2505635 w 2651134"/>
                          <a:gd name="connsiteY178" fmla="*/ 372187 h 3370881"/>
                          <a:gd name="connsiteX179" fmla="*/ 2650863 w 2651134"/>
                          <a:gd name="connsiteY179" fmla="*/ 344994 h 3370881"/>
                          <a:gd name="connsiteX180" fmla="*/ 2465294 w 2651134"/>
                          <a:gd name="connsiteY180" fmla="*/ 399081 h 3370881"/>
                          <a:gd name="connsiteX181" fmla="*/ 2442882 w 2651134"/>
                          <a:gd name="connsiteY181" fmla="*/ 403564 h 3370881"/>
                          <a:gd name="connsiteX182" fmla="*/ 2398059 w 2651134"/>
                          <a:gd name="connsiteY182" fmla="*/ 417011 h 3370881"/>
                          <a:gd name="connsiteX183" fmla="*/ 2375647 w 2651134"/>
                          <a:gd name="connsiteY183" fmla="*/ 425976 h 3370881"/>
                          <a:gd name="connsiteX184" fmla="*/ 2357718 w 2651134"/>
                          <a:gd name="connsiteY184" fmla="*/ 430458 h 3370881"/>
                          <a:gd name="connsiteX185" fmla="*/ 2344270 w 2651134"/>
                          <a:gd name="connsiteY185" fmla="*/ 461834 h 3370881"/>
                          <a:gd name="connsiteX186" fmla="*/ 2353235 w 2651134"/>
                          <a:gd name="connsiteY186" fmla="*/ 502176 h 3370881"/>
                          <a:gd name="connsiteX187" fmla="*/ 2362200 w 2651134"/>
                          <a:gd name="connsiteY187" fmla="*/ 515623 h 3370881"/>
                          <a:gd name="connsiteX188" fmla="*/ 2344270 w 2651134"/>
                          <a:gd name="connsiteY188" fmla="*/ 587340 h 3370881"/>
                          <a:gd name="connsiteX189" fmla="*/ 2321859 w 2651134"/>
                          <a:gd name="connsiteY189" fmla="*/ 614234 h 3370881"/>
                          <a:gd name="connsiteX190" fmla="*/ 2308412 w 2651134"/>
                          <a:gd name="connsiteY190" fmla="*/ 636646 h 3370881"/>
                          <a:gd name="connsiteX191" fmla="*/ 2281518 w 2651134"/>
                          <a:gd name="connsiteY191" fmla="*/ 641129 h 3370881"/>
                          <a:gd name="connsiteX192" fmla="*/ 2259106 w 2651134"/>
                          <a:gd name="connsiteY192" fmla="*/ 636646 h 3370881"/>
                          <a:gd name="connsiteX193" fmla="*/ 2277035 w 2651134"/>
                          <a:gd name="connsiteY193" fmla="*/ 578376 h 3370881"/>
                          <a:gd name="connsiteX194" fmla="*/ 2290482 w 2651134"/>
                          <a:gd name="connsiteY194" fmla="*/ 542517 h 3370881"/>
                          <a:gd name="connsiteX195" fmla="*/ 2286000 w 2651134"/>
                          <a:gd name="connsiteY195" fmla="*/ 506658 h 3370881"/>
                          <a:gd name="connsiteX196" fmla="*/ 2245659 w 2651134"/>
                          <a:gd name="connsiteY196" fmla="*/ 448387 h 3370881"/>
                          <a:gd name="connsiteX197" fmla="*/ 2200835 w 2651134"/>
                          <a:gd name="connsiteY197" fmla="*/ 430458 h 3370881"/>
                          <a:gd name="connsiteX198" fmla="*/ 2169459 w 2651134"/>
                          <a:gd name="connsiteY198" fmla="*/ 425976 h 3370881"/>
                          <a:gd name="connsiteX199" fmla="*/ 2102223 w 2651134"/>
                          <a:gd name="connsiteY199" fmla="*/ 430458 h 3370881"/>
                          <a:gd name="connsiteX200" fmla="*/ 2084294 w 2651134"/>
                          <a:gd name="connsiteY200" fmla="*/ 439423 h 3370881"/>
                          <a:gd name="connsiteX201" fmla="*/ 2070847 w 2651134"/>
                          <a:gd name="connsiteY201" fmla="*/ 443905 h 3370881"/>
                          <a:gd name="connsiteX202" fmla="*/ 2061882 w 2651134"/>
                          <a:gd name="connsiteY202" fmla="*/ 461834 h 3370881"/>
                          <a:gd name="connsiteX203" fmla="*/ 2034988 w 2651134"/>
                          <a:gd name="connsiteY203" fmla="*/ 475281 h 3370881"/>
                          <a:gd name="connsiteX204" fmla="*/ 1783976 w 2651134"/>
                          <a:gd name="connsiteY204" fmla="*/ 479764 h 3370881"/>
                          <a:gd name="connsiteX205" fmla="*/ 1766047 w 2651134"/>
                          <a:gd name="connsiteY205" fmla="*/ 488729 h 3370881"/>
                          <a:gd name="connsiteX206" fmla="*/ 1703294 w 2651134"/>
                          <a:gd name="connsiteY206" fmla="*/ 506658 h 3370881"/>
                          <a:gd name="connsiteX207" fmla="*/ 1689847 w 2651134"/>
                          <a:gd name="connsiteY207" fmla="*/ 511140 h 3370881"/>
                          <a:gd name="connsiteX208" fmla="*/ 1676400 w 2651134"/>
                          <a:gd name="connsiteY208" fmla="*/ 520105 h 3370881"/>
                          <a:gd name="connsiteX209" fmla="*/ 1649506 w 2651134"/>
                          <a:gd name="connsiteY209" fmla="*/ 529070 h 3370881"/>
                          <a:gd name="connsiteX210" fmla="*/ 1636059 w 2651134"/>
                          <a:gd name="connsiteY210" fmla="*/ 538034 h 3370881"/>
                          <a:gd name="connsiteX211" fmla="*/ 1622612 w 2651134"/>
                          <a:gd name="connsiteY211" fmla="*/ 551481 h 3370881"/>
                          <a:gd name="connsiteX212" fmla="*/ 1609165 w 2651134"/>
                          <a:gd name="connsiteY212" fmla="*/ 555964 h 3370881"/>
                          <a:gd name="connsiteX213" fmla="*/ 1577788 w 2651134"/>
                          <a:gd name="connsiteY213" fmla="*/ 587340 h 3370881"/>
                          <a:gd name="connsiteX214" fmla="*/ 1568823 w 2651134"/>
                          <a:gd name="connsiteY214" fmla="*/ 600787 h 3370881"/>
                          <a:gd name="connsiteX215" fmla="*/ 1555376 w 2651134"/>
                          <a:gd name="connsiteY215" fmla="*/ 614234 h 3370881"/>
                          <a:gd name="connsiteX216" fmla="*/ 1524000 w 2651134"/>
                          <a:gd name="connsiteY216" fmla="*/ 654576 h 3370881"/>
                          <a:gd name="connsiteX217" fmla="*/ 1519518 w 2651134"/>
                          <a:gd name="connsiteY217" fmla="*/ 668023 h 3370881"/>
                          <a:gd name="connsiteX218" fmla="*/ 1528482 w 2651134"/>
                          <a:gd name="connsiteY218" fmla="*/ 708364 h 3370881"/>
                          <a:gd name="connsiteX219" fmla="*/ 1537447 w 2651134"/>
                          <a:gd name="connsiteY219" fmla="*/ 721811 h 3370881"/>
                          <a:gd name="connsiteX220" fmla="*/ 1568823 w 2651134"/>
                          <a:gd name="connsiteY220" fmla="*/ 712846 h 3370881"/>
                          <a:gd name="connsiteX221" fmla="*/ 1600200 w 2651134"/>
                          <a:gd name="connsiteY221" fmla="*/ 712846 h 3370881"/>
                          <a:gd name="connsiteX222" fmla="*/ 1631576 w 2651134"/>
                          <a:gd name="connsiteY222" fmla="*/ 690434 h 3370881"/>
                          <a:gd name="connsiteX223" fmla="*/ 1645023 w 2651134"/>
                          <a:gd name="connsiteY223" fmla="*/ 676987 h 3370881"/>
                          <a:gd name="connsiteX224" fmla="*/ 1685365 w 2651134"/>
                          <a:gd name="connsiteY224" fmla="*/ 645611 h 3370881"/>
                          <a:gd name="connsiteX225" fmla="*/ 1716741 w 2651134"/>
                          <a:gd name="connsiteY225" fmla="*/ 614234 h 3370881"/>
                          <a:gd name="connsiteX226" fmla="*/ 1748118 w 2651134"/>
                          <a:gd name="connsiteY226" fmla="*/ 596305 h 3370881"/>
                          <a:gd name="connsiteX227" fmla="*/ 1761565 w 2651134"/>
                          <a:gd name="connsiteY227" fmla="*/ 591823 h 3370881"/>
                          <a:gd name="connsiteX228" fmla="*/ 1779494 w 2651134"/>
                          <a:gd name="connsiteY228" fmla="*/ 582858 h 3370881"/>
                          <a:gd name="connsiteX229" fmla="*/ 1815353 w 2651134"/>
                          <a:gd name="connsiteY229" fmla="*/ 573893 h 3370881"/>
                          <a:gd name="connsiteX230" fmla="*/ 2030506 w 2651134"/>
                          <a:gd name="connsiteY230" fmla="*/ 578376 h 3370881"/>
                          <a:gd name="connsiteX231" fmla="*/ 2017059 w 2651134"/>
                          <a:gd name="connsiteY231" fmla="*/ 600787 h 3370881"/>
                          <a:gd name="connsiteX232" fmla="*/ 1981200 w 2651134"/>
                          <a:gd name="connsiteY232" fmla="*/ 636646 h 3370881"/>
                          <a:gd name="connsiteX233" fmla="*/ 1967753 w 2651134"/>
                          <a:gd name="connsiteY233" fmla="*/ 650093 h 3370881"/>
                          <a:gd name="connsiteX234" fmla="*/ 1936376 w 2651134"/>
                          <a:gd name="connsiteY234" fmla="*/ 690434 h 3370881"/>
                          <a:gd name="connsiteX235" fmla="*/ 1905000 w 2651134"/>
                          <a:gd name="connsiteY235" fmla="*/ 717329 h 3370881"/>
                          <a:gd name="connsiteX236" fmla="*/ 1860176 w 2651134"/>
                          <a:gd name="connsiteY236" fmla="*/ 735258 h 3370881"/>
                          <a:gd name="connsiteX237" fmla="*/ 1788459 w 2651134"/>
                          <a:gd name="connsiteY237" fmla="*/ 744223 h 3370881"/>
                          <a:gd name="connsiteX238" fmla="*/ 1846729 w 2651134"/>
                          <a:gd name="connsiteY238" fmla="*/ 802493 h 3370881"/>
                          <a:gd name="connsiteX239" fmla="*/ 1913965 w 2651134"/>
                          <a:gd name="connsiteY239" fmla="*/ 829387 h 3370881"/>
                          <a:gd name="connsiteX240" fmla="*/ 1922929 w 2651134"/>
                          <a:gd name="connsiteY240" fmla="*/ 842834 h 3370881"/>
                          <a:gd name="connsiteX241" fmla="*/ 1967753 w 2651134"/>
                          <a:gd name="connsiteY241" fmla="*/ 883176 h 3370881"/>
                          <a:gd name="connsiteX242" fmla="*/ 1981200 w 2651134"/>
                          <a:gd name="connsiteY242" fmla="*/ 896623 h 3370881"/>
                          <a:gd name="connsiteX243" fmla="*/ 1994647 w 2651134"/>
                          <a:gd name="connsiteY243" fmla="*/ 905587 h 3370881"/>
                          <a:gd name="connsiteX244" fmla="*/ 2021541 w 2651134"/>
                          <a:gd name="connsiteY244" fmla="*/ 927999 h 3370881"/>
                          <a:gd name="connsiteX245" fmla="*/ 2030506 w 2651134"/>
                          <a:gd name="connsiteY245" fmla="*/ 941446 h 3370881"/>
                          <a:gd name="connsiteX246" fmla="*/ 2057400 w 2651134"/>
                          <a:gd name="connsiteY246" fmla="*/ 968340 h 3370881"/>
                          <a:gd name="connsiteX247" fmla="*/ 2088776 w 2651134"/>
                          <a:gd name="connsiteY247" fmla="*/ 1013164 h 3370881"/>
                          <a:gd name="connsiteX248" fmla="*/ 2115670 w 2651134"/>
                          <a:gd name="connsiteY248" fmla="*/ 1057987 h 3370881"/>
                          <a:gd name="connsiteX249" fmla="*/ 2120153 w 2651134"/>
                          <a:gd name="connsiteY249" fmla="*/ 1089364 h 3370881"/>
                          <a:gd name="connsiteX250" fmla="*/ 2138082 w 2651134"/>
                          <a:gd name="connsiteY250" fmla="*/ 1143152 h 3370881"/>
                          <a:gd name="connsiteX251" fmla="*/ 2147047 w 2651134"/>
                          <a:gd name="connsiteY251" fmla="*/ 1196940 h 3370881"/>
                          <a:gd name="connsiteX252" fmla="*/ 2151529 w 2651134"/>
                          <a:gd name="connsiteY252" fmla="*/ 1210387 h 3370881"/>
                          <a:gd name="connsiteX253" fmla="*/ 2156012 w 2651134"/>
                          <a:gd name="connsiteY253" fmla="*/ 1228317 h 3370881"/>
                          <a:gd name="connsiteX254" fmla="*/ 2173941 w 2651134"/>
                          <a:gd name="connsiteY254" fmla="*/ 1295552 h 3370881"/>
                          <a:gd name="connsiteX255" fmla="*/ 2182906 w 2651134"/>
                          <a:gd name="connsiteY255" fmla="*/ 1313481 h 3370881"/>
                          <a:gd name="connsiteX256" fmla="*/ 2187388 w 2651134"/>
                          <a:gd name="connsiteY256" fmla="*/ 1331411 h 3370881"/>
                          <a:gd name="connsiteX257" fmla="*/ 2214282 w 2651134"/>
                          <a:gd name="connsiteY257" fmla="*/ 1385199 h 3370881"/>
                          <a:gd name="connsiteX258" fmla="*/ 2218765 w 2651134"/>
                          <a:gd name="connsiteY258" fmla="*/ 1403129 h 3370881"/>
                          <a:gd name="connsiteX259" fmla="*/ 2223247 w 2651134"/>
                          <a:gd name="connsiteY259" fmla="*/ 1430023 h 3370881"/>
                          <a:gd name="connsiteX260" fmla="*/ 2236694 w 2651134"/>
                          <a:gd name="connsiteY260" fmla="*/ 1456917 h 3370881"/>
                          <a:gd name="connsiteX261" fmla="*/ 2241176 w 2651134"/>
                          <a:gd name="connsiteY261" fmla="*/ 1577940 h 3370881"/>
                          <a:gd name="connsiteX262" fmla="*/ 2245659 w 2651134"/>
                          <a:gd name="connsiteY262" fmla="*/ 1595870 h 3370881"/>
                          <a:gd name="connsiteX263" fmla="*/ 2236694 w 2651134"/>
                          <a:gd name="connsiteY263" fmla="*/ 1694481 h 3370881"/>
                          <a:gd name="connsiteX264" fmla="*/ 2227729 w 2651134"/>
                          <a:gd name="connsiteY264" fmla="*/ 1716893 h 3370881"/>
                          <a:gd name="connsiteX265" fmla="*/ 2223247 w 2651134"/>
                          <a:gd name="connsiteY265" fmla="*/ 1730340 h 3370881"/>
                          <a:gd name="connsiteX266" fmla="*/ 2200835 w 2651134"/>
                          <a:gd name="connsiteY266" fmla="*/ 1788611 h 3370881"/>
                          <a:gd name="connsiteX267" fmla="*/ 2191870 w 2651134"/>
                          <a:gd name="connsiteY267" fmla="*/ 1811023 h 3370881"/>
                          <a:gd name="connsiteX268" fmla="*/ 2187388 w 2651134"/>
                          <a:gd name="connsiteY268" fmla="*/ 1824470 h 3370881"/>
                          <a:gd name="connsiteX269" fmla="*/ 2169459 w 2651134"/>
                          <a:gd name="connsiteY269" fmla="*/ 1869293 h 3370881"/>
                          <a:gd name="connsiteX270" fmla="*/ 2164976 w 2651134"/>
                          <a:gd name="connsiteY270" fmla="*/ 1882740 h 3370881"/>
                          <a:gd name="connsiteX271" fmla="*/ 2156012 w 2651134"/>
                          <a:gd name="connsiteY271" fmla="*/ 1927564 h 3370881"/>
                          <a:gd name="connsiteX272" fmla="*/ 2173941 w 2651134"/>
                          <a:gd name="connsiteY272" fmla="*/ 1945493 h 3370881"/>
                          <a:gd name="connsiteX273" fmla="*/ 2196353 w 2651134"/>
                          <a:gd name="connsiteY273" fmla="*/ 1958940 h 3370881"/>
                          <a:gd name="connsiteX274" fmla="*/ 2241176 w 2651134"/>
                          <a:gd name="connsiteY274" fmla="*/ 2012729 h 3370881"/>
                          <a:gd name="connsiteX275" fmla="*/ 2263588 w 2651134"/>
                          <a:gd name="connsiteY275" fmla="*/ 2057552 h 3370881"/>
                          <a:gd name="connsiteX276" fmla="*/ 2286000 w 2651134"/>
                          <a:gd name="connsiteY276" fmla="*/ 2084446 h 3370881"/>
                          <a:gd name="connsiteX277" fmla="*/ 2299447 w 2651134"/>
                          <a:gd name="connsiteY277" fmla="*/ 2124787 h 3370881"/>
                          <a:gd name="connsiteX278" fmla="*/ 2321859 w 2651134"/>
                          <a:gd name="connsiteY278" fmla="*/ 2151681 h 3370881"/>
                          <a:gd name="connsiteX279" fmla="*/ 2344270 w 2651134"/>
                          <a:gd name="connsiteY279" fmla="*/ 2205470 h 3370881"/>
                          <a:gd name="connsiteX280" fmla="*/ 2348753 w 2651134"/>
                          <a:gd name="connsiteY280" fmla="*/ 2223399 h 3370881"/>
                          <a:gd name="connsiteX281" fmla="*/ 2366682 w 2651134"/>
                          <a:gd name="connsiteY281" fmla="*/ 2263740 h 3370881"/>
                          <a:gd name="connsiteX282" fmla="*/ 2375647 w 2651134"/>
                          <a:gd name="connsiteY282" fmla="*/ 2286152 h 3370881"/>
                          <a:gd name="connsiteX283" fmla="*/ 2380129 w 2651134"/>
                          <a:gd name="connsiteY283" fmla="*/ 2308564 h 3370881"/>
                          <a:gd name="connsiteX284" fmla="*/ 2389094 w 2651134"/>
                          <a:gd name="connsiteY284" fmla="*/ 2335458 h 3370881"/>
                          <a:gd name="connsiteX285" fmla="*/ 2393576 w 2651134"/>
                          <a:gd name="connsiteY285" fmla="*/ 2380281 h 3370881"/>
                          <a:gd name="connsiteX286" fmla="*/ 2398059 w 2651134"/>
                          <a:gd name="connsiteY286" fmla="*/ 2393729 h 3370881"/>
                          <a:gd name="connsiteX287" fmla="*/ 2402541 w 2651134"/>
                          <a:gd name="connsiteY287" fmla="*/ 2447517 h 3370881"/>
                          <a:gd name="connsiteX288" fmla="*/ 2407023 w 2651134"/>
                          <a:gd name="connsiteY288" fmla="*/ 2564058 h 3370881"/>
                          <a:gd name="connsiteX289" fmla="*/ 2389094 w 2651134"/>
                          <a:gd name="connsiteY289" fmla="*/ 2837481 h 3370881"/>
                          <a:gd name="connsiteX290" fmla="*/ 2380129 w 2651134"/>
                          <a:gd name="connsiteY290" fmla="*/ 2859893 h 3370881"/>
                          <a:gd name="connsiteX291" fmla="*/ 2357718 w 2651134"/>
                          <a:gd name="connsiteY291" fmla="*/ 2913681 h 3370881"/>
                          <a:gd name="connsiteX292" fmla="*/ 2348753 w 2651134"/>
                          <a:gd name="connsiteY292" fmla="*/ 2936093 h 3370881"/>
                          <a:gd name="connsiteX293" fmla="*/ 2339788 w 2651134"/>
                          <a:gd name="connsiteY293" fmla="*/ 2971952 h 3370881"/>
                          <a:gd name="connsiteX294" fmla="*/ 2326341 w 2651134"/>
                          <a:gd name="connsiteY294" fmla="*/ 2994364 h 3370881"/>
                          <a:gd name="connsiteX295" fmla="*/ 2317376 w 2651134"/>
                          <a:gd name="connsiteY295" fmla="*/ 3025740 h 3370881"/>
                          <a:gd name="connsiteX296" fmla="*/ 2303929 w 2651134"/>
                          <a:gd name="connsiteY296" fmla="*/ 3048152 h 3370881"/>
                          <a:gd name="connsiteX297" fmla="*/ 2290482 w 2651134"/>
                          <a:gd name="connsiteY297" fmla="*/ 3079529 h 3370881"/>
                          <a:gd name="connsiteX298" fmla="*/ 2272553 w 2651134"/>
                          <a:gd name="connsiteY298" fmla="*/ 3084011 h 3370881"/>
                          <a:gd name="connsiteX299" fmla="*/ 2259106 w 2651134"/>
                          <a:gd name="connsiteY299" fmla="*/ 3088493 h 3370881"/>
                          <a:gd name="connsiteX300" fmla="*/ 2241176 w 2651134"/>
                          <a:gd name="connsiteY300" fmla="*/ 3092976 h 3370881"/>
                          <a:gd name="connsiteX301" fmla="*/ 2209800 w 2651134"/>
                          <a:gd name="connsiteY301" fmla="*/ 3101940 h 3370881"/>
                          <a:gd name="connsiteX302" fmla="*/ 2205318 w 2651134"/>
                          <a:gd name="connsiteY302" fmla="*/ 3039187 h 3370881"/>
                          <a:gd name="connsiteX303" fmla="*/ 2218765 w 2651134"/>
                          <a:gd name="connsiteY303" fmla="*/ 3021258 h 3370881"/>
                          <a:gd name="connsiteX304" fmla="*/ 2245659 w 2651134"/>
                          <a:gd name="connsiteY304" fmla="*/ 2971952 h 3370881"/>
                          <a:gd name="connsiteX305" fmla="*/ 2268070 w 2651134"/>
                          <a:gd name="connsiteY305" fmla="*/ 2945058 h 3370881"/>
                          <a:gd name="connsiteX306" fmla="*/ 2268070 w 2651134"/>
                          <a:gd name="connsiteY306" fmla="*/ 2568540 h 3370881"/>
                          <a:gd name="connsiteX307" fmla="*/ 2259106 w 2651134"/>
                          <a:gd name="connsiteY307" fmla="*/ 2532681 h 3370881"/>
                          <a:gd name="connsiteX308" fmla="*/ 2250141 w 2651134"/>
                          <a:gd name="connsiteY308" fmla="*/ 2492340 h 3370881"/>
                          <a:gd name="connsiteX309" fmla="*/ 2245659 w 2651134"/>
                          <a:gd name="connsiteY309" fmla="*/ 2474411 h 3370881"/>
                          <a:gd name="connsiteX310" fmla="*/ 2245659 w 2651134"/>
                          <a:gd name="connsiteY310" fmla="*/ 2389247 h 3370881"/>
                          <a:gd name="connsiteX311" fmla="*/ 2173941 w 2651134"/>
                          <a:gd name="connsiteY311" fmla="*/ 2241328 h 3370881"/>
                          <a:gd name="connsiteX312" fmla="*/ 2070846 w 2651134"/>
                          <a:gd name="connsiteY312" fmla="*/ 2057553 h 3370881"/>
                          <a:gd name="connsiteX313" fmla="*/ 2057400 w 2651134"/>
                          <a:gd name="connsiteY313" fmla="*/ 2151681 h 3370881"/>
                          <a:gd name="connsiteX314" fmla="*/ 2048435 w 2651134"/>
                          <a:gd name="connsiteY314" fmla="*/ 2106858 h 3370881"/>
                          <a:gd name="connsiteX315" fmla="*/ 2034988 w 2651134"/>
                          <a:gd name="connsiteY315" fmla="*/ 2003764 h 3370881"/>
                          <a:gd name="connsiteX316" fmla="*/ 2026023 w 2651134"/>
                          <a:gd name="connsiteY316" fmla="*/ 2026176 h 3370881"/>
                          <a:gd name="connsiteX317" fmla="*/ 2021541 w 2651134"/>
                          <a:gd name="connsiteY317" fmla="*/ 2039623 h 3370881"/>
                          <a:gd name="connsiteX318" fmla="*/ 1999129 w 2651134"/>
                          <a:gd name="connsiteY318" fmla="*/ 2053070 h 3370881"/>
                          <a:gd name="connsiteX319" fmla="*/ 1990165 w 2651134"/>
                          <a:gd name="connsiteY319" fmla="*/ 2070999 h 3370881"/>
                          <a:gd name="connsiteX320" fmla="*/ 1967753 w 2651134"/>
                          <a:gd name="connsiteY320" fmla="*/ 2106858 h 3370881"/>
                          <a:gd name="connsiteX321" fmla="*/ 1981200 w 2651134"/>
                          <a:gd name="connsiteY321" fmla="*/ 2223399 h 3370881"/>
                          <a:gd name="connsiteX322" fmla="*/ 1994647 w 2651134"/>
                          <a:gd name="connsiteY322" fmla="*/ 2254776 h 3370881"/>
                          <a:gd name="connsiteX323" fmla="*/ 2003612 w 2651134"/>
                          <a:gd name="connsiteY323" fmla="*/ 2272705 h 3370881"/>
                          <a:gd name="connsiteX324" fmla="*/ 2026023 w 2651134"/>
                          <a:gd name="connsiteY324" fmla="*/ 2304081 h 3370881"/>
                          <a:gd name="connsiteX325" fmla="*/ 2043953 w 2651134"/>
                          <a:gd name="connsiteY325" fmla="*/ 2348905 h 3370881"/>
                          <a:gd name="connsiteX326" fmla="*/ 2061882 w 2651134"/>
                          <a:gd name="connsiteY326" fmla="*/ 2371317 h 3370881"/>
                          <a:gd name="connsiteX327" fmla="*/ 2088776 w 2651134"/>
                          <a:gd name="connsiteY327" fmla="*/ 2434070 h 3370881"/>
                          <a:gd name="connsiteX328" fmla="*/ 2102223 w 2651134"/>
                          <a:gd name="connsiteY328" fmla="*/ 2465446 h 3370881"/>
                          <a:gd name="connsiteX329" fmla="*/ 2106706 w 2651134"/>
                          <a:gd name="connsiteY329" fmla="*/ 2496823 h 3370881"/>
                          <a:gd name="connsiteX330" fmla="*/ 2124635 w 2651134"/>
                          <a:gd name="connsiteY330" fmla="*/ 2559576 h 3370881"/>
                          <a:gd name="connsiteX331" fmla="*/ 2138082 w 2651134"/>
                          <a:gd name="connsiteY331" fmla="*/ 2649223 h 3370881"/>
                          <a:gd name="connsiteX332" fmla="*/ 2147047 w 2651134"/>
                          <a:gd name="connsiteY332" fmla="*/ 2685081 h 3370881"/>
                          <a:gd name="connsiteX333" fmla="*/ 2151529 w 2651134"/>
                          <a:gd name="connsiteY333" fmla="*/ 2716458 h 3370881"/>
                          <a:gd name="connsiteX334" fmla="*/ 2160494 w 2651134"/>
                          <a:gd name="connsiteY334" fmla="*/ 2770246 h 3370881"/>
                          <a:gd name="connsiteX335" fmla="*/ 2156012 w 2651134"/>
                          <a:gd name="connsiteY335" fmla="*/ 2962987 h 3370881"/>
                          <a:gd name="connsiteX336" fmla="*/ 2138082 w 2651134"/>
                          <a:gd name="connsiteY336" fmla="*/ 3043670 h 3370881"/>
                          <a:gd name="connsiteX337" fmla="*/ 2133600 w 2651134"/>
                          <a:gd name="connsiteY337" fmla="*/ 3061599 h 3370881"/>
                          <a:gd name="connsiteX338" fmla="*/ 2120153 w 2651134"/>
                          <a:gd name="connsiteY338" fmla="*/ 3079529 h 3370881"/>
                          <a:gd name="connsiteX339" fmla="*/ 2111188 w 2651134"/>
                          <a:gd name="connsiteY339" fmla="*/ 3106423 h 3370881"/>
                          <a:gd name="connsiteX340" fmla="*/ 2088776 w 2651134"/>
                          <a:gd name="connsiteY340" fmla="*/ 3137799 h 3370881"/>
                          <a:gd name="connsiteX341" fmla="*/ 2075329 w 2651134"/>
                          <a:gd name="connsiteY341" fmla="*/ 3164693 h 3370881"/>
                          <a:gd name="connsiteX342" fmla="*/ 2061882 w 2651134"/>
                          <a:gd name="connsiteY342" fmla="*/ 3169176 h 3370881"/>
                          <a:gd name="connsiteX343" fmla="*/ 2021541 w 2651134"/>
                          <a:gd name="connsiteY343" fmla="*/ 3164693 h 3370881"/>
                          <a:gd name="connsiteX344" fmla="*/ 2012576 w 2651134"/>
                          <a:gd name="connsiteY344" fmla="*/ 3119870 h 3370881"/>
                          <a:gd name="connsiteX345" fmla="*/ 2048435 w 2651134"/>
                          <a:gd name="connsiteY345" fmla="*/ 3021258 h 3370881"/>
                          <a:gd name="connsiteX346" fmla="*/ 2048435 w 2651134"/>
                          <a:gd name="connsiteY346" fmla="*/ 3021258 h 3370881"/>
                          <a:gd name="connsiteX347" fmla="*/ 2061882 w 2651134"/>
                          <a:gd name="connsiteY347" fmla="*/ 2967470 h 3370881"/>
                          <a:gd name="connsiteX348" fmla="*/ 2070847 w 2651134"/>
                          <a:gd name="connsiteY348" fmla="*/ 2882305 h 3370881"/>
                          <a:gd name="connsiteX349" fmla="*/ 2066365 w 2651134"/>
                          <a:gd name="connsiteY349" fmla="*/ 2725423 h 3370881"/>
                          <a:gd name="connsiteX350" fmla="*/ 2043953 w 2651134"/>
                          <a:gd name="connsiteY350" fmla="*/ 2649223 h 3370881"/>
                          <a:gd name="connsiteX351" fmla="*/ 2030506 w 2651134"/>
                          <a:gd name="connsiteY351" fmla="*/ 2622329 h 3370881"/>
                          <a:gd name="connsiteX352" fmla="*/ 2017059 w 2651134"/>
                          <a:gd name="connsiteY352" fmla="*/ 2581987 h 3370881"/>
                          <a:gd name="connsiteX353" fmla="*/ 1981200 w 2651134"/>
                          <a:gd name="connsiteY353" fmla="*/ 2514752 h 3370881"/>
                          <a:gd name="connsiteX354" fmla="*/ 1972235 w 2651134"/>
                          <a:gd name="connsiteY354" fmla="*/ 2501305 h 3370881"/>
                          <a:gd name="connsiteX355" fmla="*/ 1958788 w 2651134"/>
                          <a:gd name="connsiteY355" fmla="*/ 2478893 h 3370881"/>
                          <a:gd name="connsiteX356" fmla="*/ 1905000 w 2651134"/>
                          <a:gd name="connsiteY356" fmla="*/ 2398211 h 3370881"/>
                          <a:gd name="connsiteX357" fmla="*/ 1882588 w 2651134"/>
                          <a:gd name="connsiteY357" fmla="*/ 2357870 h 3370881"/>
                          <a:gd name="connsiteX358" fmla="*/ 1869141 w 2651134"/>
                          <a:gd name="connsiteY358" fmla="*/ 2339940 h 3370881"/>
                          <a:gd name="connsiteX359" fmla="*/ 1806388 w 2651134"/>
                          <a:gd name="connsiteY359" fmla="*/ 2313046 h 3370881"/>
                          <a:gd name="connsiteX360" fmla="*/ 1779494 w 2651134"/>
                          <a:gd name="connsiteY360" fmla="*/ 2304081 h 3370881"/>
                          <a:gd name="connsiteX361" fmla="*/ 1752600 w 2651134"/>
                          <a:gd name="connsiteY361" fmla="*/ 2299599 h 3370881"/>
                          <a:gd name="connsiteX362" fmla="*/ 1680882 w 2651134"/>
                          <a:gd name="connsiteY362" fmla="*/ 2277187 h 3370881"/>
                          <a:gd name="connsiteX363" fmla="*/ 1662953 w 2651134"/>
                          <a:gd name="connsiteY363" fmla="*/ 2272705 h 3370881"/>
                          <a:gd name="connsiteX364" fmla="*/ 1640541 w 2651134"/>
                          <a:gd name="connsiteY364" fmla="*/ 2259258 h 3370881"/>
                          <a:gd name="connsiteX365" fmla="*/ 1604682 w 2651134"/>
                          <a:gd name="connsiteY365" fmla="*/ 2272705 h 3370881"/>
                          <a:gd name="connsiteX366" fmla="*/ 1537447 w 2651134"/>
                          <a:gd name="connsiteY366" fmla="*/ 2304081 h 3370881"/>
                          <a:gd name="connsiteX367" fmla="*/ 1510553 w 2651134"/>
                          <a:gd name="connsiteY367" fmla="*/ 2308564 h 3370881"/>
                          <a:gd name="connsiteX368" fmla="*/ 1488141 w 2651134"/>
                          <a:gd name="connsiteY368" fmla="*/ 2313046 h 3370881"/>
                          <a:gd name="connsiteX369" fmla="*/ 1443318 w 2651134"/>
                          <a:gd name="connsiteY369" fmla="*/ 2322011 h 3370881"/>
                          <a:gd name="connsiteX370" fmla="*/ 1367118 w 2651134"/>
                          <a:gd name="connsiteY370" fmla="*/ 2304081 h 3370881"/>
                          <a:gd name="connsiteX371" fmla="*/ 1317812 w 2651134"/>
                          <a:gd name="connsiteY371" fmla="*/ 2286152 h 3370881"/>
                          <a:gd name="connsiteX372" fmla="*/ 1066800 w 2651134"/>
                          <a:gd name="connsiteY372" fmla="*/ 2272705 h 3370881"/>
                          <a:gd name="connsiteX373" fmla="*/ 1030941 w 2651134"/>
                          <a:gd name="connsiteY373" fmla="*/ 2263740 h 3370881"/>
                          <a:gd name="connsiteX374" fmla="*/ 986118 w 2651134"/>
                          <a:gd name="connsiteY374" fmla="*/ 2241329 h 3370881"/>
                          <a:gd name="connsiteX375" fmla="*/ 968188 w 2651134"/>
                          <a:gd name="connsiteY375" fmla="*/ 2232364 h 3370881"/>
                          <a:gd name="connsiteX376" fmla="*/ 936812 w 2651134"/>
                          <a:gd name="connsiteY376" fmla="*/ 2214434 h 3370881"/>
                          <a:gd name="connsiteX377" fmla="*/ 905435 w 2651134"/>
                          <a:gd name="connsiteY377" fmla="*/ 2196505 h 3370881"/>
                          <a:gd name="connsiteX378" fmla="*/ 869576 w 2651134"/>
                          <a:gd name="connsiteY378" fmla="*/ 2209952 h 3370881"/>
                          <a:gd name="connsiteX379" fmla="*/ 856129 w 2651134"/>
                          <a:gd name="connsiteY379" fmla="*/ 2227881 h 3370881"/>
                          <a:gd name="connsiteX380" fmla="*/ 815788 w 2651134"/>
                          <a:gd name="connsiteY380" fmla="*/ 2268223 h 3370881"/>
                          <a:gd name="connsiteX381" fmla="*/ 788894 w 2651134"/>
                          <a:gd name="connsiteY381" fmla="*/ 2290634 h 3370881"/>
                          <a:gd name="connsiteX382" fmla="*/ 762000 w 2651134"/>
                          <a:gd name="connsiteY382" fmla="*/ 2313046 h 3370881"/>
                          <a:gd name="connsiteX383" fmla="*/ 753035 w 2651134"/>
                          <a:gd name="connsiteY383" fmla="*/ 2326493 h 3370881"/>
                          <a:gd name="connsiteX384" fmla="*/ 735106 w 2651134"/>
                          <a:gd name="connsiteY384" fmla="*/ 2339940 h 3370881"/>
                          <a:gd name="connsiteX385" fmla="*/ 712694 w 2651134"/>
                          <a:gd name="connsiteY385" fmla="*/ 2362352 h 3370881"/>
                          <a:gd name="connsiteX386" fmla="*/ 694765 w 2651134"/>
                          <a:gd name="connsiteY386" fmla="*/ 2375799 h 3370881"/>
                          <a:gd name="connsiteX387" fmla="*/ 681318 w 2651134"/>
                          <a:gd name="connsiteY387" fmla="*/ 2393729 h 3370881"/>
                          <a:gd name="connsiteX388" fmla="*/ 667870 w 2651134"/>
                          <a:gd name="connsiteY388" fmla="*/ 2402693 h 3370881"/>
                          <a:gd name="connsiteX389" fmla="*/ 623047 w 2651134"/>
                          <a:gd name="connsiteY389" fmla="*/ 2443034 h 3370881"/>
                          <a:gd name="connsiteX390" fmla="*/ 600635 w 2651134"/>
                          <a:gd name="connsiteY390" fmla="*/ 2474411 h 3370881"/>
                          <a:gd name="connsiteX391" fmla="*/ 587188 w 2651134"/>
                          <a:gd name="connsiteY391" fmla="*/ 2514752 h 3370881"/>
                          <a:gd name="connsiteX392" fmla="*/ 582706 w 2651134"/>
                          <a:gd name="connsiteY392" fmla="*/ 2546129 h 3370881"/>
                          <a:gd name="connsiteX393" fmla="*/ 596153 w 2651134"/>
                          <a:gd name="connsiteY393" fmla="*/ 2635776 h 3370881"/>
                          <a:gd name="connsiteX394" fmla="*/ 600635 w 2651134"/>
                          <a:gd name="connsiteY394" fmla="*/ 2653705 h 3370881"/>
                          <a:gd name="connsiteX395" fmla="*/ 609600 w 2651134"/>
                          <a:gd name="connsiteY395" fmla="*/ 2671634 h 3370881"/>
                          <a:gd name="connsiteX396" fmla="*/ 614082 w 2651134"/>
                          <a:gd name="connsiteY396" fmla="*/ 2689564 h 3370881"/>
                          <a:gd name="connsiteX397" fmla="*/ 623047 w 2651134"/>
                          <a:gd name="connsiteY397" fmla="*/ 2711976 h 3370881"/>
                          <a:gd name="connsiteX398" fmla="*/ 627529 w 2651134"/>
                          <a:gd name="connsiteY398" fmla="*/ 2734387 h 3370881"/>
                          <a:gd name="connsiteX399" fmla="*/ 640976 w 2651134"/>
                          <a:gd name="connsiteY399" fmla="*/ 2765764 h 3370881"/>
                          <a:gd name="connsiteX400" fmla="*/ 645459 w 2651134"/>
                          <a:gd name="connsiteY400" fmla="*/ 2779211 h 3370881"/>
                          <a:gd name="connsiteX401" fmla="*/ 658906 w 2651134"/>
                          <a:gd name="connsiteY401" fmla="*/ 2801623 h 3370881"/>
                          <a:gd name="connsiteX402" fmla="*/ 676835 w 2651134"/>
                          <a:gd name="connsiteY402" fmla="*/ 2864376 h 3370881"/>
                          <a:gd name="connsiteX403" fmla="*/ 690282 w 2651134"/>
                          <a:gd name="connsiteY403" fmla="*/ 2895752 h 3370881"/>
                          <a:gd name="connsiteX404" fmla="*/ 699247 w 2651134"/>
                          <a:gd name="connsiteY404" fmla="*/ 2940576 h 3370881"/>
                          <a:gd name="connsiteX405" fmla="*/ 703729 w 2651134"/>
                          <a:gd name="connsiteY405" fmla="*/ 2967470 h 3370881"/>
                          <a:gd name="connsiteX406" fmla="*/ 717176 w 2651134"/>
                          <a:gd name="connsiteY406" fmla="*/ 2994364 h 3370881"/>
                          <a:gd name="connsiteX407" fmla="*/ 735106 w 2651134"/>
                          <a:gd name="connsiteY407" fmla="*/ 3052634 h 3370881"/>
                          <a:gd name="connsiteX408" fmla="*/ 739588 w 2651134"/>
                          <a:gd name="connsiteY408" fmla="*/ 3079529 h 3370881"/>
                          <a:gd name="connsiteX409" fmla="*/ 762000 w 2651134"/>
                          <a:gd name="connsiteY409" fmla="*/ 3142281 h 3370881"/>
                          <a:gd name="connsiteX410" fmla="*/ 766482 w 2651134"/>
                          <a:gd name="connsiteY410" fmla="*/ 3231929 h 3370881"/>
                          <a:gd name="connsiteX411" fmla="*/ 770965 w 2651134"/>
                          <a:gd name="connsiteY411" fmla="*/ 3254340 h 3370881"/>
                          <a:gd name="connsiteX412" fmla="*/ 775447 w 2651134"/>
                          <a:gd name="connsiteY412" fmla="*/ 3285717 h 3370881"/>
                          <a:gd name="connsiteX413" fmla="*/ 748553 w 2651134"/>
                          <a:gd name="connsiteY413" fmla="*/ 3335023 h 3370881"/>
                          <a:gd name="connsiteX414" fmla="*/ 721659 w 2651134"/>
                          <a:gd name="connsiteY414" fmla="*/ 3343987 h 3370881"/>
                          <a:gd name="connsiteX415" fmla="*/ 708212 w 2651134"/>
                          <a:gd name="connsiteY415" fmla="*/ 3348470 h 3370881"/>
                          <a:gd name="connsiteX416" fmla="*/ 623047 w 2651134"/>
                          <a:gd name="connsiteY416" fmla="*/ 3330540 h 3370881"/>
                          <a:gd name="connsiteX417" fmla="*/ 609600 w 2651134"/>
                          <a:gd name="connsiteY417" fmla="*/ 3308129 h 3370881"/>
                          <a:gd name="connsiteX418" fmla="*/ 591670 w 2651134"/>
                          <a:gd name="connsiteY418" fmla="*/ 3267787 h 3370881"/>
                          <a:gd name="connsiteX419" fmla="*/ 560294 w 2651134"/>
                          <a:gd name="connsiteY419" fmla="*/ 3209517 h 3370881"/>
                          <a:gd name="connsiteX420" fmla="*/ 551329 w 2651134"/>
                          <a:gd name="connsiteY420" fmla="*/ 3196070 h 3370881"/>
                          <a:gd name="connsiteX421" fmla="*/ 528918 w 2651134"/>
                          <a:gd name="connsiteY421" fmla="*/ 3173658 h 3370881"/>
                          <a:gd name="connsiteX422" fmla="*/ 519953 w 2651134"/>
                          <a:gd name="connsiteY422" fmla="*/ 3128834 h 3370881"/>
                          <a:gd name="connsiteX423" fmla="*/ 524435 w 2651134"/>
                          <a:gd name="connsiteY423" fmla="*/ 3101940 h 3370881"/>
                          <a:gd name="connsiteX424" fmla="*/ 528918 w 2651134"/>
                          <a:gd name="connsiteY424" fmla="*/ 3088493 h 3370881"/>
                          <a:gd name="connsiteX425" fmla="*/ 542365 w 2651134"/>
                          <a:gd name="connsiteY425" fmla="*/ 3052634 h 3370881"/>
                          <a:gd name="connsiteX426" fmla="*/ 484094 w 2651134"/>
                          <a:gd name="connsiteY426" fmla="*/ 2886787 h 3370881"/>
                          <a:gd name="connsiteX427" fmla="*/ 443753 w 2651134"/>
                          <a:gd name="connsiteY427" fmla="*/ 2779211 h 3370881"/>
                          <a:gd name="connsiteX428" fmla="*/ 439270 w 2651134"/>
                          <a:gd name="connsiteY428" fmla="*/ 2752317 h 3370881"/>
                          <a:gd name="connsiteX429" fmla="*/ 430306 w 2651134"/>
                          <a:gd name="connsiteY429" fmla="*/ 2716458 h 3370881"/>
                          <a:gd name="connsiteX430" fmla="*/ 425823 w 2651134"/>
                          <a:gd name="connsiteY430" fmla="*/ 2680599 h 3370881"/>
                          <a:gd name="connsiteX431" fmla="*/ 398929 w 2651134"/>
                          <a:gd name="connsiteY431" fmla="*/ 2599917 h 3370881"/>
                          <a:gd name="connsiteX432" fmla="*/ 385482 w 2651134"/>
                          <a:gd name="connsiteY432" fmla="*/ 2568540 h 3370881"/>
                          <a:gd name="connsiteX433" fmla="*/ 381000 w 2651134"/>
                          <a:gd name="connsiteY433" fmla="*/ 2550611 h 3370881"/>
                          <a:gd name="connsiteX434" fmla="*/ 372035 w 2651134"/>
                          <a:gd name="connsiteY434" fmla="*/ 2483376 h 3370881"/>
                          <a:gd name="connsiteX435" fmla="*/ 367553 w 2651134"/>
                          <a:gd name="connsiteY435" fmla="*/ 2469929 h 3370881"/>
                          <a:gd name="connsiteX436" fmla="*/ 407894 w 2651134"/>
                          <a:gd name="connsiteY436" fmla="*/ 2451999 h 3370881"/>
                          <a:gd name="connsiteX437" fmla="*/ 515470 w 2651134"/>
                          <a:gd name="connsiteY437" fmla="*/ 2407176 h 3370881"/>
                          <a:gd name="connsiteX438" fmla="*/ 578223 w 2651134"/>
                          <a:gd name="connsiteY438" fmla="*/ 2353387 h 3370881"/>
                          <a:gd name="connsiteX439" fmla="*/ 587188 w 2651134"/>
                          <a:gd name="connsiteY439" fmla="*/ 2330976 h 3370881"/>
                          <a:gd name="connsiteX440" fmla="*/ 614082 w 2651134"/>
                          <a:gd name="connsiteY440" fmla="*/ 2254776 h 3370881"/>
                          <a:gd name="connsiteX441" fmla="*/ 649941 w 2651134"/>
                          <a:gd name="connsiteY441" fmla="*/ 2200987 h 3370881"/>
                          <a:gd name="connsiteX442" fmla="*/ 690282 w 2651134"/>
                          <a:gd name="connsiteY442" fmla="*/ 2174093 h 3370881"/>
                          <a:gd name="connsiteX443" fmla="*/ 703729 w 2651134"/>
                          <a:gd name="connsiteY443" fmla="*/ 2165129 h 3370881"/>
                          <a:gd name="connsiteX444" fmla="*/ 739588 w 2651134"/>
                          <a:gd name="connsiteY444" fmla="*/ 2147199 h 3370881"/>
                          <a:gd name="connsiteX445" fmla="*/ 708212 w 2651134"/>
                          <a:gd name="connsiteY445" fmla="*/ 2187540 h 3370881"/>
                          <a:gd name="connsiteX446" fmla="*/ 654423 w 2651134"/>
                          <a:gd name="connsiteY446" fmla="*/ 2241329 h 3370881"/>
                          <a:gd name="connsiteX447" fmla="*/ 636494 w 2651134"/>
                          <a:gd name="connsiteY447" fmla="*/ 2259258 h 3370881"/>
                          <a:gd name="connsiteX448" fmla="*/ 614082 w 2651134"/>
                          <a:gd name="connsiteY448" fmla="*/ 2286152 h 3370881"/>
                          <a:gd name="connsiteX449" fmla="*/ 605118 w 2651134"/>
                          <a:gd name="connsiteY449" fmla="*/ 2299599 h 3370881"/>
                          <a:gd name="connsiteX450" fmla="*/ 560294 w 2651134"/>
                          <a:gd name="connsiteY450" fmla="*/ 2335458 h 3370881"/>
                          <a:gd name="connsiteX451" fmla="*/ 524435 w 2651134"/>
                          <a:gd name="connsiteY451" fmla="*/ 2348905 h 3370881"/>
                          <a:gd name="connsiteX452" fmla="*/ 502023 w 2651134"/>
                          <a:gd name="connsiteY452" fmla="*/ 2362352 h 3370881"/>
                          <a:gd name="connsiteX453" fmla="*/ 461682 w 2651134"/>
                          <a:gd name="connsiteY453" fmla="*/ 2389246 h 3370881"/>
                          <a:gd name="connsiteX454" fmla="*/ 448235 w 2651134"/>
                          <a:gd name="connsiteY454" fmla="*/ 2398211 h 3370881"/>
                          <a:gd name="connsiteX455" fmla="*/ 430306 w 2651134"/>
                          <a:gd name="connsiteY455" fmla="*/ 2407176 h 3370881"/>
                          <a:gd name="connsiteX456" fmla="*/ 412376 w 2651134"/>
                          <a:gd name="connsiteY456" fmla="*/ 2420623 h 3370881"/>
                          <a:gd name="connsiteX457" fmla="*/ 389965 w 2651134"/>
                          <a:gd name="connsiteY457" fmla="*/ 2429587 h 3370881"/>
                          <a:gd name="connsiteX458" fmla="*/ 372035 w 2651134"/>
                          <a:gd name="connsiteY458" fmla="*/ 2443034 h 3370881"/>
                          <a:gd name="connsiteX459" fmla="*/ 318247 w 2651134"/>
                          <a:gd name="connsiteY459" fmla="*/ 2474411 h 3370881"/>
                          <a:gd name="connsiteX460" fmla="*/ 304800 w 2651134"/>
                          <a:gd name="connsiteY460" fmla="*/ 2492340 h 3370881"/>
                          <a:gd name="connsiteX461" fmla="*/ 282388 w 2651134"/>
                          <a:gd name="connsiteY461" fmla="*/ 2519234 h 3370881"/>
                          <a:gd name="connsiteX462" fmla="*/ 295835 w 2651134"/>
                          <a:gd name="connsiteY462" fmla="*/ 2815070 h 3370881"/>
                          <a:gd name="connsiteX463" fmla="*/ 300318 w 2651134"/>
                          <a:gd name="connsiteY463" fmla="*/ 2837481 h 3370881"/>
                          <a:gd name="connsiteX464" fmla="*/ 304800 w 2651134"/>
                          <a:gd name="connsiteY464" fmla="*/ 2868858 h 3370881"/>
                          <a:gd name="connsiteX465" fmla="*/ 309282 w 2651134"/>
                          <a:gd name="connsiteY465" fmla="*/ 2927129 h 3370881"/>
                          <a:gd name="connsiteX466" fmla="*/ 322729 w 2651134"/>
                          <a:gd name="connsiteY466" fmla="*/ 2985399 h 3370881"/>
                          <a:gd name="connsiteX467" fmla="*/ 327212 w 2651134"/>
                          <a:gd name="connsiteY467" fmla="*/ 3012293 h 3370881"/>
                          <a:gd name="connsiteX468" fmla="*/ 331694 w 2651134"/>
                          <a:gd name="connsiteY468" fmla="*/ 3043670 h 3370881"/>
                          <a:gd name="connsiteX469" fmla="*/ 345141 w 2651134"/>
                          <a:gd name="connsiteY469" fmla="*/ 3070564 h 3370881"/>
                          <a:gd name="connsiteX470" fmla="*/ 367553 w 2651134"/>
                          <a:gd name="connsiteY470" fmla="*/ 3124352 h 3370881"/>
                          <a:gd name="connsiteX471" fmla="*/ 381000 w 2651134"/>
                          <a:gd name="connsiteY471" fmla="*/ 3182623 h 3370881"/>
                          <a:gd name="connsiteX472" fmla="*/ 389965 w 2651134"/>
                          <a:gd name="connsiteY472" fmla="*/ 3196070 h 3370881"/>
                          <a:gd name="connsiteX473" fmla="*/ 394447 w 2651134"/>
                          <a:gd name="connsiteY473" fmla="*/ 3213999 h 3370881"/>
                          <a:gd name="connsiteX474" fmla="*/ 412376 w 2651134"/>
                          <a:gd name="connsiteY474" fmla="*/ 3245376 h 3370881"/>
                          <a:gd name="connsiteX475" fmla="*/ 416859 w 2651134"/>
                          <a:gd name="connsiteY475" fmla="*/ 3258823 h 3370881"/>
                          <a:gd name="connsiteX476" fmla="*/ 425823 w 2651134"/>
                          <a:gd name="connsiteY476" fmla="*/ 3272270 h 3370881"/>
                          <a:gd name="connsiteX477" fmla="*/ 439270 w 2651134"/>
                          <a:gd name="connsiteY477" fmla="*/ 3303646 h 3370881"/>
                          <a:gd name="connsiteX478" fmla="*/ 439270 w 2651134"/>
                          <a:gd name="connsiteY478" fmla="*/ 3352952 h 3370881"/>
                          <a:gd name="connsiteX479" fmla="*/ 430306 w 2651134"/>
                          <a:gd name="connsiteY479" fmla="*/ 3366399 h 3370881"/>
                          <a:gd name="connsiteX480" fmla="*/ 412376 w 2651134"/>
                          <a:gd name="connsiteY480" fmla="*/ 3370881 h 3370881"/>
                          <a:gd name="connsiteX481" fmla="*/ 295835 w 2651134"/>
                          <a:gd name="connsiteY481" fmla="*/ 3357434 h 3370881"/>
                          <a:gd name="connsiteX482" fmla="*/ 264459 w 2651134"/>
                          <a:gd name="connsiteY482" fmla="*/ 3276752 h 3370881"/>
                          <a:gd name="connsiteX483" fmla="*/ 259976 w 2651134"/>
                          <a:gd name="connsiteY483" fmla="*/ 3240893 h 3370881"/>
                          <a:gd name="connsiteX484" fmla="*/ 246529 w 2651134"/>
                          <a:gd name="connsiteY484" fmla="*/ 3178140 h 3370881"/>
                          <a:gd name="connsiteX485" fmla="*/ 237565 w 2651134"/>
                          <a:gd name="connsiteY485" fmla="*/ 3084011 h 3370881"/>
                          <a:gd name="connsiteX486" fmla="*/ 228600 w 2651134"/>
                          <a:gd name="connsiteY486" fmla="*/ 3057117 h 3370881"/>
                          <a:gd name="connsiteX487" fmla="*/ 219635 w 2651134"/>
                          <a:gd name="connsiteY487" fmla="*/ 3021258 h 3370881"/>
                          <a:gd name="connsiteX488" fmla="*/ 206188 w 2651134"/>
                          <a:gd name="connsiteY488" fmla="*/ 2980917 h 3370881"/>
                          <a:gd name="connsiteX489" fmla="*/ 201706 w 2651134"/>
                          <a:gd name="connsiteY489" fmla="*/ 2949540 h 3370881"/>
                          <a:gd name="connsiteX490" fmla="*/ 197223 w 2651134"/>
                          <a:gd name="connsiteY490" fmla="*/ 2927129 h 3370881"/>
                          <a:gd name="connsiteX491" fmla="*/ 192741 w 2651134"/>
                          <a:gd name="connsiteY491" fmla="*/ 2891270 h 3370881"/>
                          <a:gd name="connsiteX492" fmla="*/ 188259 w 2651134"/>
                          <a:gd name="connsiteY492" fmla="*/ 2850929 h 3370881"/>
                          <a:gd name="connsiteX493" fmla="*/ 179294 w 2651134"/>
                          <a:gd name="connsiteY493" fmla="*/ 2824034 h 3370881"/>
                          <a:gd name="connsiteX494" fmla="*/ 165847 w 2651134"/>
                          <a:gd name="connsiteY494" fmla="*/ 2774729 h 3370881"/>
                          <a:gd name="connsiteX495" fmla="*/ 161365 w 2651134"/>
                          <a:gd name="connsiteY495" fmla="*/ 2747834 h 3370881"/>
                          <a:gd name="connsiteX496" fmla="*/ 156882 w 2651134"/>
                          <a:gd name="connsiteY496" fmla="*/ 2559576 h 3370881"/>
                          <a:gd name="connsiteX497" fmla="*/ 152400 w 2651134"/>
                          <a:gd name="connsiteY497" fmla="*/ 2519234 h 3370881"/>
                          <a:gd name="connsiteX498" fmla="*/ 143435 w 2651134"/>
                          <a:gd name="connsiteY498" fmla="*/ 2384764 h 3370881"/>
                          <a:gd name="connsiteX499" fmla="*/ 129988 w 2651134"/>
                          <a:gd name="connsiteY499" fmla="*/ 2344423 h 3370881"/>
                          <a:gd name="connsiteX500" fmla="*/ 125506 w 2651134"/>
                          <a:gd name="connsiteY500" fmla="*/ 2330976 h 3370881"/>
                          <a:gd name="connsiteX501" fmla="*/ 138953 w 2651134"/>
                          <a:gd name="connsiteY501" fmla="*/ 2313046 h 3370881"/>
                          <a:gd name="connsiteX502" fmla="*/ 152400 w 2651134"/>
                          <a:gd name="connsiteY502" fmla="*/ 2304081 h 3370881"/>
                          <a:gd name="connsiteX503" fmla="*/ 170329 w 2651134"/>
                          <a:gd name="connsiteY503" fmla="*/ 2259258 h 3370881"/>
                          <a:gd name="connsiteX504" fmla="*/ 188259 w 2651134"/>
                          <a:gd name="connsiteY504" fmla="*/ 2223399 h 3370881"/>
                          <a:gd name="connsiteX505" fmla="*/ 206188 w 2651134"/>
                          <a:gd name="connsiteY505" fmla="*/ 2187540 h 3370881"/>
                          <a:gd name="connsiteX506" fmla="*/ 210670 w 2651134"/>
                          <a:gd name="connsiteY506" fmla="*/ 2174093 h 3370881"/>
                          <a:gd name="connsiteX507" fmla="*/ 219635 w 2651134"/>
                          <a:gd name="connsiteY507" fmla="*/ 2115823 h 3370881"/>
                          <a:gd name="connsiteX508" fmla="*/ 210670 w 2651134"/>
                          <a:gd name="connsiteY508" fmla="*/ 1958940 h 3370881"/>
                          <a:gd name="connsiteX509" fmla="*/ 192741 w 2651134"/>
                          <a:gd name="connsiteY509" fmla="*/ 1923081 h 3370881"/>
                          <a:gd name="connsiteX510" fmla="*/ 179294 w 2651134"/>
                          <a:gd name="connsiteY510" fmla="*/ 1891705 h 3370881"/>
                          <a:gd name="connsiteX511" fmla="*/ 165847 w 2651134"/>
                          <a:gd name="connsiteY511" fmla="*/ 1864811 h 3370881"/>
                          <a:gd name="connsiteX512" fmla="*/ 152400 w 2651134"/>
                          <a:gd name="connsiteY512" fmla="*/ 1833434 h 3370881"/>
                          <a:gd name="connsiteX513" fmla="*/ 143435 w 2651134"/>
                          <a:gd name="connsiteY513" fmla="*/ 1819987 h 3370881"/>
                          <a:gd name="connsiteX514" fmla="*/ 107576 w 2651134"/>
                          <a:gd name="connsiteY514" fmla="*/ 1784129 h 3370881"/>
                          <a:gd name="connsiteX515" fmla="*/ 94129 w 2651134"/>
                          <a:gd name="connsiteY515" fmla="*/ 1779646 h 3370881"/>
                          <a:gd name="connsiteX516" fmla="*/ 71718 w 2651134"/>
                          <a:gd name="connsiteY516" fmla="*/ 1770681 h 3370881"/>
                          <a:gd name="connsiteX517" fmla="*/ 58270 w 2651134"/>
                          <a:gd name="connsiteY517" fmla="*/ 1761717 h 3370881"/>
                          <a:gd name="connsiteX518" fmla="*/ 26894 w 2651134"/>
                          <a:gd name="connsiteY518" fmla="*/ 1730340 h 3370881"/>
                          <a:gd name="connsiteX519" fmla="*/ 0 w 2651134"/>
                          <a:gd name="connsiteY519" fmla="*/ 1707929 h 3370881"/>
                          <a:gd name="connsiteX0" fmla="*/ 0 w 2651130"/>
                          <a:gd name="connsiteY0" fmla="*/ 1707929 h 3370881"/>
                          <a:gd name="connsiteX1" fmla="*/ 22412 w 2651130"/>
                          <a:gd name="connsiteY1" fmla="*/ 1698964 h 3370881"/>
                          <a:gd name="connsiteX2" fmla="*/ 31376 w 2651130"/>
                          <a:gd name="connsiteY2" fmla="*/ 1681034 h 3370881"/>
                          <a:gd name="connsiteX3" fmla="*/ 44823 w 2651130"/>
                          <a:gd name="connsiteY3" fmla="*/ 1672070 h 3370881"/>
                          <a:gd name="connsiteX4" fmla="*/ 58270 w 2651130"/>
                          <a:gd name="connsiteY4" fmla="*/ 1654140 h 3370881"/>
                          <a:gd name="connsiteX5" fmla="*/ 76200 w 2651130"/>
                          <a:gd name="connsiteY5" fmla="*/ 1645176 h 3370881"/>
                          <a:gd name="connsiteX6" fmla="*/ 98612 w 2651130"/>
                          <a:gd name="connsiteY6" fmla="*/ 1636211 h 3370881"/>
                          <a:gd name="connsiteX7" fmla="*/ 125506 w 2651130"/>
                          <a:gd name="connsiteY7" fmla="*/ 1627246 h 3370881"/>
                          <a:gd name="connsiteX8" fmla="*/ 152400 w 2651130"/>
                          <a:gd name="connsiteY8" fmla="*/ 1609317 h 3370881"/>
                          <a:gd name="connsiteX9" fmla="*/ 170329 w 2651130"/>
                          <a:gd name="connsiteY9" fmla="*/ 1600352 h 3370881"/>
                          <a:gd name="connsiteX10" fmla="*/ 188259 w 2651130"/>
                          <a:gd name="connsiteY10" fmla="*/ 1582423 h 3370881"/>
                          <a:gd name="connsiteX11" fmla="*/ 228600 w 2651130"/>
                          <a:gd name="connsiteY11" fmla="*/ 1564493 h 3370881"/>
                          <a:gd name="connsiteX12" fmla="*/ 255494 w 2651130"/>
                          <a:gd name="connsiteY12" fmla="*/ 1546564 h 3370881"/>
                          <a:gd name="connsiteX13" fmla="*/ 300318 w 2651130"/>
                          <a:gd name="connsiteY13" fmla="*/ 1524152 h 3370881"/>
                          <a:gd name="connsiteX14" fmla="*/ 313765 w 2651130"/>
                          <a:gd name="connsiteY14" fmla="*/ 1515187 h 3370881"/>
                          <a:gd name="connsiteX15" fmla="*/ 340659 w 2651130"/>
                          <a:gd name="connsiteY15" fmla="*/ 1510705 h 3370881"/>
                          <a:gd name="connsiteX16" fmla="*/ 363070 w 2651130"/>
                          <a:gd name="connsiteY16" fmla="*/ 1506223 h 3370881"/>
                          <a:gd name="connsiteX17" fmla="*/ 389965 w 2651130"/>
                          <a:gd name="connsiteY17" fmla="*/ 1501740 h 3370881"/>
                          <a:gd name="connsiteX18" fmla="*/ 425823 w 2651130"/>
                          <a:gd name="connsiteY18" fmla="*/ 1497258 h 3370881"/>
                          <a:gd name="connsiteX19" fmla="*/ 470647 w 2651130"/>
                          <a:gd name="connsiteY19" fmla="*/ 1488293 h 3370881"/>
                          <a:gd name="connsiteX20" fmla="*/ 515470 w 2651130"/>
                          <a:gd name="connsiteY20" fmla="*/ 1479329 h 3370881"/>
                          <a:gd name="connsiteX21" fmla="*/ 528918 w 2651130"/>
                          <a:gd name="connsiteY21" fmla="*/ 1470364 h 3370881"/>
                          <a:gd name="connsiteX22" fmla="*/ 600635 w 2651130"/>
                          <a:gd name="connsiteY22" fmla="*/ 1456917 h 3370881"/>
                          <a:gd name="connsiteX23" fmla="*/ 690282 w 2651130"/>
                          <a:gd name="connsiteY23" fmla="*/ 1447952 h 3370881"/>
                          <a:gd name="connsiteX24" fmla="*/ 793376 w 2651130"/>
                          <a:gd name="connsiteY24" fmla="*/ 1452434 h 3370881"/>
                          <a:gd name="connsiteX25" fmla="*/ 874059 w 2651130"/>
                          <a:gd name="connsiteY25" fmla="*/ 1465881 h 3370881"/>
                          <a:gd name="connsiteX26" fmla="*/ 914400 w 2651130"/>
                          <a:gd name="connsiteY26" fmla="*/ 1470364 h 3370881"/>
                          <a:gd name="connsiteX27" fmla="*/ 1030941 w 2651130"/>
                          <a:gd name="connsiteY27" fmla="*/ 1483811 h 3370881"/>
                          <a:gd name="connsiteX28" fmla="*/ 1151965 w 2651130"/>
                          <a:gd name="connsiteY28" fmla="*/ 1492776 h 3370881"/>
                          <a:gd name="connsiteX29" fmla="*/ 1281953 w 2651130"/>
                          <a:gd name="connsiteY29" fmla="*/ 1501740 h 3370881"/>
                          <a:gd name="connsiteX30" fmla="*/ 1465729 w 2651130"/>
                          <a:gd name="connsiteY30" fmla="*/ 1497258 h 3370881"/>
                          <a:gd name="connsiteX31" fmla="*/ 1510553 w 2651130"/>
                          <a:gd name="connsiteY31" fmla="*/ 1492776 h 3370881"/>
                          <a:gd name="connsiteX32" fmla="*/ 1582270 w 2651130"/>
                          <a:gd name="connsiteY32" fmla="*/ 1461399 h 3370881"/>
                          <a:gd name="connsiteX33" fmla="*/ 1604682 w 2651130"/>
                          <a:gd name="connsiteY33" fmla="*/ 1456917 h 3370881"/>
                          <a:gd name="connsiteX34" fmla="*/ 1622612 w 2651130"/>
                          <a:gd name="connsiteY34" fmla="*/ 1447952 h 3370881"/>
                          <a:gd name="connsiteX35" fmla="*/ 1645023 w 2651130"/>
                          <a:gd name="connsiteY35" fmla="*/ 1438987 h 3370881"/>
                          <a:gd name="connsiteX36" fmla="*/ 1662953 w 2651130"/>
                          <a:gd name="connsiteY36" fmla="*/ 1425540 h 3370881"/>
                          <a:gd name="connsiteX37" fmla="*/ 1698812 w 2651130"/>
                          <a:gd name="connsiteY37" fmla="*/ 1407611 h 3370881"/>
                          <a:gd name="connsiteX38" fmla="*/ 1739153 w 2651130"/>
                          <a:gd name="connsiteY38" fmla="*/ 1380717 h 3370881"/>
                          <a:gd name="connsiteX39" fmla="*/ 1752600 w 2651130"/>
                          <a:gd name="connsiteY39" fmla="*/ 1367270 h 3370881"/>
                          <a:gd name="connsiteX40" fmla="*/ 1775012 w 2651130"/>
                          <a:gd name="connsiteY40" fmla="*/ 1353823 h 3370881"/>
                          <a:gd name="connsiteX41" fmla="*/ 1797423 w 2651130"/>
                          <a:gd name="connsiteY41" fmla="*/ 1335893 h 3370881"/>
                          <a:gd name="connsiteX42" fmla="*/ 1810870 w 2651130"/>
                          <a:gd name="connsiteY42" fmla="*/ 1304517 h 3370881"/>
                          <a:gd name="connsiteX43" fmla="*/ 1815353 w 2651130"/>
                          <a:gd name="connsiteY43" fmla="*/ 1291070 h 3370881"/>
                          <a:gd name="connsiteX44" fmla="*/ 1801906 w 2651130"/>
                          <a:gd name="connsiteY44" fmla="*/ 1138670 h 3370881"/>
                          <a:gd name="connsiteX45" fmla="*/ 1792941 w 2651130"/>
                          <a:gd name="connsiteY45" fmla="*/ 1125223 h 3370881"/>
                          <a:gd name="connsiteX46" fmla="*/ 1757082 w 2651130"/>
                          <a:gd name="connsiteY46" fmla="*/ 1093846 h 3370881"/>
                          <a:gd name="connsiteX47" fmla="*/ 1730188 w 2651130"/>
                          <a:gd name="connsiteY47" fmla="*/ 1066952 h 3370881"/>
                          <a:gd name="connsiteX48" fmla="*/ 1703294 w 2651130"/>
                          <a:gd name="connsiteY48" fmla="*/ 1049023 h 3370881"/>
                          <a:gd name="connsiteX49" fmla="*/ 1622612 w 2651130"/>
                          <a:gd name="connsiteY49" fmla="*/ 1053505 h 3370881"/>
                          <a:gd name="connsiteX50" fmla="*/ 1595718 w 2651130"/>
                          <a:gd name="connsiteY50" fmla="*/ 1062470 h 3370881"/>
                          <a:gd name="connsiteX51" fmla="*/ 1573306 w 2651130"/>
                          <a:gd name="connsiteY51" fmla="*/ 1066952 h 3370881"/>
                          <a:gd name="connsiteX52" fmla="*/ 1453385 w 2651130"/>
                          <a:gd name="connsiteY52" fmla="*/ 1082761 h 3370881"/>
                          <a:gd name="connsiteX53" fmla="*/ 1326776 w 2651130"/>
                          <a:gd name="connsiteY53" fmla="*/ 1062470 h 3370881"/>
                          <a:gd name="connsiteX54" fmla="*/ 1308847 w 2651130"/>
                          <a:gd name="connsiteY54" fmla="*/ 1057987 h 3370881"/>
                          <a:gd name="connsiteX55" fmla="*/ 1277470 w 2651130"/>
                          <a:gd name="connsiteY55" fmla="*/ 1053505 h 3370881"/>
                          <a:gd name="connsiteX56" fmla="*/ 1259541 w 2651130"/>
                          <a:gd name="connsiteY56" fmla="*/ 1049023 h 3370881"/>
                          <a:gd name="connsiteX57" fmla="*/ 1232647 w 2651130"/>
                          <a:gd name="connsiteY57" fmla="*/ 1044540 h 3370881"/>
                          <a:gd name="connsiteX58" fmla="*/ 1053353 w 2651130"/>
                          <a:gd name="connsiteY58" fmla="*/ 1049023 h 3370881"/>
                          <a:gd name="connsiteX59" fmla="*/ 1035423 w 2651130"/>
                          <a:gd name="connsiteY59" fmla="*/ 1053505 h 3370881"/>
                          <a:gd name="connsiteX60" fmla="*/ 1008529 w 2651130"/>
                          <a:gd name="connsiteY60" fmla="*/ 1057987 h 3370881"/>
                          <a:gd name="connsiteX61" fmla="*/ 995082 w 2651130"/>
                          <a:gd name="connsiteY61" fmla="*/ 1062470 h 3370881"/>
                          <a:gd name="connsiteX62" fmla="*/ 945776 w 2651130"/>
                          <a:gd name="connsiteY62" fmla="*/ 1031093 h 3370881"/>
                          <a:gd name="connsiteX63" fmla="*/ 941294 w 2651130"/>
                          <a:gd name="connsiteY63" fmla="*/ 1017646 h 3370881"/>
                          <a:gd name="connsiteX64" fmla="*/ 932329 w 2651130"/>
                          <a:gd name="connsiteY64" fmla="*/ 919034 h 3370881"/>
                          <a:gd name="connsiteX65" fmla="*/ 914400 w 2651130"/>
                          <a:gd name="connsiteY65" fmla="*/ 901105 h 3370881"/>
                          <a:gd name="connsiteX66" fmla="*/ 918882 w 2651130"/>
                          <a:gd name="connsiteY66" fmla="*/ 869729 h 3370881"/>
                          <a:gd name="connsiteX67" fmla="*/ 941294 w 2651130"/>
                          <a:gd name="connsiteY67" fmla="*/ 865246 h 3370881"/>
                          <a:gd name="connsiteX68" fmla="*/ 959223 w 2651130"/>
                          <a:gd name="connsiteY68" fmla="*/ 851799 h 3370881"/>
                          <a:gd name="connsiteX69" fmla="*/ 990600 w 2651130"/>
                          <a:gd name="connsiteY69" fmla="*/ 847317 h 3370881"/>
                          <a:gd name="connsiteX70" fmla="*/ 1129553 w 2651130"/>
                          <a:gd name="connsiteY70" fmla="*/ 838352 h 3370881"/>
                          <a:gd name="connsiteX71" fmla="*/ 1147482 w 2651130"/>
                          <a:gd name="connsiteY71" fmla="*/ 829387 h 3370881"/>
                          <a:gd name="connsiteX72" fmla="*/ 1178859 w 2651130"/>
                          <a:gd name="connsiteY72" fmla="*/ 806976 h 3370881"/>
                          <a:gd name="connsiteX73" fmla="*/ 1192306 w 2651130"/>
                          <a:gd name="connsiteY73" fmla="*/ 793529 h 3370881"/>
                          <a:gd name="connsiteX74" fmla="*/ 1214718 w 2651130"/>
                          <a:gd name="connsiteY74" fmla="*/ 784564 h 3370881"/>
                          <a:gd name="connsiteX75" fmla="*/ 1241612 w 2651130"/>
                          <a:gd name="connsiteY75" fmla="*/ 771117 h 3370881"/>
                          <a:gd name="connsiteX76" fmla="*/ 1277470 w 2651130"/>
                          <a:gd name="connsiteY76" fmla="*/ 753187 h 3370881"/>
                          <a:gd name="connsiteX77" fmla="*/ 1295400 w 2651130"/>
                          <a:gd name="connsiteY77" fmla="*/ 730776 h 3370881"/>
                          <a:gd name="connsiteX78" fmla="*/ 1317812 w 2651130"/>
                          <a:gd name="connsiteY78" fmla="*/ 708364 h 3370881"/>
                          <a:gd name="connsiteX79" fmla="*/ 1353670 w 2651130"/>
                          <a:gd name="connsiteY79" fmla="*/ 663540 h 3370881"/>
                          <a:gd name="connsiteX80" fmla="*/ 1371600 w 2651130"/>
                          <a:gd name="connsiteY80" fmla="*/ 636646 h 3370881"/>
                          <a:gd name="connsiteX81" fmla="*/ 1380565 w 2651130"/>
                          <a:gd name="connsiteY81" fmla="*/ 596305 h 3370881"/>
                          <a:gd name="connsiteX82" fmla="*/ 1385047 w 2651130"/>
                          <a:gd name="connsiteY82" fmla="*/ 582858 h 3370881"/>
                          <a:gd name="connsiteX83" fmla="*/ 1380565 w 2651130"/>
                          <a:gd name="connsiteY83" fmla="*/ 533552 h 3370881"/>
                          <a:gd name="connsiteX84" fmla="*/ 1367118 w 2651130"/>
                          <a:gd name="connsiteY84" fmla="*/ 524587 h 3370881"/>
                          <a:gd name="connsiteX85" fmla="*/ 1349188 w 2651130"/>
                          <a:gd name="connsiteY85" fmla="*/ 520105 h 3370881"/>
                          <a:gd name="connsiteX86" fmla="*/ 1326776 w 2651130"/>
                          <a:gd name="connsiteY86" fmla="*/ 511140 h 3370881"/>
                          <a:gd name="connsiteX87" fmla="*/ 1281953 w 2651130"/>
                          <a:gd name="connsiteY87" fmla="*/ 515623 h 3370881"/>
                          <a:gd name="connsiteX88" fmla="*/ 1250576 w 2651130"/>
                          <a:gd name="connsiteY88" fmla="*/ 529070 h 3370881"/>
                          <a:gd name="connsiteX89" fmla="*/ 1210235 w 2651130"/>
                          <a:gd name="connsiteY89" fmla="*/ 542517 h 3370881"/>
                          <a:gd name="connsiteX90" fmla="*/ 1183341 w 2651130"/>
                          <a:gd name="connsiteY90" fmla="*/ 555964 h 3370881"/>
                          <a:gd name="connsiteX91" fmla="*/ 1160929 w 2651130"/>
                          <a:gd name="connsiteY91" fmla="*/ 569411 h 3370881"/>
                          <a:gd name="connsiteX92" fmla="*/ 1134035 w 2651130"/>
                          <a:gd name="connsiteY92" fmla="*/ 578376 h 3370881"/>
                          <a:gd name="connsiteX93" fmla="*/ 1111623 w 2651130"/>
                          <a:gd name="connsiteY93" fmla="*/ 587340 h 3370881"/>
                          <a:gd name="connsiteX94" fmla="*/ 1084729 w 2651130"/>
                          <a:gd name="connsiteY94" fmla="*/ 596305 h 3370881"/>
                          <a:gd name="connsiteX95" fmla="*/ 986118 w 2651130"/>
                          <a:gd name="connsiteY95" fmla="*/ 591823 h 3370881"/>
                          <a:gd name="connsiteX96" fmla="*/ 927847 w 2651130"/>
                          <a:gd name="connsiteY96" fmla="*/ 578376 h 3370881"/>
                          <a:gd name="connsiteX97" fmla="*/ 896470 w 2651130"/>
                          <a:gd name="connsiteY97" fmla="*/ 555964 h 3370881"/>
                          <a:gd name="connsiteX98" fmla="*/ 883023 w 2651130"/>
                          <a:gd name="connsiteY98" fmla="*/ 546999 h 3370881"/>
                          <a:gd name="connsiteX99" fmla="*/ 865094 w 2651130"/>
                          <a:gd name="connsiteY99" fmla="*/ 497693 h 3370881"/>
                          <a:gd name="connsiteX100" fmla="*/ 869576 w 2651130"/>
                          <a:gd name="connsiteY100" fmla="*/ 403564 h 3370881"/>
                          <a:gd name="connsiteX101" fmla="*/ 874059 w 2651130"/>
                          <a:gd name="connsiteY101" fmla="*/ 385634 h 3370881"/>
                          <a:gd name="connsiteX102" fmla="*/ 883023 w 2651130"/>
                          <a:gd name="connsiteY102" fmla="*/ 372187 h 3370881"/>
                          <a:gd name="connsiteX103" fmla="*/ 909918 w 2651130"/>
                          <a:gd name="connsiteY103" fmla="*/ 363223 h 3370881"/>
                          <a:gd name="connsiteX104" fmla="*/ 914400 w 2651130"/>
                          <a:gd name="connsiteY104" fmla="*/ 385634 h 3370881"/>
                          <a:gd name="connsiteX105" fmla="*/ 909918 w 2651130"/>
                          <a:gd name="connsiteY105" fmla="*/ 408046 h 3370881"/>
                          <a:gd name="connsiteX106" fmla="*/ 900953 w 2651130"/>
                          <a:gd name="connsiteY106" fmla="*/ 466317 h 3370881"/>
                          <a:gd name="connsiteX107" fmla="*/ 905435 w 2651130"/>
                          <a:gd name="connsiteY107" fmla="*/ 515623 h 3370881"/>
                          <a:gd name="connsiteX108" fmla="*/ 932329 w 2651130"/>
                          <a:gd name="connsiteY108" fmla="*/ 551481 h 3370881"/>
                          <a:gd name="connsiteX109" fmla="*/ 954741 w 2651130"/>
                          <a:gd name="connsiteY109" fmla="*/ 560446 h 3370881"/>
                          <a:gd name="connsiteX110" fmla="*/ 972670 w 2651130"/>
                          <a:gd name="connsiteY110" fmla="*/ 569411 h 3370881"/>
                          <a:gd name="connsiteX111" fmla="*/ 1066800 w 2651130"/>
                          <a:gd name="connsiteY111" fmla="*/ 564929 h 3370881"/>
                          <a:gd name="connsiteX112" fmla="*/ 1111623 w 2651130"/>
                          <a:gd name="connsiteY112" fmla="*/ 551481 h 3370881"/>
                          <a:gd name="connsiteX113" fmla="*/ 1129553 w 2651130"/>
                          <a:gd name="connsiteY113" fmla="*/ 538034 h 3370881"/>
                          <a:gd name="connsiteX114" fmla="*/ 1156447 w 2651130"/>
                          <a:gd name="connsiteY114" fmla="*/ 511140 h 3370881"/>
                          <a:gd name="connsiteX115" fmla="*/ 1160929 w 2651130"/>
                          <a:gd name="connsiteY115" fmla="*/ 493211 h 3370881"/>
                          <a:gd name="connsiteX116" fmla="*/ 1178859 w 2651130"/>
                          <a:gd name="connsiteY116" fmla="*/ 331846 h 3370881"/>
                          <a:gd name="connsiteX117" fmla="*/ 1215315 w 2651130"/>
                          <a:gd name="connsiteY117" fmla="*/ 270289 h 3370881"/>
                          <a:gd name="connsiteX118" fmla="*/ 1214718 w 2651130"/>
                          <a:gd name="connsiteY118" fmla="*/ 367705 h 3370881"/>
                          <a:gd name="connsiteX119" fmla="*/ 1201270 w 2651130"/>
                          <a:gd name="connsiteY119" fmla="*/ 412529 h 3370881"/>
                          <a:gd name="connsiteX120" fmla="*/ 1210235 w 2651130"/>
                          <a:gd name="connsiteY120" fmla="*/ 461834 h 3370881"/>
                          <a:gd name="connsiteX121" fmla="*/ 1214718 w 2651130"/>
                          <a:gd name="connsiteY121" fmla="*/ 475281 h 3370881"/>
                          <a:gd name="connsiteX122" fmla="*/ 1228165 w 2651130"/>
                          <a:gd name="connsiteY122" fmla="*/ 484246 h 3370881"/>
                          <a:gd name="connsiteX123" fmla="*/ 1250576 w 2651130"/>
                          <a:gd name="connsiteY123" fmla="*/ 502176 h 3370881"/>
                          <a:gd name="connsiteX124" fmla="*/ 1317812 w 2651130"/>
                          <a:gd name="connsiteY124" fmla="*/ 497693 h 3370881"/>
                          <a:gd name="connsiteX125" fmla="*/ 1353670 w 2651130"/>
                          <a:gd name="connsiteY125" fmla="*/ 488729 h 3370881"/>
                          <a:gd name="connsiteX126" fmla="*/ 1506070 w 2651130"/>
                          <a:gd name="connsiteY126" fmla="*/ 457352 h 3370881"/>
                          <a:gd name="connsiteX127" fmla="*/ 1550894 w 2651130"/>
                          <a:gd name="connsiteY127" fmla="*/ 430458 h 3370881"/>
                          <a:gd name="connsiteX128" fmla="*/ 1564341 w 2651130"/>
                          <a:gd name="connsiteY128" fmla="*/ 417011 h 3370881"/>
                          <a:gd name="connsiteX129" fmla="*/ 1586753 w 2651130"/>
                          <a:gd name="connsiteY129" fmla="*/ 399081 h 3370881"/>
                          <a:gd name="connsiteX130" fmla="*/ 1595718 w 2651130"/>
                          <a:gd name="connsiteY130" fmla="*/ 381152 h 3370881"/>
                          <a:gd name="connsiteX131" fmla="*/ 1600200 w 2651130"/>
                          <a:gd name="connsiteY131" fmla="*/ 363223 h 3370881"/>
                          <a:gd name="connsiteX132" fmla="*/ 1609165 w 2651130"/>
                          <a:gd name="connsiteY132" fmla="*/ 313917 h 3370881"/>
                          <a:gd name="connsiteX133" fmla="*/ 1537447 w 2651130"/>
                          <a:gd name="connsiteY133" fmla="*/ 188411 h 3370881"/>
                          <a:gd name="connsiteX134" fmla="*/ 1613647 w 2651130"/>
                          <a:gd name="connsiteY134" fmla="*/ 399081 h 3370881"/>
                          <a:gd name="connsiteX135" fmla="*/ 1627094 w 2651130"/>
                          <a:gd name="connsiteY135" fmla="*/ 417011 h 3370881"/>
                          <a:gd name="connsiteX136" fmla="*/ 1658470 w 2651130"/>
                          <a:gd name="connsiteY136" fmla="*/ 412529 h 3370881"/>
                          <a:gd name="connsiteX137" fmla="*/ 1685365 w 2651130"/>
                          <a:gd name="connsiteY137" fmla="*/ 390117 h 3370881"/>
                          <a:gd name="connsiteX138" fmla="*/ 1694329 w 2651130"/>
                          <a:gd name="connsiteY138" fmla="*/ 376670 h 3370881"/>
                          <a:gd name="connsiteX139" fmla="*/ 1734670 w 2651130"/>
                          <a:gd name="connsiteY139" fmla="*/ 354258 h 3370881"/>
                          <a:gd name="connsiteX140" fmla="*/ 1743635 w 2651130"/>
                          <a:gd name="connsiteY140" fmla="*/ 340811 h 3370881"/>
                          <a:gd name="connsiteX141" fmla="*/ 1757082 w 2651130"/>
                          <a:gd name="connsiteY141" fmla="*/ 336329 h 3370881"/>
                          <a:gd name="connsiteX142" fmla="*/ 1899621 w 2651130"/>
                          <a:gd name="connsiteY142" fmla="*/ 211719 h 3370881"/>
                          <a:gd name="connsiteX143" fmla="*/ 1772023 w 2651130"/>
                          <a:gd name="connsiteY143" fmla="*/ 77249 h 3370881"/>
                          <a:gd name="connsiteX144" fmla="*/ 1824225 w 2651130"/>
                          <a:gd name="connsiteY144" fmla="*/ 214081 h 3370881"/>
                          <a:gd name="connsiteX145" fmla="*/ 1843741 w 2651130"/>
                          <a:gd name="connsiteY145" fmla="*/ 328858 h 3370881"/>
                          <a:gd name="connsiteX146" fmla="*/ 1788459 w 2651130"/>
                          <a:gd name="connsiteY146" fmla="*/ 367705 h 3370881"/>
                          <a:gd name="connsiteX147" fmla="*/ 1761565 w 2651130"/>
                          <a:gd name="connsiteY147" fmla="*/ 390117 h 3370881"/>
                          <a:gd name="connsiteX148" fmla="*/ 1783976 w 2651130"/>
                          <a:gd name="connsiteY148" fmla="*/ 399081 h 3370881"/>
                          <a:gd name="connsiteX149" fmla="*/ 1878106 w 2651130"/>
                          <a:gd name="connsiteY149" fmla="*/ 390117 h 3370881"/>
                          <a:gd name="connsiteX150" fmla="*/ 1891553 w 2651130"/>
                          <a:gd name="connsiteY150" fmla="*/ 381152 h 3370881"/>
                          <a:gd name="connsiteX151" fmla="*/ 1918447 w 2651130"/>
                          <a:gd name="connsiteY151" fmla="*/ 372187 h 3370881"/>
                          <a:gd name="connsiteX152" fmla="*/ 1940859 w 2651130"/>
                          <a:gd name="connsiteY152" fmla="*/ 358740 h 3370881"/>
                          <a:gd name="connsiteX153" fmla="*/ 1954306 w 2651130"/>
                          <a:gd name="connsiteY153" fmla="*/ 354258 h 3370881"/>
                          <a:gd name="connsiteX154" fmla="*/ 2166172 w 2651130"/>
                          <a:gd name="connsiteY154" fmla="*/ 215604 h 3370881"/>
                          <a:gd name="connsiteX155" fmla="*/ 2069054 w 2651130"/>
                          <a:gd name="connsiteY155" fmla="*/ 40493 h 3370881"/>
                          <a:gd name="connsiteX156" fmla="*/ 2078225 w 2651130"/>
                          <a:gd name="connsiteY156" fmla="*/ 188681 h 3370881"/>
                          <a:gd name="connsiteX157" fmla="*/ 1999129 w 2651130"/>
                          <a:gd name="connsiteY157" fmla="*/ 358740 h 3370881"/>
                          <a:gd name="connsiteX158" fmla="*/ 1994647 w 2651130"/>
                          <a:gd name="connsiteY158" fmla="*/ 372187 h 3370881"/>
                          <a:gd name="connsiteX159" fmla="*/ 2039470 w 2651130"/>
                          <a:gd name="connsiteY159" fmla="*/ 390117 h 3370881"/>
                          <a:gd name="connsiteX160" fmla="*/ 2115670 w 2651130"/>
                          <a:gd name="connsiteY160" fmla="*/ 390117 h 3370881"/>
                          <a:gd name="connsiteX161" fmla="*/ 2160494 w 2651130"/>
                          <a:gd name="connsiteY161" fmla="*/ 376670 h 3370881"/>
                          <a:gd name="connsiteX162" fmla="*/ 2191870 w 2651130"/>
                          <a:gd name="connsiteY162" fmla="*/ 363223 h 3370881"/>
                          <a:gd name="connsiteX163" fmla="*/ 2205318 w 2651130"/>
                          <a:gd name="connsiteY163" fmla="*/ 358740 h 3370881"/>
                          <a:gd name="connsiteX164" fmla="*/ 2232212 w 2651130"/>
                          <a:gd name="connsiteY164" fmla="*/ 340811 h 3370881"/>
                          <a:gd name="connsiteX165" fmla="*/ 2312894 w 2651130"/>
                          <a:gd name="connsiteY165" fmla="*/ 183929 h 3370881"/>
                          <a:gd name="connsiteX166" fmla="*/ 2339788 w 2651130"/>
                          <a:gd name="connsiteY166" fmla="*/ 151 h 3370881"/>
                          <a:gd name="connsiteX167" fmla="*/ 2357718 w 2651130"/>
                          <a:gd name="connsiteY167" fmla="*/ 215305 h 3370881"/>
                          <a:gd name="connsiteX168" fmla="*/ 2254623 w 2651130"/>
                          <a:gd name="connsiteY168" fmla="*/ 376670 h 3370881"/>
                          <a:gd name="connsiteX169" fmla="*/ 2245659 w 2651130"/>
                          <a:gd name="connsiteY169" fmla="*/ 390117 h 3370881"/>
                          <a:gd name="connsiteX170" fmla="*/ 2254623 w 2651130"/>
                          <a:gd name="connsiteY170" fmla="*/ 403564 h 3370881"/>
                          <a:gd name="connsiteX171" fmla="*/ 2353235 w 2651130"/>
                          <a:gd name="connsiteY171" fmla="*/ 399081 h 3370881"/>
                          <a:gd name="connsiteX172" fmla="*/ 2366682 w 2651130"/>
                          <a:gd name="connsiteY172" fmla="*/ 394599 h 3370881"/>
                          <a:gd name="connsiteX173" fmla="*/ 2389094 w 2651130"/>
                          <a:gd name="connsiteY173" fmla="*/ 390117 h 3370881"/>
                          <a:gd name="connsiteX174" fmla="*/ 2424953 w 2651130"/>
                          <a:gd name="connsiteY174" fmla="*/ 367705 h 3370881"/>
                          <a:gd name="connsiteX175" fmla="*/ 2451847 w 2651130"/>
                          <a:gd name="connsiteY175" fmla="*/ 358740 h 3370881"/>
                          <a:gd name="connsiteX176" fmla="*/ 2541495 w 2651130"/>
                          <a:gd name="connsiteY176" fmla="*/ 62906 h 3370881"/>
                          <a:gd name="connsiteX177" fmla="*/ 2591304 w 2651130"/>
                          <a:gd name="connsiteY177" fmla="*/ 214081 h 3370881"/>
                          <a:gd name="connsiteX178" fmla="*/ 2505635 w 2651130"/>
                          <a:gd name="connsiteY178" fmla="*/ 372187 h 3370881"/>
                          <a:gd name="connsiteX179" fmla="*/ 2650863 w 2651130"/>
                          <a:gd name="connsiteY179" fmla="*/ 344994 h 3370881"/>
                          <a:gd name="connsiteX180" fmla="*/ 2465294 w 2651130"/>
                          <a:gd name="connsiteY180" fmla="*/ 399081 h 3370881"/>
                          <a:gd name="connsiteX181" fmla="*/ 2442882 w 2651130"/>
                          <a:gd name="connsiteY181" fmla="*/ 403564 h 3370881"/>
                          <a:gd name="connsiteX182" fmla="*/ 2398059 w 2651130"/>
                          <a:gd name="connsiteY182" fmla="*/ 417011 h 3370881"/>
                          <a:gd name="connsiteX183" fmla="*/ 2375647 w 2651130"/>
                          <a:gd name="connsiteY183" fmla="*/ 425976 h 3370881"/>
                          <a:gd name="connsiteX184" fmla="*/ 2357718 w 2651130"/>
                          <a:gd name="connsiteY184" fmla="*/ 430458 h 3370881"/>
                          <a:gd name="connsiteX185" fmla="*/ 2344270 w 2651130"/>
                          <a:gd name="connsiteY185" fmla="*/ 461834 h 3370881"/>
                          <a:gd name="connsiteX186" fmla="*/ 2353235 w 2651130"/>
                          <a:gd name="connsiteY186" fmla="*/ 502176 h 3370881"/>
                          <a:gd name="connsiteX187" fmla="*/ 2362200 w 2651130"/>
                          <a:gd name="connsiteY187" fmla="*/ 515623 h 3370881"/>
                          <a:gd name="connsiteX188" fmla="*/ 2344270 w 2651130"/>
                          <a:gd name="connsiteY188" fmla="*/ 587340 h 3370881"/>
                          <a:gd name="connsiteX189" fmla="*/ 2321859 w 2651130"/>
                          <a:gd name="connsiteY189" fmla="*/ 614234 h 3370881"/>
                          <a:gd name="connsiteX190" fmla="*/ 2308412 w 2651130"/>
                          <a:gd name="connsiteY190" fmla="*/ 636646 h 3370881"/>
                          <a:gd name="connsiteX191" fmla="*/ 2281518 w 2651130"/>
                          <a:gd name="connsiteY191" fmla="*/ 641129 h 3370881"/>
                          <a:gd name="connsiteX192" fmla="*/ 2259106 w 2651130"/>
                          <a:gd name="connsiteY192" fmla="*/ 636646 h 3370881"/>
                          <a:gd name="connsiteX193" fmla="*/ 2277035 w 2651130"/>
                          <a:gd name="connsiteY193" fmla="*/ 578376 h 3370881"/>
                          <a:gd name="connsiteX194" fmla="*/ 2290482 w 2651130"/>
                          <a:gd name="connsiteY194" fmla="*/ 542517 h 3370881"/>
                          <a:gd name="connsiteX195" fmla="*/ 2286000 w 2651130"/>
                          <a:gd name="connsiteY195" fmla="*/ 506658 h 3370881"/>
                          <a:gd name="connsiteX196" fmla="*/ 2245659 w 2651130"/>
                          <a:gd name="connsiteY196" fmla="*/ 448387 h 3370881"/>
                          <a:gd name="connsiteX197" fmla="*/ 2200835 w 2651130"/>
                          <a:gd name="connsiteY197" fmla="*/ 430458 h 3370881"/>
                          <a:gd name="connsiteX198" fmla="*/ 2169459 w 2651130"/>
                          <a:gd name="connsiteY198" fmla="*/ 425976 h 3370881"/>
                          <a:gd name="connsiteX199" fmla="*/ 2102223 w 2651130"/>
                          <a:gd name="connsiteY199" fmla="*/ 430458 h 3370881"/>
                          <a:gd name="connsiteX200" fmla="*/ 2084294 w 2651130"/>
                          <a:gd name="connsiteY200" fmla="*/ 439423 h 3370881"/>
                          <a:gd name="connsiteX201" fmla="*/ 2070847 w 2651130"/>
                          <a:gd name="connsiteY201" fmla="*/ 443905 h 3370881"/>
                          <a:gd name="connsiteX202" fmla="*/ 2061882 w 2651130"/>
                          <a:gd name="connsiteY202" fmla="*/ 461834 h 3370881"/>
                          <a:gd name="connsiteX203" fmla="*/ 2034988 w 2651130"/>
                          <a:gd name="connsiteY203" fmla="*/ 475281 h 3370881"/>
                          <a:gd name="connsiteX204" fmla="*/ 1783976 w 2651130"/>
                          <a:gd name="connsiteY204" fmla="*/ 479764 h 3370881"/>
                          <a:gd name="connsiteX205" fmla="*/ 1766047 w 2651130"/>
                          <a:gd name="connsiteY205" fmla="*/ 488729 h 3370881"/>
                          <a:gd name="connsiteX206" fmla="*/ 1703294 w 2651130"/>
                          <a:gd name="connsiteY206" fmla="*/ 506658 h 3370881"/>
                          <a:gd name="connsiteX207" fmla="*/ 1689847 w 2651130"/>
                          <a:gd name="connsiteY207" fmla="*/ 511140 h 3370881"/>
                          <a:gd name="connsiteX208" fmla="*/ 1676400 w 2651130"/>
                          <a:gd name="connsiteY208" fmla="*/ 520105 h 3370881"/>
                          <a:gd name="connsiteX209" fmla="*/ 1649506 w 2651130"/>
                          <a:gd name="connsiteY209" fmla="*/ 529070 h 3370881"/>
                          <a:gd name="connsiteX210" fmla="*/ 1636059 w 2651130"/>
                          <a:gd name="connsiteY210" fmla="*/ 538034 h 3370881"/>
                          <a:gd name="connsiteX211" fmla="*/ 1622612 w 2651130"/>
                          <a:gd name="connsiteY211" fmla="*/ 551481 h 3370881"/>
                          <a:gd name="connsiteX212" fmla="*/ 1609165 w 2651130"/>
                          <a:gd name="connsiteY212" fmla="*/ 555964 h 3370881"/>
                          <a:gd name="connsiteX213" fmla="*/ 1577788 w 2651130"/>
                          <a:gd name="connsiteY213" fmla="*/ 587340 h 3370881"/>
                          <a:gd name="connsiteX214" fmla="*/ 1568823 w 2651130"/>
                          <a:gd name="connsiteY214" fmla="*/ 600787 h 3370881"/>
                          <a:gd name="connsiteX215" fmla="*/ 1555376 w 2651130"/>
                          <a:gd name="connsiteY215" fmla="*/ 614234 h 3370881"/>
                          <a:gd name="connsiteX216" fmla="*/ 1524000 w 2651130"/>
                          <a:gd name="connsiteY216" fmla="*/ 654576 h 3370881"/>
                          <a:gd name="connsiteX217" fmla="*/ 1519518 w 2651130"/>
                          <a:gd name="connsiteY217" fmla="*/ 668023 h 3370881"/>
                          <a:gd name="connsiteX218" fmla="*/ 1528482 w 2651130"/>
                          <a:gd name="connsiteY218" fmla="*/ 708364 h 3370881"/>
                          <a:gd name="connsiteX219" fmla="*/ 1537447 w 2651130"/>
                          <a:gd name="connsiteY219" fmla="*/ 721811 h 3370881"/>
                          <a:gd name="connsiteX220" fmla="*/ 1568823 w 2651130"/>
                          <a:gd name="connsiteY220" fmla="*/ 712846 h 3370881"/>
                          <a:gd name="connsiteX221" fmla="*/ 1600200 w 2651130"/>
                          <a:gd name="connsiteY221" fmla="*/ 712846 h 3370881"/>
                          <a:gd name="connsiteX222" fmla="*/ 1631576 w 2651130"/>
                          <a:gd name="connsiteY222" fmla="*/ 690434 h 3370881"/>
                          <a:gd name="connsiteX223" fmla="*/ 1645023 w 2651130"/>
                          <a:gd name="connsiteY223" fmla="*/ 676987 h 3370881"/>
                          <a:gd name="connsiteX224" fmla="*/ 1685365 w 2651130"/>
                          <a:gd name="connsiteY224" fmla="*/ 645611 h 3370881"/>
                          <a:gd name="connsiteX225" fmla="*/ 1716741 w 2651130"/>
                          <a:gd name="connsiteY225" fmla="*/ 614234 h 3370881"/>
                          <a:gd name="connsiteX226" fmla="*/ 1748118 w 2651130"/>
                          <a:gd name="connsiteY226" fmla="*/ 596305 h 3370881"/>
                          <a:gd name="connsiteX227" fmla="*/ 1761565 w 2651130"/>
                          <a:gd name="connsiteY227" fmla="*/ 591823 h 3370881"/>
                          <a:gd name="connsiteX228" fmla="*/ 1779494 w 2651130"/>
                          <a:gd name="connsiteY228" fmla="*/ 582858 h 3370881"/>
                          <a:gd name="connsiteX229" fmla="*/ 1815353 w 2651130"/>
                          <a:gd name="connsiteY229" fmla="*/ 573893 h 3370881"/>
                          <a:gd name="connsiteX230" fmla="*/ 2030506 w 2651130"/>
                          <a:gd name="connsiteY230" fmla="*/ 578376 h 3370881"/>
                          <a:gd name="connsiteX231" fmla="*/ 2017059 w 2651130"/>
                          <a:gd name="connsiteY231" fmla="*/ 600787 h 3370881"/>
                          <a:gd name="connsiteX232" fmla="*/ 1981200 w 2651130"/>
                          <a:gd name="connsiteY232" fmla="*/ 636646 h 3370881"/>
                          <a:gd name="connsiteX233" fmla="*/ 1967753 w 2651130"/>
                          <a:gd name="connsiteY233" fmla="*/ 650093 h 3370881"/>
                          <a:gd name="connsiteX234" fmla="*/ 1936376 w 2651130"/>
                          <a:gd name="connsiteY234" fmla="*/ 690434 h 3370881"/>
                          <a:gd name="connsiteX235" fmla="*/ 1905000 w 2651130"/>
                          <a:gd name="connsiteY235" fmla="*/ 717329 h 3370881"/>
                          <a:gd name="connsiteX236" fmla="*/ 1860176 w 2651130"/>
                          <a:gd name="connsiteY236" fmla="*/ 735258 h 3370881"/>
                          <a:gd name="connsiteX237" fmla="*/ 1788459 w 2651130"/>
                          <a:gd name="connsiteY237" fmla="*/ 744223 h 3370881"/>
                          <a:gd name="connsiteX238" fmla="*/ 1846729 w 2651130"/>
                          <a:gd name="connsiteY238" fmla="*/ 802493 h 3370881"/>
                          <a:gd name="connsiteX239" fmla="*/ 1913965 w 2651130"/>
                          <a:gd name="connsiteY239" fmla="*/ 829387 h 3370881"/>
                          <a:gd name="connsiteX240" fmla="*/ 1922929 w 2651130"/>
                          <a:gd name="connsiteY240" fmla="*/ 842834 h 3370881"/>
                          <a:gd name="connsiteX241" fmla="*/ 1967753 w 2651130"/>
                          <a:gd name="connsiteY241" fmla="*/ 883176 h 3370881"/>
                          <a:gd name="connsiteX242" fmla="*/ 1981200 w 2651130"/>
                          <a:gd name="connsiteY242" fmla="*/ 896623 h 3370881"/>
                          <a:gd name="connsiteX243" fmla="*/ 1994647 w 2651130"/>
                          <a:gd name="connsiteY243" fmla="*/ 905587 h 3370881"/>
                          <a:gd name="connsiteX244" fmla="*/ 2021541 w 2651130"/>
                          <a:gd name="connsiteY244" fmla="*/ 927999 h 3370881"/>
                          <a:gd name="connsiteX245" fmla="*/ 2030506 w 2651130"/>
                          <a:gd name="connsiteY245" fmla="*/ 941446 h 3370881"/>
                          <a:gd name="connsiteX246" fmla="*/ 2057400 w 2651130"/>
                          <a:gd name="connsiteY246" fmla="*/ 968340 h 3370881"/>
                          <a:gd name="connsiteX247" fmla="*/ 2088776 w 2651130"/>
                          <a:gd name="connsiteY247" fmla="*/ 1013164 h 3370881"/>
                          <a:gd name="connsiteX248" fmla="*/ 2115670 w 2651130"/>
                          <a:gd name="connsiteY248" fmla="*/ 1057987 h 3370881"/>
                          <a:gd name="connsiteX249" fmla="*/ 2120153 w 2651130"/>
                          <a:gd name="connsiteY249" fmla="*/ 1089364 h 3370881"/>
                          <a:gd name="connsiteX250" fmla="*/ 2138082 w 2651130"/>
                          <a:gd name="connsiteY250" fmla="*/ 1143152 h 3370881"/>
                          <a:gd name="connsiteX251" fmla="*/ 2147047 w 2651130"/>
                          <a:gd name="connsiteY251" fmla="*/ 1196940 h 3370881"/>
                          <a:gd name="connsiteX252" fmla="*/ 2151529 w 2651130"/>
                          <a:gd name="connsiteY252" fmla="*/ 1210387 h 3370881"/>
                          <a:gd name="connsiteX253" fmla="*/ 2156012 w 2651130"/>
                          <a:gd name="connsiteY253" fmla="*/ 1228317 h 3370881"/>
                          <a:gd name="connsiteX254" fmla="*/ 2173941 w 2651130"/>
                          <a:gd name="connsiteY254" fmla="*/ 1295552 h 3370881"/>
                          <a:gd name="connsiteX255" fmla="*/ 2182906 w 2651130"/>
                          <a:gd name="connsiteY255" fmla="*/ 1313481 h 3370881"/>
                          <a:gd name="connsiteX256" fmla="*/ 2187388 w 2651130"/>
                          <a:gd name="connsiteY256" fmla="*/ 1331411 h 3370881"/>
                          <a:gd name="connsiteX257" fmla="*/ 2214282 w 2651130"/>
                          <a:gd name="connsiteY257" fmla="*/ 1385199 h 3370881"/>
                          <a:gd name="connsiteX258" fmla="*/ 2218765 w 2651130"/>
                          <a:gd name="connsiteY258" fmla="*/ 1403129 h 3370881"/>
                          <a:gd name="connsiteX259" fmla="*/ 2223247 w 2651130"/>
                          <a:gd name="connsiteY259" fmla="*/ 1430023 h 3370881"/>
                          <a:gd name="connsiteX260" fmla="*/ 2236694 w 2651130"/>
                          <a:gd name="connsiteY260" fmla="*/ 1456917 h 3370881"/>
                          <a:gd name="connsiteX261" fmla="*/ 2241176 w 2651130"/>
                          <a:gd name="connsiteY261" fmla="*/ 1577940 h 3370881"/>
                          <a:gd name="connsiteX262" fmla="*/ 2245659 w 2651130"/>
                          <a:gd name="connsiteY262" fmla="*/ 1595870 h 3370881"/>
                          <a:gd name="connsiteX263" fmla="*/ 2236694 w 2651130"/>
                          <a:gd name="connsiteY263" fmla="*/ 1694481 h 3370881"/>
                          <a:gd name="connsiteX264" fmla="*/ 2227729 w 2651130"/>
                          <a:gd name="connsiteY264" fmla="*/ 1716893 h 3370881"/>
                          <a:gd name="connsiteX265" fmla="*/ 2223247 w 2651130"/>
                          <a:gd name="connsiteY265" fmla="*/ 1730340 h 3370881"/>
                          <a:gd name="connsiteX266" fmla="*/ 2200835 w 2651130"/>
                          <a:gd name="connsiteY266" fmla="*/ 1788611 h 3370881"/>
                          <a:gd name="connsiteX267" fmla="*/ 2191870 w 2651130"/>
                          <a:gd name="connsiteY267" fmla="*/ 1811023 h 3370881"/>
                          <a:gd name="connsiteX268" fmla="*/ 2187388 w 2651130"/>
                          <a:gd name="connsiteY268" fmla="*/ 1824470 h 3370881"/>
                          <a:gd name="connsiteX269" fmla="*/ 2169459 w 2651130"/>
                          <a:gd name="connsiteY269" fmla="*/ 1869293 h 3370881"/>
                          <a:gd name="connsiteX270" fmla="*/ 2164976 w 2651130"/>
                          <a:gd name="connsiteY270" fmla="*/ 1882740 h 3370881"/>
                          <a:gd name="connsiteX271" fmla="*/ 2156012 w 2651130"/>
                          <a:gd name="connsiteY271" fmla="*/ 1927564 h 3370881"/>
                          <a:gd name="connsiteX272" fmla="*/ 2173941 w 2651130"/>
                          <a:gd name="connsiteY272" fmla="*/ 1945493 h 3370881"/>
                          <a:gd name="connsiteX273" fmla="*/ 2196353 w 2651130"/>
                          <a:gd name="connsiteY273" fmla="*/ 1958940 h 3370881"/>
                          <a:gd name="connsiteX274" fmla="*/ 2241176 w 2651130"/>
                          <a:gd name="connsiteY274" fmla="*/ 2012729 h 3370881"/>
                          <a:gd name="connsiteX275" fmla="*/ 2263588 w 2651130"/>
                          <a:gd name="connsiteY275" fmla="*/ 2057552 h 3370881"/>
                          <a:gd name="connsiteX276" fmla="*/ 2286000 w 2651130"/>
                          <a:gd name="connsiteY276" fmla="*/ 2084446 h 3370881"/>
                          <a:gd name="connsiteX277" fmla="*/ 2299447 w 2651130"/>
                          <a:gd name="connsiteY277" fmla="*/ 2124787 h 3370881"/>
                          <a:gd name="connsiteX278" fmla="*/ 2321859 w 2651130"/>
                          <a:gd name="connsiteY278" fmla="*/ 2151681 h 3370881"/>
                          <a:gd name="connsiteX279" fmla="*/ 2344270 w 2651130"/>
                          <a:gd name="connsiteY279" fmla="*/ 2205470 h 3370881"/>
                          <a:gd name="connsiteX280" fmla="*/ 2348753 w 2651130"/>
                          <a:gd name="connsiteY280" fmla="*/ 2223399 h 3370881"/>
                          <a:gd name="connsiteX281" fmla="*/ 2366682 w 2651130"/>
                          <a:gd name="connsiteY281" fmla="*/ 2263740 h 3370881"/>
                          <a:gd name="connsiteX282" fmla="*/ 2375647 w 2651130"/>
                          <a:gd name="connsiteY282" fmla="*/ 2286152 h 3370881"/>
                          <a:gd name="connsiteX283" fmla="*/ 2380129 w 2651130"/>
                          <a:gd name="connsiteY283" fmla="*/ 2308564 h 3370881"/>
                          <a:gd name="connsiteX284" fmla="*/ 2389094 w 2651130"/>
                          <a:gd name="connsiteY284" fmla="*/ 2335458 h 3370881"/>
                          <a:gd name="connsiteX285" fmla="*/ 2393576 w 2651130"/>
                          <a:gd name="connsiteY285" fmla="*/ 2380281 h 3370881"/>
                          <a:gd name="connsiteX286" fmla="*/ 2398059 w 2651130"/>
                          <a:gd name="connsiteY286" fmla="*/ 2393729 h 3370881"/>
                          <a:gd name="connsiteX287" fmla="*/ 2402541 w 2651130"/>
                          <a:gd name="connsiteY287" fmla="*/ 2447517 h 3370881"/>
                          <a:gd name="connsiteX288" fmla="*/ 2407023 w 2651130"/>
                          <a:gd name="connsiteY288" fmla="*/ 2564058 h 3370881"/>
                          <a:gd name="connsiteX289" fmla="*/ 2389094 w 2651130"/>
                          <a:gd name="connsiteY289" fmla="*/ 2837481 h 3370881"/>
                          <a:gd name="connsiteX290" fmla="*/ 2380129 w 2651130"/>
                          <a:gd name="connsiteY290" fmla="*/ 2859893 h 3370881"/>
                          <a:gd name="connsiteX291" fmla="*/ 2357718 w 2651130"/>
                          <a:gd name="connsiteY291" fmla="*/ 2913681 h 3370881"/>
                          <a:gd name="connsiteX292" fmla="*/ 2348753 w 2651130"/>
                          <a:gd name="connsiteY292" fmla="*/ 2936093 h 3370881"/>
                          <a:gd name="connsiteX293" fmla="*/ 2339788 w 2651130"/>
                          <a:gd name="connsiteY293" fmla="*/ 2971952 h 3370881"/>
                          <a:gd name="connsiteX294" fmla="*/ 2326341 w 2651130"/>
                          <a:gd name="connsiteY294" fmla="*/ 2994364 h 3370881"/>
                          <a:gd name="connsiteX295" fmla="*/ 2317376 w 2651130"/>
                          <a:gd name="connsiteY295" fmla="*/ 3025740 h 3370881"/>
                          <a:gd name="connsiteX296" fmla="*/ 2303929 w 2651130"/>
                          <a:gd name="connsiteY296" fmla="*/ 3048152 h 3370881"/>
                          <a:gd name="connsiteX297" fmla="*/ 2290482 w 2651130"/>
                          <a:gd name="connsiteY297" fmla="*/ 3079529 h 3370881"/>
                          <a:gd name="connsiteX298" fmla="*/ 2272553 w 2651130"/>
                          <a:gd name="connsiteY298" fmla="*/ 3084011 h 3370881"/>
                          <a:gd name="connsiteX299" fmla="*/ 2259106 w 2651130"/>
                          <a:gd name="connsiteY299" fmla="*/ 3088493 h 3370881"/>
                          <a:gd name="connsiteX300" fmla="*/ 2241176 w 2651130"/>
                          <a:gd name="connsiteY300" fmla="*/ 3092976 h 3370881"/>
                          <a:gd name="connsiteX301" fmla="*/ 2209800 w 2651130"/>
                          <a:gd name="connsiteY301" fmla="*/ 3101940 h 3370881"/>
                          <a:gd name="connsiteX302" fmla="*/ 2205318 w 2651130"/>
                          <a:gd name="connsiteY302" fmla="*/ 3039187 h 3370881"/>
                          <a:gd name="connsiteX303" fmla="*/ 2218765 w 2651130"/>
                          <a:gd name="connsiteY303" fmla="*/ 3021258 h 3370881"/>
                          <a:gd name="connsiteX304" fmla="*/ 2245659 w 2651130"/>
                          <a:gd name="connsiteY304" fmla="*/ 2971952 h 3370881"/>
                          <a:gd name="connsiteX305" fmla="*/ 2268070 w 2651130"/>
                          <a:gd name="connsiteY305" fmla="*/ 2945058 h 3370881"/>
                          <a:gd name="connsiteX306" fmla="*/ 2268070 w 2651130"/>
                          <a:gd name="connsiteY306" fmla="*/ 2568540 h 3370881"/>
                          <a:gd name="connsiteX307" fmla="*/ 2259106 w 2651130"/>
                          <a:gd name="connsiteY307" fmla="*/ 2532681 h 3370881"/>
                          <a:gd name="connsiteX308" fmla="*/ 2250141 w 2651130"/>
                          <a:gd name="connsiteY308" fmla="*/ 2492340 h 3370881"/>
                          <a:gd name="connsiteX309" fmla="*/ 2245659 w 2651130"/>
                          <a:gd name="connsiteY309" fmla="*/ 2474411 h 3370881"/>
                          <a:gd name="connsiteX310" fmla="*/ 2245659 w 2651130"/>
                          <a:gd name="connsiteY310" fmla="*/ 2389247 h 3370881"/>
                          <a:gd name="connsiteX311" fmla="*/ 2173941 w 2651130"/>
                          <a:gd name="connsiteY311" fmla="*/ 2241328 h 3370881"/>
                          <a:gd name="connsiteX312" fmla="*/ 2070846 w 2651130"/>
                          <a:gd name="connsiteY312" fmla="*/ 2057553 h 3370881"/>
                          <a:gd name="connsiteX313" fmla="*/ 2057400 w 2651130"/>
                          <a:gd name="connsiteY313" fmla="*/ 2151681 h 3370881"/>
                          <a:gd name="connsiteX314" fmla="*/ 2048435 w 2651130"/>
                          <a:gd name="connsiteY314" fmla="*/ 2106858 h 3370881"/>
                          <a:gd name="connsiteX315" fmla="*/ 2034988 w 2651130"/>
                          <a:gd name="connsiteY315" fmla="*/ 2003764 h 3370881"/>
                          <a:gd name="connsiteX316" fmla="*/ 2026023 w 2651130"/>
                          <a:gd name="connsiteY316" fmla="*/ 2026176 h 3370881"/>
                          <a:gd name="connsiteX317" fmla="*/ 2021541 w 2651130"/>
                          <a:gd name="connsiteY317" fmla="*/ 2039623 h 3370881"/>
                          <a:gd name="connsiteX318" fmla="*/ 1999129 w 2651130"/>
                          <a:gd name="connsiteY318" fmla="*/ 2053070 h 3370881"/>
                          <a:gd name="connsiteX319" fmla="*/ 1990165 w 2651130"/>
                          <a:gd name="connsiteY319" fmla="*/ 2070999 h 3370881"/>
                          <a:gd name="connsiteX320" fmla="*/ 1967753 w 2651130"/>
                          <a:gd name="connsiteY320" fmla="*/ 2106858 h 3370881"/>
                          <a:gd name="connsiteX321" fmla="*/ 1981200 w 2651130"/>
                          <a:gd name="connsiteY321" fmla="*/ 2223399 h 3370881"/>
                          <a:gd name="connsiteX322" fmla="*/ 1994647 w 2651130"/>
                          <a:gd name="connsiteY322" fmla="*/ 2254776 h 3370881"/>
                          <a:gd name="connsiteX323" fmla="*/ 2003612 w 2651130"/>
                          <a:gd name="connsiteY323" fmla="*/ 2272705 h 3370881"/>
                          <a:gd name="connsiteX324" fmla="*/ 2026023 w 2651130"/>
                          <a:gd name="connsiteY324" fmla="*/ 2304081 h 3370881"/>
                          <a:gd name="connsiteX325" fmla="*/ 2043953 w 2651130"/>
                          <a:gd name="connsiteY325" fmla="*/ 2348905 h 3370881"/>
                          <a:gd name="connsiteX326" fmla="*/ 2061882 w 2651130"/>
                          <a:gd name="connsiteY326" fmla="*/ 2371317 h 3370881"/>
                          <a:gd name="connsiteX327" fmla="*/ 2088776 w 2651130"/>
                          <a:gd name="connsiteY327" fmla="*/ 2434070 h 3370881"/>
                          <a:gd name="connsiteX328" fmla="*/ 2102223 w 2651130"/>
                          <a:gd name="connsiteY328" fmla="*/ 2465446 h 3370881"/>
                          <a:gd name="connsiteX329" fmla="*/ 2106706 w 2651130"/>
                          <a:gd name="connsiteY329" fmla="*/ 2496823 h 3370881"/>
                          <a:gd name="connsiteX330" fmla="*/ 2124635 w 2651130"/>
                          <a:gd name="connsiteY330" fmla="*/ 2559576 h 3370881"/>
                          <a:gd name="connsiteX331" fmla="*/ 2138082 w 2651130"/>
                          <a:gd name="connsiteY331" fmla="*/ 2649223 h 3370881"/>
                          <a:gd name="connsiteX332" fmla="*/ 2147047 w 2651130"/>
                          <a:gd name="connsiteY332" fmla="*/ 2685081 h 3370881"/>
                          <a:gd name="connsiteX333" fmla="*/ 2151529 w 2651130"/>
                          <a:gd name="connsiteY333" fmla="*/ 2716458 h 3370881"/>
                          <a:gd name="connsiteX334" fmla="*/ 2160494 w 2651130"/>
                          <a:gd name="connsiteY334" fmla="*/ 2770246 h 3370881"/>
                          <a:gd name="connsiteX335" fmla="*/ 2156012 w 2651130"/>
                          <a:gd name="connsiteY335" fmla="*/ 2962987 h 3370881"/>
                          <a:gd name="connsiteX336" fmla="*/ 2138082 w 2651130"/>
                          <a:gd name="connsiteY336" fmla="*/ 3043670 h 3370881"/>
                          <a:gd name="connsiteX337" fmla="*/ 2133600 w 2651130"/>
                          <a:gd name="connsiteY337" fmla="*/ 3061599 h 3370881"/>
                          <a:gd name="connsiteX338" fmla="*/ 2120153 w 2651130"/>
                          <a:gd name="connsiteY338" fmla="*/ 3079529 h 3370881"/>
                          <a:gd name="connsiteX339" fmla="*/ 2111188 w 2651130"/>
                          <a:gd name="connsiteY339" fmla="*/ 3106423 h 3370881"/>
                          <a:gd name="connsiteX340" fmla="*/ 2088776 w 2651130"/>
                          <a:gd name="connsiteY340" fmla="*/ 3137799 h 3370881"/>
                          <a:gd name="connsiteX341" fmla="*/ 2075329 w 2651130"/>
                          <a:gd name="connsiteY341" fmla="*/ 3164693 h 3370881"/>
                          <a:gd name="connsiteX342" fmla="*/ 2061882 w 2651130"/>
                          <a:gd name="connsiteY342" fmla="*/ 3169176 h 3370881"/>
                          <a:gd name="connsiteX343" fmla="*/ 2021541 w 2651130"/>
                          <a:gd name="connsiteY343" fmla="*/ 3164693 h 3370881"/>
                          <a:gd name="connsiteX344" fmla="*/ 2012576 w 2651130"/>
                          <a:gd name="connsiteY344" fmla="*/ 3119870 h 3370881"/>
                          <a:gd name="connsiteX345" fmla="*/ 2048435 w 2651130"/>
                          <a:gd name="connsiteY345" fmla="*/ 3021258 h 3370881"/>
                          <a:gd name="connsiteX346" fmla="*/ 2048435 w 2651130"/>
                          <a:gd name="connsiteY346" fmla="*/ 3021258 h 3370881"/>
                          <a:gd name="connsiteX347" fmla="*/ 2061882 w 2651130"/>
                          <a:gd name="connsiteY347" fmla="*/ 2967470 h 3370881"/>
                          <a:gd name="connsiteX348" fmla="*/ 2070847 w 2651130"/>
                          <a:gd name="connsiteY348" fmla="*/ 2882305 h 3370881"/>
                          <a:gd name="connsiteX349" fmla="*/ 2066365 w 2651130"/>
                          <a:gd name="connsiteY349" fmla="*/ 2725423 h 3370881"/>
                          <a:gd name="connsiteX350" fmla="*/ 2043953 w 2651130"/>
                          <a:gd name="connsiteY350" fmla="*/ 2649223 h 3370881"/>
                          <a:gd name="connsiteX351" fmla="*/ 2030506 w 2651130"/>
                          <a:gd name="connsiteY351" fmla="*/ 2622329 h 3370881"/>
                          <a:gd name="connsiteX352" fmla="*/ 2017059 w 2651130"/>
                          <a:gd name="connsiteY352" fmla="*/ 2581987 h 3370881"/>
                          <a:gd name="connsiteX353" fmla="*/ 1981200 w 2651130"/>
                          <a:gd name="connsiteY353" fmla="*/ 2514752 h 3370881"/>
                          <a:gd name="connsiteX354" fmla="*/ 1972235 w 2651130"/>
                          <a:gd name="connsiteY354" fmla="*/ 2501305 h 3370881"/>
                          <a:gd name="connsiteX355" fmla="*/ 1958788 w 2651130"/>
                          <a:gd name="connsiteY355" fmla="*/ 2478893 h 3370881"/>
                          <a:gd name="connsiteX356" fmla="*/ 1905000 w 2651130"/>
                          <a:gd name="connsiteY356" fmla="*/ 2398211 h 3370881"/>
                          <a:gd name="connsiteX357" fmla="*/ 1882588 w 2651130"/>
                          <a:gd name="connsiteY357" fmla="*/ 2357870 h 3370881"/>
                          <a:gd name="connsiteX358" fmla="*/ 1869141 w 2651130"/>
                          <a:gd name="connsiteY358" fmla="*/ 2339940 h 3370881"/>
                          <a:gd name="connsiteX359" fmla="*/ 1806388 w 2651130"/>
                          <a:gd name="connsiteY359" fmla="*/ 2313046 h 3370881"/>
                          <a:gd name="connsiteX360" fmla="*/ 1779494 w 2651130"/>
                          <a:gd name="connsiteY360" fmla="*/ 2304081 h 3370881"/>
                          <a:gd name="connsiteX361" fmla="*/ 1752600 w 2651130"/>
                          <a:gd name="connsiteY361" fmla="*/ 2299599 h 3370881"/>
                          <a:gd name="connsiteX362" fmla="*/ 1680882 w 2651130"/>
                          <a:gd name="connsiteY362" fmla="*/ 2277187 h 3370881"/>
                          <a:gd name="connsiteX363" fmla="*/ 1662953 w 2651130"/>
                          <a:gd name="connsiteY363" fmla="*/ 2272705 h 3370881"/>
                          <a:gd name="connsiteX364" fmla="*/ 1640541 w 2651130"/>
                          <a:gd name="connsiteY364" fmla="*/ 2259258 h 3370881"/>
                          <a:gd name="connsiteX365" fmla="*/ 1604682 w 2651130"/>
                          <a:gd name="connsiteY365" fmla="*/ 2272705 h 3370881"/>
                          <a:gd name="connsiteX366" fmla="*/ 1537447 w 2651130"/>
                          <a:gd name="connsiteY366" fmla="*/ 2304081 h 3370881"/>
                          <a:gd name="connsiteX367" fmla="*/ 1510553 w 2651130"/>
                          <a:gd name="connsiteY367" fmla="*/ 2308564 h 3370881"/>
                          <a:gd name="connsiteX368" fmla="*/ 1488141 w 2651130"/>
                          <a:gd name="connsiteY368" fmla="*/ 2313046 h 3370881"/>
                          <a:gd name="connsiteX369" fmla="*/ 1443318 w 2651130"/>
                          <a:gd name="connsiteY369" fmla="*/ 2322011 h 3370881"/>
                          <a:gd name="connsiteX370" fmla="*/ 1367118 w 2651130"/>
                          <a:gd name="connsiteY370" fmla="*/ 2304081 h 3370881"/>
                          <a:gd name="connsiteX371" fmla="*/ 1317812 w 2651130"/>
                          <a:gd name="connsiteY371" fmla="*/ 2286152 h 3370881"/>
                          <a:gd name="connsiteX372" fmla="*/ 1066800 w 2651130"/>
                          <a:gd name="connsiteY372" fmla="*/ 2272705 h 3370881"/>
                          <a:gd name="connsiteX373" fmla="*/ 1030941 w 2651130"/>
                          <a:gd name="connsiteY373" fmla="*/ 2263740 h 3370881"/>
                          <a:gd name="connsiteX374" fmla="*/ 986118 w 2651130"/>
                          <a:gd name="connsiteY374" fmla="*/ 2241329 h 3370881"/>
                          <a:gd name="connsiteX375" fmla="*/ 968188 w 2651130"/>
                          <a:gd name="connsiteY375" fmla="*/ 2232364 h 3370881"/>
                          <a:gd name="connsiteX376" fmla="*/ 936812 w 2651130"/>
                          <a:gd name="connsiteY376" fmla="*/ 2214434 h 3370881"/>
                          <a:gd name="connsiteX377" fmla="*/ 905435 w 2651130"/>
                          <a:gd name="connsiteY377" fmla="*/ 2196505 h 3370881"/>
                          <a:gd name="connsiteX378" fmla="*/ 869576 w 2651130"/>
                          <a:gd name="connsiteY378" fmla="*/ 2209952 h 3370881"/>
                          <a:gd name="connsiteX379" fmla="*/ 856129 w 2651130"/>
                          <a:gd name="connsiteY379" fmla="*/ 2227881 h 3370881"/>
                          <a:gd name="connsiteX380" fmla="*/ 815788 w 2651130"/>
                          <a:gd name="connsiteY380" fmla="*/ 2268223 h 3370881"/>
                          <a:gd name="connsiteX381" fmla="*/ 788894 w 2651130"/>
                          <a:gd name="connsiteY381" fmla="*/ 2290634 h 3370881"/>
                          <a:gd name="connsiteX382" fmla="*/ 762000 w 2651130"/>
                          <a:gd name="connsiteY382" fmla="*/ 2313046 h 3370881"/>
                          <a:gd name="connsiteX383" fmla="*/ 753035 w 2651130"/>
                          <a:gd name="connsiteY383" fmla="*/ 2326493 h 3370881"/>
                          <a:gd name="connsiteX384" fmla="*/ 735106 w 2651130"/>
                          <a:gd name="connsiteY384" fmla="*/ 2339940 h 3370881"/>
                          <a:gd name="connsiteX385" fmla="*/ 712694 w 2651130"/>
                          <a:gd name="connsiteY385" fmla="*/ 2362352 h 3370881"/>
                          <a:gd name="connsiteX386" fmla="*/ 694765 w 2651130"/>
                          <a:gd name="connsiteY386" fmla="*/ 2375799 h 3370881"/>
                          <a:gd name="connsiteX387" fmla="*/ 681318 w 2651130"/>
                          <a:gd name="connsiteY387" fmla="*/ 2393729 h 3370881"/>
                          <a:gd name="connsiteX388" fmla="*/ 667870 w 2651130"/>
                          <a:gd name="connsiteY388" fmla="*/ 2402693 h 3370881"/>
                          <a:gd name="connsiteX389" fmla="*/ 623047 w 2651130"/>
                          <a:gd name="connsiteY389" fmla="*/ 2443034 h 3370881"/>
                          <a:gd name="connsiteX390" fmla="*/ 600635 w 2651130"/>
                          <a:gd name="connsiteY390" fmla="*/ 2474411 h 3370881"/>
                          <a:gd name="connsiteX391" fmla="*/ 587188 w 2651130"/>
                          <a:gd name="connsiteY391" fmla="*/ 2514752 h 3370881"/>
                          <a:gd name="connsiteX392" fmla="*/ 582706 w 2651130"/>
                          <a:gd name="connsiteY392" fmla="*/ 2546129 h 3370881"/>
                          <a:gd name="connsiteX393" fmla="*/ 596153 w 2651130"/>
                          <a:gd name="connsiteY393" fmla="*/ 2635776 h 3370881"/>
                          <a:gd name="connsiteX394" fmla="*/ 600635 w 2651130"/>
                          <a:gd name="connsiteY394" fmla="*/ 2653705 h 3370881"/>
                          <a:gd name="connsiteX395" fmla="*/ 609600 w 2651130"/>
                          <a:gd name="connsiteY395" fmla="*/ 2671634 h 3370881"/>
                          <a:gd name="connsiteX396" fmla="*/ 614082 w 2651130"/>
                          <a:gd name="connsiteY396" fmla="*/ 2689564 h 3370881"/>
                          <a:gd name="connsiteX397" fmla="*/ 623047 w 2651130"/>
                          <a:gd name="connsiteY397" fmla="*/ 2711976 h 3370881"/>
                          <a:gd name="connsiteX398" fmla="*/ 627529 w 2651130"/>
                          <a:gd name="connsiteY398" fmla="*/ 2734387 h 3370881"/>
                          <a:gd name="connsiteX399" fmla="*/ 640976 w 2651130"/>
                          <a:gd name="connsiteY399" fmla="*/ 2765764 h 3370881"/>
                          <a:gd name="connsiteX400" fmla="*/ 645459 w 2651130"/>
                          <a:gd name="connsiteY400" fmla="*/ 2779211 h 3370881"/>
                          <a:gd name="connsiteX401" fmla="*/ 658906 w 2651130"/>
                          <a:gd name="connsiteY401" fmla="*/ 2801623 h 3370881"/>
                          <a:gd name="connsiteX402" fmla="*/ 676835 w 2651130"/>
                          <a:gd name="connsiteY402" fmla="*/ 2864376 h 3370881"/>
                          <a:gd name="connsiteX403" fmla="*/ 690282 w 2651130"/>
                          <a:gd name="connsiteY403" fmla="*/ 2895752 h 3370881"/>
                          <a:gd name="connsiteX404" fmla="*/ 699247 w 2651130"/>
                          <a:gd name="connsiteY404" fmla="*/ 2940576 h 3370881"/>
                          <a:gd name="connsiteX405" fmla="*/ 703729 w 2651130"/>
                          <a:gd name="connsiteY405" fmla="*/ 2967470 h 3370881"/>
                          <a:gd name="connsiteX406" fmla="*/ 717176 w 2651130"/>
                          <a:gd name="connsiteY406" fmla="*/ 2994364 h 3370881"/>
                          <a:gd name="connsiteX407" fmla="*/ 735106 w 2651130"/>
                          <a:gd name="connsiteY407" fmla="*/ 3052634 h 3370881"/>
                          <a:gd name="connsiteX408" fmla="*/ 739588 w 2651130"/>
                          <a:gd name="connsiteY408" fmla="*/ 3079529 h 3370881"/>
                          <a:gd name="connsiteX409" fmla="*/ 762000 w 2651130"/>
                          <a:gd name="connsiteY409" fmla="*/ 3142281 h 3370881"/>
                          <a:gd name="connsiteX410" fmla="*/ 766482 w 2651130"/>
                          <a:gd name="connsiteY410" fmla="*/ 3231929 h 3370881"/>
                          <a:gd name="connsiteX411" fmla="*/ 770965 w 2651130"/>
                          <a:gd name="connsiteY411" fmla="*/ 3254340 h 3370881"/>
                          <a:gd name="connsiteX412" fmla="*/ 775447 w 2651130"/>
                          <a:gd name="connsiteY412" fmla="*/ 3285717 h 3370881"/>
                          <a:gd name="connsiteX413" fmla="*/ 748553 w 2651130"/>
                          <a:gd name="connsiteY413" fmla="*/ 3335023 h 3370881"/>
                          <a:gd name="connsiteX414" fmla="*/ 721659 w 2651130"/>
                          <a:gd name="connsiteY414" fmla="*/ 3343987 h 3370881"/>
                          <a:gd name="connsiteX415" fmla="*/ 708212 w 2651130"/>
                          <a:gd name="connsiteY415" fmla="*/ 3348470 h 3370881"/>
                          <a:gd name="connsiteX416" fmla="*/ 623047 w 2651130"/>
                          <a:gd name="connsiteY416" fmla="*/ 3330540 h 3370881"/>
                          <a:gd name="connsiteX417" fmla="*/ 609600 w 2651130"/>
                          <a:gd name="connsiteY417" fmla="*/ 3308129 h 3370881"/>
                          <a:gd name="connsiteX418" fmla="*/ 591670 w 2651130"/>
                          <a:gd name="connsiteY418" fmla="*/ 3267787 h 3370881"/>
                          <a:gd name="connsiteX419" fmla="*/ 560294 w 2651130"/>
                          <a:gd name="connsiteY419" fmla="*/ 3209517 h 3370881"/>
                          <a:gd name="connsiteX420" fmla="*/ 551329 w 2651130"/>
                          <a:gd name="connsiteY420" fmla="*/ 3196070 h 3370881"/>
                          <a:gd name="connsiteX421" fmla="*/ 528918 w 2651130"/>
                          <a:gd name="connsiteY421" fmla="*/ 3173658 h 3370881"/>
                          <a:gd name="connsiteX422" fmla="*/ 519953 w 2651130"/>
                          <a:gd name="connsiteY422" fmla="*/ 3128834 h 3370881"/>
                          <a:gd name="connsiteX423" fmla="*/ 524435 w 2651130"/>
                          <a:gd name="connsiteY423" fmla="*/ 3101940 h 3370881"/>
                          <a:gd name="connsiteX424" fmla="*/ 528918 w 2651130"/>
                          <a:gd name="connsiteY424" fmla="*/ 3088493 h 3370881"/>
                          <a:gd name="connsiteX425" fmla="*/ 542365 w 2651130"/>
                          <a:gd name="connsiteY425" fmla="*/ 3052634 h 3370881"/>
                          <a:gd name="connsiteX426" fmla="*/ 484094 w 2651130"/>
                          <a:gd name="connsiteY426" fmla="*/ 2886787 h 3370881"/>
                          <a:gd name="connsiteX427" fmla="*/ 443753 w 2651130"/>
                          <a:gd name="connsiteY427" fmla="*/ 2779211 h 3370881"/>
                          <a:gd name="connsiteX428" fmla="*/ 439270 w 2651130"/>
                          <a:gd name="connsiteY428" fmla="*/ 2752317 h 3370881"/>
                          <a:gd name="connsiteX429" fmla="*/ 430306 w 2651130"/>
                          <a:gd name="connsiteY429" fmla="*/ 2716458 h 3370881"/>
                          <a:gd name="connsiteX430" fmla="*/ 425823 w 2651130"/>
                          <a:gd name="connsiteY430" fmla="*/ 2680599 h 3370881"/>
                          <a:gd name="connsiteX431" fmla="*/ 398929 w 2651130"/>
                          <a:gd name="connsiteY431" fmla="*/ 2599917 h 3370881"/>
                          <a:gd name="connsiteX432" fmla="*/ 385482 w 2651130"/>
                          <a:gd name="connsiteY432" fmla="*/ 2568540 h 3370881"/>
                          <a:gd name="connsiteX433" fmla="*/ 381000 w 2651130"/>
                          <a:gd name="connsiteY433" fmla="*/ 2550611 h 3370881"/>
                          <a:gd name="connsiteX434" fmla="*/ 372035 w 2651130"/>
                          <a:gd name="connsiteY434" fmla="*/ 2483376 h 3370881"/>
                          <a:gd name="connsiteX435" fmla="*/ 367553 w 2651130"/>
                          <a:gd name="connsiteY435" fmla="*/ 2469929 h 3370881"/>
                          <a:gd name="connsiteX436" fmla="*/ 407894 w 2651130"/>
                          <a:gd name="connsiteY436" fmla="*/ 2451999 h 3370881"/>
                          <a:gd name="connsiteX437" fmla="*/ 515470 w 2651130"/>
                          <a:gd name="connsiteY437" fmla="*/ 2407176 h 3370881"/>
                          <a:gd name="connsiteX438" fmla="*/ 578223 w 2651130"/>
                          <a:gd name="connsiteY438" fmla="*/ 2353387 h 3370881"/>
                          <a:gd name="connsiteX439" fmla="*/ 587188 w 2651130"/>
                          <a:gd name="connsiteY439" fmla="*/ 2330976 h 3370881"/>
                          <a:gd name="connsiteX440" fmla="*/ 614082 w 2651130"/>
                          <a:gd name="connsiteY440" fmla="*/ 2254776 h 3370881"/>
                          <a:gd name="connsiteX441" fmla="*/ 649941 w 2651130"/>
                          <a:gd name="connsiteY441" fmla="*/ 2200987 h 3370881"/>
                          <a:gd name="connsiteX442" fmla="*/ 690282 w 2651130"/>
                          <a:gd name="connsiteY442" fmla="*/ 2174093 h 3370881"/>
                          <a:gd name="connsiteX443" fmla="*/ 703729 w 2651130"/>
                          <a:gd name="connsiteY443" fmla="*/ 2165129 h 3370881"/>
                          <a:gd name="connsiteX444" fmla="*/ 739588 w 2651130"/>
                          <a:gd name="connsiteY444" fmla="*/ 2147199 h 3370881"/>
                          <a:gd name="connsiteX445" fmla="*/ 708212 w 2651130"/>
                          <a:gd name="connsiteY445" fmla="*/ 2187540 h 3370881"/>
                          <a:gd name="connsiteX446" fmla="*/ 654423 w 2651130"/>
                          <a:gd name="connsiteY446" fmla="*/ 2241329 h 3370881"/>
                          <a:gd name="connsiteX447" fmla="*/ 636494 w 2651130"/>
                          <a:gd name="connsiteY447" fmla="*/ 2259258 h 3370881"/>
                          <a:gd name="connsiteX448" fmla="*/ 614082 w 2651130"/>
                          <a:gd name="connsiteY448" fmla="*/ 2286152 h 3370881"/>
                          <a:gd name="connsiteX449" fmla="*/ 605118 w 2651130"/>
                          <a:gd name="connsiteY449" fmla="*/ 2299599 h 3370881"/>
                          <a:gd name="connsiteX450" fmla="*/ 560294 w 2651130"/>
                          <a:gd name="connsiteY450" fmla="*/ 2335458 h 3370881"/>
                          <a:gd name="connsiteX451" fmla="*/ 524435 w 2651130"/>
                          <a:gd name="connsiteY451" fmla="*/ 2348905 h 3370881"/>
                          <a:gd name="connsiteX452" fmla="*/ 502023 w 2651130"/>
                          <a:gd name="connsiteY452" fmla="*/ 2362352 h 3370881"/>
                          <a:gd name="connsiteX453" fmla="*/ 461682 w 2651130"/>
                          <a:gd name="connsiteY453" fmla="*/ 2389246 h 3370881"/>
                          <a:gd name="connsiteX454" fmla="*/ 448235 w 2651130"/>
                          <a:gd name="connsiteY454" fmla="*/ 2398211 h 3370881"/>
                          <a:gd name="connsiteX455" fmla="*/ 430306 w 2651130"/>
                          <a:gd name="connsiteY455" fmla="*/ 2407176 h 3370881"/>
                          <a:gd name="connsiteX456" fmla="*/ 412376 w 2651130"/>
                          <a:gd name="connsiteY456" fmla="*/ 2420623 h 3370881"/>
                          <a:gd name="connsiteX457" fmla="*/ 389965 w 2651130"/>
                          <a:gd name="connsiteY457" fmla="*/ 2429587 h 3370881"/>
                          <a:gd name="connsiteX458" fmla="*/ 372035 w 2651130"/>
                          <a:gd name="connsiteY458" fmla="*/ 2443034 h 3370881"/>
                          <a:gd name="connsiteX459" fmla="*/ 318247 w 2651130"/>
                          <a:gd name="connsiteY459" fmla="*/ 2474411 h 3370881"/>
                          <a:gd name="connsiteX460" fmla="*/ 304800 w 2651130"/>
                          <a:gd name="connsiteY460" fmla="*/ 2492340 h 3370881"/>
                          <a:gd name="connsiteX461" fmla="*/ 282388 w 2651130"/>
                          <a:gd name="connsiteY461" fmla="*/ 2519234 h 3370881"/>
                          <a:gd name="connsiteX462" fmla="*/ 295835 w 2651130"/>
                          <a:gd name="connsiteY462" fmla="*/ 2815070 h 3370881"/>
                          <a:gd name="connsiteX463" fmla="*/ 300318 w 2651130"/>
                          <a:gd name="connsiteY463" fmla="*/ 2837481 h 3370881"/>
                          <a:gd name="connsiteX464" fmla="*/ 304800 w 2651130"/>
                          <a:gd name="connsiteY464" fmla="*/ 2868858 h 3370881"/>
                          <a:gd name="connsiteX465" fmla="*/ 309282 w 2651130"/>
                          <a:gd name="connsiteY465" fmla="*/ 2927129 h 3370881"/>
                          <a:gd name="connsiteX466" fmla="*/ 322729 w 2651130"/>
                          <a:gd name="connsiteY466" fmla="*/ 2985399 h 3370881"/>
                          <a:gd name="connsiteX467" fmla="*/ 327212 w 2651130"/>
                          <a:gd name="connsiteY467" fmla="*/ 3012293 h 3370881"/>
                          <a:gd name="connsiteX468" fmla="*/ 331694 w 2651130"/>
                          <a:gd name="connsiteY468" fmla="*/ 3043670 h 3370881"/>
                          <a:gd name="connsiteX469" fmla="*/ 345141 w 2651130"/>
                          <a:gd name="connsiteY469" fmla="*/ 3070564 h 3370881"/>
                          <a:gd name="connsiteX470" fmla="*/ 367553 w 2651130"/>
                          <a:gd name="connsiteY470" fmla="*/ 3124352 h 3370881"/>
                          <a:gd name="connsiteX471" fmla="*/ 381000 w 2651130"/>
                          <a:gd name="connsiteY471" fmla="*/ 3182623 h 3370881"/>
                          <a:gd name="connsiteX472" fmla="*/ 389965 w 2651130"/>
                          <a:gd name="connsiteY472" fmla="*/ 3196070 h 3370881"/>
                          <a:gd name="connsiteX473" fmla="*/ 394447 w 2651130"/>
                          <a:gd name="connsiteY473" fmla="*/ 3213999 h 3370881"/>
                          <a:gd name="connsiteX474" fmla="*/ 412376 w 2651130"/>
                          <a:gd name="connsiteY474" fmla="*/ 3245376 h 3370881"/>
                          <a:gd name="connsiteX475" fmla="*/ 416859 w 2651130"/>
                          <a:gd name="connsiteY475" fmla="*/ 3258823 h 3370881"/>
                          <a:gd name="connsiteX476" fmla="*/ 425823 w 2651130"/>
                          <a:gd name="connsiteY476" fmla="*/ 3272270 h 3370881"/>
                          <a:gd name="connsiteX477" fmla="*/ 439270 w 2651130"/>
                          <a:gd name="connsiteY477" fmla="*/ 3303646 h 3370881"/>
                          <a:gd name="connsiteX478" fmla="*/ 439270 w 2651130"/>
                          <a:gd name="connsiteY478" fmla="*/ 3352952 h 3370881"/>
                          <a:gd name="connsiteX479" fmla="*/ 430306 w 2651130"/>
                          <a:gd name="connsiteY479" fmla="*/ 3366399 h 3370881"/>
                          <a:gd name="connsiteX480" fmla="*/ 412376 w 2651130"/>
                          <a:gd name="connsiteY480" fmla="*/ 3370881 h 3370881"/>
                          <a:gd name="connsiteX481" fmla="*/ 295835 w 2651130"/>
                          <a:gd name="connsiteY481" fmla="*/ 3357434 h 3370881"/>
                          <a:gd name="connsiteX482" fmla="*/ 264459 w 2651130"/>
                          <a:gd name="connsiteY482" fmla="*/ 3276752 h 3370881"/>
                          <a:gd name="connsiteX483" fmla="*/ 259976 w 2651130"/>
                          <a:gd name="connsiteY483" fmla="*/ 3240893 h 3370881"/>
                          <a:gd name="connsiteX484" fmla="*/ 246529 w 2651130"/>
                          <a:gd name="connsiteY484" fmla="*/ 3178140 h 3370881"/>
                          <a:gd name="connsiteX485" fmla="*/ 237565 w 2651130"/>
                          <a:gd name="connsiteY485" fmla="*/ 3084011 h 3370881"/>
                          <a:gd name="connsiteX486" fmla="*/ 228600 w 2651130"/>
                          <a:gd name="connsiteY486" fmla="*/ 3057117 h 3370881"/>
                          <a:gd name="connsiteX487" fmla="*/ 219635 w 2651130"/>
                          <a:gd name="connsiteY487" fmla="*/ 3021258 h 3370881"/>
                          <a:gd name="connsiteX488" fmla="*/ 206188 w 2651130"/>
                          <a:gd name="connsiteY488" fmla="*/ 2980917 h 3370881"/>
                          <a:gd name="connsiteX489" fmla="*/ 201706 w 2651130"/>
                          <a:gd name="connsiteY489" fmla="*/ 2949540 h 3370881"/>
                          <a:gd name="connsiteX490" fmla="*/ 197223 w 2651130"/>
                          <a:gd name="connsiteY490" fmla="*/ 2927129 h 3370881"/>
                          <a:gd name="connsiteX491" fmla="*/ 192741 w 2651130"/>
                          <a:gd name="connsiteY491" fmla="*/ 2891270 h 3370881"/>
                          <a:gd name="connsiteX492" fmla="*/ 188259 w 2651130"/>
                          <a:gd name="connsiteY492" fmla="*/ 2850929 h 3370881"/>
                          <a:gd name="connsiteX493" fmla="*/ 179294 w 2651130"/>
                          <a:gd name="connsiteY493" fmla="*/ 2824034 h 3370881"/>
                          <a:gd name="connsiteX494" fmla="*/ 165847 w 2651130"/>
                          <a:gd name="connsiteY494" fmla="*/ 2774729 h 3370881"/>
                          <a:gd name="connsiteX495" fmla="*/ 161365 w 2651130"/>
                          <a:gd name="connsiteY495" fmla="*/ 2747834 h 3370881"/>
                          <a:gd name="connsiteX496" fmla="*/ 156882 w 2651130"/>
                          <a:gd name="connsiteY496" fmla="*/ 2559576 h 3370881"/>
                          <a:gd name="connsiteX497" fmla="*/ 152400 w 2651130"/>
                          <a:gd name="connsiteY497" fmla="*/ 2519234 h 3370881"/>
                          <a:gd name="connsiteX498" fmla="*/ 143435 w 2651130"/>
                          <a:gd name="connsiteY498" fmla="*/ 2384764 h 3370881"/>
                          <a:gd name="connsiteX499" fmla="*/ 129988 w 2651130"/>
                          <a:gd name="connsiteY499" fmla="*/ 2344423 h 3370881"/>
                          <a:gd name="connsiteX500" fmla="*/ 125506 w 2651130"/>
                          <a:gd name="connsiteY500" fmla="*/ 2330976 h 3370881"/>
                          <a:gd name="connsiteX501" fmla="*/ 138953 w 2651130"/>
                          <a:gd name="connsiteY501" fmla="*/ 2313046 h 3370881"/>
                          <a:gd name="connsiteX502" fmla="*/ 152400 w 2651130"/>
                          <a:gd name="connsiteY502" fmla="*/ 2304081 h 3370881"/>
                          <a:gd name="connsiteX503" fmla="*/ 170329 w 2651130"/>
                          <a:gd name="connsiteY503" fmla="*/ 2259258 h 3370881"/>
                          <a:gd name="connsiteX504" fmla="*/ 188259 w 2651130"/>
                          <a:gd name="connsiteY504" fmla="*/ 2223399 h 3370881"/>
                          <a:gd name="connsiteX505" fmla="*/ 206188 w 2651130"/>
                          <a:gd name="connsiteY505" fmla="*/ 2187540 h 3370881"/>
                          <a:gd name="connsiteX506" fmla="*/ 210670 w 2651130"/>
                          <a:gd name="connsiteY506" fmla="*/ 2174093 h 3370881"/>
                          <a:gd name="connsiteX507" fmla="*/ 219635 w 2651130"/>
                          <a:gd name="connsiteY507" fmla="*/ 2115823 h 3370881"/>
                          <a:gd name="connsiteX508" fmla="*/ 210670 w 2651130"/>
                          <a:gd name="connsiteY508" fmla="*/ 1958940 h 3370881"/>
                          <a:gd name="connsiteX509" fmla="*/ 192741 w 2651130"/>
                          <a:gd name="connsiteY509" fmla="*/ 1923081 h 3370881"/>
                          <a:gd name="connsiteX510" fmla="*/ 179294 w 2651130"/>
                          <a:gd name="connsiteY510" fmla="*/ 1891705 h 3370881"/>
                          <a:gd name="connsiteX511" fmla="*/ 165847 w 2651130"/>
                          <a:gd name="connsiteY511" fmla="*/ 1864811 h 3370881"/>
                          <a:gd name="connsiteX512" fmla="*/ 152400 w 2651130"/>
                          <a:gd name="connsiteY512" fmla="*/ 1833434 h 3370881"/>
                          <a:gd name="connsiteX513" fmla="*/ 143435 w 2651130"/>
                          <a:gd name="connsiteY513" fmla="*/ 1819987 h 3370881"/>
                          <a:gd name="connsiteX514" fmla="*/ 107576 w 2651130"/>
                          <a:gd name="connsiteY514" fmla="*/ 1784129 h 3370881"/>
                          <a:gd name="connsiteX515" fmla="*/ 94129 w 2651130"/>
                          <a:gd name="connsiteY515" fmla="*/ 1779646 h 3370881"/>
                          <a:gd name="connsiteX516" fmla="*/ 71718 w 2651130"/>
                          <a:gd name="connsiteY516" fmla="*/ 1770681 h 3370881"/>
                          <a:gd name="connsiteX517" fmla="*/ 58270 w 2651130"/>
                          <a:gd name="connsiteY517" fmla="*/ 1761717 h 3370881"/>
                          <a:gd name="connsiteX518" fmla="*/ 26894 w 2651130"/>
                          <a:gd name="connsiteY518" fmla="*/ 1730340 h 3370881"/>
                          <a:gd name="connsiteX519" fmla="*/ 0 w 2651130"/>
                          <a:gd name="connsiteY519" fmla="*/ 1707929 h 3370881"/>
                          <a:gd name="connsiteX0" fmla="*/ 0 w 2657256"/>
                          <a:gd name="connsiteY0" fmla="*/ 1707929 h 3370881"/>
                          <a:gd name="connsiteX1" fmla="*/ 22412 w 2657256"/>
                          <a:gd name="connsiteY1" fmla="*/ 1698964 h 3370881"/>
                          <a:gd name="connsiteX2" fmla="*/ 31376 w 2657256"/>
                          <a:gd name="connsiteY2" fmla="*/ 1681034 h 3370881"/>
                          <a:gd name="connsiteX3" fmla="*/ 44823 w 2657256"/>
                          <a:gd name="connsiteY3" fmla="*/ 1672070 h 3370881"/>
                          <a:gd name="connsiteX4" fmla="*/ 58270 w 2657256"/>
                          <a:gd name="connsiteY4" fmla="*/ 1654140 h 3370881"/>
                          <a:gd name="connsiteX5" fmla="*/ 76200 w 2657256"/>
                          <a:gd name="connsiteY5" fmla="*/ 1645176 h 3370881"/>
                          <a:gd name="connsiteX6" fmla="*/ 98612 w 2657256"/>
                          <a:gd name="connsiteY6" fmla="*/ 1636211 h 3370881"/>
                          <a:gd name="connsiteX7" fmla="*/ 125506 w 2657256"/>
                          <a:gd name="connsiteY7" fmla="*/ 1627246 h 3370881"/>
                          <a:gd name="connsiteX8" fmla="*/ 152400 w 2657256"/>
                          <a:gd name="connsiteY8" fmla="*/ 1609317 h 3370881"/>
                          <a:gd name="connsiteX9" fmla="*/ 170329 w 2657256"/>
                          <a:gd name="connsiteY9" fmla="*/ 1600352 h 3370881"/>
                          <a:gd name="connsiteX10" fmla="*/ 188259 w 2657256"/>
                          <a:gd name="connsiteY10" fmla="*/ 1582423 h 3370881"/>
                          <a:gd name="connsiteX11" fmla="*/ 228600 w 2657256"/>
                          <a:gd name="connsiteY11" fmla="*/ 1564493 h 3370881"/>
                          <a:gd name="connsiteX12" fmla="*/ 255494 w 2657256"/>
                          <a:gd name="connsiteY12" fmla="*/ 1546564 h 3370881"/>
                          <a:gd name="connsiteX13" fmla="*/ 300318 w 2657256"/>
                          <a:gd name="connsiteY13" fmla="*/ 1524152 h 3370881"/>
                          <a:gd name="connsiteX14" fmla="*/ 313765 w 2657256"/>
                          <a:gd name="connsiteY14" fmla="*/ 1515187 h 3370881"/>
                          <a:gd name="connsiteX15" fmla="*/ 340659 w 2657256"/>
                          <a:gd name="connsiteY15" fmla="*/ 1510705 h 3370881"/>
                          <a:gd name="connsiteX16" fmla="*/ 363070 w 2657256"/>
                          <a:gd name="connsiteY16" fmla="*/ 1506223 h 3370881"/>
                          <a:gd name="connsiteX17" fmla="*/ 389965 w 2657256"/>
                          <a:gd name="connsiteY17" fmla="*/ 1501740 h 3370881"/>
                          <a:gd name="connsiteX18" fmla="*/ 425823 w 2657256"/>
                          <a:gd name="connsiteY18" fmla="*/ 1497258 h 3370881"/>
                          <a:gd name="connsiteX19" fmla="*/ 470647 w 2657256"/>
                          <a:gd name="connsiteY19" fmla="*/ 1488293 h 3370881"/>
                          <a:gd name="connsiteX20" fmla="*/ 515470 w 2657256"/>
                          <a:gd name="connsiteY20" fmla="*/ 1479329 h 3370881"/>
                          <a:gd name="connsiteX21" fmla="*/ 528918 w 2657256"/>
                          <a:gd name="connsiteY21" fmla="*/ 1470364 h 3370881"/>
                          <a:gd name="connsiteX22" fmla="*/ 600635 w 2657256"/>
                          <a:gd name="connsiteY22" fmla="*/ 1456917 h 3370881"/>
                          <a:gd name="connsiteX23" fmla="*/ 690282 w 2657256"/>
                          <a:gd name="connsiteY23" fmla="*/ 1447952 h 3370881"/>
                          <a:gd name="connsiteX24" fmla="*/ 793376 w 2657256"/>
                          <a:gd name="connsiteY24" fmla="*/ 1452434 h 3370881"/>
                          <a:gd name="connsiteX25" fmla="*/ 874059 w 2657256"/>
                          <a:gd name="connsiteY25" fmla="*/ 1465881 h 3370881"/>
                          <a:gd name="connsiteX26" fmla="*/ 914400 w 2657256"/>
                          <a:gd name="connsiteY26" fmla="*/ 1470364 h 3370881"/>
                          <a:gd name="connsiteX27" fmla="*/ 1030941 w 2657256"/>
                          <a:gd name="connsiteY27" fmla="*/ 1483811 h 3370881"/>
                          <a:gd name="connsiteX28" fmla="*/ 1151965 w 2657256"/>
                          <a:gd name="connsiteY28" fmla="*/ 1492776 h 3370881"/>
                          <a:gd name="connsiteX29" fmla="*/ 1281953 w 2657256"/>
                          <a:gd name="connsiteY29" fmla="*/ 1501740 h 3370881"/>
                          <a:gd name="connsiteX30" fmla="*/ 1465729 w 2657256"/>
                          <a:gd name="connsiteY30" fmla="*/ 1497258 h 3370881"/>
                          <a:gd name="connsiteX31" fmla="*/ 1510553 w 2657256"/>
                          <a:gd name="connsiteY31" fmla="*/ 1492776 h 3370881"/>
                          <a:gd name="connsiteX32" fmla="*/ 1582270 w 2657256"/>
                          <a:gd name="connsiteY32" fmla="*/ 1461399 h 3370881"/>
                          <a:gd name="connsiteX33" fmla="*/ 1604682 w 2657256"/>
                          <a:gd name="connsiteY33" fmla="*/ 1456917 h 3370881"/>
                          <a:gd name="connsiteX34" fmla="*/ 1622612 w 2657256"/>
                          <a:gd name="connsiteY34" fmla="*/ 1447952 h 3370881"/>
                          <a:gd name="connsiteX35" fmla="*/ 1645023 w 2657256"/>
                          <a:gd name="connsiteY35" fmla="*/ 1438987 h 3370881"/>
                          <a:gd name="connsiteX36" fmla="*/ 1662953 w 2657256"/>
                          <a:gd name="connsiteY36" fmla="*/ 1425540 h 3370881"/>
                          <a:gd name="connsiteX37" fmla="*/ 1698812 w 2657256"/>
                          <a:gd name="connsiteY37" fmla="*/ 1407611 h 3370881"/>
                          <a:gd name="connsiteX38" fmla="*/ 1739153 w 2657256"/>
                          <a:gd name="connsiteY38" fmla="*/ 1380717 h 3370881"/>
                          <a:gd name="connsiteX39" fmla="*/ 1752600 w 2657256"/>
                          <a:gd name="connsiteY39" fmla="*/ 1367270 h 3370881"/>
                          <a:gd name="connsiteX40" fmla="*/ 1775012 w 2657256"/>
                          <a:gd name="connsiteY40" fmla="*/ 1353823 h 3370881"/>
                          <a:gd name="connsiteX41" fmla="*/ 1797423 w 2657256"/>
                          <a:gd name="connsiteY41" fmla="*/ 1335893 h 3370881"/>
                          <a:gd name="connsiteX42" fmla="*/ 1810870 w 2657256"/>
                          <a:gd name="connsiteY42" fmla="*/ 1304517 h 3370881"/>
                          <a:gd name="connsiteX43" fmla="*/ 1815353 w 2657256"/>
                          <a:gd name="connsiteY43" fmla="*/ 1291070 h 3370881"/>
                          <a:gd name="connsiteX44" fmla="*/ 1801906 w 2657256"/>
                          <a:gd name="connsiteY44" fmla="*/ 1138670 h 3370881"/>
                          <a:gd name="connsiteX45" fmla="*/ 1792941 w 2657256"/>
                          <a:gd name="connsiteY45" fmla="*/ 1125223 h 3370881"/>
                          <a:gd name="connsiteX46" fmla="*/ 1757082 w 2657256"/>
                          <a:gd name="connsiteY46" fmla="*/ 1093846 h 3370881"/>
                          <a:gd name="connsiteX47" fmla="*/ 1730188 w 2657256"/>
                          <a:gd name="connsiteY47" fmla="*/ 1066952 h 3370881"/>
                          <a:gd name="connsiteX48" fmla="*/ 1703294 w 2657256"/>
                          <a:gd name="connsiteY48" fmla="*/ 1049023 h 3370881"/>
                          <a:gd name="connsiteX49" fmla="*/ 1622612 w 2657256"/>
                          <a:gd name="connsiteY49" fmla="*/ 1053505 h 3370881"/>
                          <a:gd name="connsiteX50" fmla="*/ 1595718 w 2657256"/>
                          <a:gd name="connsiteY50" fmla="*/ 1062470 h 3370881"/>
                          <a:gd name="connsiteX51" fmla="*/ 1573306 w 2657256"/>
                          <a:gd name="connsiteY51" fmla="*/ 1066952 h 3370881"/>
                          <a:gd name="connsiteX52" fmla="*/ 1453385 w 2657256"/>
                          <a:gd name="connsiteY52" fmla="*/ 1082761 h 3370881"/>
                          <a:gd name="connsiteX53" fmla="*/ 1326776 w 2657256"/>
                          <a:gd name="connsiteY53" fmla="*/ 1062470 h 3370881"/>
                          <a:gd name="connsiteX54" fmla="*/ 1308847 w 2657256"/>
                          <a:gd name="connsiteY54" fmla="*/ 1057987 h 3370881"/>
                          <a:gd name="connsiteX55" fmla="*/ 1277470 w 2657256"/>
                          <a:gd name="connsiteY55" fmla="*/ 1053505 h 3370881"/>
                          <a:gd name="connsiteX56" fmla="*/ 1259541 w 2657256"/>
                          <a:gd name="connsiteY56" fmla="*/ 1049023 h 3370881"/>
                          <a:gd name="connsiteX57" fmla="*/ 1232647 w 2657256"/>
                          <a:gd name="connsiteY57" fmla="*/ 1044540 h 3370881"/>
                          <a:gd name="connsiteX58" fmla="*/ 1053353 w 2657256"/>
                          <a:gd name="connsiteY58" fmla="*/ 1049023 h 3370881"/>
                          <a:gd name="connsiteX59" fmla="*/ 1035423 w 2657256"/>
                          <a:gd name="connsiteY59" fmla="*/ 1053505 h 3370881"/>
                          <a:gd name="connsiteX60" fmla="*/ 1008529 w 2657256"/>
                          <a:gd name="connsiteY60" fmla="*/ 1057987 h 3370881"/>
                          <a:gd name="connsiteX61" fmla="*/ 995082 w 2657256"/>
                          <a:gd name="connsiteY61" fmla="*/ 1062470 h 3370881"/>
                          <a:gd name="connsiteX62" fmla="*/ 945776 w 2657256"/>
                          <a:gd name="connsiteY62" fmla="*/ 1031093 h 3370881"/>
                          <a:gd name="connsiteX63" fmla="*/ 941294 w 2657256"/>
                          <a:gd name="connsiteY63" fmla="*/ 1017646 h 3370881"/>
                          <a:gd name="connsiteX64" fmla="*/ 932329 w 2657256"/>
                          <a:gd name="connsiteY64" fmla="*/ 919034 h 3370881"/>
                          <a:gd name="connsiteX65" fmla="*/ 914400 w 2657256"/>
                          <a:gd name="connsiteY65" fmla="*/ 901105 h 3370881"/>
                          <a:gd name="connsiteX66" fmla="*/ 918882 w 2657256"/>
                          <a:gd name="connsiteY66" fmla="*/ 869729 h 3370881"/>
                          <a:gd name="connsiteX67" fmla="*/ 941294 w 2657256"/>
                          <a:gd name="connsiteY67" fmla="*/ 865246 h 3370881"/>
                          <a:gd name="connsiteX68" fmla="*/ 959223 w 2657256"/>
                          <a:gd name="connsiteY68" fmla="*/ 851799 h 3370881"/>
                          <a:gd name="connsiteX69" fmla="*/ 990600 w 2657256"/>
                          <a:gd name="connsiteY69" fmla="*/ 847317 h 3370881"/>
                          <a:gd name="connsiteX70" fmla="*/ 1129553 w 2657256"/>
                          <a:gd name="connsiteY70" fmla="*/ 838352 h 3370881"/>
                          <a:gd name="connsiteX71" fmla="*/ 1147482 w 2657256"/>
                          <a:gd name="connsiteY71" fmla="*/ 829387 h 3370881"/>
                          <a:gd name="connsiteX72" fmla="*/ 1178859 w 2657256"/>
                          <a:gd name="connsiteY72" fmla="*/ 806976 h 3370881"/>
                          <a:gd name="connsiteX73" fmla="*/ 1192306 w 2657256"/>
                          <a:gd name="connsiteY73" fmla="*/ 793529 h 3370881"/>
                          <a:gd name="connsiteX74" fmla="*/ 1214718 w 2657256"/>
                          <a:gd name="connsiteY74" fmla="*/ 784564 h 3370881"/>
                          <a:gd name="connsiteX75" fmla="*/ 1241612 w 2657256"/>
                          <a:gd name="connsiteY75" fmla="*/ 771117 h 3370881"/>
                          <a:gd name="connsiteX76" fmla="*/ 1277470 w 2657256"/>
                          <a:gd name="connsiteY76" fmla="*/ 753187 h 3370881"/>
                          <a:gd name="connsiteX77" fmla="*/ 1295400 w 2657256"/>
                          <a:gd name="connsiteY77" fmla="*/ 730776 h 3370881"/>
                          <a:gd name="connsiteX78" fmla="*/ 1317812 w 2657256"/>
                          <a:gd name="connsiteY78" fmla="*/ 708364 h 3370881"/>
                          <a:gd name="connsiteX79" fmla="*/ 1353670 w 2657256"/>
                          <a:gd name="connsiteY79" fmla="*/ 663540 h 3370881"/>
                          <a:gd name="connsiteX80" fmla="*/ 1371600 w 2657256"/>
                          <a:gd name="connsiteY80" fmla="*/ 636646 h 3370881"/>
                          <a:gd name="connsiteX81" fmla="*/ 1380565 w 2657256"/>
                          <a:gd name="connsiteY81" fmla="*/ 596305 h 3370881"/>
                          <a:gd name="connsiteX82" fmla="*/ 1385047 w 2657256"/>
                          <a:gd name="connsiteY82" fmla="*/ 582858 h 3370881"/>
                          <a:gd name="connsiteX83" fmla="*/ 1380565 w 2657256"/>
                          <a:gd name="connsiteY83" fmla="*/ 533552 h 3370881"/>
                          <a:gd name="connsiteX84" fmla="*/ 1367118 w 2657256"/>
                          <a:gd name="connsiteY84" fmla="*/ 524587 h 3370881"/>
                          <a:gd name="connsiteX85" fmla="*/ 1349188 w 2657256"/>
                          <a:gd name="connsiteY85" fmla="*/ 520105 h 3370881"/>
                          <a:gd name="connsiteX86" fmla="*/ 1326776 w 2657256"/>
                          <a:gd name="connsiteY86" fmla="*/ 511140 h 3370881"/>
                          <a:gd name="connsiteX87" fmla="*/ 1281953 w 2657256"/>
                          <a:gd name="connsiteY87" fmla="*/ 515623 h 3370881"/>
                          <a:gd name="connsiteX88" fmla="*/ 1250576 w 2657256"/>
                          <a:gd name="connsiteY88" fmla="*/ 529070 h 3370881"/>
                          <a:gd name="connsiteX89" fmla="*/ 1210235 w 2657256"/>
                          <a:gd name="connsiteY89" fmla="*/ 542517 h 3370881"/>
                          <a:gd name="connsiteX90" fmla="*/ 1183341 w 2657256"/>
                          <a:gd name="connsiteY90" fmla="*/ 555964 h 3370881"/>
                          <a:gd name="connsiteX91" fmla="*/ 1160929 w 2657256"/>
                          <a:gd name="connsiteY91" fmla="*/ 569411 h 3370881"/>
                          <a:gd name="connsiteX92" fmla="*/ 1134035 w 2657256"/>
                          <a:gd name="connsiteY92" fmla="*/ 578376 h 3370881"/>
                          <a:gd name="connsiteX93" fmla="*/ 1111623 w 2657256"/>
                          <a:gd name="connsiteY93" fmla="*/ 587340 h 3370881"/>
                          <a:gd name="connsiteX94" fmla="*/ 1084729 w 2657256"/>
                          <a:gd name="connsiteY94" fmla="*/ 596305 h 3370881"/>
                          <a:gd name="connsiteX95" fmla="*/ 986118 w 2657256"/>
                          <a:gd name="connsiteY95" fmla="*/ 591823 h 3370881"/>
                          <a:gd name="connsiteX96" fmla="*/ 927847 w 2657256"/>
                          <a:gd name="connsiteY96" fmla="*/ 578376 h 3370881"/>
                          <a:gd name="connsiteX97" fmla="*/ 896470 w 2657256"/>
                          <a:gd name="connsiteY97" fmla="*/ 555964 h 3370881"/>
                          <a:gd name="connsiteX98" fmla="*/ 883023 w 2657256"/>
                          <a:gd name="connsiteY98" fmla="*/ 546999 h 3370881"/>
                          <a:gd name="connsiteX99" fmla="*/ 865094 w 2657256"/>
                          <a:gd name="connsiteY99" fmla="*/ 497693 h 3370881"/>
                          <a:gd name="connsiteX100" fmla="*/ 869576 w 2657256"/>
                          <a:gd name="connsiteY100" fmla="*/ 403564 h 3370881"/>
                          <a:gd name="connsiteX101" fmla="*/ 874059 w 2657256"/>
                          <a:gd name="connsiteY101" fmla="*/ 385634 h 3370881"/>
                          <a:gd name="connsiteX102" fmla="*/ 883023 w 2657256"/>
                          <a:gd name="connsiteY102" fmla="*/ 372187 h 3370881"/>
                          <a:gd name="connsiteX103" fmla="*/ 909918 w 2657256"/>
                          <a:gd name="connsiteY103" fmla="*/ 363223 h 3370881"/>
                          <a:gd name="connsiteX104" fmla="*/ 914400 w 2657256"/>
                          <a:gd name="connsiteY104" fmla="*/ 385634 h 3370881"/>
                          <a:gd name="connsiteX105" fmla="*/ 909918 w 2657256"/>
                          <a:gd name="connsiteY105" fmla="*/ 408046 h 3370881"/>
                          <a:gd name="connsiteX106" fmla="*/ 900953 w 2657256"/>
                          <a:gd name="connsiteY106" fmla="*/ 466317 h 3370881"/>
                          <a:gd name="connsiteX107" fmla="*/ 905435 w 2657256"/>
                          <a:gd name="connsiteY107" fmla="*/ 515623 h 3370881"/>
                          <a:gd name="connsiteX108" fmla="*/ 932329 w 2657256"/>
                          <a:gd name="connsiteY108" fmla="*/ 551481 h 3370881"/>
                          <a:gd name="connsiteX109" fmla="*/ 954741 w 2657256"/>
                          <a:gd name="connsiteY109" fmla="*/ 560446 h 3370881"/>
                          <a:gd name="connsiteX110" fmla="*/ 972670 w 2657256"/>
                          <a:gd name="connsiteY110" fmla="*/ 569411 h 3370881"/>
                          <a:gd name="connsiteX111" fmla="*/ 1066800 w 2657256"/>
                          <a:gd name="connsiteY111" fmla="*/ 564929 h 3370881"/>
                          <a:gd name="connsiteX112" fmla="*/ 1111623 w 2657256"/>
                          <a:gd name="connsiteY112" fmla="*/ 551481 h 3370881"/>
                          <a:gd name="connsiteX113" fmla="*/ 1129553 w 2657256"/>
                          <a:gd name="connsiteY113" fmla="*/ 538034 h 3370881"/>
                          <a:gd name="connsiteX114" fmla="*/ 1156447 w 2657256"/>
                          <a:gd name="connsiteY114" fmla="*/ 511140 h 3370881"/>
                          <a:gd name="connsiteX115" fmla="*/ 1160929 w 2657256"/>
                          <a:gd name="connsiteY115" fmla="*/ 493211 h 3370881"/>
                          <a:gd name="connsiteX116" fmla="*/ 1178859 w 2657256"/>
                          <a:gd name="connsiteY116" fmla="*/ 331846 h 3370881"/>
                          <a:gd name="connsiteX117" fmla="*/ 1215315 w 2657256"/>
                          <a:gd name="connsiteY117" fmla="*/ 270289 h 3370881"/>
                          <a:gd name="connsiteX118" fmla="*/ 1214718 w 2657256"/>
                          <a:gd name="connsiteY118" fmla="*/ 367705 h 3370881"/>
                          <a:gd name="connsiteX119" fmla="*/ 1201270 w 2657256"/>
                          <a:gd name="connsiteY119" fmla="*/ 412529 h 3370881"/>
                          <a:gd name="connsiteX120" fmla="*/ 1210235 w 2657256"/>
                          <a:gd name="connsiteY120" fmla="*/ 461834 h 3370881"/>
                          <a:gd name="connsiteX121" fmla="*/ 1214718 w 2657256"/>
                          <a:gd name="connsiteY121" fmla="*/ 475281 h 3370881"/>
                          <a:gd name="connsiteX122" fmla="*/ 1228165 w 2657256"/>
                          <a:gd name="connsiteY122" fmla="*/ 484246 h 3370881"/>
                          <a:gd name="connsiteX123" fmla="*/ 1250576 w 2657256"/>
                          <a:gd name="connsiteY123" fmla="*/ 502176 h 3370881"/>
                          <a:gd name="connsiteX124" fmla="*/ 1317812 w 2657256"/>
                          <a:gd name="connsiteY124" fmla="*/ 497693 h 3370881"/>
                          <a:gd name="connsiteX125" fmla="*/ 1353670 w 2657256"/>
                          <a:gd name="connsiteY125" fmla="*/ 488729 h 3370881"/>
                          <a:gd name="connsiteX126" fmla="*/ 1506070 w 2657256"/>
                          <a:gd name="connsiteY126" fmla="*/ 457352 h 3370881"/>
                          <a:gd name="connsiteX127" fmla="*/ 1550894 w 2657256"/>
                          <a:gd name="connsiteY127" fmla="*/ 430458 h 3370881"/>
                          <a:gd name="connsiteX128" fmla="*/ 1564341 w 2657256"/>
                          <a:gd name="connsiteY128" fmla="*/ 417011 h 3370881"/>
                          <a:gd name="connsiteX129" fmla="*/ 1586753 w 2657256"/>
                          <a:gd name="connsiteY129" fmla="*/ 399081 h 3370881"/>
                          <a:gd name="connsiteX130" fmla="*/ 1595718 w 2657256"/>
                          <a:gd name="connsiteY130" fmla="*/ 381152 h 3370881"/>
                          <a:gd name="connsiteX131" fmla="*/ 1600200 w 2657256"/>
                          <a:gd name="connsiteY131" fmla="*/ 363223 h 3370881"/>
                          <a:gd name="connsiteX132" fmla="*/ 1609165 w 2657256"/>
                          <a:gd name="connsiteY132" fmla="*/ 313917 h 3370881"/>
                          <a:gd name="connsiteX133" fmla="*/ 1537447 w 2657256"/>
                          <a:gd name="connsiteY133" fmla="*/ 188411 h 3370881"/>
                          <a:gd name="connsiteX134" fmla="*/ 1613647 w 2657256"/>
                          <a:gd name="connsiteY134" fmla="*/ 399081 h 3370881"/>
                          <a:gd name="connsiteX135" fmla="*/ 1627094 w 2657256"/>
                          <a:gd name="connsiteY135" fmla="*/ 417011 h 3370881"/>
                          <a:gd name="connsiteX136" fmla="*/ 1658470 w 2657256"/>
                          <a:gd name="connsiteY136" fmla="*/ 412529 h 3370881"/>
                          <a:gd name="connsiteX137" fmla="*/ 1685365 w 2657256"/>
                          <a:gd name="connsiteY137" fmla="*/ 390117 h 3370881"/>
                          <a:gd name="connsiteX138" fmla="*/ 1694329 w 2657256"/>
                          <a:gd name="connsiteY138" fmla="*/ 376670 h 3370881"/>
                          <a:gd name="connsiteX139" fmla="*/ 1734670 w 2657256"/>
                          <a:gd name="connsiteY139" fmla="*/ 354258 h 3370881"/>
                          <a:gd name="connsiteX140" fmla="*/ 1743635 w 2657256"/>
                          <a:gd name="connsiteY140" fmla="*/ 340811 h 3370881"/>
                          <a:gd name="connsiteX141" fmla="*/ 1757082 w 2657256"/>
                          <a:gd name="connsiteY141" fmla="*/ 336329 h 3370881"/>
                          <a:gd name="connsiteX142" fmla="*/ 1899621 w 2657256"/>
                          <a:gd name="connsiteY142" fmla="*/ 211719 h 3370881"/>
                          <a:gd name="connsiteX143" fmla="*/ 1772023 w 2657256"/>
                          <a:gd name="connsiteY143" fmla="*/ 77249 h 3370881"/>
                          <a:gd name="connsiteX144" fmla="*/ 1824225 w 2657256"/>
                          <a:gd name="connsiteY144" fmla="*/ 214081 h 3370881"/>
                          <a:gd name="connsiteX145" fmla="*/ 1843741 w 2657256"/>
                          <a:gd name="connsiteY145" fmla="*/ 328858 h 3370881"/>
                          <a:gd name="connsiteX146" fmla="*/ 1788459 w 2657256"/>
                          <a:gd name="connsiteY146" fmla="*/ 367705 h 3370881"/>
                          <a:gd name="connsiteX147" fmla="*/ 1761565 w 2657256"/>
                          <a:gd name="connsiteY147" fmla="*/ 390117 h 3370881"/>
                          <a:gd name="connsiteX148" fmla="*/ 1783976 w 2657256"/>
                          <a:gd name="connsiteY148" fmla="*/ 399081 h 3370881"/>
                          <a:gd name="connsiteX149" fmla="*/ 1878106 w 2657256"/>
                          <a:gd name="connsiteY149" fmla="*/ 390117 h 3370881"/>
                          <a:gd name="connsiteX150" fmla="*/ 1891553 w 2657256"/>
                          <a:gd name="connsiteY150" fmla="*/ 381152 h 3370881"/>
                          <a:gd name="connsiteX151" fmla="*/ 1918447 w 2657256"/>
                          <a:gd name="connsiteY151" fmla="*/ 372187 h 3370881"/>
                          <a:gd name="connsiteX152" fmla="*/ 1940859 w 2657256"/>
                          <a:gd name="connsiteY152" fmla="*/ 358740 h 3370881"/>
                          <a:gd name="connsiteX153" fmla="*/ 1954306 w 2657256"/>
                          <a:gd name="connsiteY153" fmla="*/ 354258 h 3370881"/>
                          <a:gd name="connsiteX154" fmla="*/ 2166172 w 2657256"/>
                          <a:gd name="connsiteY154" fmla="*/ 215604 h 3370881"/>
                          <a:gd name="connsiteX155" fmla="*/ 2069054 w 2657256"/>
                          <a:gd name="connsiteY155" fmla="*/ 40493 h 3370881"/>
                          <a:gd name="connsiteX156" fmla="*/ 2078225 w 2657256"/>
                          <a:gd name="connsiteY156" fmla="*/ 188681 h 3370881"/>
                          <a:gd name="connsiteX157" fmla="*/ 1999129 w 2657256"/>
                          <a:gd name="connsiteY157" fmla="*/ 358740 h 3370881"/>
                          <a:gd name="connsiteX158" fmla="*/ 1994647 w 2657256"/>
                          <a:gd name="connsiteY158" fmla="*/ 372187 h 3370881"/>
                          <a:gd name="connsiteX159" fmla="*/ 2039470 w 2657256"/>
                          <a:gd name="connsiteY159" fmla="*/ 390117 h 3370881"/>
                          <a:gd name="connsiteX160" fmla="*/ 2115670 w 2657256"/>
                          <a:gd name="connsiteY160" fmla="*/ 390117 h 3370881"/>
                          <a:gd name="connsiteX161" fmla="*/ 2160494 w 2657256"/>
                          <a:gd name="connsiteY161" fmla="*/ 376670 h 3370881"/>
                          <a:gd name="connsiteX162" fmla="*/ 2191870 w 2657256"/>
                          <a:gd name="connsiteY162" fmla="*/ 363223 h 3370881"/>
                          <a:gd name="connsiteX163" fmla="*/ 2205318 w 2657256"/>
                          <a:gd name="connsiteY163" fmla="*/ 358740 h 3370881"/>
                          <a:gd name="connsiteX164" fmla="*/ 2232212 w 2657256"/>
                          <a:gd name="connsiteY164" fmla="*/ 340811 h 3370881"/>
                          <a:gd name="connsiteX165" fmla="*/ 2312894 w 2657256"/>
                          <a:gd name="connsiteY165" fmla="*/ 183929 h 3370881"/>
                          <a:gd name="connsiteX166" fmla="*/ 2339788 w 2657256"/>
                          <a:gd name="connsiteY166" fmla="*/ 151 h 3370881"/>
                          <a:gd name="connsiteX167" fmla="*/ 2357718 w 2657256"/>
                          <a:gd name="connsiteY167" fmla="*/ 215305 h 3370881"/>
                          <a:gd name="connsiteX168" fmla="*/ 2254623 w 2657256"/>
                          <a:gd name="connsiteY168" fmla="*/ 376670 h 3370881"/>
                          <a:gd name="connsiteX169" fmla="*/ 2245659 w 2657256"/>
                          <a:gd name="connsiteY169" fmla="*/ 390117 h 3370881"/>
                          <a:gd name="connsiteX170" fmla="*/ 2254623 w 2657256"/>
                          <a:gd name="connsiteY170" fmla="*/ 403564 h 3370881"/>
                          <a:gd name="connsiteX171" fmla="*/ 2353235 w 2657256"/>
                          <a:gd name="connsiteY171" fmla="*/ 399081 h 3370881"/>
                          <a:gd name="connsiteX172" fmla="*/ 2366682 w 2657256"/>
                          <a:gd name="connsiteY172" fmla="*/ 394599 h 3370881"/>
                          <a:gd name="connsiteX173" fmla="*/ 2389094 w 2657256"/>
                          <a:gd name="connsiteY173" fmla="*/ 390117 h 3370881"/>
                          <a:gd name="connsiteX174" fmla="*/ 2424953 w 2657256"/>
                          <a:gd name="connsiteY174" fmla="*/ 367705 h 3370881"/>
                          <a:gd name="connsiteX175" fmla="*/ 2451847 w 2657256"/>
                          <a:gd name="connsiteY175" fmla="*/ 358740 h 3370881"/>
                          <a:gd name="connsiteX176" fmla="*/ 2541495 w 2657256"/>
                          <a:gd name="connsiteY176" fmla="*/ 62906 h 3370881"/>
                          <a:gd name="connsiteX177" fmla="*/ 2591304 w 2657256"/>
                          <a:gd name="connsiteY177" fmla="*/ 214081 h 3370881"/>
                          <a:gd name="connsiteX178" fmla="*/ 2612315 w 2657256"/>
                          <a:gd name="connsiteY178" fmla="*/ 290907 h 3370881"/>
                          <a:gd name="connsiteX179" fmla="*/ 2650863 w 2657256"/>
                          <a:gd name="connsiteY179" fmla="*/ 344994 h 3370881"/>
                          <a:gd name="connsiteX180" fmla="*/ 2465294 w 2657256"/>
                          <a:gd name="connsiteY180" fmla="*/ 399081 h 3370881"/>
                          <a:gd name="connsiteX181" fmla="*/ 2442882 w 2657256"/>
                          <a:gd name="connsiteY181" fmla="*/ 403564 h 3370881"/>
                          <a:gd name="connsiteX182" fmla="*/ 2398059 w 2657256"/>
                          <a:gd name="connsiteY182" fmla="*/ 417011 h 3370881"/>
                          <a:gd name="connsiteX183" fmla="*/ 2375647 w 2657256"/>
                          <a:gd name="connsiteY183" fmla="*/ 425976 h 3370881"/>
                          <a:gd name="connsiteX184" fmla="*/ 2357718 w 2657256"/>
                          <a:gd name="connsiteY184" fmla="*/ 430458 h 3370881"/>
                          <a:gd name="connsiteX185" fmla="*/ 2344270 w 2657256"/>
                          <a:gd name="connsiteY185" fmla="*/ 461834 h 3370881"/>
                          <a:gd name="connsiteX186" fmla="*/ 2353235 w 2657256"/>
                          <a:gd name="connsiteY186" fmla="*/ 502176 h 3370881"/>
                          <a:gd name="connsiteX187" fmla="*/ 2362200 w 2657256"/>
                          <a:gd name="connsiteY187" fmla="*/ 515623 h 3370881"/>
                          <a:gd name="connsiteX188" fmla="*/ 2344270 w 2657256"/>
                          <a:gd name="connsiteY188" fmla="*/ 587340 h 3370881"/>
                          <a:gd name="connsiteX189" fmla="*/ 2321859 w 2657256"/>
                          <a:gd name="connsiteY189" fmla="*/ 614234 h 3370881"/>
                          <a:gd name="connsiteX190" fmla="*/ 2308412 w 2657256"/>
                          <a:gd name="connsiteY190" fmla="*/ 636646 h 3370881"/>
                          <a:gd name="connsiteX191" fmla="*/ 2281518 w 2657256"/>
                          <a:gd name="connsiteY191" fmla="*/ 641129 h 3370881"/>
                          <a:gd name="connsiteX192" fmla="*/ 2259106 w 2657256"/>
                          <a:gd name="connsiteY192" fmla="*/ 636646 h 3370881"/>
                          <a:gd name="connsiteX193" fmla="*/ 2277035 w 2657256"/>
                          <a:gd name="connsiteY193" fmla="*/ 578376 h 3370881"/>
                          <a:gd name="connsiteX194" fmla="*/ 2290482 w 2657256"/>
                          <a:gd name="connsiteY194" fmla="*/ 542517 h 3370881"/>
                          <a:gd name="connsiteX195" fmla="*/ 2286000 w 2657256"/>
                          <a:gd name="connsiteY195" fmla="*/ 506658 h 3370881"/>
                          <a:gd name="connsiteX196" fmla="*/ 2245659 w 2657256"/>
                          <a:gd name="connsiteY196" fmla="*/ 448387 h 3370881"/>
                          <a:gd name="connsiteX197" fmla="*/ 2200835 w 2657256"/>
                          <a:gd name="connsiteY197" fmla="*/ 430458 h 3370881"/>
                          <a:gd name="connsiteX198" fmla="*/ 2169459 w 2657256"/>
                          <a:gd name="connsiteY198" fmla="*/ 425976 h 3370881"/>
                          <a:gd name="connsiteX199" fmla="*/ 2102223 w 2657256"/>
                          <a:gd name="connsiteY199" fmla="*/ 430458 h 3370881"/>
                          <a:gd name="connsiteX200" fmla="*/ 2084294 w 2657256"/>
                          <a:gd name="connsiteY200" fmla="*/ 439423 h 3370881"/>
                          <a:gd name="connsiteX201" fmla="*/ 2070847 w 2657256"/>
                          <a:gd name="connsiteY201" fmla="*/ 443905 h 3370881"/>
                          <a:gd name="connsiteX202" fmla="*/ 2061882 w 2657256"/>
                          <a:gd name="connsiteY202" fmla="*/ 461834 h 3370881"/>
                          <a:gd name="connsiteX203" fmla="*/ 2034988 w 2657256"/>
                          <a:gd name="connsiteY203" fmla="*/ 475281 h 3370881"/>
                          <a:gd name="connsiteX204" fmla="*/ 1783976 w 2657256"/>
                          <a:gd name="connsiteY204" fmla="*/ 479764 h 3370881"/>
                          <a:gd name="connsiteX205" fmla="*/ 1766047 w 2657256"/>
                          <a:gd name="connsiteY205" fmla="*/ 488729 h 3370881"/>
                          <a:gd name="connsiteX206" fmla="*/ 1703294 w 2657256"/>
                          <a:gd name="connsiteY206" fmla="*/ 506658 h 3370881"/>
                          <a:gd name="connsiteX207" fmla="*/ 1689847 w 2657256"/>
                          <a:gd name="connsiteY207" fmla="*/ 511140 h 3370881"/>
                          <a:gd name="connsiteX208" fmla="*/ 1676400 w 2657256"/>
                          <a:gd name="connsiteY208" fmla="*/ 520105 h 3370881"/>
                          <a:gd name="connsiteX209" fmla="*/ 1649506 w 2657256"/>
                          <a:gd name="connsiteY209" fmla="*/ 529070 h 3370881"/>
                          <a:gd name="connsiteX210" fmla="*/ 1636059 w 2657256"/>
                          <a:gd name="connsiteY210" fmla="*/ 538034 h 3370881"/>
                          <a:gd name="connsiteX211" fmla="*/ 1622612 w 2657256"/>
                          <a:gd name="connsiteY211" fmla="*/ 551481 h 3370881"/>
                          <a:gd name="connsiteX212" fmla="*/ 1609165 w 2657256"/>
                          <a:gd name="connsiteY212" fmla="*/ 555964 h 3370881"/>
                          <a:gd name="connsiteX213" fmla="*/ 1577788 w 2657256"/>
                          <a:gd name="connsiteY213" fmla="*/ 587340 h 3370881"/>
                          <a:gd name="connsiteX214" fmla="*/ 1568823 w 2657256"/>
                          <a:gd name="connsiteY214" fmla="*/ 600787 h 3370881"/>
                          <a:gd name="connsiteX215" fmla="*/ 1555376 w 2657256"/>
                          <a:gd name="connsiteY215" fmla="*/ 614234 h 3370881"/>
                          <a:gd name="connsiteX216" fmla="*/ 1524000 w 2657256"/>
                          <a:gd name="connsiteY216" fmla="*/ 654576 h 3370881"/>
                          <a:gd name="connsiteX217" fmla="*/ 1519518 w 2657256"/>
                          <a:gd name="connsiteY217" fmla="*/ 668023 h 3370881"/>
                          <a:gd name="connsiteX218" fmla="*/ 1528482 w 2657256"/>
                          <a:gd name="connsiteY218" fmla="*/ 708364 h 3370881"/>
                          <a:gd name="connsiteX219" fmla="*/ 1537447 w 2657256"/>
                          <a:gd name="connsiteY219" fmla="*/ 721811 h 3370881"/>
                          <a:gd name="connsiteX220" fmla="*/ 1568823 w 2657256"/>
                          <a:gd name="connsiteY220" fmla="*/ 712846 h 3370881"/>
                          <a:gd name="connsiteX221" fmla="*/ 1600200 w 2657256"/>
                          <a:gd name="connsiteY221" fmla="*/ 712846 h 3370881"/>
                          <a:gd name="connsiteX222" fmla="*/ 1631576 w 2657256"/>
                          <a:gd name="connsiteY222" fmla="*/ 690434 h 3370881"/>
                          <a:gd name="connsiteX223" fmla="*/ 1645023 w 2657256"/>
                          <a:gd name="connsiteY223" fmla="*/ 676987 h 3370881"/>
                          <a:gd name="connsiteX224" fmla="*/ 1685365 w 2657256"/>
                          <a:gd name="connsiteY224" fmla="*/ 645611 h 3370881"/>
                          <a:gd name="connsiteX225" fmla="*/ 1716741 w 2657256"/>
                          <a:gd name="connsiteY225" fmla="*/ 614234 h 3370881"/>
                          <a:gd name="connsiteX226" fmla="*/ 1748118 w 2657256"/>
                          <a:gd name="connsiteY226" fmla="*/ 596305 h 3370881"/>
                          <a:gd name="connsiteX227" fmla="*/ 1761565 w 2657256"/>
                          <a:gd name="connsiteY227" fmla="*/ 591823 h 3370881"/>
                          <a:gd name="connsiteX228" fmla="*/ 1779494 w 2657256"/>
                          <a:gd name="connsiteY228" fmla="*/ 582858 h 3370881"/>
                          <a:gd name="connsiteX229" fmla="*/ 1815353 w 2657256"/>
                          <a:gd name="connsiteY229" fmla="*/ 573893 h 3370881"/>
                          <a:gd name="connsiteX230" fmla="*/ 2030506 w 2657256"/>
                          <a:gd name="connsiteY230" fmla="*/ 578376 h 3370881"/>
                          <a:gd name="connsiteX231" fmla="*/ 2017059 w 2657256"/>
                          <a:gd name="connsiteY231" fmla="*/ 600787 h 3370881"/>
                          <a:gd name="connsiteX232" fmla="*/ 1981200 w 2657256"/>
                          <a:gd name="connsiteY232" fmla="*/ 636646 h 3370881"/>
                          <a:gd name="connsiteX233" fmla="*/ 1967753 w 2657256"/>
                          <a:gd name="connsiteY233" fmla="*/ 650093 h 3370881"/>
                          <a:gd name="connsiteX234" fmla="*/ 1936376 w 2657256"/>
                          <a:gd name="connsiteY234" fmla="*/ 690434 h 3370881"/>
                          <a:gd name="connsiteX235" fmla="*/ 1905000 w 2657256"/>
                          <a:gd name="connsiteY235" fmla="*/ 717329 h 3370881"/>
                          <a:gd name="connsiteX236" fmla="*/ 1860176 w 2657256"/>
                          <a:gd name="connsiteY236" fmla="*/ 735258 h 3370881"/>
                          <a:gd name="connsiteX237" fmla="*/ 1788459 w 2657256"/>
                          <a:gd name="connsiteY237" fmla="*/ 744223 h 3370881"/>
                          <a:gd name="connsiteX238" fmla="*/ 1846729 w 2657256"/>
                          <a:gd name="connsiteY238" fmla="*/ 802493 h 3370881"/>
                          <a:gd name="connsiteX239" fmla="*/ 1913965 w 2657256"/>
                          <a:gd name="connsiteY239" fmla="*/ 829387 h 3370881"/>
                          <a:gd name="connsiteX240" fmla="*/ 1922929 w 2657256"/>
                          <a:gd name="connsiteY240" fmla="*/ 842834 h 3370881"/>
                          <a:gd name="connsiteX241" fmla="*/ 1967753 w 2657256"/>
                          <a:gd name="connsiteY241" fmla="*/ 883176 h 3370881"/>
                          <a:gd name="connsiteX242" fmla="*/ 1981200 w 2657256"/>
                          <a:gd name="connsiteY242" fmla="*/ 896623 h 3370881"/>
                          <a:gd name="connsiteX243" fmla="*/ 1994647 w 2657256"/>
                          <a:gd name="connsiteY243" fmla="*/ 905587 h 3370881"/>
                          <a:gd name="connsiteX244" fmla="*/ 2021541 w 2657256"/>
                          <a:gd name="connsiteY244" fmla="*/ 927999 h 3370881"/>
                          <a:gd name="connsiteX245" fmla="*/ 2030506 w 2657256"/>
                          <a:gd name="connsiteY245" fmla="*/ 941446 h 3370881"/>
                          <a:gd name="connsiteX246" fmla="*/ 2057400 w 2657256"/>
                          <a:gd name="connsiteY246" fmla="*/ 968340 h 3370881"/>
                          <a:gd name="connsiteX247" fmla="*/ 2088776 w 2657256"/>
                          <a:gd name="connsiteY247" fmla="*/ 1013164 h 3370881"/>
                          <a:gd name="connsiteX248" fmla="*/ 2115670 w 2657256"/>
                          <a:gd name="connsiteY248" fmla="*/ 1057987 h 3370881"/>
                          <a:gd name="connsiteX249" fmla="*/ 2120153 w 2657256"/>
                          <a:gd name="connsiteY249" fmla="*/ 1089364 h 3370881"/>
                          <a:gd name="connsiteX250" fmla="*/ 2138082 w 2657256"/>
                          <a:gd name="connsiteY250" fmla="*/ 1143152 h 3370881"/>
                          <a:gd name="connsiteX251" fmla="*/ 2147047 w 2657256"/>
                          <a:gd name="connsiteY251" fmla="*/ 1196940 h 3370881"/>
                          <a:gd name="connsiteX252" fmla="*/ 2151529 w 2657256"/>
                          <a:gd name="connsiteY252" fmla="*/ 1210387 h 3370881"/>
                          <a:gd name="connsiteX253" fmla="*/ 2156012 w 2657256"/>
                          <a:gd name="connsiteY253" fmla="*/ 1228317 h 3370881"/>
                          <a:gd name="connsiteX254" fmla="*/ 2173941 w 2657256"/>
                          <a:gd name="connsiteY254" fmla="*/ 1295552 h 3370881"/>
                          <a:gd name="connsiteX255" fmla="*/ 2182906 w 2657256"/>
                          <a:gd name="connsiteY255" fmla="*/ 1313481 h 3370881"/>
                          <a:gd name="connsiteX256" fmla="*/ 2187388 w 2657256"/>
                          <a:gd name="connsiteY256" fmla="*/ 1331411 h 3370881"/>
                          <a:gd name="connsiteX257" fmla="*/ 2214282 w 2657256"/>
                          <a:gd name="connsiteY257" fmla="*/ 1385199 h 3370881"/>
                          <a:gd name="connsiteX258" fmla="*/ 2218765 w 2657256"/>
                          <a:gd name="connsiteY258" fmla="*/ 1403129 h 3370881"/>
                          <a:gd name="connsiteX259" fmla="*/ 2223247 w 2657256"/>
                          <a:gd name="connsiteY259" fmla="*/ 1430023 h 3370881"/>
                          <a:gd name="connsiteX260" fmla="*/ 2236694 w 2657256"/>
                          <a:gd name="connsiteY260" fmla="*/ 1456917 h 3370881"/>
                          <a:gd name="connsiteX261" fmla="*/ 2241176 w 2657256"/>
                          <a:gd name="connsiteY261" fmla="*/ 1577940 h 3370881"/>
                          <a:gd name="connsiteX262" fmla="*/ 2245659 w 2657256"/>
                          <a:gd name="connsiteY262" fmla="*/ 1595870 h 3370881"/>
                          <a:gd name="connsiteX263" fmla="*/ 2236694 w 2657256"/>
                          <a:gd name="connsiteY263" fmla="*/ 1694481 h 3370881"/>
                          <a:gd name="connsiteX264" fmla="*/ 2227729 w 2657256"/>
                          <a:gd name="connsiteY264" fmla="*/ 1716893 h 3370881"/>
                          <a:gd name="connsiteX265" fmla="*/ 2223247 w 2657256"/>
                          <a:gd name="connsiteY265" fmla="*/ 1730340 h 3370881"/>
                          <a:gd name="connsiteX266" fmla="*/ 2200835 w 2657256"/>
                          <a:gd name="connsiteY266" fmla="*/ 1788611 h 3370881"/>
                          <a:gd name="connsiteX267" fmla="*/ 2191870 w 2657256"/>
                          <a:gd name="connsiteY267" fmla="*/ 1811023 h 3370881"/>
                          <a:gd name="connsiteX268" fmla="*/ 2187388 w 2657256"/>
                          <a:gd name="connsiteY268" fmla="*/ 1824470 h 3370881"/>
                          <a:gd name="connsiteX269" fmla="*/ 2169459 w 2657256"/>
                          <a:gd name="connsiteY269" fmla="*/ 1869293 h 3370881"/>
                          <a:gd name="connsiteX270" fmla="*/ 2164976 w 2657256"/>
                          <a:gd name="connsiteY270" fmla="*/ 1882740 h 3370881"/>
                          <a:gd name="connsiteX271" fmla="*/ 2156012 w 2657256"/>
                          <a:gd name="connsiteY271" fmla="*/ 1927564 h 3370881"/>
                          <a:gd name="connsiteX272" fmla="*/ 2173941 w 2657256"/>
                          <a:gd name="connsiteY272" fmla="*/ 1945493 h 3370881"/>
                          <a:gd name="connsiteX273" fmla="*/ 2196353 w 2657256"/>
                          <a:gd name="connsiteY273" fmla="*/ 1958940 h 3370881"/>
                          <a:gd name="connsiteX274" fmla="*/ 2241176 w 2657256"/>
                          <a:gd name="connsiteY274" fmla="*/ 2012729 h 3370881"/>
                          <a:gd name="connsiteX275" fmla="*/ 2263588 w 2657256"/>
                          <a:gd name="connsiteY275" fmla="*/ 2057552 h 3370881"/>
                          <a:gd name="connsiteX276" fmla="*/ 2286000 w 2657256"/>
                          <a:gd name="connsiteY276" fmla="*/ 2084446 h 3370881"/>
                          <a:gd name="connsiteX277" fmla="*/ 2299447 w 2657256"/>
                          <a:gd name="connsiteY277" fmla="*/ 2124787 h 3370881"/>
                          <a:gd name="connsiteX278" fmla="*/ 2321859 w 2657256"/>
                          <a:gd name="connsiteY278" fmla="*/ 2151681 h 3370881"/>
                          <a:gd name="connsiteX279" fmla="*/ 2344270 w 2657256"/>
                          <a:gd name="connsiteY279" fmla="*/ 2205470 h 3370881"/>
                          <a:gd name="connsiteX280" fmla="*/ 2348753 w 2657256"/>
                          <a:gd name="connsiteY280" fmla="*/ 2223399 h 3370881"/>
                          <a:gd name="connsiteX281" fmla="*/ 2366682 w 2657256"/>
                          <a:gd name="connsiteY281" fmla="*/ 2263740 h 3370881"/>
                          <a:gd name="connsiteX282" fmla="*/ 2375647 w 2657256"/>
                          <a:gd name="connsiteY282" fmla="*/ 2286152 h 3370881"/>
                          <a:gd name="connsiteX283" fmla="*/ 2380129 w 2657256"/>
                          <a:gd name="connsiteY283" fmla="*/ 2308564 h 3370881"/>
                          <a:gd name="connsiteX284" fmla="*/ 2389094 w 2657256"/>
                          <a:gd name="connsiteY284" fmla="*/ 2335458 h 3370881"/>
                          <a:gd name="connsiteX285" fmla="*/ 2393576 w 2657256"/>
                          <a:gd name="connsiteY285" fmla="*/ 2380281 h 3370881"/>
                          <a:gd name="connsiteX286" fmla="*/ 2398059 w 2657256"/>
                          <a:gd name="connsiteY286" fmla="*/ 2393729 h 3370881"/>
                          <a:gd name="connsiteX287" fmla="*/ 2402541 w 2657256"/>
                          <a:gd name="connsiteY287" fmla="*/ 2447517 h 3370881"/>
                          <a:gd name="connsiteX288" fmla="*/ 2407023 w 2657256"/>
                          <a:gd name="connsiteY288" fmla="*/ 2564058 h 3370881"/>
                          <a:gd name="connsiteX289" fmla="*/ 2389094 w 2657256"/>
                          <a:gd name="connsiteY289" fmla="*/ 2837481 h 3370881"/>
                          <a:gd name="connsiteX290" fmla="*/ 2380129 w 2657256"/>
                          <a:gd name="connsiteY290" fmla="*/ 2859893 h 3370881"/>
                          <a:gd name="connsiteX291" fmla="*/ 2357718 w 2657256"/>
                          <a:gd name="connsiteY291" fmla="*/ 2913681 h 3370881"/>
                          <a:gd name="connsiteX292" fmla="*/ 2348753 w 2657256"/>
                          <a:gd name="connsiteY292" fmla="*/ 2936093 h 3370881"/>
                          <a:gd name="connsiteX293" fmla="*/ 2339788 w 2657256"/>
                          <a:gd name="connsiteY293" fmla="*/ 2971952 h 3370881"/>
                          <a:gd name="connsiteX294" fmla="*/ 2326341 w 2657256"/>
                          <a:gd name="connsiteY294" fmla="*/ 2994364 h 3370881"/>
                          <a:gd name="connsiteX295" fmla="*/ 2317376 w 2657256"/>
                          <a:gd name="connsiteY295" fmla="*/ 3025740 h 3370881"/>
                          <a:gd name="connsiteX296" fmla="*/ 2303929 w 2657256"/>
                          <a:gd name="connsiteY296" fmla="*/ 3048152 h 3370881"/>
                          <a:gd name="connsiteX297" fmla="*/ 2290482 w 2657256"/>
                          <a:gd name="connsiteY297" fmla="*/ 3079529 h 3370881"/>
                          <a:gd name="connsiteX298" fmla="*/ 2272553 w 2657256"/>
                          <a:gd name="connsiteY298" fmla="*/ 3084011 h 3370881"/>
                          <a:gd name="connsiteX299" fmla="*/ 2259106 w 2657256"/>
                          <a:gd name="connsiteY299" fmla="*/ 3088493 h 3370881"/>
                          <a:gd name="connsiteX300" fmla="*/ 2241176 w 2657256"/>
                          <a:gd name="connsiteY300" fmla="*/ 3092976 h 3370881"/>
                          <a:gd name="connsiteX301" fmla="*/ 2209800 w 2657256"/>
                          <a:gd name="connsiteY301" fmla="*/ 3101940 h 3370881"/>
                          <a:gd name="connsiteX302" fmla="*/ 2205318 w 2657256"/>
                          <a:gd name="connsiteY302" fmla="*/ 3039187 h 3370881"/>
                          <a:gd name="connsiteX303" fmla="*/ 2218765 w 2657256"/>
                          <a:gd name="connsiteY303" fmla="*/ 3021258 h 3370881"/>
                          <a:gd name="connsiteX304" fmla="*/ 2245659 w 2657256"/>
                          <a:gd name="connsiteY304" fmla="*/ 2971952 h 3370881"/>
                          <a:gd name="connsiteX305" fmla="*/ 2268070 w 2657256"/>
                          <a:gd name="connsiteY305" fmla="*/ 2945058 h 3370881"/>
                          <a:gd name="connsiteX306" fmla="*/ 2268070 w 2657256"/>
                          <a:gd name="connsiteY306" fmla="*/ 2568540 h 3370881"/>
                          <a:gd name="connsiteX307" fmla="*/ 2259106 w 2657256"/>
                          <a:gd name="connsiteY307" fmla="*/ 2532681 h 3370881"/>
                          <a:gd name="connsiteX308" fmla="*/ 2250141 w 2657256"/>
                          <a:gd name="connsiteY308" fmla="*/ 2492340 h 3370881"/>
                          <a:gd name="connsiteX309" fmla="*/ 2245659 w 2657256"/>
                          <a:gd name="connsiteY309" fmla="*/ 2474411 h 3370881"/>
                          <a:gd name="connsiteX310" fmla="*/ 2245659 w 2657256"/>
                          <a:gd name="connsiteY310" fmla="*/ 2389247 h 3370881"/>
                          <a:gd name="connsiteX311" fmla="*/ 2173941 w 2657256"/>
                          <a:gd name="connsiteY311" fmla="*/ 2241328 h 3370881"/>
                          <a:gd name="connsiteX312" fmla="*/ 2070846 w 2657256"/>
                          <a:gd name="connsiteY312" fmla="*/ 2057553 h 3370881"/>
                          <a:gd name="connsiteX313" fmla="*/ 2057400 w 2657256"/>
                          <a:gd name="connsiteY313" fmla="*/ 2151681 h 3370881"/>
                          <a:gd name="connsiteX314" fmla="*/ 2048435 w 2657256"/>
                          <a:gd name="connsiteY314" fmla="*/ 2106858 h 3370881"/>
                          <a:gd name="connsiteX315" fmla="*/ 2034988 w 2657256"/>
                          <a:gd name="connsiteY315" fmla="*/ 2003764 h 3370881"/>
                          <a:gd name="connsiteX316" fmla="*/ 2026023 w 2657256"/>
                          <a:gd name="connsiteY316" fmla="*/ 2026176 h 3370881"/>
                          <a:gd name="connsiteX317" fmla="*/ 2021541 w 2657256"/>
                          <a:gd name="connsiteY317" fmla="*/ 2039623 h 3370881"/>
                          <a:gd name="connsiteX318" fmla="*/ 1999129 w 2657256"/>
                          <a:gd name="connsiteY318" fmla="*/ 2053070 h 3370881"/>
                          <a:gd name="connsiteX319" fmla="*/ 1990165 w 2657256"/>
                          <a:gd name="connsiteY319" fmla="*/ 2070999 h 3370881"/>
                          <a:gd name="connsiteX320" fmla="*/ 1967753 w 2657256"/>
                          <a:gd name="connsiteY320" fmla="*/ 2106858 h 3370881"/>
                          <a:gd name="connsiteX321" fmla="*/ 1981200 w 2657256"/>
                          <a:gd name="connsiteY321" fmla="*/ 2223399 h 3370881"/>
                          <a:gd name="connsiteX322" fmla="*/ 1994647 w 2657256"/>
                          <a:gd name="connsiteY322" fmla="*/ 2254776 h 3370881"/>
                          <a:gd name="connsiteX323" fmla="*/ 2003612 w 2657256"/>
                          <a:gd name="connsiteY323" fmla="*/ 2272705 h 3370881"/>
                          <a:gd name="connsiteX324" fmla="*/ 2026023 w 2657256"/>
                          <a:gd name="connsiteY324" fmla="*/ 2304081 h 3370881"/>
                          <a:gd name="connsiteX325" fmla="*/ 2043953 w 2657256"/>
                          <a:gd name="connsiteY325" fmla="*/ 2348905 h 3370881"/>
                          <a:gd name="connsiteX326" fmla="*/ 2061882 w 2657256"/>
                          <a:gd name="connsiteY326" fmla="*/ 2371317 h 3370881"/>
                          <a:gd name="connsiteX327" fmla="*/ 2088776 w 2657256"/>
                          <a:gd name="connsiteY327" fmla="*/ 2434070 h 3370881"/>
                          <a:gd name="connsiteX328" fmla="*/ 2102223 w 2657256"/>
                          <a:gd name="connsiteY328" fmla="*/ 2465446 h 3370881"/>
                          <a:gd name="connsiteX329" fmla="*/ 2106706 w 2657256"/>
                          <a:gd name="connsiteY329" fmla="*/ 2496823 h 3370881"/>
                          <a:gd name="connsiteX330" fmla="*/ 2124635 w 2657256"/>
                          <a:gd name="connsiteY330" fmla="*/ 2559576 h 3370881"/>
                          <a:gd name="connsiteX331" fmla="*/ 2138082 w 2657256"/>
                          <a:gd name="connsiteY331" fmla="*/ 2649223 h 3370881"/>
                          <a:gd name="connsiteX332" fmla="*/ 2147047 w 2657256"/>
                          <a:gd name="connsiteY332" fmla="*/ 2685081 h 3370881"/>
                          <a:gd name="connsiteX333" fmla="*/ 2151529 w 2657256"/>
                          <a:gd name="connsiteY333" fmla="*/ 2716458 h 3370881"/>
                          <a:gd name="connsiteX334" fmla="*/ 2160494 w 2657256"/>
                          <a:gd name="connsiteY334" fmla="*/ 2770246 h 3370881"/>
                          <a:gd name="connsiteX335" fmla="*/ 2156012 w 2657256"/>
                          <a:gd name="connsiteY335" fmla="*/ 2962987 h 3370881"/>
                          <a:gd name="connsiteX336" fmla="*/ 2138082 w 2657256"/>
                          <a:gd name="connsiteY336" fmla="*/ 3043670 h 3370881"/>
                          <a:gd name="connsiteX337" fmla="*/ 2133600 w 2657256"/>
                          <a:gd name="connsiteY337" fmla="*/ 3061599 h 3370881"/>
                          <a:gd name="connsiteX338" fmla="*/ 2120153 w 2657256"/>
                          <a:gd name="connsiteY338" fmla="*/ 3079529 h 3370881"/>
                          <a:gd name="connsiteX339" fmla="*/ 2111188 w 2657256"/>
                          <a:gd name="connsiteY339" fmla="*/ 3106423 h 3370881"/>
                          <a:gd name="connsiteX340" fmla="*/ 2088776 w 2657256"/>
                          <a:gd name="connsiteY340" fmla="*/ 3137799 h 3370881"/>
                          <a:gd name="connsiteX341" fmla="*/ 2075329 w 2657256"/>
                          <a:gd name="connsiteY341" fmla="*/ 3164693 h 3370881"/>
                          <a:gd name="connsiteX342" fmla="*/ 2061882 w 2657256"/>
                          <a:gd name="connsiteY342" fmla="*/ 3169176 h 3370881"/>
                          <a:gd name="connsiteX343" fmla="*/ 2021541 w 2657256"/>
                          <a:gd name="connsiteY343" fmla="*/ 3164693 h 3370881"/>
                          <a:gd name="connsiteX344" fmla="*/ 2012576 w 2657256"/>
                          <a:gd name="connsiteY344" fmla="*/ 3119870 h 3370881"/>
                          <a:gd name="connsiteX345" fmla="*/ 2048435 w 2657256"/>
                          <a:gd name="connsiteY345" fmla="*/ 3021258 h 3370881"/>
                          <a:gd name="connsiteX346" fmla="*/ 2048435 w 2657256"/>
                          <a:gd name="connsiteY346" fmla="*/ 3021258 h 3370881"/>
                          <a:gd name="connsiteX347" fmla="*/ 2061882 w 2657256"/>
                          <a:gd name="connsiteY347" fmla="*/ 2967470 h 3370881"/>
                          <a:gd name="connsiteX348" fmla="*/ 2070847 w 2657256"/>
                          <a:gd name="connsiteY348" fmla="*/ 2882305 h 3370881"/>
                          <a:gd name="connsiteX349" fmla="*/ 2066365 w 2657256"/>
                          <a:gd name="connsiteY349" fmla="*/ 2725423 h 3370881"/>
                          <a:gd name="connsiteX350" fmla="*/ 2043953 w 2657256"/>
                          <a:gd name="connsiteY350" fmla="*/ 2649223 h 3370881"/>
                          <a:gd name="connsiteX351" fmla="*/ 2030506 w 2657256"/>
                          <a:gd name="connsiteY351" fmla="*/ 2622329 h 3370881"/>
                          <a:gd name="connsiteX352" fmla="*/ 2017059 w 2657256"/>
                          <a:gd name="connsiteY352" fmla="*/ 2581987 h 3370881"/>
                          <a:gd name="connsiteX353" fmla="*/ 1981200 w 2657256"/>
                          <a:gd name="connsiteY353" fmla="*/ 2514752 h 3370881"/>
                          <a:gd name="connsiteX354" fmla="*/ 1972235 w 2657256"/>
                          <a:gd name="connsiteY354" fmla="*/ 2501305 h 3370881"/>
                          <a:gd name="connsiteX355" fmla="*/ 1958788 w 2657256"/>
                          <a:gd name="connsiteY355" fmla="*/ 2478893 h 3370881"/>
                          <a:gd name="connsiteX356" fmla="*/ 1905000 w 2657256"/>
                          <a:gd name="connsiteY356" fmla="*/ 2398211 h 3370881"/>
                          <a:gd name="connsiteX357" fmla="*/ 1882588 w 2657256"/>
                          <a:gd name="connsiteY357" fmla="*/ 2357870 h 3370881"/>
                          <a:gd name="connsiteX358" fmla="*/ 1869141 w 2657256"/>
                          <a:gd name="connsiteY358" fmla="*/ 2339940 h 3370881"/>
                          <a:gd name="connsiteX359" fmla="*/ 1806388 w 2657256"/>
                          <a:gd name="connsiteY359" fmla="*/ 2313046 h 3370881"/>
                          <a:gd name="connsiteX360" fmla="*/ 1779494 w 2657256"/>
                          <a:gd name="connsiteY360" fmla="*/ 2304081 h 3370881"/>
                          <a:gd name="connsiteX361" fmla="*/ 1752600 w 2657256"/>
                          <a:gd name="connsiteY361" fmla="*/ 2299599 h 3370881"/>
                          <a:gd name="connsiteX362" fmla="*/ 1680882 w 2657256"/>
                          <a:gd name="connsiteY362" fmla="*/ 2277187 h 3370881"/>
                          <a:gd name="connsiteX363" fmla="*/ 1662953 w 2657256"/>
                          <a:gd name="connsiteY363" fmla="*/ 2272705 h 3370881"/>
                          <a:gd name="connsiteX364" fmla="*/ 1640541 w 2657256"/>
                          <a:gd name="connsiteY364" fmla="*/ 2259258 h 3370881"/>
                          <a:gd name="connsiteX365" fmla="*/ 1604682 w 2657256"/>
                          <a:gd name="connsiteY365" fmla="*/ 2272705 h 3370881"/>
                          <a:gd name="connsiteX366" fmla="*/ 1537447 w 2657256"/>
                          <a:gd name="connsiteY366" fmla="*/ 2304081 h 3370881"/>
                          <a:gd name="connsiteX367" fmla="*/ 1510553 w 2657256"/>
                          <a:gd name="connsiteY367" fmla="*/ 2308564 h 3370881"/>
                          <a:gd name="connsiteX368" fmla="*/ 1488141 w 2657256"/>
                          <a:gd name="connsiteY368" fmla="*/ 2313046 h 3370881"/>
                          <a:gd name="connsiteX369" fmla="*/ 1443318 w 2657256"/>
                          <a:gd name="connsiteY369" fmla="*/ 2322011 h 3370881"/>
                          <a:gd name="connsiteX370" fmla="*/ 1367118 w 2657256"/>
                          <a:gd name="connsiteY370" fmla="*/ 2304081 h 3370881"/>
                          <a:gd name="connsiteX371" fmla="*/ 1317812 w 2657256"/>
                          <a:gd name="connsiteY371" fmla="*/ 2286152 h 3370881"/>
                          <a:gd name="connsiteX372" fmla="*/ 1066800 w 2657256"/>
                          <a:gd name="connsiteY372" fmla="*/ 2272705 h 3370881"/>
                          <a:gd name="connsiteX373" fmla="*/ 1030941 w 2657256"/>
                          <a:gd name="connsiteY373" fmla="*/ 2263740 h 3370881"/>
                          <a:gd name="connsiteX374" fmla="*/ 986118 w 2657256"/>
                          <a:gd name="connsiteY374" fmla="*/ 2241329 h 3370881"/>
                          <a:gd name="connsiteX375" fmla="*/ 968188 w 2657256"/>
                          <a:gd name="connsiteY375" fmla="*/ 2232364 h 3370881"/>
                          <a:gd name="connsiteX376" fmla="*/ 936812 w 2657256"/>
                          <a:gd name="connsiteY376" fmla="*/ 2214434 h 3370881"/>
                          <a:gd name="connsiteX377" fmla="*/ 905435 w 2657256"/>
                          <a:gd name="connsiteY377" fmla="*/ 2196505 h 3370881"/>
                          <a:gd name="connsiteX378" fmla="*/ 869576 w 2657256"/>
                          <a:gd name="connsiteY378" fmla="*/ 2209952 h 3370881"/>
                          <a:gd name="connsiteX379" fmla="*/ 856129 w 2657256"/>
                          <a:gd name="connsiteY379" fmla="*/ 2227881 h 3370881"/>
                          <a:gd name="connsiteX380" fmla="*/ 815788 w 2657256"/>
                          <a:gd name="connsiteY380" fmla="*/ 2268223 h 3370881"/>
                          <a:gd name="connsiteX381" fmla="*/ 788894 w 2657256"/>
                          <a:gd name="connsiteY381" fmla="*/ 2290634 h 3370881"/>
                          <a:gd name="connsiteX382" fmla="*/ 762000 w 2657256"/>
                          <a:gd name="connsiteY382" fmla="*/ 2313046 h 3370881"/>
                          <a:gd name="connsiteX383" fmla="*/ 753035 w 2657256"/>
                          <a:gd name="connsiteY383" fmla="*/ 2326493 h 3370881"/>
                          <a:gd name="connsiteX384" fmla="*/ 735106 w 2657256"/>
                          <a:gd name="connsiteY384" fmla="*/ 2339940 h 3370881"/>
                          <a:gd name="connsiteX385" fmla="*/ 712694 w 2657256"/>
                          <a:gd name="connsiteY385" fmla="*/ 2362352 h 3370881"/>
                          <a:gd name="connsiteX386" fmla="*/ 694765 w 2657256"/>
                          <a:gd name="connsiteY386" fmla="*/ 2375799 h 3370881"/>
                          <a:gd name="connsiteX387" fmla="*/ 681318 w 2657256"/>
                          <a:gd name="connsiteY387" fmla="*/ 2393729 h 3370881"/>
                          <a:gd name="connsiteX388" fmla="*/ 667870 w 2657256"/>
                          <a:gd name="connsiteY388" fmla="*/ 2402693 h 3370881"/>
                          <a:gd name="connsiteX389" fmla="*/ 623047 w 2657256"/>
                          <a:gd name="connsiteY389" fmla="*/ 2443034 h 3370881"/>
                          <a:gd name="connsiteX390" fmla="*/ 600635 w 2657256"/>
                          <a:gd name="connsiteY390" fmla="*/ 2474411 h 3370881"/>
                          <a:gd name="connsiteX391" fmla="*/ 587188 w 2657256"/>
                          <a:gd name="connsiteY391" fmla="*/ 2514752 h 3370881"/>
                          <a:gd name="connsiteX392" fmla="*/ 582706 w 2657256"/>
                          <a:gd name="connsiteY392" fmla="*/ 2546129 h 3370881"/>
                          <a:gd name="connsiteX393" fmla="*/ 596153 w 2657256"/>
                          <a:gd name="connsiteY393" fmla="*/ 2635776 h 3370881"/>
                          <a:gd name="connsiteX394" fmla="*/ 600635 w 2657256"/>
                          <a:gd name="connsiteY394" fmla="*/ 2653705 h 3370881"/>
                          <a:gd name="connsiteX395" fmla="*/ 609600 w 2657256"/>
                          <a:gd name="connsiteY395" fmla="*/ 2671634 h 3370881"/>
                          <a:gd name="connsiteX396" fmla="*/ 614082 w 2657256"/>
                          <a:gd name="connsiteY396" fmla="*/ 2689564 h 3370881"/>
                          <a:gd name="connsiteX397" fmla="*/ 623047 w 2657256"/>
                          <a:gd name="connsiteY397" fmla="*/ 2711976 h 3370881"/>
                          <a:gd name="connsiteX398" fmla="*/ 627529 w 2657256"/>
                          <a:gd name="connsiteY398" fmla="*/ 2734387 h 3370881"/>
                          <a:gd name="connsiteX399" fmla="*/ 640976 w 2657256"/>
                          <a:gd name="connsiteY399" fmla="*/ 2765764 h 3370881"/>
                          <a:gd name="connsiteX400" fmla="*/ 645459 w 2657256"/>
                          <a:gd name="connsiteY400" fmla="*/ 2779211 h 3370881"/>
                          <a:gd name="connsiteX401" fmla="*/ 658906 w 2657256"/>
                          <a:gd name="connsiteY401" fmla="*/ 2801623 h 3370881"/>
                          <a:gd name="connsiteX402" fmla="*/ 676835 w 2657256"/>
                          <a:gd name="connsiteY402" fmla="*/ 2864376 h 3370881"/>
                          <a:gd name="connsiteX403" fmla="*/ 690282 w 2657256"/>
                          <a:gd name="connsiteY403" fmla="*/ 2895752 h 3370881"/>
                          <a:gd name="connsiteX404" fmla="*/ 699247 w 2657256"/>
                          <a:gd name="connsiteY404" fmla="*/ 2940576 h 3370881"/>
                          <a:gd name="connsiteX405" fmla="*/ 703729 w 2657256"/>
                          <a:gd name="connsiteY405" fmla="*/ 2967470 h 3370881"/>
                          <a:gd name="connsiteX406" fmla="*/ 717176 w 2657256"/>
                          <a:gd name="connsiteY406" fmla="*/ 2994364 h 3370881"/>
                          <a:gd name="connsiteX407" fmla="*/ 735106 w 2657256"/>
                          <a:gd name="connsiteY407" fmla="*/ 3052634 h 3370881"/>
                          <a:gd name="connsiteX408" fmla="*/ 739588 w 2657256"/>
                          <a:gd name="connsiteY408" fmla="*/ 3079529 h 3370881"/>
                          <a:gd name="connsiteX409" fmla="*/ 762000 w 2657256"/>
                          <a:gd name="connsiteY409" fmla="*/ 3142281 h 3370881"/>
                          <a:gd name="connsiteX410" fmla="*/ 766482 w 2657256"/>
                          <a:gd name="connsiteY410" fmla="*/ 3231929 h 3370881"/>
                          <a:gd name="connsiteX411" fmla="*/ 770965 w 2657256"/>
                          <a:gd name="connsiteY411" fmla="*/ 3254340 h 3370881"/>
                          <a:gd name="connsiteX412" fmla="*/ 775447 w 2657256"/>
                          <a:gd name="connsiteY412" fmla="*/ 3285717 h 3370881"/>
                          <a:gd name="connsiteX413" fmla="*/ 748553 w 2657256"/>
                          <a:gd name="connsiteY413" fmla="*/ 3335023 h 3370881"/>
                          <a:gd name="connsiteX414" fmla="*/ 721659 w 2657256"/>
                          <a:gd name="connsiteY414" fmla="*/ 3343987 h 3370881"/>
                          <a:gd name="connsiteX415" fmla="*/ 708212 w 2657256"/>
                          <a:gd name="connsiteY415" fmla="*/ 3348470 h 3370881"/>
                          <a:gd name="connsiteX416" fmla="*/ 623047 w 2657256"/>
                          <a:gd name="connsiteY416" fmla="*/ 3330540 h 3370881"/>
                          <a:gd name="connsiteX417" fmla="*/ 609600 w 2657256"/>
                          <a:gd name="connsiteY417" fmla="*/ 3308129 h 3370881"/>
                          <a:gd name="connsiteX418" fmla="*/ 591670 w 2657256"/>
                          <a:gd name="connsiteY418" fmla="*/ 3267787 h 3370881"/>
                          <a:gd name="connsiteX419" fmla="*/ 560294 w 2657256"/>
                          <a:gd name="connsiteY419" fmla="*/ 3209517 h 3370881"/>
                          <a:gd name="connsiteX420" fmla="*/ 551329 w 2657256"/>
                          <a:gd name="connsiteY420" fmla="*/ 3196070 h 3370881"/>
                          <a:gd name="connsiteX421" fmla="*/ 528918 w 2657256"/>
                          <a:gd name="connsiteY421" fmla="*/ 3173658 h 3370881"/>
                          <a:gd name="connsiteX422" fmla="*/ 519953 w 2657256"/>
                          <a:gd name="connsiteY422" fmla="*/ 3128834 h 3370881"/>
                          <a:gd name="connsiteX423" fmla="*/ 524435 w 2657256"/>
                          <a:gd name="connsiteY423" fmla="*/ 3101940 h 3370881"/>
                          <a:gd name="connsiteX424" fmla="*/ 528918 w 2657256"/>
                          <a:gd name="connsiteY424" fmla="*/ 3088493 h 3370881"/>
                          <a:gd name="connsiteX425" fmla="*/ 542365 w 2657256"/>
                          <a:gd name="connsiteY425" fmla="*/ 3052634 h 3370881"/>
                          <a:gd name="connsiteX426" fmla="*/ 484094 w 2657256"/>
                          <a:gd name="connsiteY426" fmla="*/ 2886787 h 3370881"/>
                          <a:gd name="connsiteX427" fmla="*/ 443753 w 2657256"/>
                          <a:gd name="connsiteY427" fmla="*/ 2779211 h 3370881"/>
                          <a:gd name="connsiteX428" fmla="*/ 439270 w 2657256"/>
                          <a:gd name="connsiteY428" fmla="*/ 2752317 h 3370881"/>
                          <a:gd name="connsiteX429" fmla="*/ 430306 w 2657256"/>
                          <a:gd name="connsiteY429" fmla="*/ 2716458 h 3370881"/>
                          <a:gd name="connsiteX430" fmla="*/ 425823 w 2657256"/>
                          <a:gd name="connsiteY430" fmla="*/ 2680599 h 3370881"/>
                          <a:gd name="connsiteX431" fmla="*/ 398929 w 2657256"/>
                          <a:gd name="connsiteY431" fmla="*/ 2599917 h 3370881"/>
                          <a:gd name="connsiteX432" fmla="*/ 385482 w 2657256"/>
                          <a:gd name="connsiteY432" fmla="*/ 2568540 h 3370881"/>
                          <a:gd name="connsiteX433" fmla="*/ 381000 w 2657256"/>
                          <a:gd name="connsiteY433" fmla="*/ 2550611 h 3370881"/>
                          <a:gd name="connsiteX434" fmla="*/ 372035 w 2657256"/>
                          <a:gd name="connsiteY434" fmla="*/ 2483376 h 3370881"/>
                          <a:gd name="connsiteX435" fmla="*/ 367553 w 2657256"/>
                          <a:gd name="connsiteY435" fmla="*/ 2469929 h 3370881"/>
                          <a:gd name="connsiteX436" fmla="*/ 407894 w 2657256"/>
                          <a:gd name="connsiteY436" fmla="*/ 2451999 h 3370881"/>
                          <a:gd name="connsiteX437" fmla="*/ 515470 w 2657256"/>
                          <a:gd name="connsiteY437" fmla="*/ 2407176 h 3370881"/>
                          <a:gd name="connsiteX438" fmla="*/ 578223 w 2657256"/>
                          <a:gd name="connsiteY438" fmla="*/ 2353387 h 3370881"/>
                          <a:gd name="connsiteX439" fmla="*/ 587188 w 2657256"/>
                          <a:gd name="connsiteY439" fmla="*/ 2330976 h 3370881"/>
                          <a:gd name="connsiteX440" fmla="*/ 614082 w 2657256"/>
                          <a:gd name="connsiteY440" fmla="*/ 2254776 h 3370881"/>
                          <a:gd name="connsiteX441" fmla="*/ 649941 w 2657256"/>
                          <a:gd name="connsiteY441" fmla="*/ 2200987 h 3370881"/>
                          <a:gd name="connsiteX442" fmla="*/ 690282 w 2657256"/>
                          <a:gd name="connsiteY442" fmla="*/ 2174093 h 3370881"/>
                          <a:gd name="connsiteX443" fmla="*/ 703729 w 2657256"/>
                          <a:gd name="connsiteY443" fmla="*/ 2165129 h 3370881"/>
                          <a:gd name="connsiteX444" fmla="*/ 739588 w 2657256"/>
                          <a:gd name="connsiteY444" fmla="*/ 2147199 h 3370881"/>
                          <a:gd name="connsiteX445" fmla="*/ 708212 w 2657256"/>
                          <a:gd name="connsiteY445" fmla="*/ 2187540 h 3370881"/>
                          <a:gd name="connsiteX446" fmla="*/ 654423 w 2657256"/>
                          <a:gd name="connsiteY446" fmla="*/ 2241329 h 3370881"/>
                          <a:gd name="connsiteX447" fmla="*/ 636494 w 2657256"/>
                          <a:gd name="connsiteY447" fmla="*/ 2259258 h 3370881"/>
                          <a:gd name="connsiteX448" fmla="*/ 614082 w 2657256"/>
                          <a:gd name="connsiteY448" fmla="*/ 2286152 h 3370881"/>
                          <a:gd name="connsiteX449" fmla="*/ 605118 w 2657256"/>
                          <a:gd name="connsiteY449" fmla="*/ 2299599 h 3370881"/>
                          <a:gd name="connsiteX450" fmla="*/ 560294 w 2657256"/>
                          <a:gd name="connsiteY450" fmla="*/ 2335458 h 3370881"/>
                          <a:gd name="connsiteX451" fmla="*/ 524435 w 2657256"/>
                          <a:gd name="connsiteY451" fmla="*/ 2348905 h 3370881"/>
                          <a:gd name="connsiteX452" fmla="*/ 502023 w 2657256"/>
                          <a:gd name="connsiteY452" fmla="*/ 2362352 h 3370881"/>
                          <a:gd name="connsiteX453" fmla="*/ 461682 w 2657256"/>
                          <a:gd name="connsiteY453" fmla="*/ 2389246 h 3370881"/>
                          <a:gd name="connsiteX454" fmla="*/ 448235 w 2657256"/>
                          <a:gd name="connsiteY454" fmla="*/ 2398211 h 3370881"/>
                          <a:gd name="connsiteX455" fmla="*/ 430306 w 2657256"/>
                          <a:gd name="connsiteY455" fmla="*/ 2407176 h 3370881"/>
                          <a:gd name="connsiteX456" fmla="*/ 412376 w 2657256"/>
                          <a:gd name="connsiteY456" fmla="*/ 2420623 h 3370881"/>
                          <a:gd name="connsiteX457" fmla="*/ 389965 w 2657256"/>
                          <a:gd name="connsiteY457" fmla="*/ 2429587 h 3370881"/>
                          <a:gd name="connsiteX458" fmla="*/ 372035 w 2657256"/>
                          <a:gd name="connsiteY458" fmla="*/ 2443034 h 3370881"/>
                          <a:gd name="connsiteX459" fmla="*/ 318247 w 2657256"/>
                          <a:gd name="connsiteY459" fmla="*/ 2474411 h 3370881"/>
                          <a:gd name="connsiteX460" fmla="*/ 304800 w 2657256"/>
                          <a:gd name="connsiteY460" fmla="*/ 2492340 h 3370881"/>
                          <a:gd name="connsiteX461" fmla="*/ 282388 w 2657256"/>
                          <a:gd name="connsiteY461" fmla="*/ 2519234 h 3370881"/>
                          <a:gd name="connsiteX462" fmla="*/ 295835 w 2657256"/>
                          <a:gd name="connsiteY462" fmla="*/ 2815070 h 3370881"/>
                          <a:gd name="connsiteX463" fmla="*/ 300318 w 2657256"/>
                          <a:gd name="connsiteY463" fmla="*/ 2837481 h 3370881"/>
                          <a:gd name="connsiteX464" fmla="*/ 304800 w 2657256"/>
                          <a:gd name="connsiteY464" fmla="*/ 2868858 h 3370881"/>
                          <a:gd name="connsiteX465" fmla="*/ 309282 w 2657256"/>
                          <a:gd name="connsiteY465" fmla="*/ 2927129 h 3370881"/>
                          <a:gd name="connsiteX466" fmla="*/ 322729 w 2657256"/>
                          <a:gd name="connsiteY466" fmla="*/ 2985399 h 3370881"/>
                          <a:gd name="connsiteX467" fmla="*/ 327212 w 2657256"/>
                          <a:gd name="connsiteY467" fmla="*/ 3012293 h 3370881"/>
                          <a:gd name="connsiteX468" fmla="*/ 331694 w 2657256"/>
                          <a:gd name="connsiteY468" fmla="*/ 3043670 h 3370881"/>
                          <a:gd name="connsiteX469" fmla="*/ 345141 w 2657256"/>
                          <a:gd name="connsiteY469" fmla="*/ 3070564 h 3370881"/>
                          <a:gd name="connsiteX470" fmla="*/ 367553 w 2657256"/>
                          <a:gd name="connsiteY470" fmla="*/ 3124352 h 3370881"/>
                          <a:gd name="connsiteX471" fmla="*/ 381000 w 2657256"/>
                          <a:gd name="connsiteY471" fmla="*/ 3182623 h 3370881"/>
                          <a:gd name="connsiteX472" fmla="*/ 389965 w 2657256"/>
                          <a:gd name="connsiteY472" fmla="*/ 3196070 h 3370881"/>
                          <a:gd name="connsiteX473" fmla="*/ 394447 w 2657256"/>
                          <a:gd name="connsiteY473" fmla="*/ 3213999 h 3370881"/>
                          <a:gd name="connsiteX474" fmla="*/ 412376 w 2657256"/>
                          <a:gd name="connsiteY474" fmla="*/ 3245376 h 3370881"/>
                          <a:gd name="connsiteX475" fmla="*/ 416859 w 2657256"/>
                          <a:gd name="connsiteY475" fmla="*/ 3258823 h 3370881"/>
                          <a:gd name="connsiteX476" fmla="*/ 425823 w 2657256"/>
                          <a:gd name="connsiteY476" fmla="*/ 3272270 h 3370881"/>
                          <a:gd name="connsiteX477" fmla="*/ 439270 w 2657256"/>
                          <a:gd name="connsiteY477" fmla="*/ 3303646 h 3370881"/>
                          <a:gd name="connsiteX478" fmla="*/ 439270 w 2657256"/>
                          <a:gd name="connsiteY478" fmla="*/ 3352952 h 3370881"/>
                          <a:gd name="connsiteX479" fmla="*/ 430306 w 2657256"/>
                          <a:gd name="connsiteY479" fmla="*/ 3366399 h 3370881"/>
                          <a:gd name="connsiteX480" fmla="*/ 412376 w 2657256"/>
                          <a:gd name="connsiteY480" fmla="*/ 3370881 h 3370881"/>
                          <a:gd name="connsiteX481" fmla="*/ 295835 w 2657256"/>
                          <a:gd name="connsiteY481" fmla="*/ 3357434 h 3370881"/>
                          <a:gd name="connsiteX482" fmla="*/ 264459 w 2657256"/>
                          <a:gd name="connsiteY482" fmla="*/ 3276752 h 3370881"/>
                          <a:gd name="connsiteX483" fmla="*/ 259976 w 2657256"/>
                          <a:gd name="connsiteY483" fmla="*/ 3240893 h 3370881"/>
                          <a:gd name="connsiteX484" fmla="*/ 246529 w 2657256"/>
                          <a:gd name="connsiteY484" fmla="*/ 3178140 h 3370881"/>
                          <a:gd name="connsiteX485" fmla="*/ 237565 w 2657256"/>
                          <a:gd name="connsiteY485" fmla="*/ 3084011 h 3370881"/>
                          <a:gd name="connsiteX486" fmla="*/ 228600 w 2657256"/>
                          <a:gd name="connsiteY486" fmla="*/ 3057117 h 3370881"/>
                          <a:gd name="connsiteX487" fmla="*/ 219635 w 2657256"/>
                          <a:gd name="connsiteY487" fmla="*/ 3021258 h 3370881"/>
                          <a:gd name="connsiteX488" fmla="*/ 206188 w 2657256"/>
                          <a:gd name="connsiteY488" fmla="*/ 2980917 h 3370881"/>
                          <a:gd name="connsiteX489" fmla="*/ 201706 w 2657256"/>
                          <a:gd name="connsiteY489" fmla="*/ 2949540 h 3370881"/>
                          <a:gd name="connsiteX490" fmla="*/ 197223 w 2657256"/>
                          <a:gd name="connsiteY490" fmla="*/ 2927129 h 3370881"/>
                          <a:gd name="connsiteX491" fmla="*/ 192741 w 2657256"/>
                          <a:gd name="connsiteY491" fmla="*/ 2891270 h 3370881"/>
                          <a:gd name="connsiteX492" fmla="*/ 188259 w 2657256"/>
                          <a:gd name="connsiteY492" fmla="*/ 2850929 h 3370881"/>
                          <a:gd name="connsiteX493" fmla="*/ 179294 w 2657256"/>
                          <a:gd name="connsiteY493" fmla="*/ 2824034 h 3370881"/>
                          <a:gd name="connsiteX494" fmla="*/ 165847 w 2657256"/>
                          <a:gd name="connsiteY494" fmla="*/ 2774729 h 3370881"/>
                          <a:gd name="connsiteX495" fmla="*/ 161365 w 2657256"/>
                          <a:gd name="connsiteY495" fmla="*/ 2747834 h 3370881"/>
                          <a:gd name="connsiteX496" fmla="*/ 156882 w 2657256"/>
                          <a:gd name="connsiteY496" fmla="*/ 2559576 h 3370881"/>
                          <a:gd name="connsiteX497" fmla="*/ 152400 w 2657256"/>
                          <a:gd name="connsiteY497" fmla="*/ 2519234 h 3370881"/>
                          <a:gd name="connsiteX498" fmla="*/ 143435 w 2657256"/>
                          <a:gd name="connsiteY498" fmla="*/ 2384764 h 3370881"/>
                          <a:gd name="connsiteX499" fmla="*/ 129988 w 2657256"/>
                          <a:gd name="connsiteY499" fmla="*/ 2344423 h 3370881"/>
                          <a:gd name="connsiteX500" fmla="*/ 125506 w 2657256"/>
                          <a:gd name="connsiteY500" fmla="*/ 2330976 h 3370881"/>
                          <a:gd name="connsiteX501" fmla="*/ 138953 w 2657256"/>
                          <a:gd name="connsiteY501" fmla="*/ 2313046 h 3370881"/>
                          <a:gd name="connsiteX502" fmla="*/ 152400 w 2657256"/>
                          <a:gd name="connsiteY502" fmla="*/ 2304081 h 3370881"/>
                          <a:gd name="connsiteX503" fmla="*/ 170329 w 2657256"/>
                          <a:gd name="connsiteY503" fmla="*/ 2259258 h 3370881"/>
                          <a:gd name="connsiteX504" fmla="*/ 188259 w 2657256"/>
                          <a:gd name="connsiteY504" fmla="*/ 2223399 h 3370881"/>
                          <a:gd name="connsiteX505" fmla="*/ 206188 w 2657256"/>
                          <a:gd name="connsiteY505" fmla="*/ 2187540 h 3370881"/>
                          <a:gd name="connsiteX506" fmla="*/ 210670 w 2657256"/>
                          <a:gd name="connsiteY506" fmla="*/ 2174093 h 3370881"/>
                          <a:gd name="connsiteX507" fmla="*/ 219635 w 2657256"/>
                          <a:gd name="connsiteY507" fmla="*/ 2115823 h 3370881"/>
                          <a:gd name="connsiteX508" fmla="*/ 210670 w 2657256"/>
                          <a:gd name="connsiteY508" fmla="*/ 1958940 h 3370881"/>
                          <a:gd name="connsiteX509" fmla="*/ 192741 w 2657256"/>
                          <a:gd name="connsiteY509" fmla="*/ 1923081 h 3370881"/>
                          <a:gd name="connsiteX510" fmla="*/ 179294 w 2657256"/>
                          <a:gd name="connsiteY510" fmla="*/ 1891705 h 3370881"/>
                          <a:gd name="connsiteX511" fmla="*/ 165847 w 2657256"/>
                          <a:gd name="connsiteY511" fmla="*/ 1864811 h 3370881"/>
                          <a:gd name="connsiteX512" fmla="*/ 152400 w 2657256"/>
                          <a:gd name="connsiteY512" fmla="*/ 1833434 h 3370881"/>
                          <a:gd name="connsiteX513" fmla="*/ 143435 w 2657256"/>
                          <a:gd name="connsiteY513" fmla="*/ 1819987 h 3370881"/>
                          <a:gd name="connsiteX514" fmla="*/ 107576 w 2657256"/>
                          <a:gd name="connsiteY514" fmla="*/ 1784129 h 3370881"/>
                          <a:gd name="connsiteX515" fmla="*/ 94129 w 2657256"/>
                          <a:gd name="connsiteY515" fmla="*/ 1779646 h 3370881"/>
                          <a:gd name="connsiteX516" fmla="*/ 71718 w 2657256"/>
                          <a:gd name="connsiteY516" fmla="*/ 1770681 h 3370881"/>
                          <a:gd name="connsiteX517" fmla="*/ 58270 w 2657256"/>
                          <a:gd name="connsiteY517" fmla="*/ 1761717 h 3370881"/>
                          <a:gd name="connsiteX518" fmla="*/ 26894 w 2657256"/>
                          <a:gd name="connsiteY518" fmla="*/ 1730340 h 3370881"/>
                          <a:gd name="connsiteX519" fmla="*/ 0 w 2657256"/>
                          <a:gd name="connsiteY519" fmla="*/ 1707929 h 3370881"/>
                          <a:gd name="connsiteX0" fmla="*/ 0 w 2657256"/>
                          <a:gd name="connsiteY0" fmla="*/ 1707929 h 3370881"/>
                          <a:gd name="connsiteX1" fmla="*/ 22412 w 2657256"/>
                          <a:gd name="connsiteY1" fmla="*/ 1698964 h 3370881"/>
                          <a:gd name="connsiteX2" fmla="*/ 31376 w 2657256"/>
                          <a:gd name="connsiteY2" fmla="*/ 1681034 h 3370881"/>
                          <a:gd name="connsiteX3" fmla="*/ 44823 w 2657256"/>
                          <a:gd name="connsiteY3" fmla="*/ 1672070 h 3370881"/>
                          <a:gd name="connsiteX4" fmla="*/ 58270 w 2657256"/>
                          <a:gd name="connsiteY4" fmla="*/ 1654140 h 3370881"/>
                          <a:gd name="connsiteX5" fmla="*/ 76200 w 2657256"/>
                          <a:gd name="connsiteY5" fmla="*/ 1645176 h 3370881"/>
                          <a:gd name="connsiteX6" fmla="*/ 98612 w 2657256"/>
                          <a:gd name="connsiteY6" fmla="*/ 1636211 h 3370881"/>
                          <a:gd name="connsiteX7" fmla="*/ 125506 w 2657256"/>
                          <a:gd name="connsiteY7" fmla="*/ 1627246 h 3370881"/>
                          <a:gd name="connsiteX8" fmla="*/ 152400 w 2657256"/>
                          <a:gd name="connsiteY8" fmla="*/ 1609317 h 3370881"/>
                          <a:gd name="connsiteX9" fmla="*/ 170329 w 2657256"/>
                          <a:gd name="connsiteY9" fmla="*/ 1600352 h 3370881"/>
                          <a:gd name="connsiteX10" fmla="*/ 188259 w 2657256"/>
                          <a:gd name="connsiteY10" fmla="*/ 1582423 h 3370881"/>
                          <a:gd name="connsiteX11" fmla="*/ 228600 w 2657256"/>
                          <a:gd name="connsiteY11" fmla="*/ 1564493 h 3370881"/>
                          <a:gd name="connsiteX12" fmla="*/ 255494 w 2657256"/>
                          <a:gd name="connsiteY12" fmla="*/ 1546564 h 3370881"/>
                          <a:gd name="connsiteX13" fmla="*/ 300318 w 2657256"/>
                          <a:gd name="connsiteY13" fmla="*/ 1524152 h 3370881"/>
                          <a:gd name="connsiteX14" fmla="*/ 313765 w 2657256"/>
                          <a:gd name="connsiteY14" fmla="*/ 1515187 h 3370881"/>
                          <a:gd name="connsiteX15" fmla="*/ 340659 w 2657256"/>
                          <a:gd name="connsiteY15" fmla="*/ 1510705 h 3370881"/>
                          <a:gd name="connsiteX16" fmla="*/ 363070 w 2657256"/>
                          <a:gd name="connsiteY16" fmla="*/ 1506223 h 3370881"/>
                          <a:gd name="connsiteX17" fmla="*/ 389965 w 2657256"/>
                          <a:gd name="connsiteY17" fmla="*/ 1501740 h 3370881"/>
                          <a:gd name="connsiteX18" fmla="*/ 425823 w 2657256"/>
                          <a:gd name="connsiteY18" fmla="*/ 1497258 h 3370881"/>
                          <a:gd name="connsiteX19" fmla="*/ 470647 w 2657256"/>
                          <a:gd name="connsiteY19" fmla="*/ 1488293 h 3370881"/>
                          <a:gd name="connsiteX20" fmla="*/ 515470 w 2657256"/>
                          <a:gd name="connsiteY20" fmla="*/ 1479329 h 3370881"/>
                          <a:gd name="connsiteX21" fmla="*/ 528918 w 2657256"/>
                          <a:gd name="connsiteY21" fmla="*/ 1470364 h 3370881"/>
                          <a:gd name="connsiteX22" fmla="*/ 600635 w 2657256"/>
                          <a:gd name="connsiteY22" fmla="*/ 1456917 h 3370881"/>
                          <a:gd name="connsiteX23" fmla="*/ 690282 w 2657256"/>
                          <a:gd name="connsiteY23" fmla="*/ 1447952 h 3370881"/>
                          <a:gd name="connsiteX24" fmla="*/ 793376 w 2657256"/>
                          <a:gd name="connsiteY24" fmla="*/ 1452434 h 3370881"/>
                          <a:gd name="connsiteX25" fmla="*/ 874059 w 2657256"/>
                          <a:gd name="connsiteY25" fmla="*/ 1465881 h 3370881"/>
                          <a:gd name="connsiteX26" fmla="*/ 914400 w 2657256"/>
                          <a:gd name="connsiteY26" fmla="*/ 1470364 h 3370881"/>
                          <a:gd name="connsiteX27" fmla="*/ 1030941 w 2657256"/>
                          <a:gd name="connsiteY27" fmla="*/ 1483811 h 3370881"/>
                          <a:gd name="connsiteX28" fmla="*/ 1151965 w 2657256"/>
                          <a:gd name="connsiteY28" fmla="*/ 1492776 h 3370881"/>
                          <a:gd name="connsiteX29" fmla="*/ 1281953 w 2657256"/>
                          <a:gd name="connsiteY29" fmla="*/ 1501740 h 3370881"/>
                          <a:gd name="connsiteX30" fmla="*/ 1465729 w 2657256"/>
                          <a:gd name="connsiteY30" fmla="*/ 1497258 h 3370881"/>
                          <a:gd name="connsiteX31" fmla="*/ 1510553 w 2657256"/>
                          <a:gd name="connsiteY31" fmla="*/ 1492776 h 3370881"/>
                          <a:gd name="connsiteX32" fmla="*/ 1582270 w 2657256"/>
                          <a:gd name="connsiteY32" fmla="*/ 1461399 h 3370881"/>
                          <a:gd name="connsiteX33" fmla="*/ 1604682 w 2657256"/>
                          <a:gd name="connsiteY33" fmla="*/ 1456917 h 3370881"/>
                          <a:gd name="connsiteX34" fmla="*/ 1622612 w 2657256"/>
                          <a:gd name="connsiteY34" fmla="*/ 1447952 h 3370881"/>
                          <a:gd name="connsiteX35" fmla="*/ 1645023 w 2657256"/>
                          <a:gd name="connsiteY35" fmla="*/ 1438987 h 3370881"/>
                          <a:gd name="connsiteX36" fmla="*/ 1662953 w 2657256"/>
                          <a:gd name="connsiteY36" fmla="*/ 1425540 h 3370881"/>
                          <a:gd name="connsiteX37" fmla="*/ 1698812 w 2657256"/>
                          <a:gd name="connsiteY37" fmla="*/ 1407611 h 3370881"/>
                          <a:gd name="connsiteX38" fmla="*/ 1739153 w 2657256"/>
                          <a:gd name="connsiteY38" fmla="*/ 1380717 h 3370881"/>
                          <a:gd name="connsiteX39" fmla="*/ 1752600 w 2657256"/>
                          <a:gd name="connsiteY39" fmla="*/ 1367270 h 3370881"/>
                          <a:gd name="connsiteX40" fmla="*/ 1775012 w 2657256"/>
                          <a:gd name="connsiteY40" fmla="*/ 1353823 h 3370881"/>
                          <a:gd name="connsiteX41" fmla="*/ 1797423 w 2657256"/>
                          <a:gd name="connsiteY41" fmla="*/ 1335893 h 3370881"/>
                          <a:gd name="connsiteX42" fmla="*/ 1810870 w 2657256"/>
                          <a:gd name="connsiteY42" fmla="*/ 1304517 h 3370881"/>
                          <a:gd name="connsiteX43" fmla="*/ 1815353 w 2657256"/>
                          <a:gd name="connsiteY43" fmla="*/ 1291070 h 3370881"/>
                          <a:gd name="connsiteX44" fmla="*/ 1801906 w 2657256"/>
                          <a:gd name="connsiteY44" fmla="*/ 1138670 h 3370881"/>
                          <a:gd name="connsiteX45" fmla="*/ 1792941 w 2657256"/>
                          <a:gd name="connsiteY45" fmla="*/ 1125223 h 3370881"/>
                          <a:gd name="connsiteX46" fmla="*/ 1757082 w 2657256"/>
                          <a:gd name="connsiteY46" fmla="*/ 1093846 h 3370881"/>
                          <a:gd name="connsiteX47" fmla="*/ 1730188 w 2657256"/>
                          <a:gd name="connsiteY47" fmla="*/ 1066952 h 3370881"/>
                          <a:gd name="connsiteX48" fmla="*/ 1703294 w 2657256"/>
                          <a:gd name="connsiteY48" fmla="*/ 1049023 h 3370881"/>
                          <a:gd name="connsiteX49" fmla="*/ 1622612 w 2657256"/>
                          <a:gd name="connsiteY49" fmla="*/ 1053505 h 3370881"/>
                          <a:gd name="connsiteX50" fmla="*/ 1595718 w 2657256"/>
                          <a:gd name="connsiteY50" fmla="*/ 1062470 h 3370881"/>
                          <a:gd name="connsiteX51" fmla="*/ 1573306 w 2657256"/>
                          <a:gd name="connsiteY51" fmla="*/ 1066952 h 3370881"/>
                          <a:gd name="connsiteX52" fmla="*/ 1453385 w 2657256"/>
                          <a:gd name="connsiteY52" fmla="*/ 1082761 h 3370881"/>
                          <a:gd name="connsiteX53" fmla="*/ 1326776 w 2657256"/>
                          <a:gd name="connsiteY53" fmla="*/ 1062470 h 3370881"/>
                          <a:gd name="connsiteX54" fmla="*/ 1308847 w 2657256"/>
                          <a:gd name="connsiteY54" fmla="*/ 1057987 h 3370881"/>
                          <a:gd name="connsiteX55" fmla="*/ 1277470 w 2657256"/>
                          <a:gd name="connsiteY55" fmla="*/ 1053505 h 3370881"/>
                          <a:gd name="connsiteX56" fmla="*/ 1259541 w 2657256"/>
                          <a:gd name="connsiteY56" fmla="*/ 1049023 h 3370881"/>
                          <a:gd name="connsiteX57" fmla="*/ 1232647 w 2657256"/>
                          <a:gd name="connsiteY57" fmla="*/ 1044540 h 3370881"/>
                          <a:gd name="connsiteX58" fmla="*/ 1053353 w 2657256"/>
                          <a:gd name="connsiteY58" fmla="*/ 1049023 h 3370881"/>
                          <a:gd name="connsiteX59" fmla="*/ 1035423 w 2657256"/>
                          <a:gd name="connsiteY59" fmla="*/ 1053505 h 3370881"/>
                          <a:gd name="connsiteX60" fmla="*/ 1008529 w 2657256"/>
                          <a:gd name="connsiteY60" fmla="*/ 1057987 h 3370881"/>
                          <a:gd name="connsiteX61" fmla="*/ 995082 w 2657256"/>
                          <a:gd name="connsiteY61" fmla="*/ 1062470 h 3370881"/>
                          <a:gd name="connsiteX62" fmla="*/ 945776 w 2657256"/>
                          <a:gd name="connsiteY62" fmla="*/ 1031093 h 3370881"/>
                          <a:gd name="connsiteX63" fmla="*/ 941294 w 2657256"/>
                          <a:gd name="connsiteY63" fmla="*/ 1017646 h 3370881"/>
                          <a:gd name="connsiteX64" fmla="*/ 932329 w 2657256"/>
                          <a:gd name="connsiteY64" fmla="*/ 919034 h 3370881"/>
                          <a:gd name="connsiteX65" fmla="*/ 914400 w 2657256"/>
                          <a:gd name="connsiteY65" fmla="*/ 901105 h 3370881"/>
                          <a:gd name="connsiteX66" fmla="*/ 918882 w 2657256"/>
                          <a:gd name="connsiteY66" fmla="*/ 869729 h 3370881"/>
                          <a:gd name="connsiteX67" fmla="*/ 941294 w 2657256"/>
                          <a:gd name="connsiteY67" fmla="*/ 865246 h 3370881"/>
                          <a:gd name="connsiteX68" fmla="*/ 959223 w 2657256"/>
                          <a:gd name="connsiteY68" fmla="*/ 851799 h 3370881"/>
                          <a:gd name="connsiteX69" fmla="*/ 990600 w 2657256"/>
                          <a:gd name="connsiteY69" fmla="*/ 847317 h 3370881"/>
                          <a:gd name="connsiteX70" fmla="*/ 1129553 w 2657256"/>
                          <a:gd name="connsiteY70" fmla="*/ 838352 h 3370881"/>
                          <a:gd name="connsiteX71" fmla="*/ 1147482 w 2657256"/>
                          <a:gd name="connsiteY71" fmla="*/ 829387 h 3370881"/>
                          <a:gd name="connsiteX72" fmla="*/ 1178859 w 2657256"/>
                          <a:gd name="connsiteY72" fmla="*/ 806976 h 3370881"/>
                          <a:gd name="connsiteX73" fmla="*/ 1192306 w 2657256"/>
                          <a:gd name="connsiteY73" fmla="*/ 793529 h 3370881"/>
                          <a:gd name="connsiteX74" fmla="*/ 1214718 w 2657256"/>
                          <a:gd name="connsiteY74" fmla="*/ 784564 h 3370881"/>
                          <a:gd name="connsiteX75" fmla="*/ 1241612 w 2657256"/>
                          <a:gd name="connsiteY75" fmla="*/ 771117 h 3370881"/>
                          <a:gd name="connsiteX76" fmla="*/ 1277470 w 2657256"/>
                          <a:gd name="connsiteY76" fmla="*/ 753187 h 3370881"/>
                          <a:gd name="connsiteX77" fmla="*/ 1295400 w 2657256"/>
                          <a:gd name="connsiteY77" fmla="*/ 730776 h 3370881"/>
                          <a:gd name="connsiteX78" fmla="*/ 1317812 w 2657256"/>
                          <a:gd name="connsiteY78" fmla="*/ 708364 h 3370881"/>
                          <a:gd name="connsiteX79" fmla="*/ 1353670 w 2657256"/>
                          <a:gd name="connsiteY79" fmla="*/ 663540 h 3370881"/>
                          <a:gd name="connsiteX80" fmla="*/ 1371600 w 2657256"/>
                          <a:gd name="connsiteY80" fmla="*/ 636646 h 3370881"/>
                          <a:gd name="connsiteX81" fmla="*/ 1380565 w 2657256"/>
                          <a:gd name="connsiteY81" fmla="*/ 596305 h 3370881"/>
                          <a:gd name="connsiteX82" fmla="*/ 1385047 w 2657256"/>
                          <a:gd name="connsiteY82" fmla="*/ 582858 h 3370881"/>
                          <a:gd name="connsiteX83" fmla="*/ 1380565 w 2657256"/>
                          <a:gd name="connsiteY83" fmla="*/ 533552 h 3370881"/>
                          <a:gd name="connsiteX84" fmla="*/ 1367118 w 2657256"/>
                          <a:gd name="connsiteY84" fmla="*/ 524587 h 3370881"/>
                          <a:gd name="connsiteX85" fmla="*/ 1349188 w 2657256"/>
                          <a:gd name="connsiteY85" fmla="*/ 520105 h 3370881"/>
                          <a:gd name="connsiteX86" fmla="*/ 1326776 w 2657256"/>
                          <a:gd name="connsiteY86" fmla="*/ 511140 h 3370881"/>
                          <a:gd name="connsiteX87" fmla="*/ 1281953 w 2657256"/>
                          <a:gd name="connsiteY87" fmla="*/ 515623 h 3370881"/>
                          <a:gd name="connsiteX88" fmla="*/ 1250576 w 2657256"/>
                          <a:gd name="connsiteY88" fmla="*/ 529070 h 3370881"/>
                          <a:gd name="connsiteX89" fmla="*/ 1210235 w 2657256"/>
                          <a:gd name="connsiteY89" fmla="*/ 542517 h 3370881"/>
                          <a:gd name="connsiteX90" fmla="*/ 1183341 w 2657256"/>
                          <a:gd name="connsiteY90" fmla="*/ 555964 h 3370881"/>
                          <a:gd name="connsiteX91" fmla="*/ 1160929 w 2657256"/>
                          <a:gd name="connsiteY91" fmla="*/ 569411 h 3370881"/>
                          <a:gd name="connsiteX92" fmla="*/ 1134035 w 2657256"/>
                          <a:gd name="connsiteY92" fmla="*/ 578376 h 3370881"/>
                          <a:gd name="connsiteX93" fmla="*/ 1111623 w 2657256"/>
                          <a:gd name="connsiteY93" fmla="*/ 587340 h 3370881"/>
                          <a:gd name="connsiteX94" fmla="*/ 1084729 w 2657256"/>
                          <a:gd name="connsiteY94" fmla="*/ 596305 h 3370881"/>
                          <a:gd name="connsiteX95" fmla="*/ 986118 w 2657256"/>
                          <a:gd name="connsiteY95" fmla="*/ 591823 h 3370881"/>
                          <a:gd name="connsiteX96" fmla="*/ 927847 w 2657256"/>
                          <a:gd name="connsiteY96" fmla="*/ 578376 h 3370881"/>
                          <a:gd name="connsiteX97" fmla="*/ 896470 w 2657256"/>
                          <a:gd name="connsiteY97" fmla="*/ 555964 h 3370881"/>
                          <a:gd name="connsiteX98" fmla="*/ 883023 w 2657256"/>
                          <a:gd name="connsiteY98" fmla="*/ 546999 h 3370881"/>
                          <a:gd name="connsiteX99" fmla="*/ 865094 w 2657256"/>
                          <a:gd name="connsiteY99" fmla="*/ 497693 h 3370881"/>
                          <a:gd name="connsiteX100" fmla="*/ 869576 w 2657256"/>
                          <a:gd name="connsiteY100" fmla="*/ 403564 h 3370881"/>
                          <a:gd name="connsiteX101" fmla="*/ 874059 w 2657256"/>
                          <a:gd name="connsiteY101" fmla="*/ 385634 h 3370881"/>
                          <a:gd name="connsiteX102" fmla="*/ 883023 w 2657256"/>
                          <a:gd name="connsiteY102" fmla="*/ 372187 h 3370881"/>
                          <a:gd name="connsiteX103" fmla="*/ 909918 w 2657256"/>
                          <a:gd name="connsiteY103" fmla="*/ 363223 h 3370881"/>
                          <a:gd name="connsiteX104" fmla="*/ 914400 w 2657256"/>
                          <a:gd name="connsiteY104" fmla="*/ 385634 h 3370881"/>
                          <a:gd name="connsiteX105" fmla="*/ 909918 w 2657256"/>
                          <a:gd name="connsiteY105" fmla="*/ 408046 h 3370881"/>
                          <a:gd name="connsiteX106" fmla="*/ 900953 w 2657256"/>
                          <a:gd name="connsiteY106" fmla="*/ 466317 h 3370881"/>
                          <a:gd name="connsiteX107" fmla="*/ 905435 w 2657256"/>
                          <a:gd name="connsiteY107" fmla="*/ 515623 h 3370881"/>
                          <a:gd name="connsiteX108" fmla="*/ 932329 w 2657256"/>
                          <a:gd name="connsiteY108" fmla="*/ 551481 h 3370881"/>
                          <a:gd name="connsiteX109" fmla="*/ 954741 w 2657256"/>
                          <a:gd name="connsiteY109" fmla="*/ 560446 h 3370881"/>
                          <a:gd name="connsiteX110" fmla="*/ 972670 w 2657256"/>
                          <a:gd name="connsiteY110" fmla="*/ 569411 h 3370881"/>
                          <a:gd name="connsiteX111" fmla="*/ 1066800 w 2657256"/>
                          <a:gd name="connsiteY111" fmla="*/ 564929 h 3370881"/>
                          <a:gd name="connsiteX112" fmla="*/ 1111623 w 2657256"/>
                          <a:gd name="connsiteY112" fmla="*/ 551481 h 3370881"/>
                          <a:gd name="connsiteX113" fmla="*/ 1129553 w 2657256"/>
                          <a:gd name="connsiteY113" fmla="*/ 538034 h 3370881"/>
                          <a:gd name="connsiteX114" fmla="*/ 1156447 w 2657256"/>
                          <a:gd name="connsiteY114" fmla="*/ 511140 h 3370881"/>
                          <a:gd name="connsiteX115" fmla="*/ 1160929 w 2657256"/>
                          <a:gd name="connsiteY115" fmla="*/ 493211 h 3370881"/>
                          <a:gd name="connsiteX116" fmla="*/ 1178859 w 2657256"/>
                          <a:gd name="connsiteY116" fmla="*/ 331846 h 3370881"/>
                          <a:gd name="connsiteX117" fmla="*/ 1215315 w 2657256"/>
                          <a:gd name="connsiteY117" fmla="*/ 270289 h 3370881"/>
                          <a:gd name="connsiteX118" fmla="*/ 1214718 w 2657256"/>
                          <a:gd name="connsiteY118" fmla="*/ 367705 h 3370881"/>
                          <a:gd name="connsiteX119" fmla="*/ 1201270 w 2657256"/>
                          <a:gd name="connsiteY119" fmla="*/ 412529 h 3370881"/>
                          <a:gd name="connsiteX120" fmla="*/ 1210235 w 2657256"/>
                          <a:gd name="connsiteY120" fmla="*/ 461834 h 3370881"/>
                          <a:gd name="connsiteX121" fmla="*/ 1214718 w 2657256"/>
                          <a:gd name="connsiteY121" fmla="*/ 475281 h 3370881"/>
                          <a:gd name="connsiteX122" fmla="*/ 1228165 w 2657256"/>
                          <a:gd name="connsiteY122" fmla="*/ 484246 h 3370881"/>
                          <a:gd name="connsiteX123" fmla="*/ 1250576 w 2657256"/>
                          <a:gd name="connsiteY123" fmla="*/ 502176 h 3370881"/>
                          <a:gd name="connsiteX124" fmla="*/ 1317812 w 2657256"/>
                          <a:gd name="connsiteY124" fmla="*/ 497693 h 3370881"/>
                          <a:gd name="connsiteX125" fmla="*/ 1353670 w 2657256"/>
                          <a:gd name="connsiteY125" fmla="*/ 488729 h 3370881"/>
                          <a:gd name="connsiteX126" fmla="*/ 1506070 w 2657256"/>
                          <a:gd name="connsiteY126" fmla="*/ 457352 h 3370881"/>
                          <a:gd name="connsiteX127" fmla="*/ 1550894 w 2657256"/>
                          <a:gd name="connsiteY127" fmla="*/ 430458 h 3370881"/>
                          <a:gd name="connsiteX128" fmla="*/ 1564341 w 2657256"/>
                          <a:gd name="connsiteY128" fmla="*/ 417011 h 3370881"/>
                          <a:gd name="connsiteX129" fmla="*/ 1586753 w 2657256"/>
                          <a:gd name="connsiteY129" fmla="*/ 399081 h 3370881"/>
                          <a:gd name="connsiteX130" fmla="*/ 1595718 w 2657256"/>
                          <a:gd name="connsiteY130" fmla="*/ 381152 h 3370881"/>
                          <a:gd name="connsiteX131" fmla="*/ 1600200 w 2657256"/>
                          <a:gd name="connsiteY131" fmla="*/ 363223 h 3370881"/>
                          <a:gd name="connsiteX132" fmla="*/ 1609165 w 2657256"/>
                          <a:gd name="connsiteY132" fmla="*/ 313917 h 3370881"/>
                          <a:gd name="connsiteX133" fmla="*/ 1537447 w 2657256"/>
                          <a:gd name="connsiteY133" fmla="*/ 188411 h 3370881"/>
                          <a:gd name="connsiteX134" fmla="*/ 1613647 w 2657256"/>
                          <a:gd name="connsiteY134" fmla="*/ 399081 h 3370881"/>
                          <a:gd name="connsiteX135" fmla="*/ 1627094 w 2657256"/>
                          <a:gd name="connsiteY135" fmla="*/ 417011 h 3370881"/>
                          <a:gd name="connsiteX136" fmla="*/ 1658470 w 2657256"/>
                          <a:gd name="connsiteY136" fmla="*/ 412529 h 3370881"/>
                          <a:gd name="connsiteX137" fmla="*/ 1685365 w 2657256"/>
                          <a:gd name="connsiteY137" fmla="*/ 390117 h 3370881"/>
                          <a:gd name="connsiteX138" fmla="*/ 1694329 w 2657256"/>
                          <a:gd name="connsiteY138" fmla="*/ 376670 h 3370881"/>
                          <a:gd name="connsiteX139" fmla="*/ 1734670 w 2657256"/>
                          <a:gd name="connsiteY139" fmla="*/ 354258 h 3370881"/>
                          <a:gd name="connsiteX140" fmla="*/ 1743635 w 2657256"/>
                          <a:gd name="connsiteY140" fmla="*/ 340811 h 3370881"/>
                          <a:gd name="connsiteX141" fmla="*/ 1757082 w 2657256"/>
                          <a:gd name="connsiteY141" fmla="*/ 336329 h 3370881"/>
                          <a:gd name="connsiteX142" fmla="*/ 1899621 w 2657256"/>
                          <a:gd name="connsiteY142" fmla="*/ 211719 h 3370881"/>
                          <a:gd name="connsiteX143" fmla="*/ 1772023 w 2657256"/>
                          <a:gd name="connsiteY143" fmla="*/ 77249 h 3370881"/>
                          <a:gd name="connsiteX144" fmla="*/ 1824225 w 2657256"/>
                          <a:gd name="connsiteY144" fmla="*/ 214081 h 3370881"/>
                          <a:gd name="connsiteX145" fmla="*/ 1843741 w 2657256"/>
                          <a:gd name="connsiteY145" fmla="*/ 328858 h 3370881"/>
                          <a:gd name="connsiteX146" fmla="*/ 1788459 w 2657256"/>
                          <a:gd name="connsiteY146" fmla="*/ 367705 h 3370881"/>
                          <a:gd name="connsiteX147" fmla="*/ 1761565 w 2657256"/>
                          <a:gd name="connsiteY147" fmla="*/ 390117 h 3370881"/>
                          <a:gd name="connsiteX148" fmla="*/ 1783976 w 2657256"/>
                          <a:gd name="connsiteY148" fmla="*/ 399081 h 3370881"/>
                          <a:gd name="connsiteX149" fmla="*/ 1878106 w 2657256"/>
                          <a:gd name="connsiteY149" fmla="*/ 390117 h 3370881"/>
                          <a:gd name="connsiteX150" fmla="*/ 1891553 w 2657256"/>
                          <a:gd name="connsiteY150" fmla="*/ 381152 h 3370881"/>
                          <a:gd name="connsiteX151" fmla="*/ 1918447 w 2657256"/>
                          <a:gd name="connsiteY151" fmla="*/ 372187 h 3370881"/>
                          <a:gd name="connsiteX152" fmla="*/ 1940859 w 2657256"/>
                          <a:gd name="connsiteY152" fmla="*/ 358740 h 3370881"/>
                          <a:gd name="connsiteX153" fmla="*/ 1954306 w 2657256"/>
                          <a:gd name="connsiteY153" fmla="*/ 354258 h 3370881"/>
                          <a:gd name="connsiteX154" fmla="*/ 2166172 w 2657256"/>
                          <a:gd name="connsiteY154" fmla="*/ 215604 h 3370881"/>
                          <a:gd name="connsiteX155" fmla="*/ 2069054 w 2657256"/>
                          <a:gd name="connsiteY155" fmla="*/ 40493 h 3370881"/>
                          <a:gd name="connsiteX156" fmla="*/ 2078225 w 2657256"/>
                          <a:gd name="connsiteY156" fmla="*/ 188681 h 3370881"/>
                          <a:gd name="connsiteX157" fmla="*/ 1999129 w 2657256"/>
                          <a:gd name="connsiteY157" fmla="*/ 358740 h 3370881"/>
                          <a:gd name="connsiteX158" fmla="*/ 1994647 w 2657256"/>
                          <a:gd name="connsiteY158" fmla="*/ 372187 h 3370881"/>
                          <a:gd name="connsiteX159" fmla="*/ 2039470 w 2657256"/>
                          <a:gd name="connsiteY159" fmla="*/ 390117 h 3370881"/>
                          <a:gd name="connsiteX160" fmla="*/ 2115670 w 2657256"/>
                          <a:gd name="connsiteY160" fmla="*/ 390117 h 3370881"/>
                          <a:gd name="connsiteX161" fmla="*/ 2160494 w 2657256"/>
                          <a:gd name="connsiteY161" fmla="*/ 376670 h 3370881"/>
                          <a:gd name="connsiteX162" fmla="*/ 2191870 w 2657256"/>
                          <a:gd name="connsiteY162" fmla="*/ 363223 h 3370881"/>
                          <a:gd name="connsiteX163" fmla="*/ 2205318 w 2657256"/>
                          <a:gd name="connsiteY163" fmla="*/ 358740 h 3370881"/>
                          <a:gd name="connsiteX164" fmla="*/ 2232212 w 2657256"/>
                          <a:gd name="connsiteY164" fmla="*/ 340811 h 3370881"/>
                          <a:gd name="connsiteX165" fmla="*/ 2312894 w 2657256"/>
                          <a:gd name="connsiteY165" fmla="*/ 183929 h 3370881"/>
                          <a:gd name="connsiteX166" fmla="*/ 2339788 w 2657256"/>
                          <a:gd name="connsiteY166" fmla="*/ 151 h 3370881"/>
                          <a:gd name="connsiteX167" fmla="*/ 2357718 w 2657256"/>
                          <a:gd name="connsiteY167" fmla="*/ 215305 h 3370881"/>
                          <a:gd name="connsiteX168" fmla="*/ 2254623 w 2657256"/>
                          <a:gd name="connsiteY168" fmla="*/ 376670 h 3370881"/>
                          <a:gd name="connsiteX169" fmla="*/ 2245659 w 2657256"/>
                          <a:gd name="connsiteY169" fmla="*/ 390117 h 3370881"/>
                          <a:gd name="connsiteX170" fmla="*/ 2254623 w 2657256"/>
                          <a:gd name="connsiteY170" fmla="*/ 403564 h 3370881"/>
                          <a:gd name="connsiteX171" fmla="*/ 2353235 w 2657256"/>
                          <a:gd name="connsiteY171" fmla="*/ 399081 h 3370881"/>
                          <a:gd name="connsiteX172" fmla="*/ 2366682 w 2657256"/>
                          <a:gd name="connsiteY172" fmla="*/ 394599 h 3370881"/>
                          <a:gd name="connsiteX173" fmla="*/ 2389094 w 2657256"/>
                          <a:gd name="connsiteY173" fmla="*/ 390117 h 3370881"/>
                          <a:gd name="connsiteX174" fmla="*/ 2424953 w 2657256"/>
                          <a:gd name="connsiteY174" fmla="*/ 367705 h 3370881"/>
                          <a:gd name="connsiteX175" fmla="*/ 2528047 w 2657256"/>
                          <a:gd name="connsiteY175" fmla="*/ 292700 h 3370881"/>
                          <a:gd name="connsiteX176" fmla="*/ 2541495 w 2657256"/>
                          <a:gd name="connsiteY176" fmla="*/ 62906 h 3370881"/>
                          <a:gd name="connsiteX177" fmla="*/ 2591304 w 2657256"/>
                          <a:gd name="connsiteY177" fmla="*/ 214081 h 3370881"/>
                          <a:gd name="connsiteX178" fmla="*/ 2612315 w 2657256"/>
                          <a:gd name="connsiteY178" fmla="*/ 290907 h 3370881"/>
                          <a:gd name="connsiteX179" fmla="*/ 2650863 w 2657256"/>
                          <a:gd name="connsiteY179" fmla="*/ 344994 h 3370881"/>
                          <a:gd name="connsiteX180" fmla="*/ 2465294 w 2657256"/>
                          <a:gd name="connsiteY180" fmla="*/ 399081 h 3370881"/>
                          <a:gd name="connsiteX181" fmla="*/ 2442882 w 2657256"/>
                          <a:gd name="connsiteY181" fmla="*/ 403564 h 3370881"/>
                          <a:gd name="connsiteX182" fmla="*/ 2398059 w 2657256"/>
                          <a:gd name="connsiteY182" fmla="*/ 417011 h 3370881"/>
                          <a:gd name="connsiteX183" fmla="*/ 2375647 w 2657256"/>
                          <a:gd name="connsiteY183" fmla="*/ 425976 h 3370881"/>
                          <a:gd name="connsiteX184" fmla="*/ 2357718 w 2657256"/>
                          <a:gd name="connsiteY184" fmla="*/ 430458 h 3370881"/>
                          <a:gd name="connsiteX185" fmla="*/ 2344270 w 2657256"/>
                          <a:gd name="connsiteY185" fmla="*/ 461834 h 3370881"/>
                          <a:gd name="connsiteX186" fmla="*/ 2353235 w 2657256"/>
                          <a:gd name="connsiteY186" fmla="*/ 502176 h 3370881"/>
                          <a:gd name="connsiteX187" fmla="*/ 2362200 w 2657256"/>
                          <a:gd name="connsiteY187" fmla="*/ 515623 h 3370881"/>
                          <a:gd name="connsiteX188" fmla="*/ 2344270 w 2657256"/>
                          <a:gd name="connsiteY188" fmla="*/ 587340 h 3370881"/>
                          <a:gd name="connsiteX189" fmla="*/ 2321859 w 2657256"/>
                          <a:gd name="connsiteY189" fmla="*/ 614234 h 3370881"/>
                          <a:gd name="connsiteX190" fmla="*/ 2308412 w 2657256"/>
                          <a:gd name="connsiteY190" fmla="*/ 636646 h 3370881"/>
                          <a:gd name="connsiteX191" fmla="*/ 2281518 w 2657256"/>
                          <a:gd name="connsiteY191" fmla="*/ 641129 h 3370881"/>
                          <a:gd name="connsiteX192" fmla="*/ 2259106 w 2657256"/>
                          <a:gd name="connsiteY192" fmla="*/ 636646 h 3370881"/>
                          <a:gd name="connsiteX193" fmla="*/ 2277035 w 2657256"/>
                          <a:gd name="connsiteY193" fmla="*/ 578376 h 3370881"/>
                          <a:gd name="connsiteX194" fmla="*/ 2290482 w 2657256"/>
                          <a:gd name="connsiteY194" fmla="*/ 542517 h 3370881"/>
                          <a:gd name="connsiteX195" fmla="*/ 2286000 w 2657256"/>
                          <a:gd name="connsiteY195" fmla="*/ 506658 h 3370881"/>
                          <a:gd name="connsiteX196" fmla="*/ 2245659 w 2657256"/>
                          <a:gd name="connsiteY196" fmla="*/ 448387 h 3370881"/>
                          <a:gd name="connsiteX197" fmla="*/ 2200835 w 2657256"/>
                          <a:gd name="connsiteY197" fmla="*/ 430458 h 3370881"/>
                          <a:gd name="connsiteX198" fmla="*/ 2169459 w 2657256"/>
                          <a:gd name="connsiteY198" fmla="*/ 425976 h 3370881"/>
                          <a:gd name="connsiteX199" fmla="*/ 2102223 w 2657256"/>
                          <a:gd name="connsiteY199" fmla="*/ 430458 h 3370881"/>
                          <a:gd name="connsiteX200" fmla="*/ 2084294 w 2657256"/>
                          <a:gd name="connsiteY200" fmla="*/ 439423 h 3370881"/>
                          <a:gd name="connsiteX201" fmla="*/ 2070847 w 2657256"/>
                          <a:gd name="connsiteY201" fmla="*/ 443905 h 3370881"/>
                          <a:gd name="connsiteX202" fmla="*/ 2061882 w 2657256"/>
                          <a:gd name="connsiteY202" fmla="*/ 461834 h 3370881"/>
                          <a:gd name="connsiteX203" fmla="*/ 2034988 w 2657256"/>
                          <a:gd name="connsiteY203" fmla="*/ 475281 h 3370881"/>
                          <a:gd name="connsiteX204" fmla="*/ 1783976 w 2657256"/>
                          <a:gd name="connsiteY204" fmla="*/ 479764 h 3370881"/>
                          <a:gd name="connsiteX205" fmla="*/ 1766047 w 2657256"/>
                          <a:gd name="connsiteY205" fmla="*/ 488729 h 3370881"/>
                          <a:gd name="connsiteX206" fmla="*/ 1703294 w 2657256"/>
                          <a:gd name="connsiteY206" fmla="*/ 506658 h 3370881"/>
                          <a:gd name="connsiteX207" fmla="*/ 1689847 w 2657256"/>
                          <a:gd name="connsiteY207" fmla="*/ 511140 h 3370881"/>
                          <a:gd name="connsiteX208" fmla="*/ 1676400 w 2657256"/>
                          <a:gd name="connsiteY208" fmla="*/ 520105 h 3370881"/>
                          <a:gd name="connsiteX209" fmla="*/ 1649506 w 2657256"/>
                          <a:gd name="connsiteY209" fmla="*/ 529070 h 3370881"/>
                          <a:gd name="connsiteX210" fmla="*/ 1636059 w 2657256"/>
                          <a:gd name="connsiteY210" fmla="*/ 538034 h 3370881"/>
                          <a:gd name="connsiteX211" fmla="*/ 1622612 w 2657256"/>
                          <a:gd name="connsiteY211" fmla="*/ 551481 h 3370881"/>
                          <a:gd name="connsiteX212" fmla="*/ 1609165 w 2657256"/>
                          <a:gd name="connsiteY212" fmla="*/ 555964 h 3370881"/>
                          <a:gd name="connsiteX213" fmla="*/ 1577788 w 2657256"/>
                          <a:gd name="connsiteY213" fmla="*/ 587340 h 3370881"/>
                          <a:gd name="connsiteX214" fmla="*/ 1568823 w 2657256"/>
                          <a:gd name="connsiteY214" fmla="*/ 600787 h 3370881"/>
                          <a:gd name="connsiteX215" fmla="*/ 1555376 w 2657256"/>
                          <a:gd name="connsiteY215" fmla="*/ 614234 h 3370881"/>
                          <a:gd name="connsiteX216" fmla="*/ 1524000 w 2657256"/>
                          <a:gd name="connsiteY216" fmla="*/ 654576 h 3370881"/>
                          <a:gd name="connsiteX217" fmla="*/ 1519518 w 2657256"/>
                          <a:gd name="connsiteY217" fmla="*/ 668023 h 3370881"/>
                          <a:gd name="connsiteX218" fmla="*/ 1528482 w 2657256"/>
                          <a:gd name="connsiteY218" fmla="*/ 708364 h 3370881"/>
                          <a:gd name="connsiteX219" fmla="*/ 1537447 w 2657256"/>
                          <a:gd name="connsiteY219" fmla="*/ 721811 h 3370881"/>
                          <a:gd name="connsiteX220" fmla="*/ 1568823 w 2657256"/>
                          <a:gd name="connsiteY220" fmla="*/ 712846 h 3370881"/>
                          <a:gd name="connsiteX221" fmla="*/ 1600200 w 2657256"/>
                          <a:gd name="connsiteY221" fmla="*/ 712846 h 3370881"/>
                          <a:gd name="connsiteX222" fmla="*/ 1631576 w 2657256"/>
                          <a:gd name="connsiteY222" fmla="*/ 690434 h 3370881"/>
                          <a:gd name="connsiteX223" fmla="*/ 1645023 w 2657256"/>
                          <a:gd name="connsiteY223" fmla="*/ 676987 h 3370881"/>
                          <a:gd name="connsiteX224" fmla="*/ 1685365 w 2657256"/>
                          <a:gd name="connsiteY224" fmla="*/ 645611 h 3370881"/>
                          <a:gd name="connsiteX225" fmla="*/ 1716741 w 2657256"/>
                          <a:gd name="connsiteY225" fmla="*/ 614234 h 3370881"/>
                          <a:gd name="connsiteX226" fmla="*/ 1748118 w 2657256"/>
                          <a:gd name="connsiteY226" fmla="*/ 596305 h 3370881"/>
                          <a:gd name="connsiteX227" fmla="*/ 1761565 w 2657256"/>
                          <a:gd name="connsiteY227" fmla="*/ 591823 h 3370881"/>
                          <a:gd name="connsiteX228" fmla="*/ 1779494 w 2657256"/>
                          <a:gd name="connsiteY228" fmla="*/ 582858 h 3370881"/>
                          <a:gd name="connsiteX229" fmla="*/ 1815353 w 2657256"/>
                          <a:gd name="connsiteY229" fmla="*/ 573893 h 3370881"/>
                          <a:gd name="connsiteX230" fmla="*/ 2030506 w 2657256"/>
                          <a:gd name="connsiteY230" fmla="*/ 578376 h 3370881"/>
                          <a:gd name="connsiteX231" fmla="*/ 2017059 w 2657256"/>
                          <a:gd name="connsiteY231" fmla="*/ 600787 h 3370881"/>
                          <a:gd name="connsiteX232" fmla="*/ 1981200 w 2657256"/>
                          <a:gd name="connsiteY232" fmla="*/ 636646 h 3370881"/>
                          <a:gd name="connsiteX233" fmla="*/ 1967753 w 2657256"/>
                          <a:gd name="connsiteY233" fmla="*/ 650093 h 3370881"/>
                          <a:gd name="connsiteX234" fmla="*/ 1936376 w 2657256"/>
                          <a:gd name="connsiteY234" fmla="*/ 690434 h 3370881"/>
                          <a:gd name="connsiteX235" fmla="*/ 1905000 w 2657256"/>
                          <a:gd name="connsiteY235" fmla="*/ 717329 h 3370881"/>
                          <a:gd name="connsiteX236" fmla="*/ 1860176 w 2657256"/>
                          <a:gd name="connsiteY236" fmla="*/ 735258 h 3370881"/>
                          <a:gd name="connsiteX237" fmla="*/ 1788459 w 2657256"/>
                          <a:gd name="connsiteY237" fmla="*/ 744223 h 3370881"/>
                          <a:gd name="connsiteX238" fmla="*/ 1846729 w 2657256"/>
                          <a:gd name="connsiteY238" fmla="*/ 802493 h 3370881"/>
                          <a:gd name="connsiteX239" fmla="*/ 1913965 w 2657256"/>
                          <a:gd name="connsiteY239" fmla="*/ 829387 h 3370881"/>
                          <a:gd name="connsiteX240" fmla="*/ 1922929 w 2657256"/>
                          <a:gd name="connsiteY240" fmla="*/ 842834 h 3370881"/>
                          <a:gd name="connsiteX241" fmla="*/ 1967753 w 2657256"/>
                          <a:gd name="connsiteY241" fmla="*/ 883176 h 3370881"/>
                          <a:gd name="connsiteX242" fmla="*/ 1981200 w 2657256"/>
                          <a:gd name="connsiteY242" fmla="*/ 896623 h 3370881"/>
                          <a:gd name="connsiteX243" fmla="*/ 1994647 w 2657256"/>
                          <a:gd name="connsiteY243" fmla="*/ 905587 h 3370881"/>
                          <a:gd name="connsiteX244" fmla="*/ 2021541 w 2657256"/>
                          <a:gd name="connsiteY244" fmla="*/ 927999 h 3370881"/>
                          <a:gd name="connsiteX245" fmla="*/ 2030506 w 2657256"/>
                          <a:gd name="connsiteY245" fmla="*/ 941446 h 3370881"/>
                          <a:gd name="connsiteX246" fmla="*/ 2057400 w 2657256"/>
                          <a:gd name="connsiteY246" fmla="*/ 968340 h 3370881"/>
                          <a:gd name="connsiteX247" fmla="*/ 2088776 w 2657256"/>
                          <a:gd name="connsiteY247" fmla="*/ 1013164 h 3370881"/>
                          <a:gd name="connsiteX248" fmla="*/ 2115670 w 2657256"/>
                          <a:gd name="connsiteY248" fmla="*/ 1057987 h 3370881"/>
                          <a:gd name="connsiteX249" fmla="*/ 2120153 w 2657256"/>
                          <a:gd name="connsiteY249" fmla="*/ 1089364 h 3370881"/>
                          <a:gd name="connsiteX250" fmla="*/ 2138082 w 2657256"/>
                          <a:gd name="connsiteY250" fmla="*/ 1143152 h 3370881"/>
                          <a:gd name="connsiteX251" fmla="*/ 2147047 w 2657256"/>
                          <a:gd name="connsiteY251" fmla="*/ 1196940 h 3370881"/>
                          <a:gd name="connsiteX252" fmla="*/ 2151529 w 2657256"/>
                          <a:gd name="connsiteY252" fmla="*/ 1210387 h 3370881"/>
                          <a:gd name="connsiteX253" fmla="*/ 2156012 w 2657256"/>
                          <a:gd name="connsiteY253" fmla="*/ 1228317 h 3370881"/>
                          <a:gd name="connsiteX254" fmla="*/ 2173941 w 2657256"/>
                          <a:gd name="connsiteY254" fmla="*/ 1295552 h 3370881"/>
                          <a:gd name="connsiteX255" fmla="*/ 2182906 w 2657256"/>
                          <a:gd name="connsiteY255" fmla="*/ 1313481 h 3370881"/>
                          <a:gd name="connsiteX256" fmla="*/ 2187388 w 2657256"/>
                          <a:gd name="connsiteY256" fmla="*/ 1331411 h 3370881"/>
                          <a:gd name="connsiteX257" fmla="*/ 2214282 w 2657256"/>
                          <a:gd name="connsiteY257" fmla="*/ 1385199 h 3370881"/>
                          <a:gd name="connsiteX258" fmla="*/ 2218765 w 2657256"/>
                          <a:gd name="connsiteY258" fmla="*/ 1403129 h 3370881"/>
                          <a:gd name="connsiteX259" fmla="*/ 2223247 w 2657256"/>
                          <a:gd name="connsiteY259" fmla="*/ 1430023 h 3370881"/>
                          <a:gd name="connsiteX260" fmla="*/ 2236694 w 2657256"/>
                          <a:gd name="connsiteY260" fmla="*/ 1456917 h 3370881"/>
                          <a:gd name="connsiteX261" fmla="*/ 2241176 w 2657256"/>
                          <a:gd name="connsiteY261" fmla="*/ 1577940 h 3370881"/>
                          <a:gd name="connsiteX262" fmla="*/ 2245659 w 2657256"/>
                          <a:gd name="connsiteY262" fmla="*/ 1595870 h 3370881"/>
                          <a:gd name="connsiteX263" fmla="*/ 2236694 w 2657256"/>
                          <a:gd name="connsiteY263" fmla="*/ 1694481 h 3370881"/>
                          <a:gd name="connsiteX264" fmla="*/ 2227729 w 2657256"/>
                          <a:gd name="connsiteY264" fmla="*/ 1716893 h 3370881"/>
                          <a:gd name="connsiteX265" fmla="*/ 2223247 w 2657256"/>
                          <a:gd name="connsiteY265" fmla="*/ 1730340 h 3370881"/>
                          <a:gd name="connsiteX266" fmla="*/ 2200835 w 2657256"/>
                          <a:gd name="connsiteY266" fmla="*/ 1788611 h 3370881"/>
                          <a:gd name="connsiteX267" fmla="*/ 2191870 w 2657256"/>
                          <a:gd name="connsiteY267" fmla="*/ 1811023 h 3370881"/>
                          <a:gd name="connsiteX268" fmla="*/ 2187388 w 2657256"/>
                          <a:gd name="connsiteY268" fmla="*/ 1824470 h 3370881"/>
                          <a:gd name="connsiteX269" fmla="*/ 2169459 w 2657256"/>
                          <a:gd name="connsiteY269" fmla="*/ 1869293 h 3370881"/>
                          <a:gd name="connsiteX270" fmla="*/ 2164976 w 2657256"/>
                          <a:gd name="connsiteY270" fmla="*/ 1882740 h 3370881"/>
                          <a:gd name="connsiteX271" fmla="*/ 2156012 w 2657256"/>
                          <a:gd name="connsiteY271" fmla="*/ 1927564 h 3370881"/>
                          <a:gd name="connsiteX272" fmla="*/ 2173941 w 2657256"/>
                          <a:gd name="connsiteY272" fmla="*/ 1945493 h 3370881"/>
                          <a:gd name="connsiteX273" fmla="*/ 2196353 w 2657256"/>
                          <a:gd name="connsiteY273" fmla="*/ 1958940 h 3370881"/>
                          <a:gd name="connsiteX274" fmla="*/ 2241176 w 2657256"/>
                          <a:gd name="connsiteY274" fmla="*/ 2012729 h 3370881"/>
                          <a:gd name="connsiteX275" fmla="*/ 2263588 w 2657256"/>
                          <a:gd name="connsiteY275" fmla="*/ 2057552 h 3370881"/>
                          <a:gd name="connsiteX276" fmla="*/ 2286000 w 2657256"/>
                          <a:gd name="connsiteY276" fmla="*/ 2084446 h 3370881"/>
                          <a:gd name="connsiteX277" fmla="*/ 2299447 w 2657256"/>
                          <a:gd name="connsiteY277" fmla="*/ 2124787 h 3370881"/>
                          <a:gd name="connsiteX278" fmla="*/ 2321859 w 2657256"/>
                          <a:gd name="connsiteY278" fmla="*/ 2151681 h 3370881"/>
                          <a:gd name="connsiteX279" fmla="*/ 2344270 w 2657256"/>
                          <a:gd name="connsiteY279" fmla="*/ 2205470 h 3370881"/>
                          <a:gd name="connsiteX280" fmla="*/ 2348753 w 2657256"/>
                          <a:gd name="connsiteY280" fmla="*/ 2223399 h 3370881"/>
                          <a:gd name="connsiteX281" fmla="*/ 2366682 w 2657256"/>
                          <a:gd name="connsiteY281" fmla="*/ 2263740 h 3370881"/>
                          <a:gd name="connsiteX282" fmla="*/ 2375647 w 2657256"/>
                          <a:gd name="connsiteY282" fmla="*/ 2286152 h 3370881"/>
                          <a:gd name="connsiteX283" fmla="*/ 2380129 w 2657256"/>
                          <a:gd name="connsiteY283" fmla="*/ 2308564 h 3370881"/>
                          <a:gd name="connsiteX284" fmla="*/ 2389094 w 2657256"/>
                          <a:gd name="connsiteY284" fmla="*/ 2335458 h 3370881"/>
                          <a:gd name="connsiteX285" fmla="*/ 2393576 w 2657256"/>
                          <a:gd name="connsiteY285" fmla="*/ 2380281 h 3370881"/>
                          <a:gd name="connsiteX286" fmla="*/ 2398059 w 2657256"/>
                          <a:gd name="connsiteY286" fmla="*/ 2393729 h 3370881"/>
                          <a:gd name="connsiteX287" fmla="*/ 2402541 w 2657256"/>
                          <a:gd name="connsiteY287" fmla="*/ 2447517 h 3370881"/>
                          <a:gd name="connsiteX288" fmla="*/ 2407023 w 2657256"/>
                          <a:gd name="connsiteY288" fmla="*/ 2564058 h 3370881"/>
                          <a:gd name="connsiteX289" fmla="*/ 2389094 w 2657256"/>
                          <a:gd name="connsiteY289" fmla="*/ 2837481 h 3370881"/>
                          <a:gd name="connsiteX290" fmla="*/ 2380129 w 2657256"/>
                          <a:gd name="connsiteY290" fmla="*/ 2859893 h 3370881"/>
                          <a:gd name="connsiteX291" fmla="*/ 2357718 w 2657256"/>
                          <a:gd name="connsiteY291" fmla="*/ 2913681 h 3370881"/>
                          <a:gd name="connsiteX292" fmla="*/ 2348753 w 2657256"/>
                          <a:gd name="connsiteY292" fmla="*/ 2936093 h 3370881"/>
                          <a:gd name="connsiteX293" fmla="*/ 2339788 w 2657256"/>
                          <a:gd name="connsiteY293" fmla="*/ 2971952 h 3370881"/>
                          <a:gd name="connsiteX294" fmla="*/ 2326341 w 2657256"/>
                          <a:gd name="connsiteY294" fmla="*/ 2994364 h 3370881"/>
                          <a:gd name="connsiteX295" fmla="*/ 2317376 w 2657256"/>
                          <a:gd name="connsiteY295" fmla="*/ 3025740 h 3370881"/>
                          <a:gd name="connsiteX296" fmla="*/ 2303929 w 2657256"/>
                          <a:gd name="connsiteY296" fmla="*/ 3048152 h 3370881"/>
                          <a:gd name="connsiteX297" fmla="*/ 2290482 w 2657256"/>
                          <a:gd name="connsiteY297" fmla="*/ 3079529 h 3370881"/>
                          <a:gd name="connsiteX298" fmla="*/ 2272553 w 2657256"/>
                          <a:gd name="connsiteY298" fmla="*/ 3084011 h 3370881"/>
                          <a:gd name="connsiteX299" fmla="*/ 2259106 w 2657256"/>
                          <a:gd name="connsiteY299" fmla="*/ 3088493 h 3370881"/>
                          <a:gd name="connsiteX300" fmla="*/ 2241176 w 2657256"/>
                          <a:gd name="connsiteY300" fmla="*/ 3092976 h 3370881"/>
                          <a:gd name="connsiteX301" fmla="*/ 2209800 w 2657256"/>
                          <a:gd name="connsiteY301" fmla="*/ 3101940 h 3370881"/>
                          <a:gd name="connsiteX302" fmla="*/ 2205318 w 2657256"/>
                          <a:gd name="connsiteY302" fmla="*/ 3039187 h 3370881"/>
                          <a:gd name="connsiteX303" fmla="*/ 2218765 w 2657256"/>
                          <a:gd name="connsiteY303" fmla="*/ 3021258 h 3370881"/>
                          <a:gd name="connsiteX304" fmla="*/ 2245659 w 2657256"/>
                          <a:gd name="connsiteY304" fmla="*/ 2971952 h 3370881"/>
                          <a:gd name="connsiteX305" fmla="*/ 2268070 w 2657256"/>
                          <a:gd name="connsiteY305" fmla="*/ 2945058 h 3370881"/>
                          <a:gd name="connsiteX306" fmla="*/ 2268070 w 2657256"/>
                          <a:gd name="connsiteY306" fmla="*/ 2568540 h 3370881"/>
                          <a:gd name="connsiteX307" fmla="*/ 2259106 w 2657256"/>
                          <a:gd name="connsiteY307" fmla="*/ 2532681 h 3370881"/>
                          <a:gd name="connsiteX308" fmla="*/ 2250141 w 2657256"/>
                          <a:gd name="connsiteY308" fmla="*/ 2492340 h 3370881"/>
                          <a:gd name="connsiteX309" fmla="*/ 2245659 w 2657256"/>
                          <a:gd name="connsiteY309" fmla="*/ 2474411 h 3370881"/>
                          <a:gd name="connsiteX310" fmla="*/ 2245659 w 2657256"/>
                          <a:gd name="connsiteY310" fmla="*/ 2389247 h 3370881"/>
                          <a:gd name="connsiteX311" fmla="*/ 2173941 w 2657256"/>
                          <a:gd name="connsiteY311" fmla="*/ 2241328 h 3370881"/>
                          <a:gd name="connsiteX312" fmla="*/ 2070846 w 2657256"/>
                          <a:gd name="connsiteY312" fmla="*/ 2057553 h 3370881"/>
                          <a:gd name="connsiteX313" fmla="*/ 2057400 w 2657256"/>
                          <a:gd name="connsiteY313" fmla="*/ 2151681 h 3370881"/>
                          <a:gd name="connsiteX314" fmla="*/ 2048435 w 2657256"/>
                          <a:gd name="connsiteY314" fmla="*/ 2106858 h 3370881"/>
                          <a:gd name="connsiteX315" fmla="*/ 2034988 w 2657256"/>
                          <a:gd name="connsiteY315" fmla="*/ 2003764 h 3370881"/>
                          <a:gd name="connsiteX316" fmla="*/ 2026023 w 2657256"/>
                          <a:gd name="connsiteY316" fmla="*/ 2026176 h 3370881"/>
                          <a:gd name="connsiteX317" fmla="*/ 2021541 w 2657256"/>
                          <a:gd name="connsiteY317" fmla="*/ 2039623 h 3370881"/>
                          <a:gd name="connsiteX318" fmla="*/ 1999129 w 2657256"/>
                          <a:gd name="connsiteY318" fmla="*/ 2053070 h 3370881"/>
                          <a:gd name="connsiteX319" fmla="*/ 1990165 w 2657256"/>
                          <a:gd name="connsiteY319" fmla="*/ 2070999 h 3370881"/>
                          <a:gd name="connsiteX320" fmla="*/ 1967753 w 2657256"/>
                          <a:gd name="connsiteY320" fmla="*/ 2106858 h 3370881"/>
                          <a:gd name="connsiteX321" fmla="*/ 1981200 w 2657256"/>
                          <a:gd name="connsiteY321" fmla="*/ 2223399 h 3370881"/>
                          <a:gd name="connsiteX322" fmla="*/ 1994647 w 2657256"/>
                          <a:gd name="connsiteY322" fmla="*/ 2254776 h 3370881"/>
                          <a:gd name="connsiteX323" fmla="*/ 2003612 w 2657256"/>
                          <a:gd name="connsiteY323" fmla="*/ 2272705 h 3370881"/>
                          <a:gd name="connsiteX324" fmla="*/ 2026023 w 2657256"/>
                          <a:gd name="connsiteY324" fmla="*/ 2304081 h 3370881"/>
                          <a:gd name="connsiteX325" fmla="*/ 2043953 w 2657256"/>
                          <a:gd name="connsiteY325" fmla="*/ 2348905 h 3370881"/>
                          <a:gd name="connsiteX326" fmla="*/ 2061882 w 2657256"/>
                          <a:gd name="connsiteY326" fmla="*/ 2371317 h 3370881"/>
                          <a:gd name="connsiteX327" fmla="*/ 2088776 w 2657256"/>
                          <a:gd name="connsiteY327" fmla="*/ 2434070 h 3370881"/>
                          <a:gd name="connsiteX328" fmla="*/ 2102223 w 2657256"/>
                          <a:gd name="connsiteY328" fmla="*/ 2465446 h 3370881"/>
                          <a:gd name="connsiteX329" fmla="*/ 2106706 w 2657256"/>
                          <a:gd name="connsiteY329" fmla="*/ 2496823 h 3370881"/>
                          <a:gd name="connsiteX330" fmla="*/ 2124635 w 2657256"/>
                          <a:gd name="connsiteY330" fmla="*/ 2559576 h 3370881"/>
                          <a:gd name="connsiteX331" fmla="*/ 2138082 w 2657256"/>
                          <a:gd name="connsiteY331" fmla="*/ 2649223 h 3370881"/>
                          <a:gd name="connsiteX332" fmla="*/ 2147047 w 2657256"/>
                          <a:gd name="connsiteY332" fmla="*/ 2685081 h 3370881"/>
                          <a:gd name="connsiteX333" fmla="*/ 2151529 w 2657256"/>
                          <a:gd name="connsiteY333" fmla="*/ 2716458 h 3370881"/>
                          <a:gd name="connsiteX334" fmla="*/ 2160494 w 2657256"/>
                          <a:gd name="connsiteY334" fmla="*/ 2770246 h 3370881"/>
                          <a:gd name="connsiteX335" fmla="*/ 2156012 w 2657256"/>
                          <a:gd name="connsiteY335" fmla="*/ 2962987 h 3370881"/>
                          <a:gd name="connsiteX336" fmla="*/ 2138082 w 2657256"/>
                          <a:gd name="connsiteY336" fmla="*/ 3043670 h 3370881"/>
                          <a:gd name="connsiteX337" fmla="*/ 2133600 w 2657256"/>
                          <a:gd name="connsiteY337" fmla="*/ 3061599 h 3370881"/>
                          <a:gd name="connsiteX338" fmla="*/ 2120153 w 2657256"/>
                          <a:gd name="connsiteY338" fmla="*/ 3079529 h 3370881"/>
                          <a:gd name="connsiteX339" fmla="*/ 2111188 w 2657256"/>
                          <a:gd name="connsiteY339" fmla="*/ 3106423 h 3370881"/>
                          <a:gd name="connsiteX340" fmla="*/ 2088776 w 2657256"/>
                          <a:gd name="connsiteY340" fmla="*/ 3137799 h 3370881"/>
                          <a:gd name="connsiteX341" fmla="*/ 2075329 w 2657256"/>
                          <a:gd name="connsiteY341" fmla="*/ 3164693 h 3370881"/>
                          <a:gd name="connsiteX342" fmla="*/ 2061882 w 2657256"/>
                          <a:gd name="connsiteY342" fmla="*/ 3169176 h 3370881"/>
                          <a:gd name="connsiteX343" fmla="*/ 2021541 w 2657256"/>
                          <a:gd name="connsiteY343" fmla="*/ 3164693 h 3370881"/>
                          <a:gd name="connsiteX344" fmla="*/ 2012576 w 2657256"/>
                          <a:gd name="connsiteY344" fmla="*/ 3119870 h 3370881"/>
                          <a:gd name="connsiteX345" fmla="*/ 2048435 w 2657256"/>
                          <a:gd name="connsiteY345" fmla="*/ 3021258 h 3370881"/>
                          <a:gd name="connsiteX346" fmla="*/ 2048435 w 2657256"/>
                          <a:gd name="connsiteY346" fmla="*/ 3021258 h 3370881"/>
                          <a:gd name="connsiteX347" fmla="*/ 2061882 w 2657256"/>
                          <a:gd name="connsiteY347" fmla="*/ 2967470 h 3370881"/>
                          <a:gd name="connsiteX348" fmla="*/ 2070847 w 2657256"/>
                          <a:gd name="connsiteY348" fmla="*/ 2882305 h 3370881"/>
                          <a:gd name="connsiteX349" fmla="*/ 2066365 w 2657256"/>
                          <a:gd name="connsiteY349" fmla="*/ 2725423 h 3370881"/>
                          <a:gd name="connsiteX350" fmla="*/ 2043953 w 2657256"/>
                          <a:gd name="connsiteY350" fmla="*/ 2649223 h 3370881"/>
                          <a:gd name="connsiteX351" fmla="*/ 2030506 w 2657256"/>
                          <a:gd name="connsiteY351" fmla="*/ 2622329 h 3370881"/>
                          <a:gd name="connsiteX352" fmla="*/ 2017059 w 2657256"/>
                          <a:gd name="connsiteY352" fmla="*/ 2581987 h 3370881"/>
                          <a:gd name="connsiteX353" fmla="*/ 1981200 w 2657256"/>
                          <a:gd name="connsiteY353" fmla="*/ 2514752 h 3370881"/>
                          <a:gd name="connsiteX354" fmla="*/ 1972235 w 2657256"/>
                          <a:gd name="connsiteY354" fmla="*/ 2501305 h 3370881"/>
                          <a:gd name="connsiteX355" fmla="*/ 1958788 w 2657256"/>
                          <a:gd name="connsiteY355" fmla="*/ 2478893 h 3370881"/>
                          <a:gd name="connsiteX356" fmla="*/ 1905000 w 2657256"/>
                          <a:gd name="connsiteY356" fmla="*/ 2398211 h 3370881"/>
                          <a:gd name="connsiteX357" fmla="*/ 1882588 w 2657256"/>
                          <a:gd name="connsiteY357" fmla="*/ 2357870 h 3370881"/>
                          <a:gd name="connsiteX358" fmla="*/ 1869141 w 2657256"/>
                          <a:gd name="connsiteY358" fmla="*/ 2339940 h 3370881"/>
                          <a:gd name="connsiteX359" fmla="*/ 1806388 w 2657256"/>
                          <a:gd name="connsiteY359" fmla="*/ 2313046 h 3370881"/>
                          <a:gd name="connsiteX360" fmla="*/ 1779494 w 2657256"/>
                          <a:gd name="connsiteY360" fmla="*/ 2304081 h 3370881"/>
                          <a:gd name="connsiteX361" fmla="*/ 1752600 w 2657256"/>
                          <a:gd name="connsiteY361" fmla="*/ 2299599 h 3370881"/>
                          <a:gd name="connsiteX362" fmla="*/ 1680882 w 2657256"/>
                          <a:gd name="connsiteY362" fmla="*/ 2277187 h 3370881"/>
                          <a:gd name="connsiteX363" fmla="*/ 1662953 w 2657256"/>
                          <a:gd name="connsiteY363" fmla="*/ 2272705 h 3370881"/>
                          <a:gd name="connsiteX364" fmla="*/ 1640541 w 2657256"/>
                          <a:gd name="connsiteY364" fmla="*/ 2259258 h 3370881"/>
                          <a:gd name="connsiteX365" fmla="*/ 1604682 w 2657256"/>
                          <a:gd name="connsiteY365" fmla="*/ 2272705 h 3370881"/>
                          <a:gd name="connsiteX366" fmla="*/ 1537447 w 2657256"/>
                          <a:gd name="connsiteY366" fmla="*/ 2304081 h 3370881"/>
                          <a:gd name="connsiteX367" fmla="*/ 1510553 w 2657256"/>
                          <a:gd name="connsiteY367" fmla="*/ 2308564 h 3370881"/>
                          <a:gd name="connsiteX368" fmla="*/ 1488141 w 2657256"/>
                          <a:gd name="connsiteY368" fmla="*/ 2313046 h 3370881"/>
                          <a:gd name="connsiteX369" fmla="*/ 1443318 w 2657256"/>
                          <a:gd name="connsiteY369" fmla="*/ 2322011 h 3370881"/>
                          <a:gd name="connsiteX370" fmla="*/ 1367118 w 2657256"/>
                          <a:gd name="connsiteY370" fmla="*/ 2304081 h 3370881"/>
                          <a:gd name="connsiteX371" fmla="*/ 1317812 w 2657256"/>
                          <a:gd name="connsiteY371" fmla="*/ 2286152 h 3370881"/>
                          <a:gd name="connsiteX372" fmla="*/ 1066800 w 2657256"/>
                          <a:gd name="connsiteY372" fmla="*/ 2272705 h 3370881"/>
                          <a:gd name="connsiteX373" fmla="*/ 1030941 w 2657256"/>
                          <a:gd name="connsiteY373" fmla="*/ 2263740 h 3370881"/>
                          <a:gd name="connsiteX374" fmla="*/ 986118 w 2657256"/>
                          <a:gd name="connsiteY374" fmla="*/ 2241329 h 3370881"/>
                          <a:gd name="connsiteX375" fmla="*/ 968188 w 2657256"/>
                          <a:gd name="connsiteY375" fmla="*/ 2232364 h 3370881"/>
                          <a:gd name="connsiteX376" fmla="*/ 936812 w 2657256"/>
                          <a:gd name="connsiteY376" fmla="*/ 2214434 h 3370881"/>
                          <a:gd name="connsiteX377" fmla="*/ 905435 w 2657256"/>
                          <a:gd name="connsiteY377" fmla="*/ 2196505 h 3370881"/>
                          <a:gd name="connsiteX378" fmla="*/ 869576 w 2657256"/>
                          <a:gd name="connsiteY378" fmla="*/ 2209952 h 3370881"/>
                          <a:gd name="connsiteX379" fmla="*/ 856129 w 2657256"/>
                          <a:gd name="connsiteY379" fmla="*/ 2227881 h 3370881"/>
                          <a:gd name="connsiteX380" fmla="*/ 815788 w 2657256"/>
                          <a:gd name="connsiteY380" fmla="*/ 2268223 h 3370881"/>
                          <a:gd name="connsiteX381" fmla="*/ 788894 w 2657256"/>
                          <a:gd name="connsiteY381" fmla="*/ 2290634 h 3370881"/>
                          <a:gd name="connsiteX382" fmla="*/ 762000 w 2657256"/>
                          <a:gd name="connsiteY382" fmla="*/ 2313046 h 3370881"/>
                          <a:gd name="connsiteX383" fmla="*/ 753035 w 2657256"/>
                          <a:gd name="connsiteY383" fmla="*/ 2326493 h 3370881"/>
                          <a:gd name="connsiteX384" fmla="*/ 735106 w 2657256"/>
                          <a:gd name="connsiteY384" fmla="*/ 2339940 h 3370881"/>
                          <a:gd name="connsiteX385" fmla="*/ 712694 w 2657256"/>
                          <a:gd name="connsiteY385" fmla="*/ 2362352 h 3370881"/>
                          <a:gd name="connsiteX386" fmla="*/ 694765 w 2657256"/>
                          <a:gd name="connsiteY386" fmla="*/ 2375799 h 3370881"/>
                          <a:gd name="connsiteX387" fmla="*/ 681318 w 2657256"/>
                          <a:gd name="connsiteY387" fmla="*/ 2393729 h 3370881"/>
                          <a:gd name="connsiteX388" fmla="*/ 667870 w 2657256"/>
                          <a:gd name="connsiteY388" fmla="*/ 2402693 h 3370881"/>
                          <a:gd name="connsiteX389" fmla="*/ 623047 w 2657256"/>
                          <a:gd name="connsiteY389" fmla="*/ 2443034 h 3370881"/>
                          <a:gd name="connsiteX390" fmla="*/ 600635 w 2657256"/>
                          <a:gd name="connsiteY390" fmla="*/ 2474411 h 3370881"/>
                          <a:gd name="connsiteX391" fmla="*/ 587188 w 2657256"/>
                          <a:gd name="connsiteY391" fmla="*/ 2514752 h 3370881"/>
                          <a:gd name="connsiteX392" fmla="*/ 582706 w 2657256"/>
                          <a:gd name="connsiteY392" fmla="*/ 2546129 h 3370881"/>
                          <a:gd name="connsiteX393" fmla="*/ 596153 w 2657256"/>
                          <a:gd name="connsiteY393" fmla="*/ 2635776 h 3370881"/>
                          <a:gd name="connsiteX394" fmla="*/ 600635 w 2657256"/>
                          <a:gd name="connsiteY394" fmla="*/ 2653705 h 3370881"/>
                          <a:gd name="connsiteX395" fmla="*/ 609600 w 2657256"/>
                          <a:gd name="connsiteY395" fmla="*/ 2671634 h 3370881"/>
                          <a:gd name="connsiteX396" fmla="*/ 614082 w 2657256"/>
                          <a:gd name="connsiteY396" fmla="*/ 2689564 h 3370881"/>
                          <a:gd name="connsiteX397" fmla="*/ 623047 w 2657256"/>
                          <a:gd name="connsiteY397" fmla="*/ 2711976 h 3370881"/>
                          <a:gd name="connsiteX398" fmla="*/ 627529 w 2657256"/>
                          <a:gd name="connsiteY398" fmla="*/ 2734387 h 3370881"/>
                          <a:gd name="connsiteX399" fmla="*/ 640976 w 2657256"/>
                          <a:gd name="connsiteY399" fmla="*/ 2765764 h 3370881"/>
                          <a:gd name="connsiteX400" fmla="*/ 645459 w 2657256"/>
                          <a:gd name="connsiteY400" fmla="*/ 2779211 h 3370881"/>
                          <a:gd name="connsiteX401" fmla="*/ 658906 w 2657256"/>
                          <a:gd name="connsiteY401" fmla="*/ 2801623 h 3370881"/>
                          <a:gd name="connsiteX402" fmla="*/ 676835 w 2657256"/>
                          <a:gd name="connsiteY402" fmla="*/ 2864376 h 3370881"/>
                          <a:gd name="connsiteX403" fmla="*/ 690282 w 2657256"/>
                          <a:gd name="connsiteY403" fmla="*/ 2895752 h 3370881"/>
                          <a:gd name="connsiteX404" fmla="*/ 699247 w 2657256"/>
                          <a:gd name="connsiteY404" fmla="*/ 2940576 h 3370881"/>
                          <a:gd name="connsiteX405" fmla="*/ 703729 w 2657256"/>
                          <a:gd name="connsiteY405" fmla="*/ 2967470 h 3370881"/>
                          <a:gd name="connsiteX406" fmla="*/ 717176 w 2657256"/>
                          <a:gd name="connsiteY406" fmla="*/ 2994364 h 3370881"/>
                          <a:gd name="connsiteX407" fmla="*/ 735106 w 2657256"/>
                          <a:gd name="connsiteY407" fmla="*/ 3052634 h 3370881"/>
                          <a:gd name="connsiteX408" fmla="*/ 739588 w 2657256"/>
                          <a:gd name="connsiteY408" fmla="*/ 3079529 h 3370881"/>
                          <a:gd name="connsiteX409" fmla="*/ 762000 w 2657256"/>
                          <a:gd name="connsiteY409" fmla="*/ 3142281 h 3370881"/>
                          <a:gd name="connsiteX410" fmla="*/ 766482 w 2657256"/>
                          <a:gd name="connsiteY410" fmla="*/ 3231929 h 3370881"/>
                          <a:gd name="connsiteX411" fmla="*/ 770965 w 2657256"/>
                          <a:gd name="connsiteY411" fmla="*/ 3254340 h 3370881"/>
                          <a:gd name="connsiteX412" fmla="*/ 775447 w 2657256"/>
                          <a:gd name="connsiteY412" fmla="*/ 3285717 h 3370881"/>
                          <a:gd name="connsiteX413" fmla="*/ 748553 w 2657256"/>
                          <a:gd name="connsiteY413" fmla="*/ 3335023 h 3370881"/>
                          <a:gd name="connsiteX414" fmla="*/ 721659 w 2657256"/>
                          <a:gd name="connsiteY414" fmla="*/ 3343987 h 3370881"/>
                          <a:gd name="connsiteX415" fmla="*/ 708212 w 2657256"/>
                          <a:gd name="connsiteY415" fmla="*/ 3348470 h 3370881"/>
                          <a:gd name="connsiteX416" fmla="*/ 623047 w 2657256"/>
                          <a:gd name="connsiteY416" fmla="*/ 3330540 h 3370881"/>
                          <a:gd name="connsiteX417" fmla="*/ 609600 w 2657256"/>
                          <a:gd name="connsiteY417" fmla="*/ 3308129 h 3370881"/>
                          <a:gd name="connsiteX418" fmla="*/ 591670 w 2657256"/>
                          <a:gd name="connsiteY418" fmla="*/ 3267787 h 3370881"/>
                          <a:gd name="connsiteX419" fmla="*/ 560294 w 2657256"/>
                          <a:gd name="connsiteY419" fmla="*/ 3209517 h 3370881"/>
                          <a:gd name="connsiteX420" fmla="*/ 551329 w 2657256"/>
                          <a:gd name="connsiteY420" fmla="*/ 3196070 h 3370881"/>
                          <a:gd name="connsiteX421" fmla="*/ 528918 w 2657256"/>
                          <a:gd name="connsiteY421" fmla="*/ 3173658 h 3370881"/>
                          <a:gd name="connsiteX422" fmla="*/ 519953 w 2657256"/>
                          <a:gd name="connsiteY422" fmla="*/ 3128834 h 3370881"/>
                          <a:gd name="connsiteX423" fmla="*/ 524435 w 2657256"/>
                          <a:gd name="connsiteY423" fmla="*/ 3101940 h 3370881"/>
                          <a:gd name="connsiteX424" fmla="*/ 528918 w 2657256"/>
                          <a:gd name="connsiteY424" fmla="*/ 3088493 h 3370881"/>
                          <a:gd name="connsiteX425" fmla="*/ 542365 w 2657256"/>
                          <a:gd name="connsiteY425" fmla="*/ 3052634 h 3370881"/>
                          <a:gd name="connsiteX426" fmla="*/ 484094 w 2657256"/>
                          <a:gd name="connsiteY426" fmla="*/ 2886787 h 3370881"/>
                          <a:gd name="connsiteX427" fmla="*/ 443753 w 2657256"/>
                          <a:gd name="connsiteY427" fmla="*/ 2779211 h 3370881"/>
                          <a:gd name="connsiteX428" fmla="*/ 439270 w 2657256"/>
                          <a:gd name="connsiteY428" fmla="*/ 2752317 h 3370881"/>
                          <a:gd name="connsiteX429" fmla="*/ 430306 w 2657256"/>
                          <a:gd name="connsiteY429" fmla="*/ 2716458 h 3370881"/>
                          <a:gd name="connsiteX430" fmla="*/ 425823 w 2657256"/>
                          <a:gd name="connsiteY430" fmla="*/ 2680599 h 3370881"/>
                          <a:gd name="connsiteX431" fmla="*/ 398929 w 2657256"/>
                          <a:gd name="connsiteY431" fmla="*/ 2599917 h 3370881"/>
                          <a:gd name="connsiteX432" fmla="*/ 385482 w 2657256"/>
                          <a:gd name="connsiteY432" fmla="*/ 2568540 h 3370881"/>
                          <a:gd name="connsiteX433" fmla="*/ 381000 w 2657256"/>
                          <a:gd name="connsiteY433" fmla="*/ 2550611 h 3370881"/>
                          <a:gd name="connsiteX434" fmla="*/ 372035 w 2657256"/>
                          <a:gd name="connsiteY434" fmla="*/ 2483376 h 3370881"/>
                          <a:gd name="connsiteX435" fmla="*/ 367553 w 2657256"/>
                          <a:gd name="connsiteY435" fmla="*/ 2469929 h 3370881"/>
                          <a:gd name="connsiteX436" fmla="*/ 407894 w 2657256"/>
                          <a:gd name="connsiteY436" fmla="*/ 2451999 h 3370881"/>
                          <a:gd name="connsiteX437" fmla="*/ 515470 w 2657256"/>
                          <a:gd name="connsiteY437" fmla="*/ 2407176 h 3370881"/>
                          <a:gd name="connsiteX438" fmla="*/ 578223 w 2657256"/>
                          <a:gd name="connsiteY438" fmla="*/ 2353387 h 3370881"/>
                          <a:gd name="connsiteX439" fmla="*/ 587188 w 2657256"/>
                          <a:gd name="connsiteY439" fmla="*/ 2330976 h 3370881"/>
                          <a:gd name="connsiteX440" fmla="*/ 614082 w 2657256"/>
                          <a:gd name="connsiteY440" fmla="*/ 2254776 h 3370881"/>
                          <a:gd name="connsiteX441" fmla="*/ 649941 w 2657256"/>
                          <a:gd name="connsiteY441" fmla="*/ 2200987 h 3370881"/>
                          <a:gd name="connsiteX442" fmla="*/ 690282 w 2657256"/>
                          <a:gd name="connsiteY442" fmla="*/ 2174093 h 3370881"/>
                          <a:gd name="connsiteX443" fmla="*/ 703729 w 2657256"/>
                          <a:gd name="connsiteY443" fmla="*/ 2165129 h 3370881"/>
                          <a:gd name="connsiteX444" fmla="*/ 739588 w 2657256"/>
                          <a:gd name="connsiteY444" fmla="*/ 2147199 h 3370881"/>
                          <a:gd name="connsiteX445" fmla="*/ 708212 w 2657256"/>
                          <a:gd name="connsiteY445" fmla="*/ 2187540 h 3370881"/>
                          <a:gd name="connsiteX446" fmla="*/ 654423 w 2657256"/>
                          <a:gd name="connsiteY446" fmla="*/ 2241329 h 3370881"/>
                          <a:gd name="connsiteX447" fmla="*/ 636494 w 2657256"/>
                          <a:gd name="connsiteY447" fmla="*/ 2259258 h 3370881"/>
                          <a:gd name="connsiteX448" fmla="*/ 614082 w 2657256"/>
                          <a:gd name="connsiteY448" fmla="*/ 2286152 h 3370881"/>
                          <a:gd name="connsiteX449" fmla="*/ 605118 w 2657256"/>
                          <a:gd name="connsiteY449" fmla="*/ 2299599 h 3370881"/>
                          <a:gd name="connsiteX450" fmla="*/ 560294 w 2657256"/>
                          <a:gd name="connsiteY450" fmla="*/ 2335458 h 3370881"/>
                          <a:gd name="connsiteX451" fmla="*/ 524435 w 2657256"/>
                          <a:gd name="connsiteY451" fmla="*/ 2348905 h 3370881"/>
                          <a:gd name="connsiteX452" fmla="*/ 502023 w 2657256"/>
                          <a:gd name="connsiteY452" fmla="*/ 2362352 h 3370881"/>
                          <a:gd name="connsiteX453" fmla="*/ 461682 w 2657256"/>
                          <a:gd name="connsiteY453" fmla="*/ 2389246 h 3370881"/>
                          <a:gd name="connsiteX454" fmla="*/ 448235 w 2657256"/>
                          <a:gd name="connsiteY454" fmla="*/ 2398211 h 3370881"/>
                          <a:gd name="connsiteX455" fmla="*/ 430306 w 2657256"/>
                          <a:gd name="connsiteY455" fmla="*/ 2407176 h 3370881"/>
                          <a:gd name="connsiteX456" fmla="*/ 412376 w 2657256"/>
                          <a:gd name="connsiteY456" fmla="*/ 2420623 h 3370881"/>
                          <a:gd name="connsiteX457" fmla="*/ 389965 w 2657256"/>
                          <a:gd name="connsiteY457" fmla="*/ 2429587 h 3370881"/>
                          <a:gd name="connsiteX458" fmla="*/ 372035 w 2657256"/>
                          <a:gd name="connsiteY458" fmla="*/ 2443034 h 3370881"/>
                          <a:gd name="connsiteX459" fmla="*/ 318247 w 2657256"/>
                          <a:gd name="connsiteY459" fmla="*/ 2474411 h 3370881"/>
                          <a:gd name="connsiteX460" fmla="*/ 304800 w 2657256"/>
                          <a:gd name="connsiteY460" fmla="*/ 2492340 h 3370881"/>
                          <a:gd name="connsiteX461" fmla="*/ 282388 w 2657256"/>
                          <a:gd name="connsiteY461" fmla="*/ 2519234 h 3370881"/>
                          <a:gd name="connsiteX462" fmla="*/ 295835 w 2657256"/>
                          <a:gd name="connsiteY462" fmla="*/ 2815070 h 3370881"/>
                          <a:gd name="connsiteX463" fmla="*/ 300318 w 2657256"/>
                          <a:gd name="connsiteY463" fmla="*/ 2837481 h 3370881"/>
                          <a:gd name="connsiteX464" fmla="*/ 304800 w 2657256"/>
                          <a:gd name="connsiteY464" fmla="*/ 2868858 h 3370881"/>
                          <a:gd name="connsiteX465" fmla="*/ 309282 w 2657256"/>
                          <a:gd name="connsiteY465" fmla="*/ 2927129 h 3370881"/>
                          <a:gd name="connsiteX466" fmla="*/ 322729 w 2657256"/>
                          <a:gd name="connsiteY466" fmla="*/ 2985399 h 3370881"/>
                          <a:gd name="connsiteX467" fmla="*/ 327212 w 2657256"/>
                          <a:gd name="connsiteY467" fmla="*/ 3012293 h 3370881"/>
                          <a:gd name="connsiteX468" fmla="*/ 331694 w 2657256"/>
                          <a:gd name="connsiteY468" fmla="*/ 3043670 h 3370881"/>
                          <a:gd name="connsiteX469" fmla="*/ 345141 w 2657256"/>
                          <a:gd name="connsiteY469" fmla="*/ 3070564 h 3370881"/>
                          <a:gd name="connsiteX470" fmla="*/ 367553 w 2657256"/>
                          <a:gd name="connsiteY470" fmla="*/ 3124352 h 3370881"/>
                          <a:gd name="connsiteX471" fmla="*/ 381000 w 2657256"/>
                          <a:gd name="connsiteY471" fmla="*/ 3182623 h 3370881"/>
                          <a:gd name="connsiteX472" fmla="*/ 389965 w 2657256"/>
                          <a:gd name="connsiteY472" fmla="*/ 3196070 h 3370881"/>
                          <a:gd name="connsiteX473" fmla="*/ 394447 w 2657256"/>
                          <a:gd name="connsiteY473" fmla="*/ 3213999 h 3370881"/>
                          <a:gd name="connsiteX474" fmla="*/ 412376 w 2657256"/>
                          <a:gd name="connsiteY474" fmla="*/ 3245376 h 3370881"/>
                          <a:gd name="connsiteX475" fmla="*/ 416859 w 2657256"/>
                          <a:gd name="connsiteY475" fmla="*/ 3258823 h 3370881"/>
                          <a:gd name="connsiteX476" fmla="*/ 425823 w 2657256"/>
                          <a:gd name="connsiteY476" fmla="*/ 3272270 h 3370881"/>
                          <a:gd name="connsiteX477" fmla="*/ 439270 w 2657256"/>
                          <a:gd name="connsiteY477" fmla="*/ 3303646 h 3370881"/>
                          <a:gd name="connsiteX478" fmla="*/ 439270 w 2657256"/>
                          <a:gd name="connsiteY478" fmla="*/ 3352952 h 3370881"/>
                          <a:gd name="connsiteX479" fmla="*/ 430306 w 2657256"/>
                          <a:gd name="connsiteY479" fmla="*/ 3366399 h 3370881"/>
                          <a:gd name="connsiteX480" fmla="*/ 412376 w 2657256"/>
                          <a:gd name="connsiteY480" fmla="*/ 3370881 h 3370881"/>
                          <a:gd name="connsiteX481" fmla="*/ 295835 w 2657256"/>
                          <a:gd name="connsiteY481" fmla="*/ 3357434 h 3370881"/>
                          <a:gd name="connsiteX482" fmla="*/ 264459 w 2657256"/>
                          <a:gd name="connsiteY482" fmla="*/ 3276752 h 3370881"/>
                          <a:gd name="connsiteX483" fmla="*/ 259976 w 2657256"/>
                          <a:gd name="connsiteY483" fmla="*/ 3240893 h 3370881"/>
                          <a:gd name="connsiteX484" fmla="*/ 246529 w 2657256"/>
                          <a:gd name="connsiteY484" fmla="*/ 3178140 h 3370881"/>
                          <a:gd name="connsiteX485" fmla="*/ 237565 w 2657256"/>
                          <a:gd name="connsiteY485" fmla="*/ 3084011 h 3370881"/>
                          <a:gd name="connsiteX486" fmla="*/ 228600 w 2657256"/>
                          <a:gd name="connsiteY486" fmla="*/ 3057117 h 3370881"/>
                          <a:gd name="connsiteX487" fmla="*/ 219635 w 2657256"/>
                          <a:gd name="connsiteY487" fmla="*/ 3021258 h 3370881"/>
                          <a:gd name="connsiteX488" fmla="*/ 206188 w 2657256"/>
                          <a:gd name="connsiteY488" fmla="*/ 2980917 h 3370881"/>
                          <a:gd name="connsiteX489" fmla="*/ 201706 w 2657256"/>
                          <a:gd name="connsiteY489" fmla="*/ 2949540 h 3370881"/>
                          <a:gd name="connsiteX490" fmla="*/ 197223 w 2657256"/>
                          <a:gd name="connsiteY490" fmla="*/ 2927129 h 3370881"/>
                          <a:gd name="connsiteX491" fmla="*/ 192741 w 2657256"/>
                          <a:gd name="connsiteY491" fmla="*/ 2891270 h 3370881"/>
                          <a:gd name="connsiteX492" fmla="*/ 188259 w 2657256"/>
                          <a:gd name="connsiteY492" fmla="*/ 2850929 h 3370881"/>
                          <a:gd name="connsiteX493" fmla="*/ 179294 w 2657256"/>
                          <a:gd name="connsiteY493" fmla="*/ 2824034 h 3370881"/>
                          <a:gd name="connsiteX494" fmla="*/ 165847 w 2657256"/>
                          <a:gd name="connsiteY494" fmla="*/ 2774729 h 3370881"/>
                          <a:gd name="connsiteX495" fmla="*/ 161365 w 2657256"/>
                          <a:gd name="connsiteY495" fmla="*/ 2747834 h 3370881"/>
                          <a:gd name="connsiteX496" fmla="*/ 156882 w 2657256"/>
                          <a:gd name="connsiteY496" fmla="*/ 2559576 h 3370881"/>
                          <a:gd name="connsiteX497" fmla="*/ 152400 w 2657256"/>
                          <a:gd name="connsiteY497" fmla="*/ 2519234 h 3370881"/>
                          <a:gd name="connsiteX498" fmla="*/ 143435 w 2657256"/>
                          <a:gd name="connsiteY498" fmla="*/ 2384764 h 3370881"/>
                          <a:gd name="connsiteX499" fmla="*/ 129988 w 2657256"/>
                          <a:gd name="connsiteY499" fmla="*/ 2344423 h 3370881"/>
                          <a:gd name="connsiteX500" fmla="*/ 125506 w 2657256"/>
                          <a:gd name="connsiteY500" fmla="*/ 2330976 h 3370881"/>
                          <a:gd name="connsiteX501" fmla="*/ 138953 w 2657256"/>
                          <a:gd name="connsiteY501" fmla="*/ 2313046 h 3370881"/>
                          <a:gd name="connsiteX502" fmla="*/ 152400 w 2657256"/>
                          <a:gd name="connsiteY502" fmla="*/ 2304081 h 3370881"/>
                          <a:gd name="connsiteX503" fmla="*/ 170329 w 2657256"/>
                          <a:gd name="connsiteY503" fmla="*/ 2259258 h 3370881"/>
                          <a:gd name="connsiteX504" fmla="*/ 188259 w 2657256"/>
                          <a:gd name="connsiteY504" fmla="*/ 2223399 h 3370881"/>
                          <a:gd name="connsiteX505" fmla="*/ 206188 w 2657256"/>
                          <a:gd name="connsiteY505" fmla="*/ 2187540 h 3370881"/>
                          <a:gd name="connsiteX506" fmla="*/ 210670 w 2657256"/>
                          <a:gd name="connsiteY506" fmla="*/ 2174093 h 3370881"/>
                          <a:gd name="connsiteX507" fmla="*/ 219635 w 2657256"/>
                          <a:gd name="connsiteY507" fmla="*/ 2115823 h 3370881"/>
                          <a:gd name="connsiteX508" fmla="*/ 210670 w 2657256"/>
                          <a:gd name="connsiteY508" fmla="*/ 1958940 h 3370881"/>
                          <a:gd name="connsiteX509" fmla="*/ 192741 w 2657256"/>
                          <a:gd name="connsiteY509" fmla="*/ 1923081 h 3370881"/>
                          <a:gd name="connsiteX510" fmla="*/ 179294 w 2657256"/>
                          <a:gd name="connsiteY510" fmla="*/ 1891705 h 3370881"/>
                          <a:gd name="connsiteX511" fmla="*/ 165847 w 2657256"/>
                          <a:gd name="connsiteY511" fmla="*/ 1864811 h 3370881"/>
                          <a:gd name="connsiteX512" fmla="*/ 152400 w 2657256"/>
                          <a:gd name="connsiteY512" fmla="*/ 1833434 h 3370881"/>
                          <a:gd name="connsiteX513" fmla="*/ 143435 w 2657256"/>
                          <a:gd name="connsiteY513" fmla="*/ 1819987 h 3370881"/>
                          <a:gd name="connsiteX514" fmla="*/ 107576 w 2657256"/>
                          <a:gd name="connsiteY514" fmla="*/ 1784129 h 3370881"/>
                          <a:gd name="connsiteX515" fmla="*/ 94129 w 2657256"/>
                          <a:gd name="connsiteY515" fmla="*/ 1779646 h 3370881"/>
                          <a:gd name="connsiteX516" fmla="*/ 71718 w 2657256"/>
                          <a:gd name="connsiteY516" fmla="*/ 1770681 h 3370881"/>
                          <a:gd name="connsiteX517" fmla="*/ 58270 w 2657256"/>
                          <a:gd name="connsiteY517" fmla="*/ 1761717 h 3370881"/>
                          <a:gd name="connsiteX518" fmla="*/ 26894 w 2657256"/>
                          <a:gd name="connsiteY518" fmla="*/ 1730340 h 3370881"/>
                          <a:gd name="connsiteX519" fmla="*/ 0 w 2657256"/>
                          <a:gd name="connsiteY519" fmla="*/ 1707929 h 3370881"/>
                          <a:gd name="connsiteX0" fmla="*/ 0 w 2657256"/>
                          <a:gd name="connsiteY0" fmla="*/ 1707929 h 3370881"/>
                          <a:gd name="connsiteX1" fmla="*/ 22412 w 2657256"/>
                          <a:gd name="connsiteY1" fmla="*/ 1698964 h 3370881"/>
                          <a:gd name="connsiteX2" fmla="*/ 31376 w 2657256"/>
                          <a:gd name="connsiteY2" fmla="*/ 1681034 h 3370881"/>
                          <a:gd name="connsiteX3" fmla="*/ 44823 w 2657256"/>
                          <a:gd name="connsiteY3" fmla="*/ 1672070 h 3370881"/>
                          <a:gd name="connsiteX4" fmla="*/ 58270 w 2657256"/>
                          <a:gd name="connsiteY4" fmla="*/ 1654140 h 3370881"/>
                          <a:gd name="connsiteX5" fmla="*/ 76200 w 2657256"/>
                          <a:gd name="connsiteY5" fmla="*/ 1645176 h 3370881"/>
                          <a:gd name="connsiteX6" fmla="*/ 98612 w 2657256"/>
                          <a:gd name="connsiteY6" fmla="*/ 1636211 h 3370881"/>
                          <a:gd name="connsiteX7" fmla="*/ 125506 w 2657256"/>
                          <a:gd name="connsiteY7" fmla="*/ 1627246 h 3370881"/>
                          <a:gd name="connsiteX8" fmla="*/ 152400 w 2657256"/>
                          <a:gd name="connsiteY8" fmla="*/ 1609317 h 3370881"/>
                          <a:gd name="connsiteX9" fmla="*/ 170329 w 2657256"/>
                          <a:gd name="connsiteY9" fmla="*/ 1600352 h 3370881"/>
                          <a:gd name="connsiteX10" fmla="*/ 188259 w 2657256"/>
                          <a:gd name="connsiteY10" fmla="*/ 1582423 h 3370881"/>
                          <a:gd name="connsiteX11" fmla="*/ 228600 w 2657256"/>
                          <a:gd name="connsiteY11" fmla="*/ 1564493 h 3370881"/>
                          <a:gd name="connsiteX12" fmla="*/ 255494 w 2657256"/>
                          <a:gd name="connsiteY12" fmla="*/ 1546564 h 3370881"/>
                          <a:gd name="connsiteX13" fmla="*/ 300318 w 2657256"/>
                          <a:gd name="connsiteY13" fmla="*/ 1524152 h 3370881"/>
                          <a:gd name="connsiteX14" fmla="*/ 313765 w 2657256"/>
                          <a:gd name="connsiteY14" fmla="*/ 1515187 h 3370881"/>
                          <a:gd name="connsiteX15" fmla="*/ 340659 w 2657256"/>
                          <a:gd name="connsiteY15" fmla="*/ 1510705 h 3370881"/>
                          <a:gd name="connsiteX16" fmla="*/ 363070 w 2657256"/>
                          <a:gd name="connsiteY16" fmla="*/ 1506223 h 3370881"/>
                          <a:gd name="connsiteX17" fmla="*/ 389965 w 2657256"/>
                          <a:gd name="connsiteY17" fmla="*/ 1501740 h 3370881"/>
                          <a:gd name="connsiteX18" fmla="*/ 425823 w 2657256"/>
                          <a:gd name="connsiteY18" fmla="*/ 1497258 h 3370881"/>
                          <a:gd name="connsiteX19" fmla="*/ 470647 w 2657256"/>
                          <a:gd name="connsiteY19" fmla="*/ 1488293 h 3370881"/>
                          <a:gd name="connsiteX20" fmla="*/ 515470 w 2657256"/>
                          <a:gd name="connsiteY20" fmla="*/ 1479329 h 3370881"/>
                          <a:gd name="connsiteX21" fmla="*/ 528918 w 2657256"/>
                          <a:gd name="connsiteY21" fmla="*/ 1470364 h 3370881"/>
                          <a:gd name="connsiteX22" fmla="*/ 600635 w 2657256"/>
                          <a:gd name="connsiteY22" fmla="*/ 1456917 h 3370881"/>
                          <a:gd name="connsiteX23" fmla="*/ 690282 w 2657256"/>
                          <a:gd name="connsiteY23" fmla="*/ 1447952 h 3370881"/>
                          <a:gd name="connsiteX24" fmla="*/ 793376 w 2657256"/>
                          <a:gd name="connsiteY24" fmla="*/ 1452434 h 3370881"/>
                          <a:gd name="connsiteX25" fmla="*/ 874059 w 2657256"/>
                          <a:gd name="connsiteY25" fmla="*/ 1465881 h 3370881"/>
                          <a:gd name="connsiteX26" fmla="*/ 914400 w 2657256"/>
                          <a:gd name="connsiteY26" fmla="*/ 1470364 h 3370881"/>
                          <a:gd name="connsiteX27" fmla="*/ 1030941 w 2657256"/>
                          <a:gd name="connsiteY27" fmla="*/ 1483811 h 3370881"/>
                          <a:gd name="connsiteX28" fmla="*/ 1151965 w 2657256"/>
                          <a:gd name="connsiteY28" fmla="*/ 1492776 h 3370881"/>
                          <a:gd name="connsiteX29" fmla="*/ 1281953 w 2657256"/>
                          <a:gd name="connsiteY29" fmla="*/ 1501740 h 3370881"/>
                          <a:gd name="connsiteX30" fmla="*/ 1465729 w 2657256"/>
                          <a:gd name="connsiteY30" fmla="*/ 1497258 h 3370881"/>
                          <a:gd name="connsiteX31" fmla="*/ 1510553 w 2657256"/>
                          <a:gd name="connsiteY31" fmla="*/ 1492776 h 3370881"/>
                          <a:gd name="connsiteX32" fmla="*/ 1582270 w 2657256"/>
                          <a:gd name="connsiteY32" fmla="*/ 1461399 h 3370881"/>
                          <a:gd name="connsiteX33" fmla="*/ 1604682 w 2657256"/>
                          <a:gd name="connsiteY33" fmla="*/ 1456917 h 3370881"/>
                          <a:gd name="connsiteX34" fmla="*/ 1622612 w 2657256"/>
                          <a:gd name="connsiteY34" fmla="*/ 1447952 h 3370881"/>
                          <a:gd name="connsiteX35" fmla="*/ 1645023 w 2657256"/>
                          <a:gd name="connsiteY35" fmla="*/ 1438987 h 3370881"/>
                          <a:gd name="connsiteX36" fmla="*/ 1662953 w 2657256"/>
                          <a:gd name="connsiteY36" fmla="*/ 1425540 h 3370881"/>
                          <a:gd name="connsiteX37" fmla="*/ 1698812 w 2657256"/>
                          <a:gd name="connsiteY37" fmla="*/ 1407611 h 3370881"/>
                          <a:gd name="connsiteX38" fmla="*/ 1739153 w 2657256"/>
                          <a:gd name="connsiteY38" fmla="*/ 1380717 h 3370881"/>
                          <a:gd name="connsiteX39" fmla="*/ 1752600 w 2657256"/>
                          <a:gd name="connsiteY39" fmla="*/ 1367270 h 3370881"/>
                          <a:gd name="connsiteX40" fmla="*/ 1775012 w 2657256"/>
                          <a:gd name="connsiteY40" fmla="*/ 1353823 h 3370881"/>
                          <a:gd name="connsiteX41" fmla="*/ 1797423 w 2657256"/>
                          <a:gd name="connsiteY41" fmla="*/ 1335893 h 3370881"/>
                          <a:gd name="connsiteX42" fmla="*/ 1810870 w 2657256"/>
                          <a:gd name="connsiteY42" fmla="*/ 1304517 h 3370881"/>
                          <a:gd name="connsiteX43" fmla="*/ 1815353 w 2657256"/>
                          <a:gd name="connsiteY43" fmla="*/ 1291070 h 3370881"/>
                          <a:gd name="connsiteX44" fmla="*/ 1801906 w 2657256"/>
                          <a:gd name="connsiteY44" fmla="*/ 1138670 h 3370881"/>
                          <a:gd name="connsiteX45" fmla="*/ 1792941 w 2657256"/>
                          <a:gd name="connsiteY45" fmla="*/ 1125223 h 3370881"/>
                          <a:gd name="connsiteX46" fmla="*/ 1757082 w 2657256"/>
                          <a:gd name="connsiteY46" fmla="*/ 1093846 h 3370881"/>
                          <a:gd name="connsiteX47" fmla="*/ 1730188 w 2657256"/>
                          <a:gd name="connsiteY47" fmla="*/ 1066952 h 3370881"/>
                          <a:gd name="connsiteX48" fmla="*/ 1703294 w 2657256"/>
                          <a:gd name="connsiteY48" fmla="*/ 1049023 h 3370881"/>
                          <a:gd name="connsiteX49" fmla="*/ 1622612 w 2657256"/>
                          <a:gd name="connsiteY49" fmla="*/ 1053505 h 3370881"/>
                          <a:gd name="connsiteX50" fmla="*/ 1595718 w 2657256"/>
                          <a:gd name="connsiteY50" fmla="*/ 1062470 h 3370881"/>
                          <a:gd name="connsiteX51" fmla="*/ 1573306 w 2657256"/>
                          <a:gd name="connsiteY51" fmla="*/ 1066952 h 3370881"/>
                          <a:gd name="connsiteX52" fmla="*/ 1453385 w 2657256"/>
                          <a:gd name="connsiteY52" fmla="*/ 1082761 h 3370881"/>
                          <a:gd name="connsiteX53" fmla="*/ 1326776 w 2657256"/>
                          <a:gd name="connsiteY53" fmla="*/ 1062470 h 3370881"/>
                          <a:gd name="connsiteX54" fmla="*/ 1308847 w 2657256"/>
                          <a:gd name="connsiteY54" fmla="*/ 1057987 h 3370881"/>
                          <a:gd name="connsiteX55" fmla="*/ 1277470 w 2657256"/>
                          <a:gd name="connsiteY55" fmla="*/ 1053505 h 3370881"/>
                          <a:gd name="connsiteX56" fmla="*/ 1259541 w 2657256"/>
                          <a:gd name="connsiteY56" fmla="*/ 1049023 h 3370881"/>
                          <a:gd name="connsiteX57" fmla="*/ 1232647 w 2657256"/>
                          <a:gd name="connsiteY57" fmla="*/ 1044540 h 3370881"/>
                          <a:gd name="connsiteX58" fmla="*/ 1053353 w 2657256"/>
                          <a:gd name="connsiteY58" fmla="*/ 1049023 h 3370881"/>
                          <a:gd name="connsiteX59" fmla="*/ 1035423 w 2657256"/>
                          <a:gd name="connsiteY59" fmla="*/ 1053505 h 3370881"/>
                          <a:gd name="connsiteX60" fmla="*/ 1008529 w 2657256"/>
                          <a:gd name="connsiteY60" fmla="*/ 1057987 h 3370881"/>
                          <a:gd name="connsiteX61" fmla="*/ 995082 w 2657256"/>
                          <a:gd name="connsiteY61" fmla="*/ 1062470 h 3370881"/>
                          <a:gd name="connsiteX62" fmla="*/ 945776 w 2657256"/>
                          <a:gd name="connsiteY62" fmla="*/ 1031093 h 3370881"/>
                          <a:gd name="connsiteX63" fmla="*/ 941294 w 2657256"/>
                          <a:gd name="connsiteY63" fmla="*/ 1017646 h 3370881"/>
                          <a:gd name="connsiteX64" fmla="*/ 932329 w 2657256"/>
                          <a:gd name="connsiteY64" fmla="*/ 919034 h 3370881"/>
                          <a:gd name="connsiteX65" fmla="*/ 914400 w 2657256"/>
                          <a:gd name="connsiteY65" fmla="*/ 901105 h 3370881"/>
                          <a:gd name="connsiteX66" fmla="*/ 918882 w 2657256"/>
                          <a:gd name="connsiteY66" fmla="*/ 869729 h 3370881"/>
                          <a:gd name="connsiteX67" fmla="*/ 941294 w 2657256"/>
                          <a:gd name="connsiteY67" fmla="*/ 865246 h 3370881"/>
                          <a:gd name="connsiteX68" fmla="*/ 959223 w 2657256"/>
                          <a:gd name="connsiteY68" fmla="*/ 851799 h 3370881"/>
                          <a:gd name="connsiteX69" fmla="*/ 990600 w 2657256"/>
                          <a:gd name="connsiteY69" fmla="*/ 847317 h 3370881"/>
                          <a:gd name="connsiteX70" fmla="*/ 1129553 w 2657256"/>
                          <a:gd name="connsiteY70" fmla="*/ 838352 h 3370881"/>
                          <a:gd name="connsiteX71" fmla="*/ 1147482 w 2657256"/>
                          <a:gd name="connsiteY71" fmla="*/ 829387 h 3370881"/>
                          <a:gd name="connsiteX72" fmla="*/ 1178859 w 2657256"/>
                          <a:gd name="connsiteY72" fmla="*/ 806976 h 3370881"/>
                          <a:gd name="connsiteX73" fmla="*/ 1192306 w 2657256"/>
                          <a:gd name="connsiteY73" fmla="*/ 793529 h 3370881"/>
                          <a:gd name="connsiteX74" fmla="*/ 1214718 w 2657256"/>
                          <a:gd name="connsiteY74" fmla="*/ 784564 h 3370881"/>
                          <a:gd name="connsiteX75" fmla="*/ 1241612 w 2657256"/>
                          <a:gd name="connsiteY75" fmla="*/ 771117 h 3370881"/>
                          <a:gd name="connsiteX76" fmla="*/ 1277470 w 2657256"/>
                          <a:gd name="connsiteY76" fmla="*/ 753187 h 3370881"/>
                          <a:gd name="connsiteX77" fmla="*/ 1295400 w 2657256"/>
                          <a:gd name="connsiteY77" fmla="*/ 730776 h 3370881"/>
                          <a:gd name="connsiteX78" fmla="*/ 1317812 w 2657256"/>
                          <a:gd name="connsiteY78" fmla="*/ 708364 h 3370881"/>
                          <a:gd name="connsiteX79" fmla="*/ 1353670 w 2657256"/>
                          <a:gd name="connsiteY79" fmla="*/ 663540 h 3370881"/>
                          <a:gd name="connsiteX80" fmla="*/ 1371600 w 2657256"/>
                          <a:gd name="connsiteY80" fmla="*/ 636646 h 3370881"/>
                          <a:gd name="connsiteX81" fmla="*/ 1380565 w 2657256"/>
                          <a:gd name="connsiteY81" fmla="*/ 596305 h 3370881"/>
                          <a:gd name="connsiteX82" fmla="*/ 1385047 w 2657256"/>
                          <a:gd name="connsiteY82" fmla="*/ 582858 h 3370881"/>
                          <a:gd name="connsiteX83" fmla="*/ 1380565 w 2657256"/>
                          <a:gd name="connsiteY83" fmla="*/ 533552 h 3370881"/>
                          <a:gd name="connsiteX84" fmla="*/ 1367118 w 2657256"/>
                          <a:gd name="connsiteY84" fmla="*/ 524587 h 3370881"/>
                          <a:gd name="connsiteX85" fmla="*/ 1349188 w 2657256"/>
                          <a:gd name="connsiteY85" fmla="*/ 520105 h 3370881"/>
                          <a:gd name="connsiteX86" fmla="*/ 1326776 w 2657256"/>
                          <a:gd name="connsiteY86" fmla="*/ 511140 h 3370881"/>
                          <a:gd name="connsiteX87" fmla="*/ 1281953 w 2657256"/>
                          <a:gd name="connsiteY87" fmla="*/ 515623 h 3370881"/>
                          <a:gd name="connsiteX88" fmla="*/ 1250576 w 2657256"/>
                          <a:gd name="connsiteY88" fmla="*/ 529070 h 3370881"/>
                          <a:gd name="connsiteX89" fmla="*/ 1210235 w 2657256"/>
                          <a:gd name="connsiteY89" fmla="*/ 542517 h 3370881"/>
                          <a:gd name="connsiteX90" fmla="*/ 1183341 w 2657256"/>
                          <a:gd name="connsiteY90" fmla="*/ 555964 h 3370881"/>
                          <a:gd name="connsiteX91" fmla="*/ 1160929 w 2657256"/>
                          <a:gd name="connsiteY91" fmla="*/ 569411 h 3370881"/>
                          <a:gd name="connsiteX92" fmla="*/ 1134035 w 2657256"/>
                          <a:gd name="connsiteY92" fmla="*/ 578376 h 3370881"/>
                          <a:gd name="connsiteX93" fmla="*/ 1111623 w 2657256"/>
                          <a:gd name="connsiteY93" fmla="*/ 587340 h 3370881"/>
                          <a:gd name="connsiteX94" fmla="*/ 1084729 w 2657256"/>
                          <a:gd name="connsiteY94" fmla="*/ 596305 h 3370881"/>
                          <a:gd name="connsiteX95" fmla="*/ 986118 w 2657256"/>
                          <a:gd name="connsiteY95" fmla="*/ 591823 h 3370881"/>
                          <a:gd name="connsiteX96" fmla="*/ 927847 w 2657256"/>
                          <a:gd name="connsiteY96" fmla="*/ 578376 h 3370881"/>
                          <a:gd name="connsiteX97" fmla="*/ 896470 w 2657256"/>
                          <a:gd name="connsiteY97" fmla="*/ 555964 h 3370881"/>
                          <a:gd name="connsiteX98" fmla="*/ 883023 w 2657256"/>
                          <a:gd name="connsiteY98" fmla="*/ 546999 h 3370881"/>
                          <a:gd name="connsiteX99" fmla="*/ 865094 w 2657256"/>
                          <a:gd name="connsiteY99" fmla="*/ 497693 h 3370881"/>
                          <a:gd name="connsiteX100" fmla="*/ 869576 w 2657256"/>
                          <a:gd name="connsiteY100" fmla="*/ 403564 h 3370881"/>
                          <a:gd name="connsiteX101" fmla="*/ 874059 w 2657256"/>
                          <a:gd name="connsiteY101" fmla="*/ 385634 h 3370881"/>
                          <a:gd name="connsiteX102" fmla="*/ 883023 w 2657256"/>
                          <a:gd name="connsiteY102" fmla="*/ 372187 h 3370881"/>
                          <a:gd name="connsiteX103" fmla="*/ 909918 w 2657256"/>
                          <a:gd name="connsiteY103" fmla="*/ 363223 h 3370881"/>
                          <a:gd name="connsiteX104" fmla="*/ 914400 w 2657256"/>
                          <a:gd name="connsiteY104" fmla="*/ 385634 h 3370881"/>
                          <a:gd name="connsiteX105" fmla="*/ 909918 w 2657256"/>
                          <a:gd name="connsiteY105" fmla="*/ 408046 h 3370881"/>
                          <a:gd name="connsiteX106" fmla="*/ 900953 w 2657256"/>
                          <a:gd name="connsiteY106" fmla="*/ 466317 h 3370881"/>
                          <a:gd name="connsiteX107" fmla="*/ 905435 w 2657256"/>
                          <a:gd name="connsiteY107" fmla="*/ 515623 h 3370881"/>
                          <a:gd name="connsiteX108" fmla="*/ 932329 w 2657256"/>
                          <a:gd name="connsiteY108" fmla="*/ 551481 h 3370881"/>
                          <a:gd name="connsiteX109" fmla="*/ 954741 w 2657256"/>
                          <a:gd name="connsiteY109" fmla="*/ 560446 h 3370881"/>
                          <a:gd name="connsiteX110" fmla="*/ 972670 w 2657256"/>
                          <a:gd name="connsiteY110" fmla="*/ 569411 h 3370881"/>
                          <a:gd name="connsiteX111" fmla="*/ 1066800 w 2657256"/>
                          <a:gd name="connsiteY111" fmla="*/ 564929 h 3370881"/>
                          <a:gd name="connsiteX112" fmla="*/ 1111623 w 2657256"/>
                          <a:gd name="connsiteY112" fmla="*/ 551481 h 3370881"/>
                          <a:gd name="connsiteX113" fmla="*/ 1129553 w 2657256"/>
                          <a:gd name="connsiteY113" fmla="*/ 538034 h 3370881"/>
                          <a:gd name="connsiteX114" fmla="*/ 1156447 w 2657256"/>
                          <a:gd name="connsiteY114" fmla="*/ 511140 h 3370881"/>
                          <a:gd name="connsiteX115" fmla="*/ 1160929 w 2657256"/>
                          <a:gd name="connsiteY115" fmla="*/ 493211 h 3370881"/>
                          <a:gd name="connsiteX116" fmla="*/ 1178859 w 2657256"/>
                          <a:gd name="connsiteY116" fmla="*/ 331846 h 3370881"/>
                          <a:gd name="connsiteX117" fmla="*/ 1215315 w 2657256"/>
                          <a:gd name="connsiteY117" fmla="*/ 270289 h 3370881"/>
                          <a:gd name="connsiteX118" fmla="*/ 1214718 w 2657256"/>
                          <a:gd name="connsiteY118" fmla="*/ 367705 h 3370881"/>
                          <a:gd name="connsiteX119" fmla="*/ 1201270 w 2657256"/>
                          <a:gd name="connsiteY119" fmla="*/ 412529 h 3370881"/>
                          <a:gd name="connsiteX120" fmla="*/ 1210235 w 2657256"/>
                          <a:gd name="connsiteY120" fmla="*/ 461834 h 3370881"/>
                          <a:gd name="connsiteX121" fmla="*/ 1214718 w 2657256"/>
                          <a:gd name="connsiteY121" fmla="*/ 475281 h 3370881"/>
                          <a:gd name="connsiteX122" fmla="*/ 1228165 w 2657256"/>
                          <a:gd name="connsiteY122" fmla="*/ 484246 h 3370881"/>
                          <a:gd name="connsiteX123" fmla="*/ 1250576 w 2657256"/>
                          <a:gd name="connsiteY123" fmla="*/ 502176 h 3370881"/>
                          <a:gd name="connsiteX124" fmla="*/ 1317812 w 2657256"/>
                          <a:gd name="connsiteY124" fmla="*/ 497693 h 3370881"/>
                          <a:gd name="connsiteX125" fmla="*/ 1353670 w 2657256"/>
                          <a:gd name="connsiteY125" fmla="*/ 488729 h 3370881"/>
                          <a:gd name="connsiteX126" fmla="*/ 1506070 w 2657256"/>
                          <a:gd name="connsiteY126" fmla="*/ 457352 h 3370881"/>
                          <a:gd name="connsiteX127" fmla="*/ 1550894 w 2657256"/>
                          <a:gd name="connsiteY127" fmla="*/ 430458 h 3370881"/>
                          <a:gd name="connsiteX128" fmla="*/ 1564341 w 2657256"/>
                          <a:gd name="connsiteY128" fmla="*/ 417011 h 3370881"/>
                          <a:gd name="connsiteX129" fmla="*/ 1586753 w 2657256"/>
                          <a:gd name="connsiteY129" fmla="*/ 399081 h 3370881"/>
                          <a:gd name="connsiteX130" fmla="*/ 1595718 w 2657256"/>
                          <a:gd name="connsiteY130" fmla="*/ 381152 h 3370881"/>
                          <a:gd name="connsiteX131" fmla="*/ 1600200 w 2657256"/>
                          <a:gd name="connsiteY131" fmla="*/ 363223 h 3370881"/>
                          <a:gd name="connsiteX132" fmla="*/ 1609165 w 2657256"/>
                          <a:gd name="connsiteY132" fmla="*/ 313917 h 3370881"/>
                          <a:gd name="connsiteX133" fmla="*/ 1537447 w 2657256"/>
                          <a:gd name="connsiteY133" fmla="*/ 188411 h 3370881"/>
                          <a:gd name="connsiteX134" fmla="*/ 1613647 w 2657256"/>
                          <a:gd name="connsiteY134" fmla="*/ 399081 h 3370881"/>
                          <a:gd name="connsiteX135" fmla="*/ 1627094 w 2657256"/>
                          <a:gd name="connsiteY135" fmla="*/ 417011 h 3370881"/>
                          <a:gd name="connsiteX136" fmla="*/ 1658470 w 2657256"/>
                          <a:gd name="connsiteY136" fmla="*/ 412529 h 3370881"/>
                          <a:gd name="connsiteX137" fmla="*/ 1685365 w 2657256"/>
                          <a:gd name="connsiteY137" fmla="*/ 390117 h 3370881"/>
                          <a:gd name="connsiteX138" fmla="*/ 1694329 w 2657256"/>
                          <a:gd name="connsiteY138" fmla="*/ 376670 h 3370881"/>
                          <a:gd name="connsiteX139" fmla="*/ 1734670 w 2657256"/>
                          <a:gd name="connsiteY139" fmla="*/ 354258 h 3370881"/>
                          <a:gd name="connsiteX140" fmla="*/ 1743635 w 2657256"/>
                          <a:gd name="connsiteY140" fmla="*/ 340811 h 3370881"/>
                          <a:gd name="connsiteX141" fmla="*/ 1757082 w 2657256"/>
                          <a:gd name="connsiteY141" fmla="*/ 336329 h 3370881"/>
                          <a:gd name="connsiteX142" fmla="*/ 1899621 w 2657256"/>
                          <a:gd name="connsiteY142" fmla="*/ 211719 h 3370881"/>
                          <a:gd name="connsiteX143" fmla="*/ 1772023 w 2657256"/>
                          <a:gd name="connsiteY143" fmla="*/ 77249 h 3370881"/>
                          <a:gd name="connsiteX144" fmla="*/ 1824225 w 2657256"/>
                          <a:gd name="connsiteY144" fmla="*/ 214081 h 3370881"/>
                          <a:gd name="connsiteX145" fmla="*/ 1874221 w 2657256"/>
                          <a:gd name="connsiteY145" fmla="*/ 318698 h 3370881"/>
                          <a:gd name="connsiteX146" fmla="*/ 1788459 w 2657256"/>
                          <a:gd name="connsiteY146" fmla="*/ 367705 h 3370881"/>
                          <a:gd name="connsiteX147" fmla="*/ 1761565 w 2657256"/>
                          <a:gd name="connsiteY147" fmla="*/ 390117 h 3370881"/>
                          <a:gd name="connsiteX148" fmla="*/ 1783976 w 2657256"/>
                          <a:gd name="connsiteY148" fmla="*/ 399081 h 3370881"/>
                          <a:gd name="connsiteX149" fmla="*/ 1878106 w 2657256"/>
                          <a:gd name="connsiteY149" fmla="*/ 390117 h 3370881"/>
                          <a:gd name="connsiteX150" fmla="*/ 1891553 w 2657256"/>
                          <a:gd name="connsiteY150" fmla="*/ 381152 h 3370881"/>
                          <a:gd name="connsiteX151" fmla="*/ 1918447 w 2657256"/>
                          <a:gd name="connsiteY151" fmla="*/ 372187 h 3370881"/>
                          <a:gd name="connsiteX152" fmla="*/ 1940859 w 2657256"/>
                          <a:gd name="connsiteY152" fmla="*/ 358740 h 3370881"/>
                          <a:gd name="connsiteX153" fmla="*/ 1954306 w 2657256"/>
                          <a:gd name="connsiteY153" fmla="*/ 354258 h 3370881"/>
                          <a:gd name="connsiteX154" fmla="*/ 2166172 w 2657256"/>
                          <a:gd name="connsiteY154" fmla="*/ 215604 h 3370881"/>
                          <a:gd name="connsiteX155" fmla="*/ 2069054 w 2657256"/>
                          <a:gd name="connsiteY155" fmla="*/ 40493 h 3370881"/>
                          <a:gd name="connsiteX156" fmla="*/ 2078225 w 2657256"/>
                          <a:gd name="connsiteY156" fmla="*/ 188681 h 3370881"/>
                          <a:gd name="connsiteX157" fmla="*/ 1999129 w 2657256"/>
                          <a:gd name="connsiteY157" fmla="*/ 358740 h 3370881"/>
                          <a:gd name="connsiteX158" fmla="*/ 1994647 w 2657256"/>
                          <a:gd name="connsiteY158" fmla="*/ 372187 h 3370881"/>
                          <a:gd name="connsiteX159" fmla="*/ 2039470 w 2657256"/>
                          <a:gd name="connsiteY159" fmla="*/ 390117 h 3370881"/>
                          <a:gd name="connsiteX160" fmla="*/ 2115670 w 2657256"/>
                          <a:gd name="connsiteY160" fmla="*/ 390117 h 3370881"/>
                          <a:gd name="connsiteX161" fmla="*/ 2160494 w 2657256"/>
                          <a:gd name="connsiteY161" fmla="*/ 376670 h 3370881"/>
                          <a:gd name="connsiteX162" fmla="*/ 2191870 w 2657256"/>
                          <a:gd name="connsiteY162" fmla="*/ 363223 h 3370881"/>
                          <a:gd name="connsiteX163" fmla="*/ 2205318 w 2657256"/>
                          <a:gd name="connsiteY163" fmla="*/ 358740 h 3370881"/>
                          <a:gd name="connsiteX164" fmla="*/ 2232212 w 2657256"/>
                          <a:gd name="connsiteY164" fmla="*/ 340811 h 3370881"/>
                          <a:gd name="connsiteX165" fmla="*/ 2312894 w 2657256"/>
                          <a:gd name="connsiteY165" fmla="*/ 183929 h 3370881"/>
                          <a:gd name="connsiteX166" fmla="*/ 2339788 w 2657256"/>
                          <a:gd name="connsiteY166" fmla="*/ 151 h 3370881"/>
                          <a:gd name="connsiteX167" fmla="*/ 2357718 w 2657256"/>
                          <a:gd name="connsiteY167" fmla="*/ 215305 h 3370881"/>
                          <a:gd name="connsiteX168" fmla="*/ 2254623 w 2657256"/>
                          <a:gd name="connsiteY168" fmla="*/ 376670 h 3370881"/>
                          <a:gd name="connsiteX169" fmla="*/ 2245659 w 2657256"/>
                          <a:gd name="connsiteY169" fmla="*/ 390117 h 3370881"/>
                          <a:gd name="connsiteX170" fmla="*/ 2254623 w 2657256"/>
                          <a:gd name="connsiteY170" fmla="*/ 403564 h 3370881"/>
                          <a:gd name="connsiteX171" fmla="*/ 2353235 w 2657256"/>
                          <a:gd name="connsiteY171" fmla="*/ 399081 h 3370881"/>
                          <a:gd name="connsiteX172" fmla="*/ 2366682 w 2657256"/>
                          <a:gd name="connsiteY172" fmla="*/ 394599 h 3370881"/>
                          <a:gd name="connsiteX173" fmla="*/ 2389094 w 2657256"/>
                          <a:gd name="connsiteY173" fmla="*/ 390117 h 3370881"/>
                          <a:gd name="connsiteX174" fmla="*/ 2424953 w 2657256"/>
                          <a:gd name="connsiteY174" fmla="*/ 367705 h 3370881"/>
                          <a:gd name="connsiteX175" fmla="*/ 2528047 w 2657256"/>
                          <a:gd name="connsiteY175" fmla="*/ 292700 h 3370881"/>
                          <a:gd name="connsiteX176" fmla="*/ 2541495 w 2657256"/>
                          <a:gd name="connsiteY176" fmla="*/ 62906 h 3370881"/>
                          <a:gd name="connsiteX177" fmla="*/ 2591304 w 2657256"/>
                          <a:gd name="connsiteY177" fmla="*/ 214081 h 3370881"/>
                          <a:gd name="connsiteX178" fmla="*/ 2612315 w 2657256"/>
                          <a:gd name="connsiteY178" fmla="*/ 290907 h 3370881"/>
                          <a:gd name="connsiteX179" fmla="*/ 2650863 w 2657256"/>
                          <a:gd name="connsiteY179" fmla="*/ 344994 h 3370881"/>
                          <a:gd name="connsiteX180" fmla="*/ 2465294 w 2657256"/>
                          <a:gd name="connsiteY180" fmla="*/ 399081 h 3370881"/>
                          <a:gd name="connsiteX181" fmla="*/ 2442882 w 2657256"/>
                          <a:gd name="connsiteY181" fmla="*/ 403564 h 3370881"/>
                          <a:gd name="connsiteX182" fmla="*/ 2398059 w 2657256"/>
                          <a:gd name="connsiteY182" fmla="*/ 417011 h 3370881"/>
                          <a:gd name="connsiteX183" fmla="*/ 2375647 w 2657256"/>
                          <a:gd name="connsiteY183" fmla="*/ 425976 h 3370881"/>
                          <a:gd name="connsiteX184" fmla="*/ 2357718 w 2657256"/>
                          <a:gd name="connsiteY184" fmla="*/ 430458 h 3370881"/>
                          <a:gd name="connsiteX185" fmla="*/ 2344270 w 2657256"/>
                          <a:gd name="connsiteY185" fmla="*/ 461834 h 3370881"/>
                          <a:gd name="connsiteX186" fmla="*/ 2353235 w 2657256"/>
                          <a:gd name="connsiteY186" fmla="*/ 502176 h 3370881"/>
                          <a:gd name="connsiteX187" fmla="*/ 2362200 w 2657256"/>
                          <a:gd name="connsiteY187" fmla="*/ 515623 h 3370881"/>
                          <a:gd name="connsiteX188" fmla="*/ 2344270 w 2657256"/>
                          <a:gd name="connsiteY188" fmla="*/ 587340 h 3370881"/>
                          <a:gd name="connsiteX189" fmla="*/ 2321859 w 2657256"/>
                          <a:gd name="connsiteY189" fmla="*/ 614234 h 3370881"/>
                          <a:gd name="connsiteX190" fmla="*/ 2308412 w 2657256"/>
                          <a:gd name="connsiteY190" fmla="*/ 636646 h 3370881"/>
                          <a:gd name="connsiteX191" fmla="*/ 2281518 w 2657256"/>
                          <a:gd name="connsiteY191" fmla="*/ 641129 h 3370881"/>
                          <a:gd name="connsiteX192" fmla="*/ 2259106 w 2657256"/>
                          <a:gd name="connsiteY192" fmla="*/ 636646 h 3370881"/>
                          <a:gd name="connsiteX193" fmla="*/ 2277035 w 2657256"/>
                          <a:gd name="connsiteY193" fmla="*/ 578376 h 3370881"/>
                          <a:gd name="connsiteX194" fmla="*/ 2290482 w 2657256"/>
                          <a:gd name="connsiteY194" fmla="*/ 542517 h 3370881"/>
                          <a:gd name="connsiteX195" fmla="*/ 2286000 w 2657256"/>
                          <a:gd name="connsiteY195" fmla="*/ 506658 h 3370881"/>
                          <a:gd name="connsiteX196" fmla="*/ 2245659 w 2657256"/>
                          <a:gd name="connsiteY196" fmla="*/ 448387 h 3370881"/>
                          <a:gd name="connsiteX197" fmla="*/ 2200835 w 2657256"/>
                          <a:gd name="connsiteY197" fmla="*/ 430458 h 3370881"/>
                          <a:gd name="connsiteX198" fmla="*/ 2169459 w 2657256"/>
                          <a:gd name="connsiteY198" fmla="*/ 425976 h 3370881"/>
                          <a:gd name="connsiteX199" fmla="*/ 2102223 w 2657256"/>
                          <a:gd name="connsiteY199" fmla="*/ 430458 h 3370881"/>
                          <a:gd name="connsiteX200" fmla="*/ 2084294 w 2657256"/>
                          <a:gd name="connsiteY200" fmla="*/ 439423 h 3370881"/>
                          <a:gd name="connsiteX201" fmla="*/ 2070847 w 2657256"/>
                          <a:gd name="connsiteY201" fmla="*/ 443905 h 3370881"/>
                          <a:gd name="connsiteX202" fmla="*/ 2061882 w 2657256"/>
                          <a:gd name="connsiteY202" fmla="*/ 461834 h 3370881"/>
                          <a:gd name="connsiteX203" fmla="*/ 2034988 w 2657256"/>
                          <a:gd name="connsiteY203" fmla="*/ 475281 h 3370881"/>
                          <a:gd name="connsiteX204" fmla="*/ 1783976 w 2657256"/>
                          <a:gd name="connsiteY204" fmla="*/ 479764 h 3370881"/>
                          <a:gd name="connsiteX205" fmla="*/ 1766047 w 2657256"/>
                          <a:gd name="connsiteY205" fmla="*/ 488729 h 3370881"/>
                          <a:gd name="connsiteX206" fmla="*/ 1703294 w 2657256"/>
                          <a:gd name="connsiteY206" fmla="*/ 506658 h 3370881"/>
                          <a:gd name="connsiteX207" fmla="*/ 1689847 w 2657256"/>
                          <a:gd name="connsiteY207" fmla="*/ 511140 h 3370881"/>
                          <a:gd name="connsiteX208" fmla="*/ 1676400 w 2657256"/>
                          <a:gd name="connsiteY208" fmla="*/ 520105 h 3370881"/>
                          <a:gd name="connsiteX209" fmla="*/ 1649506 w 2657256"/>
                          <a:gd name="connsiteY209" fmla="*/ 529070 h 3370881"/>
                          <a:gd name="connsiteX210" fmla="*/ 1636059 w 2657256"/>
                          <a:gd name="connsiteY210" fmla="*/ 538034 h 3370881"/>
                          <a:gd name="connsiteX211" fmla="*/ 1622612 w 2657256"/>
                          <a:gd name="connsiteY211" fmla="*/ 551481 h 3370881"/>
                          <a:gd name="connsiteX212" fmla="*/ 1609165 w 2657256"/>
                          <a:gd name="connsiteY212" fmla="*/ 555964 h 3370881"/>
                          <a:gd name="connsiteX213" fmla="*/ 1577788 w 2657256"/>
                          <a:gd name="connsiteY213" fmla="*/ 587340 h 3370881"/>
                          <a:gd name="connsiteX214" fmla="*/ 1568823 w 2657256"/>
                          <a:gd name="connsiteY214" fmla="*/ 600787 h 3370881"/>
                          <a:gd name="connsiteX215" fmla="*/ 1555376 w 2657256"/>
                          <a:gd name="connsiteY215" fmla="*/ 614234 h 3370881"/>
                          <a:gd name="connsiteX216" fmla="*/ 1524000 w 2657256"/>
                          <a:gd name="connsiteY216" fmla="*/ 654576 h 3370881"/>
                          <a:gd name="connsiteX217" fmla="*/ 1519518 w 2657256"/>
                          <a:gd name="connsiteY217" fmla="*/ 668023 h 3370881"/>
                          <a:gd name="connsiteX218" fmla="*/ 1528482 w 2657256"/>
                          <a:gd name="connsiteY218" fmla="*/ 708364 h 3370881"/>
                          <a:gd name="connsiteX219" fmla="*/ 1537447 w 2657256"/>
                          <a:gd name="connsiteY219" fmla="*/ 721811 h 3370881"/>
                          <a:gd name="connsiteX220" fmla="*/ 1568823 w 2657256"/>
                          <a:gd name="connsiteY220" fmla="*/ 712846 h 3370881"/>
                          <a:gd name="connsiteX221" fmla="*/ 1600200 w 2657256"/>
                          <a:gd name="connsiteY221" fmla="*/ 712846 h 3370881"/>
                          <a:gd name="connsiteX222" fmla="*/ 1631576 w 2657256"/>
                          <a:gd name="connsiteY222" fmla="*/ 690434 h 3370881"/>
                          <a:gd name="connsiteX223" fmla="*/ 1645023 w 2657256"/>
                          <a:gd name="connsiteY223" fmla="*/ 676987 h 3370881"/>
                          <a:gd name="connsiteX224" fmla="*/ 1685365 w 2657256"/>
                          <a:gd name="connsiteY224" fmla="*/ 645611 h 3370881"/>
                          <a:gd name="connsiteX225" fmla="*/ 1716741 w 2657256"/>
                          <a:gd name="connsiteY225" fmla="*/ 614234 h 3370881"/>
                          <a:gd name="connsiteX226" fmla="*/ 1748118 w 2657256"/>
                          <a:gd name="connsiteY226" fmla="*/ 596305 h 3370881"/>
                          <a:gd name="connsiteX227" fmla="*/ 1761565 w 2657256"/>
                          <a:gd name="connsiteY227" fmla="*/ 591823 h 3370881"/>
                          <a:gd name="connsiteX228" fmla="*/ 1779494 w 2657256"/>
                          <a:gd name="connsiteY228" fmla="*/ 582858 h 3370881"/>
                          <a:gd name="connsiteX229" fmla="*/ 1815353 w 2657256"/>
                          <a:gd name="connsiteY229" fmla="*/ 573893 h 3370881"/>
                          <a:gd name="connsiteX230" fmla="*/ 2030506 w 2657256"/>
                          <a:gd name="connsiteY230" fmla="*/ 578376 h 3370881"/>
                          <a:gd name="connsiteX231" fmla="*/ 2017059 w 2657256"/>
                          <a:gd name="connsiteY231" fmla="*/ 600787 h 3370881"/>
                          <a:gd name="connsiteX232" fmla="*/ 1981200 w 2657256"/>
                          <a:gd name="connsiteY232" fmla="*/ 636646 h 3370881"/>
                          <a:gd name="connsiteX233" fmla="*/ 1967753 w 2657256"/>
                          <a:gd name="connsiteY233" fmla="*/ 650093 h 3370881"/>
                          <a:gd name="connsiteX234" fmla="*/ 1936376 w 2657256"/>
                          <a:gd name="connsiteY234" fmla="*/ 690434 h 3370881"/>
                          <a:gd name="connsiteX235" fmla="*/ 1905000 w 2657256"/>
                          <a:gd name="connsiteY235" fmla="*/ 717329 h 3370881"/>
                          <a:gd name="connsiteX236" fmla="*/ 1860176 w 2657256"/>
                          <a:gd name="connsiteY236" fmla="*/ 735258 h 3370881"/>
                          <a:gd name="connsiteX237" fmla="*/ 1788459 w 2657256"/>
                          <a:gd name="connsiteY237" fmla="*/ 744223 h 3370881"/>
                          <a:gd name="connsiteX238" fmla="*/ 1846729 w 2657256"/>
                          <a:gd name="connsiteY238" fmla="*/ 802493 h 3370881"/>
                          <a:gd name="connsiteX239" fmla="*/ 1913965 w 2657256"/>
                          <a:gd name="connsiteY239" fmla="*/ 829387 h 3370881"/>
                          <a:gd name="connsiteX240" fmla="*/ 1922929 w 2657256"/>
                          <a:gd name="connsiteY240" fmla="*/ 842834 h 3370881"/>
                          <a:gd name="connsiteX241" fmla="*/ 1967753 w 2657256"/>
                          <a:gd name="connsiteY241" fmla="*/ 883176 h 3370881"/>
                          <a:gd name="connsiteX242" fmla="*/ 1981200 w 2657256"/>
                          <a:gd name="connsiteY242" fmla="*/ 896623 h 3370881"/>
                          <a:gd name="connsiteX243" fmla="*/ 1994647 w 2657256"/>
                          <a:gd name="connsiteY243" fmla="*/ 905587 h 3370881"/>
                          <a:gd name="connsiteX244" fmla="*/ 2021541 w 2657256"/>
                          <a:gd name="connsiteY244" fmla="*/ 927999 h 3370881"/>
                          <a:gd name="connsiteX245" fmla="*/ 2030506 w 2657256"/>
                          <a:gd name="connsiteY245" fmla="*/ 941446 h 3370881"/>
                          <a:gd name="connsiteX246" fmla="*/ 2057400 w 2657256"/>
                          <a:gd name="connsiteY246" fmla="*/ 968340 h 3370881"/>
                          <a:gd name="connsiteX247" fmla="*/ 2088776 w 2657256"/>
                          <a:gd name="connsiteY247" fmla="*/ 1013164 h 3370881"/>
                          <a:gd name="connsiteX248" fmla="*/ 2115670 w 2657256"/>
                          <a:gd name="connsiteY248" fmla="*/ 1057987 h 3370881"/>
                          <a:gd name="connsiteX249" fmla="*/ 2120153 w 2657256"/>
                          <a:gd name="connsiteY249" fmla="*/ 1089364 h 3370881"/>
                          <a:gd name="connsiteX250" fmla="*/ 2138082 w 2657256"/>
                          <a:gd name="connsiteY250" fmla="*/ 1143152 h 3370881"/>
                          <a:gd name="connsiteX251" fmla="*/ 2147047 w 2657256"/>
                          <a:gd name="connsiteY251" fmla="*/ 1196940 h 3370881"/>
                          <a:gd name="connsiteX252" fmla="*/ 2151529 w 2657256"/>
                          <a:gd name="connsiteY252" fmla="*/ 1210387 h 3370881"/>
                          <a:gd name="connsiteX253" fmla="*/ 2156012 w 2657256"/>
                          <a:gd name="connsiteY253" fmla="*/ 1228317 h 3370881"/>
                          <a:gd name="connsiteX254" fmla="*/ 2173941 w 2657256"/>
                          <a:gd name="connsiteY254" fmla="*/ 1295552 h 3370881"/>
                          <a:gd name="connsiteX255" fmla="*/ 2182906 w 2657256"/>
                          <a:gd name="connsiteY255" fmla="*/ 1313481 h 3370881"/>
                          <a:gd name="connsiteX256" fmla="*/ 2187388 w 2657256"/>
                          <a:gd name="connsiteY256" fmla="*/ 1331411 h 3370881"/>
                          <a:gd name="connsiteX257" fmla="*/ 2214282 w 2657256"/>
                          <a:gd name="connsiteY257" fmla="*/ 1385199 h 3370881"/>
                          <a:gd name="connsiteX258" fmla="*/ 2218765 w 2657256"/>
                          <a:gd name="connsiteY258" fmla="*/ 1403129 h 3370881"/>
                          <a:gd name="connsiteX259" fmla="*/ 2223247 w 2657256"/>
                          <a:gd name="connsiteY259" fmla="*/ 1430023 h 3370881"/>
                          <a:gd name="connsiteX260" fmla="*/ 2236694 w 2657256"/>
                          <a:gd name="connsiteY260" fmla="*/ 1456917 h 3370881"/>
                          <a:gd name="connsiteX261" fmla="*/ 2241176 w 2657256"/>
                          <a:gd name="connsiteY261" fmla="*/ 1577940 h 3370881"/>
                          <a:gd name="connsiteX262" fmla="*/ 2245659 w 2657256"/>
                          <a:gd name="connsiteY262" fmla="*/ 1595870 h 3370881"/>
                          <a:gd name="connsiteX263" fmla="*/ 2236694 w 2657256"/>
                          <a:gd name="connsiteY263" fmla="*/ 1694481 h 3370881"/>
                          <a:gd name="connsiteX264" fmla="*/ 2227729 w 2657256"/>
                          <a:gd name="connsiteY264" fmla="*/ 1716893 h 3370881"/>
                          <a:gd name="connsiteX265" fmla="*/ 2223247 w 2657256"/>
                          <a:gd name="connsiteY265" fmla="*/ 1730340 h 3370881"/>
                          <a:gd name="connsiteX266" fmla="*/ 2200835 w 2657256"/>
                          <a:gd name="connsiteY266" fmla="*/ 1788611 h 3370881"/>
                          <a:gd name="connsiteX267" fmla="*/ 2191870 w 2657256"/>
                          <a:gd name="connsiteY267" fmla="*/ 1811023 h 3370881"/>
                          <a:gd name="connsiteX268" fmla="*/ 2187388 w 2657256"/>
                          <a:gd name="connsiteY268" fmla="*/ 1824470 h 3370881"/>
                          <a:gd name="connsiteX269" fmla="*/ 2169459 w 2657256"/>
                          <a:gd name="connsiteY269" fmla="*/ 1869293 h 3370881"/>
                          <a:gd name="connsiteX270" fmla="*/ 2164976 w 2657256"/>
                          <a:gd name="connsiteY270" fmla="*/ 1882740 h 3370881"/>
                          <a:gd name="connsiteX271" fmla="*/ 2156012 w 2657256"/>
                          <a:gd name="connsiteY271" fmla="*/ 1927564 h 3370881"/>
                          <a:gd name="connsiteX272" fmla="*/ 2173941 w 2657256"/>
                          <a:gd name="connsiteY272" fmla="*/ 1945493 h 3370881"/>
                          <a:gd name="connsiteX273" fmla="*/ 2196353 w 2657256"/>
                          <a:gd name="connsiteY273" fmla="*/ 1958940 h 3370881"/>
                          <a:gd name="connsiteX274" fmla="*/ 2241176 w 2657256"/>
                          <a:gd name="connsiteY274" fmla="*/ 2012729 h 3370881"/>
                          <a:gd name="connsiteX275" fmla="*/ 2263588 w 2657256"/>
                          <a:gd name="connsiteY275" fmla="*/ 2057552 h 3370881"/>
                          <a:gd name="connsiteX276" fmla="*/ 2286000 w 2657256"/>
                          <a:gd name="connsiteY276" fmla="*/ 2084446 h 3370881"/>
                          <a:gd name="connsiteX277" fmla="*/ 2299447 w 2657256"/>
                          <a:gd name="connsiteY277" fmla="*/ 2124787 h 3370881"/>
                          <a:gd name="connsiteX278" fmla="*/ 2321859 w 2657256"/>
                          <a:gd name="connsiteY278" fmla="*/ 2151681 h 3370881"/>
                          <a:gd name="connsiteX279" fmla="*/ 2344270 w 2657256"/>
                          <a:gd name="connsiteY279" fmla="*/ 2205470 h 3370881"/>
                          <a:gd name="connsiteX280" fmla="*/ 2348753 w 2657256"/>
                          <a:gd name="connsiteY280" fmla="*/ 2223399 h 3370881"/>
                          <a:gd name="connsiteX281" fmla="*/ 2366682 w 2657256"/>
                          <a:gd name="connsiteY281" fmla="*/ 2263740 h 3370881"/>
                          <a:gd name="connsiteX282" fmla="*/ 2375647 w 2657256"/>
                          <a:gd name="connsiteY282" fmla="*/ 2286152 h 3370881"/>
                          <a:gd name="connsiteX283" fmla="*/ 2380129 w 2657256"/>
                          <a:gd name="connsiteY283" fmla="*/ 2308564 h 3370881"/>
                          <a:gd name="connsiteX284" fmla="*/ 2389094 w 2657256"/>
                          <a:gd name="connsiteY284" fmla="*/ 2335458 h 3370881"/>
                          <a:gd name="connsiteX285" fmla="*/ 2393576 w 2657256"/>
                          <a:gd name="connsiteY285" fmla="*/ 2380281 h 3370881"/>
                          <a:gd name="connsiteX286" fmla="*/ 2398059 w 2657256"/>
                          <a:gd name="connsiteY286" fmla="*/ 2393729 h 3370881"/>
                          <a:gd name="connsiteX287" fmla="*/ 2402541 w 2657256"/>
                          <a:gd name="connsiteY287" fmla="*/ 2447517 h 3370881"/>
                          <a:gd name="connsiteX288" fmla="*/ 2407023 w 2657256"/>
                          <a:gd name="connsiteY288" fmla="*/ 2564058 h 3370881"/>
                          <a:gd name="connsiteX289" fmla="*/ 2389094 w 2657256"/>
                          <a:gd name="connsiteY289" fmla="*/ 2837481 h 3370881"/>
                          <a:gd name="connsiteX290" fmla="*/ 2380129 w 2657256"/>
                          <a:gd name="connsiteY290" fmla="*/ 2859893 h 3370881"/>
                          <a:gd name="connsiteX291" fmla="*/ 2357718 w 2657256"/>
                          <a:gd name="connsiteY291" fmla="*/ 2913681 h 3370881"/>
                          <a:gd name="connsiteX292" fmla="*/ 2348753 w 2657256"/>
                          <a:gd name="connsiteY292" fmla="*/ 2936093 h 3370881"/>
                          <a:gd name="connsiteX293" fmla="*/ 2339788 w 2657256"/>
                          <a:gd name="connsiteY293" fmla="*/ 2971952 h 3370881"/>
                          <a:gd name="connsiteX294" fmla="*/ 2326341 w 2657256"/>
                          <a:gd name="connsiteY294" fmla="*/ 2994364 h 3370881"/>
                          <a:gd name="connsiteX295" fmla="*/ 2317376 w 2657256"/>
                          <a:gd name="connsiteY295" fmla="*/ 3025740 h 3370881"/>
                          <a:gd name="connsiteX296" fmla="*/ 2303929 w 2657256"/>
                          <a:gd name="connsiteY296" fmla="*/ 3048152 h 3370881"/>
                          <a:gd name="connsiteX297" fmla="*/ 2290482 w 2657256"/>
                          <a:gd name="connsiteY297" fmla="*/ 3079529 h 3370881"/>
                          <a:gd name="connsiteX298" fmla="*/ 2272553 w 2657256"/>
                          <a:gd name="connsiteY298" fmla="*/ 3084011 h 3370881"/>
                          <a:gd name="connsiteX299" fmla="*/ 2259106 w 2657256"/>
                          <a:gd name="connsiteY299" fmla="*/ 3088493 h 3370881"/>
                          <a:gd name="connsiteX300" fmla="*/ 2241176 w 2657256"/>
                          <a:gd name="connsiteY300" fmla="*/ 3092976 h 3370881"/>
                          <a:gd name="connsiteX301" fmla="*/ 2209800 w 2657256"/>
                          <a:gd name="connsiteY301" fmla="*/ 3101940 h 3370881"/>
                          <a:gd name="connsiteX302" fmla="*/ 2205318 w 2657256"/>
                          <a:gd name="connsiteY302" fmla="*/ 3039187 h 3370881"/>
                          <a:gd name="connsiteX303" fmla="*/ 2218765 w 2657256"/>
                          <a:gd name="connsiteY303" fmla="*/ 3021258 h 3370881"/>
                          <a:gd name="connsiteX304" fmla="*/ 2245659 w 2657256"/>
                          <a:gd name="connsiteY304" fmla="*/ 2971952 h 3370881"/>
                          <a:gd name="connsiteX305" fmla="*/ 2268070 w 2657256"/>
                          <a:gd name="connsiteY305" fmla="*/ 2945058 h 3370881"/>
                          <a:gd name="connsiteX306" fmla="*/ 2268070 w 2657256"/>
                          <a:gd name="connsiteY306" fmla="*/ 2568540 h 3370881"/>
                          <a:gd name="connsiteX307" fmla="*/ 2259106 w 2657256"/>
                          <a:gd name="connsiteY307" fmla="*/ 2532681 h 3370881"/>
                          <a:gd name="connsiteX308" fmla="*/ 2250141 w 2657256"/>
                          <a:gd name="connsiteY308" fmla="*/ 2492340 h 3370881"/>
                          <a:gd name="connsiteX309" fmla="*/ 2245659 w 2657256"/>
                          <a:gd name="connsiteY309" fmla="*/ 2474411 h 3370881"/>
                          <a:gd name="connsiteX310" fmla="*/ 2245659 w 2657256"/>
                          <a:gd name="connsiteY310" fmla="*/ 2389247 h 3370881"/>
                          <a:gd name="connsiteX311" fmla="*/ 2173941 w 2657256"/>
                          <a:gd name="connsiteY311" fmla="*/ 2241328 h 3370881"/>
                          <a:gd name="connsiteX312" fmla="*/ 2070846 w 2657256"/>
                          <a:gd name="connsiteY312" fmla="*/ 2057553 h 3370881"/>
                          <a:gd name="connsiteX313" fmla="*/ 2057400 w 2657256"/>
                          <a:gd name="connsiteY313" fmla="*/ 2151681 h 3370881"/>
                          <a:gd name="connsiteX314" fmla="*/ 2048435 w 2657256"/>
                          <a:gd name="connsiteY314" fmla="*/ 2106858 h 3370881"/>
                          <a:gd name="connsiteX315" fmla="*/ 2034988 w 2657256"/>
                          <a:gd name="connsiteY315" fmla="*/ 2003764 h 3370881"/>
                          <a:gd name="connsiteX316" fmla="*/ 2026023 w 2657256"/>
                          <a:gd name="connsiteY316" fmla="*/ 2026176 h 3370881"/>
                          <a:gd name="connsiteX317" fmla="*/ 2021541 w 2657256"/>
                          <a:gd name="connsiteY317" fmla="*/ 2039623 h 3370881"/>
                          <a:gd name="connsiteX318" fmla="*/ 1999129 w 2657256"/>
                          <a:gd name="connsiteY318" fmla="*/ 2053070 h 3370881"/>
                          <a:gd name="connsiteX319" fmla="*/ 1990165 w 2657256"/>
                          <a:gd name="connsiteY319" fmla="*/ 2070999 h 3370881"/>
                          <a:gd name="connsiteX320" fmla="*/ 1967753 w 2657256"/>
                          <a:gd name="connsiteY320" fmla="*/ 2106858 h 3370881"/>
                          <a:gd name="connsiteX321" fmla="*/ 1981200 w 2657256"/>
                          <a:gd name="connsiteY321" fmla="*/ 2223399 h 3370881"/>
                          <a:gd name="connsiteX322" fmla="*/ 1994647 w 2657256"/>
                          <a:gd name="connsiteY322" fmla="*/ 2254776 h 3370881"/>
                          <a:gd name="connsiteX323" fmla="*/ 2003612 w 2657256"/>
                          <a:gd name="connsiteY323" fmla="*/ 2272705 h 3370881"/>
                          <a:gd name="connsiteX324" fmla="*/ 2026023 w 2657256"/>
                          <a:gd name="connsiteY324" fmla="*/ 2304081 h 3370881"/>
                          <a:gd name="connsiteX325" fmla="*/ 2043953 w 2657256"/>
                          <a:gd name="connsiteY325" fmla="*/ 2348905 h 3370881"/>
                          <a:gd name="connsiteX326" fmla="*/ 2061882 w 2657256"/>
                          <a:gd name="connsiteY326" fmla="*/ 2371317 h 3370881"/>
                          <a:gd name="connsiteX327" fmla="*/ 2088776 w 2657256"/>
                          <a:gd name="connsiteY327" fmla="*/ 2434070 h 3370881"/>
                          <a:gd name="connsiteX328" fmla="*/ 2102223 w 2657256"/>
                          <a:gd name="connsiteY328" fmla="*/ 2465446 h 3370881"/>
                          <a:gd name="connsiteX329" fmla="*/ 2106706 w 2657256"/>
                          <a:gd name="connsiteY329" fmla="*/ 2496823 h 3370881"/>
                          <a:gd name="connsiteX330" fmla="*/ 2124635 w 2657256"/>
                          <a:gd name="connsiteY330" fmla="*/ 2559576 h 3370881"/>
                          <a:gd name="connsiteX331" fmla="*/ 2138082 w 2657256"/>
                          <a:gd name="connsiteY331" fmla="*/ 2649223 h 3370881"/>
                          <a:gd name="connsiteX332" fmla="*/ 2147047 w 2657256"/>
                          <a:gd name="connsiteY332" fmla="*/ 2685081 h 3370881"/>
                          <a:gd name="connsiteX333" fmla="*/ 2151529 w 2657256"/>
                          <a:gd name="connsiteY333" fmla="*/ 2716458 h 3370881"/>
                          <a:gd name="connsiteX334" fmla="*/ 2160494 w 2657256"/>
                          <a:gd name="connsiteY334" fmla="*/ 2770246 h 3370881"/>
                          <a:gd name="connsiteX335" fmla="*/ 2156012 w 2657256"/>
                          <a:gd name="connsiteY335" fmla="*/ 2962987 h 3370881"/>
                          <a:gd name="connsiteX336" fmla="*/ 2138082 w 2657256"/>
                          <a:gd name="connsiteY336" fmla="*/ 3043670 h 3370881"/>
                          <a:gd name="connsiteX337" fmla="*/ 2133600 w 2657256"/>
                          <a:gd name="connsiteY337" fmla="*/ 3061599 h 3370881"/>
                          <a:gd name="connsiteX338" fmla="*/ 2120153 w 2657256"/>
                          <a:gd name="connsiteY338" fmla="*/ 3079529 h 3370881"/>
                          <a:gd name="connsiteX339" fmla="*/ 2111188 w 2657256"/>
                          <a:gd name="connsiteY339" fmla="*/ 3106423 h 3370881"/>
                          <a:gd name="connsiteX340" fmla="*/ 2088776 w 2657256"/>
                          <a:gd name="connsiteY340" fmla="*/ 3137799 h 3370881"/>
                          <a:gd name="connsiteX341" fmla="*/ 2075329 w 2657256"/>
                          <a:gd name="connsiteY341" fmla="*/ 3164693 h 3370881"/>
                          <a:gd name="connsiteX342" fmla="*/ 2061882 w 2657256"/>
                          <a:gd name="connsiteY342" fmla="*/ 3169176 h 3370881"/>
                          <a:gd name="connsiteX343" fmla="*/ 2021541 w 2657256"/>
                          <a:gd name="connsiteY343" fmla="*/ 3164693 h 3370881"/>
                          <a:gd name="connsiteX344" fmla="*/ 2012576 w 2657256"/>
                          <a:gd name="connsiteY344" fmla="*/ 3119870 h 3370881"/>
                          <a:gd name="connsiteX345" fmla="*/ 2048435 w 2657256"/>
                          <a:gd name="connsiteY345" fmla="*/ 3021258 h 3370881"/>
                          <a:gd name="connsiteX346" fmla="*/ 2048435 w 2657256"/>
                          <a:gd name="connsiteY346" fmla="*/ 3021258 h 3370881"/>
                          <a:gd name="connsiteX347" fmla="*/ 2061882 w 2657256"/>
                          <a:gd name="connsiteY347" fmla="*/ 2967470 h 3370881"/>
                          <a:gd name="connsiteX348" fmla="*/ 2070847 w 2657256"/>
                          <a:gd name="connsiteY348" fmla="*/ 2882305 h 3370881"/>
                          <a:gd name="connsiteX349" fmla="*/ 2066365 w 2657256"/>
                          <a:gd name="connsiteY349" fmla="*/ 2725423 h 3370881"/>
                          <a:gd name="connsiteX350" fmla="*/ 2043953 w 2657256"/>
                          <a:gd name="connsiteY350" fmla="*/ 2649223 h 3370881"/>
                          <a:gd name="connsiteX351" fmla="*/ 2030506 w 2657256"/>
                          <a:gd name="connsiteY351" fmla="*/ 2622329 h 3370881"/>
                          <a:gd name="connsiteX352" fmla="*/ 2017059 w 2657256"/>
                          <a:gd name="connsiteY352" fmla="*/ 2581987 h 3370881"/>
                          <a:gd name="connsiteX353" fmla="*/ 1981200 w 2657256"/>
                          <a:gd name="connsiteY353" fmla="*/ 2514752 h 3370881"/>
                          <a:gd name="connsiteX354" fmla="*/ 1972235 w 2657256"/>
                          <a:gd name="connsiteY354" fmla="*/ 2501305 h 3370881"/>
                          <a:gd name="connsiteX355" fmla="*/ 1958788 w 2657256"/>
                          <a:gd name="connsiteY355" fmla="*/ 2478893 h 3370881"/>
                          <a:gd name="connsiteX356" fmla="*/ 1905000 w 2657256"/>
                          <a:gd name="connsiteY356" fmla="*/ 2398211 h 3370881"/>
                          <a:gd name="connsiteX357" fmla="*/ 1882588 w 2657256"/>
                          <a:gd name="connsiteY357" fmla="*/ 2357870 h 3370881"/>
                          <a:gd name="connsiteX358" fmla="*/ 1869141 w 2657256"/>
                          <a:gd name="connsiteY358" fmla="*/ 2339940 h 3370881"/>
                          <a:gd name="connsiteX359" fmla="*/ 1806388 w 2657256"/>
                          <a:gd name="connsiteY359" fmla="*/ 2313046 h 3370881"/>
                          <a:gd name="connsiteX360" fmla="*/ 1779494 w 2657256"/>
                          <a:gd name="connsiteY360" fmla="*/ 2304081 h 3370881"/>
                          <a:gd name="connsiteX361" fmla="*/ 1752600 w 2657256"/>
                          <a:gd name="connsiteY361" fmla="*/ 2299599 h 3370881"/>
                          <a:gd name="connsiteX362" fmla="*/ 1680882 w 2657256"/>
                          <a:gd name="connsiteY362" fmla="*/ 2277187 h 3370881"/>
                          <a:gd name="connsiteX363" fmla="*/ 1662953 w 2657256"/>
                          <a:gd name="connsiteY363" fmla="*/ 2272705 h 3370881"/>
                          <a:gd name="connsiteX364" fmla="*/ 1640541 w 2657256"/>
                          <a:gd name="connsiteY364" fmla="*/ 2259258 h 3370881"/>
                          <a:gd name="connsiteX365" fmla="*/ 1604682 w 2657256"/>
                          <a:gd name="connsiteY365" fmla="*/ 2272705 h 3370881"/>
                          <a:gd name="connsiteX366" fmla="*/ 1537447 w 2657256"/>
                          <a:gd name="connsiteY366" fmla="*/ 2304081 h 3370881"/>
                          <a:gd name="connsiteX367" fmla="*/ 1510553 w 2657256"/>
                          <a:gd name="connsiteY367" fmla="*/ 2308564 h 3370881"/>
                          <a:gd name="connsiteX368" fmla="*/ 1488141 w 2657256"/>
                          <a:gd name="connsiteY368" fmla="*/ 2313046 h 3370881"/>
                          <a:gd name="connsiteX369" fmla="*/ 1443318 w 2657256"/>
                          <a:gd name="connsiteY369" fmla="*/ 2322011 h 3370881"/>
                          <a:gd name="connsiteX370" fmla="*/ 1367118 w 2657256"/>
                          <a:gd name="connsiteY370" fmla="*/ 2304081 h 3370881"/>
                          <a:gd name="connsiteX371" fmla="*/ 1317812 w 2657256"/>
                          <a:gd name="connsiteY371" fmla="*/ 2286152 h 3370881"/>
                          <a:gd name="connsiteX372" fmla="*/ 1066800 w 2657256"/>
                          <a:gd name="connsiteY372" fmla="*/ 2272705 h 3370881"/>
                          <a:gd name="connsiteX373" fmla="*/ 1030941 w 2657256"/>
                          <a:gd name="connsiteY373" fmla="*/ 2263740 h 3370881"/>
                          <a:gd name="connsiteX374" fmla="*/ 986118 w 2657256"/>
                          <a:gd name="connsiteY374" fmla="*/ 2241329 h 3370881"/>
                          <a:gd name="connsiteX375" fmla="*/ 968188 w 2657256"/>
                          <a:gd name="connsiteY375" fmla="*/ 2232364 h 3370881"/>
                          <a:gd name="connsiteX376" fmla="*/ 936812 w 2657256"/>
                          <a:gd name="connsiteY376" fmla="*/ 2214434 h 3370881"/>
                          <a:gd name="connsiteX377" fmla="*/ 905435 w 2657256"/>
                          <a:gd name="connsiteY377" fmla="*/ 2196505 h 3370881"/>
                          <a:gd name="connsiteX378" fmla="*/ 869576 w 2657256"/>
                          <a:gd name="connsiteY378" fmla="*/ 2209952 h 3370881"/>
                          <a:gd name="connsiteX379" fmla="*/ 856129 w 2657256"/>
                          <a:gd name="connsiteY379" fmla="*/ 2227881 h 3370881"/>
                          <a:gd name="connsiteX380" fmla="*/ 815788 w 2657256"/>
                          <a:gd name="connsiteY380" fmla="*/ 2268223 h 3370881"/>
                          <a:gd name="connsiteX381" fmla="*/ 788894 w 2657256"/>
                          <a:gd name="connsiteY381" fmla="*/ 2290634 h 3370881"/>
                          <a:gd name="connsiteX382" fmla="*/ 762000 w 2657256"/>
                          <a:gd name="connsiteY382" fmla="*/ 2313046 h 3370881"/>
                          <a:gd name="connsiteX383" fmla="*/ 753035 w 2657256"/>
                          <a:gd name="connsiteY383" fmla="*/ 2326493 h 3370881"/>
                          <a:gd name="connsiteX384" fmla="*/ 735106 w 2657256"/>
                          <a:gd name="connsiteY384" fmla="*/ 2339940 h 3370881"/>
                          <a:gd name="connsiteX385" fmla="*/ 712694 w 2657256"/>
                          <a:gd name="connsiteY385" fmla="*/ 2362352 h 3370881"/>
                          <a:gd name="connsiteX386" fmla="*/ 694765 w 2657256"/>
                          <a:gd name="connsiteY386" fmla="*/ 2375799 h 3370881"/>
                          <a:gd name="connsiteX387" fmla="*/ 681318 w 2657256"/>
                          <a:gd name="connsiteY387" fmla="*/ 2393729 h 3370881"/>
                          <a:gd name="connsiteX388" fmla="*/ 667870 w 2657256"/>
                          <a:gd name="connsiteY388" fmla="*/ 2402693 h 3370881"/>
                          <a:gd name="connsiteX389" fmla="*/ 623047 w 2657256"/>
                          <a:gd name="connsiteY389" fmla="*/ 2443034 h 3370881"/>
                          <a:gd name="connsiteX390" fmla="*/ 600635 w 2657256"/>
                          <a:gd name="connsiteY390" fmla="*/ 2474411 h 3370881"/>
                          <a:gd name="connsiteX391" fmla="*/ 587188 w 2657256"/>
                          <a:gd name="connsiteY391" fmla="*/ 2514752 h 3370881"/>
                          <a:gd name="connsiteX392" fmla="*/ 582706 w 2657256"/>
                          <a:gd name="connsiteY392" fmla="*/ 2546129 h 3370881"/>
                          <a:gd name="connsiteX393" fmla="*/ 596153 w 2657256"/>
                          <a:gd name="connsiteY393" fmla="*/ 2635776 h 3370881"/>
                          <a:gd name="connsiteX394" fmla="*/ 600635 w 2657256"/>
                          <a:gd name="connsiteY394" fmla="*/ 2653705 h 3370881"/>
                          <a:gd name="connsiteX395" fmla="*/ 609600 w 2657256"/>
                          <a:gd name="connsiteY395" fmla="*/ 2671634 h 3370881"/>
                          <a:gd name="connsiteX396" fmla="*/ 614082 w 2657256"/>
                          <a:gd name="connsiteY396" fmla="*/ 2689564 h 3370881"/>
                          <a:gd name="connsiteX397" fmla="*/ 623047 w 2657256"/>
                          <a:gd name="connsiteY397" fmla="*/ 2711976 h 3370881"/>
                          <a:gd name="connsiteX398" fmla="*/ 627529 w 2657256"/>
                          <a:gd name="connsiteY398" fmla="*/ 2734387 h 3370881"/>
                          <a:gd name="connsiteX399" fmla="*/ 640976 w 2657256"/>
                          <a:gd name="connsiteY399" fmla="*/ 2765764 h 3370881"/>
                          <a:gd name="connsiteX400" fmla="*/ 645459 w 2657256"/>
                          <a:gd name="connsiteY400" fmla="*/ 2779211 h 3370881"/>
                          <a:gd name="connsiteX401" fmla="*/ 658906 w 2657256"/>
                          <a:gd name="connsiteY401" fmla="*/ 2801623 h 3370881"/>
                          <a:gd name="connsiteX402" fmla="*/ 676835 w 2657256"/>
                          <a:gd name="connsiteY402" fmla="*/ 2864376 h 3370881"/>
                          <a:gd name="connsiteX403" fmla="*/ 690282 w 2657256"/>
                          <a:gd name="connsiteY403" fmla="*/ 2895752 h 3370881"/>
                          <a:gd name="connsiteX404" fmla="*/ 699247 w 2657256"/>
                          <a:gd name="connsiteY404" fmla="*/ 2940576 h 3370881"/>
                          <a:gd name="connsiteX405" fmla="*/ 703729 w 2657256"/>
                          <a:gd name="connsiteY405" fmla="*/ 2967470 h 3370881"/>
                          <a:gd name="connsiteX406" fmla="*/ 717176 w 2657256"/>
                          <a:gd name="connsiteY406" fmla="*/ 2994364 h 3370881"/>
                          <a:gd name="connsiteX407" fmla="*/ 735106 w 2657256"/>
                          <a:gd name="connsiteY407" fmla="*/ 3052634 h 3370881"/>
                          <a:gd name="connsiteX408" fmla="*/ 739588 w 2657256"/>
                          <a:gd name="connsiteY408" fmla="*/ 3079529 h 3370881"/>
                          <a:gd name="connsiteX409" fmla="*/ 762000 w 2657256"/>
                          <a:gd name="connsiteY409" fmla="*/ 3142281 h 3370881"/>
                          <a:gd name="connsiteX410" fmla="*/ 766482 w 2657256"/>
                          <a:gd name="connsiteY410" fmla="*/ 3231929 h 3370881"/>
                          <a:gd name="connsiteX411" fmla="*/ 770965 w 2657256"/>
                          <a:gd name="connsiteY411" fmla="*/ 3254340 h 3370881"/>
                          <a:gd name="connsiteX412" fmla="*/ 775447 w 2657256"/>
                          <a:gd name="connsiteY412" fmla="*/ 3285717 h 3370881"/>
                          <a:gd name="connsiteX413" fmla="*/ 748553 w 2657256"/>
                          <a:gd name="connsiteY413" fmla="*/ 3335023 h 3370881"/>
                          <a:gd name="connsiteX414" fmla="*/ 721659 w 2657256"/>
                          <a:gd name="connsiteY414" fmla="*/ 3343987 h 3370881"/>
                          <a:gd name="connsiteX415" fmla="*/ 708212 w 2657256"/>
                          <a:gd name="connsiteY415" fmla="*/ 3348470 h 3370881"/>
                          <a:gd name="connsiteX416" fmla="*/ 623047 w 2657256"/>
                          <a:gd name="connsiteY416" fmla="*/ 3330540 h 3370881"/>
                          <a:gd name="connsiteX417" fmla="*/ 609600 w 2657256"/>
                          <a:gd name="connsiteY417" fmla="*/ 3308129 h 3370881"/>
                          <a:gd name="connsiteX418" fmla="*/ 591670 w 2657256"/>
                          <a:gd name="connsiteY418" fmla="*/ 3267787 h 3370881"/>
                          <a:gd name="connsiteX419" fmla="*/ 560294 w 2657256"/>
                          <a:gd name="connsiteY419" fmla="*/ 3209517 h 3370881"/>
                          <a:gd name="connsiteX420" fmla="*/ 551329 w 2657256"/>
                          <a:gd name="connsiteY420" fmla="*/ 3196070 h 3370881"/>
                          <a:gd name="connsiteX421" fmla="*/ 528918 w 2657256"/>
                          <a:gd name="connsiteY421" fmla="*/ 3173658 h 3370881"/>
                          <a:gd name="connsiteX422" fmla="*/ 519953 w 2657256"/>
                          <a:gd name="connsiteY422" fmla="*/ 3128834 h 3370881"/>
                          <a:gd name="connsiteX423" fmla="*/ 524435 w 2657256"/>
                          <a:gd name="connsiteY423" fmla="*/ 3101940 h 3370881"/>
                          <a:gd name="connsiteX424" fmla="*/ 528918 w 2657256"/>
                          <a:gd name="connsiteY424" fmla="*/ 3088493 h 3370881"/>
                          <a:gd name="connsiteX425" fmla="*/ 542365 w 2657256"/>
                          <a:gd name="connsiteY425" fmla="*/ 3052634 h 3370881"/>
                          <a:gd name="connsiteX426" fmla="*/ 484094 w 2657256"/>
                          <a:gd name="connsiteY426" fmla="*/ 2886787 h 3370881"/>
                          <a:gd name="connsiteX427" fmla="*/ 443753 w 2657256"/>
                          <a:gd name="connsiteY427" fmla="*/ 2779211 h 3370881"/>
                          <a:gd name="connsiteX428" fmla="*/ 439270 w 2657256"/>
                          <a:gd name="connsiteY428" fmla="*/ 2752317 h 3370881"/>
                          <a:gd name="connsiteX429" fmla="*/ 430306 w 2657256"/>
                          <a:gd name="connsiteY429" fmla="*/ 2716458 h 3370881"/>
                          <a:gd name="connsiteX430" fmla="*/ 425823 w 2657256"/>
                          <a:gd name="connsiteY430" fmla="*/ 2680599 h 3370881"/>
                          <a:gd name="connsiteX431" fmla="*/ 398929 w 2657256"/>
                          <a:gd name="connsiteY431" fmla="*/ 2599917 h 3370881"/>
                          <a:gd name="connsiteX432" fmla="*/ 385482 w 2657256"/>
                          <a:gd name="connsiteY432" fmla="*/ 2568540 h 3370881"/>
                          <a:gd name="connsiteX433" fmla="*/ 381000 w 2657256"/>
                          <a:gd name="connsiteY433" fmla="*/ 2550611 h 3370881"/>
                          <a:gd name="connsiteX434" fmla="*/ 372035 w 2657256"/>
                          <a:gd name="connsiteY434" fmla="*/ 2483376 h 3370881"/>
                          <a:gd name="connsiteX435" fmla="*/ 367553 w 2657256"/>
                          <a:gd name="connsiteY435" fmla="*/ 2469929 h 3370881"/>
                          <a:gd name="connsiteX436" fmla="*/ 407894 w 2657256"/>
                          <a:gd name="connsiteY436" fmla="*/ 2451999 h 3370881"/>
                          <a:gd name="connsiteX437" fmla="*/ 515470 w 2657256"/>
                          <a:gd name="connsiteY437" fmla="*/ 2407176 h 3370881"/>
                          <a:gd name="connsiteX438" fmla="*/ 578223 w 2657256"/>
                          <a:gd name="connsiteY438" fmla="*/ 2353387 h 3370881"/>
                          <a:gd name="connsiteX439" fmla="*/ 587188 w 2657256"/>
                          <a:gd name="connsiteY439" fmla="*/ 2330976 h 3370881"/>
                          <a:gd name="connsiteX440" fmla="*/ 614082 w 2657256"/>
                          <a:gd name="connsiteY440" fmla="*/ 2254776 h 3370881"/>
                          <a:gd name="connsiteX441" fmla="*/ 649941 w 2657256"/>
                          <a:gd name="connsiteY441" fmla="*/ 2200987 h 3370881"/>
                          <a:gd name="connsiteX442" fmla="*/ 690282 w 2657256"/>
                          <a:gd name="connsiteY442" fmla="*/ 2174093 h 3370881"/>
                          <a:gd name="connsiteX443" fmla="*/ 703729 w 2657256"/>
                          <a:gd name="connsiteY443" fmla="*/ 2165129 h 3370881"/>
                          <a:gd name="connsiteX444" fmla="*/ 739588 w 2657256"/>
                          <a:gd name="connsiteY444" fmla="*/ 2147199 h 3370881"/>
                          <a:gd name="connsiteX445" fmla="*/ 708212 w 2657256"/>
                          <a:gd name="connsiteY445" fmla="*/ 2187540 h 3370881"/>
                          <a:gd name="connsiteX446" fmla="*/ 654423 w 2657256"/>
                          <a:gd name="connsiteY446" fmla="*/ 2241329 h 3370881"/>
                          <a:gd name="connsiteX447" fmla="*/ 636494 w 2657256"/>
                          <a:gd name="connsiteY447" fmla="*/ 2259258 h 3370881"/>
                          <a:gd name="connsiteX448" fmla="*/ 614082 w 2657256"/>
                          <a:gd name="connsiteY448" fmla="*/ 2286152 h 3370881"/>
                          <a:gd name="connsiteX449" fmla="*/ 605118 w 2657256"/>
                          <a:gd name="connsiteY449" fmla="*/ 2299599 h 3370881"/>
                          <a:gd name="connsiteX450" fmla="*/ 560294 w 2657256"/>
                          <a:gd name="connsiteY450" fmla="*/ 2335458 h 3370881"/>
                          <a:gd name="connsiteX451" fmla="*/ 524435 w 2657256"/>
                          <a:gd name="connsiteY451" fmla="*/ 2348905 h 3370881"/>
                          <a:gd name="connsiteX452" fmla="*/ 502023 w 2657256"/>
                          <a:gd name="connsiteY452" fmla="*/ 2362352 h 3370881"/>
                          <a:gd name="connsiteX453" fmla="*/ 461682 w 2657256"/>
                          <a:gd name="connsiteY453" fmla="*/ 2389246 h 3370881"/>
                          <a:gd name="connsiteX454" fmla="*/ 448235 w 2657256"/>
                          <a:gd name="connsiteY454" fmla="*/ 2398211 h 3370881"/>
                          <a:gd name="connsiteX455" fmla="*/ 430306 w 2657256"/>
                          <a:gd name="connsiteY455" fmla="*/ 2407176 h 3370881"/>
                          <a:gd name="connsiteX456" fmla="*/ 412376 w 2657256"/>
                          <a:gd name="connsiteY456" fmla="*/ 2420623 h 3370881"/>
                          <a:gd name="connsiteX457" fmla="*/ 389965 w 2657256"/>
                          <a:gd name="connsiteY457" fmla="*/ 2429587 h 3370881"/>
                          <a:gd name="connsiteX458" fmla="*/ 372035 w 2657256"/>
                          <a:gd name="connsiteY458" fmla="*/ 2443034 h 3370881"/>
                          <a:gd name="connsiteX459" fmla="*/ 318247 w 2657256"/>
                          <a:gd name="connsiteY459" fmla="*/ 2474411 h 3370881"/>
                          <a:gd name="connsiteX460" fmla="*/ 304800 w 2657256"/>
                          <a:gd name="connsiteY460" fmla="*/ 2492340 h 3370881"/>
                          <a:gd name="connsiteX461" fmla="*/ 282388 w 2657256"/>
                          <a:gd name="connsiteY461" fmla="*/ 2519234 h 3370881"/>
                          <a:gd name="connsiteX462" fmla="*/ 295835 w 2657256"/>
                          <a:gd name="connsiteY462" fmla="*/ 2815070 h 3370881"/>
                          <a:gd name="connsiteX463" fmla="*/ 300318 w 2657256"/>
                          <a:gd name="connsiteY463" fmla="*/ 2837481 h 3370881"/>
                          <a:gd name="connsiteX464" fmla="*/ 304800 w 2657256"/>
                          <a:gd name="connsiteY464" fmla="*/ 2868858 h 3370881"/>
                          <a:gd name="connsiteX465" fmla="*/ 309282 w 2657256"/>
                          <a:gd name="connsiteY465" fmla="*/ 2927129 h 3370881"/>
                          <a:gd name="connsiteX466" fmla="*/ 322729 w 2657256"/>
                          <a:gd name="connsiteY466" fmla="*/ 2985399 h 3370881"/>
                          <a:gd name="connsiteX467" fmla="*/ 327212 w 2657256"/>
                          <a:gd name="connsiteY467" fmla="*/ 3012293 h 3370881"/>
                          <a:gd name="connsiteX468" fmla="*/ 331694 w 2657256"/>
                          <a:gd name="connsiteY468" fmla="*/ 3043670 h 3370881"/>
                          <a:gd name="connsiteX469" fmla="*/ 345141 w 2657256"/>
                          <a:gd name="connsiteY469" fmla="*/ 3070564 h 3370881"/>
                          <a:gd name="connsiteX470" fmla="*/ 367553 w 2657256"/>
                          <a:gd name="connsiteY470" fmla="*/ 3124352 h 3370881"/>
                          <a:gd name="connsiteX471" fmla="*/ 381000 w 2657256"/>
                          <a:gd name="connsiteY471" fmla="*/ 3182623 h 3370881"/>
                          <a:gd name="connsiteX472" fmla="*/ 389965 w 2657256"/>
                          <a:gd name="connsiteY472" fmla="*/ 3196070 h 3370881"/>
                          <a:gd name="connsiteX473" fmla="*/ 394447 w 2657256"/>
                          <a:gd name="connsiteY473" fmla="*/ 3213999 h 3370881"/>
                          <a:gd name="connsiteX474" fmla="*/ 412376 w 2657256"/>
                          <a:gd name="connsiteY474" fmla="*/ 3245376 h 3370881"/>
                          <a:gd name="connsiteX475" fmla="*/ 416859 w 2657256"/>
                          <a:gd name="connsiteY475" fmla="*/ 3258823 h 3370881"/>
                          <a:gd name="connsiteX476" fmla="*/ 425823 w 2657256"/>
                          <a:gd name="connsiteY476" fmla="*/ 3272270 h 3370881"/>
                          <a:gd name="connsiteX477" fmla="*/ 439270 w 2657256"/>
                          <a:gd name="connsiteY477" fmla="*/ 3303646 h 3370881"/>
                          <a:gd name="connsiteX478" fmla="*/ 439270 w 2657256"/>
                          <a:gd name="connsiteY478" fmla="*/ 3352952 h 3370881"/>
                          <a:gd name="connsiteX479" fmla="*/ 430306 w 2657256"/>
                          <a:gd name="connsiteY479" fmla="*/ 3366399 h 3370881"/>
                          <a:gd name="connsiteX480" fmla="*/ 412376 w 2657256"/>
                          <a:gd name="connsiteY480" fmla="*/ 3370881 h 3370881"/>
                          <a:gd name="connsiteX481" fmla="*/ 295835 w 2657256"/>
                          <a:gd name="connsiteY481" fmla="*/ 3357434 h 3370881"/>
                          <a:gd name="connsiteX482" fmla="*/ 264459 w 2657256"/>
                          <a:gd name="connsiteY482" fmla="*/ 3276752 h 3370881"/>
                          <a:gd name="connsiteX483" fmla="*/ 259976 w 2657256"/>
                          <a:gd name="connsiteY483" fmla="*/ 3240893 h 3370881"/>
                          <a:gd name="connsiteX484" fmla="*/ 246529 w 2657256"/>
                          <a:gd name="connsiteY484" fmla="*/ 3178140 h 3370881"/>
                          <a:gd name="connsiteX485" fmla="*/ 237565 w 2657256"/>
                          <a:gd name="connsiteY485" fmla="*/ 3084011 h 3370881"/>
                          <a:gd name="connsiteX486" fmla="*/ 228600 w 2657256"/>
                          <a:gd name="connsiteY486" fmla="*/ 3057117 h 3370881"/>
                          <a:gd name="connsiteX487" fmla="*/ 219635 w 2657256"/>
                          <a:gd name="connsiteY487" fmla="*/ 3021258 h 3370881"/>
                          <a:gd name="connsiteX488" fmla="*/ 206188 w 2657256"/>
                          <a:gd name="connsiteY488" fmla="*/ 2980917 h 3370881"/>
                          <a:gd name="connsiteX489" fmla="*/ 201706 w 2657256"/>
                          <a:gd name="connsiteY489" fmla="*/ 2949540 h 3370881"/>
                          <a:gd name="connsiteX490" fmla="*/ 197223 w 2657256"/>
                          <a:gd name="connsiteY490" fmla="*/ 2927129 h 3370881"/>
                          <a:gd name="connsiteX491" fmla="*/ 192741 w 2657256"/>
                          <a:gd name="connsiteY491" fmla="*/ 2891270 h 3370881"/>
                          <a:gd name="connsiteX492" fmla="*/ 188259 w 2657256"/>
                          <a:gd name="connsiteY492" fmla="*/ 2850929 h 3370881"/>
                          <a:gd name="connsiteX493" fmla="*/ 179294 w 2657256"/>
                          <a:gd name="connsiteY493" fmla="*/ 2824034 h 3370881"/>
                          <a:gd name="connsiteX494" fmla="*/ 165847 w 2657256"/>
                          <a:gd name="connsiteY494" fmla="*/ 2774729 h 3370881"/>
                          <a:gd name="connsiteX495" fmla="*/ 161365 w 2657256"/>
                          <a:gd name="connsiteY495" fmla="*/ 2747834 h 3370881"/>
                          <a:gd name="connsiteX496" fmla="*/ 156882 w 2657256"/>
                          <a:gd name="connsiteY496" fmla="*/ 2559576 h 3370881"/>
                          <a:gd name="connsiteX497" fmla="*/ 152400 w 2657256"/>
                          <a:gd name="connsiteY497" fmla="*/ 2519234 h 3370881"/>
                          <a:gd name="connsiteX498" fmla="*/ 143435 w 2657256"/>
                          <a:gd name="connsiteY498" fmla="*/ 2384764 h 3370881"/>
                          <a:gd name="connsiteX499" fmla="*/ 129988 w 2657256"/>
                          <a:gd name="connsiteY499" fmla="*/ 2344423 h 3370881"/>
                          <a:gd name="connsiteX500" fmla="*/ 125506 w 2657256"/>
                          <a:gd name="connsiteY500" fmla="*/ 2330976 h 3370881"/>
                          <a:gd name="connsiteX501" fmla="*/ 138953 w 2657256"/>
                          <a:gd name="connsiteY501" fmla="*/ 2313046 h 3370881"/>
                          <a:gd name="connsiteX502" fmla="*/ 152400 w 2657256"/>
                          <a:gd name="connsiteY502" fmla="*/ 2304081 h 3370881"/>
                          <a:gd name="connsiteX503" fmla="*/ 170329 w 2657256"/>
                          <a:gd name="connsiteY503" fmla="*/ 2259258 h 3370881"/>
                          <a:gd name="connsiteX504" fmla="*/ 188259 w 2657256"/>
                          <a:gd name="connsiteY504" fmla="*/ 2223399 h 3370881"/>
                          <a:gd name="connsiteX505" fmla="*/ 206188 w 2657256"/>
                          <a:gd name="connsiteY505" fmla="*/ 2187540 h 3370881"/>
                          <a:gd name="connsiteX506" fmla="*/ 210670 w 2657256"/>
                          <a:gd name="connsiteY506" fmla="*/ 2174093 h 3370881"/>
                          <a:gd name="connsiteX507" fmla="*/ 219635 w 2657256"/>
                          <a:gd name="connsiteY507" fmla="*/ 2115823 h 3370881"/>
                          <a:gd name="connsiteX508" fmla="*/ 210670 w 2657256"/>
                          <a:gd name="connsiteY508" fmla="*/ 1958940 h 3370881"/>
                          <a:gd name="connsiteX509" fmla="*/ 192741 w 2657256"/>
                          <a:gd name="connsiteY509" fmla="*/ 1923081 h 3370881"/>
                          <a:gd name="connsiteX510" fmla="*/ 179294 w 2657256"/>
                          <a:gd name="connsiteY510" fmla="*/ 1891705 h 3370881"/>
                          <a:gd name="connsiteX511" fmla="*/ 165847 w 2657256"/>
                          <a:gd name="connsiteY511" fmla="*/ 1864811 h 3370881"/>
                          <a:gd name="connsiteX512" fmla="*/ 152400 w 2657256"/>
                          <a:gd name="connsiteY512" fmla="*/ 1833434 h 3370881"/>
                          <a:gd name="connsiteX513" fmla="*/ 143435 w 2657256"/>
                          <a:gd name="connsiteY513" fmla="*/ 1819987 h 3370881"/>
                          <a:gd name="connsiteX514" fmla="*/ 107576 w 2657256"/>
                          <a:gd name="connsiteY514" fmla="*/ 1784129 h 3370881"/>
                          <a:gd name="connsiteX515" fmla="*/ 94129 w 2657256"/>
                          <a:gd name="connsiteY515" fmla="*/ 1779646 h 3370881"/>
                          <a:gd name="connsiteX516" fmla="*/ 71718 w 2657256"/>
                          <a:gd name="connsiteY516" fmla="*/ 1770681 h 3370881"/>
                          <a:gd name="connsiteX517" fmla="*/ 58270 w 2657256"/>
                          <a:gd name="connsiteY517" fmla="*/ 1761717 h 3370881"/>
                          <a:gd name="connsiteX518" fmla="*/ 26894 w 2657256"/>
                          <a:gd name="connsiteY518" fmla="*/ 1730340 h 3370881"/>
                          <a:gd name="connsiteX519" fmla="*/ 0 w 2657256"/>
                          <a:gd name="connsiteY519" fmla="*/ 1707929 h 3370881"/>
                          <a:gd name="connsiteX0" fmla="*/ 0 w 2657256"/>
                          <a:gd name="connsiteY0" fmla="*/ 1707929 h 3370881"/>
                          <a:gd name="connsiteX1" fmla="*/ 22412 w 2657256"/>
                          <a:gd name="connsiteY1" fmla="*/ 1698964 h 3370881"/>
                          <a:gd name="connsiteX2" fmla="*/ 31376 w 2657256"/>
                          <a:gd name="connsiteY2" fmla="*/ 1681034 h 3370881"/>
                          <a:gd name="connsiteX3" fmla="*/ 44823 w 2657256"/>
                          <a:gd name="connsiteY3" fmla="*/ 1672070 h 3370881"/>
                          <a:gd name="connsiteX4" fmla="*/ 58270 w 2657256"/>
                          <a:gd name="connsiteY4" fmla="*/ 1654140 h 3370881"/>
                          <a:gd name="connsiteX5" fmla="*/ 76200 w 2657256"/>
                          <a:gd name="connsiteY5" fmla="*/ 1645176 h 3370881"/>
                          <a:gd name="connsiteX6" fmla="*/ 98612 w 2657256"/>
                          <a:gd name="connsiteY6" fmla="*/ 1636211 h 3370881"/>
                          <a:gd name="connsiteX7" fmla="*/ 125506 w 2657256"/>
                          <a:gd name="connsiteY7" fmla="*/ 1627246 h 3370881"/>
                          <a:gd name="connsiteX8" fmla="*/ 152400 w 2657256"/>
                          <a:gd name="connsiteY8" fmla="*/ 1609317 h 3370881"/>
                          <a:gd name="connsiteX9" fmla="*/ 170329 w 2657256"/>
                          <a:gd name="connsiteY9" fmla="*/ 1600352 h 3370881"/>
                          <a:gd name="connsiteX10" fmla="*/ 188259 w 2657256"/>
                          <a:gd name="connsiteY10" fmla="*/ 1582423 h 3370881"/>
                          <a:gd name="connsiteX11" fmla="*/ 228600 w 2657256"/>
                          <a:gd name="connsiteY11" fmla="*/ 1564493 h 3370881"/>
                          <a:gd name="connsiteX12" fmla="*/ 255494 w 2657256"/>
                          <a:gd name="connsiteY12" fmla="*/ 1546564 h 3370881"/>
                          <a:gd name="connsiteX13" fmla="*/ 300318 w 2657256"/>
                          <a:gd name="connsiteY13" fmla="*/ 1524152 h 3370881"/>
                          <a:gd name="connsiteX14" fmla="*/ 313765 w 2657256"/>
                          <a:gd name="connsiteY14" fmla="*/ 1515187 h 3370881"/>
                          <a:gd name="connsiteX15" fmla="*/ 340659 w 2657256"/>
                          <a:gd name="connsiteY15" fmla="*/ 1510705 h 3370881"/>
                          <a:gd name="connsiteX16" fmla="*/ 363070 w 2657256"/>
                          <a:gd name="connsiteY16" fmla="*/ 1506223 h 3370881"/>
                          <a:gd name="connsiteX17" fmla="*/ 389965 w 2657256"/>
                          <a:gd name="connsiteY17" fmla="*/ 1501740 h 3370881"/>
                          <a:gd name="connsiteX18" fmla="*/ 425823 w 2657256"/>
                          <a:gd name="connsiteY18" fmla="*/ 1497258 h 3370881"/>
                          <a:gd name="connsiteX19" fmla="*/ 470647 w 2657256"/>
                          <a:gd name="connsiteY19" fmla="*/ 1488293 h 3370881"/>
                          <a:gd name="connsiteX20" fmla="*/ 515470 w 2657256"/>
                          <a:gd name="connsiteY20" fmla="*/ 1479329 h 3370881"/>
                          <a:gd name="connsiteX21" fmla="*/ 528918 w 2657256"/>
                          <a:gd name="connsiteY21" fmla="*/ 1470364 h 3370881"/>
                          <a:gd name="connsiteX22" fmla="*/ 600635 w 2657256"/>
                          <a:gd name="connsiteY22" fmla="*/ 1456917 h 3370881"/>
                          <a:gd name="connsiteX23" fmla="*/ 690282 w 2657256"/>
                          <a:gd name="connsiteY23" fmla="*/ 1447952 h 3370881"/>
                          <a:gd name="connsiteX24" fmla="*/ 793376 w 2657256"/>
                          <a:gd name="connsiteY24" fmla="*/ 1452434 h 3370881"/>
                          <a:gd name="connsiteX25" fmla="*/ 874059 w 2657256"/>
                          <a:gd name="connsiteY25" fmla="*/ 1465881 h 3370881"/>
                          <a:gd name="connsiteX26" fmla="*/ 914400 w 2657256"/>
                          <a:gd name="connsiteY26" fmla="*/ 1470364 h 3370881"/>
                          <a:gd name="connsiteX27" fmla="*/ 1030941 w 2657256"/>
                          <a:gd name="connsiteY27" fmla="*/ 1483811 h 3370881"/>
                          <a:gd name="connsiteX28" fmla="*/ 1151965 w 2657256"/>
                          <a:gd name="connsiteY28" fmla="*/ 1492776 h 3370881"/>
                          <a:gd name="connsiteX29" fmla="*/ 1281953 w 2657256"/>
                          <a:gd name="connsiteY29" fmla="*/ 1501740 h 3370881"/>
                          <a:gd name="connsiteX30" fmla="*/ 1465729 w 2657256"/>
                          <a:gd name="connsiteY30" fmla="*/ 1497258 h 3370881"/>
                          <a:gd name="connsiteX31" fmla="*/ 1510553 w 2657256"/>
                          <a:gd name="connsiteY31" fmla="*/ 1492776 h 3370881"/>
                          <a:gd name="connsiteX32" fmla="*/ 1582270 w 2657256"/>
                          <a:gd name="connsiteY32" fmla="*/ 1461399 h 3370881"/>
                          <a:gd name="connsiteX33" fmla="*/ 1604682 w 2657256"/>
                          <a:gd name="connsiteY33" fmla="*/ 1456917 h 3370881"/>
                          <a:gd name="connsiteX34" fmla="*/ 1622612 w 2657256"/>
                          <a:gd name="connsiteY34" fmla="*/ 1447952 h 3370881"/>
                          <a:gd name="connsiteX35" fmla="*/ 1645023 w 2657256"/>
                          <a:gd name="connsiteY35" fmla="*/ 1438987 h 3370881"/>
                          <a:gd name="connsiteX36" fmla="*/ 1662953 w 2657256"/>
                          <a:gd name="connsiteY36" fmla="*/ 1425540 h 3370881"/>
                          <a:gd name="connsiteX37" fmla="*/ 1698812 w 2657256"/>
                          <a:gd name="connsiteY37" fmla="*/ 1407611 h 3370881"/>
                          <a:gd name="connsiteX38" fmla="*/ 1739153 w 2657256"/>
                          <a:gd name="connsiteY38" fmla="*/ 1380717 h 3370881"/>
                          <a:gd name="connsiteX39" fmla="*/ 1752600 w 2657256"/>
                          <a:gd name="connsiteY39" fmla="*/ 1367270 h 3370881"/>
                          <a:gd name="connsiteX40" fmla="*/ 1775012 w 2657256"/>
                          <a:gd name="connsiteY40" fmla="*/ 1353823 h 3370881"/>
                          <a:gd name="connsiteX41" fmla="*/ 1797423 w 2657256"/>
                          <a:gd name="connsiteY41" fmla="*/ 1335893 h 3370881"/>
                          <a:gd name="connsiteX42" fmla="*/ 1810870 w 2657256"/>
                          <a:gd name="connsiteY42" fmla="*/ 1304517 h 3370881"/>
                          <a:gd name="connsiteX43" fmla="*/ 1815353 w 2657256"/>
                          <a:gd name="connsiteY43" fmla="*/ 1291070 h 3370881"/>
                          <a:gd name="connsiteX44" fmla="*/ 1801906 w 2657256"/>
                          <a:gd name="connsiteY44" fmla="*/ 1138670 h 3370881"/>
                          <a:gd name="connsiteX45" fmla="*/ 1792941 w 2657256"/>
                          <a:gd name="connsiteY45" fmla="*/ 1125223 h 3370881"/>
                          <a:gd name="connsiteX46" fmla="*/ 1757082 w 2657256"/>
                          <a:gd name="connsiteY46" fmla="*/ 1093846 h 3370881"/>
                          <a:gd name="connsiteX47" fmla="*/ 1730188 w 2657256"/>
                          <a:gd name="connsiteY47" fmla="*/ 1066952 h 3370881"/>
                          <a:gd name="connsiteX48" fmla="*/ 1703294 w 2657256"/>
                          <a:gd name="connsiteY48" fmla="*/ 1049023 h 3370881"/>
                          <a:gd name="connsiteX49" fmla="*/ 1622612 w 2657256"/>
                          <a:gd name="connsiteY49" fmla="*/ 1053505 h 3370881"/>
                          <a:gd name="connsiteX50" fmla="*/ 1595718 w 2657256"/>
                          <a:gd name="connsiteY50" fmla="*/ 1062470 h 3370881"/>
                          <a:gd name="connsiteX51" fmla="*/ 1573306 w 2657256"/>
                          <a:gd name="connsiteY51" fmla="*/ 1066952 h 3370881"/>
                          <a:gd name="connsiteX52" fmla="*/ 1453385 w 2657256"/>
                          <a:gd name="connsiteY52" fmla="*/ 1082761 h 3370881"/>
                          <a:gd name="connsiteX53" fmla="*/ 1326776 w 2657256"/>
                          <a:gd name="connsiteY53" fmla="*/ 1062470 h 3370881"/>
                          <a:gd name="connsiteX54" fmla="*/ 1308847 w 2657256"/>
                          <a:gd name="connsiteY54" fmla="*/ 1057987 h 3370881"/>
                          <a:gd name="connsiteX55" fmla="*/ 1277470 w 2657256"/>
                          <a:gd name="connsiteY55" fmla="*/ 1053505 h 3370881"/>
                          <a:gd name="connsiteX56" fmla="*/ 1259541 w 2657256"/>
                          <a:gd name="connsiteY56" fmla="*/ 1049023 h 3370881"/>
                          <a:gd name="connsiteX57" fmla="*/ 1232647 w 2657256"/>
                          <a:gd name="connsiteY57" fmla="*/ 1044540 h 3370881"/>
                          <a:gd name="connsiteX58" fmla="*/ 1053353 w 2657256"/>
                          <a:gd name="connsiteY58" fmla="*/ 1049023 h 3370881"/>
                          <a:gd name="connsiteX59" fmla="*/ 1035423 w 2657256"/>
                          <a:gd name="connsiteY59" fmla="*/ 1053505 h 3370881"/>
                          <a:gd name="connsiteX60" fmla="*/ 1008529 w 2657256"/>
                          <a:gd name="connsiteY60" fmla="*/ 1057987 h 3370881"/>
                          <a:gd name="connsiteX61" fmla="*/ 995082 w 2657256"/>
                          <a:gd name="connsiteY61" fmla="*/ 1062470 h 3370881"/>
                          <a:gd name="connsiteX62" fmla="*/ 945776 w 2657256"/>
                          <a:gd name="connsiteY62" fmla="*/ 1031093 h 3370881"/>
                          <a:gd name="connsiteX63" fmla="*/ 941294 w 2657256"/>
                          <a:gd name="connsiteY63" fmla="*/ 1017646 h 3370881"/>
                          <a:gd name="connsiteX64" fmla="*/ 932329 w 2657256"/>
                          <a:gd name="connsiteY64" fmla="*/ 919034 h 3370881"/>
                          <a:gd name="connsiteX65" fmla="*/ 914400 w 2657256"/>
                          <a:gd name="connsiteY65" fmla="*/ 901105 h 3370881"/>
                          <a:gd name="connsiteX66" fmla="*/ 918882 w 2657256"/>
                          <a:gd name="connsiteY66" fmla="*/ 869729 h 3370881"/>
                          <a:gd name="connsiteX67" fmla="*/ 941294 w 2657256"/>
                          <a:gd name="connsiteY67" fmla="*/ 865246 h 3370881"/>
                          <a:gd name="connsiteX68" fmla="*/ 959223 w 2657256"/>
                          <a:gd name="connsiteY68" fmla="*/ 851799 h 3370881"/>
                          <a:gd name="connsiteX69" fmla="*/ 990600 w 2657256"/>
                          <a:gd name="connsiteY69" fmla="*/ 847317 h 3370881"/>
                          <a:gd name="connsiteX70" fmla="*/ 1129553 w 2657256"/>
                          <a:gd name="connsiteY70" fmla="*/ 838352 h 3370881"/>
                          <a:gd name="connsiteX71" fmla="*/ 1147482 w 2657256"/>
                          <a:gd name="connsiteY71" fmla="*/ 829387 h 3370881"/>
                          <a:gd name="connsiteX72" fmla="*/ 1178859 w 2657256"/>
                          <a:gd name="connsiteY72" fmla="*/ 806976 h 3370881"/>
                          <a:gd name="connsiteX73" fmla="*/ 1192306 w 2657256"/>
                          <a:gd name="connsiteY73" fmla="*/ 793529 h 3370881"/>
                          <a:gd name="connsiteX74" fmla="*/ 1214718 w 2657256"/>
                          <a:gd name="connsiteY74" fmla="*/ 784564 h 3370881"/>
                          <a:gd name="connsiteX75" fmla="*/ 1241612 w 2657256"/>
                          <a:gd name="connsiteY75" fmla="*/ 771117 h 3370881"/>
                          <a:gd name="connsiteX76" fmla="*/ 1277470 w 2657256"/>
                          <a:gd name="connsiteY76" fmla="*/ 753187 h 3370881"/>
                          <a:gd name="connsiteX77" fmla="*/ 1295400 w 2657256"/>
                          <a:gd name="connsiteY77" fmla="*/ 730776 h 3370881"/>
                          <a:gd name="connsiteX78" fmla="*/ 1317812 w 2657256"/>
                          <a:gd name="connsiteY78" fmla="*/ 708364 h 3370881"/>
                          <a:gd name="connsiteX79" fmla="*/ 1353670 w 2657256"/>
                          <a:gd name="connsiteY79" fmla="*/ 663540 h 3370881"/>
                          <a:gd name="connsiteX80" fmla="*/ 1371600 w 2657256"/>
                          <a:gd name="connsiteY80" fmla="*/ 636646 h 3370881"/>
                          <a:gd name="connsiteX81" fmla="*/ 1380565 w 2657256"/>
                          <a:gd name="connsiteY81" fmla="*/ 596305 h 3370881"/>
                          <a:gd name="connsiteX82" fmla="*/ 1385047 w 2657256"/>
                          <a:gd name="connsiteY82" fmla="*/ 582858 h 3370881"/>
                          <a:gd name="connsiteX83" fmla="*/ 1380565 w 2657256"/>
                          <a:gd name="connsiteY83" fmla="*/ 533552 h 3370881"/>
                          <a:gd name="connsiteX84" fmla="*/ 1367118 w 2657256"/>
                          <a:gd name="connsiteY84" fmla="*/ 524587 h 3370881"/>
                          <a:gd name="connsiteX85" fmla="*/ 1349188 w 2657256"/>
                          <a:gd name="connsiteY85" fmla="*/ 520105 h 3370881"/>
                          <a:gd name="connsiteX86" fmla="*/ 1326776 w 2657256"/>
                          <a:gd name="connsiteY86" fmla="*/ 511140 h 3370881"/>
                          <a:gd name="connsiteX87" fmla="*/ 1281953 w 2657256"/>
                          <a:gd name="connsiteY87" fmla="*/ 515623 h 3370881"/>
                          <a:gd name="connsiteX88" fmla="*/ 1250576 w 2657256"/>
                          <a:gd name="connsiteY88" fmla="*/ 529070 h 3370881"/>
                          <a:gd name="connsiteX89" fmla="*/ 1210235 w 2657256"/>
                          <a:gd name="connsiteY89" fmla="*/ 542517 h 3370881"/>
                          <a:gd name="connsiteX90" fmla="*/ 1183341 w 2657256"/>
                          <a:gd name="connsiteY90" fmla="*/ 555964 h 3370881"/>
                          <a:gd name="connsiteX91" fmla="*/ 1160929 w 2657256"/>
                          <a:gd name="connsiteY91" fmla="*/ 569411 h 3370881"/>
                          <a:gd name="connsiteX92" fmla="*/ 1134035 w 2657256"/>
                          <a:gd name="connsiteY92" fmla="*/ 578376 h 3370881"/>
                          <a:gd name="connsiteX93" fmla="*/ 1111623 w 2657256"/>
                          <a:gd name="connsiteY93" fmla="*/ 587340 h 3370881"/>
                          <a:gd name="connsiteX94" fmla="*/ 1084729 w 2657256"/>
                          <a:gd name="connsiteY94" fmla="*/ 596305 h 3370881"/>
                          <a:gd name="connsiteX95" fmla="*/ 986118 w 2657256"/>
                          <a:gd name="connsiteY95" fmla="*/ 591823 h 3370881"/>
                          <a:gd name="connsiteX96" fmla="*/ 927847 w 2657256"/>
                          <a:gd name="connsiteY96" fmla="*/ 578376 h 3370881"/>
                          <a:gd name="connsiteX97" fmla="*/ 896470 w 2657256"/>
                          <a:gd name="connsiteY97" fmla="*/ 555964 h 3370881"/>
                          <a:gd name="connsiteX98" fmla="*/ 883023 w 2657256"/>
                          <a:gd name="connsiteY98" fmla="*/ 546999 h 3370881"/>
                          <a:gd name="connsiteX99" fmla="*/ 865094 w 2657256"/>
                          <a:gd name="connsiteY99" fmla="*/ 497693 h 3370881"/>
                          <a:gd name="connsiteX100" fmla="*/ 869576 w 2657256"/>
                          <a:gd name="connsiteY100" fmla="*/ 403564 h 3370881"/>
                          <a:gd name="connsiteX101" fmla="*/ 874059 w 2657256"/>
                          <a:gd name="connsiteY101" fmla="*/ 385634 h 3370881"/>
                          <a:gd name="connsiteX102" fmla="*/ 883023 w 2657256"/>
                          <a:gd name="connsiteY102" fmla="*/ 372187 h 3370881"/>
                          <a:gd name="connsiteX103" fmla="*/ 909918 w 2657256"/>
                          <a:gd name="connsiteY103" fmla="*/ 363223 h 3370881"/>
                          <a:gd name="connsiteX104" fmla="*/ 914400 w 2657256"/>
                          <a:gd name="connsiteY104" fmla="*/ 385634 h 3370881"/>
                          <a:gd name="connsiteX105" fmla="*/ 909918 w 2657256"/>
                          <a:gd name="connsiteY105" fmla="*/ 408046 h 3370881"/>
                          <a:gd name="connsiteX106" fmla="*/ 900953 w 2657256"/>
                          <a:gd name="connsiteY106" fmla="*/ 466317 h 3370881"/>
                          <a:gd name="connsiteX107" fmla="*/ 905435 w 2657256"/>
                          <a:gd name="connsiteY107" fmla="*/ 515623 h 3370881"/>
                          <a:gd name="connsiteX108" fmla="*/ 932329 w 2657256"/>
                          <a:gd name="connsiteY108" fmla="*/ 551481 h 3370881"/>
                          <a:gd name="connsiteX109" fmla="*/ 954741 w 2657256"/>
                          <a:gd name="connsiteY109" fmla="*/ 560446 h 3370881"/>
                          <a:gd name="connsiteX110" fmla="*/ 972670 w 2657256"/>
                          <a:gd name="connsiteY110" fmla="*/ 569411 h 3370881"/>
                          <a:gd name="connsiteX111" fmla="*/ 1066800 w 2657256"/>
                          <a:gd name="connsiteY111" fmla="*/ 564929 h 3370881"/>
                          <a:gd name="connsiteX112" fmla="*/ 1111623 w 2657256"/>
                          <a:gd name="connsiteY112" fmla="*/ 551481 h 3370881"/>
                          <a:gd name="connsiteX113" fmla="*/ 1129553 w 2657256"/>
                          <a:gd name="connsiteY113" fmla="*/ 538034 h 3370881"/>
                          <a:gd name="connsiteX114" fmla="*/ 1156447 w 2657256"/>
                          <a:gd name="connsiteY114" fmla="*/ 511140 h 3370881"/>
                          <a:gd name="connsiteX115" fmla="*/ 1160929 w 2657256"/>
                          <a:gd name="connsiteY115" fmla="*/ 493211 h 3370881"/>
                          <a:gd name="connsiteX116" fmla="*/ 1178859 w 2657256"/>
                          <a:gd name="connsiteY116" fmla="*/ 331846 h 3370881"/>
                          <a:gd name="connsiteX117" fmla="*/ 1215315 w 2657256"/>
                          <a:gd name="connsiteY117" fmla="*/ 270289 h 3370881"/>
                          <a:gd name="connsiteX118" fmla="*/ 1214718 w 2657256"/>
                          <a:gd name="connsiteY118" fmla="*/ 367705 h 3370881"/>
                          <a:gd name="connsiteX119" fmla="*/ 1201270 w 2657256"/>
                          <a:gd name="connsiteY119" fmla="*/ 412529 h 3370881"/>
                          <a:gd name="connsiteX120" fmla="*/ 1210235 w 2657256"/>
                          <a:gd name="connsiteY120" fmla="*/ 461834 h 3370881"/>
                          <a:gd name="connsiteX121" fmla="*/ 1214718 w 2657256"/>
                          <a:gd name="connsiteY121" fmla="*/ 475281 h 3370881"/>
                          <a:gd name="connsiteX122" fmla="*/ 1228165 w 2657256"/>
                          <a:gd name="connsiteY122" fmla="*/ 484246 h 3370881"/>
                          <a:gd name="connsiteX123" fmla="*/ 1250576 w 2657256"/>
                          <a:gd name="connsiteY123" fmla="*/ 502176 h 3370881"/>
                          <a:gd name="connsiteX124" fmla="*/ 1317812 w 2657256"/>
                          <a:gd name="connsiteY124" fmla="*/ 497693 h 3370881"/>
                          <a:gd name="connsiteX125" fmla="*/ 1353670 w 2657256"/>
                          <a:gd name="connsiteY125" fmla="*/ 488729 h 3370881"/>
                          <a:gd name="connsiteX126" fmla="*/ 1506070 w 2657256"/>
                          <a:gd name="connsiteY126" fmla="*/ 457352 h 3370881"/>
                          <a:gd name="connsiteX127" fmla="*/ 1550894 w 2657256"/>
                          <a:gd name="connsiteY127" fmla="*/ 430458 h 3370881"/>
                          <a:gd name="connsiteX128" fmla="*/ 1564341 w 2657256"/>
                          <a:gd name="connsiteY128" fmla="*/ 417011 h 3370881"/>
                          <a:gd name="connsiteX129" fmla="*/ 1586753 w 2657256"/>
                          <a:gd name="connsiteY129" fmla="*/ 399081 h 3370881"/>
                          <a:gd name="connsiteX130" fmla="*/ 1595718 w 2657256"/>
                          <a:gd name="connsiteY130" fmla="*/ 381152 h 3370881"/>
                          <a:gd name="connsiteX131" fmla="*/ 1600200 w 2657256"/>
                          <a:gd name="connsiteY131" fmla="*/ 363223 h 3370881"/>
                          <a:gd name="connsiteX132" fmla="*/ 1609165 w 2657256"/>
                          <a:gd name="connsiteY132" fmla="*/ 313917 h 3370881"/>
                          <a:gd name="connsiteX133" fmla="*/ 1537447 w 2657256"/>
                          <a:gd name="connsiteY133" fmla="*/ 188411 h 3370881"/>
                          <a:gd name="connsiteX134" fmla="*/ 1613647 w 2657256"/>
                          <a:gd name="connsiteY134" fmla="*/ 399081 h 3370881"/>
                          <a:gd name="connsiteX135" fmla="*/ 1627094 w 2657256"/>
                          <a:gd name="connsiteY135" fmla="*/ 417011 h 3370881"/>
                          <a:gd name="connsiteX136" fmla="*/ 1658470 w 2657256"/>
                          <a:gd name="connsiteY136" fmla="*/ 412529 h 3370881"/>
                          <a:gd name="connsiteX137" fmla="*/ 1685365 w 2657256"/>
                          <a:gd name="connsiteY137" fmla="*/ 390117 h 3370881"/>
                          <a:gd name="connsiteX138" fmla="*/ 1694329 w 2657256"/>
                          <a:gd name="connsiteY138" fmla="*/ 376670 h 3370881"/>
                          <a:gd name="connsiteX139" fmla="*/ 1734670 w 2657256"/>
                          <a:gd name="connsiteY139" fmla="*/ 354258 h 3370881"/>
                          <a:gd name="connsiteX140" fmla="*/ 1743635 w 2657256"/>
                          <a:gd name="connsiteY140" fmla="*/ 340811 h 3370881"/>
                          <a:gd name="connsiteX141" fmla="*/ 1757082 w 2657256"/>
                          <a:gd name="connsiteY141" fmla="*/ 336329 h 3370881"/>
                          <a:gd name="connsiteX142" fmla="*/ 1899621 w 2657256"/>
                          <a:gd name="connsiteY142" fmla="*/ 211719 h 3370881"/>
                          <a:gd name="connsiteX143" fmla="*/ 1772023 w 2657256"/>
                          <a:gd name="connsiteY143" fmla="*/ 77249 h 3370881"/>
                          <a:gd name="connsiteX144" fmla="*/ 1900425 w 2657256"/>
                          <a:gd name="connsiteY144" fmla="*/ 214081 h 3370881"/>
                          <a:gd name="connsiteX145" fmla="*/ 1874221 w 2657256"/>
                          <a:gd name="connsiteY145" fmla="*/ 318698 h 3370881"/>
                          <a:gd name="connsiteX146" fmla="*/ 1788459 w 2657256"/>
                          <a:gd name="connsiteY146" fmla="*/ 367705 h 3370881"/>
                          <a:gd name="connsiteX147" fmla="*/ 1761565 w 2657256"/>
                          <a:gd name="connsiteY147" fmla="*/ 390117 h 3370881"/>
                          <a:gd name="connsiteX148" fmla="*/ 1783976 w 2657256"/>
                          <a:gd name="connsiteY148" fmla="*/ 399081 h 3370881"/>
                          <a:gd name="connsiteX149" fmla="*/ 1878106 w 2657256"/>
                          <a:gd name="connsiteY149" fmla="*/ 390117 h 3370881"/>
                          <a:gd name="connsiteX150" fmla="*/ 1891553 w 2657256"/>
                          <a:gd name="connsiteY150" fmla="*/ 381152 h 3370881"/>
                          <a:gd name="connsiteX151" fmla="*/ 1918447 w 2657256"/>
                          <a:gd name="connsiteY151" fmla="*/ 372187 h 3370881"/>
                          <a:gd name="connsiteX152" fmla="*/ 1940859 w 2657256"/>
                          <a:gd name="connsiteY152" fmla="*/ 358740 h 3370881"/>
                          <a:gd name="connsiteX153" fmla="*/ 1954306 w 2657256"/>
                          <a:gd name="connsiteY153" fmla="*/ 354258 h 3370881"/>
                          <a:gd name="connsiteX154" fmla="*/ 2166172 w 2657256"/>
                          <a:gd name="connsiteY154" fmla="*/ 215604 h 3370881"/>
                          <a:gd name="connsiteX155" fmla="*/ 2069054 w 2657256"/>
                          <a:gd name="connsiteY155" fmla="*/ 40493 h 3370881"/>
                          <a:gd name="connsiteX156" fmla="*/ 2078225 w 2657256"/>
                          <a:gd name="connsiteY156" fmla="*/ 188681 h 3370881"/>
                          <a:gd name="connsiteX157" fmla="*/ 1999129 w 2657256"/>
                          <a:gd name="connsiteY157" fmla="*/ 358740 h 3370881"/>
                          <a:gd name="connsiteX158" fmla="*/ 1994647 w 2657256"/>
                          <a:gd name="connsiteY158" fmla="*/ 372187 h 3370881"/>
                          <a:gd name="connsiteX159" fmla="*/ 2039470 w 2657256"/>
                          <a:gd name="connsiteY159" fmla="*/ 390117 h 3370881"/>
                          <a:gd name="connsiteX160" fmla="*/ 2115670 w 2657256"/>
                          <a:gd name="connsiteY160" fmla="*/ 390117 h 3370881"/>
                          <a:gd name="connsiteX161" fmla="*/ 2160494 w 2657256"/>
                          <a:gd name="connsiteY161" fmla="*/ 376670 h 3370881"/>
                          <a:gd name="connsiteX162" fmla="*/ 2191870 w 2657256"/>
                          <a:gd name="connsiteY162" fmla="*/ 363223 h 3370881"/>
                          <a:gd name="connsiteX163" fmla="*/ 2205318 w 2657256"/>
                          <a:gd name="connsiteY163" fmla="*/ 358740 h 3370881"/>
                          <a:gd name="connsiteX164" fmla="*/ 2232212 w 2657256"/>
                          <a:gd name="connsiteY164" fmla="*/ 340811 h 3370881"/>
                          <a:gd name="connsiteX165" fmla="*/ 2312894 w 2657256"/>
                          <a:gd name="connsiteY165" fmla="*/ 183929 h 3370881"/>
                          <a:gd name="connsiteX166" fmla="*/ 2339788 w 2657256"/>
                          <a:gd name="connsiteY166" fmla="*/ 151 h 3370881"/>
                          <a:gd name="connsiteX167" fmla="*/ 2357718 w 2657256"/>
                          <a:gd name="connsiteY167" fmla="*/ 215305 h 3370881"/>
                          <a:gd name="connsiteX168" fmla="*/ 2254623 w 2657256"/>
                          <a:gd name="connsiteY168" fmla="*/ 376670 h 3370881"/>
                          <a:gd name="connsiteX169" fmla="*/ 2245659 w 2657256"/>
                          <a:gd name="connsiteY169" fmla="*/ 390117 h 3370881"/>
                          <a:gd name="connsiteX170" fmla="*/ 2254623 w 2657256"/>
                          <a:gd name="connsiteY170" fmla="*/ 403564 h 3370881"/>
                          <a:gd name="connsiteX171" fmla="*/ 2353235 w 2657256"/>
                          <a:gd name="connsiteY171" fmla="*/ 399081 h 3370881"/>
                          <a:gd name="connsiteX172" fmla="*/ 2366682 w 2657256"/>
                          <a:gd name="connsiteY172" fmla="*/ 394599 h 3370881"/>
                          <a:gd name="connsiteX173" fmla="*/ 2389094 w 2657256"/>
                          <a:gd name="connsiteY173" fmla="*/ 390117 h 3370881"/>
                          <a:gd name="connsiteX174" fmla="*/ 2424953 w 2657256"/>
                          <a:gd name="connsiteY174" fmla="*/ 367705 h 3370881"/>
                          <a:gd name="connsiteX175" fmla="*/ 2528047 w 2657256"/>
                          <a:gd name="connsiteY175" fmla="*/ 292700 h 3370881"/>
                          <a:gd name="connsiteX176" fmla="*/ 2541495 w 2657256"/>
                          <a:gd name="connsiteY176" fmla="*/ 62906 h 3370881"/>
                          <a:gd name="connsiteX177" fmla="*/ 2591304 w 2657256"/>
                          <a:gd name="connsiteY177" fmla="*/ 214081 h 3370881"/>
                          <a:gd name="connsiteX178" fmla="*/ 2612315 w 2657256"/>
                          <a:gd name="connsiteY178" fmla="*/ 290907 h 3370881"/>
                          <a:gd name="connsiteX179" fmla="*/ 2650863 w 2657256"/>
                          <a:gd name="connsiteY179" fmla="*/ 344994 h 3370881"/>
                          <a:gd name="connsiteX180" fmla="*/ 2465294 w 2657256"/>
                          <a:gd name="connsiteY180" fmla="*/ 399081 h 3370881"/>
                          <a:gd name="connsiteX181" fmla="*/ 2442882 w 2657256"/>
                          <a:gd name="connsiteY181" fmla="*/ 403564 h 3370881"/>
                          <a:gd name="connsiteX182" fmla="*/ 2398059 w 2657256"/>
                          <a:gd name="connsiteY182" fmla="*/ 417011 h 3370881"/>
                          <a:gd name="connsiteX183" fmla="*/ 2375647 w 2657256"/>
                          <a:gd name="connsiteY183" fmla="*/ 425976 h 3370881"/>
                          <a:gd name="connsiteX184" fmla="*/ 2357718 w 2657256"/>
                          <a:gd name="connsiteY184" fmla="*/ 430458 h 3370881"/>
                          <a:gd name="connsiteX185" fmla="*/ 2344270 w 2657256"/>
                          <a:gd name="connsiteY185" fmla="*/ 461834 h 3370881"/>
                          <a:gd name="connsiteX186" fmla="*/ 2353235 w 2657256"/>
                          <a:gd name="connsiteY186" fmla="*/ 502176 h 3370881"/>
                          <a:gd name="connsiteX187" fmla="*/ 2362200 w 2657256"/>
                          <a:gd name="connsiteY187" fmla="*/ 515623 h 3370881"/>
                          <a:gd name="connsiteX188" fmla="*/ 2344270 w 2657256"/>
                          <a:gd name="connsiteY188" fmla="*/ 587340 h 3370881"/>
                          <a:gd name="connsiteX189" fmla="*/ 2321859 w 2657256"/>
                          <a:gd name="connsiteY189" fmla="*/ 614234 h 3370881"/>
                          <a:gd name="connsiteX190" fmla="*/ 2308412 w 2657256"/>
                          <a:gd name="connsiteY190" fmla="*/ 636646 h 3370881"/>
                          <a:gd name="connsiteX191" fmla="*/ 2281518 w 2657256"/>
                          <a:gd name="connsiteY191" fmla="*/ 641129 h 3370881"/>
                          <a:gd name="connsiteX192" fmla="*/ 2259106 w 2657256"/>
                          <a:gd name="connsiteY192" fmla="*/ 636646 h 3370881"/>
                          <a:gd name="connsiteX193" fmla="*/ 2277035 w 2657256"/>
                          <a:gd name="connsiteY193" fmla="*/ 578376 h 3370881"/>
                          <a:gd name="connsiteX194" fmla="*/ 2290482 w 2657256"/>
                          <a:gd name="connsiteY194" fmla="*/ 542517 h 3370881"/>
                          <a:gd name="connsiteX195" fmla="*/ 2286000 w 2657256"/>
                          <a:gd name="connsiteY195" fmla="*/ 506658 h 3370881"/>
                          <a:gd name="connsiteX196" fmla="*/ 2245659 w 2657256"/>
                          <a:gd name="connsiteY196" fmla="*/ 448387 h 3370881"/>
                          <a:gd name="connsiteX197" fmla="*/ 2200835 w 2657256"/>
                          <a:gd name="connsiteY197" fmla="*/ 430458 h 3370881"/>
                          <a:gd name="connsiteX198" fmla="*/ 2169459 w 2657256"/>
                          <a:gd name="connsiteY198" fmla="*/ 425976 h 3370881"/>
                          <a:gd name="connsiteX199" fmla="*/ 2102223 w 2657256"/>
                          <a:gd name="connsiteY199" fmla="*/ 430458 h 3370881"/>
                          <a:gd name="connsiteX200" fmla="*/ 2084294 w 2657256"/>
                          <a:gd name="connsiteY200" fmla="*/ 439423 h 3370881"/>
                          <a:gd name="connsiteX201" fmla="*/ 2070847 w 2657256"/>
                          <a:gd name="connsiteY201" fmla="*/ 443905 h 3370881"/>
                          <a:gd name="connsiteX202" fmla="*/ 2061882 w 2657256"/>
                          <a:gd name="connsiteY202" fmla="*/ 461834 h 3370881"/>
                          <a:gd name="connsiteX203" fmla="*/ 2034988 w 2657256"/>
                          <a:gd name="connsiteY203" fmla="*/ 475281 h 3370881"/>
                          <a:gd name="connsiteX204" fmla="*/ 1783976 w 2657256"/>
                          <a:gd name="connsiteY204" fmla="*/ 479764 h 3370881"/>
                          <a:gd name="connsiteX205" fmla="*/ 1766047 w 2657256"/>
                          <a:gd name="connsiteY205" fmla="*/ 488729 h 3370881"/>
                          <a:gd name="connsiteX206" fmla="*/ 1703294 w 2657256"/>
                          <a:gd name="connsiteY206" fmla="*/ 506658 h 3370881"/>
                          <a:gd name="connsiteX207" fmla="*/ 1689847 w 2657256"/>
                          <a:gd name="connsiteY207" fmla="*/ 511140 h 3370881"/>
                          <a:gd name="connsiteX208" fmla="*/ 1676400 w 2657256"/>
                          <a:gd name="connsiteY208" fmla="*/ 520105 h 3370881"/>
                          <a:gd name="connsiteX209" fmla="*/ 1649506 w 2657256"/>
                          <a:gd name="connsiteY209" fmla="*/ 529070 h 3370881"/>
                          <a:gd name="connsiteX210" fmla="*/ 1636059 w 2657256"/>
                          <a:gd name="connsiteY210" fmla="*/ 538034 h 3370881"/>
                          <a:gd name="connsiteX211" fmla="*/ 1622612 w 2657256"/>
                          <a:gd name="connsiteY211" fmla="*/ 551481 h 3370881"/>
                          <a:gd name="connsiteX212" fmla="*/ 1609165 w 2657256"/>
                          <a:gd name="connsiteY212" fmla="*/ 555964 h 3370881"/>
                          <a:gd name="connsiteX213" fmla="*/ 1577788 w 2657256"/>
                          <a:gd name="connsiteY213" fmla="*/ 587340 h 3370881"/>
                          <a:gd name="connsiteX214" fmla="*/ 1568823 w 2657256"/>
                          <a:gd name="connsiteY214" fmla="*/ 600787 h 3370881"/>
                          <a:gd name="connsiteX215" fmla="*/ 1555376 w 2657256"/>
                          <a:gd name="connsiteY215" fmla="*/ 614234 h 3370881"/>
                          <a:gd name="connsiteX216" fmla="*/ 1524000 w 2657256"/>
                          <a:gd name="connsiteY216" fmla="*/ 654576 h 3370881"/>
                          <a:gd name="connsiteX217" fmla="*/ 1519518 w 2657256"/>
                          <a:gd name="connsiteY217" fmla="*/ 668023 h 3370881"/>
                          <a:gd name="connsiteX218" fmla="*/ 1528482 w 2657256"/>
                          <a:gd name="connsiteY218" fmla="*/ 708364 h 3370881"/>
                          <a:gd name="connsiteX219" fmla="*/ 1537447 w 2657256"/>
                          <a:gd name="connsiteY219" fmla="*/ 721811 h 3370881"/>
                          <a:gd name="connsiteX220" fmla="*/ 1568823 w 2657256"/>
                          <a:gd name="connsiteY220" fmla="*/ 712846 h 3370881"/>
                          <a:gd name="connsiteX221" fmla="*/ 1600200 w 2657256"/>
                          <a:gd name="connsiteY221" fmla="*/ 712846 h 3370881"/>
                          <a:gd name="connsiteX222" fmla="*/ 1631576 w 2657256"/>
                          <a:gd name="connsiteY222" fmla="*/ 690434 h 3370881"/>
                          <a:gd name="connsiteX223" fmla="*/ 1645023 w 2657256"/>
                          <a:gd name="connsiteY223" fmla="*/ 676987 h 3370881"/>
                          <a:gd name="connsiteX224" fmla="*/ 1685365 w 2657256"/>
                          <a:gd name="connsiteY224" fmla="*/ 645611 h 3370881"/>
                          <a:gd name="connsiteX225" fmla="*/ 1716741 w 2657256"/>
                          <a:gd name="connsiteY225" fmla="*/ 614234 h 3370881"/>
                          <a:gd name="connsiteX226" fmla="*/ 1748118 w 2657256"/>
                          <a:gd name="connsiteY226" fmla="*/ 596305 h 3370881"/>
                          <a:gd name="connsiteX227" fmla="*/ 1761565 w 2657256"/>
                          <a:gd name="connsiteY227" fmla="*/ 591823 h 3370881"/>
                          <a:gd name="connsiteX228" fmla="*/ 1779494 w 2657256"/>
                          <a:gd name="connsiteY228" fmla="*/ 582858 h 3370881"/>
                          <a:gd name="connsiteX229" fmla="*/ 1815353 w 2657256"/>
                          <a:gd name="connsiteY229" fmla="*/ 573893 h 3370881"/>
                          <a:gd name="connsiteX230" fmla="*/ 2030506 w 2657256"/>
                          <a:gd name="connsiteY230" fmla="*/ 578376 h 3370881"/>
                          <a:gd name="connsiteX231" fmla="*/ 2017059 w 2657256"/>
                          <a:gd name="connsiteY231" fmla="*/ 600787 h 3370881"/>
                          <a:gd name="connsiteX232" fmla="*/ 1981200 w 2657256"/>
                          <a:gd name="connsiteY232" fmla="*/ 636646 h 3370881"/>
                          <a:gd name="connsiteX233" fmla="*/ 1967753 w 2657256"/>
                          <a:gd name="connsiteY233" fmla="*/ 650093 h 3370881"/>
                          <a:gd name="connsiteX234" fmla="*/ 1936376 w 2657256"/>
                          <a:gd name="connsiteY234" fmla="*/ 690434 h 3370881"/>
                          <a:gd name="connsiteX235" fmla="*/ 1905000 w 2657256"/>
                          <a:gd name="connsiteY235" fmla="*/ 717329 h 3370881"/>
                          <a:gd name="connsiteX236" fmla="*/ 1860176 w 2657256"/>
                          <a:gd name="connsiteY236" fmla="*/ 735258 h 3370881"/>
                          <a:gd name="connsiteX237" fmla="*/ 1788459 w 2657256"/>
                          <a:gd name="connsiteY237" fmla="*/ 744223 h 3370881"/>
                          <a:gd name="connsiteX238" fmla="*/ 1846729 w 2657256"/>
                          <a:gd name="connsiteY238" fmla="*/ 802493 h 3370881"/>
                          <a:gd name="connsiteX239" fmla="*/ 1913965 w 2657256"/>
                          <a:gd name="connsiteY239" fmla="*/ 829387 h 3370881"/>
                          <a:gd name="connsiteX240" fmla="*/ 1922929 w 2657256"/>
                          <a:gd name="connsiteY240" fmla="*/ 842834 h 3370881"/>
                          <a:gd name="connsiteX241" fmla="*/ 1967753 w 2657256"/>
                          <a:gd name="connsiteY241" fmla="*/ 883176 h 3370881"/>
                          <a:gd name="connsiteX242" fmla="*/ 1981200 w 2657256"/>
                          <a:gd name="connsiteY242" fmla="*/ 896623 h 3370881"/>
                          <a:gd name="connsiteX243" fmla="*/ 1994647 w 2657256"/>
                          <a:gd name="connsiteY243" fmla="*/ 905587 h 3370881"/>
                          <a:gd name="connsiteX244" fmla="*/ 2021541 w 2657256"/>
                          <a:gd name="connsiteY244" fmla="*/ 927999 h 3370881"/>
                          <a:gd name="connsiteX245" fmla="*/ 2030506 w 2657256"/>
                          <a:gd name="connsiteY245" fmla="*/ 941446 h 3370881"/>
                          <a:gd name="connsiteX246" fmla="*/ 2057400 w 2657256"/>
                          <a:gd name="connsiteY246" fmla="*/ 968340 h 3370881"/>
                          <a:gd name="connsiteX247" fmla="*/ 2088776 w 2657256"/>
                          <a:gd name="connsiteY247" fmla="*/ 1013164 h 3370881"/>
                          <a:gd name="connsiteX248" fmla="*/ 2115670 w 2657256"/>
                          <a:gd name="connsiteY248" fmla="*/ 1057987 h 3370881"/>
                          <a:gd name="connsiteX249" fmla="*/ 2120153 w 2657256"/>
                          <a:gd name="connsiteY249" fmla="*/ 1089364 h 3370881"/>
                          <a:gd name="connsiteX250" fmla="*/ 2138082 w 2657256"/>
                          <a:gd name="connsiteY250" fmla="*/ 1143152 h 3370881"/>
                          <a:gd name="connsiteX251" fmla="*/ 2147047 w 2657256"/>
                          <a:gd name="connsiteY251" fmla="*/ 1196940 h 3370881"/>
                          <a:gd name="connsiteX252" fmla="*/ 2151529 w 2657256"/>
                          <a:gd name="connsiteY252" fmla="*/ 1210387 h 3370881"/>
                          <a:gd name="connsiteX253" fmla="*/ 2156012 w 2657256"/>
                          <a:gd name="connsiteY253" fmla="*/ 1228317 h 3370881"/>
                          <a:gd name="connsiteX254" fmla="*/ 2173941 w 2657256"/>
                          <a:gd name="connsiteY254" fmla="*/ 1295552 h 3370881"/>
                          <a:gd name="connsiteX255" fmla="*/ 2182906 w 2657256"/>
                          <a:gd name="connsiteY255" fmla="*/ 1313481 h 3370881"/>
                          <a:gd name="connsiteX256" fmla="*/ 2187388 w 2657256"/>
                          <a:gd name="connsiteY256" fmla="*/ 1331411 h 3370881"/>
                          <a:gd name="connsiteX257" fmla="*/ 2214282 w 2657256"/>
                          <a:gd name="connsiteY257" fmla="*/ 1385199 h 3370881"/>
                          <a:gd name="connsiteX258" fmla="*/ 2218765 w 2657256"/>
                          <a:gd name="connsiteY258" fmla="*/ 1403129 h 3370881"/>
                          <a:gd name="connsiteX259" fmla="*/ 2223247 w 2657256"/>
                          <a:gd name="connsiteY259" fmla="*/ 1430023 h 3370881"/>
                          <a:gd name="connsiteX260" fmla="*/ 2236694 w 2657256"/>
                          <a:gd name="connsiteY260" fmla="*/ 1456917 h 3370881"/>
                          <a:gd name="connsiteX261" fmla="*/ 2241176 w 2657256"/>
                          <a:gd name="connsiteY261" fmla="*/ 1577940 h 3370881"/>
                          <a:gd name="connsiteX262" fmla="*/ 2245659 w 2657256"/>
                          <a:gd name="connsiteY262" fmla="*/ 1595870 h 3370881"/>
                          <a:gd name="connsiteX263" fmla="*/ 2236694 w 2657256"/>
                          <a:gd name="connsiteY263" fmla="*/ 1694481 h 3370881"/>
                          <a:gd name="connsiteX264" fmla="*/ 2227729 w 2657256"/>
                          <a:gd name="connsiteY264" fmla="*/ 1716893 h 3370881"/>
                          <a:gd name="connsiteX265" fmla="*/ 2223247 w 2657256"/>
                          <a:gd name="connsiteY265" fmla="*/ 1730340 h 3370881"/>
                          <a:gd name="connsiteX266" fmla="*/ 2200835 w 2657256"/>
                          <a:gd name="connsiteY266" fmla="*/ 1788611 h 3370881"/>
                          <a:gd name="connsiteX267" fmla="*/ 2191870 w 2657256"/>
                          <a:gd name="connsiteY267" fmla="*/ 1811023 h 3370881"/>
                          <a:gd name="connsiteX268" fmla="*/ 2187388 w 2657256"/>
                          <a:gd name="connsiteY268" fmla="*/ 1824470 h 3370881"/>
                          <a:gd name="connsiteX269" fmla="*/ 2169459 w 2657256"/>
                          <a:gd name="connsiteY269" fmla="*/ 1869293 h 3370881"/>
                          <a:gd name="connsiteX270" fmla="*/ 2164976 w 2657256"/>
                          <a:gd name="connsiteY270" fmla="*/ 1882740 h 3370881"/>
                          <a:gd name="connsiteX271" fmla="*/ 2156012 w 2657256"/>
                          <a:gd name="connsiteY271" fmla="*/ 1927564 h 3370881"/>
                          <a:gd name="connsiteX272" fmla="*/ 2173941 w 2657256"/>
                          <a:gd name="connsiteY272" fmla="*/ 1945493 h 3370881"/>
                          <a:gd name="connsiteX273" fmla="*/ 2196353 w 2657256"/>
                          <a:gd name="connsiteY273" fmla="*/ 1958940 h 3370881"/>
                          <a:gd name="connsiteX274" fmla="*/ 2241176 w 2657256"/>
                          <a:gd name="connsiteY274" fmla="*/ 2012729 h 3370881"/>
                          <a:gd name="connsiteX275" fmla="*/ 2263588 w 2657256"/>
                          <a:gd name="connsiteY275" fmla="*/ 2057552 h 3370881"/>
                          <a:gd name="connsiteX276" fmla="*/ 2286000 w 2657256"/>
                          <a:gd name="connsiteY276" fmla="*/ 2084446 h 3370881"/>
                          <a:gd name="connsiteX277" fmla="*/ 2299447 w 2657256"/>
                          <a:gd name="connsiteY277" fmla="*/ 2124787 h 3370881"/>
                          <a:gd name="connsiteX278" fmla="*/ 2321859 w 2657256"/>
                          <a:gd name="connsiteY278" fmla="*/ 2151681 h 3370881"/>
                          <a:gd name="connsiteX279" fmla="*/ 2344270 w 2657256"/>
                          <a:gd name="connsiteY279" fmla="*/ 2205470 h 3370881"/>
                          <a:gd name="connsiteX280" fmla="*/ 2348753 w 2657256"/>
                          <a:gd name="connsiteY280" fmla="*/ 2223399 h 3370881"/>
                          <a:gd name="connsiteX281" fmla="*/ 2366682 w 2657256"/>
                          <a:gd name="connsiteY281" fmla="*/ 2263740 h 3370881"/>
                          <a:gd name="connsiteX282" fmla="*/ 2375647 w 2657256"/>
                          <a:gd name="connsiteY282" fmla="*/ 2286152 h 3370881"/>
                          <a:gd name="connsiteX283" fmla="*/ 2380129 w 2657256"/>
                          <a:gd name="connsiteY283" fmla="*/ 2308564 h 3370881"/>
                          <a:gd name="connsiteX284" fmla="*/ 2389094 w 2657256"/>
                          <a:gd name="connsiteY284" fmla="*/ 2335458 h 3370881"/>
                          <a:gd name="connsiteX285" fmla="*/ 2393576 w 2657256"/>
                          <a:gd name="connsiteY285" fmla="*/ 2380281 h 3370881"/>
                          <a:gd name="connsiteX286" fmla="*/ 2398059 w 2657256"/>
                          <a:gd name="connsiteY286" fmla="*/ 2393729 h 3370881"/>
                          <a:gd name="connsiteX287" fmla="*/ 2402541 w 2657256"/>
                          <a:gd name="connsiteY287" fmla="*/ 2447517 h 3370881"/>
                          <a:gd name="connsiteX288" fmla="*/ 2407023 w 2657256"/>
                          <a:gd name="connsiteY288" fmla="*/ 2564058 h 3370881"/>
                          <a:gd name="connsiteX289" fmla="*/ 2389094 w 2657256"/>
                          <a:gd name="connsiteY289" fmla="*/ 2837481 h 3370881"/>
                          <a:gd name="connsiteX290" fmla="*/ 2380129 w 2657256"/>
                          <a:gd name="connsiteY290" fmla="*/ 2859893 h 3370881"/>
                          <a:gd name="connsiteX291" fmla="*/ 2357718 w 2657256"/>
                          <a:gd name="connsiteY291" fmla="*/ 2913681 h 3370881"/>
                          <a:gd name="connsiteX292" fmla="*/ 2348753 w 2657256"/>
                          <a:gd name="connsiteY292" fmla="*/ 2936093 h 3370881"/>
                          <a:gd name="connsiteX293" fmla="*/ 2339788 w 2657256"/>
                          <a:gd name="connsiteY293" fmla="*/ 2971952 h 3370881"/>
                          <a:gd name="connsiteX294" fmla="*/ 2326341 w 2657256"/>
                          <a:gd name="connsiteY294" fmla="*/ 2994364 h 3370881"/>
                          <a:gd name="connsiteX295" fmla="*/ 2317376 w 2657256"/>
                          <a:gd name="connsiteY295" fmla="*/ 3025740 h 3370881"/>
                          <a:gd name="connsiteX296" fmla="*/ 2303929 w 2657256"/>
                          <a:gd name="connsiteY296" fmla="*/ 3048152 h 3370881"/>
                          <a:gd name="connsiteX297" fmla="*/ 2290482 w 2657256"/>
                          <a:gd name="connsiteY297" fmla="*/ 3079529 h 3370881"/>
                          <a:gd name="connsiteX298" fmla="*/ 2272553 w 2657256"/>
                          <a:gd name="connsiteY298" fmla="*/ 3084011 h 3370881"/>
                          <a:gd name="connsiteX299" fmla="*/ 2259106 w 2657256"/>
                          <a:gd name="connsiteY299" fmla="*/ 3088493 h 3370881"/>
                          <a:gd name="connsiteX300" fmla="*/ 2241176 w 2657256"/>
                          <a:gd name="connsiteY300" fmla="*/ 3092976 h 3370881"/>
                          <a:gd name="connsiteX301" fmla="*/ 2209800 w 2657256"/>
                          <a:gd name="connsiteY301" fmla="*/ 3101940 h 3370881"/>
                          <a:gd name="connsiteX302" fmla="*/ 2205318 w 2657256"/>
                          <a:gd name="connsiteY302" fmla="*/ 3039187 h 3370881"/>
                          <a:gd name="connsiteX303" fmla="*/ 2218765 w 2657256"/>
                          <a:gd name="connsiteY303" fmla="*/ 3021258 h 3370881"/>
                          <a:gd name="connsiteX304" fmla="*/ 2245659 w 2657256"/>
                          <a:gd name="connsiteY304" fmla="*/ 2971952 h 3370881"/>
                          <a:gd name="connsiteX305" fmla="*/ 2268070 w 2657256"/>
                          <a:gd name="connsiteY305" fmla="*/ 2945058 h 3370881"/>
                          <a:gd name="connsiteX306" fmla="*/ 2268070 w 2657256"/>
                          <a:gd name="connsiteY306" fmla="*/ 2568540 h 3370881"/>
                          <a:gd name="connsiteX307" fmla="*/ 2259106 w 2657256"/>
                          <a:gd name="connsiteY307" fmla="*/ 2532681 h 3370881"/>
                          <a:gd name="connsiteX308" fmla="*/ 2250141 w 2657256"/>
                          <a:gd name="connsiteY308" fmla="*/ 2492340 h 3370881"/>
                          <a:gd name="connsiteX309" fmla="*/ 2245659 w 2657256"/>
                          <a:gd name="connsiteY309" fmla="*/ 2474411 h 3370881"/>
                          <a:gd name="connsiteX310" fmla="*/ 2245659 w 2657256"/>
                          <a:gd name="connsiteY310" fmla="*/ 2389247 h 3370881"/>
                          <a:gd name="connsiteX311" fmla="*/ 2173941 w 2657256"/>
                          <a:gd name="connsiteY311" fmla="*/ 2241328 h 3370881"/>
                          <a:gd name="connsiteX312" fmla="*/ 2070846 w 2657256"/>
                          <a:gd name="connsiteY312" fmla="*/ 2057553 h 3370881"/>
                          <a:gd name="connsiteX313" fmla="*/ 2057400 w 2657256"/>
                          <a:gd name="connsiteY313" fmla="*/ 2151681 h 3370881"/>
                          <a:gd name="connsiteX314" fmla="*/ 2048435 w 2657256"/>
                          <a:gd name="connsiteY314" fmla="*/ 2106858 h 3370881"/>
                          <a:gd name="connsiteX315" fmla="*/ 2034988 w 2657256"/>
                          <a:gd name="connsiteY315" fmla="*/ 2003764 h 3370881"/>
                          <a:gd name="connsiteX316" fmla="*/ 2026023 w 2657256"/>
                          <a:gd name="connsiteY316" fmla="*/ 2026176 h 3370881"/>
                          <a:gd name="connsiteX317" fmla="*/ 2021541 w 2657256"/>
                          <a:gd name="connsiteY317" fmla="*/ 2039623 h 3370881"/>
                          <a:gd name="connsiteX318" fmla="*/ 1999129 w 2657256"/>
                          <a:gd name="connsiteY318" fmla="*/ 2053070 h 3370881"/>
                          <a:gd name="connsiteX319" fmla="*/ 1990165 w 2657256"/>
                          <a:gd name="connsiteY319" fmla="*/ 2070999 h 3370881"/>
                          <a:gd name="connsiteX320" fmla="*/ 1967753 w 2657256"/>
                          <a:gd name="connsiteY320" fmla="*/ 2106858 h 3370881"/>
                          <a:gd name="connsiteX321" fmla="*/ 1981200 w 2657256"/>
                          <a:gd name="connsiteY321" fmla="*/ 2223399 h 3370881"/>
                          <a:gd name="connsiteX322" fmla="*/ 1994647 w 2657256"/>
                          <a:gd name="connsiteY322" fmla="*/ 2254776 h 3370881"/>
                          <a:gd name="connsiteX323" fmla="*/ 2003612 w 2657256"/>
                          <a:gd name="connsiteY323" fmla="*/ 2272705 h 3370881"/>
                          <a:gd name="connsiteX324" fmla="*/ 2026023 w 2657256"/>
                          <a:gd name="connsiteY324" fmla="*/ 2304081 h 3370881"/>
                          <a:gd name="connsiteX325" fmla="*/ 2043953 w 2657256"/>
                          <a:gd name="connsiteY325" fmla="*/ 2348905 h 3370881"/>
                          <a:gd name="connsiteX326" fmla="*/ 2061882 w 2657256"/>
                          <a:gd name="connsiteY326" fmla="*/ 2371317 h 3370881"/>
                          <a:gd name="connsiteX327" fmla="*/ 2088776 w 2657256"/>
                          <a:gd name="connsiteY327" fmla="*/ 2434070 h 3370881"/>
                          <a:gd name="connsiteX328" fmla="*/ 2102223 w 2657256"/>
                          <a:gd name="connsiteY328" fmla="*/ 2465446 h 3370881"/>
                          <a:gd name="connsiteX329" fmla="*/ 2106706 w 2657256"/>
                          <a:gd name="connsiteY329" fmla="*/ 2496823 h 3370881"/>
                          <a:gd name="connsiteX330" fmla="*/ 2124635 w 2657256"/>
                          <a:gd name="connsiteY330" fmla="*/ 2559576 h 3370881"/>
                          <a:gd name="connsiteX331" fmla="*/ 2138082 w 2657256"/>
                          <a:gd name="connsiteY331" fmla="*/ 2649223 h 3370881"/>
                          <a:gd name="connsiteX332" fmla="*/ 2147047 w 2657256"/>
                          <a:gd name="connsiteY332" fmla="*/ 2685081 h 3370881"/>
                          <a:gd name="connsiteX333" fmla="*/ 2151529 w 2657256"/>
                          <a:gd name="connsiteY333" fmla="*/ 2716458 h 3370881"/>
                          <a:gd name="connsiteX334" fmla="*/ 2160494 w 2657256"/>
                          <a:gd name="connsiteY334" fmla="*/ 2770246 h 3370881"/>
                          <a:gd name="connsiteX335" fmla="*/ 2156012 w 2657256"/>
                          <a:gd name="connsiteY335" fmla="*/ 2962987 h 3370881"/>
                          <a:gd name="connsiteX336" fmla="*/ 2138082 w 2657256"/>
                          <a:gd name="connsiteY336" fmla="*/ 3043670 h 3370881"/>
                          <a:gd name="connsiteX337" fmla="*/ 2133600 w 2657256"/>
                          <a:gd name="connsiteY337" fmla="*/ 3061599 h 3370881"/>
                          <a:gd name="connsiteX338" fmla="*/ 2120153 w 2657256"/>
                          <a:gd name="connsiteY338" fmla="*/ 3079529 h 3370881"/>
                          <a:gd name="connsiteX339" fmla="*/ 2111188 w 2657256"/>
                          <a:gd name="connsiteY339" fmla="*/ 3106423 h 3370881"/>
                          <a:gd name="connsiteX340" fmla="*/ 2088776 w 2657256"/>
                          <a:gd name="connsiteY340" fmla="*/ 3137799 h 3370881"/>
                          <a:gd name="connsiteX341" fmla="*/ 2075329 w 2657256"/>
                          <a:gd name="connsiteY341" fmla="*/ 3164693 h 3370881"/>
                          <a:gd name="connsiteX342" fmla="*/ 2061882 w 2657256"/>
                          <a:gd name="connsiteY342" fmla="*/ 3169176 h 3370881"/>
                          <a:gd name="connsiteX343" fmla="*/ 2021541 w 2657256"/>
                          <a:gd name="connsiteY343" fmla="*/ 3164693 h 3370881"/>
                          <a:gd name="connsiteX344" fmla="*/ 2012576 w 2657256"/>
                          <a:gd name="connsiteY344" fmla="*/ 3119870 h 3370881"/>
                          <a:gd name="connsiteX345" fmla="*/ 2048435 w 2657256"/>
                          <a:gd name="connsiteY345" fmla="*/ 3021258 h 3370881"/>
                          <a:gd name="connsiteX346" fmla="*/ 2048435 w 2657256"/>
                          <a:gd name="connsiteY346" fmla="*/ 3021258 h 3370881"/>
                          <a:gd name="connsiteX347" fmla="*/ 2061882 w 2657256"/>
                          <a:gd name="connsiteY347" fmla="*/ 2967470 h 3370881"/>
                          <a:gd name="connsiteX348" fmla="*/ 2070847 w 2657256"/>
                          <a:gd name="connsiteY348" fmla="*/ 2882305 h 3370881"/>
                          <a:gd name="connsiteX349" fmla="*/ 2066365 w 2657256"/>
                          <a:gd name="connsiteY349" fmla="*/ 2725423 h 3370881"/>
                          <a:gd name="connsiteX350" fmla="*/ 2043953 w 2657256"/>
                          <a:gd name="connsiteY350" fmla="*/ 2649223 h 3370881"/>
                          <a:gd name="connsiteX351" fmla="*/ 2030506 w 2657256"/>
                          <a:gd name="connsiteY351" fmla="*/ 2622329 h 3370881"/>
                          <a:gd name="connsiteX352" fmla="*/ 2017059 w 2657256"/>
                          <a:gd name="connsiteY352" fmla="*/ 2581987 h 3370881"/>
                          <a:gd name="connsiteX353" fmla="*/ 1981200 w 2657256"/>
                          <a:gd name="connsiteY353" fmla="*/ 2514752 h 3370881"/>
                          <a:gd name="connsiteX354" fmla="*/ 1972235 w 2657256"/>
                          <a:gd name="connsiteY354" fmla="*/ 2501305 h 3370881"/>
                          <a:gd name="connsiteX355" fmla="*/ 1958788 w 2657256"/>
                          <a:gd name="connsiteY355" fmla="*/ 2478893 h 3370881"/>
                          <a:gd name="connsiteX356" fmla="*/ 1905000 w 2657256"/>
                          <a:gd name="connsiteY356" fmla="*/ 2398211 h 3370881"/>
                          <a:gd name="connsiteX357" fmla="*/ 1882588 w 2657256"/>
                          <a:gd name="connsiteY357" fmla="*/ 2357870 h 3370881"/>
                          <a:gd name="connsiteX358" fmla="*/ 1869141 w 2657256"/>
                          <a:gd name="connsiteY358" fmla="*/ 2339940 h 3370881"/>
                          <a:gd name="connsiteX359" fmla="*/ 1806388 w 2657256"/>
                          <a:gd name="connsiteY359" fmla="*/ 2313046 h 3370881"/>
                          <a:gd name="connsiteX360" fmla="*/ 1779494 w 2657256"/>
                          <a:gd name="connsiteY360" fmla="*/ 2304081 h 3370881"/>
                          <a:gd name="connsiteX361" fmla="*/ 1752600 w 2657256"/>
                          <a:gd name="connsiteY361" fmla="*/ 2299599 h 3370881"/>
                          <a:gd name="connsiteX362" fmla="*/ 1680882 w 2657256"/>
                          <a:gd name="connsiteY362" fmla="*/ 2277187 h 3370881"/>
                          <a:gd name="connsiteX363" fmla="*/ 1662953 w 2657256"/>
                          <a:gd name="connsiteY363" fmla="*/ 2272705 h 3370881"/>
                          <a:gd name="connsiteX364" fmla="*/ 1640541 w 2657256"/>
                          <a:gd name="connsiteY364" fmla="*/ 2259258 h 3370881"/>
                          <a:gd name="connsiteX365" fmla="*/ 1604682 w 2657256"/>
                          <a:gd name="connsiteY365" fmla="*/ 2272705 h 3370881"/>
                          <a:gd name="connsiteX366" fmla="*/ 1537447 w 2657256"/>
                          <a:gd name="connsiteY366" fmla="*/ 2304081 h 3370881"/>
                          <a:gd name="connsiteX367" fmla="*/ 1510553 w 2657256"/>
                          <a:gd name="connsiteY367" fmla="*/ 2308564 h 3370881"/>
                          <a:gd name="connsiteX368" fmla="*/ 1488141 w 2657256"/>
                          <a:gd name="connsiteY368" fmla="*/ 2313046 h 3370881"/>
                          <a:gd name="connsiteX369" fmla="*/ 1443318 w 2657256"/>
                          <a:gd name="connsiteY369" fmla="*/ 2322011 h 3370881"/>
                          <a:gd name="connsiteX370" fmla="*/ 1367118 w 2657256"/>
                          <a:gd name="connsiteY370" fmla="*/ 2304081 h 3370881"/>
                          <a:gd name="connsiteX371" fmla="*/ 1317812 w 2657256"/>
                          <a:gd name="connsiteY371" fmla="*/ 2286152 h 3370881"/>
                          <a:gd name="connsiteX372" fmla="*/ 1066800 w 2657256"/>
                          <a:gd name="connsiteY372" fmla="*/ 2272705 h 3370881"/>
                          <a:gd name="connsiteX373" fmla="*/ 1030941 w 2657256"/>
                          <a:gd name="connsiteY373" fmla="*/ 2263740 h 3370881"/>
                          <a:gd name="connsiteX374" fmla="*/ 986118 w 2657256"/>
                          <a:gd name="connsiteY374" fmla="*/ 2241329 h 3370881"/>
                          <a:gd name="connsiteX375" fmla="*/ 968188 w 2657256"/>
                          <a:gd name="connsiteY375" fmla="*/ 2232364 h 3370881"/>
                          <a:gd name="connsiteX376" fmla="*/ 936812 w 2657256"/>
                          <a:gd name="connsiteY376" fmla="*/ 2214434 h 3370881"/>
                          <a:gd name="connsiteX377" fmla="*/ 905435 w 2657256"/>
                          <a:gd name="connsiteY377" fmla="*/ 2196505 h 3370881"/>
                          <a:gd name="connsiteX378" fmla="*/ 869576 w 2657256"/>
                          <a:gd name="connsiteY378" fmla="*/ 2209952 h 3370881"/>
                          <a:gd name="connsiteX379" fmla="*/ 856129 w 2657256"/>
                          <a:gd name="connsiteY379" fmla="*/ 2227881 h 3370881"/>
                          <a:gd name="connsiteX380" fmla="*/ 815788 w 2657256"/>
                          <a:gd name="connsiteY380" fmla="*/ 2268223 h 3370881"/>
                          <a:gd name="connsiteX381" fmla="*/ 788894 w 2657256"/>
                          <a:gd name="connsiteY381" fmla="*/ 2290634 h 3370881"/>
                          <a:gd name="connsiteX382" fmla="*/ 762000 w 2657256"/>
                          <a:gd name="connsiteY382" fmla="*/ 2313046 h 3370881"/>
                          <a:gd name="connsiteX383" fmla="*/ 753035 w 2657256"/>
                          <a:gd name="connsiteY383" fmla="*/ 2326493 h 3370881"/>
                          <a:gd name="connsiteX384" fmla="*/ 735106 w 2657256"/>
                          <a:gd name="connsiteY384" fmla="*/ 2339940 h 3370881"/>
                          <a:gd name="connsiteX385" fmla="*/ 712694 w 2657256"/>
                          <a:gd name="connsiteY385" fmla="*/ 2362352 h 3370881"/>
                          <a:gd name="connsiteX386" fmla="*/ 694765 w 2657256"/>
                          <a:gd name="connsiteY386" fmla="*/ 2375799 h 3370881"/>
                          <a:gd name="connsiteX387" fmla="*/ 681318 w 2657256"/>
                          <a:gd name="connsiteY387" fmla="*/ 2393729 h 3370881"/>
                          <a:gd name="connsiteX388" fmla="*/ 667870 w 2657256"/>
                          <a:gd name="connsiteY388" fmla="*/ 2402693 h 3370881"/>
                          <a:gd name="connsiteX389" fmla="*/ 623047 w 2657256"/>
                          <a:gd name="connsiteY389" fmla="*/ 2443034 h 3370881"/>
                          <a:gd name="connsiteX390" fmla="*/ 600635 w 2657256"/>
                          <a:gd name="connsiteY390" fmla="*/ 2474411 h 3370881"/>
                          <a:gd name="connsiteX391" fmla="*/ 587188 w 2657256"/>
                          <a:gd name="connsiteY391" fmla="*/ 2514752 h 3370881"/>
                          <a:gd name="connsiteX392" fmla="*/ 582706 w 2657256"/>
                          <a:gd name="connsiteY392" fmla="*/ 2546129 h 3370881"/>
                          <a:gd name="connsiteX393" fmla="*/ 596153 w 2657256"/>
                          <a:gd name="connsiteY393" fmla="*/ 2635776 h 3370881"/>
                          <a:gd name="connsiteX394" fmla="*/ 600635 w 2657256"/>
                          <a:gd name="connsiteY394" fmla="*/ 2653705 h 3370881"/>
                          <a:gd name="connsiteX395" fmla="*/ 609600 w 2657256"/>
                          <a:gd name="connsiteY395" fmla="*/ 2671634 h 3370881"/>
                          <a:gd name="connsiteX396" fmla="*/ 614082 w 2657256"/>
                          <a:gd name="connsiteY396" fmla="*/ 2689564 h 3370881"/>
                          <a:gd name="connsiteX397" fmla="*/ 623047 w 2657256"/>
                          <a:gd name="connsiteY397" fmla="*/ 2711976 h 3370881"/>
                          <a:gd name="connsiteX398" fmla="*/ 627529 w 2657256"/>
                          <a:gd name="connsiteY398" fmla="*/ 2734387 h 3370881"/>
                          <a:gd name="connsiteX399" fmla="*/ 640976 w 2657256"/>
                          <a:gd name="connsiteY399" fmla="*/ 2765764 h 3370881"/>
                          <a:gd name="connsiteX400" fmla="*/ 645459 w 2657256"/>
                          <a:gd name="connsiteY400" fmla="*/ 2779211 h 3370881"/>
                          <a:gd name="connsiteX401" fmla="*/ 658906 w 2657256"/>
                          <a:gd name="connsiteY401" fmla="*/ 2801623 h 3370881"/>
                          <a:gd name="connsiteX402" fmla="*/ 676835 w 2657256"/>
                          <a:gd name="connsiteY402" fmla="*/ 2864376 h 3370881"/>
                          <a:gd name="connsiteX403" fmla="*/ 690282 w 2657256"/>
                          <a:gd name="connsiteY403" fmla="*/ 2895752 h 3370881"/>
                          <a:gd name="connsiteX404" fmla="*/ 699247 w 2657256"/>
                          <a:gd name="connsiteY404" fmla="*/ 2940576 h 3370881"/>
                          <a:gd name="connsiteX405" fmla="*/ 703729 w 2657256"/>
                          <a:gd name="connsiteY405" fmla="*/ 2967470 h 3370881"/>
                          <a:gd name="connsiteX406" fmla="*/ 717176 w 2657256"/>
                          <a:gd name="connsiteY406" fmla="*/ 2994364 h 3370881"/>
                          <a:gd name="connsiteX407" fmla="*/ 735106 w 2657256"/>
                          <a:gd name="connsiteY407" fmla="*/ 3052634 h 3370881"/>
                          <a:gd name="connsiteX408" fmla="*/ 739588 w 2657256"/>
                          <a:gd name="connsiteY408" fmla="*/ 3079529 h 3370881"/>
                          <a:gd name="connsiteX409" fmla="*/ 762000 w 2657256"/>
                          <a:gd name="connsiteY409" fmla="*/ 3142281 h 3370881"/>
                          <a:gd name="connsiteX410" fmla="*/ 766482 w 2657256"/>
                          <a:gd name="connsiteY410" fmla="*/ 3231929 h 3370881"/>
                          <a:gd name="connsiteX411" fmla="*/ 770965 w 2657256"/>
                          <a:gd name="connsiteY411" fmla="*/ 3254340 h 3370881"/>
                          <a:gd name="connsiteX412" fmla="*/ 775447 w 2657256"/>
                          <a:gd name="connsiteY412" fmla="*/ 3285717 h 3370881"/>
                          <a:gd name="connsiteX413" fmla="*/ 748553 w 2657256"/>
                          <a:gd name="connsiteY413" fmla="*/ 3335023 h 3370881"/>
                          <a:gd name="connsiteX414" fmla="*/ 721659 w 2657256"/>
                          <a:gd name="connsiteY414" fmla="*/ 3343987 h 3370881"/>
                          <a:gd name="connsiteX415" fmla="*/ 708212 w 2657256"/>
                          <a:gd name="connsiteY415" fmla="*/ 3348470 h 3370881"/>
                          <a:gd name="connsiteX416" fmla="*/ 623047 w 2657256"/>
                          <a:gd name="connsiteY416" fmla="*/ 3330540 h 3370881"/>
                          <a:gd name="connsiteX417" fmla="*/ 609600 w 2657256"/>
                          <a:gd name="connsiteY417" fmla="*/ 3308129 h 3370881"/>
                          <a:gd name="connsiteX418" fmla="*/ 591670 w 2657256"/>
                          <a:gd name="connsiteY418" fmla="*/ 3267787 h 3370881"/>
                          <a:gd name="connsiteX419" fmla="*/ 560294 w 2657256"/>
                          <a:gd name="connsiteY419" fmla="*/ 3209517 h 3370881"/>
                          <a:gd name="connsiteX420" fmla="*/ 551329 w 2657256"/>
                          <a:gd name="connsiteY420" fmla="*/ 3196070 h 3370881"/>
                          <a:gd name="connsiteX421" fmla="*/ 528918 w 2657256"/>
                          <a:gd name="connsiteY421" fmla="*/ 3173658 h 3370881"/>
                          <a:gd name="connsiteX422" fmla="*/ 519953 w 2657256"/>
                          <a:gd name="connsiteY422" fmla="*/ 3128834 h 3370881"/>
                          <a:gd name="connsiteX423" fmla="*/ 524435 w 2657256"/>
                          <a:gd name="connsiteY423" fmla="*/ 3101940 h 3370881"/>
                          <a:gd name="connsiteX424" fmla="*/ 528918 w 2657256"/>
                          <a:gd name="connsiteY424" fmla="*/ 3088493 h 3370881"/>
                          <a:gd name="connsiteX425" fmla="*/ 542365 w 2657256"/>
                          <a:gd name="connsiteY425" fmla="*/ 3052634 h 3370881"/>
                          <a:gd name="connsiteX426" fmla="*/ 484094 w 2657256"/>
                          <a:gd name="connsiteY426" fmla="*/ 2886787 h 3370881"/>
                          <a:gd name="connsiteX427" fmla="*/ 443753 w 2657256"/>
                          <a:gd name="connsiteY427" fmla="*/ 2779211 h 3370881"/>
                          <a:gd name="connsiteX428" fmla="*/ 439270 w 2657256"/>
                          <a:gd name="connsiteY428" fmla="*/ 2752317 h 3370881"/>
                          <a:gd name="connsiteX429" fmla="*/ 430306 w 2657256"/>
                          <a:gd name="connsiteY429" fmla="*/ 2716458 h 3370881"/>
                          <a:gd name="connsiteX430" fmla="*/ 425823 w 2657256"/>
                          <a:gd name="connsiteY430" fmla="*/ 2680599 h 3370881"/>
                          <a:gd name="connsiteX431" fmla="*/ 398929 w 2657256"/>
                          <a:gd name="connsiteY431" fmla="*/ 2599917 h 3370881"/>
                          <a:gd name="connsiteX432" fmla="*/ 385482 w 2657256"/>
                          <a:gd name="connsiteY432" fmla="*/ 2568540 h 3370881"/>
                          <a:gd name="connsiteX433" fmla="*/ 381000 w 2657256"/>
                          <a:gd name="connsiteY433" fmla="*/ 2550611 h 3370881"/>
                          <a:gd name="connsiteX434" fmla="*/ 372035 w 2657256"/>
                          <a:gd name="connsiteY434" fmla="*/ 2483376 h 3370881"/>
                          <a:gd name="connsiteX435" fmla="*/ 367553 w 2657256"/>
                          <a:gd name="connsiteY435" fmla="*/ 2469929 h 3370881"/>
                          <a:gd name="connsiteX436" fmla="*/ 407894 w 2657256"/>
                          <a:gd name="connsiteY436" fmla="*/ 2451999 h 3370881"/>
                          <a:gd name="connsiteX437" fmla="*/ 515470 w 2657256"/>
                          <a:gd name="connsiteY437" fmla="*/ 2407176 h 3370881"/>
                          <a:gd name="connsiteX438" fmla="*/ 578223 w 2657256"/>
                          <a:gd name="connsiteY438" fmla="*/ 2353387 h 3370881"/>
                          <a:gd name="connsiteX439" fmla="*/ 587188 w 2657256"/>
                          <a:gd name="connsiteY439" fmla="*/ 2330976 h 3370881"/>
                          <a:gd name="connsiteX440" fmla="*/ 614082 w 2657256"/>
                          <a:gd name="connsiteY440" fmla="*/ 2254776 h 3370881"/>
                          <a:gd name="connsiteX441" fmla="*/ 649941 w 2657256"/>
                          <a:gd name="connsiteY441" fmla="*/ 2200987 h 3370881"/>
                          <a:gd name="connsiteX442" fmla="*/ 690282 w 2657256"/>
                          <a:gd name="connsiteY442" fmla="*/ 2174093 h 3370881"/>
                          <a:gd name="connsiteX443" fmla="*/ 703729 w 2657256"/>
                          <a:gd name="connsiteY443" fmla="*/ 2165129 h 3370881"/>
                          <a:gd name="connsiteX444" fmla="*/ 739588 w 2657256"/>
                          <a:gd name="connsiteY444" fmla="*/ 2147199 h 3370881"/>
                          <a:gd name="connsiteX445" fmla="*/ 708212 w 2657256"/>
                          <a:gd name="connsiteY445" fmla="*/ 2187540 h 3370881"/>
                          <a:gd name="connsiteX446" fmla="*/ 654423 w 2657256"/>
                          <a:gd name="connsiteY446" fmla="*/ 2241329 h 3370881"/>
                          <a:gd name="connsiteX447" fmla="*/ 636494 w 2657256"/>
                          <a:gd name="connsiteY447" fmla="*/ 2259258 h 3370881"/>
                          <a:gd name="connsiteX448" fmla="*/ 614082 w 2657256"/>
                          <a:gd name="connsiteY448" fmla="*/ 2286152 h 3370881"/>
                          <a:gd name="connsiteX449" fmla="*/ 605118 w 2657256"/>
                          <a:gd name="connsiteY449" fmla="*/ 2299599 h 3370881"/>
                          <a:gd name="connsiteX450" fmla="*/ 560294 w 2657256"/>
                          <a:gd name="connsiteY450" fmla="*/ 2335458 h 3370881"/>
                          <a:gd name="connsiteX451" fmla="*/ 524435 w 2657256"/>
                          <a:gd name="connsiteY451" fmla="*/ 2348905 h 3370881"/>
                          <a:gd name="connsiteX452" fmla="*/ 502023 w 2657256"/>
                          <a:gd name="connsiteY452" fmla="*/ 2362352 h 3370881"/>
                          <a:gd name="connsiteX453" fmla="*/ 461682 w 2657256"/>
                          <a:gd name="connsiteY453" fmla="*/ 2389246 h 3370881"/>
                          <a:gd name="connsiteX454" fmla="*/ 448235 w 2657256"/>
                          <a:gd name="connsiteY454" fmla="*/ 2398211 h 3370881"/>
                          <a:gd name="connsiteX455" fmla="*/ 430306 w 2657256"/>
                          <a:gd name="connsiteY455" fmla="*/ 2407176 h 3370881"/>
                          <a:gd name="connsiteX456" fmla="*/ 412376 w 2657256"/>
                          <a:gd name="connsiteY456" fmla="*/ 2420623 h 3370881"/>
                          <a:gd name="connsiteX457" fmla="*/ 389965 w 2657256"/>
                          <a:gd name="connsiteY457" fmla="*/ 2429587 h 3370881"/>
                          <a:gd name="connsiteX458" fmla="*/ 372035 w 2657256"/>
                          <a:gd name="connsiteY458" fmla="*/ 2443034 h 3370881"/>
                          <a:gd name="connsiteX459" fmla="*/ 318247 w 2657256"/>
                          <a:gd name="connsiteY459" fmla="*/ 2474411 h 3370881"/>
                          <a:gd name="connsiteX460" fmla="*/ 304800 w 2657256"/>
                          <a:gd name="connsiteY460" fmla="*/ 2492340 h 3370881"/>
                          <a:gd name="connsiteX461" fmla="*/ 282388 w 2657256"/>
                          <a:gd name="connsiteY461" fmla="*/ 2519234 h 3370881"/>
                          <a:gd name="connsiteX462" fmla="*/ 295835 w 2657256"/>
                          <a:gd name="connsiteY462" fmla="*/ 2815070 h 3370881"/>
                          <a:gd name="connsiteX463" fmla="*/ 300318 w 2657256"/>
                          <a:gd name="connsiteY463" fmla="*/ 2837481 h 3370881"/>
                          <a:gd name="connsiteX464" fmla="*/ 304800 w 2657256"/>
                          <a:gd name="connsiteY464" fmla="*/ 2868858 h 3370881"/>
                          <a:gd name="connsiteX465" fmla="*/ 309282 w 2657256"/>
                          <a:gd name="connsiteY465" fmla="*/ 2927129 h 3370881"/>
                          <a:gd name="connsiteX466" fmla="*/ 322729 w 2657256"/>
                          <a:gd name="connsiteY466" fmla="*/ 2985399 h 3370881"/>
                          <a:gd name="connsiteX467" fmla="*/ 327212 w 2657256"/>
                          <a:gd name="connsiteY467" fmla="*/ 3012293 h 3370881"/>
                          <a:gd name="connsiteX468" fmla="*/ 331694 w 2657256"/>
                          <a:gd name="connsiteY468" fmla="*/ 3043670 h 3370881"/>
                          <a:gd name="connsiteX469" fmla="*/ 345141 w 2657256"/>
                          <a:gd name="connsiteY469" fmla="*/ 3070564 h 3370881"/>
                          <a:gd name="connsiteX470" fmla="*/ 367553 w 2657256"/>
                          <a:gd name="connsiteY470" fmla="*/ 3124352 h 3370881"/>
                          <a:gd name="connsiteX471" fmla="*/ 381000 w 2657256"/>
                          <a:gd name="connsiteY471" fmla="*/ 3182623 h 3370881"/>
                          <a:gd name="connsiteX472" fmla="*/ 389965 w 2657256"/>
                          <a:gd name="connsiteY472" fmla="*/ 3196070 h 3370881"/>
                          <a:gd name="connsiteX473" fmla="*/ 394447 w 2657256"/>
                          <a:gd name="connsiteY473" fmla="*/ 3213999 h 3370881"/>
                          <a:gd name="connsiteX474" fmla="*/ 412376 w 2657256"/>
                          <a:gd name="connsiteY474" fmla="*/ 3245376 h 3370881"/>
                          <a:gd name="connsiteX475" fmla="*/ 416859 w 2657256"/>
                          <a:gd name="connsiteY475" fmla="*/ 3258823 h 3370881"/>
                          <a:gd name="connsiteX476" fmla="*/ 425823 w 2657256"/>
                          <a:gd name="connsiteY476" fmla="*/ 3272270 h 3370881"/>
                          <a:gd name="connsiteX477" fmla="*/ 439270 w 2657256"/>
                          <a:gd name="connsiteY477" fmla="*/ 3303646 h 3370881"/>
                          <a:gd name="connsiteX478" fmla="*/ 439270 w 2657256"/>
                          <a:gd name="connsiteY478" fmla="*/ 3352952 h 3370881"/>
                          <a:gd name="connsiteX479" fmla="*/ 430306 w 2657256"/>
                          <a:gd name="connsiteY479" fmla="*/ 3366399 h 3370881"/>
                          <a:gd name="connsiteX480" fmla="*/ 412376 w 2657256"/>
                          <a:gd name="connsiteY480" fmla="*/ 3370881 h 3370881"/>
                          <a:gd name="connsiteX481" fmla="*/ 295835 w 2657256"/>
                          <a:gd name="connsiteY481" fmla="*/ 3357434 h 3370881"/>
                          <a:gd name="connsiteX482" fmla="*/ 264459 w 2657256"/>
                          <a:gd name="connsiteY482" fmla="*/ 3276752 h 3370881"/>
                          <a:gd name="connsiteX483" fmla="*/ 259976 w 2657256"/>
                          <a:gd name="connsiteY483" fmla="*/ 3240893 h 3370881"/>
                          <a:gd name="connsiteX484" fmla="*/ 246529 w 2657256"/>
                          <a:gd name="connsiteY484" fmla="*/ 3178140 h 3370881"/>
                          <a:gd name="connsiteX485" fmla="*/ 237565 w 2657256"/>
                          <a:gd name="connsiteY485" fmla="*/ 3084011 h 3370881"/>
                          <a:gd name="connsiteX486" fmla="*/ 228600 w 2657256"/>
                          <a:gd name="connsiteY486" fmla="*/ 3057117 h 3370881"/>
                          <a:gd name="connsiteX487" fmla="*/ 219635 w 2657256"/>
                          <a:gd name="connsiteY487" fmla="*/ 3021258 h 3370881"/>
                          <a:gd name="connsiteX488" fmla="*/ 206188 w 2657256"/>
                          <a:gd name="connsiteY488" fmla="*/ 2980917 h 3370881"/>
                          <a:gd name="connsiteX489" fmla="*/ 201706 w 2657256"/>
                          <a:gd name="connsiteY489" fmla="*/ 2949540 h 3370881"/>
                          <a:gd name="connsiteX490" fmla="*/ 197223 w 2657256"/>
                          <a:gd name="connsiteY490" fmla="*/ 2927129 h 3370881"/>
                          <a:gd name="connsiteX491" fmla="*/ 192741 w 2657256"/>
                          <a:gd name="connsiteY491" fmla="*/ 2891270 h 3370881"/>
                          <a:gd name="connsiteX492" fmla="*/ 188259 w 2657256"/>
                          <a:gd name="connsiteY492" fmla="*/ 2850929 h 3370881"/>
                          <a:gd name="connsiteX493" fmla="*/ 179294 w 2657256"/>
                          <a:gd name="connsiteY493" fmla="*/ 2824034 h 3370881"/>
                          <a:gd name="connsiteX494" fmla="*/ 165847 w 2657256"/>
                          <a:gd name="connsiteY494" fmla="*/ 2774729 h 3370881"/>
                          <a:gd name="connsiteX495" fmla="*/ 161365 w 2657256"/>
                          <a:gd name="connsiteY495" fmla="*/ 2747834 h 3370881"/>
                          <a:gd name="connsiteX496" fmla="*/ 156882 w 2657256"/>
                          <a:gd name="connsiteY496" fmla="*/ 2559576 h 3370881"/>
                          <a:gd name="connsiteX497" fmla="*/ 152400 w 2657256"/>
                          <a:gd name="connsiteY497" fmla="*/ 2519234 h 3370881"/>
                          <a:gd name="connsiteX498" fmla="*/ 143435 w 2657256"/>
                          <a:gd name="connsiteY498" fmla="*/ 2384764 h 3370881"/>
                          <a:gd name="connsiteX499" fmla="*/ 129988 w 2657256"/>
                          <a:gd name="connsiteY499" fmla="*/ 2344423 h 3370881"/>
                          <a:gd name="connsiteX500" fmla="*/ 125506 w 2657256"/>
                          <a:gd name="connsiteY500" fmla="*/ 2330976 h 3370881"/>
                          <a:gd name="connsiteX501" fmla="*/ 138953 w 2657256"/>
                          <a:gd name="connsiteY501" fmla="*/ 2313046 h 3370881"/>
                          <a:gd name="connsiteX502" fmla="*/ 152400 w 2657256"/>
                          <a:gd name="connsiteY502" fmla="*/ 2304081 h 3370881"/>
                          <a:gd name="connsiteX503" fmla="*/ 170329 w 2657256"/>
                          <a:gd name="connsiteY503" fmla="*/ 2259258 h 3370881"/>
                          <a:gd name="connsiteX504" fmla="*/ 188259 w 2657256"/>
                          <a:gd name="connsiteY504" fmla="*/ 2223399 h 3370881"/>
                          <a:gd name="connsiteX505" fmla="*/ 206188 w 2657256"/>
                          <a:gd name="connsiteY505" fmla="*/ 2187540 h 3370881"/>
                          <a:gd name="connsiteX506" fmla="*/ 210670 w 2657256"/>
                          <a:gd name="connsiteY506" fmla="*/ 2174093 h 3370881"/>
                          <a:gd name="connsiteX507" fmla="*/ 219635 w 2657256"/>
                          <a:gd name="connsiteY507" fmla="*/ 2115823 h 3370881"/>
                          <a:gd name="connsiteX508" fmla="*/ 210670 w 2657256"/>
                          <a:gd name="connsiteY508" fmla="*/ 1958940 h 3370881"/>
                          <a:gd name="connsiteX509" fmla="*/ 192741 w 2657256"/>
                          <a:gd name="connsiteY509" fmla="*/ 1923081 h 3370881"/>
                          <a:gd name="connsiteX510" fmla="*/ 179294 w 2657256"/>
                          <a:gd name="connsiteY510" fmla="*/ 1891705 h 3370881"/>
                          <a:gd name="connsiteX511" fmla="*/ 165847 w 2657256"/>
                          <a:gd name="connsiteY511" fmla="*/ 1864811 h 3370881"/>
                          <a:gd name="connsiteX512" fmla="*/ 152400 w 2657256"/>
                          <a:gd name="connsiteY512" fmla="*/ 1833434 h 3370881"/>
                          <a:gd name="connsiteX513" fmla="*/ 143435 w 2657256"/>
                          <a:gd name="connsiteY513" fmla="*/ 1819987 h 3370881"/>
                          <a:gd name="connsiteX514" fmla="*/ 107576 w 2657256"/>
                          <a:gd name="connsiteY514" fmla="*/ 1784129 h 3370881"/>
                          <a:gd name="connsiteX515" fmla="*/ 94129 w 2657256"/>
                          <a:gd name="connsiteY515" fmla="*/ 1779646 h 3370881"/>
                          <a:gd name="connsiteX516" fmla="*/ 71718 w 2657256"/>
                          <a:gd name="connsiteY516" fmla="*/ 1770681 h 3370881"/>
                          <a:gd name="connsiteX517" fmla="*/ 58270 w 2657256"/>
                          <a:gd name="connsiteY517" fmla="*/ 1761717 h 3370881"/>
                          <a:gd name="connsiteX518" fmla="*/ 26894 w 2657256"/>
                          <a:gd name="connsiteY518" fmla="*/ 1730340 h 3370881"/>
                          <a:gd name="connsiteX519" fmla="*/ 0 w 2657256"/>
                          <a:gd name="connsiteY519" fmla="*/ 1707929 h 3370881"/>
                          <a:gd name="connsiteX0" fmla="*/ 0 w 2657256"/>
                          <a:gd name="connsiteY0" fmla="*/ 1707929 h 3370881"/>
                          <a:gd name="connsiteX1" fmla="*/ 22412 w 2657256"/>
                          <a:gd name="connsiteY1" fmla="*/ 1698964 h 3370881"/>
                          <a:gd name="connsiteX2" fmla="*/ 31376 w 2657256"/>
                          <a:gd name="connsiteY2" fmla="*/ 1681034 h 3370881"/>
                          <a:gd name="connsiteX3" fmla="*/ 44823 w 2657256"/>
                          <a:gd name="connsiteY3" fmla="*/ 1672070 h 3370881"/>
                          <a:gd name="connsiteX4" fmla="*/ 58270 w 2657256"/>
                          <a:gd name="connsiteY4" fmla="*/ 1654140 h 3370881"/>
                          <a:gd name="connsiteX5" fmla="*/ 76200 w 2657256"/>
                          <a:gd name="connsiteY5" fmla="*/ 1645176 h 3370881"/>
                          <a:gd name="connsiteX6" fmla="*/ 98612 w 2657256"/>
                          <a:gd name="connsiteY6" fmla="*/ 1636211 h 3370881"/>
                          <a:gd name="connsiteX7" fmla="*/ 125506 w 2657256"/>
                          <a:gd name="connsiteY7" fmla="*/ 1627246 h 3370881"/>
                          <a:gd name="connsiteX8" fmla="*/ 152400 w 2657256"/>
                          <a:gd name="connsiteY8" fmla="*/ 1609317 h 3370881"/>
                          <a:gd name="connsiteX9" fmla="*/ 170329 w 2657256"/>
                          <a:gd name="connsiteY9" fmla="*/ 1600352 h 3370881"/>
                          <a:gd name="connsiteX10" fmla="*/ 188259 w 2657256"/>
                          <a:gd name="connsiteY10" fmla="*/ 1582423 h 3370881"/>
                          <a:gd name="connsiteX11" fmla="*/ 228600 w 2657256"/>
                          <a:gd name="connsiteY11" fmla="*/ 1564493 h 3370881"/>
                          <a:gd name="connsiteX12" fmla="*/ 255494 w 2657256"/>
                          <a:gd name="connsiteY12" fmla="*/ 1546564 h 3370881"/>
                          <a:gd name="connsiteX13" fmla="*/ 300318 w 2657256"/>
                          <a:gd name="connsiteY13" fmla="*/ 1524152 h 3370881"/>
                          <a:gd name="connsiteX14" fmla="*/ 313765 w 2657256"/>
                          <a:gd name="connsiteY14" fmla="*/ 1515187 h 3370881"/>
                          <a:gd name="connsiteX15" fmla="*/ 340659 w 2657256"/>
                          <a:gd name="connsiteY15" fmla="*/ 1510705 h 3370881"/>
                          <a:gd name="connsiteX16" fmla="*/ 363070 w 2657256"/>
                          <a:gd name="connsiteY16" fmla="*/ 1506223 h 3370881"/>
                          <a:gd name="connsiteX17" fmla="*/ 389965 w 2657256"/>
                          <a:gd name="connsiteY17" fmla="*/ 1501740 h 3370881"/>
                          <a:gd name="connsiteX18" fmla="*/ 425823 w 2657256"/>
                          <a:gd name="connsiteY18" fmla="*/ 1497258 h 3370881"/>
                          <a:gd name="connsiteX19" fmla="*/ 470647 w 2657256"/>
                          <a:gd name="connsiteY19" fmla="*/ 1488293 h 3370881"/>
                          <a:gd name="connsiteX20" fmla="*/ 515470 w 2657256"/>
                          <a:gd name="connsiteY20" fmla="*/ 1479329 h 3370881"/>
                          <a:gd name="connsiteX21" fmla="*/ 528918 w 2657256"/>
                          <a:gd name="connsiteY21" fmla="*/ 1470364 h 3370881"/>
                          <a:gd name="connsiteX22" fmla="*/ 600635 w 2657256"/>
                          <a:gd name="connsiteY22" fmla="*/ 1456917 h 3370881"/>
                          <a:gd name="connsiteX23" fmla="*/ 690282 w 2657256"/>
                          <a:gd name="connsiteY23" fmla="*/ 1447952 h 3370881"/>
                          <a:gd name="connsiteX24" fmla="*/ 793376 w 2657256"/>
                          <a:gd name="connsiteY24" fmla="*/ 1452434 h 3370881"/>
                          <a:gd name="connsiteX25" fmla="*/ 874059 w 2657256"/>
                          <a:gd name="connsiteY25" fmla="*/ 1465881 h 3370881"/>
                          <a:gd name="connsiteX26" fmla="*/ 914400 w 2657256"/>
                          <a:gd name="connsiteY26" fmla="*/ 1470364 h 3370881"/>
                          <a:gd name="connsiteX27" fmla="*/ 1030941 w 2657256"/>
                          <a:gd name="connsiteY27" fmla="*/ 1483811 h 3370881"/>
                          <a:gd name="connsiteX28" fmla="*/ 1151965 w 2657256"/>
                          <a:gd name="connsiteY28" fmla="*/ 1492776 h 3370881"/>
                          <a:gd name="connsiteX29" fmla="*/ 1281953 w 2657256"/>
                          <a:gd name="connsiteY29" fmla="*/ 1501740 h 3370881"/>
                          <a:gd name="connsiteX30" fmla="*/ 1465729 w 2657256"/>
                          <a:gd name="connsiteY30" fmla="*/ 1497258 h 3370881"/>
                          <a:gd name="connsiteX31" fmla="*/ 1510553 w 2657256"/>
                          <a:gd name="connsiteY31" fmla="*/ 1492776 h 3370881"/>
                          <a:gd name="connsiteX32" fmla="*/ 1582270 w 2657256"/>
                          <a:gd name="connsiteY32" fmla="*/ 1461399 h 3370881"/>
                          <a:gd name="connsiteX33" fmla="*/ 1604682 w 2657256"/>
                          <a:gd name="connsiteY33" fmla="*/ 1456917 h 3370881"/>
                          <a:gd name="connsiteX34" fmla="*/ 1622612 w 2657256"/>
                          <a:gd name="connsiteY34" fmla="*/ 1447952 h 3370881"/>
                          <a:gd name="connsiteX35" fmla="*/ 1645023 w 2657256"/>
                          <a:gd name="connsiteY35" fmla="*/ 1438987 h 3370881"/>
                          <a:gd name="connsiteX36" fmla="*/ 1662953 w 2657256"/>
                          <a:gd name="connsiteY36" fmla="*/ 1425540 h 3370881"/>
                          <a:gd name="connsiteX37" fmla="*/ 1698812 w 2657256"/>
                          <a:gd name="connsiteY37" fmla="*/ 1407611 h 3370881"/>
                          <a:gd name="connsiteX38" fmla="*/ 1739153 w 2657256"/>
                          <a:gd name="connsiteY38" fmla="*/ 1380717 h 3370881"/>
                          <a:gd name="connsiteX39" fmla="*/ 1752600 w 2657256"/>
                          <a:gd name="connsiteY39" fmla="*/ 1367270 h 3370881"/>
                          <a:gd name="connsiteX40" fmla="*/ 1775012 w 2657256"/>
                          <a:gd name="connsiteY40" fmla="*/ 1353823 h 3370881"/>
                          <a:gd name="connsiteX41" fmla="*/ 1797423 w 2657256"/>
                          <a:gd name="connsiteY41" fmla="*/ 1335893 h 3370881"/>
                          <a:gd name="connsiteX42" fmla="*/ 1810870 w 2657256"/>
                          <a:gd name="connsiteY42" fmla="*/ 1304517 h 3370881"/>
                          <a:gd name="connsiteX43" fmla="*/ 1815353 w 2657256"/>
                          <a:gd name="connsiteY43" fmla="*/ 1291070 h 3370881"/>
                          <a:gd name="connsiteX44" fmla="*/ 1801906 w 2657256"/>
                          <a:gd name="connsiteY44" fmla="*/ 1138670 h 3370881"/>
                          <a:gd name="connsiteX45" fmla="*/ 1792941 w 2657256"/>
                          <a:gd name="connsiteY45" fmla="*/ 1125223 h 3370881"/>
                          <a:gd name="connsiteX46" fmla="*/ 1757082 w 2657256"/>
                          <a:gd name="connsiteY46" fmla="*/ 1093846 h 3370881"/>
                          <a:gd name="connsiteX47" fmla="*/ 1730188 w 2657256"/>
                          <a:gd name="connsiteY47" fmla="*/ 1066952 h 3370881"/>
                          <a:gd name="connsiteX48" fmla="*/ 1703294 w 2657256"/>
                          <a:gd name="connsiteY48" fmla="*/ 1049023 h 3370881"/>
                          <a:gd name="connsiteX49" fmla="*/ 1622612 w 2657256"/>
                          <a:gd name="connsiteY49" fmla="*/ 1053505 h 3370881"/>
                          <a:gd name="connsiteX50" fmla="*/ 1595718 w 2657256"/>
                          <a:gd name="connsiteY50" fmla="*/ 1062470 h 3370881"/>
                          <a:gd name="connsiteX51" fmla="*/ 1573306 w 2657256"/>
                          <a:gd name="connsiteY51" fmla="*/ 1066952 h 3370881"/>
                          <a:gd name="connsiteX52" fmla="*/ 1453385 w 2657256"/>
                          <a:gd name="connsiteY52" fmla="*/ 1082761 h 3370881"/>
                          <a:gd name="connsiteX53" fmla="*/ 1326776 w 2657256"/>
                          <a:gd name="connsiteY53" fmla="*/ 1062470 h 3370881"/>
                          <a:gd name="connsiteX54" fmla="*/ 1308847 w 2657256"/>
                          <a:gd name="connsiteY54" fmla="*/ 1057987 h 3370881"/>
                          <a:gd name="connsiteX55" fmla="*/ 1277470 w 2657256"/>
                          <a:gd name="connsiteY55" fmla="*/ 1053505 h 3370881"/>
                          <a:gd name="connsiteX56" fmla="*/ 1259541 w 2657256"/>
                          <a:gd name="connsiteY56" fmla="*/ 1049023 h 3370881"/>
                          <a:gd name="connsiteX57" fmla="*/ 1232647 w 2657256"/>
                          <a:gd name="connsiteY57" fmla="*/ 1044540 h 3370881"/>
                          <a:gd name="connsiteX58" fmla="*/ 1053353 w 2657256"/>
                          <a:gd name="connsiteY58" fmla="*/ 1049023 h 3370881"/>
                          <a:gd name="connsiteX59" fmla="*/ 1035423 w 2657256"/>
                          <a:gd name="connsiteY59" fmla="*/ 1053505 h 3370881"/>
                          <a:gd name="connsiteX60" fmla="*/ 1008529 w 2657256"/>
                          <a:gd name="connsiteY60" fmla="*/ 1057987 h 3370881"/>
                          <a:gd name="connsiteX61" fmla="*/ 995082 w 2657256"/>
                          <a:gd name="connsiteY61" fmla="*/ 1062470 h 3370881"/>
                          <a:gd name="connsiteX62" fmla="*/ 945776 w 2657256"/>
                          <a:gd name="connsiteY62" fmla="*/ 1031093 h 3370881"/>
                          <a:gd name="connsiteX63" fmla="*/ 941294 w 2657256"/>
                          <a:gd name="connsiteY63" fmla="*/ 1017646 h 3370881"/>
                          <a:gd name="connsiteX64" fmla="*/ 932329 w 2657256"/>
                          <a:gd name="connsiteY64" fmla="*/ 919034 h 3370881"/>
                          <a:gd name="connsiteX65" fmla="*/ 914400 w 2657256"/>
                          <a:gd name="connsiteY65" fmla="*/ 901105 h 3370881"/>
                          <a:gd name="connsiteX66" fmla="*/ 918882 w 2657256"/>
                          <a:gd name="connsiteY66" fmla="*/ 869729 h 3370881"/>
                          <a:gd name="connsiteX67" fmla="*/ 941294 w 2657256"/>
                          <a:gd name="connsiteY67" fmla="*/ 865246 h 3370881"/>
                          <a:gd name="connsiteX68" fmla="*/ 959223 w 2657256"/>
                          <a:gd name="connsiteY68" fmla="*/ 851799 h 3370881"/>
                          <a:gd name="connsiteX69" fmla="*/ 990600 w 2657256"/>
                          <a:gd name="connsiteY69" fmla="*/ 847317 h 3370881"/>
                          <a:gd name="connsiteX70" fmla="*/ 1129553 w 2657256"/>
                          <a:gd name="connsiteY70" fmla="*/ 838352 h 3370881"/>
                          <a:gd name="connsiteX71" fmla="*/ 1147482 w 2657256"/>
                          <a:gd name="connsiteY71" fmla="*/ 829387 h 3370881"/>
                          <a:gd name="connsiteX72" fmla="*/ 1178859 w 2657256"/>
                          <a:gd name="connsiteY72" fmla="*/ 806976 h 3370881"/>
                          <a:gd name="connsiteX73" fmla="*/ 1192306 w 2657256"/>
                          <a:gd name="connsiteY73" fmla="*/ 793529 h 3370881"/>
                          <a:gd name="connsiteX74" fmla="*/ 1214718 w 2657256"/>
                          <a:gd name="connsiteY74" fmla="*/ 784564 h 3370881"/>
                          <a:gd name="connsiteX75" fmla="*/ 1241612 w 2657256"/>
                          <a:gd name="connsiteY75" fmla="*/ 771117 h 3370881"/>
                          <a:gd name="connsiteX76" fmla="*/ 1277470 w 2657256"/>
                          <a:gd name="connsiteY76" fmla="*/ 753187 h 3370881"/>
                          <a:gd name="connsiteX77" fmla="*/ 1295400 w 2657256"/>
                          <a:gd name="connsiteY77" fmla="*/ 730776 h 3370881"/>
                          <a:gd name="connsiteX78" fmla="*/ 1317812 w 2657256"/>
                          <a:gd name="connsiteY78" fmla="*/ 708364 h 3370881"/>
                          <a:gd name="connsiteX79" fmla="*/ 1353670 w 2657256"/>
                          <a:gd name="connsiteY79" fmla="*/ 663540 h 3370881"/>
                          <a:gd name="connsiteX80" fmla="*/ 1371600 w 2657256"/>
                          <a:gd name="connsiteY80" fmla="*/ 636646 h 3370881"/>
                          <a:gd name="connsiteX81" fmla="*/ 1380565 w 2657256"/>
                          <a:gd name="connsiteY81" fmla="*/ 596305 h 3370881"/>
                          <a:gd name="connsiteX82" fmla="*/ 1385047 w 2657256"/>
                          <a:gd name="connsiteY82" fmla="*/ 582858 h 3370881"/>
                          <a:gd name="connsiteX83" fmla="*/ 1380565 w 2657256"/>
                          <a:gd name="connsiteY83" fmla="*/ 533552 h 3370881"/>
                          <a:gd name="connsiteX84" fmla="*/ 1367118 w 2657256"/>
                          <a:gd name="connsiteY84" fmla="*/ 524587 h 3370881"/>
                          <a:gd name="connsiteX85" fmla="*/ 1349188 w 2657256"/>
                          <a:gd name="connsiteY85" fmla="*/ 520105 h 3370881"/>
                          <a:gd name="connsiteX86" fmla="*/ 1326776 w 2657256"/>
                          <a:gd name="connsiteY86" fmla="*/ 511140 h 3370881"/>
                          <a:gd name="connsiteX87" fmla="*/ 1281953 w 2657256"/>
                          <a:gd name="connsiteY87" fmla="*/ 515623 h 3370881"/>
                          <a:gd name="connsiteX88" fmla="*/ 1250576 w 2657256"/>
                          <a:gd name="connsiteY88" fmla="*/ 529070 h 3370881"/>
                          <a:gd name="connsiteX89" fmla="*/ 1210235 w 2657256"/>
                          <a:gd name="connsiteY89" fmla="*/ 542517 h 3370881"/>
                          <a:gd name="connsiteX90" fmla="*/ 1183341 w 2657256"/>
                          <a:gd name="connsiteY90" fmla="*/ 555964 h 3370881"/>
                          <a:gd name="connsiteX91" fmla="*/ 1160929 w 2657256"/>
                          <a:gd name="connsiteY91" fmla="*/ 569411 h 3370881"/>
                          <a:gd name="connsiteX92" fmla="*/ 1134035 w 2657256"/>
                          <a:gd name="connsiteY92" fmla="*/ 578376 h 3370881"/>
                          <a:gd name="connsiteX93" fmla="*/ 1111623 w 2657256"/>
                          <a:gd name="connsiteY93" fmla="*/ 587340 h 3370881"/>
                          <a:gd name="connsiteX94" fmla="*/ 1084729 w 2657256"/>
                          <a:gd name="connsiteY94" fmla="*/ 596305 h 3370881"/>
                          <a:gd name="connsiteX95" fmla="*/ 986118 w 2657256"/>
                          <a:gd name="connsiteY95" fmla="*/ 591823 h 3370881"/>
                          <a:gd name="connsiteX96" fmla="*/ 927847 w 2657256"/>
                          <a:gd name="connsiteY96" fmla="*/ 578376 h 3370881"/>
                          <a:gd name="connsiteX97" fmla="*/ 896470 w 2657256"/>
                          <a:gd name="connsiteY97" fmla="*/ 555964 h 3370881"/>
                          <a:gd name="connsiteX98" fmla="*/ 883023 w 2657256"/>
                          <a:gd name="connsiteY98" fmla="*/ 546999 h 3370881"/>
                          <a:gd name="connsiteX99" fmla="*/ 865094 w 2657256"/>
                          <a:gd name="connsiteY99" fmla="*/ 497693 h 3370881"/>
                          <a:gd name="connsiteX100" fmla="*/ 869576 w 2657256"/>
                          <a:gd name="connsiteY100" fmla="*/ 403564 h 3370881"/>
                          <a:gd name="connsiteX101" fmla="*/ 874059 w 2657256"/>
                          <a:gd name="connsiteY101" fmla="*/ 385634 h 3370881"/>
                          <a:gd name="connsiteX102" fmla="*/ 883023 w 2657256"/>
                          <a:gd name="connsiteY102" fmla="*/ 372187 h 3370881"/>
                          <a:gd name="connsiteX103" fmla="*/ 909918 w 2657256"/>
                          <a:gd name="connsiteY103" fmla="*/ 363223 h 3370881"/>
                          <a:gd name="connsiteX104" fmla="*/ 914400 w 2657256"/>
                          <a:gd name="connsiteY104" fmla="*/ 385634 h 3370881"/>
                          <a:gd name="connsiteX105" fmla="*/ 909918 w 2657256"/>
                          <a:gd name="connsiteY105" fmla="*/ 408046 h 3370881"/>
                          <a:gd name="connsiteX106" fmla="*/ 900953 w 2657256"/>
                          <a:gd name="connsiteY106" fmla="*/ 466317 h 3370881"/>
                          <a:gd name="connsiteX107" fmla="*/ 905435 w 2657256"/>
                          <a:gd name="connsiteY107" fmla="*/ 515623 h 3370881"/>
                          <a:gd name="connsiteX108" fmla="*/ 932329 w 2657256"/>
                          <a:gd name="connsiteY108" fmla="*/ 551481 h 3370881"/>
                          <a:gd name="connsiteX109" fmla="*/ 954741 w 2657256"/>
                          <a:gd name="connsiteY109" fmla="*/ 560446 h 3370881"/>
                          <a:gd name="connsiteX110" fmla="*/ 972670 w 2657256"/>
                          <a:gd name="connsiteY110" fmla="*/ 569411 h 3370881"/>
                          <a:gd name="connsiteX111" fmla="*/ 1066800 w 2657256"/>
                          <a:gd name="connsiteY111" fmla="*/ 564929 h 3370881"/>
                          <a:gd name="connsiteX112" fmla="*/ 1111623 w 2657256"/>
                          <a:gd name="connsiteY112" fmla="*/ 551481 h 3370881"/>
                          <a:gd name="connsiteX113" fmla="*/ 1129553 w 2657256"/>
                          <a:gd name="connsiteY113" fmla="*/ 538034 h 3370881"/>
                          <a:gd name="connsiteX114" fmla="*/ 1156447 w 2657256"/>
                          <a:gd name="connsiteY114" fmla="*/ 511140 h 3370881"/>
                          <a:gd name="connsiteX115" fmla="*/ 1160929 w 2657256"/>
                          <a:gd name="connsiteY115" fmla="*/ 493211 h 3370881"/>
                          <a:gd name="connsiteX116" fmla="*/ 1178859 w 2657256"/>
                          <a:gd name="connsiteY116" fmla="*/ 331846 h 3370881"/>
                          <a:gd name="connsiteX117" fmla="*/ 1215315 w 2657256"/>
                          <a:gd name="connsiteY117" fmla="*/ 270289 h 3370881"/>
                          <a:gd name="connsiteX118" fmla="*/ 1214718 w 2657256"/>
                          <a:gd name="connsiteY118" fmla="*/ 367705 h 3370881"/>
                          <a:gd name="connsiteX119" fmla="*/ 1201270 w 2657256"/>
                          <a:gd name="connsiteY119" fmla="*/ 412529 h 3370881"/>
                          <a:gd name="connsiteX120" fmla="*/ 1210235 w 2657256"/>
                          <a:gd name="connsiteY120" fmla="*/ 461834 h 3370881"/>
                          <a:gd name="connsiteX121" fmla="*/ 1214718 w 2657256"/>
                          <a:gd name="connsiteY121" fmla="*/ 475281 h 3370881"/>
                          <a:gd name="connsiteX122" fmla="*/ 1228165 w 2657256"/>
                          <a:gd name="connsiteY122" fmla="*/ 484246 h 3370881"/>
                          <a:gd name="connsiteX123" fmla="*/ 1250576 w 2657256"/>
                          <a:gd name="connsiteY123" fmla="*/ 502176 h 3370881"/>
                          <a:gd name="connsiteX124" fmla="*/ 1317812 w 2657256"/>
                          <a:gd name="connsiteY124" fmla="*/ 497693 h 3370881"/>
                          <a:gd name="connsiteX125" fmla="*/ 1353670 w 2657256"/>
                          <a:gd name="connsiteY125" fmla="*/ 488729 h 3370881"/>
                          <a:gd name="connsiteX126" fmla="*/ 1506070 w 2657256"/>
                          <a:gd name="connsiteY126" fmla="*/ 457352 h 3370881"/>
                          <a:gd name="connsiteX127" fmla="*/ 1550894 w 2657256"/>
                          <a:gd name="connsiteY127" fmla="*/ 430458 h 3370881"/>
                          <a:gd name="connsiteX128" fmla="*/ 1564341 w 2657256"/>
                          <a:gd name="connsiteY128" fmla="*/ 417011 h 3370881"/>
                          <a:gd name="connsiteX129" fmla="*/ 1586753 w 2657256"/>
                          <a:gd name="connsiteY129" fmla="*/ 399081 h 3370881"/>
                          <a:gd name="connsiteX130" fmla="*/ 1595718 w 2657256"/>
                          <a:gd name="connsiteY130" fmla="*/ 381152 h 3370881"/>
                          <a:gd name="connsiteX131" fmla="*/ 1600200 w 2657256"/>
                          <a:gd name="connsiteY131" fmla="*/ 363223 h 3370881"/>
                          <a:gd name="connsiteX132" fmla="*/ 1609165 w 2657256"/>
                          <a:gd name="connsiteY132" fmla="*/ 313917 h 3370881"/>
                          <a:gd name="connsiteX133" fmla="*/ 1537447 w 2657256"/>
                          <a:gd name="connsiteY133" fmla="*/ 188411 h 3370881"/>
                          <a:gd name="connsiteX134" fmla="*/ 1613647 w 2657256"/>
                          <a:gd name="connsiteY134" fmla="*/ 399081 h 3370881"/>
                          <a:gd name="connsiteX135" fmla="*/ 1627094 w 2657256"/>
                          <a:gd name="connsiteY135" fmla="*/ 417011 h 3370881"/>
                          <a:gd name="connsiteX136" fmla="*/ 1658470 w 2657256"/>
                          <a:gd name="connsiteY136" fmla="*/ 412529 h 3370881"/>
                          <a:gd name="connsiteX137" fmla="*/ 1685365 w 2657256"/>
                          <a:gd name="connsiteY137" fmla="*/ 390117 h 3370881"/>
                          <a:gd name="connsiteX138" fmla="*/ 1694329 w 2657256"/>
                          <a:gd name="connsiteY138" fmla="*/ 376670 h 3370881"/>
                          <a:gd name="connsiteX139" fmla="*/ 1734670 w 2657256"/>
                          <a:gd name="connsiteY139" fmla="*/ 354258 h 3370881"/>
                          <a:gd name="connsiteX140" fmla="*/ 1743635 w 2657256"/>
                          <a:gd name="connsiteY140" fmla="*/ 340811 h 3370881"/>
                          <a:gd name="connsiteX141" fmla="*/ 1757082 w 2657256"/>
                          <a:gd name="connsiteY141" fmla="*/ 336329 h 3370881"/>
                          <a:gd name="connsiteX142" fmla="*/ 1808984 w 2657256"/>
                          <a:gd name="connsiteY142" fmla="*/ 249641 h 3370881"/>
                          <a:gd name="connsiteX143" fmla="*/ 1899621 w 2657256"/>
                          <a:gd name="connsiteY143" fmla="*/ 211719 h 3370881"/>
                          <a:gd name="connsiteX144" fmla="*/ 1772023 w 2657256"/>
                          <a:gd name="connsiteY144" fmla="*/ 77249 h 3370881"/>
                          <a:gd name="connsiteX145" fmla="*/ 1900425 w 2657256"/>
                          <a:gd name="connsiteY145" fmla="*/ 214081 h 3370881"/>
                          <a:gd name="connsiteX146" fmla="*/ 1874221 w 2657256"/>
                          <a:gd name="connsiteY146" fmla="*/ 318698 h 3370881"/>
                          <a:gd name="connsiteX147" fmla="*/ 1788459 w 2657256"/>
                          <a:gd name="connsiteY147" fmla="*/ 367705 h 3370881"/>
                          <a:gd name="connsiteX148" fmla="*/ 1761565 w 2657256"/>
                          <a:gd name="connsiteY148" fmla="*/ 390117 h 3370881"/>
                          <a:gd name="connsiteX149" fmla="*/ 1783976 w 2657256"/>
                          <a:gd name="connsiteY149" fmla="*/ 399081 h 3370881"/>
                          <a:gd name="connsiteX150" fmla="*/ 1878106 w 2657256"/>
                          <a:gd name="connsiteY150" fmla="*/ 390117 h 3370881"/>
                          <a:gd name="connsiteX151" fmla="*/ 1891553 w 2657256"/>
                          <a:gd name="connsiteY151" fmla="*/ 381152 h 3370881"/>
                          <a:gd name="connsiteX152" fmla="*/ 1918447 w 2657256"/>
                          <a:gd name="connsiteY152" fmla="*/ 372187 h 3370881"/>
                          <a:gd name="connsiteX153" fmla="*/ 1940859 w 2657256"/>
                          <a:gd name="connsiteY153" fmla="*/ 358740 h 3370881"/>
                          <a:gd name="connsiteX154" fmla="*/ 1954306 w 2657256"/>
                          <a:gd name="connsiteY154" fmla="*/ 354258 h 3370881"/>
                          <a:gd name="connsiteX155" fmla="*/ 2166172 w 2657256"/>
                          <a:gd name="connsiteY155" fmla="*/ 215604 h 3370881"/>
                          <a:gd name="connsiteX156" fmla="*/ 2069054 w 2657256"/>
                          <a:gd name="connsiteY156" fmla="*/ 40493 h 3370881"/>
                          <a:gd name="connsiteX157" fmla="*/ 2078225 w 2657256"/>
                          <a:gd name="connsiteY157" fmla="*/ 188681 h 3370881"/>
                          <a:gd name="connsiteX158" fmla="*/ 1999129 w 2657256"/>
                          <a:gd name="connsiteY158" fmla="*/ 358740 h 3370881"/>
                          <a:gd name="connsiteX159" fmla="*/ 1994647 w 2657256"/>
                          <a:gd name="connsiteY159" fmla="*/ 372187 h 3370881"/>
                          <a:gd name="connsiteX160" fmla="*/ 2039470 w 2657256"/>
                          <a:gd name="connsiteY160" fmla="*/ 390117 h 3370881"/>
                          <a:gd name="connsiteX161" fmla="*/ 2115670 w 2657256"/>
                          <a:gd name="connsiteY161" fmla="*/ 390117 h 3370881"/>
                          <a:gd name="connsiteX162" fmla="*/ 2160494 w 2657256"/>
                          <a:gd name="connsiteY162" fmla="*/ 376670 h 3370881"/>
                          <a:gd name="connsiteX163" fmla="*/ 2191870 w 2657256"/>
                          <a:gd name="connsiteY163" fmla="*/ 363223 h 3370881"/>
                          <a:gd name="connsiteX164" fmla="*/ 2205318 w 2657256"/>
                          <a:gd name="connsiteY164" fmla="*/ 358740 h 3370881"/>
                          <a:gd name="connsiteX165" fmla="*/ 2232212 w 2657256"/>
                          <a:gd name="connsiteY165" fmla="*/ 340811 h 3370881"/>
                          <a:gd name="connsiteX166" fmla="*/ 2312894 w 2657256"/>
                          <a:gd name="connsiteY166" fmla="*/ 183929 h 3370881"/>
                          <a:gd name="connsiteX167" fmla="*/ 2339788 w 2657256"/>
                          <a:gd name="connsiteY167" fmla="*/ 151 h 3370881"/>
                          <a:gd name="connsiteX168" fmla="*/ 2357718 w 2657256"/>
                          <a:gd name="connsiteY168" fmla="*/ 215305 h 3370881"/>
                          <a:gd name="connsiteX169" fmla="*/ 2254623 w 2657256"/>
                          <a:gd name="connsiteY169" fmla="*/ 376670 h 3370881"/>
                          <a:gd name="connsiteX170" fmla="*/ 2245659 w 2657256"/>
                          <a:gd name="connsiteY170" fmla="*/ 390117 h 3370881"/>
                          <a:gd name="connsiteX171" fmla="*/ 2254623 w 2657256"/>
                          <a:gd name="connsiteY171" fmla="*/ 403564 h 3370881"/>
                          <a:gd name="connsiteX172" fmla="*/ 2353235 w 2657256"/>
                          <a:gd name="connsiteY172" fmla="*/ 399081 h 3370881"/>
                          <a:gd name="connsiteX173" fmla="*/ 2366682 w 2657256"/>
                          <a:gd name="connsiteY173" fmla="*/ 394599 h 3370881"/>
                          <a:gd name="connsiteX174" fmla="*/ 2389094 w 2657256"/>
                          <a:gd name="connsiteY174" fmla="*/ 390117 h 3370881"/>
                          <a:gd name="connsiteX175" fmla="*/ 2424953 w 2657256"/>
                          <a:gd name="connsiteY175" fmla="*/ 367705 h 3370881"/>
                          <a:gd name="connsiteX176" fmla="*/ 2528047 w 2657256"/>
                          <a:gd name="connsiteY176" fmla="*/ 292700 h 3370881"/>
                          <a:gd name="connsiteX177" fmla="*/ 2541495 w 2657256"/>
                          <a:gd name="connsiteY177" fmla="*/ 62906 h 3370881"/>
                          <a:gd name="connsiteX178" fmla="*/ 2591304 w 2657256"/>
                          <a:gd name="connsiteY178" fmla="*/ 214081 h 3370881"/>
                          <a:gd name="connsiteX179" fmla="*/ 2612315 w 2657256"/>
                          <a:gd name="connsiteY179" fmla="*/ 290907 h 3370881"/>
                          <a:gd name="connsiteX180" fmla="*/ 2650863 w 2657256"/>
                          <a:gd name="connsiteY180" fmla="*/ 344994 h 3370881"/>
                          <a:gd name="connsiteX181" fmla="*/ 2465294 w 2657256"/>
                          <a:gd name="connsiteY181" fmla="*/ 399081 h 3370881"/>
                          <a:gd name="connsiteX182" fmla="*/ 2442882 w 2657256"/>
                          <a:gd name="connsiteY182" fmla="*/ 403564 h 3370881"/>
                          <a:gd name="connsiteX183" fmla="*/ 2398059 w 2657256"/>
                          <a:gd name="connsiteY183" fmla="*/ 417011 h 3370881"/>
                          <a:gd name="connsiteX184" fmla="*/ 2375647 w 2657256"/>
                          <a:gd name="connsiteY184" fmla="*/ 425976 h 3370881"/>
                          <a:gd name="connsiteX185" fmla="*/ 2357718 w 2657256"/>
                          <a:gd name="connsiteY185" fmla="*/ 430458 h 3370881"/>
                          <a:gd name="connsiteX186" fmla="*/ 2344270 w 2657256"/>
                          <a:gd name="connsiteY186" fmla="*/ 461834 h 3370881"/>
                          <a:gd name="connsiteX187" fmla="*/ 2353235 w 2657256"/>
                          <a:gd name="connsiteY187" fmla="*/ 502176 h 3370881"/>
                          <a:gd name="connsiteX188" fmla="*/ 2362200 w 2657256"/>
                          <a:gd name="connsiteY188" fmla="*/ 515623 h 3370881"/>
                          <a:gd name="connsiteX189" fmla="*/ 2344270 w 2657256"/>
                          <a:gd name="connsiteY189" fmla="*/ 587340 h 3370881"/>
                          <a:gd name="connsiteX190" fmla="*/ 2321859 w 2657256"/>
                          <a:gd name="connsiteY190" fmla="*/ 614234 h 3370881"/>
                          <a:gd name="connsiteX191" fmla="*/ 2308412 w 2657256"/>
                          <a:gd name="connsiteY191" fmla="*/ 636646 h 3370881"/>
                          <a:gd name="connsiteX192" fmla="*/ 2281518 w 2657256"/>
                          <a:gd name="connsiteY192" fmla="*/ 641129 h 3370881"/>
                          <a:gd name="connsiteX193" fmla="*/ 2259106 w 2657256"/>
                          <a:gd name="connsiteY193" fmla="*/ 636646 h 3370881"/>
                          <a:gd name="connsiteX194" fmla="*/ 2277035 w 2657256"/>
                          <a:gd name="connsiteY194" fmla="*/ 578376 h 3370881"/>
                          <a:gd name="connsiteX195" fmla="*/ 2290482 w 2657256"/>
                          <a:gd name="connsiteY195" fmla="*/ 542517 h 3370881"/>
                          <a:gd name="connsiteX196" fmla="*/ 2286000 w 2657256"/>
                          <a:gd name="connsiteY196" fmla="*/ 506658 h 3370881"/>
                          <a:gd name="connsiteX197" fmla="*/ 2245659 w 2657256"/>
                          <a:gd name="connsiteY197" fmla="*/ 448387 h 3370881"/>
                          <a:gd name="connsiteX198" fmla="*/ 2200835 w 2657256"/>
                          <a:gd name="connsiteY198" fmla="*/ 430458 h 3370881"/>
                          <a:gd name="connsiteX199" fmla="*/ 2169459 w 2657256"/>
                          <a:gd name="connsiteY199" fmla="*/ 425976 h 3370881"/>
                          <a:gd name="connsiteX200" fmla="*/ 2102223 w 2657256"/>
                          <a:gd name="connsiteY200" fmla="*/ 430458 h 3370881"/>
                          <a:gd name="connsiteX201" fmla="*/ 2084294 w 2657256"/>
                          <a:gd name="connsiteY201" fmla="*/ 439423 h 3370881"/>
                          <a:gd name="connsiteX202" fmla="*/ 2070847 w 2657256"/>
                          <a:gd name="connsiteY202" fmla="*/ 443905 h 3370881"/>
                          <a:gd name="connsiteX203" fmla="*/ 2061882 w 2657256"/>
                          <a:gd name="connsiteY203" fmla="*/ 461834 h 3370881"/>
                          <a:gd name="connsiteX204" fmla="*/ 2034988 w 2657256"/>
                          <a:gd name="connsiteY204" fmla="*/ 475281 h 3370881"/>
                          <a:gd name="connsiteX205" fmla="*/ 1783976 w 2657256"/>
                          <a:gd name="connsiteY205" fmla="*/ 479764 h 3370881"/>
                          <a:gd name="connsiteX206" fmla="*/ 1766047 w 2657256"/>
                          <a:gd name="connsiteY206" fmla="*/ 488729 h 3370881"/>
                          <a:gd name="connsiteX207" fmla="*/ 1703294 w 2657256"/>
                          <a:gd name="connsiteY207" fmla="*/ 506658 h 3370881"/>
                          <a:gd name="connsiteX208" fmla="*/ 1689847 w 2657256"/>
                          <a:gd name="connsiteY208" fmla="*/ 511140 h 3370881"/>
                          <a:gd name="connsiteX209" fmla="*/ 1676400 w 2657256"/>
                          <a:gd name="connsiteY209" fmla="*/ 520105 h 3370881"/>
                          <a:gd name="connsiteX210" fmla="*/ 1649506 w 2657256"/>
                          <a:gd name="connsiteY210" fmla="*/ 529070 h 3370881"/>
                          <a:gd name="connsiteX211" fmla="*/ 1636059 w 2657256"/>
                          <a:gd name="connsiteY211" fmla="*/ 538034 h 3370881"/>
                          <a:gd name="connsiteX212" fmla="*/ 1622612 w 2657256"/>
                          <a:gd name="connsiteY212" fmla="*/ 551481 h 3370881"/>
                          <a:gd name="connsiteX213" fmla="*/ 1609165 w 2657256"/>
                          <a:gd name="connsiteY213" fmla="*/ 555964 h 3370881"/>
                          <a:gd name="connsiteX214" fmla="*/ 1577788 w 2657256"/>
                          <a:gd name="connsiteY214" fmla="*/ 587340 h 3370881"/>
                          <a:gd name="connsiteX215" fmla="*/ 1568823 w 2657256"/>
                          <a:gd name="connsiteY215" fmla="*/ 600787 h 3370881"/>
                          <a:gd name="connsiteX216" fmla="*/ 1555376 w 2657256"/>
                          <a:gd name="connsiteY216" fmla="*/ 614234 h 3370881"/>
                          <a:gd name="connsiteX217" fmla="*/ 1524000 w 2657256"/>
                          <a:gd name="connsiteY217" fmla="*/ 654576 h 3370881"/>
                          <a:gd name="connsiteX218" fmla="*/ 1519518 w 2657256"/>
                          <a:gd name="connsiteY218" fmla="*/ 668023 h 3370881"/>
                          <a:gd name="connsiteX219" fmla="*/ 1528482 w 2657256"/>
                          <a:gd name="connsiteY219" fmla="*/ 708364 h 3370881"/>
                          <a:gd name="connsiteX220" fmla="*/ 1537447 w 2657256"/>
                          <a:gd name="connsiteY220" fmla="*/ 721811 h 3370881"/>
                          <a:gd name="connsiteX221" fmla="*/ 1568823 w 2657256"/>
                          <a:gd name="connsiteY221" fmla="*/ 712846 h 3370881"/>
                          <a:gd name="connsiteX222" fmla="*/ 1600200 w 2657256"/>
                          <a:gd name="connsiteY222" fmla="*/ 712846 h 3370881"/>
                          <a:gd name="connsiteX223" fmla="*/ 1631576 w 2657256"/>
                          <a:gd name="connsiteY223" fmla="*/ 690434 h 3370881"/>
                          <a:gd name="connsiteX224" fmla="*/ 1645023 w 2657256"/>
                          <a:gd name="connsiteY224" fmla="*/ 676987 h 3370881"/>
                          <a:gd name="connsiteX225" fmla="*/ 1685365 w 2657256"/>
                          <a:gd name="connsiteY225" fmla="*/ 645611 h 3370881"/>
                          <a:gd name="connsiteX226" fmla="*/ 1716741 w 2657256"/>
                          <a:gd name="connsiteY226" fmla="*/ 614234 h 3370881"/>
                          <a:gd name="connsiteX227" fmla="*/ 1748118 w 2657256"/>
                          <a:gd name="connsiteY227" fmla="*/ 596305 h 3370881"/>
                          <a:gd name="connsiteX228" fmla="*/ 1761565 w 2657256"/>
                          <a:gd name="connsiteY228" fmla="*/ 591823 h 3370881"/>
                          <a:gd name="connsiteX229" fmla="*/ 1779494 w 2657256"/>
                          <a:gd name="connsiteY229" fmla="*/ 582858 h 3370881"/>
                          <a:gd name="connsiteX230" fmla="*/ 1815353 w 2657256"/>
                          <a:gd name="connsiteY230" fmla="*/ 573893 h 3370881"/>
                          <a:gd name="connsiteX231" fmla="*/ 2030506 w 2657256"/>
                          <a:gd name="connsiteY231" fmla="*/ 578376 h 3370881"/>
                          <a:gd name="connsiteX232" fmla="*/ 2017059 w 2657256"/>
                          <a:gd name="connsiteY232" fmla="*/ 600787 h 3370881"/>
                          <a:gd name="connsiteX233" fmla="*/ 1981200 w 2657256"/>
                          <a:gd name="connsiteY233" fmla="*/ 636646 h 3370881"/>
                          <a:gd name="connsiteX234" fmla="*/ 1967753 w 2657256"/>
                          <a:gd name="connsiteY234" fmla="*/ 650093 h 3370881"/>
                          <a:gd name="connsiteX235" fmla="*/ 1936376 w 2657256"/>
                          <a:gd name="connsiteY235" fmla="*/ 690434 h 3370881"/>
                          <a:gd name="connsiteX236" fmla="*/ 1905000 w 2657256"/>
                          <a:gd name="connsiteY236" fmla="*/ 717329 h 3370881"/>
                          <a:gd name="connsiteX237" fmla="*/ 1860176 w 2657256"/>
                          <a:gd name="connsiteY237" fmla="*/ 735258 h 3370881"/>
                          <a:gd name="connsiteX238" fmla="*/ 1788459 w 2657256"/>
                          <a:gd name="connsiteY238" fmla="*/ 744223 h 3370881"/>
                          <a:gd name="connsiteX239" fmla="*/ 1846729 w 2657256"/>
                          <a:gd name="connsiteY239" fmla="*/ 802493 h 3370881"/>
                          <a:gd name="connsiteX240" fmla="*/ 1913965 w 2657256"/>
                          <a:gd name="connsiteY240" fmla="*/ 829387 h 3370881"/>
                          <a:gd name="connsiteX241" fmla="*/ 1922929 w 2657256"/>
                          <a:gd name="connsiteY241" fmla="*/ 842834 h 3370881"/>
                          <a:gd name="connsiteX242" fmla="*/ 1967753 w 2657256"/>
                          <a:gd name="connsiteY242" fmla="*/ 883176 h 3370881"/>
                          <a:gd name="connsiteX243" fmla="*/ 1981200 w 2657256"/>
                          <a:gd name="connsiteY243" fmla="*/ 896623 h 3370881"/>
                          <a:gd name="connsiteX244" fmla="*/ 1994647 w 2657256"/>
                          <a:gd name="connsiteY244" fmla="*/ 905587 h 3370881"/>
                          <a:gd name="connsiteX245" fmla="*/ 2021541 w 2657256"/>
                          <a:gd name="connsiteY245" fmla="*/ 927999 h 3370881"/>
                          <a:gd name="connsiteX246" fmla="*/ 2030506 w 2657256"/>
                          <a:gd name="connsiteY246" fmla="*/ 941446 h 3370881"/>
                          <a:gd name="connsiteX247" fmla="*/ 2057400 w 2657256"/>
                          <a:gd name="connsiteY247" fmla="*/ 968340 h 3370881"/>
                          <a:gd name="connsiteX248" fmla="*/ 2088776 w 2657256"/>
                          <a:gd name="connsiteY248" fmla="*/ 1013164 h 3370881"/>
                          <a:gd name="connsiteX249" fmla="*/ 2115670 w 2657256"/>
                          <a:gd name="connsiteY249" fmla="*/ 1057987 h 3370881"/>
                          <a:gd name="connsiteX250" fmla="*/ 2120153 w 2657256"/>
                          <a:gd name="connsiteY250" fmla="*/ 1089364 h 3370881"/>
                          <a:gd name="connsiteX251" fmla="*/ 2138082 w 2657256"/>
                          <a:gd name="connsiteY251" fmla="*/ 1143152 h 3370881"/>
                          <a:gd name="connsiteX252" fmla="*/ 2147047 w 2657256"/>
                          <a:gd name="connsiteY252" fmla="*/ 1196940 h 3370881"/>
                          <a:gd name="connsiteX253" fmla="*/ 2151529 w 2657256"/>
                          <a:gd name="connsiteY253" fmla="*/ 1210387 h 3370881"/>
                          <a:gd name="connsiteX254" fmla="*/ 2156012 w 2657256"/>
                          <a:gd name="connsiteY254" fmla="*/ 1228317 h 3370881"/>
                          <a:gd name="connsiteX255" fmla="*/ 2173941 w 2657256"/>
                          <a:gd name="connsiteY255" fmla="*/ 1295552 h 3370881"/>
                          <a:gd name="connsiteX256" fmla="*/ 2182906 w 2657256"/>
                          <a:gd name="connsiteY256" fmla="*/ 1313481 h 3370881"/>
                          <a:gd name="connsiteX257" fmla="*/ 2187388 w 2657256"/>
                          <a:gd name="connsiteY257" fmla="*/ 1331411 h 3370881"/>
                          <a:gd name="connsiteX258" fmla="*/ 2214282 w 2657256"/>
                          <a:gd name="connsiteY258" fmla="*/ 1385199 h 3370881"/>
                          <a:gd name="connsiteX259" fmla="*/ 2218765 w 2657256"/>
                          <a:gd name="connsiteY259" fmla="*/ 1403129 h 3370881"/>
                          <a:gd name="connsiteX260" fmla="*/ 2223247 w 2657256"/>
                          <a:gd name="connsiteY260" fmla="*/ 1430023 h 3370881"/>
                          <a:gd name="connsiteX261" fmla="*/ 2236694 w 2657256"/>
                          <a:gd name="connsiteY261" fmla="*/ 1456917 h 3370881"/>
                          <a:gd name="connsiteX262" fmla="*/ 2241176 w 2657256"/>
                          <a:gd name="connsiteY262" fmla="*/ 1577940 h 3370881"/>
                          <a:gd name="connsiteX263" fmla="*/ 2245659 w 2657256"/>
                          <a:gd name="connsiteY263" fmla="*/ 1595870 h 3370881"/>
                          <a:gd name="connsiteX264" fmla="*/ 2236694 w 2657256"/>
                          <a:gd name="connsiteY264" fmla="*/ 1694481 h 3370881"/>
                          <a:gd name="connsiteX265" fmla="*/ 2227729 w 2657256"/>
                          <a:gd name="connsiteY265" fmla="*/ 1716893 h 3370881"/>
                          <a:gd name="connsiteX266" fmla="*/ 2223247 w 2657256"/>
                          <a:gd name="connsiteY266" fmla="*/ 1730340 h 3370881"/>
                          <a:gd name="connsiteX267" fmla="*/ 2200835 w 2657256"/>
                          <a:gd name="connsiteY267" fmla="*/ 1788611 h 3370881"/>
                          <a:gd name="connsiteX268" fmla="*/ 2191870 w 2657256"/>
                          <a:gd name="connsiteY268" fmla="*/ 1811023 h 3370881"/>
                          <a:gd name="connsiteX269" fmla="*/ 2187388 w 2657256"/>
                          <a:gd name="connsiteY269" fmla="*/ 1824470 h 3370881"/>
                          <a:gd name="connsiteX270" fmla="*/ 2169459 w 2657256"/>
                          <a:gd name="connsiteY270" fmla="*/ 1869293 h 3370881"/>
                          <a:gd name="connsiteX271" fmla="*/ 2164976 w 2657256"/>
                          <a:gd name="connsiteY271" fmla="*/ 1882740 h 3370881"/>
                          <a:gd name="connsiteX272" fmla="*/ 2156012 w 2657256"/>
                          <a:gd name="connsiteY272" fmla="*/ 1927564 h 3370881"/>
                          <a:gd name="connsiteX273" fmla="*/ 2173941 w 2657256"/>
                          <a:gd name="connsiteY273" fmla="*/ 1945493 h 3370881"/>
                          <a:gd name="connsiteX274" fmla="*/ 2196353 w 2657256"/>
                          <a:gd name="connsiteY274" fmla="*/ 1958940 h 3370881"/>
                          <a:gd name="connsiteX275" fmla="*/ 2241176 w 2657256"/>
                          <a:gd name="connsiteY275" fmla="*/ 2012729 h 3370881"/>
                          <a:gd name="connsiteX276" fmla="*/ 2263588 w 2657256"/>
                          <a:gd name="connsiteY276" fmla="*/ 2057552 h 3370881"/>
                          <a:gd name="connsiteX277" fmla="*/ 2286000 w 2657256"/>
                          <a:gd name="connsiteY277" fmla="*/ 2084446 h 3370881"/>
                          <a:gd name="connsiteX278" fmla="*/ 2299447 w 2657256"/>
                          <a:gd name="connsiteY278" fmla="*/ 2124787 h 3370881"/>
                          <a:gd name="connsiteX279" fmla="*/ 2321859 w 2657256"/>
                          <a:gd name="connsiteY279" fmla="*/ 2151681 h 3370881"/>
                          <a:gd name="connsiteX280" fmla="*/ 2344270 w 2657256"/>
                          <a:gd name="connsiteY280" fmla="*/ 2205470 h 3370881"/>
                          <a:gd name="connsiteX281" fmla="*/ 2348753 w 2657256"/>
                          <a:gd name="connsiteY281" fmla="*/ 2223399 h 3370881"/>
                          <a:gd name="connsiteX282" fmla="*/ 2366682 w 2657256"/>
                          <a:gd name="connsiteY282" fmla="*/ 2263740 h 3370881"/>
                          <a:gd name="connsiteX283" fmla="*/ 2375647 w 2657256"/>
                          <a:gd name="connsiteY283" fmla="*/ 2286152 h 3370881"/>
                          <a:gd name="connsiteX284" fmla="*/ 2380129 w 2657256"/>
                          <a:gd name="connsiteY284" fmla="*/ 2308564 h 3370881"/>
                          <a:gd name="connsiteX285" fmla="*/ 2389094 w 2657256"/>
                          <a:gd name="connsiteY285" fmla="*/ 2335458 h 3370881"/>
                          <a:gd name="connsiteX286" fmla="*/ 2393576 w 2657256"/>
                          <a:gd name="connsiteY286" fmla="*/ 2380281 h 3370881"/>
                          <a:gd name="connsiteX287" fmla="*/ 2398059 w 2657256"/>
                          <a:gd name="connsiteY287" fmla="*/ 2393729 h 3370881"/>
                          <a:gd name="connsiteX288" fmla="*/ 2402541 w 2657256"/>
                          <a:gd name="connsiteY288" fmla="*/ 2447517 h 3370881"/>
                          <a:gd name="connsiteX289" fmla="*/ 2407023 w 2657256"/>
                          <a:gd name="connsiteY289" fmla="*/ 2564058 h 3370881"/>
                          <a:gd name="connsiteX290" fmla="*/ 2389094 w 2657256"/>
                          <a:gd name="connsiteY290" fmla="*/ 2837481 h 3370881"/>
                          <a:gd name="connsiteX291" fmla="*/ 2380129 w 2657256"/>
                          <a:gd name="connsiteY291" fmla="*/ 2859893 h 3370881"/>
                          <a:gd name="connsiteX292" fmla="*/ 2357718 w 2657256"/>
                          <a:gd name="connsiteY292" fmla="*/ 2913681 h 3370881"/>
                          <a:gd name="connsiteX293" fmla="*/ 2348753 w 2657256"/>
                          <a:gd name="connsiteY293" fmla="*/ 2936093 h 3370881"/>
                          <a:gd name="connsiteX294" fmla="*/ 2339788 w 2657256"/>
                          <a:gd name="connsiteY294" fmla="*/ 2971952 h 3370881"/>
                          <a:gd name="connsiteX295" fmla="*/ 2326341 w 2657256"/>
                          <a:gd name="connsiteY295" fmla="*/ 2994364 h 3370881"/>
                          <a:gd name="connsiteX296" fmla="*/ 2317376 w 2657256"/>
                          <a:gd name="connsiteY296" fmla="*/ 3025740 h 3370881"/>
                          <a:gd name="connsiteX297" fmla="*/ 2303929 w 2657256"/>
                          <a:gd name="connsiteY297" fmla="*/ 3048152 h 3370881"/>
                          <a:gd name="connsiteX298" fmla="*/ 2290482 w 2657256"/>
                          <a:gd name="connsiteY298" fmla="*/ 3079529 h 3370881"/>
                          <a:gd name="connsiteX299" fmla="*/ 2272553 w 2657256"/>
                          <a:gd name="connsiteY299" fmla="*/ 3084011 h 3370881"/>
                          <a:gd name="connsiteX300" fmla="*/ 2259106 w 2657256"/>
                          <a:gd name="connsiteY300" fmla="*/ 3088493 h 3370881"/>
                          <a:gd name="connsiteX301" fmla="*/ 2241176 w 2657256"/>
                          <a:gd name="connsiteY301" fmla="*/ 3092976 h 3370881"/>
                          <a:gd name="connsiteX302" fmla="*/ 2209800 w 2657256"/>
                          <a:gd name="connsiteY302" fmla="*/ 3101940 h 3370881"/>
                          <a:gd name="connsiteX303" fmla="*/ 2205318 w 2657256"/>
                          <a:gd name="connsiteY303" fmla="*/ 3039187 h 3370881"/>
                          <a:gd name="connsiteX304" fmla="*/ 2218765 w 2657256"/>
                          <a:gd name="connsiteY304" fmla="*/ 3021258 h 3370881"/>
                          <a:gd name="connsiteX305" fmla="*/ 2245659 w 2657256"/>
                          <a:gd name="connsiteY305" fmla="*/ 2971952 h 3370881"/>
                          <a:gd name="connsiteX306" fmla="*/ 2268070 w 2657256"/>
                          <a:gd name="connsiteY306" fmla="*/ 2945058 h 3370881"/>
                          <a:gd name="connsiteX307" fmla="*/ 2268070 w 2657256"/>
                          <a:gd name="connsiteY307" fmla="*/ 2568540 h 3370881"/>
                          <a:gd name="connsiteX308" fmla="*/ 2259106 w 2657256"/>
                          <a:gd name="connsiteY308" fmla="*/ 2532681 h 3370881"/>
                          <a:gd name="connsiteX309" fmla="*/ 2250141 w 2657256"/>
                          <a:gd name="connsiteY309" fmla="*/ 2492340 h 3370881"/>
                          <a:gd name="connsiteX310" fmla="*/ 2245659 w 2657256"/>
                          <a:gd name="connsiteY310" fmla="*/ 2474411 h 3370881"/>
                          <a:gd name="connsiteX311" fmla="*/ 2245659 w 2657256"/>
                          <a:gd name="connsiteY311" fmla="*/ 2389247 h 3370881"/>
                          <a:gd name="connsiteX312" fmla="*/ 2173941 w 2657256"/>
                          <a:gd name="connsiteY312" fmla="*/ 2241328 h 3370881"/>
                          <a:gd name="connsiteX313" fmla="*/ 2070846 w 2657256"/>
                          <a:gd name="connsiteY313" fmla="*/ 2057553 h 3370881"/>
                          <a:gd name="connsiteX314" fmla="*/ 2057400 w 2657256"/>
                          <a:gd name="connsiteY314" fmla="*/ 2151681 h 3370881"/>
                          <a:gd name="connsiteX315" fmla="*/ 2048435 w 2657256"/>
                          <a:gd name="connsiteY315" fmla="*/ 2106858 h 3370881"/>
                          <a:gd name="connsiteX316" fmla="*/ 2034988 w 2657256"/>
                          <a:gd name="connsiteY316" fmla="*/ 2003764 h 3370881"/>
                          <a:gd name="connsiteX317" fmla="*/ 2026023 w 2657256"/>
                          <a:gd name="connsiteY317" fmla="*/ 2026176 h 3370881"/>
                          <a:gd name="connsiteX318" fmla="*/ 2021541 w 2657256"/>
                          <a:gd name="connsiteY318" fmla="*/ 2039623 h 3370881"/>
                          <a:gd name="connsiteX319" fmla="*/ 1999129 w 2657256"/>
                          <a:gd name="connsiteY319" fmla="*/ 2053070 h 3370881"/>
                          <a:gd name="connsiteX320" fmla="*/ 1990165 w 2657256"/>
                          <a:gd name="connsiteY320" fmla="*/ 2070999 h 3370881"/>
                          <a:gd name="connsiteX321" fmla="*/ 1967753 w 2657256"/>
                          <a:gd name="connsiteY321" fmla="*/ 2106858 h 3370881"/>
                          <a:gd name="connsiteX322" fmla="*/ 1981200 w 2657256"/>
                          <a:gd name="connsiteY322" fmla="*/ 2223399 h 3370881"/>
                          <a:gd name="connsiteX323" fmla="*/ 1994647 w 2657256"/>
                          <a:gd name="connsiteY323" fmla="*/ 2254776 h 3370881"/>
                          <a:gd name="connsiteX324" fmla="*/ 2003612 w 2657256"/>
                          <a:gd name="connsiteY324" fmla="*/ 2272705 h 3370881"/>
                          <a:gd name="connsiteX325" fmla="*/ 2026023 w 2657256"/>
                          <a:gd name="connsiteY325" fmla="*/ 2304081 h 3370881"/>
                          <a:gd name="connsiteX326" fmla="*/ 2043953 w 2657256"/>
                          <a:gd name="connsiteY326" fmla="*/ 2348905 h 3370881"/>
                          <a:gd name="connsiteX327" fmla="*/ 2061882 w 2657256"/>
                          <a:gd name="connsiteY327" fmla="*/ 2371317 h 3370881"/>
                          <a:gd name="connsiteX328" fmla="*/ 2088776 w 2657256"/>
                          <a:gd name="connsiteY328" fmla="*/ 2434070 h 3370881"/>
                          <a:gd name="connsiteX329" fmla="*/ 2102223 w 2657256"/>
                          <a:gd name="connsiteY329" fmla="*/ 2465446 h 3370881"/>
                          <a:gd name="connsiteX330" fmla="*/ 2106706 w 2657256"/>
                          <a:gd name="connsiteY330" fmla="*/ 2496823 h 3370881"/>
                          <a:gd name="connsiteX331" fmla="*/ 2124635 w 2657256"/>
                          <a:gd name="connsiteY331" fmla="*/ 2559576 h 3370881"/>
                          <a:gd name="connsiteX332" fmla="*/ 2138082 w 2657256"/>
                          <a:gd name="connsiteY332" fmla="*/ 2649223 h 3370881"/>
                          <a:gd name="connsiteX333" fmla="*/ 2147047 w 2657256"/>
                          <a:gd name="connsiteY333" fmla="*/ 2685081 h 3370881"/>
                          <a:gd name="connsiteX334" fmla="*/ 2151529 w 2657256"/>
                          <a:gd name="connsiteY334" fmla="*/ 2716458 h 3370881"/>
                          <a:gd name="connsiteX335" fmla="*/ 2160494 w 2657256"/>
                          <a:gd name="connsiteY335" fmla="*/ 2770246 h 3370881"/>
                          <a:gd name="connsiteX336" fmla="*/ 2156012 w 2657256"/>
                          <a:gd name="connsiteY336" fmla="*/ 2962987 h 3370881"/>
                          <a:gd name="connsiteX337" fmla="*/ 2138082 w 2657256"/>
                          <a:gd name="connsiteY337" fmla="*/ 3043670 h 3370881"/>
                          <a:gd name="connsiteX338" fmla="*/ 2133600 w 2657256"/>
                          <a:gd name="connsiteY338" fmla="*/ 3061599 h 3370881"/>
                          <a:gd name="connsiteX339" fmla="*/ 2120153 w 2657256"/>
                          <a:gd name="connsiteY339" fmla="*/ 3079529 h 3370881"/>
                          <a:gd name="connsiteX340" fmla="*/ 2111188 w 2657256"/>
                          <a:gd name="connsiteY340" fmla="*/ 3106423 h 3370881"/>
                          <a:gd name="connsiteX341" fmla="*/ 2088776 w 2657256"/>
                          <a:gd name="connsiteY341" fmla="*/ 3137799 h 3370881"/>
                          <a:gd name="connsiteX342" fmla="*/ 2075329 w 2657256"/>
                          <a:gd name="connsiteY342" fmla="*/ 3164693 h 3370881"/>
                          <a:gd name="connsiteX343" fmla="*/ 2061882 w 2657256"/>
                          <a:gd name="connsiteY343" fmla="*/ 3169176 h 3370881"/>
                          <a:gd name="connsiteX344" fmla="*/ 2021541 w 2657256"/>
                          <a:gd name="connsiteY344" fmla="*/ 3164693 h 3370881"/>
                          <a:gd name="connsiteX345" fmla="*/ 2012576 w 2657256"/>
                          <a:gd name="connsiteY345" fmla="*/ 3119870 h 3370881"/>
                          <a:gd name="connsiteX346" fmla="*/ 2048435 w 2657256"/>
                          <a:gd name="connsiteY346" fmla="*/ 3021258 h 3370881"/>
                          <a:gd name="connsiteX347" fmla="*/ 2048435 w 2657256"/>
                          <a:gd name="connsiteY347" fmla="*/ 3021258 h 3370881"/>
                          <a:gd name="connsiteX348" fmla="*/ 2061882 w 2657256"/>
                          <a:gd name="connsiteY348" fmla="*/ 2967470 h 3370881"/>
                          <a:gd name="connsiteX349" fmla="*/ 2070847 w 2657256"/>
                          <a:gd name="connsiteY349" fmla="*/ 2882305 h 3370881"/>
                          <a:gd name="connsiteX350" fmla="*/ 2066365 w 2657256"/>
                          <a:gd name="connsiteY350" fmla="*/ 2725423 h 3370881"/>
                          <a:gd name="connsiteX351" fmla="*/ 2043953 w 2657256"/>
                          <a:gd name="connsiteY351" fmla="*/ 2649223 h 3370881"/>
                          <a:gd name="connsiteX352" fmla="*/ 2030506 w 2657256"/>
                          <a:gd name="connsiteY352" fmla="*/ 2622329 h 3370881"/>
                          <a:gd name="connsiteX353" fmla="*/ 2017059 w 2657256"/>
                          <a:gd name="connsiteY353" fmla="*/ 2581987 h 3370881"/>
                          <a:gd name="connsiteX354" fmla="*/ 1981200 w 2657256"/>
                          <a:gd name="connsiteY354" fmla="*/ 2514752 h 3370881"/>
                          <a:gd name="connsiteX355" fmla="*/ 1972235 w 2657256"/>
                          <a:gd name="connsiteY355" fmla="*/ 2501305 h 3370881"/>
                          <a:gd name="connsiteX356" fmla="*/ 1958788 w 2657256"/>
                          <a:gd name="connsiteY356" fmla="*/ 2478893 h 3370881"/>
                          <a:gd name="connsiteX357" fmla="*/ 1905000 w 2657256"/>
                          <a:gd name="connsiteY357" fmla="*/ 2398211 h 3370881"/>
                          <a:gd name="connsiteX358" fmla="*/ 1882588 w 2657256"/>
                          <a:gd name="connsiteY358" fmla="*/ 2357870 h 3370881"/>
                          <a:gd name="connsiteX359" fmla="*/ 1869141 w 2657256"/>
                          <a:gd name="connsiteY359" fmla="*/ 2339940 h 3370881"/>
                          <a:gd name="connsiteX360" fmla="*/ 1806388 w 2657256"/>
                          <a:gd name="connsiteY360" fmla="*/ 2313046 h 3370881"/>
                          <a:gd name="connsiteX361" fmla="*/ 1779494 w 2657256"/>
                          <a:gd name="connsiteY361" fmla="*/ 2304081 h 3370881"/>
                          <a:gd name="connsiteX362" fmla="*/ 1752600 w 2657256"/>
                          <a:gd name="connsiteY362" fmla="*/ 2299599 h 3370881"/>
                          <a:gd name="connsiteX363" fmla="*/ 1680882 w 2657256"/>
                          <a:gd name="connsiteY363" fmla="*/ 2277187 h 3370881"/>
                          <a:gd name="connsiteX364" fmla="*/ 1662953 w 2657256"/>
                          <a:gd name="connsiteY364" fmla="*/ 2272705 h 3370881"/>
                          <a:gd name="connsiteX365" fmla="*/ 1640541 w 2657256"/>
                          <a:gd name="connsiteY365" fmla="*/ 2259258 h 3370881"/>
                          <a:gd name="connsiteX366" fmla="*/ 1604682 w 2657256"/>
                          <a:gd name="connsiteY366" fmla="*/ 2272705 h 3370881"/>
                          <a:gd name="connsiteX367" fmla="*/ 1537447 w 2657256"/>
                          <a:gd name="connsiteY367" fmla="*/ 2304081 h 3370881"/>
                          <a:gd name="connsiteX368" fmla="*/ 1510553 w 2657256"/>
                          <a:gd name="connsiteY368" fmla="*/ 2308564 h 3370881"/>
                          <a:gd name="connsiteX369" fmla="*/ 1488141 w 2657256"/>
                          <a:gd name="connsiteY369" fmla="*/ 2313046 h 3370881"/>
                          <a:gd name="connsiteX370" fmla="*/ 1443318 w 2657256"/>
                          <a:gd name="connsiteY370" fmla="*/ 2322011 h 3370881"/>
                          <a:gd name="connsiteX371" fmla="*/ 1367118 w 2657256"/>
                          <a:gd name="connsiteY371" fmla="*/ 2304081 h 3370881"/>
                          <a:gd name="connsiteX372" fmla="*/ 1317812 w 2657256"/>
                          <a:gd name="connsiteY372" fmla="*/ 2286152 h 3370881"/>
                          <a:gd name="connsiteX373" fmla="*/ 1066800 w 2657256"/>
                          <a:gd name="connsiteY373" fmla="*/ 2272705 h 3370881"/>
                          <a:gd name="connsiteX374" fmla="*/ 1030941 w 2657256"/>
                          <a:gd name="connsiteY374" fmla="*/ 2263740 h 3370881"/>
                          <a:gd name="connsiteX375" fmla="*/ 986118 w 2657256"/>
                          <a:gd name="connsiteY375" fmla="*/ 2241329 h 3370881"/>
                          <a:gd name="connsiteX376" fmla="*/ 968188 w 2657256"/>
                          <a:gd name="connsiteY376" fmla="*/ 2232364 h 3370881"/>
                          <a:gd name="connsiteX377" fmla="*/ 936812 w 2657256"/>
                          <a:gd name="connsiteY377" fmla="*/ 2214434 h 3370881"/>
                          <a:gd name="connsiteX378" fmla="*/ 905435 w 2657256"/>
                          <a:gd name="connsiteY378" fmla="*/ 2196505 h 3370881"/>
                          <a:gd name="connsiteX379" fmla="*/ 869576 w 2657256"/>
                          <a:gd name="connsiteY379" fmla="*/ 2209952 h 3370881"/>
                          <a:gd name="connsiteX380" fmla="*/ 856129 w 2657256"/>
                          <a:gd name="connsiteY380" fmla="*/ 2227881 h 3370881"/>
                          <a:gd name="connsiteX381" fmla="*/ 815788 w 2657256"/>
                          <a:gd name="connsiteY381" fmla="*/ 2268223 h 3370881"/>
                          <a:gd name="connsiteX382" fmla="*/ 788894 w 2657256"/>
                          <a:gd name="connsiteY382" fmla="*/ 2290634 h 3370881"/>
                          <a:gd name="connsiteX383" fmla="*/ 762000 w 2657256"/>
                          <a:gd name="connsiteY383" fmla="*/ 2313046 h 3370881"/>
                          <a:gd name="connsiteX384" fmla="*/ 753035 w 2657256"/>
                          <a:gd name="connsiteY384" fmla="*/ 2326493 h 3370881"/>
                          <a:gd name="connsiteX385" fmla="*/ 735106 w 2657256"/>
                          <a:gd name="connsiteY385" fmla="*/ 2339940 h 3370881"/>
                          <a:gd name="connsiteX386" fmla="*/ 712694 w 2657256"/>
                          <a:gd name="connsiteY386" fmla="*/ 2362352 h 3370881"/>
                          <a:gd name="connsiteX387" fmla="*/ 694765 w 2657256"/>
                          <a:gd name="connsiteY387" fmla="*/ 2375799 h 3370881"/>
                          <a:gd name="connsiteX388" fmla="*/ 681318 w 2657256"/>
                          <a:gd name="connsiteY388" fmla="*/ 2393729 h 3370881"/>
                          <a:gd name="connsiteX389" fmla="*/ 667870 w 2657256"/>
                          <a:gd name="connsiteY389" fmla="*/ 2402693 h 3370881"/>
                          <a:gd name="connsiteX390" fmla="*/ 623047 w 2657256"/>
                          <a:gd name="connsiteY390" fmla="*/ 2443034 h 3370881"/>
                          <a:gd name="connsiteX391" fmla="*/ 600635 w 2657256"/>
                          <a:gd name="connsiteY391" fmla="*/ 2474411 h 3370881"/>
                          <a:gd name="connsiteX392" fmla="*/ 587188 w 2657256"/>
                          <a:gd name="connsiteY392" fmla="*/ 2514752 h 3370881"/>
                          <a:gd name="connsiteX393" fmla="*/ 582706 w 2657256"/>
                          <a:gd name="connsiteY393" fmla="*/ 2546129 h 3370881"/>
                          <a:gd name="connsiteX394" fmla="*/ 596153 w 2657256"/>
                          <a:gd name="connsiteY394" fmla="*/ 2635776 h 3370881"/>
                          <a:gd name="connsiteX395" fmla="*/ 600635 w 2657256"/>
                          <a:gd name="connsiteY395" fmla="*/ 2653705 h 3370881"/>
                          <a:gd name="connsiteX396" fmla="*/ 609600 w 2657256"/>
                          <a:gd name="connsiteY396" fmla="*/ 2671634 h 3370881"/>
                          <a:gd name="connsiteX397" fmla="*/ 614082 w 2657256"/>
                          <a:gd name="connsiteY397" fmla="*/ 2689564 h 3370881"/>
                          <a:gd name="connsiteX398" fmla="*/ 623047 w 2657256"/>
                          <a:gd name="connsiteY398" fmla="*/ 2711976 h 3370881"/>
                          <a:gd name="connsiteX399" fmla="*/ 627529 w 2657256"/>
                          <a:gd name="connsiteY399" fmla="*/ 2734387 h 3370881"/>
                          <a:gd name="connsiteX400" fmla="*/ 640976 w 2657256"/>
                          <a:gd name="connsiteY400" fmla="*/ 2765764 h 3370881"/>
                          <a:gd name="connsiteX401" fmla="*/ 645459 w 2657256"/>
                          <a:gd name="connsiteY401" fmla="*/ 2779211 h 3370881"/>
                          <a:gd name="connsiteX402" fmla="*/ 658906 w 2657256"/>
                          <a:gd name="connsiteY402" fmla="*/ 2801623 h 3370881"/>
                          <a:gd name="connsiteX403" fmla="*/ 676835 w 2657256"/>
                          <a:gd name="connsiteY403" fmla="*/ 2864376 h 3370881"/>
                          <a:gd name="connsiteX404" fmla="*/ 690282 w 2657256"/>
                          <a:gd name="connsiteY404" fmla="*/ 2895752 h 3370881"/>
                          <a:gd name="connsiteX405" fmla="*/ 699247 w 2657256"/>
                          <a:gd name="connsiteY405" fmla="*/ 2940576 h 3370881"/>
                          <a:gd name="connsiteX406" fmla="*/ 703729 w 2657256"/>
                          <a:gd name="connsiteY406" fmla="*/ 2967470 h 3370881"/>
                          <a:gd name="connsiteX407" fmla="*/ 717176 w 2657256"/>
                          <a:gd name="connsiteY407" fmla="*/ 2994364 h 3370881"/>
                          <a:gd name="connsiteX408" fmla="*/ 735106 w 2657256"/>
                          <a:gd name="connsiteY408" fmla="*/ 3052634 h 3370881"/>
                          <a:gd name="connsiteX409" fmla="*/ 739588 w 2657256"/>
                          <a:gd name="connsiteY409" fmla="*/ 3079529 h 3370881"/>
                          <a:gd name="connsiteX410" fmla="*/ 762000 w 2657256"/>
                          <a:gd name="connsiteY410" fmla="*/ 3142281 h 3370881"/>
                          <a:gd name="connsiteX411" fmla="*/ 766482 w 2657256"/>
                          <a:gd name="connsiteY411" fmla="*/ 3231929 h 3370881"/>
                          <a:gd name="connsiteX412" fmla="*/ 770965 w 2657256"/>
                          <a:gd name="connsiteY412" fmla="*/ 3254340 h 3370881"/>
                          <a:gd name="connsiteX413" fmla="*/ 775447 w 2657256"/>
                          <a:gd name="connsiteY413" fmla="*/ 3285717 h 3370881"/>
                          <a:gd name="connsiteX414" fmla="*/ 748553 w 2657256"/>
                          <a:gd name="connsiteY414" fmla="*/ 3335023 h 3370881"/>
                          <a:gd name="connsiteX415" fmla="*/ 721659 w 2657256"/>
                          <a:gd name="connsiteY415" fmla="*/ 3343987 h 3370881"/>
                          <a:gd name="connsiteX416" fmla="*/ 708212 w 2657256"/>
                          <a:gd name="connsiteY416" fmla="*/ 3348470 h 3370881"/>
                          <a:gd name="connsiteX417" fmla="*/ 623047 w 2657256"/>
                          <a:gd name="connsiteY417" fmla="*/ 3330540 h 3370881"/>
                          <a:gd name="connsiteX418" fmla="*/ 609600 w 2657256"/>
                          <a:gd name="connsiteY418" fmla="*/ 3308129 h 3370881"/>
                          <a:gd name="connsiteX419" fmla="*/ 591670 w 2657256"/>
                          <a:gd name="connsiteY419" fmla="*/ 3267787 h 3370881"/>
                          <a:gd name="connsiteX420" fmla="*/ 560294 w 2657256"/>
                          <a:gd name="connsiteY420" fmla="*/ 3209517 h 3370881"/>
                          <a:gd name="connsiteX421" fmla="*/ 551329 w 2657256"/>
                          <a:gd name="connsiteY421" fmla="*/ 3196070 h 3370881"/>
                          <a:gd name="connsiteX422" fmla="*/ 528918 w 2657256"/>
                          <a:gd name="connsiteY422" fmla="*/ 3173658 h 3370881"/>
                          <a:gd name="connsiteX423" fmla="*/ 519953 w 2657256"/>
                          <a:gd name="connsiteY423" fmla="*/ 3128834 h 3370881"/>
                          <a:gd name="connsiteX424" fmla="*/ 524435 w 2657256"/>
                          <a:gd name="connsiteY424" fmla="*/ 3101940 h 3370881"/>
                          <a:gd name="connsiteX425" fmla="*/ 528918 w 2657256"/>
                          <a:gd name="connsiteY425" fmla="*/ 3088493 h 3370881"/>
                          <a:gd name="connsiteX426" fmla="*/ 542365 w 2657256"/>
                          <a:gd name="connsiteY426" fmla="*/ 3052634 h 3370881"/>
                          <a:gd name="connsiteX427" fmla="*/ 484094 w 2657256"/>
                          <a:gd name="connsiteY427" fmla="*/ 2886787 h 3370881"/>
                          <a:gd name="connsiteX428" fmla="*/ 443753 w 2657256"/>
                          <a:gd name="connsiteY428" fmla="*/ 2779211 h 3370881"/>
                          <a:gd name="connsiteX429" fmla="*/ 439270 w 2657256"/>
                          <a:gd name="connsiteY429" fmla="*/ 2752317 h 3370881"/>
                          <a:gd name="connsiteX430" fmla="*/ 430306 w 2657256"/>
                          <a:gd name="connsiteY430" fmla="*/ 2716458 h 3370881"/>
                          <a:gd name="connsiteX431" fmla="*/ 425823 w 2657256"/>
                          <a:gd name="connsiteY431" fmla="*/ 2680599 h 3370881"/>
                          <a:gd name="connsiteX432" fmla="*/ 398929 w 2657256"/>
                          <a:gd name="connsiteY432" fmla="*/ 2599917 h 3370881"/>
                          <a:gd name="connsiteX433" fmla="*/ 385482 w 2657256"/>
                          <a:gd name="connsiteY433" fmla="*/ 2568540 h 3370881"/>
                          <a:gd name="connsiteX434" fmla="*/ 381000 w 2657256"/>
                          <a:gd name="connsiteY434" fmla="*/ 2550611 h 3370881"/>
                          <a:gd name="connsiteX435" fmla="*/ 372035 w 2657256"/>
                          <a:gd name="connsiteY435" fmla="*/ 2483376 h 3370881"/>
                          <a:gd name="connsiteX436" fmla="*/ 367553 w 2657256"/>
                          <a:gd name="connsiteY436" fmla="*/ 2469929 h 3370881"/>
                          <a:gd name="connsiteX437" fmla="*/ 407894 w 2657256"/>
                          <a:gd name="connsiteY437" fmla="*/ 2451999 h 3370881"/>
                          <a:gd name="connsiteX438" fmla="*/ 515470 w 2657256"/>
                          <a:gd name="connsiteY438" fmla="*/ 2407176 h 3370881"/>
                          <a:gd name="connsiteX439" fmla="*/ 578223 w 2657256"/>
                          <a:gd name="connsiteY439" fmla="*/ 2353387 h 3370881"/>
                          <a:gd name="connsiteX440" fmla="*/ 587188 w 2657256"/>
                          <a:gd name="connsiteY440" fmla="*/ 2330976 h 3370881"/>
                          <a:gd name="connsiteX441" fmla="*/ 614082 w 2657256"/>
                          <a:gd name="connsiteY441" fmla="*/ 2254776 h 3370881"/>
                          <a:gd name="connsiteX442" fmla="*/ 649941 w 2657256"/>
                          <a:gd name="connsiteY442" fmla="*/ 2200987 h 3370881"/>
                          <a:gd name="connsiteX443" fmla="*/ 690282 w 2657256"/>
                          <a:gd name="connsiteY443" fmla="*/ 2174093 h 3370881"/>
                          <a:gd name="connsiteX444" fmla="*/ 703729 w 2657256"/>
                          <a:gd name="connsiteY444" fmla="*/ 2165129 h 3370881"/>
                          <a:gd name="connsiteX445" fmla="*/ 739588 w 2657256"/>
                          <a:gd name="connsiteY445" fmla="*/ 2147199 h 3370881"/>
                          <a:gd name="connsiteX446" fmla="*/ 708212 w 2657256"/>
                          <a:gd name="connsiteY446" fmla="*/ 2187540 h 3370881"/>
                          <a:gd name="connsiteX447" fmla="*/ 654423 w 2657256"/>
                          <a:gd name="connsiteY447" fmla="*/ 2241329 h 3370881"/>
                          <a:gd name="connsiteX448" fmla="*/ 636494 w 2657256"/>
                          <a:gd name="connsiteY448" fmla="*/ 2259258 h 3370881"/>
                          <a:gd name="connsiteX449" fmla="*/ 614082 w 2657256"/>
                          <a:gd name="connsiteY449" fmla="*/ 2286152 h 3370881"/>
                          <a:gd name="connsiteX450" fmla="*/ 605118 w 2657256"/>
                          <a:gd name="connsiteY450" fmla="*/ 2299599 h 3370881"/>
                          <a:gd name="connsiteX451" fmla="*/ 560294 w 2657256"/>
                          <a:gd name="connsiteY451" fmla="*/ 2335458 h 3370881"/>
                          <a:gd name="connsiteX452" fmla="*/ 524435 w 2657256"/>
                          <a:gd name="connsiteY452" fmla="*/ 2348905 h 3370881"/>
                          <a:gd name="connsiteX453" fmla="*/ 502023 w 2657256"/>
                          <a:gd name="connsiteY453" fmla="*/ 2362352 h 3370881"/>
                          <a:gd name="connsiteX454" fmla="*/ 461682 w 2657256"/>
                          <a:gd name="connsiteY454" fmla="*/ 2389246 h 3370881"/>
                          <a:gd name="connsiteX455" fmla="*/ 448235 w 2657256"/>
                          <a:gd name="connsiteY455" fmla="*/ 2398211 h 3370881"/>
                          <a:gd name="connsiteX456" fmla="*/ 430306 w 2657256"/>
                          <a:gd name="connsiteY456" fmla="*/ 2407176 h 3370881"/>
                          <a:gd name="connsiteX457" fmla="*/ 412376 w 2657256"/>
                          <a:gd name="connsiteY457" fmla="*/ 2420623 h 3370881"/>
                          <a:gd name="connsiteX458" fmla="*/ 389965 w 2657256"/>
                          <a:gd name="connsiteY458" fmla="*/ 2429587 h 3370881"/>
                          <a:gd name="connsiteX459" fmla="*/ 372035 w 2657256"/>
                          <a:gd name="connsiteY459" fmla="*/ 2443034 h 3370881"/>
                          <a:gd name="connsiteX460" fmla="*/ 318247 w 2657256"/>
                          <a:gd name="connsiteY460" fmla="*/ 2474411 h 3370881"/>
                          <a:gd name="connsiteX461" fmla="*/ 304800 w 2657256"/>
                          <a:gd name="connsiteY461" fmla="*/ 2492340 h 3370881"/>
                          <a:gd name="connsiteX462" fmla="*/ 282388 w 2657256"/>
                          <a:gd name="connsiteY462" fmla="*/ 2519234 h 3370881"/>
                          <a:gd name="connsiteX463" fmla="*/ 295835 w 2657256"/>
                          <a:gd name="connsiteY463" fmla="*/ 2815070 h 3370881"/>
                          <a:gd name="connsiteX464" fmla="*/ 300318 w 2657256"/>
                          <a:gd name="connsiteY464" fmla="*/ 2837481 h 3370881"/>
                          <a:gd name="connsiteX465" fmla="*/ 304800 w 2657256"/>
                          <a:gd name="connsiteY465" fmla="*/ 2868858 h 3370881"/>
                          <a:gd name="connsiteX466" fmla="*/ 309282 w 2657256"/>
                          <a:gd name="connsiteY466" fmla="*/ 2927129 h 3370881"/>
                          <a:gd name="connsiteX467" fmla="*/ 322729 w 2657256"/>
                          <a:gd name="connsiteY467" fmla="*/ 2985399 h 3370881"/>
                          <a:gd name="connsiteX468" fmla="*/ 327212 w 2657256"/>
                          <a:gd name="connsiteY468" fmla="*/ 3012293 h 3370881"/>
                          <a:gd name="connsiteX469" fmla="*/ 331694 w 2657256"/>
                          <a:gd name="connsiteY469" fmla="*/ 3043670 h 3370881"/>
                          <a:gd name="connsiteX470" fmla="*/ 345141 w 2657256"/>
                          <a:gd name="connsiteY470" fmla="*/ 3070564 h 3370881"/>
                          <a:gd name="connsiteX471" fmla="*/ 367553 w 2657256"/>
                          <a:gd name="connsiteY471" fmla="*/ 3124352 h 3370881"/>
                          <a:gd name="connsiteX472" fmla="*/ 381000 w 2657256"/>
                          <a:gd name="connsiteY472" fmla="*/ 3182623 h 3370881"/>
                          <a:gd name="connsiteX473" fmla="*/ 389965 w 2657256"/>
                          <a:gd name="connsiteY473" fmla="*/ 3196070 h 3370881"/>
                          <a:gd name="connsiteX474" fmla="*/ 394447 w 2657256"/>
                          <a:gd name="connsiteY474" fmla="*/ 3213999 h 3370881"/>
                          <a:gd name="connsiteX475" fmla="*/ 412376 w 2657256"/>
                          <a:gd name="connsiteY475" fmla="*/ 3245376 h 3370881"/>
                          <a:gd name="connsiteX476" fmla="*/ 416859 w 2657256"/>
                          <a:gd name="connsiteY476" fmla="*/ 3258823 h 3370881"/>
                          <a:gd name="connsiteX477" fmla="*/ 425823 w 2657256"/>
                          <a:gd name="connsiteY477" fmla="*/ 3272270 h 3370881"/>
                          <a:gd name="connsiteX478" fmla="*/ 439270 w 2657256"/>
                          <a:gd name="connsiteY478" fmla="*/ 3303646 h 3370881"/>
                          <a:gd name="connsiteX479" fmla="*/ 439270 w 2657256"/>
                          <a:gd name="connsiteY479" fmla="*/ 3352952 h 3370881"/>
                          <a:gd name="connsiteX480" fmla="*/ 430306 w 2657256"/>
                          <a:gd name="connsiteY480" fmla="*/ 3366399 h 3370881"/>
                          <a:gd name="connsiteX481" fmla="*/ 412376 w 2657256"/>
                          <a:gd name="connsiteY481" fmla="*/ 3370881 h 3370881"/>
                          <a:gd name="connsiteX482" fmla="*/ 295835 w 2657256"/>
                          <a:gd name="connsiteY482" fmla="*/ 3357434 h 3370881"/>
                          <a:gd name="connsiteX483" fmla="*/ 264459 w 2657256"/>
                          <a:gd name="connsiteY483" fmla="*/ 3276752 h 3370881"/>
                          <a:gd name="connsiteX484" fmla="*/ 259976 w 2657256"/>
                          <a:gd name="connsiteY484" fmla="*/ 3240893 h 3370881"/>
                          <a:gd name="connsiteX485" fmla="*/ 246529 w 2657256"/>
                          <a:gd name="connsiteY485" fmla="*/ 3178140 h 3370881"/>
                          <a:gd name="connsiteX486" fmla="*/ 237565 w 2657256"/>
                          <a:gd name="connsiteY486" fmla="*/ 3084011 h 3370881"/>
                          <a:gd name="connsiteX487" fmla="*/ 228600 w 2657256"/>
                          <a:gd name="connsiteY487" fmla="*/ 3057117 h 3370881"/>
                          <a:gd name="connsiteX488" fmla="*/ 219635 w 2657256"/>
                          <a:gd name="connsiteY488" fmla="*/ 3021258 h 3370881"/>
                          <a:gd name="connsiteX489" fmla="*/ 206188 w 2657256"/>
                          <a:gd name="connsiteY489" fmla="*/ 2980917 h 3370881"/>
                          <a:gd name="connsiteX490" fmla="*/ 201706 w 2657256"/>
                          <a:gd name="connsiteY490" fmla="*/ 2949540 h 3370881"/>
                          <a:gd name="connsiteX491" fmla="*/ 197223 w 2657256"/>
                          <a:gd name="connsiteY491" fmla="*/ 2927129 h 3370881"/>
                          <a:gd name="connsiteX492" fmla="*/ 192741 w 2657256"/>
                          <a:gd name="connsiteY492" fmla="*/ 2891270 h 3370881"/>
                          <a:gd name="connsiteX493" fmla="*/ 188259 w 2657256"/>
                          <a:gd name="connsiteY493" fmla="*/ 2850929 h 3370881"/>
                          <a:gd name="connsiteX494" fmla="*/ 179294 w 2657256"/>
                          <a:gd name="connsiteY494" fmla="*/ 2824034 h 3370881"/>
                          <a:gd name="connsiteX495" fmla="*/ 165847 w 2657256"/>
                          <a:gd name="connsiteY495" fmla="*/ 2774729 h 3370881"/>
                          <a:gd name="connsiteX496" fmla="*/ 161365 w 2657256"/>
                          <a:gd name="connsiteY496" fmla="*/ 2747834 h 3370881"/>
                          <a:gd name="connsiteX497" fmla="*/ 156882 w 2657256"/>
                          <a:gd name="connsiteY497" fmla="*/ 2559576 h 3370881"/>
                          <a:gd name="connsiteX498" fmla="*/ 152400 w 2657256"/>
                          <a:gd name="connsiteY498" fmla="*/ 2519234 h 3370881"/>
                          <a:gd name="connsiteX499" fmla="*/ 143435 w 2657256"/>
                          <a:gd name="connsiteY499" fmla="*/ 2384764 h 3370881"/>
                          <a:gd name="connsiteX500" fmla="*/ 129988 w 2657256"/>
                          <a:gd name="connsiteY500" fmla="*/ 2344423 h 3370881"/>
                          <a:gd name="connsiteX501" fmla="*/ 125506 w 2657256"/>
                          <a:gd name="connsiteY501" fmla="*/ 2330976 h 3370881"/>
                          <a:gd name="connsiteX502" fmla="*/ 138953 w 2657256"/>
                          <a:gd name="connsiteY502" fmla="*/ 2313046 h 3370881"/>
                          <a:gd name="connsiteX503" fmla="*/ 152400 w 2657256"/>
                          <a:gd name="connsiteY503" fmla="*/ 2304081 h 3370881"/>
                          <a:gd name="connsiteX504" fmla="*/ 170329 w 2657256"/>
                          <a:gd name="connsiteY504" fmla="*/ 2259258 h 3370881"/>
                          <a:gd name="connsiteX505" fmla="*/ 188259 w 2657256"/>
                          <a:gd name="connsiteY505" fmla="*/ 2223399 h 3370881"/>
                          <a:gd name="connsiteX506" fmla="*/ 206188 w 2657256"/>
                          <a:gd name="connsiteY506" fmla="*/ 2187540 h 3370881"/>
                          <a:gd name="connsiteX507" fmla="*/ 210670 w 2657256"/>
                          <a:gd name="connsiteY507" fmla="*/ 2174093 h 3370881"/>
                          <a:gd name="connsiteX508" fmla="*/ 219635 w 2657256"/>
                          <a:gd name="connsiteY508" fmla="*/ 2115823 h 3370881"/>
                          <a:gd name="connsiteX509" fmla="*/ 210670 w 2657256"/>
                          <a:gd name="connsiteY509" fmla="*/ 1958940 h 3370881"/>
                          <a:gd name="connsiteX510" fmla="*/ 192741 w 2657256"/>
                          <a:gd name="connsiteY510" fmla="*/ 1923081 h 3370881"/>
                          <a:gd name="connsiteX511" fmla="*/ 179294 w 2657256"/>
                          <a:gd name="connsiteY511" fmla="*/ 1891705 h 3370881"/>
                          <a:gd name="connsiteX512" fmla="*/ 165847 w 2657256"/>
                          <a:gd name="connsiteY512" fmla="*/ 1864811 h 3370881"/>
                          <a:gd name="connsiteX513" fmla="*/ 152400 w 2657256"/>
                          <a:gd name="connsiteY513" fmla="*/ 1833434 h 3370881"/>
                          <a:gd name="connsiteX514" fmla="*/ 143435 w 2657256"/>
                          <a:gd name="connsiteY514" fmla="*/ 1819987 h 3370881"/>
                          <a:gd name="connsiteX515" fmla="*/ 107576 w 2657256"/>
                          <a:gd name="connsiteY515" fmla="*/ 1784129 h 3370881"/>
                          <a:gd name="connsiteX516" fmla="*/ 94129 w 2657256"/>
                          <a:gd name="connsiteY516" fmla="*/ 1779646 h 3370881"/>
                          <a:gd name="connsiteX517" fmla="*/ 71718 w 2657256"/>
                          <a:gd name="connsiteY517" fmla="*/ 1770681 h 3370881"/>
                          <a:gd name="connsiteX518" fmla="*/ 58270 w 2657256"/>
                          <a:gd name="connsiteY518" fmla="*/ 1761717 h 3370881"/>
                          <a:gd name="connsiteX519" fmla="*/ 26894 w 2657256"/>
                          <a:gd name="connsiteY519" fmla="*/ 1730340 h 3370881"/>
                          <a:gd name="connsiteX520" fmla="*/ 0 w 2657256"/>
                          <a:gd name="connsiteY520" fmla="*/ 1707929 h 3370881"/>
                          <a:gd name="connsiteX0" fmla="*/ 0 w 2657256"/>
                          <a:gd name="connsiteY0" fmla="*/ 1707929 h 3370881"/>
                          <a:gd name="connsiteX1" fmla="*/ 22412 w 2657256"/>
                          <a:gd name="connsiteY1" fmla="*/ 1698964 h 3370881"/>
                          <a:gd name="connsiteX2" fmla="*/ 31376 w 2657256"/>
                          <a:gd name="connsiteY2" fmla="*/ 1681034 h 3370881"/>
                          <a:gd name="connsiteX3" fmla="*/ 44823 w 2657256"/>
                          <a:gd name="connsiteY3" fmla="*/ 1672070 h 3370881"/>
                          <a:gd name="connsiteX4" fmla="*/ 58270 w 2657256"/>
                          <a:gd name="connsiteY4" fmla="*/ 1654140 h 3370881"/>
                          <a:gd name="connsiteX5" fmla="*/ 76200 w 2657256"/>
                          <a:gd name="connsiteY5" fmla="*/ 1645176 h 3370881"/>
                          <a:gd name="connsiteX6" fmla="*/ 98612 w 2657256"/>
                          <a:gd name="connsiteY6" fmla="*/ 1636211 h 3370881"/>
                          <a:gd name="connsiteX7" fmla="*/ 125506 w 2657256"/>
                          <a:gd name="connsiteY7" fmla="*/ 1627246 h 3370881"/>
                          <a:gd name="connsiteX8" fmla="*/ 152400 w 2657256"/>
                          <a:gd name="connsiteY8" fmla="*/ 1609317 h 3370881"/>
                          <a:gd name="connsiteX9" fmla="*/ 170329 w 2657256"/>
                          <a:gd name="connsiteY9" fmla="*/ 1600352 h 3370881"/>
                          <a:gd name="connsiteX10" fmla="*/ 188259 w 2657256"/>
                          <a:gd name="connsiteY10" fmla="*/ 1582423 h 3370881"/>
                          <a:gd name="connsiteX11" fmla="*/ 228600 w 2657256"/>
                          <a:gd name="connsiteY11" fmla="*/ 1564493 h 3370881"/>
                          <a:gd name="connsiteX12" fmla="*/ 255494 w 2657256"/>
                          <a:gd name="connsiteY12" fmla="*/ 1546564 h 3370881"/>
                          <a:gd name="connsiteX13" fmla="*/ 300318 w 2657256"/>
                          <a:gd name="connsiteY13" fmla="*/ 1524152 h 3370881"/>
                          <a:gd name="connsiteX14" fmla="*/ 313765 w 2657256"/>
                          <a:gd name="connsiteY14" fmla="*/ 1515187 h 3370881"/>
                          <a:gd name="connsiteX15" fmla="*/ 340659 w 2657256"/>
                          <a:gd name="connsiteY15" fmla="*/ 1510705 h 3370881"/>
                          <a:gd name="connsiteX16" fmla="*/ 363070 w 2657256"/>
                          <a:gd name="connsiteY16" fmla="*/ 1506223 h 3370881"/>
                          <a:gd name="connsiteX17" fmla="*/ 389965 w 2657256"/>
                          <a:gd name="connsiteY17" fmla="*/ 1501740 h 3370881"/>
                          <a:gd name="connsiteX18" fmla="*/ 425823 w 2657256"/>
                          <a:gd name="connsiteY18" fmla="*/ 1497258 h 3370881"/>
                          <a:gd name="connsiteX19" fmla="*/ 470647 w 2657256"/>
                          <a:gd name="connsiteY19" fmla="*/ 1488293 h 3370881"/>
                          <a:gd name="connsiteX20" fmla="*/ 515470 w 2657256"/>
                          <a:gd name="connsiteY20" fmla="*/ 1479329 h 3370881"/>
                          <a:gd name="connsiteX21" fmla="*/ 528918 w 2657256"/>
                          <a:gd name="connsiteY21" fmla="*/ 1470364 h 3370881"/>
                          <a:gd name="connsiteX22" fmla="*/ 600635 w 2657256"/>
                          <a:gd name="connsiteY22" fmla="*/ 1456917 h 3370881"/>
                          <a:gd name="connsiteX23" fmla="*/ 690282 w 2657256"/>
                          <a:gd name="connsiteY23" fmla="*/ 1447952 h 3370881"/>
                          <a:gd name="connsiteX24" fmla="*/ 793376 w 2657256"/>
                          <a:gd name="connsiteY24" fmla="*/ 1452434 h 3370881"/>
                          <a:gd name="connsiteX25" fmla="*/ 874059 w 2657256"/>
                          <a:gd name="connsiteY25" fmla="*/ 1465881 h 3370881"/>
                          <a:gd name="connsiteX26" fmla="*/ 914400 w 2657256"/>
                          <a:gd name="connsiteY26" fmla="*/ 1470364 h 3370881"/>
                          <a:gd name="connsiteX27" fmla="*/ 1030941 w 2657256"/>
                          <a:gd name="connsiteY27" fmla="*/ 1483811 h 3370881"/>
                          <a:gd name="connsiteX28" fmla="*/ 1151965 w 2657256"/>
                          <a:gd name="connsiteY28" fmla="*/ 1492776 h 3370881"/>
                          <a:gd name="connsiteX29" fmla="*/ 1281953 w 2657256"/>
                          <a:gd name="connsiteY29" fmla="*/ 1501740 h 3370881"/>
                          <a:gd name="connsiteX30" fmla="*/ 1465729 w 2657256"/>
                          <a:gd name="connsiteY30" fmla="*/ 1497258 h 3370881"/>
                          <a:gd name="connsiteX31" fmla="*/ 1510553 w 2657256"/>
                          <a:gd name="connsiteY31" fmla="*/ 1492776 h 3370881"/>
                          <a:gd name="connsiteX32" fmla="*/ 1582270 w 2657256"/>
                          <a:gd name="connsiteY32" fmla="*/ 1461399 h 3370881"/>
                          <a:gd name="connsiteX33" fmla="*/ 1604682 w 2657256"/>
                          <a:gd name="connsiteY33" fmla="*/ 1456917 h 3370881"/>
                          <a:gd name="connsiteX34" fmla="*/ 1622612 w 2657256"/>
                          <a:gd name="connsiteY34" fmla="*/ 1447952 h 3370881"/>
                          <a:gd name="connsiteX35" fmla="*/ 1645023 w 2657256"/>
                          <a:gd name="connsiteY35" fmla="*/ 1438987 h 3370881"/>
                          <a:gd name="connsiteX36" fmla="*/ 1662953 w 2657256"/>
                          <a:gd name="connsiteY36" fmla="*/ 1425540 h 3370881"/>
                          <a:gd name="connsiteX37" fmla="*/ 1698812 w 2657256"/>
                          <a:gd name="connsiteY37" fmla="*/ 1407611 h 3370881"/>
                          <a:gd name="connsiteX38" fmla="*/ 1739153 w 2657256"/>
                          <a:gd name="connsiteY38" fmla="*/ 1380717 h 3370881"/>
                          <a:gd name="connsiteX39" fmla="*/ 1752600 w 2657256"/>
                          <a:gd name="connsiteY39" fmla="*/ 1367270 h 3370881"/>
                          <a:gd name="connsiteX40" fmla="*/ 1775012 w 2657256"/>
                          <a:gd name="connsiteY40" fmla="*/ 1353823 h 3370881"/>
                          <a:gd name="connsiteX41" fmla="*/ 1797423 w 2657256"/>
                          <a:gd name="connsiteY41" fmla="*/ 1335893 h 3370881"/>
                          <a:gd name="connsiteX42" fmla="*/ 1810870 w 2657256"/>
                          <a:gd name="connsiteY42" fmla="*/ 1304517 h 3370881"/>
                          <a:gd name="connsiteX43" fmla="*/ 1815353 w 2657256"/>
                          <a:gd name="connsiteY43" fmla="*/ 1291070 h 3370881"/>
                          <a:gd name="connsiteX44" fmla="*/ 1801906 w 2657256"/>
                          <a:gd name="connsiteY44" fmla="*/ 1138670 h 3370881"/>
                          <a:gd name="connsiteX45" fmla="*/ 1792941 w 2657256"/>
                          <a:gd name="connsiteY45" fmla="*/ 1125223 h 3370881"/>
                          <a:gd name="connsiteX46" fmla="*/ 1757082 w 2657256"/>
                          <a:gd name="connsiteY46" fmla="*/ 1093846 h 3370881"/>
                          <a:gd name="connsiteX47" fmla="*/ 1730188 w 2657256"/>
                          <a:gd name="connsiteY47" fmla="*/ 1066952 h 3370881"/>
                          <a:gd name="connsiteX48" fmla="*/ 1703294 w 2657256"/>
                          <a:gd name="connsiteY48" fmla="*/ 1049023 h 3370881"/>
                          <a:gd name="connsiteX49" fmla="*/ 1622612 w 2657256"/>
                          <a:gd name="connsiteY49" fmla="*/ 1053505 h 3370881"/>
                          <a:gd name="connsiteX50" fmla="*/ 1595718 w 2657256"/>
                          <a:gd name="connsiteY50" fmla="*/ 1062470 h 3370881"/>
                          <a:gd name="connsiteX51" fmla="*/ 1573306 w 2657256"/>
                          <a:gd name="connsiteY51" fmla="*/ 1066952 h 3370881"/>
                          <a:gd name="connsiteX52" fmla="*/ 1453385 w 2657256"/>
                          <a:gd name="connsiteY52" fmla="*/ 1082761 h 3370881"/>
                          <a:gd name="connsiteX53" fmla="*/ 1326776 w 2657256"/>
                          <a:gd name="connsiteY53" fmla="*/ 1062470 h 3370881"/>
                          <a:gd name="connsiteX54" fmla="*/ 1308847 w 2657256"/>
                          <a:gd name="connsiteY54" fmla="*/ 1057987 h 3370881"/>
                          <a:gd name="connsiteX55" fmla="*/ 1277470 w 2657256"/>
                          <a:gd name="connsiteY55" fmla="*/ 1053505 h 3370881"/>
                          <a:gd name="connsiteX56" fmla="*/ 1259541 w 2657256"/>
                          <a:gd name="connsiteY56" fmla="*/ 1049023 h 3370881"/>
                          <a:gd name="connsiteX57" fmla="*/ 1232647 w 2657256"/>
                          <a:gd name="connsiteY57" fmla="*/ 1044540 h 3370881"/>
                          <a:gd name="connsiteX58" fmla="*/ 1053353 w 2657256"/>
                          <a:gd name="connsiteY58" fmla="*/ 1049023 h 3370881"/>
                          <a:gd name="connsiteX59" fmla="*/ 1035423 w 2657256"/>
                          <a:gd name="connsiteY59" fmla="*/ 1053505 h 3370881"/>
                          <a:gd name="connsiteX60" fmla="*/ 1008529 w 2657256"/>
                          <a:gd name="connsiteY60" fmla="*/ 1057987 h 3370881"/>
                          <a:gd name="connsiteX61" fmla="*/ 995082 w 2657256"/>
                          <a:gd name="connsiteY61" fmla="*/ 1062470 h 3370881"/>
                          <a:gd name="connsiteX62" fmla="*/ 945776 w 2657256"/>
                          <a:gd name="connsiteY62" fmla="*/ 1031093 h 3370881"/>
                          <a:gd name="connsiteX63" fmla="*/ 941294 w 2657256"/>
                          <a:gd name="connsiteY63" fmla="*/ 1017646 h 3370881"/>
                          <a:gd name="connsiteX64" fmla="*/ 932329 w 2657256"/>
                          <a:gd name="connsiteY64" fmla="*/ 919034 h 3370881"/>
                          <a:gd name="connsiteX65" fmla="*/ 914400 w 2657256"/>
                          <a:gd name="connsiteY65" fmla="*/ 901105 h 3370881"/>
                          <a:gd name="connsiteX66" fmla="*/ 918882 w 2657256"/>
                          <a:gd name="connsiteY66" fmla="*/ 869729 h 3370881"/>
                          <a:gd name="connsiteX67" fmla="*/ 941294 w 2657256"/>
                          <a:gd name="connsiteY67" fmla="*/ 865246 h 3370881"/>
                          <a:gd name="connsiteX68" fmla="*/ 959223 w 2657256"/>
                          <a:gd name="connsiteY68" fmla="*/ 851799 h 3370881"/>
                          <a:gd name="connsiteX69" fmla="*/ 990600 w 2657256"/>
                          <a:gd name="connsiteY69" fmla="*/ 847317 h 3370881"/>
                          <a:gd name="connsiteX70" fmla="*/ 1129553 w 2657256"/>
                          <a:gd name="connsiteY70" fmla="*/ 838352 h 3370881"/>
                          <a:gd name="connsiteX71" fmla="*/ 1147482 w 2657256"/>
                          <a:gd name="connsiteY71" fmla="*/ 829387 h 3370881"/>
                          <a:gd name="connsiteX72" fmla="*/ 1178859 w 2657256"/>
                          <a:gd name="connsiteY72" fmla="*/ 806976 h 3370881"/>
                          <a:gd name="connsiteX73" fmla="*/ 1192306 w 2657256"/>
                          <a:gd name="connsiteY73" fmla="*/ 793529 h 3370881"/>
                          <a:gd name="connsiteX74" fmla="*/ 1214718 w 2657256"/>
                          <a:gd name="connsiteY74" fmla="*/ 784564 h 3370881"/>
                          <a:gd name="connsiteX75" fmla="*/ 1241612 w 2657256"/>
                          <a:gd name="connsiteY75" fmla="*/ 771117 h 3370881"/>
                          <a:gd name="connsiteX76" fmla="*/ 1277470 w 2657256"/>
                          <a:gd name="connsiteY76" fmla="*/ 753187 h 3370881"/>
                          <a:gd name="connsiteX77" fmla="*/ 1295400 w 2657256"/>
                          <a:gd name="connsiteY77" fmla="*/ 730776 h 3370881"/>
                          <a:gd name="connsiteX78" fmla="*/ 1317812 w 2657256"/>
                          <a:gd name="connsiteY78" fmla="*/ 708364 h 3370881"/>
                          <a:gd name="connsiteX79" fmla="*/ 1353670 w 2657256"/>
                          <a:gd name="connsiteY79" fmla="*/ 663540 h 3370881"/>
                          <a:gd name="connsiteX80" fmla="*/ 1371600 w 2657256"/>
                          <a:gd name="connsiteY80" fmla="*/ 636646 h 3370881"/>
                          <a:gd name="connsiteX81" fmla="*/ 1380565 w 2657256"/>
                          <a:gd name="connsiteY81" fmla="*/ 596305 h 3370881"/>
                          <a:gd name="connsiteX82" fmla="*/ 1385047 w 2657256"/>
                          <a:gd name="connsiteY82" fmla="*/ 582858 h 3370881"/>
                          <a:gd name="connsiteX83" fmla="*/ 1380565 w 2657256"/>
                          <a:gd name="connsiteY83" fmla="*/ 533552 h 3370881"/>
                          <a:gd name="connsiteX84" fmla="*/ 1367118 w 2657256"/>
                          <a:gd name="connsiteY84" fmla="*/ 524587 h 3370881"/>
                          <a:gd name="connsiteX85" fmla="*/ 1349188 w 2657256"/>
                          <a:gd name="connsiteY85" fmla="*/ 520105 h 3370881"/>
                          <a:gd name="connsiteX86" fmla="*/ 1326776 w 2657256"/>
                          <a:gd name="connsiteY86" fmla="*/ 511140 h 3370881"/>
                          <a:gd name="connsiteX87" fmla="*/ 1281953 w 2657256"/>
                          <a:gd name="connsiteY87" fmla="*/ 515623 h 3370881"/>
                          <a:gd name="connsiteX88" fmla="*/ 1250576 w 2657256"/>
                          <a:gd name="connsiteY88" fmla="*/ 529070 h 3370881"/>
                          <a:gd name="connsiteX89" fmla="*/ 1210235 w 2657256"/>
                          <a:gd name="connsiteY89" fmla="*/ 542517 h 3370881"/>
                          <a:gd name="connsiteX90" fmla="*/ 1183341 w 2657256"/>
                          <a:gd name="connsiteY90" fmla="*/ 555964 h 3370881"/>
                          <a:gd name="connsiteX91" fmla="*/ 1160929 w 2657256"/>
                          <a:gd name="connsiteY91" fmla="*/ 569411 h 3370881"/>
                          <a:gd name="connsiteX92" fmla="*/ 1134035 w 2657256"/>
                          <a:gd name="connsiteY92" fmla="*/ 578376 h 3370881"/>
                          <a:gd name="connsiteX93" fmla="*/ 1111623 w 2657256"/>
                          <a:gd name="connsiteY93" fmla="*/ 587340 h 3370881"/>
                          <a:gd name="connsiteX94" fmla="*/ 1084729 w 2657256"/>
                          <a:gd name="connsiteY94" fmla="*/ 596305 h 3370881"/>
                          <a:gd name="connsiteX95" fmla="*/ 986118 w 2657256"/>
                          <a:gd name="connsiteY95" fmla="*/ 591823 h 3370881"/>
                          <a:gd name="connsiteX96" fmla="*/ 927847 w 2657256"/>
                          <a:gd name="connsiteY96" fmla="*/ 578376 h 3370881"/>
                          <a:gd name="connsiteX97" fmla="*/ 896470 w 2657256"/>
                          <a:gd name="connsiteY97" fmla="*/ 555964 h 3370881"/>
                          <a:gd name="connsiteX98" fmla="*/ 883023 w 2657256"/>
                          <a:gd name="connsiteY98" fmla="*/ 546999 h 3370881"/>
                          <a:gd name="connsiteX99" fmla="*/ 865094 w 2657256"/>
                          <a:gd name="connsiteY99" fmla="*/ 497693 h 3370881"/>
                          <a:gd name="connsiteX100" fmla="*/ 869576 w 2657256"/>
                          <a:gd name="connsiteY100" fmla="*/ 403564 h 3370881"/>
                          <a:gd name="connsiteX101" fmla="*/ 874059 w 2657256"/>
                          <a:gd name="connsiteY101" fmla="*/ 385634 h 3370881"/>
                          <a:gd name="connsiteX102" fmla="*/ 883023 w 2657256"/>
                          <a:gd name="connsiteY102" fmla="*/ 372187 h 3370881"/>
                          <a:gd name="connsiteX103" fmla="*/ 909918 w 2657256"/>
                          <a:gd name="connsiteY103" fmla="*/ 363223 h 3370881"/>
                          <a:gd name="connsiteX104" fmla="*/ 914400 w 2657256"/>
                          <a:gd name="connsiteY104" fmla="*/ 385634 h 3370881"/>
                          <a:gd name="connsiteX105" fmla="*/ 909918 w 2657256"/>
                          <a:gd name="connsiteY105" fmla="*/ 408046 h 3370881"/>
                          <a:gd name="connsiteX106" fmla="*/ 900953 w 2657256"/>
                          <a:gd name="connsiteY106" fmla="*/ 466317 h 3370881"/>
                          <a:gd name="connsiteX107" fmla="*/ 905435 w 2657256"/>
                          <a:gd name="connsiteY107" fmla="*/ 515623 h 3370881"/>
                          <a:gd name="connsiteX108" fmla="*/ 932329 w 2657256"/>
                          <a:gd name="connsiteY108" fmla="*/ 551481 h 3370881"/>
                          <a:gd name="connsiteX109" fmla="*/ 954741 w 2657256"/>
                          <a:gd name="connsiteY109" fmla="*/ 560446 h 3370881"/>
                          <a:gd name="connsiteX110" fmla="*/ 972670 w 2657256"/>
                          <a:gd name="connsiteY110" fmla="*/ 569411 h 3370881"/>
                          <a:gd name="connsiteX111" fmla="*/ 1066800 w 2657256"/>
                          <a:gd name="connsiteY111" fmla="*/ 564929 h 3370881"/>
                          <a:gd name="connsiteX112" fmla="*/ 1111623 w 2657256"/>
                          <a:gd name="connsiteY112" fmla="*/ 551481 h 3370881"/>
                          <a:gd name="connsiteX113" fmla="*/ 1129553 w 2657256"/>
                          <a:gd name="connsiteY113" fmla="*/ 538034 h 3370881"/>
                          <a:gd name="connsiteX114" fmla="*/ 1156447 w 2657256"/>
                          <a:gd name="connsiteY114" fmla="*/ 511140 h 3370881"/>
                          <a:gd name="connsiteX115" fmla="*/ 1160929 w 2657256"/>
                          <a:gd name="connsiteY115" fmla="*/ 493211 h 3370881"/>
                          <a:gd name="connsiteX116" fmla="*/ 1178859 w 2657256"/>
                          <a:gd name="connsiteY116" fmla="*/ 331846 h 3370881"/>
                          <a:gd name="connsiteX117" fmla="*/ 1215315 w 2657256"/>
                          <a:gd name="connsiteY117" fmla="*/ 270289 h 3370881"/>
                          <a:gd name="connsiteX118" fmla="*/ 1214718 w 2657256"/>
                          <a:gd name="connsiteY118" fmla="*/ 367705 h 3370881"/>
                          <a:gd name="connsiteX119" fmla="*/ 1201270 w 2657256"/>
                          <a:gd name="connsiteY119" fmla="*/ 412529 h 3370881"/>
                          <a:gd name="connsiteX120" fmla="*/ 1210235 w 2657256"/>
                          <a:gd name="connsiteY120" fmla="*/ 461834 h 3370881"/>
                          <a:gd name="connsiteX121" fmla="*/ 1214718 w 2657256"/>
                          <a:gd name="connsiteY121" fmla="*/ 475281 h 3370881"/>
                          <a:gd name="connsiteX122" fmla="*/ 1228165 w 2657256"/>
                          <a:gd name="connsiteY122" fmla="*/ 484246 h 3370881"/>
                          <a:gd name="connsiteX123" fmla="*/ 1250576 w 2657256"/>
                          <a:gd name="connsiteY123" fmla="*/ 502176 h 3370881"/>
                          <a:gd name="connsiteX124" fmla="*/ 1317812 w 2657256"/>
                          <a:gd name="connsiteY124" fmla="*/ 497693 h 3370881"/>
                          <a:gd name="connsiteX125" fmla="*/ 1353670 w 2657256"/>
                          <a:gd name="connsiteY125" fmla="*/ 488729 h 3370881"/>
                          <a:gd name="connsiteX126" fmla="*/ 1506070 w 2657256"/>
                          <a:gd name="connsiteY126" fmla="*/ 457352 h 3370881"/>
                          <a:gd name="connsiteX127" fmla="*/ 1550894 w 2657256"/>
                          <a:gd name="connsiteY127" fmla="*/ 430458 h 3370881"/>
                          <a:gd name="connsiteX128" fmla="*/ 1564341 w 2657256"/>
                          <a:gd name="connsiteY128" fmla="*/ 417011 h 3370881"/>
                          <a:gd name="connsiteX129" fmla="*/ 1586753 w 2657256"/>
                          <a:gd name="connsiteY129" fmla="*/ 399081 h 3370881"/>
                          <a:gd name="connsiteX130" fmla="*/ 1595718 w 2657256"/>
                          <a:gd name="connsiteY130" fmla="*/ 381152 h 3370881"/>
                          <a:gd name="connsiteX131" fmla="*/ 1600200 w 2657256"/>
                          <a:gd name="connsiteY131" fmla="*/ 363223 h 3370881"/>
                          <a:gd name="connsiteX132" fmla="*/ 1609165 w 2657256"/>
                          <a:gd name="connsiteY132" fmla="*/ 313917 h 3370881"/>
                          <a:gd name="connsiteX133" fmla="*/ 1537447 w 2657256"/>
                          <a:gd name="connsiteY133" fmla="*/ 188411 h 3370881"/>
                          <a:gd name="connsiteX134" fmla="*/ 1613647 w 2657256"/>
                          <a:gd name="connsiteY134" fmla="*/ 399081 h 3370881"/>
                          <a:gd name="connsiteX135" fmla="*/ 1627094 w 2657256"/>
                          <a:gd name="connsiteY135" fmla="*/ 417011 h 3370881"/>
                          <a:gd name="connsiteX136" fmla="*/ 1658470 w 2657256"/>
                          <a:gd name="connsiteY136" fmla="*/ 412529 h 3370881"/>
                          <a:gd name="connsiteX137" fmla="*/ 1685365 w 2657256"/>
                          <a:gd name="connsiteY137" fmla="*/ 390117 h 3370881"/>
                          <a:gd name="connsiteX138" fmla="*/ 1694329 w 2657256"/>
                          <a:gd name="connsiteY138" fmla="*/ 376670 h 3370881"/>
                          <a:gd name="connsiteX139" fmla="*/ 1734670 w 2657256"/>
                          <a:gd name="connsiteY139" fmla="*/ 354258 h 3370881"/>
                          <a:gd name="connsiteX140" fmla="*/ 1743635 w 2657256"/>
                          <a:gd name="connsiteY140" fmla="*/ 340811 h 3370881"/>
                          <a:gd name="connsiteX141" fmla="*/ 1757082 w 2657256"/>
                          <a:gd name="connsiteY141" fmla="*/ 336329 h 3370881"/>
                          <a:gd name="connsiteX142" fmla="*/ 1808984 w 2657256"/>
                          <a:gd name="connsiteY142" fmla="*/ 249641 h 3370881"/>
                          <a:gd name="connsiteX143" fmla="*/ 1899621 w 2657256"/>
                          <a:gd name="connsiteY143" fmla="*/ 211719 h 3370881"/>
                          <a:gd name="connsiteX144" fmla="*/ 1808984 w 2657256"/>
                          <a:gd name="connsiteY144" fmla="*/ 178521 h 3370881"/>
                          <a:gd name="connsiteX145" fmla="*/ 1772023 w 2657256"/>
                          <a:gd name="connsiteY145" fmla="*/ 77249 h 3370881"/>
                          <a:gd name="connsiteX146" fmla="*/ 1900425 w 2657256"/>
                          <a:gd name="connsiteY146" fmla="*/ 214081 h 3370881"/>
                          <a:gd name="connsiteX147" fmla="*/ 1874221 w 2657256"/>
                          <a:gd name="connsiteY147" fmla="*/ 318698 h 3370881"/>
                          <a:gd name="connsiteX148" fmla="*/ 1788459 w 2657256"/>
                          <a:gd name="connsiteY148" fmla="*/ 367705 h 3370881"/>
                          <a:gd name="connsiteX149" fmla="*/ 1761565 w 2657256"/>
                          <a:gd name="connsiteY149" fmla="*/ 390117 h 3370881"/>
                          <a:gd name="connsiteX150" fmla="*/ 1783976 w 2657256"/>
                          <a:gd name="connsiteY150" fmla="*/ 399081 h 3370881"/>
                          <a:gd name="connsiteX151" fmla="*/ 1878106 w 2657256"/>
                          <a:gd name="connsiteY151" fmla="*/ 390117 h 3370881"/>
                          <a:gd name="connsiteX152" fmla="*/ 1891553 w 2657256"/>
                          <a:gd name="connsiteY152" fmla="*/ 381152 h 3370881"/>
                          <a:gd name="connsiteX153" fmla="*/ 1918447 w 2657256"/>
                          <a:gd name="connsiteY153" fmla="*/ 372187 h 3370881"/>
                          <a:gd name="connsiteX154" fmla="*/ 1940859 w 2657256"/>
                          <a:gd name="connsiteY154" fmla="*/ 358740 h 3370881"/>
                          <a:gd name="connsiteX155" fmla="*/ 1954306 w 2657256"/>
                          <a:gd name="connsiteY155" fmla="*/ 354258 h 3370881"/>
                          <a:gd name="connsiteX156" fmla="*/ 2166172 w 2657256"/>
                          <a:gd name="connsiteY156" fmla="*/ 215604 h 3370881"/>
                          <a:gd name="connsiteX157" fmla="*/ 2069054 w 2657256"/>
                          <a:gd name="connsiteY157" fmla="*/ 40493 h 3370881"/>
                          <a:gd name="connsiteX158" fmla="*/ 2078225 w 2657256"/>
                          <a:gd name="connsiteY158" fmla="*/ 188681 h 3370881"/>
                          <a:gd name="connsiteX159" fmla="*/ 1999129 w 2657256"/>
                          <a:gd name="connsiteY159" fmla="*/ 358740 h 3370881"/>
                          <a:gd name="connsiteX160" fmla="*/ 1994647 w 2657256"/>
                          <a:gd name="connsiteY160" fmla="*/ 372187 h 3370881"/>
                          <a:gd name="connsiteX161" fmla="*/ 2039470 w 2657256"/>
                          <a:gd name="connsiteY161" fmla="*/ 390117 h 3370881"/>
                          <a:gd name="connsiteX162" fmla="*/ 2115670 w 2657256"/>
                          <a:gd name="connsiteY162" fmla="*/ 390117 h 3370881"/>
                          <a:gd name="connsiteX163" fmla="*/ 2160494 w 2657256"/>
                          <a:gd name="connsiteY163" fmla="*/ 376670 h 3370881"/>
                          <a:gd name="connsiteX164" fmla="*/ 2191870 w 2657256"/>
                          <a:gd name="connsiteY164" fmla="*/ 363223 h 3370881"/>
                          <a:gd name="connsiteX165" fmla="*/ 2205318 w 2657256"/>
                          <a:gd name="connsiteY165" fmla="*/ 358740 h 3370881"/>
                          <a:gd name="connsiteX166" fmla="*/ 2232212 w 2657256"/>
                          <a:gd name="connsiteY166" fmla="*/ 340811 h 3370881"/>
                          <a:gd name="connsiteX167" fmla="*/ 2312894 w 2657256"/>
                          <a:gd name="connsiteY167" fmla="*/ 183929 h 3370881"/>
                          <a:gd name="connsiteX168" fmla="*/ 2339788 w 2657256"/>
                          <a:gd name="connsiteY168" fmla="*/ 151 h 3370881"/>
                          <a:gd name="connsiteX169" fmla="*/ 2357718 w 2657256"/>
                          <a:gd name="connsiteY169" fmla="*/ 215305 h 3370881"/>
                          <a:gd name="connsiteX170" fmla="*/ 2254623 w 2657256"/>
                          <a:gd name="connsiteY170" fmla="*/ 376670 h 3370881"/>
                          <a:gd name="connsiteX171" fmla="*/ 2245659 w 2657256"/>
                          <a:gd name="connsiteY171" fmla="*/ 390117 h 3370881"/>
                          <a:gd name="connsiteX172" fmla="*/ 2254623 w 2657256"/>
                          <a:gd name="connsiteY172" fmla="*/ 403564 h 3370881"/>
                          <a:gd name="connsiteX173" fmla="*/ 2353235 w 2657256"/>
                          <a:gd name="connsiteY173" fmla="*/ 399081 h 3370881"/>
                          <a:gd name="connsiteX174" fmla="*/ 2366682 w 2657256"/>
                          <a:gd name="connsiteY174" fmla="*/ 394599 h 3370881"/>
                          <a:gd name="connsiteX175" fmla="*/ 2389094 w 2657256"/>
                          <a:gd name="connsiteY175" fmla="*/ 390117 h 3370881"/>
                          <a:gd name="connsiteX176" fmla="*/ 2424953 w 2657256"/>
                          <a:gd name="connsiteY176" fmla="*/ 367705 h 3370881"/>
                          <a:gd name="connsiteX177" fmla="*/ 2528047 w 2657256"/>
                          <a:gd name="connsiteY177" fmla="*/ 292700 h 3370881"/>
                          <a:gd name="connsiteX178" fmla="*/ 2541495 w 2657256"/>
                          <a:gd name="connsiteY178" fmla="*/ 62906 h 3370881"/>
                          <a:gd name="connsiteX179" fmla="*/ 2591304 w 2657256"/>
                          <a:gd name="connsiteY179" fmla="*/ 214081 h 3370881"/>
                          <a:gd name="connsiteX180" fmla="*/ 2612315 w 2657256"/>
                          <a:gd name="connsiteY180" fmla="*/ 290907 h 3370881"/>
                          <a:gd name="connsiteX181" fmla="*/ 2650863 w 2657256"/>
                          <a:gd name="connsiteY181" fmla="*/ 344994 h 3370881"/>
                          <a:gd name="connsiteX182" fmla="*/ 2465294 w 2657256"/>
                          <a:gd name="connsiteY182" fmla="*/ 399081 h 3370881"/>
                          <a:gd name="connsiteX183" fmla="*/ 2442882 w 2657256"/>
                          <a:gd name="connsiteY183" fmla="*/ 403564 h 3370881"/>
                          <a:gd name="connsiteX184" fmla="*/ 2398059 w 2657256"/>
                          <a:gd name="connsiteY184" fmla="*/ 417011 h 3370881"/>
                          <a:gd name="connsiteX185" fmla="*/ 2375647 w 2657256"/>
                          <a:gd name="connsiteY185" fmla="*/ 425976 h 3370881"/>
                          <a:gd name="connsiteX186" fmla="*/ 2357718 w 2657256"/>
                          <a:gd name="connsiteY186" fmla="*/ 430458 h 3370881"/>
                          <a:gd name="connsiteX187" fmla="*/ 2344270 w 2657256"/>
                          <a:gd name="connsiteY187" fmla="*/ 461834 h 3370881"/>
                          <a:gd name="connsiteX188" fmla="*/ 2353235 w 2657256"/>
                          <a:gd name="connsiteY188" fmla="*/ 502176 h 3370881"/>
                          <a:gd name="connsiteX189" fmla="*/ 2362200 w 2657256"/>
                          <a:gd name="connsiteY189" fmla="*/ 515623 h 3370881"/>
                          <a:gd name="connsiteX190" fmla="*/ 2344270 w 2657256"/>
                          <a:gd name="connsiteY190" fmla="*/ 587340 h 3370881"/>
                          <a:gd name="connsiteX191" fmla="*/ 2321859 w 2657256"/>
                          <a:gd name="connsiteY191" fmla="*/ 614234 h 3370881"/>
                          <a:gd name="connsiteX192" fmla="*/ 2308412 w 2657256"/>
                          <a:gd name="connsiteY192" fmla="*/ 636646 h 3370881"/>
                          <a:gd name="connsiteX193" fmla="*/ 2281518 w 2657256"/>
                          <a:gd name="connsiteY193" fmla="*/ 641129 h 3370881"/>
                          <a:gd name="connsiteX194" fmla="*/ 2259106 w 2657256"/>
                          <a:gd name="connsiteY194" fmla="*/ 636646 h 3370881"/>
                          <a:gd name="connsiteX195" fmla="*/ 2277035 w 2657256"/>
                          <a:gd name="connsiteY195" fmla="*/ 578376 h 3370881"/>
                          <a:gd name="connsiteX196" fmla="*/ 2290482 w 2657256"/>
                          <a:gd name="connsiteY196" fmla="*/ 542517 h 3370881"/>
                          <a:gd name="connsiteX197" fmla="*/ 2286000 w 2657256"/>
                          <a:gd name="connsiteY197" fmla="*/ 506658 h 3370881"/>
                          <a:gd name="connsiteX198" fmla="*/ 2245659 w 2657256"/>
                          <a:gd name="connsiteY198" fmla="*/ 448387 h 3370881"/>
                          <a:gd name="connsiteX199" fmla="*/ 2200835 w 2657256"/>
                          <a:gd name="connsiteY199" fmla="*/ 430458 h 3370881"/>
                          <a:gd name="connsiteX200" fmla="*/ 2169459 w 2657256"/>
                          <a:gd name="connsiteY200" fmla="*/ 425976 h 3370881"/>
                          <a:gd name="connsiteX201" fmla="*/ 2102223 w 2657256"/>
                          <a:gd name="connsiteY201" fmla="*/ 430458 h 3370881"/>
                          <a:gd name="connsiteX202" fmla="*/ 2084294 w 2657256"/>
                          <a:gd name="connsiteY202" fmla="*/ 439423 h 3370881"/>
                          <a:gd name="connsiteX203" fmla="*/ 2070847 w 2657256"/>
                          <a:gd name="connsiteY203" fmla="*/ 443905 h 3370881"/>
                          <a:gd name="connsiteX204" fmla="*/ 2061882 w 2657256"/>
                          <a:gd name="connsiteY204" fmla="*/ 461834 h 3370881"/>
                          <a:gd name="connsiteX205" fmla="*/ 2034988 w 2657256"/>
                          <a:gd name="connsiteY205" fmla="*/ 475281 h 3370881"/>
                          <a:gd name="connsiteX206" fmla="*/ 1783976 w 2657256"/>
                          <a:gd name="connsiteY206" fmla="*/ 479764 h 3370881"/>
                          <a:gd name="connsiteX207" fmla="*/ 1766047 w 2657256"/>
                          <a:gd name="connsiteY207" fmla="*/ 488729 h 3370881"/>
                          <a:gd name="connsiteX208" fmla="*/ 1703294 w 2657256"/>
                          <a:gd name="connsiteY208" fmla="*/ 506658 h 3370881"/>
                          <a:gd name="connsiteX209" fmla="*/ 1689847 w 2657256"/>
                          <a:gd name="connsiteY209" fmla="*/ 511140 h 3370881"/>
                          <a:gd name="connsiteX210" fmla="*/ 1676400 w 2657256"/>
                          <a:gd name="connsiteY210" fmla="*/ 520105 h 3370881"/>
                          <a:gd name="connsiteX211" fmla="*/ 1649506 w 2657256"/>
                          <a:gd name="connsiteY211" fmla="*/ 529070 h 3370881"/>
                          <a:gd name="connsiteX212" fmla="*/ 1636059 w 2657256"/>
                          <a:gd name="connsiteY212" fmla="*/ 538034 h 3370881"/>
                          <a:gd name="connsiteX213" fmla="*/ 1622612 w 2657256"/>
                          <a:gd name="connsiteY213" fmla="*/ 551481 h 3370881"/>
                          <a:gd name="connsiteX214" fmla="*/ 1609165 w 2657256"/>
                          <a:gd name="connsiteY214" fmla="*/ 555964 h 3370881"/>
                          <a:gd name="connsiteX215" fmla="*/ 1577788 w 2657256"/>
                          <a:gd name="connsiteY215" fmla="*/ 587340 h 3370881"/>
                          <a:gd name="connsiteX216" fmla="*/ 1568823 w 2657256"/>
                          <a:gd name="connsiteY216" fmla="*/ 600787 h 3370881"/>
                          <a:gd name="connsiteX217" fmla="*/ 1555376 w 2657256"/>
                          <a:gd name="connsiteY217" fmla="*/ 614234 h 3370881"/>
                          <a:gd name="connsiteX218" fmla="*/ 1524000 w 2657256"/>
                          <a:gd name="connsiteY218" fmla="*/ 654576 h 3370881"/>
                          <a:gd name="connsiteX219" fmla="*/ 1519518 w 2657256"/>
                          <a:gd name="connsiteY219" fmla="*/ 668023 h 3370881"/>
                          <a:gd name="connsiteX220" fmla="*/ 1528482 w 2657256"/>
                          <a:gd name="connsiteY220" fmla="*/ 708364 h 3370881"/>
                          <a:gd name="connsiteX221" fmla="*/ 1537447 w 2657256"/>
                          <a:gd name="connsiteY221" fmla="*/ 721811 h 3370881"/>
                          <a:gd name="connsiteX222" fmla="*/ 1568823 w 2657256"/>
                          <a:gd name="connsiteY222" fmla="*/ 712846 h 3370881"/>
                          <a:gd name="connsiteX223" fmla="*/ 1600200 w 2657256"/>
                          <a:gd name="connsiteY223" fmla="*/ 712846 h 3370881"/>
                          <a:gd name="connsiteX224" fmla="*/ 1631576 w 2657256"/>
                          <a:gd name="connsiteY224" fmla="*/ 690434 h 3370881"/>
                          <a:gd name="connsiteX225" fmla="*/ 1645023 w 2657256"/>
                          <a:gd name="connsiteY225" fmla="*/ 676987 h 3370881"/>
                          <a:gd name="connsiteX226" fmla="*/ 1685365 w 2657256"/>
                          <a:gd name="connsiteY226" fmla="*/ 645611 h 3370881"/>
                          <a:gd name="connsiteX227" fmla="*/ 1716741 w 2657256"/>
                          <a:gd name="connsiteY227" fmla="*/ 614234 h 3370881"/>
                          <a:gd name="connsiteX228" fmla="*/ 1748118 w 2657256"/>
                          <a:gd name="connsiteY228" fmla="*/ 596305 h 3370881"/>
                          <a:gd name="connsiteX229" fmla="*/ 1761565 w 2657256"/>
                          <a:gd name="connsiteY229" fmla="*/ 591823 h 3370881"/>
                          <a:gd name="connsiteX230" fmla="*/ 1779494 w 2657256"/>
                          <a:gd name="connsiteY230" fmla="*/ 582858 h 3370881"/>
                          <a:gd name="connsiteX231" fmla="*/ 1815353 w 2657256"/>
                          <a:gd name="connsiteY231" fmla="*/ 573893 h 3370881"/>
                          <a:gd name="connsiteX232" fmla="*/ 2030506 w 2657256"/>
                          <a:gd name="connsiteY232" fmla="*/ 578376 h 3370881"/>
                          <a:gd name="connsiteX233" fmla="*/ 2017059 w 2657256"/>
                          <a:gd name="connsiteY233" fmla="*/ 600787 h 3370881"/>
                          <a:gd name="connsiteX234" fmla="*/ 1981200 w 2657256"/>
                          <a:gd name="connsiteY234" fmla="*/ 636646 h 3370881"/>
                          <a:gd name="connsiteX235" fmla="*/ 1967753 w 2657256"/>
                          <a:gd name="connsiteY235" fmla="*/ 650093 h 3370881"/>
                          <a:gd name="connsiteX236" fmla="*/ 1936376 w 2657256"/>
                          <a:gd name="connsiteY236" fmla="*/ 690434 h 3370881"/>
                          <a:gd name="connsiteX237" fmla="*/ 1905000 w 2657256"/>
                          <a:gd name="connsiteY237" fmla="*/ 717329 h 3370881"/>
                          <a:gd name="connsiteX238" fmla="*/ 1860176 w 2657256"/>
                          <a:gd name="connsiteY238" fmla="*/ 735258 h 3370881"/>
                          <a:gd name="connsiteX239" fmla="*/ 1788459 w 2657256"/>
                          <a:gd name="connsiteY239" fmla="*/ 744223 h 3370881"/>
                          <a:gd name="connsiteX240" fmla="*/ 1846729 w 2657256"/>
                          <a:gd name="connsiteY240" fmla="*/ 802493 h 3370881"/>
                          <a:gd name="connsiteX241" fmla="*/ 1913965 w 2657256"/>
                          <a:gd name="connsiteY241" fmla="*/ 829387 h 3370881"/>
                          <a:gd name="connsiteX242" fmla="*/ 1922929 w 2657256"/>
                          <a:gd name="connsiteY242" fmla="*/ 842834 h 3370881"/>
                          <a:gd name="connsiteX243" fmla="*/ 1967753 w 2657256"/>
                          <a:gd name="connsiteY243" fmla="*/ 883176 h 3370881"/>
                          <a:gd name="connsiteX244" fmla="*/ 1981200 w 2657256"/>
                          <a:gd name="connsiteY244" fmla="*/ 896623 h 3370881"/>
                          <a:gd name="connsiteX245" fmla="*/ 1994647 w 2657256"/>
                          <a:gd name="connsiteY245" fmla="*/ 905587 h 3370881"/>
                          <a:gd name="connsiteX246" fmla="*/ 2021541 w 2657256"/>
                          <a:gd name="connsiteY246" fmla="*/ 927999 h 3370881"/>
                          <a:gd name="connsiteX247" fmla="*/ 2030506 w 2657256"/>
                          <a:gd name="connsiteY247" fmla="*/ 941446 h 3370881"/>
                          <a:gd name="connsiteX248" fmla="*/ 2057400 w 2657256"/>
                          <a:gd name="connsiteY248" fmla="*/ 968340 h 3370881"/>
                          <a:gd name="connsiteX249" fmla="*/ 2088776 w 2657256"/>
                          <a:gd name="connsiteY249" fmla="*/ 1013164 h 3370881"/>
                          <a:gd name="connsiteX250" fmla="*/ 2115670 w 2657256"/>
                          <a:gd name="connsiteY250" fmla="*/ 1057987 h 3370881"/>
                          <a:gd name="connsiteX251" fmla="*/ 2120153 w 2657256"/>
                          <a:gd name="connsiteY251" fmla="*/ 1089364 h 3370881"/>
                          <a:gd name="connsiteX252" fmla="*/ 2138082 w 2657256"/>
                          <a:gd name="connsiteY252" fmla="*/ 1143152 h 3370881"/>
                          <a:gd name="connsiteX253" fmla="*/ 2147047 w 2657256"/>
                          <a:gd name="connsiteY253" fmla="*/ 1196940 h 3370881"/>
                          <a:gd name="connsiteX254" fmla="*/ 2151529 w 2657256"/>
                          <a:gd name="connsiteY254" fmla="*/ 1210387 h 3370881"/>
                          <a:gd name="connsiteX255" fmla="*/ 2156012 w 2657256"/>
                          <a:gd name="connsiteY255" fmla="*/ 1228317 h 3370881"/>
                          <a:gd name="connsiteX256" fmla="*/ 2173941 w 2657256"/>
                          <a:gd name="connsiteY256" fmla="*/ 1295552 h 3370881"/>
                          <a:gd name="connsiteX257" fmla="*/ 2182906 w 2657256"/>
                          <a:gd name="connsiteY257" fmla="*/ 1313481 h 3370881"/>
                          <a:gd name="connsiteX258" fmla="*/ 2187388 w 2657256"/>
                          <a:gd name="connsiteY258" fmla="*/ 1331411 h 3370881"/>
                          <a:gd name="connsiteX259" fmla="*/ 2214282 w 2657256"/>
                          <a:gd name="connsiteY259" fmla="*/ 1385199 h 3370881"/>
                          <a:gd name="connsiteX260" fmla="*/ 2218765 w 2657256"/>
                          <a:gd name="connsiteY260" fmla="*/ 1403129 h 3370881"/>
                          <a:gd name="connsiteX261" fmla="*/ 2223247 w 2657256"/>
                          <a:gd name="connsiteY261" fmla="*/ 1430023 h 3370881"/>
                          <a:gd name="connsiteX262" fmla="*/ 2236694 w 2657256"/>
                          <a:gd name="connsiteY262" fmla="*/ 1456917 h 3370881"/>
                          <a:gd name="connsiteX263" fmla="*/ 2241176 w 2657256"/>
                          <a:gd name="connsiteY263" fmla="*/ 1577940 h 3370881"/>
                          <a:gd name="connsiteX264" fmla="*/ 2245659 w 2657256"/>
                          <a:gd name="connsiteY264" fmla="*/ 1595870 h 3370881"/>
                          <a:gd name="connsiteX265" fmla="*/ 2236694 w 2657256"/>
                          <a:gd name="connsiteY265" fmla="*/ 1694481 h 3370881"/>
                          <a:gd name="connsiteX266" fmla="*/ 2227729 w 2657256"/>
                          <a:gd name="connsiteY266" fmla="*/ 1716893 h 3370881"/>
                          <a:gd name="connsiteX267" fmla="*/ 2223247 w 2657256"/>
                          <a:gd name="connsiteY267" fmla="*/ 1730340 h 3370881"/>
                          <a:gd name="connsiteX268" fmla="*/ 2200835 w 2657256"/>
                          <a:gd name="connsiteY268" fmla="*/ 1788611 h 3370881"/>
                          <a:gd name="connsiteX269" fmla="*/ 2191870 w 2657256"/>
                          <a:gd name="connsiteY269" fmla="*/ 1811023 h 3370881"/>
                          <a:gd name="connsiteX270" fmla="*/ 2187388 w 2657256"/>
                          <a:gd name="connsiteY270" fmla="*/ 1824470 h 3370881"/>
                          <a:gd name="connsiteX271" fmla="*/ 2169459 w 2657256"/>
                          <a:gd name="connsiteY271" fmla="*/ 1869293 h 3370881"/>
                          <a:gd name="connsiteX272" fmla="*/ 2164976 w 2657256"/>
                          <a:gd name="connsiteY272" fmla="*/ 1882740 h 3370881"/>
                          <a:gd name="connsiteX273" fmla="*/ 2156012 w 2657256"/>
                          <a:gd name="connsiteY273" fmla="*/ 1927564 h 3370881"/>
                          <a:gd name="connsiteX274" fmla="*/ 2173941 w 2657256"/>
                          <a:gd name="connsiteY274" fmla="*/ 1945493 h 3370881"/>
                          <a:gd name="connsiteX275" fmla="*/ 2196353 w 2657256"/>
                          <a:gd name="connsiteY275" fmla="*/ 1958940 h 3370881"/>
                          <a:gd name="connsiteX276" fmla="*/ 2241176 w 2657256"/>
                          <a:gd name="connsiteY276" fmla="*/ 2012729 h 3370881"/>
                          <a:gd name="connsiteX277" fmla="*/ 2263588 w 2657256"/>
                          <a:gd name="connsiteY277" fmla="*/ 2057552 h 3370881"/>
                          <a:gd name="connsiteX278" fmla="*/ 2286000 w 2657256"/>
                          <a:gd name="connsiteY278" fmla="*/ 2084446 h 3370881"/>
                          <a:gd name="connsiteX279" fmla="*/ 2299447 w 2657256"/>
                          <a:gd name="connsiteY279" fmla="*/ 2124787 h 3370881"/>
                          <a:gd name="connsiteX280" fmla="*/ 2321859 w 2657256"/>
                          <a:gd name="connsiteY280" fmla="*/ 2151681 h 3370881"/>
                          <a:gd name="connsiteX281" fmla="*/ 2344270 w 2657256"/>
                          <a:gd name="connsiteY281" fmla="*/ 2205470 h 3370881"/>
                          <a:gd name="connsiteX282" fmla="*/ 2348753 w 2657256"/>
                          <a:gd name="connsiteY282" fmla="*/ 2223399 h 3370881"/>
                          <a:gd name="connsiteX283" fmla="*/ 2366682 w 2657256"/>
                          <a:gd name="connsiteY283" fmla="*/ 2263740 h 3370881"/>
                          <a:gd name="connsiteX284" fmla="*/ 2375647 w 2657256"/>
                          <a:gd name="connsiteY284" fmla="*/ 2286152 h 3370881"/>
                          <a:gd name="connsiteX285" fmla="*/ 2380129 w 2657256"/>
                          <a:gd name="connsiteY285" fmla="*/ 2308564 h 3370881"/>
                          <a:gd name="connsiteX286" fmla="*/ 2389094 w 2657256"/>
                          <a:gd name="connsiteY286" fmla="*/ 2335458 h 3370881"/>
                          <a:gd name="connsiteX287" fmla="*/ 2393576 w 2657256"/>
                          <a:gd name="connsiteY287" fmla="*/ 2380281 h 3370881"/>
                          <a:gd name="connsiteX288" fmla="*/ 2398059 w 2657256"/>
                          <a:gd name="connsiteY288" fmla="*/ 2393729 h 3370881"/>
                          <a:gd name="connsiteX289" fmla="*/ 2402541 w 2657256"/>
                          <a:gd name="connsiteY289" fmla="*/ 2447517 h 3370881"/>
                          <a:gd name="connsiteX290" fmla="*/ 2407023 w 2657256"/>
                          <a:gd name="connsiteY290" fmla="*/ 2564058 h 3370881"/>
                          <a:gd name="connsiteX291" fmla="*/ 2389094 w 2657256"/>
                          <a:gd name="connsiteY291" fmla="*/ 2837481 h 3370881"/>
                          <a:gd name="connsiteX292" fmla="*/ 2380129 w 2657256"/>
                          <a:gd name="connsiteY292" fmla="*/ 2859893 h 3370881"/>
                          <a:gd name="connsiteX293" fmla="*/ 2357718 w 2657256"/>
                          <a:gd name="connsiteY293" fmla="*/ 2913681 h 3370881"/>
                          <a:gd name="connsiteX294" fmla="*/ 2348753 w 2657256"/>
                          <a:gd name="connsiteY294" fmla="*/ 2936093 h 3370881"/>
                          <a:gd name="connsiteX295" fmla="*/ 2339788 w 2657256"/>
                          <a:gd name="connsiteY295" fmla="*/ 2971952 h 3370881"/>
                          <a:gd name="connsiteX296" fmla="*/ 2326341 w 2657256"/>
                          <a:gd name="connsiteY296" fmla="*/ 2994364 h 3370881"/>
                          <a:gd name="connsiteX297" fmla="*/ 2317376 w 2657256"/>
                          <a:gd name="connsiteY297" fmla="*/ 3025740 h 3370881"/>
                          <a:gd name="connsiteX298" fmla="*/ 2303929 w 2657256"/>
                          <a:gd name="connsiteY298" fmla="*/ 3048152 h 3370881"/>
                          <a:gd name="connsiteX299" fmla="*/ 2290482 w 2657256"/>
                          <a:gd name="connsiteY299" fmla="*/ 3079529 h 3370881"/>
                          <a:gd name="connsiteX300" fmla="*/ 2272553 w 2657256"/>
                          <a:gd name="connsiteY300" fmla="*/ 3084011 h 3370881"/>
                          <a:gd name="connsiteX301" fmla="*/ 2259106 w 2657256"/>
                          <a:gd name="connsiteY301" fmla="*/ 3088493 h 3370881"/>
                          <a:gd name="connsiteX302" fmla="*/ 2241176 w 2657256"/>
                          <a:gd name="connsiteY302" fmla="*/ 3092976 h 3370881"/>
                          <a:gd name="connsiteX303" fmla="*/ 2209800 w 2657256"/>
                          <a:gd name="connsiteY303" fmla="*/ 3101940 h 3370881"/>
                          <a:gd name="connsiteX304" fmla="*/ 2205318 w 2657256"/>
                          <a:gd name="connsiteY304" fmla="*/ 3039187 h 3370881"/>
                          <a:gd name="connsiteX305" fmla="*/ 2218765 w 2657256"/>
                          <a:gd name="connsiteY305" fmla="*/ 3021258 h 3370881"/>
                          <a:gd name="connsiteX306" fmla="*/ 2245659 w 2657256"/>
                          <a:gd name="connsiteY306" fmla="*/ 2971952 h 3370881"/>
                          <a:gd name="connsiteX307" fmla="*/ 2268070 w 2657256"/>
                          <a:gd name="connsiteY307" fmla="*/ 2945058 h 3370881"/>
                          <a:gd name="connsiteX308" fmla="*/ 2268070 w 2657256"/>
                          <a:gd name="connsiteY308" fmla="*/ 2568540 h 3370881"/>
                          <a:gd name="connsiteX309" fmla="*/ 2259106 w 2657256"/>
                          <a:gd name="connsiteY309" fmla="*/ 2532681 h 3370881"/>
                          <a:gd name="connsiteX310" fmla="*/ 2250141 w 2657256"/>
                          <a:gd name="connsiteY310" fmla="*/ 2492340 h 3370881"/>
                          <a:gd name="connsiteX311" fmla="*/ 2245659 w 2657256"/>
                          <a:gd name="connsiteY311" fmla="*/ 2474411 h 3370881"/>
                          <a:gd name="connsiteX312" fmla="*/ 2245659 w 2657256"/>
                          <a:gd name="connsiteY312" fmla="*/ 2389247 h 3370881"/>
                          <a:gd name="connsiteX313" fmla="*/ 2173941 w 2657256"/>
                          <a:gd name="connsiteY313" fmla="*/ 2241328 h 3370881"/>
                          <a:gd name="connsiteX314" fmla="*/ 2070846 w 2657256"/>
                          <a:gd name="connsiteY314" fmla="*/ 2057553 h 3370881"/>
                          <a:gd name="connsiteX315" fmla="*/ 2057400 w 2657256"/>
                          <a:gd name="connsiteY315" fmla="*/ 2151681 h 3370881"/>
                          <a:gd name="connsiteX316" fmla="*/ 2048435 w 2657256"/>
                          <a:gd name="connsiteY316" fmla="*/ 2106858 h 3370881"/>
                          <a:gd name="connsiteX317" fmla="*/ 2034988 w 2657256"/>
                          <a:gd name="connsiteY317" fmla="*/ 2003764 h 3370881"/>
                          <a:gd name="connsiteX318" fmla="*/ 2026023 w 2657256"/>
                          <a:gd name="connsiteY318" fmla="*/ 2026176 h 3370881"/>
                          <a:gd name="connsiteX319" fmla="*/ 2021541 w 2657256"/>
                          <a:gd name="connsiteY319" fmla="*/ 2039623 h 3370881"/>
                          <a:gd name="connsiteX320" fmla="*/ 1999129 w 2657256"/>
                          <a:gd name="connsiteY320" fmla="*/ 2053070 h 3370881"/>
                          <a:gd name="connsiteX321" fmla="*/ 1990165 w 2657256"/>
                          <a:gd name="connsiteY321" fmla="*/ 2070999 h 3370881"/>
                          <a:gd name="connsiteX322" fmla="*/ 1967753 w 2657256"/>
                          <a:gd name="connsiteY322" fmla="*/ 2106858 h 3370881"/>
                          <a:gd name="connsiteX323" fmla="*/ 1981200 w 2657256"/>
                          <a:gd name="connsiteY323" fmla="*/ 2223399 h 3370881"/>
                          <a:gd name="connsiteX324" fmla="*/ 1994647 w 2657256"/>
                          <a:gd name="connsiteY324" fmla="*/ 2254776 h 3370881"/>
                          <a:gd name="connsiteX325" fmla="*/ 2003612 w 2657256"/>
                          <a:gd name="connsiteY325" fmla="*/ 2272705 h 3370881"/>
                          <a:gd name="connsiteX326" fmla="*/ 2026023 w 2657256"/>
                          <a:gd name="connsiteY326" fmla="*/ 2304081 h 3370881"/>
                          <a:gd name="connsiteX327" fmla="*/ 2043953 w 2657256"/>
                          <a:gd name="connsiteY327" fmla="*/ 2348905 h 3370881"/>
                          <a:gd name="connsiteX328" fmla="*/ 2061882 w 2657256"/>
                          <a:gd name="connsiteY328" fmla="*/ 2371317 h 3370881"/>
                          <a:gd name="connsiteX329" fmla="*/ 2088776 w 2657256"/>
                          <a:gd name="connsiteY329" fmla="*/ 2434070 h 3370881"/>
                          <a:gd name="connsiteX330" fmla="*/ 2102223 w 2657256"/>
                          <a:gd name="connsiteY330" fmla="*/ 2465446 h 3370881"/>
                          <a:gd name="connsiteX331" fmla="*/ 2106706 w 2657256"/>
                          <a:gd name="connsiteY331" fmla="*/ 2496823 h 3370881"/>
                          <a:gd name="connsiteX332" fmla="*/ 2124635 w 2657256"/>
                          <a:gd name="connsiteY332" fmla="*/ 2559576 h 3370881"/>
                          <a:gd name="connsiteX333" fmla="*/ 2138082 w 2657256"/>
                          <a:gd name="connsiteY333" fmla="*/ 2649223 h 3370881"/>
                          <a:gd name="connsiteX334" fmla="*/ 2147047 w 2657256"/>
                          <a:gd name="connsiteY334" fmla="*/ 2685081 h 3370881"/>
                          <a:gd name="connsiteX335" fmla="*/ 2151529 w 2657256"/>
                          <a:gd name="connsiteY335" fmla="*/ 2716458 h 3370881"/>
                          <a:gd name="connsiteX336" fmla="*/ 2160494 w 2657256"/>
                          <a:gd name="connsiteY336" fmla="*/ 2770246 h 3370881"/>
                          <a:gd name="connsiteX337" fmla="*/ 2156012 w 2657256"/>
                          <a:gd name="connsiteY337" fmla="*/ 2962987 h 3370881"/>
                          <a:gd name="connsiteX338" fmla="*/ 2138082 w 2657256"/>
                          <a:gd name="connsiteY338" fmla="*/ 3043670 h 3370881"/>
                          <a:gd name="connsiteX339" fmla="*/ 2133600 w 2657256"/>
                          <a:gd name="connsiteY339" fmla="*/ 3061599 h 3370881"/>
                          <a:gd name="connsiteX340" fmla="*/ 2120153 w 2657256"/>
                          <a:gd name="connsiteY340" fmla="*/ 3079529 h 3370881"/>
                          <a:gd name="connsiteX341" fmla="*/ 2111188 w 2657256"/>
                          <a:gd name="connsiteY341" fmla="*/ 3106423 h 3370881"/>
                          <a:gd name="connsiteX342" fmla="*/ 2088776 w 2657256"/>
                          <a:gd name="connsiteY342" fmla="*/ 3137799 h 3370881"/>
                          <a:gd name="connsiteX343" fmla="*/ 2075329 w 2657256"/>
                          <a:gd name="connsiteY343" fmla="*/ 3164693 h 3370881"/>
                          <a:gd name="connsiteX344" fmla="*/ 2061882 w 2657256"/>
                          <a:gd name="connsiteY344" fmla="*/ 3169176 h 3370881"/>
                          <a:gd name="connsiteX345" fmla="*/ 2021541 w 2657256"/>
                          <a:gd name="connsiteY345" fmla="*/ 3164693 h 3370881"/>
                          <a:gd name="connsiteX346" fmla="*/ 2012576 w 2657256"/>
                          <a:gd name="connsiteY346" fmla="*/ 3119870 h 3370881"/>
                          <a:gd name="connsiteX347" fmla="*/ 2048435 w 2657256"/>
                          <a:gd name="connsiteY347" fmla="*/ 3021258 h 3370881"/>
                          <a:gd name="connsiteX348" fmla="*/ 2048435 w 2657256"/>
                          <a:gd name="connsiteY348" fmla="*/ 3021258 h 3370881"/>
                          <a:gd name="connsiteX349" fmla="*/ 2061882 w 2657256"/>
                          <a:gd name="connsiteY349" fmla="*/ 2967470 h 3370881"/>
                          <a:gd name="connsiteX350" fmla="*/ 2070847 w 2657256"/>
                          <a:gd name="connsiteY350" fmla="*/ 2882305 h 3370881"/>
                          <a:gd name="connsiteX351" fmla="*/ 2066365 w 2657256"/>
                          <a:gd name="connsiteY351" fmla="*/ 2725423 h 3370881"/>
                          <a:gd name="connsiteX352" fmla="*/ 2043953 w 2657256"/>
                          <a:gd name="connsiteY352" fmla="*/ 2649223 h 3370881"/>
                          <a:gd name="connsiteX353" fmla="*/ 2030506 w 2657256"/>
                          <a:gd name="connsiteY353" fmla="*/ 2622329 h 3370881"/>
                          <a:gd name="connsiteX354" fmla="*/ 2017059 w 2657256"/>
                          <a:gd name="connsiteY354" fmla="*/ 2581987 h 3370881"/>
                          <a:gd name="connsiteX355" fmla="*/ 1981200 w 2657256"/>
                          <a:gd name="connsiteY355" fmla="*/ 2514752 h 3370881"/>
                          <a:gd name="connsiteX356" fmla="*/ 1972235 w 2657256"/>
                          <a:gd name="connsiteY356" fmla="*/ 2501305 h 3370881"/>
                          <a:gd name="connsiteX357" fmla="*/ 1958788 w 2657256"/>
                          <a:gd name="connsiteY357" fmla="*/ 2478893 h 3370881"/>
                          <a:gd name="connsiteX358" fmla="*/ 1905000 w 2657256"/>
                          <a:gd name="connsiteY358" fmla="*/ 2398211 h 3370881"/>
                          <a:gd name="connsiteX359" fmla="*/ 1882588 w 2657256"/>
                          <a:gd name="connsiteY359" fmla="*/ 2357870 h 3370881"/>
                          <a:gd name="connsiteX360" fmla="*/ 1869141 w 2657256"/>
                          <a:gd name="connsiteY360" fmla="*/ 2339940 h 3370881"/>
                          <a:gd name="connsiteX361" fmla="*/ 1806388 w 2657256"/>
                          <a:gd name="connsiteY361" fmla="*/ 2313046 h 3370881"/>
                          <a:gd name="connsiteX362" fmla="*/ 1779494 w 2657256"/>
                          <a:gd name="connsiteY362" fmla="*/ 2304081 h 3370881"/>
                          <a:gd name="connsiteX363" fmla="*/ 1752600 w 2657256"/>
                          <a:gd name="connsiteY363" fmla="*/ 2299599 h 3370881"/>
                          <a:gd name="connsiteX364" fmla="*/ 1680882 w 2657256"/>
                          <a:gd name="connsiteY364" fmla="*/ 2277187 h 3370881"/>
                          <a:gd name="connsiteX365" fmla="*/ 1662953 w 2657256"/>
                          <a:gd name="connsiteY365" fmla="*/ 2272705 h 3370881"/>
                          <a:gd name="connsiteX366" fmla="*/ 1640541 w 2657256"/>
                          <a:gd name="connsiteY366" fmla="*/ 2259258 h 3370881"/>
                          <a:gd name="connsiteX367" fmla="*/ 1604682 w 2657256"/>
                          <a:gd name="connsiteY367" fmla="*/ 2272705 h 3370881"/>
                          <a:gd name="connsiteX368" fmla="*/ 1537447 w 2657256"/>
                          <a:gd name="connsiteY368" fmla="*/ 2304081 h 3370881"/>
                          <a:gd name="connsiteX369" fmla="*/ 1510553 w 2657256"/>
                          <a:gd name="connsiteY369" fmla="*/ 2308564 h 3370881"/>
                          <a:gd name="connsiteX370" fmla="*/ 1488141 w 2657256"/>
                          <a:gd name="connsiteY370" fmla="*/ 2313046 h 3370881"/>
                          <a:gd name="connsiteX371" fmla="*/ 1443318 w 2657256"/>
                          <a:gd name="connsiteY371" fmla="*/ 2322011 h 3370881"/>
                          <a:gd name="connsiteX372" fmla="*/ 1367118 w 2657256"/>
                          <a:gd name="connsiteY372" fmla="*/ 2304081 h 3370881"/>
                          <a:gd name="connsiteX373" fmla="*/ 1317812 w 2657256"/>
                          <a:gd name="connsiteY373" fmla="*/ 2286152 h 3370881"/>
                          <a:gd name="connsiteX374" fmla="*/ 1066800 w 2657256"/>
                          <a:gd name="connsiteY374" fmla="*/ 2272705 h 3370881"/>
                          <a:gd name="connsiteX375" fmla="*/ 1030941 w 2657256"/>
                          <a:gd name="connsiteY375" fmla="*/ 2263740 h 3370881"/>
                          <a:gd name="connsiteX376" fmla="*/ 986118 w 2657256"/>
                          <a:gd name="connsiteY376" fmla="*/ 2241329 h 3370881"/>
                          <a:gd name="connsiteX377" fmla="*/ 968188 w 2657256"/>
                          <a:gd name="connsiteY377" fmla="*/ 2232364 h 3370881"/>
                          <a:gd name="connsiteX378" fmla="*/ 936812 w 2657256"/>
                          <a:gd name="connsiteY378" fmla="*/ 2214434 h 3370881"/>
                          <a:gd name="connsiteX379" fmla="*/ 905435 w 2657256"/>
                          <a:gd name="connsiteY379" fmla="*/ 2196505 h 3370881"/>
                          <a:gd name="connsiteX380" fmla="*/ 869576 w 2657256"/>
                          <a:gd name="connsiteY380" fmla="*/ 2209952 h 3370881"/>
                          <a:gd name="connsiteX381" fmla="*/ 856129 w 2657256"/>
                          <a:gd name="connsiteY381" fmla="*/ 2227881 h 3370881"/>
                          <a:gd name="connsiteX382" fmla="*/ 815788 w 2657256"/>
                          <a:gd name="connsiteY382" fmla="*/ 2268223 h 3370881"/>
                          <a:gd name="connsiteX383" fmla="*/ 788894 w 2657256"/>
                          <a:gd name="connsiteY383" fmla="*/ 2290634 h 3370881"/>
                          <a:gd name="connsiteX384" fmla="*/ 762000 w 2657256"/>
                          <a:gd name="connsiteY384" fmla="*/ 2313046 h 3370881"/>
                          <a:gd name="connsiteX385" fmla="*/ 753035 w 2657256"/>
                          <a:gd name="connsiteY385" fmla="*/ 2326493 h 3370881"/>
                          <a:gd name="connsiteX386" fmla="*/ 735106 w 2657256"/>
                          <a:gd name="connsiteY386" fmla="*/ 2339940 h 3370881"/>
                          <a:gd name="connsiteX387" fmla="*/ 712694 w 2657256"/>
                          <a:gd name="connsiteY387" fmla="*/ 2362352 h 3370881"/>
                          <a:gd name="connsiteX388" fmla="*/ 694765 w 2657256"/>
                          <a:gd name="connsiteY388" fmla="*/ 2375799 h 3370881"/>
                          <a:gd name="connsiteX389" fmla="*/ 681318 w 2657256"/>
                          <a:gd name="connsiteY389" fmla="*/ 2393729 h 3370881"/>
                          <a:gd name="connsiteX390" fmla="*/ 667870 w 2657256"/>
                          <a:gd name="connsiteY390" fmla="*/ 2402693 h 3370881"/>
                          <a:gd name="connsiteX391" fmla="*/ 623047 w 2657256"/>
                          <a:gd name="connsiteY391" fmla="*/ 2443034 h 3370881"/>
                          <a:gd name="connsiteX392" fmla="*/ 600635 w 2657256"/>
                          <a:gd name="connsiteY392" fmla="*/ 2474411 h 3370881"/>
                          <a:gd name="connsiteX393" fmla="*/ 587188 w 2657256"/>
                          <a:gd name="connsiteY393" fmla="*/ 2514752 h 3370881"/>
                          <a:gd name="connsiteX394" fmla="*/ 582706 w 2657256"/>
                          <a:gd name="connsiteY394" fmla="*/ 2546129 h 3370881"/>
                          <a:gd name="connsiteX395" fmla="*/ 596153 w 2657256"/>
                          <a:gd name="connsiteY395" fmla="*/ 2635776 h 3370881"/>
                          <a:gd name="connsiteX396" fmla="*/ 600635 w 2657256"/>
                          <a:gd name="connsiteY396" fmla="*/ 2653705 h 3370881"/>
                          <a:gd name="connsiteX397" fmla="*/ 609600 w 2657256"/>
                          <a:gd name="connsiteY397" fmla="*/ 2671634 h 3370881"/>
                          <a:gd name="connsiteX398" fmla="*/ 614082 w 2657256"/>
                          <a:gd name="connsiteY398" fmla="*/ 2689564 h 3370881"/>
                          <a:gd name="connsiteX399" fmla="*/ 623047 w 2657256"/>
                          <a:gd name="connsiteY399" fmla="*/ 2711976 h 3370881"/>
                          <a:gd name="connsiteX400" fmla="*/ 627529 w 2657256"/>
                          <a:gd name="connsiteY400" fmla="*/ 2734387 h 3370881"/>
                          <a:gd name="connsiteX401" fmla="*/ 640976 w 2657256"/>
                          <a:gd name="connsiteY401" fmla="*/ 2765764 h 3370881"/>
                          <a:gd name="connsiteX402" fmla="*/ 645459 w 2657256"/>
                          <a:gd name="connsiteY402" fmla="*/ 2779211 h 3370881"/>
                          <a:gd name="connsiteX403" fmla="*/ 658906 w 2657256"/>
                          <a:gd name="connsiteY403" fmla="*/ 2801623 h 3370881"/>
                          <a:gd name="connsiteX404" fmla="*/ 676835 w 2657256"/>
                          <a:gd name="connsiteY404" fmla="*/ 2864376 h 3370881"/>
                          <a:gd name="connsiteX405" fmla="*/ 690282 w 2657256"/>
                          <a:gd name="connsiteY405" fmla="*/ 2895752 h 3370881"/>
                          <a:gd name="connsiteX406" fmla="*/ 699247 w 2657256"/>
                          <a:gd name="connsiteY406" fmla="*/ 2940576 h 3370881"/>
                          <a:gd name="connsiteX407" fmla="*/ 703729 w 2657256"/>
                          <a:gd name="connsiteY407" fmla="*/ 2967470 h 3370881"/>
                          <a:gd name="connsiteX408" fmla="*/ 717176 w 2657256"/>
                          <a:gd name="connsiteY408" fmla="*/ 2994364 h 3370881"/>
                          <a:gd name="connsiteX409" fmla="*/ 735106 w 2657256"/>
                          <a:gd name="connsiteY409" fmla="*/ 3052634 h 3370881"/>
                          <a:gd name="connsiteX410" fmla="*/ 739588 w 2657256"/>
                          <a:gd name="connsiteY410" fmla="*/ 3079529 h 3370881"/>
                          <a:gd name="connsiteX411" fmla="*/ 762000 w 2657256"/>
                          <a:gd name="connsiteY411" fmla="*/ 3142281 h 3370881"/>
                          <a:gd name="connsiteX412" fmla="*/ 766482 w 2657256"/>
                          <a:gd name="connsiteY412" fmla="*/ 3231929 h 3370881"/>
                          <a:gd name="connsiteX413" fmla="*/ 770965 w 2657256"/>
                          <a:gd name="connsiteY413" fmla="*/ 3254340 h 3370881"/>
                          <a:gd name="connsiteX414" fmla="*/ 775447 w 2657256"/>
                          <a:gd name="connsiteY414" fmla="*/ 3285717 h 3370881"/>
                          <a:gd name="connsiteX415" fmla="*/ 748553 w 2657256"/>
                          <a:gd name="connsiteY415" fmla="*/ 3335023 h 3370881"/>
                          <a:gd name="connsiteX416" fmla="*/ 721659 w 2657256"/>
                          <a:gd name="connsiteY416" fmla="*/ 3343987 h 3370881"/>
                          <a:gd name="connsiteX417" fmla="*/ 708212 w 2657256"/>
                          <a:gd name="connsiteY417" fmla="*/ 3348470 h 3370881"/>
                          <a:gd name="connsiteX418" fmla="*/ 623047 w 2657256"/>
                          <a:gd name="connsiteY418" fmla="*/ 3330540 h 3370881"/>
                          <a:gd name="connsiteX419" fmla="*/ 609600 w 2657256"/>
                          <a:gd name="connsiteY419" fmla="*/ 3308129 h 3370881"/>
                          <a:gd name="connsiteX420" fmla="*/ 591670 w 2657256"/>
                          <a:gd name="connsiteY420" fmla="*/ 3267787 h 3370881"/>
                          <a:gd name="connsiteX421" fmla="*/ 560294 w 2657256"/>
                          <a:gd name="connsiteY421" fmla="*/ 3209517 h 3370881"/>
                          <a:gd name="connsiteX422" fmla="*/ 551329 w 2657256"/>
                          <a:gd name="connsiteY422" fmla="*/ 3196070 h 3370881"/>
                          <a:gd name="connsiteX423" fmla="*/ 528918 w 2657256"/>
                          <a:gd name="connsiteY423" fmla="*/ 3173658 h 3370881"/>
                          <a:gd name="connsiteX424" fmla="*/ 519953 w 2657256"/>
                          <a:gd name="connsiteY424" fmla="*/ 3128834 h 3370881"/>
                          <a:gd name="connsiteX425" fmla="*/ 524435 w 2657256"/>
                          <a:gd name="connsiteY425" fmla="*/ 3101940 h 3370881"/>
                          <a:gd name="connsiteX426" fmla="*/ 528918 w 2657256"/>
                          <a:gd name="connsiteY426" fmla="*/ 3088493 h 3370881"/>
                          <a:gd name="connsiteX427" fmla="*/ 542365 w 2657256"/>
                          <a:gd name="connsiteY427" fmla="*/ 3052634 h 3370881"/>
                          <a:gd name="connsiteX428" fmla="*/ 484094 w 2657256"/>
                          <a:gd name="connsiteY428" fmla="*/ 2886787 h 3370881"/>
                          <a:gd name="connsiteX429" fmla="*/ 443753 w 2657256"/>
                          <a:gd name="connsiteY429" fmla="*/ 2779211 h 3370881"/>
                          <a:gd name="connsiteX430" fmla="*/ 439270 w 2657256"/>
                          <a:gd name="connsiteY430" fmla="*/ 2752317 h 3370881"/>
                          <a:gd name="connsiteX431" fmla="*/ 430306 w 2657256"/>
                          <a:gd name="connsiteY431" fmla="*/ 2716458 h 3370881"/>
                          <a:gd name="connsiteX432" fmla="*/ 425823 w 2657256"/>
                          <a:gd name="connsiteY432" fmla="*/ 2680599 h 3370881"/>
                          <a:gd name="connsiteX433" fmla="*/ 398929 w 2657256"/>
                          <a:gd name="connsiteY433" fmla="*/ 2599917 h 3370881"/>
                          <a:gd name="connsiteX434" fmla="*/ 385482 w 2657256"/>
                          <a:gd name="connsiteY434" fmla="*/ 2568540 h 3370881"/>
                          <a:gd name="connsiteX435" fmla="*/ 381000 w 2657256"/>
                          <a:gd name="connsiteY435" fmla="*/ 2550611 h 3370881"/>
                          <a:gd name="connsiteX436" fmla="*/ 372035 w 2657256"/>
                          <a:gd name="connsiteY436" fmla="*/ 2483376 h 3370881"/>
                          <a:gd name="connsiteX437" fmla="*/ 367553 w 2657256"/>
                          <a:gd name="connsiteY437" fmla="*/ 2469929 h 3370881"/>
                          <a:gd name="connsiteX438" fmla="*/ 407894 w 2657256"/>
                          <a:gd name="connsiteY438" fmla="*/ 2451999 h 3370881"/>
                          <a:gd name="connsiteX439" fmla="*/ 515470 w 2657256"/>
                          <a:gd name="connsiteY439" fmla="*/ 2407176 h 3370881"/>
                          <a:gd name="connsiteX440" fmla="*/ 578223 w 2657256"/>
                          <a:gd name="connsiteY440" fmla="*/ 2353387 h 3370881"/>
                          <a:gd name="connsiteX441" fmla="*/ 587188 w 2657256"/>
                          <a:gd name="connsiteY441" fmla="*/ 2330976 h 3370881"/>
                          <a:gd name="connsiteX442" fmla="*/ 614082 w 2657256"/>
                          <a:gd name="connsiteY442" fmla="*/ 2254776 h 3370881"/>
                          <a:gd name="connsiteX443" fmla="*/ 649941 w 2657256"/>
                          <a:gd name="connsiteY443" fmla="*/ 2200987 h 3370881"/>
                          <a:gd name="connsiteX444" fmla="*/ 690282 w 2657256"/>
                          <a:gd name="connsiteY444" fmla="*/ 2174093 h 3370881"/>
                          <a:gd name="connsiteX445" fmla="*/ 703729 w 2657256"/>
                          <a:gd name="connsiteY445" fmla="*/ 2165129 h 3370881"/>
                          <a:gd name="connsiteX446" fmla="*/ 739588 w 2657256"/>
                          <a:gd name="connsiteY446" fmla="*/ 2147199 h 3370881"/>
                          <a:gd name="connsiteX447" fmla="*/ 708212 w 2657256"/>
                          <a:gd name="connsiteY447" fmla="*/ 2187540 h 3370881"/>
                          <a:gd name="connsiteX448" fmla="*/ 654423 w 2657256"/>
                          <a:gd name="connsiteY448" fmla="*/ 2241329 h 3370881"/>
                          <a:gd name="connsiteX449" fmla="*/ 636494 w 2657256"/>
                          <a:gd name="connsiteY449" fmla="*/ 2259258 h 3370881"/>
                          <a:gd name="connsiteX450" fmla="*/ 614082 w 2657256"/>
                          <a:gd name="connsiteY450" fmla="*/ 2286152 h 3370881"/>
                          <a:gd name="connsiteX451" fmla="*/ 605118 w 2657256"/>
                          <a:gd name="connsiteY451" fmla="*/ 2299599 h 3370881"/>
                          <a:gd name="connsiteX452" fmla="*/ 560294 w 2657256"/>
                          <a:gd name="connsiteY452" fmla="*/ 2335458 h 3370881"/>
                          <a:gd name="connsiteX453" fmla="*/ 524435 w 2657256"/>
                          <a:gd name="connsiteY453" fmla="*/ 2348905 h 3370881"/>
                          <a:gd name="connsiteX454" fmla="*/ 502023 w 2657256"/>
                          <a:gd name="connsiteY454" fmla="*/ 2362352 h 3370881"/>
                          <a:gd name="connsiteX455" fmla="*/ 461682 w 2657256"/>
                          <a:gd name="connsiteY455" fmla="*/ 2389246 h 3370881"/>
                          <a:gd name="connsiteX456" fmla="*/ 448235 w 2657256"/>
                          <a:gd name="connsiteY456" fmla="*/ 2398211 h 3370881"/>
                          <a:gd name="connsiteX457" fmla="*/ 430306 w 2657256"/>
                          <a:gd name="connsiteY457" fmla="*/ 2407176 h 3370881"/>
                          <a:gd name="connsiteX458" fmla="*/ 412376 w 2657256"/>
                          <a:gd name="connsiteY458" fmla="*/ 2420623 h 3370881"/>
                          <a:gd name="connsiteX459" fmla="*/ 389965 w 2657256"/>
                          <a:gd name="connsiteY459" fmla="*/ 2429587 h 3370881"/>
                          <a:gd name="connsiteX460" fmla="*/ 372035 w 2657256"/>
                          <a:gd name="connsiteY460" fmla="*/ 2443034 h 3370881"/>
                          <a:gd name="connsiteX461" fmla="*/ 318247 w 2657256"/>
                          <a:gd name="connsiteY461" fmla="*/ 2474411 h 3370881"/>
                          <a:gd name="connsiteX462" fmla="*/ 304800 w 2657256"/>
                          <a:gd name="connsiteY462" fmla="*/ 2492340 h 3370881"/>
                          <a:gd name="connsiteX463" fmla="*/ 282388 w 2657256"/>
                          <a:gd name="connsiteY463" fmla="*/ 2519234 h 3370881"/>
                          <a:gd name="connsiteX464" fmla="*/ 295835 w 2657256"/>
                          <a:gd name="connsiteY464" fmla="*/ 2815070 h 3370881"/>
                          <a:gd name="connsiteX465" fmla="*/ 300318 w 2657256"/>
                          <a:gd name="connsiteY465" fmla="*/ 2837481 h 3370881"/>
                          <a:gd name="connsiteX466" fmla="*/ 304800 w 2657256"/>
                          <a:gd name="connsiteY466" fmla="*/ 2868858 h 3370881"/>
                          <a:gd name="connsiteX467" fmla="*/ 309282 w 2657256"/>
                          <a:gd name="connsiteY467" fmla="*/ 2927129 h 3370881"/>
                          <a:gd name="connsiteX468" fmla="*/ 322729 w 2657256"/>
                          <a:gd name="connsiteY468" fmla="*/ 2985399 h 3370881"/>
                          <a:gd name="connsiteX469" fmla="*/ 327212 w 2657256"/>
                          <a:gd name="connsiteY469" fmla="*/ 3012293 h 3370881"/>
                          <a:gd name="connsiteX470" fmla="*/ 331694 w 2657256"/>
                          <a:gd name="connsiteY470" fmla="*/ 3043670 h 3370881"/>
                          <a:gd name="connsiteX471" fmla="*/ 345141 w 2657256"/>
                          <a:gd name="connsiteY471" fmla="*/ 3070564 h 3370881"/>
                          <a:gd name="connsiteX472" fmla="*/ 367553 w 2657256"/>
                          <a:gd name="connsiteY472" fmla="*/ 3124352 h 3370881"/>
                          <a:gd name="connsiteX473" fmla="*/ 381000 w 2657256"/>
                          <a:gd name="connsiteY473" fmla="*/ 3182623 h 3370881"/>
                          <a:gd name="connsiteX474" fmla="*/ 389965 w 2657256"/>
                          <a:gd name="connsiteY474" fmla="*/ 3196070 h 3370881"/>
                          <a:gd name="connsiteX475" fmla="*/ 394447 w 2657256"/>
                          <a:gd name="connsiteY475" fmla="*/ 3213999 h 3370881"/>
                          <a:gd name="connsiteX476" fmla="*/ 412376 w 2657256"/>
                          <a:gd name="connsiteY476" fmla="*/ 3245376 h 3370881"/>
                          <a:gd name="connsiteX477" fmla="*/ 416859 w 2657256"/>
                          <a:gd name="connsiteY477" fmla="*/ 3258823 h 3370881"/>
                          <a:gd name="connsiteX478" fmla="*/ 425823 w 2657256"/>
                          <a:gd name="connsiteY478" fmla="*/ 3272270 h 3370881"/>
                          <a:gd name="connsiteX479" fmla="*/ 439270 w 2657256"/>
                          <a:gd name="connsiteY479" fmla="*/ 3303646 h 3370881"/>
                          <a:gd name="connsiteX480" fmla="*/ 439270 w 2657256"/>
                          <a:gd name="connsiteY480" fmla="*/ 3352952 h 3370881"/>
                          <a:gd name="connsiteX481" fmla="*/ 430306 w 2657256"/>
                          <a:gd name="connsiteY481" fmla="*/ 3366399 h 3370881"/>
                          <a:gd name="connsiteX482" fmla="*/ 412376 w 2657256"/>
                          <a:gd name="connsiteY482" fmla="*/ 3370881 h 3370881"/>
                          <a:gd name="connsiteX483" fmla="*/ 295835 w 2657256"/>
                          <a:gd name="connsiteY483" fmla="*/ 3357434 h 3370881"/>
                          <a:gd name="connsiteX484" fmla="*/ 264459 w 2657256"/>
                          <a:gd name="connsiteY484" fmla="*/ 3276752 h 3370881"/>
                          <a:gd name="connsiteX485" fmla="*/ 259976 w 2657256"/>
                          <a:gd name="connsiteY485" fmla="*/ 3240893 h 3370881"/>
                          <a:gd name="connsiteX486" fmla="*/ 246529 w 2657256"/>
                          <a:gd name="connsiteY486" fmla="*/ 3178140 h 3370881"/>
                          <a:gd name="connsiteX487" fmla="*/ 237565 w 2657256"/>
                          <a:gd name="connsiteY487" fmla="*/ 3084011 h 3370881"/>
                          <a:gd name="connsiteX488" fmla="*/ 228600 w 2657256"/>
                          <a:gd name="connsiteY488" fmla="*/ 3057117 h 3370881"/>
                          <a:gd name="connsiteX489" fmla="*/ 219635 w 2657256"/>
                          <a:gd name="connsiteY489" fmla="*/ 3021258 h 3370881"/>
                          <a:gd name="connsiteX490" fmla="*/ 206188 w 2657256"/>
                          <a:gd name="connsiteY490" fmla="*/ 2980917 h 3370881"/>
                          <a:gd name="connsiteX491" fmla="*/ 201706 w 2657256"/>
                          <a:gd name="connsiteY491" fmla="*/ 2949540 h 3370881"/>
                          <a:gd name="connsiteX492" fmla="*/ 197223 w 2657256"/>
                          <a:gd name="connsiteY492" fmla="*/ 2927129 h 3370881"/>
                          <a:gd name="connsiteX493" fmla="*/ 192741 w 2657256"/>
                          <a:gd name="connsiteY493" fmla="*/ 2891270 h 3370881"/>
                          <a:gd name="connsiteX494" fmla="*/ 188259 w 2657256"/>
                          <a:gd name="connsiteY494" fmla="*/ 2850929 h 3370881"/>
                          <a:gd name="connsiteX495" fmla="*/ 179294 w 2657256"/>
                          <a:gd name="connsiteY495" fmla="*/ 2824034 h 3370881"/>
                          <a:gd name="connsiteX496" fmla="*/ 165847 w 2657256"/>
                          <a:gd name="connsiteY496" fmla="*/ 2774729 h 3370881"/>
                          <a:gd name="connsiteX497" fmla="*/ 161365 w 2657256"/>
                          <a:gd name="connsiteY497" fmla="*/ 2747834 h 3370881"/>
                          <a:gd name="connsiteX498" fmla="*/ 156882 w 2657256"/>
                          <a:gd name="connsiteY498" fmla="*/ 2559576 h 3370881"/>
                          <a:gd name="connsiteX499" fmla="*/ 152400 w 2657256"/>
                          <a:gd name="connsiteY499" fmla="*/ 2519234 h 3370881"/>
                          <a:gd name="connsiteX500" fmla="*/ 143435 w 2657256"/>
                          <a:gd name="connsiteY500" fmla="*/ 2384764 h 3370881"/>
                          <a:gd name="connsiteX501" fmla="*/ 129988 w 2657256"/>
                          <a:gd name="connsiteY501" fmla="*/ 2344423 h 3370881"/>
                          <a:gd name="connsiteX502" fmla="*/ 125506 w 2657256"/>
                          <a:gd name="connsiteY502" fmla="*/ 2330976 h 3370881"/>
                          <a:gd name="connsiteX503" fmla="*/ 138953 w 2657256"/>
                          <a:gd name="connsiteY503" fmla="*/ 2313046 h 3370881"/>
                          <a:gd name="connsiteX504" fmla="*/ 152400 w 2657256"/>
                          <a:gd name="connsiteY504" fmla="*/ 2304081 h 3370881"/>
                          <a:gd name="connsiteX505" fmla="*/ 170329 w 2657256"/>
                          <a:gd name="connsiteY505" fmla="*/ 2259258 h 3370881"/>
                          <a:gd name="connsiteX506" fmla="*/ 188259 w 2657256"/>
                          <a:gd name="connsiteY506" fmla="*/ 2223399 h 3370881"/>
                          <a:gd name="connsiteX507" fmla="*/ 206188 w 2657256"/>
                          <a:gd name="connsiteY507" fmla="*/ 2187540 h 3370881"/>
                          <a:gd name="connsiteX508" fmla="*/ 210670 w 2657256"/>
                          <a:gd name="connsiteY508" fmla="*/ 2174093 h 3370881"/>
                          <a:gd name="connsiteX509" fmla="*/ 219635 w 2657256"/>
                          <a:gd name="connsiteY509" fmla="*/ 2115823 h 3370881"/>
                          <a:gd name="connsiteX510" fmla="*/ 210670 w 2657256"/>
                          <a:gd name="connsiteY510" fmla="*/ 1958940 h 3370881"/>
                          <a:gd name="connsiteX511" fmla="*/ 192741 w 2657256"/>
                          <a:gd name="connsiteY511" fmla="*/ 1923081 h 3370881"/>
                          <a:gd name="connsiteX512" fmla="*/ 179294 w 2657256"/>
                          <a:gd name="connsiteY512" fmla="*/ 1891705 h 3370881"/>
                          <a:gd name="connsiteX513" fmla="*/ 165847 w 2657256"/>
                          <a:gd name="connsiteY513" fmla="*/ 1864811 h 3370881"/>
                          <a:gd name="connsiteX514" fmla="*/ 152400 w 2657256"/>
                          <a:gd name="connsiteY514" fmla="*/ 1833434 h 3370881"/>
                          <a:gd name="connsiteX515" fmla="*/ 143435 w 2657256"/>
                          <a:gd name="connsiteY515" fmla="*/ 1819987 h 3370881"/>
                          <a:gd name="connsiteX516" fmla="*/ 107576 w 2657256"/>
                          <a:gd name="connsiteY516" fmla="*/ 1784129 h 3370881"/>
                          <a:gd name="connsiteX517" fmla="*/ 94129 w 2657256"/>
                          <a:gd name="connsiteY517" fmla="*/ 1779646 h 3370881"/>
                          <a:gd name="connsiteX518" fmla="*/ 71718 w 2657256"/>
                          <a:gd name="connsiteY518" fmla="*/ 1770681 h 3370881"/>
                          <a:gd name="connsiteX519" fmla="*/ 58270 w 2657256"/>
                          <a:gd name="connsiteY519" fmla="*/ 1761717 h 3370881"/>
                          <a:gd name="connsiteX520" fmla="*/ 26894 w 2657256"/>
                          <a:gd name="connsiteY520" fmla="*/ 1730340 h 3370881"/>
                          <a:gd name="connsiteX521" fmla="*/ 0 w 2657256"/>
                          <a:gd name="connsiteY521" fmla="*/ 1707929 h 3370881"/>
                          <a:gd name="connsiteX0" fmla="*/ 0 w 2657256"/>
                          <a:gd name="connsiteY0" fmla="*/ 1707929 h 3370881"/>
                          <a:gd name="connsiteX1" fmla="*/ 22412 w 2657256"/>
                          <a:gd name="connsiteY1" fmla="*/ 1698964 h 3370881"/>
                          <a:gd name="connsiteX2" fmla="*/ 31376 w 2657256"/>
                          <a:gd name="connsiteY2" fmla="*/ 1681034 h 3370881"/>
                          <a:gd name="connsiteX3" fmla="*/ 44823 w 2657256"/>
                          <a:gd name="connsiteY3" fmla="*/ 1672070 h 3370881"/>
                          <a:gd name="connsiteX4" fmla="*/ 58270 w 2657256"/>
                          <a:gd name="connsiteY4" fmla="*/ 1654140 h 3370881"/>
                          <a:gd name="connsiteX5" fmla="*/ 76200 w 2657256"/>
                          <a:gd name="connsiteY5" fmla="*/ 1645176 h 3370881"/>
                          <a:gd name="connsiteX6" fmla="*/ 98612 w 2657256"/>
                          <a:gd name="connsiteY6" fmla="*/ 1636211 h 3370881"/>
                          <a:gd name="connsiteX7" fmla="*/ 125506 w 2657256"/>
                          <a:gd name="connsiteY7" fmla="*/ 1627246 h 3370881"/>
                          <a:gd name="connsiteX8" fmla="*/ 152400 w 2657256"/>
                          <a:gd name="connsiteY8" fmla="*/ 1609317 h 3370881"/>
                          <a:gd name="connsiteX9" fmla="*/ 170329 w 2657256"/>
                          <a:gd name="connsiteY9" fmla="*/ 1600352 h 3370881"/>
                          <a:gd name="connsiteX10" fmla="*/ 188259 w 2657256"/>
                          <a:gd name="connsiteY10" fmla="*/ 1582423 h 3370881"/>
                          <a:gd name="connsiteX11" fmla="*/ 228600 w 2657256"/>
                          <a:gd name="connsiteY11" fmla="*/ 1564493 h 3370881"/>
                          <a:gd name="connsiteX12" fmla="*/ 255494 w 2657256"/>
                          <a:gd name="connsiteY12" fmla="*/ 1546564 h 3370881"/>
                          <a:gd name="connsiteX13" fmla="*/ 300318 w 2657256"/>
                          <a:gd name="connsiteY13" fmla="*/ 1524152 h 3370881"/>
                          <a:gd name="connsiteX14" fmla="*/ 313765 w 2657256"/>
                          <a:gd name="connsiteY14" fmla="*/ 1515187 h 3370881"/>
                          <a:gd name="connsiteX15" fmla="*/ 340659 w 2657256"/>
                          <a:gd name="connsiteY15" fmla="*/ 1510705 h 3370881"/>
                          <a:gd name="connsiteX16" fmla="*/ 363070 w 2657256"/>
                          <a:gd name="connsiteY16" fmla="*/ 1506223 h 3370881"/>
                          <a:gd name="connsiteX17" fmla="*/ 389965 w 2657256"/>
                          <a:gd name="connsiteY17" fmla="*/ 1501740 h 3370881"/>
                          <a:gd name="connsiteX18" fmla="*/ 425823 w 2657256"/>
                          <a:gd name="connsiteY18" fmla="*/ 1497258 h 3370881"/>
                          <a:gd name="connsiteX19" fmla="*/ 470647 w 2657256"/>
                          <a:gd name="connsiteY19" fmla="*/ 1488293 h 3370881"/>
                          <a:gd name="connsiteX20" fmla="*/ 515470 w 2657256"/>
                          <a:gd name="connsiteY20" fmla="*/ 1479329 h 3370881"/>
                          <a:gd name="connsiteX21" fmla="*/ 528918 w 2657256"/>
                          <a:gd name="connsiteY21" fmla="*/ 1470364 h 3370881"/>
                          <a:gd name="connsiteX22" fmla="*/ 600635 w 2657256"/>
                          <a:gd name="connsiteY22" fmla="*/ 1456917 h 3370881"/>
                          <a:gd name="connsiteX23" fmla="*/ 690282 w 2657256"/>
                          <a:gd name="connsiteY23" fmla="*/ 1447952 h 3370881"/>
                          <a:gd name="connsiteX24" fmla="*/ 793376 w 2657256"/>
                          <a:gd name="connsiteY24" fmla="*/ 1452434 h 3370881"/>
                          <a:gd name="connsiteX25" fmla="*/ 874059 w 2657256"/>
                          <a:gd name="connsiteY25" fmla="*/ 1465881 h 3370881"/>
                          <a:gd name="connsiteX26" fmla="*/ 914400 w 2657256"/>
                          <a:gd name="connsiteY26" fmla="*/ 1470364 h 3370881"/>
                          <a:gd name="connsiteX27" fmla="*/ 1030941 w 2657256"/>
                          <a:gd name="connsiteY27" fmla="*/ 1483811 h 3370881"/>
                          <a:gd name="connsiteX28" fmla="*/ 1151965 w 2657256"/>
                          <a:gd name="connsiteY28" fmla="*/ 1492776 h 3370881"/>
                          <a:gd name="connsiteX29" fmla="*/ 1281953 w 2657256"/>
                          <a:gd name="connsiteY29" fmla="*/ 1501740 h 3370881"/>
                          <a:gd name="connsiteX30" fmla="*/ 1465729 w 2657256"/>
                          <a:gd name="connsiteY30" fmla="*/ 1497258 h 3370881"/>
                          <a:gd name="connsiteX31" fmla="*/ 1510553 w 2657256"/>
                          <a:gd name="connsiteY31" fmla="*/ 1492776 h 3370881"/>
                          <a:gd name="connsiteX32" fmla="*/ 1582270 w 2657256"/>
                          <a:gd name="connsiteY32" fmla="*/ 1461399 h 3370881"/>
                          <a:gd name="connsiteX33" fmla="*/ 1604682 w 2657256"/>
                          <a:gd name="connsiteY33" fmla="*/ 1456917 h 3370881"/>
                          <a:gd name="connsiteX34" fmla="*/ 1622612 w 2657256"/>
                          <a:gd name="connsiteY34" fmla="*/ 1447952 h 3370881"/>
                          <a:gd name="connsiteX35" fmla="*/ 1645023 w 2657256"/>
                          <a:gd name="connsiteY35" fmla="*/ 1438987 h 3370881"/>
                          <a:gd name="connsiteX36" fmla="*/ 1662953 w 2657256"/>
                          <a:gd name="connsiteY36" fmla="*/ 1425540 h 3370881"/>
                          <a:gd name="connsiteX37" fmla="*/ 1698812 w 2657256"/>
                          <a:gd name="connsiteY37" fmla="*/ 1407611 h 3370881"/>
                          <a:gd name="connsiteX38" fmla="*/ 1739153 w 2657256"/>
                          <a:gd name="connsiteY38" fmla="*/ 1380717 h 3370881"/>
                          <a:gd name="connsiteX39" fmla="*/ 1752600 w 2657256"/>
                          <a:gd name="connsiteY39" fmla="*/ 1367270 h 3370881"/>
                          <a:gd name="connsiteX40" fmla="*/ 1775012 w 2657256"/>
                          <a:gd name="connsiteY40" fmla="*/ 1353823 h 3370881"/>
                          <a:gd name="connsiteX41" fmla="*/ 1797423 w 2657256"/>
                          <a:gd name="connsiteY41" fmla="*/ 1335893 h 3370881"/>
                          <a:gd name="connsiteX42" fmla="*/ 1810870 w 2657256"/>
                          <a:gd name="connsiteY42" fmla="*/ 1304517 h 3370881"/>
                          <a:gd name="connsiteX43" fmla="*/ 1815353 w 2657256"/>
                          <a:gd name="connsiteY43" fmla="*/ 1291070 h 3370881"/>
                          <a:gd name="connsiteX44" fmla="*/ 1801906 w 2657256"/>
                          <a:gd name="connsiteY44" fmla="*/ 1138670 h 3370881"/>
                          <a:gd name="connsiteX45" fmla="*/ 1792941 w 2657256"/>
                          <a:gd name="connsiteY45" fmla="*/ 1125223 h 3370881"/>
                          <a:gd name="connsiteX46" fmla="*/ 1757082 w 2657256"/>
                          <a:gd name="connsiteY46" fmla="*/ 1093846 h 3370881"/>
                          <a:gd name="connsiteX47" fmla="*/ 1730188 w 2657256"/>
                          <a:gd name="connsiteY47" fmla="*/ 1066952 h 3370881"/>
                          <a:gd name="connsiteX48" fmla="*/ 1703294 w 2657256"/>
                          <a:gd name="connsiteY48" fmla="*/ 1049023 h 3370881"/>
                          <a:gd name="connsiteX49" fmla="*/ 1622612 w 2657256"/>
                          <a:gd name="connsiteY49" fmla="*/ 1053505 h 3370881"/>
                          <a:gd name="connsiteX50" fmla="*/ 1595718 w 2657256"/>
                          <a:gd name="connsiteY50" fmla="*/ 1062470 h 3370881"/>
                          <a:gd name="connsiteX51" fmla="*/ 1573306 w 2657256"/>
                          <a:gd name="connsiteY51" fmla="*/ 1066952 h 3370881"/>
                          <a:gd name="connsiteX52" fmla="*/ 1453385 w 2657256"/>
                          <a:gd name="connsiteY52" fmla="*/ 1082761 h 3370881"/>
                          <a:gd name="connsiteX53" fmla="*/ 1326776 w 2657256"/>
                          <a:gd name="connsiteY53" fmla="*/ 1062470 h 3370881"/>
                          <a:gd name="connsiteX54" fmla="*/ 1308847 w 2657256"/>
                          <a:gd name="connsiteY54" fmla="*/ 1057987 h 3370881"/>
                          <a:gd name="connsiteX55" fmla="*/ 1277470 w 2657256"/>
                          <a:gd name="connsiteY55" fmla="*/ 1053505 h 3370881"/>
                          <a:gd name="connsiteX56" fmla="*/ 1259541 w 2657256"/>
                          <a:gd name="connsiteY56" fmla="*/ 1049023 h 3370881"/>
                          <a:gd name="connsiteX57" fmla="*/ 1232647 w 2657256"/>
                          <a:gd name="connsiteY57" fmla="*/ 1044540 h 3370881"/>
                          <a:gd name="connsiteX58" fmla="*/ 1053353 w 2657256"/>
                          <a:gd name="connsiteY58" fmla="*/ 1049023 h 3370881"/>
                          <a:gd name="connsiteX59" fmla="*/ 1035423 w 2657256"/>
                          <a:gd name="connsiteY59" fmla="*/ 1053505 h 3370881"/>
                          <a:gd name="connsiteX60" fmla="*/ 1008529 w 2657256"/>
                          <a:gd name="connsiteY60" fmla="*/ 1057987 h 3370881"/>
                          <a:gd name="connsiteX61" fmla="*/ 995082 w 2657256"/>
                          <a:gd name="connsiteY61" fmla="*/ 1062470 h 3370881"/>
                          <a:gd name="connsiteX62" fmla="*/ 945776 w 2657256"/>
                          <a:gd name="connsiteY62" fmla="*/ 1031093 h 3370881"/>
                          <a:gd name="connsiteX63" fmla="*/ 941294 w 2657256"/>
                          <a:gd name="connsiteY63" fmla="*/ 1017646 h 3370881"/>
                          <a:gd name="connsiteX64" fmla="*/ 932329 w 2657256"/>
                          <a:gd name="connsiteY64" fmla="*/ 919034 h 3370881"/>
                          <a:gd name="connsiteX65" fmla="*/ 914400 w 2657256"/>
                          <a:gd name="connsiteY65" fmla="*/ 901105 h 3370881"/>
                          <a:gd name="connsiteX66" fmla="*/ 918882 w 2657256"/>
                          <a:gd name="connsiteY66" fmla="*/ 869729 h 3370881"/>
                          <a:gd name="connsiteX67" fmla="*/ 941294 w 2657256"/>
                          <a:gd name="connsiteY67" fmla="*/ 865246 h 3370881"/>
                          <a:gd name="connsiteX68" fmla="*/ 959223 w 2657256"/>
                          <a:gd name="connsiteY68" fmla="*/ 851799 h 3370881"/>
                          <a:gd name="connsiteX69" fmla="*/ 990600 w 2657256"/>
                          <a:gd name="connsiteY69" fmla="*/ 847317 h 3370881"/>
                          <a:gd name="connsiteX70" fmla="*/ 1129553 w 2657256"/>
                          <a:gd name="connsiteY70" fmla="*/ 838352 h 3370881"/>
                          <a:gd name="connsiteX71" fmla="*/ 1147482 w 2657256"/>
                          <a:gd name="connsiteY71" fmla="*/ 829387 h 3370881"/>
                          <a:gd name="connsiteX72" fmla="*/ 1178859 w 2657256"/>
                          <a:gd name="connsiteY72" fmla="*/ 806976 h 3370881"/>
                          <a:gd name="connsiteX73" fmla="*/ 1192306 w 2657256"/>
                          <a:gd name="connsiteY73" fmla="*/ 793529 h 3370881"/>
                          <a:gd name="connsiteX74" fmla="*/ 1214718 w 2657256"/>
                          <a:gd name="connsiteY74" fmla="*/ 784564 h 3370881"/>
                          <a:gd name="connsiteX75" fmla="*/ 1241612 w 2657256"/>
                          <a:gd name="connsiteY75" fmla="*/ 771117 h 3370881"/>
                          <a:gd name="connsiteX76" fmla="*/ 1277470 w 2657256"/>
                          <a:gd name="connsiteY76" fmla="*/ 753187 h 3370881"/>
                          <a:gd name="connsiteX77" fmla="*/ 1295400 w 2657256"/>
                          <a:gd name="connsiteY77" fmla="*/ 730776 h 3370881"/>
                          <a:gd name="connsiteX78" fmla="*/ 1317812 w 2657256"/>
                          <a:gd name="connsiteY78" fmla="*/ 708364 h 3370881"/>
                          <a:gd name="connsiteX79" fmla="*/ 1353670 w 2657256"/>
                          <a:gd name="connsiteY79" fmla="*/ 663540 h 3370881"/>
                          <a:gd name="connsiteX80" fmla="*/ 1371600 w 2657256"/>
                          <a:gd name="connsiteY80" fmla="*/ 636646 h 3370881"/>
                          <a:gd name="connsiteX81" fmla="*/ 1380565 w 2657256"/>
                          <a:gd name="connsiteY81" fmla="*/ 596305 h 3370881"/>
                          <a:gd name="connsiteX82" fmla="*/ 1385047 w 2657256"/>
                          <a:gd name="connsiteY82" fmla="*/ 582858 h 3370881"/>
                          <a:gd name="connsiteX83" fmla="*/ 1380565 w 2657256"/>
                          <a:gd name="connsiteY83" fmla="*/ 533552 h 3370881"/>
                          <a:gd name="connsiteX84" fmla="*/ 1367118 w 2657256"/>
                          <a:gd name="connsiteY84" fmla="*/ 524587 h 3370881"/>
                          <a:gd name="connsiteX85" fmla="*/ 1349188 w 2657256"/>
                          <a:gd name="connsiteY85" fmla="*/ 520105 h 3370881"/>
                          <a:gd name="connsiteX86" fmla="*/ 1326776 w 2657256"/>
                          <a:gd name="connsiteY86" fmla="*/ 511140 h 3370881"/>
                          <a:gd name="connsiteX87" fmla="*/ 1281953 w 2657256"/>
                          <a:gd name="connsiteY87" fmla="*/ 515623 h 3370881"/>
                          <a:gd name="connsiteX88" fmla="*/ 1250576 w 2657256"/>
                          <a:gd name="connsiteY88" fmla="*/ 529070 h 3370881"/>
                          <a:gd name="connsiteX89" fmla="*/ 1210235 w 2657256"/>
                          <a:gd name="connsiteY89" fmla="*/ 542517 h 3370881"/>
                          <a:gd name="connsiteX90" fmla="*/ 1183341 w 2657256"/>
                          <a:gd name="connsiteY90" fmla="*/ 555964 h 3370881"/>
                          <a:gd name="connsiteX91" fmla="*/ 1160929 w 2657256"/>
                          <a:gd name="connsiteY91" fmla="*/ 569411 h 3370881"/>
                          <a:gd name="connsiteX92" fmla="*/ 1134035 w 2657256"/>
                          <a:gd name="connsiteY92" fmla="*/ 578376 h 3370881"/>
                          <a:gd name="connsiteX93" fmla="*/ 1111623 w 2657256"/>
                          <a:gd name="connsiteY93" fmla="*/ 587340 h 3370881"/>
                          <a:gd name="connsiteX94" fmla="*/ 1084729 w 2657256"/>
                          <a:gd name="connsiteY94" fmla="*/ 596305 h 3370881"/>
                          <a:gd name="connsiteX95" fmla="*/ 986118 w 2657256"/>
                          <a:gd name="connsiteY95" fmla="*/ 591823 h 3370881"/>
                          <a:gd name="connsiteX96" fmla="*/ 927847 w 2657256"/>
                          <a:gd name="connsiteY96" fmla="*/ 578376 h 3370881"/>
                          <a:gd name="connsiteX97" fmla="*/ 896470 w 2657256"/>
                          <a:gd name="connsiteY97" fmla="*/ 555964 h 3370881"/>
                          <a:gd name="connsiteX98" fmla="*/ 883023 w 2657256"/>
                          <a:gd name="connsiteY98" fmla="*/ 546999 h 3370881"/>
                          <a:gd name="connsiteX99" fmla="*/ 865094 w 2657256"/>
                          <a:gd name="connsiteY99" fmla="*/ 497693 h 3370881"/>
                          <a:gd name="connsiteX100" fmla="*/ 869576 w 2657256"/>
                          <a:gd name="connsiteY100" fmla="*/ 403564 h 3370881"/>
                          <a:gd name="connsiteX101" fmla="*/ 874059 w 2657256"/>
                          <a:gd name="connsiteY101" fmla="*/ 385634 h 3370881"/>
                          <a:gd name="connsiteX102" fmla="*/ 883023 w 2657256"/>
                          <a:gd name="connsiteY102" fmla="*/ 372187 h 3370881"/>
                          <a:gd name="connsiteX103" fmla="*/ 909918 w 2657256"/>
                          <a:gd name="connsiteY103" fmla="*/ 363223 h 3370881"/>
                          <a:gd name="connsiteX104" fmla="*/ 914400 w 2657256"/>
                          <a:gd name="connsiteY104" fmla="*/ 385634 h 3370881"/>
                          <a:gd name="connsiteX105" fmla="*/ 909918 w 2657256"/>
                          <a:gd name="connsiteY105" fmla="*/ 408046 h 3370881"/>
                          <a:gd name="connsiteX106" fmla="*/ 900953 w 2657256"/>
                          <a:gd name="connsiteY106" fmla="*/ 466317 h 3370881"/>
                          <a:gd name="connsiteX107" fmla="*/ 905435 w 2657256"/>
                          <a:gd name="connsiteY107" fmla="*/ 515623 h 3370881"/>
                          <a:gd name="connsiteX108" fmla="*/ 932329 w 2657256"/>
                          <a:gd name="connsiteY108" fmla="*/ 551481 h 3370881"/>
                          <a:gd name="connsiteX109" fmla="*/ 954741 w 2657256"/>
                          <a:gd name="connsiteY109" fmla="*/ 560446 h 3370881"/>
                          <a:gd name="connsiteX110" fmla="*/ 972670 w 2657256"/>
                          <a:gd name="connsiteY110" fmla="*/ 569411 h 3370881"/>
                          <a:gd name="connsiteX111" fmla="*/ 1066800 w 2657256"/>
                          <a:gd name="connsiteY111" fmla="*/ 564929 h 3370881"/>
                          <a:gd name="connsiteX112" fmla="*/ 1111623 w 2657256"/>
                          <a:gd name="connsiteY112" fmla="*/ 551481 h 3370881"/>
                          <a:gd name="connsiteX113" fmla="*/ 1129553 w 2657256"/>
                          <a:gd name="connsiteY113" fmla="*/ 538034 h 3370881"/>
                          <a:gd name="connsiteX114" fmla="*/ 1156447 w 2657256"/>
                          <a:gd name="connsiteY114" fmla="*/ 511140 h 3370881"/>
                          <a:gd name="connsiteX115" fmla="*/ 1160929 w 2657256"/>
                          <a:gd name="connsiteY115" fmla="*/ 493211 h 3370881"/>
                          <a:gd name="connsiteX116" fmla="*/ 1178859 w 2657256"/>
                          <a:gd name="connsiteY116" fmla="*/ 331846 h 3370881"/>
                          <a:gd name="connsiteX117" fmla="*/ 1215315 w 2657256"/>
                          <a:gd name="connsiteY117" fmla="*/ 270289 h 3370881"/>
                          <a:gd name="connsiteX118" fmla="*/ 1214718 w 2657256"/>
                          <a:gd name="connsiteY118" fmla="*/ 367705 h 3370881"/>
                          <a:gd name="connsiteX119" fmla="*/ 1201270 w 2657256"/>
                          <a:gd name="connsiteY119" fmla="*/ 412529 h 3370881"/>
                          <a:gd name="connsiteX120" fmla="*/ 1210235 w 2657256"/>
                          <a:gd name="connsiteY120" fmla="*/ 461834 h 3370881"/>
                          <a:gd name="connsiteX121" fmla="*/ 1214718 w 2657256"/>
                          <a:gd name="connsiteY121" fmla="*/ 475281 h 3370881"/>
                          <a:gd name="connsiteX122" fmla="*/ 1228165 w 2657256"/>
                          <a:gd name="connsiteY122" fmla="*/ 484246 h 3370881"/>
                          <a:gd name="connsiteX123" fmla="*/ 1250576 w 2657256"/>
                          <a:gd name="connsiteY123" fmla="*/ 502176 h 3370881"/>
                          <a:gd name="connsiteX124" fmla="*/ 1317812 w 2657256"/>
                          <a:gd name="connsiteY124" fmla="*/ 497693 h 3370881"/>
                          <a:gd name="connsiteX125" fmla="*/ 1353670 w 2657256"/>
                          <a:gd name="connsiteY125" fmla="*/ 488729 h 3370881"/>
                          <a:gd name="connsiteX126" fmla="*/ 1506070 w 2657256"/>
                          <a:gd name="connsiteY126" fmla="*/ 457352 h 3370881"/>
                          <a:gd name="connsiteX127" fmla="*/ 1550894 w 2657256"/>
                          <a:gd name="connsiteY127" fmla="*/ 430458 h 3370881"/>
                          <a:gd name="connsiteX128" fmla="*/ 1564341 w 2657256"/>
                          <a:gd name="connsiteY128" fmla="*/ 417011 h 3370881"/>
                          <a:gd name="connsiteX129" fmla="*/ 1586753 w 2657256"/>
                          <a:gd name="connsiteY129" fmla="*/ 399081 h 3370881"/>
                          <a:gd name="connsiteX130" fmla="*/ 1595718 w 2657256"/>
                          <a:gd name="connsiteY130" fmla="*/ 381152 h 3370881"/>
                          <a:gd name="connsiteX131" fmla="*/ 1600200 w 2657256"/>
                          <a:gd name="connsiteY131" fmla="*/ 363223 h 3370881"/>
                          <a:gd name="connsiteX132" fmla="*/ 1609165 w 2657256"/>
                          <a:gd name="connsiteY132" fmla="*/ 313917 h 3370881"/>
                          <a:gd name="connsiteX133" fmla="*/ 1537447 w 2657256"/>
                          <a:gd name="connsiteY133" fmla="*/ 188411 h 3370881"/>
                          <a:gd name="connsiteX134" fmla="*/ 1613647 w 2657256"/>
                          <a:gd name="connsiteY134" fmla="*/ 399081 h 3370881"/>
                          <a:gd name="connsiteX135" fmla="*/ 1627094 w 2657256"/>
                          <a:gd name="connsiteY135" fmla="*/ 417011 h 3370881"/>
                          <a:gd name="connsiteX136" fmla="*/ 1658470 w 2657256"/>
                          <a:gd name="connsiteY136" fmla="*/ 412529 h 3370881"/>
                          <a:gd name="connsiteX137" fmla="*/ 1685365 w 2657256"/>
                          <a:gd name="connsiteY137" fmla="*/ 390117 h 3370881"/>
                          <a:gd name="connsiteX138" fmla="*/ 1694329 w 2657256"/>
                          <a:gd name="connsiteY138" fmla="*/ 376670 h 3370881"/>
                          <a:gd name="connsiteX139" fmla="*/ 1734670 w 2657256"/>
                          <a:gd name="connsiteY139" fmla="*/ 354258 h 3370881"/>
                          <a:gd name="connsiteX140" fmla="*/ 1743635 w 2657256"/>
                          <a:gd name="connsiteY140" fmla="*/ 340811 h 3370881"/>
                          <a:gd name="connsiteX141" fmla="*/ 1757082 w 2657256"/>
                          <a:gd name="connsiteY141" fmla="*/ 336329 h 3370881"/>
                          <a:gd name="connsiteX142" fmla="*/ 1808984 w 2657256"/>
                          <a:gd name="connsiteY142" fmla="*/ 249641 h 3370881"/>
                          <a:gd name="connsiteX143" fmla="*/ 1899621 w 2657256"/>
                          <a:gd name="connsiteY143" fmla="*/ 211719 h 3370881"/>
                          <a:gd name="connsiteX144" fmla="*/ 1808984 w 2657256"/>
                          <a:gd name="connsiteY144" fmla="*/ 178521 h 3370881"/>
                          <a:gd name="connsiteX145" fmla="*/ 1772023 w 2657256"/>
                          <a:gd name="connsiteY145" fmla="*/ 77249 h 3370881"/>
                          <a:gd name="connsiteX146" fmla="*/ 1900425 w 2657256"/>
                          <a:gd name="connsiteY146" fmla="*/ 214081 h 3370881"/>
                          <a:gd name="connsiteX147" fmla="*/ 1874221 w 2657256"/>
                          <a:gd name="connsiteY147" fmla="*/ 318698 h 3370881"/>
                          <a:gd name="connsiteX148" fmla="*/ 1788459 w 2657256"/>
                          <a:gd name="connsiteY148" fmla="*/ 367705 h 3370881"/>
                          <a:gd name="connsiteX149" fmla="*/ 1761565 w 2657256"/>
                          <a:gd name="connsiteY149" fmla="*/ 390117 h 3370881"/>
                          <a:gd name="connsiteX150" fmla="*/ 1783976 w 2657256"/>
                          <a:gd name="connsiteY150" fmla="*/ 399081 h 3370881"/>
                          <a:gd name="connsiteX151" fmla="*/ 1878106 w 2657256"/>
                          <a:gd name="connsiteY151" fmla="*/ 390117 h 3370881"/>
                          <a:gd name="connsiteX152" fmla="*/ 1891553 w 2657256"/>
                          <a:gd name="connsiteY152" fmla="*/ 381152 h 3370881"/>
                          <a:gd name="connsiteX153" fmla="*/ 1918447 w 2657256"/>
                          <a:gd name="connsiteY153" fmla="*/ 372187 h 3370881"/>
                          <a:gd name="connsiteX154" fmla="*/ 1940859 w 2657256"/>
                          <a:gd name="connsiteY154" fmla="*/ 358740 h 3370881"/>
                          <a:gd name="connsiteX155" fmla="*/ 1954306 w 2657256"/>
                          <a:gd name="connsiteY155" fmla="*/ 354258 h 3370881"/>
                          <a:gd name="connsiteX156" fmla="*/ 2083304 w 2657256"/>
                          <a:gd name="connsiteY156" fmla="*/ 290281 h 3370881"/>
                          <a:gd name="connsiteX157" fmla="*/ 2166172 w 2657256"/>
                          <a:gd name="connsiteY157" fmla="*/ 215604 h 3370881"/>
                          <a:gd name="connsiteX158" fmla="*/ 2069054 w 2657256"/>
                          <a:gd name="connsiteY158" fmla="*/ 40493 h 3370881"/>
                          <a:gd name="connsiteX159" fmla="*/ 2078225 w 2657256"/>
                          <a:gd name="connsiteY159" fmla="*/ 188681 h 3370881"/>
                          <a:gd name="connsiteX160" fmla="*/ 1999129 w 2657256"/>
                          <a:gd name="connsiteY160" fmla="*/ 358740 h 3370881"/>
                          <a:gd name="connsiteX161" fmla="*/ 1994647 w 2657256"/>
                          <a:gd name="connsiteY161" fmla="*/ 372187 h 3370881"/>
                          <a:gd name="connsiteX162" fmla="*/ 2039470 w 2657256"/>
                          <a:gd name="connsiteY162" fmla="*/ 390117 h 3370881"/>
                          <a:gd name="connsiteX163" fmla="*/ 2115670 w 2657256"/>
                          <a:gd name="connsiteY163" fmla="*/ 390117 h 3370881"/>
                          <a:gd name="connsiteX164" fmla="*/ 2160494 w 2657256"/>
                          <a:gd name="connsiteY164" fmla="*/ 376670 h 3370881"/>
                          <a:gd name="connsiteX165" fmla="*/ 2191870 w 2657256"/>
                          <a:gd name="connsiteY165" fmla="*/ 363223 h 3370881"/>
                          <a:gd name="connsiteX166" fmla="*/ 2205318 w 2657256"/>
                          <a:gd name="connsiteY166" fmla="*/ 358740 h 3370881"/>
                          <a:gd name="connsiteX167" fmla="*/ 2232212 w 2657256"/>
                          <a:gd name="connsiteY167" fmla="*/ 340811 h 3370881"/>
                          <a:gd name="connsiteX168" fmla="*/ 2312894 w 2657256"/>
                          <a:gd name="connsiteY168" fmla="*/ 183929 h 3370881"/>
                          <a:gd name="connsiteX169" fmla="*/ 2339788 w 2657256"/>
                          <a:gd name="connsiteY169" fmla="*/ 151 h 3370881"/>
                          <a:gd name="connsiteX170" fmla="*/ 2357718 w 2657256"/>
                          <a:gd name="connsiteY170" fmla="*/ 215305 h 3370881"/>
                          <a:gd name="connsiteX171" fmla="*/ 2254623 w 2657256"/>
                          <a:gd name="connsiteY171" fmla="*/ 376670 h 3370881"/>
                          <a:gd name="connsiteX172" fmla="*/ 2245659 w 2657256"/>
                          <a:gd name="connsiteY172" fmla="*/ 390117 h 3370881"/>
                          <a:gd name="connsiteX173" fmla="*/ 2254623 w 2657256"/>
                          <a:gd name="connsiteY173" fmla="*/ 403564 h 3370881"/>
                          <a:gd name="connsiteX174" fmla="*/ 2353235 w 2657256"/>
                          <a:gd name="connsiteY174" fmla="*/ 399081 h 3370881"/>
                          <a:gd name="connsiteX175" fmla="*/ 2366682 w 2657256"/>
                          <a:gd name="connsiteY175" fmla="*/ 394599 h 3370881"/>
                          <a:gd name="connsiteX176" fmla="*/ 2389094 w 2657256"/>
                          <a:gd name="connsiteY176" fmla="*/ 390117 h 3370881"/>
                          <a:gd name="connsiteX177" fmla="*/ 2424953 w 2657256"/>
                          <a:gd name="connsiteY177" fmla="*/ 367705 h 3370881"/>
                          <a:gd name="connsiteX178" fmla="*/ 2528047 w 2657256"/>
                          <a:gd name="connsiteY178" fmla="*/ 292700 h 3370881"/>
                          <a:gd name="connsiteX179" fmla="*/ 2541495 w 2657256"/>
                          <a:gd name="connsiteY179" fmla="*/ 62906 h 3370881"/>
                          <a:gd name="connsiteX180" fmla="*/ 2591304 w 2657256"/>
                          <a:gd name="connsiteY180" fmla="*/ 214081 h 3370881"/>
                          <a:gd name="connsiteX181" fmla="*/ 2612315 w 2657256"/>
                          <a:gd name="connsiteY181" fmla="*/ 290907 h 3370881"/>
                          <a:gd name="connsiteX182" fmla="*/ 2650863 w 2657256"/>
                          <a:gd name="connsiteY182" fmla="*/ 344994 h 3370881"/>
                          <a:gd name="connsiteX183" fmla="*/ 2465294 w 2657256"/>
                          <a:gd name="connsiteY183" fmla="*/ 399081 h 3370881"/>
                          <a:gd name="connsiteX184" fmla="*/ 2442882 w 2657256"/>
                          <a:gd name="connsiteY184" fmla="*/ 403564 h 3370881"/>
                          <a:gd name="connsiteX185" fmla="*/ 2398059 w 2657256"/>
                          <a:gd name="connsiteY185" fmla="*/ 417011 h 3370881"/>
                          <a:gd name="connsiteX186" fmla="*/ 2375647 w 2657256"/>
                          <a:gd name="connsiteY186" fmla="*/ 425976 h 3370881"/>
                          <a:gd name="connsiteX187" fmla="*/ 2357718 w 2657256"/>
                          <a:gd name="connsiteY187" fmla="*/ 430458 h 3370881"/>
                          <a:gd name="connsiteX188" fmla="*/ 2344270 w 2657256"/>
                          <a:gd name="connsiteY188" fmla="*/ 461834 h 3370881"/>
                          <a:gd name="connsiteX189" fmla="*/ 2353235 w 2657256"/>
                          <a:gd name="connsiteY189" fmla="*/ 502176 h 3370881"/>
                          <a:gd name="connsiteX190" fmla="*/ 2362200 w 2657256"/>
                          <a:gd name="connsiteY190" fmla="*/ 515623 h 3370881"/>
                          <a:gd name="connsiteX191" fmla="*/ 2344270 w 2657256"/>
                          <a:gd name="connsiteY191" fmla="*/ 587340 h 3370881"/>
                          <a:gd name="connsiteX192" fmla="*/ 2321859 w 2657256"/>
                          <a:gd name="connsiteY192" fmla="*/ 614234 h 3370881"/>
                          <a:gd name="connsiteX193" fmla="*/ 2308412 w 2657256"/>
                          <a:gd name="connsiteY193" fmla="*/ 636646 h 3370881"/>
                          <a:gd name="connsiteX194" fmla="*/ 2281518 w 2657256"/>
                          <a:gd name="connsiteY194" fmla="*/ 641129 h 3370881"/>
                          <a:gd name="connsiteX195" fmla="*/ 2259106 w 2657256"/>
                          <a:gd name="connsiteY195" fmla="*/ 636646 h 3370881"/>
                          <a:gd name="connsiteX196" fmla="*/ 2277035 w 2657256"/>
                          <a:gd name="connsiteY196" fmla="*/ 578376 h 3370881"/>
                          <a:gd name="connsiteX197" fmla="*/ 2290482 w 2657256"/>
                          <a:gd name="connsiteY197" fmla="*/ 542517 h 3370881"/>
                          <a:gd name="connsiteX198" fmla="*/ 2286000 w 2657256"/>
                          <a:gd name="connsiteY198" fmla="*/ 506658 h 3370881"/>
                          <a:gd name="connsiteX199" fmla="*/ 2245659 w 2657256"/>
                          <a:gd name="connsiteY199" fmla="*/ 448387 h 3370881"/>
                          <a:gd name="connsiteX200" fmla="*/ 2200835 w 2657256"/>
                          <a:gd name="connsiteY200" fmla="*/ 430458 h 3370881"/>
                          <a:gd name="connsiteX201" fmla="*/ 2169459 w 2657256"/>
                          <a:gd name="connsiteY201" fmla="*/ 425976 h 3370881"/>
                          <a:gd name="connsiteX202" fmla="*/ 2102223 w 2657256"/>
                          <a:gd name="connsiteY202" fmla="*/ 430458 h 3370881"/>
                          <a:gd name="connsiteX203" fmla="*/ 2084294 w 2657256"/>
                          <a:gd name="connsiteY203" fmla="*/ 439423 h 3370881"/>
                          <a:gd name="connsiteX204" fmla="*/ 2070847 w 2657256"/>
                          <a:gd name="connsiteY204" fmla="*/ 443905 h 3370881"/>
                          <a:gd name="connsiteX205" fmla="*/ 2061882 w 2657256"/>
                          <a:gd name="connsiteY205" fmla="*/ 461834 h 3370881"/>
                          <a:gd name="connsiteX206" fmla="*/ 2034988 w 2657256"/>
                          <a:gd name="connsiteY206" fmla="*/ 475281 h 3370881"/>
                          <a:gd name="connsiteX207" fmla="*/ 1783976 w 2657256"/>
                          <a:gd name="connsiteY207" fmla="*/ 479764 h 3370881"/>
                          <a:gd name="connsiteX208" fmla="*/ 1766047 w 2657256"/>
                          <a:gd name="connsiteY208" fmla="*/ 488729 h 3370881"/>
                          <a:gd name="connsiteX209" fmla="*/ 1703294 w 2657256"/>
                          <a:gd name="connsiteY209" fmla="*/ 506658 h 3370881"/>
                          <a:gd name="connsiteX210" fmla="*/ 1689847 w 2657256"/>
                          <a:gd name="connsiteY210" fmla="*/ 511140 h 3370881"/>
                          <a:gd name="connsiteX211" fmla="*/ 1676400 w 2657256"/>
                          <a:gd name="connsiteY211" fmla="*/ 520105 h 3370881"/>
                          <a:gd name="connsiteX212" fmla="*/ 1649506 w 2657256"/>
                          <a:gd name="connsiteY212" fmla="*/ 529070 h 3370881"/>
                          <a:gd name="connsiteX213" fmla="*/ 1636059 w 2657256"/>
                          <a:gd name="connsiteY213" fmla="*/ 538034 h 3370881"/>
                          <a:gd name="connsiteX214" fmla="*/ 1622612 w 2657256"/>
                          <a:gd name="connsiteY214" fmla="*/ 551481 h 3370881"/>
                          <a:gd name="connsiteX215" fmla="*/ 1609165 w 2657256"/>
                          <a:gd name="connsiteY215" fmla="*/ 555964 h 3370881"/>
                          <a:gd name="connsiteX216" fmla="*/ 1577788 w 2657256"/>
                          <a:gd name="connsiteY216" fmla="*/ 587340 h 3370881"/>
                          <a:gd name="connsiteX217" fmla="*/ 1568823 w 2657256"/>
                          <a:gd name="connsiteY217" fmla="*/ 600787 h 3370881"/>
                          <a:gd name="connsiteX218" fmla="*/ 1555376 w 2657256"/>
                          <a:gd name="connsiteY218" fmla="*/ 614234 h 3370881"/>
                          <a:gd name="connsiteX219" fmla="*/ 1524000 w 2657256"/>
                          <a:gd name="connsiteY219" fmla="*/ 654576 h 3370881"/>
                          <a:gd name="connsiteX220" fmla="*/ 1519518 w 2657256"/>
                          <a:gd name="connsiteY220" fmla="*/ 668023 h 3370881"/>
                          <a:gd name="connsiteX221" fmla="*/ 1528482 w 2657256"/>
                          <a:gd name="connsiteY221" fmla="*/ 708364 h 3370881"/>
                          <a:gd name="connsiteX222" fmla="*/ 1537447 w 2657256"/>
                          <a:gd name="connsiteY222" fmla="*/ 721811 h 3370881"/>
                          <a:gd name="connsiteX223" fmla="*/ 1568823 w 2657256"/>
                          <a:gd name="connsiteY223" fmla="*/ 712846 h 3370881"/>
                          <a:gd name="connsiteX224" fmla="*/ 1600200 w 2657256"/>
                          <a:gd name="connsiteY224" fmla="*/ 712846 h 3370881"/>
                          <a:gd name="connsiteX225" fmla="*/ 1631576 w 2657256"/>
                          <a:gd name="connsiteY225" fmla="*/ 690434 h 3370881"/>
                          <a:gd name="connsiteX226" fmla="*/ 1645023 w 2657256"/>
                          <a:gd name="connsiteY226" fmla="*/ 676987 h 3370881"/>
                          <a:gd name="connsiteX227" fmla="*/ 1685365 w 2657256"/>
                          <a:gd name="connsiteY227" fmla="*/ 645611 h 3370881"/>
                          <a:gd name="connsiteX228" fmla="*/ 1716741 w 2657256"/>
                          <a:gd name="connsiteY228" fmla="*/ 614234 h 3370881"/>
                          <a:gd name="connsiteX229" fmla="*/ 1748118 w 2657256"/>
                          <a:gd name="connsiteY229" fmla="*/ 596305 h 3370881"/>
                          <a:gd name="connsiteX230" fmla="*/ 1761565 w 2657256"/>
                          <a:gd name="connsiteY230" fmla="*/ 591823 h 3370881"/>
                          <a:gd name="connsiteX231" fmla="*/ 1779494 w 2657256"/>
                          <a:gd name="connsiteY231" fmla="*/ 582858 h 3370881"/>
                          <a:gd name="connsiteX232" fmla="*/ 1815353 w 2657256"/>
                          <a:gd name="connsiteY232" fmla="*/ 573893 h 3370881"/>
                          <a:gd name="connsiteX233" fmla="*/ 2030506 w 2657256"/>
                          <a:gd name="connsiteY233" fmla="*/ 578376 h 3370881"/>
                          <a:gd name="connsiteX234" fmla="*/ 2017059 w 2657256"/>
                          <a:gd name="connsiteY234" fmla="*/ 600787 h 3370881"/>
                          <a:gd name="connsiteX235" fmla="*/ 1981200 w 2657256"/>
                          <a:gd name="connsiteY235" fmla="*/ 636646 h 3370881"/>
                          <a:gd name="connsiteX236" fmla="*/ 1967753 w 2657256"/>
                          <a:gd name="connsiteY236" fmla="*/ 650093 h 3370881"/>
                          <a:gd name="connsiteX237" fmla="*/ 1936376 w 2657256"/>
                          <a:gd name="connsiteY237" fmla="*/ 690434 h 3370881"/>
                          <a:gd name="connsiteX238" fmla="*/ 1905000 w 2657256"/>
                          <a:gd name="connsiteY238" fmla="*/ 717329 h 3370881"/>
                          <a:gd name="connsiteX239" fmla="*/ 1860176 w 2657256"/>
                          <a:gd name="connsiteY239" fmla="*/ 735258 h 3370881"/>
                          <a:gd name="connsiteX240" fmla="*/ 1788459 w 2657256"/>
                          <a:gd name="connsiteY240" fmla="*/ 744223 h 3370881"/>
                          <a:gd name="connsiteX241" fmla="*/ 1846729 w 2657256"/>
                          <a:gd name="connsiteY241" fmla="*/ 802493 h 3370881"/>
                          <a:gd name="connsiteX242" fmla="*/ 1913965 w 2657256"/>
                          <a:gd name="connsiteY242" fmla="*/ 829387 h 3370881"/>
                          <a:gd name="connsiteX243" fmla="*/ 1922929 w 2657256"/>
                          <a:gd name="connsiteY243" fmla="*/ 842834 h 3370881"/>
                          <a:gd name="connsiteX244" fmla="*/ 1967753 w 2657256"/>
                          <a:gd name="connsiteY244" fmla="*/ 883176 h 3370881"/>
                          <a:gd name="connsiteX245" fmla="*/ 1981200 w 2657256"/>
                          <a:gd name="connsiteY245" fmla="*/ 896623 h 3370881"/>
                          <a:gd name="connsiteX246" fmla="*/ 1994647 w 2657256"/>
                          <a:gd name="connsiteY246" fmla="*/ 905587 h 3370881"/>
                          <a:gd name="connsiteX247" fmla="*/ 2021541 w 2657256"/>
                          <a:gd name="connsiteY247" fmla="*/ 927999 h 3370881"/>
                          <a:gd name="connsiteX248" fmla="*/ 2030506 w 2657256"/>
                          <a:gd name="connsiteY248" fmla="*/ 941446 h 3370881"/>
                          <a:gd name="connsiteX249" fmla="*/ 2057400 w 2657256"/>
                          <a:gd name="connsiteY249" fmla="*/ 968340 h 3370881"/>
                          <a:gd name="connsiteX250" fmla="*/ 2088776 w 2657256"/>
                          <a:gd name="connsiteY250" fmla="*/ 1013164 h 3370881"/>
                          <a:gd name="connsiteX251" fmla="*/ 2115670 w 2657256"/>
                          <a:gd name="connsiteY251" fmla="*/ 1057987 h 3370881"/>
                          <a:gd name="connsiteX252" fmla="*/ 2120153 w 2657256"/>
                          <a:gd name="connsiteY252" fmla="*/ 1089364 h 3370881"/>
                          <a:gd name="connsiteX253" fmla="*/ 2138082 w 2657256"/>
                          <a:gd name="connsiteY253" fmla="*/ 1143152 h 3370881"/>
                          <a:gd name="connsiteX254" fmla="*/ 2147047 w 2657256"/>
                          <a:gd name="connsiteY254" fmla="*/ 1196940 h 3370881"/>
                          <a:gd name="connsiteX255" fmla="*/ 2151529 w 2657256"/>
                          <a:gd name="connsiteY255" fmla="*/ 1210387 h 3370881"/>
                          <a:gd name="connsiteX256" fmla="*/ 2156012 w 2657256"/>
                          <a:gd name="connsiteY256" fmla="*/ 1228317 h 3370881"/>
                          <a:gd name="connsiteX257" fmla="*/ 2173941 w 2657256"/>
                          <a:gd name="connsiteY257" fmla="*/ 1295552 h 3370881"/>
                          <a:gd name="connsiteX258" fmla="*/ 2182906 w 2657256"/>
                          <a:gd name="connsiteY258" fmla="*/ 1313481 h 3370881"/>
                          <a:gd name="connsiteX259" fmla="*/ 2187388 w 2657256"/>
                          <a:gd name="connsiteY259" fmla="*/ 1331411 h 3370881"/>
                          <a:gd name="connsiteX260" fmla="*/ 2214282 w 2657256"/>
                          <a:gd name="connsiteY260" fmla="*/ 1385199 h 3370881"/>
                          <a:gd name="connsiteX261" fmla="*/ 2218765 w 2657256"/>
                          <a:gd name="connsiteY261" fmla="*/ 1403129 h 3370881"/>
                          <a:gd name="connsiteX262" fmla="*/ 2223247 w 2657256"/>
                          <a:gd name="connsiteY262" fmla="*/ 1430023 h 3370881"/>
                          <a:gd name="connsiteX263" fmla="*/ 2236694 w 2657256"/>
                          <a:gd name="connsiteY263" fmla="*/ 1456917 h 3370881"/>
                          <a:gd name="connsiteX264" fmla="*/ 2241176 w 2657256"/>
                          <a:gd name="connsiteY264" fmla="*/ 1577940 h 3370881"/>
                          <a:gd name="connsiteX265" fmla="*/ 2245659 w 2657256"/>
                          <a:gd name="connsiteY265" fmla="*/ 1595870 h 3370881"/>
                          <a:gd name="connsiteX266" fmla="*/ 2236694 w 2657256"/>
                          <a:gd name="connsiteY266" fmla="*/ 1694481 h 3370881"/>
                          <a:gd name="connsiteX267" fmla="*/ 2227729 w 2657256"/>
                          <a:gd name="connsiteY267" fmla="*/ 1716893 h 3370881"/>
                          <a:gd name="connsiteX268" fmla="*/ 2223247 w 2657256"/>
                          <a:gd name="connsiteY268" fmla="*/ 1730340 h 3370881"/>
                          <a:gd name="connsiteX269" fmla="*/ 2200835 w 2657256"/>
                          <a:gd name="connsiteY269" fmla="*/ 1788611 h 3370881"/>
                          <a:gd name="connsiteX270" fmla="*/ 2191870 w 2657256"/>
                          <a:gd name="connsiteY270" fmla="*/ 1811023 h 3370881"/>
                          <a:gd name="connsiteX271" fmla="*/ 2187388 w 2657256"/>
                          <a:gd name="connsiteY271" fmla="*/ 1824470 h 3370881"/>
                          <a:gd name="connsiteX272" fmla="*/ 2169459 w 2657256"/>
                          <a:gd name="connsiteY272" fmla="*/ 1869293 h 3370881"/>
                          <a:gd name="connsiteX273" fmla="*/ 2164976 w 2657256"/>
                          <a:gd name="connsiteY273" fmla="*/ 1882740 h 3370881"/>
                          <a:gd name="connsiteX274" fmla="*/ 2156012 w 2657256"/>
                          <a:gd name="connsiteY274" fmla="*/ 1927564 h 3370881"/>
                          <a:gd name="connsiteX275" fmla="*/ 2173941 w 2657256"/>
                          <a:gd name="connsiteY275" fmla="*/ 1945493 h 3370881"/>
                          <a:gd name="connsiteX276" fmla="*/ 2196353 w 2657256"/>
                          <a:gd name="connsiteY276" fmla="*/ 1958940 h 3370881"/>
                          <a:gd name="connsiteX277" fmla="*/ 2241176 w 2657256"/>
                          <a:gd name="connsiteY277" fmla="*/ 2012729 h 3370881"/>
                          <a:gd name="connsiteX278" fmla="*/ 2263588 w 2657256"/>
                          <a:gd name="connsiteY278" fmla="*/ 2057552 h 3370881"/>
                          <a:gd name="connsiteX279" fmla="*/ 2286000 w 2657256"/>
                          <a:gd name="connsiteY279" fmla="*/ 2084446 h 3370881"/>
                          <a:gd name="connsiteX280" fmla="*/ 2299447 w 2657256"/>
                          <a:gd name="connsiteY280" fmla="*/ 2124787 h 3370881"/>
                          <a:gd name="connsiteX281" fmla="*/ 2321859 w 2657256"/>
                          <a:gd name="connsiteY281" fmla="*/ 2151681 h 3370881"/>
                          <a:gd name="connsiteX282" fmla="*/ 2344270 w 2657256"/>
                          <a:gd name="connsiteY282" fmla="*/ 2205470 h 3370881"/>
                          <a:gd name="connsiteX283" fmla="*/ 2348753 w 2657256"/>
                          <a:gd name="connsiteY283" fmla="*/ 2223399 h 3370881"/>
                          <a:gd name="connsiteX284" fmla="*/ 2366682 w 2657256"/>
                          <a:gd name="connsiteY284" fmla="*/ 2263740 h 3370881"/>
                          <a:gd name="connsiteX285" fmla="*/ 2375647 w 2657256"/>
                          <a:gd name="connsiteY285" fmla="*/ 2286152 h 3370881"/>
                          <a:gd name="connsiteX286" fmla="*/ 2380129 w 2657256"/>
                          <a:gd name="connsiteY286" fmla="*/ 2308564 h 3370881"/>
                          <a:gd name="connsiteX287" fmla="*/ 2389094 w 2657256"/>
                          <a:gd name="connsiteY287" fmla="*/ 2335458 h 3370881"/>
                          <a:gd name="connsiteX288" fmla="*/ 2393576 w 2657256"/>
                          <a:gd name="connsiteY288" fmla="*/ 2380281 h 3370881"/>
                          <a:gd name="connsiteX289" fmla="*/ 2398059 w 2657256"/>
                          <a:gd name="connsiteY289" fmla="*/ 2393729 h 3370881"/>
                          <a:gd name="connsiteX290" fmla="*/ 2402541 w 2657256"/>
                          <a:gd name="connsiteY290" fmla="*/ 2447517 h 3370881"/>
                          <a:gd name="connsiteX291" fmla="*/ 2407023 w 2657256"/>
                          <a:gd name="connsiteY291" fmla="*/ 2564058 h 3370881"/>
                          <a:gd name="connsiteX292" fmla="*/ 2389094 w 2657256"/>
                          <a:gd name="connsiteY292" fmla="*/ 2837481 h 3370881"/>
                          <a:gd name="connsiteX293" fmla="*/ 2380129 w 2657256"/>
                          <a:gd name="connsiteY293" fmla="*/ 2859893 h 3370881"/>
                          <a:gd name="connsiteX294" fmla="*/ 2357718 w 2657256"/>
                          <a:gd name="connsiteY294" fmla="*/ 2913681 h 3370881"/>
                          <a:gd name="connsiteX295" fmla="*/ 2348753 w 2657256"/>
                          <a:gd name="connsiteY295" fmla="*/ 2936093 h 3370881"/>
                          <a:gd name="connsiteX296" fmla="*/ 2339788 w 2657256"/>
                          <a:gd name="connsiteY296" fmla="*/ 2971952 h 3370881"/>
                          <a:gd name="connsiteX297" fmla="*/ 2326341 w 2657256"/>
                          <a:gd name="connsiteY297" fmla="*/ 2994364 h 3370881"/>
                          <a:gd name="connsiteX298" fmla="*/ 2317376 w 2657256"/>
                          <a:gd name="connsiteY298" fmla="*/ 3025740 h 3370881"/>
                          <a:gd name="connsiteX299" fmla="*/ 2303929 w 2657256"/>
                          <a:gd name="connsiteY299" fmla="*/ 3048152 h 3370881"/>
                          <a:gd name="connsiteX300" fmla="*/ 2290482 w 2657256"/>
                          <a:gd name="connsiteY300" fmla="*/ 3079529 h 3370881"/>
                          <a:gd name="connsiteX301" fmla="*/ 2272553 w 2657256"/>
                          <a:gd name="connsiteY301" fmla="*/ 3084011 h 3370881"/>
                          <a:gd name="connsiteX302" fmla="*/ 2259106 w 2657256"/>
                          <a:gd name="connsiteY302" fmla="*/ 3088493 h 3370881"/>
                          <a:gd name="connsiteX303" fmla="*/ 2241176 w 2657256"/>
                          <a:gd name="connsiteY303" fmla="*/ 3092976 h 3370881"/>
                          <a:gd name="connsiteX304" fmla="*/ 2209800 w 2657256"/>
                          <a:gd name="connsiteY304" fmla="*/ 3101940 h 3370881"/>
                          <a:gd name="connsiteX305" fmla="*/ 2205318 w 2657256"/>
                          <a:gd name="connsiteY305" fmla="*/ 3039187 h 3370881"/>
                          <a:gd name="connsiteX306" fmla="*/ 2218765 w 2657256"/>
                          <a:gd name="connsiteY306" fmla="*/ 3021258 h 3370881"/>
                          <a:gd name="connsiteX307" fmla="*/ 2245659 w 2657256"/>
                          <a:gd name="connsiteY307" fmla="*/ 2971952 h 3370881"/>
                          <a:gd name="connsiteX308" fmla="*/ 2268070 w 2657256"/>
                          <a:gd name="connsiteY308" fmla="*/ 2945058 h 3370881"/>
                          <a:gd name="connsiteX309" fmla="*/ 2268070 w 2657256"/>
                          <a:gd name="connsiteY309" fmla="*/ 2568540 h 3370881"/>
                          <a:gd name="connsiteX310" fmla="*/ 2259106 w 2657256"/>
                          <a:gd name="connsiteY310" fmla="*/ 2532681 h 3370881"/>
                          <a:gd name="connsiteX311" fmla="*/ 2250141 w 2657256"/>
                          <a:gd name="connsiteY311" fmla="*/ 2492340 h 3370881"/>
                          <a:gd name="connsiteX312" fmla="*/ 2245659 w 2657256"/>
                          <a:gd name="connsiteY312" fmla="*/ 2474411 h 3370881"/>
                          <a:gd name="connsiteX313" fmla="*/ 2245659 w 2657256"/>
                          <a:gd name="connsiteY313" fmla="*/ 2389247 h 3370881"/>
                          <a:gd name="connsiteX314" fmla="*/ 2173941 w 2657256"/>
                          <a:gd name="connsiteY314" fmla="*/ 2241328 h 3370881"/>
                          <a:gd name="connsiteX315" fmla="*/ 2070846 w 2657256"/>
                          <a:gd name="connsiteY315" fmla="*/ 2057553 h 3370881"/>
                          <a:gd name="connsiteX316" fmla="*/ 2057400 w 2657256"/>
                          <a:gd name="connsiteY316" fmla="*/ 2151681 h 3370881"/>
                          <a:gd name="connsiteX317" fmla="*/ 2048435 w 2657256"/>
                          <a:gd name="connsiteY317" fmla="*/ 2106858 h 3370881"/>
                          <a:gd name="connsiteX318" fmla="*/ 2034988 w 2657256"/>
                          <a:gd name="connsiteY318" fmla="*/ 2003764 h 3370881"/>
                          <a:gd name="connsiteX319" fmla="*/ 2026023 w 2657256"/>
                          <a:gd name="connsiteY319" fmla="*/ 2026176 h 3370881"/>
                          <a:gd name="connsiteX320" fmla="*/ 2021541 w 2657256"/>
                          <a:gd name="connsiteY320" fmla="*/ 2039623 h 3370881"/>
                          <a:gd name="connsiteX321" fmla="*/ 1999129 w 2657256"/>
                          <a:gd name="connsiteY321" fmla="*/ 2053070 h 3370881"/>
                          <a:gd name="connsiteX322" fmla="*/ 1990165 w 2657256"/>
                          <a:gd name="connsiteY322" fmla="*/ 2070999 h 3370881"/>
                          <a:gd name="connsiteX323" fmla="*/ 1967753 w 2657256"/>
                          <a:gd name="connsiteY323" fmla="*/ 2106858 h 3370881"/>
                          <a:gd name="connsiteX324" fmla="*/ 1981200 w 2657256"/>
                          <a:gd name="connsiteY324" fmla="*/ 2223399 h 3370881"/>
                          <a:gd name="connsiteX325" fmla="*/ 1994647 w 2657256"/>
                          <a:gd name="connsiteY325" fmla="*/ 2254776 h 3370881"/>
                          <a:gd name="connsiteX326" fmla="*/ 2003612 w 2657256"/>
                          <a:gd name="connsiteY326" fmla="*/ 2272705 h 3370881"/>
                          <a:gd name="connsiteX327" fmla="*/ 2026023 w 2657256"/>
                          <a:gd name="connsiteY327" fmla="*/ 2304081 h 3370881"/>
                          <a:gd name="connsiteX328" fmla="*/ 2043953 w 2657256"/>
                          <a:gd name="connsiteY328" fmla="*/ 2348905 h 3370881"/>
                          <a:gd name="connsiteX329" fmla="*/ 2061882 w 2657256"/>
                          <a:gd name="connsiteY329" fmla="*/ 2371317 h 3370881"/>
                          <a:gd name="connsiteX330" fmla="*/ 2088776 w 2657256"/>
                          <a:gd name="connsiteY330" fmla="*/ 2434070 h 3370881"/>
                          <a:gd name="connsiteX331" fmla="*/ 2102223 w 2657256"/>
                          <a:gd name="connsiteY331" fmla="*/ 2465446 h 3370881"/>
                          <a:gd name="connsiteX332" fmla="*/ 2106706 w 2657256"/>
                          <a:gd name="connsiteY332" fmla="*/ 2496823 h 3370881"/>
                          <a:gd name="connsiteX333" fmla="*/ 2124635 w 2657256"/>
                          <a:gd name="connsiteY333" fmla="*/ 2559576 h 3370881"/>
                          <a:gd name="connsiteX334" fmla="*/ 2138082 w 2657256"/>
                          <a:gd name="connsiteY334" fmla="*/ 2649223 h 3370881"/>
                          <a:gd name="connsiteX335" fmla="*/ 2147047 w 2657256"/>
                          <a:gd name="connsiteY335" fmla="*/ 2685081 h 3370881"/>
                          <a:gd name="connsiteX336" fmla="*/ 2151529 w 2657256"/>
                          <a:gd name="connsiteY336" fmla="*/ 2716458 h 3370881"/>
                          <a:gd name="connsiteX337" fmla="*/ 2160494 w 2657256"/>
                          <a:gd name="connsiteY337" fmla="*/ 2770246 h 3370881"/>
                          <a:gd name="connsiteX338" fmla="*/ 2156012 w 2657256"/>
                          <a:gd name="connsiteY338" fmla="*/ 2962987 h 3370881"/>
                          <a:gd name="connsiteX339" fmla="*/ 2138082 w 2657256"/>
                          <a:gd name="connsiteY339" fmla="*/ 3043670 h 3370881"/>
                          <a:gd name="connsiteX340" fmla="*/ 2133600 w 2657256"/>
                          <a:gd name="connsiteY340" fmla="*/ 3061599 h 3370881"/>
                          <a:gd name="connsiteX341" fmla="*/ 2120153 w 2657256"/>
                          <a:gd name="connsiteY341" fmla="*/ 3079529 h 3370881"/>
                          <a:gd name="connsiteX342" fmla="*/ 2111188 w 2657256"/>
                          <a:gd name="connsiteY342" fmla="*/ 3106423 h 3370881"/>
                          <a:gd name="connsiteX343" fmla="*/ 2088776 w 2657256"/>
                          <a:gd name="connsiteY343" fmla="*/ 3137799 h 3370881"/>
                          <a:gd name="connsiteX344" fmla="*/ 2075329 w 2657256"/>
                          <a:gd name="connsiteY344" fmla="*/ 3164693 h 3370881"/>
                          <a:gd name="connsiteX345" fmla="*/ 2061882 w 2657256"/>
                          <a:gd name="connsiteY345" fmla="*/ 3169176 h 3370881"/>
                          <a:gd name="connsiteX346" fmla="*/ 2021541 w 2657256"/>
                          <a:gd name="connsiteY346" fmla="*/ 3164693 h 3370881"/>
                          <a:gd name="connsiteX347" fmla="*/ 2012576 w 2657256"/>
                          <a:gd name="connsiteY347" fmla="*/ 3119870 h 3370881"/>
                          <a:gd name="connsiteX348" fmla="*/ 2048435 w 2657256"/>
                          <a:gd name="connsiteY348" fmla="*/ 3021258 h 3370881"/>
                          <a:gd name="connsiteX349" fmla="*/ 2048435 w 2657256"/>
                          <a:gd name="connsiteY349" fmla="*/ 3021258 h 3370881"/>
                          <a:gd name="connsiteX350" fmla="*/ 2061882 w 2657256"/>
                          <a:gd name="connsiteY350" fmla="*/ 2967470 h 3370881"/>
                          <a:gd name="connsiteX351" fmla="*/ 2070847 w 2657256"/>
                          <a:gd name="connsiteY351" fmla="*/ 2882305 h 3370881"/>
                          <a:gd name="connsiteX352" fmla="*/ 2066365 w 2657256"/>
                          <a:gd name="connsiteY352" fmla="*/ 2725423 h 3370881"/>
                          <a:gd name="connsiteX353" fmla="*/ 2043953 w 2657256"/>
                          <a:gd name="connsiteY353" fmla="*/ 2649223 h 3370881"/>
                          <a:gd name="connsiteX354" fmla="*/ 2030506 w 2657256"/>
                          <a:gd name="connsiteY354" fmla="*/ 2622329 h 3370881"/>
                          <a:gd name="connsiteX355" fmla="*/ 2017059 w 2657256"/>
                          <a:gd name="connsiteY355" fmla="*/ 2581987 h 3370881"/>
                          <a:gd name="connsiteX356" fmla="*/ 1981200 w 2657256"/>
                          <a:gd name="connsiteY356" fmla="*/ 2514752 h 3370881"/>
                          <a:gd name="connsiteX357" fmla="*/ 1972235 w 2657256"/>
                          <a:gd name="connsiteY357" fmla="*/ 2501305 h 3370881"/>
                          <a:gd name="connsiteX358" fmla="*/ 1958788 w 2657256"/>
                          <a:gd name="connsiteY358" fmla="*/ 2478893 h 3370881"/>
                          <a:gd name="connsiteX359" fmla="*/ 1905000 w 2657256"/>
                          <a:gd name="connsiteY359" fmla="*/ 2398211 h 3370881"/>
                          <a:gd name="connsiteX360" fmla="*/ 1882588 w 2657256"/>
                          <a:gd name="connsiteY360" fmla="*/ 2357870 h 3370881"/>
                          <a:gd name="connsiteX361" fmla="*/ 1869141 w 2657256"/>
                          <a:gd name="connsiteY361" fmla="*/ 2339940 h 3370881"/>
                          <a:gd name="connsiteX362" fmla="*/ 1806388 w 2657256"/>
                          <a:gd name="connsiteY362" fmla="*/ 2313046 h 3370881"/>
                          <a:gd name="connsiteX363" fmla="*/ 1779494 w 2657256"/>
                          <a:gd name="connsiteY363" fmla="*/ 2304081 h 3370881"/>
                          <a:gd name="connsiteX364" fmla="*/ 1752600 w 2657256"/>
                          <a:gd name="connsiteY364" fmla="*/ 2299599 h 3370881"/>
                          <a:gd name="connsiteX365" fmla="*/ 1680882 w 2657256"/>
                          <a:gd name="connsiteY365" fmla="*/ 2277187 h 3370881"/>
                          <a:gd name="connsiteX366" fmla="*/ 1662953 w 2657256"/>
                          <a:gd name="connsiteY366" fmla="*/ 2272705 h 3370881"/>
                          <a:gd name="connsiteX367" fmla="*/ 1640541 w 2657256"/>
                          <a:gd name="connsiteY367" fmla="*/ 2259258 h 3370881"/>
                          <a:gd name="connsiteX368" fmla="*/ 1604682 w 2657256"/>
                          <a:gd name="connsiteY368" fmla="*/ 2272705 h 3370881"/>
                          <a:gd name="connsiteX369" fmla="*/ 1537447 w 2657256"/>
                          <a:gd name="connsiteY369" fmla="*/ 2304081 h 3370881"/>
                          <a:gd name="connsiteX370" fmla="*/ 1510553 w 2657256"/>
                          <a:gd name="connsiteY370" fmla="*/ 2308564 h 3370881"/>
                          <a:gd name="connsiteX371" fmla="*/ 1488141 w 2657256"/>
                          <a:gd name="connsiteY371" fmla="*/ 2313046 h 3370881"/>
                          <a:gd name="connsiteX372" fmla="*/ 1443318 w 2657256"/>
                          <a:gd name="connsiteY372" fmla="*/ 2322011 h 3370881"/>
                          <a:gd name="connsiteX373" fmla="*/ 1367118 w 2657256"/>
                          <a:gd name="connsiteY373" fmla="*/ 2304081 h 3370881"/>
                          <a:gd name="connsiteX374" fmla="*/ 1317812 w 2657256"/>
                          <a:gd name="connsiteY374" fmla="*/ 2286152 h 3370881"/>
                          <a:gd name="connsiteX375" fmla="*/ 1066800 w 2657256"/>
                          <a:gd name="connsiteY375" fmla="*/ 2272705 h 3370881"/>
                          <a:gd name="connsiteX376" fmla="*/ 1030941 w 2657256"/>
                          <a:gd name="connsiteY376" fmla="*/ 2263740 h 3370881"/>
                          <a:gd name="connsiteX377" fmla="*/ 986118 w 2657256"/>
                          <a:gd name="connsiteY377" fmla="*/ 2241329 h 3370881"/>
                          <a:gd name="connsiteX378" fmla="*/ 968188 w 2657256"/>
                          <a:gd name="connsiteY378" fmla="*/ 2232364 h 3370881"/>
                          <a:gd name="connsiteX379" fmla="*/ 936812 w 2657256"/>
                          <a:gd name="connsiteY379" fmla="*/ 2214434 h 3370881"/>
                          <a:gd name="connsiteX380" fmla="*/ 905435 w 2657256"/>
                          <a:gd name="connsiteY380" fmla="*/ 2196505 h 3370881"/>
                          <a:gd name="connsiteX381" fmla="*/ 869576 w 2657256"/>
                          <a:gd name="connsiteY381" fmla="*/ 2209952 h 3370881"/>
                          <a:gd name="connsiteX382" fmla="*/ 856129 w 2657256"/>
                          <a:gd name="connsiteY382" fmla="*/ 2227881 h 3370881"/>
                          <a:gd name="connsiteX383" fmla="*/ 815788 w 2657256"/>
                          <a:gd name="connsiteY383" fmla="*/ 2268223 h 3370881"/>
                          <a:gd name="connsiteX384" fmla="*/ 788894 w 2657256"/>
                          <a:gd name="connsiteY384" fmla="*/ 2290634 h 3370881"/>
                          <a:gd name="connsiteX385" fmla="*/ 762000 w 2657256"/>
                          <a:gd name="connsiteY385" fmla="*/ 2313046 h 3370881"/>
                          <a:gd name="connsiteX386" fmla="*/ 753035 w 2657256"/>
                          <a:gd name="connsiteY386" fmla="*/ 2326493 h 3370881"/>
                          <a:gd name="connsiteX387" fmla="*/ 735106 w 2657256"/>
                          <a:gd name="connsiteY387" fmla="*/ 2339940 h 3370881"/>
                          <a:gd name="connsiteX388" fmla="*/ 712694 w 2657256"/>
                          <a:gd name="connsiteY388" fmla="*/ 2362352 h 3370881"/>
                          <a:gd name="connsiteX389" fmla="*/ 694765 w 2657256"/>
                          <a:gd name="connsiteY389" fmla="*/ 2375799 h 3370881"/>
                          <a:gd name="connsiteX390" fmla="*/ 681318 w 2657256"/>
                          <a:gd name="connsiteY390" fmla="*/ 2393729 h 3370881"/>
                          <a:gd name="connsiteX391" fmla="*/ 667870 w 2657256"/>
                          <a:gd name="connsiteY391" fmla="*/ 2402693 h 3370881"/>
                          <a:gd name="connsiteX392" fmla="*/ 623047 w 2657256"/>
                          <a:gd name="connsiteY392" fmla="*/ 2443034 h 3370881"/>
                          <a:gd name="connsiteX393" fmla="*/ 600635 w 2657256"/>
                          <a:gd name="connsiteY393" fmla="*/ 2474411 h 3370881"/>
                          <a:gd name="connsiteX394" fmla="*/ 587188 w 2657256"/>
                          <a:gd name="connsiteY394" fmla="*/ 2514752 h 3370881"/>
                          <a:gd name="connsiteX395" fmla="*/ 582706 w 2657256"/>
                          <a:gd name="connsiteY395" fmla="*/ 2546129 h 3370881"/>
                          <a:gd name="connsiteX396" fmla="*/ 596153 w 2657256"/>
                          <a:gd name="connsiteY396" fmla="*/ 2635776 h 3370881"/>
                          <a:gd name="connsiteX397" fmla="*/ 600635 w 2657256"/>
                          <a:gd name="connsiteY397" fmla="*/ 2653705 h 3370881"/>
                          <a:gd name="connsiteX398" fmla="*/ 609600 w 2657256"/>
                          <a:gd name="connsiteY398" fmla="*/ 2671634 h 3370881"/>
                          <a:gd name="connsiteX399" fmla="*/ 614082 w 2657256"/>
                          <a:gd name="connsiteY399" fmla="*/ 2689564 h 3370881"/>
                          <a:gd name="connsiteX400" fmla="*/ 623047 w 2657256"/>
                          <a:gd name="connsiteY400" fmla="*/ 2711976 h 3370881"/>
                          <a:gd name="connsiteX401" fmla="*/ 627529 w 2657256"/>
                          <a:gd name="connsiteY401" fmla="*/ 2734387 h 3370881"/>
                          <a:gd name="connsiteX402" fmla="*/ 640976 w 2657256"/>
                          <a:gd name="connsiteY402" fmla="*/ 2765764 h 3370881"/>
                          <a:gd name="connsiteX403" fmla="*/ 645459 w 2657256"/>
                          <a:gd name="connsiteY403" fmla="*/ 2779211 h 3370881"/>
                          <a:gd name="connsiteX404" fmla="*/ 658906 w 2657256"/>
                          <a:gd name="connsiteY404" fmla="*/ 2801623 h 3370881"/>
                          <a:gd name="connsiteX405" fmla="*/ 676835 w 2657256"/>
                          <a:gd name="connsiteY405" fmla="*/ 2864376 h 3370881"/>
                          <a:gd name="connsiteX406" fmla="*/ 690282 w 2657256"/>
                          <a:gd name="connsiteY406" fmla="*/ 2895752 h 3370881"/>
                          <a:gd name="connsiteX407" fmla="*/ 699247 w 2657256"/>
                          <a:gd name="connsiteY407" fmla="*/ 2940576 h 3370881"/>
                          <a:gd name="connsiteX408" fmla="*/ 703729 w 2657256"/>
                          <a:gd name="connsiteY408" fmla="*/ 2967470 h 3370881"/>
                          <a:gd name="connsiteX409" fmla="*/ 717176 w 2657256"/>
                          <a:gd name="connsiteY409" fmla="*/ 2994364 h 3370881"/>
                          <a:gd name="connsiteX410" fmla="*/ 735106 w 2657256"/>
                          <a:gd name="connsiteY410" fmla="*/ 3052634 h 3370881"/>
                          <a:gd name="connsiteX411" fmla="*/ 739588 w 2657256"/>
                          <a:gd name="connsiteY411" fmla="*/ 3079529 h 3370881"/>
                          <a:gd name="connsiteX412" fmla="*/ 762000 w 2657256"/>
                          <a:gd name="connsiteY412" fmla="*/ 3142281 h 3370881"/>
                          <a:gd name="connsiteX413" fmla="*/ 766482 w 2657256"/>
                          <a:gd name="connsiteY413" fmla="*/ 3231929 h 3370881"/>
                          <a:gd name="connsiteX414" fmla="*/ 770965 w 2657256"/>
                          <a:gd name="connsiteY414" fmla="*/ 3254340 h 3370881"/>
                          <a:gd name="connsiteX415" fmla="*/ 775447 w 2657256"/>
                          <a:gd name="connsiteY415" fmla="*/ 3285717 h 3370881"/>
                          <a:gd name="connsiteX416" fmla="*/ 748553 w 2657256"/>
                          <a:gd name="connsiteY416" fmla="*/ 3335023 h 3370881"/>
                          <a:gd name="connsiteX417" fmla="*/ 721659 w 2657256"/>
                          <a:gd name="connsiteY417" fmla="*/ 3343987 h 3370881"/>
                          <a:gd name="connsiteX418" fmla="*/ 708212 w 2657256"/>
                          <a:gd name="connsiteY418" fmla="*/ 3348470 h 3370881"/>
                          <a:gd name="connsiteX419" fmla="*/ 623047 w 2657256"/>
                          <a:gd name="connsiteY419" fmla="*/ 3330540 h 3370881"/>
                          <a:gd name="connsiteX420" fmla="*/ 609600 w 2657256"/>
                          <a:gd name="connsiteY420" fmla="*/ 3308129 h 3370881"/>
                          <a:gd name="connsiteX421" fmla="*/ 591670 w 2657256"/>
                          <a:gd name="connsiteY421" fmla="*/ 3267787 h 3370881"/>
                          <a:gd name="connsiteX422" fmla="*/ 560294 w 2657256"/>
                          <a:gd name="connsiteY422" fmla="*/ 3209517 h 3370881"/>
                          <a:gd name="connsiteX423" fmla="*/ 551329 w 2657256"/>
                          <a:gd name="connsiteY423" fmla="*/ 3196070 h 3370881"/>
                          <a:gd name="connsiteX424" fmla="*/ 528918 w 2657256"/>
                          <a:gd name="connsiteY424" fmla="*/ 3173658 h 3370881"/>
                          <a:gd name="connsiteX425" fmla="*/ 519953 w 2657256"/>
                          <a:gd name="connsiteY425" fmla="*/ 3128834 h 3370881"/>
                          <a:gd name="connsiteX426" fmla="*/ 524435 w 2657256"/>
                          <a:gd name="connsiteY426" fmla="*/ 3101940 h 3370881"/>
                          <a:gd name="connsiteX427" fmla="*/ 528918 w 2657256"/>
                          <a:gd name="connsiteY427" fmla="*/ 3088493 h 3370881"/>
                          <a:gd name="connsiteX428" fmla="*/ 542365 w 2657256"/>
                          <a:gd name="connsiteY428" fmla="*/ 3052634 h 3370881"/>
                          <a:gd name="connsiteX429" fmla="*/ 484094 w 2657256"/>
                          <a:gd name="connsiteY429" fmla="*/ 2886787 h 3370881"/>
                          <a:gd name="connsiteX430" fmla="*/ 443753 w 2657256"/>
                          <a:gd name="connsiteY430" fmla="*/ 2779211 h 3370881"/>
                          <a:gd name="connsiteX431" fmla="*/ 439270 w 2657256"/>
                          <a:gd name="connsiteY431" fmla="*/ 2752317 h 3370881"/>
                          <a:gd name="connsiteX432" fmla="*/ 430306 w 2657256"/>
                          <a:gd name="connsiteY432" fmla="*/ 2716458 h 3370881"/>
                          <a:gd name="connsiteX433" fmla="*/ 425823 w 2657256"/>
                          <a:gd name="connsiteY433" fmla="*/ 2680599 h 3370881"/>
                          <a:gd name="connsiteX434" fmla="*/ 398929 w 2657256"/>
                          <a:gd name="connsiteY434" fmla="*/ 2599917 h 3370881"/>
                          <a:gd name="connsiteX435" fmla="*/ 385482 w 2657256"/>
                          <a:gd name="connsiteY435" fmla="*/ 2568540 h 3370881"/>
                          <a:gd name="connsiteX436" fmla="*/ 381000 w 2657256"/>
                          <a:gd name="connsiteY436" fmla="*/ 2550611 h 3370881"/>
                          <a:gd name="connsiteX437" fmla="*/ 372035 w 2657256"/>
                          <a:gd name="connsiteY437" fmla="*/ 2483376 h 3370881"/>
                          <a:gd name="connsiteX438" fmla="*/ 367553 w 2657256"/>
                          <a:gd name="connsiteY438" fmla="*/ 2469929 h 3370881"/>
                          <a:gd name="connsiteX439" fmla="*/ 407894 w 2657256"/>
                          <a:gd name="connsiteY439" fmla="*/ 2451999 h 3370881"/>
                          <a:gd name="connsiteX440" fmla="*/ 515470 w 2657256"/>
                          <a:gd name="connsiteY440" fmla="*/ 2407176 h 3370881"/>
                          <a:gd name="connsiteX441" fmla="*/ 578223 w 2657256"/>
                          <a:gd name="connsiteY441" fmla="*/ 2353387 h 3370881"/>
                          <a:gd name="connsiteX442" fmla="*/ 587188 w 2657256"/>
                          <a:gd name="connsiteY442" fmla="*/ 2330976 h 3370881"/>
                          <a:gd name="connsiteX443" fmla="*/ 614082 w 2657256"/>
                          <a:gd name="connsiteY443" fmla="*/ 2254776 h 3370881"/>
                          <a:gd name="connsiteX444" fmla="*/ 649941 w 2657256"/>
                          <a:gd name="connsiteY444" fmla="*/ 2200987 h 3370881"/>
                          <a:gd name="connsiteX445" fmla="*/ 690282 w 2657256"/>
                          <a:gd name="connsiteY445" fmla="*/ 2174093 h 3370881"/>
                          <a:gd name="connsiteX446" fmla="*/ 703729 w 2657256"/>
                          <a:gd name="connsiteY446" fmla="*/ 2165129 h 3370881"/>
                          <a:gd name="connsiteX447" fmla="*/ 739588 w 2657256"/>
                          <a:gd name="connsiteY447" fmla="*/ 2147199 h 3370881"/>
                          <a:gd name="connsiteX448" fmla="*/ 708212 w 2657256"/>
                          <a:gd name="connsiteY448" fmla="*/ 2187540 h 3370881"/>
                          <a:gd name="connsiteX449" fmla="*/ 654423 w 2657256"/>
                          <a:gd name="connsiteY449" fmla="*/ 2241329 h 3370881"/>
                          <a:gd name="connsiteX450" fmla="*/ 636494 w 2657256"/>
                          <a:gd name="connsiteY450" fmla="*/ 2259258 h 3370881"/>
                          <a:gd name="connsiteX451" fmla="*/ 614082 w 2657256"/>
                          <a:gd name="connsiteY451" fmla="*/ 2286152 h 3370881"/>
                          <a:gd name="connsiteX452" fmla="*/ 605118 w 2657256"/>
                          <a:gd name="connsiteY452" fmla="*/ 2299599 h 3370881"/>
                          <a:gd name="connsiteX453" fmla="*/ 560294 w 2657256"/>
                          <a:gd name="connsiteY453" fmla="*/ 2335458 h 3370881"/>
                          <a:gd name="connsiteX454" fmla="*/ 524435 w 2657256"/>
                          <a:gd name="connsiteY454" fmla="*/ 2348905 h 3370881"/>
                          <a:gd name="connsiteX455" fmla="*/ 502023 w 2657256"/>
                          <a:gd name="connsiteY455" fmla="*/ 2362352 h 3370881"/>
                          <a:gd name="connsiteX456" fmla="*/ 461682 w 2657256"/>
                          <a:gd name="connsiteY456" fmla="*/ 2389246 h 3370881"/>
                          <a:gd name="connsiteX457" fmla="*/ 448235 w 2657256"/>
                          <a:gd name="connsiteY457" fmla="*/ 2398211 h 3370881"/>
                          <a:gd name="connsiteX458" fmla="*/ 430306 w 2657256"/>
                          <a:gd name="connsiteY458" fmla="*/ 2407176 h 3370881"/>
                          <a:gd name="connsiteX459" fmla="*/ 412376 w 2657256"/>
                          <a:gd name="connsiteY459" fmla="*/ 2420623 h 3370881"/>
                          <a:gd name="connsiteX460" fmla="*/ 389965 w 2657256"/>
                          <a:gd name="connsiteY460" fmla="*/ 2429587 h 3370881"/>
                          <a:gd name="connsiteX461" fmla="*/ 372035 w 2657256"/>
                          <a:gd name="connsiteY461" fmla="*/ 2443034 h 3370881"/>
                          <a:gd name="connsiteX462" fmla="*/ 318247 w 2657256"/>
                          <a:gd name="connsiteY462" fmla="*/ 2474411 h 3370881"/>
                          <a:gd name="connsiteX463" fmla="*/ 304800 w 2657256"/>
                          <a:gd name="connsiteY463" fmla="*/ 2492340 h 3370881"/>
                          <a:gd name="connsiteX464" fmla="*/ 282388 w 2657256"/>
                          <a:gd name="connsiteY464" fmla="*/ 2519234 h 3370881"/>
                          <a:gd name="connsiteX465" fmla="*/ 295835 w 2657256"/>
                          <a:gd name="connsiteY465" fmla="*/ 2815070 h 3370881"/>
                          <a:gd name="connsiteX466" fmla="*/ 300318 w 2657256"/>
                          <a:gd name="connsiteY466" fmla="*/ 2837481 h 3370881"/>
                          <a:gd name="connsiteX467" fmla="*/ 304800 w 2657256"/>
                          <a:gd name="connsiteY467" fmla="*/ 2868858 h 3370881"/>
                          <a:gd name="connsiteX468" fmla="*/ 309282 w 2657256"/>
                          <a:gd name="connsiteY468" fmla="*/ 2927129 h 3370881"/>
                          <a:gd name="connsiteX469" fmla="*/ 322729 w 2657256"/>
                          <a:gd name="connsiteY469" fmla="*/ 2985399 h 3370881"/>
                          <a:gd name="connsiteX470" fmla="*/ 327212 w 2657256"/>
                          <a:gd name="connsiteY470" fmla="*/ 3012293 h 3370881"/>
                          <a:gd name="connsiteX471" fmla="*/ 331694 w 2657256"/>
                          <a:gd name="connsiteY471" fmla="*/ 3043670 h 3370881"/>
                          <a:gd name="connsiteX472" fmla="*/ 345141 w 2657256"/>
                          <a:gd name="connsiteY472" fmla="*/ 3070564 h 3370881"/>
                          <a:gd name="connsiteX473" fmla="*/ 367553 w 2657256"/>
                          <a:gd name="connsiteY473" fmla="*/ 3124352 h 3370881"/>
                          <a:gd name="connsiteX474" fmla="*/ 381000 w 2657256"/>
                          <a:gd name="connsiteY474" fmla="*/ 3182623 h 3370881"/>
                          <a:gd name="connsiteX475" fmla="*/ 389965 w 2657256"/>
                          <a:gd name="connsiteY475" fmla="*/ 3196070 h 3370881"/>
                          <a:gd name="connsiteX476" fmla="*/ 394447 w 2657256"/>
                          <a:gd name="connsiteY476" fmla="*/ 3213999 h 3370881"/>
                          <a:gd name="connsiteX477" fmla="*/ 412376 w 2657256"/>
                          <a:gd name="connsiteY477" fmla="*/ 3245376 h 3370881"/>
                          <a:gd name="connsiteX478" fmla="*/ 416859 w 2657256"/>
                          <a:gd name="connsiteY478" fmla="*/ 3258823 h 3370881"/>
                          <a:gd name="connsiteX479" fmla="*/ 425823 w 2657256"/>
                          <a:gd name="connsiteY479" fmla="*/ 3272270 h 3370881"/>
                          <a:gd name="connsiteX480" fmla="*/ 439270 w 2657256"/>
                          <a:gd name="connsiteY480" fmla="*/ 3303646 h 3370881"/>
                          <a:gd name="connsiteX481" fmla="*/ 439270 w 2657256"/>
                          <a:gd name="connsiteY481" fmla="*/ 3352952 h 3370881"/>
                          <a:gd name="connsiteX482" fmla="*/ 430306 w 2657256"/>
                          <a:gd name="connsiteY482" fmla="*/ 3366399 h 3370881"/>
                          <a:gd name="connsiteX483" fmla="*/ 412376 w 2657256"/>
                          <a:gd name="connsiteY483" fmla="*/ 3370881 h 3370881"/>
                          <a:gd name="connsiteX484" fmla="*/ 295835 w 2657256"/>
                          <a:gd name="connsiteY484" fmla="*/ 3357434 h 3370881"/>
                          <a:gd name="connsiteX485" fmla="*/ 264459 w 2657256"/>
                          <a:gd name="connsiteY485" fmla="*/ 3276752 h 3370881"/>
                          <a:gd name="connsiteX486" fmla="*/ 259976 w 2657256"/>
                          <a:gd name="connsiteY486" fmla="*/ 3240893 h 3370881"/>
                          <a:gd name="connsiteX487" fmla="*/ 246529 w 2657256"/>
                          <a:gd name="connsiteY487" fmla="*/ 3178140 h 3370881"/>
                          <a:gd name="connsiteX488" fmla="*/ 237565 w 2657256"/>
                          <a:gd name="connsiteY488" fmla="*/ 3084011 h 3370881"/>
                          <a:gd name="connsiteX489" fmla="*/ 228600 w 2657256"/>
                          <a:gd name="connsiteY489" fmla="*/ 3057117 h 3370881"/>
                          <a:gd name="connsiteX490" fmla="*/ 219635 w 2657256"/>
                          <a:gd name="connsiteY490" fmla="*/ 3021258 h 3370881"/>
                          <a:gd name="connsiteX491" fmla="*/ 206188 w 2657256"/>
                          <a:gd name="connsiteY491" fmla="*/ 2980917 h 3370881"/>
                          <a:gd name="connsiteX492" fmla="*/ 201706 w 2657256"/>
                          <a:gd name="connsiteY492" fmla="*/ 2949540 h 3370881"/>
                          <a:gd name="connsiteX493" fmla="*/ 197223 w 2657256"/>
                          <a:gd name="connsiteY493" fmla="*/ 2927129 h 3370881"/>
                          <a:gd name="connsiteX494" fmla="*/ 192741 w 2657256"/>
                          <a:gd name="connsiteY494" fmla="*/ 2891270 h 3370881"/>
                          <a:gd name="connsiteX495" fmla="*/ 188259 w 2657256"/>
                          <a:gd name="connsiteY495" fmla="*/ 2850929 h 3370881"/>
                          <a:gd name="connsiteX496" fmla="*/ 179294 w 2657256"/>
                          <a:gd name="connsiteY496" fmla="*/ 2824034 h 3370881"/>
                          <a:gd name="connsiteX497" fmla="*/ 165847 w 2657256"/>
                          <a:gd name="connsiteY497" fmla="*/ 2774729 h 3370881"/>
                          <a:gd name="connsiteX498" fmla="*/ 161365 w 2657256"/>
                          <a:gd name="connsiteY498" fmla="*/ 2747834 h 3370881"/>
                          <a:gd name="connsiteX499" fmla="*/ 156882 w 2657256"/>
                          <a:gd name="connsiteY499" fmla="*/ 2559576 h 3370881"/>
                          <a:gd name="connsiteX500" fmla="*/ 152400 w 2657256"/>
                          <a:gd name="connsiteY500" fmla="*/ 2519234 h 3370881"/>
                          <a:gd name="connsiteX501" fmla="*/ 143435 w 2657256"/>
                          <a:gd name="connsiteY501" fmla="*/ 2384764 h 3370881"/>
                          <a:gd name="connsiteX502" fmla="*/ 129988 w 2657256"/>
                          <a:gd name="connsiteY502" fmla="*/ 2344423 h 3370881"/>
                          <a:gd name="connsiteX503" fmla="*/ 125506 w 2657256"/>
                          <a:gd name="connsiteY503" fmla="*/ 2330976 h 3370881"/>
                          <a:gd name="connsiteX504" fmla="*/ 138953 w 2657256"/>
                          <a:gd name="connsiteY504" fmla="*/ 2313046 h 3370881"/>
                          <a:gd name="connsiteX505" fmla="*/ 152400 w 2657256"/>
                          <a:gd name="connsiteY505" fmla="*/ 2304081 h 3370881"/>
                          <a:gd name="connsiteX506" fmla="*/ 170329 w 2657256"/>
                          <a:gd name="connsiteY506" fmla="*/ 2259258 h 3370881"/>
                          <a:gd name="connsiteX507" fmla="*/ 188259 w 2657256"/>
                          <a:gd name="connsiteY507" fmla="*/ 2223399 h 3370881"/>
                          <a:gd name="connsiteX508" fmla="*/ 206188 w 2657256"/>
                          <a:gd name="connsiteY508" fmla="*/ 2187540 h 3370881"/>
                          <a:gd name="connsiteX509" fmla="*/ 210670 w 2657256"/>
                          <a:gd name="connsiteY509" fmla="*/ 2174093 h 3370881"/>
                          <a:gd name="connsiteX510" fmla="*/ 219635 w 2657256"/>
                          <a:gd name="connsiteY510" fmla="*/ 2115823 h 3370881"/>
                          <a:gd name="connsiteX511" fmla="*/ 210670 w 2657256"/>
                          <a:gd name="connsiteY511" fmla="*/ 1958940 h 3370881"/>
                          <a:gd name="connsiteX512" fmla="*/ 192741 w 2657256"/>
                          <a:gd name="connsiteY512" fmla="*/ 1923081 h 3370881"/>
                          <a:gd name="connsiteX513" fmla="*/ 179294 w 2657256"/>
                          <a:gd name="connsiteY513" fmla="*/ 1891705 h 3370881"/>
                          <a:gd name="connsiteX514" fmla="*/ 165847 w 2657256"/>
                          <a:gd name="connsiteY514" fmla="*/ 1864811 h 3370881"/>
                          <a:gd name="connsiteX515" fmla="*/ 152400 w 2657256"/>
                          <a:gd name="connsiteY515" fmla="*/ 1833434 h 3370881"/>
                          <a:gd name="connsiteX516" fmla="*/ 143435 w 2657256"/>
                          <a:gd name="connsiteY516" fmla="*/ 1819987 h 3370881"/>
                          <a:gd name="connsiteX517" fmla="*/ 107576 w 2657256"/>
                          <a:gd name="connsiteY517" fmla="*/ 1784129 h 3370881"/>
                          <a:gd name="connsiteX518" fmla="*/ 94129 w 2657256"/>
                          <a:gd name="connsiteY518" fmla="*/ 1779646 h 3370881"/>
                          <a:gd name="connsiteX519" fmla="*/ 71718 w 2657256"/>
                          <a:gd name="connsiteY519" fmla="*/ 1770681 h 3370881"/>
                          <a:gd name="connsiteX520" fmla="*/ 58270 w 2657256"/>
                          <a:gd name="connsiteY520" fmla="*/ 1761717 h 3370881"/>
                          <a:gd name="connsiteX521" fmla="*/ 26894 w 2657256"/>
                          <a:gd name="connsiteY521" fmla="*/ 1730340 h 3370881"/>
                          <a:gd name="connsiteX522" fmla="*/ 0 w 2657256"/>
                          <a:gd name="connsiteY522" fmla="*/ 1707929 h 3370881"/>
                          <a:gd name="connsiteX0" fmla="*/ 0 w 2657256"/>
                          <a:gd name="connsiteY0" fmla="*/ 1707929 h 3370881"/>
                          <a:gd name="connsiteX1" fmla="*/ 22412 w 2657256"/>
                          <a:gd name="connsiteY1" fmla="*/ 1698964 h 3370881"/>
                          <a:gd name="connsiteX2" fmla="*/ 31376 w 2657256"/>
                          <a:gd name="connsiteY2" fmla="*/ 1681034 h 3370881"/>
                          <a:gd name="connsiteX3" fmla="*/ 44823 w 2657256"/>
                          <a:gd name="connsiteY3" fmla="*/ 1672070 h 3370881"/>
                          <a:gd name="connsiteX4" fmla="*/ 58270 w 2657256"/>
                          <a:gd name="connsiteY4" fmla="*/ 1654140 h 3370881"/>
                          <a:gd name="connsiteX5" fmla="*/ 76200 w 2657256"/>
                          <a:gd name="connsiteY5" fmla="*/ 1645176 h 3370881"/>
                          <a:gd name="connsiteX6" fmla="*/ 98612 w 2657256"/>
                          <a:gd name="connsiteY6" fmla="*/ 1636211 h 3370881"/>
                          <a:gd name="connsiteX7" fmla="*/ 125506 w 2657256"/>
                          <a:gd name="connsiteY7" fmla="*/ 1627246 h 3370881"/>
                          <a:gd name="connsiteX8" fmla="*/ 152400 w 2657256"/>
                          <a:gd name="connsiteY8" fmla="*/ 1609317 h 3370881"/>
                          <a:gd name="connsiteX9" fmla="*/ 170329 w 2657256"/>
                          <a:gd name="connsiteY9" fmla="*/ 1600352 h 3370881"/>
                          <a:gd name="connsiteX10" fmla="*/ 188259 w 2657256"/>
                          <a:gd name="connsiteY10" fmla="*/ 1582423 h 3370881"/>
                          <a:gd name="connsiteX11" fmla="*/ 228600 w 2657256"/>
                          <a:gd name="connsiteY11" fmla="*/ 1564493 h 3370881"/>
                          <a:gd name="connsiteX12" fmla="*/ 255494 w 2657256"/>
                          <a:gd name="connsiteY12" fmla="*/ 1546564 h 3370881"/>
                          <a:gd name="connsiteX13" fmla="*/ 300318 w 2657256"/>
                          <a:gd name="connsiteY13" fmla="*/ 1524152 h 3370881"/>
                          <a:gd name="connsiteX14" fmla="*/ 313765 w 2657256"/>
                          <a:gd name="connsiteY14" fmla="*/ 1515187 h 3370881"/>
                          <a:gd name="connsiteX15" fmla="*/ 340659 w 2657256"/>
                          <a:gd name="connsiteY15" fmla="*/ 1510705 h 3370881"/>
                          <a:gd name="connsiteX16" fmla="*/ 363070 w 2657256"/>
                          <a:gd name="connsiteY16" fmla="*/ 1506223 h 3370881"/>
                          <a:gd name="connsiteX17" fmla="*/ 389965 w 2657256"/>
                          <a:gd name="connsiteY17" fmla="*/ 1501740 h 3370881"/>
                          <a:gd name="connsiteX18" fmla="*/ 425823 w 2657256"/>
                          <a:gd name="connsiteY18" fmla="*/ 1497258 h 3370881"/>
                          <a:gd name="connsiteX19" fmla="*/ 470647 w 2657256"/>
                          <a:gd name="connsiteY19" fmla="*/ 1488293 h 3370881"/>
                          <a:gd name="connsiteX20" fmla="*/ 515470 w 2657256"/>
                          <a:gd name="connsiteY20" fmla="*/ 1479329 h 3370881"/>
                          <a:gd name="connsiteX21" fmla="*/ 528918 w 2657256"/>
                          <a:gd name="connsiteY21" fmla="*/ 1470364 h 3370881"/>
                          <a:gd name="connsiteX22" fmla="*/ 600635 w 2657256"/>
                          <a:gd name="connsiteY22" fmla="*/ 1456917 h 3370881"/>
                          <a:gd name="connsiteX23" fmla="*/ 690282 w 2657256"/>
                          <a:gd name="connsiteY23" fmla="*/ 1447952 h 3370881"/>
                          <a:gd name="connsiteX24" fmla="*/ 793376 w 2657256"/>
                          <a:gd name="connsiteY24" fmla="*/ 1452434 h 3370881"/>
                          <a:gd name="connsiteX25" fmla="*/ 874059 w 2657256"/>
                          <a:gd name="connsiteY25" fmla="*/ 1465881 h 3370881"/>
                          <a:gd name="connsiteX26" fmla="*/ 914400 w 2657256"/>
                          <a:gd name="connsiteY26" fmla="*/ 1470364 h 3370881"/>
                          <a:gd name="connsiteX27" fmla="*/ 1030941 w 2657256"/>
                          <a:gd name="connsiteY27" fmla="*/ 1483811 h 3370881"/>
                          <a:gd name="connsiteX28" fmla="*/ 1151965 w 2657256"/>
                          <a:gd name="connsiteY28" fmla="*/ 1492776 h 3370881"/>
                          <a:gd name="connsiteX29" fmla="*/ 1281953 w 2657256"/>
                          <a:gd name="connsiteY29" fmla="*/ 1501740 h 3370881"/>
                          <a:gd name="connsiteX30" fmla="*/ 1465729 w 2657256"/>
                          <a:gd name="connsiteY30" fmla="*/ 1497258 h 3370881"/>
                          <a:gd name="connsiteX31" fmla="*/ 1510553 w 2657256"/>
                          <a:gd name="connsiteY31" fmla="*/ 1492776 h 3370881"/>
                          <a:gd name="connsiteX32" fmla="*/ 1582270 w 2657256"/>
                          <a:gd name="connsiteY32" fmla="*/ 1461399 h 3370881"/>
                          <a:gd name="connsiteX33" fmla="*/ 1604682 w 2657256"/>
                          <a:gd name="connsiteY33" fmla="*/ 1456917 h 3370881"/>
                          <a:gd name="connsiteX34" fmla="*/ 1622612 w 2657256"/>
                          <a:gd name="connsiteY34" fmla="*/ 1447952 h 3370881"/>
                          <a:gd name="connsiteX35" fmla="*/ 1645023 w 2657256"/>
                          <a:gd name="connsiteY35" fmla="*/ 1438987 h 3370881"/>
                          <a:gd name="connsiteX36" fmla="*/ 1662953 w 2657256"/>
                          <a:gd name="connsiteY36" fmla="*/ 1425540 h 3370881"/>
                          <a:gd name="connsiteX37" fmla="*/ 1698812 w 2657256"/>
                          <a:gd name="connsiteY37" fmla="*/ 1407611 h 3370881"/>
                          <a:gd name="connsiteX38" fmla="*/ 1739153 w 2657256"/>
                          <a:gd name="connsiteY38" fmla="*/ 1380717 h 3370881"/>
                          <a:gd name="connsiteX39" fmla="*/ 1752600 w 2657256"/>
                          <a:gd name="connsiteY39" fmla="*/ 1367270 h 3370881"/>
                          <a:gd name="connsiteX40" fmla="*/ 1775012 w 2657256"/>
                          <a:gd name="connsiteY40" fmla="*/ 1353823 h 3370881"/>
                          <a:gd name="connsiteX41" fmla="*/ 1797423 w 2657256"/>
                          <a:gd name="connsiteY41" fmla="*/ 1335893 h 3370881"/>
                          <a:gd name="connsiteX42" fmla="*/ 1810870 w 2657256"/>
                          <a:gd name="connsiteY42" fmla="*/ 1304517 h 3370881"/>
                          <a:gd name="connsiteX43" fmla="*/ 1815353 w 2657256"/>
                          <a:gd name="connsiteY43" fmla="*/ 1291070 h 3370881"/>
                          <a:gd name="connsiteX44" fmla="*/ 1801906 w 2657256"/>
                          <a:gd name="connsiteY44" fmla="*/ 1138670 h 3370881"/>
                          <a:gd name="connsiteX45" fmla="*/ 1792941 w 2657256"/>
                          <a:gd name="connsiteY45" fmla="*/ 1125223 h 3370881"/>
                          <a:gd name="connsiteX46" fmla="*/ 1757082 w 2657256"/>
                          <a:gd name="connsiteY46" fmla="*/ 1093846 h 3370881"/>
                          <a:gd name="connsiteX47" fmla="*/ 1730188 w 2657256"/>
                          <a:gd name="connsiteY47" fmla="*/ 1066952 h 3370881"/>
                          <a:gd name="connsiteX48" fmla="*/ 1703294 w 2657256"/>
                          <a:gd name="connsiteY48" fmla="*/ 1049023 h 3370881"/>
                          <a:gd name="connsiteX49" fmla="*/ 1622612 w 2657256"/>
                          <a:gd name="connsiteY49" fmla="*/ 1053505 h 3370881"/>
                          <a:gd name="connsiteX50" fmla="*/ 1595718 w 2657256"/>
                          <a:gd name="connsiteY50" fmla="*/ 1062470 h 3370881"/>
                          <a:gd name="connsiteX51" fmla="*/ 1573306 w 2657256"/>
                          <a:gd name="connsiteY51" fmla="*/ 1066952 h 3370881"/>
                          <a:gd name="connsiteX52" fmla="*/ 1453385 w 2657256"/>
                          <a:gd name="connsiteY52" fmla="*/ 1082761 h 3370881"/>
                          <a:gd name="connsiteX53" fmla="*/ 1326776 w 2657256"/>
                          <a:gd name="connsiteY53" fmla="*/ 1062470 h 3370881"/>
                          <a:gd name="connsiteX54" fmla="*/ 1308847 w 2657256"/>
                          <a:gd name="connsiteY54" fmla="*/ 1057987 h 3370881"/>
                          <a:gd name="connsiteX55" fmla="*/ 1277470 w 2657256"/>
                          <a:gd name="connsiteY55" fmla="*/ 1053505 h 3370881"/>
                          <a:gd name="connsiteX56" fmla="*/ 1259541 w 2657256"/>
                          <a:gd name="connsiteY56" fmla="*/ 1049023 h 3370881"/>
                          <a:gd name="connsiteX57" fmla="*/ 1232647 w 2657256"/>
                          <a:gd name="connsiteY57" fmla="*/ 1044540 h 3370881"/>
                          <a:gd name="connsiteX58" fmla="*/ 1053353 w 2657256"/>
                          <a:gd name="connsiteY58" fmla="*/ 1049023 h 3370881"/>
                          <a:gd name="connsiteX59" fmla="*/ 1035423 w 2657256"/>
                          <a:gd name="connsiteY59" fmla="*/ 1053505 h 3370881"/>
                          <a:gd name="connsiteX60" fmla="*/ 1008529 w 2657256"/>
                          <a:gd name="connsiteY60" fmla="*/ 1057987 h 3370881"/>
                          <a:gd name="connsiteX61" fmla="*/ 995082 w 2657256"/>
                          <a:gd name="connsiteY61" fmla="*/ 1062470 h 3370881"/>
                          <a:gd name="connsiteX62" fmla="*/ 945776 w 2657256"/>
                          <a:gd name="connsiteY62" fmla="*/ 1031093 h 3370881"/>
                          <a:gd name="connsiteX63" fmla="*/ 941294 w 2657256"/>
                          <a:gd name="connsiteY63" fmla="*/ 1017646 h 3370881"/>
                          <a:gd name="connsiteX64" fmla="*/ 932329 w 2657256"/>
                          <a:gd name="connsiteY64" fmla="*/ 919034 h 3370881"/>
                          <a:gd name="connsiteX65" fmla="*/ 914400 w 2657256"/>
                          <a:gd name="connsiteY65" fmla="*/ 901105 h 3370881"/>
                          <a:gd name="connsiteX66" fmla="*/ 918882 w 2657256"/>
                          <a:gd name="connsiteY66" fmla="*/ 869729 h 3370881"/>
                          <a:gd name="connsiteX67" fmla="*/ 941294 w 2657256"/>
                          <a:gd name="connsiteY67" fmla="*/ 865246 h 3370881"/>
                          <a:gd name="connsiteX68" fmla="*/ 959223 w 2657256"/>
                          <a:gd name="connsiteY68" fmla="*/ 851799 h 3370881"/>
                          <a:gd name="connsiteX69" fmla="*/ 990600 w 2657256"/>
                          <a:gd name="connsiteY69" fmla="*/ 847317 h 3370881"/>
                          <a:gd name="connsiteX70" fmla="*/ 1129553 w 2657256"/>
                          <a:gd name="connsiteY70" fmla="*/ 838352 h 3370881"/>
                          <a:gd name="connsiteX71" fmla="*/ 1147482 w 2657256"/>
                          <a:gd name="connsiteY71" fmla="*/ 829387 h 3370881"/>
                          <a:gd name="connsiteX72" fmla="*/ 1178859 w 2657256"/>
                          <a:gd name="connsiteY72" fmla="*/ 806976 h 3370881"/>
                          <a:gd name="connsiteX73" fmla="*/ 1192306 w 2657256"/>
                          <a:gd name="connsiteY73" fmla="*/ 793529 h 3370881"/>
                          <a:gd name="connsiteX74" fmla="*/ 1214718 w 2657256"/>
                          <a:gd name="connsiteY74" fmla="*/ 784564 h 3370881"/>
                          <a:gd name="connsiteX75" fmla="*/ 1241612 w 2657256"/>
                          <a:gd name="connsiteY75" fmla="*/ 771117 h 3370881"/>
                          <a:gd name="connsiteX76" fmla="*/ 1277470 w 2657256"/>
                          <a:gd name="connsiteY76" fmla="*/ 753187 h 3370881"/>
                          <a:gd name="connsiteX77" fmla="*/ 1295400 w 2657256"/>
                          <a:gd name="connsiteY77" fmla="*/ 730776 h 3370881"/>
                          <a:gd name="connsiteX78" fmla="*/ 1317812 w 2657256"/>
                          <a:gd name="connsiteY78" fmla="*/ 708364 h 3370881"/>
                          <a:gd name="connsiteX79" fmla="*/ 1353670 w 2657256"/>
                          <a:gd name="connsiteY79" fmla="*/ 663540 h 3370881"/>
                          <a:gd name="connsiteX80" fmla="*/ 1371600 w 2657256"/>
                          <a:gd name="connsiteY80" fmla="*/ 636646 h 3370881"/>
                          <a:gd name="connsiteX81" fmla="*/ 1380565 w 2657256"/>
                          <a:gd name="connsiteY81" fmla="*/ 596305 h 3370881"/>
                          <a:gd name="connsiteX82" fmla="*/ 1385047 w 2657256"/>
                          <a:gd name="connsiteY82" fmla="*/ 582858 h 3370881"/>
                          <a:gd name="connsiteX83" fmla="*/ 1380565 w 2657256"/>
                          <a:gd name="connsiteY83" fmla="*/ 533552 h 3370881"/>
                          <a:gd name="connsiteX84" fmla="*/ 1367118 w 2657256"/>
                          <a:gd name="connsiteY84" fmla="*/ 524587 h 3370881"/>
                          <a:gd name="connsiteX85" fmla="*/ 1349188 w 2657256"/>
                          <a:gd name="connsiteY85" fmla="*/ 520105 h 3370881"/>
                          <a:gd name="connsiteX86" fmla="*/ 1326776 w 2657256"/>
                          <a:gd name="connsiteY86" fmla="*/ 511140 h 3370881"/>
                          <a:gd name="connsiteX87" fmla="*/ 1281953 w 2657256"/>
                          <a:gd name="connsiteY87" fmla="*/ 515623 h 3370881"/>
                          <a:gd name="connsiteX88" fmla="*/ 1250576 w 2657256"/>
                          <a:gd name="connsiteY88" fmla="*/ 529070 h 3370881"/>
                          <a:gd name="connsiteX89" fmla="*/ 1210235 w 2657256"/>
                          <a:gd name="connsiteY89" fmla="*/ 542517 h 3370881"/>
                          <a:gd name="connsiteX90" fmla="*/ 1183341 w 2657256"/>
                          <a:gd name="connsiteY90" fmla="*/ 555964 h 3370881"/>
                          <a:gd name="connsiteX91" fmla="*/ 1160929 w 2657256"/>
                          <a:gd name="connsiteY91" fmla="*/ 569411 h 3370881"/>
                          <a:gd name="connsiteX92" fmla="*/ 1134035 w 2657256"/>
                          <a:gd name="connsiteY92" fmla="*/ 578376 h 3370881"/>
                          <a:gd name="connsiteX93" fmla="*/ 1111623 w 2657256"/>
                          <a:gd name="connsiteY93" fmla="*/ 587340 h 3370881"/>
                          <a:gd name="connsiteX94" fmla="*/ 1084729 w 2657256"/>
                          <a:gd name="connsiteY94" fmla="*/ 596305 h 3370881"/>
                          <a:gd name="connsiteX95" fmla="*/ 986118 w 2657256"/>
                          <a:gd name="connsiteY95" fmla="*/ 591823 h 3370881"/>
                          <a:gd name="connsiteX96" fmla="*/ 927847 w 2657256"/>
                          <a:gd name="connsiteY96" fmla="*/ 578376 h 3370881"/>
                          <a:gd name="connsiteX97" fmla="*/ 896470 w 2657256"/>
                          <a:gd name="connsiteY97" fmla="*/ 555964 h 3370881"/>
                          <a:gd name="connsiteX98" fmla="*/ 883023 w 2657256"/>
                          <a:gd name="connsiteY98" fmla="*/ 546999 h 3370881"/>
                          <a:gd name="connsiteX99" fmla="*/ 865094 w 2657256"/>
                          <a:gd name="connsiteY99" fmla="*/ 497693 h 3370881"/>
                          <a:gd name="connsiteX100" fmla="*/ 869576 w 2657256"/>
                          <a:gd name="connsiteY100" fmla="*/ 403564 h 3370881"/>
                          <a:gd name="connsiteX101" fmla="*/ 874059 w 2657256"/>
                          <a:gd name="connsiteY101" fmla="*/ 385634 h 3370881"/>
                          <a:gd name="connsiteX102" fmla="*/ 883023 w 2657256"/>
                          <a:gd name="connsiteY102" fmla="*/ 372187 h 3370881"/>
                          <a:gd name="connsiteX103" fmla="*/ 909918 w 2657256"/>
                          <a:gd name="connsiteY103" fmla="*/ 363223 h 3370881"/>
                          <a:gd name="connsiteX104" fmla="*/ 914400 w 2657256"/>
                          <a:gd name="connsiteY104" fmla="*/ 385634 h 3370881"/>
                          <a:gd name="connsiteX105" fmla="*/ 909918 w 2657256"/>
                          <a:gd name="connsiteY105" fmla="*/ 408046 h 3370881"/>
                          <a:gd name="connsiteX106" fmla="*/ 900953 w 2657256"/>
                          <a:gd name="connsiteY106" fmla="*/ 466317 h 3370881"/>
                          <a:gd name="connsiteX107" fmla="*/ 905435 w 2657256"/>
                          <a:gd name="connsiteY107" fmla="*/ 515623 h 3370881"/>
                          <a:gd name="connsiteX108" fmla="*/ 932329 w 2657256"/>
                          <a:gd name="connsiteY108" fmla="*/ 551481 h 3370881"/>
                          <a:gd name="connsiteX109" fmla="*/ 954741 w 2657256"/>
                          <a:gd name="connsiteY109" fmla="*/ 560446 h 3370881"/>
                          <a:gd name="connsiteX110" fmla="*/ 972670 w 2657256"/>
                          <a:gd name="connsiteY110" fmla="*/ 569411 h 3370881"/>
                          <a:gd name="connsiteX111" fmla="*/ 1066800 w 2657256"/>
                          <a:gd name="connsiteY111" fmla="*/ 564929 h 3370881"/>
                          <a:gd name="connsiteX112" fmla="*/ 1111623 w 2657256"/>
                          <a:gd name="connsiteY112" fmla="*/ 551481 h 3370881"/>
                          <a:gd name="connsiteX113" fmla="*/ 1129553 w 2657256"/>
                          <a:gd name="connsiteY113" fmla="*/ 538034 h 3370881"/>
                          <a:gd name="connsiteX114" fmla="*/ 1156447 w 2657256"/>
                          <a:gd name="connsiteY114" fmla="*/ 511140 h 3370881"/>
                          <a:gd name="connsiteX115" fmla="*/ 1160929 w 2657256"/>
                          <a:gd name="connsiteY115" fmla="*/ 493211 h 3370881"/>
                          <a:gd name="connsiteX116" fmla="*/ 1178859 w 2657256"/>
                          <a:gd name="connsiteY116" fmla="*/ 331846 h 3370881"/>
                          <a:gd name="connsiteX117" fmla="*/ 1215315 w 2657256"/>
                          <a:gd name="connsiteY117" fmla="*/ 270289 h 3370881"/>
                          <a:gd name="connsiteX118" fmla="*/ 1214718 w 2657256"/>
                          <a:gd name="connsiteY118" fmla="*/ 367705 h 3370881"/>
                          <a:gd name="connsiteX119" fmla="*/ 1201270 w 2657256"/>
                          <a:gd name="connsiteY119" fmla="*/ 412529 h 3370881"/>
                          <a:gd name="connsiteX120" fmla="*/ 1210235 w 2657256"/>
                          <a:gd name="connsiteY120" fmla="*/ 461834 h 3370881"/>
                          <a:gd name="connsiteX121" fmla="*/ 1214718 w 2657256"/>
                          <a:gd name="connsiteY121" fmla="*/ 475281 h 3370881"/>
                          <a:gd name="connsiteX122" fmla="*/ 1228165 w 2657256"/>
                          <a:gd name="connsiteY122" fmla="*/ 484246 h 3370881"/>
                          <a:gd name="connsiteX123" fmla="*/ 1250576 w 2657256"/>
                          <a:gd name="connsiteY123" fmla="*/ 502176 h 3370881"/>
                          <a:gd name="connsiteX124" fmla="*/ 1317812 w 2657256"/>
                          <a:gd name="connsiteY124" fmla="*/ 497693 h 3370881"/>
                          <a:gd name="connsiteX125" fmla="*/ 1353670 w 2657256"/>
                          <a:gd name="connsiteY125" fmla="*/ 488729 h 3370881"/>
                          <a:gd name="connsiteX126" fmla="*/ 1506070 w 2657256"/>
                          <a:gd name="connsiteY126" fmla="*/ 457352 h 3370881"/>
                          <a:gd name="connsiteX127" fmla="*/ 1550894 w 2657256"/>
                          <a:gd name="connsiteY127" fmla="*/ 430458 h 3370881"/>
                          <a:gd name="connsiteX128" fmla="*/ 1564341 w 2657256"/>
                          <a:gd name="connsiteY128" fmla="*/ 417011 h 3370881"/>
                          <a:gd name="connsiteX129" fmla="*/ 1586753 w 2657256"/>
                          <a:gd name="connsiteY129" fmla="*/ 399081 h 3370881"/>
                          <a:gd name="connsiteX130" fmla="*/ 1595718 w 2657256"/>
                          <a:gd name="connsiteY130" fmla="*/ 381152 h 3370881"/>
                          <a:gd name="connsiteX131" fmla="*/ 1600200 w 2657256"/>
                          <a:gd name="connsiteY131" fmla="*/ 363223 h 3370881"/>
                          <a:gd name="connsiteX132" fmla="*/ 1609165 w 2657256"/>
                          <a:gd name="connsiteY132" fmla="*/ 313917 h 3370881"/>
                          <a:gd name="connsiteX133" fmla="*/ 1537447 w 2657256"/>
                          <a:gd name="connsiteY133" fmla="*/ 188411 h 3370881"/>
                          <a:gd name="connsiteX134" fmla="*/ 1613647 w 2657256"/>
                          <a:gd name="connsiteY134" fmla="*/ 399081 h 3370881"/>
                          <a:gd name="connsiteX135" fmla="*/ 1627094 w 2657256"/>
                          <a:gd name="connsiteY135" fmla="*/ 417011 h 3370881"/>
                          <a:gd name="connsiteX136" fmla="*/ 1658470 w 2657256"/>
                          <a:gd name="connsiteY136" fmla="*/ 412529 h 3370881"/>
                          <a:gd name="connsiteX137" fmla="*/ 1685365 w 2657256"/>
                          <a:gd name="connsiteY137" fmla="*/ 390117 h 3370881"/>
                          <a:gd name="connsiteX138" fmla="*/ 1694329 w 2657256"/>
                          <a:gd name="connsiteY138" fmla="*/ 376670 h 3370881"/>
                          <a:gd name="connsiteX139" fmla="*/ 1734670 w 2657256"/>
                          <a:gd name="connsiteY139" fmla="*/ 354258 h 3370881"/>
                          <a:gd name="connsiteX140" fmla="*/ 1743635 w 2657256"/>
                          <a:gd name="connsiteY140" fmla="*/ 340811 h 3370881"/>
                          <a:gd name="connsiteX141" fmla="*/ 1757082 w 2657256"/>
                          <a:gd name="connsiteY141" fmla="*/ 336329 h 3370881"/>
                          <a:gd name="connsiteX142" fmla="*/ 1808984 w 2657256"/>
                          <a:gd name="connsiteY142" fmla="*/ 249641 h 3370881"/>
                          <a:gd name="connsiteX143" fmla="*/ 1899621 w 2657256"/>
                          <a:gd name="connsiteY143" fmla="*/ 211719 h 3370881"/>
                          <a:gd name="connsiteX144" fmla="*/ 1808984 w 2657256"/>
                          <a:gd name="connsiteY144" fmla="*/ 178521 h 3370881"/>
                          <a:gd name="connsiteX145" fmla="*/ 1772023 w 2657256"/>
                          <a:gd name="connsiteY145" fmla="*/ 77249 h 3370881"/>
                          <a:gd name="connsiteX146" fmla="*/ 1900425 w 2657256"/>
                          <a:gd name="connsiteY146" fmla="*/ 214081 h 3370881"/>
                          <a:gd name="connsiteX147" fmla="*/ 1874221 w 2657256"/>
                          <a:gd name="connsiteY147" fmla="*/ 318698 h 3370881"/>
                          <a:gd name="connsiteX148" fmla="*/ 1788459 w 2657256"/>
                          <a:gd name="connsiteY148" fmla="*/ 367705 h 3370881"/>
                          <a:gd name="connsiteX149" fmla="*/ 1761565 w 2657256"/>
                          <a:gd name="connsiteY149" fmla="*/ 390117 h 3370881"/>
                          <a:gd name="connsiteX150" fmla="*/ 1783976 w 2657256"/>
                          <a:gd name="connsiteY150" fmla="*/ 399081 h 3370881"/>
                          <a:gd name="connsiteX151" fmla="*/ 1878106 w 2657256"/>
                          <a:gd name="connsiteY151" fmla="*/ 390117 h 3370881"/>
                          <a:gd name="connsiteX152" fmla="*/ 1891553 w 2657256"/>
                          <a:gd name="connsiteY152" fmla="*/ 381152 h 3370881"/>
                          <a:gd name="connsiteX153" fmla="*/ 1918447 w 2657256"/>
                          <a:gd name="connsiteY153" fmla="*/ 372187 h 3370881"/>
                          <a:gd name="connsiteX154" fmla="*/ 1940859 w 2657256"/>
                          <a:gd name="connsiteY154" fmla="*/ 358740 h 3370881"/>
                          <a:gd name="connsiteX155" fmla="*/ 1954306 w 2657256"/>
                          <a:gd name="connsiteY155" fmla="*/ 354258 h 3370881"/>
                          <a:gd name="connsiteX156" fmla="*/ 2083304 w 2657256"/>
                          <a:gd name="connsiteY156" fmla="*/ 290281 h 3370881"/>
                          <a:gd name="connsiteX157" fmla="*/ 2166172 w 2657256"/>
                          <a:gd name="connsiteY157" fmla="*/ 215604 h 3370881"/>
                          <a:gd name="connsiteX158" fmla="*/ 2069054 w 2657256"/>
                          <a:gd name="connsiteY158" fmla="*/ 40493 h 3370881"/>
                          <a:gd name="connsiteX159" fmla="*/ 2078225 w 2657256"/>
                          <a:gd name="connsiteY159" fmla="*/ 188681 h 3370881"/>
                          <a:gd name="connsiteX160" fmla="*/ 1999129 w 2657256"/>
                          <a:gd name="connsiteY160" fmla="*/ 358740 h 3370881"/>
                          <a:gd name="connsiteX161" fmla="*/ 1994647 w 2657256"/>
                          <a:gd name="connsiteY161" fmla="*/ 372187 h 3370881"/>
                          <a:gd name="connsiteX162" fmla="*/ 2039470 w 2657256"/>
                          <a:gd name="connsiteY162" fmla="*/ 390117 h 3370881"/>
                          <a:gd name="connsiteX163" fmla="*/ 2115670 w 2657256"/>
                          <a:gd name="connsiteY163" fmla="*/ 390117 h 3370881"/>
                          <a:gd name="connsiteX164" fmla="*/ 2160494 w 2657256"/>
                          <a:gd name="connsiteY164" fmla="*/ 376670 h 3370881"/>
                          <a:gd name="connsiteX165" fmla="*/ 2191870 w 2657256"/>
                          <a:gd name="connsiteY165" fmla="*/ 363223 h 3370881"/>
                          <a:gd name="connsiteX166" fmla="*/ 2205318 w 2657256"/>
                          <a:gd name="connsiteY166" fmla="*/ 358740 h 3370881"/>
                          <a:gd name="connsiteX167" fmla="*/ 2232212 w 2657256"/>
                          <a:gd name="connsiteY167" fmla="*/ 340811 h 3370881"/>
                          <a:gd name="connsiteX168" fmla="*/ 2312894 w 2657256"/>
                          <a:gd name="connsiteY168" fmla="*/ 183929 h 3370881"/>
                          <a:gd name="connsiteX169" fmla="*/ 2339788 w 2657256"/>
                          <a:gd name="connsiteY169" fmla="*/ 151 h 3370881"/>
                          <a:gd name="connsiteX170" fmla="*/ 2357718 w 2657256"/>
                          <a:gd name="connsiteY170" fmla="*/ 215305 h 3370881"/>
                          <a:gd name="connsiteX171" fmla="*/ 2254623 w 2657256"/>
                          <a:gd name="connsiteY171" fmla="*/ 376670 h 3370881"/>
                          <a:gd name="connsiteX172" fmla="*/ 2245659 w 2657256"/>
                          <a:gd name="connsiteY172" fmla="*/ 390117 h 3370881"/>
                          <a:gd name="connsiteX173" fmla="*/ 2254623 w 2657256"/>
                          <a:gd name="connsiteY173" fmla="*/ 403564 h 3370881"/>
                          <a:gd name="connsiteX174" fmla="*/ 2353235 w 2657256"/>
                          <a:gd name="connsiteY174" fmla="*/ 399081 h 3370881"/>
                          <a:gd name="connsiteX175" fmla="*/ 2366682 w 2657256"/>
                          <a:gd name="connsiteY175" fmla="*/ 394599 h 3370881"/>
                          <a:gd name="connsiteX176" fmla="*/ 2389094 w 2657256"/>
                          <a:gd name="connsiteY176" fmla="*/ 390117 h 3370881"/>
                          <a:gd name="connsiteX177" fmla="*/ 2424953 w 2657256"/>
                          <a:gd name="connsiteY177" fmla="*/ 367705 h 3370881"/>
                          <a:gd name="connsiteX178" fmla="*/ 2528047 w 2657256"/>
                          <a:gd name="connsiteY178" fmla="*/ 292700 h 3370881"/>
                          <a:gd name="connsiteX179" fmla="*/ 2541495 w 2657256"/>
                          <a:gd name="connsiteY179" fmla="*/ 62906 h 3370881"/>
                          <a:gd name="connsiteX180" fmla="*/ 2591304 w 2657256"/>
                          <a:gd name="connsiteY180" fmla="*/ 214081 h 3370881"/>
                          <a:gd name="connsiteX181" fmla="*/ 2612315 w 2657256"/>
                          <a:gd name="connsiteY181" fmla="*/ 290907 h 3370881"/>
                          <a:gd name="connsiteX182" fmla="*/ 2650863 w 2657256"/>
                          <a:gd name="connsiteY182" fmla="*/ 344994 h 3370881"/>
                          <a:gd name="connsiteX183" fmla="*/ 2465294 w 2657256"/>
                          <a:gd name="connsiteY183" fmla="*/ 399081 h 3370881"/>
                          <a:gd name="connsiteX184" fmla="*/ 2442882 w 2657256"/>
                          <a:gd name="connsiteY184" fmla="*/ 403564 h 3370881"/>
                          <a:gd name="connsiteX185" fmla="*/ 2398059 w 2657256"/>
                          <a:gd name="connsiteY185" fmla="*/ 417011 h 3370881"/>
                          <a:gd name="connsiteX186" fmla="*/ 2375647 w 2657256"/>
                          <a:gd name="connsiteY186" fmla="*/ 425976 h 3370881"/>
                          <a:gd name="connsiteX187" fmla="*/ 2357718 w 2657256"/>
                          <a:gd name="connsiteY187" fmla="*/ 430458 h 3370881"/>
                          <a:gd name="connsiteX188" fmla="*/ 2344270 w 2657256"/>
                          <a:gd name="connsiteY188" fmla="*/ 461834 h 3370881"/>
                          <a:gd name="connsiteX189" fmla="*/ 2353235 w 2657256"/>
                          <a:gd name="connsiteY189" fmla="*/ 502176 h 3370881"/>
                          <a:gd name="connsiteX190" fmla="*/ 2362200 w 2657256"/>
                          <a:gd name="connsiteY190" fmla="*/ 515623 h 3370881"/>
                          <a:gd name="connsiteX191" fmla="*/ 2344270 w 2657256"/>
                          <a:gd name="connsiteY191" fmla="*/ 587340 h 3370881"/>
                          <a:gd name="connsiteX192" fmla="*/ 2321859 w 2657256"/>
                          <a:gd name="connsiteY192" fmla="*/ 614234 h 3370881"/>
                          <a:gd name="connsiteX193" fmla="*/ 2308412 w 2657256"/>
                          <a:gd name="connsiteY193" fmla="*/ 636646 h 3370881"/>
                          <a:gd name="connsiteX194" fmla="*/ 2281518 w 2657256"/>
                          <a:gd name="connsiteY194" fmla="*/ 641129 h 3370881"/>
                          <a:gd name="connsiteX195" fmla="*/ 2259106 w 2657256"/>
                          <a:gd name="connsiteY195" fmla="*/ 636646 h 3370881"/>
                          <a:gd name="connsiteX196" fmla="*/ 2277035 w 2657256"/>
                          <a:gd name="connsiteY196" fmla="*/ 578376 h 3370881"/>
                          <a:gd name="connsiteX197" fmla="*/ 2290482 w 2657256"/>
                          <a:gd name="connsiteY197" fmla="*/ 542517 h 3370881"/>
                          <a:gd name="connsiteX198" fmla="*/ 2286000 w 2657256"/>
                          <a:gd name="connsiteY198" fmla="*/ 506658 h 3370881"/>
                          <a:gd name="connsiteX199" fmla="*/ 2245659 w 2657256"/>
                          <a:gd name="connsiteY199" fmla="*/ 448387 h 3370881"/>
                          <a:gd name="connsiteX200" fmla="*/ 2200835 w 2657256"/>
                          <a:gd name="connsiteY200" fmla="*/ 430458 h 3370881"/>
                          <a:gd name="connsiteX201" fmla="*/ 2169459 w 2657256"/>
                          <a:gd name="connsiteY201" fmla="*/ 425976 h 3370881"/>
                          <a:gd name="connsiteX202" fmla="*/ 2102223 w 2657256"/>
                          <a:gd name="connsiteY202" fmla="*/ 430458 h 3370881"/>
                          <a:gd name="connsiteX203" fmla="*/ 2084294 w 2657256"/>
                          <a:gd name="connsiteY203" fmla="*/ 439423 h 3370881"/>
                          <a:gd name="connsiteX204" fmla="*/ 2070847 w 2657256"/>
                          <a:gd name="connsiteY204" fmla="*/ 443905 h 3370881"/>
                          <a:gd name="connsiteX205" fmla="*/ 2061882 w 2657256"/>
                          <a:gd name="connsiteY205" fmla="*/ 461834 h 3370881"/>
                          <a:gd name="connsiteX206" fmla="*/ 2034988 w 2657256"/>
                          <a:gd name="connsiteY206" fmla="*/ 475281 h 3370881"/>
                          <a:gd name="connsiteX207" fmla="*/ 1783976 w 2657256"/>
                          <a:gd name="connsiteY207" fmla="*/ 479764 h 3370881"/>
                          <a:gd name="connsiteX208" fmla="*/ 1766047 w 2657256"/>
                          <a:gd name="connsiteY208" fmla="*/ 488729 h 3370881"/>
                          <a:gd name="connsiteX209" fmla="*/ 1703294 w 2657256"/>
                          <a:gd name="connsiteY209" fmla="*/ 506658 h 3370881"/>
                          <a:gd name="connsiteX210" fmla="*/ 1689847 w 2657256"/>
                          <a:gd name="connsiteY210" fmla="*/ 511140 h 3370881"/>
                          <a:gd name="connsiteX211" fmla="*/ 1676400 w 2657256"/>
                          <a:gd name="connsiteY211" fmla="*/ 520105 h 3370881"/>
                          <a:gd name="connsiteX212" fmla="*/ 1649506 w 2657256"/>
                          <a:gd name="connsiteY212" fmla="*/ 529070 h 3370881"/>
                          <a:gd name="connsiteX213" fmla="*/ 1636059 w 2657256"/>
                          <a:gd name="connsiteY213" fmla="*/ 538034 h 3370881"/>
                          <a:gd name="connsiteX214" fmla="*/ 1622612 w 2657256"/>
                          <a:gd name="connsiteY214" fmla="*/ 551481 h 3370881"/>
                          <a:gd name="connsiteX215" fmla="*/ 1609165 w 2657256"/>
                          <a:gd name="connsiteY215" fmla="*/ 555964 h 3370881"/>
                          <a:gd name="connsiteX216" fmla="*/ 1577788 w 2657256"/>
                          <a:gd name="connsiteY216" fmla="*/ 587340 h 3370881"/>
                          <a:gd name="connsiteX217" fmla="*/ 1568823 w 2657256"/>
                          <a:gd name="connsiteY217" fmla="*/ 600787 h 3370881"/>
                          <a:gd name="connsiteX218" fmla="*/ 1555376 w 2657256"/>
                          <a:gd name="connsiteY218" fmla="*/ 614234 h 3370881"/>
                          <a:gd name="connsiteX219" fmla="*/ 1524000 w 2657256"/>
                          <a:gd name="connsiteY219" fmla="*/ 654576 h 3370881"/>
                          <a:gd name="connsiteX220" fmla="*/ 1519518 w 2657256"/>
                          <a:gd name="connsiteY220" fmla="*/ 668023 h 3370881"/>
                          <a:gd name="connsiteX221" fmla="*/ 1528482 w 2657256"/>
                          <a:gd name="connsiteY221" fmla="*/ 708364 h 3370881"/>
                          <a:gd name="connsiteX222" fmla="*/ 1537447 w 2657256"/>
                          <a:gd name="connsiteY222" fmla="*/ 721811 h 3370881"/>
                          <a:gd name="connsiteX223" fmla="*/ 1568823 w 2657256"/>
                          <a:gd name="connsiteY223" fmla="*/ 712846 h 3370881"/>
                          <a:gd name="connsiteX224" fmla="*/ 1600200 w 2657256"/>
                          <a:gd name="connsiteY224" fmla="*/ 712846 h 3370881"/>
                          <a:gd name="connsiteX225" fmla="*/ 1631576 w 2657256"/>
                          <a:gd name="connsiteY225" fmla="*/ 690434 h 3370881"/>
                          <a:gd name="connsiteX226" fmla="*/ 1645023 w 2657256"/>
                          <a:gd name="connsiteY226" fmla="*/ 676987 h 3370881"/>
                          <a:gd name="connsiteX227" fmla="*/ 1685365 w 2657256"/>
                          <a:gd name="connsiteY227" fmla="*/ 645611 h 3370881"/>
                          <a:gd name="connsiteX228" fmla="*/ 1716741 w 2657256"/>
                          <a:gd name="connsiteY228" fmla="*/ 614234 h 3370881"/>
                          <a:gd name="connsiteX229" fmla="*/ 1748118 w 2657256"/>
                          <a:gd name="connsiteY229" fmla="*/ 596305 h 3370881"/>
                          <a:gd name="connsiteX230" fmla="*/ 1761565 w 2657256"/>
                          <a:gd name="connsiteY230" fmla="*/ 591823 h 3370881"/>
                          <a:gd name="connsiteX231" fmla="*/ 1779494 w 2657256"/>
                          <a:gd name="connsiteY231" fmla="*/ 582858 h 3370881"/>
                          <a:gd name="connsiteX232" fmla="*/ 1815353 w 2657256"/>
                          <a:gd name="connsiteY232" fmla="*/ 573893 h 3370881"/>
                          <a:gd name="connsiteX233" fmla="*/ 2030506 w 2657256"/>
                          <a:gd name="connsiteY233" fmla="*/ 578376 h 3370881"/>
                          <a:gd name="connsiteX234" fmla="*/ 2017059 w 2657256"/>
                          <a:gd name="connsiteY234" fmla="*/ 600787 h 3370881"/>
                          <a:gd name="connsiteX235" fmla="*/ 1981200 w 2657256"/>
                          <a:gd name="connsiteY235" fmla="*/ 636646 h 3370881"/>
                          <a:gd name="connsiteX236" fmla="*/ 1967753 w 2657256"/>
                          <a:gd name="connsiteY236" fmla="*/ 650093 h 3370881"/>
                          <a:gd name="connsiteX237" fmla="*/ 1936376 w 2657256"/>
                          <a:gd name="connsiteY237" fmla="*/ 690434 h 3370881"/>
                          <a:gd name="connsiteX238" fmla="*/ 1905000 w 2657256"/>
                          <a:gd name="connsiteY238" fmla="*/ 717329 h 3370881"/>
                          <a:gd name="connsiteX239" fmla="*/ 1860176 w 2657256"/>
                          <a:gd name="connsiteY239" fmla="*/ 735258 h 3370881"/>
                          <a:gd name="connsiteX240" fmla="*/ 1788459 w 2657256"/>
                          <a:gd name="connsiteY240" fmla="*/ 744223 h 3370881"/>
                          <a:gd name="connsiteX241" fmla="*/ 1846729 w 2657256"/>
                          <a:gd name="connsiteY241" fmla="*/ 802493 h 3370881"/>
                          <a:gd name="connsiteX242" fmla="*/ 1913965 w 2657256"/>
                          <a:gd name="connsiteY242" fmla="*/ 829387 h 3370881"/>
                          <a:gd name="connsiteX243" fmla="*/ 1922929 w 2657256"/>
                          <a:gd name="connsiteY243" fmla="*/ 842834 h 3370881"/>
                          <a:gd name="connsiteX244" fmla="*/ 1967753 w 2657256"/>
                          <a:gd name="connsiteY244" fmla="*/ 883176 h 3370881"/>
                          <a:gd name="connsiteX245" fmla="*/ 1981200 w 2657256"/>
                          <a:gd name="connsiteY245" fmla="*/ 896623 h 3370881"/>
                          <a:gd name="connsiteX246" fmla="*/ 1994647 w 2657256"/>
                          <a:gd name="connsiteY246" fmla="*/ 905587 h 3370881"/>
                          <a:gd name="connsiteX247" fmla="*/ 2021541 w 2657256"/>
                          <a:gd name="connsiteY247" fmla="*/ 927999 h 3370881"/>
                          <a:gd name="connsiteX248" fmla="*/ 2030506 w 2657256"/>
                          <a:gd name="connsiteY248" fmla="*/ 941446 h 3370881"/>
                          <a:gd name="connsiteX249" fmla="*/ 2057400 w 2657256"/>
                          <a:gd name="connsiteY249" fmla="*/ 968340 h 3370881"/>
                          <a:gd name="connsiteX250" fmla="*/ 2088776 w 2657256"/>
                          <a:gd name="connsiteY250" fmla="*/ 1013164 h 3370881"/>
                          <a:gd name="connsiteX251" fmla="*/ 2115670 w 2657256"/>
                          <a:gd name="connsiteY251" fmla="*/ 1057987 h 3370881"/>
                          <a:gd name="connsiteX252" fmla="*/ 2120153 w 2657256"/>
                          <a:gd name="connsiteY252" fmla="*/ 1089364 h 3370881"/>
                          <a:gd name="connsiteX253" fmla="*/ 2138082 w 2657256"/>
                          <a:gd name="connsiteY253" fmla="*/ 1143152 h 3370881"/>
                          <a:gd name="connsiteX254" fmla="*/ 2147047 w 2657256"/>
                          <a:gd name="connsiteY254" fmla="*/ 1196940 h 3370881"/>
                          <a:gd name="connsiteX255" fmla="*/ 2151529 w 2657256"/>
                          <a:gd name="connsiteY255" fmla="*/ 1210387 h 3370881"/>
                          <a:gd name="connsiteX256" fmla="*/ 2156012 w 2657256"/>
                          <a:gd name="connsiteY256" fmla="*/ 1228317 h 3370881"/>
                          <a:gd name="connsiteX257" fmla="*/ 2173941 w 2657256"/>
                          <a:gd name="connsiteY257" fmla="*/ 1295552 h 3370881"/>
                          <a:gd name="connsiteX258" fmla="*/ 2182906 w 2657256"/>
                          <a:gd name="connsiteY258" fmla="*/ 1313481 h 3370881"/>
                          <a:gd name="connsiteX259" fmla="*/ 2187388 w 2657256"/>
                          <a:gd name="connsiteY259" fmla="*/ 1331411 h 3370881"/>
                          <a:gd name="connsiteX260" fmla="*/ 2214282 w 2657256"/>
                          <a:gd name="connsiteY260" fmla="*/ 1385199 h 3370881"/>
                          <a:gd name="connsiteX261" fmla="*/ 2218765 w 2657256"/>
                          <a:gd name="connsiteY261" fmla="*/ 1403129 h 3370881"/>
                          <a:gd name="connsiteX262" fmla="*/ 2223247 w 2657256"/>
                          <a:gd name="connsiteY262" fmla="*/ 1430023 h 3370881"/>
                          <a:gd name="connsiteX263" fmla="*/ 2236694 w 2657256"/>
                          <a:gd name="connsiteY263" fmla="*/ 1456917 h 3370881"/>
                          <a:gd name="connsiteX264" fmla="*/ 2241176 w 2657256"/>
                          <a:gd name="connsiteY264" fmla="*/ 1577940 h 3370881"/>
                          <a:gd name="connsiteX265" fmla="*/ 2245659 w 2657256"/>
                          <a:gd name="connsiteY265" fmla="*/ 1595870 h 3370881"/>
                          <a:gd name="connsiteX266" fmla="*/ 2236694 w 2657256"/>
                          <a:gd name="connsiteY266" fmla="*/ 1694481 h 3370881"/>
                          <a:gd name="connsiteX267" fmla="*/ 2227729 w 2657256"/>
                          <a:gd name="connsiteY267" fmla="*/ 1716893 h 3370881"/>
                          <a:gd name="connsiteX268" fmla="*/ 2223247 w 2657256"/>
                          <a:gd name="connsiteY268" fmla="*/ 1730340 h 3370881"/>
                          <a:gd name="connsiteX269" fmla="*/ 2200835 w 2657256"/>
                          <a:gd name="connsiteY269" fmla="*/ 1788611 h 3370881"/>
                          <a:gd name="connsiteX270" fmla="*/ 2191870 w 2657256"/>
                          <a:gd name="connsiteY270" fmla="*/ 1811023 h 3370881"/>
                          <a:gd name="connsiteX271" fmla="*/ 2187388 w 2657256"/>
                          <a:gd name="connsiteY271" fmla="*/ 1824470 h 3370881"/>
                          <a:gd name="connsiteX272" fmla="*/ 2169459 w 2657256"/>
                          <a:gd name="connsiteY272" fmla="*/ 1869293 h 3370881"/>
                          <a:gd name="connsiteX273" fmla="*/ 2164976 w 2657256"/>
                          <a:gd name="connsiteY273" fmla="*/ 1882740 h 3370881"/>
                          <a:gd name="connsiteX274" fmla="*/ 2156012 w 2657256"/>
                          <a:gd name="connsiteY274" fmla="*/ 1927564 h 3370881"/>
                          <a:gd name="connsiteX275" fmla="*/ 2173941 w 2657256"/>
                          <a:gd name="connsiteY275" fmla="*/ 1945493 h 3370881"/>
                          <a:gd name="connsiteX276" fmla="*/ 2196353 w 2657256"/>
                          <a:gd name="connsiteY276" fmla="*/ 1958940 h 3370881"/>
                          <a:gd name="connsiteX277" fmla="*/ 2241176 w 2657256"/>
                          <a:gd name="connsiteY277" fmla="*/ 2012729 h 3370881"/>
                          <a:gd name="connsiteX278" fmla="*/ 2263588 w 2657256"/>
                          <a:gd name="connsiteY278" fmla="*/ 2057552 h 3370881"/>
                          <a:gd name="connsiteX279" fmla="*/ 2286000 w 2657256"/>
                          <a:gd name="connsiteY279" fmla="*/ 2084446 h 3370881"/>
                          <a:gd name="connsiteX280" fmla="*/ 2299447 w 2657256"/>
                          <a:gd name="connsiteY280" fmla="*/ 2124787 h 3370881"/>
                          <a:gd name="connsiteX281" fmla="*/ 2321859 w 2657256"/>
                          <a:gd name="connsiteY281" fmla="*/ 2151681 h 3370881"/>
                          <a:gd name="connsiteX282" fmla="*/ 2344270 w 2657256"/>
                          <a:gd name="connsiteY282" fmla="*/ 2205470 h 3370881"/>
                          <a:gd name="connsiteX283" fmla="*/ 2348753 w 2657256"/>
                          <a:gd name="connsiteY283" fmla="*/ 2223399 h 3370881"/>
                          <a:gd name="connsiteX284" fmla="*/ 2366682 w 2657256"/>
                          <a:gd name="connsiteY284" fmla="*/ 2263740 h 3370881"/>
                          <a:gd name="connsiteX285" fmla="*/ 2375647 w 2657256"/>
                          <a:gd name="connsiteY285" fmla="*/ 2286152 h 3370881"/>
                          <a:gd name="connsiteX286" fmla="*/ 2380129 w 2657256"/>
                          <a:gd name="connsiteY286" fmla="*/ 2308564 h 3370881"/>
                          <a:gd name="connsiteX287" fmla="*/ 2389094 w 2657256"/>
                          <a:gd name="connsiteY287" fmla="*/ 2335458 h 3370881"/>
                          <a:gd name="connsiteX288" fmla="*/ 2393576 w 2657256"/>
                          <a:gd name="connsiteY288" fmla="*/ 2380281 h 3370881"/>
                          <a:gd name="connsiteX289" fmla="*/ 2398059 w 2657256"/>
                          <a:gd name="connsiteY289" fmla="*/ 2393729 h 3370881"/>
                          <a:gd name="connsiteX290" fmla="*/ 2402541 w 2657256"/>
                          <a:gd name="connsiteY290" fmla="*/ 2447517 h 3370881"/>
                          <a:gd name="connsiteX291" fmla="*/ 2407023 w 2657256"/>
                          <a:gd name="connsiteY291" fmla="*/ 2564058 h 3370881"/>
                          <a:gd name="connsiteX292" fmla="*/ 2389094 w 2657256"/>
                          <a:gd name="connsiteY292" fmla="*/ 2837481 h 3370881"/>
                          <a:gd name="connsiteX293" fmla="*/ 2380129 w 2657256"/>
                          <a:gd name="connsiteY293" fmla="*/ 2859893 h 3370881"/>
                          <a:gd name="connsiteX294" fmla="*/ 2357718 w 2657256"/>
                          <a:gd name="connsiteY294" fmla="*/ 2913681 h 3370881"/>
                          <a:gd name="connsiteX295" fmla="*/ 2348753 w 2657256"/>
                          <a:gd name="connsiteY295" fmla="*/ 2936093 h 3370881"/>
                          <a:gd name="connsiteX296" fmla="*/ 2339788 w 2657256"/>
                          <a:gd name="connsiteY296" fmla="*/ 2971952 h 3370881"/>
                          <a:gd name="connsiteX297" fmla="*/ 2326341 w 2657256"/>
                          <a:gd name="connsiteY297" fmla="*/ 2994364 h 3370881"/>
                          <a:gd name="connsiteX298" fmla="*/ 2317376 w 2657256"/>
                          <a:gd name="connsiteY298" fmla="*/ 3025740 h 3370881"/>
                          <a:gd name="connsiteX299" fmla="*/ 2303929 w 2657256"/>
                          <a:gd name="connsiteY299" fmla="*/ 3048152 h 3370881"/>
                          <a:gd name="connsiteX300" fmla="*/ 2290482 w 2657256"/>
                          <a:gd name="connsiteY300" fmla="*/ 3079529 h 3370881"/>
                          <a:gd name="connsiteX301" fmla="*/ 2272553 w 2657256"/>
                          <a:gd name="connsiteY301" fmla="*/ 3084011 h 3370881"/>
                          <a:gd name="connsiteX302" fmla="*/ 2259106 w 2657256"/>
                          <a:gd name="connsiteY302" fmla="*/ 3088493 h 3370881"/>
                          <a:gd name="connsiteX303" fmla="*/ 2241176 w 2657256"/>
                          <a:gd name="connsiteY303" fmla="*/ 3092976 h 3370881"/>
                          <a:gd name="connsiteX304" fmla="*/ 2209800 w 2657256"/>
                          <a:gd name="connsiteY304" fmla="*/ 3101940 h 3370881"/>
                          <a:gd name="connsiteX305" fmla="*/ 2205318 w 2657256"/>
                          <a:gd name="connsiteY305" fmla="*/ 3039187 h 3370881"/>
                          <a:gd name="connsiteX306" fmla="*/ 2218765 w 2657256"/>
                          <a:gd name="connsiteY306" fmla="*/ 3021258 h 3370881"/>
                          <a:gd name="connsiteX307" fmla="*/ 2245659 w 2657256"/>
                          <a:gd name="connsiteY307" fmla="*/ 2971952 h 3370881"/>
                          <a:gd name="connsiteX308" fmla="*/ 2268070 w 2657256"/>
                          <a:gd name="connsiteY308" fmla="*/ 2945058 h 3370881"/>
                          <a:gd name="connsiteX309" fmla="*/ 2268070 w 2657256"/>
                          <a:gd name="connsiteY309" fmla="*/ 2568540 h 3370881"/>
                          <a:gd name="connsiteX310" fmla="*/ 2259106 w 2657256"/>
                          <a:gd name="connsiteY310" fmla="*/ 2532681 h 3370881"/>
                          <a:gd name="connsiteX311" fmla="*/ 2250141 w 2657256"/>
                          <a:gd name="connsiteY311" fmla="*/ 2492340 h 3370881"/>
                          <a:gd name="connsiteX312" fmla="*/ 2245659 w 2657256"/>
                          <a:gd name="connsiteY312" fmla="*/ 2474411 h 3370881"/>
                          <a:gd name="connsiteX313" fmla="*/ 2245659 w 2657256"/>
                          <a:gd name="connsiteY313" fmla="*/ 2389247 h 3370881"/>
                          <a:gd name="connsiteX314" fmla="*/ 2173941 w 2657256"/>
                          <a:gd name="connsiteY314" fmla="*/ 2241328 h 3370881"/>
                          <a:gd name="connsiteX315" fmla="*/ 2070846 w 2657256"/>
                          <a:gd name="connsiteY315" fmla="*/ 2057553 h 3370881"/>
                          <a:gd name="connsiteX316" fmla="*/ 2057400 w 2657256"/>
                          <a:gd name="connsiteY316" fmla="*/ 2151681 h 3370881"/>
                          <a:gd name="connsiteX317" fmla="*/ 2048435 w 2657256"/>
                          <a:gd name="connsiteY317" fmla="*/ 2106858 h 3370881"/>
                          <a:gd name="connsiteX318" fmla="*/ 2034988 w 2657256"/>
                          <a:gd name="connsiteY318" fmla="*/ 2003764 h 3370881"/>
                          <a:gd name="connsiteX319" fmla="*/ 2026023 w 2657256"/>
                          <a:gd name="connsiteY319" fmla="*/ 2026176 h 3370881"/>
                          <a:gd name="connsiteX320" fmla="*/ 2021541 w 2657256"/>
                          <a:gd name="connsiteY320" fmla="*/ 2039623 h 3370881"/>
                          <a:gd name="connsiteX321" fmla="*/ 1999129 w 2657256"/>
                          <a:gd name="connsiteY321" fmla="*/ 2053070 h 3370881"/>
                          <a:gd name="connsiteX322" fmla="*/ 1990165 w 2657256"/>
                          <a:gd name="connsiteY322" fmla="*/ 2070999 h 3370881"/>
                          <a:gd name="connsiteX323" fmla="*/ 1967753 w 2657256"/>
                          <a:gd name="connsiteY323" fmla="*/ 2106858 h 3370881"/>
                          <a:gd name="connsiteX324" fmla="*/ 1981200 w 2657256"/>
                          <a:gd name="connsiteY324" fmla="*/ 2223399 h 3370881"/>
                          <a:gd name="connsiteX325" fmla="*/ 1994647 w 2657256"/>
                          <a:gd name="connsiteY325" fmla="*/ 2254776 h 3370881"/>
                          <a:gd name="connsiteX326" fmla="*/ 2003612 w 2657256"/>
                          <a:gd name="connsiteY326" fmla="*/ 2272705 h 3370881"/>
                          <a:gd name="connsiteX327" fmla="*/ 2026023 w 2657256"/>
                          <a:gd name="connsiteY327" fmla="*/ 2304081 h 3370881"/>
                          <a:gd name="connsiteX328" fmla="*/ 2043953 w 2657256"/>
                          <a:gd name="connsiteY328" fmla="*/ 2348905 h 3370881"/>
                          <a:gd name="connsiteX329" fmla="*/ 2061882 w 2657256"/>
                          <a:gd name="connsiteY329" fmla="*/ 2371317 h 3370881"/>
                          <a:gd name="connsiteX330" fmla="*/ 2088776 w 2657256"/>
                          <a:gd name="connsiteY330" fmla="*/ 2434070 h 3370881"/>
                          <a:gd name="connsiteX331" fmla="*/ 2102223 w 2657256"/>
                          <a:gd name="connsiteY331" fmla="*/ 2465446 h 3370881"/>
                          <a:gd name="connsiteX332" fmla="*/ 2106706 w 2657256"/>
                          <a:gd name="connsiteY332" fmla="*/ 2496823 h 3370881"/>
                          <a:gd name="connsiteX333" fmla="*/ 2124635 w 2657256"/>
                          <a:gd name="connsiteY333" fmla="*/ 2559576 h 3370881"/>
                          <a:gd name="connsiteX334" fmla="*/ 2138082 w 2657256"/>
                          <a:gd name="connsiteY334" fmla="*/ 2649223 h 3370881"/>
                          <a:gd name="connsiteX335" fmla="*/ 2147047 w 2657256"/>
                          <a:gd name="connsiteY335" fmla="*/ 2685081 h 3370881"/>
                          <a:gd name="connsiteX336" fmla="*/ 2151529 w 2657256"/>
                          <a:gd name="connsiteY336" fmla="*/ 2716458 h 3370881"/>
                          <a:gd name="connsiteX337" fmla="*/ 2160494 w 2657256"/>
                          <a:gd name="connsiteY337" fmla="*/ 2770246 h 3370881"/>
                          <a:gd name="connsiteX338" fmla="*/ 2156012 w 2657256"/>
                          <a:gd name="connsiteY338" fmla="*/ 2962987 h 3370881"/>
                          <a:gd name="connsiteX339" fmla="*/ 2138082 w 2657256"/>
                          <a:gd name="connsiteY339" fmla="*/ 3043670 h 3370881"/>
                          <a:gd name="connsiteX340" fmla="*/ 2133600 w 2657256"/>
                          <a:gd name="connsiteY340" fmla="*/ 3061599 h 3370881"/>
                          <a:gd name="connsiteX341" fmla="*/ 2120153 w 2657256"/>
                          <a:gd name="connsiteY341" fmla="*/ 3079529 h 3370881"/>
                          <a:gd name="connsiteX342" fmla="*/ 2111188 w 2657256"/>
                          <a:gd name="connsiteY342" fmla="*/ 3106423 h 3370881"/>
                          <a:gd name="connsiteX343" fmla="*/ 2088776 w 2657256"/>
                          <a:gd name="connsiteY343" fmla="*/ 3137799 h 3370881"/>
                          <a:gd name="connsiteX344" fmla="*/ 2075329 w 2657256"/>
                          <a:gd name="connsiteY344" fmla="*/ 3164693 h 3370881"/>
                          <a:gd name="connsiteX345" fmla="*/ 2061882 w 2657256"/>
                          <a:gd name="connsiteY345" fmla="*/ 3169176 h 3370881"/>
                          <a:gd name="connsiteX346" fmla="*/ 2021541 w 2657256"/>
                          <a:gd name="connsiteY346" fmla="*/ 3164693 h 3370881"/>
                          <a:gd name="connsiteX347" fmla="*/ 2012576 w 2657256"/>
                          <a:gd name="connsiteY347" fmla="*/ 3119870 h 3370881"/>
                          <a:gd name="connsiteX348" fmla="*/ 2048435 w 2657256"/>
                          <a:gd name="connsiteY348" fmla="*/ 3021258 h 3370881"/>
                          <a:gd name="connsiteX349" fmla="*/ 2048435 w 2657256"/>
                          <a:gd name="connsiteY349" fmla="*/ 3021258 h 3370881"/>
                          <a:gd name="connsiteX350" fmla="*/ 2061882 w 2657256"/>
                          <a:gd name="connsiteY350" fmla="*/ 2967470 h 3370881"/>
                          <a:gd name="connsiteX351" fmla="*/ 2070847 w 2657256"/>
                          <a:gd name="connsiteY351" fmla="*/ 2882305 h 3370881"/>
                          <a:gd name="connsiteX352" fmla="*/ 2066365 w 2657256"/>
                          <a:gd name="connsiteY352" fmla="*/ 2725423 h 3370881"/>
                          <a:gd name="connsiteX353" fmla="*/ 2043953 w 2657256"/>
                          <a:gd name="connsiteY353" fmla="*/ 2649223 h 3370881"/>
                          <a:gd name="connsiteX354" fmla="*/ 2030506 w 2657256"/>
                          <a:gd name="connsiteY354" fmla="*/ 2622329 h 3370881"/>
                          <a:gd name="connsiteX355" fmla="*/ 2017059 w 2657256"/>
                          <a:gd name="connsiteY355" fmla="*/ 2581987 h 3370881"/>
                          <a:gd name="connsiteX356" fmla="*/ 1981200 w 2657256"/>
                          <a:gd name="connsiteY356" fmla="*/ 2514752 h 3370881"/>
                          <a:gd name="connsiteX357" fmla="*/ 1972235 w 2657256"/>
                          <a:gd name="connsiteY357" fmla="*/ 2501305 h 3370881"/>
                          <a:gd name="connsiteX358" fmla="*/ 1958788 w 2657256"/>
                          <a:gd name="connsiteY358" fmla="*/ 2478893 h 3370881"/>
                          <a:gd name="connsiteX359" fmla="*/ 1905000 w 2657256"/>
                          <a:gd name="connsiteY359" fmla="*/ 2398211 h 3370881"/>
                          <a:gd name="connsiteX360" fmla="*/ 1882588 w 2657256"/>
                          <a:gd name="connsiteY360" fmla="*/ 2357870 h 3370881"/>
                          <a:gd name="connsiteX361" fmla="*/ 1869141 w 2657256"/>
                          <a:gd name="connsiteY361" fmla="*/ 2339940 h 3370881"/>
                          <a:gd name="connsiteX362" fmla="*/ 1806388 w 2657256"/>
                          <a:gd name="connsiteY362" fmla="*/ 2313046 h 3370881"/>
                          <a:gd name="connsiteX363" fmla="*/ 1779494 w 2657256"/>
                          <a:gd name="connsiteY363" fmla="*/ 2304081 h 3370881"/>
                          <a:gd name="connsiteX364" fmla="*/ 1752600 w 2657256"/>
                          <a:gd name="connsiteY364" fmla="*/ 2299599 h 3370881"/>
                          <a:gd name="connsiteX365" fmla="*/ 1680882 w 2657256"/>
                          <a:gd name="connsiteY365" fmla="*/ 2277187 h 3370881"/>
                          <a:gd name="connsiteX366" fmla="*/ 1662953 w 2657256"/>
                          <a:gd name="connsiteY366" fmla="*/ 2272705 h 3370881"/>
                          <a:gd name="connsiteX367" fmla="*/ 1640541 w 2657256"/>
                          <a:gd name="connsiteY367" fmla="*/ 2259258 h 3370881"/>
                          <a:gd name="connsiteX368" fmla="*/ 1604682 w 2657256"/>
                          <a:gd name="connsiteY368" fmla="*/ 2272705 h 3370881"/>
                          <a:gd name="connsiteX369" fmla="*/ 1537447 w 2657256"/>
                          <a:gd name="connsiteY369" fmla="*/ 2304081 h 3370881"/>
                          <a:gd name="connsiteX370" fmla="*/ 1510553 w 2657256"/>
                          <a:gd name="connsiteY370" fmla="*/ 2308564 h 3370881"/>
                          <a:gd name="connsiteX371" fmla="*/ 1488141 w 2657256"/>
                          <a:gd name="connsiteY371" fmla="*/ 2313046 h 3370881"/>
                          <a:gd name="connsiteX372" fmla="*/ 1443318 w 2657256"/>
                          <a:gd name="connsiteY372" fmla="*/ 2322011 h 3370881"/>
                          <a:gd name="connsiteX373" fmla="*/ 1367118 w 2657256"/>
                          <a:gd name="connsiteY373" fmla="*/ 2304081 h 3370881"/>
                          <a:gd name="connsiteX374" fmla="*/ 1317812 w 2657256"/>
                          <a:gd name="connsiteY374" fmla="*/ 2286152 h 3370881"/>
                          <a:gd name="connsiteX375" fmla="*/ 1199384 w 2657256"/>
                          <a:gd name="connsiteY375" fmla="*/ 2307041 h 3370881"/>
                          <a:gd name="connsiteX376" fmla="*/ 1066800 w 2657256"/>
                          <a:gd name="connsiteY376" fmla="*/ 2272705 h 3370881"/>
                          <a:gd name="connsiteX377" fmla="*/ 1030941 w 2657256"/>
                          <a:gd name="connsiteY377" fmla="*/ 2263740 h 3370881"/>
                          <a:gd name="connsiteX378" fmla="*/ 986118 w 2657256"/>
                          <a:gd name="connsiteY378" fmla="*/ 2241329 h 3370881"/>
                          <a:gd name="connsiteX379" fmla="*/ 968188 w 2657256"/>
                          <a:gd name="connsiteY379" fmla="*/ 2232364 h 3370881"/>
                          <a:gd name="connsiteX380" fmla="*/ 936812 w 2657256"/>
                          <a:gd name="connsiteY380" fmla="*/ 2214434 h 3370881"/>
                          <a:gd name="connsiteX381" fmla="*/ 905435 w 2657256"/>
                          <a:gd name="connsiteY381" fmla="*/ 2196505 h 3370881"/>
                          <a:gd name="connsiteX382" fmla="*/ 869576 w 2657256"/>
                          <a:gd name="connsiteY382" fmla="*/ 2209952 h 3370881"/>
                          <a:gd name="connsiteX383" fmla="*/ 856129 w 2657256"/>
                          <a:gd name="connsiteY383" fmla="*/ 2227881 h 3370881"/>
                          <a:gd name="connsiteX384" fmla="*/ 815788 w 2657256"/>
                          <a:gd name="connsiteY384" fmla="*/ 2268223 h 3370881"/>
                          <a:gd name="connsiteX385" fmla="*/ 788894 w 2657256"/>
                          <a:gd name="connsiteY385" fmla="*/ 2290634 h 3370881"/>
                          <a:gd name="connsiteX386" fmla="*/ 762000 w 2657256"/>
                          <a:gd name="connsiteY386" fmla="*/ 2313046 h 3370881"/>
                          <a:gd name="connsiteX387" fmla="*/ 753035 w 2657256"/>
                          <a:gd name="connsiteY387" fmla="*/ 2326493 h 3370881"/>
                          <a:gd name="connsiteX388" fmla="*/ 735106 w 2657256"/>
                          <a:gd name="connsiteY388" fmla="*/ 2339940 h 3370881"/>
                          <a:gd name="connsiteX389" fmla="*/ 712694 w 2657256"/>
                          <a:gd name="connsiteY389" fmla="*/ 2362352 h 3370881"/>
                          <a:gd name="connsiteX390" fmla="*/ 694765 w 2657256"/>
                          <a:gd name="connsiteY390" fmla="*/ 2375799 h 3370881"/>
                          <a:gd name="connsiteX391" fmla="*/ 681318 w 2657256"/>
                          <a:gd name="connsiteY391" fmla="*/ 2393729 h 3370881"/>
                          <a:gd name="connsiteX392" fmla="*/ 667870 w 2657256"/>
                          <a:gd name="connsiteY392" fmla="*/ 2402693 h 3370881"/>
                          <a:gd name="connsiteX393" fmla="*/ 623047 w 2657256"/>
                          <a:gd name="connsiteY393" fmla="*/ 2443034 h 3370881"/>
                          <a:gd name="connsiteX394" fmla="*/ 600635 w 2657256"/>
                          <a:gd name="connsiteY394" fmla="*/ 2474411 h 3370881"/>
                          <a:gd name="connsiteX395" fmla="*/ 587188 w 2657256"/>
                          <a:gd name="connsiteY395" fmla="*/ 2514752 h 3370881"/>
                          <a:gd name="connsiteX396" fmla="*/ 582706 w 2657256"/>
                          <a:gd name="connsiteY396" fmla="*/ 2546129 h 3370881"/>
                          <a:gd name="connsiteX397" fmla="*/ 596153 w 2657256"/>
                          <a:gd name="connsiteY397" fmla="*/ 2635776 h 3370881"/>
                          <a:gd name="connsiteX398" fmla="*/ 600635 w 2657256"/>
                          <a:gd name="connsiteY398" fmla="*/ 2653705 h 3370881"/>
                          <a:gd name="connsiteX399" fmla="*/ 609600 w 2657256"/>
                          <a:gd name="connsiteY399" fmla="*/ 2671634 h 3370881"/>
                          <a:gd name="connsiteX400" fmla="*/ 614082 w 2657256"/>
                          <a:gd name="connsiteY400" fmla="*/ 2689564 h 3370881"/>
                          <a:gd name="connsiteX401" fmla="*/ 623047 w 2657256"/>
                          <a:gd name="connsiteY401" fmla="*/ 2711976 h 3370881"/>
                          <a:gd name="connsiteX402" fmla="*/ 627529 w 2657256"/>
                          <a:gd name="connsiteY402" fmla="*/ 2734387 h 3370881"/>
                          <a:gd name="connsiteX403" fmla="*/ 640976 w 2657256"/>
                          <a:gd name="connsiteY403" fmla="*/ 2765764 h 3370881"/>
                          <a:gd name="connsiteX404" fmla="*/ 645459 w 2657256"/>
                          <a:gd name="connsiteY404" fmla="*/ 2779211 h 3370881"/>
                          <a:gd name="connsiteX405" fmla="*/ 658906 w 2657256"/>
                          <a:gd name="connsiteY405" fmla="*/ 2801623 h 3370881"/>
                          <a:gd name="connsiteX406" fmla="*/ 676835 w 2657256"/>
                          <a:gd name="connsiteY406" fmla="*/ 2864376 h 3370881"/>
                          <a:gd name="connsiteX407" fmla="*/ 690282 w 2657256"/>
                          <a:gd name="connsiteY407" fmla="*/ 2895752 h 3370881"/>
                          <a:gd name="connsiteX408" fmla="*/ 699247 w 2657256"/>
                          <a:gd name="connsiteY408" fmla="*/ 2940576 h 3370881"/>
                          <a:gd name="connsiteX409" fmla="*/ 703729 w 2657256"/>
                          <a:gd name="connsiteY409" fmla="*/ 2967470 h 3370881"/>
                          <a:gd name="connsiteX410" fmla="*/ 717176 w 2657256"/>
                          <a:gd name="connsiteY410" fmla="*/ 2994364 h 3370881"/>
                          <a:gd name="connsiteX411" fmla="*/ 735106 w 2657256"/>
                          <a:gd name="connsiteY411" fmla="*/ 3052634 h 3370881"/>
                          <a:gd name="connsiteX412" fmla="*/ 739588 w 2657256"/>
                          <a:gd name="connsiteY412" fmla="*/ 3079529 h 3370881"/>
                          <a:gd name="connsiteX413" fmla="*/ 762000 w 2657256"/>
                          <a:gd name="connsiteY413" fmla="*/ 3142281 h 3370881"/>
                          <a:gd name="connsiteX414" fmla="*/ 766482 w 2657256"/>
                          <a:gd name="connsiteY414" fmla="*/ 3231929 h 3370881"/>
                          <a:gd name="connsiteX415" fmla="*/ 770965 w 2657256"/>
                          <a:gd name="connsiteY415" fmla="*/ 3254340 h 3370881"/>
                          <a:gd name="connsiteX416" fmla="*/ 775447 w 2657256"/>
                          <a:gd name="connsiteY416" fmla="*/ 3285717 h 3370881"/>
                          <a:gd name="connsiteX417" fmla="*/ 748553 w 2657256"/>
                          <a:gd name="connsiteY417" fmla="*/ 3335023 h 3370881"/>
                          <a:gd name="connsiteX418" fmla="*/ 721659 w 2657256"/>
                          <a:gd name="connsiteY418" fmla="*/ 3343987 h 3370881"/>
                          <a:gd name="connsiteX419" fmla="*/ 708212 w 2657256"/>
                          <a:gd name="connsiteY419" fmla="*/ 3348470 h 3370881"/>
                          <a:gd name="connsiteX420" fmla="*/ 623047 w 2657256"/>
                          <a:gd name="connsiteY420" fmla="*/ 3330540 h 3370881"/>
                          <a:gd name="connsiteX421" fmla="*/ 609600 w 2657256"/>
                          <a:gd name="connsiteY421" fmla="*/ 3308129 h 3370881"/>
                          <a:gd name="connsiteX422" fmla="*/ 591670 w 2657256"/>
                          <a:gd name="connsiteY422" fmla="*/ 3267787 h 3370881"/>
                          <a:gd name="connsiteX423" fmla="*/ 560294 w 2657256"/>
                          <a:gd name="connsiteY423" fmla="*/ 3209517 h 3370881"/>
                          <a:gd name="connsiteX424" fmla="*/ 551329 w 2657256"/>
                          <a:gd name="connsiteY424" fmla="*/ 3196070 h 3370881"/>
                          <a:gd name="connsiteX425" fmla="*/ 528918 w 2657256"/>
                          <a:gd name="connsiteY425" fmla="*/ 3173658 h 3370881"/>
                          <a:gd name="connsiteX426" fmla="*/ 519953 w 2657256"/>
                          <a:gd name="connsiteY426" fmla="*/ 3128834 h 3370881"/>
                          <a:gd name="connsiteX427" fmla="*/ 524435 w 2657256"/>
                          <a:gd name="connsiteY427" fmla="*/ 3101940 h 3370881"/>
                          <a:gd name="connsiteX428" fmla="*/ 528918 w 2657256"/>
                          <a:gd name="connsiteY428" fmla="*/ 3088493 h 3370881"/>
                          <a:gd name="connsiteX429" fmla="*/ 542365 w 2657256"/>
                          <a:gd name="connsiteY429" fmla="*/ 3052634 h 3370881"/>
                          <a:gd name="connsiteX430" fmla="*/ 484094 w 2657256"/>
                          <a:gd name="connsiteY430" fmla="*/ 2886787 h 3370881"/>
                          <a:gd name="connsiteX431" fmla="*/ 443753 w 2657256"/>
                          <a:gd name="connsiteY431" fmla="*/ 2779211 h 3370881"/>
                          <a:gd name="connsiteX432" fmla="*/ 439270 w 2657256"/>
                          <a:gd name="connsiteY432" fmla="*/ 2752317 h 3370881"/>
                          <a:gd name="connsiteX433" fmla="*/ 430306 w 2657256"/>
                          <a:gd name="connsiteY433" fmla="*/ 2716458 h 3370881"/>
                          <a:gd name="connsiteX434" fmla="*/ 425823 w 2657256"/>
                          <a:gd name="connsiteY434" fmla="*/ 2680599 h 3370881"/>
                          <a:gd name="connsiteX435" fmla="*/ 398929 w 2657256"/>
                          <a:gd name="connsiteY435" fmla="*/ 2599917 h 3370881"/>
                          <a:gd name="connsiteX436" fmla="*/ 385482 w 2657256"/>
                          <a:gd name="connsiteY436" fmla="*/ 2568540 h 3370881"/>
                          <a:gd name="connsiteX437" fmla="*/ 381000 w 2657256"/>
                          <a:gd name="connsiteY437" fmla="*/ 2550611 h 3370881"/>
                          <a:gd name="connsiteX438" fmla="*/ 372035 w 2657256"/>
                          <a:gd name="connsiteY438" fmla="*/ 2483376 h 3370881"/>
                          <a:gd name="connsiteX439" fmla="*/ 367553 w 2657256"/>
                          <a:gd name="connsiteY439" fmla="*/ 2469929 h 3370881"/>
                          <a:gd name="connsiteX440" fmla="*/ 407894 w 2657256"/>
                          <a:gd name="connsiteY440" fmla="*/ 2451999 h 3370881"/>
                          <a:gd name="connsiteX441" fmla="*/ 515470 w 2657256"/>
                          <a:gd name="connsiteY441" fmla="*/ 2407176 h 3370881"/>
                          <a:gd name="connsiteX442" fmla="*/ 578223 w 2657256"/>
                          <a:gd name="connsiteY442" fmla="*/ 2353387 h 3370881"/>
                          <a:gd name="connsiteX443" fmla="*/ 587188 w 2657256"/>
                          <a:gd name="connsiteY443" fmla="*/ 2330976 h 3370881"/>
                          <a:gd name="connsiteX444" fmla="*/ 614082 w 2657256"/>
                          <a:gd name="connsiteY444" fmla="*/ 2254776 h 3370881"/>
                          <a:gd name="connsiteX445" fmla="*/ 649941 w 2657256"/>
                          <a:gd name="connsiteY445" fmla="*/ 2200987 h 3370881"/>
                          <a:gd name="connsiteX446" fmla="*/ 690282 w 2657256"/>
                          <a:gd name="connsiteY446" fmla="*/ 2174093 h 3370881"/>
                          <a:gd name="connsiteX447" fmla="*/ 703729 w 2657256"/>
                          <a:gd name="connsiteY447" fmla="*/ 2165129 h 3370881"/>
                          <a:gd name="connsiteX448" fmla="*/ 739588 w 2657256"/>
                          <a:gd name="connsiteY448" fmla="*/ 2147199 h 3370881"/>
                          <a:gd name="connsiteX449" fmla="*/ 708212 w 2657256"/>
                          <a:gd name="connsiteY449" fmla="*/ 2187540 h 3370881"/>
                          <a:gd name="connsiteX450" fmla="*/ 654423 w 2657256"/>
                          <a:gd name="connsiteY450" fmla="*/ 2241329 h 3370881"/>
                          <a:gd name="connsiteX451" fmla="*/ 636494 w 2657256"/>
                          <a:gd name="connsiteY451" fmla="*/ 2259258 h 3370881"/>
                          <a:gd name="connsiteX452" fmla="*/ 614082 w 2657256"/>
                          <a:gd name="connsiteY452" fmla="*/ 2286152 h 3370881"/>
                          <a:gd name="connsiteX453" fmla="*/ 605118 w 2657256"/>
                          <a:gd name="connsiteY453" fmla="*/ 2299599 h 3370881"/>
                          <a:gd name="connsiteX454" fmla="*/ 560294 w 2657256"/>
                          <a:gd name="connsiteY454" fmla="*/ 2335458 h 3370881"/>
                          <a:gd name="connsiteX455" fmla="*/ 524435 w 2657256"/>
                          <a:gd name="connsiteY455" fmla="*/ 2348905 h 3370881"/>
                          <a:gd name="connsiteX456" fmla="*/ 502023 w 2657256"/>
                          <a:gd name="connsiteY456" fmla="*/ 2362352 h 3370881"/>
                          <a:gd name="connsiteX457" fmla="*/ 461682 w 2657256"/>
                          <a:gd name="connsiteY457" fmla="*/ 2389246 h 3370881"/>
                          <a:gd name="connsiteX458" fmla="*/ 448235 w 2657256"/>
                          <a:gd name="connsiteY458" fmla="*/ 2398211 h 3370881"/>
                          <a:gd name="connsiteX459" fmla="*/ 430306 w 2657256"/>
                          <a:gd name="connsiteY459" fmla="*/ 2407176 h 3370881"/>
                          <a:gd name="connsiteX460" fmla="*/ 412376 w 2657256"/>
                          <a:gd name="connsiteY460" fmla="*/ 2420623 h 3370881"/>
                          <a:gd name="connsiteX461" fmla="*/ 389965 w 2657256"/>
                          <a:gd name="connsiteY461" fmla="*/ 2429587 h 3370881"/>
                          <a:gd name="connsiteX462" fmla="*/ 372035 w 2657256"/>
                          <a:gd name="connsiteY462" fmla="*/ 2443034 h 3370881"/>
                          <a:gd name="connsiteX463" fmla="*/ 318247 w 2657256"/>
                          <a:gd name="connsiteY463" fmla="*/ 2474411 h 3370881"/>
                          <a:gd name="connsiteX464" fmla="*/ 304800 w 2657256"/>
                          <a:gd name="connsiteY464" fmla="*/ 2492340 h 3370881"/>
                          <a:gd name="connsiteX465" fmla="*/ 282388 w 2657256"/>
                          <a:gd name="connsiteY465" fmla="*/ 2519234 h 3370881"/>
                          <a:gd name="connsiteX466" fmla="*/ 295835 w 2657256"/>
                          <a:gd name="connsiteY466" fmla="*/ 2815070 h 3370881"/>
                          <a:gd name="connsiteX467" fmla="*/ 300318 w 2657256"/>
                          <a:gd name="connsiteY467" fmla="*/ 2837481 h 3370881"/>
                          <a:gd name="connsiteX468" fmla="*/ 304800 w 2657256"/>
                          <a:gd name="connsiteY468" fmla="*/ 2868858 h 3370881"/>
                          <a:gd name="connsiteX469" fmla="*/ 309282 w 2657256"/>
                          <a:gd name="connsiteY469" fmla="*/ 2927129 h 3370881"/>
                          <a:gd name="connsiteX470" fmla="*/ 322729 w 2657256"/>
                          <a:gd name="connsiteY470" fmla="*/ 2985399 h 3370881"/>
                          <a:gd name="connsiteX471" fmla="*/ 327212 w 2657256"/>
                          <a:gd name="connsiteY471" fmla="*/ 3012293 h 3370881"/>
                          <a:gd name="connsiteX472" fmla="*/ 331694 w 2657256"/>
                          <a:gd name="connsiteY472" fmla="*/ 3043670 h 3370881"/>
                          <a:gd name="connsiteX473" fmla="*/ 345141 w 2657256"/>
                          <a:gd name="connsiteY473" fmla="*/ 3070564 h 3370881"/>
                          <a:gd name="connsiteX474" fmla="*/ 367553 w 2657256"/>
                          <a:gd name="connsiteY474" fmla="*/ 3124352 h 3370881"/>
                          <a:gd name="connsiteX475" fmla="*/ 381000 w 2657256"/>
                          <a:gd name="connsiteY475" fmla="*/ 3182623 h 3370881"/>
                          <a:gd name="connsiteX476" fmla="*/ 389965 w 2657256"/>
                          <a:gd name="connsiteY476" fmla="*/ 3196070 h 3370881"/>
                          <a:gd name="connsiteX477" fmla="*/ 394447 w 2657256"/>
                          <a:gd name="connsiteY477" fmla="*/ 3213999 h 3370881"/>
                          <a:gd name="connsiteX478" fmla="*/ 412376 w 2657256"/>
                          <a:gd name="connsiteY478" fmla="*/ 3245376 h 3370881"/>
                          <a:gd name="connsiteX479" fmla="*/ 416859 w 2657256"/>
                          <a:gd name="connsiteY479" fmla="*/ 3258823 h 3370881"/>
                          <a:gd name="connsiteX480" fmla="*/ 425823 w 2657256"/>
                          <a:gd name="connsiteY480" fmla="*/ 3272270 h 3370881"/>
                          <a:gd name="connsiteX481" fmla="*/ 439270 w 2657256"/>
                          <a:gd name="connsiteY481" fmla="*/ 3303646 h 3370881"/>
                          <a:gd name="connsiteX482" fmla="*/ 439270 w 2657256"/>
                          <a:gd name="connsiteY482" fmla="*/ 3352952 h 3370881"/>
                          <a:gd name="connsiteX483" fmla="*/ 430306 w 2657256"/>
                          <a:gd name="connsiteY483" fmla="*/ 3366399 h 3370881"/>
                          <a:gd name="connsiteX484" fmla="*/ 412376 w 2657256"/>
                          <a:gd name="connsiteY484" fmla="*/ 3370881 h 3370881"/>
                          <a:gd name="connsiteX485" fmla="*/ 295835 w 2657256"/>
                          <a:gd name="connsiteY485" fmla="*/ 3357434 h 3370881"/>
                          <a:gd name="connsiteX486" fmla="*/ 264459 w 2657256"/>
                          <a:gd name="connsiteY486" fmla="*/ 3276752 h 3370881"/>
                          <a:gd name="connsiteX487" fmla="*/ 259976 w 2657256"/>
                          <a:gd name="connsiteY487" fmla="*/ 3240893 h 3370881"/>
                          <a:gd name="connsiteX488" fmla="*/ 246529 w 2657256"/>
                          <a:gd name="connsiteY488" fmla="*/ 3178140 h 3370881"/>
                          <a:gd name="connsiteX489" fmla="*/ 237565 w 2657256"/>
                          <a:gd name="connsiteY489" fmla="*/ 3084011 h 3370881"/>
                          <a:gd name="connsiteX490" fmla="*/ 228600 w 2657256"/>
                          <a:gd name="connsiteY490" fmla="*/ 3057117 h 3370881"/>
                          <a:gd name="connsiteX491" fmla="*/ 219635 w 2657256"/>
                          <a:gd name="connsiteY491" fmla="*/ 3021258 h 3370881"/>
                          <a:gd name="connsiteX492" fmla="*/ 206188 w 2657256"/>
                          <a:gd name="connsiteY492" fmla="*/ 2980917 h 3370881"/>
                          <a:gd name="connsiteX493" fmla="*/ 201706 w 2657256"/>
                          <a:gd name="connsiteY493" fmla="*/ 2949540 h 3370881"/>
                          <a:gd name="connsiteX494" fmla="*/ 197223 w 2657256"/>
                          <a:gd name="connsiteY494" fmla="*/ 2927129 h 3370881"/>
                          <a:gd name="connsiteX495" fmla="*/ 192741 w 2657256"/>
                          <a:gd name="connsiteY495" fmla="*/ 2891270 h 3370881"/>
                          <a:gd name="connsiteX496" fmla="*/ 188259 w 2657256"/>
                          <a:gd name="connsiteY496" fmla="*/ 2850929 h 3370881"/>
                          <a:gd name="connsiteX497" fmla="*/ 179294 w 2657256"/>
                          <a:gd name="connsiteY497" fmla="*/ 2824034 h 3370881"/>
                          <a:gd name="connsiteX498" fmla="*/ 165847 w 2657256"/>
                          <a:gd name="connsiteY498" fmla="*/ 2774729 h 3370881"/>
                          <a:gd name="connsiteX499" fmla="*/ 161365 w 2657256"/>
                          <a:gd name="connsiteY499" fmla="*/ 2747834 h 3370881"/>
                          <a:gd name="connsiteX500" fmla="*/ 156882 w 2657256"/>
                          <a:gd name="connsiteY500" fmla="*/ 2559576 h 3370881"/>
                          <a:gd name="connsiteX501" fmla="*/ 152400 w 2657256"/>
                          <a:gd name="connsiteY501" fmla="*/ 2519234 h 3370881"/>
                          <a:gd name="connsiteX502" fmla="*/ 143435 w 2657256"/>
                          <a:gd name="connsiteY502" fmla="*/ 2384764 h 3370881"/>
                          <a:gd name="connsiteX503" fmla="*/ 129988 w 2657256"/>
                          <a:gd name="connsiteY503" fmla="*/ 2344423 h 3370881"/>
                          <a:gd name="connsiteX504" fmla="*/ 125506 w 2657256"/>
                          <a:gd name="connsiteY504" fmla="*/ 2330976 h 3370881"/>
                          <a:gd name="connsiteX505" fmla="*/ 138953 w 2657256"/>
                          <a:gd name="connsiteY505" fmla="*/ 2313046 h 3370881"/>
                          <a:gd name="connsiteX506" fmla="*/ 152400 w 2657256"/>
                          <a:gd name="connsiteY506" fmla="*/ 2304081 h 3370881"/>
                          <a:gd name="connsiteX507" fmla="*/ 170329 w 2657256"/>
                          <a:gd name="connsiteY507" fmla="*/ 2259258 h 3370881"/>
                          <a:gd name="connsiteX508" fmla="*/ 188259 w 2657256"/>
                          <a:gd name="connsiteY508" fmla="*/ 2223399 h 3370881"/>
                          <a:gd name="connsiteX509" fmla="*/ 206188 w 2657256"/>
                          <a:gd name="connsiteY509" fmla="*/ 2187540 h 3370881"/>
                          <a:gd name="connsiteX510" fmla="*/ 210670 w 2657256"/>
                          <a:gd name="connsiteY510" fmla="*/ 2174093 h 3370881"/>
                          <a:gd name="connsiteX511" fmla="*/ 219635 w 2657256"/>
                          <a:gd name="connsiteY511" fmla="*/ 2115823 h 3370881"/>
                          <a:gd name="connsiteX512" fmla="*/ 210670 w 2657256"/>
                          <a:gd name="connsiteY512" fmla="*/ 1958940 h 3370881"/>
                          <a:gd name="connsiteX513" fmla="*/ 192741 w 2657256"/>
                          <a:gd name="connsiteY513" fmla="*/ 1923081 h 3370881"/>
                          <a:gd name="connsiteX514" fmla="*/ 179294 w 2657256"/>
                          <a:gd name="connsiteY514" fmla="*/ 1891705 h 3370881"/>
                          <a:gd name="connsiteX515" fmla="*/ 165847 w 2657256"/>
                          <a:gd name="connsiteY515" fmla="*/ 1864811 h 3370881"/>
                          <a:gd name="connsiteX516" fmla="*/ 152400 w 2657256"/>
                          <a:gd name="connsiteY516" fmla="*/ 1833434 h 3370881"/>
                          <a:gd name="connsiteX517" fmla="*/ 143435 w 2657256"/>
                          <a:gd name="connsiteY517" fmla="*/ 1819987 h 3370881"/>
                          <a:gd name="connsiteX518" fmla="*/ 107576 w 2657256"/>
                          <a:gd name="connsiteY518" fmla="*/ 1784129 h 3370881"/>
                          <a:gd name="connsiteX519" fmla="*/ 94129 w 2657256"/>
                          <a:gd name="connsiteY519" fmla="*/ 1779646 h 3370881"/>
                          <a:gd name="connsiteX520" fmla="*/ 71718 w 2657256"/>
                          <a:gd name="connsiteY520" fmla="*/ 1770681 h 3370881"/>
                          <a:gd name="connsiteX521" fmla="*/ 58270 w 2657256"/>
                          <a:gd name="connsiteY521" fmla="*/ 1761717 h 3370881"/>
                          <a:gd name="connsiteX522" fmla="*/ 26894 w 2657256"/>
                          <a:gd name="connsiteY522" fmla="*/ 1730340 h 3370881"/>
                          <a:gd name="connsiteX523" fmla="*/ 0 w 2657256"/>
                          <a:gd name="connsiteY523" fmla="*/ 1707929 h 3370881"/>
                          <a:gd name="connsiteX0" fmla="*/ 0 w 2657256"/>
                          <a:gd name="connsiteY0" fmla="*/ 1707929 h 3370881"/>
                          <a:gd name="connsiteX1" fmla="*/ 22412 w 2657256"/>
                          <a:gd name="connsiteY1" fmla="*/ 1698964 h 3370881"/>
                          <a:gd name="connsiteX2" fmla="*/ 31376 w 2657256"/>
                          <a:gd name="connsiteY2" fmla="*/ 1681034 h 3370881"/>
                          <a:gd name="connsiteX3" fmla="*/ 44823 w 2657256"/>
                          <a:gd name="connsiteY3" fmla="*/ 1672070 h 3370881"/>
                          <a:gd name="connsiteX4" fmla="*/ 58270 w 2657256"/>
                          <a:gd name="connsiteY4" fmla="*/ 1654140 h 3370881"/>
                          <a:gd name="connsiteX5" fmla="*/ 76200 w 2657256"/>
                          <a:gd name="connsiteY5" fmla="*/ 1645176 h 3370881"/>
                          <a:gd name="connsiteX6" fmla="*/ 98612 w 2657256"/>
                          <a:gd name="connsiteY6" fmla="*/ 1636211 h 3370881"/>
                          <a:gd name="connsiteX7" fmla="*/ 125506 w 2657256"/>
                          <a:gd name="connsiteY7" fmla="*/ 1627246 h 3370881"/>
                          <a:gd name="connsiteX8" fmla="*/ 152400 w 2657256"/>
                          <a:gd name="connsiteY8" fmla="*/ 1609317 h 3370881"/>
                          <a:gd name="connsiteX9" fmla="*/ 170329 w 2657256"/>
                          <a:gd name="connsiteY9" fmla="*/ 1600352 h 3370881"/>
                          <a:gd name="connsiteX10" fmla="*/ 188259 w 2657256"/>
                          <a:gd name="connsiteY10" fmla="*/ 1582423 h 3370881"/>
                          <a:gd name="connsiteX11" fmla="*/ 228600 w 2657256"/>
                          <a:gd name="connsiteY11" fmla="*/ 1564493 h 3370881"/>
                          <a:gd name="connsiteX12" fmla="*/ 255494 w 2657256"/>
                          <a:gd name="connsiteY12" fmla="*/ 1546564 h 3370881"/>
                          <a:gd name="connsiteX13" fmla="*/ 300318 w 2657256"/>
                          <a:gd name="connsiteY13" fmla="*/ 1524152 h 3370881"/>
                          <a:gd name="connsiteX14" fmla="*/ 313765 w 2657256"/>
                          <a:gd name="connsiteY14" fmla="*/ 1515187 h 3370881"/>
                          <a:gd name="connsiteX15" fmla="*/ 340659 w 2657256"/>
                          <a:gd name="connsiteY15" fmla="*/ 1510705 h 3370881"/>
                          <a:gd name="connsiteX16" fmla="*/ 363070 w 2657256"/>
                          <a:gd name="connsiteY16" fmla="*/ 1506223 h 3370881"/>
                          <a:gd name="connsiteX17" fmla="*/ 389965 w 2657256"/>
                          <a:gd name="connsiteY17" fmla="*/ 1501740 h 3370881"/>
                          <a:gd name="connsiteX18" fmla="*/ 425823 w 2657256"/>
                          <a:gd name="connsiteY18" fmla="*/ 1497258 h 3370881"/>
                          <a:gd name="connsiteX19" fmla="*/ 470647 w 2657256"/>
                          <a:gd name="connsiteY19" fmla="*/ 1488293 h 3370881"/>
                          <a:gd name="connsiteX20" fmla="*/ 515470 w 2657256"/>
                          <a:gd name="connsiteY20" fmla="*/ 1479329 h 3370881"/>
                          <a:gd name="connsiteX21" fmla="*/ 528918 w 2657256"/>
                          <a:gd name="connsiteY21" fmla="*/ 1470364 h 3370881"/>
                          <a:gd name="connsiteX22" fmla="*/ 600635 w 2657256"/>
                          <a:gd name="connsiteY22" fmla="*/ 1456917 h 3370881"/>
                          <a:gd name="connsiteX23" fmla="*/ 690282 w 2657256"/>
                          <a:gd name="connsiteY23" fmla="*/ 1447952 h 3370881"/>
                          <a:gd name="connsiteX24" fmla="*/ 793376 w 2657256"/>
                          <a:gd name="connsiteY24" fmla="*/ 1452434 h 3370881"/>
                          <a:gd name="connsiteX25" fmla="*/ 874059 w 2657256"/>
                          <a:gd name="connsiteY25" fmla="*/ 1465881 h 3370881"/>
                          <a:gd name="connsiteX26" fmla="*/ 914400 w 2657256"/>
                          <a:gd name="connsiteY26" fmla="*/ 1470364 h 3370881"/>
                          <a:gd name="connsiteX27" fmla="*/ 1030941 w 2657256"/>
                          <a:gd name="connsiteY27" fmla="*/ 1483811 h 3370881"/>
                          <a:gd name="connsiteX28" fmla="*/ 1151965 w 2657256"/>
                          <a:gd name="connsiteY28" fmla="*/ 1492776 h 3370881"/>
                          <a:gd name="connsiteX29" fmla="*/ 1281953 w 2657256"/>
                          <a:gd name="connsiteY29" fmla="*/ 1501740 h 3370881"/>
                          <a:gd name="connsiteX30" fmla="*/ 1465729 w 2657256"/>
                          <a:gd name="connsiteY30" fmla="*/ 1497258 h 3370881"/>
                          <a:gd name="connsiteX31" fmla="*/ 1510553 w 2657256"/>
                          <a:gd name="connsiteY31" fmla="*/ 1492776 h 3370881"/>
                          <a:gd name="connsiteX32" fmla="*/ 1582270 w 2657256"/>
                          <a:gd name="connsiteY32" fmla="*/ 1461399 h 3370881"/>
                          <a:gd name="connsiteX33" fmla="*/ 1604682 w 2657256"/>
                          <a:gd name="connsiteY33" fmla="*/ 1456917 h 3370881"/>
                          <a:gd name="connsiteX34" fmla="*/ 1622612 w 2657256"/>
                          <a:gd name="connsiteY34" fmla="*/ 1447952 h 3370881"/>
                          <a:gd name="connsiteX35" fmla="*/ 1645023 w 2657256"/>
                          <a:gd name="connsiteY35" fmla="*/ 1438987 h 3370881"/>
                          <a:gd name="connsiteX36" fmla="*/ 1662953 w 2657256"/>
                          <a:gd name="connsiteY36" fmla="*/ 1425540 h 3370881"/>
                          <a:gd name="connsiteX37" fmla="*/ 1698812 w 2657256"/>
                          <a:gd name="connsiteY37" fmla="*/ 1407611 h 3370881"/>
                          <a:gd name="connsiteX38" fmla="*/ 1739153 w 2657256"/>
                          <a:gd name="connsiteY38" fmla="*/ 1380717 h 3370881"/>
                          <a:gd name="connsiteX39" fmla="*/ 1752600 w 2657256"/>
                          <a:gd name="connsiteY39" fmla="*/ 1367270 h 3370881"/>
                          <a:gd name="connsiteX40" fmla="*/ 1775012 w 2657256"/>
                          <a:gd name="connsiteY40" fmla="*/ 1353823 h 3370881"/>
                          <a:gd name="connsiteX41" fmla="*/ 1797423 w 2657256"/>
                          <a:gd name="connsiteY41" fmla="*/ 1335893 h 3370881"/>
                          <a:gd name="connsiteX42" fmla="*/ 1810870 w 2657256"/>
                          <a:gd name="connsiteY42" fmla="*/ 1304517 h 3370881"/>
                          <a:gd name="connsiteX43" fmla="*/ 1815353 w 2657256"/>
                          <a:gd name="connsiteY43" fmla="*/ 1291070 h 3370881"/>
                          <a:gd name="connsiteX44" fmla="*/ 1801906 w 2657256"/>
                          <a:gd name="connsiteY44" fmla="*/ 1138670 h 3370881"/>
                          <a:gd name="connsiteX45" fmla="*/ 1792941 w 2657256"/>
                          <a:gd name="connsiteY45" fmla="*/ 1125223 h 3370881"/>
                          <a:gd name="connsiteX46" fmla="*/ 1757082 w 2657256"/>
                          <a:gd name="connsiteY46" fmla="*/ 1093846 h 3370881"/>
                          <a:gd name="connsiteX47" fmla="*/ 1730188 w 2657256"/>
                          <a:gd name="connsiteY47" fmla="*/ 1066952 h 3370881"/>
                          <a:gd name="connsiteX48" fmla="*/ 1703294 w 2657256"/>
                          <a:gd name="connsiteY48" fmla="*/ 1049023 h 3370881"/>
                          <a:gd name="connsiteX49" fmla="*/ 1622612 w 2657256"/>
                          <a:gd name="connsiteY49" fmla="*/ 1053505 h 3370881"/>
                          <a:gd name="connsiteX50" fmla="*/ 1595718 w 2657256"/>
                          <a:gd name="connsiteY50" fmla="*/ 1062470 h 3370881"/>
                          <a:gd name="connsiteX51" fmla="*/ 1573306 w 2657256"/>
                          <a:gd name="connsiteY51" fmla="*/ 1066952 h 3370881"/>
                          <a:gd name="connsiteX52" fmla="*/ 1453385 w 2657256"/>
                          <a:gd name="connsiteY52" fmla="*/ 1082761 h 3370881"/>
                          <a:gd name="connsiteX53" fmla="*/ 1326776 w 2657256"/>
                          <a:gd name="connsiteY53" fmla="*/ 1062470 h 3370881"/>
                          <a:gd name="connsiteX54" fmla="*/ 1308847 w 2657256"/>
                          <a:gd name="connsiteY54" fmla="*/ 1057987 h 3370881"/>
                          <a:gd name="connsiteX55" fmla="*/ 1277470 w 2657256"/>
                          <a:gd name="connsiteY55" fmla="*/ 1053505 h 3370881"/>
                          <a:gd name="connsiteX56" fmla="*/ 1259541 w 2657256"/>
                          <a:gd name="connsiteY56" fmla="*/ 1049023 h 3370881"/>
                          <a:gd name="connsiteX57" fmla="*/ 1232647 w 2657256"/>
                          <a:gd name="connsiteY57" fmla="*/ 1044540 h 3370881"/>
                          <a:gd name="connsiteX58" fmla="*/ 1053353 w 2657256"/>
                          <a:gd name="connsiteY58" fmla="*/ 1049023 h 3370881"/>
                          <a:gd name="connsiteX59" fmla="*/ 1035423 w 2657256"/>
                          <a:gd name="connsiteY59" fmla="*/ 1053505 h 3370881"/>
                          <a:gd name="connsiteX60" fmla="*/ 1008529 w 2657256"/>
                          <a:gd name="connsiteY60" fmla="*/ 1057987 h 3370881"/>
                          <a:gd name="connsiteX61" fmla="*/ 995082 w 2657256"/>
                          <a:gd name="connsiteY61" fmla="*/ 1062470 h 3370881"/>
                          <a:gd name="connsiteX62" fmla="*/ 945776 w 2657256"/>
                          <a:gd name="connsiteY62" fmla="*/ 1031093 h 3370881"/>
                          <a:gd name="connsiteX63" fmla="*/ 941294 w 2657256"/>
                          <a:gd name="connsiteY63" fmla="*/ 1017646 h 3370881"/>
                          <a:gd name="connsiteX64" fmla="*/ 932329 w 2657256"/>
                          <a:gd name="connsiteY64" fmla="*/ 919034 h 3370881"/>
                          <a:gd name="connsiteX65" fmla="*/ 914400 w 2657256"/>
                          <a:gd name="connsiteY65" fmla="*/ 901105 h 3370881"/>
                          <a:gd name="connsiteX66" fmla="*/ 918882 w 2657256"/>
                          <a:gd name="connsiteY66" fmla="*/ 869729 h 3370881"/>
                          <a:gd name="connsiteX67" fmla="*/ 941294 w 2657256"/>
                          <a:gd name="connsiteY67" fmla="*/ 865246 h 3370881"/>
                          <a:gd name="connsiteX68" fmla="*/ 959223 w 2657256"/>
                          <a:gd name="connsiteY68" fmla="*/ 851799 h 3370881"/>
                          <a:gd name="connsiteX69" fmla="*/ 990600 w 2657256"/>
                          <a:gd name="connsiteY69" fmla="*/ 847317 h 3370881"/>
                          <a:gd name="connsiteX70" fmla="*/ 1129553 w 2657256"/>
                          <a:gd name="connsiteY70" fmla="*/ 838352 h 3370881"/>
                          <a:gd name="connsiteX71" fmla="*/ 1147482 w 2657256"/>
                          <a:gd name="connsiteY71" fmla="*/ 829387 h 3370881"/>
                          <a:gd name="connsiteX72" fmla="*/ 1178859 w 2657256"/>
                          <a:gd name="connsiteY72" fmla="*/ 806976 h 3370881"/>
                          <a:gd name="connsiteX73" fmla="*/ 1192306 w 2657256"/>
                          <a:gd name="connsiteY73" fmla="*/ 793529 h 3370881"/>
                          <a:gd name="connsiteX74" fmla="*/ 1214718 w 2657256"/>
                          <a:gd name="connsiteY74" fmla="*/ 784564 h 3370881"/>
                          <a:gd name="connsiteX75" fmla="*/ 1241612 w 2657256"/>
                          <a:gd name="connsiteY75" fmla="*/ 771117 h 3370881"/>
                          <a:gd name="connsiteX76" fmla="*/ 1277470 w 2657256"/>
                          <a:gd name="connsiteY76" fmla="*/ 753187 h 3370881"/>
                          <a:gd name="connsiteX77" fmla="*/ 1295400 w 2657256"/>
                          <a:gd name="connsiteY77" fmla="*/ 730776 h 3370881"/>
                          <a:gd name="connsiteX78" fmla="*/ 1317812 w 2657256"/>
                          <a:gd name="connsiteY78" fmla="*/ 708364 h 3370881"/>
                          <a:gd name="connsiteX79" fmla="*/ 1353670 w 2657256"/>
                          <a:gd name="connsiteY79" fmla="*/ 663540 h 3370881"/>
                          <a:gd name="connsiteX80" fmla="*/ 1371600 w 2657256"/>
                          <a:gd name="connsiteY80" fmla="*/ 636646 h 3370881"/>
                          <a:gd name="connsiteX81" fmla="*/ 1380565 w 2657256"/>
                          <a:gd name="connsiteY81" fmla="*/ 596305 h 3370881"/>
                          <a:gd name="connsiteX82" fmla="*/ 1385047 w 2657256"/>
                          <a:gd name="connsiteY82" fmla="*/ 582858 h 3370881"/>
                          <a:gd name="connsiteX83" fmla="*/ 1380565 w 2657256"/>
                          <a:gd name="connsiteY83" fmla="*/ 533552 h 3370881"/>
                          <a:gd name="connsiteX84" fmla="*/ 1367118 w 2657256"/>
                          <a:gd name="connsiteY84" fmla="*/ 524587 h 3370881"/>
                          <a:gd name="connsiteX85" fmla="*/ 1349188 w 2657256"/>
                          <a:gd name="connsiteY85" fmla="*/ 520105 h 3370881"/>
                          <a:gd name="connsiteX86" fmla="*/ 1326776 w 2657256"/>
                          <a:gd name="connsiteY86" fmla="*/ 511140 h 3370881"/>
                          <a:gd name="connsiteX87" fmla="*/ 1281953 w 2657256"/>
                          <a:gd name="connsiteY87" fmla="*/ 515623 h 3370881"/>
                          <a:gd name="connsiteX88" fmla="*/ 1250576 w 2657256"/>
                          <a:gd name="connsiteY88" fmla="*/ 529070 h 3370881"/>
                          <a:gd name="connsiteX89" fmla="*/ 1210235 w 2657256"/>
                          <a:gd name="connsiteY89" fmla="*/ 542517 h 3370881"/>
                          <a:gd name="connsiteX90" fmla="*/ 1183341 w 2657256"/>
                          <a:gd name="connsiteY90" fmla="*/ 555964 h 3370881"/>
                          <a:gd name="connsiteX91" fmla="*/ 1160929 w 2657256"/>
                          <a:gd name="connsiteY91" fmla="*/ 569411 h 3370881"/>
                          <a:gd name="connsiteX92" fmla="*/ 1134035 w 2657256"/>
                          <a:gd name="connsiteY92" fmla="*/ 578376 h 3370881"/>
                          <a:gd name="connsiteX93" fmla="*/ 1111623 w 2657256"/>
                          <a:gd name="connsiteY93" fmla="*/ 587340 h 3370881"/>
                          <a:gd name="connsiteX94" fmla="*/ 1084729 w 2657256"/>
                          <a:gd name="connsiteY94" fmla="*/ 596305 h 3370881"/>
                          <a:gd name="connsiteX95" fmla="*/ 986118 w 2657256"/>
                          <a:gd name="connsiteY95" fmla="*/ 591823 h 3370881"/>
                          <a:gd name="connsiteX96" fmla="*/ 927847 w 2657256"/>
                          <a:gd name="connsiteY96" fmla="*/ 578376 h 3370881"/>
                          <a:gd name="connsiteX97" fmla="*/ 896470 w 2657256"/>
                          <a:gd name="connsiteY97" fmla="*/ 555964 h 3370881"/>
                          <a:gd name="connsiteX98" fmla="*/ 883023 w 2657256"/>
                          <a:gd name="connsiteY98" fmla="*/ 546999 h 3370881"/>
                          <a:gd name="connsiteX99" fmla="*/ 865094 w 2657256"/>
                          <a:gd name="connsiteY99" fmla="*/ 497693 h 3370881"/>
                          <a:gd name="connsiteX100" fmla="*/ 869576 w 2657256"/>
                          <a:gd name="connsiteY100" fmla="*/ 403564 h 3370881"/>
                          <a:gd name="connsiteX101" fmla="*/ 874059 w 2657256"/>
                          <a:gd name="connsiteY101" fmla="*/ 385634 h 3370881"/>
                          <a:gd name="connsiteX102" fmla="*/ 883023 w 2657256"/>
                          <a:gd name="connsiteY102" fmla="*/ 372187 h 3370881"/>
                          <a:gd name="connsiteX103" fmla="*/ 909918 w 2657256"/>
                          <a:gd name="connsiteY103" fmla="*/ 363223 h 3370881"/>
                          <a:gd name="connsiteX104" fmla="*/ 914400 w 2657256"/>
                          <a:gd name="connsiteY104" fmla="*/ 385634 h 3370881"/>
                          <a:gd name="connsiteX105" fmla="*/ 909918 w 2657256"/>
                          <a:gd name="connsiteY105" fmla="*/ 408046 h 3370881"/>
                          <a:gd name="connsiteX106" fmla="*/ 900953 w 2657256"/>
                          <a:gd name="connsiteY106" fmla="*/ 466317 h 3370881"/>
                          <a:gd name="connsiteX107" fmla="*/ 905435 w 2657256"/>
                          <a:gd name="connsiteY107" fmla="*/ 515623 h 3370881"/>
                          <a:gd name="connsiteX108" fmla="*/ 932329 w 2657256"/>
                          <a:gd name="connsiteY108" fmla="*/ 551481 h 3370881"/>
                          <a:gd name="connsiteX109" fmla="*/ 954741 w 2657256"/>
                          <a:gd name="connsiteY109" fmla="*/ 560446 h 3370881"/>
                          <a:gd name="connsiteX110" fmla="*/ 972670 w 2657256"/>
                          <a:gd name="connsiteY110" fmla="*/ 569411 h 3370881"/>
                          <a:gd name="connsiteX111" fmla="*/ 1066800 w 2657256"/>
                          <a:gd name="connsiteY111" fmla="*/ 564929 h 3370881"/>
                          <a:gd name="connsiteX112" fmla="*/ 1111623 w 2657256"/>
                          <a:gd name="connsiteY112" fmla="*/ 551481 h 3370881"/>
                          <a:gd name="connsiteX113" fmla="*/ 1129553 w 2657256"/>
                          <a:gd name="connsiteY113" fmla="*/ 538034 h 3370881"/>
                          <a:gd name="connsiteX114" fmla="*/ 1156447 w 2657256"/>
                          <a:gd name="connsiteY114" fmla="*/ 511140 h 3370881"/>
                          <a:gd name="connsiteX115" fmla="*/ 1160929 w 2657256"/>
                          <a:gd name="connsiteY115" fmla="*/ 493211 h 3370881"/>
                          <a:gd name="connsiteX116" fmla="*/ 1178859 w 2657256"/>
                          <a:gd name="connsiteY116" fmla="*/ 331846 h 3370881"/>
                          <a:gd name="connsiteX117" fmla="*/ 1215315 w 2657256"/>
                          <a:gd name="connsiteY117" fmla="*/ 270289 h 3370881"/>
                          <a:gd name="connsiteX118" fmla="*/ 1214718 w 2657256"/>
                          <a:gd name="connsiteY118" fmla="*/ 367705 h 3370881"/>
                          <a:gd name="connsiteX119" fmla="*/ 1201270 w 2657256"/>
                          <a:gd name="connsiteY119" fmla="*/ 412529 h 3370881"/>
                          <a:gd name="connsiteX120" fmla="*/ 1210235 w 2657256"/>
                          <a:gd name="connsiteY120" fmla="*/ 461834 h 3370881"/>
                          <a:gd name="connsiteX121" fmla="*/ 1214718 w 2657256"/>
                          <a:gd name="connsiteY121" fmla="*/ 475281 h 3370881"/>
                          <a:gd name="connsiteX122" fmla="*/ 1228165 w 2657256"/>
                          <a:gd name="connsiteY122" fmla="*/ 484246 h 3370881"/>
                          <a:gd name="connsiteX123" fmla="*/ 1250576 w 2657256"/>
                          <a:gd name="connsiteY123" fmla="*/ 502176 h 3370881"/>
                          <a:gd name="connsiteX124" fmla="*/ 1317812 w 2657256"/>
                          <a:gd name="connsiteY124" fmla="*/ 497693 h 3370881"/>
                          <a:gd name="connsiteX125" fmla="*/ 1353670 w 2657256"/>
                          <a:gd name="connsiteY125" fmla="*/ 488729 h 3370881"/>
                          <a:gd name="connsiteX126" fmla="*/ 1506070 w 2657256"/>
                          <a:gd name="connsiteY126" fmla="*/ 457352 h 3370881"/>
                          <a:gd name="connsiteX127" fmla="*/ 1550894 w 2657256"/>
                          <a:gd name="connsiteY127" fmla="*/ 430458 h 3370881"/>
                          <a:gd name="connsiteX128" fmla="*/ 1564341 w 2657256"/>
                          <a:gd name="connsiteY128" fmla="*/ 417011 h 3370881"/>
                          <a:gd name="connsiteX129" fmla="*/ 1586753 w 2657256"/>
                          <a:gd name="connsiteY129" fmla="*/ 399081 h 3370881"/>
                          <a:gd name="connsiteX130" fmla="*/ 1595718 w 2657256"/>
                          <a:gd name="connsiteY130" fmla="*/ 381152 h 3370881"/>
                          <a:gd name="connsiteX131" fmla="*/ 1600200 w 2657256"/>
                          <a:gd name="connsiteY131" fmla="*/ 363223 h 3370881"/>
                          <a:gd name="connsiteX132" fmla="*/ 1609165 w 2657256"/>
                          <a:gd name="connsiteY132" fmla="*/ 313917 h 3370881"/>
                          <a:gd name="connsiteX133" fmla="*/ 1537447 w 2657256"/>
                          <a:gd name="connsiteY133" fmla="*/ 188411 h 3370881"/>
                          <a:gd name="connsiteX134" fmla="*/ 1613647 w 2657256"/>
                          <a:gd name="connsiteY134" fmla="*/ 399081 h 3370881"/>
                          <a:gd name="connsiteX135" fmla="*/ 1627094 w 2657256"/>
                          <a:gd name="connsiteY135" fmla="*/ 417011 h 3370881"/>
                          <a:gd name="connsiteX136" fmla="*/ 1658470 w 2657256"/>
                          <a:gd name="connsiteY136" fmla="*/ 412529 h 3370881"/>
                          <a:gd name="connsiteX137" fmla="*/ 1685365 w 2657256"/>
                          <a:gd name="connsiteY137" fmla="*/ 390117 h 3370881"/>
                          <a:gd name="connsiteX138" fmla="*/ 1694329 w 2657256"/>
                          <a:gd name="connsiteY138" fmla="*/ 376670 h 3370881"/>
                          <a:gd name="connsiteX139" fmla="*/ 1734670 w 2657256"/>
                          <a:gd name="connsiteY139" fmla="*/ 354258 h 3370881"/>
                          <a:gd name="connsiteX140" fmla="*/ 1743635 w 2657256"/>
                          <a:gd name="connsiteY140" fmla="*/ 340811 h 3370881"/>
                          <a:gd name="connsiteX141" fmla="*/ 1757082 w 2657256"/>
                          <a:gd name="connsiteY141" fmla="*/ 336329 h 3370881"/>
                          <a:gd name="connsiteX142" fmla="*/ 1808984 w 2657256"/>
                          <a:gd name="connsiteY142" fmla="*/ 249641 h 3370881"/>
                          <a:gd name="connsiteX143" fmla="*/ 1899621 w 2657256"/>
                          <a:gd name="connsiteY143" fmla="*/ 211719 h 3370881"/>
                          <a:gd name="connsiteX144" fmla="*/ 1808984 w 2657256"/>
                          <a:gd name="connsiteY144" fmla="*/ 178521 h 3370881"/>
                          <a:gd name="connsiteX145" fmla="*/ 1772023 w 2657256"/>
                          <a:gd name="connsiteY145" fmla="*/ 77249 h 3370881"/>
                          <a:gd name="connsiteX146" fmla="*/ 1900425 w 2657256"/>
                          <a:gd name="connsiteY146" fmla="*/ 214081 h 3370881"/>
                          <a:gd name="connsiteX147" fmla="*/ 1874221 w 2657256"/>
                          <a:gd name="connsiteY147" fmla="*/ 318698 h 3370881"/>
                          <a:gd name="connsiteX148" fmla="*/ 1788459 w 2657256"/>
                          <a:gd name="connsiteY148" fmla="*/ 367705 h 3370881"/>
                          <a:gd name="connsiteX149" fmla="*/ 1761565 w 2657256"/>
                          <a:gd name="connsiteY149" fmla="*/ 390117 h 3370881"/>
                          <a:gd name="connsiteX150" fmla="*/ 1783976 w 2657256"/>
                          <a:gd name="connsiteY150" fmla="*/ 399081 h 3370881"/>
                          <a:gd name="connsiteX151" fmla="*/ 1878106 w 2657256"/>
                          <a:gd name="connsiteY151" fmla="*/ 390117 h 3370881"/>
                          <a:gd name="connsiteX152" fmla="*/ 1891553 w 2657256"/>
                          <a:gd name="connsiteY152" fmla="*/ 381152 h 3370881"/>
                          <a:gd name="connsiteX153" fmla="*/ 1918447 w 2657256"/>
                          <a:gd name="connsiteY153" fmla="*/ 372187 h 3370881"/>
                          <a:gd name="connsiteX154" fmla="*/ 1940859 w 2657256"/>
                          <a:gd name="connsiteY154" fmla="*/ 358740 h 3370881"/>
                          <a:gd name="connsiteX155" fmla="*/ 1954306 w 2657256"/>
                          <a:gd name="connsiteY155" fmla="*/ 354258 h 3370881"/>
                          <a:gd name="connsiteX156" fmla="*/ 2083304 w 2657256"/>
                          <a:gd name="connsiteY156" fmla="*/ 290281 h 3370881"/>
                          <a:gd name="connsiteX157" fmla="*/ 2166172 w 2657256"/>
                          <a:gd name="connsiteY157" fmla="*/ 215604 h 3370881"/>
                          <a:gd name="connsiteX158" fmla="*/ 2069054 w 2657256"/>
                          <a:gd name="connsiteY158" fmla="*/ 40493 h 3370881"/>
                          <a:gd name="connsiteX159" fmla="*/ 2078225 w 2657256"/>
                          <a:gd name="connsiteY159" fmla="*/ 188681 h 3370881"/>
                          <a:gd name="connsiteX160" fmla="*/ 1999129 w 2657256"/>
                          <a:gd name="connsiteY160" fmla="*/ 358740 h 3370881"/>
                          <a:gd name="connsiteX161" fmla="*/ 1994647 w 2657256"/>
                          <a:gd name="connsiteY161" fmla="*/ 372187 h 3370881"/>
                          <a:gd name="connsiteX162" fmla="*/ 2039470 w 2657256"/>
                          <a:gd name="connsiteY162" fmla="*/ 390117 h 3370881"/>
                          <a:gd name="connsiteX163" fmla="*/ 2115670 w 2657256"/>
                          <a:gd name="connsiteY163" fmla="*/ 390117 h 3370881"/>
                          <a:gd name="connsiteX164" fmla="*/ 2160494 w 2657256"/>
                          <a:gd name="connsiteY164" fmla="*/ 376670 h 3370881"/>
                          <a:gd name="connsiteX165" fmla="*/ 2191870 w 2657256"/>
                          <a:gd name="connsiteY165" fmla="*/ 363223 h 3370881"/>
                          <a:gd name="connsiteX166" fmla="*/ 2205318 w 2657256"/>
                          <a:gd name="connsiteY166" fmla="*/ 358740 h 3370881"/>
                          <a:gd name="connsiteX167" fmla="*/ 2232212 w 2657256"/>
                          <a:gd name="connsiteY167" fmla="*/ 340811 h 3370881"/>
                          <a:gd name="connsiteX168" fmla="*/ 2312894 w 2657256"/>
                          <a:gd name="connsiteY168" fmla="*/ 183929 h 3370881"/>
                          <a:gd name="connsiteX169" fmla="*/ 2339788 w 2657256"/>
                          <a:gd name="connsiteY169" fmla="*/ 151 h 3370881"/>
                          <a:gd name="connsiteX170" fmla="*/ 2357718 w 2657256"/>
                          <a:gd name="connsiteY170" fmla="*/ 215305 h 3370881"/>
                          <a:gd name="connsiteX171" fmla="*/ 2254623 w 2657256"/>
                          <a:gd name="connsiteY171" fmla="*/ 376670 h 3370881"/>
                          <a:gd name="connsiteX172" fmla="*/ 2245659 w 2657256"/>
                          <a:gd name="connsiteY172" fmla="*/ 390117 h 3370881"/>
                          <a:gd name="connsiteX173" fmla="*/ 2254623 w 2657256"/>
                          <a:gd name="connsiteY173" fmla="*/ 403564 h 3370881"/>
                          <a:gd name="connsiteX174" fmla="*/ 2353235 w 2657256"/>
                          <a:gd name="connsiteY174" fmla="*/ 399081 h 3370881"/>
                          <a:gd name="connsiteX175" fmla="*/ 2366682 w 2657256"/>
                          <a:gd name="connsiteY175" fmla="*/ 394599 h 3370881"/>
                          <a:gd name="connsiteX176" fmla="*/ 2389094 w 2657256"/>
                          <a:gd name="connsiteY176" fmla="*/ 390117 h 3370881"/>
                          <a:gd name="connsiteX177" fmla="*/ 2424953 w 2657256"/>
                          <a:gd name="connsiteY177" fmla="*/ 367705 h 3370881"/>
                          <a:gd name="connsiteX178" fmla="*/ 2528047 w 2657256"/>
                          <a:gd name="connsiteY178" fmla="*/ 292700 h 3370881"/>
                          <a:gd name="connsiteX179" fmla="*/ 2541495 w 2657256"/>
                          <a:gd name="connsiteY179" fmla="*/ 62906 h 3370881"/>
                          <a:gd name="connsiteX180" fmla="*/ 2591304 w 2657256"/>
                          <a:gd name="connsiteY180" fmla="*/ 214081 h 3370881"/>
                          <a:gd name="connsiteX181" fmla="*/ 2612315 w 2657256"/>
                          <a:gd name="connsiteY181" fmla="*/ 290907 h 3370881"/>
                          <a:gd name="connsiteX182" fmla="*/ 2650863 w 2657256"/>
                          <a:gd name="connsiteY182" fmla="*/ 344994 h 3370881"/>
                          <a:gd name="connsiteX183" fmla="*/ 2465294 w 2657256"/>
                          <a:gd name="connsiteY183" fmla="*/ 399081 h 3370881"/>
                          <a:gd name="connsiteX184" fmla="*/ 2442882 w 2657256"/>
                          <a:gd name="connsiteY184" fmla="*/ 403564 h 3370881"/>
                          <a:gd name="connsiteX185" fmla="*/ 2398059 w 2657256"/>
                          <a:gd name="connsiteY185" fmla="*/ 417011 h 3370881"/>
                          <a:gd name="connsiteX186" fmla="*/ 2375647 w 2657256"/>
                          <a:gd name="connsiteY186" fmla="*/ 425976 h 3370881"/>
                          <a:gd name="connsiteX187" fmla="*/ 2357718 w 2657256"/>
                          <a:gd name="connsiteY187" fmla="*/ 430458 h 3370881"/>
                          <a:gd name="connsiteX188" fmla="*/ 2344270 w 2657256"/>
                          <a:gd name="connsiteY188" fmla="*/ 461834 h 3370881"/>
                          <a:gd name="connsiteX189" fmla="*/ 2353235 w 2657256"/>
                          <a:gd name="connsiteY189" fmla="*/ 502176 h 3370881"/>
                          <a:gd name="connsiteX190" fmla="*/ 2362200 w 2657256"/>
                          <a:gd name="connsiteY190" fmla="*/ 515623 h 3370881"/>
                          <a:gd name="connsiteX191" fmla="*/ 2344270 w 2657256"/>
                          <a:gd name="connsiteY191" fmla="*/ 587340 h 3370881"/>
                          <a:gd name="connsiteX192" fmla="*/ 2321859 w 2657256"/>
                          <a:gd name="connsiteY192" fmla="*/ 614234 h 3370881"/>
                          <a:gd name="connsiteX193" fmla="*/ 2308412 w 2657256"/>
                          <a:gd name="connsiteY193" fmla="*/ 636646 h 3370881"/>
                          <a:gd name="connsiteX194" fmla="*/ 2281518 w 2657256"/>
                          <a:gd name="connsiteY194" fmla="*/ 641129 h 3370881"/>
                          <a:gd name="connsiteX195" fmla="*/ 2259106 w 2657256"/>
                          <a:gd name="connsiteY195" fmla="*/ 636646 h 3370881"/>
                          <a:gd name="connsiteX196" fmla="*/ 2277035 w 2657256"/>
                          <a:gd name="connsiteY196" fmla="*/ 578376 h 3370881"/>
                          <a:gd name="connsiteX197" fmla="*/ 2290482 w 2657256"/>
                          <a:gd name="connsiteY197" fmla="*/ 542517 h 3370881"/>
                          <a:gd name="connsiteX198" fmla="*/ 2286000 w 2657256"/>
                          <a:gd name="connsiteY198" fmla="*/ 506658 h 3370881"/>
                          <a:gd name="connsiteX199" fmla="*/ 2245659 w 2657256"/>
                          <a:gd name="connsiteY199" fmla="*/ 448387 h 3370881"/>
                          <a:gd name="connsiteX200" fmla="*/ 2200835 w 2657256"/>
                          <a:gd name="connsiteY200" fmla="*/ 430458 h 3370881"/>
                          <a:gd name="connsiteX201" fmla="*/ 2169459 w 2657256"/>
                          <a:gd name="connsiteY201" fmla="*/ 425976 h 3370881"/>
                          <a:gd name="connsiteX202" fmla="*/ 2102223 w 2657256"/>
                          <a:gd name="connsiteY202" fmla="*/ 430458 h 3370881"/>
                          <a:gd name="connsiteX203" fmla="*/ 2084294 w 2657256"/>
                          <a:gd name="connsiteY203" fmla="*/ 439423 h 3370881"/>
                          <a:gd name="connsiteX204" fmla="*/ 2070847 w 2657256"/>
                          <a:gd name="connsiteY204" fmla="*/ 443905 h 3370881"/>
                          <a:gd name="connsiteX205" fmla="*/ 2061882 w 2657256"/>
                          <a:gd name="connsiteY205" fmla="*/ 461834 h 3370881"/>
                          <a:gd name="connsiteX206" fmla="*/ 2034988 w 2657256"/>
                          <a:gd name="connsiteY206" fmla="*/ 475281 h 3370881"/>
                          <a:gd name="connsiteX207" fmla="*/ 1783976 w 2657256"/>
                          <a:gd name="connsiteY207" fmla="*/ 479764 h 3370881"/>
                          <a:gd name="connsiteX208" fmla="*/ 1766047 w 2657256"/>
                          <a:gd name="connsiteY208" fmla="*/ 488729 h 3370881"/>
                          <a:gd name="connsiteX209" fmla="*/ 1703294 w 2657256"/>
                          <a:gd name="connsiteY209" fmla="*/ 506658 h 3370881"/>
                          <a:gd name="connsiteX210" fmla="*/ 1689847 w 2657256"/>
                          <a:gd name="connsiteY210" fmla="*/ 511140 h 3370881"/>
                          <a:gd name="connsiteX211" fmla="*/ 1676400 w 2657256"/>
                          <a:gd name="connsiteY211" fmla="*/ 520105 h 3370881"/>
                          <a:gd name="connsiteX212" fmla="*/ 1649506 w 2657256"/>
                          <a:gd name="connsiteY212" fmla="*/ 529070 h 3370881"/>
                          <a:gd name="connsiteX213" fmla="*/ 1636059 w 2657256"/>
                          <a:gd name="connsiteY213" fmla="*/ 538034 h 3370881"/>
                          <a:gd name="connsiteX214" fmla="*/ 1622612 w 2657256"/>
                          <a:gd name="connsiteY214" fmla="*/ 551481 h 3370881"/>
                          <a:gd name="connsiteX215" fmla="*/ 1609165 w 2657256"/>
                          <a:gd name="connsiteY215" fmla="*/ 555964 h 3370881"/>
                          <a:gd name="connsiteX216" fmla="*/ 1577788 w 2657256"/>
                          <a:gd name="connsiteY216" fmla="*/ 587340 h 3370881"/>
                          <a:gd name="connsiteX217" fmla="*/ 1568823 w 2657256"/>
                          <a:gd name="connsiteY217" fmla="*/ 600787 h 3370881"/>
                          <a:gd name="connsiteX218" fmla="*/ 1555376 w 2657256"/>
                          <a:gd name="connsiteY218" fmla="*/ 614234 h 3370881"/>
                          <a:gd name="connsiteX219" fmla="*/ 1524000 w 2657256"/>
                          <a:gd name="connsiteY219" fmla="*/ 654576 h 3370881"/>
                          <a:gd name="connsiteX220" fmla="*/ 1519518 w 2657256"/>
                          <a:gd name="connsiteY220" fmla="*/ 668023 h 3370881"/>
                          <a:gd name="connsiteX221" fmla="*/ 1528482 w 2657256"/>
                          <a:gd name="connsiteY221" fmla="*/ 708364 h 3370881"/>
                          <a:gd name="connsiteX222" fmla="*/ 1537447 w 2657256"/>
                          <a:gd name="connsiteY222" fmla="*/ 721811 h 3370881"/>
                          <a:gd name="connsiteX223" fmla="*/ 1568823 w 2657256"/>
                          <a:gd name="connsiteY223" fmla="*/ 712846 h 3370881"/>
                          <a:gd name="connsiteX224" fmla="*/ 1600200 w 2657256"/>
                          <a:gd name="connsiteY224" fmla="*/ 712846 h 3370881"/>
                          <a:gd name="connsiteX225" fmla="*/ 1631576 w 2657256"/>
                          <a:gd name="connsiteY225" fmla="*/ 690434 h 3370881"/>
                          <a:gd name="connsiteX226" fmla="*/ 1645023 w 2657256"/>
                          <a:gd name="connsiteY226" fmla="*/ 676987 h 3370881"/>
                          <a:gd name="connsiteX227" fmla="*/ 1685365 w 2657256"/>
                          <a:gd name="connsiteY227" fmla="*/ 645611 h 3370881"/>
                          <a:gd name="connsiteX228" fmla="*/ 1716741 w 2657256"/>
                          <a:gd name="connsiteY228" fmla="*/ 614234 h 3370881"/>
                          <a:gd name="connsiteX229" fmla="*/ 1748118 w 2657256"/>
                          <a:gd name="connsiteY229" fmla="*/ 596305 h 3370881"/>
                          <a:gd name="connsiteX230" fmla="*/ 1761565 w 2657256"/>
                          <a:gd name="connsiteY230" fmla="*/ 591823 h 3370881"/>
                          <a:gd name="connsiteX231" fmla="*/ 1779494 w 2657256"/>
                          <a:gd name="connsiteY231" fmla="*/ 582858 h 3370881"/>
                          <a:gd name="connsiteX232" fmla="*/ 1815353 w 2657256"/>
                          <a:gd name="connsiteY232" fmla="*/ 573893 h 3370881"/>
                          <a:gd name="connsiteX233" fmla="*/ 2030506 w 2657256"/>
                          <a:gd name="connsiteY233" fmla="*/ 578376 h 3370881"/>
                          <a:gd name="connsiteX234" fmla="*/ 2017059 w 2657256"/>
                          <a:gd name="connsiteY234" fmla="*/ 600787 h 3370881"/>
                          <a:gd name="connsiteX235" fmla="*/ 1981200 w 2657256"/>
                          <a:gd name="connsiteY235" fmla="*/ 636646 h 3370881"/>
                          <a:gd name="connsiteX236" fmla="*/ 1967753 w 2657256"/>
                          <a:gd name="connsiteY236" fmla="*/ 650093 h 3370881"/>
                          <a:gd name="connsiteX237" fmla="*/ 1936376 w 2657256"/>
                          <a:gd name="connsiteY237" fmla="*/ 690434 h 3370881"/>
                          <a:gd name="connsiteX238" fmla="*/ 1905000 w 2657256"/>
                          <a:gd name="connsiteY238" fmla="*/ 717329 h 3370881"/>
                          <a:gd name="connsiteX239" fmla="*/ 1860176 w 2657256"/>
                          <a:gd name="connsiteY239" fmla="*/ 735258 h 3370881"/>
                          <a:gd name="connsiteX240" fmla="*/ 1788459 w 2657256"/>
                          <a:gd name="connsiteY240" fmla="*/ 744223 h 3370881"/>
                          <a:gd name="connsiteX241" fmla="*/ 1846729 w 2657256"/>
                          <a:gd name="connsiteY241" fmla="*/ 802493 h 3370881"/>
                          <a:gd name="connsiteX242" fmla="*/ 1913965 w 2657256"/>
                          <a:gd name="connsiteY242" fmla="*/ 829387 h 3370881"/>
                          <a:gd name="connsiteX243" fmla="*/ 1922929 w 2657256"/>
                          <a:gd name="connsiteY243" fmla="*/ 842834 h 3370881"/>
                          <a:gd name="connsiteX244" fmla="*/ 1967753 w 2657256"/>
                          <a:gd name="connsiteY244" fmla="*/ 883176 h 3370881"/>
                          <a:gd name="connsiteX245" fmla="*/ 1981200 w 2657256"/>
                          <a:gd name="connsiteY245" fmla="*/ 896623 h 3370881"/>
                          <a:gd name="connsiteX246" fmla="*/ 1994647 w 2657256"/>
                          <a:gd name="connsiteY246" fmla="*/ 905587 h 3370881"/>
                          <a:gd name="connsiteX247" fmla="*/ 2021541 w 2657256"/>
                          <a:gd name="connsiteY247" fmla="*/ 927999 h 3370881"/>
                          <a:gd name="connsiteX248" fmla="*/ 2030506 w 2657256"/>
                          <a:gd name="connsiteY248" fmla="*/ 941446 h 3370881"/>
                          <a:gd name="connsiteX249" fmla="*/ 2057400 w 2657256"/>
                          <a:gd name="connsiteY249" fmla="*/ 968340 h 3370881"/>
                          <a:gd name="connsiteX250" fmla="*/ 2088776 w 2657256"/>
                          <a:gd name="connsiteY250" fmla="*/ 1013164 h 3370881"/>
                          <a:gd name="connsiteX251" fmla="*/ 2115670 w 2657256"/>
                          <a:gd name="connsiteY251" fmla="*/ 1057987 h 3370881"/>
                          <a:gd name="connsiteX252" fmla="*/ 2120153 w 2657256"/>
                          <a:gd name="connsiteY252" fmla="*/ 1089364 h 3370881"/>
                          <a:gd name="connsiteX253" fmla="*/ 2138082 w 2657256"/>
                          <a:gd name="connsiteY253" fmla="*/ 1143152 h 3370881"/>
                          <a:gd name="connsiteX254" fmla="*/ 2147047 w 2657256"/>
                          <a:gd name="connsiteY254" fmla="*/ 1196940 h 3370881"/>
                          <a:gd name="connsiteX255" fmla="*/ 2151529 w 2657256"/>
                          <a:gd name="connsiteY255" fmla="*/ 1210387 h 3370881"/>
                          <a:gd name="connsiteX256" fmla="*/ 2156012 w 2657256"/>
                          <a:gd name="connsiteY256" fmla="*/ 1228317 h 3370881"/>
                          <a:gd name="connsiteX257" fmla="*/ 2173941 w 2657256"/>
                          <a:gd name="connsiteY257" fmla="*/ 1295552 h 3370881"/>
                          <a:gd name="connsiteX258" fmla="*/ 2182906 w 2657256"/>
                          <a:gd name="connsiteY258" fmla="*/ 1313481 h 3370881"/>
                          <a:gd name="connsiteX259" fmla="*/ 2187388 w 2657256"/>
                          <a:gd name="connsiteY259" fmla="*/ 1331411 h 3370881"/>
                          <a:gd name="connsiteX260" fmla="*/ 2214282 w 2657256"/>
                          <a:gd name="connsiteY260" fmla="*/ 1385199 h 3370881"/>
                          <a:gd name="connsiteX261" fmla="*/ 2218765 w 2657256"/>
                          <a:gd name="connsiteY261" fmla="*/ 1403129 h 3370881"/>
                          <a:gd name="connsiteX262" fmla="*/ 2223247 w 2657256"/>
                          <a:gd name="connsiteY262" fmla="*/ 1430023 h 3370881"/>
                          <a:gd name="connsiteX263" fmla="*/ 2236694 w 2657256"/>
                          <a:gd name="connsiteY263" fmla="*/ 1456917 h 3370881"/>
                          <a:gd name="connsiteX264" fmla="*/ 2241176 w 2657256"/>
                          <a:gd name="connsiteY264" fmla="*/ 1577940 h 3370881"/>
                          <a:gd name="connsiteX265" fmla="*/ 2245659 w 2657256"/>
                          <a:gd name="connsiteY265" fmla="*/ 1595870 h 3370881"/>
                          <a:gd name="connsiteX266" fmla="*/ 2236694 w 2657256"/>
                          <a:gd name="connsiteY266" fmla="*/ 1694481 h 3370881"/>
                          <a:gd name="connsiteX267" fmla="*/ 2227729 w 2657256"/>
                          <a:gd name="connsiteY267" fmla="*/ 1716893 h 3370881"/>
                          <a:gd name="connsiteX268" fmla="*/ 2223247 w 2657256"/>
                          <a:gd name="connsiteY268" fmla="*/ 1730340 h 3370881"/>
                          <a:gd name="connsiteX269" fmla="*/ 2200835 w 2657256"/>
                          <a:gd name="connsiteY269" fmla="*/ 1788611 h 3370881"/>
                          <a:gd name="connsiteX270" fmla="*/ 2191870 w 2657256"/>
                          <a:gd name="connsiteY270" fmla="*/ 1811023 h 3370881"/>
                          <a:gd name="connsiteX271" fmla="*/ 2187388 w 2657256"/>
                          <a:gd name="connsiteY271" fmla="*/ 1824470 h 3370881"/>
                          <a:gd name="connsiteX272" fmla="*/ 2169459 w 2657256"/>
                          <a:gd name="connsiteY272" fmla="*/ 1869293 h 3370881"/>
                          <a:gd name="connsiteX273" fmla="*/ 2164976 w 2657256"/>
                          <a:gd name="connsiteY273" fmla="*/ 1882740 h 3370881"/>
                          <a:gd name="connsiteX274" fmla="*/ 2156012 w 2657256"/>
                          <a:gd name="connsiteY274" fmla="*/ 1927564 h 3370881"/>
                          <a:gd name="connsiteX275" fmla="*/ 2173941 w 2657256"/>
                          <a:gd name="connsiteY275" fmla="*/ 1945493 h 3370881"/>
                          <a:gd name="connsiteX276" fmla="*/ 2196353 w 2657256"/>
                          <a:gd name="connsiteY276" fmla="*/ 1958940 h 3370881"/>
                          <a:gd name="connsiteX277" fmla="*/ 2241176 w 2657256"/>
                          <a:gd name="connsiteY277" fmla="*/ 2012729 h 3370881"/>
                          <a:gd name="connsiteX278" fmla="*/ 2263588 w 2657256"/>
                          <a:gd name="connsiteY278" fmla="*/ 2057552 h 3370881"/>
                          <a:gd name="connsiteX279" fmla="*/ 2286000 w 2657256"/>
                          <a:gd name="connsiteY279" fmla="*/ 2084446 h 3370881"/>
                          <a:gd name="connsiteX280" fmla="*/ 2299447 w 2657256"/>
                          <a:gd name="connsiteY280" fmla="*/ 2124787 h 3370881"/>
                          <a:gd name="connsiteX281" fmla="*/ 2321859 w 2657256"/>
                          <a:gd name="connsiteY281" fmla="*/ 2151681 h 3370881"/>
                          <a:gd name="connsiteX282" fmla="*/ 2344270 w 2657256"/>
                          <a:gd name="connsiteY282" fmla="*/ 2205470 h 3370881"/>
                          <a:gd name="connsiteX283" fmla="*/ 2348753 w 2657256"/>
                          <a:gd name="connsiteY283" fmla="*/ 2223399 h 3370881"/>
                          <a:gd name="connsiteX284" fmla="*/ 2366682 w 2657256"/>
                          <a:gd name="connsiteY284" fmla="*/ 2263740 h 3370881"/>
                          <a:gd name="connsiteX285" fmla="*/ 2375647 w 2657256"/>
                          <a:gd name="connsiteY285" fmla="*/ 2286152 h 3370881"/>
                          <a:gd name="connsiteX286" fmla="*/ 2380129 w 2657256"/>
                          <a:gd name="connsiteY286" fmla="*/ 2308564 h 3370881"/>
                          <a:gd name="connsiteX287" fmla="*/ 2389094 w 2657256"/>
                          <a:gd name="connsiteY287" fmla="*/ 2335458 h 3370881"/>
                          <a:gd name="connsiteX288" fmla="*/ 2393576 w 2657256"/>
                          <a:gd name="connsiteY288" fmla="*/ 2380281 h 3370881"/>
                          <a:gd name="connsiteX289" fmla="*/ 2398059 w 2657256"/>
                          <a:gd name="connsiteY289" fmla="*/ 2393729 h 3370881"/>
                          <a:gd name="connsiteX290" fmla="*/ 2402541 w 2657256"/>
                          <a:gd name="connsiteY290" fmla="*/ 2447517 h 3370881"/>
                          <a:gd name="connsiteX291" fmla="*/ 2407023 w 2657256"/>
                          <a:gd name="connsiteY291" fmla="*/ 2564058 h 3370881"/>
                          <a:gd name="connsiteX292" fmla="*/ 2389094 w 2657256"/>
                          <a:gd name="connsiteY292" fmla="*/ 2837481 h 3370881"/>
                          <a:gd name="connsiteX293" fmla="*/ 2380129 w 2657256"/>
                          <a:gd name="connsiteY293" fmla="*/ 2859893 h 3370881"/>
                          <a:gd name="connsiteX294" fmla="*/ 2357718 w 2657256"/>
                          <a:gd name="connsiteY294" fmla="*/ 2913681 h 3370881"/>
                          <a:gd name="connsiteX295" fmla="*/ 2348753 w 2657256"/>
                          <a:gd name="connsiteY295" fmla="*/ 2936093 h 3370881"/>
                          <a:gd name="connsiteX296" fmla="*/ 2339788 w 2657256"/>
                          <a:gd name="connsiteY296" fmla="*/ 2971952 h 3370881"/>
                          <a:gd name="connsiteX297" fmla="*/ 2326341 w 2657256"/>
                          <a:gd name="connsiteY297" fmla="*/ 2994364 h 3370881"/>
                          <a:gd name="connsiteX298" fmla="*/ 2317376 w 2657256"/>
                          <a:gd name="connsiteY298" fmla="*/ 3025740 h 3370881"/>
                          <a:gd name="connsiteX299" fmla="*/ 2303929 w 2657256"/>
                          <a:gd name="connsiteY299" fmla="*/ 3048152 h 3370881"/>
                          <a:gd name="connsiteX300" fmla="*/ 2290482 w 2657256"/>
                          <a:gd name="connsiteY300" fmla="*/ 3079529 h 3370881"/>
                          <a:gd name="connsiteX301" fmla="*/ 2272553 w 2657256"/>
                          <a:gd name="connsiteY301" fmla="*/ 3084011 h 3370881"/>
                          <a:gd name="connsiteX302" fmla="*/ 2259106 w 2657256"/>
                          <a:gd name="connsiteY302" fmla="*/ 3088493 h 3370881"/>
                          <a:gd name="connsiteX303" fmla="*/ 2241176 w 2657256"/>
                          <a:gd name="connsiteY303" fmla="*/ 3092976 h 3370881"/>
                          <a:gd name="connsiteX304" fmla="*/ 2209800 w 2657256"/>
                          <a:gd name="connsiteY304" fmla="*/ 3101940 h 3370881"/>
                          <a:gd name="connsiteX305" fmla="*/ 2205318 w 2657256"/>
                          <a:gd name="connsiteY305" fmla="*/ 3039187 h 3370881"/>
                          <a:gd name="connsiteX306" fmla="*/ 2218765 w 2657256"/>
                          <a:gd name="connsiteY306" fmla="*/ 3021258 h 3370881"/>
                          <a:gd name="connsiteX307" fmla="*/ 2245659 w 2657256"/>
                          <a:gd name="connsiteY307" fmla="*/ 2971952 h 3370881"/>
                          <a:gd name="connsiteX308" fmla="*/ 2268070 w 2657256"/>
                          <a:gd name="connsiteY308" fmla="*/ 2945058 h 3370881"/>
                          <a:gd name="connsiteX309" fmla="*/ 2268070 w 2657256"/>
                          <a:gd name="connsiteY309" fmla="*/ 2568540 h 3370881"/>
                          <a:gd name="connsiteX310" fmla="*/ 2259106 w 2657256"/>
                          <a:gd name="connsiteY310" fmla="*/ 2532681 h 3370881"/>
                          <a:gd name="connsiteX311" fmla="*/ 2250141 w 2657256"/>
                          <a:gd name="connsiteY311" fmla="*/ 2492340 h 3370881"/>
                          <a:gd name="connsiteX312" fmla="*/ 2245659 w 2657256"/>
                          <a:gd name="connsiteY312" fmla="*/ 2474411 h 3370881"/>
                          <a:gd name="connsiteX313" fmla="*/ 2245659 w 2657256"/>
                          <a:gd name="connsiteY313" fmla="*/ 2389247 h 3370881"/>
                          <a:gd name="connsiteX314" fmla="*/ 2173941 w 2657256"/>
                          <a:gd name="connsiteY314" fmla="*/ 2241328 h 3370881"/>
                          <a:gd name="connsiteX315" fmla="*/ 2070846 w 2657256"/>
                          <a:gd name="connsiteY315" fmla="*/ 2057553 h 3370881"/>
                          <a:gd name="connsiteX316" fmla="*/ 2057400 w 2657256"/>
                          <a:gd name="connsiteY316" fmla="*/ 2151681 h 3370881"/>
                          <a:gd name="connsiteX317" fmla="*/ 2048435 w 2657256"/>
                          <a:gd name="connsiteY317" fmla="*/ 2106858 h 3370881"/>
                          <a:gd name="connsiteX318" fmla="*/ 2034988 w 2657256"/>
                          <a:gd name="connsiteY318" fmla="*/ 2003764 h 3370881"/>
                          <a:gd name="connsiteX319" fmla="*/ 2026023 w 2657256"/>
                          <a:gd name="connsiteY319" fmla="*/ 2026176 h 3370881"/>
                          <a:gd name="connsiteX320" fmla="*/ 2021541 w 2657256"/>
                          <a:gd name="connsiteY320" fmla="*/ 2039623 h 3370881"/>
                          <a:gd name="connsiteX321" fmla="*/ 1999129 w 2657256"/>
                          <a:gd name="connsiteY321" fmla="*/ 2053070 h 3370881"/>
                          <a:gd name="connsiteX322" fmla="*/ 1990165 w 2657256"/>
                          <a:gd name="connsiteY322" fmla="*/ 2070999 h 3370881"/>
                          <a:gd name="connsiteX323" fmla="*/ 1967753 w 2657256"/>
                          <a:gd name="connsiteY323" fmla="*/ 2106858 h 3370881"/>
                          <a:gd name="connsiteX324" fmla="*/ 1981200 w 2657256"/>
                          <a:gd name="connsiteY324" fmla="*/ 2223399 h 3370881"/>
                          <a:gd name="connsiteX325" fmla="*/ 1994647 w 2657256"/>
                          <a:gd name="connsiteY325" fmla="*/ 2254776 h 3370881"/>
                          <a:gd name="connsiteX326" fmla="*/ 2003612 w 2657256"/>
                          <a:gd name="connsiteY326" fmla="*/ 2272705 h 3370881"/>
                          <a:gd name="connsiteX327" fmla="*/ 2026023 w 2657256"/>
                          <a:gd name="connsiteY327" fmla="*/ 2304081 h 3370881"/>
                          <a:gd name="connsiteX328" fmla="*/ 2043953 w 2657256"/>
                          <a:gd name="connsiteY328" fmla="*/ 2348905 h 3370881"/>
                          <a:gd name="connsiteX329" fmla="*/ 2061882 w 2657256"/>
                          <a:gd name="connsiteY329" fmla="*/ 2371317 h 3370881"/>
                          <a:gd name="connsiteX330" fmla="*/ 2088776 w 2657256"/>
                          <a:gd name="connsiteY330" fmla="*/ 2434070 h 3370881"/>
                          <a:gd name="connsiteX331" fmla="*/ 2102223 w 2657256"/>
                          <a:gd name="connsiteY331" fmla="*/ 2465446 h 3370881"/>
                          <a:gd name="connsiteX332" fmla="*/ 2106706 w 2657256"/>
                          <a:gd name="connsiteY332" fmla="*/ 2496823 h 3370881"/>
                          <a:gd name="connsiteX333" fmla="*/ 2124635 w 2657256"/>
                          <a:gd name="connsiteY333" fmla="*/ 2559576 h 3370881"/>
                          <a:gd name="connsiteX334" fmla="*/ 2138082 w 2657256"/>
                          <a:gd name="connsiteY334" fmla="*/ 2649223 h 3370881"/>
                          <a:gd name="connsiteX335" fmla="*/ 2147047 w 2657256"/>
                          <a:gd name="connsiteY335" fmla="*/ 2685081 h 3370881"/>
                          <a:gd name="connsiteX336" fmla="*/ 2151529 w 2657256"/>
                          <a:gd name="connsiteY336" fmla="*/ 2716458 h 3370881"/>
                          <a:gd name="connsiteX337" fmla="*/ 2160494 w 2657256"/>
                          <a:gd name="connsiteY337" fmla="*/ 2770246 h 3370881"/>
                          <a:gd name="connsiteX338" fmla="*/ 2156012 w 2657256"/>
                          <a:gd name="connsiteY338" fmla="*/ 2962987 h 3370881"/>
                          <a:gd name="connsiteX339" fmla="*/ 2138082 w 2657256"/>
                          <a:gd name="connsiteY339" fmla="*/ 3043670 h 3370881"/>
                          <a:gd name="connsiteX340" fmla="*/ 2133600 w 2657256"/>
                          <a:gd name="connsiteY340" fmla="*/ 3061599 h 3370881"/>
                          <a:gd name="connsiteX341" fmla="*/ 2120153 w 2657256"/>
                          <a:gd name="connsiteY341" fmla="*/ 3079529 h 3370881"/>
                          <a:gd name="connsiteX342" fmla="*/ 2111188 w 2657256"/>
                          <a:gd name="connsiteY342" fmla="*/ 3106423 h 3370881"/>
                          <a:gd name="connsiteX343" fmla="*/ 2088776 w 2657256"/>
                          <a:gd name="connsiteY343" fmla="*/ 3137799 h 3370881"/>
                          <a:gd name="connsiteX344" fmla="*/ 2075329 w 2657256"/>
                          <a:gd name="connsiteY344" fmla="*/ 3164693 h 3370881"/>
                          <a:gd name="connsiteX345" fmla="*/ 2061882 w 2657256"/>
                          <a:gd name="connsiteY345" fmla="*/ 3169176 h 3370881"/>
                          <a:gd name="connsiteX346" fmla="*/ 2021541 w 2657256"/>
                          <a:gd name="connsiteY346" fmla="*/ 3164693 h 3370881"/>
                          <a:gd name="connsiteX347" fmla="*/ 2012576 w 2657256"/>
                          <a:gd name="connsiteY347" fmla="*/ 3119870 h 3370881"/>
                          <a:gd name="connsiteX348" fmla="*/ 2048435 w 2657256"/>
                          <a:gd name="connsiteY348" fmla="*/ 3021258 h 3370881"/>
                          <a:gd name="connsiteX349" fmla="*/ 2048435 w 2657256"/>
                          <a:gd name="connsiteY349" fmla="*/ 3021258 h 3370881"/>
                          <a:gd name="connsiteX350" fmla="*/ 2061882 w 2657256"/>
                          <a:gd name="connsiteY350" fmla="*/ 2967470 h 3370881"/>
                          <a:gd name="connsiteX351" fmla="*/ 2070847 w 2657256"/>
                          <a:gd name="connsiteY351" fmla="*/ 2882305 h 3370881"/>
                          <a:gd name="connsiteX352" fmla="*/ 2066365 w 2657256"/>
                          <a:gd name="connsiteY352" fmla="*/ 2725423 h 3370881"/>
                          <a:gd name="connsiteX353" fmla="*/ 2043953 w 2657256"/>
                          <a:gd name="connsiteY353" fmla="*/ 2649223 h 3370881"/>
                          <a:gd name="connsiteX354" fmla="*/ 2030506 w 2657256"/>
                          <a:gd name="connsiteY354" fmla="*/ 2622329 h 3370881"/>
                          <a:gd name="connsiteX355" fmla="*/ 2017059 w 2657256"/>
                          <a:gd name="connsiteY355" fmla="*/ 2581987 h 3370881"/>
                          <a:gd name="connsiteX356" fmla="*/ 1981200 w 2657256"/>
                          <a:gd name="connsiteY356" fmla="*/ 2514752 h 3370881"/>
                          <a:gd name="connsiteX357" fmla="*/ 1972235 w 2657256"/>
                          <a:gd name="connsiteY357" fmla="*/ 2501305 h 3370881"/>
                          <a:gd name="connsiteX358" fmla="*/ 1958788 w 2657256"/>
                          <a:gd name="connsiteY358" fmla="*/ 2478893 h 3370881"/>
                          <a:gd name="connsiteX359" fmla="*/ 1905000 w 2657256"/>
                          <a:gd name="connsiteY359" fmla="*/ 2398211 h 3370881"/>
                          <a:gd name="connsiteX360" fmla="*/ 1882588 w 2657256"/>
                          <a:gd name="connsiteY360" fmla="*/ 2357870 h 3370881"/>
                          <a:gd name="connsiteX361" fmla="*/ 1869141 w 2657256"/>
                          <a:gd name="connsiteY361" fmla="*/ 2339940 h 3370881"/>
                          <a:gd name="connsiteX362" fmla="*/ 1806388 w 2657256"/>
                          <a:gd name="connsiteY362" fmla="*/ 2313046 h 3370881"/>
                          <a:gd name="connsiteX363" fmla="*/ 1779494 w 2657256"/>
                          <a:gd name="connsiteY363" fmla="*/ 2304081 h 3370881"/>
                          <a:gd name="connsiteX364" fmla="*/ 1752600 w 2657256"/>
                          <a:gd name="connsiteY364" fmla="*/ 2299599 h 3370881"/>
                          <a:gd name="connsiteX365" fmla="*/ 1680882 w 2657256"/>
                          <a:gd name="connsiteY365" fmla="*/ 2277187 h 3370881"/>
                          <a:gd name="connsiteX366" fmla="*/ 1662953 w 2657256"/>
                          <a:gd name="connsiteY366" fmla="*/ 2272705 h 3370881"/>
                          <a:gd name="connsiteX367" fmla="*/ 1640541 w 2657256"/>
                          <a:gd name="connsiteY367" fmla="*/ 2259258 h 3370881"/>
                          <a:gd name="connsiteX368" fmla="*/ 1604682 w 2657256"/>
                          <a:gd name="connsiteY368" fmla="*/ 2272705 h 3370881"/>
                          <a:gd name="connsiteX369" fmla="*/ 1537447 w 2657256"/>
                          <a:gd name="connsiteY369" fmla="*/ 2304081 h 3370881"/>
                          <a:gd name="connsiteX370" fmla="*/ 1510553 w 2657256"/>
                          <a:gd name="connsiteY370" fmla="*/ 2308564 h 3370881"/>
                          <a:gd name="connsiteX371" fmla="*/ 1488141 w 2657256"/>
                          <a:gd name="connsiteY371" fmla="*/ 2313046 h 3370881"/>
                          <a:gd name="connsiteX372" fmla="*/ 1443318 w 2657256"/>
                          <a:gd name="connsiteY372" fmla="*/ 2322011 h 3370881"/>
                          <a:gd name="connsiteX373" fmla="*/ 1367118 w 2657256"/>
                          <a:gd name="connsiteY373" fmla="*/ 2304081 h 3370881"/>
                          <a:gd name="connsiteX374" fmla="*/ 1322892 w 2657256"/>
                          <a:gd name="connsiteY374" fmla="*/ 2336952 h 3370881"/>
                          <a:gd name="connsiteX375" fmla="*/ 1199384 w 2657256"/>
                          <a:gd name="connsiteY375" fmla="*/ 2307041 h 3370881"/>
                          <a:gd name="connsiteX376" fmla="*/ 1066800 w 2657256"/>
                          <a:gd name="connsiteY376" fmla="*/ 2272705 h 3370881"/>
                          <a:gd name="connsiteX377" fmla="*/ 1030941 w 2657256"/>
                          <a:gd name="connsiteY377" fmla="*/ 2263740 h 3370881"/>
                          <a:gd name="connsiteX378" fmla="*/ 986118 w 2657256"/>
                          <a:gd name="connsiteY378" fmla="*/ 2241329 h 3370881"/>
                          <a:gd name="connsiteX379" fmla="*/ 968188 w 2657256"/>
                          <a:gd name="connsiteY379" fmla="*/ 2232364 h 3370881"/>
                          <a:gd name="connsiteX380" fmla="*/ 936812 w 2657256"/>
                          <a:gd name="connsiteY380" fmla="*/ 2214434 h 3370881"/>
                          <a:gd name="connsiteX381" fmla="*/ 905435 w 2657256"/>
                          <a:gd name="connsiteY381" fmla="*/ 2196505 h 3370881"/>
                          <a:gd name="connsiteX382" fmla="*/ 869576 w 2657256"/>
                          <a:gd name="connsiteY382" fmla="*/ 2209952 h 3370881"/>
                          <a:gd name="connsiteX383" fmla="*/ 856129 w 2657256"/>
                          <a:gd name="connsiteY383" fmla="*/ 2227881 h 3370881"/>
                          <a:gd name="connsiteX384" fmla="*/ 815788 w 2657256"/>
                          <a:gd name="connsiteY384" fmla="*/ 2268223 h 3370881"/>
                          <a:gd name="connsiteX385" fmla="*/ 788894 w 2657256"/>
                          <a:gd name="connsiteY385" fmla="*/ 2290634 h 3370881"/>
                          <a:gd name="connsiteX386" fmla="*/ 762000 w 2657256"/>
                          <a:gd name="connsiteY386" fmla="*/ 2313046 h 3370881"/>
                          <a:gd name="connsiteX387" fmla="*/ 753035 w 2657256"/>
                          <a:gd name="connsiteY387" fmla="*/ 2326493 h 3370881"/>
                          <a:gd name="connsiteX388" fmla="*/ 735106 w 2657256"/>
                          <a:gd name="connsiteY388" fmla="*/ 2339940 h 3370881"/>
                          <a:gd name="connsiteX389" fmla="*/ 712694 w 2657256"/>
                          <a:gd name="connsiteY389" fmla="*/ 2362352 h 3370881"/>
                          <a:gd name="connsiteX390" fmla="*/ 694765 w 2657256"/>
                          <a:gd name="connsiteY390" fmla="*/ 2375799 h 3370881"/>
                          <a:gd name="connsiteX391" fmla="*/ 681318 w 2657256"/>
                          <a:gd name="connsiteY391" fmla="*/ 2393729 h 3370881"/>
                          <a:gd name="connsiteX392" fmla="*/ 667870 w 2657256"/>
                          <a:gd name="connsiteY392" fmla="*/ 2402693 h 3370881"/>
                          <a:gd name="connsiteX393" fmla="*/ 623047 w 2657256"/>
                          <a:gd name="connsiteY393" fmla="*/ 2443034 h 3370881"/>
                          <a:gd name="connsiteX394" fmla="*/ 600635 w 2657256"/>
                          <a:gd name="connsiteY394" fmla="*/ 2474411 h 3370881"/>
                          <a:gd name="connsiteX395" fmla="*/ 587188 w 2657256"/>
                          <a:gd name="connsiteY395" fmla="*/ 2514752 h 3370881"/>
                          <a:gd name="connsiteX396" fmla="*/ 582706 w 2657256"/>
                          <a:gd name="connsiteY396" fmla="*/ 2546129 h 3370881"/>
                          <a:gd name="connsiteX397" fmla="*/ 596153 w 2657256"/>
                          <a:gd name="connsiteY397" fmla="*/ 2635776 h 3370881"/>
                          <a:gd name="connsiteX398" fmla="*/ 600635 w 2657256"/>
                          <a:gd name="connsiteY398" fmla="*/ 2653705 h 3370881"/>
                          <a:gd name="connsiteX399" fmla="*/ 609600 w 2657256"/>
                          <a:gd name="connsiteY399" fmla="*/ 2671634 h 3370881"/>
                          <a:gd name="connsiteX400" fmla="*/ 614082 w 2657256"/>
                          <a:gd name="connsiteY400" fmla="*/ 2689564 h 3370881"/>
                          <a:gd name="connsiteX401" fmla="*/ 623047 w 2657256"/>
                          <a:gd name="connsiteY401" fmla="*/ 2711976 h 3370881"/>
                          <a:gd name="connsiteX402" fmla="*/ 627529 w 2657256"/>
                          <a:gd name="connsiteY402" fmla="*/ 2734387 h 3370881"/>
                          <a:gd name="connsiteX403" fmla="*/ 640976 w 2657256"/>
                          <a:gd name="connsiteY403" fmla="*/ 2765764 h 3370881"/>
                          <a:gd name="connsiteX404" fmla="*/ 645459 w 2657256"/>
                          <a:gd name="connsiteY404" fmla="*/ 2779211 h 3370881"/>
                          <a:gd name="connsiteX405" fmla="*/ 658906 w 2657256"/>
                          <a:gd name="connsiteY405" fmla="*/ 2801623 h 3370881"/>
                          <a:gd name="connsiteX406" fmla="*/ 676835 w 2657256"/>
                          <a:gd name="connsiteY406" fmla="*/ 2864376 h 3370881"/>
                          <a:gd name="connsiteX407" fmla="*/ 690282 w 2657256"/>
                          <a:gd name="connsiteY407" fmla="*/ 2895752 h 3370881"/>
                          <a:gd name="connsiteX408" fmla="*/ 699247 w 2657256"/>
                          <a:gd name="connsiteY408" fmla="*/ 2940576 h 3370881"/>
                          <a:gd name="connsiteX409" fmla="*/ 703729 w 2657256"/>
                          <a:gd name="connsiteY409" fmla="*/ 2967470 h 3370881"/>
                          <a:gd name="connsiteX410" fmla="*/ 717176 w 2657256"/>
                          <a:gd name="connsiteY410" fmla="*/ 2994364 h 3370881"/>
                          <a:gd name="connsiteX411" fmla="*/ 735106 w 2657256"/>
                          <a:gd name="connsiteY411" fmla="*/ 3052634 h 3370881"/>
                          <a:gd name="connsiteX412" fmla="*/ 739588 w 2657256"/>
                          <a:gd name="connsiteY412" fmla="*/ 3079529 h 3370881"/>
                          <a:gd name="connsiteX413" fmla="*/ 762000 w 2657256"/>
                          <a:gd name="connsiteY413" fmla="*/ 3142281 h 3370881"/>
                          <a:gd name="connsiteX414" fmla="*/ 766482 w 2657256"/>
                          <a:gd name="connsiteY414" fmla="*/ 3231929 h 3370881"/>
                          <a:gd name="connsiteX415" fmla="*/ 770965 w 2657256"/>
                          <a:gd name="connsiteY415" fmla="*/ 3254340 h 3370881"/>
                          <a:gd name="connsiteX416" fmla="*/ 775447 w 2657256"/>
                          <a:gd name="connsiteY416" fmla="*/ 3285717 h 3370881"/>
                          <a:gd name="connsiteX417" fmla="*/ 748553 w 2657256"/>
                          <a:gd name="connsiteY417" fmla="*/ 3335023 h 3370881"/>
                          <a:gd name="connsiteX418" fmla="*/ 721659 w 2657256"/>
                          <a:gd name="connsiteY418" fmla="*/ 3343987 h 3370881"/>
                          <a:gd name="connsiteX419" fmla="*/ 708212 w 2657256"/>
                          <a:gd name="connsiteY419" fmla="*/ 3348470 h 3370881"/>
                          <a:gd name="connsiteX420" fmla="*/ 623047 w 2657256"/>
                          <a:gd name="connsiteY420" fmla="*/ 3330540 h 3370881"/>
                          <a:gd name="connsiteX421" fmla="*/ 609600 w 2657256"/>
                          <a:gd name="connsiteY421" fmla="*/ 3308129 h 3370881"/>
                          <a:gd name="connsiteX422" fmla="*/ 591670 w 2657256"/>
                          <a:gd name="connsiteY422" fmla="*/ 3267787 h 3370881"/>
                          <a:gd name="connsiteX423" fmla="*/ 560294 w 2657256"/>
                          <a:gd name="connsiteY423" fmla="*/ 3209517 h 3370881"/>
                          <a:gd name="connsiteX424" fmla="*/ 551329 w 2657256"/>
                          <a:gd name="connsiteY424" fmla="*/ 3196070 h 3370881"/>
                          <a:gd name="connsiteX425" fmla="*/ 528918 w 2657256"/>
                          <a:gd name="connsiteY425" fmla="*/ 3173658 h 3370881"/>
                          <a:gd name="connsiteX426" fmla="*/ 519953 w 2657256"/>
                          <a:gd name="connsiteY426" fmla="*/ 3128834 h 3370881"/>
                          <a:gd name="connsiteX427" fmla="*/ 524435 w 2657256"/>
                          <a:gd name="connsiteY427" fmla="*/ 3101940 h 3370881"/>
                          <a:gd name="connsiteX428" fmla="*/ 528918 w 2657256"/>
                          <a:gd name="connsiteY428" fmla="*/ 3088493 h 3370881"/>
                          <a:gd name="connsiteX429" fmla="*/ 542365 w 2657256"/>
                          <a:gd name="connsiteY429" fmla="*/ 3052634 h 3370881"/>
                          <a:gd name="connsiteX430" fmla="*/ 484094 w 2657256"/>
                          <a:gd name="connsiteY430" fmla="*/ 2886787 h 3370881"/>
                          <a:gd name="connsiteX431" fmla="*/ 443753 w 2657256"/>
                          <a:gd name="connsiteY431" fmla="*/ 2779211 h 3370881"/>
                          <a:gd name="connsiteX432" fmla="*/ 439270 w 2657256"/>
                          <a:gd name="connsiteY432" fmla="*/ 2752317 h 3370881"/>
                          <a:gd name="connsiteX433" fmla="*/ 430306 w 2657256"/>
                          <a:gd name="connsiteY433" fmla="*/ 2716458 h 3370881"/>
                          <a:gd name="connsiteX434" fmla="*/ 425823 w 2657256"/>
                          <a:gd name="connsiteY434" fmla="*/ 2680599 h 3370881"/>
                          <a:gd name="connsiteX435" fmla="*/ 398929 w 2657256"/>
                          <a:gd name="connsiteY435" fmla="*/ 2599917 h 3370881"/>
                          <a:gd name="connsiteX436" fmla="*/ 385482 w 2657256"/>
                          <a:gd name="connsiteY436" fmla="*/ 2568540 h 3370881"/>
                          <a:gd name="connsiteX437" fmla="*/ 381000 w 2657256"/>
                          <a:gd name="connsiteY437" fmla="*/ 2550611 h 3370881"/>
                          <a:gd name="connsiteX438" fmla="*/ 372035 w 2657256"/>
                          <a:gd name="connsiteY438" fmla="*/ 2483376 h 3370881"/>
                          <a:gd name="connsiteX439" fmla="*/ 367553 w 2657256"/>
                          <a:gd name="connsiteY439" fmla="*/ 2469929 h 3370881"/>
                          <a:gd name="connsiteX440" fmla="*/ 407894 w 2657256"/>
                          <a:gd name="connsiteY440" fmla="*/ 2451999 h 3370881"/>
                          <a:gd name="connsiteX441" fmla="*/ 515470 w 2657256"/>
                          <a:gd name="connsiteY441" fmla="*/ 2407176 h 3370881"/>
                          <a:gd name="connsiteX442" fmla="*/ 578223 w 2657256"/>
                          <a:gd name="connsiteY442" fmla="*/ 2353387 h 3370881"/>
                          <a:gd name="connsiteX443" fmla="*/ 587188 w 2657256"/>
                          <a:gd name="connsiteY443" fmla="*/ 2330976 h 3370881"/>
                          <a:gd name="connsiteX444" fmla="*/ 614082 w 2657256"/>
                          <a:gd name="connsiteY444" fmla="*/ 2254776 h 3370881"/>
                          <a:gd name="connsiteX445" fmla="*/ 649941 w 2657256"/>
                          <a:gd name="connsiteY445" fmla="*/ 2200987 h 3370881"/>
                          <a:gd name="connsiteX446" fmla="*/ 690282 w 2657256"/>
                          <a:gd name="connsiteY446" fmla="*/ 2174093 h 3370881"/>
                          <a:gd name="connsiteX447" fmla="*/ 703729 w 2657256"/>
                          <a:gd name="connsiteY447" fmla="*/ 2165129 h 3370881"/>
                          <a:gd name="connsiteX448" fmla="*/ 739588 w 2657256"/>
                          <a:gd name="connsiteY448" fmla="*/ 2147199 h 3370881"/>
                          <a:gd name="connsiteX449" fmla="*/ 708212 w 2657256"/>
                          <a:gd name="connsiteY449" fmla="*/ 2187540 h 3370881"/>
                          <a:gd name="connsiteX450" fmla="*/ 654423 w 2657256"/>
                          <a:gd name="connsiteY450" fmla="*/ 2241329 h 3370881"/>
                          <a:gd name="connsiteX451" fmla="*/ 636494 w 2657256"/>
                          <a:gd name="connsiteY451" fmla="*/ 2259258 h 3370881"/>
                          <a:gd name="connsiteX452" fmla="*/ 614082 w 2657256"/>
                          <a:gd name="connsiteY452" fmla="*/ 2286152 h 3370881"/>
                          <a:gd name="connsiteX453" fmla="*/ 605118 w 2657256"/>
                          <a:gd name="connsiteY453" fmla="*/ 2299599 h 3370881"/>
                          <a:gd name="connsiteX454" fmla="*/ 560294 w 2657256"/>
                          <a:gd name="connsiteY454" fmla="*/ 2335458 h 3370881"/>
                          <a:gd name="connsiteX455" fmla="*/ 524435 w 2657256"/>
                          <a:gd name="connsiteY455" fmla="*/ 2348905 h 3370881"/>
                          <a:gd name="connsiteX456" fmla="*/ 502023 w 2657256"/>
                          <a:gd name="connsiteY456" fmla="*/ 2362352 h 3370881"/>
                          <a:gd name="connsiteX457" fmla="*/ 461682 w 2657256"/>
                          <a:gd name="connsiteY457" fmla="*/ 2389246 h 3370881"/>
                          <a:gd name="connsiteX458" fmla="*/ 448235 w 2657256"/>
                          <a:gd name="connsiteY458" fmla="*/ 2398211 h 3370881"/>
                          <a:gd name="connsiteX459" fmla="*/ 430306 w 2657256"/>
                          <a:gd name="connsiteY459" fmla="*/ 2407176 h 3370881"/>
                          <a:gd name="connsiteX460" fmla="*/ 412376 w 2657256"/>
                          <a:gd name="connsiteY460" fmla="*/ 2420623 h 3370881"/>
                          <a:gd name="connsiteX461" fmla="*/ 389965 w 2657256"/>
                          <a:gd name="connsiteY461" fmla="*/ 2429587 h 3370881"/>
                          <a:gd name="connsiteX462" fmla="*/ 372035 w 2657256"/>
                          <a:gd name="connsiteY462" fmla="*/ 2443034 h 3370881"/>
                          <a:gd name="connsiteX463" fmla="*/ 318247 w 2657256"/>
                          <a:gd name="connsiteY463" fmla="*/ 2474411 h 3370881"/>
                          <a:gd name="connsiteX464" fmla="*/ 304800 w 2657256"/>
                          <a:gd name="connsiteY464" fmla="*/ 2492340 h 3370881"/>
                          <a:gd name="connsiteX465" fmla="*/ 282388 w 2657256"/>
                          <a:gd name="connsiteY465" fmla="*/ 2519234 h 3370881"/>
                          <a:gd name="connsiteX466" fmla="*/ 295835 w 2657256"/>
                          <a:gd name="connsiteY466" fmla="*/ 2815070 h 3370881"/>
                          <a:gd name="connsiteX467" fmla="*/ 300318 w 2657256"/>
                          <a:gd name="connsiteY467" fmla="*/ 2837481 h 3370881"/>
                          <a:gd name="connsiteX468" fmla="*/ 304800 w 2657256"/>
                          <a:gd name="connsiteY468" fmla="*/ 2868858 h 3370881"/>
                          <a:gd name="connsiteX469" fmla="*/ 309282 w 2657256"/>
                          <a:gd name="connsiteY469" fmla="*/ 2927129 h 3370881"/>
                          <a:gd name="connsiteX470" fmla="*/ 322729 w 2657256"/>
                          <a:gd name="connsiteY470" fmla="*/ 2985399 h 3370881"/>
                          <a:gd name="connsiteX471" fmla="*/ 327212 w 2657256"/>
                          <a:gd name="connsiteY471" fmla="*/ 3012293 h 3370881"/>
                          <a:gd name="connsiteX472" fmla="*/ 331694 w 2657256"/>
                          <a:gd name="connsiteY472" fmla="*/ 3043670 h 3370881"/>
                          <a:gd name="connsiteX473" fmla="*/ 345141 w 2657256"/>
                          <a:gd name="connsiteY473" fmla="*/ 3070564 h 3370881"/>
                          <a:gd name="connsiteX474" fmla="*/ 367553 w 2657256"/>
                          <a:gd name="connsiteY474" fmla="*/ 3124352 h 3370881"/>
                          <a:gd name="connsiteX475" fmla="*/ 381000 w 2657256"/>
                          <a:gd name="connsiteY475" fmla="*/ 3182623 h 3370881"/>
                          <a:gd name="connsiteX476" fmla="*/ 389965 w 2657256"/>
                          <a:gd name="connsiteY476" fmla="*/ 3196070 h 3370881"/>
                          <a:gd name="connsiteX477" fmla="*/ 394447 w 2657256"/>
                          <a:gd name="connsiteY477" fmla="*/ 3213999 h 3370881"/>
                          <a:gd name="connsiteX478" fmla="*/ 412376 w 2657256"/>
                          <a:gd name="connsiteY478" fmla="*/ 3245376 h 3370881"/>
                          <a:gd name="connsiteX479" fmla="*/ 416859 w 2657256"/>
                          <a:gd name="connsiteY479" fmla="*/ 3258823 h 3370881"/>
                          <a:gd name="connsiteX480" fmla="*/ 425823 w 2657256"/>
                          <a:gd name="connsiteY480" fmla="*/ 3272270 h 3370881"/>
                          <a:gd name="connsiteX481" fmla="*/ 439270 w 2657256"/>
                          <a:gd name="connsiteY481" fmla="*/ 3303646 h 3370881"/>
                          <a:gd name="connsiteX482" fmla="*/ 439270 w 2657256"/>
                          <a:gd name="connsiteY482" fmla="*/ 3352952 h 3370881"/>
                          <a:gd name="connsiteX483" fmla="*/ 430306 w 2657256"/>
                          <a:gd name="connsiteY483" fmla="*/ 3366399 h 3370881"/>
                          <a:gd name="connsiteX484" fmla="*/ 412376 w 2657256"/>
                          <a:gd name="connsiteY484" fmla="*/ 3370881 h 3370881"/>
                          <a:gd name="connsiteX485" fmla="*/ 295835 w 2657256"/>
                          <a:gd name="connsiteY485" fmla="*/ 3357434 h 3370881"/>
                          <a:gd name="connsiteX486" fmla="*/ 264459 w 2657256"/>
                          <a:gd name="connsiteY486" fmla="*/ 3276752 h 3370881"/>
                          <a:gd name="connsiteX487" fmla="*/ 259976 w 2657256"/>
                          <a:gd name="connsiteY487" fmla="*/ 3240893 h 3370881"/>
                          <a:gd name="connsiteX488" fmla="*/ 246529 w 2657256"/>
                          <a:gd name="connsiteY488" fmla="*/ 3178140 h 3370881"/>
                          <a:gd name="connsiteX489" fmla="*/ 237565 w 2657256"/>
                          <a:gd name="connsiteY489" fmla="*/ 3084011 h 3370881"/>
                          <a:gd name="connsiteX490" fmla="*/ 228600 w 2657256"/>
                          <a:gd name="connsiteY490" fmla="*/ 3057117 h 3370881"/>
                          <a:gd name="connsiteX491" fmla="*/ 219635 w 2657256"/>
                          <a:gd name="connsiteY491" fmla="*/ 3021258 h 3370881"/>
                          <a:gd name="connsiteX492" fmla="*/ 206188 w 2657256"/>
                          <a:gd name="connsiteY492" fmla="*/ 2980917 h 3370881"/>
                          <a:gd name="connsiteX493" fmla="*/ 201706 w 2657256"/>
                          <a:gd name="connsiteY493" fmla="*/ 2949540 h 3370881"/>
                          <a:gd name="connsiteX494" fmla="*/ 197223 w 2657256"/>
                          <a:gd name="connsiteY494" fmla="*/ 2927129 h 3370881"/>
                          <a:gd name="connsiteX495" fmla="*/ 192741 w 2657256"/>
                          <a:gd name="connsiteY495" fmla="*/ 2891270 h 3370881"/>
                          <a:gd name="connsiteX496" fmla="*/ 188259 w 2657256"/>
                          <a:gd name="connsiteY496" fmla="*/ 2850929 h 3370881"/>
                          <a:gd name="connsiteX497" fmla="*/ 179294 w 2657256"/>
                          <a:gd name="connsiteY497" fmla="*/ 2824034 h 3370881"/>
                          <a:gd name="connsiteX498" fmla="*/ 165847 w 2657256"/>
                          <a:gd name="connsiteY498" fmla="*/ 2774729 h 3370881"/>
                          <a:gd name="connsiteX499" fmla="*/ 161365 w 2657256"/>
                          <a:gd name="connsiteY499" fmla="*/ 2747834 h 3370881"/>
                          <a:gd name="connsiteX500" fmla="*/ 156882 w 2657256"/>
                          <a:gd name="connsiteY500" fmla="*/ 2559576 h 3370881"/>
                          <a:gd name="connsiteX501" fmla="*/ 152400 w 2657256"/>
                          <a:gd name="connsiteY501" fmla="*/ 2519234 h 3370881"/>
                          <a:gd name="connsiteX502" fmla="*/ 143435 w 2657256"/>
                          <a:gd name="connsiteY502" fmla="*/ 2384764 h 3370881"/>
                          <a:gd name="connsiteX503" fmla="*/ 129988 w 2657256"/>
                          <a:gd name="connsiteY503" fmla="*/ 2344423 h 3370881"/>
                          <a:gd name="connsiteX504" fmla="*/ 125506 w 2657256"/>
                          <a:gd name="connsiteY504" fmla="*/ 2330976 h 3370881"/>
                          <a:gd name="connsiteX505" fmla="*/ 138953 w 2657256"/>
                          <a:gd name="connsiteY505" fmla="*/ 2313046 h 3370881"/>
                          <a:gd name="connsiteX506" fmla="*/ 152400 w 2657256"/>
                          <a:gd name="connsiteY506" fmla="*/ 2304081 h 3370881"/>
                          <a:gd name="connsiteX507" fmla="*/ 170329 w 2657256"/>
                          <a:gd name="connsiteY507" fmla="*/ 2259258 h 3370881"/>
                          <a:gd name="connsiteX508" fmla="*/ 188259 w 2657256"/>
                          <a:gd name="connsiteY508" fmla="*/ 2223399 h 3370881"/>
                          <a:gd name="connsiteX509" fmla="*/ 206188 w 2657256"/>
                          <a:gd name="connsiteY509" fmla="*/ 2187540 h 3370881"/>
                          <a:gd name="connsiteX510" fmla="*/ 210670 w 2657256"/>
                          <a:gd name="connsiteY510" fmla="*/ 2174093 h 3370881"/>
                          <a:gd name="connsiteX511" fmla="*/ 219635 w 2657256"/>
                          <a:gd name="connsiteY511" fmla="*/ 2115823 h 3370881"/>
                          <a:gd name="connsiteX512" fmla="*/ 210670 w 2657256"/>
                          <a:gd name="connsiteY512" fmla="*/ 1958940 h 3370881"/>
                          <a:gd name="connsiteX513" fmla="*/ 192741 w 2657256"/>
                          <a:gd name="connsiteY513" fmla="*/ 1923081 h 3370881"/>
                          <a:gd name="connsiteX514" fmla="*/ 179294 w 2657256"/>
                          <a:gd name="connsiteY514" fmla="*/ 1891705 h 3370881"/>
                          <a:gd name="connsiteX515" fmla="*/ 165847 w 2657256"/>
                          <a:gd name="connsiteY515" fmla="*/ 1864811 h 3370881"/>
                          <a:gd name="connsiteX516" fmla="*/ 152400 w 2657256"/>
                          <a:gd name="connsiteY516" fmla="*/ 1833434 h 3370881"/>
                          <a:gd name="connsiteX517" fmla="*/ 143435 w 2657256"/>
                          <a:gd name="connsiteY517" fmla="*/ 1819987 h 3370881"/>
                          <a:gd name="connsiteX518" fmla="*/ 107576 w 2657256"/>
                          <a:gd name="connsiteY518" fmla="*/ 1784129 h 3370881"/>
                          <a:gd name="connsiteX519" fmla="*/ 94129 w 2657256"/>
                          <a:gd name="connsiteY519" fmla="*/ 1779646 h 3370881"/>
                          <a:gd name="connsiteX520" fmla="*/ 71718 w 2657256"/>
                          <a:gd name="connsiteY520" fmla="*/ 1770681 h 3370881"/>
                          <a:gd name="connsiteX521" fmla="*/ 58270 w 2657256"/>
                          <a:gd name="connsiteY521" fmla="*/ 1761717 h 3370881"/>
                          <a:gd name="connsiteX522" fmla="*/ 26894 w 2657256"/>
                          <a:gd name="connsiteY522" fmla="*/ 1730340 h 3370881"/>
                          <a:gd name="connsiteX523" fmla="*/ 0 w 2657256"/>
                          <a:gd name="connsiteY523" fmla="*/ 1707929 h 3370881"/>
                          <a:gd name="connsiteX0" fmla="*/ 0 w 2657256"/>
                          <a:gd name="connsiteY0" fmla="*/ 1707929 h 3370881"/>
                          <a:gd name="connsiteX1" fmla="*/ 22412 w 2657256"/>
                          <a:gd name="connsiteY1" fmla="*/ 1698964 h 3370881"/>
                          <a:gd name="connsiteX2" fmla="*/ 31376 w 2657256"/>
                          <a:gd name="connsiteY2" fmla="*/ 1681034 h 3370881"/>
                          <a:gd name="connsiteX3" fmla="*/ 44823 w 2657256"/>
                          <a:gd name="connsiteY3" fmla="*/ 1672070 h 3370881"/>
                          <a:gd name="connsiteX4" fmla="*/ 58270 w 2657256"/>
                          <a:gd name="connsiteY4" fmla="*/ 1654140 h 3370881"/>
                          <a:gd name="connsiteX5" fmla="*/ 76200 w 2657256"/>
                          <a:gd name="connsiteY5" fmla="*/ 1645176 h 3370881"/>
                          <a:gd name="connsiteX6" fmla="*/ 98612 w 2657256"/>
                          <a:gd name="connsiteY6" fmla="*/ 1636211 h 3370881"/>
                          <a:gd name="connsiteX7" fmla="*/ 125506 w 2657256"/>
                          <a:gd name="connsiteY7" fmla="*/ 1627246 h 3370881"/>
                          <a:gd name="connsiteX8" fmla="*/ 152400 w 2657256"/>
                          <a:gd name="connsiteY8" fmla="*/ 1609317 h 3370881"/>
                          <a:gd name="connsiteX9" fmla="*/ 170329 w 2657256"/>
                          <a:gd name="connsiteY9" fmla="*/ 1600352 h 3370881"/>
                          <a:gd name="connsiteX10" fmla="*/ 188259 w 2657256"/>
                          <a:gd name="connsiteY10" fmla="*/ 1582423 h 3370881"/>
                          <a:gd name="connsiteX11" fmla="*/ 228600 w 2657256"/>
                          <a:gd name="connsiteY11" fmla="*/ 1564493 h 3370881"/>
                          <a:gd name="connsiteX12" fmla="*/ 255494 w 2657256"/>
                          <a:gd name="connsiteY12" fmla="*/ 1546564 h 3370881"/>
                          <a:gd name="connsiteX13" fmla="*/ 300318 w 2657256"/>
                          <a:gd name="connsiteY13" fmla="*/ 1524152 h 3370881"/>
                          <a:gd name="connsiteX14" fmla="*/ 313765 w 2657256"/>
                          <a:gd name="connsiteY14" fmla="*/ 1515187 h 3370881"/>
                          <a:gd name="connsiteX15" fmla="*/ 340659 w 2657256"/>
                          <a:gd name="connsiteY15" fmla="*/ 1510705 h 3370881"/>
                          <a:gd name="connsiteX16" fmla="*/ 363070 w 2657256"/>
                          <a:gd name="connsiteY16" fmla="*/ 1506223 h 3370881"/>
                          <a:gd name="connsiteX17" fmla="*/ 389965 w 2657256"/>
                          <a:gd name="connsiteY17" fmla="*/ 1501740 h 3370881"/>
                          <a:gd name="connsiteX18" fmla="*/ 425823 w 2657256"/>
                          <a:gd name="connsiteY18" fmla="*/ 1497258 h 3370881"/>
                          <a:gd name="connsiteX19" fmla="*/ 470647 w 2657256"/>
                          <a:gd name="connsiteY19" fmla="*/ 1488293 h 3370881"/>
                          <a:gd name="connsiteX20" fmla="*/ 515470 w 2657256"/>
                          <a:gd name="connsiteY20" fmla="*/ 1479329 h 3370881"/>
                          <a:gd name="connsiteX21" fmla="*/ 528918 w 2657256"/>
                          <a:gd name="connsiteY21" fmla="*/ 1470364 h 3370881"/>
                          <a:gd name="connsiteX22" fmla="*/ 600635 w 2657256"/>
                          <a:gd name="connsiteY22" fmla="*/ 1456917 h 3370881"/>
                          <a:gd name="connsiteX23" fmla="*/ 690282 w 2657256"/>
                          <a:gd name="connsiteY23" fmla="*/ 1447952 h 3370881"/>
                          <a:gd name="connsiteX24" fmla="*/ 793376 w 2657256"/>
                          <a:gd name="connsiteY24" fmla="*/ 1452434 h 3370881"/>
                          <a:gd name="connsiteX25" fmla="*/ 874059 w 2657256"/>
                          <a:gd name="connsiteY25" fmla="*/ 1465881 h 3370881"/>
                          <a:gd name="connsiteX26" fmla="*/ 914400 w 2657256"/>
                          <a:gd name="connsiteY26" fmla="*/ 1470364 h 3370881"/>
                          <a:gd name="connsiteX27" fmla="*/ 1030941 w 2657256"/>
                          <a:gd name="connsiteY27" fmla="*/ 1483811 h 3370881"/>
                          <a:gd name="connsiteX28" fmla="*/ 1151965 w 2657256"/>
                          <a:gd name="connsiteY28" fmla="*/ 1492776 h 3370881"/>
                          <a:gd name="connsiteX29" fmla="*/ 1281953 w 2657256"/>
                          <a:gd name="connsiteY29" fmla="*/ 1501740 h 3370881"/>
                          <a:gd name="connsiteX30" fmla="*/ 1465729 w 2657256"/>
                          <a:gd name="connsiteY30" fmla="*/ 1497258 h 3370881"/>
                          <a:gd name="connsiteX31" fmla="*/ 1510553 w 2657256"/>
                          <a:gd name="connsiteY31" fmla="*/ 1492776 h 3370881"/>
                          <a:gd name="connsiteX32" fmla="*/ 1582270 w 2657256"/>
                          <a:gd name="connsiteY32" fmla="*/ 1461399 h 3370881"/>
                          <a:gd name="connsiteX33" fmla="*/ 1604682 w 2657256"/>
                          <a:gd name="connsiteY33" fmla="*/ 1456917 h 3370881"/>
                          <a:gd name="connsiteX34" fmla="*/ 1622612 w 2657256"/>
                          <a:gd name="connsiteY34" fmla="*/ 1447952 h 3370881"/>
                          <a:gd name="connsiteX35" fmla="*/ 1645023 w 2657256"/>
                          <a:gd name="connsiteY35" fmla="*/ 1438987 h 3370881"/>
                          <a:gd name="connsiteX36" fmla="*/ 1662953 w 2657256"/>
                          <a:gd name="connsiteY36" fmla="*/ 1425540 h 3370881"/>
                          <a:gd name="connsiteX37" fmla="*/ 1698812 w 2657256"/>
                          <a:gd name="connsiteY37" fmla="*/ 1407611 h 3370881"/>
                          <a:gd name="connsiteX38" fmla="*/ 1739153 w 2657256"/>
                          <a:gd name="connsiteY38" fmla="*/ 1380717 h 3370881"/>
                          <a:gd name="connsiteX39" fmla="*/ 1752600 w 2657256"/>
                          <a:gd name="connsiteY39" fmla="*/ 1367270 h 3370881"/>
                          <a:gd name="connsiteX40" fmla="*/ 1775012 w 2657256"/>
                          <a:gd name="connsiteY40" fmla="*/ 1353823 h 3370881"/>
                          <a:gd name="connsiteX41" fmla="*/ 1797423 w 2657256"/>
                          <a:gd name="connsiteY41" fmla="*/ 1335893 h 3370881"/>
                          <a:gd name="connsiteX42" fmla="*/ 1810870 w 2657256"/>
                          <a:gd name="connsiteY42" fmla="*/ 1304517 h 3370881"/>
                          <a:gd name="connsiteX43" fmla="*/ 1815353 w 2657256"/>
                          <a:gd name="connsiteY43" fmla="*/ 1291070 h 3370881"/>
                          <a:gd name="connsiteX44" fmla="*/ 1801906 w 2657256"/>
                          <a:gd name="connsiteY44" fmla="*/ 1138670 h 3370881"/>
                          <a:gd name="connsiteX45" fmla="*/ 1792941 w 2657256"/>
                          <a:gd name="connsiteY45" fmla="*/ 1125223 h 3370881"/>
                          <a:gd name="connsiteX46" fmla="*/ 1757082 w 2657256"/>
                          <a:gd name="connsiteY46" fmla="*/ 1093846 h 3370881"/>
                          <a:gd name="connsiteX47" fmla="*/ 1730188 w 2657256"/>
                          <a:gd name="connsiteY47" fmla="*/ 1066952 h 3370881"/>
                          <a:gd name="connsiteX48" fmla="*/ 1703294 w 2657256"/>
                          <a:gd name="connsiteY48" fmla="*/ 1049023 h 3370881"/>
                          <a:gd name="connsiteX49" fmla="*/ 1622612 w 2657256"/>
                          <a:gd name="connsiteY49" fmla="*/ 1053505 h 3370881"/>
                          <a:gd name="connsiteX50" fmla="*/ 1595718 w 2657256"/>
                          <a:gd name="connsiteY50" fmla="*/ 1062470 h 3370881"/>
                          <a:gd name="connsiteX51" fmla="*/ 1573306 w 2657256"/>
                          <a:gd name="connsiteY51" fmla="*/ 1066952 h 3370881"/>
                          <a:gd name="connsiteX52" fmla="*/ 1453385 w 2657256"/>
                          <a:gd name="connsiteY52" fmla="*/ 1082761 h 3370881"/>
                          <a:gd name="connsiteX53" fmla="*/ 1326776 w 2657256"/>
                          <a:gd name="connsiteY53" fmla="*/ 1062470 h 3370881"/>
                          <a:gd name="connsiteX54" fmla="*/ 1308847 w 2657256"/>
                          <a:gd name="connsiteY54" fmla="*/ 1057987 h 3370881"/>
                          <a:gd name="connsiteX55" fmla="*/ 1277470 w 2657256"/>
                          <a:gd name="connsiteY55" fmla="*/ 1053505 h 3370881"/>
                          <a:gd name="connsiteX56" fmla="*/ 1259541 w 2657256"/>
                          <a:gd name="connsiteY56" fmla="*/ 1049023 h 3370881"/>
                          <a:gd name="connsiteX57" fmla="*/ 1232647 w 2657256"/>
                          <a:gd name="connsiteY57" fmla="*/ 1044540 h 3370881"/>
                          <a:gd name="connsiteX58" fmla="*/ 1053353 w 2657256"/>
                          <a:gd name="connsiteY58" fmla="*/ 1049023 h 3370881"/>
                          <a:gd name="connsiteX59" fmla="*/ 1035423 w 2657256"/>
                          <a:gd name="connsiteY59" fmla="*/ 1053505 h 3370881"/>
                          <a:gd name="connsiteX60" fmla="*/ 1008529 w 2657256"/>
                          <a:gd name="connsiteY60" fmla="*/ 1057987 h 3370881"/>
                          <a:gd name="connsiteX61" fmla="*/ 995082 w 2657256"/>
                          <a:gd name="connsiteY61" fmla="*/ 1062470 h 3370881"/>
                          <a:gd name="connsiteX62" fmla="*/ 945776 w 2657256"/>
                          <a:gd name="connsiteY62" fmla="*/ 1031093 h 3370881"/>
                          <a:gd name="connsiteX63" fmla="*/ 941294 w 2657256"/>
                          <a:gd name="connsiteY63" fmla="*/ 1017646 h 3370881"/>
                          <a:gd name="connsiteX64" fmla="*/ 932329 w 2657256"/>
                          <a:gd name="connsiteY64" fmla="*/ 919034 h 3370881"/>
                          <a:gd name="connsiteX65" fmla="*/ 914400 w 2657256"/>
                          <a:gd name="connsiteY65" fmla="*/ 901105 h 3370881"/>
                          <a:gd name="connsiteX66" fmla="*/ 918882 w 2657256"/>
                          <a:gd name="connsiteY66" fmla="*/ 869729 h 3370881"/>
                          <a:gd name="connsiteX67" fmla="*/ 941294 w 2657256"/>
                          <a:gd name="connsiteY67" fmla="*/ 865246 h 3370881"/>
                          <a:gd name="connsiteX68" fmla="*/ 959223 w 2657256"/>
                          <a:gd name="connsiteY68" fmla="*/ 851799 h 3370881"/>
                          <a:gd name="connsiteX69" fmla="*/ 990600 w 2657256"/>
                          <a:gd name="connsiteY69" fmla="*/ 847317 h 3370881"/>
                          <a:gd name="connsiteX70" fmla="*/ 1129553 w 2657256"/>
                          <a:gd name="connsiteY70" fmla="*/ 838352 h 3370881"/>
                          <a:gd name="connsiteX71" fmla="*/ 1147482 w 2657256"/>
                          <a:gd name="connsiteY71" fmla="*/ 829387 h 3370881"/>
                          <a:gd name="connsiteX72" fmla="*/ 1178859 w 2657256"/>
                          <a:gd name="connsiteY72" fmla="*/ 806976 h 3370881"/>
                          <a:gd name="connsiteX73" fmla="*/ 1192306 w 2657256"/>
                          <a:gd name="connsiteY73" fmla="*/ 793529 h 3370881"/>
                          <a:gd name="connsiteX74" fmla="*/ 1214718 w 2657256"/>
                          <a:gd name="connsiteY74" fmla="*/ 784564 h 3370881"/>
                          <a:gd name="connsiteX75" fmla="*/ 1241612 w 2657256"/>
                          <a:gd name="connsiteY75" fmla="*/ 771117 h 3370881"/>
                          <a:gd name="connsiteX76" fmla="*/ 1277470 w 2657256"/>
                          <a:gd name="connsiteY76" fmla="*/ 753187 h 3370881"/>
                          <a:gd name="connsiteX77" fmla="*/ 1295400 w 2657256"/>
                          <a:gd name="connsiteY77" fmla="*/ 730776 h 3370881"/>
                          <a:gd name="connsiteX78" fmla="*/ 1317812 w 2657256"/>
                          <a:gd name="connsiteY78" fmla="*/ 708364 h 3370881"/>
                          <a:gd name="connsiteX79" fmla="*/ 1353670 w 2657256"/>
                          <a:gd name="connsiteY79" fmla="*/ 663540 h 3370881"/>
                          <a:gd name="connsiteX80" fmla="*/ 1371600 w 2657256"/>
                          <a:gd name="connsiteY80" fmla="*/ 636646 h 3370881"/>
                          <a:gd name="connsiteX81" fmla="*/ 1380565 w 2657256"/>
                          <a:gd name="connsiteY81" fmla="*/ 596305 h 3370881"/>
                          <a:gd name="connsiteX82" fmla="*/ 1385047 w 2657256"/>
                          <a:gd name="connsiteY82" fmla="*/ 582858 h 3370881"/>
                          <a:gd name="connsiteX83" fmla="*/ 1380565 w 2657256"/>
                          <a:gd name="connsiteY83" fmla="*/ 533552 h 3370881"/>
                          <a:gd name="connsiteX84" fmla="*/ 1367118 w 2657256"/>
                          <a:gd name="connsiteY84" fmla="*/ 524587 h 3370881"/>
                          <a:gd name="connsiteX85" fmla="*/ 1349188 w 2657256"/>
                          <a:gd name="connsiteY85" fmla="*/ 520105 h 3370881"/>
                          <a:gd name="connsiteX86" fmla="*/ 1326776 w 2657256"/>
                          <a:gd name="connsiteY86" fmla="*/ 511140 h 3370881"/>
                          <a:gd name="connsiteX87" fmla="*/ 1281953 w 2657256"/>
                          <a:gd name="connsiteY87" fmla="*/ 515623 h 3370881"/>
                          <a:gd name="connsiteX88" fmla="*/ 1250576 w 2657256"/>
                          <a:gd name="connsiteY88" fmla="*/ 529070 h 3370881"/>
                          <a:gd name="connsiteX89" fmla="*/ 1210235 w 2657256"/>
                          <a:gd name="connsiteY89" fmla="*/ 542517 h 3370881"/>
                          <a:gd name="connsiteX90" fmla="*/ 1183341 w 2657256"/>
                          <a:gd name="connsiteY90" fmla="*/ 555964 h 3370881"/>
                          <a:gd name="connsiteX91" fmla="*/ 1160929 w 2657256"/>
                          <a:gd name="connsiteY91" fmla="*/ 569411 h 3370881"/>
                          <a:gd name="connsiteX92" fmla="*/ 1134035 w 2657256"/>
                          <a:gd name="connsiteY92" fmla="*/ 578376 h 3370881"/>
                          <a:gd name="connsiteX93" fmla="*/ 1111623 w 2657256"/>
                          <a:gd name="connsiteY93" fmla="*/ 587340 h 3370881"/>
                          <a:gd name="connsiteX94" fmla="*/ 1084729 w 2657256"/>
                          <a:gd name="connsiteY94" fmla="*/ 596305 h 3370881"/>
                          <a:gd name="connsiteX95" fmla="*/ 986118 w 2657256"/>
                          <a:gd name="connsiteY95" fmla="*/ 591823 h 3370881"/>
                          <a:gd name="connsiteX96" fmla="*/ 927847 w 2657256"/>
                          <a:gd name="connsiteY96" fmla="*/ 578376 h 3370881"/>
                          <a:gd name="connsiteX97" fmla="*/ 896470 w 2657256"/>
                          <a:gd name="connsiteY97" fmla="*/ 555964 h 3370881"/>
                          <a:gd name="connsiteX98" fmla="*/ 883023 w 2657256"/>
                          <a:gd name="connsiteY98" fmla="*/ 546999 h 3370881"/>
                          <a:gd name="connsiteX99" fmla="*/ 865094 w 2657256"/>
                          <a:gd name="connsiteY99" fmla="*/ 497693 h 3370881"/>
                          <a:gd name="connsiteX100" fmla="*/ 869576 w 2657256"/>
                          <a:gd name="connsiteY100" fmla="*/ 403564 h 3370881"/>
                          <a:gd name="connsiteX101" fmla="*/ 874059 w 2657256"/>
                          <a:gd name="connsiteY101" fmla="*/ 385634 h 3370881"/>
                          <a:gd name="connsiteX102" fmla="*/ 883023 w 2657256"/>
                          <a:gd name="connsiteY102" fmla="*/ 372187 h 3370881"/>
                          <a:gd name="connsiteX103" fmla="*/ 909918 w 2657256"/>
                          <a:gd name="connsiteY103" fmla="*/ 363223 h 3370881"/>
                          <a:gd name="connsiteX104" fmla="*/ 914400 w 2657256"/>
                          <a:gd name="connsiteY104" fmla="*/ 385634 h 3370881"/>
                          <a:gd name="connsiteX105" fmla="*/ 909918 w 2657256"/>
                          <a:gd name="connsiteY105" fmla="*/ 408046 h 3370881"/>
                          <a:gd name="connsiteX106" fmla="*/ 900953 w 2657256"/>
                          <a:gd name="connsiteY106" fmla="*/ 466317 h 3370881"/>
                          <a:gd name="connsiteX107" fmla="*/ 905435 w 2657256"/>
                          <a:gd name="connsiteY107" fmla="*/ 515623 h 3370881"/>
                          <a:gd name="connsiteX108" fmla="*/ 932329 w 2657256"/>
                          <a:gd name="connsiteY108" fmla="*/ 551481 h 3370881"/>
                          <a:gd name="connsiteX109" fmla="*/ 954741 w 2657256"/>
                          <a:gd name="connsiteY109" fmla="*/ 560446 h 3370881"/>
                          <a:gd name="connsiteX110" fmla="*/ 972670 w 2657256"/>
                          <a:gd name="connsiteY110" fmla="*/ 569411 h 3370881"/>
                          <a:gd name="connsiteX111" fmla="*/ 1066800 w 2657256"/>
                          <a:gd name="connsiteY111" fmla="*/ 564929 h 3370881"/>
                          <a:gd name="connsiteX112" fmla="*/ 1111623 w 2657256"/>
                          <a:gd name="connsiteY112" fmla="*/ 551481 h 3370881"/>
                          <a:gd name="connsiteX113" fmla="*/ 1129553 w 2657256"/>
                          <a:gd name="connsiteY113" fmla="*/ 538034 h 3370881"/>
                          <a:gd name="connsiteX114" fmla="*/ 1156447 w 2657256"/>
                          <a:gd name="connsiteY114" fmla="*/ 511140 h 3370881"/>
                          <a:gd name="connsiteX115" fmla="*/ 1160929 w 2657256"/>
                          <a:gd name="connsiteY115" fmla="*/ 493211 h 3370881"/>
                          <a:gd name="connsiteX116" fmla="*/ 1178859 w 2657256"/>
                          <a:gd name="connsiteY116" fmla="*/ 331846 h 3370881"/>
                          <a:gd name="connsiteX117" fmla="*/ 1215315 w 2657256"/>
                          <a:gd name="connsiteY117" fmla="*/ 270289 h 3370881"/>
                          <a:gd name="connsiteX118" fmla="*/ 1214718 w 2657256"/>
                          <a:gd name="connsiteY118" fmla="*/ 367705 h 3370881"/>
                          <a:gd name="connsiteX119" fmla="*/ 1201270 w 2657256"/>
                          <a:gd name="connsiteY119" fmla="*/ 412529 h 3370881"/>
                          <a:gd name="connsiteX120" fmla="*/ 1210235 w 2657256"/>
                          <a:gd name="connsiteY120" fmla="*/ 461834 h 3370881"/>
                          <a:gd name="connsiteX121" fmla="*/ 1214718 w 2657256"/>
                          <a:gd name="connsiteY121" fmla="*/ 475281 h 3370881"/>
                          <a:gd name="connsiteX122" fmla="*/ 1228165 w 2657256"/>
                          <a:gd name="connsiteY122" fmla="*/ 484246 h 3370881"/>
                          <a:gd name="connsiteX123" fmla="*/ 1250576 w 2657256"/>
                          <a:gd name="connsiteY123" fmla="*/ 502176 h 3370881"/>
                          <a:gd name="connsiteX124" fmla="*/ 1317812 w 2657256"/>
                          <a:gd name="connsiteY124" fmla="*/ 497693 h 3370881"/>
                          <a:gd name="connsiteX125" fmla="*/ 1353670 w 2657256"/>
                          <a:gd name="connsiteY125" fmla="*/ 488729 h 3370881"/>
                          <a:gd name="connsiteX126" fmla="*/ 1506070 w 2657256"/>
                          <a:gd name="connsiteY126" fmla="*/ 457352 h 3370881"/>
                          <a:gd name="connsiteX127" fmla="*/ 1550894 w 2657256"/>
                          <a:gd name="connsiteY127" fmla="*/ 430458 h 3370881"/>
                          <a:gd name="connsiteX128" fmla="*/ 1564341 w 2657256"/>
                          <a:gd name="connsiteY128" fmla="*/ 417011 h 3370881"/>
                          <a:gd name="connsiteX129" fmla="*/ 1586753 w 2657256"/>
                          <a:gd name="connsiteY129" fmla="*/ 399081 h 3370881"/>
                          <a:gd name="connsiteX130" fmla="*/ 1595718 w 2657256"/>
                          <a:gd name="connsiteY130" fmla="*/ 381152 h 3370881"/>
                          <a:gd name="connsiteX131" fmla="*/ 1600200 w 2657256"/>
                          <a:gd name="connsiteY131" fmla="*/ 363223 h 3370881"/>
                          <a:gd name="connsiteX132" fmla="*/ 1609165 w 2657256"/>
                          <a:gd name="connsiteY132" fmla="*/ 313917 h 3370881"/>
                          <a:gd name="connsiteX133" fmla="*/ 1537447 w 2657256"/>
                          <a:gd name="connsiteY133" fmla="*/ 188411 h 3370881"/>
                          <a:gd name="connsiteX134" fmla="*/ 1613647 w 2657256"/>
                          <a:gd name="connsiteY134" fmla="*/ 399081 h 3370881"/>
                          <a:gd name="connsiteX135" fmla="*/ 1627094 w 2657256"/>
                          <a:gd name="connsiteY135" fmla="*/ 417011 h 3370881"/>
                          <a:gd name="connsiteX136" fmla="*/ 1658470 w 2657256"/>
                          <a:gd name="connsiteY136" fmla="*/ 412529 h 3370881"/>
                          <a:gd name="connsiteX137" fmla="*/ 1685365 w 2657256"/>
                          <a:gd name="connsiteY137" fmla="*/ 390117 h 3370881"/>
                          <a:gd name="connsiteX138" fmla="*/ 1694329 w 2657256"/>
                          <a:gd name="connsiteY138" fmla="*/ 376670 h 3370881"/>
                          <a:gd name="connsiteX139" fmla="*/ 1734670 w 2657256"/>
                          <a:gd name="connsiteY139" fmla="*/ 354258 h 3370881"/>
                          <a:gd name="connsiteX140" fmla="*/ 1743635 w 2657256"/>
                          <a:gd name="connsiteY140" fmla="*/ 340811 h 3370881"/>
                          <a:gd name="connsiteX141" fmla="*/ 1757082 w 2657256"/>
                          <a:gd name="connsiteY141" fmla="*/ 336329 h 3370881"/>
                          <a:gd name="connsiteX142" fmla="*/ 1808984 w 2657256"/>
                          <a:gd name="connsiteY142" fmla="*/ 249641 h 3370881"/>
                          <a:gd name="connsiteX143" fmla="*/ 1899621 w 2657256"/>
                          <a:gd name="connsiteY143" fmla="*/ 211719 h 3370881"/>
                          <a:gd name="connsiteX144" fmla="*/ 1808984 w 2657256"/>
                          <a:gd name="connsiteY144" fmla="*/ 178521 h 3370881"/>
                          <a:gd name="connsiteX145" fmla="*/ 1772023 w 2657256"/>
                          <a:gd name="connsiteY145" fmla="*/ 77249 h 3370881"/>
                          <a:gd name="connsiteX146" fmla="*/ 1900425 w 2657256"/>
                          <a:gd name="connsiteY146" fmla="*/ 214081 h 3370881"/>
                          <a:gd name="connsiteX147" fmla="*/ 1874221 w 2657256"/>
                          <a:gd name="connsiteY147" fmla="*/ 318698 h 3370881"/>
                          <a:gd name="connsiteX148" fmla="*/ 1788459 w 2657256"/>
                          <a:gd name="connsiteY148" fmla="*/ 367705 h 3370881"/>
                          <a:gd name="connsiteX149" fmla="*/ 1761565 w 2657256"/>
                          <a:gd name="connsiteY149" fmla="*/ 390117 h 3370881"/>
                          <a:gd name="connsiteX150" fmla="*/ 1783976 w 2657256"/>
                          <a:gd name="connsiteY150" fmla="*/ 399081 h 3370881"/>
                          <a:gd name="connsiteX151" fmla="*/ 1878106 w 2657256"/>
                          <a:gd name="connsiteY151" fmla="*/ 390117 h 3370881"/>
                          <a:gd name="connsiteX152" fmla="*/ 1891553 w 2657256"/>
                          <a:gd name="connsiteY152" fmla="*/ 381152 h 3370881"/>
                          <a:gd name="connsiteX153" fmla="*/ 1918447 w 2657256"/>
                          <a:gd name="connsiteY153" fmla="*/ 372187 h 3370881"/>
                          <a:gd name="connsiteX154" fmla="*/ 1940859 w 2657256"/>
                          <a:gd name="connsiteY154" fmla="*/ 358740 h 3370881"/>
                          <a:gd name="connsiteX155" fmla="*/ 1954306 w 2657256"/>
                          <a:gd name="connsiteY155" fmla="*/ 354258 h 3370881"/>
                          <a:gd name="connsiteX156" fmla="*/ 2083304 w 2657256"/>
                          <a:gd name="connsiteY156" fmla="*/ 290281 h 3370881"/>
                          <a:gd name="connsiteX157" fmla="*/ 2166172 w 2657256"/>
                          <a:gd name="connsiteY157" fmla="*/ 215604 h 3370881"/>
                          <a:gd name="connsiteX158" fmla="*/ 2069054 w 2657256"/>
                          <a:gd name="connsiteY158" fmla="*/ 40493 h 3370881"/>
                          <a:gd name="connsiteX159" fmla="*/ 2078225 w 2657256"/>
                          <a:gd name="connsiteY159" fmla="*/ 188681 h 3370881"/>
                          <a:gd name="connsiteX160" fmla="*/ 1999129 w 2657256"/>
                          <a:gd name="connsiteY160" fmla="*/ 358740 h 3370881"/>
                          <a:gd name="connsiteX161" fmla="*/ 1994647 w 2657256"/>
                          <a:gd name="connsiteY161" fmla="*/ 372187 h 3370881"/>
                          <a:gd name="connsiteX162" fmla="*/ 2039470 w 2657256"/>
                          <a:gd name="connsiteY162" fmla="*/ 390117 h 3370881"/>
                          <a:gd name="connsiteX163" fmla="*/ 2115670 w 2657256"/>
                          <a:gd name="connsiteY163" fmla="*/ 390117 h 3370881"/>
                          <a:gd name="connsiteX164" fmla="*/ 2160494 w 2657256"/>
                          <a:gd name="connsiteY164" fmla="*/ 376670 h 3370881"/>
                          <a:gd name="connsiteX165" fmla="*/ 2191870 w 2657256"/>
                          <a:gd name="connsiteY165" fmla="*/ 363223 h 3370881"/>
                          <a:gd name="connsiteX166" fmla="*/ 2205318 w 2657256"/>
                          <a:gd name="connsiteY166" fmla="*/ 358740 h 3370881"/>
                          <a:gd name="connsiteX167" fmla="*/ 2232212 w 2657256"/>
                          <a:gd name="connsiteY167" fmla="*/ 340811 h 3370881"/>
                          <a:gd name="connsiteX168" fmla="*/ 2312894 w 2657256"/>
                          <a:gd name="connsiteY168" fmla="*/ 183929 h 3370881"/>
                          <a:gd name="connsiteX169" fmla="*/ 2339788 w 2657256"/>
                          <a:gd name="connsiteY169" fmla="*/ 151 h 3370881"/>
                          <a:gd name="connsiteX170" fmla="*/ 2357718 w 2657256"/>
                          <a:gd name="connsiteY170" fmla="*/ 215305 h 3370881"/>
                          <a:gd name="connsiteX171" fmla="*/ 2254623 w 2657256"/>
                          <a:gd name="connsiteY171" fmla="*/ 376670 h 3370881"/>
                          <a:gd name="connsiteX172" fmla="*/ 2245659 w 2657256"/>
                          <a:gd name="connsiteY172" fmla="*/ 390117 h 3370881"/>
                          <a:gd name="connsiteX173" fmla="*/ 2254623 w 2657256"/>
                          <a:gd name="connsiteY173" fmla="*/ 403564 h 3370881"/>
                          <a:gd name="connsiteX174" fmla="*/ 2353235 w 2657256"/>
                          <a:gd name="connsiteY174" fmla="*/ 399081 h 3370881"/>
                          <a:gd name="connsiteX175" fmla="*/ 2366682 w 2657256"/>
                          <a:gd name="connsiteY175" fmla="*/ 394599 h 3370881"/>
                          <a:gd name="connsiteX176" fmla="*/ 2389094 w 2657256"/>
                          <a:gd name="connsiteY176" fmla="*/ 390117 h 3370881"/>
                          <a:gd name="connsiteX177" fmla="*/ 2424953 w 2657256"/>
                          <a:gd name="connsiteY177" fmla="*/ 367705 h 3370881"/>
                          <a:gd name="connsiteX178" fmla="*/ 2528047 w 2657256"/>
                          <a:gd name="connsiteY178" fmla="*/ 292700 h 3370881"/>
                          <a:gd name="connsiteX179" fmla="*/ 2541495 w 2657256"/>
                          <a:gd name="connsiteY179" fmla="*/ 62906 h 3370881"/>
                          <a:gd name="connsiteX180" fmla="*/ 2591304 w 2657256"/>
                          <a:gd name="connsiteY180" fmla="*/ 214081 h 3370881"/>
                          <a:gd name="connsiteX181" fmla="*/ 2612315 w 2657256"/>
                          <a:gd name="connsiteY181" fmla="*/ 290907 h 3370881"/>
                          <a:gd name="connsiteX182" fmla="*/ 2650863 w 2657256"/>
                          <a:gd name="connsiteY182" fmla="*/ 344994 h 3370881"/>
                          <a:gd name="connsiteX183" fmla="*/ 2465294 w 2657256"/>
                          <a:gd name="connsiteY183" fmla="*/ 399081 h 3370881"/>
                          <a:gd name="connsiteX184" fmla="*/ 2442882 w 2657256"/>
                          <a:gd name="connsiteY184" fmla="*/ 403564 h 3370881"/>
                          <a:gd name="connsiteX185" fmla="*/ 2398059 w 2657256"/>
                          <a:gd name="connsiteY185" fmla="*/ 417011 h 3370881"/>
                          <a:gd name="connsiteX186" fmla="*/ 2375647 w 2657256"/>
                          <a:gd name="connsiteY186" fmla="*/ 425976 h 3370881"/>
                          <a:gd name="connsiteX187" fmla="*/ 2357718 w 2657256"/>
                          <a:gd name="connsiteY187" fmla="*/ 430458 h 3370881"/>
                          <a:gd name="connsiteX188" fmla="*/ 2344270 w 2657256"/>
                          <a:gd name="connsiteY188" fmla="*/ 461834 h 3370881"/>
                          <a:gd name="connsiteX189" fmla="*/ 2353235 w 2657256"/>
                          <a:gd name="connsiteY189" fmla="*/ 502176 h 3370881"/>
                          <a:gd name="connsiteX190" fmla="*/ 2362200 w 2657256"/>
                          <a:gd name="connsiteY190" fmla="*/ 515623 h 3370881"/>
                          <a:gd name="connsiteX191" fmla="*/ 2344270 w 2657256"/>
                          <a:gd name="connsiteY191" fmla="*/ 587340 h 3370881"/>
                          <a:gd name="connsiteX192" fmla="*/ 2321859 w 2657256"/>
                          <a:gd name="connsiteY192" fmla="*/ 614234 h 3370881"/>
                          <a:gd name="connsiteX193" fmla="*/ 2308412 w 2657256"/>
                          <a:gd name="connsiteY193" fmla="*/ 636646 h 3370881"/>
                          <a:gd name="connsiteX194" fmla="*/ 2281518 w 2657256"/>
                          <a:gd name="connsiteY194" fmla="*/ 641129 h 3370881"/>
                          <a:gd name="connsiteX195" fmla="*/ 2259106 w 2657256"/>
                          <a:gd name="connsiteY195" fmla="*/ 636646 h 3370881"/>
                          <a:gd name="connsiteX196" fmla="*/ 2277035 w 2657256"/>
                          <a:gd name="connsiteY196" fmla="*/ 578376 h 3370881"/>
                          <a:gd name="connsiteX197" fmla="*/ 2290482 w 2657256"/>
                          <a:gd name="connsiteY197" fmla="*/ 542517 h 3370881"/>
                          <a:gd name="connsiteX198" fmla="*/ 2286000 w 2657256"/>
                          <a:gd name="connsiteY198" fmla="*/ 506658 h 3370881"/>
                          <a:gd name="connsiteX199" fmla="*/ 2245659 w 2657256"/>
                          <a:gd name="connsiteY199" fmla="*/ 448387 h 3370881"/>
                          <a:gd name="connsiteX200" fmla="*/ 2200835 w 2657256"/>
                          <a:gd name="connsiteY200" fmla="*/ 430458 h 3370881"/>
                          <a:gd name="connsiteX201" fmla="*/ 2169459 w 2657256"/>
                          <a:gd name="connsiteY201" fmla="*/ 425976 h 3370881"/>
                          <a:gd name="connsiteX202" fmla="*/ 2102223 w 2657256"/>
                          <a:gd name="connsiteY202" fmla="*/ 430458 h 3370881"/>
                          <a:gd name="connsiteX203" fmla="*/ 2084294 w 2657256"/>
                          <a:gd name="connsiteY203" fmla="*/ 439423 h 3370881"/>
                          <a:gd name="connsiteX204" fmla="*/ 2070847 w 2657256"/>
                          <a:gd name="connsiteY204" fmla="*/ 443905 h 3370881"/>
                          <a:gd name="connsiteX205" fmla="*/ 2061882 w 2657256"/>
                          <a:gd name="connsiteY205" fmla="*/ 461834 h 3370881"/>
                          <a:gd name="connsiteX206" fmla="*/ 2034988 w 2657256"/>
                          <a:gd name="connsiteY206" fmla="*/ 475281 h 3370881"/>
                          <a:gd name="connsiteX207" fmla="*/ 1783976 w 2657256"/>
                          <a:gd name="connsiteY207" fmla="*/ 479764 h 3370881"/>
                          <a:gd name="connsiteX208" fmla="*/ 1766047 w 2657256"/>
                          <a:gd name="connsiteY208" fmla="*/ 488729 h 3370881"/>
                          <a:gd name="connsiteX209" fmla="*/ 1703294 w 2657256"/>
                          <a:gd name="connsiteY209" fmla="*/ 506658 h 3370881"/>
                          <a:gd name="connsiteX210" fmla="*/ 1689847 w 2657256"/>
                          <a:gd name="connsiteY210" fmla="*/ 511140 h 3370881"/>
                          <a:gd name="connsiteX211" fmla="*/ 1676400 w 2657256"/>
                          <a:gd name="connsiteY211" fmla="*/ 520105 h 3370881"/>
                          <a:gd name="connsiteX212" fmla="*/ 1649506 w 2657256"/>
                          <a:gd name="connsiteY212" fmla="*/ 529070 h 3370881"/>
                          <a:gd name="connsiteX213" fmla="*/ 1636059 w 2657256"/>
                          <a:gd name="connsiteY213" fmla="*/ 538034 h 3370881"/>
                          <a:gd name="connsiteX214" fmla="*/ 1622612 w 2657256"/>
                          <a:gd name="connsiteY214" fmla="*/ 551481 h 3370881"/>
                          <a:gd name="connsiteX215" fmla="*/ 1609165 w 2657256"/>
                          <a:gd name="connsiteY215" fmla="*/ 555964 h 3370881"/>
                          <a:gd name="connsiteX216" fmla="*/ 1577788 w 2657256"/>
                          <a:gd name="connsiteY216" fmla="*/ 587340 h 3370881"/>
                          <a:gd name="connsiteX217" fmla="*/ 1568823 w 2657256"/>
                          <a:gd name="connsiteY217" fmla="*/ 600787 h 3370881"/>
                          <a:gd name="connsiteX218" fmla="*/ 1555376 w 2657256"/>
                          <a:gd name="connsiteY218" fmla="*/ 614234 h 3370881"/>
                          <a:gd name="connsiteX219" fmla="*/ 1524000 w 2657256"/>
                          <a:gd name="connsiteY219" fmla="*/ 654576 h 3370881"/>
                          <a:gd name="connsiteX220" fmla="*/ 1519518 w 2657256"/>
                          <a:gd name="connsiteY220" fmla="*/ 668023 h 3370881"/>
                          <a:gd name="connsiteX221" fmla="*/ 1528482 w 2657256"/>
                          <a:gd name="connsiteY221" fmla="*/ 708364 h 3370881"/>
                          <a:gd name="connsiteX222" fmla="*/ 1537447 w 2657256"/>
                          <a:gd name="connsiteY222" fmla="*/ 721811 h 3370881"/>
                          <a:gd name="connsiteX223" fmla="*/ 1568823 w 2657256"/>
                          <a:gd name="connsiteY223" fmla="*/ 712846 h 3370881"/>
                          <a:gd name="connsiteX224" fmla="*/ 1600200 w 2657256"/>
                          <a:gd name="connsiteY224" fmla="*/ 712846 h 3370881"/>
                          <a:gd name="connsiteX225" fmla="*/ 1631576 w 2657256"/>
                          <a:gd name="connsiteY225" fmla="*/ 690434 h 3370881"/>
                          <a:gd name="connsiteX226" fmla="*/ 1645023 w 2657256"/>
                          <a:gd name="connsiteY226" fmla="*/ 676987 h 3370881"/>
                          <a:gd name="connsiteX227" fmla="*/ 1685365 w 2657256"/>
                          <a:gd name="connsiteY227" fmla="*/ 645611 h 3370881"/>
                          <a:gd name="connsiteX228" fmla="*/ 1716741 w 2657256"/>
                          <a:gd name="connsiteY228" fmla="*/ 614234 h 3370881"/>
                          <a:gd name="connsiteX229" fmla="*/ 1748118 w 2657256"/>
                          <a:gd name="connsiteY229" fmla="*/ 596305 h 3370881"/>
                          <a:gd name="connsiteX230" fmla="*/ 1761565 w 2657256"/>
                          <a:gd name="connsiteY230" fmla="*/ 591823 h 3370881"/>
                          <a:gd name="connsiteX231" fmla="*/ 1779494 w 2657256"/>
                          <a:gd name="connsiteY231" fmla="*/ 582858 h 3370881"/>
                          <a:gd name="connsiteX232" fmla="*/ 1815353 w 2657256"/>
                          <a:gd name="connsiteY232" fmla="*/ 573893 h 3370881"/>
                          <a:gd name="connsiteX233" fmla="*/ 2030506 w 2657256"/>
                          <a:gd name="connsiteY233" fmla="*/ 578376 h 3370881"/>
                          <a:gd name="connsiteX234" fmla="*/ 2017059 w 2657256"/>
                          <a:gd name="connsiteY234" fmla="*/ 600787 h 3370881"/>
                          <a:gd name="connsiteX235" fmla="*/ 1981200 w 2657256"/>
                          <a:gd name="connsiteY235" fmla="*/ 636646 h 3370881"/>
                          <a:gd name="connsiteX236" fmla="*/ 1967753 w 2657256"/>
                          <a:gd name="connsiteY236" fmla="*/ 650093 h 3370881"/>
                          <a:gd name="connsiteX237" fmla="*/ 1936376 w 2657256"/>
                          <a:gd name="connsiteY237" fmla="*/ 690434 h 3370881"/>
                          <a:gd name="connsiteX238" fmla="*/ 1905000 w 2657256"/>
                          <a:gd name="connsiteY238" fmla="*/ 717329 h 3370881"/>
                          <a:gd name="connsiteX239" fmla="*/ 1860176 w 2657256"/>
                          <a:gd name="connsiteY239" fmla="*/ 735258 h 3370881"/>
                          <a:gd name="connsiteX240" fmla="*/ 1788459 w 2657256"/>
                          <a:gd name="connsiteY240" fmla="*/ 744223 h 3370881"/>
                          <a:gd name="connsiteX241" fmla="*/ 1846729 w 2657256"/>
                          <a:gd name="connsiteY241" fmla="*/ 802493 h 3370881"/>
                          <a:gd name="connsiteX242" fmla="*/ 1913965 w 2657256"/>
                          <a:gd name="connsiteY242" fmla="*/ 829387 h 3370881"/>
                          <a:gd name="connsiteX243" fmla="*/ 1922929 w 2657256"/>
                          <a:gd name="connsiteY243" fmla="*/ 842834 h 3370881"/>
                          <a:gd name="connsiteX244" fmla="*/ 1967753 w 2657256"/>
                          <a:gd name="connsiteY244" fmla="*/ 883176 h 3370881"/>
                          <a:gd name="connsiteX245" fmla="*/ 1981200 w 2657256"/>
                          <a:gd name="connsiteY245" fmla="*/ 896623 h 3370881"/>
                          <a:gd name="connsiteX246" fmla="*/ 1994647 w 2657256"/>
                          <a:gd name="connsiteY246" fmla="*/ 905587 h 3370881"/>
                          <a:gd name="connsiteX247" fmla="*/ 2021541 w 2657256"/>
                          <a:gd name="connsiteY247" fmla="*/ 927999 h 3370881"/>
                          <a:gd name="connsiteX248" fmla="*/ 2030506 w 2657256"/>
                          <a:gd name="connsiteY248" fmla="*/ 941446 h 3370881"/>
                          <a:gd name="connsiteX249" fmla="*/ 2057400 w 2657256"/>
                          <a:gd name="connsiteY249" fmla="*/ 968340 h 3370881"/>
                          <a:gd name="connsiteX250" fmla="*/ 2088776 w 2657256"/>
                          <a:gd name="connsiteY250" fmla="*/ 1013164 h 3370881"/>
                          <a:gd name="connsiteX251" fmla="*/ 2115670 w 2657256"/>
                          <a:gd name="connsiteY251" fmla="*/ 1057987 h 3370881"/>
                          <a:gd name="connsiteX252" fmla="*/ 2120153 w 2657256"/>
                          <a:gd name="connsiteY252" fmla="*/ 1089364 h 3370881"/>
                          <a:gd name="connsiteX253" fmla="*/ 2138082 w 2657256"/>
                          <a:gd name="connsiteY253" fmla="*/ 1143152 h 3370881"/>
                          <a:gd name="connsiteX254" fmla="*/ 2147047 w 2657256"/>
                          <a:gd name="connsiteY254" fmla="*/ 1196940 h 3370881"/>
                          <a:gd name="connsiteX255" fmla="*/ 2151529 w 2657256"/>
                          <a:gd name="connsiteY255" fmla="*/ 1210387 h 3370881"/>
                          <a:gd name="connsiteX256" fmla="*/ 2156012 w 2657256"/>
                          <a:gd name="connsiteY256" fmla="*/ 1228317 h 3370881"/>
                          <a:gd name="connsiteX257" fmla="*/ 2173941 w 2657256"/>
                          <a:gd name="connsiteY257" fmla="*/ 1295552 h 3370881"/>
                          <a:gd name="connsiteX258" fmla="*/ 2182906 w 2657256"/>
                          <a:gd name="connsiteY258" fmla="*/ 1313481 h 3370881"/>
                          <a:gd name="connsiteX259" fmla="*/ 2187388 w 2657256"/>
                          <a:gd name="connsiteY259" fmla="*/ 1331411 h 3370881"/>
                          <a:gd name="connsiteX260" fmla="*/ 2214282 w 2657256"/>
                          <a:gd name="connsiteY260" fmla="*/ 1385199 h 3370881"/>
                          <a:gd name="connsiteX261" fmla="*/ 2218765 w 2657256"/>
                          <a:gd name="connsiteY261" fmla="*/ 1403129 h 3370881"/>
                          <a:gd name="connsiteX262" fmla="*/ 2223247 w 2657256"/>
                          <a:gd name="connsiteY262" fmla="*/ 1430023 h 3370881"/>
                          <a:gd name="connsiteX263" fmla="*/ 2236694 w 2657256"/>
                          <a:gd name="connsiteY263" fmla="*/ 1456917 h 3370881"/>
                          <a:gd name="connsiteX264" fmla="*/ 2241176 w 2657256"/>
                          <a:gd name="connsiteY264" fmla="*/ 1577940 h 3370881"/>
                          <a:gd name="connsiteX265" fmla="*/ 2245659 w 2657256"/>
                          <a:gd name="connsiteY265" fmla="*/ 1595870 h 3370881"/>
                          <a:gd name="connsiteX266" fmla="*/ 2236694 w 2657256"/>
                          <a:gd name="connsiteY266" fmla="*/ 1694481 h 3370881"/>
                          <a:gd name="connsiteX267" fmla="*/ 2227729 w 2657256"/>
                          <a:gd name="connsiteY267" fmla="*/ 1716893 h 3370881"/>
                          <a:gd name="connsiteX268" fmla="*/ 2223247 w 2657256"/>
                          <a:gd name="connsiteY268" fmla="*/ 1730340 h 3370881"/>
                          <a:gd name="connsiteX269" fmla="*/ 2200835 w 2657256"/>
                          <a:gd name="connsiteY269" fmla="*/ 1788611 h 3370881"/>
                          <a:gd name="connsiteX270" fmla="*/ 2191870 w 2657256"/>
                          <a:gd name="connsiteY270" fmla="*/ 1811023 h 3370881"/>
                          <a:gd name="connsiteX271" fmla="*/ 2187388 w 2657256"/>
                          <a:gd name="connsiteY271" fmla="*/ 1824470 h 3370881"/>
                          <a:gd name="connsiteX272" fmla="*/ 2169459 w 2657256"/>
                          <a:gd name="connsiteY272" fmla="*/ 1869293 h 3370881"/>
                          <a:gd name="connsiteX273" fmla="*/ 2164976 w 2657256"/>
                          <a:gd name="connsiteY273" fmla="*/ 1882740 h 3370881"/>
                          <a:gd name="connsiteX274" fmla="*/ 2156012 w 2657256"/>
                          <a:gd name="connsiteY274" fmla="*/ 1927564 h 3370881"/>
                          <a:gd name="connsiteX275" fmla="*/ 2173941 w 2657256"/>
                          <a:gd name="connsiteY275" fmla="*/ 1945493 h 3370881"/>
                          <a:gd name="connsiteX276" fmla="*/ 2196353 w 2657256"/>
                          <a:gd name="connsiteY276" fmla="*/ 1958940 h 3370881"/>
                          <a:gd name="connsiteX277" fmla="*/ 2241176 w 2657256"/>
                          <a:gd name="connsiteY277" fmla="*/ 2012729 h 3370881"/>
                          <a:gd name="connsiteX278" fmla="*/ 2263588 w 2657256"/>
                          <a:gd name="connsiteY278" fmla="*/ 2057552 h 3370881"/>
                          <a:gd name="connsiteX279" fmla="*/ 2286000 w 2657256"/>
                          <a:gd name="connsiteY279" fmla="*/ 2084446 h 3370881"/>
                          <a:gd name="connsiteX280" fmla="*/ 2299447 w 2657256"/>
                          <a:gd name="connsiteY280" fmla="*/ 2124787 h 3370881"/>
                          <a:gd name="connsiteX281" fmla="*/ 2321859 w 2657256"/>
                          <a:gd name="connsiteY281" fmla="*/ 2151681 h 3370881"/>
                          <a:gd name="connsiteX282" fmla="*/ 2344270 w 2657256"/>
                          <a:gd name="connsiteY282" fmla="*/ 2205470 h 3370881"/>
                          <a:gd name="connsiteX283" fmla="*/ 2348753 w 2657256"/>
                          <a:gd name="connsiteY283" fmla="*/ 2223399 h 3370881"/>
                          <a:gd name="connsiteX284" fmla="*/ 2366682 w 2657256"/>
                          <a:gd name="connsiteY284" fmla="*/ 2263740 h 3370881"/>
                          <a:gd name="connsiteX285" fmla="*/ 2375647 w 2657256"/>
                          <a:gd name="connsiteY285" fmla="*/ 2286152 h 3370881"/>
                          <a:gd name="connsiteX286" fmla="*/ 2380129 w 2657256"/>
                          <a:gd name="connsiteY286" fmla="*/ 2308564 h 3370881"/>
                          <a:gd name="connsiteX287" fmla="*/ 2389094 w 2657256"/>
                          <a:gd name="connsiteY287" fmla="*/ 2335458 h 3370881"/>
                          <a:gd name="connsiteX288" fmla="*/ 2393576 w 2657256"/>
                          <a:gd name="connsiteY288" fmla="*/ 2380281 h 3370881"/>
                          <a:gd name="connsiteX289" fmla="*/ 2398059 w 2657256"/>
                          <a:gd name="connsiteY289" fmla="*/ 2393729 h 3370881"/>
                          <a:gd name="connsiteX290" fmla="*/ 2402541 w 2657256"/>
                          <a:gd name="connsiteY290" fmla="*/ 2447517 h 3370881"/>
                          <a:gd name="connsiteX291" fmla="*/ 2407023 w 2657256"/>
                          <a:gd name="connsiteY291" fmla="*/ 2564058 h 3370881"/>
                          <a:gd name="connsiteX292" fmla="*/ 2389094 w 2657256"/>
                          <a:gd name="connsiteY292" fmla="*/ 2837481 h 3370881"/>
                          <a:gd name="connsiteX293" fmla="*/ 2380129 w 2657256"/>
                          <a:gd name="connsiteY293" fmla="*/ 2859893 h 3370881"/>
                          <a:gd name="connsiteX294" fmla="*/ 2357718 w 2657256"/>
                          <a:gd name="connsiteY294" fmla="*/ 2913681 h 3370881"/>
                          <a:gd name="connsiteX295" fmla="*/ 2348753 w 2657256"/>
                          <a:gd name="connsiteY295" fmla="*/ 2936093 h 3370881"/>
                          <a:gd name="connsiteX296" fmla="*/ 2339788 w 2657256"/>
                          <a:gd name="connsiteY296" fmla="*/ 2971952 h 3370881"/>
                          <a:gd name="connsiteX297" fmla="*/ 2326341 w 2657256"/>
                          <a:gd name="connsiteY297" fmla="*/ 2994364 h 3370881"/>
                          <a:gd name="connsiteX298" fmla="*/ 2317376 w 2657256"/>
                          <a:gd name="connsiteY298" fmla="*/ 3025740 h 3370881"/>
                          <a:gd name="connsiteX299" fmla="*/ 2303929 w 2657256"/>
                          <a:gd name="connsiteY299" fmla="*/ 3048152 h 3370881"/>
                          <a:gd name="connsiteX300" fmla="*/ 2290482 w 2657256"/>
                          <a:gd name="connsiteY300" fmla="*/ 3079529 h 3370881"/>
                          <a:gd name="connsiteX301" fmla="*/ 2272553 w 2657256"/>
                          <a:gd name="connsiteY301" fmla="*/ 3084011 h 3370881"/>
                          <a:gd name="connsiteX302" fmla="*/ 2259106 w 2657256"/>
                          <a:gd name="connsiteY302" fmla="*/ 3088493 h 3370881"/>
                          <a:gd name="connsiteX303" fmla="*/ 2241176 w 2657256"/>
                          <a:gd name="connsiteY303" fmla="*/ 3092976 h 3370881"/>
                          <a:gd name="connsiteX304" fmla="*/ 2209800 w 2657256"/>
                          <a:gd name="connsiteY304" fmla="*/ 3101940 h 3370881"/>
                          <a:gd name="connsiteX305" fmla="*/ 2205318 w 2657256"/>
                          <a:gd name="connsiteY305" fmla="*/ 3039187 h 3370881"/>
                          <a:gd name="connsiteX306" fmla="*/ 2218765 w 2657256"/>
                          <a:gd name="connsiteY306" fmla="*/ 3021258 h 3370881"/>
                          <a:gd name="connsiteX307" fmla="*/ 2245659 w 2657256"/>
                          <a:gd name="connsiteY307" fmla="*/ 2971952 h 3370881"/>
                          <a:gd name="connsiteX308" fmla="*/ 2268070 w 2657256"/>
                          <a:gd name="connsiteY308" fmla="*/ 2945058 h 3370881"/>
                          <a:gd name="connsiteX309" fmla="*/ 2268070 w 2657256"/>
                          <a:gd name="connsiteY309" fmla="*/ 2568540 h 3370881"/>
                          <a:gd name="connsiteX310" fmla="*/ 2259106 w 2657256"/>
                          <a:gd name="connsiteY310" fmla="*/ 2532681 h 3370881"/>
                          <a:gd name="connsiteX311" fmla="*/ 2250141 w 2657256"/>
                          <a:gd name="connsiteY311" fmla="*/ 2492340 h 3370881"/>
                          <a:gd name="connsiteX312" fmla="*/ 2245659 w 2657256"/>
                          <a:gd name="connsiteY312" fmla="*/ 2474411 h 3370881"/>
                          <a:gd name="connsiteX313" fmla="*/ 2245659 w 2657256"/>
                          <a:gd name="connsiteY313" fmla="*/ 2389247 h 3370881"/>
                          <a:gd name="connsiteX314" fmla="*/ 2173941 w 2657256"/>
                          <a:gd name="connsiteY314" fmla="*/ 2241328 h 3370881"/>
                          <a:gd name="connsiteX315" fmla="*/ 2070846 w 2657256"/>
                          <a:gd name="connsiteY315" fmla="*/ 2057553 h 3370881"/>
                          <a:gd name="connsiteX316" fmla="*/ 2057400 w 2657256"/>
                          <a:gd name="connsiteY316" fmla="*/ 2151681 h 3370881"/>
                          <a:gd name="connsiteX317" fmla="*/ 2048435 w 2657256"/>
                          <a:gd name="connsiteY317" fmla="*/ 2106858 h 3370881"/>
                          <a:gd name="connsiteX318" fmla="*/ 2034988 w 2657256"/>
                          <a:gd name="connsiteY318" fmla="*/ 2003764 h 3370881"/>
                          <a:gd name="connsiteX319" fmla="*/ 2026023 w 2657256"/>
                          <a:gd name="connsiteY319" fmla="*/ 2026176 h 3370881"/>
                          <a:gd name="connsiteX320" fmla="*/ 2021541 w 2657256"/>
                          <a:gd name="connsiteY320" fmla="*/ 2039623 h 3370881"/>
                          <a:gd name="connsiteX321" fmla="*/ 1999129 w 2657256"/>
                          <a:gd name="connsiteY321" fmla="*/ 2053070 h 3370881"/>
                          <a:gd name="connsiteX322" fmla="*/ 1990165 w 2657256"/>
                          <a:gd name="connsiteY322" fmla="*/ 2070999 h 3370881"/>
                          <a:gd name="connsiteX323" fmla="*/ 1967753 w 2657256"/>
                          <a:gd name="connsiteY323" fmla="*/ 2106858 h 3370881"/>
                          <a:gd name="connsiteX324" fmla="*/ 1981200 w 2657256"/>
                          <a:gd name="connsiteY324" fmla="*/ 2223399 h 3370881"/>
                          <a:gd name="connsiteX325" fmla="*/ 1994647 w 2657256"/>
                          <a:gd name="connsiteY325" fmla="*/ 2254776 h 3370881"/>
                          <a:gd name="connsiteX326" fmla="*/ 2003612 w 2657256"/>
                          <a:gd name="connsiteY326" fmla="*/ 2272705 h 3370881"/>
                          <a:gd name="connsiteX327" fmla="*/ 2026023 w 2657256"/>
                          <a:gd name="connsiteY327" fmla="*/ 2304081 h 3370881"/>
                          <a:gd name="connsiteX328" fmla="*/ 2043953 w 2657256"/>
                          <a:gd name="connsiteY328" fmla="*/ 2348905 h 3370881"/>
                          <a:gd name="connsiteX329" fmla="*/ 2061882 w 2657256"/>
                          <a:gd name="connsiteY329" fmla="*/ 2371317 h 3370881"/>
                          <a:gd name="connsiteX330" fmla="*/ 2088776 w 2657256"/>
                          <a:gd name="connsiteY330" fmla="*/ 2434070 h 3370881"/>
                          <a:gd name="connsiteX331" fmla="*/ 2102223 w 2657256"/>
                          <a:gd name="connsiteY331" fmla="*/ 2465446 h 3370881"/>
                          <a:gd name="connsiteX332" fmla="*/ 2106706 w 2657256"/>
                          <a:gd name="connsiteY332" fmla="*/ 2496823 h 3370881"/>
                          <a:gd name="connsiteX333" fmla="*/ 2124635 w 2657256"/>
                          <a:gd name="connsiteY333" fmla="*/ 2559576 h 3370881"/>
                          <a:gd name="connsiteX334" fmla="*/ 2138082 w 2657256"/>
                          <a:gd name="connsiteY334" fmla="*/ 2649223 h 3370881"/>
                          <a:gd name="connsiteX335" fmla="*/ 2147047 w 2657256"/>
                          <a:gd name="connsiteY335" fmla="*/ 2685081 h 3370881"/>
                          <a:gd name="connsiteX336" fmla="*/ 2151529 w 2657256"/>
                          <a:gd name="connsiteY336" fmla="*/ 2716458 h 3370881"/>
                          <a:gd name="connsiteX337" fmla="*/ 2160494 w 2657256"/>
                          <a:gd name="connsiteY337" fmla="*/ 2770246 h 3370881"/>
                          <a:gd name="connsiteX338" fmla="*/ 2156012 w 2657256"/>
                          <a:gd name="connsiteY338" fmla="*/ 2962987 h 3370881"/>
                          <a:gd name="connsiteX339" fmla="*/ 2138082 w 2657256"/>
                          <a:gd name="connsiteY339" fmla="*/ 3043670 h 3370881"/>
                          <a:gd name="connsiteX340" fmla="*/ 2133600 w 2657256"/>
                          <a:gd name="connsiteY340" fmla="*/ 3061599 h 3370881"/>
                          <a:gd name="connsiteX341" fmla="*/ 2120153 w 2657256"/>
                          <a:gd name="connsiteY341" fmla="*/ 3079529 h 3370881"/>
                          <a:gd name="connsiteX342" fmla="*/ 2111188 w 2657256"/>
                          <a:gd name="connsiteY342" fmla="*/ 3106423 h 3370881"/>
                          <a:gd name="connsiteX343" fmla="*/ 2088776 w 2657256"/>
                          <a:gd name="connsiteY343" fmla="*/ 3137799 h 3370881"/>
                          <a:gd name="connsiteX344" fmla="*/ 2075329 w 2657256"/>
                          <a:gd name="connsiteY344" fmla="*/ 3164693 h 3370881"/>
                          <a:gd name="connsiteX345" fmla="*/ 2061882 w 2657256"/>
                          <a:gd name="connsiteY345" fmla="*/ 3169176 h 3370881"/>
                          <a:gd name="connsiteX346" fmla="*/ 2021541 w 2657256"/>
                          <a:gd name="connsiteY346" fmla="*/ 3164693 h 3370881"/>
                          <a:gd name="connsiteX347" fmla="*/ 2012576 w 2657256"/>
                          <a:gd name="connsiteY347" fmla="*/ 3119870 h 3370881"/>
                          <a:gd name="connsiteX348" fmla="*/ 2048435 w 2657256"/>
                          <a:gd name="connsiteY348" fmla="*/ 3021258 h 3370881"/>
                          <a:gd name="connsiteX349" fmla="*/ 2048435 w 2657256"/>
                          <a:gd name="connsiteY349" fmla="*/ 3021258 h 3370881"/>
                          <a:gd name="connsiteX350" fmla="*/ 2061882 w 2657256"/>
                          <a:gd name="connsiteY350" fmla="*/ 2967470 h 3370881"/>
                          <a:gd name="connsiteX351" fmla="*/ 2070847 w 2657256"/>
                          <a:gd name="connsiteY351" fmla="*/ 2882305 h 3370881"/>
                          <a:gd name="connsiteX352" fmla="*/ 2066365 w 2657256"/>
                          <a:gd name="connsiteY352" fmla="*/ 2725423 h 3370881"/>
                          <a:gd name="connsiteX353" fmla="*/ 2043953 w 2657256"/>
                          <a:gd name="connsiteY353" fmla="*/ 2649223 h 3370881"/>
                          <a:gd name="connsiteX354" fmla="*/ 2030506 w 2657256"/>
                          <a:gd name="connsiteY354" fmla="*/ 2622329 h 3370881"/>
                          <a:gd name="connsiteX355" fmla="*/ 2017059 w 2657256"/>
                          <a:gd name="connsiteY355" fmla="*/ 2581987 h 3370881"/>
                          <a:gd name="connsiteX356" fmla="*/ 1981200 w 2657256"/>
                          <a:gd name="connsiteY356" fmla="*/ 2514752 h 3370881"/>
                          <a:gd name="connsiteX357" fmla="*/ 1972235 w 2657256"/>
                          <a:gd name="connsiteY357" fmla="*/ 2501305 h 3370881"/>
                          <a:gd name="connsiteX358" fmla="*/ 1958788 w 2657256"/>
                          <a:gd name="connsiteY358" fmla="*/ 2478893 h 3370881"/>
                          <a:gd name="connsiteX359" fmla="*/ 1905000 w 2657256"/>
                          <a:gd name="connsiteY359" fmla="*/ 2398211 h 3370881"/>
                          <a:gd name="connsiteX360" fmla="*/ 1882588 w 2657256"/>
                          <a:gd name="connsiteY360" fmla="*/ 2357870 h 3370881"/>
                          <a:gd name="connsiteX361" fmla="*/ 1869141 w 2657256"/>
                          <a:gd name="connsiteY361" fmla="*/ 2339940 h 3370881"/>
                          <a:gd name="connsiteX362" fmla="*/ 1806388 w 2657256"/>
                          <a:gd name="connsiteY362" fmla="*/ 2313046 h 3370881"/>
                          <a:gd name="connsiteX363" fmla="*/ 1779494 w 2657256"/>
                          <a:gd name="connsiteY363" fmla="*/ 2304081 h 3370881"/>
                          <a:gd name="connsiteX364" fmla="*/ 1752600 w 2657256"/>
                          <a:gd name="connsiteY364" fmla="*/ 2299599 h 3370881"/>
                          <a:gd name="connsiteX365" fmla="*/ 1680882 w 2657256"/>
                          <a:gd name="connsiteY365" fmla="*/ 2277187 h 3370881"/>
                          <a:gd name="connsiteX366" fmla="*/ 1662953 w 2657256"/>
                          <a:gd name="connsiteY366" fmla="*/ 2272705 h 3370881"/>
                          <a:gd name="connsiteX367" fmla="*/ 1640541 w 2657256"/>
                          <a:gd name="connsiteY367" fmla="*/ 2259258 h 3370881"/>
                          <a:gd name="connsiteX368" fmla="*/ 1604682 w 2657256"/>
                          <a:gd name="connsiteY368" fmla="*/ 2272705 h 3370881"/>
                          <a:gd name="connsiteX369" fmla="*/ 1537447 w 2657256"/>
                          <a:gd name="connsiteY369" fmla="*/ 2304081 h 3370881"/>
                          <a:gd name="connsiteX370" fmla="*/ 1510553 w 2657256"/>
                          <a:gd name="connsiteY370" fmla="*/ 2308564 h 3370881"/>
                          <a:gd name="connsiteX371" fmla="*/ 1488141 w 2657256"/>
                          <a:gd name="connsiteY371" fmla="*/ 2313046 h 3370881"/>
                          <a:gd name="connsiteX372" fmla="*/ 1443318 w 2657256"/>
                          <a:gd name="connsiteY372" fmla="*/ 2322011 h 3370881"/>
                          <a:gd name="connsiteX373" fmla="*/ 1402678 w 2657256"/>
                          <a:gd name="connsiteY373" fmla="*/ 2339641 h 3370881"/>
                          <a:gd name="connsiteX374" fmla="*/ 1322892 w 2657256"/>
                          <a:gd name="connsiteY374" fmla="*/ 2336952 h 3370881"/>
                          <a:gd name="connsiteX375" fmla="*/ 1199384 w 2657256"/>
                          <a:gd name="connsiteY375" fmla="*/ 2307041 h 3370881"/>
                          <a:gd name="connsiteX376" fmla="*/ 1066800 w 2657256"/>
                          <a:gd name="connsiteY376" fmla="*/ 2272705 h 3370881"/>
                          <a:gd name="connsiteX377" fmla="*/ 1030941 w 2657256"/>
                          <a:gd name="connsiteY377" fmla="*/ 2263740 h 3370881"/>
                          <a:gd name="connsiteX378" fmla="*/ 986118 w 2657256"/>
                          <a:gd name="connsiteY378" fmla="*/ 2241329 h 3370881"/>
                          <a:gd name="connsiteX379" fmla="*/ 968188 w 2657256"/>
                          <a:gd name="connsiteY379" fmla="*/ 2232364 h 3370881"/>
                          <a:gd name="connsiteX380" fmla="*/ 936812 w 2657256"/>
                          <a:gd name="connsiteY380" fmla="*/ 2214434 h 3370881"/>
                          <a:gd name="connsiteX381" fmla="*/ 905435 w 2657256"/>
                          <a:gd name="connsiteY381" fmla="*/ 2196505 h 3370881"/>
                          <a:gd name="connsiteX382" fmla="*/ 869576 w 2657256"/>
                          <a:gd name="connsiteY382" fmla="*/ 2209952 h 3370881"/>
                          <a:gd name="connsiteX383" fmla="*/ 856129 w 2657256"/>
                          <a:gd name="connsiteY383" fmla="*/ 2227881 h 3370881"/>
                          <a:gd name="connsiteX384" fmla="*/ 815788 w 2657256"/>
                          <a:gd name="connsiteY384" fmla="*/ 2268223 h 3370881"/>
                          <a:gd name="connsiteX385" fmla="*/ 788894 w 2657256"/>
                          <a:gd name="connsiteY385" fmla="*/ 2290634 h 3370881"/>
                          <a:gd name="connsiteX386" fmla="*/ 762000 w 2657256"/>
                          <a:gd name="connsiteY386" fmla="*/ 2313046 h 3370881"/>
                          <a:gd name="connsiteX387" fmla="*/ 753035 w 2657256"/>
                          <a:gd name="connsiteY387" fmla="*/ 2326493 h 3370881"/>
                          <a:gd name="connsiteX388" fmla="*/ 735106 w 2657256"/>
                          <a:gd name="connsiteY388" fmla="*/ 2339940 h 3370881"/>
                          <a:gd name="connsiteX389" fmla="*/ 712694 w 2657256"/>
                          <a:gd name="connsiteY389" fmla="*/ 2362352 h 3370881"/>
                          <a:gd name="connsiteX390" fmla="*/ 694765 w 2657256"/>
                          <a:gd name="connsiteY390" fmla="*/ 2375799 h 3370881"/>
                          <a:gd name="connsiteX391" fmla="*/ 681318 w 2657256"/>
                          <a:gd name="connsiteY391" fmla="*/ 2393729 h 3370881"/>
                          <a:gd name="connsiteX392" fmla="*/ 667870 w 2657256"/>
                          <a:gd name="connsiteY392" fmla="*/ 2402693 h 3370881"/>
                          <a:gd name="connsiteX393" fmla="*/ 623047 w 2657256"/>
                          <a:gd name="connsiteY393" fmla="*/ 2443034 h 3370881"/>
                          <a:gd name="connsiteX394" fmla="*/ 600635 w 2657256"/>
                          <a:gd name="connsiteY394" fmla="*/ 2474411 h 3370881"/>
                          <a:gd name="connsiteX395" fmla="*/ 587188 w 2657256"/>
                          <a:gd name="connsiteY395" fmla="*/ 2514752 h 3370881"/>
                          <a:gd name="connsiteX396" fmla="*/ 582706 w 2657256"/>
                          <a:gd name="connsiteY396" fmla="*/ 2546129 h 3370881"/>
                          <a:gd name="connsiteX397" fmla="*/ 596153 w 2657256"/>
                          <a:gd name="connsiteY397" fmla="*/ 2635776 h 3370881"/>
                          <a:gd name="connsiteX398" fmla="*/ 600635 w 2657256"/>
                          <a:gd name="connsiteY398" fmla="*/ 2653705 h 3370881"/>
                          <a:gd name="connsiteX399" fmla="*/ 609600 w 2657256"/>
                          <a:gd name="connsiteY399" fmla="*/ 2671634 h 3370881"/>
                          <a:gd name="connsiteX400" fmla="*/ 614082 w 2657256"/>
                          <a:gd name="connsiteY400" fmla="*/ 2689564 h 3370881"/>
                          <a:gd name="connsiteX401" fmla="*/ 623047 w 2657256"/>
                          <a:gd name="connsiteY401" fmla="*/ 2711976 h 3370881"/>
                          <a:gd name="connsiteX402" fmla="*/ 627529 w 2657256"/>
                          <a:gd name="connsiteY402" fmla="*/ 2734387 h 3370881"/>
                          <a:gd name="connsiteX403" fmla="*/ 640976 w 2657256"/>
                          <a:gd name="connsiteY403" fmla="*/ 2765764 h 3370881"/>
                          <a:gd name="connsiteX404" fmla="*/ 645459 w 2657256"/>
                          <a:gd name="connsiteY404" fmla="*/ 2779211 h 3370881"/>
                          <a:gd name="connsiteX405" fmla="*/ 658906 w 2657256"/>
                          <a:gd name="connsiteY405" fmla="*/ 2801623 h 3370881"/>
                          <a:gd name="connsiteX406" fmla="*/ 676835 w 2657256"/>
                          <a:gd name="connsiteY406" fmla="*/ 2864376 h 3370881"/>
                          <a:gd name="connsiteX407" fmla="*/ 690282 w 2657256"/>
                          <a:gd name="connsiteY407" fmla="*/ 2895752 h 3370881"/>
                          <a:gd name="connsiteX408" fmla="*/ 699247 w 2657256"/>
                          <a:gd name="connsiteY408" fmla="*/ 2940576 h 3370881"/>
                          <a:gd name="connsiteX409" fmla="*/ 703729 w 2657256"/>
                          <a:gd name="connsiteY409" fmla="*/ 2967470 h 3370881"/>
                          <a:gd name="connsiteX410" fmla="*/ 717176 w 2657256"/>
                          <a:gd name="connsiteY410" fmla="*/ 2994364 h 3370881"/>
                          <a:gd name="connsiteX411" fmla="*/ 735106 w 2657256"/>
                          <a:gd name="connsiteY411" fmla="*/ 3052634 h 3370881"/>
                          <a:gd name="connsiteX412" fmla="*/ 739588 w 2657256"/>
                          <a:gd name="connsiteY412" fmla="*/ 3079529 h 3370881"/>
                          <a:gd name="connsiteX413" fmla="*/ 762000 w 2657256"/>
                          <a:gd name="connsiteY413" fmla="*/ 3142281 h 3370881"/>
                          <a:gd name="connsiteX414" fmla="*/ 766482 w 2657256"/>
                          <a:gd name="connsiteY414" fmla="*/ 3231929 h 3370881"/>
                          <a:gd name="connsiteX415" fmla="*/ 770965 w 2657256"/>
                          <a:gd name="connsiteY415" fmla="*/ 3254340 h 3370881"/>
                          <a:gd name="connsiteX416" fmla="*/ 775447 w 2657256"/>
                          <a:gd name="connsiteY416" fmla="*/ 3285717 h 3370881"/>
                          <a:gd name="connsiteX417" fmla="*/ 748553 w 2657256"/>
                          <a:gd name="connsiteY417" fmla="*/ 3335023 h 3370881"/>
                          <a:gd name="connsiteX418" fmla="*/ 721659 w 2657256"/>
                          <a:gd name="connsiteY418" fmla="*/ 3343987 h 3370881"/>
                          <a:gd name="connsiteX419" fmla="*/ 708212 w 2657256"/>
                          <a:gd name="connsiteY419" fmla="*/ 3348470 h 3370881"/>
                          <a:gd name="connsiteX420" fmla="*/ 623047 w 2657256"/>
                          <a:gd name="connsiteY420" fmla="*/ 3330540 h 3370881"/>
                          <a:gd name="connsiteX421" fmla="*/ 609600 w 2657256"/>
                          <a:gd name="connsiteY421" fmla="*/ 3308129 h 3370881"/>
                          <a:gd name="connsiteX422" fmla="*/ 591670 w 2657256"/>
                          <a:gd name="connsiteY422" fmla="*/ 3267787 h 3370881"/>
                          <a:gd name="connsiteX423" fmla="*/ 560294 w 2657256"/>
                          <a:gd name="connsiteY423" fmla="*/ 3209517 h 3370881"/>
                          <a:gd name="connsiteX424" fmla="*/ 551329 w 2657256"/>
                          <a:gd name="connsiteY424" fmla="*/ 3196070 h 3370881"/>
                          <a:gd name="connsiteX425" fmla="*/ 528918 w 2657256"/>
                          <a:gd name="connsiteY425" fmla="*/ 3173658 h 3370881"/>
                          <a:gd name="connsiteX426" fmla="*/ 519953 w 2657256"/>
                          <a:gd name="connsiteY426" fmla="*/ 3128834 h 3370881"/>
                          <a:gd name="connsiteX427" fmla="*/ 524435 w 2657256"/>
                          <a:gd name="connsiteY427" fmla="*/ 3101940 h 3370881"/>
                          <a:gd name="connsiteX428" fmla="*/ 528918 w 2657256"/>
                          <a:gd name="connsiteY428" fmla="*/ 3088493 h 3370881"/>
                          <a:gd name="connsiteX429" fmla="*/ 542365 w 2657256"/>
                          <a:gd name="connsiteY429" fmla="*/ 3052634 h 3370881"/>
                          <a:gd name="connsiteX430" fmla="*/ 484094 w 2657256"/>
                          <a:gd name="connsiteY430" fmla="*/ 2886787 h 3370881"/>
                          <a:gd name="connsiteX431" fmla="*/ 443753 w 2657256"/>
                          <a:gd name="connsiteY431" fmla="*/ 2779211 h 3370881"/>
                          <a:gd name="connsiteX432" fmla="*/ 439270 w 2657256"/>
                          <a:gd name="connsiteY432" fmla="*/ 2752317 h 3370881"/>
                          <a:gd name="connsiteX433" fmla="*/ 430306 w 2657256"/>
                          <a:gd name="connsiteY433" fmla="*/ 2716458 h 3370881"/>
                          <a:gd name="connsiteX434" fmla="*/ 425823 w 2657256"/>
                          <a:gd name="connsiteY434" fmla="*/ 2680599 h 3370881"/>
                          <a:gd name="connsiteX435" fmla="*/ 398929 w 2657256"/>
                          <a:gd name="connsiteY435" fmla="*/ 2599917 h 3370881"/>
                          <a:gd name="connsiteX436" fmla="*/ 385482 w 2657256"/>
                          <a:gd name="connsiteY436" fmla="*/ 2568540 h 3370881"/>
                          <a:gd name="connsiteX437" fmla="*/ 381000 w 2657256"/>
                          <a:gd name="connsiteY437" fmla="*/ 2550611 h 3370881"/>
                          <a:gd name="connsiteX438" fmla="*/ 372035 w 2657256"/>
                          <a:gd name="connsiteY438" fmla="*/ 2483376 h 3370881"/>
                          <a:gd name="connsiteX439" fmla="*/ 367553 w 2657256"/>
                          <a:gd name="connsiteY439" fmla="*/ 2469929 h 3370881"/>
                          <a:gd name="connsiteX440" fmla="*/ 407894 w 2657256"/>
                          <a:gd name="connsiteY440" fmla="*/ 2451999 h 3370881"/>
                          <a:gd name="connsiteX441" fmla="*/ 515470 w 2657256"/>
                          <a:gd name="connsiteY441" fmla="*/ 2407176 h 3370881"/>
                          <a:gd name="connsiteX442" fmla="*/ 578223 w 2657256"/>
                          <a:gd name="connsiteY442" fmla="*/ 2353387 h 3370881"/>
                          <a:gd name="connsiteX443" fmla="*/ 587188 w 2657256"/>
                          <a:gd name="connsiteY443" fmla="*/ 2330976 h 3370881"/>
                          <a:gd name="connsiteX444" fmla="*/ 614082 w 2657256"/>
                          <a:gd name="connsiteY444" fmla="*/ 2254776 h 3370881"/>
                          <a:gd name="connsiteX445" fmla="*/ 649941 w 2657256"/>
                          <a:gd name="connsiteY445" fmla="*/ 2200987 h 3370881"/>
                          <a:gd name="connsiteX446" fmla="*/ 690282 w 2657256"/>
                          <a:gd name="connsiteY446" fmla="*/ 2174093 h 3370881"/>
                          <a:gd name="connsiteX447" fmla="*/ 703729 w 2657256"/>
                          <a:gd name="connsiteY447" fmla="*/ 2165129 h 3370881"/>
                          <a:gd name="connsiteX448" fmla="*/ 739588 w 2657256"/>
                          <a:gd name="connsiteY448" fmla="*/ 2147199 h 3370881"/>
                          <a:gd name="connsiteX449" fmla="*/ 708212 w 2657256"/>
                          <a:gd name="connsiteY449" fmla="*/ 2187540 h 3370881"/>
                          <a:gd name="connsiteX450" fmla="*/ 654423 w 2657256"/>
                          <a:gd name="connsiteY450" fmla="*/ 2241329 h 3370881"/>
                          <a:gd name="connsiteX451" fmla="*/ 636494 w 2657256"/>
                          <a:gd name="connsiteY451" fmla="*/ 2259258 h 3370881"/>
                          <a:gd name="connsiteX452" fmla="*/ 614082 w 2657256"/>
                          <a:gd name="connsiteY452" fmla="*/ 2286152 h 3370881"/>
                          <a:gd name="connsiteX453" fmla="*/ 605118 w 2657256"/>
                          <a:gd name="connsiteY453" fmla="*/ 2299599 h 3370881"/>
                          <a:gd name="connsiteX454" fmla="*/ 560294 w 2657256"/>
                          <a:gd name="connsiteY454" fmla="*/ 2335458 h 3370881"/>
                          <a:gd name="connsiteX455" fmla="*/ 524435 w 2657256"/>
                          <a:gd name="connsiteY455" fmla="*/ 2348905 h 3370881"/>
                          <a:gd name="connsiteX456" fmla="*/ 502023 w 2657256"/>
                          <a:gd name="connsiteY456" fmla="*/ 2362352 h 3370881"/>
                          <a:gd name="connsiteX457" fmla="*/ 461682 w 2657256"/>
                          <a:gd name="connsiteY457" fmla="*/ 2389246 h 3370881"/>
                          <a:gd name="connsiteX458" fmla="*/ 448235 w 2657256"/>
                          <a:gd name="connsiteY458" fmla="*/ 2398211 h 3370881"/>
                          <a:gd name="connsiteX459" fmla="*/ 430306 w 2657256"/>
                          <a:gd name="connsiteY459" fmla="*/ 2407176 h 3370881"/>
                          <a:gd name="connsiteX460" fmla="*/ 412376 w 2657256"/>
                          <a:gd name="connsiteY460" fmla="*/ 2420623 h 3370881"/>
                          <a:gd name="connsiteX461" fmla="*/ 389965 w 2657256"/>
                          <a:gd name="connsiteY461" fmla="*/ 2429587 h 3370881"/>
                          <a:gd name="connsiteX462" fmla="*/ 372035 w 2657256"/>
                          <a:gd name="connsiteY462" fmla="*/ 2443034 h 3370881"/>
                          <a:gd name="connsiteX463" fmla="*/ 318247 w 2657256"/>
                          <a:gd name="connsiteY463" fmla="*/ 2474411 h 3370881"/>
                          <a:gd name="connsiteX464" fmla="*/ 304800 w 2657256"/>
                          <a:gd name="connsiteY464" fmla="*/ 2492340 h 3370881"/>
                          <a:gd name="connsiteX465" fmla="*/ 282388 w 2657256"/>
                          <a:gd name="connsiteY465" fmla="*/ 2519234 h 3370881"/>
                          <a:gd name="connsiteX466" fmla="*/ 295835 w 2657256"/>
                          <a:gd name="connsiteY466" fmla="*/ 2815070 h 3370881"/>
                          <a:gd name="connsiteX467" fmla="*/ 300318 w 2657256"/>
                          <a:gd name="connsiteY467" fmla="*/ 2837481 h 3370881"/>
                          <a:gd name="connsiteX468" fmla="*/ 304800 w 2657256"/>
                          <a:gd name="connsiteY468" fmla="*/ 2868858 h 3370881"/>
                          <a:gd name="connsiteX469" fmla="*/ 309282 w 2657256"/>
                          <a:gd name="connsiteY469" fmla="*/ 2927129 h 3370881"/>
                          <a:gd name="connsiteX470" fmla="*/ 322729 w 2657256"/>
                          <a:gd name="connsiteY470" fmla="*/ 2985399 h 3370881"/>
                          <a:gd name="connsiteX471" fmla="*/ 327212 w 2657256"/>
                          <a:gd name="connsiteY471" fmla="*/ 3012293 h 3370881"/>
                          <a:gd name="connsiteX472" fmla="*/ 331694 w 2657256"/>
                          <a:gd name="connsiteY472" fmla="*/ 3043670 h 3370881"/>
                          <a:gd name="connsiteX473" fmla="*/ 345141 w 2657256"/>
                          <a:gd name="connsiteY473" fmla="*/ 3070564 h 3370881"/>
                          <a:gd name="connsiteX474" fmla="*/ 367553 w 2657256"/>
                          <a:gd name="connsiteY474" fmla="*/ 3124352 h 3370881"/>
                          <a:gd name="connsiteX475" fmla="*/ 381000 w 2657256"/>
                          <a:gd name="connsiteY475" fmla="*/ 3182623 h 3370881"/>
                          <a:gd name="connsiteX476" fmla="*/ 389965 w 2657256"/>
                          <a:gd name="connsiteY476" fmla="*/ 3196070 h 3370881"/>
                          <a:gd name="connsiteX477" fmla="*/ 394447 w 2657256"/>
                          <a:gd name="connsiteY477" fmla="*/ 3213999 h 3370881"/>
                          <a:gd name="connsiteX478" fmla="*/ 412376 w 2657256"/>
                          <a:gd name="connsiteY478" fmla="*/ 3245376 h 3370881"/>
                          <a:gd name="connsiteX479" fmla="*/ 416859 w 2657256"/>
                          <a:gd name="connsiteY479" fmla="*/ 3258823 h 3370881"/>
                          <a:gd name="connsiteX480" fmla="*/ 425823 w 2657256"/>
                          <a:gd name="connsiteY480" fmla="*/ 3272270 h 3370881"/>
                          <a:gd name="connsiteX481" fmla="*/ 439270 w 2657256"/>
                          <a:gd name="connsiteY481" fmla="*/ 3303646 h 3370881"/>
                          <a:gd name="connsiteX482" fmla="*/ 439270 w 2657256"/>
                          <a:gd name="connsiteY482" fmla="*/ 3352952 h 3370881"/>
                          <a:gd name="connsiteX483" fmla="*/ 430306 w 2657256"/>
                          <a:gd name="connsiteY483" fmla="*/ 3366399 h 3370881"/>
                          <a:gd name="connsiteX484" fmla="*/ 412376 w 2657256"/>
                          <a:gd name="connsiteY484" fmla="*/ 3370881 h 3370881"/>
                          <a:gd name="connsiteX485" fmla="*/ 295835 w 2657256"/>
                          <a:gd name="connsiteY485" fmla="*/ 3357434 h 3370881"/>
                          <a:gd name="connsiteX486" fmla="*/ 264459 w 2657256"/>
                          <a:gd name="connsiteY486" fmla="*/ 3276752 h 3370881"/>
                          <a:gd name="connsiteX487" fmla="*/ 259976 w 2657256"/>
                          <a:gd name="connsiteY487" fmla="*/ 3240893 h 3370881"/>
                          <a:gd name="connsiteX488" fmla="*/ 246529 w 2657256"/>
                          <a:gd name="connsiteY488" fmla="*/ 3178140 h 3370881"/>
                          <a:gd name="connsiteX489" fmla="*/ 237565 w 2657256"/>
                          <a:gd name="connsiteY489" fmla="*/ 3084011 h 3370881"/>
                          <a:gd name="connsiteX490" fmla="*/ 228600 w 2657256"/>
                          <a:gd name="connsiteY490" fmla="*/ 3057117 h 3370881"/>
                          <a:gd name="connsiteX491" fmla="*/ 219635 w 2657256"/>
                          <a:gd name="connsiteY491" fmla="*/ 3021258 h 3370881"/>
                          <a:gd name="connsiteX492" fmla="*/ 206188 w 2657256"/>
                          <a:gd name="connsiteY492" fmla="*/ 2980917 h 3370881"/>
                          <a:gd name="connsiteX493" fmla="*/ 201706 w 2657256"/>
                          <a:gd name="connsiteY493" fmla="*/ 2949540 h 3370881"/>
                          <a:gd name="connsiteX494" fmla="*/ 197223 w 2657256"/>
                          <a:gd name="connsiteY494" fmla="*/ 2927129 h 3370881"/>
                          <a:gd name="connsiteX495" fmla="*/ 192741 w 2657256"/>
                          <a:gd name="connsiteY495" fmla="*/ 2891270 h 3370881"/>
                          <a:gd name="connsiteX496" fmla="*/ 188259 w 2657256"/>
                          <a:gd name="connsiteY496" fmla="*/ 2850929 h 3370881"/>
                          <a:gd name="connsiteX497" fmla="*/ 179294 w 2657256"/>
                          <a:gd name="connsiteY497" fmla="*/ 2824034 h 3370881"/>
                          <a:gd name="connsiteX498" fmla="*/ 165847 w 2657256"/>
                          <a:gd name="connsiteY498" fmla="*/ 2774729 h 3370881"/>
                          <a:gd name="connsiteX499" fmla="*/ 161365 w 2657256"/>
                          <a:gd name="connsiteY499" fmla="*/ 2747834 h 3370881"/>
                          <a:gd name="connsiteX500" fmla="*/ 156882 w 2657256"/>
                          <a:gd name="connsiteY500" fmla="*/ 2559576 h 3370881"/>
                          <a:gd name="connsiteX501" fmla="*/ 152400 w 2657256"/>
                          <a:gd name="connsiteY501" fmla="*/ 2519234 h 3370881"/>
                          <a:gd name="connsiteX502" fmla="*/ 143435 w 2657256"/>
                          <a:gd name="connsiteY502" fmla="*/ 2384764 h 3370881"/>
                          <a:gd name="connsiteX503" fmla="*/ 129988 w 2657256"/>
                          <a:gd name="connsiteY503" fmla="*/ 2344423 h 3370881"/>
                          <a:gd name="connsiteX504" fmla="*/ 125506 w 2657256"/>
                          <a:gd name="connsiteY504" fmla="*/ 2330976 h 3370881"/>
                          <a:gd name="connsiteX505" fmla="*/ 138953 w 2657256"/>
                          <a:gd name="connsiteY505" fmla="*/ 2313046 h 3370881"/>
                          <a:gd name="connsiteX506" fmla="*/ 152400 w 2657256"/>
                          <a:gd name="connsiteY506" fmla="*/ 2304081 h 3370881"/>
                          <a:gd name="connsiteX507" fmla="*/ 170329 w 2657256"/>
                          <a:gd name="connsiteY507" fmla="*/ 2259258 h 3370881"/>
                          <a:gd name="connsiteX508" fmla="*/ 188259 w 2657256"/>
                          <a:gd name="connsiteY508" fmla="*/ 2223399 h 3370881"/>
                          <a:gd name="connsiteX509" fmla="*/ 206188 w 2657256"/>
                          <a:gd name="connsiteY509" fmla="*/ 2187540 h 3370881"/>
                          <a:gd name="connsiteX510" fmla="*/ 210670 w 2657256"/>
                          <a:gd name="connsiteY510" fmla="*/ 2174093 h 3370881"/>
                          <a:gd name="connsiteX511" fmla="*/ 219635 w 2657256"/>
                          <a:gd name="connsiteY511" fmla="*/ 2115823 h 3370881"/>
                          <a:gd name="connsiteX512" fmla="*/ 210670 w 2657256"/>
                          <a:gd name="connsiteY512" fmla="*/ 1958940 h 3370881"/>
                          <a:gd name="connsiteX513" fmla="*/ 192741 w 2657256"/>
                          <a:gd name="connsiteY513" fmla="*/ 1923081 h 3370881"/>
                          <a:gd name="connsiteX514" fmla="*/ 179294 w 2657256"/>
                          <a:gd name="connsiteY514" fmla="*/ 1891705 h 3370881"/>
                          <a:gd name="connsiteX515" fmla="*/ 165847 w 2657256"/>
                          <a:gd name="connsiteY515" fmla="*/ 1864811 h 3370881"/>
                          <a:gd name="connsiteX516" fmla="*/ 152400 w 2657256"/>
                          <a:gd name="connsiteY516" fmla="*/ 1833434 h 3370881"/>
                          <a:gd name="connsiteX517" fmla="*/ 143435 w 2657256"/>
                          <a:gd name="connsiteY517" fmla="*/ 1819987 h 3370881"/>
                          <a:gd name="connsiteX518" fmla="*/ 107576 w 2657256"/>
                          <a:gd name="connsiteY518" fmla="*/ 1784129 h 3370881"/>
                          <a:gd name="connsiteX519" fmla="*/ 94129 w 2657256"/>
                          <a:gd name="connsiteY519" fmla="*/ 1779646 h 3370881"/>
                          <a:gd name="connsiteX520" fmla="*/ 71718 w 2657256"/>
                          <a:gd name="connsiteY520" fmla="*/ 1770681 h 3370881"/>
                          <a:gd name="connsiteX521" fmla="*/ 58270 w 2657256"/>
                          <a:gd name="connsiteY521" fmla="*/ 1761717 h 3370881"/>
                          <a:gd name="connsiteX522" fmla="*/ 26894 w 2657256"/>
                          <a:gd name="connsiteY522" fmla="*/ 1730340 h 3370881"/>
                          <a:gd name="connsiteX523" fmla="*/ 0 w 2657256"/>
                          <a:gd name="connsiteY523" fmla="*/ 1707929 h 3370881"/>
                          <a:gd name="connsiteX0" fmla="*/ 0 w 2657256"/>
                          <a:gd name="connsiteY0" fmla="*/ 1707929 h 3370881"/>
                          <a:gd name="connsiteX1" fmla="*/ 22412 w 2657256"/>
                          <a:gd name="connsiteY1" fmla="*/ 1698964 h 3370881"/>
                          <a:gd name="connsiteX2" fmla="*/ 31376 w 2657256"/>
                          <a:gd name="connsiteY2" fmla="*/ 1681034 h 3370881"/>
                          <a:gd name="connsiteX3" fmla="*/ 44823 w 2657256"/>
                          <a:gd name="connsiteY3" fmla="*/ 1672070 h 3370881"/>
                          <a:gd name="connsiteX4" fmla="*/ 58270 w 2657256"/>
                          <a:gd name="connsiteY4" fmla="*/ 1654140 h 3370881"/>
                          <a:gd name="connsiteX5" fmla="*/ 76200 w 2657256"/>
                          <a:gd name="connsiteY5" fmla="*/ 1645176 h 3370881"/>
                          <a:gd name="connsiteX6" fmla="*/ 98612 w 2657256"/>
                          <a:gd name="connsiteY6" fmla="*/ 1636211 h 3370881"/>
                          <a:gd name="connsiteX7" fmla="*/ 125506 w 2657256"/>
                          <a:gd name="connsiteY7" fmla="*/ 1627246 h 3370881"/>
                          <a:gd name="connsiteX8" fmla="*/ 152400 w 2657256"/>
                          <a:gd name="connsiteY8" fmla="*/ 1609317 h 3370881"/>
                          <a:gd name="connsiteX9" fmla="*/ 170329 w 2657256"/>
                          <a:gd name="connsiteY9" fmla="*/ 1600352 h 3370881"/>
                          <a:gd name="connsiteX10" fmla="*/ 188259 w 2657256"/>
                          <a:gd name="connsiteY10" fmla="*/ 1582423 h 3370881"/>
                          <a:gd name="connsiteX11" fmla="*/ 228600 w 2657256"/>
                          <a:gd name="connsiteY11" fmla="*/ 1564493 h 3370881"/>
                          <a:gd name="connsiteX12" fmla="*/ 255494 w 2657256"/>
                          <a:gd name="connsiteY12" fmla="*/ 1546564 h 3370881"/>
                          <a:gd name="connsiteX13" fmla="*/ 300318 w 2657256"/>
                          <a:gd name="connsiteY13" fmla="*/ 1524152 h 3370881"/>
                          <a:gd name="connsiteX14" fmla="*/ 313765 w 2657256"/>
                          <a:gd name="connsiteY14" fmla="*/ 1515187 h 3370881"/>
                          <a:gd name="connsiteX15" fmla="*/ 340659 w 2657256"/>
                          <a:gd name="connsiteY15" fmla="*/ 1510705 h 3370881"/>
                          <a:gd name="connsiteX16" fmla="*/ 363070 w 2657256"/>
                          <a:gd name="connsiteY16" fmla="*/ 1506223 h 3370881"/>
                          <a:gd name="connsiteX17" fmla="*/ 389965 w 2657256"/>
                          <a:gd name="connsiteY17" fmla="*/ 1501740 h 3370881"/>
                          <a:gd name="connsiteX18" fmla="*/ 425823 w 2657256"/>
                          <a:gd name="connsiteY18" fmla="*/ 1497258 h 3370881"/>
                          <a:gd name="connsiteX19" fmla="*/ 470647 w 2657256"/>
                          <a:gd name="connsiteY19" fmla="*/ 1488293 h 3370881"/>
                          <a:gd name="connsiteX20" fmla="*/ 515470 w 2657256"/>
                          <a:gd name="connsiteY20" fmla="*/ 1479329 h 3370881"/>
                          <a:gd name="connsiteX21" fmla="*/ 528918 w 2657256"/>
                          <a:gd name="connsiteY21" fmla="*/ 1470364 h 3370881"/>
                          <a:gd name="connsiteX22" fmla="*/ 600635 w 2657256"/>
                          <a:gd name="connsiteY22" fmla="*/ 1456917 h 3370881"/>
                          <a:gd name="connsiteX23" fmla="*/ 690282 w 2657256"/>
                          <a:gd name="connsiteY23" fmla="*/ 1447952 h 3370881"/>
                          <a:gd name="connsiteX24" fmla="*/ 793376 w 2657256"/>
                          <a:gd name="connsiteY24" fmla="*/ 1452434 h 3370881"/>
                          <a:gd name="connsiteX25" fmla="*/ 874059 w 2657256"/>
                          <a:gd name="connsiteY25" fmla="*/ 1465881 h 3370881"/>
                          <a:gd name="connsiteX26" fmla="*/ 914400 w 2657256"/>
                          <a:gd name="connsiteY26" fmla="*/ 1470364 h 3370881"/>
                          <a:gd name="connsiteX27" fmla="*/ 1030941 w 2657256"/>
                          <a:gd name="connsiteY27" fmla="*/ 1483811 h 3370881"/>
                          <a:gd name="connsiteX28" fmla="*/ 1151965 w 2657256"/>
                          <a:gd name="connsiteY28" fmla="*/ 1492776 h 3370881"/>
                          <a:gd name="connsiteX29" fmla="*/ 1281953 w 2657256"/>
                          <a:gd name="connsiteY29" fmla="*/ 1501740 h 3370881"/>
                          <a:gd name="connsiteX30" fmla="*/ 1465729 w 2657256"/>
                          <a:gd name="connsiteY30" fmla="*/ 1497258 h 3370881"/>
                          <a:gd name="connsiteX31" fmla="*/ 1510553 w 2657256"/>
                          <a:gd name="connsiteY31" fmla="*/ 1492776 h 3370881"/>
                          <a:gd name="connsiteX32" fmla="*/ 1582270 w 2657256"/>
                          <a:gd name="connsiteY32" fmla="*/ 1461399 h 3370881"/>
                          <a:gd name="connsiteX33" fmla="*/ 1604682 w 2657256"/>
                          <a:gd name="connsiteY33" fmla="*/ 1456917 h 3370881"/>
                          <a:gd name="connsiteX34" fmla="*/ 1622612 w 2657256"/>
                          <a:gd name="connsiteY34" fmla="*/ 1447952 h 3370881"/>
                          <a:gd name="connsiteX35" fmla="*/ 1645023 w 2657256"/>
                          <a:gd name="connsiteY35" fmla="*/ 1438987 h 3370881"/>
                          <a:gd name="connsiteX36" fmla="*/ 1662953 w 2657256"/>
                          <a:gd name="connsiteY36" fmla="*/ 1425540 h 3370881"/>
                          <a:gd name="connsiteX37" fmla="*/ 1698812 w 2657256"/>
                          <a:gd name="connsiteY37" fmla="*/ 1407611 h 3370881"/>
                          <a:gd name="connsiteX38" fmla="*/ 1739153 w 2657256"/>
                          <a:gd name="connsiteY38" fmla="*/ 1380717 h 3370881"/>
                          <a:gd name="connsiteX39" fmla="*/ 1752600 w 2657256"/>
                          <a:gd name="connsiteY39" fmla="*/ 1367270 h 3370881"/>
                          <a:gd name="connsiteX40" fmla="*/ 1775012 w 2657256"/>
                          <a:gd name="connsiteY40" fmla="*/ 1353823 h 3370881"/>
                          <a:gd name="connsiteX41" fmla="*/ 1797423 w 2657256"/>
                          <a:gd name="connsiteY41" fmla="*/ 1335893 h 3370881"/>
                          <a:gd name="connsiteX42" fmla="*/ 1810870 w 2657256"/>
                          <a:gd name="connsiteY42" fmla="*/ 1304517 h 3370881"/>
                          <a:gd name="connsiteX43" fmla="*/ 1815353 w 2657256"/>
                          <a:gd name="connsiteY43" fmla="*/ 1291070 h 3370881"/>
                          <a:gd name="connsiteX44" fmla="*/ 1801906 w 2657256"/>
                          <a:gd name="connsiteY44" fmla="*/ 1138670 h 3370881"/>
                          <a:gd name="connsiteX45" fmla="*/ 1792941 w 2657256"/>
                          <a:gd name="connsiteY45" fmla="*/ 1125223 h 3370881"/>
                          <a:gd name="connsiteX46" fmla="*/ 1757082 w 2657256"/>
                          <a:gd name="connsiteY46" fmla="*/ 1093846 h 3370881"/>
                          <a:gd name="connsiteX47" fmla="*/ 1730188 w 2657256"/>
                          <a:gd name="connsiteY47" fmla="*/ 1066952 h 3370881"/>
                          <a:gd name="connsiteX48" fmla="*/ 1703294 w 2657256"/>
                          <a:gd name="connsiteY48" fmla="*/ 1049023 h 3370881"/>
                          <a:gd name="connsiteX49" fmla="*/ 1622612 w 2657256"/>
                          <a:gd name="connsiteY49" fmla="*/ 1053505 h 3370881"/>
                          <a:gd name="connsiteX50" fmla="*/ 1595718 w 2657256"/>
                          <a:gd name="connsiteY50" fmla="*/ 1062470 h 3370881"/>
                          <a:gd name="connsiteX51" fmla="*/ 1573306 w 2657256"/>
                          <a:gd name="connsiteY51" fmla="*/ 1066952 h 3370881"/>
                          <a:gd name="connsiteX52" fmla="*/ 1453385 w 2657256"/>
                          <a:gd name="connsiteY52" fmla="*/ 1082761 h 3370881"/>
                          <a:gd name="connsiteX53" fmla="*/ 1326776 w 2657256"/>
                          <a:gd name="connsiteY53" fmla="*/ 1062470 h 3370881"/>
                          <a:gd name="connsiteX54" fmla="*/ 1308847 w 2657256"/>
                          <a:gd name="connsiteY54" fmla="*/ 1057987 h 3370881"/>
                          <a:gd name="connsiteX55" fmla="*/ 1277470 w 2657256"/>
                          <a:gd name="connsiteY55" fmla="*/ 1053505 h 3370881"/>
                          <a:gd name="connsiteX56" fmla="*/ 1259541 w 2657256"/>
                          <a:gd name="connsiteY56" fmla="*/ 1049023 h 3370881"/>
                          <a:gd name="connsiteX57" fmla="*/ 1232647 w 2657256"/>
                          <a:gd name="connsiteY57" fmla="*/ 1044540 h 3370881"/>
                          <a:gd name="connsiteX58" fmla="*/ 1053353 w 2657256"/>
                          <a:gd name="connsiteY58" fmla="*/ 1049023 h 3370881"/>
                          <a:gd name="connsiteX59" fmla="*/ 1035423 w 2657256"/>
                          <a:gd name="connsiteY59" fmla="*/ 1053505 h 3370881"/>
                          <a:gd name="connsiteX60" fmla="*/ 1008529 w 2657256"/>
                          <a:gd name="connsiteY60" fmla="*/ 1057987 h 3370881"/>
                          <a:gd name="connsiteX61" fmla="*/ 995082 w 2657256"/>
                          <a:gd name="connsiteY61" fmla="*/ 1062470 h 3370881"/>
                          <a:gd name="connsiteX62" fmla="*/ 945776 w 2657256"/>
                          <a:gd name="connsiteY62" fmla="*/ 1031093 h 3370881"/>
                          <a:gd name="connsiteX63" fmla="*/ 941294 w 2657256"/>
                          <a:gd name="connsiteY63" fmla="*/ 1017646 h 3370881"/>
                          <a:gd name="connsiteX64" fmla="*/ 932329 w 2657256"/>
                          <a:gd name="connsiteY64" fmla="*/ 919034 h 3370881"/>
                          <a:gd name="connsiteX65" fmla="*/ 914400 w 2657256"/>
                          <a:gd name="connsiteY65" fmla="*/ 901105 h 3370881"/>
                          <a:gd name="connsiteX66" fmla="*/ 918882 w 2657256"/>
                          <a:gd name="connsiteY66" fmla="*/ 869729 h 3370881"/>
                          <a:gd name="connsiteX67" fmla="*/ 941294 w 2657256"/>
                          <a:gd name="connsiteY67" fmla="*/ 865246 h 3370881"/>
                          <a:gd name="connsiteX68" fmla="*/ 959223 w 2657256"/>
                          <a:gd name="connsiteY68" fmla="*/ 851799 h 3370881"/>
                          <a:gd name="connsiteX69" fmla="*/ 990600 w 2657256"/>
                          <a:gd name="connsiteY69" fmla="*/ 847317 h 3370881"/>
                          <a:gd name="connsiteX70" fmla="*/ 1129553 w 2657256"/>
                          <a:gd name="connsiteY70" fmla="*/ 838352 h 3370881"/>
                          <a:gd name="connsiteX71" fmla="*/ 1147482 w 2657256"/>
                          <a:gd name="connsiteY71" fmla="*/ 829387 h 3370881"/>
                          <a:gd name="connsiteX72" fmla="*/ 1178859 w 2657256"/>
                          <a:gd name="connsiteY72" fmla="*/ 806976 h 3370881"/>
                          <a:gd name="connsiteX73" fmla="*/ 1192306 w 2657256"/>
                          <a:gd name="connsiteY73" fmla="*/ 793529 h 3370881"/>
                          <a:gd name="connsiteX74" fmla="*/ 1214718 w 2657256"/>
                          <a:gd name="connsiteY74" fmla="*/ 784564 h 3370881"/>
                          <a:gd name="connsiteX75" fmla="*/ 1241612 w 2657256"/>
                          <a:gd name="connsiteY75" fmla="*/ 771117 h 3370881"/>
                          <a:gd name="connsiteX76" fmla="*/ 1277470 w 2657256"/>
                          <a:gd name="connsiteY76" fmla="*/ 753187 h 3370881"/>
                          <a:gd name="connsiteX77" fmla="*/ 1295400 w 2657256"/>
                          <a:gd name="connsiteY77" fmla="*/ 730776 h 3370881"/>
                          <a:gd name="connsiteX78" fmla="*/ 1317812 w 2657256"/>
                          <a:gd name="connsiteY78" fmla="*/ 708364 h 3370881"/>
                          <a:gd name="connsiteX79" fmla="*/ 1353670 w 2657256"/>
                          <a:gd name="connsiteY79" fmla="*/ 663540 h 3370881"/>
                          <a:gd name="connsiteX80" fmla="*/ 1371600 w 2657256"/>
                          <a:gd name="connsiteY80" fmla="*/ 636646 h 3370881"/>
                          <a:gd name="connsiteX81" fmla="*/ 1380565 w 2657256"/>
                          <a:gd name="connsiteY81" fmla="*/ 596305 h 3370881"/>
                          <a:gd name="connsiteX82" fmla="*/ 1385047 w 2657256"/>
                          <a:gd name="connsiteY82" fmla="*/ 582858 h 3370881"/>
                          <a:gd name="connsiteX83" fmla="*/ 1380565 w 2657256"/>
                          <a:gd name="connsiteY83" fmla="*/ 533552 h 3370881"/>
                          <a:gd name="connsiteX84" fmla="*/ 1367118 w 2657256"/>
                          <a:gd name="connsiteY84" fmla="*/ 524587 h 3370881"/>
                          <a:gd name="connsiteX85" fmla="*/ 1349188 w 2657256"/>
                          <a:gd name="connsiteY85" fmla="*/ 520105 h 3370881"/>
                          <a:gd name="connsiteX86" fmla="*/ 1326776 w 2657256"/>
                          <a:gd name="connsiteY86" fmla="*/ 511140 h 3370881"/>
                          <a:gd name="connsiteX87" fmla="*/ 1281953 w 2657256"/>
                          <a:gd name="connsiteY87" fmla="*/ 515623 h 3370881"/>
                          <a:gd name="connsiteX88" fmla="*/ 1250576 w 2657256"/>
                          <a:gd name="connsiteY88" fmla="*/ 529070 h 3370881"/>
                          <a:gd name="connsiteX89" fmla="*/ 1210235 w 2657256"/>
                          <a:gd name="connsiteY89" fmla="*/ 542517 h 3370881"/>
                          <a:gd name="connsiteX90" fmla="*/ 1183341 w 2657256"/>
                          <a:gd name="connsiteY90" fmla="*/ 555964 h 3370881"/>
                          <a:gd name="connsiteX91" fmla="*/ 1160929 w 2657256"/>
                          <a:gd name="connsiteY91" fmla="*/ 569411 h 3370881"/>
                          <a:gd name="connsiteX92" fmla="*/ 1134035 w 2657256"/>
                          <a:gd name="connsiteY92" fmla="*/ 578376 h 3370881"/>
                          <a:gd name="connsiteX93" fmla="*/ 1111623 w 2657256"/>
                          <a:gd name="connsiteY93" fmla="*/ 587340 h 3370881"/>
                          <a:gd name="connsiteX94" fmla="*/ 1084729 w 2657256"/>
                          <a:gd name="connsiteY94" fmla="*/ 596305 h 3370881"/>
                          <a:gd name="connsiteX95" fmla="*/ 986118 w 2657256"/>
                          <a:gd name="connsiteY95" fmla="*/ 591823 h 3370881"/>
                          <a:gd name="connsiteX96" fmla="*/ 927847 w 2657256"/>
                          <a:gd name="connsiteY96" fmla="*/ 578376 h 3370881"/>
                          <a:gd name="connsiteX97" fmla="*/ 896470 w 2657256"/>
                          <a:gd name="connsiteY97" fmla="*/ 555964 h 3370881"/>
                          <a:gd name="connsiteX98" fmla="*/ 883023 w 2657256"/>
                          <a:gd name="connsiteY98" fmla="*/ 546999 h 3370881"/>
                          <a:gd name="connsiteX99" fmla="*/ 865094 w 2657256"/>
                          <a:gd name="connsiteY99" fmla="*/ 497693 h 3370881"/>
                          <a:gd name="connsiteX100" fmla="*/ 869576 w 2657256"/>
                          <a:gd name="connsiteY100" fmla="*/ 403564 h 3370881"/>
                          <a:gd name="connsiteX101" fmla="*/ 874059 w 2657256"/>
                          <a:gd name="connsiteY101" fmla="*/ 385634 h 3370881"/>
                          <a:gd name="connsiteX102" fmla="*/ 883023 w 2657256"/>
                          <a:gd name="connsiteY102" fmla="*/ 372187 h 3370881"/>
                          <a:gd name="connsiteX103" fmla="*/ 909918 w 2657256"/>
                          <a:gd name="connsiteY103" fmla="*/ 363223 h 3370881"/>
                          <a:gd name="connsiteX104" fmla="*/ 914400 w 2657256"/>
                          <a:gd name="connsiteY104" fmla="*/ 385634 h 3370881"/>
                          <a:gd name="connsiteX105" fmla="*/ 909918 w 2657256"/>
                          <a:gd name="connsiteY105" fmla="*/ 408046 h 3370881"/>
                          <a:gd name="connsiteX106" fmla="*/ 900953 w 2657256"/>
                          <a:gd name="connsiteY106" fmla="*/ 466317 h 3370881"/>
                          <a:gd name="connsiteX107" fmla="*/ 905435 w 2657256"/>
                          <a:gd name="connsiteY107" fmla="*/ 515623 h 3370881"/>
                          <a:gd name="connsiteX108" fmla="*/ 932329 w 2657256"/>
                          <a:gd name="connsiteY108" fmla="*/ 551481 h 3370881"/>
                          <a:gd name="connsiteX109" fmla="*/ 954741 w 2657256"/>
                          <a:gd name="connsiteY109" fmla="*/ 560446 h 3370881"/>
                          <a:gd name="connsiteX110" fmla="*/ 972670 w 2657256"/>
                          <a:gd name="connsiteY110" fmla="*/ 569411 h 3370881"/>
                          <a:gd name="connsiteX111" fmla="*/ 1066800 w 2657256"/>
                          <a:gd name="connsiteY111" fmla="*/ 564929 h 3370881"/>
                          <a:gd name="connsiteX112" fmla="*/ 1111623 w 2657256"/>
                          <a:gd name="connsiteY112" fmla="*/ 551481 h 3370881"/>
                          <a:gd name="connsiteX113" fmla="*/ 1129553 w 2657256"/>
                          <a:gd name="connsiteY113" fmla="*/ 538034 h 3370881"/>
                          <a:gd name="connsiteX114" fmla="*/ 1156447 w 2657256"/>
                          <a:gd name="connsiteY114" fmla="*/ 511140 h 3370881"/>
                          <a:gd name="connsiteX115" fmla="*/ 1160929 w 2657256"/>
                          <a:gd name="connsiteY115" fmla="*/ 493211 h 3370881"/>
                          <a:gd name="connsiteX116" fmla="*/ 1178859 w 2657256"/>
                          <a:gd name="connsiteY116" fmla="*/ 331846 h 3370881"/>
                          <a:gd name="connsiteX117" fmla="*/ 1215315 w 2657256"/>
                          <a:gd name="connsiteY117" fmla="*/ 270289 h 3370881"/>
                          <a:gd name="connsiteX118" fmla="*/ 1214718 w 2657256"/>
                          <a:gd name="connsiteY118" fmla="*/ 367705 h 3370881"/>
                          <a:gd name="connsiteX119" fmla="*/ 1201270 w 2657256"/>
                          <a:gd name="connsiteY119" fmla="*/ 412529 h 3370881"/>
                          <a:gd name="connsiteX120" fmla="*/ 1210235 w 2657256"/>
                          <a:gd name="connsiteY120" fmla="*/ 461834 h 3370881"/>
                          <a:gd name="connsiteX121" fmla="*/ 1214718 w 2657256"/>
                          <a:gd name="connsiteY121" fmla="*/ 475281 h 3370881"/>
                          <a:gd name="connsiteX122" fmla="*/ 1228165 w 2657256"/>
                          <a:gd name="connsiteY122" fmla="*/ 484246 h 3370881"/>
                          <a:gd name="connsiteX123" fmla="*/ 1250576 w 2657256"/>
                          <a:gd name="connsiteY123" fmla="*/ 502176 h 3370881"/>
                          <a:gd name="connsiteX124" fmla="*/ 1317812 w 2657256"/>
                          <a:gd name="connsiteY124" fmla="*/ 497693 h 3370881"/>
                          <a:gd name="connsiteX125" fmla="*/ 1353670 w 2657256"/>
                          <a:gd name="connsiteY125" fmla="*/ 488729 h 3370881"/>
                          <a:gd name="connsiteX126" fmla="*/ 1506070 w 2657256"/>
                          <a:gd name="connsiteY126" fmla="*/ 457352 h 3370881"/>
                          <a:gd name="connsiteX127" fmla="*/ 1550894 w 2657256"/>
                          <a:gd name="connsiteY127" fmla="*/ 430458 h 3370881"/>
                          <a:gd name="connsiteX128" fmla="*/ 1564341 w 2657256"/>
                          <a:gd name="connsiteY128" fmla="*/ 417011 h 3370881"/>
                          <a:gd name="connsiteX129" fmla="*/ 1586753 w 2657256"/>
                          <a:gd name="connsiteY129" fmla="*/ 399081 h 3370881"/>
                          <a:gd name="connsiteX130" fmla="*/ 1595718 w 2657256"/>
                          <a:gd name="connsiteY130" fmla="*/ 381152 h 3370881"/>
                          <a:gd name="connsiteX131" fmla="*/ 1600200 w 2657256"/>
                          <a:gd name="connsiteY131" fmla="*/ 363223 h 3370881"/>
                          <a:gd name="connsiteX132" fmla="*/ 1609165 w 2657256"/>
                          <a:gd name="connsiteY132" fmla="*/ 313917 h 3370881"/>
                          <a:gd name="connsiteX133" fmla="*/ 1537447 w 2657256"/>
                          <a:gd name="connsiteY133" fmla="*/ 188411 h 3370881"/>
                          <a:gd name="connsiteX134" fmla="*/ 1613647 w 2657256"/>
                          <a:gd name="connsiteY134" fmla="*/ 399081 h 3370881"/>
                          <a:gd name="connsiteX135" fmla="*/ 1627094 w 2657256"/>
                          <a:gd name="connsiteY135" fmla="*/ 417011 h 3370881"/>
                          <a:gd name="connsiteX136" fmla="*/ 1658470 w 2657256"/>
                          <a:gd name="connsiteY136" fmla="*/ 412529 h 3370881"/>
                          <a:gd name="connsiteX137" fmla="*/ 1685365 w 2657256"/>
                          <a:gd name="connsiteY137" fmla="*/ 390117 h 3370881"/>
                          <a:gd name="connsiteX138" fmla="*/ 1694329 w 2657256"/>
                          <a:gd name="connsiteY138" fmla="*/ 376670 h 3370881"/>
                          <a:gd name="connsiteX139" fmla="*/ 1734670 w 2657256"/>
                          <a:gd name="connsiteY139" fmla="*/ 354258 h 3370881"/>
                          <a:gd name="connsiteX140" fmla="*/ 1743635 w 2657256"/>
                          <a:gd name="connsiteY140" fmla="*/ 340811 h 3370881"/>
                          <a:gd name="connsiteX141" fmla="*/ 1757082 w 2657256"/>
                          <a:gd name="connsiteY141" fmla="*/ 336329 h 3370881"/>
                          <a:gd name="connsiteX142" fmla="*/ 1808984 w 2657256"/>
                          <a:gd name="connsiteY142" fmla="*/ 249641 h 3370881"/>
                          <a:gd name="connsiteX143" fmla="*/ 1899621 w 2657256"/>
                          <a:gd name="connsiteY143" fmla="*/ 211719 h 3370881"/>
                          <a:gd name="connsiteX144" fmla="*/ 1808984 w 2657256"/>
                          <a:gd name="connsiteY144" fmla="*/ 178521 h 3370881"/>
                          <a:gd name="connsiteX145" fmla="*/ 1772023 w 2657256"/>
                          <a:gd name="connsiteY145" fmla="*/ 77249 h 3370881"/>
                          <a:gd name="connsiteX146" fmla="*/ 1900425 w 2657256"/>
                          <a:gd name="connsiteY146" fmla="*/ 214081 h 3370881"/>
                          <a:gd name="connsiteX147" fmla="*/ 1874221 w 2657256"/>
                          <a:gd name="connsiteY147" fmla="*/ 318698 h 3370881"/>
                          <a:gd name="connsiteX148" fmla="*/ 1788459 w 2657256"/>
                          <a:gd name="connsiteY148" fmla="*/ 367705 h 3370881"/>
                          <a:gd name="connsiteX149" fmla="*/ 1761565 w 2657256"/>
                          <a:gd name="connsiteY149" fmla="*/ 390117 h 3370881"/>
                          <a:gd name="connsiteX150" fmla="*/ 1783976 w 2657256"/>
                          <a:gd name="connsiteY150" fmla="*/ 399081 h 3370881"/>
                          <a:gd name="connsiteX151" fmla="*/ 1878106 w 2657256"/>
                          <a:gd name="connsiteY151" fmla="*/ 390117 h 3370881"/>
                          <a:gd name="connsiteX152" fmla="*/ 1891553 w 2657256"/>
                          <a:gd name="connsiteY152" fmla="*/ 381152 h 3370881"/>
                          <a:gd name="connsiteX153" fmla="*/ 1918447 w 2657256"/>
                          <a:gd name="connsiteY153" fmla="*/ 372187 h 3370881"/>
                          <a:gd name="connsiteX154" fmla="*/ 1940859 w 2657256"/>
                          <a:gd name="connsiteY154" fmla="*/ 358740 h 3370881"/>
                          <a:gd name="connsiteX155" fmla="*/ 1954306 w 2657256"/>
                          <a:gd name="connsiteY155" fmla="*/ 354258 h 3370881"/>
                          <a:gd name="connsiteX156" fmla="*/ 2083304 w 2657256"/>
                          <a:gd name="connsiteY156" fmla="*/ 290281 h 3370881"/>
                          <a:gd name="connsiteX157" fmla="*/ 2166172 w 2657256"/>
                          <a:gd name="connsiteY157" fmla="*/ 215604 h 3370881"/>
                          <a:gd name="connsiteX158" fmla="*/ 2069054 w 2657256"/>
                          <a:gd name="connsiteY158" fmla="*/ 40493 h 3370881"/>
                          <a:gd name="connsiteX159" fmla="*/ 2078225 w 2657256"/>
                          <a:gd name="connsiteY159" fmla="*/ 188681 h 3370881"/>
                          <a:gd name="connsiteX160" fmla="*/ 1999129 w 2657256"/>
                          <a:gd name="connsiteY160" fmla="*/ 358740 h 3370881"/>
                          <a:gd name="connsiteX161" fmla="*/ 1994647 w 2657256"/>
                          <a:gd name="connsiteY161" fmla="*/ 372187 h 3370881"/>
                          <a:gd name="connsiteX162" fmla="*/ 2039470 w 2657256"/>
                          <a:gd name="connsiteY162" fmla="*/ 390117 h 3370881"/>
                          <a:gd name="connsiteX163" fmla="*/ 2115670 w 2657256"/>
                          <a:gd name="connsiteY163" fmla="*/ 390117 h 3370881"/>
                          <a:gd name="connsiteX164" fmla="*/ 2160494 w 2657256"/>
                          <a:gd name="connsiteY164" fmla="*/ 376670 h 3370881"/>
                          <a:gd name="connsiteX165" fmla="*/ 2191870 w 2657256"/>
                          <a:gd name="connsiteY165" fmla="*/ 363223 h 3370881"/>
                          <a:gd name="connsiteX166" fmla="*/ 2205318 w 2657256"/>
                          <a:gd name="connsiteY166" fmla="*/ 358740 h 3370881"/>
                          <a:gd name="connsiteX167" fmla="*/ 2232212 w 2657256"/>
                          <a:gd name="connsiteY167" fmla="*/ 340811 h 3370881"/>
                          <a:gd name="connsiteX168" fmla="*/ 2312894 w 2657256"/>
                          <a:gd name="connsiteY168" fmla="*/ 183929 h 3370881"/>
                          <a:gd name="connsiteX169" fmla="*/ 2339788 w 2657256"/>
                          <a:gd name="connsiteY169" fmla="*/ 151 h 3370881"/>
                          <a:gd name="connsiteX170" fmla="*/ 2357718 w 2657256"/>
                          <a:gd name="connsiteY170" fmla="*/ 215305 h 3370881"/>
                          <a:gd name="connsiteX171" fmla="*/ 2254623 w 2657256"/>
                          <a:gd name="connsiteY171" fmla="*/ 376670 h 3370881"/>
                          <a:gd name="connsiteX172" fmla="*/ 2245659 w 2657256"/>
                          <a:gd name="connsiteY172" fmla="*/ 390117 h 3370881"/>
                          <a:gd name="connsiteX173" fmla="*/ 2254623 w 2657256"/>
                          <a:gd name="connsiteY173" fmla="*/ 403564 h 3370881"/>
                          <a:gd name="connsiteX174" fmla="*/ 2353235 w 2657256"/>
                          <a:gd name="connsiteY174" fmla="*/ 399081 h 3370881"/>
                          <a:gd name="connsiteX175" fmla="*/ 2366682 w 2657256"/>
                          <a:gd name="connsiteY175" fmla="*/ 394599 h 3370881"/>
                          <a:gd name="connsiteX176" fmla="*/ 2389094 w 2657256"/>
                          <a:gd name="connsiteY176" fmla="*/ 390117 h 3370881"/>
                          <a:gd name="connsiteX177" fmla="*/ 2424953 w 2657256"/>
                          <a:gd name="connsiteY177" fmla="*/ 367705 h 3370881"/>
                          <a:gd name="connsiteX178" fmla="*/ 2528047 w 2657256"/>
                          <a:gd name="connsiteY178" fmla="*/ 292700 h 3370881"/>
                          <a:gd name="connsiteX179" fmla="*/ 2541495 w 2657256"/>
                          <a:gd name="connsiteY179" fmla="*/ 62906 h 3370881"/>
                          <a:gd name="connsiteX180" fmla="*/ 2591304 w 2657256"/>
                          <a:gd name="connsiteY180" fmla="*/ 214081 h 3370881"/>
                          <a:gd name="connsiteX181" fmla="*/ 2612315 w 2657256"/>
                          <a:gd name="connsiteY181" fmla="*/ 290907 h 3370881"/>
                          <a:gd name="connsiteX182" fmla="*/ 2650863 w 2657256"/>
                          <a:gd name="connsiteY182" fmla="*/ 344994 h 3370881"/>
                          <a:gd name="connsiteX183" fmla="*/ 2465294 w 2657256"/>
                          <a:gd name="connsiteY183" fmla="*/ 399081 h 3370881"/>
                          <a:gd name="connsiteX184" fmla="*/ 2442882 w 2657256"/>
                          <a:gd name="connsiteY184" fmla="*/ 403564 h 3370881"/>
                          <a:gd name="connsiteX185" fmla="*/ 2398059 w 2657256"/>
                          <a:gd name="connsiteY185" fmla="*/ 417011 h 3370881"/>
                          <a:gd name="connsiteX186" fmla="*/ 2375647 w 2657256"/>
                          <a:gd name="connsiteY186" fmla="*/ 425976 h 3370881"/>
                          <a:gd name="connsiteX187" fmla="*/ 2357718 w 2657256"/>
                          <a:gd name="connsiteY187" fmla="*/ 430458 h 3370881"/>
                          <a:gd name="connsiteX188" fmla="*/ 2344270 w 2657256"/>
                          <a:gd name="connsiteY188" fmla="*/ 461834 h 3370881"/>
                          <a:gd name="connsiteX189" fmla="*/ 2353235 w 2657256"/>
                          <a:gd name="connsiteY189" fmla="*/ 502176 h 3370881"/>
                          <a:gd name="connsiteX190" fmla="*/ 2362200 w 2657256"/>
                          <a:gd name="connsiteY190" fmla="*/ 515623 h 3370881"/>
                          <a:gd name="connsiteX191" fmla="*/ 2344270 w 2657256"/>
                          <a:gd name="connsiteY191" fmla="*/ 587340 h 3370881"/>
                          <a:gd name="connsiteX192" fmla="*/ 2321859 w 2657256"/>
                          <a:gd name="connsiteY192" fmla="*/ 614234 h 3370881"/>
                          <a:gd name="connsiteX193" fmla="*/ 2308412 w 2657256"/>
                          <a:gd name="connsiteY193" fmla="*/ 636646 h 3370881"/>
                          <a:gd name="connsiteX194" fmla="*/ 2281518 w 2657256"/>
                          <a:gd name="connsiteY194" fmla="*/ 641129 h 3370881"/>
                          <a:gd name="connsiteX195" fmla="*/ 2259106 w 2657256"/>
                          <a:gd name="connsiteY195" fmla="*/ 636646 h 3370881"/>
                          <a:gd name="connsiteX196" fmla="*/ 2277035 w 2657256"/>
                          <a:gd name="connsiteY196" fmla="*/ 578376 h 3370881"/>
                          <a:gd name="connsiteX197" fmla="*/ 2290482 w 2657256"/>
                          <a:gd name="connsiteY197" fmla="*/ 542517 h 3370881"/>
                          <a:gd name="connsiteX198" fmla="*/ 2286000 w 2657256"/>
                          <a:gd name="connsiteY198" fmla="*/ 506658 h 3370881"/>
                          <a:gd name="connsiteX199" fmla="*/ 2245659 w 2657256"/>
                          <a:gd name="connsiteY199" fmla="*/ 448387 h 3370881"/>
                          <a:gd name="connsiteX200" fmla="*/ 2200835 w 2657256"/>
                          <a:gd name="connsiteY200" fmla="*/ 430458 h 3370881"/>
                          <a:gd name="connsiteX201" fmla="*/ 2169459 w 2657256"/>
                          <a:gd name="connsiteY201" fmla="*/ 425976 h 3370881"/>
                          <a:gd name="connsiteX202" fmla="*/ 2102223 w 2657256"/>
                          <a:gd name="connsiteY202" fmla="*/ 430458 h 3370881"/>
                          <a:gd name="connsiteX203" fmla="*/ 2084294 w 2657256"/>
                          <a:gd name="connsiteY203" fmla="*/ 439423 h 3370881"/>
                          <a:gd name="connsiteX204" fmla="*/ 2070847 w 2657256"/>
                          <a:gd name="connsiteY204" fmla="*/ 443905 h 3370881"/>
                          <a:gd name="connsiteX205" fmla="*/ 2061882 w 2657256"/>
                          <a:gd name="connsiteY205" fmla="*/ 461834 h 3370881"/>
                          <a:gd name="connsiteX206" fmla="*/ 2034988 w 2657256"/>
                          <a:gd name="connsiteY206" fmla="*/ 475281 h 3370881"/>
                          <a:gd name="connsiteX207" fmla="*/ 1783976 w 2657256"/>
                          <a:gd name="connsiteY207" fmla="*/ 479764 h 3370881"/>
                          <a:gd name="connsiteX208" fmla="*/ 1766047 w 2657256"/>
                          <a:gd name="connsiteY208" fmla="*/ 488729 h 3370881"/>
                          <a:gd name="connsiteX209" fmla="*/ 1703294 w 2657256"/>
                          <a:gd name="connsiteY209" fmla="*/ 506658 h 3370881"/>
                          <a:gd name="connsiteX210" fmla="*/ 1689847 w 2657256"/>
                          <a:gd name="connsiteY210" fmla="*/ 511140 h 3370881"/>
                          <a:gd name="connsiteX211" fmla="*/ 1676400 w 2657256"/>
                          <a:gd name="connsiteY211" fmla="*/ 520105 h 3370881"/>
                          <a:gd name="connsiteX212" fmla="*/ 1649506 w 2657256"/>
                          <a:gd name="connsiteY212" fmla="*/ 529070 h 3370881"/>
                          <a:gd name="connsiteX213" fmla="*/ 1636059 w 2657256"/>
                          <a:gd name="connsiteY213" fmla="*/ 538034 h 3370881"/>
                          <a:gd name="connsiteX214" fmla="*/ 1622612 w 2657256"/>
                          <a:gd name="connsiteY214" fmla="*/ 551481 h 3370881"/>
                          <a:gd name="connsiteX215" fmla="*/ 1609165 w 2657256"/>
                          <a:gd name="connsiteY215" fmla="*/ 555964 h 3370881"/>
                          <a:gd name="connsiteX216" fmla="*/ 1577788 w 2657256"/>
                          <a:gd name="connsiteY216" fmla="*/ 587340 h 3370881"/>
                          <a:gd name="connsiteX217" fmla="*/ 1568823 w 2657256"/>
                          <a:gd name="connsiteY217" fmla="*/ 600787 h 3370881"/>
                          <a:gd name="connsiteX218" fmla="*/ 1555376 w 2657256"/>
                          <a:gd name="connsiteY218" fmla="*/ 614234 h 3370881"/>
                          <a:gd name="connsiteX219" fmla="*/ 1524000 w 2657256"/>
                          <a:gd name="connsiteY219" fmla="*/ 654576 h 3370881"/>
                          <a:gd name="connsiteX220" fmla="*/ 1519518 w 2657256"/>
                          <a:gd name="connsiteY220" fmla="*/ 668023 h 3370881"/>
                          <a:gd name="connsiteX221" fmla="*/ 1528482 w 2657256"/>
                          <a:gd name="connsiteY221" fmla="*/ 708364 h 3370881"/>
                          <a:gd name="connsiteX222" fmla="*/ 1537447 w 2657256"/>
                          <a:gd name="connsiteY222" fmla="*/ 721811 h 3370881"/>
                          <a:gd name="connsiteX223" fmla="*/ 1568823 w 2657256"/>
                          <a:gd name="connsiteY223" fmla="*/ 712846 h 3370881"/>
                          <a:gd name="connsiteX224" fmla="*/ 1600200 w 2657256"/>
                          <a:gd name="connsiteY224" fmla="*/ 712846 h 3370881"/>
                          <a:gd name="connsiteX225" fmla="*/ 1631576 w 2657256"/>
                          <a:gd name="connsiteY225" fmla="*/ 690434 h 3370881"/>
                          <a:gd name="connsiteX226" fmla="*/ 1645023 w 2657256"/>
                          <a:gd name="connsiteY226" fmla="*/ 676987 h 3370881"/>
                          <a:gd name="connsiteX227" fmla="*/ 1685365 w 2657256"/>
                          <a:gd name="connsiteY227" fmla="*/ 645611 h 3370881"/>
                          <a:gd name="connsiteX228" fmla="*/ 1716741 w 2657256"/>
                          <a:gd name="connsiteY228" fmla="*/ 614234 h 3370881"/>
                          <a:gd name="connsiteX229" fmla="*/ 1748118 w 2657256"/>
                          <a:gd name="connsiteY229" fmla="*/ 596305 h 3370881"/>
                          <a:gd name="connsiteX230" fmla="*/ 1761565 w 2657256"/>
                          <a:gd name="connsiteY230" fmla="*/ 591823 h 3370881"/>
                          <a:gd name="connsiteX231" fmla="*/ 1779494 w 2657256"/>
                          <a:gd name="connsiteY231" fmla="*/ 582858 h 3370881"/>
                          <a:gd name="connsiteX232" fmla="*/ 1815353 w 2657256"/>
                          <a:gd name="connsiteY232" fmla="*/ 573893 h 3370881"/>
                          <a:gd name="connsiteX233" fmla="*/ 2030506 w 2657256"/>
                          <a:gd name="connsiteY233" fmla="*/ 578376 h 3370881"/>
                          <a:gd name="connsiteX234" fmla="*/ 2017059 w 2657256"/>
                          <a:gd name="connsiteY234" fmla="*/ 600787 h 3370881"/>
                          <a:gd name="connsiteX235" fmla="*/ 1981200 w 2657256"/>
                          <a:gd name="connsiteY235" fmla="*/ 636646 h 3370881"/>
                          <a:gd name="connsiteX236" fmla="*/ 1967753 w 2657256"/>
                          <a:gd name="connsiteY236" fmla="*/ 650093 h 3370881"/>
                          <a:gd name="connsiteX237" fmla="*/ 1936376 w 2657256"/>
                          <a:gd name="connsiteY237" fmla="*/ 690434 h 3370881"/>
                          <a:gd name="connsiteX238" fmla="*/ 1905000 w 2657256"/>
                          <a:gd name="connsiteY238" fmla="*/ 717329 h 3370881"/>
                          <a:gd name="connsiteX239" fmla="*/ 1860176 w 2657256"/>
                          <a:gd name="connsiteY239" fmla="*/ 735258 h 3370881"/>
                          <a:gd name="connsiteX240" fmla="*/ 1788459 w 2657256"/>
                          <a:gd name="connsiteY240" fmla="*/ 744223 h 3370881"/>
                          <a:gd name="connsiteX241" fmla="*/ 1846729 w 2657256"/>
                          <a:gd name="connsiteY241" fmla="*/ 802493 h 3370881"/>
                          <a:gd name="connsiteX242" fmla="*/ 1913965 w 2657256"/>
                          <a:gd name="connsiteY242" fmla="*/ 829387 h 3370881"/>
                          <a:gd name="connsiteX243" fmla="*/ 1922929 w 2657256"/>
                          <a:gd name="connsiteY243" fmla="*/ 842834 h 3370881"/>
                          <a:gd name="connsiteX244" fmla="*/ 1967753 w 2657256"/>
                          <a:gd name="connsiteY244" fmla="*/ 883176 h 3370881"/>
                          <a:gd name="connsiteX245" fmla="*/ 1981200 w 2657256"/>
                          <a:gd name="connsiteY245" fmla="*/ 896623 h 3370881"/>
                          <a:gd name="connsiteX246" fmla="*/ 1994647 w 2657256"/>
                          <a:gd name="connsiteY246" fmla="*/ 905587 h 3370881"/>
                          <a:gd name="connsiteX247" fmla="*/ 2021541 w 2657256"/>
                          <a:gd name="connsiteY247" fmla="*/ 927999 h 3370881"/>
                          <a:gd name="connsiteX248" fmla="*/ 2030506 w 2657256"/>
                          <a:gd name="connsiteY248" fmla="*/ 941446 h 3370881"/>
                          <a:gd name="connsiteX249" fmla="*/ 2057400 w 2657256"/>
                          <a:gd name="connsiteY249" fmla="*/ 968340 h 3370881"/>
                          <a:gd name="connsiteX250" fmla="*/ 2088776 w 2657256"/>
                          <a:gd name="connsiteY250" fmla="*/ 1013164 h 3370881"/>
                          <a:gd name="connsiteX251" fmla="*/ 2115670 w 2657256"/>
                          <a:gd name="connsiteY251" fmla="*/ 1057987 h 3370881"/>
                          <a:gd name="connsiteX252" fmla="*/ 2120153 w 2657256"/>
                          <a:gd name="connsiteY252" fmla="*/ 1089364 h 3370881"/>
                          <a:gd name="connsiteX253" fmla="*/ 2138082 w 2657256"/>
                          <a:gd name="connsiteY253" fmla="*/ 1143152 h 3370881"/>
                          <a:gd name="connsiteX254" fmla="*/ 2147047 w 2657256"/>
                          <a:gd name="connsiteY254" fmla="*/ 1196940 h 3370881"/>
                          <a:gd name="connsiteX255" fmla="*/ 2151529 w 2657256"/>
                          <a:gd name="connsiteY255" fmla="*/ 1210387 h 3370881"/>
                          <a:gd name="connsiteX256" fmla="*/ 2156012 w 2657256"/>
                          <a:gd name="connsiteY256" fmla="*/ 1228317 h 3370881"/>
                          <a:gd name="connsiteX257" fmla="*/ 2173941 w 2657256"/>
                          <a:gd name="connsiteY257" fmla="*/ 1295552 h 3370881"/>
                          <a:gd name="connsiteX258" fmla="*/ 2182906 w 2657256"/>
                          <a:gd name="connsiteY258" fmla="*/ 1313481 h 3370881"/>
                          <a:gd name="connsiteX259" fmla="*/ 2187388 w 2657256"/>
                          <a:gd name="connsiteY259" fmla="*/ 1331411 h 3370881"/>
                          <a:gd name="connsiteX260" fmla="*/ 2214282 w 2657256"/>
                          <a:gd name="connsiteY260" fmla="*/ 1385199 h 3370881"/>
                          <a:gd name="connsiteX261" fmla="*/ 2218765 w 2657256"/>
                          <a:gd name="connsiteY261" fmla="*/ 1403129 h 3370881"/>
                          <a:gd name="connsiteX262" fmla="*/ 2223247 w 2657256"/>
                          <a:gd name="connsiteY262" fmla="*/ 1430023 h 3370881"/>
                          <a:gd name="connsiteX263" fmla="*/ 2236694 w 2657256"/>
                          <a:gd name="connsiteY263" fmla="*/ 1456917 h 3370881"/>
                          <a:gd name="connsiteX264" fmla="*/ 2241176 w 2657256"/>
                          <a:gd name="connsiteY264" fmla="*/ 1577940 h 3370881"/>
                          <a:gd name="connsiteX265" fmla="*/ 2245659 w 2657256"/>
                          <a:gd name="connsiteY265" fmla="*/ 1595870 h 3370881"/>
                          <a:gd name="connsiteX266" fmla="*/ 2236694 w 2657256"/>
                          <a:gd name="connsiteY266" fmla="*/ 1694481 h 3370881"/>
                          <a:gd name="connsiteX267" fmla="*/ 2227729 w 2657256"/>
                          <a:gd name="connsiteY267" fmla="*/ 1716893 h 3370881"/>
                          <a:gd name="connsiteX268" fmla="*/ 2223247 w 2657256"/>
                          <a:gd name="connsiteY268" fmla="*/ 1730340 h 3370881"/>
                          <a:gd name="connsiteX269" fmla="*/ 2200835 w 2657256"/>
                          <a:gd name="connsiteY269" fmla="*/ 1788611 h 3370881"/>
                          <a:gd name="connsiteX270" fmla="*/ 2191870 w 2657256"/>
                          <a:gd name="connsiteY270" fmla="*/ 1811023 h 3370881"/>
                          <a:gd name="connsiteX271" fmla="*/ 2187388 w 2657256"/>
                          <a:gd name="connsiteY271" fmla="*/ 1824470 h 3370881"/>
                          <a:gd name="connsiteX272" fmla="*/ 2169459 w 2657256"/>
                          <a:gd name="connsiteY272" fmla="*/ 1869293 h 3370881"/>
                          <a:gd name="connsiteX273" fmla="*/ 2164976 w 2657256"/>
                          <a:gd name="connsiteY273" fmla="*/ 1882740 h 3370881"/>
                          <a:gd name="connsiteX274" fmla="*/ 2156012 w 2657256"/>
                          <a:gd name="connsiteY274" fmla="*/ 1927564 h 3370881"/>
                          <a:gd name="connsiteX275" fmla="*/ 2173941 w 2657256"/>
                          <a:gd name="connsiteY275" fmla="*/ 1945493 h 3370881"/>
                          <a:gd name="connsiteX276" fmla="*/ 2196353 w 2657256"/>
                          <a:gd name="connsiteY276" fmla="*/ 1958940 h 3370881"/>
                          <a:gd name="connsiteX277" fmla="*/ 2241176 w 2657256"/>
                          <a:gd name="connsiteY277" fmla="*/ 2012729 h 3370881"/>
                          <a:gd name="connsiteX278" fmla="*/ 2263588 w 2657256"/>
                          <a:gd name="connsiteY278" fmla="*/ 2057552 h 3370881"/>
                          <a:gd name="connsiteX279" fmla="*/ 2286000 w 2657256"/>
                          <a:gd name="connsiteY279" fmla="*/ 2084446 h 3370881"/>
                          <a:gd name="connsiteX280" fmla="*/ 2299447 w 2657256"/>
                          <a:gd name="connsiteY280" fmla="*/ 2124787 h 3370881"/>
                          <a:gd name="connsiteX281" fmla="*/ 2321859 w 2657256"/>
                          <a:gd name="connsiteY281" fmla="*/ 2151681 h 3370881"/>
                          <a:gd name="connsiteX282" fmla="*/ 2344270 w 2657256"/>
                          <a:gd name="connsiteY282" fmla="*/ 2205470 h 3370881"/>
                          <a:gd name="connsiteX283" fmla="*/ 2348753 w 2657256"/>
                          <a:gd name="connsiteY283" fmla="*/ 2223399 h 3370881"/>
                          <a:gd name="connsiteX284" fmla="*/ 2366682 w 2657256"/>
                          <a:gd name="connsiteY284" fmla="*/ 2263740 h 3370881"/>
                          <a:gd name="connsiteX285" fmla="*/ 2375647 w 2657256"/>
                          <a:gd name="connsiteY285" fmla="*/ 2286152 h 3370881"/>
                          <a:gd name="connsiteX286" fmla="*/ 2380129 w 2657256"/>
                          <a:gd name="connsiteY286" fmla="*/ 2308564 h 3370881"/>
                          <a:gd name="connsiteX287" fmla="*/ 2389094 w 2657256"/>
                          <a:gd name="connsiteY287" fmla="*/ 2335458 h 3370881"/>
                          <a:gd name="connsiteX288" fmla="*/ 2393576 w 2657256"/>
                          <a:gd name="connsiteY288" fmla="*/ 2380281 h 3370881"/>
                          <a:gd name="connsiteX289" fmla="*/ 2398059 w 2657256"/>
                          <a:gd name="connsiteY289" fmla="*/ 2393729 h 3370881"/>
                          <a:gd name="connsiteX290" fmla="*/ 2402541 w 2657256"/>
                          <a:gd name="connsiteY290" fmla="*/ 2447517 h 3370881"/>
                          <a:gd name="connsiteX291" fmla="*/ 2407023 w 2657256"/>
                          <a:gd name="connsiteY291" fmla="*/ 2564058 h 3370881"/>
                          <a:gd name="connsiteX292" fmla="*/ 2389094 w 2657256"/>
                          <a:gd name="connsiteY292" fmla="*/ 2837481 h 3370881"/>
                          <a:gd name="connsiteX293" fmla="*/ 2380129 w 2657256"/>
                          <a:gd name="connsiteY293" fmla="*/ 2859893 h 3370881"/>
                          <a:gd name="connsiteX294" fmla="*/ 2357718 w 2657256"/>
                          <a:gd name="connsiteY294" fmla="*/ 2913681 h 3370881"/>
                          <a:gd name="connsiteX295" fmla="*/ 2348753 w 2657256"/>
                          <a:gd name="connsiteY295" fmla="*/ 2936093 h 3370881"/>
                          <a:gd name="connsiteX296" fmla="*/ 2339788 w 2657256"/>
                          <a:gd name="connsiteY296" fmla="*/ 2971952 h 3370881"/>
                          <a:gd name="connsiteX297" fmla="*/ 2326341 w 2657256"/>
                          <a:gd name="connsiteY297" fmla="*/ 2994364 h 3370881"/>
                          <a:gd name="connsiteX298" fmla="*/ 2317376 w 2657256"/>
                          <a:gd name="connsiteY298" fmla="*/ 3025740 h 3370881"/>
                          <a:gd name="connsiteX299" fmla="*/ 2303929 w 2657256"/>
                          <a:gd name="connsiteY299" fmla="*/ 3048152 h 3370881"/>
                          <a:gd name="connsiteX300" fmla="*/ 2290482 w 2657256"/>
                          <a:gd name="connsiteY300" fmla="*/ 3079529 h 3370881"/>
                          <a:gd name="connsiteX301" fmla="*/ 2272553 w 2657256"/>
                          <a:gd name="connsiteY301" fmla="*/ 3084011 h 3370881"/>
                          <a:gd name="connsiteX302" fmla="*/ 2259106 w 2657256"/>
                          <a:gd name="connsiteY302" fmla="*/ 3088493 h 3370881"/>
                          <a:gd name="connsiteX303" fmla="*/ 2241176 w 2657256"/>
                          <a:gd name="connsiteY303" fmla="*/ 3092976 h 3370881"/>
                          <a:gd name="connsiteX304" fmla="*/ 2209800 w 2657256"/>
                          <a:gd name="connsiteY304" fmla="*/ 3101940 h 3370881"/>
                          <a:gd name="connsiteX305" fmla="*/ 2205318 w 2657256"/>
                          <a:gd name="connsiteY305" fmla="*/ 3039187 h 3370881"/>
                          <a:gd name="connsiteX306" fmla="*/ 2218765 w 2657256"/>
                          <a:gd name="connsiteY306" fmla="*/ 3021258 h 3370881"/>
                          <a:gd name="connsiteX307" fmla="*/ 2245659 w 2657256"/>
                          <a:gd name="connsiteY307" fmla="*/ 2971952 h 3370881"/>
                          <a:gd name="connsiteX308" fmla="*/ 2268070 w 2657256"/>
                          <a:gd name="connsiteY308" fmla="*/ 2945058 h 3370881"/>
                          <a:gd name="connsiteX309" fmla="*/ 2268070 w 2657256"/>
                          <a:gd name="connsiteY309" fmla="*/ 2568540 h 3370881"/>
                          <a:gd name="connsiteX310" fmla="*/ 2259106 w 2657256"/>
                          <a:gd name="connsiteY310" fmla="*/ 2532681 h 3370881"/>
                          <a:gd name="connsiteX311" fmla="*/ 2250141 w 2657256"/>
                          <a:gd name="connsiteY311" fmla="*/ 2492340 h 3370881"/>
                          <a:gd name="connsiteX312" fmla="*/ 2245659 w 2657256"/>
                          <a:gd name="connsiteY312" fmla="*/ 2474411 h 3370881"/>
                          <a:gd name="connsiteX313" fmla="*/ 2245659 w 2657256"/>
                          <a:gd name="connsiteY313" fmla="*/ 2389247 h 3370881"/>
                          <a:gd name="connsiteX314" fmla="*/ 2173941 w 2657256"/>
                          <a:gd name="connsiteY314" fmla="*/ 2241328 h 3370881"/>
                          <a:gd name="connsiteX315" fmla="*/ 2070846 w 2657256"/>
                          <a:gd name="connsiteY315" fmla="*/ 2057553 h 3370881"/>
                          <a:gd name="connsiteX316" fmla="*/ 2057400 w 2657256"/>
                          <a:gd name="connsiteY316" fmla="*/ 2151681 h 3370881"/>
                          <a:gd name="connsiteX317" fmla="*/ 2048435 w 2657256"/>
                          <a:gd name="connsiteY317" fmla="*/ 2106858 h 3370881"/>
                          <a:gd name="connsiteX318" fmla="*/ 2034988 w 2657256"/>
                          <a:gd name="connsiteY318" fmla="*/ 2003764 h 3370881"/>
                          <a:gd name="connsiteX319" fmla="*/ 2026023 w 2657256"/>
                          <a:gd name="connsiteY319" fmla="*/ 2026176 h 3370881"/>
                          <a:gd name="connsiteX320" fmla="*/ 2021541 w 2657256"/>
                          <a:gd name="connsiteY320" fmla="*/ 2039623 h 3370881"/>
                          <a:gd name="connsiteX321" fmla="*/ 1999129 w 2657256"/>
                          <a:gd name="connsiteY321" fmla="*/ 2053070 h 3370881"/>
                          <a:gd name="connsiteX322" fmla="*/ 1990165 w 2657256"/>
                          <a:gd name="connsiteY322" fmla="*/ 2070999 h 3370881"/>
                          <a:gd name="connsiteX323" fmla="*/ 1967753 w 2657256"/>
                          <a:gd name="connsiteY323" fmla="*/ 2106858 h 3370881"/>
                          <a:gd name="connsiteX324" fmla="*/ 1981200 w 2657256"/>
                          <a:gd name="connsiteY324" fmla="*/ 2223399 h 3370881"/>
                          <a:gd name="connsiteX325" fmla="*/ 1994647 w 2657256"/>
                          <a:gd name="connsiteY325" fmla="*/ 2254776 h 3370881"/>
                          <a:gd name="connsiteX326" fmla="*/ 2003612 w 2657256"/>
                          <a:gd name="connsiteY326" fmla="*/ 2272705 h 3370881"/>
                          <a:gd name="connsiteX327" fmla="*/ 2026023 w 2657256"/>
                          <a:gd name="connsiteY327" fmla="*/ 2304081 h 3370881"/>
                          <a:gd name="connsiteX328" fmla="*/ 2043953 w 2657256"/>
                          <a:gd name="connsiteY328" fmla="*/ 2348905 h 3370881"/>
                          <a:gd name="connsiteX329" fmla="*/ 2061882 w 2657256"/>
                          <a:gd name="connsiteY329" fmla="*/ 2371317 h 3370881"/>
                          <a:gd name="connsiteX330" fmla="*/ 2088776 w 2657256"/>
                          <a:gd name="connsiteY330" fmla="*/ 2434070 h 3370881"/>
                          <a:gd name="connsiteX331" fmla="*/ 2102223 w 2657256"/>
                          <a:gd name="connsiteY331" fmla="*/ 2465446 h 3370881"/>
                          <a:gd name="connsiteX332" fmla="*/ 2106706 w 2657256"/>
                          <a:gd name="connsiteY332" fmla="*/ 2496823 h 3370881"/>
                          <a:gd name="connsiteX333" fmla="*/ 2124635 w 2657256"/>
                          <a:gd name="connsiteY333" fmla="*/ 2559576 h 3370881"/>
                          <a:gd name="connsiteX334" fmla="*/ 2138082 w 2657256"/>
                          <a:gd name="connsiteY334" fmla="*/ 2649223 h 3370881"/>
                          <a:gd name="connsiteX335" fmla="*/ 2147047 w 2657256"/>
                          <a:gd name="connsiteY335" fmla="*/ 2685081 h 3370881"/>
                          <a:gd name="connsiteX336" fmla="*/ 2151529 w 2657256"/>
                          <a:gd name="connsiteY336" fmla="*/ 2716458 h 3370881"/>
                          <a:gd name="connsiteX337" fmla="*/ 2160494 w 2657256"/>
                          <a:gd name="connsiteY337" fmla="*/ 2770246 h 3370881"/>
                          <a:gd name="connsiteX338" fmla="*/ 2156012 w 2657256"/>
                          <a:gd name="connsiteY338" fmla="*/ 2962987 h 3370881"/>
                          <a:gd name="connsiteX339" fmla="*/ 2138082 w 2657256"/>
                          <a:gd name="connsiteY339" fmla="*/ 3043670 h 3370881"/>
                          <a:gd name="connsiteX340" fmla="*/ 2133600 w 2657256"/>
                          <a:gd name="connsiteY340" fmla="*/ 3061599 h 3370881"/>
                          <a:gd name="connsiteX341" fmla="*/ 2120153 w 2657256"/>
                          <a:gd name="connsiteY341" fmla="*/ 3079529 h 3370881"/>
                          <a:gd name="connsiteX342" fmla="*/ 2111188 w 2657256"/>
                          <a:gd name="connsiteY342" fmla="*/ 3106423 h 3370881"/>
                          <a:gd name="connsiteX343" fmla="*/ 2088776 w 2657256"/>
                          <a:gd name="connsiteY343" fmla="*/ 3137799 h 3370881"/>
                          <a:gd name="connsiteX344" fmla="*/ 2075329 w 2657256"/>
                          <a:gd name="connsiteY344" fmla="*/ 3164693 h 3370881"/>
                          <a:gd name="connsiteX345" fmla="*/ 2061882 w 2657256"/>
                          <a:gd name="connsiteY345" fmla="*/ 3169176 h 3370881"/>
                          <a:gd name="connsiteX346" fmla="*/ 2021541 w 2657256"/>
                          <a:gd name="connsiteY346" fmla="*/ 3164693 h 3370881"/>
                          <a:gd name="connsiteX347" fmla="*/ 2012576 w 2657256"/>
                          <a:gd name="connsiteY347" fmla="*/ 3119870 h 3370881"/>
                          <a:gd name="connsiteX348" fmla="*/ 2048435 w 2657256"/>
                          <a:gd name="connsiteY348" fmla="*/ 3021258 h 3370881"/>
                          <a:gd name="connsiteX349" fmla="*/ 2048435 w 2657256"/>
                          <a:gd name="connsiteY349" fmla="*/ 3021258 h 3370881"/>
                          <a:gd name="connsiteX350" fmla="*/ 2061882 w 2657256"/>
                          <a:gd name="connsiteY350" fmla="*/ 2967470 h 3370881"/>
                          <a:gd name="connsiteX351" fmla="*/ 2070847 w 2657256"/>
                          <a:gd name="connsiteY351" fmla="*/ 2882305 h 3370881"/>
                          <a:gd name="connsiteX352" fmla="*/ 2066365 w 2657256"/>
                          <a:gd name="connsiteY352" fmla="*/ 2725423 h 3370881"/>
                          <a:gd name="connsiteX353" fmla="*/ 2043953 w 2657256"/>
                          <a:gd name="connsiteY353" fmla="*/ 2649223 h 3370881"/>
                          <a:gd name="connsiteX354" fmla="*/ 2030506 w 2657256"/>
                          <a:gd name="connsiteY354" fmla="*/ 2622329 h 3370881"/>
                          <a:gd name="connsiteX355" fmla="*/ 2017059 w 2657256"/>
                          <a:gd name="connsiteY355" fmla="*/ 2581987 h 3370881"/>
                          <a:gd name="connsiteX356" fmla="*/ 1981200 w 2657256"/>
                          <a:gd name="connsiteY356" fmla="*/ 2514752 h 3370881"/>
                          <a:gd name="connsiteX357" fmla="*/ 1972235 w 2657256"/>
                          <a:gd name="connsiteY357" fmla="*/ 2501305 h 3370881"/>
                          <a:gd name="connsiteX358" fmla="*/ 1958788 w 2657256"/>
                          <a:gd name="connsiteY358" fmla="*/ 2478893 h 3370881"/>
                          <a:gd name="connsiteX359" fmla="*/ 1905000 w 2657256"/>
                          <a:gd name="connsiteY359" fmla="*/ 2398211 h 3370881"/>
                          <a:gd name="connsiteX360" fmla="*/ 1882588 w 2657256"/>
                          <a:gd name="connsiteY360" fmla="*/ 2357870 h 3370881"/>
                          <a:gd name="connsiteX361" fmla="*/ 1869141 w 2657256"/>
                          <a:gd name="connsiteY361" fmla="*/ 2339940 h 3370881"/>
                          <a:gd name="connsiteX362" fmla="*/ 1806388 w 2657256"/>
                          <a:gd name="connsiteY362" fmla="*/ 2313046 h 3370881"/>
                          <a:gd name="connsiteX363" fmla="*/ 1779494 w 2657256"/>
                          <a:gd name="connsiteY363" fmla="*/ 2304081 h 3370881"/>
                          <a:gd name="connsiteX364" fmla="*/ 1752600 w 2657256"/>
                          <a:gd name="connsiteY364" fmla="*/ 2299599 h 3370881"/>
                          <a:gd name="connsiteX365" fmla="*/ 1680882 w 2657256"/>
                          <a:gd name="connsiteY365" fmla="*/ 2277187 h 3370881"/>
                          <a:gd name="connsiteX366" fmla="*/ 1662953 w 2657256"/>
                          <a:gd name="connsiteY366" fmla="*/ 2272705 h 3370881"/>
                          <a:gd name="connsiteX367" fmla="*/ 1640541 w 2657256"/>
                          <a:gd name="connsiteY367" fmla="*/ 2259258 h 3370881"/>
                          <a:gd name="connsiteX368" fmla="*/ 1604682 w 2657256"/>
                          <a:gd name="connsiteY368" fmla="*/ 2272705 h 3370881"/>
                          <a:gd name="connsiteX369" fmla="*/ 1537447 w 2657256"/>
                          <a:gd name="connsiteY369" fmla="*/ 2304081 h 3370881"/>
                          <a:gd name="connsiteX370" fmla="*/ 1510553 w 2657256"/>
                          <a:gd name="connsiteY370" fmla="*/ 2308564 h 3370881"/>
                          <a:gd name="connsiteX371" fmla="*/ 1488141 w 2657256"/>
                          <a:gd name="connsiteY371" fmla="*/ 2313046 h 3370881"/>
                          <a:gd name="connsiteX372" fmla="*/ 1478878 w 2657256"/>
                          <a:gd name="connsiteY372" fmla="*/ 2342331 h 3370881"/>
                          <a:gd name="connsiteX373" fmla="*/ 1402678 w 2657256"/>
                          <a:gd name="connsiteY373" fmla="*/ 2339641 h 3370881"/>
                          <a:gd name="connsiteX374" fmla="*/ 1322892 w 2657256"/>
                          <a:gd name="connsiteY374" fmla="*/ 2336952 h 3370881"/>
                          <a:gd name="connsiteX375" fmla="*/ 1199384 w 2657256"/>
                          <a:gd name="connsiteY375" fmla="*/ 2307041 h 3370881"/>
                          <a:gd name="connsiteX376" fmla="*/ 1066800 w 2657256"/>
                          <a:gd name="connsiteY376" fmla="*/ 2272705 h 3370881"/>
                          <a:gd name="connsiteX377" fmla="*/ 1030941 w 2657256"/>
                          <a:gd name="connsiteY377" fmla="*/ 2263740 h 3370881"/>
                          <a:gd name="connsiteX378" fmla="*/ 986118 w 2657256"/>
                          <a:gd name="connsiteY378" fmla="*/ 2241329 h 3370881"/>
                          <a:gd name="connsiteX379" fmla="*/ 968188 w 2657256"/>
                          <a:gd name="connsiteY379" fmla="*/ 2232364 h 3370881"/>
                          <a:gd name="connsiteX380" fmla="*/ 936812 w 2657256"/>
                          <a:gd name="connsiteY380" fmla="*/ 2214434 h 3370881"/>
                          <a:gd name="connsiteX381" fmla="*/ 905435 w 2657256"/>
                          <a:gd name="connsiteY381" fmla="*/ 2196505 h 3370881"/>
                          <a:gd name="connsiteX382" fmla="*/ 869576 w 2657256"/>
                          <a:gd name="connsiteY382" fmla="*/ 2209952 h 3370881"/>
                          <a:gd name="connsiteX383" fmla="*/ 856129 w 2657256"/>
                          <a:gd name="connsiteY383" fmla="*/ 2227881 h 3370881"/>
                          <a:gd name="connsiteX384" fmla="*/ 815788 w 2657256"/>
                          <a:gd name="connsiteY384" fmla="*/ 2268223 h 3370881"/>
                          <a:gd name="connsiteX385" fmla="*/ 788894 w 2657256"/>
                          <a:gd name="connsiteY385" fmla="*/ 2290634 h 3370881"/>
                          <a:gd name="connsiteX386" fmla="*/ 762000 w 2657256"/>
                          <a:gd name="connsiteY386" fmla="*/ 2313046 h 3370881"/>
                          <a:gd name="connsiteX387" fmla="*/ 753035 w 2657256"/>
                          <a:gd name="connsiteY387" fmla="*/ 2326493 h 3370881"/>
                          <a:gd name="connsiteX388" fmla="*/ 735106 w 2657256"/>
                          <a:gd name="connsiteY388" fmla="*/ 2339940 h 3370881"/>
                          <a:gd name="connsiteX389" fmla="*/ 712694 w 2657256"/>
                          <a:gd name="connsiteY389" fmla="*/ 2362352 h 3370881"/>
                          <a:gd name="connsiteX390" fmla="*/ 694765 w 2657256"/>
                          <a:gd name="connsiteY390" fmla="*/ 2375799 h 3370881"/>
                          <a:gd name="connsiteX391" fmla="*/ 681318 w 2657256"/>
                          <a:gd name="connsiteY391" fmla="*/ 2393729 h 3370881"/>
                          <a:gd name="connsiteX392" fmla="*/ 667870 w 2657256"/>
                          <a:gd name="connsiteY392" fmla="*/ 2402693 h 3370881"/>
                          <a:gd name="connsiteX393" fmla="*/ 623047 w 2657256"/>
                          <a:gd name="connsiteY393" fmla="*/ 2443034 h 3370881"/>
                          <a:gd name="connsiteX394" fmla="*/ 600635 w 2657256"/>
                          <a:gd name="connsiteY394" fmla="*/ 2474411 h 3370881"/>
                          <a:gd name="connsiteX395" fmla="*/ 587188 w 2657256"/>
                          <a:gd name="connsiteY395" fmla="*/ 2514752 h 3370881"/>
                          <a:gd name="connsiteX396" fmla="*/ 582706 w 2657256"/>
                          <a:gd name="connsiteY396" fmla="*/ 2546129 h 3370881"/>
                          <a:gd name="connsiteX397" fmla="*/ 596153 w 2657256"/>
                          <a:gd name="connsiteY397" fmla="*/ 2635776 h 3370881"/>
                          <a:gd name="connsiteX398" fmla="*/ 600635 w 2657256"/>
                          <a:gd name="connsiteY398" fmla="*/ 2653705 h 3370881"/>
                          <a:gd name="connsiteX399" fmla="*/ 609600 w 2657256"/>
                          <a:gd name="connsiteY399" fmla="*/ 2671634 h 3370881"/>
                          <a:gd name="connsiteX400" fmla="*/ 614082 w 2657256"/>
                          <a:gd name="connsiteY400" fmla="*/ 2689564 h 3370881"/>
                          <a:gd name="connsiteX401" fmla="*/ 623047 w 2657256"/>
                          <a:gd name="connsiteY401" fmla="*/ 2711976 h 3370881"/>
                          <a:gd name="connsiteX402" fmla="*/ 627529 w 2657256"/>
                          <a:gd name="connsiteY402" fmla="*/ 2734387 h 3370881"/>
                          <a:gd name="connsiteX403" fmla="*/ 640976 w 2657256"/>
                          <a:gd name="connsiteY403" fmla="*/ 2765764 h 3370881"/>
                          <a:gd name="connsiteX404" fmla="*/ 645459 w 2657256"/>
                          <a:gd name="connsiteY404" fmla="*/ 2779211 h 3370881"/>
                          <a:gd name="connsiteX405" fmla="*/ 658906 w 2657256"/>
                          <a:gd name="connsiteY405" fmla="*/ 2801623 h 3370881"/>
                          <a:gd name="connsiteX406" fmla="*/ 676835 w 2657256"/>
                          <a:gd name="connsiteY406" fmla="*/ 2864376 h 3370881"/>
                          <a:gd name="connsiteX407" fmla="*/ 690282 w 2657256"/>
                          <a:gd name="connsiteY407" fmla="*/ 2895752 h 3370881"/>
                          <a:gd name="connsiteX408" fmla="*/ 699247 w 2657256"/>
                          <a:gd name="connsiteY408" fmla="*/ 2940576 h 3370881"/>
                          <a:gd name="connsiteX409" fmla="*/ 703729 w 2657256"/>
                          <a:gd name="connsiteY409" fmla="*/ 2967470 h 3370881"/>
                          <a:gd name="connsiteX410" fmla="*/ 717176 w 2657256"/>
                          <a:gd name="connsiteY410" fmla="*/ 2994364 h 3370881"/>
                          <a:gd name="connsiteX411" fmla="*/ 735106 w 2657256"/>
                          <a:gd name="connsiteY411" fmla="*/ 3052634 h 3370881"/>
                          <a:gd name="connsiteX412" fmla="*/ 739588 w 2657256"/>
                          <a:gd name="connsiteY412" fmla="*/ 3079529 h 3370881"/>
                          <a:gd name="connsiteX413" fmla="*/ 762000 w 2657256"/>
                          <a:gd name="connsiteY413" fmla="*/ 3142281 h 3370881"/>
                          <a:gd name="connsiteX414" fmla="*/ 766482 w 2657256"/>
                          <a:gd name="connsiteY414" fmla="*/ 3231929 h 3370881"/>
                          <a:gd name="connsiteX415" fmla="*/ 770965 w 2657256"/>
                          <a:gd name="connsiteY415" fmla="*/ 3254340 h 3370881"/>
                          <a:gd name="connsiteX416" fmla="*/ 775447 w 2657256"/>
                          <a:gd name="connsiteY416" fmla="*/ 3285717 h 3370881"/>
                          <a:gd name="connsiteX417" fmla="*/ 748553 w 2657256"/>
                          <a:gd name="connsiteY417" fmla="*/ 3335023 h 3370881"/>
                          <a:gd name="connsiteX418" fmla="*/ 721659 w 2657256"/>
                          <a:gd name="connsiteY418" fmla="*/ 3343987 h 3370881"/>
                          <a:gd name="connsiteX419" fmla="*/ 708212 w 2657256"/>
                          <a:gd name="connsiteY419" fmla="*/ 3348470 h 3370881"/>
                          <a:gd name="connsiteX420" fmla="*/ 623047 w 2657256"/>
                          <a:gd name="connsiteY420" fmla="*/ 3330540 h 3370881"/>
                          <a:gd name="connsiteX421" fmla="*/ 609600 w 2657256"/>
                          <a:gd name="connsiteY421" fmla="*/ 3308129 h 3370881"/>
                          <a:gd name="connsiteX422" fmla="*/ 591670 w 2657256"/>
                          <a:gd name="connsiteY422" fmla="*/ 3267787 h 3370881"/>
                          <a:gd name="connsiteX423" fmla="*/ 560294 w 2657256"/>
                          <a:gd name="connsiteY423" fmla="*/ 3209517 h 3370881"/>
                          <a:gd name="connsiteX424" fmla="*/ 551329 w 2657256"/>
                          <a:gd name="connsiteY424" fmla="*/ 3196070 h 3370881"/>
                          <a:gd name="connsiteX425" fmla="*/ 528918 w 2657256"/>
                          <a:gd name="connsiteY425" fmla="*/ 3173658 h 3370881"/>
                          <a:gd name="connsiteX426" fmla="*/ 519953 w 2657256"/>
                          <a:gd name="connsiteY426" fmla="*/ 3128834 h 3370881"/>
                          <a:gd name="connsiteX427" fmla="*/ 524435 w 2657256"/>
                          <a:gd name="connsiteY427" fmla="*/ 3101940 h 3370881"/>
                          <a:gd name="connsiteX428" fmla="*/ 528918 w 2657256"/>
                          <a:gd name="connsiteY428" fmla="*/ 3088493 h 3370881"/>
                          <a:gd name="connsiteX429" fmla="*/ 542365 w 2657256"/>
                          <a:gd name="connsiteY429" fmla="*/ 3052634 h 3370881"/>
                          <a:gd name="connsiteX430" fmla="*/ 484094 w 2657256"/>
                          <a:gd name="connsiteY430" fmla="*/ 2886787 h 3370881"/>
                          <a:gd name="connsiteX431" fmla="*/ 443753 w 2657256"/>
                          <a:gd name="connsiteY431" fmla="*/ 2779211 h 3370881"/>
                          <a:gd name="connsiteX432" fmla="*/ 439270 w 2657256"/>
                          <a:gd name="connsiteY432" fmla="*/ 2752317 h 3370881"/>
                          <a:gd name="connsiteX433" fmla="*/ 430306 w 2657256"/>
                          <a:gd name="connsiteY433" fmla="*/ 2716458 h 3370881"/>
                          <a:gd name="connsiteX434" fmla="*/ 425823 w 2657256"/>
                          <a:gd name="connsiteY434" fmla="*/ 2680599 h 3370881"/>
                          <a:gd name="connsiteX435" fmla="*/ 398929 w 2657256"/>
                          <a:gd name="connsiteY435" fmla="*/ 2599917 h 3370881"/>
                          <a:gd name="connsiteX436" fmla="*/ 385482 w 2657256"/>
                          <a:gd name="connsiteY436" fmla="*/ 2568540 h 3370881"/>
                          <a:gd name="connsiteX437" fmla="*/ 381000 w 2657256"/>
                          <a:gd name="connsiteY437" fmla="*/ 2550611 h 3370881"/>
                          <a:gd name="connsiteX438" fmla="*/ 372035 w 2657256"/>
                          <a:gd name="connsiteY438" fmla="*/ 2483376 h 3370881"/>
                          <a:gd name="connsiteX439" fmla="*/ 367553 w 2657256"/>
                          <a:gd name="connsiteY439" fmla="*/ 2469929 h 3370881"/>
                          <a:gd name="connsiteX440" fmla="*/ 407894 w 2657256"/>
                          <a:gd name="connsiteY440" fmla="*/ 2451999 h 3370881"/>
                          <a:gd name="connsiteX441" fmla="*/ 515470 w 2657256"/>
                          <a:gd name="connsiteY441" fmla="*/ 2407176 h 3370881"/>
                          <a:gd name="connsiteX442" fmla="*/ 578223 w 2657256"/>
                          <a:gd name="connsiteY442" fmla="*/ 2353387 h 3370881"/>
                          <a:gd name="connsiteX443" fmla="*/ 587188 w 2657256"/>
                          <a:gd name="connsiteY443" fmla="*/ 2330976 h 3370881"/>
                          <a:gd name="connsiteX444" fmla="*/ 614082 w 2657256"/>
                          <a:gd name="connsiteY444" fmla="*/ 2254776 h 3370881"/>
                          <a:gd name="connsiteX445" fmla="*/ 649941 w 2657256"/>
                          <a:gd name="connsiteY445" fmla="*/ 2200987 h 3370881"/>
                          <a:gd name="connsiteX446" fmla="*/ 690282 w 2657256"/>
                          <a:gd name="connsiteY446" fmla="*/ 2174093 h 3370881"/>
                          <a:gd name="connsiteX447" fmla="*/ 703729 w 2657256"/>
                          <a:gd name="connsiteY447" fmla="*/ 2165129 h 3370881"/>
                          <a:gd name="connsiteX448" fmla="*/ 739588 w 2657256"/>
                          <a:gd name="connsiteY448" fmla="*/ 2147199 h 3370881"/>
                          <a:gd name="connsiteX449" fmla="*/ 708212 w 2657256"/>
                          <a:gd name="connsiteY449" fmla="*/ 2187540 h 3370881"/>
                          <a:gd name="connsiteX450" fmla="*/ 654423 w 2657256"/>
                          <a:gd name="connsiteY450" fmla="*/ 2241329 h 3370881"/>
                          <a:gd name="connsiteX451" fmla="*/ 636494 w 2657256"/>
                          <a:gd name="connsiteY451" fmla="*/ 2259258 h 3370881"/>
                          <a:gd name="connsiteX452" fmla="*/ 614082 w 2657256"/>
                          <a:gd name="connsiteY452" fmla="*/ 2286152 h 3370881"/>
                          <a:gd name="connsiteX453" fmla="*/ 605118 w 2657256"/>
                          <a:gd name="connsiteY453" fmla="*/ 2299599 h 3370881"/>
                          <a:gd name="connsiteX454" fmla="*/ 560294 w 2657256"/>
                          <a:gd name="connsiteY454" fmla="*/ 2335458 h 3370881"/>
                          <a:gd name="connsiteX455" fmla="*/ 524435 w 2657256"/>
                          <a:gd name="connsiteY455" fmla="*/ 2348905 h 3370881"/>
                          <a:gd name="connsiteX456" fmla="*/ 502023 w 2657256"/>
                          <a:gd name="connsiteY456" fmla="*/ 2362352 h 3370881"/>
                          <a:gd name="connsiteX457" fmla="*/ 461682 w 2657256"/>
                          <a:gd name="connsiteY457" fmla="*/ 2389246 h 3370881"/>
                          <a:gd name="connsiteX458" fmla="*/ 448235 w 2657256"/>
                          <a:gd name="connsiteY458" fmla="*/ 2398211 h 3370881"/>
                          <a:gd name="connsiteX459" fmla="*/ 430306 w 2657256"/>
                          <a:gd name="connsiteY459" fmla="*/ 2407176 h 3370881"/>
                          <a:gd name="connsiteX460" fmla="*/ 412376 w 2657256"/>
                          <a:gd name="connsiteY460" fmla="*/ 2420623 h 3370881"/>
                          <a:gd name="connsiteX461" fmla="*/ 389965 w 2657256"/>
                          <a:gd name="connsiteY461" fmla="*/ 2429587 h 3370881"/>
                          <a:gd name="connsiteX462" fmla="*/ 372035 w 2657256"/>
                          <a:gd name="connsiteY462" fmla="*/ 2443034 h 3370881"/>
                          <a:gd name="connsiteX463" fmla="*/ 318247 w 2657256"/>
                          <a:gd name="connsiteY463" fmla="*/ 2474411 h 3370881"/>
                          <a:gd name="connsiteX464" fmla="*/ 304800 w 2657256"/>
                          <a:gd name="connsiteY464" fmla="*/ 2492340 h 3370881"/>
                          <a:gd name="connsiteX465" fmla="*/ 282388 w 2657256"/>
                          <a:gd name="connsiteY465" fmla="*/ 2519234 h 3370881"/>
                          <a:gd name="connsiteX466" fmla="*/ 295835 w 2657256"/>
                          <a:gd name="connsiteY466" fmla="*/ 2815070 h 3370881"/>
                          <a:gd name="connsiteX467" fmla="*/ 300318 w 2657256"/>
                          <a:gd name="connsiteY467" fmla="*/ 2837481 h 3370881"/>
                          <a:gd name="connsiteX468" fmla="*/ 304800 w 2657256"/>
                          <a:gd name="connsiteY468" fmla="*/ 2868858 h 3370881"/>
                          <a:gd name="connsiteX469" fmla="*/ 309282 w 2657256"/>
                          <a:gd name="connsiteY469" fmla="*/ 2927129 h 3370881"/>
                          <a:gd name="connsiteX470" fmla="*/ 322729 w 2657256"/>
                          <a:gd name="connsiteY470" fmla="*/ 2985399 h 3370881"/>
                          <a:gd name="connsiteX471" fmla="*/ 327212 w 2657256"/>
                          <a:gd name="connsiteY471" fmla="*/ 3012293 h 3370881"/>
                          <a:gd name="connsiteX472" fmla="*/ 331694 w 2657256"/>
                          <a:gd name="connsiteY472" fmla="*/ 3043670 h 3370881"/>
                          <a:gd name="connsiteX473" fmla="*/ 345141 w 2657256"/>
                          <a:gd name="connsiteY473" fmla="*/ 3070564 h 3370881"/>
                          <a:gd name="connsiteX474" fmla="*/ 367553 w 2657256"/>
                          <a:gd name="connsiteY474" fmla="*/ 3124352 h 3370881"/>
                          <a:gd name="connsiteX475" fmla="*/ 381000 w 2657256"/>
                          <a:gd name="connsiteY475" fmla="*/ 3182623 h 3370881"/>
                          <a:gd name="connsiteX476" fmla="*/ 389965 w 2657256"/>
                          <a:gd name="connsiteY476" fmla="*/ 3196070 h 3370881"/>
                          <a:gd name="connsiteX477" fmla="*/ 394447 w 2657256"/>
                          <a:gd name="connsiteY477" fmla="*/ 3213999 h 3370881"/>
                          <a:gd name="connsiteX478" fmla="*/ 412376 w 2657256"/>
                          <a:gd name="connsiteY478" fmla="*/ 3245376 h 3370881"/>
                          <a:gd name="connsiteX479" fmla="*/ 416859 w 2657256"/>
                          <a:gd name="connsiteY479" fmla="*/ 3258823 h 3370881"/>
                          <a:gd name="connsiteX480" fmla="*/ 425823 w 2657256"/>
                          <a:gd name="connsiteY480" fmla="*/ 3272270 h 3370881"/>
                          <a:gd name="connsiteX481" fmla="*/ 439270 w 2657256"/>
                          <a:gd name="connsiteY481" fmla="*/ 3303646 h 3370881"/>
                          <a:gd name="connsiteX482" fmla="*/ 439270 w 2657256"/>
                          <a:gd name="connsiteY482" fmla="*/ 3352952 h 3370881"/>
                          <a:gd name="connsiteX483" fmla="*/ 430306 w 2657256"/>
                          <a:gd name="connsiteY483" fmla="*/ 3366399 h 3370881"/>
                          <a:gd name="connsiteX484" fmla="*/ 412376 w 2657256"/>
                          <a:gd name="connsiteY484" fmla="*/ 3370881 h 3370881"/>
                          <a:gd name="connsiteX485" fmla="*/ 295835 w 2657256"/>
                          <a:gd name="connsiteY485" fmla="*/ 3357434 h 3370881"/>
                          <a:gd name="connsiteX486" fmla="*/ 264459 w 2657256"/>
                          <a:gd name="connsiteY486" fmla="*/ 3276752 h 3370881"/>
                          <a:gd name="connsiteX487" fmla="*/ 259976 w 2657256"/>
                          <a:gd name="connsiteY487" fmla="*/ 3240893 h 3370881"/>
                          <a:gd name="connsiteX488" fmla="*/ 246529 w 2657256"/>
                          <a:gd name="connsiteY488" fmla="*/ 3178140 h 3370881"/>
                          <a:gd name="connsiteX489" fmla="*/ 237565 w 2657256"/>
                          <a:gd name="connsiteY489" fmla="*/ 3084011 h 3370881"/>
                          <a:gd name="connsiteX490" fmla="*/ 228600 w 2657256"/>
                          <a:gd name="connsiteY490" fmla="*/ 3057117 h 3370881"/>
                          <a:gd name="connsiteX491" fmla="*/ 219635 w 2657256"/>
                          <a:gd name="connsiteY491" fmla="*/ 3021258 h 3370881"/>
                          <a:gd name="connsiteX492" fmla="*/ 206188 w 2657256"/>
                          <a:gd name="connsiteY492" fmla="*/ 2980917 h 3370881"/>
                          <a:gd name="connsiteX493" fmla="*/ 201706 w 2657256"/>
                          <a:gd name="connsiteY493" fmla="*/ 2949540 h 3370881"/>
                          <a:gd name="connsiteX494" fmla="*/ 197223 w 2657256"/>
                          <a:gd name="connsiteY494" fmla="*/ 2927129 h 3370881"/>
                          <a:gd name="connsiteX495" fmla="*/ 192741 w 2657256"/>
                          <a:gd name="connsiteY495" fmla="*/ 2891270 h 3370881"/>
                          <a:gd name="connsiteX496" fmla="*/ 188259 w 2657256"/>
                          <a:gd name="connsiteY496" fmla="*/ 2850929 h 3370881"/>
                          <a:gd name="connsiteX497" fmla="*/ 179294 w 2657256"/>
                          <a:gd name="connsiteY497" fmla="*/ 2824034 h 3370881"/>
                          <a:gd name="connsiteX498" fmla="*/ 165847 w 2657256"/>
                          <a:gd name="connsiteY498" fmla="*/ 2774729 h 3370881"/>
                          <a:gd name="connsiteX499" fmla="*/ 161365 w 2657256"/>
                          <a:gd name="connsiteY499" fmla="*/ 2747834 h 3370881"/>
                          <a:gd name="connsiteX500" fmla="*/ 156882 w 2657256"/>
                          <a:gd name="connsiteY500" fmla="*/ 2559576 h 3370881"/>
                          <a:gd name="connsiteX501" fmla="*/ 152400 w 2657256"/>
                          <a:gd name="connsiteY501" fmla="*/ 2519234 h 3370881"/>
                          <a:gd name="connsiteX502" fmla="*/ 143435 w 2657256"/>
                          <a:gd name="connsiteY502" fmla="*/ 2384764 h 3370881"/>
                          <a:gd name="connsiteX503" fmla="*/ 129988 w 2657256"/>
                          <a:gd name="connsiteY503" fmla="*/ 2344423 h 3370881"/>
                          <a:gd name="connsiteX504" fmla="*/ 125506 w 2657256"/>
                          <a:gd name="connsiteY504" fmla="*/ 2330976 h 3370881"/>
                          <a:gd name="connsiteX505" fmla="*/ 138953 w 2657256"/>
                          <a:gd name="connsiteY505" fmla="*/ 2313046 h 3370881"/>
                          <a:gd name="connsiteX506" fmla="*/ 152400 w 2657256"/>
                          <a:gd name="connsiteY506" fmla="*/ 2304081 h 3370881"/>
                          <a:gd name="connsiteX507" fmla="*/ 170329 w 2657256"/>
                          <a:gd name="connsiteY507" fmla="*/ 2259258 h 3370881"/>
                          <a:gd name="connsiteX508" fmla="*/ 188259 w 2657256"/>
                          <a:gd name="connsiteY508" fmla="*/ 2223399 h 3370881"/>
                          <a:gd name="connsiteX509" fmla="*/ 206188 w 2657256"/>
                          <a:gd name="connsiteY509" fmla="*/ 2187540 h 3370881"/>
                          <a:gd name="connsiteX510" fmla="*/ 210670 w 2657256"/>
                          <a:gd name="connsiteY510" fmla="*/ 2174093 h 3370881"/>
                          <a:gd name="connsiteX511" fmla="*/ 219635 w 2657256"/>
                          <a:gd name="connsiteY511" fmla="*/ 2115823 h 3370881"/>
                          <a:gd name="connsiteX512" fmla="*/ 210670 w 2657256"/>
                          <a:gd name="connsiteY512" fmla="*/ 1958940 h 3370881"/>
                          <a:gd name="connsiteX513" fmla="*/ 192741 w 2657256"/>
                          <a:gd name="connsiteY513" fmla="*/ 1923081 h 3370881"/>
                          <a:gd name="connsiteX514" fmla="*/ 179294 w 2657256"/>
                          <a:gd name="connsiteY514" fmla="*/ 1891705 h 3370881"/>
                          <a:gd name="connsiteX515" fmla="*/ 165847 w 2657256"/>
                          <a:gd name="connsiteY515" fmla="*/ 1864811 h 3370881"/>
                          <a:gd name="connsiteX516" fmla="*/ 152400 w 2657256"/>
                          <a:gd name="connsiteY516" fmla="*/ 1833434 h 3370881"/>
                          <a:gd name="connsiteX517" fmla="*/ 143435 w 2657256"/>
                          <a:gd name="connsiteY517" fmla="*/ 1819987 h 3370881"/>
                          <a:gd name="connsiteX518" fmla="*/ 107576 w 2657256"/>
                          <a:gd name="connsiteY518" fmla="*/ 1784129 h 3370881"/>
                          <a:gd name="connsiteX519" fmla="*/ 94129 w 2657256"/>
                          <a:gd name="connsiteY519" fmla="*/ 1779646 h 3370881"/>
                          <a:gd name="connsiteX520" fmla="*/ 71718 w 2657256"/>
                          <a:gd name="connsiteY520" fmla="*/ 1770681 h 3370881"/>
                          <a:gd name="connsiteX521" fmla="*/ 58270 w 2657256"/>
                          <a:gd name="connsiteY521" fmla="*/ 1761717 h 3370881"/>
                          <a:gd name="connsiteX522" fmla="*/ 26894 w 2657256"/>
                          <a:gd name="connsiteY522" fmla="*/ 1730340 h 3370881"/>
                          <a:gd name="connsiteX523" fmla="*/ 0 w 2657256"/>
                          <a:gd name="connsiteY523" fmla="*/ 1707929 h 3370881"/>
                          <a:gd name="connsiteX0" fmla="*/ 0 w 2657256"/>
                          <a:gd name="connsiteY0" fmla="*/ 1707929 h 3370881"/>
                          <a:gd name="connsiteX1" fmla="*/ 22412 w 2657256"/>
                          <a:gd name="connsiteY1" fmla="*/ 1698964 h 3370881"/>
                          <a:gd name="connsiteX2" fmla="*/ 31376 w 2657256"/>
                          <a:gd name="connsiteY2" fmla="*/ 1681034 h 3370881"/>
                          <a:gd name="connsiteX3" fmla="*/ 44823 w 2657256"/>
                          <a:gd name="connsiteY3" fmla="*/ 1672070 h 3370881"/>
                          <a:gd name="connsiteX4" fmla="*/ 58270 w 2657256"/>
                          <a:gd name="connsiteY4" fmla="*/ 1654140 h 3370881"/>
                          <a:gd name="connsiteX5" fmla="*/ 76200 w 2657256"/>
                          <a:gd name="connsiteY5" fmla="*/ 1645176 h 3370881"/>
                          <a:gd name="connsiteX6" fmla="*/ 98612 w 2657256"/>
                          <a:gd name="connsiteY6" fmla="*/ 1636211 h 3370881"/>
                          <a:gd name="connsiteX7" fmla="*/ 125506 w 2657256"/>
                          <a:gd name="connsiteY7" fmla="*/ 1627246 h 3370881"/>
                          <a:gd name="connsiteX8" fmla="*/ 152400 w 2657256"/>
                          <a:gd name="connsiteY8" fmla="*/ 1609317 h 3370881"/>
                          <a:gd name="connsiteX9" fmla="*/ 170329 w 2657256"/>
                          <a:gd name="connsiteY9" fmla="*/ 1600352 h 3370881"/>
                          <a:gd name="connsiteX10" fmla="*/ 188259 w 2657256"/>
                          <a:gd name="connsiteY10" fmla="*/ 1582423 h 3370881"/>
                          <a:gd name="connsiteX11" fmla="*/ 228600 w 2657256"/>
                          <a:gd name="connsiteY11" fmla="*/ 1564493 h 3370881"/>
                          <a:gd name="connsiteX12" fmla="*/ 255494 w 2657256"/>
                          <a:gd name="connsiteY12" fmla="*/ 1546564 h 3370881"/>
                          <a:gd name="connsiteX13" fmla="*/ 300318 w 2657256"/>
                          <a:gd name="connsiteY13" fmla="*/ 1524152 h 3370881"/>
                          <a:gd name="connsiteX14" fmla="*/ 313765 w 2657256"/>
                          <a:gd name="connsiteY14" fmla="*/ 1515187 h 3370881"/>
                          <a:gd name="connsiteX15" fmla="*/ 340659 w 2657256"/>
                          <a:gd name="connsiteY15" fmla="*/ 1510705 h 3370881"/>
                          <a:gd name="connsiteX16" fmla="*/ 363070 w 2657256"/>
                          <a:gd name="connsiteY16" fmla="*/ 1506223 h 3370881"/>
                          <a:gd name="connsiteX17" fmla="*/ 389965 w 2657256"/>
                          <a:gd name="connsiteY17" fmla="*/ 1501740 h 3370881"/>
                          <a:gd name="connsiteX18" fmla="*/ 425823 w 2657256"/>
                          <a:gd name="connsiteY18" fmla="*/ 1497258 h 3370881"/>
                          <a:gd name="connsiteX19" fmla="*/ 470647 w 2657256"/>
                          <a:gd name="connsiteY19" fmla="*/ 1488293 h 3370881"/>
                          <a:gd name="connsiteX20" fmla="*/ 515470 w 2657256"/>
                          <a:gd name="connsiteY20" fmla="*/ 1479329 h 3370881"/>
                          <a:gd name="connsiteX21" fmla="*/ 528918 w 2657256"/>
                          <a:gd name="connsiteY21" fmla="*/ 1470364 h 3370881"/>
                          <a:gd name="connsiteX22" fmla="*/ 600635 w 2657256"/>
                          <a:gd name="connsiteY22" fmla="*/ 1456917 h 3370881"/>
                          <a:gd name="connsiteX23" fmla="*/ 690282 w 2657256"/>
                          <a:gd name="connsiteY23" fmla="*/ 1447952 h 3370881"/>
                          <a:gd name="connsiteX24" fmla="*/ 793376 w 2657256"/>
                          <a:gd name="connsiteY24" fmla="*/ 1452434 h 3370881"/>
                          <a:gd name="connsiteX25" fmla="*/ 874059 w 2657256"/>
                          <a:gd name="connsiteY25" fmla="*/ 1465881 h 3370881"/>
                          <a:gd name="connsiteX26" fmla="*/ 914400 w 2657256"/>
                          <a:gd name="connsiteY26" fmla="*/ 1470364 h 3370881"/>
                          <a:gd name="connsiteX27" fmla="*/ 1030941 w 2657256"/>
                          <a:gd name="connsiteY27" fmla="*/ 1483811 h 3370881"/>
                          <a:gd name="connsiteX28" fmla="*/ 1151965 w 2657256"/>
                          <a:gd name="connsiteY28" fmla="*/ 1492776 h 3370881"/>
                          <a:gd name="connsiteX29" fmla="*/ 1281953 w 2657256"/>
                          <a:gd name="connsiteY29" fmla="*/ 1501740 h 3370881"/>
                          <a:gd name="connsiteX30" fmla="*/ 1465729 w 2657256"/>
                          <a:gd name="connsiteY30" fmla="*/ 1497258 h 3370881"/>
                          <a:gd name="connsiteX31" fmla="*/ 1510553 w 2657256"/>
                          <a:gd name="connsiteY31" fmla="*/ 1492776 h 3370881"/>
                          <a:gd name="connsiteX32" fmla="*/ 1582270 w 2657256"/>
                          <a:gd name="connsiteY32" fmla="*/ 1461399 h 3370881"/>
                          <a:gd name="connsiteX33" fmla="*/ 1604682 w 2657256"/>
                          <a:gd name="connsiteY33" fmla="*/ 1456917 h 3370881"/>
                          <a:gd name="connsiteX34" fmla="*/ 1622612 w 2657256"/>
                          <a:gd name="connsiteY34" fmla="*/ 1447952 h 3370881"/>
                          <a:gd name="connsiteX35" fmla="*/ 1645023 w 2657256"/>
                          <a:gd name="connsiteY35" fmla="*/ 1438987 h 3370881"/>
                          <a:gd name="connsiteX36" fmla="*/ 1662953 w 2657256"/>
                          <a:gd name="connsiteY36" fmla="*/ 1425540 h 3370881"/>
                          <a:gd name="connsiteX37" fmla="*/ 1698812 w 2657256"/>
                          <a:gd name="connsiteY37" fmla="*/ 1407611 h 3370881"/>
                          <a:gd name="connsiteX38" fmla="*/ 1739153 w 2657256"/>
                          <a:gd name="connsiteY38" fmla="*/ 1380717 h 3370881"/>
                          <a:gd name="connsiteX39" fmla="*/ 1752600 w 2657256"/>
                          <a:gd name="connsiteY39" fmla="*/ 1367270 h 3370881"/>
                          <a:gd name="connsiteX40" fmla="*/ 1775012 w 2657256"/>
                          <a:gd name="connsiteY40" fmla="*/ 1353823 h 3370881"/>
                          <a:gd name="connsiteX41" fmla="*/ 1797423 w 2657256"/>
                          <a:gd name="connsiteY41" fmla="*/ 1335893 h 3370881"/>
                          <a:gd name="connsiteX42" fmla="*/ 1810870 w 2657256"/>
                          <a:gd name="connsiteY42" fmla="*/ 1304517 h 3370881"/>
                          <a:gd name="connsiteX43" fmla="*/ 1815353 w 2657256"/>
                          <a:gd name="connsiteY43" fmla="*/ 1291070 h 3370881"/>
                          <a:gd name="connsiteX44" fmla="*/ 1801906 w 2657256"/>
                          <a:gd name="connsiteY44" fmla="*/ 1138670 h 3370881"/>
                          <a:gd name="connsiteX45" fmla="*/ 1792941 w 2657256"/>
                          <a:gd name="connsiteY45" fmla="*/ 1125223 h 3370881"/>
                          <a:gd name="connsiteX46" fmla="*/ 1757082 w 2657256"/>
                          <a:gd name="connsiteY46" fmla="*/ 1093846 h 3370881"/>
                          <a:gd name="connsiteX47" fmla="*/ 1730188 w 2657256"/>
                          <a:gd name="connsiteY47" fmla="*/ 1066952 h 3370881"/>
                          <a:gd name="connsiteX48" fmla="*/ 1703294 w 2657256"/>
                          <a:gd name="connsiteY48" fmla="*/ 1049023 h 3370881"/>
                          <a:gd name="connsiteX49" fmla="*/ 1622612 w 2657256"/>
                          <a:gd name="connsiteY49" fmla="*/ 1053505 h 3370881"/>
                          <a:gd name="connsiteX50" fmla="*/ 1595718 w 2657256"/>
                          <a:gd name="connsiteY50" fmla="*/ 1062470 h 3370881"/>
                          <a:gd name="connsiteX51" fmla="*/ 1573306 w 2657256"/>
                          <a:gd name="connsiteY51" fmla="*/ 1066952 h 3370881"/>
                          <a:gd name="connsiteX52" fmla="*/ 1453385 w 2657256"/>
                          <a:gd name="connsiteY52" fmla="*/ 1082761 h 3370881"/>
                          <a:gd name="connsiteX53" fmla="*/ 1326776 w 2657256"/>
                          <a:gd name="connsiteY53" fmla="*/ 1062470 h 3370881"/>
                          <a:gd name="connsiteX54" fmla="*/ 1308847 w 2657256"/>
                          <a:gd name="connsiteY54" fmla="*/ 1057987 h 3370881"/>
                          <a:gd name="connsiteX55" fmla="*/ 1277470 w 2657256"/>
                          <a:gd name="connsiteY55" fmla="*/ 1053505 h 3370881"/>
                          <a:gd name="connsiteX56" fmla="*/ 1259541 w 2657256"/>
                          <a:gd name="connsiteY56" fmla="*/ 1049023 h 3370881"/>
                          <a:gd name="connsiteX57" fmla="*/ 1232647 w 2657256"/>
                          <a:gd name="connsiteY57" fmla="*/ 1044540 h 3370881"/>
                          <a:gd name="connsiteX58" fmla="*/ 1053353 w 2657256"/>
                          <a:gd name="connsiteY58" fmla="*/ 1049023 h 3370881"/>
                          <a:gd name="connsiteX59" fmla="*/ 1035423 w 2657256"/>
                          <a:gd name="connsiteY59" fmla="*/ 1053505 h 3370881"/>
                          <a:gd name="connsiteX60" fmla="*/ 1008529 w 2657256"/>
                          <a:gd name="connsiteY60" fmla="*/ 1057987 h 3370881"/>
                          <a:gd name="connsiteX61" fmla="*/ 995082 w 2657256"/>
                          <a:gd name="connsiteY61" fmla="*/ 1062470 h 3370881"/>
                          <a:gd name="connsiteX62" fmla="*/ 945776 w 2657256"/>
                          <a:gd name="connsiteY62" fmla="*/ 1031093 h 3370881"/>
                          <a:gd name="connsiteX63" fmla="*/ 941294 w 2657256"/>
                          <a:gd name="connsiteY63" fmla="*/ 1017646 h 3370881"/>
                          <a:gd name="connsiteX64" fmla="*/ 932329 w 2657256"/>
                          <a:gd name="connsiteY64" fmla="*/ 919034 h 3370881"/>
                          <a:gd name="connsiteX65" fmla="*/ 914400 w 2657256"/>
                          <a:gd name="connsiteY65" fmla="*/ 901105 h 3370881"/>
                          <a:gd name="connsiteX66" fmla="*/ 918882 w 2657256"/>
                          <a:gd name="connsiteY66" fmla="*/ 869729 h 3370881"/>
                          <a:gd name="connsiteX67" fmla="*/ 941294 w 2657256"/>
                          <a:gd name="connsiteY67" fmla="*/ 865246 h 3370881"/>
                          <a:gd name="connsiteX68" fmla="*/ 959223 w 2657256"/>
                          <a:gd name="connsiteY68" fmla="*/ 851799 h 3370881"/>
                          <a:gd name="connsiteX69" fmla="*/ 990600 w 2657256"/>
                          <a:gd name="connsiteY69" fmla="*/ 847317 h 3370881"/>
                          <a:gd name="connsiteX70" fmla="*/ 1129553 w 2657256"/>
                          <a:gd name="connsiteY70" fmla="*/ 838352 h 3370881"/>
                          <a:gd name="connsiteX71" fmla="*/ 1147482 w 2657256"/>
                          <a:gd name="connsiteY71" fmla="*/ 829387 h 3370881"/>
                          <a:gd name="connsiteX72" fmla="*/ 1178859 w 2657256"/>
                          <a:gd name="connsiteY72" fmla="*/ 806976 h 3370881"/>
                          <a:gd name="connsiteX73" fmla="*/ 1192306 w 2657256"/>
                          <a:gd name="connsiteY73" fmla="*/ 793529 h 3370881"/>
                          <a:gd name="connsiteX74" fmla="*/ 1214718 w 2657256"/>
                          <a:gd name="connsiteY74" fmla="*/ 784564 h 3370881"/>
                          <a:gd name="connsiteX75" fmla="*/ 1241612 w 2657256"/>
                          <a:gd name="connsiteY75" fmla="*/ 771117 h 3370881"/>
                          <a:gd name="connsiteX76" fmla="*/ 1277470 w 2657256"/>
                          <a:gd name="connsiteY76" fmla="*/ 753187 h 3370881"/>
                          <a:gd name="connsiteX77" fmla="*/ 1295400 w 2657256"/>
                          <a:gd name="connsiteY77" fmla="*/ 730776 h 3370881"/>
                          <a:gd name="connsiteX78" fmla="*/ 1317812 w 2657256"/>
                          <a:gd name="connsiteY78" fmla="*/ 708364 h 3370881"/>
                          <a:gd name="connsiteX79" fmla="*/ 1353670 w 2657256"/>
                          <a:gd name="connsiteY79" fmla="*/ 663540 h 3370881"/>
                          <a:gd name="connsiteX80" fmla="*/ 1371600 w 2657256"/>
                          <a:gd name="connsiteY80" fmla="*/ 636646 h 3370881"/>
                          <a:gd name="connsiteX81" fmla="*/ 1380565 w 2657256"/>
                          <a:gd name="connsiteY81" fmla="*/ 596305 h 3370881"/>
                          <a:gd name="connsiteX82" fmla="*/ 1385047 w 2657256"/>
                          <a:gd name="connsiteY82" fmla="*/ 582858 h 3370881"/>
                          <a:gd name="connsiteX83" fmla="*/ 1380565 w 2657256"/>
                          <a:gd name="connsiteY83" fmla="*/ 533552 h 3370881"/>
                          <a:gd name="connsiteX84" fmla="*/ 1367118 w 2657256"/>
                          <a:gd name="connsiteY84" fmla="*/ 524587 h 3370881"/>
                          <a:gd name="connsiteX85" fmla="*/ 1349188 w 2657256"/>
                          <a:gd name="connsiteY85" fmla="*/ 520105 h 3370881"/>
                          <a:gd name="connsiteX86" fmla="*/ 1326776 w 2657256"/>
                          <a:gd name="connsiteY86" fmla="*/ 511140 h 3370881"/>
                          <a:gd name="connsiteX87" fmla="*/ 1281953 w 2657256"/>
                          <a:gd name="connsiteY87" fmla="*/ 515623 h 3370881"/>
                          <a:gd name="connsiteX88" fmla="*/ 1250576 w 2657256"/>
                          <a:gd name="connsiteY88" fmla="*/ 529070 h 3370881"/>
                          <a:gd name="connsiteX89" fmla="*/ 1210235 w 2657256"/>
                          <a:gd name="connsiteY89" fmla="*/ 542517 h 3370881"/>
                          <a:gd name="connsiteX90" fmla="*/ 1183341 w 2657256"/>
                          <a:gd name="connsiteY90" fmla="*/ 555964 h 3370881"/>
                          <a:gd name="connsiteX91" fmla="*/ 1160929 w 2657256"/>
                          <a:gd name="connsiteY91" fmla="*/ 569411 h 3370881"/>
                          <a:gd name="connsiteX92" fmla="*/ 1134035 w 2657256"/>
                          <a:gd name="connsiteY92" fmla="*/ 578376 h 3370881"/>
                          <a:gd name="connsiteX93" fmla="*/ 1111623 w 2657256"/>
                          <a:gd name="connsiteY93" fmla="*/ 587340 h 3370881"/>
                          <a:gd name="connsiteX94" fmla="*/ 1084729 w 2657256"/>
                          <a:gd name="connsiteY94" fmla="*/ 596305 h 3370881"/>
                          <a:gd name="connsiteX95" fmla="*/ 986118 w 2657256"/>
                          <a:gd name="connsiteY95" fmla="*/ 591823 h 3370881"/>
                          <a:gd name="connsiteX96" fmla="*/ 927847 w 2657256"/>
                          <a:gd name="connsiteY96" fmla="*/ 578376 h 3370881"/>
                          <a:gd name="connsiteX97" fmla="*/ 896470 w 2657256"/>
                          <a:gd name="connsiteY97" fmla="*/ 555964 h 3370881"/>
                          <a:gd name="connsiteX98" fmla="*/ 883023 w 2657256"/>
                          <a:gd name="connsiteY98" fmla="*/ 546999 h 3370881"/>
                          <a:gd name="connsiteX99" fmla="*/ 865094 w 2657256"/>
                          <a:gd name="connsiteY99" fmla="*/ 497693 h 3370881"/>
                          <a:gd name="connsiteX100" fmla="*/ 869576 w 2657256"/>
                          <a:gd name="connsiteY100" fmla="*/ 403564 h 3370881"/>
                          <a:gd name="connsiteX101" fmla="*/ 874059 w 2657256"/>
                          <a:gd name="connsiteY101" fmla="*/ 385634 h 3370881"/>
                          <a:gd name="connsiteX102" fmla="*/ 883023 w 2657256"/>
                          <a:gd name="connsiteY102" fmla="*/ 372187 h 3370881"/>
                          <a:gd name="connsiteX103" fmla="*/ 909918 w 2657256"/>
                          <a:gd name="connsiteY103" fmla="*/ 363223 h 3370881"/>
                          <a:gd name="connsiteX104" fmla="*/ 914400 w 2657256"/>
                          <a:gd name="connsiteY104" fmla="*/ 385634 h 3370881"/>
                          <a:gd name="connsiteX105" fmla="*/ 909918 w 2657256"/>
                          <a:gd name="connsiteY105" fmla="*/ 408046 h 3370881"/>
                          <a:gd name="connsiteX106" fmla="*/ 900953 w 2657256"/>
                          <a:gd name="connsiteY106" fmla="*/ 466317 h 3370881"/>
                          <a:gd name="connsiteX107" fmla="*/ 905435 w 2657256"/>
                          <a:gd name="connsiteY107" fmla="*/ 515623 h 3370881"/>
                          <a:gd name="connsiteX108" fmla="*/ 932329 w 2657256"/>
                          <a:gd name="connsiteY108" fmla="*/ 551481 h 3370881"/>
                          <a:gd name="connsiteX109" fmla="*/ 954741 w 2657256"/>
                          <a:gd name="connsiteY109" fmla="*/ 560446 h 3370881"/>
                          <a:gd name="connsiteX110" fmla="*/ 972670 w 2657256"/>
                          <a:gd name="connsiteY110" fmla="*/ 569411 h 3370881"/>
                          <a:gd name="connsiteX111" fmla="*/ 1066800 w 2657256"/>
                          <a:gd name="connsiteY111" fmla="*/ 564929 h 3370881"/>
                          <a:gd name="connsiteX112" fmla="*/ 1111623 w 2657256"/>
                          <a:gd name="connsiteY112" fmla="*/ 551481 h 3370881"/>
                          <a:gd name="connsiteX113" fmla="*/ 1129553 w 2657256"/>
                          <a:gd name="connsiteY113" fmla="*/ 538034 h 3370881"/>
                          <a:gd name="connsiteX114" fmla="*/ 1156447 w 2657256"/>
                          <a:gd name="connsiteY114" fmla="*/ 511140 h 3370881"/>
                          <a:gd name="connsiteX115" fmla="*/ 1160929 w 2657256"/>
                          <a:gd name="connsiteY115" fmla="*/ 493211 h 3370881"/>
                          <a:gd name="connsiteX116" fmla="*/ 1178859 w 2657256"/>
                          <a:gd name="connsiteY116" fmla="*/ 331846 h 3370881"/>
                          <a:gd name="connsiteX117" fmla="*/ 1215315 w 2657256"/>
                          <a:gd name="connsiteY117" fmla="*/ 270289 h 3370881"/>
                          <a:gd name="connsiteX118" fmla="*/ 1214718 w 2657256"/>
                          <a:gd name="connsiteY118" fmla="*/ 367705 h 3370881"/>
                          <a:gd name="connsiteX119" fmla="*/ 1201270 w 2657256"/>
                          <a:gd name="connsiteY119" fmla="*/ 412529 h 3370881"/>
                          <a:gd name="connsiteX120" fmla="*/ 1210235 w 2657256"/>
                          <a:gd name="connsiteY120" fmla="*/ 461834 h 3370881"/>
                          <a:gd name="connsiteX121" fmla="*/ 1214718 w 2657256"/>
                          <a:gd name="connsiteY121" fmla="*/ 475281 h 3370881"/>
                          <a:gd name="connsiteX122" fmla="*/ 1228165 w 2657256"/>
                          <a:gd name="connsiteY122" fmla="*/ 484246 h 3370881"/>
                          <a:gd name="connsiteX123" fmla="*/ 1250576 w 2657256"/>
                          <a:gd name="connsiteY123" fmla="*/ 502176 h 3370881"/>
                          <a:gd name="connsiteX124" fmla="*/ 1317812 w 2657256"/>
                          <a:gd name="connsiteY124" fmla="*/ 497693 h 3370881"/>
                          <a:gd name="connsiteX125" fmla="*/ 1353670 w 2657256"/>
                          <a:gd name="connsiteY125" fmla="*/ 488729 h 3370881"/>
                          <a:gd name="connsiteX126" fmla="*/ 1506070 w 2657256"/>
                          <a:gd name="connsiteY126" fmla="*/ 457352 h 3370881"/>
                          <a:gd name="connsiteX127" fmla="*/ 1550894 w 2657256"/>
                          <a:gd name="connsiteY127" fmla="*/ 430458 h 3370881"/>
                          <a:gd name="connsiteX128" fmla="*/ 1564341 w 2657256"/>
                          <a:gd name="connsiteY128" fmla="*/ 417011 h 3370881"/>
                          <a:gd name="connsiteX129" fmla="*/ 1586753 w 2657256"/>
                          <a:gd name="connsiteY129" fmla="*/ 399081 h 3370881"/>
                          <a:gd name="connsiteX130" fmla="*/ 1595718 w 2657256"/>
                          <a:gd name="connsiteY130" fmla="*/ 381152 h 3370881"/>
                          <a:gd name="connsiteX131" fmla="*/ 1600200 w 2657256"/>
                          <a:gd name="connsiteY131" fmla="*/ 363223 h 3370881"/>
                          <a:gd name="connsiteX132" fmla="*/ 1609165 w 2657256"/>
                          <a:gd name="connsiteY132" fmla="*/ 313917 h 3370881"/>
                          <a:gd name="connsiteX133" fmla="*/ 1537447 w 2657256"/>
                          <a:gd name="connsiteY133" fmla="*/ 188411 h 3370881"/>
                          <a:gd name="connsiteX134" fmla="*/ 1613647 w 2657256"/>
                          <a:gd name="connsiteY134" fmla="*/ 399081 h 3370881"/>
                          <a:gd name="connsiteX135" fmla="*/ 1627094 w 2657256"/>
                          <a:gd name="connsiteY135" fmla="*/ 417011 h 3370881"/>
                          <a:gd name="connsiteX136" fmla="*/ 1658470 w 2657256"/>
                          <a:gd name="connsiteY136" fmla="*/ 412529 h 3370881"/>
                          <a:gd name="connsiteX137" fmla="*/ 1685365 w 2657256"/>
                          <a:gd name="connsiteY137" fmla="*/ 390117 h 3370881"/>
                          <a:gd name="connsiteX138" fmla="*/ 1694329 w 2657256"/>
                          <a:gd name="connsiteY138" fmla="*/ 376670 h 3370881"/>
                          <a:gd name="connsiteX139" fmla="*/ 1734670 w 2657256"/>
                          <a:gd name="connsiteY139" fmla="*/ 354258 h 3370881"/>
                          <a:gd name="connsiteX140" fmla="*/ 1743635 w 2657256"/>
                          <a:gd name="connsiteY140" fmla="*/ 340811 h 3370881"/>
                          <a:gd name="connsiteX141" fmla="*/ 1757082 w 2657256"/>
                          <a:gd name="connsiteY141" fmla="*/ 336329 h 3370881"/>
                          <a:gd name="connsiteX142" fmla="*/ 1808984 w 2657256"/>
                          <a:gd name="connsiteY142" fmla="*/ 249641 h 3370881"/>
                          <a:gd name="connsiteX143" fmla="*/ 1899621 w 2657256"/>
                          <a:gd name="connsiteY143" fmla="*/ 211719 h 3370881"/>
                          <a:gd name="connsiteX144" fmla="*/ 1808984 w 2657256"/>
                          <a:gd name="connsiteY144" fmla="*/ 178521 h 3370881"/>
                          <a:gd name="connsiteX145" fmla="*/ 1772023 w 2657256"/>
                          <a:gd name="connsiteY145" fmla="*/ 77249 h 3370881"/>
                          <a:gd name="connsiteX146" fmla="*/ 1900425 w 2657256"/>
                          <a:gd name="connsiteY146" fmla="*/ 214081 h 3370881"/>
                          <a:gd name="connsiteX147" fmla="*/ 1874221 w 2657256"/>
                          <a:gd name="connsiteY147" fmla="*/ 318698 h 3370881"/>
                          <a:gd name="connsiteX148" fmla="*/ 1788459 w 2657256"/>
                          <a:gd name="connsiteY148" fmla="*/ 367705 h 3370881"/>
                          <a:gd name="connsiteX149" fmla="*/ 1761565 w 2657256"/>
                          <a:gd name="connsiteY149" fmla="*/ 390117 h 3370881"/>
                          <a:gd name="connsiteX150" fmla="*/ 1783976 w 2657256"/>
                          <a:gd name="connsiteY150" fmla="*/ 399081 h 3370881"/>
                          <a:gd name="connsiteX151" fmla="*/ 1878106 w 2657256"/>
                          <a:gd name="connsiteY151" fmla="*/ 390117 h 3370881"/>
                          <a:gd name="connsiteX152" fmla="*/ 1891553 w 2657256"/>
                          <a:gd name="connsiteY152" fmla="*/ 381152 h 3370881"/>
                          <a:gd name="connsiteX153" fmla="*/ 1918447 w 2657256"/>
                          <a:gd name="connsiteY153" fmla="*/ 372187 h 3370881"/>
                          <a:gd name="connsiteX154" fmla="*/ 1940859 w 2657256"/>
                          <a:gd name="connsiteY154" fmla="*/ 358740 h 3370881"/>
                          <a:gd name="connsiteX155" fmla="*/ 1954306 w 2657256"/>
                          <a:gd name="connsiteY155" fmla="*/ 354258 h 3370881"/>
                          <a:gd name="connsiteX156" fmla="*/ 2083304 w 2657256"/>
                          <a:gd name="connsiteY156" fmla="*/ 290281 h 3370881"/>
                          <a:gd name="connsiteX157" fmla="*/ 2166172 w 2657256"/>
                          <a:gd name="connsiteY157" fmla="*/ 215604 h 3370881"/>
                          <a:gd name="connsiteX158" fmla="*/ 2069054 w 2657256"/>
                          <a:gd name="connsiteY158" fmla="*/ 40493 h 3370881"/>
                          <a:gd name="connsiteX159" fmla="*/ 2078225 w 2657256"/>
                          <a:gd name="connsiteY159" fmla="*/ 188681 h 3370881"/>
                          <a:gd name="connsiteX160" fmla="*/ 1999129 w 2657256"/>
                          <a:gd name="connsiteY160" fmla="*/ 358740 h 3370881"/>
                          <a:gd name="connsiteX161" fmla="*/ 1994647 w 2657256"/>
                          <a:gd name="connsiteY161" fmla="*/ 372187 h 3370881"/>
                          <a:gd name="connsiteX162" fmla="*/ 2039470 w 2657256"/>
                          <a:gd name="connsiteY162" fmla="*/ 390117 h 3370881"/>
                          <a:gd name="connsiteX163" fmla="*/ 2115670 w 2657256"/>
                          <a:gd name="connsiteY163" fmla="*/ 390117 h 3370881"/>
                          <a:gd name="connsiteX164" fmla="*/ 2160494 w 2657256"/>
                          <a:gd name="connsiteY164" fmla="*/ 376670 h 3370881"/>
                          <a:gd name="connsiteX165" fmla="*/ 2191870 w 2657256"/>
                          <a:gd name="connsiteY165" fmla="*/ 363223 h 3370881"/>
                          <a:gd name="connsiteX166" fmla="*/ 2205318 w 2657256"/>
                          <a:gd name="connsiteY166" fmla="*/ 358740 h 3370881"/>
                          <a:gd name="connsiteX167" fmla="*/ 2232212 w 2657256"/>
                          <a:gd name="connsiteY167" fmla="*/ 340811 h 3370881"/>
                          <a:gd name="connsiteX168" fmla="*/ 2312894 w 2657256"/>
                          <a:gd name="connsiteY168" fmla="*/ 183929 h 3370881"/>
                          <a:gd name="connsiteX169" fmla="*/ 2339788 w 2657256"/>
                          <a:gd name="connsiteY169" fmla="*/ 151 h 3370881"/>
                          <a:gd name="connsiteX170" fmla="*/ 2357718 w 2657256"/>
                          <a:gd name="connsiteY170" fmla="*/ 215305 h 3370881"/>
                          <a:gd name="connsiteX171" fmla="*/ 2254623 w 2657256"/>
                          <a:gd name="connsiteY171" fmla="*/ 376670 h 3370881"/>
                          <a:gd name="connsiteX172" fmla="*/ 2245659 w 2657256"/>
                          <a:gd name="connsiteY172" fmla="*/ 390117 h 3370881"/>
                          <a:gd name="connsiteX173" fmla="*/ 2254623 w 2657256"/>
                          <a:gd name="connsiteY173" fmla="*/ 403564 h 3370881"/>
                          <a:gd name="connsiteX174" fmla="*/ 2353235 w 2657256"/>
                          <a:gd name="connsiteY174" fmla="*/ 399081 h 3370881"/>
                          <a:gd name="connsiteX175" fmla="*/ 2366682 w 2657256"/>
                          <a:gd name="connsiteY175" fmla="*/ 394599 h 3370881"/>
                          <a:gd name="connsiteX176" fmla="*/ 2389094 w 2657256"/>
                          <a:gd name="connsiteY176" fmla="*/ 390117 h 3370881"/>
                          <a:gd name="connsiteX177" fmla="*/ 2424953 w 2657256"/>
                          <a:gd name="connsiteY177" fmla="*/ 367705 h 3370881"/>
                          <a:gd name="connsiteX178" fmla="*/ 2528047 w 2657256"/>
                          <a:gd name="connsiteY178" fmla="*/ 292700 h 3370881"/>
                          <a:gd name="connsiteX179" fmla="*/ 2541495 w 2657256"/>
                          <a:gd name="connsiteY179" fmla="*/ 62906 h 3370881"/>
                          <a:gd name="connsiteX180" fmla="*/ 2591304 w 2657256"/>
                          <a:gd name="connsiteY180" fmla="*/ 214081 h 3370881"/>
                          <a:gd name="connsiteX181" fmla="*/ 2612315 w 2657256"/>
                          <a:gd name="connsiteY181" fmla="*/ 290907 h 3370881"/>
                          <a:gd name="connsiteX182" fmla="*/ 2650863 w 2657256"/>
                          <a:gd name="connsiteY182" fmla="*/ 344994 h 3370881"/>
                          <a:gd name="connsiteX183" fmla="*/ 2465294 w 2657256"/>
                          <a:gd name="connsiteY183" fmla="*/ 399081 h 3370881"/>
                          <a:gd name="connsiteX184" fmla="*/ 2442882 w 2657256"/>
                          <a:gd name="connsiteY184" fmla="*/ 403564 h 3370881"/>
                          <a:gd name="connsiteX185" fmla="*/ 2398059 w 2657256"/>
                          <a:gd name="connsiteY185" fmla="*/ 417011 h 3370881"/>
                          <a:gd name="connsiteX186" fmla="*/ 2375647 w 2657256"/>
                          <a:gd name="connsiteY186" fmla="*/ 425976 h 3370881"/>
                          <a:gd name="connsiteX187" fmla="*/ 2357718 w 2657256"/>
                          <a:gd name="connsiteY187" fmla="*/ 430458 h 3370881"/>
                          <a:gd name="connsiteX188" fmla="*/ 2344270 w 2657256"/>
                          <a:gd name="connsiteY188" fmla="*/ 461834 h 3370881"/>
                          <a:gd name="connsiteX189" fmla="*/ 2353235 w 2657256"/>
                          <a:gd name="connsiteY189" fmla="*/ 502176 h 3370881"/>
                          <a:gd name="connsiteX190" fmla="*/ 2362200 w 2657256"/>
                          <a:gd name="connsiteY190" fmla="*/ 515623 h 3370881"/>
                          <a:gd name="connsiteX191" fmla="*/ 2344270 w 2657256"/>
                          <a:gd name="connsiteY191" fmla="*/ 587340 h 3370881"/>
                          <a:gd name="connsiteX192" fmla="*/ 2321859 w 2657256"/>
                          <a:gd name="connsiteY192" fmla="*/ 614234 h 3370881"/>
                          <a:gd name="connsiteX193" fmla="*/ 2308412 w 2657256"/>
                          <a:gd name="connsiteY193" fmla="*/ 636646 h 3370881"/>
                          <a:gd name="connsiteX194" fmla="*/ 2281518 w 2657256"/>
                          <a:gd name="connsiteY194" fmla="*/ 641129 h 3370881"/>
                          <a:gd name="connsiteX195" fmla="*/ 2259106 w 2657256"/>
                          <a:gd name="connsiteY195" fmla="*/ 636646 h 3370881"/>
                          <a:gd name="connsiteX196" fmla="*/ 2277035 w 2657256"/>
                          <a:gd name="connsiteY196" fmla="*/ 578376 h 3370881"/>
                          <a:gd name="connsiteX197" fmla="*/ 2290482 w 2657256"/>
                          <a:gd name="connsiteY197" fmla="*/ 542517 h 3370881"/>
                          <a:gd name="connsiteX198" fmla="*/ 2286000 w 2657256"/>
                          <a:gd name="connsiteY198" fmla="*/ 506658 h 3370881"/>
                          <a:gd name="connsiteX199" fmla="*/ 2245659 w 2657256"/>
                          <a:gd name="connsiteY199" fmla="*/ 448387 h 3370881"/>
                          <a:gd name="connsiteX200" fmla="*/ 2200835 w 2657256"/>
                          <a:gd name="connsiteY200" fmla="*/ 430458 h 3370881"/>
                          <a:gd name="connsiteX201" fmla="*/ 2169459 w 2657256"/>
                          <a:gd name="connsiteY201" fmla="*/ 425976 h 3370881"/>
                          <a:gd name="connsiteX202" fmla="*/ 2102223 w 2657256"/>
                          <a:gd name="connsiteY202" fmla="*/ 430458 h 3370881"/>
                          <a:gd name="connsiteX203" fmla="*/ 2084294 w 2657256"/>
                          <a:gd name="connsiteY203" fmla="*/ 439423 h 3370881"/>
                          <a:gd name="connsiteX204" fmla="*/ 2070847 w 2657256"/>
                          <a:gd name="connsiteY204" fmla="*/ 443905 h 3370881"/>
                          <a:gd name="connsiteX205" fmla="*/ 2061882 w 2657256"/>
                          <a:gd name="connsiteY205" fmla="*/ 461834 h 3370881"/>
                          <a:gd name="connsiteX206" fmla="*/ 2034988 w 2657256"/>
                          <a:gd name="connsiteY206" fmla="*/ 475281 h 3370881"/>
                          <a:gd name="connsiteX207" fmla="*/ 1783976 w 2657256"/>
                          <a:gd name="connsiteY207" fmla="*/ 479764 h 3370881"/>
                          <a:gd name="connsiteX208" fmla="*/ 1766047 w 2657256"/>
                          <a:gd name="connsiteY208" fmla="*/ 488729 h 3370881"/>
                          <a:gd name="connsiteX209" fmla="*/ 1703294 w 2657256"/>
                          <a:gd name="connsiteY209" fmla="*/ 506658 h 3370881"/>
                          <a:gd name="connsiteX210" fmla="*/ 1689847 w 2657256"/>
                          <a:gd name="connsiteY210" fmla="*/ 511140 h 3370881"/>
                          <a:gd name="connsiteX211" fmla="*/ 1676400 w 2657256"/>
                          <a:gd name="connsiteY211" fmla="*/ 520105 h 3370881"/>
                          <a:gd name="connsiteX212" fmla="*/ 1649506 w 2657256"/>
                          <a:gd name="connsiteY212" fmla="*/ 529070 h 3370881"/>
                          <a:gd name="connsiteX213" fmla="*/ 1636059 w 2657256"/>
                          <a:gd name="connsiteY213" fmla="*/ 538034 h 3370881"/>
                          <a:gd name="connsiteX214" fmla="*/ 1622612 w 2657256"/>
                          <a:gd name="connsiteY214" fmla="*/ 551481 h 3370881"/>
                          <a:gd name="connsiteX215" fmla="*/ 1609165 w 2657256"/>
                          <a:gd name="connsiteY215" fmla="*/ 555964 h 3370881"/>
                          <a:gd name="connsiteX216" fmla="*/ 1577788 w 2657256"/>
                          <a:gd name="connsiteY216" fmla="*/ 587340 h 3370881"/>
                          <a:gd name="connsiteX217" fmla="*/ 1568823 w 2657256"/>
                          <a:gd name="connsiteY217" fmla="*/ 600787 h 3370881"/>
                          <a:gd name="connsiteX218" fmla="*/ 1555376 w 2657256"/>
                          <a:gd name="connsiteY218" fmla="*/ 614234 h 3370881"/>
                          <a:gd name="connsiteX219" fmla="*/ 1524000 w 2657256"/>
                          <a:gd name="connsiteY219" fmla="*/ 654576 h 3370881"/>
                          <a:gd name="connsiteX220" fmla="*/ 1519518 w 2657256"/>
                          <a:gd name="connsiteY220" fmla="*/ 668023 h 3370881"/>
                          <a:gd name="connsiteX221" fmla="*/ 1528482 w 2657256"/>
                          <a:gd name="connsiteY221" fmla="*/ 708364 h 3370881"/>
                          <a:gd name="connsiteX222" fmla="*/ 1537447 w 2657256"/>
                          <a:gd name="connsiteY222" fmla="*/ 721811 h 3370881"/>
                          <a:gd name="connsiteX223" fmla="*/ 1568823 w 2657256"/>
                          <a:gd name="connsiteY223" fmla="*/ 712846 h 3370881"/>
                          <a:gd name="connsiteX224" fmla="*/ 1600200 w 2657256"/>
                          <a:gd name="connsiteY224" fmla="*/ 712846 h 3370881"/>
                          <a:gd name="connsiteX225" fmla="*/ 1631576 w 2657256"/>
                          <a:gd name="connsiteY225" fmla="*/ 690434 h 3370881"/>
                          <a:gd name="connsiteX226" fmla="*/ 1645023 w 2657256"/>
                          <a:gd name="connsiteY226" fmla="*/ 676987 h 3370881"/>
                          <a:gd name="connsiteX227" fmla="*/ 1685365 w 2657256"/>
                          <a:gd name="connsiteY227" fmla="*/ 645611 h 3370881"/>
                          <a:gd name="connsiteX228" fmla="*/ 1716741 w 2657256"/>
                          <a:gd name="connsiteY228" fmla="*/ 614234 h 3370881"/>
                          <a:gd name="connsiteX229" fmla="*/ 1748118 w 2657256"/>
                          <a:gd name="connsiteY229" fmla="*/ 596305 h 3370881"/>
                          <a:gd name="connsiteX230" fmla="*/ 1761565 w 2657256"/>
                          <a:gd name="connsiteY230" fmla="*/ 591823 h 3370881"/>
                          <a:gd name="connsiteX231" fmla="*/ 1779494 w 2657256"/>
                          <a:gd name="connsiteY231" fmla="*/ 582858 h 3370881"/>
                          <a:gd name="connsiteX232" fmla="*/ 1815353 w 2657256"/>
                          <a:gd name="connsiteY232" fmla="*/ 573893 h 3370881"/>
                          <a:gd name="connsiteX233" fmla="*/ 2030506 w 2657256"/>
                          <a:gd name="connsiteY233" fmla="*/ 578376 h 3370881"/>
                          <a:gd name="connsiteX234" fmla="*/ 2017059 w 2657256"/>
                          <a:gd name="connsiteY234" fmla="*/ 600787 h 3370881"/>
                          <a:gd name="connsiteX235" fmla="*/ 1981200 w 2657256"/>
                          <a:gd name="connsiteY235" fmla="*/ 636646 h 3370881"/>
                          <a:gd name="connsiteX236" fmla="*/ 1967753 w 2657256"/>
                          <a:gd name="connsiteY236" fmla="*/ 650093 h 3370881"/>
                          <a:gd name="connsiteX237" fmla="*/ 1936376 w 2657256"/>
                          <a:gd name="connsiteY237" fmla="*/ 690434 h 3370881"/>
                          <a:gd name="connsiteX238" fmla="*/ 1905000 w 2657256"/>
                          <a:gd name="connsiteY238" fmla="*/ 717329 h 3370881"/>
                          <a:gd name="connsiteX239" fmla="*/ 1860176 w 2657256"/>
                          <a:gd name="connsiteY239" fmla="*/ 735258 h 3370881"/>
                          <a:gd name="connsiteX240" fmla="*/ 1788459 w 2657256"/>
                          <a:gd name="connsiteY240" fmla="*/ 744223 h 3370881"/>
                          <a:gd name="connsiteX241" fmla="*/ 1846729 w 2657256"/>
                          <a:gd name="connsiteY241" fmla="*/ 802493 h 3370881"/>
                          <a:gd name="connsiteX242" fmla="*/ 1913965 w 2657256"/>
                          <a:gd name="connsiteY242" fmla="*/ 829387 h 3370881"/>
                          <a:gd name="connsiteX243" fmla="*/ 1922929 w 2657256"/>
                          <a:gd name="connsiteY243" fmla="*/ 842834 h 3370881"/>
                          <a:gd name="connsiteX244" fmla="*/ 1967753 w 2657256"/>
                          <a:gd name="connsiteY244" fmla="*/ 883176 h 3370881"/>
                          <a:gd name="connsiteX245" fmla="*/ 1981200 w 2657256"/>
                          <a:gd name="connsiteY245" fmla="*/ 896623 h 3370881"/>
                          <a:gd name="connsiteX246" fmla="*/ 1994647 w 2657256"/>
                          <a:gd name="connsiteY246" fmla="*/ 905587 h 3370881"/>
                          <a:gd name="connsiteX247" fmla="*/ 2021541 w 2657256"/>
                          <a:gd name="connsiteY247" fmla="*/ 927999 h 3370881"/>
                          <a:gd name="connsiteX248" fmla="*/ 2030506 w 2657256"/>
                          <a:gd name="connsiteY248" fmla="*/ 941446 h 3370881"/>
                          <a:gd name="connsiteX249" fmla="*/ 2057400 w 2657256"/>
                          <a:gd name="connsiteY249" fmla="*/ 968340 h 3370881"/>
                          <a:gd name="connsiteX250" fmla="*/ 2088776 w 2657256"/>
                          <a:gd name="connsiteY250" fmla="*/ 1013164 h 3370881"/>
                          <a:gd name="connsiteX251" fmla="*/ 2115670 w 2657256"/>
                          <a:gd name="connsiteY251" fmla="*/ 1057987 h 3370881"/>
                          <a:gd name="connsiteX252" fmla="*/ 2120153 w 2657256"/>
                          <a:gd name="connsiteY252" fmla="*/ 1089364 h 3370881"/>
                          <a:gd name="connsiteX253" fmla="*/ 2138082 w 2657256"/>
                          <a:gd name="connsiteY253" fmla="*/ 1143152 h 3370881"/>
                          <a:gd name="connsiteX254" fmla="*/ 2147047 w 2657256"/>
                          <a:gd name="connsiteY254" fmla="*/ 1196940 h 3370881"/>
                          <a:gd name="connsiteX255" fmla="*/ 2151529 w 2657256"/>
                          <a:gd name="connsiteY255" fmla="*/ 1210387 h 3370881"/>
                          <a:gd name="connsiteX256" fmla="*/ 2156012 w 2657256"/>
                          <a:gd name="connsiteY256" fmla="*/ 1228317 h 3370881"/>
                          <a:gd name="connsiteX257" fmla="*/ 2173941 w 2657256"/>
                          <a:gd name="connsiteY257" fmla="*/ 1295552 h 3370881"/>
                          <a:gd name="connsiteX258" fmla="*/ 2182906 w 2657256"/>
                          <a:gd name="connsiteY258" fmla="*/ 1313481 h 3370881"/>
                          <a:gd name="connsiteX259" fmla="*/ 2187388 w 2657256"/>
                          <a:gd name="connsiteY259" fmla="*/ 1331411 h 3370881"/>
                          <a:gd name="connsiteX260" fmla="*/ 2214282 w 2657256"/>
                          <a:gd name="connsiteY260" fmla="*/ 1385199 h 3370881"/>
                          <a:gd name="connsiteX261" fmla="*/ 2218765 w 2657256"/>
                          <a:gd name="connsiteY261" fmla="*/ 1403129 h 3370881"/>
                          <a:gd name="connsiteX262" fmla="*/ 2223247 w 2657256"/>
                          <a:gd name="connsiteY262" fmla="*/ 1430023 h 3370881"/>
                          <a:gd name="connsiteX263" fmla="*/ 2236694 w 2657256"/>
                          <a:gd name="connsiteY263" fmla="*/ 1456917 h 3370881"/>
                          <a:gd name="connsiteX264" fmla="*/ 2241176 w 2657256"/>
                          <a:gd name="connsiteY264" fmla="*/ 1577940 h 3370881"/>
                          <a:gd name="connsiteX265" fmla="*/ 2245659 w 2657256"/>
                          <a:gd name="connsiteY265" fmla="*/ 1595870 h 3370881"/>
                          <a:gd name="connsiteX266" fmla="*/ 2236694 w 2657256"/>
                          <a:gd name="connsiteY266" fmla="*/ 1694481 h 3370881"/>
                          <a:gd name="connsiteX267" fmla="*/ 2227729 w 2657256"/>
                          <a:gd name="connsiteY267" fmla="*/ 1716893 h 3370881"/>
                          <a:gd name="connsiteX268" fmla="*/ 2223247 w 2657256"/>
                          <a:gd name="connsiteY268" fmla="*/ 1730340 h 3370881"/>
                          <a:gd name="connsiteX269" fmla="*/ 2200835 w 2657256"/>
                          <a:gd name="connsiteY269" fmla="*/ 1788611 h 3370881"/>
                          <a:gd name="connsiteX270" fmla="*/ 2191870 w 2657256"/>
                          <a:gd name="connsiteY270" fmla="*/ 1811023 h 3370881"/>
                          <a:gd name="connsiteX271" fmla="*/ 2187388 w 2657256"/>
                          <a:gd name="connsiteY271" fmla="*/ 1824470 h 3370881"/>
                          <a:gd name="connsiteX272" fmla="*/ 2169459 w 2657256"/>
                          <a:gd name="connsiteY272" fmla="*/ 1869293 h 3370881"/>
                          <a:gd name="connsiteX273" fmla="*/ 2164976 w 2657256"/>
                          <a:gd name="connsiteY273" fmla="*/ 1882740 h 3370881"/>
                          <a:gd name="connsiteX274" fmla="*/ 2156012 w 2657256"/>
                          <a:gd name="connsiteY274" fmla="*/ 1927564 h 3370881"/>
                          <a:gd name="connsiteX275" fmla="*/ 2173941 w 2657256"/>
                          <a:gd name="connsiteY275" fmla="*/ 1945493 h 3370881"/>
                          <a:gd name="connsiteX276" fmla="*/ 2196353 w 2657256"/>
                          <a:gd name="connsiteY276" fmla="*/ 1958940 h 3370881"/>
                          <a:gd name="connsiteX277" fmla="*/ 2241176 w 2657256"/>
                          <a:gd name="connsiteY277" fmla="*/ 2012729 h 3370881"/>
                          <a:gd name="connsiteX278" fmla="*/ 2263588 w 2657256"/>
                          <a:gd name="connsiteY278" fmla="*/ 2057552 h 3370881"/>
                          <a:gd name="connsiteX279" fmla="*/ 2286000 w 2657256"/>
                          <a:gd name="connsiteY279" fmla="*/ 2084446 h 3370881"/>
                          <a:gd name="connsiteX280" fmla="*/ 2299447 w 2657256"/>
                          <a:gd name="connsiteY280" fmla="*/ 2124787 h 3370881"/>
                          <a:gd name="connsiteX281" fmla="*/ 2321859 w 2657256"/>
                          <a:gd name="connsiteY281" fmla="*/ 2151681 h 3370881"/>
                          <a:gd name="connsiteX282" fmla="*/ 2344270 w 2657256"/>
                          <a:gd name="connsiteY282" fmla="*/ 2205470 h 3370881"/>
                          <a:gd name="connsiteX283" fmla="*/ 2348753 w 2657256"/>
                          <a:gd name="connsiteY283" fmla="*/ 2223399 h 3370881"/>
                          <a:gd name="connsiteX284" fmla="*/ 2366682 w 2657256"/>
                          <a:gd name="connsiteY284" fmla="*/ 2263740 h 3370881"/>
                          <a:gd name="connsiteX285" fmla="*/ 2375647 w 2657256"/>
                          <a:gd name="connsiteY285" fmla="*/ 2286152 h 3370881"/>
                          <a:gd name="connsiteX286" fmla="*/ 2380129 w 2657256"/>
                          <a:gd name="connsiteY286" fmla="*/ 2308564 h 3370881"/>
                          <a:gd name="connsiteX287" fmla="*/ 2389094 w 2657256"/>
                          <a:gd name="connsiteY287" fmla="*/ 2335458 h 3370881"/>
                          <a:gd name="connsiteX288" fmla="*/ 2393576 w 2657256"/>
                          <a:gd name="connsiteY288" fmla="*/ 2380281 h 3370881"/>
                          <a:gd name="connsiteX289" fmla="*/ 2398059 w 2657256"/>
                          <a:gd name="connsiteY289" fmla="*/ 2393729 h 3370881"/>
                          <a:gd name="connsiteX290" fmla="*/ 2402541 w 2657256"/>
                          <a:gd name="connsiteY290" fmla="*/ 2447517 h 3370881"/>
                          <a:gd name="connsiteX291" fmla="*/ 2407023 w 2657256"/>
                          <a:gd name="connsiteY291" fmla="*/ 2564058 h 3370881"/>
                          <a:gd name="connsiteX292" fmla="*/ 2389094 w 2657256"/>
                          <a:gd name="connsiteY292" fmla="*/ 2837481 h 3370881"/>
                          <a:gd name="connsiteX293" fmla="*/ 2380129 w 2657256"/>
                          <a:gd name="connsiteY293" fmla="*/ 2859893 h 3370881"/>
                          <a:gd name="connsiteX294" fmla="*/ 2357718 w 2657256"/>
                          <a:gd name="connsiteY294" fmla="*/ 2913681 h 3370881"/>
                          <a:gd name="connsiteX295" fmla="*/ 2348753 w 2657256"/>
                          <a:gd name="connsiteY295" fmla="*/ 2936093 h 3370881"/>
                          <a:gd name="connsiteX296" fmla="*/ 2339788 w 2657256"/>
                          <a:gd name="connsiteY296" fmla="*/ 2971952 h 3370881"/>
                          <a:gd name="connsiteX297" fmla="*/ 2326341 w 2657256"/>
                          <a:gd name="connsiteY297" fmla="*/ 2994364 h 3370881"/>
                          <a:gd name="connsiteX298" fmla="*/ 2317376 w 2657256"/>
                          <a:gd name="connsiteY298" fmla="*/ 3025740 h 3370881"/>
                          <a:gd name="connsiteX299" fmla="*/ 2303929 w 2657256"/>
                          <a:gd name="connsiteY299" fmla="*/ 3048152 h 3370881"/>
                          <a:gd name="connsiteX300" fmla="*/ 2290482 w 2657256"/>
                          <a:gd name="connsiteY300" fmla="*/ 3079529 h 3370881"/>
                          <a:gd name="connsiteX301" fmla="*/ 2272553 w 2657256"/>
                          <a:gd name="connsiteY301" fmla="*/ 3084011 h 3370881"/>
                          <a:gd name="connsiteX302" fmla="*/ 2259106 w 2657256"/>
                          <a:gd name="connsiteY302" fmla="*/ 3088493 h 3370881"/>
                          <a:gd name="connsiteX303" fmla="*/ 2241176 w 2657256"/>
                          <a:gd name="connsiteY303" fmla="*/ 3092976 h 3370881"/>
                          <a:gd name="connsiteX304" fmla="*/ 2209800 w 2657256"/>
                          <a:gd name="connsiteY304" fmla="*/ 3101940 h 3370881"/>
                          <a:gd name="connsiteX305" fmla="*/ 2205318 w 2657256"/>
                          <a:gd name="connsiteY305" fmla="*/ 3039187 h 3370881"/>
                          <a:gd name="connsiteX306" fmla="*/ 2218765 w 2657256"/>
                          <a:gd name="connsiteY306" fmla="*/ 3021258 h 3370881"/>
                          <a:gd name="connsiteX307" fmla="*/ 2245659 w 2657256"/>
                          <a:gd name="connsiteY307" fmla="*/ 2971952 h 3370881"/>
                          <a:gd name="connsiteX308" fmla="*/ 2268070 w 2657256"/>
                          <a:gd name="connsiteY308" fmla="*/ 2945058 h 3370881"/>
                          <a:gd name="connsiteX309" fmla="*/ 2268070 w 2657256"/>
                          <a:gd name="connsiteY309" fmla="*/ 2568540 h 3370881"/>
                          <a:gd name="connsiteX310" fmla="*/ 2259106 w 2657256"/>
                          <a:gd name="connsiteY310" fmla="*/ 2532681 h 3370881"/>
                          <a:gd name="connsiteX311" fmla="*/ 2250141 w 2657256"/>
                          <a:gd name="connsiteY311" fmla="*/ 2492340 h 3370881"/>
                          <a:gd name="connsiteX312" fmla="*/ 2245659 w 2657256"/>
                          <a:gd name="connsiteY312" fmla="*/ 2474411 h 3370881"/>
                          <a:gd name="connsiteX313" fmla="*/ 2245659 w 2657256"/>
                          <a:gd name="connsiteY313" fmla="*/ 2389247 h 3370881"/>
                          <a:gd name="connsiteX314" fmla="*/ 2173941 w 2657256"/>
                          <a:gd name="connsiteY314" fmla="*/ 2241328 h 3370881"/>
                          <a:gd name="connsiteX315" fmla="*/ 2070846 w 2657256"/>
                          <a:gd name="connsiteY315" fmla="*/ 2057553 h 3370881"/>
                          <a:gd name="connsiteX316" fmla="*/ 2057400 w 2657256"/>
                          <a:gd name="connsiteY316" fmla="*/ 2151681 h 3370881"/>
                          <a:gd name="connsiteX317" fmla="*/ 2048435 w 2657256"/>
                          <a:gd name="connsiteY317" fmla="*/ 2106858 h 3370881"/>
                          <a:gd name="connsiteX318" fmla="*/ 2034988 w 2657256"/>
                          <a:gd name="connsiteY318" fmla="*/ 2003764 h 3370881"/>
                          <a:gd name="connsiteX319" fmla="*/ 2026023 w 2657256"/>
                          <a:gd name="connsiteY319" fmla="*/ 2026176 h 3370881"/>
                          <a:gd name="connsiteX320" fmla="*/ 2021541 w 2657256"/>
                          <a:gd name="connsiteY320" fmla="*/ 2039623 h 3370881"/>
                          <a:gd name="connsiteX321" fmla="*/ 1999129 w 2657256"/>
                          <a:gd name="connsiteY321" fmla="*/ 2053070 h 3370881"/>
                          <a:gd name="connsiteX322" fmla="*/ 1990165 w 2657256"/>
                          <a:gd name="connsiteY322" fmla="*/ 2070999 h 3370881"/>
                          <a:gd name="connsiteX323" fmla="*/ 1967753 w 2657256"/>
                          <a:gd name="connsiteY323" fmla="*/ 2106858 h 3370881"/>
                          <a:gd name="connsiteX324" fmla="*/ 1981200 w 2657256"/>
                          <a:gd name="connsiteY324" fmla="*/ 2223399 h 3370881"/>
                          <a:gd name="connsiteX325" fmla="*/ 1994647 w 2657256"/>
                          <a:gd name="connsiteY325" fmla="*/ 2254776 h 3370881"/>
                          <a:gd name="connsiteX326" fmla="*/ 2003612 w 2657256"/>
                          <a:gd name="connsiteY326" fmla="*/ 2272705 h 3370881"/>
                          <a:gd name="connsiteX327" fmla="*/ 2026023 w 2657256"/>
                          <a:gd name="connsiteY327" fmla="*/ 2304081 h 3370881"/>
                          <a:gd name="connsiteX328" fmla="*/ 2043953 w 2657256"/>
                          <a:gd name="connsiteY328" fmla="*/ 2348905 h 3370881"/>
                          <a:gd name="connsiteX329" fmla="*/ 2061882 w 2657256"/>
                          <a:gd name="connsiteY329" fmla="*/ 2371317 h 3370881"/>
                          <a:gd name="connsiteX330" fmla="*/ 2088776 w 2657256"/>
                          <a:gd name="connsiteY330" fmla="*/ 2434070 h 3370881"/>
                          <a:gd name="connsiteX331" fmla="*/ 2102223 w 2657256"/>
                          <a:gd name="connsiteY331" fmla="*/ 2465446 h 3370881"/>
                          <a:gd name="connsiteX332" fmla="*/ 2106706 w 2657256"/>
                          <a:gd name="connsiteY332" fmla="*/ 2496823 h 3370881"/>
                          <a:gd name="connsiteX333" fmla="*/ 2124635 w 2657256"/>
                          <a:gd name="connsiteY333" fmla="*/ 2559576 h 3370881"/>
                          <a:gd name="connsiteX334" fmla="*/ 2138082 w 2657256"/>
                          <a:gd name="connsiteY334" fmla="*/ 2649223 h 3370881"/>
                          <a:gd name="connsiteX335" fmla="*/ 2147047 w 2657256"/>
                          <a:gd name="connsiteY335" fmla="*/ 2685081 h 3370881"/>
                          <a:gd name="connsiteX336" fmla="*/ 2151529 w 2657256"/>
                          <a:gd name="connsiteY336" fmla="*/ 2716458 h 3370881"/>
                          <a:gd name="connsiteX337" fmla="*/ 2160494 w 2657256"/>
                          <a:gd name="connsiteY337" fmla="*/ 2770246 h 3370881"/>
                          <a:gd name="connsiteX338" fmla="*/ 2156012 w 2657256"/>
                          <a:gd name="connsiteY338" fmla="*/ 2962987 h 3370881"/>
                          <a:gd name="connsiteX339" fmla="*/ 2138082 w 2657256"/>
                          <a:gd name="connsiteY339" fmla="*/ 3043670 h 3370881"/>
                          <a:gd name="connsiteX340" fmla="*/ 2133600 w 2657256"/>
                          <a:gd name="connsiteY340" fmla="*/ 3061599 h 3370881"/>
                          <a:gd name="connsiteX341" fmla="*/ 2120153 w 2657256"/>
                          <a:gd name="connsiteY341" fmla="*/ 3079529 h 3370881"/>
                          <a:gd name="connsiteX342" fmla="*/ 2111188 w 2657256"/>
                          <a:gd name="connsiteY342" fmla="*/ 3106423 h 3370881"/>
                          <a:gd name="connsiteX343" fmla="*/ 2088776 w 2657256"/>
                          <a:gd name="connsiteY343" fmla="*/ 3137799 h 3370881"/>
                          <a:gd name="connsiteX344" fmla="*/ 2075329 w 2657256"/>
                          <a:gd name="connsiteY344" fmla="*/ 3164693 h 3370881"/>
                          <a:gd name="connsiteX345" fmla="*/ 2061882 w 2657256"/>
                          <a:gd name="connsiteY345" fmla="*/ 3169176 h 3370881"/>
                          <a:gd name="connsiteX346" fmla="*/ 2021541 w 2657256"/>
                          <a:gd name="connsiteY346" fmla="*/ 3164693 h 3370881"/>
                          <a:gd name="connsiteX347" fmla="*/ 2012576 w 2657256"/>
                          <a:gd name="connsiteY347" fmla="*/ 3119870 h 3370881"/>
                          <a:gd name="connsiteX348" fmla="*/ 2048435 w 2657256"/>
                          <a:gd name="connsiteY348" fmla="*/ 3021258 h 3370881"/>
                          <a:gd name="connsiteX349" fmla="*/ 2048435 w 2657256"/>
                          <a:gd name="connsiteY349" fmla="*/ 3021258 h 3370881"/>
                          <a:gd name="connsiteX350" fmla="*/ 2061882 w 2657256"/>
                          <a:gd name="connsiteY350" fmla="*/ 2967470 h 3370881"/>
                          <a:gd name="connsiteX351" fmla="*/ 2070847 w 2657256"/>
                          <a:gd name="connsiteY351" fmla="*/ 2882305 h 3370881"/>
                          <a:gd name="connsiteX352" fmla="*/ 2066365 w 2657256"/>
                          <a:gd name="connsiteY352" fmla="*/ 2725423 h 3370881"/>
                          <a:gd name="connsiteX353" fmla="*/ 2043953 w 2657256"/>
                          <a:gd name="connsiteY353" fmla="*/ 2649223 h 3370881"/>
                          <a:gd name="connsiteX354" fmla="*/ 2030506 w 2657256"/>
                          <a:gd name="connsiteY354" fmla="*/ 2622329 h 3370881"/>
                          <a:gd name="connsiteX355" fmla="*/ 2017059 w 2657256"/>
                          <a:gd name="connsiteY355" fmla="*/ 2581987 h 3370881"/>
                          <a:gd name="connsiteX356" fmla="*/ 1981200 w 2657256"/>
                          <a:gd name="connsiteY356" fmla="*/ 2514752 h 3370881"/>
                          <a:gd name="connsiteX357" fmla="*/ 1972235 w 2657256"/>
                          <a:gd name="connsiteY357" fmla="*/ 2501305 h 3370881"/>
                          <a:gd name="connsiteX358" fmla="*/ 1958788 w 2657256"/>
                          <a:gd name="connsiteY358" fmla="*/ 2478893 h 3370881"/>
                          <a:gd name="connsiteX359" fmla="*/ 1905000 w 2657256"/>
                          <a:gd name="connsiteY359" fmla="*/ 2398211 h 3370881"/>
                          <a:gd name="connsiteX360" fmla="*/ 1882588 w 2657256"/>
                          <a:gd name="connsiteY360" fmla="*/ 2357870 h 3370881"/>
                          <a:gd name="connsiteX361" fmla="*/ 1869141 w 2657256"/>
                          <a:gd name="connsiteY361" fmla="*/ 2339940 h 3370881"/>
                          <a:gd name="connsiteX362" fmla="*/ 1806388 w 2657256"/>
                          <a:gd name="connsiteY362" fmla="*/ 2313046 h 3370881"/>
                          <a:gd name="connsiteX363" fmla="*/ 1779494 w 2657256"/>
                          <a:gd name="connsiteY363" fmla="*/ 2304081 h 3370881"/>
                          <a:gd name="connsiteX364" fmla="*/ 1752600 w 2657256"/>
                          <a:gd name="connsiteY364" fmla="*/ 2299599 h 3370881"/>
                          <a:gd name="connsiteX365" fmla="*/ 1680882 w 2657256"/>
                          <a:gd name="connsiteY365" fmla="*/ 2277187 h 3370881"/>
                          <a:gd name="connsiteX366" fmla="*/ 1662953 w 2657256"/>
                          <a:gd name="connsiteY366" fmla="*/ 2272705 h 3370881"/>
                          <a:gd name="connsiteX367" fmla="*/ 1640541 w 2657256"/>
                          <a:gd name="connsiteY367" fmla="*/ 2259258 h 3370881"/>
                          <a:gd name="connsiteX368" fmla="*/ 1604682 w 2657256"/>
                          <a:gd name="connsiteY368" fmla="*/ 2272705 h 3370881"/>
                          <a:gd name="connsiteX369" fmla="*/ 1537447 w 2657256"/>
                          <a:gd name="connsiteY369" fmla="*/ 2304081 h 3370881"/>
                          <a:gd name="connsiteX370" fmla="*/ 1546113 w 2657256"/>
                          <a:gd name="connsiteY370" fmla="*/ 2313644 h 3370881"/>
                          <a:gd name="connsiteX371" fmla="*/ 1488141 w 2657256"/>
                          <a:gd name="connsiteY371" fmla="*/ 2313046 h 3370881"/>
                          <a:gd name="connsiteX372" fmla="*/ 1478878 w 2657256"/>
                          <a:gd name="connsiteY372" fmla="*/ 2342331 h 3370881"/>
                          <a:gd name="connsiteX373" fmla="*/ 1402678 w 2657256"/>
                          <a:gd name="connsiteY373" fmla="*/ 2339641 h 3370881"/>
                          <a:gd name="connsiteX374" fmla="*/ 1322892 w 2657256"/>
                          <a:gd name="connsiteY374" fmla="*/ 2336952 h 3370881"/>
                          <a:gd name="connsiteX375" fmla="*/ 1199384 w 2657256"/>
                          <a:gd name="connsiteY375" fmla="*/ 2307041 h 3370881"/>
                          <a:gd name="connsiteX376" fmla="*/ 1066800 w 2657256"/>
                          <a:gd name="connsiteY376" fmla="*/ 2272705 h 3370881"/>
                          <a:gd name="connsiteX377" fmla="*/ 1030941 w 2657256"/>
                          <a:gd name="connsiteY377" fmla="*/ 2263740 h 3370881"/>
                          <a:gd name="connsiteX378" fmla="*/ 986118 w 2657256"/>
                          <a:gd name="connsiteY378" fmla="*/ 2241329 h 3370881"/>
                          <a:gd name="connsiteX379" fmla="*/ 968188 w 2657256"/>
                          <a:gd name="connsiteY379" fmla="*/ 2232364 h 3370881"/>
                          <a:gd name="connsiteX380" fmla="*/ 936812 w 2657256"/>
                          <a:gd name="connsiteY380" fmla="*/ 2214434 h 3370881"/>
                          <a:gd name="connsiteX381" fmla="*/ 905435 w 2657256"/>
                          <a:gd name="connsiteY381" fmla="*/ 2196505 h 3370881"/>
                          <a:gd name="connsiteX382" fmla="*/ 869576 w 2657256"/>
                          <a:gd name="connsiteY382" fmla="*/ 2209952 h 3370881"/>
                          <a:gd name="connsiteX383" fmla="*/ 856129 w 2657256"/>
                          <a:gd name="connsiteY383" fmla="*/ 2227881 h 3370881"/>
                          <a:gd name="connsiteX384" fmla="*/ 815788 w 2657256"/>
                          <a:gd name="connsiteY384" fmla="*/ 2268223 h 3370881"/>
                          <a:gd name="connsiteX385" fmla="*/ 788894 w 2657256"/>
                          <a:gd name="connsiteY385" fmla="*/ 2290634 h 3370881"/>
                          <a:gd name="connsiteX386" fmla="*/ 762000 w 2657256"/>
                          <a:gd name="connsiteY386" fmla="*/ 2313046 h 3370881"/>
                          <a:gd name="connsiteX387" fmla="*/ 753035 w 2657256"/>
                          <a:gd name="connsiteY387" fmla="*/ 2326493 h 3370881"/>
                          <a:gd name="connsiteX388" fmla="*/ 735106 w 2657256"/>
                          <a:gd name="connsiteY388" fmla="*/ 2339940 h 3370881"/>
                          <a:gd name="connsiteX389" fmla="*/ 712694 w 2657256"/>
                          <a:gd name="connsiteY389" fmla="*/ 2362352 h 3370881"/>
                          <a:gd name="connsiteX390" fmla="*/ 694765 w 2657256"/>
                          <a:gd name="connsiteY390" fmla="*/ 2375799 h 3370881"/>
                          <a:gd name="connsiteX391" fmla="*/ 681318 w 2657256"/>
                          <a:gd name="connsiteY391" fmla="*/ 2393729 h 3370881"/>
                          <a:gd name="connsiteX392" fmla="*/ 667870 w 2657256"/>
                          <a:gd name="connsiteY392" fmla="*/ 2402693 h 3370881"/>
                          <a:gd name="connsiteX393" fmla="*/ 623047 w 2657256"/>
                          <a:gd name="connsiteY393" fmla="*/ 2443034 h 3370881"/>
                          <a:gd name="connsiteX394" fmla="*/ 600635 w 2657256"/>
                          <a:gd name="connsiteY394" fmla="*/ 2474411 h 3370881"/>
                          <a:gd name="connsiteX395" fmla="*/ 587188 w 2657256"/>
                          <a:gd name="connsiteY395" fmla="*/ 2514752 h 3370881"/>
                          <a:gd name="connsiteX396" fmla="*/ 582706 w 2657256"/>
                          <a:gd name="connsiteY396" fmla="*/ 2546129 h 3370881"/>
                          <a:gd name="connsiteX397" fmla="*/ 596153 w 2657256"/>
                          <a:gd name="connsiteY397" fmla="*/ 2635776 h 3370881"/>
                          <a:gd name="connsiteX398" fmla="*/ 600635 w 2657256"/>
                          <a:gd name="connsiteY398" fmla="*/ 2653705 h 3370881"/>
                          <a:gd name="connsiteX399" fmla="*/ 609600 w 2657256"/>
                          <a:gd name="connsiteY399" fmla="*/ 2671634 h 3370881"/>
                          <a:gd name="connsiteX400" fmla="*/ 614082 w 2657256"/>
                          <a:gd name="connsiteY400" fmla="*/ 2689564 h 3370881"/>
                          <a:gd name="connsiteX401" fmla="*/ 623047 w 2657256"/>
                          <a:gd name="connsiteY401" fmla="*/ 2711976 h 3370881"/>
                          <a:gd name="connsiteX402" fmla="*/ 627529 w 2657256"/>
                          <a:gd name="connsiteY402" fmla="*/ 2734387 h 3370881"/>
                          <a:gd name="connsiteX403" fmla="*/ 640976 w 2657256"/>
                          <a:gd name="connsiteY403" fmla="*/ 2765764 h 3370881"/>
                          <a:gd name="connsiteX404" fmla="*/ 645459 w 2657256"/>
                          <a:gd name="connsiteY404" fmla="*/ 2779211 h 3370881"/>
                          <a:gd name="connsiteX405" fmla="*/ 658906 w 2657256"/>
                          <a:gd name="connsiteY405" fmla="*/ 2801623 h 3370881"/>
                          <a:gd name="connsiteX406" fmla="*/ 676835 w 2657256"/>
                          <a:gd name="connsiteY406" fmla="*/ 2864376 h 3370881"/>
                          <a:gd name="connsiteX407" fmla="*/ 690282 w 2657256"/>
                          <a:gd name="connsiteY407" fmla="*/ 2895752 h 3370881"/>
                          <a:gd name="connsiteX408" fmla="*/ 699247 w 2657256"/>
                          <a:gd name="connsiteY408" fmla="*/ 2940576 h 3370881"/>
                          <a:gd name="connsiteX409" fmla="*/ 703729 w 2657256"/>
                          <a:gd name="connsiteY409" fmla="*/ 2967470 h 3370881"/>
                          <a:gd name="connsiteX410" fmla="*/ 717176 w 2657256"/>
                          <a:gd name="connsiteY410" fmla="*/ 2994364 h 3370881"/>
                          <a:gd name="connsiteX411" fmla="*/ 735106 w 2657256"/>
                          <a:gd name="connsiteY411" fmla="*/ 3052634 h 3370881"/>
                          <a:gd name="connsiteX412" fmla="*/ 739588 w 2657256"/>
                          <a:gd name="connsiteY412" fmla="*/ 3079529 h 3370881"/>
                          <a:gd name="connsiteX413" fmla="*/ 762000 w 2657256"/>
                          <a:gd name="connsiteY413" fmla="*/ 3142281 h 3370881"/>
                          <a:gd name="connsiteX414" fmla="*/ 766482 w 2657256"/>
                          <a:gd name="connsiteY414" fmla="*/ 3231929 h 3370881"/>
                          <a:gd name="connsiteX415" fmla="*/ 770965 w 2657256"/>
                          <a:gd name="connsiteY415" fmla="*/ 3254340 h 3370881"/>
                          <a:gd name="connsiteX416" fmla="*/ 775447 w 2657256"/>
                          <a:gd name="connsiteY416" fmla="*/ 3285717 h 3370881"/>
                          <a:gd name="connsiteX417" fmla="*/ 748553 w 2657256"/>
                          <a:gd name="connsiteY417" fmla="*/ 3335023 h 3370881"/>
                          <a:gd name="connsiteX418" fmla="*/ 721659 w 2657256"/>
                          <a:gd name="connsiteY418" fmla="*/ 3343987 h 3370881"/>
                          <a:gd name="connsiteX419" fmla="*/ 708212 w 2657256"/>
                          <a:gd name="connsiteY419" fmla="*/ 3348470 h 3370881"/>
                          <a:gd name="connsiteX420" fmla="*/ 623047 w 2657256"/>
                          <a:gd name="connsiteY420" fmla="*/ 3330540 h 3370881"/>
                          <a:gd name="connsiteX421" fmla="*/ 609600 w 2657256"/>
                          <a:gd name="connsiteY421" fmla="*/ 3308129 h 3370881"/>
                          <a:gd name="connsiteX422" fmla="*/ 591670 w 2657256"/>
                          <a:gd name="connsiteY422" fmla="*/ 3267787 h 3370881"/>
                          <a:gd name="connsiteX423" fmla="*/ 560294 w 2657256"/>
                          <a:gd name="connsiteY423" fmla="*/ 3209517 h 3370881"/>
                          <a:gd name="connsiteX424" fmla="*/ 551329 w 2657256"/>
                          <a:gd name="connsiteY424" fmla="*/ 3196070 h 3370881"/>
                          <a:gd name="connsiteX425" fmla="*/ 528918 w 2657256"/>
                          <a:gd name="connsiteY425" fmla="*/ 3173658 h 3370881"/>
                          <a:gd name="connsiteX426" fmla="*/ 519953 w 2657256"/>
                          <a:gd name="connsiteY426" fmla="*/ 3128834 h 3370881"/>
                          <a:gd name="connsiteX427" fmla="*/ 524435 w 2657256"/>
                          <a:gd name="connsiteY427" fmla="*/ 3101940 h 3370881"/>
                          <a:gd name="connsiteX428" fmla="*/ 528918 w 2657256"/>
                          <a:gd name="connsiteY428" fmla="*/ 3088493 h 3370881"/>
                          <a:gd name="connsiteX429" fmla="*/ 542365 w 2657256"/>
                          <a:gd name="connsiteY429" fmla="*/ 3052634 h 3370881"/>
                          <a:gd name="connsiteX430" fmla="*/ 484094 w 2657256"/>
                          <a:gd name="connsiteY430" fmla="*/ 2886787 h 3370881"/>
                          <a:gd name="connsiteX431" fmla="*/ 443753 w 2657256"/>
                          <a:gd name="connsiteY431" fmla="*/ 2779211 h 3370881"/>
                          <a:gd name="connsiteX432" fmla="*/ 439270 w 2657256"/>
                          <a:gd name="connsiteY432" fmla="*/ 2752317 h 3370881"/>
                          <a:gd name="connsiteX433" fmla="*/ 430306 w 2657256"/>
                          <a:gd name="connsiteY433" fmla="*/ 2716458 h 3370881"/>
                          <a:gd name="connsiteX434" fmla="*/ 425823 w 2657256"/>
                          <a:gd name="connsiteY434" fmla="*/ 2680599 h 3370881"/>
                          <a:gd name="connsiteX435" fmla="*/ 398929 w 2657256"/>
                          <a:gd name="connsiteY435" fmla="*/ 2599917 h 3370881"/>
                          <a:gd name="connsiteX436" fmla="*/ 385482 w 2657256"/>
                          <a:gd name="connsiteY436" fmla="*/ 2568540 h 3370881"/>
                          <a:gd name="connsiteX437" fmla="*/ 381000 w 2657256"/>
                          <a:gd name="connsiteY437" fmla="*/ 2550611 h 3370881"/>
                          <a:gd name="connsiteX438" fmla="*/ 372035 w 2657256"/>
                          <a:gd name="connsiteY438" fmla="*/ 2483376 h 3370881"/>
                          <a:gd name="connsiteX439" fmla="*/ 367553 w 2657256"/>
                          <a:gd name="connsiteY439" fmla="*/ 2469929 h 3370881"/>
                          <a:gd name="connsiteX440" fmla="*/ 407894 w 2657256"/>
                          <a:gd name="connsiteY440" fmla="*/ 2451999 h 3370881"/>
                          <a:gd name="connsiteX441" fmla="*/ 515470 w 2657256"/>
                          <a:gd name="connsiteY441" fmla="*/ 2407176 h 3370881"/>
                          <a:gd name="connsiteX442" fmla="*/ 578223 w 2657256"/>
                          <a:gd name="connsiteY442" fmla="*/ 2353387 h 3370881"/>
                          <a:gd name="connsiteX443" fmla="*/ 587188 w 2657256"/>
                          <a:gd name="connsiteY443" fmla="*/ 2330976 h 3370881"/>
                          <a:gd name="connsiteX444" fmla="*/ 614082 w 2657256"/>
                          <a:gd name="connsiteY444" fmla="*/ 2254776 h 3370881"/>
                          <a:gd name="connsiteX445" fmla="*/ 649941 w 2657256"/>
                          <a:gd name="connsiteY445" fmla="*/ 2200987 h 3370881"/>
                          <a:gd name="connsiteX446" fmla="*/ 690282 w 2657256"/>
                          <a:gd name="connsiteY446" fmla="*/ 2174093 h 3370881"/>
                          <a:gd name="connsiteX447" fmla="*/ 703729 w 2657256"/>
                          <a:gd name="connsiteY447" fmla="*/ 2165129 h 3370881"/>
                          <a:gd name="connsiteX448" fmla="*/ 739588 w 2657256"/>
                          <a:gd name="connsiteY448" fmla="*/ 2147199 h 3370881"/>
                          <a:gd name="connsiteX449" fmla="*/ 708212 w 2657256"/>
                          <a:gd name="connsiteY449" fmla="*/ 2187540 h 3370881"/>
                          <a:gd name="connsiteX450" fmla="*/ 654423 w 2657256"/>
                          <a:gd name="connsiteY450" fmla="*/ 2241329 h 3370881"/>
                          <a:gd name="connsiteX451" fmla="*/ 636494 w 2657256"/>
                          <a:gd name="connsiteY451" fmla="*/ 2259258 h 3370881"/>
                          <a:gd name="connsiteX452" fmla="*/ 614082 w 2657256"/>
                          <a:gd name="connsiteY452" fmla="*/ 2286152 h 3370881"/>
                          <a:gd name="connsiteX453" fmla="*/ 605118 w 2657256"/>
                          <a:gd name="connsiteY453" fmla="*/ 2299599 h 3370881"/>
                          <a:gd name="connsiteX454" fmla="*/ 560294 w 2657256"/>
                          <a:gd name="connsiteY454" fmla="*/ 2335458 h 3370881"/>
                          <a:gd name="connsiteX455" fmla="*/ 524435 w 2657256"/>
                          <a:gd name="connsiteY455" fmla="*/ 2348905 h 3370881"/>
                          <a:gd name="connsiteX456" fmla="*/ 502023 w 2657256"/>
                          <a:gd name="connsiteY456" fmla="*/ 2362352 h 3370881"/>
                          <a:gd name="connsiteX457" fmla="*/ 461682 w 2657256"/>
                          <a:gd name="connsiteY457" fmla="*/ 2389246 h 3370881"/>
                          <a:gd name="connsiteX458" fmla="*/ 448235 w 2657256"/>
                          <a:gd name="connsiteY458" fmla="*/ 2398211 h 3370881"/>
                          <a:gd name="connsiteX459" fmla="*/ 430306 w 2657256"/>
                          <a:gd name="connsiteY459" fmla="*/ 2407176 h 3370881"/>
                          <a:gd name="connsiteX460" fmla="*/ 412376 w 2657256"/>
                          <a:gd name="connsiteY460" fmla="*/ 2420623 h 3370881"/>
                          <a:gd name="connsiteX461" fmla="*/ 389965 w 2657256"/>
                          <a:gd name="connsiteY461" fmla="*/ 2429587 h 3370881"/>
                          <a:gd name="connsiteX462" fmla="*/ 372035 w 2657256"/>
                          <a:gd name="connsiteY462" fmla="*/ 2443034 h 3370881"/>
                          <a:gd name="connsiteX463" fmla="*/ 318247 w 2657256"/>
                          <a:gd name="connsiteY463" fmla="*/ 2474411 h 3370881"/>
                          <a:gd name="connsiteX464" fmla="*/ 304800 w 2657256"/>
                          <a:gd name="connsiteY464" fmla="*/ 2492340 h 3370881"/>
                          <a:gd name="connsiteX465" fmla="*/ 282388 w 2657256"/>
                          <a:gd name="connsiteY465" fmla="*/ 2519234 h 3370881"/>
                          <a:gd name="connsiteX466" fmla="*/ 295835 w 2657256"/>
                          <a:gd name="connsiteY466" fmla="*/ 2815070 h 3370881"/>
                          <a:gd name="connsiteX467" fmla="*/ 300318 w 2657256"/>
                          <a:gd name="connsiteY467" fmla="*/ 2837481 h 3370881"/>
                          <a:gd name="connsiteX468" fmla="*/ 304800 w 2657256"/>
                          <a:gd name="connsiteY468" fmla="*/ 2868858 h 3370881"/>
                          <a:gd name="connsiteX469" fmla="*/ 309282 w 2657256"/>
                          <a:gd name="connsiteY469" fmla="*/ 2927129 h 3370881"/>
                          <a:gd name="connsiteX470" fmla="*/ 322729 w 2657256"/>
                          <a:gd name="connsiteY470" fmla="*/ 2985399 h 3370881"/>
                          <a:gd name="connsiteX471" fmla="*/ 327212 w 2657256"/>
                          <a:gd name="connsiteY471" fmla="*/ 3012293 h 3370881"/>
                          <a:gd name="connsiteX472" fmla="*/ 331694 w 2657256"/>
                          <a:gd name="connsiteY472" fmla="*/ 3043670 h 3370881"/>
                          <a:gd name="connsiteX473" fmla="*/ 345141 w 2657256"/>
                          <a:gd name="connsiteY473" fmla="*/ 3070564 h 3370881"/>
                          <a:gd name="connsiteX474" fmla="*/ 367553 w 2657256"/>
                          <a:gd name="connsiteY474" fmla="*/ 3124352 h 3370881"/>
                          <a:gd name="connsiteX475" fmla="*/ 381000 w 2657256"/>
                          <a:gd name="connsiteY475" fmla="*/ 3182623 h 3370881"/>
                          <a:gd name="connsiteX476" fmla="*/ 389965 w 2657256"/>
                          <a:gd name="connsiteY476" fmla="*/ 3196070 h 3370881"/>
                          <a:gd name="connsiteX477" fmla="*/ 394447 w 2657256"/>
                          <a:gd name="connsiteY477" fmla="*/ 3213999 h 3370881"/>
                          <a:gd name="connsiteX478" fmla="*/ 412376 w 2657256"/>
                          <a:gd name="connsiteY478" fmla="*/ 3245376 h 3370881"/>
                          <a:gd name="connsiteX479" fmla="*/ 416859 w 2657256"/>
                          <a:gd name="connsiteY479" fmla="*/ 3258823 h 3370881"/>
                          <a:gd name="connsiteX480" fmla="*/ 425823 w 2657256"/>
                          <a:gd name="connsiteY480" fmla="*/ 3272270 h 3370881"/>
                          <a:gd name="connsiteX481" fmla="*/ 439270 w 2657256"/>
                          <a:gd name="connsiteY481" fmla="*/ 3303646 h 3370881"/>
                          <a:gd name="connsiteX482" fmla="*/ 439270 w 2657256"/>
                          <a:gd name="connsiteY482" fmla="*/ 3352952 h 3370881"/>
                          <a:gd name="connsiteX483" fmla="*/ 430306 w 2657256"/>
                          <a:gd name="connsiteY483" fmla="*/ 3366399 h 3370881"/>
                          <a:gd name="connsiteX484" fmla="*/ 412376 w 2657256"/>
                          <a:gd name="connsiteY484" fmla="*/ 3370881 h 3370881"/>
                          <a:gd name="connsiteX485" fmla="*/ 295835 w 2657256"/>
                          <a:gd name="connsiteY485" fmla="*/ 3357434 h 3370881"/>
                          <a:gd name="connsiteX486" fmla="*/ 264459 w 2657256"/>
                          <a:gd name="connsiteY486" fmla="*/ 3276752 h 3370881"/>
                          <a:gd name="connsiteX487" fmla="*/ 259976 w 2657256"/>
                          <a:gd name="connsiteY487" fmla="*/ 3240893 h 3370881"/>
                          <a:gd name="connsiteX488" fmla="*/ 246529 w 2657256"/>
                          <a:gd name="connsiteY488" fmla="*/ 3178140 h 3370881"/>
                          <a:gd name="connsiteX489" fmla="*/ 237565 w 2657256"/>
                          <a:gd name="connsiteY489" fmla="*/ 3084011 h 3370881"/>
                          <a:gd name="connsiteX490" fmla="*/ 228600 w 2657256"/>
                          <a:gd name="connsiteY490" fmla="*/ 3057117 h 3370881"/>
                          <a:gd name="connsiteX491" fmla="*/ 219635 w 2657256"/>
                          <a:gd name="connsiteY491" fmla="*/ 3021258 h 3370881"/>
                          <a:gd name="connsiteX492" fmla="*/ 206188 w 2657256"/>
                          <a:gd name="connsiteY492" fmla="*/ 2980917 h 3370881"/>
                          <a:gd name="connsiteX493" fmla="*/ 201706 w 2657256"/>
                          <a:gd name="connsiteY493" fmla="*/ 2949540 h 3370881"/>
                          <a:gd name="connsiteX494" fmla="*/ 197223 w 2657256"/>
                          <a:gd name="connsiteY494" fmla="*/ 2927129 h 3370881"/>
                          <a:gd name="connsiteX495" fmla="*/ 192741 w 2657256"/>
                          <a:gd name="connsiteY495" fmla="*/ 2891270 h 3370881"/>
                          <a:gd name="connsiteX496" fmla="*/ 188259 w 2657256"/>
                          <a:gd name="connsiteY496" fmla="*/ 2850929 h 3370881"/>
                          <a:gd name="connsiteX497" fmla="*/ 179294 w 2657256"/>
                          <a:gd name="connsiteY497" fmla="*/ 2824034 h 3370881"/>
                          <a:gd name="connsiteX498" fmla="*/ 165847 w 2657256"/>
                          <a:gd name="connsiteY498" fmla="*/ 2774729 h 3370881"/>
                          <a:gd name="connsiteX499" fmla="*/ 161365 w 2657256"/>
                          <a:gd name="connsiteY499" fmla="*/ 2747834 h 3370881"/>
                          <a:gd name="connsiteX500" fmla="*/ 156882 w 2657256"/>
                          <a:gd name="connsiteY500" fmla="*/ 2559576 h 3370881"/>
                          <a:gd name="connsiteX501" fmla="*/ 152400 w 2657256"/>
                          <a:gd name="connsiteY501" fmla="*/ 2519234 h 3370881"/>
                          <a:gd name="connsiteX502" fmla="*/ 143435 w 2657256"/>
                          <a:gd name="connsiteY502" fmla="*/ 2384764 h 3370881"/>
                          <a:gd name="connsiteX503" fmla="*/ 129988 w 2657256"/>
                          <a:gd name="connsiteY503" fmla="*/ 2344423 h 3370881"/>
                          <a:gd name="connsiteX504" fmla="*/ 125506 w 2657256"/>
                          <a:gd name="connsiteY504" fmla="*/ 2330976 h 3370881"/>
                          <a:gd name="connsiteX505" fmla="*/ 138953 w 2657256"/>
                          <a:gd name="connsiteY505" fmla="*/ 2313046 h 3370881"/>
                          <a:gd name="connsiteX506" fmla="*/ 152400 w 2657256"/>
                          <a:gd name="connsiteY506" fmla="*/ 2304081 h 3370881"/>
                          <a:gd name="connsiteX507" fmla="*/ 170329 w 2657256"/>
                          <a:gd name="connsiteY507" fmla="*/ 2259258 h 3370881"/>
                          <a:gd name="connsiteX508" fmla="*/ 188259 w 2657256"/>
                          <a:gd name="connsiteY508" fmla="*/ 2223399 h 3370881"/>
                          <a:gd name="connsiteX509" fmla="*/ 206188 w 2657256"/>
                          <a:gd name="connsiteY509" fmla="*/ 2187540 h 3370881"/>
                          <a:gd name="connsiteX510" fmla="*/ 210670 w 2657256"/>
                          <a:gd name="connsiteY510" fmla="*/ 2174093 h 3370881"/>
                          <a:gd name="connsiteX511" fmla="*/ 219635 w 2657256"/>
                          <a:gd name="connsiteY511" fmla="*/ 2115823 h 3370881"/>
                          <a:gd name="connsiteX512" fmla="*/ 210670 w 2657256"/>
                          <a:gd name="connsiteY512" fmla="*/ 1958940 h 3370881"/>
                          <a:gd name="connsiteX513" fmla="*/ 192741 w 2657256"/>
                          <a:gd name="connsiteY513" fmla="*/ 1923081 h 3370881"/>
                          <a:gd name="connsiteX514" fmla="*/ 179294 w 2657256"/>
                          <a:gd name="connsiteY514" fmla="*/ 1891705 h 3370881"/>
                          <a:gd name="connsiteX515" fmla="*/ 165847 w 2657256"/>
                          <a:gd name="connsiteY515" fmla="*/ 1864811 h 3370881"/>
                          <a:gd name="connsiteX516" fmla="*/ 152400 w 2657256"/>
                          <a:gd name="connsiteY516" fmla="*/ 1833434 h 3370881"/>
                          <a:gd name="connsiteX517" fmla="*/ 143435 w 2657256"/>
                          <a:gd name="connsiteY517" fmla="*/ 1819987 h 3370881"/>
                          <a:gd name="connsiteX518" fmla="*/ 107576 w 2657256"/>
                          <a:gd name="connsiteY518" fmla="*/ 1784129 h 3370881"/>
                          <a:gd name="connsiteX519" fmla="*/ 94129 w 2657256"/>
                          <a:gd name="connsiteY519" fmla="*/ 1779646 h 3370881"/>
                          <a:gd name="connsiteX520" fmla="*/ 71718 w 2657256"/>
                          <a:gd name="connsiteY520" fmla="*/ 1770681 h 3370881"/>
                          <a:gd name="connsiteX521" fmla="*/ 58270 w 2657256"/>
                          <a:gd name="connsiteY521" fmla="*/ 1761717 h 3370881"/>
                          <a:gd name="connsiteX522" fmla="*/ 26894 w 2657256"/>
                          <a:gd name="connsiteY522" fmla="*/ 1730340 h 3370881"/>
                          <a:gd name="connsiteX523" fmla="*/ 0 w 2657256"/>
                          <a:gd name="connsiteY523" fmla="*/ 1707929 h 3370881"/>
                          <a:gd name="connsiteX0" fmla="*/ 0 w 2657256"/>
                          <a:gd name="connsiteY0" fmla="*/ 1707929 h 3370881"/>
                          <a:gd name="connsiteX1" fmla="*/ 22412 w 2657256"/>
                          <a:gd name="connsiteY1" fmla="*/ 1698964 h 3370881"/>
                          <a:gd name="connsiteX2" fmla="*/ 31376 w 2657256"/>
                          <a:gd name="connsiteY2" fmla="*/ 1681034 h 3370881"/>
                          <a:gd name="connsiteX3" fmla="*/ 44823 w 2657256"/>
                          <a:gd name="connsiteY3" fmla="*/ 1672070 h 3370881"/>
                          <a:gd name="connsiteX4" fmla="*/ 58270 w 2657256"/>
                          <a:gd name="connsiteY4" fmla="*/ 1654140 h 3370881"/>
                          <a:gd name="connsiteX5" fmla="*/ 76200 w 2657256"/>
                          <a:gd name="connsiteY5" fmla="*/ 1645176 h 3370881"/>
                          <a:gd name="connsiteX6" fmla="*/ 98612 w 2657256"/>
                          <a:gd name="connsiteY6" fmla="*/ 1636211 h 3370881"/>
                          <a:gd name="connsiteX7" fmla="*/ 125506 w 2657256"/>
                          <a:gd name="connsiteY7" fmla="*/ 1627246 h 3370881"/>
                          <a:gd name="connsiteX8" fmla="*/ 152400 w 2657256"/>
                          <a:gd name="connsiteY8" fmla="*/ 1609317 h 3370881"/>
                          <a:gd name="connsiteX9" fmla="*/ 170329 w 2657256"/>
                          <a:gd name="connsiteY9" fmla="*/ 1600352 h 3370881"/>
                          <a:gd name="connsiteX10" fmla="*/ 188259 w 2657256"/>
                          <a:gd name="connsiteY10" fmla="*/ 1582423 h 3370881"/>
                          <a:gd name="connsiteX11" fmla="*/ 228600 w 2657256"/>
                          <a:gd name="connsiteY11" fmla="*/ 1564493 h 3370881"/>
                          <a:gd name="connsiteX12" fmla="*/ 255494 w 2657256"/>
                          <a:gd name="connsiteY12" fmla="*/ 1546564 h 3370881"/>
                          <a:gd name="connsiteX13" fmla="*/ 300318 w 2657256"/>
                          <a:gd name="connsiteY13" fmla="*/ 1524152 h 3370881"/>
                          <a:gd name="connsiteX14" fmla="*/ 313765 w 2657256"/>
                          <a:gd name="connsiteY14" fmla="*/ 1515187 h 3370881"/>
                          <a:gd name="connsiteX15" fmla="*/ 340659 w 2657256"/>
                          <a:gd name="connsiteY15" fmla="*/ 1510705 h 3370881"/>
                          <a:gd name="connsiteX16" fmla="*/ 363070 w 2657256"/>
                          <a:gd name="connsiteY16" fmla="*/ 1506223 h 3370881"/>
                          <a:gd name="connsiteX17" fmla="*/ 389965 w 2657256"/>
                          <a:gd name="connsiteY17" fmla="*/ 1501740 h 3370881"/>
                          <a:gd name="connsiteX18" fmla="*/ 425823 w 2657256"/>
                          <a:gd name="connsiteY18" fmla="*/ 1497258 h 3370881"/>
                          <a:gd name="connsiteX19" fmla="*/ 470647 w 2657256"/>
                          <a:gd name="connsiteY19" fmla="*/ 1488293 h 3370881"/>
                          <a:gd name="connsiteX20" fmla="*/ 515470 w 2657256"/>
                          <a:gd name="connsiteY20" fmla="*/ 1479329 h 3370881"/>
                          <a:gd name="connsiteX21" fmla="*/ 528918 w 2657256"/>
                          <a:gd name="connsiteY21" fmla="*/ 1470364 h 3370881"/>
                          <a:gd name="connsiteX22" fmla="*/ 600635 w 2657256"/>
                          <a:gd name="connsiteY22" fmla="*/ 1456917 h 3370881"/>
                          <a:gd name="connsiteX23" fmla="*/ 690282 w 2657256"/>
                          <a:gd name="connsiteY23" fmla="*/ 1447952 h 3370881"/>
                          <a:gd name="connsiteX24" fmla="*/ 793376 w 2657256"/>
                          <a:gd name="connsiteY24" fmla="*/ 1452434 h 3370881"/>
                          <a:gd name="connsiteX25" fmla="*/ 874059 w 2657256"/>
                          <a:gd name="connsiteY25" fmla="*/ 1465881 h 3370881"/>
                          <a:gd name="connsiteX26" fmla="*/ 914400 w 2657256"/>
                          <a:gd name="connsiteY26" fmla="*/ 1470364 h 3370881"/>
                          <a:gd name="connsiteX27" fmla="*/ 1030941 w 2657256"/>
                          <a:gd name="connsiteY27" fmla="*/ 1483811 h 3370881"/>
                          <a:gd name="connsiteX28" fmla="*/ 1151965 w 2657256"/>
                          <a:gd name="connsiteY28" fmla="*/ 1492776 h 3370881"/>
                          <a:gd name="connsiteX29" fmla="*/ 1281953 w 2657256"/>
                          <a:gd name="connsiteY29" fmla="*/ 1501740 h 3370881"/>
                          <a:gd name="connsiteX30" fmla="*/ 1465729 w 2657256"/>
                          <a:gd name="connsiteY30" fmla="*/ 1497258 h 3370881"/>
                          <a:gd name="connsiteX31" fmla="*/ 1510553 w 2657256"/>
                          <a:gd name="connsiteY31" fmla="*/ 1492776 h 3370881"/>
                          <a:gd name="connsiteX32" fmla="*/ 1582270 w 2657256"/>
                          <a:gd name="connsiteY32" fmla="*/ 1461399 h 3370881"/>
                          <a:gd name="connsiteX33" fmla="*/ 1604682 w 2657256"/>
                          <a:gd name="connsiteY33" fmla="*/ 1456917 h 3370881"/>
                          <a:gd name="connsiteX34" fmla="*/ 1622612 w 2657256"/>
                          <a:gd name="connsiteY34" fmla="*/ 1447952 h 3370881"/>
                          <a:gd name="connsiteX35" fmla="*/ 1645023 w 2657256"/>
                          <a:gd name="connsiteY35" fmla="*/ 1438987 h 3370881"/>
                          <a:gd name="connsiteX36" fmla="*/ 1662953 w 2657256"/>
                          <a:gd name="connsiteY36" fmla="*/ 1425540 h 3370881"/>
                          <a:gd name="connsiteX37" fmla="*/ 1698812 w 2657256"/>
                          <a:gd name="connsiteY37" fmla="*/ 1407611 h 3370881"/>
                          <a:gd name="connsiteX38" fmla="*/ 1739153 w 2657256"/>
                          <a:gd name="connsiteY38" fmla="*/ 1380717 h 3370881"/>
                          <a:gd name="connsiteX39" fmla="*/ 1752600 w 2657256"/>
                          <a:gd name="connsiteY39" fmla="*/ 1367270 h 3370881"/>
                          <a:gd name="connsiteX40" fmla="*/ 1775012 w 2657256"/>
                          <a:gd name="connsiteY40" fmla="*/ 1353823 h 3370881"/>
                          <a:gd name="connsiteX41" fmla="*/ 1797423 w 2657256"/>
                          <a:gd name="connsiteY41" fmla="*/ 1335893 h 3370881"/>
                          <a:gd name="connsiteX42" fmla="*/ 1810870 w 2657256"/>
                          <a:gd name="connsiteY42" fmla="*/ 1304517 h 3370881"/>
                          <a:gd name="connsiteX43" fmla="*/ 1815353 w 2657256"/>
                          <a:gd name="connsiteY43" fmla="*/ 1291070 h 3370881"/>
                          <a:gd name="connsiteX44" fmla="*/ 1801906 w 2657256"/>
                          <a:gd name="connsiteY44" fmla="*/ 1138670 h 3370881"/>
                          <a:gd name="connsiteX45" fmla="*/ 1792941 w 2657256"/>
                          <a:gd name="connsiteY45" fmla="*/ 1125223 h 3370881"/>
                          <a:gd name="connsiteX46" fmla="*/ 1757082 w 2657256"/>
                          <a:gd name="connsiteY46" fmla="*/ 1093846 h 3370881"/>
                          <a:gd name="connsiteX47" fmla="*/ 1730188 w 2657256"/>
                          <a:gd name="connsiteY47" fmla="*/ 1066952 h 3370881"/>
                          <a:gd name="connsiteX48" fmla="*/ 1703294 w 2657256"/>
                          <a:gd name="connsiteY48" fmla="*/ 1049023 h 3370881"/>
                          <a:gd name="connsiteX49" fmla="*/ 1622612 w 2657256"/>
                          <a:gd name="connsiteY49" fmla="*/ 1053505 h 3370881"/>
                          <a:gd name="connsiteX50" fmla="*/ 1595718 w 2657256"/>
                          <a:gd name="connsiteY50" fmla="*/ 1062470 h 3370881"/>
                          <a:gd name="connsiteX51" fmla="*/ 1573306 w 2657256"/>
                          <a:gd name="connsiteY51" fmla="*/ 1066952 h 3370881"/>
                          <a:gd name="connsiteX52" fmla="*/ 1453385 w 2657256"/>
                          <a:gd name="connsiteY52" fmla="*/ 1082761 h 3370881"/>
                          <a:gd name="connsiteX53" fmla="*/ 1326776 w 2657256"/>
                          <a:gd name="connsiteY53" fmla="*/ 1062470 h 3370881"/>
                          <a:gd name="connsiteX54" fmla="*/ 1308847 w 2657256"/>
                          <a:gd name="connsiteY54" fmla="*/ 1057987 h 3370881"/>
                          <a:gd name="connsiteX55" fmla="*/ 1277470 w 2657256"/>
                          <a:gd name="connsiteY55" fmla="*/ 1053505 h 3370881"/>
                          <a:gd name="connsiteX56" fmla="*/ 1259541 w 2657256"/>
                          <a:gd name="connsiteY56" fmla="*/ 1049023 h 3370881"/>
                          <a:gd name="connsiteX57" fmla="*/ 1232647 w 2657256"/>
                          <a:gd name="connsiteY57" fmla="*/ 1044540 h 3370881"/>
                          <a:gd name="connsiteX58" fmla="*/ 1053353 w 2657256"/>
                          <a:gd name="connsiteY58" fmla="*/ 1049023 h 3370881"/>
                          <a:gd name="connsiteX59" fmla="*/ 1035423 w 2657256"/>
                          <a:gd name="connsiteY59" fmla="*/ 1053505 h 3370881"/>
                          <a:gd name="connsiteX60" fmla="*/ 1008529 w 2657256"/>
                          <a:gd name="connsiteY60" fmla="*/ 1057987 h 3370881"/>
                          <a:gd name="connsiteX61" fmla="*/ 995082 w 2657256"/>
                          <a:gd name="connsiteY61" fmla="*/ 1062470 h 3370881"/>
                          <a:gd name="connsiteX62" fmla="*/ 945776 w 2657256"/>
                          <a:gd name="connsiteY62" fmla="*/ 1031093 h 3370881"/>
                          <a:gd name="connsiteX63" fmla="*/ 941294 w 2657256"/>
                          <a:gd name="connsiteY63" fmla="*/ 1017646 h 3370881"/>
                          <a:gd name="connsiteX64" fmla="*/ 932329 w 2657256"/>
                          <a:gd name="connsiteY64" fmla="*/ 919034 h 3370881"/>
                          <a:gd name="connsiteX65" fmla="*/ 914400 w 2657256"/>
                          <a:gd name="connsiteY65" fmla="*/ 901105 h 3370881"/>
                          <a:gd name="connsiteX66" fmla="*/ 918882 w 2657256"/>
                          <a:gd name="connsiteY66" fmla="*/ 869729 h 3370881"/>
                          <a:gd name="connsiteX67" fmla="*/ 941294 w 2657256"/>
                          <a:gd name="connsiteY67" fmla="*/ 865246 h 3370881"/>
                          <a:gd name="connsiteX68" fmla="*/ 959223 w 2657256"/>
                          <a:gd name="connsiteY68" fmla="*/ 851799 h 3370881"/>
                          <a:gd name="connsiteX69" fmla="*/ 990600 w 2657256"/>
                          <a:gd name="connsiteY69" fmla="*/ 847317 h 3370881"/>
                          <a:gd name="connsiteX70" fmla="*/ 1129553 w 2657256"/>
                          <a:gd name="connsiteY70" fmla="*/ 838352 h 3370881"/>
                          <a:gd name="connsiteX71" fmla="*/ 1147482 w 2657256"/>
                          <a:gd name="connsiteY71" fmla="*/ 829387 h 3370881"/>
                          <a:gd name="connsiteX72" fmla="*/ 1178859 w 2657256"/>
                          <a:gd name="connsiteY72" fmla="*/ 806976 h 3370881"/>
                          <a:gd name="connsiteX73" fmla="*/ 1192306 w 2657256"/>
                          <a:gd name="connsiteY73" fmla="*/ 793529 h 3370881"/>
                          <a:gd name="connsiteX74" fmla="*/ 1214718 w 2657256"/>
                          <a:gd name="connsiteY74" fmla="*/ 784564 h 3370881"/>
                          <a:gd name="connsiteX75" fmla="*/ 1241612 w 2657256"/>
                          <a:gd name="connsiteY75" fmla="*/ 771117 h 3370881"/>
                          <a:gd name="connsiteX76" fmla="*/ 1277470 w 2657256"/>
                          <a:gd name="connsiteY76" fmla="*/ 753187 h 3370881"/>
                          <a:gd name="connsiteX77" fmla="*/ 1295400 w 2657256"/>
                          <a:gd name="connsiteY77" fmla="*/ 730776 h 3370881"/>
                          <a:gd name="connsiteX78" fmla="*/ 1317812 w 2657256"/>
                          <a:gd name="connsiteY78" fmla="*/ 708364 h 3370881"/>
                          <a:gd name="connsiteX79" fmla="*/ 1353670 w 2657256"/>
                          <a:gd name="connsiteY79" fmla="*/ 663540 h 3370881"/>
                          <a:gd name="connsiteX80" fmla="*/ 1371600 w 2657256"/>
                          <a:gd name="connsiteY80" fmla="*/ 636646 h 3370881"/>
                          <a:gd name="connsiteX81" fmla="*/ 1380565 w 2657256"/>
                          <a:gd name="connsiteY81" fmla="*/ 596305 h 3370881"/>
                          <a:gd name="connsiteX82" fmla="*/ 1385047 w 2657256"/>
                          <a:gd name="connsiteY82" fmla="*/ 582858 h 3370881"/>
                          <a:gd name="connsiteX83" fmla="*/ 1380565 w 2657256"/>
                          <a:gd name="connsiteY83" fmla="*/ 533552 h 3370881"/>
                          <a:gd name="connsiteX84" fmla="*/ 1367118 w 2657256"/>
                          <a:gd name="connsiteY84" fmla="*/ 524587 h 3370881"/>
                          <a:gd name="connsiteX85" fmla="*/ 1349188 w 2657256"/>
                          <a:gd name="connsiteY85" fmla="*/ 520105 h 3370881"/>
                          <a:gd name="connsiteX86" fmla="*/ 1326776 w 2657256"/>
                          <a:gd name="connsiteY86" fmla="*/ 511140 h 3370881"/>
                          <a:gd name="connsiteX87" fmla="*/ 1281953 w 2657256"/>
                          <a:gd name="connsiteY87" fmla="*/ 515623 h 3370881"/>
                          <a:gd name="connsiteX88" fmla="*/ 1250576 w 2657256"/>
                          <a:gd name="connsiteY88" fmla="*/ 529070 h 3370881"/>
                          <a:gd name="connsiteX89" fmla="*/ 1210235 w 2657256"/>
                          <a:gd name="connsiteY89" fmla="*/ 542517 h 3370881"/>
                          <a:gd name="connsiteX90" fmla="*/ 1183341 w 2657256"/>
                          <a:gd name="connsiteY90" fmla="*/ 555964 h 3370881"/>
                          <a:gd name="connsiteX91" fmla="*/ 1160929 w 2657256"/>
                          <a:gd name="connsiteY91" fmla="*/ 569411 h 3370881"/>
                          <a:gd name="connsiteX92" fmla="*/ 1134035 w 2657256"/>
                          <a:gd name="connsiteY92" fmla="*/ 578376 h 3370881"/>
                          <a:gd name="connsiteX93" fmla="*/ 1111623 w 2657256"/>
                          <a:gd name="connsiteY93" fmla="*/ 587340 h 3370881"/>
                          <a:gd name="connsiteX94" fmla="*/ 1084729 w 2657256"/>
                          <a:gd name="connsiteY94" fmla="*/ 596305 h 3370881"/>
                          <a:gd name="connsiteX95" fmla="*/ 986118 w 2657256"/>
                          <a:gd name="connsiteY95" fmla="*/ 591823 h 3370881"/>
                          <a:gd name="connsiteX96" fmla="*/ 927847 w 2657256"/>
                          <a:gd name="connsiteY96" fmla="*/ 578376 h 3370881"/>
                          <a:gd name="connsiteX97" fmla="*/ 896470 w 2657256"/>
                          <a:gd name="connsiteY97" fmla="*/ 555964 h 3370881"/>
                          <a:gd name="connsiteX98" fmla="*/ 883023 w 2657256"/>
                          <a:gd name="connsiteY98" fmla="*/ 546999 h 3370881"/>
                          <a:gd name="connsiteX99" fmla="*/ 865094 w 2657256"/>
                          <a:gd name="connsiteY99" fmla="*/ 497693 h 3370881"/>
                          <a:gd name="connsiteX100" fmla="*/ 869576 w 2657256"/>
                          <a:gd name="connsiteY100" fmla="*/ 403564 h 3370881"/>
                          <a:gd name="connsiteX101" fmla="*/ 874059 w 2657256"/>
                          <a:gd name="connsiteY101" fmla="*/ 385634 h 3370881"/>
                          <a:gd name="connsiteX102" fmla="*/ 883023 w 2657256"/>
                          <a:gd name="connsiteY102" fmla="*/ 372187 h 3370881"/>
                          <a:gd name="connsiteX103" fmla="*/ 909918 w 2657256"/>
                          <a:gd name="connsiteY103" fmla="*/ 363223 h 3370881"/>
                          <a:gd name="connsiteX104" fmla="*/ 914400 w 2657256"/>
                          <a:gd name="connsiteY104" fmla="*/ 385634 h 3370881"/>
                          <a:gd name="connsiteX105" fmla="*/ 909918 w 2657256"/>
                          <a:gd name="connsiteY105" fmla="*/ 408046 h 3370881"/>
                          <a:gd name="connsiteX106" fmla="*/ 900953 w 2657256"/>
                          <a:gd name="connsiteY106" fmla="*/ 466317 h 3370881"/>
                          <a:gd name="connsiteX107" fmla="*/ 905435 w 2657256"/>
                          <a:gd name="connsiteY107" fmla="*/ 515623 h 3370881"/>
                          <a:gd name="connsiteX108" fmla="*/ 932329 w 2657256"/>
                          <a:gd name="connsiteY108" fmla="*/ 551481 h 3370881"/>
                          <a:gd name="connsiteX109" fmla="*/ 954741 w 2657256"/>
                          <a:gd name="connsiteY109" fmla="*/ 560446 h 3370881"/>
                          <a:gd name="connsiteX110" fmla="*/ 972670 w 2657256"/>
                          <a:gd name="connsiteY110" fmla="*/ 569411 h 3370881"/>
                          <a:gd name="connsiteX111" fmla="*/ 1066800 w 2657256"/>
                          <a:gd name="connsiteY111" fmla="*/ 564929 h 3370881"/>
                          <a:gd name="connsiteX112" fmla="*/ 1111623 w 2657256"/>
                          <a:gd name="connsiteY112" fmla="*/ 551481 h 3370881"/>
                          <a:gd name="connsiteX113" fmla="*/ 1129553 w 2657256"/>
                          <a:gd name="connsiteY113" fmla="*/ 538034 h 3370881"/>
                          <a:gd name="connsiteX114" fmla="*/ 1156447 w 2657256"/>
                          <a:gd name="connsiteY114" fmla="*/ 511140 h 3370881"/>
                          <a:gd name="connsiteX115" fmla="*/ 1160929 w 2657256"/>
                          <a:gd name="connsiteY115" fmla="*/ 493211 h 3370881"/>
                          <a:gd name="connsiteX116" fmla="*/ 1178859 w 2657256"/>
                          <a:gd name="connsiteY116" fmla="*/ 331846 h 3370881"/>
                          <a:gd name="connsiteX117" fmla="*/ 1215315 w 2657256"/>
                          <a:gd name="connsiteY117" fmla="*/ 270289 h 3370881"/>
                          <a:gd name="connsiteX118" fmla="*/ 1214718 w 2657256"/>
                          <a:gd name="connsiteY118" fmla="*/ 367705 h 3370881"/>
                          <a:gd name="connsiteX119" fmla="*/ 1201270 w 2657256"/>
                          <a:gd name="connsiteY119" fmla="*/ 412529 h 3370881"/>
                          <a:gd name="connsiteX120" fmla="*/ 1210235 w 2657256"/>
                          <a:gd name="connsiteY120" fmla="*/ 461834 h 3370881"/>
                          <a:gd name="connsiteX121" fmla="*/ 1214718 w 2657256"/>
                          <a:gd name="connsiteY121" fmla="*/ 475281 h 3370881"/>
                          <a:gd name="connsiteX122" fmla="*/ 1228165 w 2657256"/>
                          <a:gd name="connsiteY122" fmla="*/ 484246 h 3370881"/>
                          <a:gd name="connsiteX123" fmla="*/ 1250576 w 2657256"/>
                          <a:gd name="connsiteY123" fmla="*/ 502176 h 3370881"/>
                          <a:gd name="connsiteX124" fmla="*/ 1317812 w 2657256"/>
                          <a:gd name="connsiteY124" fmla="*/ 497693 h 3370881"/>
                          <a:gd name="connsiteX125" fmla="*/ 1353670 w 2657256"/>
                          <a:gd name="connsiteY125" fmla="*/ 488729 h 3370881"/>
                          <a:gd name="connsiteX126" fmla="*/ 1506070 w 2657256"/>
                          <a:gd name="connsiteY126" fmla="*/ 457352 h 3370881"/>
                          <a:gd name="connsiteX127" fmla="*/ 1550894 w 2657256"/>
                          <a:gd name="connsiteY127" fmla="*/ 430458 h 3370881"/>
                          <a:gd name="connsiteX128" fmla="*/ 1564341 w 2657256"/>
                          <a:gd name="connsiteY128" fmla="*/ 417011 h 3370881"/>
                          <a:gd name="connsiteX129" fmla="*/ 1586753 w 2657256"/>
                          <a:gd name="connsiteY129" fmla="*/ 399081 h 3370881"/>
                          <a:gd name="connsiteX130" fmla="*/ 1595718 w 2657256"/>
                          <a:gd name="connsiteY130" fmla="*/ 381152 h 3370881"/>
                          <a:gd name="connsiteX131" fmla="*/ 1600200 w 2657256"/>
                          <a:gd name="connsiteY131" fmla="*/ 363223 h 3370881"/>
                          <a:gd name="connsiteX132" fmla="*/ 1609165 w 2657256"/>
                          <a:gd name="connsiteY132" fmla="*/ 313917 h 3370881"/>
                          <a:gd name="connsiteX133" fmla="*/ 1537447 w 2657256"/>
                          <a:gd name="connsiteY133" fmla="*/ 188411 h 3370881"/>
                          <a:gd name="connsiteX134" fmla="*/ 1613647 w 2657256"/>
                          <a:gd name="connsiteY134" fmla="*/ 399081 h 3370881"/>
                          <a:gd name="connsiteX135" fmla="*/ 1627094 w 2657256"/>
                          <a:gd name="connsiteY135" fmla="*/ 417011 h 3370881"/>
                          <a:gd name="connsiteX136" fmla="*/ 1658470 w 2657256"/>
                          <a:gd name="connsiteY136" fmla="*/ 412529 h 3370881"/>
                          <a:gd name="connsiteX137" fmla="*/ 1685365 w 2657256"/>
                          <a:gd name="connsiteY137" fmla="*/ 390117 h 3370881"/>
                          <a:gd name="connsiteX138" fmla="*/ 1694329 w 2657256"/>
                          <a:gd name="connsiteY138" fmla="*/ 376670 h 3370881"/>
                          <a:gd name="connsiteX139" fmla="*/ 1734670 w 2657256"/>
                          <a:gd name="connsiteY139" fmla="*/ 354258 h 3370881"/>
                          <a:gd name="connsiteX140" fmla="*/ 1743635 w 2657256"/>
                          <a:gd name="connsiteY140" fmla="*/ 340811 h 3370881"/>
                          <a:gd name="connsiteX141" fmla="*/ 1757082 w 2657256"/>
                          <a:gd name="connsiteY141" fmla="*/ 336329 h 3370881"/>
                          <a:gd name="connsiteX142" fmla="*/ 1808984 w 2657256"/>
                          <a:gd name="connsiteY142" fmla="*/ 249641 h 3370881"/>
                          <a:gd name="connsiteX143" fmla="*/ 1899621 w 2657256"/>
                          <a:gd name="connsiteY143" fmla="*/ 211719 h 3370881"/>
                          <a:gd name="connsiteX144" fmla="*/ 1808984 w 2657256"/>
                          <a:gd name="connsiteY144" fmla="*/ 178521 h 3370881"/>
                          <a:gd name="connsiteX145" fmla="*/ 1772023 w 2657256"/>
                          <a:gd name="connsiteY145" fmla="*/ 77249 h 3370881"/>
                          <a:gd name="connsiteX146" fmla="*/ 1900425 w 2657256"/>
                          <a:gd name="connsiteY146" fmla="*/ 214081 h 3370881"/>
                          <a:gd name="connsiteX147" fmla="*/ 1874221 w 2657256"/>
                          <a:gd name="connsiteY147" fmla="*/ 318698 h 3370881"/>
                          <a:gd name="connsiteX148" fmla="*/ 1788459 w 2657256"/>
                          <a:gd name="connsiteY148" fmla="*/ 367705 h 3370881"/>
                          <a:gd name="connsiteX149" fmla="*/ 1761565 w 2657256"/>
                          <a:gd name="connsiteY149" fmla="*/ 390117 h 3370881"/>
                          <a:gd name="connsiteX150" fmla="*/ 1783976 w 2657256"/>
                          <a:gd name="connsiteY150" fmla="*/ 399081 h 3370881"/>
                          <a:gd name="connsiteX151" fmla="*/ 1878106 w 2657256"/>
                          <a:gd name="connsiteY151" fmla="*/ 390117 h 3370881"/>
                          <a:gd name="connsiteX152" fmla="*/ 1891553 w 2657256"/>
                          <a:gd name="connsiteY152" fmla="*/ 381152 h 3370881"/>
                          <a:gd name="connsiteX153" fmla="*/ 1918447 w 2657256"/>
                          <a:gd name="connsiteY153" fmla="*/ 372187 h 3370881"/>
                          <a:gd name="connsiteX154" fmla="*/ 1940859 w 2657256"/>
                          <a:gd name="connsiteY154" fmla="*/ 358740 h 3370881"/>
                          <a:gd name="connsiteX155" fmla="*/ 1954306 w 2657256"/>
                          <a:gd name="connsiteY155" fmla="*/ 354258 h 3370881"/>
                          <a:gd name="connsiteX156" fmla="*/ 2083304 w 2657256"/>
                          <a:gd name="connsiteY156" fmla="*/ 290281 h 3370881"/>
                          <a:gd name="connsiteX157" fmla="*/ 2166172 w 2657256"/>
                          <a:gd name="connsiteY157" fmla="*/ 215604 h 3370881"/>
                          <a:gd name="connsiteX158" fmla="*/ 2069054 w 2657256"/>
                          <a:gd name="connsiteY158" fmla="*/ 40493 h 3370881"/>
                          <a:gd name="connsiteX159" fmla="*/ 2078225 w 2657256"/>
                          <a:gd name="connsiteY159" fmla="*/ 188681 h 3370881"/>
                          <a:gd name="connsiteX160" fmla="*/ 1999129 w 2657256"/>
                          <a:gd name="connsiteY160" fmla="*/ 358740 h 3370881"/>
                          <a:gd name="connsiteX161" fmla="*/ 1994647 w 2657256"/>
                          <a:gd name="connsiteY161" fmla="*/ 372187 h 3370881"/>
                          <a:gd name="connsiteX162" fmla="*/ 2039470 w 2657256"/>
                          <a:gd name="connsiteY162" fmla="*/ 390117 h 3370881"/>
                          <a:gd name="connsiteX163" fmla="*/ 2115670 w 2657256"/>
                          <a:gd name="connsiteY163" fmla="*/ 390117 h 3370881"/>
                          <a:gd name="connsiteX164" fmla="*/ 2160494 w 2657256"/>
                          <a:gd name="connsiteY164" fmla="*/ 376670 h 3370881"/>
                          <a:gd name="connsiteX165" fmla="*/ 2191870 w 2657256"/>
                          <a:gd name="connsiteY165" fmla="*/ 363223 h 3370881"/>
                          <a:gd name="connsiteX166" fmla="*/ 2205318 w 2657256"/>
                          <a:gd name="connsiteY166" fmla="*/ 358740 h 3370881"/>
                          <a:gd name="connsiteX167" fmla="*/ 2232212 w 2657256"/>
                          <a:gd name="connsiteY167" fmla="*/ 340811 h 3370881"/>
                          <a:gd name="connsiteX168" fmla="*/ 2312894 w 2657256"/>
                          <a:gd name="connsiteY168" fmla="*/ 183929 h 3370881"/>
                          <a:gd name="connsiteX169" fmla="*/ 2339788 w 2657256"/>
                          <a:gd name="connsiteY169" fmla="*/ 151 h 3370881"/>
                          <a:gd name="connsiteX170" fmla="*/ 2357718 w 2657256"/>
                          <a:gd name="connsiteY170" fmla="*/ 215305 h 3370881"/>
                          <a:gd name="connsiteX171" fmla="*/ 2254623 w 2657256"/>
                          <a:gd name="connsiteY171" fmla="*/ 376670 h 3370881"/>
                          <a:gd name="connsiteX172" fmla="*/ 2245659 w 2657256"/>
                          <a:gd name="connsiteY172" fmla="*/ 390117 h 3370881"/>
                          <a:gd name="connsiteX173" fmla="*/ 2254623 w 2657256"/>
                          <a:gd name="connsiteY173" fmla="*/ 403564 h 3370881"/>
                          <a:gd name="connsiteX174" fmla="*/ 2353235 w 2657256"/>
                          <a:gd name="connsiteY174" fmla="*/ 399081 h 3370881"/>
                          <a:gd name="connsiteX175" fmla="*/ 2366682 w 2657256"/>
                          <a:gd name="connsiteY175" fmla="*/ 394599 h 3370881"/>
                          <a:gd name="connsiteX176" fmla="*/ 2389094 w 2657256"/>
                          <a:gd name="connsiteY176" fmla="*/ 390117 h 3370881"/>
                          <a:gd name="connsiteX177" fmla="*/ 2424953 w 2657256"/>
                          <a:gd name="connsiteY177" fmla="*/ 367705 h 3370881"/>
                          <a:gd name="connsiteX178" fmla="*/ 2528047 w 2657256"/>
                          <a:gd name="connsiteY178" fmla="*/ 292700 h 3370881"/>
                          <a:gd name="connsiteX179" fmla="*/ 2541495 w 2657256"/>
                          <a:gd name="connsiteY179" fmla="*/ 62906 h 3370881"/>
                          <a:gd name="connsiteX180" fmla="*/ 2591304 w 2657256"/>
                          <a:gd name="connsiteY180" fmla="*/ 214081 h 3370881"/>
                          <a:gd name="connsiteX181" fmla="*/ 2612315 w 2657256"/>
                          <a:gd name="connsiteY181" fmla="*/ 290907 h 3370881"/>
                          <a:gd name="connsiteX182" fmla="*/ 2650863 w 2657256"/>
                          <a:gd name="connsiteY182" fmla="*/ 344994 h 3370881"/>
                          <a:gd name="connsiteX183" fmla="*/ 2465294 w 2657256"/>
                          <a:gd name="connsiteY183" fmla="*/ 399081 h 3370881"/>
                          <a:gd name="connsiteX184" fmla="*/ 2442882 w 2657256"/>
                          <a:gd name="connsiteY184" fmla="*/ 403564 h 3370881"/>
                          <a:gd name="connsiteX185" fmla="*/ 2398059 w 2657256"/>
                          <a:gd name="connsiteY185" fmla="*/ 417011 h 3370881"/>
                          <a:gd name="connsiteX186" fmla="*/ 2375647 w 2657256"/>
                          <a:gd name="connsiteY186" fmla="*/ 425976 h 3370881"/>
                          <a:gd name="connsiteX187" fmla="*/ 2357718 w 2657256"/>
                          <a:gd name="connsiteY187" fmla="*/ 430458 h 3370881"/>
                          <a:gd name="connsiteX188" fmla="*/ 2344270 w 2657256"/>
                          <a:gd name="connsiteY188" fmla="*/ 461834 h 3370881"/>
                          <a:gd name="connsiteX189" fmla="*/ 2353235 w 2657256"/>
                          <a:gd name="connsiteY189" fmla="*/ 502176 h 3370881"/>
                          <a:gd name="connsiteX190" fmla="*/ 2362200 w 2657256"/>
                          <a:gd name="connsiteY190" fmla="*/ 515623 h 3370881"/>
                          <a:gd name="connsiteX191" fmla="*/ 2344270 w 2657256"/>
                          <a:gd name="connsiteY191" fmla="*/ 587340 h 3370881"/>
                          <a:gd name="connsiteX192" fmla="*/ 2321859 w 2657256"/>
                          <a:gd name="connsiteY192" fmla="*/ 614234 h 3370881"/>
                          <a:gd name="connsiteX193" fmla="*/ 2308412 w 2657256"/>
                          <a:gd name="connsiteY193" fmla="*/ 636646 h 3370881"/>
                          <a:gd name="connsiteX194" fmla="*/ 2281518 w 2657256"/>
                          <a:gd name="connsiteY194" fmla="*/ 641129 h 3370881"/>
                          <a:gd name="connsiteX195" fmla="*/ 2259106 w 2657256"/>
                          <a:gd name="connsiteY195" fmla="*/ 636646 h 3370881"/>
                          <a:gd name="connsiteX196" fmla="*/ 2277035 w 2657256"/>
                          <a:gd name="connsiteY196" fmla="*/ 578376 h 3370881"/>
                          <a:gd name="connsiteX197" fmla="*/ 2290482 w 2657256"/>
                          <a:gd name="connsiteY197" fmla="*/ 542517 h 3370881"/>
                          <a:gd name="connsiteX198" fmla="*/ 2286000 w 2657256"/>
                          <a:gd name="connsiteY198" fmla="*/ 506658 h 3370881"/>
                          <a:gd name="connsiteX199" fmla="*/ 2245659 w 2657256"/>
                          <a:gd name="connsiteY199" fmla="*/ 448387 h 3370881"/>
                          <a:gd name="connsiteX200" fmla="*/ 2200835 w 2657256"/>
                          <a:gd name="connsiteY200" fmla="*/ 430458 h 3370881"/>
                          <a:gd name="connsiteX201" fmla="*/ 2169459 w 2657256"/>
                          <a:gd name="connsiteY201" fmla="*/ 425976 h 3370881"/>
                          <a:gd name="connsiteX202" fmla="*/ 2102223 w 2657256"/>
                          <a:gd name="connsiteY202" fmla="*/ 430458 h 3370881"/>
                          <a:gd name="connsiteX203" fmla="*/ 2084294 w 2657256"/>
                          <a:gd name="connsiteY203" fmla="*/ 439423 h 3370881"/>
                          <a:gd name="connsiteX204" fmla="*/ 2070847 w 2657256"/>
                          <a:gd name="connsiteY204" fmla="*/ 443905 h 3370881"/>
                          <a:gd name="connsiteX205" fmla="*/ 2061882 w 2657256"/>
                          <a:gd name="connsiteY205" fmla="*/ 461834 h 3370881"/>
                          <a:gd name="connsiteX206" fmla="*/ 2034988 w 2657256"/>
                          <a:gd name="connsiteY206" fmla="*/ 475281 h 3370881"/>
                          <a:gd name="connsiteX207" fmla="*/ 1783976 w 2657256"/>
                          <a:gd name="connsiteY207" fmla="*/ 479764 h 3370881"/>
                          <a:gd name="connsiteX208" fmla="*/ 1766047 w 2657256"/>
                          <a:gd name="connsiteY208" fmla="*/ 488729 h 3370881"/>
                          <a:gd name="connsiteX209" fmla="*/ 1703294 w 2657256"/>
                          <a:gd name="connsiteY209" fmla="*/ 506658 h 3370881"/>
                          <a:gd name="connsiteX210" fmla="*/ 1689847 w 2657256"/>
                          <a:gd name="connsiteY210" fmla="*/ 511140 h 3370881"/>
                          <a:gd name="connsiteX211" fmla="*/ 1676400 w 2657256"/>
                          <a:gd name="connsiteY211" fmla="*/ 520105 h 3370881"/>
                          <a:gd name="connsiteX212" fmla="*/ 1649506 w 2657256"/>
                          <a:gd name="connsiteY212" fmla="*/ 529070 h 3370881"/>
                          <a:gd name="connsiteX213" fmla="*/ 1636059 w 2657256"/>
                          <a:gd name="connsiteY213" fmla="*/ 538034 h 3370881"/>
                          <a:gd name="connsiteX214" fmla="*/ 1622612 w 2657256"/>
                          <a:gd name="connsiteY214" fmla="*/ 551481 h 3370881"/>
                          <a:gd name="connsiteX215" fmla="*/ 1609165 w 2657256"/>
                          <a:gd name="connsiteY215" fmla="*/ 555964 h 3370881"/>
                          <a:gd name="connsiteX216" fmla="*/ 1577788 w 2657256"/>
                          <a:gd name="connsiteY216" fmla="*/ 587340 h 3370881"/>
                          <a:gd name="connsiteX217" fmla="*/ 1568823 w 2657256"/>
                          <a:gd name="connsiteY217" fmla="*/ 600787 h 3370881"/>
                          <a:gd name="connsiteX218" fmla="*/ 1555376 w 2657256"/>
                          <a:gd name="connsiteY218" fmla="*/ 614234 h 3370881"/>
                          <a:gd name="connsiteX219" fmla="*/ 1524000 w 2657256"/>
                          <a:gd name="connsiteY219" fmla="*/ 654576 h 3370881"/>
                          <a:gd name="connsiteX220" fmla="*/ 1519518 w 2657256"/>
                          <a:gd name="connsiteY220" fmla="*/ 668023 h 3370881"/>
                          <a:gd name="connsiteX221" fmla="*/ 1528482 w 2657256"/>
                          <a:gd name="connsiteY221" fmla="*/ 708364 h 3370881"/>
                          <a:gd name="connsiteX222" fmla="*/ 1537447 w 2657256"/>
                          <a:gd name="connsiteY222" fmla="*/ 721811 h 3370881"/>
                          <a:gd name="connsiteX223" fmla="*/ 1568823 w 2657256"/>
                          <a:gd name="connsiteY223" fmla="*/ 712846 h 3370881"/>
                          <a:gd name="connsiteX224" fmla="*/ 1600200 w 2657256"/>
                          <a:gd name="connsiteY224" fmla="*/ 712846 h 3370881"/>
                          <a:gd name="connsiteX225" fmla="*/ 1631576 w 2657256"/>
                          <a:gd name="connsiteY225" fmla="*/ 690434 h 3370881"/>
                          <a:gd name="connsiteX226" fmla="*/ 1645023 w 2657256"/>
                          <a:gd name="connsiteY226" fmla="*/ 676987 h 3370881"/>
                          <a:gd name="connsiteX227" fmla="*/ 1685365 w 2657256"/>
                          <a:gd name="connsiteY227" fmla="*/ 645611 h 3370881"/>
                          <a:gd name="connsiteX228" fmla="*/ 1716741 w 2657256"/>
                          <a:gd name="connsiteY228" fmla="*/ 614234 h 3370881"/>
                          <a:gd name="connsiteX229" fmla="*/ 1748118 w 2657256"/>
                          <a:gd name="connsiteY229" fmla="*/ 596305 h 3370881"/>
                          <a:gd name="connsiteX230" fmla="*/ 1761565 w 2657256"/>
                          <a:gd name="connsiteY230" fmla="*/ 591823 h 3370881"/>
                          <a:gd name="connsiteX231" fmla="*/ 1779494 w 2657256"/>
                          <a:gd name="connsiteY231" fmla="*/ 582858 h 3370881"/>
                          <a:gd name="connsiteX232" fmla="*/ 1815353 w 2657256"/>
                          <a:gd name="connsiteY232" fmla="*/ 573893 h 3370881"/>
                          <a:gd name="connsiteX233" fmla="*/ 2030506 w 2657256"/>
                          <a:gd name="connsiteY233" fmla="*/ 578376 h 3370881"/>
                          <a:gd name="connsiteX234" fmla="*/ 2017059 w 2657256"/>
                          <a:gd name="connsiteY234" fmla="*/ 600787 h 3370881"/>
                          <a:gd name="connsiteX235" fmla="*/ 1981200 w 2657256"/>
                          <a:gd name="connsiteY235" fmla="*/ 636646 h 3370881"/>
                          <a:gd name="connsiteX236" fmla="*/ 1967753 w 2657256"/>
                          <a:gd name="connsiteY236" fmla="*/ 650093 h 3370881"/>
                          <a:gd name="connsiteX237" fmla="*/ 1936376 w 2657256"/>
                          <a:gd name="connsiteY237" fmla="*/ 690434 h 3370881"/>
                          <a:gd name="connsiteX238" fmla="*/ 1905000 w 2657256"/>
                          <a:gd name="connsiteY238" fmla="*/ 717329 h 3370881"/>
                          <a:gd name="connsiteX239" fmla="*/ 1860176 w 2657256"/>
                          <a:gd name="connsiteY239" fmla="*/ 735258 h 3370881"/>
                          <a:gd name="connsiteX240" fmla="*/ 1788459 w 2657256"/>
                          <a:gd name="connsiteY240" fmla="*/ 744223 h 3370881"/>
                          <a:gd name="connsiteX241" fmla="*/ 1846729 w 2657256"/>
                          <a:gd name="connsiteY241" fmla="*/ 802493 h 3370881"/>
                          <a:gd name="connsiteX242" fmla="*/ 1913965 w 2657256"/>
                          <a:gd name="connsiteY242" fmla="*/ 829387 h 3370881"/>
                          <a:gd name="connsiteX243" fmla="*/ 1922929 w 2657256"/>
                          <a:gd name="connsiteY243" fmla="*/ 842834 h 3370881"/>
                          <a:gd name="connsiteX244" fmla="*/ 1967753 w 2657256"/>
                          <a:gd name="connsiteY244" fmla="*/ 883176 h 3370881"/>
                          <a:gd name="connsiteX245" fmla="*/ 1981200 w 2657256"/>
                          <a:gd name="connsiteY245" fmla="*/ 896623 h 3370881"/>
                          <a:gd name="connsiteX246" fmla="*/ 1994647 w 2657256"/>
                          <a:gd name="connsiteY246" fmla="*/ 905587 h 3370881"/>
                          <a:gd name="connsiteX247" fmla="*/ 2021541 w 2657256"/>
                          <a:gd name="connsiteY247" fmla="*/ 927999 h 3370881"/>
                          <a:gd name="connsiteX248" fmla="*/ 2030506 w 2657256"/>
                          <a:gd name="connsiteY248" fmla="*/ 941446 h 3370881"/>
                          <a:gd name="connsiteX249" fmla="*/ 2057400 w 2657256"/>
                          <a:gd name="connsiteY249" fmla="*/ 968340 h 3370881"/>
                          <a:gd name="connsiteX250" fmla="*/ 2088776 w 2657256"/>
                          <a:gd name="connsiteY250" fmla="*/ 1013164 h 3370881"/>
                          <a:gd name="connsiteX251" fmla="*/ 2115670 w 2657256"/>
                          <a:gd name="connsiteY251" fmla="*/ 1057987 h 3370881"/>
                          <a:gd name="connsiteX252" fmla="*/ 2120153 w 2657256"/>
                          <a:gd name="connsiteY252" fmla="*/ 1089364 h 3370881"/>
                          <a:gd name="connsiteX253" fmla="*/ 2138082 w 2657256"/>
                          <a:gd name="connsiteY253" fmla="*/ 1143152 h 3370881"/>
                          <a:gd name="connsiteX254" fmla="*/ 2147047 w 2657256"/>
                          <a:gd name="connsiteY254" fmla="*/ 1196940 h 3370881"/>
                          <a:gd name="connsiteX255" fmla="*/ 2151529 w 2657256"/>
                          <a:gd name="connsiteY255" fmla="*/ 1210387 h 3370881"/>
                          <a:gd name="connsiteX256" fmla="*/ 2156012 w 2657256"/>
                          <a:gd name="connsiteY256" fmla="*/ 1228317 h 3370881"/>
                          <a:gd name="connsiteX257" fmla="*/ 2173941 w 2657256"/>
                          <a:gd name="connsiteY257" fmla="*/ 1295552 h 3370881"/>
                          <a:gd name="connsiteX258" fmla="*/ 2182906 w 2657256"/>
                          <a:gd name="connsiteY258" fmla="*/ 1313481 h 3370881"/>
                          <a:gd name="connsiteX259" fmla="*/ 2187388 w 2657256"/>
                          <a:gd name="connsiteY259" fmla="*/ 1331411 h 3370881"/>
                          <a:gd name="connsiteX260" fmla="*/ 2214282 w 2657256"/>
                          <a:gd name="connsiteY260" fmla="*/ 1385199 h 3370881"/>
                          <a:gd name="connsiteX261" fmla="*/ 2218765 w 2657256"/>
                          <a:gd name="connsiteY261" fmla="*/ 1403129 h 3370881"/>
                          <a:gd name="connsiteX262" fmla="*/ 2223247 w 2657256"/>
                          <a:gd name="connsiteY262" fmla="*/ 1430023 h 3370881"/>
                          <a:gd name="connsiteX263" fmla="*/ 2236694 w 2657256"/>
                          <a:gd name="connsiteY263" fmla="*/ 1456917 h 3370881"/>
                          <a:gd name="connsiteX264" fmla="*/ 2241176 w 2657256"/>
                          <a:gd name="connsiteY264" fmla="*/ 1577940 h 3370881"/>
                          <a:gd name="connsiteX265" fmla="*/ 2245659 w 2657256"/>
                          <a:gd name="connsiteY265" fmla="*/ 1595870 h 3370881"/>
                          <a:gd name="connsiteX266" fmla="*/ 2236694 w 2657256"/>
                          <a:gd name="connsiteY266" fmla="*/ 1694481 h 3370881"/>
                          <a:gd name="connsiteX267" fmla="*/ 2227729 w 2657256"/>
                          <a:gd name="connsiteY267" fmla="*/ 1716893 h 3370881"/>
                          <a:gd name="connsiteX268" fmla="*/ 2223247 w 2657256"/>
                          <a:gd name="connsiteY268" fmla="*/ 1730340 h 3370881"/>
                          <a:gd name="connsiteX269" fmla="*/ 2200835 w 2657256"/>
                          <a:gd name="connsiteY269" fmla="*/ 1788611 h 3370881"/>
                          <a:gd name="connsiteX270" fmla="*/ 2191870 w 2657256"/>
                          <a:gd name="connsiteY270" fmla="*/ 1811023 h 3370881"/>
                          <a:gd name="connsiteX271" fmla="*/ 2187388 w 2657256"/>
                          <a:gd name="connsiteY271" fmla="*/ 1824470 h 3370881"/>
                          <a:gd name="connsiteX272" fmla="*/ 2169459 w 2657256"/>
                          <a:gd name="connsiteY272" fmla="*/ 1869293 h 3370881"/>
                          <a:gd name="connsiteX273" fmla="*/ 2164976 w 2657256"/>
                          <a:gd name="connsiteY273" fmla="*/ 1882740 h 3370881"/>
                          <a:gd name="connsiteX274" fmla="*/ 2156012 w 2657256"/>
                          <a:gd name="connsiteY274" fmla="*/ 1927564 h 3370881"/>
                          <a:gd name="connsiteX275" fmla="*/ 2173941 w 2657256"/>
                          <a:gd name="connsiteY275" fmla="*/ 1945493 h 3370881"/>
                          <a:gd name="connsiteX276" fmla="*/ 2196353 w 2657256"/>
                          <a:gd name="connsiteY276" fmla="*/ 1958940 h 3370881"/>
                          <a:gd name="connsiteX277" fmla="*/ 2241176 w 2657256"/>
                          <a:gd name="connsiteY277" fmla="*/ 2012729 h 3370881"/>
                          <a:gd name="connsiteX278" fmla="*/ 2263588 w 2657256"/>
                          <a:gd name="connsiteY278" fmla="*/ 2057552 h 3370881"/>
                          <a:gd name="connsiteX279" fmla="*/ 2286000 w 2657256"/>
                          <a:gd name="connsiteY279" fmla="*/ 2084446 h 3370881"/>
                          <a:gd name="connsiteX280" fmla="*/ 2299447 w 2657256"/>
                          <a:gd name="connsiteY280" fmla="*/ 2124787 h 3370881"/>
                          <a:gd name="connsiteX281" fmla="*/ 2321859 w 2657256"/>
                          <a:gd name="connsiteY281" fmla="*/ 2151681 h 3370881"/>
                          <a:gd name="connsiteX282" fmla="*/ 2344270 w 2657256"/>
                          <a:gd name="connsiteY282" fmla="*/ 2205470 h 3370881"/>
                          <a:gd name="connsiteX283" fmla="*/ 2348753 w 2657256"/>
                          <a:gd name="connsiteY283" fmla="*/ 2223399 h 3370881"/>
                          <a:gd name="connsiteX284" fmla="*/ 2366682 w 2657256"/>
                          <a:gd name="connsiteY284" fmla="*/ 2263740 h 3370881"/>
                          <a:gd name="connsiteX285" fmla="*/ 2375647 w 2657256"/>
                          <a:gd name="connsiteY285" fmla="*/ 2286152 h 3370881"/>
                          <a:gd name="connsiteX286" fmla="*/ 2380129 w 2657256"/>
                          <a:gd name="connsiteY286" fmla="*/ 2308564 h 3370881"/>
                          <a:gd name="connsiteX287" fmla="*/ 2389094 w 2657256"/>
                          <a:gd name="connsiteY287" fmla="*/ 2335458 h 3370881"/>
                          <a:gd name="connsiteX288" fmla="*/ 2393576 w 2657256"/>
                          <a:gd name="connsiteY288" fmla="*/ 2380281 h 3370881"/>
                          <a:gd name="connsiteX289" fmla="*/ 2398059 w 2657256"/>
                          <a:gd name="connsiteY289" fmla="*/ 2393729 h 3370881"/>
                          <a:gd name="connsiteX290" fmla="*/ 2402541 w 2657256"/>
                          <a:gd name="connsiteY290" fmla="*/ 2447517 h 3370881"/>
                          <a:gd name="connsiteX291" fmla="*/ 2407023 w 2657256"/>
                          <a:gd name="connsiteY291" fmla="*/ 2564058 h 3370881"/>
                          <a:gd name="connsiteX292" fmla="*/ 2389094 w 2657256"/>
                          <a:gd name="connsiteY292" fmla="*/ 2837481 h 3370881"/>
                          <a:gd name="connsiteX293" fmla="*/ 2380129 w 2657256"/>
                          <a:gd name="connsiteY293" fmla="*/ 2859893 h 3370881"/>
                          <a:gd name="connsiteX294" fmla="*/ 2357718 w 2657256"/>
                          <a:gd name="connsiteY294" fmla="*/ 2913681 h 3370881"/>
                          <a:gd name="connsiteX295" fmla="*/ 2348753 w 2657256"/>
                          <a:gd name="connsiteY295" fmla="*/ 2936093 h 3370881"/>
                          <a:gd name="connsiteX296" fmla="*/ 2339788 w 2657256"/>
                          <a:gd name="connsiteY296" fmla="*/ 2971952 h 3370881"/>
                          <a:gd name="connsiteX297" fmla="*/ 2326341 w 2657256"/>
                          <a:gd name="connsiteY297" fmla="*/ 2994364 h 3370881"/>
                          <a:gd name="connsiteX298" fmla="*/ 2317376 w 2657256"/>
                          <a:gd name="connsiteY298" fmla="*/ 3025740 h 3370881"/>
                          <a:gd name="connsiteX299" fmla="*/ 2303929 w 2657256"/>
                          <a:gd name="connsiteY299" fmla="*/ 3048152 h 3370881"/>
                          <a:gd name="connsiteX300" fmla="*/ 2290482 w 2657256"/>
                          <a:gd name="connsiteY300" fmla="*/ 3079529 h 3370881"/>
                          <a:gd name="connsiteX301" fmla="*/ 2272553 w 2657256"/>
                          <a:gd name="connsiteY301" fmla="*/ 3084011 h 3370881"/>
                          <a:gd name="connsiteX302" fmla="*/ 2259106 w 2657256"/>
                          <a:gd name="connsiteY302" fmla="*/ 3088493 h 3370881"/>
                          <a:gd name="connsiteX303" fmla="*/ 2241176 w 2657256"/>
                          <a:gd name="connsiteY303" fmla="*/ 3092976 h 3370881"/>
                          <a:gd name="connsiteX304" fmla="*/ 2209800 w 2657256"/>
                          <a:gd name="connsiteY304" fmla="*/ 3101940 h 3370881"/>
                          <a:gd name="connsiteX305" fmla="*/ 2205318 w 2657256"/>
                          <a:gd name="connsiteY305" fmla="*/ 3039187 h 3370881"/>
                          <a:gd name="connsiteX306" fmla="*/ 2218765 w 2657256"/>
                          <a:gd name="connsiteY306" fmla="*/ 3021258 h 3370881"/>
                          <a:gd name="connsiteX307" fmla="*/ 2245659 w 2657256"/>
                          <a:gd name="connsiteY307" fmla="*/ 2971952 h 3370881"/>
                          <a:gd name="connsiteX308" fmla="*/ 2268070 w 2657256"/>
                          <a:gd name="connsiteY308" fmla="*/ 2945058 h 3370881"/>
                          <a:gd name="connsiteX309" fmla="*/ 2268070 w 2657256"/>
                          <a:gd name="connsiteY309" fmla="*/ 2568540 h 3370881"/>
                          <a:gd name="connsiteX310" fmla="*/ 2259106 w 2657256"/>
                          <a:gd name="connsiteY310" fmla="*/ 2532681 h 3370881"/>
                          <a:gd name="connsiteX311" fmla="*/ 2250141 w 2657256"/>
                          <a:gd name="connsiteY311" fmla="*/ 2492340 h 3370881"/>
                          <a:gd name="connsiteX312" fmla="*/ 2245659 w 2657256"/>
                          <a:gd name="connsiteY312" fmla="*/ 2474411 h 3370881"/>
                          <a:gd name="connsiteX313" fmla="*/ 2245659 w 2657256"/>
                          <a:gd name="connsiteY313" fmla="*/ 2389247 h 3370881"/>
                          <a:gd name="connsiteX314" fmla="*/ 2173941 w 2657256"/>
                          <a:gd name="connsiteY314" fmla="*/ 2241328 h 3370881"/>
                          <a:gd name="connsiteX315" fmla="*/ 2070846 w 2657256"/>
                          <a:gd name="connsiteY315" fmla="*/ 2057553 h 3370881"/>
                          <a:gd name="connsiteX316" fmla="*/ 2057400 w 2657256"/>
                          <a:gd name="connsiteY316" fmla="*/ 2151681 h 3370881"/>
                          <a:gd name="connsiteX317" fmla="*/ 2048435 w 2657256"/>
                          <a:gd name="connsiteY317" fmla="*/ 2106858 h 3370881"/>
                          <a:gd name="connsiteX318" fmla="*/ 2034988 w 2657256"/>
                          <a:gd name="connsiteY318" fmla="*/ 2003764 h 3370881"/>
                          <a:gd name="connsiteX319" fmla="*/ 2026023 w 2657256"/>
                          <a:gd name="connsiteY319" fmla="*/ 2026176 h 3370881"/>
                          <a:gd name="connsiteX320" fmla="*/ 2021541 w 2657256"/>
                          <a:gd name="connsiteY320" fmla="*/ 2039623 h 3370881"/>
                          <a:gd name="connsiteX321" fmla="*/ 1999129 w 2657256"/>
                          <a:gd name="connsiteY321" fmla="*/ 2053070 h 3370881"/>
                          <a:gd name="connsiteX322" fmla="*/ 1990165 w 2657256"/>
                          <a:gd name="connsiteY322" fmla="*/ 2070999 h 3370881"/>
                          <a:gd name="connsiteX323" fmla="*/ 1967753 w 2657256"/>
                          <a:gd name="connsiteY323" fmla="*/ 2106858 h 3370881"/>
                          <a:gd name="connsiteX324" fmla="*/ 1981200 w 2657256"/>
                          <a:gd name="connsiteY324" fmla="*/ 2223399 h 3370881"/>
                          <a:gd name="connsiteX325" fmla="*/ 1994647 w 2657256"/>
                          <a:gd name="connsiteY325" fmla="*/ 2254776 h 3370881"/>
                          <a:gd name="connsiteX326" fmla="*/ 2003612 w 2657256"/>
                          <a:gd name="connsiteY326" fmla="*/ 2272705 h 3370881"/>
                          <a:gd name="connsiteX327" fmla="*/ 2026023 w 2657256"/>
                          <a:gd name="connsiteY327" fmla="*/ 2304081 h 3370881"/>
                          <a:gd name="connsiteX328" fmla="*/ 2043953 w 2657256"/>
                          <a:gd name="connsiteY328" fmla="*/ 2348905 h 3370881"/>
                          <a:gd name="connsiteX329" fmla="*/ 2061882 w 2657256"/>
                          <a:gd name="connsiteY329" fmla="*/ 2371317 h 3370881"/>
                          <a:gd name="connsiteX330" fmla="*/ 2088776 w 2657256"/>
                          <a:gd name="connsiteY330" fmla="*/ 2434070 h 3370881"/>
                          <a:gd name="connsiteX331" fmla="*/ 2102223 w 2657256"/>
                          <a:gd name="connsiteY331" fmla="*/ 2465446 h 3370881"/>
                          <a:gd name="connsiteX332" fmla="*/ 2106706 w 2657256"/>
                          <a:gd name="connsiteY332" fmla="*/ 2496823 h 3370881"/>
                          <a:gd name="connsiteX333" fmla="*/ 2124635 w 2657256"/>
                          <a:gd name="connsiteY333" fmla="*/ 2559576 h 3370881"/>
                          <a:gd name="connsiteX334" fmla="*/ 2138082 w 2657256"/>
                          <a:gd name="connsiteY334" fmla="*/ 2649223 h 3370881"/>
                          <a:gd name="connsiteX335" fmla="*/ 2147047 w 2657256"/>
                          <a:gd name="connsiteY335" fmla="*/ 2685081 h 3370881"/>
                          <a:gd name="connsiteX336" fmla="*/ 2151529 w 2657256"/>
                          <a:gd name="connsiteY336" fmla="*/ 2716458 h 3370881"/>
                          <a:gd name="connsiteX337" fmla="*/ 2160494 w 2657256"/>
                          <a:gd name="connsiteY337" fmla="*/ 2770246 h 3370881"/>
                          <a:gd name="connsiteX338" fmla="*/ 2156012 w 2657256"/>
                          <a:gd name="connsiteY338" fmla="*/ 2962987 h 3370881"/>
                          <a:gd name="connsiteX339" fmla="*/ 2138082 w 2657256"/>
                          <a:gd name="connsiteY339" fmla="*/ 3043670 h 3370881"/>
                          <a:gd name="connsiteX340" fmla="*/ 2133600 w 2657256"/>
                          <a:gd name="connsiteY340" fmla="*/ 3061599 h 3370881"/>
                          <a:gd name="connsiteX341" fmla="*/ 2120153 w 2657256"/>
                          <a:gd name="connsiteY341" fmla="*/ 3079529 h 3370881"/>
                          <a:gd name="connsiteX342" fmla="*/ 2111188 w 2657256"/>
                          <a:gd name="connsiteY342" fmla="*/ 3106423 h 3370881"/>
                          <a:gd name="connsiteX343" fmla="*/ 2088776 w 2657256"/>
                          <a:gd name="connsiteY343" fmla="*/ 3137799 h 3370881"/>
                          <a:gd name="connsiteX344" fmla="*/ 2075329 w 2657256"/>
                          <a:gd name="connsiteY344" fmla="*/ 3164693 h 3370881"/>
                          <a:gd name="connsiteX345" fmla="*/ 2061882 w 2657256"/>
                          <a:gd name="connsiteY345" fmla="*/ 3169176 h 3370881"/>
                          <a:gd name="connsiteX346" fmla="*/ 2021541 w 2657256"/>
                          <a:gd name="connsiteY346" fmla="*/ 3164693 h 3370881"/>
                          <a:gd name="connsiteX347" fmla="*/ 2012576 w 2657256"/>
                          <a:gd name="connsiteY347" fmla="*/ 3119870 h 3370881"/>
                          <a:gd name="connsiteX348" fmla="*/ 2048435 w 2657256"/>
                          <a:gd name="connsiteY348" fmla="*/ 3021258 h 3370881"/>
                          <a:gd name="connsiteX349" fmla="*/ 2048435 w 2657256"/>
                          <a:gd name="connsiteY349" fmla="*/ 3021258 h 3370881"/>
                          <a:gd name="connsiteX350" fmla="*/ 2061882 w 2657256"/>
                          <a:gd name="connsiteY350" fmla="*/ 2967470 h 3370881"/>
                          <a:gd name="connsiteX351" fmla="*/ 2070847 w 2657256"/>
                          <a:gd name="connsiteY351" fmla="*/ 2882305 h 3370881"/>
                          <a:gd name="connsiteX352" fmla="*/ 2066365 w 2657256"/>
                          <a:gd name="connsiteY352" fmla="*/ 2725423 h 3370881"/>
                          <a:gd name="connsiteX353" fmla="*/ 2043953 w 2657256"/>
                          <a:gd name="connsiteY353" fmla="*/ 2649223 h 3370881"/>
                          <a:gd name="connsiteX354" fmla="*/ 2030506 w 2657256"/>
                          <a:gd name="connsiteY354" fmla="*/ 2622329 h 3370881"/>
                          <a:gd name="connsiteX355" fmla="*/ 2017059 w 2657256"/>
                          <a:gd name="connsiteY355" fmla="*/ 2581987 h 3370881"/>
                          <a:gd name="connsiteX356" fmla="*/ 1981200 w 2657256"/>
                          <a:gd name="connsiteY356" fmla="*/ 2514752 h 3370881"/>
                          <a:gd name="connsiteX357" fmla="*/ 1972235 w 2657256"/>
                          <a:gd name="connsiteY357" fmla="*/ 2501305 h 3370881"/>
                          <a:gd name="connsiteX358" fmla="*/ 1958788 w 2657256"/>
                          <a:gd name="connsiteY358" fmla="*/ 2478893 h 3370881"/>
                          <a:gd name="connsiteX359" fmla="*/ 1905000 w 2657256"/>
                          <a:gd name="connsiteY359" fmla="*/ 2398211 h 3370881"/>
                          <a:gd name="connsiteX360" fmla="*/ 1882588 w 2657256"/>
                          <a:gd name="connsiteY360" fmla="*/ 2357870 h 3370881"/>
                          <a:gd name="connsiteX361" fmla="*/ 1869141 w 2657256"/>
                          <a:gd name="connsiteY361" fmla="*/ 2339940 h 3370881"/>
                          <a:gd name="connsiteX362" fmla="*/ 1806388 w 2657256"/>
                          <a:gd name="connsiteY362" fmla="*/ 2313046 h 3370881"/>
                          <a:gd name="connsiteX363" fmla="*/ 1779494 w 2657256"/>
                          <a:gd name="connsiteY363" fmla="*/ 2304081 h 3370881"/>
                          <a:gd name="connsiteX364" fmla="*/ 1752600 w 2657256"/>
                          <a:gd name="connsiteY364" fmla="*/ 2299599 h 3370881"/>
                          <a:gd name="connsiteX365" fmla="*/ 1680882 w 2657256"/>
                          <a:gd name="connsiteY365" fmla="*/ 2277187 h 3370881"/>
                          <a:gd name="connsiteX366" fmla="*/ 1662953 w 2657256"/>
                          <a:gd name="connsiteY366" fmla="*/ 2272705 h 3370881"/>
                          <a:gd name="connsiteX367" fmla="*/ 1640541 w 2657256"/>
                          <a:gd name="connsiteY367" fmla="*/ 2259258 h 3370881"/>
                          <a:gd name="connsiteX368" fmla="*/ 1604682 w 2657256"/>
                          <a:gd name="connsiteY368" fmla="*/ 2272705 h 3370881"/>
                          <a:gd name="connsiteX369" fmla="*/ 1537447 w 2657256"/>
                          <a:gd name="connsiteY369" fmla="*/ 2304081 h 3370881"/>
                          <a:gd name="connsiteX370" fmla="*/ 1546113 w 2657256"/>
                          <a:gd name="connsiteY370" fmla="*/ 2313644 h 3370881"/>
                          <a:gd name="connsiteX371" fmla="*/ 1488141 w 2657256"/>
                          <a:gd name="connsiteY371" fmla="*/ 2313046 h 3370881"/>
                          <a:gd name="connsiteX372" fmla="*/ 1478878 w 2657256"/>
                          <a:gd name="connsiteY372" fmla="*/ 2342331 h 3370881"/>
                          <a:gd name="connsiteX373" fmla="*/ 1402678 w 2657256"/>
                          <a:gd name="connsiteY373" fmla="*/ 2339641 h 3370881"/>
                          <a:gd name="connsiteX374" fmla="*/ 1322892 w 2657256"/>
                          <a:gd name="connsiteY374" fmla="*/ 2336952 h 3370881"/>
                          <a:gd name="connsiteX375" fmla="*/ 1199384 w 2657256"/>
                          <a:gd name="connsiteY375" fmla="*/ 2307041 h 3370881"/>
                          <a:gd name="connsiteX376" fmla="*/ 1066800 w 2657256"/>
                          <a:gd name="connsiteY376" fmla="*/ 2272705 h 3370881"/>
                          <a:gd name="connsiteX377" fmla="*/ 1030941 w 2657256"/>
                          <a:gd name="connsiteY377" fmla="*/ 2263740 h 3370881"/>
                          <a:gd name="connsiteX378" fmla="*/ 986118 w 2657256"/>
                          <a:gd name="connsiteY378" fmla="*/ 2241329 h 3370881"/>
                          <a:gd name="connsiteX379" fmla="*/ 968188 w 2657256"/>
                          <a:gd name="connsiteY379" fmla="*/ 2232364 h 3370881"/>
                          <a:gd name="connsiteX380" fmla="*/ 936812 w 2657256"/>
                          <a:gd name="connsiteY380" fmla="*/ 2214434 h 3370881"/>
                          <a:gd name="connsiteX381" fmla="*/ 905435 w 2657256"/>
                          <a:gd name="connsiteY381" fmla="*/ 2196505 h 3370881"/>
                          <a:gd name="connsiteX382" fmla="*/ 869576 w 2657256"/>
                          <a:gd name="connsiteY382" fmla="*/ 2209952 h 3370881"/>
                          <a:gd name="connsiteX383" fmla="*/ 856129 w 2657256"/>
                          <a:gd name="connsiteY383" fmla="*/ 2227881 h 3370881"/>
                          <a:gd name="connsiteX384" fmla="*/ 815788 w 2657256"/>
                          <a:gd name="connsiteY384" fmla="*/ 2268223 h 3370881"/>
                          <a:gd name="connsiteX385" fmla="*/ 788894 w 2657256"/>
                          <a:gd name="connsiteY385" fmla="*/ 2290634 h 3370881"/>
                          <a:gd name="connsiteX386" fmla="*/ 762000 w 2657256"/>
                          <a:gd name="connsiteY386" fmla="*/ 2313046 h 3370881"/>
                          <a:gd name="connsiteX387" fmla="*/ 753035 w 2657256"/>
                          <a:gd name="connsiteY387" fmla="*/ 2326493 h 3370881"/>
                          <a:gd name="connsiteX388" fmla="*/ 735106 w 2657256"/>
                          <a:gd name="connsiteY388" fmla="*/ 2339940 h 3370881"/>
                          <a:gd name="connsiteX389" fmla="*/ 712694 w 2657256"/>
                          <a:gd name="connsiteY389" fmla="*/ 2362352 h 3370881"/>
                          <a:gd name="connsiteX390" fmla="*/ 694765 w 2657256"/>
                          <a:gd name="connsiteY390" fmla="*/ 2375799 h 3370881"/>
                          <a:gd name="connsiteX391" fmla="*/ 681318 w 2657256"/>
                          <a:gd name="connsiteY391" fmla="*/ 2393729 h 3370881"/>
                          <a:gd name="connsiteX392" fmla="*/ 667870 w 2657256"/>
                          <a:gd name="connsiteY392" fmla="*/ 2402693 h 3370881"/>
                          <a:gd name="connsiteX393" fmla="*/ 623047 w 2657256"/>
                          <a:gd name="connsiteY393" fmla="*/ 2443034 h 3370881"/>
                          <a:gd name="connsiteX394" fmla="*/ 600635 w 2657256"/>
                          <a:gd name="connsiteY394" fmla="*/ 2474411 h 3370881"/>
                          <a:gd name="connsiteX395" fmla="*/ 587188 w 2657256"/>
                          <a:gd name="connsiteY395" fmla="*/ 2514752 h 3370881"/>
                          <a:gd name="connsiteX396" fmla="*/ 582706 w 2657256"/>
                          <a:gd name="connsiteY396" fmla="*/ 2546129 h 3370881"/>
                          <a:gd name="connsiteX397" fmla="*/ 596153 w 2657256"/>
                          <a:gd name="connsiteY397" fmla="*/ 2635776 h 3370881"/>
                          <a:gd name="connsiteX398" fmla="*/ 600635 w 2657256"/>
                          <a:gd name="connsiteY398" fmla="*/ 2653705 h 3370881"/>
                          <a:gd name="connsiteX399" fmla="*/ 609600 w 2657256"/>
                          <a:gd name="connsiteY399" fmla="*/ 2671634 h 3370881"/>
                          <a:gd name="connsiteX400" fmla="*/ 614082 w 2657256"/>
                          <a:gd name="connsiteY400" fmla="*/ 2689564 h 3370881"/>
                          <a:gd name="connsiteX401" fmla="*/ 623047 w 2657256"/>
                          <a:gd name="connsiteY401" fmla="*/ 2711976 h 3370881"/>
                          <a:gd name="connsiteX402" fmla="*/ 627529 w 2657256"/>
                          <a:gd name="connsiteY402" fmla="*/ 2734387 h 3370881"/>
                          <a:gd name="connsiteX403" fmla="*/ 640976 w 2657256"/>
                          <a:gd name="connsiteY403" fmla="*/ 2765764 h 3370881"/>
                          <a:gd name="connsiteX404" fmla="*/ 645459 w 2657256"/>
                          <a:gd name="connsiteY404" fmla="*/ 2779211 h 3370881"/>
                          <a:gd name="connsiteX405" fmla="*/ 658906 w 2657256"/>
                          <a:gd name="connsiteY405" fmla="*/ 2801623 h 3370881"/>
                          <a:gd name="connsiteX406" fmla="*/ 676835 w 2657256"/>
                          <a:gd name="connsiteY406" fmla="*/ 2864376 h 3370881"/>
                          <a:gd name="connsiteX407" fmla="*/ 690282 w 2657256"/>
                          <a:gd name="connsiteY407" fmla="*/ 2895752 h 3370881"/>
                          <a:gd name="connsiteX408" fmla="*/ 699247 w 2657256"/>
                          <a:gd name="connsiteY408" fmla="*/ 2940576 h 3370881"/>
                          <a:gd name="connsiteX409" fmla="*/ 703729 w 2657256"/>
                          <a:gd name="connsiteY409" fmla="*/ 2967470 h 3370881"/>
                          <a:gd name="connsiteX410" fmla="*/ 717176 w 2657256"/>
                          <a:gd name="connsiteY410" fmla="*/ 2994364 h 3370881"/>
                          <a:gd name="connsiteX411" fmla="*/ 735106 w 2657256"/>
                          <a:gd name="connsiteY411" fmla="*/ 3052634 h 3370881"/>
                          <a:gd name="connsiteX412" fmla="*/ 739588 w 2657256"/>
                          <a:gd name="connsiteY412" fmla="*/ 3079529 h 3370881"/>
                          <a:gd name="connsiteX413" fmla="*/ 762000 w 2657256"/>
                          <a:gd name="connsiteY413" fmla="*/ 3142281 h 3370881"/>
                          <a:gd name="connsiteX414" fmla="*/ 766482 w 2657256"/>
                          <a:gd name="connsiteY414" fmla="*/ 3231929 h 3370881"/>
                          <a:gd name="connsiteX415" fmla="*/ 770965 w 2657256"/>
                          <a:gd name="connsiteY415" fmla="*/ 3254340 h 3370881"/>
                          <a:gd name="connsiteX416" fmla="*/ 775447 w 2657256"/>
                          <a:gd name="connsiteY416" fmla="*/ 3285717 h 3370881"/>
                          <a:gd name="connsiteX417" fmla="*/ 748553 w 2657256"/>
                          <a:gd name="connsiteY417" fmla="*/ 3335023 h 3370881"/>
                          <a:gd name="connsiteX418" fmla="*/ 721659 w 2657256"/>
                          <a:gd name="connsiteY418" fmla="*/ 3343987 h 3370881"/>
                          <a:gd name="connsiteX419" fmla="*/ 708212 w 2657256"/>
                          <a:gd name="connsiteY419" fmla="*/ 3348470 h 3370881"/>
                          <a:gd name="connsiteX420" fmla="*/ 623047 w 2657256"/>
                          <a:gd name="connsiteY420" fmla="*/ 3330540 h 3370881"/>
                          <a:gd name="connsiteX421" fmla="*/ 609600 w 2657256"/>
                          <a:gd name="connsiteY421" fmla="*/ 3308129 h 3370881"/>
                          <a:gd name="connsiteX422" fmla="*/ 591670 w 2657256"/>
                          <a:gd name="connsiteY422" fmla="*/ 3267787 h 3370881"/>
                          <a:gd name="connsiteX423" fmla="*/ 560294 w 2657256"/>
                          <a:gd name="connsiteY423" fmla="*/ 3209517 h 3370881"/>
                          <a:gd name="connsiteX424" fmla="*/ 551329 w 2657256"/>
                          <a:gd name="connsiteY424" fmla="*/ 3196070 h 3370881"/>
                          <a:gd name="connsiteX425" fmla="*/ 528918 w 2657256"/>
                          <a:gd name="connsiteY425" fmla="*/ 3173658 h 3370881"/>
                          <a:gd name="connsiteX426" fmla="*/ 519953 w 2657256"/>
                          <a:gd name="connsiteY426" fmla="*/ 3128834 h 3370881"/>
                          <a:gd name="connsiteX427" fmla="*/ 524435 w 2657256"/>
                          <a:gd name="connsiteY427" fmla="*/ 3101940 h 3370881"/>
                          <a:gd name="connsiteX428" fmla="*/ 528918 w 2657256"/>
                          <a:gd name="connsiteY428" fmla="*/ 3088493 h 3370881"/>
                          <a:gd name="connsiteX429" fmla="*/ 542365 w 2657256"/>
                          <a:gd name="connsiteY429" fmla="*/ 3052634 h 3370881"/>
                          <a:gd name="connsiteX430" fmla="*/ 484094 w 2657256"/>
                          <a:gd name="connsiteY430" fmla="*/ 2886787 h 3370881"/>
                          <a:gd name="connsiteX431" fmla="*/ 443753 w 2657256"/>
                          <a:gd name="connsiteY431" fmla="*/ 2779211 h 3370881"/>
                          <a:gd name="connsiteX432" fmla="*/ 439270 w 2657256"/>
                          <a:gd name="connsiteY432" fmla="*/ 2752317 h 3370881"/>
                          <a:gd name="connsiteX433" fmla="*/ 430306 w 2657256"/>
                          <a:gd name="connsiteY433" fmla="*/ 2716458 h 3370881"/>
                          <a:gd name="connsiteX434" fmla="*/ 425823 w 2657256"/>
                          <a:gd name="connsiteY434" fmla="*/ 2680599 h 3370881"/>
                          <a:gd name="connsiteX435" fmla="*/ 398929 w 2657256"/>
                          <a:gd name="connsiteY435" fmla="*/ 2599917 h 3370881"/>
                          <a:gd name="connsiteX436" fmla="*/ 385482 w 2657256"/>
                          <a:gd name="connsiteY436" fmla="*/ 2568540 h 3370881"/>
                          <a:gd name="connsiteX437" fmla="*/ 381000 w 2657256"/>
                          <a:gd name="connsiteY437" fmla="*/ 2550611 h 3370881"/>
                          <a:gd name="connsiteX438" fmla="*/ 372035 w 2657256"/>
                          <a:gd name="connsiteY438" fmla="*/ 2483376 h 3370881"/>
                          <a:gd name="connsiteX439" fmla="*/ 367553 w 2657256"/>
                          <a:gd name="connsiteY439" fmla="*/ 2469929 h 3370881"/>
                          <a:gd name="connsiteX440" fmla="*/ 407894 w 2657256"/>
                          <a:gd name="connsiteY440" fmla="*/ 2451999 h 3370881"/>
                          <a:gd name="connsiteX441" fmla="*/ 515470 w 2657256"/>
                          <a:gd name="connsiteY441" fmla="*/ 2407176 h 3370881"/>
                          <a:gd name="connsiteX442" fmla="*/ 578223 w 2657256"/>
                          <a:gd name="connsiteY442" fmla="*/ 2353387 h 3370881"/>
                          <a:gd name="connsiteX443" fmla="*/ 587188 w 2657256"/>
                          <a:gd name="connsiteY443" fmla="*/ 2330976 h 3370881"/>
                          <a:gd name="connsiteX444" fmla="*/ 614082 w 2657256"/>
                          <a:gd name="connsiteY444" fmla="*/ 2254776 h 3370881"/>
                          <a:gd name="connsiteX445" fmla="*/ 649941 w 2657256"/>
                          <a:gd name="connsiteY445" fmla="*/ 2200987 h 3370881"/>
                          <a:gd name="connsiteX446" fmla="*/ 690282 w 2657256"/>
                          <a:gd name="connsiteY446" fmla="*/ 2174093 h 3370881"/>
                          <a:gd name="connsiteX447" fmla="*/ 703729 w 2657256"/>
                          <a:gd name="connsiteY447" fmla="*/ 2165129 h 3370881"/>
                          <a:gd name="connsiteX448" fmla="*/ 739588 w 2657256"/>
                          <a:gd name="connsiteY448" fmla="*/ 2147199 h 3370881"/>
                          <a:gd name="connsiteX449" fmla="*/ 708212 w 2657256"/>
                          <a:gd name="connsiteY449" fmla="*/ 2187540 h 3370881"/>
                          <a:gd name="connsiteX450" fmla="*/ 654423 w 2657256"/>
                          <a:gd name="connsiteY450" fmla="*/ 2241329 h 3370881"/>
                          <a:gd name="connsiteX451" fmla="*/ 636494 w 2657256"/>
                          <a:gd name="connsiteY451" fmla="*/ 2259258 h 3370881"/>
                          <a:gd name="connsiteX452" fmla="*/ 614082 w 2657256"/>
                          <a:gd name="connsiteY452" fmla="*/ 2286152 h 3370881"/>
                          <a:gd name="connsiteX453" fmla="*/ 605118 w 2657256"/>
                          <a:gd name="connsiteY453" fmla="*/ 2299599 h 3370881"/>
                          <a:gd name="connsiteX454" fmla="*/ 560294 w 2657256"/>
                          <a:gd name="connsiteY454" fmla="*/ 2335458 h 3370881"/>
                          <a:gd name="connsiteX455" fmla="*/ 524435 w 2657256"/>
                          <a:gd name="connsiteY455" fmla="*/ 2348905 h 3370881"/>
                          <a:gd name="connsiteX456" fmla="*/ 502023 w 2657256"/>
                          <a:gd name="connsiteY456" fmla="*/ 2362352 h 3370881"/>
                          <a:gd name="connsiteX457" fmla="*/ 461682 w 2657256"/>
                          <a:gd name="connsiteY457" fmla="*/ 2389246 h 3370881"/>
                          <a:gd name="connsiteX458" fmla="*/ 448235 w 2657256"/>
                          <a:gd name="connsiteY458" fmla="*/ 2398211 h 3370881"/>
                          <a:gd name="connsiteX459" fmla="*/ 430306 w 2657256"/>
                          <a:gd name="connsiteY459" fmla="*/ 2407176 h 3370881"/>
                          <a:gd name="connsiteX460" fmla="*/ 412376 w 2657256"/>
                          <a:gd name="connsiteY460" fmla="*/ 2420623 h 3370881"/>
                          <a:gd name="connsiteX461" fmla="*/ 389965 w 2657256"/>
                          <a:gd name="connsiteY461" fmla="*/ 2429587 h 3370881"/>
                          <a:gd name="connsiteX462" fmla="*/ 372035 w 2657256"/>
                          <a:gd name="connsiteY462" fmla="*/ 2443034 h 3370881"/>
                          <a:gd name="connsiteX463" fmla="*/ 318247 w 2657256"/>
                          <a:gd name="connsiteY463" fmla="*/ 2474411 h 3370881"/>
                          <a:gd name="connsiteX464" fmla="*/ 304800 w 2657256"/>
                          <a:gd name="connsiteY464" fmla="*/ 2492340 h 3370881"/>
                          <a:gd name="connsiteX465" fmla="*/ 282388 w 2657256"/>
                          <a:gd name="connsiteY465" fmla="*/ 2519234 h 3370881"/>
                          <a:gd name="connsiteX466" fmla="*/ 295835 w 2657256"/>
                          <a:gd name="connsiteY466" fmla="*/ 2815070 h 3370881"/>
                          <a:gd name="connsiteX467" fmla="*/ 300318 w 2657256"/>
                          <a:gd name="connsiteY467" fmla="*/ 2837481 h 3370881"/>
                          <a:gd name="connsiteX468" fmla="*/ 304800 w 2657256"/>
                          <a:gd name="connsiteY468" fmla="*/ 2868858 h 3370881"/>
                          <a:gd name="connsiteX469" fmla="*/ 309282 w 2657256"/>
                          <a:gd name="connsiteY469" fmla="*/ 2927129 h 3370881"/>
                          <a:gd name="connsiteX470" fmla="*/ 322729 w 2657256"/>
                          <a:gd name="connsiteY470" fmla="*/ 2985399 h 3370881"/>
                          <a:gd name="connsiteX471" fmla="*/ 327212 w 2657256"/>
                          <a:gd name="connsiteY471" fmla="*/ 3012293 h 3370881"/>
                          <a:gd name="connsiteX472" fmla="*/ 331694 w 2657256"/>
                          <a:gd name="connsiteY472" fmla="*/ 3043670 h 3370881"/>
                          <a:gd name="connsiteX473" fmla="*/ 345141 w 2657256"/>
                          <a:gd name="connsiteY473" fmla="*/ 3070564 h 3370881"/>
                          <a:gd name="connsiteX474" fmla="*/ 367553 w 2657256"/>
                          <a:gd name="connsiteY474" fmla="*/ 3124352 h 3370881"/>
                          <a:gd name="connsiteX475" fmla="*/ 381000 w 2657256"/>
                          <a:gd name="connsiteY475" fmla="*/ 3182623 h 3370881"/>
                          <a:gd name="connsiteX476" fmla="*/ 389965 w 2657256"/>
                          <a:gd name="connsiteY476" fmla="*/ 3196070 h 3370881"/>
                          <a:gd name="connsiteX477" fmla="*/ 394447 w 2657256"/>
                          <a:gd name="connsiteY477" fmla="*/ 3213999 h 3370881"/>
                          <a:gd name="connsiteX478" fmla="*/ 412376 w 2657256"/>
                          <a:gd name="connsiteY478" fmla="*/ 3245376 h 3370881"/>
                          <a:gd name="connsiteX479" fmla="*/ 416859 w 2657256"/>
                          <a:gd name="connsiteY479" fmla="*/ 3258823 h 3370881"/>
                          <a:gd name="connsiteX480" fmla="*/ 425823 w 2657256"/>
                          <a:gd name="connsiteY480" fmla="*/ 3272270 h 3370881"/>
                          <a:gd name="connsiteX481" fmla="*/ 439270 w 2657256"/>
                          <a:gd name="connsiteY481" fmla="*/ 3303646 h 3370881"/>
                          <a:gd name="connsiteX482" fmla="*/ 439270 w 2657256"/>
                          <a:gd name="connsiteY482" fmla="*/ 3352952 h 3370881"/>
                          <a:gd name="connsiteX483" fmla="*/ 430306 w 2657256"/>
                          <a:gd name="connsiteY483" fmla="*/ 3366399 h 3370881"/>
                          <a:gd name="connsiteX484" fmla="*/ 412376 w 2657256"/>
                          <a:gd name="connsiteY484" fmla="*/ 3370881 h 3370881"/>
                          <a:gd name="connsiteX485" fmla="*/ 295835 w 2657256"/>
                          <a:gd name="connsiteY485" fmla="*/ 3357434 h 3370881"/>
                          <a:gd name="connsiteX486" fmla="*/ 264459 w 2657256"/>
                          <a:gd name="connsiteY486" fmla="*/ 3276752 h 3370881"/>
                          <a:gd name="connsiteX487" fmla="*/ 259976 w 2657256"/>
                          <a:gd name="connsiteY487" fmla="*/ 3240893 h 3370881"/>
                          <a:gd name="connsiteX488" fmla="*/ 246529 w 2657256"/>
                          <a:gd name="connsiteY488" fmla="*/ 3178140 h 3370881"/>
                          <a:gd name="connsiteX489" fmla="*/ 237565 w 2657256"/>
                          <a:gd name="connsiteY489" fmla="*/ 3084011 h 3370881"/>
                          <a:gd name="connsiteX490" fmla="*/ 228600 w 2657256"/>
                          <a:gd name="connsiteY490" fmla="*/ 3057117 h 3370881"/>
                          <a:gd name="connsiteX491" fmla="*/ 219635 w 2657256"/>
                          <a:gd name="connsiteY491" fmla="*/ 3021258 h 3370881"/>
                          <a:gd name="connsiteX492" fmla="*/ 206188 w 2657256"/>
                          <a:gd name="connsiteY492" fmla="*/ 2980917 h 3370881"/>
                          <a:gd name="connsiteX493" fmla="*/ 201706 w 2657256"/>
                          <a:gd name="connsiteY493" fmla="*/ 2949540 h 3370881"/>
                          <a:gd name="connsiteX494" fmla="*/ 197223 w 2657256"/>
                          <a:gd name="connsiteY494" fmla="*/ 2927129 h 3370881"/>
                          <a:gd name="connsiteX495" fmla="*/ 192741 w 2657256"/>
                          <a:gd name="connsiteY495" fmla="*/ 2891270 h 3370881"/>
                          <a:gd name="connsiteX496" fmla="*/ 188259 w 2657256"/>
                          <a:gd name="connsiteY496" fmla="*/ 2850929 h 3370881"/>
                          <a:gd name="connsiteX497" fmla="*/ 179294 w 2657256"/>
                          <a:gd name="connsiteY497" fmla="*/ 2824034 h 3370881"/>
                          <a:gd name="connsiteX498" fmla="*/ 165847 w 2657256"/>
                          <a:gd name="connsiteY498" fmla="*/ 2774729 h 3370881"/>
                          <a:gd name="connsiteX499" fmla="*/ 161365 w 2657256"/>
                          <a:gd name="connsiteY499" fmla="*/ 2747834 h 3370881"/>
                          <a:gd name="connsiteX500" fmla="*/ 156882 w 2657256"/>
                          <a:gd name="connsiteY500" fmla="*/ 2559576 h 3370881"/>
                          <a:gd name="connsiteX501" fmla="*/ 152400 w 2657256"/>
                          <a:gd name="connsiteY501" fmla="*/ 2519234 h 3370881"/>
                          <a:gd name="connsiteX502" fmla="*/ 143435 w 2657256"/>
                          <a:gd name="connsiteY502" fmla="*/ 2384764 h 3370881"/>
                          <a:gd name="connsiteX503" fmla="*/ 129988 w 2657256"/>
                          <a:gd name="connsiteY503" fmla="*/ 2344423 h 3370881"/>
                          <a:gd name="connsiteX504" fmla="*/ 100106 w 2657256"/>
                          <a:gd name="connsiteY504" fmla="*/ 2330976 h 3370881"/>
                          <a:gd name="connsiteX505" fmla="*/ 138953 w 2657256"/>
                          <a:gd name="connsiteY505" fmla="*/ 2313046 h 3370881"/>
                          <a:gd name="connsiteX506" fmla="*/ 152400 w 2657256"/>
                          <a:gd name="connsiteY506" fmla="*/ 2304081 h 3370881"/>
                          <a:gd name="connsiteX507" fmla="*/ 170329 w 2657256"/>
                          <a:gd name="connsiteY507" fmla="*/ 2259258 h 3370881"/>
                          <a:gd name="connsiteX508" fmla="*/ 188259 w 2657256"/>
                          <a:gd name="connsiteY508" fmla="*/ 2223399 h 3370881"/>
                          <a:gd name="connsiteX509" fmla="*/ 206188 w 2657256"/>
                          <a:gd name="connsiteY509" fmla="*/ 2187540 h 3370881"/>
                          <a:gd name="connsiteX510" fmla="*/ 210670 w 2657256"/>
                          <a:gd name="connsiteY510" fmla="*/ 2174093 h 3370881"/>
                          <a:gd name="connsiteX511" fmla="*/ 219635 w 2657256"/>
                          <a:gd name="connsiteY511" fmla="*/ 2115823 h 3370881"/>
                          <a:gd name="connsiteX512" fmla="*/ 210670 w 2657256"/>
                          <a:gd name="connsiteY512" fmla="*/ 1958940 h 3370881"/>
                          <a:gd name="connsiteX513" fmla="*/ 192741 w 2657256"/>
                          <a:gd name="connsiteY513" fmla="*/ 1923081 h 3370881"/>
                          <a:gd name="connsiteX514" fmla="*/ 179294 w 2657256"/>
                          <a:gd name="connsiteY514" fmla="*/ 1891705 h 3370881"/>
                          <a:gd name="connsiteX515" fmla="*/ 165847 w 2657256"/>
                          <a:gd name="connsiteY515" fmla="*/ 1864811 h 3370881"/>
                          <a:gd name="connsiteX516" fmla="*/ 152400 w 2657256"/>
                          <a:gd name="connsiteY516" fmla="*/ 1833434 h 3370881"/>
                          <a:gd name="connsiteX517" fmla="*/ 143435 w 2657256"/>
                          <a:gd name="connsiteY517" fmla="*/ 1819987 h 3370881"/>
                          <a:gd name="connsiteX518" fmla="*/ 107576 w 2657256"/>
                          <a:gd name="connsiteY518" fmla="*/ 1784129 h 3370881"/>
                          <a:gd name="connsiteX519" fmla="*/ 94129 w 2657256"/>
                          <a:gd name="connsiteY519" fmla="*/ 1779646 h 3370881"/>
                          <a:gd name="connsiteX520" fmla="*/ 71718 w 2657256"/>
                          <a:gd name="connsiteY520" fmla="*/ 1770681 h 3370881"/>
                          <a:gd name="connsiteX521" fmla="*/ 58270 w 2657256"/>
                          <a:gd name="connsiteY521" fmla="*/ 1761717 h 3370881"/>
                          <a:gd name="connsiteX522" fmla="*/ 26894 w 2657256"/>
                          <a:gd name="connsiteY522" fmla="*/ 1730340 h 3370881"/>
                          <a:gd name="connsiteX523" fmla="*/ 0 w 2657256"/>
                          <a:gd name="connsiteY523" fmla="*/ 1707929 h 3370881"/>
                          <a:gd name="connsiteX0" fmla="*/ 0 w 2657256"/>
                          <a:gd name="connsiteY0" fmla="*/ 1707929 h 3370881"/>
                          <a:gd name="connsiteX1" fmla="*/ 22412 w 2657256"/>
                          <a:gd name="connsiteY1" fmla="*/ 1698964 h 3370881"/>
                          <a:gd name="connsiteX2" fmla="*/ 31376 w 2657256"/>
                          <a:gd name="connsiteY2" fmla="*/ 1681034 h 3370881"/>
                          <a:gd name="connsiteX3" fmla="*/ 44823 w 2657256"/>
                          <a:gd name="connsiteY3" fmla="*/ 1672070 h 3370881"/>
                          <a:gd name="connsiteX4" fmla="*/ 58270 w 2657256"/>
                          <a:gd name="connsiteY4" fmla="*/ 1654140 h 3370881"/>
                          <a:gd name="connsiteX5" fmla="*/ 76200 w 2657256"/>
                          <a:gd name="connsiteY5" fmla="*/ 1645176 h 3370881"/>
                          <a:gd name="connsiteX6" fmla="*/ 98612 w 2657256"/>
                          <a:gd name="connsiteY6" fmla="*/ 1636211 h 3370881"/>
                          <a:gd name="connsiteX7" fmla="*/ 125506 w 2657256"/>
                          <a:gd name="connsiteY7" fmla="*/ 1627246 h 3370881"/>
                          <a:gd name="connsiteX8" fmla="*/ 152400 w 2657256"/>
                          <a:gd name="connsiteY8" fmla="*/ 1609317 h 3370881"/>
                          <a:gd name="connsiteX9" fmla="*/ 170329 w 2657256"/>
                          <a:gd name="connsiteY9" fmla="*/ 1600352 h 3370881"/>
                          <a:gd name="connsiteX10" fmla="*/ 188259 w 2657256"/>
                          <a:gd name="connsiteY10" fmla="*/ 1582423 h 3370881"/>
                          <a:gd name="connsiteX11" fmla="*/ 228600 w 2657256"/>
                          <a:gd name="connsiteY11" fmla="*/ 1564493 h 3370881"/>
                          <a:gd name="connsiteX12" fmla="*/ 255494 w 2657256"/>
                          <a:gd name="connsiteY12" fmla="*/ 1546564 h 3370881"/>
                          <a:gd name="connsiteX13" fmla="*/ 300318 w 2657256"/>
                          <a:gd name="connsiteY13" fmla="*/ 1524152 h 3370881"/>
                          <a:gd name="connsiteX14" fmla="*/ 313765 w 2657256"/>
                          <a:gd name="connsiteY14" fmla="*/ 1515187 h 3370881"/>
                          <a:gd name="connsiteX15" fmla="*/ 340659 w 2657256"/>
                          <a:gd name="connsiteY15" fmla="*/ 1510705 h 3370881"/>
                          <a:gd name="connsiteX16" fmla="*/ 363070 w 2657256"/>
                          <a:gd name="connsiteY16" fmla="*/ 1506223 h 3370881"/>
                          <a:gd name="connsiteX17" fmla="*/ 389965 w 2657256"/>
                          <a:gd name="connsiteY17" fmla="*/ 1501740 h 3370881"/>
                          <a:gd name="connsiteX18" fmla="*/ 425823 w 2657256"/>
                          <a:gd name="connsiteY18" fmla="*/ 1497258 h 3370881"/>
                          <a:gd name="connsiteX19" fmla="*/ 470647 w 2657256"/>
                          <a:gd name="connsiteY19" fmla="*/ 1488293 h 3370881"/>
                          <a:gd name="connsiteX20" fmla="*/ 515470 w 2657256"/>
                          <a:gd name="connsiteY20" fmla="*/ 1479329 h 3370881"/>
                          <a:gd name="connsiteX21" fmla="*/ 528918 w 2657256"/>
                          <a:gd name="connsiteY21" fmla="*/ 1470364 h 3370881"/>
                          <a:gd name="connsiteX22" fmla="*/ 600635 w 2657256"/>
                          <a:gd name="connsiteY22" fmla="*/ 1456917 h 3370881"/>
                          <a:gd name="connsiteX23" fmla="*/ 690282 w 2657256"/>
                          <a:gd name="connsiteY23" fmla="*/ 1447952 h 3370881"/>
                          <a:gd name="connsiteX24" fmla="*/ 793376 w 2657256"/>
                          <a:gd name="connsiteY24" fmla="*/ 1452434 h 3370881"/>
                          <a:gd name="connsiteX25" fmla="*/ 874059 w 2657256"/>
                          <a:gd name="connsiteY25" fmla="*/ 1465881 h 3370881"/>
                          <a:gd name="connsiteX26" fmla="*/ 914400 w 2657256"/>
                          <a:gd name="connsiteY26" fmla="*/ 1470364 h 3370881"/>
                          <a:gd name="connsiteX27" fmla="*/ 1030941 w 2657256"/>
                          <a:gd name="connsiteY27" fmla="*/ 1483811 h 3370881"/>
                          <a:gd name="connsiteX28" fmla="*/ 1151965 w 2657256"/>
                          <a:gd name="connsiteY28" fmla="*/ 1492776 h 3370881"/>
                          <a:gd name="connsiteX29" fmla="*/ 1281953 w 2657256"/>
                          <a:gd name="connsiteY29" fmla="*/ 1501740 h 3370881"/>
                          <a:gd name="connsiteX30" fmla="*/ 1465729 w 2657256"/>
                          <a:gd name="connsiteY30" fmla="*/ 1497258 h 3370881"/>
                          <a:gd name="connsiteX31" fmla="*/ 1510553 w 2657256"/>
                          <a:gd name="connsiteY31" fmla="*/ 1492776 h 3370881"/>
                          <a:gd name="connsiteX32" fmla="*/ 1582270 w 2657256"/>
                          <a:gd name="connsiteY32" fmla="*/ 1461399 h 3370881"/>
                          <a:gd name="connsiteX33" fmla="*/ 1604682 w 2657256"/>
                          <a:gd name="connsiteY33" fmla="*/ 1456917 h 3370881"/>
                          <a:gd name="connsiteX34" fmla="*/ 1622612 w 2657256"/>
                          <a:gd name="connsiteY34" fmla="*/ 1447952 h 3370881"/>
                          <a:gd name="connsiteX35" fmla="*/ 1645023 w 2657256"/>
                          <a:gd name="connsiteY35" fmla="*/ 1438987 h 3370881"/>
                          <a:gd name="connsiteX36" fmla="*/ 1662953 w 2657256"/>
                          <a:gd name="connsiteY36" fmla="*/ 1425540 h 3370881"/>
                          <a:gd name="connsiteX37" fmla="*/ 1698812 w 2657256"/>
                          <a:gd name="connsiteY37" fmla="*/ 1407611 h 3370881"/>
                          <a:gd name="connsiteX38" fmla="*/ 1739153 w 2657256"/>
                          <a:gd name="connsiteY38" fmla="*/ 1380717 h 3370881"/>
                          <a:gd name="connsiteX39" fmla="*/ 1752600 w 2657256"/>
                          <a:gd name="connsiteY39" fmla="*/ 1367270 h 3370881"/>
                          <a:gd name="connsiteX40" fmla="*/ 1775012 w 2657256"/>
                          <a:gd name="connsiteY40" fmla="*/ 1353823 h 3370881"/>
                          <a:gd name="connsiteX41" fmla="*/ 1797423 w 2657256"/>
                          <a:gd name="connsiteY41" fmla="*/ 1335893 h 3370881"/>
                          <a:gd name="connsiteX42" fmla="*/ 1810870 w 2657256"/>
                          <a:gd name="connsiteY42" fmla="*/ 1304517 h 3370881"/>
                          <a:gd name="connsiteX43" fmla="*/ 1815353 w 2657256"/>
                          <a:gd name="connsiteY43" fmla="*/ 1291070 h 3370881"/>
                          <a:gd name="connsiteX44" fmla="*/ 1801906 w 2657256"/>
                          <a:gd name="connsiteY44" fmla="*/ 1138670 h 3370881"/>
                          <a:gd name="connsiteX45" fmla="*/ 1792941 w 2657256"/>
                          <a:gd name="connsiteY45" fmla="*/ 1125223 h 3370881"/>
                          <a:gd name="connsiteX46" fmla="*/ 1757082 w 2657256"/>
                          <a:gd name="connsiteY46" fmla="*/ 1093846 h 3370881"/>
                          <a:gd name="connsiteX47" fmla="*/ 1730188 w 2657256"/>
                          <a:gd name="connsiteY47" fmla="*/ 1066952 h 3370881"/>
                          <a:gd name="connsiteX48" fmla="*/ 1703294 w 2657256"/>
                          <a:gd name="connsiteY48" fmla="*/ 1049023 h 3370881"/>
                          <a:gd name="connsiteX49" fmla="*/ 1622612 w 2657256"/>
                          <a:gd name="connsiteY49" fmla="*/ 1053505 h 3370881"/>
                          <a:gd name="connsiteX50" fmla="*/ 1595718 w 2657256"/>
                          <a:gd name="connsiteY50" fmla="*/ 1062470 h 3370881"/>
                          <a:gd name="connsiteX51" fmla="*/ 1573306 w 2657256"/>
                          <a:gd name="connsiteY51" fmla="*/ 1066952 h 3370881"/>
                          <a:gd name="connsiteX52" fmla="*/ 1453385 w 2657256"/>
                          <a:gd name="connsiteY52" fmla="*/ 1082761 h 3370881"/>
                          <a:gd name="connsiteX53" fmla="*/ 1326776 w 2657256"/>
                          <a:gd name="connsiteY53" fmla="*/ 1062470 h 3370881"/>
                          <a:gd name="connsiteX54" fmla="*/ 1308847 w 2657256"/>
                          <a:gd name="connsiteY54" fmla="*/ 1057987 h 3370881"/>
                          <a:gd name="connsiteX55" fmla="*/ 1277470 w 2657256"/>
                          <a:gd name="connsiteY55" fmla="*/ 1053505 h 3370881"/>
                          <a:gd name="connsiteX56" fmla="*/ 1259541 w 2657256"/>
                          <a:gd name="connsiteY56" fmla="*/ 1049023 h 3370881"/>
                          <a:gd name="connsiteX57" fmla="*/ 1232647 w 2657256"/>
                          <a:gd name="connsiteY57" fmla="*/ 1044540 h 3370881"/>
                          <a:gd name="connsiteX58" fmla="*/ 1053353 w 2657256"/>
                          <a:gd name="connsiteY58" fmla="*/ 1049023 h 3370881"/>
                          <a:gd name="connsiteX59" fmla="*/ 1035423 w 2657256"/>
                          <a:gd name="connsiteY59" fmla="*/ 1053505 h 3370881"/>
                          <a:gd name="connsiteX60" fmla="*/ 1008529 w 2657256"/>
                          <a:gd name="connsiteY60" fmla="*/ 1057987 h 3370881"/>
                          <a:gd name="connsiteX61" fmla="*/ 995082 w 2657256"/>
                          <a:gd name="connsiteY61" fmla="*/ 1062470 h 3370881"/>
                          <a:gd name="connsiteX62" fmla="*/ 945776 w 2657256"/>
                          <a:gd name="connsiteY62" fmla="*/ 1031093 h 3370881"/>
                          <a:gd name="connsiteX63" fmla="*/ 941294 w 2657256"/>
                          <a:gd name="connsiteY63" fmla="*/ 1017646 h 3370881"/>
                          <a:gd name="connsiteX64" fmla="*/ 932329 w 2657256"/>
                          <a:gd name="connsiteY64" fmla="*/ 919034 h 3370881"/>
                          <a:gd name="connsiteX65" fmla="*/ 914400 w 2657256"/>
                          <a:gd name="connsiteY65" fmla="*/ 901105 h 3370881"/>
                          <a:gd name="connsiteX66" fmla="*/ 918882 w 2657256"/>
                          <a:gd name="connsiteY66" fmla="*/ 869729 h 3370881"/>
                          <a:gd name="connsiteX67" fmla="*/ 941294 w 2657256"/>
                          <a:gd name="connsiteY67" fmla="*/ 865246 h 3370881"/>
                          <a:gd name="connsiteX68" fmla="*/ 959223 w 2657256"/>
                          <a:gd name="connsiteY68" fmla="*/ 851799 h 3370881"/>
                          <a:gd name="connsiteX69" fmla="*/ 990600 w 2657256"/>
                          <a:gd name="connsiteY69" fmla="*/ 847317 h 3370881"/>
                          <a:gd name="connsiteX70" fmla="*/ 1129553 w 2657256"/>
                          <a:gd name="connsiteY70" fmla="*/ 838352 h 3370881"/>
                          <a:gd name="connsiteX71" fmla="*/ 1147482 w 2657256"/>
                          <a:gd name="connsiteY71" fmla="*/ 829387 h 3370881"/>
                          <a:gd name="connsiteX72" fmla="*/ 1178859 w 2657256"/>
                          <a:gd name="connsiteY72" fmla="*/ 806976 h 3370881"/>
                          <a:gd name="connsiteX73" fmla="*/ 1192306 w 2657256"/>
                          <a:gd name="connsiteY73" fmla="*/ 793529 h 3370881"/>
                          <a:gd name="connsiteX74" fmla="*/ 1214718 w 2657256"/>
                          <a:gd name="connsiteY74" fmla="*/ 784564 h 3370881"/>
                          <a:gd name="connsiteX75" fmla="*/ 1241612 w 2657256"/>
                          <a:gd name="connsiteY75" fmla="*/ 771117 h 3370881"/>
                          <a:gd name="connsiteX76" fmla="*/ 1277470 w 2657256"/>
                          <a:gd name="connsiteY76" fmla="*/ 753187 h 3370881"/>
                          <a:gd name="connsiteX77" fmla="*/ 1295400 w 2657256"/>
                          <a:gd name="connsiteY77" fmla="*/ 730776 h 3370881"/>
                          <a:gd name="connsiteX78" fmla="*/ 1317812 w 2657256"/>
                          <a:gd name="connsiteY78" fmla="*/ 708364 h 3370881"/>
                          <a:gd name="connsiteX79" fmla="*/ 1353670 w 2657256"/>
                          <a:gd name="connsiteY79" fmla="*/ 663540 h 3370881"/>
                          <a:gd name="connsiteX80" fmla="*/ 1371600 w 2657256"/>
                          <a:gd name="connsiteY80" fmla="*/ 636646 h 3370881"/>
                          <a:gd name="connsiteX81" fmla="*/ 1380565 w 2657256"/>
                          <a:gd name="connsiteY81" fmla="*/ 596305 h 3370881"/>
                          <a:gd name="connsiteX82" fmla="*/ 1385047 w 2657256"/>
                          <a:gd name="connsiteY82" fmla="*/ 582858 h 3370881"/>
                          <a:gd name="connsiteX83" fmla="*/ 1380565 w 2657256"/>
                          <a:gd name="connsiteY83" fmla="*/ 533552 h 3370881"/>
                          <a:gd name="connsiteX84" fmla="*/ 1367118 w 2657256"/>
                          <a:gd name="connsiteY84" fmla="*/ 524587 h 3370881"/>
                          <a:gd name="connsiteX85" fmla="*/ 1349188 w 2657256"/>
                          <a:gd name="connsiteY85" fmla="*/ 520105 h 3370881"/>
                          <a:gd name="connsiteX86" fmla="*/ 1326776 w 2657256"/>
                          <a:gd name="connsiteY86" fmla="*/ 511140 h 3370881"/>
                          <a:gd name="connsiteX87" fmla="*/ 1281953 w 2657256"/>
                          <a:gd name="connsiteY87" fmla="*/ 515623 h 3370881"/>
                          <a:gd name="connsiteX88" fmla="*/ 1250576 w 2657256"/>
                          <a:gd name="connsiteY88" fmla="*/ 529070 h 3370881"/>
                          <a:gd name="connsiteX89" fmla="*/ 1210235 w 2657256"/>
                          <a:gd name="connsiteY89" fmla="*/ 542517 h 3370881"/>
                          <a:gd name="connsiteX90" fmla="*/ 1183341 w 2657256"/>
                          <a:gd name="connsiteY90" fmla="*/ 555964 h 3370881"/>
                          <a:gd name="connsiteX91" fmla="*/ 1160929 w 2657256"/>
                          <a:gd name="connsiteY91" fmla="*/ 569411 h 3370881"/>
                          <a:gd name="connsiteX92" fmla="*/ 1134035 w 2657256"/>
                          <a:gd name="connsiteY92" fmla="*/ 578376 h 3370881"/>
                          <a:gd name="connsiteX93" fmla="*/ 1111623 w 2657256"/>
                          <a:gd name="connsiteY93" fmla="*/ 587340 h 3370881"/>
                          <a:gd name="connsiteX94" fmla="*/ 1084729 w 2657256"/>
                          <a:gd name="connsiteY94" fmla="*/ 596305 h 3370881"/>
                          <a:gd name="connsiteX95" fmla="*/ 986118 w 2657256"/>
                          <a:gd name="connsiteY95" fmla="*/ 591823 h 3370881"/>
                          <a:gd name="connsiteX96" fmla="*/ 927847 w 2657256"/>
                          <a:gd name="connsiteY96" fmla="*/ 578376 h 3370881"/>
                          <a:gd name="connsiteX97" fmla="*/ 896470 w 2657256"/>
                          <a:gd name="connsiteY97" fmla="*/ 555964 h 3370881"/>
                          <a:gd name="connsiteX98" fmla="*/ 883023 w 2657256"/>
                          <a:gd name="connsiteY98" fmla="*/ 546999 h 3370881"/>
                          <a:gd name="connsiteX99" fmla="*/ 865094 w 2657256"/>
                          <a:gd name="connsiteY99" fmla="*/ 497693 h 3370881"/>
                          <a:gd name="connsiteX100" fmla="*/ 869576 w 2657256"/>
                          <a:gd name="connsiteY100" fmla="*/ 403564 h 3370881"/>
                          <a:gd name="connsiteX101" fmla="*/ 874059 w 2657256"/>
                          <a:gd name="connsiteY101" fmla="*/ 385634 h 3370881"/>
                          <a:gd name="connsiteX102" fmla="*/ 883023 w 2657256"/>
                          <a:gd name="connsiteY102" fmla="*/ 372187 h 3370881"/>
                          <a:gd name="connsiteX103" fmla="*/ 909918 w 2657256"/>
                          <a:gd name="connsiteY103" fmla="*/ 363223 h 3370881"/>
                          <a:gd name="connsiteX104" fmla="*/ 914400 w 2657256"/>
                          <a:gd name="connsiteY104" fmla="*/ 385634 h 3370881"/>
                          <a:gd name="connsiteX105" fmla="*/ 909918 w 2657256"/>
                          <a:gd name="connsiteY105" fmla="*/ 408046 h 3370881"/>
                          <a:gd name="connsiteX106" fmla="*/ 900953 w 2657256"/>
                          <a:gd name="connsiteY106" fmla="*/ 466317 h 3370881"/>
                          <a:gd name="connsiteX107" fmla="*/ 905435 w 2657256"/>
                          <a:gd name="connsiteY107" fmla="*/ 515623 h 3370881"/>
                          <a:gd name="connsiteX108" fmla="*/ 932329 w 2657256"/>
                          <a:gd name="connsiteY108" fmla="*/ 551481 h 3370881"/>
                          <a:gd name="connsiteX109" fmla="*/ 954741 w 2657256"/>
                          <a:gd name="connsiteY109" fmla="*/ 560446 h 3370881"/>
                          <a:gd name="connsiteX110" fmla="*/ 972670 w 2657256"/>
                          <a:gd name="connsiteY110" fmla="*/ 569411 h 3370881"/>
                          <a:gd name="connsiteX111" fmla="*/ 1066800 w 2657256"/>
                          <a:gd name="connsiteY111" fmla="*/ 564929 h 3370881"/>
                          <a:gd name="connsiteX112" fmla="*/ 1111623 w 2657256"/>
                          <a:gd name="connsiteY112" fmla="*/ 551481 h 3370881"/>
                          <a:gd name="connsiteX113" fmla="*/ 1129553 w 2657256"/>
                          <a:gd name="connsiteY113" fmla="*/ 538034 h 3370881"/>
                          <a:gd name="connsiteX114" fmla="*/ 1156447 w 2657256"/>
                          <a:gd name="connsiteY114" fmla="*/ 511140 h 3370881"/>
                          <a:gd name="connsiteX115" fmla="*/ 1160929 w 2657256"/>
                          <a:gd name="connsiteY115" fmla="*/ 493211 h 3370881"/>
                          <a:gd name="connsiteX116" fmla="*/ 1178859 w 2657256"/>
                          <a:gd name="connsiteY116" fmla="*/ 331846 h 3370881"/>
                          <a:gd name="connsiteX117" fmla="*/ 1215315 w 2657256"/>
                          <a:gd name="connsiteY117" fmla="*/ 270289 h 3370881"/>
                          <a:gd name="connsiteX118" fmla="*/ 1214718 w 2657256"/>
                          <a:gd name="connsiteY118" fmla="*/ 367705 h 3370881"/>
                          <a:gd name="connsiteX119" fmla="*/ 1201270 w 2657256"/>
                          <a:gd name="connsiteY119" fmla="*/ 412529 h 3370881"/>
                          <a:gd name="connsiteX120" fmla="*/ 1210235 w 2657256"/>
                          <a:gd name="connsiteY120" fmla="*/ 461834 h 3370881"/>
                          <a:gd name="connsiteX121" fmla="*/ 1214718 w 2657256"/>
                          <a:gd name="connsiteY121" fmla="*/ 475281 h 3370881"/>
                          <a:gd name="connsiteX122" fmla="*/ 1228165 w 2657256"/>
                          <a:gd name="connsiteY122" fmla="*/ 484246 h 3370881"/>
                          <a:gd name="connsiteX123" fmla="*/ 1250576 w 2657256"/>
                          <a:gd name="connsiteY123" fmla="*/ 502176 h 3370881"/>
                          <a:gd name="connsiteX124" fmla="*/ 1317812 w 2657256"/>
                          <a:gd name="connsiteY124" fmla="*/ 497693 h 3370881"/>
                          <a:gd name="connsiteX125" fmla="*/ 1353670 w 2657256"/>
                          <a:gd name="connsiteY125" fmla="*/ 488729 h 3370881"/>
                          <a:gd name="connsiteX126" fmla="*/ 1506070 w 2657256"/>
                          <a:gd name="connsiteY126" fmla="*/ 457352 h 3370881"/>
                          <a:gd name="connsiteX127" fmla="*/ 1550894 w 2657256"/>
                          <a:gd name="connsiteY127" fmla="*/ 430458 h 3370881"/>
                          <a:gd name="connsiteX128" fmla="*/ 1564341 w 2657256"/>
                          <a:gd name="connsiteY128" fmla="*/ 417011 h 3370881"/>
                          <a:gd name="connsiteX129" fmla="*/ 1586753 w 2657256"/>
                          <a:gd name="connsiteY129" fmla="*/ 399081 h 3370881"/>
                          <a:gd name="connsiteX130" fmla="*/ 1595718 w 2657256"/>
                          <a:gd name="connsiteY130" fmla="*/ 381152 h 3370881"/>
                          <a:gd name="connsiteX131" fmla="*/ 1600200 w 2657256"/>
                          <a:gd name="connsiteY131" fmla="*/ 363223 h 3370881"/>
                          <a:gd name="connsiteX132" fmla="*/ 1609165 w 2657256"/>
                          <a:gd name="connsiteY132" fmla="*/ 313917 h 3370881"/>
                          <a:gd name="connsiteX133" fmla="*/ 1537447 w 2657256"/>
                          <a:gd name="connsiteY133" fmla="*/ 188411 h 3370881"/>
                          <a:gd name="connsiteX134" fmla="*/ 1613647 w 2657256"/>
                          <a:gd name="connsiteY134" fmla="*/ 399081 h 3370881"/>
                          <a:gd name="connsiteX135" fmla="*/ 1627094 w 2657256"/>
                          <a:gd name="connsiteY135" fmla="*/ 417011 h 3370881"/>
                          <a:gd name="connsiteX136" fmla="*/ 1658470 w 2657256"/>
                          <a:gd name="connsiteY136" fmla="*/ 412529 h 3370881"/>
                          <a:gd name="connsiteX137" fmla="*/ 1685365 w 2657256"/>
                          <a:gd name="connsiteY137" fmla="*/ 390117 h 3370881"/>
                          <a:gd name="connsiteX138" fmla="*/ 1694329 w 2657256"/>
                          <a:gd name="connsiteY138" fmla="*/ 376670 h 3370881"/>
                          <a:gd name="connsiteX139" fmla="*/ 1734670 w 2657256"/>
                          <a:gd name="connsiteY139" fmla="*/ 354258 h 3370881"/>
                          <a:gd name="connsiteX140" fmla="*/ 1743635 w 2657256"/>
                          <a:gd name="connsiteY140" fmla="*/ 340811 h 3370881"/>
                          <a:gd name="connsiteX141" fmla="*/ 1757082 w 2657256"/>
                          <a:gd name="connsiteY141" fmla="*/ 336329 h 3370881"/>
                          <a:gd name="connsiteX142" fmla="*/ 1808984 w 2657256"/>
                          <a:gd name="connsiteY142" fmla="*/ 249641 h 3370881"/>
                          <a:gd name="connsiteX143" fmla="*/ 1899621 w 2657256"/>
                          <a:gd name="connsiteY143" fmla="*/ 211719 h 3370881"/>
                          <a:gd name="connsiteX144" fmla="*/ 1808984 w 2657256"/>
                          <a:gd name="connsiteY144" fmla="*/ 178521 h 3370881"/>
                          <a:gd name="connsiteX145" fmla="*/ 1772023 w 2657256"/>
                          <a:gd name="connsiteY145" fmla="*/ 77249 h 3370881"/>
                          <a:gd name="connsiteX146" fmla="*/ 1900425 w 2657256"/>
                          <a:gd name="connsiteY146" fmla="*/ 214081 h 3370881"/>
                          <a:gd name="connsiteX147" fmla="*/ 1874221 w 2657256"/>
                          <a:gd name="connsiteY147" fmla="*/ 318698 h 3370881"/>
                          <a:gd name="connsiteX148" fmla="*/ 1788459 w 2657256"/>
                          <a:gd name="connsiteY148" fmla="*/ 367705 h 3370881"/>
                          <a:gd name="connsiteX149" fmla="*/ 1761565 w 2657256"/>
                          <a:gd name="connsiteY149" fmla="*/ 390117 h 3370881"/>
                          <a:gd name="connsiteX150" fmla="*/ 1783976 w 2657256"/>
                          <a:gd name="connsiteY150" fmla="*/ 399081 h 3370881"/>
                          <a:gd name="connsiteX151" fmla="*/ 1878106 w 2657256"/>
                          <a:gd name="connsiteY151" fmla="*/ 390117 h 3370881"/>
                          <a:gd name="connsiteX152" fmla="*/ 1891553 w 2657256"/>
                          <a:gd name="connsiteY152" fmla="*/ 381152 h 3370881"/>
                          <a:gd name="connsiteX153" fmla="*/ 1918447 w 2657256"/>
                          <a:gd name="connsiteY153" fmla="*/ 372187 h 3370881"/>
                          <a:gd name="connsiteX154" fmla="*/ 1940859 w 2657256"/>
                          <a:gd name="connsiteY154" fmla="*/ 358740 h 3370881"/>
                          <a:gd name="connsiteX155" fmla="*/ 1954306 w 2657256"/>
                          <a:gd name="connsiteY155" fmla="*/ 354258 h 3370881"/>
                          <a:gd name="connsiteX156" fmla="*/ 2083304 w 2657256"/>
                          <a:gd name="connsiteY156" fmla="*/ 290281 h 3370881"/>
                          <a:gd name="connsiteX157" fmla="*/ 2166172 w 2657256"/>
                          <a:gd name="connsiteY157" fmla="*/ 215604 h 3370881"/>
                          <a:gd name="connsiteX158" fmla="*/ 2069054 w 2657256"/>
                          <a:gd name="connsiteY158" fmla="*/ 40493 h 3370881"/>
                          <a:gd name="connsiteX159" fmla="*/ 2078225 w 2657256"/>
                          <a:gd name="connsiteY159" fmla="*/ 188681 h 3370881"/>
                          <a:gd name="connsiteX160" fmla="*/ 1999129 w 2657256"/>
                          <a:gd name="connsiteY160" fmla="*/ 358740 h 3370881"/>
                          <a:gd name="connsiteX161" fmla="*/ 1994647 w 2657256"/>
                          <a:gd name="connsiteY161" fmla="*/ 372187 h 3370881"/>
                          <a:gd name="connsiteX162" fmla="*/ 2039470 w 2657256"/>
                          <a:gd name="connsiteY162" fmla="*/ 390117 h 3370881"/>
                          <a:gd name="connsiteX163" fmla="*/ 2115670 w 2657256"/>
                          <a:gd name="connsiteY163" fmla="*/ 390117 h 3370881"/>
                          <a:gd name="connsiteX164" fmla="*/ 2160494 w 2657256"/>
                          <a:gd name="connsiteY164" fmla="*/ 376670 h 3370881"/>
                          <a:gd name="connsiteX165" fmla="*/ 2191870 w 2657256"/>
                          <a:gd name="connsiteY165" fmla="*/ 363223 h 3370881"/>
                          <a:gd name="connsiteX166" fmla="*/ 2205318 w 2657256"/>
                          <a:gd name="connsiteY166" fmla="*/ 358740 h 3370881"/>
                          <a:gd name="connsiteX167" fmla="*/ 2232212 w 2657256"/>
                          <a:gd name="connsiteY167" fmla="*/ 340811 h 3370881"/>
                          <a:gd name="connsiteX168" fmla="*/ 2312894 w 2657256"/>
                          <a:gd name="connsiteY168" fmla="*/ 183929 h 3370881"/>
                          <a:gd name="connsiteX169" fmla="*/ 2339788 w 2657256"/>
                          <a:gd name="connsiteY169" fmla="*/ 151 h 3370881"/>
                          <a:gd name="connsiteX170" fmla="*/ 2357718 w 2657256"/>
                          <a:gd name="connsiteY170" fmla="*/ 215305 h 3370881"/>
                          <a:gd name="connsiteX171" fmla="*/ 2254623 w 2657256"/>
                          <a:gd name="connsiteY171" fmla="*/ 376670 h 3370881"/>
                          <a:gd name="connsiteX172" fmla="*/ 2245659 w 2657256"/>
                          <a:gd name="connsiteY172" fmla="*/ 390117 h 3370881"/>
                          <a:gd name="connsiteX173" fmla="*/ 2254623 w 2657256"/>
                          <a:gd name="connsiteY173" fmla="*/ 403564 h 3370881"/>
                          <a:gd name="connsiteX174" fmla="*/ 2353235 w 2657256"/>
                          <a:gd name="connsiteY174" fmla="*/ 399081 h 3370881"/>
                          <a:gd name="connsiteX175" fmla="*/ 2366682 w 2657256"/>
                          <a:gd name="connsiteY175" fmla="*/ 394599 h 3370881"/>
                          <a:gd name="connsiteX176" fmla="*/ 2389094 w 2657256"/>
                          <a:gd name="connsiteY176" fmla="*/ 390117 h 3370881"/>
                          <a:gd name="connsiteX177" fmla="*/ 2424953 w 2657256"/>
                          <a:gd name="connsiteY177" fmla="*/ 367705 h 3370881"/>
                          <a:gd name="connsiteX178" fmla="*/ 2528047 w 2657256"/>
                          <a:gd name="connsiteY178" fmla="*/ 292700 h 3370881"/>
                          <a:gd name="connsiteX179" fmla="*/ 2541495 w 2657256"/>
                          <a:gd name="connsiteY179" fmla="*/ 62906 h 3370881"/>
                          <a:gd name="connsiteX180" fmla="*/ 2591304 w 2657256"/>
                          <a:gd name="connsiteY180" fmla="*/ 214081 h 3370881"/>
                          <a:gd name="connsiteX181" fmla="*/ 2612315 w 2657256"/>
                          <a:gd name="connsiteY181" fmla="*/ 290907 h 3370881"/>
                          <a:gd name="connsiteX182" fmla="*/ 2650863 w 2657256"/>
                          <a:gd name="connsiteY182" fmla="*/ 344994 h 3370881"/>
                          <a:gd name="connsiteX183" fmla="*/ 2465294 w 2657256"/>
                          <a:gd name="connsiteY183" fmla="*/ 399081 h 3370881"/>
                          <a:gd name="connsiteX184" fmla="*/ 2442882 w 2657256"/>
                          <a:gd name="connsiteY184" fmla="*/ 403564 h 3370881"/>
                          <a:gd name="connsiteX185" fmla="*/ 2398059 w 2657256"/>
                          <a:gd name="connsiteY185" fmla="*/ 417011 h 3370881"/>
                          <a:gd name="connsiteX186" fmla="*/ 2375647 w 2657256"/>
                          <a:gd name="connsiteY186" fmla="*/ 425976 h 3370881"/>
                          <a:gd name="connsiteX187" fmla="*/ 2357718 w 2657256"/>
                          <a:gd name="connsiteY187" fmla="*/ 430458 h 3370881"/>
                          <a:gd name="connsiteX188" fmla="*/ 2344270 w 2657256"/>
                          <a:gd name="connsiteY188" fmla="*/ 461834 h 3370881"/>
                          <a:gd name="connsiteX189" fmla="*/ 2353235 w 2657256"/>
                          <a:gd name="connsiteY189" fmla="*/ 502176 h 3370881"/>
                          <a:gd name="connsiteX190" fmla="*/ 2362200 w 2657256"/>
                          <a:gd name="connsiteY190" fmla="*/ 515623 h 3370881"/>
                          <a:gd name="connsiteX191" fmla="*/ 2344270 w 2657256"/>
                          <a:gd name="connsiteY191" fmla="*/ 587340 h 3370881"/>
                          <a:gd name="connsiteX192" fmla="*/ 2321859 w 2657256"/>
                          <a:gd name="connsiteY192" fmla="*/ 614234 h 3370881"/>
                          <a:gd name="connsiteX193" fmla="*/ 2308412 w 2657256"/>
                          <a:gd name="connsiteY193" fmla="*/ 636646 h 3370881"/>
                          <a:gd name="connsiteX194" fmla="*/ 2281518 w 2657256"/>
                          <a:gd name="connsiteY194" fmla="*/ 641129 h 3370881"/>
                          <a:gd name="connsiteX195" fmla="*/ 2259106 w 2657256"/>
                          <a:gd name="connsiteY195" fmla="*/ 636646 h 3370881"/>
                          <a:gd name="connsiteX196" fmla="*/ 2277035 w 2657256"/>
                          <a:gd name="connsiteY196" fmla="*/ 578376 h 3370881"/>
                          <a:gd name="connsiteX197" fmla="*/ 2290482 w 2657256"/>
                          <a:gd name="connsiteY197" fmla="*/ 542517 h 3370881"/>
                          <a:gd name="connsiteX198" fmla="*/ 2286000 w 2657256"/>
                          <a:gd name="connsiteY198" fmla="*/ 506658 h 3370881"/>
                          <a:gd name="connsiteX199" fmla="*/ 2245659 w 2657256"/>
                          <a:gd name="connsiteY199" fmla="*/ 448387 h 3370881"/>
                          <a:gd name="connsiteX200" fmla="*/ 2200835 w 2657256"/>
                          <a:gd name="connsiteY200" fmla="*/ 430458 h 3370881"/>
                          <a:gd name="connsiteX201" fmla="*/ 2169459 w 2657256"/>
                          <a:gd name="connsiteY201" fmla="*/ 425976 h 3370881"/>
                          <a:gd name="connsiteX202" fmla="*/ 2102223 w 2657256"/>
                          <a:gd name="connsiteY202" fmla="*/ 430458 h 3370881"/>
                          <a:gd name="connsiteX203" fmla="*/ 2084294 w 2657256"/>
                          <a:gd name="connsiteY203" fmla="*/ 439423 h 3370881"/>
                          <a:gd name="connsiteX204" fmla="*/ 2070847 w 2657256"/>
                          <a:gd name="connsiteY204" fmla="*/ 443905 h 3370881"/>
                          <a:gd name="connsiteX205" fmla="*/ 2061882 w 2657256"/>
                          <a:gd name="connsiteY205" fmla="*/ 461834 h 3370881"/>
                          <a:gd name="connsiteX206" fmla="*/ 2034988 w 2657256"/>
                          <a:gd name="connsiteY206" fmla="*/ 475281 h 3370881"/>
                          <a:gd name="connsiteX207" fmla="*/ 1783976 w 2657256"/>
                          <a:gd name="connsiteY207" fmla="*/ 479764 h 3370881"/>
                          <a:gd name="connsiteX208" fmla="*/ 1766047 w 2657256"/>
                          <a:gd name="connsiteY208" fmla="*/ 488729 h 3370881"/>
                          <a:gd name="connsiteX209" fmla="*/ 1703294 w 2657256"/>
                          <a:gd name="connsiteY209" fmla="*/ 506658 h 3370881"/>
                          <a:gd name="connsiteX210" fmla="*/ 1689847 w 2657256"/>
                          <a:gd name="connsiteY210" fmla="*/ 511140 h 3370881"/>
                          <a:gd name="connsiteX211" fmla="*/ 1676400 w 2657256"/>
                          <a:gd name="connsiteY211" fmla="*/ 520105 h 3370881"/>
                          <a:gd name="connsiteX212" fmla="*/ 1649506 w 2657256"/>
                          <a:gd name="connsiteY212" fmla="*/ 529070 h 3370881"/>
                          <a:gd name="connsiteX213" fmla="*/ 1636059 w 2657256"/>
                          <a:gd name="connsiteY213" fmla="*/ 538034 h 3370881"/>
                          <a:gd name="connsiteX214" fmla="*/ 1622612 w 2657256"/>
                          <a:gd name="connsiteY214" fmla="*/ 551481 h 3370881"/>
                          <a:gd name="connsiteX215" fmla="*/ 1609165 w 2657256"/>
                          <a:gd name="connsiteY215" fmla="*/ 555964 h 3370881"/>
                          <a:gd name="connsiteX216" fmla="*/ 1577788 w 2657256"/>
                          <a:gd name="connsiteY216" fmla="*/ 587340 h 3370881"/>
                          <a:gd name="connsiteX217" fmla="*/ 1568823 w 2657256"/>
                          <a:gd name="connsiteY217" fmla="*/ 600787 h 3370881"/>
                          <a:gd name="connsiteX218" fmla="*/ 1555376 w 2657256"/>
                          <a:gd name="connsiteY218" fmla="*/ 614234 h 3370881"/>
                          <a:gd name="connsiteX219" fmla="*/ 1524000 w 2657256"/>
                          <a:gd name="connsiteY219" fmla="*/ 654576 h 3370881"/>
                          <a:gd name="connsiteX220" fmla="*/ 1519518 w 2657256"/>
                          <a:gd name="connsiteY220" fmla="*/ 668023 h 3370881"/>
                          <a:gd name="connsiteX221" fmla="*/ 1528482 w 2657256"/>
                          <a:gd name="connsiteY221" fmla="*/ 708364 h 3370881"/>
                          <a:gd name="connsiteX222" fmla="*/ 1537447 w 2657256"/>
                          <a:gd name="connsiteY222" fmla="*/ 721811 h 3370881"/>
                          <a:gd name="connsiteX223" fmla="*/ 1568823 w 2657256"/>
                          <a:gd name="connsiteY223" fmla="*/ 712846 h 3370881"/>
                          <a:gd name="connsiteX224" fmla="*/ 1600200 w 2657256"/>
                          <a:gd name="connsiteY224" fmla="*/ 712846 h 3370881"/>
                          <a:gd name="connsiteX225" fmla="*/ 1631576 w 2657256"/>
                          <a:gd name="connsiteY225" fmla="*/ 690434 h 3370881"/>
                          <a:gd name="connsiteX226" fmla="*/ 1645023 w 2657256"/>
                          <a:gd name="connsiteY226" fmla="*/ 676987 h 3370881"/>
                          <a:gd name="connsiteX227" fmla="*/ 1685365 w 2657256"/>
                          <a:gd name="connsiteY227" fmla="*/ 645611 h 3370881"/>
                          <a:gd name="connsiteX228" fmla="*/ 1716741 w 2657256"/>
                          <a:gd name="connsiteY228" fmla="*/ 614234 h 3370881"/>
                          <a:gd name="connsiteX229" fmla="*/ 1748118 w 2657256"/>
                          <a:gd name="connsiteY229" fmla="*/ 596305 h 3370881"/>
                          <a:gd name="connsiteX230" fmla="*/ 1761565 w 2657256"/>
                          <a:gd name="connsiteY230" fmla="*/ 591823 h 3370881"/>
                          <a:gd name="connsiteX231" fmla="*/ 1779494 w 2657256"/>
                          <a:gd name="connsiteY231" fmla="*/ 582858 h 3370881"/>
                          <a:gd name="connsiteX232" fmla="*/ 1815353 w 2657256"/>
                          <a:gd name="connsiteY232" fmla="*/ 573893 h 3370881"/>
                          <a:gd name="connsiteX233" fmla="*/ 2030506 w 2657256"/>
                          <a:gd name="connsiteY233" fmla="*/ 578376 h 3370881"/>
                          <a:gd name="connsiteX234" fmla="*/ 2017059 w 2657256"/>
                          <a:gd name="connsiteY234" fmla="*/ 600787 h 3370881"/>
                          <a:gd name="connsiteX235" fmla="*/ 1981200 w 2657256"/>
                          <a:gd name="connsiteY235" fmla="*/ 636646 h 3370881"/>
                          <a:gd name="connsiteX236" fmla="*/ 1967753 w 2657256"/>
                          <a:gd name="connsiteY236" fmla="*/ 650093 h 3370881"/>
                          <a:gd name="connsiteX237" fmla="*/ 1936376 w 2657256"/>
                          <a:gd name="connsiteY237" fmla="*/ 690434 h 3370881"/>
                          <a:gd name="connsiteX238" fmla="*/ 1905000 w 2657256"/>
                          <a:gd name="connsiteY238" fmla="*/ 717329 h 3370881"/>
                          <a:gd name="connsiteX239" fmla="*/ 1860176 w 2657256"/>
                          <a:gd name="connsiteY239" fmla="*/ 735258 h 3370881"/>
                          <a:gd name="connsiteX240" fmla="*/ 1788459 w 2657256"/>
                          <a:gd name="connsiteY240" fmla="*/ 744223 h 3370881"/>
                          <a:gd name="connsiteX241" fmla="*/ 1846729 w 2657256"/>
                          <a:gd name="connsiteY241" fmla="*/ 802493 h 3370881"/>
                          <a:gd name="connsiteX242" fmla="*/ 1913965 w 2657256"/>
                          <a:gd name="connsiteY242" fmla="*/ 829387 h 3370881"/>
                          <a:gd name="connsiteX243" fmla="*/ 1922929 w 2657256"/>
                          <a:gd name="connsiteY243" fmla="*/ 842834 h 3370881"/>
                          <a:gd name="connsiteX244" fmla="*/ 1967753 w 2657256"/>
                          <a:gd name="connsiteY244" fmla="*/ 883176 h 3370881"/>
                          <a:gd name="connsiteX245" fmla="*/ 1981200 w 2657256"/>
                          <a:gd name="connsiteY245" fmla="*/ 896623 h 3370881"/>
                          <a:gd name="connsiteX246" fmla="*/ 1994647 w 2657256"/>
                          <a:gd name="connsiteY246" fmla="*/ 905587 h 3370881"/>
                          <a:gd name="connsiteX247" fmla="*/ 2021541 w 2657256"/>
                          <a:gd name="connsiteY247" fmla="*/ 927999 h 3370881"/>
                          <a:gd name="connsiteX248" fmla="*/ 2030506 w 2657256"/>
                          <a:gd name="connsiteY248" fmla="*/ 941446 h 3370881"/>
                          <a:gd name="connsiteX249" fmla="*/ 2057400 w 2657256"/>
                          <a:gd name="connsiteY249" fmla="*/ 968340 h 3370881"/>
                          <a:gd name="connsiteX250" fmla="*/ 2088776 w 2657256"/>
                          <a:gd name="connsiteY250" fmla="*/ 1013164 h 3370881"/>
                          <a:gd name="connsiteX251" fmla="*/ 2115670 w 2657256"/>
                          <a:gd name="connsiteY251" fmla="*/ 1057987 h 3370881"/>
                          <a:gd name="connsiteX252" fmla="*/ 2120153 w 2657256"/>
                          <a:gd name="connsiteY252" fmla="*/ 1089364 h 3370881"/>
                          <a:gd name="connsiteX253" fmla="*/ 2138082 w 2657256"/>
                          <a:gd name="connsiteY253" fmla="*/ 1143152 h 3370881"/>
                          <a:gd name="connsiteX254" fmla="*/ 2147047 w 2657256"/>
                          <a:gd name="connsiteY254" fmla="*/ 1196940 h 3370881"/>
                          <a:gd name="connsiteX255" fmla="*/ 2151529 w 2657256"/>
                          <a:gd name="connsiteY255" fmla="*/ 1210387 h 3370881"/>
                          <a:gd name="connsiteX256" fmla="*/ 2156012 w 2657256"/>
                          <a:gd name="connsiteY256" fmla="*/ 1228317 h 3370881"/>
                          <a:gd name="connsiteX257" fmla="*/ 2173941 w 2657256"/>
                          <a:gd name="connsiteY257" fmla="*/ 1295552 h 3370881"/>
                          <a:gd name="connsiteX258" fmla="*/ 2182906 w 2657256"/>
                          <a:gd name="connsiteY258" fmla="*/ 1313481 h 3370881"/>
                          <a:gd name="connsiteX259" fmla="*/ 2187388 w 2657256"/>
                          <a:gd name="connsiteY259" fmla="*/ 1331411 h 3370881"/>
                          <a:gd name="connsiteX260" fmla="*/ 2214282 w 2657256"/>
                          <a:gd name="connsiteY260" fmla="*/ 1385199 h 3370881"/>
                          <a:gd name="connsiteX261" fmla="*/ 2218765 w 2657256"/>
                          <a:gd name="connsiteY261" fmla="*/ 1403129 h 3370881"/>
                          <a:gd name="connsiteX262" fmla="*/ 2223247 w 2657256"/>
                          <a:gd name="connsiteY262" fmla="*/ 1430023 h 3370881"/>
                          <a:gd name="connsiteX263" fmla="*/ 2236694 w 2657256"/>
                          <a:gd name="connsiteY263" fmla="*/ 1456917 h 3370881"/>
                          <a:gd name="connsiteX264" fmla="*/ 2241176 w 2657256"/>
                          <a:gd name="connsiteY264" fmla="*/ 1577940 h 3370881"/>
                          <a:gd name="connsiteX265" fmla="*/ 2245659 w 2657256"/>
                          <a:gd name="connsiteY265" fmla="*/ 1595870 h 3370881"/>
                          <a:gd name="connsiteX266" fmla="*/ 2236694 w 2657256"/>
                          <a:gd name="connsiteY266" fmla="*/ 1694481 h 3370881"/>
                          <a:gd name="connsiteX267" fmla="*/ 2227729 w 2657256"/>
                          <a:gd name="connsiteY267" fmla="*/ 1716893 h 3370881"/>
                          <a:gd name="connsiteX268" fmla="*/ 2223247 w 2657256"/>
                          <a:gd name="connsiteY268" fmla="*/ 1730340 h 3370881"/>
                          <a:gd name="connsiteX269" fmla="*/ 2200835 w 2657256"/>
                          <a:gd name="connsiteY269" fmla="*/ 1788611 h 3370881"/>
                          <a:gd name="connsiteX270" fmla="*/ 2191870 w 2657256"/>
                          <a:gd name="connsiteY270" fmla="*/ 1811023 h 3370881"/>
                          <a:gd name="connsiteX271" fmla="*/ 2187388 w 2657256"/>
                          <a:gd name="connsiteY271" fmla="*/ 1824470 h 3370881"/>
                          <a:gd name="connsiteX272" fmla="*/ 2169459 w 2657256"/>
                          <a:gd name="connsiteY272" fmla="*/ 1869293 h 3370881"/>
                          <a:gd name="connsiteX273" fmla="*/ 2164976 w 2657256"/>
                          <a:gd name="connsiteY273" fmla="*/ 1882740 h 3370881"/>
                          <a:gd name="connsiteX274" fmla="*/ 2156012 w 2657256"/>
                          <a:gd name="connsiteY274" fmla="*/ 1927564 h 3370881"/>
                          <a:gd name="connsiteX275" fmla="*/ 2173941 w 2657256"/>
                          <a:gd name="connsiteY275" fmla="*/ 1945493 h 3370881"/>
                          <a:gd name="connsiteX276" fmla="*/ 2196353 w 2657256"/>
                          <a:gd name="connsiteY276" fmla="*/ 1958940 h 3370881"/>
                          <a:gd name="connsiteX277" fmla="*/ 2241176 w 2657256"/>
                          <a:gd name="connsiteY277" fmla="*/ 2012729 h 3370881"/>
                          <a:gd name="connsiteX278" fmla="*/ 2263588 w 2657256"/>
                          <a:gd name="connsiteY278" fmla="*/ 2057552 h 3370881"/>
                          <a:gd name="connsiteX279" fmla="*/ 2286000 w 2657256"/>
                          <a:gd name="connsiteY279" fmla="*/ 2084446 h 3370881"/>
                          <a:gd name="connsiteX280" fmla="*/ 2299447 w 2657256"/>
                          <a:gd name="connsiteY280" fmla="*/ 2124787 h 3370881"/>
                          <a:gd name="connsiteX281" fmla="*/ 2321859 w 2657256"/>
                          <a:gd name="connsiteY281" fmla="*/ 2151681 h 3370881"/>
                          <a:gd name="connsiteX282" fmla="*/ 2344270 w 2657256"/>
                          <a:gd name="connsiteY282" fmla="*/ 2205470 h 3370881"/>
                          <a:gd name="connsiteX283" fmla="*/ 2348753 w 2657256"/>
                          <a:gd name="connsiteY283" fmla="*/ 2223399 h 3370881"/>
                          <a:gd name="connsiteX284" fmla="*/ 2366682 w 2657256"/>
                          <a:gd name="connsiteY284" fmla="*/ 2263740 h 3370881"/>
                          <a:gd name="connsiteX285" fmla="*/ 2375647 w 2657256"/>
                          <a:gd name="connsiteY285" fmla="*/ 2286152 h 3370881"/>
                          <a:gd name="connsiteX286" fmla="*/ 2380129 w 2657256"/>
                          <a:gd name="connsiteY286" fmla="*/ 2308564 h 3370881"/>
                          <a:gd name="connsiteX287" fmla="*/ 2389094 w 2657256"/>
                          <a:gd name="connsiteY287" fmla="*/ 2335458 h 3370881"/>
                          <a:gd name="connsiteX288" fmla="*/ 2393576 w 2657256"/>
                          <a:gd name="connsiteY288" fmla="*/ 2380281 h 3370881"/>
                          <a:gd name="connsiteX289" fmla="*/ 2398059 w 2657256"/>
                          <a:gd name="connsiteY289" fmla="*/ 2393729 h 3370881"/>
                          <a:gd name="connsiteX290" fmla="*/ 2402541 w 2657256"/>
                          <a:gd name="connsiteY290" fmla="*/ 2447517 h 3370881"/>
                          <a:gd name="connsiteX291" fmla="*/ 2407023 w 2657256"/>
                          <a:gd name="connsiteY291" fmla="*/ 2564058 h 3370881"/>
                          <a:gd name="connsiteX292" fmla="*/ 2389094 w 2657256"/>
                          <a:gd name="connsiteY292" fmla="*/ 2837481 h 3370881"/>
                          <a:gd name="connsiteX293" fmla="*/ 2380129 w 2657256"/>
                          <a:gd name="connsiteY293" fmla="*/ 2859893 h 3370881"/>
                          <a:gd name="connsiteX294" fmla="*/ 2357718 w 2657256"/>
                          <a:gd name="connsiteY294" fmla="*/ 2913681 h 3370881"/>
                          <a:gd name="connsiteX295" fmla="*/ 2348753 w 2657256"/>
                          <a:gd name="connsiteY295" fmla="*/ 2936093 h 3370881"/>
                          <a:gd name="connsiteX296" fmla="*/ 2339788 w 2657256"/>
                          <a:gd name="connsiteY296" fmla="*/ 2971952 h 3370881"/>
                          <a:gd name="connsiteX297" fmla="*/ 2326341 w 2657256"/>
                          <a:gd name="connsiteY297" fmla="*/ 2994364 h 3370881"/>
                          <a:gd name="connsiteX298" fmla="*/ 2317376 w 2657256"/>
                          <a:gd name="connsiteY298" fmla="*/ 3025740 h 3370881"/>
                          <a:gd name="connsiteX299" fmla="*/ 2303929 w 2657256"/>
                          <a:gd name="connsiteY299" fmla="*/ 3048152 h 3370881"/>
                          <a:gd name="connsiteX300" fmla="*/ 2290482 w 2657256"/>
                          <a:gd name="connsiteY300" fmla="*/ 3079529 h 3370881"/>
                          <a:gd name="connsiteX301" fmla="*/ 2272553 w 2657256"/>
                          <a:gd name="connsiteY301" fmla="*/ 3084011 h 3370881"/>
                          <a:gd name="connsiteX302" fmla="*/ 2259106 w 2657256"/>
                          <a:gd name="connsiteY302" fmla="*/ 3088493 h 3370881"/>
                          <a:gd name="connsiteX303" fmla="*/ 2241176 w 2657256"/>
                          <a:gd name="connsiteY303" fmla="*/ 3092976 h 3370881"/>
                          <a:gd name="connsiteX304" fmla="*/ 2209800 w 2657256"/>
                          <a:gd name="connsiteY304" fmla="*/ 3101940 h 3370881"/>
                          <a:gd name="connsiteX305" fmla="*/ 2205318 w 2657256"/>
                          <a:gd name="connsiteY305" fmla="*/ 3039187 h 3370881"/>
                          <a:gd name="connsiteX306" fmla="*/ 2218765 w 2657256"/>
                          <a:gd name="connsiteY306" fmla="*/ 3021258 h 3370881"/>
                          <a:gd name="connsiteX307" fmla="*/ 2245659 w 2657256"/>
                          <a:gd name="connsiteY307" fmla="*/ 2971952 h 3370881"/>
                          <a:gd name="connsiteX308" fmla="*/ 2268070 w 2657256"/>
                          <a:gd name="connsiteY308" fmla="*/ 2945058 h 3370881"/>
                          <a:gd name="connsiteX309" fmla="*/ 2268070 w 2657256"/>
                          <a:gd name="connsiteY309" fmla="*/ 2568540 h 3370881"/>
                          <a:gd name="connsiteX310" fmla="*/ 2259106 w 2657256"/>
                          <a:gd name="connsiteY310" fmla="*/ 2532681 h 3370881"/>
                          <a:gd name="connsiteX311" fmla="*/ 2250141 w 2657256"/>
                          <a:gd name="connsiteY311" fmla="*/ 2492340 h 3370881"/>
                          <a:gd name="connsiteX312" fmla="*/ 2245659 w 2657256"/>
                          <a:gd name="connsiteY312" fmla="*/ 2474411 h 3370881"/>
                          <a:gd name="connsiteX313" fmla="*/ 2245659 w 2657256"/>
                          <a:gd name="connsiteY313" fmla="*/ 2389247 h 3370881"/>
                          <a:gd name="connsiteX314" fmla="*/ 2173941 w 2657256"/>
                          <a:gd name="connsiteY314" fmla="*/ 2241328 h 3370881"/>
                          <a:gd name="connsiteX315" fmla="*/ 2070846 w 2657256"/>
                          <a:gd name="connsiteY315" fmla="*/ 2057553 h 3370881"/>
                          <a:gd name="connsiteX316" fmla="*/ 2057400 w 2657256"/>
                          <a:gd name="connsiteY316" fmla="*/ 2151681 h 3370881"/>
                          <a:gd name="connsiteX317" fmla="*/ 2048435 w 2657256"/>
                          <a:gd name="connsiteY317" fmla="*/ 2106858 h 3370881"/>
                          <a:gd name="connsiteX318" fmla="*/ 2034988 w 2657256"/>
                          <a:gd name="connsiteY318" fmla="*/ 2003764 h 3370881"/>
                          <a:gd name="connsiteX319" fmla="*/ 2026023 w 2657256"/>
                          <a:gd name="connsiteY319" fmla="*/ 2026176 h 3370881"/>
                          <a:gd name="connsiteX320" fmla="*/ 2021541 w 2657256"/>
                          <a:gd name="connsiteY320" fmla="*/ 2039623 h 3370881"/>
                          <a:gd name="connsiteX321" fmla="*/ 1999129 w 2657256"/>
                          <a:gd name="connsiteY321" fmla="*/ 2053070 h 3370881"/>
                          <a:gd name="connsiteX322" fmla="*/ 1990165 w 2657256"/>
                          <a:gd name="connsiteY322" fmla="*/ 2070999 h 3370881"/>
                          <a:gd name="connsiteX323" fmla="*/ 1967753 w 2657256"/>
                          <a:gd name="connsiteY323" fmla="*/ 2106858 h 3370881"/>
                          <a:gd name="connsiteX324" fmla="*/ 1981200 w 2657256"/>
                          <a:gd name="connsiteY324" fmla="*/ 2223399 h 3370881"/>
                          <a:gd name="connsiteX325" fmla="*/ 1994647 w 2657256"/>
                          <a:gd name="connsiteY325" fmla="*/ 2254776 h 3370881"/>
                          <a:gd name="connsiteX326" fmla="*/ 2003612 w 2657256"/>
                          <a:gd name="connsiteY326" fmla="*/ 2272705 h 3370881"/>
                          <a:gd name="connsiteX327" fmla="*/ 2026023 w 2657256"/>
                          <a:gd name="connsiteY327" fmla="*/ 2304081 h 3370881"/>
                          <a:gd name="connsiteX328" fmla="*/ 2043953 w 2657256"/>
                          <a:gd name="connsiteY328" fmla="*/ 2348905 h 3370881"/>
                          <a:gd name="connsiteX329" fmla="*/ 2061882 w 2657256"/>
                          <a:gd name="connsiteY329" fmla="*/ 2371317 h 3370881"/>
                          <a:gd name="connsiteX330" fmla="*/ 2088776 w 2657256"/>
                          <a:gd name="connsiteY330" fmla="*/ 2434070 h 3370881"/>
                          <a:gd name="connsiteX331" fmla="*/ 2102223 w 2657256"/>
                          <a:gd name="connsiteY331" fmla="*/ 2465446 h 3370881"/>
                          <a:gd name="connsiteX332" fmla="*/ 2106706 w 2657256"/>
                          <a:gd name="connsiteY332" fmla="*/ 2496823 h 3370881"/>
                          <a:gd name="connsiteX333" fmla="*/ 2124635 w 2657256"/>
                          <a:gd name="connsiteY333" fmla="*/ 2559576 h 3370881"/>
                          <a:gd name="connsiteX334" fmla="*/ 2138082 w 2657256"/>
                          <a:gd name="connsiteY334" fmla="*/ 2649223 h 3370881"/>
                          <a:gd name="connsiteX335" fmla="*/ 2147047 w 2657256"/>
                          <a:gd name="connsiteY335" fmla="*/ 2685081 h 3370881"/>
                          <a:gd name="connsiteX336" fmla="*/ 2151529 w 2657256"/>
                          <a:gd name="connsiteY336" fmla="*/ 2716458 h 3370881"/>
                          <a:gd name="connsiteX337" fmla="*/ 2160494 w 2657256"/>
                          <a:gd name="connsiteY337" fmla="*/ 2770246 h 3370881"/>
                          <a:gd name="connsiteX338" fmla="*/ 2156012 w 2657256"/>
                          <a:gd name="connsiteY338" fmla="*/ 2962987 h 3370881"/>
                          <a:gd name="connsiteX339" fmla="*/ 2138082 w 2657256"/>
                          <a:gd name="connsiteY339" fmla="*/ 3043670 h 3370881"/>
                          <a:gd name="connsiteX340" fmla="*/ 2133600 w 2657256"/>
                          <a:gd name="connsiteY340" fmla="*/ 3061599 h 3370881"/>
                          <a:gd name="connsiteX341" fmla="*/ 2120153 w 2657256"/>
                          <a:gd name="connsiteY341" fmla="*/ 3079529 h 3370881"/>
                          <a:gd name="connsiteX342" fmla="*/ 2111188 w 2657256"/>
                          <a:gd name="connsiteY342" fmla="*/ 3106423 h 3370881"/>
                          <a:gd name="connsiteX343" fmla="*/ 2088776 w 2657256"/>
                          <a:gd name="connsiteY343" fmla="*/ 3137799 h 3370881"/>
                          <a:gd name="connsiteX344" fmla="*/ 2075329 w 2657256"/>
                          <a:gd name="connsiteY344" fmla="*/ 3164693 h 3370881"/>
                          <a:gd name="connsiteX345" fmla="*/ 2061882 w 2657256"/>
                          <a:gd name="connsiteY345" fmla="*/ 3169176 h 3370881"/>
                          <a:gd name="connsiteX346" fmla="*/ 2021541 w 2657256"/>
                          <a:gd name="connsiteY346" fmla="*/ 3164693 h 3370881"/>
                          <a:gd name="connsiteX347" fmla="*/ 2012576 w 2657256"/>
                          <a:gd name="connsiteY347" fmla="*/ 3119870 h 3370881"/>
                          <a:gd name="connsiteX348" fmla="*/ 2048435 w 2657256"/>
                          <a:gd name="connsiteY348" fmla="*/ 3021258 h 3370881"/>
                          <a:gd name="connsiteX349" fmla="*/ 2048435 w 2657256"/>
                          <a:gd name="connsiteY349" fmla="*/ 3021258 h 3370881"/>
                          <a:gd name="connsiteX350" fmla="*/ 2061882 w 2657256"/>
                          <a:gd name="connsiteY350" fmla="*/ 2967470 h 3370881"/>
                          <a:gd name="connsiteX351" fmla="*/ 2070847 w 2657256"/>
                          <a:gd name="connsiteY351" fmla="*/ 2882305 h 3370881"/>
                          <a:gd name="connsiteX352" fmla="*/ 2066365 w 2657256"/>
                          <a:gd name="connsiteY352" fmla="*/ 2725423 h 3370881"/>
                          <a:gd name="connsiteX353" fmla="*/ 2043953 w 2657256"/>
                          <a:gd name="connsiteY353" fmla="*/ 2649223 h 3370881"/>
                          <a:gd name="connsiteX354" fmla="*/ 2030506 w 2657256"/>
                          <a:gd name="connsiteY354" fmla="*/ 2622329 h 3370881"/>
                          <a:gd name="connsiteX355" fmla="*/ 2017059 w 2657256"/>
                          <a:gd name="connsiteY355" fmla="*/ 2581987 h 3370881"/>
                          <a:gd name="connsiteX356" fmla="*/ 1981200 w 2657256"/>
                          <a:gd name="connsiteY356" fmla="*/ 2514752 h 3370881"/>
                          <a:gd name="connsiteX357" fmla="*/ 1972235 w 2657256"/>
                          <a:gd name="connsiteY357" fmla="*/ 2501305 h 3370881"/>
                          <a:gd name="connsiteX358" fmla="*/ 1958788 w 2657256"/>
                          <a:gd name="connsiteY358" fmla="*/ 2478893 h 3370881"/>
                          <a:gd name="connsiteX359" fmla="*/ 1905000 w 2657256"/>
                          <a:gd name="connsiteY359" fmla="*/ 2398211 h 3370881"/>
                          <a:gd name="connsiteX360" fmla="*/ 1882588 w 2657256"/>
                          <a:gd name="connsiteY360" fmla="*/ 2357870 h 3370881"/>
                          <a:gd name="connsiteX361" fmla="*/ 1869141 w 2657256"/>
                          <a:gd name="connsiteY361" fmla="*/ 2339940 h 3370881"/>
                          <a:gd name="connsiteX362" fmla="*/ 1806388 w 2657256"/>
                          <a:gd name="connsiteY362" fmla="*/ 2313046 h 3370881"/>
                          <a:gd name="connsiteX363" fmla="*/ 1779494 w 2657256"/>
                          <a:gd name="connsiteY363" fmla="*/ 2304081 h 3370881"/>
                          <a:gd name="connsiteX364" fmla="*/ 1752600 w 2657256"/>
                          <a:gd name="connsiteY364" fmla="*/ 2299599 h 3370881"/>
                          <a:gd name="connsiteX365" fmla="*/ 1680882 w 2657256"/>
                          <a:gd name="connsiteY365" fmla="*/ 2277187 h 3370881"/>
                          <a:gd name="connsiteX366" fmla="*/ 1662953 w 2657256"/>
                          <a:gd name="connsiteY366" fmla="*/ 2272705 h 3370881"/>
                          <a:gd name="connsiteX367" fmla="*/ 1640541 w 2657256"/>
                          <a:gd name="connsiteY367" fmla="*/ 2259258 h 3370881"/>
                          <a:gd name="connsiteX368" fmla="*/ 1604682 w 2657256"/>
                          <a:gd name="connsiteY368" fmla="*/ 2272705 h 3370881"/>
                          <a:gd name="connsiteX369" fmla="*/ 1537447 w 2657256"/>
                          <a:gd name="connsiteY369" fmla="*/ 2304081 h 3370881"/>
                          <a:gd name="connsiteX370" fmla="*/ 1546113 w 2657256"/>
                          <a:gd name="connsiteY370" fmla="*/ 2313644 h 3370881"/>
                          <a:gd name="connsiteX371" fmla="*/ 1488141 w 2657256"/>
                          <a:gd name="connsiteY371" fmla="*/ 2313046 h 3370881"/>
                          <a:gd name="connsiteX372" fmla="*/ 1478878 w 2657256"/>
                          <a:gd name="connsiteY372" fmla="*/ 2342331 h 3370881"/>
                          <a:gd name="connsiteX373" fmla="*/ 1402678 w 2657256"/>
                          <a:gd name="connsiteY373" fmla="*/ 2339641 h 3370881"/>
                          <a:gd name="connsiteX374" fmla="*/ 1322892 w 2657256"/>
                          <a:gd name="connsiteY374" fmla="*/ 2336952 h 3370881"/>
                          <a:gd name="connsiteX375" fmla="*/ 1199384 w 2657256"/>
                          <a:gd name="connsiteY375" fmla="*/ 2307041 h 3370881"/>
                          <a:gd name="connsiteX376" fmla="*/ 1066800 w 2657256"/>
                          <a:gd name="connsiteY376" fmla="*/ 2272705 h 3370881"/>
                          <a:gd name="connsiteX377" fmla="*/ 1030941 w 2657256"/>
                          <a:gd name="connsiteY377" fmla="*/ 2263740 h 3370881"/>
                          <a:gd name="connsiteX378" fmla="*/ 986118 w 2657256"/>
                          <a:gd name="connsiteY378" fmla="*/ 2241329 h 3370881"/>
                          <a:gd name="connsiteX379" fmla="*/ 968188 w 2657256"/>
                          <a:gd name="connsiteY379" fmla="*/ 2232364 h 3370881"/>
                          <a:gd name="connsiteX380" fmla="*/ 936812 w 2657256"/>
                          <a:gd name="connsiteY380" fmla="*/ 2214434 h 3370881"/>
                          <a:gd name="connsiteX381" fmla="*/ 905435 w 2657256"/>
                          <a:gd name="connsiteY381" fmla="*/ 2196505 h 3370881"/>
                          <a:gd name="connsiteX382" fmla="*/ 869576 w 2657256"/>
                          <a:gd name="connsiteY382" fmla="*/ 2209952 h 3370881"/>
                          <a:gd name="connsiteX383" fmla="*/ 856129 w 2657256"/>
                          <a:gd name="connsiteY383" fmla="*/ 2227881 h 3370881"/>
                          <a:gd name="connsiteX384" fmla="*/ 815788 w 2657256"/>
                          <a:gd name="connsiteY384" fmla="*/ 2268223 h 3370881"/>
                          <a:gd name="connsiteX385" fmla="*/ 788894 w 2657256"/>
                          <a:gd name="connsiteY385" fmla="*/ 2290634 h 3370881"/>
                          <a:gd name="connsiteX386" fmla="*/ 762000 w 2657256"/>
                          <a:gd name="connsiteY386" fmla="*/ 2313046 h 3370881"/>
                          <a:gd name="connsiteX387" fmla="*/ 753035 w 2657256"/>
                          <a:gd name="connsiteY387" fmla="*/ 2326493 h 3370881"/>
                          <a:gd name="connsiteX388" fmla="*/ 735106 w 2657256"/>
                          <a:gd name="connsiteY388" fmla="*/ 2339940 h 3370881"/>
                          <a:gd name="connsiteX389" fmla="*/ 712694 w 2657256"/>
                          <a:gd name="connsiteY389" fmla="*/ 2362352 h 3370881"/>
                          <a:gd name="connsiteX390" fmla="*/ 694765 w 2657256"/>
                          <a:gd name="connsiteY390" fmla="*/ 2375799 h 3370881"/>
                          <a:gd name="connsiteX391" fmla="*/ 681318 w 2657256"/>
                          <a:gd name="connsiteY391" fmla="*/ 2393729 h 3370881"/>
                          <a:gd name="connsiteX392" fmla="*/ 667870 w 2657256"/>
                          <a:gd name="connsiteY392" fmla="*/ 2402693 h 3370881"/>
                          <a:gd name="connsiteX393" fmla="*/ 623047 w 2657256"/>
                          <a:gd name="connsiteY393" fmla="*/ 2443034 h 3370881"/>
                          <a:gd name="connsiteX394" fmla="*/ 600635 w 2657256"/>
                          <a:gd name="connsiteY394" fmla="*/ 2474411 h 3370881"/>
                          <a:gd name="connsiteX395" fmla="*/ 587188 w 2657256"/>
                          <a:gd name="connsiteY395" fmla="*/ 2514752 h 3370881"/>
                          <a:gd name="connsiteX396" fmla="*/ 582706 w 2657256"/>
                          <a:gd name="connsiteY396" fmla="*/ 2546129 h 3370881"/>
                          <a:gd name="connsiteX397" fmla="*/ 596153 w 2657256"/>
                          <a:gd name="connsiteY397" fmla="*/ 2635776 h 3370881"/>
                          <a:gd name="connsiteX398" fmla="*/ 600635 w 2657256"/>
                          <a:gd name="connsiteY398" fmla="*/ 2653705 h 3370881"/>
                          <a:gd name="connsiteX399" fmla="*/ 609600 w 2657256"/>
                          <a:gd name="connsiteY399" fmla="*/ 2671634 h 3370881"/>
                          <a:gd name="connsiteX400" fmla="*/ 614082 w 2657256"/>
                          <a:gd name="connsiteY400" fmla="*/ 2689564 h 3370881"/>
                          <a:gd name="connsiteX401" fmla="*/ 623047 w 2657256"/>
                          <a:gd name="connsiteY401" fmla="*/ 2711976 h 3370881"/>
                          <a:gd name="connsiteX402" fmla="*/ 627529 w 2657256"/>
                          <a:gd name="connsiteY402" fmla="*/ 2734387 h 3370881"/>
                          <a:gd name="connsiteX403" fmla="*/ 640976 w 2657256"/>
                          <a:gd name="connsiteY403" fmla="*/ 2765764 h 3370881"/>
                          <a:gd name="connsiteX404" fmla="*/ 645459 w 2657256"/>
                          <a:gd name="connsiteY404" fmla="*/ 2779211 h 3370881"/>
                          <a:gd name="connsiteX405" fmla="*/ 658906 w 2657256"/>
                          <a:gd name="connsiteY405" fmla="*/ 2801623 h 3370881"/>
                          <a:gd name="connsiteX406" fmla="*/ 676835 w 2657256"/>
                          <a:gd name="connsiteY406" fmla="*/ 2864376 h 3370881"/>
                          <a:gd name="connsiteX407" fmla="*/ 690282 w 2657256"/>
                          <a:gd name="connsiteY407" fmla="*/ 2895752 h 3370881"/>
                          <a:gd name="connsiteX408" fmla="*/ 699247 w 2657256"/>
                          <a:gd name="connsiteY408" fmla="*/ 2940576 h 3370881"/>
                          <a:gd name="connsiteX409" fmla="*/ 703729 w 2657256"/>
                          <a:gd name="connsiteY409" fmla="*/ 2967470 h 3370881"/>
                          <a:gd name="connsiteX410" fmla="*/ 717176 w 2657256"/>
                          <a:gd name="connsiteY410" fmla="*/ 2994364 h 3370881"/>
                          <a:gd name="connsiteX411" fmla="*/ 735106 w 2657256"/>
                          <a:gd name="connsiteY411" fmla="*/ 3052634 h 3370881"/>
                          <a:gd name="connsiteX412" fmla="*/ 739588 w 2657256"/>
                          <a:gd name="connsiteY412" fmla="*/ 3079529 h 3370881"/>
                          <a:gd name="connsiteX413" fmla="*/ 762000 w 2657256"/>
                          <a:gd name="connsiteY413" fmla="*/ 3142281 h 3370881"/>
                          <a:gd name="connsiteX414" fmla="*/ 766482 w 2657256"/>
                          <a:gd name="connsiteY414" fmla="*/ 3231929 h 3370881"/>
                          <a:gd name="connsiteX415" fmla="*/ 770965 w 2657256"/>
                          <a:gd name="connsiteY415" fmla="*/ 3254340 h 3370881"/>
                          <a:gd name="connsiteX416" fmla="*/ 775447 w 2657256"/>
                          <a:gd name="connsiteY416" fmla="*/ 3285717 h 3370881"/>
                          <a:gd name="connsiteX417" fmla="*/ 748553 w 2657256"/>
                          <a:gd name="connsiteY417" fmla="*/ 3335023 h 3370881"/>
                          <a:gd name="connsiteX418" fmla="*/ 721659 w 2657256"/>
                          <a:gd name="connsiteY418" fmla="*/ 3343987 h 3370881"/>
                          <a:gd name="connsiteX419" fmla="*/ 708212 w 2657256"/>
                          <a:gd name="connsiteY419" fmla="*/ 3348470 h 3370881"/>
                          <a:gd name="connsiteX420" fmla="*/ 623047 w 2657256"/>
                          <a:gd name="connsiteY420" fmla="*/ 3330540 h 3370881"/>
                          <a:gd name="connsiteX421" fmla="*/ 609600 w 2657256"/>
                          <a:gd name="connsiteY421" fmla="*/ 3308129 h 3370881"/>
                          <a:gd name="connsiteX422" fmla="*/ 591670 w 2657256"/>
                          <a:gd name="connsiteY422" fmla="*/ 3267787 h 3370881"/>
                          <a:gd name="connsiteX423" fmla="*/ 560294 w 2657256"/>
                          <a:gd name="connsiteY423" fmla="*/ 3209517 h 3370881"/>
                          <a:gd name="connsiteX424" fmla="*/ 551329 w 2657256"/>
                          <a:gd name="connsiteY424" fmla="*/ 3196070 h 3370881"/>
                          <a:gd name="connsiteX425" fmla="*/ 528918 w 2657256"/>
                          <a:gd name="connsiteY425" fmla="*/ 3173658 h 3370881"/>
                          <a:gd name="connsiteX426" fmla="*/ 519953 w 2657256"/>
                          <a:gd name="connsiteY426" fmla="*/ 3128834 h 3370881"/>
                          <a:gd name="connsiteX427" fmla="*/ 524435 w 2657256"/>
                          <a:gd name="connsiteY427" fmla="*/ 3101940 h 3370881"/>
                          <a:gd name="connsiteX428" fmla="*/ 528918 w 2657256"/>
                          <a:gd name="connsiteY428" fmla="*/ 3088493 h 3370881"/>
                          <a:gd name="connsiteX429" fmla="*/ 542365 w 2657256"/>
                          <a:gd name="connsiteY429" fmla="*/ 3052634 h 3370881"/>
                          <a:gd name="connsiteX430" fmla="*/ 484094 w 2657256"/>
                          <a:gd name="connsiteY430" fmla="*/ 2886787 h 3370881"/>
                          <a:gd name="connsiteX431" fmla="*/ 443753 w 2657256"/>
                          <a:gd name="connsiteY431" fmla="*/ 2779211 h 3370881"/>
                          <a:gd name="connsiteX432" fmla="*/ 439270 w 2657256"/>
                          <a:gd name="connsiteY432" fmla="*/ 2752317 h 3370881"/>
                          <a:gd name="connsiteX433" fmla="*/ 430306 w 2657256"/>
                          <a:gd name="connsiteY433" fmla="*/ 2716458 h 3370881"/>
                          <a:gd name="connsiteX434" fmla="*/ 425823 w 2657256"/>
                          <a:gd name="connsiteY434" fmla="*/ 2680599 h 3370881"/>
                          <a:gd name="connsiteX435" fmla="*/ 398929 w 2657256"/>
                          <a:gd name="connsiteY435" fmla="*/ 2599917 h 3370881"/>
                          <a:gd name="connsiteX436" fmla="*/ 385482 w 2657256"/>
                          <a:gd name="connsiteY436" fmla="*/ 2568540 h 3370881"/>
                          <a:gd name="connsiteX437" fmla="*/ 381000 w 2657256"/>
                          <a:gd name="connsiteY437" fmla="*/ 2550611 h 3370881"/>
                          <a:gd name="connsiteX438" fmla="*/ 372035 w 2657256"/>
                          <a:gd name="connsiteY438" fmla="*/ 2483376 h 3370881"/>
                          <a:gd name="connsiteX439" fmla="*/ 367553 w 2657256"/>
                          <a:gd name="connsiteY439" fmla="*/ 2469929 h 3370881"/>
                          <a:gd name="connsiteX440" fmla="*/ 407894 w 2657256"/>
                          <a:gd name="connsiteY440" fmla="*/ 2451999 h 3370881"/>
                          <a:gd name="connsiteX441" fmla="*/ 515470 w 2657256"/>
                          <a:gd name="connsiteY441" fmla="*/ 2407176 h 3370881"/>
                          <a:gd name="connsiteX442" fmla="*/ 578223 w 2657256"/>
                          <a:gd name="connsiteY442" fmla="*/ 2353387 h 3370881"/>
                          <a:gd name="connsiteX443" fmla="*/ 587188 w 2657256"/>
                          <a:gd name="connsiteY443" fmla="*/ 2330976 h 3370881"/>
                          <a:gd name="connsiteX444" fmla="*/ 614082 w 2657256"/>
                          <a:gd name="connsiteY444" fmla="*/ 2254776 h 3370881"/>
                          <a:gd name="connsiteX445" fmla="*/ 649941 w 2657256"/>
                          <a:gd name="connsiteY445" fmla="*/ 2200987 h 3370881"/>
                          <a:gd name="connsiteX446" fmla="*/ 690282 w 2657256"/>
                          <a:gd name="connsiteY446" fmla="*/ 2174093 h 3370881"/>
                          <a:gd name="connsiteX447" fmla="*/ 703729 w 2657256"/>
                          <a:gd name="connsiteY447" fmla="*/ 2165129 h 3370881"/>
                          <a:gd name="connsiteX448" fmla="*/ 739588 w 2657256"/>
                          <a:gd name="connsiteY448" fmla="*/ 2147199 h 3370881"/>
                          <a:gd name="connsiteX449" fmla="*/ 708212 w 2657256"/>
                          <a:gd name="connsiteY449" fmla="*/ 2187540 h 3370881"/>
                          <a:gd name="connsiteX450" fmla="*/ 654423 w 2657256"/>
                          <a:gd name="connsiteY450" fmla="*/ 2241329 h 3370881"/>
                          <a:gd name="connsiteX451" fmla="*/ 636494 w 2657256"/>
                          <a:gd name="connsiteY451" fmla="*/ 2259258 h 3370881"/>
                          <a:gd name="connsiteX452" fmla="*/ 614082 w 2657256"/>
                          <a:gd name="connsiteY452" fmla="*/ 2286152 h 3370881"/>
                          <a:gd name="connsiteX453" fmla="*/ 605118 w 2657256"/>
                          <a:gd name="connsiteY453" fmla="*/ 2299599 h 3370881"/>
                          <a:gd name="connsiteX454" fmla="*/ 560294 w 2657256"/>
                          <a:gd name="connsiteY454" fmla="*/ 2335458 h 3370881"/>
                          <a:gd name="connsiteX455" fmla="*/ 524435 w 2657256"/>
                          <a:gd name="connsiteY455" fmla="*/ 2348905 h 3370881"/>
                          <a:gd name="connsiteX456" fmla="*/ 502023 w 2657256"/>
                          <a:gd name="connsiteY456" fmla="*/ 2362352 h 3370881"/>
                          <a:gd name="connsiteX457" fmla="*/ 461682 w 2657256"/>
                          <a:gd name="connsiteY457" fmla="*/ 2389246 h 3370881"/>
                          <a:gd name="connsiteX458" fmla="*/ 448235 w 2657256"/>
                          <a:gd name="connsiteY458" fmla="*/ 2398211 h 3370881"/>
                          <a:gd name="connsiteX459" fmla="*/ 430306 w 2657256"/>
                          <a:gd name="connsiteY459" fmla="*/ 2407176 h 3370881"/>
                          <a:gd name="connsiteX460" fmla="*/ 412376 w 2657256"/>
                          <a:gd name="connsiteY460" fmla="*/ 2420623 h 3370881"/>
                          <a:gd name="connsiteX461" fmla="*/ 389965 w 2657256"/>
                          <a:gd name="connsiteY461" fmla="*/ 2429587 h 3370881"/>
                          <a:gd name="connsiteX462" fmla="*/ 372035 w 2657256"/>
                          <a:gd name="connsiteY462" fmla="*/ 2443034 h 3370881"/>
                          <a:gd name="connsiteX463" fmla="*/ 318247 w 2657256"/>
                          <a:gd name="connsiteY463" fmla="*/ 2474411 h 3370881"/>
                          <a:gd name="connsiteX464" fmla="*/ 304800 w 2657256"/>
                          <a:gd name="connsiteY464" fmla="*/ 2492340 h 3370881"/>
                          <a:gd name="connsiteX465" fmla="*/ 282388 w 2657256"/>
                          <a:gd name="connsiteY465" fmla="*/ 2519234 h 3370881"/>
                          <a:gd name="connsiteX466" fmla="*/ 295835 w 2657256"/>
                          <a:gd name="connsiteY466" fmla="*/ 2815070 h 3370881"/>
                          <a:gd name="connsiteX467" fmla="*/ 300318 w 2657256"/>
                          <a:gd name="connsiteY467" fmla="*/ 2837481 h 3370881"/>
                          <a:gd name="connsiteX468" fmla="*/ 304800 w 2657256"/>
                          <a:gd name="connsiteY468" fmla="*/ 2868858 h 3370881"/>
                          <a:gd name="connsiteX469" fmla="*/ 309282 w 2657256"/>
                          <a:gd name="connsiteY469" fmla="*/ 2927129 h 3370881"/>
                          <a:gd name="connsiteX470" fmla="*/ 322729 w 2657256"/>
                          <a:gd name="connsiteY470" fmla="*/ 2985399 h 3370881"/>
                          <a:gd name="connsiteX471" fmla="*/ 327212 w 2657256"/>
                          <a:gd name="connsiteY471" fmla="*/ 3012293 h 3370881"/>
                          <a:gd name="connsiteX472" fmla="*/ 331694 w 2657256"/>
                          <a:gd name="connsiteY472" fmla="*/ 3043670 h 3370881"/>
                          <a:gd name="connsiteX473" fmla="*/ 345141 w 2657256"/>
                          <a:gd name="connsiteY473" fmla="*/ 3070564 h 3370881"/>
                          <a:gd name="connsiteX474" fmla="*/ 367553 w 2657256"/>
                          <a:gd name="connsiteY474" fmla="*/ 3124352 h 3370881"/>
                          <a:gd name="connsiteX475" fmla="*/ 381000 w 2657256"/>
                          <a:gd name="connsiteY475" fmla="*/ 3182623 h 3370881"/>
                          <a:gd name="connsiteX476" fmla="*/ 389965 w 2657256"/>
                          <a:gd name="connsiteY476" fmla="*/ 3196070 h 3370881"/>
                          <a:gd name="connsiteX477" fmla="*/ 394447 w 2657256"/>
                          <a:gd name="connsiteY477" fmla="*/ 3213999 h 3370881"/>
                          <a:gd name="connsiteX478" fmla="*/ 412376 w 2657256"/>
                          <a:gd name="connsiteY478" fmla="*/ 3245376 h 3370881"/>
                          <a:gd name="connsiteX479" fmla="*/ 416859 w 2657256"/>
                          <a:gd name="connsiteY479" fmla="*/ 3258823 h 3370881"/>
                          <a:gd name="connsiteX480" fmla="*/ 425823 w 2657256"/>
                          <a:gd name="connsiteY480" fmla="*/ 3272270 h 3370881"/>
                          <a:gd name="connsiteX481" fmla="*/ 439270 w 2657256"/>
                          <a:gd name="connsiteY481" fmla="*/ 3303646 h 3370881"/>
                          <a:gd name="connsiteX482" fmla="*/ 439270 w 2657256"/>
                          <a:gd name="connsiteY482" fmla="*/ 3352952 h 3370881"/>
                          <a:gd name="connsiteX483" fmla="*/ 430306 w 2657256"/>
                          <a:gd name="connsiteY483" fmla="*/ 3366399 h 3370881"/>
                          <a:gd name="connsiteX484" fmla="*/ 412376 w 2657256"/>
                          <a:gd name="connsiteY484" fmla="*/ 3370881 h 3370881"/>
                          <a:gd name="connsiteX485" fmla="*/ 295835 w 2657256"/>
                          <a:gd name="connsiteY485" fmla="*/ 3357434 h 3370881"/>
                          <a:gd name="connsiteX486" fmla="*/ 264459 w 2657256"/>
                          <a:gd name="connsiteY486" fmla="*/ 3276752 h 3370881"/>
                          <a:gd name="connsiteX487" fmla="*/ 259976 w 2657256"/>
                          <a:gd name="connsiteY487" fmla="*/ 3240893 h 3370881"/>
                          <a:gd name="connsiteX488" fmla="*/ 246529 w 2657256"/>
                          <a:gd name="connsiteY488" fmla="*/ 3178140 h 3370881"/>
                          <a:gd name="connsiteX489" fmla="*/ 237565 w 2657256"/>
                          <a:gd name="connsiteY489" fmla="*/ 3084011 h 3370881"/>
                          <a:gd name="connsiteX490" fmla="*/ 228600 w 2657256"/>
                          <a:gd name="connsiteY490" fmla="*/ 3057117 h 3370881"/>
                          <a:gd name="connsiteX491" fmla="*/ 219635 w 2657256"/>
                          <a:gd name="connsiteY491" fmla="*/ 3021258 h 3370881"/>
                          <a:gd name="connsiteX492" fmla="*/ 206188 w 2657256"/>
                          <a:gd name="connsiteY492" fmla="*/ 2980917 h 3370881"/>
                          <a:gd name="connsiteX493" fmla="*/ 201706 w 2657256"/>
                          <a:gd name="connsiteY493" fmla="*/ 2949540 h 3370881"/>
                          <a:gd name="connsiteX494" fmla="*/ 197223 w 2657256"/>
                          <a:gd name="connsiteY494" fmla="*/ 2927129 h 3370881"/>
                          <a:gd name="connsiteX495" fmla="*/ 192741 w 2657256"/>
                          <a:gd name="connsiteY495" fmla="*/ 2891270 h 3370881"/>
                          <a:gd name="connsiteX496" fmla="*/ 188259 w 2657256"/>
                          <a:gd name="connsiteY496" fmla="*/ 2850929 h 3370881"/>
                          <a:gd name="connsiteX497" fmla="*/ 179294 w 2657256"/>
                          <a:gd name="connsiteY497" fmla="*/ 2824034 h 3370881"/>
                          <a:gd name="connsiteX498" fmla="*/ 165847 w 2657256"/>
                          <a:gd name="connsiteY498" fmla="*/ 2774729 h 3370881"/>
                          <a:gd name="connsiteX499" fmla="*/ 161365 w 2657256"/>
                          <a:gd name="connsiteY499" fmla="*/ 2747834 h 3370881"/>
                          <a:gd name="connsiteX500" fmla="*/ 156882 w 2657256"/>
                          <a:gd name="connsiteY500" fmla="*/ 2559576 h 3370881"/>
                          <a:gd name="connsiteX501" fmla="*/ 152400 w 2657256"/>
                          <a:gd name="connsiteY501" fmla="*/ 2519234 h 3370881"/>
                          <a:gd name="connsiteX502" fmla="*/ 118035 w 2657256"/>
                          <a:gd name="connsiteY502" fmla="*/ 2400004 h 3370881"/>
                          <a:gd name="connsiteX503" fmla="*/ 129988 w 2657256"/>
                          <a:gd name="connsiteY503" fmla="*/ 2344423 h 3370881"/>
                          <a:gd name="connsiteX504" fmla="*/ 100106 w 2657256"/>
                          <a:gd name="connsiteY504" fmla="*/ 2330976 h 3370881"/>
                          <a:gd name="connsiteX505" fmla="*/ 138953 w 2657256"/>
                          <a:gd name="connsiteY505" fmla="*/ 2313046 h 3370881"/>
                          <a:gd name="connsiteX506" fmla="*/ 152400 w 2657256"/>
                          <a:gd name="connsiteY506" fmla="*/ 2304081 h 3370881"/>
                          <a:gd name="connsiteX507" fmla="*/ 170329 w 2657256"/>
                          <a:gd name="connsiteY507" fmla="*/ 2259258 h 3370881"/>
                          <a:gd name="connsiteX508" fmla="*/ 188259 w 2657256"/>
                          <a:gd name="connsiteY508" fmla="*/ 2223399 h 3370881"/>
                          <a:gd name="connsiteX509" fmla="*/ 206188 w 2657256"/>
                          <a:gd name="connsiteY509" fmla="*/ 2187540 h 3370881"/>
                          <a:gd name="connsiteX510" fmla="*/ 210670 w 2657256"/>
                          <a:gd name="connsiteY510" fmla="*/ 2174093 h 3370881"/>
                          <a:gd name="connsiteX511" fmla="*/ 219635 w 2657256"/>
                          <a:gd name="connsiteY511" fmla="*/ 2115823 h 3370881"/>
                          <a:gd name="connsiteX512" fmla="*/ 210670 w 2657256"/>
                          <a:gd name="connsiteY512" fmla="*/ 1958940 h 3370881"/>
                          <a:gd name="connsiteX513" fmla="*/ 192741 w 2657256"/>
                          <a:gd name="connsiteY513" fmla="*/ 1923081 h 3370881"/>
                          <a:gd name="connsiteX514" fmla="*/ 179294 w 2657256"/>
                          <a:gd name="connsiteY514" fmla="*/ 1891705 h 3370881"/>
                          <a:gd name="connsiteX515" fmla="*/ 165847 w 2657256"/>
                          <a:gd name="connsiteY515" fmla="*/ 1864811 h 3370881"/>
                          <a:gd name="connsiteX516" fmla="*/ 152400 w 2657256"/>
                          <a:gd name="connsiteY516" fmla="*/ 1833434 h 3370881"/>
                          <a:gd name="connsiteX517" fmla="*/ 143435 w 2657256"/>
                          <a:gd name="connsiteY517" fmla="*/ 1819987 h 3370881"/>
                          <a:gd name="connsiteX518" fmla="*/ 107576 w 2657256"/>
                          <a:gd name="connsiteY518" fmla="*/ 1784129 h 3370881"/>
                          <a:gd name="connsiteX519" fmla="*/ 94129 w 2657256"/>
                          <a:gd name="connsiteY519" fmla="*/ 1779646 h 3370881"/>
                          <a:gd name="connsiteX520" fmla="*/ 71718 w 2657256"/>
                          <a:gd name="connsiteY520" fmla="*/ 1770681 h 3370881"/>
                          <a:gd name="connsiteX521" fmla="*/ 58270 w 2657256"/>
                          <a:gd name="connsiteY521" fmla="*/ 1761717 h 3370881"/>
                          <a:gd name="connsiteX522" fmla="*/ 26894 w 2657256"/>
                          <a:gd name="connsiteY522" fmla="*/ 1730340 h 3370881"/>
                          <a:gd name="connsiteX523" fmla="*/ 0 w 2657256"/>
                          <a:gd name="connsiteY523" fmla="*/ 1707929 h 3370881"/>
                          <a:gd name="connsiteX0" fmla="*/ 0 w 2657256"/>
                          <a:gd name="connsiteY0" fmla="*/ 1707929 h 3370881"/>
                          <a:gd name="connsiteX1" fmla="*/ 22412 w 2657256"/>
                          <a:gd name="connsiteY1" fmla="*/ 1698964 h 3370881"/>
                          <a:gd name="connsiteX2" fmla="*/ 31376 w 2657256"/>
                          <a:gd name="connsiteY2" fmla="*/ 1681034 h 3370881"/>
                          <a:gd name="connsiteX3" fmla="*/ 44823 w 2657256"/>
                          <a:gd name="connsiteY3" fmla="*/ 1672070 h 3370881"/>
                          <a:gd name="connsiteX4" fmla="*/ 58270 w 2657256"/>
                          <a:gd name="connsiteY4" fmla="*/ 1654140 h 3370881"/>
                          <a:gd name="connsiteX5" fmla="*/ 76200 w 2657256"/>
                          <a:gd name="connsiteY5" fmla="*/ 1645176 h 3370881"/>
                          <a:gd name="connsiteX6" fmla="*/ 98612 w 2657256"/>
                          <a:gd name="connsiteY6" fmla="*/ 1636211 h 3370881"/>
                          <a:gd name="connsiteX7" fmla="*/ 125506 w 2657256"/>
                          <a:gd name="connsiteY7" fmla="*/ 1627246 h 3370881"/>
                          <a:gd name="connsiteX8" fmla="*/ 152400 w 2657256"/>
                          <a:gd name="connsiteY8" fmla="*/ 1609317 h 3370881"/>
                          <a:gd name="connsiteX9" fmla="*/ 170329 w 2657256"/>
                          <a:gd name="connsiteY9" fmla="*/ 1600352 h 3370881"/>
                          <a:gd name="connsiteX10" fmla="*/ 188259 w 2657256"/>
                          <a:gd name="connsiteY10" fmla="*/ 1582423 h 3370881"/>
                          <a:gd name="connsiteX11" fmla="*/ 228600 w 2657256"/>
                          <a:gd name="connsiteY11" fmla="*/ 1564493 h 3370881"/>
                          <a:gd name="connsiteX12" fmla="*/ 255494 w 2657256"/>
                          <a:gd name="connsiteY12" fmla="*/ 1546564 h 3370881"/>
                          <a:gd name="connsiteX13" fmla="*/ 300318 w 2657256"/>
                          <a:gd name="connsiteY13" fmla="*/ 1524152 h 3370881"/>
                          <a:gd name="connsiteX14" fmla="*/ 313765 w 2657256"/>
                          <a:gd name="connsiteY14" fmla="*/ 1515187 h 3370881"/>
                          <a:gd name="connsiteX15" fmla="*/ 340659 w 2657256"/>
                          <a:gd name="connsiteY15" fmla="*/ 1510705 h 3370881"/>
                          <a:gd name="connsiteX16" fmla="*/ 363070 w 2657256"/>
                          <a:gd name="connsiteY16" fmla="*/ 1506223 h 3370881"/>
                          <a:gd name="connsiteX17" fmla="*/ 389965 w 2657256"/>
                          <a:gd name="connsiteY17" fmla="*/ 1501740 h 3370881"/>
                          <a:gd name="connsiteX18" fmla="*/ 425823 w 2657256"/>
                          <a:gd name="connsiteY18" fmla="*/ 1497258 h 3370881"/>
                          <a:gd name="connsiteX19" fmla="*/ 470647 w 2657256"/>
                          <a:gd name="connsiteY19" fmla="*/ 1488293 h 3370881"/>
                          <a:gd name="connsiteX20" fmla="*/ 515470 w 2657256"/>
                          <a:gd name="connsiteY20" fmla="*/ 1479329 h 3370881"/>
                          <a:gd name="connsiteX21" fmla="*/ 528918 w 2657256"/>
                          <a:gd name="connsiteY21" fmla="*/ 1470364 h 3370881"/>
                          <a:gd name="connsiteX22" fmla="*/ 600635 w 2657256"/>
                          <a:gd name="connsiteY22" fmla="*/ 1456917 h 3370881"/>
                          <a:gd name="connsiteX23" fmla="*/ 690282 w 2657256"/>
                          <a:gd name="connsiteY23" fmla="*/ 1447952 h 3370881"/>
                          <a:gd name="connsiteX24" fmla="*/ 793376 w 2657256"/>
                          <a:gd name="connsiteY24" fmla="*/ 1452434 h 3370881"/>
                          <a:gd name="connsiteX25" fmla="*/ 874059 w 2657256"/>
                          <a:gd name="connsiteY25" fmla="*/ 1465881 h 3370881"/>
                          <a:gd name="connsiteX26" fmla="*/ 914400 w 2657256"/>
                          <a:gd name="connsiteY26" fmla="*/ 1470364 h 3370881"/>
                          <a:gd name="connsiteX27" fmla="*/ 1030941 w 2657256"/>
                          <a:gd name="connsiteY27" fmla="*/ 1483811 h 3370881"/>
                          <a:gd name="connsiteX28" fmla="*/ 1151965 w 2657256"/>
                          <a:gd name="connsiteY28" fmla="*/ 1492776 h 3370881"/>
                          <a:gd name="connsiteX29" fmla="*/ 1281953 w 2657256"/>
                          <a:gd name="connsiteY29" fmla="*/ 1501740 h 3370881"/>
                          <a:gd name="connsiteX30" fmla="*/ 1465729 w 2657256"/>
                          <a:gd name="connsiteY30" fmla="*/ 1497258 h 3370881"/>
                          <a:gd name="connsiteX31" fmla="*/ 1510553 w 2657256"/>
                          <a:gd name="connsiteY31" fmla="*/ 1492776 h 3370881"/>
                          <a:gd name="connsiteX32" fmla="*/ 1582270 w 2657256"/>
                          <a:gd name="connsiteY32" fmla="*/ 1461399 h 3370881"/>
                          <a:gd name="connsiteX33" fmla="*/ 1604682 w 2657256"/>
                          <a:gd name="connsiteY33" fmla="*/ 1456917 h 3370881"/>
                          <a:gd name="connsiteX34" fmla="*/ 1622612 w 2657256"/>
                          <a:gd name="connsiteY34" fmla="*/ 1447952 h 3370881"/>
                          <a:gd name="connsiteX35" fmla="*/ 1645023 w 2657256"/>
                          <a:gd name="connsiteY35" fmla="*/ 1438987 h 3370881"/>
                          <a:gd name="connsiteX36" fmla="*/ 1662953 w 2657256"/>
                          <a:gd name="connsiteY36" fmla="*/ 1425540 h 3370881"/>
                          <a:gd name="connsiteX37" fmla="*/ 1698812 w 2657256"/>
                          <a:gd name="connsiteY37" fmla="*/ 1407611 h 3370881"/>
                          <a:gd name="connsiteX38" fmla="*/ 1739153 w 2657256"/>
                          <a:gd name="connsiteY38" fmla="*/ 1380717 h 3370881"/>
                          <a:gd name="connsiteX39" fmla="*/ 1752600 w 2657256"/>
                          <a:gd name="connsiteY39" fmla="*/ 1367270 h 3370881"/>
                          <a:gd name="connsiteX40" fmla="*/ 1775012 w 2657256"/>
                          <a:gd name="connsiteY40" fmla="*/ 1353823 h 3370881"/>
                          <a:gd name="connsiteX41" fmla="*/ 1797423 w 2657256"/>
                          <a:gd name="connsiteY41" fmla="*/ 1335893 h 3370881"/>
                          <a:gd name="connsiteX42" fmla="*/ 1810870 w 2657256"/>
                          <a:gd name="connsiteY42" fmla="*/ 1304517 h 3370881"/>
                          <a:gd name="connsiteX43" fmla="*/ 1815353 w 2657256"/>
                          <a:gd name="connsiteY43" fmla="*/ 1291070 h 3370881"/>
                          <a:gd name="connsiteX44" fmla="*/ 1801906 w 2657256"/>
                          <a:gd name="connsiteY44" fmla="*/ 1138670 h 3370881"/>
                          <a:gd name="connsiteX45" fmla="*/ 1792941 w 2657256"/>
                          <a:gd name="connsiteY45" fmla="*/ 1125223 h 3370881"/>
                          <a:gd name="connsiteX46" fmla="*/ 1757082 w 2657256"/>
                          <a:gd name="connsiteY46" fmla="*/ 1093846 h 3370881"/>
                          <a:gd name="connsiteX47" fmla="*/ 1730188 w 2657256"/>
                          <a:gd name="connsiteY47" fmla="*/ 1066952 h 3370881"/>
                          <a:gd name="connsiteX48" fmla="*/ 1703294 w 2657256"/>
                          <a:gd name="connsiteY48" fmla="*/ 1049023 h 3370881"/>
                          <a:gd name="connsiteX49" fmla="*/ 1622612 w 2657256"/>
                          <a:gd name="connsiteY49" fmla="*/ 1053505 h 3370881"/>
                          <a:gd name="connsiteX50" fmla="*/ 1595718 w 2657256"/>
                          <a:gd name="connsiteY50" fmla="*/ 1062470 h 3370881"/>
                          <a:gd name="connsiteX51" fmla="*/ 1573306 w 2657256"/>
                          <a:gd name="connsiteY51" fmla="*/ 1066952 h 3370881"/>
                          <a:gd name="connsiteX52" fmla="*/ 1453385 w 2657256"/>
                          <a:gd name="connsiteY52" fmla="*/ 1082761 h 3370881"/>
                          <a:gd name="connsiteX53" fmla="*/ 1326776 w 2657256"/>
                          <a:gd name="connsiteY53" fmla="*/ 1062470 h 3370881"/>
                          <a:gd name="connsiteX54" fmla="*/ 1308847 w 2657256"/>
                          <a:gd name="connsiteY54" fmla="*/ 1057987 h 3370881"/>
                          <a:gd name="connsiteX55" fmla="*/ 1277470 w 2657256"/>
                          <a:gd name="connsiteY55" fmla="*/ 1053505 h 3370881"/>
                          <a:gd name="connsiteX56" fmla="*/ 1259541 w 2657256"/>
                          <a:gd name="connsiteY56" fmla="*/ 1049023 h 3370881"/>
                          <a:gd name="connsiteX57" fmla="*/ 1232647 w 2657256"/>
                          <a:gd name="connsiteY57" fmla="*/ 1044540 h 3370881"/>
                          <a:gd name="connsiteX58" fmla="*/ 1053353 w 2657256"/>
                          <a:gd name="connsiteY58" fmla="*/ 1049023 h 3370881"/>
                          <a:gd name="connsiteX59" fmla="*/ 1035423 w 2657256"/>
                          <a:gd name="connsiteY59" fmla="*/ 1053505 h 3370881"/>
                          <a:gd name="connsiteX60" fmla="*/ 1008529 w 2657256"/>
                          <a:gd name="connsiteY60" fmla="*/ 1057987 h 3370881"/>
                          <a:gd name="connsiteX61" fmla="*/ 995082 w 2657256"/>
                          <a:gd name="connsiteY61" fmla="*/ 1062470 h 3370881"/>
                          <a:gd name="connsiteX62" fmla="*/ 945776 w 2657256"/>
                          <a:gd name="connsiteY62" fmla="*/ 1031093 h 3370881"/>
                          <a:gd name="connsiteX63" fmla="*/ 941294 w 2657256"/>
                          <a:gd name="connsiteY63" fmla="*/ 1017646 h 3370881"/>
                          <a:gd name="connsiteX64" fmla="*/ 932329 w 2657256"/>
                          <a:gd name="connsiteY64" fmla="*/ 919034 h 3370881"/>
                          <a:gd name="connsiteX65" fmla="*/ 914400 w 2657256"/>
                          <a:gd name="connsiteY65" fmla="*/ 901105 h 3370881"/>
                          <a:gd name="connsiteX66" fmla="*/ 918882 w 2657256"/>
                          <a:gd name="connsiteY66" fmla="*/ 869729 h 3370881"/>
                          <a:gd name="connsiteX67" fmla="*/ 941294 w 2657256"/>
                          <a:gd name="connsiteY67" fmla="*/ 865246 h 3370881"/>
                          <a:gd name="connsiteX68" fmla="*/ 959223 w 2657256"/>
                          <a:gd name="connsiteY68" fmla="*/ 851799 h 3370881"/>
                          <a:gd name="connsiteX69" fmla="*/ 990600 w 2657256"/>
                          <a:gd name="connsiteY69" fmla="*/ 847317 h 3370881"/>
                          <a:gd name="connsiteX70" fmla="*/ 1129553 w 2657256"/>
                          <a:gd name="connsiteY70" fmla="*/ 838352 h 3370881"/>
                          <a:gd name="connsiteX71" fmla="*/ 1147482 w 2657256"/>
                          <a:gd name="connsiteY71" fmla="*/ 829387 h 3370881"/>
                          <a:gd name="connsiteX72" fmla="*/ 1178859 w 2657256"/>
                          <a:gd name="connsiteY72" fmla="*/ 806976 h 3370881"/>
                          <a:gd name="connsiteX73" fmla="*/ 1192306 w 2657256"/>
                          <a:gd name="connsiteY73" fmla="*/ 793529 h 3370881"/>
                          <a:gd name="connsiteX74" fmla="*/ 1214718 w 2657256"/>
                          <a:gd name="connsiteY74" fmla="*/ 784564 h 3370881"/>
                          <a:gd name="connsiteX75" fmla="*/ 1241612 w 2657256"/>
                          <a:gd name="connsiteY75" fmla="*/ 771117 h 3370881"/>
                          <a:gd name="connsiteX76" fmla="*/ 1277470 w 2657256"/>
                          <a:gd name="connsiteY76" fmla="*/ 753187 h 3370881"/>
                          <a:gd name="connsiteX77" fmla="*/ 1295400 w 2657256"/>
                          <a:gd name="connsiteY77" fmla="*/ 730776 h 3370881"/>
                          <a:gd name="connsiteX78" fmla="*/ 1317812 w 2657256"/>
                          <a:gd name="connsiteY78" fmla="*/ 708364 h 3370881"/>
                          <a:gd name="connsiteX79" fmla="*/ 1353670 w 2657256"/>
                          <a:gd name="connsiteY79" fmla="*/ 663540 h 3370881"/>
                          <a:gd name="connsiteX80" fmla="*/ 1371600 w 2657256"/>
                          <a:gd name="connsiteY80" fmla="*/ 636646 h 3370881"/>
                          <a:gd name="connsiteX81" fmla="*/ 1380565 w 2657256"/>
                          <a:gd name="connsiteY81" fmla="*/ 596305 h 3370881"/>
                          <a:gd name="connsiteX82" fmla="*/ 1385047 w 2657256"/>
                          <a:gd name="connsiteY82" fmla="*/ 582858 h 3370881"/>
                          <a:gd name="connsiteX83" fmla="*/ 1380565 w 2657256"/>
                          <a:gd name="connsiteY83" fmla="*/ 533552 h 3370881"/>
                          <a:gd name="connsiteX84" fmla="*/ 1367118 w 2657256"/>
                          <a:gd name="connsiteY84" fmla="*/ 524587 h 3370881"/>
                          <a:gd name="connsiteX85" fmla="*/ 1349188 w 2657256"/>
                          <a:gd name="connsiteY85" fmla="*/ 520105 h 3370881"/>
                          <a:gd name="connsiteX86" fmla="*/ 1326776 w 2657256"/>
                          <a:gd name="connsiteY86" fmla="*/ 511140 h 3370881"/>
                          <a:gd name="connsiteX87" fmla="*/ 1281953 w 2657256"/>
                          <a:gd name="connsiteY87" fmla="*/ 515623 h 3370881"/>
                          <a:gd name="connsiteX88" fmla="*/ 1250576 w 2657256"/>
                          <a:gd name="connsiteY88" fmla="*/ 529070 h 3370881"/>
                          <a:gd name="connsiteX89" fmla="*/ 1210235 w 2657256"/>
                          <a:gd name="connsiteY89" fmla="*/ 542517 h 3370881"/>
                          <a:gd name="connsiteX90" fmla="*/ 1183341 w 2657256"/>
                          <a:gd name="connsiteY90" fmla="*/ 555964 h 3370881"/>
                          <a:gd name="connsiteX91" fmla="*/ 1160929 w 2657256"/>
                          <a:gd name="connsiteY91" fmla="*/ 569411 h 3370881"/>
                          <a:gd name="connsiteX92" fmla="*/ 1134035 w 2657256"/>
                          <a:gd name="connsiteY92" fmla="*/ 578376 h 3370881"/>
                          <a:gd name="connsiteX93" fmla="*/ 1111623 w 2657256"/>
                          <a:gd name="connsiteY93" fmla="*/ 587340 h 3370881"/>
                          <a:gd name="connsiteX94" fmla="*/ 1084729 w 2657256"/>
                          <a:gd name="connsiteY94" fmla="*/ 596305 h 3370881"/>
                          <a:gd name="connsiteX95" fmla="*/ 986118 w 2657256"/>
                          <a:gd name="connsiteY95" fmla="*/ 591823 h 3370881"/>
                          <a:gd name="connsiteX96" fmla="*/ 927847 w 2657256"/>
                          <a:gd name="connsiteY96" fmla="*/ 578376 h 3370881"/>
                          <a:gd name="connsiteX97" fmla="*/ 896470 w 2657256"/>
                          <a:gd name="connsiteY97" fmla="*/ 555964 h 3370881"/>
                          <a:gd name="connsiteX98" fmla="*/ 883023 w 2657256"/>
                          <a:gd name="connsiteY98" fmla="*/ 546999 h 3370881"/>
                          <a:gd name="connsiteX99" fmla="*/ 865094 w 2657256"/>
                          <a:gd name="connsiteY99" fmla="*/ 497693 h 3370881"/>
                          <a:gd name="connsiteX100" fmla="*/ 869576 w 2657256"/>
                          <a:gd name="connsiteY100" fmla="*/ 403564 h 3370881"/>
                          <a:gd name="connsiteX101" fmla="*/ 874059 w 2657256"/>
                          <a:gd name="connsiteY101" fmla="*/ 385634 h 3370881"/>
                          <a:gd name="connsiteX102" fmla="*/ 883023 w 2657256"/>
                          <a:gd name="connsiteY102" fmla="*/ 372187 h 3370881"/>
                          <a:gd name="connsiteX103" fmla="*/ 909918 w 2657256"/>
                          <a:gd name="connsiteY103" fmla="*/ 363223 h 3370881"/>
                          <a:gd name="connsiteX104" fmla="*/ 914400 w 2657256"/>
                          <a:gd name="connsiteY104" fmla="*/ 385634 h 3370881"/>
                          <a:gd name="connsiteX105" fmla="*/ 909918 w 2657256"/>
                          <a:gd name="connsiteY105" fmla="*/ 408046 h 3370881"/>
                          <a:gd name="connsiteX106" fmla="*/ 900953 w 2657256"/>
                          <a:gd name="connsiteY106" fmla="*/ 466317 h 3370881"/>
                          <a:gd name="connsiteX107" fmla="*/ 905435 w 2657256"/>
                          <a:gd name="connsiteY107" fmla="*/ 515623 h 3370881"/>
                          <a:gd name="connsiteX108" fmla="*/ 932329 w 2657256"/>
                          <a:gd name="connsiteY108" fmla="*/ 551481 h 3370881"/>
                          <a:gd name="connsiteX109" fmla="*/ 954741 w 2657256"/>
                          <a:gd name="connsiteY109" fmla="*/ 560446 h 3370881"/>
                          <a:gd name="connsiteX110" fmla="*/ 972670 w 2657256"/>
                          <a:gd name="connsiteY110" fmla="*/ 569411 h 3370881"/>
                          <a:gd name="connsiteX111" fmla="*/ 1066800 w 2657256"/>
                          <a:gd name="connsiteY111" fmla="*/ 564929 h 3370881"/>
                          <a:gd name="connsiteX112" fmla="*/ 1111623 w 2657256"/>
                          <a:gd name="connsiteY112" fmla="*/ 551481 h 3370881"/>
                          <a:gd name="connsiteX113" fmla="*/ 1129553 w 2657256"/>
                          <a:gd name="connsiteY113" fmla="*/ 538034 h 3370881"/>
                          <a:gd name="connsiteX114" fmla="*/ 1156447 w 2657256"/>
                          <a:gd name="connsiteY114" fmla="*/ 511140 h 3370881"/>
                          <a:gd name="connsiteX115" fmla="*/ 1160929 w 2657256"/>
                          <a:gd name="connsiteY115" fmla="*/ 493211 h 3370881"/>
                          <a:gd name="connsiteX116" fmla="*/ 1178859 w 2657256"/>
                          <a:gd name="connsiteY116" fmla="*/ 331846 h 3370881"/>
                          <a:gd name="connsiteX117" fmla="*/ 1215315 w 2657256"/>
                          <a:gd name="connsiteY117" fmla="*/ 270289 h 3370881"/>
                          <a:gd name="connsiteX118" fmla="*/ 1214718 w 2657256"/>
                          <a:gd name="connsiteY118" fmla="*/ 367705 h 3370881"/>
                          <a:gd name="connsiteX119" fmla="*/ 1201270 w 2657256"/>
                          <a:gd name="connsiteY119" fmla="*/ 412529 h 3370881"/>
                          <a:gd name="connsiteX120" fmla="*/ 1210235 w 2657256"/>
                          <a:gd name="connsiteY120" fmla="*/ 461834 h 3370881"/>
                          <a:gd name="connsiteX121" fmla="*/ 1214718 w 2657256"/>
                          <a:gd name="connsiteY121" fmla="*/ 475281 h 3370881"/>
                          <a:gd name="connsiteX122" fmla="*/ 1228165 w 2657256"/>
                          <a:gd name="connsiteY122" fmla="*/ 484246 h 3370881"/>
                          <a:gd name="connsiteX123" fmla="*/ 1250576 w 2657256"/>
                          <a:gd name="connsiteY123" fmla="*/ 502176 h 3370881"/>
                          <a:gd name="connsiteX124" fmla="*/ 1317812 w 2657256"/>
                          <a:gd name="connsiteY124" fmla="*/ 497693 h 3370881"/>
                          <a:gd name="connsiteX125" fmla="*/ 1353670 w 2657256"/>
                          <a:gd name="connsiteY125" fmla="*/ 488729 h 3370881"/>
                          <a:gd name="connsiteX126" fmla="*/ 1506070 w 2657256"/>
                          <a:gd name="connsiteY126" fmla="*/ 457352 h 3370881"/>
                          <a:gd name="connsiteX127" fmla="*/ 1550894 w 2657256"/>
                          <a:gd name="connsiteY127" fmla="*/ 430458 h 3370881"/>
                          <a:gd name="connsiteX128" fmla="*/ 1564341 w 2657256"/>
                          <a:gd name="connsiteY128" fmla="*/ 417011 h 3370881"/>
                          <a:gd name="connsiteX129" fmla="*/ 1586753 w 2657256"/>
                          <a:gd name="connsiteY129" fmla="*/ 399081 h 3370881"/>
                          <a:gd name="connsiteX130" fmla="*/ 1595718 w 2657256"/>
                          <a:gd name="connsiteY130" fmla="*/ 381152 h 3370881"/>
                          <a:gd name="connsiteX131" fmla="*/ 1600200 w 2657256"/>
                          <a:gd name="connsiteY131" fmla="*/ 363223 h 3370881"/>
                          <a:gd name="connsiteX132" fmla="*/ 1609165 w 2657256"/>
                          <a:gd name="connsiteY132" fmla="*/ 313917 h 3370881"/>
                          <a:gd name="connsiteX133" fmla="*/ 1537447 w 2657256"/>
                          <a:gd name="connsiteY133" fmla="*/ 188411 h 3370881"/>
                          <a:gd name="connsiteX134" fmla="*/ 1613647 w 2657256"/>
                          <a:gd name="connsiteY134" fmla="*/ 399081 h 3370881"/>
                          <a:gd name="connsiteX135" fmla="*/ 1627094 w 2657256"/>
                          <a:gd name="connsiteY135" fmla="*/ 417011 h 3370881"/>
                          <a:gd name="connsiteX136" fmla="*/ 1658470 w 2657256"/>
                          <a:gd name="connsiteY136" fmla="*/ 412529 h 3370881"/>
                          <a:gd name="connsiteX137" fmla="*/ 1685365 w 2657256"/>
                          <a:gd name="connsiteY137" fmla="*/ 390117 h 3370881"/>
                          <a:gd name="connsiteX138" fmla="*/ 1694329 w 2657256"/>
                          <a:gd name="connsiteY138" fmla="*/ 376670 h 3370881"/>
                          <a:gd name="connsiteX139" fmla="*/ 1734670 w 2657256"/>
                          <a:gd name="connsiteY139" fmla="*/ 354258 h 3370881"/>
                          <a:gd name="connsiteX140" fmla="*/ 1743635 w 2657256"/>
                          <a:gd name="connsiteY140" fmla="*/ 340811 h 3370881"/>
                          <a:gd name="connsiteX141" fmla="*/ 1757082 w 2657256"/>
                          <a:gd name="connsiteY141" fmla="*/ 336329 h 3370881"/>
                          <a:gd name="connsiteX142" fmla="*/ 1808984 w 2657256"/>
                          <a:gd name="connsiteY142" fmla="*/ 249641 h 3370881"/>
                          <a:gd name="connsiteX143" fmla="*/ 1899621 w 2657256"/>
                          <a:gd name="connsiteY143" fmla="*/ 211719 h 3370881"/>
                          <a:gd name="connsiteX144" fmla="*/ 1808984 w 2657256"/>
                          <a:gd name="connsiteY144" fmla="*/ 178521 h 3370881"/>
                          <a:gd name="connsiteX145" fmla="*/ 1772023 w 2657256"/>
                          <a:gd name="connsiteY145" fmla="*/ 77249 h 3370881"/>
                          <a:gd name="connsiteX146" fmla="*/ 1900425 w 2657256"/>
                          <a:gd name="connsiteY146" fmla="*/ 214081 h 3370881"/>
                          <a:gd name="connsiteX147" fmla="*/ 1874221 w 2657256"/>
                          <a:gd name="connsiteY147" fmla="*/ 318698 h 3370881"/>
                          <a:gd name="connsiteX148" fmla="*/ 1788459 w 2657256"/>
                          <a:gd name="connsiteY148" fmla="*/ 367705 h 3370881"/>
                          <a:gd name="connsiteX149" fmla="*/ 1761565 w 2657256"/>
                          <a:gd name="connsiteY149" fmla="*/ 390117 h 3370881"/>
                          <a:gd name="connsiteX150" fmla="*/ 1783976 w 2657256"/>
                          <a:gd name="connsiteY150" fmla="*/ 399081 h 3370881"/>
                          <a:gd name="connsiteX151" fmla="*/ 1878106 w 2657256"/>
                          <a:gd name="connsiteY151" fmla="*/ 390117 h 3370881"/>
                          <a:gd name="connsiteX152" fmla="*/ 1891553 w 2657256"/>
                          <a:gd name="connsiteY152" fmla="*/ 381152 h 3370881"/>
                          <a:gd name="connsiteX153" fmla="*/ 1918447 w 2657256"/>
                          <a:gd name="connsiteY153" fmla="*/ 372187 h 3370881"/>
                          <a:gd name="connsiteX154" fmla="*/ 1940859 w 2657256"/>
                          <a:gd name="connsiteY154" fmla="*/ 358740 h 3370881"/>
                          <a:gd name="connsiteX155" fmla="*/ 1954306 w 2657256"/>
                          <a:gd name="connsiteY155" fmla="*/ 354258 h 3370881"/>
                          <a:gd name="connsiteX156" fmla="*/ 2083304 w 2657256"/>
                          <a:gd name="connsiteY156" fmla="*/ 290281 h 3370881"/>
                          <a:gd name="connsiteX157" fmla="*/ 2166172 w 2657256"/>
                          <a:gd name="connsiteY157" fmla="*/ 215604 h 3370881"/>
                          <a:gd name="connsiteX158" fmla="*/ 2069054 w 2657256"/>
                          <a:gd name="connsiteY158" fmla="*/ 40493 h 3370881"/>
                          <a:gd name="connsiteX159" fmla="*/ 2078225 w 2657256"/>
                          <a:gd name="connsiteY159" fmla="*/ 188681 h 3370881"/>
                          <a:gd name="connsiteX160" fmla="*/ 1999129 w 2657256"/>
                          <a:gd name="connsiteY160" fmla="*/ 358740 h 3370881"/>
                          <a:gd name="connsiteX161" fmla="*/ 1994647 w 2657256"/>
                          <a:gd name="connsiteY161" fmla="*/ 372187 h 3370881"/>
                          <a:gd name="connsiteX162" fmla="*/ 2039470 w 2657256"/>
                          <a:gd name="connsiteY162" fmla="*/ 390117 h 3370881"/>
                          <a:gd name="connsiteX163" fmla="*/ 2115670 w 2657256"/>
                          <a:gd name="connsiteY163" fmla="*/ 390117 h 3370881"/>
                          <a:gd name="connsiteX164" fmla="*/ 2160494 w 2657256"/>
                          <a:gd name="connsiteY164" fmla="*/ 376670 h 3370881"/>
                          <a:gd name="connsiteX165" fmla="*/ 2191870 w 2657256"/>
                          <a:gd name="connsiteY165" fmla="*/ 363223 h 3370881"/>
                          <a:gd name="connsiteX166" fmla="*/ 2205318 w 2657256"/>
                          <a:gd name="connsiteY166" fmla="*/ 358740 h 3370881"/>
                          <a:gd name="connsiteX167" fmla="*/ 2232212 w 2657256"/>
                          <a:gd name="connsiteY167" fmla="*/ 340811 h 3370881"/>
                          <a:gd name="connsiteX168" fmla="*/ 2312894 w 2657256"/>
                          <a:gd name="connsiteY168" fmla="*/ 183929 h 3370881"/>
                          <a:gd name="connsiteX169" fmla="*/ 2339788 w 2657256"/>
                          <a:gd name="connsiteY169" fmla="*/ 151 h 3370881"/>
                          <a:gd name="connsiteX170" fmla="*/ 2357718 w 2657256"/>
                          <a:gd name="connsiteY170" fmla="*/ 215305 h 3370881"/>
                          <a:gd name="connsiteX171" fmla="*/ 2254623 w 2657256"/>
                          <a:gd name="connsiteY171" fmla="*/ 376670 h 3370881"/>
                          <a:gd name="connsiteX172" fmla="*/ 2245659 w 2657256"/>
                          <a:gd name="connsiteY172" fmla="*/ 390117 h 3370881"/>
                          <a:gd name="connsiteX173" fmla="*/ 2254623 w 2657256"/>
                          <a:gd name="connsiteY173" fmla="*/ 403564 h 3370881"/>
                          <a:gd name="connsiteX174" fmla="*/ 2353235 w 2657256"/>
                          <a:gd name="connsiteY174" fmla="*/ 399081 h 3370881"/>
                          <a:gd name="connsiteX175" fmla="*/ 2366682 w 2657256"/>
                          <a:gd name="connsiteY175" fmla="*/ 394599 h 3370881"/>
                          <a:gd name="connsiteX176" fmla="*/ 2389094 w 2657256"/>
                          <a:gd name="connsiteY176" fmla="*/ 390117 h 3370881"/>
                          <a:gd name="connsiteX177" fmla="*/ 2424953 w 2657256"/>
                          <a:gd name="connsiteY177" fmla="*/ 367705 h 3370881"/>
                          <a:gd name="connsiteX178" fmla="*/ 2528047 w 2657256"/>
                          <a:gd name="connsiteY178" fmla="*/ 292700 h 3370881"/>
                          <a:gd name="connsiteX179" fmla="*/ 2541495 w 2657256"/>
                          <a:gd name="connsiteY179" fmla="*/ 62906 h 3370881"/>
                          <a:gd name="connsiteX180" fmla="*/ 2591304 w 2657256"/>
                          <a:gd name="connsiteY180" fmla="*/ 214081 h 3370881"/>
                          <a:gd name="connsiteX181" fmla="*/ 2612315 w 2657256"/>
                          <a:gd name="connsiteY181" fmla="*/ 290907 h 3370881"/>
                          <a:gd name="connsiteX182" fmla="*/ 2650863 w 2657256"/>
                          <a:gd name="connsiteY182" fmla="*/ 344994 h 3370881"/>
                          <a:gd name="connsiteX183" fmla="*/ 2465294 w 2657256"/>
                          <a:gd name="connsiteY183" fmla="*/ 399081 h 3370881"/>
                          <a:gd name="connsiteX184" fmla="*/ 2442882 w 2657256"/>
                          <a:gd name="connsiteY184" fmla="*/ 403564 h 3370881"/>
                          <a:gd name="connsiteX185" fmla="*/ 2398059 w 2657256"/>
                          <a:gd name="connsiteY185" fmla="*/ 417011 h 3370881"/>
                          <a:gd name="connsiteX186" fmla="*/ 2375647 w 2657256"/>
                          <a:gd name="connsiteY186" fmla="*/ 425976 h 3370881"/>
                          <a:gd name="connsiteX187" fmla="*/ 2357718 w 2657256"/>
                          <a:gd name="connsiteY187" fmla="*/ 430458 h 3370881"/>
                          <a:gd name="connsiteX188" fmla="*/ 2344270 w 2657256"/>
                          <a:gd name="connsiteY188" fmla="*/ 461834 h 3370881"/>
                          <a:gd name="connsiteX189" fmla="*/ 2353235 w 2657256"/>
                          <a:gd name="connsiteY189" fmla="*/ 502176 h 3370881"/>
                          <a:gd name="connsiteX190" fmla="*/ 2362200 w 2657256"/>
                          <a:gd name="connsiteY190" fmla="*/ 515623 h 3370881"/>
                          <a:gd name="connsiteX191" fmla="*/ 2344270 w 2657256"/>
                          <a:gd name="connsiteY191" fmla="*/ 587340 h 3370881"/>
                          <a:gd name="connsiteX192" fmla="*/ 2321859 w 2657256"/>
                          <a:gd name="connsiteY192" fmla="*/ 614234 h 3370881"/>
                          <a:gd name="connsiteX193" fmla="*/ 2308412 w 2657256"/>
                          <a:gd name="connsiteY193" fmla="*/ 636646 h 3370881"/>
                          <a:gd name="connsiteX194" fmla="*/ 2281518 w 2657256"/>
                          <a:gd name="connsiteY194" fmla="*/ 641129 h 3370881"/>
                          <a:gd name="connsiteX195" fmla="*/ 2259106 w 2657256"/>
                          <a:gd name="connsiteY195" fmla="*/ 636646 h 3370881"/>
                          <a:gd name="connsiteX196" fmla="*/ 2277035 w 2657256"/>
                          <a:gd name="connsiteY196" fmla="*/ 578376 h 3370881"/>
                          <a:gd name="connsiteX197" fmla="*/ 2290482 w 2657256"/>
                          <a:gd name="connsiteY197" fmla="*/ 542517 h 3370881"/>
                          <a:gd name="connsiteX198" fmla="*/ 2286000 w 2657256"/>
                          <a:gd name="connsiteY198" fmla="*/ 506658 h 3370881"/>
                          <a:gd name="connsiteX199" fmla="*/ 2245659 w 2657256"/>
                          <a:gd name="connsiteY199" fmla="*/ 448387 h 3370881"/>
                          <a:gd name="connsiteX200" fmla="*/ 2200835 w 2657256"/>
                          <a:gd name="connsiteY200" fmla="*/ 430458 h 3370881"/>
                          <a:gd name="connsiteX201" fmla="*/ 2169459 w 2657256"/>
                          <a:gd name="connsiteY201" fmla="*/ 425976 h 3370881"/>
                          <a:gd name="connsiteX202" fmla="*/ 2102223 w 2657256"/>
                          <a:gd name="connsiteY202" fmla="*/ 430458 h 3370881"/>
                          <a:gd name="connsiteX203" fmla="*/ 2084294 w 2657256"/>
                          <a:gd name="connsiteY203" fmla="*/ 439423 h 3370881"/>
                          <a:gd name="connsiteX204" fmla="*/ 2070847 w 2657256"/>
                          <a:gd name="connsiteY204" fmla="*/ 443905 h 3370881"/>
                          <a:gd name="connsiteX205" fmla="*/ 2061882 w 2657256"/>
                          <a:gd name="connsiteY205" fmla="*/ 461834 h 3370881"/>
                          <a:gd name="connsiteX206" fmla="*/ 2034988 w 2657256"/>
                          <a:gd name="connsiteY206" fmla="*/ 475281 h 3370881"/>
                          <a:gd name="connsiteX207" fmla="*/ 1783976 w 2657256"/>
                          <a:gd name="connsiteY207" fmla="*/ 479764 h 3370881"/>
                          <a:gd name="connsiteX208" fmla="*/ 1766047 w 2657256"/>
                          <a:gd name="connsiteY208" fmla="*/ 488729 h 3370881"/>
                          <a:gd name="connsiteX209" fmla="*/ 1703294 w 2657256"/>
                          <a:gd name="connsiteY209" fmla="*/ 506658 h 3370881"/>
                          <a:gd name="connsiteX210" fmla="*/ 1689847 w 2657256"/>
                          <a:gd name="connsiteY210" fmla="*/ 511140 h 3370881"/>
                          <a:gd name="connsiteX211" fmla="*/ 1676400 w 2657256"/>
                          <a:gd name="connsiteY211" fmla="*/ 520105 h 3370881"/>
                          <a:gd name="connsiteX212" fmla="*/ 1649506 w 2657256"/>
                          <a:gd name="connsiteY212" fmla="*/ 529070 h 3370881"/>
                          <a:gd name="connsiteX213" fmla="*/ 1636059 w 2657256"/>
                          <a:gd name="connsiteY213" fmla="*/ 538034 h 3370881"/>
                          <a:gd name="connsiteX214" fmla="*/ 1622612 w 2657256"/>
                          <a:gd name="connsiteY214" fmla="*/ 551481 h 3370881"/>
                          <a:gd name="connsiteX215" fmla="*/ 1609165 w 2657256"/>
                          <a:gd name="connsiteY215" fmla="*/ 555964 h 3370881"/>
                          <a:gd name="connsiteX216" fmla="*/ 1577788 w 2657256"/>
                          <a:gd name="connsiteY216" fmla="*/ 587340 h 3370881"/>
                          <a:gd name="connsiteX217" fmla="*/ 1568823 w 2657256"/>
                          <a:gd name="connsiteY217" fmla="*/ 600787 h 3370881"/>
                          <a:gd name="connsiteX218" fmla="*/ 1555376 w 2657256"/>
                          <a:gd name="connsiteY218" fmla="*/ 614234 h 3370881"/>
                          <a:gd name="connsiteX219" fmla="*/ 1524000 w 2657256"/>
                          <a:gd name="connsiteY219" fmla="*/ 654576 h 3370881"/>
                          <a:gd name="connsiteX220" fmla="*/ 1519518 w 2657256"/>
                          <a:gd name="connsiteY220" fmla="*/ 668023 h 3370881"/>
                          <a:gd name="connsiteX221" fmla="*/ 1528482 w 2657256"/>
                          <a:gd name="connsiteY221" fmla="*/ 708364 h 3370881"/>
                          <a:gd name="connsiteX222" fmla="*/ 1537447 w 2657256"/>
                          <a:gd name="connsiteY222" fmla="*/ 721811 h 3370881"/>
                          <a:gd name="connsiteX223" fmla="*/ 1568823 w 2657256"/>
                          <a:gd name="connsiteY223" fmla="*/ 712846 h 3370881"/>
                          <a:gd name="connsiteX224" fmla="*/ 1600200 w 2657256"/>
                          <a:gd name="connsiteY224" fmla="*/ 712846 h 3370881"/>
                          <a:gd name="connsiteX225" fmla="*/ 1631576 w 2657256"/>
                          <a:gd name="connsiteY225" fmla="*/ 690434 h 3370881"/>
                          <a:gd name="connsiteX226" fmla="*/ 1645023 w 2657256"/>
                          <a:gd name="connsiteY226" fmla="*/ 676987 h 3370881"/>
                          <a:gd name="connsiteX227" fmla="*/ 1685365 w 2657256"/>
                          <a:gd name="connsiteY227" fmla="*/ 645611 h 3370881"/>
                          <a:gd name="connsiteX228" fmla="*/ 1716741 w 2657256"/>
                          <a:gd name="connsiteY228" fmla="*/ 614234 h 3370881"/>
                          <a:gd name="connsiteX229" fmla="*/ 1748118 w 2657256"/>
                          <a:gd name="connsiteY229" fmla="*/ 596305 h 3370881"/>
                          <a:gd name="connsiteX230" fmla="*/ 1761565 w 2657256"/>
                          <a:gd name="connsiteY230" fmla="*/ 591823 h 3370881"/>
                          <a:gd name="connsiteX231" fmla="*/ 1779494 w 2657256"/>
                          <a:gd name="connsiteY231" fmla="*/ 582858 h 3370881"/>
                          <a:gd name="connsiteX232" fmla="*/ 1815353 w 2657256"/>
                          <a:gd name="connsiteY232" fmla="*/ 573893 h 3370881"/>
                          <a:gd name="connsiteX233" fmla="*/ 2030506 w 2657256"/>
                          <a:gd name="connsiteY233" fmla="*/ 578376 h 3370881"/>
                          <a:gd name="connsiteX234" fmla="*/ 2017059 w 2657256"/>
                          <a:gd name="connsiteY234" fmla="*/ 600787 h 3370881"/>
                          <a:gd name="connsiteX235" fmla="*/ 1981200 w 2657256"/>
                          <a:gd name="connsiteY235" fmla="*/ 636646 h 3370881"/>
                          <a:gd name="connsiteX236" fmla="*/ 1967753 w 2657256"/>
                          <a:gd name="connsiteY236" fmla="*/ 650093 h 3370881"/>
                          <a:gd name="connsiteX237" fmla="*/ 1936376 w 2657256"/>
                          <a:gd name="connsiteY237" fmla="*/ 690434 h 3370881"/>
                          <a:gd name="connsiteX238" fmla="*/ 1905000 w 2657256"/>
                          <a:gd name="connsiteY238" fmla="*/ 717329 h 3370881"/>
                          <a:gd name="connsiteX239" fmla="*/ 1860176 w 2657256"/>
                          <a:gd name="connsiteY239" fmla="*/ 735258 h 3370881"/>
                          <a:gd name="connsiteX240" fmla="*/ 1788459 w 2657256"/>
                          <a:gd name="connsiteY240" fmla="*/ 744223 h 3370881"/>
                          <a:gd name="connsiteX241" fmla="*/ 1846729 w 2657256"/>
                          <a:gd name="connsiteY241" fmla="*/ 802493 h 3370881"/>
                          <a:gd name="connsiteX242" fmla="*/ 1913965 w 2657256"/>
                          <a:gd name="connsiteY242" fmla="*/ 829387 h 3370881"/>
                          <a:gd name="connsiteX243" fmla="*/ 1922929 w 2657256"/>
                          <a:gd name="connsiteY243" fmla="*/ 842834 h 3370881"/>
                          <a:gd name="connsiteX244" fmla="*/ 1967753 w 2657256"/>
                          <a:gd name="connsiteY244" fmla="*/ 883176 h 3370881"/>
                          <a:gd name="connsiteX245" fmla="*/ 1981200 w 2657256"/>
                          <a:gd name="connsiteY245" fmla="*/ 896623 h 3370881"/>
                          <a:gd name="connsiteX246" fmla="*/ 1994647 w 2657256"/>
                          <a:gd name="connsiteY246" fmla="*/ 905587 h 3370881"/>
                          <a:gd name="connsiteX247" fmla="*/ 2021541 w 2657256"/>
                          <a:gd name="connsiteY247" fmla="*/ 927999 h 3370881"/>
                          <a:gd name="connsiteX248" fmla="*/ 2030506 w 2657256"/>
                          <a:gd name="connsiteY248" fmla="*/ 941446 h 3370881"/>
                          <a:gd name="connsiteX249" fmla="*/ 2057400 w 2657256"/>
                          <a:gd name="connsiteY249" fmla="*/ 968340 h 3370881"/>
                          <a:gd name="connsiteX250" fmla="*/ 2088776 w 2657256"/>
                          <a:gd name="connsiteY250" fmla="*/ 1013164 h 3370881"/>
                          <a:gd name="connsiteX251" fmla="*/ 2115670 w 2657256"/>
                          <a:gd name="connsiteY251" fmla="*/ 1057987 h 3370881"/>
                          <a:gd name="connsiteX252" fmla="*/ 2120153 w 2657256"/>
                          <a:gd name="connsiteY252" fmla="*/ 1089364 h 3370881"/>
                          <a:gd name="connsiteX253" fmla="*/ 2138082 w 2657256"/>
                          <a:gd name="connsiteY253" fmla="*/ 1143152 h 3370881"/>
                          <a:gd name="connsiteX254" fmla="*/ 2147047 w 2657256"/>
                          <a:gd name="connsiteY254" fmla="*/ 1196940 h 3370881"/>
                          <a:gd name="connsiteX255" fmla="*/ 2151529 w 2657256"/>
                          <a:gd name="connsiteY255" fmla="*/ 1210387 h 3370881"/>
                          <a:gd name="connsiteX256" fmla="*/ 2156012 w 2657256"/>
                          <a:gd name="connsiteY256" fmla="*/ 1228317 h 3370881"/>
                          <a:gd name="connsiteX257" fmla="*/ 2173941 w 2657256"/>
                          <a:gd name="connsiteY257" fmla="*/ 1295552 h 3370881"/>
                          <a:gd name="connsiteX258" fmla="*/ 2182906 w 2657256"/>
                          <a:gd name="connsiteY258" fmla="*/ 1313481 h 3370881"/>
                          <a:gd name="connsiteX259" fmla="*/ 2187388 w 2657256"/>
                          <a:gd name="connsiteY259" fmla="*/ 1331411 h 3370881"/>
                          <a:gd name="connsiteX260" fmla="*/ 2214282 w 2657256"/>
                          <a:gd name="connsiteY260" fmla="*/ 1385199 h 3370881"/>
                          <a:gd name="connsiteX261" fmla="*/ 2218765 w 2657256"/>
                          <a:gd name="connsiteY261" fmla="*/ 1403129 h 3370881"/>
                          <a:gd name="connsiteX262" fmla="*/ 2223247 w 2657256"/>
                          <a:gd name="connsiteY262" fmla="*/ 1430023 h 3370881"/>
                          <a:gd name="connsiteX263" fmla="*/ 2236694 w 2657256"/>
                          <a:gd name="connsiteY263" fmla="*/ 1456917 h 3370881"/>
                          <a:gd name="connsiteX264" fmla="*/ 2241176 w 2657256"/>
                          <a:gd name="connsiteY264" fmla="*/ 1577940 h 3370881"/>
                          <a:gd name="connsiteX265" fmla="*/ 2245659 w 2657256"/>
                          <a:gd name="connsiteY265" fmla="*/ 1595870 h 3370881"/>
                          <a:gd name="connsiteX266" fmla="*/ 2236694 w 2657256"/>
                          <a:gd name="connsiteY266" fmla="*/ 1694481 h 3370881"/>
                          <a:gd name="connsiteX267" fmla="*/ 2227729 w 2657256"/>
                          <a:gd name="connsiteY267" fmla="*/ 1716893 h 3370881"/>
                          <a:gd name="connsiteX268" fmla="*/ 2223247 w 2657256"/>
                          <a:gd name="connsiteY268" fmla="*/ 1730340 h 3370881"/>
                          <a:gd name="connsiteX269" fmla="*/ 2200835 w 2657256"/>
                          <a:gd name="connsiteY269" fmla="*/ 1788611 h 3370881"/>
                          <a:gd name="connsiteX270" fmla="*/ 2191870 w 2657256"/>
                          <a:gd name="connsiteY270" fmla="*/ 1811023 h 3370881"/>
                          <a:gd name="connsiteX271" fmla="*/ 2187388 w 2657256"/>
                          <a:gd name="connsiteY271" fmla="*/ 1824470 h 3370881"/>
                          <a:gd name="connsiteX272" fmla="*/ 2169459 w 2657256"/>
                          <a:gd name="connsiteY272" fmla="*/ 1869293 h 3370881"/>
                          <a:gd name="connsiteX273" fmla="*/ 2164976 w 2657256"/>
                          <a:gd name="connsiteY273" fmla="*/ 1882740 h 3370881"/>
                          <a:gd name="connsiteX274" fmla="*/ 2156012 w 2657256"/>
                          <a:gd name="connsiteY274" fmla="*/ 1927564 h 3370881"/>
                          <a:gd name="connsiteX275" fmla="*/ 2173941 w 2657256"/>
                          <a:gd name="connsiteY275" fmla="*/ 1945493 h 3370881"/>
                          <a:gd name="connsiteX276" fmla="*/ 2196353 w 2657256"/>
                          <a:gd name="connsiteY276" fmla="*/ 1958940 h 3370881"/>
                          <a:gd name="connsiteX277" fmla="*/ 2241176 w 2657256"/>
                          <a:gd name="connsiteY277" fmla="*/ 2012729 h 3370881"/>
                          <a:gd name="connsiteX278" fmla="*/ 2263588 w 2657256"/>
                          <a:gd name="connsiteY278" fmla="*/ 2057552 h 3370881"/>
                          <a:gd name="connsiteX279" fmla="*/ 2286000 w 2657256"/>
                          <a:gd name="connsiteY279" fmla="*/ 2084446 h 3370881"/>
                          <a:gd name="connsiteX280" fmla="*/ 2299447 w 2657256"/>
                          <a:gd name="connsiteY280" fmla="*/ 2124787 h 3370881"/>
                          <a:gd name="connsiteX281" fmla="*/ 2321859 w 2657256"/>
                          <a:gd name="connsiteY281" fmla="*/ 2151681 h 3370881"/>
                          <a:gd name="connsiteX282" fmla="*/ 2344270 w 2657256"/>
                          <a:gd name="connsiteY282" fmla="*/ 2205470 h 3370881"/>
                          <a:gd name="connsiteX283" fmla="*/ 2348753 w 2657256"/>
                          <a:gd name="connsiteY283" fmla="*/ 2223399 h 3370881"/>
                          <a:gd name="connsiteX284" fmla="*/ 2366682 w 2657256"/>
                          <a:gd name="connsiteY284" fmla="*/ 2263740 h 3370881"/>
                          <a:gd name="connsiteX285" fmla="*/ 2375647 w 2657256"/>
                          <a:gd name="connsiteY285" fmla="*/ 2286152 h 3370881"/>
                          <a:gd name="connsiteX286" fmla="*/ 2380129 w 2657256"/>
                          <a:gd name="connsiteY286" fmla="*/ 2308564 h 3370881"/>
                          <a:gd name="connsiteX287" fmla="*/ 2389094 w 2657256"/>
                          <a:gd name="connsiteY287" fmla="*/ 2335458 h 3370881"/>
                          <a:gd name="connsiteX288" fmla="*/ 2393576 w 2657256"/>
                          <a:gd name="connsiteY288" fmla="*/ 2380281 h 3370881"/>
                          <a:gd name="connsiteX289" fmla="*/ 2398059 w 2657256"/>
                          <a:gd name="connsiteY289" fmla="*/ 2393729 h 3370881"/>
                          <a:gd name="connsiteX290" fmla="*/ 2402541 w 2657256"/>
                          <a:gd name="connsiteY290" fmla="*/ 2447517 h 3370881"/>
                          <a:gd name="connsiteX291" fmla="*/ 2427343 w 2657256"/>
                          <a:gd name="connsiteY291" fmla="*/ 2564058 h 3370881"/>
                          <a:gd name="connsiteX292" fmla="*/ 2389094 w 2657256"/>
                          <a:gd name="connsiteY292" fmla="*/ 2837481 h 3370881"/>
                          <a:gd name="connsiteX293" fmla="*/ 2380129 w 2657256"/>
                          <a:gd name="connsiteY293" fmla="*/ 2859893 h 3370881"/>
                          <a:gd name="connsiteX294" fmla="*/ 2357718 w 2657256"/>
                          <a:gd name="connsiteY294" fmla="*/ 2913681 h 3370881"/>
                          <a:gd name="connsiteX295" fmla="*/ 2348753 w 2657256"/>
                          <a:gd name="connsiteY295" fmla="*/ 2936093 h 3370881"/>
                          <a:gd name="connsiteX296" fmla="*/ 2339788 w 2657256"/>
                          <a:gd name="connsiteY296" fmla="*/ 2971952 h 3370881"/>
                          <a:gd name="connsiteX297" fmla="*/ 2326341 w 2657256"/>
                          <a:gd name="connsiteY297" fmla="*/ 2994364 h 3370881"/>
                          <a:gd name="connsiteX298" fmla="*/ 2317376 w 2657256"/>
                          <a:gd name="connsiteY298" fmla="*/ 3025740 h 3370881"/>
                          <a:gd name="connsiteX299" fmla="*/ 2303929 w 2657256"/>
                          <a:gd name="connsiteY299" fmla="*/ 3048152 h 3370881"/>
                          <a:gd name="connsiteX300" fmla="*/ 2290482 w 2657256"/>
                          <a:gd name="connsiteY300" fmla="*/ 3079529 h 3370881"/>
                          <a:gd name="connsiteX301" fmla="*/ 2272553 w 2657256"/>
                          <a:gd name="connsiteY301" fmla="*/ 3084011 h 3370881"/>
                          <a:gd name="connsiteX302" fmla="*/ 2259106 w 2657256"/>
                          <a:gd name="connsiteY302" fmla="*/ 3088493 h 3370881"/>
                          <a:gd name="connsiteX303" fmla="*/ 2241176 w 2657256"/>
                          <a:gd name="connsiteY303" fmla="*/ 3092976 h 3370881"/>
                          <a:gd name="connsiteX304" fmla="*/ 2209800 w 2657256"/>
                          <a:gd name="connsiteY304" fmla="*/ 3101940 h 3370881"/>
                          <a:gd name="connsiteX305" fmla="*/ 2205318 w 2657256"/>
                          <a:gd name="connsiteY305" fmla="*/ 3039187 h 3370881"/>
                          <a:gd name="connsiteX306" fmla="*/ 2218765 w 2657256"/>
                          <a:gd name="connsiteY306" fmla="*/ 3021258 h 3370881"/>
                          <a:gd name="connsiteX307" fmla="*/ 2245659 w 2657256"/>
                          <a:gd name="connsiteY307" fmla="*/ 2971952 h 3370881"/>
                          <a:gd name="connsiteX308" fmla="*/ 2268070 w 2657256"/>
                          <a:gd name="connsiteY308" fmla="*/ 2945058 h 3370881"/>
                          <a:gd name="connsiteX309" fmla="*/ 2268070 w 2657256"/>
                          <a:gd name="connsiteY309" fmla="*/ 2568540 h 3370881"/>
                          <a:gd name="connsiteX310" fmla="*/ 2259106 w 2657256"/>
                          <a:gd name="connsiteY310" fmla="*/ 2532681 h 3370881"/>
                          <a:gd name="connsiteX311" fmla="*/ 2250141 w 2657256"/>
                          <a:gd name="connsiteY311" fmla="*/ 2492340 h 3370881"/>
                          <a:gd name="connsiteX312" fmla="*/ 2245659 w 2657256"/>
                          <a:gd name="connsiteY312" fmla="*/ 2474411 h 3370881"/>
                          <a:gd name="connsiteX313" fmla="*/ 2245659 w 2657256"/>
                          <a:gd name="connsiteY313" fmla="*/ 2389247 h 3370881"/>
                          <a:gd name="connsiteX314" fmla="*/ 2173941 w 2657256"/>
                          <a:gd name="connsiteY314" fmla="*/ 2241328 h 3370881"/>
                          <a:gd name="connsiteX315" fmla="*/ 2070846 w 2657256"/>
                          <a:gd name="connsiteY315" fmla="*/ 2057553 h 3370881"/>
                          <a:gd name="connsiteX316" fmla="*/ 2057400 w 2657256"/>
                          <a:gd name="connsiteY316" fmla="*/ 2151681 h 3370881"/>
                          <a:gd name="connsiteX317" fmla="*/ 2048435 w 2657256"/>
                          <a:gd name="connsiteY317" fmla="*/ 2106858 h 3370881"/>
                          <a:gd name="connsiteX318" fmla="*/ 2034988 w 2657256"/>
                          <a:gd name="connsiteY318" fmla="*/ 2003764 h 3370881"/>
                          <a:gd name="connsiteX319" fmla="*/ 2026023 w 2657256"/>
                          <a:gd name="connsiteY319" fmla="*/ 2026176 h 3370881"/>
                          <a:gd name="connsiteX320" fmla="*/ 2021541 w 2657256"/>
                          <a:gd name="connsiteY320" fmla="*/ 2039623 h 3370881"/>
                          <a:gd name="connsiteX321" fmla="*/ 1999129 w 2657256"/>
                          <a:gd name="connsiteY321" fmla="*/ 2053070 h 3370881"/>
                          <a:gd name="connsiteX322" fmla="*/ 1990165 w 2657256"/>
                          <a:gd name="connsiteY322" fmla="*/ 2070999 h 3370881"/>
                          <a:gd name="connsiteX323" fmla="*/ 1967753 w 2657256"/>
                          <a:gd name="connsiteY323" fmla="*/ 2106858 h 3370881"/>
                          <a:gd name="connsiteX324" fmla="*/ 1981200 w 2657256"/>
                          <a:gd name="connsiteY324" fmla="*/ 2223399 h 3370881"/>
                          <a:gd name="connsiteX325" fmla="*/ 1994647 w 2657256"/>
                          <a:gd name="connsiteY325" fmla="*/ 2254776 h 3370881"/>
                          <a:gd name="connsiteX326" fmla="*/ 2003612 w 2657256"/>
                          <a:gd name="connsiteY326" fmla="*/ 2272705 h 3370881"/>
                          <a:gd name="connsiteX327" fmla="*/ 2026023 w 2657256"/>
                          <a:gd name="connsiteY327" fmla="*/ 2304081 h 3370881"/>
                          <a:gd name="connsiteX328" fmla="*/ 2043953 w 2657256"/>
                          <a:gd name="connsiteY328" fmla="*/ 2348905 h 3370881"/>
                          <a:gd name="connsiteX329" fmla="*/ 2061882 w 2657256"/>
                          <a:gd name="connsiteY329" fmla="*/ 2371317 h 3370881"/>
                          <a:gd name="connsiteX330" fmla="*/ 2088776 w 2657256"/>
                          <a:gd name="connsiteY330" fmla="*/ 2434070 h 3370881"/>
                          <a:gd name="connsiteX331" fmla="*/ 2102223 w 2657256"/>
                          <a:gd name="connsiteY331" fmla="*/ 2465446 h 3370881"/>
                          <a:gd name="connsiteX332" fmla="*/ 2106706 w 2657256"/>
                          <a:gd name="connsiteY332" fmla="*/ 2496823 h 3370881"/>
                          <a:gd name="connsiteX333" fmla="*/ 2124635 w 2657256"/>
                          <a:gd name="connsiteY333" fmla="*/ 2559576 h 3370881"/>
                          <a:gd name="connsiteX334" fmla="*/ 2138082 w 2657256"/>
                          <a:gd name="connsiteY334" fmla="*/ 2649223 h 3370881"/>
                          <a:gd name="connsiteX335" fmla="*/ 2147047 w 2657256"/>
                          <a:gd name="connsiteY335" fmla="*/ 2685081 h 3370881"/>
                          <a:gd name="connsiteX336" fmla="*/ 2151529 w 2657256"/>
                          <a:gd name="connsiteY336" fmla="*/ 2716458 h 3370881"/>
                          <a:gd name="connsiteX337" fmla="*/ 2160494 w 2657256"/>
                          <a:gd name="connsiteY337" fmla="*/ 2770246 h 3370881"/>
                          <a:gd name="connsiteX338" fmla="*/ 2156012 w 2657256"/>
                          <a:gd name="connsiteY338" fmla="*/ 2962987 h 3370881"/>
                          <a:gd name="connsiteX339" fmla="*/ 2138082 w 2657256"/>
                          <a:gd name="connsiteY339" fmla="*/ 3043670 h 3370881"/>
                          <a:gd name="connsiteX340" fmla="*/ 2133600 w 2657256"/>
                          <a:gd name="connsiteY340" fmla="*/ 3061599 h 3370881"/>
                          <a:gd name="connsiteX341" fmla="*/ 2120153 w 2657256"/>
                          <a:gd name="connsiteY341" fmla="*/ 3079529 h 3370881"/>
                          <a:gd name="connsiteX342" fmla="*/ 2111188 w 2657256"/>
                          <a:gd name="connsiteY342" fmla="*/ 3106423 h 3370881"/>
                          <a:gd name="connsiteX343" fmla="*/ 2088776 w 2657256"/>
                          <a:gd name="connsiteY343" fmla="*/ 3137799 h 3370881"/>
                          <a:gd name="connsiteX344" fmla="*/ 2075329 w 2657256"/>
                          <a:gd name="connsiteY344" fmla="*/ 3164693 h 3370881"/>
                          <a:gd name="connsiteX345" fmla="*/ 2061882 w 2657256"/>
                          <a:gd name="connsiteY345" fmla="*/ 3169176 h 3370881"/>
                          <a:gd name="connsiteX346" fmla="*/ 2021541 w 2657256"/>
                          <a:gd name="connsiteY346" fmla="*/ 3164693 h 3370881"/>
                          <a:gd name="connsiteX347" fmla="*/ 2012576 w 2657256"/>
                          <a:gd name="connsiteY347" fmla="*/ 3119870 h 3370881"/>
                          <a:gd name="connsiteX348" fmla="*/ 2048435 w 2657256"/>
                          <a:gd name="connsiteY348" fmla="*/ 3021258 h 3370881"/>
                          <a:gd name="connsiteX349" fmla="*/ 2048435 w 2657256"/>
                          <a:gd name="connsiteY349" fmla="*/ 3021258 h 3370881"/>
                          <a:gd name="connsiteX350" fmla="*/ 2061882 w 2657256"/>
                          <a:gd name="connsiteY350" fmla="*/ 2967470 h 3370881"/>
                          <a:gd name="connsiteX351" fmla="*/ 2070847 w 2657256"/>
                          <a:gd name="connsiteY351" fmla="*/ 2882305 h 3370881"/>
                          <a:gd name="connsiteX352" fmla="*/ 2066365 w 2657256"/>
                          <a:gd name="connsiteY352" fmla="*/ 2725423 h 3370881"/>
                          <a:gd name="connsiteX353" fmla="*/ 2043953 w 2657256"/>
                          <a:gd name="connsiteY353" fmla="*/ 2649223 h 3370881"/>
                          <a:gd name="connsiteX354" fmla="*/ 2030506 w 2657256"/>
                          <a:gd name="connsiteY354" fmla="*/ 2622329 h 3370881"/>
                          <a:gd name="connsiteX355" fmla="*/ 2017059 w 2657256"/>
                          <a:gd name="connsiteY355" fmla="*/ 2581987 h 3370881"/>
                          <a:gd name="connsiteX356" fmla="*/ 1981200 w 2657256"/>
                          <a:gd name="connsiteY356" fmla="*/ 2514752 h 3370881"/>
                          <a:gd name="connsiteX357" fmla="*/ 1972235 w 2657256"/>
                          <a:gd name="connsiteY357" fmla="*/ 2501305 h 3370881"/>
                          <a:gd name="connsiteX358" fmla="*/ 1958788 w 2657256"/>
                          <a:gd name="connsiteY358" fmla="*/ 2478893 h 3370881"/>
                          <a:gd name="connsiteX359" fmla="*/ 1905000 w 2657256"/>
                          <a:gd name="connsiteY359" fmla="*/ 2398211 h 3370881"/>
                          <a:gd name="connsiteX360" fmla="*/ 1882588 w 2657256"/>
                          <a:gd name="connsiteY360" fmla="*/ 2357870 h 3370881"/>
                          <a:gd name="connsiteX361" fmla="*/ 1869141 w 2657256"/>
                          <a:gd name="connsiteY361" fmla="*/ 2339940 h 3370881"/>
                          <a:gd name="connsiteX362" fmla="*/ 1806388 w 2657256"/>
                          <a:gd name="connsiteY362" fmla="*/ 2313046 h 3370881"/>
                          <a:gd name="connsiteX363" fmla="*/ 1779494 w 2657256"/>
                          <a:gd name="connsiteY363" fmla="*/ 2304081 h 3370881"/>
                          <a:gd name="connsiteX364" fmla="*/ 1752600 w 2657256"/>
                          <a:gd name="connsiteY364" fmla="*/ 2299599 h 3370881"/>
                          <a:gd name="connsiteX365" fmla="*/ 1680882 w 2657256"/>
                          <a:gd name="connsiteY365" fmla="*/ 2277187 h 3370881"/>
                          <a:gd name="connsiteX366" fmla="*/ 1662953 w 2657256"/>
                          <a:gd name="connsiteY366" fmla="*/ 2272705 h 3370881"/>
                          <a:gd name="connsiteX367" fmla="*/ 1640541 w 2657256"/>
                          <a:gd name="connsiteY367" fmla="*/ 2259258 h 3370881"/>
                          <a:gd name="connsiteX368" fmla="*/ 1604682 w 2657256"/>
                          <a:gd name="connsiteY368" fmla="*/ 2272705 h 3370881"/>
                          <a:gd name="connsiteX369" fmla="*/ 1537447 w 2657256"/>
                          <a:gd name="connsiteY369" fmla="*/ 2304081 h 3370881"/>
                          <a:gd name="connsiteX370" fmla="*/ 1546113 w 2657256"/>
                          <a:gd name="connsiteY370" fmla="*/ 2313644 h 3370881"/>
                          <a:gd name="connsiteX371" fmla="*/ 1488141 w 2657256"/>
                          <a:gd name="connsiteY371" fmla="*/ 2313046 h 3370881"/>
                          <a:gd name="connsiteX372" fmla="*/ 1478878 w 2657256"/>
                          <a:gd name="connsiteY372" fmla="*/ 2342331 h 3370881"/>
                          <a:gd name="connsiteX373" fmla="*/ 1402678 w 2657256"/>
                          <a:gd name="connsiteY373" fmla="*/ 2339641 h 3370881"/>
                          <a:gd name="connsiteX374" fmla="*/ 1322892 w 2657256"/>
                          <a:gd name="connsiteY374" fmla="*/ 2336952 h 3370881"/>
                          <a:gd name="connsiteX375" fmla="*/ 1199384 w 2657256"/>
                          <a:gd name="connsiteY375" fmla="*/ 2307041 h 3370881"/>
                          <a:gd name="connsiteX376" fmla="*/ 1066800 w 2657256"/>
                          <a:gd name="connsiteY376" fmla="*/ 2272705 h 3370881"/>
                          <a:gd name="connsiteX377" fmla="*/ 1030941 w 2657256"/>
                          <a:gd name="connsiteY377" fmla="*/ 2263740 h 3370881"/>
                          <a:gd name="connsiteX378" fmla="*/ 986118 w 2657256"/>
                          <a:gd name="connsiteY378" fmla="*/ 2241329 h 3370881"/>
                          <a:gd name="connsiteX379" fmla="*/ 968188 w 2657256"/>
                          <a:gd name="connsiteY379" fmla="*/ 2232364 h 3370881"/>
                          <a:gd name="connsiteX380" fmla="*/ 936812 w 2657256"/>
                          <a:gd name="connsiteY380" fmla="*/ 2214434 h 3370881"/>
                          <a:gd name="connsiteX381" fmla="*/ 905435 w 2657256"/>
                          <a:gd name="connsiteY381" fmla="*/ 2196505 h 3370881"/>
                          <a:gd name="connsiteX382" fmla="*/ 869576 w 2657256"/>
                          <a:gd name="connsiteY382" fmla="*/ 2209952 h 3370881"/>
                          <a:gd name="connsiteX383" fmla="*/ 856129 w 2657256"/>
                          <a:gd name="connsiteY383" fmla="*/ 2227881 h 3370881"/>
                          <a:gd name="connsiteX384" fmla="*/ 815788 w 2657256"/>
                          <a:gd name="connsiteY384" fmla="*/ 2268223 h 3370881"/>
                          <a:gd name="connsiteX385" fmla="*/ 788894 w 2657256"/>
                          <a:gd name="connsiteY385" fmla="*/ 2290634 h 3370881"/>
                          <a:gd name="connsiteX386" fmla="*/ 762000 w 2657256"/>
                          <a:gd name="connsiteY386" fmla="*/ 2313046 h 3370881"/>
                          <a:gd name="connsiteX387" fmla="*/ 753035 w 2657256"/>
                          <a:gd name="connsiteY387" fmla="*/ 2326493 h 3370881"/>
                          <a:gd name="connsiteX388" fmla="*/ 735106 w 2657256"/>
                          <a:gd name="connsiteY388" fmla="*/ 2339940 h 3370881"/>
                          <a:gd name="connsiteX389" fmla="*/ 712694 w 2657256"/>
                          <a:gd name="connsiteY389" fmla="*/ 2362352 h 3370881"/>
                          <a:gd name="connsiteX390" fmla="*/ 694765 w 2657256"/>
                          <a:gd name="connsiteY390" fmla="*/ 2375799 h 3370881"/>
                          <a:gd name="connsiteX391" fmla="*/ 681318 w 2657256"/>
                          <a:gd name="connsiteY391" fmla="*/ 2393729 h 3370881"/>
                          <a:gd name="connsiteX392" fmla="*/ 667870 w 2657256"/>
                          <a:gd name="connsiteY392" fmla="*/ 2402693 h 3370881"/>
                          <a:gd name="connsiteX393" fmla="*/ 623047 w 2657256"/>
                          <a:gd name="connsiteY393" fmla="*/ 2443034 h 3370881"/>
                          <a:gd name="connsiteX394" fmla="*/ 600635 w 2657256"/>
                          <a:gd name="connsiteY394" fmla="*/ 2474411 h 3370881"/>
                          <a:gd name="connsiteX395" fmla="*/ 587188 w 2657256"/>
                          <a:gd name="connsiteY395" fmla="*/ 2514752 h 3370881"/>
                          <a:gd name="connsiteX396" fmla="*/ 582706 w 2657256"/>
                          <a:gd name="connsiteY396" fmla="*/ 2546129 h 3370881"/>
                          <a:gd name="connsiteX397" fmla="*/ 596153 w 2657256"/>
                          <a:gd name="connsiteY397" fmla="*/ 2635776 h 3370881"/>
                          <a:gd name="connsiteX398" fmla="*/ 600635 w 2657256"/>
                          <a:gd name="connsiteY398" fmla="*/ 2653705 h 3370881"/>
                          <a:gd name="connsiteX399" fmla="*/ 609600 w 2657256"/>
                          <a:gd name="connsiteY399" fmla="*/ 2671634 h 3370881"/>
                          <a:gd name="connsiteX400" fmla="*/ 614082 w 2657256"/>
                          <a:gd name="connsiteY400" fmla="*/ 2689564 h 3370881"/>
                          <a:gd name="connsiteX401" fmla="*/ 623047 w 2657256"/>
                          <a:gd name="connsiteY401" fmla="*/ 2711976 h 3370881"/>
                          <a:gd name="connsiteX402" fmla="*/ 627529 w 2657256"/>
                          <a:gd name="connsiteY402" fmla="*/ 2734387 h 3370881"/>
                          <a:gd name="connsiteX403" fmla="*/ 640976 w 2657256"/>
                          <a:gd name="connsiteY403" fmla="*/ 2765764 h 3370881"/>
                          <a:gd name="connsiteX404" fmla="*/ 645459 w 2657256"/>
                          <a:gd name="connsiteY404" fmla="*/ 2779211 h 3370881"/>
                          <a:gd name="connsiteX405" fmla="*/ 658906 w 2657256"/>
                          <a:gd name="connsiteY405" fmla="*/ 2801623 h 3370881"/>
                          <a:gd name="connsiteX406" fmla="*/ 676835 w 2657256"/>
                          <a:gd name="connsiteY406" fmla="*/ 2864376 h 3370881"/>
                          <a:gd name="connsiteX407" fmla="*/ 690282 w 2657256"/>
                          <a:gd name="connsiteY407" fmla="*/ 2895752 h 3370881"/>
                          <a:gd name="connsiteX408" fmla="*/ 699247 w 2657256"/>
                          <a:gd name="connsiteY408" fmla="*/ 2940576 h 3370881"/>
                          <a:gd name="connsiteX409" fmla="*/ 703729 w 2657256"/>
                          <a:gd name="connsiteY409" fmla="*/ 2967470 h 3370881"/>
                          <a:gd name="connsiteX410" fmla="*/ 717176 w 2657256"/>
                          <a:gd name="connsiteY410" fmla="*/ 2994364 h 3370881"/>
                          <a:gd name="connsiteX411" fmla="*/ 735106 w 2657256"/>
                          <a:gd name="connsiteY411" fmla="*/ 3052634 h 3370881"/>
                          <a:gd name="connsiteX412" fmla="*/ 739588 w 2657256"/>
                          <a:gd name="connsiteY412" fmla="*/ 3079529 h 3370881"/>
                          <a:gd name="connsiteX413" fmla="*/ 762000 w 2657256"/>
                          <a:gd name="connsiteY413" fmla="*/ 3142281 h 3370881"/>
                          <a:gd name="connsiteX414" fmla="*/ 766482 w 2657256"/>
                          <a:gd name="connsiteY414" fmla="*/ 3231929 h 3370881"/>
                          <a:gd name="connsiteX415" fmla="*/ 770965 w 2657256"/>
                          <a:gd name="connsiteY415" fmla="*/ 3254340 h 3370881"/>
                          <a:gd name="connsiteX416" fmla="*/ 775447 w 2657256"/>
                          <a:gd name="connsiteY416" fmla="*/ 3285717 h 3370881"/>
                          <a:gd name="connsiteX417" fmla="*/ 748553 w 2657256"/>
                          <a:gd name="connsiteY417" fmla="*/ 3335023 h 3370881"/>
                          <a:gd name="connsiteX418" fmla="*/ 721659 w 2657256"/>
                          <a:gd name="connsiteY418" fmla="*/ 3343987 h 3370881"/>
                          <a:gd name="connsiteX419" fmla="*/ 708212 w 2657256"/>
                          <a:gd name="connsiteY419" fmla="*/ 3348470 h 3370881"/>
                          <a:gd name="connsiteX420" fmla="*/ 623047 w 2657256"/>
                          <a:gd name="connsiteY420" fmla="*/ 3330540 h 3370881"/>
                          <a:gd name="connsiteX421" fmla="*/ 609600 w 2657256"/>
                          <a:gd name="connsiteY421" fmla="*/ 3308129 h 3370881"/>
                          <a:gd name="connsiteX422" fmla="*/ 591670 w 2657256"/>
                          <a:gd name="connsiteY422" fmla="*/ 3267787 h 3370881"/>
                          <a:gd name="connsiteX423" fmla="*/ 560294 w 2657256"/>
                          <a:gd name="connsiteY423" fmla="*/ 3209517 h 3370881"/>
                          <a:gd name="connsiteX424" fmla="*/ 551329 w 2657256"/>
                          <a:gd name="connsiteY424" fmla="*/ 3196070 h 3370881"/>
                          <a:gd name="connsiteX425" fmla="*/ 528918 w 2657256"/>
                          <a:gd name="connsiteY425" fmla="*/ 3173658 h 3370881"/>
                          <a:gd name="connsiteX426" fmla="*/ 519953 w 2657256"/>
                          <a:gd name="connsiteY426" fmla="*/ 3128834 h 3370881"/>
                          <a:gd name="connsiteX427" fmla="*/ 524435 w 2657256"/>
                          <a:gd name="connsiteY427" fmla="*/ 3101940 h 3370881"/>
                          <a:gd name="connsiteX428" fmla="*/ 528918 w 2657256"/>
                          <a:gd name="connsiteY428" fmla="*/ 3088493 h 3370881"/>
                          <a:gd name="connsiteX429" fmla="*/ 542365 w 2657256"/>
                          <a:gd name="connsiteY429" fmla="*/ 3052634 h 3370881"/>
                          <a:gd name="connsiteX430" fmla="*/ 484094 w 2657256"/>
                          <a:gd name="connsiteY430" fmla="*/ 2886787 h 3370881"/>
                          <a:gd name="connsiteX431" fmla="*/ 443753 w 2657256"/>
                          <a:gd name="connsiteY431" fmla="*/ 2779211 h 3370881"/>
                          <a:gd name="connsiteX432" fmla="*/ 439270 w 2657256"/>
                          <a:gd name="connsiteY432" fmla="*/ 2752317 h 3370881"/>
                          <a:gd name="connsiteX433" fmla="*/ 430306 w 2657256"/>
                          <a:gd name="connsiteY433" fmla="*/ 2716458 h 3370881"/>
                          <a:gd name="connsiteX434" fmla="*/ 425823 w 2657256"/>
                          <a:gd name="connsiteY434" fmla="*/ 2680599 h 3370881"/>
                          <a:gd name="connsiteX435" fmla="*/ 398929 w 2657256"/>
                          <a:gd name="connsiteY435" fmla="*/ 2599917 h 3370881"/>
                          <a:gd name="connsiteX436" fmla="*/ 385482 w 2657256"/>
                          <a:gd name="connsiteY436" fmla="*/ 2568540 h 3370881"/>
                          <a:gd name="connsiteX437" fmla="*/ 381000 w 2657256"/>
                          <a:gd name="connsiteY437" fmla="*/ 2550611 h 3370881"/>
                          <a:gd name="connsiteX438" fmla="*/ 372035 w 2657256"/>
                          <a:gd name="connsiteY438" fmla="*/ 2483376 h 3370881"/>
                          <a:gd name="connsiteX439" fmla="*/ 367553 w 2657256"/>
                          <a:gd name="connsiteY439" fmla="*/ 2469929 h 3370881"/>
                          <a:gd name="connsiteX440" fmla="*/ 407894 w 2657256"/>
                          <a:gd name="connsiteY440" fmla="*/ 2451999 h 3370881"/>
                          <a:gd name="connsiteX441" fmla="*/ 515470 w 2657256"/>
                          <a:gd name="connsiteY441" fmla="*/ 2407176 h 3370881"/>
                          <a:gd name="connsiteX442" fmla="*/ 578223 w 2657256"/>
                          <a:gd name="connsiteY442" fmla="*/ 2353387 h 3370881"/>
                          <a:gd name="connsiteX443" fmla="*/ 587188 w 2657256"/>
                          <a:gd name="connsiteY443" fmla="*/ 2330976 h 3370881"/>
                          <a:gd name="connsiteX444" fmla="*/ 614082 w 2657256"/>
                          <a:gd name="connsiteY444" fmla="*/ 2254776 h 3370881"/>
                          <a:gd name="connsiteX445" fmla="*/ 649941 w 2657256"/>
                          <a:gd name="connsiteY445" fmla="*/ 2200987 h 3370881"/>
                          <a:gd name="connsiteX446" fmla="*/ 690282 w 2657256"/>
                          <a:gd name="connsiteY446" fmla="*/ 2174093 h 3370881"/>
                          <a:gd name="connsiteX447" fmla="*/ 703729 w 2657256"/>
                          <a:gd name="connsiteY447" fmla="*/ 2165129 h 3370881"/>
                          <a:gd name="connsiteX448" fmla="*/ 739588 w 2657256"/>
                          <a:gd name="connsiteY448" fmla="*/ 2147199 h 3370881"/>
                          <a:gd name="connsiteX449" fmla="*/ 708212 w 2657256"/>
                          <a:gd name="connsiteY449" fmla="*/ 2187540 h 3370881"/>
                          <a:gd name="connsiteX450" fmla="*/ 654423 w 2657256"/>
                          <a:gd name="connsiteY450" fmla="*/ 2241329 h 3370881"/>
                          <a:gd name="connsiteX451" fmla="*/ 636494 w 2657256"/>
                          <a:gd name="connsiteY451" fmla="*/ 2259258 h 3370881"/>
                          <a:gd name="connsiteX452" fmla="*/ 614082 w 2657256"/>
                          <a:gd name="connsiteY452" fmla="*/ 2286152 h 3370881"/>
                          <a:gd name="connsiteX453" fmla="*/ 605118 w 2657256"/>
                          <a:gd name="connsiteY453" fmla="*/ 2299599 h 3370881"/>
                          <a:gd name="connsiteX454" fmla="*/ 560294 w 2657256"/>
                          <a:gd name="connsiteY454" fmla="*/ 2335458 h 3370881"/>
                          <a:gd name="connsiteX455" fmla="*/ 524435 w 2657256"/>
                          <a:gd name="connsiteY455" fmla="*/ 2348905 h 3370881"/>
                          <a:gd name="connsiteX456" fmla="*/ 502023 w 2657256"/>
                          <a:gd name="connsiteY456" fmla="*/ 2362352 h 3370881"/>
                          <a:gd name="connsiteX457" fmla="*/ 461682 w 2657256"/>
                          <a:gd name="connsiteY457" fmla="*/ 2389246 h 3370881"/>
                          <a:gd name="connsiteX458" fmla="*/ 448235 w 2657256"/>
                          <a:gd name="connsiteY458" fmla="*/ 2398211 h 3370881"/>
                          <a:gd name="connsiteX459" fmla="*/ 430306 w 2657256"/>
                          <a:gd name="connsiteY459" fmla="*/ 2407176 h 3370881"/>
                          <a:gd name="connsiteX460" fmla="*/ 412376 w 2657256"/>
                          <a:gd name="connsiteY460" fmla="*/ 2420623 h 3370881"/>
                          <a:gd name="connsiteX461" fmla="*/ 389965 w 2657256"/>
                          <a:gd name="connsiteY461" fmla="*/ 2429587 h 3370881"/>
                          <a:gd name="connsiteX462" fmla="*/ 372035 w 2657256"/>
                          <a:gd name="connsiteY462" fmla="*/ 2443034 h 3370881"/>
                          <a:gd name="connsiteX463" fmla="*/ 318247 w 2657256"/>
                          <a:gd name="connsiteY463" fmla="*/ 2474411 h 3370881"/>
                          <a:gd name="connsiteX464" fmla="*/ 304800 w 2657256"/>
                          <a:gd name="connsiteY464" fmla="*/ 2492340 h 3370881"/>
                          <a:gd name="connsiteX465" fmla="*/ 282388 w 2657256"/>
                          <a:gd name="connsiteY465" fmla="*/ 2519234 h 3370881"/>
                          <a:gd name="connsiteX466" fmla="*/ 295835 w 2657256"/>
                          <a:gd name="connsiteY466" fmla="*/ 2815070 h 3370881"/>
                          <a:gd name="connsiteX467" fmla="*/ 300318 w 2657256"/>
                          <a:gd name="connsiteY467" fmla="*/ 2837481 h 3370881"/>
                          <a:gd name="connsiteX468" fmla="*/ 304800 w 2657256"/>
                          <a:gd name="connsiteY468" fmla="*/ 2868858 h 3370881"/>
                          <a:gd name="connsiteX469" fmla="*/ 309282 w 2657256"/>
                          <a:gd name="connsiteY469" fmla="*/ 2927129 h 3370881"/>
                          <a:gd name="connsiteX470" fmla="*/ 322729 w 2657256"/>
                          <a:gd name="connsiteY470" fmla="*/ 2985399 h 3370881"/>
                          <a:gd name="connsiteX471" fmla="*/ 327212 w 2657256"/>
                          <a:gd name="connsiteY471" fmla="*/ 3012293 h 3370881"/>
                          <a:gd name="connsiteX472" fmla="*/ 331694 w 2657256"/>
                          <a:gd name="connsiteY472" fmla="*/ 3043670 h 3370881"/>
                          <a:gd name="connsiteX473" fmla="*/ 345141 w 2657256"/>
                          <a:gd name="connsiteY473" fmla="*/ 3070564 h 3370881"/>
                          <a:gd name="connsiteX474" fmla="*/ 367553 w 2657256"/>
                          <a:gd name="connsiteY474" fmla="*/ 3124352 h 3370881"/>
                          <a:gd name="connsiteX475" fmla="*/ 381000 w 2657256"/>
                          <a:gd name="connsiteY475" fmla="*/ 3182623 h 3370881"/>
                          <a:gd name="connsiteX476" fmla="*/ 389965 w 2657256"/>
                          <a:gd name="connsiteY476" fmla="*/ 3196070 h 3370881"/>
                          <a:gd name="connsiteX477" fmla="*/ 394447 w 2657256"/>
                          <a:gd name="connsiteY477" fmla="*/ 3213999 h 3370881"/>
                          <a:gd name="connsiteX478" fmla="*/ 412376 w 2657256"/>
                          <a:gd name="connsiteY478" fmla="*/ 3245376 h 3370881"/>
                          <a:gd name="connsiteX479" fmla="*/ 416859 w 2657256"/>
                          <a:gd name="connsiteY479" fmla="*/ 3258823 h 3370881"/>
                          <a:gd name="connsiteX480" fmla="*/ 425823 w 2657256"/>
                          <a:gd name="connsiteY480" fmla="*/ 3272270 h 3370881"/>
                          <a:gd name="connsiteX481" fmla="*/ 439270 w 2657256"/>
                          <a:gd name="connsiteY481" fmla="*/ 3303646 h 3370881"/>
                          <a:gd name="connsiteX482" fmla="*/ 439270 w 2657256"/>
                          <a:gd name="connsiteY482" fmla="*/ 3352952 h 3370881"/>
                          <a:gd name="connsiteX483" fmla="*/ 430306 w 2657256"/>
                          <a:gd name="connsiteY483" fmla="*/ 3366399 h 3370881"/>
                          <a:gd name="connsiteX484" fmla="*/ 412376 w 2657256"/>
                          <a:gd name="connsiteY484" fmla="*/ 3370881 h 3370881"/>
                          <a:gd name="connsiteX485" fmla="*/ 295835 w 2657256"/>
                          <a:gd name="connsiteY485" fmla="*/ 3357434 h 3370881"/>
                          <a:gd name="connsiteX486" fmla="*/ 264459 w 2657256"/>
                          <a:gd name="connsiteY486" fmla="*/ 3276752 h 3370881"/>
                          <a:gd name="connsiteX487" fmla="*/ 259976 w 2657256"/>
                          <a:gd name="connsiteY487" fmla="*/ 3240893 h 3370881"/>
                          <a:gd name="connsiteX488" fmla="*/ 246529 w 2657256"/>
                          <a:gd name="connsiteY488" fmla="*/ 3178140 h 3370881"/>
                          <a:gd name="connsiteX489" fmla="*/ 237565 w 2657256"/>
                          <a:gd name="connsiteY489" fmla="*/ 3084011 h 3370881"/>
                          <a:gd name="connsiteX490" fmla="*/ 228600 w 2657256"/>
                          <a:gd name="connsiteY490" fmla="*/ 3057117 h 3370881"/>
                          <a:gd name="connsiteX491" fmla="*/ 219635 w 2657256"/>
                          <a:gd name="connsiteY491" fmla="*/ 3021258 h 3370881"/>
                          <a:gd name="connsiteX492" fmla="*/ 206188 w 2657256"/>
                          <a:gd name="connsiteY492" fmla="*/ 2980917 h 3370881"/>
                          <a:gd name="connsiteX493" fmla="*/ 201706 w 2657256"/>
                          <a:gd name="connsiteY493" fmla="*/ 2949540 h 3370881"/>
                          <a:gd name="connsiteX494" fmla="*/ 197223 w 2657256"/>
                          <a:gd name="connsiteY494" fmla="*/ 2927129 h 3370881"/>
                          <a:gd name="connsiteX495" fmla="*/ 192741 w 2657256"/>
                          <a:gd name="connsiteY495" fmla="*/ 2891270 h 3370881"/>
                          <a:gd name="connsiteX496" fmla="*/ 188259 w 2657256"/>
                          <a:gd name="connsiteY496" fmla="*/ 2850929 h 3370881"/>
                          <a:gd name="connsiteX497" fmla="*/ 179294 w 2657256"/>
                          <a:gd name="connsiteY497" fmla="*/ 2824034 h 3370881"/>
                          <a:gd name="connsiteX498" fmla="*/ 165847 w 2657256"/>
                          <a:gd name="connsiteY498" fmla="*/ 2774729 h 3370881"/>
                          <a:gd name="connsiteX499" fmla="*/ 161365 w 2657256"/>
                          <a:gd name="connsiteY499" fmla="*/ 2747834 h 3370881"/>
                          <a:gd name="connsiteX500" fmla="*/ 156882 w 2657256"/>
                          <a:gd name="connsiteY500" fmla="*/ 2559576 h 3370881"/>
                          <a:gd name="connsiteX501" fmla="*/ 152400 w 2657256"/>
                          <a:gd name="connsiteY501" fmla="*/ 2519234 h 3370881"/>
                          <a:gd name="connsiteX502" fmla="*/ 118035 w 2657256"/>
                          <a:gd name="connsiteY502" fmla="*/ 2400004 h 3370881"/>
                          <a:gd name="connsiteX503" fmla="*/ 129988 w 2657256"/>
                          <a:gd name="connsiteY503" fmla="*/ 2344423 h 3370881"/>
                          <a:gd name="connsiteX504" fmla="*/ 100106 w 2657256"/>
                          <a:gd name="connsiteY504" fmla="*/ 2330976 h 3370881"/>
                          <a:gd name="connsiteX505" fmla="*/ 138953 w 2657256"/>
                          <a:gd name="connsiteY505" fmla="*/ 2313046 h 3370881"/>
                          <a:gd name="connsiteX506" fmla="*/ 152400 w 2657256"/>
                          <a:gd name="connsiteY506" fmla="*/ 2304081 h 3370881"/>
                          <a:gd name="connsiteX507" fmla="*/ 170329 w 2657256"/>
                          <a:gd name="connsiteY507" fmla="*/ 2259258 h 3370881"/>
                          <a:gd name="connsiteX508" fmla="*/ 188259 w 2657256"/>
                          <a:gd name="connsiteY508" fmla="*/ 2223399 h 3370881"/>
                          <a:gd name="connsiteX509" fmla="*/ 206188 w 2657256"/>
                          <a:gd name="connsiteY509" fmla="*/ 2187540 h 3370881"/>
                          <a:gd name="connsiteX510" fmla="*/ 210670 w 2657256"/>
                          <a:gd name="connsiteY510" fmla="*/ 2174093 h 3370881"/>
                          <a:gd name="connsiteX511" fmla="*/ 219635 w 2657256"/>
                          <a:gd name="connsiteY511" fmla="*/ 2115823 h 3370881"/>
                          <a:gd name="connsiteX512" fmla="*/ 210670 w 2657256"/>
                          <a:gd name="connsiteY512" fmla="*/ 1958940 h 3370881"/>
                          <a:gd name="connsiteX513" fmla="*/ 192741 w 2657256"/>
                          <a:gd name="connsiteY513" fmla="*/ 1923081 h 3370881"/>
                          <a:gd name="connsiteX514" fmla="*/ 179294 w 2657256"/>
                          <a:gd name="connsiteY514" fmla="*/ 1891705 h 3370881"/>
                          <a:gd name="connsiteX515" fmla="*/ 165847 w 2657256"/>
                          <a:gd name="connsiteY515" fmla="*/ 1864811 h 3370881"/>
                          <a:gd name="connsiteX516" fmla="*/ 152400 w 2657256"/>
                          <a:gd name="connsiteY516" fmla="*/ 1833434 h 3370881"/>
                          <a:gd name="connsiteX517" fmla="*/ 143435 w 2657256"/>
                          <a:gd name="connsiteY517" fmla="*/ 1819987 h 3370881"/>
                          <a:gd name="connsiteX518" fmla="*/ 107576 w 2657256"/>
                          <a:gd name="connsiteY518" fmla="*/ 1784129 h 3370881"/>
                          <a:gd name="connsiteX519" fmla="*/ 94129 w 2657256"/>
                          <a:gd name="connsiteY519" fmla="*/ 1779646 h 3370881"/>
                          <a:gd name="connsiteX520" fmla="*/ 71718 w 2657256"/>
                          <a:gd name="connsiteY520" fmla="*/ 1770681 h 3370881"/>
                          <a:gd name="connsiteX521" fmla="*/ 58270 w 2657256"/>
                          <a:gd name="connsiteY521" fmla="*/ 1761717 h 3370881"/>
                          <a:gd name="connsiteX522" fmla="*/ 26894 w 2657256"/>
                          <a:gd name="connsiteY522" fmla="*/ 1730340 h 3370881"/>
                          <a:gd name="connsiteX523" fmla="*/ 0 w 2657256"/>
                          <a:gd name="connsiteY523" fmla="*/ 1707929 h 3370881"/>
                          <a:gd name="connsiteX0" fmla="*/ 0 w 2657256"/>
                          <a:gd name="connsiteY0" fmla="*/ 1707929 h 3370881"/>
                          <a:gd name="connsiteX1" fmla="*/ 22412 w 2657256"/>
                          <a:gd name="connsiteY1" fmla="*/ 1698964 h 3370881"/>
                          <a:gd name="connsiteX2" fmla="*/ 31376 w 2657256"/>
                          <a:gd name="connsiteY2" fmla="*/ 1681034 h 3370881"/>
                          <a:gd name="connsiteX3" fmla="*/ 44823 w 2657256"/>
                          <a:gd name="connsiteY3" fmla="*/ 1672070 h 3370881"/>
                          <a:gd name="connsiteX4" fmla="*/ 58270 w 2657256"/>
                          <a:gd name="connsiteY4" fmla="*/ 1654140 h 3370881"/>
                          <a:gd name="connsiteX5" fmla="*/ 76200 w 2657256"/>
                          <a:gd name="connsiteY5" fmla="*/ 1645176 h 3370881"/>
                          <a:gd name="connsiteX6" fmla="*/ 98612 w 2657256"/>
                          <a:gd name="connsiteY6" fmla="*/ 1636211 h 3370881"/>
                          <a:gd name="connsiteX7" fmla="*/ 125506 w 2657256"/>
                          <a:gd name="connsiteY7" fmla="*/ 1627246 h 3370881"/>
                          <a:gd name="connsiteX8" fmla="*/ 152400 w 2657256"/>
                          <a:gd name="connsiteY8" fmla="*/ 1609317 h 3370881"/>
                          <a:gd name="connsiteX9" fmla="*/ 170329 w 2657256"/>
                          <a:gd name="connsiteY9" fmla="*/ 1600352 h 3370881"/>
                          <a:gd name="connsiteX10" fmla="*/ 188259 w 2657256"/>
                          <a:gd name="connsiteY10" fmla="*/ 1582423 h 3370881"/>
                          <a:gd name="connsiteX11" fmla="*/ 228600 w 2657256"/>
                          <a:gd name="connsiteY11" fmla="*/ 1564493 h 3370881"/>
                          <a:gd name="connsiteX12" fmla="*/ 255494 w 2657256"/>
                          <a:gd name="connsiteY12" fmla="*/ 1546564 h 3370881"/>
                          <a:gd name="connsiteX13" fmla="*/ 300318 w 2657256"/>
                          <a:gd name="connsiteY13" fmla="*/ 1524152 h 3370881"/>
                          <a:gd name="connsiteX14" fmla="*/ 313765 w 2657256"/>
                          <a:gd name="connsiteY14" fmla="*/ 1515187 h 3370881"/>
                          <a:gd name="connsiteX15" fmla="*/ 340659 w 2657256"/>
                          <a:gd name="connsiteY15" fmla="*/ 1510705 h 3370881"/>
                          <a:gd name="connsiteX16" fmla="*/ 363070 w 2657256"/>
                          <a:gd name="connsiteY16" fmla="*/ 1506223 h 3370881"/>
                          <a:gd name="connsiteX17" fmla="*/ 389965 w 2657256"/>
                          <a:gd name="connsiteY17" fmla="*/ 1501740 h 3370881"/>
                          <a:gd name="connsiteX18" fmla="*/ 425823 w 2657256"/>
                          <a:gd name="connsiteY18" fmla="*/ 1497258 h 3370881"/>
                          <a:gd name="connsiteX19" fmla="*/ 470647 w 2657256"/>
                          <a:gd name="connsiteY19" fmla="*/ 1488293 h 3370881"/>
                          <a:gd name="connsiteX20" fmla="*/ 515470 w 2657256"/>
                          <a:gd name="connsiteY20" fmla="*/ 1479329 h 3370881"/>
                          <a:gd name="connsiteX21" fmla="*/ 528918 w 2657256"/>
                          <a:gd name="connsiteY21" fmla="*/ 1470364 h 3370881"/>
                          <a:gd name="connsiteX22" fmla="*/ 600635 w 2657256"/>
                          <a:gd name="connsiteY22" fmla="*/ 1456917 h 3370881"/>
                          <a:gd name="connsiteX23" fmla="*/ 690282 w 2657256"/>
                          <a:gd name="connsiteY23" fmla="*/ 1447952 h 3370881"/>
                          <a:gd name="connsiteX24" fmla="*/ 793376 w 2657256"/>
                          <a:gd name="connsiteY24" fmla="*/ 1452434 h 3370881"/>
                          <a:gd name="connsiteX25" fmla="*/ 874059 w 2657256"/>
                          <a:gd name="connsiteY25" fmla="*/ 1465881 h 3370881"/>
                          <a:gd name="connsiteX26" fmla="*/ 914400 w 2657256"/>
                          <a:gd name="connsiteY26" fmla="*/ 1470364 h 3370881"/>
                          <a:gd name="connsiteX27" fmla="*/ 1030941 w 2657256"/>
                          <a:gd name="connsiteY27" fmla="*/ 1483811 h 3370881"/>
                          <a:gd name="connsiteX28" fmla="*/ 1151965 w 2657256"/>
                          <a:gd name="connsiteY28" fmla="*/ 1492776 h 3370881"/>
                          <a:gd name="connsiteX29" fmla="*/ 1281953 w 2657256"/>
                          <a:gd name="connsiteY29" fmla="*/ 1501740 h 3370881"/>
                          <a:gd name="connsiteX30" fmla="*/ 1465729 w 2657256"/>
                          <a:gd name="connsiteY30" fmla="*/ 1497258 h 3370881"/>
                          <a:gd name="connsiteX31" fmla="*/ 1510553 w 2657256"/>
                          <a:gd name="connsiteY31" fmla="*/ 1492776 h 3370881"/>
                          <a:gd name="connsiteX32" fmla="*/ 1582270 w 2657256"/>
                          <a:gd name="connsiteY32" fmla="*/ 1461399 h 3370881"/>
                          <a:gd name="connsiteX33" fmla="*/ 1604682 w 2657256"/>
                          <a:gd name="connsiteY33" fmla="*/ 1456917 h 3370881"/>
                          <a:gd name="connsiteX34" fmla="*/ 1622612 w 2657256"/>
                          <a:gd name="connsiteY34" fmla="*/ 1447952 h 3370881"/>
                          <a:gd name="connsiteX35" fmla="*/ 1645023 w 2657256"/>
                          <a:gd name="connsiteY35" fmla="*/ 1438987 h 3370881"/>
                          <a:gd name="connsiteX36" fmla="*/ 1662953 w 2657256"/>
                          <a:gd name="connsiteY36" fmla="*/ 1425540 h 3370881"/>
                          <a:gd name="connsiteX37" fmla="*/ 1698812 w 2657256"/>
                          <a:gd name="connsiteY37" fmla="*/ 1407611 h 3370881"/>
                          <a:gd name="connsiteX38" fmla="*/ 1739153 w 2657256"/>
                          <a:gd name="connsiteY38" fmla="*/ 1380717 h 3370881"/>
                          <a:gd name="connsiteX39" fmla="*/ 1752600 w 2657256"/>
                          <a:gd name="connsiteY39" fmla="*/ 1367270 h 3370881"/>
                          <a:gd name="connsiteX40" fmla="*/ 1775012 w 2657256"/>
                          <a:gd name="connsiteY40" fmla="*/ 1353823 h 3370881"/>
                          <a:gd name="connsiteX41" fmla="*/ 1797423 w 2657256"/>
                          <a:gd name="connsiteY41" fmla="*/ 1335893 h 3370881"/>
                          <a:gd name="connsiteX42" fmla="*/ 1810870 w 2657256"/>
                          <a:gd name="connsiteY42" fmla="*/ 1304517 h 3370881"/>
                          <a:gd name="connsiteX43" fmla="*/ 1815353 w 2657256"/>
                          <a:gd name="connsiteY43" fmla="*/ 1291070 h 3370881"/>
                          <a:gd name="connsiteX44" fmla="*/ 1801906 w 2657256"/>
                          <a:gd name="connsiteY44" fmla="*/ 1138670 h 3370881"/>
                          <a:gd name="connsiteX45" fmla="*/ 1792941 w 2657256"/>
                          <a:gd name="connsiteY45" fmla="*/ 1125223 h 3370881"/>
                          <a:gd name="connsiteX46" fmla="*/ 1757082 w 2657256"/>
                          <a:gd name="connsiteY46" fmla="*/ 1093846 h 3370881"/>
                          <a:gd name="connsiteX47" fmla="*/ 1730188 w 2657256"/>
                          <a:gd name="connsiteY47" fmla="*/ 1066952 h 3370881"/>
                          <a:gd name="connsiteX48" fmla="*/ 1703294 w 2657256"/>
                          <a:gd name="connsiteY48" fmla="*/ 1049023 h 3370881"/>
                          <a:gd name="connsiteX49" fmla="*/ 1622612 w 2657256"/>
                          <a:gd name="connsiteY49" fmla="*/ 1053505 h 3370881"/>
                          <a:gd name="connsiteX50" fmla="*/ 1595718 w 2657256"/>
                          <a:gd name="connsiteY50" fmla="*/ 1062470 h 3370881"/>
                          <a:gd name="connsiteX51" fmla="*/ 1573306 w 2657256"/>
                          <a:gd name="connsiteY51" fmla="*/ 1066952 h 3370881"/>
                          <a:gd name="connsiteX52" fmla="*/ 1453385 w 2657256"/>
                          <a:gd name="connsiteY52" fmla="*/ 1082761 h 3370881"/>
                          <a:gd name="connsiteX53" fmla="*/ 1326776 w 2657256"/>
                          <a:gd name="connsiteY53" fmla="*/ 1062470 h 3370881"/>
                          <a:gd name="connsiteX54" fmla="*/ 1308847 w 2657256"/>
                          <a:gd name="connsiteY54" fmla="*/ 1057987 h 3370881"/>
                          <a:gd name="connsiteX55" fmla="*/ 1277470 w 2657256"/>
                          <a:gd name="connsiteY55" fmla="*/ 1053505 h 3370881"/>
                          <a:gd name="connsiteX56" fmla="*/ 1259541 w 2657256"/>
                          <a:gd name="connsiteY56" fmla="*/ 1049023 h 3370881"/>
                          <a:gd name="connsiteX57" fmla="*/ 1232647 w 2657256"/>
                          <a:gd name="connsiteY57" fmla="*/ 1044540 h 3370881"/>
                          <a:gd name="connsiteX58" fmla="*/ 1053353 w 2657256"/>
                          <a:gd name="connsiteY58" fmla="*/ 1049023 h 3370881"/>
                          <a:gd name="connsiteX59" fmla="*/ 1035423 w 2657256"/>
                          <a:gd name="connsiteY59" fmla="*/ 1053505 h 3370881"/>
                          <a:gd name="connsiteX60" fmla="*/ 1008529 w 2657256"/>
                          <a:gd name="connsiteY60" fmla="*/ 1057987 h 3370881"/>
                          <a:gd name="connsiteX61" fmla="*/ 995082 w 2657256"/>
                          <a:gd name="connsiteY61" fmla="*/ 1062470 h 3370881"/>
                          <a:gd name="connsiteX62" fmla="*/ 945776 w 2657256"/>
                          <a:gd name="connsiteY62" fmla="*/ 1031093 h 3370881"/>
                          <a:gd name="connsiteX63" fmla="*/ 941294 w 2657256"/>
                          <a:gd name="connsiteY63" fmla="*/ 1017646 h 3370881"/>
                          <a:gd name="connsiteX64" fmla="*/ 932329 w 2657256"/>
                          <a:gd name="connsiteY64" fmla="*/ 919034 h 3370881"/>
                          <a:gd name="connsiteX65" fmla="*/ 914400 w 2657256"/>
                          <a:gd name="connsiteY65" fmla="*/ 901105 h 3370881"/>
                          <a:gd name="connsiteX66" fmla="*/ 918882 w 2657256"/>
                          <a:gd name="connsiteY66" fmla="*/ 869729 h 3370881"/>
                          <a:gd name="connsiteX67" fmla="*/ 941294 w 2657256"/>
                          <a:gd name="connsiteY67" fmla="*/ 865246 h 3370881"/>
                          <a:gd name="connsiteX68" fmla="*/ 959223 w 2657256"/>
                          <a:gd name="connsiteY68" fmla="*/ 851799 h 3370881"/>
                          <a:gd name="connsiteX69" fmla="*/ 990600 w 2657256"/>
                          <a:gd name="connsiteY69" fmla="*/ 847317 h 3370881"/>
                          <a:gd name="connsiteX70" fmla="*/ 1129553 w 2657256"/>
                          <a:gd name="connsiteY70" fmla="*/ 838352 h 3370881"/>
                          <a:gd name="connsiteX71" fmla="*/ 1147482 w 2657256"/>
                          <a:gd name="connsiteY71" fmla="*/ 829387 h 3370881"/>
                          <a:gd name="connsiteX72" fmla="*/ 1178859 w 2657256"/>
                          <a:gd name="connsiteY72" fmla="*/ 806976 h 3370881"/>
                          <a:gd name="connsiteX73" fmla="*/ 1192306 w 2657256"/>
                          <a:gd name="connsiteY73" fmla="*/ 793529 h 3370881"/>
                          <a:gd name="connsiteX74" fmla="*/ 1214718 w 2657256"/>
                          <a:gd name="connsiteY74" fmla="*/ 784564 h 3370881"/>
                          <a:gd name="connsiteX75" fmla="*/ 1241612 w 2657256"/>
                          <a:gd name="connsiteY75" fmla="*/ 771117 h 3370881"/>
                          <a:gd name="connsiteX76" fmla="*/ 1277470 w 2657256"/>
                          <a:gd name="connsiteY76" fmla="*/ 753187 h 3370881"/>
                          <a:gd name="connsiteX77" fmla="*/ 1295400 w 2657256"/>
                          <a:gd name="connsiteY77" fmla="*/ 730776 h 3370881"/>
                          <a:gd name="connsiteX78" fmla="*/ 1317812 w 2657256"/>
                          <a:gd name="connsiteY78" fmla="*/ 708364 h 3370881"/>
                          <a:gd name="connsiteX79" fmla="*/ 1353670 w 2657256"/>
                          <a:gd name="connsiteY79" fmla="*/ 663540 h 3370881"/>
                          <a:gd name="connsiteX80" fmla="*/ 1371600 w 2657256"/>
                          <a:gd name="connsiteY80" fmla="*/ 636646 h 3370881"/>
                          <a:gd name="connsiteX81" fmla="*/ 1380565 w 2657256"/>
                          <a:gd name="connsiteY81" fmla="*/ 596305 h 3370881"/>
                          <a:gd name="connsiteX82" fmla="*/ 1385047 w 2657256"/>
                          <a:gd name="connsiteY82" fmla="*/ 582858 h 3370881"/>
                          <a:gd name="connsiteX83" fmla="*/ 1380565 w 2657256"/>
                          <a:gd name="connsiteY83" fmla="*/ 533552 h 3370881"/>
                          <a:gd name="connsiteX84" fmla="*/ 1367118 w 2657256"/>
                          <a:gd name="connsiteY84" fmla="*/ 524587 h 3370881"/>
                          <a:gd name="connsiteX85" fmla="*/ 1349188 w 2657256"/>
                          <a:gd name="connsiteY85" fmla="*/ 520105 h 3370881"/>
                          <a:gd name="connsiteX86" fmla="*/ 1326776 w 2657256"/>
                          <a:gd name="connsiteY86" fmla="*/ 511140 h 3370881"/>
                          <a:gd name="connsiteX87" fmla="*/ 1281953 w 2657256"/>
                          <a:gd name="connsiteY87" fmla="*/ 515623 h 3370881"/>
                          <a:gd name="connsiteX88" fmla="*/ 1250576 w 2657256"/>
                          <a:gd name="connsiteY88" fmla="*/ 529070 h 3370881"/>
                          <a:gd name="connsiteX89" fmla="*/ 1210235 w 2657256"/>
                          <a:gd name="connsiteY89" fmla="*/ 542517 h 3370881"/>
                          <a:gd name="connsiteX90" fmla="*/ 1183341 w 2657256"/>
                          <a:gd name="connsiteY90" fmla="*/ 555964 h 3370881"/>
                          <a:gd name="connsiteX91" fmla="*/ 1160929 w 2657256"/>
                          <a:gd name="connsiteY91" fmla="*/ 569411 h 3370881"/>
                          <a:gd name="connsiteX92" fmla="*/ 1134035 w 2657256"/>
                          <a:gd name="connsiteY92" fmla="*/ 578376 h 3370881"/>
                          <a:gd name="connsiteX93" fmla="*/ 1111623 w 2657256"/>
                          <a:gd name="connsiteY93" fmla="*/ 587340 h 3370881"/>
                          <a:gd name="connsiteX94" fmla="*/ 1084729 w 2657256"/>
                          <a:gd name="connsiteY94" fmla="*/ 596305 h 3370881"/>
                          <a:gd name="connsiteX95" fmla="*/ 986118 w 2657256"/>
                          <a:gd name="connsiteY95" fmla="*/ 591823 h 3370881"/>
                          <a:gd name="connsiteX96" fmla="*/ 927847 w 2657256"/>
                          <a:gd name="connsiteY96" fmla="*/ 578376 h 3370881"/>
                          <a:gd name="connsiteX97" fmla="*/ 896470 w 2657256"/>
                          <a:gd name="connsiteY97" fmla="*/ 555964 h 3370881"/>
                          <a:gd name="connsiteX98" fmla="*/ 883023 w 2657256"/>
                          <a:gd name="connsiteY98" fmla="*/ 546999 h 3370881"/>
                          <a:gd name="connsiteX99" fmla="*/ 865094 w 2657256"/>
                          <a:gd name="connsiteY99" fmla="*/ 497693 h 3370881"/>
                          <a:gd name="connsiteX100" fmla="*/ 869576 w 2657256"/>
                          <a:gd name="connsiteY100" fmla="*/ 403564 h 3370881"/>
                          <a:gd name="connsiteX101" fmla="*/ 874059 w 2657256"/>
                          <a:gd name="connsiteY101" fmla="*/ 385634 h 3370881"/>
                          <a:gd name="connsiteX102" fmla="*/ 883023 w 2657256"/>
                          <a:gd name="connsiteY102" fmla="*/ 372187 h 3370881"/>
                          <a:gd name="connsiteX103" fmla="*/ 909918 w 2657256"/>
                          <a:gd name="connsiteY103" fmla="*/ 363223 h 3370881"/>
                          <a:gd name="connsiteX104" fmla="*/ 914400 w 2657256"/>
                          <a:gd name="connsiteY104" fmla="*/ 385634 h 3370881"/>
                          <a:gd name="connsiteX105" fmla="*/ 909918 w 2657256"/>
                          <a:gd name="connsiteY105" fmla="*/ 408046 h 3370881"/>
                          <a:gd name="connsiteX106" fmla="*/ 900953 w 2657256"/>
                          <a:gd name="connsiteY106" fmla="*/ 466317 h 3370881"/>
                          <a:gd name="connsiteX107" fmla="*/ 905435 w 2657256"/>
                          <a:gd name="connsiteY107" fmla="*/ 515623 h 3370881"/>
                          <a:gd name="connsiteX108" fmla="*/ 932329 w 2657256"/>
                          <a:gd name="connsiteY108" fmla="*/ 551481 h 3370881"/>
                          <a:gd name="connsiteX109" fmla="*/ 954741 w 2657256"/>
                          <a:gd name="connsiteY109" fmla="*/ 560446 h 3370881"/>
                          <a:gd name="connsiteX110" fmla="*/ 972670 w 2657256"/>
                          <a:gd name="connsiteY110" fmla="*/ 569411 h 3370881"/>
                          <a:gd name="connsiteX111" fmla="*/ 1066800 w 2657256"/>
                          <a:gd name="connsiteY111" fmla="*/ 564929 h 3370881"/>
                          <a:gd name="connsiteX112" fmla="*/ 1111623 w 2657256"/>
                          <a:gd name="connsiteY112" fmla="*/ 551481 h 3370881"/>
                          <a:gd name="connsiteX113" fmla="*/ 1129553 w 2657256"/>
                          <a:gd name="connsiteY113" fmla="*/ 538034 h 3370881"/>
                          <a:gd name="connsiteX114" fmla="*/ 1156447 w 2657256"/>
                          <a:gd name="connsiteY114" fmla="*/ 511140 h 3370881"/>
                          <a:gd name="connsiteX115" fmla="*/ 1160929 w 2657256"/>
                          <a:gd name="connsiteY115" fmla="*/ 493211 h 3370881"/>
                          <a:gd name="connsiteX116" fmla="*/ 1178859 w 2657256"/>
                          <a:gd name="connsiteY116" fmla="*/ 331846 h 3370881"/>
                          <a:gd name="connsiteX117" fmla="*/ 1215315 w 2657256"/>
                          <a:gd name="connsiteY117" fmla="*/ 270289 h 3370881"/>
                          <a:gd name="connsiteX118" fmla="*/ 1214718 w 2657256"/>
                          <a:gd name="connsiteY118" fmla="*/ 367705 h 3370881"/>
                          <a:gd name="connsiteX119" fmla="*/ 1201270 w 2657256"/>
                          <a:gd name="connsiteY119" fmla="*/ 412529 h 3370881"/>
                          <a:gd name="connsiteX120" fmla="*/ 1210235 w 2657256"/>
                          <a:gd name="connsiteY120" fmla="*/ 461834 h 3370881"/>
                          <a:gd name="connsiteX121" fmla="*/ 1214718 w 2657256"/>
                          <a:gd name="connsiteY121" fmla="*/ 475281 h 3370881"/>
                          <a:gd name="connsiteX122" fmla="*/ 1228165 w 2657256"/>
                          <a:gd name="connsiteY122" fmla="*/ 484246 h 3370881"/>
                          <a:gd name="connsiteX123" fmla="*/ 1250576 w 2657256"/>
                          <a:gd name="connsiteY123" fmla="*/ 502176 h 3370881"/>
                          <a:gd name="connsiteX124" fmla="*/ 1317812 w 2657256"/>
                          <a:gd name="connsiteY124" fmla="*/ 497693 h 3370881"/>
                          <a:gd name="connsiteX125" fmla="*/ 1353670 w 2657256"/>
                          <a:gd name="connsiteY125" fmla="*/ 488729 h 3370881"/>
                          <a:gd name="connsiteX126" fmla="*/ 1506070 w 2657256"/>
                          <a:gd name="connsiteY126" fmla="*/ 457352 h 3370881"/>
                          <a:gd name="connsiteX127" fmla="*/ 1550894 w 2657256"/>
                          <a:gd name="connsiteY127" fmla="*/ 430458 h 3370881"/>
                          <a:gd name="connsiteX128" fmla="*/ 1564341 w 2657256"/>
                          <a:gd name="connsiteY128" fmla="*/ 417011 h 3370881"/>
                          <a:gd name="connsiteX129" fmla="*/ 1586753 w 2657256"/>
                          <a:gd name="connsiteY129" fmla="*/ 399081 h 3370881"/>
                          <a:gd name="connsiteX130" fmla="*/ 1595718 w 2657256"/>
                          <a:gd name="connsiteY130" fmla="*/ 381152 h 3370881"/>
                          <a:gd name="connsiteX131" fmla="*/ 1600200 w 2657256"/>
                          <a:gd name="connsiteY131" fmla="*/ 363223 h 3370881"/>
                          <a:gd name="connsiteX132" fmla="*/ 1609165 w 2657256"/>
                          <a:gd name="connsiteY132" fmla="*/ 313917 h 3370881"/>
                          <a:gd name="connsiteX133" fmla="*/ 1537447 w 2657256"/>
                          <a:gd name="connsiteY133" fmla="*/ 188411 h 3370881"/>
                          <a:gd name="connsiteX134" fmla="*/ 1613647 w 2657256"/>
                          <a:gd name="connsiteY134" fmla="*/ 399081 h 3370881"/>
                          <a:gd name="connsiteX135" fmla="*/ 1627094 w 2657256"/>
                          <a:gd name="connsiteY135" fmla="*/ 417011 h 3370881"/>
                          <a:gd name="connsiteX136" fmla="*/ 1658470 w 2657256"/>
                          <a:gd name="connsiteY136" fmla="*/ 412529 h 3370881"/>
                          <a:gd name="connsiteX137" fmla="*/ 1685365 w 2657256"/>
                          <a:gd name="connsiteY137" fmla="*/ 390117 h 3370881"/>
                          <a:gd name="connsiteX138" fmla="*/ 1694329 w 2657256"/>
                          <a:gd name="connsiteY138" fmla="*/ 376670 h 3370881"/>
                          <a:gd name="connsiteX139" fmla="*/ 1734670 w 2657256"/>
                          <a:gd name="connsiteY139" fmla="*/ 354258 h 3370881"/>
                          <a:gd name="connsiteX140" fmla="*/ 1743635 w 2657256"/>
                          <a:gd name="connsiteY140" fmla="*/ 340811 h 3370881"/>
                          <a:gd name="connsiteX141" fmla="*/ 1757082 w 2657256"/>
                          <a:gd name="connsiteY141" fmla="*/ 336329 h 3370881"/>
                          <a:gd name="connsiteX142" fmla="*/ 1808984 w 2657256"/>
                          <a:gd name="connsiteY142" fmla="*/ 249641 h 3370881"/>
                          <a:gd name="connsiteX143" fmla="*/ 1899621 w 2657256"/>
                          <a:gd name="connsiteY143" fmla="*/ 211719 h 3370881"/>
                          <a:gd name="connsiteX144" fmla="*/ 1808984 w 2657256"/>
                          <a:gd name="connsiteY144" fmla="*/ 178521 h 3370881"/>
                          <a:gd name="connsiteX145" fmla="*/ 1772023 w 2657256"/>
                          <a:gd name="connsiteY145" fmla="*/ 77249 h 3370881"/>
                          <a:gd name="connsiteX146" fmla="*/ 1900425 w 2657256"/>
                          <a:gd name="connsiteY146" fmla="*/ 214081 h 3370881"/>
                          <a:gd name="connsiteX147" fmla="*/ 1874221 w 2657256"/>
                          <a:gd name="connsiteY147" fmla="*/ 318698 h 3370881"/>
                          <a:gd name="connsiteX148" fmla="*/ 1788459 w 2657256"/>
                          <a:gd name="connsiteY148" fmla="*/ 367705 h 3370881"/>
                          <a:gd name="connsiteX149" fmla="*/ 1761565 w 2657256"/>
                          <a:gd name="connsiteY149" fmla="*/ 390117 h 3370881"/>
                          <a:gd name="connsiteX150" fmla="*/ 1783976 w 2657256"/>
                          <a:gd name="connsiteY150" fmla="*/ 399081 h 3370881"/>
                          <a:gd name="connsiteX151" fmla="*/ 1878106 w 2657256"/>
                          <a:gd name="connsiteY151" fmla="*/ 390117 h 3370881"/>
                          <a:gd name="connsiteX152" fmla="*/ 1891553 w 2657256"/>
                          <a:gd name="connsiteY152" fmla="*/ 381152 h 3370881"/>
                          <a:gd name="connsiteX153" fmla="*/ 1918447 w 2657256"/>
                          <a:gd name="connsiteY153" fmla="*/ 372187 h 3370881"/>
                          <a:gd name="connsiteX154" fmla="*/ 1940859 w 2657256"/>
                          <a:gd name="connsiteY154" fmla="*/ 358740 h 3370881"/>
                          <a:gd name="connsiteX155" fmla="*/ 1954306 w 2657256"/>
                          <a:gd name="connsiteY155" fmla="*/ 354258 h 3370881"/>
                          <a:gd name="connsiteX156" fmla="*/ 2083304 w 2657256"/>
                          <a:gd name="connsiteY156" fmla="*/ 290281 h 3370881"/>
                          <a:gd name="connsiteX157" fmla="*/ 2166172 w 2657256"/>
                          <a:gd name="connsiteY157" fmla="*/ 215604 h 3370881"/>
                          <a:gd name="connsiteX158" fmla="*/ 2069054 w 2657256"/>
                          <a:gd name="connsiteY158" fmla="*/ 40493 h 3370881"/>
                          <a:gd name="connsiteX159" fmla="*/ 2078225 w 2657256"/>
                          <a:gd name="connsiteY159" fmla="*/ 188681 h 3370881"/>
                          <a:gd name="connsiteX160" fmla="*/ 1999129 w 2657256"/>
                          <a:gd name="connsiteY160" fmla="*/ 358740 h 3370881"/>
                          <a:gd name="connsiteX161" fmla="*/ 1994647 w 2657256"/>
                          <a:gd name="connsiteY161" fmla="*/ 372187 h 3370881"/>
                          <a:gd name="connsiteX162" fmla="*/ 2039470 w 2657256"/>
                          <a:gd name="connsiteY162" fmla="*/ 390117 h 3370881"/>
                          <a:gd name="connsiteX163" fmla="*/ 2115670 w 2657256"/>
                          <a:gd name="connsiteY163" fmla="*/ 390117 h 3370881"/>
                          <a:gd name="connsiteX164" fmla="*/ 2160494 w 2657256"/>
                          <a:gd name="connsiteY164" fmla="*/ 376670 h 3370881"/>
                          <a:gd name="connsiteX165" fmla="*/ 2191870 w 2657256"/>
                          <a:gd name="connsiteY165" fmla="*/ 363223 h 3370881"/>
                          <a:gd name="connsiteX166" fmla="*/ 2205318 w 2657256"/>
                          <a:gd name="connsiteY166" fmla="*/ 358740 h 3370881"/>
                          <a:gd name="connsiteX167" fmla="*/ 2232212 w 2657256"/>
                          <a:gd name="connsiteY167" fmla="*/ 340811 h 3370881"/>
                          <a:gd name="connsiteX168" fmla="*/ 2312894 w 2657256"/>
                          <a:gd name="connsiteY168" fmla="*/ 183929 h 3370881"/>
                          <a:gd name="connsiteX169" fmla="*/ 2339788 w 2657256"/>
                          <a:gd name="connsiteY169" fmla="*/ 151 h 3370881"/>
                          <a:gd name="connsiteX170" fmla="*/ 2357718 w 2657256"/>
                          <a:gd name="connsiteY170" fmla="*/ 215305 h 3370881"/>
                          <a:gd name="connsiteX171" fmla="*/ 2254623 w 2657256"/>
                          <a:gd name="connsiteY171" fmla="*/ 376670 h 3370881"/>
                          <a:gd name="connsiteX172" fmla="*/ 2245659 w 2657256"/>
                          <a:gd name="connsiteY172" fmla="*/ 390117 h 3370881"/>
                          <a:gd name="connsiteX173" fmla="*/ 2254623 w 2657256"/>
                          <a:gd name="connsiteY173" fmla="*/ 403564 h 3370881"/>
                          <a:gd name="connsiteX174" fmla="*/ 2353235 w 2657256"/>
                          <a:gd name="connsiteY174" fmla="*/ 399081 h 3370881"/>
                          <a:gd name="connsiteX175" fmla="*/ 2366682 w 2657256"/>
                          <a:gd name="connsiteY175" fmla="*/ 394599 h 3370881"/>
                          <a:gd name="connsiteX176" fmla="*/ 2389094 w 2657256"/>
                          <a:gd name="connsiteY176" fmla="*/ 390117 h 3370881"/>
                          <a:gd name="connsiteX177" fmla="*/ 2424953 w 2657256"/>
                          <a:gd name="connsiteY177" fmla="*/ 367705 h 3370881"/>
                          <a:gd name="connsiteX178" fmla="*/ 2528047 w 2657256"/>
                          <a:gd name="connsiteY178" fmla="*/ 292700 h 3370881"/>
                          <a:gd name="connsiteX179" fmla="*/ 2541495 w 2657256"/>
                          <a:gd name="connsiteY179" fmla="*/ 62906 h 3370881"/>
                          <a:gd name="connsiteX180" fmla="*/ 2591304 w 2657256"/>
                          <a:gd name="connsiteY180" fmla="*/ 214081 h 3370881"/>
                          <a:gd name="connsiteX181" fmla="*/ 2612315 w 2657256"/>
                          <a:gd name="connsiteY181" fmla="*/ 290907 h 3370881"/>
                          <a:gd name="connsiteX182" fmla="*/ 2650863 w 2657256"/>
                          <a:gd name="connsiteY182" fmla="*/ 344994 h 3370881"/>
                          <a:gd name="connsiteX183" fmla="*/ 2465294 w 2657256"/>
                          <a:gd name="connsiteY183" fmla="*/ 399081 h 3370881"/>
                          <a:gd name="connsiteX184" fmla="*/ 2442882 w 2657256"/>
                          <a:gd name="connsiteY184" fmla="*/ 403564 h 3370881"/>
                          <a:gd name="connsiteX185" fmla="*/ 2398059 w 2657256"/>
                          <a:gd name="connsiteY185" fmla="*/ 417011 h 3370881"/>
                          <a:gd name="connsiteX186" fmla="*/ 2375647 w 2657256"/>
                          <a:gd name="connsiteY186" fmla="*/ 425976 h 3370881"/>
                          <a:gd name="connsiteX187" fmla="*/ 2357718 w 2657256"/>
                          <a:gd name="connsiteY187" fmla="*/ 430458 h 3370881"/>
                          <a:gd name="connsiteX188" fmla="*/ 2344270 w 2657256"/>
                          <a:gd name="connsiteY188" fmla="*/ 461834 h 3370881"/>
                          <a:gd name="connsiteX189" fmla="*/ 2353235 w 2657256"/>
                          <a:gd name="connsiteY189" fmla="*/ 502176 h 3370881"/>
                          <a:gd name="connsiteX190" fmla="*/ 2362200 w 2657256"/>
                          <a:gd name="connsiteY190" fmla="*/ 515623 h 3370881"/>
                          <a:gd name="connsiteX191" fmla="*/ 2344270 w 2657256"/>
                          <a:gd name="connsiteY191" fmla="*/ 587340 h 3370881"/>
                          <a:gd name="connsiteX192" fmla="*/ 2321859 w 2657256"/>
                          <a:gd name="connsiteY192" fmla="*/ 614234 h 3370881"/>
                          <a:gd name="connsiteX193" fmla="*/ 2308412 w 2657256"/>
                          <a:gd name="connsiteY193" fmla="*/ 636646 h 3370881"/>
                          <a:gd name="connsiteX194" fmla="*/ 2281518 w 2657256"/>
                          <a:gd name="connsiteY194" fmla="*/ 641129 h 3370881"/>
                          <a:gd name="connsiteX195" fmla="*/ 2259106 w 2657256"/>
                          <a:gd name="connsiteY195" fmla="*/ 636646 h 3370881"/>
                          <a:gd name="connsiteX196" fmla="*/ 2277035 w 2657256"/>
                          <a:gd name="connsiteY196" fmla="*/ 578376 h 3370881"/>
                          <a:gd name="connsiteX197" fmla="*/ 2290482 w 2657256"/>
                          <a:gd name="connsiteY197" fmla="*/ 542517 h 3370881"/>
                          <a:gd name="connsiteX198" fmla="*/ 2286000 w 2657256"/>
                          <a:gd name="connsiteY198" fmla="*/ 506658 h 3370881"/>
                          <a:gd name="connsiteX199" fmla="*/ 2245659 w 2657256"/>
                          <a:gd name="connsiteY199" fmla="*/ 448387 h 3370881"/>
                          <a:gd name="connsiteX200" fmla="*/ 2200835 w 2657256"/>
                          <a:gd name="connsiteY200" fmla="*/ 430458 h 3370881"/>
                          <a:gd name="connsiteX201" fmla="*/ 2169459 w 2657256"/>
                          <a:gd name="connsiteY201" fmla="*/ 425976 h 3370881"/>
                          <a:gd name="connsiteX202" fmla="*/ 2102223 w 2657256"/>
                          <a:gd name="connsiteY202" fmla="*/ 430458 h 3370881"/>
                          <a:gd name="connsiteX203" fmla="*/ 2084294 w 2657256"/>
                          <a:gd name="connsiteY203" fmla="*/ 439423 h 3370881"/>
                          <a:gd name="connsiteX204" fmla="*/ 2070847 w 2657256"/>
                          <a:gd name="connsiteY204" fmla="*/ 443905 h 3370881"/>
                          <a:gd name="connsiteX205" fmla="*/ 2061882 w 2657256"/>
                          <a:gd name="connsiteY205" fmla="*/ 461834 h 3370881"/>
                          <a:gd name="connsiteX206" fmla="*/ 2034988 w 2657256"/>
                          <a:gd name="connsiteY206" fmla="*/ 475281 h 3370881"/>
                          <a:gd name="connsiteX207" fmla="*/ 1783976 w 2657256"/>
                          <a:gd name="connsiteY207" fmla="*/ 479764 h 3370881"/>
                          <a:gd name="connsiteX208" fmla="*/ 1766047 w 2657256"/>
                          <a:gd name="connsiteY208" fmla="*/ 488729 h 3370881"/>
                          <a:gd name="connsiteX209" fmla="*/ 1703294 w 2657256"/>
                          <a:gd name="connsiteY209" fmla="*/ 506658 h 3370881"/>
                          <a:gd name="connsiteX210" fmla="*/ 1689847 w 2657256"/>
                          <a:gd name="connsiteY210" fmla="*/ 511140 h 3370881"/>
                          <a:gd name="connsiteX211" fmla="*/ 1676400 w 2657256"/>
                          <a:gd name="connsiteY211" fmla="*/ 520105 h 3370881"/>
                          <a:gd name="connsiteX212" fmla="*/ 1649506 w 2657256"/>
                          <a:gd name="connsiteY212" fmla="*/ 529070 h 3370881"/>
                          <a:gd name="connsiteX213" fmla="*/ 1636059 w 2657256"/>
                          <a:gd name="connsiteY213" fmla="*/ 538034 h 3370881"/>
                          <a:gd name="connsiteX214" fmla="*/ 1622612 w 2657256"/>
                          <a:gd name="connsiteY214" fmla="*/ 551481 h 3370881"/>
                          <a:gd name="connsiteX215" fmla="*/ 1609165 w 2657256"/>
                          <a:gd name="connsiteY215" fmla="*/ 555964 h 3370881"/>
                          <a:gd name="connsiteX216" fmla="*/ 1577788 w 2657256"/>
                          <a:gd name="connsiteY216" fmla="*/ 587340 h 3370881"/>
                          <a:gd name="connsiteX217" fmla="*/ 1568823 w 2657256"/>
                          <a:gd name="connsiteY217" fmla="*/ 600787 h 3370881"/>
                          <a:gd name="connsiteX218" fmla="*/ 1555376 w 2657256"/>
                          <a:gd name="connsiteY218" fmla="*/ 614234 h 3370881"/>
                          <a:gd name="connsiteX219" fmla="*/ 1524000 w 2657256"/>
                          <a:gd name="connsiteY219" fmla="*/ 654576 h 3370881"/>
                          <a:gd name="connsiteX220" fmla="*/ 1519518 w 2657256"/>
                          <a:gd name="connsiteY220" fmla="*/ 668023 h 3370881"/>
                          <a:gd name="connsiteX221" fmla="*/ 1528482 w 2657256"/>
                          <a:gd name="connsiteY221" fmla="*/ 708364 h 3370881"/>
                          <a:gd name="connsiteX222" fmla="*/ 1537447 w 2657256"/>
                          <a:gd name="connsiteY222" fmla="*/ 721811 h 3370881"/>
                          <a:gd name="connsiteX223" fmla="*/ 1568823 w 2657256"/>
                          <a:gd name="connsiteY223" fmla="*/ 712846 h 3370881"/>
                          <a:gd name="connsiteX224" fmla="*/ 1600200 w 2657256"/>
                          <a:gd name="connsiteY224" fmla="*/ 712846 h 3370881"/>
                          <a:gd name="connsiteX225" fmla="*/ 1631576 w 2657256"/>
                          <a:gd name="connsiteY225" fmla="*/ 690434 h 3370881"/>
                          <a:gd name="connsiteX226" fmla="*/ 1645023 w 2657256"/>
                          <a:gd name="connsiteY226" fmla="*/ 676987 h 3370881"/>
                          <a:gd name="connsiteX227" fmla="*/ 1685365 w 2657256"/>
                          <a:gd name="connsiteY227" fmla="*/ 645611 h 3370881"/>
                          <a:gd name="connsiteX228" fmla="*/ 1716741 w 2657256"/>
                          <a:gd name="connsiteY228" fmla="*/ 614234 h 3370881"/>
                          <a:gd name="connsiteX229" fmla="*/ 1748118 w 2657256"/>
                          <a:gd name="connsiteY229" fmla="*/ 596305 h 3370881"/>
                          <a:gd name="connsiteX230" fmla="*/ 1761565 w 2657256"/>
                          <a:gd name="connsiteY230" fmla="*/ 591823 h 3370881"/>
                          <a:gd name="connsiteX231" fmla="*/ 1779494 w 2657256"/>
                          <a:gd name="connsiteY231" fmla="*/ 582858 h 3370881"/>
                          <a:gd name="connsiteX232" fmla="*/ 1815353 w 2657256"/>
                          <a:gd name="connsiteY232" fmla="*/ 573893 h 3370881"/>
                          <a:gd name="connsiteX233" fmla="*/ 2030506 w 2657256"/>
                          <a:gd name="connsiteY233" fmla="*/ 578376 h 3370881"/>
                          <a:gd name="connsiteX234" fmla="*/ 2017059 w 2657256"/>
                          <a:gd name="connsiteY234" fmla="*/ 600787 h 3370881"/>
                          <a:gd name="connsiteX235" fmla="*/ 1981200 w 2657256"/>
                          <a:gd name="connsiteY235" fmla="*/ 636646 h 3370881"/>
                          <a:gd name="connsiteX236" fmla="*/ 1967753 w 2657256"/>
                          <a:gd name="connsiteY236" fmla="*/ 650093 h 3370881"/>
                          <a:gd name="connsiteX237" fmla="*/ 1936376 w 2657256"/>
                          <a:gd name="connsiteY237" fmla="*/ 690434 h 3370881"/>
                          <a:gd name="connsiteX238" fmla="*/ 1905000 w 2657256"/>
                          <a:gd name="connsiteY238" fmla="*/ 717329 h 3370881"/>
                          <a:gd name="connsiteX239" fmla="*/ 1860176 w 2657256"/>
                          <a:gd name="connsiteY239" fmla="*/ 735258 h 3370881"/>
                          <a:gd name="connsiteX240" fmla="*/ 1788459 w 2657256"/>
                          <a:gd name="connsiteY240" fmla="*/ 744223 h 3370881"/>
                          <a:gd name="connsiteX241" fmla="*/ 1846729 w 2657256"/>
                          <a:gd name="connsiteY241" fmla="*/ 802493 h 3370881"/>
                          <a:gd name="connsiteX242" fmla="*/ 1913965 w 2657256"/>
                          <a:gd name="connsiteY242" fmla="*/ 829387 h 3370881"/>
                          <a:gd name="connsiteX243" fmla="*/ 1922929 w 2657256"/>
                          <a:gd name="connsiteY243" fmla="*/ 842834 h 3370881"/>
                          <a:gd name="connsiteX244" fmla="*/ 1967753 w 2657256"/>
                          <a:gd name="connsiteY244" fmla="*/ 883176 h 3370881"/>
                          <a:gd name="connsiteX245" fmla="*/ 1981200 w 2657256"/>
                          <a:gd name="connsiteY245" fmla="*/ 896623 h 3370881"/>
                          <a:gd name="connsiteX246" fmla="*/ 1994647 w 2657256"/>
                          <a:gd name="connsiteY246" fmla="*/ 905587 h 3370881"/>
                          <a:gd name="connsiteX247" fmla="*/ 2021541 w 2657256"/>
                          <a:gd name="connsiteY247" fmla="*/ 927999 h 3370881"/>
                          <a:gd name="connsiteX248" fmla="*/ 2030506 w 2657256"/>
                          <a:gd name="connsiteY248" fmla="*/ 941446 h 3370881"/>
                          <a:gd name="connsiteX249" fmla="*/ 2057400 w 2657256"/>
                          <a:gd name="connsiteY249" fmla="*/ 968340 h 3370881"/>
                          <a:gd name="connsiteX250" fmla="*/ 2088776 w 2657256"/>
                          <a:gd name="connsiteY250" fmla="*/ 1013164 h 3370881"/>
                          <a:gd name="connsiteX251" fmla="*/ 2115670 w 2657256"/>
                          <a:gd name="connsiteY251" fmla="*/ 1057987 h 3370881"/>
                          <a:gd name="connsiteX252" fmla="*/ 2120153 w 2657256"/>
                          <a:gd name="connsiteY252" fmla="*/ 1089364 h 3370881"/>
                          <a:gd name="connsiteX253" fmla="*/ 2138082 w 2657256"/>
                          <a:gd name="connsiteY253" fmla="*/ 1143152 h 3370881"/>
                          <a:gd name="connsiteX254" fmla="*/ 2147047 w 2657256"/>
                          <a:gd name="connsiteY254" fmla="*/ 1196940 h 3370881"/>
                          <a:gd name="connsiteX255" fmla="*/ 2151529 w 2657256"/>
                          <a:gd name="connsiteY255" fmla="*/ 1210387 h 3370881"/>
                          <a:gd name="connsiteX256" fmla="*/ 2156012 w 2657256"/>
                          <a:gd name="connsiteY256" fmla="*/ 1228317 h 3370881"/>
                          <a:gd name="connsiteX257" fmla="*/ 2173941 w 2657256"/>
                          <a:gd name="connsiteY257" fmla="*/ 1295552 h 3370881"/>
                          <a:gd name="connsiteX258" fmla="*/ 2182906 w 2657256"/>
                          <a:gd name="connsiteY258" fmla="*/ 1313481 h 3370881"/>
                          <a:gd name="connsiteX259" fmla="*/ 2187388 w 2657256"/>
                          <a:gd name="connsiteY259" fmla="*/ 1331411 h 3370881"/>
                          <a:gd name="connsiteX260" fmla="*/ 2214282 w 2657256"/>
                          <a:gd name="connsiteY260" fmla="*/ 1385199 h 3370881"/>
                          <a:gd name="connsiteX261" fmla="*/ 2218765 w 2657256"/>
                          <a:gd name="connsiteY261" fmla="*/ 1403129 h 3370881"/>
                          <a:gd name="connsiteX262" fmla="*/ 2223247 w 2657256"/>
                          <a:gd name="connsiteY262" fmla="*/ 1430023 h 3370881"/>
                          <a:gd name="connsiteX263" fmla="*/ 2236694 w 2657256"/>
                          <a:gd name="connsiteY263" fmla="*/ 1456917 h 3370881"/>
                          <a:gd name="connsiteX264" fmla="*/ 2241176 w 2657256"/>
                          <a:gd name="connsiteY264" fmla="*/ 1577940 h 3370881"/>
                          <a:gd name="connsiteX265" fmla="*/ 2245659 w 2657256"/>
                          <a:gd name="connsiteY265" fmla="*/ 1595870 h 3370881"/>
                          <a:gd name="connsiteX266" fmla="*/ 2236694 w 2657256"/>
                          <a:gd name="connsiteY266" fmla="*/ 1694481 h 3370881"/>
                          <a:gd name="connsiteX267" fmla="*/ 2227729 w 2657256"/>
                          <a:gd name="connsiteY267" fmla="*/ 1716893 h 3370881"/>
                          <a:gd name="connsiteX268" fmla="*/ 2223247 w 2657256"/>
                          <a:gd name="connsiteY268" fmla="*/ 1730340 h 3370881"/>
                          <a:gd name="connsiteX269" fmla="*/ 2200835 w 2657256"/>
                          <a:gd name="connsiteY269" fmla="*/ 1788611 h 3370881"/>
                          <a:gd name="connsiteX270" fmla="*/ 2191870 w 2657256"/>
                          <a:gd name="connsiteY270" fmla="*/ 1811023 h 3370881"/>
                          <a:gd name="connsiteX271" fmla="*/ 2187388 w 2657256"/>
                          <a:gd name="connsiteY271" fmla="*/ 1824470 h 3370881"/>
                          <a:gd name="connsiteX272" fmla="*/ 2169459 w 2657256"/>
                          <a:gd name="connsiteY272" fmla="*/ 1869293 h 3370881"/>
                          <a:gd name="connsiteX273" fmla="*/ 2164976 w 2657256"/>
                          <a:gd name="connsiteY273" fmla="*/ 1882740 h 3370881"/>
                          <a:gd name="connsiteX274" fmla="*/ 2156012 w 2657256"/>
                          <a:gd name="connsiteY274" fmla="*/ 1927564 h 3370881"/>
                          <a:gd name="connsiteX275" fmla="*/ 2173941 w 2657256"/>
                          <a:gd name="connsiteY275" fmla="*/ 1945493 h 3370881"/>
                          <a:gd name="connsiteX276" fmla="*/ 2196353 w 2657256"/>
                          <a:gd name="connsiteY276" fmla="*/ 1958940 h 3370881"/>
                          <a:gd name="connsiteX277" fmla="*/ 2241176 w 2657256"/>
                          <a:gd name="connsiteY277" fmla="*/ 2012729 h 3370881"/>
                          <a:gd name="connsiteX278" fmla="*/ 2263588 w 2657256"/>
                          <a:gd name="connsiteY278" fmla="*/ 2057552 h 3370881"/>
                          <a:gd name="connsiteX279" fmla="*/ 2286000 w 2657256"/>
                          <a:gd name="connsiteY279" fmla="*/ 2084446 h 3370881"/>
                          <a:gd name="connsiteX280" fmla="*/ 2299447 w 2657256"/>
                          <a:gd name="connsiteY280" fmla="*/ 2124787 h 3370881"/>
                          <a:gd name="connsiteX281" fmla="*/ 2321859 w 2657256"/>
                          <a:gd name="connsiteY281" fmla="*/ 2151681 h 3370881"/>
                          <a:gd name="connsiteX282" fmla="*/ 2344270 w 2657256"/>
                          <a:gd name="connsiteY282" fmla="*/ 2205470 h 3370881"/>
                          <a:gd name="connsiteX283" fmla="*/ 2348753 w 2657256"/>
                          <a:gd name="connsiteY283" fmla="*/ 2223399 h 3370881"/>
                          <a:gd name="connsiteX284" fmla="*/ 2366682 w 2657256"/>
                          <a:gd name="connsiteY284" fmla="*/ 2263740 h 3370881"/>
                          <a:gd name="connsiteX285" fmla="*/ 2375647 w 2657256"/>
                          <a:gd name="connsiteY285" fmla="*/ 2286152 h 3370881"/>
                          <a:gd name="connsiteX286" fmla="*/ 2380129 w 2657256"/>
                          <a:gd name="connsiteY286" fmla="*/ 2308564 h 3370881"/>
                          <a:gd name="connsiteX287" fmla="*/ 2389094 w 2657256"/>
                          <a:gd name="connsiteY287" fmla="*/ 2335458 h 3370881"/>
                          <a:gd name="connsiteX288" fmla="*/ 2393576 w 2657256"/>
                          <a:gd name="connsiteY288" fmla="*/ 2380281 h 3370881"/>
                          <a:gd name="connsiteX289" fmla="*/ 2398059 w 2657256"/>
                          <a:gd name="connsiteY289" fmla="*/ 2393729 h 3370881"/>
                          <a:gd name="connsiteX290" fmla="*/ 2402541 w 2657256"/>
                          <a:gd name="connsiteY290" fmla="*/ 2447517 h 3370881"/>
                          <a:gd name="connsiteX291" fmla="*/ 2427343 w 2657256"/>
                          <a:gd name="connsiteY291" fmla="*/ 2564058 h 3370881"/>
                          <a:gd name="connsiteX292" fmla="*/ 2389094 w 2657256"/>
                          <a:gd name="connsiteY292" fmla="*/ 2837481 h 3370881"/>
                          <a:gd name="connsiteX293" fmla="*/ 2380129 w 2657256"/>
                          <a:gd name="connsiteY293" fmla="*/ 2859893 h 3370881"/>
                          <a:gd name="connsiteX294" fmla="*/ 2357718 w 2657256"/>
                          <a:gd name="connsiteY294" fmla="*/ 2913681 h 3370881"/>
                          <a:gd name="connsiteX295" fmla="*/ 2348753 w 2657256"/>
                          <a:gd name="connsiteY295" fmla="*/ 2936093 h 3370881"/>
                          <a:gd name="connsiteX296" fmla="*/ 2339788 w 2657256"/>
                          <a:gd name="connsiteY296" fmla="*/ 2971952 h 3370881"/>
                          <a:gd name="connsiteX297" fmla="*/ 2326341 w 2657256"/>
                          <a:gd name="connsiteY297" fmla="*/ 2994364 h 3370881"/>
                          <a:gd name="connsiteX298" fmla="*/ 2317376 w 2657256"/>
                          <a:gd name="connsiteY298" fmla="*/ 3025740 h 3370881"/>
                          <a:gd name="connsiteX299" fmla="*/ 2303929 w 2657256"/>
                          <a:gd name="connsiteY299" fmla="*/ 3048152 h 3370881"/>
                          <a:gd name="connsiteX300" fmla="*/ 2290482 w 2657256"/>
                          <a:gd name="connsiteY300" fmla="*/ 3079529 h 3370881"/>
                          <a:gd name="connsiteX301" fmla="*/ 2272553 w 2657256"/>
                          <a:gd name="connsiteY301" fmla="*/ 3084011 h 3370881"/>
                          <a:gd name="connsiteX302" fmla="*/ 2259106 w 2657256"/>
                          <a:gd name="connsiteY302" fmla="*/ 3088493 h 3370881"/>
                          <a:gd name="connsiteX303" fmla="*/ 2241176 w 2657256"/>
                          <a:gd name="connsiteY303" fmla="*/ 3092976 h 3370881"/>
                          <a:gd name="connsiteX304" fmla="*/ 2209800 w 2657256"/>
                          <a:gd name="connsiteY304" fmla="*/ 3101940 h 3370881"/>
                          <a:gd name="connsiteX305" fmla="*/ 2205318 w 2657256"/>
                          <a:gd name="connsiteY305" fmla="*/ 3039187 h 3370881"/>
                          <a:gd name="connsiteX306" fmla="*/ 2218765 w 2657256"/>
                          <a:gd name="connsiteY306" fmla="*/ 3021258 h 3370881"/>
                          <a:gd name="connsiteX307" fmla="*/ 2245659 w 2657256"/>
                          <a:gd name="connsiteY307" fmla="*/ 2971952 h 3370881"/>
                          <a:gd name="connsiteX308" fmla="*/ 2268070 w 2657256"/>
                          <a:gd name="connsiteY308" fmla="*/ 2945058 h 3370881"/>
                          <a:gd name="connsiteX309" fmla="*/ 2268070 w 2657256"/>
                          <a:gd name="connsiteY309" fmla="*/ 2568540 h 3370881"/>
                          <a:gd name="connsiteX310" fmla="*/ 2259106 w 2657256"/>
                          <a:gd name="connsiteY310" fmla="*/ 2532681 h 3370881"/>
                          <a:gd name="connsiteX311" fmla="*/ 2250141 w 2657256"/>
                          <a:gd name="connsiteY311" fmla="*/ 2492340 h 3370881"/>
                          <a:gd name="connsiteX312" fmla="*/ 2260899 w 2657256"/>
                          <a:gd name="connsiteY312" fmla="*/ 2479491 h 3370881"/>
                          <a:gd name="connsiteX313" fmla="*/ 2245659 w 2657256"/>
                          <a:gd name="connsiteY313" fmla="*/ 2389247 h 3370881"/>
                          <a:gd name="connsiteX314" fmla="*/ 2173941 w 2657256"/>
                          <a:gd name="connsiteY314" fmla="*/ 2241328 h 3370881"/>
                          <a:gd name="connsiteX315" fmla="*/ 2070846 w 2657256"/>
                          <a:gd name="connsiteY315" fmla="*/ 2057553 h 3370881"/>
                          <a:gd name="connsiteX316" fmla="*/ 2057400 w 2657256"/>
                          <a:gd name="connsiteY316" fmla="*/ 2151681 h 3370881"/>
                          <a:gd name="connsiteX317" fmla="*/ 2048435 w 2657256"/>
                          <a:gd name="connsiteY317" fmla="*/ 2106858 h 3370881"/>
                          <a:gd name="connsiteX318" fmla="*/ 2034988 w 2657256"/>
                          <a:gd name="connsiteY318" fmla="*/ 2003764 h 3370881"/>
                          <a:gd name="connsiteX319" fmla="*/ 2026023 w 2657256"/>
                          <a:gd name="connsiteY319" fmla="*/ 2026176 h 3370881"/>
                          <a:gd name="connsiteX320" fmla="*/ 2021541 w 2657256"/>
                          <a:gd name="connsiteY320" fmla="*/ 2039623 h 3370881"/>
                          <a:gd name="connsiteX321" fmla="*/ 1999129 w 2657256"/>
                          <a:gd name="connsiteY321" fmla="*/ 2053070 h 3370881"/>
                          <a:gd name="connsiteX322" fmla="*/ 1990165 w 2657256"/>
                          <a:gd name="connsiteY322" fmla="*/ 2070999 h 3370881"/>
                          <a:gd name="connsiteX323" fmla="*/ 1967753 w 2657256"/>
                          <a:gd name="connsiteY323" fmla="*/ 2106858 h 3370881"/>
                          <a:gd name="connsiteX324" fmla="*/ 1981200 w 2657256"/>
                          <a:gd name="connsiteY324" fmla="*/ 2223399 h 3370881"/>
                          <a:gd name="connsiteX325" fmla="*/ 1994647 w 2657256"/>
                          <a:gd name="connsiteY325" fmla="*/ 2254776 h 3370881"/>
                          <a:gd name="connsiteX326" fmla="*/ 2003612 w 2657256"/>
                          <a:gd name="connsiteY326" fmla="*/ 2272705 h 3370881"/>
                          <a:gd name="connsiteX327" fmla="*/ 2026023 w 2657256"/>
                          <a:gd name="connsiteY327" fmla="*/ 2304081 h 3370881"/>
                          <a:gd name="connsiteX328" fmla="*/ 2043953 w 2657256"/>
                          <a:gd name="connsiteY328" fmla="*/ 2348905 h 3370881"/>
                          <a:gd name="connsiteX329" fmla="*/ 2061882 w 2657256"/>
                          <a:gd name="connsiteY329" fmla="*/ 2371317 h 3370881"/>
                          <a:gd name="connsiteX330" fmla="*/ 2088776 w 2657256"/>
                          <a:gd name="connsiteY330" fmla="*/ 2434070 h 3370881"/>
                          <a:gd name="connsiteX331" fmla="*/ 2102223 w 2657256"/>
                          <a:gd name="connsiteY331" fmla="*/ 2465446 h 3370881"/>
                          <a:gd name="connsiteX332" fmla="*/ 2106706 w 2657256"/>
                          <a:gd name="connsiteY332" fmla="*/ 2496823 h 3370881"/>
                          <a:gd name="connsiteX333" fmla="*/ 2124635 w 2657256"/>
                          <a:gd name="connsiteY333" fmla="*/ 2559576 h 3370881"/>
                          <a:gd name="connsiteX334" fmla="*/ 2138082 w 2657256"/>
                          <a:gd name="connsiteY334" fmla="*/ 2649223 h 3370881"/>
                          <a:gd name="connsiteX335" fmla="*/ 2147047 w 2657256"/>
                          <a:gd name="connsiteY335" fmla="*/ 2685081 h 3370881"/>
                          <a:gd name="connsiteX336" fmla="*/ 2151529 w 2657256"/>
                          <a:gd name="connsiteY336" fmla="*/ 2716458 h 3370881"/>
                          <a:gd name="connsiteX337" fmla="*/ 2160494 w 2657256"/>
                          <a:gd name="connsiteY337" fmla="*/ 2770246 h 3370881"/>
                          <a:gd name="connsiteX338" fmla="*/ 2156012 w 2657256"/>
                          <a:gd name="connsiteY338" fmla="*/ 2962987 h 3370881"/>
                          <a:gd name="connsiteX339" fmla="*/ 2138082 w 2657256"/>
                          <a:gd name="connsiteY339" fmla="*/ 3043670 h 3370881"/>
                          <a:gd name="connsiteX340" fmla="*/ 2133600 w 2657256"/>
                          <a:gd name="connsiteY340" fmla="*/ 3061599 h 3370881"/>
                          <a:gd name="connsiteX341" fmla="*/ 2120153 w 2657256"/>
                          <a:gd name="connsiteY341" fmla="*/ 3079529 h 3370881"/>
                          <a:gd name="connsiteX342" fmla="*/ 2111188 w 2657256"/>
                          <a:gd name="connsiteY342" fmla="*/ 3106423 h 3370881"/>
                          <a:gd name="connsiteX343" fmla="*/ 2088776 w 2657256"/>
                          <a:gd name="connsiteY343" fmla="*/ 3137799 h 3370881"/>
                          <a:gd name="connsiteX344" fmla="*/ 2075329 w 2657256"/>
                          <a:gd name="connsiteY344" fmla="*/ 3164693 h 3370881"/>
                          <a:gd name="connsiteX345" fmla="*/ 2061882 w 2657256"/>
                          <a:gd name="connsiteY345" fmla="*/ 3169176 h 3370881"/>
                          <a:gd name="connsiteX346" fmla="*/ 2021541 w 2657256"/>
                          <a:gd name="connsiteY346" fmla="*/ 3164693 h 3370881"/>
                          <a:gd name="connsiteX347" fmla="*/ 2012576 w 2657256"/>
                          <a:gd name="connsiteY347" fmla="*/ 3119870 h 3370881"/>
                          <a:gd name="connsiteX348" fmla="*/ 2048435 w 2657256"/>
                          <a:gd name="connsiteY348" fmla="*/ 3021258 h 3370881"/>
                          <a:gd name="connsiteX349" fmla="*/ 2048435 w 2657256"/>
                          <a:gd name="connsiteY349" fmla="*/ 3021258 h 3370881"/>
                          <a:gd name="connsiteX350" fmla="*/ 2061882 w 2657256"/>
                          <a:gd name="connsiteY350" fmla="*/ 2967470 h 3370881"/>
                          <a:gd name="connsiteX351" fmla="*/ 2070847 w 2657256"/>
                          <a:gd name="connsiteY351" fmla="*/ 2882305 h 3370881"/>
                          <a:gd name="connsiteX352" fmla="*/ 2066365 w 2657256"/>
                          <a:gd name="connsiteY352" fmla="*/ 2725423 h 3370881"/>
                          <a:gd name="connsiteX353" fmla="*/ 2043953 w 2657256"/>
                          <a:gd name="connsiteY353" fmla="*/ 2649223 h 3370881"/>
                          <a:gd name="connsiteX354" fmla="*/ 2030506 w 2657256"/>
                          <a:gd name="connsiteY354" fmla="*/ 2622329 h 3370881"/>
                          <a:gd name="connsiteX355" fmla="*/ 2017059 w 2657256"/>
                          <a:gd name="connsiteY355" fmla="*/ 2581987 h 3370881"/>
                          <a:gd name="connsiteX356" fmla="*/ 1981200 w 2657256"/>
                          <a:gd name="connsiteY356" fmla="*/ 2514752 h 3370881"/>
                          <a:gd name="connsiteX357" fmla="*/ 1972235 w 2657256"/>
                          <a:gd name="connsiteY357" fmla="*/ 2501305 h 3370881"/>
                          <a:gd name="connsiteX358" fmla="*/ 1958788 w 2657256"/>
                          <a:gd name="connsiteY358" fmla="*/ 2478893 h 3370881"/>
                          <a:gd name="connsiteX359" fmla="*/ 1905000 w 2657256"/>
                          <a:gd name="connsiteY359" fmla="*/ 2398211 h 3370881"/>
                          <a:gd name="connsiteX360" fmla="*/ 1882588 w 2657256"/>
                          <a:gd name="connsiteY360" fmla="*/ 2357870 h 3370881"/>
                          <a:gd name="connsiteX361" fmla="*/ 1869141 w 2657256"/>
                          <a:gd name="connsiteY361" fmla="*/ 2339940 h 3370881"/>
                          <a:gd name="connsiteX362" fmla="*/ 1806388 w 2657256"/>
                          <a:gd name="connsiteY362" fmla="*/ 2313046 h 3370881"/>
                          <a:gd name="connsiteX363" fmla="*/ 1779494 w 2657256"/>
                          <a:gd name="connsiteY363" fmla="*/ 2304081 h 3370881"/>
                          <a:gd name="connsiteX364" fmla="*/ 1752600 w 2657256"/>
                          <a:gd name="connsiteY364" fmla="*/ 2299599 h 3370881"/>
                          <a:gd name="connsiteX365" fmla="*/ 1680882 w 2657256"/>
                          <a:gd name="connsiteY365" fmla="*/ 2277187 h 3370881"/>
                          <a:gd name="connsiteX366" fmla="*/ 1662953 w 2657256"/>
                          <a:gd name="connsiteY366" fmla="*/ 2272705 h 3370881"/>
                          <a:gd name="connsiteX367" fmla="*/ 1640541 w 2657256"/>
                          <a:gd name="connsiteY367" fmla="*/ 2259258 h 3370881"/>
                          <a:gd name="connsiteX368" fmla="*/ 1604682 w 2657256"/>
                          <a:gd name="connsiteY368" fmla="*/ 2272705 h 3370881"/>
                          <a:gd name="connsiteX369" fmla="*/ 1537447 w 2657256"/>
                          <a:gd name="connsiteY369" fmla="*/ 2304081 h 3370881"/>
                          <a:gd name="connsiteX370" fmla="*/ 1546113 w 2657256"/>
                          <a:gd name="connsiteY370" fmla="*/ 2313644 h 3370881"/>
                          <a:gd name="connsiteX371" fmla="*/ 1488141 w 2657256"/>
                          <a:gd name="connsiteY371" fmla="*/ 2313046 h 3370881"/>
                          <a:gd name="connsiteX372" fmla="*/ 1478878 w 2657256"/>
                          <a:gd name="connsiteY372" fmla="*/ 2342331 h 3370881"/>
                          <a:gd name="connsiteX373" fmla="*/ 1402678 w 2657256"/>
                          <a:gd name="connsiteY373" fmla="*/ 2339641 h 3370881"/>
                          <a:gd name="connsiteX374" fmla="*/ 1322892 w 2657256"/>
                          <a:gd name="connsiteY374" fmla="*/ 2336952 h 3370881"/>
                          <a:gd name="connsiteX375" fmla="*/ 1199384 w 2657256"/>
                          <a:gd name="connsiteY375" fmla="*/ 2307041 h 3370881"/>
                          <a:gd name="connsiteX376" fmla="*/ 1066800 w 2657256"/>
                          <a:gd name="connsiteY376" fmla="*/ 2272705 h 3370881"/>
                          <a:gd name="connsiteX377" fmla="*/ 1030941 w 2657256"/>
                          <a:gd name="connsiteY377" fmla="*/ 2263740 h 3370881"/>
                          <a:gd name="connsiteX378" fmla="*/ 986118 w 2657256"/>
                          <a:gd name="connsiteY378" fmla="*/ 2241329 h 3370881"/>
                          <a:gd name="connsiteX379" fmla="*/ 968188 w 2657256"/>
                          <a:gd name="connsiteY379" fmla="*/ 2232364 h 3370881"/>
                          <a:gd name="connsiteX380" fmla="*/ 936812 w 2657256"/>
                          <a:gd name="connsiteY380" fmla="*/ 2214434 h 3370881"/>
                          <a:gd name="connsiteX381" fmla="*/ 905435 w 2657256"/>
                          <a:gd name="connsiteY381" fmla="*/ 2196505 h 3370881"/>
                          <a:gd name="connsiteX382" fmla="*/ 869576 w 2657256"/>
                          <a:gd name="connsiteY382" fmla="*/ 2209952 h 3370881"/>
                          <a:gd name="connsiteX383" fmla="*/ 856129 w 2657256"/>
                          <a:gd name="connsiteY383" fmla="*/ 2227881 h 3370881"/>
                          <a:gd name="connsiteX384" fmla="*/ 815788 w 2657256"/>
                          <a:gd name="connsiteY384" fmla="*/ 2268223 h 3370881"/>
                          <a:gd name="connsiteX385" fmla="*/ 788894 w 2657256"/>
                          <a:gd name="connsiteY385" fmla="*/ 2290634 h 3370881"/>
                          <a:gd name="connsiteX386" fmla="*/ 762000 w 2657256"/>
                          <a:gd name="connsiteY386" fmla="*/ 2313046 h 3370881"/>
                          <a:gd name="connsiteX387" fmla="*/ 753035 w 2657256"/>
                          <a:gd name="connsiteY387" fmla="*/ 2326493 h 3370881"/>
                          <a:gd name="connsiteX388" fmla="*/ 735106 w 2657256"/>
                          <a:gd name="connsiteY388" fmla="*/ 2339940 h 3370881"/>
                          <a:gd name="connsiteX389" fmla="*/ 712694 w 2657256"/>
                          <a:gd name="connsiteY389" fmla="*/ 2362352 h 3370881"/>
                          <a:gd name="connsiteX390" fmla="*/ 694765 w 2657256"/>
                          <a:gd name="connsiteY390" fmla="*/ 2375799 h 3370881"/>
                          <a:gd name="connsiteX391" fmla="*/ 681318 w 2657256"/>
                          <a:gd name="connsiteY391" fmla="*/ 2393729 h 3370881"/>
                          <a:gd name="connsiteX392" fmla="*/ 667870 w 2657256"/>
                          <a:gd name="connsiteY392" fmla="*/ 2402693 h 3370881"/>
                          <a:gd name="connsiteX393" fmla="*/ 623047 w 2657256"/>
                          <a:gd name="connsiteY393" fmla="*/ 2443034 h 3370881"/>
                          <a:gd name="connsiteX394" fmla="*/ 600635 w 2657256"/>
                          <a:gd name="connsiteY394" fmla="*/ 2474411 h 3370881"/>
                          <a:gd name="connsiteX395" fmla="*/ 587188 w 2657256"/>
                          <a:gd name="connsiteY395" fmla="*/ 2514752 h 3370881"/>
                          <a:gd name="connsiteX396" fmla="*/ 582706 w 2657256"/>
                          <a:gd name="connsiteY396" fmla="*/ 2546129 h 3370881"/>
                          <a:gd name="connsiteX397" fmla="*/ 596153 w 2657256"/>
                          <a:gd name="connsiteY397" fmla="*/ 2635776 h 3370881"/>
                          <a:gd name="connsiteX398" fmla="*/ 600635 w 2657256"/>
                          <a:gd name="connsiteY398" fmla="*/ 2653705 h 3370881"/>
                          <a:gd name="connsiteX399" fmla="*/ 609600 w 2657256"/>
                          <a:gd name="connsiteY399" fmla="*/ 2671634 h 3370881"/>
                          <a:gd name="connsiteX400" fmla="*/ 614082 w 2657256"/>
                          <a:gd name="connsiteY400" fmla="*/ 2689564 h 3370881"/>
                          <a:gd name="connsiteX401" fmla="*/ 623047 w 2657256"/>
                          <a:gd name="connsiteY401" fmla="*/ 2711976 h 3370881"/>
                          <a:gd name="connsiteX402" fmla="*/ 627529 w 2657256"/>
                          <a:gd name="connsiteY402" fmla="*/ 2734387 h 3370881"/>
                          <a:gd name="connsiteX403" fmla="*/ 640976 w 2657256"/>
                          <a:gd name="connsiteY403" fmla="*/ 2765764 h 3370881"/>
                          <a:gd name="connsiteX404" fmla="*/ 645459 w 2657256"/>
                          <a:gd name="connsiteY404" fmla="*/ 2779211 h 3370881"/>
                          <a:gd name="connsiteX405" fmla="*/ 658906 w 2657256"/>
                          <a:gd name="connsiteY405" fmla="*/ 2801623 h 3370881"/>
                          <a:gd name="connsiteX406" fmla="*/ 676835 w 2657256"/>
                          <a:gd name="connsiteY406" fmla="*/ 2864376 h 3370881"/>
                          <a:gd name="connsiteX407" fmla="*/ 690282 w 2657256"/>
                          <a:gd name="connsiteY407" fmla="*/ 2895752 h 3370881"/>
                          <a:gd name="connsiteX408" fmla="*/ 699247 w 2657256"/>
                          <a:gd name="connsiteY408" fmla="*/ 2940576 h 3370881"/>
                          <a:gd name="connsiteX409" fmla="*/ 703729 w 2657256"/>
                          <a:gd name="connsiteY409" fmla="*/ 2967470 h 3370881"/>
                          <a:gd name="connsiteX410" fmla="*/ 717176 w 2657256"/>
                          <a:gd name="connsiteY410" fmla="*/ 2994364 h 3370881"/>
                          <a:gd name="connsiteX411" fmla="*/ 735106 w 2657256"/>
                          <a:gd name="connsiteY411" fmla="*/ 3052634 h 3370881"/>
                          <a:gd name="connsiteX412" fmla="*/ 739588 w 2657256"/>
                          <a:gd name="connsiteY412" fmla="*/ 3079529 h 3370881"/>
                          <a:gd name="connsiteX413" fmla="*/ 762000 w 2657256"/>
                          <a:gd name="connsiteY413" fmla="*/ 3142281 h 3370881"/>
                          <a:gd name="connsiteX414" fmla="*/ 766482 w 2657256"/>
                          <a:gd name="connsiteY414" fmla="*/ 3231929 h 3370881"/>
                          <a:gd name="connsiteX415" fmla="*/ 770965 w 2657256"/>
                          <a:gd name="connsiteY415" fmla="*/ 3254340 h 3370881"/>
                          <a:gd name="connsiteX416" fmla="*/ 775447 w 2657256"/>
                          <a:gd name="connsiteY416" fmla="*/ 3285717 h 3370881"/>
                          <a:gd name="connsiteX417" fmla="*/ 748553 w 2657256"/>
                          <a:gd name="connsiteY417" fmla="*/ 3335023 h 3370881"/>
                          <a:gd name="connsiteX418" fmla="*/ 721659 w 2657256"/>
                          <a:gd name="connsiteY418" fmla="*/ 3343987 h 3370881"/>
                          <a:gd name="connsiteX419" fmla="*/ 708212 w 2657256"/>
                          <a:gd name="connsiteY419" fmla="*/ 3348470 h 3370881"/>
                          <a:gd name="connsiteX420" fmla="*/ 623047 w 2657256"/>
                          <a:gd name="connsiteY420" fmla="*/ 3330540 h 3370881"/>
                          <a:gd name="connsiteX421" fmla="*/ 609600 w 2657256"/>
                          <a:gd name="connsiteY421" fmla="*/ 3308129 h 3370881"/>
                          <a:gd name="connsiteX422" fmla="*/ 591670 w 2657256"/>
                          <a:gd name="connsiteY422" fmla="*/ 3267787 h 3370881"/>
                          <a:gd name="connsiteX423" fmla="*/ 560294 w 2657256"/>
                          <a:gd name="connsiteY423" fmla="*/ 3209517 h 3370881"/>
                          <a:gd name="connsiteX424" fmla="*/ 551329 w 2657256"/>
                          <a:gd name="connsiteY424" fmla="*/ 3196070 h 3370881"/>
                          <a:gd name="connsiteX425" fmla="*/ 528918 w 2657256"/>
                          <a:gd name="connsiteY425" fmla="*/ 3173658 h 3370881"/>
                          <a:gd name="connsiteX426" fmla="*/ 519953 w 2657256"/>
                          <a:gd name="connsiteY426" fmla="*/ 3128834 h 3370881"/>
                          <a:gd name="connsiteX427" fmla="*/ 524435 w 2657256"/>
                          <a:gd name="connsiteY427" fmla="*/ 3101940 h 3370881"/>
                          <a:gd name="connsiteX428" fmla="*/ 528918 w 2657256"/>
                          <a:gd name="connsiteY428" fmla="*/ 3088493 h 3370881"/>
                          <a:gd name="connsiteX429" fmla="*/ 542365 w 2657256"/>
                          <a:gd name="connsiteY429" fmla="*/ 3052634 h 3370881"/>
                          <a:gd name="connsiteX430" fmla="*/ 484094 w 2657256"/>
                          <a:gd name="connsiteY430" fmla="*/ 2886787 h 3370881"/>
                          <a:gd name="connsiteX431" fmla="*/ 443753 w 2657256"/>
                          <a:gd name="connsiteY431" fmla="*/ 2779211 h 3370881"/>
                          <a:gd name="connsiteX432" fmla="*/ 439270 w 2657256"/>
                          <a:gd name="connsiteY432" fmla="*/ 2752317 h 3370881"/>
                          <a:gd name="connsiteX433" fmla="*/ 430306 w 2657256"/>
                          <a:gd name="connsiteY433" fmla="*/ 2716458 h 3370881"/>
                          <a:gd name="connsiteX434" fmla="*/ 425823 w 2657256"/>
                          <a:gd name="connsiteY434" fmla="*/ 2680599 h 3370881"/>
                          <a:gd name="connsiteX435" fmla="*/ 398929 w 2657256"/>
                          <a:gd name="connsiteY435" fmla="*/ 2599917 h 3370881"/>
                          <a:gd name="connsiteX436" fmla="*/ 385482 w 2657256"/>
                          <a:gd name="connsiteY436" fmla="*/ 2568540 h 3370881"/>
                          <a:gd name="connsiteX437" fmla="*/ 381000 w 2657256"/>
                          <a:gd name="connsiteY437" fmla="*/ 2550611 h 3370881"/>
                          <a:gd name="connsiteX438" fmla="*/ 372035 w 2657256"/>
                          <a:gd name="connsiteY438" fmla="*/ 2483376 h 3370881"/>
                          <a:gd name="connsiteX439" fmla="*/ 367553 w 2657256"/>
                          <a:gd name="connsiteY439" fmla="*/ 2469929 h 3370881"/>
                          <a:gd name="connsiteX440" fmla="*/ 407894 w 2657256"/>
                          <a:gd name="connsiteY440" fmla="*/ 2451999 h 3370881"/>
                          <a:gd name="connsiteX441" fmla="*/ 515470 w 2657256"/>
                          <a:gd name="connsiteY441" fmla="*/ 2407176 h 3370881"/>
                          <a:gd name="connsiteX442" fmla="*/ 578223 w 2657256"/>
                          <a:gd name="connsiteY442" fmla="*/ 2353387 h 3370881"/>
                          <a:gd name="connsiteX443" fmla="*/ 587188 w 2657256"/>
                          <a:gd name="connsiteY443" fmla="*/ 2330976 h 3370881"/>
                          <a:gd name="connsiteX444" fmla="*/ 614082 w 2657256"/>
                          <a:gd name="connsiteY444" fmla="*/ 2254776 h 3370881"/>
                          <a:gd name="connsiteX445" fmla="*/ 649941 w 2657256"/>
                          <a:gd name="connsiteY445" fmla="*/ 2200987 h 3370881"/>
                          <a:gd name="connsiteX446" fmla="*/ 690282 w 2657256"/>
                          <a:gd name="connsiteY446" fmla="*/ 2174093 h 3370881"/>
                          <a:gd name="connsiteX447" fmla="*/ 703729 w 2657256"/>
                          <a:gd name="connsiteY447" fmla="*/ 2165129 h 3370881"/>
                          <a:gd name="connsiteX448" fmla="*/ 739588 w 2657256"/>
                          <a:gd name="connsiteY448" fmla="*/ 2147199 h 3370881"/>
                          <a:gd name="connsiteX449" fmla="*/ 708212 w 2657256"/>
                          <a:gd name="connsiteY449" fmla="*/ 2187540 h 3370881"/>
                          <a:gd name="connsiteX450" fmla="*/ 654423 w 2657256"/>
                          <a:gd name="connsiteY450" fmla="*/ 2241329 h 3370881"/>
                          <a:gd name="connsiteX451" fmla="*/ 636494 w 2657256"/>
                          <a:gd name="connsiteY451" fmla="*/ 2259258 h 3370881"/>
                          <a:gd name="connsiteX452" fmla="*/ 614082 w 2657256"/>
                          <a:gd name="connsiteY452" fmla="*/ 2286152 h 3370881"/>
                          <a:gd name="connsiteX453" fmla="*/ 605118 w 2657256"/>
                          <a:gd name="connsiteY453" fmla="*/ 2299599 h 3370881"/>
                          <a:gd name="connsiteX454" fmla="*/ 560294 w 2657256"/>
                          <a:gd name="connsiteY454" fmla="*/ 2335458 h 3370881"/>
                          <a:gd name="connsiteX455" fmla="*/ 524435 w 2657256"/>
                          <a:gd name="connsiteY455" fmla="*/ 2348905 h 3370881"/>
                          <a:gd name="connsiteX456" fmla="*/ 502023 w 2657256"/>
                          <a:gd name="connsiteY456" fmla="*/ 2362352 h 3370881"/>
                          <a:gd name="connsiteX457" fmla="*/ 461682 w 2657256"/>
                          <a:gd name="connsiteY457" fmla="*/ 2389246 h 3370881"/>
                          <a:gd name="connsiteX458" fmla="*/ 448235 w 2657256"/>
                          <a:gd name="connsiteY458" fmla="*/ 2398211 h 3370881"/>
                          <a:gd name="connsiteX459" fmla="*/ 430306 w 2657256"/>
                          <a:gd name="connsiteY459" fmla="*/ 2407176 h 3370881"/>
                          <a:gd name="connsiteX460" fmla="*/ 412376 w 2657256"/>
                          <a:gd name="connsiteY460" fmla="*/ 2420623 h 3370881"/>
                          <a:gd name="connsiteX461" fmla="*/ 389965 w 2657256"/>
                          <a:gd name="connsiteY461" fmla="*/ 2429587 h 3370881"/>
                          <a:gd name="connsiteX462" fmla="*/ 372035 w 2657256"/>
                          <a:gd name="connsiteY462" fmla="*/ 2443034 h 3370881"/>
                          <a:gd name="connsiteX463" fmla="*/ 318247 w 2657256"/>
                          <a:gd name="connsiteY463" fmla="*/ 2474411 h 3370881"/>
                          <a:gd name="connsiteX464" fmla="*/ 304800 w 2657256"/>
                          <a:gd name="connsiteY464" fmla="*/ 2492340 h 3370881"/>
                          <a:gd name="connsiteX465" fmla="*/ 282388 w 2657256"/>
                          <a:gd name="connsiteY465" fmla="*/ 2519234 h 3370881"/>
                          <a:gd name="connsiteX466" fmla="*/ 295835 w 2657256"/>
                          <a:gd name="connsiteY466" fmla="*/ 2815070 h 3370881"/>
                          <a:gd name="connsiteX467" fmla="*/ 300318 w 2657256"/>
                          <a:gd name="connsiteY467" fmla="*/ 2837481 h 3370881"/>
                          <a:gd name="connsiteX468" fmla="*/ 304800 w 2657256"/>
                          <a:gd name="connsiteY468" fmla="*/ 2868858 h 3370881"/>
                          <a:gd name="connsiteX469" fmla="*/ 309282 w 2657256"/>
                          <a:gd name="connsiteY469" fmla="*/ 2927129 h 3370881"/>
                          <a:gd name="connsiteX470" fmla="*/ 322729 w 2657256"/>
                          <a:gd name="connsiteY470" fmla="*/ 2985399 h 3370881"/>
                          <a:gd name="connsiteX471" fmla="*/ 327212 w 2657256"/>
                          <a:gd name="connsiteY471" fmla="*/ 3012293 h 3370881"/>
                          <a:gd name="connsiteX472" fmla="*/ 331694 w 2657256"/>
                          <a:gd name="connsiteY472" fmla="*/ 3043670 h 3370881"/>
                          <a:gd name="connsiteX473" fmla="*/ 345141 w 2657256"/>
                          <a:gd name="connsiteY473" fmla="*/ 3070564 h 3370881"/>
                          <a:gd name="connsiteX474" fmla="*/ 367553 w 2657256"/>
                          <a:gd name="connsiteY474" fmla="*/ 3124352 h 3370881"/>
                          <a:gd name="connsiteX475" fmla="*/ 381000 w 2657256"/>
                          <a:gd name="connsiteY475" fmla="*/ 3182623 h 3370881"/>
                          <a:gd name="connsiteX476" fmla="*/ 389965 w 2657256"/>
                          <a:gd name="connsiteY476" fmla="*/ 3196070 h 3370881"/>
                          <a:gd name="connsiteX477" fmla="*/ 394447 w 2657256"/>
                          <a:gd name="connsiteY477" fmla="*/ 3213999 h 3370881"/>
                          <a:gd name="connsiteX478" fmla="*/ 412376 w 2657256"/>
                          <a:gd name="connsiteY478" fmla="*/ 3245376 h 3370881"/>
                          <a:gd name="connsiteX479" fmla="*/ 416859 w 2657256"/>
                          <a:gd name="connsiteY479" fmla="*/ 3258823 h 3370881"/>
                          <a:gd name="connsiteX480" fmla="*/ 425823 w 2657256"/>
                          <a:gd name="connsiteY480" fmla="*/ 3272270 h 3370881"/>
                          <a:gd name="connsiteX481" fmla="*/ 439270 w 2657256"/>
                          <a:gd name="connsiteY481" fmla="*/ 3303646 h 3370881"/>
                          <a:gd name="connsiteX482" fmla="*/ 439270 w 2657256"/>
                          <a:gd name="connsiteY482" fmla="*/ 3352952 h 3370881"/>
                          <a:gd name="connsiteX483" fmla="*/ 430306 w 2657256"/>
                          <a:gd name="connsiteY483" fmla="*/ 3366399 h 3370881"/>
                          <a:gd name="connsiteX484" fmla="*/ 412376 w 2657256"/>
                          <a:gd name="connsiteY484" fmla="*/ 3370881 h 3370881"/>
                          <a:gd name="connsiteX485" fmla="*/ 295835 w 2657256"/>
                          <a:gd name="connsiteY485" fmla="*/ 3357434 h 3370881"/>
                          <a:gd name="connsiteX486" fmla="*/ 264459 w 2657256"/>
                          <a:gd name="connsiteY486" fmla="*/ 3276752 h 3370881"/>
                          <a:gd name="connsiteX487" fmla="*/ 259976 w 2657256"/>
                          <a:gd name="connsiteY487" fmla="*/ 3240893 h 3370881"/>
                          <a:gd name="connsiteX488" fmla="*/ 246529 w 2657256"/>
                          <a:gd name="connsiteY488" fmla="*/ 3178140 h 3370881"/>
                          <a:gd name="connsiteX489" fmla="*/ 237565 w 2657256"/>
                          <a:gd name="connsiteY489" fmla="*/ 3084011 h 3370881"/>
                          <a:gd name="connsiteX490" fmla="*/ 228600 w 2657256"/>
                          <a:gd name="connsiteY490" fmla="*/ 3057117 h 3370881"/>
                          <a:gd name="connsiteX491" fmla="*/ 219635 w 2657256"/>
                          <a:gd name="connsiteY491" fmla="*/ 3021258 h 3370881"/>
                          <a:gd name="connsiteX492" fmla="*/ 206188 w 2657256"/>
                          <a:gd name="connsiteY492" fmla="*/ 2980917 h 3370881"/>
                          <a:gd name="connsiteX493" fmla="*/ 201706 w 2657256"/>
                          <a:gd name="connsiteY493" fmla="*/ 2949540 h 3370881"/>
                          <a:gd name="connsiteX494" fmla="*/ 197223 w 2657256"/>
                          <a:gd name="connsiteY494" fmla="*/ 2927129 h 3370881"/>
                          <a:gd name="connsiteX495" fmla="*/ 192741 w 2657256"/>
                          <a:gd name="connsiteY495" fmla="*/ 2891270 h 3370881"/>
                          <a:gd name="connsiteX496" fmla="*/ 188259 w 2657256"/>
                          <a:gd name="connsiteY496" fmla="*/ 2850929 h 3370881"/>
                          <a:gd name="connsiteX497" fmla="*/ 179294 w 2657256"/>
                          <a:gd name="connsiteY497" fmla="*/ 2824034 h 3370881"/>
                          <a:gd name="connsiteX498" fmla="*/ 165847 w 2657256"/>
                          <a:gd name="connsiteY498" fmla="*/ 2774729 h 3370881"/>
                          <a:gd name="connsiteX499" fmla="*/ 161365 w 2657256"/>
                          <a:gd name="connsiteY499" fmla="*/ 2747834 h 3370881"/>
                          <a:gd name="connsiteX500" fmla="*/ 156882 w 2657256"/>
                          <a:gd name="connsiteY500" fmla="*/ 2559576 h 3370881"/>
                          <a:gd name="connsiteX501" fmla="*/ 152400 w 2657256"/>
                          <a:gd name="connsiteY501" fmla="*/ 2519234 h 3370881"/>
                          <a:gd name="connsiteX502" fmla="*/ 118035 w 2657256"/>
                          <a:gd name="connsiteY502" fmla="*/ 2400004 h 3370881"/>
                          <a:gd name="connsiteX503" fmla="*/ 129988 w 2657256"/>
                          <a:gd name="connsiteY503" fmla="*/ 2344423 h 3370881"/>
                          <a:gd name="connsiteX504" fmla="*/ 100106 w 2657256"/>
                          <a:gd name="connsiteY504" fmla="*/ 2330976 h 3370881"/>
                          <a:gd name="connsiteX505" fmla="*/ 138953 w 2657256"/>
                          <a:gd name="connsiteY505" fmla="*/ 2313046 h 3370881"/>
                          <a:gd name="connsiteX506" fmla="*/ 152400 w 2657256"/>
                          <a:gd name="connsiteY506" fmla="*/ 2304081 h 3370881"/>
                          <a:gd name="connsiteX507" fmla="*/ 170329 w 2657256"/>
                          <a:gd name="connsiteY507" fmla="*/ 2259258 h 3370881"/>
                          <a:gd name="connsiteX508" fmla="*/ 188259 w 2657256"/>
                          <a:gd name="connsiteY508" fmla="*/ 2223399 h 3370881"/>
                          <a:gd name="connsiteX509" fmla="*/ 206188 w 2657256"/>
                          <a:gd name="connsiteY509" fmla="*/ 2187540 h 3370881"/>
                          <a:gd name="connsiteX510" fmla="*/ 210670 w 2657256"/>
                          <a:gd name="connsiteY510" fmla="*/ 2174093 h 3370881"/>
                          <a:gd name="connsiteX511" fmla="*/ 219635 w 2657256"/>
                          <a:gd name="connsiteY511" fmla="*/ 2115823 h 3370881"/>
                          <a:gd name="connsiteX512" fmla="*/ 210670 w 2657256"/>
                          <a:gd name="connsiteY512" fmla="*/ 1958940 h 3370881"/>
                          <a:gd name="connsiteX513" fmla="*/ 192741 w 2657256"/>
                          <a:gd name="connsiteY513" fmla="*/ 1923081 h 3370881"/>
                          <a:gd name="connsiteX514" fmla="*/ 179294 w 2657256"/>
                          <a:gd name="connsiteY514" fmla="*/ 1891705 h 3370881"/>
                          <a:gd name="connsiteX515" fmla="*/ 165847 w 2657256"/>
                          <a:gd name="connsiteY515" fmla="*/ 1864811 h 3370881"/>
                          <a:gd name="connsiteX516" fmla="*/ 152400 w 2657256"/>
                          <a:gd name="connsiteY516" fmla="*/ 1833434 h 3370881"/>
                          <a:gd name="connsiteX517" fmla="*/ 143435 w 2657256"/>
                          <a:gd name="connsiteY517" fmla="*/ 1819987 h 3370881"/>
                          <a:gd name="connsiteX518" fmla="*/ 107576 w 2657256"/>
                          <a:gd name="connsiteY518" fmla="*/ 1784129 h 3370881"/>
                          <a:gd name="connsiteX519" fmla="*/ 94129 w 2657256"/>
                          <a:gd name="connsiteY519" fmla="*/ 1779646 h 3370881"/>
                          <a:gd name="connsiteX520" fmla="*/ 71718 w 2657256"/>
                          <a:gd name="connsiteY520" fmla="*/ 1770681 h 3370881"/>
                          <a:gd name="connsiteX521" fmla="*/ 58270 w 2657256"/>
                          <a:gd name="connsiteY521" fmla="*/ 1761717 h 3370881"/>
                          <a:gd name="connsiteX522" fmla="*/ 26894 w 2657256"/>
                          <a:gd name="connsiteY522" fmla="*/ 1730340 h 3370881"/>
                          <a:gd name="connsiteX523" fmla="*/ 0 w 2657256"/>
                          <a:gd name="connsiteY523" fmla="*/ 1707929 h 3370881"/>
                          <a:gd name="connsiteX0" fmla="*/ 0 w 2657256"/>
                          <a:gd name="connsiteY0" fmla="*/ 1707929 h 3370881"/>
                          <a:gd name="connsiteX1" fmla="*/ 22412 w 2657256"/>
                          <a:gd name="connsiteY1" fmla="*/ 1698964 h 3370881"/>
                          <a:gd name="connsiteX2" fmla="*/ 31376 w 2657256"/>
                          <a:gd name="connsiteY2" fmla="*/ 1681034 h 3370881"/>
                          <a:gd name="connsiteX3" fmla="*/ 44823 w 2657256"/>
                          <a:gd name="connsiteY3" fmla="*/ 1672070 h 3370881"/>
                          <a:gd name="connsiteX4" fmla="*/ 58270 w 2657256"/>
                          <a:gd name="connsiteY4" fmla="*/ 1654140 h 3370881"/>
                          <a:gd name="connsiteX5" fmla="*/ 76200 w 2657256"/>
                          <a:gd name="connsiteY5" fmla="*/ 1645176 h 3370881"/>
                          <a:gd name="connsiteX6" fmla="*/ 98612 w 2657256"/>
                          <a:gd name="connsiteY6" fmla="*/ 1636211 h 3370881"/>
                          <a:gd name="connsiteX7" fmla="*/ 125506 w 2657256"/>
                          <a:gd name="connsiteY7" fmla="*/ 1627246 h 3370881"/>
                          <a:gd name="connsiteX8" fmla="*/ 152400 w 2657256"/>
                          <a:gd name="connsiteY8" fmla="*/ 1609317 h 3370881"/>
                          <a:gd name="connsiteX9" fmla="*/ 170329 w 2657256"/>
                          <a:gd name="connsiteY9" fmla="*/ 1600352 h 3370881"/>
                          <a:gd name="connsiteX10" fmla="*/ 188259 w 2657256"/>
                          <a:gd name="connsiteY10" fmla="*/ 1582423 h 3370881"/>
                          <a:gd name="connsiteX11" fmla="*/ 228600 w 2657256"/>
                          <a:gd name="connsiteY11" fmla="*/ 1564493 h 3370881"/>
                          <a:gd name="connsiteX12" fmla="*/ 255494 w 2657256"/>
                          <a:gd name="connsiteY12" fmla="*/ 1546564 h 3370881"/>
                          <a:gd name="connsiteX13" fmla="*/ 300318 w 2657256"/>
                          <a:gd name="connsiteY13" fmla="*/ 1524152 h 3370881"/>
                          <a:gd name="connsiteX14" fmla="*/ 313765 w 2657256"/>
                          <a:gd name="connsiteY14" fmla="*/ 1515187 h 3370881"/>
                          <a:gd name="connsiteX15" fmla="*/ 340659 w 2657256"/>
                          <a:gd name="connsiteY15" fmla="*/ 1510705 h 3370881"/>
                          <a:gd name="connsiteX16" fmla="*/ 363070 w 2657256"/>
                          <a:gd name="connsiteY16" fmla="*/ 1506223 h 3370881"/>
                          <a:gd name="connsiteX17" fmla="*/ 389965 w 2657256"/>
                          <a:gd name="connsiteY17" fmla="*/ 1501740 h 3370881"/>
                          <a:gd name="connsiteX18" fmla="*/ 425823 w 2657256"/>
                          <a:gd name="connsiteY18" fmla="*/ 1497258 h 3370881"/>
                          <a:gd name="connsiteX19" fmla="*/ 470647 w 2657256"/>
                          <a:gd name="connsiteY19" fmla="*/ 1488293 h 3370881"/>
                          <a:gd name="connsiteX20" fmla="*/ 515470 w 2657256"/>
                          <a:gd name="connsiteY20" fmla="*/ 1479329 h 3370881"/>
                          <a:gd name="connsiteX21" fmla="*/ 528918 w 2657256"/>
                          <a:gd name="connsiteY21" fmla="*/ 1470364 h 3370881"/>
                          <a:gd name="connsiteX22" fmla="*/ 600635 w 2657256"/>
                          <a:gd name="connsiteY22" fmla="*/ 1456917 h 3370881"/>
                          <a:gd name="connsiteX23" fmla="*/ 690282 w 2657256"/>
                          <a:gd name="connsiteY23" fmla="*/ 1447952 h 3370881"/>
                          <a:gd name="connsiteX24" fmla="*/ 793376 w 2657256"/>
                          <a:gd name="connsiteY24" fmla="*/ 1452434 h 3370881"/>
                          <a:gd name="connsiteX25" fmla="*/ 874059 w 2657256"/>
                          <a:gd name="connsiteY25" fmla="*/ 1465881 h 3370881"/>
                          <a:gd name="connsiteX26" fmla="*/ 914400 w 2657256"/>
                          <a:gd name="connsiteY26" fmla="*/ 1470364 h 3370881"/>
                          <a:gd name="connsiteX27" fmla="*/ 1030941 w 2657256"/>
                          <a:gd name="connsiteY27" fmla="*/ 1483811 h 3370881"/>
                          <a:gd name="connsiteX28" fmla="*/ 1151965 w 2657256"/>
                          <a:gd name="connsiteY28" fmla="*/ 1492776 h 3370881"/>
                          <a:gd name="connsiteX29" fmla="*/ 1281953 w 2657256"/>
                          <a:gd name="connsiteY29" fmla="*/ 1501740 h 3370881"/>
                          <a:gd name="connsiteX30" fmla="*/ 1465729 w 2657256"/>
                          <a:gd name="connsiteY30" fmla="*/ 1497258 h 3370881"/>
                          <a:gd name="connsiteX31" fmla="*/ 1510553 w 2657256"/>
                          <a:gd name="connsiteY31" fmla="*/ 1492776 h 3370881"/>
                          <a:gd name="connsiteX32" fmla="*/ 1582270 w 2657256"/>
                          <a:gd name="connsiteY32" fmla="*/ 1461399 h 3370881"/>
                          <a:gd name="connsiteX33" fmla="*/ 1604682 w 2657256"/>
                          <a:gd name="connsiteY33" fmla="*/ 1456917 h 3370881"/>
                          <a:gd name="connsiteX34" fmla="*/ 1622612 w 2657256"/>
                          <a:gd name="connsiteY34" fmla="*/ 1447952 h 3370881"/>
                          <a:gd name="connsiteX35" fmla="*/ 1645023 w 2657256"/>
                          <a:gd name="connsiteY35" fmla="*/ 1438987 h 3370881"/>
                          <a:gd name="connsiteX36" fmla="*/ 1662953 w 2657256"/>
                          <a:gd name="connsiteY36" fmla="*/ 1425540 h 3370881"/>
                          <a:gd name="connsiteX37" fmla="*/ 1698812 w 2657256"/>
                          <a:gd name="connsiteY37" fmla="*/ 1407611 h 3370881"/>
                          <a:gd name="connsiteX38" fmla="*/ 1739153 w 2657256"/>
                          <a:gd name="connsiteY38" fmla="*/ 1380717 h 3370881"/>
                          <a:gd name="connsiteX39" fmla="*/ 1752600 w 2657256"/>
                          <a:gd name="connsiteY39" fmla="*/ 1367270 h 3370881"/>
                          <a:gd name="connsiteX40" fmla="*/ 1775012 w 2657256"/>
                          <a:gd name="connsiteY40" fmla="*/ 1353823 h 3370881"/>
                          <a:gd name="connsiteX41" fmla="*/ 1797423 w 2657256"/>
                          <a:gd name="connsiteY41" fmla="*/ 1335893 h 3370881"/>
                          <a:gd name="connsiteX42" fmla="*/ 1810870 w 2657256"/>
                          <a:gd name="connsiteY42" fmla="*/ 1304517 h 3370881"/>
                          <a:gd name="connsiteX43" fmla="*/ 1815353 w 2657256"/>
                          <a:gd name="connsiteY43" fmla="*/ 1291070 h 3370881"/>
                          <a:gd name="connsiteX44" fmla="*/ 1801906 w 2657256"/>
                          <a:gd name="connsiteY44" fmla="*/ 1138670 h 3370881"/>
                          <a:gd name="connsiteX45" fmla="*/ 1792941 w 2657256"/>
                          <a:gd name="connsiteY45" fmla="*/ 1125223 h 3370881"/>
                          <a:gd name="connsiteX46" fmla="*/ 1757082 w 2657256"/>
                          <a:gd name="connsiteY46" fmla="*/ 1093846 h 3370881"/>
                          <a:gd name="connsiteX47" fmla="*/ 1730188 w 2657256"/>
                          <a:gd name="connsiteY47" fmla="*/ 1066952 h 3370881"/>
                          <a:gd name="connsiteX48" fmla="*/ 1703294 w 2657256"/>
                          <a:gd name="connsiteY48" fmla="*/ 1049023 h 3370881"/>
                          <a:gd name="connsiteX49" fmla="*/ 1622612 w 2657256"/>
                          <a:gd name="connsiteY49" fmla="*/ 1053505 h 3370881"/>
                          <a:gd name="connsiteX50" fmla="*/ 1595718 w 2657256"/>
                          <a:gd name="connsiteY50" fmla="*/ 1062470 h 3370881"/>
                          <a:gd name="connsiteX51" fmla="*/ 1573306 w 2657256"/>
                          <a:gd name="connsiteY51" fmla="*/ 1066952 h 3370881"/>
                          <a:gd name="connsiteX52" fmla="*/ 1453385 w 2657256"/>
                          <a:gd name="connsiteY52" fmla="*/ 1082761 h 3370881"/>
                          <a:gd name="connsiteX53" fmla="*/ 1326776 w 2657256"/>
                          <a:gd name="connsiteY53" fmla="*/ 1062470 h 3370881"/>
                          <a:gd name="connsiteX54" fmla="*/ 1308847 w 2657256"/>
                          <a:gd name="connsiteY54" fmla="*/ 1057987 h 3370881"/>
                          <a:gd name="connsiteX55" fmla="*/ 1277470 w 2657256"/>
                          <a:gd name="connsiteY55" fmla="*/ 1053505 h 3370881"/>
                          <a:gd name="connsiteX56" fmla="*/ 1259541 w 2657256"/>
                          <a:gd name="connsiteY56" fmla="*/ 1049023 h 3370881"/>
                          <a:gd name="connsiteX57" fmla="*/ 1232647 w 2657256"/>
                          <a:gd name="connsiteY57" fmla="*/ 1044540 h 3370881"/>
                          <a:gd name="connsiteX58" fmla="*/ 1053353 w 2657256"/>
                          <a:gd name="connsiteY58" fmla="*/ 1049023 h 3370881"/>
                          <a:gd name="connsiteX59" fmla="*/ 1035423 w 2657256"/>
                          <a:gd name="connsiteY59" fmla="*/ 1053505 h 3370881"/>
                          <a:gd name="connsiteX60" fmla="*/ 1008529 w 2657256"/>
                          <a:gd name="connsiteY60" fmla="*/ 1057987 h 3370881"/>
                          <a:gd name="connsiteX61" fmla="*/ 995082 w 2657256"/>
                          <a:gd name="connsiteY61" fmla="*/ 1062470 h 3370881"/>
                          <a:gd name="connsiteX62" fmla="*/ 945776 w 2657256"/>
                          <a:gd name="connsiteY62" fmla="*/ 1031093 h 3370881"/>
                          <a:gd name="connsiteX63" fmla="*/ 941294 w 2657256"/>
                          <a:gd name="connsiteY63" fmla="*/ 1017646 h 3370881"/>
                          <a:gd name="connsiteX64" fmla="*/ 932329 w 2657256"/>
                          <a:gd name="connsiteY64" fmla="*/ 919034 h 3370881"/>
                          <a:gd name="connsiteX65" fmla="*/ 914400 w 2657256"/>
                          <a:gd name="connsiteY65" fmla="*/ 901105 h 3370881"/>
                          <a:gd name="connsiteX66" fmla="*/ 918882 w 2657256"/>
                          <a:gd name="connsiteY66" fmla="*/ 869729 h 3370881"/>
                          <a:gd name="connsiteX67" fmla="*/ 941294 w 2657256"/>
                          <a:gd name="connsiteY67" fmla="*/ 865246 h 3370881"/>
                          <a:gd name="connsiteX68" fmla="*/ 959223 w 2657256"/>
                          <a:gd name="connsiteY68" fmla="*/ 851799 h 3370881"/>
                          <a:gd name="connsiteX69" fmla="*/ 990600 w 2657256"/>
                          <a:gd name="connsiteY69" fmla="*/ 847317 h 3370881"/>
                          <a:gd name="connsiteX70" fmla="*/ 1129553 w 2657256"/>
                          <a:gd name="connsiteY70" fmla="*/ 838352 h 3370881"/>
                          <a:gd name="connsiteX71" fmla="*/ 1147482 w 2657256"/>
                          <a:gd name="connsiteY71" fmla="*/ 829387 h 3370881"/>
                          <a:gd name="connsiteX72" fmla="*/ 1178859 w 2657256"/>
                          <a:gd name="connsiteY72" fmla="*/ 806976 h 3370881"/>
                          <a:gd name="connsiteX73" fmla="*/ 1192306 w 2657256"/>
                          <a:gd name="connsiteY73" fmla="*/ 793529 h 3370881"/>
                          <a:gd name="connsiteX74" fmla="*/ 1214718 w 2657256"/>
                          <a:gd name="connsiteY74" fmla="*/ 784564 h 3370881"/>
                          <a:gd name="connsiteX75" fmla="*/ 1241612 w 2657256"/>
                          <a:gd name="connsiteY75" fmla="*/ 771117 h 3370881"/>
                          <a:gd name="connsiteX76" fmla="*/ 1277470 w 2657256"/>
                          <a:gd name="connsiteY76" fmla="*/ 753187 h 3370881"/>
                          <a:gd name="connsiteX77" fmla="*/ 1295400 w 2657256"/>
                          <a:gd name="connsiteY77" fmla="*/ 730776 h 3370881"/>
                          <a:gd name="connsiteX78" fmla="*/ 1317812 w 2657256"/>
                          <a:gd name="connsiteY78" fmla="*/ 708364 h 3370881"/>
                          <a:gd name="connsiteX79" fmla="*/ 1353670 w 2657256"/>
                          <a:gd name="connsiteY79" fmla="*/ 663540 h 3370881"/>
                          <a:gd name="connsiteX80" fmla="*/ 1371600 w 2657256"/>
                          <a:gd name="connsiteY80" fmla="*/ 636646 h 3370881"/>
                          <a:gd name="connsiteX81" fmla="*/ 1380565 w 2657256"/>
                          <a:gd name="connsiteY81" fmla="*/ 596305 h 3370881"/>
                          <a:gd name="connsiteX82" fmla="*/ 1385047 w 2657256"/>
                          <a:gd name="connsiteY82" fmla="*/ 582858 h 3370881"/>
                          <a:gd name="connsiteX83" fmla="*/ 1380565 w 2657256"/>
                          <a:gd name="connsiteY83" fmla="*/ 533552 h 3370881"/>
                          <a:gd name="connsiteX84" fmla="*/ 1367118 w 2657256"/>
                          <a:gd name="connsiteY84" fmla="*/ 524587 h 3370881"/>
                          <a:gd name="connsiteX85" fmla="*/ 1349188 w 2657256"/>
                          <a:gd name="connsiteY85" fmla="*/ 520105 h 3370881"/>
                          <a:gd name="connsiteX86" fmla="*/ 1326776 w 2657256"/>
                          <a:gd name="connsiteY86" fmla="*/ 511140 h 3370881"/>
                          <a:gd name="connsiteX87" fmla="*/ 1281953 w 2657256"/>
                          <a:gd name="connsiteY87" fmla="*/ 515623 h 3370881"/>
                          <a:gd name="connsiteX88" fmla="*/ 1250576 w 2657256"/>
                          <a:gd name="connsiteY88" fmla="*/ 529070 h 3370881"/>
                          <a:gd name="connsiteX89" fmla="*/ 1210235 w 2657256"/>
                          <a:gd name="connsiteY89" fmla="*/ 542517 h 3370881"/>
                          <a:gd name="connsiteX90" fmla="*/ 1183341 w 2657256"/>
                          <a:gd name="connsiteY90" fmla="*/ 555964 h 3370881"/>
                          <a:gd name="connsiteX91" fmla="*/ 1160929 w 2657256"/>
                          <a:gd name="connsiteY91" fmla="*/ 569411 h 3370881"/>
                          <a:gd name="connsiteX92" fmla="*/ 1134035 w 2657256"/>
                          <a:gd name="connsiteY92" fmla="*/ 578376 h 3370881"/>
                          <a:gd name="connsiteX93" fmla="*/ 1111623 w 2657256"/>
                          <a:gd name="connsiteY93" fmla="*/ 587340 h 3370881"/>
                          <a:gd name="connsiteX94" fmla="*/ 1084729 w 2657256"/>
                          <a:gd name="connsiteY94" fmla="*/ 596305 h 3370881"/>
                          <a:gd name="connsiteX95" fmla="*/ 986118 w 2657256"/>
                          <a:gd name="connsiteY95" fmla="*/ 591823 h 3370881"/>
                          <a:gd name="connsiteX96" fmla="*/ 927847 w 2657256"/>
                          <a:gd name="connsiteY96" fmla="*/ 578376 h 3370881"/>
                          <a:gd name="connsiteX97" fmla="*/ 896470 w 2657256"/>
                          <a:gd name="connsiteY97" fmla="*/ 555964 h 3370881"/>
                          <a:gd name="connsiteX98" fmla="*/ 883023 w 2657256"/>
                          <a:gd name="connsiteY98" fmla="*/ 546999 h 3370881"/>
                          <a:gd name="connsiteX99" fmla="*/ 865094 w 2657256"/>
                          <a:gd name="connsiteY99" fmla="*/ 497693 h 3370881"/>
                          <a:gd name="connsiteX100" fmla="*/ 869576 w 2657256"/>
                          <a:gd name="connsiteY100" fmla="*/ 403564 h 3370881"/>
                          <a:gd name="connsiteX101" fmla="*/ 874059 w 2657256"/>
                          <a:gd name="connsiteY101" fmla="*/ 385634 h 3370881"/>
                          <a:gd name="connsiteX102" fmla="*/ 883023 w 2657256"/>
                          <a:gd name="connsiteY102" fmla="*/ 372187 h 3370881"/>
                          <a:gd name="connsiteX103" fmla="*/ 909918 w 2657256"/>
                          <a:gd name="connsiteY103" fmla="*/ 363223 h 3370881"/>
                          <a:gd name="connsiteX104" fmla="*/ 914400 w 2657256"/>
                          <a:gd name="connsiteY104" fmla="*/ 385634 h 3370881"/>
                          <a:gd name="connsiteX105" fmla="*/ 909918 w 2657256"/>
                          <a:gd name="connsiteY105" fmla="*/ 408046 h 3370881"/>
                          <a:gd name="connsiteX106" fmla="*/ 900953 w 2657256"/>
                          <a:gd name="connsiteY106" fmla="*/ 466317 h 3370881"/>
                          <a:gd name="connsiteX107" fmla="*/ 905435 w 2657256"/>
                          <a:gd name="connsiteY107" fmla="*/ 515623 h 3370881"/>
                          <a:gd name="connsiteX108" fmla="*/ 932329 w 2657256"/>
                          <a:gd name="connsiteY108" fmla="*/ 551481 h 3370881"/>
                          <a:gd name="connsiteX109" fmla="*/ 954741 w 2657256"/>
                          <a:gd name="connsiteY109" fmla="*/ 560446 h 3370881"/>
                          <a:gd name="connsiteX110" fmla="*/ 972670 w 2657256"/>
                          <a:gd name="connsiteY110" fmla="*/ 569411 h 3370881"/>
                          <a:gd name="connsiteX111" fmla="*/ 1066800 w 2657256"/>
                          <a:gd name="connsiteY111" fmla="*/ 564929 h 3370881"/>
                          <a:gd name="connsiteX112" fmla="*/ 1111623 w 2657256"/>
                          <a:gd name="connsiteY112" fmla="*/ 551481 h 3370881"/>
                          <a:gd name="connsiteX113" fmla="*/ 1129553 w 2657256"/>
                          <a:gd name="connsiteY113" fmla="*/ 538034 h 3370881"/>
                          <a:gd name="connsiteX114" fmla="*/ 1156447 w 2657256"/>
                          <a:gd name="connsiteY114" fmla="*/ 511140 h 3370881"/>
                          <a:gd name="connsiteX115" fmla="*/ 1160929 w 2657256"/>
                          <a:gd name="connsiteY115" fmla="*/ 493211 h 3370881"/>
                          <a:gd name="connsiteX116" fmla="*/ 1178859 w 2657256"/>
                          <a:gd name="connsiteY116" fmla="*/ 331846 h 3370881"/>
                          <a:gd name="connsiteX117" fmla="*/ 1215315 w 2657256"/>
                          <a:gd name="connsiteY117" fmla="*/ 270289 h 3370881"/>
                          <a:gd name="connsiteX118" fmla="*/ 1214718 w 2657256"/>
                          <a:gd name="connsiteY118" fmla="*/ 367705 h 3370881"/>
                          <a:gd name="connsiteX119" fmla="*/ 1201270 w 2657256"/>
                          <a:gd name="connsiteY119" fmla="*/ 412529 h 3370881"/>
                          <a:gd name="connsiteX120" fmla="*/ 1210235 w 2657256"/>
                          <a:gd name="connsiteY120" fmla="*/ 461834 h 3370881"/>
                          <a:gd name="connsiteX121" fmla="*/ 1214718 w 2657256"/>
                          <a:gd name="connsiteY121" fmla="*/ 475281 h 3370881"/>
                          <a:gd name="connsiteX122" fmla="*/ 1228165 w 2657256"/>
                          <a:gd name="connsiteY122" fmla="*/ 484246 h 3370881"/>
                          <a:gd name="connsiteX123" fmla="*/ 1250576 w 2657256"/>
                          <a:gd name="connsiteY123" fmla="*/ 502176 h 3370881"/>
                          <a:gd name="connsiteX124" fmla="*/ 1317812 w 2657256"/>
                          <a:gd name="connsiteY124" fmla="*/ 497693 h 3370881"/>
                          <a:gd name="connsiteX125" fmla="*/ 1353670 w 2657256"/>
                          <a:gd name="connsiteY125" fmla="*/ 488729 h 3370881"/>
                          <a:gd name="connsiteX126" fmla="*/ 1506070 w 2657256"/>
                          <a:gd name="connsiteY126" fmla="*/ 457352 h 3370881"/>
                          <a:gd name="connsiteX127" fmla="*/ 1550894 w 2657256"/>
                          <a:gd name="connsiteY127" fmla="*/ 430458 h 3370881"/>
                          <a:gd name="connsiteX128" fmla="*/ 1564341 w 2657256"/>
                          <a:gd name="connsiteY128" fmla="*/ 417011 h 3370881"/>
                          <a:gd name="connsiteX129" fmla="*/ 1586753 w 2657256"/>
                          <a:gd name="connsiteY129" fmla="*/ 399081 h 3370881"/>
                          <a:gd name="connsiteX130" fmla="*/ 1595718 w 2657256"/>
                          <a:gd name="connsiteY130" fmla="*/ 381152 h 3370881"/>
                          <a:gd name="connsiteX131" fmla="*/ 1600200 w 2657256"/>
                          <a:gd name="connsiteY131" fmla="*/ 363223 h 3370881"/>
                          <a:gd name="connsiteX132" fmla="*/ 1609165 w 2657256"/>
                          <a:gd name="connsiteY132" fmla="*/ 313917 h 3370881"/>
                          <a:gd name="connsiteX133" fmla="*/ 1537447 w 2657256"/>
                          <a:gd name="connsiteY133" fmla="*/ 188411 h 3370881"/>
                          <a:gd name="connsiteX134" fmla="*/ 1613647 w 2657256"/>
                          <a:gd name="connsiteY134" fmla="*/ 399081 h 3370881"/>
                          <a:gd name="connsiteX135" fmla="*/ 1627094 w 2657256"/>
                          <a:gd name="connsiteY135" fmla="*/ 417011 h 3370881"/>
                          <a:gd name="connsiteX136" fmla="*/ 1658470 w 2657256"/>
                          <a:gd name="connsiteY136" fmla="*/ 412529 h 3370881"/>
                          <a:gd name="connsiteX137" fmla="*/ 1685365 w 2657256"/>
                          <a:gd name="connsiteY137" fmla="*/ 390117 h 3370881"/>
                          <a:gd name="connsiteX138" fmla="*/ 1694329 w 2657256"/>
                          <a:gd name="connsiteY138" fmla="*/ 376670 h 3370881"/>
                          <a:gd name="connsiteX139" fmla="*/ 1734670 w 2657256"/>
                          <a:gd name="connsiteY139" fmla="*/ 354258 h 3370881"/>
                          <a:gd name="connsiteX140" fmla="*/ 1743635 w 2657256"/>
                          <a:gd name="connsiteY140" fmla="*/ 340811 h 3370881"/>
                          <a:gd name="connsiteX141" fmla="*/ 1757082 w 2657256"/>
                          <a:gd name="connsiteY141" fmla="*/ 336329 h 3370881"/>
                          <a:gd name="connsiteX142" fmla="*/ 1808984 w 2657256"/>
                          <a:gd name="connsiteY142" fmla="*/ 249641 h 3370881"/>
                          <a:gd name="connsiteX143" fmla="*/ 1899621 w 2657256"/>
                          <a:gd name="connsiteY143" fmla="*/ 211719 h 3370881"/>
                          <a:gd name="connsiteX144" fmla="*/ 1808984 w 2657256"/>
                          <a:gd name="connsiteY144" fmla="*/ 178521 h 3370881"/>
                          <a:gd name="connsiteX145" fmla="*/ 1772023 w 2657256"/>
                          <a:gd name="connsiteY145" fmla="*/ 77249 h 3370881"/>
                          <a:gd name="connsiteX146" fmla="*/ 1900425 w 2657256"/>
                          <a:gd name="connsiteY146" fmla="*/ 214081 h 3370881"/>
                          <a:gd name="connsiteX147" fmla="*/ 1874221 w 2657256"/>
                          <a:gd name="connsiteY147" fmla="*/ 318698 h 3370881"/>
                          <a:gd name="connsiteX148" fmla="*/ 1788459 w 2657256"/>
                          <a:gd name="connsiteY148" fmla="*/ 367705 h 3370881"/>
                          <a:gd name="connsiteX149" fmla="*/ 1761565 w 2657256"/>
                          <a:gd name="connsiteY149" fmla="*/ 390117 h 3370881"/>
                          <a:gd name="connsiteX150" fmla="*/ 1783976 w 2657256"/>
                          <a:gd name="connsiteY150" fmla="*/ 399081 h 3370881"/>
                          <a:gd name="connsiteX151" fmla="*/ 1878106 w 2657256"/>
                          <a:gd name="connsiteY151" fmla="*/ 390117 h 3370881"/>
                          <a:gd name="connsiteX152" fmla="*/ 1891553 w 2657256"/>
                          <a:gd name="connsiteY152" fmla="*/ 381152 h 3370881"/>
                          <a:gd name="connsiteX153" fmla="*/ 1918447 w 2657256"/>
                          <a:gd name="connsiteY153" fmla="*/ 372187 h 3370881"/>
                          <a:gd name="connsiteX154" fmla="*/ 1940859 w 2657256"/>
                          <a:gd name="connsiteY154" fmla="*/ 358740 h 3370881"/>
                          <a:gd name="connsiteX155" fmla="*/ 1954306 w 2657256"/>
                          <a:gd name="connsiteY155" fmla="*/ 354258 h 3370881"/>
                          <a:gd name="connsiteX156" fmla="*/ 2083304 w 2657256"/>
                          <a:gd name="connsiteY156" fmla="*/ 290281 h 3370881"/>
                          <a:gd name="connsiteX157" fmla="*/ 2166172 w 2657256"/>
                          <a:gd name="connsiteY157" fmla="*/ 215604 h 3370881"/>
                          <a:gd name="connsiteX158" fmla="*/ 2069054 w 2657256"/>
                          <a:gd name="connsiteY158" fmla="*/ 40493 h 3370881"/>
                          <a:gd name="connsiteX159" fmla="*/ 2078225 w 2657256"/>
                          <a:gd name="connsiteY159" fmla="*/ 188681 h 3370881"/>
                          <a:gd name="connsiteX160" fmla="*/ 1999129 w 2657256"/>
                          <a:gd name="connsiteY160" fmla="*/ 358740 h 3370881"/>
                          <a:gd name="connsiteX161" fmla="*/ 1994647 w 2657256"/>
                          <a:gd name="connsiteY161" fmla="*/ 372187 h 3370881"/>
                          <a:gd name="connsiteX162" fmla="*/ 2039470 w 2657256"/>
                          <a:gd name="connsiteY162" fmla="*/ 390117 h 3370881"/>
                          <a:gd name="connsiteX163" fmla="*/ 2115670 w 2657256"/>
                          <a:gd name="connsiteY163" fmla="*/ 390117 h 3370881"/>
                          <a:gd name="connsiteX164" fmla="*/ 2160494 w 2657256"/>
                          <a:gd name="connsiteY164" fmla="*/ 376670 h 3370881"/>
                          <a:gd name="connsiteX165" fmla="*/ 2191870 w 2657256"/>
                          <a:gd name="connsiteY165" fmla="*/ 363223 h 3370881"/>
                          <a:gd name="connsiteX166" fmla="*/ 2205318 w 2657256"/>
                          <a:gd name="connsiteY166" fmla="*/ 358740 h 3370881"/>
                          <a:gd name="connsiteX167" fmla="*/ 2232212 w 2657256"/>
                          <a:gd name="connsiteY167" fmla="*/ 340811 h 3370881"/>
                          <a:gd name="connsiteX168" fmla="*/ 2312894 w 2657256"/>
                          <a:gd name="connsiteY168" fmla="*/ 183929 h 3370881"/>
                          <a:gd name="connsiteX169" fmla="*/ 2339788 w 2657256"/>
                          <a:gd name="connsiteY169" fmla="*/ 151 h 3370881"/>
                          <a:gd name="connsiteX170" fmla="*/ 2357718 w 2657256"/>
                          <a:gd name="connsiteY170" fmla="*/ 215305 h 3370881"/>
                          <a:gd name="connsiteX171" fmla="*/ 2254623 w 2657256"/>
                          <a:gd name="connsiteY171" fmla="*/ 376670 h 3370881"/>
                          <a:gd name="connsiteX172" fmla="*/ 2245659 w 2657256"/>
                          <a:gd name="connsiteY172" fmla="*/ 390117 h 3370881"/>
                          <a:gd name="connsiteX173" fmla="*/ 2254623 w 2657256"/>
                          <a:gd name="connsiteY173" fmla="*/ 403564 h 3370881"/>
                          <a:gd name="connsiteX174" fmla="*/ 2353235 w 2657256"/>
                          <a:gd name="connsiteY174" fmla="*/ 399081 h 3370881"/>
                          <a:gd name="connsiteX175" fmla="*/ 2366682 w 2657256"/>
                          <a:gd name="connsiteY175" fmla="*/ 394599 h 3370881"/>
                          <a:gd name="connsiteX176" fmla="*/ 2389094 w 2657256"/>
                          <a:gd name="connsiteY176" fmla="*/ 390117 h 3370881"/>
                          <a:gd name="connsiteX177" fmla="*/ 2424953 w 2657256"/>
                          <a:gd name="connsiteY177" fmla="*/ 367705 h 3370881"/>
                          <a:gd name="connsiteX178" fmla="*/ 2528047 w 2657256"/>
                          <a:gd name="connsiteY178" fmla="*/ 292700 h 3370881"/>
                          <a:gd name="connsiteX179" fmla="*/ 2541495 w 2657256"/>
                          <a:gd name="connsiteY179" fmla="*/ 62906 h 3370881"/>
                          <a:gd name="connsiteX180" fmla="*/ 2591304 w 2657256"/>
                          <a:gd name="connsiteY180" fmla="*/ 214081 h 3370881"/>
                          <a:gd name="connsiteX181" fmla="*/ 2612315 w 2657256"/>
                          <a:gd name="connsiteY181" fmla="*/ 290907 h 3370881"/>
                          <a:gd name="connsiteX182" fmla="*/ 2650863 w 2657256"/>
                          <a:gd name="connsiteY182" fmla="*/ 344994 h 3370881"/>
                          <a:gd name="connsiteX183" fmla="*/ 2465294 w 2657256"/>
                          <a:gd name="connsiteY183" fmla="*/ 399081 h 3370881"/>
                          <a:gd name="connsiteX184" fmla="*/ 2442882 w 2657256"/>
                          <a:gd name="connsiteY184" fmla="*/ 403564 h 3370881"/>
                          <a:gd name="connsiteX185" fmla="*/ 2398059 w 2657256"/>
                          <a:gd name="connsiteY185" fmla="*/ 417011 h 3370881"/>
                          <a:gd name="connsiteX186" fmla="*/ 2375647 w 2657256"/>
                          <a:gd name="connsiteY186" fmla="*/ 425976 h 3370881"/>
                          <a:gd name="connsiteX187" fmla="*/ 2357718 w 2657256"/>
                          <a:gd name="connsiteY187" fmla="*/ 430458 h 3370881"/>
                          <a:gd name="connsiteX188" fmla="*/ 2344270 w 2657256"/>
                          <a:gd name="connsiteY188" fmla="*/ 461834 h 3370881"/>
                          <a:gd name="connsiteX189" fmla="*/ 2353235 w 2657256"/>
                          <a:gd name="connsiteY189" fmla="*/ 502176 h 3370881"/>
                          <a:gd name="connsiteX190" fmla="*/ 2362200 w 2657256"/>
                          <a:gd name="connsiteY190" fmla="*/ 515623 h 3370881"/>
                          <a:gd name="connsiteX191" fmla="*/ 2344270 w 2657256"/>
                          <a:gd name="connsiteY191" fmla="*/ 587340 h 3370881"/>
                          <a:gd name="connsiteX192" fmla="*/ 2321859 w 2657256"/>
                          <a:gd name="connsiteY192" fmla="*/ 614234 h 3370881"/>
                          <a:gd name="connsiteX193" fmla="*/ 2308412 w 2657256"/>
                          <a:gd name="connsiteY193" fmla="*/ 636646 h 3370881"/>
                          <a:gd name="connsiteX194" fmla="*/ 2281518 w 2657256"/>
                          <a:gd name="connsiteY194" fmla="*/ 641129 h 3370881"/>
                          <a:gd name="connsiteX195" fmla="*/ 2259106 w 2657256"/>
                          <a:gd name="connsiteY195" fmla="*/ 636646 h 3370881"/>
                          <a:gd name="connsiteX196" fmla="*/ 2277035 w 2657256"/>
                          <a:gd name="connsiteY196" fmla="*/ 578376 h 3370881"/>
                          <a:gd name="connsiteX197" fmla="*/ 2290482 w 2657256"/>
                          <a:gd name="connsiteY197" fmla="*/ 542517 h 3370881"/>
                          <a:gd name="connsiteX198" fmla="*/ 2286000 w 2657256"/>
                          <a:gd name="connsiteY198" fmla="*/ 506658 h 3370881"/>
                          <a:gd name="connsiteX199" fmla="*/ 2245659 w 2657256"/>
                          <a:gd name="connsiteY199" fmla="*/ 448387 h 3370881"/>
                          <a:gd name="connsiteX200" fmla="*/ 2200835 w 2657256"/>
                          <a:gd name="connsiteY200" fmla="*/ 430458 h 3370881"/>
                          <a:gd name="connsiteX201" fmla="*/ 2169459 w 2657256"/>
                          <a:gd name="connsiteY201" fmla="*/ 425976 h 3370881"/>
                          <a:gd name="connsiteX202" fmla="*/ 2102223 w 2657256"/>
                          <a:gd name="connsiteY202" fmla="*/ 430458 h 3370881"/>
                          <a:gd name="connsiteX203" fmla="*/ 2084294 w 2657256"/>
                          <a:gd name="connsiteY203" fmla="*/ 439423 h 3370881"/>
                          <a:gd name="connsiteX204" fmla="*/ 2070847 w 2657256"/>
                          <a:gd name="connsiteY204" fmla="*/ 443905 h 3370881"/>
                          <a:gd name="connsiteX205" fmla="*/ 2061882 w 2657256"/>
                          <a:gd name="connsiteY205" fmla="*/ 461834 h 3370881"/>
                          <a:gd name="connsiteX206" fmla="*/ 2034988 w 2657256"/>
                          <a:gd name="connsiteY206" fmla="*/ 475281 h 3370881"/>
                          <a:gd name="connsiteX207" fmla="*/ 1783976 w 2657256"/>
                          <a:gd name="connsiteY207" fmla="*/ 479764 h 3370881"/>
                          <a:gd name="connsiteX208" fmla="*/ 1766047 w 2657256"/>
                          <a:gd name="connsiteY208" fmla="*/ 488729 h 3370881"/>
                          <a:gd name="connsiteX209" fmla="*/ 1703294 w 2657256"/>
                          <a:gd name="connsiteY209" fmla="*/ 506658 h 3370881"/>
                          <a:gd name="connsiteX210" fmla="*/ 1689847 w 2657256"/>
                          <a:gd name="connsiteY210" fmla="*/ 511140 h 3370881"/>
                          <a:gd name="connsiteX211" fmla="*/ 1676400 w 2657256"/>
                          <a:gd name="connsiteY211" fmla="*/ 520105 h 3370881"/>
                          <a:gd name="connsiteX212" fmla="*/ 1649506 w 2657256"/>
                          <a:gd name="connsiteY212" fmla="*/ 529070 h 3370881"/>
                          <a:gd name="connsiteX213" fmla="*/ 1636059 w 2657256"/>
                          <a:gd name="connsiteY213" fmla="*/ 538034 h 3370881"/>
                          <a:gd name="connsiteX214" fmla="*/ 1622612 w 2657256"/>
                          <a:gd name="connsiteY214" fmla="*/ 551481 h 3370881"/>
                          <a:gd name="connsiteX215" fmla="*/ 1609165 w 2657256"/>
                          <a:gd name="connsiteY215" fmla="*/ 555964 h 3370881"/>
                          <a:gd name="connsiteX216" fmla="*/ 1577788 w 2657256"/>
                          <a:gd name="connsiteY216" fmla="*/ 587340 h 3370881"/>
                          <a:gd name="connsiteX217" fmla="*/ 1568823 w 2657256"/>
                          <a:gd name="connsiteY217" fmla="*/ 600787 h 3370881"/>
                          <a:gd name="connsiteX218" fmla="*/ 1555376 w 2657256"/>
                          <a:gd name="connsiteY218" fmla="*/ 614234 h 3370881"/>
                          <a:gd name="connsiteX219" fmla="*/ 1524000 w 2657256"/>
                          <a:gd name="connsiteY219" fmla="*/ 654576 h 3370881"/>
                          <a:gd name="connsiteX220" fmla="*/ 1519518 w 2657256"/>
                          <a:gd name="connsiteY220" fmla="*/ 668023 h 3370881"/>
                          <a:gd name="connsiteX221" fmla="*/ 1528482 w 2657256"/>
                          <a:gd name="connsiteY221" fmla="*/ 708364 h 3370881"/>
                          <a:gd name="connsiteX222" fmla="*/ 1537447 w 2657256"/>
                          <a:gd name="connsiteY222" fmla="*/ 721811 h 3370881"/>
                          <a:gd name="connsiteX223" fmla="*/ 1568823 w 2657256"/>
                          <a:gd name="connsiteY223" fmla="*/ 712846 h 3370881"/>
                          <a:gd name="connsiteX224" fmla="*/ 1600200 w 2657256"/>
                          <a:gd name="connsiteY224" fmla="*/ 712846 h 3370881"/>
                          <a:gd name="connsiteX225" fmla="*/ 1631576 w 2657256"/>
                          <a:gd name="connsiteY225" fmla="*/ 690434 h 3370881"/>
                          <a:gd name="connsiteX226" fmla="*/ 1645023 w 2657256"/>
                          <a:gd name="connsiteY226" fmla="*/ 676987 h 3370881"/>
                          <a:gd name="connsiteX227" fmla="*/ 1685365 w 2657256"/>
                          <a:gd name="connsiteY227" fmla="*/ 645611 h 3370881"/>
                          <a:gd name="connsiteX228" fmla="*/ 1716741 w 2657256"/>
                          <a:gd name="connsiteY228" fmla="*/ 614234 h 3370881"/>
                          <a:gd name="connsiteX229" fmla="*/ 1748118 w 2657256"/>
                          <a:gd name="connsiteY229" fmla="*/ 596305 h 3370881"/>
                          <a:gd name="connsiteX230" fmla="*/ 1761565 w 2657256"/>
                          <a:gd name="connsiteY230" fmla="*/ 591823 h 3370881"/>
                          <a:gd name="connsiteX231" fmla="*/ 1779494 w 2657256"/>
                          <a:gd name="connsiteY231" fmla="*/ 582858 h 3370881"/>
                          <a:gd name="connsiteX232" fmla="*/ 1815353 w 2657256"/>
                          <a:gd name="connsiteY232" fmla="*/ 573893 h 3370881"/>
                          <a:gd name="connsiteX233" fmla="*/ 2030506 w 2657256"/>
                          <a:gd name="connsiteY233" fmla="*/ 578376 h 3370881"/>
                          <a:gd name="connsiteX234" fmla="*/ 2017059 w 2657256"/>
                          <a:gd name="connsiteY234" fmla="*/ 600787 h 3370881"/>
                          <a:gd name="connsiteX235" fmla="*/ 1981200 w 2657256"/>
                          <a:gd name="connsiteY235" fmla="*/ 636646 h 3370881"/>
                          <a:gd name="connsiteX236" fmla="*/ 1967753 w 2657256"/>
                          <a:gd name="connsiteY236" fmla="*/ 650093 h 3370881"/>
                          <a:gd name="connsiteX237" fmla="*/ 1936376 w 2657256"/>
                          <a:gd name="connsiteY237" fmla="*/ 690434 h 3370881"/>
                          <a:gd name="connsiteX238" fmla="*/ 1905000 w 2657256"/>
                          <a:gd name="connsiteY238" fmla="*/ 717329 h 3370881"/>
                          <a:gd name="connsiteX239" fmla="*/ 1860176 w 2657256"/>
                          <a:gd name="connsiteY239" fmla="*/ 735258 h 3370881"/>
                          <a:gd name="connsiteX240" fmla="*/ 1788459 w 2657256"/>
                          <a:gd name="connsiteY240" fmla="*/ 744223 h 3370881"/>
                          <a:gd name="connsiteX241" fmla="*/ 1846729 w 2657256"/>
                          <a:gd name="connsiteY241" fmla="*/ 802493 h 3370881"/>
                          <a:gd name="connsiteX242" fmla="*/ 1913965 w 2657256"/>
                          <a:gd name="connsiteY242" fmla="*/ 829387 h 3370881"/>
                          <a:gd name="connsiteX243" fmla="*/ 1922929 w 2657256"/>
                          <a:gd name="connsiteY243" fmla="*/ 842834 h 3370881"/>
                          <a:gd name="connsiteX244" fmla="*/ 1967753 w 2657256"/>
                          <a:gd name="connsiteY244" fmla="*/ 883176 h 3370881"/>
                          <a:gd name="connsiteX245" fmla="*/ 1981200 w 2657256"/>
                          <a:gd name="connsiteY245" fmla="*/ 896623 h 3370881"/>
                          <a:gd name="connsiteX246" fmla="*/ 1994647 w 2657256"/>
                          <a:gd name="connsiteY246" fmla="*/ 905587 h 3370881"/>
                          <a:gd name="connsiteX247" fmla="*/ 2021541 w 2657256"/>
                          <a:gd name="connsiteY247" fmla="*/ 927999 h 3370881"/>
                          <a:gd name="connsiteX248" fmla="*/ 2030506 w 2657256"/>
                          <a:gd name="connsiteY248" fmla="*/ 941446 h 3370881"/>
                          <a:gd name="connsiteX249" fmla="*/ 2057400 w 2657256"/>
                          <a:gd name="connsiteY249" fmla="*/ 968340 h 3370881"/>
                          <a:gd name="connsiteX250" fmla="*/ 2088776 w 2657256"/>
                          <a:gd name="connsiteY250" fmla="*/ 1013164 h 3370881"/>
                          <a:gd name="connsiteX251" fmla="*/ 2115670 w 2657256"/>
                          <a:gd name="connsiteY251" fmla="*/ 1057987 h 3370881"/>
                          <a:gd name="connsiteX252" fmla="*/ 2120153 w 2657256"/>
                          <a:gd name="connsiteY252" fmla="*/ 1089364 h 3370881"/>
                          <a:gd name="connsiteX253" fmla="*/ 2138082 w 2657256"/>
                          <a:gd name="connsiteY253" fmla="*/ 1143152 h 3370881"/>
                          <a:gd name="connsiteX254" fmla="*/ 2147047 w 2657256"/>
                          <a:gd name="connsiteY254" fmla="*/ 1196940 h 3370881"/>
                          <a:gd name="connsiteX255" fmla="*/ 2151529 w 2657256"/>
                          <a:gd name="connsiteY255" fmla="*/ 1210387 h 3370881"/>
                          <a:gd name="connsiteX256" fmla="*/ 2156012 w 2657256"/>
                          <a:gd name="connsiteY256" fmla="*/ 1228317 h 3370881"/>
                          <a:gd name="connsiteX257" fmla="*/ 2173941 w 2657256"/>
                          <a:gd name="connsiteY257" fmla="*/ 1295552 h 3370881"/>
                          <a:gd name="connsiteX258" fmla="*/ 2182906 w 2657256"/>
                          <a:gd name="connsiteY258" fmla="*/ 1313481 h 3370881"/>
                          <a:gd name="connsiteX259" fmla="*/ 2187388 w 2657256"/>
                          <a:gd name="connsiteY259" fmla="*/ 1331411 h 3370881"/>
                          <a:gd name="connsiteX260" fmla="*/ 2214282 w 2657256"/>
                          <a:gd name="connsiteY260" fmla="*/ 1385199 h 3370881"/>
                          <a:gd name="connsiteX261" fmla="*/ 2218765 w 2657256"/>
                          <a:gd name="connsiteY261" fmla="*/ 1403129 h 3370881"/>
                          <a:gd name="connsiteX262" fmla="*/ 2223247 w 2657256"/>
                          <a:gd name="connsiteY262" fmla="*/ 1430023 h 3370881"/>
                          <a:gd name="connsiteX263" fmla="*/ 2236694 w 2657256"/>
                          <a:gd name="connsiteY263" fmla="*/ 1456917 h 3370881"/>
                          <a:gd name="connsiteX264" fmla="*/ 2241176 w 2657256"/>
                          <a:gd name="connsiteY264" fmla="*/ 1577940 h 3370881"/>
                          <a:gd name="connsiteX265" fmla="*/ 2245659 w 2657256"/>
                          <a:gd name="connsiteY265" fmla="*/ 1595870 h 3370881"/>
                          <a:gd name="connsiteX266" fmla="*/ 2236694 w 2657256"/>
                          <a:gd name="connsiteY266" fmla="*/ 1694481 h 3370881"/>
                          <a:gd name="connsiteX267" fmla="*/ 2227729 w 2657256"/>
                          <a:gd name="connsiteY267" fmla="*/ 1716893 h 3370881"/>
                          <a:gd name="connsiteX268" fmla="*/ 2223247 w 2657256"/>
                          <a:gd name="connsiteY268" fmla="*/ 1730340 h 3370881"/>
                          <a:gd name="connsiteX269" fmla="*/ 2200835 w 2657256"/>
                          <a:gd name="connsiteY269" fmla="*/ 1788611 h 3370881"/>
                          <a:gd name="connsiteX270" fmla="*/ 2191870 w 2657256"/>
                          <a:gd name="connsiteY270" fmla="*/ 1811023 h 3370881"/>
                          <a:gd name="connsiteX271" fmla="*/ 2187388 w 2657256"/>
                          <a:gd name="connsiteY271" fmla="*/ 1824470 h 3370881"/>
                          <a:gd name="connsiteX272" fmla="*/ 2169459 w 2657256"/>
                          <a:gd name="connsiteY272" fmla="*/ 1869293 h 3370881"/>
                          <a:gd name="connsiteX273" fmla="*/ 2164976 w 2657256"/>
                          <a:gd name="connsiteY273" fmla="*/ 1882740 h 3370881"/>
                          <a:gd name="connsiteX274" fmla="*/ 2156012 w 2657256"/>
                          <a:gd name="connsiteY274" fmla="*/ 1927564 h 3370881"/>
                          <a:gd name="connsiteX275" fmla="*/ 2173941 w 2657256"/>
                          <a:gd name="connsiteY275" fmla="*/ 1945493 h 3370881"/>
                          <a:gd name="connsiteX276" fmla="*/ 2196353 w 2657256"/>
                          <a:gd name="connsiteY276" fmla="*/ 1958940 h 3370881"/>
                          <a:gd name="connsiteX277" fmla="*/ 2241176 w 2657256"/>
                          <a:gd name="connsiteY277" fmla="*/ 2012729 h 3370881"/>
                          <a:gd name="connsiteX278" fmla="*/ 2263588 w 2657256"/>
                          <a:gd name="connsiteY278" fmla="*/ 2057552 h 3370881"/>
                          <a:gd name="connsiteX279" fmla="*/ 2286000 w 2657256"/>
                          <a:gd name="connsiteY279" fmla="*/ 2084446 h 3370881"/>
                          <a:gd name="connsiteX280" fmla="*/ 2299447 w 2657256"/>
                          <a:gd name="connsiteY280" fmla="*/ 2124787 h 3370881"/>
                          <a:gd name="connsiteX281" fmla="*/ 2321859 w 2657256"/>
                          <a:gd name="connsiteY281" fmla="*/ 2151681 h 3370881"/>
                          <a:gd name="connsiteX282" fmla="*/ 2344270 w 2657256"/>
                          <a:gd name="connsiteY282" fmla="*/ 2205470 h 3370881"/>
                          <a:gd name="connsiteX283" fmla="*/ 2348753 w 2657256"/>
                          <a:gd name="connsiteY283" fmla="*/ 2223399 h 3370881"/>
                          <a:gd name="connsiteX284" fmla="*/ 2366682 w 2657256"/>
                          <a:gd name="connsiteY284" fmla="*/ 2263740 h 3370881"/>
                          <a:gd name="connsiteX285" fmla="*/ 2375647 w 2657256"/>
                          <a:gd name="connsiteY285" fmla="*/ 2286152 h 3370881"/>
                          <a:gd name="connsiteX286" fmla="*/ 2380129 w 2657256"/>
                          <a:gd name="connsiteY286" fmla="*/ 2308564 h 3370881"/>
                          <a:gd name="connsiteX287" fmla="*/ 2389094 w 2657256"/>
                          <a:gd name="connsiteY287" fmla="*/ 2335458 h 3370881"/>
                          <a:gd name="connsiteX288" fmla="*/ 2393576 w 2657256"/>
                          <a:gd name="connsiteY288" fmla="*/ 2380281 h 3370881"/>
                          <a:gd name="connsiteX289" fmla="*/ 2398059 w 2657256"/>
                          <a:gd name="connsiteY289" fmla="*/ 2393729 h 3370881"/>
                          <a:gd name="connsiteX290" fmla="*/ 2402541 w 2657256"/>
                          <a:gd name="connsiteY290" fmla="*/ 2447517 h 3370881"/>
                          <a:gd name="connsiteX291" fmla="*/ 2427343 w 2657256"/>
                          <a:gd name="connsiteY291" fmla="*/ 2564058 h 3370881"/>
                          <a:gd name="connsiteX292" fmla="*/ 2389094 w 2657256"/>
                          <a:gd name="connsiteY292" fmla="*/ 2837481 h 3370881"/>
                          <a:gd name="connsiteX293" fmla="*/ 2380129 w 2657256"/>
                          <a:gd name="connsiteY293" fmla="*/ 2859893 h 3370881"/>
                          <a:gd name="connsiteX294" fmla="*/ 2357718 w 2657256"/>
                          <a:gd name="connsiteY294" fmla="*/ 2913681 h 3370881"/>
                          <a:gd name="connsiteX295" fmla="*/ 2348753 w 2657256"/>
                          <a:gd name="connsiteY295" fmla="*/ 2936093 h 3370881"/>
                          <a:gd name="connsiteX296" fmla="*/ 2339788 w 2657256"/>
                          <a:gd name="connsiteY296" fmla="*/ 2971952 h 3370881"/>
                          <a:gd name="connsiteX297" fmla="*/ 2326341 w 2657256"/>
                          <a:gd name="connsiteY297" fmla="*/ 2994364 h 3370881"/>
                          <a:gd name="connsiteX298" fmla="*/ 2317376 w 2657256"/>
                          <a:gd name="connsiteY298" fmla="*/ 3025740 h 3370881"/>
                          <a:gd name="connsiteX299" fmla="*/ 2303929 w 2657256"/>
                          <a:gd name="connsiteY299" fmla="*/ 3048152 h 3370881"/>
                          <a:gd name="connsiteX300" fmla="*/ 2290482 w 2657256"/>
                          <a:gd name="connsiteY300" fmla="*/ 3079529 h 3370881"/>
                          <a:gd name="connsiteX301" fmla="*/ 2272553 w 2657256"/>
                          <a:gd name="connsiteY301" fmla="*/ 3084011 h 3370881"/>
                          <a:gd name="connsiteX302" fmla="*/ 2259106 w 2657256"/>
                          <a:gd name="connsiteY302" fmla="*/ 3088493 h 3370881"/>
                          <a:gd name="connsiteX303" fmla="*/ 2241176 w 2657256"/>
                          <a:gd name="connsiteY303" fmla="*/ 3092976 h 3370881"/>
                          <a:gd name="connsiteX304" fmla="*/ 2209800 w 2657256"/>
                          <a:gd name="connsiteY304" fmla="*/ 3101940 h 3370881"/>
                          <a:gd name="connsiteX305" fmla="*/ 2205318 w 2657256"/>
                          <a:gd name="connsiteY305" fmla="*/ 3039187 h 3370881"/>
                          <a:gd name="connsiteX306" fmla="*/ 2218765 w 2657256"/>
                          <a:gd name="connsiteY306" fmla="*/ 3021258 h 3370881"/>
                          <a:gd name="connsiteX307" fmla="*/ 2245659 w 2657256"/>
                          <a:gd name="connsiteY307" fmla="*/ 2971952 h 3370881"/>
                          <a:gd name="connsiteX308" fmla="*/ 2268070 w 2657256"/>
                          <a:gd name="connsiteY308" fmla="*/ 2945058 h 3370881"/>
                          <a:gd name="connsiteX309" fmla="*/ 2298550 w 2657256"/>
                          <a:gd name="connsiteY309" fmla="*/ 2568540 h 3370881"/>
                          <a:gd name="connsiteX310" fmla="*/ 2259106 w 2657256"/>
                          <a:gd name="connsiteY310" fmla="*/ 2532681 h 3370881"/>
                          <a:gd name="connsiteX311" fmla="*/ 2250141 w 2657256"/>
                          <a:gd name="connsiteY311" fmla="*/ 2492340 h 3370881"/>
                          <a:gd name="connsiteX312" fmla="*/ 2260899 w 2657256"/>
                          <a:gd name="connsiteY312" fmla="*/ 2479491 h 3370881"/>
                          <a:gd name="connsiteX313" fmla="*/ 2245659 w 2657256"/>
                          <a:gd name="connsiteY313" fmla="*/ 2389247 h 3370881"/>
                          <a:gd name="connsiteX314" fmla="*/ 2173941 w 2657256"/>
                          <a:gd name="connsiteY314" fmla="*/ 2241328 h 3370881"/>
                          <a:gd name="connsiteX315" fmla="*/ 2070846 w 2657256"/>
                          <a:gd name="connsiteY315" fmla="*/ 2057553 h 3370881"/>
                          <a:gd name="connsiteX316" fmla="*/ 2057400 w 2657256"/>
                          <a:gd name="connsiteY316" fmla="*/ 2151681 h 3370881"/>
                          <a:gd name="connsiteX317" fmla="*/ 2048435 w 2657256"/>
                          <a:gd name="connsiteY317" fmla="*/ 2106858 h 3370881"/>
                          <a:gd name="connsiteX318" fmla="*/ 2034988 w 2657256"/>
                          <a:gd name="connsiteY318" fmla="*/ 2003764 h 3370881"/>
                          <a:gd name="connsiteX319" fmla="*/ 2026023 w 2657256"/>
                          <a:gd name="connsiteY319" fmla="*/ 2026176 h 3370881"/>
                          <a:gd name="connsiteX320" fmla="*/ 2021541 w 2657256"/>
                          <a:gd name="connsiteY320" fmla="*/ 2039623 h 3370881"/>
                          <a:gd name="connsiteX321" fmla="*/ 1999129 w 2657256"/>
                          <a:gd name="connsiteY321" fmla="*/ 2053070 h 3370881"/>
                          <a:gd name="connsiteX322" fmla="*/ 1990165 w 2657256"/>
                          <a:gd name="connsiteY322" fmla="*/ 2070999 h 3370881"/>
                          <a:gd name="connsiteX323" fmla="*/ 1967753 w 2657256"/>
                          <a:gd name="connsiteY323" fmla="*/ 2106858 h 3370881"/>
                          <a:gd name="connsiteX324" fmla="*/ 1981200 w 2657256"/>
                          <a:gd name="connsiteY324" fmla="*/ 2223399 h 3370881"/>
                          <a:gd name="connsiteX325" fmla="*/ 1994647 w 2657256"/>
                          <a:gd name="connsiteY325" fmla="*/ 2254776 h 3370881"/>
                          <a:gd name="connsiteX326" fmla="*/ 2003612 w 2657256"/>
                          <a:gd name="connsiteY326" fmla="*/ 2272705 h 3370881"/>
                          <a:gd name="connsiteX327" fmla="*/ 2026023 w 2657256"/>
                          <a:gd name="connsiteY327" fmla="*/ 2304081 h 3370881"/>
                          <a:gd name="connsiteX328" fmla="*/ 2043953 w 2657256"/>
                          <a:gd name="connsiteY328" fmla="*/ 2348905 h 3370881"/>
                          <a:gd name="connsiteX329" fmla="*/ 2061882 w 2657256"/>
                          <a:gd name="connsiteY329" fmla="*/ 2371317 h 3370881"/>
                          <a:gd name="connsiteX330" fmla="*/ 2088776 w 2657256"/>
                          <a:gd name="connsiteY330" fmla="*/ 2434070 h 3370881"/>
                          <a:gd name="connsiteX331" fmla="*/ 2102223 w 2657256"/>
                          <a:gd name="connsiteY331" fmla="*/ 2465446 h 3370881"/>
                          <a:gd name="connsiteX332" fmla="*/ 2106706 w 2657256"/>
                          <a:gd name="connsiteY332" fmla="*/ 2496823 h 3370881"/>
                          <a:gd name="connsiteX333" fmla="*/ 2124635 w 2657256"/>
                          <a:gd name="connsiteY333" fmla="*/ 2559576 h 3370881"/>
                          <a:gd name="connsiteX334" fmla="*/ 2138082 w 2657256"/>
                          <a:gd name="connsiteY334" fmla="*/ 2649223 h 3370881"/>
                          <a:gd name="connsiteX335" fmla="*/ 2147047 w 2657256"/>
                          <a:gd name="connsiteY335" fmla="*/ 2685081 h 3370881"/>
                          <a:gd name="connsiteX336" fmla="*/ 2151529 w 2657256"/>
                          <a:gd name="connsiteY336" fmla="*/ 2716458 h 3370881"/>
                          <a:gd name="connsiteX337" fmla="*/ 2160494 w 2657256"/>
                          <a:gd name="connsiteY337" fmla="*/ 2770246 h 3370881"/>
                          <a:gd name="connsiteX338" fmla="*/ 2156012 w 2657256"/>
                          <a:gd name="connsiteY338" fmla="*/ 2962987 h 3370881"/>
                          <a:gd name="connsiteX339" fmla="*/ 2138082 w 2657256"/>
                          <a:gd name="connsiteY339" fmla="*/ 3043670 h 3370881"/>
                          <a:gd name="connsiteX340" fmla="*/ 2133600 w 2657256"/>
                          <a:gd name="connsiteY340" fmla="*/ 3061599 h 3370881"/>
                          <a:gd name="connsiteX341" fmla="*/ 2120153 w 2657256"/>
                          <a:gd name="connsiteY341" fmla="*/ 3079529 h 3370881"/>
                          <a:gd name="connsiteX342" fmla="*/ 2111188 w 2657256"/>
                          <a:gd name="connsiteY342" fmla="*/ 3106423 h 3370881"/>
                          <a:gd name="connsiteX343" fmla="*/ 2088776 w 2657256"/>
                          <a:gd name="connsiteY343" fmla="*/ 3137799 h 3370881"/>
                          <a:gd name="connsiteX344" fmla="*/ 2075329 w 2657256"/>
                          <a:gd name="connsiteY344" fmla="*/ 3164693 h 3370881"/>
                          <a:gd name="connsiteX345" fmla="*/ 2061882 w 2657256"/>
                          <a:gd name="connsiteY345" fmla="*/ 3169176 h 3370881"/>
                          <a:gd name="connsiteX346" fmla="*/ 2021541 w 2657256"/>
                          <a:gd name="connsiteY346" fmla="*/ 3164693 h 3370881"/>
                          <a:gd name="connsiteX347" fmla="*/ 2012576 w 2657256"/>
                          <a:gd name="connsiteY347" fmla="*/ 3119870 h 3370881"/>
                          <a:gd name="connsiteX348" fmla="*/ 2048435 w 2657256"/>
                          <a:gd name="connsiteY348" fmla="*/ 3021258 h 3370881"/>
                          <a:gd name="connsiteX349" fmla="*/ 2048435 w 2657256"/>
                          <a:gd name="connsiteY349" fmla="*/ 3021258 h 3370881"/>
                          <a:gd name="connsiteX350" fmla="*/ 2061882 w 2657256"/>
                          <a:gd name="connsiteY350" fmla="*/ 2967470 h 3370881"/>
                          <a:gd name="connsiteX351" fmla="*/ 2070847 w 2657256"/>
                          <a:gd name="connsiteY351" fmla="*/ 2882305 h 3370881"/>
                          <a:gd name="connsiteX352" fmla="*/ 2066365 w 2657256"/>
                          <a:gd name="connsiteY352" fmla="*/ 2725423 h 3370881"/>
                          <a:gd name="connsiteX353" fmla="*/ 2043953 w 2657256"/>
                          <a:gd name="connsiteY353" fmla="*/ 2649223 h 3370881"/>
                          <a:gd name="connsiteX354" fmla="*/ 2030506 w 2657256"/>
                          <a:gd name="connsiteY354" fmla="*/ 2622329 h 3370881"/>
                          <a:gd name="connsiteX355" fmla="*/ 2017059 w 2657256"/>
                          <a:gd name="connsiteY355" fmla="*/ 2581987 h 3370881"/>
                          <a:gd name="connsiteX356" fmla="*/ 1981200 w 2657256"/>
                          <a:gd name="connsiteY356" fmla="*/ 2514752 h 3370881"/>
                          <a:gd name="connsiteX357" fmla="*/ 1972235 w 2657256"/>
                          <a:gd name="connsiteY357" fmla="*/ 2501305 h 3370881"/>
                          <a:gd name="connsiteX358" fmla="*/ 1958788 w 2657256"/>
                          <a:gd name="connsiteY358" fmla="*/ 2478893 h 3370881"/>
                          <a:gd name="connsiteX359" fmla="*/ 1905000 w 2657256"/>
                          <a:gd name="connsiteY359" fmla="*/ 2398211 h 3370881"/>
                          <a:gd name="connsiteX360" fmla="*/ 1882588 w 2657256"/>
                          <a:gd name="connsiteY360" fmla="*/ 2357870 h 3370881"/>
                          <a:gd name="connsiteX361" fmla="*/ 1869141 w 2657256"/>
                          <a:gd name="connsiteY361" fmla="*/ 2339940 h 3370881"/>
                          <a:gd name="connsiteX362" fmla="*/ 1806388 w 2657256"/>
                          <a:gd name="connsiteY362" fmla="*/ 2313046 h 3370881"/>
                          <a:gd name="connsiteX363" fmla="*/ 1779494 w 2657256"/>
                          <a:gd name="connsiteY363" fmla="*/ 2304081 h 3370881"/>
                          <a:gd name="connsiteX364" fmla="*/ 1752600 w 2657256"/>
                          <a:gd name="connsiteY364" fmla="*/ 2299599 h 3370881"/>
                          <a:gd name="connsiteX365" fmla="*/ 1680882 w 2657256"/>
                          <a:gd name="connsiteY365" fmla="*/ 2277187 h 3370881"/>
                          <a:gd name="connsiteX366" fmla="*/ 1662953 w 2657256"/>
                          <a:gd name="connsiteY366" fmla="*/ 2272705 h 3370881"/>
                          <a:gd name="connsiteX367" fmla="*/ 1640541 w 2657256"/>
                          <a:gd name="connsiteY367" fmla="*/ 2259258 h 3370881"/>
                          <a:gd name="connsiteX368" fmla="*/ 1604682 w 2657256"/>
                          <a:gd name="connsiteY368" fmla="*/ 2272705 h 3370881"/>
                          <a:gd name="connsiteX369" fmla="*/ 1537447 w 2657256"/>
                          <a:gd name="connsiteY369" fmla="*/ 2304081 h 3370881"/>
                          <a:gd name="connsiteX370" fmla="*/ 1546113 w 2657256"/>
                          <a:gd name="connsiteY370" fmla="*/ 2313644 h 3370881"/>
                          <a:gd name="connsiteX371" fmla="*/ 1488141 w 2657256"/>
                          <a:gd name="connsiteY371" fmla="*/ 2313046 h 3370881"/>
                          <a:gd name="connsiteX372" fmla="*/ 1478878 w 2657256"/>
                          <a:gd name="connsiteY372" fmla="*/ 2342331 h 3370881"/>
                          <a:gd name="connsiteX373" fmla="*/ 1402678 w 2657256"/>
                          <a:gd name="connsiteY373" fmla="*/ 2339641 h 3370881"/>
                          <a:gd name="connsiteX374" fmla="*/ 1322892 w 2657256"/>
                          <a:gd name="connsiteY374" fmla="*/ 2336952 h 3370881"/>
                          <a:gd name="connsiteX375" fmla="*/ 1199384 w 2657256"/>
                          <a:gd name="connsiteY375" fmla="*/ 2307041 h 3370881"/>
                          <a:gd name="connsiteX376" fmla="*/ 1066800 w 2657256"/>
                          <a:gd name="connsiteY376" fmla="*/ 2272705 h 3370881"/>
                          <a:gd name="connsiteX377" fmla="*/ 1030941 w 2657256"/>
                          <a:gd name="connsiteY377" fmla="*/ 2263740 h 3370881"/>
                          <a:gd name="connsiteX378" fmla="*/ 986118 w 2657256"/>
                          <a:gd name="connsiteY378" fmla="*/ 2241329 h 3370881"/>
                          <a:gd name="connsiteX379" fmla="*/ 968188 w 2657256"/>
                          <a:gd name="connsiteY379" fmla="*/ 2232364 h 3370881"/>
                          <a:gd name="connsiteX380" fmla="*/ 936812 w 2657256"/>
                          <a:gd name="connsiteY380" fmla="*/ 2214434 h 3370881"/>
                          <a:gd name="connsiteX381" fmla="*/ 905435 w 2657256"/>
                          <a:gd name="connsiteY381" fmla="*/ 2196505 h 3370881"/>
                          <a:gd name="connsiteX382" fmla="*/ 869576 w 2657256"/>
                          <a:gd name="connsiteY382" fmla="*/ 2209952 h 3370881"/>
                          <a:gd name="connsiteX383" fmla="*/ 856129 w 2657256"/>
                          <a:gd name="connsiteY383" fmla="*/ 2227881 h 3370881"/>
                          <a:gd name="connsiteX384" fmla="*/ 815788 w 2657256"/>
                          <a:gd name="connsiteY384" fmla="*/ 2268223 h 3370881"/>
                          <a:gd name="connsiteX385" fmla="*/ 788894 w 2657256"/>
                          <a:gd name="connsiteY385" fmla="*/ 2290634 h 3370881"/>
                          <a:gd name="connsiteX386" fmla="*/ 762000 w 2657256"/>
                          <a:gd name="connsiteY386" fmla="*/ 2313046 h 3370881"/>
                          <a:gd name="connsiteX387" fmla="*/ 753035 w 2657256"/>
                          <a:gd name="connsiteY387" fmla="*/ 2326493 h 3370881"/>
                          <a:gd name="connsiteX388" fmla="*/ 735106 w 2657256"/>
                          <a:gd name="connsiteY388" fmla="*/ 2339940 h 3370881"/>
                          <a:gd name="connsiteX389" fmla="*/ 712694 w 2657256"/>
                          <a:gd name="connsiteY389" fmla="*/ 2362352 h 3370881"/>
                          <a:gd name="connsiteX390" fmla="*/ 694765 w 2657256"/>
                          <a:gd name="connsiteY390" fmla="*/ 2375799 h 3370881"/>
                          <a:gd name="connsiteX391" fmla="*/ 681318 w 2657256"/>
                          <a:gd name="connsiteY391" fmla="*/ 2393729 h 3370881"/>
                          <a:gd name="connsiteX392" fmla="*/ 667870 w 2657256"/>
                          <a:gd name="connsiteY392" fmla="*/ 2402693 h 3370881"/>
                          <a:gd name="connsiteX393" fmla="*/ 623047 w 2657256"/>
                          <a:gd name="connsiteY393" fmla="*/ 2443034 h 3370881"/>
                          <a:gd name="connsiteX394" fmla="*/ 600635 w 2657256"/>
                          <a:gd name="connsiteY394" fmla="*/ 2474411 h 3370881"/>
                          <a:gd name="connsiteX395" fmla="*/ 587188 w 2657256"/>
                          <a:gd name="connsiteY395" fmla="*/ 2514752 h 3370881"/>
                          <a:gd name="connsiteX396" fmla="*/ 582706 w 2657256"/>
                          <a:gd name="connsiteY396" fmla="*/ 2546129 h 3370881"/>
                          <a:gd name="connsiteX397" fmla="*/ 596153 w 2657256"/>
                          <a:gd name="connsiteY397" fmla="*/ 2635776 h 3370881"/>
                          <a:gd name="connsiteX398" fmla="*/ 600635 w 2657256"/>
                          <a:gd name="connsiteY398" fmla="*/ 2653705 h 3370881"/>
                          <a:gd name="connsiteX399" fmla="*/ 609600 w 2657256"/>
                          <a:gd name="connsiteY399" fmla="*/ 2671634 h 3370881"/>
                          <a:gd name="connsiteX400" fmla="*/ 614082 w 2657256"/>
                          <a:gd name="connsiteY400" fmla="*/ 2689564 h 3370881"/>
                          <a:gd name="connsiteX401" fmla="*/ 623047 w 2657256"/>
                          <a:gd name="connsiteY401" fmla="*/ 2711976 h 3370881"/>
                          <a:gd name="connsiteX402" fmla="*/ 627529 w 2657256"/>
                          <a:gd name="connsiteY402" fmla="*/ 2734387 h 3370881"/>
                          <a:gd name="connsiteX403" fmla="*/ 640976 w 2657256"/>
                          <a:gd name="connsiteY403" fmla="*/ 2765764 h 3370881"/>
                          <a:gd name="connsiteX404" fmla="*/ 645459 w 2657256"/>
                          <a:gd name="connsiteY404" fmla="*/ 2779211 h 3370881"/>
                          <a:gd name="connsiteX405" fmla="*/ 658906 w 2657256"/>
                          <a:gd name="connsiteY405" fmla="*/ 2801623 h 3370881"/>
                          <a:gd name="connsiteX406" fmla="*/ 676835 w 2657256"/>
                          <a:gd name="connsiteY406" fmla="*/ 2864376 h 3370881"/>
                          <a:gd name="connsiteX407" fmla="*/ 690282 w 2657256"/>
                          <a:gd name="connsiteY407" fmla="*/ 2895752 h 3370881"/>
                          <a:gd name="connsiteX408" fmla="*/ 699247 w 2657256"/>
                          <a:gd name="connsiteY408" fmla="*/ 2940576 h 3370881"/>
                          <a:gd name="connsiteX409" fmla="*/ 703729 w 2657256"/>
                          <a:gd name="connsiteY409" fmla="*/ 2967470 h 3370881"/>
                          <a:gd name="connsiteX410" fmla="*/ 717176 w 2657256"/>
                          <a:gd name="connsiteY410" fmla="*/ 2994364 h 3370881"/>
                          <a:gd name="connsiteX411" fmla="*/ 735106 w 2657256"/>
                          <a:gd name="connsiteY411" fmla="*/ 3052634 h 3370881"/>
                          <a:gd name="connsiteX412" fmla="*/ 739588 w 2657256"/>
                          <a:gd name="connsiteY412" fmla="*/ 3079529 h 3370881"/>
                          <a:gd name="connsiteX413" fmla="*/ 762000 w 2657256"/>
                          <a:gd name="connsiteY413" fmla="*/ 3142281 h 3370881"/>
                          <a:gd name="connsiteX414" fmla="*/ 766482 w 2657256"/>
                          <a:gd name="connsiteY414" fmla="*/ 3231929 h 3370881"/>
                          <a:gd name="connsiteX415" fmla="*/ 770965 w 2657256"/>
                          <a:gd name="connsiteY415" fmla="*/ 3254340 h 3370881"/>
                          <a:gd name="connsiteX416" fmla="*/ 775447 w 2657256"/>
                          <a:gd name="connsiteY416" fmla="*/ 3285717 h 3370881"/>
                          <a:gd name="connsiteX417" fmla="*/ 748553 w 2657256"/>
                          <a:gd name="connsiteY417" fmla="*/ 3335023 h 3370881"/>
                          <a:gd name="connsiteX418" fmla="*/ 721659 w 2657256"/>
                          <a:gd name="connsiteY418" fmla="*/ 3343987 h 3370881"/>
                          <a:gd name="connsiteX419" fmla="*/ 708212 w 2657256"/>
                          <a:gd name="connsiteY419" fmla="*/ 3348470 h 3370881"/>
                          <a:gd name="connsiteX420" fmla="*/ 623047 w 2657256"/>
                          <a:gd name="connsiteY420" fmla="*/ 3330540 h 3370881"/>
                          <a:gd name="connsiteX421" fmla="*/ 609600 w 2657256"/>
                          <a:gd name="connsiteY421" fmla="*/ 3308129 h 3370881"/>
                          <a:gd name="connsiteX422" fmla="*/ 591670 w 2657256"/>
                          <a:gd name="connsiteY422" fmla="*/ 3267787 h 3370881"/>
                          <a:gd name="connsiteX423" fmla="*/ 560294 w 2657256"/>
                          <a:gd name="connsiteY423" fmla="*/ 3209517 h 3370881"/>
                          <a:gd name="connsiteX424" fmla="*/ 551329 w 2657256"/>
                          <a:gd name="connsiteY424" fmla="*/ 3196070 h 3370881"/>
                          <a:gd name="connsiteX425" fmla="*/ 528918 w 2657256"/>
                          <a:gd name="connsiteY425" fmla="*/ 3173658 h 3370881"/>
                          <a:gd name="connsiteX426" fmla="*/ 519953 w 2657256"/>
                          <a:gd name="connsiteY426" fmla="*/ 3128834 h 3370881"/>
                          <a:gd name="connsiteX427" fmla="*/ 524435 w 2657256"/>
                          <a:gd name="connsiteY427" fmla="*/ 3101940 h 3370881"/>
                          <a:gd name="connsiteX428" fmla="*/ 528918 w 2657256"/>
                          <a:gd name="connsiteY428" fmla="*/ 3088493 h 3370881"/>
                          <a:gd name="connsiteX429" fmla="*/ 542365 w 2657256"/>
                          <a:gd name="connsiteY429" fmla="*/ 3052634 h 3370881"/>
                          <a:gd name="connsiteX430" fmla="*/ 484094 w 2657256"/>
                          <a:gd name="connsiteY430" fmla="*/ 2886787 h 3370881"/>
                          <a:gd name="connsiteX431" fmla="*/ 443753 w 2657256"/>
                          <a:gd name="connsiteY431" fmla="*/ 2779211 h 3370881"/>
                          <a:gd name="connsiteX432" fmla="*/ 439270 w 2657256"/>
                          <a:gd name="connsiteY432" fmla="*/ 2752317 h 3370881"/>
                          <a:gd name="connsiteX433" fmla="*/ 430306 w 2657256"/>
                          <a:gd name="connsiteY433" fmla="*/ 2716458 h 3370881"/>
                          <a:gd name="connsiteX434" fmla="*/ 425823 w 2657256"/>
                          <a:gd name="connsiteY434" fmla="*/ 2680599 h 3370881"/>
                          <a:gd name="connsiteX435" fmla="*/ 398929 w 2657256"/>
                          <a:gd name="connsiteY435" fmla="*/ 2599917 h 3370881"/>
                          <a:gd name="connsiteX436" fmla="*/ 385482 w 2657256"/>
                          <a:gd name="connsiteY436" fmla="*/ 2568540 h 3370881"/>
                          <a:gd name="connsiteX437" fmla="*/ 381000 w 2657256"/>
                          <a:gd name="connsiteY437" fmla="*/ 2550611 h 3370881"/>
                          <a:gd name="connsiteX438" fmla="*/ 372035 w 2657256"/>
                          <a:gd name="connsiteY438" fmla="*/ 2483376 h 3370881"/>
                          <a:gd name="connsiteX439" fmla="*/ 367553 w 2657256"/>
                          <a:gd name="connsiteY439" fmla="*/ 2469929 h 3370881"/>
                          <a:gd name="connsiteX440" fmla="*/ 407894 w 2657256"/>
                          <a:gd name="connsiteY440" fmla="*/ 2451999 h 3370881"/>
                          <a:gd name="connsiteX441" fmla="*/ 515470 w 2657256"/>
                          <a:gd name="connsiteY441" fmla="*/ 2407176 h 3370881"/>
                          <a:gd name="connsiteX442" fmla="*/ 578223 w 2657256"/>
                          <a:gd name="connsiteY442" fmla="*/ 2353387 h 3370881"/>
                          <a:gd name="connsiteX443" fmla="*/ 587188 w 2657256"/>
                          <a:gd name="connsiteY443" fmla="*/ 2330976 h 3370881"/>
                          <a:gd name="connsiteX444" fmla="*/ 614082 w 2657256"/>
                          <a:gd name="connsiteY444" fmla="*/ 2254776 h 3370881"/>
                          <a:gd name="connsiteX445" fmla="*/ 649941 w 2657256"/>
                          <a:gd name="connsiteY445" fmla="*/ 2200987 h 3370881"/>
                          <a:gd name="connsiteX446" fmla="*/ 690282 w 2657256"/>
                          <a:gd name="connsiteY446" fmla="*/ 2174093 h 3370881"/>
                          <a:gd name="connsiteX447" fmla="*/ 703729 w 2657256"/>
                          <a:gd name="connsiteY447" fmla="*/ 2165129 h 3370881"/>
                          <a:gd name="connsiteX448" fmla="*/ 739588 w 2657256"/>
                          <a:gd name="connsiteY448" fmla="*/ 2147199 h 3370881"/>
                          <a:gd name="connsiteX449" fmla="*/ 708212 w 2657256"/>
                          <a:gd name="connsiteY449" fmla="*/ 2187540 h 3370881"/>
                          <a:gd name="connsiteX450" fmla="*/ 654423 w 2657256"/>
                          <a:gd name="connsiteY450" fmla="*/ 2241329 h 3370881"/>
                          <a:gd name="connsiteX451" fmla="*/ 636494 w 2657256"/>
                          <a:gd name="connsiteY451" fmla="*/ 2259258 h 3370881"/>
                          <a:gd name="connsiteX452" fmla="*/ 614082 w 2657256"/>
                          <a:gd name="connsiteY452" fmla="*/ 2286152 h 3370881"/>
                          <a:gd name="connsiteX453" fmla="*/ 605118 w 2657256"/>
                          <a:gd name="connsiteY453" fmla="*/ 2299599 h 3370881"/>
                          <a:gd name="connsiteX454" fmla="*/ 560294 w 2657256"/>
                          <a:gd name="connsiteY454" fmla="*/ 2335458 h 3370881"/>
                          <a:gd name="connsiteX455" fmla="*/ 524435 w 2657256"/>
                          <a:gd name="connsiteY455" fmla="*/ 2348905 h 3370881"/>
                          <a:gd name="connsiteX456" fmla="*/ 502023 w 2657256"/>
                          <a:gd name="connsiteY456" fmla="*/ 2362352 h 3370881"/>
                          <a:gd name="connsiteX457" fmla="*/ 461682 w 2657256"/>
                          <a:gd name="connsiteY457" fmla="*/ 2389246 h 3370881"/>
                          <a:gd name="connsiteX458" fmla="*/ 448235 w 2657256"/>
                          <a:gd name="connsiteY458" fmla="*/ 2398211 h 3370881"/>
                          <a:gd name="connsiteX459" fmla="*/ 430306 w 2657256"/>
                          <a:gd name="connsiteY459" fmla="*/ 2407176 h 3370881"/>
                          <a:gd name="connsiteX460" fmla="*/ 412376 w 2657256"/>
                          <a:gd name="connsiteY460" fmla="*/ 2420623 h 3370881"/>
                          <a:gd name="connsiteX461" fmla="*/ 389965 w 2657256"/>
                          <a:gd name="connsiteY461" fmla="*/ 2429587 h 3370881"/>
                          <a:gd name="connsiteX462" fmla="*/ 372035 w 2657256"/>
                          <a:gd name="connsiteY462" fmla="*/ 2443034 h 3370881"/>
                          <a:gd name="connsiteX463" fmla="*/ 318247 w 2657256"/>
                          <a:gd name="connsiteY463" fmla="*/ 2474411 h 3370881"/>
                          <a:gd name="connsiteX464" fmla="*/ 304800 w 2657256"/>
                          <a:gd name="connsiteY464" fmla="*/ 2492340 h 3370881"/>
                          <a:gd name="connsiteX465" fmla="*/ 282388 w 2657256"/>
                          <a:gd name="connsiteY465" fmla="*/ 2519234 h 3370881"/>
                          <a:gd name="connsiteX466" fmla="*/ 295835 w 2657256"/>
                          <a:gd name="connsiteY466" fmla="*/ 2815070 h 3370881"/>
                          <a:gd name="connsiteX467" fmla="*/ 300318 w 2657256"/>
                          <a:gd name="connsiteY467" fmla="*/ 2837481 h 3370881"/>
                          <a:gd name="connsiteX468" fmla="*/ 304800 w 2657256"/>
                          <a:gd name="connsiteY468" fmla="*/ 2868858 h 3370881"/>
                          <a:gd name="connsiteX469" fmla="*/ 309282 w 2657256"/>
                          <a:gd name="connsiteY469" fmla="*/ 2927129 h 3370881"/>
                          <a:gd name="connsiteX470" fmla="*/ 322729 w 2657256"/>
                          <a:gd name="connsiteY470" fmla="*/ 2985399 h 3370881"/>
                          <a:gd name="connsiteX471" fmla="*/ 327212 w 2657256"/>
                          <a:gd name="connsiteY471" fmla="*/ 3012293 h 3370881"/>
                          <a:gd name="connsiteX472" fmla="*/ 331694 w 2657256"/>
                          <a:gd name="connsiteY472" fmla="*/ 3043670 h 3370881"/>
                          <a:gd name="connsiteX473" fmla="*/ 345141 w 2657256"/>
                          <a:gd name="connsiteY473" fmla="*/ 3070564 h 3370881"/>
                          <a:gd name="connsiteX474" fmla="*/ 367553 w 2657256"/>
                          <a:gd name="connsiteY474" fmla="*/ 3124352 h 3370881"/>
                          <a:gd name="connsiteX475" fmla="*/ 381000 w 2657256"/>
                          <a:gd name="connsiteY475" fmla="*/ 3182623 h 3370881"/>
                          <a:gd name="connsiteX476" fmla="*/ 389965 w 2657256"/>
                          <a:gd name="connsiteY476" fmla="*/ 3196070 h 3370881"/>
                          <a:gd name="connsiteX477" fmla="*/ 394447 w 2657256"/>
                          <a:gd name="connsiteY477" fmla="*/ 3213999 h 3370881"/>
                          <a:gd name="connsiteX478" fmla="*/ 412376 w 2657256"/>
                          <a:gd name="connsiteY478" fmla="*/ 3245376 h 3370881"/>
                          <a:gd name="connsiteX479" fmla="*/ 416859 w 2657256"/>
                          <a:gd name="connsiteY479" fmla="*/ 3258823 h 3370881"/>
                          <a:gd name="connsiteX480" fmla="*/ 425823 w 2657256"/>
                          <a:gd name="connsiteY480" fmla="*/ 3272270 h 3370881"/>
                          <a:gd name="connsiteX481" fmla="*/ 439270 w 2657256"/>
                          <a:gd name="connsiteY481" fmla="*/ 3303646 h 3370881"/>
                          <a:gd name="connsiteX482" fmla="*/ 439270 w 2657256"/>
                          <a:gd name="connsiteY482" fmla="*/ 3352952 h 3370881"/>
                          <a:gd name="connsiteX483" fmla="*/ 430306 w 2657256"/>
                          <a:gd name="connsiteY483" fmla="*/ 3366399 h 3370881"/>
                          <a:gd name="connsiteX484" fmla="*/ 412376 w 2657256"/>
                          <a:gd name="connsiteY484" fmla="*/ 3370881 h 3370881"/>
                          <a:gd name="connsiteX485" fmla="*/ 295835 w 2657256"/>
                          <a:gd name="connsiteY485" fmla="*/ 3357434 h 3370881"/>
                          <a:gd name="connsiteX486" fmla="*/ 264459 w 2657256"/>
                          <a:gd name="connsiteY486" fmla="*/ 3276752 h 3370881"/>
                          <a:gd name="connsiteX487" fmla="*/ 259976 w 2657256"/>
                          <a:gd name="connsiteY487" fmla="*/ 3240893 h 3370881"/>
                          <a:gd name="connsiteX488" fmla="*/ 246529 w 2657256"/>
                          <a:gd name="connsiteY488" fmla="*/ 3178140 h 3370881"/>
                          <a:gd name="connsiteX489" fmla="*/ 237565 w 2657256"/>
                          <a:gd name="connsiteY489" fmla="*/ 3084011 h 3370881"/>
                          <a:gd name="connsiteX490" fmla="*/ 228600 w 2657256"/>
                          <a:gd name="connsiteY490" fmla="*/ 3057117 h 3370881"/>
                          <a:gd name="connsiteX491" fmla="*/ 219635 w 2657256"/>
                          <a:gd name="connsiteY491" fmla="*/ 3021258 h 3370881"/>
                          <a:gd name="connsiteX492" fmla="*/ 206188 w 2657256"/>
                          <a:gd name="connsiteY492" fmla="*/ 2980917 h 3370881"/>
                          <a:gd name="connsiteX493" fmla="*/ 201706 w 2657256"/>
                          <a:gd name="connsiteY493" fmla="*/ 2949540 h 3370881"/>
                          <a:gd name="connsiteX494" fmla="*/ 197223 w 2657256"/>
                          <a:gd name="connsiteY494" fmla="*/ 2927129 h 3370881"/>
                          <a:gd name="connsiteX495" fmla="*/ 192741 w 2657256"/>
                          <a:gd name="connsiteY495" fmla="*/ 2891270 h 3370881"/>
                          <a:gd name="connsiteX496" fmla="*/ 188259 w 2657256"/>
                          <a:gd name="connsiteY496" fmla="*/ 2850929 h 3370881"/>
                          <a:gd name="connsiteX497" fmla="*/ 179294 w 2657256"/>
                          <a:gd name="connsiteY497" fmla="*/ 2824034 h 3370881"/>
                          <a:gd name="connsiteX498" fmla="*/ 165847 w 2657256"/>
                          <a:gd name="connsiteY498" fmla="*/ 2774729 h 3370881"/>
                          <a:gd name="connsiteX499" fmla="*/ 161365 w 2657256"/>
                          <a:gd name="connsiteY499" fmla="*/ 2747834 h 3370881"/>
                          <a:gd name="connsiteX500" fmla="*/ 156882 w 2657256"/>
                          <a:gd name="connsiteY500" fmla="*/ 2559576 h 3370881"/>
                          <a:gd name="connsiteX501" fmla="*/ 152400 w 2657256"/>
                          <a:gd name="connsiteY501" fmla="*/ 2519234 h 3370881"/>
                          <a:gd name="connsiteX502" fmla="*/ 118035 w 2657256"/>
                          <a:gd name="connsiteY502" fmla="*/ 2400004 h 3370881"/>
                          <a:gd name="connsiteX503" fmla="*/ 129988 w 2657256"/>
                          <a:gd name="connsiteY503" fmla="*/ 2344423 h 3370881"/>
                          <a:gd name="connsiteX504" fmla="*/ 100106 w 2657256"/>
                          <a:gd name="connsiteY504" fmla="*/ 2330976 h 3370881"/>
                          <a:gd name="connsiteX505" fmla="*/ 138953 w 2657256"/>
                          <a:gd name="connsiteY505" fmla="*/ 2313046 h 3370881"/>
                          <a:gd name="connsiteX506" fmla="*/ 152400 w 2657256"/>
                          <a:gd name="connsiteY506" fmla="*/ 2304081 h 3370881"/>
                          <a:gd name="connsiteX507" fmla="*/ 170329 w 2657256"/>
                          <a:gd name="connsiteY507" fmla="*/ 2259258 h 3370881"/>
                          <a:gd name="connsiteX508" fmla="*/ 188259 w 2657256"/>
                          <a:gd name="connsiteY508" fmla="*/ 2223399 h 3370881"/>
                          <a:gd name="connsiteX509" fmla="*/ 206188 w 2657256"/>
                          <a:gd name="connsiteY509" fmla="*/ 2187540 h 3370881"/>
                          <a:gd name="connsiteX510" fmla="*/ 210670 w 2657256"/>
                          <a:gd name="connsiteY510" fmla="*/ 2174093 h 3370881"/>
                          <a:gd name="connsiteX511" fmla="*/ 219635 w 2657256"/>
                          <a:gd name="connsiteY511" fmla="*/ 2115823 h 3370881"/>
                          <a:gd name="connsiteX512" fmla="*/ 210670 w 2657256"/>
                          <a:gd name="connsiteY512" fmla="*/ 1958940 h 3370881"/>
                          <a:gd name="connsiteX513" fmla="*/ 192741 w 2657256"/>
                          <a:gd name="connsiteY513" fmla="*/ 1923081 h 3370881"/>
                          <a:gd name="connsiteX514" fmla="*/ 179294 w 2657256"/>
                          <a:gd name="connsiteY514" fmla="*/ 1891705 h 3370881"/>
                          <a:gd name="connsiteX515" fmla="*/ 165847 w 2657256"/>
                          <a:gd name="connsiteY515" fmla="*/ 1864811 h 3370881"/>
                          <a:gd name="connsiteX516" fmla="*/ 152400 w 2657256"/>
                          <a:gd name="connsiteY516" fmla="*/ 1833434 h 3370881"/>
                          <a:gd name="connsiteX517" fmla="*/ 143435 w 2657256"/>
                          <a:gd name="connsiteY517" fmla="*/ 1819987 h 3370881"/>
                          <a:gd name="connsiteX518" fmla="*/ 107576 w 2657256"/>
                          <a:gd name="connsiteY518" fmla="*/ 1784129 h 3370881"/>
                          <a:gd name="connsiteX519" fmla="*/ 94129 w 2657256"/>
                          <a:gd name="connsiteY519" fmla="*/ 1779646 h 3370881"/>
                          <a:gd name="connsiteX520" fmla="*/ 71718 w 2657256"/>
                          <a:gd name="connsiteY520" fmla="*/ 1770681 h 3370881"/>
                          <a:gd name="connsiteX521" fmla="*/ 58270 w 2657256"/>
                          <a:gd name="connsiteY521" fmla="*/ 1761717 h 3370881"/>
                          <a:gd name="connsiteX522" fmla="*/ 26894 w 2657256"/>
                          <a:gd name="connsiteY522" fmla="*/ 1730340 h 3370881"/>
                          <a:gd name="connsiteX523" fmla="*/ 0 w 2657256"/>
                          <a:gd name="connsiteY523" fmla="*/ 1707929 h 3370881"/>
                          <a:gd name="connsiteX0" fmla="*/ 0 w 2657256"/>
                          <a:gd name="connsiteY0" fmla="*/ 1707929 h 3370881"/>
                          <a:gd name="connsiteX1" fmla="*/ 22412 w 2657256"/>
                          <a:gd name="connsiteY1" fmla="*/ 1698964 h 3370881"/>
                          <a:gd name="connsiteX2" fmla="*/ 31376 w 2657256"/>
                          <a:gd name="connsiteY2" fmla="*/ 1681034 h 3370881"/>
                          <a:gd name="connsiteX3" fmla="*/ 44823 w 2657256"/>
                          <a:gd name="connsiteY3" fmla="*/ 1672070 h 3370881"/>
                          <a:gd name="connsiteX4" fmla="*/ 58270 w 2657256"/>
                          <a:gd name="connsiteY4" fmla="*/ 1654140 h 3370881"/>
                          <a:gd name="connsiteX5" fmla="*/ 76200 w 2657256"/>
                          <a:gd name="connsiteY5" fmla="*/ 1645176 h 3370881"/>
                          <a:gd name="connsiteX6" fmla="*/ 98612 w 2657256"/>
                          <a:gd name="connsiteY6" fmla="*/ 1636211 h 3370881"/>
                          <a:gd name="connsiteX7" fmla="*/ 125506 w 2657256"/>
                          <a:gd name="connsiteY7" fmla="*/ 1627246 h 3370881"/>
                          <a:gd name="connsiteX8" fmla="*/ 152400 w 2657256"/>
                          <a:gd name="connsiteY8" fmla="*/ 1609317 h 3370881"/>
                          <a:gd name="connsiteX9" fmla="*/ 170329 w 2657256"/>
                          <a:gd name="connsiteY9" fmla="*/ 1600352 h 3370881"/>
                          <a:gd name="connsiteX10" fmla="*/ 188259 w 2657256"/>
                          <a:gd name="connsiteY10" fmla="*/ 1582423 h 3370881"/>
                          <a:gd name="connsiteX11" fmla="*/ 228600 w 2657256"/>
                          <a:gd name="connsiteY11" fmla="*/ 1564493 h 3370881"/>
                          <a:gd name="connsiteX12" fmla="*/ 255494 w 2657256"/>
                          <a:gd name="connsiteY12" fmla="*/ 1546564 h 3370881"/>
                          <a:gd name="connsiteX13" fmla="*/ 300318 w 2657256"/>
                          <a:gd name="connsiteY13" fmla="*/ 1524152 h 3370881"/>
                          <a:gd name="connsiteX14" fmla="*/ 313765 w 2657256"/>
                          <a:gd name="connsiteY14" fmla="*/ 1515187 h 3370881"/>
                          <a:gd name="connsiteX15" fmla="*/ 340659 w 2657256"/>
                          <a:gd name="connsiteY15" fmla="*/ 1510705 h 3370881"/>
                          <a:gd name="connsiteX16" fmla="*/ 363070 w 2657256"/>
                          <a:gd name="connsiteY16" fmla="*/ 1506223 h 3370881"/>
                          <a:gd name="connsiteX17" fmla="*/ 389965 w 2657256"/>
                          <a:gd name="connsiteY17" fmla="*/ 1501740 h 3370881"/>
                          <a:gd name="connsiteX18" fmla="*/ 425823 w 2657256"/>
                          <a:gd name="connsiteY18" fmla="*/ 1497258 h 3370881"/>
                          <a:gd name="connsiteX19" fmla="*/ 470647 w 2657256"/>
                          <a:gd name="connsiteY19" fmla="*/ 1488293 h 3370881"/>
                          <a:gd name="connsiteX20" fmla="*/ 515470 w 2657256"/>
                          <a:gd name="connsiteY20" fmla="*/ 1479329 h 3370881"/>
                          <a:gd name="connsiteX21" fmla="*/ 528918 w 2657256"/>
                          <a:gd name="connsiteY21" fmla="*/ 1470364 h 3370881"/>
                          <a:gd name="connsiteX22" fmla="*/ 600635 w 2657256"/>
                          <a:gd name="connsiteY22" fmla="*/ 1456917 h 3370881"/>
                          <a:gd name="connsiteX23" fmla="*/ 690282 w 2657256"/>
                          <a:gd name="connsiteY23" fmla="*/ 1447952 h 3370881"/>
                          <a:gd name="connsiteX24" fmla="*/ 793376 w 2657256"/>
                          <a:gd name="connsiteY24" fmla="*/ 1452434 h 3370881"/>
                          <a:gd name="connsiteX25" fmla="*/ 874059 w 2657256"/>
                          <a:gd name="connsiteY25" fmla="*/ 1465881 h 3370881"/>
                          <a:gd name="connsiteX26" fmla="*/ 914400 w 2657256"/>
                          <a:gd name="connsiteY26" fmla="*/ 1470364 h 3370881"/>
                          <a:gd name="connsiteX27" fmla="*/ 1030941 w 2657256"/>
                          <a:gd name="connsiteY27" fmla="*/ 1483811 h 3370881"/>
                          <a:gd name="connsiteX28" fmla="*/ 1151965 w 2657256"/>
                          <a:gd name="connsiteY28" fmla="*/ 1492776 h 3370881"/>
                          <a:gd name="connsiteX29" fmla="*/ 1281953 w 2657256"/>
                          <a:gd name="connsiteY29" fmla="*/ 1501740 h 3370881"/>
                          <a:gd name="connsiteX30" fmla="*/ 1465729 w 2657256"/>
                          <a:gd name="connsiteY30" fmla="*/ 1497258 h 3370881"/>
                          <a:gd name="connsiteX31" fmla="*/ 1510553 w 2657256"/>
                          <a:gd name="connsiteY31" fmla="*/ 1492776 h 3370881"/>
                          <a:gd name="connsiteX32" fmla="*/ 1582270 w 2657256"/>
                          <a:gd name="connsiteY32" fmla="*/ 1461399 h 3370881"/>
                          <a:gd name="connsiteX33" fmla="*/ 1604682 w 2657256"/>
                          <a:gd name="connsiteY33" fmla="*/ 1456917 h 3370881"/>
                          <a:gd name="connsiteX34" fmla="*/ 1622612 w 2657256"/>
                          <a:gd name="connsiteY34" fmla="*/ 1447952 h 3370881"/>
                          <a:gd name="connsiteX35" fmla="*/ 1645023 w 2657256"/>
                          <a:gd name="connsiteY35" fmla="*/ 1438987 h 3370881"/>
                          <a:gd name="connsiteX36" fmla="*/ 1662953 w 2657256"/>
                          <a:gd name="connsiteY36" fmla="*/ 1425540 h 3370881"/>
                          <a:gd name="connsiteX37" fmla="*/ 1698812 w 2657256"/>
                          <a:gd name="connsiteY37" fmla="*/ 1407611 h 3370881"/>
                          <a:gd name="connsiteX38" fmla="*/ 1739153 w 2657256"/>
                          <a:gd name="connsiteY38" fmla="*/ 1380717 h 3370881"/>
                          <a:gd name="connsiteX39" fmla="*/ 1752600 w 2657256"/>
                          <a:gd name="connsiteY39" fmla="*/ 1367270 h 3370881"/>
                          <a:gd name="connsiteX40" fmla="*/ 1775012 w 2657256"/>
                          <a:gd name="connsiteY40" fmla="*/ 1353823 h 3370881"/>
                          <a:gd name="connsiteX41" fmla="*/ 1797423 w 2657256"/>
                          <a:gd name="connsiteY41" fmla="*/ 1335893 h 3370881"/>
                          <a:gd name="connsiteX42" fmla="*/ 1810870 w 2657256"/>
                          <a:gd name="connsiteY42" fmla="*/ 1304517 h 3370881"/>
                          <a:gd name="connsiteX43" fmla="*/ 1815353 w 2657256"/>
                          <a:gd name="connsiteY43" fmla="*/ 1291070 h 3370881"/>
                          <a:gd name="connsiteX44" fmla="*/ 1801906 w 2657256"/>
                          <a:gd name="connsiteY44" fmla="*/ 1138670 h 3370881"/>
                          <a:gd name="connsiteX45" fmla="*/ 1792941 w 2657256"/>
                          <a:gd name="connsiteY45" fmla="*/ 1125223 h 3370881"/>
                          <a:gd name="connsiteX46" fmla="*/ 1757082 w 2657256"/>
                          <a:gd name="connsiteY46" fmla="*/ 1093846 h 3370881"/>
                          <a:gd name="connsiteX47" fmla="*/ 1730188 w 2657256"/>
                          <a:gd name="connsiteY47" fmla="*/ 1066952 h 3370881"/>
                          <a:gd name="connsiteX48" fmla="*/ 1703294 w 2657256"/>
                          <a:gd name="connsiteY48" fmla="*/ 1049023 h 3370881"/>
                          <a:gd name="connsiteX49" fmla="*/ 1622612 w 2657256"/>
                          <a:gd name="connsiteY49" fmla="*/ 1053505 h 3370881"/>
                          <a:gd name="connsiteX50" fmla="*/ 1595718 w 2657256"/>
                          <a:gd name="connsiteY50" fmla="*/ 1062470 h 3370881"/>
                          <a:gd name="connsiteX51" fmla="*/ 1573306 w 2657256"/>
                          <a:gd name="connsiteY51" fmla="*/ 1066952 h 3370881"/>
                          <a:gd name="connsiteX52" fmla="*/ 1453385 w 2657256"/>
                          <a:gd name="connsiteY52" fmla="*/ 1082761 h 3370881"/>
                          <a:gd name="connsiteX53" fmla="*/ 1326776 w 2657256"/>
                          <a:gd name="connsiteY53" fmla="*/ 1062470 h 3370881"/>
                          <a:gd name="connsiteX54" fmla="*/ 1308847 w 2657256"/>
                          <a:gd name="connsiteY54" fmla="*/ 1057987 h 3370881"/>
                          <a:gd name="connsiteX55" fmla="*/ 1277470 w 2657256"/>
                          <a:gd name="connsiteY55" fmla="*/ 1053505 h 3370881"/>
                          <a:gd name="connsiteX56" fmla="*/ 1259541 w 2657256"/>
                          <a:gd name="connsiteY56" fmla="*/ 1049023 h 3370881"/>
                          <a:gd name="connsiteX57" fmla="*/ 1232647 w 2657256"/>
                          <a:gd name="connsiteY57" fmla="*/ 1044540 h 3370881"/>
                          <a:gd name="connsiteX58" fmla="*/ 1053353 w 2657256"/>
                          <a:gd name="connsiteY58" fmla="*/ 1049023 h 3370881"/>
                          <a:gd name="connsiteX59" fmla="*/ 1035423 w 2657256"/>
                          <a:gd name="connsiteY59" fmla="*/ 1053505 h 3370881"/>
                          <a:gd name="connsiteX60" fmla="*/ 1008529 w 2657256"/>
                          <a:gd name="connsiteY60" fmla="*/ 1057987 h 3370881"/>
                          <a:gd name="connsiteX61" fmla="*/ 995082 w 2657256"/>
                          <a:gd name="connsiteY61" fmla="*/ 1062470 h 3370881"/>
                          <a:gd name="connsiteX62" fmla="*/ 945776 w 2657256"/>
                          <a:gd name="connsiteY62" fmla="*/ 1031093 h 3370881"/>
                          <a:gd name="connsiteX63" fmla="*/ 941294 w 2657256"/>
                          <a:gd name="connsiteY63" fmla="*/ 1017646 h 3370881"/>
                          <a:gd name="connsiteX64" fmla="*/ 932329 w 2657256"/>
                          <a:gd name="connsiteY64" fmla="*/ 919034 h 3370881"/>
                          <a:gd name="connsiteX65" fmla="*/ 914400 w 2657256"/>
                          <a:gd name="connsiteY65" fmla="*/ 901105 h 3370881"/>
                          <a:gd name="connsiteX66" fmla="*/ 918882 w 2657256"/>
                          <a:gd name="connsiteY66" fmla="*/ 869729 h 3370881"/>
                          <a:gd name="connsiteX67" fmla="*/ 941294 w 2657256"/>
                          <a:gd name="connsiteY67" fmla="*/ 865246 h 3370881"/>
                          <a:gd name="connsiteX68" fmla="*/ 959223 w 2657256"/>
                          <a:gd name="connsiteY68" fmla="*/ 851799 h 3370881"/>
                          <a:gd name="connsiteX69" fmla="*/ 990600 w 2657256"/>
                          <a:gd name="connsiteY69" fmla="*/ 847317 h 3370881"/>
                          <a:gd name="connsiteX70" fmla="*/ 1129553 w 2657256"/>
                          <a:gd name="connsiteY70" fmla="*/ 838352 h 3370881"/>
                          <a:gd name="connsiteX71" fmla="*/ 1147482 w 2657256"/>
                          <a:gd name="connsiteY71" fmla="*/ 829387 h 3370881"/>
                          <a:gd name="connsiteX72" fmla="*/ 1178859 w 2657256"/>
                          <a:gd name="connsiteY72" fmla="*/ 806976 h 3370881"/>
                          <a:gd name="connsiteX73" fmla="*/ 1192306 w 2657256"/>
                          <a:gd name="connsiteY73" fmla="*/ 793529 h 3370881"/>
                          <a:gd name="connsiteX74" fmla="*/ 1214718 w 2657256"/>
                          <a:gd name="connsiteY74" fmla="*/ 784564 h 3370881"/>
                          <a:gd name="connsiteX75" fmla="*/ 1241612 w 2657256"/>
                          <a:gd name="connsiteY75" fmla="*/ 771117 h 3370881"/>
                          <a:gd name="connsiteX76" fmla="*/ 1277470 w 2657256"/>
                          <a:gd name="connsiteY76" fmla="*/ 753187 h 3370881"/>
                          <a:gd name="connsiteX77" fmla="*/ 1295400 w 2657256"/>
                          <a:gd name="connsiteY77" fmla="*/ 730776 h 3370881"/>
                          <a:gd name="connsiteX78" fmla="*/ 1317812 w 2657256"/>
                          <a:gd name="connsiteY78" fmla="*/ 708364 h 3370881"/>
                          <a:gd name="connsiteX79" fmla="*/ 1353670 w 2657256"/>
                          <a:gd name="connsiteY79" fmla="*/ 663540 h 3370881"/>
                          <a:gd name="connsiteX80" fmla="*/ 1371600 w 2657256"/>
                          <a:gd name="connsiteY80" fmla="*/ 636646 h 3370881"/>
                          <a:gd name="connsiteX81" fmla="*/ 1380565 w 2657256"/>
                          <a:gd name="connsiteY81" fmla="*/ 596305 h 3370881"/>
                          <a:gd name="connsiteX82" fmla="*/ 1385047 w 2657256"/>
                          <a:gd name="connsiteY82" fmla="*/ 582858 h 3370881"/>
                          <a:gd name="connsiteX83" fmla="*/ 1380565 w 2657256"/>
                          <a:gd name="connsiteY83" fmla="*/ 533552 h 3370881"/>
                          <a:gd name="connsiteX84" fmla="*/ 1367118 w 2657256"/>
                          <a:gd name="connsiteY84" fmla="*/ 524587 h 3370881"/>
                          <a:gd name="connsiteX85" fmla="*/ 1349188 w 2657256"/>
                          <a:gd name="connsiteY85" fmla="*/ 520105 h 3370881"/>
                          <a:gd name="connsiteX86" fmla="*/ 1326776 w 2657256"/>
                          <a:gd name="connsiteY86" fmla="*/ 511140 h 3370881"/>
                          <a:gd name="connsiteX87" fmla="*/ 1281953 w 2657256"/>
                          <a:gd name="connsiteY87" fmla="*/ 515623 h 3370881"/>
                          <a:gd name="connsiteX88" fmla="*/ 1250576 w 2657256"/>
                          <a:gd name="connsiteY88" fmla="*/ 529070 h 3370881"/>
                          <a:gd name="connsiteX89" fmla="*/ 1210235 w 2657256"/>
                          <a:gd name="connsiteY89" fmla="*/ 542517 h 3370881"/>
                          <a:gd name="connsiteX90" fmla="*/ 1183341 w 2657256"/>
                          <a:gd name="connsiteY90" fmla="*/ 555964 h 3370881"/>
                          <a:gd name="connsiteX91" fmla="*/ 1160929 w 2657256"/>
                          <a:gd name="connsiteY91" fmla="*/ 569411 h 3370881"/>
                          <a:gd name="connsiteX92" fmla="*/ 1134035 w 2657256"/>
                          <a:gd name="connsiteY92" fmla="*/ 578376 h 3370881"/>
                          <a:gd name="connsiteX93" fmla="*/ 1111623 w 2657256"/>
                          <a:gd name="connsiteY93" fmla="*/ 587340 h 3370881"/>
                          <a:gd name="connsiteX94" fmla="*/ 1084729 w 2657256"/>
                          <a:gd name="connsiteY94" fmla="*/ 596305 h 3370881"/>
                          <a:gd name="connsiteX95" fmla="*/ 986118 w 2657256"/>
                          <a:gd name="connsiteY95" fmla="*/ 591823 h 3370881"/>
                          <a:gd name="connsiteX96" fmla="*/ 927847 w 2657256"/>
                          <a:gd name="connsiteY96" fmla="*/ 578376 h 3370881"/>
                          <a:gd name="connsiteX97" fmla="*/ 896470 w 2657256"/>
                          <a:gd name="connsiteY97" fmla="*/ 555964 h 3370881"/>
                          <a:gd name="connsiteX98" fmla="*/ 883023 w 2657256"/>
                          <a:gd name="connsiteY98" fmla="*/ 546999 h 3370881"/>
                          <a:gd name="connsiteX99" fmla="*/ 865094 w 2657256"/>
                          <a:gd name="connsiteY99" fmla="*/ 497693 h 3370881"/>
                          <a:gd name="connsiteX100" fmla="*/ 869576 w 2657256"/>
                          <a:gd name="connsiteY100" fmla="*/ 403564 h 3370881"/>
                          <a:gd name="connsiteX101" fmla="*/ 874059 w 2657256"/>
                          <a:gd name="connsiteY101" fmla="*/ 385634 h 3370881"/>
                          <a:gd name="connsiteX102" fmla="*/ 883023 w 2657256"/>
                          <a:gd name="connsiteY102" fmla="*/ 372187 h 3370881"/>
                          <a:gd name="connsiteX103" fmla="*/ 909918 w 2657256"/>
                          <a:gd name="connsiteY103" fmla="*/ 363223 h 3370881"/>
                          <a:gd name="connsiteX104" fmla="*/ 914400 w 2657256"/>
                          <a:gd name="connsiteY104" fmla="*/ 385634 h 3370881"/>
                          <a:gd name="connsiteX105" fmla="*/ 909918 w 2657256"/>
                          <a:gd name="connsiteY105" fmla="*/ 408046 h 3370881"/>
                          <a:gd name="connsiteX106" fmla="*/ 900953 w 2657256"/>
                          <a:gd name="connsiteY106" fmla="*/ 466317 h 3370881"/>
                          <a:gd name="connsiteX107" fmla="*/ 905435 w 2657256"/>
                          <a:gd name="connsiteY107" fmla="*/ 515623 h 3370881"/>
                          <a:gd name="connsiteX108" fmla="*/ 932329 w 2657256"/>
                          <a:gd name="connsiteY108" fmla="*/ 551481 h 3370881"/>
                          <a:gd name="connsiteX109" fmla="*/ 954741 w 2657256"/>
                          <a:gd name="connsiteY109" fmla="*/ 560446 h 3370881"/>
                          <a:gd name="connsiteX110" fmla="*/ 972670 w 2657256"/>
                          <a:gd name="connsiteY110" fmla="*/ 569411 h 3370881"/>
                          <a:gd name="connsiteX111" fmla="*/ 1066800 w 2657256"/>
                          <a:gd name="connsiteY111" fmla="*/ 564929 h 3370881"/>
                          <a:gd name="connsiteX112" fmla="*/ 1111623 w 2657256"/>
                          <a:gd name="connsiteY112" fmla="*/ 551481 h 3370881"/>
                          <a:gd name="connsiteX113" fmla="*/ 1129553 w 2657256"/>
                          <a:gd name="connsiteY113" fmla="*/ 538034 h 3370881"/>
                          <a:gd name="connsiteX114" fmla="*/ 1156447 w 2657256"/>
                          <a:gd name="connsiteY114" fmla="*/ 511140 h 3370881"/>
                          <a:gd name="connsiteX115" fmla="*/ 1160929 w 2657256"/>
                          <a:gd name="connsiteY115" fmla="*/ 493211 h 3370881"/>
                          <a:gd name="connsiteX116" fmla="*/ 1178859 w 2657256"/>
                          <a:gd name="connsiteY116" fmla="*/ 331846 h 3370881"/>
                          <a:gd name="connsiteX117" fmla="*/ 1215315 w 2657256"/>
                          <a:gd name="connsiteY117" fmla="*/ 270289 h 3370881"/>
                          <a:gd name="connsiteX118" fmla="*/ 1214718 w 2657256"/>
                          <a:gd name="connsiteY118" fmla="*/ 367705 h 3370881"/>
                          <a:gd name="connsiteX119" fmla="*/ 1201270 w 2657256"/>
                          <a:gd name="connsiteY119" fmla="*/ 412529 h 3370881"/>
                          <a:gd name="connsiteX120" fmla="*/ 1210235 w 2657256"/>
                          <a:gd name="connsiteY120" fmla="*/ 461834 h 3370881"/>
                          <a:gd name="connsiteX121" fmla="*/ 1214718 w 2657256"/>
                          <a:gd name="connsiteY121" fmla="*/ 475281 h 3370881"/>
                          <a:gd name="connsiteX122" fmla="*/ 1228165 w 2657256"/>
                          <a:gd name="connsiteY122" fmla="*/ 484246 h 3370881"/>
                          <a:gd name="connsiteX123" fmla="*/ 1250576 w 2657256"/>
                          <a:gd name="connsiteY123" fmla="*/ 502176 h 3370881"/>
                          <a:gd name="connsiteX124" fmla="*/ 1317812 w 2657256"/>
                          <a:gd name="connsiteY124" fmla="*/ 497693 h 3370881"/>
                          <a:gd name="connsiteX125" fmla="*/ 1353670 w 2657256"/>
                          <a:gd name="connsiteY125" fmla="*/ 488729 h 3370881"/>
                          <a:gd name="connsiteX126" fmla="*/ 1506070 w 2657256"/>
                          <a:gd name="connsiteY126" fmla="*/ 457352 h 3370881"/>
                          <a:gd name="connsiteX127" fmla="*/ 1550894 w 2657256"/>
                          <a:gd name="connsiteY127" fmla="*/ 430458 h 3370881"/>
                          <a:gd name="connsiteX128" fmla="*/ 1564341 w 2657256"/>
                          <a:gd name="connsiteY128" fmla="*/ 417011 h 3370881"/>
                          <a:gd name="connsiteX129" fmla="*/ 1586753 w 2657256"/>
                          <a:gd name="connsiteY129" fmla="*/ 399081 h 3370881"/>
                          <a:gd name="connsiteX130" fmla="*/ 1595718 w 2657256"/>
                          <a:gd name="connsiteY130" fmla="*/ 381152 h 3370881"/>
                          <a:gd name="connsiteX131" fmla="*/ 1600200 w 2657256"/>
                          <a:gd name="connsiteY131" fmla="*/ 363223 h 3370881"/>
                          <a:gd name="connsiteX132" fmla="*/ 1609165 w 2657256"/>
                          <a:gd name="connsiteY132" fmla="*/ 313917 h 3370881"/>
                          <a:gd name="connsiteX133" fmla="*/ 1537447 w 2657256"/>
                          <a:gd name="connsiteY133" fmla="*/ 188411 h 3370881"/>
                          <a:gd name="connsiteX134" fmla="*/ 1613647 w 2657256"/>
                          <a:gd name="connsiteY134" fmla="*/ 399081 h 3370881"/>
                          <a:gd name="connsiteX135" fmla="*/ 1627094 w 2657256"/>
                          <a:gd name="connsiteY135" fmla="*/ 417011 h 3370881"/>
                          <a:gd name="connsiteX136" fmla="*/ 1658470 w 2657256"/>
                          <a:gd name="connsiteY136" fmla="*/ 412529 h 3370881"/>
                          <a:gd name="connsiteX137" fmla="*/ 1685365 w 2657256"/>
                          <a:gd name="connsiteY137" fmla="*/ 390117 h 3370881"/>
                          <a:gd name="connsiteX138" fmla="*/ 1694329 w 2657256"/>
                          <a:gd name="connsiteY138" fmla="*/ 376670 h 3370881"/>
                          <a:gd name="connsiteX139" fmla="*/ 1734670 w 2657256"/>
                          <a:gd name="connsiteY139" fmla="*/ 354258 h 3370881"/>
                          <a:gd name="connsiteX140" fmla="*/ 1743635 w 2657256"/>
                          <a:gd name="connsiteY140" fmla="*/ 340811 h 3370881"/>
                          <a:gd name="connsiteX141" fmla="*/ 1757082 w 2657256"/>
                          <a:gd name="connsiteY141" fmla="*/ 336329 h 3370881"/>
                          <a:gd name="connsiteX142" fmla="*/ 1808984 w 2657256"/>
                          <a:gd name="connsiteY142" fmla="*/ 249641 h 3370881"/>
                          <a:gd name="connsiteX143" fmla="*/ 1899621 w 2657256"/>
                          <a:gd name="connsiteY143" fmla="*/ 211719 h 3370881"/>
                          <a:gd name="connsiteX144" fmla="*/ 1808984 w 2657256"/>
                          <a:gd name="connsiteY144" fmla="*/ 178521 h 3370881"/>
                          <a:gd name="connsiteX145" fmla="*/ 1772023 w 2657256"/>
                          <a:gd name="connsiteY145" fmla="*/ 77249 h 3370881"/>
                          <a:gd name="connsiteX146" fmla="*/ 1900425 w 2657256"/>
                          <a:gd name="connsiteY146" fmla="*/ 214081 h 3370881"/>
                          <a:gd name="connsiteX147" fmla="*/ 1874221 w 2657256"/>
                          <a:gd name="connsiteY147" fmla="*/ 318698 h 3370881"/>
                          <a:gd name="connsiteX148" fmla="*/ 1788459 w 2657256"/>
                          <a:gd name="connsiteY148" fmla="*/ 367705 h 3370881"/>
                          <a:gd name="connsiteX149" fmla="*/ 1761565 w 2657256"/>
                          <a:gd name="connsiteY149" fmla="*/ 390117 h 3370881"/>
                          <a:gd name="connsiteX150" fmla="*/ 1783976 w 2657256"/>
                          <a:gd name="connsiteY150" fmla="*/ 399081 h 3370881"/>
                          <a:gd name="connsiteX151" fmla="*/ 1878106 w 2657256"/>
                          <a:gd name="connsiteY151" fmla="*/ 390117 h 3370881"/>
                          <a:gd name="connsiteX152" fmla="*/ 1891553 w 2657256"/>
                          <a:gd name="connsiteY152" fmla="*/ 381152 h 3370881"/>
                          <a:gd name="connsiteX153" fmla="*/ 1918447 w 2657256"/>
                          <a:gd name="connsiteY153" fmla="*/ 372187 h 3370881"/>
                          <a:gd name="connsiteX154" fmla="*/ 1940859 w 2657256"/>
                          <a:gd name="connsiteY154" fmla="*/ 358740 h 3370881"/>
                          <a:gd name="connsiteX155" fmla="*/ 1954306 w 2657256"/>
                          <a:gd name="connsiteY155" fmla="*/ 354258 h 3370881"/>
                          <a:gd name="connsiteX156" fmla="*/ 2083304 w 2657256"/>
                          <a:gd name="connsiteY156" fmla="*/ 290281 h 3370881"/>
                          <a:gd name="connsiteX157" fmla="*/ 2166172 w 2657256"/>
                          <a:gd name="connsiteY157" fmla="*/ 215604 h 3370881"/>
                          <a:gd name="connsiteX158" fmla="*/ 2069054 w 2657256"/>
                          <a:gd name="connsiteY158" fmla="*/ 40493 h 3370881"/>
                          <a:gd name="connsiteX159" fmla="*/ 2078225 w 2657256"/>
                          <a:gd name="connsiteY159" fmla="*/ 188681 h 3370881"/>
                          <a:gd name="connsiteX160" fmla="*/ 1999129 w 2657256"/>
                          <a:gd name="connsiteY160" fmla="*/ 358740 h 3370881"/>
                          <a:gd name="connsiteX161" fmla="*/ 1994647 w 2657256"/>
                          <a:gd name="connsiteY161" fmla="*/ 372187 h 3370881"/>
                          <a:gd name="connsiteX162" fmla="*/ 2039470 w 2657256"/>
                          <a:gd name="connsiteY162" fmla="*/ 390117 h 3370881"/>
                          <a:gd name="connsiteX163" fmla="*/ 2115670 w 2657256"/>
                          <a:gd name="connsiteY163" fmla="*/ 390117 h 3370881"/>
                          <a:gd name="connsiteX164" fmla="*/ 2160494 w 2657256"/>
                          <a:gd name="connsiteY164" fmla="*/ 376670 h 3370881"/>
                          <a:gd name="connsiteX165" fmla="*/ 2191870 w 2657256"/>
                          <a:gd name="connsiteY165" fmla="*/ 363223 h 3370881"/>
                          <a:gd name="connsiteX166" fmla="*/ 2205318 w 2657256"/>
                          <a:gd name="connsiteY166" fmla="*/ 358740 h 3370881"/>
                          <a:gd name="connsiteX167" fmla="*/ 2232212 w 2657256"/>
                          <a:gd name="connsiteY167" fmla="*/ 340811 h 3370881"/>
                          <a:gd name="connsiteX168" fmla="*/ 2312894 w 2657256"/>
                          <a:gd name="connsiteY168" fmla="*/ 183929 h 3370881"/>
                          <a:gd name="connsiteX169" fmla="*/ 2339788 w 2657256"/>
                          <a:gd name="connsiteY169" fmla="*/ 151 h 3370881"/>
                          <a:gd name="connsiteX170" fmla="*/ 2357718 w 2657256"/>
                          <a:gd name="connsiteY170" fmla="*/ 215305 h 3370881"/>
                          <a:gd name="connsiteX171" fmla="*/ 2254623 w 2657256"/>
                          <a:gd name="connsiteY171" fmla="*/ 376670 h 3370881"/>
                          <a:gd name="connsiteX172" fmla="*/ 2245659 w 2657256"/>
                          <a:gd name="connsiteY172" fmla="*/ 390117 h 3370881"/>
                          <a:gd name="connsiteX173" fmla="*/ 2254623 w 2657256"/>
                          <a:gd name="connsiteY173" fmla="*/ 403564 h 3370881"/>
                          <a:gd name="connsiteX174" fmla="*/ 2353235 w 2657256"/>
                          <a:gd name="connsiteY174" fmla="*/ 399081 h 3370881"/>
                          <a:gd name="connsiteX175" fmla="*/ 2366682 w 2657256"/>
                          <a:gd name="connsiteY175" fmla="*/ 394599 h 3370881"/>
                          <a:gd name="connsiteX176" fmla="*/ 2389094 w 2657256"/>
                          <a:gd name="connsiteY176" fmla="*/ 390117 h 3370881"/>
                          <a:gd name="connsiteX177" fmla="*/ 2424953 w 2657256"/>
                          <a:gd name="connsiteY177" fmla="*/ 367705 h 3370881"/>
                          <a:gd name="connsiteX178" fmla="*/ 2528047 w 2657256"/>
                          <a:gd name="connsiteY178" fmla="*/ 292700 h 3370881"/>
                          <a:gd name="connsiteX179" fmla="*/ 2541495 w 2657256"/>
                          <a:gd name="connsiteY179" fmla="*/ 62906 h 3370881"/>
                          <a:gd name="connsiteX180" fmla="*/ 2591304 w 2657256"/>
                          <a:gd name="connsiteY180" fmla="*/ 214081 h 3370881"/>
                          <a:gd name="connsiteX181" fmla="*/ 2612315 w 2657256"/>
                          <a:gd name="connsiteY181" fmla="*/ 290907 h 3370881"/>
                          <a:gd name="connsiteX182" fmla="*/ 2650863 w 2657256"/>
                          <a:gd name="connsiteY182" fmla="*/ 344994 h 3370881"/>
                          <a:gd name="connsiteX183" fmla="*/ 2465294 w 2657256"/>
                          <a:gd name="connsiteY183" fmla="*/ 399081 h 3370881"/>
                          <a:gd name="connsiteX184" fmla="*/ 2442882 w 2657256"/>
                          <a:gd name="connsiteY184" fmla="*/ 403564 h 3370881"/>
                          <a:gd name="connsiteX185" fmla="*/ 2398059 w 2657256"/>
                          <a:gd name="connsiteY185" fmla="*/ 417011 h 3370881"/>
                          <a:gd name="connsiteX186" fmla="*/ 2375647 w 2657256"/>
                          <a:gd name="connsiteY186" fmla="*/ 425976 h 3370881"/>
                          <a:gd name="connsiteX187" fmla="*/ 2357718 w 2657256"/>
                          <a:gd name="connsiteY187" fmla="*/ 430458 h 3370881"/>
                          <a:gd name="connsiteX188" fmla="*/ 2344270 w 2657256"/>
                          <a:gd name="connsiteY188" fmla="*/ 461834 h 3370881"/>
                          <a:gd name="connsiteX189" fmla="*/ 2353235 w 2657256"/>
                          <a:gd name="connsiteY189" fmla="*/ 502176 h 3370881"/>
                          <a:gd name="connsiteX190" fmla="*/ 2362200 w 2657256"/>
                          <a:gd name="connsiteY190" fmla="*/ 515623 h 3370881"/>
                          <a:gd name="connsiteX191" fmla="*/ 2344270 w 2657256"/>
                          <a:gd name="connsiteY191" fmla="*/ 587340 h 3370881"/>
                          <a:gd name="connsiteX192" fmla="*/ 2321859 w 2657256"/>
                          <a:gd name="connsiteY192" fmla="*/ 614234 h 3370881"/>
                          <a:gd name="connsiteX193" fmla="*/ 2308412 w 2657256"/>
                          <a:gd name="connsiteY193" fmla="*/ 636646 h 3370881"/>
                          <a:gd name="connsiteX194" fmla="*/ 2281518 w 2657256"/>
                          <a:gd name="connsiteY194" fmla="*/ 641129 h 3370881"/>
                          <a:gd name="connsiteX195" fmla="*/ 2259106 w 2657256"/>
                          <a:gd name="connsiteY195" fmla="*/ 636646 h 3370881"/>
                          <a:gd name="connsiteX196" fmla="*/ 2277035 w 2657256"/>
                          <a:gd name="connsiteY196" fmla="*/ 578376 h 3370881"/>
                          <a:gd name="connsiteX197" fmla="*/ 2290482 w 2657256"/>
                          <a:gd name="connsiteY197" fmla="*/ 542517 h 3370881"/>
                          <a:gd name="connsiteX198" fmla="*/ 2286000 w 2657256"/>
                          <a:gd name="connsiteY198" fmla="*/ 506658 h 3370881"/>
                          <a:gd name="connsiteX199" fmla="*/ 2245659 w 2657256"/>
                          <a:gd name="connsiteY199" fmla="*/ 448387 h 3370881"/>
                          <a:gd name="connsiteX200" fmla="*/ 2200835 w 2657256"/>
                          <a:gd name="connsiteY200" fmla="*/ 430458 h 3370881"/>
                          <a:gd name="connsiteX201" fmla="*/ 2169459 w 2657256"/>
                          <a:gd name="connsiteY201" fmla="*/ 425976 h 3370881"/>
                          <a:gd name="connsiteX202" fmla="*/ 2102223 w 2657256"/>
                          <a:gd name="connsiteY202" fmla="*/ 430458 h 3370881"/>
                          <a:gd name="connsiteX203" fmla="*/ 2084294 w 2657256"/>
                          <a:gd name="connsiteY203" fmla="*/ 439423 h 3370881"/>
                          <a:gd name="connsiteX204" fmla="*/ 2070847 w 2657256"/>
                          <a:gd name="connsiteY204" fmla="*/ 443905 h 3370881"/>
                          <a:gd name="connsiteX205" fmla="*/ 2061882 w 2657256"/>
                          <a:gd name="connsiteY205" fmla="*/ 461834 h 3370881"/>
                          <a:gd name="connsiteX206" fmla="*/ 2034988 w 2657256"/>
                          <a:gd name="connsiteY206" fmla="*/ 475281 h 3370881"/>
                          <a:gd name="connsiteX207" fmla="*/ 1783976 w 2657256"/>
                          <a:gd name="connsiteY207" fmla="*/ 479764 h 3370881"/>
                          <a:gd name="connsiteX208" fmla="*/ 1766047 w 2657256"/>
                          <a:gd name="connsiteY208" fmla="*/ 488729 h 3370881"/>
                          <a:gd name="connsiteX209" fmla="*/ 1703294 w 2657256"/>
                          <a:gd name="connsiteY209" fmla="*/ 506658 h 3370881"/>
                          <a:gd name="connsiteX210" fmla="*/ 1689847 w 2657256"/>
                          <a:gd name="connsiteY210" fmla="*/ 511140 h 3370881"/>
                          <a:gd name="connsiteX211" fmla="*/ 1676400 w 2657256"/>
                          <a:gd name="connsiteY211" fmla="*/ 520105 h 3370881"/>
                          <a:gd name="connsiteX212" fmla="*/ 1649506 w 2657256"/>
                          <a:gd name="connsiteY212" fmla="*/ 529070 h 3370881"/>
                          <a:gd name="connsiteX213" fmla="*/ 1636059 w 2657256"/>
                          <a:gd name="connsiteY213" fmla="*/ 538034 h 3370881"/>
                          <a:gd name="connsiteX214" fmla="*/ 1622612 w 2657256"/>
                          <a:gd name="connsiteY214" fmla="*/ 551481 h 3370881"/>
                          <a:gd name="connsiteX215" fmla="*/ 1609165 w 2657256"/>
                          <a:gd name="connsiteY215" fmla="*/ 555964 h 3370881"/>
                          <a:gd name="connsiteX216" fmla="*/ 1577788 w 2657256"/>
                          <a:gd name="connsiteY216" fmla="*/ 587340 h 3370881"/>
                          <a:gd name="connsiteX217" fmla="*/ 1568823 w 2657256"/>
                          <a:gd name="connsiteY217" fmla="*/ 600787 h 3370881"/>
                          <a:gd name="connsiteX218" fmla="*/ 1555376 w 2657256"/>
                          <a:gd name="connsiteY218" fmla="*/ 614234 h 3370881"/>
                          <a:gd name="connsiteX219" fmla="*/ 1524000 w 2657256"/>
                          <a:gd name="connsiteY219" fmla="*/ 654576 h 3370881"/>
                          <a:gd name="connsiteX220" fmla="*/ 1519518 w 2657256"/>
                          <a:gd name="connsiteY220" fmla="*/ 668023 h 3370881"/>
                          <a:gd name="connsiteX221" fmla="*/ 1528482 w 2657256"/>
                          <a:gd name="connsiteY221" fmla="*/ 708364 h 3370881"/>
                          <a:gd name="connsiteX222" fmla="*/ 1537447 w 2657256"/>
                          <a:gd name="connsiteY222" fmla="*/ 721811 h 3370881"/>
                          <a:gd name="connsiteX223" fmla="*/ 1568823 w 2657256"/>
                          <a:gd name="connsiteY223" fmla="*/ 712846 h 3370881"/>
                          <a:gd name="connsiteX224" fmla="*/ 1600200 w 2657256"/>
                          <a:gd name="connsiteY224" fmla="*/ 712846 h 3370881"/>
                          <a:gd name="connsiteX225" fmla="*/ 1631576 w 2657256"/>
                          <a:gd name="connsiteY225" fmla="*/ 690434 h 3370881"/>
                          <a:gd name="connsiteX226" fmla="*/ 1645023 w 2657256"/>
                          <a:gd name="connsiteY226" fmla="*/ 676987 h 3370881"/>
                          <a:gd name="connsiteX227" fmla="*/ 1685365 w 2657256"/>
                          <a:gd name="connsiteY227" fmla="*/ 645611 h 3370881"/>
                          <a:gd name="connsiteX228" fmla="*/ 1716741 w 2657256"/>
                          <a:gd name="connsiteY228" fmla="*/ 614234 h 3370881"/>
                          <a:gd name="connsiteX229" fmla="*/ 1748118 w 2657256"/>
                          <a:gd name="connsiteY229" fmla="*/ 596305 h 3370881"/>
                          <a:gd name="connsiteX230" fmla="*/ 1761565 w 2657256"/>
                          <a:gd name="connsiteY230" fmla="*/ 591823 h 3370881"/>
                          <a:gd name="connsiteX231" fmla="*/ 1779494 w 2657256"/>
                          <a:gd name="connsiteY231" fmla="*/ 582858 h 3370881"/>
                          <a:gd name="connsiteX232" fmla="*/ 1815353 w 2657256"/>
                          <a:gd name="connsiteY232" fmla="*/ 573893 h 3370881"/>
                          <a:gd name="connsiteX233" fmla="*/ 2030506 w 2657256"/>
                          <a:gd name="connsiteY233" fmla="*/ 578376 h 3370881"/>
                          <a:gd name="connsiteX234" fmla="*/ 2017059 w 2657256"/>
                          <a:gd name="connsiteY234" fmla="*/ 600787 h 3370881"/>
                          <a:gd name="connsiteX235" fmla="*/ 1981200 w 2657256"/>
                          <a:gd name="connsiteY235" fmla="*/ 636646 h 3370881"/>
                          <a:gd name="connsiteX236" fmla="*/ 1967753 w 2657256"/>
                          <a:gd name="connsiteY236" fmla="*/ 650093 h 3370881"/>
                          <a:gd name="connsiteX237" fmla="*/ 1936376 w 2657256"/>
                          <a:gd name="connsiteY237" fmla="*/ 690434 h 3370881"/>
                          <a:gd name="connsiteX238" fmla="*/ 1905000 w 2657256"/>
                          <a:gd name="connsiteY238" fmla="*/ 717329 h 3370881"/>
                          <a:gd name="connsiteX239" fmla="*/ 1860176 w 2657256"/>
                          <a:gd name="connsiteY239" fmla="*/ 735258 h 3370881"/>
                          <a:gd name="connsiteX240" fmla="*/ 1788459 w 2657256"/>
                          <a:gd name="connsiteY240" fmla="*/ 744223 h 3370881"/>
                          <a:gd name="connsiteX241" fmla="*/ 1846729 w 2657256"/>
                          <a:gd name="connsiteY241" fmla="*/ 802493 h 3370881"/>
                          <a:gd name="connsiteX242" fmla="*/ 1913965 w 2657256"/>
                          <a:gd name="connsiteY242" fmla="*/ 829387 h 3370881"/>
                          <a:gd name="connsiteX243" fmla="*/ 1922929 w 2657256"/>
                          <a:gd name="connsiteY243" fmla="*/ 842834 h 3370881"/>
                          <a:gd name="connsiteX244" fmla="*/ 1967753 w 2657256"/>
                          <a:gd name="connsiteY244" fmla="*/ 883176 h 3370881"/>
                          <a:gd name="connsiteX245" fmla="*/ 1981200 w 2657256"/>
                          <a:gd name="connsiteY245" fmla="*/ 896623 h 3370881"/>
                          <a:gd name="connsiteX246" fmla="*/ 1994647 w 2657256"/>
                          <a:gd name="connsiteY246" fmla="*/ 905587 h 3370881"/>
                          <a:gd name="connsiteX247" fmla="*/ 2021541 w 2657256"/>
                          <a:gd name="connsiteY247" fmla="*/ 927999 h 3370881"/>
                          <a:gd name="connsiteX248" fmla="*/ 2030506 w 2657256"/>
                          <a:gd name="connsiteY248" fmla="*/ 941446 h 3370881"/>
                          <a:gd name="connsiteX249" fmla="*/ 2057400 w 2657256"/>
                          <a:gd name="connsiteY249" fmla="*/ 968340 h 3370881"/>
                          <a:gd name="connsiteX250" fmla="*/ 2088776 w 2657256"/>
                          <a:gd name="connsiteY250" fmla="*/ 1013164 h 3370881"/>
                          <a:gd name="connsiteX251" fmla="*/ 2115670 w 2657256"/>
                          <a:gd name="connsiteY251" fmla="*/ 1057987 h 3370881"/>
                          <a:gd name="connsiteX252" fmla="*/ 2120153 w 2657256"/>
                          <a:gd name="connsiteY252" fmla="*/ 1089364 h 3370881"/>
                          <a:gd name="connsiteX253" fmla="*/ 2138082 w 2657256"/>
                          <a:gd name="connsiteY253" fmla="*/ 1143152 h 3370881"/>
                          <a:gd name="connsiteX254" fmla="*/ 2147047 w 2657256"/>
                          <a:gd name="connsiteY254" fmla="*/ 1196940 h 3370881"/>
                          <a:gd name="connsiteX255" fmla="*/ 2151529 w 2657256"/>
                          <a:gd name="connsiteY255" fmla="*/ 1210387 h 3370881"/>
                          <a:gd name="connsiteX256" fmla="*/ 2156012 w 2657256"/>
                          <a:gd name="connsiteY256" fmla="*/ 1228317 h 3370881"/>
                          <a:gd name="connsiteX257" fmla="*/ 2173941 w 2657256"/>
                          <a:gd name="connsiteY257" fmla="*/ 1295552 h 3370881"/>
                          <a:gd name="connsiteX258" fmla="*/ 2182906 w 2657256"/>
                          <a:gd name="connsiteY258" fmla="*/ 1313481 h 3370881"/>
                          <a:gd name="connsiteX259" fmla="*/ 2187388 w 2657256"/>
                          <a:gd name="connsiteY259" fmla="*/ 1331411 h 3370881"/>
                          <a:gd name="connsiteX260" fmla="*/ 2214282 w 2657256"/>
                          <a:gd name="connsiteY260" fmla="*/ 1385199 h 3370881"/>
                          <a:gd name="connsiteX261" fmla="*/ 2218765 w 2657256"/>
                          <a:gd name="connsiteY261" fmla="*/ 1403129 h 3370881"/>
                          <a:gd name="connsiteX262" fmla="*/ 2223247 w 2657256"/>
                          <a:gd name="connsiteY262" fmla="*/ 1430023 h 3370881"/>
                          <a:gd name="connsiteX263" fmla="*/ 2236694 w 2657256"/>
                          <a:gd name="connsiteY263" fmla="*/ 1456917 h 3370881"/>
                          <a:gd name="connsiteX264" fmla="*/ 2241176 w 2657256"/>
                          <a:gd name="connsiteY264" fmla="*/ 1577940 h 3370881"/>
                          <a:gd name="connsiteX265" fmla="*/ 2245659 w 2657256"/>
                          <a:gd name="connsiteY265" fmla="*/ 1595870 h 3370881"/>
                          <a:gd name="connsiteX266" fmla="*/ 2236694 w 2657256"/>
                          <a:gd name="connsiteY266" fmla="*/ 1694481 h 3370881"/>
                          <a:gd name="connsiteX267" fmla="*/ 2227729 w 2657256"/>
                          <a:gd name="connsiteY267" fmla="*/ 1716893 h 3370881"/>
                          <a:gd name="connsiteX268" fmla="*/ 2223247 w 2657256"/>
                          <a:gd name="connsiteY268" fmla="*/ 1730340 h 3370881"/>
                          <a:gd name="connsiteX269" fmla="*/ 2200835 w 2657256"/>
                          <a:gd name="connsiteY269" fmla="*/ 1788611 h 3370881"/>
                          <a:gd name="connsiteX270" fmla="*/ 2191870 w 2657256"/>
                          <a:gd name="connsiteY270" fmla="*/ 1811023 h 3370881"/>
                          <a:gd name="connsiteX271" fmla="*/ 2187388 w 2657256"/>
                          <a:gd name="connsiteY271" fmla="*/ 1824470 h 3370881"/>
                          <a:gd name="connsiteX272" fmla="*/ 2169459 w 2657256"/>
                          <a:gd name="connsiteY272" fmla="*/ 1869293 h 3370881"/>
                          <a:gd name="connsiteX273" fmla="*/ 2164976 w 2657256"/>
                          <a:gd name="connsiteY273" fmla="*/ 1882740 h 3370881"/>
                          <a:gd name="connsiteX274" fmla="*/ 2156012 w 2657256"/>
                          <a:gd name="connsiteY274" fmla="*/ 1927564 h 3370881"/>
                          <a:gd name="connsiteX275" fmla="*/ 2173941 w 2657256"/>
                          <a:gd name="connsiteY275" fmla="*/ 1945493 h 3370881"/>
                          <a:gd name="connsiteX276" fmla="*/ 2196353 w 2657256"/>
                          <a:gd name="connsiteY276" fmla="*/ 1958940 h 3370881"/>
                          <a:gd name="connsiteX277" fmla="*/ 2241176 w 2657256"/>
                          <a:gd name="connsiteY277" fmla="*/ 2012729 h 3370881"/>
                          <a:gd name="connsiteX278" fmla="*/ 2263588 w 2657256"/>
                          <a:gd name="connsiteY278" fmla="*/ 2057552 h 3370881"/>
                          <a:gd name="connsiteX279" fmla="*/ 2286000 w 2657256"/>
                          <a:gd name="connsiteY279" fmla="*/ 2084446 h 3370881"/>
                          <a:gd name="connsiteX280" fmla="*/ 2299447 w 2657256"/>
                          <a:gd name="connsiteY280" fmla="*/ 2124787 h 3370881"/>
                          <a:gd name="connsiteX281" fmla="*/ 2321859 w 2657256"/>
                          <a:gd name="connsiteY281" fmla="*/ 2151681 h 3370881"/>
                          <a:gd name="connsiteX282" fmla="*/ 2344270 w 2657256"/>
                          <a:gd name="connsiteY282" fmla="*/ 2205470 h 3370881"/>
                          <a:gd name="connsiteX283" fmla="*/ 2348753 w 2657256"/>
                          <a:gd name="connsiteY283" fmla="*/ 2223399 h 3370881"/>
                          <a:gd name="connsiteX284" fmla="*/ 2366682 w 2657256"/>
                          <a:gd name="connsiteY284" fmla="*/ 2263740 h 3370881"/>
                          <a:gd name="connsiteX285" fmla="*/ 2375647 w 2657256"/>
                          <a:gd name="connsiteY285" fmla="*/ 2286152 h 3370881"/>
                          <a:gd name="connsiteX286" fmla="*/ 2380129 w 2657256"/>
                          <a:gd name="connsiteY286" fmla="*/ 2308564 h 3370881"/>
                          <a:gd name="connsiteX287" fmla="*/ 2389094 w 2657256"/>
                          <a:gd name="connsiteY287" fmla="*/ 2335458 h 3370881"/>
                          <a:gd name="connsiteX288" fmla="*/ 2393576 w 2657256"/>
                          <a:gd name="connsiteY288" fmla="*/ 2380281 h 3370881"/>
                          <a:gd name="connsiteX289" fmla="*/ 2398059 w 2657256"/>
                          <a:gd name="connsiteY289" fmla="*/ 2393729 h 3370881"/>
                          <a:gd name="connsiteX290" fmla="*/ 2402541 w 2657256"/>
                          <a:gd name="connsiteY290" fmla="*/ 2447517 h 3370881"/>
                          <a:gd name="connsiteX291" fmla="*/ 2427343 w 2657256"/>
                          <a:gd name="connsiteY291" fmla="*/ 2564058 h 3370881"/>
                          <a:gd name="connsiteX292" fmla="*/ 2389094 w 2657256"/>
                          <a:gd name="connsiteY292" fmla="*/ 2837481 h 3370881"/>
                          <a:gd name="connsiteX293" fmla="*/ 2380129 w 2657256"/>
                          <a:gd name="connsiteY293" fmla="*/ 2859893 h 3370881"/>
                          <a:gd name="connsiteX294" fmla="*/ 2357718 w 2657256"/>
                          <a:gd name="connsiteY294" fmla="*/ 2913681 h 3370881"/>
                          <a:gd name="connsiteX295" fmla="*/ 2348753 w 2657256"/>
                          <a:gd name="connsiteY295" fmla="*/ 2936093 h 3370881"/>
                          <a:gd name="connsiteX296" fmla="*/ 2339788 w 2657256"/>
                          <a:gd name="connsiteY296" fmla="*/ 2971952 h 3370881"/>
                          <a:gd name="connsiteX297" fmla="*/ 2326341 w 2657256"/>
                          <a:gd name="connsiteY297" fmla="*/ 2994364 h 3370881"/>
                          <a:gd name="connsiteX298" fmla="*/ 2317376 w 2657256"/>
                          <a:gd name="connsiteY298" fmla="*/ 3025740 h 3370881"/>
                          <a:gd name="connsiteX299" fmla="*/ 2303929 w 2657256"/>
                          <a:gd name="connsiteY299" fmla="*/ 3048152 h 3370881"/>
                          <a:gd name="connsiteX300" fmla="*/ 2290482 w 2657256"/>
                          <a:gd name="connsiteY300" fmla="*/ 3079529 h 3370881"/>
                          <a:gd name="connsiteX301" fmla="*/ 2272553 w 2657256"/>
                          <a:gd name="connsiteY301" fmla="*/ 3084011 h 3370881"/>
                          <a:gd name="connsiteX302" fmla="*/ 2259106 w 2657256"/>
                          <a:gd name="connsiteY302" fmla="*/ 3088493 h 3370881"/>
                          <a:gd name="connsiteX303" fmla="*/ 2241176 w 2657256"/>
                          <a:gd name="connsiteY303" fmla="*/ 3092976 h 3370881"/>
                          <a:gd name="connsiteX304" fmla="*/ 2209800 w 2657256"/>
                          <a:gd name="connsiteY304" fmla="*/ 3101940 h 3370881"/>
                          <a:gd name="connsiteX305" fmla="*/ 2205318 w 2657256"/>
                          <a:gd name="connsiteY305" fmla="*/ 3039187 h 3370881"/>
                          <a:gd name="connsiteX306" fmla="*/ 2218765 w 2657256"/>
                          <a:gd name="connsiteY306" fmla="*/ 3021258 h 3370881"/>
                          <a:gd name="connsiteX307" fmla="*/ 2245659 w 2657256"/>
                          <a:gd name="connsiteY307" fmla="*/ 2971952 h 3370881"/>
                          <a:gd name="connsiteX308" fmla="*/ 2268070 w 2657256"/>
                          <a:gd name="connsiteY308" fmla="*/ 2945058 h 3370881"/>
                          <a:gd name="connsiteX309" fmla="*/ 2298550 w 2657256"/>
                          <a:gd name="connsiteY309" fmla="*/ 2568540 h 3370881"/>
                          <a:gd name="connsiteX310" fmla="*/ 2259106 w 2657256"/>
                          <a:gd name="connsiteY310" fmla="*/ 2532681 h 3370881"/>
                          <a:gd name="connsiteX311" fmla="*/ 2250141 w 2657256"/>
                          <a:gd name="connsiteY311" fmla="*/ 2492340 h 3370881"/>
                          <a:gd name="connsiteX312" fmla="*/ 2260899 w 2657256"/>
                          <a:gd name="connsiteY312" fmla="*/ 2479491 h 3370881"/>
                          <a:gd name="connsiteX313" fmla="*/ 2245659 w 2657256"/>
                          <a:gd name="connsiteY313" fmla="*/ 2389247 h 3370881"/>
                          <a:gd name="connsiteX314" fmla="*/ 2173941 w 2657256"/>
                          <a:gd name="connsiteY314" fmla="*/ 2241328 h 3370881"/>
                          <a:gd name="connsiteX315" fmla="*/ 2070846 w 2657256"/>
                          <a:gd name="connsiteY315" fmla="*/ 2057553 h 3370881"/>
                          <a:gd name="connsiteX316" fmla="*/ 2048773 w 2657256"/>
                          <a:gd name="connsiteY316" fmla="*/ 2017971 h 3370881"/>
                          <a:gd name="connsiteX317" fmla="*/ 2048435 w 2657256"/>
                          <a:gd name="connsiteY317" fmla="*/ 2106858 h 3370881"/>
                          <a:gd name="connsiteX318" fmla="*/ 2034988 w 2657256"/>
                          <a:gd name="connsiteY318" fmla="*/ 2003764 h 3370881"/>
                          <a:gd name="connsiteX319" fmla="*/ 2026023 w 2657256"/>
                          <a:gd name="connsiteY319" fmla="*/ 2026176 h 3370881"/>
                          <a:gd name="connsiteX320" fmla="*/ 2021541 w 2657256"/>
                          <a:gd name="connsiteY320" fmla="*/ 2039623 h 3370881"/>
                          <a:gd name="connsiteX321" fmla="*/ 1999129 w 2657256"/>
                          <a:gd name="connsiteY321" fmla="*/ 2053070 h 3370881"/>
                          <a:gd name="connsiteX322" fmla="*/ 1990165 w 2657256"/>
                          <a:gd name="connsiteY322" fmla="*/ 2070999 h 3370881"/>
                          <a:gd name="connsiteX323" fmla="*/ 1967753 w 2657256"/>
                          <a:gd name="connsiteY323" fmla="*/ 2106858 h 3370881"/>
                          <a:gd name="connsiteX324" fmla="*/ 1981200 w 2657256"/>
                          <a:gd name="connsiteY324" fmla="*/ 2223399 h 3370881"/>
                          <a:gd name="connsiteX325" fmla="*/ 1994647 w 2657256"/>
                          <a:gd name="connsiteY325" fmla="*/ 2254776 h 3370881"/>
                          <a:gd name="connsiteX326" fmla="*/ 2003612 w 2657256"/>
                          <a:gd name="connsiteY326" fmla="*/ 2272705 h 3370881"/>
                          <a:gd name="connsiteX327" fmla="*/ 2026023 w 2657256"/>
                          <a:gd name="connsiteY327" fmla="*/ 2304081 h 3370881"/>
                          <a:gd name="connsiteX328" fmla="*/ 2043953 w 2657256"/>
                          <a:gd name="connsiteY328" fmla="*/ 2348905 h 3370881"/>
                          <a:gd name="connsiteX329" fmla="*/ 2061882 w 2657256"/>
                          <a:gd name="connsiteY329" fmla="*/ 2371317 h 3370881"/>
                          <a:gd name="connsiteX330" fmla="*/ 2088776 w 2657256"/>
                          <a:gd name="connsiteY330" fmla="*/ 2434070 h 3370881"/>
                          <a:gd name="connsiteX331" fmla="*/ 2102223 w 2657256"/>
                          <a:gd name="connsiteY331" fmla="*/ 2465446 h 3370881"/>
                          <a:gd name="connsiteX332" fmla="*/ 2106706 w 2657256"/>
                          <a:gd name="connsiteY332" fmla="*/ 2496823 h 3370881"/>
                          <a:gd name="connsiteX333" fmla="*/ 2124635 w 2657256"/>
                          <a:gd name="connsiteY333" fmla="*/ 2559576 h 3370881"/>
                          <a:gd name="connsiteX334" fmla="*/ 2138082 w 2657256"/>
                          <a:gd name="connsiteY334" fmla="*/ 2649223 h 3370881"/>
                          <a:gd name="connsiteX335" fmla="*/ 2147047 w 2657256"/>
                          <a:gd name="connsiteY335" fmla="*/ 2685081 h 3370881"/>
                          <a:gd name="connsiteX336" fmla="*/ 2151529 w 2657256"/>
                          <a:gd name="connsiteY336" fmla="*/ 2716458 h 3370881"/>
                          <a:gd name="connsiteX337" fmla="*/ 2160494 w 2657256"/>
                          <a:gd name="connsiteY337" fmla="*/ 2770246 h 3370881"/>
                          <a:gd name="connsiteX338" fmla="*/ 2156012 w 2657256"/>
                          <a:gd name="connsiteY338" fmla="*/ 2962987 h 3370881"/>
                          <a:gd name="connsiteX339" fmla="*/ 2138082 w 2657256"/>
                          <a:gd name="connsiteY339" fmla="*/ 3043670 h 3370881"/>
                          <a:gd name="connsiteX340" fmla="*/ 2133600 w 2657256"/>
                          <a:gd name="connsiteY340" fmla="*/ 3061599 h 3370881"/>
                          <a:gd name="connsiteX341" fmla="*/ 2120153 w 2657256"/>
                          <a:gd name="connsiteY341" fmla="*/ 3079529 h 3370881"/>
                          <a:gd name="connsiteX342" fmla="*/ 2111188 w 2657256"/>
                          <a:gd name="connsiteY342" fmla="*/ 3106423 h 3370881"/>
                          <a:gd name="connsiteX343" fmla="*/ 2088776 w 2657256"/>
                          <a:gd name="connsiteY343" fmla="*/ 3137799 h 3370881"/>
                          <a:gd name="connsiteX344" fmla="*/ 2075329 w 2657256"/>
                          <a:gd name="connsiteY344" fmla="*/ 3164693 h 3370881"/>
                          <a:gd name="connsiteX345" fmla="*/ 2061882 w 2657256"/>
                          <a:gd name="connsiteY345" fmla="*/ 3169176 h 3370881"/>
                          <a:gd name="connsiteX346" fmla="*/ 2021541 w 2657256"/>
                          <a:gd name="connsiteY346" fmla="*/ 3164693 h 3370881"/>
                          <a:gd name="connsiteX347" fmla="*/ 2012576 w 2657256"/>
                          <a:gd name="connsiteY347" fmla="*/ 3119870 h 3370881"/>
                          <a:gd name="connsiteX348" fmla="*/ 2048435 w 2657256"/>
                          <a:gd name="connsiteY348" fmla="*/ 3021258 h 3370881"/>
                          <a:gd name="connsiteX349" fmla="*/ 2048435 w 2657256"/>
                          <a:gd name="connsiteY349" fmla="*/ 3021258 h 3370881"/>
                          <a:gd name="connsiteX350" fmla="*/ 2061882 w 2657256"/>
                          <a:gd name="connsiteY350" fmla="*/ 2967470 h 3370881"/>
                          <a:gd name="connsiteX351" fmla="*/ 2070847 w 2657256"/>
                          <a:gd name="connsiteY351" fmla="*/ 2882305 h 3370881"/>
                          <a:gd name="connsiteX352" fmla="*/ 2066365 w 2657256"/>
                          <a:gd name="connsiteY352" fmla="*/ 2725423 h 3370881"/>
                          <a:gd name="connsiteX353" fmla="*/ 2043953 w 2657256"/>
                          <a:gd name="connsiteY353" fmla="*/ 2649223 h 3370881"/>
                          <a:gd name="connsiteX354" fmla="*/ 2030506 w 2657256"/>
                          <a:gd name="connsiteY354" fmla="*/ 2622329 h 3370881"/>
                          <a:gd name="connsiteX355" fmla="*/ 2017059 w 2657256"/>
                          <a:gd name="connsiteY355" fmla="*/ 2581987 h 3370881"/>
                          <a:gd name="connsiteX356" fmla="*/ 1981200 w 2657256"/>
                          <a:gd name="connsiteY356" fmla="*/ 2514752 h 3370881"/>
                          <a:gd name="connsiteX357" fmla="*/ 1972235 w 2657256"/>
                          <a:gd name="connsiteY357" fmla="*/ 2501305 h 3370881"/>
                          <a:gd name="connsiteX358" fmla="*/ 1958788 w 2657256"/>
                          <a:gd name="connsiteY358" fmla="*/ 2478893 h 3370881"/>
                          <a:gd name="connsiteX359" fmla="*/ 1905000 w 2657256"/>
                          <a:gd name="connsiteY359" fmla="*/ 2398211 h 3370881"/>
                          <a:gd name="connsiteX360" fmla="*/ 1882588 w 2657256"/>
                          <a:gd name="connsiteY360" fmla="*/ 2357870 h 3370881"/>
                          <a:gd name="connsiteX361" fmla="*/ 1869141 w 2657256"/>
                          <a:gd name="connsiteY361" fmla="*/ 2339940 h 3370881"/>
                          <a:gd name="connsiteX362" fmla="*/ 1806388 w 2657256"/>
                          <a:gd name="connsiteY362" fmla="*/ 2313046 h 3370881"/>
                          <a:gd name="connsiteX363" fmla="*/ 1779494 w 2657256"/>
                          <a:gd name="connsiteY363" fmla="*/ 2304081 h 3370881"/>
                          <a:gd name="connsiteX364" fmla="*/ 1752600 w 2657256"/>
                          <a:gd name="connsiteY364" fmla="*/ 2299599 h 3370881"/>
                          <a:gd name="connsiteX365" fmla="*/ 1680882 w 2657256"/>
                          <a:gd name="connsiteY365" fmla="*/ 2277187 h 3370881"/>
                          <a:gd name="connsiteX366" fmla="*/ 1662953 w 2657256"/>
                          <a:gd name="connsiteY366" fmla="*/ 2272705 h 3370881"/>
                          <a:gd name="connsiteX367" fmla="*/ 1640541 w 2657256"/>
                          <a:gd name="connsiteY367" fmla="*/ 2259258 h 3370881"/>
                          <a:gd name="connsiteX368" fmla="*/ 1604682 w 2657256"/>
                          <a:gd name="connsiteY368" fmla="*/ 2272705 h 3370881"/>
                          <a:gd name="connsiteX369" fmla="*/ 1537447 w 2657256"/>
                          <a:gd name="connsiteY369" fmla="*/ 2304081 h 3370881"/>
                          <a:gd name="connsiteX370" fmla="*/ 1546113 w 2657256"/>
                          <a:gd name="connsiteY370" fmla="*/ 2313644 h 3370881"/>
                          <a:gd name="connsiteX371" fmla="*/ 1488141 w 2657256"/>
                          <a:gd name="connsiteY371" fmla="*/ 2313046 h 3370881"/>
                          <a:gd name="connsiteX372" fmla="*/ 1478878 w 2657256"/>
                          <a:gd name="connsiteY372" fmla="*/ 2342331 h 3370881"/>
                          <a:gd name="connsiteX373" fmla="*/ 1402678 w 2657256"/>
                          <a:gd name="connsiteY373" fmla="*/ 2339641 h 3370881"/>
                          <a:gd name="connsiteX374" fmla="*/ 1322892 w 2657256"/>
                          <a:gd name="connsiteY374" fmla="*/ 2336952 h 3370881"/>
                          <a:gd name="connsiteX375" fmla="*/ 1199384 w 2657256"/>
                          <a:gd name="connsiteY375" fmla="*/ 2307041 h 3370881"/>
                          <a:gd name="connsiteX376" fmla="*/ 1066800 w 2657256"/>
                          <a:gd name="connsiteY376" fmla="*/ 2272705 h 3370881"/>
                          <a:gd name="connsiteX377" fmla="*/ 1030941 w 2657256"/>
                          <a:gd name="connsiteY377" fmla="*/ 2263740 h 3370881"/>
                          <a:gd name="connsiteX378" fmla="*/ 986118 w 2657256"/>
                          <a:gd name="connsiteY378" fmla="*/ 2241329 h 3370881"/>
                          <a:gd name="connsiteX379" fmla="*/ 968188 w 2657256"/>
                          <a:gd name="connsiteY379" fmla="*/ 2232364 h 3370881"/>
                          <a:gd name="connsiteX380" fmla="*/ 936812 w 2657256"/>
                          <a:gd name="connsiteY380" fmla="*/ 2214434 h 3370881"/>
                          <a:gd name="connsiteX381" fmla="*/ 905435 w 2657256"/>
                          <a:gd name="connsiteY381" fmla="*/ 2196505 h 3370881"/>
                          <a:gd name="connsiteX382" fmla="*/ 869576 w 2657256"/>
                          <a:gd name="connsiteY382" fmla="*/ 2209952 h 3370881"/>
                          <a:gd name="connsiteX383" fmla="*/ 856129 w 2657256"/>
                          <a:gd name="connsiteY383" fmla="*/ 2227881 h 3370881"/>
                          <a:gd name="connsiteX384" fmla="*/ 815788 w 2657256"/>
                          <a:gd name="connsiteY384" fmla="*/ 2268223 h 3370881"/>
                          <a:gd name="connsiteX385" fmla="*/ 788894 w 2657256"/>
                          <a:gd name="connsiteY385" fmla="*/ 2290634 h 3370881"/>
                          <a:gd name="connsiteX386" fmla="*/ 762000 w 2657256"/>
                          <a:gd name="connsiteY386" fmla="*/ 2313046 h 3370881"/>
                          <a:gd name="connsiteX387" fmla="*/ 753035 w 2657256"/>
                          <a:gd name="connsiteY387" fmla="*/ 2326493 h 3370881"/>
                          <a:gd name="connsiteX388" fmla="*/ 735106 w 2657256"/>
                          <a:gd name="connsiteY388" fmla="*/ 2339940 h 3370881"/>
                          <a:gd name="connsiteX389" fmla="*/ 712694 w 2657256"/>
                          <a:gd name="connsiteY389" fmla="*/ 2362352 h 3370881"/>
                          <a:gd name="connsiteX390" fmla="*/ 694765 w 2657256"/>
                          <a:gd name="connsiteY390" fmla="*/ 2375799 h 3370881"/>
                          <a:gd name="connsiteX391" fmla="*/ 681318 w 2657256"/>
                          <a:gd name="connsiteY391" fmla="*/ 2393729 h 3370881"/>
                          <a:gd name="connsiteX392" fmla="*/ 667870 w 2657256"/>
                          <a:gd name="connsiteY392" fmla="*/ 2402693 h 3370881"/>
                          <a:gd name="connsiteX393" fmla="*/ 623047 w 2657256"/>
                          <a:gd name="connsiteY393" fmla="*/ 2443034 h 3370881"/>
                          <a:gd name="connsiteX394" fmla="*/ 600635 w 2657256"/>
                          <a:gd name="connsiteY394" fmla="*/ 2474411 h 3370881"/>
                          <a:gd name="connsiteX395" fmla="*/ 587188 w 2657256"/>
                          <a:gd name="connsiteY395" fmla="*/ 2514752 h 3370881"/>
                          <a:gd name="connsiteX396" fmla="*/ 582706 w 2657256"/>
                          <a:gd name="connsiteY396" fmla="*/ 2546129 h 3370881"/>
                          <a:gd name="connsiteX397" fmla="*/ 596153 w 2657256"/>
                          <a:gd name="connsiteY397" fmla="*/ 2635776 h 3370881"/>
                          <a:gd name="connsiteX398" fmla="*/ 600635 w 2657256"/>
                          <a:gd name="connsiteY398" fmla="*/ 2653705 h 3370881"/>
                          <a:gd name="connsiteX399" fmla="*/ 609600 w 2657256"/>
                          <a:gd name="connsiteY399" fmla="*/ 2671634 h 3370881"/>
                          <a:gd name="connsiteX400" fmla="*/ 614082 w 2657256"/>
                          <a:gd name="connsiteY400" fmla="*/ 2689564 h 3370881"/>
                          <a:gd name="connsiteX401" fmla="*/ 623047 w 2657256"/>
                          <a:gd name="connsiteY401" fmla="*/ 2711976 h 3370881"/>
                          <a:gd name="connsiteX402" fmla="*/ 627529 w 2657256"/>
                          <a:gd name="connsiteY402" fmla="*/ 2734387 h 3370881"/>
                          <a:gd name="connsiteX403" fmla="*/ 640976 w 2657256"/>
                          <a:gd name="connsiteY403" fmla="*/ 2765764 h 3370881"/>
                          <a:gd name="connsiteX404" fmla="*/ 645459 w 2657256"/>
                          <a:gd name="connsiteY404" fmla="*/ 2779211 h 3370881"/>
                          <a:gd name="connsiteX405" fmla="*/ 658906 w 2657256"/>
                          <a:gd name="connsiteY405" fmla="*/ 2801623 h 3370881"/>
                          <a:gd name="connsiteX406" fmla="*/ 676835 w 2657256"/>
                          <a:gd name="connsiteY406" fmla="*/ 2864376 h 3370881"/>
                          <a:gd name="connsiteX407" fmla="*/ 690282 w 2657256"/>
                          <a:gd name="connsiteY407" fmla="*/ 2895752 h 3370881"/>
                          <a:gd name="connsiteX408" fmla="*/ 699247 w 2657256"/>
                          <a:gd name="connsiteY408" fmla="*/ 2940576 h 3370881"/>
                          <a:gd name="connsiteX409" fmla="*/ 703729 w 2657256"/>
                          <a:gd name="connsiteY409" fmla="*/ 2967470 h 3370881"/>
                          <a:gd name="connsiteX410" fmla="*/ 717176 w 2657256"/>
                          <a:gd name="connsiteY410" fmla="*/ 2994364 h 3370881"/>
                          <a:gd name="connsiteX411" fmla="*/ 735106 w 2657256"/>
                          <a:gd name="connsiteY411" fmla="*/ 3052634 h 3370881"/>
                          <a:gd name="connsiteX412" fmla="*/ 739588 w 2657256"/>
                          <a:gd name="connsiteY412" fmla="*/ 3079529 h 3370881"/>
                          <a:gd name="connsiteX413" fmla="*/ 762000 w 2657256"/>
                          <a:gd name="connsiteY413" fmla="*/ 3142281 h 3370881"/>
                          <a:gd name="connsiteX414" fmla="*/ 766482 w 2657256"/>
                          <a:gd name="connsiteY414" fmla="*/ 3231929 h 3370881"/>
                          <a:gd name="connsiteX415" fmla="*/ 770965 w 2657256"/>
                          <a:gd name="connsiteY415" fmla="*/ 3254340 h 3370881"/>
                          <a:gd name="connsiteX416" fmla="*/ 775447 w 2657256"/>
                          <a:gd name="connsiteY416" fmla="*/ 3285717 h 3370881"/>
                          <a:gd name="connsiteX417" fmla="*/ 748553 w 2657256"/>
                          <a:gd name="connsiteY417" fmla="*/ 3335023 h 3370881"/>
                          <a:gd name="connsiteX418" fmla="*/ 721659 w 2657256"/>
                          <a:gd name="connsiteY418" fmla="*/ 3343987 h 3370881"/>
                          <a:gd name="connsiteX419" fmla="*/ 708212 w 2657256"/>
                          <a:gd name="connsiteY419" fmla="*/ 3348470 h 3370881"/>
                          <a:gd name="connsiteX420" fmla="*/ 623047 w 2657256"/>
                          <a:gd name="connsiteY420" fmla="*/ 3330540 h 3370881"/>
                          <a:gd name="connsiteX421" fmla="*/ 609600 w 2657256"/>
                          <a:gd name="connsiteY421" fmla="*/ 3308129 h 3370881"/>
                          <a:gd name="connsiteX422" fmla="*/ 591670 w 2657256"/>
                          <a:gd name="connsiteY422" fmla="*/ 3267787 h 3370881"/>
                          <a:gd name="connsiteX423" fmla="*/ 560294 w 2657256"/>
                          <a:gd name="connsiteY423" fmla="*/ 3209517 h 3370881"/>
                          <a:gd name="connsiteX424" fmla="*/ 551329 w 2657256"/>
                          <a:gd name="connsiteY424" fmla="*/ 3196070 h 3370881"/>
                          <a:gd name="connsiteX425" fmla="*/ 528918 w 2657256"/>
                          <a:gd name="connsiteY425" fmla="*/ 3173658 h 3370881"/>
                          <a:gd name="connsiteX426" fmla="*/ 519953 w 2657256"/>
                          <a:gd name="connsiteY426" fmla="*/ 3128834 h 3370881"/>
                          <a:gd name="connsiteX427" fmla="*/ 524435 w 2657256"/>
                          <a:gd name="connsiteY427" fmla="*/ 3101940 h 3370881"/>
                          <a:gd name="connsiteX428" fmla="*/ 528918 w 2657256"/>
                          <a:gd name="connsiteY428" fmla="*/ 3088493 h 3370881"/>
                          <a:gd name="connsiteX429" fmla="*/ 542365 w 2657256"/>
                          <a:gd name="connsiteY429" fmla="*/ 3052634 h 3370881"/>
                          <a:gd name="connsiteX430" fmla="*/ 484094 w 2657256"/>
                          <a:gd name="connsiteY430" fmla="*/ 2886787 h 3370881"/>
                          <a:gd name="connsiteX431" fmla="*/ 443753 w 2657256"/>
                          <a:gd name="connsiteY431" fmla="*/ 2779211 h 3370881"/>
                          <a:gd name="connsiteX432" fmla="*/ 439270 w 2657256"/>
                          <a:gd name="connsiteY432" fmla="*/ 2752317 h 3370881"/>
                          <a:gd name="connsiteX433" fmla="*/ 430306 w 2657256"/>
                          <a:gd name="connsiteY433" fmla="*/ 2716458 h 3370881"/>
                          <a:gd name="connsiteX434" fmla="*/ 425823 w 2657256"/>
                          <a:gd name="connsiteY434" fmla="*/ 2680599 h 3370881"/>
                          <a:gd name="connsiteX435" fmla="*/ 398929 w 2657256"/>
                          <a:gd name="connsiteY435" fmla="*/ 2599917 h 3370881"/>
                          <a:gd name="connsiteX436" fmla="*/ 385482 w 2657256"/>
                          <a:gd name="connsiteY436" fmla="*/ 2568540 h 3370881"/>
                          <a:gd name="connsiteX437" fmla="*/ 381000 w 2657256"/>
                          <a:gd name="connsiteY437" fmla="*/ 2550611 h 3370881"/>
                          <a:gd name="connsiteX438" fmla="*/ 372035 w 2657256"/>
                          <a:gd name="connsiteY438" fmla="*/ 2483376 h 3370881"/>
                          <a:gd name="connsiteX439" fmla="*/ 367553 w 2657256"/>
                          <a:gd name="connsiteY439" fmla="*/ 2469929 h 3370881"/>
                          <a:gd name="connsiteX440" fmla="*/ 407894 w 2657256"/>
                          <a:gd name="connsiteY440" fmla="*/ 2451999 h 3370881"/>
                          <a:gd name="connsiteX441" fmla="*/ 515470 w 2657256"/>
                          <a:gd name="connsiteY441" fmla="*/ 2407176 h 3370881"/>
                          <a:gd name="connsiteX442" fmla="*/ 578223 w 2657256"/>
                          <a:gd name="connsiteY442" fmla="*/ 2353387 h 3370881"/>
                          <a:gd name="connsiteX443" fmla="*/ 587188 w 2657256"/>
                          <a:gd name="connsiteY443" fmla="*/ 2330976 h 3370881"/>
                          <a:gd name="connsiteX444" fmla="*/ 614082 w 2657256"/>
                          <a:gd name="connsiteY444" fmla="*/ 2254776 h 3370881"/>
                          <a:gd name="connsiteX445" fmla="*/ 649941 w 2657256"/>
                          <a:gd name="connsiteY445" fmla="*/ 2200987 h 3370881"/>
                          <a:gd name="connsiteX446" fmla="*/ 690282 w 2657256"/>
                          <a:gd name="connsiteY446" fmla="*/ 2174093 h 3370881"/>
                          <a:gd name="connsiteX447" fmla="*/ 703729 w 2657256"/>
                          <a:gd name="connsiteY447" fmla="*/ 2165129 h 3370881"/>
                          <a:gd name="connsiteX448" fmla="*/ 739588 w 2657256"/>
                          <a:gd name="connsiteY448" fmla="*/ 2147199 h 3370881"/>
                          <a:gd name="connsiteX449" fmla="*/ 708212 w 2657256"/>
                          <a:gd name="connsiteY449" fmla="*/ 2187540 h 3370881"/>
                          <a:gd name="connsiteX450" fmla="*/ 654423 w 2657256"/>
                          <a:gd name="connsiteY450" fmla="*/ 2241329 h 3370881"/>
                          <a:gd name="connsiteX451" fmla="*/ 636494 w 2657256"/>
                          <a:gd name="connsiteY451" fmla="*/ 2259258 h 3370881"/>
                          <a:gd name="connsiteX452" fmla="*/ 614082 w 2657256"/>
                          <a:gd name="connsiteY452" fmla="*/ 2286152 h 3370881"/>
                          <a:gd name="connsiteX453" fmla="*/ 605118 w 2657256"/>
                          <a:gd name="connsiteY453" fmla="*/ 2299599 h 3370881"/>
                          <a:gd name="connsiteX454" fmla="*/ 560294 w 2657256"/>
                          <a:gd name="connsiteY454" fmla="*/ 2335458 h 3370881"/>
                          <a:gd name="connsiteX455" fmla="*/ 524435 w 2657256"/>
                          <a:gd name="connsiteY455" fmla="*/ 2348905 h 3370881"/>
                          <a:gd name="connsiteX456" fmla="*/ 502023 w 2657256"/>
                          <a:gd name="connsiteY456" fmla="*/ 2362352 h 3370881"/>
                          <a:gd name="connsiteX457" fmla="*/ 461682 w 2657256"/>
                          <a:gd name="connsiteY457" fmla="*/ 2389246 h 3370881"/>
                          <a:gd name="connsiteX458" fmla="*/ 448235 w 2657256"/>
                          <a:gd name="connsiteY458" fmla="*/ 2398211 h 3370881"/>
                          <a:gd name="connsiteX459" fmla="*/ 430306 w 2657256"/>
                          <a:gd name="connsiteY459" fmla="*/ 2407176 h 3370881"/>
                          <a:gd name="connsiteX460" fmla="*/ 412376 w 2657256"/>
                          <a:gd name="connsiteY460" fmla="*/ 2420623 h 3370881"/>
                          <a:gd name="connsiteX461" fmla="*/ 389965 w 2657256"/>
                          <a:gd name="connsiteY461" fmla="*/ 2429587 h 3370881"/>
                          <a:gd name="connsiteX462" fmla="*/ 372035 w 2657256"/>
                          <a:gd name="connsiteY462" fmla="*/ 2443034 h 3370881"/>
                          <a:gd name="connsiteX463" fmla="*/ 318247 w 2657256"/>
                          <a:gd name="connsiteY463" fmla="*/ 2474411 h 3370881"/>
                          <a:gd name="connsiteX464" fmla="*/ 304800 w 2657256"/>
                          <a:gd name="connsiteY464" fmla="*/ 2492340 h 3370881"/>
                          <a:gd name="connsiteX465" fmla="*/ 282388 w 2657256"/>
                          <a:gd name="connsiteY465" fmla="*/ 2519234 h 3370881"/>
                          <a:gd name="connsiteX466" fmla="*/ 295835 w 2657256"/>
                          <a:gd name="connsiteY466" fmla="*/ 2815070 h 3370881"/>
                          <a:gd name="connsiteX467" fmla="*/ 300318 w 2657256"/>
                          <a:gd name="connsiteY467" fmla="*/ 2837481 h 3370881"/>
                          <a:gd name="connsiteX468" fmla="*/ 304800 w 2657256"/>
                          <a:gd name="connsiteY468" fmla="*/ 2868858 h 3370881"/>
                          <a:gd name="connsiteX469" fmla="*/ 309282 w 2657256"/>
                          <a:gd name="connsiteY469" fmla="*/ 2927129 h 3370881"/>
                          <a:gd name="connsiteX470" fmla="*/ 322729 w 2657256"/>
                          <a:gd name="connsiteY470" fmla="*/ 2985399 h 3370881"/>
                          <a:gd name="connsiteX471" fmla="*/ 327212 w 2657256"/>
                          <a:gd name="connsiteY471" fmla="*/ 3012293 h 3370881"/>
                          <a:gd name="connsiteX472" fmla="*/ 331694 w 2657256"/>
                          <a:gd name="connsiteY472" fmla="*/ 3043670 h 3370881"/>
                          <a:gd name="connsiteX473" fmla="*/ 345141 w 2657256"/>
                          <a:gd name="connsiteY473" fmla="*/ 3070564 h 3370881"/>
                          <a:gd name="connsiteX474" fmla="*/ 367553 w 2657256"/>
                          <a:gd name="connsiteY474" fmla="*/ 3124352 h 3370881"/>
                          <a:gd name="connsiteX475" fmla="*/ 381000 w 2657256"/>
                          <a:gd name="connsiteY475" fmla="*/ 3182623 h 3370881"/>
                          <a:gd name="connsiteX476" fmla="*/ 389965 w 2657256"/>
                          <a:gd name="connsiteY476" fmla="*/ 3196070 h 3370881"/>
                          <a:gd name="connsiteX477" fmla="*/ 394447 w 2657256"/>
                          <a:gd name="connsiteY477" fmla="*/ 3213999 h 3370881"/>
                          <a:gd name="connsiteX478" fmla="*/ 412376 w 2657256"/>
                          <a:gd name="connsiteY478" fmla="*/ 3245376 h 3370881"/>
                          <a:gd name="connsiteX479" fmla="*/ 416859 w 2657256"/>
                          <a:gd name="connsiteY479" fmla="*/ 3258823 h 3370881"/>
                          <a:gd name="connsiteX480" fmla="*/ 425823 w 2657256"/>
                          <a:gd name="connsiteY480" fmla="*/ 3272270 h 3370881"/>
                          <a:gd name="connsiteX481" fmla="*/ 439270 w 2657256"/>
                          <a:gd name="connsiteY481" fmla="*/ 3303646 h 3370881"/>
                          <a:gd name="connsiteX482" fmla="*/ 439270 w 2657256"/>
                          <a:gd name="connsiteY482" fmla="*/ 3352952 h 3370881"/>
                          <a:gd name="connsiteX483" fmla="*/ 430306 w 2657256"/>
                          <a:gd name="connsiteY483" fmla="*/ 3366399 h 3370881"/>
                          <a:gd name="connsiteX484" fmla="*/ 412376 w 2657256"/>
                          <a:gd name="connsiteY484" fmla="*/ 3370881 h 3370881"/>
                          <a:gd name="connsiteX485" fmla="*/ 295835 w 2657256"/>
                          <a:gd name="connsiteY485" fmla="*/ 3357434 h 3370881"/>
                          <a:gd name="connsiteX486" fmla="*/ 264459 w 2657256"/>
                          <a:gd name="connsiteY486" fmla="*/ 3276752 h 3370881"/>
                          <a:gd name="connsiteX487" fmla="*/ 259976 w 2657256"/>
                          <a:gd name="connsiteY487" fmla="*/ 3240893 h 3370881"/>
                          <a:gd name="connsiteX488" fmla="*/ 246529 w 2657256"/>
                          <a:gd name="connsiteY488" fmla="*/ 3178140 h 3370881"/>
                          <a:gd name="connsiteX489" fmla="*/ 237565 w 2657256"/>
                          <a:gd name="connsiteY489" fmla="*/ 3084011 h 3370881"/>
                          <a:gd name="connsiteX490" fmla="*/ 228600 w 2657256"/>
                          <a:gd name="connsiteY490" fmla="*/ 3057117 h 3370881"/>
                          <a:gd name="connsiteX491" fmla="*/ 219635 w 2657256"/>
                          <a:gd name="connsiteY491" fmla="*/ 3021258 h 3370881"/>
                          <a:gd name="connsiteX492" fmla="*/ 206188 w 2657256"/>
                          <a:gd name="connsiteY492" fmla="*/ 2980917 h 3370881"/>
                          <a:gd name="connsiteX493" fmla="*/ 201706 w 2657256"/>
                          <a:gd name="connsiteY493" fmla="*/ 2949540 h 3370881"/>
                          <a:gd name="connsiteX494" fmla="*/ 197223 w 2657256"/>
                          <a:gd name="connsiteY494" fmla="*/ 2927129 h 3370881"/>
                          <a:gd name="connsiteX495" fmla="*/ 192741 w 2657256"/>
                          <a:gd name="connsiteY495" fmla="*/ 2891270 h 3370881"/>
                          <a:gd name="connsiteX496" fmla="*/ 188259 w 2657256"/>
                          <a:gd name="connsiteY496" fmla="*/ 2850929 h 3370881"/>
                          <a:gd name="connsiteX497" fmla="*/ 179294 w 2657256"/>
                          <a:gd name="connsiteY497" fmla="*/ 2824034 h 3370881"/>
                          <a:gd name="connsiteX498" fmla="*/ 165847 w 2657256"/>
                          <a:gd name="connsiteY498" fmla="*/ 2774729 h 3370881"/>
                          <a:gd name="connsiteX499" fmla="*/ 161365 w 2657256"/>
                          <a:gd name="connsiteY499" fmla="*/ 2747834 h 3370881"/>
                          <a:gd name="connsiteX500" fmla="*/ 156882 w 2657256"/>
                          <a:gd name="connsiteY500" fmla="*/ 2559576 h 3370881"/>
                          <a:gd name="connsiteX501" fmla="*/ 152400 w 2657256"/>
                          <a:gd name="connsiteY501" fmla="*/ 2519234 h 3370881"/>
                          <a:gd name="connsiteX502" fmla="*/ 118035 w 2657256"/>
                          <a:gd name="connsiteY502" fmla="*/ 2400004 h 3370881"/>
                          <a:gd name="connsiteX503" fmla="*/ 129988 w 2657256"/>
                          <a:gd name="connsiteY503" fmla="*/ 2344423 h 3370881"/>
                          <a:gd name="connsiteX504" fmla="*/ 100106 w 2657256"/>
                          <a:gd name="connsiteY504" fmla="*/ 2330976 h 3370881"/>
                          <a:gd name="connsiteX505" fmla="*/ 138953 w 2657256"/>
                          <a:gd name="connsiteY505" fmla="*/ 2313046 h 3370881"/>
                          <a:gd name="connsiteX506" fmla="*/ 152400 w 2657256"/>
                          <a:gd name="connsiteY506" fmla="*/ 2304081 h 3370881"/>
                          <a:gd name="connsiteX507" fmla="*/ 170329 w 2657256"/>
                          <a:gd name="connsiteY507" fmla="*/ 2259258 h 3370881"/>
                          <a:gd name="connsiteX508" fmla="*/ 188259 w 2657256"/>
                          <a:gd name="connsiteY508" fmla="*/ 2223399 h 3370881"/>
                          <a:gd name="connsiteX509" fmla="*/ 206188 w 2657256"/>
                          <a:gd name="connsiteY509" fmla="*/ 2187540 h 3370881"/>
                          <a:gd name="connsiteX510" fmla="*/ 210670 w 2657256"/>
                          <a:gd name="connsiteY510" fmla="*/ 2174093 h 3370881"/>
                          <a:gd name="connsiteX511" fmla="*/ 219635 w 2657256"/>
                          <a:gd name="connsiteY511" fmla="*/ 2115823 h 3370881"/>
                          <a:gd name="connsiteX512" fmla="*/ 210670 w 2657256"/>
                          <a:gd name="connsiteY512" fmla="*/ 1958940 h 3370881"/>
                          <a:gd name="connsiteX513" fmla="*/ 192741 w 2657256"/>
                          <a:gd name="connsiteY513" fmla="*/ 1923081 h 3370881"/>
                          <a:gd name="connsiteX514" fmla="*/ 179294 w 2657256"/>
                          <a:gd name="connsiteY514" fmla="*/ 1891705 h 3370881"/>
                          <a:gd name="connsiteX515" fmla="*/ 165847 w 2657256"/>
                          <a:gd name="connsiteY515" fmla="*/ 1864811 h 3370881"/>
                          <a:gd name="connsiteX516" fmla="*/ 152400 w 2657256"/>
                          <a:gd name="connsiteY516" fmla="*/ 1833434 h 3370881"/>
                          <a:gd name="connsiteX517" fmla="*/ 143435 w 2657256"/>
                          <a:gd name="connsiteY517" fmla="*/ 1819987 h 3370881"/>
                          <a:gd name="connsiteX518" fmla="*/ 107576 w 2657256"/>
                          <a:gd name="connsiteY518" fmla="*/ 1784129 h 3370881"/>
                          <a:gd name="connsiteX519" fmla="*/ 94129 w 2657256"/>
                          <a:gd name="connsiteY519" fmla="*/ 1779646 h 3370881"/>
                          <a:gd name="connsiteX520" fmla="*/ 71718 w 2657256"/>
                          <a:gd name="connsiteY520" fmla="*/ 1770681 h 3370881"/>
                          <a:gd name="connsiteX521" fmla="*/ 58270 w 2657256"/>
                          <a:gd name="connsiteY521" fmla="*/ 1761717 h 3370881"/>
                          <a:gd name="connsiteX522" fmla="*/ 26894 w 2657256"/>
                          <a:gd name="connsiteY522" fmla="*/ 1730340 h 3370881"/>
                          <a:gd name="connsiteX523" fmla="*/ 0 w 2657256"/>
                          <a:gd name="connsiteY523" fmla="*/ 1707929 h 3370881"/>
                          <a:gd name="connsiteX0" fmla="*/ 0 w 2657256"/>
                          <a:gd name="connsiteY0" fmla="*/ 1707929 h 3370881"/>
                          <a:gd name="connsiteX1" fmla="*/ 22412 w 2657256"/>
                          <a:gd name="connsiteY1" fmla="*/ 1698964 h 3370881"/>
                          <a:gd name="connsiteX2" fmla="*/ 31376 w 2657256"/>
                          <a:gd name="connsiteY2" fmla="*/ 1681034 h 3370881"/>
                          <a:gd name="connsiteX3" fmla="*/ 44823 w 2657256"/>
                          <a:gd name="connsiteY3" fmla="*/ 1672070 h 3370881"/>
                          <a:gd name="connsiteX4" fmla="*/ 58270 w 2657256"/>
                          <a:gd name="connsiteY4" fmla="*/ 1654140 h 3370881"/>
                          <a:gd name="connsiteX5" fmla="*/ 76200 w 2657256"/>
                          <a:gd name="connsiteY5" fmla="*/ 1645176 h 3370881"/>
                          <a:gd name="connsiteX6" fmla="*/ 98612 w 2657256"/>
                          <a:gd name="connsiteY6" fmla="*/ 1636211 h 3370881"/>
                          <a:gd name="connsiteX7" fmla="*/ 125506 w 2657256"/>
                          <a:gd name="connsiteY7" fmla="*/ 1627246 h 3370881"/>
                          <a:gd name="connsiteX8" fmla="*/ 152400 w 2657256"/>
                          <a:gd name="connsiteY8" fmla="*/ 1609317 h 3370881"/>
                          <a:gd name="connsiteX9" fmla="*/ 170329 w 2657256"/>
                          <a:gd name="connsiteY9" fmla="*/ 1600352 h 3370881"/>
                          <a:gd name="connsiteX10" fmla="*/ 188259 w 2657256"/>
                          <a:gd name="connsiteY10" fmla="*/ 1582423 h 3370881"/>
                          <a:gd name="connsiteX11" fmla="*/ 228600 w 2657256"/>
                          <a:gd name="connsiteY11" fmla="*/ 1564493 h 3370881"/>
                          <a:gd name="connsiteX12" fmla="*/ 255494 w 2657256"/>
                          <a:gd name="connsiteY12" fmla="*/ 1546564 h 3370881"/>
                          <a:gd name="connsiteX13" fmla="*/ 300318 w 2657256"/>
                          <a:gd name="connsiteY13" fmla="*/ 1524152 h 3370881"/>
                          <a:gd name="connsiteX14" fmla="*/ 313765 w 2657256"/>
                          <a:gd name="connsiteY14" fmla="*/ 1515187 h 3370881"/>
                          <a:gd name="connsiteX15" fmla="*/ 340659 w 2657256"/>
                          <a:gd name="connsiteY15" fmla="*/ 1510705 h 3370881"/>
                          <a:gd name="connsiteX16" fmla="*/ 363070 w 2657256"/>
                          <a:gd name="connsiteY16" fmla="*/ 1506223 h 3370881"/>
                          <a:gd name="connsiteX17" fmla="*/ 389965 w 2657256"/>
                          <a:gd name="connsiteY17" fmla="*/ 1501740 h 3370881"/>
                          <a:gd name="connsiteX18" fmla="*/ 425823 w 2657256"/>
                          <a:gd name="connsiteY18" fmla="*/ 1497258 h 3370881"/>
                          <a:gd name="connsiteX19" fmla="*/ 470647 w 2657256"/>
                          <a:gd name="connsiteY19" fmla="*/ 1488293 h 3370881"/>
                          <a:gd name="connsiteX20" fmla="*/ 515470 w 2657256"/>
                          <a:gd name="connsiteY20" fmla="*/ 1479329 h 3370881"/>
                          <a:gd name="connsiteX21" fmla="*/ 528918 w 2657256"/>
                          <a:gd name="connsiteY21" fmla="*/ 1470364 h 3370881"/>
                          <a:gd name="connsiteX22" fmla="*/ 600635 w 2657256"/>
                          <a:gd name="connsiteY22" fmla="*/ 1456917 h 3370881"/>
                          <a:gd name="connsiteX23" fmla="*/ 690282 w 2657256"/>
                          <a:gd name="connsiteY23" fmla="*/ 1447952 h 3370881"/>
                          <a:gd name="connsiteX24" fmla="*/ 793376 w 2657256"/>
                          <a:gd name="connsiteY24" fmla="*/ 1452434 h 3370881"/>
                          <a:gd name="connsiteX25" fmla="*/ 874059 w 2657256"/>
                          <a:gd name="connsiteY25" fmla="*/ 1465881 h 3370881"/>
                          <a:gd name="connsiteX26" fmla="*/ 914400 w 2657256"/>
                          <a:gd name="connsiteY26" fmla="*/ 1470364 h 3370881"/>
                          <a:gd name="connsiteX27" fmla="*/ 1030941 w 2657256"/>
                          <a:gd name="connsiteY27" fmla="*/ 1483811 h 3370881"/>
                          <a:gd name="connsiteX28" fmla="*/ 1151965 w 2657256"/>
                          <a:gd name="connsiteY28" fmla="*/ 1492776 h 3370881"/>
                          <a:gd name="connsiteX29" fmla="*/ 1281953 w 2657256"/>
                          <a:gd name="connsiteY29" fmla="*/ 1501740 h 3370881"/>
                          <a:gd name="connsiteX30" fmla="*/ 1465729 w 2657256"/>
                          <a:gd name="connsiteY30" fmla="*/ 1497258 h 3370881"/>
                          <a:gd name="connsiteX31" fmla="*/ 1510553 w 2657256"/>
                          <a:gd name="connsiteY31" fmla="*/ 1492776 h 3370881"/>
                          <a:gd name="connsiteX32" fmla="*/ 1582270 w 2657256"/>
                          <a:gd name="connsiteY32" fmla="*/ 1461399 h 3370881"/>
                          <a:gd name="connsiteX33" fmla="*/ 1604682 w 2657256"/>
                          <a:gd name="connsiteY33" fmla="*/ 1456917 h 3370881"/>
                          <a:gd name="connsiteX34" fmla="*/ 1622612 w 2657256"/>
                          <a:gd name="connsiteY34" fmla="*/ 1447952 h 3370881"/>
                          <a:gd name="connsiteX35" fmla="*/ 1645023 w 2657256"/>
                          <a:gd name="connsiteY35" fmla="*/ 1438987 h 3370881"/>
                          <a:gd name="connsiteX36" fmla="*/ 1662953 w 2657256"/>
                          <a:gd name="connsiteY36" fmla="*/ 1425540 h 3370881"/>
                          <a:gd name="connsiteX37" fmla="*/ 1698812 w 2657256"/>
                          <a:gd name="connsiteY37" fmla="*/ 1407611 h 3370881"/>
                          <a:gd name="connsiteX38" fmla="*/ 1739153 w 2657256"/>
                          <a:gd name="connsiteY38" fmla="*/ 1380717 h 3370881"/>
                          <a:gd name="connsiteX39" fmla="*/ 1752600 w 2657256"/>
                          <a:gd name="connsiteY39" fmla="*/ 1367270 h 3370881"/>
                          <a:gd name="connsiteX40" fmla="*/ 1775012 w 2657256"/>
                          <a:gd name="connsiteY40" fmla="*/ 1353823 h 3370881"/>
                          <a:gd name="connsiteX41" fmla="*/ 1797423 w 2657256"/>
                          <a:gd name="connsiteY41" fmla="*/ 1335893 h 3370881"/>
                          <a:gd name="connsiteX42" fmla="*/ 1810870 w 2657256"/>
                          <a:gd name="connsiteY42" fmla="*/ 1304517 h 3370881"/>
                          <a:gd name="connsiteX43" fmla="*/ 1815353 w 2657256"/>
                          <a:gd name="connsiteY43" fmla="*/ 1291070 h 3370881"/>
                          <a:gd name="connsiteX44" fmla="*/ 1801906 w 2657256"/>
                          <a:gd name="connsiteY44" fmla="*/ 1138670 h 3370881"/>
                          <a:gd name="connsiteX45" fmla="*/ 1792941 w 2657256"/>
                          <a:gd name="connsiteY45" fmla="*/ 1125223 h 3370881"/>
                          <a:gd name="connsiteX46" fmla="*/ 1757082 w 2657256"/>
                          <a:gd name="connsiteY46" fmla="*/ 1093846 h 3370881"/>
                          <a:gd name="connsiteX47" fmla="*/ 1730188 w 2657256"/>
                          <a:gd name="connsiteY47" fmla="*/ 1066952 h 3370881"/>
                          <a:gd name="connsiteX48" fmla="*/ 1703294 w 2657256"/>
                          <a:gd name="connsiteY48" fmla="*/ 1049023 h 3370881"/>
                          <a:gd name="connsiteX49" fmla="*/ 1622612 w 2657256"/>
                          <a:gd name="connsiteY49" fmla="*/ 1053505 h 3370881"/>
                          <a:gd name="connsiteX50" fmla="*/ 1595718 w 2657256"/>
                          <a:gd name="connsiteY50" fmla="*/ 1062470 h 3370881"/>
                          <a:gd name="connsiteX51" fmla="*/ 1573306 w 2657256"/>
                          <a:gd name="connsiteY51" fmla="*/ 1066952 h 3370881"/>
                          <a:gd name="connsiteX52" fmla="*/ 1453385 w 2657256"/>
                          <a:gd name="connsiteY52" fmla="*/ 1082761 h 3370881"/>
                          <a:gd name="connsiteX53" fmla="*/ 1326776 w 2657256"/>
                          <a:gd name="connsiteY53" fmla="*/ 1062470 h 3370881"/>
                          <a:gd name="connsiteX54" fmla="*/ 1308847 w 2657256"/>
                          <a:gd name="connsiteY54" fmla="*/ 1057987 h 3370881"/>
                          <a:gd name="connsiteX55" fmla="*/ 1277470 w 2657256"/>
                          <a:gd name="connsiteY55" fmla="*/ 1053505 h 3370881"/>
                          <a:gd name="connsiteX56" fmla="*/ 1259541 w 2657256"/>
                          <a:gd name="connsiteY56" fmla="*/ 1049023 h 3370881"/>
                          <a:gd name="connsiteX57" fmla="*/ 1232647 w 2657256"/>
                          <a:gd name="connsiteY57" fmla="*/ 1044540 h 3370881"/>
                          <a:gd name="connsiteX58" fmla="*/ 1053353 w 2657256"/>
                          <a:gd name="connsiteY58" fmla="*/ 1049023 h 3370881"/>
                          <a:gd name="connsiteX59" fmla="*/ 1035423 w 2657256"/>
                          <a:gd name="connsiteY59" fmla="*/ 1053505 h 3370881"/>
                          <a:gd name="connsiteX60" fmla="*/ 1008529 w 2657256"/>
                          <a:gd name="connsiteY60" fmla="*/ 1057987 h 3370881"/>
                          <a:gd name="connsiteX61" fmla="*/ 995082 w 2657256"/>
                          <a:gd name="connsiteY61" fmla="*/ 1062470 h 3370881"/>
                          <a:gd name="connsiteX62" fmla="*/ 945776 w 2657256"/>
                          <a:gd name="connsiteY62" fmla="*/ 1031093 h 3370881"/>
                          <a:gd name="connsiteX63" fmla="*/ 941294 w 2657256"/>
                          <a:gd name="connsiteY63" fmla="*/ 1017646 h 3370881"/>
                          <a:gd name="connsiteX64" fmla="*/ 932329 w 2657256"/>
                          <a:gd name="connsiteY64" fmla="*/ 919034 h 3370881"/>
                          <a:gd name="connsiteX65" fmla="*/ 914400 w 2657256"/>
                          <a:gd name="connsiteY65" fmla="*/ 901105 h 3370881"/>
                          <a:gd name="connsiteX66" fmla="*/ 918882 w 2657256"/>
                          <a:gd name="connsiteY66" fmla="*/ 869729 h 3370881"/>
                          <a:gd name="connsiteX67" fmla="*/ 941294 w 2657256"/>
                          <a:gd name="connsiteY67" fmla="*/ 865246 h 3370881"/>
                          <a:gd name="connsiteX68" fmla="*/ 959223 w 2657256"/>
                          <a:gd name="connsiteY68" fmla="*/ 851799 h 3370881"/>
                          <a:gd name="connsiteX69" fmla="*/ 990600 w 2657256"/>
                          <a:gd name="connsiteY69" fmla="*/ 847317 h 3370881"/>
                          <a:gd name="connsiteX70" fmla="*/ 1129553 w 2657256"/>
                          <a:gd name="connsiteY70" fmla="*/ 838352 h 3370881"/>
                          <a:gd name="connsiteX71" fmla="*/ 1147482 w 2657256"/>
                          <a:gd name="connsiteY71" fmla="*/ 829387 h 3370881"/>
                          <a:gd name="connsiteX72" fmla="*/ 1178859 w 2657256"/>
                          <a:gd name="connsiteY72" fmla="*/ 806976 h 3370881"/>
                          <a:gd name="connsiteX73" fmla="*/ 1192306 w 2657256"/>
                          <a:gd name="connsiteY73" fmla="*/ 793529 h 3370881"/>
                          <a:gd name="connsiteX74" fmla="*/ 1214718 w 2657256"/>
                          <a:gd name="connsiteY74" fmla="*/ 784564 h 3370881"/>
                          <a:gd name="connsiteX75" fmla="*/ 1241612 w 2657256"/>
                          <a:gd name="connsiteY75" fmla="*/ 771117 h 3370881"/>
                          <a:gd name="connsiteX76" fmla="*/ 1277470 w 2657256"/>
                          <a:gd name="connsiteY76" fmla="*/ 753187 h 3370881"/>
                          <a:gd name="connsiteX77" fmla="*/ 1295400 w 2657256"/>
                          <a:gd name="connsiteY77" fmla="*/ 730776 h 3370881"/>
                          <a:gd name="connsiteX78" fmla="*/ 1317812 w 2657256"/>
                          <a:gd name="connsiteY78" fmla="*/ 708364 h 3370881"/>
                          <a:gd name="connsiteX79" fmla="*/ 1353670 w 2657256"/>
                          <a:gd name="connsiteY79" fmla="*/ 663540 h 3370881"/>
                          <a:gd name="connsiteX80" fmla="*/ 1371600 w 2657256"/>
                          <a:gd name="connsiteY80" fmla="*/ 636646 h 3370881"/>
                          <a:gd name="connsiteX81" fmla="*/ 1380565 w 2657256"/>
                          <a:gd name="connsiteY81" fmla="*/ 596305 h 3370881"/>
                          <a:gd name="connsiteX82" fmla="*/ 1385047 w 2657256"/>
                          <a:gd name="connsiteY82" fmla="*/ 582858 h 3370881"/>
                          <a:gd name="connsiteX83" fmla="*/ 1380565 w 2657256"/>
                          <a:gd name="connsiteY83" fmla="*/ 533552 h 3370881"/>
                          <a:gd name="connsiteX84" fmla="*/ 1367118 w 2657256"/>
                          <a:gd name="connsiteY84" fmla="*/ 524587 h 3370881"/>
                          <a:gd name="connsiteX85" fmla="*/ 1349188 w 2657256"/>
                          <a:gd name="connsiteY85" fmla="*/ 520105 h 3370881"/>
                          <a:gd name="connsiteX86" fmla="*/ 1326776 w 2657256"/>
                          <a:gd name="connsiteY86" fmla="*/ 511140 h 3370881"/>
                          <a:gd name="connsiteX87" fmla="*/ 1281953 w 2657256"/>
                          <a:gd name="connsiteY87" fmla="*/ 515623 h 3370881"/>
                          <a:gd name="connsiteX88" fmla="*/ 1250576 w 2657256"/>
                          <a:gd name="connsiteY88" fmla="*/ 529070 h 3370881"/>
                          <a:gd name="connsiteX89" fmla="*/ 1210235 w 2657256"/>
                          <a:gd name="connsiteY89" fmla="*/ 542517 h 3370881"/>
                          <a:gd name="connsiteX90" fmla="*/ 1183341 w 2657256"/>
                          <a:gd name="connsiteY90" fmla="*/ 555964 h 3370881"/>
                          <a:gd name="connsiteX91" fmla="*/ 1160929 w 2657256"/>
                          <a:gd name="connsiteY91" fmla="*/ 569411 h 3370881"/>
                          <a:gd name="connsiteX92" fmla="*/ 1134035 w 2657256"/>
                          <a:gd name="connsiteY92" fmla="*/ 578376 h 3370881"/>
                          <a:gd name="connsiteX93" fmla="*/ 1111623 w 2657256"/>
                          <a:gd name="connsiteY93" fmla="*/ 587340 h 3370881"/>
                          <a:gd name="connsiteX94" fmla="*/ 1084729 w 2657256"/>
                          <a:gd name="connsiteY94" fmla="*/ 596305 h 3370881"/>
                          <a:gd name="connsiteX95" fmla="*/ 986118 w 2657256"/>
                          <a:gd name="connsiteY95" fmla="*/ 591823 h 3370881"/>
                          <a:gd name="connsiteX96" fmla="*/ 927847 w 2657256"/>
                          <a:gd name="connsiteY96" fmla="*/ 578376 h 3370881"/>
                          <a:gd name="connsiteX97" fmla="*/ 896470 w 2657256"/>
                          <a:gd name="connsiteY97" fmla="*/ 555964 h 3370881"/>
                          <a:gd name="connsiteX98" fmla="*/ 883023 w 2657256"/>
                          <a:gd name="connsiteY98" fmla="*/ 546999 h 3370881"/>
                          <a:gd name="connsiteX99" fmla="*/ 865094 w 2657256"/>
                          <a:gd name="connsiteY99" fmla="*/ 497693 h 3370881"/>
                          <a:gd name="connsiteX100" fmla="*/ 869576 w 2657256"/>
                          <a:gd name="connsiteY100" fmla="*/ 403564 h 3370881"/>
                          <a:gd name="connsiteX101" fmla="*/ 874059 w 2657256"/>
                          <a:gd name="connsiteY101" fmla="*/ 385634 h 3370881"/>
                          <a:gd name="connsiteX102" fmla="*/ 883023 w 2657256"/>
                          <a:gd name="connsiteY102" fmla="*/ 372187 h 3370881"/>
                          <a:gd name="connsiteX103" fmla="*/ 909918 w 2657256"/>
                          <a:gd name="connsiteY103" fmla="*/ 363223 h 3370881"/>
                          <a:gd name="connsiteX104" fmla="*/ 914400 w 2657256"/>
                          <a:gd name="connsiteY104" fmla="*/ 385634 h 3370881"/>
                          <a:gd name="connsiteX105" fmla="*/ 909918 w 2657256"/>
                          <a:gd name="connsiteY105" fmla="*/ 408046 h 3370881"/>
                          <a:gd name="connsiteX106" fmla="*/ 900953 w 2657256"/>
                          <a:gd name="connsiteY106" fmla="*/ 466317 h 3370881"/>
                          <a:gd name="connsiteX107" fmla="*/ 905435 w 2657256"/>
                          <a:gd name="connsiteY107" fmla="*/ 515623 h 3370881"/>
                          <a:gd name="connsiteX108" fmla="*/ 932329 w 2657256"/>
                          <a:gd name="connsiteY108" fmla="*/ 551481 h 3370881"/>
                          <a:gd name="connsiteX109" fmla="*/ 954741 w 2657256"/>
                          <a:gd name="connsiteY109" fmla="*/ 560446 h 3370881"/>
                          <a:gd name="connsiteX110" fmla="*/ 972670 w 2657256"/>
                          <a:gd name="connsiteY110" fmla="*/ 569411 h 3370881"/>
                          <a:gd name="connsiteX111" fmla="*/ 1066800 w 2657256"/>
                          <a:gd name="connsiteY111" fmla="*/ 564929 h 3370881"/>
                          <a:gd name="connsiteX112" fmla="*/ 1111623 w 2657256"/>
                          <a:gd name="connsiteY112" fmla="*/ 551481 h 3370881"/>
                          <a:gd name="connsiteX113" fmla="*/ 1129553 w 2657256"/>
                          <a:gd name="connsiteY113" fmla="*/ 538034 h 3370881"/>
                          <a:gd name="connsiteX114" fmla="*/ 1156447 w 2657256"/>
                          <a:gd name="connsiteY114" fmla="*/ 511140 h 3370881"/>
                          <a:gd name="connsiteX115" fmla="*/ 1160929 w 2657256"/>
                          <a:gd name="connsiteY115" fmla="*/ 493211 h 3370881"/>
                          <a:gd name="connsiteX116" fmla="*/ 1178859 w 2657256"/>
                          <a:gd name="connsiteY116" fmla="*/ 331846 h 3370881"/>
                          <a:gd name="connsiteX117" fmla="*/ 1215315 w 2657256"/>
                          <a:gd name="connsiteY117" fmla="*/ 270289 h 3370881"/>
                          <a:gd name="connsiteX118" fmla="*/ 1214718 w 2657256"/>
                          <a:gd name="connsiteY118" fmla="*/ 367705 h 3370881"/>
                          <a:gd name="connsiteX119" fmla="*/ 1201270 w 2657256"/>
                          <a:gd name="connsiteY119" fmla="*/ 412529 h 3370881"/>
                          <a:gd name="connsiteX120" fmla="*/ 1210235 w 2657256"/>
                          <a:gd name="connsiteY120" fmla="*/ 461834 h 3370881"/>
                          <a:gd name="connsiteX121" fmla="*/ 1214718 w 2657256"/>
                          <a:gd name="connsiteY121" fmla="*/ 475281 h 3370881"/>
                          <a:gd name="connsiteX122" fmla="*/ 1228165 w 2657256"/>
                          <a:gd name="connsiteY122" fmla="*/ 484246 h 3370881"/>
                          <a:gd name="connsiteX123" fmla="*/ 1250576 w 2657256"/>
                          <a:gd name="connsiteY123" fmla="*/ 502176 h 3370881"/>
                          <a:gd name="connsiteX124" fmla="*/ 1317812 w 2657256"/>
                          <a:gd name="connsiteY124" fmla="*/ 497693 h 3370881"/>
                          <a:gd name="connsiteX125" fmla="*/ 1353670 w 2657256"/>
                          <a:gd name="connsiteY125" fmla="*/ 488729 h 3370881"/>
                          <a:gd name="connsiteX126" fmla="*/ 1506070 w 2657256"/>
                          <a:gd name="connsiteY126" fmla="*/ 457352 h 3370881"/>
                          <a:gd name="connsiteX127" fmla="*/ 1550894 w 2657256"/>
                          <a:gd name="connsiteY127" fmla="*/ 430458 h 3370881"/>
                          <a:gd name="connsiteX128" fmla="*/ 1564341 w 2657256"/>
                          <a:gd name="connsiteY128" fmla="*/ 417011 h 3370881"/>
                          <a:gd name="connsiteX129" fmla="*/ 1586753 w 2657256"/>
                          <a:gd name="connsiteY129" fmla="*/ 399081 h 3370881"/>
                          <a:gd name="connsiteX130" fmla="*/ 1595718 w 2657256"/>
                          <a:gd name="connsiteY130" fmla="*/ 381152 h 3370881"/>
                          <a:gd name="connsiteX131" fmla="*/ 1600200 w 2657256"/>
                          <a:gd name="connsiteY131" fmla="*/ 363223 h 3370881"/>
                          <a:gd name="connsiteX132" fmla="*/ 1609165 w 2657256"/>
                          <a:gd name="connsiteY132" fmla="*/ 313917 h 3370881"/>
                          <a:gd name="connsiteX133" fmla="*/ 1537447 w 2657256"/>
                          <a:gd name="connsiteY133" fmla="*/ 188411 h 3370881"/>
                          <a:gd name="connsiteX134" fmla="*/ 1613647 w 2657256"/>
                          <a:gd name="connsiteY134" fmla="*/ 399081 h 3370881"/>
                          <a:gd name="connsiteX135" fmla="*/ 1627094 w 2657256"/>
                          <a:gd name="connsiteY135" fmla="*/ 417011 h 3370881"/>
                          <a:gd name="connsiteX136" fmla="*/ 1658470 w 2657256"/>
                          <a:gd name="connsiteY136" fmla="*/ 412529 h 3370881"/>
                          <a:gd name="connsiteX137" fmla="*/ 1685365 w 2657256"/>
                          <a:gd name="connsiteY137" fmla="*/ 390117 h 3370881"/>
                          <a:gd name="connsiteX138" fmla="*/ 1694329 w 2657256"/>
                          <a:gd name="connsiteY138" fmla="*/ 376670 h 3370881"/>
                          <a:gd name="connsiteX139" fmla="*/ 1734670 w 2657256"/>
                          <a:gd name="connsiteY139" fmla="*/ 354258 h 3370881"/>
                          <a:gd name="connsiteX140" fmla="*/ 1743635 w 2657256"/>
                          <a:gd name="connsiteY140" fmla="*/ 340811 h 3370881"/>
                          <a:gd name="connsiteX141" fmla="*/ 1757082 w 2657256"/>
                          <a:gd name="connsiteY141" fmla="*/ 336329 h 3370881"/>
                          <a:gd name="connsiteX142" fmla="*/ 1808984 w 2657256"/>
                          <a:gd name="connsiteY142" fmla="*/ 249641 h 3370881"/>
                          <a:gd name="connsiteX143" fmla="*/ 1899621 w 2657256"/>
                          <a:gd name="connsiteY143" fmla="*/ 211719 h 3370881"/>
                          <a:gd name="connsiteX144" fmla="*/ 1808984 w 2657256"/>
                          <a:gd name="connsiteY144" fmla="*/ 178521 h 3370881"/>
                          <a:gd name="connsiteX145" fmla="*/ 1772023 w 2657256"/>
                          <a:gd name="connsiteY145" fmla="*/ 77249 h 3370881"/>
                          <a:gd name="connsiteX146" fmla="*/ 1900425 w 2657256"/>
                          <a:gd name="connsiteY146" fmla="*/ 214081 h 3370881"/>
                          <a:gd name="connsiteX147" fmla="*/ 1874221 w 2657256"/>
                          <a:gd name="connsiteY147" fmla="*/ 318698 h 3370881"/>
                          <a:gd name="connsiteX148" fmla="*/ 1788459 w 2657256"/>
                          <a:gd name="connsiteY148" fmla="*/ 367705 h 3370881"/>
                          <a:gd name="connsiteX149" fmla="*/ 1761565 w 2657256"/>
                          <a:gd name="connsiteY149" fmla="*/ 390117 h 3370881"/>
                          <a:gd name="connsiteX150" fmla="*/ 1783976 w 2657256"/>
                          <a:gd name="connsiteY150" fmla="*/ 399081 h 3370881"/>
                          <a:gd name="connsiteX151" fmla="*/ 1878106 w 2657256"/>
                          <a:gd name="connsiteY151" fmla="*/ 390117 h 3370881"/>
                          <a:gd name="connsiteX152" fmla="*/ 1891553 w 2657256"/>
                          <a:gd name="connsiteY152" fmla="*/ 381152 h 3370881"/>
                          <a:gd name="connsiteX153" fmla="*/ 1918447 w 2657256"/>
                          <a:gd name="connsiteY153" fmla="*/ 372187 h 3370881"/>
                          <a:gd name="connsiteX154" fmla="*/ 1940859 w 2657256"/>
                          <a:gd name="connsiteY154" fmla="*/ 358740 h 3370881"/>
                          <a:gd name="connsiteX155" fmla="*/ 1954306 w 2657256"/>
                          <a:gd name="connsiteY155" fmla="*/ 354258 h 3370881"/>
                          <a:gd name="connsiteX156" fmla="*/ 2083304 w 2657256"/>
                          <a:gd name="connsiteY156" fmla="*/ 290281 h 3370881"/>
                          <a:gd name="connsiteX157" fmla="*/ 2166172 w 2657256"/>
                          <a:gd name="connsiteY157" fmla="*/ 215604 h 3370881"/>
                          <a:gd name="connsiteX158" fmla="*/ 2069054 w 2657256"/>
                          <a:gd name="connsiteY158" fmla="*/ 40493 h 3370881"/>
                          <a:gd name="connsiteX159" fmla="*/ 2078225 w 2657256"/>
                          <a:gd name="connsiteY159" fmla="*/ 188681 h 3370881"/>
                          <a:gd name="connsiteX160" fmla="*/ 1999129 w 2657256"/>
                          <a:gd name="connsiteY160" fmla="*/ 358740 h 3370881"/>
                          <a:gd name="connsiteX161" fmla="*/ 1994647 w 2657256"/>
                          <a:gd name="connsiteY161" fmla="*/ 372187 h 3370881"/>
                          <a:gd name="connsiteX162" fmla="*/ 2039470 w 2657256"/>
                          <a:gd name="connsiteY162" fmla="*/ 390117 h 3370881"/>
                          <a:gd name="connsiteX163" fmla="*/ 2115670 w 2657256"/>
                          <a:gd name="connsiteY163" fmla="*/ 390117 h 3370881"/>
                          <a:gd name="connsiteX164" fmla="*/ 2160494 w 2657256"/>
                          <a:gd name="connsiteY164" fmla="*/ 376670 h 3370881"/>
                          <a:gd name="connsiteX165" fmla="*/ 2191870 w 2657256"/>
                          <a:gd name="connsiteY165" fmla="*/ 363223 h 3370881"/>
                          <a:gd name="connsiteX166" fmla="*/ 2205318 w 2657256"/>
                          <a:gd name="connsiteY166" fmla="*/ 358740 h 3370881"/>
                          <a:gd name="connsiteX167" fmla="*/ 2232212 w 2657256"/>
                          <a:gd name="connsiteY167" fmla="*/ 340811 h 3370881"/>
                          <a:gd name="connsiteX168" fmla="*/ 2312894 w 2657256"/>
                          <a:gd name="connsiteY168" fmla="*/ 183929 h 3370881"/>
                          <a:gd name="connsiteX169" fmla="*/ 2339788 w 2657256"/>
                          <a:gd name="connsiteY169" fmla="*/ 151 h 3370881"/>
                          <a:gd name="connsiteX170" fmla="*/ 2357718 w 2657256"/>
                          <a:gd name="connsiteY170" fmla="*/ 215305 h 3370881"/>
                          <a:gd name="connsiteX171" fmla="*/ 2254623 w 2657256"/>
                          <a:gd name="connsiteY171" fmla="*/ 376670 h 3370881"/>
                          <a:gd name="connsiteX172" fmla="*/ 2245659 w 2657256"/>
                          <a:gd name="connsiteY172" fmla="*/ 390117 h 3370881"/>
                          <a:gd name="connsiteX173" fmla="*/ 2254623 w 2657256"/>
                          <a:gd name="connsiteY173" fmla="*/ 403564 h 3370881"/>
                          <a:gd name="connsiteX174" fmla="*/ 2353235 w 2657256"/>
                          <a:gd name="connsiteY174" fmla="*/ 399081 h 3370881"/>
                          <a:gd name="connsiteX175" fmla="*/ 2366682 w 2657256"/>
                          <a:gd name="connsiteY175" fmla="*/ 394599 h 3370881"/>
                          <a:gd name="connsiteX176" fmla="*/ 2389094 w 2657256"/>
                          <a:gd name="connsiteY176" fmla="*/ 390117 h 3370881"/>
                          <a:gd name="connsiteX177" fmla="*/ 2424953 w 2657256"/>
                          <a:gd name="connsiteY177" fmla="*/ 367705 h 3370881"/>
                          <a:gd name="connsiteX178" fmla="*/ 2528047 w 2657256"/>
                          <a:gd name="connsiteY178" fmla="*/ 292700 h 3370881"/>
                          <a:gd name="connsiteX179" fmla="*/ 2541495 w 2657256"/>
                          <a:gd name="connsiteY179" fmla="*/ 62906 h 3370881"/>
                          <a:gd name="connsiteX180" fmla="*/ 2591304 w 2657256"/>
                          <a:gd name="connsiteY180" fmla="*/ 214081 h 3370881"/>
                          <a:gd name="connsiteX181" fmla="*/ 2612315 w 2657256"/>
                          <a:gd name="connsiteY181" fmla="*/ 290907 h 3370881"/>
                          <a:gd name="connsiteX182" fmla="*/ 2650863 w 2657256"/>
                          <a:gd name="connsiteY182" fmla="*/ 344994 h 3370881"/>
                          <a:gd name="connsiteX183" fmla="*/ 2465294 w 2657256"/>
                          <a:gd name="connsiteY183" fmla="*/ 399081 h 3370881"/>
                          <a:gd name="connsiteX184" fmla="*/ 2442882 w 2657256"/>
                          <a:gd name="connsiteY184" fmla="*/ 403564 h 3370881"/>
                          <a:gd name="connsiteX185" fmla="*/ 2398059 w 2657256"/>
                          <a:gd name="connsiteY185" fmla="*/ 417011 h 3370881"/>
                          <a:gd name="connsiteX186" fmla="*/ 2375647 w 2657256"/>
                          <a:gd name="connsiteY186" fmla="*/ 425976 h 3370881"/>
                          <a:gd name="connsiteX187" fmla="*/ 2357718 w 2657256"/>
                          <a:gd name="connsiteY187" fmla="*/ 430458 h 3370881"/>
                          <a:gd name="connsiteX188" fmla="*/ 2344270 w 2657256"/>
                          <a:gd name="connsiteY188" fmla="*/ 461834 h 3370881"/>
                          <a:gd name="connsiteX189" fmla="*/ 2353235 w 2657256"/>
                          <a:gd name="connsiteY189" fmla="*/ 502176 h 3370881"/>
                          <a:gd name="connsiteX190" fmla="*/ 2362200 w 2657256"/>
                          <a:gd name="connsiteY190" fmla="*/ 515623 h 3370881"/>
                          <a:gd name="connsiteX191" fmla="*/ 2344270 w 2657256"/>
                          <a:gd name="connsiteY191" fmla="*/ 587340 h 3370881"/>
                          <a:gd name="connsiteX192" fmla="*/ 2321859 w 2657256"/>
                          <a:gd name="connsiteY192" fmla="*/ 614234 h 3370881"/>
                          <a:gd name="connsiteX193" fmla="*/ 2308412 w 2657256"/>
                          <a:gd name="connsiteY193" fmla="*/ 636646 h 3370881"/>
                          <a:gd name="connsiteX194" fmla="*/ 2281518 w 2657256"/>
                          <a:gd name="connsiteY194" fmla="*/ 641129 h 3370881"/>
                          <a:gd name="connsiteX195" fmla="*/ 2259106 w 2657256"/>
                          <a:gd name="connsiteY195" fmla="*/ 636646 h 3370881"/>
                          <a:gd name="connsiteX196" fmla="*/ 2277035 w 2657256"/>
                          <a:gd name="connsiteY196" fmla="*/ 578376 h 3370881"/>
                          <a:gd name="connsiteX197" fmla="*/ 2290482 w 2657256"/>
                          <a:gd name="connsiteY197" fmla="*/ 542517 h 3370881"/>
                          <a:gd name="connsiteX198" fmla="*/ 2286000 w 2657256"/>
                          <a:gd name="connsiteY198" fmla="*/ 506658 h 3370881"/>
                          <a:gd name="connsiteX199" fmla="*/ 2245659 w 2657256"/>
                          <a:gd name="connsiteY199" fmla="*/ 448387 h 3370881"/>
                          <a:gd name="connsiteX200" fmla="*/ 2200835 w 2657256"/>
                          <a:gd name="connsiteY200" fmla="*/ 430458 h 3370881"/>
                          <a:gd name="connsiteX201" fmla="*/ 2169459 w 2657256"/>
                          <a:gd name="connsiteY201" fmla="*/ 425976 h 3370881"/>
                          <a:gd name="connsiteX202" fmla="*/ 2102223 w 2657256"/>
                          <a:gd name="connsiteY202" fmla="*/ 430458 h 3370881"/>
                          <a:gd name="connsiteX203" fmla="*/ 2084294 w 2657256"/>
                          <a:gd name="connsiteY203" fmla="*/ 439423 h 3370881"/>
                          <a:gd name="connsiteX204" fmla="*/ 2070847 w 2657256"/>
                          <a:gd name="connsiteY204" fmla="*/ 443905 h 3370881"/>
                          <a:gd name="connsiteX205" fmla="*/ 2061882 w 2657256"/>
                          <a:gd name="connsiteY205" fmla="*/ 461834 h 3370881"/>
                          <a:gd name="connsiteX206" fmla="*/ 2034988 w 2657256"/>
                          <a:gd name="connsiteY206" fmla="*/ 475281 h 3370881"/>
                          <a:gd name="connsiteX207" fmla="*/ 1783976 w 2657256"/>
                          <a:gd name="connsiteY207" fmla="*/ 479764 h 3370881"/>
                          <a:gd name="connsiteX208" fmla="*/ 1766047 w 2657256"/>
                          <a:gd name="connsiteY208" fmla="*/ 488729 h 3370881"/>
                          <a:gd name="connsiteX209" fmla="*/ 1703294 w 2657256"/>
                          <a:gd name="connsiteY209" fmla="*/ 506658 h 3370881"/>
                          <a:gd name="connsiteX210" fmla="*/ 1689847 w 2657256"/>
                          <a:gd name="connsiteY210" fmla="*/ 511140 h 3370881"/>
                          <a:gd name="connsiteX211" fmla="*/ 1676400 w 2657256"/>
                          <a:gd name="connsiteY211" fmla="*/ 520105 h 3370881"/>
                          <a:gd name="connsiteX212" fmla="*/ 1649506 w 2657256"/>
                          <a:gd name="connsiteY212" fmla="*/ 529070 h 3370881"/>
                          <a:gd name="connsiteX213" fmla="*/ 1636059 w 2657256"/>
                          <a:gd name="connsiteY213" fmla="*/ 538034 h 3370881"/>
                          <a:gd name="connsiteX214" fmla="*/ 1622612 w 2657256"/>
                          <a:gd name="connsiteY214" fmla="*/ 551481 h 3370881"/>
                          <a:gd name="connsiteX215" fmla="*/ 1609165 w 2657256"/>
                          <a:gd name="connsiteY215" fmla="*/ 555964 h 3370881"/>
                          <a:gd name="connsiteX216" fmla="*/ 1577788 w 2657256"/>
                          <a:gd name="connsiteY216" fmla="*/ 587340 h 3370881"/>
                          <a:gd name="connsiteX217" fmla="*/ 1568823 w 2657256"/>
                          <a:gd name="connsiteY217" fmla="*/ 600787 h 3370881"/>
                          <a:gd name="connsiteX218" fmla="*/ 1555376 w 2657256"/>
                          <a:gd name="connsiteY218" fmla="*/ 614234 h 3370881"/>
                          <a:gd name="connsiteX219" fmla="*/ 1524000 w 2657256"/>
                          <a:gd name="connsiteY219" fmla="*/ 654576 h 3370881"/>
                          <a:gd name="connsiteX220" fmla="*/ 1519518 w 2657256"/>
                          <a:gd name="connsiteY220" fmla="*/ 668023 h 3370881"/>
                          <a:gd name="connsiteX221" fmla="*/ 1528482 w 2657256"/>
                          <a:gd name="connsiteY221" fmla="*/ 708364 h 3370881"/>
                          <a:gd name="connsiteX222" fmla="*/ 1537447 w 2657256"/>
                          <a:gd name="connsiteY222" fmla="*/ 721811 h 3370881"/>
                          <a:gd name="connsiteX223" fmla="*/ 1568823 w 2657256"/>
                          <a:gd name="connsiteY223" fmla="*/ 712846 h 3370881"/>
                          <a:gd name="connsiteX224" fmla="*/ 1600200 w 2657256"/>
                          <a:gd name="connsiteY224" fmla="*/ 712846 h 3370881"/>
                          <a:gd name="connsiteX225" fmla="*/ 1631576 w 2657256"/>
                          <a:gd name="connsiteY225" fmla="*/ 690434 h 3370881"/>
                          <a:gd name="connsiteX226" fmla="*/ 1645023 w 2657256"/>
                          <a:gd name="connsiteY226" fmla="*/ 676987 h 3370881"/>
                          <a:gd name="connsiteX227" fmla="*/ 1685365 w 2657256"/>
                          <a:gd name="connsiteY227" fmla="*/ 645611 h 3370881"/>
                          <a:gd name="connsiteX228" fmla="*/ 1716741 w 2657256"/>
                          <a:gd name="connsiteY228" fmla="*/ 614234 h 3370881"/>
                          <a:gd name="connsiteX229" fmla="*/ 1748118 w 2657256"/>
                          <a:gd name="connsiteY229" fmla="*/ 596305 h 3370881"/>
                          <a:gd name="connsiteX230" fmla="*/ 1761565 w 2657256"/>
                          <a:gd name="connsiteY230" fmla="*/ 591823 h 3370881"/>
                          <a:gd name="connsiteX231" fmla="*/ 1779494 w 2657256"/>
                          <a:gd name="connsiteY231" fmla="*/ 582858 h 3370881"/>
                          <a:gd name="connsiteX232" fmla="*/ 1815353 w 2657256"/>
                          <a:gd name="connsiteY232" fmla="*/ 573893 h 3370881"/>
                          <a:gd name="connsiteX233" fmla="*/ 2030506 w 2657256"/>
                          <a:gd name="connsiteY233" fmla="*/ 578376 h 3370881"/>
                          <a:gd name="connsiteX234" fmla="*/ 2017059 w 2657256"/>
                          <a:gd name="connsiteY234" fmla="*/ 600787 h 3370881"/>
                          <a:gd name="connsiteX235" fmla="*/ 1981200 w 2657256"/>
                          <a:gd name="connsiteY235" fmla="*/ 636646 h 3370881"/>
                          <a:gd name="connsiteX236" fmla="*/ 1967753 w 2657256"/>
                          <a:gd name="connsiteY236" fmla="*/ 650093 h 3370881"/>
                          <a:gd name="connsiteX237" fmla="*/ 1936376 w 2657256"/>
                          <a:gd name="connsiteY237" fmla="*/ 690434 h 3370881"/>
                          <a:gd name="connsiteX238" fmla="*/ 1905000 w 2657256"/>
                          <a:gd name="connsiteY238" fmla="*/ 717329 h 3370881"/>
                          <a:gd name="connsiteX239" fmla="*/ 1860176 w 2657256"/>
                          <a:gd name="connsiteY239" fmla="*/ 735258 h 3370881"/>
                          <a:gd name="connsiteX240" fmla="*/ 1788459 w 2657256"/>
                          <a:gd name="connsiteY240" fmla="*/ 744223 h 3370881"/>
                          <a:gd name="connsiteX241" fmla="*/ 1846729 w 2657256"/>
                          <a:gd name="connsiteY241" fmla="*/ 802493 h 3370881"/>
                          <a:gd name="connsiteX242" fmla="*/ 1913965 w 2657256"/>
                          <a:gd name="connsiteY242" fmla="*/ 829387 h 3370881"/>
                          <a:gd name="connsiteX243" fmla="*/ 1922929 w 2657256"/>
                          <a:gd name="connsiteY243" fmla="*/ 842834 h 3370881"/>
                          <a:gd name="connsiteX244" fmla="*/ 1967753 w 2657256"/>
                          <a:gd name="connsiteY244" fmla="*/ 883176 h 3370881"/>
                          <a:gd name="connsiteX245" fmla="*/ 1981200 w 2657256"/>
                          <a:gd name="connsiteY245" fmla="*/ 896623 h 3370881"/>
                          <a:gd name="connsiteX246" fmla="*/ 1994647 w 2657256"/>
                          <a:gd name="connsiteY246" fmla="*/ 905587 h 3370881"/>
                          <a:gd name="connsiteX247" fmla="*/ 2021541 w 2657256"/>
                          <a:gd name="connsiteY247" fmla="*/ 927999 h 3370881"/>
                          <a:gd name="connsiteX248" fmla="*/ 2030506 w 2657256"/>
                          <a:gd name="connsiteY248" fmla="*/ 941446 h 3370881"/>
                          <a:gd name="connsiteX249" fmla="*/ 2057400 w 2657256"/>
                          <a:gd name="connsiteY249" fmla="*/ 968340 h 3370881"/>
                          <a:gd name="connsiteX250" fmla="*/ 2088776 w 2657256"/>
                          <a:gd name="connsiteY250" fmla="*/ 1013164 h 3370881"/>
                          <a:gd name="connsiteX251" fmla="*/ 2115670 w 2657256"/>
                          <a:gd name="connsiteY251" fmla="*/ 1057987 h 3370881"/>
                          <a:gd name="connsiteX252" fmla="*/ 2120153 w 2657256"/>
                          <a:gd name="connsiteY252" fmla="*/ 1089364 h 3370881"/>
                          <a:gd name="connsiteX253" fmla="*/ 2138082 w 2657256"/>
                          <a:gd name="connsiteY253" fmla="*/ 1143152 h 3370881"/>
                          <a:gd name="connsiteX254" fmla="*/ 2147047 w 2657256"/>
                          <a:gd name="connsiteY254" fmla="*/ 1196940 h 3370881"/>
                          <a:gd name="connsiteX255" fmla="*/ 2151529 w 2657256"/>
                          <a:gd name="connsiteY255" fmla="*/ 1210387 h 3370881"/>
                          <a:gd name="connsiteX256" fmla="*/ 2156012 w 2657256"/>
                          <a:gd name="connsiteY256" fmla="*/ 1228317 h 3370881"/>
                          <a:gd name="connsiteX257" fmla="*/ 2173941 w 2657256"/>
                          <a:gd name="connsiteY257" fmla="*/ 1295552 h 3370881"/>
                          <a:gd name="connsiteX258" fmla="*/ 2182906 w 2657256"/>
                          <a:gd name="connsiteY258" fmla="*/ 1313481 h 3370881"/>
                          <a:gd name="connsiteX259" fmla="*/ 2187388 w 2657256"/>
                          <a:gd name="connsiteY259" fmla="*/ 1331411 h 3370881"/>
                          <a:gd name="connsiteX260" fmla="*/ 2214282 w 2657256"/>
                          <a:gd name="connsiteY260" fmla="*/ 1385199 h 3370881"/>
                          <a:gd name="connsiteX261" fmla="*/ 2218765 w 2657256"/>
                          <a:gd name="connsiteY261" fmla="*/ 1403129 h 3370881"/>
                          <a:gd name="connsiteX262" fmla="*/ 2223247 w 2657256"/>
                          <a:gd name="connsiteY262" fmla="*/ 1430023 h 3370881"/>
                          <a:gd name="connsiteX263" fmla="*/ 2236694 w 2657256"/>
                          <a:gd name="connsiteY263" fmla="*/ 1456917 h 3370881"/>
                          <a:gd name="connsiteX264" fmla="*/ 2241176 w 2657256"/>
                          <a:gd name="connsiteY264" fmla="*/ 1577940 h 3370881"/>
                          <a:gd name="connsiteX265" fmla="*/ 2245659 w 2657256"/>
                          <a:gd name="connsiteY265" fmla="*/ 1595870 h 3370881"/>
                          <a:gd name="connsiteX266" fmla="*/ 2236694 w 2657256"/>
                          <a:gd name="connsiteY266" fmla="*/ 1694481 h 3370881"/>
                          <a:gd name="connsiteX267" fmla="*/ 2227729 w 2657256"/>
                          <a:gd name="connsiteY267" fmla="*/ 1716893 h 3370881"/>
                          <a:gd name="connsiteX268" fmla="*/ 2223247 w 2657256"/>
                          <a:gd name="connsiteY268" fmla="*/ 1730340 h 3370881"/>
                          <a:gd name="connsiteX269" fmla="*/ 2200835 w 2657256"/>
                          <a:gd name="connsiteY269" fmla="*/ 1788611 h 3370881"/>
                          <a:gd name="connsiteX270" fmla="*/ 2191870 w 2657256"/>
                          <a:gd name="connsiteY270" fmla="*/ 1811023 h 3370881"/>
                          <a:gd name="connsiteX271" fmla="*/ 2187388 w 2657256"/>
                          <a:gd name="connsiteY271" fmla="*/ 1824470 h 3370881"/>
                          <a:gd name="connsiteX272" fmla="*/ 2169459 w 2657256"/>
                          <a:gd name="connsiteY272" fmla="*/ 1869293 h 3370881"/>
                          <a:gd name="connsiteX273" fmla="*/ 2164976 w 2657256"/>
                          <a:gd name="connsiteY273" fmla="*/ 1882740 h 3370881"/>
                          <a:gd name="connsiteX274" fmla="*/ 2156012 w 2657256"/>
                          <a:gd name="connsiteY274" fmla="*/ 1927564 h 3370881"/>
                          <a:gd name="connsiteX275" fmla="*/ 2173941 w 2657256"/>
                          <a:gd name="connsiteY275" fmla="*/ 1945493 h 3370881"/>
                          <a:gd name="connsiteX276" fmla="*/ 2196353 w 2657256"/>
                          <a:gd name="connsiteY276" fmla="*/ 1958940 h 3370881"/>
                          <a:gd name="connsiteX277" fmla="*/ 2241176 w 2657256"/>
                          <a:gd name="connsiteY277" fmla="*/ 2012729 h 3370881"/>
                          <a:gd name="connsiteX278" fmla="*/ 2263588 w 2657256"/>
                          <a:gd name="connsiteY278" fmla="*/ 2057552 h 3370881"/>
                          <a:gd name="connsiteX279" fmla="*/ 2286000 w 2657256"/>
                          <a:gd name="connsiteY279" fmla="*/ 2084446 h 3370881"/>
                          <a:gd name="connsiteX280" fmla="*/ 2299447 w 2657256"/>
                          <a:gd name="connsiteY280" fmla="*/ 2124787 h 3370881"/>
                          <a:gd name="connsiteX281" fmla="*/ 2321859 w 2657256"/>
                          <a:gd name="connsiteY281" fmla="*/ 2151681 h 3370881"/>
                          <a:gd name="connsiteX282" fmla="*/ 2344270 w 2657256"/>
                          <a:gd name="connsiteY282" fmla="*/ 2205470 h 3370881"/>
                          <a:gd name="connsiteX283" fmla="*/ 2348753 w 2657256"/>
                          <a:gd name="connsiteY283" fmla="*/ 2223399 h 3370881"/>
                          <a:gd name="connsiteX284" fmla="*/ 2366682 w 2657256"/>
                          <a:gd name="connsiteY284" fmla="*/ 2263740 h 3370881"/>
                          <a:gd name="connsiteX285" fmla="*/ 2375647 w 2657256"/>
                          <a:gd name="connsiteY285" fmla="*/ 2286152 h 3370881"/>
                          <a:gd name="connsiteX286" fmla="*/ 2380129 w 2657256"/>
                          <a:gd name="connsiteY286" fmla="*/ 2308564 h 3370881"/>
                          <a:gd name="connsiteX287" fmla="*/ 2389094 w 2657256"/>
                          <a:gd name="connsiteY287" fmla="*/ 2335458 h 3370881"/>
                          <a:gd name="connsiteX288" fmla="*/ 2393576 w 2657256"/>
                          <a:gd name="connsiteY288" fmla="*/ 2380281 h 3370881"/>
                          <a:gd name="connsiteX289" fmla="*/ 2398059 w 2657256"/>
                          <a:gd name="connsiteY289" fmla="*/ 2393729 h 3370881"/>
                          <a:gd name="connsiteX290" fmla="*/ 2402541 w 2657256"/>
                          <a:gd name="connsiteY290" fmla="*/ 2447517 h 3370881"/>
                          <a:gd name="connsiteX291" fmla="*/ 2427343 w 2657256"/>
                          <a:gd name="connsiteY291" fmla="*/ 2564058 h 3370881"/>
                          <a:gd name="connsiteX292" fmla="*/ 2389094 w 2657256"/>
                          <a:gd name="connsiteY292" fmla="*/ 2837481 h 3370881"/>
                          <a:gd name="connsiteX293" fmla="*/ 2380129 w 2657256"/>
                          <a:gd name="connsiteY293" fmla="*/ 2859893 h 3370881"/>
                          <a:gd name="connsiteX294" fmla="*/ 2357718 w 2657256"/>
                          <a:gd name="connsiteY294" fmla="*/ 2913681 h 3370881"/>
                          <a:gd name="connsiteX295" fmla="*/ 2348753 w 2657256"/>
                          <a:gd name="connsiteY295" fmla="*/ 2936093 h 3370881"/>
                          <a:gd name="connsiteX296" fmla="*/ 2339788 w 2657256"/>
                          <a:gd name="connsiteY296" fmla="*/ 2971952 h 3370881"/>
                          <a:gd name="connsiteX297" fmla="*/ 2326341 w 2657256"/>
                          <a:gd name="connsiteY297" fmla="*/ 2994364 h 3370881"/>
                          <a:gd name="connsiteX298" fmla="*/ 2317376 w 2657256"/>
                          <a:gd name="connsiteY298" fmla="*/ 3025740 h 3370881"/>
                          <a:gd name="connsiteX299" fmla="*/ 2303929 w 2657256"/>
                          <a:gd name="connsiteY299" fmla="*/ 3048152 h 3370881"/>
                          <a:gd name="connsiteX300" fmla="*/ 2290482 w 2657256"/>
                          <a:gd name="connsiteY300" fmla="*/ 3079529 h 3370881"/>
                          <a:gd name="connsiteX301" fmla="*/ 2272553 w 2657256"/>
                          <a:gd name="connsiteY301" fmla="*/ 3084011 h 3370881"/>
                          <a:gd name="connsiteX302" fmla="*/ 2259106 w 2657256"/>
                          <a:gd name="connsiteY302" fmla="*/ 3088493 h 3370881"/>
                          <a:gd name="connsiteX303" fmla="*/ 2241176 w 2657256"/>
                          <a:gd name="connsiteY303" fmla="*/ 3092976 h 3370881"/>
                          <a:gd name="connsiteX304" fmla="*/ 2209800 w 2657256"/>
                          <a:gd name="connsiteY304" fmla="*/ 3101940 h 3370881"/>
                          <a:gd name="connsiteX305" fmla="*/ 2205318 w 2657256"/>
                          <a:gd name="connsiteY305" fmla="*/ 3039187 h 3370881"/>
                          <a:gd name="connsiteX306" fmla="*/ 2218765 w 2657256"/>
                          <a:gd name="connsiteY306" fmla="*/ 3021258 h 3370881"/>
                          <a:gd name="connsiteX307" fmla="*/ 2245659 w 2657256"/>
                          <a:gd name="connsiteY307" fmla="*/ 2971952 h 3370881"/>
                          <a:gd name="connsiteX308" fmla="*/ 2268070 w 2657256"/>
                          <a:gd name="connsiteY308" fmla="*/ 2945058 h 3370881"/>
                          <a:gd name="connsiteX309" fmla="*/ 2298550 w 2657256"/>
                          <a:gd name="connsiteY309" fmla="*/ 2568540 h 3370881"/>
                          <a:gd name="connsiteX310" fmla="*/ 2259106 w 2657256"/>
                          <a:gd name="connsiteY310" fmla="*/ 2532681 h 3370881"/>
                          <a:gd name="connsiteX311" fmla="*/ 2250141 w 2657256"/>
                          <a:gd name="connsiteY311" fmla="*/ 2492340 h 3370881"/>
                          <a:gd name="connsiteX312" fmla="*/ 2260899 w 2657256"/>
                          <a:gd name="connsiteY312" fmla="*/ 2479491 h 3370881"/>
                          <a:gd name="connsiteX313" fmla="*/ 2245659 w 2657256"/>
                          <a:gd name="connsiteY313" fmla="*/ 2389247 h 3370881"/>
                          <a:gd name="connsiteX314" fmla="*/ 2173941 w 2657256"/>
                          <a:gd name="connsiteY314" fmla="*/ 2241328 h 3370881"/>
                          <a:gd name="connsiteX315" fmla="*/ 2070846 w 2657256"/>
                          <a:gd name="connsiteY315" fmla="*/ 2057553 h 3370881"/>
                          <a:gd name="connsiteX316" fmla="*/ 2048773 w 2657256"/>
                          <a:gd name="connsiteY316" fmla="*/ 2017971 h 3370881"/>
                          <a:gd name="connsiteX317" fmla="*/ 2074314 w 2657256"/>
                          <a:gd name="connsiteY317" fmla="*/ 2011967 h 3370881"/>
                          <a:gd name="connsiteX318" fmla="*/ 2034988 w 2657256"/>
                          <a:gd name="connsiteY318" fmla="*/ 2003764 h 3370881"/>
                          <a:gd name="connsiteX319" fmla="*/ 2026023 w 2657256"/>
                          <a:gd name="connsiteY319" fmla="*/ 2026176 h 3370881"/>
                          <a:gd name="connsiteX320" fmla="*/ 2021541 w 2657256"/>
                          <a:gd name="connsiteY320" fmla="*/ 2039623 h 3370881"/>
                          <a:gd name="connsiteX321" fmla="*/ 1999129 w 2657256"/>
                          <a:gd name="connsiteY321" fmla="*/ 2053070 h 3370881"/>
                          <a:gd name="connsiteX322" fmla="*/ 1990165 w 2657256"/>
                          <a:gd name="connsiteY322" fmla="*/ 2070999 h 3370881"/>
                          <a:gd name="connsiteX323" fmla="*/ 1967753 w 2657256"/>
                          <a:gd name="connsiteY323" fmla="*/ 2106858 h 3370881"/>
                          <a:gd name="connsiteX324" fmla="*/ 1981200 w 2657256"/>
                          <a:gd name="connsiteY324" fmla="*/ 2223399 h 3370881"/>
                          <a:gd name="connsiteX325" fmla="*/ 1994647 w 2657256"/>
                          <a:gd name="connsiteY325" fmla="*/ 2254776 h 3370881"/>
                          <a:gd name="connsiteX326" fmla="*/ 2003612 w 2657256"/>
                          <a:gd name="connsiteY326" fmla="*/ 2272705 h 3370881"/>
                          <a:gd name="connsiteX327" fmla="*/ 2026023 w 2657256"/>
                          <a:gd name="connsiteY327" fmla="*/ 2304081 h 3370881"/>
                          <a:gd name="connsiteX328" fmla="*/ 2043953 w 2657256"/>
                          <a:gd name="connsiteY328" fmla="*/ 2348905 h 3370881"/>
                          <a:gd name="connsiteX329" fmla="*/ 2061882 w 2657256"/>
                          <a:gd name="connsiteY329" fmla="*/ 2371317 h 3370881"/>
                          <a:gd name="connsiteX330" fmla="*/ 2088776 w 2657256"/>
                          <a:gd name="connsiteY330" fmla="*/ 2434070 h 3370881"/>
                          <a:gd name="connsiteX331" fmla="*/ 2102223 w 2657256"/>
                          <a:gd name="connsiteY331" fmla="*/ 2465446 h 3370881"/>
                          <a:gd name="connsiteX332" fmla="*/ 2106706 w 2657256"/>
                          <a:gd name="connsiteY332" fmla="*/ 2496823 h 3370881"/>
                          <a:gd name="connsiteX333" fmla="*/ 2124635 w 2657256"/>
                          <a:gd name="connsiteY333" fmla="*/ 2559576 h 3370881"/>
                          <a:gd name="connsiteX334" fmla="*/ 2138082 w 2657256"/>
                          <a:gd name="connsiteY334" fmla="*/ 2649223 h 3370881"/>
                          <a:gd name="connsiteX335" fmla="*/ 2147047 w 2657256"/>
                          <a:gd name="connsiteY335" fmla="*/ 2685081 h 3370881"/>
                          <a:gd name="connsiteX336" fmla="*/ 2151529 w 2657256"/>
                          <a:gd name="connsiteY336" fmla="*/ 2716458 h 3370881"/>
                          <a:gd name="connsiteX337" fmla="*/ 2160494 w 2657256"/>
                          <a:gd name="connsiteY337" fmla="*/ 2770246 h 3370881"/>
                          <a:gd name="connsiteX338" fmla="*/ 2156012 w 2657256"/>
                          <a:gd name="connsiteY338" fmla="*/ 2962987 h 3370881"/>
                          <a:gd name="connsiteX339" fmla="*/ 2138082 w 2657256"/>
                          <a:gd name="connsiteY339" fmla="*/ 3043670 h 3370881"/>
                          <a:gd name="connsiteX340" fmla="*/ 2133600 w 2657256"/>
                          <a:gd name="connsiteY340" fmla="*/ 3061599 h 3370881"/>
                          <a:gd name="connsiteX341" fmla="*/ 2120153 w 2657256"/>
                          <a:gd name="connsiteY341" fmla="*/ 3079529 h 3370881"/>
                          <a:gd name="connsiteX342" fmla="*/ 2111188 w 2657256"/>
                          <a:gd name="connsiteY342" fmla="*/ 3106423 h 3370881"/>
                          <a:gd name="connsiteX343" fmla="*/ 2088776 w 2657256"/>
                          <a:gd name="connsiteY343" fmla="*/ 3137799 h 3370881"/>
                          <a:gd name="connsiteX344" fmla="*/ 2075329 w 2657256"/>
                          <a:gd name="connsiteY344" fmla="*/ 3164693 h 3370881"/>
                          <a:gd name="connsiteX345" fmla="*/ 2061882 w 2657256"/>
                          <a:gd name="connsiteY345" fmla="*/ 3169176 h 3370881"/>
                          <a:gd name="connsiteX346" fmla="*/ 2021541 w 2657256"/>
                          <a:gd name="connsiteY346" fmla="*/ 3164693 h 3370881"/>
                          <a:gd name="connsiteX347" fmla="*/ 2012576 w 2657256"/>
                          <a:gd name="connsiteY347" fmla="*/ 3119870 h 3370881"/>
                          <a:gd name="connsiteX348" fmla="*/ 2048435 w 2657256"/>
                          <a:gd name="connsiteY348" fmla="*/ 3021258 h 3370881"/>
                          <a:gd name="connsiteX349" fmla="*/ 2048435 w 2657256"/>
                          <a:gd name="connsiteY349" fmla="*/ 3021258 h 3370881"/>
                          <a:gd name="connsiteX350" fmla="*/ 2061882 w 2657256"/>
                          <a:gd name="connsiteY350" fmla="*/ 2967470 h 3370881"/>
                          <a:gd name="connsiteX351" fmla="*/ 2070847 w 2657256"/>
                          <a:gd name="connsiteY351" fmla="*/ 2882305 h 3370881"/>
                          <a:gd name="connsiteX352" fmla="*/ 2066365 w 2657256"/>
                          <a:gd name="connsiteY352" fmla="*/ 2725423 h 3370881"/>
                          <a:gd name="connsiteX353" fmla="*/ 2043953 w 2657256"/>
                          <a:gd name="connsiteY353" fmla="*/ 2649223 h 3370881"/>
                          <a:gd name="connsiteX354" fmla="*/ 2030506 w 2657256"/>
                          <a:gd name="connsiteY354" fmla="*/ 2622329 h 3370881"/>
                          <a:gd name="connsiteX355" fmla="*/ 2017059 w 2657256"/>
                          <a:gd name="connsiteY355" fmla="*/ 2581987 h 3370881"/>
                          <a:gd name="connsiteX356" fmla="*/ 1981200 w 2657256"/>
                          <a:gd name="connsiteY356" fmla="*/ 2514752 h 3370881"/>
                          <a:gd name="connsiteX357" fmla="*/ 1972235 w 2657256"/>
                          <a:gd name="connsiteY357" fmla="*/ 2501305 h 3370881"/>
                          <a:gd name="connsiteX358" fmla="*/ 1958788 w 2657256"/>
                          <a:gd name="connsiteY358" fmla="*/ 2478893 h 3370881"/>
                          <a:gd name="connsiteX359" fmla="*/ 1905000 w 2657256"/>
                          <a:gd name="connsiteY359" fmla="*/ 2398211 h 3370881"/>
                          <a:gd name="connsiteX360" fmla="*/ 1882588 w 2657256"/>
                          <a:gd name="connsiteY360" fmla="*/ 2357870 h 3370881"/>
                          <a:gd name="connsiteX361" fmla="*/ 1869141 w 2657256"/>
                          <a:gd name="connsiteY361" fmla="*/ 2339940 h 3370881"/>
                          <a:gd name="connsiteX362" fmla="*/ 1806388 w 2657256"/>
                          <a:gd name="connsiteY362" fmla="*/ 2313046 h 3370881"/>
                          <a:gd name="connsiteX363" fmla="*/ 1779494 w 2657256"/>
                          <a:gd name="connsiteY363" fmla="*/ 2304081 h 3370881"/>
                          <a:gd name="connsiteX364" fmla="*/ 1752600 w 2657256"/>
                          <a:gd name="connsiteY364" fmla="*/ 2299599 h 3370881"/>
                          <a:gd name="connsiteX365" fmla="*/ 1680882 w 2657256"/>
                          <a:gd name="connsiteY365" fmla="*/ 2277187 h 3370881"/>
                          <a:gd name="connsiteX366" fmla="*/ 1662953 w 2657256"/>
                          <a:gd name="connsiteY366" fmla="*/ 2272705 h 3370881"/>
                          <a:gd name="connsiteX367" fmla="*/ 1640541 w 2657256"/>
                          <a:gd name="connsiteY367" fmla="*/ 2259258 h 3370881"/>
                          <a:gd name="connsiteX368" fmla="*/ 1604682 w 2657256"/>
                          <a:gd name="connsiteY368" fmla="*/ 2272705 h 3370881"/>
                          <a:gd name="connsiteX369" fmla="*/ 1537447 w 2657256"/>
                          <a:gd name="connsiteY369" fmla="*/ 2304081 h 3370881"/>
                          <a:gd name="connsiteX370" fmla="*/ 1546113 w 2657256"/>
                          <a:gd name="connsiteY370" fmla="*/ 2313644 h 3370881"/>
                          <a:gd name="connsiteX371" fmla="*/ 1488141 w 2657256"/>
                          <a:gd name="connsiteY371" fmla="*/ 2313046 h 3370881"/>
                          <a:gd name="connsiteX372" fmla="*/ 1478878 w 2657256"/>
                          <a:gd name="connsiteY372" fmla="*/ 2342331 h 3370881"/>
                          <a:gd name="connsiteX373" fmla="*/ 1402678 w 2657256"/>
                          <a:gd name="connsiteY373" fmla="*/ 2339641 h 3370881"/>
                          <a:gd name="connsiteX374" fmla="*/ 1322892 w 2657256"/>
                          <a:gd name="connsiteY374" fmla="*/ 2336952 h 3370881"/>
                          <a:gd name="connsiteX375" fmla="*/ 1199384 w 2657256"/>
                          <a:gd name="connsiteY375" fmla="*/ 2307041 h 3370881"/>
                          <a:gd name="connsiteX376" fmla="*/ 1066800 w 2657256"/>
                          <a:gd name="connsiteY376" fmla="*/ 2272705 h 3370881"/>
                          <a:gd name="connsiteX377" fmla="*/ 1030941 w 2657256"/>
                          <a:gd name="connsiteY377" fmla="*/ 2263740 h 3370881"/>
                          <a:gd name="connsiteX378" fmla="*/ 986118 w 2657256"/>
                          <a:gd name="connsiteY378" fmla="*/ 2241329 h 3370881"/>
                          <a:gd name="connsiteX379" fmla="*/ 968188 w 2657256"/>
                          <a:gd name="connsiteY379" fmla="*/ 2232364 h 3370881"/>
                          <a:gd name="connsiteX380" fmla="*/ 936812 w 2657256"/>
                          <a:gd name="connsiteY380" fmla="*/ 2214434 h 3370881"/>
                          <a:gd name="connsiteX381" fmla="*/ 905435 w 2657256"/>
                          <a:gd name="connsiteY381" fmla="*/ 2196505 h 3370881"/>
                          <a:gd name="connsiteX382" fmla="*/ 869576 w 2657256"/>
                          <a:gd name="connsiteY382" fmla="*/ 2209952 h 3370881"/>
                          <a:gd name="connsiteX383" fmla="*/ 856129 w 2657256"/>
                          <a:gd name="connsiteY383" fmla="*/ 2227881 h 3370881"/>
                          <a:gd name="connsiteX384" fmla="*/ 815788 w 2657256"/>
                          <a:gd name="connsiteY384" fmla="*/ 2268223 h 3370881"/>
                          <a:gd name="connsiteX385" fmla="*/ 788894 w 2657256"/>
                          <a:gd name="connsiteY385" fmla="*/ 2290634 h 3370881"/>
                          <a:gd name="connsiteX386" fmla="*/ 762000 w 2657256"/>
                          <a:gd name="connsiteY386" fmla="*/ 2313046 h 3370881"/>
                          <a:gd name="connsiteX387" fmla="*/ 753035 w 2657256"/>
                          <a:gd name="connsiteY387" fmla="*/ 2326493 h 3370881"/>
                          <a:gd name="connsiteX388" fmla="*/ 735106 w 2657256"/>
                          <a:gd name="connsiteY388" fmla="*/ 2339940 h 3370881"/>
                          <a:gd name="connsiteX389" fmla="*/ 712694 w 2657256"/>
                          <a:gd name="connsiteY389" fmla="*/ 2362352 h 3370881"/>
                          <a:gd name="connsiteX390" fmla="*/ 694765 w 2657256"/>
                          <a:gd name="connsiteY390" fmla="*/ 2375799 h 3370881"/>
                          <a:gd name="connsiteX391" fmla="*/ 681318 w 2657256"/>
                          <a:gd name="connsiteY391" fmla="*/ 2393729 h 3370881"/>
                          <a:gd name="connsiteX392" fmla="*/ 667870 w 2657256"/>
                          <a:gd name="connsiteY392" fmla="*/ 2402693 h 3370881"/>
                          <a:gd name="connsiteX393" fmla="*/ 623047 w 2657256"/>
                          <a:gd name="connsiteY393" fmla="*/ 2443034 h 3370881"/>
                          <a:gd name="connsiteX394" fmla="*/ 600635 w 2657256"/>
                          <a:gd name="connsiteY394" fmla="*/ 2474411 h 3370881"/>
                          <a:gd name="connsiteX395" fmla="*/ 587188 w 2657256"/>
                          <a:gd name="connsiteY395" fmla="*/ 2514752 h 3370881"/>
                          <a:gd name="connsiteX396" fmla="*/ 582706 w 2657256"/>
                          <a:gd name="connsiteY396" fmla="*/ 2546129 h 3370881"/>
                          <a:gd name="connsiteX397" fmla="*/ 596153 w 2657256"/>
                          <a:gd name="connsiteY397" fmla="*/ 2635776 h 3370881"/>
                          <a:gd name="connsiteX398" fmla="*/ 600635 w 2657256"/>
                          <a:gd name="connsiteY398" fmla="*/ 2653705 h 3370881"/>
                          <a:gd name="connsiteX399" fmla="*/ 609600 w 2657256"/>
                          <a:gd name="connsiteY399" fmla="*/ 2671634 h 3370881"/>
                          <a:gd name="connsiteX400" fmla="*/ 614082 w 2657256"/>
                          <a:gd name="connsiteY400" fmla="*/ 2689564 h 3370881"/>
                          <a:gd name="connsiteX401" fmla="*/ 623047 w 2657256"/>
                          <a:gd name="connsiteY401" fmla="*/ 2711976 h 3370881"/>
                          <a:gd name="connsiteX402" fmla="*/ 627529 w 2657256"/>
                          <a:gd name="connsiteY402" fmla="*/ 2734387 h 3370881"/>
                          <a:gd name="connsiteX403" fmla="*/ 640976 w 2657256"/>
                          <a:gd name="connsiteY403" fmla="*/ 2765764 h 3370881"/>
                          <a:gd name="connsiteX404" fmla="*/ 645459 w 2657256"/>
                          <a:gd name="connsiteY404" fmla="*/ 2779211 h 3370881"/>
                          <a:gd name="connsiteX405" fmla="*/ 658906 w 2657256"/>
                          <a:gd name="connsiteY405" fmla="*/ 2801623 h 3370881"/>
                          <a:gd name="connsiteX406" fmla="*/ 676835 w 2657256"/>
                          <a:gd name="connsiteY406" fmla="*/ 2864376 h 3370881"/>
                          <a:gd name="connsiteX407" fmla="*/ 690282 w 2657256"/>
                          <a:gd name="connsiteY407" fmla="*/ 2895752 h 3370881"/>
                          <a:gd name="connsiteX408" fmla="*/ 699247 w 2657256"/>
                          <a:gd name="connsiteY408" fmla="*/ 2940576 h 3370881"/>
                          <a:gd name="connsiteX409" fmla="*/ 703729 w 2657256"/>
                          <a:gd name="connsiteY409" fmla="*/ 2967470 h 3370881"/>
                          <a:gd name="connsiteX410" fmla="*/ 717176 w 2657256"/>
                          <a:gd name="connsiteY410" fmla="*/ 2994364 h 3370881"/>
                          <a:gd name="connsiteX411" fmla="*/ 735106 w 2657256"/>
                          <a:gd name="connsiteY411" fmla="*/ 3052634 h 3370881"/>
                          <a:gd name="connsiteX412" fmla="*/ 739588 w 2657256"/>
                          <a:gd name="connsiteY412" fmla="*/ 3079529 h 3370881"/>
                          <a:gd name="connsiteX413" fmla="*/ 762000 w 2657256"/>
                          <a:gd name="connsiteY413" fmla="*/ 3142281 h 3370881"/>
                          <a:gd name="connsiteX414" fmla="*/ 766482 w 2657256"/>
                          <a:gd name="connsiteY414" fmla="*/ 3231929 h 3370881"/>
                          <a:gd name="connsiteX415" fmla="*/ 770965 w 2657256"/>
                          <a:gd name="connsiteY415" fmla="*/ 3254340 h 3370881"/>
                          <a:gd name="connsiteX416" fmla="*/ 775447 w 2657256"/>
                          <a:gd name="connsiteY416" fmla="*/ 3285717 h 3370881"/>
                          <a:gd name="connsiteX417" fmla="*/ 748553 w 2657256"/>
                          <a:gd name="connsiteY417" fmla="*/ 3335023 h 3370881"/>
                          <a:gd name="connsiteX418" fmla="*/ 721659 w 2657256"/>
                          <a:gd name="connsiteY418" fmla="*/ 3343987 h 3370881"/>
                          <a:gd name="connsiteX419" fmla="*/ 708212 w 2657256"/>
                          <a:gd name="connsiteY419" fmla="*/ 3348470 h 3370881"/>
                          <a:gd name="connsiteX420" fmla="*/ 623047 w 2657256"/>
                          <a:gd name="connsiteY420" fmla="*/ 3330540 h 3370881"/>
                          <a:gd name="connsiteX421" fmla="*/ 609600 w 2657256"/>
                          <a:gd name="connsiteY421" fmla="*/ 3308129 h 3370881"/>
                          <a:gd name="connsiteX422" fmla="*/ 591670 w 2657256"/>
                          <a:gd name="connsiteY422" fmla="*/ 3267787 h 3370881"/>
                          <a:gd name="connsiteX423" fmla="*/ 560294 w 2657256"/>
                          <a:gd name="connsiteY423" fmla="*/ 3209517 h 3370881"/>
                          <a:gd name="connsiteX424" fmla="*/ 551329 w 2657256"/>
                          <a:gd name="connsiteY424" fmla="*/ 3196070 h 3370881"/>
                          <a:gd name="connsiteX425" fmla="*/ 528918 w 2657256"/>
                          <a:gd name="connsiteY425" fmla="*/ 3173658 h 3370881"/>
                          <a:gd name="connsiteX426" fmla="*/ 519953 w 2657256"/>
                          <a:gd name="connsiteY426" fmla="*/ 3128834 h 3370881"/>
                          <a:gd name="connsiteX427" fmla="*/ 524435 w 2657256"/>
                          <a:gd name="connsiteY427" fmla="*/ 3101940 h 3370881"/>
                          <a:gd name="connsiteX428" fmla="*/ 528918 w 2657256"/>
                          <a:gd name="connsiteY428" fmla="*/ 3088493 h 3370881"/>
                          <a:gd name="connsiteX429" fmla="*/ 542365 w 2657256"/>
                          <a:gd name="connsiteY429" fmla="*/ 3052634 h 3370881"/>
                          <a:gd name="connsiteX430" fmla="*/ 484094 w 2657256"/>
                          <a:gd name="connsiteY430" fmla="*/ 2886787 h 3370881"/>
                          <a:gd name="connsiteX431" fmla="*/ 443753 w 2657256"/>
                          <a:gd name="connsiteY431" fmla="*/ 2779211 h 3370881"/>
                          <a:gd name="connsiteX432" fmla="*/ 439270 w 2657256"/>
                          <a:gd name="connsiteY432" fmla="*/ 2752317 h 3370881"/>
                          <a:gd name="connsiteX433" fmla="*/ 430306 w 2657256"/>
                          <a:gd name="connsiteY433" fmla="*/ 2716458 h 3370881"/>
                          <a:gd name="connsiteX434" fmla="*/ 425823 w 2657256"/>
                          <a:gd name="connsiteY434" fmla="*/ 2680599 h 3370881"/>
                          <a:gd name="connsiteX435" fmla="*/ 398929 w 2657256"/>
                          <a:gd name="connsiteY435" fmla="*/ 2599917 h 3370881"/>
                          <a:gd name="connsiteX436" fmla="*/ 385482 w 2657256"/>
                          <a:gd name="connsiteY436" fmla="*/ 2568540 h 3370881"/>
                          <a:gd name="connsiteX437" fmla="*/ 381000 w 2657256"/>
                          <a:gd name="connsiteY437" fmla="*/ 2550611 h 3370881"/>
                          <a:gd name="connsiteX438" fmla="*/ 372035 w 2657256"/>
                          <a:gd name="connsiteY438" fmla="*/ 2483376 h 3370881"/>
                          <a:gd name="connsiteX439" fmla="*/ 367553 w 2657256"/>
                          <a:gd name="connsiteY439" fmla="*/ 2469929 h 3370881"/>
                          <a:gd name="connsiteX440" fmla="*/ 407894 w 2657256"/>
                          <a:gd name="connsiteY440" fmla="*/ 2451999 h 3370881"/>
                          <a:gd name="connsiteX441" fmla="*/ 515470 w 2657256"/>
                          <a:gd name="connsiteY441" fmla="*/ 2407176 h 3370881"/>
                          <a:gd name="connsiteX442" fmla="*/ 578223 w 2657256"/>
                          <a:gd name="connsiteY442" fmla="*/ 2353387 h 3370881"/>
                          <a:gd name="connsiteX443" fmla="*/ 587188 w 2657256"/>
                          <a:gd name="connsiteY443" fmla="*/ 2330976 h 3370881"/>
                          <a:gd name="connsiteX444" fmla="*/ 614082 w 2657256"/>
                          <a:gd name="connsiteY444" fmla="*/ 2254776 h 3370881"/>
                          <a:gd name="connsiteX445" fmla="*/ 649941 w 2657256"/>
                          <a:gd name="connsiteY445" fmla="*/ 2200987 h 3370881"/>
                          <a:gd name="connsiteX446" fmla="*/ 690282 w 2657256"/>
                          <a:gd name="connsiteY446" fmla="*/ 2174093 h 3370881"/>
                          <a:gd name="connsiteX447" fmla="*/ 703729 w 2657256"/>
                          <a:gd name="connsiteY447" fmla="*/ 2165129 h 3370881"/>
                          <a:gd name="connsiteX448" fmla="*/ 739588 w 2657256"/>
                          <a:gd name="connsiteY448" fmla="*/ 2147199 h 3370881"/>
                          <a:gd name="connsiteX449" fmla="*/ 708212 w 2657256"/>
                          <a:gd name="connsiteY449" fmla="*/ 2187540 h 3370881"/>
                          <a:gd name="connsiteX450" fmla="*/ 654423 w 2657256"/>
                          <a:gd name="connsiteY450" fmla="*/ 2241329 h 3370881"/>
                          <a:gd name="connsiteX451" fmla="*/ 636494 w 2657256"/>
                          <a:gd name="connsiteY451" fmla="*/ 2259258 h 3370881"/>
                          <a:gd name="connsiteX452" fmla="*/ 614082 w 2657256"/>
                          <a:gd name="connsiteY452" fmla="*/ 2286152 h 3370881"/>
                          <a:gd name="connsiteX453" fmla="*/ 605118 w 2657256"/>
                          <a:gd name="connsiteY453" fmla="*/ 2299599 h 3370881"/>
                          <a:gd name="connsiteX454" fmla="*/ 560294 w 2657256"/>
                          <a:gd name="connsiteY454" fmla="*/ 2335458 h 3370881"/>
                          <a:gd name="connsiteX455" fmla="*/ 524435 w 2657256"/>
                          <a:gd name="connsiteY455" fmla="*/ 2348905 h 3370881"/>
                          <a:gd name="connsiteX456" fmla="*/ 502023 w 2657256"/>
                          <a:gd name="connsiteY456" fmla="*/ 2362352 h 3370881"/>
                          <a:gd name="connsiteX457" fmla="*/ 461682 w 2657256"/>
                          <a:gd name="connsiteY457" fmla="*/ 2389246 h 3370881"/>
                          <a:gd name="connsiteX458" fmla="*/ 448235 w 2657256"/>
                          <a:gd name="connsiteY458" fmla="*/ 2398211 h 3370881"/>
                          <a:gd name="connsiteX459" fmla="*/ 430306 w 2657256"/>
                          <a:gd name="connsiteY459" fmla="*/ 2407176 h 3370881"/>
                          <a:gd name="connsiteX460" fmla="*/ 412376 w 2657256"/>
                          <a:gd name="connsiteY460" fmla="*/ 2420623 h 3370881"/>
                          <a:gd name="connsiteX461" fmla="*/ 389965 w 2657256"/>
                          <a:gd name="connsiteY461" fmla="*/ 2429587 h 3370881"/>
                          <a:gd name="connsiteX462" fmla="*/ 372035 w 2657256"/>
                          <a:gd name="connsiteY462" fmla="*/ 2443034 h 3370881"/>
                          <a:gd name="connsiteX463" fmla="*/ 318247 w 2657256"/>
                          <a:gd name="connsiteY463" fmla="*/ 2474411 h 3370881"/>
                          <a:gd name="connsiteX464" fmla="*/ 304800 w 2657256"/>
                          <a:gd name="connsiteY464" fmla="*/ 2492340 h 3370881"/>
                          <a:gd name="connsiteX465" fmla="*/ 282388 w 2657256"/>
                          <a:gd name="connsiteY465" fmla="*/ 2519234 h 3370881"/>
                          <a:gd name="connsiteX466" fmla="*/ 295835 w 2657256"/>
                          <a:gd name="connsiteY466" fmla="*/ 2815070 h 3370881"/>
                          <a:gd name="connsiteX467" fmla="*/ 300318 w 2657256"/>
                          <a:gd name="connsiteY467" fmla="*/ 2837481 h 3370881"/>
                          <a:gd name="connsiteX468" fmla="*/ 304800 w 2657256"/>
                          <a:gd name="connsiteY468" fmla="*/ 2868858 h 3370881"/>
                          <a:gd name="connsiteX469" fmla="*/ 309282 w 2657256"/>
                          <a:gd name="connsiteY469" fmla="*/ 2927129 h 3370881"/>
                          <a:gd name="connsiteX470" fmla="*/ 322729 w 2657256"/>
                          <a:gd name="connsiteY470" fmla="*/ 2985399 h 3370881"/>
                          <a:gd name="connsiteX471" fmla="*/ 327212 w 2657256"/>
                          <a:gd name="connsiteY471" fmla="*/ 3012293 h 3370881"/>
                          <a:gd name="connsiteX472" fmla="*/ 331694 w 2657256"/>
                          <a:gd name="connsiteY472" fmla="*/ 3043670 h 3370881"/>
                          <a:gd name="connsiteX473" fmla="*/ 345141 w 2657256"/>
                          <a:gd name="connsiteY473" fmla="*/ 3070564 h 3370881"/>
                          <a:gd name="connsiteX474" fmla="*/ 367553 w 2657256"/>
                          <a:gd name="connsiteY474" fmla="*/ 3124352 h 3370881"/>
                          <a:gd name="connsiteX475" fmla="*/ 381000 w 2657256"/>
                          <a:gd name="connsiteY475" fmla="*/ 3182623 h 3370881"/>
                          <a:gd name="connsiteX476" fmla="*/ 389965 w 2657256"/>
                          <a:gd name="connsiteY476" fmla="*/ 3196070 h 3370881"/>
                          <a:gd name="connsiteX477" fmla="*/ 394447 w 2657256"/>
                          <a:gd name="connsiteY477" fmla="*/ 3213999 h 3370881"/>
                          <a:gd name="connsiteX478" fmla="*/ 412376 w 2657256"/>
                          <a:gd name="connsiteY478" fmla="*/ 3245376 h 3370881"/>
                          <a:gd name="connsiteX479" fmla="*/ 416859 w 2657256"/>
                          <a:gd name="connsiteY479" fmla="*/ 3258823 h 3370881"/>
                          <a:gd name="connsiteX480" fmla="*/ 425823 w 2657256"/>
                          <a:gd name="connsiteY480" fmla="*/ 3272270 h 3370881"/>
                          <a:gd name="connsiteX481" fmla="*/ 439270 w 2657256"/>
                          <a:gd name="connsiteY481" fmla="*/ 3303646 h 3370881"/>
                          <a:gd name="connsiteX482" fmla="*/ 439270 w 2657256"/>
                          <a:gd name="connsiteY482" fmla="*/ 3352952 h 3370881"/>
                          <a:gd name="connsiteX483" fmla="*/ 430306 w 2657256"/>
                          <a:gd name="connsiteY483" fmla="*/ 3366399 h 3370881"/>
                          <a:gd name="connsiteX484" fmla="*/ 412376 w 2657256"/>
                          <a:gd name="connsiteY484" fmla="*/ 3370881 h 3370881"/>
                          <a:gd name="connsiteX485" fmla="*/ 295835 w 2657256"/>
                          <a:gd name="connsiteY485" fmla="*/ 3357434 h 3370881"/>
                          <a:gd name="connsiteX486" fmla="*/ 264459 w 2657256"/>
                          <a:gd name="connsiteY486" fmla="*/ 3276752 h 3370881"/>
                          <a:gd name="connsiteX487" fmla="*/ 259976 w 2657256"/>
                          <a:gd name="connsiteY487" fmla="*/ 3240893 h 3370881"/>
                          <a:gd name="connsiteX488" fmla="*/ 246529 w 2657256"/>
                          <a:gd name="connsiteY488" fmla="*/ 3178140 h 3370881"/>
                          <a:gd name="connsiteX489" fmla="*/ 237565 w 2657256"/>
                          <a:gd name="connsiteY489" fmla="*/ 3084011 h 3370881"/>
                          <a:gd name="connsiteX490" fmla="*/ 228600 w 2657256"/>
                          <a:gd name="connsiteY490" fmla="*/ 3057117 h 3370881"/>
                          <a:gd name="connsiteX491" fmla="*/ 219635 w 2657256"/>
                          <a:gd name="connsiteY491" fmla="*/ 3021258 h 3370881"/>
                          <a:gd name="connsiteX492" fmla="*/ 206188 w 2657256"/>
                          <a:gd name="connsiteY492" fmla="*/ 2980917 h 3370881"/>
                          <a:gd name="connsiteX493" fmla="*/ 201706 w 2657256"/>
                          <a:gd name="connsiteY493" fmla="*/ 2949540 h 3370881"/>
                          <a:gd name="connsiteX494" fmla="*/ 197223 w 2657256"/>
                          <a:gd name="connsiteY494" fmla="*/ 2927129 h 3370881"/>
                          <a:gd name="connsiteX495" fmla="*/ 192741 w 2657256"/>
                          <a:gd name="connsiteY495" fmla="*/ 2891270 h 3370881"/>
                          <a:gd name="connsiteX496" fmla="*/ 188259 w 2657256"/>
                          <a:gd name="connsiteY496" fmla="*/ 2850929 h 3370881"/>
                          <a:gd name="connsiteX497" fmla="*/ 179294 w 2657256"/>
                          <a:gd name="connsiteY497" fmla="*/ 2824034 h 3370881"/>
                          <a:gd name="connsiteX498" fmla="*/ 165847 w 2657256"/>
                          <a:gd name="connsiteY498" fmla="*/ 2774729 h 3370881"/>
                          <a:gd name="connsiteX499" fmla="*/ 161365 w 2657256"/>
                          <a:gd name="connsiteY499" fmla="*/ 2747834 h 3370881"/>
                          <a:gd name="connsiteX500" fmla="*/ 156882 w 2657256"/>
                          <a:gd name="connsiteY500" fmla="*/ 2559576 h 3370881"/>
                          <a:gd name="connsiteX501" fmla="*/ 152400 w 2657256"/>
                          <a:gd name="connsiteY501" fmla="*/ 2519234 h 3370881"/>
                          <a:gd name="connsiteX502" fmla="*/ 118035 w 2657256"/>
                          <a:gd name="connsiteY502" fmla="*/ 2400004 h 3370881"/>
                          <a:gd name="connsiteX503" fmla="*/ 129988 w 2657256"/>
                          <a:gd name="connsiteY503" fmla="*/ 2344423 h 3370881"/>
                          <a:gd name="connsiteX504" fmla="*/ 100106 w 2657256"/>
                          <a:gd name="connsiteY504" fmla="*/ 2330976 h 3370881"/>
                          <a:gd name="connsiteX505" fmla="*/ 138953 w 2657256"/>
                          <a:gd name="connsiteY505" fmla="*/ 2313046 h 3370881"/>
                          <a:gd name="connsiteX506" fmla="*/ 152400 w 2657256"/>
                          <a:gd name="connsiteY506" fmla="*/ 2304081 h 3370881"/>
                          <a:gd name="connsiteX507" fmla="*/ 170329 w 2657256"/>
                          <a:gd name="connsiteY507" fmla="*/ 2259258 h 3370881"/>
                          <a:gd name="connsiteX508" fmla="*/ 188259 w 2657256"/>
                          <a:gd name="connsiteY508" fmla="*/ 2223399 h 3370881"/>
                          <a:gd name="connsiteX509" fmla="*/ 206188 w 2657256"/>
                          <a:gd name="connsiteY509" fmla="*/ 2187540 h 3370881"/>
                          <a:gd name="connsiteX510" fmla="*/ 210670 w 2657256"/>
                          <a:gd name="connsiteY510" fmla="*/ 2174093 h 3370881"/>
                          <a:gd name="connsiteX511" fmla="*/ 219635 w 2657256"/>
                          <a:gd name="connsiteY511" fmla="*/ 2115823 h 3370881"/>
                          <a:gd name="connsiteX512" fmla="*/ 210670 w 2657256"/>
                          <a:gd name="connsiteY512" fmla="*/ 1958940 h 3370881"/>
                          <a:gd name="connsiteX513" fmla="*/ 192741 w 2657256"/>
                          <a:gd name="connsiteY513" fmla="*/ 1923081 h 3370881"/>
                          <a:gd name="connsiteX514" fmla="*/ 179294 w 2657256"/>
                          <a:gd name="connsiteY514" fmla="*/ 1891705 h 3370881"/>
                          <a:gd name="connsiteX515" fmla="*/ 165847 w 2657256"/>
                          <a:gd name="connsiteY515" fmla="*/ 1864811 h 3370881"/>
                          <a:gd name="connsiteX516" fmla="*/ 152400 w 2657256"/>
                          <a:gd name="connsiteY516" fmla="*/ 1833434 h 3370881"/>
                          <a:gd name="connsiteX517" fmla="*/ 143435 w 2657256"/>
                          <a:gd name="connsiteY517" fmla="*/ 1819987 h 3370881"/>
                          <a:gd name="connsiteX518" fmla="*/ 107576 w 2657256"/>
                          <a:gd name="connsiteY518" fmla="*/ 1784129 h 3370881"/>
                          <a:gd name="connsiteX519" fmla="*/ 94129 w 2657256"/>
                          <a:gd name="connsiteY519" fmla="*/ 1779646 h 3370881"/>
                          <a:gd name="connsiteX520" fmla="*/ 71718 w 2657256"/>
                          <a:gd name="connsiteY520" fmla="*/ 1770681 h 3370881"/>
                          <a:gd name="connsiteX521" fmla="*/ 58270 w 2657256"/>
                          <a:gd name="connsiteY521" fmla="*/ 1761717 h 3370881"/>
                          <a:gd name="connsiteX522" fmla="*/ 26894 w 2657256"/>
                          <a:gd name="connsiteY522" fmla="*/ 1730340 h 3370881"/>
                          <a:gd name="connsiteX523" fmla="*/ 0 w 2657256"/>
                          <a:gd name="connsiteY523" fmla="*/ 1707929 h 3370881"/>
                          <a:gd name="connsiteX0" fmla="*/ 0 w 2657256"/>
                          <a:gd name="connsiteY0" fmla="*/ 1707929 h 3370881"/>
                          <a:gd name="connsiteX1" fmla="*/ 22412 w 2657256"/>
                          <a:gd name="connsiteY1" fmla="*/ 1698964 h 3370881"/>
                          <a:gd name="connsiteX2" fmla="*/ 31376 w 2657256"/>
                          <a:gd name="connsiteY2" fmla="*/ 1681034 h 3370881"/>
                          <a:gd name="connsiteX3" fmla="*/ 44823 w 2657256"/>
                          <a:gd name="connsiteY3" fmla="*/ 1672070 h 3370881"/>
                          <a:gd name="connsiteX4" fmla="*/ 58270 w 2657256"/>
                          <a:gd name="connsiteY4" fmla="*/ 1654140 h 3370881"/>
                          <a:gd name="connsiteX5" fmla="*/ 76200 w 2657256"/>
                          <a:gd name="connsiteY5" fmla="*/ 1645176 h 3370881"/>
                          <a:gd name="connsiteX6" fmla="*/ 98612 w 2657256"/>
                          <a:gd name="connsiteY6" fmla="*/ 1636211 h 3370881"/>
                          <a:gd name="connsiteX7" fmla="*/ 125506 w 2657256"/>
                          <a:gd name="connsiteY7" fmla="*/ 1627246 h 3370881"/>
                          <a:gd name="connsiteX8" fmla="*/ 152400 w 2657256"/>
                          <a:gd name="connsiteY8" fmla="*/ 1609317 h 3370881"/>
                          <a:gd name="connsiteX9" fmla="*/ 170329 w 2657256"/>
                          <a:gd name="connsiteY9" fmla="*/ 1600352 h 3370881"/>
                          <a:gd name="connsiteX10" fmla="*/ 188259 w 2657256"/>
                          <a:gd name="connsiteY10" fmla="*/ 1582423 h 3370881"/>
                          <a:gd name="connsiteX11" fmla="*/ 228600 w 2657256"/>
                          <a:gd name="connsiteY11" fmla="*/ 1564493 h 3370881"/>
                          <a:gd name="connsiteX12" fmla="*/ 255494 w 2657256"/>
                          <a:gd name="connsiteY12" fmla="*/ 1546564 h 3370881"/>
                          <a:gd name="connsiteX13" fmla="*/ 300318 w 2657256"/>
                          <a:gd name="connsiteY13" fmla="*/ 1524152 h 3370881"/>
                          <a:gd name="connsiteX14" fmla="*/ 313765 w 2657256"/>
                          <a:gd name="connsiteY14" fmla="*/ 1515187 h 3370881"/>
                          <a:gd name="connsiteX15" fmla="*/ 340659 w 2657256"/>
                          <a:gd name="connsiteY15" fmla="*/ 1510705 h 3370881"/>
                          <a:gd name="connsiteX16" fmla="*/ 363070 w 2657256"/>
                          <a:gd name="connsiteY16" fmla="*/ 1506223 h 3370881"/>
                          <a:gd name="connsiteX17" fmla="*/ 389965 w 2657256"/>
                          <a:gd name="connsiteY17" fmla="*/ 1501740 h 3370881"/>
                          <a:gd name="connsiteX18" fmla="*/ 425823 w 2657256"/>
                          <a:gd name="connsiteY18" fmla="*/ 1497258 h 3370881"/>
                          <a:gd name="connsiteX19" fmla="*/ 470647 w 2657256"/>
                          <a:gd name="connsiteY19" fmla="*/ 1488293 h 3370881"/>
                          <a:gd name="connsiteX20" fmla="*/ 515470 w 2657256"/>
                          <a:gd name="connsiteY20" fmla="*/ 1479329 h 3370881"/>
                          <a:gd name="connsiteX21" fmla="*/ 528918 w 2657256"/>
                          <a:gd name="connsiteY21" fmla="*/ 1470364 h 3370881"/>
                          <a:gd name="connsiteX22" fmla="*/ 600635 w 2657256"/>
                          <a:gd name="connsiteY22" fmla="*/ 1456917 h 3370881"/>
                          <a:gd name="connsiteX23" fmla="*/ 690282 w 2657256"/>
                          <a:gd name="connsiteY23" fmla="*/ 1447952 h 3370881"/>
                          <a:gd name="connsiteX24" fmla="*/ 793376 w 2657256"/>
                          <a:gd name="connsiteY24" fmla="*/ 1452434 h 3370881"/>
                          <a:gd name="connsiteX25" fmla="*/ 874059 w 2657256"/>
                          <a:gd name="connsiteY25" fmla="*/ 1465881 h 3370881"/>
                          <a:gd name="connsiteX26" fmla="*/ 914400 w 2657256"/>
                          <a:gd name="connsiteY26" fmla="*/ 1470364 h 3370881"/>
                          <a:gd name="connsiteX27" fmla="*/ 1030941 w 2657256"/>
                          <a:gd name="connsiteY27" fmla="*/ 1483811 h 3370881"/>
                          <a:gd name="connsiteX28" fmla="*/ 1151965 w 2657256"/>
                          <a:gd name="connsiteY28" fmla="*/ 1492776 h 3370881"/>
                          <a:gd name="connsiteX29" fmla="*/ 1281953 w 2657256"/>
                          <a:gd name="connsiteY29" fmla="*/ 1501740 h 3370881"/>
                          <a:gd name="connsiteX30" fmla="*/ 1465729 w 2657256"/>
                          <a:gd name="connsiteY30" fmla="*/ 1497258 h 3370881"/>
                          <a:gd name="connsiteX31" fmla="*/ 1510553 w 2657256"/>
                          <a:gd name="connsiteY31" fmla="*/ 1492776 h 3370881"/>
                          <a:gd name="connsiteX32" fmla="*/ 1582270 w 2657256"/>
                          <a:gd name="connsiteY32" fmla="*/ 1461399 h 3370881"/>
                          <a:gd name="connsiteX33" fmla="*/ 1604682 w 2657256"/>
                          <a:gd name="connsiteY33" fmla="*/ 1456917 h 3370881"/>
                          <a:gd name="connsiteX34" fmla="*/ 1622612 w 2657256"/>
                          <a:gd name="connsiteY34" fmla="*/ 1447952 h 3370881"/>
                          <a:gd name="connsiteX35" fmla="*/ 1645023 w 2657256"/>
                          <a:gd name="connsiteY35" fmla="*/ 1438987 h 3370881"/>
                          <a:gd name="connsiteX36" fmla="*/ 1662953 w 2657256"/>
                          <a:gd name="connsiteY36" fmla="*/ 1425540 h 3370881"/>
                          <a:gd name="connsiteX37" fmla="*/ 1698812 w 2657256"/>
                          <a:gd name="connsiteY37" fmla="*/ 1407611 h 3370881"/>
                          <a:gd name="connsiteX38" fmla="*/ 1739153 w 2657256"/>
                          <a:gd name="connsiteY38" fmla="*/ 1380717 h 3370881"/>
                          <a:gd name="connsiteX39" fmla="*/ 1752600 w 2657256"/>
                          <a:gd name="connsiteY39" fmla="*/ 1367270 h 3370881"/>
                          <a:gd name="connsiteX40" fmla="*/ 1775012 w 2657256"/>
                          <a:gd name="connsiteY40" fmla="*/ 1353823 h 3370881"/>
                          <a:gd name="connsiteX41" fmla="*/ 1797423 w 2657256"/>
                          <a:gd name="connsiteY41" fmla="*/ 1335893 h 3370881"/>
                          <a:gd name="connsiteX42" fmla="*/ 1810870 w 2657256"/>
                          <a:gd name="connsiteY42" fmla="*/ 1304517 h 3370881"/>
                          <a:gd name="connsiteX43" fmla="*/ 1815353 w 2657256"/>
                          <a:gd name="connsiteY43" fmla="*/ 1291070 h 3370881"/>
                          <a:gd name="connsiteX44" fmla="*/ 1801906 w 2657256"/>
                          <a:gd name="connsiteY44" fmla="*/ 1138670 h 3370881"/>
                          <a:gd name="connsiteX45" fmla="*/ 1792941 w 2657256"/>
                          <a:gd name="connsiteY45" fmla="*/ 1125223 h 3370881"/>
                          <a:gd name="connsiteX46" fmla="*/ 1757082 w 2657256"/>
                          <a:gd name="connsiteY46" fmla="*/ 1093846 h 3370881"/>
                          <a:gd name="connsiteX47" fmla="*/ 1730188 w 2657256"/>
                          <a:gd name="connsiteY47" fmla="*/ 1066952 h 3370881"/>
                          <a:gd name="connsiteX48" fmla="*/ 1703294 w 2657256"/>
                          <a:gd name="connsiteY48" fmla="*/ 1049023 h 3370881"/>
                          <a:gd name="connsiteX49" fmla="*/ 1622612 w 2657256"/>
                          <a:gd name="connsiteY49" fmla="*/ 1053505 h 3370881"/>
                          <a:gd name="connsiteX50" fmla="*/ 1595718 w 2657256"/>
                          <a:gd name="connsiteY50" fmla="*/ 1062470 h 3370881"/>
                          <a:gd name="connsiteX51" fmla="*/ 1573306 w 2657256"/>
                          <a:gd name="connsiteY51" fmla="*/ 1066952 h 3370881"/>
                          <a:gd name="connsiteX52" fmla="*/ 1453385 w 2657256"/>
                          <a:gd name="connsiteY52" fmla="*/ 1082761 h 3370881"/>
                          <a:gd name="connsiteX53" fmla="*/ 1326776 w 2657256"/>
                          <a:gd name="connsiteY53" fmla="*/ 1062470 h 3370881"/>
                          <a:gd name="connsiteX54" fmla="*/ 1308847 w 2657256"/>
                          <a:gd name="connsiteY54" fmla="*/ 1057987 h 3370881"/>
                          <a:gd name="connsiteX55" fmla="*/ 1277470 w 2657256"/>
                          <a:gd name="connsiteY55" fmla="*/ 1053505 h 3370881"/>
                          <a:gd name="connsiteX56" fmla="*/ 1259541 w 2657256"/>
                          <a:gd name="connsiteY56" fmla="*/ 1049023 h 3370881"/>
                          <a:gd name="connsiteX57" fmla="*/ 1232647 w 2657256"/>
                          <a:gd name="connsiteY57" fmla="*/ 1044540 h 3370881"/>
                          <a:gd name="connsiteX58" fmla="*/ 1053353 w 2657256"/>
                          <a:gd name="connsiteY58" fmla="*/ 1049023 h 3370881"/>
                          <a:gd name="connsiteX59" fmla="*/ 1035423 w 2657256"/>
                          <a:gd name="connsiteY59" fmla="*/ 1053505 h 3370881"/>
                          <a:gd name="connsiteX60" fmla="*/ 1008529 w 2657256"/>
                          <a:gd name="connsiteY60" fmla="*/ 1057987 h 3370881"/>
                          <a:gd name="connsiteX61" fmla="*/ 995082 w 2657256"/>
                          <a:gd name="connsiteY61" fmla="*/ 1062470 h 3370881"/>
                          <a:gd name="connsiteX62" fmla="*/ 945776 w 2657256"/>
                          <a:gd name="connsiteY62" fmla="*/ 1031093 h 3370881"/>
                          <a:gd name="connsiteX63" fmla="*/ 941294 w 2657256"/>
                          <a:gd name="connsiteY63" fmla="*/ 1017646 h 3370881"/>
                          <a:gd name="connsiteX64" fmla="*/ 932329 w 2657256"/>
                          <a:gd name="connsiteY64" fmla="*/ 919034 h 3370881"/>
                          <a:gd name="connsiteX65" fmla="*/ 914400 w 2657256"/>
                          <a:gd name="connsiteY65" fmla="*/ 901105 h 3370881"/>
                          <a:gd name="connsiteX66" fmla="*/ 918882 w 2657256"/>
                          <a:gd name="connsiteY66" fmla="*/ 869729 h 3370881"/>
                          <a:gd name="connsiteX67" fmla="*/ 941294 w 2657256"/>
                          <a:gd name="connsiteY67" fmla="*/ 865246 h 3370881"/>
                          <a:gd name="connsiteX68" fmla="*/ 959223 w 2657256"/>
                          <a:gd name="connsiteY68" fmla="*/ 851799 h 3370881"/>
                          <a:gd name="connsiteX69" fmla="*/ 990600 w 2657256"/>
                          <a:gd name="connsiteY69" fmla="*/ 847317 h 3370881"/>
                          <a:gd name="connsiteX70" fmla="*/ 1129553 w 2657256"/>
                          <a:gd name="connsiteY70" fmla="*/ 838352 h 3370881"/>
                          <a:gd name="connsiteX71" fmla="*/ 1147482 w 2657256"/>
                          <a:gd name="connsiteY71" fmla="*/ 829387 h 3370881"/>
                          <a:gd name="connsiteX72" fmla="*/ 1178859 w 2657256"/>
                          <a:gd name="connsiteY72" fmla="*/ 806976 h 3370881"/>
                          <a:gd name="connsiteX73" fmla="*/ 1192306 w 2657256"/>
                          <a:gd name="connsiteY73" fmla="*/ 793529 h 3370881"/>
                          <a:gd name="connsiteX74" fmla="*/ 1214718 w 2657256"/>
                          <a:gd name="connsiteY74" fmla="*/ 784564 h 3370881"/>
                          <a:gd name="connsiteX75" fmla="*/ 1241612 w 2657256"/>
                          <a:gd name="connsiteY75" fmla="*/ 771117 h 3370881"/>
                          <a:gd name="connsiteX76" fmla="*/ 1277470 w 2657256"/>
                          <a:gd name="connsiteY76" fmla="*/ 753187 h 3370881"/>
                          <a:gd name="connsiteX77" fmla="*/ 1295400 w 2657256"/>
                          <a:gd name="connsiteY77" fmla="*/ 730776 h 3370881"/>
                          <a:gd name="connsiteX78" fmla="*/ 1317812 w 2657256"/>
                          <a:gd name="connsiteY78" fmla="*/ 708364 h 3370881"/>
                          <a:gd name="connsiteX79" fmla="*/ 1353670 w 2657256"/>
                          <a:gd name="connsiteY79" fmla="*/ 663540 h 3370881"/>
                          <a:gd name="connsiteX80" fmla="*/ 1371600 w 2657256"/>
                          <a:gd name="connsiteY80" fmla="*/ 636646 h 3370881"/>
                          <a:gd name="connsiteX81" fmla="*/ 1380565 w 2657256"/>
                          <a:gd name="connsiteY81" fmla="*/ 596305 h 3370881"/>
                          <a:gd name="connsiteX82" fmla="*/ 1385047 w 2657256"/>
                          <a:gd name="connsiteY82" fmla="*/ 582858 h 3370881"/>
                          <a:gd name="connsiteX83" fmla="*/ 1380565 w 2657256"/>
                          <a:gd name="connsiteY83" fmla="*/ 533552 h 3370881"/>
                          <a:gd name="connsiteX84" fmla="*/ 1367118 w 2657256"/>
                          <a:gd name="connsiteY84" fmla="*/ 524587 h 3370881"/>
                          <a:gd name="connsiteX85" fmla="*/ 1349188 w 2657256"/>
                          <a:gd name="connsiteY85" fmla="*/ 520105 h 3370881"/>
                          <a:gd name="connsiteX86" fmla="*/ 1326776 w 2657256"/>
                          <a:gd name="connsiteY86" fmla="*/ 511140 h 3370881"/>
                          <a:gd name="connsiteX87" fmla="*/ 1281953 w 2657256"/>
                          <a:gd name="connsiteY87" fmla="*/ 515623 h 3370881"/>
                          <a:gd name="connsiteX88" fmla="*/ 1250576 w 2657256"/>
                          <a:gd name="connsiteY88" fmla="*/ 529070 h 3370881"/>
                          <a:gd name="connsiteX89" fmla="*/ 1210235 w 2657256"/>
                          <a:gd name="connsiteY89" fmla="*/ 542517 h 3370881"/>
                          <a:gd name="connsiteX90" fmla="*/ 1183341 w 2657256"/>
                          <a:gd name="connsiteY90" fmla="*/ 555964 h 3370881"/>
                          <a:gd name="connsiteX91" fmla="*/ 1160929 w 2657256"/>
                          <a:gd name="connsiteY91" fmla="*/ 569411 h 3370881"/>
                          <a:gd name="connsiteX92" fmla="*/ 1134035 w 2657256"/>
                          <a:gd name="connsiteY92" fmla="*/ 578376 h 3370881"/>
                          <a:gd name="connsiteX93" fmla="*/ 1111623 w 2657256"/>
                          <a:gd name="connsiteY93" fmla="*/ 587340 h 3370881"/>
                          <a:gd name="connsiteX94" fmla="*/ 1084729 w 2657256"/>
                          <a:gd name="connsiteY94" fmla="*/ 596305 h 3370881"/>
                          <a:gd name="connsiteX95" fmla="*/ 986118 w 2657256"/>
                          <a:gd name="connsiteY95" fmla="*/ 591823 h 3370881"/>
                          <a:gd name="connsiteX96" fmla="*/ 927847 w 2657256"/>
                          <a:gd name="connsiteY96" fmla="*/ 578376 h 3370881"/>
                          <a:gd name="connsiteX97" fmla="*/ 896470 w 2657256"/>
                          <a:gd name="connsiteY97" fmla="*/ 555964 h 3370881"/>
                          <a:gd name="connsiteX98" fmla="*/ 883023 w 2657256"/>
                          <a:gd name="connsiteY98" fmla="*/ 546999 h 3370881"/>
                          <a:gd name="connsiteX99" fmla="*/ 865094 w 2657256"/>
                          <a:gd name="connsiteY99" fmla="*/ 497693 h 3370881"/>
                          <a:gd name="connsiteX100" fmla="*/ 869576 w 2657256"/>
                          <a:gd name="connsiteY100" fmla="*/ 403564 h 3370881"/>
                          <a:gd name="connsiteX101" fmla="*/ 874059 w 2657256"/>
                          <a:gd name="connsiteY101" fmla="*/ 385634 h 3370881"/>
                          <a:gd name="connsiteX102" fmla="*/ 883023 w 2657256"/>
                          <a:gd name="connsiteY102" fmla="*/ 372187 h 3370881"/>
                          <a:gd name="connsiteX103" fmla="*/ 909918 w 2657256"/>
                          <a:gd name="connsiteY103" fmla="*/ 363223 h 3370881"/>
                          <a:gd name="connsiteX104" fmla="*/ 914400 w 2657256"/>
                          <a:gd name="connsiteY104" fmla="*/ 385634 h 3370881"/>
                          <a:gd name="connsiteX105" fmla="*/ 909918 w 2657256"/>
                          <a:gd name="connsiteY105" fmla="*/ 408046 h 3370881"/>
                          <a:gd name="connsiteX106" fmla="*/ 900953 w 2657256"/>
                          <a:gd name="connsiteY106" fmla="*/ 466317 h 3370881"/>
                          <a:gd name="connsiteX107" fmla="*/ 905435 w 2657256"/>
                          <a:gd name="connsiteY107" fmla="*/ 515623 h 3370881"/>
                          <a:gd name="connsiteX108" fmla="*/ 932329 w 2657256"/>
                          <a:gd name="connsiteY108" fmla="*/ 551481 h 3370881"/>
                          <a:gd name="connsiteX109" fmla="*/ 954741 w 2657256"/>
                          <a:gd name="connsiteY109" fmla="*/ 560446 h 3370881"/>
                          <a:gd name="connsiteX110" fmla="*/ 972670 w 2657256"/>
                          <a:gd name="connsiteY110" fmla="*/ 569411 h 3370881"/>
                          <a:gd name="connsiteX111" fmla="*/ 1066800 w 2657256"/>
                          <a:gd name="connsiteY111" fmla="*/ 564929 h 3370881"/>
                          <a:gd name="connsiteX112" fmla="*/ 1111623 w 2657256"/>
                          <a:gd name="connsiteY112" fmla="*/ 551481 h 3370881"/>
                          <a:gd name="connsiteX113" fmla="*/ 1129553 w 2657256"/>
                          <a:gd name="connsiteY113" fmla="*/ 538034 h 3370881"/>
                          <a:gd name="connsiteX114" fmla="*/ 1156447 w 2657256"/>
                          <a:gd name="connsiteY114" fmla="*/ 511140 h 3370881"/>
                          <a:gd name="connsiteX115" fmla="*/ 1160929 w 2657256"/>
                          <a:gd name="connsiteY115" fmla="*/ 493211 h 3370881"/>
                          <a:gd name="connsiteX116" fmla="*/ 1178859 w 2657256"/>
                          <a:gd name="connsiteY116" fmla="*/ 331846 h 3370881"/>
                          <a:gd name="connsiteX117" fmla="*/ 1215315 w 2657256"/>
                          <a:gd name="connsiteY117" fmla="*/ 270289 h 3370881"/>
                          <a:gd name="connsiteX118" fmla="*/ 1214718 w 2657256"/>
                          <a:gd name="connsiteY118" fmla="*/ 367705 h 3370881"/>
                          <a:gd name="connsiteX119" fmla="*/ 1201270 w 2657256"/>
                          <a:gd name="connsiteY119" fmla="*/ 412529 h 3370881"/>
                          <a:gd name="connsiteX120" fmla="*/ 1210235 w 2657256"/>
                          <a:gd name="connsiteY120" fmla="*/ 461834 h 3370881"/>
                          <a:gd name="connsiteX121" fmla="*/ 1214718 w 2657256"/>
                          <a:gd name="connsiteY121" fmla="*/ 475281 h 3370881"/>
                          <a:gd name="connsiteX122" fmla="*/ 1228165 w 2657256"/>
                          <a:gd name="connsiteY122" fmla="*/ 484246 h 3370881"/>
                          <a:gd name="connsiteX123" fmla="*/ 1250576 w 2657256"/>
                          <a:gd name="connsiteY123" fmla="*/ 502176 h 3370881"/>
                          <a:gd name="connsiteX124" fmla="*/ 1317812 w 2657256"/>
                          <a:gd name="connsiteY124" fmla="*/ 497693 h 3370881"/>
                          <a:gd name="connsiteX125" fmla="*/ 1353670 w 2657256"/>
                          <a:gd name="connsiteY125" fmla="*/ 488729 h 3370881"/>
                          <a:gd name="connsiteX126" fmla="*/ 1506070 w 2657256"/>
                          <a:gd name="connsiteY126" fmla="*/ 457352 h 3370881"/>
                          <a:gd name="connsiteX127" fmla="*/ 1550894 w 2657256"/>
                          <a:gd name="connsiteY127" fmla="*/ 430458 h 3370881"/>
                          <a:gd name="connsiteX128" fmla="*/ 1564341 w 2657256"/>
                          <a:gd name="connsiteY128" fmla="*/ 417011 h 3370881"/>
                          <a:gd name="connsiteX129" fmla="*/ 1586753 w 2657256"/>
                          <a:gd name="connsiteY129" fmla="*/ 399081 h 3370881"/>
                          <a:gd name="connsiteX130" fmla="*/ 1595718 w 2657256"/>
                          <a:gd name="connsiteY130" fmla="*/ 381152 h 3370881"/>
                          <a:gd name="connsiteX131" fmla="*/ 1600200 w 2657256"/>
                          <a:gd name="connsiteY131" fmla="*/ 363223 h 3370881"/>
                          <a:gd name="connsiteX132" fmla="*/ 1609165 w 2657256"/>
                          <a:gd name="connsiteY132" fmla="*/ 313917 h 3370881"/>
                          <a:gd name="connsiteX133" fmla="*/ 1537447 w 2657256"/>
                          <a:gd name="connsiteY133" fmla="*/ 188411 h 3370881"/>
                          <a:gd name="connsiteX134" fmla="*/ 1613647 w 2657256"/>
                          <a:gd name="connsiteY134" fmla="*/ 399081 h 3370881"/>
                          <a:gd name="connsiteX135" fmla="*/ 1627094 w 2657256"/>
                          <a:gd name="connsiteY135" fmla="*/ 417011 h 3370881"/>
                          <a:gd name="connsiteX136" fmla="*/ 1658470 w 2657256"/>
                          <a:gd name="connsiteY136" fmla="*/ 412529 h 3370881"/>
                          <a:gd name="connsiteX137" fmla="*/ 1685365 w 2657256"/>
                          <a:gd name="connsiteY137" fmla="*/ 390117 h 3370881"/>
                          <a:gd name="connsiteX138" fmla="*/ 1694329 w 2657256"/>
                          <a:gd name="connsiteY138" fmla="*/ 376670 h 3370881"/>
                          <a:gd name="connsiteX139" fmla="*/ 1734670 w 2657256"/>
                          <a:gd name="connsiteY139" fmla="*/ 354258 h 3370881"/>
                          <a:gd name="connsiteX140" fmla="*/ 1743635 w 2657256"/>
                          <a:gd name="connsiteY140" fmla="*/ 340811 h 3370881"/>
                          <a:gd name="connsiteX141" fmla="*/ 1757082 w 2657256"/>
                          <a:gd name="connsiteY141" fmla="*/ 336329 h 3370881"/>
                          <a:gd name="connsiteX142" fmla="*/ 1808984 w 2657256"/>
                          <a:gd name="connsiteY142" fmla="*/ 249641 h 3370881"/>
                          <a:gd name="connsiteX143" fmla="*/ 1899621 w 2657256"/>
                          <a:gd name="connsiteY143" fmla="*/ 211719 h 3370881"/>
                          <a:gd name="connsiteX144" fmla="*/ 1808984 w 2657256"/>
                          <a:gd name="connsiteY144" fmla="*/ 178521 h 3370881"/>
                          <a:gd name="connsiteX145" fmla="*/ 1772023 w 2657256"/>
                          <a:gd name="connsiteY145" fmla="*/ 77249 h 3370881"/>
                          <a:gd name="connsiteX146" fmla="*/ 1900425 w 2657256"/>
                          <a:gd name="connsiteY146" fmla="*/ 214081 h 3370881"/>
                          <a:gd name="connsiteX147" fmla="*/ 1874221 w 2657256"/>
                          <a:gd name="connsiteY147" fmla="*/ 318698 h 3370881"/>
                          <a:gd name="connsiteX148" fmla="*/ 1788459 w 2657256"/>
                          <a:gd name="connsiteY148" fmla="*/ 367705 h 3370881"/>
                          <a:gd name="connsiteX149" fmla="*/ 1761565 w 2657256"/>
                          <a:gd name="connsiteY149" fmla="*/ 390117 h 3370881"/>
                          <a:gd name="connsiteX150" fmla="*/ 1783976 w 2657256"/>
                          <a:gd name="connsiteY150" fmla="*/ 399081 h 3370881"/>
                          <a:gd name="connsiteX151" fmla="*/ 1878106 w 2657256"/>
                          <a:gd name="connsiteY151" fmla="*/ 390117 h 3370881"/>
                          <a:gd name="connsiteX152" fmla="*/ 1891553 w 2657256"/>
                          <a:gd name="connsiteY152" fmla="*/ 381152 h 3370881"/>
                          <a:gd name="connsiteX153" fmla="*/ 1918447 w 2657256"/>
                          <a:gd name="connsiteY153" fmla="*/ 372187 h 3370881"/>
                          <a:gd name="connsiteX154" fmla="*/ 1940859 w 2657256"/>
                          <a:gd name="connsiteY154" fmla="*/ 358740 h 3370881"/>
                          <a:gd name="connsiteX155" fmla="*/ 1954306 w 2657256"/>
                          <a:gd name="connsiteY155" fmla="*/ 354258 h 3370881"/>
                          <a:gd name="connsiteX156" fmla="*/ 2083304 w 2657256"/>
                          <a:gd name="connsiteY156" fmla="*/ 290281 h 3370881"/>
                          <a:gd name="connsiteX157" fmla="*/ 2166172 w 2657256"/>
                          <a:gd name="connsiteY157" fmla="*/ 215604 h 3370881"/>
                          <a:gd name="connsiteX158" fmla="*/ 2069054 w 2657256"/>
                          <a:gd name="connsiteY158" fmla="*/ 40493 h 3370881"/>
                          <a:gd name="connsiteX159" fmla="*/ 2078225 w 2657256"/>
                          <a:gd name="connsiteY159" fmla="*/ 188681 h 3370881"/>
                          <a:gd name="connsiteX160" fmla="*/ 1999129 w 2657256"/>
                          <a:gd name="connsiteY160" fmla="*/ 358740 h 3370881"/>
                          <a:gd name="connsiteX161" fmla="*/ 1994647 w 2657256"/>
                          <a:gd name="connsiteY161" fmla="*/ 372187 h 3370881"/>
                          <a:gd name="connsiteX162" fmla="*/ 2039470 w 2657256"/>
                          <a:gd name="connsiteY162" fmla="*/ 390117 h 3370881"/>
                          <a:gd name="connsiteX163" fmla="*/ 2115670 w 2657256"/>
                          <a:gd name="connsiteY163" fmla="*/ 390117 h 3370881"/>
                          <a:gd name="connsiteX164" fmla="*/ 2160494 w 2657256"/>
                          <a:gd name="connsiteY164" fmla="*/ 376670 h 3370881"/>
                          <a:gd name="connsiteX165" fmla="*/ 2191870 w 2657256"/>
                          <a:gd name="connsiteY165" fmla="*/ 363223 h 3370881"/>
                          <a:gd name="connsiteX166" fmla="*/ 2205318 w 2657256"/>
                          <a:gd name="connsiteY166" fmla="*/ 358740 h 3370881"/>
                          <a:gd name="connsiteX167" fmla="*/ 2232212 w 2657256"/>
                          <a:gd name="connsiteY167" fmla="*/ 340811 h 3370881"/>
                          <a:gd name="connsiteX168" fmla="*/ 2312894 w 2657256"/>
                          <a:gd name="connsiteY168" fmla="*/ 183929 h 3370881"/>
                          <a:gd name="connsiteX169" fmla="*/ 2339788 w 2657256"/>
                          <a:gd name="connsiteY169" fmla="*/ 151 h 3370881"/>
                          <a:gd name="connsiteX170" fmla="*/ 2357718 w 2657256"/>
                          <a:gd name="connsiteY170" fmla="*/ 215305 h 3370881"/>
                          <a:gd name="connsiteX171" fmla="*/ 2254623 w 2657256"/>
                          <a:gd name="connsiteY171" fmla="*/ 376670 h 3370881"/>
                          <a:gd name="connsiteX172" fmla="*/ 2245659 w 2657256"/>
                          <a:gd name="connsiteY172" fmla="*/ 390117 h 3370881"/>
                          <a:gd name="connsiteX173" fmla="*/ 2254623 w 2657256"/>
                          <a:gd name="connsiteY173" fmla="*/ 403564 h 3370881"/>
                          <a:gd name="connsiteX174" fmla="*/ 2353235 w 2657256"/>
                          <a:gd name="connsiteY174" fmla="*/ 399081 h 3370881"/>
                          <a:gd name="connsiteX175" fmla="*/ 2366682 w 2657256"/>
                          <a:gd name="connsiteY175" fmla="*/ 394599 h 3370881"/>
                          <a:gd name="connsiteX176" fmla="*/ 2389094 w 2657256"/>
                          <a:gd name="connsiteY176" fmla="*/ 390117 h 3370881"/>
                          <a:gd name="connsiteX177" fmla="*/ 2424953 w 2657256"/>
                          <a:gd name="connsiteY177" fmla="*/ 367705 h 3370881"/>
                          <a:gd name="connsiteX178" fmla="*/ 2528047 w 2657256"/>
                          <a:gd name="connsiteY178" fmla="*/ 292700 h 3370881"/>
                          <a:gd name="connsiteX179" fmla="*/ 2541495 w 2657256"/>
                          <a:gd name="connsiteY179" fmla="*/ 62906 h 3370881"/>
                          <a:gd name="connsiteX180" fmla="*/ 2591304 w 2657256"/>
                          <a:gd name="connsiteY180" fmla="*/ 214081 h 3370881"/>
                          <a:gd name="connsiteX181" fmla="*/ 2612315 w 2657256"/>
                          <a:gd name="connsiteY181" fmla="*/ 290907 h 3370881"/>
                          <a:gd name="connsiteX182" fmla="*/ 2650863 w 2657256"/>
                          <a:gd name="connsiteY182" fmla="*/ 344994 h 3370881"/>
                          <a:gd name="connsiteX183" fmla="*/ 2465294 w 2657256"/>
                          <a:gd name="connsiteY183" fmla="*/ 399081 h 3370881"/>
                          <a:gd name="connsiteX184" fmla="*/ 2442882 w 2657256"/>
                          <a:gd name="connsiteY184" fmla="*/ 403564 h 3370881"/>
                          <a:gd name="connsiteX185" fmla="*/ 2398059 w 2657256"/>
                          <a:gd name="connsiteY185" fmla="*/ 417011 h 3370881"/>
                          <a:gd name="connsiteX186" fmla="*/ 2375647 w 2657256"/>
                          <a:gd name="connsiteY186" fmla="*/ 425976 h 3370881"/>
                          <a:gd name="connsiteX187" fmla="*/ 2357718 w 2657256"/>
                          <a:gd name="connsiteY187" fmla="*/ 430458 h 3370881"/>
                          <a:gd name="connsiteX188" fmla="*/ 2344270 w 2657256"/>
                          <a:gd name="connsiteY188" fmla="*/ 461834 h 3370881"/>
                          <a:gd name="connsiteX189" fmla="*/ 2353235 w 2657256"/>
                          <a:gd name="connsiteY189" fmla="*/ 502176 h 3370881"/>
                          <a:gd name="connsiteX190" fmla="*/ 2362200 w 2657256"/>
                          <a:gd name="connsiteY190" fmla="*/ 515623 h 3370881"/>
                          <a:gd name="connsiteX191" fmla="*/ 2344270 w 2657256"/>
                          <a:gd name="connsiteY191" fmla="*/ 587340 h 3370881"/>
                          <a:gd name="connsiteX192" fmla="*/ 2321859 w 2657256"/>
                          <a:gd name="connsiteY192" fmla="*/ 614234 h 3370881"/>
                          <a:gd name="connsiteX193" fmla="*/ 2308412 w 2657256"/>
                          <a:gd name="connsiteY193" fmla="*/ 636646 h 3370881"/>
                          <a:gd name="connsiteX194" fmla="*/ 2281518 w 2657256"/>
                          <a:gd name="connsiteY194" fmla="*/ 641129 h 3370881"/>
                          <a:gd name="connsiteX195" fmla="*/ 2259106 w 2657256"/>
                          <a:gd name="connsiteY195" fmla="*/ 636646 h 3370881"/>
                          <a:gd name="connsiteX196" fmla="*/ 2277035 w 2657256"/>
                          <a:gd name="connsiteY196" fmla="*/ 578376 h 3370881"/>
                          <a:gd name="connsiteX197" fmla="*/ 2290482 w 2657256"/>
                          <a:gd name="connsiteY197" fmla="*/ 542517 h 3370881"/>
                          <a:gd name="connsiteX198" fmla="*/ 2286000 w 2657256"/>
                          <a:gd name="connsiteY198" fmla="*/ 506658 h 3370881"/>
                          <a:gd name="connsiteX199" fmla="*/ 2245659 w 2657256"/>
                          <a:gd name="connsiteY199" fmla="*/ 448387 h 3370881"/>
                          <a:gd name="connsiteX200" fmla="*/ 2200835 w 2657256"/>
                          <a:gd name="connsiteY200" fmla="*/ 430458 h 3370881"/>
                          <a:gd name="connsiteX201" fmla="*/ 2169459 w 2657256"/>
                          <a:gd name="connsiteY201" fmla="*/ 425976 h 3370881"/>
                          <a:gd name="connsiteX202" fmla="*/ 2102223 w 2657256"/>
                          <a:gd name="connsiteY202" fmla="*/ 430458 h 3370881"/>
                          <a:gd name="connsiteX203" fmla="*/ 2084294 w 2657256"/>
                          <a:gd name="connsiteY203" fmla="*/ 439423 h 3370881"/>
                          <a:gd name="connsiteX204" fmla="*/ 2070847 w 2657256"/>
                          <a:gd name="connsiteY204" fmla="*/ 443905 h 3370881"/>
                          <a:gd name="connsiteX205" fmla="*/ 2061882 w 2657256"/>
                          <a:gd name="connsiteY205" fmla="*/ 461834 h 3370881"/>
                          <a:gd name="connsiteX206" fmla="*/ 2034988 w 2657256"/>
                          <a:gd name="connsiteY206" fmla="*/ 475281 h 3370881"/>
                          <a:gd name="connsiteX207" fmla="*/ 1783976 w 2657256"/>
                          <a:gd name="connsiteY207" fmla="*/ 479764 h 3370881"/>
                          <a:gd name="connsiteX208" fmla="*/ 1766047 w 2657256"/>
                          <a:gd name="connsiteY208" fmla="*/ 488729 h 3370881"/>
                          <a:gd name="connsiteX209" fmla="*/ 1703294 w 2657256"/>
                          <a:gd name="connsiteY209" fmla="*/ 506658 h 3370881"/>
                          <a:gd name="connsiteX210" fmla="*/ 1689847 w 2657256"/>
                          <a:gd name="connsiteY210" fmla="*/ 511140 h 3370881"/>
                          <a:gd name="connsiteX211" fmla="*/ 1676400 w 2657256"/>
                          <a:gd name="connsiteY211" fmla="*/ 520105 h 3370881"/>
                          <a:gd name="connsiteX212" fmla="*/ 1649506 w 2657256"/>
                          <a:gd name="connsiteY212" fmla="*/ 529070 h 3370881"/>
                          <a:gd name="connsiteX213" fmla="*/ 1636059 w 2657256"/>
                          <a:gd name="connsiteY213" fmla="*/ 538034 h 3370881"/>
                          <a:gd name="connsiteX214" fmla="*/ 1622612 w 2657256"/>
                          <a:gd name="connsiteY214" fmla="*/ 551481 h 3370881"/>
                          <a:gd name="connsiteX215" fmla="*/ 1609165 w 2657256"/>
                          <a:gd name="connsiteY215" fmla="*/ 555964 h 3370881"/>
                          <a:gd name="connsiteX216" fmla="*/ 1577788 w 2657256"/>
                          <a:gd name="connsiteY216" fmla="*/ 587340 h 3370881"/>
                          <a:gd name="connsiteX217" fmla="*/ 1568823 w 2657256"/>
                          <a:gd name="connsiteY217" fmla="*/ 600787 h 3370881"/>
                          <a:gd name="connsiteX218" fmla="*/ 1555376 w 2657256"/>
                          <a:gd name="connsiteY218" fmla="*/ 614234 h 3370881"/>
                          <a:gd name="connsiteX219" fmla="*/ 1524000 w 2657256"/>
                          <a:gd name="connsiteY219" fmla="*/ 654576 h 3370881"/>
                          <a:gd name="connsiteX220" fmla="*/ 1519518 w 2657256"/>
                          <a:gd name="connsiteY220" fmla="*/ 668023 h 3370881"/>
                          <a:gd name="connsiteX221" fmla="*/ 1528482 w 2657256"/>
                          <a:gd name="connsiteY221" fmla="*/ 708364 h 3370881"/>
                          <a:gd name="connsiteX222" fmla="*/ 1537447 w 2657256"/>
                          <a:gd name="connsiteY222" fmla="*/ 721811 h 3370881"/>
                          <a:gd name="connsiteX223" fmla="*/ 1568823 w 2657256"/>
                          <a:gd name="connsiteY223" fmla="*/ 712846 h 3370881"/>
                          <a:gd name="connsiteX224" fmla="*/ 1600200 w 2657256"/>
                          <a:gd name="connsiteY224" fmla="*/ 712846 h 3370881"/>
                          <a:gd name="connsiteX225" fmla="*/ 1631576 w 2657256"/>
                          <a:gd name="connsiteY225" fmla="*/ 690434 h 3370881"/>
                          <a:gd name="connsiteX226" fmla="*/ 1645023 w 2657256"/>
                          <a:gd name="connsiteY226" fmla="*/ 676987 h 3370881"/>
                          <a:gd name="connsiteX227" fmla="*/ 1685365 w 2657256"/>
                          <a:gd name="connsiteY227" fmla="*/ 645611 h 3370881"/>
                          <a:gd name="connsiteX228" fmla="*/ 1716741 w 2657256"/>
                          <a:gd name="connsiteY228" fmla="*/ 614234 h 3370881"/>
                          <a:gd name="connsiteX229" fmla="*/ 1748118 w 2657256"/>
                          <a:gd name="connsiteY229" fmla="*/ 596305 h 3370881"/>
                          <a:gd name="connsiteX230" fmla="*/ 1761565 w 2657256"/>
                          <a:gd name="connsiteY230" fmla="*/ 591823 h 3370881"/>
                          <a:gd name="connsiteX231" fmla="*/ 1779494 w 2657256"/>
                          <a:gd name="connsiteY231" fmla="*/ 582858 h 3370881"/>
                          <a:gd name="connsiteX232" fmla="*/ 1815353 w 2657256"/>
                          <a:gd name="connsiteY232" fmla="*/ 573893 h 3370881"/>
                          <a:gd name="connsiteX233" fmla="*/ 2030506 w 2657256"/>
                          <a:gd name="connsiteY233" fmla="*/ 578376 h 3370881"/>
                          <a:gd name="connsiteX234" fmla="*/ 2017059 w 2657256"/>
                          <a:gd name="connsiteY234" fmla="*/ 600787 h 3370881"/>
                          <a:gd name="connsiteX235" fmla="*/ 1981200 w 2657256"/>
                          <a:gd name="connsiteY235" fmla="*/ 636646 h 3370881"/>
                          <a:gd name="connsiteX236" fmla="*/ 1967753 w 2657256"/>
                          <a:gd name="connsiteY236" fmla="*/ 650093 h 3370881"/>
                          <a:gd name="connsiteX237" fmla="*/ 1936376 w 2657256"/>
                          <a:gd name="connsiteY237" fmla="*/ 690434 h 3370881"/>
                          <a:gd name="connsiteX238" fmla="*/ 1905000 w 2657256"/>
                          <a:gd name="connsiteY238" fmla="*/ 717329 h 3370881"/>
                          <a:gd name="connsiteX239" fmla="*/ 1860176 w 2657256"/>
                          <a:gd name="connsiteY239" fmla="*/ 735258 h 3370881"/>
                          <a:gd name="connsiteX240" fmla="*/ 1788459 w 2657256"/>
                          <a:gd name="connsiteY240" fmla="*/ 744223 h 3370881"/>
                          <a:gd name="connsiteX241" fmla="*/ 1846729 w 2657256"/>
                          <a:gd name="connsiteY241" fmla="*/ 802493 h 3370881"/>
                          <a:gd name="connsiteX242" fmla="*/ 1913965 w 2657256"/>
                          <a:gd name="connsiteY242" fmla="*/ 829387 h 3370881"/>
                          <a:gd name="connsiteX243" fmla="*/ 1922929 w 2657256"/>
                          <a:gd name="connsiteY243" fmla="*/ 842834 h 3370881"/>
                          <a:gd name="connsiteX244" fmla="*/ 1967753 w 2657256"/>
                          <a:gd name="connsiteY244" fmla="*/ 883176 h 3370881"/>
                          <a:gd name="connsiteX245" fmla="*/ 1981200 w 2657256"/>
                          <a:gd name="connsiteY245" fmla="*/ 896623 h 3370881"/>
                          <a:gd name="connsiteX246" fmla="*/ 1994647 w 2657256"/>
                          <a:gd name="connsiteY246" fmla="*/ 905587 h 3370881"/>
                          <a:gd name="connsiteX247" fmla="*/ 2021541 w 2657256"/>
                          <a:gd name="connsiteY247" fmla="*/ 927999 h 3370881"/>
                          <a:gd name="connsiteX248" fmla="*/ 2030506 w 2657256"/>
                          <a:gd name="connsiteY248" fmla="*/ 941446 h 3370881"/>
                          <a:gd name="connsiteX249" fmla="*/ 2057400 w 2657256"/>
                          <a:gd name="connsiteY249" fmla="*/ 968340 h 3370881"/>
                          <a:gd name="connsiteX250" fmla="*/ 2088776 w 2657256"/>
                          <a:gd name="connsiteY250" fmla="*/ 1013164 h 3370881"/>
                          <a:gd name="connsiteX251" fmla="*/ 2115670 w 2657256"/>
                          <a:gd name="connsiteY251" fmla="*/ 1057987 h 3370881"/>
                          <a:gd name="connsiteX252" fmla="*/ 2120153 w 2657256"/>
                          <a:gd name="connsiteY252" fmla="*/ 1089364 h 3370881"/>
                          <a:gd name="connsiteX253" fmla="*/ 2138082 w 2657256"/>
                          <a:gd name="connsiteY253" fmla="*/ 1143152 h 3370881"/>
                          <a:gd name="connsiteX254" fmla="*/ 2147047 w 2657256"/>
                          <a:gd name="connsiteY254" fmla="*/ 1196940 h 3370881"/>
                          <a:gd name="connsiteX255" fmla="*/ 2151529 w 2657256"/>
                          <a:gd name="connsiteY255" fmla="*/ 1210387 h 3370881"/>
                          <a:gd name="connsiteX256" fmla="*/ 2156012 w 2657256"/>
                          <a:gd name="connsiteY256" fmla="*/ 1228317 h 3370881"/>
                          <a:gd name="connsiteX257" fmla="*/ 2173941 w 2657256"/>
                          <a:gd name="connsiteY257" fmla="*/ 1295552 h 3370881"/>
                          <a:gd name="connsiteX258" fmla="*/ 2182906 w 2657256"/>
                          <a:gd name="connsiteY258" fmla="*/ 1313481 h 3370881"/>
                          <a:gd name="connsiteX259" fmla="*/ 2187388 w 2657256"/>
                          <a:gd name="connsiteY259" fmla="*/ 1331411 h 3370881"/>
                          <a:gd name="connsiteX260" fmla="*/ 2214282 w 2657256"/>
                          <a:gd name="connsiteY260" fmla="*/ 1385199 h 3370881"/>
                          <a:gd name="connsiteX261" fmla="*/ 2218765 w 2657256"/>
                          <a:gd name="connsiteY261" fmla="*/ 1403129 h 3370881"/>
                          <a:gd name="connsiteX262" fmla="*/ 2223247 w 2657256"/>
                          <a:gd name="connsiteY262" fmla="*/ 1430023 h 3370881"/>
                          <a:gd name="connsiteX263" fmla="*/ 2236694 w 2657256"/>
                          <a:gd name="connsiteY263" fmla="*/ 1456917 h 3370881"/>
                          <a:gd name="connsiteX264" fmla="*/ 2241176 w 2657256"/>
                          <a:gd name="connsiteY264" fmla="*/ 1577940 h 3370881"/>
                          <a:gd name="connsiteX265" fmla="*/ 2245659 w 2657256"/>
                          <a:gd name="connsiteY265" fmla="*/ 1595870 h 3370881"/>
                          <a:gd name="connsiteX266" fmla="*/ 2236694 w 2657256"/>
                          <a:gd name="connsiteY266" fmla="*/ 1694481 h 3370881"/>
                          <a:gd name="connsiteX267" fmla="*/ 2227729 w 2657256"/>
                          <a:gd name="connsiteY267" fmla="*/ 1716893 h 3370881"/>
                          <a:gd name="connsiteX268" fmla="*/ 2223247 w 2657256"/>
                          <a:gd name="connsiteY268" fmla="*/ 1730340 h 3370881"/>
                          <a:gd name="connsiteX269" fmla="*/ 2200835 w 2657256"/>
                          <a:gd name="connsiteY269" fmla="*/ 1788611 h 3370881"/>
                          <a:gd name="connsiteX270" fmla="*/ 2191870 w 2657256"/>
                          <a:gd name="connsiteY270" fmla="*/ 1811023 h 3370881"/>
                          <a:gd name="connsiteX271" fmla="*/ 2187388 w 2657256"/>
                          <a:gd name="connsiteY271" fmla="*/ 1824470 h 3370881"/>
                          <a:gd name="connsiteX272" fmla="*/ 2169459 w 2657256"/>
                          <a:gd name="connsiteY272" fmla="*/ 1869293 h 3370881"/>
                          <a:gd name="connsiteX273" fmla="*/ 2164976 w 2657256"/>
                          <a:gd name="connsiteY273" fmla="*/ 1882740 h 3370881"/>
                          <a:gd name="connsiteX274" fmla="*/ 2156012 w 2657256"/>
                          <a:gd name="connsiteY274" fmla="*/ 1927564 h 3370881"/>
                          <a:gd name="connsiteX275" fmla="*/ 2173941 w 2657256"/>
                          <a:gd name="connsiteY275" fmla="*/ 1945493 h 3370881"/>
                          <a:gd name="connsiteX276" fmla="*/ 2196353 w 2657256"/>
                          <a:gd name="connsiteY276" fmla="*/ 1958940 h 3370881"/>
                          <a:gd name="connsiteX277" fmla="*/ 2241176 w 2657256"/>
                          <a:gd name="connsiteY277" fmla="*/ 2012729 h 3370881"/>
                          <a:gd name="connsiteX278" fmla="*/ 2263588 w 2657256"/>
                          <a:gd name="connsiteY278" fmla="*/ 2057552 h 3370881"/>
                          <a:gd name="connsiteX279" fmla="*/ 2286000 w 2657256"/>
                          <a:gd name="connsiteY279" fmla="*/ 2084446 h 3370881"/>
                          <a:gd name="connsiteX280" fmla="*/ 2299447 w 2657256"/>
                          <a:gd name="connsiteY280" fmla="*/ 2124787 h 3370881"/>
                          <a:gd name="connsiteX281" fmla="*/ 2321859 w 2657256"/>
                          <a:gd name="connsiteY281" fmla="*/ 2151681 h 3370881"/>
                          <a:gd name="connsiteX282" fmla="*/ 2344270 w 2657256"/>
                          <a:gd name="connsiteY282" fmla="*/ 2205470 h 3370881"/>
                          <a:gd name="connsiteX283" fmla="*/ 2348753 w 2657256"/>
                          <a:gd name="connsiteY283" fmla="*/ 2223399 h 3370881"/>
                          <a:gd name="connsiteX284" fmla="*/ 2366682 w 2657256"/>
                          <a:gd name="connsiteY284" fmla="*/ 2263740 h 3370881"/>
                          <a:gd name="connsiteX285" fmla="*/ 2375647 w 2657256"/>
                          <a:gd name="connsiteY285" fmla="*/ 2286152 h 3370881"/>
                          <a:gd name="connsiteX286" fmla="*/ 2380129 w 2657256"/>
                          <a:gd name="connsiteY286" fmla="*/ 2308564 h 3370881"/>
                          <a:gd name="connsiteX287" fmla="*/ 2389094 w 2657256"/>
                          <a:gd name="connsiteY287" fmla="*/ 2335458 h 3370881"/>
                          <a:gd name="connsiteX288" fmla="*/ 2393576 w 2657256"/>
                          <a:gd name="connsiteY288" fmla="*/ 2380281 h 3370881"/>
                          <a:gd name="connsiteX289" fmla="*/ 2398059 w 2657256"/>
                          <a:gd name="connsiteY289" fmla="*/ 2393729 h 3370881"/>
                          <a:gd name="connsiteX290" fmla="*/ 2402541 w 2657256"/>
                          <a:gd name="connsiteY290" fmla="*/ 2447517 h 3370881"/>
                          <a:gd name="connsiteX291" fmla="*/ 2427343 w 2657256"/>
                          <a:gd name="connsiteY291" fmla="*/ 2564058 h 3370881"/>
                          <a:gd name="connsiteX292" fmla="*/ 2389094 w 2657256"/>
                          <a:gd name="connsiteY292" fmla="*/ 2837481 h 3370881"/>
                          <a:gd name="connsiteX293" fmla="*/ 2380129 w 2657256"/>
                          <a:gd name="connsiteY293" fmla="*/ 2859893 h 3370881"/>
                          <a:gd name="connsiteX294" fmla="*/ 2357718 w 2657256"/>
                          <a:gd name="connsiteY294" fmla="*/ 2913681 h 3370881"/>
                          <a:gd name="connsiteX295" fmla="*/ 2348753 w 2657256"/>
                          <a:gd name="connsiteY295" fmla="*/ 2936093 h 3370881"/>
                          <a:gd name="connsiteX296" fmla="*/ 2339788 w 2657256"/>
                          <a:gd name="connsiteY296" fmla="*/ 2971952 h 3370881"/>
                          <a:gd name="connsiteX297" fmla="*/ 2326341 w 2657256"/>
                          <a:gd name="connsiteY297" fmla="*/ 2994364 h 3370881"/>
                          <a:gd name="connsiteX298" fmla="*/ 2317376 w 2657256"/>
                          <a:gd name="connsiteY298" fmla="*/ 3025740 h 3370881"/>
                          <a:gd name="connsiteX299" fmla="*/ 2303929 w 2657256"/>
                          <a:gd name="connsiteY299" fmla="*/ 3048152 h 3370881"/>
                          <a:gd name="connsiteX300" fmla="*/ 2290482 w 2657256"/>
                          <a:gd name="connsiteY300" fmla="*/ 3079529 h 3370881"/>
                          <a:gd name="connsiteX301" fmla="*/ 2272553 w 2657256"/>
                          <a:gd name="connsiteY301" fmla="*/ 3084011 h 3370881"/>
                          <a:gd name="connsiteX302" fmla="*/ 2259106 w 2657256"/>
                          <a:gd name="connsiteY302" fmla="*/ 3088493 h 3370881"/>
                          <a:gd name="connsiteX303" fmla="*/ 2241176 w 2657256"/>
                          <a:gd name="connsiteY303" fmla="*/ 3092976 h 3370881"/>
                          <a:gd name="connsiteX304" fmla="*/ 2209800 w 2657256"/>
                          <a:gd name="connsiteY304" fmla="*/ 3101940 h 3370881"/>
                          <a:gd name="connsiteX305" fmla="*/ 2205318 w 2657256"/>
                          <a:gd name="connsiteY305" fmla="*/ 3039187 h 3370881"/>
                          <a:gd name="connsiteX306" fmla="*/ 2218765 w 2657256"/>
                          <a:gd name="connsiteY306" fmla="*/ 3021258 h 3370881"/>
                          <a:gd name="connsiteX307" fmla="*/ 2245659 w 2657256"/>
                          <a:gd name="connsiteY307" fmla="*/ 2971952 h 3370881"/>
                          <a:gd name="connsiteX308" fmla="*/ 2268070 w 2657256"/>
                          <a:gd name="connsiteY308" fmla="*/ 2945058 h 3370881"/>
                          <a:gd name="connsiteX309" fmla="*/ 2298550 w 2657256"/>
                          <a:gd name="connsiteY309" fmla="*/ 2568540 h 3370881"/>
                          <a:gd name="connsiteX310" fmla="*/ 2284986 w 2657256"/>
                          <a:gd name="connsiteY310" fmla="*/ 2532681 h 3370881"/>
                          <a:gd name="connsiteX311" fmla="*/ 2250141 w 2657256"/>
                          <a:gd name="connsiteY311" fmla="*/ 2492340 h 3370881"/>
                          <a:gd name="connsiteX312" fmla="*/ 2260899 w 2657256"/>
                          <a:gd name="connsiteY312" fmla="*/ 2479491 h 3370881"/>
                          <a:gd name="connsiteX313" fmla="*/ 2245659 w 2657256"/>
                          <a:gd name="connsiteY313" fmla="*/ 2389247 h 3370881"/>
                          <a:gd name="connsiteX314" fmla="*/ 2173941 w 2657256"/>
                          <a:gd name="connsiteY314" fmla="*/ 2241328 h 3370881"/>
                          <a:gd name="connsiteX315" fmla="*/ 2070846 w 2657256"/>
                          <a:gd name="connsiteY315" fmla="*/ 2057553 h 3370881"/>
                          <a:gd name="connsiteX316" fmla="*/ 2048773 w 2657256"/>
                          <a:gd name="connsiteY316" fmla="*/ 2017971 h 3370881"/>
                          <a:gd name="connsiteX317" fmla="*/ 2074314 w 2657256"/>
                          <a:gd name="connsiteY317" fmla="*/ 2011967 h 3370881"/>
                          <a:gd name="connsiteX318" fmla="*/ 2034988 w 2657256"/>
                          <a:gd name="connsiteY318" fmla="*/ 2003764 h 3370881"/>
                          <a:gd name="connsiteX319" fmla="*/ 2026023 w 2657256"/>
                          <a:gd name="connsiteY319" fmla="*/ 2026176 h 3370881"/>
                          <a:gd name="connsiteX320" fmla="*/ 2021541 w 2657256"/>
                          <a:gd name="connsiteY320" fmla="*/ 2039623 h 3370881"/>
                          <a:gd name="connsiteX321" fmla="*/ 1999129 w 2657256"/>
                          <a:gd name="connsiteY321" fmla="*/ 2053070 h 3370881"/>
                          <a:gd name="connsiteX322" fmla="*/ 1990165 w 2657256"/>
                          <a:gd name="connsiteY322" fmla="*/ 2070999 h 3370881"/>
                          <a:gd name="connsiteX323" fmla="*/ 1967753 w 2657256"/>
                          <a:gd name="connsiteY323" fmla="*/ 2106858 h 3370881"/>
                          <a:gd name="connsiteX324" fmla="*/ 1981200 w 2657256"/>
                          <a:gd name="connsiteY324" fmla="*/ 2223399 h 3370881"/>
                          <a:gd name="connsiteX325" fmla="*/ 1994647 w 2657256"/>
                          <a:gd name="connsiteY325" fmla="*/ 2254776 h 3370881"/>
                          <a:gd name="connsiteX326" fmla="*/ 2003612 w 2657256"/>
                          <a:gd name="connsiteY326" fmla="*/ 2272705 h 3370881"/>
                          <a:gd name="connsiteX327" fmla="*/ 2026023 w 2657256"/>
                          <a:gd name="connsiteY327" fmla="*/ 2304081 h 3370881"/>
                          <a:gd name="connsiteX328" fmla="*/ 2043953 w 2657256"/>
                          <a:gd name="connsiteY328" fmla="*/ 2348905 h 3370881"/>
                          <a:gd name="connsiteX329" fmla="*/ 2061882 w 2657256"/>
                          <a:gd name="connsiteY329" fmla="*/ 2371317 h 3370881"/>
                          <a:gd name="connsiteX330" fmla="*/ 2088776 w 2657256"/>
                          <a:gd name="connsiteY330" fmla="*/ 2434070 h 3370881"/>
                          <a:gd name="connsiteX331" fmla="*/ 2102223 w 2657256"/>
                          <a:gd name="connsiteY331" fmla="*/ 2465446 h 3370881"/>
                          <a:gd name="connsiteX332" fmla="*/ 2106706 w 2657256"/>
                          <a:gd name="connsiteY332" fmla="*/ 2496823 h 3370881"/>
                          <a:gd name="connsiteX333" fmla="*/ 2124635 w 2657256"/>
                          <a:gd name="connsiteY333" fmla="*/ 2559576 h 3370881"/>
                          <a:gd name="connsiteX334" fmla="*/ 2138082 w 2657256"/>
                          <a:gd name="connsiteY334" fmla="*/ 2649223 h 3370881"/>
                          <a:gd name="connsiteX335" fmla="*/ 2147047 w 2657256"/>
                          <a:gd name="connsiteY335" fmla="*/ 2685081 h 3370881"/>
                          <a:gd name="connsiteX336" fmla="*/ 2151529 w 2657256"/>
                          <a:gd name="connsiteY336" fmla="*/ 2716458 h 3370881"/>
                          <a:gd name="connsiteX337" fmla="*/ 2160494 w 2657256"/>
                          <a:gd name="connsiteY337" fmla="*/ 2770246 h 3370881"/>
                          <a:gd name="connsiteX338" fmla="*/ 2156012 w 2657256"/>
                          <a:gd name="connsiteY338" fmla="*/ 2962987 h 3370881"/>
                          <a:gd name="connsiteX339" fmla="*/ 2138082 w 2657256"/>
                          <a:gd name="connsiteY339" fmla="*/ 3043670 h 3370881"/>
                          <a:gd name="connsiteX340" fmla="*/ 2133600 w 2657256"/>
                          <a:gd name="connsiteY340" fmla="*/ 3061599 h 3370881"/>
                          <a:gd name="connsiteX341" fmla="*/ 2120153 w 2657256"/>
                          <a:gd name="connsiteY341" fmla="*/ 3079529 h 3370881"/>
                          <a:gd name="connsiteX342" fmla="*/ 2111188 w 2657256"/>
                          <a:gd name="connsiteY342" fmla="*/ 3106423 h 3370881"/>
                          <a:gd name="connsiteX343" fmla="*/ 2088776 w 2657256"/>
                          <a:gd name="connsiteY343" fmla="*/ 3137799 h 3370881"/>
                          <a:gd name="connsiteX344" fmla="*/ 2075329 w 2657256"/>
                          <a:gd name="connsiteY344" fmla="*/ 3164693 h 3370881"/>
                          <a:gd name="connsiteX345" fmla="*/ 2061882 w 2657256"/>
                          <a:gd name="connsiteY345" fmla="*/ 3169176 h 3370881"/>
                          <a:gd name="connsiteX346" fmla="*/ 2021541 w 2657256"/>
                          <a:gd name="connsiteY346" fmla="*/ 3164693 h 3370881"/>
                          <a:gd name="connsiteX347" fmla="*/ 2012576 w 2657256"/>
                          <a:gd name="connsiteY347" fmla="*/ 3119870 h 3370881"/>
                          <a:gd name="connsiteX348" fmla="*/ 2048435 w 2657256"/>
                          <a:gd name="connsiteY348" fmla="*/ 3021258 h 3370881"/>
                          <a:gd name="connsiteX349" fmla="*/ 2048435 w 2657256"/>
                          <a:gd name="connsiteY349" fmla="*/ 3021258 h 3370881"/>
                          <a:gd name="connsiteX350" fmla="*/ 2061882 w 2657256"/>
                          <a:gd name="connsiteY350" fmla="*/ 2967470 h 3370881"/>
                          <a:gd name="connsiteX351" fmla="*/ 2070847 w 2657256"/>
                          <a:gd name="connsiteY351" fmla="*/ 2882305 h 3370881"/>
                          <a:gd name="connsiteX352" fmla="*/ 2066365 w 2657256"/>
                          <a:gd name="connsiteY352" fmla="*/ 2725423 h 3370881"/>
                          <a:gd name="connsiteX353" fmla="*/ 2043953 w 2657256"/>
                          <a:gd name="connsiteY353" fmla="*/ 2649223 h 3370881"/>
                          <a:gd name="connsiteX354" fmla="*/ 2030506 w 2657256"/>
                          <a:gd name="connsiteY354" fmla="*/ 2622329 h 3370881"/>
                          <a:gd name="connsiteX355" fmla="*/ 2017059 w 2657256"/>
                          <a:gd name="connsiteY355" fmla="*/ 2581987 h 3370881"/>
                          <a:gd name="connsiteX356" fmla="*/ 1981200 w 2657256"/>
                          <a:gd name="connsiteY356" fmla="*/ 2514752 h 3370881"/>
                          <a:gd name="connsiteX357" fmla="*/ 1972235 w 2657256"/>
                          <a:gd name="connsiteY357" fmla="*/ 2501305 h 3370881"/>
                          <a:gd name="connsiteX358" fmla="*/ 1958788 w 2657256"/>
                          <a:gd name="connsiteY358" fmla="*/ 2478893 h 3370881"/>
                          <a:gd name="connsiteX359" fmla="*/ 1905000 w 2657256"/>
                          <a:gd name="connsiteY359" fmla="*/ 2398211 h 3370881"/>
                          <a:gd name="connsiteX360" fmla="*/ 1882588 w 2657256"/>
                          <a:gd name="connsiteY360" fmla="*/ 2357870 h 3370881"/>
                          <a:gd name="connsiteX361" fmla="*/ 1869141 w 2657256"/>
                          <a:gd name="connsiteY361" fmla="*/ 2339940 h 3370881"/>
                          <a:gd name="connsiteX362" fmla="*/ 1806388 w 2657256"/>
                          <a:gd name="connsiteY362" fmla="*/ 2313046 h 3370881"/>
                          <a:gd name="connsiteX363" fmla="*/ 1779494 w 2657256"/>
                          <a:gd name="connsiteY363" fmla="*/ 2304081 h 3370881"/>
                          <a:gd name="connsiteX364" fmla="*/ 1752600 w 2657256"/>
                          <a:gd name="connsiteY364" fmla="*/ 2299599 h 3370881"/>
                          <a:gd name="connsiteX365" fmla="*/ 1680882 w 2657256"/>
                          <a:gd name="connsiteY365" fmla="*/ 2277187 h 3370881"/>
                          <a:gd name="connsiteX366" fmla="*/ 1662953 w 2657256"/>
                          <a:gd name="connsiteY366" fmla="*/ 2272705 h 3370881"/>
                          <a:gd name="connsiteX367" fmla="*/ 1640541 w 2657256"/>
                          <a:gd name="connsiteY367" fmla="*/ 2259258 h 3370881"/>
                          <a:gd name="connsiteX368" fmla="*/ 1604682 w 2657256"/>
                          <a:gd name="connsiteY368" fmla="*/ 2272705 h 3370881"/>
                          <a:gd name="connsiteX369" fmla="*/ 1537447 w 2657256"/>
                          <a:gd name="connsiteY369" fmla="*/ 2304081 h 3370881"/>
                          <a:gd name="connsiteX370" fmla="*/ 1546113 w 2657256"/>
                          <a:gd name="connsiteY370" fmla="*/ 2313644 h 3370881"/>
                          <a:gd name="connsiteX371" fmla="*/ 1488141 w 2657256"/>
                          <a:gd name="connsiteY371" fmla="*/ 2313046 h 3370881"/>
                          <a:gd name="connsiteX372" fmla="*/ 1478878 w 2657256"/>
                          <a:gd name="connsiteY372" fmla="*/ 2342331 h 3370881"/>
                          <a:gd name="connsiteX373" fmla="*/ 1402678 w 2657256"/>
                          <a:gd name="connsiteY373" fmla="*/ 2339641 h 3370881"/>
                          <a:gd name="connsiteX374" fmla="*/ 1322892 w 2657256"/>
                          <a:gd name="connsiteY374" fmla="*/ 2336952 h 3370881"/>
                          <a:gd name="connsiteX375" fmla="*/ 1199384 w 2657256"/>
                          <a:gd name="connsiteY375" fmla="*/ 2307041 h 3370881"/>
                          <a:gd name="connsiteX376" fmla="*/ 1066800 w 2657256"/>
                          <a:gd name="connsiteY376" fmla="*/ 2272705 h 3370881"/>
                          <a:gd name="connsiteX377" fmla="*/ 1030941 w 2657256"/>
                          <a:gd name="connsiteY377" fmla="*/ 2263740 h 3370881"/>
                          <a:gd name="connsiteX378" fmla="*/ 986118 w 2657256"/>
                          <a:gd name="connsiteY378" fmla="*/ 2241329 h 3370881"/>
                          <a:gd name="connsiteX379" fmla="*/ 968188 w 2657256"/>
                          <a:gd name="connsiteY379" fmla="*/ 2232364 h 3370881"/>
                          <a:gd name="connsiteX380" fmla="*/ 936812 w 2657256"/>
                          <a:gd name="connsiteY380" fmla="*/ 2214434 h 3370881"/>
                          <a:gd name="connsiteX381" fmla="*/ 905435 w 2657256"/>
                          <a:gd name="connsiteY381" fmla="*/ 2196505 h 3370881"/>
                          <a:gd name="connsiteX382" fmla="*/ 869576 w 2657256"/>
                          <a:gd name="connsiteY382" fmla="*/ 2209952 h 3370881"/>
                          <a:gd name="connsiteX383" fmla="*/ 856129 w 2657256"/>
                          <a:gd name="connsiteY383" fmla="*/ 2227881 h 3370881"/>
                          <a:gd name="connsiteX384" fmla="*/ 815788 w 2657256"/>
                          <a:gd name="connsiteY384" fmla="*/ 2268223 h 3370881"/>
                          <a:gd name="connsiteX385" fmla="*/ 788894 w 2657256"/>
                          <a:gd name="connsiteY385" fmla="*/ 2290634 h 3370881"/>
                          <a:gd name="connsiteX386" fmla="*/ 762000 w 2657256"/>
                          <a:gd name="connsiteY386" fmla="*/ 2313046 h 3370881"/>
                          <a:gd name="connsiteX387" fmla="*/ 753035 w 2657256"/>
                          <a:gd name="connsiteY387" fmla="*/ 2326493 h 3370881"/>
                          <a:gd name="connsiteX388" fmla="*/ 735106 w 2657256"/>
                          <a:gd name="connsiteY388" fmla="*/ 2339940 h 3370881"/>
                          <a:gd name="connsiteX389" fmla="*/ 712694 w 2657256"/>
                          <a:gd name="connsiteY389" fmla="*/ 2362352 h 3370881"/>
                          <a:gd name="connsiteX390" fmla="*/ 694765 w 2657256"/>
                          <a:gd name="connsiteY390" fmla="*/ 2375799 h 3370881"/>
                          <a:gd name="connsiteX391" fmla="*/ 681318 w 2657256"/>
                          <a:gd name="connsiteY391" fmla="*/ 2393729 h 3370881"/>
                          <a:gd name="connsiteX392" fmla="*/ 667870 w 2657256"/>
                          <a:gd name="connsiteY392" fmla="*/ 2402693 h 3370881"/>
                          <a:gd name="connsiteX393" fmla="*/ 623047 w 2657256"/>
                          <a:gd name="connsiteY393" fmla="*/ 2443034 h 3370881"/>
                          <a:gd name="connsiteX394" fmla="*/ 600635 w 2657256"/>
                          <a:gd name="connsiteY394" fmla="*/ 2474411 h 3370881"/>
                          <a:gd name="connsiteX395" fmla="*/ 587188 w 2657256"/>
                          <a:gd name="connsiteY395" fmla="*/ 2514752 h 3370881"/>
                          <a:gd name="connsiteX396" fmla="*/ 582706 w 2657256"/>
                          <a:gd name="connsiteY396" fmla="*/ 2546129 h 3370881"/>
                          <a:gd name="connsiteX397" fmla="*/ 596153 w 2657256"/>
                          <a:gd name="connsiteY397" fmla="*/ 2635776 h 3370881"/>
                          <a:gd name="connsiteX398" fmla="*/ 600635 w 2657256"/>
                          <a:gd name="connsiteY398" fmla="*/ 2653705 h 3370881"/>
                          <a:gd name="connsiteX399" fmla="*/ 609600 w 2657256"/>
                          <a:gd name="connsiteY399" fmla="*/ 2671634 h 3370881"/>
                          <a:gd name="connsiteX400" fmla="*/ 614082 w 2657256"/>
                          <a:gd name="connsiteY400" fmla="*/ 2689564 h 3370881"/>
                          <a:gd name="connsiteX401" fmla="*/ 623047 w 2657256"/>
                          <a:gd name="connsiteY401" fmla="*/ 2711976 h 3370881"/>
                          <a:gd name="connsiteX402" fmla="*/ 627529 w 2657256"/>
                          <a:gd name="connsiteY402" fmla="*/ 2734387 h 3370881"/>
                          <a:gd name="connsiteX403" fmla="*/ 640976 w 2657256"/>
                          <a:gd name="connsiteY403" fmla="*/ 2765764 h 3370881"/>
                          <a:gd name="connsiteX404" fmla="*/ 645459 w 2657256"/>
                          <a:gd name="connsiteY404" fmla="*/ 2779211 h 3370881"/>
                          <a:gd name="connsiteX405" fmla="*/ 658906 w 2657256"/>
                          <a:gd name="connsiteY405" fmla="*/ 2801623 h 3370881"/>
                          <a:gd name="connsiteX406" fmla="*/ 676835 w 2657256"/>
                          <a:gd name="connsiteY406" fmla="*/ 2864376 h 3370881"/>
                          <a:gd name="connsiteX407" fmla="*/ 690282 w 2657256"/>
                          <a:gd name="connsiteY407" fmla="*/ 2895752 h 3370881"/>
                          <a:gd name="connsiteX408" fmla="*/ 699247 w 2657256"/>
                          <a:gd name="connsiteY408" fmla="*/ 2940576 h 3370881"/>
                          <a:gd name="connsiteX409" fmla="*/ 703729 w 2657256"/>
                          <a:gd name="connsiteY409" fmla="*/ 2967470 h 3370881"/>
                          <a:gd name="connsiteX410" fmla="*/ 717176 w 2657256"/>
                          <a:gd name="connsiteY410" fmla="*/ 2994364 h 3370881"/>
                          <a:gd name="connsiteX411" fmla="*/ 735106 w 2657256"/>
                          <a:gd name="connsiteY411" fmla="*/ 3052634 h 3370881"/>
                          <a:gd name="connsiteX412" fmla="*/ 739588 w 2657256"/>
                          <a:gd name="connsiteY412" fmla="*/ 3079529 h 3370881"/>
                          <a:gd name="connsiteX413" fmla="*/ 762000 w 2657256"/>
                          <a:gd name="connsiteY413" fmla="*/ 3142281 h 3370881"/>
                          <a:gd name="connsiteX414" fmla="*/ 766482 w 2657256"/>
                          <a:gd name="connsiteY414" fmla="*/ 3231929 h 3370881"/>
                          <a:gd name="connsiteX415" fmla="*/ 770965 w 2657256"/>
                          <a:gd name="connsiteY415" fmla="*/ 3254340 h 3370881"/>
                          <a:gd name="connsiteX416" fmla="*/ 775447 w 2657256"/>
                          <a:gd name="connsiteY416" fmla="*/ 3285717 h 3370881"/>
                          <a:gd name="connsiteX417" fmla="*/ 748553 w 2657256"/>
                          <a:gd name="connsiteY417" fmla="*/ 3335023 h 3370881"/>
                          <a:gd name="connsiteX418" fmla="*/ 721659 w 2657256"/>
                          <a:gd name="connsiteY418" fmla="*/ 3343987 h 3370881"/>
                          <a:gd name="connsiteX419" fmla="*/ 708212 w 2657256"/>
                          <a:gd name="connsiteY419" fmla="*/ 3348470 h 3370881"/>
                          <a:gd name="connsiteX420" fmla="*/ 623047 w 2657256"/>
                          <a:gd name="connsiteY420" fmla="*/ 3330540 h 3370881"/>
                          <a:gd name="connsiteX421" fmla="*/ 609600 w 2657256"/>
                          <a:gd name="connsiteY421" fmla="*/ 3308129 h 3370881"/>
                          <a:gd name="connsiteX422" fmla="*/ 591670 w 2657256"/>
                          <a:gd name="connsiteY422" fmla="*/ 3267787 h 3370881"/>
                          <a:gd name="connsiteX423" fmla="*/ 560294 w 2657256"/>
                          <a:gd name="connsiteY423" fmla="*/ 3209517 h 3370881"/>
                          <a:gd name="connsiteX424" fmla="*/ 551329 w 2657256"/>
                          <a:gd name="connsiteY424" fmla="*/ 3196070 h 3370881"/>
                          <a:gd name="connsiteX425" fmla="*/ 528918 w 2657256"/>
                          <a:gd name="connsiteY425" fmla="*/ 3173658 h 3370881"/>
                          <a:gd name="connsiteX426" fmla="*/ 519953 w 2657256"/>
                          <a:gd name="connsiteY426" fmla="*/ 3128834 h 3370881"/>
                          <a:gd name="connsiteX427" fmla="*/ 524435 w 2657256"/>
                          <a:gd name="connsiteY427" fmla="*/ 3101940 h 3370881"/>
                          <a:gd name="connsiteX428" fmla="*/ 528918 w 2657256"/>
                          <a:gd name="connsiteY428" fmla="*/ 3088493 h 3370881"/>
                          <a:gd name="connsiteX429" fmla="*/ 542365 w 2657256"/>
                          <a:gd name="connsiteY429" fmla="*/ 3052634 h 3370881"/>
                          <a:gd name="connsiteX430" fmla="*/ 484094 w 2657256"/>
                          <a:gd name="connsiteY430" fmla="*/ 2886787 h 3370881"/>
                          <a:gd name="connsiteX431" fmla="*/ 443753 w 2657256"/>
                          <a:gd name="connsiteY431" fmla="*/ 2779211 h 3370881"/>
                          <a:gd name="connsiteX432" fmla="*/ 439270 w 2657256"/>
                          <a:gd name="connsiteY432" fmla="*/ 2752317 h 3370881"/>
                          <a:gd name="connsiteX433" fmla="*/ 430306 w 2657256"/>
                          <a:gd name="connsiteY433" fmla="*/ 2716458 h 3370881"/>
                          <a:gd name="connsiteX434" fmla="*/ 425823 w 2657256"/>
                          <a:gd name="connsiteY434" fmla="*/ 2680599 h 3370881"/>
                          <a:gd name="connsiteX435" fmla="*/ 398929 w 2657256"/>
                          <a:gd name="connsiteY435" fmla="*/ 2599917 h 3370881"/>
                          <a:gd name="connsiteX436" fmla="*/ 385482 w 2657256"/>
                          <a:gd name="connsiteY436" fmla="*/ 2568540 h 3370881"/>
                          <a:gd name="connsiteX437" fmla="*/ 381000 w 2657256"/>
                          <a:gd name="connsiteY437" fmla="*/ 2550611 h 3370881"/>
                          <a:gd name="connsiteX438" fmla="*/ 372035 w 2657256"/>
                          <a:gd name="connsiteY438" fmla="*/ 2483376 h 3370881"/>
                          <a:gd name="connsiteX439" fmla="*/ 367553 w 2657256"/>
                          <a:gd name="connsiteY439" fmla="*/ 2469929 h 3370881"/>
                          <a:gd name="connsiteX440" fmla="*/ 407894 w 2657256"/>
                          <a:gd name="connsiteY440" fmla="*/ 2451999 h 3370881"/>
                          <a:gd name="connsiteX441" fmla="*/ 515470 w 2657256"/>
                          <a:gd name="connsiteY441" fmla="*/ 2407176 h 3370881"/>
                          <a:gd name="connsiteX442" fmla="*/ 578223 w 2657256"/>
                          <a:gd name="connsiteY442" fmla="*/ 2353387 h 3370881"/>
                          <a:gd name="connsiteX443" fmla="*/ 587188 w 2657256"/>
                          <a:gd name="connsiteY443" fmla="*/ 2330976 h 3370881"/>
                          <a:gd name="connsiteX444" fmla="*/ 614082 w 2657256"/>
                          <a:gd name="connsiteY444" fmla="*/ 2254776 h 3370881"/>
                          <a:gd name="connsiteX445" fmla="*/ 649941 w 2657256"/>
                          <a:gd name="connsiteY445" fmla="*/ 2200987 h 3370881"/>
                          <a:gd name="connsiteX446" fmla="*/ 690282 w 2657256"/>
                          <a:gd name="connsiteY446" fmla="*/ 2174093 h 3370881"/>
                          <a:gd name="connsiteX447" fmla="*/ 703729 w 2657256"/>
                          <a:gd name="connsiteY447" fmla="*/ 2165129 h 3370881"/>
                          <a:gd name="connsiteX448" fmla="*/ 739588 w 2657256"/>
                          <a:gd name="connsiteY448" fmla="*/ 2147199 h 3370881"/>
                          <a:gd name="connsiteX449" fmla="*/ 708212 w 2657256"/>
                          <a:gd name="connsiteY449" fmla="*/ 2187540 h 3370881"/>
                          <a:gd name="connsiteX450" fmla="*/ 654423 w 2657256"/>
                          <a:gd name="connsiteY450" fmla="*/ 2241329 h 3370881"/>
                          <a:gd name="connsiteX451" fmla="*/ 636494 w 2657256"/>
                          <a:gd name="connsiteY451" fmla="*/ 2259258 h 3370881"/>
                          <a:gd name="connsiteX452" fmla="*/ 614082 w 2657256"/>
                          <a:gd name="connsiteY452" fmla="*/ 2286152 h 3370881"/>
                          <a:gd name="connsiteX453" fmla="*/ 605118 w 2657256"/>
                          <a:gd name="connsiteY453" fmla="*/ 2299599 h 3370881"/>
                          <a:gd name="connsiteX454" fmla="*/ 560294 w 2657256"/>
                          <a:gd name="connsiteY454" fmla="*/ 2335458 h 3370881"/>
                          <a:gd name="connsiteX455" fmla="*/ 524435 w 2657256"/>
                          <a:gd name="connsiteY455" fmla="*/ 2348905 h 3370881"/>
                          <a:gd name="connsiteX456" fmla="*/ 502023 w 2657256"/>
                          <a:gd name="connsiteY456" fmla="*/ 2362352 h 3370881"/>
                          <a:gd name="connsiteX457" fmla="*/ 461682 w 2657256"/>
                          <a:gd name="connsiteY457" fmla="*/ 2389246 h 3370881"/>
                          <a:gd name="connsiteX458" fmla="*/ 448235 w 2657256"/>
                          <a:gd name="connsiteY458" fmla="*/ 2398211 h 3370881"/>
                          <a:gd name="connsiteX459" fmla="*/ 430306 w 2657256"/>
                          <a:gd name="connsiteY459" fmla="*/ 2407176 h 3370881"/>
                          <a:gd name="connsiteX460" fmla="*/ 412376 w 2657256"/>
                          <a:gd name="connsiteY460" fmla="*/ 2420623 h 3370881"/>
                          <a:gd name="connsiteX461" fmla="*/ 389965 w 2657256"/>
                          <a:gd name="connsiteY461" fmla="*/ 2429587 h 3370881"/>
                          <a:gd name="connsiteX462" fmla="*/ 372035 w 2657256"/>
                          <a:gd name="connsiteY462" fmla="*/ 2443034 h 3370881"/>
                          <a:gd name="connsiteX463" fmla="*/ 318247 w 2657256"/>
                          <a:gd name="connsiteY463" fmla="*/ 2474411 h 3370881"/>
                          <a:gd name="connsiteX464" fmla="*/ 304800 w 2657256"/>
                          <a:gd name="connsiteY464" fmla="*/ 2492340 h 3370881"/>
                          <a:gd name="connsiteX465" fmla="*/ 282388 w 2657256"/>
                          <a:gd name="connsiteY465" fmla="*/ 2519234 h 3370881"/>
                          <a:gd name="connsiteX466" fmla="*/ 295835 w 2657256"/>
                          <a:gd name="connsiteY466" fmla="*/ 2815070 h 3370881"/>
                          <a:gd name="connsiteX467" fmla="*/ 300318 w 2657256"/>
                          <a:gd name="connsiteY467" fmla="*/ 2837481 h 3370881"/>
                          <a:gd name="connsiteX468" fmla="*/ 304800 w 2657256"/>
                          <a:gd name="connsiteY468" fmla="*/ 2868858 h 3370881"/>
                          <a:gd name="connsiteX469" fmla="*/ 309282 w 2657256"/>
                          <a:gd name="connsiteY469" fmla="*/ 2927129 h 3370881"/>
                          <a:gd name="connsiteX470" fmla="*/ 322729 w 2657256"/>
                          <a:gd name="connsiteY470" fmla="*/ 2985399 h 3370881"/>
                          <a:gd name="connsiteX471" fmla="*/ 327212 w 2657256"/>
                          <a:gd name="connsiteY471" fmla="*/ 3012293 h 3370881"/>
                          <a:gd name="connsiteX472" fmla="*/ 331694 w 2657256"/>
                          <a:gd name="connsiteY472" fmla="*/ 3043670 h 3370881"/>
                          <a:gd name="connsiteX473" fmla="*/ 345141 w 2657256"/>
                          <a:gd name="connsiteY473" fmla="*/ 3070564 h 3370881"/>
                          <a:gd name="connsiteX474" fmla="*/ 367553 w 2657256"/>
                          <a:gd name="connsiteY474" fmla="*/ 3124352 h 3370881"/>
                          <a:gd name="connsiteX475" fmla="*/ 381000 w 2657256"/>
                          <a:gd name="connsiteY475" fmla="*/ 3182623 h 3370881"/>
                          <a:gd name="connsiteX476" fmla="*/ 389965 w 2657256"/>
                          <a:gd name="connsiteY476" fmla="*/ 3196070 h 3370881"/>
                          <a:gd name="connsiteX477" fmla="*/ 394447 w 2657256"/>
                          <a:gd name="connsiteY477" fmla="*/ 3213999 h 3370881"/>
                          <a:gd name="connsiteX478" fmla="*/ 412376 w 2657256"/>
                          <a:gd name="connsiteY478" fmla="*/ 3245376 h 3370881"/>
                          <a:gd name="connsiteX479" fmla="*/ 416859 w 2657256"/>
                          <a:gd name="connsiteY479" fmla="*/ 3258823 h 3370881"/>
                          <a:gd name="connsiteX480" fmla="*/ 425823 w 2657256"/>
                          <a:gd name="connsiteY480" fmla="*/ 3272270 h 3370881"/>
                          <a:gd name="connsiteX481" fmla="*/ 439270 w 2657256"/>
                          <a:gd name="connsiteY481" fmla="*/ 3303646 h 3370881"/>
                          <a:gd name="connsiteX482" fmla="*/ 439270 w 2657256"/>
                          <a:gd name="connsiteY482" fmla="*/ 3352952 h 3370881"/>
                          <a:gd name="connsiteX483" fmla="*/ 430306 w 2657256"/>
                          <a:gd name="connsiteY483" fmla="*/ 3366399 h 3370881"/>
                          <a:gd name="connsiteX484" fmla="*/ 412376 w 2657256"/>
                          <a:gd name="connsiteY484" fmla="*/ 3370881 h 3370881"/>
                          <a:gd name="connsiteX485" fmla="*/ 295835 w 2657256"/>
                          <a:gd name="connsiteY485" fmla="*/ 3357434 h 3370881"/>
                          <a:gd name="connsiteX486" fmla="*/ 264459 w 2657256"/>
                          <a:gd name="connsiteY486" fmla="*/ 3276752 h 3370881"/>
                          <a:gd name="connsiteX487" fmla="*/ 259976 w 2657256"/>
                          <a:gd name="connsiteY487" fmla="*/ 3240893 h 3370881"/>
                          <a:gd name="connsiteX488" fmla="*/ 246529 w 2657256"/>
                          <a:gd name="connsiteY488" fmla="*/ 3178140 h 3370881"/>
                          <a:gd name="connsiteX489" fmla="*/ 237565 w 2657256"/>
                          <a:gd name="connsiteY489" fmla="*/ 3084011 h 3370881"/>
                          <a:gd name="connsiteX490" fmla="*/ 228600 w 2657256"/>
                          <a:gd name="connsiteY490" fmla="*/ 3057117 h 3370881"/>
                          <a:gd name="connsiteX491" fmla="*/ 219635 w 2657256"/>
                          <a:gd name="connsiteY491" fmla="*/ 3021258 h 3370881"/>
                          <a:gd name="connsiteX492" fmla="*/ 206188 w 2657256"/>
                          <a:gd name="connsiteY492" fmla="*/ 2980917 h 3370881"/>
                          <a:gd name="connsiteX493" fmla="*/ 201706 w 2657256"/>
                          <a:gd name="connsiteY493" fmla="*/ 2949540 h 3370881"/>
                          <a:gd name="connsiteX494" fmla="*/ 197223 w 2657256"/>
                          <a:gd name="connsiteY494" fmla="*/ 2927129 h 3370881"/>
                          <a:gd name="connsiteX495" fmla="*/ 192741 w 2657256"/>
                          <a:gd name="connsiteY495" fmla="*/ 2891270 h 3370881"/>
                          <a:gd name="connsiteX496" fmla="*/ 188259 w 2657256"/>
                          <a:gd name="connsiteY496" fmla="*/ 2850929 h 3370881"/>
                          <a:gd name="connsiteX497" fmla="*/ 179294 w 2657256"/>
                          <a:gd name="connsiteY497" fmla="*/ 2824034 h 3370881"/>
                          <a:gd name="connsiteX498" fmla="*/ 165847 w 2657256"/>
                          <a:gd name="connsiteY498" fmla="*/ 2774729 h 3370881"/>
                          <a:gd name="connsiteX499" fmla="*/ 161365 w 2657256"/>
                          <a:gd name="connsiteY499" fmla="*/ 2747834 h 3370881"/>
                          <a:gd name="connsiteX500" fmla="*/ 156882 w 2657256"/>
                          <a:gd name="connsiteY500" fmla="*/ 2559576 h 3370881"/>
                          <a:gd name="connsiteX501" fmla="*/ 152400 w 2657256"/>
                          <a:gd name="connsiteY501" fmla="*/ 2519234 h 3370881"/>
                          <a:gd name="connsiteX502" fmla="*/ 118035 w 2657256"/>
                          <a:gd name="connsiteY502" fmla="*/ 2400004 h 3370881"/>
                          <a:gd name="connsiteX503" fmla="*/ 129988 w 2657256"/>
                          <a:gd name="connsiteY503" fmla="*/ 2344423 h 3370881"/>
                          <a:gd name="connsiteX504" fmla="*/ 100106 w 2657256"/>
                          <a:gd name="connsiteY504" fmla="*/ 2330976 h 3370881"/>
                          <a:gd name="connsiteX505" fmla="*/ 138953 w 2657256"/>
                          <a:gd name="connsiteY505" fmla="*/ 2313046 h 3370881"/>
                          <a:gd name="connsiteX506" fmla="*/ 152400 w 2657256"/>
                          <a:gd name="connsiteY506" fmla="*/ 2304081 h 3370881"/>
                          <a:gd name="connsiteX507" fmla="*/ 170329 w 2657256"/>
                          <a:gd name="connsiteY507" fmla="*/ 2259258 h 3370881"/>
                          <a:gd name="connsiteX508" fmla="*/ 188259 w 2657256"/>
                          <a:gd name="connsiteY508" fmla="*/ 2223399 h 3370881"/>
                          <a:gd name="connsiteX509" fmla="*/ 206188 w 2657256"/>
                          <a:gd name="connsiteY509" fmla="*/ 2187540 h 3370881"/>
                          <a:gd name="connsiteX510" fmla="*/ 210670 w 2657256"/>
                          <a:gd name="connsiteY510" fmla="*/ 2174093 h 3370881"/>
                          <a:gd name="connsiteX511" fmla="*/ 219635 w 2657256"/>
                          <a:gd name="connsiteY511" fmla="*/ 2115823 h 3370881"/>
                          <a:gd name="connsiteX512" fmla="*/ 210670 w 2657256"/>
                          <a:gd name="connsiteY512" fmla="*/ 1958940 h 3370881"/>
                          <a:gd name="connsiteX513" fmla="*/ 192741 w 2657256"/>
                          <a:gd name="connsiteY513" fmla="*/ 1923081 h 3370881"/>
                          <a:gd name="connsiteX514" fmla="*/ 179294 w 2657256"/>
                          <a:gd name="connsiteY514" fmla="*/ 1891705 h 3370881"/>
                          <a:gd name="connsiteX515" fmla="*/ 165847 w 2657256"/>
                          <a:gd name="connsiteY515" fmla="*/ 1864811 h 3370881"/>
                          <a:gd name="connsiteX516" fmla="*/ 152400 w 2657256"/>
                          <a:gd name="connsiteY516" fmla="*/ 1833434 h 3370881"/>
                          <a:gd name="connsiteX517" fmla="*/ 143435 w 2657256"/>
                          <a:gd name="connsiteY517" fmla="*/ 1819987 h 3370881"/>
                          <a:gd name="connsiteX518" fmla="*/ 107576 w 2657256"/>
                          <a:gd name="connsiteY518" fmla="*/ 1784129 h 3370881"/>
                          <a:gd name="connsiteX519" fmla="*/ 94129 w 2657256"/>
                          <a:gd name="connsiteY519" fmla="*/ 1779646 h 3370881"/>
                          <a:gd name="connsiteX520" fmla="*/ 71718 w 2657256"/>
                          <a:gd name="connsiteY520" fmla="*/ 1770681 h 3370881"/>
                          <a:gd name="connsiteX521" fmla="*/ 58270 w 2657256"/>
                          <a:gd name="connsiteY521" fmla="*/ 1761717 h 3370881"/>
                          <a:gd name="connsiteX522" fmla="*/ 26894 w 2657256"/>
                          <a:gd name="connsiteY522" fmla="*/ 1730340 h 3370881"/>
                          <a:gd name="connsiteX523" fmla="*/ 0 w 2657256"/>
                          <a:gd name="connsiteY523" fmla="*/ 1707929 h 3370881"/>
                          <a:gd name="connsiteX0" fmla="*/ 0 w 2657256"/>
                          <a:gd name="connsiteY0" fmla="*/ 1707929 h 3370881"/>
                          <a:gd name="connsiteX1" fmla="*/ 22412 w 2657256"/>
                          <a:gd name="connsiteY1" fmla="*/ 1698964 h 3370881"/>
                          <a:gd name="connsiteX2" fmla="*/ 31376 w 2657256"/>
                          <a:gd name="connsiteY2" fmla="*/ 1681034 h 3370881"/>
                          <a:gd name="connsiteX3" fmla="*/ 44823 w 2657256"/>
                          <a:gd name="connsiteY3" fmla="*/ 1672070 h 3370881"/>
                          <a:gd name="connsiteX4" fmla="*/ 58270 w 2657256"/>
                          <a:gd name="connsiteY4" fmla="*/ 1654140 h 3370881"/>
                          <a:gd name="connsiteX5" fmla="*/ 76200 w 2657256"/>
                          <a:gd name="connsiteY5" fmla="*/ 1645176 h 3370881"/>
                          <a:gd name="connsiteX6" fmla="*/ 98612 w 2657256"/>
                          <a:gd name="connsiteY6" fmla="*/ 1636211 h 3370881"/>
                          <a:gd name="connsiteX7" fmla="*/ 125506 w 2657256"/>
                          <a:gd name="connsiteY7" fmla="*/ 1627246 h 3370881"/>
                          <a:gd name="connsiteX8" fmla="*/ 152400 w 2657256"/>
                          <a:gd name="connsiteY8" fmla="*/ 1609317 h 3370881"/>
                          <a:gd name="connsiteX9" fmla="*/ 170329 w 2657256"/>
                          <a:gd name="connsiteY9" fmla="*/ 1600352 h 3370881"/>
                          <a:gd name="connsiteX10" fmla="*/ 188259 w 2657256"/>
                          <a:gd name="connsiteY10" fmla="*/ 1582423 h 3370881"/>
                          <a:gd name="connsiteX11" fmla="*/ 228600 w 2657256"/>
                          <a:gd name="connsiteY11" fmla="*/ 1564493 h 3370881"/>
                          <a:gd name="connsiteX12" fmla="*/ 255494 w 2657256"/>
                          <a:gd name="connsiteY12" fmla="*/ 1546564 h 3370881"/>
                          <a:gd name="connsiteX13" fmla="*/ 300318 w 2657256"/>
                          <a:gd name="connsiteY13" fmla="*/ 1524152 h 3370881"/>
                          <a:gd name="connsiteX14" fmla="*/ 313765 w 2657256"/>
                          <a:gd name="connsiteY14" fmla="*/ 1515187 h 3370881"/>
                          <a:gd name="connsiteX15" fmla="*/ 340659 w 2657256"/>
                          <a:gd name="connsiteY15" fmla="*/ 1510705 h 3370881"/>
                          <a:gd name="connsiteX16" fmla="*/ 363070 w 2657256"/>
                          <a:gd name="connsiteY16" fmla="*/ 1506223 h 3370881"/>
                          <a:gd name="connsiteX17" fmla="*/ 389965 w 2657256"/>
                          <a:gd name="connsiteY17" fmla="*/ 1501740 h 3370881"/>
                          <a:gd name="connsiteX18" fmla="*/ 425823 w 2657256"/>
                          <a:gd name="connsiteY18" fmla="*/ 1497258 h 3370881"/>
                          <a:gd name="connsiteX19" fmla="*/ 470647 w 2657256"/>
                          <a:gd name="connsiteY19" fmla="*/ 1488293 h 3370881"/>
                          <a:gd name="connsiteX20" fmla="*/ 515470 w 2657256"/>
                          <a:gd name="connsiteY20" fmla="*/ 1479329 h 3370881"/>
                          <a:gd name="connsiteX21" fmla="*/ 528918 w 2657256"/>
                          <a:gd name="connsiteY21" fmla="*/ 1470364 h 3370881"/>
                          <a:gd name="connsiteX22" fmla="*/ 600635 w 2657256"/>
                          <a:gd name="connsiteY22" fmla="*/ 1456917 h 3370881"/>
                          <a:gd name="connsiteX23" fmla="*/ 690282 w 2657256"/>
                          <a:gd name="connsiteY23" fmla="*/ 1447952 h 3370881"/>
                          <a:gd name="connsiteX24" fmla="*/ 793376 w 2657256"/>
                          <a:gd name="connsiteY24" fmla="*/ 1452434 h 3370881"/>
                          <a:gd name="connsiteX25" fmla="*/ 874059 w 2657256"/>
                          <a:gd name="connsiteY25" fmla="*/ 1465881 h 3370881"/>
                          <a:gd name="connsiteX26" fmla="*/ 914400 w 2657256"/>
                          <a:gd name="connsiteY26" fmla="*/ 1470364 h 3370881"/>
                          <a:gd name="connsiteX27" fmla="*/ 1030941 w 2657256"/>
                          <a:gd name="connsiteY27" fmla="*/ 1483811 h 3370881"/>
                          <a:gd name="connsiteX28" fmla="*/ 1151965 w 2657256"/>
                          <a:gd name="connsiteY28" fmla="*/ 1492776 h 3370881"/>
                          <a:gd name="connsiteX29" fmla="*/ 1281953 w 2657256"/>
                          <a:gd name="connsiteY29" fmla="*/ 1501740 h 3370881"/>
                          <a:gd name="connsiteX30" fmla="*/ 1465729 w 2657256"/>
                          <a:gd name="connsiteY30" fmla="*/ 1497258 h 3370881"/>
                          <a:gd name="connsiteX31" fmla="*/ 1510553 w 2657256"/>
                          <a:gd name="connsiteY31" fmla="*/ 1492776 h 3370881"/>
                          <a:gd name="connsiteX32" fmla="*/ 1582270 w 2657256"/>
                          <a:gd name="connsiteY32" fmla="*/ 1461399 h 3370881"/>
                          <a:gd name="connsiteX33" fmla="*/ 1604682 w 2657256"/>
                          <a:gd name="connsiteY33" fmla="*/ 1456917 h 3370881"/>
                          <a:gd name="connsiteX34" fmla="*/ 1622612 w 2657256"/>
                          <a:gd name="connsiteY34" fmla="*/ 1447952 h 3370881"/>
                          <a:gd name="connsiteX35" fmla="*/ 1645023 w 2657256"/>
                          <a:gd name="connsiteY35" fmla="*/ 1438987 h 3370881"/>
                          <a:gd name="connsiteX36" fmla="*/ 1662953 w 2657256"/>
                          <a:gd name="connsiteY36" fmla="*/ 1425540 h 3370881"/>
                          <a:gd name="connsiteX37" fmla="*/ 1698812 w 2657256"/>
                          <a:gd name="connsiteY37" fmla="*/ 1407611 h 3370881"/>
                          <a:gd name="connsiteX38" fmla="*/ 1739153 w 2657256"/>
                          <a:gd name="connsiteY38" fmla="*/ 1380717 h 3370881"/>
                          <a:gd name="connsiteX39" fmla="*/ 1752600 w 2657256"/>
                          <a:gd name="connsiteY39" fmla="*/ 1367270 h 3370881"/>
                          <a:gd name="connsiteX40" fmla="*/ 1775012 w 2657256"/>
                          <a:gd name="connsiteY40" fmla="*/ 1353823 h 3370881"/>
                          <a:gd name="connsiteX41" fmla="*/ 1797423 w 2657256"/>
                          <a:gd name="connsiteY41" fmla="*/ 1335893 h 3370881"/>
                          <a:gd name="connsiteX42" fmla="*/ 1810870 w 2657256"/>
                          <a:gd name="connsiteY42" fmla="*/ 1304517 h 3370881"/>
                          <a:gd name="connsiteX43" fmla="*/ 1815353 w 2657256"/>
                          <a:gd name="connsiteY43" fmla="*/ 1291070 h 3370881"/>
                          <a:gd name="connsiteX44" fmla="*/ 1801906 w 2657256"/>
                          <a:gd name="connsiteY44" fmla="*/ 1138670 h 3370881"/>
                          <a:gd name="connsiteX45" fmla="*/ 1792941 w 2657256"/>
                          <a:gd name="connsiteY45" fmla="*/ 1125223 h 3370881"/>
                          <a:gd name="connsiteX46" fmla="*/ 1757082 w 2657256"/>
                          <a:gd name="connsiteY46" fmla="*/ 1093846 h 3370881"/>
                          <a:gd name="connsiteX47" fmla="*/ 1730188 w 2657256"/>
                          <a:gd name="connsiteY47" fmla="*/ 1066952 h 3370881"/>
                          <a:gd name="connsiteX48" fmla="*/ 1703294 w 2657256"/>
                          <a:gd name="connsiteY48" fmla="*/ 1049023 h 3370881"/>
                          <a:gd name="connsiteX49" fmla="*/ 1622612 w 2657256"/>
                          <a:gd name="connsiteY49" fmla="*/ 1053505 h 3370881"/>
                          <a:gd name="connsiteX50" fmla="*/ 1595718 w 2657256"/>
                          <a:gd name="connsiteY50" fmla="*/ 1062470 h 3370881"/>
                          <a:gd name="connsiteX51" fmla="*/ 1573306 w 2657256"/>
                          <a:gd name="connsiteY51" fmla="*/ 1066952 h 3370881"/>
                          <a:gd name="connsiteX52" fmla="*/ 1453385 w 2657256"/>
                          <a:gd name="connsiteY52" fmla="*/ 1082761 h 3370881"/>
                          <a:gd name="connsiteX53" fmla="*/ 1326776 w 2657256"/>
                          <a:gd name="connsiteY53" fmla="*/ 1062470 h 3370881"/>
                          <a:gd name="connsiteX54" fmla="*/ 1308847 w 2657256"/>
                          <a:gd name="connsiteY54" fmla="*/ 1057987 h 3370881"/>
                          <a:gd name="connsiteX55" fmla="*/ 1277470 w 2657256"/>
                          <a:gd name="connsiteY55" fmla="*/ 1053505 h 3370881"/>
                          <a:gd name="connsiteX56" fmla="*/ 1259541 w 2657256"/>
                          <a:gd name="connsiteY56" fmla="*/ 1049023 h 3370881"/>
                          <a:gd name="connsiteX57" fmla="*/ 1232647 w 2657256"/>
                          <a:gd name="connsiteY57" fmla="*/ 1044540 h 3370881"/>
                          <a:gd name="connsiteX58" fmla="*/ 1053353 w 2657256"/>
                          <a:gd name="connsiteY58" fmla="*/ 1049023 h 3370881"/>
                          <a:gd name="connsiteX59" fmla="*/ 1035423 w 2657256"/>
                          <a:gd name="connsiteY59" fmla="*/ 1053505 h 3370881"/>
                          <a:gd name="connsiteX60" fmla="*/ 1008529 w 2657256"/>
                          <a:gd name="connsiteY60" fmla="*/ 1057987 h 3370881"/>
                          <a:gd name="connsiteX61" fmla="*/ 995082 w 2657256"/>
                          <a:gd name="connsiteY61" fmla="*/ 1062470 h 3370881"/>
                          <a:gd name="connsiteX62" fmla="*/ 945776 w 2657256"/>
                          <a:gd name="connsiteY62" fmla="*/ 1031093 h 3370881"/>
                          <a:gd name="connsiteX63" fmla="*/ 941294 w 2657256"/>
                          <a:gd name="connsiteY63" fmla="*/ 1017646 h 3370881"/>
                          <a:gd name="connsiteX64" fmla="*/ 932329 w 2657256"/>
                          <a:gd name="connsiteY64" fmla="*/ 919034 h 3370881"/>
                          <a:gd name="connsiteX65" fmla="*/ 914400 w 2657256"/>
                          <a:gd name="connsiteY65" fmla="*/ 901105 h 3370881"/>
                          <a:gd name="connsiteX66" fmla="*/ 918882 w 2657256"/>
                          <a:gd name="connsiteY66" fmla="*/ 869729 h 3370881"/>
                          <a:gd name="connsiteX67" fmla="*/ 941294 w 2657256"/>
                          <a:gd name="connsiteY67" fmla="*/ 865246 h 3370881"/>
                          <a:gd name="connsiteX68" fmla="*/ 959223 w 2657256"/>
                          <a:gd name="connsiteY68" fmla="*/ 851799 h 3370881"/>
                          <a:gd name="connsiteX69" fmla="*/ 990600 w 2657256"/>
                          <a:gd name="connsiteY69" fmla="*/ 847317 h 3370881"/>
                          <a:gd name="connsiteX70" fmla="*/ 1129553 w 2657256"/>
                          <a:gd name="connsiteY70" fmla="*/ 838352 h 3370881"/>
                          <a:gd name="connsiteX71" fmla="*/ 1147482 w 2657256"/>
                          <a:gd name="connsiteY71" fmla="*/ 829387 h 3370881"/>
                          <a:gd name="connsiteX72" fmla="*/ 1178859 w 2657256"/>
                          <a:gd name="connsiteY72" fmla="*/ 806976 h 3370881"/>
                          <a:gd name="connsiteX73" fmla="*/ 1192306 w 2657256"/>
                          <a:gd name="connsiteY73" fmla="*/ 793529 h 3370881"/>
                          <a:gd name="connsiteX74" fmla="*/ 1214718 w 2657256"/>
                          <a:gd name="connsiteY74" fmla="*/ 784564 h 3370881"/>
                          <a:gd name="connsiteX75" fmla="*/ 1241612 w 2657256"/>
                          <a:gd name="connsiteY75" fmla="*/ 771117 h 3370881"/>
                          <a:gd name="connsiteX76" fmla="*/ 1277470 w 2657256"/>
                          <a:gd name="connsiteY76" fmla="*/ 753187 h 3370881"/>
                          <a:gd name="connsiteX77" fmla="*/ 1295400 w 2657256"/>
                          <a:gd name="connsiteY77" fmla="*/ 730776 h 3370881"/>
                          <a:gd name="connsiteX78" fmla="*/ 1317812 w 2657256"/>
                          <a:gd name="connsiteY78" fmla="*/ 708364 h 3370881"/>
                          <a:gd name="connsiteX79" fmla="*/ 1353670 w 2657256"/>
                          <a:gd name="connsiteY79" fmla="*/ 663540 h 3370881"/>
                          <a:gd name="connsiteX80" fmla="*/ 1371600 w 2657256"/>
                          <a:gd name="connsiteY80" fmla="*/ 636646 h 3370881"/>
                          <a:gd name="connsiteX81" fmla="*/ 1380565 w 2657256"/>
                          <a:gd name="connsiteY81" fmla="*/ 596305 h 3370881"/>
                          <a:gd name="connsiteX82" fmla="*/ 1385047 w 2657256"/>
                          <a:gd name="connsiteY82" fmla="*/ 582858 h 3370881"/>
                          <a:gd name="connsiteX83" fmla="*/ 1380565 w 2657256"/>
                          <a:gd name="connsiteY83" fmla="*/ 533552 h 3370881"/>
                          <a:gd name="connsiteX84" fmla="*/ 1367118 w 2657256"/>
                          <a:gd name="connsiteY84" fmla="*/ 524587 h 3370881"/>
                          <a:gd name="connsiteX85" fmla="*/ 1349188 w 2657256"/>
                          <a:gd name="connsiteY85" fmla="*/ 520105 h 3370881"/>
                          <a:gd name="connsiteX86" fmla="*/ 1326776 w 2657256"/>
                          <a:gd name="connsiteY86" fmla="*/ 511140 h 3370881"/>
                          <a:gd name="connsiteX87" fmla="*/ 1281953 w 2657256"/>
                          <a:gd name="connsiteY87" fmla="*/ 515623 h 3370881"/>
                          <a:gd name="connsiteX88" fmla="*/ 1250576 w 2657256"/>
                          <a:gd name="connsiteY88" fmla="*/ 529070 h 3370881"/>
                          <a:gd name="connsiteX89" fmla="*/ 1210235 w 2657256"/>
                          <a:gd name="connsiteY89" fmla="*/ 542517 h 3370881"/>
                          <a:gd name="connsiteX90" fmla="*/ 1183341 w 2657256"/>
                          <a:gd name="connsiteY90" fmla="*/ 555964 h 3370881"/>
                          <a:gd name="connsiteX91" fmla="*/ 1160929 w 2657256"/>
                          <a:gd name="connsiteY91" fmla="*/ 569411 h 3370881"/>
                          <a:gd name="connsiteX92" fmla="*/ 1134035 w 2657256"/>
                          <a:gd name="connsiteY92" fmla="*/ 578376 h 3370881"/>
                          <a:gd name="connsiteX93" fmla="*/ 1111623 w 2657256"/>
                          <a:gd name="connsiteY93" fmla="*/ 587340 h 3370881"/>
                          <a:gd name="connsiteX94" fmla="*/ 1084729 w 2657256"/>
                          <a:gd name="connsiteY94" fmla="*/ 596305 h 3370881"/>
                          <a:gd name="connsiteX95" fmla="*/ 986118 w 2657256"/>
                          <a:gd name="connsiteY95" fmla="*/ 591823 h 3370881"/>
                          <a:gd name="connsiteX96" fmla="*/ 927847 w 2657256"/>
                          <a:gd name="connsiteY96" fmla="*/ 578376 h 3370881"/>
                          <a:gd name="connsiteX97" fmla="*/ 896470 w 2657256"/>
                          <a:gd name="connsiteY97" fmla="*/ 555964 h 3370881"/>
                          <a:gd name="connsiteX98" fmla="*/ 883023 w 2657256"/>
                          <a:gd name="connsiteY98" fmla="*/ 546999 h 3370881"/>
                          <a:gd name="connsiteX99" fmla="*/ 865094 w 2657256"/>
                          <a:gd name="connsiteY99" fmla="*/ 497693 h 3370881"/>
                          <a:gd name="connsiteX100" fmla="*/ 869576 w 2657256"/>
                          <a:gd name="connsiteY100" fmla="*/ 403564 h 3370881"/>
                          <a:gd name="connsiteX101" fmla="*/ 874059 w 2657256"/>
                          <a:gd name="connsiteY101" fmla="*/ 385634 h 3370881"/>
                          <a:gd name="connsiteX102" fmla="*/ 883023 w 2657256"/>
                          <a:gd name="connsiteY102" fmla="*/ 372187 h 3370881"/>
                          <a:gd name="connsiteX103" fmla="*/ 909918 w 2657256"/>
                          <a:gd name="connsiteY103" fmla="*/ 363223 h 3370881"/>
                          <a:gd name="connsiteX104" fmla="*/ 914400 w 2657256"/>
                          <a:gd name="connsiteY104" fmla="*/ 385634 h 3370881"/>
                          <a:gd name="connsiteX105" fmla="*/ 909918 w 2657256"/>
                          <a:gd name="connsiteY105" fmla="*/ 408046 h 3370881"/>
                          <a:gd name="connsiteX106" fmla="*/ 900953 w 2657256"/>
                          <a:gd name="connsiteY106" fmla="*/ 466317 h 3370881"/>
                          <a:gd name="connsiteX107" fmla="*/ 905435 w 2657256"/>
                          <a:gd name="connsiteY107" fmla="*/ 515623 h 3370881"/>
                          <a:gd name="connsiteX108" fmla="*/ 932329 w 2657256"/>
                          <a:gd name="connsiteY108" fmla="*/ 551481 h 3370881"/>
                          <a:gd name="connsiteX109" fmla="*/ 954741 w 2657256"/>
                          <a:gd name="connsiteY109" fmla="*/ 560446 h 3370881"/>
                          <a:gd name="connsiteX110" fmla="*/ 972670 w 2657256"/>
                          <a:gd name="connsiteY110" fmla="*/ 569411 h 3370881"/>
                          <a:gd name="connsiteX111" fmla="*/ 1066800 w 2657256"/>
                          <a:gd name="connsiteY111" fmla="*/ 564929 h 3370881"/>
                          <a:gd name="connsiteX112" fmla="*/ 1111623 w 2657256"/>
                          <a:gd name="connsiteY112" fmla="*/ 551481 h 3370881"/>
                          <a:gd name="connsiteX113" fmla="*/ 1129553 w 2657256"/>
                          <a:gd name="connsiteY113" fmla="*/ 538034 h 3370881"/>
                          <a:gd name="connsiteX114" fmla="*/ 1156447 w 2657256"/>
                          <a:gd name="connsiteY114" fmla="*/ 511140 h 3370881"/>
                          <a:gd name="connsiteX115" fmla="*/ 1160929 w 2657256"/>
                          <a:gd name="connsiteY115" fmla="*/ 493211 h 3370881"/>
                          <a:gd name="connsiteX116" fmla="*/ 1178859 w 2657256"/>
                          <a:gd name="connsiteY116" fmla="*/ 331846 h 3370881"/>
                          <a:gd name="connsiteX117" fmla="*/ 1215315 w 2657256"/>
                          <a:gd name="connsiteY117" fmla="*/ 270289 h 3370881"/>
                          <a:gd name="connsiteX118" fmla="*/ 1214718 w 2657256"/>
                          <a:gd name="connsiteY118" fmla="*/ 367705 h 3370881"/>
                          <a:gd name="connsiteX119" fmla="*/ 1201270 w 2657256"/>
                          <a:gd name="connsiteY119" fmla="*/ 412529 h 3370881"/>
                          <a:gd name="connsiteX120" fmla="*/ 1210235 w 2657256"/>
                          <a:gd name="connsiteY120" fmla="*/ 461834 h 3370881"/>
                          <a:gd name="connsiteX121" fmla="*/ 1214718 w 2657256"/>
                          <a:gd name="connsiteY121" fmla="*/ 475281 h 3370881"/>
                          <a:gd name="connsiteX122" fmla="*/ 1228165 w 2657256"/>
                          <a:gd name="connsiteY122" fmla="*/ 484246 h 3370881"/>
                          <a:gd name="connsiteX123" fmla="*/ 1250576 w 2657256"/>
                          <a:gd name="connsiteY123" fmla="*/ 502176 h 3370881"/>
                          <a:gd name="connsiteX124" fmla="*/ 1317812 w 2657256"/>
                          <a:gd name="connsiteY124" fmla="*/ 497693 h 3370881"/>
                          <a:gd name="connsiteX125" fmla="*/ 1353670 w 2657256"/>
                          <a:gd name="connsiteY125" fmla="*/ 488729 h 3370881"/>
                          <a:gd name="connsiteX126" fmla="*/ 1506070 w 2657256"/>
                          <a:gd name="connsiteY126" fmla="*/ 457352 h 3370881"/>
                          <a:gd name="connsiteX127" fmla="*/ 1550894 w 2657256"/>
                          <a:gd name="connsiteY127" fmla="*/ 430458 h 3370881"/>
                          <a:gd name="connsiteX128" fmla="*/ 1564341 w 2657256"/>
                          <a:gd name="connsiteY128" fmla="*/ 417011 h 3370881"/>
                          <a:gd name="connsiteX129" fmla="*/ 1586753 w 2657256"/>
                          <a:gd name="connsiteY129" fmla="*/ 399081 h 3370881"/>
                          <a:gd name="connsiteX130" fmla="*/ 1595718 w 2657256"/>
                          <a:gd name="connsiteY130" fmla="*/ 381152 h 3370881"/>
                          <a:gd name="connsiteX131" fmla="*/ 1600200 w 2657256"/>
                          <a:gd name="connsiteY131" fmla="*/ 363223 h 3370881"/>
                          <a:gd name="connsiteX132" fmla="*/ 1609165 w 2657256"/>
                          <a:gd name="connsiteY132" fmla="*/ 313917 h 3370881"/>
                          <a:gd name="connsiteX133" fmla="*/ 1537447 w 2657256"/>
                          <a:gd name="connsiteY133" fmla="*/ 188411 h 3370881"/>
                          <a:gd name="connsiteX134" fmla="*/ 1613647 w 2657256"/>
                          <a:gd name="connsiteY134" fmla="*/ 399081 h 3370881"/>
                          <a:gd name="connsiteX135" fmla="*/ 1627094 w 2657256"/>
                          <a:gd name="connsiteY135" fmla="*/ 417011 h 3370881"/>
                          <a:gd name="connsiteX136" fmla="*/ 1658470 w 2657256"/>
                          <a:gd name="connsiteY136" fmla="*/ 412529 h 3370881"/>
                          <a:gd name="connsiteX137" fmla="*/ 1685365 w 2657256"/>
                          <a:gd name="connsiteY137" fmla="*/ 390117 h 3370881"/>
                          <a:gd name="connsiteX138" fmla="*/ 1694329 w 2657256"/>
                          <a:gd name="connsiteY138" fmla="*/ 376670 h 3370881"/>
                          <a:gd name="connsiteX139" fmla="*/ 1734670 w 2657256"/>
                          <a:gd name="connsiteY139" fmla="*/ 354258 h 3370881"/>
                          <a:gd name="connsiteX140" fmla="*/ 1743635 w 2657256"/>
                          <a:gd name="connsiteY140" fmla="*/ 340811 h 3370881"/>
                          <a:gd name="connsiteX141" fmla="*/ 1757082 w 2657256"/>
                          <a:gd name="connsiteY141" fmla="*/ 336329 h 3370881"/>
                          <a:gd name="connsiteX142" fmla="*/ 1808984 w 2657256"/>
                          <a:gd name="connsiteY142" fmla="*/ 249641 h 3370881"/>
                          <a:gd name="connsiteX143" fmla="*/ 1899621 w 2657256"/>
                          <a:gd name="connsiteY143" fmla="*/ 211719 h 3370881"/>
                          <a:gd name="connsiteX144" fmla="*/ 1808984 w 2657256"/>
                          <a:gd name="connsiteY144" fmla="*/ 178521 h 3370881"/>
                          <a:gd name="connsiteX145" fmla="*/ 1772023 w 2657256"/>
                          <a:gd name="connsiteY145" fmla="*/ 77249 h 3370881"/>
                          <a:gd name="connsiteX146" fmla="*/ 1900425 w 2657256"/>
                          <a:gd name="connsiteY146" fmla="*/ 214081 h 3370881"/>
                          <a:gd name="connsiteX147" fmla="*/ 1874221 w 2657256"/>
                          <a:gd name="connsiteY147" fmla="*/ 318698 h 3370881"/>
                          <a:gd name="connsiteX148" fmla="*/ 1788459 w 2657256"/>
                          <a:gd name="connsiteY148" fmla="*/ 367705 h 3370881"/>
                          <a:gd name="connsiteX149" fmla="*/ 1761565 w 2657256"/>
                          <a:gd name="connsiteY149" fmla="*/ 390117 h 3370881"/>
                          <a:gd name="connsiteX150" fmla="*/ 1783976 w 2657256"/>
                          <a:gd name="connsiteY150" fmla="*/ 399081 h 3370881"/>
                          <a:gd name="connsiteX151" fmla="*/ 1878106 w 2657256"/>
                          <a:gd name="connsiteY151" fmla="*/ 390117 h 3370881"/>
                          <a:gd name="connsiteX152" fmla="*/ 1891553 w 2657256"/>
                          <a:gd name="connsiteY152" fmla="*/ 381152 h 3370881"/>
                          <a:gd name="connsiteX153" fmla="*/ 1918447 w 2657256"/>
                          <a:gd name="connsiteY153" fmla="*/ 372187 h 3370881"/>
                          <a:gd name="connsiteX154" fmla="*/ 1940859 w 2657256"/>
                          <a:gd name="connsiteY154" fmla="*/ 358740 h 3370881"/>
                          <a:gd name="connsiteX155" fmla="*/ 1954306 w 2657256"/>
                          <a:gd name="connsiteY155" fmla="*/ 354258 h 3370881"/>
                          <a:gd name="connsiteX156" fmla="*/ 2083304 w 2657256"/>
                          <a:gd name="connsiteY156" fmla="*/ 290281 h 3370881"/>
                          <a:gd name="connsiteX157" fmla="*/ 2166172 w 2657256"/>
                          <a:gd name="connsiteY157" fmla="*/ 215604 h 3370881"/>
                          <a:gd name="connsiteX158" fmla="*/ 2069054 w 2657256"/>
                          <a:gd name="connsiteY158" fmla="*/ 40493 h 3370881"/>
                          <a:gd name="connsiteX159" fmla="*/ 2078225 w 2657256"/>
                          <a:gd name="connsiteY159" fmla="*/ 188681 h 3370881"/>
                          <a:gd name="connsiteX160" fmla="*/ 1999129 w 2657256"/>
                          <a:gd name="connsiteY160" fmla="*/ 358740 h 3370881"/>
                          <a:gd name="connsiteX161" fmla="*/ 1994647 w 2657256"/>
                          <a:gd name="connsiteY161" fmla="*/ 372187 h 3370881"/>
                          <a:gd name="connsiteX162" fmla="*/ 2039470 w 2657256"/>
                          <a:gd name="connsiteY162" fmla="*/ 390117 h 3370881"/>
                          <a:gd name="connsiteX163" fmla="*/ 2115670 w 2657256"/>
                          <a:gd name="connsiteY163" fmla="*/ 390117 h 3370881"/>
                          <a:gd name="connsiteX164" fmla="*/ 2160494 w 2657256"/>
                          <a:gd name="connsiteY164" fmla="*/ 376670 h 3370881"/>
                          <a:gd name="connsiteX165" fmla="*/ 2191870 w 2657256"/>
                          <a:gd name="connsiteY165" fmla="*/ 363223 h 3370881"/>
                          <a:gd name="connsiteX166" fmla="*/ 2205318 w 2657256"/>
                          <a:gd name="connsiteY166" fmla="*/ 358740 h 3370881"/>
                          <a:gd name="connsiteX167" fmla="*/ 2232212 w 2657256"/>
                          <a:gd name="connsiteY167" fmla="*/ 340811 h 3370881"/>
                          <a:gd name="connsiteX168" fmla="*/ 2312894 w 2657256"/>
                          <a:gd name="connsiteY168" fmla="*/ 183929 h 3370881"/>
                          <a:gd name="connsiteX169" fmla="*/ 2339788 w 2657256"/>
                          <a:gd name="connsiteY169" fmla="*/ 151 h 3370881"/>
                          <a:gd name="connsiteX170" fmla="*/ 2357718 w 2657256"/>
                          <a:gd name="connsiteY170" fmla="*/ 215305 h 3370881"/>
                          <a:gd name="connsiteX171" fmla="*/ 2254623 w 2657256"/>
                          <a:gd name="connsiteY171" fmla="*/ 376670 h 3370881"/>
                          <a:gd name="connsiteX172" fmla="*/ 2245659 w 2657256"/>
                          <a:gd name="connsiteY172" fmla="*/ 390117 h 3370881"/>
                          <a:gd name="connsiteX173" fmla="*/ 2254623 w 2657256"/>
                          <a:gd name="connsiteY173" fmla="*/ 403564 h 3370881"/>
                          <a:gd name="connsiteX174" fmla="*/ 2353235 w 2657256"/>
                          <a:gd name="connsiteY174" fmla="*/ 399081 h 3370881"/>
                          <a:gd name="connsiteX175" fmla="*/ 2366682 w 2657256"/>
                          <a:gd name="connsiteY175" fmla="*/ 394599 h 3370881"/>
                          <a:gd name="connsiteX176" fmla="*/ 2389094 w 2657256"/>
                          <a:gd name="connsiteY176" fmla="*/ 390117 h 3370881"/>
                          <a:gd name="connsiteX177" fmla="*/ 2424953 w 2657256"/>
                          <a:gd name="connsiteY177" fmla="*/ 367705 h 3370881"/>
                          <a:gd name="connsiteX178" fmla="*/ 2528047 w 2657256"/>
                          <a:gd name="connsiteY178" fmla="*/ 292700 h 3370881"/>
                          <a:gd name="connsiteX179" fmla="*/ 2541495 w 2657256"/>
                          <a:gd name="connsiteY179" fmla="*/ 62906 h 3370881"/>
                          <a:gd name="connsiteX180" fmla="*/ 2591304 w 2657256"/>
                          <a:gd name="connsiteY180" fmla="*/ 214081 h 3370881"/>
                          <a:gd name="connsiteX181" fmla="*/ 2612315 w 2657256"/>
                          <a:gd name="connsiteY181" fmla="*/ 290907 h 3370881"/>
                          <a:gd name="connsiteX182" fmla="*/ 2650863 w 2657256"/>
                          <a:gd name="connsiteY182" fmla="*/ 344994 h 3370881"/>
                          <a:gd name="connsiteX183" fmla="*/ 2465294 w 2657256"/>
                          <a:gd name="connsiteY183" fmla="*/ 399081 h 3370881"/>
                          <a:gd name="connsiteX184" fmla="*/ 2442882 w 2657256"/>
                          <a:gd name="connsiteY184" fmla="*/ 403564 h 3370881"/>
                          <a:gd name="connsiteX185" fmla="*/ 2398059 w 2657256"/>
                          <a:gd name="connsiteY185" fmla="*/ 417011 h 3370881"/>
                          <a:gd name="connsiteX186" fmla="*/ 2375647 w 2657256"/>
                          <a:gd name="connsiteY186" fmla="*/ 425976 h 3370881"/>
                          <a:gd name="connsiteX187" fmla="*/ 2357718 w 2657256"/>
                          <a:gd name="connsiteY187" fmla="*/ 430458 h 3370881"/>
                          <a:gd name="connsiteX188" fmla="*/ 2344270 w 2657256"/>
                          <a:gd name="connsiteY188" fmla="*/ 461834 h 3370881"/>
                          <a:gd name="connsiteX189" fmla="*/ 2353235 w 2657256"/>
                          <a:gd name="connsiteY189" fmla="*/ 502176 h 3370881"/>
                          <a:gd name="connsiteX190" fmla="*/ 2362200 w 2657256"/>
                          <a:gd name="connsiteY190" fmla="*/ 515623 h 3370881"/>
                          <a:gd name="connsiteX191" fmla="*/ 2344270 w 2657256"/>
                          <a:gd name="connsiteY191" fmla="*/ 587340 h 3370881"/>
                          <a:gd name="connsiteX192" fmla="*/ 2321859 w 2657256"/>
                          <a:gd name="connsiteY192" fmla="*/ 614234 h 3370881"/>
                          <a:gd name="connsiteX193" fmla="*/ 2308412 w 2657256"/>
                          <a:gd name="connsiteY193" fmla="*/ 636646 h 3370881"/>
                          <a:gd name="connsiteX194" fmla="*/ 2281518 w 2657256"/>
                          <a:gd name="connsiteY194" fmla="*/ 641129 h 3370881"/>
                          <a:gd name="connsiteX195" fmla="*/ 2259106 w 2657256"/>
                          <a:gd name="connsiteY195" fmla="*/ 636646 h 3370881"/>
                          <a:gd name="connsiteX196" fmla="*/ 2277035 w 2657256"/>
                          <a:gd name="connsiteY196" fmla="*/ 578376 h 3370881"/>
                          <a:gd name="connsiteX197" fmla="*/ 2290482 w 2657256"/>
                          <a:gd name="connsiteY197" fmla="*/ 542517 h 3370881"/>
                          <a:gd name="connsiteX198" fmla="*/ 2286000 w 2657256"/>
                          <a:gd name="connsiteY198" fmla="*/ 506658 h 3370881"/>
                          <a:gd name="connsiteX199" fmla="*/ 2245659 w 2657256"/>
                          <a:gd name="connsiteY199" fmla="*/ 448387 h 3370881"/>
                          <a:gd name="connsiteX200" fmla="*/ 2200835 w 2657256"/>
                          <a:gd name="connsiteY200" fmla="*/ 430458 h 3370881"/>
                          <a:gd name="connsiteX201" fmla="*/ 2169459 w 2657256"/>
                          <a:gd name="connsiteY201" fmla="*/ 425976 h 3370881"/>
                          <a:gd name="connsiteX202" fmla="*/ 2102223 w 2657256"/>
                          <a:gd name="connsiteY202" fmla="*/ 430458 h 3370881"/>
                          <a:gd name="connsiteX203" fmla="*/ 2084294 w 2657256"/>
                          <a:gd name="connsiteY203" fmla="*/ 439423 h 3370881"/>
                          <a:gd name="connsiteX204" fmla="*/ 2070847 w 2657256"/>
                          <a:gd name="connsiteY204" fmla="*/ 443905 h 3370881"/>
                          <a:gd name="connsiteX205" fmla="*/ 2061882 w 2657256"/>
                          <a:gd name="connsiteY205" fmla="*/ 461834 h 3370881"/>
                          <a:gd name="connsiteX206" fmla="*/ 2034988 w 2657256"/>
                          <a:gd name="connsiteY206" fmla="*/ 475281 h 3370881"/>
                          <a:gd name="connsiteX207" fmla="*/ 1783976 w 2657256"/>
                          <a:gd name="connsiteY207" fmla="*/ 479764 h 3370881"/>
                          <a:gd name="connsiteX208" fmla="*/ 1766047 w 2657256"/>
                          <a:gd name="connsiteY208" fmla="*/ 488729 h 3370881"/>
                          <a:gd name="connsiteX209" fmla="*/ 1703294 w 2657256"/>
                          <a:gd name="connsiteY209" fmla="*/ 506658 h 3370881"/>
                          <a:gd name="connsiteX210" fmla="*/ 1689847 w 2657256"/>
                          <a:gd name="connsiteY210" fmla="*/ 511140 h 3370881"/>
                          <a:gd name="connsiteX211" fmla="*/ 1676400 w 2657256"/>
                          <a:gd name="connsiteY211" fmla="*/ 520105 h 3370881"/>
                          <a:gd name="connsiteX212" fmla="*/ 1649506 w 2657256"/>
                          <a:gd name="connsiteY212" fmla="*/ 529070 h 3370881"/>
                          <a:gd name="connsiteX213" fmla="*/ 1636059 w 2657256"/>
                          <a:gd name="connsiteY213" fmla="*/ 538034 h 3370881"/>
                          <a:gd name="connsiteX214" fmla="*/ 1622612 w 2657256"/>
                          <a:gd name="connsiteY214" fmla="*/ 551481 h 3370881"/>
                          <a:gd name="connsiteX215" fmla="*/ 1609165 w 2657256"/>
                          <a:gd name="connsiteY215" fmla="*/ 555964 h 3370881"/>
                          <a:gd name="connsiteX216" fmla="*/ 1577788 w 2657256"/>
                          <a:gd name="connsiteY216" fmla="*/ 587340 h 3370881"/>
                          <a:gd name="connsiteX217" fmla="*/ 1568823 w 2657256"/>
                          <a:gd name="connsiteY217" fmla="*/ 600787 h 3370881"/>
                          <a:gd name="connsiteX218" fmla="*/ 1555376 w 2657256"/>
                          <a:gd name="connsiteY218" fmla="*/ 614234 h 3370881"/>
                          <a:gd name="connsiteX219" fmla="*/ 1524000 w 2657256"/>
                          <a:gd name="connsiteY219" fmla="*/ 654576 h 3370881"/>
                          <a:gd name="connsiteX220" fmla="*/ 1519518 w 2657256"/>
                          <a:gd name="connsiteY220" fmla="*/ 668023 h 3370881"/>
                          <a:gd name="connsiteX221" fmla="*/ 1528482 w 2657256"/>
                          <a:gd name="connsiteY221" fmla="*/ 708364 h 3370881"/>
                          <a:gd name="connsiteX222" fmla="*/ 1537447 w 2657256"/>
                          <a:gd name="connsiteY222" fmla="*/ 721811 h 3370881"/>
                          <a:gd name="connsiteX223" fmla="*/ 1568823 w 2657256"/>
                          <a:gd name="connsiteY223" fmla="*/ 712846 h 3370881"/>
                          <a:gd name="connsiteX224" fmla="*/ 1600200 w 2657256"/>
                          <a:gd name="connsiteY224" fmla="*/ 712846 h 3370881"/>
                          <a:gd name="connsiteX225" fmla="*/ 1631576 w 2657256"/>
                          <a:gd name="connsiteY225" fmla="*/ 690434 h 3370881"/>
                          <a:gd name="connsiteX226" fmla="*/ 1645023 w 2657256"/>
                          <a:gd name="connsiteY226" fmla="*/ 676987 h 3370881"/>
                          <a:gd name="connsiteX227" fmla="*/ 1685365 w 2657256"/>
                          <a:gd name="connsiteY227" fmla="*/ 645611 h 3370881"/>
                          <a:gd name="connsiteX228" fmla="*/ 1716741 w 2657256"/>
                          <a:gd name="connsiteY228" fmla="*/ 614234 h 3370881"/>
                          <a:gd name="connsiteX229" fmla="*/ 1748118 w 2657256"/>
                          <a:gd name="connsiteY229" fmla="*/ 596305 h 3370881"/>
                          <a:gd name="connsiteX230" fmla="*/ 1761565 w 2657256"/>
                          <a:gd name="connsiteY230" fmla="*/ 591823 h 3370881"/>
                          <a:gd name="connsiteX231" fmla="*/ 1779494 w 2657256"/>
                          <a:gd name="connsiteY231" fmla="*/ 582858 h 3370881"/>
                          <a:gd name="connsiteX232" fmla="*/ 1815353 w 2657256"/>
                          <a:gd name="connsiteY232" fmla="*/ 573893 h 3370881"/>
                          <a:gd name="connsiteX233" fmla="*/ 2030506 w 2657256"/>
                          <a:gd name="connsiteY233" fmla="*/ 578376 h 3370881"/>
                          <a:gd name="connsiteX234" fmla="*/ 2017059 w 2657256"/>
                          <a:gd name="connsiteY234" fmla="*/ 600787 h 3370881"/>
                          <a:gd name="connsiteX235" fmla="*/ 1981200 w 2657256"/>
                          <a:gd name="connsiteY235" fmla="*/ 636646 h 3370881"/>
                          <a:gd name="connsiteX236" fmla="*/ 1967753 w 2657256"/>
                          <a:gd name="connsiteY236" fmla="*/ 650093 h 3370881"/>
                          <a:gd name="connsiteX237" fmla="*/ 1936376 w 2657256"/>
                          <a:gd name="connsiteY237" fmla="*/ 690434 h 3370881"/>
                          <a:gd name="connsiteX238" fmla="*/ 1905000 w 2657256"/>
                          <a:gd name="connsiteY238" fmla="*/ 717329 h 3370881"/>
                          <a:gd name="connsiteX239" fmla="*/ 1860176 w 2657256"/>
                          <a:gd name="connsiteY239" fmla="*/ 735258 h 3370881"/>
                          <a:gd name="connsiteX240" fmla="*/ 1788459 w 2657256"/>
                          <a:gd name="connsiteY240" fmla="*/ 744223 h 3370881"/>
                          <a:gd name="connsiteX241" fmla="*/ 1846729 w 2657256"/>
                          <a:gd name="connsiteY241" fmla="*/ 802493 h 3370881"/>
                          <a:gd name="connsiteX242" fmla="*/ 1913965 w 2657256"/>
                          <a:gd name="connsiteY242" fmla="*/ 829387 h 3370881"/>
                          <a:gd name="connsiteX243" fmla="*/ 1922929 w 2657256"/>
                          <a:gd name="connsiteY243" fmla="*/ 842834 h 3370881"/>
                          <a:gd name="connsiteX244" fmla="*/ 1967753 w 2657256"/>
                          <a:gd name="connsiteY244" fmla="*/ 883176 h 3370881"/>
                          <a:gd name="connsiteX245" fmla="*/ 1981200 w 2657256"/>
                          <a:gd name="connsiteY245" fmla="*/ 896623 h 3370881"/>
                          <a:gd name="connsiteX246" fmla="*/ 1994647 w 2657256"/>
                          <a:gd name="connsiteY246" fmla="*/ 905587 h 3370881"/>
                          <a:gd name="connsiteX247" fmla="*/ 2021541 w 2657256"/>
                          <a:gd name="connsiteY247" fmla="*/ 927999 h 3370881"/>
                          <a:gd name="connsiteX248" fmla="*/ 2030506 w 2657256"/>
                          <a:gd name="connsiteY248" fmla="*/ 941446 h 3370881"/>
                          <a:gd name="connsiteX249" fmla="*/ 2057400 w 2657256"/>
                          <a:gd name="connsiteY249" fmla="*/ 968340 h 3370881"/>
                          <a:gd name="connsiteX250" fmla="*/ 2088776 w 2657256"/>
                          <a:gd name="connsiteY250" fmla="*/ 1013164 h 3370881"/>
                          <a:gd name="connsiteX251" fmla="*/ 2115670 w 2657256"/>
                          <a:gd name="connsiteY251" fmla="*/ 1057987 h 3370881"/>
                          <a:gd name="connsiteX252" fmla="*/ 2120153 w 2657256"/>
                          <a:gd name="connsiteY252" fmla="*/ 1089364 h 3370881"/>
                          <a:gd name="connsiteX253" fmla="*/ 2138082 w 2657256"/>
                          <a:gd name="connsiteY253" fmla="*/ 1143152 h 3370881"/>
                          <a:gd name="connsiteX254" fmla="*/ 2147047 w 2657256"/>
                          <a:gd name="connsiteY254" fmla="*/ 1196940 h 3370881"/>
                          <a:gd name="connsiteX255" fmla="*/ 2151529 w 2657256"/>
                          <a:gd name="connsiteY255" fmla="*/ 1210387 h 3370881"/>
                          <a:gd name="connsiteX256" fmla="*/ 2156012 w 2657256"/>
                          <a:gd name="connsiteY256" fmla="*/ 1228317 h 3370881"/>
                          <a:gd name="connsiteX257" fmla="*/ 2173941 w 2657256"/>
                          <a:gd name="connsiteY257" fmla="*/ 1295552 h 3370881"/>
                          <a:gd name="connsiteX258" fmla="*/ 2182906 w 2657256"/>
                          <a:gd name="connsiteY258" fmla="*/ 1313481 h 3370881"/>
                          <a:gd name="connsiteX259" fmla="*/ 2187388 w 2657256"/>
                          <a:gd name="connsiteY259" fmla="*/ 1331411 h 3370881"/>
                          <a:gd name="connsiteX260" fmla="*/ 2214282 w 2657256"/>
                          <a:gd name="connsiteY260" fmla="*/ 1385199 h 3370881"/>
                          <a:gd name="connsiteX261" fmla="*/ 2218765 w 2657256"/>
                          <a:gd name="connsiteY261" fmla="*/ 1403129 h 3370881"/>
                          <a:gd name="connsiteX262" fmla="*/ 2223247 w 2657256"/>
                          <a:gd name="connsiteY262" fmla="*/ 1430023 h 3370881"/>
                          <a:gd name="connsiteX263" fmla="*/ 2236694 w 2657256"/>
                          <a:gd name="connsiteY263" fmla="*/ 1456917 h 3370881"/>
                          <a:gd name="connsiteX264" fmla="*/ 2241176 w 2657256"/>
                          <a:gd name="connsiteY264" fmla="*/ 1577940 h 3370881"/>
                          <a:gd name="connsiteX265" fmla="*/ 2245659 w 2657256"/>
                          <a:gd name="connsiteY265" fmla="*/ 1595870 h 3370881"/>
                          <a:gd name="connsiteX266" fmla="*/ 2236694 w 2657256"/>
                          <a:gd name="connsiteY266" fmla="*/ 1694481 h 3370881"/>
                          <a:gd name="connsiteX267" fmla="*/ 2227729 w 2657256"/>
                          <a:gd name="connsiteY267" fmla="*/ 1716893 h 3370881"/>
                          <a:gd name="connsiteX268" fmla="*/ 2223247 w 2657256"/>
                          <a:gd name="connsiteY268" fmla="*/ 1730340 h 3370881"/>
                          <a:gd name="connsiteX269" fmla="*/ 2200835 w 2657256"/>
                          <a:gd name="connsiteY269" fmla="*/ 1788611 h 3370881"/>
                          <a:gd name="connsiteX270" fmla="*/ 2191870 w 2657256"/>
                          <a:gd name="connsiteY270" fmla="*/ 1811023 h 3370881"/>
                          <a:gd name="connsiteX271" fmla="*/ 2187388 w 2657256"/>
                          <a:gd name="connsiteY271" fmla="*/ 1824470 h 3370881"/>
                          <a:gd name="connsiteX272" fmla="*/ 2169459 w 2657256"/>
                          <a:gd name="connsiteY272" fmla="*/ 1869293 h 3370881"/>
                          <a:gd name="connsiteX273" fmla="*/ 2164976 w 2657256"/>
                          <a:gd name="connsiteY273" fmla="*/ 1882740 h 3370881"/>
                          <a:gd name="connsiteX274" fmla="*/ 2156012 w 2657256"/>
                          <a:gd name="connsiteY274" fmla="*/ 1927564 h 3370881"/>
                          <a:gd name="connsiteX275" fmla="*/ 2173941 w 2657256"/>
                          <a:gd name="connsiteY275" fmla="*/ 1945493 h 3370881"/>
                          <a:gd name="connsiteX276" fmla="*/ 2196353 w 2657256"/>
                          <a:gd name="connsiteY276" fmla="*/ 1958940 h 3370881"/>
                          <a:gd name="connsiteX277" fmla="*/ 2241176 w 2657256"/>
                          <a:gd name="connsiteY277" fmla="*/ 2012729 h 3370881"/>
                          <a:gd name="connsiteX278" fmla="*/ 2263588 w 2657256"/>
                          <a:gd name="connsiteY278" fmla="*/ 2057552 h 3370881"/>
                          <a:gd name="connsiteX279" fmla="*/ 2286000 w 2657256"/>
                          <a:gd name="connsiteY279" fmla="*/ 2084446 h 3370881"/>
                          <a:gd name="connsiteX280" fmla="*/ 2299447 w 2657256"/>
                          <a:gd name="connsiteY280" fmla="*/ 2124787 h 3370881"/>
                          <a:gd name="connsiteX281" fmla="*/ 2321859 w 2657256"/>
                          <a:gd name="connsiteY281" fmla="*/ 2151681 h 3370881"/>
                          <a:gd name="connsiteX282" fmla="*/ 2344270 w 2657256"/>
                          <a:gd name="connsiteY282" fmla="*/ 2205470 h 3370881"/>
                          <a:gd name="connsiteX283" fmla="*/ 2348753 w 2657256"/>
                          <a:gd name="connsiteY283" fmla="*/ 2223399 h 3370881"/>
                          <a:gd name="connsiteX284" fmla="*/ 2366682 w 2657256"/>
                          <a:gd name="connsiteY284" fmla="*/ 2263740 h 3370881"/>
                          <a:gd name="connsiteX285" fmla="*/ 2375647 w 2657256"/>
                          <a:gd name="connsiteY285" fmla="*/ 2286152 h 3370881"/>
                          <a:gd name="connsiteX286" fmla="*/ 2380129 w 2657256"/>
                          <a:gd name="connsiteY286" fmla="*/ 2308564 h 3370881"/>
                          <a:gd name="connsiteX287" fmla="*/ 2389094 w 2657256"/>
                          <a:gd name="connsiteY287" fmla="*/ 2335458 h 3370881"/>
                          <a:gd name="connsiteX288" fmla="*/ 2393576 w 2657256"/>
                          <a:gd name="connsiteY288" fmla="*/ 2380281 h 3370881"/>
                          <a:gd name="connsiteX289" fmla="*/ 2398059 w 2657256"/>
                          <a:gd name="connsiteY289" fmla="*/ 2393729 h 3370881"/>
                          <a:gd name="connsiteX290" fmla="*/ 2402541 w 2657256"/>
                          <a:gd name="connsiteY290" fmla="*/ 2447517 h 3370881"/>
                          <a:gd name="connsiteX291" fmla="*/ 2427343 w 2657256"/>
                          <a:gd name="connsiteY291" fmla="*/ 2564058 h 3370881"/>
                          <a:gd name="connsiteX292" fmla="*/ 2389094 w 2657256"/>
                          <a:gd name="connsiteY292" fmla="*/ 2837481 h 3370881"/>
                          <a:gd name="connsiteX293" fmla="*/ 2380129 w 2657256"/>
                          <a:gd name="connsiteY293" fmla="*/ 2859893 h 3370881"/>
                          <a:gd name="connsiteX294" fmla="*/ 2357718 w 2657256"/>
                          <a:gd name="connsiteY294" fmla="*/ 2913681 h 3370881"/>
                          <a:gd name="connsiteX295" fmla="*/ 2348753 w 2657256"/>
                          <a:gd name="connsiteY295" fmla="*/ 2936093 h 3370881"/>
                          <a:gd name="connsiteX296" fmla="*/ 2339788 w 2657256"/>
                          <a:gd name="connsiteY296" fmla="*/ 2971952 h 3370881"/>
                          <a:gd name="connsiteX297" fmla="*/ 2326341 w 2657256"/>
                          <a:gd name="connsiteY297" fmla="*/ 2994364 h 3370881"/>
                          <a:gd name="connsiteX298" fmla="*/ 2317376 w 2657256"/>
                          <a:gd name="connsiteY298" fmla="*/ 3025740 h 3370881"/>
                          <a:gd name="connsiteX299" fmla="*/ 2303929 w 2657256"/>
                          <a:gd name="connsiteY299" fmla="*/ 3048152 h 3370881"/>
                          <a:gd name="connsiteX300" fmla="*/ 2290482 w 2657256"/>
                          <a:gd name="connsiteY300" fmla="*/ 3079529 h 3370881"/>
                          <a:gd name="connsiteX301" fmla="*/ 2272553 w 2657256"/>
                          <a:gd name="connsiteY301" fmla="*/ 3084011 h 3370881"/>
                          <a:gd name="connsiteX302" fmla="*/ 2259106 w 2657256"/>
                          <a:gd name="connsiteY302" fmla="*/ 3088493 h 3370881"/>
                          <a:gd name="connsiteX303" fmla="*/ 2241176 w 2657256"/>
                          <a:gd name="connsiteY303" fmla="*/ 3092976 h 3370881"/>
                          <a:gd name="connsiteX304" fmla="*/ 2209800 w 2657256"/>
                          <a:gd name="connsiteY304" fmla="*/ 3101940 h 3370881"/>
                          <a:gd name="connsiteX305" fmla="*/ 2205318 w 2657256"/>
                          <a:gd name="connsiteY305" fmla="*/ 3039187 h 3370881"/>
                          <a:gd name="connsiteX306" fmla="*/ 2218765 w 2657256"/>
                          <a:gd name="connsiteY306" fmla="*/ 3021258 h 3370881"/>
                          <a:gd name="connsiteX307" fmla="*/ 2245659 w 2657256"/>
                          <a:gd name="connsiteY307" fmla="*/ 2971952 h 3370881"/>
                          <a:gd name="connsiteX308" fmla="*/ 2268070 w 2657256"/>
                          <a:gd name="connsiteY308" fmla="*/ 2945058 h 3370881"/>
                          <a:gd name="connsiteX309" fmla="*/ 2298550 w 2657256"/>
                          <a:gd name="connsiteY309" fmla="*/ 2568540 h 3370881"/>
                          <a:gd name="connsiteX310" fmla="*/ 2284986 w 2657256"/>
                          <a:gd name="connsiteY310" fmla="*/ 2532681 h 3370881"/>
                          <a:gd name="connsiteX311" fmla="*/ 2250141 w 2657256"/>
                          <a:gd name="connsiteY311" fmla="*/ 2492340 h 3370881"/>
                          <a:gd name="connsiteX312" fmla="*/ 2278152 w 2657256"/>
                          <a:gd name="connsiteY312" fmla="*/ 2475178 h 3370881"/>
                          <a:gd name="connsiteX313" fmla="*/ 2245659 w 2657256"/>
                          <a:gd name="connsiteY313" fmla="*/ 2389247 h 3370881"/>
                          <a:gd name="connsiteX314" fmla="*/ 2173941 w 2657256"/>
                          <a:gd name="connsiteY314" fmla="*/ 2241328 h 3370881"/>
                          <a:gd name="connsiteX315" fmla="*/ 2070846 w 2657256"/>
                          <a:gd name="connsiteY315" fmla="*/ 2057553 h 3370881"/>
                          <a:gd name="connsiteX316" fmla="*/ 2048773 w 2657256"/>
                          <a:gd name="connsiteY316" fmla="*/ 2017971 h 3370881"/>
                          <a:gd name="connsiteX317" fmla="*/ 2074314 w 2657256"/>
                          <a:gd name="connsiteY317" fmla="*/ 2011967 h 3370881"/>
                          <a:gd name="connsiteX318" fmla="*/ 2034988 w 2657256"/>
                          <a:gd name="connsiteY318" fmla="*/ 2003764 h 3370881"/>
                          <a:gd name="connsiteX319" fmla="*/ 2026023 w 2657256"/>
                          <a:gd name="connsiteY319" fmla="*/ 2026176 h 3370881"/>
                          <a:gd name="connsiteX320" fmla="*/ 2021541 w 2657256"/>
                          <a:gd name="connsiteY320" fmla="*/ 2039623 h 3370881"/>
                          <a:gd name="connsiteX321" fmla="*/ 1999129 w 2657256"/>
                          <a:gd name="connsiteY321" fmla="*/ 2053070 h 3370881"/>
                          <a:gd name="connsiteX322" fmla="*/ 1990165 w 2657256"/>
                          <a:gd name="connsiteY322" fmla="*/ 2070999 h 3370881"/>
                          <a:gd name="connsiteX323" fmla="*/ 1967753 w 2657256"/>
                          <a:gd name="connsiteY323" fmla="*/ 2106858 h 3370881"/>
                          <a:gd name="connsiteX324" fmla="*/ 1981200 w 2657256"/>
                          <a:gd name="connsiteY324" fmla="*/ 2223399 h 3370881"/>
                          <a:gd name="connsiteX325" fmla="*/ 1994647 w 2657256"/>
                          <a:gd name="connsiteY325" fmla="*/ 2254776 h 3370881"/>
                          <a:gd name="connsiteX326" fmla="*/ 2003612 w 2657256"/>
                          <a:gd name="connsiteY326" fmla="*/ 2272705 h 3370881"/>
                          <a:gd name="connsiteX327" fmla="*/ 2026023 w 2657256"/>
                          <a:gd name="connsiteY327" fmla="*/ 2304081 h 3370881"/>
                          <a:gd name="connsiteX328" fmla="*/ 2043953 w 2657256"/>
                          <a:gd name="connsiteY328" fmla="*/ 2348905 h 3370881"/>
                          <a:gd name="connsiteX329" fmla="*/ 2061882 w 2657256"/>
                          <a:gd name="connsiteY329" fmla="*/ 2371317 h 3370881"/>
                          <a:gd name="connsiteX330" fmla="*/ 2088776 w 2657256"/>
                          <a:gd name="connsiteY330" fmla="*/ 2434070 h 3370881"/>
                          <a:gd name="connsiteX331" fmla="*/ 2102223 w 2657256"/>
                          <a:gd name="connsiteY331" fmla="*/ 2465446 h 3370881"/>
                          <a:gd name="connsiteX332" fmla="*/ 2106706 w 2657256"/>
                          <a:gd name="connsiteY332" fmla="*/ 2496823 h 3370881"/>
                          <a:gd name="connsiteX333" fmla="*/ 2124635 w 2657256"/>
                          <a:gd name="connsiteY333" fmla="*/ 2559576 h 3370881"/>
                          <a:gd name="connsiteX334" fmla="*/ 2138082 w 2657256"/>
                          <a:gd name="connsiteY334" fmla="*/ 2649223 h 3370881"/>
                          <a:gd name="connsiteX335" fmla="*/ 2147047 w 2657256"/>
                          <a:gd name="connsiteY335" fmla="*/ 2685081 h 3370881"/>
                          <a:gd name="connsiteX336" fmla="*/ 2151529 w 2657256"/>
                          <a:gd name="connsiteY336" fmla="*/ 2716458 h 3370881"/>
                          <a:gd name="connsiteX337" fmla="*/ 2160494 w 2657256"/>
                          <a:gd name="connsiteY337" fmla="*/ 2770246 h 3370881"/>
                          <a:gd name="connsiteX338" fmla="*/ 2156012 w 2657256"/>
                          <a:gd name="connsiteY338" fmla="*/ 2962987 h 3370881"/>
                          <a:gd name="connsiteX339" fmla="*/ 2138082 w 2657256"/>
                          <a:gd name="connsiteY339" fmla="*/ 3043670 h 3370881"/>
                          <a:gd name="connsiteX340" fmla="*/ 2133600 w 2657256"/>
                          <a:gd name="connsiteY340" fmla="*/ 3061599 h 3370881"/>
                          <a:gd name="connsiteX341" fmla="*/ 2120153 w 2657256"/>
                          <a:gd name="connsiteY341" fmla="*/ 3079529 h 3370881"/>
                          <a:gd name="connsiteX342" fmla="*/ 2111188 w 2657256"/>
                          <a:gd name="connsiteY342" fmla="*/ 3106423 h 3370881"/>
                          <a:gd name="connsiteX343" fmla="*/ 2088776 w 2657256"/>
                          <a:gd name="connsiteY343" fmla="*/ 3137799 h 3370881"/>
                          <a:gd name="connsiteX344" fmla="*/ 2075329 w 2657256"/>
                          <a:gd name="connsiteY344" fmla="*/ 3164693 h 3370881"/>
                          <a:gd name="connsiteX345" fmla="*/ 2061882 w 2657256"/>
                          <a:gd name="connsiteY345" fmla="*/ 3169176 h 3370881"/>
                          <a:gd name="connsiteX346" fmla="*/ 2021541 w 2657256"/>
                          <a:gd name="connsiteY346" fmla="*/ 3164693 h 3370881"/>
                          <a:gd name="connsiteX347" fmla="*/ 2012576 w 2657256"/>
                          <a:gd name="connsiteY347" fmla="*/ 3119870 h 3370881"/>
                          <a:gd name="connsiteX348" fmla="*/ 2048435 w 2657256"/>
                          <a:gd name="connsiteY348" fmla="*/ 3021258 h 3370881"/>
                          <a:gd name="connsiteX349" fmla="*/ 2048435 w 2657256"/>
                          <a:gd name="connsiteY349" fmla="*/ 3021258 h 3370881"/>
                          <a:gd name="connsiteX350" fmla="*/ 2061882 w 2657256"/>
                          <a:gd name="connsiteY350" fmla="*/ 2967470 h 3370881"/>
                          <a:gd name="connsiteX351" fmla="*/ 2070847 w 2657256"/>
                          <a:gd name="connsiteY351" fmla="*/ 2882305 h 3370881"/>
                          <a:gd name="connsiteX352" fmla="*/ 2066365 w 2657256"/>
                          <a:gd name="connsiteY352" fmla="*/ 2725423 h 3370881"/>
                          <a:gd name="connsiteX353" fmla="*/ 2043953 w 2657256"/>
                          <a:gd name="connsiteY353" fmla="*/ 2649223 h 3370881"/>
                          <a:gd name="connsiteX354" fmla="*/ 2030506 w 2657256"/>
                          <a:gd name="connsiteY354" fmla="*/ 2622329 h 3370881"/>
                          <a:gd name="connsiteX355" fmla="*/ 2017059 w 2657256"/>
                          <a:gd name="connsiteY355" fmla="*/ 2581987 h 3370881"/>
                          <a:gd name="connsiteX356" fmla="*/ 1981200 w 2657256"/>
                          <a:gd name="connsiteY356" fmla="*/ 2514752 h 3370881"/>
                          <a:gd name="connsiteX357" fmla="*/ 1972235 w 2657256"/>
                          <a:gd name="connsiteY357" fmla="*/ 2501305 h 3370881"/>
                          <a:gd name="connsiteX358" fmla="*/ 1958788 w 2657256"/>
                          <a:gd name="connsiteY358" fmla="*/ 2478893 h 3370881"/>
                          <a:gd name="connsiteX359" fmla="*/ 1905000 w 2657256"/>
                          <a:gd name="connsiteY359" fmla="*/ 2398211 h 3370881"/>
                          <a:gd name="connsiteX360" fmla="*/ 1882588 w 2657256"/>
                          <a:gd name="connsiteY360" fmla="*/ 2357870 h 3370881"/>
                          <a:gd name="connsiteX361" fmla="*/ 1869141 w 2657256"/>
                          <a:gd name="connsiteY361" fmla="*/ 2339940 h 3370881"/>
                          <a:gd name="connsiteX362" fmla="*/ 1806388 w 2657256"/>
                          <a:gd name="connsiteY362" fmla="*/ 2313046 h 3370881"/>
                          <a:gd name="connsiteX363" fmla="*/ 1779494 w 2657256"/>
                          <a:gd name="connsiteY363" fmla="*/ 2304081 h 3370881"/>
                          <a:gd name="connsiteX364" fmla="*/ 1752600 w 2657256"/>
                          <a:gd name="connsiteY364" fmla="*/ 2299599 h 3370881"/>
                          <a:gd name="connsiteX365" fmla="*/ 1680882 w 2657256"/>
                          <a:gd name="connsiteY365" fmla="*/ 2277187 h 3370881"/>
                          <a:gd name="connsiteX366" fmla="*/ 1662953 w 2657256"/>
                          <a:gd name="connsiteY366" fmla="*/ 2272705 h 3370881"/>
                          <a:gd name="connsiteX367" fmla="*/ 1640541 w 2657256"/>
                          <a:gd name="connsiteY367" fmla="*/ 2259258 h 3370881"/>
                          <a:gd name="connsiteX368" fmla="*/ 1604682 w 2657256"/>
                          <a:gd name="connsiteY368" fmla="*/ 2272705 h 3370881"/>
                          <a:gd name="connsiteX369" fmla="*/ 1537447 w 2657256"/>
                          <a:gd name="connsiteY369" fmla="*/ 2304081 h 3370881"/>
                          <a:gd name="connsiteX370" fmla="*/ 1546113 w 2657256"/>
                          <a:gd name="connsiteY370" fmla="*/ 2313644 h 3370881"/>
                          <a:gd name="connsiteX371" fmla="*/ 1488141 w 2657256"/>
                          <a:gd name="connsiteY371" fmla="*/ 2313046 h 3370881"/>
                          <a:gd name="connsiteX372" fmla="*/ 1478878 w 2657256"/>
                          <a:gd name="connsiteY372" fmla="*/ 2342331 h 3370881"/>
                          <a:gd name="connsiteX373" fmla="*/ 1402678 w 2657256"/>
                          <a:gd name="connsiteY373" fmla="*/ 2339641 h 3370881"/>
                          <a:gd name="connsiteX374" fmla="*/ 1322892 w 2657256"/>
                          <a:gd name="connsiteY374" fmla="*/ 2336952 h 3370881"/>
                          <a:gd name="connsiteX375" fmla="*/ 1199384 w 2657256"/>
                          <a:gd name="connsiteY375" fmla="*/ 2307041 h 3370881"/>
                          <a:gd name="connsiteX376" fmla="*/ 1066800 w 2657256"/>
                          <a:gd name="connsiteY376" fmla="*/ 2272705 h 3370881"/>
                          <a:gd name="connsiteX377" fmla="*/ 1030941 w 2657256"/>
                          <a:gd name="connsiteY377" fmla="*/ 2263740 h 3370881"/>
                          <a:gd name="connsiteX378" fmla="*/ 986118 w 2657256"/>
                          <a:gd name="connsiteY378" fmla="*/ 2241329 h 3370881"/>
                          <a:gd name="connsiteX379" fmla="*/ 968188 w 2657256"/>
                          <a:gd name="connsiteY379" fmla="*/ 2232364 h 3370881"/>
                          <a:gd name="connsiteX380" fmla="*/ 936812 w 2657256"/>
                          <a:gd name="connsiteY380" fmla="*/ 2214434 h 3370881"/>
                          <a:gd name="connsiteX381" fmla="*/ 905435 w 2657256"/>
                          <a:gd name="connsiteY381" fmla="*/ 2196505 h 3370881"/>
                          <a:gd name="connsiteX382" fmla="*/ 869576 w 2657256"/>
                          <a:gd name="connsiteY382" fmla="*/ 2209952 h 3370881"/>
                          <a:gd name="connsiteX383" fmla="*/ 856129 w 2657256"/>
                          <a:gd name="connsiteY383" fmla="*/ 2227881 h 3370881"/>
                          <a:gd name="connsiteX384" fmla="*/ 815788 w 2657256"/>
                          <a:gd name="connsiteY384" fmla="*/ 2268223 h 3370881"/>
                          <a:gd name="connsiteX385" fmla="*/ 788894 w 2657256"/>
                          <a:gd name="connsiteY385" fmla="*/ 2290634 h 3370881"/>
                          <a:gd name="connsiteX386" fmla="*/ 762000 w 2657256"/>
                          <a:gd name="connsiteY386" fmla="*/ 2313046 h 3370881"/>
                          <a:gd name="connsiteX387" fmla="*/ 753035 w 2657256"/>
                          <a:gd name="connsiteY387" fmla="*/ 2326493 h 3370881"/>
                          <a:gd name="connsiteX388" fmla="*/ 735106 w 2657256"/>
                          <a:gd name="connsiteY388" fmla="*/ 2339940 h 3370881"/>
                          <a:gd name="connsiteX389" fmla="*/ 712694 w 2657256"/>
                          <a:gd name="connsiteY389" fmla="*/ 2362352 h 3370881"/>
                          <a:gd name="connsiteX390" fmla="*/ 694765 w 2657256"/>
                          <a:gd name="connsiteY390" fmla="*/ 2375799 h 3370881"/>
                          <a:gd name="connsiteX391" fmla="*/ 681318 w 2657256"/>
                          <a:gd name="connsiteY391" fmla="*/ 2393729 h 3370881"/>
                          <a:gd name="connsiteX392" fmla="*/ 667870 w 2657256"/>
                          <a:gd name="connsiteY392" fmla="*/ 2402693 h 3370881"/>
                          <a:gd name="connsiteX393" fmla="*/ 623047 w 2657256"/>
                          <a:gd name="connsiteY393" fmla="*/ 2443034 h 3370881"/>
                          <a:gd name="connsiteX394" fmla="*/ 600635 w 2657256"/>
                          <a:gd name="connsiteY394" fmla="*/ 2474411 h 3370881"/>
                          <a:gd name="connsiteX395" fmla="*/ 587188 w 2657256"/>
                          <a:gd name="connsiteY395" fmla="*/ 2514752 h 3370881"/>
                          <a:gd name="connsiteX396" fmla="*/ 582706 w 2657256"/>
                          <a:gd name="connsiteY396" fmla="*/ 2546129 h 3370881"/>
                          <a:gd name="connsiteX397" fmla="*/ 596153 w 2657256"/>
                          <a:gd name="connsiteY397" fmla="*/ 2635776 h 3370881"/>
                          <a:gd name="connsiteX398" fmla="*/ 600635 w 2657256"/>
                          <a:gd name="connsiteY398" fmla="*/ 2653705 h 3370881"/>
                          <a:gd name="connsiteX399" fmla="*/ 609600 w 2657256"/>
                          <a:gd name="connsiteY399" fmla="*/ 2671634 h 3370881"/>
                          <a:gd name="connsiteX400" fmla="*/ 614082 w 2657256"/>
                          <a:gd name="connsiteY400" fmla="*/ 2689564 h 3370881"/>
                          <a:gd name="connsiteX401" fmla="*/ 623047 w 2657256"/>
                          <a:gd name="connsiteY401" fmla="*/ 2711976 h 3370881"/>
                          <a:gd name="connsiteX402" fmla="*/ 627529 w 2657256"/>
                          <a:gd name="connsiteY402" fmla="*/ 2734387 h 3370881"/>
                          <a:gd name="connsiteX403" fmla="*/ 640976 w 2657256"/>
                          <a:gd name="connsiteY403" fmla="*/ 2765764 h 3370881"/>
                          <a:gd name="connsiteX404" fmla="*/ 645459 w 2657256"/>
                          <a:gd name="connsiteY404" fmla="*/ 2779211 h 3370881"/>
                          <a:gd name="connsiteX405" fmla="*/ 658906 w 2657256"/>
                          <a:gd name="connsiteY405" fmla="*/ 2801623 h 3370881"/>
                          <a:gd name="connsiteX406" fmla="*/ 676835 w 2657256"/>
                          <a:gd name="connsiteY406" fmla="*/ 2864376 h 3370881"/>
                          <a:gd name="connsiteX407" fmla="*/ 690282 w 2657256"/>
                          <a:gd name="connsiteY407" fmla="*/ 2895752 h 3370881"/>
                          <a:gd name="connsiteX408" fmla="*/ 699247 w 2657256"/>
                          <a:gd name="connsiteY408" fmla="*/ 2940576 h 3370881"/>
                          <a:gd name="connsiteX409" fmla="*/ 703729 w 2657256"/>
                          <a:gd name="connsiteY409" fmla="*/ 2967470 h 3370881"/>
                          <a:gd name="connsiteX410" fmla="*/ 717176 w 2657256"/>
                          <a:gd name="connsiteY410" fmla="*/ 2994364 h 3370881"/>
                          <a:gd name="connsiteX411" fmla="*/ 735106 w 2657256"/>
                          <a:gd name="connsiteY411" fmla="*/ 3052634 h 3370881"/>
                          <a:gd name="connsiteX412" fmla="*/ 739588 w 2657256"/>
                          <a:gd name="connsiteY412" fmla="*/ 3079529 h 3370881"/>
                          <a:gd name="connsiteX413" fmla="*/ 762000 w 2657256"/>
                          <a:gd name="connsiteY413" fmla="*/ 3142281 h 3370881"/>
                          <a:gd name="connsiteX414" fmla="*/ 766482 w 2657256"/>
                          <a:gd name="connsiteY414" fmla="*/ 3231929 h 3370881"/>
                          <a:gd name="connsiteX415" fmla="*/ 770965 w 2657256"/>
                          <a:gd name="connsiteY415" fmla="*/ 3254340 h 3370881"/>
                          <a:gd name="connsiteX416" fmla="*/ 775447 w 2657256"/>
                          <a:gd name="connsiteY416" fmla="*/ 3285717 h 3370881"/>
                          <a:gd name="connsiteX417" fmla="*/ 748553 w 2657256"/>
                          <a:gd name="connsiteY417" fmla="*/ 3335023 h 3370881"/>
                          <a:gd name="connsiteX418" fmla="*/ 721659 w 2657256"/>
                          <a:gd name="connsiteY418" fmla="*/ 3343987 h 3370881"/>
                          <a:gd name="connsiteX419" fmla="*/ 708212 w 2657256"/>
                          <a:gd name="connsiteY419" fmla="*/ 3348470 h 3370881"/>
                          <a:gd name="connsiteX420" fmla="*/ 623047 w 2657256"/>
                          <a:gd name="connsiteY420" fmla="*/ 3330540 h 3370881"/>
                          <a:gd name="connsiteX421" fmla="*/ 609600 w 2657256"/>
                          <a:gd name="connsiteY421" fmla="*/ 3308129 h 3370881"/>
                          <a:gd name="connsiteX422" fmla="*/ 591670 w 2657256"/>
                          <a:gd name="connsiteY422" fmla="*/ 3267787 h 3370881"/>
                          <a:gd name="connsiteX423" fmla="*/ 560294 w 2657256"/>
                          <a:gd name="connsiteY423" fmla="*/ 3209517 h 3370881"/>
                          <a:gd name="connsiteX424" fmla="*/ 551329 w 2657256"/>
                          <a:gd name="connsiteY424" fmla="*/ 3196070 h 3370881"/>
                          <a:gd name="connsiteX425" fmla="*/ 528918 w 2657256"/>
                          <a:gd name="connsiteY425" fmla="*/ 3173658 h 3370881"/>
                          <a:gd name="connsiteX426" fmla="*/ 519953 w 2657256"/>
                          <a:gd name="connsiteY426" fmla="*/ 3128834 h 3370881"/>
                          <a:gd name="connsiteX427" fmla="*/ 524435 w 2657256"/>
                          <a:gd name="connsiteY427" fmla="*/ 3101940 h 3370881"/>
                          <a:gd name="connsiteX428" fmla="*/ 528918 w 2657256"/>
                          <a:gd name="connsiteY428" fmla="*/ 3088493 h 3370881"/>
                          <a:gd name="connsiteX429" fmla="*/ 542365 w 2657256"/>
                          <a:gd name="connsiteY429" fmla="*/ 3052634 h 3370881"/>
                          <a:gd name="connsiteX430" fmla="*/ 484094 w 2657256"/>
                          <a:gd name="connsiteY430" fmla="*/ 2886787 h 3370881"/>
                          <a:gd name="connsiteX431" fmla="*/ 443753 w 2657256"/>
                          <a:gd name="connsiteY431" fmla="*/ 2779211 h 3370881"/>
                          <a:gd name="connsiteX432" fmla="*/ 439270 w 2657256"/>
                          <a:gd name="connsiteY432" fmla="*/ 2752317 h 3370881"/>
                          <a:gd name="connsiteX433" fmla="*/ 430306 w 2657256"/>
                          <a:gd name="connsiteY433" fmla="*/ 2716458 h 3370881"/>
                          <a:gd name="connsiteX434" fmla="*/ 425823 w 2657256"/>
                          <a:gd name="connsiteY434" fmla="*/ 2680599 h 3370881"/>
                          <a:gd name="connsiteX435" fmla="*/ 398929 w 2657256"/>
                          <a:gd name="connsiteY435" fmla="*/ 2599917 h 3370881"/>
                          <a:gd name="connsiteX436" fmla="*/ 385482 w 2657256"/>
                          <a:gd name="connsiteY436" fmla="*/ 2568540 h 3370881"/>
                          <a:gd name="connsiteX437" fmla="*/ 381000 w 2657256"/>
                          <a:gd name="connsiteY437" fmla="*/ 2550611 h 3370881"/>
                          <a:gd name="connsiteX438" fmla="*/ 372035 w 2657256"/>
                          <a:gd name="connsiteY438" fmla="*/ 2483376 h 3370881"/>
                          <a:gd name="connsiteX439" fmla="*/ 367553 w 2657256"/>
                          <a:gd name="connsiteY439" fmla="*/ 2469929 h 3370881"/>
                          <a:gd name="connsiteX440" fmla="*/ 407894 w 2657256"/>
                          <a:gd name="connsiteY440" fmla="*/ 2451999 h 3370881"/>
                          <a:gd name="connsiteX441" fmla="*/ 515470 w 2657256"/>
                          <a:gd name="connsiteY441" fmla="*/ 2407176 h 3370881"/>
                          <a:gd name="connsiteX442" fmla="*/ 578223 w 2657256"/>
                          <a:gd name="connsiteY442" fmla="*/ 2353387 h 3370881"/>
                          <a:gd name="connsiteX443" fmla="*/ 587188 w 2657256"/>
                          <a:gd name="connsiteY443" fmla="*/ 2330976 h 3370881"/>
                          <a:gd name="connsiteX444" fmla="*/ 614082 w 2657256"/>
                          <a:gd name="connsiteY444" fmla="*/ 2254776 h 3370881"/>
                          <a:gd name="connsiteX445" fmla="*/ 649941 w 2657256"/>
                          <a:gd name="connsiteY445" fmla="*/ 2200987 h 3370881"/>
                          <a:gd name="connsiteX446" fmla="*/ 690282 w 2657256"/>
                          <a:gd name="connsiteY446" fmla="*/ 2174093 h 3370881"/>
                          <a:gd name="connsiteX447" fmla="*/ 703729 w 2657256"/>
                          <a:gd name="connsiteY447" fmla="*/ 2165129 h 3370881"/>
                          <a:gd name="connsiteX448" fmla="*/ 739588 w 2657256"/>
                          <a:gd name="connsiteY448" fmla="*/ 2147199 h 3370881"/>
                          <a:gd name="connsiteX449" fmla="*/ 708212 w 2657256"/>
                          <a:gd name="connsiteY449" fmla="*/ 2187540 h 3370881"/>
                          <a:gd name="connsiteX450" fmla="*/ 654423 w 2657256"/>
                          <a:gd name="connsiteY450" fmla="*/ 2241329 h 3370881"/>
                          <a:gd name="connsiteX451" fmla="*/ 636494 w 2657256"/>
                          <a:gd name="connsiteY451" fmla="*/ 2259258 h 3370881"/>
                          <a:gd name="connsiteX452" fmla="*/ 614082 w 2657256"/>
                          <a:gd name="connsiteY452" fmla="*/ 2286152 h 3370881"/>
                          <a:gd name="connsiteX453" fmla="*/ 605118 w 2657256"/>
                          <a:gd name="connsiteY453" fmla="*/ 2299599 h 3370881"/>
                          <a:gd name="connsiteX454" fmla="*/ 560294 w 2657256"/>
                          <a:gd name="connsiteY454" fmla="*/ 2335458 h 3370881"/>
                          <a:gd name="connsiteX455" fmla="*/ 524435 w 2657256"/>
                          <a:gd name="connsiteY455" fmla="*/ 2348905 h 3370881"/>
                          <a:gd name="connsiteX456" fmla="*/ 502023 w 2657256"/>
                          <a:gd name="connsiteY456" fmla="*/ 2362352 h 3370881"/>
                          <a:gd name="connsiteX457" fmla="*/ 461682 w 2657256"/>
                          <a:gd name="connsiteY457" fmla="*/ 2389246 h 3370881"/>
                          <a:gd name="connsiteX458" fmla="*/ 448235 w 2657256"/>
                          <a:gd name="connsiteY458" fmla="*/ 2398211 h 3370881"/>
                          <a:gd name="connsiteX459" fmla="*/ 430306 w 2657256"/>
                          <a:gd name="connsiteY459" fmla="*/ 2407176 h 3370881"/>
                          <a:gd name="connsiteX460" fmla="*/ 412376 w 2657256"/>
                          <a:gd name="connsiteY460" fmla="*/ 2420623 h 3370881"/>
                          <a:gd name="connsiteX461" fmla="*/ 389965 w 2657256"/>
                          <a:gd name="connsiteY461" fmla="*/ 2429587 h 3370881"/>
                          <a:gd name="connsiteX462" fmla="*/ 372035 w 2657256"/>
                          <a:gd name="connsiteY462" fmla="*/ 2443034 h 3370881"/>
                          <a:gd name="connsiteX463" fmla="*/ 318247 w 2657256"/>
                          <a:gd name="connsiteY463" fmla="*/ 2474411 h 3370881"/>
                          <a:gd name="connsiteX464" fmla="*/ 304800 w 2657256"/>
                          <a:gd name="connsiteY464" fmla="*/ 2492340 h 3370881"/>
                          <a:gd name="connsiteX465" fmla="*/ 282388 w 2657256"/>
                          <a:gd name="connsiteY465" fmla="*/ 2519234 h 3370881"/>
                          <a:gd name="connsiteX466" fmla="*/ 295835 w 2657256"/>
                          <a:gd name="connsiteY466" fmla="*/ 2815070 h 3370881"/>
                          <a:gd name="connsiteX467" fmla="*/ 300318 w 2657256"/>
                          <a:gd name="connsiteY467" fmla="*/ 2837481 h 3370881"/>
                          <a:gd name="connsiteX468" fmla="*/ 304800 w 2657256"/>
                          <a:gd name="connsiteY468" fmla="*/ 2868858 h 3370881"/>
                          <a:gd name="connsiteX469" fmla="*/ 309282 w 2657256"/>
                          <a:gd name="connsiteY469" fmla="*/ 2927129 h 3370881"/>
                          <a:gd name="connsiteX470" fmla="*/ 322729 w 2657256"/>
                          <a:gd name="connsiteY470" fmla="*/ 2985399 h 3370881"/>
                          <a:gd name="connsiteX471" fmla="*/ 327212 w 2657256"/>
                          <a:gd name="connsiteY471" fmla="*/ 3012293 h 3370881"/>
                          <a:gd name="connsiteX472" fmla="*/ 331694 w 2657256"/>
                          <a:gd name="connsiteY472" fmla="*/ 3043670 h 3370881"/>
                          <a:gd name="connsiteX473" fmla="*/ 345141 w 2657256"/>
                          <a:gd name="connsiteY473" fmla="*/ 3070564 h 3370881"/>
                          <a:gd name="connsiteX474" fmla="*/ 367553 w 2657256"/>
                          <a:gd name="connsiteY474" fmla="*/ 3124352 h 3370881"/>
                          <a:gd name="connsiteX475" fmla="*/ 381000 w 2657256"/>
                          <a:gd name="connsiteY475" fmla="*/ 3182623 h 3370881"/>
                          <a:gd name="connsiteX476" fmla="*/ 389965 w 2657256"/>
                          <a:gd name="connsiteY476" fmla="*/ 3196070 h 3370881"/>
                          <a:gd name="connsiteX477" fmla="*/ 394447 w 2657256"/>
                          <a:gd name="connsiteY477" fmla="*/ 3213999 h 3370881"/>
                          <a:gd name="connsiteX478" fmla="*/ 412376 w 2657256"/>
                          <a:gd name="connsiteY478" fmla="*/ 3245376 h 3370881"/>
                          <a:gd name="connsiteX479" fmla="*/ 416859 w 2657256"/>
                          <a:gd name="connsiteY479" fmla="*/ 3258823 h 3370881"/>
                          <a:gd name="connsiteX480" fmla="*/ 425823 w 2657256"/>
                          <a:gd name="connsiteY480" fmla="*/ 3272270 h 3370881"/>
                          <a:gd name="connsiteX481" fmla="*/ 439270 w 2657256"/>
                          <a:gd name="connsiteY481" fmla="*/ 3303646 h 3370881"/>
                          <a:gd name="connsiteX482" fmla="*/ 439270 w 2657256"/>
                          <a:gd name="connsiteY482" fmla="*/ 3352952 h 3370881"/>
                          <a:gd name="connsiteX483" fmla="*/ 430306 w 2657256"/>
                          <a:gd name="connsiteY483" fmla="*/ 3366399 h 3370881"/>
                          <a:gd name="connsiteX484" fmla="*/ 412376 w 2657256"/>
                          <a:gd name="connsiteY484" fmla="*/ 3370881 h 3370881"/>
                          <a:gd name="connsiteX485" fmla="*/ 295835 w 2657256"/>
                          <a:gd name="connsiteY485" fmla="*/ 3357434 h 3370881"/>
                          <a:gd name="connsiteX486" fmla="*/ 264459 w 2657256"/>
                          <a:gd name="connsiteY486" fmla="*/ 3276752 h 3370881"/>
                          <a:gd name="connsiteX487" fmla="*/ 259976 w 2657256"/>
                          <a:gd name="connsiteY487" fmla="*/ 3240893 h 3370881"/>
                          <a:gd name="connsiteX488" fmla="*/ 246529 w 2657256"/>
                          <a:gd name="connsiteY488" fmla="*/ 3178140 h 3370881"/>
                          <a:gd name="connsiteX489" fmla="*/ 237565 w 2657256"/>
                          <a:gd name="connsiteY489" fmla="*/ 3084011 h 3370881"/>
                          <a:gd name="connsiteX490" fmla="*/ 228600 w 2657256"/>
                          <a:gd name="connsiteY490" fmla="*/ 3057117 h 3370881"/>
                          <a:gd name="connsiteX491" fmla="*/ 219635 w 2657256"/>
                          <a:gd name="connsiteY491" fmla="*/ 3021258 h 3370881"/>
                          <a:gd name="connsiteX492" fmla="*/ 206188 w 2657256"/>
                          <a:gd name="connsiteY492" fmla="*/ 2980917 h 3370881"/>
                          <a:gd name="connsiteX493" fmla="*/ 201706 w 2657256"/>
                          <a:gd name="connsiteY493" fmla="*/ 2949540 h 3370881"/>
                          <a:gd name="connsiteX494" fmla="*/ 197223 w 2657256"/>
                          <a:gd name="connsiteY494" fmla="*/ 2927129 h 3370881"/>
                          <a:gd name="connsiteX495" fmla="*/ 192741 w 2657256"/>
                          <a:gd name="connsiteY495" fmla="*/ 2891270 h 3370881"/>
                          <a:gd name="connsiteX496" fmla="*/ 188259 w 2657256"/>
                          <a:gd name="connsiteY496" fmla="*/ 2850929 h 3370881"/>
                          <a:gd name="connsiteX497" fmla="*/ 179294 w 2657256"/>
                          <a:gd name="connsiteY497" fmla="*/ 2824034 h 3370881"/>
                          <a:gd name="connsiteX498" fmla="*/ 165847 w 2657256"/>
                          <a:gd name="connsiteY498" fmla="*/ 2774729 h 3370881"/>
                          <a:gd name="connsiteX499" fmla="*/ 161365 w 2657256"/>
                          <a:gd name="connsiteY499" fmla="*/ 2747834 h 3370881"/>
                          <a:gd name="connsiteX500" fmla="*/ 156882 w 2657256"/>
                          <a:gd name="connsiteY500" fmla="*/ 2559576 h 3370881"/>
                          <a:gd name="connsiteX501" fmla="*/ 152400 w 2657256"/>
                          <a:gd name="connsiteY501" fmla="*/ 2519234 h 3370881"/>
                          <a:gd name="connsiteX502" fmla="*/ 118035 w 2657256"/>
                          <a:gd name="connsiteY502" fmla="*/ 2400004 h 3370881"/>
                          <a:gd name="connsiteX503" fmla="*/ 129988 w 2657256"/>
                          <a:gd name="connsiteY503" fmla="*/ 2344423 h 3370881"/>
                          <a:gd name="connsiteX504" fmla="*/ 100106 w 2657256"/>
                          <a:gd name="connsiteY504" fmla="*/ 2330976 h 3370881"/>
                          <a:gd name="connsiteX505" fmla="*/ 138953 w 2657256"/>
                          <a:gd name="connsiteY505" fmla="*/ 2313046 h 3370881"/>
                          <a:gd name="connsiteX506" fmla="*/ 152400 w 2657256"/>
                          <a:gd name="connsiteY506" fmla="*/ 2304081 h 3370881"/>
                          <a:gd name="connsiteX507" fmla="*/ 170329 w 2657256"/>
                          <a:gd name="connsiteY507" fmla="*/ 2259258 h 3370881"/>
                          <a:gd name="connsiteX508" fmla="*/ 188259 w 2657256"/>
                          <a:gd name="connsiteY508" fmla="*/ 2223399 h 3370881"/>
                          <a:gd name="connsiteX509" fmla="*/ 206188 w 2657256"/>
                          <a:gd name="connsiteY509" fmla="*/ 2187540 h 3370881"/>
                          <a:gd name="connsiteX510" fmla="*/ 210670 w 2657256"/>
                          <a:gd name="connsiteY510" fmla="*/ 2174093 h 3370881"/>
                          <a:gd name="connsiteX511" fmla="*/ 219635 w 2657256"/>
                          <a:gd name="connsiteY511" fmla="*/ 2115823 h 3370881"/>
                          <a:gd name="connsiteX512" fmla="*/ 210670 w 2657256"/>
                          <a:gd name="connsiteY512" fmla="*/ 1958940 h 3370881"/>
                          <a:gd name="connsiteX513" fmla="*/ 192741 w 2657256"/>
                          <a:gd name="connsiteY513" fmla="*/ 1923081 h 3370881"/>
                          <a:gd name="connsiteX514" fmla="*/ 179294 w 2657256"/>
                          <a:gd name="connsiteY514" fmla="*/ 1891705 h 3370881"/>
                          <a:gd name="connsiteX515" fmla="*/ 165847 w 2657256"/>
                          <a:gd name="connsiteY515" fmla="*/ 1864811 h 3370881"/>
                          <a:gd name="connsiteX516" fmla="*/ 152400 w 2657256"/>
                          <a:gd name="connsiteY516" fmla="*/ 1833434 h 3370881"/>
                          <a:gd name="connsiteX517" fmla="*/ 143435 w 2657256"/>
                          <a:gd name="connsiteY517" fmla="*/ 1819987 h 3370881"/>
                          <a:gd name="connsiteX518" fmla="*/ 107576 w 2657256"/>
                          <a:gd name="connsiteY518" fmla="*/ 1784129 h 3370881"/>
                          <a:gd name="connsiteX519" fmla="*/ 94129 w 2657256"/>
                          <a:gd name="connsiteY519" fmla="*/ 1779646 h 3370881"/>
                          <a:gd name="connsiteX520" fmla="*/ 71718 w 2657256"/>
                          <a:gd name="connsiteY520" fmla="*/ 1770681 h 3370881"/>
                          <a:gd name="connsiteX521" fmla="*/ 58270 w 2657256"/>
                          <a:gd name="connsiteY521" fmla="*/ 1761717 h 3370881"/>
                          <a:gd name="connsiteX522" fmla="*/ 26894 w 2657256"/>
                          <a:gd name="connsiteY522" fmla="*/ 1730340 h 3370881"/>
                          <a:gd name="connsiteX523" fmla="*/ 0 w 2657256"/>
                          <a:gd name="connsiteY523" fmla="*/ 1707929 h 3370881"/>
                          <a:gd name="connsiteX0" fmla="*/ 0 w 2657256"/>
                          <a:gd name="connsiteY0" fmla="*/ 1707929 h 3370881"/>
                          <a:gd name="connsiteX1" fmla="*/ 22412 w 2657256"/>
                          <a:gd name="connsiteY1" fmla="*/ 1698964 h 3370881"/>
                          <a:gd name="connsiteX2" fmla="*/ 31376 w 2657256"/>
                          <a:gd name="connsiteY2" fmla="*/ 1681034 h 3370881"/>
                          <a:gd name="connsiteX3" fmla="*/ 44823 w 2657256"/>
                          <a:gd name="connsiteY3" fmla="*/ 1672070 h 3370881"/>
                          <a:gd name="connsiteX4" fmla="*/ 58270 w 2657256"/>
                          <a:gd name="connsiteY4" fmla="*/ 1654140 h 3370881"/>
                          <a:gd name="connsiteX5" fmla="*/ 76200 w 2657256"/>
                          <a:gd name="connsiteY5" fmla="*/ 1645176 h 3370881"/>
                          <a:gd name="connsiteX6" fmla="*/ 98612 w 2657256"/>
                          <a:gd name="connsiteY6" fmla="*/ 1636211 h 3370881"/>
                          <a:gd name="connsiteX7" fmla="*/ 125506 w 2657256"/>
                          <a:gd name="connsiteY7" fmla="*/ 1627246 h 3370881"/>
                          <a:gd name="connsiteX8" fmla="*/ 152400 w 2657256"/>
                          <a:gd name="connsiteY8" fmla="*/ 1609317 h 3370881"/>
                          <a:gd name="connsiteX9" fmla="*/ 170329 w 2657256"/>
                          <a:gd name="connsiteY9" fmla="*/ 1600352 h 3370881"/>
                          <a:gd name="connsiteX10" fmla="*/ 188259 w 2657256"/>
                          <a:gd name="connsiteY10" fmla="*/ 1582423 h 3370881"/>
                          <a:gd name="connsiteX11" fmla="*/ 228600 w 2657256"/>
                          <a:gd name="connsiteY11" fmla="*/ 1564493 h 3370881"/>
                          <a:gd name="connsiteX12" fmla="*/ 255494 w 2657256"/>
                          <a:gd name="connsiteY12" fmla="*/ 1546564 h 3370881"/>
                          <a:gd name="connsiteX13" fmla="*/ 300318 w 2657256"/>
                          <a:gd name="connsiteY13" fmla="*/ 1524152 h 3370881"/>
                          <a:gd name="connsiteX14" fmla="*/ 313765 w 2657256"/>
                          <a:gd name="connsiteY14" fmla="*/ 1515187 h 3370881"/>
                          <a:gd name="connsiteX15" fmla="*/ 340659 w 2657256"/>
                          <a:gd name="connsiteY15" fmla="*/ 1510705 h 3370881"/>
                          <a:gd name="connsiteX16" fmla="*/ 363070 w 2657256"/>
                          <a:gd name="connsiteY16" fmla="*/ 1506223 h 3370881"/>
                          <a:gd name="connsiteX17" fmla="*/ 389965 w 2657256"/>
                          <a:gd name="connsiteY17" fmla="*/ 1501740 h 3370881"/>
                          <a:gd name="connsiteX18" fmla="*/ 425823 w 2657256"/>
                          <a:gd name="connsiteY18" fmla="*/ 1497258 h 3370881"/>
                          <a:gd name="connsiteX19" fmla="*/ 470647 w 2657256"/>
                          <a:gd name="connsiteY19" fmla="*/ 1488293 h 3370881"/>
                          <a:gd name="connsiteX20" fmla="*/ 515470 w 2657256"/>
                          <a:gd name="connsiteY20" fmla="*/ 1479329 h 3370881"/>
                          <a:gd name="connsiteX21" fmla="*/ 528918 w 2657256"/>
                          <a:gd name="connsiteY21" fmla="*/ 1470364 h 3370881"/>
                          <a:gd name="connsiteX22" fmla="*/ 600635 w 2657256"/>
                          <a:gd name="connsiteY22" fmla="*/ 1456917 h 3370881"/>
                          <a:gd name="connsiteX23" fmla="*/ 690282 w 2657256"/>
                          <a:gd name="connsiteY23" fmla="*/ 1447952 h 3370881"/>
                          <a:gd name="connsiteX24" fmla="*/ 793376 w 2657256"/>
                          <a:gd name="connsiteY24" fmla="*/ 1452434 h 3370881"/>
                          <a:gd name="connsiteX25" fmla="*/ 874059 w 2657256"/>
                          <a:gd name="connsiteY25" fmla="*/ 1465881 h 3370881"/>
                          <a:gd name="connsiteX26" fmla="*/ 914400 w 2657256"/>
                          <a:gd name="connsiteY26" fmla="*/ 1470364 h 3370881"/>
                          <a:gd name="connsiteX27" fmla="*/ 1030941 w 2657256"/>
                          <a:gd name="connsiteY27" fmla="*/ 1483811 h 3370881"/>
                          <a:gd name="connsiteX28" fmla="*/ 1151965 w 2657256"/>
                          <a:gd name="connsiteY28" fmla="*/ 1492776 h 3370881"/>
                          <a:gd name="connsiteX29" fmla="*/ 1281953 w 2657256"/>
                          <a:gd name="connsiteY29" fmla="*/ 1501740 h 3370881"/>
                          <a:gd name="connsiteX30" fmla="*/ 1465729 w 2657256"/>
                          <a:gd name="connsiteY30" fmla="*/ 1497258 h 3370881"/>
                          <a:gd name="connsiteX31" fmla="*/ 1510553 w 2657256"/>
                          <a:gd name="connsiteY31" fmla="*/ 1492776 h 3370881"/>
                          <a:gd name="connsiteX32" fmla="*/ 1582270 w 2657256"/>
                          <a:gd name="connsiteY32" fmla="*/ 1461399 h 3370881"/>
                          <a:gd name="connsiteX33" fmla="*/ 1604682 w 2657256"/>
                          <a:gd name="connsiteY33" fmla="*/ 1456917 h 3370881"/>
                          <a:gd name="connsiteX34" fmla="*/ 1622612 w 2657256"/>
                          <a:gd name="connsiteY34" fmla="*/ 1447952 h 3370881"/>
                          <a:gd name="connsiteX35" fmla="*/ 1645023 w 2657256"/>
                          <a:gd name="connsiteY35" fmla="*/ 1438987 h 3370881"/>
                          <a:gd name="connsiteX36" fmla="*/ 1662953 w 2657256"/>
                          <a:gd name="connsiteY36" fmla="*/ 1425540 h 3370881"/>
                          <a:gd name="connsiteX37" fmla="*/ 1698812 w 2657256"/>
                          <a:gd name="connsiteY37" fmla="*/ 1407611 h 3370881"/>
                          <a:gd name="connsiteX38" fmla="*/ 1739153 w 2657256"/>
                          <a:gd name="connsiteY38" fmla="*/ 1380717 h 3370881"/>
                          <a:gd name="connsiteX39" fmla="*/ 1752600 w 2657256"/>
                          <a:gd name="connsiteY39" fmla="*/ 1367270 h 3370881"/>
                          <a:gd name="connsiteX40" fmla="*/ 1775012 w 2657256"/>
                          <a:gd name="connsiteY40" fmla="*/ 1353823 h 3370881"/>
                          <a:gd name="connsiteX41" fmla="*/ 1797423 w 2657256"/>
                          <a:gd name="connsiteY41" fmla="*/ 1335893 h 3370881"/>
                          <a:gd name="connsiteX42" fmla="*/ 1810870 w 2657256"/>
                          <a:gd name="connsiteY42" fmla="*/ 1304517 h 3370881"/>
                          <a:gd name="connsiteX43" fmla="*/ 1815353 w 2657256"/>
                          <a:gd name="connsiteY43" fmla="*/ 1291070 h 3370881"/>
                          <a:gd name="connsiteX44" fmla="*/ 1801906 w 2657256"/>
                          <a:gd name="connsiteY44" fmla="*/ 1138670 h 3370881"/>
                          <a:gd name="connsiteX45" fmla="*/ 1792941 w 2657256"/>
                          <a:gd name="connsiteY45" fmla="*/ 1125223 h 3370881"/>
                          <a:gd name="connsiteX46" fmla="*/ 1757082 w 2657256"/>
                          <a:gd name="connsiteY46" fmla="*/ 1093846 h 3370881"/>
                          <a:gd name="connsiteX47" fmla="*/ 1730188 w 2657256"/>
                          <a:gd name="connsiteY47" fmla="*/ 1066952 h 3370881"/>
                          <a:gd name="connsiteX48" fmla="*/ 1703294 w 2657256"/>
                          <a:gd name="connsiteY48" fmla="*/ 1049023 h 3370881"/>
                          <a:gd name="connsiteX49" fmla="*/ 1622612 w 2657256"/>
                          <a:gd name="connsiteY49" fmla="*/ 1053505 h 3370881"/>
                          <a:gd name="connsiteX50" fmla="*/ 1595718 w 2657256"/>
                          <a:gd name="connsiteY50" fmla="*/ 1062470 h 3370881"/>
                          <a:gd name="connsiteX51" fmla="*/ 1573306 w 2657256"/>
                          <a:gd name="connsiteY51" fmla="*/ 1066952 h 3370881"/>
                          <a:gd name="connsiteX52" fmla="*/ 1453385 w 2657256"/>
                          <a:gd name="connsiteY52" fmla="*/ 1082761 h 3370881"/>
                          <a:gd name="connsiteX53" fmla="*/ 1326776 w 2657256"/>
                          <a:gd name="connsiteY53" fmla="*/ 1062470 h 3370881"/>
                          <a:gd name="connsiteX54" fmla="*/ 1308847 w 2657256"/>
                          <a:gd name="connsiteY54" fmla="*/ 1057987 h 3370881"/>
                          <a:gd name="connsiteX55" fmla="*/ 1277470 w 2657256"/>
                          <a:gd name="connsiteY55" fmla="*/ 1053505 h 3370881"/>
                          <a:gd name="connsiteX56" fmla="*/ 1259541 w 2657256"/>
                          <a:gd name="connsiteY56" fmla="*/ 1049023 h 3370881"/>
                          <a:gd name="connsiteX57" fmla="*/ 1232647 w 2657256"/>
                          <a:gd name="connsiteY57" fmla="*/ 1044540 h 3370881"/>
                          <a:gd name="connsiteX58" fmla="*/ 1053353 w 2657256"/>
                          <a:gd name="connsiteY58" fmla="*/ 1049023 h 3370881"/>
                          <a:gd name="connsiteX59" fmla="*/ 1035423 w 2657256"/>
                          <a:gd name="connsiteY59" fmla="*/ 1053505 h 3370881"/>
                          <a:gd name="connsiteX60" fmla="*/ 1008529 w 2657256"/>
                          <a:gd name="connsiteY60" fmla="*/ 1057987 h 3370881"/>
                          <a:gd name="connsiteX61" fmla="*/ 995082 w 2657256"/>
                          <a:gd name="connsiteY61" fmla="*/ 1062470 h 3370881"/>
                          <a:gd name="connsiteX62" fmla="*/ 945776 w 2657256"/>
                          <a:gd name="connsiteY62" fmla="*/ 1031093 h 3370881"/>
                          <a:gd name="connsiteX63" fmla="*/ 941294 w 2657256"/>
                          <a:gd name="connsiteY63" fmla="*/ 1017646 h 3370881"/>
                          <a:gd name="connsiteX64" fmla="*/ 932329 w 2657256"/>
                          <a:gd name="connsiteY64" fmla="*/ 919034 h 3370881"/>
                          <a:gd name="connsiteX65" fmla="*/ 914400 w 2657256"/>
                          <a:gd name="connsiteY65" fmla="*/ 901105 h 3370881"/>
                          <a:gd name="connsiteX66" fmla="*/ 918882 w 2657256"/>
                          <a:gd name="connsiteY66" fmla="*/ 869729 h 3370881"/>
                          <a:gd name="connsiteX67" fmla="*/ 941294 w 2657256"/>
                          <a:gd name="connsiteY67" fmla="*/ 865246 h 3370881"/>
                          <a:gd name="connsiteX68" fmla="*/ 959223 w 2657256"/>
                          <a:gd name="connsiteY68" fmla="*/ 851799 h 3370881"/>
                          <a:gd name="connsiteX69" fmla="*/ 990600 w 2657256"/>
                          <a:gd name="connsiteY69" fmla="*/ 847317 h 3370881"/>
                          <a:gd name="connsiteX70" fmla="*/ 1129553 w 2657256"/>
                          <a:gd name="connsiteY70" fmla="*/ 838352 h 3370881"/>
                          <a:gd name="connsiteX71" fmla="*/ 1147482 w 2657256"/>
                          <a:gd name="connsiteY71" fmla="*/ 829387 h 3370881"/>
                          <a:gd name="connsiteX72" fmla="*/ 1178859 w 2657256"/>
                          <a:gd name="connsiteY72" fmla="*/ 806976 h 3370881"/>
                          <a:gd name="connsiteX73" fmla="*/ 1192306 w 2657256"/>
                          <a:gd name="connsiteY73" fmla="*/ 793529 h 3370881"/>
                          <a:gd name="connsiteX74" fmla="*/ 1214718 w 2657256"/>
                          <a:gd name="connsiteY74" fmla="*/ 784564 h 3370881"/>
                          <a:gd name="connsiteX75" fmla="*/ 1241612 w 2657256"/>
                          <a:gd name="connsiteY75" fmla="*/ 771117 h 3370881"/>
                          <a:gd name="connsiteX76" fmla="*/ 1277470 w 2657256"/>
                          <a:gd name="connsiteY76" fmla="*/ 753187 h 3370881"/>
                          <a:gd name="connsiteX77" fmla="*/ 1295400 w 2657256"/>
                          <a:gd name="connsiteY77" fmla="*/ 730776 h 3370881"/>
                          <a:gd name="connsiteX78" fmla="*/ 1317812 w 2657256"/>
                          <a:gd name="connsiteY78" fmla="*/ 708364 h 3370881"/>
                          <a:gd name="connsiteX79" fmla="*/ 1353670 w 2657256"/>
                          <a:gd name="connsiteY79" fmla="*/ 663540 h 3370881"/>
                          <a:gd name="connsiteX80" fmla="*/ 1371600 w 2657256"/>
                          <a:gd name="connsiteY80" fmla="*/ 636646 h 3370881"/>
                          <a:gd name="connsiteX81" fmla="*/ 1380565 w 2657256"/>
                          <a:gd name="connsiteY81" fmla="*/ 596305 h 3370881"/>
                          <a:gd name="connsiteX82" fmla="*/ 1385047 w 2657256"/>
                          <a:gd name="connsiteY82" fmla="*/ 582858 h 3370881"/>
                          <a:gd name="connsiteX83" fmla="*/ 1380565 w 2657256"/>
                          <a:gd name="connsiteY83" fmla="*/ 533552 h 3370881"/>
                          <a:gd name="connsiteX84" fmla="*/ 1367118 w 2657256"/>
                          <a:gd name="connsiteY84" fmla="*/ 524587 h 3370881"/>
                          <a:gd name="connsiteX85" fmla="*/ 1349188 w 2657256"/>
                          <a:gd name="connsiteY85" fmla="*/ 520105 h 3370881"/>
                          <a:gd name="connsiteX86" fmla="*/ 1326776 w 2657256"/>
                          <a:gd name="connsiteY86" fmla="*/ 511140 h 3370881"/>
                          <a:gd name="connsiteX87" fmla="*/ 1281953 w 2657256"/>
                          <a:gd name="connsiteY87" fmla="*/ 515623 h 3370881"/>
                          <a:gd name="connsiteX88" fmla="*/ 1250576 w 2657256"/>
                          <a:gd name="connsiteY88" fmla="*/ 529070 h 3370881"/>
                          <a:gd name="connsiteX89" fmla="*/ 1210235 w 2657256"/>
                          <a:gd name="connsiteY89" fmla="*/ 542517 h 3370881"/>
                          <a:gd name="connsiteX90" fmla="*/ 1183341 w 2657256"/>
                          <a:gd name="connsiteY90" fmla="*/ 555964 h 3370881"/>
                          <a:gd name="connsiteX91" fmla="*/ 1160929 w 2657256"/>
                          <a:gd name="connsiteY91" fmla="*/ 569411 h 3370881"/>
                          <a:gd name="connsiteX92" fmla="*/ 1134035 w 2657256"/>
                          <a:gd name="connsiteY92" fmla="*/ 578376 h 3370881"/>
                          <a:gd name="connsiteX93" fmla="*/ 1111623 w 2657256"/>
                          <a:gd name="connsiteY93" fmla="*/ 587340 h 3370881"/>
                          <a:gd name="connsiteX94" fmla="*/ 1084729 w 2657256"/>
                          <a:gd name="connsiteY94" fmla="*/ 596305 h 3370881"/>
                          <a:gd name="connsiteX95" fmla="*/ 986118 w 2657256"/>
                          <a:gd name="connsiteY95" fmla="*/ 591823 h 3370881"/>
                          <a:gd name="connsiteX96" fmla="*/ 927847 w 2657256"/>
                          <a:gd name="connsiteY96" fmla="*/ 578376 h 3370881"/>
                          <a:gd name="connsiteX97" fmla="*/ 896470 w 2657256"/>
                          <a:gd name="connsiteY97" fmla="*/ 555964 h 3370881"/>
                          <a:gd name="connsiteX98" fmla="*/ 883023 w 2657256"/>
                          <a:gd name="connsiteY98" fmla="*/ 546999 h 3370881"/>
                          <a:gd name="connsiteX99" fmla="*/ 865094 w 2657256"/>
                          <a:gd name="connsiteY99" fmla="*/ 497693 h 3370881"/>
                          <a:gd name="connsiteX100" fmla="*/ 869576 w 2657256"/>
                          <a:gd name="connsiteY100" fmla="*/ 403564 h 3370881"/>
                          <a:gd name="connsiteX101" fmla="*/ 874059 w 2657256"/>
                          <a:gd name="connsiteY101" fmla="*/ 385634 h 3370881"/>
                          <a:gd name="connsiteX102" fmla="*/ 883023 w 2657256"/>
                          <a:gd name="connsiteY102" fmla="*/ 372187 h 3370881"/>
                          <a:gd name="connsiteX103" fmla="*/ 909918 w 2657256"/>
                          <a:gd name="connsiteY103" fmla="*/ 363223 h 3370881"/>
                          <a:gd name="connsiteX104" fmla="*/ 914400 w 2657256"/>
                          <a:gd name="connsiteY104" fmla="*/ 385634 h 3370881"/>
                          <a:gd name="connsiteX105" fmla="*/ 909918 w 2657256"/>
                          <a:gd name="connsiteY105" fmla="*/ 408046 h 3370881"/>
                          <a:gd name="connsiteX106" fmla="*/ 900953 w 2657256"/>
                          <a:gd name="connsiteY106" fmla="*/ 466317 h 3370881"/>
                          <a:gd name="connsiteX107" fmla="*/ 905435 w 2657256"/>
                          <a:gd name="connsiteY107" fmla="*/ 515623 h 3370881"/>
                          <a:gd name="connsiteX108" fmla="*/ 932329 w 2657256"/>
                          <a:gd name="connsiteY108" fmla="*/ 551481 h 3370881"/>
                          <a:gd name="connsiteX109" fmla="*/ 954741 w 2657256"/>
                          <a:gd name="connsiteY109" fmla="*/ 560446 h 3370881"/>
                          <a:gd name="connsiteX110" fmla="*/ 972670 w 2657256"/>
                          <a:gd name="connsiteY110" fmla="*/ 569411 h 3370881"/>
                          <a:gd name="connsiteX111" fmla="*/ 1066800 w 2657256"/>
                          <a:gd name="connsiteY111" fmla="*/ 564929 h 3370881"/>
                          <a:gd name="connsiteX112" fmla="*/ 1111623 w 2657256"/>
                          <a:gd name="connsiteY112" fmla="*/ 551481 h 3370881"/>
                          <a:gd name="connsiteX113" fmla="*/ 1129553 w 2657256"/>
                          <a:gd name="connsiteY113" fmla="*/ 538034 h 3370881"/>
                          <a:gd name="connsiteX114" fmla="*/ 1156447 w 2657256"/>
                          <a:gd name="connsiteY114" fmla="*/ 511140 h 3370881"/>
                          <a:gd name="connsiteX115" fmla="*/ 1160929 w 2657256"/>
                          <a:gd name="connsiteY115" fmla="*/ 493211 h 3370881"/>
                          <a:gd name="connsiteX116" fmla="*/ 1178859 w 2657256"/>
                          <a:gd name="connsiteY116" fmla="*/ 331846 h 3370881"/>
                          <a:gd name="connsiteX117" fmla="*/ 1215315 w 2657256"/>
                          <a:gd name="connsiteY117" fmla="*/ 270289 h 3370881"/>
                          <a:gd name="connsiteX118" fmla="*/ 1214718 w 2657256"/>
                          <a:gd name="connsiteY118" fmla="*/ 367705 h 3370881"/>
                          <a:gd name="connsiteX119" fmla="*/ 1201270 w 2657256"/>
                          <a:gd name="connsiteY119" fmla="*/ 412529 h 3370881"/>
                          <a:gd name="connsiteX120" fmla="*/ 1210235 w 2657256"/>
                          <a:gd name="connsiteY120" fmla="*/ 461834 h 3370881"/>
                          <a:gd name="connsiteX121" fmla="*/ 1214718 w 2657256"/>
                          <a:gd name="connsiteY121" fmla="*/ 475281 h 3370881"/>
                          <a:gd name="connsiteX122" fmla="*/ 1228165 w 2657256"/>
                          <a:gd name="connsiteY122" fmla="*/ 484246 h 3370881"/>
                          <a:gd name="connsiteX123" fmla="*/ 1250576 w 2657256"/>
                          <a:gd name="connsiteY123" fmla="*/ 502176 h 3370881"/>
                          <a:gd name="connsiteX124" fmla="*/ 1317812 w 2657256"/>
                          <a:gd name="connsiteY124" fmla="*/ 497693 h 3370881"/>
                          <a:gd name="connsiteX125" fmla="*/ 1353670 w 2657256"/>
                          <a:gd name="connsiteY125" fmla="*/ 488729 h 3370881"/>
                          <a:gd name="connsiteX126" fmla="*/ 1506070 w 2657256"/>
                          <a:gd name="connsiteY126" fmla="*/ 457352 h 3370881"/>
                          <a:gd name="connsiteX127" fmla="*/ 1550894 w 2657256"/>
                          <a:gd name="connsiteY127" fmla="*/ 430458 h 3370881"/>
                          <a:gd name="connsiteX128" fmla="*/ 1564341 w 2657256"/>
                          <a:gd name="connsiteY128" fmla="*/ 417011 h 3370881"/>
                          <a:gd name="connsiteX129" fmla="*/ 1586753 w 2657256"/>
                          <a:gd name="connsiteY129" fmla="*/ 399081 h 3370881"/>
                          <a:gd name="connsiteX130" fmla="*/ 1595718 w 2657256"/>
                          <a:gd name="connsiteY130" fmla="*/ 381152 h 3370881"/>
                          <a:gd name="connsiteX131" fmla="*/ 1600200 w 2657256"/>
                          <a:gd name="connsiteY131" fmla="*/ 363223 h 3370881"/>
                          <a:gd name="connsiteX132" fmla="*/ 1609165 w 2657256"/>
                          <a:gd name="connsiteY132" fmla="*/ 313917 h 3370881"/>
                          <a:gd name="connsiteX133" fmla="*/ 1537447 w 2657256"/>
                          <a:gd name="connsiteY133" fmla="*/ 188411 h 3370881"/>
                          <a:gd name="connsiteX134" fmla="*/ 1613647 w 2657256"/>
                          <a:gd name="connsiteY134" fmla="*/ 399081 h 3370881"/>
                          <a:gd name="connsiteX135" fmla="*/ 1627094 w 2657256"/>
                          <a:gd name="connsiteY135" fmla="*/ 417011 h 3370881"/>
                          <a:gd name="connsiteX136" fmla="*/ 1658470 w 2657256"/>
                          <a:gd name="connsiteY136" fmla="*/ 412529 h 3370881"/>
                          <a:gd name="connsiteX137" fmla="*/ 1685365 w 2657256"/>
                          <a:gd name="connsiteY137" fmla="*/ 390117 h 3370881"/>
                          <a:gd name="connsiteX138" fmla="*/ 1694329 w 2657256"/>
                          <a:gd name="connsiteY138" fmla="*/ 376670 h 3370881"/>
                          <a:gd name="connsiteX139" fmla="*/ 1734670 w 2657256"/>
                          <a:gd name="connsiteY139" fmla="*/ 354258 h 3370881"/>
                          <a:gd name="connsiteX140" fmla="*/ 1743635 w 2657256"/>
                          <a:gd name="connsiteY140" fmla="*/ 340811 h 3370881"/>
                          <a:gd name="connsiteX141" fmla="*/ 1757082 w 2657256"/>
                          <a:gd name="connsiteY141" fmla="*/ 336329 h 3370881"/>
                          <a:gd name="connsiteX142" fmla="*/ 1808984 w 2657256"/>
                          <a:gd name="connsiteY142" fmla="*/ 249641 h 3370881"/>
                          <a:gd name="connsiteX143" fmla="*/ 1899621 w 2657256"/>
                          <a:gd name="connsiteY143" fmla="*/ 211719 h 3370881"/>
                          <a:gd name="connsiteX144" fmla="*/ 1808984 w 2657256"/>
                          <a:gd name="connsiteY144" fmla="*/ 178521 h 3370881"/>
                          <a:gd name="connsiteX145" fmla="*/ 1772023 w 2657256"/>
                          <a:gd name="connsiteY145" fmla="*/ 77249 h 3370881"/>
                          <a:gd name="connsiteX146" fmla="*/ 1900425 w 2657256"/>
                          <a:gd name="connsiteY146" fmla="*/ 214081 h 3370881"/>
                          <a:gd name="connsiteX147" fmla="*/ 1874221 w 2657256"/>
                          <a:gd name="connsiteY147" fmla="*/ 318698 h 3370881"/>
                          <a:gd name="connsiteX148" fmla="*/ 1788459 w 2657256"/>
                          <a:gd name="connsiteY148" fmla="*/ 367705 h 3370881"/>
                          <a:gd name="connsiteX149" fmla="*/ 1761565 w 2657256"/>
                          <a:gd name="connsiteY149" fmla="*/ 390117 h 3370881"/>
                          <a:gd name="connsiteX150" fmla="*/ 1783976 w 2657256"/>
                          <a:gd name="connsiteY150" fmla="*/ 399081 h 3370881"/>
                          <a:gd name="connsiteX151" fmla="*/ 1878106 w 2657256"/>
                          <a:gd name="connsiteY151" fmla="*/ 390117 h 3370881"/>
                          <a:gd name="connsiteX152" fmla="*/ 1891553 w 2657256"/>
                          <a:gd name="connsiteY152" fmla="*/ 381152 h 3370881"/>
                          <a:gd name="connsiteX153" fmla="*/ 1918447 w 2657256"/>
                          <a:gd name="connsiteY153" fmla="*/ 372187 h 3370881"/>
                          <a:gd name="connsiteX154" fmla="*/ 1940859 w 2657256"/>
                          <a:gd name="connsiteY154" fmla="*/ 358740 h 3370881"/>
                          <a:gd name="connsiteX155" fmla="*/ 1954306 w 2657256"/>
                          <a:gd name="connsiteY155" fmla="*/ 354258 h 3370881"/>
                          <a:gd name="connsiteX156" fmla="*/ 2083304 w 2657256"/>
                          <a:gd name="connsiteY156" fmla="*/ 290281 h 3370881"/>
                          <a:gd name="connsiteX157" fmla="*/ 2166172 w 2657256"/>
                          <a:gd name="connsiteY157" fmla="*/ 215604 h 3370881"/>
                          <a:gd name="connsiteX158" fmla="*/ 2069054 w 2657256"/>
                          <a:gd name="connsiteY158" fmla="*/ 40493 h 3370881"/>
                          <a:gd name="connsiteX159" fmla="*/ 2078225 w 2657256"/>
                          <a:gd name="connsiteY159" fmla="*/ 188681 h 3370881"/>
                          <a:gd name="connsiteX160" fmla="*/ 1999129 w 2657256"/>
                          <a:gd name="connsiteY160" fmla="*/ 358740 h 3370881"/>
                          <a:gd name="connsiteX161" fmla="*/ 1994647 w 2657256"/>
                          <a:gd name="connsiteY161" fmla="*/ 372187 h 3370881"/>
                          <a:gd name="connsiteX162" fmla="*/ 2039470 w 2657256"/>
                          <a:gd name="connsiteY162" fmla="*/ 390117 h 3370881"/>
                          <a:gd name="connsiteX163" fmla="*/ 2115670 w 2657256"/>
                          <a:gd name="connsiteY163" fmla="*/ 390117 h 3370881"/>
                          <a:gd name="connsiteX164" fmla="*/ 2160494 w 2657256"/>
                          <a:gd name="connsiteY164" fmla="*/ 376670 h 3370881"/>
                          <a:gd name="connsiteX165" fmla="*/ 2191870 w 2657256"/>
                          <a:gd name="connsiteY165" fmla="*/ 363223 h 3370881"/>
                          <a:gd name="connsiteX166" fmla="*/ 2205318 w 2657256"/>
                          <a:gd name="connsiteY166" fmla="*/ 358740 h 3370881"/>
                          <a:gd name="connsiteX167" fmla="*/ 2232212 w 2657256"/>
                          <a:gd name="connsiteY167" fmla="*/ 340811 h 3370881"/>
                          <a:gd name="connsiteX168" fmla="*/ 2312894 w 2657256"/>
                          <a:gd name="connsiteY168" fmla="*/ 183929 h 3370881"/>
                          <a:gd name="connsiteX169" fmla="*/ 2339788 w 2657256"/>
                          <a:gd name="connsiteY169" fmla="*/ 151 h 3370881"/>
                          <a:gd name="connsiteX170" fmla="*/ 2357718 w 2657256"/>
                          <a:gd name="connsiteY170" fmla="*/ 215305 h 3370881"/>
                          <a:gd name="connsiteX171" fmla="*/ 2254623 w 2657256"/>
                          <a:gd name="connsiteY171" fmla="*/ 376670 h 3370881"/>
                          <a:gd name="connsiteX172" fmla="*/ 2245659 w 2657256"/>
                          <a:gd name="connsiteY172" fmla="*/ 390117 h 3370881"/>
                          <a:gd name="connsiteX173" fmla="*/ 2254623 w 2657256"/>
                          <a:gd name="connsiteY173" fmla="*/ 403564 h 3370881"/>
                          <a:gd name="connsiteX174" fmla="*/ 2353235 w 2657256"/>
                          <a:gd name="connsiteY174" fmla="*/ 399081 h 3370881"/>
                          <a:gd name="connsiteX175" fmla="*/ 2366682 w 2657256"/>
                          <a:gd name="connsiteY175" fmla="*/ 394599 h 3370881"/>
                          <a:gd name="connsiteX176" fmla="*/ 2389094 w 2657256"/>
                          <a:gd name="connsiteY176" fmla="*/ 390117 h 3370881"/>
                          <a:gd name="connsiteX177" fmla="*/ 2424953 w 2657256"/>
                          <a:gd name="connsiteY177" fmla="*/ 367705 h 3370881"/>
                          <a:gd name="connsiteX178" fmla="*/ 2528047 w 2657256"/>
                          <a:gd name="connsiteY178" fmla="*/ 292700 h 3370881"/>
                          <a:gd name="connsiteX179" fmla="*/ 2541495 w 2657256"/>
                          <a:gd name="connsiteY179" fmla="*/ 62906 h 3370881"/>
                          <a:gd name="connsiteX180" fmla="*/ 2591304 w 2657256"/>
                          <a:gd name="connsiteY180" fmla="*/ 214081 h 3370881"/>
                          <a:gd name="connsiteX181" fmla="*/ 2612315 w 2657256"/>
                          <a:gd name="connsiteY181" fmla="*/ 290907 h 3370881"/>
                          <a:gd name="connsiteX182" fmla="*/ 2650863 w 2657256"/>
                          <a:gd name="connsiteY182" fmla="*/ 344994 h 3370881"/>
                          <a:gd name="connsiteX183" fmla="*/ 2465294 w 2657256"/>
                          <a:gd name="connsiteY183" fmla="*/ 399081 h 3370881"/>
                          <a:gd name="connsiteX184" fmla="*/ 2442882 w 2657256"/>
                          <a:gd name="connsiteY184" fmla="*/ 403564 h 3370881"/>
                          <a:gd name="connsiteX185" fmla="*/ 2398059 w 2657256"/>
                          <a:gd name="connsiteY185" fmla="*/ 417011 h 3370881"/>
                          <a:gd name="connsiteX186" fmla="*/ 2375647 w 2657256"/>
                          <a:gd name="connsiteY186" fmla="*/ 425976 h 3370881"/>
                          <a:gd name="connsiteX187" fmla="*/ 2357718 w 2657256"/>
                          <a:gd name="connsiteY187" fmla="*/ 430458 h 3370881"/>
                          <a:gd name="connsiteX188" fmla="*/ 2344270 w 2657256"/>
                          <a:gd name="connsiteY188" fmla="*/ 461834 h 3370881"/>
                          <a:gd name="connsiteX189" fmla="*/ 2353235 w 2657256"/>
                          <a:gd name="connsiteY189" fmla="*/ 502176 h 3370881"/>
                          <a:gd name="connsiteX190" fmla="*/ 2362200 w 2657256"/>
                          <a:gd name="connsiteY190" fmla="*/ 515623 h 3370881"/>
                          <a:gd name="connsiteX191" fmla="*/ 2344270 w 2657256"/>
                          <a:gd name="connsiteY191" fmla="*/ 587340 h 3370881"/>
                          <a:gd name="connsiteX192" fmla="*/ 2321859 w 2657256"/>
                          <a:gd name="connsiteY192" fmla="*/ 614234 h 3370881"/>
                          <a:gd name="connsiteX193" fmla="*/ 2308412 w 2657256"/>
                          <a:gd name="connsiteY193" fmla="*/ 636646 h 3370881"/>
                          <a:gd name="connsiteX194" fmla="*/ 2281518 w 2657256"/>
                          <a:gd name="connsiteY194" fmla="*/ 641129 h 3370881"/>
                          <a:gd name="connsiteX195" fmla="*/ 2259106 w 2657256"/>
                          <a:gd name="connsiteY195" fmla="*/ 636646 h 3370881"/>
                          <a:gd name="connsiteX196" fmla="*/ 2277035 w 2657256"/>
                          <a:gd name="connsiteY196" fmla="*/ 578376 h 3370881"/>
                          <a:gd name="connsiteX197" fmla="*/ 2290482 w 2657256"/>
                          <a:gd name="connsiteY197" fmla="*/ 542517 h 3370881"/>
                          <a:gd name="connsiteX198" fmla="*/ 2286000 w 2657256"/>
                          <a:gd name="connsiteY198" fmla="*/ 506658 h 3370881"/>
                          <a:gd name="connsiteX199" fmla="*/ 2245659 w 2657256"/>
                          <a:gd name="connsiteY199" fmla="*/ 448387 h 3370881"/>
                          <a:gd name="connsiteX200" fmla="*/ 2200835 w 2657256"/>
                          <a:gd name="connsiteY200" fmla="*/ 430458 h 3370881"/>
                          <a:gd name="connsiteX201" fmla="*/ 2169459 w 2657256"/>
                          <a:gd name="connsiteY201" fmla="*/ 425976 h 3370881"/>
                          <a:gd name="connsiteX202" fmla="*/ 2102223 w 2657256"/>
                          <a:gd name="connsiteY202" fmla="*/ 430458 h 3370881"/>
                          <a:gd name="connsiteX203" fmla="*/ 2084294 w 2657256"/>
                          <a:gd name="connsiteY203" fmla="*/ 439423 h 3370881"/>
                          <a:gd name="connsiteX204" fmla="*/ 2070847 w 2657256"/>
                          <a:gd name="connsiteY204" fmla="*/ 443905 h 3370881"/>
                          <a:gd name="connsiteX205" fmla="*/ 2061882 w 2657256"/>
                          <a:gd name="connsiteY205" fmla="*/ 461834 h 3370881"/>
                          <a:gd name="connsiteX206" fmla="*/ 2034988 w 2657256"/>
                          <a:gd name="connsiteY206" fmla="*/ 475281 h 3370881"/>
                          <a:gd name="connsiteX207" fmla="*/ 1783976 w 2657256"/>
                          <a:gd name="connsiteY207" fmla="*/ 479764 h 3370881"/>
                          <a:gd name="connsiteX208" fmla="*/ 1766047 w 2657256"/>
                          <a:gd name="connsiteY208" fmla="*/ 488729 h 3370881"/>
                          <a:gd name="connsiteX209" fmla="*/ 1703294 w 2657256"/>
                          <a:gd name="connsiteY209" fmla="*/ 506658 h 3370881"/>
                          <a:gd name="connsiteX210" fmla="*/ 1689847 w 2657256"/>
                          <a:gd name="connsiteY210" fmla="*/ 511140 h 3370881"/>
                          <a:gd name="connsiteX211" fmla="*/ 1676400 w 2657256"/>
                          <a:gd name="connsiteY211" fmla="*/ 520105 h 3370881"/>
                          <a:gd name="connsiteX212" fmla="*/ 1649506 w 2657256"/>
                          <a:gd name="connsiteY212" fmla="*/ 529070 h 3370881"/>
                          <a:gd name="connsiteX213" fmla="*/ 1636059 w 2657256"/>
                          <a:gd name="connsiteY213" fmla="*/ 538034 h 3370881"/>
                          <a:gd name="connsiteX214" fmla="*/ 1622612 w 2657256"/>
                          <a:gd name="connsiteY214" fmla="*/ 551481 h 3370881"/>
                          <a:gd name="connsiteX215" fmla="*/ 1609165 w 2657256"/>
                          <a:gd name="connsiteY215" fmla="*/ 555964 h 3370881"/>
                          <a:gd name="connsiteX216" fmla="*/ 1577788 w 2657256"/>
                          <a:gd name="connsiteY216" fmla="*/ 587340 h 3370881"/>
                          <a:gd name="connsiteX217" fmla="*/ 1568823 w 2657256"/>
                          <a:gd name="connsiteY217" fmla="*/ 600787 h 3370881"/>
                          <a:gd name="connsiteX218" fmla="*/ 1555376 w 2657256"/>
                          <a:gd name="connsiteY218" fmla="*/ 614234 h 3370881"/>
                          <a:gd name="connsiteX219" fmla="*/ 1524000 w 2657256"/>
                          <a:gd name="connsiteY219" fmla="*/ 654576 h 3370881"/>
                          <a:gd name="connsiteX220" fmla="*/ 1519518 w 2657256"/>
                          <a:gd name="connsiteY220" fmla="*/ 668023 h 3370881"/>
                          <a:gd name="connsiteX221" fmla="*/ 1528482 w 2657256"/>
                          <a:gd name="connsiteY221" fmla="*/ 708364 h 3370881"/>
                          <a:gd name="connsiteX222" fmla="*/ 1537447 w 2657256"/>
                          <a:gd name="connsiteY222" fmla="*/ 721811 h 3370881"/>
                          <a:gd name="connsiteX223" fmla="*/ 1568823 w 2657256"/>
                          <a:gd name="connsiteY223" fmla="*/ 712846 h 3370881"/>
                          <a:gd name="connsiteX224" fmla="*/ 1600200 w 2657256"/>
                          <a:gd name="connsiteY224" fmla="*/ 712846 h 3370881"/>
                          <a:gd name="connsiteX225" fmla="*/ 1631576 w 2657256"/>
                          <a:gd name="connsiteY225" fmla="*/ 690434 h 3370881"/>
                          <a:gd name="connsiteX226" fmla="*/ 1645023 w 2657256"/>
                          <a:gd name="connsiteY226" fmla="*/ 676987 h 3370881"/>
                          <a:gd name="connsiteX227" fmla="*/ 1685365 w 2657256"/>
                          <a:gd name="connsiteY227" fmla="*/ 645611 h 3370881"/>
                          <a:gd name="connsiteX228" fmla="*/ 1716741 w 2657256"/>
                          <a:gd name="connsiteY228" fmla="*/ 614234 h 3370881"/>
                          <a:gd name="connsiteX229" fmla="*/ 1748118 w 2657256"/>
                          <a:gd name="connsiteY229" fmla="*/ 596305 h 3370881"/>
                          <a:gd name="connsiteX230" fmla="*/ 1761565 w 2657256"/>
                          <a:gd name="connsiteY230" fmla="*/ 591823 h 3370881"/>
                          <a:gd name="connsiteX231" fmla="*/ 1779494 w 2657256"/>
                          <a:gd name="connsiteY231" fmla="*/ 582858 h 3370881"/>
                          <a:gd name="connsiteX232" fmla="*/ 1815353 w 2657256"/>
                          <a:gd name="connsiteY232" fmla="*/ 573893 h 3370881"/>
                          <a:gd name="connsiteX233" fmla="*/ 2030506 w 2657256"/>
                          <a:gd name="connsiteY233" fmla="*/ 578376 h 3370881"/>
                          <a:gd name="connsiteX234" fmla="*/ 2017059 w 2657256"/>
                          <a:gd name="connsiteY234" fmla="*/ 600787 h 3370881"/>
                          <a:gd name="connsiteX235" fmla="*/ 1981200 w 2657256"/>
                          <a:gd name="connsiteY235" fmla="*/ 636646 h 3370881"/>
                          <a:gd name="connsiteX236" fmla="*/ 1967753 w 2657256"/>
                          <a:gd name="connsiteY236" fmla="*/ 650093 h 3370881"/>
                          <a:gd name="connsiteX237" fmla="*/ 1936376 w 2657256"/>
                          <a:gd name="connsiteY237" fmla="*/ 690434 h 3370881"/>
                          <a:gd name="connsiteX238" fmla="*/ 1905000 w 2657256"/>
                          <a:gd name="connsiteY238" fmla="*/ 717329 h 3370881"/>
                          <a:gd name="connsiteX239" fmla="*/ 1860176 w 2657256"/>
                          <a:gd name="connsiteY239" fmla="*/ 735258 h 3370881"/>
                          <a:gd name="connsiteX240" fmla="*/ 1788459 w 2657256"/>
                          <a:gd name="connsiteY240" fmla="*/ 744223 h 3370881"/>
                          <a:gd name="connsiteX241" fmla="*/ 1846729 w 2657256"/>
                          <a:gd name="connsiteY241" fmla="*/ 802493 h 3370881"/>
                          <a:gd name="connsiteX242" fmla="*/ 1913965 w 2657256"/>
                          <a:gd name="connsiteY242" fmla="*/ 829387 h 3370881"/>
                          <a:gd name="connsiteX243" fmla="*/ 1922929 w 2657256"/>
                          <a:gd name="connsiteY243" fmla="*/ 842834 h 3370881"/>
                          <a:gd name="connsiteX244" fmla="*/ 1967753 w 2657256"/>
                          <a:gd name="connsiteY244" fmla="*/ 883176 h 3370881"/>
                          <a:gd name="connsiteX245" fmla="*/ 1981200 w 2657256"/>
                          <a:gd name="connsiteY245" fmla="*/ 896623 h 3370881"/>
                          <a:gd name="connsiteX246" fmla="*/ 1994647 w 2657256"/>
                          <a:gd name="connsiteY246" fmla="*/ 905587 h 3370881"/>
                          <a:gd name="connsiteX247" fmla="*/ 2021541 w 2657256"/>
                          <a:gd name="connsiteY247" fmla="*/ 927999 h 3370881"/>
                          <a:gd name="connsiteX248" fmla="*/ 2030506 w 2657256"/>
                          <a:gd name="connsiteY248" fmla="*/ 941446 h 3370881"/>
                          <a:gd name="connsiteX249" fmla="*/ 2057400 w 2657256"/>
                          <a:gd name="connsiteY249" fmla="*/ 968340 h 3370881"/>
                          <a:gd name="connsiteX250" fmla="*/ 2088776 w 2657256"/>
                          <a:gd name="connsiteY250" fmla="*/ 1013164 h 3370881"/>
                          <a:gd name="connsiteX251" fmla="*/ 2115670 w 2657256"/>
                          <a:gd name="connsiteY251" fmla="*/ 1057987 h 3370881"/>
                          <a:gd name="connsiteX252" fmla="*/ 2120153 w 2657256"/>
                          <a:gd name="connsiteY252" fmla="*/ 1089364 h 3370881"/>
                          <a:gd name="connsiteX253" fmla="*/ 2138082 w 2657256"/>
                          <a:gd name="connsiteY253" fmla="*/ 1143152 h 3370881"/>
                          <a:gd name="connsiteX254" fmla="*/ 2147047 w 2657256"/>
                          <a:gd name="connsiteY254" fmla="*/ 1196940 h 3370881"/>
                          <a:gd name="connsiteX255" fmla="*/ 2151529 w 2657256"/>
                          <a:gd name="connsiteY255" fmla="*/ 1210387 h 3370881"/>
                          <a:gd name="connsiteX256" fmla="*/ 2156012 w 2657256"/>
                          <a:gd name="connsiteY256" fmla="*/ 1228317 h 3370881"/>
                          <a:gd name="connsiteX257" fmla="*/ 2173941 w 2657256"/>
                          <a:gd name="connsiteY257" fmla="*/ 1295552 h 3370881"/>
                          <a:gd name="connsiteX258" fmla="*/ 2182906 w 2657256"/>
                          <a:gd name="connsiteY258" fmla="*/ 1313481 h 3370881"/>
                          <a:gd name="connsiteX259" fmla="*/ 2187388 w 2657256"/>
                          <a:gd name="connsiteY259" fmla="*/ 1331411 h 3370881"/>
                          <a:gd name="connsiteX260" fmla="*/ 2214282 w 2657256"/>
                          <a:gd name="connsiteY260" fmla="*/ 1385199 h 3370881"/>
                          <a:gd name="connsiteX261" fmla="*/ 2218765 w 2657256"/>
                          <a:gd name="connsiteY261" fmla="*/ 1403129 h 3370881"/>
                          <a:gd name="connsiteX262" fmla="*/ 2223247 w 2657256"/>
                          <a:gd name="connsiteY262" fmla="*/ 1430023 h 3370881"/>
                          <a:gd name="connsiteX263" fmla="*/ 2236694 w 2657256"/>
                          <a:gd name="connsiteY263" fmla="*/ 1456917 h 3370881"/>
                          <a:gd name="connsiteX264" fmla="*/ 2241176 w 2657256"/>
                          <a:gd name="connsiteY264" fmla="*/ 1577940 h 3370881"/>
                          <a:gd name="connsiteX265" fmla="*/ 2245659 w 2657256"/>
                          <a:gd name="connsiteY265" fmla="*/ 1595870 h 3370881"/>
                          <a:gd name="connsiteX266" fmla="*/ 2236694 w 2657256"/>
                          <a:gd name="connsiteY266" fmla="*/ 1694481 h 3370881"/>
                          <a:gd name="connsiteX267" fmla="*/ 2227729 w 2657256"/>
                          <a:gd name="connsiteY267" fmla="*/ 1716893 h 3370881"/>
                          <a:gd name="connsiteX268" fmla="*/ 2223247 w 2657256"/>
                          <a:gd name="connsiteY268" fmla="*/ 1730340 h 3370881"/>
                          <a:gd name="connsiteX269" fmla="*/ 2200835 w 2657256"/>
                          <a:gd name="connsiteY269" fmla="*/ 1788611 h 3370881"/>
                          <a:gd name="connsiteX270" fmla="*/ 2191870 w 2657256"/>
                          <a:gd name="connsiteY270" fmla="*/ 1811023 h 3370881"/>
                          <a:gd name="connsiteX271" fmla="*/ 2187388 w 2657256"/>
                          <a:gd name="connsiteY271" fmla="*/ 1824470 h 3370881"/>
                          <a:gd name="connsiteX272" fmla="*/ 2169459 w 2657256"/>
                          <a:gd name="connsiteY272" fmla="*/ 1869293 h 3370881"/>
                          <a:gd name="connsiteX273" fmla="*/ 2164976 w 2657256"/>
                          <a:gd name="connsiteY273" fmla="*/ 1882740 h 3370881"/>
                          <a:gd name="connsiteX274" fmla="*/ 2156012 w 2657256"/>
                          <a:gd name="connsiteY274" fmla="*/ 1927564 h 3370881"/>
                          <a:gd name="connsiteX275" fmla="*/ 2173941 w 2657256"/>
                          <a:gd name="connsiteY275" fmla="*/ 1945493 h 3370881"/>
                          <a:gd name="connsiteX276" fmla="*/ 2196353 w 2657256"/>
                          <a:gd name="connsiteY276" fmla="*/ 1958940 h 3370881"/>
                          <a:gd name="connsiteX277" fmla="*/ 2241176 w 2657256"/>
                          <a:gd name="connsiteY277" fmla="*/ 2012729 h 3370881"/>
                          <a:gd name="connsiteX278" fmla="*/ 2263588 w 2657256"/>
                          <a:gd name="connsiteY278" fmla="*/ 2057552 h 3370881"/>
                          <a:gd name="connsiteX279" fmla="*/ 2286000 w 2657256"/>
                          <a:gd name="connsiteY279" fmla="*/ 2084446 h 3370881"/>
                          <a:gd name="connsiteX280" fmla="*/ 2299447 w 2657256"/>
                          <a:gd name="connsiteY280" fmla="*/ 2124787 h 3370881"/>
                          <a:gd name="connsiteX281" fmla="*/ 2321859 w 2657256"/>
                          <a:gd name="connsiteY281" fmla="*/ 2151681 h 3370881"/>
                          <a:gd name="connsiteX282" fmla="*/ 2344270 w 2657256"/>
                          <a:gd name="connsiteY282" fmla="*/ 2205470 h 3370881"/>
                          <a:gd name="connsiteX283" fmla="*/ 2348753 w 2657256"/>
                          <a:gd name="connsiteY283" fmla="*/ 2223399 h 3370881"/>
                          <a:gd name="connsiteX284" fmla="*/ 2366682 w 2657256"/>
                          <a:gd name="connsiteY284" fmla="*/ 2263740 h 3370881"/>
                          <a:gd name="connsiteX285" fmla="*/ 2375647 w 2657256"/>
                          <a:gd name="connsiteY285" fmla="*/ 2286152 h 3370881"/>
                          <a:gd name="connsiteX286" fmla="*/ 2380129 w 2657256"/>
                          <a:gd name="connsiteY286" fmla="*/ 2308564 h 3370881"/>
                          <a:gd name="connsiteX287" fmla="*/ 2389094 w 2657256"/>
                          <a:gd name="connsiteY287" fmla="*/ 2335458 h 3370881"/>
                          <a:gd name="connsiteX288" fmla="*/ 2393576 w 2657256"/>
                          <a:gd name="connsiteY288" fmla="*/ 2380281 h 3370881"/>
                          <a:gd name="connsiteX289" fmla="*/ 2398059 w 2657256"/>
                          <a:gd name="connsiteY289" fmla="*/ 2393729 h 3370881"/>
                          <a:gd name="connsiteX290" fmla="*/ 2402541 w 2657256"/>
                          <a:gd name="connsiteY290" fmla="*/ 2447517 h 3370881"/>
                          <a:gd name="connsiteX291" fmla="*/ 2427343 w 2657256"/>
                          <a:gd name="connsiteY291" fmla="*/ 2564058 h 3370881"/>
                          <a:gd name="connsiteX292" fmla="*/ 2389094 w 2657256"/>
                          <a:gd name="connsiteY292" fmla="*/ 2837481 h 3370881"/>
                          <a:gd name="connsiteX293" fmla="*/ 2380129 w 2657256"/>
                          <a:gd name="connsiteY293" fmla="*/ 2859893 h 3370881"/>
                          <a:gd name="connsiteX294" fmla="*/ 2357718 w 2657256"/>
                          <a:gd name="connsiteY294" fmla="*/ 2913681 h 3370881"/>
                          <a:gd name="connsiteX295" fmla="*/ 2348753 w 2657256"/>
                          <a:gd name="connsiteY295" fmla="*/ 2936093 h 3370881"/>
                          <a:gd name="connsiteX296" fmla="*/ 2339788 w 2657256"/>
                          <a:gd name="connsiteY296" fmla="*/ 2971952 h 3370881"/>
                          <a:gd name="connsiteX297" fmla="*/ 2326341 w 2657256"/>
                          <a:gd name="connsiteY297" fmla="*/ 2994364 h 3370881"/>
                          <a:gd name="connsiteX298" fmla="*/ 2317376 w 2657256"/>
                          <a:gd name="connsiteY298" fmla="*/ 3025740 h 3370881"/>
                          <a:gd name="connsiteX299" fmla="*/ 2303929 w 2657256"/>
                          <a:gd name="connsiteY299" fmla="*/ 3048152 h 3370881"/>
                          <a:gd name="connsiteX300" fmla="*/ 2290482 w 2657256"/>
                          <a:gd name="connsiteY300" fmla="*/ 3079529 h 3370881"/>
                          <a:gd name="connsiteX301" fmla="*/ 2272553 w 2657256"/>
                          <a:gd name="connsiteY301" fmla="*/ 3084011 h 3370881"/>
                          <a:gd name="connsiteX302" fmla="*/ 2259106 w 2657256"/>
                          <a:gd name="connsiteY302" fmla="*/ 3088493 h 3370881"/>
                          <a:gd name="connsiteX303" fmla="*/ 2241176 w 2657256"/>
                          <a:gd name="connsiteY303" fmla="*/ 3092976 h 3370881"/>
                          <a:gd name="connsiteX304" fmla="*/ 2209800 w 2657256"/>
                          <a:gd name="connsiteY304" fmla="*/ 3101940 h 3370881"/>
                          <a:gd name="connsiteX305" fmla="*/ 2205318 w 2657256"/>
                          <a:gd name="connsiteY305" fmla="*/ 3039187 h 3370881"/>
                          <a:gd name="connsiteX306" fmla="*/ 2218765 w 2657256"/>
                          <a:gd name="connsiteY306" fmla="*/ 3021258 h 3370881"/>
                          <a:gd name="connsiteX307" fmla="*/ 2245659 w 2657256"/>
                          <a:gd name="connsiteY307" fmla="*/ 2971952 h 3370881"/>
                          <a:gd name="connsiteX308" fmla="*/ 2268070 w 2657256"/>
                          <a:gd name="connsiteY308" fmla="*/ 2945058 h 3370881"/>
                          <a:gd name="connsiteX309" fmla="*/ 2298550 w 2657256"/>
                          <a:gd name="connsiteY309" fmla="*/ 2568540 h 3370881"/>
                          <a:gd name="connsiteX310" fmla="*/ 2284986 w 2657256"/>
                          <a:gd name="connsiteY310" fmla="*/ 2532681 h 3370881"/>
                          <a:gd name="connsiteX311" fmla="*/ 2293273 w 2657256"/>
                          <a:gd name="connsiteY311" fmla="*/ 2496653 h 3370881"/>
                          <a:gd name="connsiteX312" fmla="*/ 2278152 w 2657256"/>
                          <a:gd name="connsiteY312" fmla="*/ 2475178 h 3370881"/>
                          <a:gd name="connsiteX313" fmla="*/ 2245659 w 2657256"/>
                          <a:gd name="connsiteY313" fmla="*/ 2389247 h 3370881"/>
                          <a:gd name="connsiteX314" fmla="*/ 2173941 w 2657256"/>
                          <a:gd name="connsiteY314" fmla="*/ 2241328 h 3370881"/>
                          <a:gd name="connsiteX315" fmla="*/ 2070846 w 2657256"/>
                          <a:gd name="connsiteY315" fmla="*/ 2057553 h 3370881"/>
                          <a:gd name="connsiteX316" fmla="*/ 2048773 w 2657256"/>
                          <a:gd name="connsiteY316" fmla="*/ 2017971 h 3370881"/>
                          <a:gd name="connsiteX317" fmla="*/ 2074314 w 2657256"/>
                          <a:gd name="connsiteY317" fmla="*/ 2011967 h 3370881"/>
                          <a:gd name="connsiteX318" fmla="*/ 2034988 w 2657256"/>
                          <a:gd name="connsiteY318" fmla="*/ 2003764 h 3370881"/>
                          <a:gd name="connsiteX319" fmla="*/ 2026023 w 2657256"/>
                          <a:gd name="connsiteY319" fmla="*/ 2026176 h 3370881"/>
                          <a:gd name="connsiteX320" fmla="*/ 2021541 w 2657256"/>
                          <a:gd name="connsiteY320" fmla="*/ 2039623 h 3370881"/>
                          <a:gd name="connsiteX321" fmla="*/ 1999129 w 2657256"/>
                          <a:gd name="connsiteY321" fmla="*/ 2053070 h 3370881"/>
                          <a:gd name="connsiteX322" fmla="*/ 1990165 w 2657256"/>
                          <a:gd name="connsiteY322" fmla="*/ 2070999 h 3370881"/>
                          <a:gd name="connsiteX323" fmla="*/ 1967753 w 2657256"/>
                          <a:gd name="connsiteY323" fmla="*/ 2106858 h 3370881"/>
                          <a:gd name="connsiteX324" fmla="*/ 1981200 w 2657256"/>
                          <a:gd name="connsiteY324" fmla="*/ 2223399 h 3370881"/>
                          <a:gd name="connsiteX325" fmla="*/ 1994647 w 2657256"/>
                          <a:gd name="connsiteY325" fmla="*/ 2254776 h 3370881"/>
                          <a:gd name="connsiteX326" fmla="*/ 2003612 w 2657256"/>
                          <a:gd name="connsiteY326" fmla="*/ 2272705 h 3370881"/>
                          <a:gd name="connsiteX327" fmla="*/ 2026023 w 2657256"/>
                          <a:gd name="connsiteY327" fmla="*/ 2304081 h 3370881"/>
                          <a:gd name="connsiteX328" fmla="*/ 2043953 w 2657256"/>
                          <a:gd name="connsiteY328" fmla="*/ 2348905 h 3370881"/>
                          <a:gd name="connsiteX329" fmla="*/ 2061882 w 2657256"/>
                          <a:gd name="connsiteY329" fmla="*/ 2371317 h 3370881"/>
                          <a:gd name="connsiteX330" fmla="*/ 2088776 w 2657256"/>
                          <a:gd name="connsiteY330" fmla="*/ 2434070 h 3370881"/>
                          <a:gd name="connsiteX331" fmla="*/ 2102223 w 2657256"/>
                          <a:gd name="connsiteY331" fmla="*/ 2465446 h 3370881"/>
                          <a:gd name="connsiteX332" fmla="*/ 2106706 w 2657256"/>
                          <a:gd name="connsiteY332" fmla="*/ 2496823 h 3370881"/>
                          <a:gd name="connsiteX333" fmla="*/ 2124635 w 2657256"/>
                          <a:gd name="connsiteY333" fmla="*/ 2559576 h 3370881"/>
                          <a:gd name="connsiteX334" fmla="*/ 2138082 w 2657256"/>
                          <a:gd name="connsiteY334" fmla="*/ 2649223 h 3370881"/>
                          <a:gd name="connsiteX335" fmla="*/ 2147047 w 2657256"/>
                          <a:gd name="connsiteY335" fmla="*/ 2685081 h 3370881"/>
                          <a:gd name="connsiteX336" fmla="*/ 2151529 w 2657256"/>
                          <a:gd name="connsiteY336" fmla="*/ 2716458 h 3370881"/>
                          <a:gd name="connsiteX337" fmla="*/ 2160494 w 2657256"/>
                          <a:gd name="connsiteY337" fmla="*/ 2770246 h 3370881"/>
                          <a:gd name="connsiteX338" fmla="*/ 2156012 w 2657256"/>
                          <a:gd name="connsiteY338" fmla="*/ 2962987 h 3370881"/>
                          <a:gd name="connsiteX339" fmla="*/ 2138082 w 2657256"/>
                          <a:gd name="connsiteY339" fmla="*/ 3043670 h 3370881"/>
                          <a:gd name="connsiteX340" fmla="*/ 2133600 w 2657256"/>
                          <a:gd name="connsiteY340" fmla="*/ 3061599 h 3370881"/>
                          <a:gd name="connsiteX341" fmla="*/ 2120153 w 2657256"/>
                          <a:gd name="connsiteY341" fmla="*/ 3079529 h 3370881"/>
                          <a:gd name="connsiteX342" fmla="*/ 2111188 w 2657256"/>
                          <a:gd name="connsiteY342" fmla="*/ 3106423 h 3370881"/>
                          <a:gd name="connsiteX343" fmla="*/ 2088776 w 2657256"/>
                          <a:gd name="connsiteY343" fmla="*/ 3137799 h 3370881"/>
                          <a:gd name="connsiteX344" fmla="*/ 2075329 w 2657256"/>
                          <a:gd name="connsiteY344" fmla="*/ 3164693 h 3370881"/>
                          <a:gd name="connsiteX345" fmla="*/ 2061882 w 2657256"/>
                          <a:gd name="connsiteY345" fmla="*/ 3169176 h 3370881"/>
                          <a:gd name="connsiteX346" fmla="*/ 2021541 w 2657256"/>
                          <a:gd name="connsiteY346" fmla="*/ 3164693 h 3370881"/>
                          <a:gd name="connsiteX347" fmla="*/ 2012576 w 2657256"/>
                          <a:gd name="connsiteY347" fmla="*/ 3119870 h 3370881"/>
                          <a:gd name="connsiteX348" fmla="*/ 2048435 w 2657256"/>
                          <a:gd name="connsiteY348" fmla="*/ 3021258 h 3370881"/>
                          <a:gd name="connsiteX349" fmla="*/ 2048435 w 2657256"/>
                          <a:gd name="connsiteY349" fmla="*/ 3021258 h 3370881"/>
                          <a:gd name="connsiteX350" fmla="*/ 2061882 w 2657256"/>
                          <a:gd name="connsiteY350" fmla="*/ 2967470 h 3370881"/>
                          <a:gd name="connsiteX351" fmla="*/ 2070847 w 2657256"/>
                          <a:gd name="connsiteY351" fmla="*/ 2882305 h 3370881"/>
                          <a:gd name="connsiteX352" fmla="*/ 2066365 w 2657256"/>
                          <a:gd name="connsiteY352" fmla="*/ 2725423 h 3370881"/>
                          <a:gd name="connsiteX353" fmla="*/ 2043953 w 2657256"/>
                          <a:gd name="connsiteY353" fmla="*/ 2649223 h 3370881"/>
                          <a:gd name="connsiteX354" fmla="*/ 2030506 w 2657256"/>
                          <a:gd name="connsiteY354" fmla="*/ 2622329 h 3370881"/>
                          <a:gd name="connsiteX355" fmla="*/ 2017059 w 2657256"/>
                          <a:gd name="connsiteY355" fmla="*/ 2581987 h 3370881"/>
                          <a:gd name="connsiteX356" fmla="*/ 1981200 w 2657256"/>
                          <a:gd name="connsiteY356" fmla="*/ 2514752 h 3370881"/>
                          <a:gd name="connsiteX357" fmla="*/ 1972235 w 2657256"/>
                          <a:gd name="connsiteY357" fmla="*/ 2501305 h 3370881"/>
                          <a:gd name="connsiteX358" fmla="*/ 1958788 w 2657256"/>
                          <a:gd name="connsiteY358" fmla="*/ 2478893 h 3370881"/>
                          <a:gd name="connsiteX359" fmla="*/ 1905000 w 2657256"/>
                          <a:gd name="connsiteY359" fmla="*/ 2398211 h 3370881"/>
                          <a:gd name="connsiteX360" fmla="*/ 1882588 w 2657256"/>
                          <a:gd name="connsiteY360" fmla="*/ 2357870 h 3370881"/>
                          <a:gd name="connsiteX361" fmla="*/ 1869141 w 2657256"/>
                          <a:gd name="connsiteY361" fmla="*/ 2339940 h 3370881"/>
                          <a:gd name="connsiteX362" fmla="*/ 1806388 w 2657256"/>
                          <a:gd name="connsiteY362" fmla="*/ 2313046 h 3370881"/>
                          <a:gd name="connsiteX363" fmla="*/ 1779494 w 2657256"/>
                          <a:gd name="connsiteY363" fmla="*/ 2304081 h 3370881"/>
                          <a:gd name="connsiteX364" fmla="*/ 1752600 w 2657256"/>
                          <a:gd name="connsiteY364" fmla="*/ 2299599 h 3370881"/>
                          <a:gd name="connsiteX365" fmla="*/ 1680882 w 2657256"/>
                          <a:gd name="connsiteY365" fmla="*/ 2277187 h 3370881"/>
                          <a:gd name="connsiteX366" fmla="*/ 1662953 w 2657256"/>
                          <a:gd name="connsiteY366" fmla="*/ 2272705 h 3370881"/>
                          <a:gd name="connsiteX367" fmla="*/ 1640541 w 2657256"/>
                          <a:gd name="connsiteY367" fmla="*/ 2259258 h 3370881"/>
                          <a:gd name="connsiteX368" fmla="*/ 1604682 w 2657256"/>
                          <a:gd name="connsiteY368" fmla="*/ 2272705 h 3370881"/>
                          <a:gd name="connsiteX369" fmla="*/ 1537447 w 2657256"/>
                          <a:gd name="connsiteY369" fmla="*/ 2304081 h 3370881"/>
                          <a:gd name="connsiteX370" fmla="*/ 1546113 w 2657256"/>
                          <a:gd name="connsiteY370" fmla="*/ 2313644 h 3370881"/>
                          <a:gd name="connsiteX371" fmla="*/ 1488141 w 2657256"/>
                          <a:gd name="connsiteY371" fmla="*/ 2313046 h 3370881"/>
                          <a:gd name="connsiteX372" fmla="*/ 1478878 w 2657256"/>
                          <a:gd name="connsiteY372" fmla="*/ 2342331 h 3370881"/>
                          <a:gd name="connsiteX373" fmla="*/ 1402678 w 2657256"/>
                          <a:gd name="connsiteY373" fmla="*/ 2339641 h 3370881"/>
                          <a:gd name="connsiteX374" fmla="*/ 1322892 w 2657256"/>
                          <a:gd name="connsiteY374" fmla="*/ 2336952 h 3370881"/>
                          <a:gd name="connsiteX375" fmla="*/ 1199384 w 2657256"/>
                          <a:gd name="connsiteY375" fmla="*/ 2307041 h 3370881"/>
                          <a:gd name="connsiteX376" fmla="*/ 1066800 w 2657256"/>
                          <a:gd name="connsiteY376" fmla="*/ 2272705 h 3370881"/>
                          <a:gd name="connsiteX377" fmla="*/ 1030941 w 2657256"/>
                          <a:gd name="connsiteY377" fmla="*/ 2263740 h 3370881"/>
                          <a:gd name="connsiteX378" fmla="*/ 986118 w 2657256"/>
                          <a:gd name="connsiteY378" fmla="*/ 2241329 h 3370881"/>
                          <a:gd name="connsiteX379" fmla="*/ 968188 w 2657256"/>
                          <a:gd name="connsiteY379" fmla="*/ 2232364 h 3370881"/>
                          <a:gd name="connsiteX380" fmla="*/ 936812 w 2657256"/>
                          <a:gd name="connsiteY380" fmla="*/ 2214434 h 3370881"/>
                          <a:gd name="connsiteX381" fmla="*/ 905435 w 2657256"/>
                          <a:gd name="connsiteY381" fmla="*/ 2196505 h 3370881"/>
                          <a:gd name="connsiteX382" fmla="*/ 869576 w 2657256"/>
                          <a:gd name="connsiteY382" fmla="*/ 2209952 h 3370881"/>
                          <a:gd name="connsiteX383" fmla="*/ 856129 w 2657256"/>
                          <a:gd name="connsiteY383" fmla="*/ 2227881 h 3370881"/>
                          <a:gd name="connsiteX384" fmla="*/ 815788 w 2657256"/>
                          <a:gd name="connsiteY384" fmla="*/ 2268223 h 3370881"/>
                          <a:gd name="connsiteX385" fmla="*/ 788894 w 2657256"/>
                          <a:gd name="connsiteY385" fmla="*/ 2290634 h 3370881"/>
                          <a:gd name="connsiteX386" fmla="*/ 762000 w 2657256"/>
                          <a:gd name="connsiteY386" fmla="*/ 2313046 h 3370881"/>
                          <a:gd name="connsiteX387" fmla="*/ 753035 w 2657256"/>
                          <a:gd name="connsiteY387" fmla="*/ 2326493 h 3370881"/>
                          <a:gd name="connsiteX388" fmla="*/ 735106 w 2657256"/>
                          <a:gd name="connsiteY388" fmla="*/ 2339940 h 3370881"/>
                          <a:gd name="connsiteX389" fmla="*/ 712694 w 2657256"/>
                          <a:gd name="connsiteY389" fmla="*/ 2362352 h 3370881"/>
                          <a:gd name="connsiteX390" fmla="*/ 694765 w 2657256"/>
                          <a:gd name="connsiteY390" fmla="*/ 2375799 h 3370881"/>
                          <a:gd name="connsiteX391" fmla="*/ 681318 w 2657256"/>
                          <a:gd name="connsiteY391" fmla="*/ 2393729 h 3370881"/>
                          <a:gd name="connsiteX392" fmla="*/ 667870 w 2657256"/>
                          <a:gd name="connsiteY392" fmla="*/ 2402693 h 3370881"/>
                          <a:gd name="connsiteX393" fmla="*/ 623047 w 2657256"/>
                          <a:gd name="connsiteY393" fmla="*/ 2443034 h 3370881"/>
                          <a:gd name="connsiteX394" fmla="*/ 600635 w 2657256"/>
                          <a:gd name="connsiteY394" fmla="*/ 2474411 h 3370881"/>
                          <a:gd name="connsiteX395" fmla="*/ 587188 w 2657256"/>
                          <a:gd name="connsiteY395" fmla="*/ 2514752 h 3370881"/>
                          <a:gd name="connsiteX396" fmla="*/ 582706 w 2657256"/>
                          <a:gd name="connsiteY396" fmla="*/ 2546129 h 3370881"/>
                          <a:gd name="connsiteX397" fmla="*/ 596153 w 2657256"/>
                          <a:gd name="connsiteY397" fmla="*/ 2635776 h 3370881"/>
                          <a:gd name="connsiteX398" fmla="*/ 600635 w 2657256"/>
                          <a:gd name="connsiteY398" fmla="*/ 2653705 h 3370881"/>
                          <a:gd name="connsiteX399" fmla="*/ 609600 w 2657256"/>
                          <a:gd name="connsiteY399" fmla="*/ 2671634 h 3370881"/>
                          <a:gd name="connsiteX400" fmla="*/ 614082 w 2657256"/>
                          <a:gd name="connsiteY400" fmla="*/ 2689564 h 3370881"/>
                          <a:gd name="connsiteX401" fmla="*/ 623047 w 2657256"/>
                          <a:gd name="connsiteY401" fmla="*/ 2711976 h 3370881"/>
                          <a:gd name="connsiteX402" fmla="*/ 627529 w 2657256"/>
                          <a:gd name="connsiteY402" fmla="*/ 2734387 h 3370881"/>
                          <a:gd name="connsiteX403" fmla="*/ 640976 w 2657256"/>
                          <a:gd name="connsiteY403" fmla="*/ 2765764 h 3370881"/>
                          <a:gd name="connsiteX404" fmla="*/ 645459 w 2657256"/>
                          <a:gd name="connsiteY404" fmla="*/ 2779211 h 3370881"/>
                          <a:gd name="connsiteX405" fmla="*/ 658906 w 2657256"/>
                          <a:gd name="connsiteY405" fmla="*/ 2801623 h 3370881"/>
                          <a:gd name="connsiteX406" fmla="*/ 676835 w 2657256"/>
                          <a:gd name="connsiteY406" fmla="*/ 2864376 h 3370881"/>
                          <a:gd name="connsiteX407" fmla="*/ 690282 w 2657256"/>
                          <a:gd name="connsiteY407" fmla="*/ 2895752 h 3370881"/>
                          <a:gd name="connsiteX408" fmla="*/ 699247 w 2657256"/>
                          <a:gd name="connsiteY408" fmla="*/ 2940576 h 3370881"/>
                          <a:gd name="connsiteX409" fmla="*/ 703729 w 2657256"/>
                          <a:gd name="connsiteY409" fmla="*/ 2967470 h 3370881"/>
                          <a:gd name="connsiteX410" fmla="*/ 717176 w 2657256"/>
                          <a:gd name="connsiteY410" fmla="*/ 2994364 h 3370881"/>
                          <a:gd name="connsiteX411" fmla="*/ 735106 w 2657256"/>
                          <a:gd name="connsiteY411" fmla="*/ 3052634 h 3370881"/>
                          <a:gd name="connsiteX412" fmla="*/ 739588 w 2657256"/>
                          <a:gd name="connsiteY412" fmla="*/ 3079529 h 3370881"/>
                          <a:gd name="connsiteX413" fmla="*/ 762000 w 2657256"/>
                          <a:gd name="connsiteY413" fmla="*/ 3142281 h 3370881"/>
                          <a:gd name="connsiteX414" fmla="*/ 766482 w 2657256"/>
                          <a:gd name="connsiteY414" fmla="*/ 3231929 h 3370881"/>
                          <a:gd name="connsiteX415" fmla="*/ 770965 w 2657256"/>
                          <a:gd name="connsiteY415" fmla="*/ 3254340 h 3370881"/>
                          <a:gd name="connsiteX416" fmla="*/ 775447 w 2657256"/>
                          <a:gd name="connsiteY416" fmla="*/ 3285717 h 3370881"/>
                          <a:gd name="connsiteX417" fmla="*/ 748553 w 2657256"/>
                          <a:gd name="connsiteY417" fmla="*/ 3335023 h 3370881"/>
                          <a:gd name="connsiteX418" fmla="*/ 721659 w 2657256"/>
                          <a:gd name="connsiteY418" fmla="*/ 3343987 h 3370881"/>
                          <a:gd name="connsiteX419" fmla="*/ 708212 w 2657256"/>
                          <a:gd name="connsiteY419" fmla="*/ 3348470 h 3370881"/>
                          <a:gd name="connsiteX420" fmla="*/ 623047 w 2657256"/>
                          <a:gd name="connsiteY420" fmla="*/ 3330540 h 3370881"/>
                          <a:gd name="connsiteX421" fmla="*/ 609600 w 2657256"/>
                          <a:gd name="connsiteY421" fmla="*/ 3308129 h 3370881"/>
                          <a:gd name="connsiteX422" fmla="*/ 591670 w 2657256"/>
                          <a:gd name="connsiteY422" fmla="*/ 3267787 h 3370881"/>
                          <a:gd name="connsiteX423" fmla="*/ 560294 w 2657256"/>
                          <a:gd name="connsiteY423" fmla="*/ 3209517 h 3370881"/>
                          <a:gd name="connsiteX424" fmla="*/ 551329 w 2657256"/>
                          <a:gd name="connsiteY424" fmla="*/ 3196070 h 3370881"/>
                          <a:gd name="connsiteX425" fmla="*/ 528918 w 2657256"/>
                          <a:gd name="connsiteY425" fmla="*/ 3173658 h 3370881"/>
                          <a:gd name="connsiteX426" fmla="*/ 519953 w 2657256"/>
                          <a:gd name="connsiteY426" fmla="*/ 3128834 h 3370881"/>
                          <a:gd name="connsiteX427" fmla="*/ 524435 w 2657256"/>
                          <a:gd name="connsiteY427" fmla="*/ 3101940 h 3370881"/>
                          <a:gd name="connsiteX428" fmla="*/ 528918 w 2657256"/>
                          <a:gd name="connsiteY428" fmla="*/ 3088493 h 3370881"/>
                          <a:gd name="connsiteX429" fmla="*/ 542365 w 2657256"/>
                          <a:gd name="connsiteY429" fmla="*/ 3052634 h 3370881"/>
                          <a:gd name="connsiteX430" fmla="*/ 484094 w 2657256"/>
                          <a:gd name="connsiteY430" fmla="*/ 2886787 h 3370881"/>
                          <a:gd name="connsiteX431" fmla="*/ 443753 w 2657256"/>
                          <a:gd name="connsiteY431" fmla="*/ 2779211 h 3370881"/>
                          <a:gd name="connsiteX432" fmla="*/ 439270 w 2657256"/>
                          <a:gd name="connsiteY432" fmla="*/ 2752317 h 3370881"/>
                          <a:gd name="connsiteX433" fmla="*/ 430306 w 2657256"/>
                          <a:gd name="connsiteY433" fmla="*/ 2716458 h 3370881"/>
                          <a:gd name="connsiteX434" fmla="*/ 425823 w 2657256"/>
                          <a:gd name="connsiteY434" fmla="*/ 2680599 h 3370881"/>
                          <a:gd name="connsiteX435" fmla="*/ 398929 w 2657256"/>
                          <a:gd name="connsiteY435" fmla="*/ 2599917 h 3370881"/>
                          <a:gd name="connsiteX436" fmla="*/ 385482 w 2657256"/>
                          <a:gd name="connsiteY436" fmla="*/ 2568540 h 3370881"/>
                          <a:gd name="connsiteX437" fmla="*/ 381000 w 2657256"/>
                          <a:gd name="connsiteY437" fmla="*/ 2550611 h 3370881"/>
                          <a:gd name="connsiteX438" fmla="*/ 372035 w 2657256"/>
                          <a:gd name="connsiteY438" fmla="*/ 2483376 h 3370881"/>
                          <a:gd name="connsiteX439" fmla="*/ 367553 w 2657256"/>
                          <a:gd name="connsiteY439" fmla="*/ 2469929 h 3370881"/>
                          <a:gd name="connsiteX440" fmla="*/ 407894 w 2657256"/>
                          <a:gd name="connsiteY440" fmla="*/ 2451999 h 3370881"/>
                          <a:gd name="connsiteX441" fmla="*/ 515470 w 2657256"/>
                          <a:gd name="connsiteY441" fmla="*/ 2407176 h 3370881"/>
                          <a:gd name="connsiteX442" fmla="*/ 578223 w 2657256"/>
                          <a:gd name="connsiteY442" fmla="*/ 2353387 h 3370881"/>
                          <a:gd name="connsiteX443" fmla="*/ 587188 w 2657256"/>
                          <a:gd name="connsiteY443" fmla="*/ 2330976 h 3370881"/>
                          <a:gd name="connsiteX444" fmla="*/ 614082 w 2657256"/>
                          <a:gd name="connsiteY444" fmla="*/ 2254776 h 3370881"/>
                          <a:gd name="connsiteX445" fmla="*/ 649941 w 2657256"/>
                          <a:gd name="connsiteY445" fmla="*/ 2200987 h 3370881"/>
                          <a:gd name="connsiteX446" fmla="*/ 690282 w 2657256"/>
                          <a:gd name="connsiteY446" fmla="*/ 2174093 h 3370881"/>
                          <a:gd name="connsiteX447" fmla="*/ 703729 w 2657256"/>
                          <a:gd name="connsiteY447" fmla="*/ 2165129 h 3370881"/>
                          <a:gd name="connsiteX448" fmla="*/ 739588 w 2657256"/>
                          <a:gd name="connsiteY448" fmla="*/ 2147199 h 3370881"/>
                          <a:gd name="connsiteX449" fmla="*/ 708212 w 2657256"/>
                          <a:gd name="connsiteY449" fmla="*/ 2187540 h 3370881"/>
                          <a:gd name="connsiteX450" fmla="*/ 654423 w 2657256"/>
                          <a:gd name="connsiteY450" fmla="*/ 2241329 h 3370881"/>
                          <a:gd name="connsiteX451" fmla="*/ 636494 w 2657256"/>
                          <a:gd name="connsiteY451" fmla="*/ 2259258 h 3370881"/>
                          <a:gd name="connsiteX452" fmla="*/ 614082 w 2657256"/>
                          <a:gd name="connsiteY452" fmla="*/ 2286152 h 3370881"/>
                          <a:gd name="connsiteX453" fmla="*/ 605118 w 2657256"/>
                          <a:gd name="connsiteY453" fmla="*/ 2299599 h 3370881"/>
                          <a:gd name="connsiteX454" fmla="*/ 560294 w 2657256"/>
                          <a:gd name="connsiteY454" fmla="*/ 2335458 h 3370881"/>
                          <a:gd name="connsiteX455" fmla="*/ 524435 w 2657256"/>
                          <a:gd name="connsiteY455" fmla="*/ 2348905 h 3370881"/>
                          <a:gd name="connsiteX456" fmla="*/ 502023 w 2657256"/>
                          <a:gd name="connsiteY456" fmla="*/ 2362352 h 3370881"/>
                          <a:gd name="connsiteX457" fmla="*/ 461682 w 2657256"/>
                          <a:gd name="connsiteY457" fmla="*/ 2389246 h 3370881"/>
                          <a:gd name="connsiteX458" fmla="*/ 448235 w 2657256"/>
                          <a:gd name="connsiteY458" fmla="*/ 2398211 h 3370881"/>
                          <a:gd name="connsiteX459" fmla="*/ 430306 w 2657256"/>
                          <a:gd name="connsiteY459" fmla="*/ 2407176 h 3370881"/>
                          <a:gd name="connsiteX460" fmla="*/ 412376 w 2657256"/>
                          <a:gd name="connsiteY460" fmla="*/ 2420623 h 3370881"/>
                          <a:gd name="connsiteX461" fmla="*/ 389965 w 2657256"/>
                          <a:gd name="connsiteY461" fmla="*/ 2429587 h 3370881"/>
                          <a:gd name="connsiteX462" fmla="*/ 372035 w 2657256"/>
                          <a:gd name="connsiteY462" fmla="*/ 2443034 h 3370881"/>
                          <a:gd name="connsiteX463" fmla="*/ 318247 w 2657256"/>
                          <a:gd name="connsiteY463" fmla="*/ 2474411 h 3370881"/>
                          <a:gd name="connsiteX464" fmla="*/ 304800 w 2657256"/>
                          <a:gd name="connsiteY464" fmla="*/ 2492340 h 3370881"/>
                          <a:gd name="connsiteX465" fmla="*/ 282388 w 2657256"/>
                          <a:gd name="connsiteY465" fmla="*/ 2519234 h 3370881"/>
                          <a:gd name="connsiteX466" fmla="*/ 295835 w 2657256"/>
                          <a:gd name="connsiteY466" fmla="*/ 2815070 h 3370881"/>
                          <a:gd name="connsiteX467" fmla="*/ 300318 w 2657256"/>
                          <a:gd name="connsiteY467" fmla="*/ 2837481 h 3370881"/>
                          <a:gd name="connsiteX468" fmla="*/ 304800 w 2657256"/>
                          <a:gd name="connsiteY468" fmla="*/ 2868858 h 3370881"/>
                          <a:gd name="connsiteX469" fmla="*/ 309282 w 2657256"/>
                          <a:gd name="connsiteY469" fmla="*/ 2927129 h 3370881"/>
                          <a:gd name="connsiteX470" fmla="*/ 322729 w 2657256"/>
                          <a:gd name="connsiteY470" fmla="*/ 2985399 h 3370881"/>
                          <a:gd name="connsiteX471" fmla="*/ 327212 w 2657256"/>
                          <a:gd name="connsiteY471" fmla="*/ 3012293 h 3370881"/>
                          <a:gd name="connsiteX472" fmla="*/ 331694 w 2657256"/>
                          <a:gd name="connsiteY472" fmla="*/ 3043670 h 3370881"/>
                          <a:gd name="connsiteX473" fmla="*/ 345141 w 2657256"/>
                          <a:gd name="connsiteY473" fmla="*/ 3070564 h 3370881"/>
                          <a:gd name="connsiteX474" fmla="*/ 367553 w 2657256"/>
                          <a:gd name="connsiteY474" fmla="*/ 3124352 h 3370881"/>
                          <a:gd name="connsiteX475" fmla="*/ 381000 w 2657256"/>
                          <a:gd name="connsiteY475" fmla="*/ 3182623 h 3370881"/>
                          <a:gd name="connsiteX476" fmla="*/ 389965 w 2657256"/>
                          <a:gd name="connsiteY476" fmla="*/ 3196070 h 3370881"/>
                          <a:gd name="connsiteX477" fmla="*/ 394447 w 2657256"/>
                          <a:gd name="connsiteY477" fmla="*/ 3213999 h 3370881"/>
                          <a:gd name="connsiteX478" fmla="*/ 412376 w 2657256"/>
                          <a:gd name="connsiteY478" fmla="*/ 3245376 h 3370881"/>
                          <a:gd name="connsiteX479" fmla="*/ 416859 w 2657256"/>
                          <a:gd name="connsiteY479" fmla="*/ 3258823 h 3370881"/>
                          <a:gd name="connsiteX480" fmla="*/ 425823 w 2657256"/>
                          <a:gd name="connsiteY480" fmla="*/ 3272270 h 3370881"/>
                          <a:gd name="connsiteX481" fmla="*/ 439270 w 2657256"/>
                          <a:gd name="connsiteY481" fmla="*/ 3303646 h 3370881"/>
                          <a:gd name="connsiteX482" fmla="*/ 439270 w 2657256"/>
                          <a:gd name="connsiteY482" fmla="*/ 3352952 h 3370881"/>
                          <a:gd name="connsiteX483" fmla="*/ 430306 w 2657256"/>
                          <a:gd name="connsiteY483" fmla="*/ 3366399 h 3370881"/>
                          <a:gd name="connsiteX484" fmla="*/ 412376 w 2657256"/>
                          <a:gd name="connsiteY484" fmla="*/ 3370881 h 3370881"/>
                          <a:gd name="connsiteX485" fmla="*/ 295835 w 2657256"/>
                          <a:gd name="connsiteY485" fmla="*/ 3357434 h 3370881"/>
                          <a:gd name="connsiteX486" fmla="*/ 264459 w 2657256"/>
                          <a:gd name="connsiteY486" fmla="*/ 3276752 h 3370881"/>
                          <a:gd name="connsiteX487" fmla="*/ 259976 w 2657256"/>
                          <a:gd name="connsiteY487" fmla="*/ 3240893 h 3370881"/>
                          <a:gd name="connsiteX488" fmla="*/ 246529 w 2657256"/>
                          <a:gd name="connsiteY488" fmla="*/ 3178140 h 3370881"/>
                          <a:gd name="connsiteX489" fmla="*/ 237565 w 2657256"/>
                          <a:gd name="connsiteY489" fmla="*/ 3084011 h 3370881"/>
                          <a:gd name="connsiteX490" fmla="*/ 228600 w 2657256"/>
                          <a:gd name="connsiteY490" fmla="*/ 3057117 h 3370881"/>
                          <a:gd name="connsiteX491" fmla="*/ 219635 w 2657256"/>
                          <a:gd name="connsiteY491" fmla="*/ 3021258 h 3370881"/>
                          <a:gd name="connsiteX492" fmla="*/ 206188 w 2657256"/>
                          <a:gd name="connsiteY492" fmla="*/ 2980917 h 3370881"/>
                          <a:gd name="connsiteX493" fmla="*/ 201706 w 2657256"/>
                          <a:gd name="connsiteY493" fmla="*/ 2949540 h 3370881"/>
                          <a:gd name="connsiteX494" fmla="*/ 197223 w 2657256"/>
                          <a:gd name="connsiteY494" fmla="*/ 2927129 h 3370881"/>
                          <a:gd name="connsiteX495" fmla="*/ 192741 w 2657256"/>
                          <a:gd name="connsiteY495" fmla="*/ 2891270 h 3370881"/>
                          <a:gd name="connsiteX496" fmla="*/ 188259 w 2657256"/>
                          <a:gd name="connsiteY496" fmla="*/ 2850929 h 3370881"/>
                          <a:gd name="connsiteX497" fmla="*/ 179294 w 2657256"/>
                          <a:gd name="connsiteY497" fmla="*/ 2824034 h 3370881"/>
                          <a:gd name="connsiteX498" fmla="*/ 165847 w 2657256"/>
                          <a:gd name="connsiteY498" fmla="*/ 2774729 h 3370881"/>
                          <a:gd name="connsiteX499" fmla="*/ 161365 w 2657256"/>
                          <a:gd name="connsiteY499" fmla="*/ 2747834 h 3370881"/>
                          <a:gd name="connsiteX500" fmla="*/ 156882 w 2657256"/>
                          <a:gd name="connsiteY500" fmla="*/ 2559576 h 3370881"/>
                          <a:gd name="connsiteX501" fmla="*/ 152400 w 2657256"/>
                          <a:gd name="connsiteY501" fmla="*/ 2519234 h 3370881"/>
                          <a:gd name="connsiteX502" fmla="*/ 118035 w 2657256"/>
                          <a:gd name="connsiteY502" fmla="*/ 2400004 h 3370881"/>
                          <a:gd name="connsiteX503" fmla="*/ 129988 w 2657256"/>
                          <a:gd name="connsiteY503" fmla="*/ 2344423 h 3370881"/>
                          <a:gd name="connsiteX504" fmla="*/ 100106 w 2657256"/>
                          <a:gd name="connsiteY504" fmla="*/ 2330976 h 3370881"/>
                          <a:gd name="connsiteX505" fmla="*/ 138953 w 2657256"/>
                          <a:gd name="connsiteY505" fmla="*/ 2313046 h 3370881"/>
                          <a:gd name="connsiteX506" fmla="*/ 152400 w 2657256"/>
                          <a:gd name="connsiteY506" fmla="*/ 2304081 h 3370881"/>
                          <a:gd name="connsiteX507" fmla="*/ 170329 w 2657256"/>
                          <a:gd name="connsiteY507" fmla="*/ 2259258 h 3370881"/>
                          <a:gd name="connsiteX508" fmla="*/ 188259 w 2657256"/>
                          <a:gd name="connsiteY508" fmla="*/ 2223399 h 3370881"/>
                          <a:gd name="connsiteX509" fmla="*/ 206188 w 2657256"/>
                          <a:gd name="connsiteY509" fmla="*/ 2187540 h 3370881"/>
                          <a:gd name="connsiteX510" fmla="*/ 210670 w 2657256"/>
                          <a:gd name="connsiteY510" fmla="*/ 2174093 h 3370881"/>
                          <a:gd name="connsiteX511" fmla="*/ 219635 w 2657256"/>
                          <a:gd name="connsiteY511" fmla="*/ 2115823 h 3370881"/>
                          <a:gd name="connsiteX512" fmla="*/ 210670 w 2657256"/>
                          <a:gd name="connsiteY512" fmla="*/ 1958940 h 3370881"/>
                          <a:gd name="connsiteX513" fmla="*/ 192741 w 2657256"/>
                          <a:gd name="connsiteY513" fmla="*/ 1923081 h 3370881"/>
                          <a:gd name="connsiteX514" fmla="*/ 179294 w 2657256"/>
                          <a:gd name="connsiteY514" fmla="*/ 1891705 h 3370881"/>
                          <a:gd name="connsiteX515" fmla="*/ 165847 w 2657256"/>
                          <a:gd name="connsiteY515" fmla="*/ 1864811 h 3370881"/>
                          <a:gd name="connsiteX516" fmla="*/ 152400 w 2657256"/>
                          <a:gd name="connsiteY516" fmla="*/ 1833434 h 3370881"/>
                          <a:gd name="connsiteX517" fmla="*/ 143435 w 2657256"/>
                          <a:gd name="connsiteY517" fmla="*/ 1819987 h 3370881"/>
                          <a:gd name="connsiteX518" fmla="*/ 107576 w 2657256"/>
                          <a:gd name="connsiteY518" fmla="*/ 1784129 h 3370881"/>
                          <a:gd name="connsiteX519" fmla="*/ 94129 w 2657256"/>
                          <a:gd name="connsiteY519" fmla="*/ 1779646 h 3370881"/>
                          <a:gd name="connsiteX520" fmla="*/ 71718 w 2657256"/>
                          <a:gd name="connsiteY520" fmla="*/ 1770681 h 3370881"/>
                          <a:gd name="connsiteX521" fmla="*/ 58270 w 2657256"/>
                          <a:gd name="connsiteY521" fmla="*/ 1761717 h 3370881"/>
                          <a:gd name="connsiteX522" fmla="*/ 26894 w 2657256"/>
                          <a:gd name="connsiteY522" fmla="*/ 1730340 h 3370881"/>
                          <a:gd name="connsiteX523" fmla="*/ 0 w 2657256"/>
                          <a:gd name="connsiteY523" fmla="*/ 1707929 h 3370881"/>
                          <a:gd name="connsiteX0" fmla="*/ 0 w 2657256"/>
                          <a:gd name="connsiteY0" fmla="*/ 1707929 h 3370881"/>
                          <a:gd name="connsiteX1" fmla="*/ 22412 w 2657256"/>
                          <a:gd name="connsiteY1" fmla="*/ 1698964 h 3370881"/>
                          <a:gd name="connsiteX2" fmla="*/ 31376 w 2657256"/>
                          <a:gd name="connsiteY2" fmla="*/ 1681034 h 3370881"/>
                          <a:gd name="connsiteX3" fmla="*/ 44823 w 2657256"/>
                          <a:gd name="connsiteY3" fmla="*/ 1672070 h 3370881"/>
                          <a:gd name="connsiteX4" fmla="*/ 58270 w 2657256"/>
                          <a:gd name="connsiteY4" fmla="*/ 1654140 h 3370881"/>
                          <a:gd name="connsiteX5" fmla="*/ 76200 w 2657256"/>
                          <a:gd name="connsiteY5" fmla="*/ 1645176 h 3370881"/>
                          <a:gd name="connsiteX6" fmla="*/ 98612 w 2657256"/>
                          <a:gd name="connsiteY6" fmla="*/ 1636211 h 3370881"/>
                          <a:gd name="connsiteX7" fmla="*/ 125506 w 2657256"/>
                          <a:gd name="connsiteY7" fmla="*/ 1627246 h 3370881"/>
                          <a:gd name="connsiteX8" fmla="*/ 152400 w 2657256"/>
                          <a:gd name="connsiteY8" fmla="*/ 1609317 h 3370881"/>
                          <a:gd name="connsiteX9" fmla="*/ 170329 w 2657256"/>
                          <a:gd name="connsiteY9" fmla="*/ 1600352 h 3370881"/>
                          <a:gd name="connsiteX10" fmla="*/ 188259 w 2657256"/>
                          <a:gd name="connsiteY10" fmla="*/ 1582423 h 3370881"/>
                          <a:gd name="connsiteX11" fmla="*/ 228600 w 2657256"/>
                          <a:gd name="connsiteY11" fmla="*/ 1564493 h 3370881"/>
                          <a:gd name="connsiteX12" fmla="*/ 255494 w 2657256"/>
                          <a:gd name="connsiteY12" fmla="*/ 1546564 h 3370881"/>
                          <a:gd name="connsiteX13" fmla="*/ 300318 w 2657256"/>
                          <a:gd name="connsiteY13" fmla="*/ 1524152 h 3370881"/>
                          <a:gd name="connsiteX14" fmla="*/ 313765 w 2657256"/>
                          <a:gd name="connsiteY14" fmla="*/ 1515187 h 3370881"/>
                          <a:gd name="connsiteX15" fmla="*/ 340659 w 2657256"/>
                          <a:gd name="connsiteY15" fmla="*/ 1510705 h 3370881"/>
                          <a:gd name="connsiteX16" fmla="*/ 363070 w 2657256"/>
                          <a:gd name="connsiteY16" fmla="*/ 1506223 h 3370881"/>
                          <a:gd name="connsiteX17" fmla="*/ 389965 w 2657256"/>
                          <a:gd name="connsiteY17" fmla="*/ 1501740 h 3370881"/>
                          <a:gd name="connsiteX18" fmla="*/ 425823 w 2657256"/>
                          <a:gd name="connsiteY18" fmla="*/ 1497258 h 3370881"/>
                          <a:gd name="connsiteX19" fmla="*/ 470647 w 2657256"/>
                          <a:gd name="connsiteY19" fmla="*/ 1488293 h 3370881"/>
                          <a:gd name="connsiteX20" fmla="*/ 515470 w 2657256"/>
                          <a:gd name="connsiteY20" fmla="*/ 1479329 h 3370881"/>
                          <a:gd name="connsiteX21" fmla="*/ 528918 w 2657256"/>
                          <a:gd name="connsiteY21" fmla="*/ 1470364 h 3370881"/>
                          <a:gd name="connsiteX22" fmla="*/ 600635 w 2657256"/>
                          <a:gd name="connsiteY22" fmla="*/ 1456917 h 3370881"/>
                          <a:gd name="connsiteX23" fmla="*/ 690282 w 2657256"/>
                          <a:gd name="connsiteY23" fmla="*/ 1447952 h 3370881"/>
                          <a:gd name="connsiteX24" fmla="*/ 793376 w 2657256"/>
                          <a:gd name="connsiteY24" fmla="*/ 1452434 h 3370881"/>
                          <a:gd name="connsiteX25" fmla="*/ 874059 w 2657256"/>
                          <a:gd name="connsiteY25" fmla="*/ 1465881 h 3370881"/>
                          <a:gd name="connsiteX26" fmla="*/ 914400 w 2657256"/>
                          <a:gd name="connsiteY26" fmla="*/ 1470364 h 3370881"/>
                          <a:gd name="connsiteX27" fmla="*/ 1030941 w 2657256"/>
                          <a:gd name="connsiteY27" fmla="*/ 1483811 h 3370881"/>
                          <a:gd name="connsiteX28" fmla="*/ 1151965 w 2657256"/>
                          <a:gd name="connsiteY28" fmla="*/ 1492776 h 3370881"/>
                          <a:gd name="connsiteX29" fmla="*/ 1281953 w 2657256"/>
                          <a:gd name="connsiteY29" fmla="*/ 1501740 h 3370881"/>
                          <a:gd name="connsiteX30" fmla="*/ 1465729 w 2657256"/>
                          <a:gd name="connsiteY30" fmla="*/ 1497258 h 3370881"/>
                          <a:gd name="connsiteX31" fmla="*/ 1510553 w 2657256"/>
                          <a:gd name="connsiteY31" fmla="*/ 1492776 h 3370881"/>
                          <a:gd name="connsiteX32" fmla="*/ 1582270 w 2657256"/>
                          <a:gd name="connsiteY32" fmla="*/ 1461399 h 3370881"/>
                          <a:gd name="connsiteX33" fmla="*/ 1604682 w 2657256"/>
                          <a:gd name="connsiteY33" fmla="*/ 1456917 h 3370881"/>
                          <a:gd name="connsiteX34" fmla="*/ 1622612 w 2657256"/>
                          <a:gd name="connsiteY34" fmla="*/ 1447952 h 3370881"/>
                          <a:gd name="connsiteX35" fmla="*/ 1645023 w 2657256"/>
                          <a:gd name="connsiteY35" fmla="*/ 1438987 h 3370881"/>
                          <a:gd name="connsiteX36" fmla="*/ 1662953 w 2657256"/>
                          <a:gd name="connsiteY36" fmla="*/ 1425540 h 3370881"/>
                          <a:gd name="connsiteX37" fmla="*/ 1698812 w 2657256"/>
                          <a:gd name="connsiteY37" fmla="*/ 1407611 h 3370881"/>
                          <a:gd name="connsiteX38" fmla="*/ 1739153 w 2657256"/>
                          <a:gd name="connsiteY38" fmla="*/ 1380717 h 3370881"/>
                          <a:gd name="connsiteX39" fmla="*/ 1752600 w 2657256"/>
                          <a:gd name="connsiteY39" fmla="*/ 1367270 h 3370881"/>
                          <a:gd name="connsiteX40" fmla="*/ 1775012 w 2657256"/>
                          <a:gd name="connsiteY40" fmla="*/ 1353823 h 3370881"/>
                          <a:gd name="connsiteX41" fmla="*/ 1797423 w 2657256"/>
                          <a:gd name="connsiteY41" fmla="*/ 1335893 h 3370881"/>
                          <a:gd name="connsiteX42" fmla="*/ 1810870 w 2657256"/>
                          <a:gd name="connsiteY42" fmla="*/ 1304517 h 3370881"/>
                          <a:gd name="connsiteX43" fmla="*/ 1815353 w 2657256"/>
                          <a:gd name="connsiteY43" fmla="*/ 1291070 h 3370881"/>
                          <a:gd name="connsiteX44" fmla="*/ 1801906 w 2657256"/>
                          <a:gd name="connsiteY44" fmla="*/ 1138670 h 3370881"/>
                          <a:gd name="connsiteX45" fmla="*/ 1792941 w 2657256"/>
                          <a:gd name="connsiteY45" fmla="*/ 1125223 h 3370881"/>
                          <a:gd name="connsiteX46" fmla="*/ 1757082 w 2657256"/>
                          <a:gd name="connsiteY46" fmla="*/ 1093846 h 3370881"/>
                          <a:gd name="connsiteX47" fmla="*/ 1730188 w 2657256"/>
                          <a:gd name="connsiteY47" fmla="*/ 1066952 h 3370881"/>
                          <a:gd name="connsiteX48" fmla="*/ 1703294 w 2657256"/>
                          <a:gd name="connsiteY48" fmla="*/ 1049023 h 3370881"/>
                          <a:gd name="connsiteX49" fmla="*/ 1622612 w 2657256"/>
                          <a:gd name="connsiteY49" fmla="*/ 1053505 h 3370881"/>
                          <a:gd name="connsiteX50" fmla="*/ 1595718 w 2657256"/>
                          <a:gd name="connsiteY50" fmla="*/ 1062470 h 3370881"/>
                          <a:gd name="connsiteX51" fmla="*/ 1573306 w 2657256"/>
                          <a:gd name="connsiteY51" fmla="*/ 1066952 h 3370881"/>
                          <a:gd name="connsiteX52" fmla="*/ 1453385 w 2657256"/>
                          <a:gd name="connsiteY52" fmla="*/ 1082761 h 3370881"/>
                          <a:gd name="connsiteX53" fmla="*/ 1326776 w 2657256"/>
                          <a:gd name="connsiteY53" fmla="*/ 1062470 h 3370881"/>
                          <a:gd name="connsiteX54" fmla="*/ 1308847 w 2657256"/>
                          <a:gd name="connsiteY54" fmla="*/ 1057987 h 3370881"/>
                          <a:gd name="connsiteX55" fmla="*/ 1277470 w 2657256"/>
                          <a:gd name="connsiteY55" fmla="*/ 1053505 h 3370881"/>
                          <a:gd name="connsiteX56" fmla="*/ 1259541 w 2657256"/>
                          <a:gd name="connsiteY56" fmla="*/ 1049023 h 3370881"/>
                          <a:gd name="connsiteX57" fmla="*/ 1232647 w 2657256"/>
                          <a:gd name="connsiteY57" fmla="*/ 1044540 h 3370881"/>
                          <a:gd name="connsiteX58" fmla="*/ 1053353 w 2657256"/>
                          <a:gd name="connsiteY58" fmla="*/ 1049023 h 3370881"/>
                          <a:gd name="connsiteX59" fmla="*/ 1035423 w 2657256"/>
                          <a:gd name="connsiteY59" fmla="*/ 1053505 h 3370881"/>
                          <a:gd name="connsiteX60" fmla="*/ 1008529 w 2657256"/>
                          <a:gd name="connsiteY60" fmla="*/ 1057987 h 3370881"/>
                          <a:gd name="connsiteX61" fmla="*/ 995082 w 2657256"/>
                          <a:gd name="connsiteY61" fmla="*/ 1062470 h 3370881"/>
                          <a:gd name="connsiteX62" fmla="*/ 945776 w 2657256"/>
                          <a:gd name="connsiteY62" fmla="*/ 1031093 h 3370881"/>
                          <a:gd name="connsiteX63" fmla="*/ 941294 w 2657256"/>
                          <a:gd name="connsiteY63" fmla="*/ 1017646 h 3370881"/>
                          <a:gd name="connsiteX64" fmla="*/ 932329 w 2657256"/>
                          <a:gd name="connsiteY64" fmla="*/ 919034 h 3370881"/>
                          <a:gd name="connsiteX65" fmla="*/ 914400 w 2657256"/>
                          <a:gd name="connsiteY65" fmla="*/ 901105 h 3370881"/>
                          <a:gd name="connsiteX66" fmla="*/ 918882 w 2657256"/>
                          <a:gd name="connsiteY66" fmla="*/ 869729 h 3370881"/>
                          <a:gd name="connsiteX67" fmla="*/ 941294 w 2657256"/>
                          <a:gd name="connsiteY67" fmla="*/ 865246 h 3370881"/>
                          <a:gd name="connsiteX68" fmla="*/ 959223 w 2657256"/>
                          <a:gd name="connsiteY68" fmla="*/ 851799 h 3370881"/>
                          <a:gd name="connsiteX69" fmla="*/ 990600 w 2657256"/>
                          <a:gd name="connsiteY69" fmla="*/ 847317 h 3370881"/>
                          <a:gd name="connsiteX70" fmla="*/ 1129553 w 2657256"/>
                          <a:gd name="connsiteY70" fmla="*/ 838352 h 3370881"/>
                          <a:gd name="connsiteX71" fmla="*/ 1147482 w 2657256"/>
                          <a:gd name="connsiteY71" fmla="*/ 829387 h 3370881"/>
                          <a:gd name="connsiteX72" fmla="*/ 1178859 w 2657256"/>
                          <a:gd name="connsiteY72" fmla="*/ 806976 h 3370881"/>
                          <a:gd name="connsiteX73" fmla="*/ 1192306 w 2657256"/>
                          <a:gd name="connsiteY73" fmla="*/ 793529 h 3370881"/>
                          <a:gd name="connsiteX74" fmla="*/ 1214718 w 2657256"/>
                          <a:gd name="connsiteY74" fmla="*/ 784564 h 3370881"/>
                          <a:gd name="connsiteX75" fmla="*/ 1241612 w 2657256"/>
                          <a:gd name="connsiteY75" fmla="*/ 771117 h 3370881"/>
                          <a:gd name="connsiteX76" fmla="*/ 1277470 w 2657256"/>
                          <a:gd name="connsiteY76" fmla="*/ 753187 h 3370881"/>
                          <a:gd name="connsiteX77" fmla="*/ 1295400 w 2657256"/>
                          <a:gd name="connsiteY77" fmla="*/ 730776 h 3370881"/>
                          <a:gd name="connsiteX78" fmla="*/ 1317812 w 2657256"/>
                          <a:gd name="connsiteY78" fmla="*/ 708364 h 3370881"/>
                          <a:gd name="connsiteX79" fmla="*/ 1353670 w 2657256"/>
                          <a:gd name="connsiteY79" fmla="*/ 663540 h 3370881"/>
                          <a:gd name="connsiteX80" fmla="*/ 1371600 w 2657256"/>
                          <a:gd name="connsiteY80" fmla="*/ 636646 h 3370881"/>
                          <a:gd name="connsiteX81" fmla="*/ 1380565 w 2657256"/>
                          <a:gd name="connsiteY81" fmla="*/ 596305 h 3370881"/>
                          <a:gd name="connsiteX82" fmla="*/ 1385047 w 2657256"/>
                          <a:gd name="connsiteY82" fmla="*/ 582858 h 3370881"/>
                          <a:gd name="connsiteX83" fmla="*/ 1380565 w 2657256"/>
                          <a:gd name="connsiteY83" fmla="*/ 533552 h 3370881"/>
                          <a:gd name="connsiteX84" fmla="*/ 1367118 w 2657256"/>
                          <a:gd name="connsiteY84" fmla="*/ 524587 h 3370881"/>
                          <a:gd name="connsiteX85" fmla="*/ 1349188 w 2657256"/>
                          <a:gd name="connsiteY85" fmla="*/ 520105 h 3370881"/>
                          <a:gd name="connsiteX86" fmla="*/ 1326776 w 2657256"/>
                          <a:gd name="connsiteY86" fmla="*/ 511140 h 3370881"/>
                          <a:gd name="connsiteX87" fmla="*/ 1281953 w 2657256"/>
                          <a:gd name="connsiteY87" fmla="*/ 515623 h 3370881"/>
                          <a:gd name="connsiteX88" fmla="*/ 1250576 w 2657256"/>
                          <a:gd name="connsiteY88" fmla="*/ 529070 h 3370881"/>
                          <a:gd name="connsiteX89" fmla="*/ 1210235 w 2657256"/>
                          <a:gd name="connsiteY89" fmla="*/ 542517 h 3370881"/>
                          <a:gd name="connsiteX90" fmla="*/ 1183341 w 2657256"/>
                          <a:gd name="connsiteY90" fmla="*/ 555964 h 3370881"/>
                          <a:gd name="connsiteX91" fmla="*/ 1160929 w 2657256"/>
                          <a:gd name="connsiteY91" fmla="*/ 569411 h 3370881"/>
                          <a:gd name="connsiteX92" fmla="*/ 1134035 w 2657256"/>
                          <a:gd name="connsiteY92" fmla="*/ 578376 h 3370881"/>
                          <a:gd name="connsiteX93" fmla="*/ 1111623 w 2657256"/>
                          <a:gd name="connsiteY93" fmla="*/ 587340 h 3370881"/>
                          <a:gd name="connsiteX94" fmla="*/ 1084729 w 2657256"/>
                          <a:gd name="connsiteY94" fmla="*/ 596305 h 3370881"/>
                          <a:gd name="connsiteX95" fmla="*/ 986118 w 2657256"/>
                          <a:gd name="connsiteY95" fmla="*/ 591823 h 3370881"/>
                          <a:gd name="connsiteX96" fmla="*/ 927847 w 2657256"/>
                          <a:gd name="connsiteY96" fmla="*/ 578376 h 3370881"/>
                          <a:gd name="connsiteX97" fmla="*/ 896470 w 2657256"/>
                          <a:gd name="connsiteY97" fmla="*/ 555964 h 3370881"/>
                          <a:gd name="connsiteX98" fmla="*/ 883023 w 2657256"/>
                          <a:gd name="connsiteY98" fmla="*/ 546999 h 3370881"/>
                          <a:gd name="connsiteX99" fmla="*/ 865094 w 2657256"/>
                          <a:gd name="connsiteY99" fmla="*/ 497693 h 3370881"/>
                          <a:gd name="connsiteX100" fmla="*/ 869576 w 2657256"/>
                          <a:gd name="connsiteY100" fmla="*/ 403564 h 3370881"/>
                          <a:gd name="connsiteX101" fmla="*/ 874059 w 2657256"/>
                          <a:gd name="connsiteY101" fmla="*/ 385634 h 3370881"/>
                          <a:gd name="connsiteX102" fmla="*/ 883023 w 2657256"/>
                          <a:gd name="connsiteY102" fmla="*/ 372187 h 3370881"/>
                          <a:gd name="connsiteX103" fmla="*/ 909918 w 2657256"/>
                          <a:gd name="connsiteY103" fmla="*/ 363223 h 3370881"/>
                          <a:gd name="connsiteX104" fmla="*/ 914400 w 2657256"/>
                          <a:gd name="connsiteY104" fmla="*/ 385634 h 3370881"/>
                          <a:gd name="connsiteX105" fmla="*/ 909918 w 2657256"/>
                          <a:gd name="connsiteY105" fmla="*/ 408046 h 3370881"/>
                          <a:gd name="connsiteX106" fmla="*/ 900953 w 2657256"/>
                          <a:gd name="connsiteY106" fmla="*/ 466317 h 3370881"/>
                          <a:gd name="connsiteX107" fmla="*/ 905435 w 2657256"/>
                          <a:gd name="connsiteY107" fmla="*/ 515623 h 3370881"/>
                          <a:gd name="connsiteX108" fmla="*/ 932329 w 2657256"/>
                          <a:gd name="connsiteY108" fmla="*/ 551481 h 3370881"/>
                          <a:gd name="connsiteX109" fmla="*/ 954741 w 2657256"/>
                          <a:gd name="connsiteY109" fmla="*/ 560446 h 3370881"/>
                          <a:gd name="connsiteX110" fmla="*/ 972670 w 2657256"/>
                          <a:gd name="connsiteY110" fmla="*/ 569411 h 3370881"/>
                          <a:gd name="connsiteX111" fmla="*/ 1066800 w 2657256"/>
                          <a:gd name="connsiteY111" fmla="*/ 564929 h 3370881"/>
                          <a:gd name="connsiteX112" fmla="*/ 1111623 w 2657256"/>
                          <a:gd name="connsiteY112" fmla="*/ 551481 h 3370881"/>
                          <a:gd name="connsiteX113" fmla="*/ 1129553 w 2657256"/>
                          <a:gd name="connsiteY113" fmla="*/ 538034 h 3370881"/>
                          <a:gd name="connsiteX114" fmla="*/ 1156447 w 2657256"/>
                          <a:gd name="connsiteY114" fmla="*/ 511140 h 3370881"/>
                          <a:gd name="connsiteX115" fmla="*/ 1160929 w 2657256"/>
                          <a:gd name="connsiteY115" fmla="*/ 493211 h 3370881"/>
                          <a:gd name="connsiteX116" fmla="*/ 1178859 w 2657256"/>
                          <a:gd name="connsiteY116" fmla="*/ 331846 h 3370881"/>
                          <a:gd name="connsiteX117" fmla="*/ 1215315 w 2657256"/>
                          <a:gd name="connsiteY117" fmla="*/ 270289 h 3370881"/>
                          <a:gd name="connsiteX118" fmla="*/ 1214718 w 2657256"/>
                          <a:gd name="connsiteY118" fmla="*/ 367705 h 3370881"/>
                          <a:gd name="connsiteX119" fmla="*/ 1201270 w 2657256"/>
                          <a:gd name="connsiteY119" fmla="*/ 412529 h 3370881"/>
                          <a:gd name="connsiteX120" fmla="*/ 1210235 w 2657256"/>
                          <a:gd name="connsiteY120" fmla="*/ 461834 h 3370881"/>
                          <a:gd name="connsiteX121" fmla="*/ 1214718 w 2657256"/>
                          <a:gd name="connsiteY121" fmla="*/ 475281 h 3370881"/>
                          <a:gd name="connsiteX122" fmla="*/ 1228165 w 2657256"/>
                          <a:gd name="connsiteY122" fmla="*/ 484246 h 3370881"/>
                          <a:gd name="connsiteX123" fmla="*/ 1250576 w 2657256"/>
                          <a:gd name="connsiteY123" fmla="*/ 502176 h 3370881"/>
                          <a:gd name="connsiteX124" fmla="*/ 1317812 w 2657256"/>
                          <a:gd name="connsiteY124" fmla="*/ 497693 h 3370881"/>
                          <a:gd name="connsiteX125" fmla="*/ 1353670 w 2657256"/>
                          <a:gd name="connsiteY125" fmla="*/ 488729 h 3370881"/>
                          <a:gd name="connsiteX126" fmla="*/ 1506070 w 2657256"/>
                          <a:gd name="connsiteY126" fmla="*/ 457352 h 3370881"/>
                          <a:gd name="connsiteX127" fmla="*/ 1550894 w 2657256"/>
                          <a:gd name="connsiteY127" fmla="*/ 430458 h 3370881"/>
                          <a:gd name="connsiteX128" fmla="*/ 1564341 w 2657256"/>
                          <a:gd name="connsiteY128" fmla="*/ 417011 h 3370881"/>
                          <a:gd name="connsiteX129" fmla="*/ 1586753 w 2657256"/>
                          <a:gd name="connsiteY129" fmla="*/ 399081 h 3370881"/>
                          <a:gd name="connsiteX130" fmla="*/ 1595718 w 2657256"/>
                          <a:gd name="connsiteY130" fmla="*/ 381152 h 3370881"/>
                          <a:gd name="connsiteX131" fmla="*/ 1600200 w 2657256"/>
                          <a:gd name="connsiteY131" fmla="*/ 363223 h 3370881"/>
                          <a:gd name="connsiteX132" fmla="*/ 1609165 w 2657256"/>
                          <a:gd name="connsiteY132" fmla="*/ 313917 h 3370881"/>
                          <a:gd name="connsiteX133" fmla="*/ 1537447 w 2657256"/>
                          <a:gd name="connsiteY133" fmla="*/ 188411 h 3370881"/>
                          <a:gd name="connsiteX134" fmla="*/ 1613647 w 2657256"/>
                          <a:gd name="connsiteY134" fmla="*/ 399081 h 3370881"/>
                          <a:gd name="connsiteX135" fmla="*/ 1627094 w 2657256"/>
                          <a:gd name="connsiteY135" fmla="*/ 417011 h 3370881"/>
                          <a:gd name="connsiteX136" fmla="*/ 1658470 w 2657256"/>
                          <a:gd name="connsiteY136" fmla="*/ 412529 h 3370881"/>
                          <a:gd name="connsiteX137" fmla="*/ 1685365 w 2657256"/>
                          <a:gd name="connsiteY137" fmla="*/ 390117 h 3370881"/>
                          <a:gd name="connsiteX138" fmla="*/ 1694329 w 2657256"/>
                          <a:gd name="connsiteY138" fmla="*/ 376670 h 3370881"/>
                          <a:gd name="connsiteX139" fmla="*/ 1734670 w 2657256"/>
                          <a:gd name="connsiteY139" fmla="*/ 354258 h 3370881"/>
                          <a:gd name="connsiteX140" fmla="*/ 1743635 w 2657256"/>
                          <a:gd name="connsiteY140" fmla="*/ 340811 h 3370881"/>
                          <a:gd name="connsiteX141" fmla="*/ 1757082 w 2657256"/>
                          <a:gd name="connsiteY141" fmla="*/ 336329 h 3370881"/>
                          <a:gd name="connsiteX142" fmla="*/ 1808984 w 2657256"/>
                          <a:gd name="connsiteY142" fmla="*/ 249641 h 3370881"/>
                          <a:gd name="connsiteX143" fmla="*/ 1899621 w 2657256"/>
                          <a:gd name="connsiteY143" fmla="*/ 211719 h 3370881"/>
                          <a:gd name="connsiteX144" fmla="*/ 1808984 w 2657256"/>
                          <a:gd name="connsiteY144" fmla="*/ 178521 h 3370881"/>
                          <a:gd name="connsiteX145" fmla="*/ 1772023 w 2657256"/>
                          <a:gd name="connsiteY145" fmla="*/ 77249 h 3370881"/>
                          <a:gd name="connsiteX146" fmla="*/ 1900425 w 2657256"/>
                          <a:gd name="connsiteY146" fmla="*/ 214081 h 3370881"/>
                          <a:gd name="connsiteX147" fmla="*/ 1874221 w 2657256"/>
                          <a:gd name="connsiteY147" fmla="*/ 318698 h 3370881"/>
                          <a:gd name="connsiteX148" fmla="*/ 1788459 w 2657256"/>
                          <a:gd name="connsiteY148" fmla="*/ 367705 h 3370881"/>
                          <a:gd name="connsiteX149" fmla="*/ 1761565 w 2657256"/>
                          <a:gd name="connsiteY149" fmla="*/ 390117 h 3370881"/>
                          <a:gd name="connsiteX150" fmla="*/ 1783976 w 2657256"/>
                          <a:gd name="connsiteY150" fmla="*/ 399081 h 3370881"/>
                          <a:gd name="connsiteX151" fmla="*/ 1878106 w 2657256"/>
                          <a:gd name="connsiteY151" fmla="*/ 390117 h 3370881"/>
                          <a:gd name="connsiteX152" fmla="*/ 1891553 w 2657256"/>
                          <a:gd name="connsiteY152" fmla="*/ 381152 h 3370881"/>
                          <a:gd name="connsiteX153" fmla="*/ 1918447 w 2657256"/>
                          <a:gd name="connsiteY153" fmla="*/ 372187 h 3370881"/>
                          <a:gd name="connsiteX154" fmla="*/ 1940859 w 2657256"/>
                          <a:gd name="connsiteY154" fmla="*/ 358740 h 3370881"/>
                          <a:gd name="connsiteX155" fmla="*/ 1954306 w 2657256"/>
                          <a:gd name="connsiteY155" fmla="*/ 354258 h 3370881"/>
                          <a:gd name="connsiteX156" fmla="*/ 2083304 w 2657256"/>
                          <a:gd name="connsiteY156" fmla="*/ 290281 h 3370881"/>
                          <a:gd name="connsiteX157" fmla="*/ 2166172 w 2657256"/>
                          <a:gd name="connsiteY157" fmla="*/ 215604 h 3370881"/>
                          <a:gd name="connsiteX158" fmla="*/ 2069054 w 2657256"/>
                          <a:gd name="connsiteY158" fmla="*/ 40493 h 3370881"/>
                          <a:gd name="connsiteX159" fmla="*/ 2078225 w 2657256"/>
                          <a:gd name="connsiteY159" fmla="*/ 188681 h 3370881"/>
                          <a:gd name="connsiteX160" fmla="*/ 1999129 w 2657256"/>
                          <a:gd name="connsiteY160" fmla="*/ 358740 h 3370881"/>
                          <a:gd name="connsiteX161" fmla="*/ 1994647 w 2657256"/>
                          <a:gd name="connsiteY161" fmla="*/ 372187 h 3370881"/>
                          <a:gd name="connsiteX162" fmla="*/ 2039470 w 2657256"/>
                          <a:gd name="connsiteY162" fmla="*/ 390117 h 3370881"/>
                          <a:gd name="connsiteX163" fmla="*/ 2115670 w 2657256"/>
                          <a:gd name="connsiteY163" fmla="*/ 390117 h 3370881"/>
                          <a:gd name="connsiteX164" fmla="*/ 2160494 w 2657256"/>
                          <a:gd name="connsiteY164" fmla="*/ 376670 h 3370881"/>
                          <a:gd name="connsiteX165" fmla="*/ 2191870 w 2657256"/>
                          <a:gd name="connsiteY165" fmla="*/ 363223 h 3370881"/>
                          <a:gd name="connsiteX166" fmla="*/ 2205318 w 2657256"/>
                          <a:gd name="connsiteY166" fmla="*/ 358740 h 3370881"/>
                          <a:gd name="connsiteX167" fmla="*/ 2232212 w 2657256"/>
                          <a:gd name="connsiteY167" fmla="*/ 340811 h 3370881"/>
                          <a:gd name="connsiteX168" fmla="*/ 2312894 w 2657256"/>
                          <a:gd name="connsiteY168" fmla="*/ 183929 h 3370881"/>
                          <a:gd name="connsiteX169" fmla="*/ 2339788 w 2657256"/>
                          <a:gd name="connsiteY169" fmla="*/ 151 h 3370881"/>
                          <a:gd name="connsiteX170" fmla="*/ 2357718 w 2657256"/>
                          <a:gd name="connsiteY170" fmla="*/ 215305 h 3370881"/>
                          <a:gd name="connsiteX171" fmla="*/ 2254623 w 2657256"/>
                          <a:gd name="connsiteY171" fmla="*/ 376670 h 3370881"/>
                          <a:gd name="connsiteX172" fmla="*/ 2245659 w 2657256"/>
                          <a:gd name="connsiteY172" fmla="*/ 390117 h 3370881"/>
                          <a:gd name="connsiteX173" fmla="*/ 2254623 w 2657256"/>
                          <a:gd name="connsiteY173" fmla="*/ 403564 h 3370881"/>
                          <a:gd name="connsiteX174" fmla="*/ 2353235 w 2657256"/>
                          <a:gd name="connsiteY174" fmla="*/ 399081 h 3370881"/>
                          <a:gd name="connsiteX175" fmla="*/ 2366682 w 2657256"/>
                          <a:gd name="connsiteY175" fmla="*/ 394599 h 3370881"/>
                          <a:gd name="connsiteX176" fmla="*/ 2389094 w 2657256"/>
                          <a:gd name="connsiteY176" fmla="*/ 390117 h 3370881"/>
                          <a:gd name="connsiteX177" fmla="*/ 2424953 w 2657256"/>
                          <a:gd name="connsiteY177" fmla="*/ 367705 h 3370881"/>
                          <a:gd name="connsiteX178" fmla="*/ 2528047 w 2657256"/>
                          <a:gd name="connsiteY178" fmla="*/ 292700 h 3370881"/>
                          <a:gd name="connsiteX179" fmla="*/ 2541495 w 2657256"/>
                          <a:gd name="connsiteY179" fmla="*/ 62906 h 3370881"/>
                          <a:gd name="connsiteX180" fmla="*/ 2591304 w 2657256"/>
                          <a:gd name="connsiteY180" fmla="*/ 214081 h 3370881"/>
                          <a:gd name="connsiteX181" fmla="*/ 2612315 w 2657256"/>
                          <a:gd name="connsiteY181" fmla="*/ 290907 h 3370881"/>
                          <a:gd name="connsiteX182" fmla="*/ 2650863 w 2657256"/>
                          <a:gd name="connsiteY182" fmla="*/ 344994 h 3370881"/>
                          <a:gd name="connsiteX183" fmla="*/ 2465294 w 2657256"/>
                          <a:gd name="connsiteY183" fmla="*/ 399081 h 3370881"/>
                          <a:gd name="connsiteX184" fmla="*/ 2442882 w 2657256"/>
                          <a:gd name="connsiteY184" fmla="*/ 403564 h 3370881"/>
                          <a:gd name="connsiteX185" fmla="*/ 2398059 w 2657256"/>
                          <a:gd name="connsiteY185" fmla="*/ 417011 h 3370881"/>
                          <a:gd name="connsiteX186" fmla="*/ 2375647 w 2657256"/>
                          <a:gd name="connsiteY186" fmla="*/ 425976 h 3370881"/>
                          <a:gd name="connsiteX187" fmla="*/ 2357718 w 2657256"/>
                          <a:gd name="connsiteY187" fmla="*/ 430458 h 3370881"/>
                          <a:gd name="connsiteX188" fmla="*/ 2344270 w 2657256"/>
                          <a:gd name="connsiteY188" fmla="*/ 461834 h 3370881"/>
                          <a:gd name="connsiteX189" fmla="*/ 2353235 w 2657256"/>
                          <a:gd name="connsiteY189" fmla="*/ 502176 h 3370881"/>
                          <a:gd name="connsiteX190" fmla="*/ 2362200 w 2657256"/>
                          <a:gd name="connsiteY190" fmla="*/ 515623 h 3370881"/>
                          <a:gd name="connsiteX191" fmla="*/ 2344270 w 2657256"/>
                          <a:gd name="connsiteY191" fmla="*/ 587340 h 3370881"/>
                          <a:gd name="connsiteX192" fmla="*/ 2321859 w 2657256"/>
                          <a:gd name="connsiteY192" fmla="*/ 614234 h 3370881"/>
                          <a:gd name="connsiteX193" fmla="*/ 2308412 w 2657256"/>
                          <a:gd name="connsiteY193" fmla="*/ 636646 h 3370881"/>
                          <a:gd name="connsiteX194" fmla="*/ 2281518 w 2657256"/>
                          <a:gd name="connsiteY194" fmla="*/ 641129 h 3370881"/>
                          <a:gd name="connsiteX195" fmla="*/ 2259106 w 2657256"/>
                          <a:gd name="connsiteY195" fmla="*/ 636646 h 3370881"/>
                          <a:gd name="connsiteX196" fmla="*/ 2277035 w 2657256"/>
                          <a:gd name="connsiteY196" fmla="*/ 578376 h 3370881"/>
                          <a:gd name="connsiteX197" fmla="*/ 2290482 w 2657256"/>
                          <a:gd name="connsiteY197" fmla="*/ 542517 h 3370881"/>
                          <a:gd name="connsiteX198" fmla="*/ 2286000 w 2657256"/>
                          <a:gd name="connsiteY198" fmla="*/ 506658 h 3370881"/>
                          <a:gd name="connsiteX199" fmla="*/ 2245659 w 2657256"/>
                          <a:gd name="connsiteY199" fmla="*/ 448387 h 3370881"/>
                          <a:gd name="connsiteX200" fmla="*/ 2200835 w 2657256"/>
                          <a:gd name="connsiteY200" fmla="*/ 430458 h 3370881"/>
                          <a:gd name="connsiteX201" fmla="*/ 2169459 w 2657256"/>
                          <a:gd name="connsiteY201" fmla="*/ 425976 h 3370881"/>
                          <a:gd name="connsiteX202" fmla="*/ 2102223 w 2657256"/>
                          <a:gd name="connsiteY202" fmla="*/ 430458 h 3370881"/>
                          <a:gd name="connsiteX203" fmla="*/ 2084294 w 2657256"/>
                          <a:gd name="connsiteY203" fmla="*/ 439423 h 3370881"/>
                          <a:gd name="connsiteX204" fmla="*/ 2070847 w 2657256"/>
                          <a:gd name="connsiteY204" fmla="*/ 443905 h 3370881"/>
                          <a:gd name="connsiteX205" fmla="*/ 2061882 w 2657256"/>
                          <a:gd name="connsiteY205" fmla="*/ 461834 h 3370881"/>
                          <a:gd name="connsiteX206" fmla="*/ 2034988 w 2657256"/>
                          <a:gd name="connsiteY206" fmla="*/ 475281 h 3370881"/>
                          <a:gd name="connsiteX207" fmla="*/ 1783976 w 2657256"/>
                          <a:gd name="connsiteY207" fmla="*/ 479764 h 3370881"/>
                          <a:gd name="connsiteX208" fmla="*/ 1766047 w 2657256"/>
                          <a:gd name="connsiteY208" fmla="*/ 488729 h 3370881"/>
                          <a:gd name="connsiteX209" fmla="*/ 1703294 w 2657256"/>
                          <a:gd name="connsiteY209" fmla="*/ 506658 h 3370881"/>
                          <a:gd name="connsiteX210" fmla="*/ 1689847 w 2657256"/>
                          <a:gd name="connsiteY210" fmla="*/ 511140 h 3370881"/>
                          <a:gd name="connsiteX211" fmla="*/ 1676400 w 2657256"/>
                          <a:gd name="connsiteY211" fmla="*/ 520105 h 3370881"/>
                          <a:gd name="connsiteX212" fmla="*/ 1649506 w 2657256"/>
                          <a:gd name="connsiteY212" fmla="*/ 529070 h 3370881"/>
                          <a:gd name="connsiteX213" fmla="*/ 1636059 w 2657256"/>
                          <a:gd name="connsiteY213" fmla="*/ 538034 h 3370881"/>
                          <a:gd name="connsiteX214" fmla="*/ 1622612 w 2657256"/>
                          <a:gd name="connsiteY214" fmla="*/ 551481 h 3370881"/>
                          <a:gd name="connsiteX215" fmla="*/ 1609165 w 2657256"/>
                          <a:gd name="connsiteY215" fmla="*/ 555964 h 3370881"/>
                          <a:gd name="connsiteX216" fmla="*/ 1577788 w 2657256"/>
                          <a:gd name="connsiteY216" fmla="*/ 587340 h 3370881"/>
                          <a:gd name="connsiteX217" fmla="*/ 1568823 w 2657256"/>
                          <a:gd name="connsiteY217" fmla="*/ 600787 h 3370881"/>
                          <a:gd name="connsiteX218" fmla="*/ 1555376 w 2657256"/>
                          <a:gd name="connsiteY218" fmla="*/ 614234 h 3370881"/>
                          <a:gd name="connsiteX219" fmla="*/ 1524000 w 2657256"/>
                          <a:gd name="connsiteY219" fmla="*/ 654576 h 3370881"/>
                          <a:gd name="connsiteX220" fmla="*/ 1519518 w 2657256"/>
                          <a:gd name="connsiteY220" fmla="*/ 668023 h 3370881"/>
                          <a:gd name="connsiteX221" fmla="*/ 1528482 w 2657256"/>
                          <a:gd name="connsiteY221" fmla="*/ 708364 h 3370881"/>
                          <a:gd name="connsiteX222" fmla="*/ 1537447 w 2657256"/>
                          <a:gd name="connsiteY222" fmla="*/ 721811 h 3370881"/>
                          <a:gd name="connsiteX223" fmla="*/ 1568823 w 2657256"/>
                          <a:gd name="connsiteY223" fmla="*/ 712846 h 3370881"/>
                          <a:gd name="connsiteX224" fmla="*/ 1600200 w 2657256"/>
                          <a:gd name="connsiteY224" fmla="*/ 712846 h 3370881"/>
                          <a:gd name="connsiteX225" fmla="*/ 1631576 w 2657256"/>
                          <a:gd name="connsiteY225" fmla="*/ 690434 h 3370881"/>
                          <a:gd name="connsiteX226" fmla="*/ 1645023 w 2657256"/>
                          <a:gd name="connsiteY226" fmla="*/ 676987 h 3370881"/>
                          <a:gd name="connsiteX227" fmla="*/ 1685365 w 2657256"/>
                          <a:gd name="connsiteY227" fmla="*/ 645611 h 3370881"/>
                          <a:gd name="connsiteX228" fmla="*/ 1716741 w 2657256"/>
                          <a:gd name="connsiteY228" fmla="*/ 614234 h 3370881"/>
                          <a:gd name="connsiteX229" fmla="*/ 1748118 w 2657256"/>
                          <a:gd name="connsiteY229" fmla="*/ 596305 h 3370881"/>
                          <a:gd name="connsiteX230" fmla="*/ 1761565 w 2657256"/>
                          <a:gd name="connsiteY230" fmla="*/ 591823 h 3370881"/>
                          <a:gd name="connsiteX231" fmla="*/ 1779494 w 2657256"/>
                          <a:gd name="connsiteY231" fmla="*/ 582858 h 3370881"/>
                          <a:gd name="connsiteX232" fmla="*/ 1815353 w 2657256"/>
                          <a:gd name="connsiteY232" fmla="*/ 573893 h 3370881"/>
                          <a:gd name="connsiteX233" fmla="*/ 2030506 w 2657256"/>
                          <a:gd name="connsiteY233" fmla="*/ 578376 h 3370881"/>
                          <a:gd name="connsiteX234" fmla="*/ 2017059 w 2657256"/>
                          <a:gd name="connsiteY234" fmla="*/ 600787 h 3370881"/>
                          <a:gd name="connsiteX235" fmla="*/ 1981200 w 2657256"/>
                          <a:gd name="connsiteY235" fmla="*/ 636646 h 3370881"/>
                          <a:gd name="connsiteX236" fmla="*/ 1967753 w 2657256"/>
                          <a:gd name="connsiteY236" fmla="*/ 650093 h 3370881"/>
                          <a:gd name="connsiteX237" fmla="*/ 1936376 w 2657256"/>
                          <a:gd name="connsiteY237" fmla="*/ 690434 h 3370881"/>
                          <a:gd name="connsiteX238" fmla="*/ 1905000 w 2657256"/>
                          <a:gd name="connsiteY238" fmla="*/ 717329 h 3370881"/>
                          <a:gd name="connsiteX239" fmla="*/ 1860176 w 2657256"/>
                          <a:gd name="connsiteY239" fmla="*/ 735258 h 3370881"/>
                          <a:gd name="connsiteX240" fmla="*/ 1788459 w 2657256"/>
                          <a:gd name="connsiteY240" fmla="*/ 744223 h 3370881"/>
                          <a:gd name="connsiteX241" fmla="*/ 1846729 w 2657256"/>
                          <a:gd name="connsiteY241" fmla="*/ 802493 h 3370881"/>
                          <a:gd name="connsiteX242" fmla="*/ 1913965 w 2657256"/>
                          <a:gd name="connsiteY242" fmla="*/ 829387 h 3370881"/>
                          <a:gd name="connsiteX243" fmla="*/ 1922929 w 2657256"/>
                          <a:gd name="connsiteY243" fmla="*/ 842834 h 3370881"/>
                          <a:gd name="connsiteX244" fmla="*/ 1967753 w 2657256"/>
                          <a:gd name="connsiteY244" fmla="*/ 883176 h 3370881"/>
                          <a:gd name="connsiteX245" fmla="*/ 1981200 w 2657256"/>
                          <a:gd name="connsiteY245" fmla="*/ 896623 h 3370881"/>
                          <a:gd name="connsiteX246" fmla="*/ 1994647 w 2657256"/>
                          <a:gd name="connsiteY246" fmla="*/ 905587 h 3370881"/>
                          <a:gd name="connsiteX247" fmla="*/ 2021541 w 2657256"/>
                          <a:gd name="connsiteY247" fmla="*/ 927999 h 3370881"/>
                          <a:gd name="connsiteX248" fmla="*/ 2030506 w 2657256"/>
                          <a:gd name="connsiteY248" fmla="*/ 941446 h 3370881"/>
                          <a:gd name="connsiteX249" fmla="*/ 2057400 w 2657256"/>
                          <a:gd name="connsiteY249" fmla="*/ 968340 h 3370881"/>
                          <a:gd name="connsiteX250" fmla="*/ 2088776 w 2657256"/>
                          <a:gd name="connsiteY250" fmla="*/ 1013164 h 3370881"/>
                          <a:gd name="connsiteX251" fmla="*/ 2115670 w 2657256"/>
                          <a:gd name="connsiteY251" fmla="*/ 1057987 h 3370881"/>
                          <a:gd name="connsiteX252" fmla="*/ 2120153 w 2657256"/>
                          <a:gd name="connsiteY252" fmla="*/ 1089364 h 3370881"/>
                          <a:gd name="connsiteX253" fmla="*/ 2138082 w 2657256"/>
                          <a:gd name="connsiteY253" fmla="*/ 1143152 h 3370881"/>
                          <a:gd name="connsiteX254" fmla="*/ 2147047 w 2657256"/>
                          <a:gd name="connsiteY254" fmla="*/ 1196940 h 3370881"/>
                          <a:gd name="connsiteX255" fmla="*/ 2151529 w 2657256"/>
                          <a:gd name="connsiteY255" fmla="*/ 1210387 h 3370881"/>
                          <a:gd name="connsiteX256" fmla="*/ 2156012 w 2657256"/>
                          <a:gd name="connsiteY256" fmla="*/ 1228317 h 3370881"/>
                          <a:gd name="connsiteX257" fmla="*/ 2173941 w 2657256"/>
                          <a:gd name="connsiteY257" fmla="*/ 1295552 h 3370881"/>
                          <a:gd name="connsiteX258" fmla="*/ 2182906 w 2657256"/>
                          <a:gd name="connsiteY258" fmla="*/ 1313481 h 3370881"/>
                          <a:gd name="connsiteX259" fmla="*/ 2187388 w 2657256"/>
                          <a:gd name="connsiteY259" fmla="*/ 1331411 h 3370881"/>
                          <a:gd name="connsiteX260" fmla="*/ 2214282 w 2657256"/>
                          <a:gd name="connsiteY260" fmla="*/ 1385199 h 3370881"/>
                          <a:gd name="connsiteX261" fmla="*/ 2218765 w 2657256"/>
                          <a:gd name="connsiteY261" fmla="*/ 1403129 h 3370881"/>
                          <a:gd name="connsiteX262" fmla="*/ 2223247 w 2657256"/>
                          <a:gd name="connsiteY262" fmla="*/ 1430023 h 3370881"/>
                          <a:gd name="connsiteX263" fmla="*/ 2236694 w 2657256"/>
                          <a:gd name="connsiteY263" fmla="*/ 1456917 h 3370881"/>
                          <a:gd name="connsiteX264" fmla="*/ 2241176 w 2657256"/>
                          <a:gd name="connsiteY264" fmla="*/ 1577940 h 3370881"/>
                          <a:gd name="connsiteX265" fmla="*/ 2245659 w 2657256"/>
                          <a:gd name="connsiteY265" fmla="*/ 1595870 h 3370881"/>
                          <a:gd name="connsiteX266" fmla="*/ 2236694 w 2657256"/>
                          <a:gd name="connsiteY266" fmla="*/ 1694481 h 3370881"/>
                          <a:gd name="connsiteX267" fmla="*/ 2227729 w 2657256"/>
                          <a:gd name="connsiteY267" fmla="*/ 1716893 h 3370881"/>
                          <a:gd name="connsiteX268" fmla="*/ 2223247 w 2657256"/>
                          <a:gd name="connsiteY268" fmla="*/ 1730340 h 3370881"/>
                          <a:gd name="connsiteX269" fmla="*/ 2200835 w 2657256"/>
                          <a:gd name="connsiteY269" fmla="*/ 1788611 h 3370881"/>
                          <a:gd name="connsiteX270" fmla="*/ 2191870 w 2657256"/>
                          <a:gd name="connsiteY270" fmla="*/ 1811023 h 3370881"/>
                          <a:gd name="connsiteX271" fmla="*/ 2187388 w 2657256"/>
                          <a:gd name="connsiteY271" fmla="*/ 1824470 h 3370881"/>
                          <a:gd name="connsiteX272" fmla="*/ 2169459 w 2657256"/>
                          <a:gd name="connsiteY272" fmla="*/ 1869293 h 3370881"/>
                          <a:gd name="connsiteX273" fmla="*/ 2164976 w 2657256"/>
                          <a:gd name="connsiteY273" fmla="*/ 1882740 h 3370881"/>
                          <a:gd name="connsiteX274" fmla="*/ 2156012 w 2657256"/>
                          <a:gd name="connsiteY274" fmla="*/ 1927564 h 3370881"/>
                          <a:gd name="connsiteX275" fmla="*/ 2173941 w 2657256"/>
                          <a:gd name="connsiteY275" fmla="*/ 1945493 h 3370881"/>
                          <a:gd name="connsiteX276" fmla="*/ 2196353 w 2657256"/>
                          <a:gd name="connsiteY276" fmla="*/ 1958940 h 3370881"/>
                          <a:gd name="connsiteX277" fmla="*/ 2241176 w 2657256"/>
                          <a:gd name="connsiteY277" fmla="*/ 2012729 h 3370881"/>
                          <a:gd name="connsiteX278" fmla="*/ 2263588 w 2657256"/>
                          <a:gd name="connsiteY278" fmla="*/ 2057552 h 3370881"/>
                          <a:gd name="connsiteX279" fmla="*/ 2286000 w 2657256"/>
                          <a:gd name="connsiteY279" fmla="*/ 2084446 h 3370881"/>
                          <a:gd name="connsiteX280" fmla="*/ 2299447 w 2657256"/>
                          <a:gd name="connsiteY280" fmla="*/ 2124787 h 3370881"/>
                          <a:gd name="connsiteX281" fmla="*/ 2321859 w 2657256"/>
                          <a:gd name="connsiteY281" fmla="*/ 2151681 h 3370881"/>
                          <a:gd name="connsiteX282" fmla="*/ 2344270 w 2657256"/>
                          <a:gd name="connsiteY282" fmla="*/ 2205470 h 3370881"/>
                          <a:gd name="connsiteX283" fmla="*/ 2348753 w 2657256"/>
                          <a:gd name="connsiteY283" fmla="*/ 2223399 h 3370881"/>
                          <a:gd name="connsiteX284" fmla="*/ 2366682 w 2657256"/>
                          <a:gd name="connsiteY284" fmla="*/ 2263740 h 3370881"/>
                          <a:gd name="connsiteX285" fmla="*/ 2375647 w 2657256"/>
                          <a:gd name="connsiteY285" fmla="*/ 2286152 h 3370881"/>
                          <a:gd name="connsiteX286" fmla="*/ 2380129 w 2657256"/>
                          <a:gd name="connsiteY286" fmla="*/ 2308564 h 3370881"/>
                          <a:gd name="connsiteX287" fmla="*/ 2389094 w 2657256"/>
                          <a:gd name="connsiteY287" fmla="*/ 2335458 h 3370881"/>
                          <a:gd name="connsiteX288" fmla="*/ 2393576 w 2657256"/>
                          <a:gd name="connsiteY288" fmla="*/ 2380281 h 3370881"/>
                          <a:gd name="connsiteX289" fmla="*/ 2398059 w 2657256"/>
                          <a:gd name="connsiteY289" fmla="*/ 2393729 h 3370881"/>
                          <a:gd name="connsiteX290" fmla="*/ 2402541 w 2657256"/>
                          <a:gd name="connsiteY290" fmla="*/ 2447517 h 3370881"/>
                          <a:gd name="connsiteX291" fmla="*/ 2427343 w 2657256"/>
                          <a:gd name="connsiteY291" fmla="*/ 2564058 h 3370881"/>
                          <a:gd name="connsiteX292" fmla="*/ 2389094 w 2657256"/>
                          <a:gd name="connsiteY292" fmla="*/ 2837481 h 3370881"/>
                          <a:gd name="connsiteX293" fmla="*/ 2380129 w 2657256"/>
                          <a:gd name="connsiteY293" fmla="*/ 2859893 h 3370881"/>
                          <a:gd name="connsiteX294" fmla="*/ 2357718 w 2657256"/>
                          <a:gd name="connsiteY294" fmla="*/ 2913681 h 3370881"/>
                          <a:gd name="connsiteX295" fmla="*/ 2348753 w 2657256"/>
                          <a:gd name="connsiteY295" fmla="*/ 2936093 h 3370881"/>
                          <a:gd name="connsiteX296" fmla="*/ 2339788 w 2657256"/>
                          <a:gd name="connsiteY296" fmla="*/ 2971952 h 3370881"/>
                          <a:gd name="connsiteX297" fmla="*/ 2326341 w 2657256"/>
                          <a:gd name="connsiteY297" fmla="*/ 2994364 h 3370881"/>
                          <a:gd name="connsiteX298" fmla="*/ 2317376 w 2657256"/>
                          <a:gd name="connsiteY298" fmla="*/ 3025740 h 3370881"/>
                          <a:gd name="connsiteX299" fmla="*/ 2303929 w 2657256"/>
                          <a:gd name="connsiteY299" fmla="*/ 3048152 h 3370881"/>
                          <a:gd name="connsiteX300" fmla="*/ 2290482 w 2657256"/>
                          <a:gd name="connsiteY300" fmla="*/ 3079529 h 3370881"/>
                          <a:gd name="connsiteX301" fmla="*/ 2272553 w 2657256"/>
                          <a:gd name="connsiteY301" fmla="*/ 3084011 h 3370881"/>
                          <a:gd name="connsiteX302" fmla="*/ 2259106 w 2657256"/>
                          <a:gd name="connsiteY302" fmla="*/ 3088493 h 3370881"/>
                          <a:gd name="connsiteX303" fmla="*/ 2241176 w 2657256"/>
                          <a:gd name="connsiteY303" fmla="*/ 3092976 h 3370881"/>
                          <a:gd name="connsiteX304" fmla="*/ 2209800 w 2657256"/>
                          <a:gd name="connsiteY304" fmla="*/ 3101940 h 3370881"/>
                          <a:gd name="connsiteX305" fmla="*/ 2205318 w 2657256"/>
                          <a:gd name="connsiteY305" fmla="*/ 3039187 h 3370881"/>
                          <a:gd name="connsiteX306" fmla="*/ 2218765 w 2657256"/>
                          <a:gd name="connsiteY306" fmla="*/ 3021258 h 3370881"/>
                          <a:gd name="connsiteX307" fmla="*/ 2245659 w 2657256"/>
                          <a:gd name="connsiteY307" fmla="*/ 2971952 h 3370881"/>
                          <a:gd name="connsiteX308" fmla="*/ 2268070 w 2657256"/>
                          <a:gd name="connsiteY308" fmla="*/ 2945058 h 3370881"/>
                          <a:gd name="connsiteX309" fmla="*/ 2298550 w 2657256"/>
                          <a:gd name="connsiteY309" fmla="*/ 2568540 h 3370881"/>
                          <a:gd name="connsiteX310" fmla="*/ 2284986 w 2657256"/>
                          <a:gd name="connsiteY310" fmla="*/ 2532681 h 3370881"/>
                          <a:gd name="connsiteX311" fmla="*/ 2293273 w 2657256"/>
                          <a:gd name="connsiteY311" fmla="*/ 2496653 h 3370881"/>
                          <a:gd name="connsiteX312" fmla="*/ 2278152 w 2657256"/>
                          <a:gd name="connsiteY312" fmla="*/ 2475178 h 3370881"/>
                          <a:gd name="connsiteX313" fmla="*/ 2245659 w 2657256"/>
                          <a:gd name="connsiteY313" fmla="*/ 2389247 h 3370881"/>
                          <a:gd name="connsiteX314" fmla="*/ 2173941 w 2657256"/>
                          <a:gd name="connsiteY314" fmla="*/ 2241328 h 3370881"/>
                          <a:gd name="connsiteX315" fmla="*/ 2083786 w 2657256"/>
                          <a:gd name="connsiteY315" fmla="*/ 2040300 h 3370881"/>
                          <a:gd name="connsiteX316" fmla="*/ 2048773 w 2657256"/>
                          <a:gd name="connsiteY316" fmla="*/ 2017971 h 3370881"/>
                          <a:gd name="connsiteX317" fmla="*/ 2074314 w 2657256"/>
                          <a:gd name="connsiteY317" fmla="*/ 2011967 h 3370881"/>
                          <a:gd name="connsiteX318" fmla="*/ 2034988 w 2657256"/>
                          <a:gd name="connsiteY318" fmla="*/ 2003764 h 3370881"/>
                          <a:gd name="connsiteX319" fmla="*/ 2026023 w 2657256"/>
                          <a:gd name="connsiteY319" fmla="*/ 2026176 h 3370881"/>
                          <a:gd name="connsiteX320" fmla="*/ 2021541 w 2657256"/>
                          <a:gd name="connsiteY320" fmla="*/ 2039623 h 3370881"/>
                          <a:gd name="connsiteX321" fmla="*/ 1999129 w 2657256"/>
                          <a:gd name="connsiteY321" fmla="*/ 2053070 h 3370881"/>
                          <a:gd name="connsiteX322" fmla="*/ 1990165 w 2657256"/>
                          <a:gd name="connsiteY322" fmla="*/ 2070999 h 3370881"/>
                          <a:gd name="connsiteX323" fmla="*/ 1967753 w 2657256"/>
                          <a:gd name="connsiteY323" fmla="*/ 2106858 h 3370881"/>
                          <a:gd name="connsiteX324" fmla="*/ 1981200 w 2657256"/>
                          <a:gd name="connsiteY324" fmla="*/ 2223399 h 3370881"/>
                          <a:gd name="connsiteX325" fmla="*/ 1994647 w 2657256"/>
                          <a:gd name="connsiteY325" fmla="*/ 2254776 h 3370881"/>
                          <a:gd name="connsiteX326" fmla="*/ 2003612 w 2657256"/>
                          <a:gd name="connsiteY326" fmla="*/ 2272705 h 3370881"/>
                          <a:gd name="connsiteX327" fmla="*/ 2026023 w 2657256"/>
                          <a:gd name="connsiteY327" fmla="*/ 2304081 h 3370881"/>
                          <a:gd name="connsiteX328" fmla="*/ 2043953 w 2657256"/>
                          <a:gd name="connsiteY328" fmla="*/ 2348905 h 3370881"/>
                          <a:gd name="connsiteX329" fmla="*/ 2061882 w 2657256"/>
                          <a:gd name="connsiteY329" fmla="*/ 2371317 h 3370881"/>
                          <a:gd name="connsiteX330" fmla="*/ 2088776 w 2657256"/>
                          <a:gd name="connsiteY330" fmla="*/ 2434070 h 3370881"/>
                          <a:gd name="connsiteX331" fmla="*/ 2102223 w 2657256"/>
                          <a:gd name="connsiteY331" fmla="*/ 2465446 h 3370881"/>
                          <a:gd name="connsiteX332" fmla="*/ 2106706 w 2657256"/>
                          <a:gd name="connsiteY332" fmla="*/ 2496823 h 3370881"/>
                          <a:gd name="connsiteX333" fmla="*/ 2124635 w 2657256"/>
                          <a:gd name="connsiteY333" fmla="*/ 2559576 h 3370881"/>
                          <a:gd name="connsiteX334" fmla="*/ 2138082 w 2657256"/>
                          <a:gd name="connsiteY334" fmla="*/ 2649223 h 3370881"/>
                          <a:gd name="connsiteX335" fmla="*/ 2147047 w 2657256"/>
                          <a:gd name="connsiteY335" fmla="*/ 2685081 h 3370881"/>
                          <a:gd name="connsiteX336" fmla="*/ 2151529 w 2657256"/>
                          <a:gd name="connsiteY336" fmla="*/ 2716458 h 3370881"/>
                          <a:gd name="connsiteX337" fmla="*/ 2160494 w 2657256"/>
                          <a:gd name="connsiteY337" fmla="*/ 2770246 h 3370881"/>
                          <a:gd name="connsiteX338" fmla="*/ 2156012 w 2657256"/>
                          <a:gd name="connsiteY338" fmla="*/ 2962987 h 3370881"/>
                          <a:gd name="connsiteX339" fmla="*/ 2138082 w 2657256"/>
                          <a:gd name="connsiteY339" fmla="*/ 3043670 h 3370881"/>
                          <a:gd name="connsiteX340" fmla="*/ 2133600 w 2657256"/>
                          <a:gd name="connsiteY340" fmla="*/ 3061599 h 3370881"/>
                          <a:gd name="connsiteX341" fmla="*/ 2120153 w 2657256"/>
                          <a:gd name="connsiteY341" fmla="*/ 3079529 h 3370881"/>
                          <a:gd name="connsiteX342" fmla="*/ 2111188 w 2657256"/>
                          <a:gd name="connsiteY342" fmla="*/ 3106423 h 3370881"/>
                          <a:gd name="connsiteX343" fmla="*/ 2088776 w 2657256"/>
                          <a:gd name="connsiteY343" fmla="*/ 3137799 h 3370881"/>
                          <a:gd name="connsiteX344" fmla="*/ 2075329 w 2657256"/>
                          <a:gd name="connsiteY344" fmla="*/ 3164693 h 3370881"/>
                          <a:gd name="connsiteX345" fmla="*/ 2061882 w 2657256"/>
                          <a:gd name="connsiteY345" fmla="*/ 3169176 h 3370881"/>
                          <a:gd name="connsiteX346" fmla="*/ 2021541 w 2657256"/>
                          <a:gd name="connsiteY346" fmla="*/ 3164693 h 3370881"/>
                          <a:gd name="connsiteX347" fmla="*/ 2012576 w 2657256"/>
                          <a:gd name="connsiteY347" fmla="*/ 3119870 h 3370881"/>
                          <a:gd name="connsiteX348" fmla="*/ 2048435 w 2657256"/>
                          <a:gd name="connsiteY348" fmla="*/ 3021258 h 3370881"/>
                          <a:gd name="connsiteX349" fmla="*/ 2048435 w 2657256"/>
                          <a:gd name="connsiteY349" fmla="*/ 3021258 h 3370881"/>
                          <a:gd name="connsiteX350" fmla="*/ 2061882 w 2657256"/>
                          <a:gd name="connsiteY350" fmla="*/ 2967470 h 3370881"/>
                          <a:gd name="connsiteX351" fmla="*/ 2070847 w 2657256"/>
                          <a:gd name="connsiteY351" fmla="*/ 2882305 h 3370881"/>
                          <a:gd name="connsiteX352" fmla="*/ 2066365 w 2657256"/>
                          <a:gd name="connsiteY352" fmla="*/ 2725423 h 3370881"/>
                          <a:gd name="connsiteX353" fmla="*/ 2043953 w 2657256"/>
                          <a:gd name="connsiteY353" fmla="*/ 2649223 h 3370881"/>
                          <a:gd name="connsiteX354" fmla="*/ 2030506 w 2657256"/>
                          <a:gd name="connsiteY354" fmla="*/ 2622329 h 3370881"/>
                          <a:gd name="connsiteX355" fmla="*/ 2017059 w 2657256"/>
                          <a:gd name="connsiteY355" fmla="*/ 2581987 h 3370881"/>
                          <a:gd name="connsiteX356" fmla="*/ 1981200 w 2657256"/>
                          <a:gd name="connsiteY356" fmla="*/ 2514752 h 3370881"/>
                          <a:gd name="connsiteX357" fmla="*/ 1972235 w 2657256"/>
                          <a:gd name="connsiteY357" fmla="*/ 2501305 h 3370881"/>
                          <a:gd name="connsiteX358" fmla="*/ 1958788 w 2657256"/>
                          <a:gd name="connsiteY358" fmla="*/ 2478893 h 3370881"/>
                          <a:gd name="connsiteX359" fmla="*/ 1905000 w 2657256"/>
                          <a:gd name="connsiteY359" fmla="*/ 2398211 h 3370881"/>
                          <a:gd name="connsiteX360" fmla="*/ 1882588 w 2657256"/>
                          <a:gd name="connsiteY360" fmla="*/ 2357870 h 3370881"/>
                          <a:gd name="connsiteX361" fmla="*/ 1869141 w 2657256"/>
                          <a:gd name="connsiteY361" fmla="*/ 2339940 h 3370881"/>
                          <a:gd name="connsiteX362" fmla="*/ 1806388 w 2657256"/>
                          <a:gd name="connsiteY362" fmla="*/ 2313046 h 3370881"/>
                          <a:gd name="connsiteX363" fmla="*/ 1779494 w 2657256"/>
                          <a:gd name="connsiteY363" fmla="*/ 2304081 h 3370881"/>
                          <a:gd name="connsiteX364" fmla="*/ 1752600 w 2657256"/>
                          <a:gd name="connsiteY364" fmla="*/ 2299599 h 3370881"/>
                          <a:gd name="connsiteX365" fmla="*/ 1680882 w 2657256"/>
                          <a:gd name="connsiteY365" fmla="*/ 2277187 h 3370881"/>
                          <a:gd name="connsiteX366" fmla="*/ 1662953 w 2657256"/>
                          <a:gd name="connsiteY366" fmla="*/ 2272705 h 3370881"/>
                          <a:gd name="connsiteX367" fmla="*/ 1640541 w 2657256"/>
                          <a:gd name="connsiteY367" fmla="*/ 2259258 h 3370881"/>
                          <a:gd name="connsiteX368" fmla="*/ 1604682 w 2657256"/>
                          <a:gd name="connsiteY368" fmla="*/ 2272705 h 3370881"/>
                          <a:gd name="connsiteX369" fmla="*/ 1537447 w 2657256"/>
                          <a:gd name="connsiteY369" fmla="*/ 2304081 h 3370881"/>
                          <a:gd name="connsiteX370" fmla="*/ 1546113 w 2657256"/>
                          <a:gd name="connsiteY370" fmla="*/ 2313644 h 3370881"/>
                          <a:gd name="connsiteX371" fmla="*/ 1488141 w 2657256"/>
                          <a:gd name="connsiteY371" fmla="*/ 2313046 h 3370881"/>
                          <a:gd name="connsiteX372" fmla="*/ 1478878 w 2657256"/>
                          <a:gd name="connsiteY372" fmla="*/ 2342331 h 3370881"/>
                          <a:gd name="connsiteX373" fmla="*/ 1402678 w 2657256"/>
                          <a:gd name="connsiteY373" fmla="*/ 2339641 h 3370881"/>
                          <a:gd name="connsiteX374" fmla="*/ 1322892 w 2657256"/>
                          <a:gd name="connsiteY374" fmla="*/ 2336952 h 3370881"/>
                          <a:gd name="connsiteX375" fmla="*/ 1199384 w 2657256"/>
                          <a:gd name="connsiteY375" fmla="*/ 2307041 h 3370881"/>
                          <a:gd name="connsiteX376" fmla="*/ 1066800 w 2657256"/>
                          <a:gd name="connsiteY376" fmla="*/ 2272705 h 3370881"/>
                          <a:gd name="connsiteX377" fmla="*/ 1030941 w 2657256"/>
                          <a:gd name="connsiteY377" fmla="*/ 2263740 h 3370881"/>
                          <a:gd name="connsiteX378" fmla="*/ 986118 w 2657256"/>
                          <a:gd name="connsiteY378" fmla="*/ 2241329 h 3370881"/>
                          <a:gd name="connsiteX379" fmla="*/ 968188 w 2657256"/>
                          <a:gd name="connsiteY379" fmla="*/ 2232364 h 3370881"/>
                          <a:gd name="connsiteX380" fmla="*/ 936812 w 2657256"/>
                          <a:gd name="connsiteY380" fmla="*/ 2214434 h 3370881"/>
                          <a:gd name="connsiteX381" fmla="*/ 905435 w 2657256"/>
                          <a:gd name="connsiteY381" fmla="*/ 2196505 h 3370881"/>
                          <a:gd name="connsiteX382" fmla="*/ 869576 w 2657256"/>
                          <a:gd name="connsiteY382" fmla="*/ 2209952 h 3370881"/>
                          <a:gd name="connsiteX383" fmla="*/ 856129 w 2657256"/>
                          <a:gd name="connsiteY383" fmla="*/ 2227881 h 3370881"/>
                          <a:gd name="connsiteX384" fmla="*/ 815788 w 2657256"/>
                          <a:gd name="connsiteY384" fmla="*/ 2268223 h 3370881"/>
                          <a:gd name="connsiteX385" fmla="*/ 788894 w 2657256"/>
                          <a:gd name="connsiteY385" fmla="*/ 2290634 h 3370881"/>
                          <a:gd name="connsiteX386" fmla="*/ 762000 w 2657256"/>
                          <a:gd name="connsiteY386" fmla="*/ 2313046 h 3370881"/>
                          <a:gd name="connsiteX387" fmla="*/ 753035 w 2657256"/>
                          <a:gd name="connsiteY387" fmla="*/ 2326493 h 3370881"/>
                          <a:gd name="connsiteX388" fmla="*/ 735106 w 2657256"/>
                          <a:gd name="connsiteY388" fmla="*/ 2339940 h 3370881"/>
                          <a:gd name="connsiteX389" fmla="*/ 712694 w 2657256"/>
                          <a:gd name="connsiteY389" fmla="*/ 2362352 h 3370881"/>
                          <a:gd name="connsiteX390" fmla="*/ 694765 w 2657256"/>
                          <a:gd name="connsiteY390" fmla="*/ 2375799 h 3370881"/>
                          <a:gd name="connsiteX391" fmla="*/ 681318 w 2657256"/>
                          <a:gd name="connsiteY391" fmla="*/ 2393729 h 3370881"/>
                          <a:gd name="connsiteX392" fmla="*/ 667870 w 2657256"/>
                          <a:gd name="connsiteY392" fmla="*/ 2402693 h 3370881"/>
                          <a:gd name="connsiteX393" fmla="*/ 623047 w 2657256"/>
                          <a:gd name="connsiteY393" fmla="*/ 2443034 h 3370881"/>
                          <a:gd name="connsiteX394" fmla="*/ 600635 w 2657256"/>
                          <a:gd name="connsiteY394" fmla="*/ 2474411 h 3370881"/>
                          <a:gd name="connsiteX395" fmla="*/ 587188 w 2657256"/>
                          <a:gd name="connsiteY395" fmla="*/ 2514752 h 3370881"/>
                          <a:gd name="connsiteX396" fmla="*/ 582706 w 2657256"/>
                          <a:gd name="connsiteY396" fmla="*/ 2546129 h 3370881"/>
                          <a:gd name="connsiteX397" fmla="*/ 596153 w 2657256"/>
                          <a:gd name="connsiteY397" fmla="*/ 2635776 h 3370881"/>
                          <a:gd name="connsiteX398" fmla="*/ 600635 w 2657256"/>
                          <a:gd name="connsiteY398" fmla="*/ 2653705 h 3370881"/>
                          <a:gd name="connsiteX399" fmla="*/ 609600 w 2657256"/>
                          <a:gd name="connsiteY399" fmla="*/ 2671634 h 3370881"/>
                          <a:gd name="connsiteX400" fmla="*/ 614082 w 2657256"/>
                          <a:gd name="connsiteY400" fmla="*/ 2689564 h 3370881"/>
                          <a:gd name="connsiteX401" fmla="*/ 623047 w 2657256"/>
                          <a:gd name="connsiteY401" fmla="*/ 2711976 h 3370881"/>
                          <a:gd name="connsiteX402" fmla="*/ 627529 w 2657256"/>
                          <a:gd name="connsiteY402" fmla="*/ 2734387 h 3370881"/>
                          <a:gd name="connsiteX403" fmla="*/ 640976 w 2657256"/>
                          <a:gd name="connsiteY403" fmla="*/ 2765764 h 3370881"/>
                          <a:gd name="connsiteX404" fmla="*/ 645459 w 2657256"/>
                          <a:gd name="connsiteY404" fmla="*/ 2779211 h 3370881"/>
                          <a:gd name="connsiteX405" fmla="*/ 658906 w 2657256"/>
                          <a:gd name="connsiteY405" fmla="*/ 2801623 h 3370881"/>
                          <a:gd name="connsiteX406" fmla="*/ 676835 w 2657256"/>
                          <a:gd name="connsiteY406" fmla="*/ 2864376 h 3370881"/>
                          <a:gd name="connsiteX407" fmla="*/ 690282 w 2657256"/>
                          <a:gd name="connsiteY407" fmla="*/ 2895752 h 3370881"/>
                          <a:gd name="connsiteX408" fmla="*/ 699247 w 2657256"/>
                          <a:gd name="connsiteY408" fmla="*/ 2940576 h 3370881"/>
                          <a:gd name="connsiteX409" fmla="*/ 703729 w 2657256"/>
                          <a:gd name="connsiteY409" fmla="*/ 2967470 h 3370881"/>
                          <a:gd name="connsiteX410" fmla="*/ 717176 w 2657256"/>
                          <a:gd name="connsiteY410" fmla="*/ 2994364 h 3370881"/>
                          <a:gd name="connsiteX411" fmla="*/ 735106 w 2657256"/>
                          <a:gd name="connsiteY411" fmla="*/ 3052634 h 3370881"/>
                          <a:gd name="connsiteX412" fmla="*/ 739588 w 2657256"/>
                          <a:gd name="connsiteY412" fmla="*/ 3079529 h 3370881"/>
                          <a:gd name="connsiteX413" fmla="*/ 762000 w 2657256"/>
                          <a:gd name="connsiteY413" fmla="*/ 3142281 h 3370881"/>
                          <a:gd name="connsiteX414" fmla="*/ 766482 w 2657256"/>
                          <a:gd name="connsiteY414" fmla="*/ 3231929 h 3370881"/>
                          <a:gd name="connsiteX415" fmla="*/ 770965 w 2657256"/>
                          <a:gd name="connsiteY415" fmla="*/ 3254340 h 3370881"/>
                          <a:gd name="connsiteX416" fmla="*/ 775447 w 2657256"/>
                          <a:gd name="connsiteY416" fmla="*/ 3285717 h 3370881"/>
                          <a:gd name="connsiteX417" fmla="*/ 748553 w 2657256"/>
                          <a:gd name="connsiteY417" fmla="*/ 3335023 h 3370881"/>
                          <a:gd name="connsiteX418" fmla="*/ 721659 w 2657256"/>
                          <a:gd name="connsiteY418" fmla="*/ 3343987 h 3370881"/>
                          <a:gd name="connsiteX419" fmla="*/ 708212 w 2657256"/>
                          <a:gd name="connsiteY419" fmla="*/ 3348470 h 3370881"/>
                          <a:gd name="connsiteX420" fmla="*/ 623047 w 2657256"/>
                          <a:gd name="connsiteY420" fmla="*/ 3330540 h 3370881"/>
                          <a:gd name="connsiteX421" fmla="*/ 609600 w 2657256"/>
                          <a:gd name="connsiteY421" fmla="*/ 3308129 h 3370881"/>
                          <a:gd name="connsiteX422" fmla="*/ 591670 w 2657256"/>
                          <a:gd name="connsiteY422" fmla="*/ 3267787 h 3370881"/>
                          <a:gd name="connsiteX423" fmla="*/ 560294 w 2657256"/>
                          <a:gd name="connsiteY423" fmla="*/ 3209517 h 3370881"/>
                          <a:gd name="connsiteX424" fmla="*/ 551329 w 2657256"/>
                          <a:gd name="connsiteY424" fmla="*/ 3196070 h 3370881"/>
                          <a:gd name="connsiteX425" fmla="*/ 528918 w 2657256"/>
                          <a:gd name="connsiteY425" fmla="*/ 3173658 h 3370881"/>
                          <a:gd name="connsiteX426" fmla="*/ 519953 w 2657256"/>
                          <a:gd name="connsiteY426" fmla="*/ 3128834 h 3370881"/>
                          <a:gd name="connsiteX427" fmla="*/ 524435 w 2657256"/>
                          <a:gd name="connsiteY427" fmla="*/ 3101940 h 3370881"/>
                          <a:gd name="connsiteX428" fmla="*/ 528918 w 2657256"/>
                          <a:gd name="connsiteY428" fmla="*/ 3088493 h 3370881"/>
                          <a:gd name="connsiteX429" fmla="*/ 542365 w 2657256"/>
                          <a:gd name="connsiteY429" fmla="*/ 3052634 h 3370881"/>
                          <a:gd name="connsiteX430" fmla="*/ 484094 w 2657256"/>
                          <a:gd name="connsiteY430" fmla="*/ 2886787 h 3370881"/>
                          <a:gd name="connsiteX431" fmla="*/ 443753 w 2657256"/>
                          <a:gd name="connsiteY431" fmla="*/ 2779211 h 3370881"/>
                          <a:gd name="connsiteX432" fmla="*/ 439270 w 2657256"/>
                          <a:gd name="connsiteY432" fmla="*/ 2752317 h 3370881"/>
                          <a:gd name="connsiteX433" fmla="*/ 430306 w 2657256"/>
                          <a:gd name="connsiteY433" fmla="*/ 2716458 h 3370881"/>
                          <a:gd name="connsiteX434" fmla="*/ 425823 w 2657256"/>
                          <a:gd name="connsiteY434" fmla="*/ 2680599 h 3370881"/>
                          <a:gd name="connsiteX435" fmla="*/ 398929 w 2657256"/>
                          <a:gd name="connsiteY435" fmla="*/ 2599917 h 3370881"/>
                          <a:gd name="connsiteX436" fmla="*/ 385482 w 2657256"/>
                          <a:gd name="connsiteY436" fmla="*/ 2568540 h 3370881"/>
                          <a:gd name="connsiteX437" fmla="*/ 381000 w 2657256"/>
                          <a:gd name="connsiteY437" fmla="*/ 2550611 h 3370881"/>
                          <a:gd name="connsiteX438" fmla="*/ 372035 w 2657256"/>
                          <a:gd name="connsiteY438" fmla="*/ 2483376 h 3370881"/>
                          <a:gd name="connsiteX439" fmla="*/ 367553 w 2657256"/>
                          <a:gd name="connsiteY439" fmla="*/ 2469929 h 3370881"/>
                          <a:gd name="connsiteX440" fmla="*/ 407894 w 2657256"/>
                          <a:gd name="connsiteY440" fmla="*/ 2451999 h 3370881"/>
                          <a:gd name="connsiteX441" fmla="*/ 515470 w 2657256"/>
                          <a:gd name="connsiteY441" fmla="*/ 2407176 h 3370881"/>
                          <a:gd name="connsiteX442" fmla="*/ 578223 w 2657256"/>
                          <a:gd name="connsiteY442" fmla="*/ 2353387 h 3370881"/>
                          <a:gd name="connsiteX443" fmla="*/ 587188 w 2657256"/>
                          <a:gd name="connsiteY443" fmla="*/ 2330976 h 3370881"/>
                          <a:gd name="connsiteX444" fmla="*/ 614082 w 2657256"/>
                          <a:gd name="connsiteY444" fmla="*/ 2254776 h 3370881"/>
                          <a:gd name="connsiteX445" fmla="*/ 649941 w 2657256"/>
                          <a:gd name="connsiteY445" fmla="*/ 2200987 h 3370881"/>
                          <a:gd name="connsiteX446" fmla="*/ 690282 w 2657256"/>
                          <a:gd name="connsiteY446" fmla="*/ 2174093 h 3370881"/>
                          <a:gd name="connsiteX447" fmla="*/ 703729 w 2657256"/>
                          <a:gd name="connsiteY447" fmla="*/ 2165129 h 3370881"/>
                          <a:gd name="connsiteX448" fmla="*/ 739588 w 2657256"/>
                          <a:gd name="connsiteY448" fmla="*/ 2147199 h 3370881"/>
                          <a:gd name="connsiteX449" fmla="*/ 708212 w 2657256"/>
                          <a:gd name="connsiteY449" fmla="*/ 2187540 h 3370881"/>
                          <a:gd name="connsiteX450" fmla="*/ 654423 w 2657256"/>
                          <a:gd name="connsiteY450" fmla="*/ 2241329 h 3370881"/>
                          <a:gd name="connsiteX451" fmla="*/ 636494 w 2657256"/>
                          <a:gd name="connsiteY451" fmla="*/ 2259258 h 3370881"/>
                          <a:gd name="connsiteX452" fmla="*/ 614082 w 2657256"/>
                          <a:gd name="connsiteY452" fmla="*/ 2286152 h 3370881"/>
                          <a:gd name="connsiteX453" fmla="*/ 605118 w 2657256"/>
                          <a:gd name="connsiteY453" fmla="*/ 2299599 h 3370881"/>
                          <a:gd name="connsiteX454" fmla="*/ 560294 w 2657256"/>
                          <a:gd name="connsiteY454" fmla="*/ 2335458 h 3370881"/>
                          <a:gd name="connsiteX455" fmla="*/ 524435 w 2657256"/>
                          <a:gd name="connsiteY455" fmla="*/ 2348905 h 3370881"/>
                          <a:gd name="connsiteX456" fmla="*/ 502023 w 2657256"/>
                          <a:gd name="connsiteY456" fmla="*/ 2362352 h 3370881"/>
                          <a:gd name="connsiteX457" fmla="*/ 461682 w 2657256"/>
                          <a:gd name="connsiteY457" fmla="*/ 2389246 h 3370881"/>
                          <a:gd name="connsiteX458" fmla="*/ 448235 w 2657256"/>
                          <a:gd name="connsiteY458" fmla="*/ 2398211 h 3370881"/>
                          <a:gd name="connsiteX459" fmla="*/ 430306 w 2657256"/>
                          <a:gd name="connsiteY459" fmla="*/ 2407176 h 3370881"/>
                          <a:gd name="connsiteX460" fmla="*/ 412376 w 2657256"/>
                          <a:gd name="connsiteY460" fmla="*/ 2420623 h 3370881"/>
                          <a:gd name="connsiteX461" fmla="*/ 389965 w 2657256"/>
                          <a:gd name="connsiteY461" fmla="*/ 2429587 h 3370881"/>
                          <a:gd name="connsiteX462" fmla="*/ 372035 w 2657256"/>
                          <a:gd name="connsiteY462" fmla="*/ 2443034 h 3370881"/>
                          <a:gd name="connsiteX463" fmla="*/ 318247 w 2657256"/>
                          <a:gd name="connsiteY463" fmla="*/ 2474411 h 3370881"/>
                          <a:gd name="connsiteX464" fmla="*/ 304800 w 2657256"/>
                          <a:gd name="connsiteY464" fmla="*/ 2492340 h 3370881"/>
                          <a:gd name="connsiteX465" fmla="*/ 282388 w 2657256"/>
                          <a:gd name="connsiteY465" fmla="*/ 2519234 h 3370881"/>
                          <a:gd name="connsiteX466" fmla="*/ 295835 w 2657256"/>
                          <a:gd name="connsiteY466" fmla="*/ 2815070 h 3370881"/>
                          <a:gd name="connsiteX467" fmla="*/ 300318 w 2657256"/>
                          <a:gd name="connsiteY467" fmla="*/ 2837481 h 3370881"/>
                          <a:gd name="connsiteX468" fmla="*/ 304800 w 2657256"/>
                          <a:gd name="connsiteY468" fmla="*/ 2868858 h 3370881"/>
                          <a:gd name="connsiteX469" fmla="*/ 309282 w 2657256"/>
                          <a:gd name="connsiteY469" fmla="*/ 2927129 h 3370881"/>
                          <a:gd name="connsiteX470" fmla="*/ 322729 w 2657256"/>
                          <a:gd name="connsiteY470" fmla="*/ 2985399 h 3370881"/>
                          <a:gd name="connsiteX471" fmla="*/ 327212 w 2657256"/>
                          <a:gd name="connsiteY471" fmla="*/ 3012293 h 3370881"/>
                          <a:gd name="connsiteX472" fmla="*/ 331694 w 2657256"/>
                          <a:gd name="connsiteY472" fmla="*/ 3043670 h 3370881"/>
                          <a:gd name="connsiteX473" fmla="*/ 345141 w 2657256"/>
                          <a:gd name="connsiteY473" fmla="*/ 3070564 h 3370881"/>
                          <a:gd name="connsiteX474" fmla="*/ 367553 w 2657256"/>
                          <a:gd name="connsiteY474" fmla="*/ 3124352 h 3370881"/>
                          <a:gd name="connsiteX475" fmla="*/ 381000 w 2657256"/>
                          <a:gd name="connsiteY475" fmla="*/ 3182623 h 3370881"/>
                          <a:gd name="connsiteX476" fmla="*/ 389965 w 2657256"/>
                          <a:gd name="connsiteY476" fmla="*/ 3196070 h 3370881"/>
                          <a:gd name="connsiteX477" fmla="*/ 394447 w 2657256"/>
                          <a:gd name="connsiteY477" fmla="*/ 3213999 h 3370881"/>
                          <a:gd name="connsiteX478" fmla="*/ 412376 w 2657256"/>
                          <a:gd name="connsiteY478" fmla="*/ 3245376 h 3370881"/>
                          <a:gd name="connsiteX479" fmla="*/ 416859 w 2657256"/>
                          <a:gd name="connsiteY479" fmla="*/ 3258823 h 3370881"/>
                          <a:gd name="connsiteX480" fmla="*/ 425823 w 2657256"/>
                          <a:gd name="connsiteY480" fmla="*/ 3272270 h 3370881"/>
                          <a:gd name="connsiteX481" fmla="*/ 439270 w 2657256"/>
                          <a:gd name="connsiteY481" fmla="*/ 3303646 h 3370881"/>
                          <a:gd name="connsiteX482" fmla="*/ 439270 w 2657256"/>
                          <a:gd name="connsiteY482" fmla="*/ 3352952 h 3370881"/>
                          <a:gd name="connsiteX483" fmla="*/ 430306 w 2657256"/>
                          <a:gd name="connsiteY483" fmla="*/ 3366399 h 3370881"/>
                          <a:gd name="connsiteX484" fmla="*/ 412376 w 2657256"/>
                          <a:gd name="connsiteY484" fmla="*/ 3370881 h 3370881"/>
                          <a:gd name="connsiteX485" fmla="*/ 295835 w 2657256"/>
                          <a:gd name="connsiteY485" fmla="*/ 3357434 h 3370881"/>
                          <a:gd name="connsiteX486" fmla="*/ 264459 w 2657256"/>
                          <a:gd name="connsiteY486" fmla="*/ 3276752 h 3370881"/>
                          <a:gd name="connsiteX487" fmla="*/ 259976 w 2657256"/>
                          <a:gd name="connsiteY487" fmla="*/ 3240893 h 3370881"/>
                          <a:gd name="connsiteX488" fmla="*/ 246529 w 2657256"/>
                          <a:gd name="connsiteY488" fmla="*/ 3178140 h 3370881"/>
                          <a:gd name="connsiteX489" fmla="*/ 237565 w 2657256"/>
                          <a:gd name="connsiteY489" fmla="*/ 3084011 h 3370881"/>
                          <a:gd name="connsiteX490" fmla="*/ 228600 w 2657256"/>
                          <a:gd name="connsiteY490" fmla="*/ 3057117 h 3370881"/>
                          <a:gd name="connsiteX491" fmla="*/ 219635 w 2657256"/>
                          <a:gd name="connsiteY491" fmla="*/ 3021258 h 3370881"/>
                          <a:gd name="connsiteX492" fmla="*/ 206188 w 2657256"/>
                          <a:gd name="connsiteY492" fmla="*/ 2980917 h 3370881"/>
                          <a:gd name="connsiteX493" fmla="*/ 201706 w 2657256"/>
                          <a:gd name="connsiteY493" fmla="*/ 2949540 h 3370881"/>
                          <a:gd name="connsiteX494" fmla="*/ 197223 w 2657256"/>
                          <a:gd name="connsiteY494" fmla="*/ 2927129 h 3370881"/>
                          <a:gd name="connsiteX495" fmla="*/ 192741 w 2657256"/>
                          <a:gd name="connsiteY495" fmla="*/ 2891270 h 3370881"/>
                          <a:gd name="connsiteX496" fmla="*/ 188259 w 2657256"/>
                          <a:gd name="connsiteY496" fmla="*/ 2850929 h 3370881"/>
                          <a:gd name="connsiteX497" fmla="*/ 179294 w 2657256"/>
                          <a:gd name="connsiteY497" fmla="*/ 2824034 h 3370881"/>
                          <a:gd name="connsiteX498" fmla="*/ 165847 w 2657256"/>
                          <a:gd name="connsiteY498" fmla="*/ 2774729 h 3370881"/>
                          <a:gd name="connsiteX499" fmla="*/ 161365 w 2657256"/>
                          <a:gd name="connsiteY499" fmla="*/ 2747834 h 3370881"/>
                          <a:gd name="connsiteX500" fmla="*/ 156882 w 2657256"/>
                          <a:gd name="connsiteY500" fmla="*/ 2559576 h 3370881"/>
                          <a:gd name="connsiteX501" fmla="*/ 152400 w 2657256"/>
                          <a:gd name="connsiteY501" fmla="*/ 2519234 h 3370881"/>
                          <a:gd name="connsiteX502" fmla="*/ 118035 w 2657256"/>
                          <a:gd name="connsiteY502" fmla="*/ 2400004 h 3370881"/>
                          <a:gd name="connsiteX503" fmla="*/ 129988 w 2657256"/>
                          <a:gd name="connsiteY503" fmla="*/ 2344423 h 3370881"/>
                          <a:gd name="connsiteX504" fmla="*/ 100106 w 2657256"/>
                          <a:gd name="connsiteY504" fmla="*/ 2330976 h 3370881"/>
                          <a:gd name="connsiteX505" fmla="*/ 138953 w 2657256"/>
                          <a:gd name="connsiteY505" fmla="*/ 2313046 h 3370881"/>
                          <a:gd name="connsiteX506" fmla="*/ 152400 w 2657256"/>
                          <a:gd name="connsiteY506" fmla="*/ 2304081 h 3370881"/>
                          <a:gd name="connsiteX507" fmla="*/ 170329 w 2657256"/>
                          <a:gd name="connsiteY507" fmla="*/ 2259258 h 3370881"/>
                          <a:gd name="connsiteX508" fmla="*/ 188259 w 2657256"/>
                          <a:gd name="connsiteY508" fmla="*/ 2223399 h 3370881"/>
                          <a:gd name="connsiteX509" fmla="*/ 206188 w 2657256"/>
                          <a:gd name="connsiteY509" fmla="*/ 2187540 h 3370881"/>
                          <a:gd name="connsiteX510" fmla="*/ 210670 w 2657256"/>
                          <a:gd name="connsiteY510" fmla="*/ 2174093 h 3370881"/>
                          <a:gd name="connsiteX511" fmla="*/ 219635 w 2657256"/>
                          <a:gd name="connsiteY511" fmla="*/ 2115823 h 3370881"/>
                          <a:gd name="connsiteX512" fmla="*/ 210670 w 2657256"/>
                          <a:gd name="connsiteY512" fmla="*/ 1958940 h 3370881"/>
                          <a:gd name="connsiteX513" fmla="*/ 192741 w 2657256"/>
                          <a:gd name="connsiteY513" fmla="*/ 1923081 h 3370881"/>
                          <a:gd name="connsiteX514" fmla="*/ 179294 w 2657256"/>
                          <a:gd name="connsiteY514" fmla="*/ 1891705 h 3370881"/>
                          <a:gd name="connsiteX515" fmla="*/ 165847 w 2657256"/>
                          <a:gd name="connsiteY515" fmla="*/ 1864811 h 3370881"/>
                          <a:gd name="connsiteX516" fmla="*/ 152400 w 2657256"/>
                          <a:gd name="connsiteY516" fmla="*/ 1833434 h 3370881"/>
                          <a:gd name="connsiteX517" fmla="*/ 143435 w 2657256"/>
                          <a:gd name="connsiteY517" fmla="*/ 1819987 h 3370881"/>
                          <a:gd name="connsiteX518" fmla="*/ 107576 w 2657256"/>
                          <a:gd name="connsiteY518" fmla="*/ 1784129 h 3370881"/>
                          <a:gd name="connsiteX519" fmla="*/ 94129 w 2657256"/>
                          <a:gd name="connsiteY519" fmla="*/ 1779646 h 3370881"/>
                          <a:gd name="connsiteX520" fmla="*/ 71718 w 2657256"/>
                          <a:gd name="connsiteY520" fmla="*/ 1770681 h 3370881"/>
                          <a:gd name="connsiteX521" fmla="*/ 58270 w 2657256"/>
                          <a:gd name="connsiteY521" fmla="*/ 1761717 h 3370881"/>
                          <a:gd name="connsiteX522" fmla="*/ 26894 w 2657256"/>
                          <a:gd name="connsiteY522" fmla="*/ 1730340 h 3370881"/>
                          <a:gd name="connsiteX523" fmla="*/ 0 w 2657256"/>
                          <a:gd name="connsiteY523" fmla="*/ 1707929 h 3370881"/>
                          <a:gd name="connsiteX0" fmla="*/ 0 w 2657256"/>
                          <a:gd name="connsiteY0" fmla="*/ 1707929 h 3370881"/>
                          <a:gd name="connsiteX1" fmla="*/ 22412 w 2657256"/>
                          <a:gd name="connsiteY1" fmla="*/ 1698964 h 3370881"/>
                          <a:gd name="connsiteX2" fmla="*/ 31376 w 2657256"/>
                          <a:gd name="connsiteY2" fmla="*/ 1681034 h 3370881"/>
                          <a:gd name="connsiteX3" fmla="*/ 44823 w 2657256"/>
                          <a:gd name="connsiteY3" fmla="*/ 1672070 h 3370881"/>
                          <a:gd name="connsiteX4" fmla="*/ 58270 w 2657256"/>
                          <a:gd name="connsiteY4" fmla="*/ 1654140 h 3370881"/>
                          <a:gd name="connsiteX5" fmla="*/ 76200 w 2657256"/>
                          <a:gd name="connsiteY5" fmla="*/ 1645176 h 3370881"/>
                          <a:gd name="connsiteX6" fmla="*/ 98612 w 2657256"/>
                          <a:gd name="connsiteY6" fmla="*/ 1636211 h 3370881"/>
                          <a:gd name="connsiteX7" fmla="*/ 125506 w 2657256"/>
                          <a:gd name="connsiteY7" fmla="*/ 1627246 h 3370881"/>
                          <a:gd name="connsiteX8" fmla="*/ 152400 w 2657256"/>
                          <a:gd name="connsiteY8" fmla="*/ 1609317 h 3370881"/>
                          <a:gd name="connsiteX9" fmla="*/ 170329 w 2657256"/>
                          <a:gd name="connsiteY9" fmla="*/ 1600352 h 3370881"/>
                          <a:gd name="connsiteX10" fmla="*/ 188259 w 2657256"/>
                          <a:gd name="connsiteY10" fmla="*/ 1582423 h 3370881"/>
                          <a:gd name="connsiteX11" fmla="*/ 228600 w 2657256"/>
                          <a:gd name="connsiteY11" fmla="*/ 1564493 h 3370881"/>
                          <a:gd name="connsiteX12" fmla="*/ 255494 w 2657256"/>
                          <a:gd name="connsiteY12" fmla="*/ 1546564 h 3370881"/>
                          <a:gd name="connsiteX13" fmla="*/ 300318 w 2657256"/>
                          <a:gd name="connsiteY13" fmla="*/ 1524152 h 3370881"/>
                          <a:gd name="connsiteX14" fmla="*/ 313765 w 2657256"/>
                          <a:gd name="connsiteY14" fmla="*/ 1515187 h 3370881"/>
                          <a:gd name="connsiteX15" fmla="*/ 340659 w 2657256"/>
                          <a:gd name="connsiteY15" fmla="*/ 1510705 h 3370881"/>
                          <a:gd name="connsiteX16" fmla="*/ 363070 w 2657256"/>
                          <a:gd name="connsiteY16" fmla="*/ 1506223 h 3370881"/>
                          <a:gd name="connsiteX17" fmla="*/ 389965 w 2657256"/>
                          <a:gd name="connsiteY17" fmla="*/ 1501740 h 3370881"/>
                          <a:gd name="connsiteX18" fmla="*/ 425823 w 2657256"/>
                          <a:gd name="connsiteY18" fmla="*/ 1497258 h 3370881"/>
                          <a:gd name="connsiteX19" fmla="*/ 470647 w 2657256"/>
                          <a:gd name="connsiteY19" fmla="*/ 1488293 h 3370881"/>
                          <a:gd name="connsiteX20" fmla="*/ 515470 w 2657256"/>
                          <a:gd name="connsiteY20" fmla="*/ 1479329 h 3370881"/>
                          <a:gd name="connsiteX21" fmla="*/ 528918 w 2657256"/>
                          <a:gd name="connsiteY21" fmla="*/ 1470364 h 3370881"/>
                          <a:gd name="connsiteX22" fmla="*/ 600635 w 2657256"/>
                          <a:gd name="connsiteY22" fmla="*/ 1456917 h 3370881"/>
                          <a:gd name="connsiteX23" fmla="*/ 690282 w 2657256"/>
                          <a:gd name="connsiteY23" fmla="*/ 1447952 h 3370881"/>
                          <a:gd name="connsiteX24" fmla="*/ 793376 w 2657256"/>
                          <a:gd name="connsiteY24" fmla="*/ 1452434 h 3370881"/>
                          <a:gd name="connsiteX25" fmla="*/ 874059 w 2657256"/>
                          <a:gd name="connsiteY25" fmla="*/ 1465881 h 3370881"/>
                          <a:gd name="connsiteX26" fmla="*/ 914400 w 2657256"/>
                          <a:gd name="connsiteY26" fmla="*/ 1470364 h 3370881"/>
                          <a:gd name="connsiteX27" fmla="*/ 1030941 w 2657256"/>
                          <a:gd name="connsiteY27" fmla="*/ 1483811 h 3370881"/>
                          <a:gd name="connsiteX28" fmla="*/ 1151965 w 2657256"/>
                          <a:gd name="connsiteY28" fmla="*/ 1492776 h 3370881"/>
                          <a:gd name="connsiteX29" fmla="*/ 1281953 w 2657256"/>
                          <a:gd name="connsiteY29" fmla="*/ 1501740 h 3370881"/>
                          <a:gd name="connsiteX30" fmla="*/ 1465729 w 2657256"/>
                          <a:gd name="connsiteY30" fmla="*/ 1497258 h 3370881"/>
                          <a:gd name="connsiteX31" fmla="*/ 1510553 w 2657256"/>
                          <a:gd name="connsiteY31" fmla="*/ 1492776 h 3370881"/>
                          <a:gd name="connsiteX32" fmla="*/ 1582270 w 2657256"/>
                          <a:gd name="connsiteY32" fmla="*/ 1461399 h 3370881"/>
                          <a:gd name="connsiteX33" fmla="*/ 1604682 w 2657256"/>
                          <a:gd name="connsiteY33" fmla="*/ 1456917 h 3370881"/>
                          <a:gd name="connsiteX34" fmla="*/ 1622612 w 2657256"/>
                          <a:gd name="connsiteY34" fmla="*/ 1447952 h 3370881"/>
                          <a:gd name="connsiteX35" fmla="*/ 1645023 w 2657256"/>
                          <a:gd name="connsiteY35" fmla="*/ 1438987 h 3370881"/>
                          <a:gd name="connsiteX36" fmla="*/ 1662953 w 2657256"/>
                          <a:gd name="connsiteY36" fmla="*/ 1425540 h 3370881"/>
                          <a:gd name="connsiteX37" fmla="*/ 1698812 w 2657256"/>
                          <a:gd name="connsiteY37" fmla="*/ 1407611 h 3370881"/>
                          <a:gd name="connsiteX38" fmla="*/ 1739153 w 2657256"/>
                          <a:gd name="connsiteY38" fmla="*/ 1380717 h 3370881"/>
                          <a:gd name="connsiteX39" fmla="*/ 1752600 w 2657256"/>
                          <a:gd name="connsiteY39" fmla="*/ 1367270 h 3370881"/>
                          <a:gd name="connsiteX40" fmla="*/ 1775012 w 2657256"/>
                          <a:gd name="connsiteY40" fmla="*/ 1353823 h 3370881"/>
                          <a:gd name="connsiteX41" fmla="*/ 1797423 w 2657256"/>
                          <a:gd name="connsiteY41" fmla="*/ 1335893 h 3370881"/>
                          <a:gd name="connsiteX42" fmla="*/ 1810870 w 2657256"/>
                          <a:gd name="connsiteY42" fmla="*/ 1304517 h 3370881"/>
                          <a:gd name="connsiteX43" fmla="*/ 1815353 w 2657256"/>
                          <a:gd name="connsiteY43" fmla="*/ 1291070 h 3370881"/>
                          <a:gd name="connsiteX44" fmla="*/ 1801906 w 2657256"/>
                          <a:gd name="connsiteY44" fmla="*/ 1138670 h 3370881"/>
                          <a:gd name="connsiteX45" fmla="*/ 1792941 w 2657256"/>
                          <a:gd name="connsiteY45" fmla="*/ 1125223 h 3370881"/>
                          <a:gd name="connsiteX46" fmla="*/ 1757082 w 2657256"/>
                          <a:gd name="connsiteY46" fmla="*/ 1093846 h 3370881"/>
                          <a:gd name="connsiteX47" fmla="*/ 1730188 w 2657256"/>
                          <a:gd name="connsiteY47" fmla="*/ 1066952 h 3370881"/>
                          <a:gd name="connsiteX48" fmla="*/ 1703294 w 2657256"/>
                          <a:gd name="connsiteY48" fmla="*/ 1049023 h 3370881"/>
                          <a:gd name="connsiteX49" fmla="*/ 1622612 w 2657256"/>
                          <a:gd name="connsiteY49" fmla="*/ 1053505 h 3370881"/>
                          <a:gd name="connsiteX50" fmla="*/ 1595718 w 2657256"/>
                          <a:gd name="connsiteY50" fmla="*/ 1062470 h 3370881"/>
                          <a:gd name="connsiteX51" fmla="*/ 1573306 w 2657256"/>
                          <a:gd name="connsiteY51" fmla="*/ 1066952 h 3370881"/>
                          <a:gd name="connsiteX52" fmla="*/ 1453385 w 2657256"/>
                          <a:gd name="connsiteY52" fmla="*/ 1082761 h 3370881"/>
                          <a:gd name="connsiteX53" fmla="*/ 1326776 w 2657256"/>
                          <a:gd name="connsiteY53" fmla="*/ 1062470 h 3370881"/>
                          <a:gd name="connsiteX54" fmla="*/ 1308847 w 2657256"/>
                          <a:gd name="connsiteY54" fmla="*/ 1057987 h 3370881"/>
                          <a:gd name="connsiteX55" fmla="*/ 1277470 w 2657256"/>
                          <a:gd name="connsiteY55" fmla="*/ 1053505 h 3370881"/>
                          <a:gd name="connsiteX56" fmla="*/ 1259541 w 2657256"/>
                          <a:gd name="connsiteY56" fmla="*/ 1049023 h 3370881"/>
                          <a:gd name="connsiteX57" fmla="*/ 1232647 w 2657256"/>
                          <a:gd name="connsiteY57" fmla="*/ 1044540 h 3370881"/>
                          <a:gd name="connsiteX58" fmla="*/ 1053353 w 2657256"/>
                          <a:gd name="connsiteY58" fmla="*/ 1049023 h 3370881"/>
                          <a:gd name="connsiteX59" fmla="*/ 1035423 w 2657256"/>
                          <a:gd name="connsiteY59" fmla="*/ 1053505 h 3370881"/>
                          <a:gd name="connsiteX60" fmla="*/ 1008529 w 2657256"/>
                          <a:gd name="connsiteY60" fmla="*/ 1057987 h 3370881"/>
                          <a:gd name="connsiteX61" fmla="*/ 995082 w 2657256"/>
                          <a:gd name="connsiteY61" fmla="*/ 1062470 h 3370881"/>
                          <a:gd name="connsiteX62" fmla="*/ 945776 w 2657256"/>
                          <a:gd name="connsiteY62" fmla="*/ 1031093 h 3370881"/>
                          <a:gd name="connsiteX63" fmla="*/ 941294 w 2657256"/>
                          <a:gd name="connsiteY63" fmla="*/ 1017646 h 3370881"/>
                          <a:gd name="connsiteX64" fmla="*/ 932329 w 2657256"/>
                          <a:gd name="connsiteY64" fmla="*/ 919034 h 3370881"/>
                          <a:gd name="connsiteX65" fmla="*/ 914400 w 2657256"/>
                          <a:gd name="connsiteY65" fmla="*/ 901105 h 3370881"/>
                          <a:gd name="connsiteX66" fmla="*/ 918882 w 2657256"/>
                          <a:gd name="connsiteY66" fmla="*/ 869729 h 3370881"/>
                          <a:gd name="connsiteX67" fmla="*/ 941294 w 2657256"/>
                          <a:gd name="connsiteY67" fmla="*/ 865246 h 3370881"/>
                          <a:gd name="connsiteX68" fmla="*/ 959223 w 2657256"/>
                          <a:gd name="connsiteY68" fmla="*/ 851799 h 3370881"/>
                          <a:gd name="connsiteX69" fmla="*/ 990600 w 2657256"/>
                          <a:gd name="connsiteY69" fmla="*/ 847317 h 3370881"/>
                          <a:gd name="connsiteX70" fmla="*/ 1129553 w 2657256"/>
                          <a:gd name="connsiteY70" fmla="*/ 838352 h 3370881"/>
                          <a:gd name="connsiteX71" fmla="*/ 1147482 w 2657256"/>
                          <a:gd name="connsiteY71" fmla="*/ 829387 h 3370881"/>
                          <a:gd name="connsiteX72" fmla="*/ 1178859 w 2657256"/>
                          <a:gd name="connsiteY72" fmla="*/ 806976 h 3370881"/>
                          <a:gd name="connsiteX73" fmla="*/ 1192306 w 2657256"/>
                          <a:gd name="connsiteY73" fmla="*/ 793529 h 3370881"/>
                          <a:gd name="connsiteX74" fmla="*/ 1214718 w 2657256"/>
                          <a:gd name="connsiteY74" fmla="*/ 784564 h 3370881"/>
                          <a:gd name="connsiteX75" fmla="*/ 1241612 w 2657256"/>
                          <a:gd name="connsiteY75" fmla="*/ 771117 h 3370881"/>
                          <a:gd name="connsiteX76" fmla="*/ 1277470 w 2657256"/>
                          <a:gd name="connsiteY76" fmla="*/ 753187 h 3370881"/>
                          <a:gd name="connsiteX77" fmla="*/ 1295400 w 2657256"/>
                          <a:gd name="connsiteY77" fmla="*/ 730776 h 3370881"/>
                          <a:gd name="connsiteX78" fmla="*/ 1317812 w 2657256"/>
                          <a:gd name="connsiteY78" fmla="*/ 708364 h 3370881"/>
                          <a:gd name="connsiteX79" fmla="*/ 1353670 w 2657256"/>
                          <a:gd name="connsiteY79" fmla="*/ 663540 h 3370881"/>
                          <a:gd name="connsiteX80" fmla="*/ 1371600 w 2657256"/>
                          <a:gd name="connsiteY80" fmla="*/ 636646 h 3370881"/>
                          <a:gd name="connsiteX81" fmla="*/ 1380565 w 2657256"/>
                          <a:gd name="connsiteY81" fmla="*/ 596305 h 3370881"/>
                          <a:gd name="connsiteX82" fmla="*/ 1385047 w 2657256"/>
                          <a:gd name="connsiteY82" fmla="*/ 582858 h 3370881"/>
                          <a:gd name="connsiteX83" fmla="*/ 1380565 w 2657256"/>
                          <a:gd name="connsiteY83" fmla="*/ 533552 h 3370881"/>
                          <a:gd name="connsiteX84" fmla="*/ 1367118 w 2657256"/>
                          <a:gd name="connsiteY84" fmla="*/ 524587 h 3370881"/>
                          <a:gd name="connsiteX85" fmla="*/ 1349188 w 2657256"/>
                          <a:gd name="connsiteY85" fmla="*/ 520105 h 3370881"/>
                          <a:gd name="connsiteX86" fmla="*/ 1326776 w 2657256"/>
                          <a:gd name="connsiteY86" fmla="*/ 511140 h 3370881"/>
                          <a:gd name="connsiteX87" fmla="*/ 1281953 w 2657256"/>
                          <a:gd name="connsiteY87" fmla="*/ 515623 h 3370881"/>
                          <a:gd name="connsiteX88" fmla="*/ 1250576 w 2657256"/>
                          <a:gd name="connsiteY88" fmla="*/ 529070 h 3370881"/>
                          <a:gd name="connsiteX89" fmla="*/ 1210235 w 2657256"/>
                          <a:gd name="connsiteY89" fmla="*/ 542517 h 3370881"/>
                          <a:gd name="connsiteX90" fmla="*/ 1183341 w 2657256"/>
                          <a:gd name="connsiteY90" fmla="*/ 555964 h 3370881"/>
                          <a:gd name="connsiteX91" fmla="*/ 1160929 w 2657256"/>
                          <a:gd name="connsiteY91" fmla="*/ 569411 h 3370881"/>
                          <a:gd name="connsiteX92" fmla="*/ 1134035 w 2657256"/>
                          <a:gd name="connsiteY92" fmla="*/ 578376 h 3370881"/>
                          <a:gd name="connsiteX93" fmla="*/ 1111623 w 2657256"/>
                          <a:gd name="connsiteY93" fmla="*/ 587340 h 3370881"/>
                          <a:gd name="connsiteX94" fmla="*/ 1084729 w 2657256"/>
                          <a:gd name="connsiteY94" fmla="*/ 596305 h 3370881"/>
                          <a:gd name="connsiteX95" fmla="*/ 986118 w 2657256"/>
                          <a:gd name="connsiteY95" fmla="*/ 591823 h 3370881"/>
                          <a:gd name="connsiteX96" fmla="*/ 927847 w 2657256"/>
                          <a:gd name="connsiteY96" fmla="*/ 578376 h 3370881"/>
                          <a:gd name="connsiteX97" fmla="*/ 896470 w 2657256"/>
                          <a:gd name="connsiteY97" fmla="*/ 555964 h 3370881"/>
                          <a:gd name="connsiteX98" fmla="*/ 883023 w 2657256"/>
                          <a:gd name="connsiteY98" fmla="*/ 546999 h 3370881"/>
                          <a:gd name="connsiteX99" fmla="*/ 865094 w 2657256"/>
                          <a:gd name="connsiteY99" fmla="*/ 497693 h 3370881"/>
                          <a:gd name="connsiteX100" fmla="*/ 869576 w 2657256"/>
                          <a:gd name="connsiteY100" fmla="*/ 403564 h 3370881"/>
                          <a:gd name="connsiteX101" fmla="*/ 874059 w 2657256"/>
                          <a:gd name="connsiteY101" fmla="*/ 385634 h 3370881"/>
                          <a:gd name="connsiteX102" fmla="*/ 883023 w 2657256"/>
                          <a:gd name="connsiteY102" fmla="*/ 372187 h 3370881"/>
                          <a:gd name="connsiteX103" fmla="*/ 909918 w 2657256"/>
                          <a:gd name="connsiteY103" fmla="*/ 363223 h 3370881"/>
                          <a:gd name="connsiteX104" fmla="*/ 914400 w 2657256"/>
                          <a:gd name="connsiteY104" fmla="*/ 385634 h 3370881"/>
                          <a:gd name="connsiteX105" fmla="*/ 909918 w 2657256"/>
                          <a:gd name="connsiteY105" fmla="*/ 408046 h 3370881"/>
                          <a:gd name="connsiteX106" fmla="*/ 900953 w 2657256"/>
                          <a:gd name="connsiteY106" fmla="*/ 466317 h 3370881"/>
                          <a:gd name="connsiteX107" fmla="*/ 905435 w 2657256"/>
                          <a:gd name="connsiteY107" fmla="*/ 515623 h 3370881"/>
                          <a:gd name="connsiteX108" fmla="*/ 932329 w 2657256"/>
                          <a:gd name="connsiteY108" fmla="*/ 551481 h 3370881"/>
                          <a:gd name="connsiteX109" fmla="*/ 954741 w 2657256"/>
                          <a:gd name="connsiteY109" fmla="*/ 560446 h 3370881"/>
                          <a:gd name="connsiteX110" fmla="*/ 972670 w 2657256"/>
                          <a:gd name="connsiteY110" fmla="*/ 569411 h 3370881"/>
                          <a:gd name="connsiteX111" fmla="*/ 1066800 w 2657256"/>
                          <a:gd name="connsiteY111" fmla="*/ 564929 h 3370881"/>
                          <a:gd name="connsiteX112" fmla="*/ 1111623 w 2657256"/>
                          <a:gd name="connsiteY112" fmla="*/ 551481 h 3370881"/>
                          <a:gd name="connsiteX113" fmla="*/ 1129553 w 2657256"/>
                          <a:gd name="connsiteY113" fmla="*/ 538034 h 3370881"/>
                          <a:gd name="connsiteX114" fmla="*/ 1156447 w 2657256"/>
                          <a:gd name="connsiteY114" fmla="*/ 511140 h 3370881"/>
                          <a:gd name="connsiteX115" fmla="*/ 1160929 w 2657256"/>
                          <a:gd name="connsiteY115" fmla="*/ 493211 h 3370881"/>
                          <a:gd name="connsiteX116" fmla="*/ 1178859 w 2657256"/>
                          <a:gd name="connsiteY116" fmla="*/ 331846 h 3370881"/>
                          <a:gd name="connsiteX117" fmla="*/ 1215315 w 2657256"/>
                          <a:gd name="connsiteY117" fmla="*/ 270289 h 3370881"/>
                          <a:gd name="connsiteX118" fmla="*/ 1214718 w 2657256"/>
                          <a:gd name="connsiteY118" fmla="*/ 367705 h 3370881"/>
                          <a:gd name="connsiteX119" fmla="*/ 1201270 w 2657256"/>
                          <a:gd name="connsiteY119" fmla="*/ 412529 h 3370881"/>
                          <a:gd name="connsiteX120" fmla="*/ 1210235 w 2657256"/>
                          <a:gd name="connsiteY120" fmla="*/ 461834 h 3370881"/>
                          <a:gd name="connsiteX121" fmla="*/ 1214718 w 2657256"/>
                          <a:gd name="connsiteY121" fmla="*/ 475281 h 3370881"/>
                          <a:gd name="connsiteX122" fmla="*/ 1228165 w 2657256"/>
                          <a:gd name="connsiteY122" fmla="*/ 484246 h 3370881"/>
                          <a:gd name="connsiteX123" fmla="*/ 1250576 w 2657256"/>
                          <a:gd name="connsiteY123" fmla="*/ 502176 h 3370881"/>
                          <a:gd name="connsiteX124" fmla="*/ 1317812 w 2657256"/>
                          <a:gd name="connsiteY124" fmla="*/ 497693 h 3370881"/>
                          <a:gd name="connsiteX125" fmla="*/ 1353670 w 2657256"/>
                          <a:gd name="connsiteY125" fmla="*/ 488729 h 3370881"/>
                          <a:gd name="connsiteX126" fmla="*/ 1506070 w 2657256"/>
                          <a:gd name="connsiteY126" fmla="*/ 457352 h 3370881"/>
                          <a:gd name="connsiteX127" fmla="*/ 1550894 w 2657256"/>
                          <a:gd name="connsiteY127" fmla="*/ 430458 h 3370881"/>
                          <a:gd name="connsiteX128" fmla="*/ 1564341 w 2657256"/>
                          <a:gd name="connsiteY128" fmla="*/ 417011 h 3370881"/>
                          <a:gd name="connsiteX129" fmla="*/ 1586753 w 2657256"/>
                          <a:gd name="connsiteY129" fmla="*/ 399081 h 3370881"/>
                          <a:gd name="connsiteX130" fmla="*/ 1595718 w 2657256"/>
                          <a:gd name="connsiteY130" fmla="*/ 381152 h 3370881"/>
                          <a:gd name="connsiteX131" fmla="*/ 1600200 w 2657256"/>
                          <a:gd name="connsiteY131" fmla="*/ 363223 h 3370881"/>
                          <a:gd name="connsiteX132" fmla="*/ 1609165 w 2657256"/>
                          <a:gd name="connsiteY132" fmla="*/ 313917 h 3370881"/>
                          <a:gd name="connsiteX133" fmla="*/ 1537447 w 2657256"/>
                          <a:gd name="connsiteY133" fmla="*/ 188411 h 3370881"/>
                          <a:gd name="connsiteX134" fmla="*/ 1613647 w 2657256"/>
                          <a:gd name="connsiteY134" fmla="*/ 399081 h 3370881"/>
                          <a:gd name="connsiteX135" fmla="*/ 1627094 w 2657256"/>
                          <a:gd name="connsiteY135" fmla="*/ 417011 h 3370881"/>
                          <a:gd name="connsiteX136" fmla="*/ 1658470 w 2657256"/>
                          <a:gd name="connsiteY136" fmla="*/ 412529 h 3370881"/>
                          <a:gd name="connsiteX137" fmla="*/ 1685365 w 2657256"/>
                          <a:gd name="connsiteY137" fmla="*/ 390117 h 3370881"/>
                          <a:gd name="connsiteX138" fmla="*/ 1694329 w 2657256"/>
                          <a:gd name="connsiteY138" fmla="*/ 376670 h 3370881"/>
                          <a:gd name="connsiteX139" fmla="*/ 1734670 w 2657256"/>
                          <a:gd name="connsiteY139" fmla="*/ 354258 h 3370881"/>
                          <a:gd name="connsiteX140" fmla="*/ 1743635 w 2657256"/>
                          <a:gd name="connsiteY140" fmla="*/ 340811 h 3370881"/>
                          <a:gd name="connsiteX141" fmla="*/ 1757082 w 2657256"/>
                          <a:gd name="connsiteY141" fmla="*/ 336329 h 3370881"/>
                          <a:gd name="connsiteX142" fmla="*/ 1808984 w 2657256"/>
                          <a:gd name="connsiteY142" fmla="*/ 249641 h 3370881"/>
                          <a:gd name="connsiteX143" fmla="*/ 1899621 w 2657256"/>
                          <a:gd name="connsiteY143" fmla="*/ 211719 h 3370881"/>
                          <a:gd name="connsiteX144" fmla="*/ 1808984 w 2657256"/>
                          <a:gd name="connsiteY144" fmla="*/ 178521 h 3370881"/>
                          <a:gd name="connsiteX145" fmla="*/ 1772023 w 2657256"/>
                          <a:gd name="connsiteY145" fmla="*/ 77249 h 3370881"/>
                          <a:gd name="connsiteX146" fmla="*/ 1900425 w 2657256"/>
                          <a:gd name="connsiteY146" fmla="*/ 214081 h 3370881"/>
                          <a:gd name="connsiteX147" fmla="*/ 1874221 w 2657256"/>
                          <a:gd name="connsiteY147" fmla="*/ 318698 h 3370881"/>
                          <a:gd name="connsiteX148" fmla="*/ 1788459 w 2657256"/>
                          <a:gd name="connsiteY148" fmla="*/ 367705 h 3370881"/>
                          <a:gd name="connsiteX149" fmla="*/ 1761565 w 2657256"/>
                          <a:gd name="connsiteY149" fmla="*/ 390117 h 3370881"/>
                          <a:gd name="connsiteX150" fmla="*/ 1783976 w 2657256"/>
                          <a:gd name="connsiteY150" fmla="*/ 399081 h 3370881"/>
                          <a:gd name="connsiteX151" fmla="*/ 1878106 w 2657256"/>
                          <a:gd name="connsiteY151" fmla="*/ 390117 h 3370881"/>
                          <a:gd name="connsiteX152" fmla="*/ 1891553 w 2657256"/>
                          <a:gd name="connsiteY152" fmla="*/ 381152 h 3370881"/>
                          <a:gd name="connsiteX153" fmla="*/ 1918447 w 2657256"/>
                          <a:gd name="connsiteY153" fmla="*/ 372187 h 3370881"/>
                          <a:gd name="connsiteX154" fmla="*/ 1940859 w 2657256"/>
                          <a:gd name="connsiteY154" fmla="*/ 358740 h 3370881"/>
                          <a:gd name="connsiteX155" fmla="*/ 1954306 w 2657256"/>
                          <a:gd name="connsiteY155" fmla="*/ 354258 h 3370881"/>
                          <a:gd name="connsiteX156" fmla="*/ 2083304 w 2657256"/>
                          <a:gd name="connsiteY156" fmla="*/ 290281 h 3370881"/>
                          <a:gd name="connsiteX157" fmla="*/ 2166172 w 2657256"/>
                          <a:gd name="connsiteY157" fmla="*/ 215604 h 3370881"/>
                          <a:gd name="connsiteX158" fmla="*/ 2069054 w 2657256"/>
                          <a:gd name="connsiteY158" fmla="*/ 40493 h 3370881"/>
                          <a:gd name="connsiteX159" fmla="*/ 2078225 w 2657256"/>
                          <a:gd name="connsiteY159" fmla="*/ 188681 h 3370881"/>
                          <a:gd name="connsiteX160" fmla="*/ 1999129 w 2657256"/>
                          <a:gd name="connsiteY160" fmla="*/ 358740 h 3370881"/>
                          <a:gd name="connsiteX161" fmla="*/ 1994647 w 2657256"/>
                          <a:gd name="connsiteY161" fmla="*/ 372187 h 3370881"/>
                          <a:gd name="connsiteX162" fmla="*/ 2039470 w 2657256"/>
                          <a:gd name="connsiteY162" fmla="*/ 390117 h 3370881"/>
                          <a:gd name="connsiteX163" fmla="*/ 2115670 w 2657256"/>
                          <a:gd name="connsiteY163" fmla="*/ 390117 h 3370881"/>
                          <a:gd name="connsiteX164" fmla="*/ 2160494 w 2657256"/>
                          <a:gd name="connsiteY164" fmla="*/ 376670 h 3370881"/>
                          <a:gd name="connsiteX165" fmla="*/ 2191870 w 2657256"/>
                          <a:gd name="connsiteY165" fmla="*/ 363223 h 3370881"/>
                          <a:gd name="connsiteX166" fmla="*/ 2205318 w 2657256"/>
                          <a:gd name="connsiteY166" fmla="*/ 358740 h 3370881"/>
                          <a:gd name="connsiteX167" fmla="*/ 2232212 w 2657256"/>
                          <a:gd name="connsiteY167" fmla="*/ 340811 h 3370881"/>
                          <a:gd name="connsiteX168" fmla="*/ 2312894 w 2657256"/>
                          <a:gd name="connsiteY168" fmla="*/ 183929 h 3370881"/>
                          <a:gd name="connsiteX169" fmla="*/ 2339788 w 2657256"/>
                          <a:gd name="connsiteY169" fmla="*/ 151 h 3370881"/>
                          <a:gd name="connsiteX170" fmla="*/ 2357718 w 2657256"/>
                          <a:gd name="connsiteY170" fmla="*/ 215305 h 3370881"/>
                          <a:gd name="connsiteX171" fmla="*/ 2254623 w 2657256"/>
                          <a:gd name="connsiteY171" fmla="*/ 376670 h 3370881"/>
                          <a:gd name="connsiteX172" fmla="*/ 2245659 w 2657256"/>
                          <a:gd name="connsiteY172" fmla="*/ 390117 h 3370881"/>
                          <a:gd name="connsiteX173" fmla="*/ 2254623 w 2657256"/>
                          <a:gd name="connsiteY173" fmla="*/ 403564 h 3370881"/>
                          <a:gd name="connsiteX174" fmla="*/ 2353235 w 2657256"/>
                          <a:gd name="connsiteY174" fmla="*/ 399081 h 3370881"/>
                          <a:gd name="connsiteX175" fmla="*/ 2366682 w 2657256"/>
                          <a:gd name="connsiteY175" fmla="*/ 394599 h 3370881"/>
                          <a:gd name="connsiteX176" fmla="*/ 2389094 w 2657256"/>
                          <a:gd name="connsiteY176" fmla="*/ 390117 h 3370881"/>
                          <a:gd name="connsiteX177" fmla="*/ 2424953 w 2657256"/>
                          <a:gd name="connsiteY177" fmla="*/ 367705 h 3370881"/>
                          <a:gd name="connsiteX178" fmla="*/ 2528047 w 2657256"/>
                          <a:gd name="connsiteY178" fmla="*/ 292700 h 3370881"/>
                          <a:gd name="connsiteX179" fmla="*/ 2541495 w 2657256"/>
                          <a:gd name="connsiteY179" fmla="*/ 62906 h 3370881"/>
                          <a:gd name="connsiteX180" fmla="*/ 2591304 w 2657256"/>
                          <a:gd name="connsiteY180" fmla="*/ 214081 h 3370881"/>
                          <a:gd name="connsiteX181" fmla="*/ 2612315 w 2657256"/>
                          <a:gd name="connsiteY181" fmla="*/ 290907 h 3370881"/>
                          <a:gd name="connsiteX182" fmla="*/ 2650863 w 2657256"/>
                          <a:gd name="connsiteY182" fmla="*/ 344994 h 3370881"/>
                          <a:gd name="connsiteX183" fmla="*/ 2465294 w 2657256"/>
                          <a:gd name="connsiteY183" fmla="*/ 399081 h 3370881"/>
                          <a:gd name="connsiteX184" fmla="*/ 2442882 w 2657256"/>
                          <a:gd name="connsiteY184" fmla="*/ 403564 h 3370881"/>
                          <a:gd name="connsiteX185" fmla="*/ 2398059 w 2657256"/>
                          <a:gd name="connsiteY185" fmla="*/ 417011 h 3370881"/>
                          <a:gd name="connsiteX186" fmla="*/ 2375647 w 2657256"/>
                          <a:gd name="connsiteY186" fmla="*/ 425976 h 3370881"/>
                          <a:gd name="connsiteX187" fmla="*/ 2357718 w 2657256"/>
                          <a:gd name="connsiteY187" fmla="*/ 430458 h 3370881"/>
                          <a:gd name="connsiteX188" fmla="*/ 2344270 w 2657256"/>
                          <a:gd name="connsiteY188" fmla="*/ 461834 h 3370881"/>
                          <a:gd name="connsiteX189" fmla="*/ 2353235 w 2657256"/>
                          <a:gd name="connsiteY189" fmla="*/ 502176 h 3370881"/>
                          <a:gd name="connsiteX190" fmla="*/ 2362200 w 2657256"/>
                          <a:gd name="connsiteY190" fmla="*/ 515623 h 3370881"/>
                          <a:gd name="connsiteX191" fmla="*/ 2344270 w 2657256"/>
                          <a:gd name="connsiteY191" fmla="*/ 587340 h 3370881"/>
                          <a:gd name="connsiteX192" fmla="*/ 2321859 w 2657256"/>
                          <a:gd name="connsiteY192" fmla="*/ 614234 h 3370881"/>
                          <a:gd name="connsiteX193" fmla="*/ 2308412 w 2657256"/>
                          <a:gd name="connsiteY193" fmla="*/ 636646 h 3370881"/>
                          <a:gd name="connsiteX194" fmla="*/ 2281518 w 2657256"/>
                          <a:gd name="connsiteY194" fmla="*/ 641129 h 3370881"/>
                          <a:gd name="connsiteX195" fmla="*/ 2259106 w 2657256"/>
                          <a:gd name="connsiteY195" fmla="*/ 636646 h 3370881"/>
                          <a:gd name="connsiteX196" fmla="*/ 2277035 w 2657256"/>
                          <a:gd name="connsiteY196" fmla="*/ 578376 h 3370881"/>
                          <a:gd name="connsiteX197" fmla="*/ 2290482 w 2657256"/>
                          <a:gd name="connsiteY197" fmla="*/ 542517 h 3370881"/>
                          <a:gd name="connsiteX198" fmla="*/ 2286000 w 2657256"/>
                          <a:gd name="connsiteY198" fmla="*/ 506658 h 3370881"/>
                          <a:gd name="connsiteX199" fmla="*/ 2245659 w 2657256"/>
                          <a:gd name="connsiteY199" fmla="*/ 448387 h 3370881"/>
                          <a:gd name="connsiteX200" fmla="*/ 2200835 w 2657256"/>
                          <a:gd name="connsiteY200" fmla="*/ 430458 h 3370881"/>
                          <a:gd name="connsiteX201" fmla="*/ 2169459 w 2657256"/>
                          <a:gd name="connsiteY201" fmla="*/ 425976 h 3370881"/>
                          <a:gd name="connsiteX202" fmla="*/ 2102223 w 2657256"/>
                          <a:gd name="connsiteY202" fmla="*/ 430458 h 3370881"/>
                          <a:gd name="connsiteX203" fmla="*/ 2084294 w 2657256"/>
                          <a:gd name="connsiteY203" fmla="*/ 439423 h 3370881"/>
                          <a:gd name="connsiteX204" fmla="*/ 2070847 w 2657256"/>
                          <a:gd name="connsiteY204" fmla="*/ 443905 h 3370881"/>
                          <a:gd name="connsiteX205" fmla="*/ 2061882 w 2657256"/>
                          <a:gd name="connsiteY205" fmla="*/ 461834 h 3370881"/>
                          <a:gd name="connsiteX206" fmla="*/ 2034988 w 2657256"/>
                          <a:gd name="connsiteY206" fmla="*/ 475281 h 3370881"/>
                          <a:gd name="connsiteX207" fmla="*/ 1783976 w 2657256"/>
                          <a:gd name="connsiteY207" fmla="*/ 479764 h 3370881"/>
                          <a:gd name="connsiteX208" fmla="*/ 1766047 w 2657256"/>
                          <a:gd name="connsiteY208" fmla="*/ 488729 h 3370881"/>
                          <a:gd name="connsiteX209" fmla="*/ 1703294 w 2657256"/>
                          <a:gd name="connsiteY209" fmla="*/ 506658 h 3370881"/>
                          <a:gd name="connsiteX210" fmla="*/ 1689847 w 2657256"/>
                          <a:gd name="connsiteY210" fmla="*/ 511140 h 3370881"/>
                          <a:gd name="connsiteX211" fmla="*/ 1676400 w 2657256"/>
                          <a:gd name="connsiteY211" fmla="*/ 520105 h 3370881"/>
                          <a:gd name="connsiteX212" fmla="*/ 1649506 w 2657256"/>
                          <a:gd name="connsiteY212" fmla="*/ 529070 h 3370881"/>
                          <a:gd name="connsiteX213" fmla="*/ 1636059 w 2657256"/>
                          <a:gd name="connsiteY213" fmla="*/ 538034 h 3370881"/>
                          <a:gd name="connsiteX214" fmla="*/ 1622612 w 2657256"/>
                          <a:gd name="connsiteY214" fmla="*/ 551481 h 3370881"/>
                          <a:gd name="connsiteX215" fmla="*/ 1609165 w 2657256"/>
                          <a:gd name="connsiteY215" fmla="*/ 555964 h 3370881"/>
                          <a:gd name="connsiteX216" fmla="*/ 1577788 w 2657256"/>
                          <a:gd name="connsiteY216" fmla="*/ 587340 h 3370881"/>
                          <a:gd name="connsiteX217" fmla="*/ 1568823 w 2657256"/>
                          <a:gd name="connsiteY217" fmla="*/ 600787 h 3370881"/>
                          <a:gd name="connsiteX218" fmla="*/ 1555376 w 2657256"/>
                          <a:gd name="connsiteY218" fmla="*/ 614234 h 3370881"/>
                          <a:gd name="connsiteX219" fmla="*/ 1524000 w 2657256"/>
                          <a:gd name="connsiteY219" fmla="*/ 654576 h 3370881"/>
                          <a:gd name="connsiteX220" fmla="*/ 1519518 w 2657256"/>
                          <a:gd name="connsiteY220" fmla="*/ 668023 h 3370881"/>
                          <a:gd name="connsiteX221" fmla="*/ 1528482 w 2657256"/>
                          <a:gd name="connsiteY221" fmla="*/ 708364 h 3370881"/>
                          <a:gd name="connsiteX222" fmla="*/ 1537447 w 2657256"/>
                          <a:gd name="connsiteY222" fmla="*/ 721811 h 3370881"/>
                          <a:gd name="connsiteX223" fmla="*/ 1568823 w 2657256"/>
                          <a:gd name="connsiteY223" fmla="*/ 712846 h 3370881"/>
                          <a:gd name="connsiteX224" fmla="*/ 1600200 w 2657256"/>
                          <a:gd name="connsiteY224" fmla="*/ 712846 h 3370881"/>
                          <a:gd name="connsiteX225" fmla="*/ 1631576 w 2657256"/>
                          <a:gd name="connsiteY225" fmla="*/ 690434 h 3370881"/>
                          <a:gd name="connsiteX226" fmla="*/ 1645023 w 2657256"/>
                          <a:gd name="connsiteY226" fmla="*/ 676987 h 3370881"/>
                          <a:gd name="connsiteX227" fmla="*/ 1685365 w 2657256"/>
                          <a:gd name="connsiteY227" fmla="*/ 645611 h 3370881"/>
                          <a:gd name="connsiteX228" fmla="*/ 1716741 w 2657256"/>
                          <a:gd name="connsiteY228" fmla="*/ 614234 h 3370881"/>
                          <a:gd name="connsiteX229" fmla="*/ 1748118 w 2657256"/>
                          <a:gd name="connsiteY229" fmla="*/ 596305 h 3370881"/>
                          <a:gd name="connsiteX230" fmla="*/ 1761565 w 2657256"/>
                          <a:gd name="connsiteY230" fmla="*/ 591823 h 3370881"/>
                          <a:gd name="connsiteX231" fmla="*/ 1779494 w 2657256"/>
                          <a:gd name="connsiteY231" fmla="*/ 582858 h 3370881"/>
                          <a:gd name="connsiteX232" fmla="*/ 1815353 w 2657256"/>
                          <a:gd name="connsiteY232" fmla="*/ 573893 h 3370881"/>
                          <a:gd name="connsiteX233" fmla="*/ 2030506 w 2657256"/>
                          <a:gd name="connsiteY233" fmla="*/ 578376 h 3370881"/>
                          <a:gd name="connsiteX234" fmla="*/ 2017059 w 2657256"/>
                          <a:gd name="connsiteY234" fmla="*/ 600787 h 3370881"/>
                          <a:gd name="connsiteX235" fmla="*/ 1981200 w 2657256"/>
                          <a:gd name="connsiteY235" fmla="*/ 636646 h 3370881"/>
                          <a:gd name="connsiteX236" fmla="*/ 1967753 w 2657256"/>
                          <a:gd name="connsiteY236" fmla="*/ 650093 h 3370881"/>
                          <a:gd name="connsiteX237" fmla="*/ 1936376 w 2657256"/>
                          <a:gd name="connsiteY237" fmla="*/ 690434 h 3370881"/>
                          <a:gd name="connsiteX238" fmla="*/ 1905000 w 2657256"/>
                          <a:gd name="connsiteY238" fmla="*/ 717329 h 3370881"/>
                          <a:gd name="connsiteX239" fmla="*/ 1860176 w 2657256"/>
                          <a:gd name="connsiteY239" fmla="*/ 735258 h 3370881"/>
                          <a:gd name="connsiteX240" fmla="*/ 1788459 w 2657256"/>
                          <a:gd name="connsiteY240" fmla="*/ 744223 h 3370881"/>
                          <a:gd name="connsiteX241" fmla="*/ 1846729 w 2657256"/>
                          <a:gd name="connsiteY241" fmla="*/ 802493 h 3370881"/>
                          <a:gd name="connsiteX242" fmla="*/ 1913965 w 2657256"/>
                          <a:gd name="connsiteY242" fmla="*/ 829387 h 3370881"/>
                          <a:gd name="connsiteX243" fmla="*/ 1922929 w 2657256"/>
                          <a:gd name="connsiteY243" fmla="*/ 842834 h 3370881"/>
                          <a:gd name="connsiteX244" fmla="*/ 1967753 w 2657256"/>
                          <a:gd name="connsiteY244" fmla="*/ 883176 h 3370881"/>
                          <a:gd name="connsiteX245" fmla="*/ 1981200 w 2657256"/>
                          <a:gd name="connsiteY245" fmla="*/ 896623 h 3370881"/>
                          <a:gd name="connsiteX246" fmla="*/ 1994647 w 2657256"/>
                          <a:gd name="connsiteY246" fmla="*/ 905587 h 3370881"/>
                          <a:gd name="connsiteX247" fmla="*/ 2021541 w 2657256"/>
                          <a:gd name="connsiteY247" fmla="*/ 927999 h 3370881"/>
                          <a:gd name="connsiteX248" fmla="*/ 2030506 w 2657256"/>
                          <a:gd name="connsiteY248" fmla="*/ 941446 h 3370881"/>
                          <a:gd name="connsiteX249" fmla="*/ 2057400 w 2657256"/>
                          <a:gd name="connsiteY249" fmla="*/ 968340 h 3370881"/>
                          <a:gd name="connsiteX250" fmla="*/ 2088776 w 2657256"/>
                          <a:gd name="connsiteY250" fmla="*/ 1013164 h 3370881"/>
                          <a:gd name="connsiteX251" fmla="*/ 2115670 w 2657256"/>
                          <a:gd name="connsiteY251" fmla="*/ 1057987 h 3370881"/>
                          <a:gd name="connsiteX252" fmla="*/ 2120153 w 2657256"/>
                          <a:gd name="connsiteY252" fmla="*/ 1089364 h 3370881"/>
                          <a:gd name="connsiteX253" fmla="*/ 2138082 w 2657256"/>
                          <a:gd name="connsiteY253" fmla="*/ 1143152 h 3370881"/>
                          <a:gd name="connsiteX254" fmla="*/ 2147047 w 2657256"/>
                          <a:gd name="connsiteY254" fmla="*/ 1196940 h 3370881"/>
                          <a:gd name="connsiteX255" fmla="*/ 2151529 w 2657256"/>
                          <a:gd name="connsiteY255" fmla="*/ 1210387 h 3370881"/>
                          <a:gd name="connsiteX256" fmla="*/ 2156012 w 2657256"/>
                          <a:gd name="connsiteY256" fmla="*/ 1228317 h 3370881"/>
                          <a:gd name="connsiteX257" fmla="*/ 2173941 w 2657256"/>
                          <a:gd name="connsiteY257" fmla="*/ 1295552 h 3370881"/>
                          <a:gd name="connsiteX258" fmla="*/ 2182906 w 2657256"/>
                          <a:gd name="connsiteY258" fmla="*/ 1313481 h 3370881"/>
                          <a:gd name="connsiteX259" fmla="*/ 2187388 w 2657256"/>
                          <a:gd name="connsiteY259" fmla="*/ 1331411 h 3370881"/>
                          <a:gd name="connsiteX260" fmla="*/ 2214282 w 2657256"/>
                          <a:gd name="connsiteY260" fmla="*/ 1385199 h 3370881"/>
                          <a:gd name="connsiteX261" fmla="*/ 2218765 w 2657256"/>
                          <a:gd name="connsiteY261" fmla="*/ 1403129 h 3370881"/>
                          <a:gd name="connsiteX262" fmla="*/ 2223247 w 2657256"/>
                          <a:gd name="connsiteY262" fmla="*/ 1430023 h 3370881"/>
                          <a:gd name="connsiteX263" fmla="*/ 2236694 w 2657256"/>
                          <a:gd name="connsiteY263" fmla="*/ 1456917 h 3370881"/>
                          <a:gd name="connsiteX264" fmla="*/ 2241176 w 2657256"/>
                          <a:gd name="connsiteY264" fmla="*/ 1577940 h 3370881"/>
                          <a:gd name="connsiteX265" fmla="*/ 2245659 w 2657256"/>
                          <a:gd name="connsiteY265" fmla="*/ 1595870 h 3370881"/>
                          <a:gd name="connsiteX266" fmla="*/ 2236694 w 2657256"/>
                          <a:gd name="connsiteY266" fmla="*/ 1694481 h 3370881"/>
                          <a:gd name="connsiteX267" fmla="*/ 2227729 w 2657256"/>
                          <a:gd name="connsiteY267" fmla="*/ 1716893 h 3370881"/>
                          <a:gd name="connsiteX268" fmla="*/ 2223247 w 2657256"/>
                          <a:gd name="connsiteY268" fmla="*/ 1730340 h 3370881"/>
                          <a:gd name="connsiteX269" fmla="*/ 2200835 w 2657256"/>
                          <a:gd name="connsiteY269" fmla="*/ 1788611 h 3370881"/>
                          <a:gd name="connsiteX270" fmla="*/ 2191870 w 2657256"/>
                          <a:gd name="connsiteY270" fmla="*/ 1811023 h 3370881"/>
                          <a:gd name="connsiteX271" fmla="*/ 2187388 w 2657256"/>
                          <a:gd name="connsiteY271" fmla="*/ 1824470 h 3370881"/>
                          <a:gd name="connsiteX272" fmla="*/ 2169459 w 2657256"/>
                          <a:gd name="connsiteY272" fmla="*/ 1869293 h 3370881"/>
                          <a:gd name="connsiteX273" fmla="*/ 2164976 w 2657256"/>
                          <a:gd name="connsiteY273" fmla="*/ 1882740 h 3370881"/>
                          <a:gd name="connsiteX274" fmla="*/ 2156012 w 2657256"/>
                          <a:gd name="connsiteY274" fmla="*/ 1927564 h 3370881"/>
                          <a:gd name="connsiteX275" fmla="*/ 2173941 w 2657256"/>
                          <a:gd name="connsiteY275" fmla="*/ 1945493 h 3370881"/>
                          <a:gd name="connsiteX276" fmla="*/ 2196353 w 2657256"/>
                          <a:gd name="connsiteY276" fmla="*/ 1958940 h 3370881"/>
                          <a:gd name="connsiteX277" fmla="*/ 2241176 w 2657256"/>
                          <a:gd name="connsiteY277" fmla="*/ 2012729 h 3370881"/>
                          <a:gd name="connsiteX278" fmla="*/ 2263588 w 2657256"/>
                          <a:gd name="connsiteY278" fmla="*/ 2057552 h 3370881"/>
                          <a:gd name="connsiteX279" fmla="*/ 2286000 w 2657256"/>
                          <a:gd name="connsiteY279" fmla="*/ 2084446 h 3370881"/>
                          <a:gd name="connsiteX280" fmla="*/ 2299447 w 2657256"/>
                          <a:gd name="connsiteY280" fmla="*/ 2124787 h 3370881"/>
                          <a:gd name="connsiteX281" fmla="*/ 2321859 w 2657256"/>
                          <a:gd name="connsiteY281" fmla="*/ 2151681 h 3370881"/>
                          <a:gd name="connsiteX282" fmla="*/ 2344270 w 2657256"/>
                          <a:gd name="connsiteY282" fmla="*/ 2205470 h 3370881"/>
                          <a:gd name="connsiteX283" fmla="*/ 2348753 w 2657256"/>
                          <a:gd name="connsiteY283" fmla="*/ 2223399 h 3370881"/>
                          <a:gd name="connsiteX284" fmla="*/ 2366682 w 2657256"/>
                          <a:gd name="connsiteY284" fmla="*/ 2263740 h 3370881"/>
                          <a:gd name="connsiteX285" fmla="*/ 2375647 w 2657256"/>
                          <a:gd name="connsiteY285" fmla="*/ 2286152 h 3370881"/>
                          <a:gd name="connsiteX286" fmla="*/ 2380129 w 2657256"/>
                          <a:gd name="connsiteY286" fmla="*/ 2308564 h 3370881"/>
                          <a:gd name="connsiteX287" fmla="*/ 2389094 w 2657256"/>
                          <a:gd name="connsiteY287" fmla="*/ 2335458 h 3370881"/>
                          <a:gd name="connsiteX288" fmla="*/ 2393576 w 2657256"/>
                          <a:gd name="connsiteY288" fmla="*/ 2380281 h 3370881"/>
                          <a:gd name="connsiteX289" fmla="*/ 2398059 w 2657256"/>
                          <a:gd name="connsiteY289" fmla="*/ 2393729 h 3370881"/>
                          <a:gd name="connsiteX290" fmla="*/ 2402541 w 2657256"/>
                          <a:gd name="connsiteY290" fmla="*/ 2447517 h 3370881"/>
                          <a:gd name="connsiteX291" fmla="*/ 2427343 w 2657256"/>
                          <a:gd name="connsiteY291" fmla="*/ 2564058 h 3370881"/>
                          <a:gd name="connsiteX292" fmla="*/ 2389094 w 2657256"/>
                          <a:gd name="connsiteY292" fmla="*/ 2837481 h 3370881"/>
                          <a:gd name="connsiteX293" fmla="*/ 2380129 w 2657256"/>
                          <a:gd name="connsiteY293" fmla="*/ 2859893 h 3370881"/>
                          <a:gd name="connsiteX294" fmla="*/ 2357718 w 2657256"/>
                          <a:gd name="connsiteY294" fmla="*/ 2913681 h 3370881"/>
                          <a:gd name="connsiteX295" fmla="*/ 2348753 w 2657256"/>
                          <a:gd name="connsiteY295" fmla="*/ 2936093 h 3370881"/>
                          <a:gd name="connsiteX296" fmla="*/ 2339788 w 2657256"/>
                          <a:gd name="connsiteY296" fmla="*/ 2971952 h 3370881"/>
                          <a:gd name="connsiteX297" fmla="*/ 2326341 w 2657256"/>
                          <a:gd name="connsiteY297" fmla="*/ 2994364 h 3370881"/>
                          <a:gd name="connsiteX298" fmla="*/ 2317376 w 2657256"/>
                          <a:gd name="connsiteY298" fmla="*/ 3025740 h 3370881"/>
                          <a:gd name="connsiteX299" fmla="*/ 2303929 w 2657256"/>
                          <a:gd name="connsiteY299" fmla="*/ 3048152 h 3370881"/>
                          <a:gd name="connsiteX300" fmla="*/ 2290482 w 2657256"/>
                          <a:gd name="connsiteY300" fmla="*/ 3079529 h 3370881"/>
                          <a:gd name="connsiteX301" fmla="*/ 2272553 w 2657256"/>
                          <a:gd name="connsiteY301" fmla="*/ 3084011 h 3370881"/>
                          <a:gd name="connsiteX302" fmla="*/ 2259106 w 2657256"/>
                          <a:gd name="connsiteY302" fmla="*/ 3088493 h 3370881"/>
                          <a:gd name="connsiteX303" fmla="*/ 2241176 w 2657256"/>
                          <a:gd name="connsiteY303" fmla="*/ 3092976 h 3370881"/>
                          <a:gd name="connsiteX304" fmla="*/ 2209800 w 2657256"/>
                          <a:gd name="connsiteY304" fmla="*/ 3101940 h 3370881"/>
                          <a:gd name="connsiteX305" fmla="*/ 2205318 w 2657256"/>
                          <a:gd name="connsiteY305" fmla="*/ 3039187 h 3370881"/>
                          <a:gd name="connsiteX306" fmla="*/ 2218765 w 2657256"/>
                          <a:gd name="connsiteY306" fmla="*/ 3021258 h 3370881"/>
                          <a:gd name="connsiteX307" fmla="*/ 2245659 w 2657256"/>
                          <a:gd name="connsiteY307" fmla="*/ 2971952 h 3370881"/>
                          <a:gd name="connsiteX308" fmla="*/ 2268070 w 2657256"/>
                          <a:gd name="connsiteY308" fmla="*/ 2945058 h 3370881"/>
                          <a:gd name="connsiteX309" fmla="*/ 2298550 w 2657256"/>
                          <a:gd name="connsiteY309" fmla="*/ 2568540 h 3370881"/>
                          <a:gd name="connsiteX310" fmla="*/ 2284986 w 2657256"/>
                          <a:gd name="connsiteY310" fmla="*/ 2532681 h 3370881"/>
                          <a:gd name="connsiteX311" fmla="*/ 2293273 w 2657256"/>
                          <a:gd name="connsiteY311" fmla="*/ 2496653 h 3370881"/>
                          <a:gd name="connsiteX312" fmla="*/ 2278152 w 2657256"/>
                          <a:gd name="connsiteY312" fmla="*/ 2475178 h 3370881"/>
                          <a:gd name="connsiteX313" fmla="*/ 2245659 w 2657256"/>
                          <a:gd name="connsiteY313" fmla="*/ 2389247 h 3370881"/>
                          <a:gd name="connsiteX314" fmla="*/ 2195507 w 2657256"/>
                          <a:gd name="connsiteY314" fmla="*/ 2241328 h 3370881"/>
                          <a:gd name="connsiteX315" fmla="*/ 2083786 w 2657256"/>
                          <a:gd name="connsiteY315" fmla="*/ 2040300 h 3370881"/>
                          <a:gd name="connsiteX316" fmla="*/ 2048773 w 2657256"/>
                          <a:gd name="connsiteY316" fmla="*/ 2017971 h 3370881"/>
                          <a:gd name="connsiteX317" fmla="*/ 2074314 w 2657256"/>
                          <a:gd name="connsiteY317" fmla="*/ 2011967 h 3370881"/>
                          <a:gd name="connsiteX318" fmla="*/ 2034988 w 2657256"/>
                          <a:gd name="connsiteY318" fmla="*/ 2003764 h 3370881"/>
                          <a:gd name="connsiteX319" fmla="*/ 2026023 w 2657256"/>
                          <a:gd name="connsiteY319" fmla="*/ 2026176 h 3370881"/>
                          <a:gd name="connsiteX320" fmla="*/ 2021541 w 2657256"/>
                          <a:gd name="connsiteY320" fmla="*/ 2039623 h 3370881"/>
                          <a:gd name="connsiteX321" fmla="*/ 1999129 w 2657256"/>
                          <a:gd name="connsiteY321" fmla="*/ 2053070 h 3370881"/>
                          <a:gd name="connsiteX322" fmla="*/ 1990165 w 2657256"/>
                          <a:gd name="connsiteY322" fmla="*/ 2070999 h 3370881"/>
                          <a:gd name="connsiteX323" fmla="*/ 1967753 w 2657256"/>
                          <a:gd name="connsiteY323" fmla="*/ 2106858 h 3370881"/>
                          <a:gd name="connsiteX324" fmla="*/ 1981200 w 2657256"/>
                          <a:gd name="connsiteY324" fmla="*/ 2223399 h 3370881"/>
                          <a:gd name="connsiteX325" fmla="*/ 1994647 w 2657256"/>
                          <a:gd name="connsiteY325" fmla="*/ 2254776 h 3370881"/>
                          <a:gd name="connsiteX326" fmla="*/ 2003612 w 2657256"/>
                          <a:gd name="connsiteY326" fmla="*/ 2272705 h 3370881"/>
                          <a:gd name="connsiteX327" fmla="*/ 2026023 w 2657256"/>
                          <a:gd name="connsiteY327" fmla="*/ 2304081 h 3370881"/>
                          <a:gd name="connsiteX328" fmla="*/ 2043953 w 2657256"/>
                          <a:gd name="connsiteY328" fmla="*/ 2348905 h 3370881"/>
                          <a:gd name="connsiteX329" fmla="*/ 2061882 w 2657256"/>
                          <a:gd name="connsiteY329" fmla="*/ 2371317 h 3370881"/>
                          <a:gd name="connsiteX330" fmla="*/ 2088776 w 2657256"/>
                          <a:gd name="connsiteY330" fmla="*/ 2434070 h 3370881"/>
                          <a:gd name="connsiteX331" fmla="*/ 2102223 w 2657256"/>
                          <a:gd name="connsiteY331" fmla="*/ 2465446 h 3370881"/>
                          <a:gd name="connsiteX332" fmla="*/ 2106706 w 2657256"/>
                          <a:gd name="connsiteY332" fmla="*/ 2496823 h 3370881"/>
                          <a:gd name="connsiteX333" fmla="*/ 2124635 w 2657256"/>
                          <a:gd name="connsiteY333" fmla="*/ 2559576 h 3370881"/>
                          <a:gd name="connsiteX334" fmla="*/ 2138082 w 2657256"/>
                          <a:gd name="connsiteY334" fmla="*/ 2649223 h 3370881"/>
                          <a:gd name="connsiteX335" fmla="*/ 2147047 w 2657256"/>
                          <a:gd name="connsiteY335" fmla="*/ 2685081 h 3370881"/>
                          <a:gd name="connsiteX336" fmla="*/ 2151529 w 2657256"/>
                          <a:gd name="connsiteY336" fmla="*/ 2716458 h 3370881"/>
                          <a:gd name="connsiteX337" fmla="*/ 2160494 w 2657256"/>
                          <a:gd name="connsiteY337" fmla="*/ 2770246 h 3370881"/>
                          <a:gd name="connsiteX338" fmla="*/ 2156012 w 2657256"/>
                          <a:gd name="connsiteY338" fmla="*/ 2962987 h 3370881"/>
                          <a:gd name="connsiteX339" fmla="*/ 2138082 w 2657256"/>
                          <a:gd name="connsiteY339" fmla="*/ 3043670 h 3370881"/>
                          <a:gd name="connsiteX340" fmla="*/ 2133600 w 2657256"/>
                          <a:gd name="connsiteY340" fmla="*/ 3061599 h 3370881"/>
                          <a:gd name="connsiteX341" fmla="*/ 2120153 w 2657256"/>
                          <a:gd name="connsiteY341" fmla="*/ 3079529 h 3370881"/>
                          <a:gd name="connsiteX342" fmla="*/ 2111188 w 2657256"/>
                          <a:gd name="connsiteY342" fmla="*/ 3106423 h 3370881"/>
                          <a:gd name="connsiteX343" fmla="*/ 2088776 w 2657256"/>
                          <a:gd name="connsiteY343" fmla="*/ 3137799 h 3370881"/>
                          <a:gd name="connsiteX344" fmla="*/ 2075329 w 2657256"/>
                          <a:gd name="connsiteY344" fmla="*/ 3164693 h 3370881"/>
                          <a:gd name="connsiteX345" fmla="*/ 2061882 w 2657256"/>
                          <a:gd name="connsiteY345" fmla="*/ 3169176 h 3370881"/>
                          <a:gd name="connsiteX346" fmla="*/ 2021541 w 2657256"/>
                          <a:gd name="connsiteY346" fmla="*/ 3164693 h 3370881"/>
                          <a:gd name="connsiteX347" fmla="*/ 2012576 w 2657256"/>
                          <a:gd name="connsiteY347" fmla="*/ 3119870 h 3370881"/>
                          <a:gd name="connsiteX348" fmla="*/ 2048435 w 2657256"/>
                          <a:gd name="connsiteY348" fmla="*/ 3021258 h 3370881"/>
                          <a:gd name="connsiteX349" fmla="*/ 2048435 w 2657256"/>
                          <a:gd name="connsiteY349" fmla="*/ 3021258 h 3370881"/>
                          <a:gd name="connsiteX350" fmla="*/ 2061882 w 2657256"/>
                          <a:gd name="connsiteY350" fmla="*/ 2967470 h 3370881"/>
                          <a:gd name="connsiteX351" fmla="*/ 2070847 w 2657256"/>
                          <a:gd name="connsiteY351" fmla="*/ 2882305 h 3370881"/>
                          <a:gd name="connsiteX352" fmla="*/ 2066365 w 2657256"/>
                          <a:gd name="connsiteY352" fmla="*/ 2725423 h 3370881"/>
                          <a:gd name="connsiteX353" fmla="*/ 2043953 w 2657256"/>
                          <a:gd name="connsiteY353" fmla="*/ 2649223 h 3370881"/>
                          <a:gd name="connsiteX354" fmla="*/ 2030506 w 2657256"/>
                          <a:gd name="connsiteY354" fmla="*/ 2622329 h 3370881"/>
                          <a:gd name="connsiteX355" fmla="*/ 2017059 w 2657256"/>
                          <a:gd name="connsiteY355" fmla="*/ 2581987 h 3370881"/>
                          <a:gd name="connsiteX356" fmla="*/ 1981200 w 2657256"/>
                          <a:gd name="connsiteY356" fmla="*/ 2514752 h 3370881"/>
                          <a:gd name="connsiteX357" fmla="*/ 1972235 w 2657256"/>
                          <a:gd name="connsiteY357" fmla="*/ 2501305 h 3370881"/>
                          <a:gd name="connsiteX358" fmla="*/ 1958788 w 2657256"/>
                          <a:gd name="connsiteY358" fmla="*/ 2478893 h 3370881"/>
                          <a:gd name="connsiteX359" fmla="*/ 1905000 w 2657256"/>
                          <a:gd name="connsiteY359" fmla="*/ 2398211 h 3370881"/>
                          <a:gd name="connsiteX360" fmla="*/ 1882588 w 2657256"/>
                          <a:gd name="connsiteY360" fmla="*/ 2357870 h 3370881"/>
                          <a:gd name="connsiteX361" fmla="*/ 1869141 w 2657256"/>
                          <a:gd name="connsiteY361" fmla="*/ 2339940 h 3370881"/>
                          <a:gd name="connsiteX362" fmla="*/ 1806388 w 2657256"/>
                          <a:gd name="connsiteY362" fmla="*/ 2313046 h 3370881"/>
                          <a:gd name="connsiteX363" fmla="*/ 1779494 w 2657256"/>
                          <a:gd name="connsiteY363" fmla="*/ 2304081 h 3370881"/>
                          <a:gd name="connsiteX364" fmla="*/ 1752600 w 2657256"/>
                          <a:gd name="connsiteY364" fmla="*/ 2299599 h 3370881"/>
                          <a:gd name="connsiteX365" fmla="*/ 1680882 w 2657256"/>
                          <a:gd name="connsiteY365" fmla="*/ 2277187 h 3370881"/>
                          <a:gd name="connsiteX366" fmla="*/ 1662953 w 2657256"/>
                          <a:gd name="connsiteY366" fmla="*/ 2272705 h 3370881"/>
                          <a:gd name="connsiteX367" fmla="*/ 1640541 w 2657256"/>
                          <a:gd name="connsiteY367" fmla="*/ 2259258 h 3370881"/>
                          <a:gd name="connsiteX368" fmla="*/ 1604682 w 2657256"/>
                          <a:gd name="connsiteY368" fmla="*/ 2272705 h 3370881"/>
                          <a:gd name="connsiteX369" fmla="*/ 1537447 w 2657256"/>
                          <a:gd name="connsiteY369" fmla="*/ 2304081 h 3370881"/>
                          <a:gd name="connsiteX370" fmla="*/ 1546113 w 2657256"/>
                          <a:gd name="connsiteY370" fmla="*/ 2313644 h 3370881"/>
                          <a:gd name="connsiteX371" fmla="*/ 1488141 w 2657256"/>
                          <a:gd name="connsiteY371" fmla="*/ 2313046 h 3370881"/>
                          <a:gd name="connsiteX372" fmla="*/ 1478878 w 2657256"/>
                          <a:gd name="connsiteY372" fmla="*/ 2342331 h 3370881"/>
                          <a:gd name="connsiteX373" fmla="*/ 1402678 w 2657256"/>
                          <a:gd name="connsiteY373" fmla="*/ 2339641 h 3370881"/>
                          <a:gd name="connsiteX374" fmla="*/ 1322892 w 2657256"/>
                          <a:gd name="connsiteY374" fmla="*/ 2336952 h 3370881"/>
                          <a:gd name="connsiteX375" fmla="*/ 1199384 w 2657256"/>
                          <a:gd name="connsiteY375" fmla="*/ 2307041 h 3370881"/>
                          <a:gd name="connsiteX376" fmla="*/ 1066800 w 2657256"/>
                          <a:gd name="connsiteY376" fmla="*/ 2272705 h 3370881"/>
                          <a:gd name="connsiteX377" fmla="*/ 1030941 w 2657256"/>
                          <a:gd name="connsiteY377" fmla="*/ 2263740 h 3370881"/>
                          <a:gd name="connsiteX378" fmla="*/ 986118 w 2657256"/>
                          <a:gd name="connsiteY378" fmla="*/ 2241329 h 3370881"/>
                          <a:gd name="connsiteX379" fmla="*/ 968188 w 2657256"/>
                          <a:gd name="connsiteY379" fmla="*/ 2232364 h 3370881"/>
                          <a:gd name="connsiteX380" fmla="*/ 936812 w 2657256"/>
                          <a:gd name="connsiteY380" fmla="*/ 2214434 h 3370881"/>
                          <a:gd name="connsiteX381" fmla="*/ 905435 w 2657256"/>
                          <a:gd name="connsiteY381" fmla="*/ 2196505 h 3370881"/>
                          <a:gd name="connsiteX382" fmla="*/ 869576 w 2657256"/>
                          <a:gd name="connsiteY382" fmla="*/ 2209952 h 3370881"/>
                          <a:gd name="connsiteX383" fmla="*/ 856129 w 2657256"/>
                          <a:gd name="connsiteY383" fmla="*/ 2227881 h 3370881"/>
                          <a:gd name="connsiteX384" fmla="*/ 815788 w 2657256"/>
                          <a:gd name="connsiteY384" fmla="*/ 2268223 h 3370881"/>
                          <a:gd name="connsiteX385" fmla="*/ 788894 w 2657256"/>
                          <a:gd name="connsiteY385" fmla="*/ 2290634 h 3370881"/>
                          <a:gd name="connsiteX386" fmla="*/ 762000 w 2657256"/>
                          <a:gd name="connsiteY386" fmla="*/ 2313046 h 3370881"/>
                          <a:gd name="connsiteX387" fmla="*/ 753035 w 2657256"/>
                          <a:gd name="connsiteY387" fmla="*/ 2326493 h 3370881"/>
                          <a:gd name="connsiteX388" fmla="*/ 735106 w 2657256"/>
                          <a:gd name="connsiteY388" fmla="*/ 2339940 h 3370881"/>
                          <a:gd name="connsiteX389" fmla="*/ 712694 w 2657256"/>
                          <a:gd name="connsiteY389" fmla="*/ 2362352 h 3370881"/>
                          <a:gd name="connsiteX390" fmla="*/ 694765 w 2657256"/>
                          <a:gd name="connsiteY390" fmla="*/ 2375799 h 3370881"/>
                          <a:gd name="connsiteX391" fmla="*/ 681318 w 2657256"/>
                          <a:gd name="connsiteY391" fmla="*/ 2393729 h 3370881"/>
                          <a:gd name="connsiteX392" fmla="*/ 667870 w 2657256"/>
                          <a:gd name="connsiteY392" fmla="*/ 2402693 h 3370881"/>
                          <a:gd name="connsiteX393" fmla="*/ 623047 w 2657256"/>
                          <a:gd name="connsiteY393" fmla="*/ 2443034 h 3370881"/>
                          <a:gd name="connsiteX394" fmla="*/ 600635 w 2657256"/>
                          <a:gd name="connsiteY394" fmla="*/ 2474411 h 3370881"/>
                          <a:gd name="connsiteX395" fmla="*/ 587188 w 2657256"/>
                          <a:gd name="connsiteY395" fmla="*/ 2514752 h 3370881"/>
                          <a:gd name="connsiteX396" fmla="*/ 582706 w 2657256"/>
                          <a:gd name="connsiteY396" fmla="*/ 2546129 h 3370881"/>
                          <a:gd name="connsiteX397" fmla="*/ 596153 w 2657256"/>
                          <a:gd name="connsiteY397" fmla="*/ 2635776 h 3370881"/>
                          <a:gd name="connsiteX398" fmla="*/ 600635 w 2657256"/>
                          <a:gd name="connsiteY398" fmla="*/ 2653705 h 3370881"/>
                          <a:gd name="connsiteX399" fmla="*/ 609600 w 2657256"/>
                          <a:gd name="connsiteY399" fmla="*/ 2671634 h 3370881"/>
                          <a:gd name="connsiteX400" fmla="*/ 614082 w 2657256"/>
                          <a:gd name="connsiteY400" fmla="*/ 2689564 h 3370881"/>
                          <a:gd name="connsiteX401" fmla="*/ 623047 w 2657256"/>
                          <a:gd name="connsiteY401" fmla="*/ 2711976 h 3370881"/>
                          <a:gd name="connsiteX402" fmla="*/ 627529 w 2657256"/>
                          <a:gd name="connsiteY402" fmla="*/ 2734387 h 3370881"/>
                          <a:gd name="connsiteX403" fmla="*/ 640976 w 2657256"/>
                          <a:gd name="connsiteY403" fmla="*/ 2765764 h 3370881"/>
                          <a:gd name="connsiteX404" fmla="*/ 645459 w 2657256"/>
                          <a:gd name="connsiteY404" fmla="*/ 2779211 h 3370881"/>
                          <a:gd name="connsiteX405" fmla="*/ 658906 w 2657256"/>
                          <a:gd name="connsiteY405" fmla="*/ 2801623 h 3370881"/>
                          <a:gd name="connsiteX406" fmla="*/ 676835 w 2657256"/>
                          <a:gd name="connsiteY406" fmla="*/ 2864376 h 3370881"/>
                          <a:gd name="connsiteX407" fmla="*/ 690282 w 2657256"/>
                          <a:gd name="connsiteY407" fmla="*/ 2895752 h 3370881"/>
                          <a:gd name="connsiteX408" fmla="*/ 699247 w 2657256"/>
                          <a:gd name="connsiteY408" fmla="*/ 2940576 h 3370881"/>
                          <a:gd name="connsiteX409" fmla="*/ 703729 w 2657256"/>
                          <a:gd name="connsiteY409" fmla="*/ 2967470 h 3370881"/>
                          <a:gd name="connsiteX410" fmla="*/ 717176 w 2657256"/>
                          <a:gd name="connsiteY410" fmla="*/ 2994364 h 3370881"/>
                          <a:gd name="connsiteX411" fmla="*/ 735106 w 2657256"/>
                          <a:gd name="connsiteY411" fmla="*/ 3052634 h 3370881"/>
                          <a:gd name="connsiteX412" fmla="*/ 739588 w 2657256"/>
                          <a:gd name="connsiteY412" fmla="*/ 3079529 h 3370881"/>
                          <a:gd name="connsiteX413" fmla="*/ 762000 w 2657256"/>
                          <a:gd name="connsiteY413" fmla="*/ 3142281 h 3370881"/>
                          <a:gd name="connsiteX414" fmla="*/ 766482 w 2657256"/>
                          <a:gd name="connsiteY414" fmla="*/ 3231929 h 3370881"/>
                          <a:gd name="connsiteX415" fmla="*/ 770965 w 2657256"/>
                          <a:gd name="connsiteY415" fmla="*/ 3254340 h 3370881"/>
                          <a:gd name="connsiteX416" fmla="*/ 775447 w 2657256"/>
                          <a:gd name="connsiteY416" fmla="*/ 3285717 h 3370881"/>
                          <a:gd name="connsiteX417" fmla="*/ 748553 w 2657256"/>
                          <a:gd name="connsiteY417" fmla="*/ 3335023 h 3370881"/>
                          <a:gd name="connsiteX418" fmla="*/ 721659 w 2657256"/>
                          <a:gd name="connsiteY418" fmla="*/ 3343987 h 3370881"/>
                          <a:gd name="connsiteX419" fmla="*/ 708212 w 2657256"/>
                          <a:gd name="connsiteY419" fmla="*/ 3348470 h 3370881"/>
                          <a:gd name="connsiteX420" fmla="*/ 623047 w 2657256"/>
                          <a:gd name="connsiteY420" fmla="*/ 3330540 h 3370881"/>
                          <a:gd name="connsiteX421" fmla="*/ 609600 w 2657256"/>
                          <a:gd name="connsiteY421" fmla="*/ 3308129 h 3370881"/>
                          <a:gd name="connsiteX422" fmla="*/ 591670 w 2657256"/>
                          <a:gd name="connsiteY422" fmla="*/ 3267787 h 3370881"/>
                          <a:gd name="connsiteX423" fmla="*/ 560294 w 2657256"/>
                          <a:gd name="connsiteY423" fmla="*/ 3209517 h 3370881"/>
                          <a:gd name="connsiteX424" fmla="*/ 551329 w 2657256"/>
                          <a:gd name="connsiteY424" fmla="*/ 3196070 h 3370881"/>
                          <a:gd name="connsiteX425" fmla="*/ 528918 w 2657256"/>
                          <a:gd name="connsiteY425" fmla="*/ 3173658 h 3370881"/>
                          <a:gd name="connsiteX426" fmla="*/ 519953 w 2657256"/>
                          <a:gd name="connsiteY426" fmla="*/ 3128834 h 3370881"/>
                          <a:gd name="connsiteX427" fmla="*/ 524435 w 2657256"/>
                          <a:gd name="connsiteY427" fmla="*/ 3101940 h 3370881"/>
                          <a:gd name="connsiteX428" fmla="*/ 528918 w 2657256"/>
                          <a:gd name="connsiteY428" fmla="*/ 3088493 h 3370881"/>
                          <a:gd name="connsiteX429" fmla="*/ 542365 w 2657256"/>
                          <a:gd name="connsiteY429" fmla="*/ 3052634 h 3370881"/>
                          <a:gd name="connsiteX430" fmla="*/ 484094 w 2657256"/>
                          <a:gd name="connsiteY430" fmla="*/ 2886787 h 3370881"/>
                          <a:gd name="connsiteX431" fmla="*/ 443753 w 2657256"/>
                          <a:gd name="connsiteY431" fmla="*/ 2779211 h 3370881"/>
                          <a:gd name="connsiteX432" fmla="*/ 439270 w 2657256"/>
                          <a:gd name="connsiteY432" fmla="*/ 2752317 h 3370881"/>
                          <a:gd name="connsiteX433" fmla="*/ 430306 w 2657256"/>
                          <a:gd name="connsiteY433" fmla="*/ 2716458 h 3370881"/>
                          <a:gd name="connsiteX434" fmla="*/ 425823 w 2657256"/>
                          <a:gd name="connsiteY434" fmla="*/ 2680599 h 3370881"/>
                          <a:gd name="connsiteX435" fmla="*/ 398929 w 2657256"/>
                          <a:gd name="connsiteY435" fmla="*/ 2599917 h 3370881"/>
                          <a:gd name="connsiteX436" fmla="*/ 385482 w 2657256"/>
                          <a:gd name="connsiteY436" fmla="*/ 2568540 h 3370881"/>
                          <a:gd name="connsiteX437" fmla="*/ 381000 w 2657256"/>
                          <a:gd name="connsiteY437" fmla="*/ 2550611 h 3370881"/>
                          <a:gd name="connsiteX438" fmla="*/ 372035 w 2657256"/>
                          <a:gd name="connsiteY438" fmla="*/ 2483376 h 3370881"/>
                          <a:gd name="connsiteX439" fmla="*/ 367553 w 2657256"/>
                          <a:gd name="connsiteY439" fmla="*/ 2469929 h 3370881"/>
                          <a:gd name="connsiteX440" fmla="*/ 407894 w 2657256"/>
                          <a:gd name="connsiteY440" fmla="*/ 2451999 h 3370881"/>
                          <a:gd name="connsiteX441" fmla="*/ 515470 w 2657256"/>
                          <a:gd name="connsiteY441" fmla="*/ 2407176 h 3370881"/>
                          <a:gd name="connsiteX442" fmla="*/ 578223 w 2657256"/>
                          <a:gd name="connsiteY442" fmla="*/ 2353387 h 3370881"/>
                          <a:gd name="connsiteX443" fmla="*/ 587188 w 2657256"/>
                          <a:gd name="connsiteY443" fmla="*/ 2330976 h 3370881"/>
                          <a:gd name="connsiteX444" fmla="*/ 614082 w 2657256"/>
                          <a:gd name="connsiteY444" fmla="*/ 2254776 h 3370881"/>
                          <a:gd name="connsiteX445" fmla="*/ 649941 w 2657256"/>
                          <a:gd name="connsiteY445" fmla="*/ 2200987 h 3370881"/>
                          <a:gd name="connsiteX446" fmla="*/ 690282 w 2657256"/>
                          <a:gd name="connsiteY446" fmla="*/ 2174093 h 3370881"/>
                          <a:gd name="connsiteX447" fmla="*/ 703729 w 2657256"/>
                          <a:gd name="connsiteY447" fmla="*/ 2165129 h 3370881"/>
                          <a:gd name="connsiteX448" fmla="*/ 739588 w 2657256"/>
                          <a:gd name="connsiteY448" fmla="*/ 2147199 h 3370881"/>
                          <a:gd name="connsiteX449" fmla="*/ 708212 w 2657256"/>
                          <a:gd name="connsiteY449" fmla="*/ 2187540 h 3370881"/>
                          <a:gd name="connsiteX450" fmla="*/ 654423 w 2657256"/>
                          <a:gd name="connsiteY450" fmla="*/ 2241329 h 3370881"/>
                          <a:gd name="connsiteX451" fmla="*/ 636494 w 2657256"/>
                          <a:gd name="connsiteY451" fmla="*/ 2259258 h 3370881"/>
                          <a:gd name="connsiteX452" fmla="*/ 614082 w 2657256"/>
                          <a:gd name="connsiteY452" fmla="*/ 2286152 h 3370881"/>
                          <a:gd name="connsiteX453" fmla="*/ 605118 w 2657256"/>
                          <a:gd name="connsiteY453" fmla="*/ 2299599 h 3370881"/>
                          <a:gd name="connsiteX454" fmla="*/ 560294 w 2657256"/>
                          <a:gd name="connsiteY454" fmla="*/ 2335458 h 3370881"/>
                          <a:gd name="connsiteX455" fmla="*/ 524435 w 2657256"/>
                          <a:gd name="connsiteY455" fmla="*/ 2348905 h 3370881"/>
                          <a:gd name="connsiteX456" fmla="*/ 502023 w 2657256"/>
                          <a:gd name="connsiteY456" fmla="*/ 2362352 h 3370881"/>
                          <a:gd name="connsiteX457" fmla="*/ 461682 w 2657256"/>
                          <a:gd name="connsiteY457" fmla="*/ 2389246 h 3370881"/>
                          <a:gd name="connsiteX458" fmla="*/ 448235 w 2657256"/>
                          <a:gd name="connsiteY458" fmla="*/ 2398211 h 3370881"/>
                          <a:gd name="connsiteX459" fmla="*/ 430306 w 2657256"/>
                          <a:gd name="connsiteY459" fmla="*/ 2407176 h 3370881"/>
                          <a:gd name="connsiteX460" fmla="*/ 412376 w 2657256"/>
                          <a:gd name="connsiteY460" fmla="*/ 2420623 h 3370881"/>
                          <a:gd name="connsiteX461" fmla="*/ 389965 w 2657256"/>
                          <a:gd name="connsiteY461" fmla="*/ 2429587 h 3370881"/>
                          <a:gd name="connsiteX462" fmla="*/ 372035 w 2657256"/>
                          <a:gd name="connsiteY462" fmla="*/ 2443034 h 3370881"/>
                          <a:gd name="connsiteX463" fmla="*/ 318247 w 2657256"/>
                          <a:gd name="connsiteY463" fmla="*/ 2474411 h 3370881"/>
                          <a:gd name="connsiteX464" fmla="*/ 304800 w 2657256"/>
                          <a:gd name="connsiteY464" fmla="*/ 2492340 h 3370881"/>
                          <a:gd name="connsiteX465" fmla="*/ 282388 w 2657256"/>
                          <a:gd name="connsiteY465" fmla="*/ 2519234 h 3370881"/>
                          <a:gd name="connsiteX466" fmla="*/ 295835 w 2657256"/>
                          <a:gd name="connsiteY466" fmla="*/ 2815070 h 3370881"/>
                          <a:gd name="connsiteX467" fmla="*/ 300318 w 2657256"/>
                          <a:gd name="connsiteY467" fmla="*/ 2837481 h 3370881"/>
                          <a:gd name="connsiteX468" fmla="*/ 304800 w 2657256"/>
                          <a:gd name="connsiteY468" fmla="*/ 2868858 h 3370881"/>
                          <a:gd name="connsiteX469" fmla="*/ 309282 w 2657256"/>
                          <a:gd name="connsiteY469" fmla="*/ 2927129 h 3370881"/>
                          <a:gd name="connsiteX470" fmla="*/ 322729 w 2657256"/>
                          <a:gd name="connsiteY470" fmla="*/ 2985399 h 3370881"/>
                          <a:gd name="connsiteX471" fmla="*/ 327212 w 2657256"/>
                          <a:gd name="connsiteY471" fmla="*/ 3012293 h 3370881"/>
                          <a:gd name="connsiteX472" fmla="*/ 331694 w 2657256"/>
                          <a:gd name="connsiteY472" fmla="*/ 3043670 h 3370881"/>
                          <a:gd name="connsiteX473" fmla="*/ 345141 w 2657256"/>
                          <a:gd name="connsiteY473" fmla="*/ 3070564 h 3370881"/>
                          <a:gd name="connsiteX474" fmla="*/ 367553 w 2657256"/>
                          <a:gd name="connsiteY474" fmla="*/ 3124352 h 3370881"/>
                          <a:gd name="connsiteX475" fmla="*/ 381000 w 2657256"/>
                          <a:gd name="connsiteY475" fmla="*/ 3182623 h 3370881"/>
                          <a:gd name="connsiteX476" fmla="*/ 389965 w 2657256"/>
                          <a:gd name="connsiteY476" fmla="*/ 3196070 h 3370881"/>
                          <a:gd name="connsiteX477" fmla="*/ 394447 w 2657256"/>
                          <a:gd name="connsiteY477" fmla="*/ 3213999 h 3370881"/>
                          <a:gd name="connsiteX478" fmla="*/ 412376 w 2657256"/>
                          <a:gd name="connsiteY478" fmla="*/ 3245376 h 3370881"/>
                          <a:gd name="connsiteX479" fmla="*/ 416859 w 2657256"/>
                          <a:gd name="connsiteY479" fmla="*/ 3258823 h 3370881"/>
                          <a:gd name="connsiteX480" fmla="*/ 425823 w 2657256"/>
                          <a:gd name="connsiteY480" fmla="*/ 3272270 h 3370881"/>
                          <a:gd name="connsiteX481" fmla="*/ 439270 w 2657256"/>
                          <a:gd name="connsiteY481" fmla="*/ 3303646 h 3370881"/>
                          <a:gd name="connsiteX482" fmla="*/ 439270 w 2657256"/>
                          <a:gd name="connsiteY482" fmla="*/ 3352952 h 3370881"/>
                          <a:gd name="connsiteX483" fmla="*/ 430306 w 2657256"/>
                          <a:gd name="connsiteY483" fmla="*/ 3366399 h 3370881"/>
                          <a:gd name="connsiteX484" fmla="*/ 412376 w 2657256"/>
                          <a:gd name="connsiteY484" fmla="*/ 3370881 h 3370881"/>
                          <a:gd name="connsiteX485" fmla="*/ 295835 w 2657256"/>
                          <a:gd name="connsiteY485" fmla="*/ 3357434 h 3370881"/>
                          <a:gd name="connsiteX486" fmla="*/ 264459 w 2657256"/>
                          <a:gd name="connsiteY486" fmla="*/ 3276752 h 3370881"/>
                          <a:gd name="connsiteX487" fmla="*/ 259976 w 2657256"/>
                          <a:gd name="connsiteY487" fmla="*/ 3240893 h 3370881"/>
                          <a:gd name="connsiteX488" fmla="*/ 246529 w 2657256"/>
                          <a:gd name="connsiteY488" fmla="*/ 3178140 h 3370881"/>
                          <a:gd name="connsiteX489" fmla="*/ 237565 w 2657256"/>
                          <a:gd name="connsiteY489" fmla="*/ 3084011 h 3370881"/>
                          <a:gd name="connsiteX490" fmla="*/ 228600 w 2657256"/>
                          <a:gd name="connsiteY490" fmla="*/ 3057117 h 3370881"/>
                          <a:gd name="connsiteX491" fmla="*/ 219635 w 2657256"/>
                          <a:gd name="connsiteY491" fmla="*/ 3021258 h 3370881"/>
                          <a:gd name="connsiteX492" fmla="*/ 206188 w 2657256"/>
                          <a:gd name="connsiteY492" fmla="*/ 2980917 h 3370881"/>
                          <a:gd name="connsiteX493" fmla="*/ 201706 w 2657256"/>
                          <a:gd name="connsiteY493" fmla="*/ 2949540 h 3370881"/>
                          <a:gd name="connsiteX494" fmla="*/ 197223 w 2657256"/>
                          <a:gd name="connsiteY494" fmla="*/ 2927129 h 3370881"/>
                          <a:gd name="connsiteX495" fmla="*/ 192741 w 2657256"/>
                          <a:gd name="connsiteY495" fmla="*/ 2891270 h 3370881"/>
                          <a:gd name="connsiteX496" fmla="*/ 188259 w 2657256"/>
                          <a:gd name="connsiteY496" fmla="*/ 2850929 h 3370881"/>
                          <a:gd name="connsiteX497" fmla="*/ 179294 w 2657256"/>
                          <a:gd name="connsiteY497" fmla="*/ 2824034 h 3370881"/>
                          <a:gd name="connsiteX498" fmla="*/ 165847 w 2657256"/>
                          <a:gd name="connsiteY498" fmla="*/ 2774729 h 3370881"/>
                          <a:gd name="connsiteX499" fmla="*/ 161365 w 2657256"/>
                          <a:gd name="connsiteY499" fmla="*/ 2747834 h 3370881"/>
                          <a:gd name="connsiteX500" fmla="*/ 156882 w 2657256"/>
                          <a:gd name="connsiteY500" fmla="*/ 2559576 h 3370881"/>
                          <a:gd name="connsiteX501" fmla="*/ 152400 w 2657256"/>
                          <a:gd name="connsiteY501" fmla="*/ 2519234 h 3370881"/>
                          <a:gd name="connsiteX502" fmla="*/ 118035 w 2657256"/>
                          <a:gd name="connsiteY502" fmla="*/ 2400004 h 3370881"/>
                          <a:gd name="connsiteX503" fmla="*/ 129988 w 2657256"/>
                          <a:gd name="connsiteY503" fmla="*/ 2344423 h 3370881"/>
                          <a:gd name="connsiteX504" fmla="*/ 100106 w 2657256"/>
                          <a:gd name="connsiteY504" fmla="*/ 2330976 h 3370881"/>
                          <a:gd name="connsiteX505" fmla="*/ 138953 w 2657256"/>
                          <a:gd name="connsiteY505" fmla="*/ 2313046 h 3370881"/>
                          <a:gd name="connsiteX506" fmla="*/ 152400 w 2657256"/>
                          <a:gd name="connsiteY506" fmla="*/ 2304081 h 3370881"/>
                          <a:gd name="connsiteX507" fmla="*/ 170329 w 2657256"/>
                          <a:gd name="connsiteY507" fmla="*/ 2259258 h 3370881"/>
                          <a:gd name="connsiteX508" fmla="*/ 188259 w 2657256"/>
                          <a:gd name="connsiteY508" fmla="*/ 2223399 h 3370881"/>
                          <a:gd name="connsiteX509" fmla="*/ 206188 w 2657256"/>
                          <a:gd name="connsiteY509" fmla="*/ 2187540 h 3370881"/>
                          <a:gd name="connsiteX510" fmla="*/ 210670 w 2657256"/>
                          <a:gd name="connsiteY510" fmla="*/ 2174093 h 3370881"/>
                          <a:gd name="connsiteX511" fmla="*/ 219635 w 2657256"/>
                          <a:gd name="connsiteY511" fmla="*/ 2115823 h 3370881"/>
                          <a:gd name="connsiteX512" fmla="*/ 210670 w 2657256"/>
                          <a:gd name="connsiteY512" fmla="*/ 1958940 h 3370881"/>
                          <a:gd name="connsiteX513" fmla="*/ 192741 w 2657256"/>
                          <a:gd name="connsiteY513" fmla="*/ 1923081 h 3370881"/>
                          <a:gd name="connsiteX514" fmla="*/ 179294 w 2657256"/>
                          <a:gd name="connsiteY514" fmla="*/ 1891705 h 3370881"/>
                          <a:gd name="connsiteX515" fmla="*/ 165847 w 2657256"/>
                          <a:gd name="connsiteY515" fmla="*/ 1864811 h 3370881"/>
                          <a:gd name="connsiteX516" fmla="*/ 152400 w 2657256"/>
                          <a:gd name="connsiteY516" fmla="*/ 1833434 h 3370881"/>
                          <a:gd name="connsiteX517" fmla="*/ 143435 w 2657256"/>
                          <a:gd name="connsiteY517" fmla="*/ 1819987 h 3370881"/>
                          <a:gd name="connsiteX518" fmla="*/ 107576 w 2657256"/>
                          <a:gd name="connsiteY518" fmla="*/ 1784129 h 3370881"/>
                          <a:gd name="connsiteX519" fmla="*/ 94129 w 2657256"/>
                          <a:gd name="connsiteY519" fmla="*/ 1779646 h 3370881"/>
                          <a:gd name="connsiteX520" fmla="*/ 71718 w 2657256"/>
                          <a:gd name="connsiteY520" fmla="*/ 1770681 h 3370881"/>
                          <a:gd name="connsiteX521" fmla="*/ 58270 w 2657256"/>
                          <a:gd name="connsiteY521" fmla="*/ 1761717 h 3370881"/>
                          <a:gd name="connsiteX522" fmla="*/ 26894 w 2657256"/>
                          <a:gd name="connsiteY522" fmla="*/ 1730340 h 3370881"/>
                          <a:gd name="connsiteX523" fmla="*/ 0 w 2657256"/>
                          <a:gd name="connsiteY523" fmla="*/ 1707929 h 3370881"/>
                          <a:gd name="connsiteX0" fmla="*/ 0 w 2657256"/>
                          <a:gd name="connsiteY0" fmla="*/ 1707929 h 3370881"/>
                          <a:gd name="connsiteX1" fmla="*/ 22412 w 2657256"/>
                          <a:gd name="connsiteY1" fmla="*/ 1698964 h 3370881"/>
                          <a:gd name="connsiteX2" fmla="*/ 31376 w 2657256"/>
                          <a:gd name="connsiteY2" fmla="*/ 1681034 h 3370881"/>
                          <a:gd name="connsiteX3" fmla="*/ 44823 w 2657256"/>
                          <a:gd name="connsiteY3" fmla="*/ 1672070 h 3370881"/>
                          <a:gd name="connsiteX4" fmla="*/ 58270 w 2657256"/>
                          <a:gd name="connsiteY4" fmla="*/ 1654140 h 3370881"/>
                          <a:gd name="connsiteX5" fmla="*/ 76200 w 2657256"/>
                          <a:gd name="connsiteY5" fmla="*/ 1645176 h 3370881"/>
                          <a:gd name="connsiteX6" fmla="*/ 98612 w 2657256"/>
                          <a:gd name="connsiteY6" fmla="*/ 1636211 h 3370881"/>
                          <a:gd name="connsiteX7" fmla="*/ 125506 w 2657256"/>
                          <a:gd name="connsiteY7" fmla="*/ 1627246 h 3370881"/>
                          <a:gd name="connsiteX8" fmla="*/ 152400 w 2657256"/>
                          <a:gd name="connsiteY8" fmla="*/ 1609317 h 3370881"/>
                          <a:gd name="connsiteX9" fmla="*/ 170329 w 2657256"/>
                          <a:gd name="connsiteY9" fmla="*/ 1600352 h 3370881"/>
                          <a:gd name="connsiteX10" fmla="*/ 188259 w 2657256"/>
                          <a:gd name="connsiteY10" fmla="*/ 1582423 h 3370881"/>
                          <a:gd name="connsiteX11" fmla="*/ 228600 w 2657256"/>
                          <a:gd name="connsiteY11" fmla="*/ 1564493 h 3370881"/>
                          <a:gd name="connsiteX12" fmla="*/ 255494 w 2657256"/>
                          <a:gd name="connsiteY12" fmla="*/ 1546564 h 3370881"/>
                          <a:gd name="connsiteX13" fmla="*/ 300318 w 2657256"/>
                          <a:gd name="connsiteY13" fmla="*/ 1524152 h 3370881"/>
                          <a:gd name="connsiteX14" fmla="*/ 313765 w 2657256"/>
                          <a:gd name="connsiteY14" fmla="*/ 1515187 h 3370881"/>
                          <a:gd name="connsiteX15" fmla="*/ 340659 w 2657256"/>
                          <a:gd name="connsiteY15" fmla="*/ 1510705 h 3370881"/>
                          <a:gd name="connsiteX16" fmla="*/ 363070 w 2657256"/>
                          <a:gd name="connsiteY16" fmla="*/ 1506223 h 3370881"/>
                          <a:gd name="connsiteX17" fmla="*/ 389965 w 2657256"/>
                          <a:gd name="connsiteY17" fmla="*/ 1501740 h 3370881"/>
                          <a:gd name="connsiteX18" fmla="*/ 425823 w 2657256"/>
                          <a:gd name="connsiteY18" fmla="*/ 1497258 h 3370881"/>
                          <a:gd name="connsiteX19" fmla="*/ 470647 w 2657256"/>
                          <a:gd name="connsiteY19" fmla="*/ 1488293 h 3370881"/>
                          <a:gd name="connsiteX20" fmla="*/ 515470 w 2657256"/>
                          <a:gd name="connsiteY20" fmla="*/ 1479329 h 3370881"/>
                          <a:gd name="connsiteX21" fmla="*/ 528918 w 2657256"/>
                          <a:gd name="connsiteY21" fmla="*/ 1470364 h 3370881"/>
                          <a:gd name="connsiteX22" fmla="*/ 600635 w 2657256"/>
                          <a:gd name="connsiteY22" fmla="*/ 1456917 h 3370881"/>
                          <a:gd name="connsiteX23" fmla="*/ 690282 w 2657256"/>
                          <a:gd name="connsiteY23" fmla="*/ 1447952 h 3370881"/>
                          <a:gd name="connsiteX24" fmla="*/ 793376 w 2657256"/>
                          <a:gd name="connsiteY24" fmla="*/ 1452434 h 3370881"/>
                          <a:gd name="connsiteX25" fmla="*/ 874059 w 2657256"/>
                          <a:gd name="connsiteY25" fmla="*/ 1465881 h 3370881"/>
                          <a:gd name="connsiteX26" fmla="*/ 914400 w 2657256"/>
                          <a:gd name="connsiteY26" fmla="*/ 1470364 h 3370881"/>
                          <a:gd name="connsiteX27" fmla="*/ 1030941 w 2657256"/>
                          <a:gd name="connsiteY27" fmla="*/ 1483811 h 3370881"/>
                          <a:gd name="connsiteX28" fmla="*/ 1151965 w 2657256"/>
                          <a:gd name="connsiteY28" fmla="*/ 1492776 h 3370881"/>
                          <a:gd name="connsiteX29" fmla="*/ 1281953 w 2657256"/>
                          <a:gd name="connsiteY29" fmla="*/ 1501740 h 3370881"/>
                          <a:gd name="connsiteX30" fmla="*/ 1465729 w 2657256"/>
                          <a:gd name="connsiteY30" fmla="*/ 1497258 h 3370881"/>
                          <a:gd name="connsiteX31" fmla="*/ 1510553 w 2657256"/>
                          <a:gd name="connsiteY31" fmla="*/ 1492776 h 3370881"/>
                          <a:gd name="connsiteX32" fmla="*/ 1582270 w 2657256"/>
                          <a:gd name="connsiteY32" fmla="*/ 1461399 h 3370881"/>
                          <a:gd name="connsiteX33" fmla="*/ 1604682 w 2657256"/>
                          <a:gd name="connsiteY33" fmla="*/ 1456917 h 3370881"/>
                          <a:gd name="connsiteX34" fmla="*/ 1622612 w 2657256"/>
                          <a:gd name="connsiteY34" fmla="*/ 1447952 h 3370881"/>
                          <a:gd name="connsiteX35" fmla="*/ 1645023 w 2657256"/>
                          <a:gd name="connsiteY35" fmla="*/ 1438987 h 3370881"/>
                          <a:gd name="connsiteX36" fmla="*/ 1662953 w 2657256"/>
                          <a:gd name="connsiteY36" fmla="*/ 1425540 h 3370881"/>
                          <a:gd name="connsiteX37" fmla="*/ 1698812 w 2657256"/>
                          <a:gd name="connsiteY37" fmla="*/ 1407611 h 3370881"/>
                          <a:gd name="connsiteX38" fmla="*/ 1739153 w 2657256"/>
                          <a:gd name="connsiteY38" fmla="*/ 1380717 h 3370881"/>
                          <a:gd name="connsiteX39" fmla="*/ 1752600 w 2657256"/>
                          <a:gd name="connsiteY39" fmla="*/ 1367270 h 3370881"/>
                          <a:gd name="connsiteX40" fmla="*/ 1775012 w 2657256"/>
                          <a:gd name="connsiteY40" fmla="*/ 1353823 h 3370881"/>
                          <a:gd name="connsiteX41" fmla="*/ 1797423 w 2657256"/>
                          <a:gd name="connsiteY41" fmla="*/ 1335893 h 3370881"/>
                          <a:gd name="connsiteX42" fmla="*/ 1810870 w 2657256"/>
                          <a:gd name="connsiteY42" fmla="*/ 1304517 h 3370881"/>
                          <a:gd name="connsiteX43" fmla="*/ 1815353 w 2657256"/>
                          <a:gd name="connsiteY43" fmla="*/ 1291070 h 3370881"/>
                          <a:gd name="connsiteX44" fmla="*/ 1801906 w 2657256"/>
                          <a:gd name="connsiteY44" fmla="*/ 1138670 h 3370881"/>
                          <a:gd name="connsiteX45" fmla="*/ 1792941 w 2657256"/>
                          <a:gd name="connsiteY45" fmla="*/ 1125223 h 3370881"/>
                          <a:gd name="connsiteX46" fmla="*/ 1757082 w 2657256"/>
                          <a:gd name="connsiteY46" fmla="*/ 1093846 h 3370881"/>
                          <a:gd name="connsiteX47" fmla="*/ 1730188 w 2657256"/>
                          <a:gd name="connsiteY47" fmla="*/ 1066952 h 3370881"/>
                          <a:gd name="connsiteX48" fmla="*/ 1703294 w 2657256"/>
                          <a:gd name="connsiteY48" fmla="*/ 1049023 h 3370881"/>
                          <a:gd name="connsiteX49" fmla="*/ 1622612 w 2657256"/>
                          <a:gd name="connsiteY49" fmla="*/ 1053505 h 3370881"/>
                          <a:gd name="connsiteX50" fmla="*/ 1595718 w 2657256"/>
                          <a:gd name="connsiteY50" fmla="*/ 1062470 h 3370881"/>
                          <a:gd name="connsiteX51" fmla="*/ 1573306 w 2657256"/>
                          <a:gd name="connsiteY51" fmla="*/ 1066952 h 3370881"/>
                          <a:gd name="connsiteX52" fmla="*/ 1453385 w 2657256"/>
                          <a:gd name="connsiteY52" fmla="*/ 1082761 h 3370881"/>
                          <a:gd name="connsiteX53" fmla="*/ 1326776 w 2657256"/>
                          <a:gd name="connsiteY53" fmla="*/ 1062470 h 3370881"/>
                          <a:gd name="connsiteX54" fmla="*/ 1308847 w 2657256"/>
                          <a:gd name="connsiteY54" fmla="*/ 1057987 h 3370881"/>
                          <a:gd name="connsiteX55" fmla="*/ 1277470 w 2657256"/>
                          <a:gd name="connsiteY55" fmla="*/ 1053505 h 3370881"/>
                          <a:gd name="connsiteX56" fmla="*/ 1259541 w 2657256"/>
                          <a:gd name="connsiteY56" fmla="*/ 1049023 h 3370881"/>
                          <a:gd name="connsiteX57" fmla="*/ 1232647 w 2657256"/>
                          <a:gd name="connsiteY57" fmla="*/ 1044540 h 3370881"/>
                          <a:gd name="connsiteX58" fmla="*/ 1053353 w 2657256"/>
                          <a:gd name="connsiteY58" fmla="*/ 1049023 h 3370881"/>
                          <a:gd name="connsiteX59" fmla="*/ 1035423 w 2657256"/>
                          <a:gd name="connsiteY59" fmla="*/ 1053505 h 3370881"/>
                          <a:gd name="connsiteX60" fmla="*/ 1008529 w 2657256"/>
                          <a:gd name="connsiteY60" fmla="*/ 1057987 h 3370881"/>
                          <a:gd name="connsiteX61" fmla="*/ 995082 w 2657256"/>
                          <a:gd name="connsiteY61" fmla="*/ 1062470 h 3370881"/>
                          <a:gd name="connsiteX62" fmla="*/ 945776 w 2657256"/>
                          <a:gd name="connsiteY62" fmla="*/ 1031093 h 3370881"/>
                          <a:gd name="connsiteX63" fmla="*/ 941294 w 2657256"/>
                          <a:gd name="connsiteY63" fmla="*/ 1017646 h 3370881"/>
                          <a:gd name="connsiteX64" fmla="*/ 932329 w 2657256"/>
                          <a:gd name="connsiteY64" fmla="*/ 919034 h 3370881"/>
                          <a:gd name="connsiteX65" fmla="*/ 914400 w 2657256"/>
                          <a:gd name="connsiteY65" fmla="*/ 901105 h 3370881"/>
                          <a:gd name="connsiteX66" fmla="*/ 918882 w 2657256"/>
                          <a:gd name="connsiteY66" fmla="*/ 869729 h 3370881"/>
                          <a:gd name="connsiteX67" fmla="*/ 941294 w 2657256"/>
                          <a:gd name="connsiteY67" fmla="*/ 865246 h 3370881"/>
                          <a:gd name="connsiteX68" fmla="*/ 959223 w 2657256"/>
                          <a:gd name="connsiteY68" fmla="*/ 851799 h 3370881"/>
                          <a:gd name="connsiteX69" fmla="*/ 990600 w 2657256"/>
                          <a:gd name="connsiteY69" fmla="*/ 847317 h 3370881"/>
                          <a:gd name="connsiteX70" fmla="*/ 1129553 w 2657256"/>
                          <a:gd name="connsiteY70" fmla="*/ 838352 h 3370881"/>
                          <a:gd name="connsiteX71" fmla="*/ 1147482 w 2657256"/>
                          <a:gd name="connsiteY71" fmla="*/ 829387 h 3370881"/>
                          <a:gd name="connsiteX72" fmla="*/ 1178859 w 2657256"/>
                          <a:gd name="connsiteY72" fmla="*/ 806976 h 3370881"/>
                          <a:gd name="connsiteX73" fmla="*/ 1192306 w 2657256"/>
                          <a:gd name="connsiteY73" fmla="*/ 793529 h 3370881"/>
                          <a:gd name="connsiteX74" fmla="*/ 1214718 w 2657256"/>
                          <a:gd name="connsiteY74" fmla="*/ 784564 h 3370881"/>
                          <a:gd name="connsiteX75" fmla="*/ 1241612 w 2657256"/>
                          <a:gd name="connsiteY75" fmla="*/ 771117 h 3370881"/>
                          <a:gd name="connsiteX76" fmla="*/ 1277470 w 2657256"/>
                          <a:gd name="connsiteY76" fmla="*/ 753187 h 3370881"/>
                          <a:gd name="connsiteX77" fmla="*/ 1295400 w 2657256"/>
                          <a:gd name="connsiteY77" fmla="*/ 730776 h 3370881"/>
                          <a:gd name="connsiteX78" fmla="*/ 1317812 w 2657256"/>
                          <a:gd name="connsiteY78" fmla="*/ 708364 h 3370881"/>
                          <a:gd name="connsiteX79" fmla="*/ 1353670 w 2657256"/>
                          <a:gd name="connsiteY79" fmla="*/ 663540 h 3370881"/>
                          <a:gd name="connsiteX80" fmla="*/ 1371600 w 2657256"/>
                          <a:gd name="connsiteY80" fmla="*/ 636646 h 3370881"/>
                          <a:gd name="connsiteX81" fmla="*/ 1380565 w 2657256"/>
                          <a:gd name="connsiteY81" fmla="*/ 596305 h 3370881"/>
                          <a:gd name="connsiteX82" fmla="*/ 1385047 w 2657256"/>
                          <a:gd name="connsiteY82" fmla="*/ 582858 h 3370881"/>
                          <a:gd name="connsiteX83" fmla="*/ 1380565 w 2657256"/>
                          <a:gd name="connsiteY83" fmla="*/ 533552 h 3370881"/>
                          <a:gd name="connsiteX84" fmla="*/ 1367118 w 2657256"/>
                          <a:gd name="connsiteY84" fmla="*/ 524587 h 3370881"/>
                          <a:gd name="connsiteX85" fmla="*/ 1349188 w 2657256"/>
                          <a:gd name="connsiteY85" fmla="*/ 520105 h 3370881"/>
                          <a:gd name="connsiteX86" fmla="*/ 1326776 w 2657256"/>
                          <a:gd name="connsiteY86" fmla="*/ 511140 h 3370881"/>
                          <a:gd name="connsiteX87" fmla="*/ 1281953 w 2657256"/>
                          <a:gd name="connsiteY87" fmla="*/ 515623 h 3370881"/>
                          <a:gd name="connsiteX88" fmla="*/ 1250576 w 2657256"/>
                          <a:gd name="connsiteY88" fmla="*/ 529070 h 3370881"/>
                          <a:gd name="connsiteX89" fmla="*/ 1210235 w 2657256"/>
                          <a:gd name="connsiteY89" fmla="*/ 542517 h 3370881"/>
                          <a:gd name="connsiteX90" fmla="*/ 1183341 w 2657256"/>
                          <a:gd name="connsiteY90" fmla="*/ 555964 h 3370881"/>
                          <a:gd name="connsiteX91" fmla="*/ 1160929 w 2657256"/>
                          <a:gd name="connsiteY91" fmla="*/ 569411 h 3370881"/>
                          <a:gd name="connsiteX92" fmla="*/ 1134035 w 2657256"/>
                          <a:gd name="connsiteY92" fmla="*/ 578376 h 3370881"/>
                          <a:gd name="connsiteX93" fmla="*/ 1111623 w 2657256"/>
                          <a:gd name="connsiteY93" fmla="*/ 587340 h 3370881"/>
                          <a:gd name="connsiteX94" fmla="*/ 1084729 w 2657256"/>
                          <a:gd name="connsiteY94" fmla="*/ 596305 h 3370881"/>
                          <a:gd name="connsiteX95" fmla="*/ 986118 w 2657256"/>
                          <a:gd name="connsiteY95" fmla="*/ 591823 h 3370881"/>
                          <a:gd name="connsiteX96" fmla="*/ 927847 w 2657256"/>
                          <a:gd name="connsiteY96" fmla="*/ 578376 h 3370881"/>
                          <a:gd name="connsiteX97" fmla="*/ 896470 w 2657256"/>
                          <a:gd name="connsiteY97" fmla="*/ 555964 h 3370881"/>
                          <a:gd name="connsiteX98" fmla="*/ 883023 w 2657256"/>
                          <a:gd name="connsiteY98" fmla="*/ 546999 h 3370881"/>
                          <a:gd name="connsiteX99" fmla="*/ 865094 w 2657256"/>
                          <a:gd name="connsiteY99" fmla="*/ 497693 h 3370881"/>
                          <a:gd name="connsiteX100" fmla="*/ 869576 w 2657256"/>
                          <a:gd name="connsiteY100" fmla="*/ 403564 h 3370881"/>
                          <a:gd name="connsiteX101" fmla="*/ 874059 w 2657256"/>
                          <a:gd name="connsiteY101" fmla="*/ 385634 h 3370881"/>
                          <a:gd name="connsiteX102" fmla="*/ 883023 w 2657256"/>
                          <a:gd name="connsiteY102" fmla="*/ 372187 h 3370881"/>
                          <a:gd name="connsiteX103" fmla="*/ 909918 w 2657256"/>
                          <a:gd name="connsiteY103" fmla="*/ 363223 h 3370881"/>
                          <a:gd name="connsiteX104" fmla="*/ 914400 w 2657256"/>
                          <a:gd name="connsiteY104" fmla="*/ 385634 h 3370881"/>
                          <a:gd name="connsiteX105" fmla="*/ 909918 w 2657256"/>
                          <a:gd name="connsiteY105" fmla="*/ 408046 h 3370881"/>
                          <a:gd name="connsiteX106" fmla="*/ 900953 w 2657256"/>
                          <a:gd name="connsiteY106" fmla="*/ 466317 h 3370881"/>
                          <a:gd name="connsiteX107" fmla="*/ 905435 w 2657256"/>
                          <a:gd name="connsiteY107" fmla="*/ 515623 h 3370881"/>
                          <a:gd name="connsiteX108" fmla="*/ 932329 w 2657256"/>
                          <a:gd name="connsiteY108" fmla="*/ 551481 h 3370881"/>
                          <a:gd name="connsiteX109" fmla="*/ 954741 w 2657256"/>
                          <a:gd name="connsiteY109" fmla="*/ 560446 h 3370881"/>
                          <a:gd name="connsiteX110" fmla="*/ 972670 w 2657256"/>
                          <a:gd name="connsiteY110" fmla="*/ 569411 h 3370881"/>
                          <a:gd name="connsiteX111" fmla="*/ 1066800 w 2657256"/>
                          <a:gd name="connsiteY111" fmla="*/ 564929 h 3370881"/>
                          <a:gd name="connsiteX112" fmla="*/ 1111623 w 2657256"/>
                          <a:gd name="connsiteY112" fmla="*/ 551481 h 3370881"/>
                          <a:gd name="connsiteX113" fmla="*/ 1129553 w 2657256"/>
                          <a:gd name="connsiteY113" fmla="*/ 538034 h 3370881"/>
                          <a:gd name="connsiteX114" fmla="*/ 1156447 w 2657256"/>
                          <a:gd name="connsiteY114" fmla="*/ 511140 h 3370881"/>
                          <a:gd name="connsiteX115" fmla="*/ 1160929 w 2657256"/>
                          <a:gd name="connsiteY115" fmla="*/ 493211 h 3370881"/>
                          <a:gd name="connsiteX116" fmla="*/ 1178859 w 2657256"/>
                          <a:gd name="connsiteY116" fmla="*/ 331846 h 3370881"/>
                          <a:gd name="connsiteX117" fmla="*/ 1215315 w 2657256"/>
                          <a:gd name="connsiteY117" fmla="*/ 270289 h 3370881"/>
                          <a:gd name="connsiteX118" fmla="*/ 1214718 w 2657256"/>
                          <a:gd name="connsiteY118" fmla="*/ 367705 h 3370881"/>
                          <a:gd name="connsiteX119" fmla="*/ 1201270 w 2657256"/>
                          <a:gd name="connsiteY119" fmla="*/ 412529 h 3370881"/>
                          <a:gd name="connsiteX120" fmla="*/ 1210235 w 2657256"/>
                          <a:gd name="connsiteY120" fmla="*/ 461834 h 3370881"/>
                          <a:gd name="connsiteX121" fmla="*/ 1214718 w 2657256"/>
                          <a:gd name="connsiteY121" fmla="*/ 475281 h 3370881"/>
                          <a:gd name="connsiteX122" fmla="*/ 1228165 w 2657256"/>
                          <a:gd name="connsiteY122" fmla="*/ 484246 h 3370881"/>
                          <a:gd name="connsiteX123" fmla="*/ 1250576 w 2657256"/>
                          <a:gd name="connsiteY123" fmla="*/ 502176 h 3370881"/>
                          <a:gd name="connsiteX124" fmla="*/ 1317812 w 2657256"/>
                          <a:gd name="connsiteY124" fmla="*/ 497693 h 3370881"/>
                          <a:gd name="connsiteX125" fmla="*/ 1353670 w 2657256"/>
                          <a:gd name="connsiteY125" fmla="*/ 488729 h 3370881"/>
                          <a:gd name="connsiteX126" fmla="*/ 1506070 w 2657256"/>
                          <a:gd name="connsiteY126" fmla="*/ 457352 h 3370881"/>
                          <a:gd name="connsiteX127" fmla="*/ 1550894 w 2657256"/>
                          <a:gd name="connsiteY127" fmla="*/ 430458 h 3370881"/>
                          <a:gd name="connsiteX128" fmla="*/ 1564341 w 2657256"/>
                          <a:gd name="connsiteY128" fmla="*/ 417011 h 3370881"/>
                          <a:gd name="connsiteX129" fmla="*/ 1586753 w 2657256"/>
                          <a:gd name="connsiteY129" fmla="*/ 399081 h 3370881"/>
                          <a:gd name="connsiteX130" fmla="*/ 1595718 w 2657256"/>
                          <a:gd name="connsiteY130" fmla="*/ 381152 h 3370881"/>
                          <a:gd name="connsiteX131" fmla="*/ 1600200 w 2657256"/>
                          <a:gd name="connsiteY131" fmla="*/ 363223 h 3370881"/>
                          <a:gd name="connsiteX132" fmla="*/ 1609165 w 2657256"/>
                          <a:gd name="connsiteY132" fmla="*/ 313917 h 3370881"/>
                          <a:gd name="connsiteX133" fmla="*/ 1537447 w 2657256"/>
                          <a:gd name="connsiteY133" fmla="*/ 188411 h 3370881"/>
                          <a:gd name="connsiteX134" fmla="*/ 1613647 w 2657256"/>
                          <a:gd name="connsiteY134" fmla="*/ 399081 h 3370881"/>
                          <a:gd name="connsiteX135" fmla="*/ 1627094 w 2657256"/>
                          <a:gd name="connsiteY135" fmla="*/ 417011 h 3370881"/>
                          <a:gd name="connsiteX136" fmla="*/ 1658470 w 2657256"/>
                          <a:gd name="connsiteY136" fmla="*/ 412529 h 3370881"/>
                          <a:gd name="connsiteX137" fmla="*/ 1685365 w 2657256"/>
                          <a:gd name="connsiteY137" fmla="*/ 390117 h 3370881"/>
                          <a:gd name="connsiteX138" fmla="*/ 1694329 w 2657256"/>
                          <a:gd name="connsiteY138" fmla="*/ 376670 h 3370881"/>
                          <a:gd name="connsiteX139" fmla="*/ 1734670 w 2657256"/>
                          <a:gd name="connsiteY139" fmla="*/ 354258 h 3370881"/>
                          <a:gd name="connsiteX140" fmla="*/ 1743635 w 2657256"/>
                          <a:gd name="connsiteY140" fmla="*/ 340811 h 3370881"/>
                          <a:gd name="connsiteX141" fmla="*/ 1757082 w 2657256"/>
                          <a:gd name="connsiteY141" fmla="*/ 336329 h 3370881"/>
                          <a:gd name="connsiteX142" fmla="*/ 1808984 w 2657256"/>
                          <a:gd name="connsiteY142" fmla="*/ 249641 h 3370881"/>
                          <a:gd name="connsiteX143" fmla="*/ 1899621 w 2657256"/>
                          <a:gd name="connsiteY143" fmla="*/ 211719 h 3370881"/>
                          <a:gd name="connsiteX144" fmla="*/ 1808984 w 2657256"/>
                          <a:gd name="connsiteY144" fmla="*/ 178521 h 3370881"/>
                          <a:gd name="connsiteX145" fmla="*/ 1772023 w 2657256"/>
                          <a:gd name="connsiteY145" fmla="*/ 77249 h 3370881"/>
                          <a:gd name="connsiteX146" fmla="*/ 1900425 w 2657256"/>
                          <a:gd name="connsiteY146" fmla="*/ 214081 h 3370881"/>
                          <a:gd name="connsiteX147" fmla="*/ 1874221 w 2657256"/>
                          <a:gd name="connsiteY147" fmla="*/ 318698 h 3370881"/>
                          <a:gd name="connsiteX148" fmla="*/ 1788459 w 2657256"/>
                          <a:gd name="connsiteY148" fmla="*/ 367705 h 3370881"/>
                          <a:gd name="connsiteX149" fmla="*/ 1761565 w 2657256"/>
                          <a:gd name="connsiteY149" fmla="*/ 390117 h 3370881"/>
                          <a:gd name="connsiteX150" fmla="*/ 1783976 w 2657256"/>
                          <a:gd name="connsiteY150" fmla="*/ 399081 h 3370881"/>
                          <a:gd name="connsiteX151" fmla="*/ 1878106 w 2657256"/>
                          <a:gd name="connsiteY151" fmla="*/ 390117 h 3370881"/>
                          <a:gd name="connsiteX152" fmla="*/ 1891553 w 2657256"/>
                          <a:gd name="connsiteY152" fmla="*/ 381152 h 3370881"/>
                          <a:gd name="connsiteX153" fmla="*/ 1918447 w 2657256"/>
                          <a:gd name="connsiteY153" fmla="*/ 372187 h 3370881"/>
                          <a:gd name="connsiteX154" fmla="*/ 1940859 w 2657256"/>
                          <a:gd name="connsiteY154" fmla="*/ 358740 h 3370881"/>
                          <a:gd name="connsiteX155" fmla="*/ 1954306 w 2657256"/>
                          <a:gd name="connsiteY155" fmla="*/ 354258 h 3370881"/>
                          <a:gd name="connsiteX156" fmla="*/ 2083304 w 2657256"/>
                          <a:gd name="connsiteY156" fmla="*/ 290281 h 3370881"/>
                          <a:gd name="connsiteX157" fmla="*/ 2166172 w 2657256"/>
                          <a:gd name="connsiteY157" fmla="*/ 215604 h 3370881"/>
                          <a:gd name="connsiteX158" fmla="*/ 2069054 w 2657256"/>
                          <a:gd name="connsiteY158" fmla="*/ 40493 h 3370881"/>
                          <a:gd name="connsiteX159" fmla="*/ 2078225 w 2657256"/>
                          <a:gd name="connsiteY159" fmla="*/ 188681 h 3370881"/>
                          <a:gd name="connsiteX160" fmla="*/ 1999129 w 2657256"/>
                          <a:gd name="connsiteY160" fmla="*/ 358740 h 3370881"/>
                          <a:gd name="connsiteX161" fmla="*/ 1994647 w 2657256"/>
                          <a:gd name="connsiteY161" fmla="*/ 372187 h 3370881"/>
                          <a:gd name="connsiteX162" fmla="*/ 2039470 w 2657256"/>
                          <a:gd name="connsiteY162" fmla="*/ 390117 h 3370881"/>
                          <a:gd name="connsiteX163" fmla="*/ 2115670 w 2657256"/>
                          <a:gd name="connsiteY163" fmla="*/ 390117 h 3370881"/>
                          <a:gd name="connsiteX164" fmla="*/ 2160494 w 2657256"/>
                          <a:gd name="connsiteY164" fmla="*/ 376670 h 3370881"/>
                          <a:gd name="connsiteX165" fmla="*/ 2191870 w 2657256"/>
                          <a:gd name="connsiteY165" fmla="*/ 363223 h 3370881"/>
                          <a:gd name="connsiteX166" fmla="*/ 2205318 w 2657256"/>
                          <a:gd name="connsiteY166" fmla="*/ 358740 h 3370881"/>
                          <a:gd name="connsiteX167" fmla="*/ 2232212 w 2657256"/>
                          <a:gd name="connsiteY167" fmla="*/ 340811 h 3370881"/>
                          <a:gd name="connsiteX168" fmla="*/ 2312894 w 2657256"/>
                          <a:gd name="connsiteY168" fmla="*/ 183929 h 3370881"/>
                          <a:gd name="connsiteX169" fmla="*/ 2339788 w 2657256"/>
                          <a:gd name="connsiteY169" fmla="*/ 151 h 3370881"/>
                          <a:gd name="connsiteX170" fmla="*/ 2357718 w 2657256"/>
                          <a:gd name="connsiteY170" fmla="*/ 215305 h 3370881"/>
                          <a:gd name="connsiteX171" fmla="*/ 2254623 w 2657256"/>
                          <a:gd name="connsiteY171" fmla="*/ 376670 h 3370881"/>
                          <a:gd name="connsiteX172" fmla="*/ 2245659 w 2657256"/>
                          <a:gd name="connsiteY172" fmla="*/ 390117 h 3370881"/>
                          <a:gd name="connsiteX173" fmla="*/ 2254623 w 2657256"/>
                          <a:gd name="connsiteY173" fmla="*/ 403564 h 3370881"/>
                          <a:gd name="connsiteX174" fmla="*/ 2353235 w 2657256"/>
                          <a:gd name="connsiteY174" fmla="*/ 399081 h 3370881"/>
                          <a:gd name="connsiteX175" fmla="*/ 2366682 w 2657256"/>
                          <a:gd name="connsiteY175" fmla="*/ 394599 h 3370881"/>
                          <a:gd name="connsiteX176" fmla="*/ 2389094 w 2657256"/>
                          <a:gd name="connsiteY176" fmla="*/ 390117 h 3370881"/>
                          <a:gd name="connsiteX177" fmla="*/ 2424953 w 2657256"/>
                          <a:gd name="connsiteY177" fmla="*/ 367705 h 3370881"/>
                          <a:gd name="connsiteX178" fmla="*/ 2528047 w 2657256"/>
                          <a:gd name="connsiteY178" fmla="*/ 292700 h 3370881"/>
                          <a:gd name="connsiteX179" fmla="*/ 2541495 w 2657256"/>
                          <a:gd name="connsiteY179" fmla="*/ 62906 h 3370881"/>
                          <a:gd name="connsiteX180" fmla="*/ 2591304 w 2657256"/>
                          <a:gd name="connsiteY180" fmla="*/ 214081 h 3370881"/>
                          <a:gd name="connsiteX181" fmla="*/ 2612315 w 2657256"/>
                          <a:gd name="connsiteY181" fmla="*/ 290907 h 3370881"/>
                          <a:gd name="connsiteX182" fmla="*/ 2650863 w 2657256"/>
                          <a:gd name="connsiteY182" fmla="*/ 344994 h 3370881"/>
                          <a:gd name="connsiteX183" fmla="*/ 2465294 w 2657256"/>
                          <a:gd name="connsiteY183" fmla="*/ 399081 h 3370881"/>
                          <a:gd name="connsiteX184" fmla="*/ 2442882 w 2657256"/>
                          <a:gd name="connsiteY184" fmla="*/ 403564 h 3370881"/>
                          <a:gd name="connsiteX185" fmla="*/ 2398059 w 2657256"/>
                          <a:gd name="connsiteY185" fmla="*/ 417011 h 3370881"/>
                          <a:gd name="connsiteX186" fmla="*/ 2375647 w 2657256"/>
                          <a:gd name="connsiteY186" fmla="*/ 425976 h 3370881"/>
                          <a:gd name="connsiteX187" fmla="*/ 2357718 w 2657256"/>
                          <a:gd name="connsiteY187" fmla="*/ 430458 h 3370881"/>
                          <a:gd name="connsiteX188" fmla="*/ 2344270 w 2657256"/>
                          <a:gd name="connsiteY188" fmla="*/ 461834 h 3370881"/>
                          <a:gd name="connsiteX189" fmla="*/ 2353235 w 2657256"/>
                          <a:gd name="connsiteY189" fmla="*/ 502176 h 3370881"/>
                          <a:gd name="connsiteX190" fmla="*/ 2362200 w 2657256"/>
                          <a:gd name="connsiteY190" fmla="*/ 515623 h 3370881"/>
                          <a:gd name="connsiteX191" fmla="*/ 2344270 w 2657256"/>
                          <a:gd name="connsiteY191" fmla="*/ 587340 h 3370881"/>
                          <a:gd name="connsiteX192" fmla="*/ 2321859 w 2657256"/>
                          <a:gd name="connsiteY192" fmla="*/ 614234 h 3370881"/>
                          <a:gd name="connsiteX193" fmla="*/ 2308412 w 2657256"/>
                          <a:gd name="connsiteY193" fmla="*/ 636646 h 3370881"/>
                          <a:gd name="connsiteX194" fmla="*/ 2281518 w 2657256"/>
                          <a:gd name="connsiteY194" fmla="*/ 641129 h 3370881"/>
                          <a:gd name="connsiteX195" fmla="*/ 2259106 w 2657256"/>
                          <a:gd name="connsiteY195" fmla="*/ 636646 h 3370881"/>
                          <a:gd name="connsiteX196" fmla="*/ 2277035 w 2657256"/>
                          <a:gd name="connsiteY196" fmla="*/ 578376 h 3370881"/>
                          <a:gd name="connsiteX197" fmla="*/ 2290482 w 2657256"/>
                          <a:gd name="connsiteY197" fmla="*/ 542517 h 3370881"/>
                          <a:gd name="connsiteX198" fmla="*/ 2286000 w 2657256"/>
                          <a:gd name="connsiteY198" fmla="*/ 506658 h 3370881"/>
                          <a:gd name="connsiteX199" fmla="*/ 2245659 w 2657256"/>
                          <a:gd name="connsiteY199" fmla="*/ 448387 h 3370881"/>
                          <a:gd name="connsiteX200" fmla="*/ 2200835 w 2657256"/>
                          <a:gd name="connsiteY200" fmla="*/ 430458 h 3370881"/>
                          <a:gd name="connsiteX201" fmla="*/ 2169459 w 2657256"/>
                          <a:gd name="connsiteY201" fmla="*/ 425976 h 3370881"/>
                          <a:gd name="connsiteX202" fmla="*/ 2102223 w 2657256"/>
                          <a:gd name="connsiteY202" fmla="*/ 430458 h 3370881"/>
                          <a:gd name="connsiteX203" fmla="*/ 2084294 w 2657256"/>
                          <a:gd name="connsiteY203" fmla="*/ 439423 h 3370881"/>
                          <a:gd name="connsiteX204" fmla="*/ 2070847 w 2657256"/>
                          <a:gd name="connsiteY204" fmla="*/ 443905 h 3370881"/>
                          <a:gd name="connsiteX205" fmla="*/ 2061882 w 2657256"/>
                          <a:gd name="connsiteY205" fmla="*/ 461834 h 3370881"/>
                          <a:gd name="connsiteX206" fmla="*/ 2034988 w 2657256"/>
                          <a:gd name="connsiteY206" fmla="*/ 475281 h 3370881"/>
                          <a:gd name="connsiteX207" fmla="*/ 1783976 w 2657256"/>
                          <a:gd name="connsiteY207" fmla="*/ 479764 h 3370881"/>
                          <a:gd name="connsiteX208" fmla="*/ 1766047 w 2657256"/>
                          <a:gd name="connsiteY208" fmla="*/ 488729 h 3370881"/>
                          <a:gd name="connsiteX209" fmla="*/ 1703294 w 2657256"/>
                          <a:gd name="connsiteY209" fmla="*/ 506658 h 3370881"/>
                          <a:gd name="connsiteX210" fmla="*/ 1689847 w 2657256"/>
                          <a:gd name="connsiteY210" fmla="*/ 511140 h 3370881"/>
                          <a:gd name="connsiteX211" fmla="*/ 1676400 w 2657256"/>
                          <a:gd name="connsiteY211" fmla="*/ 520105 h 3370881"/>
                          <a:gd name="connsiteX212" fmla="*/ 1649506 w 2657256"/>
                          <a:gd name="connsiteY212" fmla="*/ 529070 h 3370881"/>
                          <a:gd name="connsiteX213" fmla="*/ 1636059 w 2657256"/>
                          <a:gd name="connsiteY213" fmla="*/ 538034 h 3370881"/>
                          <a:gd name="connsiteX214" fmla="*/ 1622612 w 2657256"/>
                          <a:gd name="connsiteY214" fmla="*/ 551481 h 3370881"/>
                          <a:gd name="connsiteX215" fmla="*/ 1609165 w 2657256"/>
                          <a:gd name="connsiteY215" fmla="*/ 555964 h 3370881"/>
                          <a:gd name="connsiteX216" fmla="*/ 1577788 w 2657256"/>
                          <a:gd name="connsiteY216" fmla="*/ 587340 h 3370881"/>
                          <a:gd name="connsiteX217" fmla="*/ 1568823 w 2657256"/>
                          <a:gd name="connsiteY217" fmla="*/ 600787 h 3370881"/>
                          <a:gd name="connsiteX218" fmla="*/ 1555376 w 2657256"/>
                          <a:gd name="connsiteY218" fmla="*/ 614234 h 3370881"/>
                          <a:gd name="connsiteX219" fmla="*/ 1524000 w 2657256"/>
                          <a:gd name="connsiteY219" fmla="*/ 654576 h 3370881"/>
                          <a:gd name="connsiteX220" fmla="*/ 1519518 w 2657256"/>
                          <a:gd name="connsiteY220" fmla="*/ 668023 h 3370881"/>
                          <a:gd name="connsiteX221" fmla="*/ 1528482 w 2657256"/>
                          <a:gd name="connsiteY221" fmla="*/ 708364 h 3370881"/>
                          <a:gd name="connsiteX222" fmla="*/ 1537447 w 2657256"/>
                          <a:gd name="connsiteY222" fmla="*/ 721811 h 3370881"/>
                          <a:gd name="connsiteX223" fmla="*/ 1568823 w 2657256"/>
                          <a:gd name="connsiteY223" fmla="*/ 712846 h 3370881"/>
                          <a:gd name="connsiteX224" fmla="*/ 1600200 w 2657256"/>
                          <a:gd name="connsiteY224" fmla="*/ 712846 h 3370881"/>
                          <a:gd name="connsiteX225" fmla="*/ 1631576 w 2657256"/>
                          <a:gd name="connsiteY225" fmla="*/ 690434 h 3370881"/>
                          <a:gd name="connsiteX226" fmla="*/ 1645023 w 2657256"/>
                          <a:gd name="connsiteY226" fmla="*/ 676987 h 3370881"/>
                          <a:gd name="connsiteX227" fmla="*/ 1685365 w 2657256"/>
                          <a:gd name="connsiteY227" fmla="*/ 645611 h 3370881"/>
                          <a:gd name="connsiteX228" fmla="*/ 1716741 w 2657256"/>
                          <a:gd name="connsiteY228" fmla="*/ 614234 h 3370881"/>
                          <a:gd name="connsiteX229" fmla="*/ 1748118 w 2657256"/>
                          <a:gd name="connsiteY229" fmla="*/ 596305 h 3370881"/>
                          <a:gd name="connsiteX230" fmla="*/ 1761565 w 2657256"/>
                          <a:gd name="connsiteY230" fmla="*/ 591823 h 3370881"/>
                          <a:gd name="connsiteX231" fmla="*/ 1779494 w 2657256"/>
                          <a:gd name="connsiteY231" fmla="*/ 582858 h 3370881"/>
                          <a:gd name="connsiteX232" fmla="*/ 1815353 w 2657256"/>
                          <a:gd name="connsiteY232" fmla="*/ 573893 h 3370881"/>
                          <a:gd name="connsiteX233" fmla="*/ 2030506 w 2657256"/>
                          <a:gd name="connsiteY233" fmla="*/ 578376 h 3370881"/>
                          <a:gd name="connsiteX234" fmla="*/ 2017059 w 2657256"/>
                          <a:gd name="connsiteY234" fmla="*/ 600787 h 3370881"/>
                          <a:gd name="connsiteX235" fmla="*/ 1981200 w 2657256"/>
                          <a:gd name="connsiteY235" fmla="*/ 636646 h 3370881"/>
                          <a:gd name="connsiteX236" fmla="*/ 1967753 w 2657256"/>
                          <a:gd name="connsiteY236" fmla="*/ 650093 h 3370881"/>
                          <a:gd name="connsiteX237" fmla="*/ 1936376 w 2657256"/>
                          <a:gd name="connsiteY237" fmla="*/ 690434 h 3370881"/>
                          <a:gd name="connsiteX238" fmla="*/ 1905000 w 2657256"/>
                          <a:gd name="connsiteY238" fmla="*/ 717329 h 3370881"/>
                          <a:gd name="connsiteX239" fmla="*/ 1860176 w 2657256"/>
                          <a:gd name="connsiteY239" fmla="*/ 735258 h 3370881"/>
                          <a:gd name="connsiteX240" fmla="*/ 1788459 w 2657256"/>
                          <a:gd name="connsiteY240" fmla="*/ 744223 h 3370881"/>
                          <a:gd name="connsiteX241" fmla="*/ 1846729 w 2657256"/>
                          <a:gd name="connsiteY241" fmla="*/ 802493 h 3370881"/>
                          <a:gd name="connsiteX242" fmla="*/ 1913965 w 2657256"/>
                          <a:gd name="connsiteY242" fmla="*/ 829387 h 3370881"/>
                          <a:gd name="connsiteX243" fmla="*/ 1922929 w 2657256"/>
                          <a:gd name="connsiteY243" fmla="*/ 842834 h 3370881"/>
                          <a:gd name="connsiteX244" fmla="*/ 1967753 w 2657256"/>
                          <a:gd name="connsiteY244" fmla="*/ 883176 h 3370881"/>
                          <a:gd name="connsiteX245" fmla="*/ 1981200 w 2657256"/>
                          <a:gd name="connsiteY245" fmla="*/ 896623 h 3370881"/>
                          <a:gd name="connsiteX246" fmla="*/ 1994647 w 2657256"/>
                          <a:gd name="connsiteY246" fmla="*/ 905587 h 3370881"/>
                          <a:gd name="connsiteX247" fmla="*/ 2021541 w 2657256"/>
                          <a:gd name="connsiteY247" fmla="*/ 927999 h 3370881"/>
                          <a:gd name="connsiteX248" fmla="*/ 2030506 w 2657256"/>
                          <a:gd name="connsiteY248" fmla="*/ 941446 h 3370881"/>
                          <a:gd name="connsiteX249" fmla="*/ 2057400 w 2657256"/>
                          <a:gd name="connsiteY249" fmla="*/ 968340 h 3370881"/>
                          <a:gd name="connsiteX250" fmla="*/ 2088776 w 2657256"/>
                          <a:gd name="connsiteY250" fmla="*/ 1013164 h 3370881"/>
                          <a:gd name="connsiteX251" fmla="*/ 2115670 w 2657256"/>
                          <a:gd name="connsiteY251" fmla="*/ 1057987 h 3370881"/>
                          <a:gd name="connsiteX252" fmla="*/ 2120153 w 2657256"/>
                          <a:gd name="connsiteY252" fmla="*/ 1089364 h 3370881"/>
                          <a:gd name="connsiteX253" fmla="*/ 2138082 w 2657256"/>
                          <a:gd name="connsiteY253" fmla="*/ 1143152 h 3370881"/>
                          <a:gd name="connsiteX254" fmla="*/ 2147047 w 2657256"/>
                          <a:gd name="connsiteY254" fmla="*/ 1196940 h 3370881"/>
                          <a:gd name="connsiteX255" fmla="*/ 2151529 w 2657256"/>
                          <a:gd name="connsiteY255" fmla="*/ 1210387 h 3370881"/>
                          <a:gd name="connsiteX256" fmla="*/ 2156012 w 2657256"/>
                          <a:gd name="connsiteY256" fmla="*/ 1228317 h 3370881"/>
                          <a:gd name="connsiteX257" fmla="*/ 2173941 w 2657256"/>
                          <a:gd name="connsiteY257" fmla="*/ 1295552 h 3370881"/>
                          <a:gd name="connsiteX258" fmla="*/ 2182906 w 2657256"/>
                          <a:gd name="connsiteY258" fmla="*/ 1313481 h 3370881"/>
                          <a:gd name="connsiteX259" fmla="*/ 2187388 w 2657256"/>
                          <a:gd name="connsiteY259" fmla="*/ 1331411 h 3370881"/>
                          <a:gd name="connsiteX260" fmla="*/ 2214282 w 2657256"/>
                          <a:gd name="connsiteY260" fmla="*/ 1385199 h 3370881"/>
                          <a:gd name="connsiteX261" fmla="*/ 2218765 w 2657256"/>
                          <a:gd name="connsiteY261" fmla="*/ 1403129 h 3370881"/>
                          <a:gd name="connsiteX262" fmla="*/ 2223247 w 2657256"/>
                          <a:gd name="connsiteY262" fmla="*/ 1430023 h 3370881"/>
                          <a:gd name="connsiteX263" fmla="*/ 2236694 w 2657256"/>
                          <a:gd name="connsiteY263" fmla="*/ 1456917 h 3370881"/>
                          <a:gd name="connsiteX264" fmla="*/ 2241176 w 2657256"/>
                          <a:gd name="connsiteY264" fmla="*/ 1577940 h 3370881"/>
                          <a:gd name="connsiteX265" fmla="*/ 2245659 w 2657256"/>
                          <a:gd name="connsiteY265" fmla="*/ 1595870 h 3370881"/>
                          <a:gd name="connsiteX266" fmla="*/ 2236694 w 2657256"/>
                          <a:gd name="connsiteY266" fmla="*/ 1694481 h 3370881"/>
                          <a:gd name="connsiteX267" fmla="*/ 2227729 w 2657256"/>
                          <a:gd name="connsiteY267" fmla="*/ 1716893 h 3370881"/>
                          <a:gd name="connsiteX268" fmla="*/ 2223247 w 2657256"/>
                          <a:gd name="connsiteY268" fmla="*/ 1730340 h 3370881"/>
                          <a:gd name="connsiteX269" fmla="*/ 2200835 w 2657256"/>
                          <a:gd name="connsiteY269" fmla="*/ 1788611 h 3370881"/>
                          <a:gd name="connsiteX270" fmla="*/ 2191870 w 2657256"/>
                          <a:gd name="connsiteY270" fmla="*/ 1811023 h 3370881"/>
                          <a:gd name="connsiteX271" fmla="*/ 2187388 w 2657256"/>
                          <a:gd name="connsiteY271" fmla="*/ 1824470 h 3370881"/>
                          <a:gd name="connsiteX272" fmla="*/ 2169459 w 2657256"/>
                          <a:gd name="connsiteY272" fmla="*/ 1869293 h 3370881"/>
                          <a:gd name="connsiteX273" fmla="*/ 2164976 w 2657256"/>
                          <a:gd name="connsiteY273" fmla="*/ 1882740 h 3370881"/>
                          <a:gd name="connsiteX274" fmla="*/ 2156012 w 2657256"/>
                          <a:gd name="connsiteY274" fmla="*/ 1927564 h 3370881"/>
                          <a:gd name="connsiteX275" fmla="*/ 2173941 w 2657256"/>
                          <a:gd name="connsiteY275" fmla="*/ 1945493 h 3370881"/>
                          <a:gd name="connsiteX276" fmla="*/ 2196353 w 2657256"/>
                          <a:gd name="connsiteY276" fmla="*/ 1958940 h 3370881"/>
                          <a:gd name="connsiteX277" fmla="*/ 2241176 w 2657256"/>
                          <a:gd name="connsiteY277" fmla="*/ 2012729 h 3370881"/>
                          <a:gd name="connsiteX278" fmla="*/ 2263588 w 2657256"/>
                          <a:gd name="connsiteY278" fmla="*/ 2057552 h 3370881"/>
                          <a:gd name="connsiteX279" fmla="*/ 2286000 w 2657256"/>
                          <a:gd name="connsiteY279" fmla="*/ 2084446 h 3370881"/>
                          <a:gd name="connsiteX280" fmla="*/ 2299447 w 2657256"/>
                          <a:gd name="connsiteY280" fmla="*/ 2124787 h 3370881"/>
                          <a:gd name="connsiteX281" fmla="*/ 2321859 w 2657256"/>
                          <a:gd name="connsiteY281" fmla="*/ 2151681 h 3370881"/>
                          <a:gd name="connsiteX282" fmla="*/ 2344270 w 2657256"/>
                          <a:gd name="connsiteY282" fmla="*/ 2205470 h 3370881"/>
                          <a:gd name="connsiteX283" fmla="*/ 2348753 w 2657256"/>
                          <a:gd name="connsiteY283" fmla="*/ 2223399 h 3370881"/>
                          <a:gd name="connsiteX284" fmla="*/ 2366682 w 2657256"/>
                          <a:gd name="connsiteY284" fmla="*/ 2263740 h 3370881"/>
                          <a:gd name="connsiteX285" fmla="*/ 2375647 w 2657256"/>
                          <a:gd name="connsiteY285" fmla="*/ 2286152 h 3370881"/>
                          <a:gd name="connsiteX286" fmla="*/ 2380129 w 2657256"/>
                          <a:gd name="connsiteY286" fmla="*/ 2308564 h 3370881"/>
                          <a:gd name="connsiteX287" fmla="*/ 2389094 w 2657256"/>
                          <a:gd name="connsiteY287" fmla="*/ 2335458 h 3370881"/>
                          <a:gd name="connsiteX288" fmla="*/ 2393576 w 2657256"/>
                          <a:gd name="connsiteY288" fmla="*/ 2380281 h 3370881"/>
                          <a:gd name="connsiteX289" fmla="*/ 2398059 w 2657256"/>
                          <a:gd name="connsiteY289" fmla="*/ 2393729 h 3370881"/>
                          <a:gd name="connsiteX290" fmla="*/ 2402541 w 2657256"/>
                          <a:gd name="connsiteY290" fmla="*/ 2447517 h 3370881"/>
                          <a:gd name="connsiteX291" fmla="*/ 2427343 w 2657256"/>
                          <a:gd name="connsiteY291" fmla="*/ 2564058 h 3370881"/>
                          <a:gd name="connsiteX292" fmla="*/ 2389094 w 2657256"/>
                          <a:gd name="connsiteY292" fmla="*/ 2837481 h 3370881"/>
                          <a:gd name="connsiteX293" fmla="*/ 2380129 w 2657256"/>
                          <a:gd name="connsiteY293" fmla="*/ 2859893 h 3370881"/>
                          <a:gd name="connsiteX294" fmla="*/ 2357718 w 2657256"/>
                          <a:gd name="connsiteY294" fmla="*/ 2913681 h 3370881"/>
                          <a:gd name="connsiteX295" fmla="*/ 2348753 w 2657256"/>
                          <a:gd name="connsiteY295" fmla="*/ 2936093 h 3370881"/>
                          <a:gd name="connsiteX296" fmla="*/ 2339788 w 2657256"/>
                          <a:gd name="connsiteY296" fmla="*/ 2971952 h 3370881"/>
                          <a:gd name="connsiteX297" fmla="*/ 2326341 w 2657256"/>
                          <a:gd name="connsiteY297" fmla="*/ 2994364 h 3370881"/>
                          <a:gd name="connsiteX298" fmla="*/ 2317376 w 2657256"/>
                          <a:gd name="connsiteY298" fmla="*/ 3025740 h 3370881"/>
                          <a:gd name="connsiteX299" fmla="*/ 2303929 w 2657256"/>
                          <a:gd name="connsiteY299" fmla="*/ 3048152 h 3370881"/>
                          <a:gd name="connsiteX300" fmla="*/ 2290482 w 2657256"/>
                          <a:gd name="connsiteY300" fmla="*/ 3079529 h 3370881"/>
                          <a:gd name="connsiteX301" fmla="*/ 2272553 w 2657256"/>
                          <a:gd name="connsiteY301" fmla="*/ 3084011 h 3370881"/>
                          <a:gd name="connsiteX302" fmla="*/ 2259106 w 2657256"/>
                          <a:gd name="connsiteY302" fmla="*/ 3088493 h 3370881"/>
                          <a:gd name="connsiteX303" fmla="*/ 2241176 w 2657256"/>
                          <a:gd name="connsiteY303" fmla="*/ 3092976 h 3370881"/>
                          <a:gd name="connsiteX304" fmla="*/ 2209800 w 2657256"/>
                          <a:gd name="connsiteY304" fmla="*/ 3101940 h 3370881"/>
                          <a:gd name="connsiteX305" fmla="*/ 2205318 w 2657256"/>
                          <a:gd name="connsiteY305" fmla="*/ 3039187 h 3370881"/>
                          <a:gd name="connsiteX306" fmla="*/ 2218765 w 2657256"/>
                          <a:gd name="connsiteY306" fmla="*/ 3021258 h 3370881"/>
                          <a:gd name="connsiteX307" fmla="*/ 2245659 w 2657256"/>
                          <a:gd name="connsiteY307" fmla="*/ 2971952 h 3370881"/>
                          <a:gd name="connsiteX308" fmla="*/ 2268070 w 2657256"/>
                          <a:gd name="connsiteY308" fmla="*/ 2945058 h 3370881"/>
                          <a:gd name="connsiteX309" fmla="*/ 2298550 w 2657256"/>
                          <a:gd name="connsiteY309" fmla="*/ 2568540 h 3370881"/>
                          <a:gd name="connsiteX310" fmla="*/ 2284986 w 2657256"/>
                          <a:gd name="connsiteY310" fmla="*/ 2532681 h 3370881"/>
                          <a:gd name="connsiteX311" fmla="*/ 2293273 w 2657256"/>
                          <a:gd name="connsiteY311" fmla="*/ 2496653 h 3370881"/>
                          <a:gd name="connsiteX312" fmla="*/ 2278152 w 2657256"/>
                          <a:gd name="connsiteY312" fmla="*/ 2475178 h 3370881"/>
                          <a:gd name="connsiteX313" fmla="*/ 2245659 w 2657256"/>
                          <a:gd name="connsiteY313" fmla="*/ 2389247 h 3370881"/>
                          <a:gd name="connsiteX314" fmla="*/ 2195507 w 2657256"/>
                          <a:gd name="connsiteY314" fmla="*/ 2241328 h 3370881"/>
                          <a:gd name="connsiteX315" fmla="*/ 2083786 w 2657256"/>
                          <a:gd name="connsiteY315" fmla="*/ 2040300 h 3370881"/>
                          <a:gd name="connsiteX316" fmla="*/ 2048773 w 2657256"/>
                          <a:gd name="connsiteY316" fmla="*/ 2017971 h 3370881"/>
                          <a:gd name="connsiteX317" fmla="*/ 2074314 w 2657256"/>
                          <a:gd name="connsiteY317" fmla="*/ 2011967 h 3370881"/>
                          <a:gd name="connsiteX318" fmla="*/ 2034988 w 2657256"/>
                          <a:gd name="connsiteY318" fmla="*/ 2003764 h 3370881"/>
                          <a:gd name="connsiteX319" fmla="*/ 2026023 w 2657256"/>
                          <a:gd name="connsiteY319" fmla="*/ 2026176 h 3370881"/>
                          <a:gd name="connsiteX320" fmla="*/ 2021541 w 2657256"/>
                          <a:gd name="connsiteY320" fmla="*/ 2039623 h 3370881"/>
                          <a:gd name="connsiteX321" fmla="*/ 1999129 w 2657256"/>
                          <a:gd name="connsiteY321" fmla="*/ 2053070 h 3370881"/>
                          <a:gd name="connsiteX322" fmla="*/ 1990165 w 2657256"/>
                          <a:gd name="connsiteY322" fmla="*/ 2070999 h 3370881"/>
                          <a:gd name="connsiteX323" fmla="*/ 1967753 w 2657256"/>
                          <a:gd name="connsiteY323" fmla="*/ 2106858 h 3370881"/>
                          <a:gd name="connsiteX324" fmla="*/ 1981200 w 2657256"/>
                          <a:gd name="connsiteY324" fmla="*/ 2223399 h 3370881"/>
                          <a:gd name="connsiteX325" fmla="*/ 1994647 w 2657256"/>
                          <a:gd name="connsiteY325" fmla="*/ 2254776 h 3370881"/>
                          <a:gd name="connsiteX326" fmla="*/ 2003612 w 2657256"/>
                          <a:gd name="connsiteY326" fmla="*/ 2272705 h 3370881"/>
                          <a:gd name="connsiteX327" fmla="*/ 2026023 w 2657256"/>
                          <a:gd name="connsiteY327" fmla="*/ 2304081 h 3370881"/>
                          <a:gd name="connsiteX328" fmla="*/ 2043953 w 2657256"/>
                          <a:gd name="connsiteY328" fmla="*/ 2348905 h 3370881"/>
                          <a:gd name="connsiteX329" fmla="*/ 2061882 w 2657256"/>
                          <a:gd name="connsiteY329" fmla="*/ 2371317 h 3370881"/>
                          <a:gd name="connsiteX330" fmla="*/ 2088776 w 2657256"/>
                          <a:gd name="connsiteY330" fmla="*/ 2434070 h 3370881"/>
                          <a:gd name="connsiteX331" fmla="*/ 2102223 w 2657256"/>
                          <a:gd name="connsiteY331" fmla="*/ 2465446 h 3370881"/>
                          <a:gd name="connsiteX332" fmla="*/ 2106706 w 2657256"/>
                          <a:gd name="connsiteY332" fmla="*/ 2496823 h 3370881"/>
                          <a:gd name="connsiteX333" fmla="*/ 2124635 w 2657256"/>
                          <a:gd name="connsiteY333" fmla="*/ 2559576 h 3370881"/>
                          <a:gd name="connsiteX334" fmla="*/ 2138082 w 2657256"/>
                          <a:gd name="connsiteY334" fmla="*/ 2649223 h 3370881"/>
                          <a:gd name="connsiteX335" fmla="*/ 2147047 w 2657256"/>
                          <a:gd name="connsiteY335" fmla="*/ 2685081 h 3370881"/>
                          <a:gd name="connsiteX336" fmla="*/ 2151529 w 2657256"/>
                          <a:gd name="connsiteY336" fmla="*/ 2716458 h 3370881"/>
                          <a:gd name="connsiteX337" fmla="*/ 2160494 w 2657256"/>
                          <a:gd name="connsiteY337" fmla="*/ 2770246 h 3370881"/>
                          <a:gd name="connsiteX338" fmla="*/ 2156012 w 2657256"/>
                          <a:gd name="connsiteY338" fmla="*/ 2962987 h 3370881"/>
                          <a:gd name="connsiteX339" fmla="*/ 2138082 w 2657256"/>
                          <a:gd name="connsiteY339" fmla="*/ 3043670 h 3370881"/>
                          <a:gd name="connsiteX340" fmla="*/ 2133600 w 2657256"/>
                          <a:gd name="connsiteY340" fmla="*/ 3061599 h 3370881"/>
                          <a:gd name="connsiteX341" fmla="*/ 2120153 w 2657256"/>
                          <a:gd name="connsiteY341" fmla="*/ 3079529 h 3370881"/>
                          <a:gd name="connsiteX342" fmla="*/ 2111188 w 2657256"/>
                          <a:gd name="connsiteY342" fmla="*/ 3106423 h 3370881"/>
                          <a:gd name="connsiteX343" fmla="*/ 2088776 w 2657256"/>
                          <a:gd name="connsiteY343" fmla="*/ 3137799 h 3370881"/>
                          <a:gd name="connsiteX344" fmla="*/ 2075329 w 2657256"/>
                          <a:gd name="connsiteY344" fmla="*/ 3164693 h 3370881"/>
                          <a:gd name="connsiteX345" fmla="*/ 2061882 w 2657256"/>
                          <a:gd name="connsiteY345" fmla="*/ 3169176 h 3370881"/>
                          <a:gd name="connsiteX346" fmla="*/ 2021541 w 2657256"/>
                          <a:gd name="connsiteY346" fmla="*/ 3164693 h 3370881"/>
                          <a:gd name="connsiteX347" fmla="*/ 2012576 w 2657256"/>
                          <a:gd name="connsiteY347" fmla="*/ 3119870 h 3370881"/>
                          <a:gd name="connsiteX348" fmla="*/ 2048435 w 2657256"/>
                          <a:gd name="connsiteY348" fmla="*/ 3021258 h 3370881"/>
                          <a:gd name="connsiteX349" fmla="*/ 2048435 w 2657256"/>
                          <a:gd name="connsiteY349" fmla="*/ 3021258 h 3370881"/>
                          <a:gd name="connsiteX350" fmla="*/ 2061882 w 2657256"/>
                          <a:gd name="connsiteY350" fmla="*/ 2967470 h 3370881"/>
                          <a:gd name="connsiteX351" fmla="*/ 2070847 w 2657256"/>
                          <a:gd name="connsiteY351" fmla="*/ 2882305 h 3370881"/>
                          <a:gd name="connsiteX352" fmla="*/ 2066365 w 2657256"/>
                          <a:gd name="connsiteY352" fmla="*/ 2725423 h 3370881"/>
                          <a:gd name="connsiteX353" fmla="*/ 2043953 w 2657256"/>
                          <a:gd name="connsiteY353" fmla="*/ 2649223 h 3370881"/>
                          <a:gd name="connsiteX354" fmla="*/ 2030506 w 2657256"/>
                          <a:gd name="connsiteY354" fmla="*/ 2622329 h 3370881"/>
                          <a:gd name="connsiteX355" fmla="*/ 2017059 w 2657256"/>
                          <a:gd name="connsiteY355" fmla="*/ 2581987 h 3370881"/>
                          <a:gd name="connsiteX356" fmla="*/ 1981200 w 2657256"/>
                          <a:gd name="connsiteY356" fmla="*/ 2514752 h 3370881"/>
                          <a:gd name="connsiteX357" fmla="*/ 1972235 w 2657256"/>
                          <a:gd name="connsiteY357" fmla="*/ 2501305 h 3370881"/>
                          <a:gd name="connsiteX358" fmla="*/ 1958788 w 2657256"/>
                          <a:gd name="connsiteY358" fmla="*/ 2478893 h 3370881"/>
                          <a:gd name="connsiteX359" fmla="*/ 1905000 w 2657256"/>
                          <a:gd name="connsiteY359" fmla="*/ 2398211 h 3370881"/>
                          <a:gd name="connsiteX360" fmla="*/ 1882588 w 2657256"/>
                          <a:gd name="connsiteY360" fmla="*/ 2357870 h 3370881"/>
                          <a:gd name="connsiteX361" fmla="*/ 1869141 w 2657256"/>
                          <a:gd name="connsiteY361" fmla="*/ 2339940 h 3370881"/>
                          <a:gd name="connsiteX362" fmla="*/ 1806388 w 2657256"/>
                          <a:gd name="connsiteY362" fmla="*/ 2313046 h 3370881"/>
                          <a:gd name="connsiteX363" fmla="*/ 1779494 w 2657256"/>
                          <a:gd name="connsiteY363" fmla="*/ 2304081 h 3370881"/>
                          <a:gd name="connsiteX364" fmla="*/ 1752600 w 2657256"/>
                          <a:gd name="connsiteY364" fmla="*/ 2299599 h 3370881"/>
                          <a:gd name="connsiteX365" fmla="*/ 1680882 w 2657256"/>
                          <a:gd name="connsiteY365" fmla="*/ 2277187 h 3370881"/>
                          <a:gd name="connsiteX366" fmla="*/ 1662953 w 2657256"/>
                          <a:gd name="connsiteY366" fmla="*/ 2272705 h 3370881"/>
                          <a:gd name="connsiteX367" fmla="*/ 1640541 w 2657256"/>
                          <a:gd name="connsiteY367" fmla="*/ 2259258 h 3370881"/>
                          <a:gd name="connsiteX368" fmla="*/ 1604682 w 2657256"/>
                          <a:gd name="connsiteY368" fmla="*/ 2272705 h 3370881"/>
                          <a:gd name="connsiteX369" fmla="*/ 1537447 w 2657256"/>
                          <a:gd name="connsiteY369" fmla="*/ 2304081 h 3370881"/>
                          <a:gd name="connsiteX370" fmla="*/ 1546113 w 2657256"/>
                          <a:gd name="connsiteY370" fmla="*/ 2313644 h 3370881"/>
                          <a:gd name="connsiteX371" fmla="*/ 1488141 w 2657256"/>
                          <a:gd name="connsiteY371" fmla="*/ 2313046 h 3370881"/>
                          <a:gd name="connsiteX372" fmla="*/ 1478878 w 2657256"/>
                          <a:gd name="connsiteY372" fmla="*/ 2342331 h 3370881"/>
                          <a:gd name="connsiteX373" fmla="*/ 1402678 w 2657256"/>
                          <a:gd name="connsiteY373" fmla="*/ 2339641 h 3370881"/>
                          <a:gd name="connsiteX374" fmla="*/ 1322892 w 2657256"/>
                          <a:gd name="connsiteY374" fmla="*/ 2336952 h 3370881"/>
                          <a:gd name="connsiteX375" fmla="*/ 1199384 w 2657256"/>
                          <a:gd name="connsiteY375" fmla="*/ 2307041 h 3370881"/>
                          <a:gd name="connsiteX376" fmla="*/ 1066800 w 2657256"/>
                          <a:gd name="connsiteY376" fmla="*/ 2272705 h 3370881"/>
                          <a:gd name="connsiteX377" fmla="*/ 1030941 w 2657256"/>
                          <a:gd name="connsiteY377" fmla="*/ 2263740 h 3370881"/>
                          <a:gd name="connsiteX378" fmla="*/ 986118 w 2657256"/>
                          <a:gd name="connsiteY378" fmla="*/ 2241329 h 3370881"/>
                          <a:gd name="connsiteX379" fmla="*/ 968188 w 2657256"/>
                          <a:gd name="connsiteY379" fmla="*/ 2232364 h 3370881"/>
                          <a:gd name="connsiteX380" fmla="*/ 936812 w 2657256"/>
                          <a:gd name="connsiteY380" fmla="*/ 2214434 h 3370881"/>
                          <a:gd name="connsiteX381" fmla="*/ 905435 w 2657256"/>
                          <a:gd name="connsiteY381" fmla="*/ 2196505 h 3370881"/>
                          <a:gd name="connsiteX382" fmla="*/ 869576 w 2657256"/>
                          <a:gd name="connsiteY382" fmla="*/ 2209952 h 3370881"/>
                          <a:gd name="connsiteX383" fmla="*/ 856129 w 2657256"/>
                          <a:gd name="connsiteY383" fmla="*/ 2227881 h 3370881"/>
                          <a:gd name="connsiteX384" fmla="*/ 815788 w 2657256"/>
                          <a:gd name="connsiteY384" fmla="*/ 2268223 h 3370881"/>
                          <a:gd name="connsiteX385" fmla="*/ 788894 w 2657256"/>
                          <a:gd name="connsiteY385" fmla="*/ 2290634 h 3370881"/>
                          <a:gd name="connsiteX386" fmla="*/ 762000 w 2657256"/>
                          <a:gd name="connsiteY386" fmla="*/ 2313046 h 3370881"/>
                          <a:gd name="connsiteX387" fmla="*/ 753035 w 2657256"/>
                          <a:gd name="connsiteY387" fmla="*/ 2326493 h 3370881"/>
                          <a:gd name="connsiteX388" fmla="*/ 735106 w 2657256"/>
                          <a:gd name="connsiteY388" fmla="*/ 2339940 h 3370881"/>
                          <a:gd name="connsiteX389" fmla="*/ 712694 w 2657256"/>
                          <a:gd name="connsiteY389" fmla="*/ 2362352 h 3370881"/>
                          <a:gd name="connsiteX390" fmla="*/ 694765 w 2657256"/>
                          <a:gd name="connsiteY390" fmla="*/ 2375799 h 3370881"/>
                          <a:gd name="connsiteX391" fmla="*/ 681318 w 2657256"/>
                          <a:gd name="connsiteY391" fmla="*/ 2393729 h 3370881"/>
                          <a:gd name="connsiteX392" fmla="*/ 667870 w 2657256"/>
                          <a:gd name="connsiteY392" fmla="*/ 2402693 h 3370881"/>
                          <a:gd name="connsiteX393" fmla="*/ 623047 w 2657256"/>
                          <a:gd name="connsiteY393" fmla="*/ 2443034 h 3370881"/>
                          <a:gd name="connsiteX394" fmla="*/ 600635 w 2657256"/>
                          <a:gd name="connsiteY394" fmla="*/ 2474411 h 3370881"/>
                          <a:gd name="connsiteX395" fmla="*/ 587188 w 2657256"/>
                          <a:gd name="connsiteY395" fmla="*/ 2514752 h 3370881"/>
                          <a:gd name="connsiteX396" fmla="*/ 582706 w 2657256"/>
                          <a:gd name="connsiteY396" fmla="*/ 2546129 h 3370881"/>
                          <a:gd name="connsiteX397" fmla="*/ 596153 w 2657256"/>
                          <a:gd name="connsiteY397" fmla="*/ 2635776 h 3370881"/>
                          <a:gd name="connsiteX398" fmla="*/ 600635 w 2657256"/>
                          <a:gd name="connsiteY398" fmla="*/ 2653705 h 3370881"/>
                          <a:gd name="connsiteX399" fmla="*/ 609600 w 2657256"/>
                          <a:gd name="connsiteY399" fmla="*/ 2671634 h 3370881"/>
                          <a:gd name="connsiteX400" fmla="*/ 614082 w 2657256"/>
                          <a:gd name="connsiteY400" fmla="*/ 2689564 h 3370881"/>
                          <a:gd name="connsiteX401" fmla="*/ 623047 w 2657256"/>
                          <a:gd name="connsiteY401" fmla="*/ 2711976 h 3370881"/>
                          <a:gd name="connsiteX402" fmla="*/ 627529 w 2657256"/>
                          <a:gd name="connsiteY402" fmla="*/ 2734387 h 3370881"/>
                          <a:gd name="connsiteX403" fmla="*/ 640976 w 2657256"/>
                          <a:gd name="connsiteY403" fmla="*/ 2765764 h 3370881"/>
                          <a:gd name="connsiteX404" fmla="*/ 645459 w 2657256"/>
                          <a:gd name="connsiteY404" fmla="*/ 2779211 h 3370881"/>
                          <a:gd name="connsiteX405" fmla="*/ 658906 w 2657256"/>
                          <a:gd name="connsiteY405" fmla="*/ 2801623 h 3370881"/>
                          <a:gd name="connsiteX406" fmla="*/ 676835 w 2657256"/>
                          <a:gd name="connsiteY406" fmla="*/ 2864376 h 3370881"/>
                          <a:gd name="connsiteX407" fmla="*/ 690282 w 2657256"/>
                          <a:gd name="connsiteY407" fmla="*/ 2895752 h 3370881"/>
                          <a:gd name="connsiteX408" fmla="*/ 699247 w 2657256"/>
                          <a:gd name="connsiteY408" fmla="*/ 2940576 h 3370881"/>
                          <a:gd name="connsiteX409" fmla="*/ 703729 w 2657256"/>
                          <a:gd name="connsiteY409" fmla="*/ 2967470 h 3370881"/>
                          <a:gd name="connsiteX410" fmla="*/ 717176 w 2657256"/>
                          <a:gd name="connsiteY410" fmla="*/ 2994364 h 3370881"/>
                          <a:gd name="connsiteX411" fmla="*/ 735106 w 2657256"/>
                          <a:gd name="connsiteY411" fmla="*/ 3052634 h 3370881"/>
                          <a:gd name="connsiteX412" fmla="*/ 739588 w 2657256"/>
                          <a:gd name="connsiteY412" fmla="*/ 3079529 h 3370881"/>
                          <a:gd name="connsiteX413" fmla="*/ 762000 w 2657256"/>
                          <a:gd name="connsiteY413" fmla="*/ 3142281 h 3370881"/>
                          <a:gd name="connsiteX414" fmla="*/ 766482 w 2657256"/>
                          <a:gd name="connsiteY414" fmla="*/ 3231929 h 3370881"/>
                          <a:gd name="connsiteX415" fmla="*/ 770965 w 2657256"/>
                          <a:gd name="connsiteY415" fmla="*/ 3254340 h 3370881"/>
                          <a:gd name="connsiteX416" fmla="*/ 775447 w 2657256"/>
                          <a:gd name="connsiteY416" fmla="*/ 3285717 h 3370881"/>
                          <a:gd name="connsiteX417" fmla="*/ 748553 w 2657256"/>
                          <a:gd name="connsiteY417" fmla="*/ 3335023 h 3370881"/>
                          <a:gd name="connsiteX418" fmla="*/ 721659 w 2657256"/>
                          <a:gd name="connsiteY418" fmla="*/ 3343987 h 3370881"/>
                          <a:gd name="connsiteX419" fmla="*/ 708212 w 2657256"/>
                          <a:gd name="connsiteY419" fmla="*/ 3348470 h 3370881"/>
                          <a:gd name="connsiteX420" fmla="*/ 623047 w 2657256"/>
                          <a:gd name="connsiteY420" fmla="*/ 3330540 h 3370881"/>
                          <a:gd name="connsiteX421" fmla="*/ 609600 w 2657256"/>
                          <a:gd name="connsiteY421" fmla="*/ 3308129 h 3370881"/>
                          <a:gd name="connsiteX422" fmla="*/ 591670 w 2657256"/>
                          <a:gd name="connsiteY422" fmla="*/ 3267787 h 3370881"/>
                          <a:gd name="connsiteX423" fmla="*/ 560294 w 2657256"/>
                          <a:gd name="connsiteY423" fmla="*/ 3209517 h 3370881"/>
                          <a:gd name="connsiteX424" fmla="*/ 551329 w 2657256"/>
                          <a:gd name="connsiteY424" fmla="*/ 3196070 h 3370881"/>
                          <a:gd name="connsiteX425" fmla="*/ 528918 w 2657256"/>
                          <a:gd name="connsiteY425" fmla="*/ 3173658 h 3370881"/>
                          <a:gd name="connsiteX426" fmla="*/ 519953 w 2657256"/>
                          <a:gd name="connsiteY426" fmla="*/ 3128834 h 3370881"/>
                          <a:gd name="connsiteX427" fmla="*/ 524435 w 2657256"/>
                          <a:gd name="connsiteY427" fmla="*/ 3101940 h 3370881"/>
                          <a:gd name="connsiteX428" fmla="*/ 528918 w 2657256"/>
                          <a:gd name="connsiteY428" fmla="*/ 3088493 h 3370881"/>
                          <a:gd name="connsiteX429" fmla="*/ 542365 w 2657256"/>
                          <a:gd name="connsiteY429" fmla="*/ 3052634 h 3370881"/>
                          <a:gd name="connsiteX430" fmla="*/ 484094 w 2657256"/>
                          <a:gd name="connsiteY430" fmla="*/ 2886787 h 3370881"/>
                          <a:gd name="connsiteX431" fmla="*/ 443753 w 2657256"/>
                          <a:gd name="connsiteY431" fmla="*/ 2779211 h 3370881"/>
                          <a:gd name="connsiteX432" fmla="*/ 439270 w 2657256"/>
                          <a:gd name="connsiteY432" fmla="*/ 2752317 h 3370881"/>
                          <a:gd name="connsiteX433" fmla="*/ 430306 w 2657256"/>
                          <a:gd name="connsiteY433" fmla="*/ 2716458 h 3370881"/>
                          <a:gd name="connsiteX434" fmla="*/ 425823 w 2657256"/>
                          <a:gd name="connsiteY434" fmla="*/ 2680599 h 3370881"/>
                          <a:gd name="connsiteX435" fmla="*/ 398929 w 2657256"/>
                          <a:gd name="connsiteY435" fmla="*/ 2599917 h 3370881"/>
                          <a:gd name="connsiteX436" fmla="*/ 385482 w 2657256"/>
                          <a:gd name="connsiteY436" fmla="*/ 2568540 h 3370881"/>
                          <a:gd name="connsiteX437" fmla="*/ 381000 w 2657256"/>
                          <a:gd name="connsiteY437" fmla="*/ 2550611 h 3370881"/>
                          <a:gd name="connsiteX438" fmla="*/ 372035 w 2657256"/>
                          <a:gd name="connsiteY438" fmla="*/ 2483376 h 3370881"/>
                          <a:gd name="connsiteX439" fmla="*/ 367553 w 2657256"/>
                          <a:gd name="connsiteY439" fmla="*/ 2469929 h 3370881"/>
                          <a:gd name="connsiteX440" fmla="*/ 407894 w 2657256"/>
                          <a:gd name="connsiteY440" fmla="*/ 2451999 h 3370881"/>
                          <a:gd name="connsiteX441" fmla="*/ 515470 w 2657256"/>
                          <a:gd name="connsiteY441" fmla="*/ 2407176 h 3370881"/>
                          <a:gd name="connsiteX442" fmla="*/ 578223 w 2657256"/>
                          <a:gd name="connsiteY442" fmla="*/ 2353387 h 3370881"/>
                          <a:gd name="connsiteX443" fmla="*/ 587188 w 2657256"/>
                          <a:gd name="connsiteY443" fmla="*/ 2330976 h 3370881"/>
                          <a:gd name="connsiteX444" fmla="*/ 614082 w 2657256"/>
                          <a:gd name="connsiteY444" fmla="*/ 2254776 h 3370881"/>
                          <a:gd name="connsiteX445" fmla="*/ 649941 w 2657256"/>
                          <a:gd name="connsiteY445" fmla="*/ 2200987 h 3370881"/>
                          <a:gd name="connsiteX446" fmla="*/ 690282 w 2657256"/>
                          <a:gd name="connsiteY446" fmla="*/ 2174093 h 3370881"/>
                          <a:gd name="connsiteX447" fmla="*/ 703729 w 2657256"/>
                          <a:gd name="connsiteY447" fmla="*/ 2165129 h 3370881"/>
                          <a:gd name="connsiteX448" fmla="*/ 739588 w 2657256"/>
                          <a:gd name="connsiteY448" fmla="*/ 2147199 h 3370881"/>
                          <a:gd name="connsiteX449" fmla="*/ 708212 w 2657256"/>
                          <a:gd name="connsiteY449" fmla="*/ 2187540 h 3370881"/>
                          <a:gd name="connsiteX450" fmla="*/ 654423 w 2657256"/>
                          <a:gd name="connsiteY450" fmla="*/ 2241329 h 3370881"/>
                          <a:gd name="connsiteX451" fmla="*/ 636494 w 2657256"/>
                          <a:gd name="connsiteY451" fmla="*/ 2259258 h 3370881"/>
                          <a:gd name="connsiteX452" fmla="*/ 614082 w 2657256"/>
                          <a:gd name="connsiteY452" fmla="*/ 2286152 h 3370881"/>
                          <a:gd name="connsiteX453" fmla="*/ 605118 w 2657256"/>
                          <a:gd name="connsiteY453" fmla="*/ 2299599 h 3370881"/>
                          <a:gd name="connsiteX454" fmla="*/ 555980 w 2657256"/>
                          <a:gd name="connsiteY454" fmla="*/ 2313892 h 3370881"/>
                          <a:gd name="connsiteX455" fmla="*/ 524435 w 2657256"/>
                          <a:gd name="connsiteY455" fmla="*/ 2348905 h 3370881"/>
                          <a:gd name="connsiteX456" fmla="*/ 502023 w 2657256"/>
                          <a:gd name="connsiteY456" fmla="*/ 2362352 h 3370881"/>
                          <a:gd name="connsiteX457" fmla="*/ 461682 w 2657256"/>
                          <a:gd name="connsiteY457" fmla="*/ 2389246 h 3370881"/>
                          <a:gd name="connsiteX458" fmla="*/ 448235 w 2657256"/>
                          <a:gd name="connsiteY458" fmla="*/ 2398211 h 3370881"/>
                          <a:gd name="connsiteX459" fmla="*/ 430306 w 2657256"/>
                          <a:gd name="connsiteY459" fmla="*/ 2407176 h 3370881"/>
                          <a:gd name="connsiteX460" fmla="*/ 412376 w 2657256"/>
                          <a:gd name="connsiteY460" fmla="*/ 2420623 h 3370881"/>
                          <a:gd name="connsiteX461" fmla="*/ 389965 w 2657256"/>
                          <a:gd name="connsiteY461" fmla="*/ 2429587 h 3370881"/>
                          <a:gd name="connsiteX462" fmla="*/ 372035 w 2657256"/>
                          <a:gd name="connsiteY462" fmla="*/ 2443034 h 3370881"/>
                          <a:gd name="connsiteX463" fmla="*/ 318247 w 2657256"/>
                          <a:gd name="connsiteY463" fmla="*/ 2474411 h 3370881"/>
                          <a:gd name="connsiteX464" fmla="*/ 304800 w 2657256"/>
                          <a:gd name="connsiteY464" fmla="*/ 2492340 h 3370881"/>
                          <a:gd name="connsiteX465" fmla="*/ 282388 w 2657256"/>
                          <a:gd name="connsiteY465" fmla="*/ 2519234 h 3370881"/>
                          <a:gd name="connsiteX466" fmla="*/ 295835 w 2657256"/>
                          <a:gd name="connsiteY466" fmla="*/ 2815070 h 3370881"/>
                          <a:gd name="connsiteX467" fmla="*/ 300318 w 2657256"/>
                          <a:gd name="connsiteY467" fmla="*/ 2837481 h 3370881"/>
                          <a:gd name="connsiteX468" fmla="*/ 304800 w 2657256"/>
                          <a:gd name="connsiteY468" fmla="*/ 2868858 h 3370881"/>
                          <a:gd name="connsiteX469" fmla="*/ 309282 w 2657256"/>
                          <a:gd name="connsiteY469" fmla="*/ 2927129 h 3370881"/>
                          <a:gd name="connsiteX470" fmla="*/ 322729 w 2657256"/>
                          <a:gd name="connsiteY470" fmla="*/ 2985399 h 3370881"/>
                          <a:gd name="connsiteX471" fmla="*/ 327212 w 2657256"/>
                          <a:gd name="connsiteY471" fmla="*/ 3012293 h 3370881"/>
                          <a:gd name="connsiteX472" fmla="*/ 331694 w 2657256"/>
                          <a:gd name="connsiteY472" fmla="*/ 3043670 h 3370881"/>
                          <a:gd name="connsiteX473" fmla="*/ 345141 w 2657256"/>
                          <a:gd name="connsiteY473" fmla="*/ 3070564 h 3370881"/>
                          <a:gd name="connsiteX474" fmla="*/ 367553 w 2657256"/>
                          <a:gd name="connsiteY474" fmla="*/ 3124352 h 3370881"/>
                          <a:gd name="connsiteX475" fmla="*/ 381000 w 2657256"/>
                          <a:gd name="connsiteY475" fmla="*/ 3182623 h 3370881"/>
                          <a:gd name="connsiteX476" fmla="*/ 389965 w 2657256"/>
                          <a:gd name="connsiteY476" fmla="*/ 3196070 h 3370881"/>
                          <a:gd name="connsiteX477" fmla="*/ 394447 w 2657256"/>
                          <a:gd name="connsiteY477" fmla="*/ 3213999 h 3370881"/>
                          <a:gd name="connsiteX478" fmla="*/ 412376 w 2657256"/>
                          <a:gd name="connsiteY478" fmla="*/ 3245376 h 3370881"/>
                          <a:gd name="connsiteX479" fmla="*/ 416859 w 2657256"/>
                          <a:gd name="connsiteY479" fmla="*/ 3258823 h 3370881"/>
                          <a:gd name="connsiteX480" fmla="*/ 425823 w 2657256"/>
                          <a:gd name="connsiteY480" fmla="*/ 3272270 h 3370881"/>
                          <a:gd name="connsiteX481" fmla="*/ 439270 w 2657256"/>
                          <a:gd name="connsiteY481" fmla="*/ 3303646 h 3370881"/>
                          <a:gd name="connsiteX482" fmla="*/ 439270 w 2657256"/>
                          <a:gd name="connsiteY482" fmla="*/ 3352952 h 3370881"/>
                          <a:gd name="connsiteX483" fmla="*/ 430306 w 2657256"/>
                          <a:gd name="connsiteY483" fmla="*/ 3366399 h 3370881"/>
                          <a:gd name="connsiteX484" fmla="*/ 412376 w 2657256"/>
                          <a:gd name="connsiteY484" fmla="*/ 3370881 h 3370881"/>
                          <a:gd name="connsiteX485" fmla="*/ 295835 w 2657256"/>
                          <a:gd name="connsiteY485" fmla="*/ 3357434 h 3370881"/>
                          <a:gd name="connsiteX486" fmla="*/ 264459 w 2657256"/>
                          <a:gd name="connsiteY486" fmla="*/ 3276752 h 3370881"/>
                          <a:gd name="connsiteX487" fmla="*/ 259976 w 2657256"/>
                          <a:gd name="connsiteY487" fmla="*/ 3240893 h 3370881"/>
                          <a:gd name="connsiteX488" fmla="*/ 246529 w 2657256"/>
                          <a:gd name="connsiteY488" fmla="*/ 3178140 h 3370881"/>
                          <a:gd name="connsiteX489" fmla="*/ 237565 w 2657256"/>
                          <a:gd name="connsiteY489" fmla="*/ 3084011 h 3370881"/>
                          <a:gd name="connsiteX490" fmla="*/ 228600 w 2657256"/>
                          <a:gd name="connsiteY490" fmla="*/ 3057117 h 3370881"/>
                          <a:gd name="connsiteX491" fmla="*/ 219635 w 2657256"/>
                          <a:gd name="connsiteY491" fmla="*/ 3021258 h 3370881"/>
                          <a:gd name="connsiteX492" fmla="*/ 206188 w 2657256"/>
                          <a:gd name="connsiteY492" fmla="*/ 2980917 h 3370881"/>
                          <a:gd name="connsiteX493" fmla="*/ 201706 w 2657256"/>
                          <a:gd name="connsiteY493" fmla="*/ 2949540 h 3370881"/>
                          <a:gd name="connsiteX494" fmla="*/ 197223 w 2657256"/>
                          <a:gd name="connsiteY494" fmla="*/ 2927129 h 3370881"/>
                          <a:gd name="connsiteX495" fmla="*/ 192741 w 2657256"/>
                          <a:gd name="connsiteY495" fmla="*/ 2891270 h 3370881"/>
                          <a:gd name="connsiteX496" fmla="*/ 188259 w 2657256"/>
                          <a:gd name="connsiteY496" fmla="*/ 2850929 h 3370881"/>
                          <a:gd name="connsiteX497" fmla="*/ 179294 w 2657256"/>
                          <a:gd name="connsiteY497" fmla="*/ 2824034 h 3370881"/>
                          <a:gd name="connsiteX498" fmla="*/ 165847 w 2657256"/>
                          <a:gd name="connsiteY498" fmla="*/ 2774729 h 3370881"/>
                          <a:gd name="connsiteX499" fmla="*/ 161365 w 2657256"/>
                          <a:gd name="connsiteY499" fmla="*/ 2747834 h 3370881"/>
                          <a:gd name="connsiteX500" fmla="*/ 156882 w 2657256"/>
                          <a:gd name="connsiteY500" fmla="*/ 2559576 h 3370881"/>
                          <a:gd name="connsiteX501" fmla="*/ 152400 w 2657256"/>
                          <a:gd name="connsiteY501" fmla="*/ 2519234 h 3370881"/>
                          <a:gd name="connsiteX502" fmla="*/ 118035 w 2657256"/>
                          <a:gd name="connsiteY502" fmla="*/ 2400004 h 3370881"/>
                          <a:gd name="connsiteX503" fmla="*/ 129988 w 2657256"/>
                          <a:gd name="connsiteY503" fmla="*/ 2344423 h 3370881"/>
                          <a:gd name="connsiteX504" fmla="*/ 100106 w 2657256"/>
                          <a:gd name="connsiteY504" fmla="*/ 2330976 h 3370881"/>
                          <a:gd name="connsiteX505" fmla="*/ 138953 w 2657256"/>
                          <a:gd name="connsiteY505" fmla="*/ 2313046 h 3370881"/>
                          <a:gd name="connsiteX506" fmla="*/ 152400 w 2657256"/>
                          <a:gd name="connsiteY506" fmla="*/ 2304081 h 3370881"/>
                          <a:gd name="connsiteX507" fmla="*/ 170329 w 2657256"/>
                          <a:gd name="connsiteY507" fmla="*/ 2259258 h 3370881"/>
                          <a:gd name="connsiteX508" fmla="*/ 188259 w 2657256"/>
                          <a:gd name="connsiteY508" fmla="*/ 2223399 h 3370881"/>
                          <a:gd name="connsiteX509" fmla="*/ 206188 w 2657256"/>
                          <a:gd name="connsiteY509" fmla="*/ 2187540 h 3370881"/>
                          <a:gd name="connsiteX510" fmla="*/ 210670 w 2657256"/>
                          <a:gd name="connsiteY510" fmla="*/ 2174093 h 3370881"/>
                          <a:gd name="connsiteX511" fmla="*/ 219635 w 2657256"/>
                          <a:gd name="connsiteY511" fmla="*/ 2115823 h 3370881"/>
                          <a:gd name="connsiteX512" fmla="*/ 210670 w 2657256"/>
                          <a:gd name="connsiteY512" fmla="*/ 1958940 h 3370881"/>
                          <a:gd name="connsiteX513" fmla="*/ 192741 w 2657256"/>
                          <a:gd name="connsiteY513" fmla="*/ 1923081 h 3370881"/>
                          <a:gd name="connsiteX514" fmla="*/ 179294 w 2657256"/>
                          <a:gd name="connsiteY514" fmla="*/ 1891705 h 3370881"/>
                          <a:gd name="connsiteX515" fmla="*/ 165847 w 2657256"/>
                          <a:gd name="connsiteY515" fmla="*/ 1864811 h 3370881"/>
                          <a:gd name="connsiteX516" fmla="*/ 152400 w 2657256"/>
                          <a:gd name="connsiteY516" fmla="*/ 1833434 h 3370881"/>
                          <a:gd name="connsiteX517" fmla="*/ 143435 w 2657256"/>
                          <a:gd name="connsiteY517" fmla="*/ 1819987 h 3370881"/>
                          <a:gd name="connsiteX518" fmla="*/ 107576 w 2657256"/>
                          <a:gd name="connsiteY518" fmla="*/ 1784129 h 3370881"/>
                          <a:gd name="connsiteX519" fmla="*/ 94129 w 2657256"/>
                          <a:gd name="connsiteY519" fmla="*/ 1779646 h 3370881"/>
                          <a:gd name="connsiteX520" fmla="*/ 71718 w 2657256"/>
                          <a:gd name="connsiteY520" fmla="*/ 1770681 h 3370881"/>
                          <a:gd name="connsiteX521" fmla="*/ 58270 w 2657256"/>
                          <a:gd name="connsiteY521" fmla="*/ 1761717 h 3370881"/>
                          <a:gd name="connsiteX522" fmla="*/ 26894 w 2657256"/>
                          <a:gd name="connsiteY522" fmla="*/ 1730340 h 3370881"/>
                          <a:gd name="connsiteX523" fmla="*/ 0 w 2657256"/>
                          <a:gd name="connsiteY523" fmla="*/ 1707929 h 3370881"/>
                          <a:gd name="connsiteX0" fmla="*/ 0 w 2657256"/>
                          <a:gd name="connsiteY0" fmla="*/ 1707929 h 3370881"/>
                          <a:gd name="connsiteX1" fmla="*/ 22412 w 2657256"/>
                          <a:gd name="connsiteY1" fmla="*/ 1698964 h 3370881"/>
                          <a:gd name="connsiteX2" fmla="*/ 31376 w 2657256"/>
                          <a:gd name="connsiteY2" fmla="*/ 1681034 h 3370881"/>
                          <a:gd name="connsiteX3" fmla="*/ 44823 w 2657256"/>
                          <a:gd name="connsiteY3" fmla="*/ 1672070 h 3370881"/>
                          <a:gd name="connsiteX4" fmla="*/ 58270 w 2657256"/>
                          <a:gd name="connsiteY4" fmla="*/ 1654140 h 3370881"/>
                          <a:gd name="connsiteX5" fmla="*/ 76200 w 2657256"/>
                          <a:gd name="connsiteY5" fmla="*/ 1645176 h 3370881"/>
                          <a:gd name="connsiteX6" fmla="*/ 98612 w 2657256"/>
                          <a:gd name="connsiteY6" fmla="*/ 1636211 h 3370881"/>
                          <a:gd name="connsiteX7" fmla="*/ 125506 w 2657256"/>
                          <a:gd name="connsiteY7" fmla="*/ 1627246 h 3370881"/>
                          <a:gd name="connsiteX8" fmla="*/ 152400 w 2657256"/>
                          <a:gd name="connsiteY8" fmla="*/ 1609317 h 3370881"/>
                          <a:gd name="connsiteX9" fmla="*/ 170329 w 2657256"/>
                          <a:gd name="connsiteY9" fmla="*/ 1600352 h 3370881"/>
                          <a:gd name="connsiteX10" fmla="*/ 188259 w 2657256"/>
                          <a:gd name="connsiteY10" fmla="*/ 1582423 h 3370881"/>
                          <a:gd name="connsiteX11" fmla="*/ 228600 w 2657256"/>
                          <a:gd name="connsiteY11" fmla="*/ 1564493 h 3370881"/>
                          <a:gd name="connsiteX12" fmla="*/ 255494 w 2657256"/>
                          <a:gd name="connsiteY12" fmla="*/ 1546564 h 3370881"/>
                          <a:gd name="connsiteX13" fmla="*/ 300318 w 2657256"/>
                          <a:gd name="connsiteY13" fmla="*/ 1524152 h 3370881"/>
                          <a:gd name="connsiteX14" fmla="*/ 313765 w 2657256"/>
                          <a:gd name="connsiteY14" fmla="*/ 1515187 h 3370881"/>
                          <a:gd name="connsiteX15" fmla="*/ 340659 w 2657256"/>
                          <a:gd name="connsiteY15" fmla="*/ 1510705 h 3370881"/>
                          <a:gd name="connsiteX16" fmla="*/ 363070 w 2657256"/>
                          <a:gd name="connsiteY16" fmla="*/ 1506223 h 3370881"/>
                          <a:gd name="connsiteX17" fmla="*/ 389965 w 2657256"/>
                          <a:gd name="connsiteY17" fmla="*/ 1501740 h 3370881"/>
                          <a:gd name="connsiteX18" fmla="*/ 425823 w 2657256"/>
                          <a:gd name="connsiteY18" fmla="*/ 1497258 h 3370881"/>
                          <a:gd name="connsiteX19" fmla="*/ 470647 w 2657256"/>
                          <a:gd name="connsiteY19" fmla="*/ 1488293 h 3370881"/>
                          <a:gd name="connsiteX20" fmla="*/ 515470 w 2657256"/>
                          <a:gd name="connsiteY20" fmla="*/ 1479329 h 3370881"/>
                          <a:gd name="connsiteX21" fmla="*/ 528918 w 2657256"/>
                          <a:gd name="connsiteY21" fmla="*/ 1470364 h 3370881"/>
                          <a:gd name="connsiteX22" fmla="*/ 600635 w 2657256"/>
                          <a:gd name="connsiteY22" fmla="*/ 1456917 h 3370881"/>
                          <a:gd name="connsiteX23" fmla="*/ 690282 w 2657256"/>
                          <a:gd name="connsiteY23" fmla="*/ 1447952 h 3370881"/>
                          <a:gd name="connsiteX24" fmla="*/ 793376 w 2657256"/>
                          <a:gd name="connsiteY24" fmla="*/ 1452434 h 3370881"/>
                          <a:gd name="connsiteX25" fmla="*/ 874059 w 2657256"/>
                          <a:gd name="connsiteY25" fmla="*/ 1465881 h 3370881"/>
                          <a:gd name="connsiteX26" fmla="*/ 914400 w 2657256"/>
                          <a:gd name="connsiteY26" fmla="*/ 1470364 h 3370881"/>
                          <a:gd name="connsiteX27" fmla="*/ 1030941 w 2657256"/>
                          <a:gd name="connsiteY27" fmla="*/ 1483811 h 3370881"/>
                          <a:gd name="connsiteX28" fmla="*/ 1151965 w 2657256"/>
                          <a:gd name="connsiteY28" fmla="*/ 1492776 h 3370881"/>
                          <a:gd name="connsiteX29" fmla="*/ 1281953 w 2657256"/>
                          <a:gd name="connsiteY29" fmla="*/ 1501740 h 3370881"/>
                          <a:gd name="connsiteX30" fmla="*/ 1465729 w 2657256"/>
                          <a:gd name="connsiteY30" fmla="*/ 1497258 h 3370881"/>
                          <a:gd name="connsiteX31" fmla="*/ 1510553 w 2657256"/>
                          <a:gd name="connsiteY31" fmla="*/ 1492776 h 3370881"/>
                          <a:gd name="connsiteX32" fmla="*/ 1582270 w 2657256"/>
                          <a:gd name="connsiteY32" fmla="*/ 1461399 h 3370881"/>
                          <a:gd name="connsiteX33" fmla="*/ 1604682 w 2657256"/>
                          <a:gd name="connsiteY33" fmla="*/ 1456917 h 3370881"/>
                          <a:gd name="connsiteX34" fmla="*/ 1622612 w 2657256"/>
                          <a:gd name="connsiteY34" fmla="*/ 1447952 h 3370881"/>
                          <a:gd name="connsiteX35" fmla="*/ 1645023 w 2657256"/>
                          <a:gd name="connsiteY35" fmla="*/ 1438987 h 3370881"/>
                          <a:gd name="connsiteX36" fmla="*/ 1662953 w 2657256"/>
                          <a:gd name="connsiteY36" fmla="*/ 1425540 h 3370881"/>
                          <a:gd name="connsiteX37" fmla="*/ 1698812 w 2657256"/>
                          <a:gd name="connsiteY37" fmla="*/ 1407611 h 3370881"/>
                          <a:gd name="connsiteX38" fmla="*/ 1739153 w 2657256"/>
                          <a:gd name="connsiteY38" fmla="*/ 1380717 h 3370881"/>
                          <a:gd name="connsiteX39" fmla="*/ 1752600 w 2657256"/>
                          <a:gd name="connsiteY39" fmla="*/ 1367270 h 3370881"/>
                          <a:gd name="connsiteX40" fmla="*/ 1775012 w 2657256"/>
                          <a:gd name="connsiteY40" fmla="*/ 1353823 h 3370881"/>
                          <a:gd name="connsiteX41" fmla="*/ 1797423 w 2657256"/>
                          <a:gd name="connsiteY41" fmla="*/ 1335893 h 3370881"/>
                          <a:gd name="connsiteX42" fmla="*/ 1810870 w 2657256"/>
                          <a:gd name="connsiteY42" fmla="*/ 1304517 h 3370881"/>
                          <a:gd name="connsiteX43" fmla="*/ 1815353 w 2657256"/>
                          <a:gd name="connsiteY43" fmla="*/ 1291070 h 3370881"/>
                          <a:gd name="connsiteX44" fmla="*/ 1801906 w 2657256"/>
                          <a:gd name="connsiteY44" fmla="*/ 1138670 h 3370881"/>
                          <a:gd name="connsiteX45" fmla="*/ 1792941 w 2657256"/>
                          <a:gd name="connsiteY45" fmla="*/ 1125223 h 3370881"/>
                          <a:gd name="connsiteX46" fmla="*/ 1757082 w 2657256"/>
                          <a:gd name="connsiteY46" fmla="*/ 1093846 h 3370881"/>
                          <a:gd name="connsiteX47" fmla="*/ 1730188 w 2657256"/>
                          <a:gd name="connsiteY47" fmla="*/ 1066952 h 3370881"/>
                          <a:gd name="connsiteX48" fmla="*/ 1703294 w 2657256"/>
                          <a:gd name="connsiteY48" fmla="*/ 1049023 h 3370881"/>
                          <a:gd name="connsiteX49" fmla="*/ 1622612 w 2657256"/>
                          <a:gd name="connsiteY49" fmla="*/ 1053505 h 3370881"/>
                          <a:gd name="connsiteX50" fmla="*/ 1595718 w 2657256"/>
                          <a:gd name="connsiteY50" fmla="*/ 1062470 h 3370881"/>
                          <a:gd name="connsiteX51" fmla="*/ 1573306 w 2657256"/>
                          <a:gd name="connsiteY51" fmla="*/ 1066952 h 3370881"/>
                          <a:gd name="connsiteX52" fmla="*/ 1453385 w 2657256"/>
                          <a:gd name="connsiteY52" fmla="*/ 1082761 h 3370881"/>
                          <a:gd name="connsiteX53" fmla="*/ 1326776 w 2657256"/>
                          <a:gd name="connsiteY53" fmla="*/ 1062470 h 3370881"/>
                          <a:gd name="connsiteX54" fmla="*/ 1308847 w 2657256"/>
                          <a:gd name="connsiteY54" fmla="*/ 1057987 h 3370881"/>
                          <a:gd name="connsiteX55" fmla="*/ 1277470 w 2657256"/>
                          <a:gd name="connsiteY55" fmla="*/ 1053505 h 3370881"/>
                          <a:gd name="connsiteX56" fmla="*/ 1259541 w 2657256"/>
                          <a:gd name="connsiteY56" fmla="*/ 1049023 h 3370881"/>
                          <a:gd name="connsiteX57" fmla="*/ 1232647 w 2657256"/>
                          <a:gd name="connsiteY57" fmla="*/ 1044540 h 3370881"/>
                          <a:gd name="connsiteX58" fmla="*/ 1053353 w 2657256"/>
                          <a:gd name="connsiteY58" fmla="*/ 1049023 h 3370881"/>
                          <a:gd name="connsiteX59" fmla="*/ 1035423 w 2657256"/>
                          <a:gd name="connsiteY59" fmla="*/ 1053505 h 3370881"/>
                          <a:gd name="connsiteX60" fmla="*/ 1008529 w 2657256"/>
                          <a:gd name="connsiteY60" fmla="*/ 1057987 h 3370881"/>
                          <a:gd name="connsiteX61" fmla="*/ 995082 w 2657256"/>
                          <a:gd name="connsiteY61" fmla="*/ 1062470 h 3370881"/>
                          <a:gd name="connsiteX62" fmla="*/ 945776 w 2657256"/>
                          <a:gd name="connsiteY62" fmla="*/ 1031093 h 3370881"/>
                          <a:gd name="connsiteX63" fmla="*/ 941294 w 2657256"/>
                          <a:gd name="connsiteY63" fmla="*/ 1017646 h 3370881"/>
                          <a:gd name="connsiteX64" fmla="*/ 932329 w 2657256"/>
                          <a:gd name="connsiteY64" fmla="*/ 919034 h 3370881"/>
                          <a:gd name="connsiteX65" fmla="*/ 914400 w 2657256"/>
                          <a:gd name="connsiteY65" fmla="*/ 901105 h 3370881"/>
                          <a:gd name="connsiteX66" fmla="*/ 918882 w 2657256"/>
                          <a:gd name="connsiteY66" fmla="*/ 869729 h 3370881"/>
                          <a:gd name="connsiteX67" fmla="*/ 941294 w 2657256"/>
                          <a:gd name="connsiteY67" fmla="*/ 865246 h 3370881"/>
                          <a:gd name="connsiteX68" fmla="*/ 959223 w 2657256"/>
                          <a:gd name="connsiteY68" fmla="*/ 851799 h 3370881"/>
                          <a:gd name="connsiteX69" fmla="*/ 990600 w 2657256"/>
                          <a:gd name="connsiteY69" fmla="*/ 847317 h 3370881"/>
                          <a:gd name="connsiteX70" fmla="*/ 1129553 w 2657256"/>
                          <a:gd name="connsiteY70" fmla="*/ 838352 h 3370881"/>
                          <a:gd name="connsiteX71" fmla="*/ 1147482 w 2657256"/>
                          <a:gd name="connsiteY71" fmla="*/ 829387 h 3370881"/>
                          <a:gd name="connsiteX72" fmla="*/ 1178859 w 2657256"/>
                          <a:gd name="connsiteY72" fmla="*/ 806976 h 3370881"/>
                          <a:gd name="connsiteX73" fmla="*/ 1192306 w 2657256"/>
                          <a:gd name="connsiteY73" fmla="*/ 793529 h 3370881"/>
                          <a:gd name="connsiteX74" fmla="*/ 1214718 w 2657256"/>
                          <a:gd name="connsiteY74" fmla="*/ 784564 h 3370881"/>
                          <a:gd name="connsiteX75" fmla="*/ 1241612 w 2657256"/>
                          <a:gd name="connsiteY75" fmla="*/ 771117 h 3370881"/>
                          <a:gd name="connsiteX76" fmla="*/ 1277470 w 2657256"/>
                          <a:gd name="connsiteY76" fmla="*/ 753187 h 3370881"/>
                          <a:gd name="connsiteX77" fmla="*/ 1295400 w 2657256"/>
                          <a:gd name="connsiteY77" fmla="*/ 730776 h 3370881"/>
                          <a:gd name="connsiteX78" fmla="*/ 1317812 w 2657256"/>
                          <a:gd name="connsiteY78" fmla="*/ 708364 h 3370881"/>
                          <a:gd name="connsiteX79" fmla="*/ 1353670 w 2657256"/>
                          <a:gd name="connsiteY79" fmla="*/ 663540 h 3370881"/>
                          <a:gd name="connsiteX80" fmla="*/ 1371600 w 2657256"/>
                          <a:gd name="connsiteY80" fmla="*/ 636646 h 3370881"/>
                          <a:gd name="connsiteX81" fmla="*/ 1380565 w 2657256"/>
                          <a:gd name="connsiteY81" fmla="*/ 596305 h 3370881"/>
                          <a:gd name="connsiteX82" fmla="*/ 1385047 w 2657256"/>
                          <a:gd name="connsiteY82" fmla="*/ 582858 h 3370881"/>
                          <a:gd name="connsiteX83" fmla="*/ 1380565 w 2657256"/>
                          <a:gd name="connsiteY83" fmla="*/ 533552 h 3370881"/>
                          <a:gd name="connsiteX84" fmla="*/ 1367118 w 2657256"/>
                          <a:gd name="connsiteY84" fmla="*/ 524587 h 3370881"/>
                          <a:gd name="connsiteX85" fmla="*/ 1349188 w 2657256"/>
                          <a:gd name="connsiteY85" fmla="*/ 520105 h 3370881"/>
                          <a:gd name="connsiteX86" fmla="*/ 1326776 w 2657256"/>
                          <a:gd name="connsiteY86" fmla="*/ 511140 h 3370881"/>
                          <a:gd name="connsiteX87" fmla="*/ 1281953 w 2657256"/>
                          <a:gd name="connsiteY87" fmla="*/ 515623 h 3370881"/>
                          <a:gd name="connsiteX88" fmla="*/ 1250576 w 2657256"/>
                          <a:gd name="connsiteY88" fmla="*/ 529070 h 3370881"/>
                          <a:gd name="connsiteX89" fmla="*/ 1210235 w 2657256"/>
                          <a:gd name="connsiteY89" fmla="*/ 542517 h 3370881"/>
                          <a:gd name="connsiteX90" fmla="*/ 1183341 w 2657256"/>
                          <a:gd name="connsiteY90" fmla="*/ 555964 h 3370881"/>
                          <a:gd name="connsiteX91" fmla="*/ 1160929 w 2657256"/>
                          <a:gd name="connsiteY91" fmla="*/ 569411 h 3370881"/>
                          <a:gd name="connsiteX92" fmla="*/ 1134035 w 2657256"/>
                          <a:gd name="connsiteY92" fmla="*/ 578376 h 3370881"/>
                          <a:gd name="connsiteX93" fmla="*/ 1111623 w 2657256"/>
                          <a:gd name="connsiteY93" fmla="*/ 587340 h 3370881"/>
                          <a:gd name="connsiteX94" fmla="*/ 1084729 w 2657256"/>
                          <a:gd name="connsiteY94" fmla="*/ 596305 h 3370881"/>
                          <a:gd name="connsiteX95" fmla="*/ 986118 w 2657256"/>
                          <a:gd name="connsiteY95" fmla="*/ 591823 h 3370881"/>
                          <a:gd name="connsiteX96" fmla="*/ 927847 w 2657256"/>
                          <a:gd name="connsiteY96" fmla="*/ 578376 h 3370881"/>
                          <a:gd name="connsiteX97" fmla="*/ 896470 w 2657256"/>
                          <a:gd name="connsiteY97" fmla="*/ 555964 h 3370881"/>
                          <a:gd name="connsiteX98" fmla="*/ 883023 w 2657256"/>
                          <a:gd name="connsiteY98" fmla="*/ 546999 h 3370881"/>
                          <a:gd name="connsiteX99" fmla="*/ 865094 w 2657256"/>
                          <a:gd name="connsiteY99" fmla="*/ 497693 h 3370881"/>
                          <a:gd name="connsiteX100" fmla="*/ 869576 w 2657256"/>
                          <a:gd name="connsiteY100" fmla="*/ 403564 h 3370881"/>
                          <a:gd name="connsiteX101" fmla="*/ 874059 w 2657256"/>
                          <a:gd name="connsiteY101" fmla="*/ 385634 h 3370881"/>
                          <a:gd name="connsiteX102" fmla="*/ 883023 w 2657256"/>
                          <a:gd name="connsiteY102" fmla="*/ 372187 h 3370881"/>
                          <a:gd name="connsiteX103" fmla="*/ 909918 w 2657256"/>
                          <a:gd name="connsiteY103" fmla="*/ 363223 h 3370881"/>
                          <a:gd name="connsiteX104" fmla="*/ 914400 w 2657256"/>
                          <a:gd name="connsiteY104" fmla="*/ 385634 h 3370881"/>
                          <a:gd name="connsiteX105" fmla="*/ 909918 w 2657256"/>
                          <a:gd name="connsiteY105" fmla="*/ 408046 h 3370881"/>
                          <a:gd name="connsiteX106" fmla="*/ 900953 w 2657256"/>
                          <a:gd name="connsiteY106" fmla="*/ 466317 h 3370881"/>
                          <a:gd name="connsiteX107" fmla="*/ 905435 w 2657256"/>
                          <a:gd name="connsiteY107" fmla="*/ 515623 h 3370881"/>
                          <a:gd name="connsiteX108" fmla="*/ 932329 w 2657256"/>
                          <a:gd name="connsiteY108" fmla="*/ 551481 h 3370881"/>
                          <a:gd name="connsiteX109" fmla="*/ 954741 w 2657256"/>
                          <a:gd name="connsiteY109" fmla="*/ 560446 h 3370881"/>
                          <a:gd name="connsiteX110" fmla="*/ 972670 w 2657256"/>
                          <a:gd name="connsiteY110" fmla="*/ 569411 h 3370881"/>
                          <a:gd name="connsiteX111" fmla="*/ 1066800 w 2657256"/>
                          <a:gd name="connsiteY111" fmla="*/ 564929 h 3370881"/>
                          <a:gd name="connsiteX112" fmla="*/ 1111623 w 2657256"/>
                          <a:gd name="connsiteY112" fmla="*/ 551481 h 3370881"/>
                          <a:gd name="connsiteX113" fmla="*/ 1129553 w 2657256"/>
                          <a:gd name="connsiteY113" fmla="*/ 538034 h 3370881"/>
                          <a:gd name="connsiteX114" fmla="*/ 1156447 w 2657256"/>
                          <a:gd name="connsiteY114" fmla="*/ 511140 h 3370881"/>
                          <a:gd name="connsiteX115" fmla="*/ 1160929 w 2657256"/>
                          <a:gd name="connsiteY115" fmla="*/ 493211 h 3370881"/>
                          <a:gd name="connsiteX116" fmla="*/ 1178859 w 2657256"/>
                          <a:gd name="connsiteY116" fmla="*/ 331846 h 3370881"/>
                          <a:gd name="connsiteX117" fmla="*/ 1215315 w 2657256"/>
                          <a:gd name="connsiteY117" fmla="*/ 270289 h 3370881"/>
                          <a:gd name="connsiteX118" fmla="*/ 1214718 w 2657256"/>
                          <a:gd name="connsiteY118" fmla="*/ 367705 h 3370881"/>
                          <a:gd name="connsiteX119" fmla="*/ 1201270 w 2657256"/>
                          <a:gd name="connsiteY119" fmla="*/ 412529 h 3370881"/>
                          <a:gd name="connsiteX120" fmla="*/ 1210235 w 2657256"/>
                          <a:gd name="connsiteY120" fmla="*/ 461834 h 3370881"/>
                          <a:gd name="connsiteX121" fmla="*/ 1214718 w 2657256"/>
                          <a:gd name="connsiteY121" fmla="*/ 475281 h 3370881"/>
                          <a:gd name="connsiteX122" fmla="*/ 1228165 w 2657256"/>
                          <a:gd name="connsiteY122" fmla="*/ 484246 h 3370881"/>
                          <a:gd name="connsiteX123" fmla="*/ 1250576 w 2657256"/>
                          <a:gd name="connsiteY123" fmla="*/ 502176 h 3370881"/>
                          <a:gd name="connsiteX124" fmla="*/ 1317812 w 2657256"/>
                          <a:gd name="connsiteY124" fmla="*/ 497693 h 3370881"/>
                          <a:gd name="connsiteX125" fmla="*/ 1353670 w 2657256"/>
                          <a:gd name="connsiteY125" fmla="*/ 488729 h 3370881"/>
                          <a:gd name="connsiteX126" fmla="*/ 1506070 w 2657256"/>
                          <a:gd name="connsiteY126" fmla="*/ 457352 h 3370881"/>
                          <a:gd name="connsiteX127" fmla="*/ 1550894 w 2657256"/>
                          <a:gd name="connsiteY127" fmla="*/ 430458 h 3370881"/>
                          <a:gd name="connsiteX128" fmla="*/ 1564341 w 2657256"/>
                          <a:gd name="connsiteY128" fmla="*/ 417011 h 3370881"/>
                          <a:gd name="connsiteX129" fmla="*/ 1586753 w 2657256"/>
                          <a:gd name="connsiteY129" fmla="*/ 399081 h 3370881"/>
                          <a:gd name="connsiteX130" fmla="*/ 1595718 w 2657256"/>
                          <a:gd name="connsiteY130" fmla="*/ 381152 h 3370881"/>
                          <a:gd name="connsiteX131" fmla="*/ 1600200 w 2657256"/>
                          <a:gd name="connsiteY131" fmla="*/ 363223 h 3370881"/>
                          <a:gd name="connsiteX132" fmla="*/ 1609165 w 2657256"/>
                          <a:gd name="connsiteY132" fmla="*/ 313917 h 3370881"/>
                          <a:gd name="connsiteX133" fmla="*/ 1537447 w 2657256"/>
                          <a:gd name="connsiteY133" fmla="*/ 188411 h 3370881"/>
                          <a:gd name="connsiteX134" fmla="*/ 1613647 w 2657256"/>
                          <a:gd name="connsiteY134" fmla="*/ 399081 h 3370881"/>
                          <a:gd name="connsiteX135" fmla="*/ 1627094 w 2657256"/>
                          <a:gd name="connsiteY135" fmla="*/ 417011 h 3370881"/>
                          <a:gd name="connsiteX136" fmla="*/ 1658470 w 2657256"/>
                          <a:gd name="connsiteY136" fmla="*/ 412529 h 3370881"/>
                          <a:gd name="connsiteX137" fmla="*/ 1685365 w 2657256"/>
                          <a:gd name="connsiteY137" fmla="*/ 390117 h 3370881"/>
                          <a:gd name="connsiteX138" fmla="*/ 1694329 w 2657256"/>
                          <a:gd name="connsiteY138" fmla="*/ 376670 h 3370881"/>
                          <a:gd name="connsiteX139" fmla="*/ 1734670 w 2657256"/>
                          <a:gd name="connsiteY139" fmla="*/ 354258 h 3370881"/>
                          <a:gd name="connsiteX140" fmla="*/ 1743635 w 2657256"/>
                          <a:gd name="connsiteY140" fmla="*/ 340811 h 3370881"/>
                          <a:gd name="connsiteX141" fmla="*/ 1757082 w 2657256"/>
                          <a:gd name="connsiteY141" fmla="*/ 336329 h 3370881"/>
                          <a:gd name="connsiteX142" fmla="*/ 1808984 w 2657256"/>
                          <a:gd name="connsiteY142" fmla="*/ 249641 h 3370881"/>
                          <a:gd name="connsiteX143" fmla="*/ 1899621 w 2657256"/>
                          <a:gd name="connsiteY143" fmla="*/ 211719 h 3370881"/>
                          <a:gd name="connsiteX144" fmla="*/ 1808984 w 2657256"/>
                          <a:gd name="connsiteY144" fmla="*/ 178521 h 3370881"/>
                          <a:gd name="connsiteX145" fmla="*/ 1772023 w 2657256"/>
                          <a:gd name="connsiteY145" fmla="*/ 77249 h 3370881"/>
                          <a:gd name="connsiteX146" fmla="*/ 1900425 w 2657256"/>
                          <a:gd name="connsiteY146" fmla="*/ 214081 h 3370881"/>
                          <a:gd name="connsiteX147" fmla="*/ 1874221 w 2657256"/>
                          <a:gd name="connsiteY147" fmla="*/ 318698 h 3370881"/>
                          <a:gd name="connsiteX148" fmla="*/ 1788459 w 2657256"/>
                          <a:gd name="connsiteY148" fmla="*/ 367705 h 3370881"/>
                          <a:gd name="connsiteX149" fmla="*/ 1761565 w 2657256"/>
                          <a:gd name="connsiteY149" fmla="*/ 390117 h 3370881"/>
                          <a:gd name="connsiteX150" fmla="*/ 1783976 w 2657256"/>
                          <a:gd name="connsiteY150" fmla="*/ 399081 h 3370881"/>
                          <a:gd name="connsiteX151" fmla="*/ 1878106 w 2657256"/>
                          <a:gd name="connsiteY151" fmla="*/ 390117 h 3370881"/>
                          <a:gd name="connsiteX152" fmla="*/ 1891553 w 2657256"/>
                          <a:gd name="connsiteY152" fmla="*/ 381152 h 3370881"/>
                          <a:gd name="connsiteX153" fmla="*/ 1918447 w 2657256"/>
                          <a:gd name="connsiteY153" fmla="*/ 372187 h 3370881"/>
                          <a:gd name="connsiteX154" fmla="*/ 1940859 w 2657256"/>
                          <a:gd name="connsiteY154" fmla="*/ 358740 h 3370881"/>
                          <a:gd name="connsiteX155" fmla="*/ 1954306 w 2657256"/>
                          <a:gd name="connsiteY155" fmla="*/ 354258 h 3370881"/>
                          <a:gd name="connsiteX156" fmla="*/ 2083304 w 2657256"/>
                          <a:gd name="connsiteY156" fmla="*/ 290281 h 3370881"/>
                          <a:gd name="connsiteX157" fmla="*/ 2166172 w 2657256"/>
                          <a:gd name="connsiteY157" fmla="*/ 215604 h 3370881"/>
                          <a:gd name="connsiteX158" fmla="*/ 2069054 w 2657256"/>
                          <a:gd name="connsiteY158" fmla="*/ 40493 h 3370881"/>
                          <a:gd name="connsiteX159" fmla="*/ 2078225 w 2657256"/>
                          <a:gd name="connsiteY159" fmla="*/ 188681 h 3370881"/>
                          <a:gd name="connsiteX160" fmla="*/ 1999129 w 2657256"/>
                          <a:gd name="connsiteY160" fmla="*/ 358740 h 3370881"/>
                          <a:gd name="connsiteX161" fmla="*/ 1994647 w 2657256"/>
                          <a:gd name="connsiteY161" fmla="*/ 372187 h 3370881"/>
                          <a:gd name="connsiteX162" fmla="*/ 2039470 w 2657256"/>
                          <a:gd name="connsiteY162" fmla="*/ 390117 h 3370881"/>
                          <a:gd name="connsiteX163" fmla="*/ 2115670 w 2657256"/>
                          <a:gd name="connsiteY163" fmla="*/ 390117 h 3370881"/>
                          <a:gd name="connsiteX164" fmla="*/ 2160494 w 2657256"/>
                          <a:gd name="connsiteY164" fmla="*/ 376670 h 3370881"/>
                          <a:gd name="connsiteX165" fmla="*/ 2191870 w 2657256"/>
                          <a:gd name="connsiteY165" fmla="*/ 363223 h 3370881"/>
                          <a:gd name="connsiteX166" fmla="*/ 2205318 w 2657256"/>
                          <a:gd name="connsiteY166" fmla="*/ 358740 h 3370881"/>
                          <a:gd name="connsiteX167" fmla="*/ 2232212 w 2657256"/>
                          <a:gd name="connsiteY167" fmla="*/ 340811 h 3370881"/>
                          <a:gd name="connsiteX168" fmla="*/ 2312894 w 2657256"/>
                          <a:gd name="connsiteY168" fmla="*/ 183929 h 3370881"/>
                          <a:gd name="connsiteX169" fmla="*/ 2339788 w 2657256"/>
                          <a:gd name="connsiteY169" fmla="*/ 151 h 3370881"/>
                          <a:gd name="connsiteX170" fmla="*/ 2357718 w 2657256"/>
                          <a:gd name="connsiteY170" fmla="*/ 215305 h 3370881"/>
                          <a:gd name="connsiteX171" fmla="*/ 2254623 w 2657256"/>
                          <a:gd name="connsiteY171" fmla="*/ 376670 h 3370881"/>
                          <a:gd name="connsiteX172" fmla="*/ 2245659 w 2657256"/>
                          <a:gd name="connsiteY172" fmla="*/ 390117 h 3370881"/>
                          <a:gd name="connsiteX173" fmla="*/ 2254623 w 2657256"/>
                          <a:gd name="connsiteY173" fmla="*/ 403564 h 3370881"/>
                          <a:gd name="connsiteX174" fmla="*/ 2353235 w 2657256"/>
                          <a:gd name="connsiteY174" fmla="*/ 399081 h 3370881"/>
                          <a:gd name="connsiteX175" fmla="*/ 2366682 w 2657256"/>
                          <a:gd name="connsiteY175" fmla="*/ 394599 h 3370881"/>
                          <a:gd name="connsiteX176" fmla="*/ 2389094 w 2657256"/>
                          <a:gd name="connsiteY176" fmla="*/ 390117 h 3370881"/>
                          <a:gd name="connsiteX177" fmla="*/ 2424953 w 2657256"/>
                          <a:gd name="connsiteY177" fmla="*/ 367705 h 3370881"/>
                          <a:gd name="connsiteX178" fmla="*/ 2528047 w 2657256"/>
                          <a:gd name="connsiteY178" fmla="*/ 292700 h 3370881"/>
                          <a:gd name="connsiteX179" fmla="*/ 2541495 w 2657256"/>
                          <a:gd name="connsiteY179" fmla="*/ 62906 h 3370881"/>
                          <a:gd name="connsiteX180" fmla="*/ 2591304 w 2657256"/>
                          <a:gd name="connsiteY180" fmla="*/ 214081 h 3370881"/>
                          <a:gd name="connsiteX181" fmla="*/ 2612315 w 2657256"/>
                          <a:gd name="connsiteY181" fmla="*/ 290907 h 3370881"/>
                          <a:gd name="connsiteX182" fmla="*/ 2650863 w 2657256"/>
                          <a:gd name="connsiteY182" fmla="*/ 344994 h 3370881"/>
                          <a:gd name="connsiteX183" fmla="*/ 2465294 w 2657256"/>
                          <a:gd name="connsiteY183" fmla="*/ 399081 h 3370881"/>
                          <a:gd name="connsiteX184" fmla="*/ 2442882 w 2657256"/>
                          <a:gd name="connsiteY184" fmla="*/ 403564 h 3370881"/>
                          <a:gd name="connsiteX185" fmla="*/ 2398059 w 2657256"/>
                          <a:gd name="connsiteY185" fmla="*/ 417011 h 3370881"/>
                          <a:gd name="connsiteX186" fmla="*/ 2375647 w 2657256"/>
                          <a:gd name="connsiteY186" fmla="*/ 425976 h 3370881"/>
                          <a:gd name="connsiteX187" fmla="*/ 2357718 w 2657256"/>
                          <a:gd name="connsiteY187" fmla="*/ 430458 h 3370881"/>
                          <a:gd name="connsiteX188" fmla="*/ 2344270 w 2657256"/>
                          <a:gd name="connsiteY188" fmla="*/ 461834 h 3370881"/>
                          <a:gd name="connsiteX189" fmla="*/ 2353235 w 2657256"/>
                          <a:gd name="connsiteY189" fmla="*/ 502176 h 3370881"/>
                          <a:gd name="connsiteX190" fmla="*/ 2362200 w 2657256"/>
                          <a:gd name="connsiteY190" fmla="*/ 515623 h 3370881"/>
                          <a:gd name="connsiteX191" fmla="*/ 2344270 w 2657256"/>
                          <a:gd name="connsiteY191" fmla="*/ 587340 h 3370881"/>
                          <a:gd name="connsiteX192" fmla="*/ 2321859 w 2657256"/>
                          <a:gd name="connsiteY192" fmla="*/ 614234 h 3370881"/>
                          <a:gd name="connsiteX193" fmla="*/ 2308412 w 2657256"/>
                          <a:gd name="connsiteY193" fmla="*/ 636646 h 3370881"/>
                          <a:gd name="connsiteX194" fmla="*/ 2281518 w 2657256"/>
                          <a:gd name="connsiteY194" fmla="*/ 641129 h 3370881"/>
                          <a:gd name="connsiteX195" fmla="*/ 2259106 w 2657256"/>
                          <a:gd name="connsiteY195" fmla="*/ 636646 h 3370881"/>
                          <a:gd name="connsiteX196" fmla="*/ 2277035 w 2657256"/>
                          <a:gd name="connsiteY196" fmla="*/ 578376 h 3370881"/>
                          <a:gd name="connsiteX197" fmla="*/ 2290482 w 2657256"/>
                          <a:gd name="connsiteY197" fmla="*/ 542517 h 3370881"/>
                          <a:gd name="connsiteX198" fmla="*/ 2286000 w 2657256"/>
                          <a:gd name="connsiteY198" fmla="*/ 506658 h 3370881"/>
                          <a:gd name="connsiteX199" fmla="*/ 2245659 w 2657256"/>
                          <a:gd name="connsiteY199" fmla="*/ 448387 h 3370881"/>
                          <a:gd name="connsiteX200" fmla="*/ 2200835 w 2657256"/>
                          <a:gd name="connsiteY200" fmla="*/ 430458 h 3370881"/>
                          <a:gd name="connsiteX201" fmla="*/ 2169459 w 2657256"/>
                          <a:gd name="connsiteY201" fmla="*/ 425976 h 3370881"/>
                          <a:gd name="connsiteX202" fmla="*/ 2102223 w 2657256"/>
                          <a:gd name="connsiteY202" fmla="*/ 430458 h 3370881"/>
                          <a:gd name="connsiteX203" fmla="*/ 2084294 w 2657256"/>
                          <a:gd name="connsiteY203" fmla="*/ 439423 h 3370881"/>
                          <a:gd name="connsiteX204" fmla="*/ 2070847 w 2657256"/>
                          <a:gd name="connsiteY204" fmla="*/ 443905 h 3370881"/>
                          <a:gd name="connsiteX205" fmla="*/ 2061882 w 2657256"/>
                          <a:gd name="connsiteY205" fmla="*/ 461834 h 3370881"/>
                          <a:gd name="connsiteX206" fmla="*/ 2034988 w 2657256"/>
                          <a:gd name="connsiteY206" fmla="*/ 475281 h 3370881"/>
                          <a:gd name="connsiteX207" fmla="*/ 1783976 w 2657256"/>
                          <a:gd name="connsiteY207" fmla="*/ 479764 h 3370881"/>
                          <a:gd name="connsiteX208" fmla="*/ 1766047 w 2657256"/>
                          <a:gd name="connsiteY208" fmla="*/ 488729 h 3370881"/>
                          <a:gd name="connsiteX209" fmla="*/ 1703294 w 2657256"/>
                          <a:gd name="connsiteY209" fmla="*/ 506658 h 3370881"/>
                          <a:gd name="connsiteX210" fmla="*/ 1689847 w 2657256"/>
                          <a:gd name="connsiteY210" fmla="*/ 511140 h 3370881"/>
                          <a:gd name="connsiteX211" fmla="*/ 1676400 w 2657256"/>
                          <a:gd name="connsiteY211" fmla="*/ 520105 h 3370881"/>
                          <a:gd name="connsiteX212" fmla="*/ 1649506 w 2657256"/>
                          <a:gd name="connsiteY212" fmla="*/ 529070 h 3370881"/>
                          <a:gd name="connsiteX213" fmla="*/ 1636059 w 2657256"/>
                          <a:gd name="connsiteY213" fmla="*/ 538034 h 3370881"/>
                          <a:gd name="connsiteX214" fmla="*/ 1622612 w 2657256"/>
                          <a:gd name="connsiteY214" fmla="*/ 551481 h 3370881"/>
                          <a:gd name="connsiteX215" fmla="*/ 1609165 w 2657256"/>
                          <a:gd name="connsiteY215" fmla="*/ 555964 h 3370881"/>
                          <a:gd name="connsiteX216" fmla="*/ 1577788 w 2657256"/>
                          <a:gd name="connsiteY216" fmla="*/ 587340 h 3370881"/>
                          <a:gd name="connsiteX217" fmla="*/ 1568823 w 2657256"/>
                          <a:gd name="connsiteY217" fmla="*/ 600787 h 3370881"/>
                          <a:gd name="connsiteX218" fmla="*/ 1555376 w 2657256"/>
                          <a:gd name="connsiteY218" fmla="*/ 614234 h 3370881"/>
                          <a:gd name="connsiteX219" fmla="*/ 1524000 w 2657256"/>
                          <a:gd name="connsiteY219" fmla="*/ 654576 h 3370881"/>
                          <a:gd name="connsiteX220" fmla="*/ 1519518 w 2657256"/>
                          <a:gd name="connsiteY220" fmla="*/ 668023 h 3370881"/>
                          <a:gd name="connsiteX221" fmla="*/ 1528482 w 2657256"/>
                          <a:gd name="connsiteY221" fmla="*/ 708364 h 3370881"/>
                          <a:gd name="connsiteX222" fmla="*/ 1537447 w 2657256"/>
                          <a:gd name="connsiteY222" fmla="*/ 721811 h 3370881"/>
                          <a:gd name="connsiteX223" fmla="*/ 1568823 w 2657256"/>
                          <a:gd name="connsiteY223" fmla="*/ 712846 h 3370881"/>
                          <a:gd name="connsiteX224" fmla="*/ 1600200 w 2657256"/>
                          <a:gd name="connsiteY224" fmla="*/ 712846 h 3370881"/>
                          <a:gd name="connsiteX225" fmla="*/ 1631576 w 2657256"/>
                          <a:gd name="connsiteY225" fmla="*/ 690434 h 3370881"/>
                          <a:gd name="connsiteX226" fmla="*/ 1645023 w 2657256"/>
                          <a:gd name="connsiteY226" fmla="*/ 676987 h 3370881"/>
                          <a:gd name="connsiteX227" fmla="*/ 1685365 w 2657256"/>
                          <a:gd name="connsiteY227" fmla="*/ 645611 h 3370881"/>
                          <a:gd name="connsiteX228" fmla="*/ 1716741 w 2657256"/>
                          <a:gd name="connsiteY228" fmla="*/ 614234 h 3370881"/>
                          <a:gd name="connsiteX229" fmla="*/ 1748118 w 2657256"/>
                          <a:gd name="connsiteY229" fmla="*/ 596305 h 3370881"/>
                          <a:gd name="connsiteX230" fmla="*/ 1761565 w 2657256"/>
                          <a:gd name="connsiteY230" fmla="*/ 591823 h 3370881"/>
                          <a:gd name="connsiteX231" fmla="*/ 1779494 w 2657256"/>
                          <a:gd name="connsiteY231" fmla="*/ 582858 h 3370881"/>
                          <a:gd name="connsiteX232" fmla="*/ 1815353 w 2657256"/>
                          <a:gd name="connsiteY232" fmla="*/ 573893 h 3370881"/>
                          <a:gd name="connsiteX233" fmla="*/ 2030506 w 2657256"/>
                          <a:gd name="connsiteY233" fmla="*/ 578376 h 3370881"/>
                          <a:gd name="connsiteX234" fmla="*/ 2017059 w 2657256"/>
                          <a:gd name="connsiteY234" fmla="*/ 600787 h 3370881"/>
                          <a:gd name="connsiteX235" fmla="*/ 1981200 w 2657256"/>
                          <a:gd name="connsiteY235" fmla="*/ 636646 h 3370881"/>
                          <a:gd name="connsiteX236" fmla="*/ 1967753 w 2657256"/>
                          <a:gd name="connsiteY236" fmla="*/ 650093 h 3370881"/>
                          <a:gd name="connsiteX237" fmla="*/ 1936376 w 2657256"/>
                          <a:gd name="connsiteY237" fmla="*/ 690434 h 3370881"/>
                          <a:gd name="connsiteX238" fmla="*/ 1905000 w 2657256"/>
                          <a:gd name="connsiteY238" fmla="*/ 717329 h 3370881"/>
                          <a:gd name="connsiteX239" fmla="*/ 1860176 w 2657256"/>
                          <a:gd name="connsiteY239" fmla="*/ 735258 h 3370881"/>
                          <a:gd name="connsiteX240" fmla="*/ 1788459 w 2657256"/>
                          <a:gd name="connsiteY240" fmla="*/ 744223 h 3370881"/>
                          <a:gd name="connsiteX241" fmla="*/ 1846729 w 2657256"/>
                          <a:gd name="connsiteY241" fmla="*/ 802493 h 3370881"/>
                          <a:gd name="connsiteX242" fmla="*/ 1913965 w 2657256"/>
                          <a:gd name="connsiteY242" fmla="*/ 829387 h 3370881"/>
                          <a:gd name="connsiteX243" fmla="*/ 1922929 w 2657256"/>
                          <a:gd name="connsiteY243" fmla="*/ 842834 h 3370881"/>
                          <a:gd name="connsiteX244" fmla="*/ 1967753 w 2657256"/>
                          <a:gd name="connsiteY244" fmla="*/ 883176 h 3370881"/>
                          <a:gd name="connsiteX245" fmla="*/ 1981200 w 2657256"/>
                          <a:gd name="connsiteY245" fmla="*/ 896623 h 3370881"/>
                          <a:gd name="connsiteX246" fmla="*/ 1994647 w 2657256"/>
                          <a:gd name="connsiteY246" fmla="*/ 905587 h 3370881"/>
                          <a:gd name="connsiteX247" fmla="*/ 2021541 w 2657256"/>
                          <a:gd name="connsiteY247" fmla="*/ 927999 h 3370881"/>
                          <a:gd name="connsiteX248" fmla="*/ 2030506 w 2657256"/>
                          <a:gd name="connsiteY248" fmla="*/ 941446 h 3370881"/>
                          <a:gd name="connsiteX249" fmla="*/ 2057400 w 2657256"/>
                          <a:gd name="connsiteY249" fmla="*/ 968340 h 3370881"/>
                          <a:gd name="connsiteX250" fmla="*/ 2088776 w 2657256"/>
                          <a:gd name="connsiteY250" fmla="*/ 1013164 h 3370881"/>
                          <a:gd name="connsiteX251" fmla="*/ 2115670 w 2657256"/>
                          <a:gd name="connsiteY251" fmla="*/ 1057987 h 3370881"/>
                          <a:gd name="connsiteX252" fmla="*/ 2120153 w 2657256"/>
                          <a:gd name="connsiteY252" fmla="*/ 1089364 h 3370881"/>
                          <a:gd name="connsiteX253" fmla="*/ 2138082 w 2657256"/>
                          <a:gd name="connsiteY253" fmla="*/ 1143152 h 3370881"/>
                          <a:gd name="connsiteX254" fmla="*/ 2147047 w 2657256"/>
                          <a:gd name="connsiteY254" fmla="*/ 1196940 h 3370881"/>
                          <a:gd name="connsiteX255" fmla="*/ 2151529 w 2657256"/>
                          <a:gd name="connsiteY255" fmla="*/ 1210387 h 3370881"/>
                          <a:gd name="connsiteX256" fmla="*/ 2156012 w 2657256"/>
                          <a:gd name="connsiteY256" fmla="*/ 1228317 h 3370881"/>
                          <a:gd name="connsiteX257" fmla="*/ 2173941 w 2657256"/>
                          <a:gd name="connsiteY257" fmla="*/ 1295552 h 3370881"/>
                          <a:gd name="connsiteX258" fmla="*/ 2182906 w 2657256"/>
                          <a:gd name="connsiteY258" fmla="*/ 1313481 h 3370881"/>
                          <a:gd name="connsiteX259" fmla="*/ 2187388 w 2657256"/>
                          <a:gd name="connsiteY259" fmla="*/ 1331411 h 3370881"/>
                          <a:gd name="connsiteX260" fmla="*/ 2214282 w 2657256"/>
                          <a:gd name="connsiteY260" fmla="*/ 1385199 h 3370881"/>
                          <a:gd name="connsiteX261" fmla="*/ 2218765 w 2657256"/>
                          <a:gd name="connsiteY261" fmla="*/ 1403129 h 3370881"/>
                          <a:gd name="connsiteX262" fmla="*/ 2223247 w 2657256"/>
                          <a:gd name="connsiteY262" fmla="*/ 1430023 h 3370881"/>
                          <a:gd name="connsiteX263" fmla="*/ 2236694 w 2657256"/>
                          <a:gd name="connsiteY263" fmla="*/ 1456917 h 3370881"/>
                          <a:gd name="connsiteX264" fmla="*/ 2241176 w 2657256"/>
                          <a:gd name="connsiteY264" fmla="*/ 1577940 h 3370881"/>
                          <a:gd name="connsiteX265" fmla="*/ 2245659 w 2657256"/>
                          <a:gd name="connsiteY265" fmla="*/ 1595870 h 3370881"/>
                          <a:gd name="connsiteX266" fmla="*/ 2236694 w 2657256"/>
                          <a:gd name="connsiteY266" fmla="*/ 1694481 h 3370881"/>
                          <a:gd name="connsiteX267" fmla="*/ 2227729 w 2657256"/>
                          <a:gd name="connsiteY267" fmla="*/ 1716893 h 3370881"/>
                          <a:gd name="connsiteX268" fmla="*/ 2223247 w 2657256"/>
                          <a:gd name="connsiteY268" fmla="*/ 1730340 h 3370881"/>
                          <a:gd name="connsiteX269" fmla="*/ 2200835 w 2657256"/>
                          <a:gd name="connsiteY269" fmla="*/ 1788611 h 3370881"/>
                          <a:gd name="connsiteX270" fmla="*/ 2191870 w 2657256"/>
                          <a:gd name="connsiteY270" fmla="*/ 1811023 h 3370881"/>
                          <a:gd name="connsiteX271" fmla="*/ 2187388 w 2657256"/>
                          <a:gd name="connsiteY271" fmla="*/ 1824470 h 3370881"/>
                          <a:gd name="connsiteX272" fmla="*/ 2169459 w 2657256"/>
                          <a:gd name="connsiteY272" fmla="*/ 1869293 h 3370881"/>
                          <a:gd name="connsiteX273" fmla="*/ 2164976 w 2657256"/>
                          <a:gd name="connsiteY273" fmla="*/ 1882740 h 3370881"/>
                          <a:gd name="connsiteX274" fmla="*/ 2156012 w 2657256"/>
                          <a:gd name="connsiteY274" fmla="*/ 1927564 h 3370881"/>
                          <a:gd name="connsiteX275" fmla="*/ 2173941 w 2657256"/>
                          <a:gd name="connsiteY275" fmla="*/ 1945493 h 3370881"/>
                          <a:gd name="connsiteX276" fmla="*/ 2196353 w 2657256"/>
                          <a:gd name="connsiteY276" fmla="*/ 1958940 h 3370881"/>
                          <a:gd name="connsiteX277" fmla="*/ 2241176 w 2657256"/>
                          <a:gd name="connsiteY277" fmla="*/ 2012729 h 3370881"/>
                          <a:gd name="connsiteX278" fmla="*/ 2263588 w 2657256"/>
                          <a:gd name="connsiteY278" fmla="*/ 2057552 h 3370881"/>
                          <a:gd name="connsiteX279" fmla="*/ 2286000 w 2657256"/>
                          <a:gd name="connsiteY279" fmla="*/ 2084446 h 3370881"/>
                          <a:gd name="connsiteX280" fmla="*/ 2299447 w 2657256"/>
                          <a:gd name="connsiteY280" fmla="*/ 2124787 h 3370881"/>
                          <a:gd name="connsiteX281" fmla="*/ 2321859 w 2657256"/>
                          <a:gd name="connsiteY281" fmla="*/ 2151681 h 3370881"/>
                          <a:gd name="connsiteX282" fmla="*/ 2344270 w 2657256"/>
                          <a:gd name="connsiteY282" fmla="*/ 2205470 h 3370881"/>
                          <a:gd name="connsiteX283" fmla="*/ 2348753 w 2657256"/>
                          <a:gd name="connsiteY283" fmla="*/ 2223399 h 3370881"/>
                          <a:gd name="connsiteX284" fmla="*/ 2366682 w 2657256"/>
                          <a:gd name="connsiteY284" fmla="*/ 2263740 h 3370881"/>
                          <a:gd name="connsiteX285" fmla="*/ 2375647 w 2657256"/>
                          <a:gd name="connsiteY285" fmla="*/ 2286152 h 3370881"/>
                          <a:gd name="connsiteX286" fmla="*/ 2380129 w 2657256"/>
                          <a:gd name="connsiteY286" fmla="*/ 2308564 h 3370881"/>
                          <a:gd name="connsiteX287" fmla="*/ 2389094 w 2657256"/>
                          <a:gd name="connsiteY287" fmla="*/ 2335458 h 3370881"/>
                          <a:gd name="connsiteX288" fmla="*/ 2393576 w 2657256"/>
                          <a:gd name="connsiteY288" fmla="*/ 2380281 h 3370881"/>
                          <a:gd name="connsiteX289" fmla="*/ 2398059 w 2657256"/>
                          <a:gd name="connsiteY289" fmla="*/ 2393729 h 3370881"/>
                          <a:gd name="connsiteX290" fmla="*/ 2402541 w 2657256"/>
                          <a:gd name="connsiteY290" fmla="*/ 2447517 h 3370881"/>
                          <a:gd name="connsiteX291" fmla="*/ 2427343 w 2657256"/>
                          <a:gd name="connsiteY291" fmla="*/ 2564058 h 3370881"/>
                          <a:gd name="connsiteX292" fmla="*/ 2389094 w 2657256"/>
                          <a:gd name="connsiteY292" fmla="*/ 2837481 h 3370881"/>
                          <a:gd name="connsiteX293" fmla="*/ 2380129 w 2657256"/>
                          <a:gd name="connsiteY293" fmla="*/ 2859893 h 3370881"/>
                          <a:gd name="connsiteX294" fmla="*/ 2357718 w 2657256"/>
                          <a:gd name="connsiteY294" fmla="*/ 2913681 h 3370881"/>
                          <a:gd name="connsiteX295" fmla="*/ 2348753 w 2657256"/>
                          <a:gd name="connsiteY295" fmla="*/ 2936093 h 3370881"/>
                          <a:gd name="connsiteX296" fmla="*/ 2339788 w 2657256"/>
                          <a:gd name="connsiteY296" fmla="*/ 2971952 h 3370881"/>
                          <a:gd name="connsiteX297" fmla="*/ 2326341 w 2657256"/>
                          <a:gd name="connsiteY297" fmla="*/ 2994364 h 3370881"/>
                          <a:gd name="connsiteX298" fmla="*/ 2317376 w 2657256"/>
                          <a:gd name="connsiteY298" fmla="*/ 3025740 h 3370881"/>
                          <a:gd name="connsiteX299" fmla="*/ 2303929 w 2657256"/>
                          <a:gd name="connsiteY299" fmla="*/ 3048152 h 3370881"/>
                          <a:gd name="connsiteX300" fmla="*/ 2290482 w 2657256"/>
                          <a:gd name="connsiteY300" fmla="*/ 3079529 h 3370881"/>
                          <a:gd name="connsiteX301" fmla="*/ 2272553 w 2657256"/>
                          <a:gd name="connsiteY301" fmla="*/ 3084011 h 3370881"/>
                          <a:gd name="connsiteX302" fmla="*/ 2259106 w 2657256"/>
                          <a:gd name="connsiteY302" fmla="*/ 3088493 h 3370881"/>
                          <a:gd name="connsiteX303" fmla="*/ 2241176 w 2657256"/>
                          <a:gd name="connsiteY303" fmla="*/ 3092976 h 3370881"/>
                          <a:gd name="connsiteX304" fmla="*/ 2209800 w 2657256"/>
                          <a:gd name="connsiteY304" fmla="*/ 3101940 h 3370881"/>
                          <a:gd name="connsiteX305" fmla="*/ 2205318 w 2657256"/>
                          <a:gd name="connsiteY305" fmla="*/ 3039187 h 3370881"/>
                          <a:gd name="connsiteX306" fmla="*/ 2218765 w 2657256"/>
                          <a:gd name="connsiteY306" fmla="*/ 3021258 h 3370881"/>
                          <a:gd name="connsiteX307" fmla="*/ 2245659 w 2657256"/>
                          <a:gd name="connsiteY307" fmla="*/ 2971952 h 3370881"/>
                          <a:gd name="connsiteX308" fmla="*/ 2268070 w 2657256"/>
                          <a:gd name="connsiteY308" fmla="*/ 2945058 h 3370881"/>
                          <a:gd name="connsiteX309" fmla="*/ 2298550 w 2657256"/>
                          <a:gd name="connsiteY309" fmla="*/ 2568540 h 3370881"/>
                          <a:gd name="connsiteX310" fmla="*/ 2284986 w 2657256"/>
                          <a:gd name="connsiteY310" fmla="*/ 2532681 h 3370881"/>
                          <a:gd name="connsiteX311" fmla="*/ 2293273 w 2657256"/>
                          <a:gd name="connsiteY311" fmla="*/ 2496653 h 3370881"/>
                          <a:gd name="connsiteX312" fmla="*/ 2278152 w 2657256"/>
                          <a:gd name="connsiteY312" fmla="*/ 2475178 h 3370881"/>
                          <a:gd name="connsiteX313" fmla="*/ 2245659 w 2657256"/>
                          <a:gd name="connsiteY313" fmla="*/ 2389247 h 3370881"/>
                          <a:gd name="connsiteX314" fmla="*/ 2195507 w 2657256"/>
                          <a:gd name="connsiteY314" fmla="*/ 2241328 h 3370881"/>
                          <a:gd name="connsiteX315" fmla="*/ 2083786 w 2657256"/>
                          <a:gd name="connsiteY315" fmla="*/ 2040300 h 3370881"/>
                          <a:gd name="connsiteX316" fmla="*/ 2048773 w 2657256"/>
                          <a:gd name="connsiteY316" fmla="*/ 2017971 h 3370881"/>
                          <a:gd name="connsiteX317" fmla="*/ 2074314 w 2657256"/>
                          <a:gd name="connsiteY317" fmla="*/ 2011967 h 3370881"/>
                          <a:gd name="connsiteX318" fmla="*/ 2034988 w 2657256"/>
                          <a:gd name="connsiteY318" fmla="*/ 2003764 h 3370881"/>
                          <a:gd name="connsiteX319" fmla="*/ 2026023 w 2657256"/>
                          <a:gd name="connsiteY319" fmla="*/ 2026176 h 3370881"/>
                          <a:gd name="connsiteX320" fmla="*/ 2021541 w 2657256"/>
                          <a:gd name="connsiteY320" fmla="*/ 2039623 h 3370881"/>
                          <a:gd name="connsiteX321" fmla="*/ 1999129 w 2657256"/>
                          <a:gd name="connsiteY321" fmla="*/ 2053070 h 3370881"/>
                          <a:gd name="connsiteX322" fmla="*/ 1990165 w 2657256"/>
                          <a:gd name="connsiteY322" fmla="*/ 2070999 h 3370881"/>
                          <a:gd name="connsiteX323" fmla="*/ 1967753 w 2657256"/>
                          <a:gd name="connsiteY323" fmla="*/ 2106858 h 3370881"/>
                          <a:gd name="connsiteX324" fmla="*/ 1981200 w 2657256"/>
                          <a:gd name="connsiteY324" fmla="*/ 2223399 h 3370881"/>
                          <a:gd name="connsiteX325" fmla="*/ 1994647 w 2657256"/>
                          <a:gd name="connsiteY325" fmla="*/ 2254776 h 3370881"/>
                          <a:gd name="connsiteX326" fmla="*/ 2003612 w 2657256"/>
                          <a:gd name="connsiteY326" fmla="*/ 2272705 h 3370881"/>
                          <a:gd name="connsiteX327" fmla="*/ 2026023 w 2657256"/>
                          <a:gd name="connsiteY327" fmla="*/ 2304081 h 3370881"/>
                          <a:gd name="connsiteX328" fmla="*/ 2043953 w 2657256"/>
                          <a:gd name="connsiteY328" fmla="*/ 2348905 h 3370881"/>
                          <a:gd name="connsiteX329" fmla="*/ 2061882 w 2657256"/>
                          <a:gd name="connsiteY329" fmla="*/ 2371317 h 3370881"/>
                          <a:gd name="connsiteX330" fmla="*/ 2088776 w 2657256"/>
                          <a:gd name="connsiteY330" fmla="*/ 2434070 h 3370881"/>
                          <a:gd name="connsiteX331" fmla="*/ 2102223 w 2657256"/>
                          <a:gd name="connsiteY331" fmla="*/ 2465446 h 3370881"/>
                          <a:gd name="connsiteX332" fmla="*/ 2106706 w 2657256"/>
                          <a:gd name="connsiteY332" fmla="*/ 2496823 h 3370881"/>
                          <a:gd name="connsiteX333" fmla="*/ 2124635 w 2657256"/>
                          <a:gd name="connsiteY333" fmla="*/ 2559576 h 3370881"/>
                          <a:gd name="connsiteX334" fmla="*/ 2138082 w 2657256"/>
                          <a:gd name="connsiteY334" fmla="*/ 2649223 h 3370881"/>
                          <a:gd name="connsiteX335" fmla="*/ 2147047 w 2657256"/>
                          <a:gd name="connsiteY335" fmla="*/ 2685081 h 3370881"/>
                          <a:gd name="connsiteX336" fmla="*/ 2151529 w 2657256"/>
                          <a:gd name="connsiteY336" fmla="*/ 2716458 h 3370881"/>
                          <a:gd name="connsiteX337" fmla="*/ 2160494 w 2657256"/>
                          <a:gd name="connsiteY337" fmla="*/ 2770246 h 3370881"/>
                          <a:gd name="connsiteX338" fmla="*/ 2156012 w 2657256"/>
                          <a:gd name="connsiteY338" fmla="*/ 2962987 h 3370881"/>
                          <a:gd name="connsiteX339" fmla="*/ 2138082 w 2657256"/>
                          <a:gd name="connsiteY339" fmla="*/ 3043670 h 3370881"/>
                          <a:gd name="connsiteX340" fmla="*/ 2133600 w 2657256"/>
                          <a:gd name="connsiteY340" fmla="*/ 3061599 h 3370881"/>
                          <a:gd name="connsiteX341" fmla="*/ 2120153 w 2657256"/>
                          <a:gd name="connsiteY341" fmla="*/ 3079529 h 3370881"/>
                          <a:gd name="connsiteX342" fmla="*/ 2111188 w 2657256"/>
                          <a:gd name="connsiteY342" fmla="*/ 3106423 h 3370881"/>
                          <a:gd name="connsiteX343" fmla="*/ 2088776 w 2657256"/>
                          <a:gd name="connsiteY343" fmla="*/ 3137799 h 3370881"/>
                          <a:gd name="connsiteX344" fmla="*/ 2075329 w 2657256"/>
                          <a:gd name="connsiteY344" fmla="*/ 3164693 h 3370881"/>
                          <a:gd name="connsiteX345" fmla="*/ 2061882 w 2657256"/>
                          <a:gd name="connsiteY345" fmla="*/ 3169176 h 3370881"/>
                          <a:gd name="connsiteX346" fmla="*/ 2021541 w 2657256"/>
                          <a:gd name="connsiteY346" fmla="*/ 3164693 h 3370881"/>
                          <a:gd name="connsiteX347" fmla="*/ 2012576 w 2657256"/>
                          <a:gd name="connsiteY347" fmla="*/ 3119870 h 3370881"/>
                          <a:gd name="connsiteX348" fmla="*/ 2048435 w 2657256"/>
                          <a:gd name="connsiteY348" fmla="*/ 3021258 h 3370881"/>
                          <a:gd name="connsiteX349" fmla="*/ 2048435 w 2657256"/>
                          <a:gd name="connsiteY349" fmla="*/ 3021258 h 3370881"/>
                          <a:gd name="connsiteX350" fmla="*/ 2061882 w 2657256"/>
                          <a:gd name="connsiteY350" fmla="*/ 2967470 h 3370881"/>
                          <a:gd name="connsiteX351" fmla="*/ 2070847 w 2657256"/>
                          <a:gd name="connsiteY351" fmla="*/ 2882305 h 3370881"/>
                          <a:gd name="connsiteX352" fmla="*/ 2066365 w 2657256"/>
                          <a:gd name="connsiteY352" fmla="*/ 2725423 h 3370881"/>
                          <a:gd name="connsiteX353" fmla="*/ 2043953 w 2657256"/>
                          <a:gd name="connsiteY353" fmla="*/ 2649223 h 3370881"/>
                          <a:gd name="connsiteX354" fmla="*/ 2030506 w 2657256"/>
                          <a:gd name="connsiteY354" fmla="*/ 2622329 h 3370881"/>
                          <a:gd name="connsiteX355" fmla="*/ 2017059 w 2657256"/>
                          <a:gd name="connsiteY355" fmla="*/ 2581987 h 3370881"/>
                          <a:gd name="connsiteX356" fmla="*/ 1981200 w 2657256"/>
                          <a:gd name="connsiteY356" fmla="*/ 2514752 h 3370881"/>
                          <a:gd name="connsiteX357" fmla="*/ 1972235 w 2657256"/>
                          <a:gd name="connsiteY357" fmla="*/ 2501305 h 3370881"/>
                          <a:gd name="connsiteX358" fmla="*/ 1958788 w 2657256"/>
                          <a:gd name="connsiteY358" fmla="*/ 2478893 h 3370881"/>
                          <a:gd name="connsiteX359" fmla="*/ 1905000 w 2657256"/>
                          <a:gd name="connsiteY359" fmla="*/ 2398211 h 3370881"/>
                          <a:gd name="connsiteX360" fmla="*/ 1882588 w 2657256"/>
                          <a:gd name="connsiteY360" fmla="*/ 2357870 h 3370881"/>
                          <a:gd name="connsiteX361" fmla="*/ 1869141 w 2657256"/>
                          <a:gd name="connsiteY361" fmla="*/ 2339940 h 3370881"/>
                          <a:gd name="connsiteX362" fmla="*/ 1806388 w 2657256"/>
                          <a:gd name="connsiteY362" fmla="*/ 2313046 h 3370881"/>
                          <a:gd name="connsiteX363" fmla="*/ 1779494 w 2657256"/>
                          <a:gd name="connsiteY363" fmla="*/ 2304081 h 3370881"/>
                          <a:gd name="connsiteX364" fmla="*/ 1752600 w 2657256"/>
                          <a:gd name="connsiteY364" fmla="*/ 2299599 h 3370881"/>
                          <a:gd name="connsiteX365" fmla="*/ 1680882 w 2657256"/>
                          <a:gd name="connsiteY365" fmla="*/ 2277187 h 3370881"/>
                          <a:gd name="connsiteX366" fmla="*/ 1662953 w 2657256"/>
                          <a:gd name="connsiteY366" fmla="*/ 2272705 h 3370881"/>
                          <a:gd name="connsiteX367" fmla="*/ 1640541 w 2657256"/>
                          <a:gd name="connsiteY367" fmla="*/ 2259258 h 3370881"/>
                          <a:gd name="connsiteX368" fmla="*/ 1604682 w 2657256"/>
                          <a:gd name="connsiteY368" fmla="*/ 2272705 h 3370881"/>
                          <a:gd name="connsiteX369" fmla="*/ 1537447 w 2657256"/>
                          <a:gd name="connsiteY369" fmla="*/ 2304081 h 3370881"/>
                          <a:gd name="connsiteX370" fmla="*/ 1546113 w 2657256"/>
                          <a:gd name="connsiteY370" fmla="*/ 2313644 h 3370881"/>
                          <a:gd name="connsiteX371" fmla="*/ 1488141 w 2657256"/>
                          <a:gd name="connsiteY371" fmla="*/ 2313046 h 3370881"/>
                          <a:gd name="connsiteX372" fmla="*/ 1478878 w 2657256"/>
                          <a:gd name="connsiteY372" fmla="*/ 2342331 h 3370881"/>
                          <a:gd name="connsiteX373" fmla="*/ 1402678 w 2657256"/>
                          <a:gd name="connsiteY373" fmla="*/ 2339641 h 3370881"/>
                          <a:gd name="connsiteX374" fmla="*/ 1322892 w 2657256"/>
                          <a:gd name="connsiteY374" fmla="*/ 2336952 h 3370881"/>
                          <a:gd name="connsiteX375" fmla="*/ 1199384 w 2657256"/>
                          <a:gd name="connsiteY375" fmla="*/ 2307041 h 3370881"/>
                          <a:gd name="connsiteX376" fmla="*/ 1066800 w 2657256"/>
                          <a:gd name="connsiteY376" fmla="*/ 2272705 h 3370881"/>
                          <a:gd name="connsiteX377" fmla="*/ 1030941 w 2657256"/>
                          <a:gd name="connsiteY377" fmla="*/ 2263740 h 3370881"/>
                          <a:gd name="connsiteX378" fmla="*/ 986118 w 2657256"/>
                          <a:gd name="connsiteY378" fmla="*/ 2241329 h 3370881"/>
                          <a:gd name="connsiteX379" fmla="*/ 968188 w 2657256"/>
                          <a:gd name="connsiteY379" fmla="*/ 2232364 h 3370881"/>
                          <a:gd name="connsiteX380" fmla="*/ 936812 w 2657256"/>
                          <a:gd name="connsiteY380" fmla="*/ 2214434 h 3370881"/>
                          <a:gd name="connsiteX381" fmla="*/ 905435 w 2657256"/>
                          <a:gd name="connsiteY381" fmla="*/ 2196505 h 3370881"/>
                          <a:gd name="connsiteX382" fmla="*/ 869576 w 2657256"/>
                          <a:gd name="connsiteY382" fmla="*/ 2209952 h 3370881"/>
                          <a:gd name="connsiteX383" fmla="*/ 856129 w 2657256"/>
                          <a:gd name="connsiteY383" fmla="*/ 2227881 h 3370881"/>
                          <a:gd name="connsiteX384" fmla="*/ 815788 w 2657256"/>
                          <a:gd name="connsiteY384" fmla="*/ 2268223 h 3370881"/>
                          <a:gd name="connsiteX385" fmla="*/ 788894 w 2657256"/>
                          <a:gd name="connsiteY385" fmla="*/ 2290634 h 3370881"/>
                          <a:gd name="connsiteX386" fmla="*/ 762000 w 2657256"/>
                          <a:gd name="connsiteY386" fmla="*/ 2313046 h 3370881"/>
                          <a:gd name="connsiteX387" fmla="*/ 753035 w 2657256"/>
                          <a:gd name="connsiteY387" fmla="*/ 2326493 h 3370881"/>
                          <a:gd name="connsiteX388" fmla="*/ 735106 w 2657256"/>
                          <a:gd name="connsiteY388" fmla="*/ 2339940 h 3370881"/>
                          <a:gd name="connsiteX389" fmla="*/ 712694 w 2657256"/>
                          <a:gd name="connsiteY389" fmla="*/ 2362352 h 3370881"/>
                          <a:gd name="connsiteX390" fmla="*/ 694765 w 2657256"/>
                          <a:gd name="connsiteY390" fmla="*/ 2375799 h 3370881"/>
                          <a:gd name="connsiteX391" fmla="*/ 681318 w 2657256"/>
                          <a:gd name="connsiteY391" fmla="*/ 2393729 h 3370881"/>
                          <a:gd name="connsiteX392" fmla="*/ 667870 w 2657256"/>
                          <a:gd name="connsiteY392" fmla="*/ 2402693 h 3370881"/>
                          <a:gd name="connsiteX393" fmla="*/ 623047 w 2657256"/>
                          <a:gd name="connsiteY393" fmla="*/ 2443034 h 3370881"/>
                          <a:gd name="connsiteX394" fmla="*/ 600635 w 2657256"/>
                          <a:gd name="connsiteY394" fmla="*/ 2474411 h 3370881"/>
                          <a:gd name="connsiteX395" fmla="*/ 587188 w 2657256"/>
                          <a:gd name="connsiteY395" fmla="*/ 2514752 h 3370881"/>
                          <a:gd name="connsiteX396" fmla="*/ 582706 w 2657256"/>
                          <a:gd name="connsiteY396" fmla="*/ 2546129 h 3370881"/>
                          <a:gd name="connsiteX397" fmla="*/ 596153 w 2657256"/>
                          <a:gd name="connsiteY397" fmla="*/ 2635776 h 3370881"/>
                          <a:gd name="connsiteX398" fmla="*/ 600635 w 2657256"/>
                          <a:gd name="connsiteY398" fmla="*/ 2653705 h 3370881"/>
                          <a:gd name="connsiteX399" fmla="*/ 609600 w 2657256"/>
                          <a:gd name="connsiteY399" fmla="*/ 2671634 h 3370881"/>
                          <a:gd name="connsiteX400" fmla="*/ 614082 w 2657256"/>
                          <a:gd name="connsiteY400" fmla="*/ 2689564 h 3370881"/>
                          <a:gd name="connsiteX401" fmla="*/ 623047 w 2657256"/>
                          <a:gd name="connsiteY401" fmla="*/ 2711976 h 3370881"/>
                          <a:gd name="connsiteX402" fmla="*/ 627529 w 2657256"/>
                          <a:gd name="connsiteY402" fmla="*/ 2734387 h 3370881"/>
                          <a:gd name="connsiteX403" fmla="*/ 640976 w 2657256"/>
                          <a:gd name="connsiteY403" fmla="*/ 2765764 h 3370881"/>
                          <a:gd name="connsiteX404" fmla="*/ 645459 w 2657256"/>
                          <a:gd name="connsiteY404" fmla="*/ 2779211 h 3370881"/>
                          <a:gd name="connsiteX405" fmla="*/ 658906 w 2657256"/>
                          <a:gd name="connsiteY405" fmla="*/ 2801623 h 3370881"/>
                          <a:gd name="connsiteX406" fmla="*/ 676835 w 2657256"/>
                          <a:gd name="connsiteY406" fmla="*/ 2864376 h 3370881"/>
                          <a:gd name="connsiteX407" fmla="*/ 690282 w 2657256"/>
                          <a:gd name="connsiteY407" fmla="*/ 2895752 h 3370881"/>
                          <a:gd name="connsiteX408" fmla="*/ 699247 w 2657256"/>
                          <a:gd name="connsiteY408" fmla="*/ 2940576 h 3370881"/>
                          <a:gd name="connsiteX409" fmla="*/ 703729 w 2657256"/>
                          <a:gd name="connsiteY409" fmla="*/ 2967470 h 3370881"/>
                          <a:gd name="connsiteX410" fmla="*/ 717176 w 2657256"/>
                          <a:gd name="connsiteY410" fmla="*/ 2994364 h 3370881"/>
                          <a:gd name="connsiteX411" fmla="*/ 735106 w 2657256"/>
                          <a:gd name="connsiteY411" fmla="*/ 3052634 h 3370881"/>
                          <a:gd name="connsiteX412" fmla="*/ 739588 w 2657256"/>
                          <a:gd name="connsiteY412" fmla="*/ 3079529 h 3370881"/>
                          <a:gd name="connsiteX413" fmla="*/ 762000 w 2657256"/>
                          <a:gd name="connsiteY413" fmla="*/ 3142281 h 3370881"/>
                          <a:gd name="connsiteX414" fmla="*/ 766482 w 2657256"/>
                          <a:gd name="connsiteY414" fmla="*/ 3231929 h 3370881"/>
                          <a:gd name="connsiteX415" fmla="*/ 770965 w 2657256"/>
                          <a:gd name="connsiteY415" fmla="*/ 3254340 h 3370881"/>
                          <a:gd name="connsiteX416" fmla="*/ 775447 w 2657256"/>
                          <a:gd name="connsiteY416" fmla="*/ 3285717 h 3370881"/>
                          <a:gd name="connsiteX417" fmla="*/ 748553 w 2657256"/>
                          <a:gd name="connsiteY417" fmla="*/ 3335023 h 3370881"/>
                          <a:gd name="connsiteX418" fmla="*/ 721659 w 2657256"/>
                          <a:gd name="connsiteY418" fmla="*/ 3343987 h 3370881"/>
                          <a:gd name="connsiteX419" fmla="*/ 708212 w 2657256"/>
                          <a:gd name="connsiteY419" fmla="*/ 3348470 h 3370881"/>
                          <a:gd name="connsiteX420" fmla="*/ 623047 w 2657256"/>
                          <a:gd name="connsiteY420" fmla="*/ 3330540 h 3370881"/>
                          <a:gd name="connsiteX421" fmla="*/ 609600 w 2657256"/>
                          <a:gd name="connsiteY421" fmla="*/ 3308129 h 3370881"/>
                          <a:gd name="connsiteX422" fmla="*/ 591670 w 2657256"/>
                          <a:gd name="connsiteY422" fmla="*/ 3267787 h 3370881"/>
                          <a:gd name="connsiteX423" fmla="*/ 560294 w 2657256"/>
                          <a:gd name="connsiteY423" fmla="*/ 3209517 h 3370881"/>
                          <a:gd name="connsiteX424" fmla="*/ 551329 w 2657256"/>
                          <a:gd name="connsiteY424" fmla="*/ 3196070 h 3370881"/>
                          <a:gd name="connsiteX425" fmla="*/ 528918 w 2657256"/>
                          <a:gd name="connsiteY425" fmla="*/ 3173658 h 3370881"/>
                          <a:gd name="connsiteX426" fmla="*/ 519953 w 2657256"/>
                          <a:gd name="connsiteY426" fmla="*/ 3128834 h 3370881"/>
                          <a:gd name="connsiteX427" fmla="*/ 524435 w 2657256"/>
                          <a:gd name="connsiteY427" fmla="*/ 3101940 h 3370881"/>
                          <a:gd name="connsiteX428" fmla="*/ 528918 w 2657256"/>
                          <a:gd name="connsiteY428" fmla="*/ 3088493 h 3370881"/>
                          <a:gd name="connsiteX429" fmla="*/ 542365 w 2657256"/>
                          <a:gd name="connsiteY429" fmla="*/ 3052634 h 3370881"/>
                          <a:gd name="connsiteX430" fmla="*/ 484094 w 2657256"/>
                          <a:gd name="connsiteY430" fmla="*/ 2886787 h 3370881"/>
                          <a:gd name="connsiteX431" fmla="*/ 443753 w 2657256"/>
                          <a:gd name="connsiteY431" fmla="*/ 2779211 h 3370881"/>
                          <a:gd name="connsiteX432" fmla="*/ 439270 w 2657256"/>
                          <a:gd name="connsiteY432" fmla="*/ 2752317 h 3370881"/>
                          <a:gd name="connsiteX433" fmla="*/ 430306 w 2657256"/>
                          <a:gd name="connsiteY433" fmla="*/ 2716458 h 3370881"/>
                          <a:gd name="connsiteX434" fmla="*/ 425823 w 2657256"/>
                          <a:gd name="connsiteY434" fmla="*/ 2680599 h 3370881"/>
                          <a:gd name="connsiteX435" fmla="*/ 398929 w 2657256"/>
                          <a:gd name="connsiteY435" fmla="*/ 2599917 h 3370881"/>
                          <a:gd name="connsiteX436" fmla="*/ 385482 w 2657256"/>
                          <a:gd name="connsiteY436" fmla="*/ 2568540 h 3370881"/>
                          <a:gd name="connsiteX437" fmla="*/ 381000 w 2657256"/>
                          <a:gd name="connsiteY437" fmla="*/ 2550611 h 3370881"/>
                          <a:gd name="connsiteX438" fmla="*/ 372035 w 2657256"/>
                          <a:gd name="connsiteY438" fmla="*/ 2483376 h 3370881"/>
                          <a:gd name="connsiteX439" fmla="*/ 367553 w 2657256"/>
                          <a:gd name="connsiteY439" fmla="*/ 2469929 h 3370881"/>
                          <a:gd name="connsiteX440" fmla="*/ 407894 w 2657256"/>
                          <a:gd name="connsiteY440" fmla="*/ 2451999 h 3370881"/>
                          <a:gd name="connsiteX441" fmla="*/ 515470 w 2657256"/>
                          <a:gd name="connsiteY441" fmla="*/ 2407176 h 3370881"/>
                          <a:gd name="connsiteX442" fmla="*/ 578223 w 2657256"/>
                          <a:gd name="connsiteY442" fmla="*/ 2353387 h 3370881"/>
                          <a:gd name="connsiteX443" fmla="*/ 587188 w 2657256"/>
                          <a:gd name="connsiteY443" fmla="*/ 2330976 h 3370881"/>
                          <a:gd name="connsiteX444" fmla="*/ 614082 w 2657256"/>
                          <a:gd name="connsiteY444" fmla="*/ 2254776 h 3370881"/>
                          <a:gd name="connsiteX445" fmla="*/ 649941 w 2657256"/>
                          <a:gd name="connsiteY445" fmla="*/ 2200987 h 3370881"/>
                          <a:gd name="connsiteX446" fmla="*/ 690282 w 2657256"/>
                          <a:gd name="connsiteY446" fmla="*/ 2174093 h 3370881"/>
                          <a:gd name="connsiteX447" fmla="*/ 703729 w 2657256"/>
                          <a:gd name="connsiteY447" fmla="*/ 2165129 h 3370881"/>
                          <a:gd name="connsiteX448" fmla="*/ 739588 w 2657256"/>
                          <a:gd name="connsiteY448" fmla="*/ 2147199 h 3370881"/>
                          <a:gd name="connsiteX449" fmla="*/ 708212 w 2657256"/>
                          <a:gd name="connsiteY449" fmla="*/ 2187540 h 3370881"/>
                          <a:gd name="connsiteX450" fmla="*/ 654423 w 2657256"/>
                          <a:gd name="connsiteY450" fmla="*/ 2241329 h 3370881"/>
                          <a:gd name="connsiteX451" fmla="*/ 636494 w 2657256"/>
                          <a:gd name="connsiteY451" fmla="*/ 2259258 h 3370881"/>
                          <a:gd name="connsiteX452" fmla="*/ 614082 w 2657256"/>
                          <a:gd name="connsiteY452" fmla="*/ 2286152 h 3370881"/>
                          <a:gd name="connsiteX453" fmla="*/ 592179 w 2657256"/>
                          <a:gd name="connsiteY453" fmla="*/ 2282347 h 3370881"/>
                          <a:gd name="connsiteX454" fmla="*/ 555980 w 2657256"/>
                          <a:gd name="connsiteY454" fmla="*/ 2313892 h 3370881"/>
                          <a:gd name="connsiteX455" fmla="*/ 524435 w 2657256"/>
                          <a:gd name="connsiteY455" fmla="*/ 2348905 h 3370881"/>
                          <a:gd name="connsiteX456" fmla="*/ 502023 w 2657256"/>
                          <a:gd name="connsiteY456" fmla="*/ 2362352 h 3370881"/>
                          <a:gd name="connsiteX457" fmla="*/ 461682 w 2657256"/>
                          <a:gd name="connsiteY457" fmla="*/ 2389246 h 3370881"/>
                          <a:gd name="connsiteX458" fmla="*/ 448235 w 2657256"/>
                          <a:gd name="connsiteY458" fmla="*/ 2398211 h 3370881"/>
                          <a:gd name="connsiteX459" fmla="*/ 430306 w 2657256"/>
                          <a:gd name="connsiteY459" fmla="*/ 2407176 h 3370881"/>
                          <a:gd name="connsiteX460" fmla="*/ 412376 w 2657256"/>
                          <a:gd name="connsiteY460" fmla="*/ 2420623 h 3370881"/>
                          <a:gd name="connsiteX461" fmla="*/ 389965 w 2657256"/>
                          <a:gd name="connsiteY461" fmla="*/ 2429587 h 3370881"/>
                          <a:gd name="connsiteX462" fmla="*/ 372035 w 2657256"/>
                          <a:gd name="connsiteY462" fmla="*/ 2443034 h 3370881"/>
                          <a:gd name="connsiteX463" fmla="*/ 318247 w 2657256"/>
                          <a:gd name="connsiteY463" fmla="*/ 2474411 h 3370881"/>
                          <a:gd name="connsiteX464" fmla="*/ 304800 w 2657256"/>
                          <a:gd name="connsiteY464" fmla="*/ 2492340 h 3370881"/>
                          <a:gd name="connsiteX465" fmla="*/ 282388 w 2657256"/>
                          <a:gd name="connsiteY465" fmla="*/ 2519234 h 3370881"/>
                          <a:gd name="connsiteX466" fmla="*/ 295835 w 2657256"/>
                          <a:gd name="connsiteY466" fmla="*/ 2815070 h 3370881"/>
                          <a:gd name="connsiteX467" fmla="*/ 300318 w 2657256"/>
                          <a:gd name="connsiteY467" fmla="*/ 2837481 h 3370881"/>
                          <a:gd name="connsiteX468" fmla="*/ 304800 w 2657256"/>
                          <a:gd name="connsiteY468" fmla="*/ 2868858 h 3370881"/>
                          <a:gd name="connsiteX469" fmla="*/ 309282 w 2657256"/>
                          <a:gd name="connsiteY469" fmla="*/ 2927129 h 3370881"/>
                          <a:gd name="connsiteX470" fmla="*/ 322729 w 2657256"/>
                          <a:gd name="connsiteY470" fmla="*/ 2985399 h 3370881"/>
                          <a:gd name="connsiteX471" fmla="*/ 327212 w 2657256"/>
                          <a:gd name="connsiteY471" fmla="*/ 3012293 h 3370881"/>
                          <a:gd name="connsiteX472" fmla="*/ 331694 w 2657256"/>
                          <a:gd name="connsiteY472" fmla="*/ 3043670 h 3370881"/>
                          <a:gd name="connsiteX473" fmla="*/ 345141 w 2657256"/>
                          <a:gd name="connsiteY473" fmla="*/ 3070564 h 3370881"/>
                          <a:gd name="connsiteX474" fmla="*/ 367553 w 2657256"/>
                          <a:gd name="connsiteY474" fmla="*/ 3124352 h 3370881"/>
                          <a:gd name="connsiteX475" fmla="*/ 381000 w 2657256"/>
                          <a:gd name="connsiteY475" fmla="*/ 3182623 h 3370881"/>
                          <a:gd name="connsiteX476" fmla="*/ 389965 w 2657256"/>
                          <a:gd name="connsiteY476" fmla="*/ 3196070 h 3370881"/>
                          <a:gd name="connsiteX477" fmla="*/ 394447 w 2657256"/>
                          <a:gd name="connsiteY477" fmla="*/ 3213999 h 3370881"/>
                          <a:gd name="connsiteX478" fmla="*/ 412376 w 2657256"/>
                          <a:gd name="connsiteY478" fmla="*/ 3245376 h 3370881"/>
                          <a:gd name="connsiteX479" fmla="*/ 416859 w 2657256"/>
                          <a:gd name="connsiteY479" fmla="*/ 3258823 h 3370881"/>
                          <a:gd name="connsiteX480" fmla="*/ 425823 w 2657256"/>
                          <a:gd name="connsiteY480" fmla="*/ 3272270 h 3370881"/>
                          <a:gd name="connsiteX481" fmla="*/ 439270 w 2657256"/>
                          <a:gd name="connsiteY481" fmla="*/ 3303646 h 3370881"/>
                          <a:gd name="connsiteX482" fmla="*/ 439270 w 2657256"/>
                          <a:gd name="connsiteY482" fmla="*/ 3352952 h 3370881"/>
                          <a:gd name="connsiteX483" fmla="*/ 430306 w 2657256"/>
                          <a:gd name="connsiteY483" fmla="*/ 3366399 h 3370881"/>
                          <a:gd name="connsiteX484" fmla="*/ 412376 w 2657256"/>
                          <a:gd name="connsiteY484" fmla="*/ 3370881 h 3370881"/>
                          <a:gd name="connsiteX485" fmla="*/ 295835 w 2657256"/>
                          <a:gd name="connsiteY485" fmla="*/ 3357434 h 3370881"/>
                          <a:gd name="connsiteX486" fmla="*/ 264459 w 2657256"/>
                          <a:gd name="connsiteY486" fmla="*/ 3276752 h 3370881"/>
                          <a:gd name="connsiteX487" fmla="*/ 259976 w 2657256"/>
                          <a:gd name="connsiteY487" fmla="*/ 3240893 h 3370881"/>
                          <a:gd name="connsiteX488" fmla="*/ 246529 w 2657256"/>
                          <a:gd name="connsiteY488" fmla="*/ 3178140 h 3370881"/>
                          <a:gd name="connsiteX489" fmla="*/ 237565 w 2657256"/>
                          <a:gd name="connsiteY489" fmla="*/ 3084011 h 3370881"/>
                          <a:gd name="connsiteX490" fmla="*/ 228600 w 2657256"/>
                          <a:gd name="connsiteY490" fmla="*/ 3057117 h 3370881"/>
                          <a:gd name="connsiteX491" fmla="*/ 219635 w 2657256"/>
                          <a:gd name="connsiteY491" fmla="*/ 3021258 h 3370881"/>
                          <a:gd name="connsiteX492" fmla="*/ 206188 w 2657256"/>
                          <a:gd name="connsiteY492" fmla="*/ 2980917 h 3370881"/>
                          <a:gd name="connsiteX493" fmla="*/ 201706 w 2657256"/>
                          <a:gd name="connsiteY493" fmla="*/ 2949540 h 3370881"/>
                          <a:gd name="connsiteX494" fmla="*/ 197223 w 2657256"/>
                          <a:gd name="connsiteY494" fmla="*/ 2927129 h 3370881"/>
                          <a:gd name="connsiteX495" fmla="*/ 192741 w 2657256"/>
                          <a:gd name="connsiteY495" fmla="*/ 2891270 h 3370881"/>
                          <a:gd name="connsiteX496" fmla="*/ 188259 w 2657256"/>
                          <a:gd name="connsiteY496" fmla="*/ 2850929 h 3370881"/>
                          <a:gd name="connsiteX497" fmla="*/ 179294 w 2657256"/>
                          <a:gd name="connsiteY497" fmla="*/ 2824034 h 3370881"/>
                          <a:gd name="connsiteX498" fmla="*/ 165847 w 2657256"/>
                          <a:gd name="connsiteY498" fmla="*/ 2774729 h 3370881"/>
                          <a:gd name="connsiteX499" fmla="*/ 161365 w 2657256"/>
                          <a:gd name="connsiteY499" fmla="*/ 2747834 h 3370881"/>
                          <a:gd name="connsiteX500" fmla="*/ 156882 w 2657256"/>
                          <a:gd name="connsiteY500" fmla="*/ 2559576 h 3370881"/>
                          <a:gd name="connsiteX501" fmla="*/ 152400 w 2657256"/>
                          <a:gd name="connsiteY501" fmla="*/ 2519234 h 3370881"/>
                          <a:gd name="connsiteX502" fmla="*/ 118035 w 2657256"/>
                          <a:gd name="connsiteY502" fmla="*/ 2400004 h 3370881"/>
                          <a:gd name="connsiteX503" fmla="*/ 129988 w 2657256"/>
                          <a:gd name="connsiteY503" fmla="*/ 2344423 h 3370881"/>
                          <a:gd name="connsiteX504" fmla="*/ 100106 w 2657256"/>
                          <a:gd name="connsiteY504" fmla="*/ 2330976 h 3370881"/>
                          <a:gd name="connsiteX505" fmla="*/ 138953 w 2657256"/>
                          <a:gd name="connsiteY505" fmla="*/ 2313046 h 3370881"/>
                          <a:gd name="connsiteX506" fmla="*/ 152400 w 2657256"/>
                          <a:gd name="connsiteY506" fmla="*/ 2304081 h 3370881"/>
                          <a:gd name="connsiteX507" fmla="*/ 170329 w 2657256"/>
                          <a:gd name="connsiteY507" fmla="*/ 2259258 h 3370881"/>
                          <a:gd name="connsiteX508" fmla="*/ 188259 w 2657256"/>
                          <a:gd name="connsiteY508" fmla="*/ 2223399 h 3370881"/>
                          <a:gd name="connsiteX509" fmla="*/ 206188 w 2657256"/>
                          <a:gd name="connsiteY509" fmla="*/ 2187540 h 3370881"/>
                          <a:gd name="connsiteX510" fmla="*/ 210670 w 2657256"/>
                          <a:gd name="connsiteY510" fmla="*/ 2174093 h 3370881"/>
                          <a:gd name="connsiteX511" fmla="*/ 219635 w 2657256"/>
                          <a:gd name="connsiteY511" fmla="*/ 2115823 h 3370881"/>
                          <a:gd name="connsiteX512" fmla="*/ 210670 w 2657256"/>
                          <a:gd name="connsiteY512" fmla="*/ 1958940 h 3370881"/>
                          <a:gd name="connsiteX513" fmla="*/ 192741 w 2657256"/>
                          <a:gd name="connsiteY513" fmla="*/ 1923081 h 3370881"/>
                          <a:gd name="connsiteX514" fmla="*/ 179294 w 2657256"/>
                          <a:gd name="connsiteY514" fmla="*/ 1891705 h 3370881"/>
                          <a:gd name="connsiteX515" fmla="*/ 165847 w 2657256"/>
                          <a:gd name="connsiteY515" fmla="*/ 1864811 h 3370881"/>
                          <a:gd name="connsiteX516" fmla="*/ 152400 w 2657256"/>
                          <a:gd name="connsiteY516" fmla="*/ 1833434 h 3370881"/>
                          <a:gd name="connsiteX517" fmla="*/ 143435 w 2657256"/>
                          <a:gd name="connsiteY517" fmla="*/ 1819987 h 3370881"/>
                          <a:gd name="connsiteX518" fmla="*/ 107576 w 2657256"/>
                          <a:gd name="connsiteY518" fmla="*/ 1784129 h 3370881"/>
                          <a:gd name="connsiteX519" fmla="*/ 94129 w 2657256"/>
                          <a:gd name="connsiteY519" fmla="*/ 1779646 h 3370881"/>
                          <a:gd name="connsiteX520" fmla="*/ 71718 w 2657256"/>
                          <a:gd name="connsiteY520" fmla="*/ 1770681 h 3370881"/>
                          <a:gd name="connsiteX521" fmla="*/ 58270 w 2657256"/>
                          <a:gd name="connsiteY521" fmla="*/ 1761717 h 3370881"/>
                          <a:gd name="connsiteX522" fmla="*/ 26894 w 2657256"/>
                          <a:gd name="connsiteY522" fmla="*/ 1730340 h 3370881"/>
                          <a:gd name="connsiteX523" fmla="*/ 0 w 2657256"/>
                          <a:gd name="connsiteY523" fmla="*/ 1707929 h 3370881"/>
                          <a:gd name="connsiteX0" fmla="*/ 0 w 2657256"/>
                          <a:gd name="connsiteY0" fmla="*/ 1707929 h 3370881"/>
                          <a:gd name="connsiteX1" fmla="*/ 22412 w 2657256"/>
                          <a:gd name="connsiteY1" fmla="*/ 1698964 h 3370881"/>
                          <a:gd name="connsiteX2" fmla="*/ 31376 w 2657256"/>
                          <a:gd name="connsiteY2" fmla="*/ 1681034 h 3370881"/>
                          <a:gd name="connsiteX3" fmla="*/ 44823 w 2657256"/>
                          <a:gd name="connsiteY3" fmla="*/ 1672070 h 3370881"/>
                          <a:gd name="connsiteX4" fmla="*/ 58270 w 2657256"/>
                          <a:gd name="connsiteY4" fmla="*/ 1654140 h 3370881"/>
                          <a:gd name="connsiteX5" fmla="*/ 76200 w 2657256"/>
                          <a:gd name="connsiteY5" fmla="*/ 1645176 h 3370881"/>
                          <a:gd name="connsiteX6" fmla="*/ 98612 w 2657256"/>
                          <a:gd name="connsiteY6" fmla="*/ 1636211 h 3370881"/>
                          <a:gd name="connsiteX7" fmla="*/ 125506 w 2657256"/>
                          <a:gd name="connsiteY7" fmla="*/ 1627246 h 3370881"/>
                          <a:gd name="connsiteX8" fmla="*/ 152400 w 2657256"/>
                          <a:gd name="connsiteY8" fmla="*/ 1609317 h 3370881"/>
                          <a:gd name="connsiteX9" fmla="*/ 170329 w 2657256"/>
                          <a:gd name="connsiteY9" fmla="*/ 1600352 h 3370881"/>
                          <a:gd name="connsiteX10" fmla="*/ 188259 w 2657256"/>
                          <a:gd name="connsiteY10" fmla="*/ 1582423 h 3370881"/>
                          <a:gd name="connsiteX11" fmla="*/ 228600 w 2657256"/>
                          <a:gd name="connsiteY11" fmla="*/ 1564493 h 3370881"/>
                          <a:gd name="connsiteX12" fmla="*/ 255494 w 2657256"/>
                          <a:gd name="connsiteY12" fmla="*/ 1546564 h 3370881"/>
                          <a:gd name="connsiteX13" fmla="*/ 300318 w 2657256"/>
                          <a:gd name="connsiteY13" fmla="*/ 1524152 h 3370881"/>
                          <a:gd name="connsiteX14" fmla="*/ 313765 w 2657256"/>
                          <a:gd name="connsiteY14" fmla="*/ 1515187 h 3370881"/>
                          <a:gd name="connsiteX15" fmla="*/ 340659 w 2657256"/>
                          <a:gd name="connsiteY15" fmla="*/ 1510705 h 3370881"/>
                          <a:gd name="connsiteX16" fmla="*/ 363070 w 2657256"/>
                          <a:gd name="connsiteY16" fmla="*/ 1506223 h 3370881"/>
                          <a:gd name="connsiteX17" fmla="*/ 389965 w 2657256"/>
                          <a:gd name="connsiteY17" fmla="*/ 1501740 h 3370881"/>
                          <a:gd name="connsiteX18" fmla="*/ 425823 w 2657256"/>
                          <a:gd name="connsiteY18" fmla="*/ 1497258 h 3370881"/>
                          <a:gd name="connsiteX19" fmla="*/ 470647 w 2657256"/>
                          <a:gd name="connsiteY19" fmla="*/ 1488293 h 3370881"/>
                          <a:gd name="connsiteX20" fmla="*/ 515470 w 2657256"/>
                          <a:gd name="connsiteY20" fmla="*/ 1479329 h 3370881"/>
                          <a:gd name="connsiteX21" fmla="*/ 528918 w 2657256"/>
                          <a:gd name="connsiteY21" fmla="*/ 1470364 h 3370881"/>
                          <a:gd name="connsiteX22" fmla="*/ 600635 w 2657256"/>
                          <a:gd name="connsiteY22" fmla="*/ 1456917 h 3370881"/>
                          <a:gd name="connsiteX23" fmla="*/ 690282 w 2657256"/>
                          <a:gd name="connsiteY23" fmla="*/ 1447952 h 3370881"/>
                          <a:gd name="connsiteX24" fmla="*/ 793376 w 2657256"/>
                          <a:gd name="connsiteY24" fmla="*/ 1452434 h 3370881"/>
                          <a:gd name="connsiteX25" fmla="*/ 874059 w 2657256"/>
                          <a:gd name="connsiteY25" fmla="*/ 1465881 h 3370881"/>
                          <a:gd name="connsiteX26" fmla="*/ 914400 w 2657256"/>
                          <a:gd name="connsiteY26" fmla="*/ 1470364 h 3370881"/>
                          <a:gd name="connsiteX27" fmla="*/ 1030941 w 2657256"/>
                          <a:gd name="connsiteY27" fmla="*/ 1483811 h 3370881"/>
                          <a:gd name="connsiteX28" fmla="*/ 1151965 w 2657256"/>
                          <a:gd name="connsiteY28" fmla="*/ 1492776 h 3370881"/>
                          <a:gd name="connsiteX29" fmla="*/ 1281953 w 2657256"/>
                          <a:gd name="connsiteY29" fmla="*/ 1501740 h 3370881"/>
                          <a:gd name="connsiteX30" fmla="*/ 1465729 w 2657256"/>
                          <a:gd name="connsiteY30" fmla="*/ 1497258 h 3370881"/>
                          <a:gd name="connsiteX31" fmla="*/ 1510553 w 2657256"/>
                          <a:gd name="connsiteY31" fmla="*/ 1492776 h 3370881"/>
                          <a:gd name="connsiteX32" fmla="*/ 1582270 w 2657256"/>
                          <a:gd name="connsiteY32" fmla="*/ 1461399 h 3370881"/>
                          <a:gd name="connsiteX33" fmla="*/ 1604682 w 2657256"/>
                          <a:gd name="connsiteY33" fmla="*/ 1456917 h 3370881"/>
                          <a:gd name="connsiteX34" fmla="*/ 1622612 w 2657256"/>
                          <a:gd name="connsiteY34" fmla="*/ 1447952 h 3370881"/>
                          <a:gd name="connsiteX35" fmla="*/ 1645023 w 2657256"/>
                          <a:gd name="connsiteY35" fmla="*/ 1438987 h 3370881"/>
                          <a:gd name="connsiteX36" fmla="*/ 1662953 w 2657256"/>
                          <a:gd name="connsiteY36" fmla="*/ 1425540 h 3370881"/>
                          <a:gd name="connsiteX37" fmla="*/ 1698812 w 2657256"/>
                          <a:gd name="connsiteY37" fmla="*/ 1407611 h 3370881"/>
                          <a:gd name="connsiteX38" fmla="*/ 1739153 w 2657256"/>
                          <a:gd name="connsiteY38" fmla="*/ 1380717 h 3370881"/>
                          <a:gd name="connsiteX39" fmla="*/ 1752600 w 2657256"/>
                          <a:gd name="connsiteY39" fmla="*/ 1367270 h 3370881"/>
                          <a:gd name="connsiteX40" fmla="*/ 1775012 w 2657256"/>
                          <a:gd name="connsiteY40" fmla="*/ 1353823 h 3370881"/>
                          <a:gd name="connsiteX41" fmla="*/ 1797423 w 2657256"/>
                          <a:gd name="connsiteY41" fmla="*/ 1335893 h 3370881"/>
                          <a:gd name="connsiteX42" fmla="*/ 1810870 w 2657256"/>
                          <a:gd name="connsiteY42" fmla="*/ 1304517 h 3370881"/>
                          <a:gd name="connsiteX43" fmla="*/ 1815353 w 2657256"/>
                          <a:gd name="connsiteY43" fmla="*/ 1291070 h 3370881"/>
                          <a:gd name="connsiteX44" fmla="*/ 1801906 w 2657256"/>
                          <a:gd name="connsiteY44" fmla="*/ 1138670 h 3370881"/>
                          <a:gd name="connsiteX45" fmla="*/ 1792941 w 2657256"/>
                          <a:gd name="connsiteY45" fmla="*/ 1125223 h 3370881"/>
                          <a:gd name="connsiteX46" fmla="*/ 1757082 w 2657256"/>
                          <a:gd name="connsiteY46" fmla="*/ 1093846 h 3370881"/>
                          <a:gd name="connsiteX47" fmla="*/ 1730188 w 2657256"/>
                          <a:gd name="connsiteY47" fmla="*/ 1066952 h 3370881"/>
                          <a:gd name="connsiteX48" fmla="*/ 1703294 w 2657256"/>
                          <a:gd name="connsiteY48" fmla="*/ 1049023 h 3370881"/>
                          <a:gd name="connsiteX49" fmla="*/ 1622612 w 2657256"/>
                          <a:gd name="connsiteY49" fmla="*/ 1053505 h 3370881"/>
                          <a:gd name="connsiteX50" fmla="*/ 1595718 w 2657256"/>
                          <a:gd name="connsiteY50" fmla="*/ 1062470 h 3370881"/>
                          <a:gd name="connsiteX51" fmla="*/ 1573306 w 2657256"/>
                          <a:gd name="connsiteY51" fmla="*/ 1066952 h 3370881"/>
                          <a:gd name="connsiteX52" fmla="*/ 1453385 w 2657256"/>
                          <a:gd name="connsiteY52" fmla="*/ 1082761 h 3370881"/>
                          <a:gd name="connsiteX53" fmla="*/ 1326776 w 2657256"/>
                          <a:gd name="connsiteY53" fmla="*/ 1062470 h 3370881"/>
                          <a:gd name="connsiteX54" fmla="*/ 1308847 w 2657256"/>
                          <a:gd name="connsiteY54" fmla="*/ 1057987 h 3370881"/>
                          <a:gd name="connsiteX55" fmla="*/ 1277470 w 2657256"/>
                          <a:gd name="connsiteY55" fmla="*/ 1053505 h 3370881"/>
                          <a:gd name="connsiteX56" fmla="*/ 1259541 w 2657256"/>
                          <a:gd name="connsiteY56" fmla="*/ 1049023 h 3370881"/>
                          <a:gd name="connsiteX57" fmla="*/ 1232647 w 2657256"/>
                          <a:gd name="connsiteY57" fmla="*/ 1044540 h 3370881"/>
                          <a:gd name="connsiteX58" fmla="*/ 1053353 w 2657256"/>
                          <a:gd name="connsiteY58" fmla="*/ 1049023 h 3370881"/>
                          <a:gd name="connsiteX59" fmla="*/ 1035423 w 2657256"/>
                          <a:gd name="connsiteY59" fmla="*/ 1053505 h 3370881"/>
                          <a:gd name="connsiteX60" fmla="*/ 1008529 w 2657256"/>
                          <a:gd name="connsiteY60" fmla="*/ 1057987 h 3370881"/>
                          <a:gd name="connsiteX61" fmla="*/ 995082 w 2657256"/>
                          <a:gd name="connsiteY61" fmla="*/ 1062470 h 3370881"/>
                          <a:gd name="connsiteX62" fmla="*/ 945776 w 2657256"/>
                          <a:gd name="connsiteY62" fmla="*/ 1031093 h 3370881"/>
                          <a:gd name="connsiteX63" fmla="*/ 941294 w 2657256"/>
                          <a:gd name="connsiteY63" fmla="*/ 1017646 h 3370881"/>
                          <a:gd name="connsiteX64" fmla="*/ 932329 w 2657256"/>
                          <a:gd name="connsiteY64" fmla="*/ 919034 h 3370881"/>
                          <a:gd name="connsiteX65" fmla="*/ 914400 w 2657256"/>
                          <a:gd name="connsiteY65" fmla="*/ 901105 h 3370881"/>
                          <a:gd name="connsiteX66" fmla="*/ 918882 w 2657256"/>
                          <a:gd name="connsiteY66" fmla="*/ 869729 h 3370881"/>
                          <a:gd name="connsiteX67" fmla="*/ 941294 w 2657256"/>
                          <a:gd name="connsiteY67" fmla="*/ 865246 h 3370881"/>
                          <a:gd name="connsiteX68" fmla="*/ 959223 w 2657256"/>
                          <a:gd name="connsiteY68" fmla="*/ 851799 h 3370881"/>
                          <a:gd name="connsiteX69" fmla="*/ 990600 w 2657256"/>
                          <a:gd name="connsiteY69" fmla="*/ 847317 h 3370881"/>
                          <a:gd name="connsiteX70" fmla="*/ 1129553 w 2657256"/>
                          <a:gd name="connsiteY70" fmla="*/ 838352 h 3370881"/>
                          <a:gd name="connsiteX71" fmla="*/ 1147482 w 2657256"/>
                          <a:gd name="connsiteY71" fmla="*/ 829387 h 3370881"/>
                          <a:gd name="connsiteX72" fmla="*/ 1178859 w 2657256"/>
                          <a:gd name="connsiteY72" fmla="*/ 806976 h 3370881"/>
                          <a:gd name="connsiteX73" fmla="*/ 1192306 w 2657256"/>
                          <a:gd name="connsiteY73" fmla="*/ 793529 h 3370881"/>
                          <a:gd name="connsiteX74" fmla="*/ 1214718 w 2657256"/>
                          <a:gd name="connsiteY74" fmla="*/ 784564 h 3370881"/>
                          <a:gd name="connsiteX75" fmla="*/ 1241612 w 2657256"/>
                          <a:gd name="connsiteY75" fmla="*/ 771117 h 3370881"/>
                          <a:gd name="connsiteX76" fmla="*/ 1277470 w 2657256"/>
                          <a:gd name="connsiteY76" fmla="*/ 753187 h 3370881"/>
                          <a:gd name="connsiteX77" fmla="*/ 1295400 w 2657256"/>
                          <a:gd name="connsiteY77" fmla="*/ 730776 h 3370881"/>
                          <a:gd name="connsiteX78" fmla="*/ 1317812 w 2657256"/>
                          <a:gd name="connsiteY78" fmla="*/ 708364 h 3370881"/>
                          <a:gd name="connsiteX79" fmla="*/ 1353670 w 2657256"/>
                          <a:gd name="connsiteY79" fmla="*/ 663540 h 3370881"/>
                          <a:gd name="connsiteX80" fmla="*/ 1371600 w 2657256"/>
                          <a:gd name="connsiteY80" fmla="*/ 636646 h 3370881"/>
                          <a:gd name="connsiteX81" fmla="*/ 1380565 w 2657256"/>
                          <a:gd name="connsiteY81" fmla="*/ 596305 h 3370881"/>
                          <a:gd name="connsiteX82" fmla="*/ 1385047 w 2657256"/>
                          <a:gd name="connsiteY82" fmla="*/ 582858 h 3370881"/>
                          <a:gd name="connsiteX83" fmla="*/ 1380565 w 2657256"/>
                          <a:gd name="connsiteY83" fmla="*/ 533552 h 3370881"/>
                          <a:gd name="connsiteX84" fmla="*/ 1367118 w 2657256"/>
                          <a:gd name="connsiteY84" fmla="*/ 524587 h 3370881"/>
                          <a:gd name="connsiteX85" fmla="*/ 1349188 w 2657256"/>
                          <a:gd name="connsiteY85" fmla="*/ 520105 h 3370881"/>
                          <a:gd name="connsiteX86" fmla="*/ 1326776 w 2657256"/>
                          <a:gd name="connsiteY86" fmla="*/ 511140 h 3370881"/>
                          <a:gd name="connsiteX87" fmla="*/ 1281953 w 2657256"/>
                          <a:gd name="connsiteY87" fmla="*/ 515623 h 3370881"/>
                          <a:gd name="connsiteX88" fmla="*/ 1250576 w 2657256"/>
                          <a:gd name="connsiteY88" fmla="*/ 529070 h 3370881"/>
                          <a:gd name="connsiteX89" fmla="*/ 1210235 w 2657256"/>
                          <a:gd name="connsiteY89" fmla="*/ 542517 h 3370881"/>
                          <a:gd name="connsiteX90" fmla="*/ 1183341 w 2657256"/>
                          <a:gd name="connsiteY90" fmla="*/ 555964 h 3370881"/>
                          <a:gd name="connsiteX91" fmla="*/ 1160929 w 2657256"/>
                          <a:gd name="connsiteY91" fmla="*/ 569411 h 3370881"/>
                          <a:gd name="connsiteX92" fmla="*/ 1134035 w 2657256"/>
                          <a:gd name="connsiteY92" fmla="*/ 578376 h 3370881"/>
                          <a:gd name="connsiteX93" fmla="*/ 1111623 w 2657256"/>
                          <a:gd name="connsiteY93" fmla="*/ 587340 h 3370881"/>
                          <a:gd name="connsiteX94" fmla="*/ 1084729 w 2657256"/>
                          <a:gd name="connsiteY94" fmla="*/ 596305 h 3370881"/>
                          <a:gd name="connsiteX95" fmla="*/ 986118 w 2657256"/>
                          <a:gd name="connsiteY95" fmla="*/ 591823 h 3370881"/>
                          <a:gd name="connsiteX96" fmla="*/ 927847 w 2657256"/>
                          <a:gd name="connsiteY96" fmla="*/ 578376 h 3370881"/>
                          <a:gd name="connsiteX97" fmla="*/ 896470 w 2657256"/>
                          <a:gd name="connsiteY97" fmla="*/ 555964 h 3370881"/>
                          <a:gd name="connsiteX98" fmla="*/ 883023 w 2657256"/>
                          <a:gd name="connsiteY98" fmla="*/ 546999 h 3370881"/>
                          <a:gd name="connsiteX99" fmla="*/ 865094 w 2657256"/>
                          <a:gd name="connsiteY99" fmla="*/ 497693 h 3370881"/>
                          <a:gd name="connsiteX100" fmla="*/ 869576 w 2657256"/>
                          <a:gd name="connsiteY100" fmla="*/ 403564 h 3370881"/>
                          <a:gd name="connsiteX101" fmla="*/ 874059 w 2657256"/>
                          <a:gd name="connsiteY101" fmla="*/ 385634 h 3370881"/>
                          <a:gd name="connsiteX102" fmla="*/ 883023 w 2657256"/>
                          <a:gd name="connsiteY102" fmla="*/ 372187 h 3370881"/>
                          <a:gd name="connsiteX103" fmla="*/ 909918 w 2657256"/>
                          <a:gd name="connsiteY103" fmla="*/ 363223 h 3370881"/>
                          <a:gd name="connsiteX104" fmla="*/ 914400 w 2657256"/>
                          <a:gd name="connsiteY104" fmla="*/ 385634 h 3370881"/>
                          <a:gd name="connsiteX105" fmla="*/ 909918 w 2657256"/>
                          <a:gd name="connsiteY105" fmla="*/ 408046 h 3370881"/>
                          <a:gd name="connsiteX106" fmla="*/ 900953 w 2657256"/>
                          <a:gd name="connsiteY106" fmla="*/ 466317 h 3370881"/>
                          <a:gd name="connsiteX107" fmla="*/ 905435 w 2657256"/>
                          <a:gd name="connsiteY107" fmla="*/ 515623 h 3370881"/>
                          <a:gd name="connsiteX108" fmla="*/ 932329 w 2657256"/>
                          <a:gd name="connsiteY108" fmla="*/ 551481 h 3370881"/>
                          <a:gd name="connsiteX109" fmla="*/ 954741 w 2657256"/>
                          <a:gd name="connsiteY109" fmla="*/ 560446 h 3370881"/>
                          <a:gd name="connsiteX110" fmla="*/ 972670 w 2657256"/>
                          <a:gd name="connsiteY110" fmla="*/ 569411 h 3370881"/>
                          <a:gd name="connsiteX111" fmla="*/ 1066800 w 2657256"/>
                          <a:gd name="connsiteY111" fmla="*/ 564929 h 3370881"/>
                          <a:gd name="connsiteX112" fmla="*/ 1111623 w 2657256"/>
                          <a:gd name="connsiteY112" fmla="*/ 551481 h 3370881"/>
                          <a:gd name="connsiteX113" fmla="*/ 1129553 w 2657256"/>
                          <a:gd name="connsiteY113" fmla="*/ 538034 h 3370881"/>
                          <a:gd name="connsiteX114" fmla="*/ 1156447 w 2657256"/>
                          <a:gd name="connsiteY114" fmla="*/ 511140 h 3370881"/>
                          <a:gd name="connsiteX115" fmla="*/ 1160929 w 2657256"/>
                          <a:gd name="connsiteY115" fmla="*/ 493211 h 3370881"/>
                          <a:gd name="connsiteX116" fmla="*/ 1178859 w 2657256"/>
                          <a:gd name="connsiteY116" fmla="*/ 331846 h 3370881"/>
                          <a:gd name="connsiteX117" fmla="*/ 1215315 w 2657256"/>
                          <a:gd name="connsiteY117" fmla="*/ 270289 h 3370881"/>
                          <a:gd name="connsiteX118" fmla="*/ 1214718 w 2657256"/>
                          <a:gd name="connsiteY118" fmla="*/ 367705 h 3370881"/>
                          <a:gd name="connsiteX119" fmla="*/ 1201270 w 2657256"/>
                          <a:gd name="connsiteY119" fmla="*/ 412529 h 3370881"/>
                          <a:gd name="connsiteX120" fmla="*/ 1210235 w 2657256"/>
                          <a:gd name="connsiteY120" fmla="*/ 461834 h 3370881"/>
                          <a:gd name="connsiteX121" fmla="*/ 1214718 w 2657256"/>
                          <a:gd name="connsiteY121" fmla="*/ 475281 h 3370881"/>
                          <a:gd name="connsiteX122" fmla="*/ 1228165 w 2657256"/>
                          <a:gd name="connsiteY122" fmla="*/ 484246 h 3370881"/>
                          <a:gd name="connsiteX123" fmla="*/ 1250576 w 2657256"/>
                          <a:gd name="connsiteY123" fmla="*/ 502176 h 3370881"/>
                          <a:gd name="connsiteX124" fmla="*/ 1317812 w 2657256"/>
                          <a:gd name="connsiteY124" fmla="*/ 497693 h 3370881"/>
                          <a:gd name="connsiteX125" fmla="*/ 1353670 w 2657256"/>
                          <a:gd name="connsiteY125" fmla="*/ 488729 h 3370881"/>
                          <a:gd name="connsiteX126" fmla="*/ 1506070 w 2657256"/>
                          <a:gd name="connsiteY126" fmla="*/ 457352 h 3370881"/>
                          <a:gd name="connsiteX127" fmla="*/ 1550894 w 2657256"/>
                          <a:gd name="connsiteY127" fmla="*/ 430458 h 3370881"/>
                          <a:gd name="connsiteX128" fmla="*/ 1564341 w 2657256"/>
                          <a:gd name="connsiteY128" fmla="*/ 417011 h 3370881"/>
                          <a:gd name="connsiteX129" fmla="*/ 1586753 w 2657256"/>
                          <a:gd name="connsiteY129" fmla="*/ 399081 h 3370881"/>
                          <a:gd name="connsiteX130" fmla="*/ 1595718 w 2657256"/>
                          <a:gd name="connsiteY130" fmla="*/ 381152 h 3370881"/>
                          <a:gd name="connsiteX131" fmla="*/ 1600200 w 2657256"/>
                          <a:gd name="connsiteY131" fmla="*/ 363223 h 3370881"/>
                          <a:gd name="connsiteX132" fmla="*/ 1609165 w 2657256"/>
                          <a:gd name="connsiteY132" fmla="*/ 313917 h 3370881"/>
                          <a:gd name="connsiteX133" fmla="*/ 1537447 w 2657256"/>
                          <a:gd name="connsiteY133" fmla="*/ 188411 h 3370881"/>
                          <a:gd name="connsiteX134" fmla="*/ 1613647 w 2657256"/>
                          <a:gd name="connsiteY134" fmla="*/ 399081 h 3370881"/>
                          <a:gd name="connsiteX135" fmla="*/ 1627094 w 2657256"/>
                          <a:gd name="connsiteY135" fmla="*/ 417011 h 3370881"/>
                          <a:gd name="connsiteX136" fmla="*/ 1658470 w 2657256"/>
                          <a:gd name="connsiteY136" fmla="*/ 412529 h 3370881"/>
                          <a:gd name="connsiteX137" fmla="*/ 1685365 w 2657256"/>
                          <a:gd name="connsiteY137" fmla="*/ 390117 h 3370881"/>
                          <a:gd name="connsiteX138" fmla="*/ 1694329 w 2657256"/>
                          <a:gd name="connsiteY138" fmla="*/ 376670 h 3370881"/>
                          <a:gd name="connsiteX139" fmla="*/ 1734670 w 2657256"/>
                          <a:gd name="connsiteY139" fmla="*/ 354258 h 3370881"/>
                          <a:gd name="connsiteX140" fmla="*/ 1743635 w 2657256"/>
                          <a:gd name="connsiteY140" fmla="*/ 340811 h 3370881"/>
                          <a:gd name="connsiteX141" fmla="*/ 1757082 w 2657256"/>
                          <a:gd name="connsiteY141" fmla="*/ 336329 h 3370881"/>
                          <a:gd name="connsiteX142" fmla="*/ 1808984 w 2657256"/>
                          <a:gd name="connsiteY142" fmla="*/ 249641 h 3370881"/>
                          <a:gd name="connsiteX143" fmla="*/ 1899621 w 2657256"/>
                          <a:gd name="connsiteY143" fmla="*/ 211719 h 3370881"/>
                          <a:gd name="connsiteX144" fmla="*/ 1808984 w 2657256"/>
                          <a:gd name="connsiteY144" fmla="*/ 178521 h 3370881"/>
                          <a:gd name="connsiteX145" fmla="*/ 1772023 w 2657256"/>
                          <a:gd name="connsiteY145" fmla="*/ 77249 h 3370881"/>
                          <a:gd name="connsiteX146" fmla="*/ 1900425 w 2657256"/>
                          <a:gd name="connsiteY146" fmla="*/ 214081 h 3370881"/>
                          <a:gd name="connsiteX147" fmla="*/ 1874221 w 2657256"/>
                          <a:gd name="connsiteY147" fmla="*/ 318698 h 3370881"/>
                          <a:gd name="connsiteX148" fmla="*/ 1788459 w 2657256"/>
                          <a:gd name="connsiteY148" fmla="*/ 367705 h 3370881"/>
                          <a:gd name="connsiteX149" fmla="*/ 1761565 w 2657256"/>
                          <a:gd name="connsiteY149" fmla="*/ 390117 h 3370881"/>
                          <a:gd name="connsiteX150" fmla="*/ 1783976 w 2657256"/>
                          <a:gd name="connsiteY150" fmla="*/ 399081 h 3370881"/>
                          <a:gd name="connsiteX151" fmla="*/ 1878106 w 2657256"/>
                          <a:gd name="connsiteY151" fmla="*/ 390117 h 3370881"/>
                          <a:gd name="connsiteX152" fmla="*/ 1891553 w 2657256"/>
                          <a:gd name="connsiteY152" fmla="*/ 381152 h 3370881"/>
                          <a:gd name="connsiteX153" fmla="*/ 1918447 w 2657256"/>
                          <a:gd name="connsiteY153" fmla="*/ 372187 h 3370881"/>
                          <a:gd name="connsiteX154" fmla="*/ 1940859 w 2657256"/>
                          <a:gd name="connsiteY154" fmla="*/ 358740 h 3370881"/>
                          <a:gd name="connsiteX155" fmla="*/ 1954306 w 2657256"/>
                          <a:gd name="connsiteY155" fmla="*/ 354258 h 3370881"/>
                          <a:gd name="connsiteX156" fmla="*/ 2083304 w 2657256"/>
                          <a:gd name="connsiteY156" fmla="*/ 290281 h 3370881"/>
                          <a:gd name="connsiteX157" fmla="*/ 2166172 w 2657256"/>
                          <a:gd name="connsiteY157" fmla="*/ 215604 h 3370881"/>
                          <a:gd name="connsiteX158" fmla="*/ 2069054 w 2657256"/>
                          <a:gd name="connsiteY158" fmla="*/ 40493 h 3370881"/>
                          <a:gd name="connsiteX159" fmla="*/ 2078225 w 2657256"/>
                          <a:gd name="connsiteY159" fmla="*/ 188681 h 3370881"/>
                          <a:gd name="connsiteX160" fmla="*/ 1999129 w 2657256"/>
                          <a:gd name="connsiteY160" fmla="*/ 358740 h 3370881"/>
                          <a:gd name="connsiteX161" fmla="*/ 1994647 w 2657256"/>
                          <a:gd name="connsiteY161" fmla="*/ 372187 h 3370881"/>
                          <a:gd name="connsiteX162" fmla="*/ 2039470 w 2657256"/>
                          <a:gd name="connsiteY162" fmla="*/ 390117 h 3370881"/>
                          <a:gd name="connsiteX163" fmla="*/ 2115670 w 2657256"/>
                          <a:gd name="connsiteY163" fmla="*/ 390117 h 3370881"/>
                          <a:gd name="connsiteX164" fmla="*/ 2160494 w 2657256"/>
                          <a:gd name="connsiteY164" fmla="*/ 376670 h 3370881"/>
                          <a:gd name="connsiteX165" fmla="*/ 2191870 w 2657256"/>
                          <a:gd name="connsiteY165" fmla="*/ 363223 h 3370881"/>
                          <a:gd name="connsiteX166" fmla="*/ 2205318 w 2657256"/>
                          <a:gd name="connsiteY166" fmla="*/ 358740 h 3370881"/>
                          <a:gd name="connsiteX167" fmla="*/ 2232212 w 2657256"/>
                          <a:gd name="connsiteY167" fmla="*/ 340811 h 3370881"/>
                          <a:gd name="connsiteX168" fmla="*/ 2312894 w 2657256"/>
                          <a:gd name="connsiteY168" fmla="*/ 183929 h 3370881"/>
                          <a:gd name="connsiteX169" fmla="*/ 2339788 w 2657256"/>
                          <a:gd name="connsiteY169" fmla="*/ 151 h 3370881"/>
                          <a:gd name="connsiteX170" fmla="*/ 2357718 w 2657256"/>
                          <a:gd name="connsiteY170" fmla="*/ 215305 h 3370881"/>
                          <a:gd name="connsiteX171" fmla="*/ 2254623 w 2657256"/>
                          <a:gd name="connsiteY171" fmla="*/ 376670 h 3370881"/>
                          <a:gd name="connsiteX172" fmla="*/ 2245659 w 2657256"/>
                          <a:gd name="connsiteY172" fmla="*/ 390117 h 3370881"/>
                          <a:gd name="connsiteX173" fmla="*/ 2254623 w 2657256"/>
                          <a:gd name="connsiteY173" fmla="*/ 403564 h 3370881"/>
                          <a:gd name="connsiteX174" fmla="*/ 2353235 w 2657256"/>
                          <a:gd name="connsiteY174" fmla="*/ 399081 h 3370881"/>
                          <a:gd name="connsiteX175" fmla="*/ 2366682 w 2657256"/>
                          <a:gd name="connsiteY175" fmla="*/ 394599 h 3370881"/>
                          <a:gd name="connsiteX176" fmla="*/ 2389094 w 2657256"/>
                          <a:gd name="connsiteY176" fmla="*/ 390117 h 3370881"/>
                          <a:gd name="connsiteX177" fmla="*/ 2424953 w 2657256"/>
                          <a:gd name="connsiteY177" fmla="*/ 367705 h 3370881"/>
                          <a:gd name="connsiteX178" fmla="*/ 2528047 w 2657256"/>
                          <a:gd name="connsiteY178" fmla="*/ 292700 h 3370881"/>
                          <a:gd name="connsiteX179" fmla="*/ 2541495 w 2657256"/>
                          <a:gd name="connsiteY179" fmla="*/ 62906 h 3370881"/>
                          <a:gd name="connsiteX180" fmla="*/ 2591304 w 2657256"/>
                          <a:gd name="connsiteY180" fmla="*/ 214081 h 3370881"/>
                          <a:gd name="connsiteX181" fmla="*/ 2612315 w 2657256"/>
                          <a:gd name="connsiteY181" fmla="*/ 290907 h 3370881"/>
                          <a:gd name="connsiteX182" fmla="*/ 2650863 w 2657256"/>
                          <a:gd name="connsiteY182" fmla="*/ 344994 h 3370881"/>
                          <a:gd name="connsiteX183" fmla="*/ 2465294 w 2657256"/>
                          <a:gd name="connsiteY183" fmla="*/ 399081 h 3370881"/>
                          <a:gd name="connsiteX184" fmla="*/ 2442882 w 2657256"/>
                          <a:gd name="connsiteY184" fmla="*/ 403564 h 3370881"/>
                          <a:gd name="connsiteX185" fmla="*/ 2398059 w 2657256"/>
                          <a:gd name="connsiteY185" fmla="*/ 417011 h 3370881"/>
                          <a:gd name="connsiteX186" fmla="*/ 2375647 w 2657256"/>
                          <a:gd name="connsiteY186" fmla="*/ 425976 h 3370881"/>
                          <a:gd name="connsiteX187" fmla="*/ 2357718 w 2657256"/>
                          <a:gd name="connsiteY187" fmla="*/ 430458 h 3370881"/>
                          <a:gd name="connsiteX188" fmla="*/ 2344270 w 2657256"/>
                          <a:gd name="connsiteY188" fmla="*/ 461834 h 3370881"/>
                          <a:gd name="connsiteX189" fmla="*/ 2353235 w 2657256"/>
                          <a:gd name="connsiteY189" fmla="*/ 502176 h 3370881"/>
                          <a:gd name="connsiteX190" fmla="*/ 2362200 w 2657256"/>
                          <a:gd name="connsiteY190" fmla="*/ 515623 h 3370881"/>
                          <a:gd name="connsiteX191" fmla="*/ 2344270 w 2657256"/>
                          <a:gd name="connsiteY191" fmla="*/ 587340 h 3370881"/>
                          <a:gd name="connsiteX192" fmla="*/ 2321859 w 2657256"/>
                          <a:gd name="connsiteY192" fmla="*/ 614234 h 3370881"/>
                          <a:gd name="connsiteX193" fmla="*/ 2308412 w 2657256"/>
                          <a:gd name="connsiteY193" fmla="*/ 636646 h 3370881"/>
                          <a:gd name="connsiteX194" fmla="*/ 2281518 w 2657256"/>
                          <a:gd name="connsiteY194" fmla="*/ 641129 h 3370881"/>
                          <a:gd name="connsiteX195" fmla="*/ 2259106 w 2657256"/>
                          <a:gd name="connsiteY195" fmla="*/ 636646 h 3370881"/>
                          <a:gd name="connsiteX196" fmla="*/ 2277035 w 2657256"/>
                          <a:gd name="connsiteY196" fmla="*/ 578376 h 3370881"/>
                          <a:gd name="connsiteX197" fmla="*/ 2290482 w 2657256"/>
                          <a:gd name="connsiteY197" fmla="*/ 542517 h 3370881"/>
                          <a:gd name="connsiteX198" fmla="*/ 2286000 w 2657256"/>
                          <a:gd name="connsiteY198" fmla="*/ 506658 h 3370881"/>
                          <a:gd name="connsiteX199" fmla="*/ 2245659 w 2657256"/>
                          <a:gd name="connsiteY199" fmla="*/ 448387 h 3370881"/>
                          <a:gd name="connsiteX200" fmla="*/ 2200835 w 2657256"/>
                          <a:gd name="connsiteY200" fmla="*/ 430458 h 3370881"/>
                          <a:gd name="connsiteX201" fmla="*/ 2169459 w 2657256"/>
                          <a:gd name="connsiteY201" fmla="*/ 425976 h 3370881"/>
                          <a:gd name="connsiteX202" fmla="*/ 2102223 w 2657256"/>
                          <a:gd name="connsiteY202" fmla="*/ 430458 h 3370881"/>
                          <a:gd name="connsiteX203" fmla="*/ 2084294 w 2657256"/>
                          <a:gd name="connsiteY203" fmla="*/ 439423 h 3370881"/>
                          <a:gd name="connsiteX204" fmla="*/ 2070847 w 2657256"/>
                          <a:gd name="connsiteY204" fmla="*/ 443905 h 3370881"/>
                          <a:gd name="connsiteX205" fmla="*/ 2061882 w 2657256"/>
                          <a:gd name="connsiteY205" fmla="*/ 461834 h 3370881"/>
                          <a:gd name="connsiteX206" fmla="*/ 2034988 w 2657256"/>
                          <a:gd name="connsiteY206" fmla="*/ 475281 h 3370881"/>
                          <a:gd name="connsiteX207" fmla="*/ 1783976 w 2657256"/>
                          <a:gd name="connsiteY207" fmla="*/ 479764 h 3370881"/>
                          <a:gd name="connsiteX208" fmla="*/ 1766047 w 2657256"/>
                          <a:gd name="connsiteY208" fmla="*/ 488729 h 3370881"/>
                          <a:gd name="connsiteX209" fmla="*/ 1703294 w 2657256"/>
                          <a:gd name="connsiteY209" fmla="*/ 506658 h 3370881"/>
                          <a:gd name="connsiteX210" fmla="*/ 1689847 w 2657256"/>
                          <a:gd name="connsiteY210" fmla="*/ 511140 h 3370881"/>
                          <a:gd name="connsiteX211" fmla="*/ 1676400 w 2657256"/>
                          <a:gd name="connsiteY211" fmla="*/ 520105 h 3370881"/>
                          <a:gd name="connsiteX212" fmla="*/ 1649506 w 2657256"/>
                          <a:gd name="connsiteY212" fmla="*/ 529070 h 3370881"/>
                          <a:gd name="connsiteX213" fmla="*/ 1636059 w 2657256"/>
                          <a:gd name="connsiteY213" fmla="*/ 538034 h 3370881"/>
                          <a:gd name="connsiteX214" fmla="*/ 1622612 w 2657256"/>
                          <a:gd name="connsiteY214" fmla="*/ 551481 h 3370881"/>
                          <a:gd name="connsiteX215" fmla="*/ 1609165 w 2657256"/>
                          <a:gd name="connsiteY215" fmla="*/ 555964 h 3370881"/>
                          <a:gd name="connsiteX216" fmla="*/ 1577788 w 2657256"/>
                          <a:gd name="connsiteY216" fmla="*/ 587340 h 3370881"/>
                          <a:gd name="connsiteX217" fmla="*/ 1568823 w 2657256"/>
                          <a:gd name="connsiteY217" fmla="*/ 600787 h 3370881"/>
                          <a:gd name="connsiteX218" fmla="*/ 1555376 w 2657256"/>
                          <a:gd name="connsiteY218" fmla="*/ 614234 h 3370881"/>
                          <a:gd name="connsiteX219" fmla="*/ 1524000 w 2657256"/>
                          <a:gd name="connsiteY219" fmla="*/ 654576 h 3370881"/>
                          <a:gd name="connsiteX220" fmla="*/ 1519518 w 2657256"/>
                          <a:gd name="connsiteY220" fmla="*/ 668023 h 3370881"/>
                          <a:gd name="connsiteX221" fmla="*/ 1528482 w 2657256"/>
                          <a:gd name="connsiteY221" fmla="*/ 708364 h 3370881"/>
                          <a:gd name="connsiteX222" fmla="*/ 1537447 w 2657256"/>
                          <a:gd name="connsiteY222" fmla="*/ 721811 h 3370881"/>
                          <a:gd name="connsiteX223" fmla="*/ 1568823 w 2657256"/>
                          <a:gd name="connsiteY223" fmla="*/ 712846 h 3370881"/>
                          <a:gd name="connsiteX224" fmla="*/ 1600200 w 2657256"/>
                          <a:gd name="connsiteY224" fmla="*/ 712846 h 3370881"/>
                          <a:gd name="connsiteX225" fmla="*/ 1631576 w 2657256"/>
                          <a:gd name="connsiteY225" fmla="*/ 690434 h 3370881"/>
                          <a:gd name="connsiteX226" fmla="*/ 1645023 w 2657256"/>
                          <a:gd name="connsiteY226" fmla="*/ 676987 h 3370881"/>
                          <a:gd name="connsiteX227" fmla="*/ 1685365 w 2657256"/>
                          <a:gd name="connsiteY227" fmla="*/ 645611 h 3370881"/>
                          <a:gd name="connsiteX228" fmla="*/ 1716741 w 2657256"/>
                          <a:gd name="connsiteY228" fmla="*/ 614234 h 3370881"/>
                          <a:gd name="connsiteX229" fmla="*/ 1748118 w 2657256"/>
                          <a:gd name="connsiteY229" fmla="*/ 596305 h 3370881"/>
                          <a:gd name="connsiteX230" fmla="*/ 1761565 w 2657256"/>
                          <a:gd name="connsiteY230" fmla="*/ 591823 h 3370881"/>
                          <a:gd name="connsiteX231" fmla="*/ 1779494 w 2657256"/>
                          <a:gd name="connsiteY231" fmla="*/ 582858 h 3370881"/>
                          <a:gd name="connsiteX232" fmla="*/ 1815353 w 2657256"/>
                          <a:gd name="connsiteY232" fmla="*/ 573893 h 3370881"/>
                          <a:gd name="connsiteX233" fmla="*/ 2030506 w 2657256"/>
                          <a:gd name="connsiteY233" fmla="*/ 578376 h 3370881"/>
                          <a:gd name="connsiteX234" fmla="*/ 2017059 w 2657256"/>
                          <a:gd name="connsiteY234" fmla="*/ 600787 h 3370881"/>
                          <a:gd name="connsiteX235" fmla="*/ 1981200 w 2657256"/>
                          <a:gd name="connsiteY235" fmla="*/ 636646 h 3370881"/>
                          <a:gd name="connsiteX236" fmla="*/ 1967753 w 2657256"/>
                          <a:gd name="connsiteY236" fmla="*/ 650093 h 3370881"/>
                          <a:gd name="connsiteX237" fmla="*/ 1936376 w 2657256"/>
                          <a:gd name="connsiteY237" fmla="*/ 690434 h 3370881"/>
                          <a:gd name="connsiteX238" fmla="*/ 1905000 w 2657256"/>
                          <a:gd name="connsiteY238" fmla="*/ 717329 h 3370881"/>
                          <a:gd name="connsiteX239" fmla="*/ 1860176 w 2657256"/>
                          <a:gd name="connsiteY239" fmla="*/ 735258 h 3370881"/>
                          <a:gd name="connsiteX240" fmla="*/ 1788459 w 2657256"/>
                          <a:gd name="connsiteY240" fmla="*/ 744223 h 3370881"/>
                          <a:gd name="connsiteX241" fmla="*/ 1846729 w 2657256"/>
                          <a:gd name="connsiteY241" fmla="*/ 802493 h 3370881"/>
                          <a:gd name="connsiteX242" fmla="*/ 1913965 w 2657256"/>
                          <a:gd name="connsiteY242" fmla="*/ 829387 h 3370881"/>
                          <a:gd name="connsiteX243" fmla="*/ 1922929 w 2657256"/>
                          <a:gd name="connsiteY243" fmla="*/ 842834 h 3370881"/>
                          <a:gd name="connsiteX244" fmla="*/ 1967753 w 2657256"/>
                          <a:gd name="connsiteY244" fmla="*/ 883176 h 3370881"/>
                          <a:gd name="connsiteX245" fmla="*/ 1981200 w 2657256"/>
                          <a:gd name="connsiteY245" fmla="*/ 896623 h 3370881"/>
                          <a:gd name="connsiteX246" fmla="*/ 1994647 w 2657256"/>
                          <a:gd name="connsiteY246" fmla="*/ 905587 h 3370881"/>
                          <a:gd name="connsiteX247" fmla="*/ 2021541 w 2657256"/>
                          <a:gd name="connsiteY247" fmla="*/ 927999 h 3370881"/>
                          <a:gd name="connsiteX248" fmla="*/ 2030506 w 2657256"/>
                          <a:gd name="connsiteY248" fmla="*/ 941446 h 3370881"/>
                          <a:gd name="connsiteX249" fmla="*/ 2057400 w 2657256"/>
                          <a:gd name="connsiteY249" fmla="*/ 968340 h 3370881"/>
                          <a:gd name="connsiteX250" fmla="*/ 2088776 w 2657256"/>
                          <a:gd name="connsiteY250" fmla="*/ 1013164 h 3370881"/>
                          <a:gd name="connsiteX251" fmla="*/ 2115670 w 2657256"/>
                          <a:gd name="connsiteY251" fmla="*/ 1057987 h 3370881"/>
                          <a:gd name="connsiteX252" fmla="*/ 2120153 w 2657256"/>
                          <a:gd name="connsiteY252" fmla="*/ 1089364 h 3370881"/>
                          <a:gd name="connsiteX253" fmla="*/ 2138082 w 2657256"/>
                          <a:gd name="connsiteY253" fmla="*/ 1143152 h 3370881"/>
                          <a:gd name="connsiteX254" fmla="*/ 2147047 w 2657256"/>
                          <a:gd name="connsiteY254" fmla="*/ 1196940 h 3370881"/>
                          <a:gd name="connsiteX255" fmla="*/ 2151529 w 2657256"/>
                          <a:gd name="connsiteY255" fmla="*/ 1210387 h 3370881"/>
                          <a:gd name="connsiteX256" fmla="*/ 2156012 w 2657256"/>
                          <a:gd name="connsiteY256" fmla="*/ 1228317 h 3370881"/>
                          <a:gd name="connsiteX257" fmla="*/ 2173941 w 2657256"/>
                          <a:gd name="connsiteY257" fmla="*/ 1295552 h 3370881"/>
                          <a:gd name="connsiteX258" fmla="*/ 2182906 w 2657256"/>
                          <a:gd name="connsiteY258" fmla="*/ 1313481 h 3370881"/>
                          <a:gd name="connsiteX259" fmla="*/ 2187388 w 2657256"/>
                          <a:gd name="connsiteY259" fmla="*/ 1331411 h 3370881"/>
                          <a:gd name="connsiteX260" fmla="*/ 2214282 w 2657256"/>
                          <a:gd name="connsiteY260" fmla="*/ 1385199 h 3370881"/>
                          <a:gd name="connsiteX261" fmla="*/ 2218765 w 2657256"/>
                          <a:gd name="connsiteY261" fmla="*/ 1403129 h 3370881"/>
                          <a:gd name="connsiteX262" fmla="*/ 2223247 w 2657256"/>
                          <a:gd name="connsiteY262" fmla="*/ 1430023 h 3370881"/>
                          <a:gd name="connsiteX263" fmla="*/ 2236694 w 2657256"/>
                          <a:gd name="connsiteY263" fmla="*/ 1456917 h 3370881"/>
                          <a:gd name="connsiteX264" fmla="*/ 2241176 w 2657256"/>
                          <a:gd name="connsiteY264" fmla="*/ 1577940 h 3370881"/>
                          <a:gd name="connsiteX265" fmla="*/ 2245659 w 2657256"/>
                          <a:gd name="connsiteY265" fmla="*/ 1595870 h 3370881"/>
                          <a:gd name="connsiteX266" fmla="*/ 2236694 w 2657256"/>
                          <a:gd name="connsiteY266" fmla="*/ 1694481 h 3370881"/>
                          <a:gd name="connsiteX267" fmla="*/ 2227729 w 2657256"/>
                          <a:gd name="connsiteY267" fmla="*/ 1716893 h 3370881"/>
                          <a:gd name="connsiteX268" fmla="*/ 2223247 w 2657256"/>
                          <a:gd name="connsiteY268" fmla="*/ 1730340 h 3370881"/>
                          <a:gd name="connsiteX269" fmla="*/ 2200835 w 2657256"/>
                          <a:gd name="connsiteY269" fmla="*/ 1788611 h 3370881"/>
                          <a:gd name="connsiteX270" fmla="*/ 2191870 w 2657256"/>
                          <a:gd name="connsiteY270" fmla="*/ 1811023 h 3370881"/>
                          <a:gd name="connsiteX271" fmla="*/ 2187388 w 2657256"/>
                          <a:gd name="connsiteY271" fmla="*/ 1824470 h 3370881"/>
                          <a:gd name="connsiteX272" fmla="*/ 2169459 w 2657256"/>
                          <a:gd name="connsiteY272" fmla="*/ 1869293 h 3370881"/>
                          <a:gd name="connsiteX273" fmla="*/ 2164976 w 2657256"/>
                          <a:gd name="connsiteY273" fmla="*/ 1882740 h 3370881"/>
                          <a:gd name="connsiteX274" fmla="*/ 2156012 w 2657256"/>
                          <a:gd name="connsiteY274" fmla="*/ 1927564 h 3370881"/>
                          <a:gd name="connsiteX275" fmla="*/ 2173941 w 2657256"/>
                          <a:gd name="connsiteY275" fmla="*/ 1945493 h 3370881"/>
                          <a:gd name="connsiteX276" fmla="*/ 2196353 w 2657256"/>
                          <a:gd name="connsiteY276" fmla="*/ 1958940 h 3370881"/>
                          <a:gd name="connsiteX277" fmla="*/ 2241176 w 2657256"/>
                          <a:gd name="connsiteY277" fmla="*/ 2012729 h 3370881"/>
                          <a:gd name="connsiteX278" fmla="*/ 2263588 w 2657256"/>
                          <a:gd name="connsiteY278" fmla="*/ 2057552 h 3370881"/>
                          <a:gd name="connsiteX279" fmla="*/ 2286000 w 2657256"/>
                          <a:gd name="connsiteY279" fmla="*/ 2084446 h 3370881"/>
                          <a:gd name="connsiteX280" fmla="*/ 2299447 w 2657256"/>
                          <a:gd name="connsiteY280" fmla="*/ 2124787 h 3370881"/>
                          <a:gd name="connsiteX281" fmla="*/ 2321859 w 2657256"/>
                          <a:gd name="connsiteY281" fmla="*/ 2151681 h 3370881"/>
                          <a:gd name="connsiteX282" fmla="*/ 2344270 w 2657256"/>
                          <a:gd name="connsiteY282" fmla="*/ 2205470 h 3370881"/>
                          <a:gd name="connsiteX283" fmla="*/ 2348753 w 2657256"/>
                          <a:gd name="connsiteY283" fmla="*/ 2223399 h 3370881"/>
                          <a:gd name="connsiteX284" fmla="*/ 2366682 w 2657256"/>
                          <a:gd name="connsiteY284" fmla="*/ 2263740 h 3370881"/>
                          <a:gd name="connsiteX285" fmla="*/ 2375647 w 2657256"/>
                          <a:gd name="connsiteY285" fmla="*/ 2286152 h 3370881"/>
                          <a:gd name="connsiteX286" fmla="*/ 2380129 w 2657256"/>
                          <a:gd name="connsiteY286" fmla="*/ 2308564 h 3370881"/>
                          <a:gd name="connsiteX287" fmla="*/ 2389094 w 2657256"/>
                          <a:gd name="connsiteY287" fmla="*/ 2335458 h 3370881"/>
                          <a:gd name="connsiteX288" fmla="*/ 2393576 w 2657256"/>
                          <a:gd name="connsiteY288" fmla="*/ 2380281 h 3370881"/>
                          <a:gd name="connsiteX289" fmla="*/ 2398059 w 2657256"/>
                          <a:gd name="connsiteY289" fmla="*/ 2393729 h 3370881"/>
                          <a:gd name="connsiteX290" fmla="*/ 2402541 w 2657256"/>
                          <a:gd name="connsiteY290" fmla="*/ 2447517 h 3370881"/>
                          <a:gd name="connsiteX291" fmla="*/ 2427343 w 2657256"/>
                          <a:gd name="connsiteY291" fmla="*/ 2564058 h 3370881"/>
                          <a:gd name="connsiteX292" fmla="*/ 2389094 w 2657256"/>
                          <a:gd name="connsiteY292" fmla="*/ 2837481 h 3370881"/>
                          <a:gd name="connsiteX293" fmla="*/ 2380129 w 2657256"/>
                          <a:gd name="connsiteY293" fmla="*/ 2859893 h 3370881"/>
                          <a:gd name="connsiteX294" fmla="*/ 2357718 w 2657256"/>
                          <a:gd name="connsiteY294" fmla="*/ 2913681 h 3370881"/>
                          <a:gd name="connsiteX295" fmla="*/ 2348753 w 2657256"/>
                          <a:gd name="connsiteY295" fmla="*/ 2936093 h 3370881"/>
                          <a:gd name="connsiteX296" fmla="*/ 2339788 w 2657256"/>
                          <a:gd name="connsiteY296" fmla="*/ 2971952 h 3370881"/>
                          <a:gd name="connsiteX297" fmla="*/ 2326341 w 2657256"/>
                          <a:gd name="connsiteY297" fmla="*/ 2994364 h 3370881"/>
                          <a:gd name="connsiteX298" fmla="*/ 2317376 w 2657256"/>
                          <a:gd name="connsiteY298" fmla="*/ 3025740 h 3370881"/>
                          <a:gd name="connsiteX299" fmla="*/ 2303929 w 2657256"/>
                          <a:gd name="connsiteY299" fmla="*/ 3048152 h 3370881"/>
                          <a:gd name="connsiteX300" fmla="*/ 2290482 w 2657256"/>
                          <a:gd name="connsiteY300" fmla="*/ 3079529 h 3370881"/>
                          <a:gd name="connsiteX301" fmla="*/ 2272553 w 2657256"/>
                          <a:gd name="connsiteY301" fmla="*/ 3084011 h 3370881"/>
                          <a:gd name="connsiteX302" fmla="*/ 2259106 w 2657256"/>
                          <a:gd name="connsiteY302" fmla="*/ 3088493 h 3370881"/>
                          <a:gd name="connsiteX303" fmla="*/ 2241176 w 2657256"/>
                          <a:gd name="connsiteY303" fmla="*/ 3092976 h 3370881"/>
                          <a:gd name="connsiteX304" fmla="*/ 2209800 w 2657256"/>
                          <a:gd name="connsiteY304" fmla="*/ 3101940 h 3370881"/>
                          <a:gd name="connsiteX305" fmla="*/ 2205318 w 2657256"/>
                          <a:gd name="connsiteY305" fmla="*/ 3039187 h 3370881"/>
                          <a:gd name="connsiteX306" fmla="*/ 2218765 w 2657256"/>
                          <a:gd name="connsiteY306" fmla="*/ 3021258 h 3370881"/>
                          <a:gd name="connsiteX307" fmla="*/ 2245659 w 2657256"/>
                          <a:gd name="connsiteY307" fmla="*/ 2971952 h 3370881"/>
                          <a:gd name="connsiteX308" fmla="*/ 2268070 w 2657256"/>
                          <a:gd name="connsiteY308" fmla="*/ 2945058 h 3370881"/>
                          <a:gd name="connsiteX309" fmla="*/ 2298550 w 2657256"/>
                          <a:gd name="connsiteY309" fmla="*/ 2568540 h 3370881"/>
                          <a:gd name="connsiteX310" fmla="*/ 2284986 w 2657256"/>
                          <a:gd name="connsiteY310" fmla="*/ 2532681 h 3370881"/>
                          <a:gd name="connsiteX311" fmla="*/ 2293273 w 2657256"/>
                          <a:gd name="connsiteY311" fmla="*/ 2496653 h 3370881"/>
                          <a:gd name="connsiteX312" fmla="*/ 2278152 w 2657256"/>
                          <a:gd name="connsiteY312" fmla="*/ 2475178 h 3370881"/>
                          <a:gd name="connsiteX313" fmla="*/ 2245659 w 2657256"/>
                          <a:gd name="connsiteY313" fmla="*/ 2389247 h 3370881"/>
                          <a:gd name="connsiteX314" fmla="*/ 2195507 w 2657256"/>
                          <a:gd name="connsiteY314" fmla="*/ 2241328 h 3370881"/>
                          <a:gd name="connsiteX315" fmla="*/ 2083786 w 2657256"/>
                          <a:gd name="connsiteY315" fmla="*/ 2040300 h 3370881"/>
                          <a:gd name="connsiteX316" fmla="*/ 2048773 w 2657256"/>
                          <a:gd name="connsiteY316" fmla="*/ 2017971 h 3370881"/>
                          <a:gd name="connsiteX317" fmla="*/ 2074314 w 2657256"/>
                          <a:gd name="connsiteY317" fmla="*/ 2011967 h 3370881"/>
                          <a:gd name="connsiteX318" fmla="*/ 2034988 w 2657256"/>
                          <a:gd name="connsiteY318" fmla="*/ 2003764 h 3370881"/>
                          <a:gd name="connsiteX319" fmla="*/ 2026023 w 2657256"/>
                          <a:gd name="connsiteY319" fmla="*/ 2026176 h 3370881"/>
                          <a:gd name="connsiteX320" fmla="*/ 2021541 w 2657256"/>
                          <a:gd name="connsiteY320" fmla="*/ 2039623 h 3370881"/>
                          <a:gd name="connsiteX321" fmla="*/ 1999129 w 2657256"/>
                          <a:gd name="connsiteY321" fmla="*/ 2053070 h 3370881"/>
                          <a:gd name="connsiteX322" fmla="*/ 1990165 w 2657256"/>
                          <a:gd name="connsiteY322" fmla="*/ 2070999 h 3370881"/>
                          <a:gd name="connsiteX323" fmla="*/ 1967753 w 2657256"/>
                          <a:gd name="connsiteY323" fmla="*/ 2106858 h 3370881"/>
                          <a:gd name="connsiteX324" fmla="*/ 1981200 w 2657256"/>
                          <a:gd name="connsiteY324" fmla="*/ 2223399 h 3370881"/>
                          <a:gd name="connsiteX325" fmla="*/ 1994647 w 2657256"/>
                          <a:gd name="connsiteY325" fmla="*/ 2254776 h 3370881"/>
                          <a:gd name="connsiteX326" fmla="*/ 2003612 w 2657256"/>
                          <a:gd name="connsiteY326" fmla="*/ 2272705 h 3370881"/>
                          <a:gd name="connsiteX327" fmla="*/ 2026023 w 2657256"/>
                          <a:gd name="connsiteY327" fmla="*/ 2304081 h 3370881"/>
                          <a:gd name="connsiteX328" fmla="*/ 2043953 w 2657256"/>
                          <a:gd name="connsiteY328" fmla="*/ 2348905 h 3370881"/>
                          <a:gd name="connsiteX329" fmla="*/ 2061882 w 2657256"/>
                          <a:gd name="connsiteY329" fmla="*/ 2371317 h 3370881"/>
                          <a:gd name="connsiteX330" fmla="*/ 2088776 w 2657256"/>
                          <a:gd name="connsiteY330" fmla="*/ 2434070 h 3370881"/>
                          <a:gd name="connsiteX331" fmla="*/ 2102223 w 2657256"/>
                          <a:gd name="connsiteY331" fmla="*/ 2465446 h 3370881"/>
                          <a:gd name="connsiteX332" fmla="*/ 2106706 w 2657256"/>
                          <a:gd name="connsiteY332" fmla="*/ 2496823 h 3370881"/>
                          <a:gd name="connsiteX333" fmla="*/ 2124635 w 2657256"/>
                          <a:gd name="connsiteY333" fmla="*/ 2559576 h 3370881"/>
                          <a:gd name="connsiteX334" fmla="*/ 2138082 w 2657256"/>
                          <a:gd name="connsiteY334" fmla="*/ 2649223 h 3370881"/>
                          <a:gd name="connsiteX335" fmla="*/ 2147047 w 2657256"/>
                          <a:gd name="connsiteY335" fmla="*/ 2685081 h 3370881"/>
                          <a:gd name="connsiteX336" fmla="*/ 2151529 w 2657256"/>
                          <a:gd name="connsiteY336" fmla="*/ 2716458 h 3370881"/>
                          <a:gd name="connsiteX337" fmla="*/ 2160494 w 2657256"/>
                          <a:gd name="connsiteY337" fmla="*/ 2770246 h 3370881"/>
                          <a:gd name="connsiteX338" fmla="*/ 2156012 w 2657256"/>
                          <a:gd name="connsiteY338" fmla="*/ 2962987 h 3370881"/>
                          <a:gd name="connsiteX339" fmla="*/ 2138082 w 2657256"/>
                          <a:gd name="connsiteY339" fmla="*/ 3043670 h 3370881"/>
                          <a:gd name="connsiteX340" fmla="*/ 2133600 w 2657256"/>
                          <a:gd name="connsiteY340" fmla="*/ 3061599 h 3370881"/>
                          <a:gd name="connsiteX341" fmla="*/ 2120153 w 2657256"/>
                          <a:gd name="connsiteY341" fmla="*/ 3079529 h 3370881"/>
                          <a:gd name="connsiteX342" fmla="*/ 2111188 w 2657256"/>
                          <a:gd name="connsiteY342" fmla="*/ 3106423 h 3370881"/>
                          <a:gd name="connsiteX343" fmla="*/ 2088776 w 2657256"/>
                          <a:gd name="connsiteY343" fmla="*/ 3137799 h 3370881"/>
                          <a:gd name="connsiteX344" fmla="*/ 2075329 w 2657256"/>
                          <a:gd name="connsiteY344" fmla="*/ 3164693 h 3370881"/>
                          <a:gd name="connsiteX345" fmla="*/ 2061882 w 2657256"/>
                          <a:gd name="connsiteY345" fmla="*/ 3169176 h 3370881"/>
                          <a:gd name="connsiteX346" fmla="*/ 2021541 w 2657256"/>
                          <a:gd name="connsiteY346" fmla="*/ 3164693 h 3370881"/>
                          <a:gd name="connsiteX347" fmla="*/ 2012576 w 2657256"/>
                          <a:gd name="connsiteY347" fmla="*/ 3119870 h 3370881"/>
                          <a:gd name="connsiteX348" fmla="*/ 2048435 w 2657256"/>
                          <a:gd name="connsiteY348" fmla="*/ 3021258 h 3370881"/>
                          <a:gd name="connsiteX349" fmla="*/ 2048435 w 2657256"/>
                          <a:gd name="connsiteY349" fmla="*/ 3021258 h 3370881"/>
                          <a:gd name="connsiteX350" fmla="*/ 2061882 w 2657256"/>
                          <a:gd name="connsiteY350" fmla="*/ 2967470 h 3370881"/>
                          <a:gd name="connsiteX351" fmla="*/ 2070847 w 2657256"/>
                          <a:gd name="connsiteY351" fmla="*/ 2882305 h 3370881"/>
                          <a:gd name="connsiteX352" fmla="*/ 2066365 w 2657256"/>
                          <a:gd name="connsiteY352" fmla="*/ 2725423 h 3370881"/>
                          <a:gd name="connsiteX353" fmla="*/ 2043953 w 2657256"/>
                          <a:gd name="connsiteY353" fmla="*/ 2649223 h 3370881"/>
                          <a:gd name="connsiteX354" fmla="*/ 2030506 w 2657256"/>
                          <a:gd name="connsiteY354" fmla="*/ 2622329 h 3370881"/>
                          <a:gd name="connsiteX355" fmla="*/ 2017059 w 2657256"/>
                          <a:gd name="connsiteY355" fmla="*/ 2581987 h 3370881"/>
                          <a:gd name="connsiteX356" fmla="*/ 1981200 w 2657256"/>
                          <a:gd name="connsiteY356" fmla="*/ 2514752 h 3370881"/>
                          <a:gd name="connsiteX357" fmla="*/ 1972235 w 2657256"/>
                          <a:gd name="connsiteY357" fmla="*/ 2501305 h 3370881"/>
                          <a:gd name="connsiteX358" fmla="*/ 1958788 w 2657256"/>
                          <a:gd name="connsiteY358" fmla="*/ 2478893 h 3370881"/>
                          <a:gd name="connsiteX359" fmla="*/ 1905000 w 2657256"/>
                          <a:gd name="connsiteY359" fmla="*/ 2398211 h 3370881"/>
                          <a:gd name="connsiteX360" fmla="*/ 1882588 w 2657256"/>
                          <a:gd name="connsiteY360" fmla="*/ 2357870 h 3370881"/>
                          <a:gd name="connsiteX361" fmla="*/ 1869141 w 2657256"/>
                          <a:gd name="connsiteY361" fmla="*/ 2339940 h 3370881"/>
                          <a:gd name="connsiteX362" fmla="*/ 1806388 w 2657256"/>
                          <a:gd name="connsiteY362" fmla="*/ 2313046 h 3370881"/>
                          <a:gd name="connsiteX363" fmla="*/ 1779494 w 2657256"/>
                          <a:gd name="connsiteY363" fmla="*/ 2304081 h 3370881"/>
                          <a:gd name="connsiteX364" fmla="*/ 1752600 w 2657256"/>
                          <a:gd name="connsiteY364" fmla="*/ 2299599 h 3370881"/>
                          <a:gd name="connsiteX365" fmla="*/ 1680882 w 2657256"/>
                          <a:gd name="connsiteY365" fmla="*/ 2277187 h 3370881"/>
                          <a:gd name="connsiteX366" fmla="*/ 1662953 w 2657256"/>
                          <a:gd name="connsiteY366" fmla="*/ 2272705 h 3370881"/>
                          <a:gd name="connsiteX367" fmla="*/ 1640541 w 2657256"/>
                          <a:gd name="connsiteY367" fmla="*/ 2259258 h 3370881"/>
                          <a:gd name="connsiteX368" fmla="*/ 1604682 w 2657256"/>
                          <a:gd name="connsiteY368" fmla="*/ 2272705 h 3370881"/>
                          <a:gd name="connsiteX369" fmla="*/ 1537447 w 2657256"/>
                          <a:gd name="connsiteY369" fmla="*/ 2304081 h 3370881"/>
                          <a:gd name="connsiteX370" fmla="*/ 1546113 w 2657256"/>
                          <a:gd name="connsiteY370" fmla="*/ 2313644 h 3370881"/>
                          <a:gd name="connsiteX371" fmla="*/ 1488141 w 2657256"/>
                          <a:gd name="connsiteY371" fmla="*/ 2313046 h 3370881"/>
                          <a:gd name="connsiteX372" fmla="*/ 1478878 w 2657256"/>
                          <a:gd name="connsiteY372" fmla="*/ 2342331 h 3370881"/>
                          <a:gd name="connsiteX373" fmla="*/ 1402678 w 2657256"/>
                          <a:gd name="connsiteY373" fmla="*/ 2339641 h 3370881"/>
                          <a:gd name="connsiteX374" fmla="*/ 1322892 w 2657256"/>
                          <a:gd name="connsiteY374" fmla="*/ 2336952 h 3370881"/>
                          <a:gd name="connsiteX375" fmla="*/ 1199384 w 2657256"/>
                          <a:gd name="connsiteY375" fmla="*/ 2307041 h 3370881"/>
                          <a:gd name="connsiteX376" fmla="*/ 1066800 w 2657256"/>
                          <a:gd name="connsiteY376" fmla="*/ 2272705 h 3370881"/>
                          <a:gd name="connsiteX377" fmla="*/ 1030941 w 2657256"/>
                          <a:gd name="connsiteY377" fmla="*/ 2263740 h 3370881"/>
                          <a:gd name="connsiteX378" fmla="*/ 986118 w 2657256"/>
                          <a:gd name="connsiteY378" fmla="*/ 2241329 h 3370881"/>
                          <a:gd name="connsiteX379" fmla="*/ 968188 w 2657256"/>
                          <a:gd name="connsiteY379" fmla="*/ 2232364 h 3370881"/>
                          <a:gd name="connsiteX380" fmla="*/ 936812 w 2657256"/>
                          <a:gd name="connsiteY380" fmla="*/ 2214434 h 3370881"/>
                          <a:gd name="connsiteX381" fmla="*/ 905435 w 2657256"/>
                          <a:gd name="connsiteY381" fmla="*/ 2196505 h 3370881"/>
                          <a:gd name="connsiteX382" fmla="*/ 869576 w 2657256"/>
                          <a:gd name="connsiteY382" fmla="*/ 2209952 h 3370881"/>
                          <a:gd name="connsiteX383" fmla="*/ 856129 w 2657256"/>
                          <a:gd name="connsiteY383" fmla="*/ 2227881 h 3370881"/>
                          <a:gd name="connsiteX384" fmla="*/ 815788 w 2657256"/>
                          <a:gd name="connsiteY384" fmla="*/ 2268223 h 3370881"/>
                          <a:gd name="connsiteX385" fmla="*/ 788894 w 2657256"/>
                          <a:gd name="connsiteY385" fmla="*/ 2290634 h 3370881"/>
                          <a:gd name="connsiteX386" fmla="*/ 762000 w 2657256"/>
                          <a:gd name="connsiteY386" fmla="*/ 2313046 h 3370881"/>
                          <a:gd name="connsiteX387" fmla="*/ 753035 w 2657256"/>
                          <a:gd name="connsiteY387" fmla="*/ 2326493 h 3370881"/>
                          <a:gd name="connsiteX388" fmla="*/ 735106 w 2657256"/>
                          <a:gd name="connsiteY388" fmla="*/ 2339940 h 3370881"/>
                          <a:gd name="connsiteX389" fmla="*/ 712694 w 2657256"/>
                          <a:gd name="connsiteY389" fmla="*/ 2362352 h 3370881"/>
                          <a:gd name="connsiteX390" fmla="*/ 694765 w 2657256"/>
                          <a:gd name="connsiteY390" fmla="*/ 2375799 h 3370881"/>
                          <a:gd name="connsiteX391" fmla="*/ 681318 w 2657256"/>
                          <a:gd name="connsiteY391" fmla="*/ 2393729 h 3370881"/>
                          <a:gd name="connsiteX392" fmla="*/ 667870 w 2657256"/>
                          <a:gd name="connsiteY392" fmla="*/ 2402693 h 3370881"/>
                          <a:gd name="connsiteX393" fmla="*/ 623047 w 2657256"/>
                          <a:gd name="connsiteY393" fmla="*/ 2443034 h 3370881"/>
                          <a:gd name="connsiteX394" fmla="*/ 600635 w 2657256"/>
                          <a:gd name="connsiteY394" fmla="*/ 2474411 h 3370881"/>
                          <a:gd name="connsiteX395" fmla="*/ 587188 w 2657256"/>
                          <a:gd name="connsiteY395" fmla="*/ 2514752 h 3370881"/>
                          <a:gd name="connsiteX396" fmla="*/ 582706 w 2657256"/>
                          <a:gd name="connsiteY396" fmla="*/ 2546129 h 3370881"/>
                          <a:gd name="connsiteX397" fmla="*/ 596153 w 2657256"/>
                          <a:gd name="connsiteY397" fmla="*/ 2635776 h 3370881"/>
                          <a:gd name="connsiteX398" fmla="*/ 600635 w 2657256"/>
                          <a:gd name="connsiteY398" fmla="*/ 2653705 h 3370881"/>
                          <a:gd name="connsiteX399" fmla="*/ 609600 w 2657256"/>
                          <a:gd name="connsiteY399" fmla="*/ 2671634 h 3370881"/>
                          <a:gd name="connsiteX400" fmla="*/ 614082 w 2657256"/>
                          <a:gd name="connsiteY400" fmla="*/ 2689564 h 3370881"/>
                          <a:gd name="connsiteX401" fmla="*/ 623047 w 2657256"/>
                          <a:gd name="connsiteY401" fmla="*/ 2711976 h 3370881"/>
                          <a:gd name="connsiteX402" fmla="*/ 627529 w 2657256"/>
                          <a:gd name="connsiteY402" fmla="*/ 2734387 h 3370881"/>
                          <a:gd name="connsiteX403" fmla="*/ 640976 w 2657256"/>
                          <a:gd name="connsiteY403" fmla="*/ 2765764 h 3370881"/>
                          <a:gd name="connsiteX404" fmla="*/ 645459 w 2657256"/>
                          <a:gd name="connsiteY404" fmla="*/ 2779211 h 3370881"/>
                          <a:gd name="connsiteX405" fmla="*/ 658906 w 2657256"/>
                          <a:gd name="connsiteY405" fmla="*/ 2801623 h 3370881"/>
                          <a:gd name="connsiteX406" fmla="*/ 676835 w 2657256"/>
                          <a:gd name="connsiteY406" fmla="*/ 2864376 h 3370881"/>
                          <a:gd name="connsiteX407" fmla="*/ 690282 w 2657256"/>
                          <a:gd name="connsiteY407" fmla="*/ 2895752 h 3370881"/>
                          <a:gd name="connsiteX408" fmla="*/ 699247 w 2657256"/>
                          <a:gd name="connsiteY408" fmla="*/ 2940576 h 3370881"/>
                          <a:gd name="connsiteX409" fmla="*/ 703729 w 2657256"/>
                          <a:gd name="connsiteY409" fmla="*/ 2967470 h 3370881"/>
                          <a:gd name="connsiteX410" fmla="*/ 717176 w 2657256"/>
                          <a:gd name="connsiteY410" fmla="*/ 2994364 h 3370881"/>
                          <a:gd name="connsiteX411" fmla="*/ 735106 w 2657256"/>
                          <a:gd name="connsiteY411" fmla="*/ 3052634 h 3370881"/>
                          <a:gd name="connsiteX412" fmla="*/ 739588 w 2657256"/>
                          <a:gd name="connsiteY412" fmla="*/ 3079529 h 3370881"/>
                          <a:gd name="connsiteX413" fmla="*/ 762000 w 2657256"/>
                          <a:gd name="connsiteY413" fmla="*/ 3142281 h 3370881"/>
                          <a:gd name="connsiteX414" fmla="*/ 766482 w 2657256"/>
                          <a:gd name="connsiteY414" fmla="*/ 3231929 h 3370881"/>
                          <a:gd name="connsiteX415" fmla="*/ 770965 w 2657256"/>
                          <a:gd name="connsiteY415" fmla="*/ 3254340 h 3370881"/>
                          <a:gd name="connsiteX416" fmla="*/ 775447 w 2657256"/>
                          <a:gd name="connsiteY416" fmla="*/ 3285717 h 3370881"/>
                          <a:gd name="connsiteX417" fmla="*/ 748553 w 2657256"/>
                          <a:gd name="connsiteY417" fmla="*/ 3335023 h 3370881"/>
                          <a:gd name="connsiteX418" fmla="*/ 721659 w 2657256"/>
                          <a:gd name="connsiteY418" fmla="*/ 3343987 h 3370881"/>
                          <a:gd name="connsiteX419" fmla="*/ 708212 w 2657256"/>
                          <a:gd name="connsiteY419" fmla="*/ 3348470 h 3370881"/>
                          <a:gd name="connsiteX420" fmla="*/ 623047 w 2657256"/>
                          <a:gd name="connsiteY420" fmla="*/ 3330540 h 3370881"/>
                          <a:gd name="connsiteX421" fmla="*/ 609600 w 2657256"/>
                          <a:gd name="connsiteY421" fmla="*/ 3308129 h 3370881"/>
                          <a:gd name="connsiteX422" fmla="*/ 591670 w 2657256"/>
                          <a:gd name="connsiteY422" fmla="*/ 3267787 h 3370881"/>
                          <a:gd name="connsiteX423" fmla="*/ 560294 w 2657256"/>
                          <a:gd name="connsiteY423" fmla="*/ 3209517 h 3370881"/>
                          <a:gd name="connsiteX424" fmla="*/ 551329 w 2657256"/>
                          <a:gd name="connsiteY424" fmla="*/ 3196070 h 3370881"/>
                          <a:gd name="connsiteX425" fmla="*/ 528918 w 2657256"/>
                          <a:gd name="connsiteY425" fmla="*/ 3173658 h 3370881"/>
                          <a:gd name="connsiteX426" fmla="*/ 519953 w 2657256"/>
                          <a:gd name="connsiteY426" fmla="*/ 3128834 h 3370881"/>
                          <a:gd name="connsiteX427" fmla="*/ 524435 w 2657256"/>
                          <a:gd name="connsiteY427" fmla="*/ 3101940 h 3370881"/>
                          <a:gd name="connsiteX428" fmla="*/ 528918 w 2657256"/>
                          <a:gd name="connsiteY428" fmla="*/ 3088493 h 3370881"/>
                          <a:gd name="connsiteX429" fmla="*/ 542365 w 2657256"/>
                          <a:gd name="connsiteY429" fmla="*/ 3052634 h 3370881"/>
                          <a:gd name="connsiteX430" fmla="*/ 484094 w 2657256"/>
                          <a:gd name="connsiteY430" fmla="*/ 2886787 h 3370881"/>
                          <a:gd name="connsiteX431" fmla="*/ 443753 w 2657256"/>
                          <a:gd name="connsiteY431" fmla="*/ 2779211 h 3370881"/>
                          <a:gd name="connsiteX432" fmla="*/ 439270 w 2657256"/>
                          <a:gd name="connsiteY432" fmla="*/ 2752317 h 3370881"/>
                          <a:gd name="connsiteX433" fmla="*/ 430306 w 2657256"/>
                          <a:gd name="connsiteY433" fmla="*/ 2716458 h 3370881"/>
                          <a:gd name="connsiteX434" fmla="*/ 425823 w 2657256"/>
                          <a:gd name="connsiteY434" fmla="*/ 2680599 h 3370881"/>
                          <a:gd name="connsiteX435" fmla="*/ 398929 w 2657256"/>
                          <a:gd name="connsiteY435" fmla="*/ 2599917 h 3370881"/>
                          <a:gd name="connsiteX436" fmla="*/ 385482 w 2657256"/>
                          <a:gd name="connsiteY436" fmla="*/ 2568540 h 3370881"/>
                          <a:gd name="connsiteX437" fmla="*/ 381000 w 2657256"/>
                          <a:gd name="connsiteY437" fmla="*/ 2550611 h 3370881"/>
                          <a:gd name="connsiteX438" fmla="*/ 372035 w 2657256"/>
                          <a:gd name="connsiteY438" fmla="*/ 2483376 h 3370881"/>
                          <a:gd name="connsiteX439" fmla="*/ 367553 w 2657256"/>
                          <a:gd name="connsiteY439" fmla="*/ 2469929 h 3370881"/>
                          <a:gd name="connsiteX440" fmla="*/ 407894 w 2657256"/>
                          <a:gd name="connsiteY440" fmla="*/ 2451999 h 3370881"/>
                          <a:gd name="connsiteX441" fmla="*/ 515470 w 2657256"/>
                          <a:gd name="connsiteY441" fmla="*/ 2407176 h 3370881"/>
                          <a:gd name="connsiteX442" fmla="*/ 578223 w 2657256"/>
                          <a:gd name="connsiteY442" fmla="*/ 2353387 h 3370881"/>
                          <a:gd name="connsiteX443" fmla="*/ 587188 w 2657256"/>
                          <a:gd name="connsiteY443" fmla="*/ 2330976 h 3370881"/>
                          <a:gd name="connsiteX444" fmla="*/ 614082 w 2657256"/>
                          <a:gd name="connsiteY444" fmla="*/ 2254776 h 3370881"/>
                          <a:gd name="connsiteX445" fmla="*/ 649941 w 2657256"/>
                          <a:gd name="connsiteY445" fmla="*/ 2200987 h 3370881"/>
                          <a:gd name="connsiteX446" fmla="*/ 690282 w 2657256"/>
                          <a:gd name="connsiteY446" fmla="*/ 2174093 h 3370881"/>
                          <a:gd name="connsiteX447" fmla="*/ 703729 w 2657256"/>
                          <a:gd name="connsiteY447" fmla="*/ 2165129 h 3370881"/>
                          <a:gd name="connsiteX448" fmla="*/ 739588 w 2657256"/>
                          <a:gd name="connsiteY448" fmla="*/ 2147199 h 3370881"/>
                          <a:gd name="connsiteX449" fmla="*/ 708212 w 2657256"/>
                          <a:gd name="connsiteY449" fmla="*/ 2187540 h 3370881"/>
                          <a:gd name="connsiteX450" fmla="*/ 654423 w 2657256"/>
                          <a:gd name="connsiteY450" fmla="*/ 2241329 h 3370881"/>
                          <a:gd name="connsiteX451" fmla="*/ 636494 w 2657256"/>
                          <a:gd name="connsiteY451" fmla="*/ 2259258 h 3370881"/>
                          <a:gd name="connsiteX452" fmla="*/ 614082 w 2657256"/>
                          <a:gd name="connsiteY452" fmla="*/ 2286152 h 3370881"/>
                          <a:gd name="connsiteX453" fmla="*/ 592179 w 2657256"/>
                          <a:gd name="connsiteY453" fmla="*/ 2282347 h 3370881"/>
                          <a:gd name="connsiteX454" fmla="*/ 555980 w 2657256"/>
                          <a:gd name="connsiteY454" fmla="*/ 2313892 h 3370881"/>
                          <a:gd name="connsiteX455" fmla="*/ 524435 w 2657256"/>
                          <a:gd name="connsiteY455" fmla="*/ 2348905 h 3370881"/>
                          <a:gd name="connsiteX456" fmla="*/ 502023 w 2657256"/>
                          <a:gd name="connsiteY456" fmla="*/ 2362352 h 3370881"/>
                          <a:gd name="connsiteX457" fmla="*/ 461682 w 2657256"/>
                          <a:gd name="connsiteY457" fmla="*/ 2389246 h 3370881"/>
                          <a:gd name="connsiteX458" fmla="*/ 448235 w 2657256"/>
                          <a:gd name="connsiteY458" fmla="*/ 2398211 h 3370881"/>
                          <a:gd name="connsiteX459" fmla="*/ 430306 w 2657256"/>
                          <a:gd name="connsiteY459" fmla="*/ 2407176 h 3370881"/>
                          <a:gd name="connsiteX460" fmla="*/ 412376 w 2657256"/>
                          <a:gd name="connsiteY460" fmla="*/ 2420623 h 3370881"/>
                          <a:gd name="connsiteX461" fmla="*/ 389965 w 2657256"/>
                          <a:gd name="connsiteY461" fmla="*/ 2429587 h 3370881"/>
                          <a:gd name="connsiteX462" fmla="*/ 372035 w 2657256"/>
                          <a:gd name="connsiteY462" fmla="*/ 2443034 h 3370881"/>
                          <a:gd name="connsiteX463" fmla="*/ 318247 w 2657256"/>
                          <a:gd name="connsiteY463" fmla="*/ 2474411 h 3370881"/>
                          <a:gd name="connsiteX464" fmla="*/ 304800 w 2657256"/>
                          <a:gd name="connsiteY464" fmla="*/ 2492340 h 3370881"/>
                          <a:gd name="connsiteX465" fmla="*/ 282388 w 2657256"/>
                          <a:gd name="connsiteY465" fmla="*/ 2519234 h 3370881"/>
                          <a:gd name="connsiteX466" fmla="*/ 295835 w 2657256"/>
                          <a:gd name="connsiteY466" fmla="*/ 2815070 h 3370881"/>
                          <a:gd name="connsiteX467" fmla="*/ 300318 w 2657256"/>
                          <a:gd name="connsiteY467" fmla="*/ 2837481 h 3370881"/>
                          <a:gd name="connsiteX468" fmla="*/ 304800 w 2657256"/>
                          <a:gd name="connsiteY468" fmla="*/ 2868858 h 3370881"/>
                          <a:gd name="connsiteX469" fmla="*/ 309282 w 2657256"/>
                          <a:gd name="connsiteY469" fmla="*/ 2927129 h 3370881"/>
                          <a:gd name="connsiteX470" fmla="*/ 322729 w 2657256"/>
                          <a:gd name="connsiteY470" fmla="*/ 2985399 h 3370881"/>
                          <a:gd name="connsiteX471" fmla="*/ 327212 w 2657256"/>
                          <a:gd name="connsiteY471" fmla="*/ 3012293 h 3370881"/>
                          <a:gd name="connsiteX472" fmla="*/ 331694 w 2657256"/>
                          <a:gd name="connsiteY472" fmla="*/ 3043670 h 3370881"/>
                          <a:gd name="connsiteX473" fmla="*/ 345141 w 2657256"/>
                          <a:gd name="connsiteY473" fmla="*/ 3070564 h 3370881"/>
                          <a:gd name="connsiteX474" fmla="*/ 367553 w 2657256"/>
                          <a:gd name="connsiteY474" fmla="*/ 3124352 h 3370881"/>
                          <a:gd name="connsiteX475" fmla="*/ 381000 w 2657256"/>
                          <a:gd name="connsiteY475" fmla="*/ 3182623 h 3370881"/>
                          <a:gd name="connsiteX476" fmla="*/ 389965 w 2657256"/>
                          <a:gd name="connsiteY476" fmla="*/ 3196070 h 3370881"/>
                          <a:gd name="connsiteX477" fmla="*/ 394447 w 2657256"/>
                          <a:gd name="connsiteY477" fmla="*/ 3213999 h 3370881"/>
                          <a:gd name="connsiteX478" fmla="*/ 412376 w 2657256"/>
                          <a:gd name="connsiteY478" fmla="*/ 3245376 h 3370881"/>
                          <a:gd name="connsiteX479" fmla="*/ 416859 w 2657256"/>
                          <a:gd name="connsiteY479" fmla="*/ 3258823 h 3370881"/>
                          <a:gd name="connsiteX480" fmla="*/ 425823 w 2657256"/>
                          <a:gd name="connsiteY480" fmla="*/ 3272270 h 3370881"/>
                          <a:gd name="connsiteX481" fmla="*/ 439270 w 2657256"/>
                          <a:gd name="connsiteY481" fmla="*/ 3303646 h 3370881"/>
                          <a:gd name="connsiteX482" fmla="*/ 439270 w 2657256"/>
                          <a:gd name="connsiteY482" fmla="*/ 3352952 h 3370881"/>
                          <a:gd name="connsiteX483" fmla="*/ 430306 w 2657256"/>
                          <a:gd name="connsiteY483" fmla="*/ 3366399 h 3370881"/>
                          <a:gd name="connsiteX484" fmla="*/ 412376 w 2657256"/>
                          <a:gd name="connsiteY484" fmla="*/ 3370881 h 3370881"/>
                          <a:gd name="connsiteX485" fmla="*/ 295835 w 2657256"/>
                          <a:gd name="connsiteY485" fmla="*/ 3357434 h 3370881"/>
                          <a:gd name="connsiteX486" fmla="*/ 264459 w 2657256"/>
                          <a:gd name="connsiteY486" fmla="*/ 3276752 h 3370881"/>
                          <a:gd name="connsiteX487" fmla="*/ 259976 w 2657256"/>
                          <a:gd name="connsiteY487" fmla="*/ 3240893 h 3370881"/>
                          <a:gd name="connsiteX488" fmla="*/ 246529 w 2657256"/>
                          <a:gd name="connsiteY488" fmla="*/ 3178140 h 3370881"/>
                          <a:gd name="connsiteX489" fmla="*/ 237565 w 2657256"/>
                          <a:gd name="connsiteY489" fmla="*/ 3084011 h 3370881"/>
                          <a:gd name="connsiteX490" fmla="*/ 228600 w 2657256"/>
                          <a:gd name="connsiteY490" fmla="*/ 3057117 h 3370881"/>
                          <a:gd name="connsiteX491" fmla="*/ 219635 w 2657256"/>
                          <a:gd name="connsiteY491" fmla="*/ 3021258 h 3370881"/>
                          <a:gd name="connsiteX492" fmla="*/ 206188 w 2657256"/>
                          <a:gd name="connsiteY492" fmla="*/ 2980917 h 3370881"/>
                          <a:gd name="connsiteX493" fmla="*/ 201706 w 2657256"/>
                          <a:gd name="connsiteY493" fmla="*/ 2949540 h 3370881"/>
                          <a:gd name="connsiteX494" fmla="*/ 197223 w 2657256"/>
                          <a:gd name="connsiteY494" fmla="*/ 2927129 h 3370881"/>
                          <a:gd name="connsiteX495" fmla="*/ 192741 w 2657256"/>
                          <a:gd name="connsiteY495" fmla="*/ 2891270 h 3370881"/>
                          <a:gd name="connsiteX496" fmla="*/ 188259 w 2657256"/>
                          <a:gd name="connsiteY496" fmla="*/ 2850929 h 3370881"/>
                          <a:gd name="connsiteX497" fmla="*/ 179294 w 2657256"/>
                          <a:gd name="connsiteY497" fmla="*/ 2824034 h 3370881"/>
                          <a:gd name="connsiteX498" fmla="*/ 165847 w 2657256"/>
                          <a:gd name="connsiteY498" fmla="*/ 2774729 h 3370881"/>
                          <a:gd name="connsiteX499" fmla="*/ 161365 w 2657256"/>
                          <a:gd name="connsiteY499" fmla="*/ 2747834 h 3370881"/>
                          <a:gd name="connsiteX500" fmla="*/ 156882 w 2657256"/>
                          <a:gd name="connsiteY500" fmla="*/ 2559576 h 3370881"/>
                          <a:gd name="connsiteX501" fmla="*/ 152400 w 2657256"/>
                          <a:gd name="connsiteY501" fmla="*/ 2519234 h 3370881"/>
                          <a:gd name="connsiteX502" fmla="*/ 118035 w 2657256"/>
                          <a:gd name="connsiteY502" fmla="*/ 2400004 h 3370881"/>
                          <a:gd name="connsiteX503" fmla="*/ 99795 w 2657256"/>
                          <a:gd name="connsiteY503" fmla="*/ 2344423 h 3370881"/>
                          <a:gd name="connsiteX504" fmla="*/ 100106 w 2657256"/>
                          <a:gd name="connsiteY504" fmla="*/ 2330976 h 3370881"/>
                          <a:gd name="connsiteX505" fmla="*/ 138953 w 2657256"/>
                          <a:gd name="connsiteY505" fmla="*/ 2313046 h 3370881"/>
                          <a:gd name="connsiteX506" fmla="*/ 152400 w 2657256"/>
                          <a:gd name="connsiteY506" fmla="*/ 2304081 h 3370881"/>
                          <a:gd name="connsiteX507" fmla="*/ 170329 w 2657256"/>
                          <a:gd name="connsiteY507" fmla="*/ 2259258 h 3370881"/>
                          <a:gd name="connsiteX508" fmla="*/ 188259 w 2657256"/>
                          <a:gd name="connsiteY508" fmla="*/ 2223399 h 3370881"/>
                          <a:gd name="connsiteX509" fmla="*/ 206188 w 2657256"/>
                          <a:gd name="connsiteY509" fmla="*/ 2187540 h 3370881"/>
                          <a:gd name="connsiteX510" fmla="*/ 210670 w 2657256"/>
                          <a:gd name="connsiteY510" fmla="*/ 2174093 h 3370881"/>
                          <a:gd name="connsiteX511" fmla="*/ 219635 w 2657256"/>
                          <a:gd name="connsiteY511" fmla="*/ 2115823 h 3370881"/>
                          <a:gd name="connsiteX512" fmla="*/ 210670 w 2657256"/>
                          <a:gd name="connsiteY512" fmla="*/ 1958940 h 3370881"/>
                          <a:gd name="connsiteX513" fmla="*/ 192741 w 2657256"/>
                          <a:gd name="connsiteY513" fmla="*/ 1923081 h 3370881"/>
                          <a:gd name="connsiteX514" fmla="*/ 179294 w 2657256"/>
                          <a:gd name="connsiteY514" fmla="*/ 1891705 h 3370881"/>
                          <a:gd name="connsiteX515" fmla="*/ 165847 w 2657256"/>
                          <a:gd name="connsiteY515" fmla="*/ 1864811 h 3370881"/>
                          <a:gd name="connsiteX516" fmla="*/ 152400 w 2657256"/>
                          <a:gd name="connsiteY516" fmla="*/ 1833434 h 3370881"/>
                          <a:gd name="connsiteX517" fmla="*/ 143435 w 2657256"/>
                          <a:gd name="connsiteY517" fmla="*/ 1819987 h 3370881"/>
                          <a:gd name="connsiteX518" fmla="*/ 107576 w 2657256"/>
                          <a:gd name="connsiteY518" fmla="*/ 1784129 h 3370881"/>
                          <a:gd name="connsiteX519" fmla="*/ 94129 w 2657256"/>
                          <a:gd name="connsiteY519" fmla="*/ 1779646 h 3370881"/>
                          <a:gd name="connsiteX520" fmla="*/ 71718 w 2657256"/>
                          <a:gd name="connsiteY520" fmla="*/ 1770681 h 3370881"/>
                          <a:gd name="connsiteX521" fmla="*/ 58270 w 2657256"/>
                          <a:gd name="connsiteY521" fmla="*/ 1761717 h 3370881"/>
                          <a:gd name="connsiteX522" fmla="*/ 26894 w 2657256"/>
                          <a:gd name="connsiteY522" fmla="*/ 1730340 h 3370881"/>
                          <a:gd name="connsiteX523" fmla="*/ 0 w 2657256"/>
                          <a:gd name="connsiteY523" fmla="*/ 1707929 h 3370881"/>
                          <a:gd name="connsiteX0" fmla="*/ 0 w 2657256"/>
                          <a:gd name="connsiteY0" fmla="*/ 1707929 h 3370881"/>
                          <a:gd name="connsiteX1" fmla="*/ 22412 w 2657256"/>
                          <a:gd name="connsiteY1" fmla="*/ 1698964 h 3370881"/>
                          <a:gd name="connsiteX2" fmla="*/ 31376 w 2657256"/>
                          <a:gd name="connsiteY2" fmla="*/ 1681034 h 3370881"/>
                          <a:gd name="connsiteX3" fmla="*/ 44823 w 2657256"/>
                          <a:gd name="connsiteY3" fmla="*/ 1672070 h 3370881"/>
                          <a:gd name="connsiteX4" fmla="*/ 58270 w 2657256"/>
                          <a:gd name="connsiteY4" fmla="*/ 1654140 h 3370881"/>
                          <a:gd name="connsiteX5" fmla="*/ 76200 w 2657256"/>
                          <a:gd name="connsiteY5" fmla="*/ 1645176 h 3370881"/>
                          <a:gd name="connsiteX6" fmla="*/ 98612 w 2657256"/>
                          <a:gd name="connsiteY6" fmla="*/ 1636211 h 3370881"/>
                          <a:gd name="connsiteX7" fmla="*/ 125506 w 2657256"/>
                          <a:gd name="connsiteY7" fmla="*/ 1627246 h 3370881"/>
                          <a:gd name="connsiteX8" fmla="*/ 152400 w 2657256"/>
                          <a:gd name="connsiteY8" fmla="*/ 1609317 h 3370881"/>
                          <a:gd name="connsiteX9" fmla="*/ 170329 w 2657256"/>
                          <a:gd name="connsiteY9" fmla="*/ 1600352 h 3370881"/>
                          <a:gd name="connsiteX10" fmla="*/ 188259 w 2657256"/>
                          <a:gd name="connsiteY10" fmla="*/ 1582423 h 3370881"/>
                          <a:gd name="connsiteX11" fmla="*/ 228600 w 2657256"/>
                          <a:gd name="connsiteY11" fmla="*/ 1564493 h 3370881"/>
                          <a:gd name="connsiteX12" fmla="*/ 255494 w 2657256"/>
                          <a:gd name="connsiteY12" fmla="*/ 1546564 h 3370881"/>
                          <a:gd name="connsiteX13" fmla="*/ 300318 w 2657256"/>
                          <a:gd name="connsiteY13" fmla="*/ 1524152 h 3370881"/>
                          <a:gd name="connsiteX14" fmla="*/ 313765 w 2657256"/>
                          <a:gd name="connsiteY14" fmla="*/ 1515187 h 3370881"/>
                          <a:gd name="connsiteX15" fmla="*/ 340659 w 2657256"/>
                          <a:gd name="connsiteY15" fmla="*/ 1510705 h 3370881"/>
                          <a:gd name="connsiteX16" fmla="*/ 363070 w 2657256"/>
                          <a:gd name="connsiteY16" fmla="*/ 1506223 h 3370881"/>
                          <a:gd name="connsiteX17" fmla="*/ 389965 w 2657256"/>
                          <a:gd name="connsiteY17" fmla="*/ 1501740 h 3370881"/>
                          <a:gd name="connsiteX18" fmla="*/ 425823 w 2657256"/>
                          <a:gd name="connsiteY18" fmla="*/ 1497258 h 3370881"/>
                          <a:gd name="connsiteX19" fmla="*/ 470647 w 2657256"/>
                          <a:gd name="connsiteY19" fmla="*/ 1488293 h 3370881"/>
                          <a:gd name="connsiteX20" fmla="*/ 515470 w 2657256"/>
                          <a:gd name="connsiteY20" fmla="*/ 1479329 h 3370881"/>
                          <a:gd name="connsiteX21" fmla="*/ 528918 w 2657256"/>
                          <a:gd name="connsiteY21" fmla="*/ 1470364 h 3370881"/>
                          <a:gd name="connsiteX22" fmla="*/ 600635 w 2657256"/>
                          <a:gd name="connsiteY22" fmla="*/ 1456917 h 3370881"/>
                          <a:gd name="connsiteX23" fmla="*/ 690282 w 2657256"/>
                          <a:gd name="connsiteY23" fmla="*/ 1447952 h 3370881"/>
                          <a:gd name="connsiteX24" fmla="*/ 793376 w 2657256"/>
                          <a:gd name="connsiteY24" fmla="*/ 1452434 h 3370881"/>
                          <a:gd name="connsiteX25" fmla="*/ 874059 w 2657256"/>
                          <a:gd name="connsiteY25" fmla="*/ 1465881 h 3370881"/>
                          <a:gd name="connsiteX26" fmla="*/ 914400 w 2657256"/>
                          <a:gd name="connsiteY26" fmla="*/ 1470364 h 3370881"/>
                          <a:gd name="connsiteX27" fmla="*/ 1030941 w 2657256"/>
                          <a:gd name="connsiteY27" fmla="*/ 1483811 h 3370881"/>
                          <a:gd name="connsiteX28" fmla="*/ 1151965 w 2657256"/>
                          <a:gd name="connsiteY28" fmla="*/ 1492776 h 3370881"/>
                          <a:gd name="connsiteX29" fmla="*/ 1281953 w 2657256"/>
                          <a:gd name="connsiteY29" fmla="*/ 1501740 h 3370881"/>
                          <a:gd name="connsiteX30" fmla="*/ 1465729 w 2657256"/>
                          <a:gd name="connsiteY30" fmla="*/ 1497258 h 3370881"/>
                          <a:gd name="connsiteX31" fmla="*/ 1510553 w 2657256"/>
                          <a:gd name="connsiteY31" fmla="*/ 1492776 h 3370881"/>
                          <a:gd name="connsiteX32" fmla="*/ 1582270 w 2657256"/>
                          <a:gd name="connsiteY32" fmla="*/ 1461399 h 3370881"/>
                          <a:gd name="connsiteX33" fmla="*/ 1604682 w 2657256"/>
                          <a:gd name="connsiteY33" fmla="*/ 1456917 h 3370881"/>
                          <a:gd name="connsiteX34" fmla="*/ 1622612 w 2657256"/>
                          <a:gd name="connsiteY34" fmla="*/ 1447952 h 3370881"/>
                          <a:gd name="connsiteX35" fmla="*/ 1645023 w 2657256"/>
                          <a:gd name="connsiteY35" fmla="*/ 1438987 h 3370881"/>
                          <a:gd name="connsiteX36" fmla="*/ 1662953 w 2657256"/>
                          <a:gd name="connsiteY36" fmla="*/ 1425540 h 3370881"/>
                          <a:gd name="connsiteX37" fmla="*/ 1698812 w 2657256"/>
                          <a:gd name="connsiteY37" fmla="*/ 1407611 h 3370881"/>
                          <a:gd name="connsiteX38" fmla="*/ 1739153 w 2657256"/>
                          <a:gd name="connsiteY38" fmla="*/ 1380717 h 3370881"/>
                          <a:gd name="connsiteX39" fmla="*/ 1752600 w 2657256"/>
                          <a:gd name="connsiteY39" fmla="*/ 1367270 h 3370881"/>
                          <a:gd name="connsiteX40" fmla="*/ 1775012 w 2657256"/>
                          <a:gd name="connsiteY40" fmla="*/ 1353823 h 3370881"/>
                          <a:gd name="connsiteX41" fmla="*/ 1797423 w 2657256"/>
                          <a:gd name="connsiteY41" fmla="*/ 1335893 h 3370881"/>
                          <a:gd name="connsiteX42" fmla="*/ 1810870 w 2657256"/>
                          <a:gd name="connsiteY42" fmla="*/ 1304517 h 3370881"/>
                          <a:gd name="connsiteX43" fmla="*/ 1815353 w 2657256"/>
                          <a:gd name="connsiteY43" fmla="*/ 1291070 h 3370881"/>
                          <a:gd name="connsiteX44" fmla="*/ 1801906 w 2657256"/>
                          <a:gd name="connsiteY44" fmla="*/ 1138670 h 3370881"/>
                          <a:gd name="connsiteX45" fmla="*/ 1792941 w 2657256"/>
                          <a:gd name="connsiteY45" fmla="*/ 1125223 h 3370881"/>
                          <a:gd name="connsiteX46" fmla="*/ 1757082 w 2657256"/>
                          <a:gd name="connsiteY46" fmla="*/ 1093846 h 3370881"/>
                          <a:gd name="connsiteX47" fmla="*/ 1730188 w 2657256"/>
                          <a:gd name="connsiteY47" fmla="*/ 1066952 h 3370881"/>
                          <a:gd name="connsiteX48" fmla="*/ 1703294 w 2657256"/>
                          <a:gd name="connsiteY48" fmla="*/ 1049023 h 3370881"/>
                          <a:gd name="connsiteX49" fmla="*/ 1622612 w 2657256"/>
                          <a:gd name="connsiteY49" fmla="*/ 1053505 h 3370881"/>
                          <a:gd name="connsiteX50" fmla="*/ 1595718 w 2657256"/>
                          <a:gd name="connsiteY50" fmla="*/ 1062470 h 3370881"/>
                          <a:gd name="connsiteX51" fmla="*/ 1573306 w 2657256"/>
                          <a:gd name="connsiteY51" fmla="*/ 1066952 h 3370881"/>
                          <a:gd name="connsiteX52" fmla="*/ 1453385 w 2657256"/>
                          <a:gd name="connsiteY52" fmla="*/ 1082761 h 3370881"/>
                          <a:gd name="connsiteX53" fmla="*/ 1326776 w 2657256"/>
                          <a:gd name="connsiteY53" fmla="*/ 1062470 h 3370881"/>
                          <a:gd name="connsiteX54" fmla="*/ 1308847 w 2657256"/>
                          <a:gd name="connsiteY54" fmla="*/ 1057987 h 3370881"/>
                          <a:gd name="connsiteX55" fmla="*/ 1277470 w 2657256"/>
                          <a:gd name="connsiteY55" fmla="*/ 1053505 h 3370881"/>
                          <a:gd name="connsiteX56" fmla="*/ 1259541 w 2657256"/>
                          <a:gd name="connsiteY56" fmla="*/ 1049023 h 3370881"/>
                          <a:gd name="connsiteX57" fmla="*/ 1232647 w 2657256"/>
                          <a:gd name="connsiteY57" fmla="*/ 1044540 h 3370881"/>
                          <a:gd name="connsiteX58" fmla="*/ 1053353 w 2657256"/>
                          <a:gd name="connsiteY58" fmla="*/ 1049023 h 3370881"/>
                          <a:gd name="connsiteX59" fmla="*/ 1035423 w 2657256"/>
                          <a:gd name="connsiteY59" fmla="*/ 1053505 h 3370881"/>
                          <a:gd name="connsiteX60" fmla="*/ 1008529 w 2657256"/>
                          <a:gd name="connsiteY60" fmla="*/ 1057987 h 3370881"/>
                          <a:gd name="connsiteX61" fmla="*/ 995082 w 2657256"/>
                          <a:gd name="connsiteY61" fmla="*/ 1062470 h 3370881"/>
                          <a:gd name="connsiteX62" fmla="*/ 945776 w 2657256"/>
                          <a:gd name="connsiteY62" fmla="*/ 1031093 h 3370881"/>
                          <a:gd name="connsiteX63" fmla="*/ 941294 w 2657256"/>
                          <a:gd name="connsiteY63" fmla="*/ 1017646 h 3370881"/>
                          <a:gd name="connsiteX64" fmla="*/ 932329 w 2657256"/>
                          <a:gd name="connsiteY64" fmla="*/ 919034 h 3370881"/>
                          <a:gd name="connsiteX65" fmla="*/ 914400 w 2657256"/>
                          <a:gd name="connsiteY65" fmla="*/ 901105 h 3370881"/>
                          <a:gd name="connsiteX66" fmla="*/ 918882 w 2657256"/>
                          <a:gd name="connsiteY66" fmla="*/ 869729 h 3370881"/>
                          <a:gd name="connsiteX67" fmla="*/ 941294 w 2657256"/>
                          <a:gd name="connsiteY67" fmla="*/ 865246 h 3370881"/>
                          <a:gd name="connsiteX68" fmla="*/ 959223 w 2657256"/>
                          <a:gd name="connsiteY68" fmla="*/ 851799 h 3370881"/>
                          <a:gd name="connsiteX69" fmla="*/ 990600 w 2657256"/>
                          <a:gd name="connsiteY69" fmla="*/ 847317 h 3370881"/>
                          <a:gd name="connsiteX70" fmla="*/ 1129553 w 2657256"/>
                          <a:gd name="connsiteY70" fmla="*/ 838352 h 3370881"/>
                          <a:gd name="connsiteX71" fmla="*/ 1147482 w 2657256"/>
                          <a:gd name="connsiteY71" fmla="*/ 829387 h 3370881"/>
                          <a:gd name="connsiteX72" fmla="*/ 1178859 w 2657256"/>
                          <a:gd name="connsiteY72" fmla="*/ 806976 h 3370881"/>
                          <a:gd name="connsiteX73" fmla="*/ 1192306 w 2657256"/>
                          <a:gd name="connsiteY73" fmla="*/ 793529 h 3370881"/>
                          <a:gd name="connsiteX74" fmla="*/ 1214718 w 2657256"/>
                          <a:gd name="connsiteY74" fmla="*/ 784564 h 3370881"/>
                          <a:gd name="connsiteX75" fmla="*/ 1241612 w 2657256"/>
                          <a:gd name="connsiteY75" fmla="*/ 771117 h 3370881"/>
                          <a:gd name="connsiteX76" fmla="*/ 1277470 w 2657256"/>
                          <a:gd name="connsiteY76" fmla="*/ 753187 h 3370881"/>
                          <a:gd name="connsiteX77" fmla="*/ 1295400 w 2657256"/>
                          <a:gd name="connsiteY77" fmla="*/ 730776 h 3370881"/>
                          <a:gd name="connsiteX78" fmla="*/ 1317812 w 2657256"/>
                          <a:gd name="connsiteY78" fmla="*/ 708364 h 3370881"/>
                          <a:gd name="connsiteX79" fmla="*/ 1353670 w 2657256"/>
                          <a:gd name="connsiteY79" fmla="*/ 663540 h 3370881"/>
                          <a:gd name="connsiteX80" fmla="*/ 1371600 w 2657256"/>
                          <a:gd name="connsiteY80" fmla="*/ 636646 h 3370881"/>
                          <a:gd name="connsiteX81" fmla="*/ 1380565 w 2657256"/>
                          <a:gd name="connsiteY81" fmla="*/ 596305 h 3370881"/>
                          <a:gd name="connsiteX82" fmla="*/ 1385047 w 2657256"/>
                          <a:gd name="connsiteY82" fmla="*/ 582858 h 3370881"/>
                          <a:gd name="connsiteX83" fmla="*/ 1380565 w 2657256"/>
                          <a:gd name="connsiteY83" fmla="*/ 533552 h 3370881"/>
                          <a:gd name="connsiteX84" fmla="*/ 1367118 w 2657256"/>
                          <a:gd name="connsiteY84" fmla="*/ 524587 h 3370881"/>
                          <a:gd name="connsiteX85" fmla="*/ 1349188 w 2657256"/>
                          <a:gd name="connsiteY85" fmla="*/ 520105 h 3370881"/>
                          <a:gd name="connsiteX86" fmla="*/ 1326776 w 2657256"/>
                          <a:gd name="connsiteY86" fmla="*/ 511140 h 3370881"/>
                          <a:gd name="connsiteX87" fmla="*/ 1281953 w 2657256"/>
                          <a:gd name="connsiteY87" fmla="*/ 515623 h 3370881"/>
                          <a:gd name="connsiteX88" fmla="*/ 1250576 w 2657256"/>
                          <a:gd name="connsiteY88" fmla="*/ 529070 h 3370881"/>
                          <a:gd name="connsiteX89" fmla="*/ 1210235 w 2657256"/>
                          <a:gd name="connsiteY89" fmla="*/ 542517 h 3370881"/>
                          <a:gd name="connsiteX90" fmla="*/ 1183341 w 2657256"/>
                          <a:gd name="connsiteY90" fmla="*/ 555964 h 3370881"/>
                          <a:gd name="connsiteX91" fmla="*/ 1160929 w 2657256"/>
                          <a:gd name="connsiteY91" fmla="*/ 569411 h 3370881"/>
                          <a:gd name="connsiteX92" fmla="*/ 1134035 w 2657256"/>
                          <a:gd name="connsiteY92" fmla="*/ 578376 h 3370881"/>
                          <a:gd name="connsiteX93" fmla="*/ 1111623 w 2657256"/>
                          <a:gd name="connsiteY93" fmla="*/ 587340 h 3370881"/>
                          <a:gd name="connsiteX94" fmla="*/ 1084729 w 2657256"/>
                          <a:gd name="connsiteY94" fmla="*/ 596305 h 3370881"/>
                          <a:gd name="connsiteX95" fmla="*/ 986118 w 2657256"/>
                          <a:gd name="connsiteY95" fmla="*/ 591823 h 3370881"/>
                          <a:gd name="connsiteX96" fmla="*/ 927847 w 2657256"/>
                          <a:gd name="connsiteY96" fmla="*/ 578376 h 3370881"/>
                          <a:gd name="connsiteX97" fmla="*/ 896470 w 2657256"/>
                          <a:gd name="connsiteY97" fmla="*/ 555964 h 3370881"/>
                          <a:gd name="connsiteX98" fmla="*/ 883023 w 2657256"/>
                          <a:gd name="connsiteY98" fmla="*/ 546999 h 3370881"/>
                          <a:gd name="connsiteX99" fmla="*/ 865094 w 2657256"/>
                          <a:gd name="connsiteY99" fmla="*/ 497693 h 3370881"/>
                          <a:gd name="connsiteX100" fmla="*/ 869576 w 2657256"/>
                          <a:gd name="connsiteY100" fmla="*/ 403564 h 3370881"/>
                          <a:gd name="connsiteX101" fmla="*/ 874059 w 2657256"/>
                          <a:gd name="connsiteY101" fmla="*/ 385634 h 3370881"/>
                          <a:gd name="connsiteX102" fmla="*/ 883023 w 2657256"/>
                          <a:gd name="connsiteY102" fmla="*/ 372187 h 3370881"/>
                          <a:gd name="connsiteX103" fmla="*/ 909918 w 2657256"/>
                          <a:gd name="connsiteY103" fmla="*/ 363223 h 3370881"/>
                          <a:gd name="connsiteX104" fmla="*/ 914400 w 2657256"/>
                          <a:gd name="connsiteY104" fmla="*/ 385634 h 3370881"/>
                          <a:gd name="connsiteX105" fmla="*/ 909918 w 2657256"/>
                          <a:gd name="connsiteY105" fmla="*/ 408046 h 3370881"/>
                          <a:gd name="connsiteX106" fmla="*/ 900953 w 2657256"/>
                          <a:gd name="connsiteY106" fmla="*/ 466317 h 3370881"/>
                          <a:gd name="connsiteX107" fmla="*/ 905435 w 2657256"/>
                          <a:gd name="connsiteY107" fmla="*/ 515623 h 3370881"/>
                          <a:gd name="connsiteX108" fmla="*/ 932329 w 2657256"/>
                          <a:gd name="connsiteY108" fmla="*/ 551481 h 3370881"/>
                          <a:gd name="connsiteX109" fmla="*/ 954741 w 2657256"/>
                          <a:gd name="connsiteY109" fmla="*/ 560446 h 3370881"/>
                          <a:gd name="connsiteX110" fmla="*/ 972670 w 2657256"/>
                          <a:gd name="connsiteY110" fmla="*/ 569411 h 3370881"/>
                          <a:gd name="connsiteX111" fmla="*/ 1066800 w 2657256"/>
                          <a:gd name="connsiteY111" fmla="*/ 564929 h 3370881"/>
                          <a:gd name="connsiteX112" fmla="*/ 1111623 w 2657256"/>
                          <a:gd name="connsiteY112" fmla="*/ 551481 h 3370881"/>
                          <a:gd name="connsiteX113" fmla="*/ 1129553 w 2657256"/>
                          <a:gd name="connsiteY113" fmla="*/ 538034 h 3370881"/>
                          <a:gd name="connsiteX114" fmla="*/ 1156447 w 2657256"/>
                          <a:gd name="connsiteY114" fmla="*/ 511140 h 3370881"/>
                          <a:gd name="connsiteX115" fmla="*/ 1160929 w 2657256"/>
                          <a:gd name="connsiteY115" fmla="*/ 493211 h 3370881"/>
                          <a:gd name="connsiteX116" fmla="*/ 1178859 w 2657256"/>
                          <a:gd name="connsiteY116" fmla="*/ 331846 h 3370881"/>
                          <a:gd name="connsiteX117" fmla="*/ 1215315 w 2657256"/>
                          <a:gd name="connsiteY117" fmla="*/ 270289 h 3370881"/>
                          <a:gd name="connsiteX118" fmla="*/ 1214718 w 2657256"/>
                          <a:gd name="connsiteY118" fmla="*/ 367705 h 3370881"/>
                          <a:gd name="connsiteX119" fmla="*/ 1201270 w 2657256"/>
                          <a:gd name="connsiteY119" fmla="*/ 412529 h 3370881"/>
                          <a:gd name="connsiteX120" fmla="*/ 1210235 w 2657256"/>
                          <a:gd name="connsiteY120" fmla="*/ 461834 h 3370881"/>
                          <a:gd name="connsiteX121" fmla="*/ 1214718 w 2657256"/>
                          <a:gd name="connsiteY121" fmla="*/ 475281 h 3370881"/>
                          <a:gd name="connsiteX122" fmla="*/ 1228165 w 2657256"/>
                          <a:gd name="connsiteY122" fmla="*/ 484246 h 3370881"/>
                          <a:gd name="connsiteX123" fmla="*/ 1250576 w 2657256"/>
                          <a:gd name="connsiteY123" fmla="*/ 502176 h 3370881"/>
                          <a:gd name="connsiteX124" fmla="*/ 1317812 w 2657256"/>
                          <a:gd name="connsiteY124" fmla="*/ 497693 h 3370881"/>
                          <a:gd name="connsiteX125" fmla="*/ 1353670 w 2657256"/>
                          <a:gd name="connsiteY125" fmla="*/ 488729 h 3370881"/>
                          <a:gd name="connsiteX126" fmla="*/ 1506070 w 2657256"/>
                          <a:gd name="connsiteY126" fmla="*/ 457352 h 3370881"/>
                          <a:gd name="connsiteX127" fmla="*/ 1550894 w 2657256"/>
                          <a:gd name="connsiteY127" fmla="*/ 430458 h 3370881"/>
                          <a:gd name="connsiteX128" fmla="*/ 1564341 w 2657256"/>
                          <a:gd name="connsiteY128" fmla="*/ 417011 h 3370881"/>
                          <a:gd name="connsiteX129" fmla="*/ 1586753 w 2657256"/>
                          <a:gd name="connsiteY129" fmla="*/ 399081 h 3370881"/>
                          <a:gd name="connsiteX130" fmla="*/ 1595718 w 2657256"/>
                          <a:gd name="connsiteY130" fmla="*/ 381152 h 3370881"/>
                          <a:gd name="connsiteX131" fmla="*/ 1600200 w 2657256"/>
                          <a:gd name="connsiteY131" fmla="*/ 363223 h 3370881"/>
                          <a:gd name="connsiteX132" fmla="*/ 1609165 w 2657256"/>
                          <a:gd name="connsiteY132" fmla="*/ 313917 h 3370881"/>
                          <a:gd name="connsiteX133" fmla="*/ 1537447 w 2657256"/>
                          <a:gd name="connsiteY133" fmla="*/ 188411 h 3370881"/>
                          <a:gd name="connsiteX134" fmla="*/ 1613647 w 2657256"/>
                          <a:gd name="connsiteY134" fmla="*/ 399081 h 3370881"/>
                          <a:gd name="connsiteX135" fmla="*/ 1627094 w 2657256"/>
                          <a:gd name="connsiteY135" fmla="*/ 417011 h 3370881"/>
                          <a:gd name="connsiteX136" fmla="*/ 1658470 w 2657256"/>
                          <a:gd name="connsiteY136" fmla="*/ 412529 h 3370881"/>
                          <a:gd name="connsiteX137" fmla="*/ 1685365 w 2657256"/>
                          <a:gd name="connsiteY137" fmla="*/ 390117 h 3370881"/>
                          <a:gd name="connsiteX138" fmla="*/ 1694329 w 2657256"/>
                          <a:gd name="connsiteY138" fmla="*/ 376670 h 3370881"/>
                          <a:gd name="connsiteX139" fmla="*/ 1734670 w 2657256"/>
                          <a:gd name="connsiteY139" fmla="*/ 354258 h 3370881"/>
                          <a:gd name="connsiteX140" fmla="*/ 1743635 w 2657256"/>
                          <a:gd name="connsiteY140" fmla="*/ 340811 h 3370881"/>
                          <a:gd name="connsiteX141" fmla="*/ 1757082 w 2657256"/>
                          <a:gd name="connsiteY141" fmla="*/ 336329 h 3370881"/>
                          <a:gd name="connsiteX142" fmla="*/ 1808984 w 2657256"/>
                          <a:gd name="connsiteY142" fmla="*/ 249641 h 3370881"/>
                          <a:gd name="connsiteX143" fmla="*/ 1899621 w 2657256"/>
                          <a:gd name="connsiteY143" fmla="*/ 211719 h 3370881"/>
                          <a:gd name="connsiteX144" fmla="*/ 1808984 w 2657256"/>
                          <a:gd name="connsiteY144" fmla="*/ 178521 h 3370881"/>
                          <a:gd name="connsiteX145" fmla="*/ 1772023 w 2657256"/>
                          <a:gd name="connsiteY145" fmla="*/ 77249 h 3370881"/>
                          <a:gd name="connsiteX146" fmla="*/ 1900425 w 2657256"/>
                          <a:gd name="connsiteY146" fmla="*/ 214081 h 3370881"/>
                          <a:gd name="connsiteX147" fmla="*/ 1874221 w 2657256"/>
                          <a:gd name="connsiteY147" fmla="*/ 318698 h 3370881"/>
                          <a:gd name="connsiteX148" fmla="*/ 1788459 w 2657256"/>
                          <a:gd name="connsiteY148" fmla="*/ 367705 h 3370881"/>
                          <a:gd name="connsiteX149" fmla="*/ 1761565 w 2657256"/>
                          <a:gd name="connsiteY149" fmla="*/ 390117 h 3370881"/>
                          <a:gd name="connsiteX150" fmla="*/ 1783976 w 2657256"/>
                          <a:gd name="connsiteY150" fmla="*/ 399081 h 3370881"/>
                          <a:gd name="connsiteX151" fmla="*/ 1878106 w 2657256"/>
                          <a:gd name="connsiteY151" fmla="*/ 390117 h 3370881"/>
                          <a:gd name="connsiteX152" fmla="*/ 1891553 w 2657256"/>
                          <a:gd name="connsiteY152" fmla="*/ 381152 h 3370881"/>
                          <a:gd name="connsiteX153" fmla="*/ 1918447 w 2657256"/>
                          <a:gd name="connsiteY153" fmla="*/ 372187 h 3370881"/>
                          <a:gd name="connsiteX154" fmla="*/ 1940859 w 2657256"/>
                          <a:gd name="connsiteY154" fmla="*/ 358740 h 3370881"/>
                          <a:gd name="connsiteX155" fmla="*/ 1954306 w 2657256"/>
                          <a:gd name="connsiteY155" fmla="*/ 354258 h 3370881"/>
                          <a:gd name="connsiteX156" fmla="*/ 2083304 w 2657256"/>
                          <a:gd name="connsiteY156" fmla="*/ 290281 h 3370881"/>
                          <a:gd name="connsiteX157" fmla="*/ 2166172 w 2657256"/>
                          <a:gd name="connsiteY157" fmla="*/ 215604 h 3370881"/>
                          <a:gd name="connsiteX158" fmla="*/ 2069054 w 2657256"/>
                          <a:gd name="connsiteY158" fmla="*/ 40493 h 3370881"/>
                          <a:gd name="connsiteX159" fmla="*/ 2078225 w 2657256"/>
                          <a:gd name="connsiteY159" fmla="*/ 188681 h 3370881"/>
                          <a:gd name="connsiteX160" fmla="*/ 1999129 w 2657256"/>
                          <a:gd name="connsiteY160" fmla="*/ 358740 h 3370881"/>
                          <a:gd name="connsiteX161" fmla="*/ 1994647 w 2657256"/>
                          <a:gd name="connsiteY161" fmla="*/ 372187 h 3370881"/>
                          <a:gd name="connsiteX162" fmla="*/ 2039470 w 2657256"/>
                          <a:gd name="connsiteY162" fmla="*/ 390117 h 3370881"/>
                          <a:gd name="connsiteX163" fmla="*/ 2115670 w 2657256"/>
                          <a:gd name="connsiteY163" fmla="*/ 390117 h 3370881"/>
                          <a:gd name="connsiteX164" fmla="*/ 2160494 w 2657256"/>
                          <a:gd name="connsiteY164" fmla="*/ 376670 h 3370881"/>
                          <a:gd name="connsiteX165" fmla="*/ 2191870 w 2657256"/>
                          <a:gd name="connsiteY165" fmla="*/ 363223 h 3370881"/>
                          <a:gd name="connsiteX166" fmla="*/ 2205318 w 2657256"/>
                          <a:gd name="connsiteY166" fmla="*/ 358740 h 3370881"/>
                          <a:gd name="connsiteX167" fmla="*/ 2232212 w 2657256"/>
                          <a:gd name="connsiteY167" fmla="*/ 340811 h 3370881"/>
                          <a:gd name="connsiteX168" fmla="*/ 2312894 w 2657256"/>
                          <a:gd name="connsiteY168" fmla="*/ 183929 h 3370881"/>
                          <a:gd name="connsiteX169" fmla="*/ 2339788 w 2657256"/>
                          <a:gd name="connsiteY169" fmla="*/ 151 h 3370881"/>
                          <a:gd name="connsiteX170" fmla="*/ 2357718 w 2657256"/>
                          <a:gd name="connsiteY170" fmla="*/ 215305 h 3370881"/>
                          <a:gd name="connsiteX171" fmla="*/ 2254623 w 2657256"/>
                          <a:gd name="connsiteY171" fmla="*/ 376670 h 3370881"/>
                          <a:gd name="connsiteX172" fmla="*/ 2245659 w 2657256"/>
                          <a:gd name="connsiteY172" fmla="*/ 390117 h 3370881"/>
                          <a:gd name="connsiteX173" fmla="*/ 2254623 w 2657256"/>
                          <a:gd name="connsiteY173" fmla="*/ 403564 h 3370881"/>
                          <a:gd name="connsiteX174" fmla="*/ 2353235 w 2657256"/>
                          <a:gd name="connsiteY174" fmla="*/ 399081 h 3370881"/>
                          <a:gd name="connsiteX175" fmla="*/ 2366682 w 2657256"/>
                          <a:gd name="connsiteY175" fmla="*/ 394599 h 3370881"/>
                          <a:gd name="connsiteX176" fmla="*/ 2389094 w 2657256"/>
                          <a:gd name="connsiteY176" fmla="*/ 390117 h 3370881"/>
                          <a:gd name="connsiteX177" fmla="*/ 2424953 w 2657256"/>
                          <a:gd name="connsiteY177" fmla="*/ 367705 h 3370881"/>
                          <a:gd name="connsiteX178" fmla="*/ 2528047 w 2657256"/>
                          <a:gd name="connsiteY178" fmla="*/ 292700 h 3370881"/>
                          <a:gd name="connsiteX179" fmla="*/ 2541495 w 2657256"/>
                          <a:gd name="connsiteY179" fmla="*/ 62906 h 3370881"/>
                          <a:gd name="connsiteX180" fmla="*/ 2591304 w 2657256"/>
                          <a:gd name="connsiteY180" fmla="*/ 214081 h 3370881"/>
                          <a:gd name="connsiteX181" fmla="*/ 2612315 w 2657256"/>
                          <a:gd name="connsiteY181" fmla="*/ 290907 h 3370881"/>
                          <a:gd name="connsiteX182" fmla="*/ 2650863 w 2657256"/>
                          <a:gd name="connsiteY182" fmla="*/ 344994 h 3370881"/>
                          <a:gd name="connsiteX183" fmla="*/ 2465294 w 2657256"/>
                          <a:gd name="connsiteY183" fmla="*/ 399081 h 3370881"/>
                          <a:gd name="connsiteX184" fmla="*/ 2442882 w 2657256"/>
                          <a:gd name="connsiteY184" fmla="*/ 403564 h 3370881"/>
                          <a:gd name="connsiteX185" fmla="*/ 2398059 w 2657256"/>
                          <a:gd name="connsiteY185" fmla="*/ 417011 h 3370881"/>
                          <a:gd name="connsiteX186" fmla="*/ 2375647 w 2657256"/>
                          <a:gd name="connsiteY186" fmla="*/ 425976 h 3370881"/>
                          <a:gd name="connsiteX187" fmla="*/ 2357718 w 2657256"/>
                          <a:gd name="connsiteY187" fmla="*/ 430458 h 3370881"/>
                          <a:gd name="connsiteX188" fmla="*/ 2344270 w 2657256"/>
                          <a:gd name="connsiteY188" fmla="*/ 461834 h 3370881"/>
                          <a:gd name="connsiteX189" fmla="*/ 2353235 w 2657256"/>
                          <a:gd name="connsiteY189" fmla="*/ 502176 h 3370881"/>
                          <a:gd name="connsiteX190" fmla="*/ 2362200 w 2657256"/>
                          <a:gd name="connsiteY190" fmla="*/ 515623 h 3370881"/>
                          <a:gd name="connsiteX191" fmla="*/ 2344270 w 2657256"/>
                          <a:gd name="connsiteY191" fmla="*/ 587340 h 3370881"/>
                          <a:gd name="connsiteX192" fmla="*/ 2321859 w 2657256"/>
                          <a:gd name="connsiteY192" fmla="*/ 614234 h 3370881"/>
                          <a:gd name="connsiteX193" fmla="*/ 2308412 w 2657256"/>
                          <a:gd name="connsiteY193" fmla="*/ 636646 h 3370881"/>
                          <a:gd name="connsiteX194" fmla="*/ 2281518 w 2657256"/>
                          <a:gd name="connsiteY194" fmla="*/ 641129 h 3370881"/>
                          <a:gd name="connsiteX195" fmla="*/ 2259106 w 2657256"/>
                          <a:gd name="connsiteY195" fmla="*/ 636646 h 3370881"/>
                          <a:gd name="connsiteX196" fmla="*/ 2277035 w 2657256"/>
                          <a:gd name="connsiteY196" fmla="*/ 578376 h 3370881"/>
                          <a:gd name="connsiteX197" fmla="*/ 2290482 w 2657256"/>
                          <a:gd name="connsiteY197" fmla="*/ 542517 h 3370881"/>
                          <a:gd name="connsiteX198" fmla="*/ 2286000 w 2657256"/>
                          <a:gd name="connsiteY198" fmla="*/ 506658 h 3370881"/>
                          <a:gd name="connsiteX199" fmla="*/ 2245659 w 2657256"/>
                          <a:gd name="connsiteY199" fmla="*/ 448387 h 3370881"/>
                          <a:gd name="connsiteX200" fmla="*/ 2200835 w 2657256"/>
                          <a:gd name="connsiteY200" fmla="*/ 430458 h 3370881"/>
                          <a:gd name="connsiteX201" fmla="*/ 2169459 w 2657256"/>
                          <a:gd name="connsiteY201" fmla="*/ 425976 h 3370881"/>
                          <a:gd name="connsiteX202" fmla="*/ 2102223 w 2657256"/>
                          <a:gd name="connsiteY202" fmla="*/ 430458 h 3370881"/>
                          <a:gd name="connsiteX203" fmla="*/ 2084294 w 2657256"/>
                          <a:gd name="connsiteY203" fmla="*/ 439423 h 3370881"/>
                          <a:gd name="connsiteX204" fmla="*/ 2070847 w 2657256"/>
                          <a:gd name="connsiteY204" fmla="*/ 443905 h 3370881"/>
                          <a:gd name="connsiteX205" fmla="*/ 2061882 w 2657256"/>
                          <a:gd name="connsiteY205" fmla="*/ 461834 h 3370881"/>
                          <a:gd name="connsiteX206" fmla="*/ 2034988 w 2657256"/>
                          <a:gd name="connsiteY206" fmla="*/ 475281 h 3370881"/>
                          <a:gd name="connsiteX207" fmla="*/ 1783976 w 2657256"/>
                          <a:gd name="connsiteY207" fmla="*/ 479764 h 3370881"/>
                          <a:gd name="connsiteX208" fmla="*/ 1766047 w 2657256"/>
                          <a:gd name="connsiteY208" fmla="*/ 488729 h 3370881"/>
                          <a:gd name="connsiteX209" fmla="*/ 1703294 w 2657256"/>
                          <a:gd name="connsiteY209" fmla="*/ 506658 h 3370881"/>
                          <a:gd name="connsiteX210" fmla="*/ 1689847 w 2657256"/>
                          <a:gd name="connsiteY210" fmla="*/ 511140 h 3370881"/>
                          <a:gd name="connsiteX211" fmla="*/ 1676400 w 2657256"/>
                          <a:gd name="connsiteY211" fmla="*/ 520105 h 3370881"/>
                          <a:gd name="connsiteX212" fmla="*/ 1649506 w 2657256"/>
                          <a:gd name="connsiteY212" fmla="*/ 529070 h 3370881"/>
                          <a:gd name="connsiteX213" fmla="*/ 1636059 w 2657256"/>
                          <a:gd name="connsiteY213" fmla="*/ 538034 h 3370881"/>
                          <a:gd name="connsiteX214" fmla="*/ 1622612 w 2657256"/>
                          <a:gd name="connsiteY214" fmla="*/ 551481 h 3370881"/>
                          <a:gd name="connsiteX215" fmla="*/ 1609165 w 2657256"/>
                          <a:gd name="connsiteY215" fmla="*/ 555964 h 3370881"/>
                          <a:gd name="connsiteX216" fmla="*/ 1577788 w 2657256"/>
                          <a:gd name="connsiteY216" fmla="*/ 587340 h 3370881"/>
                          <a:gd name="connsiteX217" fmla="*/ 1568823 w 2657256"/>
                          <a:gd name="connsiteY217" fmla="*/ 600787 h 3370881"/>
                          <a:gd name="connsiteX218" fmla="*/ 1555376 w 2657256"/>
                          <a:gd name="connsiteY218" fmla="*/ 614234 h 3370881"/>
                          <a:gd name="connsiteX219" fmla="*/ 1524000 w 2657256"/>
                          <a:gd name="connsiteY219" fmla="*/ 654576 h 3370881"/>
                          <a:gd name="connsiteX220" fmla="*/ 1519518 w 2657256"/>
                          <a:gd name="connsiteY220" fmla="*/ 668023 h 3370881"/>
                          <a:gd name="connsiteX221" fmla="*/ 1528482 w 2657256"/>
                          <a:gd name="connsiteY221" fmla="*/ 708364 h 3370881"/>
                          <a:gd name="connsiteX222" fmla="*/ 1537447 w 2657256"/>
                          <a:gd name="connsiteY222" fmla="*/ 721811 h 3370881"/>
                          <a:gd name="connsiteX223" fmla="*/ 1568823 w 2657256"/>
                          <a:gd name="connsiteY223" fmla="*/ 712846 h 3370881"/>
                          <a:gd name="connsiteX224" fmla="*/ 1600200 w 2657256"/>
                          <a:gd name="connsiteY224" fmla="*/ 712846 h 3370881"/>
                          <a:gd name="connsiteX225" fmla="*/ 1631576 w 2657256"/>
                          <a:gd name="connsiteY225" fmla="*/ 690434 h 3370881"/>
                          <a:gd name="connsiteX226" fmla="*/ 1645023 w 2657256"/>
                          <a:gd name="connsiteY226" fmla="*/ 676987 h 3370881"/>
                          <a:gd name="connsiteX227" fmla="*/ 1685365 w 2657256"/>
                          <a:gd name="connsiteY227" fmla="*/ 645611 h 3370881"/>
                          <a:gd name="connsiteX228" fmla="*/ 1716741 w 2657256"/>
                          <a:gd name="connsiteY228" fmla="*/ 614234 h 3370881"/>
                          <a:gd name="connsiteX229" fmla="*/ 1748118 w 2657256"/>
                          <a:gd name="connsiteY229" fmla="*/ 596305 h 3370881"/>
                          <a:gd name="connsiteX230" fmla="*/ 1761565 w 2657256"/>
                          <a:gd name="connsiteY230" fmla="*/ 591823 h 3370881"/>
                          <a:gd name="connsiteX231" fmla="*/ 1779494 w 2657256"/>
                          <a:gd name="connsiteY231" fmla="*/ 582858 h 3370881"/>
                          <a:gd name="connsiteX232" fmla="*/ 1815353 w 2657256"/>
                          <a:gd name="connsiteY232" fmla="*/ 573893 h 3370881"/>
                          <a:gd name="connsiteX233" fmla="*/ 2030506 w 2657256"/>
                          <a:gd name="connsiteY233" fmla="*/ 578376 h 3370881"/>
                          <a:gd name="connsiteX234" fmla="*/ 2017059 w 2657256"/>
                          <a:gd name="connsiteY234" fmla="*/ 600787 h 3370881"/>
                          <a:gd name="connsiteX235" fmla="*/ 1981200 w 2657256"/>
                          <a:gd name="connsiteY235" fmla="*/ 636646 h 3370881"/>
                          <a:gd name="connsiteX236" fmla="*/ 1967753 w 2657256"/>
                          <a:gd name="connsiteY236" fmla="*/ 650093 h 3370881"/>
                          <a:gd name="connsiteX237" fmla="*/ 1936376 w 2657256"/>
                          <a:gd name="connsiteY237" fmla="*/ 690434 h 3370881"/>
                          <a:gd name="connsiteX238" fmla="*/ 1905000 w 2657256"/>
                          <a:gd name="connsiteY238" fmla="*/ 717329 h 3370881"/>
                          <a:gd name="connsiteX239" fmla="*/ 1860176 w 2657256"/>
                          <a:gd name="connsiteY239" fmla="*/ 735258 h 3370881"/>
                          <a:gd name="connsiteX240" fmla="*/ 1788459 w 2657256"/>
                          <a:gd name="connsiteY240" fmla="*/ 744223 h 3370881"/>
                          <a:gd name="connsiteX241" fmla="*/ 1846729 w 2657256"/>
                          <a:gd name="connsiteY241" fmla="*/ 802493 h 3370881"/>
                          <a:gd name="connsiteX242" fmla="*/ 1913965 w 2657256"/>
                          <a:gd name="connsiteY242" fmla="*/ 829387 h 3370881"/>
                          <a:gd name="connsiteX243" fmla="*/ 1922929 w 2657256"/>
                          <a:gd name="connsiteY243" fmla="*/ 842834 h 3370881"/>
                          <a:gd name="connsiteX244" fmla="*/ 1967753 w 2657256"/>
                          <a:gd name="connsiteY244" fmla="*/ 883176 h 3370881"/>
                          <a:gd name="connsiteX245" fmla="*/ 1981200 w 2657256"/>
                          <a:gd name="connsiteY245" fmla="*/ 896623 h 3370881"/>
                          <a:gd name="connsiteX246" fmla="*/ 1994647 w 2657256"/>
                          <a:gd name="connsiteY246" fmla="*/ 905587 h 3370881"/>
                          <a:gd name="connsiteX247" fmla="*/ 2021541 w 2657256"/>
                          <a:gd name="connsiteY247" fmla="*/ 927999 h 3370881"/>
                          <a:gd name="connsiteX248" fmla="*/ 2030506 w 2657256"/>
                          <a:gd name="connsiteY248" fmla="*/ 941446 h 3370881"/>
                          <a:gd name="connsiteX249" fmla="*/ 2057400 w 2657256"/>
                          <a:gd name="connsiteY249" fmla="*/ 968340 h 3370881"/>
                          <a:gd name="connsiteX250" fmla="*/ 2088776 w 2657256"/>
                          <a:gd name="connsiteY250" fmla="*/ 1013164 h 3370881"/>
                          <a:gd name="connsiteX251" fmla="*/ 2115670 w 2657256"/>
                          <a:gd name="connsiteY251" fmla="*/ 1057987 h 3370881"/>
                          <a:gd name="connsiteX252" fmla="*/ 2120153 w 2657256"/>
                          <a:gd name="connsiteY252" fmla="*/ 1089364 h 3370881"/>
                          <a:gd name="connsiteX253" fmla="*/ 2138082 w 2657256"/>
                          <a:gd name="connsiteY253" fmla="*/ 1143152 h 3370881"/>
                          <a:gd name="connsiteX254" fmla="*/ 2147047 w 2657256"/>
                          <a:gd name="connsiteY254" fmla="*/ 1196940 h 3370881"/>
                          <a:gd name="connsiteX255" fmla="*/ 2151529 w 2657256"/>
                          <a:gd name="connsiteY255" fmla="*/ 1210387 h 3370881"/>
                          <a:gd name="connsiteX256" fmla="*/ 2156012 w 2657256"/>
                          <a:gd name="connsiteY256" fmla="*/ 1228317 h 3370881"/>
                          <a:gd name="connsiteX257" fmla="*/ 2173941 w 2657256"/>
                          <a:gd name="connsiteY257" fmla="*/ 1295552 h 3370881"/>
                          <a:gd name="connsiteX258" fmla="*/ 2182906 w 2657256"/>
                          <a:gd name="connsiteY258" fmla="*/ 1313481 h 3370881"/>
                          <a:gd name="connsiteX259" fmla="*/ 2187388 w 2657256"/>
                          <a:gd name="connsiteY259" fmla="*/ 1331411 h 3370881"/>
                          <a:gd name="connsiteX260" fmla="*/ 2214282 w 2657256"/>
                          <a:gd name="connsiteY260" fmla="*/ 1385199 h 3370881"/>
                          <a:gd name="connsiteX261" fmla="*/ 2218765 w 2657256"/>
                          <a:gd name="connsiteY261" fmla="*/ 1403129 h 3370881"/>
                          <a:gd name="connsiteX262" fmla="*/ 2223247 w 2657256"/>
                          <a:gd name="connsiteY262" fmla="*/ 1430023 h 3370881"/>
                          <a:gd name="connsiteX263" fmla="*/ 2236694 w 2657256"/>
                          <a:gd name="connsiteY263" fmla="*/ 1456917 h 3370881"/>
                          <a:gd name="connsiteX264" fmla="*/ 2241176 w 2657256"/>
                          <a:gd name="connsiteY264" fmla="*/ 1577940 h 3370881"/>
                          <a:gd name="connsiteX265" fmla="*/ 2245659 w 2657256"/>
                          <a:gd name="connsiteY265" fmla="*/ 1595870 h 3370881"/>
                          <a:gd name="connsiteX266" fmla="*/ 2236694 w 2657256"/>
                          <a:gd name="connsiteY266" fmla="*/ 1694481 h 3370881"/>
                          <a:gd name="connsiteX267" fmla="*/ 2227729 w 2657256"/>
                          <a:gd name="connsiteY267" fmla="*/ 1716893 h 3370881"/>
                          <a:gd name="connsiteX268" fmla="*/ 2223247 w 2657256"/>
                          <a:gd name="connsiteY268" fmla="*/ 1730340 h 3370881"/>
                          <a:gd name="connsiteX269" fmla="*/ 2200835 w 2657256"/>
                          <a:gd name="connsiteY269" fmla="*/ 1788611 h 3370881"/>
                          <a:gd name="connsiteX270" fmla="*/ 2191870 w 2657256"/>
                          <a:gd name="connsiteY270" fmla="*/ 1811023 h 3370881"/>
                          <a:gd name="connsiteX271" fmla="*/ 2187388 w 2657256"/>
                          <a:gd name="connsiteY271" fmla="*/ 1824470 h 3370881"/>
                          <a:gd name="connsiteX272" fmla="*/ 2169459 w 2657256"/>
                          <a:gd name="connsiteY272" fmla="*/ 1869293 h 3370881"/>
                          <a:gd name="connsiteX273" fmla="*/ 2164976 w 2657256"/>
                          <a:gd name="connsiteY273" fmla="*/ 1882740 h 3370881"/>
                          <a:gd name="connsiteX274" fmla="*/ 2156012 w 2657256"/>
                          <a:gd name="connsiteY274" fmla="*/ 1927564 h 3370881"/>
                          <a:gd name="connsiteX275" fmla="*/ 2173941 w 2657256"/>
                          <a:gd name="connsiteY275" fmla="*/ 1945493 h 3370881"/>
                          <a:gd name="connsiteX276" fmla="*/ 2196353 w 2657256"/>
                          <a:gd name="connsiteY276" fmla="*/ 1958940 h 3370881"/>
                          <a:gd name="connsiteX277" fmla="*/ 2241176 w 2657256"/>
                          <a:gd name="connsiteY277" fmla="*/ 2012729 h 3370881"/>
                          <a:gd name="connsiteX278" fmla="*/ 2263588 w 2657256"/>
                          <a:gd name="connsiteY278" fmla="*/ 2057552 h 3370881"/>
                          <a:gd name="connsiteX279" fmla="*/ 2286000 w 2657256"/>
                          <a:gd name="connsiteY279" fmla="*/ 2084446 h 3370881"/>
                          <a:gd name="connsiteX280" fmla="*/ 2299447 w 2657256"/>
                          <a:gd name="connsiteY280" fmla="*/ 2124787 h 3370881"/>
                          <a:gd name="connsiteX281" fmla="*/ 2321859 w 2657256"/>
                          <a:gd name="connsiteY281" fmla="*/ 2151681 h 3370881"/>
                          <a:gd name="connsiteX282" fmla="*/ 2344270 w 2657256"/>
                          <a:gd name="connsiteY282" fmla="*/ 2205470 h 3370881"/>
                          <a:gd name="connsiteX283" fmla="*/ 2348753 w 2657256"/>
                          <a:gd name="connsiteY283" fmla="*/ 2223399 h 3370881"/>
                          <a:gd name="connsiteX284" fmla="*/ 2366682 w 2657256"/>
                          <a:gd name="connsiteY284" fmla="*/ 2263740 h 3370881"/>
                          <a:gd name="connsiteX285" fmla="*/ 2375647 w 2657256"/>
                          <a:gd name="connsiteY285" fmla="*/ 2286152 h 3370881"/>
                          <a:gd name="connsiteX286" fmla="*/ 2380129 w 2657256"/>
                          <a:gd name="connsiteY286" fmla="*/ 2308564 h 3370881"/>
                          <a:gd name="connsiteX287" fmla="*/ 2389094 w 2657256"/>
                          <a:gd name="connsiteY287" fmla="*/ 2335458 h 3370881"/>
                          <a:gd name="connsiteX288" fmla="*/ 2393576 w 2657256"/>
                          <a:gd name="connsiteY288" fmla="*/ 2380281 h 3370881"/>
                          <a:gd name="connsiteX289" fmla="*/ 2398059 w 2657256"/>
                          <a:gd name="connsiteY289" fmla="*/ 2393729 h 3370881"/>
                          <a:gd name="connsiteX290" fmla="*/ 2402541 w 2657256"/>
                          <a:gd name="connsiteY290" fmla="*/ 2447517 h 3370881"/>
                          <a:gd name="connsiteX291" fmla="*/ 2427343 w 2657256"/>
                          <a:gd name="connsiteY291" fmla="*/ 2564058 h 3370881"/>
                          <a:gd name="connsiteX292" fmla="*/ 2389094 w 2657256"/>
                          <a:gd name="connsiteY292" fmla="*/ 2837481 h 3370881"/>
                          <a:gd name="connsiteX293" fmla="*/ 2380129 w 2657256"/>
                          <a:gd name="connsiteY293" fmla="*/ 2859893 h 3370881"/>
                          <a:gd name="connsiteX294" fmla="*/ 2357718 w 2657256"/>
                          <a:gd name="connsiteY294" fmla="*/ 2913681 h 3370881"/>
                          <a:gd name="connsiteX295" fmla="*/ 2348753 w 2657256"/>
                          <a:gd name="connsiteY295" fmla="*/ 2936093 h 3370881"/>
                          <a:gd name="connsiteX296" fmla="*/ 2339788 w 2657256"/>
                          <a:gd name="connsiteY296" fmla="*/ 2971952 h 3370881"/>
                          <a:gd name="connsiteX297" fmla="*/ 2326341 w 2657256"/>
                          <a:gd name="connsiteY297" fmla="*/ 2994364 h 3370881"/>
                          <a:gd name="connsiteX298" fmla="*/ 2317376 w 2657256"/>
                          <a:gd name="connsiteY298" fmla="*/ 3025740 h 3370881"/>
                          <a:gd name="connsiteX299" fmla="*/ 2303929 w 2657256"/>
                          <a:gd name="connsiteY299" fmla="*/ 3048152 h 3370881"/>
                          <a:gd name="connsiteX300" fmla="*/ 2290482 w 2657256"/>
                          <a:gd name="connsiteY300" fmla="*/ 3079529 h 3370881"/>
                          <a:gd name="connsiteX301" fmla="*/ 2272553 w 2657256"/>
                          <a:gd name="connsiteY301" fmla="*/ 3084011 h 3370881"/>
                          <a:gd name="connsiteX302" fmla="*/ 2259106 w 2657256"/>
                          <a:gd name="connsiteY302" fmla="*/ 3088493 h 3370881"/>
                          <a:gd name="connsiteX303" fmla="*/ 2241176 w 2657256"/>
                          <a:gd name="connsiteY303" fmla="*/ 3092976 h 3370881"/>
                          <a:gd name="connsiteX304" fmla="*/ 2209800 w 2657256"/>
                          <a:gd name="connsiteY304" fmla="*/ 3101940 h 3370881"/>
                          <a:gd name="connsiteX305" fmla="*/ 2205318 w 2657256"/>
                          <a:gd name="connsiteY305" fmla="*/ 3039187 h 3370881"/>
                          <a:gd name="connsiteX306" fmla="*/ 2218765 w 2657256"/>
                          <a:gd name="connsiteY306" fmla="*/ 3021258 h 3370881"/>
                          <a:gd name="connsiteX307" fmla="*/ 2245659 w 2657256"/>
                          <a:gd name="connsiteY307" fmla="*/ 2971952 h 3370881"/>
                          <a:gd name="connsiteX308" fmla="*/ 2268070 w 2657256"/>
                          <a:gd name="connsiteY308" fmla="*/ 2945058 h 3370881"/>
                          <a:gd name="connsiteX309" fmla="*/ 2298550 w 2657256"/>
                          <a:gd name="connsiteY309" fmla="*/ 2568540 h 3370881"/>
                          <a:gd name="connsiteX310" fmla="*/ 2284986 w 2657256"/>
                          <a:gd name="connsiteY310" fmla="*/ 2532681 h 3370881"/>
                          <a:gd name="connsiteX311" fmla="*/ 2293273 w 2657256"/>
                          <a:gd name="connsiteY311" fmla="*/ 2496653 h 3370881"/>
                          <a:gd name="connsiteX312" fmla="*/ 2278152 w 2657256"/>
                          <a:gd name="connsiteY312" fmla="*/ 2475178 h 3370881"/>
                          <a:gd name="connsiteX313" fmla="*/ 2245659 w 2657256"/>
                          <a:gd name="connsiteY313" fmla="*/ 2389247 h 3370881"/>
                          <a:gd name="connsiteX314" fmla="*/ 2195507 w 2657256"/>
                          <a:gd name="connsiteY314" fmla="*/ 2241328 h 3370881"/>
                          <a:gd name="connsiteX315" fmla="*/ 2083786 w 2657256"/>
                          <a:gd name="connsiteY315" fmla="*/ 2040300 h 3370881"/>
                          <a:gd name="connsiteX316" fmla="*/ 2048773 w 2657256"/>
                          <a:gd name="connsiteY316" fmla="*/ 2017971 h 3370881"/>
                          <a:gd name="connsiteX317" fmla="*/ 2074314 w 2657256"/>
                          <a:gd name="connsiteY317" fmla="*/ 2011967 h 3370881"/>
                          <a:gd name="connsiteX318" fmla="*/ 2034988 w 2657256"/>
                          <a:gd name="connsiteY318" fmla="*/ 2003764 h 3370881"/>
                          <a:gd name="connsiteX319" fmla="*/ 2026023 w 2657256"/>
                          <a:gd name="connsiteY319" fmla="*/ 2026176 h 3370881"/>
                          <a:gd name="connsiteX320" fmla="*/ 2021541 w 2657256"/>
                          <a:gd name="connsiteY320" fmla="*/ 2039623 h 3370881"/>
                          <a:gd name="connsiteX321" fmla="*/ 1999129 w 2657256"/>
                          <a:gd name="connsiteY321" fmla="*/ 2053070 h 3370881"/>
                          <a:gd name="connsiteX322" fmla="*/ 1990165 w 2657256"/>
                          <a:gd name="connsiteY322" fmla="*/ 2070999 h 3370881"/>
                          <a:gd name="connsiteX323" fmla="*/ 1967753 w 2657256"/>
                          <a:gd name="connsiteY323" fmla="*/ 2106858 h 3370881"/>
                          <a:gd name="connsiteX324" fmla="*/ 1981200 w 2657256"/>
                          <a:gd name="connsiteY324" fmla="*/ 2223399 h 3370881"/>
                          <a:gd name="connsiteX325" fmla="*/ 1994647 w 2657256"/>
                          <a:gd name="connsiteY325" fmla="*/ 2254776 h 3370881"/>
                          <a:gd name="connsiteX326" fmla="*/ 2003612 w 2657256"/>
                          <a:gd name="connsiteY326" fmla="*/ 2272705 h 3370881"/>
                          <a:gd name="connsiteX327" fmla="*/ 2026023 w 2657256"/>
                          <a:gd name="connsiteY327" fmla="*/ 2304081 h 3370881"/>
                          <a:gd name="connsiteX328" fmla="*/ 2043953 w 2657256"/>
                          <a:gd name="connsiteY328" fmla="*/ 2348905 h 3370881"/>
                          <a:gd name="connsiteX329" fmla="*/ 2061882 w 2657256"/>
                          <a:gd name="connsiteY329" fmla="*/ 2371317 h 3370881"/>
                          <a:gd name="connsiteX330" fmla="*/ 2088776 w 2657256"/>
                          <a:gd name="connsiteY330" fmla="*/ 2434070 h 3370881"/>
                          <a:gd name="connsiteX331" fmla="*/ 2102223 w 2657256"/>
                          <a:gd name="connsiteY331" fmla="*/ 2465446 h 3370881"/>
                          <a:gd name="connsiteX332" fmla="*/ 2106706 w 2657256"/>
                          <a:gd name="connsiteY332" fmla="*/ 2496823 h 3370881"/>
                          <a:gd name="connsiteX333" fmla="*/ 2124635 w 2657256"/>
                          <a:gd name="connsiteY333" fmla="*/ 2559576 h 3370881"/>
                          <a:gd name="connsiteX334" fmla="*/ 2138082 w 2657256"/>
                          <a:gd name="connsiteY334" fmla="*/ 2649223 h 3370881"/>
                          <a:gd name="connsiteX335" fmla="*/ 2147047 w 2657256"/>
                          <a:gd name="connsiteY335" fmla="*/ 2685081 h 3370881"/>
                          <a:gd name="connsiteX336" fmla="*/ 2151529 w 2657256"/>
                          <a:gd name="connsiteY336" fmla="*/ 2716458 h 3370881"/>
                          <a:gd name="connsiteX337" fmla="*/ 2160494 w 2657256"/>
                          <a:gd name="connsiteY337" fmla="*/ 2770246 h 3370881"/>
                          <a:gd name="connsiteX338" fmla="*/ 2156012 w 2657256"/>
                          <a:gd name="connsiteY338" fmla="*/ 2962987 h 3370881"/>
                          <a:gd name="connsiteX339" fmla="*/ 2138082 w 2657256"/>
                          <a:gd name="connsiteY339" fmla="*/ 3043670 h 3370881"/>
                          <a:gd name="connsiteX340" fmla="*/ 2133600 w 2657256"/>
                          <a:gd name="connsiteY340" fmla="*/ 3061599 h 3370881"/>
                          <a:gd name="connsiteX341" fmla="*/ 2120153 w 2657256"/>
                          <a:gd name="connsiteY341" fmla="*/ 3079529 h 3370881"/>
                          <a:gd name="connsiteX342" fmla="*/ 2111188 w 2657256"/>
                          <a:gd name="connsiteY342" fmla="*/ 3106423 h 3370881"/>
                          <a:gd name="connsiteX343" fmla="*/ 2088776 w 2657256"/>
                          <a:gd name="connsiteY343" fmla="*/ 3137799 h 3370881"/>
                          <a:gd name="connsiteX344" fmla="*/ 2075329 w 2657256"/>
                          <a:gd name="connsiteY344" fmla="*/ 3164693 h 3370881"/>
                          <a:gd name="connsiteX345" fmla="*/ 2061882 w 2657256"/>
                          <a:gd name="connsiteY345" fmla="*/ 3169176 h 3370881"/>
                          <a:gd name="connsiteX346" fmla="*/ 2021541 w 2657256"/>
                          <a:gd name="connsiteY346" fmla="*/ 3164693 h 3370881"/>
                          <a:gd name="connsiteX347" fmla="*/ 2012576 w 2657256"/>
                          <a:gd name="connsiteY347" fmla="*/ 3119870 h 3370881"/>
                          <a:gd name="connsiteX348" fmla="*/ 2048435 w 2657256"/>
                          <a:gd name="connsiteY348" fmla="*/ 3021258 h 3370881"/>
                          <a:gd name="connsiteX349" fmla="*/ 2048435 w 2657256"/>
                          <a:gd name="connsiteY349" fmla="*/ 3021258 h 3370881"/>
                          <a:gd name="connsiteX350" fmla="*/ 2061882 w 2657256"/>
                          <a:gd name="connsiteY350" fmla="*/ 2967470 h 3370881"/>
                          <a:gd name="connsiteX351" fmla="*/ 2070847 w 2657256"/>
                          <a:gd name="connsiteY351" fmla="*/ 2882305 h 3370881"/>
                          <a:gd name="connsiteX352" fmla="*/ 2066365 w 2657256"/>
                          <a:gd name="connsiteY352" fmla="*/ 2725423 h 3370881"/>
                          <a:gd name="connsiteX353" fmla="*/ 2043953 w 2657256"/>
                          <a:gd name="connsiteY353" fmla="*/ 2649223 h 3370881"/>
                          <a:gd name="connsiteX354" fmla="*/ 2030506 w 2657256"/>
                          <a:gd name="connsiteY354" fmla="*/ 2622329 h 3370881"/>
                          <a:gd name="connsiteX355" fmla="*/ 2017059 w 2657256"/>
                          <a:gd name="connsiteY355" fmla="*/ 2581987 h 3370881"/>
                          <a:gd name="connsiteX356" fmla="*/ 1981200 w 2657256"/>
                          <a:gd name="connsiteY356" fmla="*/ 2514752 h 3370881"/>
                          <a:gd name="connsiteX357" fmla="*/ 1972235 w 2657256"/>
                          <a:gd name="connsiteY357" fmla="*/ 2501305 h 3370881"/>
                          <a:gd name="connsiteX358" fmla="*/ 1958788 w 2657256"/>
                          <a:gd name="connsiteY358" fmla="*/ 2478893 h 3370881"/>
                          <a:gd name="connsiteX359" fmla="*/ 1905000 w 2657256"/>
                          <a:gd name="connsiteY359" fmla="*/ 2398211 h 3370881"/>
                          <a:gd name="connsiteX360" fmla="*/ 1882588 w 2657256"/>
                          <a:gd name="connsiteY360" fmla="*/ 2357870 h 3370881"/>
                          <a:gd name="connsiteX361" fmla="*/ 1869141 w 2657256"/>
                          <a:gd name="connsiteY361" fmla="*/ 2339940 h 3370881"/>
                          <a:gd name="connsiteX362" fmla="*/ 1806388 w 2657256"/>
                          <a:gd name="connsiteY362" fmla="*/ 2313046 h 3370881"/>
                          <a:gd name="connsiteX363" fmla="*/ 1779494 w 2657256"/>
                          <a:gd name="connsiteY363" fmla="*/ 2304081 h 3370881"/>
                          <a:gd name="connsiteX364" fmla="*/ 1752600 w 2657256"/>
                          <a:gd name="connsiteY364" fmla="*/ 2299599 h 3370881"/>
                          <a:gd name="connsiteX365" fmla="*/ 1680882 w 2657256"/>
                          <a:gd name="connsiteY365" fmla="*/ 2277187 h 3370881"/>
                          <a:gd name="connsiteX366" fmla="*/ 1662953 w 2657256"/>
                          <a:gd name="connsiteY366" fmla="*/ 2272705 h 3370881"/>
                          <a:gd name="connsiteX367" fmla="*/ 1640541 w 2657256"/>
                          <a:gd name="connsiteY367" fmla="*/ 2259258 h 3370881"/>
                          <a:gd name="connsiteX368" fmla="*/ 1604682 w 2657256"/>
                          <a:gd name="connsiteY368" fmla="*/ 2272705 h 3370881"/>
                          <a:gd name="connsiteX369" fmla="*/ 1537447 w 2657256"/>
                          <a:gd name="connsiteY369" fmla="*/ 2304081 h 3370881"/>
                          <a:gd name="connsiteX370" fmla="*/ 1546113 w 2657256"/>
                          <a:gd name="connsiteY370" fmla="*/ 2313644 h 3370881"/>
                          <a:gd name="connsiteX371" fmla="*/ 1488141 w 2657256"/>
                          <a:gd name="connsiteY371" fmla="*/ 2313046 h 3370881"/>
                          <a:gd name="connsiteX372" fmla="*/ 1478878 w 2657256"/>
                          <a:gd name="connsiteY372" fmla="*/ 2342331 h 3370881"/>
                          <a:gd name="connsiteX373" fmla="*/ 1402678 w 2657256"/>
                          <a:gd name="connsiteY373" fmla="*/ 2339641 h 3370881"/>
                          <a:gd name="connsiteX374" fmla="*/ 1322892 w 2657256"/>
                          <a:gd name="connsiteY374" fmla="*/ 2336952 h 3370881"/>
                          <a:gd name="connsiteX375" fmla="*/ 1199384 w 2657256"/>
                          <a:gd name="connsiteY375" fmla="*/ 2307041 h 3370881"/>
                          <a:gd name="connsiteX376" fmla="*/ 1066800 w 2657256"/>
                          <a:gd name="connsiteY376" fmla="*/ 2272705 h 3370881"/>
                          <a:gd name="connsiteX377" fmla="*/ 1030941 w 2657256"/>
                          <a:gd name="connsiteY377" fmla="*/ 2263740 h 3370881"/>
                          <a:gd name="connsiteX378" fmla="*/ 986118 w 2657256"/>
                          <a:gd name="connsiteY378" fmla="*/ 2241329 h 3370881"/>
                          <a:gd name="connsiteX379" fmla="*/ 968188 w 2657256"/>
                          <a:gd name="connsiteY379" fmla="*/ 2232364 h 3370881"/>
                          <a:gd name="connsiteX380" fmla="*/ 936812 w 2657256"/>
                          <a:gd name="connsiteY380" fmla="*/ 2214434 h 3370881"/>
                          <a:gd name="connsiteX381" fmla="*/ 905435 w 2657256"/>
                          <a:gd name="connsiteY381" fmla="*/ 2196505 h 3370881"/>
                          <a:gd name="connsiteX382" fmla="*/ 869576 w 2657256"/>
                          <a:gd name="connsiteY382" fmla="*/ 2209952 h 3370881"/>
                          <a:gd name="connsiteX383" fmla="*/ 856129 w 2657256"/>
                          <a:gd name="connsiteY383" fmla="*/ 2227881 h 3370881"/>
                          <a:gd name="connsiteX384" fmla="*/ 815788 w 2657256"/>
                          <a:gd name="connsiteY384" fmla="*/ 2268223 h 3370881"/>
                          <a:gd name="connsiteX385" fmla="*/ 788894 w 2657256"/>
                          <a:gd name="connsiteY385" fmla="*/ 2290634 h 3370881"/>
                          <a:gd name="connsiteX386" fmla="*/ 762000 w 2657256"/>
                          <a:gd name="connsiteY386" fmla="*/ 2313046 h 3370881"/>
                          <a:gd name="connsiteX387" fmla="*/ 753035 w 2657256"/>
                          <a:gd name="connsiteY387" fmla="*/ 2326493 h 3370881"/>
                          <a:gd name="connsiteX388" fmla="*/ 735106 w 2657256"/>
                          <a:gd name="connsiteY388" fmla="*/ 2339940 h 3370881"/>
                          <a:gd name="connsiteX389" fmla="*/ 712694 w 2657256"/>
                          <a:gd name="connsiteY389" fmla="*/ 2362352 h 3370881"/>
                          <a:gd name="connsiteX390" fmla="*/ 694765 w 2657256"/>
                          <a:gd name="connsiteY390" fmla="*/ 2375799 h 3370881"/>
                          <a:gd name="connsiteX391" fmla="*/ 681318 w 2657256"/>
                          <a:gd name="connsiteY391" fmla="*/ 2393729 h 3370881"/>
                          <a:gd name="connsiteX392" fmla="*/ 667870 w 2657256"/>
                          <a:gd name="connsiteY392" fmla="*/ 2402693 h 3370881"/>
                          <a:gd name="connsiteX393" fmla="*/ 623047 w 2657256"/>
                          <a:gd name="connsiteY393" fmla="*/ 2443034 h 3370881"/>
                          <a:gd name="connsiteX394" fmla="*/ 600635 w 2657256"/>
                          <a:gd name="connsiteY394" fmla="*/ 2474411 h 3370881"/>
                          <a:gd name="connsiteX395" fmla="*/ 587188 w 2657256"/>
                          <a:gd name="connsiteY395" fmla="*/ 2514752 h 3370881"/>
                          <a:gd name="connsiteX396" fmla="*/ 582706 w 2657256"/>
                          <a:gd name="connsiteY396" fmla="*/ 2546129 h 3370881"/>
                          <a:gd name="connsiteX397" fmla="*/ 596153 w 2657256"/>
                          <a:gd name="connsiteY397" fmla="*/ 2635776 h 3370881"/>
                          <a:gd name="connsiteX398" fmla="*/ 600635 w 2657256"/>
                          <a:gd name="connsiteY398" fmla="*/ 2653705 h 3370881"/>
                          <a:gd name="connsiteX399" fmla="*/ 609600 w 2657256"/>
                          <a:gd name="connsiteY399" fmla="*/ 2671634 h 3370881"/>
                          <a:gd name="connsiteX400" fmla="*/ 614082 w 2657256"/>
                          <a:gd name="connsiteY400" fmla="*/ 2689564 h 3370881"/>
                          <a:gd name="connsiteX401" fmla="*/ 623047 w 2657256"/>
                          <a:gd name="connsiteY401" fmla="*/ 2711976 h 3370881"/>
                          <a:gd name="connsiteX402" fmla="*/ 627529 w 2657256"/>
                          <a:gd name="connsiteY402" fmla="*/ 2734387 h 3370881"/>
                          <a:gd name="connsiteX403" fmla="*/ 640976 w 2657256"/>
                          <a:gd name="connsiteY403" fmla="*/ 2765764 h 3370881"/>
                          <a:gd name="connsiteX404" fmla="*/ 645459 w 2657256"/>
                          <a:gd name="connsiteY404" fmla="*/ 2779211 h 3370881"/>
                          <a:gd name="connsiteX405" fmla="*/ 658906 w 2657256"/>
                          <a:gd name="connsiteY405" fmla="*/ 2801623 h 3370881"/>
                          <a:gd name="connsiteX406" fmla="*/ 676835 w 2657256"/>
                          <a:gd name="connsiteY406" fmla="*/ 2864376 h 3370881"/>
                          <a:gd name="connsiteX407" fmla="*/ 690282 w 2657256"/>
                          <a:gd name="connsiteY407" fmla="*/ 2895752 h 3370881"/>
                          <a:gd name="connsiteX408" fmla="*/ 699247 w 2657256"/>
                          <a:gd name="connsiteY408" fmla="*/ 2940576 h 3370881"/>
                          <a:gd name="connsiteX409" fmla="*/ 703729 w 2657256"/>
                          <a:gd name="connsiteY409" fmla="*/ 2967470 h 3370881"/>
                          <a:gd name="connsiteX410" fmla="*/ 717176 w 2657256"/>
                          <a:gd name="connsiteY410" fmla="*/ 2994364 h 3370881"/>
                          <a:gd name="connsiteX411" fmla="*/ 735106 w 2657256"/>
                          <a:gd name="connsiteY411" fmla="*/ 3052634 h 3370881"/>
                          <a:gd name="connsiteX412" fmla="*/ 739588 w 2657256"/>
                          <a:gd name="connsiteY412" fmla="*/ 3079529 h 3370881"/>
                          <a:gd name="connsiteX413" fmla="*/ 762000 w 2657256"/>
                          <a:gd name="connsiteY413" fmla="*/ 3142281 h 3370881"/>
                          <a:gd name="connsiteX414" fmla="*/ 766482 w 2657256"/>
                          <a:gd name="connsiteY414" fmla="*/ 3231929 h 3370881"/>
                          <a:gd name="connsiteX415" fmla="*/ 770965 w 2657256"/>
                          <a:gd name="connsiteY415" fmla="*/ 3254340 h 3370881"/>
                          <a:gd name="connsiteX416" fmla="*/ 775447 w 2657256"/>
                          <a:gd name="connsiteY416" fmla="*/ 3285717 h 3370881"/>
                          <a:gd name="connsiteX417" fmla="*/ 748553 w 2657256"/>
                          <a:gd name="connsiteY417" fmla="*/ 3335023 h 3370881"/>
                          <a:gd name="connsiteX418" fmla="*/ 721659 w 2657256"/>
                          <a:gd name="connsiteY418" fmla="*/ 3343987 h 3370881"/>
                          <a:gd name="connsiteX419" fmla="*/ 708212 w 2657256"/>
                          <a:gd name="connsiteY419" fmla="*/ 3348470 h 3370881"/>
                          <a:gd name="connsiteX420" fmla="*/ 623047 w 2657256"/>
                          <a:gd name="connsiteY420" fmla="*/ 3330540 h 3370881"/>
                          <a:gd name="connsiteX421" fmla="*/ 609600 w 2657256"/>
                          <a:gd name="connsiteY421" fmla="*/ 3308129 h 3370881"/>
                          <a:gd name="connsiteX422" fmla="*/ 591670 w 2657256"/>
                          <a:gd name="connsiteY422" fmla="*/ 3267787 h 3370881"/>
                          <a:gd name="connsiteX423" fmla="*/ 560294 w 2657256"/>
                          <a:gd name="connsiteY423" fmla="*/ 3209517 h 3370881"/>
                          <a:gd name="connsiteX424" fmla="*/ 551329 w 2657256"/>
                          <a:gd name="connsiteY424" fmla="*/ 3196070 h 3370881"/>
                          <a:gd name="connsiteX425" fmla="*/ 528918 w 2657256"/>
                          <a:gd name="connsiteY425" fmla="*/ 3173658 h 3370881"/>
                          <a:gd name="connsiteX426" fmla="*/ 519953 w 2657256"/>
                          <a:gd name="connsiteY426" fmla="*/ 3128834 h 3370881"/>
                          <a:gd name="connsiteX427" fmla="*/ 524435 w 2657256"/>
                          <a:gd name="connsiteY427" fmla="*/ 3101940 h 3370881"/>
                          <a:gd name="connsiteX428" fmla="*/ 528918 w 2657256"/>
                          <a:gd name="connsiteY428" fmla="*/ 3088493 h 3370881"/>
                          <a:gd name="connsiteX429" fmla="*/ 542365 w 2657256"/>
                          <a:gd name="connsiteY429" fmla="*/ 3052634 h 3370881"/>
                          <a:gd name="connsiteX430" fmla="*/ 484094 w 2657256"/>
                          <a:gd name="connsiteY430" fmla="*/ 2886787 h 3370881"/>
                          <a:gd name="connsiteX431" fmla="*/ 443753 w 2657256"/>
                          <a:gd name="connsiteY431" fmla="*/ 2779211 h 3370881"/>
                          <a:gd name="connsiteX432" fmla="*/ 439270 w 2657256"/>
                          <a:gd name="connsiteY432" fmla="*/ 2752317 h 3370881"/>
                          <a:gd name="connsiteX433" fmla="*/ 430306 w 2657256"/>
                          <a:gd name="connsiteY433" fmla="*/ 2716458 h 3370881"/>
                          <a:gd name="connsiteX434" fmla="*/ 425823 w 2657256"/>
                          <a:gd name="connsiteY434" fmla="*/ 2680599 h 3370881"/>
                          <a:gd name="connsiteX435" fmla="*/ 398929 w 2657256"/>
                          <a:gd name="connsiteY435" fmla="*/ 2599917 h 3370881"/>
                          <a:gd name="connsiteX436" fmla="*/ 385482 w 2657256"/>
                          <a:gd name="connsiteY436" fmla="*/ 2568540 h 3370881"/>
                          <a:gd name="connsiteX437" fmla="*/ 381000 w 2657256"/>
                          <a:gd name="connsiteY437" fmla="*/ 2550611 h 3370881"/>
                          <a:gd name="connsiteX438" fmla="*/ 372035 w 2657256"/>
                          <a:gd name="connsiteY438" fmla="*/ 2483376 h 3370881"/>
                          <a:gd name="connsiteX439" fmla="*/ 367553 w 2657256"/>
                          <a:gd name="connsiteY439" fmla="*/ 2469929 h 3370881"/>
                          <a:gd name="connsiteX440" fmla="*/ 407894 w 2657256"/>
                          <a:gd name="connsiteY440" fmla="*/ 2451999 h 3370881"/>
                          <a:gd name="connsiteX441" fmla="*/ 515470 w 2657256"/>
                          <a:gd name="connsiteY441" fmla="*/ 2407176 h 3370881"/>
                          <a:gd name="connsiteX442" fmla="*/ 578223 w 2657256"/>
                          <a:gd name="connsiteY442" fmla="*/ 2353387 h 3370881"/>
                          <a:gd name="connsiteX443" fmla="*/ 587188 w 2657256"/>
                          <a:gd name="connsiteY443" fmla="*/ 2330976 h 3370881"/>
                          <a:gd name="connsiteX444" fmla="*/ 614082 w 2657256"/>
                          <a:gd name="connsiteY444" fmla="*/ 2254776 h 3370881"/>
                          <a:gd name="connsiteX445" fmla="*/ 649941 w 2657256"/>
                          <a:gd name="connsiteY445" fmla="*/ 2200987 h 3370881"/>
                          <a:gd name="connsiteX446" fmla="*/ 690282 w 2657256"/>
                          <a:gd name="connsiteY446" fmla="*/ 2174093 h 3370881"/>
                          <a:gd name="connsiteX447" fmla="*/ 703729 w 2657256"/>
                          <a:gd name="connsiteY447" fmla="*/ 2165129 h 3370881"/>
                          <a:gd name="connsiteX448" fmla="*/ 739588 w 2657256"/>
                          <a:gd name="connsiteY448" fmla="*/ 2147199 h 3370881"/>
                          <a:gd name="connsiteX449" fmla="*/ 708212 w 2657256"/>
                          <a:gd name="connsiteY449" fmla="*/ 2187540 h 3370881"/>
                          <a:gd name="connsiteX450" fmla="*/ 654423 w 2657256"/>
                          <a:gd name="connsiteY450" fmla="*/ 2241329 h 3370881"/>
                          <a:gd name="connsiteX451" fmla="*/ 636494 w 2657256"/>
                          <a:gd name="connsiteY451" fmla="*/ 2259258 h 3370881"/>
                          <a:gd name="connsiteX452" fmla="*/ 614082 w 2657256"/>
                          <a:gd name="connsiteY452" fmla="*/ 2286152 h 3370881"/>
                          <a:gd name="connsiteX453" fmla="*/ 592179 w 2657256"/>
                          <a:gd name="connsiteY453" fmla="*/ 2282347 h 3370881"/>
                          <a:gd name="connsiteX454" fmla="*/ 555980 w 2657256"/>
                          <a:gd name="connsiteY454" fmla="*/ 2313892 h 3370881"/>
                          <a:gd name="connsiteX455" fmla="*/ 524435 w 2657256"/>
                          <a:gd name="connsiteY455" fmla="*/ 2348905 h 3370881"/>
                          <a:gd name="connsiteX456" fmla="*/ 502023 w 2657256"/>
                          <a:gd name="connsiteY456" fmla="*/ 2362352 h 3370881"/>
                          <a:gd name="connsiteX457" fmla="*/ 461682 w 2657256"/>
                          <a:gd name="connsiteY457" fmla="*/ 2389246 h 3370881"/>
                          <a:gd name="connsiteX458" fmla="*/ 448235 w 2657256"/>
                          <a:gd name="connsiteY458" fmla="*/ 2398211 h 3370881"/>
                          <a:gd name="connsiteX459" fmla="*/ 430306 w 2657256"/>
                          <a:gd name="connsiteY459" fmla="*/ 2407176 h 3370881"/>
                          <a:gd name="connsiteX460" fmla="*/ 412376 w 2657256"/>
                          <a:gd name="connsiteY460" fmla="*/ 2420623 h 3370881"/>
                          <a:gd name="connsiteX461" fmla="*/ 389965 w 2657256"/>
                          <a:gd name="connsiteY461" fmla="*/ 2429587 h 3370881"/>
                          <a:gd name="connsiteX462" fmla="*/ 372035 w 2657256"/>
                          <a:gd name="connsiteY462" fmla="*/ 2443034 h 3370881"/>
                          <a:gd name="connsiteX463" fmla="*/ 318247 w 2657256"/>
                          <a:gd name="connsiteY463" fmla="*/ 2474411 h 3370881"/>
                          <a:gd name="connsiteX464" fmla="*/ 304800 w 2657256"/>
                          <a:gd name="connsiteY464" fmla="*/ 2492340 h 3370881"/>
                          <a:gd name="connsiteX465" fmla="*/ 282388 w 2657256"/>
                          <a:gd name="connsiteY465" fmla="*/ 2519234 h 3370881"/>
                          <a:gd name="connsiteX466" fmla="*/ 295835 w 2657256"/>
                          <a:gd name="connsiteY466" fmla="*/ 2815070 h 3370881"/>
                          <a:gd name="connsiteX467" fmla="*/ 300318 w 2657256"/>
                          <a:gd name="connsiteY467" fmla="*/ 2837481 h 3370881"/>
                          <a:gd name="connsiteX468" fmla="*/ 304800 w 2657256"/>
                          <a:gd name="connsiteY468" fmla="*/ 2868858 h 3370881"/>
                          <a:gd name="connsiteX469" fmla="*/ 309282 w 2657256"/>
                          <a:gd name="connsiteY469" fmla="*/ 2927129 h 3370881"/>
                          <a:gd name="connsiteX470" fmla="*/ 322729 w 2657256"/>
                          <a:gd name="connsiteY470" fmla="*/ 2985399 h 3370881"/>
                          <a:gd name="connsiteX471" fmla="*/ 327212 w 2657256"/>
                          <a:gd name="connsiteY471" fmla="*/ 3012293 h 3370881"/>
                          <a:gd name="connsiteX472" fmla="*/ 331694 w 2657256"/>
                          <a:gd name="connsiteY472" fmla="*/ 3043670 h 3370881"/>
                          <a:gd name="connsiteX473" fmla="*/ 345141 w 2657256"/>
                          <a:gd name="connsiteY473" fmla="*/ 3070564 h 3370881"/>
                          <a:gd name="connsiteX474" fmla="*/ 367553 w 2657256"/>
                          <a:gd name="connsiteY474" fmla="*/ 3124352 h 3370881"/>
                          <a:gd name="connsiteX475" fmla="*/ 381000 w 2657256"/>
                          <a:gd name="connsiteY475" fmla="*/ 3182623 h 3370881"/>
                          <a:gd name="connsiteX476" fmla="*/ 389965 w 2657256"/>
                          <a:gd name="connsiteY476" fmla="*/ 3196070 h 3370881"/>
                          <a:gd name="connsiteX477" fmla="*/ 394447 w 2657256"/>
                          <a:gd name="connsiteY477" fmla="*/ 3213999 h 3370881"/>
                          <a:gd name="connsiteX478" fmla="*/ 412376 w 2657256"/>
                          <a:gd name="connsiteY478" fmla="*/ 3245376 h 3370881"/>
                          <a:gd name="connsiteX479" fmla="*/ 416859 w 2657256"/>
                          <a:gd name="connsiteY479" fmla="*/ 3258823 h 3370881"/>
                          <a:gd name="connsiteX480" fmla="*/ 425823 w 2657256"/>
                          <a:gd name="connsiteY480" fmla="*/ 3272270 h 3370881"/>
                          <a:gd name="connsiteX481" fmla="*/ 439270 w 2657256"/>
                          <a:gd name="connsiteY481" fmla="*/ 3303646 h 3370881"/>
                          <a:gd name="connsiteX482" fmla="*/ 439270 w 2657256"/>
                          <a:gd name="connsiteY482" fmla="*/ 3352952 h 3370881"/>
                          <a:gd name="connsiteX483" fmla="*/ 430306 w 2657256"/>
                          <a:gd name="connsiteY483" fmla="*/ 3366399 h 3370881"/>
                          <a:gd name="connsiteX484" fmla="*/ 412376 w 2657256"/>
                          <a:gd name="connsiteY484" fmla="*/ 3370881 h 3370881"/>
                          <a:gd name="connsiteX485" fmla="*/ 295835 w 2657256"/>
                          <a:gd name="connsiteY485" fmla="*/ 3357434 h 3370881"/>
                          <a:gd name="connsiteX486" fmla="*/ 264459 w 2657256"/>
                          <a:gd name="connsiteY486" fmla="*/ 3276752 h 3370881"/>
                          <a:gd name="connsiteX487" fmla="*/ 259976 w 2657256"/>
                          <a:gd name="connsiteY487" fmla="*/ 3240893 h 3370881"/>
                          <a:gd name="connsiteX488" fmla="*/ 246529 w 2657256"/>
                          <a:gd name="connsiteY488" fmla="*/ 3178140 h 3370881"/>
                          <a:gd name="connsiteX489" fmla="*/ 237565 w 2657256"/>
                          <a:gd name="connsiteY489" fmla="*/ 3084011 h 3370881"/>
                          <a:gd name="connsiteX490" fmla="*/ 228600 w 2657256"/>
                          <a:gd name="connsiteY490" fmla="*/ 3057117 h 3370881"/>
                          <a:gd name="connsiteX491" fmla="*/ 219635 w 2657256"/>
                          <a:gd name="connsiteY491" fmla="*/ 3021258 h 3370881"/>
                          <a:gd name="connsiteX492" fmla="*/ 206188 w 2657256"/>
                          <a:gd name="connsiteY492" fmla="*/ 2980917 h 3370881"/>
                          <a:gd name="connsiteX493" fmla="*/ 201706 w 2657256"/>
                          <a:gd name="connsiteY493" fmla="*/ 2949540 h 3370881"/>
                          <a:gd name="connsiteX494" fmla="*/ 197223 w 2657256"/>
                          <a:gd name="connsiteY494" fmla="*/ 2927129 h 3370881"/>
                          <a:gd name="connsiteX495" fmla="*/ 192741 w 2657256"/>
                          <a:gd name="connsiteY495" fmla="*/ 2891270 h 3370881"/>
                          <a:gd name="connsiteX496" fmla="*/ 188259 w 2657256"/>
                          <a:gd name="connsiteY496" fmla="*/ 2850929 h 3370881"/>
                          <a:gd name="connsiteX497" fmla="*/ 179294 w 2657256"/>
                          <a:gd name="connsiteY497" fmla="*/ 2824034 h 3370881"/>
                          <a:gd name="connsiteX498" fmla="*/ 165847 w 2657256"/>
                          <a:gd name="connsiteY498" fmla="*/ 2774729 h 3370881"/>
                          <a:gd name="connsiteX499" fmla="*/ 161365 w 2657256"/>
                          <a:gd name="connsiteY499" fmla="*/ 2747834 h 3370881"/>
                          <a:gd name="connsiteX500" fmla="*/ 156882 w 2657256"/>
                          <a:gd name="connsiteY500" fmla="*/ 2559576 h 3370881"/>
                          <a:gd name="connsiteX501" fmla="*/ 152400 w 2657256"/>
                          <a:gd name="connsiteY501" fmla="*/ 2519234 h 3370881"/>
                          <a:gd name="connsiteX502" fmla="*/ 118035 w 2657256"/>
                          <a:gd name="connsiteY502" fmla="*/ 2400004 h 3370881"/>
                          <a:gd name="connsiteX503" fmla="*/ 117048 w 2657256"/>
                          <a:gd name="connsiteY503" fmla="*/ 2344423 h 3370881"/>
                          <a:gd name="connsiteX504" fmla="*/ 100106 w 2657256"/>
                          <a:gd name="connsiteY504" fmla="*/ 2330976 h 3370881"/>
                          <a:gd name="connsiteX505" fmla="*/ 138953 w 2657256"/>
                          <a:gd name="connsiteY505" fmla="*/ 2313046 h 3370881"/>
                          <a:gd name="connsiteX506" fmla="*/ 152400 w 2657256"/>
                          <a:gd name="connsiteY506" fmla="*/ 2304081 h 3370881"/>
                          <a:gd name="connsiteX507" fmla="*/ 170329 w 2657256"/>
                          <a:gd name="connsiteY507" fmla="*/ 2259258 h 3370881"/>
                          <a:gd name="connsiteX508" fmla="*/ 188259 w 2657256"/>
                          <a:gd name="connsiteY508" fmla="*/ 2223399 h 3370881"/>
                          <a:gd name="connsiteX509" fmla="*/ 206188 w 2657256"/>
                          <a:gd name="connsiteY509" fmla="*/ 2187540 h 3370881"/>
                          <a:gd name="connsiteX510" fmla="*/ 210670 w 2657256"/>
                          <a:gd name="connsiteY510" fmla="*/ 2174093 h 3370881"/>
                          <a:gd name="connsiteX511" fmla="*/ 219635 w 2657256"/>
                          <a:gd name="connsiteY511" fmla="*/ 2115823 h 3370881"/>
                          <a:gd name="connsiteX512" fmla="*/ 210670 w 2657256"/>
                          <a:gd name="connsiteY512" fmla="*/ 1958940 h 3370881"/>
                          <a:gd name="connsiteX513" fmla="*/ 192741 w 2657256"/>
                          <a:gd name="connsiteY513" fmla="*/ 1923081 h 3370881"/>
                          <a:gd name="connsiteX514" fmla="*/ 179294 w 2657256"/>
                          <a:gd name="connsiteY514" fmla="*/ 1891705 h 3370881"/>
                          <a:gd name="connsiteX515" fmla="*/ 165847 w 2657256"/>
                          <a:gd name="connsiteY515" fmla="*/ 1864811 h 3370881"/>
                          <a:gd name="connsiteX516" fmla="*/ 152400 w 2657256"/>
                          <a:gd name="connsiteY516" fmla="*/ 1833434 h 3370881"/>
                          <a:gd name="connsiteX517" fmla="*/ 143435 w 2657256"/>
                          <a:gd name="connsiteY517" fmla="*/ 1819987 h 3370881"/>
                          <a:gd name="connsiteX518" fmla="*/ 107576 w 2657256"/>
                          <a:gd name="connsiteY518" fmla="*/ 1784129 h 3370881"/>
                          <a:gd name="connsiteX519" fmla="*/ 94129 w 2657256"/>
                          <a:gd name="connsiteY519" fmla="*/ 1779646 h 3370881"/>
                          <a:gd name="connsiteX520" fmla="*/ 71718 w 2657256"/>
                          <a:gd name="connsiteY520" fmla="*/ 1770681 h 3370881"/>
                          <a:gd name="connsiteX521" fmla="*/ 58270 w 2657256"/>
                          <a:gd name="connsiteY521" fmla="*/ 1761717 h 3370881"/>
                          <a:gd name="connsiteX522" fmla="*/ 26894 w 2657256"/>
                          <a:gd name="connsiteY522" fmla="*/ 1730340 h 3370881"/>
                          <a:gd name="connsiteX523" fmla="*/ 0 w 2657256"/>
                          <a:gd name="connsiteY523" fmla="*/ 1707929 h 3370881"/>
                          <a:gd name="connsiteX0" fmla="*/ 0 w 2657256"/>
                          <a:gd name="connsiteY0" fmla="*/ 1707929 h 3370881"/>
                          <a:gd name="connsiteX1" fmla="*/ 22412 w 2657256"/>
                          <a:gd name="connsiteY1" fmla="*/ 1698964 h 3370881"/>
                          <a:gd name="connsiteX2" fmla="*/ 31376 w 2657256"/>
                          <a:gd name="connsiteY2" fmla="*/ 1681034 h 3370881"/>
                          <a:gd name="connsiteX3" fmla="*/ 44823 w 2657256"/>
                          <a:gd name="connsiteY3" fmla="*/ 1672070 h 3370881"/>
                          <a:gd name="connsiteX4" fmla="*/ 58270 w 2657256"/>
                          <a:gd name="connsiteY4" fmla="*/ 1654140 h 3370881"/>
                          <a:gd name="connsiteX5" fmla="*/ 76200 w 2657256"/>
                          <a:gd name="connsiteY5" fmla="*/ 1645176 h 3370881"/>
                          <a:gd name="connsiteX6" fmla="*/ 98612 w 2657256"/>
                          <a:gd name="connsiteY6" fmla="*/ 1636211 h 3370881"/>
                          <a:gd name="connsiteX7" fmla="*/ 125506 w 2657256"/>
                          <a:gd name="connsiteY7" fmla="*/ 1627246 h 3370881"/>
                          <a:gd name="connsiteX8" fmla="*/ 152400 w 2657256"/>
                          <a:gd name="connsiteY8" fmla="*/ 1609317 h 3370881"/>
                          <a:gd name="connsiteX9" fmla="*/ 170329 w 2657256"/>
                          <a:gd name="connsiteY9" fmla="*/ 1600352 h 3370881"/>
                          <a:gd name="connsiteX10" fmla="*/ 188259 w 2657256"/>
                          <a:gd name="connsiteY10" fmla="*/ 1582423 h 3370881"/>
                          <a:gd name="connsiteX11" fmla="*/ 228600 w 2657256"/>
                          <a:gd name="connsiteY11" fmla="*/ 1564493 h 3370881"/>
                          <a:gd name="connsiteX12" fmla="*/ 255494 w 2657256"/>
                          <a:gd name="connsiteY12" fmla="*/ 1546564 h 3370881"/>
                          <a:gd name="connsiteX13" fmla="*/ 300318 w 2657256"/>
                          <a:gd name="connsiteY13" fmla="*/ 1524152 h 3370881"/>
                          <a:gd name="connsiteX14" fmla="*/ 313765 w 2657256"/>
                          <a:gd name="connsiteY14" fmla="*/ 1515187 h 3370881"/>
                          <a:gd name="connsiteX15" fmla="*/ 340659 w 2657256"/>
                          <a:gd name="connsiteY15" fmla="*/ 1510705 h 3370881"/>
                          <a:gd name="connsiteX16" fmla="*/ 363070 w 2657256"/>
                          <a:gd name="connsiteY16" fmla="*/ 1506223 h 3370881"/>
                          <a:gd name="connsiteX17" fmla="*/ 389965 w 2657256"/>
                          <a:gd name="connsiteY17" fmla="*/ 1501740 h 3370881"/>
                          <a:gd name="connsiteX18" fmla="*/ 425823 w 2657256"/>
                          <a:gd name="connsiteY18" fmla="*/ 1497258 h 3370881"/>
                          <a:gd name="connsiteX19" fmla="*/ 470647 w 2657256"/>
                          <a:gd name="connsiteY19" fmla="*/ 1488293 h 3370881"/>
                          <a:gd name="connsiteX20" fmla="*/ 515470 w 2657256"/>
                          <a:gd name="connsiteY20" fmla="*/ 1479329 h 3370881"/>
                          <a:gd name="connsiteX21" fmla="*/ 528918 w 2657256"/>
                          <a:gd name="connsiteY21" fmla="*/ 1470364 h 3370881"/>
                          <a:gd name="connsiteX22" fmla="*/ 600635 w 2657256"/>
                          <a:gd name="connsiteY22" fmla="*/ 1456917 h 3370881"/>
                          <a:gd name="connsiteX23" fmla="*/ 690282 w 2657256"/>
                          <a:gd name="connsiteY23" fmla="*/ 1447952 h 3370881"/>
                          <a:gd name="connsiteX24" fmla="*/ 793376 w 2657256"/>
                          <a:gd name="connsiteY24" fmla="*/ 1452434 h 3370881"/>
                          <a:gd name="connsiteX25" fmla="*/ 874059 w 2657256"/>
                          <a:gd name="connsiteY25" fmla="*/ 1465881 h 3370881"/>
                          <a:gd name="connsiteX26" fmla="*/ 914400 w 2657256"/>
                          <a:gd name="connsiteY26" fmla="*/ 1470364 h 3370881"/>
                          <a:gd name="connsiteX27" fmla="*/ 1030941 w 2657256"/>
                          <a:gd name="connsiteY27" fmla="*/ 1483811 h 3370881"/>
                          <a:gd name="connsiteX28" fmla="*/ 1151965 w 2657256"/>
                          <a:gd name="connsiteY28" fmla="*/ 1492776 h 3370881"/>
                          <a:gd name="connsiteX29" fmla="*/ 1281953 w 2657256"/>
                          <a:gd name="connsiteY29" fmla="*/ 1501740 h 3370881"/>
                          <a:gd name="connsiteX30" fmla="*/ 1465729 w 2657256"/>
                          <a:gd name="connsiteY30" fmla="*/ 1497258 h 3370881"/>
                          <a:gd name="connsiteX31" fmla="*/ 1510553 w 2657256"/>
                          <a:gd name="connsiteY31" fmla="*/ 1492776 h 3370881"/>
                          <a:gd name="connsiteX32" fmla="*/ 1582270 w 2657256"/>
                          <a:gd name="connsiteY32" fmla="*/ 1461399 h 3370881"/>
                          <a:gd name="connsiteX33" fmla="*/ 1604682 w 2657256"/>
                          <a:gd name="connsiteY33" fmla="*/ 1456917 h 3370881"/>
                          <a:gd name="connsiteX34" fmla="*/ 1622612 w 2657256"/>
                          <a:gd name="connsiteY34" fmla="*/ 1447952 h 3370881"/>
                          <a:gd name="connsiteX35" fmla="*/ 1645023 w 2657256"/>
                          <a:gd name="connsiteY35" fmla="*/ 1438987 h 3370881"/>
                          <a:gd name="connsiteX36" fmla="*/ 1662953 w 2657256"/>
                          <a:gd name="connsiteY36" fmla="*/ 1425540 h 3370881"/>
                          <a:gd name="connsiteX37" fmla="*/ 1698812 w 2657256"/>
                          <a:gd name="connsiteY37" fmla="*/ 1407611 h 3370881"/>
                          <a:gd name="connsiteX38" fmla="*/ 1739153 w 2657256"/>
                          <a:gd name="connsiteY38" fmla="*/ 1380717 h 3370881"/>
                          <a:gd name="connsiteX39" fmla="*/ 1752600 w 2657256"/>
                          <a:gd name="connsiteY39" fmla="*/ 1367270 h 3370881"/>
                          <a:gd name="connsiteX40" fmla="*/ 1775012 w 2657256"/>
                          <a:gd name="connsiteY40" fmla="*/ 1353823 h 3370881"/>
                          <a:gd name="connsiteX41" fmla="*/ 1797423 w 2657256"/>
                          <a:gd name="connsiteY41" fmla="*/ 1335893 h 3370881"/>
                          <a:gd name="connsiteX42" fmla="*/ 1810870 w 2657256"/>
                          <a:gd name="connsiteY42" fmla="*/ 1304517 h 3370881"/>
                          <a:gd name="connsiteX43" fmla="*/ 1815353 w 2657256"/>
                          <a:gd name="connsiteY43" fmla="*/ 1291070 h 3370881"/>
                          <a:gd name="connsiteX44" fmla="*/ 1801906 w 2657256"/>
                          <a:gd name="connsiteY44" fmla="*/ 1138670 h 3370881"/>
                          <a:gd name="connsiteX45" fmla="*/ 1792941 w 2657256"/>
                          <a:gd name="connsiteY45" fmla="*/ 1125223 h 3370881"/>
                          <a:gd name="connsiteX46" fmla="*/ 1757082 w 2657256"/>
                          <a:gd name="connsiteY46" fmla="*/ 1093846 h 3370881"/>
                          <a:gd name="connsiteX47" fmla="*/ 1730188 w 2657256"/>
                          <a:gd name="connsiteY47" fmla="*/ 1066952 h 3370881"/>
                          <a:gd name="connsiteX48" fmla="*/ 1703294 w 2657256"/>
                          <a:gd name="connsiteY48" fmla="*/ 1049023 h 3370881"/>
                          <a:gd name="connsiteX49" fmla="*/ 1622612 w 2657256"/>
                          <a:gd name="connsiteY49" fmla="*/ 1053505 h 3370881"/>
                          <a:gd name="connsiteX50" fmla="*/ 1595718 w 2657256"/>
                          <a:gd name="connsiteY50" fmla="*/ 1062470 h 3370881"/>
                          <a:gd name="connsiteX51" fmla="*/ 1573306 w 2657256"/>
                          <a:gd name="connsiteY51" fmla="*/ 1066952 h 3370881"/>
                          <a:gd name="connsiteX52" fmla="*/ 1453385 w 2657256"/>
                          <a:gd name="connsiteY52" fmla="*/ 1082761 h 3370881"/>
                          <a:gd name="connsiteX53" fmla="*/ 1326776 w 2657256"/>
                          <a:gd name="connsiteY53" fmla="*/ 1062470 h 3370881"/>
                          <a:gd name="connsiteX54" fmla="*/ 1308847 w 2657256"/>
                          <a:gd name="connsiteY54" fmla="*/ 1057987 h 3370881"/>
                          <a:gd name="connsiteX55" fmla="*/ 1277470 w 2657256"/>
                          <a:gd name="connsiteY55" fmla="*/ 1053505 h 3370881"/>
                          <a:gd name="connsiteX56" fmla="*/ 1259541 w 2657256"/>
                          <a:gd name="connsiteY56" fmla="*/ 1049023 h 3370881"/>
                          <a:gd name="connsiteX57" fmla="*/ 1232647 w 2657256"/>
                          <a:gd name="connsiteY57" fmla="*/ 1044540 h 3370881"/>
                          <a:gd name="connsiteX58" fmla="*/ 1053353 w 2657256"/>
                          <a:gd name="connsiteY58" fmla="*/ 1049023 h 3370881"/>
                          <a:gd name="connsiteX59" fmla="*/ 1035423 w 2657256"/>
                          <a:gd name="connsiteY59" fmla="*/ 1053505 h 3370881"/>
                          <a:gd name="connsiteX60" fmla="*/ 1008529 w 2657256"/>
                          <a:gd name="connsiteY60" fmla="*/ 1057987 h 3370881"/>
                          <a:gd name="connsiteX61" fmla="*/ 995082 w 2657256"/>
                          <a:gd name="connsiteY61" fmla="*/ 1062470 h 3370881"/>
                          <a:gd name="connsiteX62" fmla="*/ 945776 w 2657256"/>
                          <a:gd name="connsiteY62" fmla="*/ 1031093 h 3370881"/>
                          <a:gd name="connsiteX63" fmla="*/ 941294 w 2657256"/>
                          <a:gd name="connsiteY63" fmla="*/ 1017646 h 3370881"/>
                          <a:gd name="connsiteX64" fmla="*/ 932329 w 2657256"/>
                          <a:gd name="connsiteY64" fmla="*/ 919034 h 3370881"/>
                          <a:gd name="connsiteX65" fmla="*/ 914400 w 2657256"/>
                          <a:gd name="connsiteY65" fmla="*/ 901105 h 3370881"/>
                          <a:gd name="connsiteX66" fmla="*/ 918882 w 2657256"/>
                          <a:gd name="connsiteY66" fmla="*/ 869729 h 3370881"/>
                          <a:gd name="connsiteX67" fmla="*/ 941294 w 2657256"/>
                          <a:gd name="connsiteY67" fmla="*/ 865246 h 3370881"/>
                          <a:gd name="connsiteX68" fmla="*/ 959223 w 2657256"/>
                          <a:gd name="connsiteY68" fmla="*/ 851799 h 3370881"/>
                          <a:gd name="connsiteX69" fmla="*/ 990600 w 2657256"/>
                          <a:gd name="connsiteY69" fmla="*/ 847317 h 3370881"/>
                          <a:gd name="connsiteX70" fmla="*/ 1129553 w 2657256"/>
                          <a:gd name="connsiteY70" fmla="*/ 838352 h 3370881"/>
                          <a:gd name="connsiteX71" fmla="*/ 1147482 w 2657256"/>
                          <a:gd name="connsiteY71" fmla="*/ 829387 h 3370881"/>
                          <a:gd name="connsiteX72" fmla="*/ 1178859 w 2657256"/>
                          <a:gd name="connsiteY72" fmla="*/ 806976 h 3370881"/>
                          <a:gd name="connsiteX73" fmla="*/ 1192306 w 2657256"/>
                          <a:gd name="connsiteY73" fmla="*/ 793529 h 3370881"/>
                          <a:gd name="connsiteX74" fmla="*/ 1214718 w 2657256"/>
                          <a:gd name="connsiteY74" fmla="*/ 784564 h 3370881"/>
                          <a:gd name="connsiteX75" fmla="*/ 1241612 w 2657256"/>
                          <a:gd name="connsiteY75" fmla="*/ 771117 h 3370881"/>
                          <a:gd name="connsiteX76" fmla="*/ 1277470 w 2657256"/>
                          <a:gd name="connsiteY76" fmla="*/ 753187 h 3370881"/>
                          <a:gd name="connsiteX77" fmla="*/ 1295400 w 2657256"/>
                          <a:gd name="connsiteY77" fmla="*/ 730776 h 3370881"/>
                          <a:gd name="connsiteX78" fmla="*/ 1317812 w 2657256"/>
                          <a:gd name="connsiteY78" fmla="*/ 708364 h 3370881"/>
                          <a:gd name="connsiteX79" fmla="*/ 1353670 w 2657256"/>
                          <a:gd name="connsiteY79" fmla="*/ 663540 h 3370881"/>
                          <a:gd name="connsiteX80" fmla="*/ 1371600 w 2657256"/>
                          <a:gd name="connsiteY80" fmla="*/ 636646 h 3370881"/>
                          <a:gd name="connsiteX81" fmla="*/ 1380565 w 2657256"/>
                          <a:gd name="connsiteY81" fmla="*/ 596305 h 3370881"/>
                          <a:gd name="connsiteX82" fmla="*/ 1385047 w 2657256"/>
                          <a:gd name="connsiteY82" fmla="*/ 582858 h 3370881"/>
                          <a:gd name="connsiteX83" fmla="*/ 1380565 w 2657256"/>
                          <a:gd name="connsiteY83" fmla="*/ 533552 h 3370881"/>
                          <a:gd name="connsiteX84" fmla="*/ 1367118 w 2657256"/>
                          <a:gd name="connsiteY84" fmla="*/ 524587 h 3370881"/>
                          <a:gd name="connsiteX85" fmla="*/ 1349188 w 2657256"/>
                          <a:gd name="connsiteY85" fmla="*/ 520105 h 3370881"/>
                          <a:gd name="connsiteX86" fmla="*/ 1326776 w 2657256"/>
                          <a:gd name="connsiteY86" fmla="*/ 511140 h 3370881"/>
                          <a:gd name="connsiteX87" fmla="*/ 1281953 w 2657256"/>
                          <a:gd name="connsiteY87" fmla="*/ 515623 h 3370881"/>
                          <a:gd name="connsiteX88" fmla="*/ 1250576 w 2657256"/>
                          <a:gd name="connsiteY88" fmla="*/ 529070 h 3370881"/>
                          <a:gd name="connsiteX89" fmla="*/ 1210235 w 2657256"/>
                          <a:gd name="connsiteY89" fmla="*/ 542517 h 3370881"/>
                          <a:gd name="connsiteX90" fmla="*/ 1183341 w 2657256"/>
                          <a:gd name="connsiteY90" fmla="*/ 555964 h 3370881"/>
                          <a:gd name="connsiteX91" fmla="*/ 1160929 w 2657256"/>
                          <a:gd name="connsiteY91" fmla="*/ 569411 h 3370881"/>
                          <a:gd name="connsiteX92" fmla="*/ 1134035 w 2657256"/>
                          <a:gd name="connsiteY92" fmla="*/ 578376 h 3370881"/>
                          <a:gd name="connsiteX93" fmla="*/ 1111623 w 2657256"/>
                          <a:gd name="connsiteY93" fmla="*/ 587340 h 3370881"/>
                          <a:gd name="connsiteX94" fmla="*/ 1084729 w 2657256"/>
                          <a:gd name="connsiteY94" fmla="*/ 596305 h 3370881"/>
                          <a:gd name="connsiteX95" fmla="*/ 986118 w 2657256"/>
                          <a:gd name="connsiteY95" fmla="*/ 591823 h 3370881"/>
                          <a:gd name="connsiteX96" fmla="*/ 927847 w 2657256"/>
                          <a:gd name="connsiteY96" fmla="*/ 578376 h 3370881"/>
                          <a:gd name="connsiteX97" fmla="*/ 896470 w 2657256"/>
                          <a:gd name="connsiteY97" fmla="*/ 555964 h 3370881"/>
                          <a:gd name="connsiteX98" fmla="*/ 883023 w 2657256"/>
                          <a:gd name="connsiteY98" fmla="*/ 546999 h 3370881"/>
                          <a:gd name="connsiteX99" fmla="*/ 865094 w 2657256"/>
                          <a:gd name="connsiteY99" fmla="*/ 497693 h 3370881"/>
                          <a:gd name="connsiteX100" fmla="*/ 869576 w 2657256"/>
                          <a:gd name="connsiteY100" fmla="*/ 403564 h 3370881"/>
                          <a:gd name="connsiteX101" fmla="*/ 874059 w 2657256"/>
                          <a:gd name="connsiteY101" fmla="*/ 385634 h 3370881"/>
                          <a:gd name="connsiteX102" fmla="*/ 883023 w 2657256"/>
                          <a:gd name="connsiteY102" fmla="*/ 372187 h 3370881"/>
                          <a:gd name="connsiteX103" fmla="*/ 909918 w 2657256"/>
                          <a:gd name="connsiteY103" fmla="*/ 363223 h 3370881"/>
                          <a:gd name="connsiteX104" fmla="*/ 914400 w 2657256"/>
                          <a:gd name="connsiteY104" fmla="*/ 385634 h 3370881"/>
                          <a:gd name="connsiteX105" fmla="*/ 909918 w 2657256"/>
                          <a:gd name="connsiteY105" fmla="*/ 408046 h 3370881"/>
                          <a:gd name="connsiteX106" fmla="*/ 900953 w 2657256"/>
                          <a:gd name="connsiteY106" fmla="*/ 466317 h 3370881"/>
                          <a:gd name="connsiteX107" fmla="*/ 905435 w 2657256"/>
                          <a:gd name="connsiteY107" fmla="*/ 515623 h 3370881"/>
                          <a:gd name="connsiteX108" fmla="*/ 932329 w 2657256"/>
                          <a:gd name="connsiteY108" fmla="*/ 551481 h 3370881"/>
                          <a:gd name="connsiteX109" fmla="*/ 954741 w 2657256"/>
                          <a:gd name="connsiteY109" fmla="*/ 560446 h 3370881"/>
                          <a:gd name="connsiteX110" fmla="*/ 972670 w 2657256"/>
                          <a:gd name="connsiteY110" fmla="*/ 569411 h 3370881"/>
                          <a:gd name="connsiteX111" fmla="*/ 1066800 w 2657256"/>
                          <a:gd name="connsiteY111" fmla="*/ 564929 h 3370881"/>
                          <a:gd name="connsiteX112" fmla="*/ 1111623 w 2657256"/>
                          <a:gd name="connsiteY112" fmla="*/ 551481 h 3370881"/>
                          <a:gd name="connsiteX113" fmla="*/ 1129553 w 2657256"/>
                          <a:gd name="connsiteY113" fmla="*/ 538034 h 3370881"/>
                          <a:gd name="connsiteX114" fmla="*/ 1156447 w 2657256"/>
                          <a:gd name="connsiteY114" fmla="*/ 511140 h 3370881"/>
                          <a:gd name="connsiteX115" fmla="*/ 1160929 w 2657256"/>
                          <a:gd name="connsiteY115" fmla="*/ 493211 h 3370881"/>
                          <a:gd name="connsiteX116" fmla="*/ 1178859 w 2657256"/>
                          <a:gd name="connsiteY116" fmla="*/ 331846 h 3370881"/>
                          <a:gd name="connsiteX117" fmla="*/ 1215315 w 2657256"/>
                          <a:gd name="connsiteY117" fmla="*/ 270289 h 3370881"/>
                          <a:gd name="connsiteX118" fmla="*/ 1214718 w 2657256"/>
                          <a:gd name="connsiteY118" fmla="*/ 367705 h 3370881"/>
                          <a:gd name="connsiteX119" fmla="*/ 1201270 w 2657256"/>
                          <a:gd name="connsiteY119" fmla="*/ 412529 h 3370881"/>
                          <a:gd name="connsiteX120" fmla="*/ 1210235 w 2657256"/>
                          <a:gd name="connsiteY120" fmla="*/ 461834 h 3370881"/>
                          <a:gd name="connsiteX121" fmla="*/ 1214718 w 2657256"/>
                          <a:gd name="connsiteY121" fmla="*/ 475281 h 3370881"/>
                          <a:gd name="connsiteX122" fmla="*/ 1228165 w 2657256"/>
                          <a:gd name="connsiteY122" fmla="*/ 484246 h 3370881"/>
                          <a:gd name="connsiteX123" fmla="*/ 1250576 w 2657256"/>
                          <a:gd name="connsiteY123" fmla="*/ 502176 h 3370881"/>
                          <a:gd name="connsiteX124" fmla="*/ 1317812 w 2657256"/>
                          <a:gd name="connsiteY124" fmla="*/ 497693 h 3370881"/>
                          <a:gd name="connsiteX125" fmla="*/ 1353670 w 2657256"/>
                          <a:gd name="connsiteY125" fmla="*/ 488729 h 3370881"/>
                          <a:gd name="connsiteX126" fmla="*/ 1506070 w 2657256"/>
                          <a:gd name="connsiteY126" fmla="*/ 457352 h 3370881"/>
                          <a:gd name="connsiteX127" fmla="*/ 1550894 w 2657256"/>
                          <a:gd name="connsiteY127" fmla="*/ 430458 h 3370881"/>
                          <a:gd name="connsiteX128" fmla="*/ 1564341 w 2657256"/>
                          <a:gd name="connsiteY128" fmla="*/ 417011 h 3370881"/>
                          <a:gd name="connsiteX129" fmla="*/ 1586753 w 2657256"/>
                          <a:gd name="connsiteY129" fmla="*/ 399081 h 3370881"/>
                          <a:gd name="connsiteX130" fmla="*/ 1595718 w 2657256"/>
                          <a:gd name="connsiteY130" fmla="*/ 381152 h 3370881"/>
                          <a:gd name="connsiteX131" fmla="*/ 1600200 w 2657256"/>
                          <a:gd name="connsiteY131" fmla="*/ 363223 h 3370881"/>
                          <a:gd name="connsiteX132" fmla="*/ 1609165 w 2657256"/>
                          <a:gd name="connsiteY132" fmla="*/ 313917 h 3370881"/>
                          <a:gd name="connsiteX133" fmla="*/ 1537447 w 2657256"/>
                          <a:gd name="connsiteY133" fmla="*/ 188411 h 3370881"/>
                          <a:gd name="connsiteX134" fmla="*/ 1613647 w 2657256"/>
                          <a:gd name="connsiteY134" fmla="*/ 399081 h 3370881"/>
                          <a:gd name="connsiteX135" fmla="*/ 1627094 w 2657256"/>
                          <a:gd name="connsiteY135" fmla="*/ 417011 h 3370881"/>
                          <a:gd name="connsiteX136" fmla="*/ 1658470 w 2657256"/>
                          <a:gd name="connsiteY136" fmla="*/ 412529 h 3370881"/>
                          <a:gd name="connsiteX137" fmla="*/ 1685365 w 2657256"/>
                          <a:gd name="connsiteY137" fmla="*/ 390117 h 3370881"/>
                          <a:gd name="connsiteX138" fmla="*/ 1694329 w 2657256"/>
                          <a:gd name="connsiteY138" fmla="*/ 376670 h 3370881"/>
                          <a:gd name="connsiteX139" fmla="*/ 1734670 w 2657256"/>
                          <a:gd name="connsiteY139" fmla="*/ 354258 h 3370881"/>
                          <a:gd name="connsiteX140" fmla="*/ 1743635 w 2657256"/>
                          <a:gd name="connsiteY140" fmla="*/ 340811 h 3370881"/>
                          <a:gd name="connsiteX141" fmla="*/ 1757082 w 2657256"/>
                          <a:gd name="connsiteY141" fmla="*/ 336329 h 3370881"/>
                          <a:gd name="connsiteX142" fmla="*/ 1808984 w 2657256"/>
                          <a:gd name="connsiteY142" fmla="*/ 249641 h 3370881"/>
                          <a:gd name="connsiteX143" fmla="*/ 1899621 w 2657256"/>
                          <a:gd name="connsiteY143" fmla="*/ 211719 h 3370881"/>
                          <a:gd name="connsiteX144" fmla="*/ 1808984 w 2657256"/>
                          <a:gd name="connsiteY144" fmla="*/ 178521 h 3370881"/>
                          <a:gd name="connsiteX145" fmla="*/ 1772023 w 2657256"/>
                          <a:gd name="connsiteY145" fmla="*/ 77249 h 3370881"/>
                          <a:gd name="connsiteX146" fmla="*/ 1900425 w 2657256"/>
                          <a:gd name="connsiteY146" fmla="*/ 214081 h 3370881"/>
                          <a:gd name="connsiteX147" fmla="*/ 1874221 w 2657256"/>
                          <a:gd name="connsiteY147" fmla="*/ 318698 h 3370881"/>
                          <a:gd name="connsiteX148" fmla="*/ 1788459 w 2657256"/>
                          <a:gd name="connsiteY148" fmla="*/ 367705 h 3370881"/>
                          <a:gd name="connsiteX149" fmla="*/ 1761565 w 2657256"/>
                          <a:gd name="connsiteY149" fmla="*/ 390117 h 3370881"/>
                          <a:gd name="connsiteX150" fmla="*/ 1783976 w 2657256"/>
                          <a:gd name="connsiteY150" fmla="*/ 399081 h 3370881"/>
                          <a:gd name="connsiteX151" fmla="*/ 1878106 w 2657256"/>
                          <a:gd name="connsiteY151" fmla="*/ 390117 h 3370881"/>
                          <a:gd name="connsiteX152" fmla="*/ 1891553 w 2657256"/>
                          <a:gd name="connsiteY152" fmla="*/ 381152 h 3370881"/>
                          <a:gd name="connsiteX153" fmla="*/ 1918447 w 2657256"/>
                          <a:gd name="connsiteY153" fmla="*/ 372187 h 3370881"/>
                          <a:gd name="connsiteX154" fmla="*/ 1940859 w 2657256"/>
                          <a:gd name="connsiteY154" fmla="*/ 358740 h 3370881"/>
                          <a:gd name="connsiteX155" fmla="*/ 1954306 w 2657256"/>
                          <a:gd name="connsiteY155" fmla="*/ 354258 h 3370881"/>
                          <a:gd name="connsiteX156" fmla="*/ 2083304 w 2657256"/>
                          <a:gd name="connsiteY156" fmla="*/ 290281 h 3370881"/>
                          <a:gd name="connsiteX157" fmla="*/ 2166172 w 2657256"/>
                          <a:gd name="connsiteY157" fmla="*/ 215604 h 3370881"/>
                          <a:gd name="connsiteX158" fmla="*/ 2069054 w 2657256"/>
                          <a:gd name="connsiteY158" fmla="*/ 40493 h 3370881"/>
                          <a:gd name="connsiteX159" fmla="*/ 2078225 w 2657256"/>
                          <a:gd name="connsiteY159" fmla="*/ 188681 h 3370881"/>
                          <a:gd name="connsiteX160" fmla="*/ 1999129 w 2657256"/>
                          <a:gd name="connsiteY160" fmla="*/ 358740 h 3370881"/>
                          <a:gd name="connsiteX161" fmla="*/ 1994647 w 2657256"/>
                          <a:gd name="connsiteY161" fmla="*/ 372187 h 3370881"/>
                          <a:gd name="connsiteX162" fmla="*/ 2039470 w 2657256"/>
                          <a:gd name="connsiteY162" fmla="*/ 390117 h 3370881"/>
                          <a:gd name="connsiteX163" fmla="*/ 2115670 w 2657256"/>
                          <a:gd name="connsiteY163" fmla="*/ 390117 h 3370881"/>
                          <a:gd name="connsiteX164" fmla="*/ 2160494 w 2657256"/>
                          <a:gd name="connsiteY164" fmla="*/ 376670 h 3370881"/>
                          <a:gd name="connsiteX165" fmla="*/ 2191870 w 2657256"/>
                          <a:gd name="connsiteY165" fmla="*/ 363223 h 3370881"/>
                          <a:gd name="connsiteX166" fmla="*/ 2205318 w 2657256"/>
                          <a:gd name="connsiteY166" fmla="*/ 358740 h 3370881"/>
                          <a:gd name="connsiteX167" fmla="*/ 2232212 w 2657256"/>
                          <a:gd name="connsiteY167" fmla="*/ 340811 h 3370881"/>
                          <a:gd name="connsiteX168" fmla="*/ 2312894 w 2657256"/>
                          <a:gd name="connsiteY168" fmla="*/ 183929 h 3370881"/>
                          <a:gd name="connsiteX169" fmla="*/ 2339788 w 2657256"/>
                          <a:gd name="connsiteY169" fmla="*/ 151 h 3370881"/>
                          <a:gd name="connsiteX170" fmla="*/ 2357718 w 2657256"/>
                          <a:gd name="connsiteY170" fmla="*/ 215305 h 3370881"/>
                          <a:gd name="connsiteX171" fmla="*/ 2254623 w 2657256"/>
                          <a:gd name="connsiteY171" fmla="*/ 376670 h 3370881"/>
                          <a:gd name="connsiteX172" fmla="*/ 2245659 w 2657256"/>
                          <a:gd name="connsiteY172" fmla="*/ 390117 h 3370881"/>
                          <a:gd name="connsiteX173" fmla="*/ 2254623 w 2657256"/>
                          <a:gd name="connsiteY173" fmla="*/ 403564 h 3370881"/>
                          <a:gd name="connsiteX174" fmla="*/ 2353235 w 2657256"/>
                          <a:gd name="connsiteY174" fmla="*/ 399081 h 3370881"/>
                          <a:gd name="connsiteX175" fmla="*/ 2366682 w 2657256"/>
                          <a:gd name="connsiteY175" fmla="*/ 394599 h 3370881"/>
                          <a:gd name="connsiteX176" fmla="*/ 2389094 w 2657256"/>
                          <a:gd name="connsiteY176" fmla="*/ 390117 h 3370881"/>
                          <a:gd name="connsiteX177" fmla="*/ 2424953 w 2657256"/>
                          <a:gd name="connsiteY177" fmla="*/ 367705 h 3370881"/>
                          <a:gd name="connsiteX178" fmla="*/ 2528047 w 2657256"/>
                          <a:gd name="connsiteY178" fmla="*/ 292700 h 3370881"/>
                          <a:gd name="connsiteX179" fmla="*/ 2541495 w 2657256"/>
                          <a:gd name="connsiteY179" fmla="*/ 62906 h 3370881"/>
                          <a:gd name="connsiteX180" fmla="*/ 2591304 w 2657256"/>
                          <a:gd name="connsiteY180" fmla="*/ 214081 h 3370881"/>
                          <a:gd name="connsiteX181" fmla="*/ 2612315 w 2657256"/>
                          <a:gd name="connsiteY181" fmla="*/ 290907 h 3370881"/>
                          <a:gd name="connsiteX182" fmla="*/ 2650863 w 2657256"/>
                          <a:gd name="connsiteY182" fmla="*/ 344994 h 3370881"/>
                          <a:gd name="connsiteX183" fmla="*/ 2465294 w 2657256"/>
                          <a:gd name="connsiteY183" fmla="*/ 399081 h 3370881"/>
                          <a:gd name="connsiteX184" fmla="*/ 2442882 w 2657256"/>
                          <a:gd name="connsiteY184" fmla="*/ 403564 h 3370881"/>
                          <a:gd name="connsiteX185" fmla="*/ 2398059 w 2657256"/>
                          <a:gd name="connsiteY185" fmla="*/ 417011 h 3370881"/>
                          <a:gd name="connsiteX186" fmla="*/ 2375647 w 2657256"/>
                          <a:gd name="connsiteY186" fmla="*/ 425976 h 3370881"/>
                          <a:gd name="connsiteX187" fmla="*/ 2357718 w 2657256"/>
                          <a:gd name="connsiteY187" fmla="*/ 430458 h 3370881"/>
                          <a:gd name="connsiteX188" fmla="*/ 2344270 w 2657256"/>
                          <a:gd name="connsiteY188" fmla="*/ 461834 h 3370881"/>
                          <a:gd name="connsiteX189" fmla="*/ 2353235 w 2657256"/>
                          <a:gd name="connsiteY189" fmla="*/ 502176 h 3370881"/>
                          <a:gd name="connsiteX190" fmla="*/ 2362200 w 2657256"/>
                          <a:gd name="connsiteY190" fmla="*/ 515623 h 3370881"/>
                          <a:gd name="connsiteX191" fmla="*/ 2344270 w 2657256"/>
                          <a:gd name="connsiteY191" fmla="*/ 587340 h 3370881"/>
                          <a:gd name="connsiteX192" fmla="*/ 2321859 w 2657256"/>
                          <a:gd name="connsiteY192" fmla="*/ 614234 h 3370881"/>
                          <a:gd name="connsiteX193" fmla="*/ 2308412 w 2657256"/>
                          <a:gd name="connsiteY193" fmla="*/ 636646 h 3370881"/>
                          <a:gd name="connsiteX194" fmla="*/ 2281518 w 2657256"/>
                          <a:gd name="connsiteY194" fmla="*/ 641129 h 3370881"/>
                          <a:gd name="connsiteX195" fmla="*/ 2259106 w 2657256"/>
                          <a:gd name="connsiteY195" fmla="*/ 636646 h 3370881"/>
                          <a:gd name="connsiteX196" fmla="*/ 2277035 w 2657256"/>
                          <a:gd name="connsiteY196" fmla="*/ 578376 h 3370881"/>
                          <a:gd name="connsiteX197" fmla="*/ 2290482 w 2657256"/>
                          <a:gd name="connsiteY197" fmla="*/ 542517 h 3370881"/>
                          <a:gd name="connsiteX198" fmla="*/ 2286000 w 2657256"/>
                          <a:gd name="connsiteY198" fmla="*/ 506658 h 3370881"/>
                          <a:gd name="connsiteX199" fmla="*/ 2245659 w 2657256"/>
                          <a:gd name="connsiteY199" fmla="*/ 448387 h 3370881"/>
                          <a:gd name="connsiteX200" fmla="*/ 2200835 w 2657256"/>
                          <a:gd name="connsiteY200" fmla="*/ 430458 h 3370881"/>
                          <a:gd name="connsiteX201" fmla="*/ 2169459 w 2657256"/>
                          <a:gd name="connsiteY201" fmla="*/ 425976 h 3370881"/>
                          <a:gd name="connsiteX202" fmla="*/ 2102223 w 2657256"/>
                          <a:gd name="connsiteY202" fmla="*/ 430458 h 3370881"/>
                          <a:gd name="connsiteX203" fmla="*/ 2084294 w 2657256"/>
                          <a:gd name="connsiteY203" fmla="*/ 439423 h 3370881"/>
                          <a:gd name="connsiteX204" fmla="*/ 2070847 w 2657256"/>
                          <a:gd name="connsiteY204" fmla="*/ 443905 h 3370881"/>
                          <a:gd name="connsiteX205" fmla="*/ 2061882 w 2657256"/>
                          <a:gd name="connsiteY205" fmla="*/ 461834 h 3370881"/>
                          <a:gd name="connsiteX206" fmla="*/ 2034988 w 2657256"/>
                          <a:gd name="connsiteY206" fmla="*/ 475281 h 3370881"/>
                          <a:gd name="connsiteX207" fmla="*/ 1783976 w 2657256"/>
                          <a:gd name="connsiteY207" fmla="*/ 479764 h 3370881"/>
                          <a:gd name="connsiteX208" fmla="*/ 1766047 w 2657256"/>
                          <a:gd name="connsiteY208" fmla="*/ 488729 h 3370881"/>
                          <a:gd name="connsiteX209" fmla="*/ 1703294 w 2657256"/>
                          <a:gd name="connsiteY209" fmla="*/ 506658 h 3370881"/>
                          <a:gd name="connsiteX210" fmla="*/ 1689847 w 2657256"/>
                          <a:gd name="connsiteY210" fmla="*/ 511140 h 3370881"/>
                          <a:gd name="connsiteX211" fmla="*/ 1676400 w 2657256"/>
                          <a:gd name="connsiteY211" fmla="*/ 520105 h 3370881"/>
                          <a:gd name="connsiteX212" fmla="*/ 1649506 w 2657256"/>
                          <a:gd name="connsiteY212" fmla="*/ 529070 h 3370881"/>
                          <a:gd name="connsiteX213" fmla="*/ 1636059 w 2657256"/>
                          <a:gd name="connsiteY213" fmla="*/ 538034 h 3370881"/>
                          <a:gd name="connsiteX214" fmla="*/ 1622612 w 2657256"/>
                          <a:gd name="connsiteY214" fmla="*/ 551481 h 3370881"/>
                          <a:gd name="connsiteX215" fmla="*/ 1609165 w 2657256"/>
                          <a:gd name="connsiteY215" fmla="*/ 555964 h 3370881"/>
                          <a:gd name="connsiteX216" fmla="*/ 1577788 w 2657256"/>
                          <a:gd name="connsiteY216" fmla="*/ 587340 h 3370881"/>
                          <a:gd name="connsiteX217" fmla="*/ 1568823 w 2657256"/>
                          <a:gd name="connsiteY217" fmla="*/ 600787 h 3370881"/>
                          <a:gd name="connsiteX218" fmla="*/ 1555376 w 2657256"/>
                          <a:gd name="connsiteY218" fmla="*/ 614234 h 3370881"/>
                          <a:gd name="connsiteX219" fmla="*/ 1524000 w 2657256"/>
                          <a:gd name="connsiteY219" fmla="*/ 654576 h 3370881"/>
                          <a:gd name="connsiteX220" fmla="*/ 1519518 w 2657256"/>
                          <a:gd name="connsiteY220" fmla="*/ 668023 h 3370881"/>
                          <a:gd name="connsiteX221" fmla="*/ 1528482 w 2657256"/>
                          <a:gd name="connsiteY221" fmla="*/ 708364 h 3370881"/>
                          <a:gd name="connsiteX222" fmla="*/ 1537447 w 2657256"/>
                          <a:gd name="connsiteY222" fmla="*/ 721811 h 3370881"/>
                          <a:gd name="connsiteX223" fmla="*/ 1568823 w 2657256"/>
                          <a:gd name="connsiteY223" fmla="*/ 712846 h 3370881"/>
                          <a:gd name="connsiteX224" fmla="*/ 1600200 w 2657256"/>
                          <a:gd name="connsiteY224" fmla="*/ 712846 h 3370881"/>
                          <a:gd name="connsiteX225" fmla="*/ 1631576 w 2657256"/>
                          <a:gd name="connsiteY225" fmla="*/ 690434 h 3370881"/>
                          <a:gd name="connsiteX226" fmla="*/ 1645023 w 2657256"/>
                          <a:gd name="connsiteY226" fmla="*/ 676987 h 3370881"/>
                          <a:gd name="connsiteX227" fmla="*/ 1685365 w 2657256"/>
                          <a:gd name="connsiteY227" fmla="*/ 645611 h 3370881"/>
                          <a:gd name="connsiteX228" fmla="*/ 1716741 w 2657256"/>
                          <a:gd name="connsiteY228" fmla="*/ 614234 h 3370881"/>
                          <a:gd name="connsiteX229" fmla="*/ 1748118 w 2657256"/>
                          <a:gd name="connsiteY229" fmla="*/ 596305 h 3370881"/>
                          <a:gd name="connsiteX230" fmla="*/ 1761565 w 2657256"/>
                          <a:gd name="connsiteY230" fmla="*/ 591823 h 3370881"/>
                          <a:gd name="connsiteX231" fmla="*/ 1779494 w 2657256"/>
                          <a:gd name="connsiteY231" fmla="*/ 582858 h 3370881"/>
                          <a:gd name="connsiteX232" fmla="*/ 1815353 w 2657256"/>
                          <a:gd name="connsiteY232" fmla="*/ 573893 h 3370881"/>
                          <a:gd name="connsiteX233" fmla="*/ 2030506 w 2657256"/>
                          <a:gd name="connsiteY233" fmla="*/ 578376 h 3370881"/>
                          <a:gd name="connsiteX234" fmla="*/ 2017059 w 2657256"/>
                          <a:gd name="connsiteY234" fmla="*/ 600787 h 3370881"/>
                          <a:gd name="connsiteX235" fmla="*/ 1981200 w 2657256"/>
                          <a:gd name="connsiteY235" fmla="*/ 636646 h 3370881"/>
                          <a:gd name="connsiteX236" fmla="*/ 1967753 w 2657256"/>
                          <a:gd name="connsiteY236" fmla="*/ 650093 h 3370881"/>
                          <a:gd name="connsiteX237" fmla="*/ 1936376 w 2657256"/>
                          <a:gd name="connsiteY237" fmla="*/ 690434 h 3370881"/>
                          <a:gd name="connsiteX238" fmla="*/ 1905000 w 2657256"/>
                          <a:gd name="connsiteY238" fmla="*/ 717329 h 3370881"/>
                          <a:gd name="connsiteX239" fmla="*/ 1860176 w 2657256"/>
                          <a:gd name="connsiteY239" fmla="*/ 735258 h 3370881"/>
                          <a:gd name="connsiteX240" fmla="*/ 1788459 w 2657256"/>
                          <a:gd name="connsiteY240" fmla="*/ 744223 h 3370881"/>
                          <a:gd name="connsiteX241" fmla="*/ 1846729 w 2657256"/>
                          <a:gd name="connsiteY241" fmla="*/ 802493 h 3370881"/>
                          <a:gd name="connsiteX242" fmla="*/ 1913965 w 2657256"/>
                          <a:gd name="connsiteY242" fmla="*/ 829387 h 3370881"/>
                          <a:gd name="connsiteX243" fmla="*/ 1922929 w 2657256"/>
                          <a:gd name="connsiteY243" fmla="*/ 842834 h 3370881"/>
                          <a:gd name="connsiteX244" fmla="*/ 1967753 w 2657256"/>
                          <a:gd name="connsiteY244" fmla="*/ 883176 h 3370881"/>
                          <a:gd name="connsiteX245" fmla="*/ 1981200 w 2657256"/>
                          <a:gd name="connsiteY245" fmla="*/ 896623 h 3370881"/>
                          <a:gd name="connsiteX246" fmla="*/ 1994647 w 2657256"/>
                          <a:gd name="connsiteY246" fmla="*/ 905587 h 3370881"/>
                          <a:gd name="connsiteX247" fmla="*/ 2021541 w 2657256"/>
                          <a:gd name="connsiteY247" fmla="*/ 927999 h 3370881"/>
                          <a:gd name="connsiteX248" fmla="*/ 2030506 w 2657256"/>
                          <a:gd name="connsiteY248" fmla="*/ 941446 h 3370881"/>
                          <a:gd name="connsiteX249" fmla="*/ 2057400 w 2657256"/>
                          <a:gd name="connsiteY249" fmla="*/ 968340 h 3370881"/>
                          <a:gd name="connsiteX250" fmla="*/ 2088776 w 2657256"/>
                          <a:gd name="connsiteY250" fmla="*/ 1013164 h 3370881"/>
                          <a:gd name="connsiteX251" fmla="*/ 2115670 w 2657256"/>
                          <a:gd name="connsiteY251" fmla="*/ 1057987 h 3370881"/>
                          <a:gd name="connsiteX252" fmla="*/ 2120153 w 2657256"/>
                          <a:gd name="connsiteY252" fmla="*/ 1089364 h 3370881"/>
                          <a:gd name="connsiteX253" fmla="*/ 2138082 w 2657256"/>
                          <a:gd name="connsiteY253" fmla="*/ 1143152 h 3370881"/>
                          <a:gd name="connsiteX254" fmla="*/ 2147047 w 2657256"/>
                          <a:gd name="connsiteY254" fmla="*/ 1196940 h 3370881"/>
                          <a:gd name="connsiteX255" fmla="*/ 2151529 w 2657256"/>
                          <a:gd name="connsiteY255" fmla="*/ 1210387 h 3370881"/>
                          <a:gd name="connsiteX256" fmla="*/ 2156012 w 2657256"/>
                          <a:gd name="connsiteY256" fmla="*/ 1228317 h 3370881"/>
                          <a:gd name="connsiteX257" fmla="*/ 2173941 w 2657256"/>
                          <a:gd name="connsiteY257" fmla="*/ 1295552 h 3370881"/>
                          <a:gd name="connsiteX258" fmla="*/ 2182906 w 2657256"/>
                          <a:gd name="connsiteY258" fmla="*/ 1313481 h 3370881"/>
                          <a:gd name="connsiteX259" fmla="*/ 2187388 w 2657256"/>
                          <a:gd name="connsiteY259" fmla="*/ 1331411 h 3370881"/>
                          <a:gd name="connsiteX260" fmla="*/ 2214282 w 2657256"/>
                          <a:gd name="connsiteY260" fmla="*/ 1385199 h 3370881"/>
                          <a:gd name="connsiteX261" fmla="*/ 2218765 w 2657256"/>
                          <a:gd name="connsiteY261" fmla="*/ 1403129 h 3370881"/>
                          <a:gd name="connsiteX262" fmla="*/ 2223247 w 2657256"/>
                          <a:gd name="connsiteY262" fmla="*/ 1430023 h 3370881"/>
                          <a:gd name="connsiteX263" fmla="*/ 2236694 w 2657256"/>
                          <a:gd name="connsiteY263" fmla="*/ 1456917 h 3370881"/>
                          <a:gd name="connsiteX264" fmla="*/ 2241176 w 2657256"/>
                          <a:gd name="connsiteY264" fmla="*/ 1577940 h 3370881"/>
                          <a:gd name="connsiteX265" fmla="*/ 2245659 w 2657256"/>
                          <a:gd name="connsiteY265" fmla="*/ 1595870 h 3370881"/>
                          <a:gd name="connsiteX266" fmla="*/ 2236694 w 2657256"/>
                          <a:gd name="connsiteY266" fmla="*/ 1694481 h 3370881"/>
                          <a:gd name="connsiteX267" fmla="*/ 2227729 w 2657256"/>
                          <a:gd name="connsiteY267" fmla="*/ 1716893 h 3370881"/>
                          <a:gd name="connsiteX268" fmla="*/ 2223247 w 2657256"/>
                          <a:gd name="connsiteY268" fmla="*/ 1730340 h 3370881"/>
                          <a:gd name="connsiteX269" fmla="*/ 2200835 w 2657256"/>
                          <a:gd name="connsiteY269" fmla="*/ 1788611 h 3370881"/>
                          <a:gd name="connsiteX270" fmla="*/ 2191870 w 2657256"/>
                          <a:gd name="connsiteY270" fmla="*/ 1811023 h 3370881"/>
                          <a:gd name="connsiteX271" fmla="*/ 2187388 w 2657256"/>
                          <a:gd name="connsiteY271" fmla="*/ 1824470 h 3370881"/>
                          <a:gd name="connsiteX272" fmla="*/ 2169459 w 2657256"/>
                          <a:gd name="connsiteY272" fmla="*/ 1869293 h 3370881"/>
                          <a:gd name="connsiteX273" fmla="*/ 2164976 w 2657256"/>
                          <a:gd name="connsiteY273" fmla="*/ 1882740 h 3370881"/>
                          <a:gd name="connsiteX274" fmla="*/ 2156012 w 2657256"/>
                          <a:gd name="connsiteY274" fmla="*/ 1927564 h 3370881"/>
                          <a:gd name="connsiteX275" fmla="*/ 2173941 w 2657256"/>
                          <a:gd name="connsiteY275" fmla="*/ 1945493 h 3370881"/>
                          <a:gd name="connsiteX276" fmla="*/ 2196353 w 2657256"/>
                          <a:gd name="connsiteY276" fmla="*/ 1958940 h 3370881"/>
                          <a:gd name="connsiteX277" fmla="*/ 2241176 w 2657256"/>
                          <a:gd name="connsiteY277" fmla="*/ 2012729 h 3370881"/>
                          <a:gd name="connsiteX278" fmla="*/ 2263588 w 2657256"/>
                          <a:gd name="connsiteY278" fmla="*/ 2057552 h 3370881"/>
                          <a:gd name="connsiteX279" fmla="*/ 2286000 w 2657256"/>
                          <a:gd name="connsiteY279" fmla="*/ 2084446 h 3370881"/>
                          <a:gd name="connsiteX280" fmla="*/ 2299447 w 2657256"/>
                          <a:gd name="connsiteY280" fmla="*/ 2124787 h 3370881"/>
                          <a:gd name="connsiteX281" fmla="*/ 2321859 w 2657256"/>
                          <a:gd name="connsiteY281" fmla="*/ 2151681 h 3370881"/>
                          <a:gd name="connsiteX282" fmla="*/ 2344270 w 2657256"/>
                          <a:gd name="connsiteY282" fmla="*/ 2205470 h 3370881"/>
                          <a:gd name="connsiteX283" fmla="*/ 2348753 w 2657256"/>
                          <a:gd name="connsiteY283" fmla="*/ 2223399 h 3370881"/>
                          <a:gd name="connsiteX284" fmla="*/ 2366682 w 2657256"/>
                          <a:gd name="connsiteY284" fmla="*/ 2263740 h 3370881"/>
                          <a:gd name="connsiteX285" fmla="*/ 2375647 w 2657256"/>
                          <a:gd name="connsiteY285" fmla="*/ 2286152 h 3370881"/>
                          <a:gd name="connsiteX286" fmla="*/ 2380129 w 2657256"/>
                          <a:gd name="connsiteY286" fmla="*/ 2308564 h 3370881"/>
                          <a:gd name="connsiteX287" fmla="*/ 2389094 w 2657256"/>
                          <a:gd name="connsiteY287" fmla="*/ 2335458 h 3370881"/>
                          <a:gd name="connsiteX288" fmla="*/ 2393576 w 2657256"/>
                          <a:gd name="connsiteY288" fmla="*/ 2380281 h 3370881"/>
                          <a:gd name="connsiteX289" fmla="*/ 2398059 w 2657256"/>
                          <a:gd name="connsiteY289" fmla="*/ 2393729 h 3370881"/>
                          <a:gd name="connsiteX290" fmla="*/ 2402541 w 2657256"/>
                          <a:gd name="connsiteY290" fmla="*/ 2447517 h 3370881"/>
                          <a:gd name="connsiteX291" fmla="*/ 2427343 w 2657256"/>
                          <a:gd name="connsiteY291" fmla="*/ 2564058 h 3370881"/>
                          <a:gd name="connsiteX292" fmla="*/ 2389094 w 2657256"/>
                          <a:gd name="connsiteY292" fmla="*/ 2837481 h 3370881"/>
                          <a:gd name="connsiteX293" fmla="*/ 2380129 w 2657256"/>
                          <a:gd name="connsiteY293" fmla="*/ 2859893 h 3370881"/>
                          <a:gd name="connsiteX294" fmla="*/ 2357718 w 2657256"/>
                          <a:gd name="connsiteY294" fmla="*/ 2913681 h 3370881"/>
                          <a:gd name="connsiteX295" fmla="*/ 2348753 w 2657256"/>
                          <a:gd name="connsiteY295" fmla="*/ 2936093 h 3370881"/>
                          <a:gd name="connsiteX296" fmla="*/ 2339788 w 2657256"/>
                          <a:gd name="connsiteY296" fmla="*/ 2971952 h 3370881"/>
                          <a:gd name="connsiteX297" fmla="*/ 2326341 w 2657256"/>
                          <a:gd name="connsiteY297" fmla="*/ 2994364 h 3370881"/>
                          <a:gd name="connsiteX298" fmla="*/ 2317376 w 2657256"/>
                          <a:gd name="connsiteY298" fmla="*/ 3025740 h 3370881"/>
                          <a:gd name="connsiteX299" fmla="*/ 2303929 w 2657256"/>
                          <a:gd name="connsiteY299" fmla="*/ 3048152 h 3370881"/>
                          <a:gd name="connsiteX300" fmla="*/ 2290482 w 2657256"/>
                          <a:gd name="connsiteY300" fmla="*/ 3079529 h 3370881"/>
                          <a:gd name="connsiteX301" fmla="*/ 2272553 w 2657256"/>
                          <a:gd name="connsiteY301" fmla="*/ 3084011 h 3370881"/>
                          <a:gd name="connsiteX302" fmla="*/ 2259106 w 2657256"/>
                          <a:gd name="connsiteY302" fmla="*/ 3088493 h 3370881"/>
                          <a:gd name="connsiteX303" fmla="*/ 2241176 w 2657256"/>
                          <a:gd name="connsiteY303" fmla="*/ 3092976 h 3370881"/>
                          <a:gd name="connsiteX304" fmla="*/ 2209800 w 2657256"/>
                          <a:gd name="connsiteY304" fmla="*/ 3101940 h 3370881"/>
                          <a:gd name="connsiteX305" fmla="*/ 2205318 w 2657256"/>
                          <a:gd name="connsiteY305" fmla="*/ 3039187 h 3370881"/>
                          <a:gd name="connsiteX306" fmla="*/ 2218765 w 2657256"/>
                          <a:gd name="connsiteY306" fmla="*/ 3021258 h 3370881"/>
                          <a:gd name="connsiteX307" fmla="*/ 2245659 w 2657256"/>
                          <a:gd name="connsiteY307" fmla="*/ 2971952 h 3370881"/>
                          <a:gd name="connsiteX308" fmla="*/ 2268070 w 2657256"/>
                          <a:gd name="connsiteY308" fmla="*/ 2945058 h 3370881"/>
                          <a:gd name="connsiteX309" fmla="*/ 2298550 w 2657256"/>
                          <a:gd name="connsiteY309" fmla="*/ 2568540 h 3370881"/>
                          <a:gd name="connsiteX310" fmla="*/ 2284986 w 2657256"/>
                          <a:gd name="connsiteY310" fmla="*/ 2532681 h 3370881"/>
                          <a:gd name="connsiteX311" fmla="*/ 2293273 w 2657256"/>
                          <a:gd name="connsiteY311" fmla="*/ 2496653 h 3370881"/>
                          <a:gd name="connsiteX312" fmla="*/ 2278152 w 2657256"/>
                          <a:gd name="connsiteY312" fmla="*/ 2475178 h 3370881"/>
                          <a:gd name="connsiteX313" fmla="*/ 2245659 w 2657256"/>
                          <a:gd name="connsiteY313" fmla="*/ 2389247 h 3370881"/>
                          <a:gd name="connsiteX314" fmla="*/ 2195507 w 2657256"/>
                          <a:gd name="connsiteY314" fmla="*/ 2241328 h 3370881"/>
                          <a:gd name="connsiteX315" fmla="*/ 2083786 w 2657256"/>
                          <a:gd name="connsiteY315" fmla="*/ 2040300 h 3370881"/>
                          <a:gd name="connsiteX316" fmla="*/ 2048773 w 2657256"/>
                          <a:gd name="connsiteY316" fmla="*/ 2017971 h 3370881"/>
                          <a:gd name="connsiteX317" fmla="*/ 2074314 w 2657256"/>
                          <a:gd name="connsiteY317" fmla="*/ 2011967 h 3370881"/>
                          <a:gd name="connsiteX318" fmla="*/ 2034988 w 2657256"/>
                          <a:gd name="connsiteY318" fmla="*/ 2003764 h 3370881"/>
                          <a:gd name="connsiteX319" fmla="*/ 2026023 w 2657256"/>
                          <a:gd name="connsiteY319" fmla="*/ 2026176 h 3370881"/>
                          <a:gd name="connsiteX320" fmla="*/ 2021541 w 2657256"/>
                          <a:gd name="connsiteY320" fmla="*/ 2039623 h 3370881"/>
                          <a:gd name="connsiteX321" fmla="*/ 1999129 w 2657256"/>
                          <a:gd name="connsiteY321" fmla="*/ 2053070 h 3370881"/>
                          <a:gd name="connsiteX322" fmla="*/ 1990165 w 2657256"/>
                          <a:gd name="connsiteY322" fmla="*/ 2070999 h 3370881"/>
                          <a:gd name="connsiteX323" fmla="*/ 1967753 w 2657256"/>
                          <a:gd name="connsiteY323" fmla="*/ 2106858 h 3370881"/>
                          <a:gd name="connsiteX324" fmla="*/ 1981200 w 2657256"/>
                          <a:gd name="connsiteY324" fmla="*/ 2223399 h 3370881"/>
                          <a:gd name="connsiteX325" fmla="*/ 1994647 w 2657256"/>
                          <a:gd name="connsiteY325" fmla="*/ 2254776 h 3370881"/>
                          <a:gd name="connsiteX326" fmla="*/ 2003612 w 2657256"/>
                          <a:gd name="connsiteY326" fmla="*/ 2272705 h 3370881"/>
                          <a:gd name="connsiteX327" fmla="*/ 2026023 w 2657256"/>
                          <a:gd name="connsiteY327" fmla="*/ 2304081 h 3370881"/>
                          <a:gd name="connsiteX328" fmla="*/ 2043953 w 2657256"/>
                          <a:gd name="connsiteY328" fmla="*/ 2348905 h 3370881"/>
                          <a:gd name="connsiteX329" fmla="*/ 2061882 w 2657256"/>
                          <a:gd name="connsiteY329" fmla="*/ 2371317 h 3370881"/>
                          <a:gd name="connsiteX330" fmla="*/ 2088776 w 2657256"/>
                          <a:gd name="connsiteY330" fmla="*/ 2434070 h 3370881"/>
                          <a:gd name="connsiteX331" fmla="*/ 2102223 w 2657256"/>
                          <a:gd name="connsiteY331" fmla="*/ 2465446 h 3370881"/>
                          <a:gd name="connsiteX332" fmla="*/ 2106706 w 2657256"/>
                          <a:gd name="connsiteY332" fmla="*/ 2496823 h 3370881"/>
                          <a:gd name="connsiteX333" fmla="*/ 2124635 w 2657256"/>
                          <a:gd name="connsiteY333" fmla="*/ 2559576 h 3370881"/>
                          <a:gd name="connsiteX334" fmla="*/ 2138082 w 2657256"/>
                          <a:gd name="connsiteY334" fmla="*/ 2649223 h 3370881"/>
                          <a:gd name="connsiteX335" fmla="*/ 2147047 w 2657256"/>
                          <a:gd name="connsiteY335" fmla="*/ 2685081 h 3370881"/>
                          <a:gd name="connsiteX336" fmla="*/ 2151529 w 2657256"/>
                          <a:gd name="connsiteY336" fmla="*/ 2716458 h 3370881"/>
                          <a:gd name="connsiteX337" fmla="*/ 2160494 w 2657256"/>
                          <a:gd name="connsiteY337" fmla="*/ 2770246 h 3370881"/>
                          <a:gd name="connsiteX338" fmla="*/ 2156012 w 2657256"/>
                          <a:gd name="connsiteY338" fmla="*/ 2962987 h 3370881"/>
                          <a:gd name="connsiteX339" fmla="*/ 2138082 w 2657256"/>
                          <a:gd name="connsiteY339" fmla="*/ 3043670 h 3370881"/>
                          <a:gd name="connsiteX340" fmla="*/ 2133600 w 2657256"/>
                          <a:gd name="connsiteY340" fmla="*/ 3061599 h 3370881"/>
                          <a:gd name="connsiteX341" fmla="*/ 2120153 w 2657256"/>
                          <a:gd name="connsiteY341" fmla="*/ 3079529 h 3370881"/>
                          <a:gd name="connsiteX342" fmla="*/ 2111188 w 2657256"/>
                          <a:gd name="connsiteY342" fmla="*/ 3106423 h 3370881"/>
                          <a:gd name="connsiteX343" fmla="*/ 2088776 w 2657256"/>
                          <a:gd name="connsiteY343" fmla="*/ 3137799 h 3370881"/>
                          <a:gd name="connsiteX344" fmla="*/ 2075329 w 2657256"/>
                          <a:gd name="connsiteY344" fmla="*/ 3164693 h 3370881"/>
                          <a:gd name="connsiteX345" fmla="*/ 2061882 w 2657256"/>
                          <a:gd name="connsiteY345" fmla="*/ 3169176 h 3370881"/>
                          <a:gd name="connsiteX346" fmla="*/ 2021541 w 2657256"/>
                          <a:gd name="connsiteY346" fmla="*/ 3164693 h 3370881"/>
                          <a:gd name="connsiteX347" fmla="*/ 2012576 w 2657256"/>
                          <a:gd name="connsiteY347" fmla="*/ 3119870 h 3370881"/>
                          <a:gd name="connsiteX348" fmla="*/ 2048435 w 2657256"/>
                          <a:gd name="connsiteY348" fmla="*/ 3021258 h 3370881"/>
                          <a:gd name="connsiteX349" fmla="*/ 2048435 w 2657256"/>
                          <a:gd name="connsiteY349" fmla="*/ 3021258 h 3370881"/>
                          <a:gd name="connsiteX350" fmla="*/ 2061882 w 2657256"/>
                          <a:gd name="connsiteY350" fmla="*/ 2967470 h 3370881"/>
                          <a:gd name="connsiteX351" fmla="*/ 2070847 w 2657256"/>
                          <a:gd name="connsiteY351" fmla="*/ 2882305 h 3370881"/>
                          <a:gd name="connsiteX352" fmla="*/ 2066365 w 2657256"/>
                          <a:gd name="connsiteY352" fmla="*/ 2725423 h 3370881"/>
                          <a:gd name="connsiteX353" fmla="*/ 2043953 w 2657256"/>
                          <a:gd name="connsiteY353" fmla="*/ 2649223 h 3370881"/>
                          <a:gd name="connsiteX354" fmla="*/ 2030506 w 2657256"/>
                          <a:gd name="connsiteY354" fmla="*/ 2622329 h 3370881"/>
                          <a:gd name="connsiteX355" fmla="*/ 2017059 w 2657256"/>
                          <a:gd name="connsiteY355" fmla="*/ 2581987 h 3370881"/>
                          <a:gd name="connsiteX356" fmla="*/ 1981200 w 2657256"/>
                          <a:gd name="connsiteY356" fmla="*/ 2514752 h 3370881"/>
                          <a:gd name="connsiteX357" fmla="*/ 1972235 w 2657256"/>
                          <a:gd name="connsiteY357" fmla="*/ 2501305 h 3370881"/>
                          <a:gd name="connsiteX358" fmla="*/ 1958788 w 2657256"/>
                          <a:gd name="connsiteY358" fmla="*/ 2478893 h 3370881"/>
                          <a:gd name="connsiteX359" fmla="*/ 1905000 w 2657256"/>
                          <a:gd name="connsiteY359" fmla="*/ 2398211 h 3370881"/>
                          <a:gd name="connsiteX360" fmla="*/ 1882588 w 2657256"/>
                          <a:gd name="connsiteY360" fmla="*/ 2357870 h 3370881"/>
                          <a:gd name="connsiteX361" fmla="*/ 1869141 w 2657256"/>
                          <a:gd name="connsiteY361" fmla="*/ 2339940 h 3370881"/>
                          <a:gd name="connsiteX362" fmla="*/ 1806388 w 2657256"/>
                          <a:gd name="connsiteY362" fmla="*/ 2313046 h 3370881"/>
                          <a:gd name="connsiteX363" fmla="*/ 1779494 w 2657256"/>
                          <a:gd name="connsiteY363" fmla="*/ 2304081 h 3370881"/>
                          <a:gd name="connsiteX364" fmla="*/ 1752600 w 2657256"/>
                          <a:gd name="connsiteY364" fmla="*/ 2299599 h 3370881"/>
                          <a:gd name="connsiteX365" fmla="*/ 1680882 w 2657256"/>
                          <a:gd name="connsiteY365" fmla="*/ 2277187 h 3370881"/>
                          <a:gd name="connsiteX366" fmla="*/ 1662953 w 2657256"/>
                          <a:gd name="connsiteY366" fmla="*/ 2272705 h 3370881"/>
                          <a:gd name="connsiteX367" fmla="*/ 1640541 w 2657256"/>
                          <a:gd name="connsiteY367" fmla="*/ 2259258 h 3370881"/>
                          <a:gd name="connsiteX368" fmla="*/ 1626248 w 2657256"/>
                          <a:gd name="connsiteY368" fmla="*/ 2285644 h 3370881"/>
                          <a:gd name="connsiteX369" fmla="*/ 1537447 w 2657256"/>
                          <a:gd name="connsiteY369" fmla="*/ 2304081 h 3370881"/>
                          <a:gd name="connsiteX370" fmla="*/ 1546113 w 2657256"/>
                          <a:gd name="connsiteY370" fmla="*/ 2313644 h 3370881"/>
                          <a:gd name="connsiteX371" fmla="*/ 1488141 w 2657256"/>
                          <a:gd name="connsiteY371" fmla="*/ 2313046 h 3370881"/>
                          <a:gd name="connsiteX372" fmla="*/ 1478878 w 2657256"/>
                          <a:gd name="connsiteY372" fmla="*/ 2342331 h 3370881"/>
                          <a:gd name="connsiteX373" fmla="*/ 1402678 w 2657256"/>
                          <a:gd name="connsiteY373" fmla="*/ 2339641 h 3370881"/>
                          <a:gd name="connsiteX374" fmla="*/ 1322892 w 2657256"/>
                          <a:gd name="connsiteY374" fmla="*/ 2336952 h 3370881"/>
                          <a:gd name="connsiteX375" fmla="*/ 1199384 w 2657256"/>
                          <a:gd name="connsiteY375" fmla="*/ 2307041 h 3370881"/>
                          <a:gd name="connsiteX376" fmla="*/ 1066800 w 2657256"/>
                          <a:gd name="connsiteY376" fmla="*/ 2272705 h 3370881"/>
                          <a:gd name="connsiteX377" fmla="*/ 1030941 w 2657256"/>
                          <a:gd name="connsiteY377" fmla="*/ 2263740 h 3370881"/>
                          <a:gd name="connsiteX378" fmla="*/ 986118 w 2657256"/>
                          <a:gd name="connsiteY378" fmla="*/ 2241329 h 3370881"/>
                          <a:gd name="connsiteX379" fmla="*/ 968188 w 2657256"/>
                          <a:gd name="connsiteY379" fmla="*/ 2232364 h 3370881"/>
                          <a:gd name="connsiteX380" fmla="*/ 936812 w 2657256"/>
                          <a:gd name="connsiteY380" fmla="*/ 2214434 h 3370881"/>
                          <a:gd name="connsiteX381" fmla="*/ 905435 w 2657256"/>
                          <a:gd name="connsiteY381" fmla="*/ 2196505 h 3370881"/>
                          <a:gd name="connsiteX382" fmla="*/ 869576 w 2657256"/>
                          <a:gd name="connsiteY382" fmla="*/ 2209952 h 3370881"/>
                          <a:gd name="connsiteX383" fmla="*/ 856129 w 2657256"/>
                          <a:gd name="connsiteY383" fmla="*/ 2227881 h 3370881"/>
                          <a:gd name="connsiteX384" fmla="*/ 815788 w 2657256"/>
                          <a:gd name="connsiteY384" fmla="*/ 2268223 h 3370881"/>
                          <a:gd name="connsiteX385" fmla="*/ 788894 w 2657256"/>
                          <a:gd name="connsiteY385" fmla="*/ 2290634 h 3370881"/>
                          <a:gd name="connsiteX386" fmla="*/ 762000 w 2657256"/>
                          <a:gd name="connsiteY386" fmla="*/ 2313046 h 3370881"/>
                          <a:gd name="connsiteX387" fmla="*/ 753035 w 2657256"/>
                          <a:gd name="connsiteY387" fmla="*/ 2326493 h 3370881"/>
                          <a:gd name="connsiteX388" fmla="*/ 735106 w 2657256"/>
                          <a:gd name="connsiteY388" fmla="*/ 2339940 h 3370881"/>
                          <a:gd name="connsiteX389" fmla="*/ 712694 w 2657256"/>
                          <a:gd name="connsiteY389" fmla="*/ 2362352 h 3370881"/>
                          <a:gd name="connsiteX390" fmla="*/ 694765 w 2657256"/>
                          <a:gd name="connsiteY390" fmla="*/ 2375799 h 3370881"/>
                          <a:gd name="connsiteX391" fmla="*/ 681318 w 2657256"/>
                          <a:gd name="connsiteY391" fmla="*/ 2393729 h 3370881"/>
                          <a:gd name="connsiteX392" fmla="*/ 667870 w 2657256"/>
                          <a:gd name="connsiteY392" fmla="*/ 2402693 h 3370881"/>
                          <a:gd name="connsiteX393" fmla="*/ 623047 w 2657256"/>
                          <a:gd name="connsiteY393" fmla="*/ 2443034 h 3370881"/>
                          <a:gd name="connsiteX394" fmla="*/ 600635 w 2657256"/>
                          <a:gd name="connsiteY394" fmla="*/ 2474411 h 3370881"/>
                          <a:gd name="connsiteX395" fmla="*/ 587188 w 2657256"/>
                          <a:gd name="connsiteY395" fmla="*/ 2514752 h 3370881"/>
                          <a:gd name="connsiteX396" fmla="*/ 582706 w 2657256"/>
                          <a:gd name="connsiteY396" fmla="*/ 2546129 h 3370881"/>
                          <a:gd name="connsiteX397" fmla="*/ 596153 w 2657256"/>
                          <a:gd name="connsiteY397" fmla="*/ 2635776 h 3370881"/>
                          <a:gd name="connsiteX398" fmla="*/ 600635 w 2657256"/>
                          <a:gd name="connsiteY398" fmla="*/ 2653705 h 3370881"/>
                          <a:gd name="connsiteX399" fmla="*/ 609600 w 2657256"/>
                          <a:gd name="connsiteY399" fmla="*/ 2671634 h 3370881"/>
                          <a:gd name="connsiteX400" fmla="*/ 614082 w 2657256"/>
                          <a:gd name="connsiteY400" fmla="*/ 2689564 h 3370881"/>
                          <a:gd name="connsiteX401" fmla="*/ 623047 w 2657256"/>
                          <a:gd name="connsiteY401" fmla="*/ 2711976 h 3370881"/>
                          <a:gd name="connsiteX402" fmla="*/ 627529 w 2657256"/>
                          <a:gd name="connsiteY402" fmla="*/ 2734387 h 3370881"/>
                          <a:gd name="connsiteX403" fmla="*/ 640976 w 2657256"/>
                          <a:gd name="connsiteY403" fmla="*/ 2765764 h 3370881"/>
                          <a:gd name="connsiteX404" fmla="*/ 645459 w 2657256"/>
                          <a:gd name="connsiteY404" fmla="*/ 2779211 h 3370881"/>
                          <a:gd name="connsiteX405" fmla="*/ 658906 w 2657256"/>
                          <a:gd name="connsiteY405" fmla="*/ 2801623 h 3370881"/>
                          <a:gd name="connsiteX406" fmla="*/ 676835 w 2657256"/>
                          <a:gd name="connsiteY406" fmla="*/ 2864376 h 3370881"/>
                          <a:gd name="connsiteX407" fmla="*/ 690282 w 2657256"/>
                          <a:gd name="connsiteY407" fmla="*/ 2895752 h 3370881"/>
                          <a:gd name="connsiteX408" fmla="*/ 699247 w 2657256"/>
                          <a:gd name="connsiteY408" fmla="*/ 2940576 h 3370881"/>
                          <a:gd name="connsiteX409" fmla="*/ 703729 w 2657256"/>
                          <a:gd name="connsiteY409" fmla="*/ 2967470 h 3370881"/>
                          <a:gd name="connsiteX410" fmla="*/ 717176 w 2657256"/>
                          <a:gd name="connsiteY410" fmla="*/ 2994364 h 3370881"/>
                          <a:gd name="connsiteX411" fmla="*/ 735106 w 2657256"/>
                          <a:gd name="connsiteY411" fmla="*/ 3052634 h 3370881"/>
                          <a:gd name="connsiteX412" fmla="*/ 739588 w 2657256"/>
                          <a:gd name="connsiteY412" fmla="*/ 3079529 h 3370881"/>
                          <a:gd name="connsiteX413" fmla="*/ 762000 w 2657256"/>
                          <a:gd name="connsiteY413" fmla="*/ 3142281 h 3370881"/>
                          <a:gd name="connsiteX414" fmla="*/ 766482 w 2657256"/>
                          <a:gd name="connsiteY414" fmla="*/ 3231929 h 3370881"/>
                          <a:gd name="connsiteX415" fmla="*/ 770965 w 2657256"/>
                          <a:gd name="connsiteY415" fmla="*/ 3254340 h 3370881"/>
                          <a:gd name="connsiteX416" fmla="*/ 775447 w 2657256"/>
                          <a:gd name="connsiteY416" fmla="*/ 3285717 h 3370881"/>
                          <a:gd name="connsiteX417" fmla="*/ 748553 w 2657256"/>
                          <a:gd name="connsiteY417" fmla="*/ 3335023 h 3370881"/>
                          <a:gd name="connsiteX418" fmla="*/ 721659 w 2657256"/>
                          <a:gd name="connsiteY418" fmla="*/ 3343987 h 3370881"/>
                          <a:gd name="connsiteX419" fmla="*/ 708212 w 2657256"/>
                          <a:gd name="connsiteY419" fmla="*/ 3348470 h 3370881"/>
                          <a:gd name="connsiteX420" fmla="*/ 623047 w 2657256"/>
                          <a:gd name="connsiteY420" fmla="*/ 3330540 h 3370881"/>
                          <a:gd name="connsiteX421" fmla="*/ 609600 w 2657256"/>
                          <a:gd name="connsiteY421" fmla="*/ 3308129 h 3370881"/>
                          <a:gd name="connsiteX422" fmla="*/ 591670 w 2657256"/>
                          <a:gd name="connsiteY422" fmla="*/ 3267787 h 3370881"/>
                          <a:gd name="connsiteX423" fmla="*/ 560294 w 2657256"/>
                          <a:gd name="connsiteY423" fmla="*/ 3209517 h 3370881"/>
                          <a:gd name="connsiteX424" fmla="*/ 551329 w 2657256"/>
                          <a:gd name="connsiteY424" fmla="*/ 3196070 h 3370881"/>
                          <a:gd name="connsiteX425" fmla="*/ 528918 w 2657256"/>
                          <a:gd name="connsiteY425" fmla="*/ 3173658 h 3370881"/>
                          <a:gd name="connsiteX426" fmla="*/ 519953 w 2657256"/>
                          <a:gd name="connsiteY426" fmla="*/ 3128834 h 3370881"/>
                          <a:gd name="connsiteX427" fmla="*/ 524435 w 2657256"/>
                          <a:gd name="connsiteY427" fmla="*/ 3101940 h 3370881"/>
                          <a:gd name="connsiteX428" fmla="*/ 528918 w 2657256"/>
                          <a:gd name="connsiteY428" fmla="*/ 3088493 h 3370881"/>
                          <a:gd name="connsiteX429" fmla="*/ 542365 w 2657256"/>
                          <a:gd name="connsiteY429" fmla="*/ 3052634 h 3370881"/>
                          <a:gd name="connsiteX430" fmla="*/ 484094 w 2657256"/>
                          <a:gd name="connsiteY430" fmla="*/ 2886787 h 3370881"/>
                          <a:gd name="connsiteX431" fmla="*/ 443753 w 2657256"/>
                          <a:gd name="connsiteY431" fmla="*/ 2779211 h 3370881"/>
                          <a:gd name="connsiteX432" fmla="*/ 439270 w 2657256"/>
                          <a:gd name="connsiteY432" fmla="*/ 2752317 h 3370881"/>
                          <a:gd name="connsiteX433" fmla="*/ 430306 w 2657256"/>
                          <a:gd name="connsiteY433" fmla="*/ 2716458 h 3370881"/>
                          <a:gd name="connsiteX434" fmla="*/ 425823 w 2657256"/>
                          <a:gd name="connsiteY434" fmla="*/ 2680599 h 3370881"/>
                          <a:gd name="connsiteX435" fmla="*/ 398929 w 2657256"/>
                          <a:gd name="connsiteY435" fmla="*/ 2599917 h 3370881"/>
                          <a:gd name="connsiteX436" fmla="*/ 385482 w 2657256"/>
                          <a:gd name="connsiteY436" fmla="*/ 2568540 h 3370881"/>
                          <a:gd name="connsiteX437" fmla="*/ 381000 w 2657256"/>
                          <a:gd name="connsiteY437" fmla="*/ 2550611 h 3370881"/>
                          <a:gd name="connsiteX438" fmla="*/ 372035 w 2657256"/>
                          <a:gd name="connsiteY438" fmla="*/ 2483376 h 3370881"/>
                          <a:gd name="connsiteX439" fmla="*/ 367553 w 2657256"/>
                          <a:gd name="connsiteY439" fmla="*/ 2469929 h 3370881"/>
                          <a:gd name="connsiteX440" fmla="*/ 407894 w 2657256"/>
                          <a:gd name="connsiteY440" fmla="*/ 2451999 h 3370881"/>
                          <a:gd name="connsiteX441" fmla="*/ 515470 w 2657256"/>
                          <a:gd name="connsiteY441" fmla="*/ 2407176 h 3370881"/>
                          <a:gd name="connsiteX442" fmla="*/ 578223 w 2657256"/>
                          <a:gd name="connsiteY442" fmla="*/ 2353387 h 3370881"/>
                          <a:gd name="connsiteX443" fmla="*/ 587188 w 2657256"/>
                          <a:gd name="connsiteY443" fmla="*/ 2330976 h 3370881"/>
                          <a:gd name="connsiteX444" fmla="*/ 614082 w 2657256"/>
                          <a:gd name="connsiteY444" fmla="*/ 2254776 h 3370881"/>
                          <a:gd name="connsiteX445" fmla="*/ 649941 w 2657256"/>
                          <a:gd name="connsiteY445" fmla="*/ 2200987 h 3370881"/>
                          <a:gd name="connsiteX446" fmla="*/ 690282 w 2657256"/>
                          <a:gd name="connsiteY446" fmla="*/ 2174093 h 3370881"/>
                          <a:gd name="connsiteX447" fmla="*/ 703729 w 2657256"/>
                          <a:gd name="connsiteY447" fmla="*/ 2165129 h 3370881"/>
                          <a:gd name="connsiteX448" fmla="*/ 739588 w 2657256"/>
                          <a:gd name="connsiteY448" fmla="*/ 2147199 h 3370881"/>
                          <a:gd name="connsiteX449" fmla="*/ 708212 w 2657256"/>
                          <a:gd name="connsiteY449" fmla="*/ 2187540 h 3370881"/>
                          <a:gd name="connsiteX450" fmla="*/ 654423 w 2657256"/>
                          <a:gd name="connsiteY450" fmla="*/ 2241329 h 3370881"/>
                          <a:gd name="connsiteX451" fmla="*/ 636494 w 2657256"/>
                          <a:gd name="connsiteY451" fmla="*/ 2259258 h 3370881"/>
                          <a:gd name="connsiteX452" fmla="*/ 614082 w 2657256"/>
                          <a:gd name="connsiteY452" fmla="*/ 2286152 h 3370881"/>
                          <a:gd name="connsiteX453" fmla="*/ 592179 w 2657256"/>
                          <a:gd name="connsiteY453" fmla="*/ 2282347 h 3370881"/>
                          <a:gd name="connsiteX454" fmla="*/ 555980 w 2657256"/>
                          <a:gd name="connsiteY454" fmla="*/ 2313892 h 3370881"/>
                          <a:gd name="connsiteX455" fmla="*/ 524435 w 2657256"/>
                          <a:gd name="connsiteY455" fmla="*/ 2348905 h 3370881"/>
                          <a:gd name="connsiteX456" fmla="*/ 502023 w 2657256"/>
                          <a:gd name="connsiteY456" fmla="*/ 2362352 h 3370881"/>
                          <a:gd name="connsiteX457" fmla="*/ 461682 w 2657256"/>
                          <a:gd name="connsiteY457" fmla="*/ 2389246 h 3370881"/>
                          <a:gd name="connsiteX458" fmla="*/ 448235 w 2657256"/>
                          <a:gd name="connsiteY458" fmla="*/ 2398211 h 3370881"/>
                          <a:gd name="connsiteX459" fmla="*/ 430306 w 2657256"/>
                          <a:gd name="connsiteY459" fmla="*/ 2407176 h 3370881"/>
                          <a:gd name="connsiteX460" fmla="*/ 412376 w 2657256"/>
                          <a:gd name="connsiteY460" fmla="*/ 2420623 h 3370881"/>
                          <a:gd name="connsiteX461" fmla="*/ 389965 w 2657256"/>
                          <a:gd name="connsiteY461" fmla="*/ 2429587 h 3370881"/>
                          <a:gd name="connsiteX462" fmla="*/ 372035 w 2657256"/>
                          <a:gd name="connsiteY462" fmla="*/ 2443034 h 3370881"/>
                          <a:gd name="connsiteX463" fmla="*/ 318247 w 2657256"/>
                          <a:gd name="connsiteY463" fmla="*/ 2474411 h 3370881"/>
                          <a:gd name="connsiteX464" fmla="*/ 304800 w 2657256"/>
                          <a:gd name="connsiteY464" fmla="*/ 2492340 h 3370881"/>
                          <a:gd name="connsiteX465" fmla="*/ 282388 w 2657256"/>
                          <a:gd name="connsiteY465" fmla="*/ 2519234 h 3370881"/>
                          <a:gd name="connsiteX466" fmla="*/ 295835 w 2657256"/>
                          <a:gd name="connsiteY466" fmla="*/ 2815070 h 3370881"/>
                          <a:gd name="connsiteX467" fmla="*/ 300318 w 2657256"/>
                          <a:gd name="connsiteY467" fmla="*/ 2837481 h 3370881"/>
                          <a:gd name="connsiteX468" fmla="*/ 304800 w 2657256"/>
                          <a:gd name="connsiteY468" fmla="*/ 2868858 h 3370881"/>
                          <a:gd name="connsiteX469" fmla="*/ 309282 w 2657256"/>
                          <a:gd name="connsiteY469" fmla="*/ 2927129 h 3370881"/>
                          <a:gd name="connsiteX470" fmla="*/ 322729 w 2657256"/>
                          <a:gd name="connsiteY470" fmla="*/ 2985399 h 3370881"/>
                          <a:gd name="connsiteX471" fmla="*/ 327212 w 2657256"/>
                          <a:gd name="connsiteY471" fmla="*/ 3012293 h 3370881"/>
                          <a:gd name="connsiteX472" fmla="*/ 331694 w 2657256"/>
                          <a:gd name="connsiteY472" fmla="*/ 3043670 h 3370881"/>
                          <a:gd name="connsiteX473" fmla="*/ 345141 w 2657256"/>
                          <a:gd name="connsiteY473" fmla="*/ 3070564 h 3370881"/>
                          <a:gd name="connsiteX474" fmla="*/ 367553 w 2657256"/>
                          <a:gd name="connsiteY474" fmla="*/ 3124352 h 3370881"/>
                          <a:gd name="connsiteX475" fmla="*/ 381000 w 2657256"/>
                          <a:gd name="connsiteY475" fmla="*/ 3182623 h 3370881"/>
                          <a:gd name="connsiteX476" fmla="*/ 389965 w 2657256"/>
                          <a:gd name="connsiteY476" fmla="*/ 3196070 h 3370881"/>
                          <a:gd name="connsiteX477" fmla="*/ 394447 w 2657256"/>
                          <a:gd name="connsiteY477" fmla="*/ 3213999 h 3370881"/>
                          <a:gd name="connsiteX478" fmla="*/ 412376 w 2657256"/>
                          <a:gd name="connsiteY478" fmla="*/ 3245376 h 3370881"/>
                          <a:gd name="connsiteX479" fmla="*/ 416859 w 2657256"/>
                          <a:gd name="connsiteY479" fmla="*/ 3258823 h 3370881"/>
                          <a:gd name="connsiteX480" fmla="*/ 425823 w 2657256"/>
                          <a:gd name="connsiteY480" fmla="*/ 3272270 h 3370881"/>
                          <a:gd name="connsiteX481" fmla="*/ 439270 w 2657256"/>
                          <a:gd name="connsiteY481" fmla="*/ 3303646 h 3370881"/>
                          <a:gd name="connsiteX482" fmla="*/ 439270 w 2657256"/>
                          <a:gd name="connsiteY482" fmla="*/ 3352952 h 3370881"/>
                          <a:gd name="connsiteX483" fmla="*/ 430306 w 2657256"/>
                          <a:gd name="connsiteY483" fmla="*/ 3366399 h 3370881"/>
                          <a:gd name="connsiteX484" fmla="*/ 412376 w 2657256"/>
                          <a:gd name="connsiteY484" fmla="*/ 3370881 h 3370881"/>
                          <a:gd name="connsiteX485" fmla="*/ 295835 w 2657256"/>
                          <a:gd name="connsiteY485" fmla="*/ 3357434 h 3370881"/>
                          <a:gd name="connsiteX486" fmla="*/ 264459 w 2657256"/>
                          <a:gd name="connsiteY486" fmla="*/ 3276752 h 3370881"/>
                          <a:gd name="connsiteX487" fmla="*/ 259976 w 2657256"/>
                          <a:gd name="connsiteY487" fmla="*/ 3240893 h 3370881"/>
                          <a:gd name="connsiteX488" fmla="*/ 246529 w 2657256"/>
                          <a:gd name="connsiteY488" fmla="*/ 3178140 h 3370881"/>
                          <a:gd name="connsiteX489" fmla="*/ 237565 w 2657256"/>
                          <a:gd name="connsiteY489" fmla="*/ 3084011 h 3370881"/>
                          <a:gd name="connsiteX490" fmla="*/ 228600 w 2657256"/>
                          <a:gd name="connsiteY490" fmla="*/ 3057117 h 3370881"/>
                          <a:gd name="connsiteX491" fmla="*/ 219635 w 2657256"/>
                          <a:gd name="connsiteY491" fmla="*/ 3021258 h 3370881"/>
                          <a:gd name="connsiteX492" fmla="*/ 206188 w 2657256"/>
                          <a:gd name="connsiteY492" fmla="*/ 2980917 h 3370881"/>
                          <a:gd name="connsiteX493" fmla="*/ 201706 w 2657256"/>
                          <a:gd name="connsiteY493" fmla="*/ 2949540 h 3370881"/>
                          <a:gd name="connsiteX494" fmla="*/ 197223 w 2657256"/>
                          <a:gd name="connsiteY494" fmla="*/ 2927129 h 3370881"/>
                          <a:gd name="connsiteX495" fmla="*/ 192741 w 2657256"/>
                          <a:gd name="connsiteY495" fmla="*/ 2891270 h 3370881"/>
                          <a:gd name="connsiteX496" fmla="*/ 188259 w 2657256"/>
                          <a:gd name="connsiteY496" fmla="*/ 2850929 h 3370881"/>
                          <a:gd name="connsiteX497" fmla="*/ 179294 w 2657256"/>
                          <a:gd name="connsiteY497" fmla="*/ 2824034 h 3370881"/>
                          <a:gd name="connsiteX498" fmla="*/ 165847 w 2657256"/>
                          <a:gd name="connsiteY498" fmla="*/ 2774729 h 3370881"/>
                          <a:gd name="connsiteX499" fmla="*/ 161365 w 2657256"/>
                          <a:gd name="connsiteY499" fmla="*/ 2747834 h 3370881"/>
                          <a:gd name="connsiteX500" fmla="*/ 156882 w 2657256"/>
                          <a:gd name="connsiteY500" fmla="*/ 2559576 h 3370881"/>
                          <a:gd name="connsiteX501" fmla="*/ 152400 w 2657256"/>
                          <a:gd name="connsiteY501" fmla="*/ 2519234 h 3370881"/>
                          <a:gd name="connsiteX502" fmla="*/ 118035 w 2657256"/>
                          <a:gd name="connsiteY502" fmla="*/ 2400004 h 3370881"/>
                          <a:gd name="connsiteX503" fmla="*/ 117048 w 2657256"/>
                          <a:gd name="connsiteY503" fmla="*/ 2344423 h 3370881"/>
                          <a:gd name="connsiteX504" fmla="*/ 100106 w 2657256"/>
                          <a:gd name="connsiteY504" fmla="*/ 2330976 h 3370881"/>
                          <a:gd name="connsiteX505" fmla="*/ 138953 w 2657256"/>
                          <a:gd name="connsiteY505" fmla="*/ 2313046 h 3370881"/>
                          <a:gd name="connsiteX506" fmla="*/ 152400 w 2657256"/>
                          <a:gd name="connsiteY506" fmla="*/ 2304081 h 3370881"/>
                          <a:gd name="connsiteX507" fmla="*/ 170329 w 2657256"/>
                          <a:gd name="connsiteY507" fmla="*/ 2259258 h 3370881"/>
                          <a:gd name="connsiteX508" fmla="*/ 188259 w 2657256"/>
                          <a:gd name="connsiteY508" fmla="*/ 2223399 h 3370881"/>
                          <a:gd name="connsiteX509" fmla="*/ 206188 w 2657256"/>
                          <a:gd name="connsiteY509" fmla="*/ 2187540 h 3370881"/>
                          <a:gd name="connsiteX510" fmla="*/ 210670 w 2657256"/>
                          <a:gd name="connsiteY510" fmla="*/ 2174093 h 3370881"/>
                          <a:gd name="connsiteX511" fmla="*/ 219635 w 2657256"/>
                          <a:gd name="connsiteY511" fmla="*/ 2115823 h 3370881"/>
                          <a:gd name="connsiteX512" fmla="*/ 210670 w 2657256"/>
                          <a:gd name="connsiteY512" fmla="*/ 1958940 h 3370881"/>
                          <a:gd name="connsiteX513" fmla="*/ 192741 w 2657256"/>
                          <a:gd name="connsiteY513" fmla="*/ 1923081 h 3370881"/>
                          <a:gd name="connsiteX514" fmla="*/ 179294 w 2657256"/>
                          <a:gd name="connsiteY514" fmla="*/ 1891705 h 3370881"/>
                          <a:gd name="connsiteX515" fmla="*/ 165847 w 2657256"/>
                          <a:gd name="connsiteY515" fmla="*/ 1864811 h 3370881"/>
                          <a:gd name="connsiteX516" fmla="*/ 152400 w 2657256"/>
                          <a:gd name="connsiteY516" fmla="*/ 1833434 h 3370881"/>
                          <a:gd name="connsiteX517" fmla="*/ 143435 w 2657256"/>
                          <a:gd name="connsiteY517" fmla="*/ 1819987 h 3370881"/>
                          <a:gd name="connsiteX518" fmla="*/ 107576 w 2657256"/>
                          <a:gd name="connsiteY518" fmla="*/ 1784129 h 3370881"/>
                          <a:gd name="connsiteX519" fmla="*/ 94129 w 2657256"/>
                          <a:gd name="connsiteY519" fmla="*/ 1779646 h 3370881"/>
                          <a:gd name="connsiteX520" fmla="*/ 71718 w 2657256"/>
                          <a:gd name="connsiteY520" fmla="*/ 1770681 h 3370881"/>
                          <a:gd name="connsiteX521" fmla="*/ 58270 w 2657256"/>
                          <a:gd name="connsiteY521" fmla="*/ 1761717 h 3370881"/>
                          <a:gd name="connsiteX522" fmla="*/ 26894 w 2657256"/>
                          <a:gd name="connsiteY522" fmla="*/ 1730340 h 3370881"/>
                          <a:gd name="connsiteX523" fmla="*/ 0 w 2657256"/>
                          <a:gd name="connsiteY523" fmla="*/ 1707929 h 3370881"/>
                          <a:gd name="connsiteX0" fmla="*/ 0 w 2657256"/>
                          <a:gd name="connsiteY0" fmla="*/ 1707929 h 3370881"/>
                          <a:gd name="connsiteX1" fmla="*/ 22412 w 2657256"/>
                          <a:gd name="connsiteY1" fmla="*/ 1698964 h 3370881"/>
                          <a:gd name="connsiteX2" fmla="*/ 31376 w 2657256"/>
                          <a:gd name="connsiteY2" fmla="*/ 1681034 h 3370881"/>
                          <a:gd name="connsiteX3" fmla="*/ 44823 w 2657256"/>
                          <a:gd name="connsiteY3" fmla="*/ 1672070 h 3370881"/>
                          <a:gd name="connsiteX4" fmla="*/ 58270 w 2657256"/>
                          <a:gd name="connsiteY4" fmla="*/ 1654140 h 3370881"/>
                          <a:gd name="connsiteX5" fmla="*/ 76200 w 2657256"/>
                          <a:gd name="connsiteY5" fmla="*/ 1645176 h 3370881"/>
                          <a:gd name="connsiteX6" fmla="*/ 98612 w 2657256"/>
                          <a:gd name="connsiteY6" fmla="*/ 1636211 h 3370881"/>
                          <a:gd name="connsiteX7" fmla="*/ 125506 w 2657256"/>
                          <a:gd name="connsiteY7" fmla="*/ 1627246 h 3370881"/>
                          <a:gd name="connsiteX8" fmla="*/ 152400 w 2657256"/>
                          <a:gd name="connsiteY8" fmla="*/ 1609317 h 3370881"/>
                          <a:gd name="connsiteX9" fmla="*/ 170329 w 2657256"/>
                          <a:gd name="connsiteY9" fmla="*/ 1600352 h 3370881"/>
                          <a:gd name="connsiteX10" fmla="*/ 188259 w 2657256"/>
                          <a:gd name="connsiteY10" fmla="*/ 1582423 h 3370881"/>
                          <a:gd name="connsiteX11" fmla="*/ 228600 w 2657256"/>
                          <a:gd name="connsiteY11" fmla="*/ 1564493 h 3370881"/>
                          <a:gd name="connsiteX12" fmla="*/ 255494 w 2657256"/>
                          <a:gd name="connsiteY12" fmla="*/ 1546564 h 3370881"/>
                          <a:gd name="connsiteX13" fmla="*/ 300318 w 2657256"/>
                          <a:gd name="connsiteY13" fmla="*/ 1524152 h 3370881"/>
                          <a:gd name="connsiteX14" fmla="*/ 313765 w 2657256"/>
                          <a:gd name="connsiteY14" fmla="*/ 1515187 h 3370881"/>
                          <a:gd name="connsiteX15" fmla="*/ 340659 w 2657256"/>
                          <a:gd name="connsiteY15" fmla="*/ 1510705 h 3370881"/>
                          <a:gd name="connsiteX16" fmla="*/ 363070 w 2657256"/>
                          <a:gd name="connsiteY16" fmla="*/ 1506223 h 3370881"/>
                          <a:gd name="connsiteX17" fmla="*/ 389965 w 2657256"/>
                          <a:gd name="connsiteY17" fmla="*/ 1501740 h 3370881"/>
                          <a:gd name="connsiteX18" fmla="*/ 425823 w 2657256"/>
                          <a:gd name="connsiteY18" fmla="*/ 1497258 h 3370881"/>
                          <a:gd name="connsiteX19" fmla="*/ 470647 w 2657256"/>
                          <a:gd name="connsiteY19" fmla="*/ 1488293 h 3370881"/>
                          <a:gd name="connsiteX20" fmla="*/ 515470 w 2657256"/>
                          <a:gd name="connsiteY20" fmla="*/ 1479329 h 3370881"/>
                          <a:gd name="connsiteX21" fmla="*/ 528918 w 2657256"/>
                          <a:gd name="connsiteY21" fmla="*/ 1470364 h 3370881"/>
                          <a:gd name="connsiteX22" fmla="*/ 600635 w 2657256"/>
                          <a:gd name="connsiteY22" fmla="*/ 1456917 h 3370881"/>
                          <a:gd name="connsiteX23" fmla="*/ 690282 w 2657256"/>
                          <a:gd name="connsiteY23" fmla="*/ 1447952 h 3370881"/>
                          <a:gd name="connsiteX24" fmla="*/ 793376 w 2657256"/>
                          <a:gd name="connsiteY24" fmla="*/ 1452434 h 3370881"/>
                          <a:gd name="connsiteX25" fmla="*/ 874059 w 2657256"/>
                          <a:gd name="connsiteY25" fmla="*/ 1465881 h 3370881"/>
                          <a:gd name="connsiteX26" fmla="*/ 914400 w 2657256"/>
                          <a:gd name="connsiteY26" fmla="*/ 1470364 h 3370881"/>
                          <a:gd name="connsiteX27" fmla="*/ 1030941 w 2657256"/>
                          <a:gd name="connsiteY27" fmla="*/ 1483811 h 3370881"/>
                          <a:gd name="connsiteX28" fmla="*/ 1151965 w 2657256"/>
                          <a:gd name="connsiteY28" fmla="*/ 1492776 h 3370881"/>
                          <a:gd name="connsiteX29" fmla="*/ 1281953 w 2657256"/>
                          <a:gd name="connsiteY29" fmla="*/ 1501740 h 3370881"/>
                          <a:gd name="connsiteX30" fmla="*/ 1465729 w 2657256"/>
                          <a:gd name="connsiteY30" fmla="*/ 1497258 h 3370881"/>
                          <a:gd name="connsiteX31" fmla="*/ 1510553 w 2657256"/>
                          <a:gd name="connsiteY31" fmla="*/ 1492776 h 3370881"/>
                          <a:gd name="connsiteX32" fmla="*/ 1582270 w 2657256"/>
                          <a:gd name="connsiteY32" fmla="*/ 1461399 h 3370881"/>
                          <a:gd name="connsiteX33" fmla="*/ 1604682 w 2657256"/>
                          <a:gd name="connsiteY33" fmla="*/ 1456917 h 3370881"/>
                          <a:gd name="connsiteX34" fmla="*/ 1622612 w 2657256"/>
                          <a:gd name="connsiteY34" fmla="*/ 1447952 h 3370881"/>
                          <a:gd name="connsiteX35" fmla="*/ 1645023 w 2657256"/>
                          <a:gd name="connsiteY35" fmla="*/ 1438987 h 3370881"/>
                          <a:gd name="connsiteX36" fmla="*/ 1662953 w 2657256"/>
                          <a:gd name="connsiteY36" fmla="*/ 1425540 h 3370881"/>
                          <a:gd name="connsiteX37" fmla="*/ 1698812 w 2657256"/>
                          <a:gd name="connsiteY37" fmla="*/ 1407611 h 3370881"/>
                          <a:gd name="connsiteX38" fmla="*/ 1739153 w 2657256"/>
                          <a:gd name="connsiteY38" fmla="*/ 1380717 h 3370881"/>
                          <a:gd name="connsiteX39" fmla="*/ 1752600 w 2657256"/>
                          <a:gd name="connsiteY39" fmla="*/ 1367270 h 3370881"/>
                          <a:gd name="connsiteX40" fmla="*/ 1775012 w 2657256"/>
                          <a:gd name="connsiteY40" fmla="*/ 1353823 h 3370881"/>
                          <a:gd name="connsiteX41" fmla="*/ 1797423 w 2657256"/>
                          <a:gd name="connsiteY41" fmla="*/ 1335893 h 3370881"/>
                          <a:gd name="connsiteX42" fmla="*/ 1810870 w 2657256"/>
                          <a:gd name="connsiteY42" fmla="*/ 1304517 h 3370881"/>
                          <a:gd name="connsiteX43" fmla="*/ 1815353 w 2657256"/>
                          <a:gd name="connsiteY43" fmla="*/ 1291070 h 3370881"/>
                          <a:gd name="connsiteX44" fmla="*/ 1801906 w 2657256"/>
                          <a:gd name="connsiteY44" fmla="*/ 1138670 h 3370881"/>
                          <a:gd name="connsiteX45" fmla="*/ 1792941 w 2657256"/>
                          <a:gd name="connsiteY45" fmla="*/ 1125223 h 3370881"/>
                          <a:gd name="connsiteX46" fmla="*/ 1757082 w 2657256"/>
                          <a:gd name="connsiteY46" fmla="*/ 1093846 h 3370881"/>
                          <a:gd name="connsiteX47" fmla="*/ 1730188 w 2657256"/>
                          <a:gd name="connsiteY47" fmla="*/ 1066952 h 3370881"/>
                          <a:gd name="connsiteX48" fmla="*/ 1703294 w 2657256"/>
                          <a:gd name="connsiteY48" fmla="*/ 1049023 h 3370881"/>
                          <a:gd name="connsiteX49" fmla="*/ 1622612 w 2657256"/>
                          <a:gd name="connsiteY49" fmla="*/ 1053505 h 3370881"/>
                          <a:gd name="connsiteX50" fmla="*/ 1595718 w 2657256"/>
                          <a:gd name="connsiteY50" fmla="*/ 1062470 h 3370881"/>
                          <a:gd name="connsiteX51" fmla="*/ 1573306 w 2657256"/>
                          <a:gd name="connsiteY51" fmla="*/ 1066952 h 3370881"/>
                          <a:gd name="connsiteX52" fmla="*/ 1453385 w 2657256"/>
                          <a:gd name="connsiteY52" fmla="*/ 1082761 h 3370881"/>
                          <a:gd name="connsiteX53" fmla="*/ 1326776 w 2657256"/>
                          <a:gd name="connsiteY53" fmla="*/ 1062470 h 3370881"/>
                          <a:gd name="connsiteX54" fmla="*/ 1308847 w 2657256"/>
                          <a:gd name="connsiteY54" fmla="*/ 1057987 h 3370881"/>
                          <a:gd name="connsiteX55" fmla="*/ 1277470 w 2657256"/>
                          <a:gd name="connsiteY55" fmla="*/ 1053505 h 3370881"/>
                          <a:gd name="connsiteX56" fmla="*/ 1259541 w 2657256"/>
                          <a:gd name="connsiteY56" fmla="*/ 1049023 h 3370881"/>
                          <a:gd name="connsiteX57" fmla="*/ 1232647 w 2657256"/>
                          <a:gd name="connsiteY57" fmla="*/ 1044540 h 3370881"/>
                          <a:gd name="connsiteX58" fmla="*/ 1053353 w 2657256"/>
                          <a:gd name="connsiteY58" fmla="*/ 1049023 h 3370881"/>
                          <a:gd name="connsiteX59" fmla="*/ 1035423 w 2657256"/>
                          <a:gd name="connsiteY59" fmla="*/ 1053505 h 3370881"/>
                          <a:gd name="connsiteX60" fmla="*/ 1008529 w 2657256"/>
                          <a:gd name="connsiteY60" fmla="*/ 1057987 h 3370881"/>
                          <a:gd name="connsiteX61" fmla="*/ 995082 w 2657256"/>
                          <a:gd name="connsiteY61" fmla="*/ 1062470 h 3370881"/>
                          <a:gd name="connsiteX62" fmla="*/ 945776 w 2657256"/>
                          <a:gd name="connsiteY62" fmla="*/ 1031093 h 3370881"/>
                          <a:gd name="connsiteX63" fmla="*/ 941294 w 2657256"/>
                          <a:gd name="connsiteY63" fmla="*/ 1017646 h 3370881"/>
                          <a:gd name="connsiteX64" fmla="*/ 932329 w 2657256"/>
                          <a:gd name="connsiteY64" fmla="*/ 919034 h 3370881"/>
                          <a:gd name="connsiteX65" fmla="*/ 914400 w 2657256"/>
                          <a:gd name="connsiteY65" fmla="*/ 901105 h 3370881"/>
                          <a:gd name="connsiteX66" fmla="*/ 918882 w 2657256"/>
                          <a:gd name="connsiteY66" fmla="*/ 869729 h 3370881"/>
                          <a:gd name="connsiteX67" fmla="*/ 941294 w 2657256"/>
                          <a:gd name="connsiteY67" fmla="*/ 865246 h 3370881"/>
                          <a:gd name="connsiteX68" fmla="*/ 959223 w 2657256"/>
                          <a:gd name="connsiteY68" fmla="*/ 851799 h 3370881"/>
                          <a:gd name="connsiteX69" fmla="*/ 990600 w 2657256"/>
                          <a:gd name="connsiteY69" fmla="*/ 847317 h 3370881"/>
                          <a:gd name="connsiteX70" fmla="*/ 1129553 w 2657256"/>
                          <a:gd name="connsiteY70" fmla="*/ 838352 h 3370881"/>
                          <a:gd name="connsiteX71" fmla="*/ 1147482 w 2657256"/>
                          <a:gd name="connsiteY71" fmla="*/ 829387 h 3370881"/>
                          <a:gd name="connsiteX72" fmla="*/ 1178859 w 2657256"/>
                          <a:gd name="connsiteY72" fmla="*/ 806976 h 3370881"/>
                          <a:gd name="connsiteX73" fmla="*/ 1192306 w 2657256"/>
                          <a:gd name="connsiteY73" fmla="*/ 793529 h 3370881"/>
                          <a:gd name="connsiteX74" fmla="*/ 1214718 w 2657256"/>
                          <a:gd name="connsiteY74" fmla="*/ 784564 h 3370881"/>
                          <a:gd name="connsiteX75" fmla="*/ 1241612 w 2657256"/>
                          <a:gd name="connsiteY75" fmla="*/ 771117 h 3370881"/>
                          <a:gd name="connsiteX76" fmla="*/ 1277470 w 2657256"/>
                          <a:gd name="connsiteY76" fmla="*/ 753187 h 3370881"/>
                          <a:gd name="connsiteX77" fmla="*/ 1295400 w 2657256"/>
                          <a:gd name="connsiteY77" fmla="*/ 730776 h 3370881"/>
                          <a:gd name="connsiteX78" fmla="*/ 1317812 w 2657256"/>
                          <a:gd name="connsiteY78" fmla="*/ 708364 h 3370881"/>
                          <a:gd name="connsiteX79" fmla="*/ 1353670 w 2657256"/>
                          <a:gd name="connsiteY79" fmla="*/ 663540 h 3370881"/>
                          <a:gd name="connsiteX80" fmla="*/ 1371600 w 2657256"/>
                          <a:gd name="connsiteY80" fmla="*/ 636646 h 3370881"/>
                          <a:gd name="connsiteX81" fmla="*/ 1380565 w 2657256"/>
                          <a:gd name="connsiteY81" fmla="*/ 596305 h 3370881"/>
                          <a:gd name="connsiteX82" fmla="*/ 1385047 w 2657256"/>
                          <a:gd name="connsiteY82" fmla="*/ 582858 h 3370881"/>
                          <a:gd name="connsiteX83" fmla="*/ 1380565 w 2657256"/>
                          <a:gd name="connsiteY83" fmla="*/ 533552 h 3370881"/>
                          <a:gd name="connsiteX84" fmla="*/ 1367118 w 2657256"/>
                          <a:gd name="connsiteY84" fmla="*/ 524587 h 3370881"/>
                          <a:gd name="connsiteX85" fmla="*/ 1349188 w 2657256"/>
                          <a:gd name="connsiteY85" fmla="*/ 520105 h 3370881"/>
                          <a:gd name="connsiteX86" fmla="*/ 1326776 w 2657256"/>
                          <a:gd name="connsiteY86" fmla="*/ 511140 h 3370881"/>
                          <a:gd name="connsiteX87" fmla="*/ 1281953 w 2657256"/>
                          <a:gd name="connsiteY87" fmla="*/ 515623 h 3370881"/>
                          <a:gd name="connsiteX88" fmla="*/ 1250576 w 2657256"/>
                          <a:gd name="connsiteY88" fmla="*/ 529070 h 3370881"/>
                          <a:gd name="connsiteX89" fmla="*/ 1210235 w 2657256"/>
                          <a:gd name="connsiteY89" fmla="*/ 542517 h 3370881"/>
                          <a:gd name="connsiteX90" fmla="*/ 1183341 w 2657256"/>
                          <a:gd name="connsiteY90" fmla="*/ 555964 h 3370881"/>
                          <a:gd name="connsiteX91" fmla="*/ 1160929 w 2657256"/>
                          <a:gd name="connsiteY91" fmla="*/ 569411 h 3370881"/>
                          <a:gd name="connsiteX92" fmla="*/ 1134035 w 2657256"/>
                          <a:gd name="connsiteY92" fmla="*/ 578376 h 3370881"/>
                          <a:gd name="connsiteX93" fmla="*/ 1111623 w 2657256"/>
                          <a:gd name="connsiteY93" fmla="*/ 587340 h 3370881"/>
                          <a:gd name="connsiteX94" fmla="*/ 1084729 w 2657256"/>
                          <a:gd name="connsiteY94" fmla="*/ 596305 h 3370881"/>
                          <a:gd name="connsiteX95" fmla="*/ 986118 w 2657256"/>
                          <a:gd name="connsiteY95" fmla="*/ 591823 h 3370881"/>
                          <a:gd name="connsiteX96" fmla="*/ 927847 w 2657256"/>
                          <a:gd name="connsiteY96" fmla="*/ 578376 h 3370881"/>
                          <a:gd name="connsiteX97" fmla="*/ 896470 w 2657256"/>
                          <a:gd name="connsiteY97" fmla="*/ 555964 h 3370881"/>
                          <a:gd name="connsiteX98" fmla="*/ 883023 w 2657256"/>
                          <a:gd name="connsiteY98" fmla="*/ 546999 h 3370881"/>
                          <a:gd name="connsiteX99" fmla="*/ 865094 w 2657256"/>
                          <a:gd name="connsiteY99" fmla="*/ 497693 h 3370881"/>
                          <a:gd name="connsiteX100" fmla="*/ 869576 w 2657256"/>
                          <a:gd name="connsiteY100" fmla="*/ 403564 h 3370881"/>
                          <a:gd name="connsiteX101" fmla="*/ 874059 w 2657256"/>
                          <a:gd name="connsiteY101" fmla="*/ 385634 h 3370881"/>
                          <a:gd name="connsiteX102" fmla="*/ 883023 w 2657256"/>
                          <a:gd name="connsiteY102" fmla="*/ 372187 h 3370881"/>
                          <a:gd name="connsiteX103" fmla="*/ 909918 w 2657256"/>
                          <a:gd name="connsiteY103" fmla="*/ 363223 h 3370881"/>
                          <a:gd name="connsiteX104" fmla="*/ 914400 w 2657256"/>
                          <a:gd name="connsiteY104" fmla="*/ 385634 h 3370881"/>
                          <a:gd name="connsiteX105" fmla="*/ 909918 w 2657256"/>
                          <a:gd name="connsiteY105" fmla="*/ 408046 h 3370881"/>
                          <a:gd name="connsiteX106" fmla="*/ 900953 w 2657256"/>
                          <a:gd name="connsiteY106" fmla="*/ 466317 h 3370881"/>
                          <a:gd name="connsiteX107" fmla="*/ 905435 w 2657256"/>
                          <a:gd name="connsiteY107" fmla="*/ 515623 h 3370881"/>
                          <a:gd name="connsiteX108" fmla="*/ 932329 w 2657256"/>
                          <a:gd name="connsiteY108" fmla="*/ 551481 h 3370881"/>
                          <a:gd name="connsiteX109" fmla="*/ 954741 w 2657256"/>
                          <a:gd name="connsiteY109" fmla="*/ 560446 h 3370881"/>
                          <a:gd name="connsiteX110" fmla="*/ 972670 w 2657256"/>
                          <a:gd name="connsiteY110" fmla="*/ 569411 h 3370881"/>
                          <a:gd name="connsiteX111" fmla="*/ 1066800 w 2657256"/>
                          <a:gd name="connsiteY111" fmla="*/ 564929 h 3370881"/>
                          <a:gd name="connsiteX112" fmla="*/ 1111623 w 2657256"/>
                          <a:gd name="connsiteY112" fmla="*/ 551481 h 3370881"/>
                          <a:gd name="connsiteX113" fmla="*/ 1129553 w 2657256"/>
                          <a:gd name="connsiteY113" fmla="*/ 538034 h 3370881"/>
                          <a:gd name="connsiteX114" fmla="*/ 1156447 w 2657256"/>
                          <a:gd name="connsiteY114" fmla="*/ 511140 h 3370881"/>
                          <a:gd name="connsiteX115" fmla="*/ 1160929 w 2657256"/>
                          <a:gd name="connsiteY115" fmla="*/ 493211 h 3370881"/>
                          <a:gd name="connsiteX116" fmla="*/ 1178859 w 2657256"/>
                          <a:gd name="connsiteY116" fmla="*/ 331846 h 3370881"/>
                          <a:gd name="connsiteX117" fmla="*/ 1215315 w 2657256"/>
                          <a:gd name="connsiteY117" fmla="*/ 270289 h 3370881"/>
                          <a:gd name="connsiteX118" fmla="*/ 1214718 w 2657256"/>
                          <a:gd name="connsiteY118" fmla="*/ 367705 h 3370881"/>
                          <a:gd name="connsiteX119" fmla="*/ 1201270 w 2657256"/>
                          <a:gd name="connsiteY119" fmla="*/ 412529 h 3370881"/>
                          <a:gd name="connsiteX120" fmla="*/ 1210235 w 2657256"/>
                          <a:gd name="connsiteY120" fmla="*/ 461834 h 3370881"/>
                          <a:gd name="connsiteX121" fmla="*/ 1214718 w 2657256"/>
                          <a:gd name="connsiteY121" fmla="*/ 475281 h 3370881"/>
                          <a:gd name="connsiteX122" fmla="*/ 1228165 w 2657256"/>
                          <a:gd name="connsiteY122" fmla="*/ 484246 h 3370881"/>
                          <a:gd name="connsiteX123" fmla="*/ 1250576 w 2657256"/>
                          <a:gd name="connsiteY123" fmla="*/ 502176 h 3370881"/>
                          <a:gd name="connsiteX124" fmla="*/ 1317812 w 2657256"/>
                          <a:gd name="connsiteY124" fmla="*/ 497693 h 3370881"/>
                          <a:gd name="connsiteX125" fmla="*/ 1353670 w 2657256"/>
                          <a:gd name="connsiteY125" fmla="*/ 488729 h 3370881"/>
                          <a:gd name="connsiteX126" fmla="*/ 1506070 w 2657256"/>
                          <a:gd name="connsiteY126" fmla="*/ 457352 h 3370881"/>
                          <a:gd name="connsiteX127" fmla="*/ 1550894 w 2657256"/>
                          <a:gd name="connsiteY127" fmla="*/ 430458 h 3370881"/>
                          <a:gd name="connsiteX128" fmla="*/ 1564341 w 2657256"/>
                          <a:gd name="connsiteY128" fmla="*/ 417011 h 3370881"/>
                          <a:gd name="connsiteX129" fmla="*/ 1586753 w 2657256"/>
                          <a:gd name="connsiteY129" fmla="*/ 399081 h 3370881"/>
                          <a:gd name="connsiteX130" fmla="*/ 1595718 w 2657256"/>
                          <a:gd name="connsiteY130" fmla="*/ 381152 h 3370881"/>
                          <a:gd name="connsiteX131" fmla="*/ 1600200 w 2657256"/>
                          <a:gd name="connsiteY131" fmla="*/ 363223 h 3370881"/>
                          <a:gd name="connsiteX132" fmla="*/ 1609165 w 2657256"/>
                          <a:gd name="connsiteY132" fmla="*/ 313917 h 3370881"/>
                          <a:gd name="connsiteX133" fmla="*/ 1537447 w 2657256"/>
                          <a:gd name="connsiteY133" fmla="*/ 188411 h 3370881"/>
                          <a:gd name="connsiteX134" fmla="*/ 1613647 w 2657256"/>
                          <a:gd name="connsiteY134" fmla="*/ 399081 h 3370881"/>
                          <a:gd name="connsiteX135" fmla="*/ 1627094 w 2657256"/>
                          <a:gd name="connsiteY135" fmla="*/ 417011 h 3370881"/>
                          <a:gd name="connsiteX136" fmla="*/ 1658470 w 2657256"/>
                          <a:gd name="connsiteY136" fmla="*/ 412529 h 3370881"/>
                          <a:gd name="connsiteX137" fmla="*/ 1685365 w 2657256"/>
                          <a:gd name="connsiteY137" fmla="*/ 390117 h 3370881"/>
                          <a:gd name="connsiteX138" fmla="*/ 1694329 w 2657256"/>
                          <a:gd name="connsiteY138" fmla="*/ 376670 h 3370881"/>
                          <a:gd name="connsiteX139" fmla="*/ 1734670 w 2657256"/>
                          <a:gd name="connsiteY139" fmla="*/ 354258 h 3370881"/>
                          <a:gd name="connsiteX140" fmla="*/ 1743635 w 2657256"/>
                          <a:gd name="connsiteY140" fmla="*/ 340811 h 3370881"/>
                          <a:gd name="connsiteX141" fmla="*/ 1757082 w 2657256"/>
                          <a:gd name="connsiteY141" fmla="*/ 336329 h 3370881"/>
                          <a:gd name="connsiteX142" fmla="*/ 1808984 w 2657256"/>
                          <a:gd name="connsiteY142" fmla="*/ 249641 h 3370881"/>
                          <a:gd name="connsiteX143" fmla="*/ 1899621 w 2657256"/>
                          <a:gd name="connsiteY143" fmla="*/ 211719 h 3370881"/>
                          <a:gd name="connsiteX144" fmla="*/ 1808984 w 2657256"/>
                          <a:gd name="connsiteY144" fmla="*/ 178521 h 3370881"/>
                          <a:gd name="connsiteX145" fmla="*/ 1772023 w 2657256"/>
                          <a:gd name="connsiteY145" fmla="*/ 77249 h 3370881"/>
                          <a:gd name="connsiteX146" fmla="*/ 1900425 w 2657256"/>
                          <a:gd name="connsiteY146" fmla="*/ 214081 h 3370881"/>
                          <a:gd name="connsiteX147" fmla="*/ 1874221 w 2657256"/>
                          <a:gd name="connsiteY147" fmla="*/ 318698 h 3370881"/>
                          <a:gd name="connsiteX148" fmla="*/ 1788459 w 2657256"/>
                          <a:gd name="connsiteY148" fmla="*/ 367705 h 3370881"/>
                          <a:gd name="connsiteX149" fmla="*/ 1761565 w 2657256"/>
                          <a:gd name="connsiteY149" fmla="*/ 390117 h 3370881"/>
                          <a:gd name="connsiteX150" fmla="*/ 1783976 w 2657256"/>
                          <a:gd name="connsiteY150" fmla="*/ 399081 h 3370881"/>
                          <a:gd name="connsiteX151" fmla="*/ 1878106 w 2657256"/>
                          <a:gd name="connsiteY151" fmla="*/ 390117 h 3370881"/>
                          <a:gd name="connsiteX152" fmla="*/ 1891553 w 2657256"/>
                          <a:gd name="connsiteY152" fmla="*/ 381152 h 3370881"/>
                          <a:gd name="connsiteX153" fmla="*/ 1918447 w 2657256"/>
                          <a:gd name="connsiteY153" fmla="*/ 372187 h 3370881"/>
                          <a:gd name="connsiteX154" fmla="*/ 1940859 w 2657256"/>
                          <a:gd name="connsiteY154" fmla="*/ 358740 h 3370881"/>
                          <a:gd name="connsiteX155" fmla="*/ 1954306 w 2657256"/>
                          <a:gd name="connsiteY155" fmla="*/ 354258 h 3370881"/>
                          <a:gd name="connsiteX156" fmla="*/ 2083304 w 2657256"/>
                          <a:gd name="connsiteY156" fmla="*/ 290281 h 3370881"/>
                          <a:gd name="connsiteX157" fmla="*/ 2166172 w 2657256"/>
                          <a:gd name="connsiteY157" fmla="*/ 215604 h 3370881"/>
                          <a:gd name="connsiteX158" fmla="*/ 2069054 w 2657256"/>
                          <a:gd name="connsiteY158" fmla="*/ 40493 h 3370881"/>
                          <a:gd name="connsiteX159" fmla="*/ 2078225 w 2657256"/>
                          <a:gd name="connsiteY159" fmla="*/ 188681 h 3370881"/>
                          <a:gd name="connsiteX160" fmla="*/ 1999129 w 2657256"/>
                          <a:gd name="connsiteY160" fmla="*/ 358740 h 3370881"/>
                          <a:gd name="connsiteX161" fmla="*/ 1994647 w 2657256"/>
                          <a:gd name="connsiteY161" fmla="*/ 372187 h 3370881"/>
                          <a:gd name="connsiteX162" fmla="*/ 2039470 w 2657256"/>
                          <a:gd name="connsiteY162" fmla="*/ 390117 h 3370881"/>
                          <a:gd name="connsiteX163" fmla="*/ 2115670 w 2657256"/>
                          <a:gd name="connsiteY163" fmla="*/ 390117 h 3370881"/>
                          <a:gd name="connsiteX164" fmla="*/ 2160494 w 2657256"/>
                          <a:gd name="connsiteY164" fmla="*/ 376670 h 3370881"/>
                          <a:gd name="connsiteX165" fmla="*/ 2191870 w 2657256"/>
                          <a:gd name="connsiteY165" fmla="*/ 363223 h 3370881"/>
                          <a:gd name="connsiteX166" fmla="*/ 2205318 w 2657256"/>
                          <a:gd name="connsiteY166" fmla="*/ 358740 h 3370881"/>
                          <a:gd name="connsiteX167" fmla="*/ 2232212 w 2657256"/>
                          <a:gd name="connsiteY167" fmla="*/ 340811 h 3370881"/>
                          <a:gd name="connsiteX168" fmla="*/ 2312894 w 2657256"/>
                          <a:gd name="connsiteY168" fmla="*/ 183929 h 3370881"/>
                          <a:gd name="connsiteX169" fmla="*/ 2339788 w 2657256"/>
                          <a:gd name="connsiteY169" fmla="*/ 151 h 3370881"/>
                          <a:gd name="connsiteX170" fmla="*/ 2357718 w 2657256"/>
                          <a:gd name="connsiteY170" fmla="*/ 215305 h 3370881"/>
                          <a:gd name="connsiteX171" fmla="*/ 2254623 w 2657256"/>
                          <a:gd name="connsiteY171" fmla="*/ 376670 h 3370881"/>
                          <a:gd name="connsiteX172" fmla="*/ 2245659 w 2657256"/>
                          <a:gd name="connsiteY172" fmla="*/ 390117 h 3370881"/>
                          <a:gd name="connsiteX173" fmla="*/ 2254623 w 2657256"/>
                          <a:gd name="connsiteY173" fmla="*/ 403564 h 3370881"/>
                          <a:gd name="connsiteX174" fmla="*/ 2353235 w 2657256"/>
                          <a:gd name="connsiteY174" fmla="*/ 399081 h 3370881"/>
                          <a:gd name="connsiteX175" fmla="*/ 2366682 w 2657256"/>
                          <a:gd name="connsiteY175" fmla="*/ 394599 h 3370881"/>
                          <a:gd name="connsiteX176" fmla="*/ 2389094 w 2657256"/>
                          <a:gd name="connsiteY176" fmla="*/ 390117 h 3370881"/>
                          <a:gd name="connsiteX177" fmla="*/ 2424953 w 2657256"/>
                          <a:gd name="connsiteY177" fmla="*/ 367705 h 3370881"/>
                          <a:gd name="connsiteX178" fmla="*/ 2528047 w 2657256"/>
                          <a:gd name="connsiteY178" fmla="*/ 292700 h 3370881"/>
                          <a:gd name="connsiteX179" fmla="*/ 2541495 w 2657256"/>
                          <a:gd name="connsiteY179" fmla="*/ 62906 h 3370881"/>
                          <a:gd name="connsiteX180" fmla="*/ 2591304 w 2657256"/>
                          <a:gd name="connsiteY180" fmla="*/ 214081 h 3370881"/>
                          <a:gd name="connsiteX181" fmla="*/ 2612315 w 2657256"/>
                          <a:gd name="connsiteY181" fmla="*/ 290907 h 3370881"/>
                          <a:gd name="connsiteX182" fmla="*/ 2650863 w 2657256"/>
                          <a:gd name="connsiteY182" fmla="*/ 344994 h 3370881"/>
                          <a:gd name="connsiteX183" fmla="*/ 2465294 w 2657256"/>
                          <a:gd name="connsiteY183" fmla="*/ 399081 h 3370881"/>
                          <a:gd name="connsiteX184" fmla="*/ 2442882 w 2657256"/>
                          <a:gd name="connsiteY184" fmla="*/ 403564 h 3370881"/>
                          <a:gd name="connsiteX185" fmla="*/ 2398059 w 2657256"/>
                          <a:gd name="connsiteY185" fmla="*/ 417011 h 3370881"/>
                          <a:gd name="connsiteX186" fmla="*/ 2375647 w 2657256"/>
                          <a:gd name="connsiteY186" fmla="*/ 425976 h 3370881"/>
                          <a:gd name="connsiteX187" fmla="*/ 2357718 w 2657256"/>
                          <a:gd name="connsiteY187" fmla="*/ 430458 h 3370881"/>
                          <a:gd name="connsiteX188" fmla="*/ 2344270 w 2657256"/>
                          <a:gd name="connsiteY188" fmla="*/ 461834 h 3370881"/>
                          <a:gd name="connsiteX189" fmla="*/ 2353235 w 2657256"/>
                          <a:gd name="connsiteY189" fmla="*/ 502176 h 3370881"/>
                          <a:gd name="connsiteX190" fmla="*/ 2362200 w 2657256"/>
                          <a:gd name="connsiteY190" fmla="*/ 515623 h 3370881"/>
                          <a:gd name="connsiteX191" fmla="*/ 2344270 w 2657256"/>
                          <a:gd name="connsiteY191" fmla="*/ 587340 h 3370881"/>
                          <a:gd name="connsiteX192" fmla="*/ 2321859 w 2657256"/>
                          <a:gd name="connsiteY192" fmla="*/ 614234 h 3370881"/>
                          <a:gd name="connsiteX193" fmla="*/ 2308412 w 2657256"/>
                          <a:gd name="connsiteY193" fmla="*/ 636646 h 3370881"/>
                          <a:gd name="connsiteX194" fmla="*/ 2281518 w 2657256"/>
                          <a:gd name="connsiteY194" fmla="*/ 641129 h 3370881"/>
                          <a:gd name="connsiteX195" fmla="*/ 2259106 w 2657256"/>
                          <a:gd name="connsiteY195" fmla="*/ 636646 h 3370881"/>
                          <a:gd name="connsiteX196" fmla="*/ 2277035 w 2657256"/>
                          <a:gd name="connsiteY196" fmla="*/ 578376 h 3370881"/>
                          <a:gd name="connsiteX197" fmla="*/ 2290482 w 2657256"/>
                          <a:gd name="connsiteY197" fmla="*/ 542517 h 3370881"/>
                          <a:gd name="connsiteX198" fmla="*/ 2286000 w 2657256"/>
                          <a:gd name="connsiteY198" fmla="*/ 506658 h 3370881"/>
                          <a:gd name="connsiteX199" fmla="*/ 2245659 w 2657256"/>
                          <a:gd name="connsiteY199" fmla="*/ 448387 h 3370881"/>
                          <a:gd name="connsiteX200" fmla="*/ 2200835 w 2657256"/>
                          <a:gd name="connsiteY200" fmla="*/ 430458 h 3370881"/>
                          <a:gd name="connsiteX201" fmla="*/ 2169459 w 2657256"/>
                          <a:gd name="connsiteY201" fmla="*/ 425976 h 3370881"/>
                          <a:gd name="connsiteX202" fmla="*/ 2102223 w 2657256"/>
                          <a:gd name="connsiteY202" fmla="*/ 430458 h 3370881"/>
                          <a:gd name="connsiteX203" fmla="*/ 2084294 w 2657256"/>
                          <a:gd name="connsiteY203" fmla="*/ 439423 h 3370881"/>
                          <a:gd name="connsiteX204" fmla="*/ 2070847 w 2657256"/>
                          <a:gd name="connsiteY204" fmla="*/ 443905 h 3370881"/>
                          <a:gd name="connsiteX205" fmla="*/ 2061882 w 2657256"/>
                          <a:gd name="connsiteY205" fmla="*/ 461834 h 3370881"/>
                          <a:gd name="connsiteX206" fmla="*/ 2034988 w 2657256"/>
                          <a:gd name="connsiteY206" fmla="*/ 475281 h 3370881"/>
                          <a:gd name="connsiteX207" fmla="*/ 1783976 w 2657256"/>
                          <a:gd name="connsiteY207" fmla="*/ 479764 h 3370881"/>
                          <a:gd name="connsiteX208" fmla="*/ 1766047 w 2657256"/>
                          <a:gd name="connsiteY208" fmla="*/ 488729 h 3370881"/>
                          <a:gd name="connsiteX209" fmla="*/ 1703294 w 2657256"/>
                          <a:gd name="connsiteY209" fmla="*/ 506658 h 3370881"/>
                          <a:gd name="connsiteX210" fmla="*/ 1689847 w 2657256"/>
                          <a:gd name="connsiteY210" fmla="*/ 511140 h 3370881"/>
                          <a:gd name="connsiteX211" fmla="*/ 1676400 w 2657256"/>
                          <a:gd name="connsiteY211" fmla="*/ 520105 h 3370881"/>
                          <a:gd name="connsiteX212" fmla="*/ 1649506 w 2657256"/>
                          <a:gd name="connsiteY212" fmla="*/ 529070 h 3370881"/>
                          <a:gd name="connsiteX213" fmla="*/ 1636059 w 2657256"/>
                          <a:gd name="connsiteY213" fmla="*/ 538034 h 3370881"/>
                          <a:gd name="connsiteX214" fmla="*/ 1622612 w 2657256"/>
                          <a:gd name="connsiteY214" fmla="*/ 551481 h 3370881"/>
                          <a:gd name="connsiteX215" fmla="*/ 1609165 w 2657256"/>
                          <a:gd name="connsiteY215" fmla="*/ 555964 h 3370881"/>
                          <a:gd name="connsiteX216" fmla="*/ 1577788 w 2657256"/>
                          <a:gd name="connsiteY216" fmla="*/ 587340 h 3370881"/>
                          <a:gd name="connsiteX217" fmla="*/ 1568823 w 2657256"/>
                          <a:gd name="connsiteY217" fmla="*/ 600787 h 3370881"/>
                          <a:gd name="connsiteX218" fmla="*/ 1555376 w 2657256"/>
                          <a:gd name="connsiteY218" fmla="*/ 614234 h 3370881"/>
                          <a:gd name="connsiteX219" fmla="*/ 1524000 w 2657256"/>
                          <a:gd name="connsiteY219" fmla="*/ 654576 h 3370881"/>
                          <a:gd name="connsiteX220" fmla="*/ 1519518 w 2657256"/>
                          <a:gd name="connsiteY220" fmla="*/ 668023 h 3370881"/>
                          <a:gd name="connsiteX221" fmla="*/ 1528482 w 2657256"/>
                          <a:gd name="connsiteY221" fmla="*/ 708364 h 3370881"/>
                          <a:gd name="connsiteX222" fmla="*/ 1537447 w 2657256"/>
                          <a:gd name="connsiteY222" fmla="*/ 721811 h 3370881"/>
                          <a:gd name="connsiteX223" fmla="*/ 1568823 w 2657256"/>
                          <a:gd name="connsiteY223" fmla="*/ 712846 h 3370881"/>
                          <a:gd name="connsiteX224" fmla="*/ 1600200 w 2657256"/>
                          <a:gd name="connsiteY224" fmla="*/ 712846 h 3370881"/>
                          <a:gd name="connsiteX225" fmla="*/ 1631576 w 2657256"/>
                          <a:gd name="connsiteY225" fmla="*/ 690434 h 3370881"/>
                          <a:gd name="connsiteX226" fmla="*/ 1645023 w 2657256"/>
                          <a:gd name="connsiteY226" fmla="*/ 676987 h 3370881"/>
                          <a:gd name="connsiteX227" fmla="*/ 1685365 w 2657256"/>
                          <a:gd name="connsiteY227" fmla="*/ 645611 h 3370881"/>
                          <a:gd name="connsiteX228" fmla="*/ 1716741 w 2657256"/>
                          <a:gd name="connsiteY228" fmla="*/ 614234 h 3370881"/>
                          <a:gd name="connsiteX229" fmla="*/ 1748118 w 2657256"/>
                          <a:gd name="connsiteY229" fmla="*/ 596305 h 3370881"/>
                          <a:gd name="connsiteX230" fmla="*/ 1761565 w 2657256"/>
                          <a:gd name="connsiteY230" fmla="*/ 591823 h 3370881"/>
                          <a:gd name="connsiteX231" fmla="*/ 1779494 w 2657256"/>
                          <a:gd name="connsiteY231" fmla="*/ 582858 h 3370881"/>
                          <a:gd name="connsiteX232" fmla="*/ 1815353 w 2657256"/>
                          <a:gd name="connsiteY232" fmla="*/ 573893 h 3370881"/>
                          <a:gd name="connsiteX233" fmla="*/ 2030506 w 2657256"/>
                          <a:gd name="connsiteY233" fmla="*/ 578376 h 3370881"/>
                          <a:gd name="connsiteX234" fmla="*/ 2017059 w 2657256"/>
                          <a:gd name="connsiteY234" fmla="*/ 600787 h 3370881"/>
                          <a:gd name="connsiteX235" fmla="*/ 1981200 w 2657256"/>
                          <a:gd name="connsiteY235" fmla="*/ 636646 h 3370881"/>
                          <a:gd name="connsiteX236" fmla="*/ 1967753 w 2657256"/>
                          <a:gd name="connsiteY236" fmla="*/ 650093 h 3370881"/>
                          <a:gd name="connsiteX237" fmla="*/ 1936376 w 2657256"/>
                          <a:gd name="connsiteY237" fmla="*/ 690434 h 3370881"/>
                          <a:gd name="connsiteX238" fmla="*/ 1905000 w 2657256"/>
                          <a:gd name="connsiteY238" fmla="*/ 717329 h 3370881"/>
                          <a:gd name="connsiteX239" fmla="*/ 1860176 w 2657256"/>
                          <a:gd name="connsiteY239" fmla="*/ 735258 h 3370881"/>
                          <a:gd name="connsiteX240" fmla="*/ 1788459 w 2657256"/>
                          <a:gd name="connsiteY240" fmla="*/ 744223 h 3370881"/>
                          <a:gd name="connsiteX241" fmla="*/ 1846729 w 2657256"/>
                          <a:gd name="connsiteY241" fmla="*/ 802493 h 3370881"/>
                          <a:gd name="connsiteX242" fmla="*/ 1913965 w 2657256"/>
                          <a:gd name="connsiteY242" fmla="*/ 829387 h 3370881"/>
                          <a:gd name="connsiteX243" fmla="*/ 1922929 w 2657256"/>
                          <a:gd name="connsiteY243" fmla="*/ 842834 h 3370881"/>
                          <a:gd name="connsiteX244" fmla="*/ 1967753 w 2657256"/>
                          <a:gd name="connsiteY244" fmla="*/ 883176 h 3370881"/>
                          <a:gd name="connsiteX245" fmla="*/ 1981200 w 2657256"/>
                          <a:gd name="connsiteY245" fmla="*/ 896623 h 3370881"/>
                          <a:gd name="connsiteX246" fmla="*/ 1994647 w 2657256"/>
                          <a:gd name="connsiteY246" fmla="*/ 905587 h 3370881"/>
                          <a:gd name="connsiteX247" fmla="*/ 2021541 w 2657256"/>
                          <a:gd name="connsiteY247" fmla="*/ 927999 h 3370881"/>
                          <a:gd name="connsiteX248" fmla="*/ 2030506 w 2657256"/>
                          <a:gd name="connsiteY248" fmla="*/ 941446 h 3370881"/>
                          <a:gd name="connsiteX249" fmla="*/ 2057400 w 2657256"/>
                          <a:gd name="connsiteY249" fmla="*/ 968340 h 3370881"/>
                          <a:gd name="connsiteX250" fmla="*/ 2088776 w 2657256"/>
                          <a:gd name="connsiteY250" fmla="*/ 1013164 h 3370881"/>
                          <a:gd name="connsiteX251" fmla="*/ 2115670 w 2657256"/>
                          <a:gd name="connsiteY251" fmla="*/ 1057987 h 3370881"/>
                          <a:gd name="connsiteX252" fmla="*/ 2120153 w 2657256"/>
                          <a:gd name="connsiteY252" fmla="*/ 1089364 h 3370881"/>
                          <a:gd name="connsiteX253" fmla="*/ 2138082 w 2657256"/>
                          <a:gd name="connsiteY253" fmla="*/ 1143152 h 3370881"/>
                          <a:gd name="connsiteX254" fmla="*/ 2147047 w 2657256"/>
                          <a:gd name="connsiteY254" fmla="*/ 1196940 h 3370881"/>
                          <a:gd name="connsiteX255" fmla="*/ 2151529 w 2657256"/>
                          <a:gd name="connsiteY255" fmla="*/ 1210387 h 3370881"/>
                          <a:gd name="connsiteX256" fmla="*/ 2156012 w 2657256"/>
                          <a:gd name="connsiteY256" fmla="*/ 1228317 h 3370881"/>
                          <a:gd name="connsiteX257" fmla="*/ 2173941 w 2657256"/>
                          <a:gd name="connsiteY257" fmla="*/ 1295552 h 3370881"/>
                          <a:gd name="connsiteX258" fmla="*/ 2182906 w 2657256"/>
                          <a:gd name="connsiteY258" fmla="*/ 1313481 h 3370881"/>
                          <a:gd name="connsiteX259" fmla="*/ 2187388 w 2657256"/>
                          <a:gd name="connsiteY259" fmla="*/ 1331411 h 3370881"/>
                          <a:gd name="connsiteX260" fmla="*/ 2214282 w 2657256"/>
                          <a:gd name="connsiteY260" fmla="*/ 1385199 h 3370881"/>
                          <a:gd name="connsiteX261" fmla="*/ 2218765 w 2657256"/>
                          <a:gd name="connsiteY261" fmla="*/ 1403129 h 3370881"/>
                          <a:gd name="connsiteX262" fmla="*/ 2223247 w 2657256"/>
                          <a:gd name="connsiteY262" fmla="*/ 1430023 h 3370881"/>
                          <a:gd name="connsiteX263" fmla="*/ 2236694 w 2657256"/>
                          <a:gd name="connsiteY263" fmla="*/ 1456917 h 3370881"/>
                          <a:gd name="connsiteX264" fmla="*/ 2241176 w 2657256"/>
                          <a:gd name="connsiteY264" fmla="*/ 1577940 h 3370881"/>
                          <a:gd name="connsiteX265" fmla="*/ 2245659 w 2657256"/>
                          <a:gd name="connsiteY265" fmla="*/ 1595870 h 3370881"/>
                          <a:gd name="connsiteX266" fmla="*/ 2236694 w 2657256"/>
                          <a:gd name="connsiteY266" fmla="*/ 1694481 h 3370881"/>
                          <a:gd name="connsiteX267" fmla="*/ 2227729 w 2657256"/>
                          <a:gd name="connsiteY267" fmla="*/ 1716893 h 3370881"/>
                          <a:gd name="connsiteX268" fmla="*/ 2223247 w 2657256"/>
                          <a:gd name="connsiteY268" fmla="*/ 1730340 h 3370881"/>
                          <a:gd name="connsiteX269" fmla="*/ 2200835 w 2657256"/>
                          <a:gd name="connsiteY269" fmla="*/ 1788611 h 3370881"/>
                          <a:gd name="connsiteX270" fmla="*/ 2191870 w 2657256"/>
                          <a:gd name="connsiteY270" fmla="*/ 1811023 h 3370881"/>
                          <a:gd name="connsiteX271" fmla="*/ 2187388 w 2657256"/>
                          <a:gd name="connsiteY271" fmla="*/ 1824470 h 3370881"/>
                          <a:gd name="connsiteX272" fmla="*/ 2169459 w 2657256"/>
                          <a:gd name="connsiteY272" fmla="*/ 1869293 h 3370881"/>
                          <a:gd name="connsiteX273" fmla="*/ 2164976 w 2657256"/>
                          <a:gd name="connsiteY273" fmla="*/ 1882740 h 3370881"/>
                          <a:gd name="connsiteX274" fmla="*/ 2156012 w 2657256"/>
                          <a:gd name="connsiteY274" fmla="*/ 1927564 h 3370881"/>
                          <a:gd name="connsiteX275" fmla="*/ 2173941 w 2657256"/>
                          <a:gd name="connsiteY275" fmla="*/ 1945493 h 3370881"/>
                          <a:gd name="connsiteX276" fmla="*/ 2196353 w 2657256"/>
                          <a:gd name="connsiteY276" fmla="*/ 1958940 h 3370881"/>
                          <a:gd name="connsiteX277" fmla="*/ 2241176 w 2657256"/>
                          <a:gd name="connsiteY277" fmla="*/ 2012729 h 3370881"/>
                          <a:gd name="connsiteX278" fmla="*/ 2263588 w 2657256"/>
                          <a:gd name="connsiteY278" fmla="*/ 2057552 h 3370881"/>
                          <a:gd name="connsiteX279" fmla="*/ 2286000 w 2657256"/>
                          <a:gd name="connsiteY279" fmla="*/ 2084446 h 3370881"/>
                          <a:gd name="connsiteX280" fmla="*/ 2299447 w 2657256"/>
                          <a:gd name="connsiteY280" fmla="*/ 2124787 h 3370881"/>
                          <a:gd name="connsiteX281" fmla="*/ 2321859 w 2657256"/>
                          <a:gd name="connsiteY281" fmla="*/ 2151681 h 3370881"/>
                          <a:gd name="connsiteX282" fmla="*/ 2344270 w 2657256"/>
                          <a:gd name="connsiteY282" fmla="*/ 2205470 h 3370881"/>
                          <a:gd name="connsiteX283" fmla="*/ 2348753 w 2657256"/>
                          <a:gd name="connsiteY283" fmla="*/ 2223399 h 3370881"/>
                          <a:gd name="connsiteX284" fmla="*/ 2366682 w 2657256"/>
                          <a:gd name="connsiteY284" fmla="*/ 2263740 h 3370881"/>
                          <a:gd name="connsiteX285" fmla="*/ 2375647 w 2657256"/>
                          <a:gd name="connsiteY285" fmla="*/ 2286152 h 3370881"/>
                          <a:gd name="connsiteX286" fmla="*/ 2380129 w 2657256"/>
                          <a:gd name="connsiteY286" fmla="*/ 2308564 h 3370881"/>
                          <a:gd name="connsiteX287" fmla="*/ 2389094 w 2657256"/>
                          <a:gd name="connsiteY287" fmla="*/ 2335458 h 3370881"/>
                          <a:gd name="connsiteX288" fmla="*/ 2393576 w 2657256"/>
                          <a:gd name="connsiteY288" fmla="*/ 2380281 h 3370881"/>
                          <a:gd name="connsiteX289" fmla="*/ 2398059 w 2657256"/>
                          <a:gd name="connsiteY289" fmla="*/ 2393729 h 3370881"/>
                          <a:gd name="connsiteX290" fmla="*/ 2402541 w 2657256"/>
                          <a:gd name="connsiteY290" fmla="*/ 2447517 h 3370881"/>
                          <a:gd name="connsiteX291" fmla="*/ 2427343 w 2657256"/>
                          <a:gd name="connsiteY291" fmla="*/ 2564058 h 3370881"/>
                          <a:gd name="connsiteX292" fmla="*/ 2389094 w 2657256"/>
                          <a:gd name="connsiteY292" fmla="*/ 2837481 h 3370881"/>
                          <a:gd name="connsiteX293" fmla="*/ 2380129 w 2657256"/>
                          <a:gd name="connsiteY293" fmla="*/ 2859893 h 3370881"/>
                          <a:gd name="connsiteX294" fmla="*/ 2357718 w 2657256"/>
                          <a:gd name="connsiteY294" fmla="*/ 2913681 h 3370881"/>
                          <a:gd name="connsiteX295" fmla="*/ 2348753 w 2657256"/>
                          <a:gd name="connsiteY295" fmla="*/ 2936093 h 3370881"/>
                          <a:gd name="connsiteX296" fmla="*/ 2339788 w 2657256"/>
                          <a:gd name="connsiteY296" fmla="*/ 2971952 h 3370881"/>
                          <a:gd name="connsiteX297" fmla="*/ 2326341 w 2657256"/>
                          <a:gd name="connsiteY297" fmla="*/ 2994364 h 3370881"/>
                          <a:gd name="connsiteX298" fmla="*/ 2317376 w 2657256"/>
                          <a:gd name="connsiteY298" fmla="*/ 3025740 h 3370881"/>
                          <a:gd name="connsiteX299" fmla="*/ 2303929 w 2657256"/>
                          <a:gd name="connsiteY299" fmla="*/ 3048152 h 3370881"/>
                          <a:gd name="connsiteX300" fmla="*/ 2290482 w 2657256"/>
                          <a:gd name="connsiteY300" fmla="*/ 3079529 h 3370881"/>
                          <a:gd name="connsiteX301" fmla="*/ 2272553 w 2657256"/>
                          <a:gd name="connsiteY301" fmla="*/ 3084011 h 3370881"/>
                          <a:gd name="connsiteX302" fmla="*/ 2259106 w 2657256"/>
                          <a:gd name="connsiteY302" fmla="*/ 3088493 h 3370881"/>
                          <a:gd name="connsiteX303" fmla="*/ 2241176 w 2657256"/>
                          <a:gd name="connsiteY303" fmla="*/ 3092976 h 3370881"/>
                          <a:gd name="connsiteX304" fmla="*/ 2209800 w 2657256"/>
                          <a:gd name="connsiteY304" fmla="*/ 3101940 h 3370881"/>
                          <a:gd name="connsiteX305" fmla="*/ 2205318 w 2657256"/>
                          <a:gd name="connsiteY305" fmla="*/ 3039187 h 3370881"/>
                          <a:gd name="connsiteX306" fmla="*/ 2218765 w 2657256"/>
                          <a:gd name="connsiteY306" fmla="*/ 3021258 h 3370881"/>
                          <a:gd name="connsiteX307" fmla="*/ 2245659 w 2657256"/>
                          <a:gd name="connsiteY307" fmla="*/ 2971952 h 3370881"/>
                          <a:gd name="connsiteX308" fmla="*/ 2268070 w 2657256"/>
                          <a:gd name="connsiteY308" fmla="*/ 2945058 h 3370881"/>
                          <a:gd name="connsiteX309" fmla="*/ 2298550 w 2657256"/>
                          <a:gd name="connsiteY309" fmla="*/ 2568540 h 3370881"/>
                          <a:gd name="connsiteX310" fmla="*/ 2284986 w 2657256"/>
                          <a:gd name="connsiteY310" fmla="*/ 2532681 h 3370881"/>
                          <a:gd name="connsiteX311" fmla="*/ 2293273 w 2657256"/>
                          <a:gd name="connsiteY311" fmla="*/ 2496653 h 3370881"/>
                          <a:gd name="connsiteX312" fmla="*/ 2278152 w 2657256"/>
                          <a:gd name="connsiteY312" fmla="*/ 2475178 h 3370881"/>
                          <a:gd name="connsiteX313" fmla="*/ 2245659 w 2657256"/>
                          <a:gd name="connsiteY313" fmla="*/ 2389247 h 3370881"/>
                          <a:gd name="connsiteX314" fmla="*/ 2195507 w 2657256"/>
                          <a:gd name="connsiteY314" fmla="*/ 2241328 h 3370881"/>
                          <a:gd name="connsiteX315" fmla="*/ 2083786 w 2657256"/>
                          <a:gd name="connsiteY315" fmla="*/ 2040300 h 3370881"/>
                          <a:gd name="connsiteX316" fmla="*/ 2048773 w 2657256"/>
                          <a:gd name="connsiteY316" fmla="*/ 2017971 h 3370881"/>
                          <a:gd name="connsiteX317" fmla="*/ 2074314 w 2657256"/>
                          <a:gd name="connsiteY317" fmla="*/ 2011967 h 3370881"/>
                          <a:gd name="connsiteX318" fmla="*/ 2034988 w 2657256"/>
                          <a:gd name="connsiteY318" fmla="*/ 2003764 h 3370881"/>
                          <a:gd name="connsiteX319" fmla="*/ 2026023 w 2657256"/>
                          <a:gd name="connsiteY319" fmla="*/ 2026176 h 3370881"/>
                          <a:gd name="connsiteX320" fmla="*/ 2021541 w 2657256"/>
                          <a:gd name="connsiteY320" fmla="*/ 2039623 h 3370881"/>
                          <a:gd name="connsiteX321" fmla="*/ 1999129 w 2657256"/>
                          <a:gd name="connsiteY321" fmla="*/ 2053070 h 3370881"/>
                          <a:gd name="connsiteX322" fmla="*/ 1990165 w 2657256"/>
                          <a:gd name="connsiteY322" fmla="*/ 2070999 h 3370881"/>
                          <a:gd name="connsiteX323" fmla="*/ 1967753 w 2657256"/>
                          <a:gd name="connsiteY323" fmla="*/ 2106858 h 3370881"/>
                          <a:gd name="connsiteX324" fmla="*/ 1981200 w 2657256"/>
                          <a:gd name="connsiteY324" fmla="*/ 2223399 h 3370881"/>
                          <a:gd name="connsiteX325" fmla="*/ 1994647 w 2657256"/>
                          <a:gd name="connsiteY325" fmla="*/ 2254776 h 3370881"/>
                          <a:gd name="connsiteX326" fmla="*/ 2003612 w 2657256"/>
                          <a:gd name="connsiteY326" fmla="*/ 2272705 h 3370881"/>
                          <a:gd name="connsiteX327" fmla="*/ 2026023 w 2657256"/>
                          <a:gd name="connsiteY327" fmla="*/ 2304081 h 3370881"/>
                          <a:gd name="connsiteX328" fmla="*/ 2043953 w 2657256"/>
                          <a:gd name="connsiteY328" fmla="*/ 2348905 h 3370881"/>
                          <a:gd name="connsiteX329" fmla="*/ 2061882 w 2657256"/>
                          <a:gd name="connsiteY329" fmla="*/ 2371317 h 3370881"/>
                          <a:gd name="connsiteX330" fmla="*/ 2088776 w 2657256"/>
                          <a:gd name="connsiteY330" fmla="*/ 2434070 h 3370881"/>
                          <a:gd name="connsiteX331" fmla="*/ 2102223 w 2657256"/>
                          <a:gd name="connsiteY331" fmla="*/ 2465446 h 3370881"/>
                          <a:gd name="connsiteX332" fmla="*/ 2106706 w 2657256"/>
                          <a:gd name="connsiteY332" fmla="*/ 2496823 h 3370881"/>
                          <a:gd name="connsiteX333" fmla="*/ 2124635 w 2657256"/>
                          <a:gd name="connsiteY333" fmla="*/ 2559576 h 3370881"/>
                          <a:gd name="connsiteX334" fmla="*/ 2138082 w 2657256"/>
                          <a:gd name="connsiteY334" fmla="*/ 2649223 h 3370881"/>
                          <a:gd name="connsiteX335" fmla="*/ 2147047 w 2657256"/>
                          <a:gd name="connsiteY335" fmla="*/ 2685081 h 3370881"/>
                          <a:gd name="connsiteX336" fmla="*/ 2151529 w 2657256"/>
                          <a:gd name="connsiteY336" fmla="*/ 2716458 h 3370881"/>
                          <a:gd name="connsiteX337" fmla="*/ 2160494 w 2657256"/>
                          <a:gd name="connsiteY337" fmla="*/ 2770246 h 3370881"/>
                          <a:gd name="connsiteX338" fmla="*/ 2156012 w 2657256"/>
                          <a:gd name="connsiteY338" fmla="*/ 2962987 h 3370881"/>
                          <a:gd name="connsiteX339" fmla="*/ 2138082 w 2657256"/>
                          <a:gd name="connsiteY339" fmla="*/ 3043670 h 3370881"/>
                          <a:gd name="connsiteX340" fmla="*/ 2133600 w 2657256"/>
                          <a:gd name="connsiteY340" fmla="*/ 3061599 h 3370881"/>
                          <a:gd name="connsiteX341" fmla="*/ 2120153 w 2657256"/>
                          <a:gd name="connsiteY341" fmla="*/ 3079529 h 3370881"/>
                          <a:gd name="connsiteX342" fmla="*/ 2111188 w 2657256"/>
                          <a:gd name="connsiteY342" fmla="*/ 3106423 h 3370881"/>
                          <a:gd name="connsiteX343" fmla="*/ 2088776 w 2657256"/>
                          <a:gd name="connsiteY343" fmla="*/ 3137799 h 3370881"/>
                          <a:gd name="connsiteX344" fmla="*/ 2075329 w 2657256"/>
                          <a:gd name="connsiteY344" fmla="*/ 3164693 h 3370881"/>
                          <a:gd name="connsiteX345" fmla="*/ 2061882 w 2657256"/>
                          <a:gd name="connsiteY345" fmla="*/ 3169176 h 3370881"/>
                          <a:gd name="connsiteX346" fmla="*/ 2021541 w 2657256"/>
                          <a:gd name="connsiteY346" fmla="*/ 3164693 h 3370881"/>
                          <a:gd name="connsiteX347" fmla="*/ 2012576 w 2657256"/>
                          <a:gd name="connsiteY347" fmla="*/ 3119870 h 3370881"/>
                          <a:gd name="connsiteX348" fmla="*/ 2048435 w 2657256"/>
                          <a:gd name="connsiteY348" fmla="*/ 3021258 h 3370881"/>
                          <a:gd name="connsiteX349" fmla="*/ 2048435 w 2657256"/>
                          <a:gd name="connsiteY349" fmla="*/ 3021258 h 3370881"/>
                          <a:gd name="connsiteX350" fmla="*/ 2061882 w 2657256"/>
                          <a:gd name="connsiteY350" fmla="*/ 2967470 h 3370881"/>
                          <a:gd name="connsiteX351" fmla="*/ 2070847 w 2657256"/>
                          <a:gd name="connsiteY351" fmla="*/ 2882305 h 3370881"/>
                          <a:gd name="connsiteX352" fmla="*/ 2066365 w 2657256"/>
                          <a:gd name="connsiteY352" fmla="*/ 2725423 h 3370881"/>
                          <a:gd name="connsiteX353" fmla="*/ 2043953 w 2657256"/>
                          <a:gd name="connsiteY353" fmla="*/ 2649223 h 3370881"/>
                          <a:gd name="connsiteX354" fmla="*/ 2030506 w 2657256"/>
                          <a:gd name="connsiteY354" fmla="*/ 2622329 h 3370881"/>
                          <a:gd name="connsiteX355" fmla="*/ 2017059 w 2657256"/>
                          <a:gd name="connsiteY355" fmla="*/ 2581987 h 3370881"/>
                          <a:gd name="connsiteX356" fmla="*/ 1981200 w 2657256"/>
                          <a:gd name="connsiteY356" fmla="*/ 2514752 h 3370881"/>
                          <a:gd name="connsiteX357" fmla="*/ 1972235 w 2657256"/>
                          <a:gd name="connsiteY357" fmla="*/ 2501305 h 3370881"/>
                          <a:gd name="connsiteX358" fmla="*/ 1958788 w 2657256"/>
                          <a:gd name="connsiteY358" fmla="*/ 2478893 h 3370881"/>
                          <a:gd name="connsiteX359" fmla="*/ 1905000 w 2657256"/>
                          <a:gd name="connsiteY359" fmla="*/ 2398211 h 3370881"/>
                          <a:gd name="connsiteX360" fmla="*/ 1882588 w 2657256"/>
                          <a:gd name="connsiteY360" fmla="*/ 2357870 h 3370881"/>
                          <a:gd name="connsiteX361" fmla="*/ 1869141 w 2657256"/>
                          <a:gd name="connsiteY361" fmla="*/ 2339940 h 3370881"/>
                          <a:gd name="connsiteX362" fmla="*/ 1806388 w 2657256"/>
                          <a:gd name="connsiteY362" fmla="*/ 2313046 h 3370881"/>
                          <a:gd name="connsiteX363" fmla="*/ 1779494 w 2657256"/>
                          <a:gd name="connsiteY363" fmla="*/ 2304081 h 3370881"/>
                          <a:gd name="connsiteX364" fmla="*/ 1752600 w 2657256"/>
                          <a:gd name="connsiteY364" fmla="*/ 2299599 h 3370881"/>
                          <a:gd name="connsiteX365" fmla="*/ 1680882 w 2657256"/>
                          <a:gd name="connsiteY365" fmla="*/ 2277187 h 3370881"/>
                          <a:gd name="connsiteX366" fmla="*/ 1662953 w 2657256"/>
                          <a:gd name="connsiteY366" fmla="*/ 2272705 h 3370881"/>
                          <a:gd name="connsiteX367" fmla="*/ 1640541 w 2657256"/>
                          <a:gd name="connsiteY367" fmla="*/ 2259258 h 3370881"/>
                          <a:gd name="connsiteX368" fmla="*/ 1626248 w 2657256"/>
                          <a:gd name="connsiteY368" fmla="*/ 2285644 h 3370881"/>
                          <a:gd name="connsiteX369" fmla="*/ 1537447 w 2657256"/>
                          <a:gd name="connsiteY369" fmla="*/ 2304081 h 3370881"/>
                          <a:gd name="connsiteX370" fmla="*/ 1571993 w 2657256"/>
                          <a:gd name="connsiteY370" fmla="*/ 2317957 h 3370881"/>
                          <a:gd name="connsiteX371" fmla="*/ 1488141 w 2657256"/>
                          <a:gd name="connsiteY371" fmla="*/ 2313046 h 3370881"/>
                          <a:gd name="connsiteX372" fmla="*/ 1478878 w 2657256"/>
                          <a:gd name="connsiteY372" fmla="*/ 2342331 h 3370881"/>
                          <a:gd name="connsiteX373" fmla="*/ 1402678 w 2657256"/>
                          <a:gd name="connsiteY373" fmla="*/ 2339641 h 3370881"/>
                          <a:gd name="connsiteX374" fmla="*/ 1322892 w 2657256"/>
                          <a:gd name="connsiteY374" fmla="*/ 2336952 h 3370881"/>
                          <a:gd name="connsiteX375" fmla="*/ 1199384 w 2657256"/>
                          <a:gd name="connsiteY375" fmla="*/ 2307041 h 3370881"/>
                          <a:gd name="connsiteX376" fmla="*/ 1066800 w 2657256"/>
                          <a:gd name="connsiteY376" fmla="*/ 2272705 h 3370881"/>
                          <a:gd name="connsiteX377" fmla="*/ 1030941 w 2657256"/>
                          <a:gd name="connsiteY377" fmla="*/ 2263740 h 3370881"/>
                          <a:gd name="connsiteX378" fmla="*/ 986118 w 2657256"/>
                          <a:gd name="connsiteY378" fmla="*/ 2241329 h 3370881"/>
                          <a:gd name="connsiteX379" fmla="*/ 968188 w 2657256"/>
                          <a:gd name="connsiteY379" fmla="*/ 2232364 h 3370881"/>
                          <a:gd name="connsiteX380" fmla="*/ 936812 w 2657256"/>
                          <a:gd name="connsiteY380" fmla="*/ 2214434 h 3370881"/>
                          <a:gd name="connsiteX381" fmla="*/ 905435 w 2657256"/>
                          <a:gd name="connsiteY381" fmla="*/ 2196505 h 3370881"/>
                          <a:gd name="connsiteX382" fmla="*/ 869576 w 2657256"/>
                          <a:gd name="connsiteY382" fmla="*/ 2209952 h 3370881"/>
                          <a:gd name="connsiteX383" fmla="*/ 856129 w 2657256"/>
                          <a:gd name="connsiteY383" fmla="*/ 2227881 h 3370881"/>
                          <a:gd name="connsiteX384" fmla="*/ 815788 w 2657256"/>
                          <a:gd name="connsiteY384" fmla="*/ 2268223 h 3370881"/>
                          <a:gd name="connsiteX385" fmla="*/ 788894 w 2657256"/>
                          <a:gd name="connsiteY385" fmla="*/ 2290634 h 3370881"/>
                          <a:gd name="connsiteX386" fmla="*/ 762000 w 2657256"/>
                          <a:gd name="connsiteY386" fmla="*/ 2313046 h 3370881"/>
                          <a:gd name="connsiteX387" fmla="*/ 753035 w 2657256"/>
                          <a:gd name="connsiteY387" fmla="*/ 2326493 h 3370881"/>
                          <a:gd name="connsiteX388" fmla="*/ 735106 w 2657256"/>
                          <a:gd name="connsiteY388" fmla="*/ 2339940 h 3370881"/>
                          <a:gd name="connsiteX389" fmla="*/ 712694 w 2657256"/>
                          <a:gd name="connsiteY389" fmla="*/ 2362352 h 3370881"/>
                          <a:gd name="connsiteX390" fmla="*/ 694765 w 2657256"/>
                          <a:gd name="connsiteY390" fmla="*/ 2375799 h 3370881"/>
                          <a:gd name="connsiteX391" fmla="*/ 681318 w 2657256"/>
                          <a:gd name="connsiteY391" fmla="*/ 2393729 h 3370881"/>
                          <a:gd name="connsiteX392" fmla="*/ 667870 w 2657256"/>
                          <a:gd name="connsiteY392" fmla="*/ 2402693 h 3370881"/>
                          <a:gd name="connsiteX393" fmla="*/ 623047 w 2657256"/>
                          <a:gd name="connsiteY393" fmla="*/ 2443034 h 3370881"/>
                          <a:gd name="connsiteX394" fmla="*/ 600635 w 2657256"/>
                          <a:gd name="connsiteY394" fmla="*/ 2474411 h 3370881"/>
                          <a:gd name="connsiteX395" fmla="*/ 587188 w 2657256"/>
                          <a:gd name="connsiteY395" fmla="*/ 2514752 h 3370881"/>
                          <a:gd name="connsiteX396" fmla="*/ 582706 w 2657256"/>
                          <a:gd name="connsiteY396" fmla="*/ 2546129 h 3370881"/>
                          <a:gd name="connsiteX397" fmla="*/ 596153 w 2657256"/>
                          <a:gd name="connsiteY397" fmla="*/ 2635776 h 3370881"/>
                          <a:gd name="connsiteX398" fmla="*/ 600635 w 2657256"/>
                          <a:gd name="connsiteY398" fmla="*/ 2653705 h 3370881"/>
                          <a:gd name="connsiteX399" fmla="*/ 609600 w 2657256"/>
                          <a:gd name="connsiteY399" fmla="*/ 2671634 h 3370881"/>
                          <a:gd name="connsiteX400" fmla="*/ 614082 w 2657256"/>
                          <a:gd name="connsiteY400" fmla="*/ 2689564 h 3370881"/>
                          <a:gd name="connsiteX401" fmla="*/ 623047 w 2657256"/>
                          <a:gd name="connsiteY401" fmla="*/ 2711976 h 3370881"/>
                          <a:gd name="connsiteX402" fmla="*/ 627529 w 2657256"/>
                          <a:gd name="connsiteY402" fmla="*/ 2734387 h 3370881"/>
                          <a:gd name="connsiteX403" fmla="*/ 640976 w 2657256"/>
                          <a:gd name="connsiteY403" fmla="*/ 2765764 h 3370881"/>
                          <a:gd name="connsiteX404" fmla="*/ 645459 w 2657256"/>
                          <a:gd name="connsiteY404" fmla="*/ 2779211 h 3370881"/>
                          <a:gd name="connsiteX405" fmla="*/ 658906 w 2657256"/>
                          <a:gd name="connsiteY405" fmla="*/ 2801623 h 3370881"/>
                          <a:gd name="connsiteX406" fmla="*/ 676835 w 2657256"/>
                          <a:gd name="connsiteY406" fmla="*/ 2864376 h 3370881"/>
                          <a:gd name="connsiteX407" fmla="*/ 690282 w 2657256"/>
                          <a:gd name="connsiteY407" fmla="*/ 2895752 h 3370881"/>
                          <a:gd name="connsiteX408" fmla="*/ 699247 w 2657256"/>
                          <a:gd name="connsiteY408" fmla="*/ 2940576 h 3370881"/>
                          <a:gd name="connsiteX409" fmla="*/ 703729 w 2657256"/>
                          <a:gd name="connsiteY409" fmla="*/ 2967470 h 3370881"/>
                          <a:gd name="connsiteX410" fmla="*/ 717176 w 2657256"/>
                          <a:gd name="connsiteY410" fmla="*/ 2994364 h 3370881"/>
                          <a:gd name="connsiteX411" fmla="*/ 735106 w 2657256"/>
                          <a:gd name="connsiteY411" fmla="*/ 3052634 h 3370881"/>
                          <a:gd name="connsiteX412" fmla="*/ 739588 w 2657256"/>
                          <a:gd name="connsiteY412" fmla="*/ 3079529 h 3370881"/>
                          <a:gd name="connsiteX413" fmla="*/ 762000 w 2657256"/>
                          <a:gd name="connsiteY413" fmla="*/ 3142281 h 3370881"/>
                          <a:gd name="connsiteX414" fmla="*/ 766482 w 2657256"/>
                          <a:gd name="connsiteY414" fmla="*/ 3231929 h 3370881"/>
                          <a:gd name="connsiteX415" fmla="*/ 770965 w 2657256"/>
                          <a:gd name="connsiteY415" fmla="*/ 3254340 h 3370881"/>
                          <a:gd name="connsiteX416" fmla="*/ 775447 w 2657256"/>
                          <a:gd name="connsiteY416" fmla="*/ 3285717 h 3370881"/>
                          <a:gd name="connsiteX417" fmla="*/ 748553 w 2657256"/>
                          <a:gd name="connsiteY417" fmla="*/ 3335023 h 3370881"/>
                          <a:gd name="connsiteX418" fmla="*/ 721659 w 2657256"/>
                          <a:gd name="connsiteY418" fmla="*/ 3343987 h 3370881"/>
                          <a:gd name="connsiteX419" fmla="*/ 708212 w 2657256"/>
                          <a:gd name="connsiteY419" fmla="*/ 3348470 h 3370881"/>
                          <a:gd name="connsiteX420" fmla="*/ 623047 w 2657256"/>
                          <a:gd name="connsiteY420" fmla="*/ 3330540 h 3370881"/>
                          <a:gd name="connsiteX421" fmla="*/ 609600 w 2657256"/>
                          <a:gd name="connsiteY421" fmla="*/ 3308129 h 3370881"/>
                          <a:gd name="connsiteX422" fmla="*/ 591670 w 2657256"/>
                          <a:gd name="connsiteY422" fmla="*/ 3267787 h 3370881"/>
                          <a:gd name="connsiteX423" fmla="*/ 560294 w 2657256"/>
                          <a:gd name="connsiteY423" fmla="*/ 3209517 h 3370881"/>
                          <a:gd name="connsiteX424" fmla="*/ 551329 w 2657256"/>
                          <a:gd name="connsiteY424" fmla="*/ 3196070 h 3370881"/>
                          <a:gd name="connsiteX425" fmla="*/ 528918 w 2657256"/>
                          <a:gd name="connsiteY425" fmla="*/ 3173658 h 3370881"/>
                          <a:gd name="connsiteX426" fmla="*/ 519953 w 2657256"/>
                          <a:gd name="connsiteY426" fmla="*/ 3128834 h 3370881"/>
                          <a:gd name="connsiteX427" fmla="*/ 524435 w 2657256"/>
                          <a:gd name="connsiteY427" fmla="*/ 3101940 h 3370881"/>
                          <a:gd name="connsiteX428" fmla="*/ 528918 w 2657256"/>
                          <a:gd name="connsiteY428" fmla="*/ 3088493 h 3370881"/>
                          <a:gd name="connsiteX429" fmla="*/ 542365 w 2657256"/>
                          <a:gd name="connsiteY429" fmla="*/ 3052634 h 3370881"/>
                          <a:gd name="connsiteX430" fmla="*/ 484094 w 2657256"/>
                          <a:gd name="connsiteY430" fmla="*/ 2886787 h 3370881"/>
                          <a:gd name="connsiteX431" fmla="*/ 443753 w 2657256"/>
                          <a:gd name="connsiteY431" fmla="*/ 2779211 h 3370881"/>
                          <a:gd name="connsiteX432" fmla="*/ 439270 w 2657256"/>
                          <a:gd name="connsiteY432" fmla="*/ 2752317 h 3370881"/>
                          <a:gd name="connsiteX433" fmla="*/ 430306 w 2657256"/>
                          <a:gd name="connsiteY433" fmla="*/ 2716458 h 3370881"/>
                          <a:gd name="connsiteX434" fmla="*/ 425823 w 2657256"/>
                          <a:gd name="connsiteY434" fmla="*/ 2680599 h 3370881"/>
                          <a:gd name="connsiteX435" fmla="*/ 398929 w 2657256"/>
                          <a:gd name="connsiteY435" fmla="*/ 2599917 h 3370881"/>
                          <a:gd name="connsiteX436" fmla="*/ 385482 w 2657256"/>
                          <a:gd name="connsiteY436" fmla="*/ 2568540 h 3370881"/>
                          <a:gd name="connsiteX437" fmla="*/ 381000 w 2657256"/>
                          <a:gd name="connsiteY437" fmla="*/ 2550611 h 3370881"/>
                          <a:gd name="connsiteX438" fmla="*/ 372035 w 2657256"/>
                          <a:gd name="connsiteY438" fmla="*/ 2483376 h 3370881"/>
                          <a:gd name="connsiteX439" fmla="*/ 367553 w 2657256"/>
                          <a:gd name="connsiteY439" fmla="*/ 2469929 h 3370881"/>
                          <a:gd name="connsiteX440" fmla="*/ 407894 w 2657256"/>
                          <a:gd name="connsiteY440" fmla="*/ 2451999 h 3370881"/>
                          <a:gd name="connsiteX441" fmla="*/ 515470 w 2657256"/>
                          <a:gd name="connsiteY441" fmla="*/ 2407176 h 3370881"/>
                          <a:gd name="connsiteX442" fmla="*/ 578223 w 2657256"/>
                          <a:gd name="connsiteY442" fmla="*/ 2353387 h 3370881"/>
                          <a:gd name="connsiteX443" fmla="*/ 587188 w 2657256"/>
                          <a:gd name="connsiteY443" fmla="*/ 2330976 h 3370881"/>
                          <a:gd name="connsiteX444" fmla="*/ 614082 w 2657256"/>
                          <a:gd name="connsiteY444" fmla="*/ 2254776 h 3370881"/>
                          <a:gd name="connsiteX445" fmla="*/ 649941 w 2657256"/>
                          <a:gd name="connsiteY445" fmla="*/ 2200987 h 3370881"/>
                          <a:gd name="connsiteX446" fmla="*/ 690282 w 2657256"/>
                          <a:gd name="connsiteY446" fmla="*/ 2174093 h 3370881"/>
                          <a:gd name="connsiteX447" fmla="*/ 703729 w 2657256"/>
                          <a:gd name="connsiteY447" fmla="*/ 2165129 h 3370881"/>
                          <a:gd name="connsiteX448" fmla="*/ 739588 w 2657256"/>
                          <a:gd name="connsiteY448" fmla="*/ 2147199 h 3370881"/>
                          <a:gd name="connsiteX449" fmla="*/ 708212 w 2657256"/>
                          <a:gd name="connsiteY449" fmla="*/ 2187540 h 3370881"/>
                          <a:gd name="connsiteX450" fmla="*/ 654423 w 2657256"/>
                          <a:gd name="connsiteY450" fmla="*/ 2241329 h 3370881"/>
                          <a:gd name="connsiteX451" fmla="*/ 636494 w 2657256"/>
                          <a:gd name="connsiteY451" fmla="*/ 2259258 h 3370881"/>
                          <a:gd name="connsiteX452" fmla="*/ 614082 w 2657256"/>
                          <a:gd name="connsiteY452" fmla="*/ 2286152 h 3370881"/>
                          <a:gd name="connsiteX453" fmla="*/ 592179 w 2657256"/>
                          <a:gd name="connsiteY453" fmla="*/ 2282347 h 3370881"/>
                          <a:gd name="connsiteX454" fmla="*/ 555980 w 2657256"/>
                          <a:gd name="connsiteY454" fmla="*/ 2313892 h 3370881"/>
                          <a:gd name="connsiteX455" fmla="*/ 524435 w 2657256"/>
                          <a:gd name="connsiteY455" fmla="*/ 2348905 h 3370881"/>
                          <a:gd name="connsiteX456" fmla="*/ 502023 w 2657256"/>
                          <a:gd name="connsiteY456" fmla="*/ 2362352 h 3370881"/>
                          <a:gd name="connsiteX457" fmla="*/ 461682 w 2657256"/>
                          <a:gd name="connsiteY457" fmla="*/ 2389246 h 3370881"/>
                          <a:gd name="connsiteX458" fmla="*/ 448235 w 2657256"/>
                          <a:gd name="connsiteY458" fmla="*/ 2398211 h 3370881"/>
                          <a:gd name="connsiteX459" fmla="*/ 430306 w 2657256"/>
                          <a:gd name="connsiteY459" fmla="*/ 2407176 h 3370881"/>
                          <a:gd name="connsiteX460" fmla="*/ 412376 w 2657256"/>
                          <a:gd name="connsiteY460" fmla="*/ 2420623 h 3370881"/>
                          <a:gd name="connsiteX461" fmla="*/ 389965 w 2657256"/>
                          <a:gd name="connsiteY461" fmla="*/ 2429587 h 3370881"/>
                          <a:gd name="connsiteX462" fmla="*/ 372035 w 2657256"/>
                          <a:gd name="connsiteY462" fmla="*/ 2443034 h 3370881"/>
                          <a:gd name="connsiteX463" fmla="*/ 318247 w 2657256"/>
                          <a:gd name="connsiteY463" fmla="*/ 2474411 h 3370881"/>
                          <a:gd name="connsiteX464" fmla="*/ 304800 w 2657256"/>
                          <a:gd name="connsiteY464" fmla="*/ 2492340 h 3370881"/>
                          <a:gd name="connsiteX465" fmla="*/ 282388 w 2657256"/>
                          <a:gd name="connsiteY465" fmla="*/ 2519234 h 3370881"/>
                          <a:gd name="connsiteX466" fmla="*/ 295835 w 2657256"/>
                          <a:gd name="connsiteY466" fmla="*/ 2815070 h 3370881"/>
                          <a:gd name="connsiteX467" fmla="*/ 300318 w 2657256"/>
                          <a:gd name="connsiteY467" fmla="*/ 2837481 h 3370881"/>
                          <a:gd name="connsiteX468" fmla="*/ 304800 w 2657256"/>
                          <a:gd name="connsiteY468" fmla="*/ 2868858 h 3370881"/>
                          <a:gd name="connsiteX469" fmla="*/ 309282 w 2657256"/>
                          <a:gd name="connsiteY469" fmla="*/ 2927129 h 3370881"/>
                          <a:gd name="connsiteX470" fmla="*/ 322729 w 2657256"/>
                          <a:gd name="connsiteY470" fmla="*/ 2985399 h 3370881"/>
                          <a:gd name="connsiteX471" fmla="*/ 327212 w 2657256"/>
                          <a:gd name="connsiteY471" fmla="*/ 3012293 h 3370881"/>
                          <a:gd name="connsiteX472" fmla="*/ 331694 w 2657256"/>
                          <a:gd name="connsiteY472" fmla="*/ 3043670 h 3370881"/>
                          <a:gd name="connsiteX473" fmla="*/ 345141 w 2657256"/>
                          <a:gd name="connsiteY473" fmla="*/ 3070564 h 3370881"/>
                          <a:gd name="connsiteX474" fmla="*/ 367553 w 2657256"/>
                          <a:gd name="connsiteY474" fmla="*/ 3124352 h 3370881"/>
                          <a:gd name="connsiteX475" fmla="*/ 381000 w 2657256"/>
                          <a:gd name="connsiteY475" fmla="*/ 3182623 h 3370881"/>
                          <a:gd name="connsiteX476" fmla="*/ 389965 w 2657256"/>
                          <a:gd name="connsiteY476" fmla="*/ 3196070 h 3370881"/>
                          <a:gd name="connsiteX477" fmla="*/ 394447 w 2657256"/>
                          <a:gd name="connsiteY477" fmla="*/ 3213999 h 3370881"/>
                          <a:gd name="connsiteX478" fmla="*/ 412376 w 2657256"/>
                          <a:gd name="connsiteY478" fmla="*/ 3245376 h 3370881"/>
                          <a:gd name="connsiteX479" fmla="*/ 416859 w 2657256"/>
                          <a:gd name="connsiteY479" fmla="*/ 3258823 h 3370881"/>
                          <a:gd name="connsiteX480" fmla="*/ 425823 w 2657256"/>
                          <a:gd name="connsiteY480" fmla="*/ 3272270 h 3370881"/>
                          <a:gd name="connsiteX481" fmla="*/ 439270 w 2657256"/>
                          <a:gd name="connsiteY481" fmla="*/ 3303646 h 3370881"/>
                          <a:gd name="connsiteX482" fmla="*/ 439270 w 2657256"/>
                          <a:gd name="connsiteY482" fmla="*/ 3352952 h 3370881"/>
                          <a:gd name="connsiteX483" fmla="*/ 430306 w 2657256"/>
                          <a:gd name="connsiteY483" fmla="*/ 3366399 h 3370881"/>
                          <a:gd name="connsiteX484" fmla="*/ 412376 w 2657256"/>
                          <a:gd name="connsiteY484" fmla="*/ 3370881 h 3370881"/>
                          <a:gd name="connsiteX485" fmla="*/ 295835 w 2657256"/>
                          <a:gd name="connsiteY485" fmla="*/ 3357434 h 3370881"/>
                          <a:gd name="connsiteX486" fmla="*/ 264459 w 2657256"/>
                          <a:gd name="connsiteY486" fmla="*/ 3276752 h 3370881"/>
                          <a:gd name="connsiteX487" fmla="*/ 259976 w 2657256"/>
                          <a:gd name="connsiteY487" fmla="*/ 3240893 h 3370881"/>
                          <a:gd name="connsiteX488" fmla="*/ 246529 w 2657256"/>
                          <a:gd name="connsiteY488" fmla="*/ 3178140 h 3370881"/>
                          <a:gd name="connsiteX489" fmla="*/ 237565 w 2657256"/>
                          <a:gd name="connsiteY489" fmla="*/ 3084011 h 3370881"/>
                          <a:gd name="connsiteX490" fmla="*/ 228600 w 2657256"/>
                          <a:gd name="connsiteY490" fmla="*/ 3057117 h 3370881"/>
                          <a:gd name="connsiteX491" fmla="*/ 219635 w 2657256"/>
                          <a:gd name="connsiteY491" fmla="*/ 3021258 h 3370881"/>
                          <a:gd name="connsiteX492" fmla="*/ 206188 w 2657256"/>
                          <a:gd name="connsiteY492" fmla="*/ 2980917 h 3370881"/>
                          <a:gd name="connsiteX493" fmla="*/ 201706 w 2657256"/>
                          <a:gd name="connsiteY493" fmla="*/ 2949540 h 3370881"/>
                          <a:gd name="connsiteX494" fmla="*/ 197223 w 2657256"/>
                          <a:gd name="connsiteY494" fmla="*/ 2927129 h 3370881"/>
                          <a:gd name="connsiteX495" fmla="*/ 192741 w 2657256"/>
                          <a:gd name="connsiteY495" fmla="*/ 2891270 h 3370881"/>
                          <a:gd name="connsiteX496" fmla="*/ 188259 w 2657256"/>
                          <a:gd name="connsiteY496" fmla="*/ 2850929 h 3370881"/>
                          <a:gd name="connsiteX497" fmla="*/ 179294 w 2657256"/>
                          <a:gd name="connsiteY497" fmla="*/ 2824034 h 3370881"/>
                          <a:gd name="connsiteX498" fmla="*/ 165847 w 2657256"/>
                          <a:gd name="connsiteY498" fmla="*/ 2774729 h 3370881"/>
                          <a:gd name="connsiteX499" fmla="*/ 161365 w 2657256"/>
                          <a:gd name="connsiteY499" fmla="*/ 2747834 h 3370881"/>
                          <a:gd name="connsiteX500" fmla="*/ 156882 w 2657256"/>
                          <a:gd name="connsiteY500" fmla="*/ 2559576 h 3370881"/>
                          <a:gd name="connsiteX501" fmla="*/ 152400 w 2657256"/>
                          <a:gd name="connsiteY501" fmla="*/ 2519234 h 3370881"/>
                          <a:gd name="connsiteX502" fmla="*/ 118035 w 2657256"/>
                          <a:gd name="connsiteY502" fmla="*/ 2400004 h 3370881"/>
                          <a:gd name="connsiteX503" fmla="*/ 117048 w 2657256"/>
                          <a:gd name="connsiteY503" fmla="*/ 2344423 h 3370881"/>
                          <a:gd name="connsiteX504" fmla="*/ 100106 w 2657256"/>
                          <a:gd name="connsiteY504" fmla="*/ 2330976 h 3370881"/>
                          <a:gd name="connsiteX505" fmla="*/ 138953 w 2657256"/>
                          <a:gd name="connsiteY505" fmla="*/ 2313046 h 3370881"/>
                          <a:gd name="connsiteX506" fmla="*/ 152400 w 2657256"/>
                          <a:gd name="connsiteY506" fmla="*/ 2304081 h 3370881"/>
                          <a:gd name="connsiteX507" fmla="*/ 170329 w 2657256"/>
                          <a:gd name="connsiteY507" fmla="*/ 2259258 h 3370881"/>
                          <a:gd name="connsiteX508" fmla="*/ 188259 w 2657256"/>
                          <a:gd name="connsiteY508" fmla="*/ 2223399 h 3370881"/>
                          <a:gd name="connsiteX509" fmla="*/ 206188 w 2657256"/>
                          <a:gd name="connsiteY509" fmla="*/ 2187540 h 3370881"/>
                          <a:gd name="connsiteX510" fmla="*/ 210670 w 2657256"/>
                          <a:gd name="connsiteY510" fmla="*/ 2174093 h 3370881"/>
                          <a:gd name="connsiteX511" fmla="*/ 219635 w 2657256"/>
                          <a:gd name="connsiteY511" fmla="*/ 2115823 h 3370881"/>
                          <a:gd name="connsiteX512" fmla="*/ 210670 w 2657256"/>
                          <a:gd name="connsiteY512" fmla="*/ 1958940 h 3370881"/>
                          <a:gd name="connsiteX513" fmla="*/ 192741 w 2657256"/>
                          <a:gd name="connsiteY513" fmla="*/ 1923081 h 3370881"/>
                          <a:gd name="connsiteX514" fmla="*/ 179294 w 2657256"/>
                          <a:gd name="connsiteY514" fmla="*/ 1891705 h 3370881"/>
                          <a:gd name="connsiteX515" fmla="*/ 165847 w 2657256"/>
                          <a:gd name="connsiteY515" fmla="*/ 1864811 h 3370881"/>
                          <a:gd name="connsiteX516" fmla="*/ 152400 w 2657256"/>
                          <a:gd name="connsiteY516" fmla="*/ 1833434 h 3370881"/>
                          <a:gd name="connsiteX517" fmla="*/ 143435 w 2657256"/>
                          <a:gd name="connsiteY517" fmla="*/ 1819987 h 3370881"/>
                          <a:gd name="connsiteX518" fmla="*/ 107576 w 2657256"/>
                          <a:gd name="connsiteY518" fmla="*/ 1784129 h 3370881"/>
                          <a:gd name="connsiteX519" fmla="*/ 94129 w 2657256"/>
                          <a:gd name="connsiteY519" fmla="*/ 1779646 h 3370881"/>
                          <a:gd name="connsiteX520" fmla="*/ 71718 w 2657256"/>
                          <a:gd name="connsiteY520" fmla="*/ 1770681 h 3370881"/>
                          <a:gd name="connsiteX521" fmla="*/ 58270 w 2657256"/>
                          <a:gd name="connsiteY521" fmla="*/ 1761717 h 3370881"/>
                          <a:gd name="connsiteX522" fmla="*/ 26894 w 2657256"/>
                          <a:gd name="connsiteY522" fmla="*/ 1730340 h 3370881"/>
                          <a:gd name="connsiteX523" fmla="*/ 0 w 2657256"/>
                          <a:gd name="connsiteY523" fmla="*/ 1707929 h 3370881"/>
                          <a:gd name="connsiteX0" fmla="*/ 0 w 2657256"/>
                          <a:gd name="connsiteY0" fmla="*/ 1707929 h 3370881"/>
                          <a:gd name="connsiteX1" fmla="*/ 22412 w 2657256"/>
                          <a:gd name="connsiteY1" fmla="*/ 1698964 h 3370881"/>
                          <a:gd name="connsiteX2" fmla="*/ 31376 w 2657256"/>
                          <a:gd name="connsiteY2" fmla="*/ 1681034 h 3370881"/>
                          <a:gd name="connsiteX3" fmla="*/ 44823 w 2657256"/>
                          <a:gd name="connsiteY3" fmla="*/ 1672070 h 3370881"/>
                          <a:gd name="connsiteX4" fmla="*/ 58270 w 2657256"/>
                          <a:gd name="connsiteY4" fmla="*/ 1654140 h 3370881"/>
                          <a:gd name="connsiteX5" fmla="*/ 76200 w 2657256"/>
                          <a:gd name="connsiteY5" fmla="*/ 1645176 h 3370881"/>
                          <a:gd name="connsiteX6" fmla="*/ 98612 w 2657256"/>
                          <a:gd name="connsiteY6" fmla="*/ 1636211 h 3370881"/>
                          <a:gd name="connsiteX7" fmla="*/ 125506 w 2657256"/>
                          <a:gd name="connsiteY7" fmla="*/ 1627246 h 3370881"/>
                          <a:gd name="connsiteX8" fmla="*/ 152400 w 2657256"/>
                          <a:gd name="connsiteY8" fmla="*/ 1609317 h 3370881"/>
                          <a:gd name="connsiteX9" fmla="*/ 170329 w 2657256"/>
                          <a:gd name="connsiteY9" fmla="*/ 1600352 h 3370881"/>
                          <a:gd name="connsiteX10" fmla="*/ 188259 w 2657256"/>
                          <a:gd name="connsiteY10" fmla="*/ 1582423 h 3370881"/>
                          <a:gd name="connsiteX11" fmla="*/ 228600 w 2657256"/>
                          <a:gd name="connsiteY11" fmla="*/ 1564493 h 3370881"/>
                          <a:gd name="connsiteX12" fmla="*/ 255494 w 2657256"/>
                          <a:gd name="connsiteY12" fmla="*/ 1546564 h 3370881"/>
                          <a:gd name="connsiteX13" fmla="*/ 300318 w 2657256"/>
                          <a:gd name="connsiteY13" fmla="*/ 1524152 h 3370881"/>
                          <a:gd name="connsiteX14" fmla="*/ 313765 w 2657256"/>
                          <a:gd name="connsiteY14" fmla="*/ 1515187 h 3370881"/>
                          <a:gd name="connsiteX15" fmla="*/ 340659 w 2657256"/>
                          <a:gd name="connsiteY15" fmla="*/ 1510705 h 3370881"/>
                          <a:gd name="connsiteX16" fmla="*/ 363070 w 2657256"/>
                          <a:gd name="connsiteY16" fmla="*/ 1506223 h 3370881"/>
                          <a:gd name="connsiteX17" fmla="*/ 389965 w 2657256"/>
                          <a:gd name="connsiteY17" fmla="*/ 1501740 h 3370881"/>
                          <a:gd name="connsiteX18" fmla="*/ 425823 w 2657256"/>
                          <a:gd name="connsiteY18" fmla="*/ 1497258 h 3370881"/>
                          <a:gd name="connsiteX19" fmla="*/ 470647 w 2657256"/>
                          <a:gd name="connsiteY19" fmla="*/ 1488293 h 3370881"/>
                          <a:gd name="connsiteX20" fmla="*/ 515470 w 2657256"/>
                          <a:gd name="connsiteY20" fmla="*/ 1479329 h 3370881"/>
                          <a:gd name="connsiteX21" fmla="*/ 528918 w 2657256"/>
                          <a:gd name="connsiteY21" fmla="*/ 1470364 h 3370881"/>
                          <a:gd name="connsiteX22" fmla="*/ 600635 w 2657256"/>
                          <a:gd name="connsiteY22" fmla="*/ 1456917 h 3370881"/>
                          <a:gd name="connsiteX23" fmla="*/ 690282 w 2657256"/>
                          <a:gd name="connsiteY23" fmla="*/ 1447952 h 3370881"/>
                          <a:gd name="connsiteX24" fmla="*/ 793376 w 2657256"/>
                          <a:gd name="connsiteY24" fmla="*/ 1452434 h 3370881"/>
                          <a:gd name="connsiteX25" fmla="*/ 874059 w 2657256"/>
                          <a:gd name="connsiteY25" fmla="*/ 1465881 h 3370881"/>
                          <a:gd name="connsiteX26" fmla="*/ 914400 w 2657256"/>
                          <a:gd name="connsiteY26" fmla="*/ 1470364 h 3370881"/>
                          <a:gd name="connsiteX27" fmla="*/ 1030941 w 2657256"/>
                          <a:gd name="connsiteY27" fmla="*/ 1483811 h 3370881"/>
                          <a:gd name="connsiteX28" fmla="*/ 1151965 w 2657256"/>
                          <a:gd name="connsiteY28" fmla="*/ 1492776 h 3370881"/>
                          <a:gd name="connsiteX29" fmla="*/ 1281953 w 2657256"/>
                          <a:gd name="connsiteY29" fmla="*/ 1501740 h 3370881"/>
                          <a:gd name="connsiteX30" fmla="*/ 1465729 w 2657256"/>
                          <a:gd name="connsiteY30" fmla="*/ 1497258 h 3370881"/>
                          <a:gd name="connsiteX31" fmla="*/ 1510553 w 2657256"/>
                          <a:gd name="connsiteY31" fmla="*/ 1492776 h 3370881"/>
                          <a:gd name="connsiteX32" fmla="*/ 1582270 w 2657256"/>
                          <a:gd name="connsiteY32" fmla="*/ 1461399 h 3370881"/>
                          <a:gd name="connsiteX33" fmla="*/ 1604682 w 2657256"/>
                          <a:gd name="connsiteY33" fmla="*/ 1456917 h 3370881"/>
                          <a:gd name="connsiteX34" fmla="*/ 1622612 w 2657256"/>
                          <a:gd name="connsiteY34" fmla="*/ 1447952 h 3370881"/>
                          <a:gd name="connsiteX35" fmla="*/ 1645023 w 2657256"/>
                          <a:gd name="connsiteY35" fmla="*/ 1438987 h 3370881"/>
                          <a:gd name="connsiteX36" fmla="*/ 1662953 w 2657256"/>
                          <a:gd name="connsiteY36" fmla="*/ 1425540 h 3370881"/>
                          <a:gd name="connsiteX37" fmla="*/ 1698812 w 2657256"/>
                          <a:gd name="connsiteY37" fmla="*/ 1407611 h 3370881"/>
                          <a:gd name="connsiteX38" fmla="*/ 1739153 w 2657256"/>
                          <a:gd name="connsiteY38" fmla="*/ 1380717 h 3370881"/>
                          <a:gd name="connsiteX39" fmla="*/ 1752600 w 2657256"/>
                          <a:gd name="connsiteY39" fmla="*/ 1367270 h 3370881"/>
                          <a:gd name="connsiteX40" fmla="*/ 1775012 w 2657256"/>
                          <a:gd name="connsiteY40" fmla="*/ 1353823 h 3370881"/>
                          <a:gd name="connsiteX41" fmla="*/ 1797423 w 2657256"/>
                          <a:gd name="connsiteY41" fmla="*/ 1335893 h 3370881"/>
                          <a:gd name="connsiteX42" fmla="*/ 1810870 w 2657256"/>
                          <a:gd name="connsiteY42" fmla="*/ 1304517 h 3370881"/>
                          <a:gd name="connsiteX43" fmla="*/ 1815353 w 2657256"/>
                          <a:gd name="connsiteY43" fmla="*/ 1291070 h 3370881"/>
                          <a:gd name="connsiteX44" fmla="*/ 1801906 w 2657256"/>
                          <a:gd name="connsiteY44" fmla="*/ 1138670 h 3370881"/>
                          <a:gd name="connsiteX45" fmla="*/ 1792941 w 2657256"/>
                          <a:gd name="connsiteY45" fmla="*/ 1125223 h 3370881"/>
                          <a:gd name="connsiteX46" fmla="*/ 1757082 w 2657256"/>
                          <a:gd name="connsiteY46" fmla="*/ 1093846 h 3370881"/>
                          <a:gd name="connsiteX47" fmla="*/ 1730188 w 2657256"/>
                          <a:gd name="connsiteY47" fmla="*/ 1066952 h 3370881"/>
                          <a:gd name="connsiteX48" fmla="*/ 1703294 w 2657256"/>
                          <a:gd name="connsiteY48" fmla="*/ 1049023 h 3370881"/>
                          <a:gd name="connsiteX49" fmla="*/ 1622612 w 2657256"/>
                          <a:gd name="connsiteY49" fmla="*/ 1053505 h 3370881"/>
                          <a:gd name="connsiteX50" fmla="*/ 1595718 w 2657256"/>
                          <a:gd name="connsiteY50" fmla="*/ 1062470 h 3370881"/>
                          <a:gd name="connsiteX51" fmla="*/ 1573306 w 2657256"/>
                          <a:gd name="connsiteY51" fmla="*/ 1066952 h 3370881"/>
                          <a:gd name="connsiteX52" fmla="*/ 1453385 w 2657256"/>
                          <a:gd name="connsiteY52" fmla="*/ 1082761 h 3370881"/>
                          <a:gd name="connsiteX53" fmla="*/ 1326776 w 2657256"/>
                          <a:gd name="connsiteY53" fmla="*/ 1062470 h 3370881"/>
                          <a:gd name="connsiteX54" fmla="*/ 1308847 w 2657256"/>
                          <a:gd name="connsiteY54" fmla="*/ 1057987 h 3370881"/>
                          <a:gd name="connsiteX55" fmla="*/ 1277470 w 2657256"/>
                          <a:gd name="connsiteY55" fmla="*/ 1053505 h 3370881"/>
                          <a:gd name="connsiteX56" fmla="*/ 1259541 w 2657256"/>
                          <a:gd name="connsiteY56" fmla="*/ 1049023 h 3370881"/>
                          <a:gd name="connsiteX57" fmla="*/ 1232647 w 2657256"/>
                          <a:gd name="connsiteY57" fmla="*/ 1044540 h 3370881"/>
                          <a:gd name="connsiteX58" fmla="*/ 1053353 w 2657256"/>
                          <a:gd name="connsiteY58" fmla="*/ 1049023 h 3370881"/>
                          <a:gd name="connsiteX59" fmla="*/ 1035423 w 2657256"/>
                          <a:gd name="connsiteY59" fmla="*/ 1053505 h 3370881"/>
                          <a:gd name="connsiteX60" fmla="*/ 1008529 w 2657256"/>
                          <a:gd name="connsiteY60" fmla="*/ 1057987 h 3370881"/>
                          <a:gd name="connsiteX61" fmla="*/ 995082 w 2657256"/>
                          <a:gd name="connsiteY61" fmla="*/ 1062470 h 3370881"/>
                          <a:gd name="connsiteX62" fmla="*/ 945776 w 2657256"/>
                          <a:gd name="connsiteY62" fmla="*/ 1031093 h 3370881"/>
                          <a:gd name="connsiteX63" fmla="*/ 941294 w 2657256"/>
                          <a:gd name="connsiteY63" fmla="*/ 1017646 h 3370881"/>
                          <a:gd name="connsiteX64" fmla="*/ 932329 w 2657256"/>
                          <a:gd name="connsiteY64" fmla="*/ 919034 h 3370881"/>
                          <a:gd name="connsiteX65" fmla="*/ 914400 w 2657256"/>
                          <a:gd name="connsiteY65" fmla="*/ 901105 h 3370881"/>
                          <a:gd name="connsiteX66" fmla="*/ 918882 w 2657256"/>
                          <a:gd name="connsiteY66" fmla="*/ 869729 h 3370881"/>
                          <a:gd name="connsiteX67" fmla="*/ 941294 w 2657256"/>
                          <a:gd name="connsiteY67" fmla="*/ 865246 h 3370881"/>
                          <a:gd name="connsiteX68" fmla="*/ 959223 w 2657256"/>
                          <a:gd name="connsiteY68" fmla="*/ 851799 h 3370881"/>
                          <a:gd name="connsiteX69" fmla="*/ 990600 w 2657256"/>
                          <a:gd name="connsiteY69" fmla="*/ 847317 h 3370881"/>
                          <a:gd name="connsiteX70" fmla="*/ 1129553 w 2657256"/>
                          <a:gd name="connsiteY70" fmla="*/ 838352 h 3370881"/>
                          <a:gd name="connsiteX71" fmla="*/ 1147482 w 2657256"/>
                          <a:gd name="connsiteY71" fmla="*/ 829387 h 3370881"/>
                          <a:gd name="connsiteX72" fmla="*/ 1178859 w 2657256"/>
                          <a:gd name="connsiteY72" fmla="*/ 806976 h 3370881"/>
                          <a:gd name="connsiteX73" fmla="*/ 1192306 w 2657256"/>
                          <a:gd name="connsiteY73" fmla="*/ 793529 h 3370881"/>
                          <a:gd name="connsiteX74" fmla="*/ 1214718 w 2657256"/>
                          <a:gd name="connsiteY74" fmla="*/ 784564 h 3370881"/>
                          <a:gd name="connsiteX75" fmla="*/ 1241612 w 2657256"/>
                          <a:gd name="connsiteY75" fmla="*/ 771117 h 3370881"/>
                          <a:gd name="connsiteX76" fmla="*/ 1277470 w 2657256"/>
                          <a:gd name="connsiteY76" fmla="*/ 753187 h 3370881"/>
                          <a:gd name="connsiteX77" fmla="*/ 1295400 w 2657256"/>
                          <a:gd name="connsiteY77" fmla="*/ 730776 h 3370881"/>
                          <a:gd name="connsiteX78" fmla="*/ 1317812 w 2657256"/>
                          <a:gd name="connsiteY78" fmla="*/ 708364 h 3370881"/>
                          <a:gd name="connsiteX79" fmla="*/ 1353670 w 2657256"/>
                          <a:gd name="connsiteY79" fmla="*/ 663540 h 3370881"/>
                          <a:gd name="connsiteX80" fmla="*/ 1371600 w 2657256"/>
                          <a:gd name="connsiteY80" fmla="*/ 636646 h 3370881"/>
                          <a:gd name="connsiteX81" fmla="*/ 1380565 w 2657256"/>
                          <a:gd name="connsiteY81" fmla="*/ 596305 h 3370881"/>
                          <a:gd name="connsiteX82" fmla="*/ 1385047 w 2657256"/>
                          <a:gd name="connsiteY82" fmla="*/ 582858 h 3370881"/>
                          <a:gd name="connsiteX83" fmla="*/ 1380565 w 2657256"/>
                          <a:gd name="connsiteY83" fmla="*/ 533552 h 3370881"/>
                          <a:gd name="connsiteX84" fmla="*/ 1367118 w 2657256"/>
                          <a:gd name="connsiteY84" fmla="*/ 524587 h 3370881"/>
                          <a:gd name="connsiteX85" fmla="*/ 1349188 w 2657256"/>
                          <a:gd name="connsiteY85" fmla="*/ 520105 h 3370881"/>
                          <a:gd name="connsiteX86" fmla="*/ 1326776 w 2657256"/>
                          <a:gd name="connsiteY86" fmla="*/ 511140 h 3370881"/>
                          <a:gd name="connsiteX87" fmla="*/ 1281953 w 2657256"/>
                          <a:gd name="connsiteY87" fmla="*/ 515623 h 3370881"/>
                          <a:gd name="connsiteX88" fmla="*/ 1250576 w 2657256"/>
                          <a:gd name="connsiteY88" fmla="*/ 529070 h 3370881"/>
                          <a:gd name="connsiteX89" fmla="*/ 1210235 w 2657256"/>
                          <a:gd name="connsiteY89" fmla="*/ 542517 h 3370881"/>
                          <a:gd name="connsiteX90" fmla="*/ 1183341 w 2657256"/>
                          <a:gd name="connsiteY90" fmla="*/ 555964 h 3370881"/>
                          <a:gd name="connsiteX91" fmla="*/ 1160929 w 2657256"/>
                          <a:gd name="connsiteY91" fmla="*/ 569411 h 3370881"/>
                          <a:gd name="connsiteX92" fmla="*/ 1134035 w 2657256"/>
                          <a:gd name="connsiteY92" fmla="*/ 578376 h 3370881"/>
                          <a:gd name="connsiteX93" fmla="*/ 1111623 w 2657256"/>
                          <a:gd name="connsiteY93" fmla="*/ 587340 h 3370881"/>
                          <a:gd name="connsiteX94" fmla="*/ 1084729 w 2657256"/>
                          <a:gd name="connsiteY94" fmla="*/ 596305 h 3370881"/>
                          <a:gd name="connsiteX95" fmla="*/ 986118 w 2657256"/>
                          <a:gd name="connsiteY95" fmla="*/ 591823 h 3370881"/>
                          <a:gd name="connsiteX96" fmla="*/ 927847 w 2657256"/>
                          <a:gd name="connsiteY96" fmla="*/ 578376 h 3370881"/>
                          <a:gd name="connsiteX97" fmla="*/ 896470 w 2657256"/>
                          <a:gd name="connsiteY97" fmla="*/ 555964 h 3370881"/>
                          <a:gd name="connsiteX98" fmla="*/ 883023 w 2657256"/>
                          <a:gd name="connsiteY98" fmla="*/ 546999 h 3370881"/>
                          <a:gd name="connsiteX99" fmla="*/ 865094 w 2657256"/>
                          <a:gd name="connsiteY99" fmla="*/ 497693 h 3370881"/>
                          <a:gd name="connsiteX100" fmla="*/ 869576 w 2657256"/>
                          <a:gd name="connsiteY100" fmla="*/ 403564 h 3370881"/>
                          <a:gd name="connsiteX101" fmla="*/ 874059 w 2657256"/>
                          <a:gd name="connsiteY101" fmla="*/ 385634 h 3370881"/>
                          <a:gd name="connsiteX102" fmla="*/ 883023 w 2657256"/>
                          <a:gd name="connsiteY102" fmla="*/ 372187 h 3370881"/>
                          <a:gd name="connsiteX103" fmla="*/ 909918 w 2657256"/>
                          <a:gd name="connsiteY103" fmla="*/ 363223 h 3370881"/>
                          <a:gd name="connsiteX104" fmla="*/ 914400 w 2657256"/>
                          <a:gd name="connsiteY104" fmla="*/ 385634 h 3370881"/>
                          <a:gd name="connsiteX105" fmla="*/ 909918 w 2657256"/>
                          <a:gd name="connsiteY105" fmla="*/ 408046 h 3370881"/>
                          <a:gd name="connsiteX106" fmla="*/ 900953 w 2657256"/>
                          <a:gd name="connsiteY106" fmla="*/ 466317 h 3370881"/>
                          <a:gd name="connsiteX107" fmla="*/ 905435 w 2657256"/>
                          <a:gd name="connsiteY107" fmla="*/ 515623 h 3370881"/>
                          <a:gd name="connsiteX108" fmla="*/ 932329 w 2657256"/>
                          <a:gd name="connsiteY108" fmla="*/ 551481 h 3370881"/>
                          <a:gd name="connsiteX109" fmla="*/ 954741 w 2657256"/>
                          <a:gd name="connsiteY109" fmla="*/ 560446 h 3370881"/>
                          <a:gd name="connsiteX110" fmla="*/ 972670 w 2657256"/>
                          <a:gd name="connsiteY110" fmla="*/ 569411 h 3370881"/>
                          <a:gd name="connsiteX111" fmla="*/ 1066800 w 2657256"/>
                          <a:gd name="connsiteY111" fmla="*/ 564929 h 3370881"/>
                          <a:gd name="connsiteX112" fmla="*/ 1111623 w 2657256"/>
                          <a:gd name="connsiteY112" fmla="*/ 551481 h 3370881"/>
                          <a:gd name="connsiteX113" fmla="*/ 1129553 w 2657256"/>
                          <a:gd name="connsiteY113" fmla="*/ 538034 h 3370881"/>
                          <a:gd name="connsiteX114" fmla="*/ 1156447 w 2657256"/>
                          <a:gd name="connsiteY114" fmla="*/ 511140 h 3370881"/>
                          <a:gd name="connsiteX115" fmla="*/ 1160929 w 2657256"/>
                          <a:gd name="connsiteY115" fmla="*/ 493211 h 3370881"/>
                          <a:gd name="connsiteX116" fmla="*/ 1178859 w 2657256"/>
                          <a:gd name="connsiteY116" fmla="*/ 331846 h 3370881"/>
                          <a:gd name="connsiteX117" fmla="*/ 1215315 w 2657256"/>
                          <a:gd name="connsiteY117" fmla="*/ 270289 h 3370881"/>
                          <a:gd name="connsiteX118" fmla="*/ 1214718 w 2657256"/>
                          <a:gd name="connsiteY118" fmla="*/ 367705 h 3370881"/>
                          <a:gd name="connsiteX119" fmla="*/ 1201270 w 2657256"/>
                          <a:gd name="connsiteY119" fmla="*/ 412529 h 3370881"/>
                          <a:gd name="connsiteX120" fmla="*/ 1210235 w 2657256"/>
                          <a:gd name="connsiteY120" fmla="*/ 461834 h 3370881"/>
                          <a:gd name="connsiteX121" fmla="*/ 1214718 w 2657256"/>
                          <a:gd name="connsiteY121" fmla="*/ 475281 h 3370881"/>
                          <a:gd name="connsiteX122" fmla="*/ 1228165 w 2657256"/>
                          <a:gd name="connsiteY122" fmla="*/ 484246 h 3370881"/>
                          <a:gd name="connsiteX123" fmla="*/ 1250576 w 2657256"/>
                          <a:gd name="connsiteY123" fmla="*/ 502176 h 3370881"/>
                          <a:gd name="connsiteX124" fmla="*/ 1317812 w 2657256"/>
                          <a:gd name="connsiteY124" fmla="*/ 497693 h 3370881"/>
                          <a:gd name="connsiteX125" fmla="*/ 1353670 w 2657256"/>
                          <a:gd name="connsiteY125" fmla="*/ 488729 h 3370881"/>
                          <a:gd name="connsiteX126" fmla="*/ 1506070 w 2657256"/>
                          <a:gd name="connsiteY126" fmla="*/ 457352 h 3370881"/>
                          <a:gd name="connsiteX127" fmla="*/ 1550894 w 2657256"/>
                          <a:gd name="connsiteY127" fmla="*/ 430458 h 3370881"/>
                          <a:gd name="connsiteX128" fmla="*/ 1564341 w 2657256"/>
                          <a:gd name="connsiteY128" fmla="*/ 417011 h 3370881"/>
                          <a:gd name="connsiteX129" fmla="*/ 1586753 w 2657256"/>
                          <a:gd name="connsiteY129" fmla="*/ 399081 h 3370881"/>
                          <a:gd name="connsiteX130" fmla="*/ 1595718 w 2657256"/>
                          <a:gd name="connsiteY130" fmla="*/ 381152 h 3370881"/>
                          <a:gd name="connsiteX131" fmla="*/ 1600200 w 2657256"/>
                          <a:gd name="connsiteY131" fmla="*/ 363223 h 3370881"/>
                          <a:gd name="connsiteX132" fmla="*/ 1609165 w 2657256"/>
                          <a:gd name="connsiteY132" fmla="*/ 313917 h 3370881"/>
                          <a:gd name="connsiteX133" fmla="*/ 1537447 w 2657256"/>
                          <a:gd name="connsiteY133" fmla="*/ 188411 h 3370881"/>
                          <a:gd name="connsiteX134" fmla="*/ 1613647 w 2657256"/>
                          <a:gd name="connsiteY134" fmla="*/ 399081 h 3370881"/>
                          <a:gd name="connsiteX135" fmla="*/ 1627094 w 2657256"/>
                          <a:gd name="connsiteY135" fmla="*/ 417011 h 3370881"/>
                          <a:gd name="connsiteX136" fmla="*/ 1658470 w 2657256"/>
                          <a:gd name="connsiteY136" fmla="*/ 412529 h 3370881"/>
                          <a:gd name="connsiteX137" fmla="*/ 1685365 w 2657256"/>
                          <a:gd name="connsiteY137" fmla="*/ 390117 h 3370881"/>
                          <a:gd name="connsiteX138" fmla="*/ 1694329 w 2657256"/>
                          <a:gd name="connsiteY138" fmla="*/ 376670 h 3370881"/>
                          <a:gd name="connsiteX139" fmla="*/ 1734670 w 2657256"/>
                          <a:gd name="connsiteY139" fmla="*/ 354258 h 3370881"/>
                          <a:gd name="connsiteX140" fmla="*/ 1743635 w 2657256"/>
                          <a:gd name="connsiteY140" fmla="*/ 340811 h 3370881"/>
                          <a:gd name="connsiteX141" fmla="*/ 1757082 w 2657256"/>
                          <a:gd name="connsiteY141" fmla="*/ 336329 h 3370881"/>
                          <a:gd name="connsiteX142" fmla="*/ 1808984 w 2657256"/>
                          <a:gd name="connsiteY142" fmla="*/ 249641 h 3370881"/>
                          <a:gd name="connsiteX143" fmla="*/ 1899621 w 2657256"/>
                          <a:gd name="connsiteY143" fmla="*/ 211719 h 3370881"/>
                          <a:gd name="connsiteX144" fmla="*/ 1808984 w 2657256"/>
                          <a:gd name="connsiteY144" fmla="*/ 178521 h 3370881"/>
                          <a:gd name="connsiteX145" fmla="*/ 1772023 w 2657256"/>
                          <a:gd name="connsiteY145" fmla="*/ 77249 h 3370881"/>
                          <a:gd name="connsiteX146" fmla="*/ 1900425 w 2657256"/>
                          <a:gd name="connsiteY146" fmla="*/ 214081 h 3370881"/>
                          <a:gd name="connsiteX147" fmla="*/ 1874221 w 2657256"/>
                          <a:gd name="connsiteY147" fmla="*/ 318698 h 3370881"/>
                          <a:gd name="connsiteX148" fmla="*/ 1788459 w 2657256"/>
                          <a:gd name="connsiteY148" fmla="*/ 367705 h 3370881"/>
                          <a:gd name="connsiteX149" fmla="*/ 1761565 w 2657256"/>
                          <a:gd name="connsiteY149" fmla="*/ 390117 h 3370881"/>
                          <a:gd name="connsiteX150" fmla="*/ 1783976 w 2657256"/>
                          <a:gd name="connsiteY150" fmla="*/ 399081 h 3370881"/>
                          <a:gd name="connsiteX151" fmla="*/ 1878106 w 2657256"/>
                          <a:gd name="connsiteY151" fmla="*/ 390117 h 3370881"/>
                          <a:gd name="connsiteX152" fmla="*/ 1891553 w 2657256"/>
                          <a:gd name="connsiteY152" fmla="*/ 381152 h 3370881"/>
                          <a:gd name="connsiteX153" fmla="*/ 1918447 w 2657256"/>
                          <a:gd name="connsiteY153" fmla="*/ 372187 h 3370881"/>
                          <a:gd name="connsiteX154" fmla="*/ 1940859 w 2657256"/>
                          <a:gd name="connsiteY154" fmla="*/ 358740 h 3370881"/>
                          <a:gd name="connsiteX155" fmla="*/ 1954306 w 2657256"/>
                          <a:gd name="connsiteY155" fmla="*/ 354258 h 3370881"/>
                          <a:gd name="connsiteX156" fmla="*/ 2083304 w 2657256"/>
                          <a:gd name="connsiteY156" fmla="*/ 290281 h 3370881"/>
                          <a:gd name="connsiteX157" fmla="*/ 2166172 w 2657256"/>
                          <a:gd name="connsiteY157" fmla="*/ 215604 h 3370881"/>
                          <a:gd name="connsiteX158" fmla="*/ 2069054 w 2657256"/>
                          <a:gd name="connsiteY158" fmla="*/ 40493 h 3370881"/>
                          <a:gd name="connsiteX159" fmla="*/ 2078225 w 2657256"/>
                          <a:gd name="connsiteY159" fmla="*/ 188681 h 3370881"/>
                          <a:gd name="connsiteX160" fmla="*/ 1999129 w 2657256"/>
                          <a:gd name="connsiteY160" fmla="*/ 358740 h 3370881"/>
                          <a:gd name="connsiteX161" fmla="*/ 1994647 w 2657256"/>
                          <a:gd name="connsiteY161" fmla="*/ 372187 h 3370881"/>
                          <a:gd name="connsiteX162" fmla="*/ 2039470 w 2657256"/>
                          <a:gd name="connsiteY162" fmla="*/ 390117 h 3370881"/>
                          <a:gd name="connsiteX163" fmla="*/ 2115670 w 2657256"/>
                          <a:gd name="connsiteY163" fmla="*/ 390117 h 3370881"/>
                          <a:gd name="connsiteX164" fmla="*/ 2160494 w 2657256"/>
                          <a:gd name="connsiteY164" fmla="*/ 376670 h 3370881"/>
                          <a:gd name="connsiteX165" fmla="*/ 2191870 w 2657256"/>
                          <a:gd name="connsiteY165" fmla="*/ 363223 h 3370881"/>
                          <a:gd name="connsiteX166" fmla="*/ 2205318 w 2657256"/>
                          <a:gd name="connsiteY166" fmla="*/ 358740 h 3370881"/>
                          <a:gd name="connsiteX167" fmla="*/ 2232212 w 2657256"/>
                          <a:gd name="connsiteY167" fmla="*/ 340811 h 3370881"/>
                          <a:gd name="connsiteX168" fmla="*/ 2312894 w 2657256"/>
                          <a:gd name="connsiteY168" fmla="*/ 183929 h 3370881"/>
                          <a:gd name="connsiteX169" fmla="*/ 2339788 w 2657256"/>
                          <a:gd name="connsiteY169" fmla="*/ 151 h 3370881"/>
                          <a:gd name="connsiteX170" fmla="*/ 2357718 w 2657256"/>
                          <a:gd name="connsiteY170" fmla="*/ 215305 h 3370881"/>
                          <a:gd name="connsiteX171" fmla="*/ 2254623 w 2657256"/>
                          <a:gd name="connsiteY171" fmla="*/ 376670 h 3370881"/>
                          <a:gd name="connsiteX172" fmla="*/ 2245659 w 2657256"/>
                          <a:gd name="connsiteY172" fmla="*/ 390117 h 3370881"/>
                          <a:gd name="connsiteX173" fmla="*/ 2254623 w 2657256"/>
                          <a:gd name="connsiteY173" fmla="*/ 403564 h 3370881"/>
                          <a:gd name="connsiteX174" fmla="*/ 2353235 w 2657256"/>
                          <a:gd name="connsiteY174" fmla="*/ 399081 h 3370881"/>
                          <a:gd name="connsiteX175" fmla="*/ 2366682 w 2657256"/>
                          <a:gd name="connsiteY175" fmla="*/ 394599 h 3370881"/>
                          <a:gd name="connsiteX176" fmla="*/ 2389094 w 2657256"/>
                          <a:gd name="connsiteY176" fmla="*/ 390117 h 3370881"/>
                          <a:gd name="connsiteX177" fmla="*/ 2424953 w 2657256"/>
                          <a:gd name="connsiteY177" fmla="*/ 367705 h 3370881"/>
                          <a:gd name="connsiteX178" fmla="*/ 2528047 w 2657256"/>
                          <a:gd name="connsiteY178" fmla="*/ 292700 h 3370881"/>
                          <a:gd name="connsiteX179" fmla="*/ 2541495 w 2657256"/>
                          <a:gd name="connsiteY179" fmla="*/ 62906 h 3370881"/>
                          <a:gd name="connsiteX180" fmla="*/ 2591304 w 2657256"/>
                          <a:gd name="connsiteY180" fmla="*/ 214081 h 3370881"/>
                          <a:gd name="connsiteX181" fmla="*/ 2612315 w 2657256"/>
                          <a:gd name="connsiteY181" fmla="*/ 290907 h 3370881"/>
                          <a:gd name="connsiteX182" fmla="*/ 2650863 w 2657256"/>
                          <a:gd name="connsiteY182" fmla="*/ 344994 h 3370881"/>
                          <a:gd name="connsiteX183" fmla="*/ 2465294 w 2657256"/>
                          <a:gd name="connsiteY183" fmla="*/ 399081 h 3370881"/>
                          <a:gd name="connsiteX184" fmla="*/ 2442882 w 2657256"/>
                          <a:gd name="connsiteY184" fmla="*/ 403564 h 3370881"/>
                          <a:gd name="connsiteX185" fmla="*/ 2398059 w 2657256"/>
                          <a:gd name="connsiteY185" fmla="*/ 417011 h 3370881"/>
                          <a:gd name="connsiteX186" fmla="*/ 2375647 w 2657256"/>
                          <a:gd name="connsiteY186" fmla="*/ 425976 h 3370881"/>
                          <a:gd name="connsiteX187" fmla="*/ 2357718 w 2657256"/>
                          <a:gd name="connsiteY187" fmla="*/ 430458 h 3370881"/>
                          <a:gd name="connsiteX188" fmla="*/ 2344270 w 2657256"/>
                          <a:gd name="connsiteY188" fmla="*/ 461834 h 3370881"/>
                          <a:gd name="connsiteX189" fmla="*/ 2353235 w 2657256"/>
                          <a:gd name="connsiteY189" fmla="*/ 502176 h 3370881"/>
                          <a:gd name="connsiteX190" fmla="*/ 2362200 w 2657256"/>
                          <a:gd name="connsiteY190" fmla="*/ 515623 h 3370881"/>
                          <a:gd name="connsiteX191" fmla="*/ 2344270 w 2657256"/>
                          <a:gd name="connsiteY191" fmla="*/ 587340 h 3370881"/>
                          <a:gd name="connsiteX192" fmla="*/ 2321859 w 2657256"/>
                          <a:gd name="connsiteY192" fmla="*/ 614234 h 3370881"/>
                          <a:gd name="connsiteX193" fmla="*/ 2308412 w 2657256"/>
                          <a:gd name="connsiteY193" fmla="*/ 636646 h 3370881"/>
                          <a:gd name="connsiteX194" fmla="*/ 2281518 w 2657256"/>
                          <a:gd name="connsiteY194" fmla="*/ 641129 h 3370881"/>
                          <a:gd name="connsiteX195" fmla="*/ 2259106 w 2657256"/>
                          <a:gd name="connsiteY195" fmla="*/ 636646 h 3370881"/>
                          <a:gd name="connsiteX196" fmla="*/ 2277035 w 2657256"/>
                          <a:gd name="connsiteY196" fmla="*/ 578376 h 3370881"/>
                          <a:gd name="connsiteX197" fmla="*/ 2290482 w 2657256"/>
                          <a:gd name="connsiteY197" fmla="*/ 542517 h 3370881"/>
                          <a:gd name="connsiteX198" fmla="*/ 2286000 w 2657256"/>
                          <a:gd name="connsiteY198" fmla="*/ 506658 h 3370881"/>
                          <a:gd name="connsiteX199" fmla="*/ 2245659 w 2657256"/>
                          <a:gd name="connsiteY199" fmla="*/ 448387 h 3370881"/>
                          <a:gd name="connsiteX200" fmla="*/ 2200835 w 2657256"/>
                          <a:gd name="connsiteY200" fmla="*/ 430458 h 3370881"/>
                          <a:gd name="connsiteX201" fmla="*/ 2169459 w 2657256"/>
                          <a:gd name="connsiteY201" fmla="*/ 425976 h 3370881"/>
                          <a:gd name="connsiteX202" fmla="*/ 2102223 w 2657256"/>
                          <a:gd name="connsiteY202" fmla="*/ 430458 h 3370881"/>
                          <a:gd name="connsiteX203" fmla="*/ 2084294 w 2657256"/>
                          <a:gd name="connsiteY203" fmla="*/ 439423 h 3370881"/>
                          <a:gd name="connsiteX204" fmla="*/ 2070847 w 2657256"/>
                          <a:gd name="connsiteY204" fmla="*/ 443905 h 3370881"/>
                          <a:gd name="connsiteX205" fmla="*/ 2061882 w 2657256"/>
                          <a:gd name="connsiteY205" fmla="*/ 461834 h 3370881"/>
                          <a:gd name="connsiteX206" fmla="*/ 2034988 w 2657256"/>
                          <a:gd name="connsiteY206" fmla="*/ 475281 h 3370881"/>
                          <a:gd name="connsiteX207" fmla="*/ 1783976 w 2657256"/>
                          <a:gd name="connsiteY207" fmla="*/ 479764 h 3370881"/>
                          <a:gd name="connsiteX208" fmla="*/ 1766047 w 2657256"/>
                          <a:gd name="connsiteY208" fmla="*/ 488729 h 3370881"/>
                          <a:gd name="connsiteX209" fmla="*/ 1703294 w 2657256"/>
                          <a:gd name="connsiteY209" fmla="*/ 506658 h 3370881"/>
                          <a:gd name="connsiteX210" fmla="*/ 1689847 w 2657256"/>
                          <a:gd name="connsiteY210" fmla="*/ 511140 h 3370881"/>
                          <a:gd name="connsiteX211" fmla="*/ 1676400 w 2657256"/>
                          <a:gd name="connsiteY211" fmla="*/ 520105 h 3370881"/>
                          <a:gd name="connsiteX212" fmla="*/ 1649506 w 2657256"/>
                          <a:gd name="connsiteY212" fmla="*/ 529070 h 3370881"/>
                          <a:gd name="connsiteX213" fmla="*/ 1636059 w 2657256"/>
                          <a:gd name="connsiteY213" fmla="*/ 538034 h 3370881"/>
                          <a:gd name="connsiteX214" fmla="*/ 1622612 w 2657256"/>
                          <a:gd name="connsiteY214" fmla="*/ 551481 h 3370881"/>
                          <a:gd name="connsiteX215" fmla="*/ 1609165 w 2657256"/>
                          <a:gd name="connsiteY215" fmla="*/ 555964 h 3370881"/>
                          <a:gd name="connsiteX216" fmla="*/ 1577788 w 2657256"/>
                          <a:gd name="connsiteY216" fmla="*/ 587340 h 3370881"/>
                          <a:gd name="connsiteX217" fmla="*/ 1568823 w 2657256"/>
                          <a:gd name="connsiteY217" fmla="*/ 600787 h 3370881"/>
                          <a:gd name="connsiteX218" fmla="*/ 1555376 w 2657256"/>
                          <a:gd name="connsiteY218" fmla="*/ 614234 h 3370881"/>
                          <a:gd name="connsiteX219" fmla="*/ 1524000 w 2657256"/>
                          <a:gd name="connsiteY219" fmla="*/ 654576 h 3370881"/>
                          <a:gd name="connsiteX220" fmla="*/ 1519518 w 2657256"/>
                          <a:gd name="connsiteY220" fmla="*/ 668023 h 3370881"/>
                          <a:gd name="connsiteX221" fmla="*/ 1528482 w 2657256"/>
                          <a:gd name="connsiteY221" fmla="*/ 708364 h 3370881"/>
                          <a:gd name="connsiteX222" fmla="*/ 1537447 w 2657256"/>
                          <a:gd name="connsiteY222" fmla="*/ 721811 h 3370881"/>
                          <a:gd name="connsiteX223" fmla="*/ 1568823 w 2657256"/>
                          <a:gd name="connsiteY223" fmla="*/ 712846 h 3370881"/>
                          <a:gd name="connsiteX224" fmla="*/ 1600200 w 2657256"/>
                          <a:gd name="connsiteY224" fmla="*/ 712846 h 3370881"/>
                          <a:gd name="connsiteX225" fmla="*/ 1631576 w 2657256"/>
                          <a:gd name="connsiteY225" fmla="*/ 690434 h 3370881"/>
                          <a:gd name="connsiteX226" fmla="*/ 1645023 w 2657256"/>
                          <a:gd name="connsiteY226" fmla="*/ 676987 h 3370881"/>
                          <a:gd name="connsiteX227" fmla="*/ 1685365 w 2657256"/>
                          <a:gd name="connsiteY227" fmla="*/ 645611 h 3370881"/>
                          <a:gd name="connsiteX228" fmla="*/ 1716741 w 2657256"/>
                          <a:gd name="connsiteY228" fmla="*/ 614234 h 3370881"/>
                          <a:gd name="connsiteX229" fmla="*/ 1748118 w 2657256"/>
                          <a:gd name="connsiteY229" fmla="*/ 596305 h 3370881"/>
                          <a:gd name="connsiteX230" fmla="*/ 1761565 w 2657256"/>
                          <a:gd name="connsiteY230" fmla="*/ 591823 h 3370881"/>
                          <a:gd name="connsiteX231" fmla="*/ 1779494 w 2657256"/>
                          <a:gd name="connsiteY231" fmla="*/ 582858 h 3370881"/>
                          <a:gd name="connsiteX232" fmla="*/ 1815353 w 2657256"/>
                          <a:gd name="connsiteY232" fmla="*/ 573893 h 3370881"/>
                          <a:gd name="connsiteX233" fmla="*/ 2030506 w 2657256"/>
                          <a:gd name="connsiteY233" fmla="*/ 578376 h 3370881"/>
                          <a:gd name="connsiteX234" fmla="*/ 2017059 w 2657256"/>
                          <a:gd name="connsiteY234" fmla="*/ 600787 h 3370881"/>
                          <a:gd name="connsiteX235" fmla="*/ 1981200 w 2657256"/>
                          <a:gd name="connsiteY235" fmla="*/ 636646 h 3370881"/>
                          <a:gd name="connsiteX236" fmla="*/ 1967753 w 2657256"/>
                          <a:gd name="connsiteY236" fmla="*/ 650093 h 3370881"/>
                          <a:gd name="connsiteX237" fmla="*/ 1936376 w 2657256"/>
                          <a:gd name="connsiteY237" fmla="*/ 690434 h 3370881"/>
                          <a:gd name="connsiteX238" fmla="*/ 1905000 w 2657256"/>
                          <a:gd name="connsiteY238" fmla="*/ 717329 h 3370881"/>
                          <a:gd name="connsiteX239" fmla="*/ 1860176 w 2657256"/>
                          <a:gd name="connsiteY239" fmla="*/ 735258 h 3370881"/>
                          <a:gd name="connsiteX240" fmla="*/ 1788459 w 2657256"/>
                          <a:gd name="connsiteY240" fmla="*/ 744223 h 3370881"/>
                          <a:gd name="connsiteX241" fmla="*/ 1846729 w 2657256"/>
                          <a:gd name="connsiteY241" fmla="*/ 802493 h 3370881"/>
                          <a:gd name="connsiteX242" fmla="*/ 1913965 w 2657256"/>
                          <a:gd name="connsiteY242" fmla="*/ 829387 h 3370881"/>
                          <a:gd name="connsiteX243" fmla="*/ 1922929 w 2657256"/>
                          <a:gd name="connsiteY243" fmla="*/ 842834 h 3370881"/>
                          <a:gd name="connsiteX244" fmla="*/ 1967753 w 2657256"/>
                          <a:gd name="connsiteY244" fmla="*/ 883176 h 3370881"/>
                          <a:gd name="connsiteX245" fmla="*/ 1981200 w 2657256"/>
                          <a:gd name="connsiteY245" fmla="*/ 896623 h 3370881"/>
                          <a:gd name="connsiteX246" fmla="*/ 1994647 w 2657256"/>
                          <a:gd name="connsiteY246" fmla="*/ 905587 h 3370881"/>
                          <a:gd name="connsiteX247" fmla="*/ 2021541 w 2657256"/>
                          <a:gd name="connsiteY247" fmla="*/ 927999 h 3370881"/>
                          <a:gd name="connsiteX248" fmla="*/ 2030506 w 2657256"/>
                          <a:gd name="connsiteY248" fmla="*/ 941446 h 3370881"/>
                          <a:gd name="connsiteX249" fmla="*/ 2057400 w 2657256"/>
                          <a:gd name="connsiteY249" fmla="*/ 968340 h 3370881"/>
                          <a:gd name="connsiteX250" fmla="*/ 2088776 w 2657256"/>
                          <a:gd name="connsiteY250" fmla="*/ 1013164 h 3370881"/>
                          <a:gd name="connsiteX251" fmla="*/ 2115670 w 2657256"/>
                          <a:gd name="connsiteY251" fmla="*/ 1057987 h 3370881"/>
                          <a:gd name="connsiteX252" fmla="*/ 2120153 w 2657256"/>
                          <a:gd name="connsiteY252" fmla="*/ 1089364 h 3370881"/>
                          <a:gd name="connsiteX253" fmla="*/ 2138082 w 2657256"/>
                          <a:gd name="connsiteY253" fmla="*/ 1143152 h 3370881"/>
                          <a:gd name="connsiteX254" fmla="*/ 2147047 w 2657256"/>
                          <a:gd name="connsiteY254" fmla="*/ 1196940 h 3370881"/>
                          <a:gd name="connsiteX255" fmla="*/ 2151529 w 2657256"/>
                          <a:gd name="connsiteY255" fmla="*/ 1210387 h 3370881"/>
                          <a:gd name="connsiteX256" fmla="*/ 2156012 w 2657256"/>
                          <a:gd name="connsiteY256" fmla="*/ 1228317 h 3370881"/>
                          <a:gd name="connsiteX257" fmla="*/ 2173941 w 2657256"/>
                          <a:gd name="connsiteY257" fmla="*/ 1295552 h 3370881"/>
                          <a:gd name="connsiteX258" fmla="*/ 2182906 w 2657256"/>
                          <a:gd name="connsiteY258" fmla="*/ 1313481 h 3370881"/>
                          <a:gd name="connsiteX259" fmla="*/ 2187388 w 2657256"/>
                          <a:gd name="connsiteY259" fmla="*/ 1331411 h 3370881"/>
                          <a:gd name="connsiteX260" fmla="*/ 2214282 w 2657256"/>
                          <a:gd name="connsiteY260" fmla="*/ 1385199 h 3370881"/>
                          <a:gd name="connsiteX261" fmla="*/ 2218765 w 2657256"/>
                          <a:gd name="connsiteY261" fmla="*/ 1403129 h 3370881"/>
                          <a:gd name="connsiteX262" fmla="*/ 2223247 w 2657256"/>
                          <a:gd name="connsiteY262" fmla="*/ 1430023 h 3370881"/>
                          <a:gd name="connsiteX263" fmla="*/ 2236694 w 2657256"/>
                          <a:gd name="connsiteY263" fmla="*/ 1456917 h 3370881"/>
                          <a:gd name="connsiteX264" fmla="*/ 2241176 w 2657256"/>
                          <a:gd name="connsiteY264" fmla="*/ 1577940 h 3370881"/>
                          <a:gd name="connsiteX265" fmla="*/ 2245659 w 2657256"/>
                          <a:gd name="connsiteY265" fmla="*/ 1595870 h 3370881"/>
                          <a:gd name="connsiteX266" fmla="*/ 2236694 w 2657256"/>
                          <a:gd name="connsiteY266" fmla="*/ 1694481 h 3370881"/>
                          <a:gd name="connsiteX267" fmla="*/ 2227729 w 2657256"/>
                          <a:gd name="connsiteY267" fmla="*/ 1716893 h 3370881"/>
                          <a:gd name="connsiteX268" fmla="*/ 2223247 w 2657256"/>
                          <a:gd name="connsiteY268" fmla="*/ 1730340 h 3370881"/>
                          <a:gd name="connsiteX269" fmla="*/ 2200835 w 2657256"/>
                          <a:gd name="connsiteY269" fmla="*/ 1788611 h 3370881"/>
                          <a:gd name="connsiteX270" fmla="*/ 2191870 w 2657256"/>
                          <a:gd name="connsiteY270" fmla="*/ 1811023 h 3370881"/>
                          <a:gd name="connsiteX271" fmla="*/ 2187388 w 2657256"/>
                          <a:gd name="connsiteY271" fmla="*/ 1824470 h 3370881"/>
                          <a:gd name="connsiteX272" fmla="*/ 2169459 w 2657256"/>
                          <a:gd name="connsiteY272" fmla="*/ 1869293 h 3370881"/>
                          <a:gd name="connsiteX273" fmla="*/ 2164976 w 2657256"/>
                          <a:gd name="connsiteY273" fmla="*/ 1882740 h 3370881"/>
                          <a:gd name="connsiteX274" fmla="*/ 2156012 w 2657256"/>
                          <a:gd name="connsiteY274" fmla="*/ 1927564 h 3370881"/>
                          <a:gd name="connsiteX275" fmla="*/ 2173941 w 2657256"/>
                          <a:gd name="connsiteY275" fmla="*/ 1945493 h 3370881"/>
                          <a:gd name="connsiteX276" fmla="*/ 2196353 w 2657256"/>
                          <a:gd name="connsiteY276" fmla="*/ 1958940 h 3370881"/>
                          <a:gd name="connsiteX277" fmla="*/ 2241176 w 2657256"/>
                          <a:gd name="connsiteY277" fmla="*/ 2012729 h 3370881"/>
                          <a:gd name="connsiteX278" fmla="*/ 2263588 w 2657256"/>
                          <a:gd name="connsiteY278" fmla="*/ 2057552 h 3370881"/>
                          <a:gd name="connsiteX279" fmla="*/ 2286000 w 2657256"/>
                          <a:gd name="connsiteY279" fmla="*/ 2084446 h 3370881"/>
                          <a:gd name="connsiteX280" fmla="*/ 2299447 w 2657256"/>
                          <a:gd name="connsiteY280" fmla="*/ 2124787 h 3370881"/>
                          <a:gd name="connsiteX281" fmla="*/ 2321859 w 2657256"/>
                          <a:gd name="connsiteY281" fmla="*/ 2151681 h 3370881"/>
                          <a:gd name="connsiteX282" fmla="*/ 2344270 w 2657256"/>
                          <a:gd name="connsiteY282" fmla="*/ 2205470 h 3370881"/>
                          <a:gd name="connsiteX283" fmla="*/ 2348753 w 2657256"/>
                          <a:gd name="connsiteY283" fmla="*/ 2223399 h 3370881"/>
                          <a:gd name="connsiteX284" fmla="*/ 2366682 w 2657256"/>
                          <a:gd name="connsiteY284" fmla="*/ 2263740 h 3370881"/>
                          <a:gd name="connsiteX285" fmla="*/ 2375647 w 2657256"/>
                          <a:gd name="connsiteY285" fmla="*/ 2286152 h 3370881"/>
                          <a:gd name="connsiteX286" fmla="*/ 2380129 w 2657256"/>
                          <a:gd name="connsiteY286" fmla="*/ 2308564 h 3370881"/>
                          <a:gd name="connsiteX287" fmla="*/ 2389094 w 2657256"/>
                          <a:gd name="connsiteY287" fmla="*/ 2335458 h 3370881"/>
                          <a:gd name="connsiteX288" fmla="*/ 2393576 w 2657256"/>
                          <a:gd name="connsiteY288" fmla="*/ 2380281 h 3370881"/>
                          <a:gd name="connsiteX289" fmla="*/ 2398059 w 2657256"/>
                          <a:gd name="connsiteY289" fmla="*/ 2393729 h 3370881"/>
                          <a:gd name="connsiteX290" fmla="*/ 2402541 w 2657256"/>
                          <a:gd name="connsiteY290" fmla="*/ 2447517 h 3370881"/>
                          <a:gd name="connsiteX291" fmla="*/ 2427343 w 2657256"/>
                          <a:gd name="connsiteY291" fmla="*/ 2564058 h 3370881"/>
                          <a:gd name="connsiteX292" fmla="*/ 2389094 w 2657256"/>
                          <a:gd name="connsiteY292" fmla="*/ 2837481 h 3370881"/>
                          <a:gd name="connsiteX293" fmla="*/ 2380129 w 2657256"/>
                          <a:gd name="connsiteY293" fmla="*/ 2859893 h 3370881"/>
                          <a:gd name="connsiteX294" fmla="*/ 2357718 w 2657256"/>
                          <a:gd name="connsiteY294" fmla="*/ 2913681 h 3370881"/>
                          <a:gd name="connsiteX295" fmla="*/ 2348753 w 2657256"/>
                          <a:gd name="connsiteY295" fmla="*/ 2936093 h 3370881"/>
                          <a:gd name="connsiteX296" fmla="*/ 2339788 w 2657256"/>
                          <a:gd name="connsiteY296" fmla="*/ 2971952 h 3370881"/>
                          <a:gd name="connsiteX297" fmla="*/ 2326341 w 2657256"/>
                          <a:gd name="connsiteY297" fmla="*/ 2994364 h 3370881"/>
                          <a:gd name="connsiteX298" fmla="*/ 2317376 w 2657256"/>
                          <a:gd name="connsiteY298" fmla="*/ 3025740 h 3370881"/>
                          <a:gd name="connsiteX299" fmla="*/ 2303929 w 2657256"/>
                          <a:gd name="connsiteY299" fmla="*/ 3048152 h 3370881"/>
                          <a:gd name="connsiteX300" fmla="*/ 2290482 w 2657256"/>
                          <a:gd name="connsiteY300" fmla="*/ 3079529 h 3370881"/>
                          <a:gd name="connsiteX301" fmla="*/ 2272553 w 2657256"/>
                          <a:gd name="connsiteY301" fmla="*/ 3084011 h 3370881"/>
                          <a:gd name="connsiteX302" fmla="*/ 2259106 w 2657256"/>
                          <a:gd name="connsiteY302" fmla="*/ 3088493 h 3370881"/>
                          <a:gd name="connsiteX303" fmla="*/ 2241176 w 2657256"/>
                          <a:gd name="connsiteY303" fmla="*/ 3092976 h 3370881"/>
                          <a:gd name="connsiteX304" fmla="*/ 2209800 w 2657256"/>
                          <a:gd name="connsiteY304" fmla="*/ 3101940 h 3370881"/>
                          <a:gd name="connsiteX305" fmla="*/ 2205318 w 2657256"/>
                          <a:gd name="connsiteY305" fmla="*/ 3039187 h 3370881"/>
                          <a:gd name="connsiteX306" fmla="*/ 2218765 w 2657256"/>
                          <a:gd name="connsiteY306" fmla="*/ 3021258 h 3370881"/>
                          <a:gd name="connsiteX307" fmla="*/ 2245659 w 2657256"/>
                          <a:gd name="connsiteY307" fmla="*/ 2971952 h 3370881"/>
                          <a:gd name="connsiteX308" fmla="*/ 2268070 w 2657256"/>
                          <a:gd name="connsiteY308" fmla="*/ 2945058 h 3370881"/>
                          <a:gd name="connsiteX309" fmla="*/ 2298550 w 2657256"/>
                          <a:gd name="connsiteY309" fmla="*/ 2568540 h 3370881"/>
                          <a:gd name="connsiteX310" fmla="*/ 2284986 w 2657256"/>
                          <a:gd name="connsiteY310" fmla="*/ 2532681 h 3370881"/>
                          <a:gd name="connsiteX311" fmla="*/ 2293273 w 2657256"/>
                          <a:gd name="connsiteY311" fmla="*/ 2496653 h 3370881"/>
                          <a:gd name="connsiteX312" fmla="*/ 2278152 w 2657256"/>
                          <a:gd name="connsiteY312" fmla="*/ 2475178 h 3370881"/>
                          <a:gd name="connsiteX313" fmla="*/ 2245659 w 2657256"/>
                          <a:gd name="connsiteY313" fmla="*/ 2389247 h 3370881"/>
                          <a:gd name="connsiteX314" fmla="*/ 2195507 w 2657256"/>
                          <a:gd name="connsiteY314" fmla="*/ 2241328 h 3370881"/>
                          <a:gd name="connsiteX315" fmla="*/ 2083786 w 2657256"/>
                          <a:gd name="connsiteY315" fmla="*/ 2040300 h 3370881"/>
                          <a:gd name="connsiteX316" fmla="*/ 2048773 w 2657256"/>
                          <a:gd name="connsiteY316" fmla="*/ 2017971 h 3370881"/>
                          <a:gd name="connsiteX317" fmla="*/ 2074314 w 2657256"/>
                          <a:gd name="connsiteY317" fmla="*/ 2011967 h 3370881"/>
                          <a:gd name="connsiteX318" fmla="*/ 2034988 w 2657256"/>
                          <a:gd name="connsiteY318" fmla="*/ 2003764 h 3370881"/>
                          <a:gd name="connsiteX319" fmla="*/ 2026023 w 2657256"/>
                          <a:gd name="connsiteY319" fmla="*/ 2026176 h 3370881"/>
                          <a:gd name="connsiteX320" fmla="*/ 2021541 w 2657256"/>
                          <a:gd name="connsiteY320" fmla="*/ 2039623 h 3370881"/>
                          <a:gd name="connsiteX321" fmla="*/ 1999129 w 2657256"/>
                          <a:gd name="connsiteY321" fmla="*/ 2053070 h 3370881"/>
                          <a:gd name="connsiteX322" fmla="*/ 1990165 w 2657256"/>
                          <a:gd name="connsiteY322" fmla="*/ 2070999 h 3370881"/>
                          <a:gd name="connsiteX323" fmla="*/ 1967753 w 2657256"/>
                          <a:gd name="connsiteY323" fmla="*/ 2106858 h 3370881"/>
                          <a:gd name="connsiteX324" fmla="*/ 1981200 w 2657256"/>
                          <a:gd name="connsiteY324" fmla="*/ 2223399 h 3370881"/>
                          <a:gd name="connsiteX325" fmla="*/ 1994647 w 2657256"/>
                          <a:gd name="connsiteY325" fmla="*/ 2254776 h 3370881"/>
                          <a:gd name="connsiteX326" fmla="*/ 2003612 w 2657256"/>
                          <a:gd name="connsiteY326" fmla="*/ 2272705 h 3370881"/>
                          <a:gd name="connsiteX327" fmla="*/ 2026023 w 2657256"/>
                          <a:gd name="connsiteY327" fmla="*/ 2304081 h 3370881"/>
                          <a:gd name="connsiteX328" fmla="*/ 2043953 w 2657256"/>
                          <a:gd name="connsiteY328" fmla="*/ 2348905 h 3370881"/>
                          <a:gd name="connsiteX329" fmla="*/ 2061882 w 2657256"/>
                          <a:gd name="connsiteY329" fmla="*/ 2371317 h 3370881"/>
                          <a:gd name="connsiteX330" fmla="*/ 2088776 w 2657256"/>
                          <a:gd name="connsiteY330" fmla="*/ 2434070 h 3370881"/>
                          <a:gd name="connsiteX331" fmla="*/ 2102223 w 2657256"/>
                          <a:gd name="connsiteY331" fmla="*/ 2465446 h 3370881"/>
                          <a:gd name="connsiteX332" fmla="*/ 2106706 w 2657256"/>
                          <a:gd name="connsiteY332" fmla="*/ 2496823 h 3370881"/>
                          <a:gd name="connsiteX333" fmla="*/ 2124635 w 2657256"/>
                          <a:gd name="connsiteY333" fmla="*/ 2559576 h 3370881"/>
                          <a:gd name="connsiteX334" fmla="*/ 2138082 w 2657256"/>
                          <a:gd name="connsiteY334" fmla="*/ 2649223 h 3370881"/>
                          <a:gd name="connsiteX335" fmla="*/ 2147047 w 2657256"/>
                          <a:gd name="connsiteY335" fmla="*/ 2685081 h 3370881"/>
                          <a:gd name="connsiteX336" fmla="*/ 2151529 w 2657256"/>
                          <a:gd name="connsiteY336" fmla="*/ 2716458 h 3370881"/>
                          <a:gd name="connsiteX337" fmla="*/ 2160494 w 2657256"/>
                          <a:gd name="connsiteY337" fmla="*/ 2770246 h 3370881"/>
                          <a:gd name="connsiteX338" fmla="*/ 2156012 w 2657256"/>
                          <a:gd name="connsiteY338" fmla="*/ 2962987 h 3370881"/>
                          <a:gd name="connsiteX339" fmla="*/ 2138082 w 2657256"/>
                          <a:gd name="connsiteY339" fmla="*/ 3043670 h 3370881"/>
                          <a:gd name="connsiteX340" fmla="*/ 2133600 w 2657256"/>
                          <a:gd name="connsiteY340" fmla="*/ 3061599 h 3370881"/>
                          <a:gd name="connsiteX341" fmla="*/ 2120153 w 2657256"/>
                          <a:gd name="connsiteY341" fmla="*/ 3079529 h 3370881"/>
                          <a:gd name="connsiteX342" fmla="*/ 2111188 w 2657256"/>
                          <a:gd name="connsiteY342" fmla="*/ 3106423 h 3370881"/>
                          <a:gd name="connsiteX343" fmla="*/ 2088776 w 2657256"/>
                          <a:gd name="connsiteY343" fmla="*/ 3137799 h 3370881"/>
                          <a:gd name="connsiteX344" fmla="*/ 2075329 w 2657256"/>
                          <a:gd name="connsiteY344" fmla="*/ 3164693 h 3370881"/>
                          <a:gd name="connsiteX345" fmla="*/ 2061882 w 2657256"/>
                          <a:gd name="connsiteY345" fmla="*/ 3169176 h 3370881"/>
                          <a:gd name="connsiteX346" fmla="*/ 2021541 w 2657256"/>
                          <a:gd name="connsiteY346" fmla="*/ 3164693 h 3370881"/>
                          <a:gd name="connsiteX347" fmla="*/ 2012576 w 2657256"/>
                          <a:gd name="connsiteY347" fmla="*/ 3119870 h 3370881"/>
                          <a:gd name="connsiteX348" fmla="*/ 2048435 w 2657256"/>
                          <a:gd name="connsiteY348" fmla="*/ 3021258 h 3370881"/>
                          <a:gd name="connsiteX349" fmla="*/ 2048435 w 2657256"/>
                          <a:gd name="connsiteY349" fmla="*/ 3021258 h 3370881"/>
                          <a:gd name="connsiteX350" fmla="*/ 2061882 w 2657256"/>
                          <a:gd name="connsiteY350" fmla="*/ 2967470 h 3370881"/>
                          <a:gd name="connsiteX351" fmla="*/ 2070847 w 2657256"/>
                          <a:gd name="connsiteY351" fmla="*/ 2882305 h 3370881"/>
                          <a:gd name="connsiteX352" fmla="*/ 2066365 w 2657256"/>
                          <a:gd name="connsiteY352" fmla="*/ 2725423 h 3370881"/>
                          <a:gd name="connsiteX353" fmla="*/ 2043953 w 2657256"/>
                          <a:gd name="connsiteY353" fmla="*/ 2649223 h 3370881"/>
                          <a:gd name="connsiteX354" fmla="*/ 2030506 w 2657256"/>
                          <a:gd name="connsiteY354" fmla="*/ 2622329 h 3370881"/>
                          <a:gd name="connsiteX355" fmla="*/ 2017059 w 2657256"/>
                          <a:gd name="connsiteY355" fmla="*/ 2581987 h 3370881"/>
                          <a:gd name="connsiteX356" fmla="*/ 1981200 w 2657256"/>
                          <a:gd name="connsiteY356" fmla="*/ 2514752 h 3370881"/>
                          <a:gd name="connsiteX357" fmla="*/ 1972235 w 2657256"/>
                          <a:gd name="connsiteY357" fmla="*/ 2501305 h 3370881"/>
                          <a:gd name="connsiteX358" fmla="*/ 1958788 w 2657256"/>
                          <a:gd name="connsiteY358" fmla="*/ 2478893 h 3370881"/>
                          <a:gd name="connsiteX359" fmla="*/ 1905000 w 2657256"/>
                          <a:gd name="connsiteY359" fmla="*/ 2398211 h 3370881"/>
                          <a:gd name="connsiteX360" fmla="*/ 1882588 w 2657256"/>
                          <a:gd name="connsiteY360" fmla="*/ 2357870 h 3370881"/>
                          <a:gd name="connsiteX361" fmla="*/ 1869141 w 2657256"/>
                          <a:gd name="connsiteY361" fmla="*/ 2339940 h 3370881"/>
                          <a:gd name="connsiteX362" fmla="*/ 1806388 w 2657256"/>
                          <a:gd name="connsiteY362" fmla="*/ 2313046 h 3370881"/>
                          <a:gd name="connsiteX363" fmla="*/ 1779494 w 2657256"/>
                          <a:gd name="connsiteY363" fmla="*/ 2304081 h 3370881"/>
                          <a:gd name="connsiteX364" fmla="*/ 1752600 w 2657256"/>
                          <a:gd name="connsiteY364" fmla="*/ 2299599 h 3370881"/>
                          <a:gd name="connsiteX365" fmla="*/ 1680882 w 2657256"/>
                          <a:gd name="connsiteY365" fmla="*/ 2277187 h 3370881"/>
                          <a:gd name="connsiteX366" fmla="*/ 1662953 w 2657256"/>
                          <a:gd name="connsiteY366" fmla="*/ 2272705 h 3370881"/>
                          <a:gd name="connsiteX367" fmla="*/ 1640541 w 2657256"/>
                          <a:gd name="connsiteY367" fmla="*/ 2259258 h 3370881"/>
                          <a:gd name="connsiteX368" fmla="*/ 1626248 w 2657256"/>
                          <a:gd name="connsiteY368" fmla="*/ 2285644 h 3370881"/>
                          <a:gd name="connsiteX369" fmla="*/ 1537447 w 2657256"/>
                          <a:gd name="connsiteY369" fmla="*/ 2304081 h 3370881"/>
                          <a:gd name="connsiteX370" fmla="*/ 1571993 w 2657256"/>
                          <a:gd name="connsiteY370" fmla="*/ 2317957 h 3370881"/>
                          <a:gd name="connsiteX371" fmla="*/ 1488141 w 2657256"/>
                          <a:gd name="connsiteY371" fmla="*/ 2313046 h 3370881"/>
                          <a:gd name="connsiteX372" fmla="*/ 1500444 w 2657256"/>
                          <a:gd name="connsiteY372" fmla="*/ 2355271 h 3370881"/>
                          <a:gd name="connsiteX373" fmla="*/ 1402678 w 2657256"/>
                          <a:gd name="connsiteY373" fmla="*/ 2339641 h 3370881"/>
                          <a:gd name="connsiteX374" fmla="*/ 1322892 w 2657256"/>
                          <a:gd name="connsiteY374" fmla="*/ 2336952 h 3370881"/>
                          <a:gd name="connsiteX375" fmla="*/ 1199384 w 2657256"/>
                          <a:gd name="connsiteY375" fmla="*/ 2307041 h 3370881"/>
                          <a:gd name="connsiteX376" fmla="*/ 1066800 w 2657256"/>
                          <a:gd name="connsiteY376" fmla="*/ 2272705 h 3370881"/>
                          <a:gd name="connsiteX377" fmla="*/ 1030941 w 2657256"/>
                          <a:gd name="connsiteY377" fmla="*/ 2263740 h 3370881"/>
                          <a:gd name="connsiteX378" fmla="*/ 986118 w 2657256"/>
                          <a:gd name="connsiteY378" fmla="*/ 2241329 h 3370881"/>
                          <a:gd name="connsiteX379" fmla="*/ 968188 w 2657256"/>
                          <a:gd name="connsiteY379" fmla="*/ 2232364 h 3370881"/>
                          <a:gd name="connsiteX380" fmla="*/ 936812 w 2657256"/>
                          <a:gd name="connsiteY380" fmla="*/ 2214434 h 3370881"/>
                          <a:gd name="connsiteX381" fmla="*/ 905435 w 2657256"/>
                          <a:gd name="connsiteY381" fmla="*/ 2196505 h 3370881"/>
                          <a:gd name="connsiteX382" fmla="*/ 869576 w 2657256"/>
                          <a:gd name="connsiteY382" fmla="*/ 2209952 h 3370881"/>
                          <a:gd name="connsiteX383" fmla="*/ 856129 w 2657256"/>
                          <a:gd name="connsiteY383" fmla="*/ 2227881 h 3370881"/>
                          <a:gd name="connsiteX384" fmla="*/ 815788 w 2657256"/>
                          <a:gd name="connsiteY384" fmla="*/ 2268223 h 3370881"/>
                          <a:gd name="connsiteX385" fmla="*/ 788894 w 2657256"/>
                          <a:gd name="connsiteY385" fmla="*/ 2290634 h 3370881"/>
                          <a:gd name="connsiteX386" fmla="*/ 762000 w 2657256"/>
                          <a:gd name="connsiteY386" fmla="*/ 2313046 h 3370881"/>
                          <a:gd name="connsiteX387" fmla="*/ 753035 w 2657256"/>
                          <a:gd name="connsiteY387" fmla="*/ 2326493 h 3370881"/>
                          <a:gd name="connsiteX388" fmla="*/ 735106 w 2657256"/>
                          <a:gd name="connsiteY388" fmla="*/ 2339940 h 3370881"/>
                          <a:gd name="connsiteX389" fmla="*/ 712694 w 2657256"/>
                          <a:gd name="connsiteY389" fmla="*/ 2362352 h 3370881"/>
                          <a:gd name="connsiteX390" fmla="*/ 694765 w 2657256"/>
                          <a:gd name="connsiteY390" fmla="*/ 2375799 h 3370881"/>
                          <a:gd name="connsiteX391" fmla="*/ 681318 w 2657256"/>
                          <a:gd name="connsiteY391" fmla="*/ 2393729 h 3370881"/>
                          <a:gd name="connsiteX392" fmla="*/ 667870 w 2657256"/>
                          <a:gd name="connsiteY392" fmla="*/ 2402693 h 3370881"/>
                          <a:gd name="connsiteX393" fmla="*/ 623047 w 2657256"/>
                          <a:gd name="connsiteY393" fmla="*/ 2443034 h 3370881"/>
                          <a:gd name="connsiteX394" fmla="*/ 600635 w 2657256"/>
                          <a:gd name="connsiteY394" fmla="*/ 2474411 h 3370881"/>
                          <a:gd name="connsiteX395" fmla="*/ 587188 w 2657256"/>
                          <a:gd name="connsiteY395" fmla="*/ 2514752 h 3370881"/>
                          <a:gd name="connsiteX396" fmla="*/ 582706 w 2657256"/>
                          <a:gd name="connsiteY396" fmla="*/ 2546129 h 3370881"/>
                          <a:gd name="connsiteX397" fmla="*/ 596153 w 2657256"/>
                          <a:gd name="connsiteY397" fmla="*/ 2635776 h 3370881"/>
                          <a:gd name="connsiteX398" fmla="*/ 600635 w 2657256"/>
                          <a:gd name="connsiteY398" fmla="*/ 2653705 h 3370881"/>
                          <a:gd name="connsiteX399" fmla="*/ 609600 w 2657256"/>
                          <a:gd name="connsiteY399" fmla="*/ 2671634 h 3370881"/>
                          <a:gd name="connsiteX400" fmla="*/ 614082 w 2657256"/>
                          <a:gd name="connsiteY400" fmla="*/ 2689564 h 3370881"/>
                          <a:gd name="connsiteX401" fmla="*/ 623047 w 2657256"/>
                          <a:gd name="connsiteY401" fmla="*/ 2711976 h 3370881"/>
                          <a:gd name="connsiteX402" fmla="*/ 627529 w 2657256"/>
                          <a:gd name="connsiteY402" fmla="*/ 2734387 h 3370881"/>
                          <a:gd name="connsiteX403" fmla="*/ 640976 w 2657256"/>
                          <a:gd name="connsiteY403" fmla="*/ 2765764 h 3370881"/>
                          <a:gd name="connsiteX404" fmla="*/ 645459 w 2657256"/>
                          <a:gd name="connsiteY404" fmla="*/ 2779211 h 3370881"/>
                          <a:gd name="connsiteX405" fmla="*/ 658906 w 2657256"/>
                          <a:gd name="connsiteY405" fmla="*/ 2801623 h 3370881"/>
                          <a:gd name="connsiteX406" fmla="*/ 676835 w 2657256"/>
                          <a:gd name="connsiteY406" fmla="*/ 2864376 h 3370881"/>
                          <a:gd name="connsiteX407" fmla="*/ 690282 w 2657256"/>
                          <a:gd name="connsiteY407" fmla="*/ 2895752 h 3370881"/>
                          <a:gd name="connsiteX408" fmla="*/ 699247 w 2657256"/>
                          <a:gd name="connsiteY408" fmla="*/ 2940576 h 3370881"/>
                          <a:gd name="connsiteX409" fmla="*/ 703729 w 2657256"/>
                          <a:gd name="connsiteY409" fmla="*/ 2967470 h 3370881"/>
                          <a:gd name="connsiteX410" fmla="*/ 717176 w 2657256"/>
                          <a:gd name="connsiteY410" fmla="*/ 2994364 h 3370881"/>
                          <a:gd name="connsiteX411" fmla="*/ 735106 w 2657256"/>
                          <a:gd name="connsiteY411" fmla="*/ 3052634 h 3370881"/>
                          <a:gd name="connsiteX412" fmla="*/ 739588 w 2657256"/>
                          <a:gd name="connsiteY412" fmla="*/ 3079529 h 3370881"/>
                          <a:gd name="connsiteX413" fmla="*/ 762000 w 2657256"/>
                          <a:gd name="connsiteY413" fmla="*/ 3142281 h 3370881"/>
                          <a:gd name="connsiteX414" fmla="*/ 766482 w 2657256"/>
                          <a:gd name="connsiteY414" fmla="*/ 3231929 h 3370881"/>
                          <a:gd name="connsiteX415" fmla="*/ 770965 w 2657256"/>
                          <a:gd name="connsiteY415" fmla="*/ 3254340 h 3370881"/>
                          <a:gd name="connsiteX416" fmla="*/ 775447 w 2657256"/>
                          <a:gd name="connsiteY416" fmla="*/ 3285717 h 3370881"/>
                          <a:gd name="connsiteX417" fmla="*/ 748553 w 2657256"/>
                          <a:gd name="connsiteY417" fmla="*/ 3335023 h 3370881"/>
                          <a:gd name="connsiteX418" fmla="*/ 721659 w 2657256"/>
                          <a:gd name="connsiteY418" fmla="*/ 3343987 h 3370881"/>
                          <a:gd name="connsiteX419" fmla="*/ 708212 w 2657256"/>
                          <a:gd name="connsiteY419" fmla="*/ 3348470 h 3370881"/>
                          <a:gd name="connsiteX420" fmla="*/ 623047 w 2657256"/>
                          <a:gd name="connsiteY420" fmla="*/ 3330540 h 3370881"/>
                          <a:gd name="connsiteX421" fmla="*/ 609600 w 2657256"/>
                          <a:gd name="connsiteY421" fmla="*/ 3308129 h 3370881"/>
                          <a:gd name="connsiteX422" fmla="*/ 591670 w 2657256"/>
                          <a:gd name="connsiteY422" fmla="*/ 3267787 h 3370881"/>
                          <a:gd name="connsiteX423" fmla="*/ 560294 w 2657256"/>
                          <a:gd name="connsiteY423" fmla="*/ 3209517 h 3370881"/>
                          <a:gd name="connsiteX424" fmla="*/ 551329 w 2657256"/>
                          <a:gd name="connsiteY424" fmla="*/ 3196070 h 3370881"/>
                          <a:gd name="connsiteX425" fmla="*/ 528918 w 2657256"/>
                          <a:gd name="connsiteY425" fmla="*/ 3173658 h 3370881"/>
                          <a:gd name="connsiteX426" fmla="*/ 519953 w 2657256"/>
                          <a:gd name="connsiteY426" fmla="*/ 3128834 h 3370881"/>
                          <a:gd name="connsiteX427" fmla="*/ 524435 w 2657256"/>
                          <a:gd name="connsiteY427" fmla="*/ 3101940 h 3370881"/>
                          <a:gd name="connsiteX428" fmla="*/ 528918 w 2657256"/>
                          <a:gd name="connsiteY428" fmla="*/ 3088493 h 3370881"/>
                          <a:gd name="connsiteX429" fmla="*/ 542365 w 2657256"/>
                          <a:gd name="connsiteY429" fmla="*/ 3052634 h 3370881"/>
                          <a:gd name="connsiteX430" fmla="*/ 484094 w 2657256"/>
                          <a:gd name="connsiteY430" fmla="*/ 2886787 h 3370881"/>
                          <a:gd name="connsiteX431" fmla="*/ 443753 w 2657256"/>
                          <a:gd name="connsiteY431" fmla="*/ 2779211 h 3370881"/>
                          <a:gd name="connsiteX432" fmla="*/ 439270 w 2657256"/>
                          <a:gd name="connsiteY432" fmla="*/ 2752317 h 3370881"/>
                          <a:gd name="connsiteX433" fmla="*/ 430306 w 2657256"/>
                          <a:gd name="connsiteY433" fmla="*/ 2716458 h 3370881"/>
                          <a:gd name="connsiteX434" fmla="*/ 425823 w 2657256"/>
                          <a:gd name="connsiteY434" fmla="*/ 2680599 h 3370881"/>
                          <a:gd name="connsiteX435" fmla="*/ 398929 w 2657256"/>
                          <a:gd name="connsiteY435" fmla="*/ 2599917 h 3370881"/>
                          <a:gd name="connsiteX436" fmla="*/ 385482 w 2657256"/>
                          <a:gd name="connsiteY436" fmla="*/ 2568540 h 3370881"/>
                          <a:gd name="connsiteX437" fmla="*/ 381000 w 2657256"/>
                          <a:gd name="connsiteY437" fmla="*/ 2550611 h 3370881"/>
                          <a:gd name="connsiteX438" fmla="*/ 372035 w 2657256"/>
                          <a:gd name="connsiteY438" fmla="*/ 2483376 h 3370881"/>
                          <a:gd name="connsiteX439" fmla="*/ 367553 w 2657256"/>
                          <a:gd name="connsiteY439" fmla="*/ 2469929 h 3370881"/>
                          <a:gd name="connsiteX440" fmla="*/ 407894 w 2657256"/>
                          <a:gd name="connsiteY440" fmla="*/ 2451999 h 3370881"/>
                          <a:gd name="connsiteX441" fmla="*/ 515470 w 2657256"/>
                          <a:gd name="connsiteY441" fmla="*/ 2407176 h 3370881"/>
                          <a:gd name="connsiteX442" fmla="*/ 578223 w 2657256"/>
                          <a:gd name="connsiteY442" fmla="*/ 2353387 h 3370881"/>
                          <a:gd name="connsiteX443" fmla="*/ 587188 w 2657256"/>
                          <a:gd name="connsiteY443" fmla="*/ 2330976 h 3370881"/>
                          <a:gd name="connsiteX444" fmla="*/ 614082 w 2657256"/>
                          <a:gd name="connsiteY444" fmla="*/ 2254776 h 3370881"/>
                          <a:gd name="connsiteX445" fmla="*/ 649941 w 2657256"/>
                          <a:gd name="connsiteY445" fmla="*/ 2200987 h 3370881"/>
                          <a:gd name="connsiteX446" fmla="*/ 690282 w 2657256"/>
                          <a:gd name="connsiteY446" fmla="*/ 2174093 h 3370881"/>
                          <a:gd name="connsiteX447" fmla="*/ 703729 w 2657256"/>
                          <a:gd name="connsiteY447" fmla="*/ 2165129 h 3370881"/>
                          <a:gd name="connsiteX448" fmla="*/ 739588 w 2657256"/>
                          <a:gd name="connsiteY448" fmla="*/ 2147199 h 3370881"/>
                          <a:gd name="connsiteX449" fmla="*/ 708212 w 2657256"/>
                          <a:gd name="connsiteY449" fmla="*/ 2187540 h 3370881"/>
                          <a:gd name="connsiteX450" fmla="*/ 654423 w 2657256"/>
                          <a:gd name="connsiteY450" fmla="*/ 2241329 h 3370881"/>
                          <a:gd name="connsiteX451" fmla="*/ 636494 w 2657256"/>
                          <a:gd name="connsiteY451" fmla="*/ 2259258 h 3370881"/>
                          <a:gd name="connsiteX452" fmla="*/ 614082 w 2657256"/>
                          <a:gd name="connsiteY452" fmla="*/ 2286152 h 3370881"/>
                          <a:gd name="connsiteX453" fmla="*/ 592179 w 2657256"/>
                          <a:gd name="connsiteY453" fmla="*/ 2282347 h 3370881"/>
                          <a:gd name="connsiteX454" fmla="*/ 555980 w 2657256"/>
                          <a:gd name="connsiteY454" fmla="*/ 2313892 h 3370881"/>
                          <a:gd name="connsiteX455" fmla="*/ 524435 w 2657256"/>
                          <a:gd name="connsiteY455" fmla="*/ 2348905 h 3370881"/>
                          <a:gd name="connsiteX456" fmla="*/ 502023 w 2657256"/>
                          <a:gd name="connsiteY456" fmla="*/ 2362352 h 3370881"/>
                          <a:gd name="connsiteX457" fmla="*/ 461682 w 2657256"/>
                          <a:gd name="connsiteY457" fmla="*/ 2389246 h 3370881"/>
                          <a:gd name="connsiteX458" fmla="*/ 448235 w 2657256"/>
                          <a:gd name="connsiteY458" fmla="*/ 2398211 h 3370881"/>
                          <a:gd name="connsiteX459" fmla="*/ 430306 w 2657256"/>
                          <a:gd name="connsiteY459" fmla="*/ 2407176 h 3370881"/>
                          <a:gd name="connsiteX460" fmla="*/ 412376 w 2657256"/>
                          <a:gd name="connsiteY460" fmla="*/ 2420623 h 3370881"/>
                          <a:gd name="connsiteX461" fmla="*/ 389965 w 2657256"/>
                          <a:gd name="connsiteY461" fmla="*/ 2429587 h 3370881"/>
                          <a:gd name="connsiteX462" fmla="*/ 372035 w 2657256"/>
                          <a:gd name="connsiteY462" fmla="*/ 2443034 h 3370881"/>
                          <a:gd name="connsiteX463" fmla="*/ 318247 w 2657256"/>
                          <a:gd name="connsiteY463" fmla="*/ 2474411 h 3370881"/>
                          <a:gd name="connsiteX464" fmla="*/ 304800 w 2657256"/>
                          <a:gd name="connsiteY464" fmla="*/ 2492340 h 3370881"/>
                          <a:gd name="connsiteX465" fmla="*/ 282388 w 2657256"/>
                          <a:gd name="connsiteY465" fmla="*/ 2519234 h 3370881"/>
                          <a:gd name="connsiteX466" fmla="*/ 295835 w 2657256"/>
                          <a:gd name="connsiteY466" fmla="*/ 2815070 h 3370881"/>
                          <a:gd name="connsiteX467" fmla="*/ 300318 w 2657256"/>
                          <a:gd name="connsiteY467" fmla="*/ 2837481 h 3370881"/>
                          <a:gd name="connsiteX468" fmla="*/ 304800 w 2657256"/>
                          <a:gd name="connsiteY468" fmla="*/ 2868858 h 3370881"/>
                          <a:gd name="connsiteX469" fmla="*/ 309282 w 2657256"/>
                          <a:gd name="connsiteY469" fmla="*/ 2927129 h 3370881"/>
                          <a:gd name="connsiteX470" fmla="*/ 322729 w 2657256"/>
                          <a:gd name="connsiteY470" fmla="*/ 2985399 h 3370881"/>
                          <a:gd name="connsiteX471" fmla="*/ 327212 w 2657256"/>
                          <a:gd name="connsiteY471" fmla="*/ 3012293 h 3370881"/>
                          <a:gd name="connsiteX472" fmla="*/ 331694 w 2657256"/>
                          <a:gd name="connsiteY472" fmla="*/ 3043670 h 3370881"/>
                          <a:gd name="connsiteX473" fmla="*/ 345141 w 2657256"/>
                          <a:gd name="connsiteY473" fmla="*/ 3070564 h 3370881"/>
                          <a:gd name="connsiteX474" fmla="*/ 367553 w 2657256"/>
                          <a:gd name="connsiteY474" fmla="*/ 3124352 h 3370881"/>
                          <a:gd name="connsiteX475" fmla="*/ 381000 w 2657256"/>
                          <a:gd name="connsiteY475" fmla="*/ 3182623 h 3370881"/>
                          <a:gd name="connsiteX476" fmla="*/ 389965 w 2657256"/>
                          <a:gd name="connsiteY476" fmla="*/ 3196070 h 3370881"/>
                          <a:gd name="connsiteX477" fmla="*/ 394447 w 2657256"/>
                          <a:gd name="connsiteY477" fmla="*/ 3213999 h 3370881"/>
                          <a:gd name="connsiteX478" fmla="*/ 412376 w 2657256"/>
                          <a:gd name="connsiteY478" fmla="*/ 3245376 h 3370881"/>
                          <a:gd name="connsiteX479" fmla="*/ 416859 w 2657256"/>
                          <a:gd name="connsiteY479" fmla="*/ 3258823 h 3370881"/>
                          <a:gd name="connsiteX480" fmla="*/ 425823 w 2657256"/>
                          <a:gd name="connsiteY480" fmla="*/ 3272270 h 3370881"/>
                          <a:gd name="connsiteX481" fmla="*/ 439270 w 2657256"/>
                          <a:gd name="connsiteY481" fmla="*/ 3303646 h 3370881"/>
                          <a:gd name="connsiteX482" fmla="*/ 439270 w 2657256"/>
                          <a:gd name="connsiteY482" fmla="*/ 3352952 h 3370881"/>
                          <a:gd name="connsiteX483" fmla="*/ 430306 w 2657256"/>
                          <a:gd name="connsiteY483" fmla="*/ 3366399 h 3370881"/>
                          <a:gd name="connsiteX484" fmla="*/ 412376 w 2657256"/>
                          <a:gd name="connsiteY484" fmla="*/ 3370881 h 3370881"/>
                          <a:gd name="connsiteX485" fmla="*/ 295835 w 2657256"/>
                          <a:gd name="connsiteY485" fmla="*/ 3357434 h 3370881"/>
                          <a:gd name="connsiteX486" fmla="*/ 264459 w 2657256"/>
                          <a:gd name="connsiteY486" fmla="*/ 3276752 h 3370881"/>
                          <a:gd name="connsiteX487" fmla="*/ 259976 w 2657256"/>
                          <a:gd name="connsiteY487" fmla="*/ 3240893 h 3370881"/>
                          <a:gd name="connsiteX488" fmla="*/ 246529 w 2657256"/>
                          <a:gd name="connsiteY488" fmla="*/ 3178140 h 3370881"/>
                          <a:gd name="connsiteX489" fmla="*/ 237565 w 2657256"/>
                          <a:gd name="connsiteY489" fmla="*/ 3084011 h 3370881"/>
                          <a:gd name="connsiteX490" fmla="*/ 228600 w 2657256"/>
                          <a:gd name="connsiteY490" fmla="*/ 3057117 h 3370881"/>
                          <a:gd name="connsiteX491" fmla="*/ 219635 w 2657256"/>
                          <a:gd name="connsiteY491" fmla="*/ 3021258 h 3370881"/>
                          <a:gd name="connsiteX492" fmla="*/ 206188 w 2657256"/>
                          <a:gd name="connsiteY492" fmla="*/ 2980917 h 3370881"/>
                          <a:gd name="connsiteX493" fmla="*/ 201706 w 2657256"/>
                          <a:gd name="connsiteY493" fmla="*/ 2949540 h 3370881"/>
                          <a:gd name="connsiteX494" fmla="*/ 197223 w 2657256"/>
                          <a:gd name="connsiteY494" fmla="*/ 2927129 h 3370881"/>
                          <a:gd name="connsiteX495" fmla="*/ 192741 w 2657256"/>
                          <a:gd name="connsiteY495" fmla="*/ 2891270 h 3370881"/>
                          <a:gd name="connsiteX496" fmla="*/ 188259 w 2657256"/>
                          <a:gd name="connsiteY496" fmla="*/ 2850929 h 3370881"/>
                          <a:gd name="connsiteX497" fmla="*/ 179294 w 2657256"/>
                          <a:gd name="connsiteY497" fmla="*/ 2824034 h 3370881"/>
                          <a:gd name="connsiteX498" fmla="*/ 165847 w 2657256"/>
                          <a:gd name="connsiteY498" fmla="*/ 2774729 h 3370881"/>
                          <a:gd name="connsiteX499" fmla="*/ 161365 w 2657256"/>
                          <a:gd name="connsiteY499" fmla="*/ 2747834 h 3370881"/>
                          <a:gd name="connsiteX500" fmla="*/ 156882 w 2657256"/>
                          <a:gd name="connsiteY500" fmla="*/ 2559576 h 3370881"/>
                          <a:gd name="connsiteX501" fmla="*/ 152400 w 2657256"/>
                          <a:gd name="connsiteY501" fmla="*/ 2519234 h 3370881"/>
                          <a:gd name="connsiteX502" fmla="*/ 118035 w 2657256"/>
                          <a:gd name="connsiteY502" fmla="*/ 2400004 h 3370881"/>
                          <a:gd name="connsiteX503" fmla="*/ 117048 w 2657256"/>
                          <a:gd name="connsiteY503" fmla="*/ 2344423 h 3370881"/>
                          <a:gd name="connsiteX504" fmla="*/ 100106 w 2657256"/>
                          <a:gd name="connsiteY504" fmla="*/ 2330976 h 3370881"/>
                          <a:gd name="connsiteX505" fmla="*/ 138953 w 2657256"/>
                          <a:gd name="connsiteY505" fmla="*/ 2313046 h 3370881"/>
                          <a:gd name="connsiteX506" fmla="*/ 152400 w 2657256"/>
                          <a:gd name="connsiteY506" fmla="*/ 2304081 h 3370881"/>
                          <a:gd name="connsiteX507" fmla="*/ 170329 w 2657256"/>
                          <a:gd name="connsiteY507" fmla="*/ 2259258 h 3370881"/>
                          <a:gd name="connsiteX508" fmla="*/ 188259 w 2657256"/>
                          <a:gd name="connsiteY508" fmla="*/ 2223399 h 3370881"/>
                          <a:gd name="connsiteX509" fmla="*/ 206188 w 2657256"/>
                          <a:gd name="connsiteY509" fmla="*/ 2187540 h 3370881"/>
                          <a:gd name="connsiteX510" fmla="*/ 210670 w 2657256"/>
                          <a:gd name="connsiteY510" fmla="*/ 2174093 h 3370881"/>
                          <a:gd name="connsiteX511" fmla="*/ 219635 w 2657256"/>
                          <a:gd name="connsiteY511" fmla="*/ 2115823 h 3370881"/>
                          <a:gd name="connsiteX512" fmla="*/ 210670 w 2657256"/>
                          <a:gd name="connsiteY512" fmla="*/ 1958940 h 3370881"/>
                          <a:gd name="connsiteX513" fmla="*/ 192741 w 2657256"/>
                          <a:gd name="connsiteY513" fmla="*/ 1923081 h 3370881"/>
                          <a:gd name="connsiteX514" fmla="*/ 179294 w 2657256"/>
                          <a:gd name="connsiteY514" fmla="*/ 1891705 h 3370881"/>
                          <a:gd name="connsiteX515" fmla="*/ 165847 w 2657256"/>
                          <a:gd name="connsiteY515" fmla="*/ 1864811 h 3370881"/>
                          <a:gd name="connsiteX516" fmla="*/ 152400 w 2657256"/>
                          <a:gd name="connsiteY516" fmla="*/ 1833434 h 3370881"/>
                          <a:gd name="connsiteX517" fmla="*/ 143435 w 2657256"/>
                          <a:gd name="connsiteY517" fmla="*/ 1819987 h 3370881"/>
                          <a:gd name="connsiteX518" fmla="*/ 107576 w 2657256"/>
                          <a:gd name="connsiteY518" fmla="*/ 1784129 h 3370881"/>
                          <a:gd name="connsiteX519" fmla="*/ 94129 w 2657256"/>
                          <a:gd name="connsiteY519" fmla="*/ 1779646 h 3370881"/>
                          <a:gd name="connsiteX520" fmla="*/ 71718 w 2657256"/>
                          <a:gd name="connsiteY520" fmla="*/ 1770681 h 3370881"/>
                          <a:gd name="connsiteX521" fmla="*/ 58270 w 2657256"/>
                          <a:gd name="connsiteY521" fmla="*/ 1761717 h 3370881"/>
                          <a:gd name="connsiteX522" fmla="*/ 26894 w 2657256"/>
                          <a:gd name="connsiteY522" fmla="*/ 1730340 h 3370881"/>
                          <a:gd name="connsiteX523" fmla="*/ 0 w 2657256"/>
                          <a:gd name="connsiteY523" fmla="*/ 1707929 h 3370881"/>
                          <a:gd name="connsiteX0" fmla="*/ 0 w 2657256"/>
                          <a:gd name="connsiteY0" fmla="*/ 1707929 h 3370881"/>
                          <a:gd name="connsiteX1" fmla="*/ 22412 w 2657256"/>
                          <a:gd name="connsiteY1" fmla="*/ 1698964 h 3370881"/>
                          <a:gd name="connsiteX2" fmla="*/ 31376 w 2657256"/>
                          <a:gd name="connsiteY2" fmla="*/ 1681034 h 3370881"/>
                          <a:gd name="connsiteX3" fmla="*/ 44823 w 2657256"/>
                          <a:gd name="connsiteY3" fmla="*/ 1672070 h 3370881"/>
                          <a:gd name="connsiteX4" fmla="*/ 58270 w 2657256"/>
                          <a:gd name="connsiteY4" fmla="*/ 1654140 h 3370881"/>
                          <a:gd name="connsiteX5" fmla="*/ 76200 w 2657256"/>
                          <a:gd name="connsiteY5" fmla="*/ 1645176 h 3370881"/>
                          <a:gd name="connsiteX6" fmla="*/ 98612 w 2657256"/>
                          <a:gd name="connsiteY6" fmla="*/ 1636211 h 3370881"/>
                          <a:gd name="connsiteX7" fmla="*/ 125506 w 2657256"/>
                          <a:gd name="connsiteY7" fmla="*/ 1627246 h 3370881"/>
                          <a:gd name="connsiteX8" fmla="*/ 152400 w 2657256"/>
                          <a:gd name="connsiteY8" fmla="*/ 1609317 h 3370881"/>
                          <a:gd name="connsiteX9" fmla="*/ 170329 w 2657256"/>
                          <a:gd name="connsiteY9" fmla="*/ 1600352 h 3370881"/>
                          <a:gd name="connsiteX10" fmla="*/ 188259 w 2657256"/>
                          <a:gd name="connsiteY10" fmla="*/ 1582423 h 3370881"/>
                          <a:gd name="connsiteX11" fmla="*/ 228600 w 2657256"/>
                          <a:gd name="connsiteY11" fmla="*/ 1564493 h 3370881"/>
                          <a:gd name="connsiteX12" fmla="*/ 255494 w 2657256"/>
                          <a:gd name="connsiteY12" fmla="*/ 1546564 h 3370881"/>
                          <a:gd name="connsiteX13" fmla="*/ 300318 w 2657256"/>
                          <a:gd name="connsiteY13" fmla="*/ 1524152 h 3370881"/>
                          <a:gd name="connsiteX14" fmla="*/ 313765 w 2657256"/>
                          <a:gd name="connsiteY14" fmla="*/ 1515187 h 3370881"/>
                          <a:gd name="connsiteX15" fmla="*/ 340659 w 2657256"/>
                          <a:gd name="connsiteY15" fmla="*/ 1510705 h 3370881"/>
                          <a:gd name="connsiteX16" fmla="*/ 363070 w 2657256"/>
                          <a:gd name="connsiteY16" fmla="*/ 1506223 h 3370881"/>
                          <a:gd name="connsiteX17" fmla="*/ 389965 w 2657256"/>
                          <a:gd name="connsiteY17" fmla="*/ 1501740 h 3370881"/>
                          <a:gd name="connsiteX18" fmla="*/ 425823 w 2657256"/>
                          <a:gd name="connsiteY18" fmla="*/ 1497258 h 3370881"/>
                          <a:gd name="connsiteX19" fmla="*/ 470647 w 2657256"/>
                          <a:gd name="connsiteY19" fmla="*/ 1488293 h 3370881"/>
                          <a:gd name="connsiteX20" fmla="*/ 515470 w 2657256"/>
                          <a:gd name="connsiteY20" fmla="*/ 1479329 h 3370881"/>
                          <a:gd name="connsiteX21" fmla="*/ 528918 w 2657256"/>
                          <a:gd name="connsiteY21" fmla="*/ 1470364 h 3370881"/>
                          <a:gd name="connsiteX22" fmla="*/ 600635 w 2657256"/>
                          <a:gd name="connsiteY22" fmla="*/ 1456917 h 3370881"/>
                          <a:gd name="connsiteX23" fmla="*/ 690282 w 2657256"/>
                          <a:gd name="connsiteY23" fmla="*/ 1447952 h 3370881"/>
                          <a:gd name="connsiteX24" fmla="*/ 793376 w 2657256"/>
                          <a:gd name="connsiteY24" fmla="*/ 1452434 h 3370881"/>
                          <a:gd name="connsiteX25" fmla="*/ 874059 w 2657256"/>
                          <a:gd name="connsiteY25" fmla="*/ 1465881 h 3370881"/>
                          <a:gd name="connsiteX26" fmla="*/ 914400 w 2657256"/>
                          <a:gd name="connsiteY26" fmla="*/ 1470364 h 3370881"/>
                          <a:gd name="connsiteX27" fmla="*/ 1030941 w 2657256"/>
                          <a:gd name="connsiteY27" fmla="*/ 1483811 h 3370881"/>
                          <a:gd name="connsiteX28" fmla="*/ 1151965 w 2657256"/>
                          <a:gd name="connsiteY28" fmla="*/ 1492776 h 3370881"/>
                          <a:gd name="connsiteX29" fmla="*/ 1281953 w 2657256"/>
                          <a:gd name="connsiteY29" fmla="*/ 1501740 h 3370881"/>
                          <a:gd name="connsiteX30" fmla="*/ 1465729 w 2657256"/>
                          <a:gd name="connsiteY30" fmla="*/ 1497258 h 3370881"/>
                          <a:gd name="connsiteX31" fmla="*/ 1510553 w 2657256"/>
                          <a:gd name="connsiteY31" fmla="*/ 1492776 h 3370881"/>
                          <a:gd name="connsiteX32" fmla="*/ 1582270 w 2657256"/>
                          <a:gd name="connsiteY32" fmla="*/ 1461399 h 3370881"/>
                          <a:gd name="connsiteX33" fmla="*/ 1604682 w 2657256"/>
                          <a:gd name="connsiteY33" fmla="*/ 1456917 h 3370881"/>
                          <a:gd name="connsiteX34" fmla="*/ 1622612 w 2657256"/>
                          <a:gd name="connsiteY34" fmla="*/ 1447952 h 3370881"/>
                          <a:gd name="connsiteX35" fmla="*/ 1645023 w 2657256"/>
                          <a:gd name="connsiteY35" fmla="*/ 1438987 h 3370881"/>
                          <a:gd name="connsiteX36" fmla="*/ 1662953 w 2657256"/>
                          <a:gd name="connsiteY36" fmla="*/ 1425540 h 3370881"/>
                          <a:gd name="connsiteX37" fmla="*/ 1698812 w 2657256"/>
                          <a:gd name="connsiteY37" fmla="*/ 1407611 h 3370881"/>
                          <a:gd name="connsiteX38" fmla="*/ 1739153 w 2657256"/>
                          <a:gd name="connsiteY38" fmla="*/ 1380717 h 3370881"/>
                          <a:gd name="connsiteX39" fmla="*/ 1752600 w 2657256"/>
                          <a:gd name="connsiteY39" fmla="*/ 1367270 h 3370881"/>
                          <a:gd name="connsiteX40" fmla="*/ 1775012 w 2657256"/>
                          <a:gd name="connsiteY40" fmla="*/ 1353823 h 3370881"/>
                          <a:gd name="connsiteX41" fmla="*/ 1797423 w 2657256"/>
                          <a:gd name="connsiteY41" fmla="*/ 1335893 h 3370881"/>
                          <a:gd name="connsiteX42" fmla="*/ 1810870 w 2657256"/>
                          <a:gd name="connsiteY42" fmla="*/ 1304517 h 3370881"/>
                          <a:gd name="connsiteX43" fmla="*/ 1815353 w 2657256"/>
                          <a:gd name="connsiteY43" fmla="*/ 1291070 h 3370881"/>
                          <a:gd name="connsiteX44" fmla="*/ 1801906 w 2657256"/>
                          <a:gd name="connsiteY44" fmla="*/ 1138670 h 3370881"/>
                          <a:gd name="connsiteX45" fmla="*/ 1792941 w 2657256"/>
                          <a:gd name="connsiteY45" fmla="*/ 1125223 h 3370881"/>
                          <a:gd name="connsiteX46" fmla="*/ 1757082 w 2657256"/>
                          <a:gd name="connsiteY46" fmla="*/ 1093846 h 3370881"/>
                          <a:gd name="connsiteX47" fmla="*/ 1730188 w 2657256"/>
                          <a:gd name="connsiteY47" fmla="*/ 1066952 h 3370881"/>
                          <a:gd name="connsiteX48" fmla="*/ 1703294 w 2657256"/>
                          <a:gd name="connsiteY48" fmla="*/ 1049023 h 3370881"/>
                          <a:gd name="connsiteX49" fmla="*/ 1622612 w 2657256"/>
                          <a:gd name="connsiteY49" fmla="*/ 1053505 h 3370881"/>
                          <a:gd name="connsiteX50" fmla="*/ 1595718 w 2657256"/>
                          <a:gd name="connsiteY50" fmla="*/ 1062470 h 3370881"/>
                          <a:gd name="connsiteX51" fmla="*/ 1573306 w 2657256"/>
                          <a:gd name="connsiteY51" fmla="*/ 1066952 h 3370881"/>
                          <a:gd name="connsiteX52" fmla="*/ 1453385 w 2657256"/>
                          <a:gd name="connsiteY52" fmla="*/ 1082761 h 3370881"/>
                          <a:gd name="connsiteX53" fmla="*/ 1326776 w 2657256"/>
                          <a:gd name="connsiteY53" fmla="*/ 1062470 h 3370881"/>
                          <a:gd name="connsiteX54" fmla="*/ 1308847 w 2657256"/>
                          <a:gd name="connsiteY54" fmla="*/ 1057987 h 3370881"/>
                          <a:gd name="connsiteX55" fmla="*/ 1277470 w 2657256"/>
                          <a:gd name="connsiteY55" fmla="*/ 1053505 h 3370881"/>
                          <a:gd name="connsiteX56" fmla="*/ 1259541 w 2657256"/>
                          <a:gd name="connsiteY56" fmla="*/ 1049023 h 3370881"/>
                          <a:gd name="connsiteX57" fmla="*/ 1232647 w 2657256"/>
                          <a:gd name="connsiteY57" fmla="*/ 1044540 h 3370881"/>
                          <a:gd name="connsiteX58" fmla="*/ 1053353 w 2657256"/>
                          <a:gd name="connsiteY58" fmla="*/ 1049023 h 3370881"/>
                          <a:gd name="connsiteX59" fmla="*/ 1035423 w 2657256"/>
                          <a:gd name="connsiteY59" fmla="*/ 1053505 h 3370881"/>
                          <a:gd name="connsiteX60" fmla="*/ 1008529 w 2657256"/>
                          <a:gd name="connsiteY60" fmla="*/ 1057987 h 3370881"/>
                          <a:gd name="connsiteX61" fmla="*/ 995082 w 2657256"/>
                          <a:gd name="connsiteY61" fmla="*/ 1062470 h 3370881"/>
                          <a:gd name="connsiteX62" fmla="*/ 945776 w 2657256"/>
                          <a:gd name="connsiteY62" fmla="*/ 1031093 h 3370881"/>
                          <a:gd name="connsiteX63" fmla="*/ 941294 w 2657256"/>
                          <a:gd name="connsiteY63" fmla="*/ 1017646 h 3370881"/>
                          <a:gd name="connsiteX64" fmla="*/ 932329 w 2657256"/>
                          <a:gd name="connsiteY64" fmla="*/ 919034 h 3370881"/>
                          <a:gd name="connsiteX65" fmla="*/ 914400 w 2657256"/>
                          <a:gd name="connsiteY65" fmla="*/ 901105 h 3370881"/>
                          <a:gd name="connsiteX66" fmla="*/ 918882 w 2657256"/>
                          <a:gd name="connsiteY66" fmla="*/ 869729 h 3370881"/>
                          <a:gd name="connsiteX67" fmla="*/ 941294 w 2657256"/>
                          <a:gd name="connsiteY67" fmla="*/ 865246 h 3370881"/>
                          <a:gd name="connsiteX68" fmla="*/ 959223 w 2657256"/>
                          <a:gd name="connsiteY68" fmla="*/ 851799 h 3370881"/>
                          <a:gd name="connsiteX69" fmla="*/ 990600 w 2657256"/>
                          <a:gd name="connsiteY69" fmla="*/ 847317 h 3370881"/>
                          <a:gd name="connsiteX70" fmla="*/ 1129553 w 2657256"/>
                          <a:gd name="connsiteY70" fmla="*/ 838352 h 3370881"/>
                          <a:gd name="connsiteX71" fmla="*/ 1147482 w 2657256"/>
                          <a:gd name="connsiteY71" fmla="*/ 829387 h 3370881"/>
                          <a:gd name="connsiteX72" fmla="*/ 1178859 w 2657256"/>
                          <a:gd name="connsiteY72" fmla="*/ 806976 h 3370881"/>
                          <a:gd name="connsiteX73" fmla="*/ 1192306 w 2657256"/>
                          <a:gd name="connsiteY73" fmla="*/ 793529 h 3370881"/>
                          <a:gd name="connsiteX74" fmla="*/ 1214718 w 2657256"/>
                          <a:gd name="connsiteY74" fmla="*/ 784564 h 3370881"/>
                          <a:gd name="connsiteX75" fmla="*/ 1241612 w 2657256"/>
                          <a:gd name="connsiteY75" fmla="*/ 771117 h 3370881"/>
                          <a:gd name="connsiteX76" fmla="*/ 1277470 w 2657256"/>
                          <a:gd name="connsiteY76" fmla="*/ 753187 h 3370881"/>
                          <a:gd name="connsiteX77" fmla="*/ 1295400 w 2657256"/>
                          <a:gd name="connsiteY77" fmla="*/ 730776 h 3370881"/>
                          <a:gd name="connsiteX78" fmla="*/ 1317812 w 2657256"/>
                          <a:gd name="connsiteY78" fmla="*/ 708364 h 3370881"/>
                          <a:gd name="connsiteX79" fmla="*/ 1353670 w 2657256"/>
                          <a:gd name="connsiteY79" fmla="*/ 663540 h 3370881"/>
                          <a:gd name="connsiteX80" fmla="*/ 1371600 w 2657256"/>
                          <a:gd name="connsiteY80" fmla="*/ 636646 h 3370881"/>
                          <a:gd name="connsiteX81" fmla="*/ 1380565 w 2657256"/>
                          <a:gd name="connsiteY81" fmla="*/ 596305 h 3370881"/>
                          <a:gd name="connsiteX82" fmla="*/ 1385047 w 2657256"/>
                          <a:gd name="connsiteY82" fmla="*/ 582858 h 3370881"/>
                          <a:gd name="connsiteX83" fmla="*/ 1380565 w 2657256"/>
                          <a:gd name="connsiteY83" fmla="*/ 533552 h 3370881"/>
                          <a:gd name="connsiteX84" fmla="*/ 1367118 w 2657256"/>
                          <a:gd name="connsiteY84" fmla="*/ 524587 h 3370881"/>
                          <a:gd name="connsiteX85" fmla="*/ 1349188 w 2657256"/>
                          <a:gd name="connsiteY85" fmla="*/ 520105 h 3370881"/>
                          <a:gd name="connsiteX86" fmla="*/ 1326776 w 2657256"/>
                          <a:gd name="connsiteY86" fmla="*/ 511140 h 3370881"/>
                          <a:gd name="connsiteX87" fmla="*/ 1281953 w 2657256"/>
                          <a:gd name="connsiteY87" fmla="*/ 515623 h 3370881"/>
                          <a:gd name="connsiteX88" fmla="*/ 1250576 w 2657256"/>
                          <a:gd name="connsiteY88" fmla="*/ 529070 h 3370881"/>
                          <a:gd name="connsiteX89" fmla="*/ 1210235 w 2657256"/>
                          <a:gd name="connsiteY89" fmla="*/ 542517 h 3370881"/>
                          <a:gd name="connsiteX90" fmla="*/ 1183341 w 2657256"/>
                          <a:gd name="connsiteY90" fmla="*/ 555964 h 3370881"/>
                          <a:gd name="connsiteX91" fmla="*/ 1160929 w 2657256"/>
                          <a:gd name="connsiteY91" fmla="*/ 569411 h 3370881"/>
                          <a:gd name="connsiteX92" fmla="*/ 1134035 w 2657256"/>
                          <a:gd name="connsiteY92" fmla="*/ 578376 h 3370881"/>
                          <a:gd name="connsiteX93" fmla="*/ 1111623 w 2657256"/>
                          <a:gd name="connsiteY93" fmla="*/ 587340 h 3370881"/>
                          <a:gd name="connsiteX94" fmla="*/ 1084729 w 2657256"/>
                          <a:gd name="connsiteY94" fmla="*/ 596305 h 3370881"/>
                          <a:gd name="connsiteX95" fmla="*/ 986118 w 2657256"/>
                          <a:gd name="connsiteY95" fmla="*/ 591823 h 3370881"/>
                          <a:gd name="connsiteX96" fmla="*/ 927847 w 2657256"/>
                          <a:gd name="connsiteY96" fmla="*/ 578376 h 3370881"/>
                          <a:gd name="connsiteX97" fmla="*/ 896470 w 2657256"/>
                          <a:gd name="connsiteY97" fmla="*/ 555964 h 3370881"/>
                          <a:gd name="connsiteX98" fmla="*/ 883023 w 2657256"/>
                          <a:gd name="connsiteY98" fmla="*/ 546999 h 3370881"/>
                          <a:gd name="connsiteX99" fmla="*/ 865094 w 2657256"/>
                          <a:gd name="connsiteY99" fmla="*/ 497693 h 3370881"/>
                          <a:gd name="connsiteX100" fmla="*/ 869576 w 2657256"/>
                          <a:gd name="connsiteY100" fmla="*/ 403564 h 3370881"/>
                          <a:gd name="connsiteX101" fmla="*/ 874059 w 2657256"/>
                          <a:gd name="connsiteY101" fmla="*/ 385634 h 3370881"/>
                          <a:gd name="connsiteX102" fmla="*/ 883023 w 2657256"/>
                          <a:gd name="connsiteY102" fmla="*/ 372187 h 3370881"/>
                          <a:gd name="connsiteX103" fmla="*/ 909918 w 2657256"/>
                          <a:gd name="connsiteY103" fmla="*/ 363223 h 3370881"/>
                          <a:gd name="connsiteX104" fmla="*/ 914400 w 2657256"/>
                          <a:gd name="connsiteY104" fmla="*/ 385634 h 3370881"/>
                          <a:gd name="connsiteX105" fmla="*/ 909918 w 2657256"/>
                          <a:gd name="connsiteY105" fmla="*/ 408046 h 3370881"/>
                          <a:gd name="connsiteX106" fmla="*/ 900953 w 2657256"/>
                          <a:gd name="connsiteY106" fmla="*/ 466317 h 3370881"/>
                          <a:gd name="connsiteX107" fmla="*/ 905435 w 2657256"/>
                          <a:gd name="connsiteY107" fmla="*/ 515623 h 3370881"/>
                          <a:gd name="connsiteX108" fmla="*/ 932329 w 2657256"/>
                          <a:gd name="connsiteY108" fmla="*/ 551481 h 3370881"/>
                          <a:gd name="connsiteX109" fmla="*/ 954741 w 2657256"/>
                          <a:gd name="connsiteY109" fmla="*/ 560446 h 3370881"/>
                          <a:gd name="connsiteX110" fmla="*/ 972670 w 2657256"/>
                          <a:gd name="connsiteY110" fmla="*/ 569411 h 3370881"/>
                          <a:gd name="connsiteX111" fmla="*/ 1066800 w 2657256"/>
                          <a:gd name="connsiteY111" fmla="*/ 564929 h 3370881"/>
                          <a:gd name="connsiteX112" fmla="*/ 1111623 w 2657256"/>
                          <a:gd name="connsiteY112" fmla="*/ 551481 h 3370881"/>
                          <a:gd name="connsiteX113" fmla="*/ 1129553 w 2657256"/>
                          <a:gd name="connsiteY113" fmla="*/ 538034 h 3370881"/>
                          <a:gd name="connsiteX114" fmla="*/ 1156447 w 2657256"/>
                          <a:gd name="connsiteY114" fmla="*/ 511140 h 3370881"/>
                          <a:gd name="connsiteX115" fmla="*/ 1160929 w 2657256"/>
                          <a:gd name="connsiteY115" fmla="*/ 493211 h 3370881"/>
                          <a:gd name="connsiteX116" fmla="*/ 1178859 w 2657256"/>
                          <a:gd name="connsiteY116" fmla="*/ 331846 h 3370881"/>
                          <a:gd name="connsiteX117" fmla="*/ 1215315 w 2657256"/>
                          <a:gd name="connsiteY117" fmla="*/ 270289 h 3370881"/>
                          <a:gd name="connsiteX118" fmla="*/ 1214718 w 2657256"/>
                          <a:gd name="connsiteY118" fmla="*/ 367705 h 3370881"/>
                          <a:gd name="connsiteX119" fmla="*/ 1201270 w 2657256"/>
                          <a:gd name="connsiteY119" fmla="*/ 412529 h 3370881"/>
                          <a:gd name="connsiteX120" fmla="*/ 1210235 w 2657256"/>
                          <a:gd name="connsiteY120" fmla="*/ 461834 h 3370881"/>
                          <a:gd name="connsiteX121" fmla="*/ 1214718 w 2657256"/>
                          <a:gd name="connsiteY121" fmla="*/ 475281 h 3370881"/>
                          <a:gd name="connsiteX122" fmla="*/ 1228165 w 2657256"/>
                          <a:gd name="connsiteY122" fmla="*/ 484246 h 3370881"/>
                          <a:gd name="connsiteX123" fmla="*/ 1250576 w 2657256"/>
                          <a:gd name="connsiteY123" fmla="*/ 502176 h 3370881"/>
                          <a:gd name="connsiteX124" fmla="*/ 1317812 w 2657256"/>
                          <a:gd name="connsiteY124" fmla="*/ 497693 h 3370881"/>
                          <a:gd name="connsiteX125" fmla="*/ 1353670 w 2657256"/>
                          <a:gd name="connsiteY125" fmla="*/ 488729 h 3370881"/>
                          <a:gd name="connsiteX126" fmla="*/ 1506070 w 2657256"/>
                          <a:gd name="connsiteY126" fmla="*/ 457352 h 3370881"/>
                          <a:gd name="connsiteX127" fmla="*/ 1550894 w 2657256"/>
                          <a:gd name="connsiteY127" fmla="*/ 430458 h 3370881"/>
                          <a:gd name="connsiteX128" fmla="*/ 1564341 w 2657256"/>
                          <a:gd name="connsiteY128" fmla="*/ 417011 h 3370881"/>
                          <a:gd name="connsiteX129" fmla="*/ 1586753 w 2657256"/>
                          <a:gd name="connsiteY129" fmla="*/ 399081 h 3370881"/>
                          <a:gd name="connsiteX130" fmla="*/ 1595718 w 2657256"/>
                          <a:gd name="connsiteY130" fmla="*/ 381152 h 3370881"/>
                          <a:gd name="connsiteX131" fmla="*/ 1600200 w 2657256"/>
                          <a:gd name="connsiteY131" fmla="*/ 363223 h 3370881"/>
                          <a:gd name="connsiteX132" fmla="*/ 1609165 w 2657256"/>
                          <a:gd name="connsiteY132" fmla="*/ 313917 h 3370881"/>
                          <a:gd name="connsiteX133" fmla="*/ 1537447 w 2657256"/>
                          <a:gd name="connsiteY133" fmla="*/ 188411 h 3370881"/>
                          <a:gd name="connsiteX134" fmla="*/ 1613647 w 2657256"/>
                          <a:gd name="connsiteY134" fmla="*/ 399081 h 3370881"/>
                          <a:gd name="connsiteX135" fmla="*/ 1627094 w 2657256"/>
                          <a:gd name="connsiteY135" fmla="*/ 417011 h 3370881"/>
                          <a:gd name="connsiteX136" fmla="*/ 1658470 w 2657256"/>
                          <a:gd name="connsiteY136" fmla="*/ 412529 h 3370881"/>
                          <a:gd name="connsiteX137" fmla="*/ 1685365 w 2657256"/>
                          <a:gd name="connsiteY137" fmla="*/ 390117 h 3370881"/>
                          <a:gd name="connsiteX138" fmla="*/ 1694329 w 2657256"/>
                          <a:gd name="connsiteY138" fmla="*/ 376670 h 3370881"/>
                          <a:gd name="connsiteX139" fmla="*/ 1734670 w 2657256"/>
                          <a:gd name="connsiteY139" fmla="*/ 354258 h 3370881"/>
                          <a:gd name="connsiteX140" fmla="*/ 1743635 w 2657256"/>
                          <a:gd name="connsiteY140" fmla="*/ 340811 h 3370881"/>
                          <a:gd name="connsiteX141" fmla="*/ 1757082 w 2657256"/>
                          <a:gd name="connsiteY141" fmla="*/ 336329 h 3370881"/>
                          <a:gd name="connsiteX142" fmla="*/ 1808984 w 2657256"/>
                          <a:gd name="connsiteY142" fmla="*/ 249641 h 3370881"/>
                          <a:gd name="connsiteX143" fmla="*/ 1899621 w 2657256"/>
                          <a:gd name="connsiteY143" fmla="*/ 211719 h 3370881"/>
                          <a:gd name="connsiteX144" fmla="*/ 1808984 w 2657256"/>
                          <a:gd name="connsiteY144" fmla="*/ 178521 h 3370881"/>
                          <a:gd name="connsiteX145" fmla="*/ 1772023 w 2657256"/>
                          <a:gd name="connsiteY145" fmla="*/ 77249 h 3370881"/>
                          <a:gd name="connsiteX146" fmla="*/ 1900425 w 2657256"/>
                          <a:gd name="connsiteY146" fmla="*/ 214081 h 3370881"/>
                          <a:gd name="connsiteX147" fmla="*/ 1874221 w 2657256"/>
                          <a:gd name="connsiteY147" fmla="*/ 318698 h 3370881"/>
                          <a:gd name="connsiteX148" fmla="*/ 1788459 w 2657256"/>
                          <a:gd name="connsiteY148" fmla="*/ 367705 h 3370881"/>
                          <a:gd name="connsiteX149" fmla="*/ 1761565 w 2657256"/>
                          <a:gd name="connsiteY149" fmla="*/ 390117 h 3370881"/>
                          <a:gd name="connsiteX150" fmla="*/ 1783976 w 2657256"/>
                          <a:gd name="connsiteY150" fmla="*/ 399081 h 3370881"/>
                          <a:gd name="connsiteX151" fmla="*/ 1878106 w 2657256"/>
                          <a:gd name="connsiteY151" fmla="*/ 390117 h 3370881"/>
                          <a:gd name="connsiteX152" fmla="*/ 1891553 w 2657256"/>
                          <a:gd name="connsiteY152" fmla="*/ 381152 h 3370881"/>
                          <a:gd name="connsiteX153" fmla="*/ 1918447 w 2657256"/>
                          <a:gd name="connsiteY153" fmla="*/ 372187 h 3370881"/>
                          <a:gd name="connsiteX154" fmla="*/ 1940859 w 2657256"/>
                          <a:gd name="connsiteY154" fmla="*/ 358740 h 3370881"/>
                          <a:gd name="connsiteX155" fmla="*/ 1954306 w 2657256"/>
                          <a:gd name="connsiteY155" fmla="*/ 354258 h 3370881"/>
                          <a:gd name="connsiteX156" fmla="*/ 2083304 w 2657256"/>
                          <a:gd name="connsiteY156" fmla="*/ 290281 h 3370881"/>
                          <a:gd name="connsiteX157" fmla="*/ 2166172 w 2657256"/>
                          <a:gd name="connsiteY157" fmla="*/ 215604 h 3370881"/>
                          <a:gd name="connsiteX158" fmla="*/ 2069054 w 2657256"/>
                          <a:gd name="connsiteY158" fmla="*/ 40493 h 3370881"/>
                          <a:gd name="connsiteX159" fmla="*/ 2078225 w 2657256"/>
                          <a:gd name="connsiteY159" fmla="*/ 188681 h 3370881"/>
                          <a:gd name="connsiteX160" fmla="*/ 1999129 w 2657256"/>
                          <a:gd name="connsiteY160" fmla="*/ 358740 h 3370881"/>
                          <a:gd name="connsiteX161" fmla="*/ 1994647 w 2657256"/>
                          <a:gd name="connsiteY161" fmla="*/ 372187 h 3370881"/>
                          <a:gd name="connsiteX162" fmla="*/ 2039470 w 2657256"/>
                          <a:gd name="connsiteY162" fmla="*/ 390117 h 3370881"/>
                          <a:gd name="connsiteX163" fmla="*/ 2115670 w 2657256"/>
                          <a:gd name="connsiteY163" fmla="*/ 390117 h 3370881"/>
                          <a:gd name="connsiteX164" fmla="*/ 2160494 w 2657256"/>
                          <a:gd name="connsiteY164" fmla="*/ 376670 h 3370881"/>
                          <a:gd name="connsiteX165" fmla="*/ 2191870 w 2657256"/>
                          <a:gd name="connsiteY165" fmla="*/ 363223 h 3370881"/>
                          <a:gd name="connsiteX166" fmla="*/ 2205318 w 2657256"/>
                          <a:gd name="connsiteY166" fmla="*/ 358740 h 3370881"/>
                          <a:gd name="connsiteX167" fmla="*/ 2232212 w 2657256"/>
                          <a:gd name="connsiteY167" fmla="*/ 340811 h 3370881"/>
                          <a:gd name="connsiteX168" fmla="*/ 2312894 w 2657256"/>
                          <a:gd name="connsiteY168" fmla="*/ 183929 h 3370881"/>
                          <a:gd name="connsiteX169" fmla="*/ 2339788 w 2657256"/>
                          <a:gd name="connsiteY169" fmla="*/ 151 h 3370881"/>
                          <a:gd name="connsiteX170" fmla="*/ 2357718 w 2657256"/>
                          <a:gd name="connsiteY170" fmla="*/ 215305 h 3370881"/>
                          <a:gd name="connsiteX171" fmla="*/ 2254623 w 2657256"/>
                          <a:gd name="connsiteY171" fmla="*/ 376670 h 3370881"/>
                          <a:gd name="connsiteX172" fmla="*/ 2245659 w 2657256"/>
                          <a:gd name="connsiteY172" fmla="*/ 390117 h 3370881"/>
                          <a:gd name="connsiteX173" fmla="*/ 2254623 w 2657256"/>
                          <a:gd name="connsiteY173" fmla="*/ 403564 h 3370881"/>
                          <a:gd name="connsiteX174" fmla="*/ 2353235 w 2657256"/>
                          <a:gd name="connsiteY174" fmla="*/ 399081 h 3370881"/>
                          <a:gd name="connsiteX175" fmla="*/ 2366682 w 2657256"/>
                          <a:gd name="connsiteY175" fmla="*/ 394599 h 3370881"/>
                          <a:gd name="connsiteX176" fmla="*/ 2389094 w 2657256"/>
                          <a:gd name="connsiteY176" fmla="*/ 390117 h 3370881"/>
                          <a:gd name="connsiteX177" fmla="*/ 2424953 w 2657256"/>
                          <a:gd name="connsiteY177" fmla="*/ 367705 h 3370881"/>
                          <a:gd name="connsiteX178" fmla="*/ 2528047 w 2657256"/>
                          <a:gd name="connsiteY178" fmla="*/ 292700 h 3370881"/>
                          <a:gd name="connsiteX179" fmla="*/ 2541495 w 2657256"/>
                          <a:gd name="connsiteY179" fmla="*/ 62906 h 3370881"/>
                          <a:gd name="connsiteX180" fmla="*/ 2591304 w 2657256"/>
                          <a:gd name="connsiteY180" fmla="*/ 214081 h 3370881"/>
                          <a:gd name="connsiteX181" fmla="*/ 2612315 w 2657256"/>
                          <a:gd name="connsiteY181" fmla="*/ 290907 h 3370881"/>
                          <a:gd name="connsiteX182" fmla="*/ 2650863 w 2657256"/>
                          <a:gd name="connsiteY182" fmla="*/ 344994 h 3370881"/>
                          <a:gd name="connsiteX183" fmla="*/ 2465294 w 2657256"/>
                          <a:gd name="connsiteY183" fmla="*/ 399081 h 3370881"/>
                          <a:gd name="connsiteX184" fmla="*/ 2442882 w 2657256"/>
                          <a:gd name="connsiteY184" fmla="*/ 403564 h 3370881"/>
                          <a:gd name="connsiteX185" fmla="*/ 2398059 w 2657256"/>
                          <a:gd name="connsiteY185" fmla="*/ 417011 h 3370881"/>
                          <a:gd name="connsiteX186" fmla="*/ 2375647 w 2657256"/>
                          <a:gd name="connsiteY186" fmla="*/ 425976 h 3370881"/>
                          <a:gd name="connsiteX187" fmla="*/ 2357718 w 2657256"/>
                          <a:gd name="connsiteY187" fmla="*/ 430458 h 3370881"/>
                          <a:gd name="connsiteX188" fmla="*/ 2344270 w 2657256"/>
                          <a:gd name="connsiteY188" fmla="*/ 461834 h 3370881"/>
                          <a:gd name="connsiteX189" fmla="*/ 2353235 w 2657256"/>
                          <a:gd name="connsiteY189" fmla="*/ 502176 h 3370881"/>
                          <a:gd name="connsiteX190" fmla="*/ 2362200 w 2657256"/>
                          <a:gd name="connsiteY190" fmla="*/ 515623 h 3370881"/>
                          <a:gd name="connsiteX191" fmla="*/ 2344270 w 2657256"/>
                          <a:gd name="connsiteY191" fmla="*/ 587340 h 3370881"/>
                          <a:gd name="connsiteX192" fmla="*/ 2321859 w 2657256"/>
                          <a:gd name="connsiteY192" fmla="*/ 614234 h 3370881"/>
                          <a:gd name="connsiteX193" fmla="*/ 2308412 w 2657256"/>
                          <a:gd name="connsiteY193" fmla="*/ 636646 h 3370881"/>
                          <a:gd name="connsiteX194" fmla="*/ 2281518 w 2657256"/>
                          <a:gd name="connsiteY194" fmla="*/ 641129 h 3370881"/>
                          <a:gd name="connsiteX195" fmla="*/ 2259106 w 2657256"/>
                          <a:gd name="connsiteY195" fmla="*/ 636646 h 3370881"/>
                          <a:gd name="connsiteX196" fmla="*/ 2277035 w 2657256"/>
                          <a:gd name="connsiteY196" fmla="*/ 578376 h 3370881"/>
                          <a:gd name="connsiteX197" fmla="*/ 2290482 w 2657256"/>
                          <a:gd name="connsiteY197" fmla="*/ 542517 h 3370881"/>
                          <a:gd name="connsiteX198" fmla="*/ 2286000 w 2657256"/>
                          <a:gd name="connsiteY198" fmla="*/ 506658 h 3370881"/>
                          <a:gd name="connsiteX199" fmla="*/ 2245659 w 2657256"/>
                          <a:gd name="connsiteY199" fmla="*/ 448387 h 3370881"/>
                          <a:gd name="connsiteX200" fmla="*/ 2200835 w 2657256"/>
                          <a:gd name="connsiteY200" fmla="*/ 430458 h 3370881"/>
                          <a:gd name="connsiteX201" fmla="*/ 2169459 w 2657256"/>
                          <a:gd name="connsiteY201" fmla="*/ 425976 h 3370881"/>
                          <a:gd name="connsiteX202" fmla="*/ 2102223 w 2657256"/>
                          <a:gd name="connsiteY202" fmla="*/ 430458 h 3370881"/>
                          <a:gd name="connsiteX203" fmla="*/ 2084294 w 2657256"/>
                          <a:gd name="connsiteY203" fmla="*/ 439423 h 3370881"/>
                          <a:gd name="connsiteX204" fmla="*/ 2070847 w 2657256"/>
                          <a:gd name="connsiteY204" fmla="*/ 443905 h 3370881"/>
                          <a:gd name="connsiteX205" fmla="*/ 2061882 w 2657256"/>
                          <a:gd name="connsiteY205" fmla="*/ 461834 h 3370881"/>
                          <a:gd name="connsiteX206" fmla="*/ 2034988 w 2657256"/>
                          <a:gd name="connsiteY206" fmla="*/ 475281 h 3370881"/>
                          <a:gd name="connsiteX207" fmla="*/ 1783976 w 2657256"/>
                          <a:gd name="connsiteY207" fmla="*/ 479764 h 3370881"/>
                          <a:gd name="connsiteX208" fmla="*/ 1766047 w 2657256"/>
                          <a:gd name="connsiteY208" fmla="*/ 488729 h 3370881"/>
                          <a:gd name="connsiteX209" fmla="*/ 1703294 w 2657256"/>
                          <a:gd name="connsiteY209" fmla="*/ 506658 h 3370881"/>
                          <a:gd name="connsiteX210" fmla="*/ 1689847 w 2657256"/>
                          <a:gd name="connsiteY210" fmla="*/ 511140 h 3370881"/>
                          <a:gd name="connsiteX211" fmla="*/ 1676400 w 2657256"/>
                          <a:gd name="connsiteY211" fmla="*/ 520105 h 3370881"/>
                          <a:gd name="connsiteX212" fmla="*/ 1649506 w 2657256"/>
                          <a:gd name="connsiteY212" fmla="*/ 529070 h 3370881"/>
                          <a:gd name="connsiteX213" fmla="*/ 1636059 w 2657256"/>
                          <a:gd name="connsiteY213" fmla="*/ 538034 h 3370881"/>
                          <a:gd name="connsiteX214" fmla="*/ 1622612 w 2657256"/>
                          <a:gd name="connsiteY214" fmla="*/ 551481 h 3370881"/>
                          <a:gd name="connsiteX215" fmla="*/ 1609165 w 2657256"/>
                          <a:gd name="connsiteY215" fmla="*/ 555964 h 3370881"/>
                          <a:gd name="connsiteX216" fmla="*/ 1577788 w 2657256"/>
                          <a:gd name="connsiteY216" fmla="*/ 587340 h 3370881"/>
                          <a:gd name="connsiteX217" fmla="*/ 1568823 w 2657256"/>
                          <a:gd name="connsiteY217" fmla="*/ 600787 h 3370881"/>
                          <a:gd name="connsiteX218" fmla="*/ 1555376 w 2657256"/>
                          <a:gd name="connsiteY218" fmla="*/ 614234 h 3370881"/>
                          <a:gd name="connsiteX219" fmla="*/ 1524000 w 2657256"/>
                          <a:gd name="connsiteY219" fmla="*/ 654576 h 3370881"/>
                          <a:gd name="connsiteX220" fmla="*/ 1519518 w 2657256"/>
                          <a:gd name="connsiteY220" fmla="*/ 668023 h 3370881"/>
                          <a:gd name="connsiteX221" fmla="*/ 1528482 w 2657256"/>
                          <a:gd name="connsiteY221" fmla="*/ 708364 h 3370881"/>
                          <a:gd name="connsiteX222" fmla="*/ 1537447 w 2657256"/>
                          <a:gd name="connsiteY222" fmla="*/ 721811 h 3370881"/>
                          <a:gd name="connsiteX223" fmla="*/ 1568823 w 2657256"/>
                          <a:gd name="connsiteY223" fmla="*/ 712846 h 3370881"/>
                          <a:gd name="connsiteX224" fmla="*/ 1600200 w 2657256"/>
                          <a:gd name="connsiteY224" fmla="*/ 712846 h 3370881"/>
                          <a:gd name="connsiteX225" fmla="*/ 1631576 w 2657256"/>
                          <a:gd name="connsiteY225" fmla="*/ 690434 h 3370881"/>
                          <a:gd name="connsiteX226" fmla="*/ 1645023 w 2657256"/>
                          <a:gd name="connsiteY226" fmla="*/ 676987 h 3370881"/>
                          <a:gd name="connsiteX227" fmla="*/ 1685365 w 2657256"/>
                          <a:gd name="connsiteY227" fmla="*/ 645611 h 3370881"/>
                          <a:gd name="connsiteX228" fmla="*/ 1716741 w 2657256"/>
                          <a:gd name="connsiteY228" fmla="*/ 614234 h 3370881"/>
                          <a:gd name="connsiteX229" fmla="*/ 1748118 w 2657256"/>
                          <a:gd name="connsiteY229" fmla="*/ 596305 h 3370881"/>
                          <a:gd name="connsiteX230" fmla="*/ 1761565 w 2657256"/>
                          <a:gd name="connsiteY230" fmla="*/ 591823 h 3370881"/>
                          <a:gd name="connsiteX231" fmla="*/ 1779494 w 2657256"/>
                          <a:gd name="connsiteY231" fmla="*/ 582858 h 3370881"/>
                          <a:gd name="connsiteX232" fmla="*/ 1815353 w 2657256"/>
                          <a:gd name="connsiteY232" fmla="*/ 573893 h 3370881"/>
                          <a:gd name="connsiteX233" fmla="*/ 2030506 w 2657256"/>
                          <a:gd name="connsiteY233" fmla="*/ 578376 h 3370881"/>
                          <a:gd name="connsiteX234" fmla="*/ 2017059 w 2657256"/>
                          <a:gd name="connsiteY234" fmla="*/ 600787 h 3370881"/>
                          <a:gd name="connsiteX235" fmla="*/ 1981200 w 2657256"/>
                          <a:gd name="connsiteY235" fmla="*/ 636646 h 3370881"/>
                          <a:gd name="connsiteX236" fmla="*/ 1967753 w 2657256"/>
                          <a:gd name="connsiteY236" fmla="*/ 650093 h 3370881"/>
                          <a:gd name="connsiteX237" fmla="*/ 1936376 w 2657256"/>
                          <a:gd name="connsiteY237" fmla="*/ 690434 h 3370881"/>
                          <a:gd name="connsiteX238" fmla="*/ 1905000 w 2657256"/>
                          <a:gd name="connsiteY238" fmla="*/ 717329 h 3370881"/>
                          <a:gd name="connsiteX239" fmla="*/ 1860176 w 2657256"/>
                          <a:gd name="connsiteY239" fmla="*/ 735258 h 3370881"/>
                          <a:gd name="connsiteX240" fmla="*/ 1788459 w 2657256"/>
                          <a:gd name="connsiteY240" fmla="*/ 744223 h 3370881"/>
                          <a:gd name="connsiteX241" fmla="*/ 1846729 w 2657256"/>
                          <a:gd name="connsiteY241" fmla="*/ 802493 h 3370881"/>
                          <a:gd name="connsiteX242" fmla="*/ 1913965 w 2657256"/>
                          <a:gd name="connsiteY242" fmla="*/ 829387 h 3370881"/>
                          <a:gd name="connsiteX243" fmla="*/ 1922929 w 2657256"/>
                          <a:gd name="connsiteY243" fmla="*/ 842834 h 3370881"/>
                          <a:gd name="connsiteX244" fmla="*/ 1967753 w 2657256"/>
                          <a:gd name="connsiteY244" fmla="*/ 883176 h 3370881"/>
                          <a:gd name="connsiteX245" fmla="*/ 1981200 w 2657256"/>
                          <a:gd name="connsiteY245" fmla="*/ 896623 h 3370881"/>
                          <a:gd name="connsiteX246" fmla="*/ 1994647 w 2657256"/>
                          <a:gd name="connsiteY246" fmla="*/ 905587 h 3370881"/>
                          <a:gd name="connsiteX247" fmla="*/ 2021541 w 2657256"/>
                          <a:gd name="connsiteY247" fmla="*/ 927999 h 3370881"/>
                          <a:gd name="connsiteX248" fmla="*/ 2030506 w 2657256"/>
                          <a:gd name="connsiteY248" fmla="*/ 941446 h 3370881"/>
                          <a:gd name="connsiteX249" fmla="*/ 2057400 w 2657256"/>
                          <a:gd name="connsiteY249" fmla="*/ 968340 h 3370881"/>
                          <a:gd name="connsiteX250" fmla="*/ 2088776 w 2657256"/>
                          <a:gd name="connsiteY250" fmla="*/ 1013164 h 3370881"/>
                          <a:gd name="connsiteX251" fmla="*/ 2115670 w 2657256"/>
                          <a:gd name="connsiteY251" fmla="*/ 1057987 h 3370881"/>
                          <a:gd name="connsiteX252" fmla="*/ 2120153 w 2657256"/>
                          <a:gd name="connsiteY252" fmla="*/ 1089364 h 3370881"/>
                          <a:gd name="connsiteX253" fmla="*/ 2138082 w 2657256"/>
                          <a:gd name="connsiteY253" fmla="*/ 1143152 h 3370881"/>
                          <a:gd name="connsiteX254" fmla="*/ 2147047 w 2657256"/>
                          <a:gd name="connsiteY254" fmla="*/ 1196940 h 3370881"/>
                          <a:gd name="connsiteX255" fmla="*/ 2151529 w 2657256"/>
                          <a:gd name="connsiteY255" fmla="*/ 1210387 h 3370881"/>
                          <a:gd name="connsiteX256" fmla="*/ 2156012 w 2657256"/>
                          <a:gd name="connsiteY256" fmla="*/ 1228317 h 3370881"/>
                          <a:gd name="connsiteX257" fmla="*/ 2173941 w 2657256"/>
                          <a:gd name="connsiteY257" fmla="*/ 1295552 h 3370881"/>
                          <a:gd name="connsiteX258" fmla="*/ 2182906 w 2657256"/>
                          <a:gd name="connsiteY258" fmla="*/ 1313481 h 3370881"/>
                          <a:gd name="connsiteX259" fmla="*/ 2187388 w 2657256"/>
                          <a:gd name="connsiteY259" fmla="*/ 1331411 h 3370881"/>
                          <a:gd name="connsiteX260" fmla="*/ 2214282 w 2657256"/>
                          <a:gd name="connsiteY260" fmla="*/ 1385199 h 3370881"/>
                          <a:gd name="connsiteX261" fmla="*/ 2218765 w 2657256"/>
                          <a:gd name="connsiteY261" fmla="*/ 1403129 h 3370881"/>
                          <a:gd name="connsiteX262" fmla="*/ 2223247 w 2657256"/>
                          <a:gd name="connsiteY262" fmla="*/ 1430023 h 3370881"/>
                          <a:gd name="connsiteX263" fmla="*/ 2236694 w 2657256"/>
                          <a:gd name="connsiteY263" fmla="*/ 1456917 h 3370881"/>
                          <a:gd name="connsiteX264" fmla="*/ 2241176 w 2657256"/>
                          <a:gd name="connsiteY264" fmla="*/ 1577940 h 3370881"/>
                          <a:gd name="connsiteX265" fmla="*/ 2245659 w 2657256"/>
                          <a:gd name="connsiteY265" fmla="*/ 1595870 h 3370881"/>
                          <a:gd name="connsiteX266" fmla="*/ 2236694 w 2657256"/>
                          <a:gd name="connsiteY266" fmla="*/ 1694481 h 3370881"/>
                          <a:gd name="connsiteX267" fmla="*/ 2227729 w 2657256"/>
                          <a:gd name="connsiteY267" fmla="*/ 1716893 h 3370881"/>
                          <a:gd name="connsiteX268" fmla="*/ 2223247 w 2657256"/>
                          <a:gd name="connsiteY268" fmla="*/ 1730340 h 3370881"/>
                          <a:gd name="connsiteX269" fmla="*/ 2200835 w 2657256"/>
                          <a:gd name="connsiteY269" fmla="*/ 1788611 h 3370881"/>
                          <a:gd name="connsiteX270" fmla="*/ 2191870 w 2657256"/>
                          <a:gd name="connsiteY270" fmla="*/ 1811023 h 3370881"/>
                          <a:gd name="connsiteX271" fmla="*/ 2187388 w 2657256"/>
                          <a:gd name="connsiteY271" fmla="*/ 1824470 h 3370881"/>
                          <a:gd name="connsiteX272" fmla="*/ 2169459 w 2657256"/>
                          <a:gd name="connsiteY272" fmla="*/ 1869293 h 3370881"/>
                          <a:gd name="connsiteX273" fmla="*/ 2164976 w 2657256"/>
                          <a:gd name="connsiteY273" fmla="*/ 1882740 h 3370881"/>
                          <a:gd name="connsiteX274" fmla="*/ 2156012 w 2657256"/>
                          <a:gd name="connsiteY274" fmla="*/ 1927564 h 3370881"/>
                          <a:gd name="connsiteX275" fmla="*/ 2173941 w 2657256"/>
                          <a:gd name="connsiteY275" fmla="*/ 1945493 h 3370881"/>
                          <a:gd name="connsiteX276" fmla="*/ 2196353 w 2657256"/>
                          <a:gd name="connsiteY276" fmla="*/ 1958940 h 3370881"/>
                          <a:gd name="connsiteX277" fmla="*/ 2241176 w 2657256"/>
                          <a:gd name="connsiteY277" fmla="*/ 2012729 h 3370881"/>
                          <a:gd name="connsiteX278" fmla="*/ 2263588 w 2657256"/>
                          <a:gd name="connsiteY278" fmla="*/ 2057552 h 3370881"/>
                          <a:gd name="connsiteX279" fmla="*/ 2286000 w 2657256"/>
                          <a:gd name="connsiteY279" fmla="*/ 2084446 h 3370881"/>
                          <a:gd name="connsiteX280" fmla="*/ 2299447 w 2657256"/>
                          <a:gd name="connsiteY280" fmla="*/ 2124787 h 3370881"/>
                          <a:gd name="connsiteX281" fmla="*/ 2321859 w 2657256"/>
                          <a:gd name="connsiteY281" fmla="*/ 2151681 h 3370881"/>
                          <a:gd name="connsiteX282" fmla="*/ 2344270 w 2657256"/>
                          <a:gd name="connsiteY282" fmla="*/ 2205470 h 3370881"/>
                          <a:gd name="connsiteX283" fmla="*/ 2348753 w 2657256"/>
                          <a:gd name="connsiteY283" fmla="*/ 2223399 h 3370881"/>
                          <a:gd name="connsiteX284" fmla="*/ 2366682 w 2657256"/>
                          <a:gd name="connsiteY284" fmla="*/ 2263740 h 3370881"/>
                          <a:gd name="connsiteX285" fmla="*/ 2375647 w 2657256"/>
                          <a:gd name="connsiteY285" fmla="*/ 2286152 h 3370881"/>
                          <a:gd name="connsiteX286" fmla="*/ 2380129 w 2657256"/>
                          <a:gd name="connsiteY286" fmla="*/ 2308564 h 3370881"/>
                          <a:gd name="connsiteX287" fmla="*/ 2389094 w 2657256"/>
                          <a:gd name="connsiteY287" fmla="*/ 2335458 h 3370881"/>
                          <a:gd name="connsiteX288" fmla="*/ 2393576 w 2657256"/>
                          <a:gd name="connsiteY288" fmla="*/ 2380281 h 3370881"/>
                          <a:gd name="connsiteX289" fmla="*/ 2398059 w 2657256"/>
                          <a:gd name="connsiteY289" fmla="*/ 2393729 h 3370881"/>
                          <a:gd name="connsiteX290" fmla="*/ 2402541 w 2657256"/>
                          <a:gd name="connsiteY290" fmla="*/ 2447517 h 3370881"/>
                          <a:gd name="connsiteX291" fmla="*/ 2427343 w 2657256"/>
                          <a:gd name="connsiteY291" fmla="*/ 2564058 h 3370881"/>
                          <a:gd name="connsiteX292" fmla="*/ 2389094 w 2657256"/>
                          <a:gd name="connsiteY292" fmla="*/ 2837481 h 3370881"/>
                          <a:gd name="connsiteX293" fmla="*/ 2380129 w 2657256"/>
                          <a:gd name="connsiteY293" fmla="*/ 2859893 h 3370881"/>
                          <a:gd name="connsiteX294" fmla="*/ 2357718 w 2657256"/>
                          <a:gd name="connsiteY294" fmla="*/ 2913681 h 3370881"/>
                          <a:gd name="connsiteX295" fmla="*/ 2348753 w 2657256"/>
                          <a:gd name="connsiteY295" fmla="*/ 2936093 h 3370881"/>
                          <a:gd name="connsiteX296" fmla="*/ 2339788 w 2657256"/>
                          <a:gd name="connsiteY296" fmla="*/ 2971952 h 3370881"/>
                          <a:gd name="connsiteX297" fmla="*/ 2326341 w 2657256"/>
                          <a:gd name="connsiteY297" fmla="*/ 2994364 h 3370881"/>
                          <a:gd name="connsiteX298" fmla="*/ 2317376 w 2657256"/>
                          <a:gd name="connsiteY298" fmla="*/ 3025740 h 3370881"/>
                          <a:gd name="connsiteX299" fmla="*/ 2303929 w 2657256"/>
                          <a:gd name="connsiteY299" fmla="*/ 3048152 h 3370881"/>
                          <a:gd name="connsiteX300" fmla="*/ 2290482 w 2657256"/>
                          <a:gd name="connsiteY300" fmla="*/ 3079529 h 3370881"/>
                          <a:gd name="connsiteX301" fmla="*/ 2272553 w 2657256"/>
                          <a:gd name="connsiteY301" fmla="*/ 3084011 h 3370881"/>
                          <a:gd name="connsiteX302" fmla="*/ 2259106 w 2657256"/>
                          <a:gd name="connsiteY302" fmla="*/ 3088493 h 3370881"/>
                          <a:gd name="connsiteX303" fmla="*/ 2241176 w 2657256"/>
                          <a:gd name="connsiteY303" fmla="*/ 3092976 h 3370881"/>
                          <a:gd name="connsiteX304" fmla="*/ 2209800 w 2657256"/>
                          <a:gd name="connsiteY304" fmla="*/ 3101940 h 3370881"/>
                          <a:gd name="connsiteX305" fmla="*/ 2205318 w 2657256"/>
                          <a:gd name="connsiteY305" fmla="*/ 3039187 h 3370881"/>
                          <a:gd name="connsiteX306" fmla="*/ 2218765 w 2657256"/>
                          <a:gd name="connsiteY306" fmla="*/ 3021258 h 3370881"/>
                          <a:gd name="connsiteX307" fmla="*/ 2245659 w 2657256"/>
                          <a:gd name="connsiteY307" fmla="*/ 2971952 h 3370881"/>
                          <a:gd name="connsiteX308" fmla="*/ 2268070 w 2657256"/>
                          <a:gd name="connsiteY308" fmla="*/ 2945058 h 3370881"/>
                          <a:gd name="connsiteX309" fmla="*/ 2298550 w 2657256"/>
                          <a:gd name="connsiteY309" fmla="*/ 2568540 h 3370881"/>
                          <a:gd name="connsiteX310" fmla="*/ 2284986 w 2657256"/>
                          <a:gd name="connsiteY310" fmla="*/ 2532681 h 3370881"/>
                          <a:gd name="connsiteX311" fmla="*/ 2293273 w 2657256"/>
                          <a:gd name="connsiteY311" fmla="*/ 2496653 h 3370881"/>
                          <a:gd name="connsiteX312" fmla="*/ 2278152 w 2657256"/>
                          <a:gd name="connsiteY312" fmla="*/ 2475178 h 3370881"/>
                          <a:gd name="connsiteX313" fmla="*/ 2245659 w 2657256"/>
                          <a:gd name="connsiteY313" fmla="*/ 2389247 h 3370881"/>
                          <a:gd name="connsiteX314" fmla="*/ 2195507 w 2657256"/>
                          <a:gd name="connsiteY314" fmla="*/ 2241328 h 3370881"/>
                          <a:gd name="connsiteX315" fmla="*/ 2083786 w 2657256"/>
                          <a:gd name="connsiteY315" fmla="*/ 2040300 h 3370881"/>
                          <a:gd name="connsiteX316" fmla="*/ 2048773 w 2657256"/>
                          <a:gd name="connsiteY316" fmla="*/ 2017971 h 3370881"/>
                          <a:gd name="connsiteX317" fmla="*/ 2074314 w 2657256"/>
                          <a:gd name="connsiteY317" fmla="*/ 2011967 h 3370881"/>
                          <a:gd name="connsiteX318" fmla="*/ 2034988 w 2657256"/>
                          <a:gd name="connsiteY318" fmla="*/ 2003764 h 3370881"/>
                          <a:gd name="connsiteX319" fmla="*/ 2026023 w 2657256"/>
                          <a:gd name="connsiteY319" fmla="*/ 2026176 h 3370881"/>
                          <a:gd name="connsiteX320" fmla="*/ 2021541 w 2657256"/>
                          <a:gd name="connsiteY320" fmla="*/ 2039623 h 3370881"/>
                          <a:gd name="connsiteX321" fmla="*/ 1999129 w 2657256"/>
                          <a:gd name="connsiteY321" fmla="*/ 2053070 h 3370881"/>
                          <a:gd name="connsiteX322" fmla="*/ 1990165 w 2657256"/>
                          <a:gd name="connsiteY322" fmla="*/ 2070999 h 3370881"/>
                          <a:gd name="connsiteX323" fmla="*/ 1967753 w 2657256"/>
                          <a:gd name="connsiteY323" fmla="*/ 2106858 h 3370881"/>
                          <a:gd name="connsiteX324" fmla="*/ 1981200 w 2657256"/>
                          <a:gd name="connsiteY324" fmla="*/ 2223399 h 3370881"/>
                          <a:gd name="connsiteX325" fmla="*/ 1994647 w 2657256"/>
                          <a:gd name="connsiteY325" fmla="*/ 2254776 h 3370881"/>
                          <a:gd name="connsiteX326" fmla="*/ 2003612 w 2657256"/>
                          <a:gd name="connsiteY326" fmla="*/ 2272705 h 3370881"/>
                          <a:gd name="connsiteX327" fmla="*/ 2026023 w 2657256"/>
                          <a:gd name="connsiteY327" fmla="*/ 2304081 h 3370881"/>
                          <a:gd name="connsiteX328" fmla="*/ 2043953 w 2657256"/>
                          <a:gd name="connsiteY328" fmla="*/ 2348905 h 3370881"/>
                          <a:gd name="connsiteX329" fmla="*/ 2061882 w 2657256"/>
                          <a:gd name="connsiteY329" fmla="*/ 2371317 h 3370881"/>
                          <a:gd name="connsiteX330" fmla="*/ 2088776 w 2657256"/>
                          <a:gd name="connsiteY330" fmla="*/ 2434070 h 3370881"/>
                          <a:gd name="connsiteX331" fmla="*/ 2102223 w 2657256"/>
                          <a:gd name="connsiteY331" fmla="*/ 2465446 h 3370881"/>
                          <a:gd name="connsiteX332" fmla="*/ 2106706 w 2657256"/>
                          <a:gd name="connsiteY332" fmla="*/ 2496823 h 3370881"/>
                          <a:gd name="connsiteX333" fmla="*/ 2124635 w 2657256"/>
                          <a:gd name="connsiteY333" fmla="*/ 2559576 h 3370881"/>
                          <a:gd name="connsiteX334" fmla="*/ 2138082 w 2657256"/>
                          <a:gd name="connsiteY334" fmla="*/ 2649223 h 3370881"/>
                          <a:gd name="connsiteX335" fmla="*/ 2147047 w 2657256"/>
                          <a:gd name="connsiteY335" fmla="*/ 2685081 h 3370881"/>
                          <a:gd name="connsiteX336" fmla="*/ 2151529 w 2657256"/>
                          <a:gd name="connsiteY336" fmla="*/ 2716458 h 3370881"/>
                          <a:gd name="connsiteX337" fmla="*/ 2160494 w 2657256"/>
                          <a:gd name="connsiteY337" fmla="*/ 2770246 h 3370881"/>
                          <a:gd name="connsiteX338" fmla="*/ 2156012 w 2657256"/>
                          <a:gd name="connsiteY338" fmla="*/ 2962987 h 3370881"/>
                          <a:gd name="connsiteX339" fmla="*/ 2138082 w 2657256"/>
                          <a:gd name="connsiteY339" fmla="*/ 3043670 h 3370881"/>
                          <a:gd name="connsiteX340" fmla="*/ 2133600 w 2657256"/>
                          <a:gd name="connsiteY340" fmla="*/ 3061599 h 3370881"/>
                          <a:gd name="connsiteX341" fmla="*/ 2120153 w 2657256"/>
                          <a:gd name="connsiteY341" fmla="*/ 3079529 h 3370881"/>
                          <a:gd name="connsiteX342" fmla="*/ 2111188 w 2657256"/>
                          <a:gd name="connsiteY342" fmla="*/ 3106423 h 3370881"/>
                          <a:gd name="connsiteX343" fmla="*/ 2088776 w 2657256"/>
                          <a:gd name="connsiteY343" fmla="*/ 3137799 h 3370881"/>
                          <a:gd name="connsiteX344" fmla="*/ 2075329 w 2657256"/>
                          <a:gd name="connsiteY344" fmla="*/ 3164693 h 3370881"/>
                          <a:gd name="connsiteX345" fmla="*/ 2061882 w 2657256"/>
                          <a:gd name="connsiteY345" fmla="*/ 3169176 h 3370881"/>
                          <a:gd name="connsiteX346" fmla="*/ 2021541 w 2657256"/>
                          <a:gd name="connsiteY346" fmla="*/ 3164693 h 3370881"/>
                          <a:gd name="connsiteX347" fmla="*/ 2012576 w 2657256"/>
                          <a:gd name="connsiteY347" fmla="*/ 3119870 h 3370881"/>
                          <a:gd name="connsiteX348" fmla="*/ 2048435 w 2657256"/>
                          <a:gd name="connsiteY348" fmla="*/ 3021258 h 3370881"/>
                          <a:gd name="connsiteX349" fmla="*/ 2048435 w 2657256"/>
                          <a:gd name="connsiteY349" fmla="*/ 3021258 h 3370881"/>
                          <a:gd name="connsiteX350" fmla="*/ 2061882 w 2657256"/>
                          <a:gd name="connsiteY350" fmla="*/ 2967470 h 3370881"/>
                          <a:gd name="connsiteX351" fmla="*/ 2070847 w 2657256"/>
                          <a:gd name="connsiteY351" fmla="*/ 2882305 h 3370881"/>
                          <a:gd name="connsiteX352" fmla="*/ 2066365 w 2657256"/>
                          <a:gd name="connsiteY352" fmla="*/ 2725423 h 3370881"/>
                          <a:gd name="connsiteX353" fmla="*/ 2043953 w 2657256"/>
                          <a:gd name="connsiteY353" fmla="*/ 2649223 h 3370881"/>
                          <a:gd name="connsiteX354" fmla="*/ 2030506 w 2657256"/>
                          <a:gd name="connsiteY354" fmla="*/ 2622329 h 3370881"/>
                          <a:gd name="connsiteX355" fmla="*/ 2017059 w 2657256"/>
                          <a:gd name="connsiteY355" fmla="*/ 2581987 h 3370881"/>
                          <a:gd name="connsiteX356" fmla="*/ 1981200 w 2657256"/>
                          <a:gd name="connsiteY356" fmla="*/ 2514752 h 3370881"/>
                          <a:gd name="connsiteX357" fmla="*/ 1972235 w 2657256"/>
                          <a:gd name="connsiteY357" fmla="*/ 2501305 h 3370881"/>
                          <a:gd name="connsiteX358" fmla="*/ 1958788 w 2657256"/>
                          <a:gd name="connsiteY358" fmla="*/ 2478893 h 3370881"/>
                          <a:gd name="connsiteX359" fmla="*/ 1905000 w 2657256"/>
                          <a:gd name="connsiteY359" fmla="*/ 2398211 h 3370881"/>
                          <a:gd name="connsiteX360" fmla="*/ 1882588 w 2657256"/>
                          <a:gd name="connsiteY360" fmla="*/ 2357870 h 3370881"/>
                          <a:gd name="connsiteX361" fmla="*/ 1869141 w 2657256"/>
                          <a:gd name="connsiteY361" fmla="*/ 2339940 h 3370881"/>
                          <a:gd name="connsiteX362" fmla="*/ 1806388 w 2657256"/>
                          <a:gd name="connsiteY362" fmla="*/ 2313046 h 3370881"/>
                          <a:gd name="connsiteX363" fmla="*/ 1779494 w 2657256"/>
                          <a:gd name="connsiteY363" fmla="*/ 2304081 h 3370881"/>
                          <a:gd name="connsiteX364" fmla="*/ 1752600 w 2657256"/>
                          <a:gd name="connsiteY364" fmla="*/ 2299599 h 3370881"/>
                          <a:gd name="connsiteX365" fmla="*/ 1680882 w 2657256"/>
                          <a:gd name="connsiteY365" fmla="*/ 2277187 h 3370881"/>
                          <a:gd name="connsiteX366" fmla="*/ 1662953 w 2657256"/>
                          <a:gd name="connsiteY366" fmla="*/ 2272705 h 3370881"/>
                          <a:gd name="connsiteX367" fmla="*/ 1640541 w 2657256"/>
                          <a:gd name="connsiteY367" fmla="*/ 2259258 h 3370881"/>
                          <a:gd name="connsiteX368" fmla="*/ 1626248 w 2657256"/>
                          <a:gd name="connsiteY368" fmla="*/ 2285644 h 3370881"/>
                          <a:gd name="connsiteX369" fmla="*/ 1537447 w 2657256"/>
                          <a:gd name="connsiteY369" fmla="*/ 2329960 h 3370881"/>
                          <a:gd name="connsiteX370" fmla="*/ 1571993 w 2657256"/>
                          <a:gd name="connsiteY370" fmla="*/ 2317957 h 3370881"/>
                          <a:gd name="connsiteX371" fmla="*/ 1488141 w 2657256"/>
                          <a:gd name="connsiteY371" fmla="*/ 2313046 h 3370881"/>
                          <a:gd name="connsiteX372" fmla="*/ 1500444 w 2657256"/>
                          <a:gd name="connsiteY372" fmla="*/ 2355271 h 3370881"/>
                          <a:gd name="connsiteX373" fmla="*/ 1402678 w 2657256"/>
                          <a:gd name="connsiteY373" fmla="*/ 2339641 h 3370881"/>
                          <a:gd name="connsiteX374" fmla="*/ 1322892 w 2657256"/>
                          <a:gd name="connsiteY374" fmla="*/ 2336952 h 3370881"/>
                          <a:gd name="connsiteX375" fmla="*/ 1199384 w 2657256"/>
                          <a:gd name="connsiteY375" fmla="*/ 2307041 h 3370881"/>
                          <a:gd name="connsiteX376" fmla="*/ 1066800 w 2657256"/>
                          <a:gd name="connsiteY376" fmla="*/ 2272705 h 3370881"/>
                          <a:gd name="connsiteX377" fmla="*/ 1030941 w 2657256"/>
                          <a:gd name="connsiteY377" fmla="*/ 2263740 h 3370881"/>
                          <a:gd name="connsiteX378" fmla="*/ 986118 w 2657256"/>
                          <a:gd name="connsiteY378" fmla="*/ 2241329 h 3370881"/>
                          <a:gd name="connsiteX379" fmla="*/ 968188 w 2657256"/>
                          <a:gd name="connsiteY379" fmla="*/ 2232364 h 3370881"/>
                          <a:gd name="connsiteX380" fmla="*/ 936812 w 2657256"/>
                          <a:gd name="connsiteY380" fmla="*/ 2214434 h 3370881"/>
                          <a:gd name="connsiteX381" fmla="*/ 905435 w 2657256"/>
                          <a:gd name="connsiteY381" fmla="*/ 2196505 h 3370881"/>
                          <a:gd name="connsiteX382" fmla="*/ 869576 w 2657256"/>
                          <a:gd name="connsiteY382" fmla="*/ 2209952 h 3370881"/>
                          <a:gd name="connsiteX383" fmla="*/ 856129 w 2657256"/>
                          <a:gd name="connsiteY383" fmla="*/ 2227881 h 3370881"/>
                          <a:gd name="connsiteX384" fmla="*/ 815788 w 2657256"/>
                          <a:gd name="connsiteY384" fmla="*/ 2268223 h 3370881"/>
                          <a:gd name="connsiteX385" fmla="*/ 788894 w 2657256"/>
                          <a:gd name="connsiteY385" fmla="*/ 2290634 h 3370881"/>
                          <a:gd name="connsiteX386" fmla="*/ 762000 w 2657256"/>
                          <a:gd name="connsiteY386" fmla="*/ 2313046 h 3370881"/>
                          <a:gd name="connsiteX387" fmla="*/ 753035 w 2657256"/>
                          <a:gd name="connsiteY387" fmla="*/ 2326493 h 3370881"/>
                          <a:gd name="connsiteX388" fmla="*/ 735106 w 2657256"/>
                          <a:gd name="connsiteY388" fmla="*/ 2339940 h 3370881"/>
                          <a:gd name="connsiteX389" fmla="*/ 712694 w 2657256"/>
                          <a:gd name="connsiteY389" fmla="*/ 2362352 h 3370881"/>
                          <a:gd name="connsiteX390" fmla="*/ 694765 w 2657256"/>
                          <a:gd name="connsiteY390" fmla="*/ 2375799 h 3370881"/>
                          <a:gd name="connsiteX391" fmla="*/ 681318 w 2657256"/>
                          <a:gd name="connsiteY391" fmla="*/ 2393729 h 3370881"/>
                          <a:gd name="connsiteX392" fmla="*/ 667870 w 2657256"/>
                          <a:gd name="connsiteY392" fmla="*/ 2402693 h 3370881"/>
                          <a:gd name="connsiteX393" fmla="*/ 623047 w 2657256"/>
                          <a:gd name="connsiteY393" fmla="*/ 2443034 h 3370881"/>
                          <a:gd name="connsiteX394" fmla="*/ 600635 w 2657256"/>
                          <a:gd name="connsiteY394" fmla="*/ 2474411 h 3370881"/>
                          <a:gd name="connsiteX395" fmla="*/ 587188 w 2657256"/>
                          <a:gd name="connsiteY395" fmla="*/ 2514752 h 3370881"/>
                          <a:gd name="connsiteX396" fmla="*/ 582706 w 2657256"/>
                          <a:gd name="connsiteY396" fmla="*/ 2546129 h 3370881"/>
                          <a:gd name="connsiteX397" fmla="*/ 596153 w 2657256"/>
                          <a:gd name="connsiteY397" fmla="*/ 2635776 h 3370881"/>
                          <a:gd name="connsiteX398" fmla="*/ 600635 w 2657256"/>
                          <a:gd name="connsiteY398" fmla="*/ 2653705 h 3370881"/>
                          <a:gd name="connsiteX399" fmla="*/ 609600 w 2657256"/>
                          <a:gd name="connsiteY399" fmla="*/ 2671634 h 3370881"/>
                          <a:gd name="connsiteX400" fmla="*/ 614082 w 2657256"/>
                          <a:gd name="connsiteY400" fmla="*/ 2689564 h 3370881"/>
                          <a:gd name="connsiteX401" fmla="*/ 623047 w 2657256"/>
                          <a:gd name="connsiteY401" fmla="*/ 2711976 h 3370881"/>
                          <a:gd name="connsiteX402" fmla="*/ 627529 w 2657256"/>
                          <a:gd name="connsiteY402" fmla="*/ 2734387 h 3370881"/>
                          <a:gd name="connsiteX403" fmla="*/ 640976 w 2657256"/>
                          <a:gd name="connsiteY403" fmla="*/ 2765764 h 3370881"/>
                          <a:gd name="connsiteX404" fmla="*/ 645459 w 2657256"/>
                          <a:gd name="connsiteY404" fmla="*/ 2779211 h 3370881"/>
                          <a:gd name="connsiteX405" fmla="*/ 658906 w 2657256"/>
                          <a:gd name="connsiteY405" fmla="*/ 2801623 h 3370881"/>
                          <a:gd name="connsiteX406" fmla="*/ 676835 w 2657256"/>
                          <a:gd name="connsiteY406" fmla="*/ 2864376 h 3370881"/>
                          <a:gd name="connsiteX407" fmla="*/ 690282 w 2657256"/>
                          <a:gd name="connsiteY407" fmla="*/ 2895752 h 3370881"/>
                          <a:gd name="connsiteX408" fmla="*/ 699247 w 2657256"/>
                          <a:gd name="connsiteY408" fmla="*/ 2940576 h 3370881"/>
                          <a:gd name="connsiteX409" fmla="*/ 703729 w 2657256"/>
                          <a:gd name="connsiteY409" fmla="*/ 2967470 h 3370881"/>
                          <a:gd name="connsiteX410" fmla="*/ 717176 w 2657256"/>
                          <a:gd name="connsiteY410" fmla="*/ 2994364 h 3370881"/>
                          <a:gd name="connsiteX411" fmla="*/ 735106 w 2657256"/>
                          <a:gd name="connsiteY411" fmla="*/ 3052634 h 3370881"/>
                          <a:gd name="connsiteX412" fmla="*/ 739588 w 2657256"/>
                          <a:gd name="connsiteY412" fmla="*/ 3079529 h 3370881"/>
                          <a:gd name="connsiteX413" fmla="*/ 762000 w 2657256"/>
                          <a:gd name="connsiteY413" fmla="*/ 3142281 h 3370881"/>
                          <a:gd name="connsiteX414" fmla="*/ 766482 w 2657256"/>
                          <a:gd name="connsiteY414" fmla="*/ 3231929 h 3370881"/>
                          <a:gd name="connsiteX415" fmla="*/ 770965 w 2657256"/>
                          <a:gd name="connsiteY415" fmla="*/ 3254340 h 3370881"/>
                          <a:gd name="connsiteX416" fmla="*/ 775447 w 2657256"/>
                          <a:gd name="connsiteY416" fmla="*/ 3285717 h 3370881"/>
                          <a:gd name="connsiteX417" fmla="*/ 748553 w 2657256"/>
                          <a:gd name="connsiteY417" fmla="*/ 3335023 h 3370881"/>
                          <a:gd name="connsiteX418" fmla="*/ 721659 w 2657256"/>
                          <a:gd name="connsiteY418" fmla="*/ 3343987 h 3370881"/>
                          <a:gd name="connsiteX419" fmla="*/ 708212 w 2657256"/>
                          <a:gd name="connsiteY419" fmla="*/ 3348470 h 3370881"/>
                          <a:gd name="connsiteX420" fmla="*/ 623047 w 2657256"/>
                          <a:gd name="connsiteY420" fmla="*/ 3330540 h 3370881"/>
                          <a:gd name="connsiteX421" fmla="*/ 609600 w 2657256"/>
                          <a:gd name="connsiteY421" fmla="*/ 3308129 h 3370881"/>
                          <a:gd name="connsiteX422" fmla="*/ 591670 w 2657256"/>
                          <a:gd name="connsiteY422" fmla="*/ 3267787 h 3370881"/>
                          <a:gd name="connsiteX423" fmla="*/ 560294 w 2657256"/>
                          <a:gd name="connsiteY423" fmla="*/ 3209517 h 3370881"/>
                          <a:gd name="connsiteX424" fmla="*/ 551329 w 2657256"/>
                          <a:gd name="connsiteY424" fmla="*/ 3196070 h 3370881"/>
                          <a:gd name="connsiteX425" fmla="*/ 528918 w 2657256"/>
                          <a:gd name="connsiteY425" fmla="*/ 3173658 h 3370881"/>
                          <a:gd name="connsiteX426" fmla="*/ 519953 w 2657256"/>
                          <a:gd name="connsiteY426" fmla="*/ 3128834 h 3370881"/>
                          <a:gd name="connsiteX427" fmla="*/ 524435 w 2657256"/>
                          <a:gd name="connsiteY427" fmla="*/ 3101940 h 3370881"/>
                          <a:gd name="connsiteX428" fmla="*/ 528918 w 2657256"/>
                          <a:gd name="connsiteY428" fmla="*/ 3088493 h 3370881"/>
                          <a:gd name="connsiteX429" fmla="*/ 542365 w 2657256"/>
                          <a:gd name="connsiteY429" fmla="*/ 3052634 h 3370881"/>
                          <a:gd name="connsiteX430" fmla="*/ 484094 w 2657256"/>
                          <a:gd name="connsiteY430" fmla="*/ 2886787 h 3370881"/>
                          <a:gd name="connsiteX431" fmla="*/ 443753 w 2657256"/>
                          <a:gd name="connsiteY431" fmla="*/ 2779211 h 3370881"/>
                          <a:gd name="connsiteX432" fmla="*/ 439270 w 2657256"/>
                          <a:gd name="connsiteY432" fmla="*/ 2752317 h 3370881"/>
                          <a:gd name="connsiteX433" fmla="*/ 430306 w 2657256"/>
                          <a:gd name="connsiteY433" fmla="*/ 2716458 h 3370881"/>
                          <a:gd name="connsiteX434" fmla="*/ 425823 w 2657256"/>
                          <a:gd name="connsiteY434" fmla="*/ 2680599 h 3370881"/>
                          <a:gd name="connsiteX435" fmla="*/ 398929 w 2657256"/>
                          <a:gd name="connsiteY435" fmla="*/ 2599917 h 3370881"/>
                          <a:gd name="connsiteX436" fmla="*/ 385482 w 2657256"/>
                          <a:gd name="connsiteY436" fmla="*/ 2568540 h 3370881"/>
                          <a:gd name="connsiteX437" fmla="*/ 381000 w 2657256"/>
                          <a:gd name="connsiteY437" fmla="*/ 2550611 h 3370881"/>
                          <a:gd name="connsiteX438" fmla="*/ 372035 w 2657256"/>
                          <a:gd name="connsiteY438" fmla="*/ 2483376 h 3370881"/>
                          <a:gd name="connsiteX439" fmla="*/ 367553 w 2657256"/>
                          <a:gd name="connsiteY439" fmla="*/ 2469929 h 3370881"/>
                          <a:gd name="connsiteX440" fmla="*/ 407894 w 2657256"/>
                          <a:gd name="connsiteY440" fmla="*/ 2451999 h 3370881"/>
                          <a:gd name="connsiteX441" fmla="*/ 515470 w 2657256"/>
                          <a:gd name="connsiteY441" fmla="*/ 2407176 h 3370881"/>
                          <a:gd name="connsiteX442" fmla="*/ 578223 w 2657256"/>
                          <a:gd name="connsiteY442" fmla="*/ 2353387 h 3370881"/>
                          <a:gd name="connsiteX443" fmla="*/ 587188 w 2657256"/>
                          <a:gd name="connsiteY443" fmla="*/ 2330976 h 3370881"/>
                          <a:gd name="connsiteX444" fmla="*/ 614082 w 2657256"/>
                          <a:gd name="connsiteY444" fmla="*/ 2254776 h 3370881"/>
                          <a:gd name="connsiteX445" fmla="*/ 649941 w 2657256"/>
                          <a:gd name="connsiteY445" fmla="*/ 2200987 h 3370881"/>
                          <a:gd name="connsiteX446" fmla="*/ 690282 w 2657256"/>
                          <a:gd name="connsiteY446" fmla="*/ 2174093 h 3370881"/>
                          <a:gd name="connsiteX447" fmla="*/ 703729 w 2657256"/>
                          <a:gd name="connsiteY447" fmla="*/ 2165129 h 3370881"/>
                          <a:gd name="connsiteX448" fmla="*/ 739588 w 2657256"/>
                          <a:gd name="connsiteY448" fmla="*/ 2147199 h 3370881"/>
                          <a:gd name="connsiteX449" fmla="*/ 708212 w 2657256"/>
                          <a:gd name="connsiteY449" fmla="*/ 2187540 h 3370881"/>
                          <a:gd name="connsiteX450" fmla="*/ 654423 w 2657256"/>
                          <a:gd name="connsiteY450" fmla="*/ 2241329 h 3370881"/>
                          <a:gd name="connsiteX451" fmla="*/ 636494 w 2657256"/>
                          <a:gd name="connsiteY451" fmla="*/ 2259258 h 3370881"/>
                          <a:gd name="connsiteX452" fmla="*/ 614082 w 2657256"/>
                          <a:gd name="connsiteY452" fmla="*/ 2286152 h 3370881"/>
                          <a:gd name="connsiteX453" fmla="*/ 592179 w 2657256"/>
                          <a:gd name="connsiteY453" fmla="*/ 2282347 h 3370881"/>
                          <a:gd name="connsiteX454" fmla="*/ 555980 w 2657256"/>
                          <a:gd name="connsiteY454" fmla="*/ 2313892 h 3370881"/>
                          <a:gd name="connsiteX455" fmla="*/ 524435 w 2657256"/>
                          <a:gd name="connsiteY455" fmla="*/ 2348905 h 3370881"/>
                          <a:gd name="connsiteX456" fmla="*/ 502023 w 2657256"/>
                          <a:gd name="connsiteY456" fmla="*/ 2362352 h 3370881"/>
                          <a:gd name="connsiteX457" fmla="*/ 461682 w 2657256"/>
                          <a:gd name="connsiteY457" fmla="*/ 2389246 h 3370881"/>
                          <a:gd name="connsiteX458" fmla="*/ 448235 w 2657256"/>
                          <a:gd name="connsiteY458" fmla="*/ 2398211 h 3370881"/>
                          <a:gd name="connsiteX459" fmla="*/ 430306 w 2657256"/>
                          <a:gd name="connsiteY459" fmla="*/ 2407176 h 3370881"/>
                          <a:gd name="connsiteX460" fmla="*/ 412376 w 2657256"/>
                          <a:gd name="connsiteY460" fmla="*/ 2420623 h 3370881"/>
                          <a:gd name="connsiteX461" fmla="*/ 389965 w 2657256"/>
                          <a:gd name="connsiteY461" fmla="*/ 2429587 h 3370881"/>
                          <a:gd name="connsiteX462" fmla="*/ 372035 w 2657256"/>
                          <a:gd name="connsiteY462" fmla="*/ 2443034 h 3370881"/>
                          <a:gd name="connsiteX463" fmla="*/ 318247 w 2657256"/>
                          <a:gd name="connsiteY463" fmla="*/ 2474411 h 3370881"/>
                          <a:gd name="connsiteX464" fmla="*/ 304800 w 2657256"/>
                          <a:gd name="connsiteY464" fmla="*/ 2492340 h 3370881"/>
                          <a:gd name="connsiteX465" fmla="*/ 282388 w 2657256"/>
                          <a:gd name="connsiteY465" fmla="*/ 2519234 h 3370881"/>
                          <a:gd name="connsiteX466" fmla="*/ 295835 w 2657256"/>
                          <a:gd name="connsiteY466" fmla="*/ 2815070 h 3370881"/>
                          <a:gd name="connsiteX467" fmla="*/ 300318 w 2657256"/>
                          <a:gd name="connsiteY467" fmla="*/ 2837481 h 3370881"/>
                          <a:gd name="connsiteX468" fmla="*/ 304800 w 2657256"/>
                          <a:gd name="connsiteY468" fmla="*/ 2868858 h 3370881"/>
                          <a:gd name="connsiteX469" fmla="*/ 309282 w 2657256"/>
                          <a:gd name="connsiteY469" fmla="*/ 2927129 h 3370881"/>
                          <a:gd name="connsiteX470" fmla="*/ 322729 w 2657256"/>
                          <a:gd name="connsiteY470" fmla="*/ 2985399 h 3370881"/>
                          <a:gd name="connsiteX471" fmla="*/ 327212 w 2657256"/>
                          <a:gd name="connsiteY471" fmla="*/ 3012293 h 3370881"/>
                          <a:gd name="connsiteX472" fmla="*/ 331694 w 2657256"/>
                          <a:gd name="connsiteY472" fmla="*/ 3043670 h 3370881"/>
                          <a:gd name="connsiteX473" fmla="*/ 345141 w 2657256"/>
                          <a:gd name="connsiteY473" fmla="*/ 3070564 h 3370881"/>
                          <a:gd name="connsiteX474" fmla="*/ 367553 w 2657256"/>
                          <a:gd name="connsiteY474" fmla="*/ 3124352 h 3370881"/>
                          <a:gd name="connsiteX475" fmla="*/ 381000 w 2657256"/>
                          <a:gd name="connsiteY475" fmla="*/ 3182623 h 3370881"/>
                          <a:gd name="connsiteX476" fmla="*/ 389965 w 2657256"/>
                          <a:gd name="connsiteY476" fmla="*/ 3196070 h 3370881"/>
                          <a:gd name="connsiteX477" fmla="*/ 394447 w 2657256"/>
                          <a:gd name="connsiteY477" fmla="*/ 3213999 h 3370881"/>
                          <a:gd name="connsiteX478" fmla="*/ 412376 w 2657256"/>
                          <a:gd name="connsiteY478" fmla="*/ 3245376 h 3370881"/>
                          <a:gd name="connsiteX479" fmla="*/ 416859 w 2657256"/>
                          <a:gd name="connsiteY479" fmla="*/ 3258823 h 3370881"/>
                          <a:gd name="connsiteX480" fmla="*/ 425823 w 2657256"/>
                          <a:gd name="connsiteY480" fmla="*/ 3272270 h 3370881"/>
                          <a:gd name="connsiteX481" fmla="*/ 439270 w 2657256"/>
                          <a:gd name="connsiteY481" fmla="*/ 3303646 h 3370881"/>
                          <a:gd name="connsiteX482" fmla="*/ 439270 w 2657256"/>
                          <a:gd name="connsiteY482" fmla="*/ 3352952 h 3370881"/>
                          <a:gd name="connsiteX483" fmla="*/ 430306 w 2657256"/>
                          <a:gd name="connsiteY483" fmla="*/ 3366399 h 3370881"/>
                          <a:gd name="connsiteX484" fmla="*/ 412376 w 2657256"/>
                          <a:gd name="connsiteY484" fmla="*/ 3370881 h 3370881"/>
                          <a:gd name="connsiteX485" fmla="*/ 295835 w 2657256"/>
                          <a:gd name="connsiteY485" fmla="*/ 3357434 h 3370881"/>
                          <a:gd name="connsiteX486" fmla="*/ 264459 w 2657256"/>
                          <a:gd name="connsiteY486" fmla="*/ 3276752 h 3370881"/>
                          <a:gd name="connsiteX487" fmla="*/ 259976 w 2657256"/>
                          <a:gd name="connsiteY487" fmla="*/ 3240893 h 3370881"/>
                          <a:gd name="connsiteX488" fmla="*/ 246529 w 2657256"/>
                          <a:gd name="connsiteY488" fmla="*/ 3178140 h 3370881"/>
                          <a:gd name="connsiteX489" fmla="*/ 237565 w 2657256"/>
                          <a:gd name="connsiteY489" fmla="*/ 3084011 h 3370881"/>
                          <a:gd name="connsiteX490" fmla="*/ 228600 w 2657256"/>
                          <a:gd name="connsiteY490" fmla="*/ 3057117 h 3370881"/>
                          <a:gd name="connsiteX491" fmla="*/ 219635 w 2657256"/>
                          <a:gd name="connsiteY491" fmla="*/ 3021258 h 3370881"/>
                          <a:gd name="connsiteX492" fmla="*/ 206188 w 2657256"/>
                          <a:gd name="connsiteY492" fmla="*/ 2980917 h 3370881"/>
                          <a:gd name="connsiteX493" fmla="*/ 201706 w 2657256"/>
                          <a:gd name="connsiteY493" fmla="*/ 2949540 h 3370881"/>
                          <a:gd name="connsiteX494" fmla="*/ 197223 w 2657256"/>
                          <a:gd name="connsiteY494" fmla="*/ 2927129 h 3370881"/>
                          <a:gd name="connsiteX495" fmla="*/ 192741 w 2657256"/>
                          <a:gd name="connsiteY495" fmla="*/ 2891270 h 3370881"/>
                          <a:gd name="connsiteX496" fmla="*/ 188259 w 2657256"/>
                          <a:gd name="connsiteY496" fmla="*/ 2850929 h 3370881"/>
                          <a:gd name="connsiteX497" fmla="*/ 179294 w 2657256"/>
                          <a:gd name="connsiteY497" fmla="*/ 2824034 h 3370881"/>
                          <a:gd name="connsiteX498" fmla="*/ 165847 w 2657256"/>
                          <a:gd name="connsiteY498" fmla="*/ 2774729 h 3370881"/>
                          <a:gd name="connsiteX499" fmla="*/ 161365 w 2657256"/>
                          <a:gd name="connsiteY499" fmla="*/ 2747834 h 3370881"/>
                          <a:gd name="connsiteX500" fmla="*/ 156882 w 2657256"/>
                          <a:gd name="connsiteY500" fmla="*/ 2559576 h 3370881"/>
                          <a:gd name="connsiteX501" fmla="*/ 152400 w 2657256"/>
                          <a:gd name="connsiteY501" fmla="*/ 2519234 h 3370881"/>
                          <a:gd name="connsiteX502" fmla="*/ 118035 w 2657256"/>
                          <a:gd name="connsiteY502" fmla="*/ 2400004 h 3370881"/>
                          <a:gd name="connsiteX503" fmla="*/ 117048 w 2657256"/>
                          <a:gd name="connsiteY503" fmla="*/ 2344423 h 3370881"/>
                          <a:gd name="connsiteX504" fmla="*/ 100106 w 2657256"/>
                          <a:gd name="connsiteY504" fmla="*/ 2330976 h 3370881"/>
                          <a:gd name="connsiteX505" fmla="*/ 138953 w 2657256"/>
                          <a:gd name="connsiteY505" fmla="*/ 2313046 h 3370881"/>
                          <a:gd name="connsiteX506" fmla="*/ 152400 w 2657256"/>
                          <a:gd name="connsiteY506" fmla="*/ 2304081 h 3370881"/>
                          <a:gd name="connsiteX507" fmla="*/ 170329 w 2657256"/>
                          <a:gd name="connsiteY507" fmla="*/ 2259258 h 3370881"/>
                          <a:gd name="connsiteX508" fmla="*/ 188259 w 2657256"/>
                          <a:gd name="connsiteY508" fmla="*/ 2223399 h 3370881"/>
                          <a:gd name="connsiteX509" fmla="*/ 206188 w 2657256"/>
                          <a:gd name="connsiteY509" fmla="*/ 2187540 h 3370881"/>
                          <a:gd name="connsiteX510" fmla="*/ 210670 w 2657256"/>
                          <a:gd name="connsiteY510" fmla="*/ 2174093 h 3370881"/>
                          <a:gd name="connsiteX511" fmla="*/ 219635 w 2657256"/>
                          <a:gd name="connsiteY511" fmla="*/ 2115823 h 3370881"/>
                          <a:gd name="connsiteX512" fmla="*/ 210670 w 2657256"/>
                          <a:gd name="connsiteY512" fmla="*/ 1958940 h 3370881"/>
                          <a:gd name="connsiteX513" fmla="*/ 192741 w 2657256"/>
                          <a:gd name="connsiteY513" fmla="*/ 1923081 h 3370881"/>
                          <a:gd name="connsiteX514" fmla="*/ 179294 w 2657256"/>
                          <a:gd name="connsiteY514" fmla="*/ 1891705 h 3370881"/>
                          <a:gd name="connsiteX515" fmla="*/ 165847 w 2657256"/>
                          <a:gd name="connsiteY515" fmla="*/ 1864811 h 3370881"/>
                          <a:gd name="connsiteX516" fmla="*/ 152400 w 2657256"/>
                          <a:gd name="connsiteY516" fmla="*/ 1833434 h 3370881"/>
                          <a:gd name="connsiteX517" fmla="*/ 143435 w 2657256"/>
                          <a:gd name="connsiteY517" fmla="*/ 1819987 h 3370881"/>
                          <a:gd name="connsiteX518" fmla="*/ 107576 w 2657256"/>
                          <a:gd name="connsiteY518" fmla="*/ 1784129 h 3370881"/>
                          <a:gd name="connsiteX519" fmla="*/ 94129 w 2657256"/>
                          <a:gd name="connsiteY519" fmla="*/ 1779646 h 3370881"/>
                          <a:gd name="connsiteX520" fmla="*/ 71718 w 2657256"/>
                          <a:gd name="connsiteY520" fmla="*/ 1770681 h 3370881"/>
                          <a:gd name="connsiteX521" fmla="*/ 58270 w 2657256"/>
                          <a:gd name="connsiteY521" fmla="*/ 1761717 h 3370881"/>
                          <a:gd name="connsiteX522" fmla="*/ 26894 w 2657256"/>
                          <a:gd name="connsiteY522" fmla="*/ 1730340 h 3370881"/>
                          <a:gd name="connsiteX523" fmla="*/ 0 w 2657256"/>
                          <a:gd name="connsiteY523" fmla="*/ 1707929 h 3370881"/>
                          <a:gd name="connsiteX0" fmla="*/ 0 w 2657256"/>
                          <a:gd name="connsiteY0" fmla="*/ 1707929 h 3370881"/>
                          <a:gd name="connsiteX1" fmla="*/ 22412 w 2657256"/>
                          <a:gd name="connsiteY1" fmla="*/ 1698964 h 3370881"/>
                          <a:gd name="connsiteX2" fmla="*/ 31376 w 2657256"/>
                          <a:gd name="connsiteY2" fmla="*/ 1681034 h 3370881"/>
                          <a:gd name="connsiteX3" fmla="*/ 44823 w 2657256"/>
                          <a:gd name="connsiteY3" fmla="*/ 1672070 h 3370881"/>
                          <a:gd name="connsiteX4" fmla="*/ 58270 w 2657256"/>
                          <a:gd name="connsiteY4" fmla="*/ 1654140 h 3370881"/>
                          <a:gd name="connsiteX5" fmla="*/ 76200 w 2657256"/>
                          <a:gd name="connsiteY5" fmla="*/ 1645176 h 3370881"/>
                          <a:gd name="connsiteX6" fmla="*/ 98612 w 2657256"/>
                          <a:gd name="connsiteY6" fmla="*/ 1636211 h 3370881"/>
                          <a:gd name="connsiteX7" fmla="*/ 125506 w 2657256"/>
                          <a:gd name="connsiteY7" fmla="*/ 1627246 h 3370881"/>
                          <a:gd name="connsiteX8" fmla="*/ 152400 w 2657256"/>
                          <a:gd name="connsiteY8" fmla="*/ 1609317 h 3370881"/>
                          <a:gd name="connsiteX9" fmla="*/ 170329 w 2657256"/>
                          <a:gd name="connsiteY9" fmla="*/ 1600352 h 3370881"/>
                          <a:gd name="connsiteX10" fmla="*/ 188259 w 2657256"/>
                          <a:gd name="connsiteY10" fmla="*/ 1582423 h 3370881"/>
                          <a:gd name="connsiteX11" fmla="*/ 228600 w 2657256"/>
                          <a:gd name="connsiteY11" fmla="*/ 1564493 h 3370881"/>
                          <a:gd name="connsiteX12" fmla="*/ 255494 w 2657256"/>
                          <a:gd name="connsiteY12" fmla="*/ 1546564 h 3370881"/>
                          <a:gd name="connsiteX13" fmla="*/ 300318 w 2657256"/>
                          <a:gd name="connsiteY13" fmla="*/ 1524152 h 3370881"/>
                          <a:gd name="connsiteX14" fmla="*/ 313765 w 2657256"/>
                          <a:gd name="connsiteY14" fmla="*/ 1515187 h 3370881"/>
                          <a:gd name="connsiteX15" fmla="*/ 340659 w 2657256"/>
                          <a:gd name="connsiteY15" fmla="*/ 1510705 h 3370881"/>
                          <a:gd name="connsiteX16" fmla="*/ 363070 w 2657256"/>
                          <a:gd name="connsiteY16" fmla="*/ 1506223 h 3370881"/>
                          <a:gd name="connsiteX17" fmla="*/ 389965 w 2657256"/>
                          <a:gd name="connsiteY17" fmla="*/ 1501740 h 3370881"/>
                          <a:gd name="connsiteX18" fmla="*/ 425823 w 2657256"/>
                          <a:gd name="connsiteY18" fmla="*/ 1497258 h 3370881"/>
                          <a:gd name="connsiteX19" fmla="*/ 470647 w 2657256"/>
                          <a:gd name="connsiteY19" fmla="*/ 1488293 h 3370881"/>
                          <a:gd name="connsiteX20" fmla="*/ 515470 w 2657256"/>
                          <a:gd name="connsiteY20" fmla="*/ 1479329 h 3370881"/>
                          <a:gd name="connsiteX21" fmla="*/ 528918 w 2657256"/>
                          <a:gd name="connsiteY21" fmla="*/ 1470364 h 3370881"/>
                          <a:gd name="connsiteX22" fmla="*/ 600635 w 2657256"/>
                          <a:gd name="connsiteY22" fmla="*/ 1456917 h 3370881"/>
                          <a:gd name="connsiteX23" fmla="*/ 690282 w 2657256"/>
                          <a:gd name="connsiteY23" fmla="*/ 1447952 h 3370881"/>
                          <a:gd name="connsiteX24" fmla="*/ 793376 w 2657256"/>
                          <a:gd name="connsiteY24" fmla="*/ 1452434 h 3370881"/>
                          <a:gd name="connsiteX25" fmla="*/ 874059 w 2657256"/>
                          <a:gd name="connsiteY25" fmla="*/ 1465881 h 3370881"/>
                          <a:gd name="connsiteX26" fmla="*/ 914400 w 2657256"/>
                          <a:gd name="connsiteY26" fmla="*/ 1470364 h 3370881"/>
                          <a:gd name="connsiteX27" fmla="*/ 1030941 w 2657256"/>
                          <a:gd name="connsiteY27" fmla="*/ 1483811 h 3370881"/>
                          <a:gd name="connsiteX28" fmla="*/ 1151965 w 2657256"/>
                          <a:gd name="connsiteY28" fmla="*/ 1492776 h 3370881"/>
                          <a:gd name="connsiteX29" fmla="*/ 1281953 w 2657256"/>
                          <a:gd name="connsiteY29" fmla="*/ 1501740 h 3370881"/>
                          <a:gd name="connsiteX30" fmla="*/ 1465729 w 2657256"/>
                          <a:gd name="connsiteY30" fmla="*/ 1497258 h 3370881"/>
                          <a:gd name="connsiteX31" fmla="*/ 1510553 w 2657256"/>
                          <a:gd name="connsiteY31" fmla="*/ 1492776 h 3370881"/>
                          <a:gd name="connsiteX32" fmla="*/ 1582270 w 2657256"/>
                          <a:gd name="connsiteY32" fmla="*/ 1461399 h 3370881"/>
                          <a:gd name="connsiteX33" fmla="*/ 1604682 w 2657256"/>
                          <a:gd name="connsiteY33" fmla="*/ 1456917 h 3370881"/>
                          <a:gd name="connsiteX34" fmla="*/ 1622612 w 2657256"/>
                          <a:gd name="connsiteY34" fmla="*/ 1447952 h 3370881"/>
                          <a:gd name="connsiteX35" fmla="*/ 1645023 w 2657256"/>
                          <a:gd name="connsiteY35" fmla="*/ 1438987 h 3370881"/>
                          <a:gd name="connsiteX36" fmla="*/ 1662953 w 2657256"/>
                          <a:gd name="connsiteY36" fmla="*/ 1425540 h 3370881"/>
                          <a:gd name="connsiteX37" fmla="*/ 1698812 w 2657256"/>
                          <a:gd name="connsiteY37" fmla="*/ 1407611 h 3370881"/>
                          <a:gd name="connsiteX38" fmla="*/ 1739153 w 2657256"/>
                          <a:gd name="connsiteY38" fmla="*/ 1380717 h 3370881"/>
                          <a:gd name="connsiteX39" fmla="*/ 1752600 w 2657256"/>
                          <a:gd name="connsiteY39" fmla="*/ 1367270 h 3370881"/>
                          <a:gd name="connsiteX40" fmla="*/ 1775012 w 2657256"/>
                          <a:gd name="connsiteY40" fmla="*/ 1353823 h 3370881"/>
                          <a:gd name="connsiteX41" fmla="*/ 1797423 w 2657256"/>
                          <a:gd name="connsiteY41" fmla="*/ 1335893 h 3370881"/>
                          <a:gd name="connsiteX42" fmla="*/ 1810870 w 2657256"/>
                          <a:gd name="connsiteY42" fmla="*/ 1304517 h 3370881"/>
                          <a:gd name="connsiteX43" fmla="*/ 1815353 w 2657256"/>
                          <a:gd name="connsiteY43" fmla="*/ 1291070 h 3370881"/>
                          <a:gd name="connsiteX44" fmla="*/ 1801906 w 2657256"/>
                          <a:gd name="connsiteY44" fmla="*/ 1138670 h 3370881"/>
                          <a:gd name="connsiteX45" fmla="*/ 1792941 w 2657256"/>
                          <a:gd name="connsiteY45" fmla="*/ 1125223 h 3370881"/>
                          <a:gd name="connsiteX46" fmla="*/ 1757082 w 2657256"/>
                          <a:gd name="connsiteY46" fmla="*/ 1093846 h 3370881"/>
                          <a:gd name="connsiteX47" fmla="*/ 1730188 w 2657256"/>
                          <a:gd name="connsiteY47" fmla="*/ 1066952 h 3370881"/>
                          <a:gd name="connsiteX48" fmla="*/ 1703294 w 2657256"/>
                          <a:gd name="connsiteY48" fmla="*/ 1049023 h 3370881"/>
                          <a:gd name="connsiteX49" fmla="*/ 1622612 w 2657256"/>
                          <a:gd name="connsiteY49" fmla="*/ 1053505 h 3370881"/>
                          <a:gd name="connsiteX50" fmla="*/ 1595718 w 2657256"/>
                          <a:gd name="connsiteY50" fmla="*/ 1062470 h 3370881"/>
                          <a:gd name="connsiteX51" fmla="*/ 1573306 w 2657256"/>
                          <a:gd name="connsiteY51" fmla="*/ 1066952 h 3370881"/>
                          <a:gd name="connsiteX52" fmla="*/ 1453385 w 2657256"/>
                          <a:gd name="connsiteY52" fmla="*/ 1082761 h 3370881"/>
                          <a:gd name="connsiteX53" fmla="*/ 1326776 w 2657256"/>
                          <a:gd name="connsiteY53" fmla="*/ 1062470 h 3370881"/>
                          <a:gd name="connsiteX54" fmla="*/ 1308847 w 2657256"/>
                          <a:gd name="connsiteY54" fmla="*/ 1057987 h 3370881"/>
                          <a:gd name="connsiteX55" fmla="*/ 1277470 w 2657256"/>
                          <a:gd name="connsiteY55" fmla="*/ 1053505 h 3370881"/>
                          <a:gd name="connsiteX56" fmla="*/ 1259541 w 2657256"/>
                          <a:gd name="connsiteY56" fmla="*/ 1049023 h 3370881"/>
                          <a:gd name="connsiteX57" fmla="*/ 1232647 w 2657256"/>
                          <a:gd name="connsiteY57" fmla="*/ 1044540 h 3370881"/>
                          <a:gd name="connsiteX58" fmla="*/ 1053353 w 2657256"/>
                          <a:gd name="connsiteY58" fmla="*/ 1049023 h 3370881"/>
                          <a:gd name="connsiteX59" fmla="*/ 1035423 w 2657256"/>
                          <a:gd name="connsiteY59" fmla="*/ 1053505 h 3370881"/>
                          <a:gd name="connsiteX60" fmla="*/ 1008529 w 2657256"/>
                          <a:gd name="connsiteY60" fmla="*/ 1057987 h 3370881"/>
                          <a:gd name="connsiteX61" fmla="*/ 995082 w 2657256"/>
                          <a:gd name="connsiteY61" fmla="*/ 1062470 h 3370881"/>
                          <a:gd name="connsiteX62" fmla="*/ 945776 w 2657256"/>
                          <a:gd name="connsiteY62" fmla="*/ 1031093 h 3370881"/>
                          <a:gd name="connsiteX63" fmla="*/ 941294 w 2657256"/>
                          <a:gd name="connsiteY63" fmla="*/ 1017646 h 3370881"/>
                          <a:gd name="connsiteX64" fmla="*/ 932329 w 2657256"/>
                          <a:gd name="connsiteY64" fmla="*/ 919034 h 3370881"/>
                          <a:gd name="connsiteX65" fmla="*/ 914400 w 2657256"/>
                          <a:gd name="connsiteY65" fmla="*/ 901105 h 3370881"/>
                          <a:gd name="connsiteX66" fmla="*/ 918882 w 2657256"/>
                          <a:gd name="connsiteY66" fmla="*/ 869729 h 3370881"/>
                          <a:gd name="connsiteX67" fmla="*/ 941294 w 2657256"/>
                          <a:gd name="connsiteY67" fmla="*/ 865246 h 3370881"/>
                          <a:gd name="connsiteX68" fmla="*/ 959223 w 2657256"/>
                          <a:gd name="connsiteY68" fmla="*/ 851799 h 3370881"/>
                          <a:gd name="connsiteX69" fmla="*/ 990600 w 2657256"/>
                          <a:gd name="connsiteY69" fmla="*/ 847317 h 3370881"/>
                          <a:gd name="connsiteX70" fmla="*/ 1129553 w 2657256"/>
                          <a:gd name="connsiteY70" fmla="*/ 838352 h 3370881"/>
                          <a:gd name="connsiteX71" fmla="*/ 1147482 w 2657256"/>
                          <a:gd name="connsiteY71" fmla="*/ 829387 h 3370881"/>
                          <a:gd name="connsiteX72" fmla="*/ 1178859 w 2657256"/>
                          <a:gd name="connsiteY72" fmla="*/ 806976 h 3370881"/>
                          <a:gd name="connsiteX73" fmla="*/ 1192306 w 2657256"/>
                          <a:gd name="connsiteY73" fmla="*/ 793529 h 3370881"/>
                          <a:gd name="connsiteX74" fmla="*/ 1214718 w 2657256"/>
                          <a:gd name="connsiteY74" fmla="*/ 784564 h 3370881"/>
                          <a:gd name="connsiteX75" fmla="*/ 1241612 w 2657256"/>
                          <a:gd name="connsiteY75" fmla="*/ 771117 h 3370881"/>
                          <a:gd name="connsiteX76" fmla="*/ 1277470 w 2657256"/>
                          <a:gd name="connsiteY76" fmla="*/ 753187 h 3370881"/>
                          <a:gd name="connsiteX77" fmla="*/ 1295400 w 2657256"/>
                          <a:gd name="connsiteY77" fmla="*/ 730776 h 3370881"/>
                          <a:gd name="connsiteX78" fmla="*/ 1317812 w 2657256"/>
                          <a:gd name="connsiteY78" fmla="*/ 708364 h 3370881"/>
                          <a:gd name="connsiteX79" fmla="*/ 1353670 w 2657256"/>
                          <a:gd name="connsiteY79" fmla="*/ 663540 h 3370881"/>
                          <a:gd name="connsiteX80" fmla="*/ 1371600 w 2657256"/>
                          <a:gd name="connsiteY80" fmla="*/ 636646 h 3370881"/>
                          <a:gd name="connsiteX81" fmla="*/ 1380565 w 2657256"/>
                          <a:gd name="connsiteY81" fmla="*/ 596305 h 3370881"/>
                          <a:gd name="connsiteX82" fmla="*/ 1385047 w 2657256"/>
                          <a:gd name="connsiteY82" fmla="*/ 582858 h 3370881"/>
                          <a:gd name="connsiteX83" fmla="*/ 1380565 w 2657256"/>
                          <a:gd name="connsiteY83" fmla="*/ 533552 h 3370881"/>
                          <a:gd name="connsiteX84" fmla="*/ 1367118 w 2657256"/>
                          <a:gd name="connsiteY84" fmla="*/ 524587 h 3370881"/>
                          <a:gd name="connsiteX85" fmla="*/ 1349188 w 2657256"/>
                          <a:gd name="connsiteY85" fmla="*/ 520105 h 3370881"/>
                          <a:gd name="connsiteX86" fmla="*/ 1326776 w 2657256"/>
                          <a:gd name="connsiteY86" fmla="*/ 511140 h 3370881"/>
                          <a:gd name="connsiteX87" fmla="*/ 1281953 w 2657256"/>
                          <a:gd name="connsiteY87" fmla="*/ 515623 h 3370881"/>
                          <a:gd name="connsiteX88" fmla="*/ 1250576 w 2657256"/>
                          <a:gd name="connsiteY88" fmla="*/ 529070 h 3370881"/>
                          <a:gd name="connsiteX89" fmla="*/ 1210235 w 2657256"/>
                          <a:gd name="connsiteY89" fmla="*/ 542517 h 3370881"/>
                          <a:gd name="connsiteX90" fmla="*/ 1183341 w 2657256"/>
                          <a:gd name="connsiteY90" fmla="*/ 555964 h 3370881"/>
                          <a:gd name="connsiteX91" fmla="*/ 1160929 w 2657256"/>
                          <a:gd name="connsiteY91" fmla="*/ 569411 h 3370881"/>
                          <a:gd name="connsiteX92" fmla="*/ 1134035 w 2657256"/>
                          <a:gd name="connsiteY92" fmla="*/ 578376 h 3370881"/>
                          <a:gd name="connsiteX93" fmla="*/ 1111623 w 2657256"/>
                          <a:gd name="connsiteY93" fmla="*/ 587340 h 3370881"/>
                          <a:gd name="connsiteX94" fmla="*/ 1084729 w 2657256"/>
                          <a:gd name="connsiteY94" fmla="*/ 596305 h 3370881"/>
                          <a:gd name="connsiteX95" fmla="*/ 986118 w 2657256"/>
                          <a:gd name="connsiteY95" fmla="*/ 591823 h 3370881"/>
                          <a:gd name="connsiteX96" fmla="*/ 927847 w 2657256"/>
                          <a:gd name="connsiteY96" fmla="*/ 578376 h 3370881"/>
                          <a:gd name="connsiteX97" fmla="*/ 896470 w 2657256"/>
                          <a:gd name="connsiteY97" fmla="*/ 555964 h 3370881"/>
                          <a:gd name="connsiteX98" fmla="*/ 883023 w 2657256"/>
                          <a:gd name="connsiteY98" fmla="*/ 546999 h 3370881"/>
                          <a:gd name="connsiteX99" fmla="*/ 865094 w 2657256"/>
                          <a:gd name="connsiteY99" fmla="*/ 497693 h 3370881"/>
                          <a:gd name="connsiteX100" fmla="*/ 869576 w 2657256"/>
                          <a:gd name="connsiteY100" fmla="*/ 403564 h 3370881"/>
                          <a:gd name="connsiteX101" fmla="*/ 874059 w 2657256"/>
                          <a:gd name="connsiteY101" fmla="*/ 385634 h 3370881"/>
                          <a:gd name="connsiteX102" fmla="*/ 883023 w 2657256"/>
                          <a:gd name="connsiteY102" fmla="*/ 372187 h 3370881"/>
                          <a:gd name="connsiteX103" fmla="*/ 909918 w 2657256"/>
                          <a:gd name="connsiteY103" fmla="*/ 363223 h 3370881"/>
                          <a:gd name="connsiteX104" fmla="*/ 914400 w 2657256"/>
                          <a:gd name="connsiteY104" fmla="*/ 385634 h 3370881"/>
                          <a:gd name="connsiteX105" fmla="*/ 909918 w 2657256"/>
                          <a:gd name="connsiteY105" fmla="*/ 408046 h 3370881"/>
                          <a:gd name="connsiteX106" fmla="*/ 900953 w 2657256"/>
                          <a:gd name="connsiteY106" fmla="*/ 466317 h 3370881"/>
                          <a:gd name="connsiteX107" fmla="*/ 905435 w 2657256"/>
                          <a:gd name="connsiteY107" fmla="*/ 515623 h 3370881"/>
                          <a:gd name="connsiteX108" fmla="*/ 932329 w 2657256"/>
                          <a:gd name="connsiteY108" fmla="*/ 551481 h 3370881"/>
                          <a:gd name="connsiteX109" fmla="*/ 954741 w 2657256"/>
                          <a:gd name="connsiteY109" fmla="*/ 560446 h 3370881"/>
                          <a:gd name="connsiteX110" fmla="*/ 972670 w 2657256"/>
                          <a:gd name="connsiteY110" fmla="*/ 569411 h 3370881"/>
                          <a:gd name="connsiteX111" fmla="*/ 1066800 w 2657256"/>
                          <a:gd name="connsiteY111" fmla="*/ 564929 h 3370881"/>
                          <a:gd name="connsiteX112" fmla="*/ 1111623 w 2657256"/>
                          <a:gd name="connsiteY112" fmla="*/ 551481 h 3370881"/>
                          <a:gd name="connsiteX113" fmla="*/ 1129553 w 2657256"/>
                          <a:gd name="connsiteY113" fmla="*/ 538034 h 3370881"/>
                          <a:gd name="connsiteX114" fmla="*/ 1156447 w 2657256"/>
                          <a:gd name="connsiteY114" fmla="*/ 511140 h 3370881"/>
                          <a:gd name="connsiteX115" fmla="*/ 1160929 w 2657256"/>
                          <a:gd name="connsiteY115" fmla="*/ 493211 h 3370881"/>
                          <a:gd name="connsiteX116" fmla="*/ 1178859 w 2657256"/>
                          <a:gd name="connsiteY116" fmla="*/ 331846 h 3370881"/>
                          <a:gd name="connsiteX117" fmla="*/ 1215315 w 2657256"/>
                          <a:gd name="connsiteY117" fmla="*/ 270289 h 3370881"/>
                          <a:gd name="connsiteX118" fmla="*/ 1214718 w 2657256"/>
                          <a:gd name="connsiteY118" fmla="*/ 367705 h 3370881"/>
                          <a:gd name="connsiteX119" fmla="*/ 1201270 w 2657256"/>
                          <a:gd name="connsiteY119" fmla="*/ 412529 h 3370881"/>
                          <a:gd name="connsiteX120" fmla="*/ 1210235 w 2657256"/>
                          <a:gd name="connsiteY120" fmla="*/ 461834 h 3370881"/>
                          <a:gd name="connsiteX121" fmla="*/ 1214718 w 2657256"/>
                          <a:gd name="connsiteY121" fmla="*/ 475281 h 3370881"/>
                          <a:gd name="connsiteX122" fmla="*/ 1228165 w 2657256"/>
                          <a:gd name="connsiteY122" fmla="*/ 484246 h 3370881"/>
                          <a:gd name="connsiteX123" fmla="*/ 1250576 w 2657256"/>
                          <a:gd name="connsiteY123" fmla="*/ 502176 h 3370881"/>
                          <a:gd name="connsiteX124" fmla="*/ 1317812 w 2657256"/>
                          <a:gd name="connsiteY124" fmla="*/ 497693 h 3370881"/>
                          <a:gd name="connsiteX125" fmla="*/ 1353670 w 2657256"/>
                          <a:gd name="connsiteY125" fmla="*/ 488729 h 3370881"/>
                          <a:gd name="connsiteX126" fmla="*/ 1506070 w 2657256"/>
                          <a:gd name="connsiteY126" fmla="*/ 457352 h 3370881"/>
                          <a:gd name="connsiteX127" fmla="*/ 1550894 w 2657256"/>
                          <a:gd name="connsiteY127" fmla="*/ 430458 h 3370881"/>
                          <a:gd name="connsiteX128" fmla="*/ 1564341 w 2657256"/>
                          <a:gd name="connsiteY128" fmla="*/ 417011 h 3370881"/>
                          <a:gd name="connsiteX129" fmla="*/ 1586753 w 2657256"/>
                          <a:gd name="connsiteY129" fmla="*/ 399081 h 3370881"/>
                          <a:gd name="connsiteX130" fmla="*/ 1595718 w 2657256"/>
                          <a:gd name="connsiteY130" fmla="*/ 381152 h 3370881"/>
                          <a:gd name="connsiteX131" fmla="*/ 1600200 w 2657256"/>
                          <a:gd name="connsiteY131" fmla="*/ 363223 h 3370881"/>
                          <a:gd name="connsiteX132" fmla="*/ 1609165 w 2657256"/>
                          <a:gd name="connsiteY132" fmla="*/ 313917 h 3370881"/>
                          <a:gd name="connsiteX133" fmla="*/ 1537447 w 2657256"/>
                          <a:gd name="connsiteY133" fmla="*/ 188411 h 3370881"/>
                          <a:gd name="connsiteX134" fmla="*/ 1613647 w 2657256"/>
                          <a:gd name="connsiteY134" fmla="*/ 399081 h 3370881"/>
                          <a:gd name="connsiteX135" fmla="*/ 1627094 w 2657256"/>
                          <a:gd name="connsiteY135" fmla="*/ 417011 h 3370881"/>
                          <a:gd name="connsiteX136" fmla="*/ 1658470 w 2657256"/>
                          <a:gd name="connsiteY136" fmla="*/ 412529 h 3370881"/>
                          <a:gd name="connsiteX137" fmla="*/ 1685365 w 2657256"/>
                          <a:gd name="connsiteY137" fmla="*/ 390117 h 3370881"/>
                          <a:gd name="connsiteX138" fmla="*/ 1694329 w 2657256"/>
                          <a:gd name="connsiteY138" fmla="*/ 376670 h 3370881"/>
                          <a:gd name="connsiteX139" fmla="*/ 1734670 w 2657256"/>
                          <a:gd name="connsiteY139" fmla="*/ 354258 h 3370881"/>
                          <a:gd name="connsiteX140" fmla="*/ 1743635 w 2657256"/>
                          <a:gd name="connsiteY140" fmla="*/ 340811 h 3370881"/>
                          <a:gd name="connsiteX141" fmla="*/ 1757082 w 2657256"/>
                          <a:gd name="connsiteY141" fmla="*/ 336329 h 3370881"/>
                          <a:gd name="connsiteX142" fmla="*/ 1808984 w 2657256"/>
                          <a:gd name="connsiteY142" fmla="*/ 249641 h 3370881"/>
                          <a:gd name="connsiteX143" fmla="*/ 1899621 w 2657256"/>
                          <a:gd name="connsiteY143" fmla="*/ 211719 h 3370881"/>
                          <a:gd name="connsiteX144" fmla="*/ 1808984 w 2657256"/>
                          <a:gd name="connsiteY144" fmla="*/ 178521 h 3370881"/>
                          <a:gd name="connsiteX145" fmla="*/ 1772023 w 2657256"/>
                          <a:gd name="connsiteY145" fmla="*/ 77249 h 3370881"/>
                          <a:gd name="connsiteX146" fmla="*/ 1900425 w 2657256"/>
                          <a:gd name="connsiteY146" fmla="*/ 214081 h 3370881"/>
                          <a:gd name="connsiteX147" fmla="*/ 1874221 w 2657256"/>
                          <a:gd name="connsiteY147" fmla="*/ 318698 h 3370881"/>
                          <a:gd name="connsiteX148" fmla="*/ 1788459 w 2657256"/>
                          <a:gd name="connsiteY148" fmla="*/ 367705 h 3370881"/>
                          <a:gd name="connsiteX149" fmla="*/ 1761565 w 2657256"/>
                          <a:gd name="connsiteY149" fmla="*/ 390117 h 3370881"/>
                          <a:gd name="connsiteX150" fmla="*/ 1783976 w 2657256"/>
                          <a:gd name="connsiteY150" fmla="*/ 399081 h 3370881"/>
                          <a:gd name="connsiteX151" fmla="*/ 1878106 w 2657256"/>
                          <a:gd name="connsiteY151" fmla="*/ 390117 h 3370881"/>
                          <a:gd name="connsiteX152" fmla="*/ 1891553 w 2657256"/>
                          <a:gd name="connsiteY152" fmla="*/ 381152 h 3370881"/>
                          <a:gd name="connsiteX153" fmla="*/ 1918447 w 2657256"/>
                          <a:gd name="connsiteY153" fmla="*/ 372187 h 3370881"/>
                          <a:gd name="connsiteX154" fmla="*/ 1940859 w 2657256"/>
                          <a:gd name="connsiteY154" fmla="*/ 358740 h 3370881"/>
                          <a:gd name="connsiteX155" fmla="*/ 1954306 w 2657256"/>
                          <a:gd name="connsiteY155" fmla="*/ 354258 h 3370881"/>
                          <a:gd name="connsiteX156" fmla="*/ 2083304 w 2657256"/>
                          <a:gd name="connsiteY156" fmla="*/ 290281 h 3370881"/>
                          <a:gd name="connsiteX157" fmla="*/ 2166172 w 2657256"/>
                          <a:gd name="connsiteY157" fmla="*/ 215604 h 3370881"/>
                          <a:gd name="connsiteX158" fmla="*/ 2069054 w 2657256"/>
                          <a:gd name="connsiteY158" fmla="*/ 40493 h 3370881"/>
                          <a:gd name="connsiteX159" fmla="*/ 2078225 w 2657256"/>
                          <a:gd name="connsiteY159" fmla="*/ 188681 h 3370881"/>
                          <a:gd name="connsiteX160" fmla="*/ 1999129 w 2657256"/>
                          <a:gd name="connsiteY160" fmla="*/ 358740 h 3370881"/>
                          <a:gd name="connsiteX161" fmla="*/ 1994647 w 2657256"/>
                          <a:gd name="connsiteY161" fmla="*/ 372187 h 3370881"/>
                          <a:gd name="connsiteX162" fmla="*/ 2039470 w 2657256"/>
                          <a:gd name="connsiteY162" fmla="*/ 390117 h 3370881"/>
                          <a:gd name="connsiteX163" fmla="*/ 2115670 w 2657256"/>
                          <a:gd name="connsiteY163" fmla="*/ 390117 h 3370881"/>
                          <a:gd name="connsiteX164" fmla="*/ 2160494 w 2657256"/>
                          <a:gd name="connsiteY164" fmla="*/ 376670 h 3370881"/>
                          <a:gd name="connsiteX165" fmla="*/ 2191870 w 2657256"/>
                          <a:gd name="connsiteY165" fmla="*/ 363223 h 3370881"/>
                          <a:gd name="connsiteX166" fmla="*/ 2205318 w 2657256"/>
                          <a:gd name="connsiteY166" fmla="*/ 358740 h 3370881"/>
                          <a:gd name="connsiteX167" fmla="*/ 2232212 w 2657256"/>
                          <a:gd name="connsiteY167" fmla="*/ 340811 h 3370881"/>
                          <a:gd name="connsiteX168" fmla="*/ 2312894 w 2657256"/>
                          <a:gd name="connsiteY168" fmla="*/ 183929 h 3370881"/>
                          <a:gd name="connsiteX169" fmla="*/ 2339788 w 2657256"/>
                          <a:gd name="connsiteY169" fmla="*/ 151 h 3370881"/>
                          <a:gd name="connsiteX170" fmla="*/ 2357718 w 2657256"/>
                          <a:gd name="connsiteY170" fmla="*/ 215305 h 3370881"/>
                          <a:gd name="connsiteX171" fmla="*/ 2254623 w 2657256"/>
                          <a:gd name="connsiteY171" fmla="*/ 376670 h 3370881"/>
                          <a:gd name="connsiteX172" fmla="*/ 2245659 w 2657256"/>
                          <a:gd name="connsiteY172" fmla="*/ 390117 h 3370881"/>
                          <a:gd name="connsiteX173" fmla="*/ 2254623 w 2657256"/>
                          <a:gd name="connsiteY173" fmla="*/ 403564 h 3370881"/>
                          <a:gd name="connsiteX174" fmla="*/ 2353235 w 2657256"/>
                          <a:gd name="connsiteY174" fmla="*/ 399081 h 3370881"/>
                          <a:gd name="connsiteX175" fmla="*/ 2366682 w 2657256"/>
                          <a:gd name="connsiteY175" fmla="*/ 394599 h 3370881"/>
                          <a:gd name="connsiteX176" fmla="*/ 2389094 w 2657256"/>
                          <a:gd name="connsiteY176" fmla="*/ 390117 h 3370881"/>
                          <a:gd name="connsiteX177" fmla="*/ 2424953 w 2657256"/>
                          <a:gd name="connsiteY177" fmla="*/ 367705 h 3370881"/>
                          <a:gd name="connsiteX178" fmla="*/ 2528047 w 2657256"/>
                          <a:gd name="connsiteY178" fmla="*/ 292700 h 3370881"/>
                          <a:gd name="connsiteX179" fmla="*/ 2541495 w 2657256"/>
                          <a:gd name="connsiteY179" fmla="*/ 62906 h 3370881"/>
                          <a:gd name="connsiteX180" fmla="*/ 2591304 w 2657256"/>
                          <a:gd name="connsiteY180" fmla="*/ 214081 h 3370881"/>
                          <a:gd name="connsiteX181" fmla="*/ 2612315 w 2657256"/>
                          <a:gd name="connsiteY181" fmla="*/ 290907 h 3370881"/>
                          <a:gd name="connsiteX182" fmla="*/ 2650863 w 2657256"/>
                          <a:gd name="connsiteY182" fmla="*/ 344994 h 3370881"/>
                          <a:gd name="connsiteX183" fmla="*/ 2465294 w 2657256"/>
                          <a:gd name="connsiteY183" fmla="*/ 399081 h 3370881"/>
                          <a:gd name="connsiteX184" fmla="*/ 2442882 w 2657256"/>
                          <a:gd name="connsiteY184" fmla="*/ 403564 h 3370881"/>
                          <a:gd name="connsiteX185" fmla="*/ 2398059 w 2657256"/>
                          <a:gd name="connsiteY185" fmla="*/ 417011 h 3370881"/>
                          <a:gd name="connsiteX186" fmla="*/ 2375647 w 2657256"/>
                          <a:gd name="connsiteY186" fmla="*/ 425976 h 3370881"/>
                          <a:gd name="connsiteX187" fmla="*/ 2357718 w 2657256"/>
                          <a:gd name="connsiteY187" fmla="*/ 430458 h 3370881"/>
                          <a:gd name="connsiteX188" fmla="*/ 2344270 w 2657256"/>
                          <a:gd name="connsiteY188" fmla="*/ 461834 h 3370881"/>
                          <a:gd name="connsiteX189" fmla="*/ 2353235 w 2657256"/>
                          <a:gd name="connsiteY189" fmla="*/ 502176 h 3370881"/>
                          <a:gd name="connsiteX190" fmla="*/ 2362200 w 2657256"/>
                          <a:gd name="connsiteY190" fmla="*/ 515623 h 3370881"/>
                          <a:gd name="connsiteX191" fmla="*/ 2344270 w 2657256"/>
                          <a:gd name="connsiteY191" fmla="*/ 587340 h 3370881"/>
                          <a:gd name="connsiteX192" fmla="*/ 2321859 w 2657256"/>
                          <a:gd name="connsiteY192" fmla="*/ 614234 h 3370881"/>
                          <a:gd name="connsiteX193" fmla="*/ 2308412 w 2657256"/>
                          <a:gd name="connsiteY193" fmla="*/ 636646 h 3370881"/>
                          <a:gd name="connsiteX194" fmla="*/ 2281518 w 2657256"/>
                          <a:gd name="connsiteY194" fmla="*/ 641129 h 3370881"/>
                          <a:gd name="connsiteX195" fmla="*/ 2259106 w 2657256"/>
                          <a:gd name="connsiteY195" fmla="*/ 636646 h 3370881"/>
                          <a:gd name="connsiteX196" fmla="*/ 2277035 w 2657256"/>
                          <a:gd name="connsiteY196" fmla="*/ 578376 h 3370881"/>
                          <a:gd name="connsiteX197" fmla="*/ 2290482 w 2657256"/>
                          <a:gd name="connsiteY197" fmla="*/ 542517 h 3370881"/>
                          <a:gd name="connsiteX198" fmla="*/ 2286000 w 2657256"/>
                          <a:gd name="connsiteY198" fmla="*/ 506658 h 3370881"/>
                          <a:gd name="connsiteX199" fmla="*/ 2245659 w 2657256"/>
                          <a:gd name="connsiteY199" fmla="*/ 448387 h 3370881"/>
                          <a:gd name="connsiteX200" fmla="*/ 2200835 w 2657256"/>
                          <a:gd name="connsiteY200" fmla="*/ 430458 h 3370881"/>
                          <a:gd name="connsiteX201" fmla="*/ 2169459 w 2657256"/>
                          <a:gd name="connsiteY201" fmla="*/ 425976 h 3370881"/>
                          <a:gd name="connsiteX202" fmla="*/ 2102223 w 2657256"/>
                          <a:gd name="connsiteY202" fmla="*/ 430458 h 3370881"/>
                          <a:gd name="connsiteX203" fmla="*/ 2084294 w 2657256"/>
                          <a:gd name="connsiteY203" fmla="*/ 439423 h 3370881"/>
                          <a:gd name="connsiteX204" fmla="*/ 2070847 w 2657256"/>
                          <a:gd name="connsiteY204" fmla="*/ 443905 h 3370881"/>
                          <a:gd name="connsiteX205" fmla="*/ 2061882 w 2657256"/>
                          <a:gd name="connsiteY205" fmla="*/ 461834 h 3370881"/>
                          <a:gd name="connsiteX206" fmla="*/ 2034988 w 2657256"/>
                          <a:gd name="connsiteY206" fmla="*/ 475281 h 3370881"/>
                          <a:gd name="connsiteX207" fmla="*/ 1783976 w 2657256"/>
                          <a:gd name="connsiteY207" fmla="*/ 479764 h 3370881"/>
                          <a:gd name="connsiteX208" fmla="*/ 1766047 w 2657256"/>
                          <a:gd name="connsiteY208" fmla="*/ 488729 h 3370881"/>
                          <a:gd name="connsiteX209" fmla="*/ 1703294 w 2657256"/>
                          <a:gd name="connsiteY209" fmla="*/ 506658 h 3370881"/>
                          <a:gd name="connsiteX210" fmla="*/ 1689847 w 2657256"/>
                          <a:gd name="connsiteY210" fmla="*/ 511140 h 3370881"/>
                          <a:gd name="connsiteX211" fmla="*/ 1676400 w 2657256"/>
                          <a:gd name="connsiteY211" fmla="*/ 520105 h 3370881"/>
                          <a:gd name="connsiteX212" fmla="*/ 1649506 w 2657256"/>
                          <a:gd name="connsiteY212" fmla="*/ 529070 h 3370881"/>
                          <a:gd name="connsiteX213" fmla="*/ 1636059 w 2657256"/>
                          <a:gd name="connsiteY213" fmla="*/ 538034 h 3370881"/>
                          <a:gd name="connsiteX214" fmla="*/ 1622612 w 2657256"/>
                          <a:gd name="connsiteY214" fmla="*/ 551481 h 3370881"/>
                          <a:gd name="connsiteX215" fmla="*/ 1609165 w 2657256"/>
                          <a:gd name="connsiteY215" fmla="*/ 555964 h 3370881"/>
                          <a:gd name="connsiteX216" fmla="*/ 1577788 w 2657256"/>
                          <a:gd name="connsiteY216" fmla="*/ 587340 h 3370881"/>
                          <a:gd name="connsiteX217" fmla="*/ 1568823 w 2657256"/>
                          <a:gd name="connsiteY217" fmla="*/ 600787 h 3370881"/>
                          <a:gd name="connsiteX218" fmla="*/ 1555376 w 2657256"/>
                          <a:gd name="connsiteY218" fmla="*/ 614234 h 3370881"/>
                          <a:gd name="connsiteX219" fmla="*/ 1524000 w 2657256"/>
                          <a:gd name="connsiteY219" fmla="*/ 654576 h 3370881"/>
                          <a:gd name="connsiteX220" fmla="*/ 1519518 w 2657256"/>
                          <a:gd name="connsiteY220" fmla="*/ 668023 h 3370881"/>
                          <a:gd name="connsiteX221" fmla="*/ 1528482 w 2657256"/>
                          <a:gd name="connsiteY221" fmla="*/ 708364 h 3370881"/>
                          <a:gd name="connsiteX222" fmla="*/ 1537447 w 2657256"/>
                          <a:gd name="connsiteY222" fmla="*/ 721811 h 3370881"/>
                          <a:gd name="connsiteX223" fmla="*/ 1568823 w 2657256"/>
                          <a:gd name="connsiteY223" fmla="*/ 712846 h 3370881"/>
                          <a:gd name="connsiteX224" fmla="*/ 1600200 w 2657256"/>
                          <a:gd name="connsiteY224" fmla="*/ 712846 h 3370881"/>
                          <a:gd name="connsiteX225" fmla="*/ 1631576 w 2657256"/>
                          <a:gd name="connsiteY225" fmla="*/ 690434 h 3370881"/>
                          <a:gd name="connsiteX226" fmla="*/ 1645023 w 2657256"/>
                          <a:gd name="connsiteY226" fmla="*/ 676987 h 3370881"/>
                          <a:gd name="connsiteX227" fmla="*/ 1685365 w 2657256"/>
                          <a:gd name="connsiteY227" fmla="*/ 645611 h 3370881"/>
                          <a:gd name="connsiteX228" fmla="*/ 1716741 w 2657256"/>
                          <a:gd name="connsiteY228" fmla="*/ 614234 h 3370881"/>
                          <a:gd name="connsiteX229" fmla="*/ 1748118 w 2657256"/>
                          <a:gd name="connsiteY229" fmla="*/ 596305 h 3370881"/>
                          <a:gd name="connsiteX230" fmla="*/ 1761565 w 2657256"/>
                          <a:gd name="connsiteY230" fmla="*/ 591823 h 3370881"/>
                          <a:gd name="connsiteX231" fmla="*/ 1779494 w 2657256"/>
                          <a:gd name="connsiteY231" fmla="*/ 582858 h 3370881"/>
                          <a:gd name="connsiteX232" fmla="*/ 1815353 w 2657256"/>
                          <a:gd name="connsiteY232" fmla="*/ 573893 h 3370881"/>
                          <a:gd name="connsiteX233" fmla="*/ 2030506 w 2657256"/>
                          <a:gd name="connsiteY233" fmla="*/ 578376 h 3370881"/>
                          <a:gd name="connsiteX234" fmla="*/ 2017059 w 2657256"/>
                          <a:gd name="connsiteY234" fmla="*/ 600787 h 3370881"/>
                          <a:gd name="connsiteX235" fmla="*/ 1981200 w 2657256"/>
                          <a:gd name="connsiteY235" fmla="*/ 636646 h 3370881"/>
                          <a:gd name="connsiteX236" fmla="*/ 1967753 w 2657256"/>
                          <a:gd name="connsiteY236" fmla="*/ 650093 h 3370881"/>
                          <a:gd name="connsiteX237" fmla="*/ 1936376 w 2657256"/>
                          <a:gd name="connsiteY237" fmla="*/ 690434 h 3370881"/>
                          <a:gd name="connsiteX238" fmla="*/ 1905000 w 2657256"/>
                          <a:gd name="connsiteY238" fmla="*/ 717329 h 3370881"/>
                          <a:gd name="connsiteX239" fmla="*/ 1860176 w 2657256"/>
                          <a:gd name="connsiteY239" fmla="*/ 735258 h 3370881"/>
                          <a:gd name="connsiteX240" fmla="*/ 1788459 w 2657256"/>
                          <a:gd name="connsiteY240" fmla="*/ 744223 h 3370881"/>
                          <a:gd name="connsiteX241" fmla="*/ 1846729 w 2657256"/>
                          <a:gd name="connsiteY241" fmla="*/ 802493 h 3370881"/>
                          <a:gd name="connsiteX242" fmla="*/ 1913965 w 2657256"/>
                          <a:gd name="connsiteY242" fmla="*/ 829387 h 3370881"/>
                          <a:gd name="connsiteX243" fmla="*/ 1922929 w 2657256"/>
                          <a:gd name="connsiteY243" fmla="*/ 842834 h 3370881"/>
                          <a:gd name="connsiteX244" fmla="*/ 1967753 w 2657256"/>
                          <a:gd name="connsiteY244" fmla="*/ 883176 h 3370881"/>
                          <a:gd name="connsiteX245" fmla="*/ 1981200 w 2657256"/>
                          <a:gd name="connsiteY245" fmla="*/ 896623 h 3370881"/>
                          <a:gd name="connsiteX246" fmla="*/ 1994647 w 2657256"/>
                          <a:gd name="connsiteY246" fmla="*/ 905587 h 3370881"/>
                          <a:gd name="connsiteX247" fmla="*/ 2021541 w 2657256"/>
                          <a:gd name="connsiteY247" fmla="*/ 927999 h 3370881"/>
                          <a:gd name="connsiteX248" fmla="*/ 2030506 w 2657256"/>
                          <a:gd name="connsiteY248" fmla="*/ 941446 h 3370881"/>
                          <a:gd name="connsiteX249" fmla="*/ 2057400 w 2657256"/>
                          <a:gd name="connsiteY249" fmla="*/ 968340 h 3370881"/>
                          <a:gd name="connsiteX250" fmla="*/ 2088776 w 2657256"/>
                          <a:gd name="connsiteY250" fmla="*/ 1013164 h 3370881"/>
                          <a:gd name="connsiteX251" fmla="*/ 2115670 w 2657256"/>
                          <a:gd name="connsiteY251" fmla="*/ 1057987 h 3370881"/>
                          <a:gd name="connsiteX252" fmla="*/ 2120153 w 2657256"/>
                          <a:gd name="connsiteY252" fmla="*/ 1089364 h 3370881"/>
                          <a:gd name="connsiteX253" fmla="*/ 2138082 w 2657256"/>
                          <a:gd name="connsiteY253" fmla="*/ 1143152 h 3370881"/>
                          <a:gd name="connsiteX254" fmla="*/ 2147047 w 2657256"/>
                          <a:gd name="connsiteY254" fmla="*/ 1196940 h 3370881"/>
                          <a:gd name="connsiteX255" fmla="*/ 2151529 w 2657256"/>
                          <a:gd name="connsiteY255" fmla="*/ 1210387 h 3370881"/>
                          <a:gd name="connsiteX256" fmla="*/ 2156012 w 2657256"/>
                          <a:gd name="connsiteY256" fmla="*/ 1228317 h 3370881"/>
                          <a:gd name="connsiteX257" fmla="*/ 2173941 w 2657256"/>
                          <a:gd name="connsiteY257" fmla="*/ 1295552 h 3370881"/>
                          <a:gd name="connsiteX258" fmla="*/ 2182906 w 2657256"/>
                          <a:gd name="connsiteY258" fmla="*/ 1313481 h 3370881"/>
                          <a:gd name="connsiteX259" fmla="*/ 2187388 w 2657256"/>
                          <a:gd name="connsiteY259" fmla="*/ 1331411 h 3370881"/>
                          <a:gd name="connsiteX260" fmla="*/ 2214282 w 2657256"/>
                          <a:gd name="connsiteY260" fmla="*/ 1385199 h 3370881"/>
                          <a:gd name="connsiteX261" fmla="*/ 2218765 w 2657256"/>
                          <a:gd name="connsiteY261" fmla="*/ 1403129 h 3370881"/>
                          <a:gd name="connsiteX262" fmla="*/ 2223247 w 2657256"/>
                          <a:gd name="connsiteY262" fmla="*/ 1430023 h 3370881"/>
                          <a:gd name="connsiteX263" fmla="*/ 2236694 w 2657256"/>
                          <a:gd name="connsiteY263" fmla="*/ 1456917 h 3370881"/>
                          <a:gd name="connsiteX264" fmla="*/ 2241176 w 2657256"/>
                          <a:gd name="connsiteY264" fmla="*/ 1577940 h 3370881"/>
                          <a:gd name="connsiteX265" fmla="*/ 2245659 w 2657256"/>
                          <a:gd name="connsiteY265" fmla="*/ 1595870 h 3370881"/>
                          <a:gd name="connsiteX266" fmla="*/ 2236694 w 2657256"/>
                          <a:gd name="connsiteY266" fmla="*/ 1694481 h 3370881"/>
                          <a:gd name="connsiteX267" fmla="*/ 2227729 w 2657256"/>
                          <a:gd name="connsiteY267" fmla="*/ 1716893 h 3370881"/>
                          <a:gd name="connsiteX268" fmla="*/ 2223247 w 2657256"/>
                          <a:gd name="connsiteY268" fmla="*/ 1730340 h 3370881"/>
                          <a:gd name="connsiteX269" fmla="*/ 2200835 w 2657256"/>
                          <a:gd name="connsiteY269" fmla="*/ 1788611 h 3370881"/>
                          <a:gd name="connsiteX270" fmla="*/ 2191870 w 2657256"/>
                          <a:gd name="connsiteY270" fmla="*/ 1811023 h 3370881"/>
                          <a:gd name="connsiteX271" fmla="*/ 2187388 w 2657256"/>
                          <a:gd name="connsiteY271" fmla="*/ 1824470 h 3370881"/>
                          <a:gd name="connsiteX272" fmla="*/ 2169459 w 2657256"/>
                          <a:gd name="connsiteY272" fmla="*/ 1869293 h 3370881"/>
                          <a:gd name="connsiteX273" fmla="*/ 2164976 w 2657256"/>
                          <a:gd name="connsiteY273" fmla="*/ 1882740 h 3370881"/>
                          <a:gd name="connsiteX274" fmla="*/ 2156012 w 2657256"/>
                          <a:gd name="connsiteY274" fmla="*/ 1927564 h 3370881"/>
                          <a:gd name="connsiteX275" fmla="*/ 2173941 w 2657256"/>
                          <a:gd name="connsiteY275" fmla="*/ 1945493 h 3370881"/>
                          <a:gd name="connsiteX276" fmla="*/ 2196353 w 2657256"/>
                          <a:gd name="connsiteY276" fmla="*/ 1958940 h 3370881"/>
                          <a:gd name="connsiteX277" fmla="*/ 2241176 w 2657256"/>
                          <a:gd name="connsiteY277" fmla="*/ 2012729 h 3370881"/>
                          <a:gd name="connsiteX278" fmla="*/ 2263588 w 2657256"/>
                          <a:gd name="connsiteY278" fmla="*/ 2057552 h 3370881"/>
                          <a:gd name="connsiteX279" fmla="*/ 2286000 w 2657256"/>
                          <a:gd name="connsiteY279" fmla="*/ 2084446 h 3370881"/>
                          <a:gd name="connsiteX280" fmla="*/ 2299447 w 2657256"/>
                          <a:gd name="connsiteY280" fmla="*/ 2124787 h 3370881"/>
                          <a:gd name="connsiteX281" fmla="*/ 2321859 w 2657256"/>
                          <a:gd name="connsiteY281" fmla="*/ 2151681 h 3370881"/>
                          <a:gd name="connsiteX282" fmla="*/ 2344270 w 2657256"/>
                          <a:gd name="connsiteY282" fmla="*/ 2205470 h 3370881"/>
                          <a:gd name="connsiteX283" fmla="*/ 2348753 w 2657256"/>
                          <a:gd name="connsiteY283" fmla="*/ 2223399 h 3370881"/>
                          <a:gd name="connsiteX284" fmla="*/ 2366682 w 2657256"/>
                          <a:gd name="connsiteY284" fmla="*/ 2263740 h 3370881"/>
                          <a:gd name="connsiteX285" fmla="*/ 2375647 w 2657256"/>
                          <a:gd name="connsiteY285" fmla="*/ 2286152 h 3370881"/>
                          <a:gd name="connsiteX286" fmla="*/ 2380129 w 2657256"/>
                          <a:gd name="connsiteY286" fmla="*/ 2308564 h 3370881"/>
                          <a:gd name="connsiteX287" fmla="*/ 2389094 w 2657256"/>
                          <a:gd name="connsiteY287" fmla="*/ 2335458 h 3370881"/>
                          <a:gd name="connsiteX288" fmla="*/ 2393576 w 2657256"/>
                          <a:gd name="connsiteY288" fmla="*/ 2380281 h 3370881"/>
                          <a:gd name="connsiteX289" fmla="*/ 2398059 w 2657256"/>
                          <a:gd name="connsiteY289" fmla="*/ 2393729 h 3370881"/>
                          <a:gd name="connsiteX290" fmla="*/ 2402541 w 2657256"/>
                          <a:gd name="connsiteY290" fmla="*/ 2447517 h 3370881"/>
                          <a:gd name="connsiteX291" fmla="*/ 2427343 w 2657256"/>
                          <a:gd name="connsiteY291" fmla="*/ 2564058 h 3370881"/>
                          <a:gd name="connsiteX292" fmla="*/ 2389094 w 2657256"/>
                          <a:gd name="connsiteY292" fmla="*/ 2837481 h 3370881"/>
                          <a:gd name="connsiteX293" fmla="*/ 2380129 w 2657256"/>
                          <a:gd name="connsiteY293" fmla="*/ 2859893 h 3370881"/>
                          <a:gd name="connsiteX294" fmla="*/ 2357718 w 2657256"/>
                          <a:gd name="connsiteY294" fmla="*/ 2913681 h 3370881"/>
                          <a:gd name="connsiteX295" fmla="*/ 2348753 w 2657256"/>
                          <a:gd name="connsiteY295" fmla="*/ 2936093 h 3370881"/>
                          <a:gd name="connsiteX296" fmla="*/ 2339788 w 2657256"/>
                          <a:gd name="connsiteY296" fmla="*/ 2971952 h 3370881"/>
                          <a:gd name="connsiteX297" fmla="*/ 2326341 w 2657256"/>
                          <a:gd name="connsiteY297" fmla="*/ 2994364 h 3370881"/>
                          <a:gd name="connsiteX298" fmla="*/ 2317376 w 2657256"/>
                          <a:gd name="connsiteY298" fmla="*/ 3025740 h 3370881"/>
                          <a:gd name="connsiteX299" fmla="*/ 2303929 w 2657256"/>
                          <a:gd name="connsiteY299" fmla="*/ 3048152 h 3370881"/>
                          <a:gd name="connsiteX300" fmla="*/ 2290482 w 2657256"/>
                          <a:gd name="connsiteY300" fmla="*/ 3079529 h 3370881"/>
                          <a:gd name="connsiteX301" fmla="*/ 2272553 w 2657256"/>
                          <a:gd name="connsiteY301" fmla="*/ 3084011 h 3370881"/>
                          <a:gd name="connsiteX302" fmla="*/ 2259106 w 2657256"/>
                          <a:gd name="connsiteY302" fmla="*/ 3088493 h 3370881"/>
                          <a:gd name="connsiteX303" fmla="*/ 2241176 w 2657256"/>
                          <a:gd name="connsiteY303" fmla="*/ 3092976 h 3370881"/>
                          <a:gd name="connsiteX304" fmla="*/ 2209800 w 2657256"/>
                          <a:gd name="connsiteY304" fmla="*/ 3101940 h 3370881"/>
                          <a:gd name="connsiteX305" fmla="*/ 2205318 w 2657256"/>
                          <a:gd name="connsiteY305" fmla="*/ 3039187 h 3370881"/>
                          <a:gd name="connsiteX306" fmla="*/ 2218765 w 2657256"/>
                          <a:gd name="connsiteY306" fmla="*/ 3021258 h 3370881"/>
                          <a:gd name="connsiteX307" fmla="*/ 2245659 w 2657256"/>
                          <a:gd name="connsiteY307" fmla="*/ 2971952 h 3370881"/>
                          <a:gd name="connsiteX308" fmla="*/ 2268070 w 2657256"/>
                          <a:gd name="connsiteY308" fmla="*/ 2945058 h 3370881"/>
                          <a:gd name="connsiteX309" fmla="*/ 2298550 w 2657256"/>
                          <a:gd name="connsiteY309" fmla="*/ 2568540 h 3370881"/>
                          <a:gd name="connsiteX310" fmla="*/ 2284986 w 2657256"/>
                          <a:gd name="connsiteY310" fmla="*/ 2532681 h 3370881"/>
                          <a:gd name="connsiteX311" fmla="*/ 2293273 w 2657256"/>
                          <a:gd name="connsiteY311" fmla="*/ 2496653 h 3370881"/>
                          <a:gd name="connsiteX312" fmla="*/ 2278152 w 2657256"/>
                          <a:gd name="connsiteY312" fmla="*/ 2475178 h 3370881"/>
                          <a:gd name="connsiteX313" fmla="*/ 2245659 w 2657256"/>
                          <a:gd name="connsiteY313" fmla="*/ 2389247 h 3370881"/>
                          <a:gd name="connsiteX314" fmla="*/ 2195507 w 2657256"/>
                          <a:gd name="connsiteY314" fmla="*/ 2241328 h 3370881"/>
                          <a:gd name="connsiteX315" fmla="*/ 2083786 w 2657256"/>
                          <a:gd name="connsiteY315" fmla="*/ 2040300 h 3370881"/>
                          <a:gd name="connsiteX316" fmla="*/ 2048773 w 2657256"/>
                          <a:gd name="connsiteY316" fmla="*/ 2017971 h 3370881"/>
                          <a:gd name="connsiteX317" fmla="*/ 2074314 w 2657256"/>
                          <a:gd name="connsiteY317" fmla="*/ 2011967 h 3370881"/>
                          <a:gd name="connsiteX318" fmla="*/ 2034988 w 2657256"/>
                          <a:gd name="connsiteY318" fmla="*/ 2003764 h 3370881"/>
                          <a:gd name="connsiteX319" fmla="*/ 2026023 w 2657256"/>
                          <a:gd name="connsiteY319" fmla="*/ 2026176 h 3370881"/>
                          <a:gd name="connsiteX320" fmla="*/ 2021541 w 2657256"/>
                          <a:gd name="connsiteY320" fmla="*/ 2039623 h 3370881"/>
                          <a:gd name="connsiteX321" fmla="*/ 1999129 w 2657256"/>
                          <a:gd name="connsiteY321" fmla="*/ 2053070 h 3370881"/>
                          <a:gd name="connsiteX322" fmla="*/ 1990165 w 2657256"/>
                          <a:gd name="connsiteY322" fmla="*/ 2070999 h 3370881"/>
                          <a:gd name="connsiteX323" fmla="*/ 1967753 w 2657256"/>
                          <a:gd name="connsiteY323" fmla="*/ 2106858 h 3370881"/>
                          <a:gd name="connsiteX324" fmla="*/ 1981200 w 2657256"/>
                          <a:gd name="connsiteY324" fmla="*/ 2223399 h 3370881"/>
                          <a:gd name="connsiteX325" fmla="*/ 1994647 w 2657256"/>
                          <a:gd name="connsiteY325" fmla="*/ 2254776 h 3370881"/>
                          <a:gd name="connsiteX326" fmla="*/ 2003612 w 2657256"/>
                          <a:gd name="connsiteY326" fmla="*/ 2272705 h 3370881"/>
                          <a:gd name="connsiteX327" fmla="*/ 2026023 w 2657256"/>
                          <a:gd name="connsiteY327" fmla="*/ 2304081 h 3370881"/>
                          <a:gd name="connsiteX328" fmla="*/ 2043953 w 2657256"/>
                          <a:gd name="connsiteY328" fmla="*/ 2348905 h 3370881"/>
                          <a:gd name="connsiteX329" fmla="*/ 2061882 w 2657256"/>
                          <a:gd name="connsiteY329" fmla="*/ 2371317 h 3370881"/>
                          <a:gd name="connsiteX330" fmla="*/ 2088776 w 2657256"/>
                          <a:gd name="connsiteY330" fmla="*/ 2434070 h 3370881"/>
                          <a:gd name="connsiteX331" fmla="*/ 2102223 w 2657256"/>
                          <a:gd name="connsiteY331" fmla="*/ 2465446 h 3370881"/>
                          <a:gd name="connsiteX332" fmla="*/ 2106706 w 2657256"/>
                          <a:gd name="connsiteY332" fmla="*/ 2496823 h 3370881"/>
                          <a:gd name="connsiteX333" fmla="*/ 2124635 w 2657256"/>
                          <a:gd name="connsiteY333" fmla="*/ 2559576 h 3370881"/>
                          <a:gd name="connsiteX334" fmla="*/ 2138082 w 2657256"/>
                          <a:gd name="connsiteY334" fmla="*/ 2649223 h 3370881"/>
                          <a:gd name="connsiteX335" fmla="*/ 2147047 w 2657256"/>
                          <a:gd name="connsiteY335" fmla="*/ 2685081 h 3370881"/>
                          <a:gd name="connsiteX336" fmla="*/ 2151529 w 2657256"/>
                          <a:gd name="connsiteY336" fmla="*/ 2716458 h 3370881"/>
                          <a:gd name="connsiteX337" fmla="*/ 2160494 w 2657256"/>
                          <a:gd name="connsiteY337" fmla="*/ 2770246 h 3370881"/>
                          <a:gd name="connsiteX338" fmla="*/ 2156012 w 2657256"/>
                          <a:gd name="connsiteY338" fmla="*/ 2962987 h 3370881"/>
                          <a:gd name="connsiteX339" fmla="*/ 2138082 w 2657256"/>
                          <a:gd name="connsiteY339" fmla="*/ 3043670 h 3370881"/>
                          <a:gd name="connsiteX340" fmla="*/ 2133600 w 2657256"/>
                          <a:gd name="connsiteY340" fmla="*/ 3061599 h 3370881"/>
                          <a:gd name="connsiteX341" fmla="*/ 2120153 w 2657256"/>
                          <a:gd name="connsiteY341" fmla="*/ 3079529 h 3370881"/>
                          <a:gd name="connsiteX342" fmla="*/ 2111188 w 2657256"/>
                          <a:gd name="connsiteY342" fmla="*/ 3106423 h 3370881"/>
                          <a:gd name="connsiteX343" fmla="*/ 2088776 w 2657256"/>
                          <a:gd name="connsiteY343" fmla="*/ 3137799 h 3370881"/>
                          <a:gd name="connsiteX344" fmla="*/ 2075329 w 2657256"/>
                          <a:gd name="connsiteY344" fmla="*/ 3164693 h 3370881"/>
                          <a:gd name="connsiteX345" fmla="*/ 2061882 w 2657256"/>
                          <a:gd name="connsiteY345" fmla="*/ 3169176 h 3370881"/>
                          <a:gd name="connsiteX346" fmla="*/ 2021541 w 2657256"/>
                          <a:gd name="connsiteY346" fmla="*/ 3164693 h 3370881"/>
                          <a:gd name="connsiteX347" fmla="*/ 2012576 w 2657256"/>
                          <a:gd name="connsiteY347" fmla="*/ 3119870 h 3370881"/>
                          <a:gd name="connsiteX348" fmla="*/ 2048435 w 2657256"/>
                          <a:gd name="connsiteY348" fmla="*/ 3021258 h 3370881"/>
                          <a:gd name="connsiteX349" fmla="*/ 2048435 w 2657256"/>
                          <a:gd name="connsiteY349" fmla="*/ 3021258 h 3370881"/>
                          <a:gd name="connsiteX350" fmla="*/ 2061882 w 2657256"/>
                          <a:gd name="connsiteY350" fmla="*/ 2967470 h 3370881"/>
                          <a:gd name="connsiteX351" fmla="*/ 2070847 w 2657256"/>
                          <a:gd name="connsiteY351" fmla="*/ 2882305 h 3370881"/>
                          <a:gd name="connsiteX352" fmla="*/ 2066365 w 2657256"/>
                          <a:gd name="connsiteY352" fmla="*/ 2725423 h 3370881"/>
                          <a:gd name="connsiteX353" fmla="*/ 2043953 w 2657256"/>
                          <a:gd name="connsiteY353" fmla="*/ 2649223 h 3370881"/>
                          <a:gd name="connsiteX354" fmla="*/ 2030506 w 2657256"/>
                          <a:gd name="connsiteY354" fmla="*/ 2622329 h 3370881"/>
                          <a:gd name="connsiteX355" fmla="*/ 2017059 w 2657256"/>
                          <a:gd name="connsiteY355" fmla="*/ 2581987 h 3370881"/>
                          <a:gd name="connsiteX356" fmla="*/ 1981200 w 2657256"/>
                          <a:gd name="connsiteY356" fmla="*/ 2514752 h 3370881"/>
                          <a:gd name="connsiteX357" fmla="*/ 1972235 w 2657256"/>
                          <a:gd name="connsiteY357" fmla="*/ 2501305 h 3370881"/>
                          <a:gd name="connsiteX358" fmla="*/ 1958788 w 2657256"/>
                          <a:gd name="connsiteY358" fmla="*/ 2478893 h 3370881"/>
                          <a:gd name="connsiteX359" fmla="*/ 1905000 w 2657256"/>
                          <a:gd name="connsiteY359" fmla="*/ 2398211 h 3370881"/>
                          <a:gd name="connsiteX360" fmla="*/ 1882588 w 2657256"/>
                          <a:gd name="connsiteY360" fmla="*/ 2357870 h 3370881"/>
                          <a:gd name="connsiteX361" fmla="*/ 1869141 w 2657256"/>
                          <a:gd name="connsiteY361" fmla="*/ 2339940 h 3370881"/>
                          <a:gd name="connsiteX362" fmla="*/ 1806388 w 2657256"/>
                          <a:gd name="connsiteY362" fmla="*/ 2313046 h 3370881"/>
                          <a:gd name="connsiteX363" fmla="*/ 1779494 w 2657256"/>
                          <a:gd name="connsiteY363" fmla="*/ 2304081 h 3370881"/>
                          <a:gd name="connsiteX364" fmla="*/ 1752600 w 2657256"/>
                          <a:gd name="connsiteY364" fmla="*/ 2299599 h 3370881"/>
                          <a:gd name="connsiteX365" fmla="*/ 1680882 w 2657256"/>
                          <a:gd name="connsiteY365" fmla="*/ 2277187 h 3370881"/>
                          <a:gd name="connsiteX366" fmla="*/ 1662953 w 2657256"/>
                          <a:gd name="connsiteY366" fmla="*/ 2272705 h 3370881"/>
                          <a:gd name="connsiteX367" fmla="*/ 1640541 w 2657256"/>
                          <a:gd name="connsiteY367" fmla="*/ 2259258 h 3370881"/>
                          <a:gd name="connsiteX368" fmla="*/ 1626248 w 2657256"/>
                          <a:gd name="connsiteY368" fmla="*/ 2285644 h 3370881"/>
                          <a:gd name="connsiteX369" fmla="*/ 1537447 w 2657256"/>
                          <a:gd name="connsiteY369" fmla="*/ 2329960 h 3370881"/>
                          <a:gd name="connsiteX370" fmla="*/ 1571993 w 2657256"/>
                          <a:gd name="connsiteY370" fmla="*/ 2317957 h 3370881"/>
                          <a:gd name="connsiteX371" fmla="*/ 1509707 w 2657256"/>
                          <a:gd name="connsiteY371" fmla="*/ 2338926 h 3370881"/>
                          <a:gd name="connsiteX372" fmla="*/ 1500444 w 2657256"/>
                          <a:gd name="connsiteY372" fmla="*/ 2355271 h 3370881"/>
                          <a:gd name="connsiteX373" fmla="*/ 1402678 w 2657256"/>
                          <a:gd name="connsiteY373" fmla="*/ 2339641 h 3370881"/>
                          <a:gd name="connsiteX374" fmla="*/ 1322892 w 2657256"/>
                          <a:gd name="connsiteY374" fmla="*/ 2336952 h 3370881"/>
                          <a:gd name="connsiteX375" fmla="*/ 1199384 w 2657256"/>
                          <a:gd name="connsiteY375" fmla="*/ 2307041 h 3370881"/>
                          <a:gd name="connsiteX376" fmla="*/ 1066800 w 2657256"/>
                          <a:gd name="connsiteY376" fmla="*/ 2272705 h 3370881"/>
                          <a:gd name="connsiteX377" fmla="*/ 1030941 w 2657256"/>
                          <a:gd name="connsiteY377" fmla="*/ 2263740 h 3370881"/>
                          <a:gd name="connsiteX378" fmla="*/ 986118 w 2657256"/>
                          <a:gd name="connsiteY378" fmla="*/ 2241329 h 3370881"/>
                          <a:gd name="connsiteX379" fmla="*/ 968188 w 2657256"/>
                          <a:gd name="connsiteY379" fmla="*/ 2232364 h 3370881"/>
                          <a:gd name="connsiteX380" fmla="*/ 936812 w 2657256"/>
                          <a:gd name="connsiteY380" fmla="*/ 2214434 h 3370881"/>
                          <a:gd name="connsiteX381" fmla="*/ 905435 w 2657256"/>
                          <a:gd name="connsiteY381" fmla="*/ 2196505 h 3370881"/>
                          <a:gd name="connsiteX382" fmla="*/ 869576 w 2657256"/>
                          <a:gd name="connsiteY382" fmla="*/ 2209952 h 3370881"/>
                          <a:gd name="connsiteX383" fmla="*/ 856129 w 2657256"/>
                          <a:gd name="connsiteY383" fmla="*/ 2227881 h 3370881"/>
                          <a:gd name="connsiteX384" fmla="*/ 815788 w 2657256"/>
                          <a:gd name="connsiteY384" fmla="*/ 2268223 h 3370881"/>
                          <a:gd name="connsiteX385" fmla="*/ 788894 w 2657256"/>
                          <a:gd name="connsiteY385" fmla="*/ 2290634 h 3370881"/>
                          <a:gd name="connsiteX386" fmla="*/ 762000 w 2657256"/>
                          <a:gd name="connsiteY386" fmla="*/ 2313046 h 3370881"/>
                          <a:gd name="connsiteX387" fmla="*/ 753035 w 2657256"/>
                          <a:gd name="connsiteY387" fmla="*/ 2326493 h 3370881"/>
                          <a:gd name="connsiteX388" fmla="*/ 735106 w 2657256"/>
                          <a:gd name="connsiteY388" fmla="*/ 2339940 h 3370881"/>
                          <a:gd name="connsiteX389" fmla="*/ 712694 w 2657256"/>
                          <a:gd name="connsiteY389" fmla="*/ 2362352 h 3370881"/>
                          <a:gd name="connsiteX390" fmla="*/ 694765 w 2657256"/>
                          <a:gd name="connsiteY390" fmla="*/ 2375799 h 3370881"/>
                          <a:gd name="connsiteX391" fmla="*/ 681318 w 2657256"/>
                          <a:gd name="connsiteY391" fmla="*/ 2393729 h 3370881"/>
                          <a:gd name="connsiteX392" fmla="*/ 667870 w 2657256"/>
                          <a:gd name="connsiteY392" fmla="*/ 2402693 h 3370881"/>
                          <a:gd name="connsiteX393" fmla="*/ 623047 w 2657256"/>
                          <a:gd name="connsiteY393" fmla="*/ 2443034 h 3370881"/>
                          <a:gd name="connsiteX394" fmla="*/ 600635 w 2657256"/>
                          <a:gd name="connsiteY394" fmla="*/ 2474411 h 3370881"/>
                          <a:gd name="connsiteX395" fmla="*/ 587188 w 2657256"/>
                          <a:gd name="connsiteY395" fmla="*/ 2514752 h 3370881"/>
                          <a:gd name="connsiteX396" fmla="*/ 582706 w 2657256"/>
                          <a:gd name="connsiteY396" fmla="*/ 2546129 h 3370881"/>
                          <a:gd name="connsiteX397" fmla="*/ 596153 w 2657256"/>
                          <a:gd name="connsiteY397" fmla="*/ 2635776 h 3370881"/>
                          <a:gd name="connsiteX398" fmla="*/ 600635 w 2657256"/>
                          <a:gd name="connsiteY398" fmla="*/ 2653705 h 3370881"/>
                          <a:gd name="connsiteX399" fmla="*/ 609600 w 2657256"/>
                          <a:gd name="connsiteY399" fmla="*/ 2671634 h 3370881"/>
                          <a:gd name="connsiteX400" fmla="*/ 614082 w 2657256"/>
                          <a:gd name="connsiteY400" fmla="*/ 2689564 h 3370881"/>
                          <a:gd name="connsiteX401" fmla="*/ 623047 w 2657256"/>
                          <a:gd name="connsiteY401" fmla="*/ 2711976 h 3370881"/>
                          <a:gd name="connsiteX402" fmla="*/ 627529 w 2657256"/>
                          <a:gd name="connsiteY402" fmla="*/ 2734387 h 3370881"/>
                          <a:gd name="connsiteX403" fmla="*/ 640976 w 2657256"/>
                          <a:gd name="connsiteY403" fmla="*/ 2765764 h 3370881"/>
                          <a:gd name="connsiteX404" fmla="*/ 645459 w 2657256"/>
                          <a:gd name="connsiteY404" fmla="*/ 2779211 h 3370881"/>
                          <a:gd name="connsiteX405" fmla="*/ 658906 w 2657256"/>
                          <a:gd name="connsiteY405" fmla="*/ 2801623 h 3370881"/>
                          <a:gd name="connsiteX406" fmla="*/ 676835 w 2657256"/>
                          <a:gd name="connsiteY406" fmla="*/ 2864376 h 3370881"/>
                          <a:gd name="connsiteX407" fmla="*/ 690282 w 2657256"/>
                          <a:gd name="connsiteY407" fmla="*/ 2895752 h 3370881"/>
                          <a:gd name="connsiteX408" fmla="*/ 699247 w 2657256"/>
                          <a:gd name="connsiteY408" fmla="*/ 2940576 h 3370881"/>
                          <a:gd name="connsiteX409" fmla="*/ 703729 w 2657256"/>
                          <a:gd name="connsiteY409" fmla="*/ 2967470 h 3370881"/>
                          <a:gd name="connsiteX410" fmla="*/ 717176 w 2657256"/>
                          <a:gd name="connsiteY410" fmla="*/ 2994364 h 3370881"/>
                          <a:gd name="connsiteX411" fmla="*/ 735106 w 2657256"/>
                          <a:gd name="connsiteY411" fmla="*/ 3052634 h 3370881"/>
                          <a:gd name="connsiteX412" fmla="*/ 739588 w 2657256"/>
                          <a:gd name="connsiteY412" fmla="*/ 3079529 h 3370881"/>
                          <a:gd name="connsiteX413" fmla="*/ 762000 w 2657256"/>
                          <a:gd name="connsiteY413" fmla="*/ 3142281 h 3370881"/>
                          <a:gd name="connsiteX414" fmla="*/ 766482 w 2657256"/>
                          <a:gd name="connsiteY414" fmla="*/ 3231929 h 3370881"/>
                          <a:gd name="connsiteX415" fmla="*/ 770965 w 2657256"/>
                          <a:gd name="connsiteY415" fmla="*/ 3254340 h 3370881"/>
                          <a:gd name="connsiteX416" fmla="*/ 775447 w 2657256"/>
                          <a:gd name="connsiteY416" fmla="*/ 3285717 h 3370881"/>
                          <a:gd name="connsiteX417" fmla="*/ 748553 w 2657256"/>
                          <a:gd name="connsiteY417" fmla="*/ 3335023 h 3370881"/>
                          <a:gd name="connsiteX418" fmla="*/ 721659 w 2657256"/>
                          <a:gd name="connsiteY418" fmla="*/ 3343987 h 3370881"/>
                          <a:gd name="connsiteX419" fmla="*/ 708212 w 2657256"/>
                          <a:gd name="connsiteY419" fmla="*/ 3348470 h 3370881"/>
                          <a:gd name="connsiteX420" fmla="*/ 623047 w 2657256"/>
                          <a:gd name="connsiteY420" fmla="*/ 3330540 h 3370881"/>
                          <a:gd name="connsiteX421" fmla="*/ 609600 w 2657256"/>
                          <a:gd name="connsiteY421" fmla="*/ 3308129 h 3370881"/>
                          <a:gd name="connsiteX422" fmla="*/ 591670 w 2657256"/>
                          <a:gd name="connsiteY422" fmla="*/ 3267787 h 3370881"/>
                          <a:gd name="connsiteX423" fmla="*/ 560294 w 2657256"/>
                          <a:gd name="connsiteY423" fmla="*/ 3209517 h 3370881"/>
                          <a:gd name="connsiteX424" fmla="*/ 551329 w 2657256"/>
                          <a:gd name="connsiteY424" fmla="*/ 3196070 h 3370881"/>
                          <a:gd name="connsiteX425" fmla="*/ 528918 w 2657256"/>
                          <a:gd name="connsiteY425" fmla="*/ 3173658 h 3370881"/>
                          <a:gd name="connsiteX426" fmla="*/ 519953 w 2657256"/>
                          <a:gd name="connsiteY426" fmla="*/ 3128834 h 3370881"/>
                          <a:gd name="connsiteX427" fmla="*/ 524435 w 2657256"/>
                          <a:gd name="connsiteY427" fmla="*/ 3101940 h 3370881"/>
                          <a:gd name="connsiteX428" fmla="*/ 528918 w 2657256"/>
                          <a:gd name="connsiteY428" fmla="*/ 3088493 h 3370881"/>
                          <a:gd name="connsiteX429" fmla="*/ 542365 w 2657256"/>
                          <a:gd name="connsiteY429" fmla="*/ 3052634 h 3370881"/>
                          <a:gd name="connsiteX430" fmla="*/ 484094 w 2657256"/>
                          <a:gd name="connsiteY430" fmla="*/ 2886787 h 3370881"/>
                          <a:gd name="connsiteX431" fmla="*/ 443753 w 2657256"/>
                          <a:gd name="connsiteY431" fmla="*/ 2779211 h 3370881"/>
                          <a:gd name="connsiteX432" fmla="*/ 439270 w 2657256"/>
                          <a:gd name="connsiteY432" fmla="*/ 2752317 h 3370881"/>
                          <a:gd name="connsiteX433" fmla="*/ 430306 w 2657256"/>
                          <a:gd name="connsiteY433" fmla="*/ 2716458 h 3370881"/>
                          <a:gd name="connsiteX434" fmla="*/ 425823 w 2657256"/>
                          <a:gd name="connsiteY434" fmla="*/ 2680599 h 3370881"/>
                          <a:gd name="connsiteX435" fmla="*/ 398929 w 2657256"/>
                          <a:gd name="connsiteY435" fmla="*/ 2599917 h 3370881"/>
                          <a:gd name="connsiteX436" fmla="*/ 385482 w 2657256"/>
                          <a:gd name="connsiteY436" fmla="*/ 2568540 h 3370881"/>
                          <a:gd name="connsiteX437" fmla="*/ 381000 w 2657256"/>
                          <a:gd name="connsiteY437" fmla="*/ 2550611 h 3370881"/>
                          <a:gd name="connsiteX438" fmla="*/ 372035 w 2657256"/>
                          <a:gd name="connsiteY438" fmla="*/ 2483376 h 3370881"/>
                          <a:gd name="connsiteX439" fmla="*/ 367553 w 2657256"/>
                          <a:gd name="connsiteY439" fmla="*/ 2469929 h 3370881"/>
                          <a:gd name="connsiteX440" fmla="*/ 407894 w 2657256"/>
                          <a:gd name="connsiteY440" fmla="*/ 2451999 h 3370881"/>
                          <a:gd name="connsiteX441" fmla="*/ 515470 w 2657256"/>
                          <a:gd name="connsiteY441" fmla="*/ 2407176 h 3370881"/>
                          <a:gd name="connsiteX442" fmla="*/ 578223 w 2657256"/>
                          <a:gd name="connsiteY442" fmla="*/ 2353387 h 3370881"/>
                          <a:gd name="connsiteX443" fmla="*/ 587188 w 2657256"/>
                          <a:gd name="connsiteY443" fmla="*/ 2330976 h 3370881"/>
                          <a:gd name="connsiteX444" fmla="*/ 614082 w 2657256"/>
                          <a:gd name="connsiteY444" fmla="*/ 2254776 h 3370881"/>
                          <a:gd name="connsiteX445" fmla="*/ 649941 w 2657256"/>
                          <a:gd name="connsiteY445" fmla="*/ 2200987 h 3370881"/>
                          <a:gd name="connsiteX446" fmla="*/ 690282 w 2657256"/>
                          <a:gd name="connsiteY446" fmla="*/ 2174093 h 3370881"/>
                          <a:gd name="connsiteX447" fmla="*/ 703729 w 2657256"/>
                          <a:gd name="connsiteY447" fmla="*/ 2165129 h 3370881"/>
                          <a:gd name="connsiteX448" fmla="*/ 739588 w 2657256"/>
                          <a:gd name="connsiteY448" fmla="*/ 2147199 h 3370881"/>
                          <a:gd name="connsiteX449" fmla="*/ 708212 w 2657256"/>
                          <a:gd name="connsiteY449" fmla="*/ 2187540 h 3370881"/>
                          <a:gd name="connsiteX450" fmla="*/ 654423 w 2657256"/>
                          <a:gd name="connsiteY450" fmla="*/ 2241329 h 3370881"/>
                          <a:gd name="connsiteX451" fmla="*/ 636494 w 2657256"/>
                          <a:gd name="connsiteY451" fmla="*/ 2259258 h 3370881"/>
                          <a:gd name="connsiteX452" fmla="*/ 614082 w 2657256"/>
                          <a:gd name="connsiteY452" fmla="*/ 2286152 h 3370881"/>
                          <a:gd name="connsiteX453" fmla="*/ 592179 w 2657256"/>
                          <a:gd name="connsiteY453" fmla="*/ 2282347 h 3370881"/>
                          <a:gd name="connsiteX454" fmla="*/ 555980 w 2657256"/>
                          <a:gd name="connsiteY454" fmla="*/ 2313892 h 3370881"/>
                          <a:gd name="connsiteX455" fmla="*/ 524435 w 2657256"/>
                          <a:gd name="connsiteY455" fmla="*/ 2348905 h 3370881"/>
                          <a:gd name="connsiteX456" fmla="*/ 502023 w 2657256"/>
                          <a:gd name="connsiteY456" fmla="*/ 2362352 h 3370881"/>
                          <a:gd name="connsiteX457" fmla="*/ 461682 w 2657256"/>
                          <a:gd name="connsiteY457" fmla="*/ 2389246 h 3370881"/>
                          <a:gd name="connsiteX458" fmla="*/ 448235 w 2657256"/>
                          <a:gd name="connsiteY458" fmla="*/ 2398211 h 3370881"/>
                          <a:gd name="connsiteX459" fmla="*/ 430306 w 2657256"/>
                          <a:gd name="connsiteY459" fmla="*/ 2407176 h 3370881"/>
                          <a:gd name="connsiteX460" fmla="*/ 412376 w 2657256"/>
                          <a:gd name="connsiteY460" fmla="*/ 2420623 h 3370881"/>
                          <a:gd name="connsiteX461" fmla="*/ 389965 w 2657256"/>
                          <a:gd name="connsiteY461" fmla="*/ 2429587 h 3370881"/>
                          <a:gd name="connsiteX462" fmla="*/ 372035 w 2657256"/>
                          <a:gd name="connsiteY462" fmla="*/ 2443034 h 3370881"/>
                          <a:gd name="connsiteX463" fmla="*/ 318247 w 2657256"/>
                          <a:gd name="connsiteY463" fmla="*/ 2474411 h 3370881"/>
                          <a:gd name="connsiteX464" fmla="*/ 304800 w 2657256"/>
                          <a:gd name="connsiteY464" fmla="*/ 2492340 h 3370881"/>
                          <a:gd name="connsiteX465" fmla="*/ 282388 w 2657256"/>
                          <a:gd name="connsiteY465" fmla="*/ 2519234 h 3370881"/>
                          <a:gd name="connsiteX466" fmla="*/ 295835 w 2657256"/>
                          <a:gd name="connsiteY466" fmla="*/ 2815070 h 3370881"/>
                          <a:gd name="connsiteX467" fmla="*/ 300318 w 2657256"/>
                          <a:gd name="connsiteY467" fmla="*/ 2837481 h 3370881"/>
                          <a:gd name="connsiteX468" fmla="*/ 304800 w 2657256"/>
                          <a:gd name="connsiteY468" fmla="*/ 2868858 h 3370881"/>
                          <a:gd name="connsiteX469" fmla="*/ 309282 w 2657256"/>
                          <a:gd name="connsiteY469" fmla="*/ 2927129 h 3370881"/>
                          <a:gd name="connsiteX470" fmla="*/ 322729 w 2657256"/>
                          <a:gd name="connsiteY470" fmla="*/ 2985399 h 3370881"/>
                          <a:gd name="connsiteX471" fmla="*/ 327212 w 2657256"/>
                          <a:gd name="connsiteY471" fmla="*/ 3012293 h 3370881"/>
                          <a:gd name="connsiteX472" fmla="*/ 331694 w 2657256"/>
                          <a:gd name="connsiteY472" fmla="*/ 3043670 h 3370881"/>
                          <a:gd name="connsiteX473" fmla="*/ 345141 w 2657256"/>
                          <a:gd name="connsiteY473" fmla="*/ 3070564 h 3370881"/>
                          <a:gd name="connsiteX474" fmla="*/ 367553 w 2657256"/>
                          <a:gd name="connsiteY474" fmla="*/ 3124352 h 3370881"/>
                          <a:gd name="connsiteX475" fmla="*/ 381000 w 2657256"/>
                          <a:gd name="connsiteY475" fmla="*/ 3182623 h 3370881"/>
                          <a:gd name="connsiteX476" fmla="*/ 389965 w 2657256"/>
                          <a:gd name="connsiteY476" fmla="*/ 3196070 h 3370881"/>
                          <a:gd name="connsiteX477" fmla="*/ 394447 w 2657256"/>
                          <a:gd name="connsiteY477" fmla="*/ 3213999 h 3370881"/>
                          <a:gd name="connsiteX478" fmla="*/ 412376 w 2657256"/>
                          <a:gd name="connsiteY478" fmla="*/ 3245376 h 3370881"/>
                          <a:gd name="connsiteX479" fmla="*/ 416859 w 2657256"/>
                          <a:gd name="connsiteY479" fmla="*/ 3258823 h 3370881"/>
                          <a:gd name="connsiteX480" fmla="*/ 425823 w 2657256"/>
                          <a:gd name="connsiteY480" fmla="*/ 3272270 h 3370881"/>
                          <a:gd name="connsiteX481" fmla="*/ 439270 w 2657256"/>
                          <a:gd name="connsiteY481" fmla="*/ 3303646 h 3370881"/>
                          <a:gd name="connsiteX482" fmla="*/ 439270 w 2657256"/>
                          <a:gd name="connsiteY482" fmla="*/ 3352952 h 3370881"/>
                          <a:gd name="connsiteX483" fmla="*/ 430306 w 2657256"/>
                          <a:gd name="connsiteY483" fmla="*/ 3366399 h 3370881"/>
                          <a:gd name="connsiteX484" fmla="*/ 412376 w 2657256"/>
                          <a:gd name="connsiteY484" fmla="*/ 3370881 h 3370881"/>
                          <a:gd name="connsiteX485" fmla="*/ 295835 w 2657256"/>
                          <a:gd name="connsiteY485" fmla="*/ 3357434 h 3370881"/>
                          <a:gd name="connsiteX486" fmla="*/ 264459 w 2657256"/>
                          <a:gd name="connsiteY486" fmla="*/ 3276752 h 3370881"/>
                          <a:gd name="connsiteX487" fmla="*/ 259976 w 2657256"/>
                          <a:gd name="connsiteY487" fmla="*/ 3240893 h 3370881"/>
                          <a:gd name="connsiteX488" fmla="*/ 246529 w 2657256"/>
                          <a:gd name="connsiteY488" fmla="*/ 3178140 h 3370881"/>
                          <a:gd name="connsiteX489" fmla="*/ 237565 w 2657256"/>
                          <a:gd name="connsiteY489" fmla="*/ 3084011 h 3370881"/>
                          <a:gd name="connsiteX490" fmla="*/ 228600 w 2657256"/>
                          <a:gd name="connsiteY490" fmla="*/ 3057117 h 3370881"/>
                          <a:gd name="connsiteX491" fmla="*/ 219635 w 2657256"/>
                          <a:gd name="connsiteY491" fmla="*/ 3021258 h 3370881"/>
                          <a:gd name="connsiteX492" fmla="*/ 206188 w 2657256"/>
                          <a:gd name="connsiteY492" fmla="*/ 2980917 h 3370881"/>
                          <a:gd name="connsiteX493" fmla="*/ 201706 w 2657256"/>
                          <a:gd name="connsiteY493" fmla="*/ 2949540 h 3370881"/>
                          <a:gd name="connsiteX494" fmla="*/ 197223 w 2657256"/>
                          <a:gd name="connsiteY494" fmla="*/ 2927129 h 3370881"/>
                          <a:gd name="connsiteX495" fmla="*/ 192741 w 2657256"/>
                          <a:gd name="connsiteY495" fmla="*/ 2891270 h 3370881"/>
                          <a:gd name="connsiteX496" fmla="*/ 188259 w 2657256"/>
                          <a:gd name="connsiteY496" fmla="*/ 2850929 h 3370881"/>
                          <a:gd name="connsiteX497" fmla="*/ 179294 w 2657256"/>
                          <a:gd name="connsiteY497" fmla="*/ 2824034 h 3370881"/>
                          <a:gd name="connsiteX498" fmla="*/ 165847 w 2657256"/>
                          <a:gd name="connsiteY498" fmla="*/ 2774729 h 3370881"/>
                          <a:gd name="connsiteX499" fmla="*/ 161365 w 2657256"/>
                          <a:gd name="connsiteY499" fmla="*/ 2747834 h 3370881"/>
                          <a:gd name="connsiteX500" fmla="*/ 156882 w 2657256"/>
                          <a:gd name="connsiteY500" fmla="*/ 2559576 h 3370881"/>
                          <a:gd name="connsiteX501" fmla="*/ 152400 w 2657256"/>
                          <a:gd name="connsiteY501" fmla="*/ 2519234 h 3370881"/>
                          <a:gd name="connsiteX502" fmla="*/ 118035 w 2657256"/>
                          <a:gd name="connsiteY502" fmla="*/ 2400004 h 3370881"/>
                          <a:gd name="connsiteX503" fmla="*/ 117048 w 2657256"/>
                          <a:gd name="connsiteY503" fmla="*/ 2344423 h 3370881"/>
                          <a:gd name="connsiteX504" fmla="*/ 100106 w 2657256"/>
                          <a:gd name="connsiteY504" fmla="*/ 2330976 h 3370881"/>
                          <a:gd name="connsiteX505" fmla="*/ 138953 w 2657256"/>
                          <a:gd name="connsiteY505" fmla="*/ 2313046 h 3370881"/>
                          <a:gd name="connsiteX506" fmla="*/ 152400 w 2657256"/>
                          <a:gd name="connsiteY506" fmla="*/ 2304081 h 3370881"/>
                          <a:gd name="connsiteX507" fmla="*/ 170329 w 2657256"/>
                          <a:gd name="connsiteY507" fmla="*/ 2259258 h 3370881"/>
                          <a:gd name="connsiteX508" fmla="*/ 188259 w 2657256"/>
                          <a:gd name="connsiteY508" fmla="*/ 2223399 h 3370881"/>
                          <a:gd name="connsiteX509" fmla="*/ 206188 w 2657256"/>
                          <a:gd name="connsiteY509" fmla="*/ 2187540 h 3370881"/>
                          <a:gd name="connsiteX510" fmla="*/ 210670 w 2657256"/>
                          <a:gd name="connsiteY510" fmla="*/ 2174093 h 3370881"/>
                          <a:gd name="connsiteX511" fmla="*/ 219635 w 2657256"/>
                          <a:gd name="connsiteY511" fmla="*/ 2115823 h 3370881"/>
                          <a:gd name="connsiteX512" fmla="*/ 210670 w 2657256"/>
                          <a:gd name="connsiteY512" fmla="*/ 1958940 h 3370881"/>
                          <a:gd name="connsiteX513" fmla="*/ 192741 w 2657256"/>
                          <a:gd name="connsiteY513" fmla="*/ 1923081 h 3370881"/>
                          <a:gd name="connsiteX514" fmla="*/ 179294 w 2657256"/>
                          <a:gd name="connsiteY514" fmla="*/ 1891705 h 3370881"/>
                          <a:gd name="connsiteX515" fmla="*/ 165847 w 2657256"/>
                          <a:gd name="connsiteY515" fmla="*/ 1864811 h 3370881"/>
                          <a:gd name="connsiteX516" fmla="*/ 152400 w 2657256"/>
                          <a:gd name="connsiteY516" fmla="*/ 1833434 h 3370881"/>
                          <a:gd name="connsiteX517" fmla="*/ 143435 w 2657256"/>
                          <a:gd name="connsiteY517" fmla="*/ 1819987 h 3370881"/>
                          <a:gd name="connsiteX518" fmla="*/ 107576 w 2657256"/>
                          <a:gd name="connsiteY518" fmla="*/ 1784129 h 3370881"/>
                          <a:gd name="connsiteX519" fmla="*/ 94129 w 2657256"/>
                          <a:gd name="connsiteY519" fmla="*/ 1779646 h 3370881"/>
                          <a:gd name="connsiteX520" fmla="*/ 71718 w 2657256"/>
                          <a:gd name="connsiteY520" fmla="*/ 1770681 h 3370881"/>
                          <a:gd name="connsiteX521" fmla="*/ 58270 w 2657256"/>
                          <a:gd name="connsiteY521" fmla="*/ 1761717 h 3370881"/>
                          <a:gd name="connsiteX522" fmla="*/ 26894 w 2657256"/>
                          <a:gd name="connsiteY522" fmla="*/ 1730340 h 3370881"/>
                          <a:gd name="connsiteX523" fmla="*/ 0 w 2657256"/>
                          <a:gd name="connsiteY523" fmla="*/ 1707929 h 3370881"/>
                          <a:gd name="connsiteX0" fmla="*/ 0 w 2657256"/>
                          <a:gd name="connsiteY0" fmla="*/ 1707929 h 3370881"/>
                          <a:gd name="connsiteX1" fmla="*/ 22412 w 2657256"/>
                          <a:gd name="connsiteY1" fmla="*/ 1698964 h 3370881"/>
                          <a:gd name="connsiteX2" fmla="*/ 31376 w 2657256"/>
                          <a:gd name="connsiteY2" fmla="*/ 1681034 h 3370881"/>
                          <a:gd name="connsiteX3" fmla="*/ 44823 w 2657256"/>
                          <a:gd name="connsiteY3" fmla="*/ 1672070 h 3370881"/>
                          <a:gd name="connsiteX4" fmla="*/ 58270 w 2657256"/>
                          <a:gd name="connsiteY4" fmla="*/ 1654140 h 3370881"/>
                          <a:gd name="connsiteX5" fmla="*/ 76200 w 2657256"/>
                          <a:gd name="connsiteY5" fmla="*/ 1645176 h 3370881"/>
                          <a:gd name="connsiteX6" fmla="*/ 98612 w 2657256"/>
                          <a:gd name="connsiteY6" fmla="*/ 1636211 h 3370881"/>
                          <a:gd name="connsiteX7" fmla="*/ 125506 w 2657256"/>
                          <a:gd name="connsiteY7" fmla="*/ 1627246 h 3370881"/>
                          <a:gd name="connsiteX8" fmla="*/ 152400 w 2657256"/>
                          <a:gd name="connsiteY8" fmla="*/ 1609317 h 3370881"/>
                          <a:gd name="connsiteX9" fmla="*/ 170329 w 2657256"/>
                          <a:gd name="connsiteY9" fmla="*/ 1600352 h 3370881"/>
                          <a:gd name="connsiteX10" fmla="*/ 188259 w 2657256"/>
                          <a:gd name="connsiteY10" fmla="*/ 1582423 h 3370881"/>
                          <a:gd name="connsiteX11" fmla="*/ 228600 w 2657256"/>
                          <a:gd name="connsiteY11" fmla="*/ 1564493 h 3370881"/>
                          <a:gd name="connsiteX12" fmla="*/ 255494 w 2657256"/>
                          <a:gd name="connsiteY12" fmla="*/ 1546564 h 3370881"/>
                          <a:gd name="connsiteX13" fmla="*/ 300318 w 2657256"/>
                          <a:gd name="connsiteY13" fmla="*/ 1524152 h 3370881"/>
                          <a:gd name="connsiteX14" fmla="*/ 313765 w 2657256"/>
                          <a:gd name="connsiteY14" fmla="*/ 1515187 h 3370881"/>
                          <a:gd name="connsiteX15" fmla="*/ 340659 w 2657256"/>
                          <a:gd name="connsiteY15" fmla="*/ 1510705 h 3370881"/>
                          <a:gd name="connsiteX16" fmla="*/ 363070 w 2657256"/>
                          <a:gd name="connsiteY16" fmla="*/ 1506223 h 3370881"/>
                          <a:gd name="connsiteX17" fmla="*/ 389965 w 2657256"/>
                          <a:gd name="connsiteY17" fmla="*/ 1501740 h 3370881"/>
                          <a:gd name="connsiteX18" fmla="*/ 425823 w 2657256"/>
                          <a:gd name="connsiteY18" fmla="*/ 1497258 h 3370881"/>
                          <a:gd name="connsiteX19" fmla="*/ 470647 w 2657256"/>
                          <a:gd name="connsiteY19" fmla="*/ 1488293 h 3370881"/>
                          <a:gd name="connsiteX20" fmla="*/ 515470 w 2657256"/>
                          <a:gd name="connsiteY20" fmla="*/ 1479329 h 3370881"/>
                          <a:gd name="connsiteX21" fmla="*/ 528918 w 2657256"/>
                          <a:gd name="connsiteY21" fmla="*/ 1470364 h 3370881"/>
                          <a:gd name="connsiteX22" fmla="*/ 600635 w 2657256"/>
                          <a:gd name="connsiteY22" fmla="*/ 1456917 h 3370881"/>
                          <a:gd name="connsiteX23" fmla="*/ 690282 w 2657256"/>
                          <a:gd name="connsiteY23" fmla="*/ 1447952 h 3370881"/>
                          <a:gd name="connsiteX24" fmla="*/ 793376 w 2657256"/>
                          <a:gd name="connsiteY24" fmla="*/ 1452434 h 3370881"/>
                          <a:gd name="connsiteX25" fmla="*/ 874059 w 2657256"/>
                          <a:gd name="connsiteY25" fmla="*/ 1465881 h 3370881"/>
                          <a:gd name="connsiteX26" fmla="*/ 914400 w 2657256"/>
                          <a:gd name="connsiteY26" fmla="*/ 1470364 h 3370881"/>
                          <a:gd name="connsiteX27" fmla="*/ 1030941 w 2657256"/>
                          <a:gd name="connsiteY27" fmla="*/ 1483811 h 3370881"/>
                          <a:gd name="connsiteX28" fmla="*/ 1151965 w 2657256"/>
                          <a:gd name="connsiteY28" fmla="*/ 1492776 h 3370881"/>
                          <a:gd name="connsiteX29" fmla="*/ 1281953 w 2657256"/>
                          <a:gd name="connsiteY29" fmla="*/ 1501740 h 3370881"/>
                          <a:gd name="connsiteX30" fmla="*/ 1465729 w 2657256"/>
                          <a:gd name="connsiteY30" fmla="*/ 1497258 h 3370881"/>
                          <a:gd name="connsiteX31" fmla="*/ 1510553 w 2657256"/>
                          <a:gd name="connsiteY31" fmla="*/ 1492776 h 3370881"/>
                          <a:gd name="connsiteX32" fmla="*/ 1582270 w 2657256"/>
                          <a:gd name="connsiteY32" fmla="*/ 1461399 h 3370881"/>
                          <a:gd name="connsiteX33" fmla="*/ 1604682 w 2657256"/>
                          <a:gd name="connsiteY33" fmla="*/ 1456917 h 3370881"/>
                          <a:gd name="connsiteX34" fmla="*/ 1622612 w 2657256"/>
                          <a:gd name="connsiteY34" fmla="*/ 1447952 h 3370881"/>
                          <a:gd name="connsiteX35" fmla="*/ 1645023 w 2657256"/>
                          <a:gd name="connsiteY35" fmla="*/ 1438987 h 3370881"/>
                          <a:gd name="connsiteX36" fmla="*/ 1662953 w 2657256"/>
                          <a:gd name="connsiteY36" fmla="*/ 1425540 h 3370881"/>
                          <a:gd name="connsiteX37" fmla="*/ 1698812 w 2657256"/>
                          <a:gd name="connsiteY37" fmla="*/ 1407611 h 3370881"/>
                          <a:gd name="connsiteX38" fmla="*/ 1739153 w 2657256"/>
                          <a:gd name="connsiteY38" fmla="*/ 1380717 h 3370881"/>
                          <a:gd name="connsiteX39" fmla="*/ 1752600 w 2657256"/>
                          <a:gd name="connsiteY39" fmla="*/ 1367270 h 3370881"/>
                          <a:gd name="connsiteX40" fmla="*/ 1775012 w 2657256"/>
                          <a:gd name="connsiteY40" fmla="*/ 1353823 h 3370881"/>
                          <a:gd name="connsiteX41" fmla="*/ 1797423 w 2657256"/>
                          <a:gd name="connsiteY41" fmla="*/ 1335893 h 3370881"/>
                          <a:gd name="connsiteX42" fmla="*/ 1810870 w 2657256"/>
                          <a:gd name="connsiteY42" fmla="*/ 1304517 h 3370881"/>
                          <a:gd name="connsiteX43" fmla="*/ 1815353 w 2657256"/>
                          <a:gd name="connsiteY43" fmla="*/ 1291070 h 3370881"/>
                          <a:gd name="connsiteX44" fmla="*/ 1801906 w 2657256"/>
                          <a:gd name="connsiteY44" fmla="*/ 1138670 h 3370881"/>
                          <a:gd name="connsiteX45" fmla="*/ 1792941 w 2657256"/>
                          <a:gd name="connsiteY45" fmla="*/ 1125223 h 3370881"/>
                          <a:gd name="connsiteX46" fmla="*/ 1757082 w 2657256"/>
                          <a:gd name="connsiteY46" fmla="*/ 1093846 h 3370881"/>
                          <a:gd name="connsiteX47" fmla="*/ 1730188 w 2657256"/>
                          <a:gd name="connsiteY47" fmla="*/ 1066952 h 3370881"/>
                          <a:gd name="connsiteX48" fmla="*/ 1703294 w 2657256"/>
                          <a:gd name="connsiteY48" fmla="*/ 1049023 h 3370881"/>
                          <a:gd name="connsiteX49" fmla="*/ 1622612 w 2657256"/>
                          <a:gd name="connsiteY49" fmla="*/ 1053505 h 3370881"/>
                          <a:gd name="connsiteX50" fmla="*/ 1595718 w 2657256"/>
                          <a:gd name="connsiteY50" fmla="*/ 1062470 h 3370881"/>
                          <a:gd name="connsiteX51" fmla="*/ 1573306 w 2657256"/>
                          <a:gd name="connsiteY51" fmla="*/ 1066952 h 3370881"/>
                          <a:gd name="connsiteX52" fmla="*/ 1453385 w 2657256"/>
                          <a:gd name="connsiteY52" fmla="*/ 1082761 h 3370881"/>
                          <a:gd name="connsiteX53" fmla="*/ 1326776 w 2657256"/>
                          <a:gd name="connsiteY53" fmla="*/ 1062470 h 3370881"/>
                          <a:gd name="connsiteX54" fmla="*/ 1308847 w 2657256"/>
                          <a:gd name="connsiteY54" fmla="*/ 1057987 h 3370881"/>
                          <a:gd name="connsiteX55" fmla="*/ 1277470 w 2657256"/>
                          <a:gd name="connsiteY55" fmla="*/ 1053505 h 3370881"/>
                          <a:gd name="connsiteX56" fmla="*/ 1259541 w 2657256"/>
                          <a:gd name="connsiteY56" fmla="*/ 1049023 h 3370881"/>
                          <a:gd name="connsiteX57" fmla="*/ 1232647 w 2657256"/>
                          <a:gd name="connsiteY57" fmla="*/ 1044540 h 3370881"/>
                          <a:gd name="connsiteX58" fmla="*/ 1053353 w 2657256"/>
                          <a:gd name="connsiteY58" fmla="*/ 1049023 h 3370881"/>
                          <a:gd name="connsiteX59" fmla="*/ 1035423 w 2657256"/>
                          <a:gd name="connsiteY59" fmla="*/ 1053505 h 3370881"/>
                          <a:gd name="connsiteX60" fmla="*/ 1008529 w 2657256"/>
                          <a:gd name="connsiteY60" fmla="*/ 1057987 h 3370881"/>
                          <a:gd name="connsiteX61" fmla="*/ 995082 w 2657256"/>
                          <a:gd name="connsiteY61" fmla="*/ 1062470 h 3370881"/>
                          <a:gd name="connsiteX62" fmla="*/ 945776 w 2657256"/>
                          <a:gd name="connsiteY62" fmla="*/ 1031093 h 3370881"/>
                          <a:gd name="connsiteX63" fmla="*/ 941294 w 2657256"/>
                          <a:gd name="connsiteY63" fmla="*/ 1017646 h 3370881"/>
                          <a:gd name="connsiteX64" fmla="*/ 932329 w 2657256"/>
                          <a:gd name="connsiteY64" fmla="*/ 919034 h 3370881"/>
                          <a:gd name="connsiteX65" fmla="*/ 914400 w 2657256"/>
                          <a:gd name="connsiteY65" fmla="*/ 901105 h 3370881"/>
                          <a:gd name="connsiteX66" fmla="*/ 918882 w 2657256"/>
                          <a:gd name="connsiteY66" fmla="*/ 869729 h 3370881"/>
                          <a:gd name="connsiteX67" fmla="*/ 941294 w 2657256"/>
                          <a:gd name="connsiteY67" fmla="*/ 865246 h 3370881"/>
                          <a:gd name="connsiteX68" fmla="*/ 959223 w 2657256"/>
                          <a:gd name="connsiteY68" fmla="*/ 851799 h 3370881"/>
                          <a:gd name="connsiteX69" fmla="*/ 990600 w 2657256"/>
                          <a:gd name="connsiteY69" fmla="*/ 847317 h 3370881"/>
                          <a:gd name="connsiteX70" fmla="*/ 1129553 w 2657256"/>
                          <a:gd name="connsiteY70" fmla="*/ 838352 h 3370881"/>
                          <a:gd name="connsiteX71" fmla="*/ 1147482 w 2657256"/>
                          <a:gd name="connsiteY71" fmla="*/ 829387 h 3370881"/>
                          <a:gd name="connsiteX72" fmla="*/ 1178859 w 2657256"/>
                          <a:gd name="connsiteY72" fmla="*/ 806976 h 3370881"/>
                          <a:gd name="connsiteX73" fmla="*/ 1192306 w 2657256"/>
                          <a:gd name="connsiteY73" fmla="*/ 793529 h 3370881"/>
                          <a:gd name="connsiteX74" fmla="*/ 1214718 w 2657256"/>
                          <a:gd name="connsiteY74" fmla="*/ 784564 h 3370881"/>
                          <a:gd name="connsiteX75" fmla="*/ 1241612 w 2657256"/>
                          <a:gd name="connsiteY75" fmla="*/ 771117 h 3370881"/>
                          <a:gd name="connsiteX76" fmla="*/ 1277470 w 2657256"/>
                          <a:gd name="connsiteY76" fmla="*/ 753187 h 3370881"/>
                          <a:gd name="connsiteX77" fmla="*/ 1295400 w 2657256"/>
                          <a:gd name="connsiteY77" fmla="*/ 730776 h 3370881"/>
                          <a:gd name="connsiteX78" fmla="*/ 1317812 w 2657256"/>
                          <a:gd name="connsiteY78" fmla="*/ 708364 h 3370881"/>
                          <a:gd name="connsiteX79" fmla="*/ 1353670 w 2657256"/>
                          <a:gd name="connsiteY79" fmla="*/ 663540 h 3370881"/>
                          <a:gd name="connsiteX80" fmla="*/ 1371600 w 2657256"/>
                          <a:gd name="connsiteY80" fmla="*/ 636646 h 3370881"/>
                          <a:gd name="connsiteX81" fmla="*/ 1380565 w 2657256"/>
                          <a:gd name="connsiteY81" fmla="*/ 596305 h 3370881"/>
                          <a:gd name="connsiteX82" fmla="*/ 1385047 w 2657256"/>
                          <a:gd name="connsiteY82" fmla="*/ 582858 h 3370881"/>
                          <a:gd name="connsiteX83" fmla="*/ 1380565 w 2657256"/>
                          <a:gd name="connsiteY83" fmla="*/ 533552 h 3370881"/>
                          <a:gd name="connsiteX84" fmla="*/ 1367118 w 2657256"/>
                          <a:gd name="connsiteY84" fmla="*/ 524587 h 3370881"/>
                          <a:gd name="connsiteX85" fmla="*/ 1349188 w 2657256"/>
                          <a:gd name="connsiteY85" fmla="*/ 520105 h 3370881"/>
                          <a:gd name="connsiteX86" fmla="*/ 1326776 w 2657256"/>
                          <a:gd name="connsiteY86" fmla="*/ 511140 h 3370881"/>
                          <a:gd name="connsiteX87" fmla="*/ 1281953 w 2657256"/>
                          <a:gd name="connsiteY87" fmla="*/ 515623 h 3370881"/>
                          <a:gd name="connsiteX88" fmla="*/ 1250576 w 2657256"/>
                          <a:gd name="connsiteY88" fmla="*/ 529070 h 3370881"/>
                          <a:gd name="connsiteX89" fmla="*/ 1210235 w 2657256"/>
                          <a:gd name="connsiteY89" fmla="*/ 542517 h 3370881"/>
                          <a:gd name="connsiteX90" fmla="*/ 1183341 w 2657256"/>
                          <a:gd name="connsiteY90" fmla="*/ 555964 h 3370881"/>
                          <a:gd name="connsiteX91" fmla="*/ 1160929 w 2657256"/>
                          <a:gd name="connsiteY91" fmla="*/ 569411 h 3370881"/>
                          <a:gd name="connsiteX92" fmla="*/ 1134035 w 2657256"/>
                          <a:gd name="connsiteY92" fmla="*/ 578376 h 3370881"/>
                          <a:gd name="connsiteX93" fmla="*/ 1111623 w 2657256"/>
                          <a:gd name="connsiteY93" fmla="*/ 587340 h 3370881"/>
                          <a:gd name="connsiteX94" fmla="*/ 1084729 w 2657256"/>
                          <a:gd name="connsiteY94" fmla="*/ 596305 h 3370881"/>
                          <a:gd name="connsiteX95" fmla="*/ 986118 w 2657256"/>
                          <a:gd name="connsiteY95" fmla="*/ 591823 h 3370881"/>
                          <a:gd name="connsiteX96" fmla="*/ 927847 w 2657256"/>
                          <a:gd name="connsiteY96" fmla="*/ 578376 h 3370881"/>
                          <a:gd name="connsiteX97" fmla="*/ 896470 w 2657256"/>
                          <a:gd name="connsiteY97" fmla="*/ 555964 h 3370881"/>
                          <a:gd name="connsiteX98" fmla="*/ 883023 w 2657256"/>
                          <a:gd name="connsiteY98" fmla="*/ 546999 h 3370881"/>
                          <a:gd name="connsiteX99" fmla="*/ 865094 w 2657256"/>
                          <a:gd name="connsiteY99" fmla="*/ 497693 h 3370881"/>
                          <a:gd name="connsiteX100" fmla="*/ 869576 w 2657256"/>
                          <a:gd name="connsiteY100" fmla="*/ 403564 h 3370881"/>
                          <a:gd name="connsiteX101" fmla="*/ 874059 w 2657256"/>
                          <a:gd name="connsiteY101" fmla="*/ 385634 h 3370881"/>
                          <a:gd name="connsiteX102" fmla="*/ 883023 w 2657256"/>
                          <a:gd name="connsiteY102" fmla="*/ 372187 h 3370881"/>
                          <a:gd name="connsiteX103" fmla="*/ 909918 w 2657256"/>
                          <a:gd name="connsiteY103" fmla="*/ 363223 h 3370881"/>
                          <a:gd name="connsiteX104" fmla="*/ 914400 w 2657256"/>
                          <a:gd name="connsiteY104" fmla="*/ 385634 h 3370881"/>
                          <a:gd name="connsiteX105" fmla="*/ 909918 w 2657256"/>
                          <a:gd name="connsiteY105" fmla="*/ 408046 h 3370881"/>
                          <a:gd name="connsiteX106" fmla="*/ 900953 w 2657256"/>
                          <a:gd name="connsiteY106" fmla="*/ 466317 h 3370881"/>
                          <a:gd name="connsiteX107" fmla="*/ 905435 w 2657256"/>
                          <a:gd name="connsiteY107" fmla="*/ 515623 h 3370881"/>
                          <a:gd name="connsiteX108" fmla="*/ 932329 w 2657256"/>
                          <a:gd name="connsiteY108" fmla="*/ 551481 h 3370881"/>
                          <a:gd name="connsiteX109" fmla="*/ 954741 w 2657256"/>
                          <a:gd name="connsiteY109" fmla="*/ 560446 h 3370881"/>
                          <a:gd name="connsiteX110" fmla="*/ 972670 w 2657256"/>
                          <a:gd name="connsiteY110" fmla="*/ 569411 h 3370881"/>
                          <a:gd name="connsiteX111" fmla="*/ 1066800 w 2657256"/>
                          <a:gd name="connsiteY111" fmla="*/ 564929 h 3370881"/>
                          <a:gd name="connsiteX112" fmla="*/ 1111623 w 2657256"/>
                          <a:gd name="connsiteY112" fmla="*/ 551481 h 3370881"/>
                          <a:gd name="connsiteX113" fmla="*/ 1129553 w 2657256"/>
                          <a:gd name="connsiteY113" fmla="*/ 538034 h 3370881"/>
                          <a:gd name="connsiteX114" fmla="*/ 1156447 w 2657256"/>
                          <a:gd name="connsiteY114" fmla="*/ 511140 h 3370881"/>
                          <a:gd name="connsiteX115" fmla="*/ 1160929 w 2657256"/>
                          <a:gd name="connsiteY115" fmla="*/ 493211 h 3370881"/>
                          <a:gd name="connsiteX116" fmla="*/ 1178859 w 2657256"/>
                          <a:gd name="connsiteY116" fmla="*/ 331846 h 3370881"/>
                          <a:gd name="connsiteX117" fmla="*/ 1215315 w 2657256"/>
                          <a:gd name="connsiteY117" fmla="*/ 270289 h 3370881"/>
                          <a:gd name="connsiteX118" fmla="*/ 1214718 w 2657256"/>
                          <a:gd name="connsiteY118" fmla="*/ 367705 h 3370881"/>
                          <a:gd name="connsiteX119" fmla="*/ 1201270 w 2657256"/>
                          <a:gd name="connsiteY119" fmla="*/ 412529 h 3370881"/>
                          <a:gd name="connsiteX120" fmla="*/ 1210235 w 2657256"/>
                          <a:gd name="connsiteY120" fmla="*/ 461834 h 3370881"/>
                          <a:gd name="connsiteX121" fmla="*/ 1214718 w 2657256"/>
                          <a:gd name="connsiteY121" fmla="*/ 475281 h 3370881"/>
                          <a:gd name="connsiteX122" fmla="*/ 1228165 w 2657256"/>
                          <a:gd name="connsiteY122" fmla="*/ 484246 h 3370881"/>
                          <a:gd name="connsiteX123" fmla="*/ 1250576 w 2657256"/>
                          <a:gd name="connsiteY123" fmla="*/ 502176 h 3370881"/>
                          <a:gd name="connsiteX124" fmla="*/ 1317812 w 2657256"/>
                          <a:gd name="connsiteY124" fmla="*/ 497693 h 3370881"/>
                          <a:gd name="connsiteX125" fmla="*/ 1353670 w 2657256"/>
                          <a:gd name="connsiteY125" fmla="*/ 488729 h 3370881"/>
                          <a:gd name="connsiteX126" fmla="*/ 1506070 w 2657256"/>
                          <a:gd name="connsiteY126" fmla="*/ 457352 h 3370881"/>
                          <a:gd name="connsiteX127" fmla="*/ 1550894 w 2657256"/>
                          <a:gd name="connsiteY127" fmla="*/ 430458 h 3370881"/>
                          <a:gd name="connsiteX128" fmla="*/ 1564341 w 2657256"/>
                          <a:gd name="connsiteY128" fmla="*/ 417011 h 3370881"/>
                          <a:gd name="connsiteX129" fmla="*/ 1586753 w 2657256"/>
                          <a:gd name="connsiteY129" fmla="*/ 399081 h 3370881"/>
                          <a:gd name="connsiteX130" fmla="*/ 1595718 w 2657256"/>
                          <a:gd name="connsiteY130" fmla="*/ 381152 h 3370881"/>
                          <a:gd name="connsiteX131" fmla="*/ 1600200 w 2657256"/>
                          <a:gd name="connsiteY131" fmla="*/ 363223 h 3370881"/>
                          <a:gd name="connsiteX132" fmla="*/ 1609165 w 2657256"/>
                          <a:gd name="connsiteY132" fmla="*/ 313917 h 3370881"/>
                          <a:gd name="connsiteX133" fmla="*/ 1537447 w 2657256"/>
                          <a:gd name="connsiteY133" fmla="*/ 188411 h 3370881"/>
                          <a:gd name="connsiteX134" fmla="*/ 1613647 w 2657256"/>
                          <a:gd name="connsiteY134" fmla="*/ 399081 h 3370881"/>
                          <a:gd name="connsiteX135" fmla="*/ 1627094 w 2657256"/>
                          <a:gd name="connsiteY135" fmla="*/ 417011 h 3370881"/>
                          <a:gd name="connsiteX136" fmla="*/ 1658470 w 2657256"/>
                          <a:gd name="connsiteY136" fmla="*/ 412529 h 3370881"/>
                          <a:gd name="connsiteX137" fmla="*/ 1685365 w 2657256"/>
                          <a:gd name="connsiteY137" fmla="*/ 390117 h 3370881"/>
                          <a:gd name="connsiteX138" fmla="*/ 1694329 w 2657256"/>
                          <a:gd name="connsiteY138" fmla="*/ 376670 h 3370881"/>
                          <a:gd name="connsiteX139" fmla="*/ 1734670 w 2657256"/>
                          <a:gd name="connsiteY139" fmla="*/ 354258 h 3370881"/>
                          <a:gd name="connsiteX140" fmla="*/ 1743635 w 2657256"/>
                          <a:gd name="connsiteY140" fmla="*/ 340811 h 3370881"/>
                          <a:gd name="connsiteX141" fmla="*/ 1757082 w 2657256"/>
                          <a:gd name="connsiteY141" fmla="*/ 336329 h 3370881"/>
                          <a:gd name="connsiteX142" fmla="*/ 1808984 w 2657256"/>
                          <a:gd name="connsiteY142" fmla="*/ 249641 h 3370881"/>
                          <a:gd name="connsiteX143" fmla="*/ 1899621 w 2657256"/>
                          <a:gd name="connsiteY143" fmla="*/ 211719 h 3370881"/>
                          <a:gd name="connsiteX144" fmla="*/ 1808984 w 2657256"/>
                          <a:gd name="connsiteY144" fmla="*/ 178521 h 3370881"/>
                          <a:gd name="connsiteX145" fmla="*/ 1772023 w 2657256"/>
                          <a:gd name="connsiteY145" fmla="*/ 77249 h 3370881"/>
                          <a:gd name="connsiteX146" fmla="*/ 1900425 w 2657256"/>
                          <a:gd name="connsiteY146" fmla="*/ 214081 h 3370881"/>
                          <a:gd name="connsiteX147" fmla="*/ 1874221 w 2657256"/>
                          <a:gd name="connsiteY147" fmla="*/ 318698 h 3370881"/>
                          <a:gd name="connsiteX148" fmla="*/ 1788459 w 2657256"/>
                          <a:gd name="connsiteY148" fmla="*/ 367705 h 3370881"/>
                          <a:gd name="connsiteX149" fmla="*/ 1761565 w 2657256"/>
                          <a:gd name="connsiteY149" fmla="*/ 390117 h 3370881"/>
                          <a:gd name="connsiteX150" fmla="*/ 1783976 w 2657256"/>
                          <a:gd name="connsiteY150" fmla="*/ 399081 h 3370881"/>
                          <a:gd name="connsiteX151" fmla="*/ 1878106 w 2657256"/>
                          <a:gd name="connsiteY151" fmla="*/ 390117 h 3370881"/>
                          <a:gd name="connsiteX152" fmla="*/ 1891553 w 2657256"/>
                          <a:gd name="connsiteY152" fmla="*/ 381152 h 3370881"/>
                          <a:gd name="connsiteX153" fmla="*/ 1918447 w 2657256"/>
                          <a:gd name="connsiteY153" fmla="*/ 372187 h 3370881"/>
                          <a:gd name="connsiteX154" fmla="*/ 1940859 w 2657256"/>
                          <a:gd name="connsiteY154" fmla="*/ 358740 h 3370881"/>
                          <a:gd name="connsiteX155" fmla="*/ 1954306 w 2657256"/>
                          <a:gd name="connsiteY155" fmla="*/ 354258 h 3370881"/>
                          <a:gd name="connsiteX156" fmla="*/ 2083304 w 2657256"/>
                          <a:gd name="connsiteY156" fmla="*/ 290281 h 3370881"/>
                          <a:gd name="connsiteX157" fmla="*/ 2166172 w 2657256"/>
                          <a:gd name="connsiteY157" fmla="*/ 215604 h 3370881"/>
                          <a:gd name="connsiteX158" fmla="*/ 2069054 w 2657256"/>
                          <a:gd name="connsiteY158" fmla="*/ 40493 h 3370881"/>
                          <a:gd name="connsiteX159" fmla="*/ 2078225 w 2657256"/>
                          <a:gd name="connsiteY159" fmla="*/ 188681 h 3370881"/>
                          <a:gd name="connsiteX160" fmla="*/ 1999129 w 2657256"/>
                          <a:gd name="connsiteY160" fmla="*/ 358740 h 3370881"/>
                          <a:gd name="connsiteX161" fmla="*/ 1994647 w 2657256"/>
                          <a:gd name="connsiteY161" fmla="*/ 372187 h 3370881"/>
                          <a:gd name="connsiteX162" fmla="*/ 2039470 w 2657256"/>
                          <a:gd name="connsiteY162" fmla="*/ 390117 h 3370881"/>
                          <a:gd name="connsiteX163" fmla="*/ 2115670 w 2657256"/>
                          <a:gd name="connsiteY163" fmla="*/ 390117 h 3370881"/>
                          <a:gd name="connsiteX164" fmla="*/ 2160494 w 2657256"/>
                          <a:gd name="connsiteY164" fmla="*/ 376670 h 3370881"/>
                          <a:gd name="connsiteX165" fmla="*/ 2191870 w 2657256"/>
                          <a:gd name="connsiteY165" fmla="*/ 363223 h 3370881"/>
                          <a:gd name="connsiteX166" fmla="*/ 2205318 w 2657256"/>
                          <a:gd name="connsiteY166" fmla="*/ 358740 h 3370881"/>
                          <a:gd name="connsiteX167" fmla="*/ 2232212 w 2657256"/>
                          <a:gd name="connsiteY167" fmla="*/ 340811 h 3370881"/>
                          <a:gd name="connsiteX168" fmla="*/ 2312894 w 2657256"/>
                          <a:gd name="connsiteY168" fmla="*/ 183929 h 3370881"/>
                          <a:gd name="connsiteX169" fmla="*/ 2339788 w 2657256"/>
                          <a:gd name="connsiteY169" fmla="*/ 151 h 3370881"/>
                          <a:gd name="connsiteX170" fmla="*/ 2357718 w 2657256"/>
                          <a:gd name="connsiteY170" fmla="*/ 215305 h 3370881"/>
                          <a:gd name="connsiteX171" fmla="*/ 2254623 w 2657256"/>
                          <a:gd name="connsiteY171" fmla="*/ 376670 h 3370881"/>
                          <a:gd name="connsiteX172" fmla="*/ 2245659 w 2657256"/>
                          <a:gd name="connsiteY172" fmla="*/ 390117 h 3370881"/>
                          <a:gd name="connsiteX173" fmla="*/ 2254623 w 2657256"/>
                          <a:gd name="connsiteY173" fmla="*/ 403564 h 3370881"/>
                          <a:gd name="connsiteX174" fmla="*/ 2353235 w 2657256"/>
                          <a:gd name="connsiteY174" fmla="*/ 399081 h 3370881"/>
                          <a:gd name="connsiteX175" fmla="*/ 2366682 w 2657256"/>
                          <a:gd name="connsiteY175" fmla="*/ 394599 h 3370881"/>
                          <a:gd name="connsiteX176" fmla="*/ 2389094 w 2657256"/>
                          <a:gd name="connsiteY176" fmla="*/ 390117 h 3370881"/>
                          <a:gd name="connsiteX177" fmla="*/ 2424953 w 2657256"/>
                          <a:gd name="connsiteY177" fmla="*/ 367705 h 3370881"/>
                          <a:gd name="connsiteX178" fmla="*/ 2528047 w 2657256"/>
                          <a:gd name="connsiteY178" fmla="*/ 292700 h 3370881"/>
                          <a:gd name="connsiteX179" fmla="*/ 2541495 w 2657256"/>
                          <a:gd name="connsiteY179" fmla="*/ 62906 h 3370881"/>
                          <a:gd name="connsiteX180" fmla="*/ 2591304 w 2657256"/>
                          <a:gd name="connsiteY180" fmla="*/ 214081 h 3370881"/>
                          <a:gd name="connsiteX181" fmla="*/ 2612315 w 2657256"/>
                          <a:gd name="connsiteY181" fmla="*/ 290907 h 3370881"/>
                          <a:gd name="connsiteX182" fmla="*/ 2650863 w 2657256"/>
                          <a:gd name="connsiteY182" fmla="*/ 344994 h 3370881"/>
                          <a:gd name="connsiteX183" fmla="*/ 2465294 w 2657256"/>
                          <a:gd name="connsiteY183" fmla="*/ 399081 h 3370881"/>
                          <a:gd name="connsiteX184" fmla="*/ 2442882 w 2657256"/>
                          <a:gd name="connsiteY184" fmla="*/ 403564 h 3370881"/>
                          <a:gd name="connsiteX185" fmla="*/ 2398059 w 2657256"/>
                          <a:gd name="connsiteY185" fmla="*/ 417011 h 3370881"/>
                          <a:gd name="connsiteX186" fmla="*/ 2375647 w 2657256"/>
                          <a:gd name="connsiteY186" fmla="*/ 425976 h 3370881"/>
                          <a:gd name="connsiteX187" fmla="*/ 2357718 w 2657256"/>
                          <a:gd name="connsiteY187" fmla="*/ 430458 h 3370881"/>
                          <a:gd name="connsiteX188" fmla="*/ 2344270 w 2657256"/>
                          <a:gd name="connsiteY188" fmla="*/ 461834 h 3370881"/>
                          <a:gd name="connsiteX189" fmla="*/ 2353235 w 2657256"/>
                          <a:gd name="connsiteY189" fmla="*/ 502176 h 3370881"/>
                          <a:gd name="connsiteX190" fmla="*/ 2362200 w 2657256"/>
                          <a:gd name="connsiteY190" fmla="*/ 515623 h 3370881"/>
                          <a:gd name="connsiteX191" fmla="*/ 2344270 w 2657256"/>
                          <a:gd name="connsiteY191" fmla="*/ 587340 h 3370881"/>
                          <a:gd name="connsiteX192" fmla="*/ 2321859 w 2657256"/>
                          <a:gd name="connsiteY192" fmla="*/ 614234 h 3370881"/>
                          <a:gd name="connsiteX193" fmla="*/ 2308412 w 2657256"/>
                          <a:gd name="connsiteY193" fmla="*/ 636646 h 3370881"/>
                          <a:gd name="connsiteX194" fmla="*/ 2281518 w 2657256"/>
                          <a:gd name="connsiteY194" fmla="*/ 641129 h 3370881"/>
                          <a:gd name="connsiteX195" fmla="*/ 2259106 w 2657256"/>
                          <a:gd name="connsiteY195" fmla="*/ 636646 h 3370881"/>
                          <a:gd name="connsiteX196" fmla="*/ 2277035 w 2657256"/>
                          <a:gd name="connsiteY196" fmla="*/ 578376 h 3370881"/>
                          <a:gd name="connsiteX197" fmla="*/ 2290482 w 2657256"/>
                          <a:gd name="connsiteY197" fmla="*/ 542517 h 3370881"/>
                          <a:gd name="connsiteX198" fmla="*/ 2286000 w 2657256"/>
                          <a:gd name="connsiteY198" fmla="*/ 506658 h 3370881"/>
                          <a:gd name="connsiteX199" fmla="*/ 2245659 w 2657256"/>
                          <a:gd name="connsiteY199" fmla="*/ 448387 h 3370881"/>
                          <a:gd name="connsiteX200" fmla="*/ 2200835 w 2657256"/>
                          <a:gd name="connsiteY200" fmla="*/ 430458 h 3370881"/>
                          <a:gd name="connsiteX201" fmla="*/ 2169459 w 2657256"/>
                          <a:gd name="connsiteY201" fmla="*/ 425976 h 3370881"/>
                          <a:gd name="connsiteX202" fmla="*/ 2102223 w 2657256"/>
                          <a:gd name="connsiteY202" fmla="*/ 430458 h 3370881"/>
                          <a:gd name="connsiteX203" fmla="*/ 2084294 w 2657256"/>
                          <a:gd name="connsiteY203" fmla="*/ 439423 h 3370881"/>
                          <a:gd name="connsiteX204" fmla="*/ 2070847 w 2657256"/>
                          <a:gd name="connsiteY204" fmla="*/ 443905 h 3370881"/>
                          <a:gd name="connsiteX205" fmla="*/ 2061882 w 2657256"/>
                          <a:gd name="connsiteY205" fmla="*/ 461834 h 3370881"/>
                          <a:gd name="connsiteX206" fmla="*/ 2034988 w 2657256"/>
                          <a:gd name="connsiteY206" fmla="*/ 475281 h 3370881"/>
                          <a:gd name="connsiteX207" fmla="*/ 1783976 w 2657256"/>
                          <a:gd name="connsiteY207" fmla="*/ 479764 h 3370881"/>
                          <a:gd name="connsiteX208" fmla="*/ 1766047 w 2657256"/>
                          <a:gd name="connsiteY208" fmla="*/ 488729 h 3370881"/>
                          <a:gd name="connsiteX209" fmla="*/ 1703294 w 2657256"/>
                          <a:gd name="connsiteY209" fmla="*/ 506658 h 3370881"/>
                          <a:gd name="connsiteX210" fmla="*/ 1689847 w 2657256"/>
                          <a:gd name="connsiteY210" fmla="*/ 511140 h 3370881"/>
                          <a:gd name="connsiteX211" fmla="*/ 1676400 w 2657256"/>
                          <a:gd name="connsiteY211" fmla="*/ 520105 h 3370881"/>
                          <a:gd name="connsiteX212" fmla="*/ 1649506 w 2657256"/>
                          <a:gd name="connsiteY212" fmla="*/ 529070 h 3370881"/>
                          <a:gd name="connsiteX213" fmla="*/ 1636059 w 2657256"/>
                          <a:gd name="connsiteY213" fmla="*/ 538034 h 3370881"/>
                          <a:gd name="connsiteX214" fmla="*/ 1622612 w 2657256"/>
                          <a:gd name="connsiteY214" fmla="*/ 551481 h 3370881"/>
                          <a:gd name="connsiteX215" fmla="*/ 1609165 w 2657256"/>
                          <a:gd name="connsiteY215" fmla="*/ 555964 h 3370881"/>
                          <a:gd name="connsiteX216" fmla="*/ 1577788 w 2657256"/>
                          <a:gd name="connsiteY216" fmla="*/ 587340 h 3370881"/>
                          <a:gd name="connsiteX217" fmla="*/ 1568823 w 2657256"/>
                          <a:gd name="connsiteY217" fmla="*/ 600787 h 3370881"/>
                          <a:gd name="connsiteX218" fmla="*/ 1555376 w 2657256"/>
                          <a:gd name="connsiteY218" fmla="*/ 614234 h 3370881"/>
                          <a:gd name="connsiteX219" fmla="*/ 1524000 w 2657256"/>
                          <a:gd name="connsiteY219" fmla="*/ 654576 h 3370881"/>
                          <a:gd name="connsiteX220" fmla="*/ 1519518 w 2657256"/>
                          <a:gd name="connsiteY220" fmla="*/ 668023 h 3370881"/>
                          <a:gd name="connsiteX221" fmla="*/ 1528482 w 2657256"/>
                          <a:gd name="connsiteY221" fmla="*/ 708364 h 3370881"/>
                          <a:gd name="connsiteX222" fmla="*/ 1537447 w 2657256"/>
                          <a:gd name="connsiteY222" fmla="*/ 721811 h 3370881"/>
                          <a:gd name="connsiteX223" fmla="*/ 1568823 w 2657256"/>
                          <a:gd name="connsiteY223" fmla="*/ 712846 h 3370881"/>
                          <a:gd name="connsiteX224" fmla="*/ 1600200 w 2657256"/>
                          <a:gd name="connsiteY224" fmla="*/ 712846 h 3370881"/>
                          <a:gd name="connsiteX225" fmla="*/ 1631576 w 2657256"/>
                          <a:gd name="connsiteY225" fmla="*/ 690434 h 3370881"/>
                          <a:gd name="connsiteX226" fmla="*/ 1645023 w 2657256"/>
                          <a:gd name="connsiteY226" fmla="*/ 676987 h 3370881"/>
                          <a:gd name="connsiteX227" fmla="*/ 1685365 w 2657256"/>
                          <a:gd name="connsiteY227" fmla="*/ 645611 h 3370881"/>
                          <a:gd name="connsiteX228" fmla="*/ 1716741 w 2657256"/>
                          <a:gd name="connsiteY228" fmla="*/ 614234 h 3370881"/>
                          <a:gd name="connsiteX229" fmla="*/ 1748118 w 2657256"/>
                          <a:gd name="connsiteY229" fmla="*/ 596305 h 3370881"/>
                          <a:gd name="connsiteX230" fmla="*/ 1761565 w 2657256"/>
                          <a:gd name="connsiteY230" fmla="*/ 591823 h 3370881"/>
                          <a:gd name="connsiteX231" fmla="*/ 1779494 w 2657256"/>
                          <a:gd name="connsiteY231" fmla="*/ 582858 h 3370881"/>
                          <a:gd name="connsiteX232" fmla="*/ 1815353 w 2657256"/>
                          <a:gd name="connsiteY232" fmla="*/ 573893 h 3370881"/>
                          <a:gd name="connsiteX233" fmla="*/ 2030506 w 2657256"/>
                          <a:gd name="connsiteY233" fmla="*/ 578376 h 3370881"/>
                          <a:gd name="connsiteX234" fmla="*/ 2017059 w 2657256"/>
                          <a:gd name="connsiteY234" fmla="*/ 600787 h 3370881"/>
                          <a:gd name="connsiteX235" fmla="*/ 1981200 w 2657256"/>
                          <a:gd name="connsiteY235" fmla="*/ 636646 h 3370881"/>
                          <a:gd name="connsiteX236" fmla="*/ 1967753 w 2657256"/>
                          <a:gd name="connsiteY236" fmla="*/ 650093 h 3370881"/>
                          <a:gd name="connsiteX237" fmla="*/ 1936376 w 2657256"/>
                          <a:gd name="connsiteY237" fmla="*/ 690434 h 3370881"/>
                          <a:gd name="connsiteX238" fmla="*/ 1905000 w 2657256"/>
                          <a:gd name="connsiteY238" fmla="*/ 717329 h 3370881"/>
                          <a:gd name="connsiteX239" fmla="*/ 1860176 w 2657256"/>
                          <a:gd name="connsiteY239" fmla="*/ 735258 h 3370881"/>
                          <a:gd name="connsiteX240" fmla="*/ 1788459 w 2657256"/>
                          <a:gd name="connsiteY240" fmla="*/ 744223 h 3370881"/>
                          <a:gd name="connsiteX241" fmla="*/ 1846729 w 2657256"/>
                          <a:gd name="connsiteY241" fmla="*/ 802493 h 3370881"/>
                          <a:gd name="connsiteX242" fmla="*/ 1913965 w 2657256"/>
                          <a:gd name="connsiteY242" fmla="*/ 829387 h 3370881"/>
                          <a:gd name="connsiteX243" fmla="*/ 1922929 w 2657256"/>
                          <a:gd name="connsiteY243" fmla="*/ 842834 h 3370881"/>
                          <a:gd name="connsiteX244" fmla="*/ 1967753 w 2657256"/>
                          <a:gd name="connsiteY244" fmla="*/ 883176 h 3370881"/>
                          <a:gd name="connsiteX245" fmla="*/ 1981200 w 2657256"/>
                          <a:gd name="connsiteY245" fmla="*/ 896623 h 3370881"/>
                          <a:gd name="connsiteX246" fmla="*/ 1994647 w 2657256"/>
                          <a:gd name="connsiteY246" fmla="*/ 905587 h 3370881"/>
                          <a:gd name="connsiteX247" fmla="*/ 2021541 w 2657256"/>
                          <a:gd name="connsiteY247" fmla="*/ 927999 h 3370881"/>
                          <a:gd name="connsiteX248" fmla="*/ 2030506 w 2657256"/>
                          <a:gd name="connsiteY248" fmla="*/ 941446 h 3370881"/>
                          <a:gd name="connsiteX249" fmla="*/ 2057400 w 2657256"/>
                          <a:gd name="connsiteY249" fmla="*/ 968340 h 3370881"/>
                          <a:gd name="connsiteX250" fmla="*/ 2088776 w 2657256"/>
                          <a:gd name="connsiteY250" fmla="*/ 1013164 h 3370881"/>
                          <a:gd name="connsiteX251" fmla="*/ 2115670 w 2657256"/>
                          <a:gd name="connsiteY251" fmla="*/ 1057987 h 3370881"/>
                          <a:gd name="connsiteX252" fmla="*/ 2120153 w 2657256"/>
                          <a:gd name="connsiteY252" fmla="*/ 1089364 h 3370881"/>
                          <a:gd name="connsiteX253" fmla="*/ 2138082 w 2657256"/>
                          <a:gd name="connsiteY253" fmla="*/ 1143152 h 3370881"/>
                          <a:gd name="connsiteX254" fmla="*/ 2147047 w 2657256"/>
                          <a:gd name="connsiteY254" fmla="*/ 1196940 h 3370881"/>
                          <a:gd name="connsiteX255" fmla="*/ 2151529 w 2657256"/>
                          <a:gd name="connsiteY255" fmla="*/ 1210387 h 3370881"/>
                          <a:gd name="connsiteX256" fmla="*/ 2156012 w 2657256"/>
                          <a:gd name="connsiteY256" fmla="*/ 1228317 h 3370881"/>
                          <a:gd name="connsiteX257" fmla="*/ 2173941 w 2657256"/>
                          <a:gd name="connsiteY257" fmla="*/ 1295552 h 3370881"/>
                          <a:gd name="connsiteX258" fmla="*/ 2182906 w 2657256"/>
                          <a:gd name="connsiteY258" fmla="*/ 1313481 h 3370881"/>
                          <a:gd name="connsiteX259" fmla="*/ 2187388 w 2657256"/>
                          <a:gd name="connsiteY259" fmla="*/ 1331411 h 3370881"/>
                          <a:gd name="connsiteX260" fmla="*/ 2214282 w 2657256"/>
                          <a:gd name="connsiteY260" fmla="*/ 1385199 h 3370881"/>
                          <a:gd name="connsiteX261" fmla="*/ 2218765 w 2657256"/>
                          <a:gd name="connsiteY261" fmla="*/ 1403129 h 3370881"/>
                          <a:gd name="connsiteX262" fmla="*/ 2223247 w 2657256"/>
                          <a:gd name="connsiteY262" fmla="*/ 1430023 h 3370881"/>
                          <a:gd name="connsiteX263" fmla="*/ 2236694 w 2657256"/>
                          <a:gd name="connsiteY263" fmla="*/ 1456917 h 3370881"/>
                          <a:gd name="connsiteX264" fmla="*/ 2241176 w 2657256"/>
                          <a:gd name="connsiteY264" fmla="*/ 1577940 h 3370881"/>
                          <a:gd name="connsiteX265" fmla="*/ 2245659 w 2657256"/>
                          <a:gd name="connsiteY265" fmla="*/ 1595870 h 3370881"/>
                          <a:gd name="connsiteX266" fmla="*/ 2236694 w 2657256"/>
                          <a:gd name="connsiteY266" fmla="*/ 1694481 h 3370881"/>
                          <a:gd name="connsiteX267" fmla="*/ 2227729 w 2657256"/>
                          <a:gd name="connsiteY267" fmla="*/ 1716893 h 3370881"/>
                          <a:gd name="connsiteX268" fmla="*/ 2223247 w 2657256"/>
                          <a:gd name="connsiteY268" fmla="*/ 1730340 h 3370881"/>
                          <a:gd name="connsiteX269" fmla="*/ 2200835 w 2657256"/>
                          <a:gd name="connsiteY269" fmla="*/ 1788611 h 3370881"/>
                          <a:gd name="connsiteX270" fmla="*/ 2191870 w 2657256"/>
                          <a:gd name="connsiteY270" fmla="*/ 1811023 h 3370881"/>
                          <a:gd name="connsiteX271" fmla="*/ 2187388 w 2657256"/>
                          <a:gd name="connsiteY271" fmla="*/ 1824470 h 3370881"/>
                          <a:gd name="connsiteX272" fmla="*/ 2169459 w 2657256"/>
                          <a:gd name="connsiteY272" fmla="*/ 1869293 h 3370881"/>
                          <a:gd name="connsiteX273" fmla="*/ 2164976 w 2657256"/>
                          <a:gd name="connsiteY273" fmla="*/ 1882740 h 3370881"/>
                          <a:gd name="connsiteX274" fmla="*/ 2156012 w 2657256"/>
                          <a:gd name="connsiteY274" fmla="*/ 1927564 h 3370881"/>
                          <a:gd name="connsiteX275" fmla="*/ 2173941 w 2657256"/>
                          <a:gd name="connsiteY275" fmla="*/ 1945493 h 3370881"/>
                          <a:gd name="connsiteX276" fmla="*/ 2196353 w 2657256"/>
                          <a:gd name="connsiteY276" fmla="*/ 1958940 h 3370881"/>
                          <a:gd name="connsiteX277" fmla="*/ 2241176 w 2657256"/>
                          <a:gd name="connsiteY277" fmla="*/ 2012729 h 3370881"/>
                          <a:gd name="connsiteX278" fmla="*/ 2263588 w 2657256"/>
                          <a:gd name="connsiteY278" fmla="*/ 2057552 h 3370881"/>
                          <a:gd name="connsiteX279" fmla="*/ 2286000 w 2657256"/>
                          <a:gd name="connsiteY279" fmla="*/ 2084446 h 3370881"/>
                          <a:gd name="connsiteX280" fmla="*/ 2299447 w 2657256"/>
                          <a:gd name="connsiteY280" fmla="*/ 2124787 h 3370881"/>
                          <a:gd name="connsiteX281" fmla="*/ 2321859 w 2657256"/>
                          <a:gd name="connsiteY281" fmla="*/ 2151681 h 3370881"/>
                          <a:gd name="connsiteX282" fmla="*/ 2344270 w 2657256"/>
                          <a:gd name="connsiteY282" fmla="*/ 2205470 h 3370881"/>
                          <a:gd name="connsiteX283" fmla="*/ 2348753 w 2657256"/>
                          <a:gd name="connsiteY283" fmla="*/ 2223399 h 3370881"/>
                          <a:gd name="connsiteX284" fmla="*/ 2366682 w 2657256"/>
                          <a:gd name="connsiteY284" fmla="*/ 2263740 h 3370881"/>
                          <a:gd name="connsiteX285" fmla="*/ 2375647 w 2657256"/>
                          <a:gd name="connsiteY285" fmla="*/ 2286152 h 3370881"/>
                          <a:gd name="connsiteX286" fmla="*/ 2380129 w 2657256"/>
                          <a:gd name="connsiteY286" fmla="*/ 2308564 h 3370881"/>
                          <a:gd name="connsiteX287" fmla="*/ 2389094 w 2657256"/>
                          <a:gd name="connsiteY287" fmla="*/ 2335458 h 3370881"/>
                          <a:gd name="connsiteX288" fmla="*/ 2393576 w 2657256"/>
                          <a:gd name="connsiteY288" fmla="*/ 2380281 h 3370881"/>
                          <a:gd name="connsiteX289" fmla="*/ 2398059 w 2657256"/>
                          <a:gd name="connsiteY289" fmla="*/ 2393729 h 3370881"/>
                          <a:gd name="connsiteX290" fmla="*/ 2402541 w 2657256"/>
                          <a:gd name="connsiteY290" fmla="*/ 2447517 h 3370881"/>
                          <a:gd name="connsiteX291" fmla="*/ 2427343 w 2657256"/>
                          <a:gd name="connsiteY291" fmla="*/ 2564058 h 3370881"/>
                          <a:gd name="connsiteX292" fmla="*/ 2389094 w 2657256"/>
                          <a:gd name="connsiteY292" fmla="*/ 2837481 h 3370881"/>
                          <a:gd name="connsiteX293" fmla="*/ 2380129 w 2657256"/>
                          <a:gd name="connsiteY293" fmla="*/ 2859893 h 3370881"/>
                          <a:gd name="connsiteX294" fmla="*/ 2357718 w 2657256"/>
                          <a:gd name="connsiteY294" fmla="*/ 2913681 h 3370881"/>
                          <a:gd name="connsiteX295" fmla="*/ 2348753 w 2657256"/>
                          <a:gd name="connsiteY295" fmla="*/ 2936093 h 3370881"/>
                          <a:gd name="connsiteX296" fmla="*/ 2339788 w 2657256"/>
                          <a:gd name="connsiteY296" fmla="*/ 2971952 h 3370881"/>
                          <a:gd name="connsiteX297" fmla="*/ 2326341 w 2657256"/>
                          <a:gd name="connsiteY297" fmla="*/ 2994364 h 3370881"/>
                          <a:gd name="connsiteX298" fmla="*/ 2317376 w 2657256"/>
                          <a:gd name="connsiteY298" fmla="*/ 3025740 h 3370881"/>
                          <a:gd name="connsiteX299" fmla="*/ 2303929 w 2657256"/>
                          <a:gd name="connsiteY299" fmla="*/ 3048152 h 3370881"/>
                          <a:gd name="connsiteX300" fmla="*/ 2290482 w 2657256"/>
                          <a:gd name="connsiteY300" fmla="*/ 3079529 h 3370881"/>
                          <a:gd name="connsiteX301" fmla="*/ 2272553 w 2657256"/>
                          <a:gd name="connsiteY301" fmla="*/ 3084011 h 3370881"/>
                          <a:gd name="connsiteX302" fmla="*/ 2259106 w 2657256"/>
                          <a:gd name="connsiteY302" fmla="*/ 3088493 h 3370881"/>
                          <a:gd name="connsiteX303" fmla="*/ 2241176 w 2657256"/>
                          <a:gd name="connsiteY303" fmla="*/ 3092976 h 3370881"/>
                          <a:gd name="connsiteX304" fmla="*/ 2209800 w 2657256"/>
                          <a:gd name="connsiteY304" fmla="*/ 3101940 h 3370881"/>
                          <a:gd name="connsiteX305" fmla="*/ 2205318 w 2657256"/>
                          <a:gd name="connsiteY305" fmla="*/ 3039187 h 3370881"/>
                          <a:gd name="connsiteX306" fmla="*/ 2218765 w 2657256"/>
                          <a:gd name="connsiteY306" fmla="*/ 3021258 h 3370881"/>
                          <a:gd name="connsiteX307" fmla="*/ 2245659 w 2657256"/>
                          <a:gd name="connsiteY307" fmla="*/ 2971952 h 3370881"/>
                          <a:gd name="connsiteX308" fmla="*/ 2268070 w 2657256"/>
                          <a:gd name="connsiteY308" fmla="*/ 2945058 h 3370881"/>
                          <a:gd name="connsiteX309" fmla="*/ 2298550 w 2657256"/>
                          <a:gd name="connsiteY309" fmla="*/ 2568540 h 3370881"/>
                          <a:gd name="connsiteX310" fmla="*/ 2284986 w 2657256"/>
                          <a:gd name="connsiteY310" fmla="*/ 2532681 h 3370881"/>
                          <a:gd name="connsiteX311" fmla="*/ 2293273 w 2657256"/>
                          <a:gd name="connsiteY311" fmla="*/ 2496653 h 3370881"/>
                          <a:gd name="connsiteX312" fmla="*/ 2278152 w 2657256"/>
                          <a:gd name="connsiteY312" fmla="*/ 2475178 h 3370881"/>
                          <a:gd name="connsiteX313" fmla="*/ 2245659 w 2657256"/>
                          <a:gd name="connsiteY313" fmla="*/ 2389247 h 3370881"/>
                          <a:gd name="connsiteX314" fmla="*/ 2195507 w 2657256"/>
                          <a:gd name="connsiteY314" fmla="*/ 2241328 h 3370881"/>
                          <a:gd name="connsiteX315" fmla="*/ 2083786 w 2657256"/>
                          <a:gd name="connsiteY315" fmla="*/ 2040300 h 3370881"/>
                          <a:gd name="connsiteX316" fmla="*/ 2048773 w 2657256"/>
                          <a:gd name="connsiteY316" fmla="*/ 2017971 h 3370881"/>
                          <a:gd name="connsiteX317" fmla="*/ 2074314 w 2657256"/>
                          <a:gd name="connsiteY317" fmla="*/ 2011967 h 3370881"/>
                          <a:gd name="connsiteX318" fmla="*/ 2034988 w 2657256"/>
                          <a:gd name="connsiteY318" fmla="*/ 2003764 h 3370881"/>
                          <a:gd name="connsiteX319" fmla="*/ 2026023 w 2657256"/>
                          <a:gd name="connsiteY319" fmla="*/ 2026176 h 3370881"/>
                          <a:gd name="connsiteX320" fmla="*/ 2021541 w 2657256"/>
                          <a:gd name="connsiteY320" fmla="*/ 2039623 h 3370881"/>
                          <a:gd name="connsiteX321" fmla="*/ 1999129 w 2657256"/>
                          <a:gd name="connsiteY321" fmla="*/ 2053070 h 3370881"/>
                          <a:gd name="connsiteX322" fmla="*/ 1990165 w 2657256"/>
                          <a:gd name="connsiteY322" fmla="*/ 2070999 h 3370881"/>
                          <a:gd name="connsiteX323" fmla="*/ 1967753 w 2657256"/>
                          <a:gd name="connsiteY323" fmla="*/ 2106858 h 3370881"/>
                          <a:gd name="connsiteX324" fmla="*/ 1981200 w 2657256"/>
                          <a:gd name="connsiteY324" fmla="*/ 2223399 h 3370881"/>
                          <a:gd name="connsiteX325" fmla="*/ 1994647 w 2657256"/>
                          <a:gd name="connsiteY325" fmla="*/ 2254776 h 3370881"/>
                          <a:gd name="connsiteX326" fmla="*/ 2003612 w 2657256"/>
                          <a:gd name="connsiteY326" fmla="*/ 2272705 h 3370881"/>
                          <a:gd name="connsiteX327" fmla="*/ 2026023 w 2657256"/>
                          <a:gd name="connsiteY327" fmla="*/ 2304081 h 3370881"/>
                          <a:gd name="connsiteX328" fmla="*/ 2043953 w 2657256"/>
                          <a:gd name="connsiteY328" fmla="*/ 2348905 h 3370881"/>
                          <a:gd name="connsiteX329" fmla="*/ 2061882 w 2657256"/>
                          <a:gd name="connsiteY329" fmla="*/ 2371317 h 3370881"/>
                          <a:gd name="connsiteX330" fmla="*/ 2088776 w 2657256"/>
                          <a:gd name="connsiteY330" fmla="*/ 2434070 h 3370881"/>
                          <a:gd name="connsiteX331" fmla="*/ 2102223 w 2657256"/>
                          <a:gd name="connsiteY331" fmla="*/ 2465446 h 3370881"/>
                          <a:gd name="connsiteX332" fmla="*/ 2106706 w 2657256"/>
                          <a:gd name="connsiteY332" fmla="*/ 2496823 h 3370881"/>
                          <a:gd name="connsiteX333" fmla="*/ 2124635 w 2657256"/>
                          <a:gd name="connsiteY333" fmla="*/ 2559576 h 3370881"/>
                          <a:gd name="connsiteX334" fmla="*/ 2138082 w 2657256"/>
                          <a:gd name="connsiteY334" fmla="*/ 2649223 h 3370881"/>
                          <a:gd name="connsiteX335" fmla="*/ 2147047 w 2657256"/>
                          <a:gd name="connsiteY335" fmla="*/ 2685081 h 3370881"/>
                          <a:gd name="connsiteX336" fmla="*/ 2151529 w 2657256"/>
                          <a:gd name="connsiteY336" fmla="*/ 2716458 h 3370881"/>
                          <a:gd name="connsiteX337" fmla="*/ 2160494 w 2657256"/>
                          <a:gd name="connsiteY337" fmla="*/ 2770246 h 3370881"/>
                          <a:gd name="connsiteX338" fmla="*/ 2156012 w 2657256"/>
                          <a:gd name="connsiteY338" fmla="*/ 2962987 h 3370881"/>
                          <a:gd name="connsiteX339" fmla="*/ 2138082 w 2657256"/>
                          <a:gd name="connsiteY339" fmla="*/ 3043670 h 3370881"/>
                          <a:gd name="connsiteX340" fmla="*/ 2133600 w 2657256"/>
                          <a:gd name="connsiteY340" fmla="*/ 3061599 h 3370881"/>
                          <a:gd name="connsiteX341" fmla="*/ 2120153 w 2657256"/>
                          <a:gd name="connsiteY341" fmla="*/ 3079529 h 3370881"/>
                          <a:gd name="connsiteX342" fmla="*/ 2111188 w 2657256"/>
                          <a:gd name="connsiteY342" fmla="*/ 3106423 h 3370881"/>
                          <a:gd name="connsiteX343" fmla="*/ 2088776 w 2657256"/>
                          <a:gd name="connsiteY343" fmla="*/ 3137799 h 3370881"/>
                          <a:gd name="connsiteX344" fmla="*/ 2075329 w 2657256"/>
                          <a:gd name="connsiteY344" fmla="*/ 3164693 h 3370881"/>
                          <a:gd name="connsiteX345" fmla="*/ 2061882 w 2657256"/>
                          <a:gd name="connsiteY345" fmla="*/ 3169176 h 3370881"/>
                          <a:gd name="connsiteX346" fmla="*/ 2021541 w 2657256"/>
                          <a:gd name="connsiteY346" fmla="*/ 3164693 h 3370881"/>
                          <a:gd name="connsiteX347" fmla="*/ 2012576 w 2657256"/>
                          <a:gd name="connsiteY347" fmla="*/ 3119870 h 3370881"/>
                          <a:gd name="connsiteX348" fmla="*/ 2048435 w 2657256"/>
                          <a:gd name="connsiteY348" fmla="*/ 3021258 h 3370881"/>
                          <a:gd name="connsiteX349" fmla="*/ 2048435 w 2657256"/>
                          <a:gd name="connsiteY349" fmla="*/ 3021258 h 3370881"/>
                          <a:gd name="connsiteX350" fmla="*/ 2061882 w 2657256"/>
                          <a:gd name="connsiteY350" fmla="*/ 2967470 h 3370881"/>
                          <a:gd name="connsiteX351" fmla="*/ 2070847 w 2657256"/>
                          <a:gd name="connsiteY351" fmla="*/ 2882305 h 3370881"/>
                          <a:gd name="connsiteX352" fmla="*/ 2066365 w 2657256"/>
                          <a:gd name="connsiteY352" fmla="*/ 2725423 h 3370881"/>
                          <a:gd name="connsiteX353" fmla="*/ 2043953 w 2657256"/>
                          <a:gd name="connsiteY353" fmla="*/ 2649223 h 3370881"/>
                          <a:gd name="connsiteX354" fmla="*/ 2030506 w 2657256"/>
                          <a:gd name="connsiteY354" fmla="*/ 2622329 h 3370881"/>
                          <a:gd name="connsiteX355" fmla="*/ 2017059 w 2657256"/>
                          <a:gd name="connsiteY355" fmla="*/ 2581987 h 3370881"/>
                          <a:gd name="connsiteX356" fmla="*/ 1981200 w 2657256"/>
                          <a:gd name="connsiteY356" fmla="*/ 2514752 h 3370881"/>
                          <a:gd name="connsiteX357" fmla="*/ 1972235 w 2657256"/>
                          <a:gd name="connsiteY357" fmla="*/ 2501305 h 3370881"/>
                          <a:gd name="connsiteX358" fmla="*/ 1958788 w 2657256"/>
                          <a:gd name="connsiteY358" fmla="*/ 2478893 h 3370881"/>
                          <a:gd name="connsiteX359" fmla="*/ 1905000 w 2657256"/>
                          <a:gd name="connsiteY359" fmla="*/ 2398211 h 3370881"/>
                          <a:gd name="connsiteX360" fmla="*/ 1882588 w 2657256"/>
                          <a:gd name="connsiteY360" fmla="*/ 2357870 h 3370881"/>
                          <a:gd name="connsiteX361" fmla="*/ 1869141 w 2657256"/>
                          <a:gd name="connsiteY361" fmla="*/ 2339940 h 3370881"/>
                          <a:gd name="connsiteX362" fmla="*/ 1806388 w 2657256"/>
                          <a:gd name="connsiteY362" fmla="*/ 2313046 h 3370881"/>
                          <a:gd name="connsiteX363" fmla="*/ 1779494 w 2657256"/>
                          <a:gd name="connsiteY363" fmla="*/ 2304081 h 3370881"/>
                          <a:gd name="connsiteX364" fmla="*/ 1752600 w 2657256"/>
                          <a:gd name="connsiteY364" fmla="*/ 2299599 h 3370881"/>
                          <a:gd name="connsiteX365" fmla="*/ 1680882 w 2657256"/>
                          <a:gd name="connsiteY365" fmla="*/ 2277187 h 3370881"/>
                          <a:gd name="connsiteX366" fmla="*/ 1662953 w 2657256"/>
                          <a:gd name="connsiteY366" fmla="*/ 2272705 h 3370881"/>
                          <a:gd name="connsiteX367" fmla="*/ 1640541 w 2657256"/>
                          <a:gd name="connsiteY367" fmla="*/ 2259258 h 3370881"/>
                          <a:gd name="connsiteX368" fmla="*/ 1656440 w 2657256"/>
                          <a:gd name="connsiteY368" fmla="*/ 2298583 h 3370881"/>
                          <a:gd name="connsiteX369" fmla="*/ 1537447 w 2657256"/>
                          <a:gd name="connsiteY369" fmla="*/ 2329960 h 3370881"/>
                          <a:gd name="connsiteX370" fmla="*/ 1571993 w 2657256"/>
                          <a:gd name="connsiteY370" fmla="*/ 2317957 h 3370881"/>
                          <a:gd name="connsiteX371" fmla="*/ 1509707 w 2657256"/>
                          <a:gd name="connsiteY371" fmla="*/ 2338926 h 3370881"/>
                          <a:gd name="connsiteX372" fmla="*/ 1500444 w 2657256"/>
                          <a:gd name="connsiteY372" fmla="*/ 2355271 h 3370881"/>
                          <a:gd name="connsiteX373" fmla="*/ 1402678 w 2657256"/>
                          <a:gd name="connsiteY373" fmla="*/ 2339641 h 3370881"/>
                          <a:gd name="connsiteX374" fmla="*/ 1322892 w 2657256"/>
                          <a:gd name="connsiteY374" fmla="*/ 2336952 h 3370881"/>
                          <a:gd name="connsiteX375" fmla="*/ 1199384 w 2657256"/>
                          <a:gd name="connsiteY375" fmla="*/ 2307041 h 3370881"/>
                          <a:gd name="connsiteX376" fmla="*/ 1066800 w 2657256"/>
                          <a:gd name="connsiteY376" fmla="*/ 2272705 h 3370881"/>
                          <a:gd name="connsiteX377" fmla="*/ 1030941 w 2657256"/>
                          <a:gd name="connsiteY377" fmla="*/ 2263740 h 3370881"/>
                          <a:gd name="connsiteX378" fmla="*/ 986118 w 2657256"/>
                          <a:gd name="connsiteY378" fmla="*/ 2241329 h 3370881"/>
                          <a:gd name="connsiteX379" fmla="*/ 968188 w 2657256"/>
                          <a:gd name="connsiteY379" fmla="*/ 2232364 h 3370881"/>
                          <a:gd name="connsiteX380" fmla="*/ 936812 w 2657256"/>
                          <a:gd name="connsiteY380" fmla="*/ 2214434 h 3370881"/>
                          <a:gd name="connsiteX381" fmla="*/ 905435 w 2657256"/>
                          <a:gd name="connsiteY381" fmla="*/ 2196505 h 3370881"/>
                          <a:gd name="connsiteX382" fmla="*/ 869576 w 2657256"/>
                          <a:gd name="connsiteY382" fmla="*/ 2209952 h 3370881"/>
                          <a:gd name="connsiteX383" fmla="*/ 856129 w 2657256"/>
                          <a:gd name="connsiteY383" fmla="*/ 2227881 h 3370881"/>
                          <a:gd name="connsiteX384" fmla="*/ 815788 w 2657256"/>
                          <a:gd name="connsiteY384" fmla="*/ 2268223 h 3370881"/>
                          <a:gd name="connsiteX385" fmla="*/ 788894 w 2657256"/>
                          <a:gd name="connsiteY385" fmla="*/ 2290634 h 3370881"/>
                          <a:gd name="connsiteX386" fmla="*/ 762000 w 2657256"/>
                          <a:gd name="connsiteY386" fmla="*/ 2313046 h 3370881"/>
                          <a:gd name="connsiteX387" fmla="*/ 753035 w 2657256"/>
                          <a:gd name="connsiteY387" fmla="*/ 2326493 h 3370881"/>
                          <a:gd name="connsiteX388" fmla="*/ 735106 w 2657256"/>
                          <a:gd name="connsiteY388" fmla="*/ 2339940 h 3370881"/>
                          <a:gd name="connsiteX389" fmla="*/ 712694 w 2657256"/>
                          <a:gd name="connsiteY389" fmla="*/ 2362352 h 3370881"/>
                          <a:gd name="connsiteX390" fmla="*/ 694765 w 2657256"/>
                          <a:gd name="connsiteY390" fmla="*/ 2375799 h 3370881"/>
                          <a:gd name="connsiteX391" fmla="*/ 681318 w 2657256"/>
                          <a:gd name="connsiteY391" fmla="*/ 2393729 h 3370881"/>
                          <a:gd name="connsiteX392" fmla="*/ 667870 w 2657256"/>
                          <a:gd name="connsiteY392" fmla="*/ 2402693 h 3370881"/>
                          <a:gd name="connsiteX393" fmla="*/ 623047 w 2657256"/>
                          <a:gd name="connsiteY393" fmla="*/ 2443034 h 3370881"/>
                          <a:gd name="connsiteX394" fmla="*/ 600635 w 2657256"/>
                          <a:gd name="connsiteY394" fmla="*/ 2474411 h 3370881"/>
                          <a:gd name="connsiteX395" fmla="*/ 587188 w 2657256"/>
                          <a:gd name="connsiteY395" fmla="*/ 2514752 h 3370881"/>
                          <a:gd name="connsiteX396" fmla="*/ 582706 w 2657256"/>
                          <a:gd name="connsiteY396" fmla="*/ 2546129 h 3370881"/>
                          <a:gd name="connsiteX397" fmla="*/ 596153 w 2657256"/>
                          <a:gd name="connsiteY397" fmla="*/ 2635776 h 3370881"/>
                          <a:gd name="connsiteX398" fmla="*/ 600635 w 2657256"/>
                          <a:gd name="connsiteY398" fmla="*/ 2653705 h 3370881"/>
                          <a:gd name="connsiteX399" fmla="*/ 609600 w 2657256"/>
                          <a:gd name="connsiteY399" fmla="*/ 2671634 h 3370881"/>
                          <a:gd name="connsiteX400" fmla="*/ 614082 w 2657256"/>
                          <a:gd name="connsiteY400" fmla="*/ 2689564 h 3370881"/>
                          <a:gd name="connsiteX401" fmla="*/ 623047 w 2657256"/>
                          <a:gd name="connsiteY401" fmla="*/ 2711976 h 3370881"/>
                          <a:gd name="connsiteX402" fmla="*/ 627529 w 2657256"/>
                          <a:gd name="connsiteY402" fmla="*/ 2734387 h 3370881"/>
                          <a:gd name="connsiteX403" fmla="*/ 640976 w 2657256"/>
                          <a:gd name="connsiteY403" fmla="*/ 2765764 h 3370881"/>
                          <a:gd name="connsiteX404" fmla="*/ 645459 w 2657256"/>
                          <a:gd name="connsiteY404" fmla="*/ 2779211 h 3370881"/>
                          <a:gd name="connsiteX405" fmla="*/ 658906 w 2657256"/>
                          <a:gd name="connsiteY405" fmla="*/ 2801623 h 3370881"/>
                          <a:gd name="connsiteX406" fmla="*/ 676835 w 2657256"/>
                          <a:gd name="connsiteY406" fmla="*/ 2864376 h 3370881"/>
                          <a:gd name="connsiteX407" fmla="*/ 690282 w 2657256"/>
                          <a:gd name="connsiteY407" fmla="*/ 2895752 h 3370881"/>
                          <a:gd name="connsiteX408" fmla="*/ 699247 w 2657256"/>
                          <a:gd name="connsiteY408" fmla="*/ 2940576 h 3370881"/>
                          <a:gd name="connsiteX409" fmla="*/ 703729 w 2657256"/>
                          <a:gd name="connsiteY409" fmla="*/ 2967470 h 3370881"/>
                          <a:gd name="connsiteX410" fmla="*/ 717176 w 2657256"/>
                          <a:gd name="connsiteY410" fmla="*/ 2994364 h 3370881"/>
                          <a:gd name="connsiteX411" fmla="*/ 735106 w 2657256"/>
                          <a:gd name="connsiteY411" fmla="*/ 3052634 h 3370881"/>
                          <a:gd name="connsiteX412" fmla="*/ 739588 w 2657256"/>
                          <a:gd name="connsiteY412" fmla="*/ 3079529 h 3370881"/>
                          <a:gd name="connsiteX413" fmla="*/ 762000 w 2657256"/>
                          <a:gd name="connsiteY413" fmla="*/ 3142281 h 3370881"/>
                          <a:gd name="connsiteX414" fmla="*/ 766482 w 2657256"/>
                          <a:gd name="connsiteY414" fmla="*/ 3231929 h 3370881"/>
                          <a:gd name="connsiteX415" fmla="*/ 770965 w 2657256"/>
                          <a:gd name="connsiteY415" fmla="*/ 3254340 h 3370881"/>
                          <a:gd name="connsiteX416" fmla="*/ 775447 w 2657256"/>
                          <a:gd name="connsiteY416" fmla="*/ 3285717 h 3370881"/>
                          <a:gd name="connsiteX417" fmla="*/ 748553 w 2657256"/>
                          <a:gd name="connsiteY417" fmla="*/ 3335023 h 3370881"/>
                          <a:gd name="connsiteX418" fmla="*/ 721659 w 2657256"/>
                          <a:gd name="connsiteY418" fmla="*/ 3343987 h 3370881"/>
                          <a:gd name="connsiteX419" fmla="*/ 708212 w 2657256"/>
                          <a:gd name="connsiteY419" fmla="*/ 3348470 h 3370881"/>
                          <a:gd name="connsiteX420" fmla="*/ 623047 w 2657256"/>
                          <a:gd name="connsiteY420" fmla="*/ 3330540 h 3370881"/>
                          <a:gd name="connsiteX421" fmla="*/ 609600 w 2657256"/>
                          <a:gd name="connsiteY421" fmla="*/ 3308129 h 3370881"/>
                          <a:gd name="connsiteX422" fmla="*/ 591670 w 2657256"/>
                          <a:gd name="connsiteY422" fmla="*/ 3267787 h 3370881"/>
                          <a:gd name="connsiteX423" fmla="*/ 560294 w 2657256"/>
                          <a:gd name="connsiteY423" fmla="*/ 3209517 h 3370881"/>
                          <a:gd name="connsiteX424" fmla="*/ 551329 w 2657256"/>
                          <a:gd name="connsiteY424" fmla="*/ 3196070 h 3370881"/>
                          <a:gd name="connsiteX425" fmla="*/ 528918 w 2657256"/>
                          <a:gd name="connsiteY425" fmla="*/ 3173658 h 3370881"/>
                          <a:gd name="connsiteX426" fmla="*/ 519953 w 2657256"/>
                          <a:gd name="connsiteY426" fmla="*/ 3128834 h 3370881"/>
                          <a:gd name="connsiteX427" fmla="*/ 524435 w 2657256"/>
                          <a:gd name="connsiteY427" fmla="*/ 3101940 h 3370881"/>
                          <a:gd name="connsiteX428" fmla="*/ 528918 w 2657256"/>
                          <a:gd name="connsiteY428" fmla="*/ 3088493 h 3370881"/>
                          <a:gd name="connsiteX429" fmla="*/ 542365 w 2657256"/>
                          <a:gd name="connsiteY429" fmla="*/ 3052634 h 3370881"/>
                          <a:gd name="connsiteX430" fmla="*/ 484094 w 2657256"/>
                          <a:gd name="connsiteY430" fmla="*/ 2886787 h 3370881"/>
                          <a:gd name="connsiteX431" fmla="*/ 443753 w 2657256"/>
                          <a:gd name="connsiteY431" fmla="*/ 2779211 h 3370881"/>
                          <a:gd name="connsiteX432" fmla="*/ 439270 w 2657256"/>
                          <a:gd name="connsiteY432" fmla="*/ 2752317 h 3370881"/>
                          <a:gd name="connsiteX433" fmla="*/ 430306 w 2657256"/>
                          <a:gd name="connsiteY433" fmla="*/ 2716458 h 3370881"/>
                          <a:gd name="connsiteX434" fmla="*/ 425823 w 2657256"/>
                          <a:gd name="connsiteY434" fmla="*/ 2680599 h 3370881"/>
                          <a:gd name="connsiteX435" fmla="*/ 398929 w 2657256"/>
                          <a:gd name="connsiteY435" fmla="*/ 2599917 h 3370881"/>
                          <a:gd name="connsiteX436" fmla="*/ 385482 w 2657256"/>
                          <a:gd name="connsiteY436" fmla="*/ 2568540 h 3370881"/>
                          <a:gd name="connsiteX437" fmla="*/ 381000 w 2657256"/>
                          <a:gd name="connsiteY437" fmla="*/ 2550611 h 3370881"/>
                          <a:gd name="connsiteX438" fmla="*/ 372035 w 2657256"/>
                          <a:gd name="connsiteY438" fmla="*/ 2483376 h 3370881"/>
                          <a:gd name="connsiteX439" fmla="*/ 367553 w 2657256"/>
                          <a:gd name="connsiteY439" fmla="*/ 2469929 h 3370881"/>
                          <a:gd name="connsiteX440" fmla="*/ 407894 w 2657256"/>
                          <a:gd name="connsiteY440" fmla="*/ 2451999 h 3370881"/>
                          <a:gd name="connsiteX441" fmla="*/ 515470 w 2657256"/>
                          <a:gd name="connsiteY441" fmla="*/ 2407176 h 3370881"/>
                          <a:gd name="connsiteX442" fmla="*/ 578223 w 2657256"/>
                          <a:gd name="connsiteY442" fmla="*/ 2353387 h 3370881"/>
                          <a:gd name="connsiteX443" fmla="*/ 587188 w 2657256"/>
                          <a:gd name="connsiteY443" fmla="*/ 2330976 h 3370881"/>
                          <a:gd name="connsiteX444" fmla="*/ 614082 w 2657256"/>
                          <a:gd name="connsiteY444" fmla="*/ 2254776 h 3370881"/>
                          <a:gd name="connsiteX445" fmla="*/ 649941 w 2657256"/>
                          <a:gd name="connsiteY445" fmla="*/ 2200987 h 3370881"/>
                          <a:gd name="connsiteX446" fmla="*/ 690282 w 2657256"/>
                          <a:gd name="connsiteY446" fmla="*/ 2174093 h 3370881"/>
                          <a:gd name="connsiteX447" fmla="*/ 703729 w 2657256"/>
                          <a:gd name="connsiteY447" fmla="*/ 2165129 h 3370881"/>
                          <a:gd name="connsiteX448" fmla="*/ 739588 w 2657256"/>
                          <a:gd name="connsiteY448" fmla="*/ 2147199 h 3370881"/>
                          <a:gd name="connsiteX449" fmla="*/ 708212 w 2657256"/>
                          <a:gd name="connsiteY449" fmla="*/ 2187540 h 3370881"/>
                          <a:gd name="connsiteX450" fmla="*/ 654423 w 2657256"/>
                          <a:gd name="connsiteY450" fmla="*/ 2241329 h 3370881"/>
                          <a:gd name="connsiteX451" fmla="*/ 636494 w 2657256"/>
                          <a:gd name="connsiteY451" fmla="*/ 2259258 h 3370881"/>
                          <a:gd name="connsiteX452" fmla="*/ 614082 w 2657256"/>
                          <a:gd name="connsiteY452" fmla="*/ 2286152 h 3370881"/>
                          <a:gd name="connsiteX453" fmla="*/ 592179 w 2657256"/>
                          <a:gd name="connsiteY453" fmla="*/ 2282347 h 3370881"/>
                          <a:gd name="connsiteX454" fmla="*/ 555980 w 2657256"/>
                          <a:gd name="connsiteY454" fmla="*/ 2313892 h 3370881"/>
                          <a:gd name="connsiteX455" fmla="*/ 524435 w 2657256"/>
                          <a:gd name="connsiteY455" fmla="*/ 2348905 h 3370881"/>
                          <a:gd name="connsiteX456" fmla="*/ 502023 w 2657256"/>
                          <a:gd name="connsiteY456" fmla="*/ 2362352 h 3370881"/>
                          <a:gd name="connsiteX457" fmla="*/ 461682 w 2657256"/>
                          <a:gd name="connsiteY457" fmla="*/ 2389246 h 3370881"/>
                          <a:gd name="connsiteX458" fmla="*/ 448235 w 2657256"/>
                          <a:gd name="connsiteY458" fmla="*/ 2398211 h 3370881"/>
                          <a:gd name="connsiteX459" fmla="*/ 430306 w 2657256"/>
                          <a:gd name="connsiteY459" fmla="*/ 2407176 h 3370881"/>
                          <a:gd name="connsiteX460" fmla="*/ 412376 w 2657256"/>
                          <a:gd name="connsiteY460" fmla="*/ 2420623 h 3370881"/>
                          <a:gd name="connsiteX461" fmla="*/ 389965 w 2657256"/>
                          <a:gd name="connsiteY461" fmla="*/ 2429587 h 3370881"/>
                          <a:gd name="connsiteX462" fmla="*/ 372035 w 2657256"/>
                          <a:gd name="connsiteY462" fmla="*/ 2443034 h 3370881"/>
                          <a:gd name="connsiteX463" fmla="*/ 318247 w 2657256"/>
                          <a:gd name="connsiteY463" fmla="*/ 2474411 h 3370881"/>
                          <a:gd name="connsiteX464" fmla="*/ 304800 w 2657256"/>
                          <a:gd name="connsiteY464" fmla="*/ 2492340 h 3370881"/>
                          <a:gd name="connsiteX465" fmla="*/ 282388 w 2657256"/>
                          <a:gd name="connsiteY465" fmla="*/ 2519234 h 3370881"/>
                          <a:gd name="connsiteX466" fmla="*/ 295835 w 2657256"/>
                          <a:gd name="connsiteY466" fmla="*/ 2815070 h 3370881"/>
                          <a:gd name="connsiteX467" fmla="*/ 300318 w 2657256"/>
                          <a:gd name="connsiteY467" fmla="*/ 2837481 h 3370881"/>
                          <a:gd name="connsiteX468" fmla="*/ 304800 w 2657256"/>
                          <a:gd name="connsiteY468" fmla="*/ 2868858 h 3370881"/>
                          <a:gd name="connsiteX469" fmla="*/ 309282 w 2657256"/>
                          <a:gd name="connsiteY469" fmla="*/ 2927129 h 3370881"/>
                          <a:gd name="connsiteX470" fmla="*/ 322729 w 2657256"/>
                          <a:gd name="connsiteY470" fmla="*/ 2985399 h 3370881"/>
                          <a:gd name="connsiteX471" fmla="*/ 327212 w 2657256"/>
                          <a:gd name="connsiteY471" fmla="*/ 3012293 h 3370881"/>
                          <a:gd name="connsiteX472" fmla="*/ 331694 w 2657256"/>
                          <a:gd name="connsiteY472" fmla="*/ 3043670 h 3370881"/>
                          <a:gd name="connsiteX473" fmla="*/ 345141 w 2657256"/>
                          <a:gd name="connsiteY473" fmla="*/ 3070564 h 3370881"/>
                          <a:gd name="connsiteX474" fmla="*/ 367553 w 2657256"/>
                          <a:gd name="connsiteY474" fmla="*/ 3124352 h 3370881"/>
                          <a:gd name="connsiteX475" fmla="*/ 381000 w 2657256"/>
                          <a:gd name="connsiteY475" fmla="*/ 3182623 h 3370881"/>
                          <a:gd name="connsiteX476" fmla="*/ 389965 w 2657256"/>
                          <a:gd name="connsiteY476" fmla="*/ 3196070 h 3370881"/>
                          <a:gd name="connsiteX477" fmla="*/ 394447 w 2657256"/>
                          <a:gd name="connsiteY477" fmla="*/ 3213999 h 3370881"/>
                          <a:gd name="connsiteX478" fmla="*/ 412376 w 2657256"/>
                          <a:gd name="connsiteY478" fmla="*/ 3245376 h 3370881"/>
                          <a:gd name="connsiteX479" fmla="*/ 416859 w 2657256"/>
                          <a:gd name="connsiteY479" fmla="*/ 3258823 h 3370881"/>
                          <a:gd name="connsiteX480" fmla="*/ 425823 w 2657256"/>
                          <a:gd name="connsiteY480" fmla="*/ 3272270 h 3370881"/>
                          <a:gd name="connsiteX481" fmla="*/ 439270 w 2657256"/>
                          <a:gd name="connsiteY481" fmla="*/ 3303646 h 3370881"/>
                          <a:gd name="connsiteX482" fmla="*/ 439270 w 2657256"/>
                          <a:gd name="connsiteY482" fmla="*/ 3352952 h 3370881"/>
                          <a:gd name="connsiteX483" fmla="*/ 430306 w 2657256"/>
                          <a:gd name="connsiteY483" fmla="*/ 3366399 h 3370881"/>
                          <a:gd name="connsiteX484" fmla="*/ 412376 w 2657256"/>
                          <a:gd name="connsiteY484" fmla="*/ 3370881 h 3370881"/>
                          <a:gd name="connsiteX485" fmla="*/ 295835 w 2657256"/>
                          <a:gd name="connsiteY485" fmla="*/ 3357434 h 3370881"/>
                          <a:gd name="connsiteX486" fmla="*/ 264459 w 2657256"/>
                          <a:gd name="connsiteY486" fmla="*/ 3276752 h 3370881"/>
                          <a:gd name="connsiteX487" fmla="*/ 259976 w 2657256"/>
                          <a:gd name="connsiteY487" fmla="*/ 3240893 h 3370881"/>
                          <a:gd name="connsiteX488" fmla="*/ 246529 w 2657256"/>
                          <a:gd name="connsiteY488" fmla="*/ 3178140 h 3370881"/>
                          <a:gd name="connsiteX489" fmla="*/ 237565 w 2657256"/>
                          <a:gd name="connsiteY489" fmla="*/ 3084011 h 3370881"/>
                          <a:gd name="connsiteX490" fmla="*/ 228600 w 2657256"/>
                          <a:gd name="connsiteY490" fmla="*/ 3057117 h 3370881"/>
                          <a:gd name="connsiteX491" fmla="*/ 219635 w 2657256"/>
                          <a:gd name="connsiteY491" fmla="*/ 3021258 h 3370881"/>
                          <a:gd name="connsiteX492" fmla="*/ 206188 w 2657256"/>
                          <a:gd name="connsiteY492" fmla="*/ 2980917 h 3370881"/>
                          <a:gd name="connsiteX493" fmla="*/ 201706 w 2657256"/>
                          <a:gd name="connsiteY493" fmla="*/ 2949540 h 3370881"/>
                          <a:gd name="connsiteX494" fmla="*/ 197223 w 2657256"/>
                          <a:gd name="connsiteY494" fmla="*/ 2927129 h 3370881"/>
                          <a:gd name="connsiteX495" fmla="*/ 192741 w 2657256"/>
                          <a:gd name="connsiteY495" fmla="*/ 2891270 h 3370881"/>
                          <a:gd name="connsiteX496" fmla="*/ 188259 w 2657256"/>
                          <a:gd name="connsiteY496" fmla="*/ 2850929 h 3370881"/>
                          <a:gd name="connsiteX497" fmla="*/ 179294 w 2657256"/>
                          <a:gd name="connsiteY497" fmla="*/ 2824034 h 3370881"/>
                          <a:gd name="connsiteX498" fmla="*/ 165847 w 2657256"/>
                          <a:gd name="connsiteY498" fmla="*/ 2774729 h 3370881"/>
                          <a:gd name="connsiteX499" fmla="*/ 161365 w 2657256"/>
                          <a:gd name="connsiteY499" fmla="*/ 2747834 h 3370881"/>
                          <a:gd name="connsiteX500" fmla="*/ 156882 w 2657256"/>
                          <a:gd name="connsiteY500" fmla="*/ 2559576 h 3370881"/>
                          <a:gd name="connsiteX501" fmla="*/ 152400 w 2657256"/>
                          <a:gd name="connsiteY501" fmla="*/ 2519234 h 3370881"/>
                          <a:gd name="connsiteX502" fmla="*/ 118035 w 2657256"/>
                          <a:gd name="connsiteY502" fmla="*/ 2400004 h 3370881"/>
                          <a:gd name="connsiteX503" fmla="*/ 117048 w 2657256"/>
                          <a:gd name="connsiteY503" fmla="*/ 2344423 h 3370881"/>
                          <a:gd name="connsiteX504" fmla="*/ 100106 w 2657256"/>
                          <a:gd name="connsiteY504" fmla="*/ 2330976 h 3370881"/>
                          <a:gd name="connsiteX505" fmla="*/ 138953 w 2657256"/>
                          <a:gd name="connsiteY505" fmla="*/ 2313046 h 3370881"/>
                          <a:gd name="connsiteX506" fmla="*/ 152400 w 2657256"/>
                          <a:gd name="connsiteY506" fmla="*/ 2304081 h 3370881"/>
                          <a:gd name="connsiteX507" fmla="*/ 170329 w 2657256"/>
                          <a:gd name="connsiteY507" fmla="*/ 2259258 h 3370881"/>
                          <a:gd name="connsiteX508" fmla="*/ 188259 w 2657256"/>
                          <a:gd name="connsiteY508" fmla="*/ 2223399 h 3370881"/>
                          <a:gd name="connsiteX509" fmla="*/ 206188 w 2657256"/>
                          <a:gd name="connsiteY509" fmla="*/ 2187540 h 3370881"/>
                          <a:gd name="connsiteX510" fmla="*/ 210670 w 2657256"/>
                          <a:gd name="connsiteY510" fmla="*/ 2174093 h 3370881"/>
                          <a:gd name="connsiteX511" fmla="*/ 219635 w 2657256"/>
                          <a:gd name="connsiteY511" fmla="*/ 2115823 h 3370881"/>
                          <a:gd name="connsiteX512" fmla="*/ 210670 w 2657256"/>
                          <a:gd name="connsiteY512" fmla="*/ 1958940 h 3370881"/>
                          <a:gd name="connsiteX513" fmla="*/ 192741 w 2657256"/>
                          <a:gd name="connsiteY513" fmla="*/ 1923081 h 3370881"/>
                          <a:gd name="connsiteX514" fmla="*/ 179294 w 2657256"/>
                          <a:gd name="connsiteY514" fmla="*/ 1891705 h 3370881"/>
                          <a:gd name="connsiteX515" fmla="*/ 165847 w 2657256"/>
                          <a:gd name="connsiteY515" fmla="*/ 1864811 h 3370881"/>
                          <a:gd name="connsiteX516" fmla="*/ 152400 w 2657256"/>
                          <a:gd name="connsiteY516" fmla="*/ 1833434 h 3370881"/>
                          <a:gd name="connsiteX517" fmla="*/ 143435 w 2657256"/>
                          <a:gd name="connsiteY517" fmla="*/ 1819987 h 3370881"/>
                          <a:gd name="connsiteX518" fmla="*/ 107576 w 2657256"/>
                          <a:gd name="connsiteY518" fmla="*/ 1784129 h 3370881"/>
                          <a:gd name="connsiteX519" fmla="*/ 94129 w 2657256"/>
                          <a:gd name="connsiteY519" fmla="*/ 1779646 h 3370881"/>
                          <a:gd name="connsiteX520" fmla="*/ 71718 w 2657256"/>
                          <a:gd name="connsiteY520" fmla="*/ 1770681 h 3370881"/>
                          <a:gd name="connsiteX521" fmla="*/ 58270 w 2657256"/>
                          <a:gd name="connsiteY521" fmla="*/ 1761717 h 3370881"/>
                          <a:gd name="connsiteX522" fmla="*/ 26894 w 2657256"/>
                          <a:gd name="connsiteY522" fmla="*/ 1730340 h 3370881"/>
                          <a:gd name="connsiteX523" fmla="*/ 0 w 2657256"/>
                          <a:gd name="connsiteY523" fmla="*/ 1707929 h 3370881"/>
                          <a:gd name="connsiteX0" fmla="*/ 0 w 2657256"/>
                          <a:gd name="connsiteY0" fmla="*/ 1707929 h 3370881"/>
                          <a:gd name="connsiteX1" fmla="*/ 22412 w 2657256"/>
                          <a:gd name="connsiteY1" fmla="*/ 1698964 h 3370881"/>
                          <a:gd name="connsiteX2" fmla="*/ 31376 w 2657256"/>
                          <a:gd name="connsiteY2" fmla="*/ 1681034 h 3370881"/>
                          <a:gd name="connsiteX3" fmla="*/ 44823 w 2657256"/>
                          <a:gd name="connsiteY3" fmla="*/ 1672070 h 3370881"/>
                          <a:gd name="connsiteX4" fmla="*/ 58270 w 2657256"/>
                          <a:gd name="connsiteY4" fmla="*/ 1654140 h 3370881"/>
                          <a:gd name="connsiteX5" fmla="*/ 76200 w 2657256"/>
                          <a:gd name="connsiteY5" fmla="*/ 1645176 h 3370881"/>
                          <a:gd name="connsiteX6" fmla="*/ 98612 w 2657256"/>
                          <a:gd name="connsiteY6" fmla="*/ 1636211 h 3370881"/>
                          <a:gd name="connsiteX7" fmla="*/ 125506 w 2657256"/>
                          <a:gd name="connsiteY7" fmla="*/ 1627246 h 3370881"/>
                          <a:gd name="connsiteX8" fmla="*/ 152400 w 2657256"/>
                          <a:gd name="connsiteY8" fmla="*/ 1609317 h 3370881"/>
                          <a:gd name="connsiteX9" fmla="*/ 170329 w 2657256"/>
                          <a:gd name="connsiteY9" fmla="*/ 1600352 h 3370881"/>
                          <a:gd name="connsiteX10" fmla="*/ 188259 w 2657256"/>
                          <a:gd name="connsiteY10" fmla="*/ 1582423 h 3370881"/>
                          <a:gd name="connsiteX11" fmla="*/ 228600 w 2657256"/>
                          <a:gd name="connsiteY11" fmla="*/ 1564493 h 3370881"/>
                          <a:gd name="connsiteX12" fmla="*/ 255494 w 2657256"/>
                          <a:gd name="connsiteY12" fmla="*/ 1546564 h 3370881"/>
                          <a:gd name="connsiteX13" fmla="*/ 300318 w 2657256"/>
                          <a:gd name="connsiteY13" fmla="*/ 1524152 h 3370881"/>
                          <a:gd name="connsiteX14" fmla="*/ 313765 w 2657256"/>
                          <a:gd name="connsiteY14" fmla="*/ 1515187 h 3370881"/>
                          <a:gd name="connsiteX15" fmla="*/ 340659 w 2657256"/>
                          <a:gd name="connsiteY15" fmla="*/ 1510705 h 3370881"/>
                          <a:gd name="connsiteX16" fmla="*/ 363070 w 2657256"/>
                          <a:gd name="connsiteY16" fmla="*/ 1506223 h 3370881"/>
                          <a:gd name="connsiteX17" fmla="*/ 389965 w 2657256"/>
                          <a:gd name="connsiteY17" fmla="*/ 1501740 h 3370881"/>
                          <a:gd name="connsiteX18" fmla="*/ 425823 w 2657256"/>
                          <a:gd name="connsiteY18" fmla="*/ 1497258 h 3370881"/>
                          <a:gd name="connsiteX19" fmla="*/ 470647 w 2657256"/>
                          <a:gd name="connsiteY19" fmla="*/ 1488293 h 3370881"/>
                          <a:gd name="connsiteX20" fmla="*/ 515470 w 2657256"/>
                          <a:gd name="connsiteY20" fmla="*/ 1479329 h 3370881"/>
                          <a:gd name="connsiteX21" fmla="*/ 528918 w 2657256"/>
                          <a:gd name="connsiteY21" fmla="*/ 1470364 h 3370881"/>
                          <a:gd name="connsiteX22" fmla="*/ 600635 w 2657256"/>
                          <a:gd name="connsiteY22" fmla="*/ 1456917 h 3370881"/>
                          <a:gd name="connsiteX23" fmla="*/ 690282 w 2657256"/>
                          <a:gd name="connsiteY23" fmla="*/ 1447952 h 3370881"/>
                          <a:gd name="connsiteX24" fmla="*/ 793376 w 2657256"/>
                          <a:gd name="connsiteY24" fmla="*/ 1452434 h 3370881"/>
                          <a:gd name="connsiteX25" fmla="*/ 874059 w 2657256"/>
                          <a:gd name="connsiteY25" fmla="*/ 1465881 h 3370881"/>
                          <a:gd name="connsiteX26" fmla="*/ 914400 w 2657256"/>
                          <a:gd name="connsiteY26" fmla="*/ 1470364 h 3370881"/>
                          <a:gd name="connsiteX27" fmla="*/ 1030941 w 2657256"/>
                          <a:gd name="connsiteY27" fmla="*/ 1483811 h 3370881"/>
                          <a:gd name="connsiteX28" fmla="*/ 1151965 w 2657256"/>
                          <a:gd name="connsiteY28" fmla="*/ 1492776 h 3370881"/>
                          <a:gd name="connsiteX29" fmla="*/ 1281953 w 2657256"/>
                          <a:gd name="connsiteY29" fmla="*/ 1501740 h 3370881"/>
                          <a:gd name="connsiteX30" fmla="*/ 1465729 w 2657256"/>
                          <a:gd name="connsiteY30" fmla="*/ 1497258 h 3370881"/>
                          <a:gd name="connsiteX31" fmla="*/ 1510553 w 2657256"/>
                          <a:gd name="connsiteY31" fmla="*/ 1492776 h 3370881"/>
                          <a:gd name="connsiteX32" fmla="*/ 1582270 w 2657256"/>
                          <a:gd name="connsiteY32" fmla="*/ 1461399 h 3370881"/>
                          <a:gd name="connsiteX33" fmla="*/ 1604682 w 2657256"/>
                          <a:gd name="connsiteY33" fmla="*/ 1456917 h 3370881"/>
                          <a:gd name="connsiteX34" fmla="*/ 1622612 w 2657256"/>
                          <a:gd name="connsiteY34" fmla="*/ 1447952 h 3370881"/>
                          <a:gd name="connsiteX35" fmla="*/ 1645023 w 2657256"/>
                          <a:gd name="connsiteY35" fmla="*/ 1438987 h 3370881"/>
                          <a:gd name="connsiteX36" fmla="*/ 1662953 w 2657256"/>
                          <a:gd name="connsiteY36" fmla="*/ 1425540 h 3370881"/>
                          <a:gd name="connsiteX37" fmla="*/ 1698812 w 2657256"/>
                          <a:gd name="connsiteY37" fmla="*/ 1407611 h 3370881"/>
                          <a:gd name="connsiteX38" fmla="*/ 1739153 w 2657256"/>
                          <a:gd name="connsiteY38" fmla="*/ 1380717 h 3370881"/>
                          <a:gd name="connsiteX39" fmla="*/ 1752600 w 2657256"/>
                          <a:gd name="connsiteY39" fmla="*/ 1367270 h 3370881"/>
                          <a:gd name="connsiteX40" fmla="*/ 1775012 w 2657256"/>
                          <a:gd name="connsiteY40" fmla="*/ 1353823 h 3370881"/>
                          <a:gd name="connsiteX41" fmla="*/ 1797423 w 2657256"/>
                          <a:gd name="connsiteY41" fmla="*/ 1335893 h 3370881"/>
                          <a:gd name="connsiteX42" fmla="*/ 1810870 w 2657256"/>
                          <a:gd name="connsiteY42" fmla="*/ 1304517 h 3370881"/>
                          <a:gd name="connsiteX43" fmla="*/ 1815353 w 2657256"/>
                          <a:gd name="connsiteY43" fmla="*/ 1291070 h 3370881"/>
                          <a:gd name="connsiteX44" fmla="*/ 1801906 w 2657256"/>
                          <a:gd name="connsiteY44" fmla="*/ 1138670 h 3370881"/>
                          <a:gd name="connsiteX45" fmla="*/ 1792941 w 2657256"/>
                          <a:gd name="connsiteY45" fmla="*/ 1125223 h 3370881"/>
                          <a:gd name="connsiteX46" fmla="*/ 1757082 w 2657256"/>
                          <a:gd name="connsiteY46" fmla="*/ 1093846 h 3370881"/>
                          <a:gd name="connsiteX47" fmla="*/ 1730188 w 2657256"/>
                          <a:gd name="connsiteY47" fmla="*/ 1066952 h 3370881"/>
                          <a:gd name="connsiteX48" fmla="*/ 1703294 w 2657256"/>
                          <a:gd name="connsiteY48" fmla="*/ 1049023 h 3370881"/>
                          <a:gd name="connsiteX49" fmla="*/ 1622612 w 2657256"/>
                          <a:gd name="connsiteY49" fmla="*/ 1053505 h 3370881"/>
                          <a:gd name="connsiteX50" fmla="*/ 1595718 w 2657256"/>
                          <a:gd name="connsiteY50" fmla="*/ 1062470 h 3370881"/>
                          <a:gd name="connsiteX51" fmla="*/ 1573306 w 2657256"/>
                          <a:gd name="connsiteY51" fmla="*/ 1066952 h 3370881"/>
                          <a:gd name="connsiteX52" fmla="*/ 1453385 w 2657256"/>
                          <a:gd name="connsiteY52" fmla="*/ 1082761 h 3370881"/>
                          <a:gd name="connsiteX53" fmla="*/ 1326776 w 2657256"/>
                          <a:gd name="connsiteY53" fmla="*/ 1062470 h 3370881"/>
                          <a:gd name="connsiteX54" fmla="*/ 1308847 w 2657256"/>
                          <a:gd name="connsiteY54" fmla="*/ 1057987 h 3370881"/>
                          <a:gd name="connsiteX55" fmla="*/ 1277470 w 2657256"/>
                          <a:gd name="connsiteY55" fmla="*/ 1053505 h 3370881"/>
                          <a:gd name="connsiteX56" fmla="*/ 1259541 w 2657256"/>
                          <a:gd name="connsiteY56" fmla="*/ 1049023 h 3370881"/>
                          <a:gd name="connsiteX57" fmla="*/ 1232647 w 2657256"/>
                          <a:gd name="connsiteY57" fmla="*/ 1044540 h 3370881"/>
                          <a:gd name="connsiteX58" fmla="*/ 1053353 w 2657256"/>
                          <a:gd name="connsiteY58" fmla="*/ 1049023 h 3370881"/>
                          <a:gd name="connsiteX59" fmla="*/ 1035423 w 2657256"/>
                          <a:gd name="connsiteY59" fmla="*/ 1053505 h 3370881"/>
                          <a:gd name="connsiteX60" fmla="*/ 1008529 w 2657256"/>
                          <a:gd name="connsiteY60" fmla="*/ 1057987 h 3370881"/>
                          <a:gd name="connsiteX61" fmla="*/ 995082 w 2657256"/>
                          <a:gd name="connsiteY61" fmla="*/ 1062470 h 3370881"/>
                          <a:gd name="connsiteX62" fmla="*/ 945776 w 2657256"/>
                          <a:gd name="connsiteY62" fmla="*/ 1031093 h 3370881"/>
                          <a:gd name="connsiteX63" fmla="*/ 941294 w 2657256"/>
                          <a:gd name="connsiteY63" fmla="*/ 1017646 h 3370881"/>
                          <a:gd name="connsiteX64" fmla="*/ 932329 w 2657256"/>
                          <a:gd name="connsiteY64" fmla="*/ 919034 h 3370881"/>
                          <a:gd name="connsiteX65" fmla="*/ 914400 w 2657256"/>
                          <a:gd name="connsiteY65" fmla="*/ 901105 h 3370881"/>
                          <a:gd name="connsiteX66" fmla="*/ 918882 w 2657256"/>
                          <a:gd name="connsiteY66" fmla="*/ 869729 h 3370881"/>
                          <a:gd name="connsiteX67" fmla="*/ 941294 w 2657256"/>
                          <a:gd name="connsiteY67" fmla="*/ 865246 h 3370881"/>
                          <a:gd name="connsiteX68" fmla="*/ 959223 w 2657256"/>
                          <a:gd name="connsiteY68" fmla="*/ 851799 h 3370881"/>
                          <a:gd name="connsiteX69" fmla="*/ 990600 w 2657256"/>
                          <a:gd name="connsiteY69" fmla="*/ 847317 h 3370881"/>
                          <a:gd name="connsiteX70" fmla="*/ 1129553 w 2657256"/>
                          <a:gd name="connsiteY70" fmla="*/ 838352 h 3370881"/>
                          <a:gd name="connsiteX71" fmla="*/ 1147482 w 2657256"/>
                          <a:gd name="connsiteY71" fmla="*/ 829387 h 3370881"/>
                          <a:gd name="connsiteX72" fmla="*/ 1178859 w 2657256"/>
                          <a:gd name="connsiteY72" fmla="*/ 806976 h 3370881"/>
                          <a:gd name="connsiteX73" fmla="*/ 1192306 w 2657256"/>
                          <a:gd name="connsiteY73" fmla="*/ 793529 h 3370881"/>
                          <a:gd name="connsiteX74" fmla="*/ 1214718 w 2657256"/>
                          <a:gd name="connsiteY74" fmla="*/ 784564 h 3370881"/>
                          <a:gd name="connsiteX75" fmla="*/ 1241612 w 2657256"/>
                          <a:gd name="connsiteY75" fmla="*/ 771117 h 3370881"/>
                          <a:gd name="connsiteX76" fmla="*/ 1277470 w 2657256"/>
                          <a:gd name="connsiteY76" fmla="*/ 753187 h 3370881"/>
                          <a:gd name="connsiteX77" fmla="*/ 1295400 w 2657256"/>
                          <a:gd name="connsiteY77" fmla="*/ 730776 h 3370881"/>
                          <a:gd name="connsiteX78" fmla="*/ 1317812 w 2657256"/>
                          <a:gd name="connsiteY78" fmla="*/ 708364 h 3370881"/>
                          <a:gd name="connsiteX79" fmla="*/ 1353670 w 2657256"/>
                          <a:gd name="connsiteY79" fmla="*/ 663540 h 3370881"/>
                          <a:gd name="connsiteX80" fmla="*/ 1371600 w 2657256"/>
                          <a:gd name="connsiteY80" fmla="*/ 636646 h 3370881"/>
                          <a:gd name="connsiteX81" fmla="*/ 1380565 w 2657256"/>
                          <a:gd name="connsiteY81" fmla="*/ 596305 h 3370881"/>
                          <a:gd name="connsiteX82" fmla="*/ 1385047 w 2657256"/>
                          <a:gd name="connsiteY82" fmla="*/ 582858 h 3370881"/>
                          <a:gd name="connsiteX83" fmla="*/ 1380565 w 2657256"/>
                          <a:gd name="connsiteY83" fmla="*/ 533552 h 3370881"/>
                          <a:gd name="connsiteX84" fmla="*/ 1367118 w 2657256"/>
                          <a:gd name="connsiteY84" fmla="*/ 524587 h 3370881"/>
                          <a:gd name="connsiteX85" fmla="*/ 1349188 w 2657256"/>
                          <a:gd name="connsiteY85" fmla="*/ 520105 h 3370881"/>
                          <a:gd name="connsiteX86" fmla="*/ 1326776 w 2657256"/>
                          <a:gd name="connsiteY86" fmla="*/ 511140 h 3370881"/>
                          <a:gd name="connsiteX87" fmla="*/ 1281953 w 2657256"/>
                          <a:gd name="connsiteY87" fmla="*/ 515623 h 3370881"/>
                          <a:gd name="connsiteX88" fmla="*/ 1250576 w 2657256"/>
                          <a:gd name="connsiteY88" fmla="*/ 529070 h 3370881"/>
                          <a:gd name="connsiteX89" fmla="*/ 1210235 w 2657256"/>
                          <a:gd name="connsiteY89" fmla="*/ 542517 h 3370881"/>
                          <a:gd name="connsiteX90" fmla="*/ 1183341 w 2657256"/>
                          <a:gd name="connsiteY90" fmla="*/ 555964 h 3370881"/>
                          <a:gd name="connsiteX91" fmla="*/ 1160929 w 2657256"/>
                          <a:gd name="connsiteY91" fmla="*/ 569411 h 3370881"/>
                          <a:gd name="connsiteX92" fmla="*/ 1134035 w 2657256"/>
                          <a:gd name="connsiteY92" fmla="*/ 578376 h 3370881"/>
                          <a:gd name="connsiteX93" fmla="*/ 1111623 w 2657256"/>
                          <a:gd name="connsiteY93" fmla="*/ 587340 h 3370881"/>
                          <a:gd name="connsiteX94" fmla="*/ 1084729 w 2657256"/>
                          <a:gd name="connsiteY94" fmla="*/ 596305 h 3370881"/>
                          <a:gd name="connsiteX95" fmla="*/ 986118 w 2657256"/>
                          <a:gd name="connsiteY95" fmla="*/ 591823 h 3370881"/>
                          <a:gd name="connsiteX96" fmla="*/ 927847 w 2657256"/>
                          <a:gd name="connsiteY96" fmla="*/ 578376 h 3370881"/>
                          <a:gd name="connsiteX97" fmla="*/ 896470 w 2657256"/>
                          <a:gd name="connsiteY97" fmla="*/ 555964 h 3370881"/>
                          <a:gd name="connsiteX98" fmla="*/ 883023 w 2657256"/>
                          <a:gd name="connsiteY98" fmla="*/ 546999 h 3370881"/>
                          <a:gd name="connsiteX99" fmla="*/ 865094 w 2657256"/>
                          <a:gd name="connsiteY99" fmla="*/ 497693 h 3370881"/>
                          <a:gd name="connsiteX100" fmla="*/ 869576 w 2657256"/>
                          <a:gd name="connsiteY100" fmla="*/ 403564 h 3370881"/>
                          <a:gd name="connsiteX101" fmla="*/ 874059 w 2657256"/>
                          <a:gd name="connsiteY101" fmla="*/ 385634 h 3370881"/>
                          <a:gd name="connsiteX102" fmla="*/ 883023 w 2657256"/>
                          <a:gd name="connsiteY102" fmla="*/ 372187 h 3370881"/>
                          <a:gd name="connsiteX103" fmla="*/ 909918 w 2657256"/>
                          <a:gd name="connsiteY103" fmla="*/ 363223 h 3370881"/>
                          <a:gd name="connsiteX104" fmla="*/ 914400 w 2657256"/>
                          <a:gd name="connsiteY104" fmla="*/ 385634 h 3370881"/>
                          <a:gd name="connsiteX105" fmla="*/ 909918 w 2657256"/>
                          <a:gd name="connsiteY105" fmla="*/ 408046 h 3370881"/>
                          <a:gd name="connsiteX106" fmla="*/ 900953 w 2657256"/>
                          <a:gd name="connsiteY106" fmla="*/ 466317 h 3370881"/>
                          <a:gd name="connsiteX107" fmla="*/ 905435 w 2657256"/>
                          <a:gd name="connsiteY107" fmla="*/ 515623 h 3370881"/>
                          <a:gd name="connsiteX108" fmla="*/ 932329 w 2657256"/>
                          <a:gd name="connsiteY108" fmla="*/ 551481 h 3370881"/>
                          <a:gd name="connsiteX109" fmla="*/ 954741 w 2657256"/>
                          <a:gd name="connsiteY109" fmla="*/ 560446 h 3370881"/>
                          <a:gd name="connsiteX110" fmla="*/ 972670 w 2657256"/>
                          <a:gd name="connsiteY110" fmla="*/ 569411 h 3370881"/>
                          <a:gd name="connsiteX111" fmla="*/ 1066800 w 2657256"/>
                          <a:gd name="connsiteY111" fmla="*/ 564929 h 3370881"/>
                          <a:gd name="connsiteX112" fmla="*/ 1111623 w 2657256"/>
                          <a:gd name="connsiteY112" fmla="*/ 551481 h 3370881"/>
                          <a:gd name="connsiteX113" fmla="*/ 1129553 w 2657256"/>
                          <a:gd name="connsiteY113" fmla="*/ 538034 h 3370881"/>
                          <a:gd name="connsiteX114" fmla="*/ 1156447 w 2657256"/>
                          <a:gd name="connsiteY114" fmla="*/ 511140 h 3370881"/>
                          <a:gd name="connsiteX115" fmla="*/ 1160929 w 2657256"/>
                          <a:gd name="connsiteY115" fmla="*/ 493211 h 3370881"/>
                          <a:gd name="connsiteX116" fmla="*/ 1178859 w 2657256"/>
                          <a:gd name="connsiteY116" fmla="*/ 331846 h 3370881"/>
                          <a:gd name="connsiteX117" fmla="*/ 1215315 w 2657256"/>
                          <a:gd name="connsiteY117" fmla="*/ 270289 h 3370881"/>
                          <a:gd name="connsiteX118" fmla="*/ 1214718 w 2657256"/>
                          <a:gd name="connsiteY118" fmla="*/ 367705 h 3370881"/>
                          <a:gd name="connsiteX119" fmla="*/ 1201270 w 2657256"/>
                          <a:gd name="connsiteY119" fmla="*/ 412529 h 3370881"/>
                          <a:gd name="connsiteX120" fmla="*/ 1210235 w 2657256"/>
                          <a:gd name="connsiteY120" fmla="*/ 461834 h 3370881"/>
                          <a:gd name="connsiteX121" fmla="*/ 1214718 w 2657256"/>
                          <a:gd name="connsiteY121" fmla="*/ 475281 h 3370881"/>
                          <a:gd name="connsiteX122" fmla="*/ 1228165 w 2657256"/>
                          <a:gd name="connsiteY122" fmla="*/ 484246 h 3370881"/>
                          <a:gd name="connsiteX123" fmla="*/ 1250576 w 2657256"/>
                          <a:gd name="connsiteY123" fmla="*/ 502176 h 3370881"/>
                          <a:gd name="connsiteX124" fmla="*/ 1317812 w 2657256"/>
                          <a:gd name="connsiteY124" fmla="*/ 497693 h 3370881"/>
                          <a:gd name="connsiteX125" fmla="*/ 1353670 w 2657256"/>
                          <a:gd name="connsiteY125" fmla="*/ 488729 h 3370881"/>
                          <a:gd name="connsiteX126" fmla="*/ 1506070 w 2657256"/>
                          <a:gd name="connsiteY126" fmla="*/ 457352 h 3370881"/>
                          <a:gd name="connsiteX127" fmla="*/ 1550894 w 2657256"/>
                          <a:gd name="connsiteY127" fmla="*/ 430458 h 3370881"/>
                          <a:gd name="connsiteX128" fmla="*/ 1564341 w 2657256"/>
                          <a:gd name="connsiteY128" fmla="*/ 417011 h 3370881"/>
                          <a:gd name="connsiteX129" fmla="*/ 1586753 w 2657256"/>
                          <a:gd name="connsiteY129" fmla="*/ 399081 h 3370881"/>
                          <a:gd name="connsiteX130" fmla="*/ 1595718 w 2657256"/>
                          <a:gd name="connsiteY130" fmla="*/ 381152 h 3370881"/>
                          <a:gd name="connsiteX131" fmla="*/ 1600200 w 2657256"/>
                          <a:gd name="connsiteY131" fmla="*/ 363223 h 3370881"/>
                          <a:gd name="connsiteX132" fmla="*/ 1609165 w 2657256"/>
                          <a:gd name="connsiteY132" fmla="*/ 313917 h 3370881"/>
                          <a:gd name="connsiteX133" fmla="*/ 1537447 w 2657256"/>
                          <a:gd name="connsiteY133" fmla="*/ 188411 h 3370881"/>
                          <a:gd name="connsiteX134" fmla="*/ 1613647 w 2657256"/>
                          <a:gd name="connsiteY134" fmla="*/ 399081 h 3370881"/>
                          <a:gd name="connsiteX135" fmla="*/ 1627094 w 2657256"/>
                          <a:gd name="connsiteY135" fmla="*/ 417011 h 3370881"/>
                          <a:gd name="connsiteX136" fmla="*/ 1658470 w 2657256"/>
                          <a:gd name="connsiteY136" fmla="*/ 412529 h 3370881"/>
                          <a:gd name="connsiteX137" fmla="*/ 1685365 w 2657256"/>
                          <a:gd name="connsiteY137" fmla="*/ 390117 h 3370881"/>
                          <a:gd name="connsiteX138" fmla="*/ 1694329 w 2657256"/>
                          <a:gd name="connsiteY138" fmla="*/ 376670 h 3370881"/>
                          <a:gd name="connsiteX139" fmla="*/ 1734670 w 2657256"/>
                          <a:gd name="connsiteY139" fmla="*/ 354258 h 3370881"/>
                          <a:gd name="connsiteX140" fmla="*/ 1743635 w 2657256"/>
                          <a:gd name="connsiteY140" fmla="*/ 340811 h 3370881"/>
                          <a:gd name="connsiteX141" fmla="*/ 1757082 w 2657256"/>
                          <a:gd name="connsiteY141" fmla="*/ 336329 h 3370881"/>
                          <a:gd name="connsiteX142" fmla="*/ 1808984 w 2657256"/>
                          <a:gd name="connsiteY142" fmla="*/ 249641 h 3370881"/>
                          <a:gd name="connsiteX143" fmla="*/ 1899621 w 2657256"/>
                          <a:gd name="connsiteY143" fmla="*/ 211719 h 3370881"/>
                          <a:gd name="connsiteX144" fmla="*/ 1808984 w 2657256"/>
                          <a:gd name="connsiteY144" fmla="*/ 178521 h 3370881"/>
                          <a:gd name="connsiteX145" fmla="*/ 1772023 w 2657256"/>
                          <a:gd name="connsiteY145" fmla="*/ 77249 h 3370881"/>
                          <a:gd name="connsiteX146" fmla="*/ 1900425 w 2657256"/>
                          <a:gd name="connsiteY146" fmla="*/ 214081 h 3370881"/>
                          <a:gd name="connsiteX147" fmla="*/ 1874221 w 2657256"/>
                          <a:gd name="connsiteY147" fmla="*/ 318698 h 3370881"/>
                          <a:gd name="connsiteX148" fmla="*/ 1788459 w 2657256"/>
                          <a:gd name="connsiteY148" fmla="*/ 367705 h 3370881"/>
                          <a:gd name="connsiteX149" fmla="*/ 1761565 w 2657256"/>
                          <a:gd name="connsiteY149" fmla="*/ 390117 h 3370881"/>
                          <a:gd name="connsiteX150" fmla="*/ 1783976 w 2657256"/>
                          <a:gd name="connsiteY150" fmla="*/ 399081 h 3370881"/>
                          <a:gd name="connsiteX151" fmla="*/ 1878106 w 2657256"/>
                          <a:gd name="connsiteY151" fmla="*/ 390117 h 3370881"/>
                          <a:gd name="connsiteX152" fmla="*/ 1891553 w 2657256"/>
                          <a:gd name="connsiteY152" fmla="*/ 381152 h 3370881"/>
                          <a:gd name="connsiteX153" fmla="*/ 1918447 w 2657256"/>
                          <a:gd name="connsiteY153" fmla="*/ 372187 h 3370881"/>
                          <a:gd name="connsiteX154" fmla="*/ 1940859 w 2657256"/>
                          <a:gd name="connsiteY154" fmla="*/ 358740 h 3370881"/>
                          <a:gd name="connsiteX155" fmla="*/ 1954306 w 2657256"/>
                          <a:gd name="connsiteY155" fmla="*/ 354258 h 3370881"/>
                          <a:gd name="connsiteX156" fmla="*/ 2083304 w 2657256"/>
                          <a:gd name="connsiteY156" fmla="*/ 290281 h 3370881"/>
                          <a:gd name="connsiteX157" fmla="*/ 2166172 w 2657256"/>
                          <a:gd name="connsiteY157" fmla="*/ 215604 h 3370881"/>
                          <a:gd name="connsiteX158" fmla="*/ 2069054 w 2657256"/>
                          <a:gd name="connsiteY158" fmla="*/ 40493 h 3370881"/>
                          <a:gd name="connsiteX159" fmla="*/ 2078225 w 2657256"/>
                          <a:gd name="connsiteY159" fmla="*/ 188681 h 3370881"/>
                          <a:gd name="connsiteX160" fmla="*/ 1999129 w 2657256"/>
                          <a:gd name="connsiteY160" fmla="*/ 358740 h 3370881"/>
                          <a:gd name="connsiteX161" fmla="*/ 1994647 w 2657256"/>
                          <a:gd name="connsiteY161" fmla="*/ 372187 h 3370881"/>
                          <a:gd name="connsiteX162" fmla="*/ 2039470 w 2657256"/>
                          <a:gd name="connsiteY162" fmla="*/ 390117 h 3370881"/>
                          <a:gd name="connsiteX163" fmla="*/ 2115670 w 2657256"/>
                          <a:gd name="connsiteY163" fmla="*/ 390117 h 3370881"/>
                          <a:gd name="connsiteX164" fmla="*/ 2160494 w 2657256"/>
                          <a:gd name="connsiteY164" fmla="*/ 376670 h 3370881"/>
                          <a:gd name="connsiteX165" fmla="*/ 2191870 w 2657256"/>
                          <a:gd name="connsiteY165" fmla="*/ 363223 h 3370881"/>
                          <a:gd name="connsiteX166" fmla="*/ 2205318 w 2657256"/>
                          <a:gd name="connsiteY166" fmla="*/ 358740 h 3370881"/>
                          <a:gd name="connsiteX167" fmla="*/ 2232212 w 2657256"/>
                          <a:gd name="connsiteY167" fmla="*/ 340811 h 3370881"/>
                          <a:gd name="connsiteX168" fmla="*/ 2312894 w 2657256"/>
                          <a:gd name="connsiteY168" fmla="*/ 183929 h 3370881"/>
                          <a:gd name="connsiteX169" fmla="*/ 2339788 w 2657256"/>
                          <a:gd name="connsiteY169" fmla="*/ 151 h 3370881"/>
                          <a:gd name="connsiteX170" fmla="*/ 2357718 w 2657256"/>
                          <a:gd name="connsiteY170" fmla="*/ 215305 h 3370881"/>
                          <a:gd name="connsiteX171" fmla="*/ 2254623 w 2657256"/>
                          <a:gd name="connsiteY171" fmla="*/ 376670 h 3370881"/>
                          <a:gd name="connsiteX172" fmla="*/ 2245659 w 2657256"/>
                          <a:gd name="connsiteY172" fmla="*/ 390117 h 3370881"/>
                          <a:gd name="connsiteX173" fmla="*/ 2254623 w 2657256"/>
                          <a:gd name="connsiteY173" fmla="*/ 403564 h 3370881"/>
                          <a:gd name="connsiteX174" fmla="*/ 2353235 w 2657256"/>
                          <a:gd name="connsiteY174" fmla="*/ 399081 h 3370881"/>
                          <a:gd name="connsiteX175" fmla="*/ 2366682 w 2657256"/>
                          <a:gd name="connsiteY175" fmla="*/ 394599 h 3370881"/>
                          <a:gd name="connsiteX176" fmla="*/ 2389094 w 2657256"/>
                          <a:gd name="connsiteY176" fmla="*/ 390117 h 3370881"/>
                          <a:gd name="connsiteX177" fmla="*/ 2424953 w 2657256"/>
                          <a:gd name="connsiteY177" fmla="*/ 367705 h 3370881"/>
                          <a:gd name="connsiteX178" fmla="*/ 2528047 w 2657256"/>
                          <a:gd name="connsiteY178" fmla="*/ 292700 h 3370881"/>
                          <a:gd name="connsiteX179" fmla="*/ 2541495 w 2657256"/>
                          <a:gd name="connsiteY179" fmla="*/ 62906 h 3370881"/>
                          <a:gd name="connsiteX180" fmla="*/ 2591304 w 2657256"/>
                          <a:gd name="connsiteY180" fmla="*/ 214081 h 3370881"/>
                          <a:gd name="connsiteX181" fmla="*/ 2612315 w 2657256"/>
                          <a:gd name="connsiteY181" fmla="*/ 290907 h 3370881"/>
                          <a:gd name="connsiteX182" fmla="*/ 2650863 w 2657256"/>
                          <a:gd name="connsiteY182" fmla="*/ 344994 h 3370881"/>
                          <a:gd name="connsiteX183" fmla="*/ 2465294 w 2657256"/>
                          <a:gd name="connsiteY183" fmla="*/ 399081 h 3370881"/>
                          <a:gd name="connsiteX184" fmla="*/ 2442882 w 2657256"/>
                          <a:gd name="connsiteY184" fmla="*/ 403564 h 3370881"/>
                          <a:gd name="connsiteX185" fmla="*/ 2398059 w 2657256"/>
                          <a:gd name="connsiteY185" fmla="*/ 417011 h 3370881"/>
                          <a:gd name="connsiteX186" fmla="*/ 2375647 w 2657256"/>
                          <a:gd name="connsiteY186" fmla="*/ 425976 h 3370881"/>
                          <a:gd name="connsiteX187" fmla="*/ 2357718 w 2657256"/>
                          <a:gd name="connsiteY187" fmla="*/ 430458 h 3370881"/>
                          <a:gd name="connsiteX188" fmla="*/ 2344270 w 2657256"/>
                          <a:gd name="connsiteY188" fmla="*/ 461834 h 3370881"/>
                          <a:gd name="connsiteX189" fmla="*/ 2353235 w 2657256"/>
                          <a:gd name="connsiteY189" fmla="*/ 502176 h 3370881"/>
                          <a:gd name="connsiteX190" fmla="*/ 2362200 w 2657256"/>
                          <a:gd name="connsiteY190" fmla="*/ 515623 h 3370881"/>
                          <a:gd name="connsiteX191" fmla="*/ 2344270 w 2657256"/>
                          <a:gd name="connsiteY191" fmla="*/ 587340 h 3370881"/>
                          <a:gd name="connsiteX192" fmla="*/ 2321859 w 2657256"/>
                          <a:gd name="connsiteY192" fmla="*/ 614234 h 3370881"/>
                          <a:gd name="connsiteX193" fmla="*/ 2308412 w 2657256"/>
                          <a:gd name="connsiteY193" fmla="*/ 636646 h 3370881"/>
                          <a:gd name="connsiteX194" fmla="*/ 2281518 w 2657256"/>
                          <a:gd name="connsiteY194" fmla="*/ 641129 h 3370881"/>
                          <a:gd name="connsiteX195" fmla="*/ 2259106 w 2657256"/>
                          <a:gd name="connsiteY195" fmla="*/ 636646 h 3370881"/>
                          <a:gd name="connsiteX196" fmla="*/ 2277035 w 2657256"/>
                          <a:gd name="connsiteY196" fmla="*/ 578376 h 3370881"/>
                          <a:gd name="connsiteX197" fmla="*/ 2290482 w 2657256"/>
                          <a:gd name="connsiteY197" fmla="*/ 542517 h 3370881"/>
                          <a:gd name="connsiteX198" fmla="*/ 2286000 w 2657256"/>
                          <a:gd name="connsiteY198" fmla="*/ 506658 h 3370881"/>
                          <a:gd name="connsiteX199" fmla="*/ 2245659 w 2657256"/>
                          <a:gd name="connsiteY199" fmla="*/ 448387 h 3370881"/>
                          <a:gd name="connsiteX200" fmla="*/ 2200835 w 2657256"/>
                          <a:gd name="connsiteY200" fmla="*/ 430458 h 3370881"/>
                          <a:gd name="connsiteX201" fmla="*/ 2169459 w 2657256"/>
                          <a:gd name="connsiteY201" fmla="*/ 425976 h 3370881"/>
                          <a:gd name="connsiteX202" fmla="*/ 2102223 w 2657256"/>
                          <a:gd name="connsiteY202" fmla="*/ 430458 h 3370881"/>
                          <a:gd name="connsiteX203" fmla="*/ 2084294 w 2657256"/>
                          <a:gd name="connsiteY203" fmla="*/ 439423 h 3370881"/>
                          <a:gd name="connsiteX204" fmla="*/ 2070847 w 2657256"/>
                          <a:gd name="connsiteY204" fmla="*/ 443905 h 3370881"/>
                          <a:gd name="connsiteX205" fmla="*/ 2061882 w 2657256"/>
                          <a:gd name="connsiteY205" fmla="*/ 461834 h 3370881"/>
                          <a:gd name="connsiteX206" fmla="*/ 2034988 w 2657256"/>
                          <a:gd name="connsiteY206" fmla="*/ 475281 h 3370881"/>
                          <a:gd name="connsiteX207" fmla="*/ 1783976 w 2657256"/>
                          <a:gd name="connsiteY207" fmla="*/ 479764 h 3370881"/>
                          <a:gd name="connsiteX208" fmla="*/ 1766047 w 2657256"/>
                          <a:gd name="connsiteY208" fmla="*/ 488729 h 3370881"/>
                          <a:gd name="connsiteX209" fmla="*/ 1703294 w 2657256"/>
                          <a:gd name="connsiteY209" fmla="*/ 506658 h 3370881"/>
                          <a:gd name="connsiteX210" fmla="*/ 1689847 w 2657256"/>
                          <a:gd name="connsiteY210" fmla="*/ 511140 h 3370881"/>
                          <a:gd name="connsiteX211" fmla="*/ 1676400 w 2657256"/>
                          <a:gd name="connsiteY211" fmla="*/ 520105 h 3370881"/>
                          <a:gd name="connsiteX212" fmla="*/ 1649506 w 2657256"/>
                          <a:gd name="connsiteY212" fmla="*/ 529070 h 3370881"/>
                          <a:gd name="connsiteX213" fmla="*/ 1636059 w 2657256"/>
                          <a:gd name="connsiteY213" fmla="*/ 538034 h 3370881"/>
                          <a:gd name="connsiteX214" fmla="*/ 1622612 w 2657256"/>
                          <a:gd name="connsiteY214" fmla="*/ 551481 h 3370881"/>
                          <a:gd name="connsiteX215" fmla="*/ 1609165 w 2657256"/>
                          <a:gd name="connsiteY215" fmla="*/ 555964 h 3370881"/>
                          <a:gd name="connsiteX216" fmla="*/ 1577788 w 2657256"/>
                          <a:gd name="connsiteY216" fmla="*/ 587340 h 3370881"/>
                          <a:gd name="connsiteX217" fmla="*/ 1568823 w 2657256"/>
                          <a:gd name="connsiteY217" fmla="*/ 600787 h 3370881"/>
                          <a:gd name="connsiteX218" fmla="*/ 1555376 w 2657256"/>
                          <a:gd name="connsiteY218" fmla="*/ 614234 h 3370881"/>
                          <a:gd name="connsiteX219" fmla="*/ 1524000 w 2657256"/>
                          <a:gd name="connsiteY219" fmla="*/ 654576 h 3370881"/>
                          <a:gd name="connsiteX220" fmla="*/ 1519518 w 2657256"/>
                          <a:gd name="connsiteY220" fmla="*/ 668023 h 3370881"/>
                          <a:gd name="connsiteX221" fmla="*/ 1528482 w 2657256"/>
                          <a:gd name="connsiteY221" fmla="*/ 708364 h 3370881"/>
                          <a:gd name="connsiteX222" fmla="*/ 1537447 w 2657256"/>
                          <a:gd name="connsiteY222" fmla="*/ 721811 h 3370881"/>
                          <a:gd name="connsiteX223" fmla="*/ 1568823 w 2657256"/>
                          <a:gd name="connsiteY223" fmla="*/ 712846 h 3370881"/>
                          <a:gd name="connsiteX224" fmla="*/ 1600200 w 2657256"/>
                          <a:gd name="connsiteY224" fmla="*/ 712846 h 3370881"/>
                          <a:gd name="connsiteX225" fmla="*/ 1631576 w 2657256"/>
                          <a:gd name="connsiteY225" fmla="*/ 690434 h 3370881"/>
                          <a:gd name="connsiteX226" fmla="*/ 1645023 w 2657256"/>
                          <a:gd name="connsiteY226" fmla="*/ 676987 h 3370881"/>
                          <a:gd name="connsiteX227" fmla="*/ 1685365 w 2657256"/>
                          <a:gd name="connsiteY227" fmla="*/ 645611 h 3370881"/>
                          <a:gd name="connsiteX228" fmla="*/ 1716741 w 2657256"/>
                          <a:gd name="connsiteY228" fmla="*/ 614234 h 3370881"/>
                          <a:gd name="connsiteX229" fmla="*/ 1748118 w 2657256"/>
                          <a:gd name="connsiteY229" fmla="*/ 596305 h 3370881"/>
                          <a:gd name="connsiteX230" fmla="*/ 1761565 w 2657256"/>
                          <a:gd name="connsiteY230" fmla="*/ 591823 h 3370881"/>
                          <a:gd name="connsiteX231" fmla="*/ 1779494 w 2657256"/>
                          <a:gd name="connsiteY231" fmla="*/ 582858 h 3370881"/>
                          <a:gd name="connsiteX232" fmla="*/ 1815353 w 2657256"/>
                          <a:gd name="connsiteY232" fmla="*/ 573893 h 3370881"/>
                          <a:gd name="connsiteX233" fmla="*/ 2030506 w 2657256"/>
                          <a:gd name="connsiteY233" fmla="*/ 578376 h 3370881"/>
                          <a:gd name="connsiteX234" fmla="*/ 2017059 w 2657256"/>
                          <a:gd name="connsiteY234" fmla="*/ 600787 h 3370881"/>
                          <a:gd name="connsiteX235" fmla="*/ 1981200 w 2657256"/>
                          <a:gd name="connsiteY235" fmla="*/ 636646 h 3370881"/>
                          <a:gd name="connsiteX236" fmla="*/ 1967753 w 2657256"/>
                          <a:gd name="connsiteY236" fmla="*/ 650093 h 3370881"/>
                          <a:gd name="connsiteX237" fmla="*/ 1936376 w 2657256"/>
                          <a:gd name="connsiteY237" fmla="*/ 690434 h 3370881"/>
                          <a:gd name="connsiteX238" fmla="*/ 1905000 w 2657256"/>
                          <a:gd name="connsiteY238" fmla="*/ 717329 h 3370881"/>
                          <a:gd name="connsiteX239" fmla="*/ 1860176 w 2657256"/>
                          <a:gd name="connsiteY239" fmla="*/ 735258 h 3370881"/>
                          <a:gd name="connsiteX240" fmla="*/ 1788459 w 2657256"/>
                          <a:gd name="connsiteY240" fmla="*/ 744223 h 3370881"/>
                          <a:gd name="connsiteX241" fmla="*/ 1846729 w 2657256"/>
                          <a:gd name="connsiteY241" fmla="*/ 802493 h 3370881"/>
                          <a:gd name="connsiteX242" fmla="*/ 1913965 w 2657256"/>
                          <a:gd name="connsiteY242" fmla="*/ 829387 h 3370881"/>
                          <a:gd name="connsiteX243" fmla="*/ 1922929 w 2657256"/>
                          <a:gd name="connsiteY243" fmla="*/ 842834 h 3370881"/>
                          <a:gd name="connsiteX244" fmla="*/ 1967753 w 2657256"/>
                          <a:gd name="connsiteY244" fmla="*/ 883176 h 3370881"/>
                          <a:gd name="connsiteX245" fmla="*/ 1981200 w 2657256"/>
                          <a:gd name="connsiteY245" fmla="*/ 896623 h 3370881"/>
                          <a:gd name="connsiteX246" fmla="*/ 1994647 w 2657256"/>
                          <a:gd name="connsiteY246" fmla="*/ 905587 h 3370881"/>
                          <a:gd name="connsiteX247" fmla="*/ 2021541 w 2657256"/>
                          <a:gd name="connsiteY247" fmla="*/ 927999 h 3370881"/>
                          <a:gd name="connsiteX248" fmla="*/ 2030506 w 2657256"/>
                          <a:gd name="connsiteY248" fmla="*/ 941446 h 3370881"/>
                          <a:gd name="connsiteX249" fmla="*/ 2057400 w 2657256"/>
                          <a:gd name="connsiteY249" fmla="*/ 968340 h 3370881"/>
                          <a:gd name="connsiteX250" fmla="*/ 2088776 w 2657256"/>
                          <a:gd name="connsiteY250" fmla="*/ 1013164 h 3370881"/>
                          <a:gd name="connsiteX251" fmla="*/ 2115670 w 2657256"/>
                          <a:gd name="connsiteY251" fmla="*/ 1057987 h 3370881"/>
                          <a:gd name="connsiteX252" fmla="*/ 2120153 w 2657256"/>
                          <a:gd name="connsiteY252" fmla="*/ 1089364 h 3370881"/>
                          <a:gd name="connsiteX253" fmla="*/ 2138082 w 2657256"/>
                          <a:gd name="connsiteY253" fmla="*/ 1143152 h 3370881"/>
                          <a:gd name="connsiteX254" fmla="*/ 2147047 w 2657256"/>
                          <a:gd name="connsiteY254" fmla="*/ 1196940 h 3370881"/>
                          <a:gd name="connsiteX255" fmla="*/ 2151529 w 2657256"/>
                          <a:gd name="connsiteY255" fmla="*/ 1210387 h 3370881"/>
                          <a:gd name="connsiteX256" fmla="*/ 2156012 w 2657256"/>
                          <a:gd name="connsiteY256" fmla="*/ 1228317 h 3370881"/>
                          <a:gd name="connsiteX257" fmla="*/ 2173941 w 2657256"/>
                          <a:gd name="connsiteY257" fmla="*/ 1295552 h 3370881"/>
                          <a:gd name="connsiteX258" fmla="*/ 2182906 w 2657256"/>
                          <a:gd name="connsiteY258" fmla="*/ 1313481 h 3370881"/>
                          <a:gd name="connsiteX259" fmla="*/ 2187388 w 2657256"/>
                          <a:gd name="connsiteY259" fmla="*/ 1331411 h 3370881"/>
                          <a:gd name="connsiteX260" fmla="*/ 2214282 w 2657256"/>
                          <a:gd name="connsiteY260" fmla="*/ 1385199 h 3370881"/>
                          <a:gd name="connsiteX261" fmla="*/ 2218765 w 2657256"/>
                          <a:gd name="connsiteY261" fmla="*/ 1403129 h 3370881"/>
                          <a:gd name="connsiteX262" fmla="*/ 2223247 w 2657256"/>
                          <a:gd name="connsiteY262" fmla="*/ 1430023 h 3370881"/>
                          <a:gd name="connsiteX263" fmla="*/ 2236694 w 2657256"/>
                          <a:gd name="connsiteY263" fmla="*/ 1456917 h 3370881"/>
                          <a:gd name="connsiteX264" fmla="*/ 2241176 w 2657256"/>
                          <a:gd name="connsiteY264" fmla="*/ 1577940 h 3370881"/>
                          <a:gd name="connsiteX265" fmla="*/ 2245659 w 2657256"/>
                          <a:gd name="connsiteY265" fmla="*/ 1595870 h 3370881"/>
                          <a:gd name="connsiteX266" fmla="*/ 2236694 w 2657256"/>
                          <a:gd name="connsiteY266" fmla="*/ 1694481 h 3370881"/>
                          <a:gd name="connsiteX267" fmla="*/ 2227729 w 2657256"/>
                          <a:gd name="connsiteY267" fmla="*/ 1716893 h 3370881"/>
                          <a:gd name="connsiteX268" fmla="*/ 2223247 w 2657256"/>
                          <a:gd name="connsiteY268" fmla="*/ 1730340 h 3370881"/>
                          <a:gd name="connsiteX269" fmla="*/ 2200835 w 2657256"/>
                          <a:gd name="connsiteY269" fmla="*/ 1788611 h 3370881"/>
                          <a:gd name="connsiteX270" fmla="*/ 2191870 w 2657256"/>
                          <a:gd name="connsiteY270" fmla="*/ 1811023 h 3370881"/>
                          <a:gd name="connsiteX271" fmla="*/ 2187388 w 2657256"/>
                          <a:gd name="connsiteY271" fmla="*/ 1824470 h 3370881"/>
                          <a:gd name="connsiteX272" fmla="*/ 2169459 w 2657256"/>
                          <a:gd name="connsiteY272" fmla="*/ 1869293 h 3370881"/>
                          <a:gd name="connsiteX273" fmla="*/ 2164976 w 2657256"/>
                          <a:gd name="connsiteY273" fmla="*/ 1882740 h 3370881"/>
                          <a:gd name="connsiteX274" fmla="*/ 2156012 w 2657256"/>
                          <a:gd name="connsiteY274" fmla="*/ 1927564 h 3370881"/>
                          <a:gd name="connsiteX275" fmla="*/ 2173941 w 2657256"/>
                          <a:gd name="connsiteY275" fmla="*/ 1945493 h 3370881"/>
                          <a:gd name="connsiteX276" fmla="*/ 2196353 w 2657256"/>
                          <a:gd name="connsiteY276" fmla="*/ 1958940 h 3370881"/>
                          <a:gd name="connsiteX277" fmla="*/ 2241176 w 2657256"/>
                          <a:gd name="connsiteY277" fmla="*/ 2012729 h 3370881"/>
                          <a:gd name="connsiteX278" fmla="*/ 2263588 w 2657256"/>
                          <a:gd name="connsiteY278" fmla="*/ 2057552 h 3370881"/>
                          <a:gd name="connsiteX279" fmla="*/ 2286000 w 2657256"/>
                          <a:gd name="connsiteY279" fmla="*/ 2084446 h 3370881"/>
                          <a:gd name="connsiteX280" fmla="*/ 2299447 w 2657256"/>
                          <a:gd name="connsiteY280" fmla="*/ 2124787 h 3370881"/>
                          <a:gd name="connsiteX281" fmla="*/ 2321859 w 2657256"/>
                          <a:gd name="connsiteY281" fmla="*/ 2151681 h 3370881"/>
                          <a:gd name="connsiteX282" fmla="*/ 2344270 w 2657256"/>
                          <a:gd name="connsiteY282" fmla="*/ 2205470 h 3370881"/>
                          <a:gd name="connsiteX283" fmla="*/ 2348753 w 2657256"/>
                          <a:gd name="connsiteY283" fmla="*/ 2223399 h 3370881"/>
                          <a:gd name="connsiteX284" fmla="*/ 2366682 w 2657256"/>
                          <a:gd name="connsiteY284" fmla="*/ 2263740 h 3370881"/>
                          <a:gd name="connsiteX285" fmla="*/ 2375647 w 2657256"/>
                          <a:gd name="connsiteY285" fmla="*/ 2286152 h 3370881"/>
                          <a:gd name="connsiteX286" fmla="*/ 2380129 w 2657256"/>
                          <a:gd name="connsiteY286" fmla="*/ 2308564 h 3370881"/>
                          <a:gd name="connsiteX287" fmla="*/ 2389094 w 2657256"/>
                          <a:gd name="connsiteY287" fmla="*/ 2335458 h 3370881"/>
                          <a:gd name="connsiteX288" fmla="*/ 2393576 w 2657256"/>
                          <a:gd name="connsiteY288" fmla="*/ 2380281 h 3370881"/>
                          <a:gd name="connsiteX289" fmla="*/ 2398059 w 2657256"/>
                          <a:gd name="connsiteY289" fmla="*/ 2393729 h 3370881"/>
                          <a:gd name="connsiteX290" fmla="*/ 2402541 w 2657256"/>
                          <a:gd name="connsiteY290" fmla="*/ 2447517 h 3370881"/>
                          <a:gd name="connsiteX291" fmla="*/ 2427343 w 2657256"/>
                          <a:gd name="connsiteY291" fmla="*/ 2564058 h 3370881"/>
                          <a:gd name="connsiteX292" fmla="*/ 2389094 w 2657256"/>
                          <a:gd name="connsiteY292" fmla="*/ 2837481 h 3370881"/>
                          <a:gd name="connsiteX293" fmla="*/ 2380129 w 2657256"/>
                          <a:gd name="connsiteY293" fmla="*/ 2859893 h 3370881"/>
                          <a:gd name="connsiteX294" fmla="*/ 2357718 w 2657256"/>
                          <a:gd name="connsiteY294" fmla="*/ 2913681 h 3370881"/>
                          <a:gd name="connsiteX295" fmla="*/ 2348753 w 2657256"/>
                          <a:gd name="connsiteY295" fmla="*/ 2936093 h 3370881"/>
                          <a:gd name="connsiteX296" fmla="*/ 2339788 w 2657256"/>
                          <a:gd name="connsiteY296" fmla="*/ 2971952 h 3370881"/>
                          <a:gd name="connsiteX297" fmla="*/ 2326341 w 2657256"/>
                          <a:gd name="connsiteY297" fmla="*/ 2994364 h 3370881"/>
                          <a:gd name="connsiteX298" fmla="*/ 2317376 w 2657256"/>
                          <a:gd name="connsiteY298" fmla="*/ 3025740 h 3370881"/>
                          <a:gd name="connsiteX299" fmla="*/ 2303929 w 2657256"/>
                          <a:gd name="connsiteY299" fmla="*/ 3048152 h 3370881"/>
                          <a:gd name="connsiteX300" fmla="*/ 2290482 w 2657256"/>
                          <a:gd name="connsiteY300" fmla="*/ 3079529 h 3370881"/>
                          <a:gd name="connsiteX301" fmla="*/ 2272553 w 2657256"/>
                          <a:gd name="connsiteY301" fmla="*/ 3084011 h 3370881"/>
                          <a:gd name="connsiteX302" fmla="*/ 2259106 w 2657256"/>
                          <a:gd name="connsiteY302" fmla="*/ 3088493 h 3370881"/>
                          <a:gd name="connsiteX303" fmla="*/ 2241176 w 2657256"/>
                          <a:gd name="connsiteY303" fmla="*/ 3092976 h 3370881"/>
                          <a:gd name="connsiteX304" fmla="*/ 2209800 w 2657256"/>
                          <a:gd name="connsiteY304" fmla="*/ 3101940 h 3370881"/>
                          <a:gd name="connsiteX305" fmla="*/ 2205318 w 2657256"/>
                          <a:gd name="connsiteY305" fmla="*/ 3039187 h 3370881"/>
                          <a:gd name="connsiteX306" fmla="*/ 2218765 w 2657256"/>
                          <a:gd name="connsiteY306" fmla="*/ 3021258 h 3370881"/>
                          <a:gd name="connsiteX307" fmla="*/ 2245659 w 2657256"/>
                          <a:gd name="connsiteY307" fmla="*/ 2971952 h 3370881"/>
                          <a:gd name="connsiteX308" fmla="*/ 2268070 w 2657256"/>
                          <a:gd name="connsiteY308" fmla="*/ 2945058 h 3370881"/>
                          <a:gd name="connsiteX309" fmla="*/ 2298550 w 2657256"/>
                          <a:gd name="connsiteY309" fmla="*/ 2568540 h 3370881"/>
                          <a:gd name="connsiteX310" fmla="*/ 2284986 w 2657256"/>
                          <a:gd name="connsiteY310" fmla="*/ 2532681 h 3370881"/>
                          <a:gd name="connsiteX311" fmla="*/ 2293273 w 2657256"/>
                          <a:gd name="connsiteY311" fmla="*/ 2496653 h 3370881"/>
                          <a:gd name="connsiteX312" fmla="*/ 2278152 w 2657256"/>
                          <a:gd name="connsiteY312" fmla="*/ 2475178 h 3370881"/>
                          <a:gd name="connsiteX313" fmla="*/ 2245659 w 2657256"/>
                          <a:gd name="connsiteY313" fmla="*/ 2389247 h 3370881"/>
                          <a:gd name="connsiteX314" fmla="*/ 2195507 w 2657256"/>
                          <a:gd name="connsiteY314" fmla="*/ 2241328 h 3370881"/>
                          <a:gd name="connsiteX315" fmla="*/ 2083786 w 2657256"/>
                          <a:gd name="connsiteY315" fmla="*/ 2040300 h 3370881"/>
                          <a:gd name="connsiteX316" fmla="*/ 2048773 w 2657256"/>
                          <a:gd name="connsiteY316" fmla="*/ 2017971 h 3370881"/>
                          <a:gd name="connsiteX317" fmla="*/ 2074314 w 2657256"/>
                          <a:gd name="connsiteY317" fmla="*/ 2011967 h 3370881"/>
                          <a:gd name="connsiteX318" fmla="*/ 2034988 w 2657256"/>
                          <a:gd name="connsiteY318" fmla="*/ 2003764 h 3370881"/>
                          <a:gd name="connsiteX319" fmla="*/ 2026023 w 2657256"/>
                          <a:gd name="connsiteY319" fmla="*/ 2026176 h 3370881"/>
                          <a:gd name="connsiteX320" fmla="*/ 2021541 w 2657256"/>
                          <a:gd name="connsiteY320" fmla="*/ 2039623 h 3370881"/>
                          <a:gd name="connsiteX321" fmla="*/ 1999129 w 2657256"/>
                          <a:gd name="connsiteY321" fmla="*/ 2053070 h 3370881"/>
                          <a:gd name="connsiteX322" fmla="*/ 1990165 w 2657256"/>
                          <a:gd name="connsiteY322" fmla="*/ 2070999 h 3370881"/>
                          <a:gd name="connsiteX323" fmla="*/ 1967753 w 2657256"/>
                          <a:gd name="connsiteY323" fmla="*/ 2106858 h 3370881"/>
                          <a:gd name="connsiteX324" fmla="*/ 1981200 w 2657256"/>
                          <a:gd name="connsiteY324" fmla="*/ 2223399 h 3370881"/>
                          <a:gd name="connsiteX325" fmla="*/ 1994647 w 2657256"/>
                          <a:gd name="connsiteY325" fmla="*/ 2254776 h 3370881"/>
                          <a:gd name="connsiteX326" fmla="*/ 2003612 w 2657256"/>
                          <a:gd name="connsiteY326" fmla="*/ 2272705 h 3370881"/>
                          <a:gd name="connsiteX327" fmla="*/ 2026023 w 2657256"/>
                          <a:gd name="connsiteY327" fmla="*/ 2304081 h 3370881"/>
                          <a:gd name="connsiteX328" fmla="*/ 2043953 w 2657256"/>
                          <a:gd name="connsiteY328" fmla="*/ 2348905 h 3370881"/>
                          <a:gd name="connsiteX329" fmla="*/ 2061882 w 2657256"/>
                          <a:gd name="connsiteY329" fmla="*/ 2371317 h 3370881"/>
                          <a:gd name="connsiteX330" fmla="*/ 2088776 w 2657256"/>
                          <a:gd name="connsiteY330" fmla="*/ 2434070 h 3370881"/>
                          <a:gd name="connsiteX331" fmla="*/ 2102223 w 2657256"/>
                          <a:gd name="connsiteY331" fmla="*/ 2465446 h 3370881"/>
                          <a:gd name="connsiteX332" fmla="*/ 2106706 w 2657256"/>
                          <a:gd name="connsiteY332" fmla="*/ 2496823 h 3370881"/>
                          <a:gd name="connsiteX333" fmla="*/ 2124635 w 2657256"/>
                          <a:gd name="connsiteY333" fmla="*/ 2559576 h 3370881"/>
                          <a:gd name="connsiteX334" fmla="*/ 2138082 w 2657256"/>
                          <a:gd name="connsiteY334" fmla="*/ 2649223 h 3370881"/>
                          <a:gd name="connsiteX335" fmla="*/ 2147047 w 2657256"/>
                          <a:gd name="connsiteY335" fmla="*/ 2685081 h 3370881"/>
                          <a:gd name="connsiteX336" fmla="*/ 2151529 w 2657256"/>
                          <a:gd name="connsiteY336" fmla="*/ 2716458 h 3370881"/>
                          <a:gd name="connsiteX337" fmla="*/ 2160494 w 2657256"/>
                          <a:gd name="connsiteY337" fmla="*/ 2770246 h 3370881"/>
                          <a:gd name="connsiteX338" fmla="*/ 2156012 w 2657256"/>
                          <a:gd name="connsiteY338" fmla="*/ 2962987 h 3370881"/>
                          <a:gd name="connsiteX339" fmla="*/ 2138082 w 2657256"/>
                          <a:gd name="connsiteY339" fmla="*/ 3043670 h 3370881"/>
                          <a:gd name="connsiteX340" fmla="*/ 2133600 w 2657256"/>
                          <a:gd name="connsiteY340" fmla="*/ 3061599 h 3370881"/>
                          <a:gd name="connsiteX341" fmla="*/ 2120153 w 2657256"/>
                          <a:gd name="connsiteY341" fmla="*/ 3079529 h 3370881"/>
                          <a:gd name="connsiteX342" fmla="*/ 2111188 w 2657256"/>
                          <a:gd name="connsiteY342" fmla="*/ 3106423 h 3370881"/>
                          <a:gd name="connsiteX343" fmla="*/ 2088776 w 2657256"/>
                          <a:gd name="connsiteY343" fmla="*/ 3137799 h 3370881"/>
                          <a:gd name="connsiteX344" fmla="*/ 2075329 w 2657256"/>
                          <a:gd name="connsiteY344" fmla="*/ 3164693 h 3370881"/>
                          <a:gd name="connsiteX345" fmla="*/ 2061882 w 2657256"/>
                          <a:gd name="connsiteY345" fmla="*/ 3169176 h 3370881"/>
                          <a:gd name="connsiteX346" fmla="*/ 2021541 w 2657256"/>
                          <a:gd name="connsiteY346" fmla="*/ 3164693 h 3370881"/>
                          <a:gd name="connsiteX347" fmla="*/ 2012576 w 2657256"/>
                          <a:gd name="connsiteY347" fmla="*/ 3119870 h 3370881"/>
                          <a:gd name="connsiteX348" fmla="*/ 2048435 w 2657256"/>
                          <a:gd name="connsiteY348" fmla="*/ 3021258 h 3370881"/>
                          <a:gd name="connsiteX349" fmla="*/ 2048435 w 2657256"/>
                          <a:gd name="connsiteY349" fmla="*/ 3021258 h 3370881"/>
                          <a:gd name="connsiteX350" fmla="*/ 2061882 w 2657256"/>
                          <a:gd name="connsiteY350" fmla="*/ 2967470 h 3370881"/>
                          <a:gd name="connsiteX351" fmla="*/ 2070847 w 2657256"/>
                          <a:gd name="connsiteY351" fmla="*/ 2882305 h 3370881"/>
                          <a:gd name="connsiteX352" fmla="*/ 2066365 w 2657256"/>
                          <a:gd name="connsiteY352" fmla="*/ 2725423 h 3370881"/>
                          <a:gd name="connsiteX353" fmla="*/ 2043953 w 2657256"/>
                          <a:gd name="connsiteY353" fmla="*/ 2649223 h 3370881"/>
                          <a:gd name="connsiteX354" fmla="*/ 2030506 w 2657256"/>
                          <a:gd name="connsiteY354" fmla="*/ 2622329 h 3370881"/>
                          <a:gd name="connsiteX355" fmla="*/ 2017059 w 2657256"/>
                          <a:gd name="connsiteY355" fmla="*/ 2581987 h 3370881"/>
                          <a:gd name="connsiteX356" fmla="*/ 1981200 w 2657256"/>
                          <a:gd name="connsiteY356" fmla="*/ 2514752 h 3370881"/>
                          <a:gd name="connsiteX357" fmla="*/ 1972235 w 2657256"/>
                          <a:gd name="connsiteY357" fmla="*/ 2501305 h 3370881"/>
                          <a:gd name="connsiteX358" fmla="*/ 1958788 w 2657256"/>
                          <a:gd name="connsiteY358" fmla="*/ 2478893 h 3370881"/>
                          <a:gd name="connsiteX359" fmla="*/ 1905000 w 2657256"/>
                          <a:gd name="connsiteY359" fmla="*/ 2398211 h 3370881"/>
                          <a:gd name="connsiteX360" fmla="*/ 1882588 w 2657256"/>
                          <a:gd name="connsiteY360" fmla="*/ 2357870 h 3370881"/>
                          <a:gd name="connsiteX361" fmla="*/ 1869141 w 2657256"/>
                          <a:gd name="connsiteY361" fmla="*/ 2339940 h 3370881"/>
                          <a:gd name="connsiteX362" fmla="*/ 1806388 w 2657256"/>
                          <a:gd name="connsiteY362" fmla="*/ 2313046 h 3370881"/>
                          <a:gd name="connsiteX363" fmla="*/ 1779494 w 2657256"/>
                          <a:gd name="connsiteY363" fmla="*/ 2304081 h 3370881"/>
                          <a:gd name="connsiteX364" fmla="*/ 1752600 w 2657256"/>
                          <a:gd name="connsiteY364" fmla="*/ 2299599 h 3370881"/>
                          <a:gd name="connsiteX365" fmla="*/ 1680882 w 2657256"/>
                          <a:gd name="connsiteY365" fmla="*/ 2277187 h 3370881"/>
                          <a:gd name="connsiteX366" fmla="*/ 1662953 w 2657256"/>
                          <a:gd name="connsiteY366" fmla="*/ 2272705 h 3370881"/>
                          <a:gd name="connsiteX367" fmla="*/ 1709552 w 2657256"/>
                          <a:gd name="connsiteY367" fmla="*/ 2285137 h 3370881"/>
                          <a:gd name="connsiteX368" fmla="*/ 1656440 w 2657256"/>
                          <a:gd name="connsiteY368" fmla="*/ 2298583 h 3370881"/>
                          <a:gd name="connsiteX369" fmla="*/ 1537447 w 2657256"/>
                          <a:gd name="connsiteY369" fmla="*/ 2329960 h 3370881"/>
                          <a:gd name="connsiteX370" fmla="*/ 1571993 w 2657256"/>
                          <a:gd name="connsiteY370" fmla="*/ 2317957 h 3370881"/>
                          <a:gd name="connsiteX371" fmla="*/ 1509707 w 2657256"/>
                          <a:gd name="connsiteY371" fmla="*/ 2338926 h 3370881"/>
                          <a:gd name="connsiteX372" fmla="*/ 1500444 w 2657256"/>
                          <a:gd name="connsiteY372" fmla="*/ 2355271 h 3370881"/>
                          <a:gd name="connsiteX373" fmla="*/ 1402678 w 2657256"/>
                          <a:gd name="connsiteY373" fmla="*/ 2339641 h 3370881"/>
                          <a:gd name="connsiteX374" fmla="*/ 1322892 w 2657256"/>
                          <a:gd name="connsiteY374" fmla="*/ 2336952 h 3370881"/>
                          <a:gd name="connsiteX375" fmla="*/ 1199384 w 2657256"/>
                          <a:gd name="connsiteY375" fmla="*/ 2307041 h 3370881"/>
                          <a:gd name="connsiteX376" fmla="*/ 1066800 w 2657256"/>
                          <a:gd name="connsiteY376" fmla="*/ 2272705 h 3370881"/>
                          <a:gd name="connsiteX377" fmla="*/ 1030941 w 2657256"/>
                          <a:gd name="connsiteY377" fmla="*/ 2263740 h 3370881"/>
                          <a:gd name="connsiteX378" fmla="*/ 986118 w 2657256"/>
                          <a:gd name="connsiteY378" fmla="*/ 2241329 h 3370881"/>
                          <a:gd name="connsiteX379" fmla="*/ 968188 w 2657256"/>
                          <a:gd name="connsiteY379" fmla="*/ 2232364 h 3370881"/>
                          <a:gd name="connsiteX380" fmla="*/ 936812 w 2657256"/>
                          <a:gd name="connsiteY380" fmla="*/ 2214434 h 3370881"/>
                          <a:gd name="connsiteX381" fmla="*/ 905435 w 2657256"/>
                          <a:gd name="connsiteY381" fmla="*/ 2196505 h 3370881"/>
                          <a:gd name="connsiteX382" fmla="*/ 869576 w 2657256"/>
                          <a:gd name="connsiteY382" fmla="*/ 2209952 h 3370881"/>
                          <a:gd name="connsiteX383" fmla="*/ 856129 w 2657256"/>
                          <a:gd name="connsiteY383" fmla="*/ 2227881 h 3370881"/>
                          <a:gd name="connsiteX384" fmla="*/ 815788 w 2657256"/>
                          <a:gd name="connsiteY384" fmla="*/ 2268223 h 3370881"/>
                          <a:gd name="connsiteX385" fmla="*/ 788894 w 2657256"/>
                          <a:gd name="connsiteY385" fmla="*/ 2290634 h 3370881"/>
                          <a:gd name="connsiteX386" fmla="*/ 762000 w 2657256"/>
                          <a:gd name="connsiteY386" fmla="*/ 2313046 h 3370881"/>
                          <a:gd name="connsiteX387" fmla="*/ 753035 w 2657256"/>
                          <a:gd name="connsiteY387" fmla="*/ 2326493 h 3370881"/>
                          <a:gd name="connsiteX388" fmla="*/ 735106 w 2657256"/>
                          <a:gd name="connsiteY388" fmla="*/ 2339940 h 3370881"/>
                          <a:gd name="connsiteX389" fmla="*/ 712694 w 2657256"/>
                          <a:gd name="connsiteY389" fmla="*/ 2362352 h 3370881"/>
                          <a:gd name="connsiteX390" fmla="*/ 694765 w 2657256"/>
                          <a:gd name="connsiteY390" fmla="*/ 2375799 h 3370881"/>
                          <a:gd name="connsiteX391" fmla="*/ 681318 w 2657256"/>
                          <a:gd name="connsiteY391" fmla="*/ 2393729 h 3370881"/>
                          <a:gd name="connsiteX392" fmla="*/ 667870 w 2657256"/>
                          <a:gd name="connsiteY392" fmla="*/ 2402693 h 3370881"/>
                          <a:gd name="connsiteX393" fmla="*/ 623047 w 2657256"/>
                          <a:gd name="connsiteY393" fmla="*/ 2443034 h 3370881"/>
                          <a:gd name="connsiteX394" fmla="*/ 600635 w 2657256"/>
                          <a:gd name="connsiteY394" fmla="*/ 2474411 h 3370881"/>
                          <a:gd name="connsiteX395" fmla="*/ 587188 w 2657256"/>
                          <a:gd name="connsiteY395" fmla="*/ 2514752 h 3370881"/>
                          <a:gd name="connsiteX396" fmla="*/ 582706 w 2657256"/>
                          <a:gd name="connsiteY396" fmla="*/ 2546129 h 3370881"/>
                          <a:gd name="connsiteX397" fmla="*/ 596153 w 2657256"/>
                          <a:gd name="connsiteY397" fmla="*/ 2635776 h 3370881"/>
                          <a:gd name="connsiteX398" fmla="*/ 600635 w 2657256"/>
                          <a:gd name="connsiteY398" fmla="*/ 2653705 h 3370881"/>
                          <a:gd name="connsiteX399" fmla="*/ 609600 w 2657256"/>
                          <a:gd name="connsiteY399" fmla="*/ 2671634 h 3370881"/>
                          <a:gd name="connsiteX400" fmla="*/ 614082 w 2657256"/>
                          <a:gd name="connsiteY400" fmla="*/ 2689564 h 3370881"/>
                          <a:gd name="connsiteX401" fmla="*/ 623047 w 2657256"/>
                          <a:gd name="connsiteY401" fmla="*/ 2711976 h 3370881"/>
                          <a:gd name="connsiteX402" fmla="*/ 627529 w 2657256"/>
                          <a:gd name="connsiteY402" fmla="*/ 2734387 h 3370881"/>
                          <a:gd name="connsiteX403" fmla="*/ 640976 w 2657256"/>
                          <a:gd name="connsiteY403" fmla="*/ 2765764 h 3370881"/>
                          <a:gd name="connsiteX404" fmla="*/ 645459 w 2657256"/>
                          <a:gd name="connsiteY404" fmla="*/ 2779211 h 3370881"/>
                          <a:gd name="connsiteX405" fmla="*/ 658906 w 2657256"/>
                          <a:gd name="connsiteY405" fmla="*/ 2801623 h 3370881"/>
                          <a:gd name="connsiteX406" fmla="*/ 676835 w 2657256"/>
                          <a:gd name="connsiteY406" fmla="*/ 2864376 h 3370881"/>
                          <a:gd name="connsiteX407" fmla="*/ 690282 w 2657256"/>
                          <a:gd name="connsiteY407" fmla="*/ 2895752 h 3370881"/>
                          <a:gd name="connsiteX408" fmla="*/ 699247 w 2657256"/>
                          <a:gd name="connsiteY408" fmla="*/ 2940576 h 3370881"/>
                          <a:gd name="connsiteX409" fmla="*/ 703729 w 2657256"/>
                          <a:gd name="connsiteY409" fmla="*/ 2967470 h 3370881"/>
                          <a:gd name="connsiteX410" fmla="*/ 717176 w 2657256"/>
                          <a:gd name="connsiteY410" fmla="*/ 2994364 h 3370881"/>
                          <a:gd name="connsiteX411" fmla="*/ 735106 w 2657256"/>
                          <a:gd name="connsiteY411" fmla="*/ 3052634 h 3370881"/>
                          <a:gd name="connsiteX412" fmla="*/ 739588 w 2657256"/>
                          <a:gd name="connsiteY412" fmla="*/ 3079529 h 3370881"/>
                          <a:gd name="connsiteX413" fmla="*/ 762000 w 2657256"/>
                          <a:gd name="connsiteY413" fmla="*/ 3142281 h 3370881"/>
                          <a:gd name="connsiteX414" fmla="*/ 766482 w 2657256"/>
                          <a:gd name="connsiteY414" fmla="*/ 3231929 h 3370881"/>
                          <a:gd name="connsiteX415" fmla="*/ 770965 w 2657256"/>
                          <a:gd name="connsiteY415" fmla="*/ 3254340 h 3370881"/>
                          <a:gd name="connsiteX416" fmla="*/ 775447 w 2657256"/>
                          <a:gd name="connsiteY416" fmla="*/ 3285717 h 3370881"/>
                          <a:gd name="connsiteX417" fmla="*/ 748553 w 2657256"/>
                          <a:gd name="connsiteY417" fmla="*/ 3335023 h 3370881"/>
                          <a:gd name="connsiteX418" fmla="*/ 721659 w 2657256"/>
                          <a:gd name="connsiteY418" fmla="*/ 3343987 h 3370881"/>
                          <a:gd name="connsiteX419" fmla="*/ 708212 w 2657256"/>
                          <a:gd name="connsiteY419" fmla="*/ 3348470 h 3370881"/>
                          <a:gd name="connsiteX420" fmla="*/ 623047 w 2657256"/>
                          <a:gd name="connsiteY420" fmla="*/ 3330540 h 3370881"/>
                          <a:gd name="connsiteX421" fmla="*/ 609600 w 2657256"/>
                          <a:gd name="connsiteY421" fmla="*/ 3308129 h 3370881"/>
                          <a:gd name="connsiteX422" fmla="*/ 591670 w 2657256"/>
                          <a:gd name="connsiteY422" fmla="*/ 3267787 h 3370881"/>
                          <a:gd name="connsiteX423" fmla="*/ 560294 w 2657256"/>
                          <a:gd name="connsiteY423" fmla="*/ 3209517 h 3370881"/>
                          <a:gd name="connsiteX424" fmla="*/ 551329 w 2657256"/>
                          <a:gd name="connsiteY424" fmla="*/ 3196070 h 3370881"/>
                          <a:gd name="connsiteX425" fmla="*/ 528918 w 2657256"/>
                          <a:gd name="connsiteY425" fmla="*/ 3173658 h 3370881"/>
                          <a:gd name="connsiteX426" fmla="*/ 519953 w 2657256"/>
                          <a:gd name="connsiteY426" fmla="*/ 3128834 h 3370881"/>
                          <a:gd name="connsiteX427" fmla="*/ 524435 w 2657256"/>
                          <a:gd name="connsiteY427" fmla="*/ 3101940 h 3370881"/>
                          <a:gd name="connsiteX428" fmla="*/ 528918 w 2657256"/>
                          <a:gd name="connsiteY428" fmla="*/ 3088493 h 3370881"/>
                          <a:gd name="connsiteX429" fmla="*/ 542365 w 2657256"/>
                          <a:gd name="connsiteY429" fmla="*/ 3052634 h 3370881"/>
                          <a:gd name="connsiteX430" fmla="*/ 484094 w 2657256"/>
                          <a:gd name="connsiteY430" fmla="*/ 2886787 h 3370881"/>
                          <a:gd name="connsiteX431" fmla="*/ 443753 w 2657256"/>
                          <a:gd name="connsiteY431" fmla="*/ 2779211 h 3370881"/>
                          <a:gd name="connsiteX432" fmla="*/ 439270 w 2657256"/>
                          <a:gd name="connsiteY432" fmla="*/ 2752317 h 3370881"/>
                          <a:gd name="connsiteX433" fmla="*/ 430306 w 2657256"/>
                          <a:gd name="connsiteY433" fmla="*/ 2716458 h 3370881"/>
                          <a:gd name="connsiteX434" fmla="*/ 425823 w 2657256"/>
                          <a:gd name="connsiteY434" fmla="*/ 2680599 h 3370881"/>
                          <a:gd name="connsiteX435" fmla="*/ 398929 w 2657256"/>
                          <a:gd name="connsiteY435" fmla="*/ 2599917 h 3370881"/>
                          <a:gd name="connsiteX436" fmla="*/ 385482 w 2657256"/>
                          <a:gd name="connsiteY436" fmla="*/ 2568540 h 3370881"/>
                          <a:gd name="connsiteX437" fmla="*/ 381000 w 2657256"/>
                          <a:gd name="connsiteY437" fmla="*/ 2550611 h 3370881"/>
                          <a:gd name="connsiteX438" fmla="*/ 372035 w 2657256"/>
                          <a:gd name="connsiteY438" fmla="*/ 2483376 h 3370881"/>
                          <a:gd name="connsiteX439" fmla="*/ 367553 w 2657256"/>
                          <a:gd name="connsiteY439" fmla="*/ 2469929 h 3370881"/>
                          <a:gd name="connsiteX440" fmla="*/ 407894 w 2657256"/>
                          <a:gd name="connsiteY440" fmla="*/ 2451999 h 3370881"/>
                          <a:gd name="connsiteX441" fmla="*/ 515470 w 2657256"/>
                          <a:gd name="connsiteY441" fmla="*/ 2407176 h 3370881"/>
                          <a:gd name="connsiteX442" fmla="*/ 578223 w 2657256"/>
                          <a:gd name="connsiteY442" fmla="*/ 2353387 h 3370881"/>
                          <a:gd name="connsiteX443" fmla="*/ 587188 w 2657256"/>
                          <a:gd name="connsiteY443" fmla="*/ 2330976 h 3370881"/>
                          <a:gd name="connsiteX444" fmla="*/ 614082 w 2657256"/>
                          <a:gd name="connsiteY444" fmla="*/ 2254776 h 3370881"/>
                          <a:gd name="connsiteX445" fmla="*/ 649941 w 2657256"/>
                          <a:gd name="connsiteY445" fmla="*/ 2200987 h 3370881"/>
                          <a:gd name="connsiteX446" fmla="*/ 690282 w 2657256"/>
                          <a:gd name="connsiteY446" fmla="*/ 2174093 h 3370881"/>
                          <a:gd name="connsiteX447" fmla="*/ 703729 w 2657256"/>
                          <a:gd name="connsiteY447" fmla="*/ 2165129 h 3370881"/>
                          <a:gd name="connsiteX448" fmla="*/ 739588 w 2657256"/>
                          <a:gd name="connsiteY448" fmla="*/ 2147199 h 3370881"/>
                          <a:gd name="connsiteX449" fmla="*/ 708212 w 2657256"/>
                          <a:gd name="connsiteY449" fmla="*/ 2187540 h 3370881"/>
                          <a:gd name="connsiteX450" fmla="*/ 654423 w 2657256"/>
                          <a:gd name="connsiteY450" fmla="*/ 2241329 h 3370881"/>
                          <a:gd name="connsiteX451" fmla="*/ 636494 w 2657256"/>
                          <a:gd name="connsiteY451" fmla="*/ 2259258 h 3370881"/>
                          <a:gd name="connsiteX452" fmla="*/ 614082 w 2657256"/>
                          <a:gd name="connsiteY452" fmla="*/ 2286152 h 3370881"/>
                          <a:gd name="connsiteX453" fmla="*/ 592179 w 2657256"/>
                          <a:gd name="connsiteY453" fmla="*/ 2282347 h 3370881"/>
                          <a:gd name="connsiteX454" fmla="*/ 555980 w 2657256"/>
                          <a:gd name="connsiteY454" fmla="*/ 2313892 h 3370881"/>
                          <a:gd name="connsiteX455" fmla="*/ 524435 w 2657256"/>
                          <a:gd name="connsiteY455" fmla="*/ 2348905 h 3370881"/>
                          <a:gd name="connsiteX456" fmla="*/ 502023 w 2657256"/>
                          <a:gd name="connsiteY456" fmla="*/ 2362352 h 3370881"/>
                          <a:gd name="connsiteX457" fmla="*/ 461682 w 2657256"/>
                          <a:gd name="connsiteY457" fmla="*/ 2389246 h 3370881"/>
                          <a:gd name="connsiteX458" fmla="*/ 448235 w 2657256"/>
                          <a:gd name="connsiteY458" fmla="*/ 2398211 h 3370881"/>
                          <a:gd name="connsiteX459" fmla="*/ 430306 w 2657256"/>
                          <a:gd name="connsiteY459" fmla="*/ 2407176 h 3370881"/>
                          <a:gd name="connsiteX460" fmla="*/ 412376 w 2657256"/>
                          <a:gd name="connsiteY460" fmla="*/ 2420623 h 3370881"/>
                          <a:gd name="connsiteX461" fmla="*/ 389965 w 2657256"/>
                          <a:gd name="connsiteY461" fmla="*/ 2429587 h 3370881"/>
                          <a:gd name="connsiteX462" fmla="*/ 372035 w 2657256"/>
                          <a:gd name="connsiteY462" fmla="*/ 2443034 h 3370881"/>
                          <a:gd name="connsiteX463" fmla="*/ 318247 w 2657256"/>
                          <a:gd name="connsiteY463" fmla="*/ 2474411 h 3370881"/>
                          <a:gd name="connsiteX464" fmla="*/ 304800 w 2657256"/>
                          <a:gd name="connsiteY464" fmla="*/ 2492340 h 3370881"/>
                          <a:gd name="connsiteX465" fmla="*/ 282388 w 2657256"/>
                          <a:gd name="connsiteY465" fmla="*/ 2519234 h 3370881"/>
                          <a:gd name="connsiteX466" fmla="*/ 295835 w 2657256"/>
                          <a:gd name="connsiteY466" fmla="*/ 2815070 h 3370881"/>
                          <a:gd name="connsiteX467" fmla="*/ 300318 w 2657256"/>
                          <a:gd name="connsiteY467" fmla="*/ 2837481 h 3370881"/>
                          <a:gd name="connsiteX468" fmla="*/ 304800 w 2657256"/>
                          <a:gd name="connsiteY468" fmla="*/ 2868858 h 3370881"/>
                          <a:gd name="connsiteX469" fmla="*/ 309282 w 2657256"/>
                          <a:gd name="connsiteY469" fmla="*/ 2927129 h 3370881"/>
                          <a:gd name="connsiteX470" fmla="*/ 322729 w 2657256"/>
                          <a:gd name="connsiteY470" fmla="*/ 2985399 h 3370881"/>
                          <a:gd name="connsiteX471" fmla="*/ 327212 w 2657256"/>
                          <a:gd name="connsiteY471" fmla="*/ 3012293 h 3370881"/>
                          <a:gd name="connsiteX472" fmla="*/ 331694 w 2657256"/>
                          <a:gd name="connsiteY472" fmla="*/ 3043670 h 3370881"/>
                          <a:gd name="connsiteX473" fmla="*/ 345141 w 2657256"/>
                          <a:gd name="connsiteY473" fmla="*/ 3070564 h 3370881"/>
                          <a:gd name="connsiteX474" fmla="*/ 367553 w 2657256"/>
                          <a:gd name="connsiteY474" fmla="*/ 3124352 h 3370881"/>
                          <a:gd name="connsiteX475" fmla="*/ 381000 w 2657256"/>
                          <a:gd name="connsiteY475" fmla="*/ 3182623 h 3370881"/>
                          <a:gd name="connsiteX476" fmla="*/ 389965 w 2657256"/>
                          <a:gd name="connsiteY476" fmla="*/ 3196070 h 3370881"/>
                          <a:gd name="connsiteX477" fmla="*/ 394447 w 2657256"/>
                          <a:gd name="connsiteY477" fmla="*/ 3213999 h 3370881"/>
                          <a:gd name="connsiteX478" fmla="*/ 412376 w 2657256"/>
                          <a:gd name="connsiteY478" fmla="*/ 3245376 h 3370881"/>
                          <a:gd name="connsiteX479" fmla="*/ 416859 w 2657256"/>
                          <a:gd name="connsiteY479" fmla="*/ 3258823 h 3370881"/>
                          <a:gd name="connsiteX480" fmla="*/ 425823 w 2657256"/>
                          <a:gd name="connsiteY480" fmla="*/ 3272270 h 3370881"/>
                          <a:gd name="connsiteX481" fmla="*/ 439270 w 2657256"/>
                          <a:gd name="connsiteY481" fmla="*/ 3303646 h 3370881"/>
                          <a:gd name="connsiteX482" fmla="*/ 439270 w 2657256"/>
                          <a:gd name="connsiteY482" fmla="*/ 3352952 h 3370881"/>
                          <a:gd name="connsiteX483" fmla="*/ 430306 w 2657256"/>
                          <a:gd name="connsiteY483" fmla="*/ 3366399 h 3370881"/>
                          <a:gd name="connsiteX484" fmla="*/ 412376 w 2657256"/>
                          <a:gd name="connsiteY484" fmla="*/ 3370881 h 3370881"/>
                          <a:gd name="connsiteX485" fmla="*/ 295835 w 2657256"/>
                          <a:gd name="connsiteY485" fmla="*/ 3357434 h 3370881"/>
                          <a:gd name="connsiteX486" fmla="*/ 264459 w 2657256"/>
                          <a:gd name="connsiteY486" fmla="*/ 3276752 h 3370881"/>
                          <a:gd name="connsiteX487" fmla="*/ 259976 w 2657256"/>
                          <a:gd name="connsiteY487" fmla="*/ 3240893 h 3370881"/>
                          <a:gd name="connsiteX488" fmla="*/ 246529 w 2657256"/>
                          <a:gd name="connsiteY488" fmla="*/ 3178140 h 3370881"/>
                          <a:gd name="connsiteX489" fmla="*/ 237565 w 2657256"/>
                          <a:gd name="connsiteY489" fmla="*/ 3084011 h 3370881"/>
                          <a:gd name="connsiteX490" fmla="*/ 228600 w 2657256"/>
                          <a:gd name="connsiteY490" fmla="*/ 3057117 h 3370881"/>
                          <a:gd name="connsiteX491" fmla="*/ 219635 w 2657256"/>
                          <a:gd name="connsiteY491" fmla="*/ 3021258 h 3370881"/>
                          <a:gd name="connsiteX492" fmla="*/ 206188 w 2657256"/>
                          <a:gd name="connsiteY492" fmla="*/ 2980917 h 3370881"/>
                          <a:gd name="connsiteX493" fmla="*/ 201706 w 2657256"/>
                          <a:gd name="connsiteY493" fmla="*/ 2949540 h 3370881"/>
                          <a:gd name="connsiteX494" fmla="*/ 197223 w 2657256"/>
                          <a:gd name="connsiteY494" fmla="*/ 2927129 h 3370881"/>
                          <a:gd name="connsiteX495" fmla="*/ 192741 w 2657256"/>
                          <a:gd name="connsiteY495" fmla="*/ 2891270 h 3370881"/>
                          <a:gd name="connsiteX496" fmla="*/ 188259 w 2657256"/>
                          <a:gd name="connsiteY496" fmla="*/ 2850929 h 3370881"/>
                          <a:gd name="connsiteX497" fmla="*/ 179294 w 2657256"/>
                          <a:gd name="connsiteY497" fmla="*/ 2824034 h 3370881"/>
                          <a:gd name="connsiteX498" fmla="*/ 165847 w 2657256"/>
                          <a:gd name="connsiteY498" fmla="*/ 2774729 h 3370881"/>
                          <a:gd name="connsiteX499" fmla="*/ 161365 w 2657256"/>
                          <a:gd name="connsiteY499" fmla="*/ 2747834 h 3370881"/>
                          <a:gd name="connsiteX500" fmla="*/ 156882 w 2657256"/>
                          <a:gd name="connsiteY500" fmla="*/ 2559576 h 3370881"/>
                          <a:gd name="connsiteX501" fmla="*/ 152400 w 2657256"/>
                          <a:gd name="connsiteY501" fmla="*/ 2519234 h 3370881"/>
                          <a:gd name="connsiteX502" fmla="*/ 118035 w 2657256"/>
                          <a:gd name="connsiteY502" fmla="*/ 2400004 h 3370881"/>
                          <a:gd name="connsiteX503" fmla="*/ 117048 w 2657256"/>
                          <a:gd name="connsiteY503" fmla="*/ 2344423 h 3370881"/>
                          <a:gd name="connsiteX504" fmla="*/ 100106 w 2657256"/>
                          <a:gd name="connsiteY504" fmla="*/ 2330976 h 3370881"/>
                          <a:gd name="connsiteX505" fmla="*/ 138953 w 2657256"/>
                          <a:gd name="connsiteY505" fmla="*/ 2313046 h 3370881"/>
                          <a:gd name="connsiteX506" fmla="*/ 152400 w 2657256"/>
                          <a:gd name="connsiteY506" fmla="*/ 2304081 h 3370881"/>
                          <a:gd name="connsiteX507" fmla="*/ 170329 w 2657256"/>
                          <a:gd name="connsiteY507" fmla="*/ 2259258 h 3370881"/>
                          <a:gd name="connsiteX508" fmla="*/ 188259 w 2657256"/>
                          <a:gd name="connsiteY508" fmla="*/ 2223399 h 3370881"/>
                          <a:gd name="connsiteX509" fmla="*/ 206188 w 2657256"/>
                          <a:gd name="connsiteY509" fmla="*/ 2187540 h 3370881"/>
                          <a:gd name="connsiteX510" fmla="*/ 210670 w 2657256"/>
                          <a:gd name="connsiteY510" fmla="*/ 2174093 h 3370881"/>
                          <a:gd name="connsiteX511" fmla="*/ 219635 w 2657256"/>
                          <a:gd name="connsiteY511" fmla="*/ 2115823 h 3370881"/>
                          <a:gd name="connsiteX512" fmla="*/ 210670 w 2657256"/>
                          <a:gd name="connsiteY512" fmla="*/ 1958940 h 3370881"/>
                          <a:gd name="connsiteX513" fmla="*/ 192741 w 2657256"/>
                          <a:gd name="connsiteY513" fmla="*/ 1923081 h 3370881"/>
                          <a:gd name="connsiteX514" fmla="*/ 179294 w 2657256"/>
                          <a:gd name="connsiteY514" fmla="*/ 1891705 h 3370881"/>
                          <a:gd name="connsiteX515" fmla="*/ 165847 w 2657256"/>
                          <a:gd name="connsiteY515" fmla="*/ 1864811 h 3370881"/>
                          <a:gd name="connsiteX516" fmla="*/ 152400 w 2657256"/>
                          <a:gd name="connsiteY516" fmla="*/ 1833434 h 3370881"/>
                          <a:gd name="connsiteX517" fmla="*/ 143435 w 2657256"/>
                          <a:gd name="connsiteY517" fmla="*/ 1819987 h 3370881"/>
                          <a:gd name="connsiteX518" fmla="*/ 107576 w 2657256"/>
                          <a:gd name="connsiteY518" fmla="*/ 1784129 h 3370881"/>
                          <a:gd name="connsiteX519" fmla="*/ 94129 w 2657256"/>
                          <a:gd name="connsiteY519" fmla="*/ 1779646 h 3370881"/>
                          <a:gd name="connsiteX520" fmla="*/ 71718 w 2657256"/>
                          <a:gd name="connsiteY520" fmla="*/ 1770681 h 3370881"/>
                          <a:gd name="connsiteX521" fmla="*/ 58270 w 2657256"/>
                          <a:gd name="connsiteY521" fmla="*/ 1761717 h 3370881"/>
                          <a:gd name="connsiteX522" fmla="*/ 26894 w 2657256"/>
                          <a:gd name="connsiteY522" fmla="*/ 1730340 h 3370881"/>
                          <a:gd name="connsiteX523" fmla="*/ 0 w 2657256"/>
                          <a:gd name="connsiteY523" fmla="*/ 1707929 h 3370881"/>
                          <a:gd name="connsiteX0" fmla="*/ 0 w 2657256"/>
                          <a:gd name="connsiteY0" fmla="*/ 1707929 h 3370881"/>
                          <a:gd name="connsiteX1" fmla="*/ 22412 w 2657256"/>
                          <a:gd name="connsiteY1" fmla="*/ 1698964 h 3370881"/>
                          <a:gd name="connsiteX2" fmla="*/ 31376 w 2657256"/>
                          <a:gd name="connsiteY2" fmla="*/ 1681034 h 3370881"/>
                          <a:gd name="connsiteX3" fmla="*/ 44823 w 2657256"/>
                          <a:gd name="connsiteY3" fmla="*/ 1672070 h 3370881"/>
                          <a:gd name="connsiteX4" fmla="*/ 58270 w 2657256"/>
                          <a:gd name="connsiteY4" fmla="*/ 1654140 h 3370881"/>
                          <a:gd name="connsiteX5" fmla="*/ 76200 w 2657256"/>
                          <a:gd name="connsiteY5" fmla="*/ 1645176 h 3370881"/>
                          <a:gd name="connsiteX6" fmla="*/ 98612 w 2657256"/>
                          <a:gd name="connsiteY6" fmla="*/ 1636211 h 3370881"/>
                          <a:gd name="connsiteX7" fmla="*/ 125506 w 2657256"/>
                          <a:gd name="connsiteY7" fmla="*/ 1627246 h 3370881"/>
                          <a:gd name="connsiteX8" fmla="*/ 152400 w 2657256"/>
                          <a:gd name="connsiteY8" fmla="*/ 1609317 h 3370881"/>
                          <a:gd name="connsiteX9" fmla="*/ 170329 w 2657256"/>
                          <a:gd name="connsiteY9" fmla="*/ 1600352 h 3370881"/>
                          <a:gd name="connsiteX10" fmla="*/ 188259 w 2657256"/>
                          <a:gd name="connsiteY10" fmla="*/ 1582423 h 3370881"/>
                          <a:gd name="connsiteX11" fmla="*/ 228600 w 2657256"/>
                          <a:gd name="connsiteY11" fmla="*/ 1564493 h 3370881"/>
                          <a:gd name="connsiteX12" fmla="*/ 255494 w 2657256"/>
                          <a:gd name="connsiteY12" fmla="*/ 1546564 h 3370881"/>
                          <a:gd name="connsiteX13" fmla="*/ 300318 w 2657256"/>
                          <a:gd name="connsiteY13" fmla="*/ 1524152 h 3370881"/>
                          <a:gd name="connsiteX14" fmla="*/ 313765 w 2657256"/>
                          <a:gd name="connsiteY14" fmla="*/ 1515187 h 3370881"/>
                          <a:gd name="connsiteX15" fmla="*/ 340659 w 2657256"/>
                          <a:gd name="connsiteY15" fmla="*/ 1510705 h 3370881"/>
                          <a:gd name="connsiteX16" fmla="*/ 363070 w 2657256"/>
                          <a:gd name="connsiteY16" fmla="*/ 1506223 h 3370881"/>
                          <a:gd name="connsiteX17" fmla="*/ 389965 w 2657256"/>
                          <a:gd name="connsiteY17" fmla="*/ 1501740 h 3370881"/>
                          <a:gd name="connsiteX18" fmla="*/ 425823 w 2657256"/>
                          <a:gd name="connsiteY18" fmla="*/ 1497258 h 3370881"/>
                          <a:gd name="connsiteX19" fmla="*/ 470647 w 2657256"/>
                          <a:gd name="connsiteY19" fmla="*/ 1488293 h 3370881"/>
                          <a:gd name="connsiteX20" fmla="*/ 515470 w 2657256"/>
                          <a:gd name="connsiteY20" fmla="*/ 1479329 h 3370881"/>
                          <a:gd name="connsiteX21" fmla="*/ 528918 w 2657256"/>
                          <a:gd name="connsiteY21" fmla="*/ 1470364 h 3370881"/>
                          <a:gd name="connsiteX22" fmla="*/ 600635 w 2657256"/>
                          <a:gd name="connsiteY22" fmla="*/ 1456917 h 3370881"/>
                          <a:gd name="connsiteX23" fmla="*/ 690282 w 2657256"/>
                          <a:gd name="connsiteY23" fmla="*/ 1447952 h 3370881"/>
                          <a:gd name="connsiteX24" fmla="*/ 793376 w 2657256"/>
                          <a:gd name="connsiteY24" fmla="*/ 1452434 h 3370881"/>
                          <a:gd name="connsiteX25" fmla="*/ 874059 w 2657256"/>
                          <a:gd name="connsiteY25" fmla="*/ 1465881 h 3370881"/>
                          <a:gd name="connsiteX26" fmla="*/ 914400 w 2657256"/>
                          <a:gd name="connsiteY26" fmla="*/ 1470364 h 3370881"/>
                          <a:gd name="connsiteX27" fmla="*/ 1030941 w 2657256"/>
                          <a:gd name="connsiteY27" fmla="*/ 1483811 h 3370881"/>
                          <a:gd name="connsiteX28" fmla="*/ 1151965 w 2657256"/>
                          <a:gd name="connsiteY28" fmla="*/ 1492776 h 3370881"/>
                          <a:gd name="connsiteX29" fmla="*/ 1281953 w 2657256"/>
                          <a:gd name="connsiteY29" fmla="*/ 1501740 h 3370881"/>
                          <a:gd name="connsiteX30" fmla="*/ 1465729 w 2657256"/>
                          <a:gd name="connsiteY30" fmla="*/ 1497258 h 3370881"/>
                          <a:gd name="connsiteX31" fmla="*/ 1510553 w 2657256"/>
                          <a:gd name="connsiteY31" fmla="*/ 1492776 h 3370881"/>
                          <a:gd name="connsiteX32" fmla="*/ 1582270 w 2657256"/>
                          <a:gd name="connsiteY32" fmla="*/ 1461399 h 3370881"/>
                          <a:gd name="connsiteX33" fmla="*/ 1604682 w 2657256"/>
                          <a:gd name="connsiteY33" fmla="*/ 1456917 h 3370881"/>
                          <a:gd name="connsiteX34" fmla="*/ 1622612 w 2657256"/>
                          <a:gd name="connsiteY34" fmla="*/ 1447952 h 3370881"/>
                          <a:gd name="connsiteX35" fmla="*/ 1645023 w 2657256"/>
                          <a:gd name="connsiteY35" fmla="*/ 1438987 h 3370881"/>
                          <a:gd name="connsiteX36" fmla="*/ 1662953 w 2657256"/>
                          <a:gd name="connsiteY36" fmla="*/ 1425540 h 3370881"/>
                          <a:gd name="connsiteX37" fmla="*/ 1698812 w 2657256"/>
                          <a:gd name="connsiteY37" fmla="*/ 1407611 h 3370881"/>
                          <a:gd name="connsiteX38" fmla="*/ 1739153 w 2657256"/>
                          <a:gd name="connsiteY38" fmla="*/ 1380717 h 3370881"/>
                          <a:gd name="connsiteX39" fmla="*/ 1752600 w 2657256"/>
                          <a:gd name="connsiteY39" fmla="*/ 1367270 h 3370881"/>
                          <a:gd name="connsiteX40" fmla="*/ 1775012 w 2657256"/>
                          <a:gd name="connsiteY40" fmla="*/ 1353823 h 3370881"/>
                          <a:gd name="connsiteX41" fmla="*/ 1797423 w 2657256"/>
                          <a:gd name="connsiteY41" fmla="*/ 1335893 h 3370881"/>
                          <a:gd name="connsiteX42" fmla="*/ 1810870 w 2657256"/>
                          <a:gd name="connsiteY42" fmla="*/ 1304517 h 3370881"/>
                          <a:gd name="connsiteX43" fmla="*/ 1815353 w 2657256"/>
                          <a:gd name="connsiteY43" fmla="*/ 1291070 h 3370881"/>
                          <a:gd name="connsiteX44" fmla="*/ 1801906 w 2657256"/>
                          <a:gd name="connsiteY44" fmla="*/ 1138670 h 3370881"/>
                          <a:gd name="connsiteX45" fmla="*/ 1792941 w 2657256"/>
                          <a:gd name="connsiteY45" fmla="*/ 1125223 h 3370881"/>
                          <a:gd name="connsiteX46" fmla="*/ 1757082 w 2657256"/>
                          <a:gd name="connsiteY46" fmla="*/ 1093846 h 3370881"/>
                          <a:gd name="connsiteX47" fmla="*/ 1730188 w 2657256"/>
                          <a:gd name="connsiteY47" fmla="*/ 1066952 h 3370881"/>
                          <a:gd name="connsiteX48" fmla="*/ 1703294 w 2657256"/>
                          <a:gd name="connsiteY48" fmla="*/ 1049023 h 3370881"/>
                          <a:gd name="connsiteX49" fmla="*/ 1622612 w 2657256"/>
                          <a:gd name="connsiteY49" fmla="*/ 1053505 h 3370881"/>
                          <a:gd name="connsiteX50" fmla="*/ 1595718 w 2657256"/>
                          <a:gd name="connsiteY50" fmla="*/ 1062470 h 3370881"/>
                          <a:gd name="connsiteX51" fmla="*/ 1573306 w 2657256"/>
                          <a:gd name="connsiteY51" fmla="*/ 1066952 h 3370881"/>
                          <a:gd name="connsiteX52" fmla="*/ 1453385 w 2657256"/>
                          <a:gd name="connsiteY52" fmla="*/ 1082761 h 3370881"/>
                          <a:gd name="connsiteX53" fmla="*/ 1326776 w 2657256"/>
                          <a:gd name="connsiteY53" fmla="*/ 1062470 h 3370881"/>
                          <a:gd name="connsiteX54" fmla="*/ 1308847 w 2657256"/>
                          <a:gd name="connsiteY54" fmla="*/ 1057987 h 3370881"/>
                          <a:gd name="connsiteX55" fmla="*/ 1277470 w 2657256"/>
                          <a:gd name="connsiteY55" fmla="*/ 1053505 h 3370881"/>
                          <a:gd name="connsiteX56" fmla="*/ 1259541 w 2657256"/>
                          <a:gd name="connsiteY56" fmla="*/ 1049023 h 3370881"/>
                          <a:gd name="connsiteX57" fmla="*/ 1232647 w 2657256"/>
                          <a:gd name="connsiteY57" fmla="*/ 1044540 h 3370881"/>
                          <a:gd name="connsiteX58" fmla="*/ 1053353 w 2657256"/>
                          <a:gd name="connsiteY58" fmla="*/ 1049023 h 3370881"/>
                          <a:gd name="connsiteX59" fmla="*/ 1035423 w 2657256"/>
                          <a:gd name="connsiteY59" fmla="*/ 1053505 h 3370881"/>
                          <a:gd name="connsiteX60" fmla="*/ 1008529 w 2657256"/>
                          <a:gd name="connsiteY60" fmla="*/ 1057987 h 3370881"/>
                          <a:gd name="connsiteX61" fmla="*/ 995082 w 2657256"/>
                          <a:gd name="connsiteY61" fmla="*/ 1062470 h 3370881"/>
                          <a:gd name="connsiteX62" fmla="*/ 945776 w 2657256"/>
                          <a:gd name="connsiteY62" fmla="*/ 1031093 h 3370881"/>
                          <a:gd name="connsiteX63" fmla="*/ 941294 w 2657256"/>
                          <a:gd name="connsiteY63" fmla="*/ 1017646 h 3370881"/>
                          <a:gd name="connsiteX64" fmla="*/ 932329 w 2657256"/>
                          <a:gd name="connsiteY64" fmla="*/ 919034 h 3370881"/>
                          <a:gd name="connsiteX65" fmla="*/ 914400 w 2657256"/>
                          <a:gd name="connsiteY65" fmla="*/ 901105 h 3370881"/>
                          <a:gd name="connsiteX66" fmla="*/ 918882 w 2657256"/>
                          <a:gd name="connsiteY66" fmla="*/ 869729 h 3370881"/>
                          <a:gd name="connsiteX67" fmla="*/ 941294 w 2657256"/>
                          <a:gd name="connsiteY67" fmla="*/ 865246 h 3370881"/>
                          <a:gd name="connsiteX68" fmla="*/ 959223 w 2657256"/>
                          <a:gd name="connsiteY68" fmla="*/ 851799 h 3370881"/>
                          <a:gd name="connsiteX69" fmla="*/ 990600 w 2657256"/>
                          <a:gd name="connsiteY69" fmla="*/ 847317 h 3370881"/>
                          <a:gd name="connsiteX70" fmla="*/ 1129553 w 2657256"/>
                          <a:gd name="connsiteY70" fmla="*/ 838352 h 3370881"/>
                          <a:gd name="connsiteX71" fmla="*/ 1147482 w 2657256"/>
                          <a:gd name="connsiteY71" fmla="*/ 829387 h 3370881"/>
                          <a:gd name="connsiteX72" fmla="*/ 1178859 w 2657256"/>
                          <a:gd name="connsiteY72" fmla="*/ 806976 h 3370881"/>
                          <a:gd name="connsiteX73" fmla="*/ 1192306 w 2657256"/>
                          <a:gd name="connsiteY73" fmla="*/ 793529 h 3370881"/>
                          <a:gd name="connsiteX74" fmla="*/ 1214718 w 2657256"/>
                          <a:gd name="connsiteY74" fmla="*/ 784564 h 3370881"/>
                          <a:gd name="connsiteX75" fmla="*/ 1241612 w 2657256"/>
                          <a:gd name="connsiteY75" fmla="*/ 771117 h 3370881"/>
                          <a:gd name="connsiteX76" fmla="*/ 1277470 w 2657256"/>
                          <a:gd name="connsiteY76" fmla="*/ 753187 h 3370881"/>
                          <a:gd name="connsiteX77" fmla="*/ 1295400 w 2657256"/>
                          <a:gd name="connsiteY77" fmla="*/ 730776 h 3370881"/>
                          <a:gd name="connsiteX78" fmla="*/ 1317812 w 2657256"/>
                          <a:gd name="connsiteY78" fmla="*/ 708364 h 3370881"/>
                          <a:gd name="connsiteX79" fmla="*/ 1353670 w 2657256"/>
                          <a:gd name="connsiteY79" fmla="*/ 663540 h 3370881"/>
                          <a:gd name="connsiteX80" fmla="*/ 1371600 w 2657256"/>
                          <a:gd name="connsiteY80" fmla="*/ 636646 h 3370881"/>
                          <a:gd name="connsiteX81" fmla="*/ 1380565 w 2657256"/>
                          <a:gd name="connsiteY81" fmla="*/ 596305 h 3370881"/>
                          <a:gd name="connsiteX82" fmla="*/ 1385047 w 2657256"/>
                          <a:gd name="connsiteY82" fmla="*/ 582858 h 3370881"/>
                          <a:gd name="connsiteX83" fmla="*/ 1380565 w 2657256"/>
                          <a:gd name="connsiteY83" fmla="*/ 533552 h 3370881"/>
                          <a:gd name="connsiteX84" fmla="*/ 1367118 w 2657256"/>
                          <a:gd name="connsiteY84" fmla="*/ 524587 h 3370881"/>
                          <a:gd name="connsiteX85" fmla="*/ 1349188 w 2657256"/>
                          <a:gd name="connsiteY85" fmla="*/ 520105 h 3370881"/>
                          <a:gd name="connsiteX86" fmla="*/ 1326776 w 2657256"/>
                          <a:gd name="connsiteY86" fmla="*/ 511140 h 3370881"/>
                          <a:gd name="connsiteX87" fmla="*/ 1281953 w 2657256"/>
                          <a:gd name="connsiteY87" fmla="*/ 515623 h 3370881"/>
                          <a:gd name="connsiteX88" fmla="*/ 1250576 w 2657256"/>
                          <a:gd name="connsiteY88" fmla="*/ 529070 h 3370881"/>
                          <a:gd name="connsiteX89" fmla="*/ 1210235 w 2657256"/>
                          <a:gd name="connsiteY89" fmla="*/ 542517 h 3370881"/>
                          <a:gd name="connsiteX90" fmla="*/ 1183341 w 2657256"/>
                          <a:gd name="connsiteY90" fmla="*/ 555964 h 3370881"/>
                          <a:gd name="connsiteX91" fmla="*/ 1160929 w 2657256"/>
                          <a:gd name="connsiteY91" fmla="*/ 569411 h 3370881"/>
                          <a:gd name="connsiteX92" fmla="*/ 1134035 w 2657256"/>
                          <a:gd name="connsiteY92" fmla="*/ 578376 h 3370881"/>
                          <a:gd name="connsiteX93" fmla="*/ 1111623 w 2657256"/>
                          <a:gd name="connsiteY93" fmla="*/ 587340 h 3370881"/>
                          <a:gd name="connsiteX94" fmla="*/ 1084729 w 2657256"/>
                          <a:gd name="connsiteY94" fmla="*/ 596305 h 3370881"/>
                          <a:gd name="connsiteX95" fmla="*/ 986118 w 2657256"/>
                          <a:gd name="connsiteY95" fmla="*/ 591823 h 3370881"/>
                          <a:gd name="connsiteX96" fmla="*/ 927847 w 2657256"/>
                          <a:gd name="connsiteY96" fmla="*/ 578376 h 3370881"/>
                          <a:gd name="connsiteX97" fmla="*/ 896470 w 2657256"/>
                          <a:gd name="connsiteY97" fmla="*/ 555964 h 3370881"/>
                          <a:gd name="connsiteX98" fmla="*/ 883023 w 2657256"/>
                          <a:gd name="connsiteY98" fmla="*/ 546999 h 3370881"/>
                          <a:gd name="connsiteX99" fmla="*/ 865094 w 2657256"/>
                          <a:gd name="connsiteY99" fmla="*/ 497693 h 3370881"/>
                          <a:gd name="connsiteX100" fmla="*/ 869576 w 2657256"/>
                          <a:gd name="connsiteY100" fmla="*/ 403564 h 3370881"/>
                          <a:gd name="connsiteX101" fmla="*/ 874059 w 2657256"/>
                          <a:gd name="connsiteY101" fmla="*/ 385634 h 3370881"/>
                          <a:gd name="connsiteX102" fmla="*/ 883023 w 2657256"/>
                          <a:gd name="connsiteY102" fmla="*/ 372187 h 3370881"/>
                          <a:gd name="connsiteX103" fmla="*/ 909918 w 2657256"/>
                          <a:gd name="connsiteY103" fmla="*/ 363223 h 3370881"/>
                          <a:gd name="connsiteX104" fmla="*/ 914400 w 2657256"/>
                          <a:gd name="connsiteY104" fmla="*/ 385634 h 3370881"/>
                          <a:gd name="connsiteX105" fmla="*/ 909918 w 2657256"/>
                          <a:gd name="connsiteY105" fmla="*/ 408046 h 3370881"/>
                          <a:gd name="connsiteX106" fmla="*/ 900953 w 2657256"/>
                          <a:gd name="connsiteY106" fmla="*/ 466317 h 3370881"/>
                          <a:gd name="connsiteX107" fmla="*/ 905435 w 2657256"/>
                          <a:gd name="connsiteY107" fmla="*/ 515623 h 3370881"/>
                          <a:gd name="connsiteX108" fmla="*/ 932329 w 2657256"/>
                          <a:gd name="connsiteY108" fmla="*/ 551481 h 3370881"/>
                          <a:gd name="connsiteX109" fmla="*/ 954741 w 2657256"/>
                          <a:gd name="connsiteY109" fmla="*/ 560446 h 3370881"/>
                          <a:gd name="connsiteX110" fmla="*/ 972670 w 2657256"/>
                          <a:gd name="connsiteY110" fmla="*/ 569411 h 3370881"/>
                          <a:gd name="connsiteX111" fmla="*/ 1066800 w 2657256"/>
                          <a:gd name="connsiteY111" fmla="*/ 564929 h 3370881"/>
                          <a:gd name="connsiteX112" fmla="*/ 1111623 w 2657256"/>
                          <a:gd name="connsiteY112" fmla="*/ 551481 h 3370881"/>
                          <a:gd name="connsiteX113" fmla="*/ 1129553 w 2657256"/>
                          <a:gd name="connsiteY113" fmla="*/ 538034 h 3370881"/>
                          <a:gd name="connsiteX114" fmla="*/ 1156447 w 2657256"/>
                          <a:gd name="connsiteY114" fmla="*/ 511140 h 3370881"/>
                          <a:gd name="connsiteX115" fmla="*/ 1160929 w 2657256"/>
                          <a:gd name="connsiteY115" fmla="*/ 493211 h 3370881"/>
                          <a:gd name="connsiteX116" fmla="*/ 1178859 w 2657256"/>
                          <a:gd name="connsiteY116" fmla="*/ 331846 h 3370881"/>
                          <a:gd name="connsiteX117" fmla="*/ 1215315 w 2657256"/>
                          <a:gd name="connsiteY117" fmla="*/ 270289 h 3370881"/>
                          <a:gd name="connsiteX118" fmla="*/ 1214718 w 2657256"/>
                          <a:gd name="connsiteY118" fmla="*/ 367705 h 3370881"/>
                          <a:gd name="connsiteX119" fmla="*/ 1201270 w 2657256"/>
                          <a:gd name="connsiteY119" fmla="*/ 412529 h 3370881"/>
                          <a:gd name="connsiteX120" fmla="*/ 1210235 w 2657256"/>
                          <a:gd name="connsiteY120" fmla="*/ 461834 h 3370881"/>
                          <a:gd name="connsiteX121" fmla="*/ 1214718 w 2657256"/>
                          <a:gd name="connsiteY121" fmla="*/ 475281 h 3370881"/>
                          <a:gd name="connsiteX122" fmla="*/ 1228165 w 2657256"/>
                          <a:gd name="connsiteY122" fmla="*/ 484246 h 3370881"/>
                          <a:gd name="connsiteX123" fmla="*/ 1250576 w 2657256"/>
                          <a:gd name="connsiteY123" fmla="*/ 502176 h 3370881"/>
                          <a:gd name="connsiteX124" fmla="*/ 1317812 w 2657256"/>
                          <a:gd name="connsiteY124" fmla="*/ 497693 h 3370881"/>
                          <a:gd name="connsiteX125" fmla="*/ 1353670 w 2657256"/>
                          <a:gd name="connsiteY125" fmla="*/ 488729 h 3370881"/>
                          <a:gd name="connsiteX126" fmla="*/ 1506070 w 2657256"/>
                          <a:gd name="connsiteY126" fmla="*/ 457352 h 3370881"/>
                          <a:gd name="connsiteX127" fmla="*/ 1550894 w 2657256"/>
                          <a:gd name="connsiteY127" fmla="*/ 430458 h 3370881"/>
                          <a:gd name="connsiteX128" fmla="*/ 1564341 w 2657256"/>
                          <a:gd name="connsiteY128" fmla="*/ 417011 h 3370881"/>
                          <a:gd name="connsiteX129" fmla="*/ 1586753 w 2657256"/>
                          <a:gd name="connsiteY129" fmla="*/ 399081 h 3370881"/>
                          <a:gd name="connsiteX130" fmla="*/ 1595718 w 2657256"/>
                          <a:gd name="connsiteY130" fmla="*/ 381152 h 3370881"/>
                          <a:gd name="connsiteX131" fmla="*/ 1600200 w 2657256"/>
                          <a:gd name="connsiteY131" fmla="*/ 363223 h 3370881"/>
                          <a:gd name="connsiteX132" fmla="*/ 1609165 w 2657256"/>
                          <a:gd name="connsiteY132" fmla="*/ 313917 h 3370881"/>
                          <a:gd name="connsiteX133" fmla="*/ 1537447 w 2657256"/>
                          <a:gd name="connsiteY133" fmla="*/ 188411 h 3370881"/>
                          <a:gd name="connsiteX134" fmla="*/ 1613647 w 2657256"/>
                          <a:gd name="connsiteY134" fmla="*/ 399081 h 3370881"/>
                          <a:gd name="connsiteX135" fmla="*/ 1627094 w 2657256"/>
                          <a:gd name="connsiteY135" fmla="*/ 417011 h 3370881"/>
                          <a:gd name="connsiteX136" fmla="*/ 1658470 w 2657256"/>
                          <a:gd name="connsiteY136" fmla="*/ 412529 h 3370881"/>
                          <a:gd name="connsiteX137" fmla="*/ 1685365 w 2657256"/>
                          <a:gd name="connsiteY137" fmla="*/ 390117 h 3370881"/>
                          <a:gd name="connsiteX138" fmla="*/ 1694329 w 2657256"/>
                          <a:gd name="connsiteY138" fmla="*/ 376670 h 3370881"/>
                          <a:gd name="connsiteX139" fmla="*/ 1734670 w 2657256"/>
                          <a:gd name="connsiteY139" fmla="*/ 354258 h 3370881"/>
                          <a:gd name="connsiteX140" fmla="*/ 1743635 w 2657256"/>
                          <a:gd name="connsiteY140" fmla="*/ 340811 h 3370881"/>
                          <a:gd name="connsiteX141" fmla="*/ 1757082 w 2657256"/>
                          <a:gd name="connsiteY141" fmla="*/ 336329 h 3370881"/>
                          <a:gd name="connsiteX142" fmla="*/ 1808984 w 2657256"/>
                          <a:gd name="connsiteY142" fmla="*/ 249641 h 3370881"/>
                          <a:gd name="connsiteX143" fmla="*/ 1899621 w 2657256"/>
                          <a:gd name="connsiteY143" fmla="*/ 211719 h 3370881"/>
                          <a:gd name="connsiteX144" fmla="*/ 1808984 w 2657256"/>
                          <a:gd name="connsiteY144" fmla="*/ 178521 h 3370881"/>
                          <a:gd name="connsiteX145" fmla="*/ 1772023 w 2657256"/>
                          <a:gd name="connsiteY145" fmla="*/ 77249 h 3370881"/>
                          <a:gd name="connsiteX146" fmla="*/ 1900425 w 2657256"/>
                          <a:gd name="connsiteY146" fmla="*/ 214081 h 3370881"/>
                          <a:gd name="connsiteX147" fmla="*/ 1874221 w 2657256"/>
                          <a:gd name="connsiteY147" fmla="*/ 318698 h 3370881"/>
                          <a:gd name="connsiteX148" fmla="*/ 1788459 w 2657256"/>
                          <a:gd name="connsiteY148" fmla="*/ 367705 h 3370881"/>
                          <a:gd name="connsiteX149" fmla="*/ 1761565 w 2657256"/>
                          <a:gd name="connsiteY149" fmla="*/ 390117 h 3370881"/>
                          <a:gd name="connsiteX150" fmla="*/ 1783976 w 2657256"/>
                          <a:gd name="connsiteY150" fmla="*/ 399081 h 3370881"/>
                          <a:gd name="connsiteX151" fmla="*/ 1878106 w 2657256"/>
                          <a:gd name="connsiteY151" fmla="*/ 390117 h 3370881"/>
                          <a:gd name="connsiteX152" fmla="*/ 1891553 w 2657256"/>
                          <a:gd name="connsiteY152" fmla="*/ 381152 h 3370881"/>
                          <a:gd name="connsiteX153" fmla="*/ 1918447 w 2657256"/>
                          <a:gd name="connsiteY153" fmla="*/ 372187 h 3370881"/>
                          <a:gd name="connsiteX154" fmla="*/ 1940859 w 2657256"/>
                          <a:gd name="connsiteY154" fmla="*/ 358740 h 3370881"/>
                          <a:gd name="connsiteX155" fmla="*/ 1954306 w 2657256"/>
                          <a:gd name="connsiteY155" fmla="*/ 354258 h 3370881"/>
                          <a:gd name="connsiteX156" fmla="*/ 2083304 w 2657256"/>
                          <a:gd name="connsiteY156" fmla="*/ 290281 h 3370881"/>
                          <a:gd name="connsiteX157" fmla="*/ 2166172 w 2657256"/>
                          <a:gd name="connsiteY157" fmla="*/ 215604 h 3370881"/>
                          <a:gd name="connsiteX158" fmla="*/ 2069054 w 2657256"/>
                          <a:gd name="connsiteY158" fmla="*/ 40493 h 3370881"/>
                          <a:gd name="connsiteX159" fmla="*/ 2078225 w 2657256"/>
                          <a:gd name="connsiteY159" fmla="*/ 188681 h 3370881"/>
                          <a:gd name="connsiteX160" fmla="*/ 1999129 w 2657256"/>
                          <a:gd name="connsiteY160" fmla="*/ 358740 h 3370881"/>
                          <a:gd name="connsiteX161" fmla="*/ 1994647 w 2657256"/>
                          <a:gd name="connsiteY161" fmla="*/ 372187 h 3370881"/>
                          <a:gd name="connsiteX162" fmla="*/ 2039470 w 2657256"/>
                          <a:gd name="connsiteY162" fmla="*/ 390117 h 3370881"/>
                          <a:gd name="connsiteX163" fmla="*/ 2115670 w 2657256"/>
                          <a:gd name="connsiteY163" fmla="*/ 390117 h 3370881"/>
                          <a:gd name="connsiteX164" fmla="*/ 2160494 w 2657256"/>
                          <a:gd name="connsiteY164" fmla="*/ 376670 h 3370881"/>
                          <a:gd name="connsiteX165" fmla="*/ 2191870 w 2657256"/>
                          <a:gd name="connsiteY165" fmla="*/ 363223 h 3370881"/>
                          <a:gd name="connsiteX166" fmla="*/ 2205318 w 2657256"/>
                          <a:gd name="connsiteY166" fmla="*/ 358740 h 3370881"/>
                          <a:gd name="connsiteX167" fmla="*/ 2232212 w 2657256"/>
                          <a:gd name="connsiteY167" fmla="*/ 340811 h 3370881"/>
                          <a:gd name="connsiteX168" fmla="*/ 2312894 w 2657256"/>
                          <a:gd name="connsiteY168" fmla="*/ 183929 h 3370881"/>
                          <a:gd name="connsiteX169" fmla="*/ 2339788 w 2657256"/>
                          <a:gd name="connsiteY169" fmla="*/ 151 h 3370881"/>
                          <a:gd name="connsiteX170" fmla="*/ 2357718 w 2657256"/>
                          <a:gd name="connsiteY170" fmla="*/ 215305 h 3370881"/>
                          <a:gd name="connsiteX171" fmla="*/ 2254623 w 2657256"/>
                          <a:gd name="connsiteY171" fmla="*/ 376670 h 3370881"/>
                          <a:gd name="connsiteX172" fmla="*/ 2245659 w 2657256"/>
                          <a:gd name="connsiteY172" fmla="*/ 390117 h 3370881"/>
                          <a:gd name="connsiteX173" fmla="*/ 2254623 w 2657256"/>
                          <a:gd name="connsiteY173" fmla="*/ 403564 h 3370881"/>
                          <a:gd name="connsiteX174" fmla="*/ 2353235 w 2657256"/>
                          <a:gd name="connsiteY174" fmla="*/ 399081 h 3370881"/>
                          <a:gd name="connsiteX175" fmla="*/ 2366682 w 2657256"/>
                          <a:gd name="connsiteY175" fmla="*/ 394599 h 3370881"/>
                          <a:gd name="connsiteX176" fmla="*/ 2389094 w 2657256"/>
                          <a:gd name="connsiteY176" fmla="*/ 390117 h 3370881"/>
                          <a:gd name="connsiteX177" fmla="*/ 2424953 w 2657256"/>
                          <a:gd name="connsiteY177" fmla="*/ 367705 h 3370881"/>
                          <a:gd name="connsiteX178" fmla="*/ 2528047 w 2657256"/>
                          <a:gd name="connsiteY178" fmla="*/ 292700 h 3370881"/>
                          <a:gd name="connsiteX179" fmla="*/ 2541495 w 2657256"/>
                          <a:gd name="connsiteY179" fmla="*/ 62906 h 3370881"/>
                          <a:gd name="connsiteX180" fmla="*/ 2591304 w 2657256"/>
                          <a:gd name="connsiteY180" fmla="*/ 214081 h 3370881"/>
                          <a:gd name="connsiteX181" fmla="*/ 2612315 w 2657256"/>
                          <a:gd name="connsiteY181" fmla="*/ 290907 h 3370881"/>
                          <a:gd name="connsiteX182" fmla="*/ 2650863 w 2657256"/>
                          <a:gd name="connsiteY182" fmla="*/ 344994 h 3370881"/>
                          <a:gd name="connsiteX183" fmla="*/ 2465294 w 2657256"/>
                          <a:gd name="connsiteY183" fmla="*/ 399081 h 3370881"/>
                          <a:gd name="connsiteX184" fmla="*/ 2442882 w 2657256"/>
                          <a:gd name="connsiteY184" fmla="*/ 403564 h 3370881"/>
                          <a:gd name="connsiteX185" fmla="*/ 2398059 w 2657256"/>
                          <a:gd name="connsiteY185" fmla="*/ 417011 h 3370881"/>
                          <a:gd name="connsiteX186" fmla="*/ 2375647 w 2657256"/>
                          <a:gd name="connsiteY186" fmla="*/ 425976 h 3370881"/>
                          <a:gd name="connsiteX187" fmla="*/ 2357718 w 2657256"/>
                          <a:gd name="connsiteY187" fmla="*/ 430458 h 3370881"/>
                          <a:gd name="connsiteX188" fmla="*/ 2344270 w 2657256"/>
                          <a:gd name="connsiteY188" fmla="*/ 461834 h 3370881"/>
                          <a:gd name="connsiteX189" fmla="*/ 2353235 w 2657256"/>
                          <a:gd name="connsiteY189" fmla="*/ 502176 h 3370881"/>
                          <a:gd name="connsiteX190" fmla="*/ 2362200 w 2657256"/>
                          <a:gd name="connsiteY190" fmla="*/ 515623 h 3370881"/>
                          <a:gd name="connsiteX191" fmla="*/ 2344270 w 2657256"/>
                          <a:gd name="connsiteY191" fmla="*/ 587340 h 3370881"/>
                          <a:gd name="connsiteX192" fmla="*/ 2321859 w 2657256"/>
                          <a:gd name="connsiteY192" fmla="*/ 614234 h 3370881"/>
                          <a:gd name="connsiteX193" fmla="*/ 2308412 w 2657256"/>
                          <a:gd name="connsiteY193" fmla="*/ 636646 h 3370881"/>
                          <a:gd name="connsiteX194" fmla="*/ 2281518 w 2657256"/>
                          <a:gd name="connsiteY194" fmla="*/ 641129 h 3370881"/>
                          <a:gd name="connsiteX195" fmla="*/ 2259106 w 2657256"/>
                          <a:gd name="connsiteY195" fmla="*/ 636646 h 3370881"/>
                          <a:gd name="connsiteX196" fmla="*/ 2277035 w 2657256"/>
                          <a:gd name="connsiteY196" fmla="*/ 578376 h 3370881"/>
                          <a:gd name="connsiteX197" fmla="*/ 2290482 w 2657256"/>
                          <a:gd name="connsiteY197" fmla="*/ 542517 h 3370881"/>
                          <a:gd name="connsiteX198" fmla="*/ 2286000 w 2657256"/>
                          <a:gd name="connsiteY198" fmla="*/ 506658 h 3370881"/>
                          <a:gd name="connsiteX199" fmla="*/ 2245659 w 2657256"/>
                          <a:gd name="connsiteY199" fmla="*/ 448387 h 3370881"/>
                          <a:gd name="connsiteX200" fmla="*/ 2200835 w 2657256"/>
                          <a:gd name="connsiteY200" fmla="*/ 430458 h 3370881"/>
                          <a:gd name="connsiteX201" fmla="*/ 2169459 w 2657256"/>
                          <a:gd name="connsiteY201" fmla="*/ 425976 h 3370881"/>
                          <a:gd name="connsiteX202" fmla="*/ 2102223 w 2657256"/>
                          <a:gd name="connsiteY202" fmla="*/ 430458 h 3370881"/>
                          <a:gd name="connsiteX203" fmla="*/ 2084294 w 2657256"/>
                          <a:gd name="connsiteY203" fmla="*/ 439423 h 3370881"/>
                          <a:gd name="connsiteX204" fmla="*/ 2070847 w 2657256"/>
                          <a:gd name="connsiteY204" fmla="*/ 443905 h 3370881"/>
                          <a:gd name="connsiteX205" fmla="*/ 2061882 w 2657256"/>
                          <a:gd name="connsiteY205" fmla="*/ 461834 h 3370881"/>
                          <a:gd name="connsiteX206" fmla="*/ 2034988 w 2657256"/>
                          <a:gd name="connsiteY206" fmla="*/ 475281 h 3370881"/>
                          <a:gd name="connsiteX207" fmla="*/ 1783976 w 2657256"/>
                          <a:gd name="connsiteY207" fmla="*/ 479764 h 3370881"/>
                          <a:gd name="connsiteX208" fmla="*/ 1766047 w 2657256"/>
                          <a:gd name="connsiteY208" fmla="*/ 488729 h 3370881"/>
                          <a:gd name="connsiteX209" fmla="*/ 1703294 w 2657256"/>
                          <a:gd name="connsiteY209" fmla="*/ 506658 h 3370881"/>
                          <a:gd name="connsiteX210" fmla="*/ 1689847 w 2657256"/>
                          <a:gd name="connsiteY210" fmla="*/ 511140 h 3370881"/>
                          <a:gd name="connsiteX211" fmla="*/ 1676400 w 2657256"/>
                          <a:gd name="connsiteY211" fmla="*/ 520105 h 3370881"/>
                          <a:gd name="connsiteX212" fmla="*/ 1649506 w 2657256"/>
                          <a:gd name="connsiteY212" fmla="*/ 529070 h 3370881"/>
                          <a:gd name="connsiteX213" fmla="*/ 1636059 w 2657256"/>
                          <a:gd name="connsiteY213" fmla="*/ 538034 h 3370881"/>
                          <a:gd name="connsiteX214" fmla="*/ 1622612 w 2657256"/>
                          <a:gd name="connsiteY214" fmla="*/ 551481 h 3370881"/>
                          <a:gd name="connsiteX215" fmla="*/ 1609165 w 2657256"/>
                          <a:gd name="connsiteY215" fmla="*/ 555964 h 3370881"/>
                          <a:gd name="connsiteX216" fmla="*/ 1577788 w 2657256"/>
                          <a:gd name="connsiteY216" fmla="*/ 587340 h 3370881"/>
                          <a:gd name="connsiteX217" fmla="*/ 1568823 w 2657256"/>
                          <a:gd name="connsiteY217" fmla="*/ 600787 h 3370881"/>
                          <a:gd name="connsiteX218" fmla="*/ 1555376 w 2657256"/>
                          <a:gd name="connsiteY218" fmla="*/ 614234 h 3370881"/>
                          <a:gd name="connsiteX219" fmla="*/ 1524000 w 2657256"/>
                          <a:gd name="connsiteY219" fmla="*/ 654576 h 3370881"/>
                          <a:gd name="connsiteX220" fmla="*/ 1519518 w 2657256"/>
                          <a:gd name="connsiteY220" fmla="*/ 668023 h 3370881"/>
                          <a:gd name="connsiteX221" fmla="*/ 1528482 w 2657256"/>
                          <a:gd name="connsiteY221" fmla="*/ 708364 h 3370881"/>
                          <a:gd name="connsiteX222" fmla="*/ 1537447 w 2657256"/>
                          <a:gd name="connsiteY222" fmla="*/ 721811 h 3370881"/>
                          <a:gd name="connsiteX223" fmla="*/ 1568823 w 2657256"/>
                          <a:gd name="connsiteY223" fmla="*/ 712846 h 3370881"/>
                          <a:gd name="connsiteX224" fmla="*/ 1600200 w 2657256"/>
                          <a:gd name="connsiteY224" fmla="*/ 712846 h 3370881"/>
                          <a:gd name="connsiteX225" fmla="*/ 1631576 w 2657256"/>
                          <a:gd name="connsiteY225" fmla="*/ 690434 h 3370881"/>
                          <a:gd name="connsiteX226" fmla="*/ 1645023 w 2657256"/>
                          <a:gd name="connsiteY226" fmla="*/ 676987 h 3370881"/>
                          <a:gd name="connsiteX227" fmla="*/ 1685365 w 2657256"/>
                          <a:gd name="connsiteY227" fmla="*/ 645611 h 3370881"/>
                          <a:gd name="connsiteX228" fmla="*/ 1716741 w 2657256"/>
                          <a:gd name="connsiteY228" fmla="*/ 614234 h 3370881"/>
                          <a:gd name="connsiteX229" fmla="*/ 1748118 w 2657256"/>
                          <a:gd name="connsiteY229" fmla="*/ 596305 h 3370881"/>
                          <a:gd name="connsiteX230" fmla="*/ 1761565 w 2657256"/>
                          <a:gd name="connsiteY230" fmla="*/ 591823 h 3370881"/>
                          <a:gd name="connsiteX231" fmla="*/ 1779494 w 2657256"/>
                          <a:gd name="connsiteY231" fmla="*/ 582858 h 3370881"/>
                          <a:gd name="connsiteX232" fmla="*/ 1815353 w 2657256"/>
                          <a:gd name="connsiteY232" fmla="*/ 573893 h 3370881"/>
                          <a:gd name="connsiteX233" fmla="*/ 2030506 w 2657256"/>
                          <a:gd name="connsiteY233" fmla="*/ 578376 h 3370881"/>
                          <a:gd name="connsiteX234" fmla="*/ 2017059 w 2657256"/>
                          <a:gd name="connsiteY234" fmla="*/ 600787 h 3370881"/>
                          <a:gd name="connsiteX235" fmla="*/ 1981200 w 2657256"/>
                          <a:gd name="connsiteY235" fmla="*/ 636646 h 3370881"/>
                          <a:gd name="connsiteX236" fmla="*/ 1967753 w 2657256"/>
                          <a:gd name="connsiteY236" fmla="*/ 650093 h 3370881"/>
                          <a:gd name="connsiteX237" fmla="*/ 1936376 w 2657256"/>
                          <a:gd name="connsiteY237" fmla="*/ 690434 h 3370881"/>
                          <a:gd name="connsiteX238" fmla="*/ 1905000 w 2657256"/>
                          <a:gd name="connsiteY238" fmla="*/ 717329 h 3370881"/>
                          <a:gd name="connsiteX239" fmla="*/ 1860176 w 2657256"/>
                          <a:gd name="connsiteY239" fmla="*/ 735258 h 3370881"/>
                          <a:gd name="connsiteX240" fmla="*/ 1788459 w 2657256"/>
                          <a:gd name="connsiteY240" fmla="*/ 744223 h 3370881"/>
                          <a:gd name="connsiteX241" fmla="*/ 1846729 w 2657256"/>
                          <a:gd name="connsiteY241" fmla="*/ 802493 h 3370881"/>
                          <a:gd name="connsiteX242" fmla="*/ 1913965 w 2657256"/>
                          <a:gd name="connsiteY242" fmla="*/ 829387 h 3370881"/>
                          <a:gd name="connsiteX243" fmla="*/ 1922929 w 2657256"/>
                          <a:gd name="connsiteY243" fmla="*/ 842834 h 3370881"/>
                          <a:gd name="connsiteX244" fmla="*/ 1967753 w 2657256"/>
                          <a:gd name="connsiteY244" fmla="*/ 883176 h 3370881"/>
                          <a:gd name="connsiteX245" fmla="*/ 1981200 w 2657256"/>
                          <a:gd name="connsiteY245" fmla="*/ 896623 h 3370881"/>
                          <a:gd name="connsiteX246" fmla="*/ 1994647 w 2657256"/>
                          <a:gd name="connsiteY246" fmla="*/ 905587 h 3370881"/>
                          <a:gd name="connsiteX247" fmla="*/ 2021541 w 2657256"/>
                          <a:gd name="connsiteY247" fmla="*/ 927999 h 3370881"/>
                          <a:gd name="connsiteX248" fmla="*/ 2030506 w 2657256"/>
                          <a:gd name="connsiteY248" fmla="*/ 941446 h 3370881"/>
                          <a:gd name="connsiteX249" fmla="*/ 2057400 w 2657256"/>
                          <a:gd name="connsiteY249" fmla="*/ 968340 h 3370881"/>
                          <a:gd name="connsiteX250" fmla="*/ 2088776 w 2657256"/>
                          <a:gd name="connsiteY250" fmla="*/ 1013164 h 3370881"/>
                          <a:gd name="connsiteX251" fmla="*/ 2115670 w 2657256"/>
                          <a:gd name="connsiteY251" fmla="*/ 1057987 h 3370881"/>
                          <a:gd name="connsiteX252" fmla="*/ 2120153 w 2657256"/>
                          <a:gd name="connsiteY252" fmla="*/ 1089364 h 3370881"/>
                          <a:gd name="connsiteX253" fmla="*/ 2138082 w 2657256"/>
                          <a:gd name="connsiteY253" fmla="*/ 1143152 h 3370881"/>
                          <a:gd name="connsiteX254" fmla="*/ 2147047 w 2657256"/>
                          <a:gd name="connsiteY254" fmla="*/ 1196940 h 3370881"/>
                          <a:gd name="connsiteX255" fmla="*/ 2151529 w 2657256"/>
                          <a:gd name="connsiteY255" fmla="*/ 1210387 h 3370881"/>
                          <a:gd name="connsiteX256" fmla="*/ 2156012 w 2657256"/>
                          <a:gd name="connsiteY256" fmla="*/ 1228317 h 3370881"/>
                          <a:gd name="connsiteX257" fmla="*/ 2173941 w 2657256"/>
                          <a:gd name="connsiteY257" fmla="*/ 1295552 h 3370881"/>
                          <a:gd name="connsiteX258" fmla="*/ 2182906 w 2657256"/>
                          <a:gd name="connsiteY258" fmla="*/ 1313481 h 3370881"/>
                          <a:gd name="connsiteX259" fmla="*/ 2187388 w 2657256"/>
                          <a:gd name="connsiteY259" fmla="*/ 1331411 h 3370881"/>
                          <a:gd name="connsiteX260" fmla="*/ 2214282 w 2657256"/>
                          <a:gd name="connsiteY260" fmla="*/ 1385199 h 3370881"/>
                          <a:gd name="connsiteX261" fmla="*/ 2218765 w 2657256"/>
                          <a:gd name="connsiteY261" fmla="*/ 1403129 h 3370881"/>
                          <a:gd name="connsiteX262" fmla="*/ 2223247 w 2657256"/>
                          <a:gd name="connsiteY262" fmla="*/ 1430023 h 3370881"/>
                          <a:gd name="connsiteX263" fmla="*/ 2236694 w 2657256"/>
                          <a:gd name="connsiteY263" fmla="*/ 1456917 h 3370881"/>
                          <a:gd name="connsiteX264" fmla="*/ 2241176 w 2657256"/>
                          <a:gd name="connsiteY264" fmla="*/ 1577940 h 3370881"/>
                          <a:gd name="connsiteX265" fmla="*/ 2245659 w 2657256"/>
                          <a:gd name="connsiteY265" fmla="*/ 1595870 h 3370881"/>
                          <a:gd name="connsiteX266" fmla="*/ 2236694 w 2657256"/>
                          <a:gd name="connsiteY266" fmla="*/ 1694481 h 3370881"/>
                          <a:gd name="connsiteX267" fmla="*/ 2227729 w 2657256"/>
                          <a:gd name="connsiteY267" fmla="*/ 1716893 h 3370881"/>
                          <a:gd name="connsiteX268" fmla="*/ 2223247 w 2657256"/>
                          <a:gd name="connsiteY268" fmla="*/ 1730340 h 3370881"/>
                          <a:gd name="connsiteX269" fmla="*/ 2200835 w 2657256"/>
                          <a:gd name="connsiteY269" fmla="*/ 1788611 h 3370881"/>
                          <a:gd name="connsiteX270" fmla="*/ 2191870 w 2657256"/>
                          <a:gd name="connsiteY270" fmla="*/ 1811023 h 3370881"/>
                          <a:gd name="connsiteX271" fmla="*/ 2187388 w 2657256"/>
                          <a:gd name="connsiteY271" fmla="*/ 1824470 h 3370881"/>
                          <a:gd name="connsiteX272" fmla="*/ 2169459 w 2657256"/>
                          <a:gd name="connsiteY272" fmla="*/ 1869293 h 3370881"/>
                          <a:gd name="connsiteX273" fmla="*/ 2164976 w 2657256"/>
                          <a:gd name="connsiteY273" fmla="*/ 1882740 h 3370881"/>
                          <a:gd name="connsiteX274" fmla="*/ 2156012 w 2657256"/>
                          <a:gd name="connsiteY274" fmla="*/ 1927564 h 3370881"/>
                          <a:gd name="connsiteX275" fmla="*/ 2173941 w 2657256"/>
                          <a:gd name="connsiteY275" fmla="*/ 1945493 h 3370881"/>
                          <a:gd name="connsiteX276" fmla="*/ 2196353 w 2657256"/>
                          <a:gd name="connsiteY276" fmla="*/ 1958940 h 3370881"/>
                          <a:gd name="connsiteX277" fmla="*/ 2241176 w 2657256"/>
                          <a:gd name="connsiteY277" fmla="*/ 2012729 h 3370881"/>
                          <a:gd name="connsiteX278" fmla="*/ 2263588 w 2657256"/>
                          <a:gd name="connsiteY278" fmla="*/ 2057552 h 3370881"/>
                          <a:gd name="connsiteX279" fmla="*/ 2286000 w 2657256"/>
                          <a:gd name="connsiteY279" fmla="*/ 2084446 h 3370881"/>
                          <a:gd name="connsiteX280" fmla="*/ 2299447 w 2657256"/>
                          <a:gd name="connsiteY280" fmla="*/ 2124787 h 3370881"/>
                          <a:gd name="connsiteX281" fmla="*/ 2321859 w 2657256"/>
                          <a:gd name="connsiteY281" fmla="*/ 2151681 h 3370881"/>
                          <a:gd name="connsiteX282" fmla="*/ 2344270 w 2657256"/>
                          <a:gd name="connsiteY282" fmla="*/ 2205470 h 3370881"/>
                          <a:gd name="connsiteX283" fmla="*/ 2348753 w 2657256"/>
                          <a:gd name="connsiteY283" fmla="*/ 2223399 h 3370881"/>
                          <a:gd name="connsiteX284" fmla="*/ 2366682 w 2657256"/>
                          <a:gd name="connsiteY284" fmla="*/ 2263740 h 3370881"/>
                          <a:gd name="connsiteX285" fmla="*/ 2375647 w 2657256"/>
                          <a:gd name="connsiteY285" fmla="*/ 2286152 h 3370881"/>
                          <a:gd name="connsiteX286" fmla="*/ 2380129 w 2657256"/>
                          <a:gd name="connsiteY286" fmla="*/ 2308564 h 3370881"/>
                          <a:gd name="connsiteX287" fmla="*/ 2389094 w 2657256"/>
                          <a:gd name="connsiteY287" fmla="*/ 2335458 h 3370881"/>
                          <a:gd name="connsiteX288" fmla="*/ 2393576 w 2657256"/>
                          <a:gd name="connsiteY288" fmla="*/ 2380281 h 3370881"/>
                          <a:gd name="connsiteX289" fmla="*/ 2398059 w 2657256"/>
                          <a:gd name="connsiteY289" fmla="*/ 2393729 h 3370881"/>
                          <a:gd name="connsiteX290" fmla="*/ 2402541 w 2657256"/>
                          <a:gd name="connsiteY290" fmla="*/ 2447517 h 3370881"/>
                          <a:gd name="connsiteX291" fmla="*/ 2427343 w 2657256"/>
                          <a:gd name="connsiteY291" fmla="*/ 2564058 h 3370881"/>
                          <a:gd name="connsiteX292" fmla="*/ 2389094 w 2657256"/>
                          <a:gd name="connsiteY292" fmla="*/ 2837481 h 3370881"/>
                          <a:gd name="connsiteX293" fmla="*/ 2380129 w 2657256"/>
                          <a:gd name="connsiteY293" fmla="*/ 2859893 h 3370881"/>
                          <a:gd name="connsiteX294" fmla="*/ 2357718 w 2657256"/>
                          <a:gd name="connsiteY294" fmla="*/ 2913681 h 3370881"/>
                          <a:gd name="connsiteX295" fmla="*/ 2348753 w 2657256"/>
                          <a:gd name="connsiteY295" fmla="*/ 2936093 h 3370881"/>
                          <a:gd name="connsiteX296" fmla="*/ 2339788 w 2657256"/>
                          <a:gd name="connsiteY296" fmla="*/ 2971952 h 3370881"/>
                          <a:gd name="connsiteX297" fmla="*/ 2326341 w 2657256"/>
                          <a:gd name="connsiteY297" fmla="*/ 2994364 h 3370881"/>
                          <a:gd name="connsiteX298" fmla="*/ 2317376 w 2657256"/>
                          <a:gd name="connsiteY298" fmla="*/ 3025740 h 3370881"/>
                          <a:gd name="connsiteX299" fmla="*/ 2303929 w 2657256"/>
                          <a:gd name="connsiteY299" fmla="*/ 3048152 h 3370881"/>
                          <a:gd name="connsiteX300" fmla="*/ 2290482 w 2657256"/>
                          <a:gd name="connsiteY300" fmla="*/ 3079529 h 3370881"/>
                          <a:gd name="connsiteX301" fmla="*/ 2272553 w 2657256"/>
                          <a:gd name="connsiteY301" fmla="*/ 3084011 h 3370881"/>
                          <a:gd name="connsiteX302" fmla="*/ 2259106 w 2657256"/>
                          <a:gd name="connsiteY302" fmla="*/ 3088493 h 3370881"/>
                          <a:gd name="connsiteX303" fmla="*/ 2241176 w 2657256"/>
                          <a:gd name="connsiteY303" fmla="*/ 3092976 h 3370881"/>
                          <a:gd name="connsiteX304" fmla="*/ 2209800 w 2657256"/>
                          <a:gd name="connsiteY304" fmla="*/ 3101940 h 3370881"/>
                          <a:gd name="connsiteX305" fmla="*/ 2205318 w 2657256"/>
                          <a:gd name="connsiteY305" fmla="*/ 3039187 h 3370881"/>
                          <a:gd name="connsiteX306" fmla="*/ 2218765 w 2657256"/>
                          <a:gd name="connsiteY306" fmla="*/ 3021258 h 3370881"/>
                          <a:gd name="connsiteX307" fmla="*/ 2245659 w 2657256"/>
                          <a:gd name="connsiteY307" fmla="*/ 2971952 h 3370881"/>
                          <a:gd name="connsiteX308" fmla="*/ 2268070 w 2657256"/>
                          <a:gd name="connsiteY308" fmla="*/ 2945058 h 3370881"/>
                          <a:gd name="connsiteX309" fmla="*/ 2298550 w 2657256"/>
                          <a:gd name="connsiteY309" fmla="*/ 2568540 h 3370881"/>
                          <a:gd name="connsiteX310" fmla="*/ 2284986 w 2657256"/>
                          <a:gd name="connsiteY310" fmla="*/ 2532681 h 3370881"/>
                          <a:gd name="connsiteX311" fmla="*/ 2293273 w 2657256"/>
                          <a:gd name="connsiteY311" fmla="*/ 2496653 h 3370881"/>
                          <a:gd name="connsiteX312" fmla="*/ 2278152 w 2657256"/>
                          <a:gd name="connsiteY312" fmla="*/ 2475178 h 3370881"/>
                          <a:gd name="connsiteX313" fmla="*/ 2245659 w 2657256"/>
                          <a:gd name="connsiteY313" fmla="*/ 2389247 h 3370881"/>
                          <a:gd name="connsiteX314" fmla="*/ 2195507 w 2657256"/>
                          <a:gd name="connsiteY314" fmla="*/ 2241328 h 3370881"/>
                          <a:gd name="connsiteX315" fmla="*/ 2083786 w 2657256"/>
                          <a:gd name="connsiteY315" fmla="*/ 2040300 h 3370881"/>
                          <a:gd name="connsiteX316" fmla="*/ 2048773 w 2657256"/>
                          <a:gd name="connsiteY316" fmla="*/ 2017971 h 3370881"/>
                          <a:gd name="connsiteX317" fmla="*/ 2074314 w 2657256"/>
                          <a:gd name="connsiteY317" fmla="*/ 2011967 h 3370881"/>
                          <a:gd name="connsiteX318" fmla="*/ 2034988 w 2657256"/>
                          <a:gd name="connsiteY318" fmla="*/ 2003764 h 3370881"/>
                          <a:gd name="connsiteX319" fmla="*/ 2026023 w 2657256"/>
                          <a:gd name="connsiteY319" fmla="*/ 2026176 h 3370881"/>
                          <a:gd name="connsiteX320" fmla="*/ 2021541 w 2657256"/>
                          <a:gd name="connsiteY320" fmla="*/ 2039623 h 3370881"/>
                          <a:gd name="connsiteX321" fmla="*/ 1999129 w 2657256"/>
                          <a:gd name="connsiteY321" fmla="*/ 2053070 h 3370881"/>
                          <a:gd name="connsiteX322" fmla="*/ 1990165 w 2657256"/>
                          <a:gd name="connsiteY322" fmla="*/ 2070999 h 3370881"/>
                          <a:gd name="connsiteX323" fmla="*/ 1967753 w 2657256"/>
                          <a:gd name="connsiteY323" fmla="*/ 2106858 h 3370881"/>
                          <a:gd name="connsiteX324" fmla="*/ 1981200 w 2657256"/>
                          <a:gd name="connsiteY324" fmla="*/ 2223399 h 3370881"/>
                          <a:gd name="connsiteX325" fmla="*/ 1994647 w 2657256"/>
                          <a:gd name="connsiteY325" fmla="*/ 2254776 h 3370881"/>
                          <a:gd name="connsiteX326" fmla="*/ 2003612 w 2657256"/>
                          <a:gd name="connsiteY326" fmla="*/ 2272705 h 3370881"/>
                          <a:gd name="connsiteX327" fmla="*/ 2026023 w 2657256"/>
                          <a:gd name="connsiteY327" fmla="*/ 2304081 h 3370881"/>
                          <a:gd name="connsiteX328" fmla="*/ 2043953 w 2657256"/>
                          <a:gd name="connsiteY328" fmla="*/ 2348905 h 3370881"/>
                          <a:gd name="connsiteX329" fmla="*/ 2061882 w 2657256"/>
                          <a:gd name="connsiteY329" fmla="*/ 2371317 h 3370881"/>
                          <a:gd name="connsiteX330" fmla="*/ 2088776 w 2657256"/>
                          <a:gd name="connsiteY330" fmla="*/ 2434070 h 3370881"/>
                          <a:gd name="connsiteX331" fmla="*/ 2102223 w 2657256"/>
                          <a:gd name="connsiteY331" fmla="*/ 2465446 h 3370881"/>
                          <a:gd name="connsiteX332" fmla="*/ 2106706 w 2657256"/>
                          <a:gd name="connsiteY332" fmla="*/ 2496823 h 3370881"/>
                          <a:gd name="connsiteX333" fmla="*/ 2124635 w 2657256"/>
                          <a:gd name="connsiteY333" fmla="*/ 2559576 h 3370881"/>
                          <a:gd name="connsiteX334" fmla="*/ 2138082 w 2657256"/>
                          <a:gd name="connsiteY334" fmla="*/ 2649223 h 3370881"/>
                          <a:gd name="connsiteX335" fmla="*/ 2147047 w 2657256"/>
                          <a:gd name="connsiteY335" fmla="*/ 2685081 h 3370881"/>
                          <a:gd name="connsiteX336" fmla="*/ 2151529 w 2657256"/>
                          <a:gd name="connsiteY336" fmla="*/ 2716458 h 3370881"/>
                          <a:gd name="connsiteX337" fmla="*/ 2160494 w 2657256"/>
                          <a:gd name="connsiteY337" fmla="*/ 2770246 h 3370881"/>
                          <a:gd name="connsiteX338" fmla="*/ 2156012 w 2657256"/>
                          <a:gd name="connsiteY338" fmla="*/ 2962987 h 3370881"/>
                          <a:gd name="connsiteX339" fmla="*/ 2138082 w 2657256"/>
                          <a:gd name="connsiteY339" fmla="*/ 3043670 h 3370881"/>
                          <a:gd name="connsiteX340" fmla="*/ 2133600 w 2657256"/>
                          <a:gd name="connsiteY340" fmla="*/ 3061599 h 3370881"/>
                          <a:gd name="connsiteX341" fmla="*/ 2120153 w 2657256"/>
                          <a:gd name="connsiteY341" fmla="*/ 3079529 h 3370881"/>
                          <a:gd name="connsiteX342" fmla="*/ 2111188 w 2657256"/>
                          <a:gd name="connsiteY342" fmla="*/ 3106423 h 3370881"/>
                          <a:gd name="connsiteX343" fmla="*/ 2088776 w 2657256"/>
                          <a:gd name="connsiteY343" fmla="*/ 3137799 h 3370881"/>
                          <a:gd name="connsiteX344" fmla="*/ 2075329 w 2657256"/>
                          <a:gd name="connsiteY344" fmla="*/ 3164693 h 3370881"/>
                          <a:gd name="connsiteX345" fmla="*/ 2061882 w 2657256"/>
                          <a:gd name="connsiteY345" fmla="*/ 3169176 h 3370881"/>
                          <a:gd name="connsiteX346" fmla="*/ 2021541 w 2657256"/>
                          <a:gd name="connsiteY346" fmla="*/ 3164693 h 3370881"/>
                          <a:gd name="connsiteX347" fmla="*/ 2012576 w 2657256"/>
                          <a:gd name="connsiteY347" fmla="*/ 3119870 h 3370881"/>
                          <a:gd name="connsiteX348" fmla="*/ 2048435 w 2657256"/>
                          <a:gd name="connsiteY348" fmla="*/ 3021258 h 3370881"/>
                          <a:gd name="connsiteX349" fmla="*/ 2048435 w 2657256"/>
                          <a:gd name="connsiteY349" fmla="*/ 3021258 h 3370881"/>
                          <a:gd name="connsiteX350" fmla="*/ 2061882 w 2657256"/>
                          <a:gd name="connsiteY350" fmla="*/ 2967470 h 3370881"/>
                          <a:gd name="connsiteX351" fmla="*/ 2070847 w 2657256"/>
                          <a:gd name="connsiteY351" fmla="*/ 2882305 h 3370881"/>
                          <a:gd name="connsiteX352" fmla="*/ 2066365 w 2657256"/>
                          <a:gd name="connsiteY352" fmla="*/ 2725423 h 3370881"/>
                          <a:gd name="connsiteX353" fmla="*/ 2043953 w 2657256"/>
                          <a:gd name="connsiteY353" fmla="*/ 2649223 h 3370881"/>
                          <a:gd name="connsiteX354" fmla="*/ 2030506 w 2657256"/>
                          <a:gd name="connsiteY354" fmla="*/ 2622329 h 3370881"/>
                          <a:gd name="connsiteX355" fmla="*/ 2017059 w 2657256"/>
                          <a:gd name="connsiteY355" fmla="*/ 2581987 h 3370881"/>
                          <a:gd name="connsiteX356" fmla="*/ 1981200 w 2657256"/>
                          <a:gd name="connsiteY356" fmla="*/ 2514752 h 3370881"/>
                          <a:gd name="connsiteX357" fmla="*/ 1972235 w 2657256"/>
                          <a:gd name="connsiteY357" fmla="*/ 2501305 h 3370881"/>
                          <a:gd name="connsiteX358" fmla="*/ 1958788 w 2657256"/>
                          <a:gd name="connsiteY358" fmla="*/ 2478893 h 3370881"/>
                          <a:gd name="connsiteX359" fmla="*/ 1905000 w 2657256"/>
                          <a:gd name="connsiteY359" fmla="*/ 2398211 h 3370881"/>
                          <a:gd name="connsiteX360" fmla="*/ 1882588 w 2657256"/>
                          <a:gd name="connsiteY360" fmla="*/ 2357870 h 3370881"/>
                          <a:gd name="connsiteX361" fmla="*/ 1869141 w 2657256"/>
                          <a:gd name="connsiteY361" fmla="*/ 2339940 h 3370881"/>
                          <a:gd name="connsiteX362" fmla="*/ 1806388 w 2657256"/>
                          <a:gd name="connsiteY362" fmla="*/ 2313046 h 3370881"/>
                          <a:gd name="connsiteX363" fmla="*/ 1779494 w 2657256"/>
                          <a:gd name="connsiteY363" fmla="*/ 2304081 h 3370881"/>
                          <a:gd name="connsiteX364" fmla="*/ 1752600 w 2657256"/>
                          <a:gd name="connsiteY364" fmla="*/ 2299599 h 3370881"/>
                          <a:gd name="connsiteX365" fmla="*/ 1680882 w 2657256"/>
                          <a:gd name="connsiteY365" fmla="*/ 2277187 h 3370881"/>
                          <a:gd name="connsiteX366" fmla="*/ 1719025 w 2657256"/>
                          <a:gd name="connsiteY366" fmla="*/ 2281331 h 3370881"/>
                          <a:gd name="connsiteX367" fmla="*/ 1709552 w 2657256"/>
                          <a:gd name="connsiteY367" fmla="*/ 2285137 h 3370881"/>
                          <a:gd name="connsiteX368" fmla="*/ 1656440 w 2657256"/>
                          <a:gd name="connsiteY368" fmla="*/ 2298583 h 3370881"/>
                          <a:gd name="connsiteX369" fmla="*/ 1537447 w 2657256"/>
                          <a:gd name="connsiteY369" fmla="*/ 2329960 h 3370881"/>
                          <a:gd name="connsiteX370" fmla="*/ 1571993 w 2657256"/>
                          <a:gd name="connsiteY370" fmla="*/ 2317957 h 3370881"/>
                          <a:gd name="connsiteX371" fmla="*/ 1509707 w 2657256"/>
                          <a:gd name="connsiteY371" fmla="*/ 2338926 h 3370881"/>
                          <a:gd name="connsiteX372" fmla="*/ 1500444 w 2657256"/>
                          <a:gd name="connsiteY372" fmla="*/ 2355271 h 3370881"/>
                          <a:gd name="connsiteX373" fmla="*/ 1402678 w 2657256"/>
                          <a:gd name="connsiteY373" fmla="*/ 2339641 h 3370881"/>
                          <a:gd name="connsiteX374" fmla="*/ 1322892 w 2657256"/>
                          <a:gd name="connsiteY374" fmla="*/ 2336952 h 3370881"/>
                          <a:gd name="connsiteX375" fmla="*/ 1199384 w 2657256"/>
                          <a:gd name="connsiteY375" fmla="*/ 2307041 h 3370881"/>
                          <a:gd name="connsiteX376" fmla="*/ 1066800 w 2657256"/>
                          <a:gd name="connsiteY376" fmla="*/ 2272705 h 3370881"/>
                          <a:gd name="connsiteX377" fmla="*/ 1030941 w 2657256"/>
                          <a:gd name="connsiteY377" fmla="*/ 2263740 h 3370881"/>
                          <a:gd name="connsiteX378" fmla="*/ 986118 w 2657256"/>
                          <a:gd name="connsiteY378" fmla="*/ 2241329 h 3370881"/>
                          <a:gd name="connsiteX379" fmla="*/ 968188 w 2657256"/>
                          <a:gd name="connsiteY379" fmla="*/ 2232364 h 3370881"/>
                          <a:gd name="connsiteX380" fmla="*/ 936812 w 2657256"/>
                          <a:gd name="connsiteY380" fmla="*/ 2214434 h 3370881"/>
                          <a:gd name="connsiteX381" fmla="*/ 905435 w 2657256"/>
                          <a:gd name="connsiteY381" fmla="*/ 2196505 h 3370881"/>
                          <a:gd name="connsiteX382" fmla="*/ 869576 w 2657256"/>
                          <a:gd name="connsiteY382" fmla="*/ 2209952 h 3370881"/>
                          <a:gd name="connsiteX383" fmla="*/ 856129 w 2657256"/>
                          <a:gd name="connsiteY383" fmla="*/ 2227881 h 3370881"/>
                          <a:gd name="connsiteX384" fmla="*/ 815788 w 2657256"/>
                          <a:gd name="connsiteY384" fmla="*/ 2268223 h 3370881"/>
                          <a:gd name="connsiteX385" fmla="*/ 788894 w 2657256"/>
                          <a:gd name="connsiteY385" fmla="*/ 2290634 h 3370881"/>
                          <a:gd name="connsiteX386" fmla="*/ 762000 w 2657256"/>
                          <a:gd name="connsiteY386" fmla="*/ 2313046 h 3370881"/>
                          <a:gd name="connsiteX387" fmla="*/ 753035 w 2657256"/>
                          <a:gd name="connsiteY387" fmla="*/ 2326493 h 3370881"/>
                          <a:gd name="connsiteX388" fmla="*/ 735106 w 2657256"/>
                          <a:gd name="connsiteY388" fmla="*/ 2339940 h 3370881"/>
                          <a:gd name="connsiteX389" fmla="*/ 712694 w 2657256"/>
                          <a:gd name="connsiteY389" fmla="*/ 2362352 h 3370881"/>
                          <a:gd name="connsiteX390" fmla="*/ 694765 w 2657256"/>
                          <a:gd name="connsiteY390" fmla="*/ 2375799 h 3370881"/>
                          <a:gd name="connsiteX391" fmla="*/ 681318 w 2657256"/>
                          <a:gd name="connsiteY391" fmla="*/ 2393729 h 3370881"/>
                          <a:gd name="connsiteX392" fmla="*/ 667870 w 2657256"/>
                          <a:gd name="connsiteY392" fmla="*/ 2402693 h 3370881"/>
                          <a:gd name="connsiteX393" fmla="*/ 623047 w 2657256"/>
                          <a:gd name="connsiteY393" fmla="*/ 2443034 h 3370881"/>
                          <a:gd name="connsiteX394" fmla="*/ 600635 w 2657256"/>
                          <a:gd name="connsiteY394" fmla="*/ 2474411 h 3370881"/>
                          <a:gd name="connsiteX395" fmla="*/ 587188 w 2657256"/>
                          <a:gd name="connsiteY395" fmla="*/ 2514752 h 3370881"/>
                          <a:gd name="connsiteX396" fmla="*/ 582706 w 2657256"/>
                          <a:gd name="connsiteY396" fmla="*/ 2546129 h 3370881"/>
                          <a:gd name="connsiteX397" fmla="*/ 596153 w 2657256"/>
                          <a:gd name="connsiteY397" fmla="*/ 2635776 h 3370881"/>
                          <a:gd name="connsiteX398" fmla="*/ 600635 w 2657256"/>
                          <a:gd name="connsiteY398" fmla="*/ 2653705 h 3370881"/>
                          <a:gd name="connsiteX399" fmla="*/ 609600 w 2657256"/>
                          <a:gd name="connsiteY399" fmla="*/ 2671634 h 3370881"/>
                          <a:gd name="connsiteX400" fmla="*/ 614082 w 2657256"/>
                          <a:gd name="connsiteY400" fmla="*/ 2689564 h 3370881"/>
                          <a:gd name="connsiteX401" fmla="*/ 623047 w 2657256"/>
                          <a:gd name="connsiteY401" fmla="*/ 2711976 h 3370881"/>
                          <a:gd name="connsiteX402" fmla="*/ 627529 w 2657256"/>
                          <a:gd name="connsiteY402" fmla="*/ 2734387 h 3370881"/>
                          <a:gd name="connsiteX403" fmla="*/ 640976 w 2657256"/>
                          <a:gd name="connsiteY403" fmla="*/ 2765764 h 3370881"/>
                          <a:gd name="connsiteX404" fmla="*/ 645459 w 2657256"/>
                          <a:gd name="connsiteY404" fmla="*/ 2779211 h 3370881"/>
                          <a:gd name="connsiteX405" fmla="*/ 658906 w 2657256"/>
                          <a:gd name="connsiteY405" fmla="*/ 2801623 h 3370881"/>
                          <a:gd name="connsiteX406" fmla="*/ 676835 w 2657256"/>
                          <a:gd name="connsiteY406" fmla="*/ 2864376 h 3370881"/>
                          <a:gd name="connsiteX407" fmla="*/ 690282 w 2657256"/>
                          <a:gd name="connsiteY407" fmla="*/ 2895752 h 3370881"/>
                          <a:gd name="connsiteX408" fmla="*/ 699247 w 2657256"/>
                          <a:gd name="connsiteY408" fmla="*/ 2940576 h 3370881"/>
                          <a:gd name="connsiteX409" fmla="*/ 703729 w 2657256"/>
                          <a:gd name="connsiteY409" fmla="*/ 2967470 h 3370881"/>
                          <a:gd name="connsiteX410" fmla="*/ 717176 w 2657256"/>
                          <a:gd name="connsiteY410" fmla="*/ 2994364 h 3370881"/>
                          <a:gd name="connsiteX411" fmla="*/ 735106 w 2657256"/>
                          <a:gd name="connsiteY411" fmla="*/ 3052634 h 3370881"/>
                          <a:gd name="connsiteX412" fmla="*/ 739588 w 2657256"/>
                          <a:gd name="connsiteY412" fmla="*/ 3079529 h 3370881"/>
                          <a:gd name="connsiteX413" fmla="*/ 762000 w 2657256"/>
                          <a:gd name="connsiteY413" fmla="*/ 3142281 h 3370881"/>
                          <a:gd name="connsiteX414" fmla="*/ 766482 w 2657256"/>
                          <a:gd name="connsiteY414" fmla="*/ 3231929 h 3370881"/>
                          <a:gd name="connsiteX415" fmla="*/ 770965 w 2657256"/>
                          <a:gd name="connsiteY415" fmla="*/ 3254340 h 3370881"/>
                          <a:gd name="connsiteX416" fmla="*/ 775447 w 2657256"/>
                          <a:gd name="connsiteY416" fmla="*/ 3285717 h 3370881"/>
                          <a:gd name="connsiteX417" fmla="*/ 748553 w 2657256"/>
                          <a:gd name="connsiteY417" fmla="*/ 3335023 h 3370881"/>
                          <a:gd name="connsiteX418" fmla="*/ 721659 w 2657256"/>
                          <a:gd name="connsiteY418" fmla="*/ 3343987 h 3370881"/>
                          <a:gd name="connsiteX419" fmla="*/ 708212 w 2657256"/>
                          <a:gd name="connsiteY419" fmla="*/ 3348470 h 3370881"/>
                          <a:gd name="connsiteX420" fmla="*/ 623047 w 2657256"/>
                          <a:gd name="connsiteY420" fmla="*/ 3330540 h 3370881"/>
                          <a:gd name="connsiteX421" fmla="*/ 609600 w 2657256"/>
                          <a:gd name="connsiteY421" fmla="*/ 3308129 h 3370881"/>
                          <a:gd name="connsiteX422" fmla="*/ 591670 w 2657256"/>
                          <a:gd name="connsiteY422" fmla="*/ 3267787 h 3370881"/>
                          <a:gd name="connsiteX423" fmla="*/ 560294 w 2657256"/>
                          <a:gd name="connsiteY423" fmla="*/ 3209517 h 3370881"/>
                          <a:gd name="connsiteX424" fmla="*/ 551329 w 2657256"/>
                          <a:gd name="connsiteY424" fmla="*/ 3196070 h 3370881"/>
                          <a:gd name="connsiteX425" fmla="*/ 528918 w 2657256"/>
                          <a:gd name="connsiteY425" fmla="*/ 3173658 h 3370881"/>
                          <a:gd name="connsiteX426" fmla="*/ 519953 w 2657256"/>
                          <a:gd name="connsiteY426" fmla="*/ 3128834 h 3370881"/>
                          <a:gd name="connsiteX427" fmla="*/ 524435 w 2657256"/>
                          <a:gd name="connsiteY427" fmla="*/ 3101940 h 3370881"/>
                          <a:gd name="connsiteX428" fmla="*/ 528918 w 2657256"/>
                          <a:gd name="connsiteY428" fmla="*/ 3088493 h 3370881"/>
                          <a:gd name="connsiteX429" fmla="*/ 542365 w 2657256"/>
                          <a:gd name="connsiteY429" fmla="*/ 3052634 h 3370881"/>
                          <a:gd name="connsiteX430" fmla="*/ 484094 w 2657256"/>
                          <a:gd name="connsiteY430" fmla="*/ 2886787 h 3370881"/>
                          <a:gd name="connsiteX431" fmla="*/ 443753 w 2657256"/>
                          <a:gd name="connsiteY431" fmla="*/ 2779211 h 3370881"/>
                          <a:gd name="connsiteX432" fmla="*/ 439270 w 2657256"/>
                          <a:gd name="connsiteY432" fmla="*/ 2752317 h 3370881"/>
                          <a:gd name="connsiteX433" fmla="*/ 430306 w 2657256"/>
                          <a:gd name="connsiteY433" fmla="*/ 2716458 h 3370881"/>
                          <a:gd name="connsiteX434" fmla="*/ 425823 w 2657256"/>
                          <a:gd name="connsiteY434" fmla="*/ 2680599 h 3370881"/>
                          <a:gd name="connsiteX435" fmla="*/ 398929 w 2657256"/>
                          <a:gd name="connsiteY435" fmla="*/ 2599917 h 3370881"/>
                          <a:gd name="connsiteX436" fmla="*/ 385482 w 2657256"/>
                          <a:gd name="connsiteY436" fmla="*/ 2568540 h 3370881"/>
                          <a:gd name="connsiteX437" fmla="*/ 381000 w 2657256"/>
                          <a:gd name="connsiteY437" fmla="*/ 2550611 h 3370881"/>
                          <a:gd name="connsiteX438" fmla="*/ 372035 w 2657256"/>
                          <a:gd name="connsiteY438" fmla="*/ 2483376 h 3370881"/>
                          <a:gd name="connsiteX439" fmla="*/ 367553 w 2657256"/>
                          <a:gd name="connsiteY439" fmla="*/ 2469929 h 3370881"/>
                          <a:gd name="connsiteX440" fmla="*/ 407894 w 2657256"/>
                          <a:gd name="connsiteY440" fmla="*/ 2451999 h 3370881"/>
                          <a:gd name="connsiteX441" fmla="*/ 515470 w 2657256"/>
                          <a:gd name="connsiteY441" fmla="*/ 2407176 h 3370881"/>
                          <a:gd name="connsiteX442" fmla="*/ 578223 w 2657256"/>
                          <a:gd name="connsiteY442" fmla="*/ 2353387 h 3370881"/>
                          <a:gd name="connsiteX443" fmla="*/ 587188 w 2657256"/>
                          <a:gd name="connsiteY443" fmla="*/ 2330976 h 3370881"/>
                          <a:gd name="connsiteX444" fmla="*/ 614082 w 2657256"/>
                          <a:gd name="connsiteY444" fmla="*/ 2254776 h 3370881"/>
                          <a:gd name="connsiteX445" fmla="*/ 649941 w 2657256"/>
                          <a:gd name="connsiteY445" fmla="*/ 2200987 h 3370881"/>
                          <a:gd name="connsiteX446" fmla="*/ 690282 w 2657256"/>
                          <a:gd name="connsiteY446" fmla="*/ 2174093 h 3370881"/>
                          <a:gd name="connsiteX447" fmla="*/ 703729 w 2657256"/>
                          <a:gd name="connsiteY447" fmla="*/ 2165129 h 3370881"/>
                          <a:gd name="connsiteX448" fmla="*/ 739588 w 2657256"/>
                          <a:gd name="connsiteY448" fmla="*/ 2147199 h 3370881"/>
                          <a:gd name="connsiteX449" fmla="*/ 708212 w 2657256"/>
                          <a:gd name="connsiteY449" fmla="*/ 2187540 h 3370881"/>
                          <a:gd name="connsiteX450" fmla="*/ 654423 w 2657256"/>
                          <a:gd name="connsiteY450" fmla="*/ 2241329 h 3370881"/>
                          <a:gd name="connsiteX451" fmla="*/ 636494 w 2657256"/>
                          <a:gd name="connsiteY451" fmla="*/ 2259258 h 3370881"/>
                          <a:gd name="connsiteX452" fmla="*/ 614082 w 2657256"/>
                          <a:gd name="connsiteY452" fmla="*/ 2286152 h 3370881"/>
                          <a:gd name="connsiteX453" fmla="*/ 592179 w 2657256"/>
                          <a:gd name="connsiteY453" fmla="*/ 2282347 h 3370881"/>
                          <a:gd name="connsiteX454" fmla="*/ 555980 w 2657256"/>
                          <a:gd name="connsiteY454" fmla="*/ 2313892 h 3370881"/>
                          <a:gd name="connsiteX455" fmla="*/ 524435 w 2657256"/>
                          <a:gd name="connsiteY455" fmla="*/ 2348905 h 3370881"/>
                          <a:gd name="connsiteX456" fmla="*/ 502023 w 2657256"/>
                          <a:gd name="connsiteY456" fmla="*/ 2362352 h 3370881"/>
                          <a:gd name="connsiteX457" fmla="*/ 461682 w 2657256"/>
                          <a:gd name="connsiteY457" fmla="*/ 2389246 h 3370881"/>
                          <a:gd name="connsiteX458" fmla="*/ 448235 w 2657256"/>
                          <a:gd name="connsiteY458" fmla="*/ 2398211 h 3370881"/>
                          <a:gd name="connsiteX459" fmla="*/ 430306 w 2657256"/>
                          <a:gd name="connsiteY459" fmla="*/ 2407176 h 3370881"/>
                          <a:gd name="connsiteX460" fmla="*/ 412376 w 2657256"/>
                          <a:gd name="connsiteY460" fmla="*/ 2420623 h 3370881"/>
                          <a:gd name="connsiteX461" fmla="*/ 389965 w 2657256"/>
                          <a:gd name="connsiteY461" fmla="*/ 2429587 h 3370881"/>
                          <a:gd name="connsiteX462" fmla="*/ 372035 w 2657256"/>
                          <a:gd name="connsiteY462" fmla="*/ 2443034 h 3370881"/>
                          <a:gd name="connsiteX463" fmla="*/ 318247 w 2657256"/>
                          <a:gd name="connsiteY463" fmla="*/ 2474411 h 3370881"/>
                          <a:gd name="connsiteX464" fmla="*/ 304800 w 2657256"/>
                          <a:gd name="connsiteY464" fmla="*/ 2492340 h 3370881"/>
                          <a:gd name="connsiteX465" fmla="*/ 282388 w 2657256"/>
                          <a:gd name="connsiteY465" fmla="*/ 2519234 h 3370881"/>
                          <a:gd name="connsiteX466" fmla="*/ 295835 w 2657256"/>
                          <a:gd name="connsiteY466" fmla="*/ 2815070 h 3370881"/>
                          <a:gd name="connsiteX467" fmla="*/ 300318 w 2657256"/>
                          <a:gd name="connsiteY467" fmla="*/ 2837481 h 3370881"/>
                          <a:gd name="connsiteX468" fmla="*/ 304800 w 2657256"/>
                          <a:gd name="connsiteY468" fmla="*/ 2868858 h 3370881"/>
                          <a:gd name="connsiteX469" fmla="*/ 309282 w 2657256"/>
                          <a:gd name="connsiteY469" fmla="*/ 2927129 h 3370881"/>
                          <a:gd name="connsiteX470" fmla="*/ 322729 w 2657256"/>
                          <a:gd name="connsiteY470" fmla="*/ 2985399 h 3370881"/>
                          <a:gd name="connsiteX471" fmla="*/ 327212 w 2657256"/>
                          <a:gd name="connsiteY471" fmla="*/ 3012293 h 3370881"/>
                          <a:gd name="connsiteX472" fmla="*/ 331694 w 2657256"/>
                          <a:gd name="connsiteY472" fmla="*/ 3043670 h 3370881"/>
                          <a:gd name="connsiteX473" fmla="*/ 345141 w 2657256"/>
                          <a:gd name="connsiteY473" fmla="*/ 3070564 h 3370881"/>
                          <a:gd name="connsiteX474" fmla="*/ 367553 w 2657256"/>
                          <a:gd name="connsiteY474" fmla="*/ 3124352 h 3370881"/>
                          <a:gd name="connsiteX475" fmla="*/ 381000 w 2657256"/>
                          <a:gd name="connsiteY475" fmla="*/ 3182623 h 3370881"/>
                          <a:gd name="connsiteX476" fmla="*/ 389965 w 2657256"/>
                          <a:gd name="connsiteY476" fmla="*/ 3196070 h 3370881"/>
                          <a:gd name="connsiteX477" fmla="*/ 394447 w 2657256"/>
                          <a:gd name="connsiteY477" fmla="*/ 3213999 h 3370881"/>
                          <a:gd name="connsiteX478" fmla="*/ 412376 w 2657256"/>
                          <a:gd name="connsiteY478" fmla="*/ 3245376 h 3370881"/>
                          <a:gd name="connsiteX479" fmla="*/ 416859 w 2657256"/>
                          <a:gd name="connsiteY479" fmla="*/ 3258823 h 3370881"/>
                          <a:gd name="connsiteX480" fmla="*/ 425823 w 2657256"/>
                          <a:gd name="connsiteY480" fmla="*/ 3272270 h 3370881"/>
                          <a:gd name="connsiteX481" fmla="*/ 439270 w 2657256"/>
                          <a:gd name="connsiteY481" fmla="*/ 3303646 h 3370881"/>
                          <a:gd name="connsiteX482" fmla="*/ 439270 w 2657256"/>
                          <a:gd name="connsiteY482" fmla="*/ 3352952 h 3370881"/>
                          <a:gd name="connsiteX483" fmla="*/ 430306 w 2657256"/>
                          <a:gd name="connsiteY483" fmla="*/ 3366399 h 3370881"/>
                          <a:gd name="connsiteX484" fmla="*/ 412376 w 2657256"/>
                          <a:gd name="connsiteY484" fmla="*/ 3370881 h 3370881"/>
                          <a:gd name="connsiteX485" fmla="*/ 295835 w 2657256"/>
                          <a:gd name="connsiteY485" fmla="*/ 3357434 h 3370881"/>
                          <a:gd name="connsiteX486" fmla="*/ 264459 w 2657256"/>
                          <a:gd name="connsiteY486" fmla="*/ 3276752 h 3370881"/>
                          <a:gd name="connsiteX487" fmla="*/ 259976 w 2657256"/>
                          <a:gd name="connsiteY487" fmla="*/ 3240893 h 3370881"/>
                          <a:gd name="connsiteX488" fmla="*/ 246529 w 2657256"/>
                          <a:gd name="connsiteY488" fmla="*/ 3178140 h 3370881"/>
                          <a:gd name="connsiteX489" fmla="*/ 237565 w 2657256"/>
                          <a:gd name="connsiteY489" fmla="*/ 3084011 h 3370881"/>
                          <a:gd name="connsiteX490" fmla="*/ 228600 w 2657256"/>
                          <a:gd name="connsiteY490" fmla="*/ 3057117 h 3370881"/>
                          <a:gd name="connsiteX491" fmla="*/ 219635 w 2657256"/>
                          <a:gd name="connsiteY491" fmla="*/ 3021258 h 3370881"/>
                          <a:gd name="connsiteX492" fmla="*/ 206188 w 2657256"/>
                          <a:gd name="connsiteY492" fmla="*/ 2980917 h 3370881"/>
                          <a:gd name="connsiteX493" fmla="*/ 201706 w 2657256"/>
                          <a:gd name="connsiteY493" fmla="*/ 2949540 h 3370881"/>
                          <a:gd name="connsiteX494" fmla="*/ 197223 w 2657256"/>
                          <a:gd name="connsiteY494" fmla="*/ 2927129 h 3370881"/>
                          <a:gd name="connsiteX495" fmla="*/ 192741 w 2657256"/>
                          <a:gd name="connsiteY495" fmla="*/ 2891270 h 3370881"/>
                          <a:gd name="connsiteX496" fmla="*/ 188259 w 2657256"/>
                          <a:gd name="connsiteY496" fmla="*/ 2850929 h 3370881"/>
                          <a:gd name="connsiteX497" fmla="*/ 179294 w 2657256"/>
                          <a:gd name="connsiteY497" fmla="*/ 2824034 h 3370881"/>
                          <a:gd name="connsiteX498" fmla="*/ 165847 w 2657256"/>
                          <a:gd name="connsiteY498" fmla="*/ 2774729 h 3370881"/>
                          <a:gd name="connsiteX499" fmla="*/ 161365 w 2657256"/>
                          <a:gd name="connsiteY499" fmla="*/ 2747834 h 3370881"/>
                          <a:gd name="connsiteX500" fmla="*/ 156882 w 2657256"/>
                          <a:gd name="connsiteY500" fmla="*/ 2559576 h 3370881"/>
                          <a:gd name="connsiteX501" fmla="*/ 152400 w 2657256"/>
                          <a:gd name="connsiteY501" fmla="*/ 2519234 h 3370881"/>
                          <a:gd name="connsiteX502" fmla="*/ 118035 w 2657256"/>
                          <a:gd name="connsiteY502" fmla="*/ 2400004 h 3370881"/>
                          <a:gd name="connsiteX503" fmla="*/ 117048 w 2657256"/>
                          <a:gd name="connsiteY503" fmla="*/ 2344423 h 3370881"/>
                          <a:gd name="connsiteX504" fmla="*/ 100106 w 2657256"/>
                          <a:gd name="connsiteY504" fmla="*/ 2330976 h 3370881"/>
                          <a:gd name="connsiteX505" fmla="*/ 138953 w 2657256"/>
                          <a:gd name="connsiteY505" fmla="*/ 2313046 h 3370881"/>
                          <a:gd name="connsiteX506" fmla="*/ 152400 w 2657256"/>
                          <a:gd name="connsiteY506" fmla="*/ 2304081 h 3370881"/>
                          <a:gd name="connsiteX507" fmla="*/ 170329 w 2657256"/>
                          <a:gd name="connsiteY507" fmla="*/ 2259258 h 3370881"/>
                          <a:gd name="connsiteX508" fmla="*/ 188259 w 2657256"/>
                          <a:gd name="connsiteY508" fmla="*/ 2223399 h 3370881"/>
                          <a:gd name="connsiteX509" fmla="*/ 206188 w 2657256"/>
                          <a:gd name="connsiteY509" fmla="*/ 2187540 h 3370881"/>
                          <a:gd name="connsiteX510" fmla="*/ 210670 w 2657256"/>
                          <a:gd name="connsiteY510" fmla="*/ 2174093 h 3370881"/>
                          <a:gd name="connsiteX511" fmla="*/ 219635 w 2657256"/>
                          <a:gd name="connsiteY511" fmla="*/ 2115823 h 3370881"/>
                          <a:gd name="connsiteX512" fmla="*/ 210670 w 2657256"/>
                          <a:gd name="connsiteY512" fmla="*/ 1958940 h 3370881"/>
                          <a:gd name="connsiteX513" fmla="*/ 192741 w 2657256"/>
                          <a:gd name="connsiteY513" fmla="*/ 1923081 h 3370881"/>
                          <a:gd name="connsiteX514" fmla="*/ 179294 w 2657256"/>
                          <a:gd name="connsiteY514" fmla="*/ 1891705 h 3370881"/>
                          <a:gd name="connsiteX515" fmla="*/ 165847 w 2657256"/>
                          <a:gd name="connsiteY515" fmla="*/ 1864811 h 3370881"/>
                          <a:gd name="connsiteX516" fmla="*/ 152400 w 2657256"/>
                          <a:gd name="connsiteY516" fmla="*/ 1833434 h 3370881"/>
                          <a:gd name="connsiteX517" fmla="*/ 143435 w 2657256"/>
                          <a:gd name="connsiteY517" fmla="*/ 1819987 h 3370881"/>
                          <a:gd name="connsiteX518" fmla="*/ 107576 w 2657256"/>
                          <a:gd name="connsiteY518" fmla="*/ 1784129 h 3370881"/>
                          <a:gd name="connsiteX519" fmla="*/ 94129 w 2657256"/>
                          <a:gd name="connsiteY519" fmla="*/ 1779646 h 3370881"/>
                          <a:gd name="connsiteX520" fmla="*/ 71718 w 2657256"/>
                          <a:gd name="connsiteY520" fmla="*/ 1770681 h 3370881"/>
                          <a:gd name="connsiteX521" fmla="*/ 58270 w 2657256"/>
                          <a:gd name="connsiteY521" fmla="*/ 1761717 h 3370881"/>
                          <a:gd name="connsiteX522" fmla="*/ 26894 w 2657256"/>
                          <a:gd name="connsiteY522" fmla="*/ 1730340 h 3370881"/>
                          <a:gd name="connsiteX523" fmla="*/ 0 w 2657256"/>
                          <a:gd name="connsiteY523" fmla="*/ 1707929 h 3370881"/>
                          <a:gd name="connsiteX0" fmla="*/ 0 w 2657256"/>
                          <a:gd name="connsiteY0" fmla="*/ 1707929 h 3370881"/>
                          <a:gd name="connsiteX1" fmla="*/ 22412 w 2657256"/>
                          <a:gd name="connsiteY1" fmla="*/ 1698964 h 3370881"/>
                          <a:gd name="connsiteX2" fmla="*/ 31376 w 2657256"/>
                          <a:gd name="connsiteY2" fmla="*/ 1681034 h 3370881"/>
                          <a:gd name="connsiteX3" fmla="*/ 44823 w 2657256"/>
                          <a:gd name="connsiteY3" fmla="*/ 1672070 h 3370881"/>
                          <a:gd name="connsiteX4" fmla="*/ 58270 w 2657256"/>
                          <a:gd name="connsiteY4" fmla="*/ 1654140 h 3370881"/>
                          <a:gd name="connsiteX5" fmla="*/ 76200 w 2657256"/>
                          <a:gd name="connsiteY5" fmla="*/ 1645176 h 3370881"/>
                          <a:gd name="connsiteX6" fmla="*/ 98612 w 2657256"/>
                          <a:gd name="connsiteY6" fmla="*/ 1636211 h 3370881"/>
                          <a:gd name="connsiteX7" fmla="*/ 125506 w 2657256"/>
                          <a:gd name="connsiteY7" fmla="*/ 1627246 h 3370881"/>
                          <a:gd name="connsiteX8" fmla="*/ 152400 w 2657256"/>
                          <a:gd name="connsiteY8" fmla="*/ 1609317 h 3370881"/>
                          <a:gd name="connsiteX9" fmla="*/ 170329 w 2657256"/>
                          <a:gd name="connsiteY9" fmla="*/ 1600352 h 3370881"/>
                          <a:gd name="connsiteX10" fmla="*/ 188259 w 2657256"/>
                          <a:gd name="connsiteY10" fmla="*/ 1582423 h 3370881"/>
                          <a:gd name="connsiteX11" fmla="*/ 228600 w 2657256"/>
                          <a:gd name="connsiteY11" fmla="*/ 1564493 h 3370881"/>
                          <a:gd name="connsiteX12" fmla="*/ 255494 w 2657256"/>
                          <a:gd name="connsiteY12" fmla="*/ 1546564 h 3370881"/>
                          <a:gd name="connsiteX13" fmla="*/ 300318 w 2657256"/>
                          <a:gd name="connsiteY13" fmla="*/ 1524152 h 3370881"/>
                          <a:gd name="connsiteX14" fmla="*/ 313765 w 2657256"/>
                          <a:gd name="connsiteY14" fmla="*/ 1515187 h 3370881"/>
                          <a:gd name="connsiteX15" fmla="*/ 340659 w 2657256"/>
                          <a:gd name="connsiteY15" fmla="*/ 1510705 h 3370881"/>
                          <a:gd name="connsiteX16" fmla="*/ 363070 w 2657256"/>
                          <a:gd name="connsiteY16" fmla="*/ 1506223 h 3370881"/>
                          <a:gd name="connsiteX17" fmla="*/ 389965 w 2657256"/>
                          <a:gd name="connsiteY17" fmla="*/ 1501740 h 3370881"/>
                          <a:gd name="connsiteX18" fmla="*/ 425823 w 2657256"/>
                          <a:gd name="connsiteY18" fmla="*/ 1497258 h 3370881"/>
                          <a:gd name="connsiteX19" fmla="*/ 470647 w 2657256"/>
                          <a:gd name="connsiteY19" fmla="*/ 1488293 h 3370881"/>
                          <a:gd name="connsiteX20" fmla="*/ 515470 w 2657256"/>
                          <a:gd name="connsiteY20" fmla="*/ 1479329 h 3370881"/>
                          <a:gd name="connsiteX21" fmla="*/ 528918 w 2657256"/>
                          <a:gd name="connsiteY21" fmla="*/ 1470364 h 3370881"/>
                          <a:gd name="connsiteX22" fmla="*/ 600635 w 2657256"/>
                          <a:gd name="connsiteY22" fmla="*/ 1456917 h 3370881"/>
                          <a:gd name="connsiteX23" fmla="*/ 690282 w 2657256"/>
                          <a:gd name="connsiteY23" fmla="*/ 1447952 h 3370881"/>
                          <a:gd name="connsiteX24" fmla="*/ 793376 w 2657256"/>
                          <a:gd name="connsiteY24" fmla="*/ 1452434 h 3370881"/>
                          <a:gd name="connsiteX25" fmla="*/ 874059 w 2657256"/>
                          <a:gd name="connsiteY25" fmla="*/ 1465881 h 3370881"/>
                          <a:gd name="connsiteX26" fmla="*/ 914400 w 2657256"/>
                          <a:gd name="connsiteY26" fmla="*/ 1470364 h 3370881"/>
                          <a:gd name="connsiteX27" fmla="*/ 1030941 w 2657256"/>
                          <a:gd name="connsiteY27" fmla="*/ 1483811 h 3370881"/>
                          <a:gd name="connsiteX28" fmla="*/ 1151965 w 2657256"/>
                          <a:gd name="connsiteY28" fmla="*/ 1492776 h 3370881"/>
                          <a:gd name="connsiteX29" fmla="*/ 1281953 w 2657256"/>
                          <a:gd name="connsiteY29" fmla="*/ 1501740 h 3370881"/>
                          <a:gd name="connsiteX30" fmla="*/ 1465729 w 2657256"/>
                          <a:gd name="connsiteY30" fmla="*/ 1497258 h 3370881"/>
                          <a:gd name="connsiteX31" fmla="*/ 1510553 w 2657256"/>
                          <a:gd name="connsiteY31" fmla="*/ 1492776 h 3370881"/>
                          <a:gd name="connsiteX32" fmla="*/ 1582270 w 2657256"/>
                          <a:gd name="connsiteY32" fmla="*/ 1461399 h 3370881"/>
                          <a:gd name="connsiteX33" fmla="*/ 1604682 w 2657256"/>
                          <a:gd name="connsiteY33" fmla="*/ 1456917 h 3370881"/>
                          <a:gd name="connsiteX34" fmla="*/ 1622612 w 2657256"/>
                          <a:gd name="connsiteY34" fmla="*/ 1447952 h 3370881"/>
                          <a:gd name="connsiteX35" fmla="*/ 1645023 w 2657256"/>
                          <a:gd name="connsiteY35" fmla="*/ 1438987 h 3370881"/>
                          <a:gd name="connsiteX36" fmla="*/ 1662953 w 2657256"/>
                          <a:gd name="connsiteY36" fmla="*/ 1425540 h 3370881"/>
                          <a:gd name="connsiteX37" fmla="*/ 1698812 w 2657256"/>
                          <a:gd name="connsiteY37" fmla="*/ 1407611 h 3370881"/>
                          <a:gd name="connsiteX38" fmla="*/ 1739153 w 2657256"/>
                          <a:gd name="connsiteY38" fmla="*/ 1380717 h 3370881"/>
                          <a:gd name="connsiteX39" fmla="*/ 1752600 w 2657256"/>
                          <a:gd name="connsiteY39" fmla="*/ 1367270 h 3370881"/>
                          <a:gd name="connsiteX40" fmla="*/ 1775012 w 2657256"/>
                          <a:gd name="connsiteY40" fmla="*/ 1353823 h 3370881"/>
                          <a:gd name="connsiteX41" fmla="*/ 1797423 w 2657256"/>
                          <a:gd name="connsiteY41" fmla="*/ 1335893 h 3370881"/>
                          <a:gd name="connsiteX42" fmla="*/ 1810870 w 2657256"/>
                          <a:gd name="connsiteY42" fmla="*/ 1304517 h 3370881"/>
                          <a:gd name="connsiteX43" fmla="*/ 1815353 w 2657256"/>
                          <a:gd name="connsiteY43" fmla="*/ 1291070 h 3370881"/>
                          <a:gd name="connsiteX44" fmla="*/ 1801906 w 2657256"/>
                          <a:gd name="connsiteY44" fmla="*/ 1138670 h 3370881"/>
                          <a:gd name="connsiteX45" fmla="*/ 1792941 w 2657256"/>
                          <a:gd name="connsiteY45" fmla="*/ 1125223 h 3370881"/>
                          <a:gd name="connsiteX46" fmla="*/ 1757082 w 2657256"/>
                          <a:gd name="connsiteY46" fmla="*/ 1093846 h 3370881"/>
                          <a:gd name="connsiteX47" fmla="*/ 1730188 w 2657256"/>
                          <a:gd name="connsiteY47" fmla="*/ 1066952 h 3370881"/>
                          <a:gd name="connsiteX48" fmla="*/ 1703294 w 2657256"/>
                          <a:gd name="connsiteY48" fmla="*/ 1049023 h 3370881"/>
                          <a:gd name="connsiteX49" fmla="*/ 1622612 w 2657256"/>
                          <a:gd name="connsiteY49" fmla="*/ 1053505 h 3370881"/>
                          <a:gd name="connsiteX50" fmla="*/ 1595718 w 2657256"/>
                          <a:gd name="connsiteY50" fmla="*/ 1062470 h 3370881"/>
                          <a:gd name="connsiteX51" fmla="*/ 1573306 w 2657256"/>
                          <a:gd name="connsiteY51" fmla="*/ 1066952 h 3370881"/>
                          <a:gd name="connsiteX52" fmla="*/ 1453385 w 2657256"/>
                          <a:gd name="connsiteY52" fmla="*/ 1082761 h 3370881"/>
                          <a:gd name="connsiteX53" fmla="*/ 1326776 w 2657256"/>
                          <a:gd name="connsiteY53" fmla="*/ 1062470 h 3370881"/>
                          <a:gd name="connsiteX54" fmla="*/ 1308847 w 2657256"/>
                          <a:gd name="connsiteY54" fmla="*/ 1057987 h 3370881"/>
                          <a:gd name="connsiteX55" fmla="*/ 1277470 w 2657256"/>
                          <a:gd name="connsiteY55" fmla="*/ 1053505 h 3370881"/>
                          <a:gd name="connsiteX56" fmla="*/ 1259541 w 2657256"/>
                          <a:gd name="connsiteY56" fmla="*/ 1049023 h 3370881"/>
                          <a:gd name="connsiteX57" fmla="*/ 1232647 w 2657256"/>
                          <a:gd name="connsiteY57" fmla="*/ 1044540 h 3370881"/>
                          <a:gd name="connsiteX58" fmla="*/ 1053353 w 2657256"/>
                          <a:gd name="connsiteY58" fmla="*/ 1049023 h 3370881"/>
                          <a:gd name="connsiteX59" fmla="*/ 1035423 w 2657256"/>
                          <a:gd name="connsiteY59" fmla="*/ 1053505 h 3370881"/>
                          <a:gd name="connsiteX60" fmla="*/ 1008529 w 2657256"/>
                          <a:gd name="connsiteY60" fmla="*/ 1057987 h 3370881"/>
                          <a:gd name="connsiteX61" fmla="*/ 995082 w 2657256"/>
                          <a:gd name="connsiteY61" fmla="*/ 1062470 h 3370881"/>
                          <a:gd name="connsiteX62" fmla="*/ 945776 w 2657256"/>
                          <a:gd name="connsiteY62" fmla="*/ 1031093 h 3370881"/>
                          <a:gd name="connsiteX63" fmla="*/ 941294 w 2657256"/>
                          <a:gd name="connsiteY63" fmla="*/ 1017646 h 3370881"/>
                          <a:gd name="connsiteX64" fmla="*/ 932329 w 2657256"/>
                          <a:gd name="connsiteY64" fmla="*/ 919034 h 3370881"/>
                          <a:gd name="connsiteX65" fmla="*/ 914400 w 2657256"/>
                          <a:gd name="connsiteY65" fmla="*/ 901105 h 3370881"/>
                          <a:gd name="connsiteX66" fmla="*/ 918882 w 2657256"/>
                          <a:gd name="connsiteY66" fmla="*/ 869729 h 3370881"/>
                          <a:gd name="connsiteX67" fmla="*/ 941294 w 2657256"/>
                          <a:gd name="connsiteY67" fmla="*/ 865246 h 3370881"/>
                          <a:gd name="connsiteX68" fmla="*/ 959223 w 2657256"/>
                          <a:gd name="connsiteY68" fmla="*/ 851799 h 3370881"/>
                          <a:gd name="connsiteX69" fmla="*/ 990600 w 2657256"/>
                          <a:gd name="connsiteY69" fmla="*/ 847317 h 3370881"/>
                          <a:gd name="connsiteX70" fmla="*/ 1129553 w 2657256"/>
                          <a:gd name="connsiteY70" fmla="*/ 838352 h 3370881"/>
                          <a:gd name="connsiteX71" fmla="*/ 1147482 w 2657256"/>
                          <a:gd name="connsiteY71" fmla="*/ 829387 h 3370881"/>
                          <a:gd name="connsiteX72" fmla="*/ 1178859 w 2657256"/>
                          <a:gd name="connsiteY72" fmla="*/ 806976 h 3370881"/>
                          <a:gd name="connsiteX73" fmla="*/ 1192306 w 2657256"/>
                          <a:gd name="connsiteY73" fmla="*/ 793529 h 3370881"/>
                          <a:gd name="connsiteX74" fmla="*/ 1214718 w 2657256"/>
                          <a:gd name="connsiteY74" fmla="*/ 784564 h 3370881"/>
                          <a:gd name="connsiteX75" fmla="*/ 1241612 w 2657256"/>
                          <a:gd name="connsiteY75" fmla="*/ 771117 h 3370881"/>
                          <a:gd name="connsiteX76" fmla="*/ 1277470 w 2657256"/>
                          <a:gd name="connsiteY76" fmla="*/ 753187 h 3370881"/>
                          <a:gd name="connsiteX77" fmla="*/ 1295400 w 2657256"/>
                          <a:gd name="connsiteY77" fmla="*/ 730776 h 3370881"/>
                          <a:gd name="connsiteX78" fmla="*/ 1317812 w 2657256"/>
                          <a:gd name="connsiteY78" fmla="*/ 708364 h 3370881"/>
                          <a:gd name="connsiteX79" fmla="*/ 1353670 w 2657256"/>
                          <a:gd name="connsiteY79" fmla="*/ 663540 h 3370881"/>
                          <a:gd name="connsiteX80" fmla="*/ 1371600 w 2657256"/>
                          <a:gd name="connsiteY80" fmla="*/ 636646 h 3370881"/>
                          <a:gd name="connsiteX81" fmla="*/ 1380565 w 2657256"/>
                          <a:gd name="connsiteY81" fmla="*/ 596305 h 3370881"/>
                          <a:gd name="connsiteX82" fmla="*/ 1385047 w 2657256"/>
                          <a:gd name="connsiteY82" fmla="*/ 582858 h 3370881"/>
                          <a:gd name="connsiteX83" fmla="*/ 1380565 w 2657256"/>
                          <a:gd name="connsiteY83" fmla="*/ 533552 h 3370881"/>
                          <a:gd name="connsiteX84" fmla="*/ 1367118 w 2657256"/>
                          <a:gd name="connsiteY84" fmla="*/ 524587 h 3370881"/>
                          <a:gd name="connsiteX85" fmla="*/ 1349188 w 2657256"/>
                          <a:gd name="connsiteY85" fmla="*/ 520105 h 3370881"/>
                          <a:gd name="connsiteX86" fmla="*/ 1326776 w 2657256"/>
                          <a:gd name="connsiteY86" fmla="*/ 511140 h 3370881"/>
                          <a:gd name="connsiteX87" fmla="*/ 1281953 w 2657256"/>
                          <a:gd name="connsiteY87" fmla="*/ 515623 h 3370881"/>
                          <a:gd name="connsiteX88" fmla="*/ 1250576 w 2657256"/>
                          <a:gd name="connsiteY88" fmla="*/ 529070 h 3370881"/>
                          <a:gd name="connsiteX89" fmla="*/ 1210235 w 2657256"/>
                          <a:gd name="connsiteY89" fmla="*/ 542517 h 3370881"/>
                          <a:gd name="connsiteX90" fmla="*/ 1183341 w 2657256"/>
                          <a:gd name="connsiteY90" fmla="*/ 555964 h 3370881"/>
                          <a:gd name="connsiteX91" fmla="*/ 1160929 w 2657256"/>
                          <a:gd name="connsiteY91" fmla="*/ 569411 h 3370881"/>
                          <a:gd name="connsiteX92" fmla="*/ 1134035 w 2657256"/>
                          <a:gd name="connsiteY92" fmla="*/ 578376 h 3370881"/>
                          <a:gd name="connsiteX93" fmla="*/ 1111623 w 2657256"/>
                          <a:gd name="connsiteY93" fmla="*/ 587340 h 3370881"/>
                          <a:gd name="connsiteX94" fmla="*/ 1084729 w 2657256"/>
                          <a:gd name="connsiteY94" fmla="*/ 596305 h 3370881"/>
                          <a:gd name="connsiteX95" fmla="*/ 986118 w 2657256"/>
                          <a:gd name="connsiteY95" fmla="*/ 591823 h 3370881"/>
                          <a:gd name="connsiteX96" fmla="*/ 927847 w 2657256"/>
                          <a:gd name="connsiteY96" fmla="*/ 578376 h 3370881"/>
                          <a:gd name="connsiteX97" fmla="*/ 896470 w 2657256"/>
                          <a:gd name="connsiteY97" fmla="*/ 555964 h 3370881"/>
                          <a:gd name="connsiteX98" fmla="*/ 883023 w 2657256"/>
                          <a:gd name="connsiteY98" fmla="*/ 546999 h 3370881"/>
                          <a:gd name="connsiteX99" fmla="*/ 865094 w 2657256"/>
                          <a:gd name="connsiteY99" fmla="*/ 497693 h 3370881"/>
                          <a:gd name="connsiteX100" fmla="*/ 869576 w 2657256"/>
                          <a:gd name="connsiteY100" fmla="*/ 403564 h 3370881"/>
                          <a:gd name="connsiteX101" fmla="*/ 874059 w 2657256"/>
                          <a:gd name="connsiteY101" fmla="*/ 385634 h 3370881"/>
                          <a:gd name="connsiteX102" fmla="*/ 883023 w 2657256"/>
                          <a:gd name="connsiteY102" fmla="*/ 372187 h 3370881"/>
                          <a:gd name="connsiteX103" fmla="*/ 909918 w 2657256"/>
                          <a:gd name="connsiteY103" fmla="*/ 363223 h 3370881"/>
                          <a:gd name="connsiteX104" fmla="*/ 914400 w 2657256"/>
                          <a:gd name="connsiteY104" fmla="*/ 385634 h 3370881"/>
                          <a:gd name="connsiteX105" fmla="*/ 909918 w 2657256"/>
                          <a:gd name="connsiteY105" fmla="*/ 408046 h 3370881"/>
                          <a:gd name="connsiteX106" fmla="*/ 900953 w 2657256"/>
                          <a:gd name="connsiteY106" fmla="*/ 466317 h 3370881"/>
                          <a:gd name="connsiteX107" fmla="*/ 905435 w 2657256"/>
                          <a:gd name="connsiteY107" fmla="*/ 515623 h 3370881"/>
                          <a:gd name="connsiteX108" fmla="*/ 932329 w 2657256"/>
                          <a:gd name="connsiteY108" fmla="*/ 551481 h 3370881"/>
                          <a:gd name="connsiteX109" fmla="*/ 954741 w 2657256"/>
                          <a:gd name="connsiteY109" fmla="*/ 560446 h 3370881"/>
                          <a:gd name="connsiteX110" fmla="*/ 972670 w 2657256"/>
                          <a:gd name="connsiteY110" fmla="*/ 569411 h 3370881"/>
                          <a:gd name="connsiteX111" fmla="*/ 1066800 w 2657256"/>
                          <a:gd name="connsiteY111" fmla="*/ 564929 h 3370881"/>
                          <a:gd name="connsiteX112" fmla="*/ 1111623 w 2657256"/>
                          <a:gd name="connsiteY112" fmla="*/ 551481 h 3370881"/>
                          <a:gd name="connsiteX113" fmla="*/ 1129553 w 2657256"/>
                          <a:gd name="connsiteY113" fmla="*/ 538034 h 3370881"/>
                          <a:gd name="connsiteX114" fmla="*/ 1156447 w 2657256"/>
                          <a:gd name="connsiteY114" fmla="*/ 511140 h 3370881"/>
                          <a:gd name="connsiteX115" fmla="*/ 1160929 w 2657256"/>
                          <a:gd name="connsiteY115" fmla="*/ 493211 h 3370881"/>
                          <a:gd name="connsiteX116" fmla="*/ 1178859 w 2657256"/>
                          <a:gd name="connsiteY116" fmla="*/ 331846 h 3370881"/>
                          <a:gd name="connsiteX117" fmla="*/ 1215315 w 2657256"/>
                          <a:gd name="connsiteY117" fmla="*/ 270289 h 3370881"/>
                          <a:gd name="connsiteX118" fmla="*/ 1214718 w 2657256"/>
                          <a:gd name="connsiteY118" fmla="*/ 367705 h 3370881"/>
                          <a:gd name="connsiteX119" fmla="*/ 1201270 w 2657256"/>
                          <a:gd name="connsiteY119" fmla="*/ 412529 h 3370881"/>
                          <a:gd name="connsiteX120" fmla="*/ 1210235 w 2657256"/>
                          <a:gd name="connsiteY120" fmla="*/ 461834 h 3370881"/>
                          <a:gd name="connsiteX121" fmla="*/ 1214718 w 2657256"/>
                          <a:gd name="connsiteY121" fmla="*/ 475281 h 3370881"/>
                          <a:gd name="connsiteX122" fmla="*/ 1228165 w 2657256"/>
                          <a:gd name="connsiteY122" fmla="*/ 484246 h 3370881"/>
                          <a:gd name="connsiteX123" fmla="*/ 1250576 w 2657256"/>
                          <a:gd name="connsiteY123" fmla="*/ 502176 h 3370881"/>
                          <a:gd name="connsiteX124" fmla="*/ 1317812 w 2657256"/>
                          <a:gd name="connsiteY124" fmla="*/ 497693 h 3370881"/>
                          <a:gd name="connsiteX125" fmla="*/ 1353670 w 2657256"/>
                          <a:gd name="connsiteY125" fmla="*/ 488729 h 3370881"/>
                          <a:gd name="connsiteX126" fmla="*/ 1506070 w 2657256"/>
                          <a:gd name="connsiteY126" fmla="*/ 457352 h 3370881"/>
                          <a:gd name="connsiteX127" fmla="*/ 1550894 w 2657256"/>
                          <a:gd name="connsiteY127" fmla="*/ 430458 h 3370881"/>
                          <a:gd name="connsiteX128" fmla="*/ 1564341 w 2657256"/>
                          <a:gd name="connsiteY128" fmla="*/ 417011 h 3370881"/>
                          <a:gd name="connsiteX129" fmla="*/ 1586753 w 2657256"/>
                          <a:gd name="connsiteY129" fmla="*/ 399081 h 3370881"/>
                          <a:gd name="connsiteX130" fmla="*/ 1595718 w 2657256"/>
                          <a:gd name="connsiteY130" fmla="*/ 381152 h 3370881"/>
                          <a:gd name="connsiteX131" fmla="*/ 1600200 w 2657256"/>
                          <a:gd name="connsiteY131" fmla="*/ 363223 h 3370881"/>
                          <a:gd name="connsiteX132" fmla="*/ 1609165 w 2657256"/>
                          <a:gd name="connsiteY132" fmla="*/ 313917 h 3370881"/>
                          <a:gd name="connsiteX133" fmla="*/ 1537447 w 2657256"/>
                          <a:gd name="connsiteY133" fmla="*/ 188411 h 3370881"/>
                          <a:gd name="connsiteX134" fmla="*/ 1613647 w 2657256"/>
                          <a:gd name="connsiteY134" fmla="*/ 399081 h 3370881"/>
                          <a:gd name="connsiteX135" fmla="*/ 1627094 w 2657256"/>
                          <a:gd name="connsiteY135" fmla="*/ 417011 h 3370881"/>
                          <a:gd name="connsiteX136" fmla="*/ 1658470 w 2657256"/>
                          <a:gd name="connsiteY136" fmla="*/ 412529 h 3370881"/>
                          <a:gd name="connsiteX137" fmla="*/ 1685365 w 2657256"/>
                          <a:gd name="connsiteY137" fmla="*/ 390117 h 3370881"/>
                          <a:gd name="connsiteX138" fmla="*/ 1694329 w 2657256"/>
                          <a:gd name="connsiteY138" fmla="*/ 376670 h 3370881"/>
                          <a:gd name="connsiteX139" fmla="*/ 1734670 w 2657256"/>
                          <a:gd name="connsiteY139" fmla="*/ 354258 h 3370881"/>
                          <a:gd name="connsiteX140" fmla="*/ 1743635 w 2657256"/>
                          <a:gd name="connsiteY140" fmla="*/ 340811 h 3370881"/>
                          <a:gd name="connsiteX141" fmla="*/ 1757082 w 2657256"/>
                          <a:gd name="connsiteY141" fmla="*/ 336329 h 3370881"/>
                          <a:gd name="connsiteX142" fmla="*/ 1808984 w 2657256"/>
                          <a:gd name="connsiteY142" fmla="*/ 249641 h 3370881"/>
                          <a:gd name="connsiteX143" fmla="*/ 1899621 w 2657256"/>
                          <a:gd name="connsiteY143" fmla="*/ 211719 h 3370881"/>
                          <a:gd name="connsiteX144" fmla="*/ 1808984 w 2657256"/>
                          <a:gd name="connsiteY144" fmla="*/ 178521 h 3370881"/>
                          <a:gd name="connsiteX145" fmla="*/ 1772023 w 2657256"/>
                          <a:gd name="connsiteY145" fmla="*/ 77249 h 3370881"/>
                          <a:gd name="connsiteX146" fmla="*/ 1900425 w 2657256"/>
                          <a:gd name="connsiteY146" fmla="*/ 214081 h 3370881"/>
                          <a:gd name="connsiteX147" fmla="*/ 1874221 w 2657256"/>
                          <a:gd name="connsiteY147" fmla="*/ 318698 h 3370881"/>
                          <a:gd name="connsiteX148" fmla="*/ 1788459 w 2657256"/>
                          <a:gd name="connsiteY148" fmla="*/ 367705 h 3370881"/>
                          <a:gd name="connsiteX149" fmla="*/ 1761565 w 2657256"/>
                          <a:gd name="connsiteY149" fmla="*/ 390117 h 3370881"/>
                          <a:gd name="connsiteX150" fmla="*/ 1783976 w 2657256"/>
                          <a:gd name="connsiteY150" fmla="*/ 399081 h 3370881"/>
                          <a:gd name="connsiteX151" fmla="*/ 1878106 w 2657256"/>
                          <a:gd name="connsiteY151" fmla="*/ 390117 h 3370881"/>
                          <a:gd name="connsiteX152" fmla="*/ 1891553 w 2657256"/>
                          <a:gd name="connsiteY152" fmla="*/ 381152 h 3370881"/>
                          <a:gd name="connsiteX153" fmla="*/ 1918447 w 2657256"/>
                          <a:gd name="connsiteY153" fmla="*/ 372187 h 3370881"/>
                          <a:gd name="connsiteX154" fmla="*/ 1940859 w 2657256"/>
                          <a:gd name="connsiteY154" fmla="*/ 358740 h 3370881"/>
                          <a:gd name="connsiteX155" fmla="*/ 1954306 w 2657256"/>
                          <a:gd name="connsiteY155" fmla="*/ 354258 h 3370881"/>
                          <a:gd name="connsiteX156" fmla="*/ 2083304 w 2657256"/>
                          <a:gd name="connsiteY156" fmla="*/ 290281 h 3370881"/>
                          <a:gd name="connsiteX157" fmla="*/ 2166172 w 2657256"/>
                          <a:gd name="connsiteY157" fmla="*/ 215604 h 3370881"/>
                          <a:gd name="connsiteX158" fmla="*/ 2069054 w 2657256"/>
                          <a:gd name="connsiteY158" fmla="*/ 40493 h 3370881"/>
                          <a:gd name="connsiteX159" fmla="*/ 2078225 w 2657256"/>
                          <a:gd name="connsiteY159" fmla="*/ 188681 h 3370881"/>
                          <a:gd name="connsiteX160" fmla="*/ 1999129 w 2657256"/>
                          <a:gd name="connsiteY160" fmla="*/ 358740 h 3370881"/>
                          <a:gd name="connsiteX161" fmla="*/ 1994647 w 2657256"/>
                          <a:gd name="connsiteY161" fmla="*/ 372187 h 3370881"/>
                          <a:gd name="connsiteX162" fmla="*/ 2039470 w 2657256"/>
                          <a:gd name="connsiteY162" fmla="*/ 390117 h 3370881"/>
                          <a:gd name="connsiteX163" fmla="*/ 2115670 w 2657256"/>
                          <a:gd name="connsiteY163" fmla="*/ 390117 h 3370881"/>
                          <a:gd name="connsiteX164" fmla="*/ 2160494 w 2657256"/>
                          <a:gd name="connsiteY164" fmla="*/ 376670 h 3370881"/>
                          <a:gd name="connsiteX165" fmla="*/ 2191870 w 2657256"/>
                          <a:gd name="connsiteY165" fmla="*/ 363223 h 3370881"/>
                          <a:gd name="connsiteX166" fmla="*/ 2205318 w 2657256"/>
                          <a:gd name="connsiteY166" fmla="*/ 358740 h 3370881"/>
                          <a:gd name="connsiteX167" fmla="*/ 2232212 w 2657256"/>
                          <a:gd name="connsiteY167" fmla="*/ 340811 h 3370881"/>
                          <a:gd name="connsiteX168" fmla="*/ 2312894 w 2657256"/>
                          <a:gd name="connsiteY168" fmla="*/ 183929 h 3370881"/>
                          <a:gd name="connsiteX169" fmla="*/ 2339788 w 2657256"/>
                          <a:gd name="connsiteY169" fmla="*/ 151 h 3370881"/>
                          <a:gd name="connsiteX170" fmla="*/ 2357718 w 2657256"/>
                          <a:gd name="connsiteY170" fmla="*/ 215305 h 3370881"/>
                          <a:gd name="connsiteX171" fmla="*/ 2254623 w 2657256"/>
                          <a:gd name="connsiteY171" fmla="*/ 376670 h 3370881"/>
                          <a:gd name="connsiteX172" fmla="*/ 2245659 w 2657256"/>
                          <a:gd name="connsiteY172" fmla="*/ 390117 h 3370881"/>
                          <a:gd name="connsiteX173" fmla="*/ 2254623 w 2657256"/>
                          <a:gd name="connsiteY173" fmla="*/ 403564 h 3370881"/>
                          <a:gd name="connsiteX174" fmla="*/ 2353235 w 2657256"/>
                          <a:gd name="connsiteY174" fmla="*/ 399081 h 3370881"/>
                          <a:gd name="connsiteX175" fmla="*/ 2366682 w 2657256"/>
                          <a:gd name="connsiteY175" fmla="*/ 394599 h 3370881"/>
                          <a:gd name="connsiteX176" fmla="*/ 2389094 w 2657256"/>
                          <a:gd name="connsiteY176" fmla="*/ 390117 h 3370881"/>
                          <a:gd name="connsiteX177" fmla="*/ 2424953 w 2657256"/>
                          <a:gd name="connsiteY177" fmla="*/ 367705 h 3370881"/>
                          <a:gd name="connsiteX178" fmla="*/ 2528047 w 2657256"/>
                          <a:gd name="connsiteY178" fmla="*/ 292700 h 3370881"/>
                          <a:gd name="connsiteX179" fmla="*/ 2541495 w 2657256"/>
                          <a:gd name="connsiteY179" fmla="*/ 62906 h 3370881"/>
                          <a:gd name="connsiteX180" fmla="*/ 2591304 w 2657256"/>
                          <a:gd name="connsiteY180" fmla="*/ 214081 h 3370881"/>
                          <a:gd name="connsiteX181" fmla="*/ 2612315 w 2657256"/>
                          <a:gd name="connsiteY181" fmla="*/ 290907 h 3370881"/>
                          <a:gd name="connsiteX182" fmla="*/ 2650863 w 2657256"/>
                          <a:gd name="connsiteY182" fmla="*/ 344994 h 3370881"/>
                          <a:gd name="connsiteX183" fmla="*/ 2465294 w 2657256"/>
                          <a:gd name="connsiteY183" fmla="*/ 399081 h 3370881"/>
                          <a:gd name="connsiteX184" fmla="*/ 2442882 w 2657256"/>
                          <a:gd name="connsiteY184" fmla="*/ 403564 h 3370881"/>
                          <a:gd name="connsiteX185" fmla="*/ 2398059 w 2657256"/>
                          <a:gd name="connsiteY185" fmla="*/ 417011 h 3370881"/>
                          <a:gd name="connsiteX186" fmla="*/ 2375647 w 2657256"/>
                          <a:gd name="connsiteY186" fmla="*/ 425976 h 3370881"/>
                          <a:gd name="connsiteX187" fmla="*/ 2357718 w 2657256"/>
                          <a:gd name="connsiteY187" fmla="*/ 430458 h 3370881"/>
                          <a:gd name="connsiteX188" fmla="*/ 2344270 w 2657256"/>
                          <a:gd name="connsiteY188" fmla="*/ 461834 h 3370881"/>
                          <a:gd name="connsiteX189" fmla="*/ 2353235 w 2657256"/>
                          <a:gd name="connsiteY189" fmla="*/ 502176 h 3370881"/>
                          <a:gd name="connsiteX190" fmla="*/ 2362200 w 2657256"/>
                          <a:gd name="connsiteY190" fmla="*/ 515623 h 3370881"/>
                          <a:gd name="connsiteX191" fmla="*/ 2344270 w 2657256"/>
                          <a:gd name="connsiteY191" fmla="*/ 587340 h 3370881"/>
                          <a:gd name="connsiteX192" fmla="*/ 2321859 w 2657256"/>
                          <a:gd name="connsiteY192" fmla="*/ 614234 h 3370881"/>
                          <a:gd name="connsiteX193" fmla="*/ 2308412 w 2657256"/>
                          <a:gd name="connsiteY193" fmla="*/ 636646 h 3370881"/>
                          <a:gd name="connsiteX194" fmla="*/ 2281518 w 2657256"/>
                          <a:gd name="connsiteY194" fmla="*/ 641129 h 3370881"/>
                          <a:gd name="connsiteX195" fmla="*/ 2259106 w 2657256"/>
                          <a:gd name="connsiteY195" fmla="*/ 636646 h 3370881"/>
                          <a:gd name="connsiteX196" fmla="*/ 2277035 w 2657256"/>
                          <a:gd name="connsiteY196" fmla="*/ 578376 h 3370881"/>
                          <a:gd name="connsiteX197" fmla="*/ 2290482 w 2657256"/>
                          <a:gd name="connsiteY197" fmla="*/ 542517 h 3370881"/>
                          <a:gd name="connsiteX198" fmla="*/ 2286000 w 2657256"/>
                          <a:gd name="connsiteY198" fmla="*/ 506658 h 3370881"/>
                          <a:gd name="connsiteX199" fmla="*/ 2245659 w 2657256"/>
                          <a:gd name="connsiteY199" fmla="*/ 448387 h 3370881"/>
                          <a:gd name="connsiteX200" fmla="*/ 2200835 w 2657256"/>
                          <a:gd name="connsiteY200" fmla="*/ 430458 h 3370881"/>
                          <a:gd name="connsiteX201" fmla="*/ 2169459 w 2657256"/>
                          <a:gd name="connsiteY201" fmla="*/ 425976 h 3370881"/>
                          <a:gd name="connsiteX202" fmla="*/ 2102223 w 2657256"/>
                          <a:gd name="connsiteY202" fmla="*/ 430458 h 3370881"/>
                          <a:gd name="connsiteX203" fmla="*/ 2084294 w 2657256"/>
                          <a:gd name="connsiteY203" fmla="*/ 439423 h 3370881"/>
                          <a:gd name="connsiteX204" fmla="*/ 2070847 w 2657256"/>
                          <a:gd name="connsiteY204" fmla="*/ 443905 h 3370881"/>
                          <a:gd name="connsiteX205" fmla="*/ 2061882 w 2657256"/>
                          <a:gd name="connsiteY205" fmla="*/ 461834 h 3370881"/>
                          <a:gd name="connsiteX206" fmla="*/ 2034988 w 2657256"/>
                          <a:gd name="connsiteY206" fmla="*/ 475281 h 3370881"/>
                          <a:gd name="connsiteX207" fmla="*/ 1783976 w 2657256"/>
                          <a:gd name="connsiteY207" fmla="*/ 479764 h 3370881"/>
                          <a:gd name="connsiteX208" fmla="*/ 1766047 w 2657256"/>
                          <a:gd name="connsiteY208" fmla="*/ 488729 h 3370881"/>
                          <a:gd name="connsiteX209" fmla="*/ 1703294 w 2657256"/>
                          <a:gd name="connsiteY209" fmla="*/ 506658 h 3370881"/>
                          <a:gd name="connsiteX210" fmla="*/ 1689847 w 2657256"/>
                          <a:gd name="connsiteY210" fmla="*/ 511140 h 3370881"/>
                          <a:gd name="connsiteX211" fmla="*/ 1676400 w 2657256"/>
                          <a:gd name="connsiteY211" fmla="*/ 520105 h 3370881"/>
                          <a:gd name="connsiteX212" fmla="*/ 1649506 w 2657256"/>
                          <a:gd name="connsiteY212" fmla="*/ 529070 h 3370881"/>
                          <a:gd name="connsiteX213" fmla="*/ 1636059 w 2657256"/>
                          <a:gd name="connsiteY213" fmla="*/ 538034 h 3370881"/>
                          <a:gd name="connsiteX214" fmla="*/ 1622612 w 2657256"/>
                          <a:gd name="connsiteY214" fmla="*/ 551481 h 3370881"/>
                          <a:gd name="connsiteX215" fmla="*/ 1609165 w 2657256"/>
                          <a:gd name="connsiteY215" fmla="*/ 555964 h 3370881"/>
                          <a:gd name="connsiteX216" fmla="*/ 1577788 w 2657256"/>
                          <a:gd name="connsiteY216" fmla="*/ 587340 h 3370881"/>
                          <a:gd name="connsiteX217" fmla="*/ 1568823 w 2657256"/>
                          <a:gd name="connsiteY217" fmla="*/ 600787 h 3370881"/>
                          <a:gd name="connsiteX218" fmla="*/ 1555376 w 2657256"/>
                          <a:gd name="connsiteY218" fmla="*/ 614234 h 3370881"/>
                          <a:gd name="connsiteX219" fmla="*/ 1524000 w 2657256"/>
                          <a:gd name="connsiteY219" fmla="*/ 654576 h 3370881"/>
                          <a:gd name="connsiteX220" fmla="*/ 1519518 w 2657256"/>
                          <a:gd name="connsiteY220" fmla="*/ 668023 h 3370881"/>
                          <a:gd name="connsiteX221" fmla="*/ 1528482 w 2657256"/>
                          <a:gd name="connsiteY221" fmla="*/ 708364 h 3370881"/>
                          <a:gd name="connsiteX222" fmla="*/ 1537447 w 2657256"/>
                          <a:gd name="connsiteY222" fmla="*/ 721811 h 3370881"/>
                          <a:gd name="connsiteX223" fmla="*/ 1568823 w 2657256"/>
                          <a:gd name="connsiteY223" fmla="*/ 712846 h 3370881"/>
                          <a:gd name="connsiteX224" fmla="*/ 1600200 w 2657256"/>
                          <a:gd name="connsiteY224" fmla="*/ 712846 h 3370881"/>
                          <a:gd name="connsiteX225" fmla="*/ 1631576 w 2657256"/>
                          <a:gd name="connsiteY225" fmla="*/ 690434 h 3370881"/>
                          <a:gd name="connsiteX226" fmla="*/ 1645023 w 2657256"/>
                          <a:gd name="connsiteY226" fmla="*/ 676987 h 3370881"/>
                          <a:gd name="connsiteX227" fmla="*/ 1685365 w 2657256"/>
                          <a:gd name="connsiteY227" fmla="*/ 645611 h 3370881"/>
                          <a:gd name="connsiteX228" fmla="*/ 1716741 w 2657256"/>
                          <a:gd name="connsiteY228" fmla="*/ 614234 h 3370881"/>
                          <a:gd name="connsiteX229" fmla="*/ 1748118 w 2657256"/>
                          <a:gd name="connsiteY229" fmla="*/ 596305 h 3370881"/>
                          <a:gd name="connsiteX230" fmla="*/ 1761565 w 2657256"/>
                          <a:gd name="connsiteY230" fmla="*/ 591823 h 3370881"/>
                          <a:gd name="connsiteX231" fmla="*/ 1779494 w 2657256"/>
                          <a:gd name="connsiteY231" fmla="*/ 582858 h 3370881"/>
                          <a:gd name="connsiteX232" fmla="*/ 1815353 w 2657256"/>
                          <a:gd name="connsiteY232" fmla="*/ 573893 h 3370881"/>
                          <a:gd name="connsiteX233" fmla="*/ 2030506 w 2657256"/>
                          <a:gd name="connsiteY233" fmla="*/ 578376 h 3370881"/>
                          <a:gd name="connsiteX234" fmla="*/ 2017059 w 2657256"/>
                          <a:gd name="connsiteY234" fmla="*/ 600787 h 3370881"/>
                          <a:gd name="connsiteX235" fmla="*/ 1981200 w 2657256"/>
                          <a:gd name="connsiteY235" fmla="*/ 636646 h 3370881"/>
                          <a:gd name="connsiteX236" fmla="*/ 1967753 w 2657256"/>
                          <a:gd name="connsiteY236" fmla="*/ 650093 h 3370881"/>
                          <a:gd name="connsiteX237" fmla="*/ 1936376 w 2657256"/>
                          <a:gd name="connsiteY237" fmla="*/ 690434 h 3370881"/>
                          <a:gd name="connsiteX238" fmla="*/ 1905000 w 2657256"/>
                          <a:gd name="connsiteY238" fmla="*/ 717329 h 3370881"/>
                          <a:gd name="connsiteX239" fmla="*/ 1860176 w 2657256"/>
                          <a:gd name="connsiteY239" fmla="*/ 735258 h 3370881"/>
                          <a:gd name="connsiteX240" fmla="*/ 1788459 w 2657256"/>
                          <a:gd name="connsiteY240" fmla="*/ 744223 h 3370881"/>
                          <a:gd name="connsiteX241" fmla="*/ 1846729 w 2657256"/>
                          <a:gd name="connsiteY241" fmla="*/ 802493 h 3370881"/>
                          <a:gd name="connsiteX242" fmla="*/ 1913965 w 2657256"/>
                          <a:gd name="connsiteY242" fmla="*/ 829387 h 3370881"/>
                          <a:gd name="connsiteX243" fmla="*/ 1922929 w 2657256"/>
                          <a:gd name="connsiteY243" fmla="*/ 842834 h 3370881"/>
                          <a:gd name="connsiteX244" fmla="*/ 1967753 w 2657256"/>
                          <a:gd name="connsiteY244" fmla="*/ 883176 h 3370881"/>
                          <a:gd name="connsiteX245" fmla="*/ 1981200 w 2657256"/>
                          <a:gd name="connsiteY245" fmla="*/ 896623 h 3370881"/>
                          <a:gd name="connsiteX246" fmla="*/ 1994647 w 2657256"/>
                          <a:gd name="connsiteY246" fmla="*/ 905587 h 3370881"/>
                          <a:gd name="connsiteX247" fmla="*/ 2021541 w 2657256"/>
                          <a:gd name="connsiteY247" fmla="*/ 927999 h 3370881"/>
                          <a:gd name="connsiteX248" fmla="*/ 2030506 w 2657256"/>
                          <a:gd name="connsiteY248" fmla="*/ 941446 h 3370881"/>
                          <a:gd name="connsiteX249" fmla="*/ 2057400 w 2657256"/>
                          <a:gd name="connsiteY249" fmla="*/ 968340 h 3370881"/>
                          <a:gd name="connsiteX250" fmla="*/ 2088776 w 2657256"/>
                          <a:gd name="connsiteY250" fmla="*/ 1013164 h 3370881"/>
                          <a:gd name="connsiteX251" fmla="*/ 2115670 w 2657256"/>
                          <a:gd name="connsiteY251" fmla="*/ 1057987 h 3370881"/>
                          <a:gd name="connsiteX252" fmla="*/ 2120153 w 2657256"/>
                          <a:gd name="connsiteY252" fmla="*/ 1089364 h 3370881"/>
                          <a:gd name="connsiteX253" fmla="*/ 2138082 w 2657256"/>
                          <a:gd name="connsiteY253" fmla="*/ 1143152 h 3370881"/>
                          <a:gd name="connsiteX254" fmla="*/ 2147047 w 2657256"/>
                          <a:gd name="connsiteY254" fmla="*/ 1196940 h 3370881"/>
                          <a:gd name="connsiteX255" fmla="*/ 2151529 w 2657256"/>
                          <a:gd name="connsiteY255" fmla="*/ 1210387 h 3370881"/>
                          <a:gd name="connsiteX256" fmla="*/ 2156012 w 2657256"/>
                          <a:gd name="connsiteY256" fmla="*/ 1228317 h 3370881"/>
                          <a:gd name="connsiteX257" fmla="*/ 2173941 w 2657256"/>
                          <a:gd name="connsiteY257" fmla="*/ 1295552 h 3370881"/>
                          <a:gd name="connsiteX258" fmla="*/ 2182906 w 2657256"/>
                          <a:gd name="connsiteY258" fmla="*/ 1313481 h 3370881"/>
                          <a:gd name="connsiteX259" fmla="*/ 2187388 w 2657256"/>
                          <a:gd name="connsiteY259" fmla="*/ 1331411 h 3370881"/>
                          <a:gd name="connsiteX260" fmla="*/ 2214282 w 2657256"/>
                          <a:gd name="connsiteY260" fmla="*/ 1385199 h 3370881"/>
                          <a:gd name="connsiteX261" fmla="*/ 2218765 w 2657256"/>
                          <a:gd name="connsiteY261" fmla="*/ 1403129 h 3370881"/>
                          <a:gd name="connsiteX262" fmla="*/ 2223247 w 2657256"/>
                          <a:gd name="connsiteY262" fmla="*/ 1430023 h 3370881"/>
                          <a:gd name="connsiteX263" fmla="*/ 2236694 w 2657256"/>
                          <a:gd name="connsiteY263" fmla="*/ 1456917 h 3370881"/>
                          <a:gd name="connsiteX264" fmla="*/ 2241176 w 2657256"/>
                          <a:gd name="connsiteY264" fmla="*/ 1577940 h 3370881"/>
                          <a:gd name="connsiteX265" fmla="*/ 2245659 w 2657256"/>
                          <a:gd name="connsiteY265" fmla="*/ 1595870 h 3370881"/>
                          <a:gd name="connsiteX266" fmla="*/ 2236694 w 2657256"/>
                          <a:gd name="connsiteY266" fmla="*/ 1694481 h 3370881"/>
                          <a:gd name="connsiteX267" fmla="*/ 2227729 w 2657256"/>
                          <a:gd name="connsiteY267" fmla="*/ 1716893 h 3370881"/>
                          <a:gd name="connsiteX268" fmla="*/ 2223247 w 2657256"/>
                          <a:gd name="connsiteY268" fmla="*/ 1730340 h 3370881"/>
                          <a:gd name="connsiteX269" fmla="*/ 2200835 w 2657256"/>
                          <a:gd name="connsiteY269" fmla="*/ 1788611 h 3370881"/>
                          <a:gd name="connsiteX270" fmla="*/ 2191870 w 2657256"/>
                          <a:gd name="connsiteY270" fmla="*/ 1811023 h 3370881"/>
                          <a:gd name="connsiteX271" fmla="*/ 2187388 w 2657256"/>
                          <a:gd name="connsiteY271" fmla="*/ 1824470 h 3370881"/>
                          <a:gd name="connsiteX272" fmla="*/ 2169459 w 2657256"/>
                          <a:gd name="connsiteY272" fmla="*/ 1869293 h 3370881"/>
                          <a:gd name="connsiteX273" fmla="*/ 2164976 w 2657256"/>
                          <a:gd name="connsiteY273" fmla="*/ 1882740 h 3370881"/>
                          <a:gd name="connsiteX274" fmla="*/ 2156012 w 2657256"/>
                          <a:gd name="connsiteY274" fmla="*/ 1927564 h 3370881"/>
                          <a:gd name="connsiteX275" fmla="*/ 2173941 w 2657256"/>
                          <a:gd name="connsiteY275" fmla="*/ 1945493 h 3370881"/>
                          <a:gd name="connsiteX276" fmla="*/ 2196353 w 2657256"/>
                          <a:gd name="connsiteY276" fmla="*/ 1958940 h 3370881"/>
                          <a:gd name="connsiteX277" fmla="*/ 2241176 w 2657256"/>
                          <a:gd name="connsiteY277" fmla="*/ 2012729 h 3370881"/>
                          <a:gd name="connsiteX278" fmla="*/ 2263588 w 2657256"/>
                          <a:gd name="connsiteY278" fmla="*/ 2057552 h 3370881"/>
                          <a:gd name="connsiteX279" fmla="*/ 2286000 w 2657256"/>
                          <a:gd name="connsiteY279" fmla="*/ 2084446 h 3370881"/>
                          <a:gd name="connsiteX280" fmla="*/ 2299447 w 2657256"/>
                          <a:gd name="connsiteY280" fmla="*/ 2124787 h 3370881"/>
                          <a:gd name="connsiteX281" fmla="*/ 2321859 w 2657256"/>
                          <a:gd name="connsiteY281" fmla="*/ 2151681 h 3370881"/>
                          <a:gd name="connsiteX282" fmla="*/ 2344270 w 2657256"/>
                          <a:gd name="connsiteY282" fmla="*/ 2205470 h 3370881"/>
                          <a:gd name="connsiteX283" fmla="*/ 2348753 w 2657256"/>
                          <a:gd name="connsiteY283" fmla="*/ 2223399 h 3370881"/>
                          <a:gd name="connsiteX284" fmla="*/ 2366682 w 2657256"/>
                          <a:gd name="connsiteY284" fmla="*/ 2263740 h 3370881"/>
                          <a:gd name="connsiteX285" fmla="*/ 2375647 w 2657256"/>
                          <a:gd name="connsiteY285" fmla="*/ 2286152 h 3370881"/>
                          <a:gd name="connsiteX286" fmla="*/ 2380129 w 2657256"/>
                          <a:gd name="connsiteY286" fmla="*/ 2308564 h 3370881"/>
                          <a:gd name="connsiteX287" fmla="*/ 2389094 w 2657256"/>
                          <a:gd name="connsiteY287" fmla="*/ 2335458 h 3370881"/>
                          <a:gd name="connsiteX288" fmla="*/ 2393576 w 2657256"/>
                          <a:gd name="connsiteY288" fmla="*/ 2380281 h 3370881"/>
                          <a:gd name="connsiteX289" fmla="*/ 2398059 w 2657256"/>
                          <a:gd name="connsiteY289" fmla="*/ 2393729 h 3370881"/>
                          <a:gd name="connsiteX290" fmla="*/ 2402541 w 2657256"/>
                          <a:gd name="connsiteY290" fmla="*/ 2447517 h 3370881"/>
                          <a:gd name="connsiteX291" fmla="*/ 2427343 w 2657256"/>
                          <a:gd name="connsiteY291" fmla="*/ 2564058 h 3370881"/>
                          <a:gd name="connsiteX292" fmla="*/ 2389094 w 2657256"/>
                          <a:gd name="connsiteY292" fmla="*/ 2837481 h 3370881"/>
                          <a:gd name="connsiteX293" fmla="*/ 2380129 w 2657256"/>
                          <a:gd name="connsiteY293" fmla="*/ 2859893 h 3370881"/>
                          <a:gd name="connsiteX294" fmla="*/ 2357718 w 2657256"/>
                          <a:gd name="connsiteY294" fmla="*/ 2913681 h 3370881"/>
                          <a:gd name="connsiteX295" fmla="*/ 2348753 w 2657256"/>
                          <a:gd name="connsiteY295" fmla="*/ 2936093 h 3370881"/>
                          <a:gd name="connsiteX296" fmla="*/ 2339788 w 2657256"/>
                          <a:gd name="connsiteY296" fmla="*/ 2971952 h 3370881"/>
                          <a:gd name="connsiteX297" fmla="*/ 2326341 w 2657256"/>
                          <a:gd name="connsiteY297" fmla="*/ 2994364 h 3370881"/>
                          <a:gd name="connsiteX298" fmla="*/ 2317376 w 2657256"/>
                          <a:gd name="connsiteY298" fmla="*/ 3025740 h 3370881"/>
                          <a:gd name="connsiteX299" fmla="*/ 2303929 w 2657256"/>
                          <a:gd name="connsiteY299" fmla="*/ 3048152 h 3370881"/>
                          <a:gd name="connsiteX300" fmla="*/ 2290482 w 2657256"/>
                          <a:gd name="connsiteY300" fmla="*/ 3079529 h 3370881"/>
                          <a:gd name="connsiteX301" fmla="*/ 2272553 w 2657256"/>
                          <a:gd name="connsiteY301" fmla="*/ 3084011 h 3370881"/>
                          <a:gd name="connsiteX302" fmla="*/ 2259106 w 2657256"/>
                          <a:gd name="connsiteY302" fmla="*/ 3088493 h 3370881"/>
                          <a:gd name="connsiteX303" fmla="*/ 2241176 w 2657256"/>
                          <a:gd name="connsiteY303" fmla="*/ 3092976 h 3370881"/>
                          <a:gd name="connsiteX304" fmla="*/ 2209800 w 2657256"/>
                          <a:gd name="connsiteY304" fmla="*/ 3101940 h 3370881"/>
                          <a:gd name="connsiteX305" fmla="*/ 2205318 w 2657256"/>
                          <a:gd name="connsiteY305" fmla="*/ 3039187 h 3370881"/>
                          <a:gd name="connsiteX306" fmla="*/ 2218765 w 2657256"/>
                          <a:gd name="connsiteY306" fmla="*/ 3021258 h 3370881"/>
                          <a:gd name="connsiteX307" fmla="*/ 2245659 w 2657256"/>
                          <a:gd name="connsiteY307" fmla="*/ 2971952 h 3370881"/>
                          <a:gd name="connsiteX308" fmla="*/ 2268070 w 2657256"/>
                          <a:gd name="connsiteY308" fmla="*/ 2945058 h 3370881"/>
                          <a:gd name="connsiteX309" fmla="*/ 2298550 w 2657256"/>
                          <a:gd name="connsiteY309" fmla="*/ 2568540 h 3370881"/>
                          <a:gd name="connsiteX310" fmla="*/ 2284986 w 2657256"/>
                          <a:gd name="connsiteY310" fmla="*/ 2532681 h 3370881"/>
                          <a:gd name="connsiteX311" fmla="*/ 2293273 w 2657256"/>
                          <a:gd name="connsiteY311" fmla="*/ 2496653 h 3370881"/>
                          <a:gd name="connsiteX312" fmla="*/ 2278152 w 2657256"/>
                          <a:gd name="connsiteY312" fmla="*/ 2475178 h 3370881"/>
                          <a:gd name="connsiteX313" fmla="*/ 2245659 w 2657256"/>
                          <a:gd name="connsiteY313" fmla="*/ 2389247 h 3370881"/>
                          <a:gd name="connsiteX314" fmla="*/ 2195507 w 2657256"/>
                          <a:gd name="connsiteY314" fmla="*/ 2241328 h 3370881"/>
                          <a:gd name="connsiteX315" fmla="*/ 2083786 w 2657256"/>
                          <a:gd name="connsiteY315" fmla="*/ 2040300 h 3370881"/>
                          <a:gd name="connsiteX316" fmla="*/ 2048773 w 2657256"/>
                          <a:gd name="connsiteY316" fmla="*/ 2017971 h 3370881"/>
                          <a:gd name="connsiteX317" fmla="*/ 2074314 w 2657256"/>
                          <a:gd name="connsiteY317" fmla="*/ 2011967 h 3370881"/>
                          <a:gd name="connsiteX318" fmla="*/ 2034988 w 2657256"/>
                          <a:gd name="connsiteY318" fmla="*/ 2003764 h 3370881"/>
                          <a:gd name="connsiteX319" fmla="*/ 2026023 w 2657256"/>
                          <a:gd name="connsiteY319" fmla="*/ 2026176 h 3370881"/>
                          <a:gd name="connsiteX320" fmla="*/ 2021541 w 2657256"/>
                          <a:gd name="connsiteY320" fmla="*/ 2039623 h 3370881"/>
                          <a:gd name="connsiteX321" fmla="*/ 1999129 w 2657256"/>
                          <a:gd name="connsiteY321" fmla="*/ 2053070 h 3370881"/>
                          <a:gd name="connsiteX322" fmla="*/ 1990165 w 2657256"/>
                          <a:gd name="connsiteY322" fmla="*/ 2070999 h 3370881"/>
                          <a:gd name="connsiteX323" fmla="*/ 1967753 w 2657256"/>
                          <a:gd name="connsiteY323" fmla="*/ 2106858 h 3370881"/>
                          <a:gd name="connsiteX324" fmla="*/ 1981200 w 2657256"/>
                          <a:gd name="connsiteY324" fmla="*/ 2223399 h 3370881"/>
                          <a:gd name="connsiteX325" fmla="*/ 1994647 w 2657256"/>
                          <a:gd name="connsiteY325" fmla="*/ 2254776 h 3370881"/>
                          <a:gd name="connsiteX326" fmla="*/ 2003612 w 2657256"/>
                          <a:gd name="connsiteY326" fmla="*/ 2272705 h 3370881"/>
                          <a:gd name="connsiteX327" fmla="*/ 2026023 w 2657256"/>
                          <a:gd name="connsiteY327" fmla="*/ 2304081 h 3370881"/>
                          <a:gd name="connsiteX328" fmla="*/ 2043953 w 2657256"/>
                          <a:gd name="connsiteY328" fmla="*/ 2348905 h 3370881"/>
                          <a:gd name="connsiteX329" fmla="*/ 2061882 w 2657256"/>
                          <a:gd name="connsiteY329" fmla="*/ 2371317 h 3370881"/>
                          <a:gd name="connsiteX330" fmla="*/ 2088776 w 2657256"/>
                          <a:gd name="connsiteY330" fmla="*/ 2434070 h 3370881"/>
                          <a:gd name="connsiteX331" fmla="*/ 2102223 w 2657256"/>
                          <a:gd name="connsiteY331" fmla="*/ 2465446 h 3370881"/>
                          <a:gd name="connsiteX332" fmla="*/ 2106706 w 2657256"/>
                          <a:gd name="connsiteY332" fmla="*/ 2496823 h 3370881"/>
                          <a:gd name="connsiteX333" fmla="*/ 2124635 w 2657256"/>
                          <a:gd name="connsiteY333" fmla="*/ 2559576 h 3370881"/>
                          <a:gd name="connsiteX334" fmla="*/ 2138082 w 2657256"/>
                          <a:gd name="connsiteY334" fmla="*/ 2649223 h 3370881"/>
                          <a:gd name="connsiteX335" fmla="*/ 2147047 w 2657256"/>
                          <a:gd name="connsiteY335" fmla="*/ 2685081 h 3370881"/>
                          <a:gd name="connsiteX336" fmla="*/ 2151529 w 2657256"/>
                          <a:gd name="connsiteY336" fmla="*/ 2716458 h 3370881"/>
                          <a:gd name="connsiteX337" fmla="*/ 2160494 w 2657256"/>
                          <a:gd name="connsiteY337" fmla="*/ 2770246 h 3370881"/>
                          <a:gd name="connsiteX338" fmla="*/ 2156012 w 2657256"/>
                          <a:gd name="connsiteY338" fmla="*/ 2962987 h 3370881"/>
                          <a:gd name="connsiteX339" fmla="*/ 2138082 w 2657256"/>
                          <a:gd name="connsiteY339" fmla="*/ 3043670 h 3370881"/>
                          <a:gd name="connsiteX340" fmla="*/ 2133600 w 2657256"/>
                          <a:gd name="connsiteY340" fmla="*/ 3061599 h 3370881"/>
                          <a:gd name="connsiteX341" fmla="*/ 2120153 w 2657256"/>
                          <a:gd name="connsiteY341" fmla="*/ 3079529 h 3370881"/>
                          <a:gd name="connsiteX342" fmla="*/ 2111188 w 2657256"/>
                          <a:gd name="connsiteY342" fmla="*/ 3106423 h 3370881"/>
                          <a:gd name="connsiteX343" fmla="*/ 2088776 w 2657256"/>
                          <a:gd name="connsiteY343" fmla="*/ 3137799 h 3370881"/>
                          <a:gd name="connsiteX344" fmla="*/ 2075329 w 2657256"/>
                          <a:gd name="connsiteY344" fmla="*/ 3164693 h 3370881"/>
                          <a:gd name="connsiteX345" fmla="*/ 2061882 w 2657256"/>
                          <a:gd name="connsiteY345" fmla="*/ 3169176 h 3370881"/>
                          <a:gd name="connsiteX346" fmla="*/ 2021541 w 2657256"/>
                          <a:gd name="connsiteY346" fmla="*/ 3164693 h 3370881"/>
                          <a:gd name="connsiteX347" fmla="*/ 2012576 w 2657256"/>
                          <a:gd name="connsiteY347" fmla="*/ 3119870 h 3370881"/>
                          <a:gd name="connsiteX348" fmla="*/ 2048435 w 2657256"/>
                          <a:gd name="connsiteY348" fmla="*/ 3021258 h 3370881"/>
                          <a:gd name="connsiteX349" fmla="*/ 2048435 w 2657256"/>
                          <a:gd name="connsiteY349" fmla="*/ 3021258 h 3370881"/>
                          <a:gd name="connsiteX350" fmla="*/ 2061882 w 2657256"/>
                          <a:gd name="connsiteY350" fmla="*/ 2967470 h 3370881"/>
                          <a:gd name="connsiteX351" fmla="*/ 2070847 w 2657256"/>
                          <a:gd name="connsiteY351" fmla="*/ 2882305 h 3370881"/>
                          <a:gd name="connsiteX352" fmla="*/ 2066365 w 2657256"/>
                          <a:gd name="connsiteY352" fmla="*/ 2725423 h 3370881"/>
                          <a:gd name="connsiteX353" fmla="*/ 2043953 w 2657256"/>
                          <a:gd name="connsiteY353" fmla="*/ 2649223 h 3370881"/>
                          <a:gd name="connsiteX354" fmla="*/ 2030506 w 2657256"/>
                          <a:gd name="connsiteY354" fmla="*/ 2622329 h 3370881"/>
                          <a:gd name="connsiteX355" fmla="*/ 2017059 w 2657256"/>
                          <a:gd name="connsiteY355" fmla="*/ 2581987 h 3370881"/>
                          <a:gd name="connsiteX356" fmla="*/ 1981200 w 2657256"/>
                          <a:gd name="connsiteY356" fmla="*/ 2514752 h 3370881"/>
                          <a:gd name="connsiteX357" fmla="*/ 1972235 w 2657256"/>
                          <a:gd name="connsiteY357" fmla="*/ 2501305 h 3370881"/>
                          <a:gd name="connsiteX358" fmla="*/ 1958788 w 2657256"/>
                          <a:gd name="connsiteY358" fmla="*/ 2478893 h 3370881"/>
                          <a:gd name="connsiteX359" fmla="*/ 1905000 w 2657256"/>
                          <a:gd name="connsiteY359" fmla="*/ 2398211 h 3370881"/>
                          <a:gd name="connsiteX360" fmla="*/ 1882588 w 2657256"/>
                          <a:gd name="connsiteY360" fmla="*/ 2357870 h 3370881"/>
                          <a:gd name="connsiteX361" fmla="*/ 1869141 w 2657256"/>
                          <a:gd name="connsiteY361" fmla="*/ 2339940 h 3370881"/>
                          <a:gd name="connsiteX362" fmla="*/ 1806388 w 2657256"/>
                          <a:gd name="connsiteY362" fmla="*/ 2313046 h 3370881"/>
                          <a:gd name="connsiteX363" fmla="*/ 1779494 w 2657256"/>
                          <a:gd name="connsiteY363" fmla="*/ 2304081 h 3370881"/>
                          <a:gd name="connsiteX364" fmla="*/ 1752600 w 2657256"/>
                          <a:gd name="connsiteY364" fmla="*/ 2299599 h 3370881"/>
                          <a:gd name="connsiteX365" fmla="*/ 1680882 w 2657256"/>
                          <a:gd name="connsiteY365" fmla="*/ 2277187 h 3370881"/>
                          <a:gd name="connsiteX366" fmla="*/ 1719025 w 2657256"/>
                          <a:gd name="connsiteY366" fmla="*/ 2281331 h 3370881"/>
                          <a:gd name="connsiteX367" fmla="*/ 1756997 w 2657256"/>
                          <a:gd name="connsiteY367" fmla="*/ 2289450 h 3370881"/>
                          <a:gd name="connsiteX368" fmla="*/ 1656440 w 2657256"/>
                          <a:gd name="connsiteY368" fmla="*/ 2298583 h 3370881"/>
                          <a:gd name="connsiteX369" fmla="*/ 1537447 w 2657256"/>
                          <a:gd name="connsiteY369" fmla="*/ 2329960 h 3370881"/>
                          <a:gd name="connsiteX370" fmla="*/ 1571993 w 2657256"/>
                          <a:gd name="connsiteY370" fmla="*/ 2317957 h 3370881"/>
                          <a:gd name="connsiteX371" fmla="*/ 1509707 w 2657256"/>
                          <a:gd name="connsiteY371" fmla="*/ 2338926 h 3370881"/>
                          <a:gd name="connsiteX372" fmla="*/ 1500444 w 2657256"/>
                          <a:gd name="connsiteY372" fmla="*/ 2355271 h 3370881"/>
                          <a:gd name="connsiteX373" fmla="*/ 1402678 w 2657256"/>
                          <a:gd name="connsiteY373" fmla="*/ 2339641 h 3370881"/>
                          <a:gd name="connsiteX374" fmla="*/ 1322892 w 2657256"/>
                          <a:gd name="connsiteY374" fmla="*/ 2336952 h 3370881"/>
                          <a:gd name="connsiteX375" fmla="*/ 1199384 w 2657256"/>
                          <a:gd name="connsiteY375" fmla="*/ 2307041 h 3370881"/>
                          <a:gd name="connsiteX376" fmla="*/ 1066800 w 2657256"/>
                          <a:gd name="connsiteY376" fmla="*/ 2272705 h 3370881"/>
                          <a:gd name="connsiteX377" fmla="*/ 1030941 w 2657256"/>
                          <a:gd name="connsiteY377" fmla="*/ 2263740 h 3370881"/>
                          <a:gd name="connsiteX378" fmla="*/ 986118 w 2657256"/>
                          <a:gd name="connsiteY378" fmla="*/ 2241329 h 3370881"/>
                          <a:gd name="connsiteX379" fmla="*/ 968188 w 2657256"/>
                          <a:gd name="connsiteY379" fmla="*/ 2232364 h 3370881"/>
                          <a:gd name="connsiteX380" fmla="*/ 936812 w 2657256"/>
                          <a:gd name="connsiteY380" fmla="*/ 2214434 h 3370881"/>
                          <a:gd name="connsiteX381" fmla="*/ 905435 w 2657256"/>
                          <a:gd name="connsiteY381" fmla="*/ 2196505 h 3370881"/>
                          <a:gd name="connsiteX382" fmla="*/ 869576 w 2657256"/>
                          <a:gd name="connsiteY382" fmla="*/ 2209952 h 3370881"/>
                          <a:gd name="connsiteX383" fmla="*/ 856129 w 2657256"/>
                          <a:gd name="connsiteY383" fmla="*/ 2227881 h 3370881"/>
                          <a:gd name="connsiteX384" fmla="*/ 815788 w 2657256"/>
                          <a:gd name="connsiteY384" fmla="*/ 2268223 h 3370881"/>
                          <a:gd name="connsiteX385" fmla="*/ 788894 w 2657256"/>
                          <a:gd name="connsiteY385" fmla="*/ 2290634 h 3370881"/>
                          <a:gd name="connsiteX386" fmla="*/ 762000 w 2657256"/>
                          <a:gd name="connsiteY386" fmla="*/ 2313046 h 3370881"/>
                          <a:gd name="connsiteX387" fmla="*/ 753035 w 2657256"/>
                          <a:gd name="connsiteY387" fmla="*/ 2326493 h 3370881"/>
                          <a:gd name="connsiteX388" fmla="*/ 735106 w 2657256"/>
                          <a:gd name="connsiteY388" fmla="*/ 2339940 h 3370881"/>
                          <a:gd name="connsiteX389" fmla="*/ 712694 w 2657256"/>
                          <a:gd name="connsiteY389" fmla="*/ 2362352 h 3370881"/>
                          <a:gd name="connsiteX390" fmla="*/ 694765 w 2657256"/>
                          <a:gd name="connsiteY390" fmla="*/ 2375799 h 3370881"/>
                          <a:gd name="connsiteX391" fmla="*/ 681318 w 2657256"/>
                          <a:gd name="connsiteY391" fmla="*/ 2393729 h 3370881"/>
                          <a:gd name="connsiteX392" fmla="*/ 667870 w 2657256"/>
                          <a:gd name="connsiteY392" fmla="*/ 2402693 h 3370881"/>
                          <a:gd name="connsiteX393" fmla="*/ 623047 w 2657256"/>
                          <a:gd name="connsiteY393" fmla="*/ 2443034 h 3370881"/>
                          <a:gd name="connsiteX394" fmla="*/ 600635 w 2657256"/>
                          <a:gd name="connsiteY394" fmla="*/ 2474411 h 3370881"/>
                          <a:gd name="connsiteX395" fmla="*/ 587188 w 2657256"/>
                          <a:gd name="connsiteY395" fmla="*/ 2514752 h 3370881"/>
                          <a:gd name="connsiteX396" fmla="*/ 582706 w 2657256"/>
                          <a:gd name="connsiteY396" fmla="*/ 2546129 h 3370881"/>
                          <a:gd name="connsiteX397" fmla="*/ 596153 w 2657256"/>
                          <a:gd name="connsiteY397" fmla="*/ 2635776 h 3370881"/>
                          <a:gd name="connsiteX398" fmla="*/ 600635 w 2657256"/>
                          <a:gd name="connsiteY398" fmla="*/ 2653705 h 3370881"/>
                          <a:gd name="connsiteX399" fmla="*/ 609600 w 2657256"/>
                          <a:gd name="connsiteY399" fmla="*/ 2671634 h 3370881"/>
                          <a:gd name="connsiteX400" fmla="*/ 614082 w 2657256"/>
                          <a:gd name="connsiteY400" fmla="*/ 2689564 h 3370881"/>
                          <a:gd name="connsiteX401" fmla="*/ 623047 w 2657256"/>
                          <a:gd name="connsiteY401" fmla="*/ 2711976 h 3370881"/>
                          <a:gd name="connsiteX402" fmla="*/ 627529 w 2657256"/>
                          <a:gd name="connsiteY402" fmla="*/ 2734387 h 3370881"/>
                          <a:gd name="connsiteX403" fmla="*/ 640976 w 2657256"/>
                          <a:gd name="connsiteY403" fmla="*/ 2765764 h 3370881"/>
                          <a:gd name="connsiteX404" fmla="*/ 645459 w 2657256"/>
                          <a:gd name="connsiteY404" fmla="*/ 2779211 h 3370881"/>
                          <a:gd name="connsiteX405" fmla="*/ 658906 w 2657256"/>
                          <a:gd name="connsiteY405" fmla="*/ 2801623 h 3370881"/>
                          <a:gd name="connsiteX406" fmla="*/ 676835 w 2657256"/>
                          <a:gd name="connsiteY406" fmla="*/ 2864376 h 3370881"/>
                          <a:gd name="connsiteX407" fmla="*/ 690282 w 2657256"/>
                          <a:gd name="connsiteY407" fmla="*/ 2895752 h 3370881"/>
                          <a:gd name="connsiteX408" fmla="*/ 699247 w 2657256"/>
                          <a:gd name="connsiteY408" fmla="*/ 2940576 h 3370881"/>
                          <a:gd name="connsiteX409" fmla="*/ 703729 w 2657256"/>
                          <a:gd name="connsiteY409" fmla="*/ 2967470 h 3370881"/>
                          <a:gd name="connsiteX410" fmla="*/ 717176 w 2657256"/>
                          <a:gd name="connsiteY410" fmla="*/ 2994364 h 3370881"/>
                          <a:gd name="connsiteX411" fmla="*/ 735106 w 2657256"/>
                          <a:gd name="connsiteY411" fmla="*/ 3052634 h 3370881"/>
                          <a:gd name="connsiteX412" fmla="*/ 739588 w 2657256"/>
                          <a:gd name="connsiteY412" fmla="*/ 3079529 h 3370881"/>
                          <a:gd name="connsiteX413" fmla="*/ 762000 w 2657256"/>
                          <a:gd name="connsiteY413" fmla="*/ 3142281 h 3370881"/>
                          <a:gd name="connsiteX414" fmla="*/ 766482 w 2657256"/>
                          <a:gd name="connsiteY414" fmla="*/ 3231929 h 3370881"/>
                          <a:gd name="connsiteX415" fmla="*/ 770965 w 2657256"/>
                          <a:gd name="connsiteY415" fmla="*/ 3254340 h 3370881"/>
                          <a:gd name="connsiteX416" fmla="*/ 775447 w 2657256"/>
                          <a:gd name="connsiteY416" fmla="*/ 3285717 h 3370881"/>
                          <a:gd name="connsiteX417" fmla="*/ 748553 w 2657256"/>
                          <a:gd name="connsiteY417" fmla="*/ 3335023 h 3370881"/>
                          <a:gd name="connsiteX418" fmla="*/ 721659 w 2657256"/>
                          <a:gd name="connsiteY418" fmla="*/ 3343987 h 3370881"/>
                          <a:gd name="connsiteX419" fmla="*/ 708212 w 2657256"/>
                          <a:gd name="connsiteY419" fmla="*/ 3348470 h 3370881"/>
                          <a:gd name="connsiteX420" fmla="*/ 623047 w 2657256"/>
                          <a:gd name="connsiteY420" fmla="*/ 3330540 h 3370881"/>
                          <a:gd name="connsiteX421" fmla="*/ 609600 w 2657256"/>
                          <a:gd name="connsiteY421" fmla="*/ 3308129 h 3370881"/>
                          <a:gd name="connsiteX422" fmla="*/ 591670 w 2657256"/>
                          <a:gd name="connsiteY422" fmla="*/ 3267787 h 3370881"/>
                          <a:gd name="connsiteX423" fmla="*/ 560294 w 2657256"/>
                          <a:gd name="connsiteY423" fmla="*/ 3209517 h 3370881"/>
                          <a:gd name="connsiteX424" fmla="*/ 551329 w 2657256"/>
                          <a:gd name="connsiteY424" fmla="*/ 3196070 h 3370881"/>
                          <a:gd name="connsiteX425" fmla="*/ 528918 w 2657256"/>
                          <a:gd name="connsiteY425" fmla="*/ 3173658 h 3370881"/>
                          <a:gd name="connsiteX426" fmla="*/ 519953 w 2657256"/>
                          <a:gd name="connsiteY426" fmla="*/ 3128834 h 3370881"/>
                          <a:gd name="connsiteX427" fmla="*/ 524435 w 2657256"/>
                          <a:gd name="connsiteY427" fmla="*/ 3101940 h 3370881"/>
                          <a:gd name="connsiteX428" fmla="*/ 528918 w 2657256"/>
                          <a:gd name="connsiteY428" fmla="*/ 3088493 h 3370881"/>
                          <a:gd name="connsiteX429" fmla="*/ 542365 w 2657256"/>
                          <a:gd name="connsiteY429" fmla="*/ 3052634 h 3370881"/>
                          <a:gd name="connsiteX430" fmla="*/ 484094 w 2657256"/>
                          <a:gd name="connsiteY430" fmla="*/ 2886787 h 3370881"/>
                          <a:gd name="connsiteX431" fmla="*/ 443753 w 2657256"/>
                          <a:gd name="connsiteY431" fmla="*/ 2779211 h 3370881"/>
                          <a:gd name="connsiteX432" fmla="*/ 439270 w 2657256"/>
                          <a:gd name="connsiteY432" fmla="*/ 2752317 h 3370881"/>
                          <a:gd name="connsiteX433" fmla="*/ 430306 w 2657256"/>
                          <a:gd name="connsiteY433" fmla="*/ 2716458 h 3370881"/>
                          <a:gd name="connsiteX434" fmla="*/ 425823 w 2657256"/>
                          <a:gd name="connsiteY434" fmla="*/ 2680599 h 3370881"/>
                          <a:gd name="connsiteX435" fmla="*/ 398929 w 2657256"/>
                          <a:gd name="connsiteY435" fmla="*/ 2599917 h 3370881"/>
                          <a:gd name="connsiteX436" fmla="*/ 385482 w 2657256"/>
                          <a:gd name="connsiteY436" fmla="*/ 2568540 h 3370881"/>
                          <a:gd name="connsiteX437" fmla="*/ 381000 w 2657256"/>
                          <a:gd name="connsiteY437" fmla="*/ 2550611 h 3370881"/>
                          <a:gd name="connsiteX438" fmla="*/ 372035 w 2657256"/>
                          <a:gd name="connsiteY438" fmla="*/ 2483376 h 3370881"/>
                          <a:gd name="connsiteX439" fmla="*/ 367553 w 2657256"/>
                          <a:gd name="connsiteY439" fmla="*/ 2469929 h 3370881"/>
                          <a:gd name="connsiteX440" fmla="*/ 407894 w 2657256"/>
                          <a:gd name="connsiteY440" fmla="*/ 2451999 h 3370881"/>
                          <a:gd name="connsiteX441" fmla="*/ 515470 w 2657256"/>
                          <a:gd name="connsiteY441" fmla="*/ 2407176 h 3370881"/>
                          <a:gd name="connsiteX442" fmla="*/ 578223 w 2657256"/>
                          <a:gd name="connsiteY442" fmla="*/ 2353387 h 3370881"/>
                          <a:gd name="connsiteX443" fmla="*/ 587188 w 2657256"/>
                          <a:gd name="connsiteY443" fmla="*/ 2330976 h 3370881"/>
                          <a:gd name="connsiteX444" fmla="*/ 614082 w 2657256"/>
                          <a:gd name="connsiteY444" fmla="*/ 2254776 h 3370881"/>
                          <a:gd name="connsiteX445" fmla="*/ 649941 w 2657256"/>
                          <a:gd name="connsiteY445" fmla="*/ 2200987 h 3370881"/>
                          <a:gd name="connsiteX446" fmla="*/ 690282 w 2657256"/>
                          <a:gd name="connsiteY446" fmla="*/ 2174093 h 3370881"/>
                          <a:gd name="connsiteX447" fmla="*/ 703729 w 2657256"/>
                          <a:gd name="connsiteY447" fmla="*/ 2165129 h 3370881"/>
                          <a:gd name="connsiteX448" fmla="*/ 739588 w 2657256"/>
                          <a:gd name="connsiteY448" fmla="*/ 2147199 h 3370881"/>
                          <a:gd name="connsiteX449" fmla="*/ 708212 w 2657256"/>
                          <a:gd name="connsiteY449" fmla="*/ 2187540 h 3370881"/>
                          <a:gd name="connsiteX450" fmla="*/ 654423 w 2657256"/>
                          <a:gd name="connsiteY450" fmla="*/ 2241329 h 3370881"/>
                          <a:gd name="connsiteX451" fmla="*/ 636494 w 2657256"/>
                          <a:gd name="connsiteY451" fmla="*/ 2259258 h 3370881"/>
                          <a:gd name="connsiteX452" fmla="*/ 614082 w 2657256"/>
                          <a:gd name="connsiteY452" fmla="*/ 2286152 h 3370881"/>
                          <a:gd name="connsiteX453" fmla="*/ 592179 w 2657256"/>
                          <a:gd name="connsiteY453" fmla="*/ 2282347 h 3370881"/>
                          <a:gd name="connsiteX454" fmla="*/ 555980 w 2657256"/>
                          <a:gd name="connsiteY454" fmla="*/ 2313892 h 3370881"/>
                          <a:gd name="connsiteX455" fmla="*/ 524435 w 2657256"/>
                          <a:gd name="connsiteY455" fmla="*/ 2348905 h 3370881"/>
                          <a:gd name="connsiteX456" fmla="*/ 502023 w 2657256"/>
                          <a:gd name="connsiteY456" fmla="*/ 2362352 h 3370881"/>
                          <a:gd name="connsiteX457" fmla="*/ 461682 w 2657256"/>
                          <a:gd name="connsiteY457" fmla="*/ 2389246 h 3370881"/>
                          <a:gd name="connsiteX458" fmla="*/ 448235 w 2657256"/>
                          <a:gd name="connsiteY458" fmla="*/ 2398211 h 3370881"/>
                          <a:gd name="connsiteX459" fmla="*/ 430306 w 2657256"/>
                          <a:gd name="connsiteY459" fmla="*/ 2407176 h 3370881"/>
                          <a:gd name="connsiteX460" fmla="*/ 412376 w 2657256"/>
                          <a:gd name="connsiteY460" fmla="*/ 2420623 h 3370881"/>
                          <a:gd name="connsiteX461" fmla="*/ 389965 w 2657256"/>
                          <a:gd name="connsiteY461" fmla="*/ 2429587 h 3370881"/>
                          <a:gd name="connsiteX462" fmla="*/ 372035 w 2657256"/>
                          <a:gd name="connsiteY462" fmla="*/ 2443034 h 3370881"/>
                          <a:gd name="connsiteX463" fmla="*/ 318247 w 2657256"/>
                          <a:gd name="connsiteY463" fmla="*/ 2474411 h 3370881"/>
                          <a:gd name="connsiteX464" fmla="*/ 304800 w 2657256"/>
                          <a:gd name="connsiteY464" fmla="*/ 2492340 h 3370881"/>
                          <a:gd name="connsiteX465" fmla="*/ 282388 w 2657256"/>
                          <a:gd name="connsiteY465" fmla="*/ 2519234 h 3370881"/>
                          <a:gd name="connsiteX466" fmla="*/ 295835 w 2657256"/>
                          <a:gd name="connsiteY466" fmla="*/ 2815070 h 3370881"/>
                          <a:gd name="connsiteX467" fmla="*/ 300318 w 2657256"/>
                          <a:gd name="connsiteY467" fmla="*/ 2837481 h 3370881"/>
                          <a:gd name="connsiteX468" fmla="*/ 304800 w 2657256"/>
                          <a:gd name="connsiteY468" fmla="*/ 2868858 h 3370881"/>
                          <a:gd name="connsiteX469" fmla="*/ 309282 w 2657256"/>
                          <a:gd name="connsiteY469" fmla="*/ 2927129 h 3370881"/>
                          <a:gd name="connsiteX470" fmla="*/ 322729 w 2657256"/>
                          <a:gd name="connsiteY470" fmla="*/ 2985399 h 3370881"/>
                          <a:gd name="connsiteX471" fmla="*/ 327212 w 2657256"/>
                          <a:gd name="connsiteY471" fmla="*/ 3012293 h 3370881"/>
                          <a:gd name="connsiteX472" fmla="*/ 331694 w 2657256"/>
                          <a:gd name="connsiteY472" fmla="*/ 3043670 h 3370881"/>
                          <a:gd name="connsiteX473" fmla="*/ 345141 w 2657256"/>
                          <a:gd name="connsiteY473" fmla="*/ 3070564 h 3370881"/>
                          <a:gd name="connsiteX474" fmla="*/ 367553 w 2657256"/>
                          <a:gd name="connsiteY474" fmla="*/ 3124352 h 3370881"/>
                          <a:gd name="connsiteX475" fmla="*/ 381000 w 2657256"/>
                          <a:gd name="connsiteY475" fmla="*/ 3182623 h 3370881"/>
                          <a:gd name="connsiteX476" fmla="*/ 389965 w 2657256"/>
                          <a:gd name="connsiteY476" fmla="*/ 3196070 h 3370881"/>
                          <a:gd name="connsiteX477" fmla="*/ 394447 w 2657256"/>
                          <a:gd name="connsiteY477" fmla="*/ 3213999 h 3370881"/>
                          <a:gd name="connsiteX478" fmla="*/ 412376 w 2657256"/>
                          <a:gd name="connsiteY478" fmla="*/ 3245376 h 3370881"/>
                          <a:gd name="connsiteX479" fmla="*/ 416859 w 2657256"/>
                          <a:gd name="connsiteY479" fmla="*/ 3258823 h 3370881"/>
                          <a:gd name="connsiteX480" fmla="*/ 425823 w 2657256"/>
                          <a:gd name="connsiteY480" fmla="*/ 3272270 h 3370881"/>
                          <a:gd name="connsiteX481" fmla="*/ 439270 w 2657256"/>
                          <a:gd name="connsiteY481" fmla="*/ 3303646 h 3370881"/>
                          <a:gd name="connsiteX482" fmla="*/ 439270 w 2657256"/>
                          <a:gd name="connsiteY482" fmla="*/ 3352952 h 3370881"/>
                          <a:gd name="connsiteX483" fmla="*/ 430306 w 2657256"/>
                          <a:gd name="connsiteY483" fmla="*/ 3366399 h 3370881"/>
                          <a:gd name="connsiteX484" fmla="*/ 412376 w 2657256"/>
                          <a:gd name="connsiteY484" fmla="*/ 3370881 h 3370881"/>
                          <a:gd name="connsiteX485" fmla="*/ 295835 w 2657256"/>
                          <a:gd name="connsiteY485" fmla="*/ 3357434 h 3370881"/>
                          <a:gd name="connsiteX486" fmla="*/ 264459 w 2657256"/>
                          <a:gd name="connsiteY486" fmla="*/ 3276752 h 3370881"/>
                          <a:gd name="connsiteX487" fmla="*/ 259976 w 2657256"/>
                          <a:gd name="connsiteY487" fmla="*/ 3240893 h 3370881"/>
                          <a:gd name="connsiteX488" fmla="*/ 246529 w 2657256"/>
                          <a:gd name="connsiteY488" fmla="*/ 3178140 h 3370881"/>
                          <a:gd name="connsiteX489" fmla="*/ 237565 w 2657256"/>
                          <a:gd name="connsiteY489" fmla="*/ 3084011 h 3370881"/>
                          <a:gd name="connsiteX490" fmla="*/ 228600 w 2657256"/>
                          <a:gd name="connsiteY490" fmla="*/ 3057117 h 3370881"/>
                          <a:gd name="connsiteX491" fmla="*/ 219635 w 2657256"/>
                          <a:gd name="connsiteY491" fmla="*/ 3021258 h 3370881"/>
                          <a:gd name="connsiteX492" fmla="*/ 206188 w 2657256"/>
                          <a:gd name="connsiteY492" fmla="*/ 2980917 h 3370881"/>
                          <a:gd name="connsiteX493" fmla="*/ 201706 w 2657256"/>
                          <a:gd name="connsiteY493" fmla="*/ 2949540 h 3370881"/>
                          <a:gd name="connsiteX494" fmla="*/ 197223 w 2657256"/>
                          <a:gd name="connsiteY494" fmla="*/ 2927129 h 3370881"/>
                          <a:gd name="connsiteX495" fmla="*/ 192741 w 2657256"/>
                          <a:gd name="connsiteY495" fmla="*/ 2891270 h 3370881"/>
                          <a:gd name="connsiteX496" fmla="*/ 188259 w 2657256"/>
                          <a:gd name="connsiteY496" fmla="*/ 2850929 h 3370881"/>
                          <a:gd name="connsiteX497" fmla="*/ 179294 w 2657256"/>
                          <a:gd name="connsiteY497" fmla="*/ 2824034 h 3370881"/>
                          <a:gd name="connsiteX498" fmla="*/ 165847 w 2657256"/>
                          <a:gd name="connsiteY498" fmla="*/ 2774729 h 3370881"/>
                          <a:gd name="connsiteX499" fmla="*/ 161365 w 2657256"/>
                          <a:gd name="connsiteY499" fmla="*/ 2747834 h 3370881"/>
                          <a:gd name="connsiteX500" fmla="*/ 156882 w 2657256"/>
                          <a:gd name="connsiteY500" fmla="*/ 2559576 h 3370881"/>
                          <a:gd name="connsiteX501" fmla="*/ 152400 w 2657256"/>
                          <a:gd name="connsiteY501" fmla="*/ 2519234 h 3370881"/>
                          <a:gd name="connsiteX502" fmla="*/ 118035 w 2657256"/>
                          <a:gd name="connsiteY502" fmla="*/ 2400004 h 3370881"/>
                          <a:gd name="connsiteX503" fmla="*/ 117048 w 2657256"/>
                          <a:gd name="connsiteY503" fmla="*/ 2344423 h 3370881"/>
                          <a:gd name="connsiteX504" fmla="*/ 100106 w 2657256"/>
                          <a:gd name="connsiteY504" fmla="*/ 2330976 h 3370881"/>
                          <a:gd name="connsiteX505" fmla="*/ 138953 w 2657256"/>
                          <a:gd name="connsiteY505" fmla="*/ 2313046 h 3370881"/>
                          <a:gd name="connsiteX506" fmla="*/ 152400 w 2657256"/>
                          <a:gd name="connsiteY506" fmla="*/ 2304081 h 3370881"/>
                          <a:gd name="connsiteX507" fmla="*/ 170329 w 2657256"/>
                          <a:gd name="connsiteY507" fmla="*/ 2259258 h 3370881"/>
                          <a:gd name="connsiteX508" fmla="*/ 188259 w 2657256"/>
                          <a:gd name="connsiteY508" fmla="*/ 2223399 h 3370881"/>
                          <a:gd name="connsiteX509" fmla="*/ 206188 w 2657256"/>
                          <a:gd name="connsiteY509" fmla="*/ 2187540 h 3370881"/>
                          <a:gd name="connsiteX510" fmla="*/ 210670 w 2657256"/>
                          <a:gd name="connsiteY510" fmla="*/ 2174093 h 3370881"/>
                          <a:gd name="connsiteX511" fmla="*/ 219635 w 2657256"/>
                          <a:gd name="connsiteY511" fmla="*/ 2115823 h 3370881"/>
                          <a:gd name="connsiteX512" fmla="*/ 210670 w 2657256"/>
                          <a:gd name="connsiteY512" fmla="*/ 1958940 h 3370881"/>
                          <a:gd name="connsiteX513" fmla="*/ 192741 w 2657256"/>
                          <a:gd name="connsiteY513" fmla="*/ 1923081 h 3370881"/>
                          <a:gd name="connsiteX514" fmla="*/ 179294 w 2657256"/>
                          <a:gd name="connsiteY514" fmla="*/ 1891705 h 3370881"/>
                          <a:gd name="connsiteX515" fmla="*/ 165847 w 2657256"/>
                          <a:gd name="connsiteY515" fmla="*/ 1864811 h 3370881"/>
                          <a:gd name="connsiteX516" fmla="*/ 152400 w 2657256"/>
                          <a:gd name="connsiteY516" fmla="*/ 1833434 h 3370881"/>
                          <a:gd name="connsiteX517" fmla="*/ 143435 w 2657256"/>
                          <a:gd name="connsiteY517" fmla="*/ 1819987 h 3370881"/>
                          <a:gd name="connsiteX518" fmla="*/ 107576 w 2657256"/>
                          <a:gd name="connsiteY518" fmla="*/ 1784129 h 3370881"/>
                          <a:gd name="connsiteX519" fmla="*/ 94129 w 2657256"/>
                          <a:gd name="connsiteY519" fmla="*/ 1779646 h 3370881"/>
                          <a:gd name="connsiteX520" fmla="*/ 71718 w 2657256"/>
                          <a:gd name="connsiteY520" fmla="*/ 1770681 h 3370881"/>
                          <a:gd name="connsiteX521" fmla="*/ 58270 w 2657256"/>
                          <a:gd name="connsiteY521" fmla="*/ 1761717 h 3370881"/>
                          <a:gd name="connsiteX522" fmla="*/ 26894 w 2657256"/>
                          <a:gd name="connsiteY522" fmla="*/ 1730340 h 3370881"/>
                          <a:gd name="connsiteX523" fmla="*/ 0 w 2657256"/>
                          <a:gd name="connsiteY523" fmla="*/ 1707929 h 3370881"/>
                          <a:gd name="connsiteX0" fmla="*/ 0 w 2657256"/>
                          <a:gd name="connsiteY0" fmla="*/ 1707929 h 3370881"/>
                          <a:gd name="connsiteX1" fmla="*/ 22412 w 2657256"/>
                          <a:gd name="connsiteY1" fmla="*/ 1698964 h 3370881"/>
                          <a:gd name="connsiteX2" fmla="*/ 31376 w 2657256"/>
                          <a:gd name="connsiteY2" fmla="*/ 1681034 h 3370881"/>
                          <a:gd name="connsiteX3" fmla="*/ 44823 w 2657256"/>
                          <a:gd name="connsiteY3" fmla="*/ 1672070 h 3370881"/>
                          <a:gd name="connsiteX4" fmla="*/ 58270 w 2657256"/>
                          <a:gd name="connsiteY4" fmla="*/ 1654140 h 3370881"/>
                          <a:gd name="connsiteX5" fmla="*/ 76200 w 2657256"/>
                          <a:gd name="connsiteY5" fmla="*/ 1645176 h 3370881"/>
                          <a:gd name="connsiteX6" fmla="*/ 98612 w 2657256"/>
                          <a:gd name="connsiteY6" fmla="*/ 1636211 h 3370881"/>
                          <a:gd name="connsiteX7" fmla="*/ 125506 w 2657256"/>
                          <a:gd name="connsiteY7" fmla="*/ 1627246 h 3370881"/>
                          <a:gd name="connsiteX8" fmla="*/ 152400 w 2657256"/>
                          <a:gd name="connsiteY8" fmla="*/ 1609317 h 3370881"/>
                          <a:gd name="connsiteX9" fmla="*/ 170329 w 2657256"/>
                          <a:gd name="connsiteY9" fmla="*/ 1600352 h 3370881"/>
                          <a:gd name="connsiteX10" fmla="*/ 188259 w 2657256"/>
                          <a:gd name="connsiteY10" fmla="*/ 1582423 h 3370881"/>
                          <a:gd name="connsiteX11" fmla="*/ 228600 w 2657256"/>
                          <a:gd name="connsiteY11" fmla="*/ 1564493 h 3370881"/>
                          <a:gd name="connsiteX12" fmla="*/ 255494 w 2657256"/>
                          <a:gd name="connsiteY12" fmla="*/ 1546564 h 3370881"/>
                          <a:gd name="connsiteX13" fmla="*/ 300318 w 2657256"/>
                          <a:gd name="connsiteY13" fmla="*/ 1524152 h 3370881"/>
                          <a:gd name="connsiteX14" fmla="*/ 313765 w 2657256"/>
                          <a:gd name="connsiteY14" fmla="*/ 1515187 h 3370881"/>
                          <a:gd name="connsiteX15" fmla="*/ 340659 w 2657256"/>
                          <a:gd name="connsiteY15" fmla="*/ 1510705 h 3370881"/>
                          <a:gd name="connsiteX16" fmla="*/ 363070 w 2657256"/>
                          <a:gd name="connsiteY16" fmla="*/ 1506223 h 3370881"/>
                          <a:gd name="connsiteX17" fmla="*/ 389965 w 2657256"/>
                          <a:gd name="connsiteY17" fmla="*/ 1501740 h 3370881"/>
                          <a:gd name="connsiteX18" fmla="*/ 425823 w 2657256"/>
                          <a:gd name="connsiteY18" fmla="*/ 1497258 h 3370881"/>
                          <a:gd name="connsiteX19" fmla="*/ 470647 w 2657256"/>
                          <a:gd name="connsiteY19" fmla="*/ 1488293 h 3370881"/>
                          <a:gd name="connsiteX20" fmla="*/ 515470 w 2657256"/>
                          <a:gd name="connsiteY20" fmla="*/ 1479329 h 3370881"/>
                          <a:gd name="connsiteX21" fmla="*/ 528918 w 2657256"/>
                          <a:gd name="connsiteY21" fmla="*/ 1470364 h 3370881"/>
                          <a:gd name="connsiteX22" fmla="*/ 600635 w 2657256"/>
                          <a:gd name="connsiteY22" fmla="*/ 1456917 h 3370881"/>
                          <a:gd name="connsiteX23" fmla="*/ 690282 w 2657256"/>
                          <a:gd name="connsiteY23" fmla="*/ 1447952 h 3370881"/>
                          <a:gd name="connsiteX24" fmla="*/ 793376 w 2657256"/>
                          <a:gd name="connsiteY24" fmla="*/ 1452434 h 3370881"/>
                          <a:gd name="connsiteX25" fmla="*/ 874059 w 2657256"/>
                          <a:gd name="connsiteY25" fmla="*/ 1465881 h 3370881"/>
                          <a:gd name="connsiteX26" fmla="*/ 914400 w 2657256"/>
                          <a:gd name="connsiteY26" fmla="*/ 1470364 h 3370881"/>
                          <a:gd name="connsiteX27" fmla="*/ 1030941 w 2657256"/>
                          <a:gd name="connsiteY27" fmla="*/ 1483811 h 3370881"/>
                          <a:gd name="connsiteX28" fmla="*/ 1151965 w 2657256"/>
                          <a:gd name="connsiteY28" fmla="*/ 1492776 h 3370881"/>
                          <a:gd name="connsiteX29" fmla="*/ 1281953 w 2657256"/>
                          <a:gd name="connsiteY29" fmla="*/ 1501740 h 3370881"/>
                          <a:gd name="connsiteX30" fmla="*/ 1465729 w 2657256"/>
                          <a:gd name="connsiteY30" fmla="*/ 1497258 h 3370881"/>
                          <a:gd name="connsiteX31" fmla="*/ 1510553 w 2657256"/>
                          <a:gd name="connsiteY31" fmla="*/ 1492776 h 3370881"/>
                          <a:gd name="connsiteX32" fmla="*/ 1582270 w 2657256"/>
                          <a:gd name="connsiteY32" fmla="*/ 1461399 h 3370881"/>
                          <a:gd name="connsiteX33" fmla="*/ 1604682 w 2657256"/>
                          <a:gd name="connsiteY33" fmla="*/ 1456917 h 3370881"/>
                          <a:gd name="connsiteX34" fmla="*/ 1622612 w 2657256"/>
                          <a:gd name="connsiteY34" fmla="*/ 1447952 h 3370881"/>
                          <a:gd name="connsiteX35" fmla="*/ 1645023 w 2657256"/>
                          <a:gd name="connsiteY35" fmla="*/ 1438987 h 3370881"/>
                          <a:gd name="connsiteX36" fmla="*/ 1662953 w 2657256"/>
                          <a:gd name="connsiteY36" fmla="*/ 1425540 h 3370881"/>
                          <a:gd name="connsiteX37" fmla="*/ 1698812 w 2657256"/>
                          <a:gd name="connsiteY37" fmla="*/ 1407611 h 3370881"/>
                          <a:gd name="connsiteX38" fmla="*/ 1739153 w 2657256"/>
                          <a:gd name="connsiteY38" fmla="*/ 1380717 h 3370881"/>
                          <a:gd name="connsiteX39" fmla="*/ 1752600 w 2657256"/>
                          <a:gd name="connsiteY39" fmla="*/ 1367270 h 3370881"/>
                          <a:gd name="connsiteX40" fmla="*/ 1775012 w 2657256"/>
                          <a:gd name="connsiteY40" fmla="*/ 1353823 h 3370881"/>
                          <a:gd name="connsiteX41" fmla="*/ 1797423 w 2657256"/>
                          <a:gd name="connsiteY41" fmla="*/ 1335893 h 3370881"/>
                          <a:gd name="connsiteX42" fmla="*/ 1810870 w 2657256"/>
                          <a:gd name="connsiteY42" fmla="*/ 1304517 h 3370881"/>
                          <a:gd name="connsiteX43" fmla="*/ 1815353 w 2657256"/>
                          <a:gd name="connsiteY43" fmla="*/ 1291070 h 3370881"/>
                          <a:gd name="connsiteX44" fmla="*/ 1801906 w 2657256"/>
                          <a:gd name="connsiteY44" fmla="*/ 1138670 h 3370881"/>
                          <a:gd name="connsiteX45" fmla="*/ 1792941 w 2657256"/>
                          <a:gd name="connsiteY45" fmla="*/ 1125223 h 3370881"/>
                          <a:gd name="connsiteX46" fmla="*/ 1757082 w 2657256"/>
                          <a:gd name="connsiteY46" fmla="*/ 1093846 h 3370881"/>
                          <a:gd name="connsiteX47" fmla="*/ 1730188 w 2657256"/>
                          <a:gd name="connsiteY47" fmla="*/ 1066952 h 3370881"/>
                          <a:gd name="connsiteX48" fmla="*/ 1703294 w 2657256"/>
                          <a:gd name="connsiteY48" fmla="*/ 1049023 h 3370881"/>
                          <a:gd name="connsiteX49" fmla="*/ 1622612 w 2657256"/>
                          <a:gd name="connsiteY49" fmla="*/ 1053505 h 3370881"/>
                          <a:gd name="connsiteX50" fmla="*/ 1595718 w 2657256"/>
                          <a:gd name="connsiteY50" fmla="*/ 1062470 h 3370881"/>
                          <a:gd name="connsiteX51" fmla="*/ 1573306 w 2657256"/>
                          <a:gd name="connsiteY51" fmla="*/ 1066952 h 3370881"/>
                          <a:gd name="connsiteX52" fmla="*/ 1453385 w 2657256"/>
                          <a:gd name="connsiteY52" fmla="*/ 1082761 h 3370881"/>
                          <a:gd name="connsiteX53" fmla="*/ 1326776 w 2657256"/>
                          <a:gd name="connsiteY53" fmla="*/ 1062470 h 3370881"/>
                          <a:gd name="connsiteX54" fmla="*/ 1308847 w 2657256"/>
                          <a:gd name="connsiteY54" fmla="*/ 1057987 h 3370881"/>
                          <a:gd name="connsiteX55" fmla="*/ 1277470 w 2657256"/>
                          <a:gd name="connsiteY55" fmla="*/ 1053505 h 3370881"/>
                          <a:gd name="connsiteX56" fmla="*/ 1259541 w 2657256"/>
                          <a:gd name="connsiteY56" fmla="*/ 1049023 h 3370881"/>
                          <a:gd name="connsiteX57" fmla="*/ 1232647 w 2657256"/>
                          <a:gd name="connsiteY57" fmla="*/ 1044540 h 3370881"/>
                          <a:gd name="connsiteX58" fmla="*/ 1053353 w 2657256"/>
                          <a:gd name="connsiteY58" fmla="*/ 1049023 h 3370881"/>
                          <a:gd name="connsiteX59" fmla="*/ 1035423 w 2657256"/>
                          <a:gd name="connsiteY59" fmla="*/ 1053505 h 3370881"/>
                          <a:gd name="connsiteX60" fmla="*/ 1008529 w 2657256"/>
                          <a:gd name="connsiteY60" fmla="*/ 1057987 h 3370881"/>
                          <a:gd name="connsiteX61" fmla="*/ 995082 w 2657256"/>
                          <a:gd name="connsiteY61" fmla="*/ 1062470 h 3370881"/>
                          <a:gd name="connsiteX62" fmla="*/ 945776 w 2657256"/>
                          <a:gd name="connsiteY62" fmla="*/ 1031093 h 3370881"/>
                          <a:gd name="connsiteX63" fmla="*/ 941294 w 2657256"/>
                          <a:gd name="connsiteY63" fmla="*/ 1017646 h 3370881"/>
                          <a:gd name="connsiteX64" fmla="*/ 932329 w 2657256"/>
                          <a:gd name="connsiteY64" fmla="*/ 919034 h 3370881"/>
                          <a:gd name="connsiteX65" fmla="*/ 914400 w 2657256"/>
                          <a:gd name="connsiteY65" fmla="*/ 901105 h 3370881"/>
                          <a:gd name="connsiteX66" fmla="*/ 918882 w 2657256"/>
                          <a:gd name="connsiteY66" fmla="*/ 869729 h 3370881"/>
                          <a:gd name="connsiteX67" fmla="*/ 941294 w 2657256"/>
                          <a:gd name="connsiteY67" fmla="*/ 865246 h 3370881"/>
                          <a:gd name="connsiteX68" fmla="*/ 959223 w 2657256"/>
                          <a:gd name="connsiteY68" fmla="*/ 851799 h 3370881"/>
                          <a:gd name="connsiteX69" fmla="*/ 990600 w 2657256"/>
                          <a:gd name="connsiteY69" fmla="*/ 847317 h 3370881"/>
                          <a:gd name="connsiteX70" fmla="*/ 1129553 w 2657256"/>
                          <a:gd name="connsiteY70" fmla="*/ 838352 h 3370881"/>
                          <a:gd name="connsiteX71" fmla="*/ 1147482 w 2657256"/>
                          <a:gd name="connsiteY71" fmla="*/ 829387 h 3370881"/>
                          <a:gd name="connsiteX72" fmla="*/ 1178859 w 2657256"/>
                          <a:gd name="connsiteY72" fmla="*/ 806976 h 3370881"/>
                          <a:gd name="connsiteX73" fmla="*/ 1192306 w 2657256"/>
                          <a:gd name="connsiteY73" fmla="*/ 793529 h 3370881"/>
                          <a:gd name="connsiteX74" fmla="*/ 1214718 w 2657256"/>
                          <a:gd name="connsiteY74" fmla="*/ 784564 h 3370881"/>
                          <a:gd name="connsiteX75" fmla="*/ 1241612 w 2657256"/>
                          <a:gd name="connsiteY75" fmla="*/ 771117 h 3370881"/>
                          <a:gd name="connsiteX76" fmla="*/ 1277470 w 2657256"/>
                          <a:gd name="connsiteY76" fmla="*/ 753187 h 3370881"/>
                          <a:gd name="connsiteX77" fmla="*/ 1295400 w 2657256"/>
                          <a:gd name="connsiteY77" fmla="*/ 730776 h 3370881"/>
                          <a:gd name="connsiteX78" fmla="*/ 1317812 w 2657256"/>
                          <a:gd name="connsiteY78" fmla="*/ 708364 h 3370881"/>
                          <a:gd name="connsiteX79" fmla="*/ 1353670 w 2657256"/>
                          <a:gd name="connsiteY79" fmla="*/ 663540 h 3370881"/>
                          <a:gd name="connsiteX80" fmla="*/ 1371600 w 2657256"/>
                          <a:gd name="connsiteY80" fmla="*/ 636646 h 3370881"/>
                          <a:gd name="connsiteX81" fmla="*/ 1380565 w 2657256"/>
                          <a:gd name="connsiteY81" fmla="*/ 596305 h 3370881"/>
                          <a:gd name="connsiteX82" fmla="*/ 1385047 w 2657256"/>
                          <a:gd name="connsiteY82" fmla="*/ 582858 h 3370881"/>
                          <a:gd name="connsiteX83" fmla="*/ 1380565 w 2657256"/>
                          <a:gd name="connsiteY83" fmla="*/ 533552 h 3370881"/>
                          <a:gd name="connsiteX84" fmla="*/ 1367118 w 2657256"/>
                          <a:gd name="connsiteY84" fmla="*/ 524587 h 3370881"/>
                          <a:gd name="connsiteX85" fmla="*/ 1349188 w 2657256"/>
                          <a:gd name="connsiteY85" fmla="*/ 520105 h 3370881"/>
                          <a:gd name="connsiteX86" fmla="*/ 1326776 w 2657256"/>
                          <a:gd name="connsiteY86" fmla="*/ 511140 h 3370881"/>
                          <a:gd name="connsiteX87" fmla="*/ 1281953 w 2657256"/>
                          <a:gd name="connsiteY87" fmla="*/ 515623 h 3370881"/>
                          <a:gd name="connsiteX88" fmla="*/ 1250576 w 2657256"/>
                          <a:gd name="connsiteY88" fmla="*/ 529070 h 3370881"/>
                          <a:gd name="connsiteX89" fmla="*/ 1210235 w 2657256"/>
                          <a:gd name="connsiteY89" fmla="*/ 542517 h 3370881"/>
                          <a:gd name="connsiteX90" fmla="*/ 1183341 w 2657256"/>
                          <a:gd name="connsiteY90" fmla="*/ 555964 h 3370881"/>
                          <a:gd name="connsiteX91" fmla="*/ 1160929 w 2657256"/>
                          <a:gd name="connsiteY91" fmla="*/ 569411 h 3370881"/>
                          <a:gd name="connsiteX92" fmla="*/ 1134035 w 2657256"/>
                          <a:gd name="connsiteY92" fmla="*/ 578376 h 3370881"/>
                          <a:gd name="connsiteX93" fmla="*/ 1111623 w 2657256"/>
                          <a:gd name="connsiteY93" fmla="*/ 587340 h 3370881"/>
                          <a:gd name="connsiteX94" fmla="*/ 1084729 w 2657256"/>
                          <a:gd name="connsiteY94" fmla="*/ 596305 h 3370881"/>
                          <a:gd name="connsiteX95" fmla="*/ 986118 w 2657256"/>
                          <a:gd name="connsiteY95" fmla="*/ 591823 h 3370881"/>
                          <a:gd name="connsiteX96" fmla="*/ 927847 w 2657256"/>
                          <a:gd name="connsiteY96" fmla="*/ 578376 h 3370881"/>
                          <a:gd name="connsiteX97" fmla="*/ 896470 w 2657256"/>
                          <a:gd name="connsiteY97" fmla="*/ 555964 h 3370881"/>
                          <a:gd name="connsiteX98" fmla="*/ 883023 w 2657256"/>
                          <a:gd name="connsiteY98" fmla="*/ 546999 h 3370881"/>
                          <a:gd name="connsiteX99" fmla="*/ 865094 w 2657256"/>
                          <a:gd name="connsiteY99" fmla="*/ 497693 h 3370881"/>
                          <a:gd name="connsiteX100" fmla="*/ 869576 w 2657256"/>
                          <a:gd name="connsiteY100" fmla="*/ 403564 h 3370881"/>
                          <a:gd name="connsiteX101" fmla="*/ 874059 w 2657256"/>
                          <a:gd name="connsiteY101" fmla="*/ 385634 h 3370881"/>
                          <a:gd name="connsiteX102" fmla="*/ 883023 w 2657256"/>
                          <a:gd name="connsiteY102" fmla="*/ 372187 h 3370881"/>
                          <a:gd name="connsiteX103" fmla="*/ 909918 w 2657256"/>
                          <a:gd name="connsiteY103" fmla="*/ 363223 h 3370881"/>
                          <a:gd name="connsiteX104" fmla="*/ 914400 w 2657256"/>
                          <a:gd name="connsiteY104" fmla="*/ 385634 h 3370881"/>
                          <a:gd name="connsiteX105" fmla="*/ 909918 w 2657256"/>
                          <a:gd name="connsiteY105" fmla="*/ 408046 h 3370881"/>
                          <a:gd name="connsiteX106" fmla="*/ 900953 w 2657256"/>
                          <a:gd name="connsiteY106" fmla="*/ 466317 h 3370881"/>
                          <a:gd name="connsiteX107" fmla="*/ 905435 w 2657256"/>
                          <a:gd name="connsiteY107" fmla="*/ 515623 h 3370881"/>
                          <a:gd name="connsiteX108" fmla="*/ 932329 w 2657256"/>
                          <a:gd name="connsiteY108" fmla="*/ 551481 h 3370881"/>
                          <a:gd name="connsiteX109" fmla="*/ 954741 w 2657256"/>
                          <a:gd name="connsiteY109" fmla="*/ 560446 h 3370881"/>
                          <a:gd name="connsiteX110" fmla="*/ 972670 w 2657256"/>
                          <a:gd name="connsiteY110" fmla="*/ 569411 h 3370881"/>
                          <a:gd name="connsiteX111" fmla="*/ 1066800 w 2657256"/>
                          <a:gd name="connsiteY111" fmla="*/ 564929 h 3370881"/>
                          <a:gd name="connsiteX112" fmla="*/ 1111623 w 2657256"/>
                          <a:gd name="connsiteY112" fmla="*/ 551481 h 3370881"/>
                          <a:gd name="connsiteX113" fmla="*/ 1129553 w 2657256"/>
                          <a:gd name="connsiteY113" fmla="*/ 538034 h 3370881"/>
                          <a:gd name="connsiteX114" fmla="*/ 1156447 w 2657256"/>
                          <a:gd name="connsiteY114" fmla="*/ 511140 h 3370881"/>
                          <a:gd name="connsiteX115" fmla="*/ 1160929 w 2657256"/>
                          <a:gd name="connsiteY115" fmla="*/ 493211 h 3370881"/>
                          <a:gd name="connsiteX116" fmla="*/ 1178859 w 2657256"/>
                          <a:gd name="connsiteY116" fmla="*/ 331846 h 3370881"/>
                          <a:gd name="connsiteX117" fmla="*/ 1215315 w 2657256"/>
                          <a:gd name="connsiteY117" fmla="*/ 270289 h 3370881"/>
                          <a:gd name="connsiteX118" fmla="*/ 1214718 w 2657256"/>
                          <a:gd name="connsiteY118" fmla="*/ 367705 h 3370881"/>
                          <a:gd name="connsiteX119" fmla="*/ 1201270 w 2657256"/>
                          <a:gd name="connsiteY119" fmla="*/ 412529 h 3370881"/>
                          <a:gd name="connsiteX120" fmla="*/ 1210235 w 2657256"/>
                          <a:gd name="connsiteY120" fmla="*/ 461834 h 3370881"/>
                          <a:gd name="connsiteX121" fmla="*/ 1214718 w 2657256"/>
                          <a:gd name="connsiteY121" fmla="*/ 475281 h 3370881"/>
                          <a:gd name="connsiteX122" fmla="*/ 1228165 w 2657256"/>
                          <a:gd name="connsiteY122" fmla="*/ 484246 h 3370881"/>
                          <a:gd name="connsiteX123" fmla="*/ 1250576 w 2657256"/>
                          <a:gd name="connsiteY123" fmla="*/ 502176 h 3370881"/>
                          <a:gd name="connsiteX124" fmla="*/ 1317812 w 2657256"/>
                          <a:gd name="connsiteY124" fmla="*/ 497693 h 3370881"/>
                          <a:gd name="connsiteX125" fmla="*/ 1353670 w 2657256"/>
                          <a:gd name="connsiteY125" fmla="*/ 488729 h 3370881"/>
                          <a:gd name="connsiteX126" fmla="*/ 1506070 w 2657256"/>
                          <a:gd name="connsiteY126" fmla="*/ 457352 h 3370881"/>
                          <a:gd name="connsiteX127" fmla="*/ 1550894 w 2657256"/>
                          <a:gd name="connsiteY127" fmla="*/ 430458 h 3370881"/>
                          <a:gd name="connsiteX128" fmla="*/ 1564341 w 2657256"/>
                          <a:gd name="connsiteY128" fmla="*/ 417011 h 3370881"/>
                          <a:gd name="connsiteX129" fmla="*/ 1586753 w 2657256"/>
                          <a:gd name="connsiteY129" fmla="*/ 399081 h 3370881"/>
                          <a:gd name="connsiteX130" fmla="*/ 1595718 w 2657256"/>
                          <a:gd name="connsiteY130" fmla="*/ 381152 h 3370881"/>
                          <a:gd name="connsiteX131" fmla="*/ 1600200 w 2657256"/>
                          <a:gd name="connsiteY131" fmla="*/ 363223 h 3370881"/>
                          <a:gd name="connsiteX132" fmla="*/ 1609165 w 2657256"/>
                          <a:gd name="connsiteY132" fmla="*/ 313917 h 3370881"/>
                          <a:gd name="connsiteX133" fmla="*/ 1537447 w 2657256"/>
                          <a:gd name="connsiteY133" fmla="*/ 188411 h 3370881"/>
                          <a:gd name="connsiteX134" fmla="*/ 1613647 w 2657256"/>
                          <a:gd name="connsiteY134" fmla="*/ 399081 h 3370881"/>
                          <a:gd name="connsiteX135" fmla="*/ 1627094 w 2657256"/>
                          <a:gd name="connsiteY135" fmla="*/ 417011 h 3370881"/>
                          <a:gd name="connsiteX136" fmla="*/ 1658470 w 2657256"/>
                          <a:gd name="connsiteY136" fmla="*/ 412529 h 3370881"/>
                          <a:gd name="connsiteX137" fmla="*/ 1685365 w 2657256"/>
                          <a:gd name="connsiteY137" fmla="*/ 390117 h 3370881"/>
                          <a:gd name="connsiteX138" fmla="*/ 1694329 w 2657256"/>
                          <a:gd name="connsiteY138" fmla="*/ 376670 h 3370881"/>
                          <a:gd name="connsiteX139" fmla="*/ 1734670 w 2657256"/>
                          <a:gd name="connsiteY139" fmla="*/ 354258 h 3370881"/>
                          <a:gd name="connsiteX140" fmla="*/ 1743635 w 2657256"/>
                          <a:gd name="connsiteY140" fmla="*/ 340811 h 3370881"/>
                          <a:gd name="connsiteX141" fmla="*/ 1757082 w 2657256"/>
                          <a:gd name="connsiteY141" fmla="*/ 336329 h 3370881"/>
                          <a:gd name="connsiteX142" fmla="*/ 1808984 w 2657256"/>
                          <a:gd name="connsiteY142" fmla="*/ 249641 h 3370881"/>
                          <a:gd name="connsiteX143" fmla="*/ 1899621 w 2657256"/>
                          <a:gd name="connsiteY143" fmla="*/ 211719 h 3370881"/>
                          <a:gd name="connsiteX144" fmla="*/ 1808984 w 2657256"/>
                          <a:gd name="connsiteY144" fmla="*/ 178521 h 3370881"/>
                          <a:gd name="connsiteX145" fmla="*/ 1772023 w 2657256"/>
                          <a:gd name="connsiteY145" fmla="*/ 77249 h 3370881"/>
                          <a:gd name="connsiteX146" fmla="*/ 1900425 w 2657256"/>
                          <a:gd name="connsiteY146" fmla="*/ 214081 h 3370881"/>
                          <a:gd name="connsiteX147" fmla="*/ 1874221 w 2657256"/>
                          <a:gd name="connsiteY147" fmla="*/ 318698 h 3370881"/>
                          <a:gd name="connsiteX148" fmla="*/ 1788459 w 2657256"/>
                          <a:gd name="connsiteY148" fmla="*/ 367705 h 3370881"/>
                          <a:gd name="connsiteX149" fmla="*/ 1761565 w 2657256"/>
                          <a:gd name="connsiteY149" fmla="*/ 390117 h 3370881"/>
                          <a:gd name="connsiteX150" fmla="*/ 1783976 w 2657256"/>
                          <a:gd name="connsiteY150" fmla="*/ 399081 h 3370881"/>
                          <a:gd name="connsiteX151" fmla="*/ 1878106 w 2657256"/>
                          <a:gd name="connsiteY151" fmla="*/ 390117 h 3370881"/>
                          <a:gd name="connsiteX152" fmla="*/ 1891553 w 2657256"/>
                          <a:gd name="connsiteY152" fmla="*/ 381152 h 3370881"/>
                          <a:gd name="connsiteX153" fmla="*/ 1918447 w 2657256"/>
                          <a:gd name="connsiteY153" fmla="*/ 372187 h 3370881"/>
                          <a:gd name="connsiteX154" fmla="*/ 1940859 w 2657256"/>
                          <a:gd name="connsiteY154" fmla="*/ 358740 h 3370881"/>
                          <a:gd name="connsiteX155" fmla="*/ 1954306 w 2657256"/>
                          <a:gd name="connsiteY155" fmla="*/ 354258 h 3370881"/>
                          <a:gd name="connsiteX156" fmla="*/ 2083304 w 2657256"/>
                          <a:gd name="connsiteY156" fmla="*/ 290281 h 3370881"/>
                          <a:gd name="connsiteX157" fmla="*/ 2166172 w 2657256"/>
                          <a:gd name="connsiteY157" fmla="*/ 215604 h 3370881"/>
                          <a:gd name="connsiteX158" fmla="*/ 2069054 w 2657256"/>
                          <a:gd name="connsiteY158" fmla="*/ 40493 h 3370881"/>
                          <a:gd name="connsiteX159" fmla="*/ 2078225 w 2657256"/>
                          <a:gd name="connsiteY159" fmla="*/ 188681 h 3370881"/>
                          <a:gd name="connsiteX160" fmla="*/ 1999129 w 2657256"/>
                          <a:gd name="connsiteY160" fmla="*/ 358740 h 3370881"/>
                          <a:gd name="connsiteX161" fmla="*/ 1994647 w 2657256"/>
                          <a:gd name="connsiteY161" fmla="*/ 372187 h 3370881"/>
                          <a:gd name="connsiteX162" fmla="*/ 2039470 w 2657256"/>
                          <a:gd name="connsiteY162" fmla="*/ 390117 h 3370881"/>
                          <a:gd name="connsiteX163" fmla="*/ 2115670 w 2657256"/>
                          <a:gd name="connsiteY163" fmla="*/ 390117 h 3370881"/>
                          <a:gd name="connsiteX164" fmla="*/ 2160494 w 2657256"/>
                          <a:gd name="connsiteY164" fmla="*/ 376670 h 3370881"/>
                          <a:gd name="connsiteX165" fmla="*/ 2191870 w 2657256"/>
                          <a:gd name="connsiteY165" fmla="*/ 363223 h 3370881"/>
                          <a:gd name="connsiteX166" fmla="*/ 2205318 w 2657256"/>
                          <a:gd name="connsiteY166" fmla="*/ 358740 h 3370881"/>
                          <a:gd name="connsiteX167" fmla="*/ 2232212 w 2657256"/>
                          <a:gd name="connsiteY167" fmla="*/ 340811 h 3370881"/>
                          <a:gd name="connsiteX168" fmla="*/ 2312894 w 2657256"/>
                          <a:gd name="connsiteY168" fmla="*/ 183929 h 3370881"/>
                          <a:gd name="connsiteX169" fmla="*/ 2339788 w 2657256"/>
                          <a:gd name="connsiteY169" fmla="*/ 151 h 3370881"/>
                          <a:gd name="connsiteX170" fmla="*/ 2357718 w 2657256"/>
                          <a:gd name="connsiteY170" fmla="*/ 215305 h 3370881"/>
                          <a:gd name="connsiteX171" fmla="*/ 2254623 w 2657256"/>
                          <a:gd name="connsiteY171" fmla="*/ 376670 h 3370881"/>
                          <a:gd name="connsiteX172" fmla="*/ 2245659 w 2657256"/>
                          <a:gd name="connsiteY172" fmla="*/ 390117 h 3370881"/>
                          <a:gd name="connsiteX173" fmla="*/ 2254623 w 2657256"/>
                          <a:gd name="connsiteY173" fmla="*/ 403564 h 3370881"/>
                          <a:gd name="connsiteX174" fmla="*/ 2353235 w 2657256"/>
                          <a:gd name="connsiteY174" fmla="*/ 399081 h 3370881"/>
                          <a:gd name="connsiteX175" fmla="*/ 2366682 w 2657256"/>
                          <a:gd name="connsiteY175" fmla="*/ 394599 h 3370881"/>
                          <a:gd name="connsiteX176" fmla="*/ 2389094 w 2657256"/>
                          <a:gd name="connsiteY176" fmla="*/ 390117 h 3370881"/>
                          <a:gd name="connsiteX177" fmla="*/ 2424953 w 2657256"/>
                          <a:gd name="connsiteY177" fmla="*/ 367705 h 3370881"/>
                          <a:gd name="connsiteX178" fmla="*/ 2528047 w 2657256"/>
                          <a:gd name="connsiteY178" fmla="*/ 292700 h 3370881"/>
                          <a:gd name="connsiteX179" fmla="*/ 2541495 w 2657256"/>
                          <a:gd name="connsiteY179" fmla="*/ 62906 h 3370881"/>
                          <a:gd name="connsiteX180" fmla="*/ 2591304 w 2657256"/>
                          <a:gd name="connsiteY180" fmla="*/ 214081 h 3370881"/>
                          <a:gd name="connsiteX181" fmla="*/ 2612315 w 2657256"/>
                          <a:gd name="connsiteY181" fmla="*/ 290907 h 3370881"/>
                          <a:gd name="connsiteX182" fmla="*/ 2650863 w 2657256"/>
                          <a:gd name="connsiteY182" fmla="*/ 344994 h 3370881"/>
                          <a:gd name="connsiteX183" fmla="*/ 2465294 w 2657256"/>
                          <a:gd name="connsiteY183" fmla="*/ 399081 h 3370881"/>
                          <a:gd name="connsiteX184" fmla="*/ 2442882 w 2657256"/>
                          <a:gd name="connsiteY184" fmla="*/ 403564 h 3370881"/>
                          <a:gd name="connsiteX185" fmla="*/ 2398059 w 2657256"/>
                          <a:gd name="connsiteY185" fmla="*/ 417011 h 3370881"/>
                          <a:gd name="connsiteX186" fmla="*/ 2375647 w 2657256"/>
                          <a:gd name="connsiteY186" fmla="*/ 425976 h 3370881"/>
                          <a:gd name="connsiteX187" fmla="*/ 2357718 w 2657256"/>
                          <a:gd name="connsiteY187" fmla="*/ 430458 h 3370881"/>
                          <a:gd name="connsiteX188" fmla="*/ 2344270 w 2657256"/>
                          <a:gd name="connsiteY188" fmla="*/ 461834 h 3370881"/>
                          <a:gd name="connsiteX189" fmla="*/ 2353235 w 2657256"/>
                          <a:gd name="connsiteY189" fmla="*/ 502176 h 3370881"/>
                          <a:gd name="connsiteX190" fmla="*/ 2362200 w 2657256"/>
                          <a:gd name="connsiteY190" fmla="*/ 515623 h 3370881"/>
                          <a:gd name="connsiteX191" fmla="*/ 2344270 w 2657256"/>
                          <a:gd name="connsiteY191" fmla="*/ 587340 h 3370881"/>
                          <a:gd name="connsiteX192" fmla="*/ 2321859 w 2657256"/>
                          <a:gd name="connsiteY192" fmla="*/ 614234 h 3370881"/>
                          <a:gd name="connsiteX193" fmla="*/ 2308412 w 2657256"/>
                          <a:gd name="connsiteY193" fmla="*/ 636646 h 3370881"/>
                          <a:gd name="connsiteX194" fmla="*/ 2281518 w 2657256"/>
                          <a:gd name="connsiteY194" fmla="*/ 641129 h 3370881"/>
                          <a:gd name="connsiteX195" fmla="*/ 2259106 w 2657256"/>
                          <a:gd name="connsiteY195" fmla="*/ 636646 h 3370881"/>
                          <a:gd name="connsiteX196" fmla="*/ 2277035 w 2657256"/>
                          <a:gd name="connsiteY196" fmla="*/ 578376 h 3370881"/>
                          <a:gd name="connsiteX197" fmla="*/ 2290482 w 2657256"/>
                          <a:gd name="connsiteY197" fmla="*/ 542517 h 3370881"/>
                          <a:gd name="connsiteX198" fmla="*/ 2286000 w 2657256"/>
                          <a:gd name="connsiteY198" fmla="*/ 506658 h 3370881"/>
                          <a:gd name="connsiteX199" fmla="*/ 2245659 w 2657256"/>
                          <a:gd name="connsiteY199" fmla="*/ 448387 h 3370881"/>
                          <a:gd name="connsiteX200" fmla="*/ 2200835 w 2657256"/>
                          <a:gd name="connsiteY200" fmla="*/ 430458 h 3370881"/>
                          <a:gd name="connsiteX201" fmla="*/ 2169459 w 2657256"/>
                          <a:gd name="connsiteY201" fmla="*/ 425976 h 3370881"/>
                          <a:gd name="connsiteX202" fmla="*/ 2102223 w 2657256"/>
                          <a:gd name="connsiteY202" fmla="*/ 430458 h 3370881"/>
                          <a:gd name="connsiteX203" fmla="*/ 2084294 w 2657256"/>
                          <a:gd name="connsiteY203" fmla="*/ 439423 h 3370881"/>
                          <a:gd name="connsiteX204" fmla="*/ 2070847 w 2657256"/>
                          <a:gd name="connsiteY204" fmla="*/ 443905 h 3370881"/>
                          <a:gd name="connsiteX205" fmla="*/ 2061882 w 2657256"/>
                          <a:gd name="connsiteY205" fmla="*/ 461834 h 3370881"/>
                          <a:gd name="connsiteX206" fmla="*/ 2034988 w 2657256"/>
                          <a:gd name="connsiteY206" fmla="*/ 475281 h 3370881"/>
                          <a:gd name="connsiteX207" fmla="*/ 1783976 w 2657256"/>
                          <a:gd name="connsiteY207" fmla="*/ 479764 h 3370881"/>
                          <a:gd name="connsiteX208" fmla="*/ 1766047 w 2657256"/>
                          <a:gd name="connsiteY208" fmla="*/ 488729 h 3370881"/>
                          <a:gd name="connsiteX209" fmla="*/ 1703294 w 2657256"/>
                          <a:gd name="connsiteY209" fmla="*/ 506658 h 3370881"/>
                          <a:gd name="connsiteX210" fmla="*/ 1689847 w 2657256"/>
                          <a:gd name="connsiteY210" fmla="*/ 511140 h 3370881"/>
                          <a:gd name="connsiteX211" fmla="*/ 1676400 w 2657256"/>
                          <a:gd name="connsiteY211" fmla="*/ 520105 h 3370881"/>
                          <a:gd name="connsiteX212" fmla="*/ 1649506 w 2657256"/>
                          <a:gd name="connsiteY212" fmla="*/ 529070 h 3370881"/>
                          <a:gd name="connsiteX213" fmla="*/ 1636059 w 2657256"/>
                          <a:gd name="connsiteY213" fmla="*/ 538034 h 3370881"/>
                          <a:gd name="connsiteX214" fmla="*/ 1622612 w 2657256"/>
                          <a:gd name="connsiteY214" fmla="*/ 551481 h 3370881"/>
                          <a:gd name="connsiteX215" fmla="*/ 1609165 w 2657256"/>
                          <a:gd name="connsiteY215" fmla="*/ 555964 h 3370881"/>
                          <a:gd name="connsiteX216" fmla="*/ 1577788 w 2657256"/>
                          <a:gd name="connsiteY216" fmla="*/ 587340 h 3370881"/>
                          <a:gd name="connsiteX217" fmla="*/ 1568823 w 2657256"/>
                          <a:gd name="connsiteY217" fmla="*/ 600787 h 3370881"/>
                          <a:gd name="connsiteX218" fmla="*/ 1555376 w 2657256"/>
                          <a:gd name="connsiteY218" fmla="*/ 614234 h 3370881"/>
                          <a:gd name="connsiteX219" fmla="*/ 1524000 w 2657256"/>
                          <a:gd name="connsiteY219" fmla="*/ 654576 h 3370881"/>
                          <a:gd name="connsiteX220" fmla="*/ 1519518 w 2657256"/>
                          <a:gd name="connsiteY220" fmla="*/ 668023 h 3370881"/>
                          <a:gd name="connsiteX221" fmla="*/ 1528482 w 2657256"/>
                          <a:gd name="connsiteY221" fmla="*/ 708364 h 3370881"/>
                          <a:gd name="connsiteX222" fmla="*/ 1537447 w 2657256"/>
                          <a:gd name="connsiteY222" fmla="*/ 721811 h 3370881"/>
                          <a:gd name="connsiteX223" fmla="*/ 1568823 w 2657256"/>
                          <a:gd name="connsiteY223" fmla="*/ 712846 h 3370881"/>
                          <a:gd name="connsiteX224" fmla="*/ 1600200 w 2657256"/>
                          <a:gd name="connsiteY224" fmla="*/ 712846 h 3370881"/>
                          <a:gd name="connsiteX225" fmla="*/ 1631576 w 2657256"/>
                          <a:gd name="connsiteY225" fmla="*/ 690434 h 3370881"/>
                          <a:gd name="connsiteX226" fmla="*/ 1645023 w 2657256"/>
                          <a:gd name="connsiteY226" fmla="*/ 676987 h 3370881"/>
                          <a:gd name="connsiteX227" fmla="*/ 1685365 w 2657256"/>
                          <a:gd name="connsiteY227" fmla="*/ 645611 h 3370881"/>
                          <a:gd name="connsiteX228" fmla="*/ 1716741 w 2657256"/>
                          <a:gd name="connsiteY228" fmla="*/ 614234 h 3370881"/>
                          <a:gd name="connsiteX229" fmla="*/ 1748118 w 2657256"/>
                          <a:gd name="connsiteY229" fmla="*/ 596305 h 3370881"/>
                          <a:gd name="connsiteX230" fmla="*/ 1761565 w 2657256"/>
                          <a:gd name="connsiteY230" fmla="*/ 591823 h 3370881"/>
                          <a:gd name="connsiteX231" fmla="*/ 1779494 w 2657256"/>
                          <a:gd name="connsiteY231" fmla="*/ 582858 h 3370881"/>
                          <a:gd name="connsiteX232" fmla="*/ 1815353 w 2657256"/>
                          <a:gd name="connsiteY232" fmla="*/ 573893 h 3370881"/>
                          <a:gd name="connsiteX233" fmla="*/ 2030506 w 2657256"/>
                          <a:gd name="connsiteY233" fmla="*/ 578376 h 3370881"/>
                          <a:gd name="connsiteX234" fmla="*/ 2017059 w 2657256"/>
                          <a:gd name="connsiteY234" fmla="*/ 600787 h 3370881"/>
                          <a:gd name="connsiteX235" fmla="*/ 1981200 w 2657256"/>
                          <a:gd name="connsiteY235" fmla="*/ 636646 h 3370881"/>
                          <a:gd name="connsiteX236" fmla="*/ 1967753 w 2657256"/>
                          <a:gd name="connsiteY236" fmla="*/ 650093 h 3370881"/>
                          <a:gd name="connsiteX237" fmla="*/ 1936376 w 2657256"/>
                          <a:gd name="connsiteY237" fmla="*/ 690434 h 3370881"/>
                          <a:gd name="connsiteX238" fmla="*/ 1905000 w 2657256"/>
                          <a:gd name="connsiteY238" fmla="*/ 717329 h 3370881"/>
                          <a:gd name="connsiteX239" fmla="*/ 1860176 w 2657256"/>
                          <a:gd name="connsiteY239" fmla="*/ 735258 h 3370881"/>
                          <a:gd name="connsiteX240" fmla="*/ 1788459 w 2657256"/>
                          <a:gd name="connsiteY240" fmla="*/ 744223 h 3370881"/>
                          <a:gd name="connsiteX241" fmla="*/ 1846729 w 2657256"/>
                          <a:gd name="connsiteY241" fmla="*/ 802493 h 3370881"/>
                          <a:gd name="connsiteX242" fmla="*/ 1913965 w 2657256"/>
                          <a:gd name="connsiteY242" fmla="*/ 829387 h 3370881"/>
                          <a:gd name="connsiteX243" fmla="*/ 1922929 w 2657256"/>
                          <a:gd name="connsiteY243" fmla="*/ 842834 h 3370881"/>
                          <a:gd name="connsiteX244" fmla="*/ 1967753 w 2657256"/>
                          <a:gd name="connsiteY244" fmla="*/ 883176 h 3370881"/>
                          <a:gd name="connsiteX245" fmla="*/ 1981200 w 2657256"/>
                          <a:gd name="connsiteY245" fmla="*/ 896623 h 3370881"/>
                          <a:gd name="connsiteX246" fmla="*/ 1994647 w 2657256"/>
                          <a:gd name="connsiteY246" fmla="*/ 905587 h 3370881"/>
                          <a:gd name="connsiteX247" fmla="*/ 2021541 w 2657256"/>
                          <a:gd name="connsiteY247" fmla="*/ 927999 h 3370881"/>
                          <a:gd name="connsiteX248" fmla="*/ 2030506 w 2657256"/>
                          <a:gd name="connsiteY248" fmla="*/ 941446 h 3370881"/>
                          <a:gd name="connsiteX249" fmla="*/ 2057400 w 2657256"/>
                          <a:gd name="connsiteY249" fmla="*/ 968340 h 3370881"/>
                          <a:gd name="connsiteX250" fmla="*/ 2088776 w 2657256"/>
                          <a:gd name="connsiteY250" fmla="*/ 1013164 h 3370881"/>
                          <a:gd name="connsiteX251" fmla="*/ 2115670 w 2657256"/>
                          <a:gd name="connsiteY251" fmla="*/ 1057987 h 3370881"/>
                          <a:gd name="connsiteX252" fmla="*/ 2120153 w 2657256"/>
                          <a:gd name="connsiteY252" fmla="*/ 1089364 h 3370881"/>
                          <a:gd name="connsiteX253" fmla="*/ 2138082 w 2657256"/>
                          <a:gd name="connsiteY253" fmla="*/ 1143152 h 3370881"/>
                          <a:gd name="connsiteX254" fmla="*/ 2147047 w 2657256"/>
                          <a:gd name="connsiteY254" fmla="*/ 1196940 h 3370881"/>
                          <a:gd name="connsiteX255" fmla="*/ 2151529 w 2657256"/>
                          <a:gd name="connsiteY255" fmla="*/ 1210387 h 3370881"/>
                          <a:gd name="connsiteX256" fmla="*/ 2156012 w 2657256"/>
                          <a:gd name="connsiteY256" fmla="*/ 1228317 h 3370881"/>
                          <a:gd name="connsiteX257" fmla="*/ 2173941 w 2657256"/>
                          <a:gd name="connsiteY257" fmla="*/ 1295552 h 3370881"/>
                          <a:gd name="connsiteX258" fmla="*/ 2182906 w 2657256"/>
                          <a:gd name="connsiteY258" fmla="*/ 1313481 h 3370881"/>
                          <a:gd name="connsiteX259" fmla="*/ 2187388 w 2657256"/>
                          <a:gd name="connsiteY259" fmla="*/ 1331411 h 3370881"/>
                          <a:gd name="connsiteX260" fmla="*/ 2214282 w 2657256"/>
                          <a:gd name="connsiteY260" fmla="*/ 1385199 h 3370881"/>
                          <a:gd name="connsiteX261" fmla="*/ 2218765 w 2657256"/>
                          <a:gd name="connsiteY261" fmla="*/ 1403129 h 3370881"/>
                          <a:gd name="connsiteX262" fmla="*/ 2223247 w 2657256"/>
                          <a:gd name="connsiteY262" fmla="*/ 1430023 h 3370881"/>
                          <a:gd name="connsiteX263" fmla="*/ 2236694 w 2657256"/>
                          <a:gd name="connsiteY263" fmla="*/ 1456917 h 3370881"/>
                          <a:gd name="connsiteX264" fmla="*/ 2241176 w 2657256"/>
                          <a:gd name="connsiteY264" fmla="*/ 1577940 h 3370881"/>
                          <a:gd name="connsiteX265" fmla="*/ 2245659 w 2657256"/>
                          <a:gd name="connsiteY265" fmla="*/ 1595870 h 3370881"/>
                          <a:gd name="connsiteX266" fmla="*/ 2236694 w 2657256"/>
                          <a:gd name="connsiteY266" fmla="*/ 1694481 h 3370881"/>
                          <a:gd name="connsiteX267" fmla="*/ 2227729 w 2657256"/>
                          <a:gd name="connsiteY267" fmla="*/ 1716893 h 3370881"/>
                          <a:gd name="connsiteX268" fmla="*/ 2223247 w 2657256"/>
                          <a:gd name="connsiteY268" fmla="*/ 1730340 h 3370881"/>
                          <a:gd name="connsiteX269" fmla="*/ 2200835 w 2657256"/>
                          <a:gd name="connsiteY269" fmla="*/ 1788611 h 3370881"/>
                          <a:gd name="connsiteX270" fmla="*/ 2191870 w 2657256"/>
                          <a:gd name="connsiteY270" fmla="*/ 1811023 h 3370881"/>
                          <a:gd name="connsiteX271" fmla="*/ 2187388 w 2657256"/>
                          <a:gd name="connsiteY271" fmla="*/ 1824470 h 3370881"/>
                          <a:gd name="connsiteX272" fmla="*/ 2169459 w 2657256"/>
                          <a:gd name="connsiteY272" fmla="*/ 1869293 h 3370881"/>
                          <a:gd name="connsiteX273" fmla="*/ 2164976 w 2657256"/>
                          <a:gd name="connsiteY273" fmla="*/ 1882740 h 3370881"/>
                          <a:gd name="connsiteX274" fmla="*/ 2156012 w 2657256"/>
                          <a:gd name="connsiteY274" fmla="*/ 1927564 h 3370881"/>
                          <a:gd name="connsiteX275" fmla="*/ 2173941 w 2657256"/>
                          <a:gd name="connsiteY275" fmla="*/ 1945493 h 3370881"/>
                          <a:gd name="connsiteX276" fmla="*/ 2196353 w 2657256"/>
                          <a:gd name="connsiteY276" fmla="*/ 1958940 h 3370881"/>
                          <a:gd name="connsiteX277" fmla="*/ 2241176 w 2657256"/>
                          <a:gd name="connsiteY277" fmla="*/ 2012729 h 3370881"/>
                          <a:gd name="connsiteX278" fmla="*/ 2263588 w 2657256"/>
                          <a:gd name="connsiteY278" fmla="*/ 2057552 h 3370881"/>
                          <a:gd name="connsiteX279" fmla="*/ 2286000 w 2657256"/>
                          <a:gd name="connsiteY279" fmla="*/ 2084446 h 3370881"/>
                          <a:gd name="connsiteX280" fmla="*/ 2299447 w 2657256"/>
                          <a:gd name="connsiteY280" fmla="*/ 2124787 h 3370881"/>
                          <a:gd name="connsiteX281" fmla="*/ 2321859 w 2657256"/>
                          <a:gd name="connsiteY281" fmla="*/ 2151681 h 3370881"/>
                          <a:gd name="connsiteX282" fmla="*/ 2344270 w 2657256"/>
                          <a:gd name="connsiteY282" fmla="*/ 2205470 h 3370881"/>
                          <a:gd name="connsiteX283" fmla="*/ 2348753 w 2657256"/>
                          <a:gd name="connsiteY283" fmla="*/ 2223399 h 3370881"/>
                          <a:gd name="connsiteX284" fmla="*/ 2366682 w 2657256"/>
                          <a:gd name="connsiteY284" fmla="*/ 2263740 h 3370881"/>
                          <a:gd name="connsiteX285" fmla="*/ 2375647 w 2657256"/>
                          <a:gd name="connsiteY285" fmla="*/ 2286152 h 3370881"/>
                          <a:gd name="connsiteX286" fmla="*/ 2380129 w 2657256"/>
                          <a:gd name="connsiteY286" fmla="*/ 2308564 h 3370881"/>
                          <a:gd name="connsiteX287" fmla="*/ 2389094 w 2657256"/>
                          <a:gd name="connsiteY287" fmla="*/ 2335458 h 3370881"/>
                          <a:gd name="connsiteX288" fmla="*/ 2393576 w 2657256"/>
                          <a:gd name="connsiteY288" fmla="*/ 2380281 h 3370881"/>
                          <a:gd name="connsiteX289" fmla="*/ 2398059 w 2657256"/>
                          <a:gd name="connsiteY289" fmla="*/ 2393729 h 3370881"/>
                          <a:gd name="connsiteX290" fmla="*/ 2419794 w 2657256"/>
                          <a:gd name="connsiteY290" fmla="*/ 2447517 h 3370881"/>
                          <a:gd name="connsiteX291" fmla="*/ 2427343 w 2657256"/>
                          <a:gd name="connsiteY291" fmla="*/ 2564058 h 3370881"/>
                          <a:gd name="connsiteX292" fmla="*/ 2389094 w 2657256"/>
                          <a:gd name="connsiteY292" fmla="*/ 2837481 h 3370881"/>
                          <a:gd name="connsiteX293" fmla="*/ 2380129 w 2657256"/>
                          <a:gd name="connsiteY293" fmla="*/ 2859893 h 3370881"/>
                          <a:gd name="connsiteX294" fmla="*/ 2357718 w 2657256"/>
                          <a:gd name="connsiteY294" fmla="*/ 2913681 h 3370881"/>
                          <a:gd name="connsiteX295" fmla="*/ 2348753 w 2657256"/>
                          <a:gd name="connsiteY295" fmla="*/ 2936093 h 3370881"/>
                          <a:gd name="connsiteX296" fmla="*/ 2339788 w 2657256"/>
                          <a:gd name="connsiteY296" fmla="*/ 2971952 h 3370881"/>
                          <a:gd name="connsiteX297" fmla="*/ 2326341 w 2657256"/>
                          <a:gd name="connsiteY297" fmla="*/ 2994364 h 3370881"/>
                          <a:gd name="connsiteX298" fmla="*/ 2317376 w 2657256"/>
                          <a:gd name="connsiteY298" fmla="*/ 3025740 h 3370881"/>
                          <a:gd name="connsiteX299" fmla="*/ 2303929 w 2657256"/>
                          <a:gd name="connsiteY299" fmla="*/ 3048152 h 3370881"/>
                          <a:gd name="connsiteX300" fmla="*/ 2290482 w 2657256"/>
                          <a:gd name="connsiteY300" fmla="*/ 3079529 h 3370881"/>
                          <a:gd name="connsiteX301" fmla="*/ 2272553 w 2657256"/>
                          <a:gd name="connsiteY301" fmla="*/ 3084011 h 3370881"/>
                          <a:gd name="connsiteX302" fmla="*/ 2259106 w 2657256"/>
                          <a:gd name="connsiteY302" fmla="*/ 3088493 h 3370881"/>
                          <a:gd name="connsiteX303" fmla="*/ 2241176 w 2657256"/>
                          <a:gd name="connsiteY303" fmla="*/ 3092976 h 3370881"/>
                          <a:gd name="connsiteX304" fmla="*/ 2209800 w 2657256"/>
                          <a:gd name="connsiteY304" fmla="*/ 3101940 h 3370881"/>
                          <a:gd name="connsiteX305" fmla="*/ 2205318 w 2657256"/>
                          <a:gd name="connsiteY305" fmla="*/ 3039187 h 3370881"/>
                          <a:gd name="connsiteX306" fmla="*/ 2218765 w 2657256"/>
                          <a:gd name="connsiteY306" fmla="*/ 3021258 h 3370881"/>
                          <a:gd name="connsiteX307" fmla="*/ 2245659 w 2657256"/>
                          <a:gd name="connsiteY307" fmla="*/ 2971952 h 3370881"/>
                          <a:gd name="connsiteX308" fmla="*/ 2268070 w 2657256"/>
                          <a:gd name="connsiteY308" fmla="*/ 2945058 h 3370881"/>
                          <a:gd name="connsiteX309" fmla="*/ 2298550 w 2657256"/>
                          <a:gd name="connsiteY309" fmla="*/ 2568540 h 3370881"/>
                          <a:gd name="connsiteX310" fmla="*/ 2284986 w 2657256"/>
                          <a:gd name="connsiteY310" fmla="*/ 2532681 h 3370881"/>
                          <a:gd name="connsiteX311" fmla="*/ 2293273 w 2657256"/>
                          <a:gd name="connsiteY311" fmla="*/ 2496653 h 3370881"/>
                          <a:gd name="connsiteX312" fmla="*/ 2278152 w 2657256"/>
                          <a:gd name="connsiteY312" fmla="*/ 2475178 h 3370881"/>
                          <a:gd name="connsiteX313" fmla="*/ 2245659 w 2657256"/>
                          <a:gd name="connsiteY313" fmla="*/ 2389247 h 3370881"/>
                          <a:gd name="connsiteX314" fmla="*/ 2195507 w 2657256"/>
                          <a:gd name="connsiteY314" fmla="*/ 2241328 h 3370881"/>
                          <a:gd name="connsiteX315" fmla="*/ 2083786 w 2657256"/>
                          <a:gd name="connsiteY315" fmla="*/ 2040300 h 3370881"/>
                          <a:gd name="connsiteX316" fmla="*/ 2048773 w 2657256"/>
                          <a:gd name="connsiteY316" fmla="*/ 2017971 h 3370881"/>
                          <a:gd name="connsiteX317" fmla="*/ 2074314 w 2657256"/>
                          <a:gd name="connsiteY317" fmla="*/ 2011967 h 3370881"/>
                          <a:gd name="connsiteX318" fmla="*/ 2034988 w 2657256"/>
                          <a:gd name="connsiteY318" fmla="*/ 2003764 h 3370881"/>
                          <a:gd name="connsiteX319" fmla="*/ 2026023 w 2657256"/>
                          <a:gd name="connsiteY319" fmla="*/ 2026176 h 3370881"/>
                          <a:gd name="connsiteX320" fmla="*/ 2021541 w 2657256"/>
                          <a:gd name="connsiteY320" fmla="*/ 2039623 h 3370881"/>
                          <a:gd name="connsiteX321" fmla="*/ 1999129 w 2657256"/>
                          <a:gd name="connsiteY321" fmla="*/ 2053070 h 3370881"/>
                          <a:gd name="connsiteX322" fmla="*/ 1990165 w 2657256"/>
                          <a:gd name="connsiteY322" fmla="*/ 2070999 h 3370881"/>
                          <a:gd name="connsiteX323" fmla="*/ 1967753 w 2657256"/>
                          <a:gd name="connsiteY323" fmla="*/ 2106858 h 3370881"/>
                          <a:gd name="connsiteX324" fmla="*/ 1981200 w 2657256"/>
                          <a:gd name="connsiteY324" fmla="*/ 2223399 h 3370881"/>
                          <a:gd name="connsiteX325" fmla="*/ 1994647 w 2657256"/>
                          <a:gd name="connsiteY325" fmla="*/ 2254776 h 3370881"/>
                          <a:gd name="connsiteX326" fmla="*/ 2003612 w 2657256"/>
                          <a:gd name="connsiteY326" fmla="*/ 2272705 h 3370881"/>
                          <a:gd name="connsiteX327" fmla="*/ 2026023 w 2657256"/>
                          <a:gd name="connsiteY327" fmla="*/ 2304081 h 3370881"/>
                          <a:gd name="connsiteX328" fmla="*/ 2043953 w 2657256"/>
                          <a:gd name="connsiteY328" fmla="*/ 2348905 h 3370881"/>
                          <a:gd name="connsiteX329" fmla="*/ 2061882 w 2657256"/>
                          <a:gd name="connsiteY329" fmla="*/ 2371317 h 3370881"/>
                          <a:gd name="connsiteX330" fmla="*/ 2088776 w 2657256"/>
                          <a:gd name="connsiteY330" fmla="*/ 2434070 h 3370881"/>
                          <a:gd name="connsiteX331" fmla="*/ 2102223 w 2657256"/>
                          <a:gd name="connsiteY331" fmla="*/ 2465446 h 3370881"/>
                          <a:gd name="connsiteX332" fmla="*/ 2106706 w 2657256"/>
                          <a:gd name="connsiteY332" fmla="*/ 2496823 h 3370881"/>
                          <a:gd name="connsiteX333" fmla="*/ 2124635 w 2657256"/>
                          <a:gd name="connsiteY333" fmla="*/ 2559576 h 3370881"/>
                          <a:gd name="connsiteX334" fmla="*/ 2138082 w 2657256"/>
                          <a:gd name="connsiteY334" fmla="*/ 2649223 h 3370881"/>
                          <a:gd name="connsiteX335" fmla="*/ 2147047 w 2657256"/>
                          <a:gd name="connsiteY335" fmla="*/ 2685081 h 3370881"/>
                          <a:gd name="connsiteX336" fmla="*/ 2151529 w 2657256"/>
                          <a:gd name="connsiteY336" fmla="*/ 2716458 h 3370881"/>
                          <a:gd name="connsiteX337" fmla="*/ 2160494 w 2657256"/>
                          <a:gd name="connsiteY337" fmla="*/ 2770246 h 3370881"/>
                          <a:gd name="connsiteX338" fmla="*/ 2156012 w 2657256"/>
                          <a:gd name="connsiteY338" fmla="*/ 2962987 h 3370881"/>
                          <a:gd name="connsiteX339" fmla="*/ 2138082 w 2657256"/>
                          <a:gd name="connsiteY339" fmla="*/ 3043670 h 3370881"/>
                          <a:gd name="connsiteX340" fmla="*/ 2133600 w 2657256"/>
                          <a:gd name="connsiteY340" fmla="*/ 3061599 h 3370881"/>
                          <a:gd name="connsiteX341" fmla="*/ 2120153 w 2657256"/>
                          <a:gd name="connsiteY341" fmla="*/ 3079529 h 3370881"/>
                          <a:gd name="connsiteX342" fmla="*/ 2111188 w 2657256"/>
                          <a:gd name="connsiteY342" fmla="*/ 3106423 h 3370881"/>
                          <a:gd name="connsiteX343" fmla="*/ 2088776 w 2657256"/>
                          <a:gd name="connsiteY343" fmla="*/ 3137799 h 3370881"/>
                          <a:gd name="connsiteX344" fmla="*/ 2075329 w 2657256"/>
                          <a:gd name="connsiteY344" fmla="*/ 3164693 h 3370881"/>
                          <a:gd name="connsiteX345" fmla="*/ 2061882 w 2657256"/>
                          <a:gd name="connsiteY345" fmla="*/ 3169176 h 3370881"/>
                          <a:gd name="connsiteX346" fmla="*/ 2021541 w 2657256"/>
                          <a:gd name="connsiteY346" fmla="*/ 3164693 h 3370881"/>
                          <a:gd name="connsiteX347" fmla="*/ 2012576 w 2657256"/>
                          <a:gd name="connsiteY347" fmla="*/ 3119870 h 3370881"/>
                          <a:gd name="connsiteX348" fmla="*/ 2048435 w 2657256"/>
                          <a:gd name="connsiteY348" fmla="*/ 3021258 h 3370881"/>
                          <a:gd name="connsiteX349" fmla="*/ 2048435 w 2657256"/>
                          <a:gd name="connsiteY349" fmla="*/ 3021258 h 3370881"/>
                          <a:gd name="connsiteX350" fmla="*/ 2061882 w 2657256"/>
                          <a:gd name="connsiteY350" fmla="*/ 2967470 h 3370881"/>
                          <a:gd name="connsiteX351" fmla="*/ 2070847 w 2657256"/>
                          <a:gd name="connsiteY351" fmla="*/ 2882305 h 3370881"/>
                          <a:gd name="connsiteX352" fmla="*/ 2066365 w 2657256"/>
                          <a:gd name="connsiteY352" fmla="*/ 2725423 h 3370881"/>
                          <a:gd name="connsiteX353" fmla="*/ 2043953 w 2657256"/>
                          <a:gd name="connsiteY353" fmla="*/ 2649223 h 3370881"/>
                          <a:gd name="connsiteX354" fmla="*/ 2030506 w 2657256"/>
                          <a:gd name="connsiteY354" fmla="*/ 2622329 h 3370881"/>
                          <a:gd name="connsiteX355" fmla="*/ 2017059 w 2657256"/>
                          <a:gd name="connsiteY355" fmla="*/ 2581987 h 3370881"/>
                          <a:gd name="connsiteX356" fmla="*/ 1981200 w 2657256"/>
                          <a:gd name="connsiteY356" fmla="*/ 2514752 h 3370881"/>
                          <a:gd name="connsiteX357" fmla="*/ 1972235 w 2657256"/>
                          <a:gd name="connsiteY357" fmla="*/ 2501305 h 3370881"/>
                          <a:gd name="connsiteX358" fmla="*/ 1958788 w 2657256"/>
                          <a:gd name="connsiteY358" fmla="*/ 2478893 h 3370881"/>
                          <a:gd name="connsiteX359" fmla="*/ 1905000 w 2657256"/>
                          <a:gd name="connsiteY359" fmla="*/ 2398211 h 3370881"/>
                          <a:gd name="connsiteX360" fmla="*/ 1882588 w 2657256"/>
                          <a:gd name="connsiteY360" fmla="*/ 2357870 h 3370881"/>
                          <a:gd name="connsiteX361" fmla="*/ 1869141 w 2657256"/>
                          <a:gd name="connsiteY361" fmla="*/ 2339940 h 3370881"/>
                          <a:gd name="connsiteX362" fmla="*/ 1806388 w 2657256"/>
                          <a:gd name="connsiteY362" fmla="*/ 2313046 h 3370881"/>
                          <a:gd name="connsiteX363" fmla="*/ 1779494 w 2657256"/>
                          <a:gd name="connsiteY363" fmla="*/ 2304081 h 3370881"/>
                          <a:gd name="connsiteX364" fmla="*/ 1752600 w 2657256"/>
                          <a:gd name="connsiteY364" fmla="*/ 2299599 h 3370881"/>
                          <a:gd name="connsiteX365" fmla="*/ 1680882 w 2657256"/>
                          <a:gd name="connsiteY365" fmla="*/ 2277187 h 3370881"/>
                          <a:gd name="connsiteX366" fmla="*/ 1719025 w 2657256"/>
                          <a:gd name="connsiteY366" fmla="*/ 2281331 h 3370881"/>
                          <a:gd name="connsiteX367" fmla="*/ 1756997 w 2657256"/>
                          <a:gd name="connsiteY367" fmla="*/ 2289450 h 3370881"/>
                          <a:gd name="connsiteX368" fmla="*/ 1656440 w 2657256"/>
                          <a:gd name="connsiteY368" fmla="*/ 2298583 h 3370881"/>
                          <a:gd name="connsiteX369" fmla="*/ 1537447 w 2657256"/>
                          <a:gd name="connsiteY369" fmla="*/ 2329960 h 3370881"/>
                          <a:gd name="connsiteX370" fmla="*/ 1571993 w 2657256"/>
                          <a:gd name="connsiteY370" fmla="*/ 2317957 h 3370881"/>
                          <a:gd name="connsiteX371" fmla="*/ 1509707 w 2657256"/>
                          <a:gd name="connsiteY371" fmla="*/ 2338926 h 3370881"/>
                          <a:gd name="connsiteX372" fmla="*/ 1500444 w 2657256"/>
                          <a:gd name="connsiteY372" fmla="*/ 2355271 h 3370881"/>
                          <a:gd name="connsiteX373" fmla="*/ 1402678 w 2657256"/>
                          <a:gd name="connsiteY373" fmla="*/ 2339641 h 3370881"/>
                          <a:gd name="connsiteX374" fmla="*/ 1322892 w 2657256"/>
                          <a:gd name="connsiteY374" fmla="*/ 2336952 h 3370881"/>
                          <a:gd name="connsiteX375" fmla="*/ 1199384 w 2657256"/>
                          <a:gd name="connsiteY375" fmla="*/ 2307041 h 3370881"/>
                          <a:gd name="connsiteX376" fmla="*/ 1066800 w 2657256"/>
                          <a:gd name="connsiteY376" fmla="*/ 2272705 h 3370881"/>
                          <a:gd name="connsiteX377" fmla="*/ 1030941 w 2657256"/>
                          <a:gd name="connsiteY377" fmla="*/ 2263740 h 3370881"/>
                          <a:gd name="connsiteX378" fmla="*/ 986118 w 2657256"/>
                          <a:gd name="connsiteY378" fmla="*/ 2241329 h 3370881"/>
                          <a:gd name="connsiteX379" fmla="*/ 968188 w 2657256"/>
                          <a:gd name="connsiteY379" fmla="*/ 2232364 h 3370881"/>
                          <a:gd name="connsiteX380" fmla="*/ 936812 w 2657256"/>
                          <a:gd name="connsiteY380" fmla="*/ 2214434 h 3370881"/>
                          <a:gd name="connsiteX381" fmla="*/ 905435 w 2657256"/>
                          <a:gd name="connsiteY381" fmla="*/ 2196505 h 3370881"/>
                          <a:gd name="connsiteX382" fmla="*/ 869576 w 2657256"/>
                          <a:gd name="connsiteY382" fmla="*/ 2209952 h 3370881"/>
                          <a:gd name="connsiteX383" fmla="*/ 856129 w 2657256"/>
                          <a:gd name="connsiteY383" fmla="*/ 2227881 h 3370881"/>
                          <a:gd name="connsiteX384" fmla="*/ 815788 w 2657256"/>
                          <a:gd name="connsiteY384" fmla="*/ 2268223 h 3370881"/>
                          <a:gd name="connsiteX385" fmla="*/ 788894 w 2657256"/>
                          <a:gd name="connsiteY385" fmla="*/ 2290634 h 3370881"/>
                          <a:gd name="connsiteX386" fmla="*/ 762000 w 2657256"/>
                          <a:gd name="connsiteY386" fmla="*/ 2313046 h 3370881"/>
                          <a:gd name="connsiteX387" fmla="*/ 753035 w 2657256"/>
                          <a:gd name="connsiteY387" fmla="*/ 2326493 h 3370881"/>
                          <a:gd name="connsiteX388" fmla="*/ 735106 w 2657256"/>
                          <a:gd name="connsiteY388" fmla="*/ 2339940 h 3370881"/>
                          <a:gd name="connsiteX389" fmla="*/ 712694 w 2657256"/>
                          <a:gd name="connsiteY389" fmla="*/ 2362352 h 3370881"/>
                          <a:gd name="connsiteX390" fmla="*/ 694765 w 2657256"/>
                          <a:gd name="connsiteY390" fmla="*/ 2375799 h 3370881"/>
                          <a:gd name="connsiteX391" fmla="*/ 681318 w 2657256"/>
                          <a:gd name="connsiteY391" fmla="*/ 2393729 h 3370881"/>
                          <a:gd name="connsiteX392" fmla="*/ 667870 w 2657256"/>
                          <a:gd name="connsiteY392" fmla="*/ 2402693 h 3370881"/>
                          <a:gd name="connsiteX393" fmla="*/ 623047 w 2657256"/>
                          <a:gd name="connsiteY393" fmla="*/ 2443034 h 3370881"/>
                          <a:gd name="connsiteX394" fmla="*/ 600635 w 2657256"/>
                          <a:gd name="connsiteY394" fmla="*/ 2474411 h 3370881"/>
                          <a:gd name="connsiteX395" fmla="*/ 587188 w 2657256"/>
                          <a:gd name="connsiteY395" fmla="*/ 2514752 h 3370881"/>
                          <a:gd name="connsiteX396" fmla="*/ 582706 w 2657256"/>
                          <a:gd name="connsiteY396" fmla="*/ 2546129 h 3370881"/>
                          <a:gd name="connsiteX397" fmla="*/ 596153 w 2657256"/>
                          <a:gd name="connsiteY397" fmla="*/ 2635776 h 3370881"/>
                          <a:gd name="connsiteX398" fmla="*/ 600635 w 2657256"/>
                          <a:gd name="connsiteY398" fmla="*/ 2653705 h 3370881"/>
                          <a:gd name="connsiteX399" fmla="*/ 609600 w 2657256"/>
                          <a:gd name="connsiteY399" fmla="*/ 2671634 h 3370881"/>
                          <a:gd name="connsiteX400" fmla="*/ 614082 w 2657256"/>
                          <a:gd name="connsiteY400" fmla="*/ 2689564 h 3370881"/>
                          <a:gd name="connsiteX401" fmla="*/ 623047 w 2657256"/>
                          <a:gd name="connsiteY401" fmla="*/ 2711976 h 3370881"/>
                          <a:gd name="connsiteX402" fmla="*/ 627529 w 2657256"/>
                          <a:gd name="connsiteY402" fmla="*/ 2734387 h 3370881"/>
                          <a:gd name="connsiteX403" fmla="*/ 640976 w 2657256"/>
                          <a:gd name="connsiteY403" fmla="*/ 2765764 h 3370881"/>
                          <a:gd name="connsiteX404" fmla="*/ 645459 w 2657256"/>
                          <a:gd name="connsiteY404" fmla="*/ 2779211 h 3370881"/>
                          <a:gd name="connsiteX405" fmla="*/ 658906 w 2657256"/>
                          <a:gd name="connsiteY405" fmla="*/ 2801623 h 3370881"/>
                          <a:gd name="connsiteX406" fmla="*/ 676835 w 2657256"/>
                          <a:gd name="connsiteY406" fmla="*/ 2864376 h 3370881"/>
                          <a:gd name="connsiteX407" fmla="*/ 690282 w 2657256"/>
                          <a:gd name="connsiteY407" fmla="*/ 2895752 h 3370881"/>
                          <a:gd name="connsiteX408" fmla="*/ 699247 w 2657256"/>
                          <a:gd name="connsiteY408" fmla="*/ 2940576 h 3370881"/>
                          <a:gd name="connsiteX409" fmla="*/ 703729 w 2657256"/>
                          <a:gd name="connsiteY409" fmla="*/ 2967470 h 3370881"/>
                          <a:gd name="connsiteX410" fmla="*/ 717176 w 2657256"/>
                          <a:gd name="connsiteY410" fmla="*/ 2994364 h 3370881"/>
                          <a:gd name="connsiteX411" fmla="*/ 735106 w 2657256"/>
                          <a:gd name="connsiteY411" fmla="*/ 3052634 h 3370881"/>
                          <a:gd name="connsiteX412" fmla="*/ 739588 w 2657256"/>
                          <a:gd name="connsiteY412" fmla="*/ 3079529 h 3370881"/>
                          <a:gd name="connsiteX413" fmla="*/ 762000 w 2657256"/>
                          <a:gd name="connsiteY413" fmla="*/ 3142281 h 3370881"/>
                          <a:gd name="connsiteX414" fmla="*/ 766482 w 2657256"/>
                          <a:gd name="connsiteY414" fmla="*/ 3231929 h 3370881"/>
                          <a:gd name="connsiteX415" fmla="*/ 770965 w 2657256"/>
                          <a:gd name="connsiteY415" fmla="*/ 3254340 h 3370881"/>
                          <a:gd name="connsiteX416" fmla="*/ 775447 w 2657256"/>
                          <a:gd name="connsiteY416" fmla="*/ 3285717 h 3370881"/>
                          <a:gd name="connsiteX417" fmla="*/ 748553 w 2657256"/>
                          <a:gd name="connsiteY417" fmla="*/ 3335023 h 3370881"/>
                          <a:gd name="connsiteX418" fmla="*/ 721659 w 2657256"/>
                          <a:gd name="connsiteY418" fmla="*/ 3343987 h 3370881"/>
                          <a:gd name="connsiteX419" fmla="*/ 708212 w 2657256"/>
                          <a:gd name="connsiteY419" fmla="*/ 3348470 h 3370881"/>
                          <a:gd name="connsiteX420" fmla="*/ 623047 w 2657256"/>
                          <a:gd name="connsiteY420" fmla="*/ 3330540 h 3370881"/>
                          <a:gd name="connsiteX421" fmla="*/ 609600 w 2657256"/>
                          <a:gd name="connsiteY421" fmla="*/ 3308129 h 3370881"/>
                          <a:gd name="connsiteX422" fmla="*/ 591670 w 2657256"/>
                          <a:gd name="connsiteY422" fmla="*/ 3267787 h 3370881"/>
                          <a:gd name="connsiteX423" fmla="*/ 560294 w 2657256"/>
                          <a:gd name="connsiteY423" fmla="*/ 3209517 h 3370881"/>
                          <a:gd name="connsiteX424" fmla="*/ 551329 w 2657256"/>
                          <a:gd name="connsiteY424" fmla="*/ 3196070 h 3370881"/>
                          <a:gd name="connsiteX425" fmla="*/ 528918 w 2657256"/>
                          <a:gd name="connsiteY425" fmla="*/ 3173658 h 3370881"/>
                          <a:gd name="connsiteX426" fmla="*/ 519953 w 2657256"/>
                          <a:gd name="connsiteY426" fmla="*/ 3128834 h 3370881"/>
                          <a:gd name="connsiteX427" fmla="*/ 524435 w 2657256"/>
                          <a:gd name="connsiteY427" fmla="*/ 3101940 h 3370881"/>
                          <a:gd name="connsiteX428" fmla="*/ 528918 w 2657256"/>
                          <a:gd name="connsiteY428" fmla="*/ 3088493 h 3370881"/>
                          <a:gd name="connsiteX429" fmla="*/ 542365 w 2657256"/>
                          <a:gd name="connsiteY429" fmla="*/ 3052634 h 3370881"/>
                          <a:gd name="connsiteX430" fmla="*/ 484094 w 2657256"/>
                          <a:gd name="connsiteY430" fmla="*/ 2886787 h 3370881"/>
                          <a:gd name="connsiteX431" fmla="*/ 443753 w 2657256"/>
                          <a:gd name="connsiteY431" fmla="*/ 2779211 h 3370881"/>
                          <a:gd name="connsiteX432" fmla="*/ 439270 w 2657256"/>
                          <a:gd name="connsiteY432" fmla="*/ 2752317 h 3370881"/>
                          <a:gd name="connsiteX433" fmla="*/ 430306 w 2657256"/>
                          <a:gd name="connsiteY433" fmla="*/ 2716458 h 3370881"/>
                          <a:gd name="connsiteX434" fmla="*/ 425823 w 2657256"/>
                          <a:gd name="connsiteY434" fmla="*/ 2680599 h 3370881"/>
                          <a:gd name="connsiteX435" fmla="*/ 398929 w 2657256"/>
                          <a:gd name="connsiteY435" fmla="*/ 2599917 h 3370881"/>
                          <a:gd name="connsiteX436" fmla="*/ 385482 w 2657256"/>
                          <a:gd name="connsiteY436" fmla="*/ 2568540 h 3370881"/>
                          <a:gd name="connsiteX437" fmla="*/ 381000 w 2657256"/>
                          <a:gd name="connsiteY437" fmla="*/ 2550611 h 3370881"/>
                          <a:gd name="connsiteX438" fmla="*/ 372035 w 2657256"/>
                          <a:gd name="connsiteY438" fmla="*/ 2483376 h 3370881"/>
                          <a:gd name="connsiteX439" fmla="*/ 367553 w 2657256"/>
                          <a:gd name="connsiteY439" fmla="*/ 2469929 h 3370881"/>
                          <a:gd name="connsiteX440" fmla="*/ 407894 w 2657256"/>
                          <a:gd name="connsiteY440" fmla="*/ 2451999 h 3370881"/>
                          <a:gd name="connsiteX441" fmla="*/ 515470 w 2657256"/>
                          <a:gd name="connsiteY441" fmla="*/ 2407176 h 3370881"/>
                          <a:gd name="connsiteX442" fmla="*/ 578223 w 2657256"/>
                          <a:gd name="connsiteY442" fmla="*/ 2353387 h 3370881"/>
                          <a:gd name="connsiteX443" fmla="*/ 587188 w 2657256"/>
                          <a:gd name="connsiteY443" fmla="*/ 2330976 h 3370881"/>
                          <a:gd name="connsiteX444" fmla="*/ 614082 w 2657256"/>
                          <a:gd name="connsiteY444" fmla="*/ 2254776 h 3370881"/>
                          <a:gd name="connsiteX445" fmla="*/ 649941 w 2657256"/>
                          <a:gd name="connsiteY445" fmla="*/ 2200987 h 3370881"/>
                          <a:gd name="connsiteX446" fmla="*/ 690282 w 2657256"/>
                          <a:gd name="connsiteY446" fmla="*/ 2174093 h 3370881"/>
                          <a:gd name="connsiteX447" fmla="*/ 703729 w 2657256"/>
                          <a:gd name="connsiteY447" fmla="*/ 2165129 h 3370881"/>
                          <a:gd name="connsiteX448" fmla="*/ 739588 w 2657256"/>
                          <a:gd name="connsiteY448" fmla="*/ 2147199 h 3370881"/>
                          <a:gd name="connsiteX449" fmla="*/ 708212 w 2657256"/>
                          <a:gd name="connsiteY449" fmla="*/ 2187540 h 3370881"/>
                          <a:gd name="connsiteX450" fmla="*/ 654423 w 2657256"/>
                          <a:gd name="connsiteY450" fmla="*/ 2241329 h 3370881"/>
                          <a:gd name="connsiteX451" fmla="*/ 636494 w 2657256"/>
                          <a:gd name="connsiteY451" fmla="*/ 2259258 h 3370881"/>
                          <a:gd name="connsiteX452" fmla="*/ 614082 w 2657256"/>
                          <a:gd name="connsiteY452" fmla="*/ 2286152 h 3370881"/>
                          <a:gd name="connsiteX453" fmla="*/ 592179 w 2657256"/>
                          <a:gd name="connsiteY453" fmla="*/ 2282347 h 3370881"/>
                          <a:gd name="connsiteX454" fmla="*/ 555980 w 2657256"/>
                          <a:gd name="connsiteY454" fmla="*/ 2313892 h 3370881"/>
                          <a:gd name="connsiteX455" fmla="*/ 524435 w 2657256"/>
                          <a:gd name="connsiteY455" fmla="*/ 2348905 h 3370881"/>
                          <a:gd name="connsiteX456" fmla="*/ 502023 w 2657256"/>
                          <a:gd name="connsiteY456" fmla="*/ 2362352 h 3370881"/>
                          <a:gd name="connsiteX457" fmla="*/ 461682 w 2657256"/>
                          <a:gd name="connsiteY457" fmla="*/ 2389246 h 3370881"/>
                          <a:gd name="connsiteX458" fmla="*/ 448235 w 2657256"/>
                          <a:gd name="connsiteY458" fmla="*/ 2398211 h 3370881"/>
                          <a:gd name="connsiteX459" fmla="*/ 430306 w 2657256"/>
                          <a:gd name="connsiteY459" fmla="*/ 2407176 h 3370881"/>
                          <a:gd name="connsiteX460" fmla="*/ 412376 w 2657256"/>
                          <a:gd name="connsiteY460" fmla="*/ 2420623 h 3370881"/>
                          <a:gd name="connsiteX461" fmla="*/ 389965 w 2657256"/>
                          <a:gd name="connsiteY461" fmla="*/ 2429587 h 3370881"/>
                          <a:gd name="connsiteX462" fmla="*/ 372035 w 2657256"/>
                          <a:gd name="connsiteY462" fmla="*/ 2443034 h 3370881"/>
                          <a:gd name="connsiteX463" fmla="*/ 318247 w 2657256"/>
                          <a:gd name="connsiteY463" fmla="*/ 2474411 h 3370881"/>
                          <a:gd name="connsiteX464" fmla="*/ 304800 w 2657256"/>
                          <a:gd name="connsiteY464" fmla="*/ 2492340 h 3370881"/>
                          <a:gd name="connsiteX465" fmla="*/ 282388 w 2657256"/>
                          <a:gd name="connsiteY465" fmla="*/ 2519234 h 3370881"/>
                          <a:gd name="connsiteX466" fmla="*/ 295835 w 2657256"/>
                          <a:gd name="connsiteY466" fmla="*/ 2815070 h 3370881"/>
                          <a:gd name="connsiteX467" fmla="*/ 300318 w 2657256"/>
                          <a:gd name="connsiteY467" fmla="*/ 2837481 h 3370881"/>
                          <a:gd name="connsiteX468" fmla="*/ 304800 w 2657256"/>
                          <a:gd name="connsiteY468" fmla="*/ 2868858 h 3370881"/>
                          <a:gd name="connsiteX469" fmla="*/ 309282 w 2657256"/>
                          <a:gd name="connsiteY469" fmla="*/ 2927129 h 3370881"/>
                          <a:gd name="connsiteX470" fmla="*/ 322729 w 2657256"/>
                          <a:gd name="connsiteY470" fmla="*/ 2985399 h 3370881"/>
                          <a:gd name="connsiteX471" fmla="*/ 327212 w 2657256"/>
                          <a:gd name="connsiteY471" fmla="*/ 3012293 h 3370881"/>
                          <a:gd name="connsiteX472" fmla="*/ 331694 w 2657256"/>
                          <a:gd name="connsiteY472" fmla="*/ 3043670 h 3370881"/>
                          <a:gd name="connsiteX473" fmla="*/ 345141 w 2657256"/>
                          <a:gd name="connsiteY473" fmla="*/ 3070564 h 3370881"/>
                          <a:gd name="connsiteX474" fmla="*/ 367553 w 2657256"/>
                          <a:gd name="connsiteY474" fmla="*/ 3124352 h 3370881"/>
                          <a:gd name="connsiteX475" fmla="*/ 381000 w 2657256"/>
                          <a:gd name="connsiteY475" fmla="*/ 3182623 h 3370881"/>
                          <a:gd name="connsiteX476" fmla="*/ 389965 w 2657256"/>
                          <a:gd name="connsiteY476" fmla="*/ 3196070 h 3370881"/>
                          <a:gd name="connsiteX477" fmla="*/ 394447 w 2657256"/>
                          <a:gd name="connsiteY477" fmla="*/ 3213999 h 3370881"/>
                          <a:gd name="connsiteX478" fmla="*/ 412376 w 2657256"/>
                          <a:gd name="connsiteY478" fmla="*/ 3245376 h 3370881"/>
                          <a:gd name="connsiteX479" fmla="*/ 416859 w 2657256"/>
                          <a:gd name="connsiteY479" fmla="*/ 3258823 h 3370881"/>
                          <a:gd name="connsiteX480" fmla="*/ 425823 w 2657256"/>
                          <a:gd name="connsiteY480" fmla="*/ 3272270 h 3370881"/>
                          <a:gd name="connsiteX481" fmla="*/ 439270 w 2657256"/>
                          <a:gd name="connsiteY481" fmla="*/ 3303646 h 3370881"/>
                          <a:gd name="connsiteX482" fmla="*/ 439270 w 2657256"/>
                          <a:gd name="connsiteY482" fmla="*/ 3352952 h 3370881"/>
                          <a:gd name="connsiteX483" fmla="*/ 430306 w 2657256"/>
                          <a:gd name="connsiteY483" fmla="*/ 3366399 h 3370881"/>
                          <a:gd name="connsiteX484" fmla="*/ 412376 w 2657256"/>
                          <a:gd name="connsiteY484" fmla="*/ 3370881 h 3370881"/>
                          <a:gd name="connsiteX485" fmla="*/ 295835 w 2657256"/>
                          <a:gd name="connsiteY485" fmla="*/ 3357434 h 3370881"/>
                          <a:gd name="connsiteX486" fmla="*/ 264459 w 2657256"/>
                          <a:gd name="connsiteY486" fmla="*/ 3276752 h 3370881"/>
                          <a:gd name="connsiteX487" fmla="*/ 259976 w 2657256"/>
                          <a:gd name="connsiteY487" fmla="*/ 3240893 h 3370881"/>
                          <a:gd name="connsiteX488" fmla="*/ 246529 w 2657256"/>
                          <a:gd name="connsiteY488" fmla="*/ 3178140 h 3370881"/>
                          <a:gd name="connsiteX489" fmla="*/ 237565 w 2657256"/>
                          <a:gd name="connsiteY489" fmla="*/ 3084011 h 3370881"/>
                          <a:gd name="connsiteX490" fmla="*/ 228600 w 2657256"/>
                          <a:gd name="connsiteY490" fmla="*/ 3057117 h 3370881"/>
                          <a:gd name="connsiteX491" fmla="*/ 219635 w 2657256"/>
                          <a:gd name="connsiteY491" fmla="*/ 3021258 h 3370881"/>
                          <a:gd name="connsiteX492" fmla="*/ 206188 w 2657256"/>
                          <a:gd name="connsiteY492" fmla="*/ 2980917 h 3370881"/>
                          <a:gd name="connsiteX493" fmla="*/ 201706 w 2657256"/>
                          <a:gd name="connsiteY493" fmla="*/ 2949540 h 3370881"/>
                          <a:gd name="connsiteX494" fmla="*/ 197223 w 2657256"/>
                          <a:gd name="connsiteY494" fmla="*/ 2927129 h 3370881"/>
                          <a:gd name="connsiteX495" fmla="*/ 192741 w 2657256"/>
                          <a:gd name="connsiteY495" fmla="*/ 2891270 h 3370881"/>
                          <a:gd name="connsiteX496" fmla="*/ 188259 w 2657256"/>
                          <a:gd name="connsiteY496" fmla="*/ 2850929 h 3370881"/>
                          <a:gd name="connsiteX497" fmla="*/ 179294 w 2657256"/>
                          <a:gd name="connsiteY497" fmla="*/ 2824034 h 3370881"/>
                          <a:gd name="connsiteX498" fmla="*/ 165847 w 2657256"/>
                          <a:gd name="connsiteY498" fmla="*/ 2774729 h 3370881"/>
                          <a:gd name="connsiteX499" fmla="*/ 161365 w 2657256"/>
                          <a:gd name="connsiteY499" fmla="*/ 2747834 h 3370881"/>
                          <a:gd name="connsiteX500" fmla="*/ 156882 w 2657256"/>
                          <a:gd name="connsiteY500" fmla="*/ 2559576 h 3370881"/>
                          <a:gd name="connsiteX501" fmla="*/ 152400 w 2657256"/>
                          <a:gd name="connsiteY501" fmla="*/ 2519234 h 3370881"/>
                          <a:gd name="connsiteX502" fmla="*/ 118035 w 2657256"/>
                          <a:gd name="connsiteY502" fmla="*/ 2400004 h 3370881"/>
                          <a:gd name="connsiteX503" fmla="*/ 117048 w 2657256"/>
                          <a:gd name="connsiteY503" fmla="*/ 2344423 h 3370881"/>
                          <a:gd name="connsiteX504" fmla="*/ 100106 w 2657256"/>
                          <a:gd name="connsiteY504" fmla="*/ 2330976 h 3370881"/>
                          <a:gd name="connsiteX505" fmla="*/ 138953 w 2657256"/>
                          <a:gd name="connsiteY505" fmla="*/ 2313046 h 3370881"/>
                          <a:gd name="connsiteX506" fmla="*/ 152400 w 2657256"/>
                          <a:gd name="connsiteY506" fmla="*/ 2304081 h 3370881"/>
                          <a:gd name="connsiteX507" fmla="*/ 170329 w 2657256"/>
                          <a:gd name="connsiteY507" fmla="*/ 2259258 h 3370881"/>
                          <a:gd name="connsiteX508" fmla="*/ 188259 w 2657256"/>
                          <a:gd name="connsiteY508" fmla="*/ 2223399 h 3370881"/>
                          <a:gd name="connsiteX509" fmla="*/ 206188 w 2657256"/>
                          <a:gd name="connsiteY509" fmla="*/ 2187540 h 3370881"/>
                          <a:gd name="connsiteX510" fmla="*/ 210670 w 2657256"/>
                          <a:gd name="connsiteY510" fmla="*/ 2174093 h 3370881"/>
                          <a:gd name="connsiteX511" fmla="*/ 219635 w 2657256"/>
                          <a:gd name="connsiteY511" fmla="*/ 2115823 h 3370881"/>
                          <a:gd name="connsiteX512" fmla="*/ 210670 w 2657256"/>
                          <a:gd name="connsiteY512" fmla="*/ 1958940 h 3370881"/>
                          <a:gd name="connsiteX513" fmla="*/ 192741 w 2657256"/>
                          <a:gd name="connsiteY513" fmla="*/ 1923081 h 3370881"/>
                          <a:gd name="connsiteX514" fmla="*/ 179294 w 2657256"/>
                          <a:gd name="connsiteY514" fmla="*/ 1891705 h 3370881"/>
                          <a:gd name="connsiteX515" fmla="*/ 165847 w 2657256"/>
                          <a:gd name="connsiteY515" fmla="*/ 1864811 h 3370881"/>
                          <a:gd name="connsiteX516" fmla="*/ 152400 w 2657256"/>
                          <a:gd name="connsiteY516" fmla="*/ 1833434 h 3370881"/>
                          <a:gd name="connsiteX517" fmla="*/ 143435 w 2657256"/>
                          <a:gd name="connsiteY517" fmla="*/ 1819987 h 3370881"/>
                          <a:gd name="connsiteX518" fmla="*/ 107576 w 2657256"/>
                          <a:gd name="connsiteY518" fmla="*/ 1784129 h 3370881"/>
                          <a:gd name="connsiteX519" fmla="*/ 94129 w 2657256"/>
                          <a:gd name="connsiteY519" fmla="*/ 1779646 h 3370881"/>
                          <a:gd name="connsiteX520" fmla="*/ 71718 w 2657256"/>
                          <a:gd name="connsiteY520" fmla="*/ 1770681 h 3370881"/>
                          <a:gd name="connsiteX521" fmla="*/ 58270 w 2657256"/>
                          <a:gd name="connsiteY521" fmla="*/ 1761717 h 3370881"/>
                          <a:gd name="connsiteX522" fmla="*/ 26894 w 2657256"/>
                          <a:gd name="connsiteY522" fmla="*/ 1730340 h 3370881"/>
                          <a:gd name="connsiteX523" fmla="*/ 0 w 2657256"/>
                          <a:gd name="connsiteY523" fmla="*/ 1707929 h 3370881"/>
                          <a:gd name="connsiteX0" fmla="*/ 0 w 2657256"/>
                          <a:gd name="connsiteY0" fmla="*/ 1707929 h 3370881"/>
                          <a:gd name="connsiteX1" fmla="*/ 22412 w 2657256"/>
                          <a:gd name="connsiteY1" fmla="*/ 1698964 h 3370881"/>
                          <a:gd name="connsiteX2" fmla="*/ 31376 w 2657256"/>
                          <a:gd name="connsiteY2" fmla="*/ 1681034 h 3370881"/>
                          <a:gd name="connsiteX3" fmla="*/ 44823 w 2657256"/>
                          <a:gd name="connsiteY3" fmla="*/ 1672070 h 3370881"/>
                          <a:gd name="connsiteX4" fmla="*/ 58270 w 2657256"/>
                          <a:gd name="connsiteY4" fmla="*/ 1654140 h 3370881"/>
                          <a:gd name="connsiteX5" fmla="*/ 76200 w 2657256"/>
                          <a:gd name="connsiteY5" fmla="*/ 1645176 h 3370881"/>
                          <a:gd name="connsiteX6" fmla="*/ 98612 w 2657256"/>
                          <a:gd name="connsiteY6" fmla="*/ 1636211 h 3370881"/>
                          <a:gd name="connsiteX7" fmla="*/ 125506 w 2657256"/>
                          <a:gd name="connsiteY7" fmla="*/ 1627246 h 3370881"/>
                          <a:gd name="connsiteX8" fmla="*/ 152400 w 2657256"/>
                          <a:gd name="connsiteY8" fmla="*/ 1609317 h 3370881"/>
                          <a:gd name="connsiteX9" fmla="*/ 170329 w 2657256"/>
                          <a:gd name="connsiteY9" fmla="*/ 1600352 h 3370881"/>
                          <a:gd name="connsiteX10" fmla="*/ 188259 w 2657256"/>
                          <a:gd name="connsiteY10" fmla="*/ 1582423 h 3370881"/>
                          <a:gd name="connsiteX11" fmla="*/ 228600 w 2657256"/>
                          <a:gd name="connsiteY11" fmla="*/ 1564493 h 3370881"/>
                          <a:gd name="connsiteX12" fmla="*/ 255494 w 2657256"/>
                          <a:gd name="connsiteY12" fmla="*/ 1546564 h 3370881"/>
                          <a:gd name="connsiteX13" fmla="*/ 300318 w 2657256"/>
                          <a:gd name="connsiteY13" fmla="*/ 1524152 h 3370881"/>
                          <a:gd name="connsiteX14" fmla="*/ 313765 w 2657256"/>
                          <a:gd name="connsiteY14" fmla="*/ 1515187 h 3370881"/>
                          <a:gd name="connsiteX15" fmla="*/ 340659 w 2657256"/>
                          <a:gd name="connsiteY15" fmla="*/ 1510705 h 3370881"/>
                          <a:gd name="connsiteX16" fmla="*/ 363070 w 2657256"/>
                          <a:gd name="connsiteY16" fmla="*/ 1506223 h 3370881"/>
                          <a:gd name="connsiteX17" fmla="*/ 389965 w 2657256"/>
                          <a:gd name="connsiteY17" fmla="*/ 1501740 h 3370881"/>
                          <a:gd name="connsiteX18" fmla="*/ 425823 w 2657256"/>
                          <a:gd name="connsiteY18" fmla="*/ 1497258 h 3370881"/>
                          <a:gd name="connsiteX19" fmla="*/ 470647 w 2657256"/>
                          <a:gd name="connsiteY19" fmla="*/ 1488293 h 3370881"/>
                          <a:gd name="connsiteX20" fmla="*/ 515470 w 2657256"/>
                          <a:gd name="connsiteY20" fmla="*/ 1479329 h 3370881"/>
                          <a:gd name="connsiteX21" fmla="*/ 528918 w 2657256"/>
                          <a:gd name="connsiteY21" fmla="*/ 1470364 h 3370881"/>
                          <a:gd name="connsiteX22" fmla="*/ 600635 w 2657256"/>
                          <a:gd name="connsiteY22" fmla="*/ 1456917 h 3370881"/>
                          <a:gd name="connsiteX23" fmla="*/ 690282 w 2657256"/>
                          <a:gd name="connsiteY23" fmla="*/ 1447952 h 3370881"/>
                          <a:gd name="connsiteX24" fmla="*/ 793376 w 2657256"/>
                          <a:gd name="connsiteY24" fmla="*/ 1452434 h 3370881"/>
                          <a:gd name="connsiteX25" fmla="*/ 874059 w 2657256"/>
                          <a:gd name="connsiteY25" fmla="*/ 1465881 h 3370881"/>
                          <a:gd name="connsiteX26" fmla="*/ 914400 w 2657256"/>
                          <a:gd name="connsiteY26" fmla="*/ 1470364 h 3370881"/>
                          <a:gd name="connsiteX27" fmla="*/ 1030941 w 2657256"/>
                          <a:gd name="connsiteY27" fmla="*/ 1483811 h 3370881"/>
                          <a:gd name="connsiteX28" fmla="*/ 1151965 w 2657256"/>
                          <a:gd name="connsiteY28" fmla="*/ 1492776 h 3370881"/>
                          <a:gd name="connsiteX29" fmla="*/ 1281953 w 2657256"/>
                          <a:gd name="connsiteY29" fmla="*/ 1501740 h 3370881"/>
                          <a:gd name="connsiteX30" fmla="*/ 1465729 w 2657256"/>
                          <a:gd name="connsiteY30" fmla="*/ 1497258 h 3370881"/>
                          <a:gd name="connsiteX31" fmla="*/ 1510553 w 2657256"/>
                          <a:gd name="connsiteY31" fmla="*/ 1492776 h 3370881"/>
                          <a:gd name="connsiteX32" fmla="*/ 1582270 w 2657256"/>
                          <a:gd name="connsiteY32" fmla="*/ 1461399 h 3370881"/>
                          <a:gd name="connsiteX33" fmla="*/ 1604682 w 2657256"/>
                          <a:gd name="connsiteY33" fmla="*/ 1456917 h 3370881"/>
                          <a:gd name="connsiteX34" fmla="*/ 1622612 w 2657256"/>
                          <a:gd name="connsiteY34" fmla="*/ 1447952 h 3370881"/>
                          <a:gd name="connsiteX35" fmla="*/ 1645023 w 2657256"/>
                          <a:gd name="connsiteY35" fmla="*/ 1438987 h 3370881"/>
                          <a:gd name="connsiteX36" fmla="*/ 1662953 w 2657256"/>
                          <a:gd name="connsiteY36" fmla="*/ 1425540 h 3370881"/>
                          <a:gd name="connsiteX37" fmla="*/ 1698812 w 2657256"/>
                          <a:gd name="connsiteY37" fmla="*/ 1407611 h 3370881"/>
                          <a:gd name="connsiteX38" fmla="*/ 1739153 w 2657256"/>
                          <a:gd name="connsiteY38" fmla="*/ 1380717 h 3370881"/>
                          <a:gd name="connsiteX39" fmla="*/ 1752600 w 2657256"/>
                          <a:gd name="connsiteY39" fmla="*/ 1367270 h 3370881"/>
                          <a:gd name="connsiteX40" fmla="*/ 1775012 w 2657256"/>
                          <a:gd name="connsiteY40" fmla="*/ 1353823 h 3370881"/>
                          <a:gd name="connsiteX41" fmla="*/ 1797423 w 2657256"/>
                          <a:gd name="connsiteY41" fmla="*/ 1335893 h 3370881"/>
                          <a:gd name="connsiteX42" fmla="*/ 1810870 w 2657256"/>
                          <a:gd name="connsiteY42" fmla="*/ 1304517 h 3370881"/>
                          <a:gd name="connsiteX43" fmla="*/ 1815353 w 2657256"/>
                          <a:gd name="connsiteY43" fmla="*/ 1291070 h 3370881"/>
                          <a:gd name="connsiteX44" fmla="*/ 1801906 w 2657256"/>
                          <a:gd name="connsiteY44" fmla="*/ 1138670 h 3370881"/>
                          <a:gd name="connsiteX45" fmla="*/ 1792941 w 2657256"/>
                          <a:gd name="connsiteY45" fmla="*/ 1125223 h 3370881"/>
                          <a:gd name="connsiteX46" fmla="*/ 1757082 w 2657256"/>
                          <a:gd name="connsiteY46" fmla="*/ 1093846 h 3370881"/>
                          <a:gd name="connsiteX47" fmla="*/ 1730188 w 2657256"/>
                          <a:gd name="connsiteY47" fmla="*/ 1066952 h 3370881"/>
                          <a:gd name="connsiteX48" fmla="*/ 1703294 w 2657256"/>
                          <a:gd name="connsiteY48" fmla="*/ 1049023 h 3370881"/>
                          <a:gd name="connsiteX49" fmla="*/ 1622612 w 2657256"/>
                          <a:gd name="connsiteY49" fmla="*/ 1053505 h 3370881"/>
                          <a:gd name="connsiteX50" fmla="*/ 1595718 w 2657256"/>
                          <a:gd name="connsiteY50" fmla="*/ 1062470 h 3370881"/>
                          <a:gd name="connsiteX51" fmla="*/ 1573306 w 2657256"/>
                          <a:gd name="connsiteY51" fmla="*/ 1066952 h 3370881"/>
                          <a:gd name="connsiteX52" fmla="*/ 1453385 w 2657256"/>
                          <a:gd name="connsiteY52" fmla="*/ 1082761 h 3370881"/>
                          <a:gd name="connsiteX53" fmla="*/ 1326776 w 2657256"/>
                          <a:gd name="connsiteY53" fmla="*/ 1062470 h 3370881"/>
                          <a:gd name="connsiteX54" fmla="*/ 1308847 w 2657256"/>
                          <a:gd name="connsiteY54" fmla="*/ 1057987 h 3370881"/>
                          <a:gd name="connsiteX55" fmla="*/ 1277470 w 2657256"/>
                          <a:gd name="connsiteY55" fmla="*/ 1053505 h 3370881"/>
                          <a:gd name="connsiteX56" fmla="*/ 1259541 w 2657256"/>
                          <a:gd name="connsiteY56" fmla="*/ 1049023 h 3370881"/>
                          <a:gd name="connsiteX57" fmla="*/ 1232647 w 2657256"/>
                          <a:gd name="connsiteY57" fmla="*/ 1044540 h 3370881"/>
                          <a:gd name="connsiteX58" fmla="*/ 1053353 w 2657256"/>
                          <a:gd name="connsiteY58" fmla="*/ 1049023 h 3370881"/>
                          <a:gd name="connsiteX59" fmla="*/ 1035423 w 2657256"/>
                          <a:gd name="connsiteY59" fmla="*/ 1053505 h 3370881"/>
                          <a:gd name="connsiteX60" fmla="*/ 1008529 w 2657256"/>
                          <a:gd name="connsiteY60" fmla="*/ 1057987 h 3370881"/>
                          <a:gd name="connsiteX61" fmla="*/ 995082 w 2657256"/>
                          <a:gd name="connsiteY61" fmla="*/ 1062470 h 3370881"/>
                          <a:gd name="connsiteX62" fmla="*/ 945776 w 2657256"/>
                          <a:gd name="connsiteY62" fmla="*/ 1031093 h 3370881"/>
                          <a:gd name="connsiteX63" fmla="*/ 941294 w 2657256"/>
                          <a:gd name="connsiteY63" fmla="*/ 1017646 h 3370881"/>
                          <a:gd name="connsiteX64" fmla="*/ 932329 w 2657256"/>
                          <a:gd name="connsiteY64" fmla="*/ 919034 h 3370881"/>
                          <a:gd name="connsiteX65" fmla="*/ 914400 w 2657256"/>
                          <a:gd name="connsiteY65" fmla="*/ 901105 h 3370881"/>
                          <a:gd name="connsiteX66" fmla="*/ 918882 w 2657256"/>
                          <a:gd name="connsiteY66" fmla="*/ 869729 h 3370881"/>
                          <a:gd name="connsiteX67" fmla="*/ 941294 w 2657256"/>
                          <a:gd name="connsiteY67" fmla="*/ 865246 h 3370881"/>
                          <a:gd name="connsiteX68" fmla="*/ 959223 w 2657256"/>
                          <a:gd name="connsiteY68" fmla="*/ 851799 h 3370881"/>
                          <a:gd name="connsiteX69" fmla="*/ 990600 w 2657256"/>
                          <a:gd name="connsiteY69" fmla="*/ 847317 h 3370881"/>
                          <a:gd name="connsiteX70" fmla="*/ 1129553 w 2657256"/>
                          <a:gd name="connsiteY70" fmla="*/ 838352 h 3370881"/>
                          <a:gd name="connsiteX71" fmla="*/ 1147482 w 2657256"/>
                          <a:gd name="connsiteY71" fmla="*/ 829387 h 3370881"/>
                          <a:gd name="connsiteX72" fmla="*/ 1178859 w 2657256"/>
                          <a:gd name="connsiteY72" fmla="*/ 806976 h 3370881"/>
                          <a:gd name="connsiteX73" fmla="*/ 1192306 w 2657256"/>
                          <a:gd name="connsiteY73" fmla="*/ 793529 h 3370881"/>
                          <a:gd name="connsiteX74" fmla="*/ 1214718 w 2657256"/>
                          <a:gd name="connsiteY74" fmla="*/ 784564 h 3370881"/>
                          <a:gd name="connsiteX75" fmla="*/ 1241612 w 2657256"/>
                          <a:gd name="connsiteY75" fmla="*/ 771117 h 3370881"/>
                          <a:gd name="connsiteX76" fmla="*/ 1277470 w 2657256"/>
                          <a:gd name="connsiteY76" fmla="*/ 753187 h 3370881"/>
                          <a:gd name="connsiteX77" fmla="*/ 1295400 w 2657256"/>
                          <a:gd name="connsiteY77" fmla="*/ 730776 h 3370881"/>
                          <a:gd name="connsiteX78" fmla="*/ 1317812 w 2657256"/>
                          <a:gd name="connsiteY78" fmla="*/ 708364 h 3370881"/>
                          <a:gd name="connsiteX79" fmla="*/ 1353670 w 2657256"/>
                          <a:gd name="connsiteY79" fmla="*/ 663540 h 3370881"/>
                          <a:gd name="connsiteX80" fmla="*/ 1371600 w 2657256"/>
                          <a:gd name="connsiteY80" fmla="*/ 636646 h 3370881"/>
                          <a:gd name="connsiteX81" fmla="*/ 1380565 w 2657256"/>
                          <a:gd name="connsiteY81" fmla="*/ 596305 h 3370881"/>
                          <a:gd name="connsiteX82" fmla="*/ 1385047 w 2657256"/>
                          <a:gd name="connsiteY82" fmla="*/ 582858 h 3370881"/>
                          <a:gd name="connsiteX83" fmla="*/ 1380565 w 2657256"/>
                          <a:gd name="connsiteY83" fmla="*/ 533552 h 3370881"/>
                          <a:gd name="connsiteX84" fmla="*/ 1367118 w 2657256"/>
                          <a:gd name="connsiteY84" fmla="*/ 524587 h 3370881"/>
                          <a:gd name="connsiteX85" fmla="*/ 1349188 w 2657256"/>
                          <a:gd name="connsiteY85" fmla="*/ 520105 h 3370881"/>
                          <a:gd name="connsiteX86" fmla="*/ 1326776 w 2657256"/>
                          <a:gd name="connsiteY86" fmla="*/ 511140 h 3370881"/>
                          <a:gd name="connsiteX87" fmla="*/ 1281953 w 2657256"/>
                          <a:gd name="connsiteY87" fmla="*/ 515623 h 3370881"/>
                          <a:gd name="connsiteX88" fmla="*/ 1250576 w 2657256"/>
                          <a:gd name="connsiteY88" fmla="*/ 529070 h 3370881"/>
                          <a:gd name="connsiteX89" fmla="*/ 1210235 w 2657256"/>
                          <a:gd name="connsiteY89" fmla="*/ 542517 h 3370881"/>
                          <a:gd name="connsiteX90" fmla="*/ 1183341 w 2657256"/>
                          <a:gd name="connsiteY90" fmla="*/ 555964 h 3370881"/>
                          <a:gd name="connsiteX91" fmla="*/ 1160929 w 2657256"/>
                          <a:gd name="connsiteY91" fmla="*/ 569411 h 3370881"/>
                          <a:gd name="connsiteX92" fmla="*/ 1134035 w 2657256"/>
                          <a:gd name="connsiteY92" fmla="*/ 578376 h 3370881"/>
                          <a:gd name="connsiteX93" fmla="*/ 1111623 w 2657256"/>
                          <a:gd name="connsiteY93" fmla="*/ 587340 h 3370881"/>
                          <a:gd name="connsiteX94" fmla="*/ 1084729 w 2657256"/>
                          <a:gd name="connsiteY94" fmla="*/ 596305 h 3370881"/>
                          <a:gd name="connsiteX95" fmla="*/ 986118 w 2657256"/>
                          <a:gd name="connsiteY95" fmla="*/ 591823 h 3370881"/>
                          <a:gd name="connsiteX96" fmla="*/ 927847 w 2657256"/>
                          <a:gd name="connsiteY96" fmla="*/ 578376 h 3370881"/>
                          <a:gd name="connsiteX97" fmla="*/ 896470 w 2657256"/>
                          <a:gd name="connsiteY97" fmla="*/ 555964 h 3370881"/>
                          <a:gd name="connsiteX98" fmla="*/ 883023 w 2657256"/>
                          <a:gd name="connsiteY98" fmla="*/ 546999 h 3370881"/>
                          <a:gd name="connsiteX99" fmla="*/ 865094 w 2657256"/>
                          <a:gd name="connsiteY99" fmla="*/ 497693 h 3370881"/>
                          <a:gd name="connsiteX100" fmla="*/ 869576 w 2657256"/>
                          <a:gd name="connsiteY100" fmla="*/ 403564 h 3370881"/>
                          <a:gd name="connsiteX101" fmla="*/ 874059 w 2657256"/>
                          <a:gd name="connsiteY101" fmla="*/ 385634 h 3370881"/>
                          <a:gd name="connsiteX102" fmla="*/ 883023 w 2657256"/>
                          <a:gd name="connsiteY102" fmla="*/ 372187 h 3370881"/>
                          <a:gd name="connsiteX103" fmla="*/ 909918 w 2657256"/>
                          <a:gd name="connsiteY103" fmla="*/ 363223 h 3370881"/>
                          <a:gd name="connsiteX104" fmla="*/ 914400 w 2657256"/>
                          <a:gd name="connsiteY104" fmla="*/ 385634 h 3370881"/>
                          <a:gd name="connsiteX105" fmla="*/ 909918 w 2657256"/>
                          <a:gd name="connsiteY105" fmla="*/ 408046 h 3370881"/>
                          <a:gd name="connsiteX106" fmla="*/ 900953 w 2657256"/>
                          <a:gd name="connsiteY106" fmla="*/ 466317 h 3370881"/>
                          <a:gd name="connsiteX107" fmla="*/ 905435 w 2657256"/>
                          <a:gd name="connsiteY107" fmla="*/ 515623 h 3370881"/>
                          <a:gd name="connsiteX108" fmla="*/ 932329 w 2657256"/>
                          <a:gd name="connsiteY108" fmla="*/ 551481 h 3370881"/>
                          <a:gd name="connsiteX109" fmla="*/ 954741 w 2657256"/>
                          <a:gd name="connsiteY109" fmla="*/ 560446 h 3370881"/>
                          <a:gd name="connsiteX110" fmla="*/ 972670 w 2657256"/>
                          <a:gd name="connsiteY110" fmla="*/ 569411 h 3370881"/>
                          <a:gd name="connsiteX111" fmla="*/ 1066800 w 2657256"/>
                          <a:gd name="connsiteY111" fmla="*/ 564929 h 3370881"/>
                          <a:gd name="connsiteX112" fmla="*/ 1111623 w 2657256"/>
                          <a:gd name="connsiteY112" fmla="*/ 551481 h 3370881"/>
                          <a:gd name="connsiteX113" fmla="*/ 1129553 w 2657256"/>
                          <a:gd name="connsiteY113" fmla="*/ 538034 h 3370881"/>
                          <a:gd name="connsiteX114" fmla="*/ 1156447 w 2657256"/>
                          <a:gd name="connsiteY114" fmla="*/ 511140 h 3370881"/>
                          <a:gd name="connsiteX115" fmla="*/ 1160929 w 2657256"/>
                          <a:gd name="connsiteY115" fmla="*/ 493211 h 3370881"/>
                          <a:gd name="connsiteX116" fmla="*/ 1178859 w 2657256"/>
                          <a:gd name="connsiteY116" fmla="*/ 331846 h 3370881"/>
                          <a:gd name="connsiteX117" fmla="*/ 1215315 w 2657256"/>
                          <a:gd name="connsiteY117" fmla="*/ 270289 h 3370881"/>
                          <a:gd name="connsiteX118" fmla="*/ 1214718 w 2657256"/>
                          <a:gd name="connsiteY118" fmla="*/ 367705 h 3370881"/>
                          <a:gd name="connsiteX119" fmla="*/ 1201270 w 2657256"/>
                          <a:gd name="connsiteY119" fmla="*/ 412529 h 3370881"/>
                          <a:gd name="connsiteX120" fmla="*/ 1210235 w 2657256"/>
                          <a:gd name="connsiteY120" fmla="*/ 461834 h 3370881"/>
                          <a:gd name="connsiteX121" fmla="*/ 1214718 w 2657256"/>
                          <a:gd name="connsiteY121" fmla="*/ 475281 h 3370881"/>
                          <a:gd name="connsiteX122" fmla="*/ 1228165 w 2657256"/>
                          <a:gd name="connsiteY122" fmla="*/ 484246 h 3370881"/>
                          <a:gd name="connsiteX123" fmla="*/ 1250576 w 2657256"/>
                          <a:gd name="connsiteY123" fmla="*/ 502176 h 3370881"/>
                          <a:gd name="connsiteX124" fmla="*/ 1317812 w 2657256"/>
                          <a:gd name="connsiteY124" fmla="*/ 497693 h 3370881"/>
                          <a:gd name="connsiteX125" fmla="*/ 1353670 w 2657256"/>
                          <a:gd name="connsiteY125" fmla="*/ 488729 h 3370881"/>
                          <a:gd name="connsiteX126" fmla="*/ 1506070 w 2657256"/>
                          <a:gd name="connsiteY126" fmla="*/ 457352 h 3370881"/>
                          <a:gd name="connsiteX127" fmla="*/ 1550894 w 2657256"/>
                          <a:gd name="connsiteY127" fmla="*/ 430458 h 3370881"/>
                          <a:gd name="connsiteX128" fmla="*/ 1564341 w 2657256"/>
                          <a:gd name="connsiteY128" fmla="*/ 417011 h 3370881"/>
                          <a:gd name="connsiteX129" fmla="*/ 1586753 w 2657256"/>
                          <a:gd name="connsiteY129" fmla="*/ 399081 h 3370881"/>
                          <a:gd name="connsiteX130" fmla="*/ 1595718 w 2657256"/>
                          <a:gd name="connsiteY130" fmla="*/ 381152 h 3370881"/>
                          <a:gd name="connsiteX131" fmla="*/ 1600200 w 2657256"/>
                          <a:gd name="connsiteY131" fmla="*/ 363223 h 3370881"/>
                          <a:gd name="connsiteX132" fmla="*/ 1609165 w 2657256"/>
                          <a:gd name="connsiteY132" fmla="*/ 313917 h 3370881"/>
                          <a:gd name="connsiteX133" fmla="*/ 1537447 w 2657256"/>
                          <a:gd name="connsiteY133" fmla="*/ 188411 h 3370881"/>
                          <a:gd name="connsiteX134" fmla="*/ 1613647 w 2657256"/>
                          <a:gd name="connsiteY134" fmla="*/ 399081 h 3370881"/>
                          <a:gd name="connsiteX135" fmla="*/ 1627094 w 2657256"/>
                          <a:gd name="connsiteY135" fmla="*/ 417011 h 3370881"/>
                          <a:gd name="connsiteX136" fmla="*/ 1658470 w 2657256"/>
                          <a:gd name="connsiteY136" fmla="*/ 412529 h 3370881"/>
                          <a:gd name="connsiteX137" fmla="*/ 1685365 w 2657256"/>
                          <a:gd name="connsiteY137" fmla="*/ 390117 h 3370881"/>
                          <a:gd name="connsiteX138" fmla="*/ 1694329 w 2657256"/>
                          <a:gd name="connsiteY138" fmla="*/ 376670 h 3370881"/>
                          <a:gd name="connsiteX139" fmla="*/ 1734670 w 2657256"/>
                          <a:gd name="connsiteY139" fmla="*/ 354258 h 3370881"/>
                          <a:gd name="connsiteX140" fmla="*/ 1743635 w 2657256"/>
                          <a:gd name="connsiteY140" fmla="*/ 340811 h 3370881"/>
                          <a:gd name="connsiteX141" fmla="*/ 1757082 w 2657256"/>
                          <a:gd name="connsiteY141" fmla="*/ 336329 h 3370881"/>
                          <a:gd name="connsiteX142" fmla="*/ 1808984 w 2657256"/>
                          <a:gd name="connsiteY142" fmla="*/ 249641 h 3370881"/>
                          <a:gd name="connsiteX143" fmla="*/ 1899621 w 2657256"/>
                          <a:gd name="connsiteY143" fmla="*/ 211719 h 3370881"/>
                          <a:gd name="connsiteX144" fmla="*/ 1808984 w 2657256"/>
                          <a:gd name="connsiteY144" fmla="*/ 178521 h 3370881"/>
                          <a:gd name="connsiteX145" fmla="*/ 1772023 w 2657256"/>
                          <a:gd name="connsiteY145" fmla="*/ 77249 h 3370881"/>
                          <a:gd name="connsiteX146" fmla="*/ 1900425 w 2657256"/>
                          <a:gd name="connsiteY146" fmla="*/ 214081 h 3370881"/>
                          <a:gd name="connsiteX147" fmla="*/ 1874221 w 2657256"/>
                          <a:gd name="connsiteY147" fmla="*/ 318698 h 3370881"/>
                          <a:gd name="connsiteX148" fmla="*/ 1788459 w 2657256"/>
                          <a:gd name="connsiteY148" fmla="*/ 367705 h 3370881"/>
                          <a:gd name="connsiteX149" fmla="*/ 1761565 w 2657256"/>
                          <a:gd name="connsiteY149" fmla="*/ 390117 h 3370881"/>
                          <a:gd name="connsiteX150" fmla="*/ 1783976 w 2657256"/>
                          <a:gd name="connsiteY150" fmla="*/ 399081 h 3370881"/>
                          <a:gd name="connsiteX151" fmla="*/ 1878106 w 2657256"/>
                          <a:gd name="connsiteY151" fmla="*/ 390117 h 3370881"/>
                          <a:gd name="connsiteX152" fmla="*/ 1891553 w 2657256"/>
                          <a:gd name="connsiteY152" fmla="*/ 381152 h 3370881"/>
                          <a:gd name="connsiteX153" fmla="*/ 1918447 w 2657256"/>
                          <a:gd name="connsiteY153" fmla="*/ 372187 h 3370881"/>
                          <a:gd name="connsiteX154" fmla="*/ 1940859 w 2657256"/>
                          <a:gd name="connsiteY154" fmla="*/ 358740 h 3370881"/>
                          <a:gd name="connsiteX155" fmla="*/ 1954306 w 2657256"/>
                          <a:gd name="connsiteY155" fmla="*/ 354258 h 3370881"/>
                          <a:gd name="connsiteX156" fmla="*/ 2083304 w 2657256"/>
                          <a:gd name="connsiteY156" fmla="*/ 290281 h 3370881"/>
                          <a:gd name="connsiteX157" fmla="*/ 2166172 w 2657256"/>
                          <a:gd name="connsiteY157" fmla="*/ 215604 h 3370881"/>
                          <a:gd name="connsiteX158" fmla="*/ 2069054 w 2657256"/>
                          <a:gd name="connsiteY158" fmla="*/ 40493 h 3370881"/>
                          <a:gd name="connsiteX159" fmla="*/ 2078225 w 2657256"/>
                          <a:gd name="connsiteY159" fmla="*/ 188681 h 3370881"/>
                          <a:gd name="connsiteX160" fmla="*/ 1999129 w 2657256"/>
                          <a:gd name="connsiteY160" fmla="*/ 358740 h 3370881"/>
                          <a:gd name="connsiteX161" fmla="*/ 1994647 w 2657256"/>
                          <a:gd name="connsiteY161" fmla="*/ 372187 h 3370881"/>
                          <a:gd name="connsiteX162" fmla="*/ 2039470 w 2657256"/>
                          <a:gd name="connsiteY162" fmla="*/ 390117 h 3370881"/>
                          <a:gd name="connsiteX163" fmla="*/ 2115670 w 2657256"/>
                          <a:gd name="connsiteY163" fmla="*/ 390117 h 3370881"/>
                          <a:gd name="connsiteX164" fmla="*/ 2160494 w 2657256"/>
                          <a:gd name="connsiteY164" fmla="*/ 376670 h 3370881"/>
                          <a:gd name="connsiteX165" fmla="*/ 2191870 w 2657256"/>
                          <a:gd name="connsiteY165" fmla="*/ 363223 h 3370881"/>
                          <a:gd name="connsiteX166" fmla="*/ 2205318 w 2657256"/>
                          <a:gd name="connsiteY166" fmla="*/ 358740 h 3370881"/>
                          <a:gd name="connsiteX167" fmla="*/ 2232212 w 2657256"/>
                          <a:gd name="connsiteY167" fmla="*/ 340811 h 3370881"/>
                          <a:gd name="connsiteX168" fmla="*/ 2312894 w 2657256"/>
                          <a:gd name="connsiteY168" fmla="*/ 183929 h 3370881"/>
                          <a:gd name="connsiteX169" fmla="*/ 2339788 w 2657256"/>
                          <a:gd name="connsiteY169" fmla="*/ 151 h 3370881"/>
                          <a:gd name="connsiteX170" fmla="*/ 2357718 w 2657256"/>
                          <a:gd name="connsiteY170" fmla="*/ 215305 h 3370881"/>
                          <a:gd name="connsiteX171" fmla="*/ 2254623 w 2657256"/>
                          <a:gd name="connsiteY171" fmla="*/ 376670 h 3370881"/>
                          <a:gd name="connsiteX172" fmla="*/ 2245659 w 2657256"/>
                          <a:gd name="connsiteY172" fmla="*/ 390117 h 3370881"/>
                          <a:gd name="connsiteX173" fmla="*/ 2254623 w 2657256"/>
                          <a:gd name="connsiteY173" fmla="*/ 403564 h 3370881"/>
                          <a:gd name="connsiteX174" fmla="*/ 2353235 w 2657256"/>
                          <a:gd name="connsiteY174" fmla="*/ 399081 h 3370881"/>
                          <a:gd name="connsiteX175" fmla="*/ 2366682 w 2657256"/>
                          <a:gd name="connsiteY175" fmla="*/ 394599 h 3370881"/>
                          <a:gd name="connsiteX176" fmla="*/ 2389094 w 2657256"/>
                          <a:gd name="connsiteY176" fmla="*/ 390117 h 3370881"/>
                          <a:gd name="connsiteX177" fmla="*/ 2424953 w 2657256"/>
                          <a:gd name="connsiteY177" fmla="*/ 367705 h 3370881"/>
                          <a:gd name="connsiteX178" fmla="*/ 2528047 w 2657256"/>
                          <a:gd name="connsiteY178" fmla="*/ 292700 h 3370881"/>
                          <a:gd name="connsiteX179" fmla="*/ 2541495 w 2657256"/>
                          <a:gd name="connsiteY179" fmla="*/ 62906 h 3370881"/>
                          <a:gd name="connsiteX180" fmla="*/ 2591304 w 2657256"/>
                          <a:gd name="connsiteY180" fmla="*/ 214081 h 3370881"/>
                          <a:gd name="connsiteX181" fmla="*/ 2612315 w 2657256"/>
                          <a:gd name="connsiteY181" fmla="*/ 290907 h 3370881"/>
                          <a:gd name="connsiteX182" fmla="*/ 2650863 w 2657256"/>
                          <a:gd name="connsiteY182" fmla="*/ 344994 h 3370881"/>
                          <a:gd name="connsiteX183" fmla="*/ 2465294 w 2657256"/>
                          <a:gd name="connsiteY183" fmla="*/ 399081 h 3370881"/>
                          <a:gd name="connsiteX184" fmla="*/ 2442882 w 2657256"/>
                          <a:gd name="connsiteY184" fmla="*/ 403564 h 3370881"/>
                          <a:gd name="connsiteX185" fmla="*/ 2398059 w 2657256"/>
                          <a:gd name="connsiteY185" fmla="*/ 417011 h 3370881"/>
                          <a:gd name="connsiteX186" fmla="*/ 2375647 w 2657256"/>
                          <a:gd name="connsiteY186" fmla="*/ 425976 h 3370881"/>
                          <a:gd name="connsiteX187" fmla="*/ 2357718 w 2657256"/>
                          <a:gd name="connsiteY187" fmla="*/ 430458 h 3370881"/>
                          <a:gd name="connsiteX188" fmla="*/ 2344270 w 2657256"/>
                          <a:gd name="connsiteY188" fmla="*/ 461834 h 3370881"/>
                          <a:gd name="connsiteX189" fmla="*/ 2353235 w 2657256"/>
                          <a:gd name="connsiteY189" fmla="*/ 502176 h 3370881"/>
                          <a:gd name="connsiteX190" fmla="*/ 2362200 w 2657256"/>
                          <a:gd name="connsiteY190" fmla="*/ 515623 h 3370881"/>
                          <a:gd name="connsiteX191" fmla="*/ 2344270 w 2657256"/>
                          <a:gd name="connsiteY191" fmla="*/ 587340 h 3370881"/>
                          <a:gd name="connsiteX192" fmla="*/ 2321859 w 2657256"/>
                          <a:gd name="connsiteY192" fmla="*/ 614234 h 3370881"/>
                          <a:gd name="connsiteX193" fmla="*/ 2308412 w 2657256"/>
                          <a:gd name="connsiteY193" fmla="*/ 636646 h 3370881"/>
                          <a:gd name="connsiteX194" fmla="*/ 2281518 w 2657256"/>
                          <a:gd name="connsiteY194" fmla="*/ 641129 h 3370881"/>
                          <a:gd name="connsiteX195" fmla="*/ 2259106 w 2657256"/>
                          <a:gd name="connsiteY195" fmla="*/ 636646 h 3370881"/>
                          <a:gd name="connsiteX196" fmla="*/ 2277035 w 2657256"/>
                          <a:gd name="connsiteY196" fmla="*/ 578376 h 3370881"/>
                          <a:gd name="connsiteX197" fmla="*/ 2290482 w 2657256"/>
                          <a:gd name="connsiteY197" fmla="*/ 542517 h 3370881"/>
                          <a:gd name="connsiteX198" fmla="*/ 2286000 w 2657256"/>
                          <a:gd name="connsiteY198" fmla="*/ 506658 h 3370881"/>
                          <a:gd name="connsiteX199" fmla="*/ 2245659 w 2657256"/>
                          <a:gd name="connsiteY199" fmla="*/ 448387 h 3370881"/>
                          <a:gd name="connsiteX200" fmla="*/ 2200835 w 2657256"/>
                          <a:gd name="connsiteY200" fmla="*/ 430458 h 3370881"/>
                          <a:gd name="connsiteX201" fmla="*/ 2169459 w 2657256"/>
                          <a:gd name="connsiteY201" fmla="*/ 425976 h 3370881"/>
                          <a:gd name="connsiteX202" fmla="*/ 2102223 w 2657256"/>
                          <a:gd name="connsiteY202" fmla="*/ 430458 h 3370881"/>
                          <a:gd name="connsiteX203" fmla="*/ 2084294 w 2657256"/>
                          <a:gd name="connsiteY203" fmla="*/ 439423 h 3370881"/>
                          <a:gd name="connsiteX204" fmla="*/ 2070847 w 2657256"/>
                          <a:gd name="connsiteY204" fmla="*/ 443905 h 3370881"/>
                          <a:gd name="connsiteX205" fmla="*/ 2061882 w 2657256"/>
                          <a:gd name="connsiteY205" fmla="*/ 461834 h 3370881"/>
                          <a:gd name="connsiteX206" fmla="*/ 2034988 w 2657256"/>
                          <a:gd name="connsiteY206" fmla="*/ 475281 h 3370881"/>
                          <a:gd name="connsiteX207" fmla="*/ 1783976 w 2657256"/>
                          <a:gd name="connsiteY207" fmla="*/ 479764 h 3370881"/>
                          <a:gd name="connsiteX208" fmla="*/ 1766047 w 2657256"/>
                          <a:gd name="connsiteY208" fmla="*/ 488729 h 3370881"/>
                          <a:gd name="connsiteX209" fmla="*/ 1703294 w 2657256"/>
                          <a:gd name="connsiteY209" fmla="*/ 506658 h 3370881"/>
                          <a:gd name="connsiteX210" fmla="*/ 1689847 w 2657256"/>
                          <a:gd name="connsiteY210" fmla="*/ 511140 h 3370881"/>
                          <a:gd name="connsiteX211" fmla="*/ 1676400 w 2657256"/>
                          <a:gd name="connsiteY211" fmla="*/ 520105 h 3370881"/>
                          <a:gd name="connsiteX212" fmla="*/ 1649506 w 2657256"/>
                          <a:gd name="connsiteY212" fmla="*/ 529070 h 3370881"/>
                          <a:gd name="connsiteX213" fmla="*/ 1636059 w 2657256"/>
                          <a:gd name="connsiteY213" fmla="*/ 538034 h 3370881"/>
                          <a:gd name="connsiteX214" fmla="*/ 1622612 w 2657256"/>
                          <a:gd name="connsiteY214" fmla="*/ 551481 h 3370881"/>
                          <a:gd name="connsiteX215" fmla="*/ 1609165 w 2657256"/>
                          <a:gd name="connsiteY215" fmla="*/ 555964 h 3370881"/>
                          <a:gd name="connsiteX216" fmla="*/ 1577788 w 2657256"/>
                          <a:gd name="connsiteY216" fmla="*/ 587340 h 3370881"/>
                          <a:gd name="connsiteX217" fmla="*/ 1568823 w 2657256"/>
                          <a:gd name="connsiteY217" fmla="*/ 600787 h 3370881"/>
                          <a:gd name="connsiteX218" fmla="*/ 1555376 w 2657256"/>
                          <a:gd name="connsiteY218" fmla="*/ 614234 h 3370881"/>
                          <a:gd name="connsiteX219" fmla="*/ 1524000 w 2657256"/>
                          <a:gd name="connsiteY219" fmla="*/ 654576 h 3370881"/>
                          <a:gd name="connsiteX220" fmla="*/ 1519518 w 2657256"/>
                          <a:gd name="connsiteY220" fmla="*/ 668023 h 3370881"/>
                          <a:gd name="connsiteX221" fmla="*/ 1528482 w 2657256"/>
                          <a:gd name="connsiteY221" fmla="*/ 708364 h 3370881"/>
                          <a:gd name="connsiteX222" fmla="*/ 1537447 w 2657256"/>
                          <a:gd name="connsiteY222" fmla="*/ 721811 h 3370881"/>
                          <a:gd name="connsiteX223" fmla="*/ 1568823 w 2657256"/>
                          <a:gd name="connsiteY223" fmla="*/ 712846 h 3370881"/>
                          <a:gd name="connsiteX224" fmla="*/ 1600200 w 2657256"/>
                          <a:gd name="connsiteY224" fmla="*/ 712846 h 3370881"/>
                          <a:gd name="connsiteX225" fmla="*/ 1631576 w 2657256"/>
                          <a:gd name="connsiteY225" fmla="*/ 690434 h 3370881"/>
                          <a:gd name="connsiteX226" fmla="*/ 1645023 w 2657256"/>
                          <a:gd name="connsiteY226" fmla="*/ 676987 h 3370881"/>
                          <a:gd name="connsiteX227" fmla="*/ 1685365 w 2657256"/>
                          <a:gd name="connsiteY227" fmla="*/ 645611 h 3370881"/>
                          <a:gd name="connsiteX228" fmla="*/ 1716741 w 2657256"/>
                          <a:gd name="connsiteY228" fmla="*/ 614234 h 3370881"/>
                          <a:gd name="connsiteX229" fmla="*/ 1748118 w 2657256"/>
                          <a:gd name="connsiteY229" fmla="*/ 596305 h 3370881"/>
                          <a:gd name="connsiteX230" fmla="*/ 1761565 w 2657256"/>
                          <a:gd name="connsiteY230" fmla="*/ 591823 h 3370881"/>
                          <a:gd name="connsiteX231" fmla="*/ 1779494 w 2657256"/>
                          <a:gd name="connsiteY231" fmla="*/ 582858 h 3370881"/>
                          <a:gd name="connsiteX232" fmla="*/ 1815353 w 2657256"/>
                          <a:gd name="connsiteY232" fmla="*/ 573893 h 3370881"/>
                          <a:gd name="connsiteX233" fmla="*/ 2030506 w 2657256"/>
                          <a:gd name="connsiteY233" fmla="*/ 578376 h 3370881"/>
                          <a:gd name="connsiteX234" fmla="*/ 2017059 w 2657256"/>
                          <a:gd name="connsiteY234" fmla="*/ 600787 h 3370881"/>
                          <a:gd name="connsiteX235" fmla="*/ 1981200 w 2657256"/>
                          <a:gd name="connsiteY235" fmla="*/ 636646 h 3370881"/>
                          <a:gd name="connsiteX236" fmla="*/ 1967753 w 2657256"/>
                          <a:gd name="connsiteY236" fmla="*/ 650093 h 3370881"/>
                          <a:gd name="connsiteX237" fmla="*/ 1936376 w 2657256"/>
                          <a:gd name="connsiteY237" fmla="*/ 690434 h 3370881"/>
                          <a:gd name="connsiteX238" fmla="*/ 1905000 w 2657256"/>
                          <a:gd name="connsiteY238" fmla="*/ 717329 h 3370881"/>
                          <a:gd name="connsiteX239" fmla="*/ 1860176 w 2657256"/>
                          <a:gd name="connsiteY239" fmla="*/ 735258 h 3370881"/>
                          <a:gd name="connsiteX240" fmla="*/ 1788459 w 2657256"/>
                          <a:gd name="connsiteY240" fmla="*/ 744223 h 3370881"/>
                          <a:gd name="connsiteX241" fmla="*/ 1846729 w 2657256"/>
                          <a:gd name="connsiteY241" fmla="*/ 802493 h 3370881"/>
                          <a:gd name="connsiteX242" fmla="*/ 1913965 w 2657256"/>
                          <a:gd name="connsiteY242" fmla="*/ 829387 h 3370881"/>
                          <a:gd name="connsiteX243" fmla="*/ 1922929 w 2657256"/>
                          <a:gd name="connsiteY243" fmla="*/ 842834 h 3370881"/>
                          <a:gd name="connsiteX244" fmla="*/ 1967753 w 2657256"/>
                          <a:gd name="connsiteY244" fmla="*/ 883176 h 3370881"/>
                          <a:gd name="connsiteX245" fmla="*/ 1981200 w 2657256"/>
                          <a:gd name="connsiteY245" fmla="*/ 896623 h 3370881"/>
                          <a:gd name="connsiteX246" fmla="*/ 1994647 w 2657256"/>
                          <a:gd name="connsiteY246" fmla="*/ 905587 h 3370881"/>
                          <a:gd name="connsiteX247" fmla="*/ 2021541 w 2657256"/>
                          <a:gd name="connsiteY247" fmla="*/ 927999 h 3370881"/>
                          <a:gd name="connsiteX248" fmla="*/ 2030506 w 2657256"/>
                          <a:gd name="connsiteY248" fmla="*/ 941446 h 3370881"/>
                          <a:gd name="connsiteX249" fmla="*/ 2057400 w 2657256"/>
                          <a:gd name="connsiteY249" fmla="*/ 968340 h 3370881"/>
                          <a:gd name="connsiteX250" fmla="*/ 2088776 w 2657256"/>
                          <a:gd name="connsiteY250" fmla="*/ 1013164 h 3370881"/>
                          <a:gd name="connsiteX251" fmla="*/ 2115670 w 2657256"/>
                          <a:gd name="connsiteY251" fmla="*/ 1057987 h 3370881"/>
                          <a:gd name="connsiteX252" fmla="*/ 2120153 w 2657256"/>
                          <a:gd name="connsiteY252" fmla="*/ 1089364 h 3370881"/>
                          <a:gd name="connsiteX253" fmla="*/ 2138082 w 2657256"/>
                          <a:gd name="connsiteY253" fmla="*/ 1143152 h 3370881"/>
                          <a:gd name="connsiteX254" fmla="*/ 2147047 w 2657256"/>
                          <a:gd name="connsiteY254" fmla="*/ 1196940 h 3370881"/>
                          <a:gd name="connsiteX255" fmla="*/ 2151529 w 2657256"/>
                          <a:gd name="connsiteY255" fmla="*/ 1210387 h 3370881"/>
                          <a:gd name="connsiteX256" fmla="*/ 2156012 w 2657256"/>
                          <a:gd name="connsiteY256" fmla="*/ 1228317 h 3370881"/>
                          <a:gd name="connsiteX257" fmla="*/ 2173941 w 2657256"/>
                          <a:gd name="connsiteY257" fmla="*/ 1295552 h 3370881"/>
                          <a:gd name="connsiteX258" fmla="*/ 2182906 w 2657256"/>
                          <a:gd name="connsiteY258" fmla="*/ 1313481 h 3370881"/>
                          <a:gd name="connsiteX259" fmla="*/ 2187388 w 2657256"/>
                          <a:gd name="connsiteY259" fmla="*/ 1331411 h 3370881"/>
                          <a:gd name="connsiteX260" fmla="*/ 2214282 w 2657256"/>
                          <a:gd name="connsiteY260" fmla="*/ 1385199 h 3370881"/>
                          <a:gd name="connsiteX261" fmla="*/ 2218765 w 2657256"/>
                          <a:gd name="connsiteY261" fmla="*/ 1403129 h 3370881"/>
                          <a:gd name="connsiteX262" fmla="*/ 2223247 w 2657256"/>
                          <a:gd name="connsiteY262" fmla="*/ 1430023 h 3370881"/>
                          <a:gd name="connsiteX263" fmla="*/ 2236694 w 2657256"/>
                          <a:gd name="connsiteY263" fmla="*/ 1456917 h 3370881"/>
                          <a:gd name="connsiteX264" fmla="*/ 2241176 w 2657256"/>
                          <a:gd name="connsiteY264" fmla="*/ 1577940 h 3370881"/>
                          <a:gd name="connsiteX265" fmla="*/ 2245659 w 2657256"/>
                          <a:gd name="connsiteY265" fmla="*/ 1595870 h 3370881"/>
                          <a:gd name="connsiteX266" fmla="*/ 2236694 w 2657256"/>
                          <a:gd name="connsiteY266" fmla="*/ 1694481 h 3370881"/>
                          <a:gd name="connsiteX267" fmla="*/ 2227729 w 2657256"/>
                          <a:gd name="connsiteY267" fmla="*/ 1716893 h 3370881"/>
                          <a:gd name="connsiteX268" fmla="*/ 2223247 w 2657256"/>
                          <a:gd name="connsiteY268" fmla="*/ 1730340 h 3370881"/>
                          <a:gd name="connsiteX269" fmla="*/ 2200835 w 2657256"/>
                          <a:gd name="connsiteY269" fmla="*/ 1788611 h 3370881"/>
                          <a:gd name="connsiteX270" fmla="*/ 2191870 w 2657256"/>
                          <a:gd name="connsiteY270" fmla="*/ 1811023 h 3370881"/>
                          <a:gd name="connsiteX271" fmla="*/ 2187388 w 2657256"/>
                          <a:gd name="connsiteY271" fmla="*/ 1824470 h 3370881"/>
                          <a:gd name="connsiteX272" fmla="*/ 2169459 w 2657256"/>
                          <a:gd name="connsiteY272" fmla="*/ 1869293 h 3370881"/>
                          <a:gd name="connsiteX273" fmla="*/ 2195168 w 2657256"/>
                          <a:gd name="connsiteY273" fmla="*/ 1882740 h 3370881"/>
                          <a:gd name="connsiteX274" fmla="*/ 2156012 w 2657256"/>
                          <a:gd name="connsiteY274" fmla="*/ 1927564 h 3370881"/>
                          <a:gd name="connsiteX275" fmla="*/ 2173941 w 2657256"/>
                          <a:gd name="connsiteY275" fmla="*/ 1945493 h 3370881"/>
                          <a:gd name="connsiteX276" fmla="*/ 2196353 w 2657256"/>
                          <a:gd name="connsiteY276" fmla="*/ 1958940 h 3370881"/>
                          <a:gd name="connsiteX277" fmla="*/ 2241176 w 2657256"/>
                          <a:gd name="connsiteY277" fmla="*/ 2012729 h 3370881"/>
                          <a:gd name="connsiteX278" fmla="*/ 2263588 w 2657256"/>
                          <a:gd name="connsiteY278" fmla="*/ 2057552 h 3370881"/>
                          <a:gd name="connsiteX279" fmla="*/ 2286000 w 2657256"/>
                          <a:gd name="connsiteY279" fmla="*/ 2084446 h 3370881"/>
                          <a:gd name="connsiteX280" fmla="*/ 2299447 w 2657256"/>
                          <a:gd name="connsiteY280" fmla="*/ 2124787 h 3370881"/>
                          <a:gd name="connsiteX281" fmla="*/ 2321859 w 2657256"/>
                          <a:gd name="connsiteY281" fmla="*/ 2151681 h 3370881"/>
                          <a:gd name="connsiteX282" fmla="*/ 2344270 w 2657256"/>
                          <a:gd name="connsiteY282" fmla="*/ 2205470 h 3370881"/>
                          <a:gd name="connsiteX283" fmla="*/ 2348753 w 2657256"/>
                          <a:gd name="connsiteY283" fmla="*/ 2223399 h 3370881"/>
                          <a:gd name="connsiteX284" fmla="*/ 2366682 w 2657256"/>
                          <a:gd name="connsiteY284" fmla="*/ 2263740 h 3370881"/>
                          <a:gd name="connsiteX285" fmla="*/ 2375647 w 2657256"/>
                          <a:gd name="connsiteY285" fmla="*/ 2286152 h 3370881"/>
                          <a:gd name="connsiteX286" fmla="*/ 2380129 w 2657256"/>
                          <a:gd name="connsiteY286" fmla="*/ 2308564 h 3370881"/>
                          <a:gd name="connsiteX287" fmla="*/ 2389094 w 2657256"/>
                          <a:gd name="connsiteY287" fmla="*/ 2335458 h 3370881"/>
                          <a:gd name="connsiteX288" fmla="*/ 2393576 w 2657256"/>
                          <a:gd name="connsiteY288" fmla="*/ 2380281 h 3370881"/>
                          <a:gd name="connsiteX289" fmla="*/ 2398059 w 2657256"/>
                          <a:gd name="connsiteY289" fmla="*/ 2393729 h 3370881"/>
                          <a:gd name="connsiteX290" fmla="*/ 2419794 w 2657256"/>
                          <a:gd name="connsiteY290" fmla="*/ 2447517 h 3370881"/>
                          <a:gd name="connsiteX291" fmla="*/ 2427343 w 2657256"/>
                          <a:gd name="connsiteY291" fmla="*/ 2564058 h 3370881"/>
                          <a:gd name="connsiteX292" fmla="*/ 2389094 w 2657256"/>
                          <a:gd name="connsiteY292" fmla="*/ 2837481 h 3370881"/>
                          <a:gd name="connsiteX293" fmla="*/ 2380129 w 2657256"/>
                          <a:gd name="connsiteY293" fmla="*/ 2859893 h 3370881"/>
                          <a:gd name="connsiteX294" fmla="*/ 2357718 w 2657256"/>
                          <a:gd name="connsiteY294" fmla="*/ 2913681 h 3370881"/>
                          <a:gd name="connsiteX295" fmla="*/ 2348753 w 2657256"/>
                          <a:gd name="connsiteY295" fmla="*/ 2936093 h 3370881"/>
                          <a:gd name="connsiteX296" fmla="*/ 2339788 w 2657256"/>
                          <a:gd name="connsiteY296" fmla="*/ 2971952 h 3370881"/>
                          <a:gd name="connsiteX297" fmla="*/ 2326341 w 2657256"/>
                          <a:gd name="connsiteY297" fmla="*/ 2994364 h 3370881"/>
                          <a:gd name="connsiteX298" fmla="*/ 2317376 w 2657256"/>
                          <a:gd name="connsiteY298" fmla="*/ 3025740 h 3370881"/>
                          <a:gd name="connsiteX299" fmla="*/ 2303929 w 2657256"/>
                          <a:gd name="connsiteY299" fmla="*/ 3048152 h 3370881"/>
                          <a:gd name="connsiteX300" fmla="*/ 2290482 w 2657256"/>
                          <a:gd name="connsiteY300" fmla="*/ 3079529 h 3370881"/>
                          <a:gd name="connsiteX301" fmla="*/ 2272553 w 2657256"/>
                          <a:gd name="connsiteY301" fmla="*/ 3084011 h 3370881"/>
                          <a:gd name="connsiteX302" fmla="*/ 2259106 w 2657256"/>
                          <a:gd name="connsiteY302" fmla="*/ 3088493 h 3370881"/>
                          <a:gd name="connsiteX303" fmla="*/ 2241176 w 2657256"/>
                          <a:gd name="connsiteY303" fmla="*/ 3092976 h 3370881"/>
                          <a:gd name="connsiteX304" fmla="*/ 2209800 w 2657256"/>
                          <a:gd name="connsiteY304" fmla="*/ 3101940 h 3370881"/>
                          <a:gd name="connsiteX305" fmla="*/ 2205318 w 2657256"/>
                          <a:gd name="connsiteY305" fmla="*/ 3039187 h 3370881"/>
                          <a:gd name="connsiteX306" fmla="*/ 2218765 w 2657256"/>
                          <a:gd name="connsiteY306" fmla="*/ 3021258 h 3370881"/>
                          <a:gd name="connsiteX307" fmla="*/ 2245659 w 2657256"/>
                          <a:gd name="connsiteY307" fmla="*/ 2971952 h 3370881"/>
                          <a:gd name="connsiteX308" fmla="*/ 2268070 w 2657256"/>
                          <a:gd name="connsiteY308" fmla="*/ 2945058 h 3370881"/>
                          <a:gd name="connsiteX309" fmla="*/ 2298550 w 2657256"/>
                          <a:gd name="connsiteY309" fmla="*/ 2568540 h 3370881"/>
                          <a:gd name="connsiteX310" fmla="*/ 2284986 w 2657256"/>
                          <a:gd name="connsiteY310" fmla="*/ 2532681 h 3370881"/>
                          <a:gd name="connsiteX311" fmla="*/ 2293273 w 2657256"/>
                          <a:gd name="connsiteY311" fmla="*/ 2496653 h 3370881"/>
                          <a:gd name="connsiteX312" fmla="*/ 2278152 w 2657256"/>
                          <a:gd name="connsiteY312" fmla="*/ 2475178 h 3370881"/>
                          <a:gd name="connsiteX313" fmla="*/ 2245659 w 2657256"/>
                          <a:gd name="connsiteY313" fmla="*/ 2389247 h 3370881"/>
                          <a:gd name="connsiteX314" fmla="*/ 2195507 w 2657256"/>
                          <a:gd name="connsiteY314" fmla="*/ 2241328 h 3370881"/>
                          <a:gd name="connsiteX315" fmla="*/ 2083786 w 2657256"/>
                          <a:gd name="connsiteY315" fmla="*/ 2040300 h 3370881"/>
                          <a:gd name="connsiteX316" fmla="*/ 2048773 w 2657256"/>
                          <a:gd name="connsiteY316" fmla="*/ 2017971 h 3370881"/>
                          <a:gd name="connsiteX317" fmla="*/ 2074314 w 2657256"/>
                          <a:gd name="connsiteY317" fmla="*/ 2011967 h 3370881"/>
                          <a:gd name="connsiteX318" fmla="*/ 2034988 w 2657256"/>
                          <a:gd name="connsiteY318" fmla="*/ 2003764 h 3370881"/>
                          <a:gd name="connsiteX319" fmla="*/ 2026023 w 2657256"/>
                          <a:gd name="connsiteY319" fmla="*/ 2026176 h 3370881"/>
                          <a:gd name="connsiteX320" fmla="*/ 2021541 w 2657256"/>
                          <a:gd name="connsiteY320" fmla="*/ 2039623 h 3370881"/>
                          <a:gd name="connsiteX321" fmla="*/ 1999129 w 2657256"/>
                          <a:gd name="connsiteY321" fmla="*/ 2053070 h 3370881"/>
                          <a:gd name="connsiteX322" fmla="*/ 1990165 w 2657256"/>
                          <a:gd name="connsiteY322" fmla="*/ 2070999 h 3370881"/>
                          <a:gd name="connsiteX323" fmla="*/ 1967753 w 2657256"/>
                          <a:gd name="connsiteY323" fmla="*/ 2106858 h 3370881"/>
                          <a:gd name="connsiteX324" fmla="*/ 1981200 w 2657256"/>
                          <a:gd name="connsiteY324" fmla="*/ 2223399 h 3370881"/>
                          <a:gd name="connsiteX325" fmla="*/ 1994647 w 2657256"/>
                          <a:gd name="connsiteY325" fmla="*/ 2254776 h 3370881"/>
                          <a:gd name="connsiteX326" fmla="*/ 2003612 w 2657256"/>
                          <a:gd name="connsiteY326" fmla="*/ 2272705 h 3370881"/>
                          <a:gd name="connsiteX327" fmla="*/ 2026023 w 2657256"/>
                          <a:gd name="connsiteY327" fmla="*/ 2304081 h 3370881"/>
                          <a:gd name="connsiteX328" fmla="*/ 2043953 w 2657256"/>
                          <a:gd name="connsiteY328" fmla="*/ 2348905 h 3370881"/>
                          <a:gd name="connsiteX329" fmla="*/ 2061882 w 2657256"/>
                          <a:gd name="connsiteY329" fmla="*/ 2371317 h 3370881"/>
                          <a:gd name="connsiteX330" fmla="*/ 2088776 w 2657256"/>
                          <a:gd name="connsiteY330" fmla="*/ 2434070 h 3370881"/>
                          <a:gd name="connsiteX331" fmla="*/ 2102223 w 2657256"/>
                          <a:gd name="connsiteY331" fmla="*/ 2465446 h 3370881"/>
                          <a:gd name="connsiteX332" fmla="*/ 2106706 w 2657256"/>
                          <a:gd name="connsiteY332" fmla="*/ 2496823 h 3370881"/>
                          <a:gd name="connsiteX333" fmla="*/ 2124635 w 2657256"/>
                          <a:gd name="connsiteY333" fmla="*/ 2559576 h 3370881"/>
                          <a:gd name="connsiteX334" fmla="*/ 2138082 w 2657256"/>
                          <a:gd name="connsiteY334" fmla="*/ 2649223 h 3370881"/>
                          <a:gd name="connsiteX335" fmla="*/ 2147047 w 2657256"/>
                          <a:gd name="connsiteY335" fmla="*/ 2685081 h 3370881"/>
                          <a:gd name="connsiteX336" fmla="*/ 2151529 w 2657256"/>
                          <a:gd name="connsiteY336" fmla="*/ 2716458 h 3370881"/>
                          <a:gd name="connsiteX337" fmla="*/ 2160494 w 2657256"/>
                          <a:gd name="connsiteY337" fmla="*/ 2770246 h 3370881"/>
                          <a:gd name="connsiteX338" fmla="*/ 2156012 w 2657256"/>
                          <a:gd name="connsiteY338" fmla="*/ 2962987 h 3370881"/>
                          <a:gd name="connsiteX339" fmla="*/ 2138082 w 2657256"/>
                          <a:gd name="connsiteY339" fmla="*/ 3043670 h 3370881"/>
                          <a:gd name="connsiteX340" fmla="*/ 2133600 w 2657256"/>
                          <a:gd name="connsiteY340" fmla="*/ 3061599 h 3370881"/>
                          <a:gd name="connsiteX341" fmla="*/ 2120153 w 2657256"/>
                          <a:gd name="connsiteY341" fmla="*/ 3079529 h 3370881"/>
                          <a:gd name="connsiteX342" fmla="*/ 2111188 w 2657256"/>
                          <a:gd name="connsiteY342" fmla="*/ 3106423 h 3370881"/>
                          <a:gd name="connsiteX343" fmla="*/ 2088776 w 2657256"/>
                          <a:gd name="connsiteY343" fmla="*/ 3137799 h 3370881"/>
                          <a:gd name="connsiteX344" fmla="*/ 2075329 w 2657256"/>
                          <a:gd name="connsiteY344" fmla="*/ 3164693 h 3370881"/>
                          <a:gd name="connsiteX345" fmla="*/ 2061882 w 2657256"/>
                          <a:gd name="connsiteY345" fmla="*/ 3169176 h 3370881"/>
                          <a:gd name="connsiteX346" fmla="*/ 2021541 w 2657256"/>
                          <a:gd name="connsiteY346" fmla="*/ 3164693 h 3370881"/>
                          <a:gd name="connsiteX347" fmla="*/ 2012576 w 2657256"/>
                          <a:gd name="connsiteY347" fmla="*/ 3119870 h 3370881"/>
                          <a:gd name="connsiteX348" fmla="*/ 2048435 w 2657256"/>
                          <a:gd name="connsiteY348" fmla="*/ 3021258 h 3370881"/>
                          <a:gd name="connsiteX349" fmla="*/ 2048435 w 2657256"/>
                          <a:gd name="connsiteY349" fmla="*/ 3021258 h 3370881"/>
                          <a:gd name="connsiteX350" fmla="*/ 2061882 w 2657256"/>
                          <a:gd name="connsiteY350" fmla="*/ 2967470 h 3370881"/>
                          <a:gd name="connsiteX351" fmla="*/ 2070847 w 2657256"/>
                          <a:gd name="connsiteY351" fmla="*/ 2882305 h 3370881"/>
                          <a:gd name="connsiteX352" fmla="*/ 2066365 w 2657256"/>
                          <a:gd name="connsiteY352" fmla="*/ 2725423 h 3370881"/>
                          <a:gd name="connsiteX353" fmla="*/ 2043953 w 2657256"/>
                          <a:gd name="connsiteY353" fmla="*/ 2649223 h 3370881"/>
                          <a:gd name="connsiteX354" fmla="*/ 2030506 w 2657256"/>
                          <a:gd name="connsiteY354" fmla="*/ 2622329 h 3370881"/>
                          <a:gd name="connsiteX355" fmla="*/ 2017059 w 2657256"/>
                          <a:gd name="connsiteY355" fmla="*/ 2581987 h 3370881"/>
                          <a:gd name="connsiteX356" fmla="*/ 1981200 w 2657256"/>
                          <a:gd name="connsiteY356" fmla="*/ 2514752 h 3370881"/>
                          <a:gd name="connsiteX357" fmla="*/ 1972235 w 2657256"/>
                          <a:gd name="connsiteY357" fmla="*/ 2501305 h 3370881"/>
                          <a:gd name="connsiteX358" fmla="*/ 1958788 w 2657256"/>
                          <a:gd name="connsiteY358" fmla="*/ 2478893 h 3370881"/>
                          <a:gd name="connsiteX359" fmla="*/ 1905000 w 2657256"/>
                          <a:gd name="connsiteY359" fmla="*/ 2398211 h 3370881"/>
                          <a:gd name="connsiteX360" fmla="*/ 1882588 w 2657256"/>
                          <a:gd name="connsiteY360" fmla="*/ 2357870 h 3370881"/>
                          <a:gd name="connsiteX361" fmla="*/ 1869141 w 2657256"/>
                          <a:gd name="connsiteY361" fmla="*/ 2339940 h 3370881"/>
                          <a:gd name="connsiteX362" fmla="*/ 1806388 w 2657256"/>
                          <a:gd name="connsiteY362" fmla="*/ 2313046 h 3370881"/>
                          <a:gd name="connsiteX363" fmla="*/ 1779494 w 2657256"/>
                          <a:gd name="connsiteY363" fmla="*/ 2304081 h 3370881"/>
                          <a:gd name="connsiteX364" fmla="*/ 1752600 w 2657256"/>
                          <a:gd name="connsiteY364" fmla="*/ 2299599 h 3370881"/>
                          <a:gd name="connsiteX365" fmla="*/ 1680882 w 2657256"/>
                          <a:gd name="connsiteY365" fmla="*/ 2277187 h 3370881"/>
                          <a:gd name="connsiteX366" fmla="*/ 1719025 w 2657256"/>
                          <a:gd name="connsiteY366" fmla="*/ 2281331 h 3370881"/>
                          <a:gd name="connsiteX367" fmla="*/ 1756997 w 2657256"/>
                          <a:gd name="connsiteY367" fmla="*/ 2289450 h 3370881"/>
                          <a:gd name="connsiteX368" fmla="*/ 1656440 w 2657256"/>
                          <a:gd name="connsiteY368" fmla="*/ 2298583 h 3370881"/>
                          <a:gd name="connsiteX369" fmla="*/ 1537447 w 2657256"/>
                          <a:gd name="connsiteY369" fmla="*/ 2329960 h 3370881"/>
                          <a:gd name="connsiteX370" fmla="*/ 1571993 w 2657256"/>
                          <a:gd name="connsiteY370" fmla="*/ 2317957 h 3370881"/>
                          <a:gd name="connsiteX371" fmla="*/ 1509707 w 2657256"/>
                          <a:gd name="connsiteY371" fmla="*/ 2338926 h 3370881"/>
                          <a:gd name="connsiteX372" fmla="*/ 1500444 w 2657256"/>
                          <a:gd name="connsiteY372" fmla="*/ 2355271 h 3370881"/>
                          <a:gd name="connsiteX373" fmla="*/ 1402678 w 2657256"/>
                          <a:gd name="connsiteY373" fmla="*/ 2339641 h 3370881"/>
                          <a:gd name="connsiteX374" fmla="*/ 1322892 w 2657256"/>
                          <a:gd name="connsiteY374" fmla="*/ 2336952 h 3370881"/>
                          <a:gd name="connsiteX375" fmla="*/ 1199384 w 2657256"/>
                          <a:gd name="connsiteY375" fmla="*/ 2307041 h 3370881"/>
                          <a:gd name="connsiteX376" fmla="*/ 1066800 w 2657256"/>
                          <a:gd name="connsiteY376" fmla="*/ 2272705 h 3370881"/>
                          <a:gd name="connsiteX377" fmla="*/ 1030941 w 2657256"/>
                          <a:gd name="connsiteY377" fmla="*/ 2263740 h 3370881"/>
                          <a:gd name="connsiteX378" fmla="*/ 986118 w 2657256"/>
                          <a:gd name="connsiteY378" fmla="*/ 2241329 h 3370881"/>
                          <a:gd name="connsiteX379" fmla="*/ 968188 w 2657256"/>
                          <a:gd name="connsiteY379" fmla="*/ 2232364 h 3370881"/>
                          <a:gd name="connsiteX380" fmla="*/ 936812 w 2657256"/>
                          <a:gd name="connsiteY380" fmla="*/ 2214434 h 3370881"/>
                          <a:gd name="connsiteX381" fmla="*/ 905435 w 2657256"/>
                          <a:gd name="connsiteY381" fmla="*/ 2196505 h 3370881"/>
                          <a:gd name="connsiteX382" fmla="*/ 869576 w 2657256"/>
                          <a:gd name="connsiteY382" fmla="*/ 2209952 h 3370881"/>
                          <a:gd name="connsiteX383" fmla="*/ 856129 w 2657256"/>
                          <a:gd name="connsiteY383" fmla="*/ 2227881 h 3370881"/>
                          <a:gd name="connsiteX384" fmla="*/ 815788 w 2657256"/>
                          <a:gd name="connsiteY384" fmla="*/ 2268223 h 3370881"/>
                          <a:gd name="connsiteX385" fmla="*/ 788894 w 2657256"/>
                          <a:gd name="connsiteY385" fmla="*/ 2290634 h 3370881"/>
                          <a:gd name="connsiteX386" fmla="*/ 762000 w 2657256"/>
                          <a:gd name="connsiteY386" fmla="*/ 2313046 h 3370881"/>
                          <a:gd name="connsiteX387" fmla="*/ 753035 w 2657256"/>
                          <a:gd name="connsiteY387" fmla="*/ 2326493 h 3370881"/>
                          <a:gd name="connsiteX388" fmla="*/ 735106 w 2657256"/>
                          <a:gd name="connsiteY388" fmla="*/ 2339940 h 3370881"/>
                          <a:gd name="connsiteX389" fmla="*/ 712694 w 2657256"/>
                          <a:gd name="connsiteY389" fmla="*/ 2362352 h 3370881"/>
                          <a:gd name="connsiteX390" fmla="*/ 694765 w 2657256"/>
                          <a:gd name="connsiteY390" fmla="*/ 2375799 h 3370881"/>
                          <a:gd name="connsiteX391" fmla="*/ 681318 w 2657256"/>
                          <a:gd name="connsiteY391" fmla="*/ 2393729 h 3370881"/>
                          <a:gd name="connsiteX392" fmla="*/ 667870 w 2657256"/>
                          <a:gd name="connsiteY392" fmla="*/ 2402693 h 3370881"/>
                          <a:gd name="connsiteX393" fmla="*/ 623047 w 2657256"/>
                          <a:gd name="connsiteY393" fmla="*/ 2443034 h 3370881"/>
                          <a:gd name="connsiteX394" fmla="*/ 600635 w 2657256"/>
                          <a:gd name="connsiteY394" fmla="*/ 2474411 h 3370881"/>
                          <a:gd name="connsiteX395" fmla="*/ 587188 w 2657256"/>
                          <a:gd name="connsiteY395" fmla="*/ 2514752 h 3370881"/>
                          <a:gd name="connsiteX396" fmla="*/ 582706 w 2657256"/>
                          <a:gd name="connsiteY396" fmla="*/ 2546129 h 3370881"/>
                          <a:gd name="connsiteX397" fmla="*/ 596153 w 2657256"/>
                          <a:gd name="connsiteY397" fmla="*/ 2635776 h 3370881"/>
                          <a:gd name="connsiteX398" fmla="*/ 600635 w 2657256"/>
                          <a:gd name="connsiteY398" fmla="*/ 2653705 h 3370881"/>
                          <a:gd name="connsiteX399" fmla="*/ 609600 w 2657256"/>
                          <a:gd name="connsiteY399" fmla="*/ 2671634 h 3370881"/>
                          <a:gd name="connsiteX400" fmla="*/ 614082 w 2657256"/>
                          <a:gd name="connsiteY400" fmla="*/ 2689564 h 3370881"/>
                          <a:gd name="connsiteX401" fmla="*/ 623047 w 2657256"/>
                          <a:gd name="connsiteY401" fmla="*/ 2711976 h 3370881"/>
                          <a:gd name="connsiteX402" fmla="*/ 627529 w 2657256"/>
                          <a:gd name="connsiteY402" fmla="*/ 2734387 h 3370881"/>
                          <a:gd name="connsiteX403" fmla="*/ 640976 w 2657256"/>
                          <a:gd name="connsiteY403" fmla="*/ 2765764 h 3370881"/>
                          <a:gd name="connsiteX404" fmla="*/ 645459 w 2657256"/>
                          <a:gd name="connsiteY404" fmla="*/ 2779211 h 3370881"/>
                          <a:gd name="connsiteX405" fmla="*/ 658906 w 2657256"/>
                          <a:gd name="connsiteY405" fmla="*/ 2801623 h 3370881"/>
                          <a:gd name="connsiteX406" fmla="*/ 676835 w 2657256"/>
                          <a:gd name="connsiteY406" fmla="*/ 2864376 h 3370881"/>
                          <a:gd name="connsiteX407" fmla="*/ 690282 w 2657256"/>
                          <a:gd name="connsiteY407" fmla="*/ 2895752 h 3370881"/>
                          <a:gd name="connsiteX408" fmla="*/ 699247 w 2657256"/>
                          <a:gd name="connsiteY408" fmla="*/ 2940576 h 3370881"/>
                          <a:gd name="connsiteX409" fmla="*/ 703729 w 2657256"/>
                          <a:gd name="connsiteY409" fmla="*/ 2967470 h 3370881"/>
                          <a:gd name="connsiteX410" fmla="*/ 717176 w 2657256"/>
                          <a:gd name="connsiteY410" fmla="*/ 2994364 h 3370881"/>
                          <a:gd name="connsiteX411" fmla="*/ 735106 w 2657256"/>
                          <a:gd name="connsiteY411" fmla="*/ 3052634 h 3370881"/>
                          <a:gd name="connsiteX412" fmla="*/ 739588 w 2657256"/>
                          <a:gd name="connsiteY412" fmla="*/ 3079529 h 3370881"/>
                          <a:gd name="connsiteX413" fmla="*/ 762000 w 2657256"/>
                          <a:gd name="connsiteY413" fmla="*/ 3142281 h 3370881"/>
                          <a:gd name="connsiteX414" fmla="*/ 766482 w 2657256"/>
                          <a:gd name="connsiteY414" fmla="*/ 3231929 h 3370881"/>
                          <a:gd name="connsiteX415" fmla="*/ 770965 w 2657256"/>
                          <a:gd name="connsiteY415" fmla="*/ 3254340 h 3370881"/>
                          <a:gd name="connsiteX416" fmla="*/ 775447 w 2657256"/>
                          <a:gd name="connsiteY416" fmla="*/ 3285717 h 3370881"/>
                          <a:gd name="connsiteX417" fmla="*/ 748553 w 2657256"/>
                          <a:gd name="connsiteY417" fmla="*/ 3335023 h 3370881"/>
                          <a:gd name="connsiteX418" fmla="*/ 721659 w 2657256"/>
                          <a:gd name="connsiteY418" fmla="*/ 3343987 h 3370881"/>
                          <a:gd name="connsiteX419" fmla="*/ 708212 w 2657256"/>
                          <a:gd name="connsiteY419" fmla="*/ 3348470 h 3370881"/>
                          <a:gd name="connsiteX420" fmla="*/ 623047 w 2657256"/>
                          <a:gd name="connsiteY420" fmla="*/ 3330540 h 3370881"/>
                          <a:gd name="connsiteX421" fmla="*/ 609600 w 2657256"/>
                          <a:gd name="connsiteY421" fmla="*/ 3308129 h 3370881"/>
                          <a:gd name="connsiteX422" fmla="*/ 591670 w 2657256"/>
                          <a:gd name="connsiteY422" fmla="*/ 3267787 h 3370881"/>
                          <a:gd name="connsiteX423" fmla="*/ 560294 w 2657256"/>
                          <a:gd name="connsiteY423" fmla="*/ 3209517 h 3370881"/>
                          <a:gd name="connsiteX424" fmla="*/ 551329 w 2657256"/>
                          <a:gd name="connsiteY424" fmla="*/ 3196070 h 3370881"/>
                          <a:gd name="connsiteX425" fmla="*/ 528918 w 2657256"/>
                          <a:gd name="connsiteY425" fmla="*/ 3173658 h 3370881"/>
                          <a:gd name="connsiteX426" fmla="*/ 519953 w 2657256"/>
                          <a:gd name="connsiteY426" fmla="*/ 3128834 h 3370881"/>
                          <a:gd name="connsiteX427" fmla="*/ 524435 w 2657256"/>
                          <a:gd name="connsiteY427" fmla="*/ 3101940 h 3370881"/>
                          <a:gd name="connsiteX428" fmla="*/ 528918 w 2657256"/>
                          <a:gd name="connsiteY428" fmla="*/ 3088493 h 3370881"/>
                          <a:gd name="connsiteX429" fmla="*/ 542365 w 2657256"/>
                          <a:gd name="connsiteY429" fmla="*/ 3052634 h 3370881"/>
                          <a:gd name="connsiteX430" fmla="*/ 484094 w 2657256"/>
                          <a:gd name="connsiteY430" fmla="*/ 2886787 h 3370881"/>
                          <a:gd name="connsiteX431" fmla="*/ 443753 w 2657256"/>
                          <a:gd name="connsiteY431" fmla="*/ 2779211 h 3370881"/>
                          <a:gd name="connsiteX432" fmla="*/ 439270 w 2657256"/>
                          <a:gd name="connsiteY432" fmla="*/ 2752317 h 3370881"/>
                          <a:gd name="connsiteX433" fmla="*/ 430306 w 2657256"/>
                          <a:gd name="connsiteY433" fmla="*/ 2716458 h 3370881"/>
                          <a:gd name="connsiteX434" fmla="*/ 425823 w 2657256"/>
                          <a:gd name="connsiteY434" fmla="*/ 2680599 h 3370881"/>
                          <a:gd name="connsiteX435" fmla="*/ 398929 w 2657256"/>
                          <a:gd name="connsiteY435" fmla="*/ 2599917 h 3370881"/>
                          <a:gd name="connsiteX436" fmla="*/ 385482 w 2657256"/>
                          <a:gd name="connsiteY436" fmla="*/ 2568540 h 3370881"/>
                          <a:gd name="connsiteX437" fmla="*/ 381000 w 2657256"/>
                          <a:gd name="connsiteY437" fmla="*/ 2550611 h 3370881"/>
                          <a:gd name="connsiteX438" fmla="*/ 372035 w 2657256"/>
                          <a:gd name="connsiteY438" fmla="*/ 2483376 h 3370881"/>
                          <a:gd name="connsiteX439" fmla="*/ 367553 w 2657256"/>
                          <a:gd name="connsiteY439" fmla="*/ 2469929 h 3370881"/>
                          <a:gd name="connsiteX440" fmla="*/ 407894 w 2657256"/>
                          <a:gd name="connsiteY440" fmla="*/ 2451999 h 3370881"/>
                          <a:gd name="connsiteX441" fmla="*/ 515470 w 2657256"/>
                          <a:gd name="connsiteY441" fmla="*/ 2407176 h 3370881"/>
                          <a:gd name="connsiteX442" fmla="*/ 578223 w 2657256"/>
                          <a:gd name="connsiteY442" fmla="*/ 2353387 h 3370881"/>
                          <a:gd name="connsiteX443" fmla="*/ 587188 w 2657256"/>
                          <a:gd name="connsiteY443" fmla="*/ 2330976 h 3370881"/>
                          <a:gd name="connsiteX444" fmla="*/ 614082 w 2657256"/>
                          <a:gd name="connsiteY444" fmla="*/ 2254776 h 3370881"/>
                          <a:gd name="connsiteX445" fmla="*/ 649941 w 2657256"/>
                          <a:gd name="connsiteY445" fmla="*/ 2200987 h 3370881"/>
                          <a:gd name="connsiteX446" fmla="*/ 690282 w 2657256"/>
                          <a:gd name="connsiteY446" fmla="*/ 2174093 h 3370881"/>
                          <a:gd name="connsiteX447" fmla="*/ 703729 w 2657256"/>
                          <a:gd name="connsiteY447" fmla="*/ 2165129 h 3370881"/>
                          <a:gd name="connsiteX448" fmla="*/ 739588 w 2657256"/>
                          <a:gd name="connsiteY448" fmla="*/ 2147199 h 3370881"/>
                          <a:gd name="connsiteX449" fmla="*/ 708212 w 2657256"/>
                          <a:gd name="connsiteY449" fmla="*/ 2187540 h 3370881"/>
                          <a:gd name="connsiteX450" fmla="*/ 654423 w 2657256"/>
                          <a:gd name="connsiteY450" fmla="*/ 2241329 h 3370881"/>
                          <a:gd name="connsiteX451" fmla="*/ 636494 w 2657256"/>
                          <a:gd name="connsiteY451" fmla="*/ 2259258 h 3370881"/>
                          <a:gd name="connsiteX452" fmla="*/ 614082 w 2657256"/>
                          <a:gd name="connsiteY452" fmla="*/ 2286152 h 3370881"/>
                          <a:gd name="connsiteX453" fmla="*/ 592179 w 2657256"/>
                          <a:gd name="connsiteY453" fmla="*/ 2282347 h 3370881"/>
                          <a:gd name="connsiteX454" fmla="*/ 555980 w 2657256"/>
                          <a:gd name="connsiteY454" fmla="*/ 2313892 h 3370881"/>
                          <a:gd name="connsiteX455" fmla="*/ 524435 w 2657256"/>
                          <a:gd name="connsiteY455" fmla="*/ 2348905 h 3370881"/>
                          <a:gd name="connsiteX456" fmla="*/ 502023 w 2657256"/>
                          <a:gd name="connsiteY456" fmla="*/ 2362352 h 3370881"/>
                          <a:gd name="connsiteX457" fmla="*/ 461682 w 2657256"/>
                          <a:gd name="connsiteY457" fmla="*/ 2389246 h 3370881"/>
                          <a:gd name="connsiteX458" fmla="*/ 448235 w 2657256"/>
                          <a:gd name="connsiteY458" fmla="*/ 2398211 h 3370881"/>
                          <a:gd name="connsiteX459" fmla="*/ 430306 w 2657256"/>
                          <a:gd name="connsiteY459" fmla="*/ 2407176 h 3370881"/>
                          <a:gd name="connsiteX460" fmla="*/ 412376 w 2657256"/>
                          <a:gd name="connsiteY460" fmla="*/ 2420623 h 3370881"/>
                          <a:gd name="connsiteX461" fmla="*/ 389965 w 2657256"/>
                          <a:gd name="connsiteY461" fmla="*/ 2429587 h 3370881"/>
                          <a:gd name="connsiteX462" fmla="*/ 372035 w 2657256"/>
                          <a:gd name="connsiteY462" fmla="*/ 2443034 h 3370881"/>
                          <a:gd name="connsiteX463" fmla="*/ 318247 w 2657256"/>
                          <a:gd name="connsiteY463" fmla="*/ 2474411 h 3370881"/>
                          <a:gd name="connsiteX464" fmla="*/ 304800 w 2657256"/>
                          <a:gd name="connsiteY464" fmla="*/ 2492340 h 3370881"/>
                          <a:gd name="connsiteX465" fmla="*/ 282388 w 2657256"/>
                          <a:gd name="connsiteY465" fmla="*/ 2519234 h 3370881"/>
                          <a:gd name="connsiteX466" fmla="*/ 295835 w 2657256"/>
                          <a:gd name="connsiteY466" fmla="*/ 2815070 h 3370881"/>
                          <a:gd name="connsiteX467" fmla="*/ 300318 w 2657256"/>
                          <a:gd name="connsiteY467" fmla="*/ 2837481 h 3370881"/>
                          <a:gd name="connsiteX468" fmla="*/ 304800 w 2657256"/>
                          <a:gd name="connsiteY468" fmla="*/ 2868858 h 3370881"/>
                          <a:gd name="connsiteX469" fmla="*/ 309282 w 2657256"/>
                          <a:gd name="connsiteY469" fmla="*/ 2927129 h 3370881"/>
                          <a:gd name="connsiteX470" fmla="*/ 322729 w 2657256"/>
                          <a:gd name="connsiteY470" fmla="*/ 2985399 h 3370881"/>
                          <a:gd name="connsiteX471" fmla="*/ 327212 w 2657256"/>
                          <a:gd name="connsiteY471" fmla="*/ 3012293 h 3370881"/>
                          <a:gd name="connsiteX472" fmla="*/ 331694 w 2657256"/>
                          <a:gd name="connsiteY472" fmla="*/ 3043670 h 3370881"/>
                          <a:gd name="connsiteX473" fmla="*/ 345141 w 2657256"/>
                          <a:gd name="connsiteY473" fmla="*/ 3070564 h 3370881"/>
                          <a:gd name="connsiteX474" fmla="*/ 367553 w 2657256"/>
                          <a:gd name="connsiteY474" fmla="*/ 3124352 h 3370881"/>
                          <a:gd name="connsiteX475" fmla="*/ 381000 w 2657256"/>
                          <a:gd name="connsiteY475" fmla="*/ 3182623 h 3370881"/>
                          <a:gd name="connsiteX476" fmla="*/ 389965 w 2657256"/>
                          <a:gd name="connsiteY476" fmla="*/ 3196070 h 3370881"/>
                          <a:gd name="connsiteX477" fmla="*/ 394447 w 2657256"/>
                          <a:gd name="connsiteY477" fmla="*/ 3213999 h 3370881"/>
                          <a:gd name="connsiteX478" fmla="*/ 412376 w 2657256"/>
                          <a:gd name="connsiteY478" fmla="*/ 3245376 h 3370881"/>
                          <a:gd name="connsiteX479" fmla="*/ 416859 w 2657256"/>
                          <a:gd name="connsiteY479" fmla="*/ 3258823 h 3370881"/>
                          <a:gd name="connsiteX480" fmla="*/ 425823 w 2657256"/>
                          <a:gd name="connsiteY480" fmla="*/ 3272270 h 3370881"/>
                          <a:gd name="connsiteX481" fmla="*/ 439270 w 2657256"/>
                          <a:gd name="connsiteY481" fmla="*/ 3303646 h 3370881"/>
                          <a:gd name="connsiteX482" fmla="*/ 439270 w 2657256"/>
                          <a:gd name="connsiteY482" fmla="*/ 3352952 h 3370881"/>
                          <a:gd name="connsiteX483" fmla="*/ 430306 w 2657256"/>
                          <a:gd name="connsiteY483" fmla="*/ 3366399 h 3370881"/>
                          <a:gd name="connsiteX484" fmla="*/ 412376 w 2657256"/>
                          <a:gd name="connsiteY484" fmla="*/ 3370881 h 3370881"/>
                          <a:gd name="connsiteX485" fmla="*/ 295835 w 2657256"/>
                          <a:gd name="connsiteY485" fmla="*/ 3357434 h 3370881"/>
                          <a:gd name="connsiteX486" fmla="*/ 264459 w 2657256"/>
                          <a:gd name="connsiteY486" fmla="*/ 3276752 h 3370881"/>
                          <a:gd name="connsiteX487" fmla="*/ 259976 w 2657256"/>
                          <a:gd name="connsiteY487" fmla="*/ 3240893 h 3370881"/>
                          <a:gd name="connsiteX488" fmla="*/ 246529 w 2657256"/>
                          <a:gd name="connsiteY488" fmla="*/ 3178140 h 3370881"/>
                          <a:gd name="connsiteX489" fmla="*/ 237565 w 2657256"/>
                          <a:gd name="connsiteY489" fmla="*/ 3084011 h 3370881"/>
                          <a:gd name="connsiteX490" fmla="*/ 228600 w 2657256"/>
                          <a:gd name="connsiteY490" fmla="*/ 3057117 h 3370881"/>
                          <a:gd name="connsiteX491" fmla="*/ 219635 w 2657256"/>
                          <a:gd name="connsiteY491" fmla="*/ 3021258 h 3370881"/>
                          <a:gd name="connsiteX492" fmla="*/ 206188 w 2657256"/>
                          <a:gd name="connsiteY492" fmla="*/ 2980917 h 3370881"/>
                          <a:gd name="connsiteX493" fmla="*/ 201706 w 2657256"/>
                          <a:gd name="connsiteY493" fmla="*/ 2949540 h 3370881"/>
                          <a:gd name="connsiteX494" fmla="*/ 197223 w 2657256"/>
                          <a:gd name="connsiteY494" fmla="*/ 2927129 h 3370881"/>
                          <a:gd name="connsiteX495" fmla="*/ 192741 w 2657256"/>
                          <a:gd name="connsiteY495" fmla="*/ 2891270 h 3370881"/>
                          <a:gd name="connsiteX496" fmla="*/ 188259 w 2657256"/>
                          <a:gd name="connsiteY496" fmla="*/ 2850929 h 3370881"/>
                          <a:gd name="connsiteX497" fmla="*/ 179294 w 2657256"/>
                          <a:gd name="connsiteY497" fmla="*/ 2824034 h 3370881"/>
                          <a:gd name="connsiteX498" fmla="*/ 165847 w 2657256"/>
                          <a:gd name="connsiteY498" fmla="*/ 2774729 h 3370881"/>
                          <a:gd name="connsiteX499" fmla="*/ 161365 w 2657256"/>
                          <a:gd name="connsiteY499" fmla="*/ 2747834 h 3370881"/>
                          <a:gd name="connsiteX500" fmla="*/ 156882 w 2657256"/>
                          <a:gd name="connsiteY500" fmla="*/ 2559576 h 3370881"/>
                          <a:gd name="connsiteX501" fmla="*/ 152400 w 2657256"/>
                          <a:gd name="connsiteY501" fmla="*/ 2519234 h 3370881"/>
                          <a:gd name="connsiteX502" fmla="*/ 118035 w 2657256"/>
                          <a:gd name="connsiteY502" fmla="*/ 2400004 h 3370881"/>
                          <a:gd name="connsiteX503" fmla="*/ 117048 w 2657256"/>
                          <a:gd name="connsiteY503" fmla="*/ 2344423 h 3370881"/>
                          <a:gd name="connsiteX504" fmla="*/ 100106 w 2657256"/>
                          <a:gd name="connsiteY504" fmla="*/ 2330976 h 3370881"/>
                          <a:gd name="connsiteX505" fmla="*/ 138953 w 2657256"/>
                          <a:gd name="connsiteY505" fmla="*/ 2313046 h 3370881"/>
                          <a:gd name="connsiteX506" fmla="*/ 152400 w 2657256"/>
                          <a:gd name="connsiteY506" fmla="*/ 2304081 h 3370881"/>
                          <a:gd name="connsiteX507" fmla="*/ 170329 w 2657256"/>
                          <a:gd name="connsiteY507" fmla="*/ 2259258 h 3370881"/>
                          <a:gd name="connsiteX508" fmla="*/ 188259 w 2657256"/>
                          <a:gd name="connsiteY508" fmla="*/ 2223399 h 3370881"/>
                          <a:gd name="connsiteX509" fmla="*/ 206188 w 2657256"/>
                          <a:gd name="connsiteY509" fmla="*/ 2187540 h 3370881"/>
                          <a:gd name="connsiteX510" fmla="*/ 210670 w 2657256"/>
                          <a:gd name="connsiteY510" fmla="*/ 2174093 h 3370881"/>
                          <a:gd name="connsiteX511" fmla="*/ 219635 w 2657256"/>
                          <a:gd name="connsiteY511" fmla="*/ 2115823 h 3370881"/>
                          <a:gd name="connsiteX512" fmla="*/ 210670 w 2657256"/>
                          <a:gd name="connsiteY512" fmla="*/ 1958940 h 3370881"/>
                          <a:gd name="connsiteX513" fmla="*/ 192741 w 2657256"/>
                          <a:gd name="connsiteY513" fmla="*/ 1923081 h 3370881"/>
                          <a:gd name="connsiteX514" fmla="*/ 179294 w 2657256"/>
                          <a:gd name="connsiteY514" fmla="*/ 1891705 h 3370881"/>
                          <a:gd name="connsiteX515" fmla="*/ 165847 w 2657256"/>
                          <a:gd name="connsiteY515" fmla="*/ 1864811 h 3370881"/>
                          <a:gd name="connsiteX516" fmla="*/ 152400 w 2657256"/>
                          <a:gd name="connsiteY516" fmla="*/ 1833434 h 3370881"/>
                          <a:gd name="connsiteX517" fmla="*/ 143435 w 2657256"/>
                          <a:gd name="connsiteY517" fmla="*/ 1819987 h 3370881"/>
                          <a:gd name="connsiteX518" fmla="*/ 107576 w 2657256"/>
                          <a:gd name="connsiteY518" fmla="*/ 1784129 h 3370881"/>
                          <a:gd name="connsiteX519" fmla="*/ 94129 w 2657256"/>
                          <a:gd name="connsiteY519" fmla="*/ 1779646 h 3370881"/>
                          <a:gd name="connsiteX520" fmla="*/ 71718 w 2657256"/>
                          <a:gd name="connsiteY520" fmla="*/ 1770681 h 3370881"/>
                          <a:gd name="connsiteX521" fmla="*/ 58270 w 2657256"/>
                          <a:gd name="connsiteY521" fmla="*/ 1761717 h 3370881"/>
                          <a:gd name="connsiteX522" fmla="*/ 26894 w 2657256"/>
                          <a:gd name="connsiteY522" fmla="*/ 1730340 h 3370881"/>
                          <a:gd name="connsiteX523" fmla="*/ 0 w 2657256"/>
                          <a:gd name="connsiteY523" fmla="*/ 1707929 h 3370881"/>
                          <a:gd name="connsiteX0" fmla="*/ 0 w 2657256"/>
                          <a:gd name="connsiteY0" fmla="*/ 1707929 h 3370881"/>
                          <a:gd name="connsiteX1" fmla="*/ 22412 w 2657256"/>
                          <a:gd name="connsiteY1" fmla="*/ 1698964 h 3370881"/>
                          <a:gd name="connsiteX2" fmla="*/ 31376 w 2657256"/>
                          <a:gd name="connsiteY2" fmla="*/ 1681034 h 3370881"/>
                          <a:gd name="connsiteX3" fmla="*/ 44823 w 2657256"/>
                          <a:gd name="connsiteY3" fmla="*/ 1672070 h 3370881"/>
                          <a:gd name="connsiteX4" fmla="*/ 58270 w 2657256"/>
                          <a:gd name="connsiteY4" fmla="*/ 1654140 h 3370881"/>
                          <a:gd name="connsiteX5" fmla="*/ 76200 w 2657256"/>
                          <a:gd name="connsiteY5" fmla="*/ 1645176 h 3370881"/>
                          <a:gd name="connsiteX6" fmla="*/ 98612 w 2657256"/>
                          <a:gd name="connsiteY6" fmla="*/ 1636211 h 3370881"/>
                          <a:gd name="connsiteX7" fmla="*/ 125506 w 2657256"/>
                          <a:gd name="connsiteY7" fmla="*/ 1627246 h 3370881"/>
                          <a:gd name="connsiteX8" fmla="*/ 152400 w 2657256"/>
                          <a:gd name="connsiteY8" fmla="*/ 1609317 h 3370881"/>
                          <a:gd name="connsiteX9" fmla="*/ 170329 w 2657256"/>
                          <a:gd name="connsiteY9" fmla="*/ 1600352 h 3370881"/>
                          <a:gd name="connsiteX10" fmla="*/ 188259 w 2657256"/>
                          <a:gd name="connsiteY10" fmla="*/ 1582423 h 3370881"/>
                          <a:gd name="connsiteX11" fmla="*/ 228600 w 2657256"/>
                          <a:gd name="connsiteY11" fmla="*/ 1564493 h 3370881"/>
                          <a:gd name="connsiteX12" fmla="*/ 255494 w 2657256"/>
                          <a:gd name="connsiteY12" fmla="*/ 1546564 h 3370881"/>
                          <a:gd name="connsiteX13" fmla="*/ 300318 w 2657256"/>
                          <a:gd name="connsiteY13" fmla="*/ 1524152 h 3370881"/>
                          <a:gd name="connsiteX14" fmla="*/ 313765 w 2657256"/>
                          <a:gd name="connsiteY14" fmla="*/ 1515187 h 3370881"/>
                          <a:gd name="connsiteX15" fmla="*/ 340659 w 2657256"/>
                          <a:gd name="connsiteY15" fmla="*/ 1510705 h 3370881"/>
                          <a:gd name="connsiteX16" fmla="*/ 363070 w 2657256"/>
                          <a:gd name="connsiteY16" fmla="*/ 1506223 h 3370881"/>
                          <a:gd name="connsiteX17" fmla="*/ 389965 w 2657256"/>
                          <a:gd name="connsiteY17" fmla="*/ 1501740 h 3370881"/>
                          <a:gd name="connsiteX18" fmla="*/ 425823 w 2657256"/>
                          <a:gd name="connsiteY18" fmla="*/ 1497258 h 3370881"/>
                          <a:gd name="connsiteX19" fmla="*/ 470647 w 2657256"/>
                          <a:gd name="connsiteY19" fmla="*/ 1488293 h 3370881"/>
                          <a:gd name="connsiteX20" fmla="*/ 515470 w 2657256"/>
                          <a:gd name="connsiteY20" fmla="*/ 1479329 h 3370881"/>
                          <a:gd name="connsiteX21" fmla="*/ 528918 w 2657256"/>
                          <a:gd name="connsiteY21" fmla="*/ 1470364 h 3370881"/>
                          <a:gd name="connsiteX22" fmla="*/ 600635 w 2657256"/>
                          <a:gd name="connsiteY22" fmla="*/ 1456917 h 3370881"/>
                          <a:gd name="connsiteX23" fmla="*/ 690282 w 2657256"/>
                          <a:gd name="connsiteY23" fmla="*/ 1447952 h 3370881"/>
                          <a:gd name="connsiteX24" fmla="*/ 793376 w 2657256"/>
                          <a:gd name="connsiteY24" fmla="*/ 1452434 h 3370881"/>
                          <a:gd name="connsiteX25" fmla="*/ 874059 w 2657256"/>
                          <a:gd name="connsiteY25" fmla="*/ 1465881 h 3370881"/>
                          <a:gd name="connsiteX26" fmla="*/ 914400 w 2657256"/>
                          <a:gd name="connsiteY26" fmla="*/ 1470364 h 3370881"/>
                          <a:gd name="connsiteX27" fmla="*/ 1030941 w 2657256"/>
                          <a:gd name="connsiteY27" fmla="*/ 1483811 h 3370881"/>
                          <a:gd name="connsiteX28" fmla="*/ 1151965 w 2657256"/>
                          <a:gd name="connsiteY28" fmla="*/ 1492776 h 3370881"/>
                          <a:gd name="connsiteX29" fmla="*/ 1281953 w 2657256"/>
                          <a:gd name="connsiteY29" fmla="*/ 1501740 h 3370881"/>
                          <a:gd name="connsiteX30" fmla="*/ 1465729 w 2657256"/>
                          <a:gd name="connsiteY30" fmla="*/ 1497258 h 3370881"/>
                          <a:gd name="connsiteX31" fmla="*/ 1510553 w 2657256"/>
                          <a:gd name="connsiteY31" fmla="*/ 1492776 h 3370881"/>
                          <a:gd name="connsiteX32" fmla="*/ 1582270 w 2657256"/>
                          <a:gd name="connsiteY32" fmla="*/ 1461399 h 3370881"/>
                          <a:gd name="connsiteX33" fmla="*/ 1604682 w 2657256"/>
                          <a:gd name="connsiteY33" fmla="*/ 1456917 h 3370881"/>
                          <a:gd name="connsiteX34" fmla="*/ 1622612 w 2657256"/>
                          <a:gd name="connsiteY34" fmla="*/ 1447952 h 3370881"/>
                          <a:gd name="connsiteX35" fmla="*/ 1645023 w 2657256"/>
                          <a:gd name="connsiteY35" fmla="*/ 1438987 h 3370881"/>
                          <a:gd name="connsiteX36" fmla="*/ 1662953 w 2657256"/>
                          <a:gd name="connsiteY36" fmla="*/ 1425540 h 3370881"/>
                          <a:gd name="connsiteX37" fmla="*/ 1698812 w 2657256"/>
                          <a:gd name="connsiteY37" fmla="*/ 1407611 h 3370881"/>
                          <a:gd name="connsiteX38" fmla="*/ 1739153 w 2657256"/>
                          <a:gd name="connsiteY38" fmla="*/ 1380717 h 3370881"/>
                          <a:gd name="connsiteX39" fmla="*/ 1752600 w 2657256"/>
                          <a:gd name="connsiteY39" fmla="*/ 1367270 h 3370881"/>
                          <a:gd name="connsiteX40" fmla="*/ 1775012 w 2657256"/>
                          <a:gd name="connsiteY40" fmla="*/ 1353823 h 3370881"/>
                          <a:gd name="connsiteX41" fmla="*/ 1797423 w 2657256"/>
                          <a:gd name="connsiteY41" fmla="*/ 1335893 h 3370881"/>
                          <a:gd name="connsiteX42" fmla="*/ 1810870 w 2657256"/>
                          <a:gd name="connsiteY42" fmla="*/ 1304517 h 3370881"/>
                          <a:gd name="connsiteX43" fmla="*/ 1815353 w 2657256"/>
                          <a:gd name="connsiteY43" fmla="*/ 1291070 h 3370881"/>
                          <a:gd name="connsiteX44" fmla="*/ 1801906 w 2657256"/>
                          <a:gd name="connsiteY44" fmla="*/ 1138670 h 3370881"/>
                          <a:gd name="connsiteX45" fmla="*/ 1792941 w 2657256"/>
                          <a:gd name="connsiteY45" fmla="*/ 1125223 h 3370881"/>
                          <a:gd name="connsiteX46" fmla="*/ 1757082 w 2657256"/>
                          <a:gd name="connsiteY46" fmla="*/ 1093846 h 3370881"/>
                          <a:gd name="connsiteX47" fmla="*/ 1730188 w 2657256"/>
                          <a:gd name="connsiteY47" fmla="*/ 1066952 h 3370881"/>
                          <a:gd name="connsiteX48" fmla="*/ 1703294 w 2657256"/>
                          <a:gd name="connsiteY48" fmla="*/ 1049023 h 3370881"/>
                          <a:gd name="connsiteX49" fmla="*/ 1622612 w 2657256"/>
                          <a:gd name="connsiteY49" fmla="*/ 1053505 h 3370881"/>
                          <a:gd name="connsiteX50" fmla="*/ 1595718 w 2657256"/>
                          <a:gd name="connsiteY50" fmla="*/ 1062470 h 3370881"/>
                          <a:gd name="connsiteX51" fmla="*/ 1573306 w 2657256"/>
                          <a:gd name="connsiteY51" fmla="*/ 1066952 h 3370881"/>
                          <a:gd name="connsiteX52" fmla="*/ 1453385 w 2657256"/>
                          <a:gd name="connsiteY52" fmla="*/ 1082761 h 3370881"/>
                          <a:gd name="connsiteX53" fmla="*/ 1326776 w 2657256"/>
                          <a:gd name="connsiteY53" fmla="*/ 1062470 h 3370881"/>
                          <a:gd name="connsiteX54" fmla="*/ 1308847 w 2657256"/>
                          <a:gd name="connsiteY54" fmla="*/ 1057987 h 3370881"/>
                          <a:gd name="connsiteX55" fmla="*/ 1277470 w 2657256"/>
                          <a:gd name="connsiteY55" fmla="*/ 1053505 h 3370881"/>
                          <a:gd name="connsiteX56" fmla="*/ 1259541 w 2657256"/>
                          <a:gd name="connsiteY56" fmla="*/ 1049023 h 3370881"/>
                          <a:gd name="connsiteX57" fmla="*/ 1232647 w 2657256"/>
                          <a:gd name="connsiteY57" fmla="*/ 1044540 h 3370881"/>
                          <a:gd name="connsiteX58" fmla="*/ 1053353 w 2657256"/>
                          <a:gd name="connsiteY58" fmla="*/ 1049023 h 3370881"/>
                          <a:gd name="connsiteX59" fmla="*/ 1035423 w 2657256"/>
                          <a:gd name="connsiteY59" fmla="*/ 1053505 h 3370881"/>
                          <a:gd name="connsiteX60" fmla="*/ 1008529 w 2657256"/>
                          <a:gd name="connsiteY60" fmla="*/ 1057987 h 3370881"/>
                          <a:gd name="connsiteX61" fmla="*/ 995082 w 2657256"/>
                          <a:gd name="connsiteY61" fmla="*/ 1062470 h 3370881"/>
                          <a:gd name="connsiteX62" fmla="*/ 945776 w 2657256"/>
                          <a:gd name="connsiteY62" fmla="*/ 1031093 h 3370881"/>
                          <a:gd name="connsiteX63" fmla="*/ 941294 w 2657256"/>
                          <a:gd name="connsiteY63" fmla="*/ 1017646 h 3370881"/>
                          <a:gd name="connsiteX64" fmla="*/ 932329 w 2657256"/>
                          <a:gd name="connsiteY64" fmla="*/ 919034 h 3370881"/>
                          <a:gd name="connsiteX65" fmla="*/ 914400 w 2657256"/>
                          <a:gd name="connsiteY65" fmla="*/ 901105 h 3370881"/>
                          <a:gd name="connsiteX66" fmla="*/ 918882 w 2657256"/>
                          <a:gd name="connsiteY66" fmla="*/ 869729 h 3370881"/>
                          <a:gd name="connsiteX67" fmla="*/ 941294 w 2657256"/>
                          <a:gd name="connsiteY67" fmla="*/ 865246 h 3370881"/>
                          <a:gd name="connsiteX68" fmla="*/ 959223 w 2657256"/>
                          <a:gd name="connsiteY68" fmla="*/ 851799 h 3370881"/>
                          <a:gd name="connsiteX69" fmla="*/ 990600 w 2657256"/>
                          <a:gd name="connsiteY69" fmla="*/ 847317 h 3370881"/>
                          <a:gd name="connsiteX70" fmla="*/ 1129553 w 2657256"/>
                          <a:gd name="connsiteY70" fmla="*/ 838352 h 3370881"/>
                          <a:gd name="connsiteX71" fmla="*/ 1147482 w 2657256"/>
                          <a:gd name="connsiteY71" fmla="*/ 829387 h 3370881"/>
                          <a:gd name="connsiteX72" fmla="*/ 1178859 w 2657256"/>
                          <a:gd name="connsiteY72" fmla="*/ 806976 h 3370881"/>
                          <a:gd name="connsiteX73" fmla="*/ 1192306 w 2657256"/>
                          <a:gd name="connsiteY73" fmla="*/ 793529 h 3370881"/>
                          <a:gd name="connsiteX74" fmla="*/ 1214718 w 2657256"/>
                          <a:gd name="connsiteY74" fmla="*/ 784564 h 3370881"/>
                          <a:gd name="connsiteX75" fmla="*/ 1241612 w 2657256"/>
                          <a:gd name="connsiteY75" fmla="*/ 771117 h 3370881"/>
                          <a:gd name="connsiteX76" fmla="*/ 1277470 w 2657256"/>
                          <a:gd name="connsiteY76" fmla="*/ 753187 h 3370881"/>
                          <a:gd name="connsiteX77" fmla="*/ 1295400 w 2657256"/>
                          <a:gd name="connsiteY77" fmla="*/ 730776 h 3370881"/>
                          <a:gd name="connsiteX78" fmla="*/ 1317812 w 2657256"/>
                          <a:gd name="connsiteY78" fmla="*/ 708364 h 3370881"/>
                          <a:gd name="connsiteX79" fmla="*/ 1353670 w 2657256"/>
                          <a:gd name="connsiteY79" fmla="*/ 663540 h 3370881"/>
                          <a:gd name="connsiteX80" fmla="*/ 1371600 w 2657256"/>
                          <a:gd name="connsiteY80" fmla="*/ 636646 h 3370881"/>
                          <a:gd name="connsiteX81" fmla="*/ 1380565 w 2657256"/>
                          <a:gd name="connsiteY81" fmla="*/ 596305 h 3370881"/>
                          <a:gd name="connsiteX82" fmla="*/ 1385047 w 2657256"/>
                          <a:gd name="connsiteY82" fmla="*/ 582858 h 3370881"/>
                          <a:gd name="connsiteX83" fmla="*/ 1380565 w 2657256"/>
                          <a:gd name="connsiteY83" fmla="*/ 533552 h 3370881"/>
                          <a:gd name="connsiteX84" fmla="*/ 1367118 w 2657256"/>
                          <a:gd name="connsiteY84" fmla="*/ 524587 h 3370881"/>
                          <a:gd name="connsiteX85" fmla="*/ 1349188 w 2657256"/>
                          <a:gd name="connsiteY85" fmla="*/ 520105 h 3370881"/>
                          <a:gd name="connsiteX86" fmla="*/ 1326776 w 2657256"/>
                          <a:gd name="connsiteY86" fmla="*/ 511140 h 3370881"/>
                          <a:gd name="connsiteX87" fmla="*/ 1281953 w 2657256"/>
                          <a:gd name="connsiteY87" fmla="*/ 515623 h 3370881"/>
                          <a:gd name="connsiteX88" fmla="*/ 1250576 w 2657256"/>
                          <a:gd name="connsiteY88" fmla="*/ 529070 h 3370881"/>
                          <a:gd name="connsiteX89" fmla="*/ 1210235 w 2657256"/>
                          <a:gd name="connsiteY89" fmla="*/ 542517 h 3370881"/>
                          <a:gd name="connsiteX90" fmla="*/ 1183341 w 2657256"/>
                          <a:gd name="connsiteY90" fmla="*/ 555964 h 3370881"/>
                          <a:gd name="connsiteX91" fmla="*/ 1160929 w 2657256"/>
                          <a:gd name="connsiteY91" fmla="*/ 569411 h 3370881"/>
                          <a:gd name="connsiteX92" fmla="*/ 1134035 w 2657256"/>
                          <a:gd name="connsiteY92" fmla="*/ 578376 h 3370881"/>
                          <a:gd name="connsiteX93" fmla="*/ 1111623 w 2657256"/>
                          <a:gd name="connsiteY93" fmla="*/ 587340 h 3370881"/>
                          <a:gd name="connsiteX94" fmla="*/ 1084729 w 2657256"/>
                          <a:gd name="connsiteY94" fmla="*/ 596305 h 3370881"/>
                          <a:gd name="connsiteX95" fmla="*/ 986118 w 2657256"/>
                          <a:gd name="connsiteY95" fmla="*/ 591823 h 3370881"/>
                          <a:gd name="connsiteX96" fmla="*/ 927847 w 2657256"/>
                          <a:gd name="connsiteY96" fmla="*/ 578376 h 3370881"/>
                          <a:gd name="connsiteX97" fmla="*/ 896470 w 2657256"/>
                          <a:gd name="connsiteY97" fmla="*/ 555964 h 3370881"/>
                          <a:gd name="connsiteX98" fmla="*/ 883023 w 2657256"/>
                          <a:gd name="connsiteY98" fmla="*/ 546999 h 3370881"/>
                          <a:gd name="connsiteX99" fmla="*/ 865094 w 2657256"/>
                          <a:gd name="connsiteY99" fmla="*/ 497693 h 3370881"/>
                          <a:gd name="connsiteX100" fmla="*/ 869576 w 2657256"/>
                          <a:gd name="connsiteY100" fmla="*/ 403564 h 3370881"/>
                          <a:gd name="connsiteX101" fmla="*/ 874059 w 2657256"/>
                          <a:gd name="connsiteY101" fmla="*/ 385634 h 3370881"/>
                          <a:gd name="connsiteX102" fmla="*/ 883023 w 2657256"/>
                          <a:gd name="connsiteY102" fmla="*/ 372187 h 3370881"/>
                          <a:gd name="connsiteX103" fmla="*/ 909918 w 2657256"/>
                          <a:gd name="connsiteY103" fmla="*/ 363223 h 3370881"/>
                          <a:gd name="connsiteX104" fmla="*/ 914400 w 2657256"/>
                          <a:gd name="connsiteY104" fmla="*/ 385634 h 3370881"/>
                          <a:gd name="connsiteX105" fmla="*/ 909918 w 2657256"/>
                          <a:gd name="connsiteY105" fmla="*/ 408046 h 3370881"/>
                          <a:gd name="connsiteX106" fmla="*/ 900953 w 2657256"/>
                          <a:gd name="connsiteY106" fmla="*/ 466317 h 3370881"/>
                          <a:gd name="connsiteX107" fmla="*/ 905435 w 2657256"/>
                          <a:gd name="connsiteY107" fmla="*/ 515623 h 3370881"/>
                          <a:gd name="connsiteX108" fmla="*/ 932329 w 2657256"/>
                          <a:gd name="connsiteY108" fmla="*/ 551481 h 3370881"/>
                          <a:gd name="connsiteX109" fmla="*/ 954741 w 2657256"/>
                          <a:gd name="connsiteY109" fmla="*/ 560446 h 3370881"/>
                          <a:gd name="connsiteX110" fmla="*/ 972670 w 2657256"/>
                          <a:gd name="connsiteY110" fmla="*/ 569411 h 3370881"/>
                          <a:gd name="connsiteX111" fmla="*/ 1066800 w 2657256"/>
                          <a:gd name="connsiteY111" fmla="*/ 564929 h 3370881"/>
                          <a:gd name="connsiteX112" fmla="*/ 1111623 w 2657256"/>
                          <a:gd name="connsiteY112" fmla="*/ 551481 h 3370881"/>
                          <a:gd name="connsiteX113" fmla="*/ 1129553 w 2657256"/>
                          <a:gd name="connsiteY113" fmla="*/ 538034 h 3370881"/>
                          <a:gd name="connsiteX114" fmla="*/ 1156447 w 2657256"/>
                          <a:gd name="connsiteY114" fmla="*/ 511140 h 3370881"/>
                          <a:gd name="connsiteX115" fmla="*/ 1160929 w 2657256"/>
                          <a:gd name="connsiteY115" fmla="*/ 493211 h 3370881"/>
                          <a:gd name="connsiteX116" fmla="*/ 1178859 w 2657256"/>
                          <a:gd name="connsiteY116" fmla="*/ 331846 h 3370881"/>
                          <a:gd name="connsiteX117" fmla="*/ 1215315 w 2657256"/>
                          <a:gd name="connsiteY117" fmla="*/ 270289 h 3370881"/>
                          <a:gd name="connsiteX118" fmla="*/ 1214718 w 2657256"/>
                          <a:gd name="connsiteY118" fmla="*/ 367705 h 3370881"/>
                          <a:gd name="connsiteX119" fmla="*/ 1201270 w 2657256"/>
                          <a:gd name="connsiteY119" fmla="*/ 412529 h 3370881"/>
                          <a:gd name="connsiteX120" fmla="*/ 1210235 w 2657256"/>
                          <a:gd name="connsiteY120" fmla="*/ 461834 h 3370881"/>
                          <a:gd name="connsiteX121" fmla="*/ 1214718 w 2657256"/>
                          <a:gd name="connsiteY121" fmla="*/ 475281 h 3370881"/>
                          <a:gd name="connsiteX122" fmla="*/ 1228165 w 2657256"/>
                          <a:gd name="connsiteY122" fmla="*/ 484246 h 3370881"/>
                          <a:gd name="connsiteX123" fmla="*/ 1250576 w 2657256"/>
                          <a:gd name="connsiteY123" fmla="*/ 502176 h 3370881"/>
                          <a:gd name="connsiteX124" fmla="*/ 1317812 w 2657256"/>
                          <a:gd name="connsiteY124" fmla="*/ 497693 h 3370881"/>
                          <a:gd name="connsiteX125" fmla="*/ 1353670 w 2657256"/>
                          <a:gd name="connsiteY125" fmla="*/ 488729 h 3370881"/>
                          <a:gd name="connsiteX126" fmla="*/ 1506070 w 2657256"/>
                          <a:gd name="connsiteY126" fmla="*/ 457352 h 3370881"/>
                          <a:gd name="connsiteX127" fmla="*/ 1550894 w 2657256"/>
                          <a:gd name="connsiteY127" fmla="*/ 430458 h 3370881"/>
                          <a:gd name="connsiteX128" fmla="*/ 1564341 w 2657256"/>
                          <a:gd name="connsiteY128" fmla="*/ 417011 h 3370881"/>
                          <a:gd name="connsiteX129" fmla="*/ 1586753 w 2657256"/>
                          <a:gd name="connsiteY129" fmla="*/ 399081 h 3370881"/>
                          <a:gd name="connsiteX130" fmla="*/ 1595718 w 2657256"/>
                          <a:gd name="connsiteY130" fmla="*/ 381152 h 3370881"/>
                          <a:gd name="connsiteX131" fmla="*/ 1600200 w 2657256"/>
                          <a:gd name="connsiteY131" fmla="*/ 363223 h 3370881"/>
                          <a:gd name="connsiteX132" fmla="*/ 1609165 w 2657256"/>
                          <a:gd name="connsiteY132" fmla="*/ 313917 h 3370881"/>
                          <a:gd name="connsiteX133" fmla="*/ 1537447 w 2657256"/>
                          <a:gd name="connsiteY133" fmla="*/ 188411 h 3370881"/>
                          <a:gd name="connsiteX134" fmla="*/ 1613647 w 2657256"/>
                          <a:gd name="connsiteY134" fmla="*/ 399081 h 3370881"/>
                          <a:gd name="connsiteX135" fmla="*/ 1627094 w 2657256"/>
                          <a:gd name="connsiteY135" fmla="*/ 417011 h 3370881"/>
                          <a:gd name="connsiteX136" fmla="*/ 1658470 w 2657256"/>
                          <a:gd name="connsiteY136" fmla="*/ 412529 h 3370881"/>
                          <a:gd name="connsiteX137" fmla="*/ 1685365 w 2657256"/>
                          <a:gd name="connsiteY137" fmla="*/ 390117 h 3370881"/>
                          <a:gd name="connsiteX138" fmla="*/ 1694329 w 2657256"/>
                          <a:gd name="connsiteY138" fmla="*/ 376670 h 3370881"/>
                          <a:gd name="connsiteX139" fmla="*/ 1734670 w 2657256"/>
                          <a:gd name="connsiteY139" fmla="*/ 354258 h 3370881"/>
                          <a:gd name="connsiteX140" fmla="*/ 1743635 w 2657256"/>
                          <a:gd name="connsiteY140" fmla="*/ 340811 h 3370881"/>
                          <a:gd name="connsiteX141" fmla="*/ 1757082 w 2657256"/>
                          <a:gd name="connsiteY141" fmla="*/ 336329 h 3370881"/>
                          <a:gd name="connsiteX142" fmla="*/ 1808984 w 2657256"/>
                          <a:gd name="connsiteY142" fmla="*/ 249641 h 3370881"/>
                          <a:gd name="connsiteX143" fmla="*/ 1899621 w 2657256"/>
                          <a:gd name="connsiteY143" fmla="*/ 211719 h 3370881"/>
                          <a:gd name="connsiteX144" fmla="*/ 1808984 w 2657256"/>
                          <a:gd name="connsiteY144" fmla="*/ 178521 h 3370881"/>
                          <a:gd name="connsiteX145" fmla="*/ 1772023 w 2657256"/>
                          <a:gd name="connsiteY145" fmla="*/ 77249 h 3370881"/>
                          <a:gd name="connsiteX146" fmla="*/ 1900425 w 2657256"/>
                          <a:gd name="connsiteY146" fmla="*/ 214081 h 3370881"/>
                          <a:gd name="connsiteX147" fmla="*/ 1874221 w 2657256"/>
                          <a:gd name="connsiteY147" fmla="*/ 318698 h 3370881"/>
                          <a:gd name="connsiteX148" fmla="*/ 1788459 w 2657256"/>
                          <a:gd name="connsiteY148" fmla="*/ 367705 h 3370881"/>
                          <a:gd name="connsiteX149" fmla="*/ 1761565 w 2657256"/>
                          <a:gd name="connsiteY149" fmla="*/ 390117 h 3370881"/>
                          <a:gd name="connsiteX150" fmla="*/ 1783976 w 2657256"/>
                          <a:gd name="connsiteY150" fmla="*/ 399081 h 3370881"/>
                          <a:gd name="connsiteX151" fmla="*/ 1878106 w 2657256"/>
                          <a:gd name="connsiteY151" fmla="*/ 390117 h 3370881"/>
                          <a:gd name="connsiteX152" fmla="*/ 1891553 w 2657256"/>
                          <a:gd name="connsiteY152" fmla="*/ 381152 h 3370881"/>
                          <a:gd name="connsiteX153" fmla="*/ 1918447 w 2657256"/>
                          <a:gd name="connsiteY153" fmla="*/ 372187 h 3370881"/>
                          <a:gd name="connsiteX154" fmla="*/ 1940859 w 2657256"/>
                          <a:gd name="connsiteY154" fmla="*/ 358740 h 3370881"/>
                          <a:gd name="connsiteX155" fmla="*/ 1954306 w 2657256"/>
                          <a:gd name="connsiteY155" fmla="*/ 354258 h 3370881"/>
                          <a:gd name="connsiteX156" fmla="*/ 2083304 w 2657256"/>
                          <a:gd name="connsiteY156" fmla="*/ 290281 h 3370881"/>
                          <a:gd name="connsiteX157" fmla="*/ 2166172 w 2657256"/>
                          <a:gd name="connsiteY157" fmla="*/ 215604 h 3370881"/>
                          <a:gd name="connsiteX158" fmla="*/ 2069054 w 2657256"/>
                          <a:gd name="connsiteY158" fmla="*/ 40493 h 3370881"/>
                          <a:gd name="connsiteX159" fmla="*/ 2078225 w 2657256"/>
                          <a:gd name="connsiteY159" fmla="*/ 188681 h 3370881"/>
                          <a:gd name="connsiteX160" fmla="*/ 1999129 w 2657256"/>
                          <a:gd name="connsiteY160" fmla="*/ 358740 h 3370881"/>
                          <a:gd name="connsiteX161" fmla="*/ 1994647 w 2657256"/>
                          <a:gd name="connsiteY161" fmla="*/ 372187 h 3370881"/>
                          <a:gd name="connsiteX162" fmla="*/ 2039470 w 2657256"/>
                          <a:gd name="connsiteY162" fmla="*/ 390117 h 3370881"/>
                          <a:gd name="connsiteX163" fmla="*/ 2115670 w 2657256"/>
                          <a:gd name="connsiteY163" fmla="*/ 390117 h 3370881"/>
                          <a:gd name="connsiteX164" fmla="*/ 2160494 w 2657256"/>
                          <a:gd name="connsiteY164" fmla="*/ 376670 h 3370881"/>
                          <a:gd name="connsiteX165" fmla="*/ 2191870 w 2657256"/>
                          <a:gd name="connsiteY165" fmla="*/ 363223 h 3370881"/>
                          <a:gd name="connsiteX166" fmla="*/ 2205318 w 2657256"/>
                          <a:gd name="connsiteY166" fmla="*/ 358740 h 3370881"/>
                          <a:gd name="connsiteX167" fmla="*/ 2232212 w 2657256"/>
                          <a:gd name="connsiteY167" fmla="*/ 340811 h 3370881"/>
                          <a:gd name="connsiteX168" fmla="*/ 2312894 w 2657256"/>
                          <a:gd name="connsiteY168" fmla="*/ 183929 h 3370881"/>
                          <a:gd name="connsiteX169" fmla="*/ 2339788 w 2657256"/>
                          <a:gd name="connsiteY169" fmla="*/ 151 h 3370881"/>
                          <a:gd name="connsiteX170" fmla="*/ 2357718 w 2657256"/>
                          <a:gd name="connsiteY170" fmla="*/ 215305 h 3370881"/>
                          <a:gd name="connsiteX171" fmla="*/ 2254623 w 2657256"/>
                          <a:gd name="connsiteY171" fmla="*/ 376670 h 3370881"/>
                          <a:gd name="connsiteX172" fmla="*/ 2245659 w 2657256"/>
                          <a:gd name="connsiteY172" fmla="*/ 390117 h 3370881"/>
                          <a:gd name="connsiteX173" fmla="*/ 2254623 w 2657256"/>
                          <a:gd name="connsiteY173" fmla="*/ 403564 h 3370881"/>
                          <a:gd name="connsiteX174" fmla="*/ 2353235 w 2657256"/>
                          <a:gd name="connsiteY174" fmla="*/ 399081 h 3370881"/>
                          <a:gd name="connsiteX175" fmla="*/ 2366682 w 2657256"/>
                          <a:gd name="connsiteY175" fmla="*/ 394599 h 3370881"/>
                          <a:gd name="connsiteX176" fmla="*/ 2389094 w 2657256"/>
                          <a:gd name="connsiteY176" fmla="*/ 390117 h 3370881"/>
                          <a:gd name="connsiteX177" fmla="*/ 2424953 w 2657256"/>
                          <a:gd name="connsiteY177" fmla="*/ 367705 h 3370881"/>
                          <a:gd name="connsiteX178" fmla="*/ 2528047 w 2657256"/>
                          <a:gd name="connsiteY178" fmla="*/ 292700 h 3370881"/>
                          <a:gd name="connsiteX179" fmla="*/ 2541495 w 2657256"/>
                          <a:gd name="connsiteY179" fmla="*/ 62906 h 3370881"/>
                          <a:gd name="connsiteX180" fmla="*/ 2591304 w 2657256"/>
                          <a:gd name="connsiteY180" fmla="*/ 214081 h 3370881"/>
                          <a:gd name="connsiteX181" fmla="*/ 2612315 w 2657256"/>
                          <a:gd name="connsiteY181" fmla="*/ 290907 h 3370881"/>
                          <a:gd name="connsiteX182" fmla="*/ 2650863 w 2657256"/>
                          <a:gd name="connsiteY182" fmla="*/ 344994 h 3370881"/>
                          <a:gd name="connsiteX183" fmla="*/ 2465294 w 2657256"/>
                          <a:gd name="connsiteY183" fmla="*/ 399081 h 3370881"/>
                          <a:gd name="connsiteX184" fmla="*/ 2442882 w 2657256"/>
                          <a:gd name="connsiteY184" fmla="*/ 403564 h 3370881"/>
                          <a:gd name="connsiteX185" fmla="*/ 2398059 w 2657256"/>
                          <a:gd name="connsiteY185" fmla="*/ 417011 h 3370881"/>
                          <a:gd name="connsiteX186" fmla="*/ 2375647 w 2657256"/>
                          <a:gd name="connsiteY186" fmla="*/ 425976 h 3370881"/>
                          <a:gd name="connsiteX187" fmla="*/ 2357718 w 2657256"/>
                          <a:gd name="connsiteY187" fmla="*/ 430458 h 3370881"/>
                          <a:gd name="connsiteX188" fmla="*/ 2344270 w 2657256"/>
                          <a:gd name="connsiteY188" fmla="*/ 461834 h 3370881"/>
                          <a:gd name="connsiteX189" fmla="*/ 2353235 w 2657256"/>
                          <a:gd name="connsiteY189" fmla="*/ 502176 h 3370881"/>
                          <a:gd name="connsiteX190" fmla="*/ 2362200 w 2657256"/>
                          <a:gd name="connsiteY190" fmla="*/ 515623 h 3370881"/>
                          <a:gd name="connsiteX191" fmla="*/ 2344270 w 2657256"/>
                          <a:gd name="connsiteY191" fmla="*/ 587340 h 3370881"/>
                          <a:gd name="connsiteX192" fmla="*/ 2321859 w 2657256"/>
                          <a:gd name="connsiteY192" fmla="*/ 614234 h 3370881"/>
                          <a:gd name="connsiteX193" fmla="*/ 2308412 w 2657256"/>
                          <a:gd name="connsiteY193" fmla="*/ 636646 h 3370881"/>
                          <a:gd name="connsiteX194" fmla="*/ 2281518 w 2657256"/>
                          <a:gd name="connsiteY194" fmla="*/ 641129 h 3370881"/>
                          <a:gd name="connsiteX195" fmla="*/ 2259106 w 2657256"/>
                          <a:gd name="connsiteY195" fmla="*/ 636646 h 3370881"/>
                          <a:gd name="connsiteX196" fmla="*/ 2277035 w 2657256"/>
                          <a:gd name="connsiteY196" fmla="*/ 578376 h 3370881"/>
                          <a:gd name="connsiteX197" fmla="*/ 2290482 w 2657256"/>
                          <a:gd name="connsiteY197" fmla="*/ 542517 h 3370881"/>
                          <a:gd name="connsiteX198" fmla="*/ 2286000 w 2657256"/>
                          <a:gd name="connsiteY198" fmla="*/ 506658 h 3370881"/>
                          <a:gd name="connsiteX199" fmla="*/ 2245659 w 2657256"/>
                          <a:gd name="connsiteY199" fmla="*/ 448387 h 3370881"/>
                          <a:gd name="connsiteX200" fmla="*/ 2200835 w 2657256"/>
                          <a:gd name="connsiteY200" fmla="*/ 430458 h 3370881"/>
                          <a:gd name="connsiteX201" fmla="*/ 2169459 w 2657256"/>
                          <a:gd name="connsiteY201" fmla="*/ 425976 h 3370881"/>
                          <a:gd name="connsiteX202" fmla="*/ 2102223 w 2657256"/>
                          <a:gd name="connsiteY202" fmla="*/ 430458 h 3370881"/>
                          <a:gd name="connsiteX203" fmla="*/ 2084294 w 2657256"/>
                          <a:gd name="connsiteY203" fmla="*/ 439423 h 3370881"/>
                          <a:gd name="connsiteX204" fmla="*/ 2070847 w 2657256"/>
                          <a:gd name="connsiteY204" fmla="*/ 443905 h 3370881"/>
                          <a:gd name="connsiteX205" fmla="*/ 2061882 w 2657256"/>
                          <a:gd name="connsiteY205" fmla="*/ 461834 h 3370881"/>
                          <a:gd name="connsiteX206" fmla="*/ 2034988 w 2657256"/>
                          <a:gd name="connsiteY206" fmla="*/ 475281 h 3370881"/>
                          <a:gd name="connsiteX207" fmla="*/ 1783976 w 2657256"/>
                          <a:gd name="connsiteY207" fmla="*/ 479764 h 3370881"/>
                          <a:gd name="connsiteX208" fmla="*/ 1766047 w 2657256"/>
                          <a:gd name="connsiteY208" fmla="*/ 488729 h 3370881"/>
                          <a:gd name="connsiteX209" fmla="*/ 1703294 w 2657256"/>
                          <a:gd name="connsiteY209" fmla="*/ 506658 h 3370881"/>
                          <a:gd name="connsiteX210" fmla="*/ 1689847 w 2657256"/>
                          <a:gd name="connsiteY210" fmla="*/ 511140 h 3370881"/>
                          <a:gd name="connsiteX211" fmla="*/ 1676400 w 2657256"/>
                          <a:gd name="connsiteY211" fmla="*/ 520105 h 3370881"/>
                          <a:gd name="connsiteX212" fmla="*/ 1649506 w 2657256"/>
                          <a:gd name="connsiteY212" fmla="*/ 529070 h 3370881"/>
                          <a:gd name="connsiteX213" fmla="*/ 1636059 w 2657256"/>
                          <a:gd name="connsiteY213" fmla="*/ 538034 h 3370881"/>
                          <a:gd name="connsiteX214" fmla="*/ 1622612 w 2657256"/>
                          <a:gd name="connsiteY214" fmla="*/ 551481 h 3370881"/>
                          <a:gd name="connsiteX215" fmla="*/ 1609165 w 2657256"/>
                          <a:gd name="connsiteY215" fmla="*/ 555964 h 3370881"/>
                          <a:gd name="connsiteX216" fmla="*/ 1577788 w 2657256"/>
                          <a:gd name="connsiteY216" fmla="*/ 587340 h 3370881"/>
                          <a:gd name="connsiteX217" fmla="*/ 1568823 w 2657256"/>
                          <a:gd name="connsiteY217" fmla="*/ 600787 h 3370881"/>
                          <a:gd name="connsiteX218" fmla="*/ 1555376 w 2657256"/>
                          <a:gd name="connsiteY218" fmla="*/ 614234 h 3370881"/>
                          <a:gd name="connsiteX219" fmla="*/ 1524000 w 2657256"/>
                          <a:gd name="connsiteY219" fmla="*/ 654576 h 3370881"/>
                          <a:gd name="connsiteX220" fmla="*/ 1519518 w 2657256"/>
                          <a:gd name="connsiteY220" fmla="*/ 668023 h 3370881"/>
                          <a:gd name="connsiteX221" fmla="*/ 1528482 w 2657256"/>
                          <a:gd name="connsiteY221" fmla="*/ 708364 h 3370881"/>
                          <a:gd name="connsiteX222" fmla="*/ 1537447 w 2657256"/>
                          <a:gd name="connsiteY222" fmla="*/ 721811 h 3370881"/>
                          <a:gd name="connsiteX223" fmla="*/ 1568823 w 2657256"/>
                          <a:gd name="connsiteY223" fmla="*/ 712846 h 3370881"/>
                          <a:gd name="connsiteX224" fmla="*/ 1600200 w 2657256"/>
                          <a:gd name="connsiteY224" fmla="*/ 712846 h 3370881"/>
                          <a:gd name="connsiteX225" fmla="*/ 1631576 w 2657256"/>
                          <a:gd name="connsiteY225" fmla="*/ 690434 h 3370881"/>
                          <a:gd name="connsiteX226" fmla="*/ 1645023 w 2657256"/>
                          <a:gd name="connsiteY226" fmla="*/ 676987 h 3370881"/>
                          <a:gd name="connsiteX227" fmla="*/ 1685365 w 2657256"/>
                          <a:gd name="connsiteY227" fmla="*/ 645611 h 3370881"/>
                          <a:gd name="connsiteX228" fmla="*/ 1716741 w 2657256"/>
                          <a:gd name="connsiteY228" fmla="*/ 614234 h 3370881"/>
                          <a:gd name="connsiteX229" fmla="*/ 1748118 w 2657256"/>
                          <a:gd name="connsiteY229" fmla="*/ 596305 h 3370881"/>
                          <a:gd name="connsiteX230" fmla="*/ 1761565 w 2657256"/>
                          <a:gd name="connsiteY230" fmla="*/ 591823 h 3370881"/>
                          <a:gd name="connsiteX231" fmla="*/ 1779494 w 2657256"/>
                          <a:gd name="connsiteY231" fmla="*/ 582858 h 3370881"/>
                          <a:gd name="connsiteX232" fmla="*/ 1815353 w 2657256"/>
                          <a:gd name="connsiteY232" fmla="*/ 573893 h 3370881"/>
                          <a:gd name="connsiteX233" fmla="*/ 2030506 w 2657256"/>
                          <a:gd name="connsiteY233" fmla="*/ 578376 h 3370881"/>
                          <a:gd name="connsiteX234" fmla="*/ 2017059 w 2657256"/>
                          <a:gd name="connsiteY234" fmla="*/ 600787 h 3370881"/>
                          <a:gd name="connsiteX235" fmla="*/ 1981200 w 2657256"/>
                          <a:gd name="connsiteY235" fmla="*/ 636646 h 3370881"/>
                          <a:gd name="connsiteX236" fmla="*/ 1967753 w 2657256"/>
                          <a:gd name="connsiteY236" fmla="*/ 650093 h 3370881"/>
                          <a:gd name="connsiteX237" fmla="*/ 1936376 w 2657256"/>
                          <a:gd name="connsiteY237" fmla="*/ 690434 h 3370881"/>
                          <a:gd name="connsiteX238" fmla="*/ 1905000 w 2657256"/>
                          <a:gd name="connsiteY238" fmla="*/ 717329 h 3370881"/>
                          <a:gd name="connsiteX239" fmla="*/ 1860176 w 2657256"/>
                          <a:gd name="connsiteY239" fmla="*/ 735258 h 3370881"/>
                          <a:gd name="connsiteX240" fmla="*/ 1788459 w 2657256"/>
                          <a:gd name="connsiteY240" fmla="*/ 744223 h 3370881"/>
                          <a:gd name="connsiteX241" fmla="*/ 1846729 w 2657256"/>
                          <a:gd name="connsiteY241" fmla="*/ 802493 h 3370881"/>
                          <a:gd name="connsiteX242" fmla="*/ 1913965 w 2657256"/>
                          <a:gd name="connsiteY242" fmla="*/ 829387 h 3370881"/>
                          <a:gd name="connsiteX243" fmla="*/ 1922929 w 2657256"/>
                          <a:gd name="connsiteY243" fmla="*/ 842834 h 3370881"/>
                          <a:gd name="connsiteX244" fmla="*/ 1967753 w 2657256"/>
                          <a:gd name="connsiteY244" fmla="*/ 883176 h 3370881"/>
                          <a:gd name="connsiteX245" fmla="*/ 1981200 w 2657256"/>
                          <a:gd name="connsiteY245" fmla="*/ 896623 h 3370881"/>
                          <a:gd name="connsiteX246" fmla="*/ 1994647 w 2657256"/>
                          <a:gd name="connsiteY246" fmla="*/ 905587 h 3370881"/>
                          <a:gd name="connsiteX247" fmla="*/ 2021541 w 2657256"/>
                          <a:gd name="connsiteY247" fmla="*/ 927999 h 3370881"/>
                          <a:gd name="connsiteX248" fmla="*/ 2030506 w 2657256"/>
                          <a:gd name="connsiteY248" fmla="*/ 941446 h 3370881"/>
                          <a:gd name="connsiteX249" fmla="*/ 2057400 w 2657256"/>
                          <a:gd name="connsiteY249" fmla="*/ 968340 h 3370881"/>
                          <a:gd name="connsiteX250" fmla="*/ 2088776 w 2657256"/>
                          <a:gd name="connsiteY250" fmla="*/ 1013164 h 3370881"/>
                          <a:gd name="connsiteX251" fmla="*/ 2115670 w 2657256"/>
                          <a:gd name="connsiteY251" fmla="*/ 1057987 h 3370881"/>
                          <a:gd name="connsiteX252" fmla="*/ 2120153 w 2657256"/>
                          <a:gd name="connsiteY252" fmla="*/ 1089364 h 3370881"/>
                          <a:gd name="connsiteX253" fmla="*/ 2138082 w 2657256"/>
                          <a:gd name="connsiteY253" fmla="*/ 1143152 h 3370881"/>
                          <a:gd name="connsiteX254" fmla="*/ 2147047 w 2657256"/>
                          <a:gd name="connsiteY254" fmla="*/ 1196940 h 3370881"/>
                          <a:gd name="connsiteX255" fmla="*/ 2151529 w 2657256"/>
                          <a:gd name="connsiteY255" fmla="*/ 1210387 h 3370881"/>
                          <a:gd name="connsiteX256" fmla="*/ 2156012 w 2657256"/>
                          <a:gd name="connsiteY256" fmla="*/ 1228317 h 3370881"/>
                          <a:gd name="connsiteX257" fmla="*/ 2173941 w 2657256"/>
                          <a:gd name="connsiteY257" fmla="*/ 1295552 h 3370881"/>
                          <a:gd name="connsiteX258" fmla="*/ 2182906 w 2657256"/>
                          <a:gd name="connsiteY258" fmla="*/ 1313481 h 3370881"/>
                          <a:gd name="connsiteX259" fmla="*/ 2187388 w 2657256"/>
                          <a:gd name="connsiteY259" fmla="*/ 1331411 h 3370881"/>
                          <a:gd name="connsiteX260" fmla="*/ 2214282 w 2657256"/>
                          <a:gd name="connsiteY260" fmla="*/ 1385199 h 3370881"/>
                          <a:gd name="connsiteX261" fmla="*/ 2218765 w 2657256"/>
                          <a:gd name="connsiteY261" fmla="*/ 1403129 h 3370881"/>
                          <a:gd name="connsiteX262" fmla="*/ 2223247 w 2657256"/>
                          <a:gd name="connsiteY262" fmla="*/ 1430023 h 3370881"/>
                          <a:gd name="connsiteX263" fmla="*/ 2236694 w 2657256"/>
                          <a:gd name="connsiteY263" fmla="*/ 1456917 h 3370881"/>
                          <a:gd name="connsiteX264" fmla="*/ 2241176 w 2657256"/>
                          <a:gd name="connsiteY264" fmla="*/ 1577940 h 3370881"/>
                          <a:gd name="connsiteX265" fmla="*/ 2245659 w 2657256"/>
                          <a:gd name="connsiteY265" fmla="*/ 1595870 h 3370881"/>
                          <a:gd name="connsiteX266" fmla="*/ 2236694 w 2657256"/>
                          <a:gd name="connsiteY266" fmla="*/ 1694481 h 3370881"/>
                          <a:gd name="connsiteX267" fmla="*/ 2227729 w 2657256"/>
                          <a:gd name="connsiteY267" fmla="*/ 1716893 h 3370881"/>
                          <a:gd name="connsiteX268" fmla="*/ 2223247 w 2657256"/>
                          <a:gd name="connsiteY268" fmla="*/ 1730340 h 3370881"/>
                          <a:gd name="connsiteX269" fmla="*/ 2200835 w 2657256"/>
                          <a:gd name="connsiteY269" fmla="*/ 1788611 h 3370881"/>
                          <a:gd name="connsiteX270" fmla="*/ 2191870 w 2657256"/>
                          <a:gd name="connsiteY270" fmla="*/ 1811023 h 3370881"/>
                          <a:gd name="connsiteX271" fmla="*/ 2187388 w 2657256"/>
                          <a:gd name="connsiteY271" fmla="*/ 1824470 h 3370881"/>
                          <a:gd name="connsiteX272" fmla="*/ 2169459 w 2657256"/>
                          <a:gd name="connsiteY272" fmla="*/ 1869293 h 3370881"/>
                          <a:gd name="connsiteX273" fmla="*/ 2195168 w 2657256"/>
                          <a:gd name="connsiteY273" fmla="*/ 1882740 h 3370881"/>
                          <a:gd name="connsiteX274" fmla="*/ 2156012 w 2657256"/>
                          <a:gd name="connsiteY274" fmla="*/ 1927564 h 3370881"/>
                          <a:gd name="connsiteX275" fmla="*/ 2204134 w 2657256"/>
                          <a:gd name="connsiteY275" fmla="*/ 1949806 h 3370881"/>
                          <a:gd name="connsiteX276" fmla="*/ 2196353 w 2657256"/>
                          <a:gd name="connsiteY276" fmla="*/ 1958940 h 3370881"/>
                          <a:gd name="connsiteX277" fmla="*/ 2241176 w 2657256"/>
                          <a:gd name="connsiteY277" fmla="*/ 2012729 h 3370881"/>
                          <a:gd name="connsiteX278" fmla="*/ 2263588 w 2657256"/>
                          <a:gd name="connsiteY278" fmla="*/ 2057552 h 3370881"/>
                          <a:gd name="connsiteX279" fmla="*/ 2286000 w 2657256"/>
                          <a:gd name="connsiteY279" fmla="*/ 2084446 h 3370881"/>
                          <a:gd name="connsiteX280" fmla="*/ 2299447 w 2657256"/>
                          <a:gd name="connsiteY280" fmla="*/ 2124787 h 3370881"/>
                          <a:gd name="connsiteX281" fmla="*/ 2321859 w 2657256"/>
                          <a:gd name="connsiteY281" fmla="*/ 2151681 h 3370881"/>
                          <a:gd name="connsiteX282" fmla="*/ 2344270 w 2657256"/>
                          <a:gd name="connsiteY282" fmla="*/ 2205470 h 3370881"/>
                          <a:gd name="connsiteX283" fmla="*/ 2348753 w 2657256"/>
                          <a:gd name="connsiteY283" fmla="*/ 2223399 h 3370881"/>
                          <a:gd name="connsiteX284" fmla="*/ 2366682 w 2657256"/>
                          <a:gd name="connsiteY284" fmla="*/ 2263740 h 3370881"/>
                          <a:gd name="connsiteX285" fmla="*/ 2375647 w 2657256"/>
                          <a:gd name="connsiteY285" fmla="*/ 2286152 h 3370881"/>
                          <a:gd name="connsiteX286" fmla="*/ 2380129 w 2657256"/>
                          <a:gd name="connsiteY286" fmla="*/ 2308564 h 3370881"/>
                          <a:gd name="connsiteX287" fmla="*/ 2389094 w 2657256"/>
                          <a:gd name="connsiteY287" fmla="*/ 2335458 h 3370881"/>
                          <a:gd name="connsiteX288" fmla="*/ 2393576 w 2657256"/>
                          <a:gd name="connsiteY288" fmla="*/ 2380281 h 3370881"/>
                          <a:gd name="connsiteX289" fmla="*/ 2398059 w 2657256"/>
                          <a:gd name="connsiteY289" fmla="*/ 2393729 h 3370881"/>
                          <a:gd name="connsiteX290" fmla="*/ 2419794 w 2657256"/>
                          <a:gd name="connsiteY290" fmla="*/ 2447517 h 3370881"/>
                          <a:gd name="connsiteX291" fmla="*/ 2427343 w 2657256"/>
                          <a:gd name="connsiteY291" fmla="*/ 2564058 h 3370881"/>
                          <a:gd name="connsiteX292" fmla="*/ 2389094 w 2657256"/>
                          <a:gd name="connsiteY292" fmla="*/ 2837481 h 3370881"/>
                          <a:gd name="connsiteX293" fmla="*/ 2380129 w 2657256"/>
                          <a:gd name="connsiteY293" fmla="*/ 2859893 h 3370881"/>
                          <a:gd name="connsiteX294" fmla="*/ 2357718 w 2657256"/>
                          <a:gd name="connsiteY294" fmla="*/ 2913681 h 3370881"/>
                          <a:gd name="connsiteX295" fmla="*/ 2348753 w 2657256"/>
                          <a:gd name="connsiteY295" fmla="*/ 2936093 h 3370881"/>
                          <a:gd name="connsiteX296" fmla="*/ 2339788 w 2657256"/>
                          <a:gd name="connsiteY296" fmla="*/ 2971952 h 3370881"/>
                          <a:gd name="connsiteX297" fmla="*/ 2326341 w 2657256"/>
                          <a:gd name="connsiteY297" fmla="*/ 2994364 h 3370881"/>
                          <a:gd name="connsiteX298" fmla="*/ 2317376 w 2657256"/>
                          <a:gd name="connsiteY298" fmla="*/ 3025740 h 3370881"/>
                          <a:gd name="connsiteX299" fmla="*/ 2303929 w 2657256"/>
                          <a:gd name="connsiteY299" fmla="*/ 3048152 h 3370881"/>
                          <a:gd name="connsiteX300" fmla="*/ 2290482 w 2657256"/>
                          <a:gd name="connsiteY300" fmla="*/ 3079529 h 3370881"/>
                          <a:gd name="connsiteX301" fmla="*/ 2272553 w 2657256"/>
                          <a:gd name="connsiteY301" fmla="*/ 3084011 h 3370881"/>
                          <a:gd name="connsiteX302" fmla="*/ 2259106 w 2657256"/>
                          <a:gd name="connsiteY302" fmla="*/ 3088493 h 3370881"/>
                          <a:gd name="connsiteX303" fmla="*/ 2241176 w 2657256"/>
                          <a:gd name="connsiteY303" fmla="*/ 3092976 h 3370881"/>
                          <a:gd name="connsiteX304" fmla="*/ 2209800 w 2657256"/>
                          <a:gd name="connsiteY304" fmla="*/ 3101940 h 3370881"/>
                          <a:gd name="connsiteX305" fmla="*/ 2205318 w 2657256"/>
                          <a:gd name="connsiteY305" fmla="*/ 3039187 h 3370881"/>
                          <a:gd name="connsiteX306" fmla="*/ 2218765 w 2657256"/>
                          <a:gd name="connsiteY306" fmla="*/ 3021258 h 3370881"/>
                          <a:gd name="connsiteX307" fmla="*/ 2245659 w 2657256"/>
                          <a:gd name="connsiteY307" fmla="*/ 2971952 h 3370881"/>
                          <a:gd name="connsiteX308" fmla="*/ 2268070 w 2657256"/>
                          <a:gd name="connsiteY308" fmla="*/ 2945058 h 3370881"/>
                          <a:gd name="connsiteX309" fmla="*/ 2298550 w 2657256"/>
                          <a:gd name="connsiteY309" fmla="*/ 2568540 h 3370881"/>
                          <a:gd name="connsiteX310" fmla="*/ 2284986 w 2657256"/>
                          <a:gd name="connsiteY310" fmla="*/ 2532681 h 3370881"/>
                          <a:gd name="connsiteX311" fmla="*/ 2293273 w 2657256"/>
                          <a:gd name="connsiteY311" fmla="*/ 2496653 h 3370881"/>
                          <a:gd name="connsiteX312" fmla="*/ 2278152 w 2657256"/>
                          <a:gd name="connsiteY312" fmla="*/ 2475178 h 3370881"/>
                          <a:gd name="connsiteX313" fmla="*/ 2245659 w 2657256"/>
                          <a:gd name="connsiteY313" fmla="*/ 2389247 h 3370881"/>
                          <a:gd name="connsiteX314" fmla="*/ 2195507 w 2657256"/>
                          <a:gd name="connsiteY314" fmla="*/ 2241328 h 3370881"/>
                          <a:gd name="connsiteX315" fmla="*/ 2083786 w 2657256"/>
                          <a:gd name="connsiteY315" fmla="*/ 2040300 h 3370881"/>
                          <a:gd name="connsiteX316" fmla="*/ 2048773 w 2657256"/>
                          <a:gd name="connsiteY316" fmla="*/ 2017971 h 3370881"/>
                          <a:gd name="connsiteX317" fmla="*/ 2074314 w 2657256"/>
                          <a:gd name="connsiteY317" fmla="*/ 2011967 h 3370881"/>
                          <a:gd name="connsiteX318" fmla="*/ 2034988 w 2657256"/>
                          <a:gd name="connsiteY318" fmla="*/ 2003764 h 3370881"/>
                          <a:gd name="connsiteX319" fmla="*/ 2026023 w 2657256"/>
                          <a:gd name="connsiteY319" fmla="*/ 2026176 h 3370881"/>
                          <a:gd name="connsiteX320" fmla="*/ 2021541 w 2657256"/>
                          <a:gd name="connsiteY320" fmla="*/ 2039623 h 3370881"/>
                          <a:gd name="connsiteX321" fmla="*/ 1999129 w 2657256"/>
                          <a:gd name="connsiteY321" fmla="*/ 2053070 h 3370881"/>
                          <a:gd name="connsiteX322" fmla="*/ 1990165 w 2657256"/>
                          <a:gd name="connsiteY322" fmla="*/ 2070999 h 3370881"/>
                          <a:gd name="connsiteX323" fmla="*/ 1967753 w 2657256"/>
                          <a:gd name="connsiteY323" fmla="*/ 2106858 h 3370881"/>
                          <a:gd name="connsiteX324" fmla="*/ 1981200 w 2657256"/>
                          <a:gd name="connsiteY324" fmla="*/ 2223399 h 3370881"/>
                          <a:gd name="connsiteX325" fmla="*/ 1994647 w 2657256"/>
                          <a:gd name="connsiteY325" fmla="*/ 2254776 h 3370881"/>
                          <a:gd name="connsiteX326" fmla="*/ 2003612 w 2657256"/>
                          <a:gd name="connsiteY326" fmla="*/ 2272705 h 3370881"/>
                          <a:gd name="connsiteX327" fmla="*/ 2026023 w 2657256"/>
                          <a:gd name="connsiteY327" fmla="*/ 2304081 h 3370881"/>
                          <a:gd name="connsiteX328" fmla="*/ 2043953 w 2657256"/>
                          <a:gd name="connsiteY328" fmla="*/ 2348905 h 3370881"/>
                          <a:gd name="connsiteX329" fmla="*/ 2061882 w 2657256"/>
                          <a:gd name="connsiteY329" fmla="*/ 2371317 h 3370881"/>
                          <a:gd name="connsiteX330" fmla="*/ 2088776 w 2657256"/>
                          <a:gd name="connsiteY330" fmla="*/ 2434070 h 3370881"/>
                          <a:gd name="connsiteX331" fmla="*/ 2102223 w 2657256"/>
                          <a:gd name="connsiteY331" fmla="*/ 2465446 h 3370881"/>
                          <a:gd name="connsiteX332" fmla="*/ 2106706 w 2657256"/>
                          <a:gd name="connsiteY332" fmla="*/ 2496823 h 3370881"/>
                          <a:gd name="connsiteX333" fmla="*/ 2124635 w 2657256"/>
                          <a:gd name="connsiteY333" fmla="*/ 2559576 h 3370881"/>
                          <a:gd name="connsiteX334" fmla="*/ 2138082 w 2657256"/>
                          <a:gd name="connsiteY334" fmla="*/ 2649223 h 3370881"/>
                          <a:gd name="connsiteX335" fmla="*/ 2147047 w 2657256"/>
                          <a:gd name="connsiteY335" fmla="*/ 2685081 h 3370881"/>
                          <a:gd name="connsiteX336" fmla="*/ 2151529 w 2657256"/>
                          <a:gd name="connsiteY336" fmla="*/ 2716458 h 3370881"/>
                          <a:gd name="connsiteX337" fmla="*/ 2160494 w 2657256"/>
                          <a:gd name="connsiteY337" fmla="*/ 2770246 h 3370881"/>
                          <a:gd name="connsiteX338" fmla="*/ 2156012 w 2657256"/>
                          <a:gd name="connsiteY338" fmla="*/ 2962987 h 3370881"/>
                          <a:gd name="connsiteX339" fmla="*/ 2138082 w 2657256"/>
                          <a:gd name="connsiteY339" fmla="*/ 3043670 h 3370881"/>
                          <a:gd name="connsiteX340" fmla="*/ 2133600 w 2657256"/>
                          <a:gd name="connsiteY340" fmla="*/ 3061599 h 3370881"/>
                          <a:gd name="connsiteX341" fmla="*/ 2120153 w 2657256"/>
                          <a:gd name="connsiteY341" fmla="*/ 3079529 h 3370881"/>
                          <a:gd name="connsiteX342" fmla="*/ 2111188 w 2657256"/>
                          <a:gd name="connsiteY342" fmla="*/ 3106423 h 3370881"/>
                          <a:gd name="connsiteX343" fmla="*/ 2088776 w 2657256"/>
                          <a:gd name="connsiteY343" fmla="*/ 3137799 h 3370881"/>
                          <a:gd name="connsiteX344" fmla="*/ 2075329 w 2657256"/>
                          <a:gd name="connsiteY344" fmla="*/ 3164693 h 3370881"/>
                          <a:gd name="connsiteX345" fmla="*/ 2061882 w 2657256"/>
                          <a:gd name="connsiteY345" fmla="*/ 3169176 h 3370881"/>
                          <a:gd name="connsiteX346" fmla="*/ 2021541 w 2657256"/>
                          <a:gd name="connsiteY346" fmla="*/ 3164693 h 3370881"/>
                          <a:gd name="connsiteX347" fmla="*/ 2012576 w 2657256"/>
                          <a:gd name="connsiteY347" fmla="*/ 3119870 h 3370881"/>
                          <a:gd name="connsiteX348" fmla="*/ 2048435 w 2657256"/>
                          <a:gd name="connsiteY348" fmla="*/ 3021258 h 3370881"/>
                          <a:gd name="connsiteX349" fmla="*/ 2048435 w 2657256"/>
                          <a:gd name="connsiteY349" fmla="*/ 3021258 h 3370881"/>
                          <a:gd name="connsiteX350" fmla="*/ 2061882 w 2657256"/>
                          <a:gd name="connsiteY350" fmla="*/ 2967470 h 3370881"/>
                          <a:gd name="connsiteX351" fmla="*/ 2070847 w 2657256"/>
                          <a:gd name="connsiteY351" fmla="*/ 2882305 h 3370881"/>
                          <a:gd name="connsiteX352" fmla="*/ 2066365 w 2657256"/>
                          <a:gd name="connsiteY352" fmla="*/ 2725423 h 3370881"/>
                          <a:gd name="connsiteX353" fmla="*/ 2043953 w 2657256"/>
                          <a:gd name="connsiteY353" fmla="*/ 2649223 h 3370881"/>
                          <a:gd name="connsiteX354" fmla="*/ 2030506 w 2657256"/>
                          <a:gd name="connsiteY354" fmla="*/ 2622329 h 3370881"/>
                          <a:gd name="connsiteX355" fmla="*/ 2017059 w 2657256"/>
                          <a:gd name="connsiteY355" fmla="*/ 2581987 h 3370881"/>
                          <a:gd name="connsiteX356" fmla="*/ 1981200 w 2657256"/>
                          <a:gd name="connsiteY356" fmla="*/ 2514752 h 3370881"/>
                          <a:gd name="connsiteX357" fmla="*/ 1972235 w 2657256"/>
                          <a:gd name="connsiteY357" fmla="*/ 2501305 h 3370881"/>
                          <a:gd name="connsiteX358" fmla="*/ 1958788 w 2657256"/>
                          <a:gd name="connsiteY358" fmla="*/ 2478893 h 3370881"/>
                          <a:gd name="connsiteX359" fmla="*/ 1905000 w 2657256"/>
                          <a:gd name="connsiteY359" fmla="*/ 2398211 h 3370881"/>
                          <a:gd name="connsiteX360" fmla="*/ 1882588 w 2657256"/>
                          <a:gd name="connsiteY360" fmla="*/ 2357870 h 3370881"/>
                          <a:gd name="connsiteX361" fmla="*/ 1869141 w 2657256"/>
                          <a:gd name="connsiteY361" fmla="*/ 2339940 h 3370881"/>
                          <a:gd name="connsiteX362" fmla="*/ 1806388 w 2657256"/>
                          <a:gd name="connsiteY362" fmla="*/ 2313046 h 3370881"/>
                          <a:gd name="connsiteX363" fmla="*/ 1779494 w 2657256"/>
                          <a:gd name="connsiteY363" fmla="*/ 2304081 h 3370881"/>
                          <a:gd name="connsiteX364" fmla="*/ 1752600 w 2657256"/>
                          <a:gd name="connsiteY364" fmla="*/ 2299599 h 3370881"/>
                          <a:gd name="connsiteX365" fmla="*/ 1680882 w 2657256"/>
                          <a:gd name="connsiteY365" fmla="*/ 2277187 h 3370881"/>
                          <a:gd name="connsiteX366" fmla="*/ 1719025 w 2657256"/>
                          <a:gd name="connsiteY366" fmla="*/ 2281331 h 3370881"/>
                          <a:gd name="connsiteX367" fmla="*/ 1756997 w 2657256"/>
                          <a:gd name="connsiteY367" fmla="*/ 2289450 h 3370881"/>
                          <a:gd name="connsiteX368" fmla="*/ 1656440 w 2657256"/>
                          <a:gd name="connsiteY368" fmla="*/ 2298583 h 3370881"/>
                          <a:gd name="connsiteX369" fmla="*/ 1537447 w 2657256"/>
                          <a:gd name="connsiteY369" fmla="*/ 2329960 h 3370881"/>
                          <a:gd name="connsiteX370" fmla="*/ 1571993 w 2657256"/>
                          <a:gd name="connsiteY370" fmla="*/ 2317957 h 3370881"/>
                          <a:gd name="connsiteX371" fmla="*/ 1509707 w 2657256"/>
                          <a:gd name="connsiteY371" fmla="*/ 2338926 h 3370881"/>
                          <a:gd name="connsiteX372" fmla="*/ 1500444 w 2657256"/>
                          <a:gd name="connsiteY372" fmla="*/ 2355271 h 3370881"/>
                          <a:gd name="connsiteX373" fmla="*/ 1402678 w 2657256"/>
                          <a:gd name="connsiteY373" fmla="*/ 2339641 h 3370881"/>
                          <a:gd name="connsiteX374" fmla="*/ 1322892 w 2657256"/>
                          <a:gd name="connsiteY374" fmla="*/ 2336952 h 3370881"/>
                          <a:gd name="connsiteX375" fmla="*/ 1199384 w 2657256"/>
                          <a:gd name="connsiteY375" fmla="*/ 2307041 h 3370881"/>
                          <a:gd name="connsiteX376" fmla="*/ 1066800 w 2657256"/>
                          <a:gd name="connsiteY376" fmla="*/ 2272705 h 3370881"/>
                          <a:gd name="connsiteX377" fmla="*/ 1030941 w 2657256"/>
                          <a:gd name="connsiteY377" fmla="*/ 2263740 h 3370881"/>
                          <a:gd name="connsiteX378" fmla="*/ 986118 w 2657256"/>
                          <a:gd name="connsiteY378" fmla="*/ 2241329 h 3370881"/>
                          <a:gd name="connsiteX379" fmla="*/ 968188 w 2657256"/>
                          <a:gd name="connsiteY379" fmla="*/ 2232364 h 3370881"/>
                          <a:gd name="connsiteX380" fmla="*/ 936812 w 2657256"/>
                          <a:gd name="connsiteY380" fmla="*/ 2214434 h 3370881"/>
                          <a:gd name="connsiteX381" fmla="*/ 905435 w 2657256"/>
                          <a:gd name="connsiteY381" fmla="*/ 2196505 h 3370881"/>
                          <a:gd name="connsiteX382" fmla="*/ 869576 w 2657256"/>
                          <a:gd name="connsiteY382" fmla="*/ 2209952 h 3370881"/>
                          <a:gd name="connsiteX383" fmla="*/ 856129 w 2657256"/>
                          <a:gd name="connsiteY383" fmla="*/ 2227881 h 3370881"/>
                          <a:gd name="connsiteX384" fmla="*/ 815788 w 2657256"/>
                          <a:gd name="connsiteY384" fmla="*/ 2268223 h 3370881"/>
                          <a:gd name="connsiteX385" fmla="*/ 788894 w 2657256"/>
                          <a:gd name="connsiteY385" fmla="*/ 2290634 h 3370881"/>
                          <a:gd name="connsiteX386" fmla="*/ 762000 w 2657256"/>
                          <a:gd name="connsiteY386" fmla="*/ 2313046 h 3370881"/>
                          <a:gd name="connsiteX387" fmla="*/ 753035 w 2657256"/>
                          <a:gd name="connsiteY387" fmla="*/ 2326493 h 3370881"/>
                          <a:gd name="connsiteX388" fmla="*/ 735106 w 2657256"/>
                          <a:gd name="connsiteY388" fmla="*/ 2339940 h 3370881"/>
                          <a:gd name="connsiteX389" fmla="*/ 712694 w 2657256"/>
                          <a:gd name="connsiteY389" fmla="*/ 2362352 h 3370881"/>
                          <a:gd name="connsiteX390" fmla="*/ 694765 w 2657256"/>
                          <a:gd name="connsiteY390" fmla="*/ 2375799 h 3370881"/>
                          <a:gd name="connsiteX391" fmla="*/ 681318 w 2657256"/>
                          <a:gd name="connsiteY391" fmla="*/ 2393729 h 3370881"/>
                          <a:gd name="connsiteX392" fmla="*/ 667870 w 2657256"/>
                          <a:gd name="connsiteY392" fmla="*/ 2402693 h 3370881"/>
                          <a:gd name="connsiteX393" fmla="*/ 623047 w 2657256"/>
                          <a:gd name="connsiteY393" fmla="*/ 2443034 h 3370881"/>
                          <a:gd name="connsiteX394" fmla="*/ 600635 w 2657256"/>
                          <a:gd name="connsiteY394" fmla="*/ 2474411 h 3370881"/>
                          <a:gd name="connsiteX395" fmla="*/ 587188 w 2657256"/>
                          <a:gd name="connsiteY395" fmla="*/ 2514752 h 3370881"/>
                          <a:gd name="connsiteX396" fmla="*/ 582706 w 2657256"/>
                          <a:gd name="connsiteY396" fmla="*/ 2546129 h 3370881"/>
                          <a:gd name="connsiteX397" fmla="*/ 596153 w 2657256"/>
                          <a:gd name="connsiteY397" fmla="*/ 2635776 h 3370881"/>
                          <a:gd name="connsiteX398" fmla="*/ 600635 w 2657256"/>
                          <a:gd name="connsiteY398" fmla="*/ 2653705 h 3370881"/>
                          <a:gd name="connsiteX399" fmla="*/ 609600 w 2657256"/>
                          <a:gd name="connsiteY399" fmla="*/ 2671634 h 3370881"/>
                          <a:gd name="connsiteX400" fmla="*/ 614082 w 2657256"/>
                          <a:gd name="connsiteY400" fmla="*/ 2689564 h 3370881"/>
                          <a:gd name="connsiteX401" fmla="*/ 623047 w 2657256"/>
                          <a:gd name="connsiteY401" fmla="*/ 2711976 h 3370881"/>
                          <a:gd name="connsiteX402" fmla="*/ 627529 w 2657256"/>
                          <a:gd name="connsiteY402" fmla="*/ 2734387 h 3370881"/>
                          <a:gd name="connsiteX403" fmla="*/ 640976 w 2657256"/>
                          <a:gd name="connsiteY403" fmla="*/ 2765764 h 3370881"/>
                          <a:gd name="connsiteX404" fmla="*/ 645459 w 2657256"/>
                          <a:gd name="connsiteY404" fmla="*/ 2779211 h 3370881"/>
                          <a:gd name="connsiteX405" fmla="*/ 658906 w 2657256"/>
                          <a:gd name="connsiteY405" fmla="*/ 2801623 h 3370881"/>
                          <a:gd name="connsiteX406" fmla="*/ 676835 w 2657256"/>
                          <a:gd name="connsiteY406" fmla="*/ 2864376 h 3370881"/>
                          <a:gd name="connsiteX407" fmla="*/ 690282 w 2657256"/>
                          <a:gd name="connsiteY407" fmla="*/ 2895752 h 3370881"/>
                          <a:gd name="connsiteX408" fmla="*/ 699247 w 2657256"/>
                          <a:gd name="connsiteY408" fmla="*/ 2940576 h 3370881"/>
                          <a:gd name="connsiteX409" fmla="*/ 703729 w 2657256"/>
                          <a:gd name="connsiteY409" fmla="*/ 2967470 h 3370881"/>
                          <a:gd name="connsiteX410" fmla="*/ 717176 w 2657256"/>
                          <a:gd name="connsiteY410" fmla="*/ 2994364 h 3370881"/>
                          <a:gd name="connsiteX411" fmla="*/ 735106 w 2657256"/>
                          <a:gd name="connsiteY411" fmla="*/ 3052634 h 3370881"/>
                          <a:gd name="connsiteX412" fmla="*/ 739588 w 2657256"/>
                          <a:gd name="connsiteY412" fmla="*/ 3079529 h 3370881"/>
                          <a:gd name="connsiteX413" fmla="*/ 762000 w 2657256"/>
                          <a:gd name="connsiteY413" fmla="*/ 3142281 h 3370881"/>
                          <a:gd name="connsiteX414" fmla="*/ 766482 w 2657256"/>
                          <a:gd name="connsiteY414" fmla="*/ 3231929 h 3370881"/>
                          <a:gd name="connsiteX415" fmla="*/ 770965 w 2657256"/>
                          <a:gd name="connsiteY415" fmla="*/ 3254340 h 3370881"/>
                          <a:gd name="connsiteX416" fmla="*/ 775447 w 2657256"/>
                          <a:gd name="connsiteY416" fmla="*/ 3285717 h 3370881"/>
                          <a:gd name="connsiteX417" fmla="*/ 748553 w 2657256"/>
                          <a:gd name="connsiteY417" fmla="*/ 3335023 h 3370881"/>
                          <a:gd name="connsiteX418" fmla="*/ 721659 w 2657256"/>
                          <a:gd name="connsiteY418" fmla="*/ 3343987 h 3370881"/>
                          <a:gd name="connsiteX419" fmla="*/ 708212 w 2657256"/>
                          <a:gd name="connsiteY419" fmla="*/ 3348470 h 3370881"/>
                          <a:gd name="connsiteX420" fmla="*/ 623047 w 2657256"/>
                          <a:gd name="connsiteY420" fmla="*/ 3330540 h 3370881"/>
                          <a:gd name="connsiteX421" fmla="*/ 609600 w 2657256"/>
                          <a:gd name="connsiteY421" fmla="*/ 3308129 h 3370881"/>
                          <a:gd name="connsiteX422" fmla="*/ 591670 w 2657256"/>
                          <a:gd name="connsiteY422" fmla="*/ 3267787 h 3370881"/>
                          <a:gd name="connsiteX423" fmla="*/ 560294 w 2657256"/>
                          <a:gd name="connsiteY423" fmla="*/ 3209517 h 3370881"/>
                          <a:gd name="connsiteX424" fmla="*/ 551329 w 2657256"/>
                          <a:gd name="connsiteY424" fmla="*/ 3196070 h 3370881"/>
                          <a:gd name="connsiteX425" fmla="*/ 528918 w 2657256"/>
                          <a:gd name="connsiteY425" fmla="*/ 3173658 h 3370881"/>
                          <a:gd name="connsiteX426" fmla="*/ 519953 w 2657256"/>
                          <a:gd name="connsiteY426" fmla="*/ 3128834 h 3370881"/>
                          <a:gd name="connsiteX427" fmla="*/ 524435 w 2657256"/>
                          <a:gd name="connsiteY427" fmla="*/ 3101940 h 3370881"/>
                          <a:gd name="connsiteX428" fmla="*/ 528918 w 2657256"/>
                          <a:gd name="connsiteY428" fmla="*/ 3088493 h 3370881"/>
                          <a:gd name="connsiteX429" fmla="*/ 542365 w 2657256"/>
                          <a:gd name="connsiteY429" fmla="*/ 3052634 h 3370881"/>
                          <a:gd name="connsiteX430" fmla="*/ 484094 w 2657256"/>
                          <a:gd name="connsiteY430" fmla="*/ 2886787 h 3370881"/>
                          <a:gd name="connsiteX431" fmla="*/ 443753 w 2657256"/>
                          <a:gd name="connsiteY431" fmla="*/ 2779211 h 3370881"/>
                          <a:gd name="connsiteX432" fmla="*/ 439270 w 2657256"/>
                          <a:gd name="connsiteY432" fmla="*/ 2752317 h 3370881"/>
                          <a:gd name="connsiteX433" fmla="*/ 430306 w 2657256"/>
                          <a:gd name="connsiteY433" fmla="*/ 2716458 h 3370881"/>
                          <a:gd name="connsiteX434" fmla="*/ 425823 w 2657256"/>
                          <a:gd name="connsiteY434" fmla="*/ 2680599 h 3370881"/>
                          <a:gd name="connsiteX435" fmla="*/ 398929 w 2657256"/>
                          <a:gd name="connsiteY435" fmla="*/ 2599917 h 3370881"/>
                          <a:gd name="connsiteX436" fmla="*/ 385482 w 2657256"/>
                          <a:gd name="connsiteY436" fmla="*/ 2568540 h 3370881"/>
                          <a:gd name="connsiteX437" fmla="*/ 381000 w 2657256"/>
                          <a:gd name="connsiteY437" fmla="*/ 2550611 h 3370881"/>
                          <a:gd name="connsiteX438" fmla="*/ 372035 w 2657256"/>
                          <a:gd name="connsiteY438" fmla="*/ 2483376 h 3370881"/>
                          <a:gd name="connsiteX439" fmla="*/ 367553 w 2657256"/>
                          <a:gd name="connsiteY439" fmla="*/ 2469929 h 3370881"/>
                          <a:gd name="connsiteX440" fmla="*/ 407894 w 2657256"/>
                          <a:gd name="connsiteY440" fmla="*/ 2451999 h 3370881"/>
                          <a:gd name="connsiteX441" fmla="*/ 515470 w 2657256"/>
                          <a:gd name="connsiteY441" fmla="*/ 2407176 h 3370881"/>
                          <a:gd name="connsiteX442" fmla="*/ 578223 w 2657256"/>
                          <a:gd name="connsiteY442" fmla="*/ 2353387 h 3370881"/>
                          <a:gd name="connsiteX443" fmla="*/ 587188 w 2657256"/>
                          <a:gd name="connsiteY443" fmla="*/ 2330976 h 3370881"/>
                          <a:gd name="connsiteX444" fmla="*/ 614082 w 2657256"/>
                          <a:gd name="connsiteY444" fmla="*/ 2254776 h 3370881"/>
                          <a:gd name="connsiteX445" fmla="*/ 649941 w 2657256"/>
                          <a:gd name="connsiteY445" fmla="*/ 2200987 h 3370881"/>
                          <a:gd name="connsiteX446" fmla="*/ 690282 w 2657256"/>
                          <a:gd name="connsiteY446" fmla="*/ 2174093 h 3370881"/>
                          <a:gd name="connsiteX447" fmla="*/ 703729 w 2657256"/>
                          <a:gd name="connsiteY447" fmla="*/ 2165129 h 3370881"/>
                          <a:gd name="connsiteX448" fmla="*/ 739588 w 2657256"/>
                          <a:gd name="connsiteY448" fmla="*/ 2147199 h 3370881"/>
                          <a:gd name="connsiteX449" fmla="*/ 708212 w 2657256"/>
                          <a:gd name="connsiteY449" fmla="*/ 2187540 h 3370881"/>
                          <a:gd name="connsiteX450" fmla="*/ 654423 w 2657256"/>
                          <a:gd name="connsiteY450" fmla="*/ 2241329 h 3370881"/>
                          <a:gd name="connsiteX451" fmla="*/ 636494 w 2657256"/>
                          <a:gd name="connsiteY451" fmla="*/ 2259258 h 3370881"/>
                          <a:gd name="connsiteX452" fmla="*/ 614082 w 2657256"/>
                          <a:gd name="connsiteY452" fmla="*/ 2286152 h 3370881"/>
                          <a:gd name="connsiteX453" fmla="*/ 592179 w 2657256"/>
                          <a:gd name="connsiteY453" fmla="*/ 2282347 h 3370881"/>
                          <a:gd name="connsiteX454" fmla="*/ 555980 w 2657256"/>
                          <a:gd name="connsiteY454" fmla="*/ 2313892 h 3370881"/>
                          <a:gd name="connsiteX455" fmla="*/ 524435 w 2657256"/>
                          <a:gd name="connsiteY455" fmla="*/ 2348905 h 3370881"/>
                          <a:gd name="connsiteX456" fmla="*/ 502023 w 2657256"/>
                          <a:gd name="connsiteY456" fmla="*/ 2362352 h 3370881"/>
                          <a:gd name="connsiteX457" fmla="*/ 461682 w 2657256"/>
                          <a:gd name="connsiteY457" fmla="*/ 2389246 h 3370881"/>
                          <a:gd name="connsiteX458" fmla="*/ 448235 w 2657256"/>
                          <a:gd name="connsiteY458" fmla="*/ 2398211 h 3370881"/>
                          <a:gd name="connsiteX459" fmla="*/ 430306 w 2657256"/>
                          <a:gd name="connsiteY459" fmla="*/ 2407176 h 3370881"/>
                          <a:gd name="connsiteX460" fmla="*/ 412376 w 2657256"/>
                          <a:gd name="connsiteY460" fmla="*/ 2420623 h 3370881"/>
                          <a:gd name="connsiteX461" fmla="*/ 389965 w 2657256"/>
                          <a:gd name="connsiteY461" fmla="*/ 2429587 h 3370881"/>
                          <a:gd name="connsiteX462" fmla="*/ 372035 w 2657256"/>
                          <a:gd name="connsiteY462" fmla="*/ 2443034 h 3370881"/>
                          <a:gd name="connsiteX463" fmla="*/ 318247 w 2657256"/>
                          <a:gd name="connsiteY463" fmla="*/ 2474411 h 3370881"/>
                          <a:gd name="connsiteX464" fmla="*/ 304800 w 2657256"/>
                          <a:gd name="connsiteY464" fmla="*/ 2492340 h 3370881"/>
                          <a:gd name="connsiteX465" fmla="*/ 282388 w 2657256"/>
                          <a:gd name="connsiteY465" fmla="*/ 2519234 h 3370881"/>
                          <a:gd name="connsiteX466" fmla="*/ 295835 w 2657256"/>
                          <a:gd name="connsiteY466" fmla="*/ 2815070 h 3370881"/>
                          <a:gd name="connsiteX467" fmla="*/ 300318 w 2657256"/>
                          <a:gd name="connsiteY467" fmla="*/ 2837481 h 3370881"/>
                          <a:gd name="connsiteX468" fmla="*/ 304800 w 2657256"/>
                          <a:gd name="connsiteY468" fmla="*/ 2868858 h 3370881"/>
                          <a:gd name="connsiteX469" fmla="*/ 309282 w 2657256"/>
                          <a:gd name="connsiteY469" fmla="*/ 2927129 h 3370881"/>
                          <a:gd name="connsiteX470" fmla="*/ 322729 w 2657256"/>
                          <a:gd name="connsiteY470" fmla="*/ 2985399 h 3370881"/>
                          <a:gd name="connsiteX471" fmla="*/ 327212 w 2657256"/>
                          <a:gd name="connsiteY471" fmla="*/ 3012293 h 3370881"/>
                          <a:gd name="connsiteX472" fmla="*/ 331694 w 2657256"/>
                          <a:gd name="connsiteY472" fmla="*/ 3043670 h 3370881"/>
                          <a:gd name="connsiteX473" fmla="*/ 345141 w 2657256"/>
                          <a:gd name="connsiteY473" fmla="*/ 3070564 h 3370881"/>
                          <a:gd name="connsiteX474" fmla="*/ 367553 w 2657256"/>
                          <a:gd name="connsiteY474" fmla="*/ 3124352 h 3370881"/>
                          <a:gd name="connsiteX475" fmla="*/ 381000 w 2657256"/>
                          <a:gd name="connsiteY475" fmla="*/ 3182623 h 3370881"/>
                          <a:gd name="connsiteX476" fmla="*/ 389965 w 2657256"/>
                          <a:gd name="connsiteY476" fmla="*/ 3196070 h 3370881"/>
                          <a:gd name="connsiteX477" fmla="*/ 394447 w 2657256"/>
                          <a:gd name="connsiteY477" fmla="*/ 3213999 h 3370881"/>
                          <a:gd name="connsiteX478" fmla="*/ 412376 w 2657256"/>
                          <a:gd name="connsiteY478" fmla="*/ 3245376 h 3370881"/>
                          <a:gd name="connsiteX479" fmla="*/ 416859 w 2657256"/>
                          <a:gd name="connsiteY479" fmla="*/ 3258823 h 3370881"/>
                          <a:gd name="connsiteX480" fmla="*/ 425823 w 2657256"/>
                          <a:gd name="connsiteY480" fmla="*/ 3272270 h 3370881"/>
                          <a:gd name="connsiteX481" fmla="*/ 439270 w 2657256"/>
                          <a:gd name="connsiteY481" fmla="*/ 3303646 h 3370881"/>
                          <a:gd name="connsiteX482" fmla="*/ 439270 w 2657256"/>
                          <a:gd name="connsiteY482" fmla="*/ 3352952 h 3370881"/>
                          <a:gd name="connsiteX483" fmla="*/ 430306 w 2657256"/>
                          <a:gd name="connsiteY483" fmla="*/ 3366399 h 3370881"/>
                          <a:gd name="connsiteX484" fmla="*/ 412376 w 2657256"/>
                          <a:gd name="connsiteY484" fmla="*/ 3370881 h 3370881"/>
                          <a:gd name="connsiteX485" fmla="*/ 295835 w 2657256"/>
                          <a:gd name="connsiteY485" fmla="*/ 3357434 h 3370881"/>
                          <a:gd name="connsiteX486" fmla="*/ 264459 w 2657256"/>
                          <a:gd name="connsiteY486" fmla="*/ 3276752 h 3370881"/>
                          <a:gd name="connsiteX487" fmla="*/ 259976 w 2657256"/>
                          <a:gd name="connsiteY487" fmla="*/ 3240893 h 3370881"/>
                          <a:gd name="connsiteX488" fmla="*/ 246529 w 2657256"/>
                          <a:gd name="connsiteY488" fmla="*/ 3178140 h 3370881"/>
                          <a:gd name="connsiteX489" fmla="*/ 237565 w 2657256"/>
                          <a:gd name="connsiteY489" fmla="*/ 3084011 h 3370881"/>
                          <a:gd name="connsiteX490" fmla="*/ 228600 w 2657256"/>
                          <a:gd name="connsiteY490" fmla="*/ 3057117 h 3370881"/>
                          <a:gd name="connsiteX491" fmla="*/ 219635 w 2657256"/>
                          <a:gd name="connsiteY491" fmla="*/ 3021258 h 3370881"/>
                          <a:gd name="connsiteX492" fmla="*/ 206188 w 2657256"/>
                          <a:gd name="connsiteY492" fmla="*/ 2980917 h 3370881"/>
                          <a:gd name="connsiteX493" fmla="*/ 201706 w 2657256"/>
                          <a:gd name="connsiteY493" fmla="*/ 2949540 h 3370881"/>
                          <a:gd name="connsiteX494" fmla="*/ 197223 w 2657256"/>
                          <a:gd name="connsiteY494" fmla="*/ 2927129 h 3370881"/>
                          <a:gd name="connsiteX495" fmla="*/ 192741 w 2657256"/>
                          <a:gd name="connsiteY495" fmla="*/ 2891270 h 3370881"/>
                          <a:gd name="connsiteX496" fmla="*/ 188259 w 2657256"/>
                          <a:gd name="connsiteY496" fmla="*/ 2850929 h 3370881"/>
                          <a:gd name="connsiteX497" fmla="*/ 179294 w 2657256"/>
                          <a:gd name="connsiteY497" fmla="*/ 2824034 h 3370881"/>
                          <a:gd name="connsiteX498" fmla="*/ 165847 w 2657256"/>
                          <a:gd name="connsiteY498" fmla="*/ 2774729 h 3370881"/>
                          <a:gd name="connsiteX499" fmla="*/ 161365 w 2657256"/>
                          <a:gd name="connsiteY499" fmla="*/ 2747834 h 3370881"/>
                          <a:gd name="connsiteX500" fmla="*/ 156882 w 2657256"/>
                          <a:gd name="connsiteY500" fmla="*/ 2559576 h 3370881"/>
                          <a:gd name="connsiteX501" fmla="*/ 152400 w 2657256"/>
                          <a:gd name="connsiteY501" fmla="*/ 2519234 h 3370881"/>
                          <a:gd name="connsiteX502" fmla="*/ 118035 w 2657256"/>
                          <a:gd name="connsiteY502" fmla="*/ 2400004 h 3370881"/>
                          <a:gd name="connsiteX503" fmla="*/ 117048 w 2657256"/>
                          <a:gd name="connsiteY503" fmla="*/ 2344423 h 3370881"/>
                          <a:gd name="connsiteX504" fmla="*/ 100106 w 2657256"/>
                          <a:gd name="connsiteY504" fmla="*/ 2330976 h 3370881"/>
                          <a:gd name="connsiteX505" fmla="*/ 138953 w 2657256"/>
                          <a:gd name="connsiteY505" fmla="*/ 2313046 h 3370881"/>
                          <a:gd name="connsiteX506" fmla="*/ 152400 w 2657256"/>
                          <a:gd name="connsiteY506" fmla="*/ 2304081 h 3370881"/>
                          <a:gd name="connsiteX507" fmla="*/ 170329 w 2657256"/>
                          <a:gd name="connsiteY507" fmla="*/ 2259258 h 3370881"/>
                          <a:gd name="connsiteX508" fmla="*/ 188259 w 2657256"/>
                          <a:gd name="connsiteY508" fmla="*/ 2223399 h 3370881"/>
                          <a:gd name="connsiteX509" fmla="*/ 206188 w 2657256"/>
                          <a:gd name="connsiteY509" fmla="*/ 2187540 h 3370881"/>
                          <a:gd name="connsiteX510" fmla="*/ 210670 w 2657256"/>
                          <a:gd name="connsiteY510" fmla="*/ 2174093 h 3370881"/>
                          <a:gd name="connsiteX511" fmla="*/ 219635 w 2657256"/>
                          <a:gd name="connsiteY511" fmla="*/ 2115823 h 3370881"/>
                          <a:gd name="connsiteX512" fmla="*/ 210670 w 2657256"/>
                          <a:gd name="connsiteY512" fmla="*/ 1958940 h 3370881"/>
                          <a:gd name="connsiteX513" fmla="*/ 192741 w 2657256"/>
                          <a:gd name="connsiteY513" fmla="*/ 1923081 h 3370881"/>
                          <a:gd name="connsiteX514" fmla="*/ 179294 w 2657256"/>
                          <a:gd name="connsiteY514" fmla="*/ 1891705 h 3370881"/>
                          <a:gd name="connsiteX515" fmla="*/ 165847 w 2657256"/>
                          <a:gd name="connsiteY515" fmla="*/ 1864811 h 3370881"/>
                          <a:gd name="connsiteX516" fmla="*/ 152400 w 2657256"/>
                          <a:gd name="connsiteY516" fmla="*/ 1833434 h 3370881"/>
                          <a:gd name="connsiteX517" fmla="*/ 143435 w 2657256"/>
                          <a:gd name="connsiteY517" fmla="*/ 1819987 h 3370881"/>
                          <a:gd name="connsiteX518" fmla="*/ 107576 w 2657256"/>
                          <a:gd name="connsiteY518" fmla="*/ 1784129 h 3370881"/>
                          <a:gd name="connsiteX519" fmla="*/ 94129 w 2657256"/>
                          <a:gd name="connsiteY519" fmla="*/ 1779646 h 3370881"/>
                          <a:gd name="connsiteX520" fmla="*/ 71718 w 2657256"/>
                          <a:gd name="connsiteY520" fmla="*/ 1770681 h 3370881"/>
                          <a:gd name="connsiteX521" fmla="*/ 58270 w 2657256"/>
                          <a:gd name="connsiteY521" fmla="*/ 1761717 h 3370881"/>
                          <a:gd name="connsiteX522" fmla="*/ 26894 w 2657256"/>
                          <a:gd name="connsiteY522" fmla="*/ 1730340 h 3370881"/>
                          <a:gd name="connsiteX523" fmla="*/ 0 w 2657256"/>
                          <a:gd name="connsiteY523" fmla="*/ 1707929 h 3370881"/>
                          <a:gd name="connsiteX0" fmla="*/ 0 w 2657256"/>
                          <a:gd name="connsiteY0" fmla="*/ 1707929 h 3370881"/>
                          <a:gd name="connsiteX1" fmla="*/ 22412 w 2657256"/>
                          <a:gd name="connsiteY1" fmla="*/ 1698964 h 3370881"/>
                          <a:gd name="connsiteX2" fmla="*/ 31376 w 2657256"/>
                          <a:gd name="connsiteY2" fmla="*/ 1681034 h 3370881"/>
                          <a:gd name="connsiteX3" fmla="*/ 44823 w 2657256"/>
                          <a:gd name="connsiteY3" fmla="*/ 1672070 h 3370881"/>
                          <a:gd name="connsiteX4" fmla="*/ 58270 w 2657256"/>
                          <a:gd name="connsiteY4" fmla="*/ 1654140 h 3370881"/>
                          <a:gd name="connsiteX5" fmla="*/ 76200 w 2657256"/>
                          <a:gd name="connsiteY5" fmla="*/ 1645176 h 3370881"/>
                          <a:gd name="connsiteX6" fmla="*/ 98612 w 2657256"/>
                          <a:gd name="connsiteY6" fmla="*/ 1636211 h 3370881"/>
                          <a:gd name="connsiteX7" fmla="*/ 125506 w 2657256"/>
                          <a:gd name="connsiteY7" fmla="*/ 1627246 h 3370881"/>
                          <a:gd name="connsiteX8" fmla="*/ 152400 w 2657256"/>
                          <a:gd name="connsiteY8" fmla="*/ 1609317 h 3370881"/>
                          <a:gd name="connsiteX9" fmla="*/ 170329 w 2657256"/>
                          <a:gd name="connsiteY9" fmla="*/ 1600352 h 3370881"/>
                          <a:gd name="connsiteX10" fmla="*/ 188259 w 2657256"/>
                          <a:gd name="connsiteY10" fmla="*/ 1582423 h 3370881"/>
                          <a:gd name="connsiteX11" fmla="*/ 228600 w 2657256"/>
                          <a:gd name="connsiteY11" fmla="*/ 1564493 h 3370881"/>
                          <a:gd name="connsiteX12" fmla="*/ 255494 w 2657256"/>
                          <a:gd name="connsiteY12" fmla="*/ 1546564 h 3370881"/>
                          <a:gd name="connsiteX13" fmla="*/ 300318 w 2657256"/>
                          <a:gd name="connsiteY13" fmla="*/ 1524152 h 3370881"/>
                          <a:gd name="connsiteX14" fmla="*/ 313765 w 2657256"/>
                          <a:gd name="connsiteY14" fmla="*/ 1515187 h 3370881"/>
                          <a:gd name="connsiteX15" fmla="*/ 340659 w 2657256"/>
                          <a:gd name="connsiteY15" fmla="*/ 1510705 h 3370881"/>
                          <a:gd name="connsiteX16" fmla="*/ 363070 w 2657256"/>
                          <a:gd name="connsiteY16" fmla="*/ 1506223 h 3370881"/>
                          <a:gd name="connsiteX17" fmla="*/ 389965 w 2657256"/>
                          <a:gd name="connsiteY17" fmla="*/ 1501740 h 3370881"/>
                          <a:gd name="connsiteX18" fmla="*/ 425823 w 2657256"/>
                          <a:gd name="connsiteY18" fmla="*/ 1497258 h 3370881"/>
                          <a:gd name="connsiteX19" fmla="*/ 470647 w 2657256"/>
                          <a:gd name="connsiteY19" fmla="*/ 1488293 h 3370881"/>
                          <a:gd name="connsiteX20" fmla="*/ 515470 w 2657256"/>
                          <a:gd name="connsiteY20" fmla="*/ 1479329 h 3370881"/>
                          <a:gd name="connsiteX21" fmla="*/ 528918 w 2657256"/>
                          <a:gd name="connsiteY21" fmla="*/ 1470364 h 3370881"/>
                          <a:gd name="connsiteX22" fmla="*/ 600635 w 2657256"/>
                          <a:gd name="connsiteY22" fmla="*/ 1456917 h 3370881"/>
                          <a:gd name="connsiteX23" fmla="*/ 690282 w 2657256"/>
                          <a:gd name="connsiteY23" fmla="*/ 1447952 h 3370881"/>
                          <a:gd name="connsiteX24" fmla="*/ 793376 w 2657256"/>
                          <a:gd name="connsiteY24" fmla="*/ 1452434 h 3370881"/>
                          <a:gd name="connsiteX25" fmla="*/ 874059 w 2657256"/>
                          <a:gd name="connsiteY25" fmla="*/ 1465881 h 3370881"/>
                          <a:gd name="connsiteX26" fmla="*/ 914400 w 2657256"/>
                          <a:gd name="connsiteY26" fmla="*/ 1470364 h 3370881"/>
                          <a:gd name="connsiteX27" fmla="*/ 1030941 w 2657256"/>
                          <a:gd name="connsiteY27" fmla="*/ 1483811 h 3370881"/>
                          <a:gd name="connsiteX28" fmla="*/ 1151965 w 2657256"/>
                          <a:gd name="connsiteY28" fmla="*/ 1492776 h 3370881"/>
                          <a:gd name="connsiteX29" fmla="*/ 1281953 w 2657256"/>
                          <a:gd name="connsiteY29" fmla="*/ 1501740 h 3370881"/>
                          <a:gd name="connsiteX30" fmla="*/ 1465729 w 2657256"/>
                          <a:gd name="connsiteY30" fmla="*/ 1497258 h 3370881"/>
                          <a:gd name="connsiteX31" fmla="*/ 1510553 w 2657256"/>
                          <a:gd name="connsiteY31" fmla="*/ 1492776 h 3370881"/>
                          <a:gd name="connsiteX32" fmla="*/ 1582270 w 2657256"/>
                          <a:gd name="connsiteY32" fmla="*/ 1461399 h 3370881"/>
                          <a:gd name="connsiteX33" fmla="*/ 1604682 w 2657256"/>
                          <a:gd name="connsiteY33" fmla="*/ 1456917 h 3370881"/>
                          <a:gd name="connsiteX34" fmla="*/ 1622612 w 2657256"/>
                          <a:gd name="connsiteY34" fmla="*/ 1447952 h 3370881"/>
                          <a:gd name="connsiteX35" fmla="*/ 1645023 w 2657256"/>
                          <a:gd name="connsiteY35" fmla="*/ 1438987 h 3370881"/>
                          <a:gd name="connsiteX36" fmla="*/ 1662953 w 2657256"/>
                          <a:gd name="connsiteY36" fmla="*/ 1425540 h 3370881"/>
                          <a:gd name="connsiteX37" fmla="*/ 1698812 w 2657256"/>
                          <a:gd name="connsiteY37" fmla="*/ 1407611 h 3370881"/>
                          <a:gd name="connsiteX38" fmla="*/ 1739153 w 2657256"/>
                          <a:gd name="connsiteY38" fmla="*/ 1380717 h 3370881"/>
                          <a:gd name="connsiteX39" fmla="*/ 1752600 w 2657256"/>
                          <a:gd name="connsiteY39" fmla="*/ 1367270 h 3370881"/>
                          <a:gd name="connsiteX40" fmla="*/ 1775012 w 2657256"/>
                          <a:gd name="connsiteY40" fmla="*/ 1353823 h 3370881"/>
                          <a:gd name="connsiteX41" fmla="*/ 1797423 w 2657256"/>
                          <a:gd name="connsiteY41" fmla="*/ 1335893 h 3370881"/>
                          <a:gd name="connsiteX42" fmla="*/ 1810870 w 2657256"/>
                          <a:gd name="connsiteY42" fmla="*/ 1304517 h 3370881"/>
                          <a:gd name="connsiteX43" fmla="*/ 1815353 w 2657256"/>
                          <a:gd name="connsiteY43" fmla="*/ 1291070 h 3370881"/>
                          <a:gd name="connsiteX44" fmla="*/ 1801906 w 2657256"/>
                          <a:gd name="connsiteY44" fmla="*/ 1138670 h 3370881"/>
                          <a:gd name="connsiteX45" fmla="*/ 1792941 w 2657256"/>
                          <a:gd name="connsiteY45" fmla="*/ 1125223 h 3370881"/>
                          <a:gd name="connsiteX46" fmla="*/ 1757082 w 2657256"/>
                          <a:gd name="connsiteY46" fmla="*/ 1093846 h 3370881"/>
                          <a:gd name="connsiteX47" fmla="*/ 1730188 w 2657256"/>
                          <a:gd name="connsiteY47" fmla="*/ 1066952 h 3370881"/>
                          <a:gd name="connsiteX48" fmla="*/ 1703294 w 2657256"/>
                          <a:gd name="connsiteY48" fmla="*/ 1049023 h 3370881"/>
                          <a:gd name="connsiteX49" fmla="*/ 1622612 w 2657256"/>
                          <a:gd name="connsiteY49" fmla="*/ 1053505 h 3370881"/>
                          <a:gd name="connsiteX50" fmla="*/ 1595718 w 2657256"/>
                          <a:gd name="connsiteY50" fmla="*/ 1062470 h 3370881"/>
                          <a:gd name="connsiteX51" fmla="*/ 1573306 w 2657256"/>
                          <a:gd name="connsiteY51" fmla="*/ 1066952 h 3370881"/>
                          <a:gd name="connsiteX52" fmla="*/ 1453385 w 2657256"/>
                          <a:gd name="connsiteY52" fmla="*/ 1082761 h 3370881"/>
                          <a:gd name="connsiteX53" fmla="*/ 1326776 w 2657256"/>
                          <a:gd name="connsiteY53" fmla="*/ 1062470 h 3370881"/>
                          <a:gd name="connsiteX54" fmla="*/ 1308847 w 2657256"/>
                          <a:gd name="connsiteY54" fmla="*/ 1057987 h 3370881"/>
                          <a:gd name="connsiteX55" fmla="*/ 1277470 w 2657256"/>
                          <a:gd name="connsiteY55" fmla="*/ 1053505 h 3370881"/>
                          <a:gd name="connsiteX56" fmla="*/ 1259541 w 2657256"/>
                          <a:gd name="connsiteY56" fmla="*/ 1049023 h 3370881"/>
                          <a:gd name="connsiteX57" fmla="*/ 1232647 w 2657256"/>
                          <a:gd name="connsiteY57" fmla="*/ 1044540 h 3370881"/>
                          <a:gd name="connsiteX58" fmla="*/ 1053353 w 2657256"/>
                          <a:gd name="connsiteY58" fmla="*/ 1049023 h 3370881"/>
                          <a:gd name="connsiteX59" fmla="*/ 1035423 w 2657256"/>
                          <a:gd name="connsiteY59" fmla="*/ 1053505 h 3370881"/>
                          <a:gd name="connsiteX60" fmla="*/ 1008529 w 2657256"/>
                          <a:gd name="connsiteY60" fmla="*/ 1057987 h 3370881"/>
                          <a:gd name="connsiteX61" fmla="*/ 995082 w 2657256"/>
                          <a:gd name="connsiteY61" fmla="*/ 1062470 h 3370881"/>
                          <a:gd name="connsiteX62" fmla="*/ 945776 w 2657256"/>
                          <a:gd name="connsiteY62" fmla="*/ 1031093 h 3370881"/>
                          <a:gd name="connsiteX63" fmla="*/ 941294 w 2657256"/>
                          <a:gd name="connsiteY63" fmla="*/ 1017646 h 3370881"/>
                          <a:gd name="connsiteX64" fmla="*/ 932329 w 2657256"/>
                          <a:gd name="connsiteY64" fmla="*/ 919034 h 3370881"/>
                          <a:gd name="connsiteX65" fmla="*/ 914400 w 2657256"/>
                          <a:gd name="connsiteY65" fmla="*/ 901105 h 3370881"/>
                          <a:gd name="connsiteX66" fmla="*/ 918882 w 2657256"/>
                          <a:gd name="connsiteY66" fmla="*/ 869729 h 3370881"/>
                          <a:gd name="connsiteX67" fmla="*/ 941294 w 2657256"/>
                          <a:gd name="connsiteY67" fmla="*/ 865246 h 3370881"/>
                          <a:gd name="connsiteX68" fmla="*/ 959223 w 2657256"/>
                          <a:gd name="connsiteY68" fmla="*/ 851799 h 3370881"/>
                          <a:gd name="connsiteX69" fmla="*/ 990600 w 2657256"/>
                          <a:gd name="connsiteY69" fmla="*/ 847317 h 3370881"/>
                          <a:gd name="connsiteX70" fmla="*/ 1129553 w 2657256"/>
                          <a:gd name="connsiteY70" fmla="*/ 838352 h 3370881"/>
                          <a:gd name="connsiteX71" fmla="*/ 1147482 w 2657256"/>
                          <a:gd name="connsiteY71" fmla="*/ 829387 h 3370881"/>
                          <a:gd name="connsiteX72" fmla="*/ 1178859 w 2657256"/>
                          <a:gd name="connsiteY72" fmla="*/ 806976 h 3370881"/>
                          <a:gd name="connsiteX73" fmla="*/ 1192306 w 2657256"/>
                          <a:gd name="connsiteY73" fmla="*/ 793529 h 3370881"/>
                          <a:gd name="connsiteX74" fmla="*/ 1214718 w 2657256"/>
                          <a:gd name="connsiteY74" fmla="*/ 784564 h 3370881"/>
                          <a:gd name="connsiteX75" fmla="*/ 1241612 w 2657256"/>
                          <a:gd name="connsiteY75" fmla="*/ 771117 h 3370881"/>
                          <a:gd name="connsiteX76" fmla="*/ 1277470 w 2657256"/>
                          <a:gd name="connsiteY76" fmla="*/ 753187 h 3370881"/>
                          <a:gd name="connsiteX77" fmla="*/ 1295400 w 2657256"/>
                          <a:gd name="connsiteY77" fmla="*/ 730776 h 3370881"/>
                          <a:gd name="connsiteX78" fmla="*/ 1317812 w 2657256"/>
                          <a:gd name="connsiteY78" fmla="*/ 708364 h 3370881"/>
                          <a:gd name="connsiteX79" fmla="*/ 1353670 w 2657256"/>
                          <a:gd name="connsiteY79" fmla="*/ 663540 h 3370881"/>
                          <a:gd name="connsiteX80" fmla="*/ 1371600 w 2657256"/>
                          <a:gd name="connsiteY80" fmla="*/ 636646 h 3370881"/>
                          <a:gd name="connsiteX81" fmla="*/ 1380565 w 2657256"/>
                          <a:gd name="connsiteY81" fmla="*/ 596305 h 3370881"/>
                          <a:gd name="connsiteX82" fmla="*/ 1385047 w 2657256"/>
                          <a:gd name="connsiteY82" fmla="*/ 582858 h 3370881"/>
                          <a:gd name="connsiteX83" fmla="*/ 1380565 w 2657256"/>
                          <a:gd name="connsiteY83" fmla="*/ 533552 h 3370881"/>
                          <a:gd name="connsiteX84" fmla="*/ 1367118 w 2657256"/>
                          <a:gd name="connsiteY84" fmla="*/ 524587 h 3370881"/>
                          <a:gd name="connsiteX85" fmla="*/ 1349188 w 2657256"/>
                          <a:gd name="connsiteY85" fmla="*/ 520105 h 3370881"/>
                          <a:gd name="connsiteX86" fmla="*/ 1326776 w 2657256"/>
                          <a:gd name="connsiteY86" fmla="*/ 511140 h 3370881"/>
                          <a:gd name="connsiteX87" fmla="*/ 1281953 w 2657256"/>
                          <a:gd name="connsiteY87" fmla="*/ 515623 h 3370881"/>
                          <a:gd name="connsiteX88" fmla="*/ 1250576 w 2657256"/>
                          <a:gd name="connsiteY88" fmla="*/ 529070 h 3370881"/>
                          <a:gd name="connsiteX89" fmla="*/ 1210235 w 2657256"/>
                          <a:gd name="connsiteY89" fmla="*/ 542517 h 3370881"/>
                          <a:gd name="connsiteX90" fmla="*/ 1183341 w 2657256"/>
                          <a:gd name="connsiteY90" fmla="*/ 555964 h 3370881"/>
                          <a:gd name="connsiteX91" fmla="*/ 1160929 w 2657256"/>
                          <a:gd name="connsiteY91" fmla="*/ 569411 h 3370881"/>
                          <a:gd name="connsiteX92" fmla="*/ 1134035 w 2657256"/>
                          <a:gd name="connsiteY92" fmla="*/ 578376 h 3370881"/>
                          <a:gd name="connsiteX93" fmla="*/ 1111623 w 2657256"/>
                          <a:gd name="connsiteY93" fmla="*/ 587340 h 3370881"/>
                          <a:gd name="connsiteX94" fmla="*/ 1084729 w 2657256"/>
                          <a:gd name="connsiteY94" fmla="*/ 596305 h 3370881"/>
                          <a:gd name="connsiteX95" fmla="*/ 986118 w 2657256"/>
                          <a:gd name="connsiteY95" fmla="*/ 591823 h 3370881"/>
                          <a:gd name="connsiteX96" fmla="*/ 927847 w 2657256"/>
                          <a:gd name="connsiteY96" fmla="*/ 578376 h 3370881"/>
                          <a:gd name="connsiteX97" fmla="*/ 896470 w 2657256"/>
                          <a:gd name="connsiteY97" fmla="*/ 555964 h 3370881"/>
                          <a:gd name="connsiteX98" fmla="*/ 883023 w 2657256"/>
                          <a:gd name="connsiteY98" fmla="*/ 546999 h 3370881"/>
                          <a:gd name="connsiteX99" fmla="*/ 865094 w 2657256"/>
                          <a:gd name="connsiteY99" fmla="*/ 497693 h 3370881"/>
                          <a:gd name="connsiteX100" fmla="*/ 869576 w 2657256"/>
                          <a:gd name="connsiteY100" fmla="*/ 403564 h 3370881"/>
                          <a:gd name="connsiteX101" fmla="*/ 874059 w 2657256"/>
                          <a:gd name="connsiteY101" fmla="*/ 385634 h 3370881"/>
                          <a:gd name="connsiteX102" fmla="*/ 883023 w 2657256"/>
                          <a:gd name="connsiteY102" fmla="*/ 372187 h 3370881"/>
                          <a:gd name="connsiteX103" fmla="*/ 909918 w 2657256"/>
                          <a:gd name="connsiteY103" fmla="*/ 363223 h 3370881"/>
                          <a:gd name="connsiteX104" fmla="*/ 914400 w 2657256"/>
                          <a:gd name="connsiteY104" fmla="*/ 385634 h 3370881"/>
                          <a:gd name="connsiteX105" fmla="*/ 909918 w 2657256"/>
                          <a:gd name="connsiteY105" fmla="*/ 408046 h 3370881"/>
                          <a:gd name="connsiteX106" fmla="*/ 900953 w 2657256"/>
                          <a:gd name="connsiteY106" fmla="*/ 466317 h 3370881"/>
                          <a:gd name="connsiteX107" fmla="*/ 905435 w 2657256"/>
                          <a:gd name="connsiteY107" fmla="*/ 515623 h 3370881"/>
                          <a:gd name="connsiteX108" fmla="*/ 932329 w 2657256"/>
                          <a:gd name="connsiteY108" fmla="*/ 551481 h 3370881"/>
                          <a:gd name="connsiteX109" fmla="*/ 954741 w 2657256"/>
                          <a:gd name="connsiteY109" fmla="*/ 560446 h 3370881"/>
                          <a:gd name="connsiteX110" fmla="*/ 972670 w 2657256"/>
                          <a:gd name="connsiteY110" fmla="*/ 569411 h 3370881"/>
                          <a:gd name="connsiteX111" fmla="*/ 1066800 w 2657256"/>
                          <a:gd name="connsiteY111" fmla="*/ 564929 h 3370881"/>
                          <a:gd name="connsiteX112" fmla="*/ 1111623 w 2657256"/>
                          <a:gd name="connsiteY112" fmla="*/ 551481 h 3370881"/>
                          <a:gd name="connsiteX113" fmla="*/ 1129553 w 2657256"/>
                          <a:gd name="connsiteY113" fmla="*/ 538034 h 3370881"/>
                          <a:gd name="connsiteX114" fmla="*/ 1156447 w 2657256"/>
                          <a:gd name="connsiteY114" fmla="*/ 511140 h 3370881"/>
                          <a:gd name="connsiteX115" fmla="*/ 1160929 w 2657256"/>
                          <a:gd name="connsiteY115" fmla="*/ 493211 h 3370881"/>
                          <a:gd name="connsiteX116" fmla="*/ 1178859 w 2657256"/>
                          <a:gd name="connsiteY116" fmla="*/ 331846 h 3370881"/>
                          <a:gd name="connsiteX117" fmla="*/ 1215315 w 2657256"/>
                          <a:gd name="connsiteY117" fmla="*/ 270289 h 3370881"/>
                          <a:gd name="connsiteX118" fmla="*/ 1214718 w 2657256"/>
                          <a:gd name="connsiteY118" fmla="*/ 367705 h 3370881"/>
                          <a:gd name="connsiteX119" fmla="*/ 1201270 w 2657256"/>
                          <a:gd name="connsiteY119" fmla="*/ 412529 h 3370881"/>
                          <a:gd name="connsiteX120" fmla="*/ 1210235 w 2657256"/>
                          <a:gd name="connsiteY120" fmla="*/ 461834 h 3370881"/>
                          <a:gd name="connsiteX121" fmla="*/ 1214718 w 2657256"/>
                          <a:gd name="connsiteY121" fmla="*/ 475281 h 3370881"/>
                          <a:gd name="connsiteX122" fmla="*/ 1228165 w 2657256"/>
                          <a:gd name="connsiteY122" fmla="*/ 484246 h 3370881"/>
                          <a:gd name="connsiteX123" fmla="*/ 1250576 w 2657256"/>
                          <a:gd name="connsiteY123" fmla="*/ 502176 h 3370881"/>
                          <a:gd name="connsiteX124" fmla="*/ 1317812 w 2657256"/>
                          <a:gd name="connsiteY124" fmla="*/ 497693 h 3370881"/>
                          <a:gd name="connsiteX125" fmla="*/ 1353670 w 2657256"/>
                          <a:gd name="connsiteY125" fmla="*/ 488729 h 3370881"/>
                          <a:gd name="connsiteX126" fmla="*/ 1506070 w 2657256"/>
                          <a:gd name="connsiteY126" fmla="*/ 457352 h 3370881"/>
                          <a:gd name="connsiteX127" fmla="*/ 1550894 w 2657256"/>
                          <a:gd name="connsiteY127" fmla="*/ 430458 h 3370881"/>
                          <a:gd name="connsiteX128" fmla="*/ 1564341 w 2657256"/>
                          <a:gd name="connsiteY128" fmla="*/ 417011 h 3370881"/>
                          <a:gd name="connsiteX129" fmla="*/ 1586753 w 2657256"/>
                          <a:gd name="connsiteY129" fmla="*/ 399081 h 3370881"/>
                          <a:gd name="connsiteX130" fmla="*/ 1595718 w 2657256"/>
                          <a:gd name="connsiteY130" fmla="*/ 381152 h 3370881"/>
                          <a:gd name="connsiteX131" fmla="*/ 1600200 w 2657256"/>
                          <a:gd name="connsiteY131" fmla="*/ 363223 h 3370881"/>
                          <a:gd name="connsiteX132" fmla="*/ 1609165 w 2657256"/>
                          <a:gd name="connsiteY132" fmla="*/ 313917 h 3370881"/>
                          <a:gd name="connsiteX133" fmla="*/ 1537447 w 2657256"/>
                          <a:gd name="connsiteY133" fmla="*/ 188411 h 3370881"/>
                          <a:gd name="connsiteX134" fmla="*/ 1613647 w 2657256"/>
                          <a:gd name="connsiteY134" fmla="*/ 399081 h 3370881"/>
                          <a:gd name="connsiteX135" fmla="*/ 1627094 w 2657256"/>
                          <a:gd name="connsiteY135" fmla="*/ 417011 h 3370881"/>
                          <a:gd name="connsiteX136" fmla="*/ 1658470 w 2657256"/>
                          <a:gd name="connsiteY136" fmla="*/ 412529 h 3370881"/>
                          <a:gd name="connsiteX137" fmla="*/ 1685365 w 2657256"/>
                          <a:gd name="connsiteY137" fmla="*/ 390117 h 3370881"/>
                          <a:gd name="connsiteX138" fmla="*/ 1694329 w 2657256"/>
                          <a:gd name="connsiteY138" fmla="*/ 376670 h 3370881"/>
                          <a:gd name="connsiteX139" fmla="*/ 1734670 w 2657256"/>
                          <a:gd name="connsiteY139" fmla="*/ 354258 h 3370881"/>
                          <a:gd name="connsiteX140" fmla="*/ 1743635 w 2657256"/>
                          <a:gd name="connsiteY140" fmla="*/ 340811 h 3370881"/>
                          <a:gd name="connsiteX141" fmla="*/ 1757082 w 2657256"/>
                          <a:gd name="connsiteY141" fmla="*/ 336329 h 3370881"/>
                          <a:gd name="connsiteX142" fmla="*/ 1808984 w 2657256"/>
                          <a:gd name="connsiteY142" fmla="*/ 249641 h 3370881"/>
                          <a:gd name="connsiteX143" fmla="*/ 1899621 w 2657256"/>
                          <a:gd name="connsiteY143" fmla="*/ 211719 h 3370881"/>
                          <a:gd name="connsiteX144" fmla="*/ 1808984 w 2657256"/>
                          <a:gd name="connsiteY144" fmla="*/ 178521 h 3370881"/>
                          <a:gd name="connsiteX145" fmla="*/ 1772023 w 2657256"/>
                          <a:gd name="connsiteY145" fmla="*/ 77249 h 3370881"/>
                          <a:gd name="connsiteX146" fmla="*/ 1900425 w 2657256"/>
                          <a:gd name="connsiteY146" fmla="*/ 214081 h 3370881"/>
                          <a:gd name="connsiteX147" fmla="*/ 1874221 w 2657256"/>
                          <a:gd name="connsiteY147" fmla="*/ 318698 h 3370881"/>
                          <a:gd name="connsiteX148" fmla="*/ 1788459 w 2657256"/>
                          <a:gd name="connsiteY148" fmla="*/ 367705 h 3370881"/>
                          <a:gd name="connsiteX149" fmla="*/ 1761565 w 2657256"/>
                          <a:gd name="connsiteY149" fmla="*/ 390117 h 3370881"/>
                          <a:gd name="connsiteX150" fmla="*/ 1783976 w 2657256"/>
                          <a:gd name="connsiteY150" fmla="*/ 399081 h 3370881"/>
                          <a:gd name="connsiteX151" fmla="*/ 1878106 w 2657256"/>
                          <a:gd name="connsiteY151" fmla="*/ 390117 h 3370881"/>
                          <a:gd name="connsiteX152" fmla="*/ 1891553 w 2657256"/>
                          <a:gd name="connsiteY152" fmla="*/ 381152 h 3370881"/>
                          <a:gd name="connsiteX153" fmla="*/ 1918447 w 2657256"/>
                          <a:gd name="connsiteY153" fmla="*/ 372187 h 3370881"/>
                          <a:gd name="connsiteX154" fmla="*/ 1940859 w 2657256"/>
                          <a:gd name="connsiteY154" fmla="*/ 358740 h 3370881"/>
                          <a:gd name="connsiteX155" fmla="*/ 1954306 w 2657256"/>
                          <a:gd name="connsiteY155" fmla="*/ 354258 h 3370881"/>
                          <a:gd name="connsiteX156" fmla="*/ 2083304 w 2657256"/>
                          <a:gd name="connsiteY156" fmla="*/ 290281 h 3370881"/>
                          <a:gd name="connsiteX157" fmla="*/ 2166172 w 2657256"/>
                          <a:gd name="connsiteY157" fmla="*/ 215604 h 3370881"/>
                          <a:gd name="connsiteX158" fmla="*/ 2069054 w 2657256"/>
                          <a:gd name="connsiteY158" fmla="*/ 40493 h 3370881"/>
                          <a:gd name="connsiteX159" fmla="*/ 2078225 w 2657256"/>
                          <a:gd name="connsiteY159" fmla="*/ 188681 h 3370881"/>
                          <a:gd name="connsiteX160" fmla="*/ 1999129 w 2657256"/>
                          <a:gd name="connsiteY160" fmla="*/ 358740 h 3370881"/>
                          <a:gd name="connsiteX161" fmla="*/ 1994647 w 2657256"/>
                          <a:gd name="connsiteY161" fmla="*/ 372187 h 3370881"/>
                          <a:gd name="connsiteX162" fmla="*/ 2039470 w 2657256"/>
                          <a:gd name="connsiteY162" fmla="*/ 390117 h 3370881"/>
                          <a:gd name="connsiteX163" fmla="*/ 2115670 w 2657256"/>
                          <a:gd name="connsiteY163" fmla="*/ 390117 h 3370881"/>
                          <a:gd name="connsiteX164" fmla="*/ 2160494 w 2657256"/>
                          <a:gd name="connsiteY164" fmla="*/ 376670 h 3370881"/>
                          <a:gd name="connsiteX165" fmla="*/ 2191870 w 2657256"/>
                          <a:gd name="connsiteY165" fmla="*/ 363223 h 3370881"/>
                          <a:gd name="connsiteX166" fmla="*/ 2205318 w 2657256"/>
                          <a:gd name="connsiteY166" fmla="*/ 358740 h 3370881"/>
                          <a:gd name="connsiteX167" fmla="*/ 2232212 w 2657256"/>
                          <a:gd name="connsiteY167" fmla="*/ 340811 h 3370881"/>
                          <a:gd name="connsiteX168" fmla="*/ 2312894 w 2657256"/>
                          <a:gd name="connsiteY168" fmla="*/ 183929 h 3370881"/>
                          <a:gd name="connsiteX169" fmla="*/ 2339788 w 2657256"/>
                          <a:gd name="connsiteY169" fmla="*/ 151 h 3370881"/>
                          <a:gd name="connsiteX170" fmla="*/ 2357718 w 2657256"/>
                          <a:gd name="connsiteY170" fmla="*/ 215305 h 3370881"/>
                          <a:gd name="connsiteX171" fmla="*/ 2254623 w 2657256"/>
                          <a:gd name="connsiteY171" fmla="*/ 376670 h 3370881"/>
                          <a:gd name="connsiteX172" fmla="*/ 2245659 w 2657256"/>
                          <a:gd name="connsiteY172" fmla="*/ 390117 h 3370881"/>
                          <a:gd name="connsiteX173" fmla="*/ 2254623 w 2657256"/>
                          <a:gd name="connsiteY173" fmla="*/ 403564 h 3370881"/>
                          <a:gd name="connsiteX174" fmla="*/ 2353235 w 2657256"/>
                          <a:gd name="connsiteY174" fmla="*/ 399081 h 3370881"/>
                          <a:gd name="connsiteX175" fmla="*/ 2366682 w 2657256"/>
                          <a:gd name="connsiteY175" fmla="*/ 394599 h 3370881"/>
                          <a:gd name="connsiteX176" fmla="*/ 2389094 w 2657256"/>
                          <a:gd name="connsiteY176" fmla="*/ 390117 h 3370881"/>
                          <a:gd name="connsiteX177" fmla="*/ 2424953 w 2657256"/>
                          <a:gd name="connsiteY177" fmla="*/ 367705 h 3370881"/>
                          <a:gd name="connsiteX178" fmla="*/ 2528047 w 2657256"/>
                          <a:gd name="connsiteY178" fmla="*/ 292700 h 3370881"/>
                          <a:gd name="connsiteX179" fmla="*/ 2541495 w 2657256"/>
                          <a:gd name="connsiteY179" fmla="*/ 62906 h 3370881"/>
                          <a:gd name="connsiteX180" fmla="*/ 2591304 w 2657256"/>
                          <a:gd name="connsiteY180" fmla="*/ 214081 h 3370881"/>
                          <a:gd name="connsiteX181" fmla="*/ 2612315 w 2657256"/>
                          <a:gd name="connsiteY181" fmla="*/ 290907 h 3370881"/>
                          <a:gd name="connsiteX182" fmla="*/ 2650863 w 2657256"/>
                          <a:gd name="connsiteY182" fmla="*/ 344994 h 3370881"/>
                          <a:gd name="connsiteX183" fmla="*/ 2465294 w 2657256"/>
                          <a:gd name="connsiteY183" fmla="*/ 399081 h 3370881"/>
                          <a:gd name="connsiteX184" fmla="*/ 2442882 w 2657256"/>
                          <a:gd name="connsiteY184" fmla="*/ 403564 h 3370881"/>
                          <a:gd name="connsiteX185" fmla="*/ 2398059 w 2657256"/>
                          <a:gd name="connsiteY185" fmla="*/ 417011 h 3370881"/>
                          <a:gd name="connsiteX186" fmla="*/ 2375647 w 2657256"/>
                          <a:gd name="connsiteY186" fmla="*/ 425976 h 3370881"/>
                          <a:gd name="connsiteX187" fmla="*/ 2357718 w 2657256"/>
                          <a:gd name="connsiteY187" fmla="*/ 430458 h 3370881"/>
                          <a:gd name="connsiteX188" fmla="*/ 2344270 w 2657256"/>
                          <a:gd name="connsiteY188" fmla="*/ 461834 h 3370881"/>
                          <a:gd name="connsiteX189" fmla="*/ 2353235 w 2657256"/>
                          <a:gd name="connsiteY189" fmla="*/ 502176 h 3370881"/>
                          <a:gd name="connsiteX190" fmla="*/ 2362200 w 2657256"/>
                          <a:gd name="connsiteY190" fmla="*/ 515623 h 3370881"/>
                          <a:gd name="connsiteX191" fmla="*/ 2344270 w 2657256"/>
                          <a:gd name="connsiteY191" fmla="*/ 587340 h 3370881"/>
                          <a:gd name="connsiteX192" fmla="*/ 2321859 w 2657256"/>
                          <a:gd name="connsiteY192" fmla="*/ 614234 h 3370881"/>
                          <a:gd name="connsiteX193" fmla="*/ 2308412 w 2657256"/>
                          <a:gd name="connsiteY193" fmla="*/ 636646 h 3370881"/>
                          <a:gd name="connsiteX194" fmla="*/ 2281518 w 2657256"/>
                          <a:gd name="connsiteY194" fmla="*/ 641129 h 3370881"/>
                          <a:gd name="connsiteX195" fmla="*/ 2259106 w 2657256"/>
                          <a:gd name="connsiteY195" fmla="*/ 636646 h 3370881"/>
                          <a:gd name="connsiteX196" fmla="*/ 2277035 w 2657256"/>
                          <a:gd name="connsiteY196" fmla="*/ 578376 h 3370881"/>
                          <a:gd name="connsiteX197" fmla="*/ 2290482 w 2657256"/>
                          <a:gd name="connsiteY197" fmla="*/ 542517 h 3370881"/>
                          <a:gd name="connsiteX198" fmla="*/ 2286000 w 2657256"/>
                          <a:gd name="connsiteY198" fmla="*/ 506658 h 3370881"/>
                          <a:gd name="connsiteX199" fmla="*/ 2245659 w 2657256"/>
                          <a:gd name="connsiteY199" fmla="*/ 448387 h 3370881"/>
                          <a:gd name="connsiteX200" fmla="*/ 2200835 w 2657256"/>
                          <a:gd name="connsiteY200" fmla="*/ 430458 h 3370881"/>
                          <a:gd name="connsiteX201" fmla="*/ 2169459 w 2657256"/>
                          <a:gd name="connsiteY201" fmla="*/ 425976 h 3370881"/>
                          <a:gd name="connsiteX202" fmla="*/ 2102223 w 2657256"/>
                          <a:gd name="connsiteY202" fmla="*/ 430458 h 3370881"/>
                          <a:gd name="connsiteX203" fmla="*/ 2084294 w 2657256"/>
                          <a:gd name="connsiteY203" fmla="*/ 439423 h 3370881"/>
                          <a:gd name="connsiteX204" fmla="*/ 2070847 w 2657256"/>
                          <a:gd name="connsiteY204" fmla="*/ 443905 h 3370881"/>
                          <a:gd name="connsiteX205" fmla="*/ 2061882 w 2657256"/>
                          <a:gd name="connsiteY205" fmla="*/ 461834 h 3370881"/>
                          <a:gd name="connsiteX206" fmla="*/ 2034988 w 2657256"/>
                          <a:gd name="connsiteY206" fmla="*/ 475281 h 3370881"/>
                          <a:gd name="connsiteX207" fmla="*/ 1783976 w 2657256"/>
                          <a:gd name="connsiteY207" fmla="*/ 479764 h 3370881"/>
                          <a:gd name="connsiteX208" fmla="*/ 1766047 w 2657256"/>
                          <a:gd name="connsiteY208" fmla="*/ 488729 h 3370881"/>
                          <a:gd name="connsiteX209" fmla="*/ 1703294 w 2657256"/>
                          <a:gd name="connsiteY209" fmla="*/ 506658 h 3370881"/>
                          <a:gd name="connsiteX210" fmla="*/ 1689847 w 2657256"/>
                          <a:gd name="connsiteY210" fmla="*/ 511140 h 3370881"/>
                          <a:gd name="connsiteX211" fmla="*/ 1676400 w 2657256"/>
                          <a:gd name="connsiteY211" fmla="*/ 520105 h 3370881"/>
                          <a:gd name="connsiteX212" fmla="*/ 1649506 w 2657256"/>
                          <a:gd name="connsiteY212" fmla="*/ 529070 h 3370881"/>
                          <a:gd name="connsiteX213" fmla="*/ 1636059 w 2657256"/>
                          <a:gd name="connsiteY213" fmla="*/ 538034 h 3370881"/>
                          <a:gd name="connsiteX214" fmla="*/ 1622612 w 2657256"/>
                          <a:gd name="connsiteY214" fmla="*/ 551481 h 3370881"/>
                          <a:gd name="connsiteX215" fmla="*/ 1609165 w 2657256"/>
                          <a:gd name="connsiteY215" fmla="*/ 555964 h 3370881"/>
                          <a:gd name="connsiteX216" fmla="*/ 1577788 w 2657256"/>
                          <a:gd name="connsiteY216" fmla="*/ 587340 h 3370881"/>
                          <a:gd name="connsiteX217" fmla="*/ 1568823 w 2657256"/>
                          <a:gd name="connsiteY217" fmla="*/ 600787 h 3370881"/>
                          <a:gd name="connsiteX218" fmla="*/ 1555376 w 2657256"/>
                          <a:gd name="connsiteY218" fmla="*/ 614234 h 3370881"/>
                          <a:gd name="connsiteX219" fmla="*/ 1524000 w 2657256"/>
                          <a:gd name="connsiteY219" fmla="*/ 654576 h 3370881"/>
                          <a:gd name="connsiteX220" fmla="*/ 1519518 w 2657256"/>
                          <a:gd name="connsiteY220" fmla="*/ 668023 h 3370881"/>
                          <a:gd name="connsiteX221" fmla="*/ 1528482 w 2657256"/>
                          <a:gd name="connsiteY221" fmla="*/ 708364 h 3370881"/>
                          <a:gd name="connsiteX222" fmla="*/ 1537447 w 2657256"/>
                          <a:gd name="connsiteY222" fmla="*/ 721811 h 3370881"/>
                          <a:gd name="connsiteX223" fmla="*/ 1568823 w 2657256"/>
                          <a:gd name="connsiteY223" fmla="*/ 712846 h 3370881"/>
                          <a:gd name="connsiteX224" fmla="*/ 1600200 w 2657256"/>
                          <a:gd name="connsiteY224" fmla="*/ 712846 h 3370881"/>
                          <a:gd name="connsiteX225" fmla="*/ 1631576 w 2657256"/>
                          <a:gd name="connsiteY225" fmla="*/ 690434 h 3370881"/>
                          <a:gd name="connsiteX226" fmla="*/ 1645023 w 2657256"/>
                          <a:gd name="connsiteY226" fmla="*/ 676987 h 3370881"/>
                          <a:gd name="connsiteX227" fmla="*/ 1685365 w 2657256"/>
                          <a:gd name="connsiteY227" fmla="*/ 645611 h 3370881"/>
                          <a:gd name="connsiteX228" fmla="*/ 1716741 w 2657256"/>
                          <a:gd name="connsiteY228" fmla="*/ 614234 h 3370881"/>
                          <a:gd name="connsiteX229" fmla="*/ 1748118 w 2657256"/>
                          <a:gd name="connsiteY229" fmla="*/ 596305 h 3370881"/>
                          <a:gd name="connsiteX230" fmla="*/ 1761565 w 2657256"/>
                          <a:gd name="connsiteY230" fmla="*/ 591823 h 3370881"/>
                          <a:gd name="connsiteX231" fmla="*/ 1779494 w 2657256"/>
                          <a:gd name="connsiteY231" fmla="*/ 582858 h 3370881"/>
                          <a:gd name="connsiteX232" fmla="*/ 1815353 w 2657256"/>
                          <a:gd name="connsiteY232" fmla="*/ 573893 h 3370881"/>
                          <a:gd name="connsiteX233" fmla="*/ 2030506 w 2657256"/>
                          <a:gd name="connsiteY233" fmla="*/ 578376 h 3370881"/>
                          <a:gd name="connsiteX234" fmla="*/ 2017059 w 2657256"/>
                          <a:gd name="connsiteY234" fmla="*/ 600787 h 3370881"/>
                          <a:gd name="connsiteX235" fmla="*/ 1981200 w 2657256"/>
                          <a:gd name="connsiteY235" fmla="*/ 636646 h 3370881"/>
                          <a:gd name="connsiteX236" fmla="*/ 1967753 w 2657256"/>
                          <a:gd name="connsiteY236" fmla="*/ 650093 h 3370881"/>
                          <a:gd name="connsiteX237" fmla="*/ 1936376 w 2657256"/>
                          <a:gd name="connsiteY237" fmla="*/ 690434 h 3370881"/>
                          <a:gd name="connsiteX238" fmla="*/ 1905000 w 2657256"/>
                          <a:gd name="connsiteY238" fmla="*/ 717329 h 3370881"/>
                          <a:gd name="connsiteX239" fmla="*/ 1860176 w 2657256"/>
                          <a:gd name="connsiteY239" fmla="*/ 735258 h 3370881"/>
                          <a:gd name="connsiteX240" fmla="*/ 1788459 w 2657256"/>
                          <a:gd name="connsiteY240" fmla="*/ 744223 h 3370881"/>
                          <a:gd name="connsiteX241" fmla="*/ 1846729 w 2657256"/>
                          <a:gd name="connsiteY241" fmla="*/ 802493 h 3370881"/>
                          <a:gd name="connsiteX242" fmla="*/ 1913965 w 2657256"/>
                          <a:gd name="connsiteY242" fmla="*/ 829387 h 3370881"/>
                          <a:gd name="connsiteX243" fmla="*/ 1922929 w 2657256"/>
                          <a:gd name="connsiteY243" fmla="*/ 842834 h 3370881"/>
                          <a:gd name="connsiteX244" fmla="*/ 1967753 w 2657256"/>
                          <a:gd name="connsiteY244" fmla="*/ 883176 h 3370881"/>
                          <a:gd name="connsiteX245" fmla="*/ 1981200 w 2657256"/>
                          <a:gd name="connsiteY245" fmla="*/ 896623 h 3370881"/>
                          <a:gd name="connsiteX246" fmla="*/ 1994647 w 2657256"/>
                          <a:gd name="connsiteY246" fmla="*/ 905587 h 3370881"/>
                          <a:gd name="connsiteX247" fmla="*/ 2021541 w 2657256"/>
                          <a:gd name="connsiteY247" fmla="*/ 927999 h 3370881"/>
                          <a:gd name="connsiteX248" fmla="*/ 2030506 w 2657256"/>
                          <a:gd name="connsiteY248" fmla="*/ 941446 h 3370881"/>
                          <a:gd name="connsiteX249" fmla="*/ 2057400 w 2657256"/>
                          <a:gd name="connsiteY249" fmla="*/ 968340 h 3370881"/>
                          <a:gd name="connsiteX250" fmla="*/ 2088776 w 2657256"/>
                          <a:gd name="connsiteY250" fmla="*/ 1013164 h 3370881"/>
                          <a:gd name="connsiteX251" fmla="*/ 2115670 w 2657256"/>
                          <a:gd name="connsiteY251" fmla="*/ 1057987 h 3370881"/>
                          <a:gd name="connsiteX252" fmla="*/ 2120153 w 2657256"/>
                          <a:gd name="connsiteY252" fmla="*/ 1089364 h 3370881"/>
                          <a:gd name="connsiteX253" fmla="*/ 2138082 w 2657256"/>
                          <a:gd name="connsiteY253" fmla="*/ 1143152 h 3370881"/>
                          <a:gd name="connsiteX254" fmla="*/ 2147047 w 2657256"/>
                          <a:gd name="connsiteY254" fmla="*/ 1196940 h 3370881"/>
                          <a:gd name="connsiteX255" fmla="*/ 2151529 w 2657256"/>
                          <a:gd name="connsiteY255" fmla="*/ 1210387 h 3370881"/>
                          <a:gd name="connsiteX256" fmla="*/ 2156012 w 2657256"/>
                          <a:gd name="connsiteY256" fmla="*/ 1228317 h 3370881"/>
                          <a:gd name="connsiteX257" fmla="*/ 2173941 w 2657256"/>
                          <a:gd name="connsiteY257" fmla="*/ 1295552 h 3370881"/>
                          <a:gd name="connsiteX258" fmla="*/ 2182906 w 2657256"/>
                          <a:gd name="connsiteY258" fmla="*/ 1313481 h 3370881"/>
                          <a:gd name="connsiteX259" fmla="*/ 2187388 w 2657256"/>
                          <a:gd name="connsiteY259" fmla="*/ 1331411 h 3370881"/>
                          <a:gd name="connsiteX260" fmla="*/ 2214282 w 2657256"/>
                          <a:gd name="connsiteY260" fmla="*/ 1385199 h 3370881"/>
                          <a:gd name="connsiteX261" fmla="*/ 2218765 w 2657256"/>
                          <a:gd name="connsiteY261" fmla="*/ 1403129 h 3370881"/>
                          <a:gd name="connsiteX262" fmla="*/ 2223247 w 2657256"/>
                          <a:gd name="connsiteY262" fmla="*/ 1430023 h 3370881"/>
                          <a:gd name="connsiteX263" fmla="*/ 2236694 w 2657256"/>
                          <a:gd name="connsiteY263" fmla="*/ 1456917 h 3370881"/>
                          <a:gd name="connsiteX264" fmla="*/ 2241176 w 2657256"/>
                          <a:gd name="connsiteY264" fmla="*/ 1577940 h 3370881"/>
                          <a:gd name="connsiteX265" fmla="*/ 2245659 w 2657256"/>
                          <a:gd name="connsiteY265" fmla="*/ 1595870 h 3370881"/>
                          <a:gd name="connsiteX266" fmla="*/ 2236694 w 2657256"/>
                          <a:gd name="connsiteY266" fmla="*/ 1694481 h 3370881"/>
                          <a:gd name="connsiteX267" fmla="*/ 2227729 w 2657256"/>
                          <a:gd name="connsiteY267" fmla="*/ 1716893 h 3370881"/>
                          <a:gd name="connsiteX268" fmla="*/ 2223247 w 2657256"/>
                          <a:gd name="connsiteY268" fmla="*/ 1730340 h 3370881"/>
                          <a:gd name="connsiteX269" fmla="*/ 2200835 w 2657256"/>
                          <a:gd name="connsiteY269" fmla="*/ 1788611 h 3370881"/>
                          <a:gd name="connsiteX270" fmla="*/ 2191870 w 2657256"/>
                          <a:gd name="connsiteY270" fmla="*/ 1811023 h 3370881"/>
                          <a:gd name="connsiteX271" fmla="*/ 2187388 w 2657256"/>
                          <a:gd name="connsiteY271" fmla="*/ 1824470 h 3370881"/>
                          <a:gd name="connsiteX272" fmla="*/ 2169459 w 2657256"/>
                          <a:gd name="connsiteY272" fmla="*/ 1869293 h 3370881"/>
                          <a:gd name="connsiteX273" fmla="*/ 2195168 w 2657256"/>
                          <a:gd name="connsiteY273" fmla="*/ 1882740 h 3370881"/>
                          <a:gd name="connsiteX274" fmla="*/ 2156012 w 2657256"/>
                          <a:gd name="connsiteY274" fmla="*/ 1927564 h 3370881"/>
                          <a:gd name="connsiteX275" fmla="*/ 2204134 w 2657256"/>
                          <a:gd name="connsiteY275" fmla="*/ 1949806 h 3370881"/>
                          <a:gd name="connsiteX276" fmla="*/ 2226545 w 2657256"/>
                          <a:gd name="connsiteY276" fmla="*/ 1954627 h 3370881"/>
                          <a:gd name="connsiteX277" fmla="*/ 2241176 w 2657256"/>
                          <a:gd name="connsiteY277" fmla="*/ 2012729 h 3370881"/>
                          <a:gd name="connsiteX278" fmla="*/ 2263588 w 2657256"/>
                          <a:gd name="connsiteY278" fmla="*/ 2057552 h 3370881"/>
                          <a:gd name="connsiteX279" fmla="*/ 2286000 w 2657256"/>
                          <a:gd name="connsiteY279" fmla="*/ 2084446 h 3370881"/>
                          <a:gd name="connsiteX280" fmla="*/ 2299447 w 2657256"/>
                          <a:gd name="connsiteY280" fmla="*/ 2124787 h 3370881"/>
                          <a:gd name="connsiteX281" fmla="*/ 2321859 w 2657256"/>
                          <a:gd name="connsiteY281" fmla="*/ 2151681 h 3370881"/>
                          <a:gd name="connsiteX282" fmla="*/ 2344270 w 2657256"/>
                          <a:gd name="connsiteY282" fmla="*/ 2205470 h 3370881"/>
                          <a:gd name="connsiteX283" fmla="*/ 2348753 w 2657256"/>
                          <a:gd name="connsiteY283" fmla="*/ 2223399 h 3370881"/>
                          <a:gd name="connsiteX284" fmla="*/ 2366682 w 2657256"/>
                          <a:gd name="connsiteY284" fmla="*/ 2263740 h 3370881"/>
                          <a:gd name="connsiteX285" fmla="*/ 2375647 w 2657256"/>
                          <a:gd name="connsiteY285" fmla="*/ 2286152 h 3370881"/>
                          <a:gd name="connsiteX286" fmla="*/ 2380129 w 2657256"/>
                          <a:gd name="connsiteY286" fmla="*/ 2308564 h 3370881"/>
                          <a:gd name="connsiteX287" fmla="*/ 2389094 w 2657256"/>
                          <a:gd name="connsiteY287" fmla="*/ 2335458 h 3370881"/>
                          <a:gd name="connsiteX288" fmla="*/ 2393576 w 2657256"/>
                          <a:gd name="connsiteY288" fmla="*/ 2380281 h 3370881"/>
                          <a:gd name="connsiteX289" fmla="*/ 2398059 w 2657256"/>
                          <a:gd name="connsiteY289" fmla="*/ 2393729 h 3370881"/>
                          <a:gd name="connsiteX290" fmla="*/ 2419794 w 2657256"/>
                          <a:gd name="connsiteY290" fmla="*/ 2447517 h 3370881"/>
                          <a:gd name="connsiteX291" fmla="*/ 2427343 w 2657256"/>
                          <a:gd name="connsiteY291" fmla="*/ 2564058 h 3370881"/>
                          <a:gd name="connsiteX292" fmla="*/ 2389094 w 2657256"/>
                          <a:gd name="connsiteY292" fmla="*/ 2837481 h 3370881"/>
                          <a:gd name="connsiteX293" fmla="*/ 2380129 w 2657256"/>
                          <a:gd name="connsiteY293" fmla="*/ 2859893 h 3370881"/>
                          <a:gd name="connsiteX294" fmla="*/ 2357718 w 2657256"/>
                          <a:gd name="connsiteY294" fmla="*/ 2913681 h 3370881"/>
                          <a:gd name="connsiteX295" fmla="*/ 2348753 w 2657256"/>
                          <a:gd name="connsiteY295" fmla="*/ 2936093 h 3370881"/>
                          <a:gd name="connsiteX296" fmla="*/ 2339788 w 2657256"/>
                          <a:gd name="connsiteY296" fmla="*/ 2971952 h 3370881"/>
                          <a:gd name="connsiteX297" fmla="*/ 2326341 w 2657256"/>
                          <a:gd name="connsiteY297" fmla="*/ 2994364 h 3370881"/>
                          <a:gd name="connsiteX298" fmla="*/ 2317376 w 2657256"/>
                          <a:gd name="connsiteY298" fmla="*/ 3025740 h 3370881"/>
                          <a:gd name="connsiteX299" fmla="*/ 2303929 w 2657256"/>
                          <a:gd name="connsiteY299" fmla="*/ 3048152 h 3370881"/>
                          <a:gd name="connsiteX300" fmla="*/ 2290482 w 2657256"/>
                          <a:gd name="connsiteY300" fmla="*/ 3079529 h 3370881"/>
                          <a:gd name="connsiteX301" fmla="*/ 2272553 w 2657256"/>
                          <a:gd name="connsiteY301" fmla="*/ 3084011 h 3370881"/>
                          <a:gd name="connsiteX302" fmla="*/ 2259106 w 2657256"/>
                          <a:gd name="connsiteY302" fmla="*/ 3088493 h 3370881"/>
                          <a:gd name="connsiteX303" fmla="*/ 2241176 w 2657256"/>
                          <a:gd name="connsiteY303" fmla="*/ 3092976 h 3370881"/>
                          <a:gd name="connsiteX304" fmla="*/ 2209800 w 2657256"/>
                          <a:gd name="connsiteY304" fmla="*/ 3101940 h 3370881"/>
                          <a:gd name="connsiteX305" fmla="*/ 2205318 w 2657256"/>
                          <a:gd name="connsiteY305" fmla="*/ 3039187 h 3370881"/>
                          <a:gd name="connsiteX306" fmla="*/ 2218765 w 2657256"/>
                          <a:gd name="connsiteY306" fmla="*/ 3021258 h 3370881"/>
                          <a:gd name="connsiteX307" fmla="*/ 2245659 w 2657256"/>
                          <a:gd name="connsiteY307" fmla="*/ 2971952 h 3370881"/>
                          <a:gd name="connsiteX308" fmla="*/ 2268070 w 2657256"/>
                          <a:gd name="connsiteY308" fmla="*/ 2945058 h 3370881"/>
                          <a:gd name="connsiteX309" fmla="*/ 2298550 w 2657256"/>
                          <a:gd name="connsiteY309" fmla="*/ 2568540 h 3370881"/>
                          <a:gd name="connsiteX310" fmla="*/ 2284986 w 2657256"/>
                          <a:gd name="connsiteY310" fmla="*/ 2532681 h 3370881"/>
                          <a:gd name="connsiteX311" fmla="*/ 2293273 w 2657256"/>
                          <a:gd name="connsiteY311" fmla="*/ 2496653 h 3370881"/>
                          <a:gd name="connsiteX312" fmla="*/ 2278152 w 2657256"/>
                          <a:gd name="connsiteY312" fmla="*/ 2475178 h 3370881"/>
                          <a:gd name="connsiteX313" fmla="*/ 2245659 w 2657256"/>
                          <a:gd name="connsiteY313" fmla="*/ 2389247 h 3370881"/>
                          <a:gd name="connsiteX314" fmla="*/ 2195507 w 2657256"/>
                          <a:gd name="connsiteY314" fmla="*/ 2241328 h 3370881"/>
                          <a:gd name="connsiteX315" fmla="*/ 2083786 w 2657256"/>
                          <a:gd name="connsiteY315" fmla="*/ 2040300 h 3370881"/>
                          <a:gd name="connsiteX316" fmla="*/ 2048773 w 2657256"/>
                          <a:gd name="connsiteY316" fmla="*/ 2017971 h 3370881"/>
                          <a:gd name="connsiteX317" fmla="*/ 2074314 w 2657256"/>
                          <a:gd name="connsiteY317" fmla="*/ 2011967 h 3370881"/>
                          <a:gd name="connsiteX318" fmla="*/ 2034988 w 2657256"/>
                          <a:gd name="connsiteY318" fmla="*/ 2003764 h 3370881"/>
                          <a:gd name="connsiteX319" fmla="*/ 2026023 w 2657256"/>
                          <a:gd name="connsiteY319" fmla="*/ 2026176 h 3370881"/>
                          <a:gd name="connsiteX320" fmla="*/ 2021541 w 2657256"/>
                          <a:gd name="connsiteY320" fmla="*/ 2039623 h 3370881"/>
                          <a:gd name="connsiteX321" fmla="*/ 1999129 w 2657256"/>
                          <a:gd name="connsiteY321" fmla="*/ 2053070 h 3370881"/>
                          <a:gd name="connsiteX322" fmla="*/ 1990165 w 2657256"/>
                          <a:gd name="connsiteY322" fmla="*/ 2070999 h 3370881"/>
                          <a:gd name="connsiteX323" fmla="*/ 1967753 w 2657256"/>
                          <a:gd name="connsiteY323" fmla="*/ 2106858 h 3370881"/>
                          <a:gd name="connsiteX324" fmla="*/ 1981200 w 2657256"/>
                          <a:gd name="connsiteY324" fmla="*/ 2223399 h 3370881"/>
                          <a:gd name="connsiteX325" fmla="*/ 1994647 w 2657256"/>
                          <a:gd name="connsiteY325" fmla="*/ 2254776 h 3370881"/>
                          <a:gd name="connsiteX326" fmla="*/ 2003612 w 2657256"/>
                          <a:gd name="connsiteY326" fmla="*/ 2272705 h 3370881"/>
                          <a:gd name="connsiteX327" fmla="*/ 2026023 w 2657256"/>
                          <a:gd name="connsiteY327" fmla="*/ 2304081 h 3370881"/>
                          <a:gd name="connsiteX328" fmla="*/ 2043953 w 2657256"/>
                          <a:gd name="connsiteY328" fmla="*/ 2348905 h 3370881"/>
                          <a:gd name="connsiteX329" fmla="*/ 2061882 w 2657256"/>
                          <a:gd name="connsiteY329" fmla="*/ 2371317 h 3370881"/>
                          <a:gd name="connsiteX330" fmla="*/ 2088776 w 2657256"/>
                          <a:gd name="connsiteY330" fmla="*/ 2434070 h 3370881"/>
                          <a:gd name="connsiteX331" fmla="*/ 2102223 w 2657256"/>
                          <a:gd name="connsiteY331" fmla="*/ 2465446 h 3370881"/>
                          <a:gd name="connsiteX332" fmla="*/ 2106706 w 2657256"/>
                          <a:gd name="connsiteY332" fmla="*/ 2496823 h 3370881"/>
                          <a:gd name="connsiteX333" fmla="*/ 2124635 w 2657256"/>
                          <a:gd name="connsiteY333" fmla="*/ 2559576 h 3370881"/>
                          <a:gd name="connsiteX334" fmla="*/ 2138082 w 2657256"/>
                          <a:gd name="connsiteY334" fmla="*/ 2649223 h 3370881"/>
                          <a:gd name="connsiteX335" fmla="*/ 2147047 w 2657256"/>
                          <a:gd name="connsiteY335" fmla="*/ 2685081 h 3370881"/>
                          <a:gd name="connsiteX336" fmla="*/ 2151529 w 2657256"/>
                          <a:gd name="connsiteY336" fmla="*/ 2716458 h 3370881"/>
                          <a:gd name="connsiteX337" fmla="*/ 2160494 w 2657256"/>
                          <a:gd name="connsiteY337" fmla="*/ 2770246 h 3370881"/>
                          <a:gd name="connsiteX338" fmla="*/ 2156012 w 2657256"/>
                          <a:gd name="connsiteY338" fmla="*/ 2962987 h 3370881"/>
                          <a:gd name="connsiteX339" fmla="*/ 2138082 w 2657256"/>
                          <a:gd name="connsiteY339" fmla="*/ 3043670 h 3370881"/>
                          <a:gd name="connsiteX340" fmla="*/ 2133600 w 2657256"/>
                          <a:gd name="connsiteY340" fmla="*/ 3061599 h 3370881"/>
                          <a:gd name="connsiteX341" fmla="*/ 2120153 w 2657256"/>
                          <a:gd name="connsiteY341" fmla="*/ 3079529 h 3370881"/>
                          <a:gd name="connsiteX342" fmla="*/ 2111188 w 2657256"/>
                          <a:gd name="connsiteY342" fmla="*/ 3106423 h 3370881"/>
                          <a:gd name="connsiteX343" fmla="*/ 2088776 w 2657256"/>
                          <a:gd name="connsiteY343" fmla="*/ 3137799 h 3370881"/>
                          <a:gd name="connsiteX344" fmla="*/ 2075329 w 2657256"/>
                          <a:gd name="connsiteY344" fmla="*/ 3164693 h 3370881"/>
                          <a:gd name="connsiteX345" fmla="*/ 2061882 w 2657256"/>
                          <a:gd name="connsiteY345" fmla="*/ 3169176 h 3370881"/>
                          <a:gd name="connsiteX346" fmla="*/ 2021541 w 2657256"/>
                          <a:gd name="connsiteY346" fmla="*/ 3164693 h 3370881"/>
                          <a:gd name="connsiteX347" fmla="*/ 2012576 w 2657256"/>
                          <a:gd name="connsiteY347" fmla="*/ 3119870 h 3370881"/>
                          <a:gd name="connsiteX348" fmla="*/ 2048435 w 2657256"/>
                          <a:gd name="connsiteY348" fmla="*/ 3021258 h 3370881"/>
                          <a:gd name="connsiteX349" fmla="*/ 2048435 w 2657256"/>
                          <a:gd name="connsiteY349" fmla="*/ 3021258 h 3370881"/>
                          <a:gd name="connsiteX350" fmla="*/ 2061882 w 2657256"/>
                          <a:gd name="connsiteY350" fmla="*/ 2967470 h 3370881"/>
                          <a:gd name="connsiteX351" fmla="*/ 2070847 w 2657256"/>
                          <a:gd name="connsiteY351" fmla="*/ 2882305 h 3370881"/>
                          <a:gd name="connsiteX352" fmla="*/ 2066365 w 2657256"/>
                          <a:gd name="connsiteY352" fmla="*/ 2725423 h 3370881"/>
                          <a:gd name="connsiteX353" fmla="*/ 2043953 w 2657256"/>
                          <a:gd name="connsiteY353" fmla="*/ 2649223 h 3370881"/>
                          <a:gd name="connsiteX354" fmla="*/ 2030506 w 2657256"/>
                          <a:gd name="connsiteY354" fmla="*/ 2622329 h 3370881"/>
                          <a:gd name="connsiteX355" fmla="*/ 2017059 w 2657256"/>
                          <a:gd name="connsiteY355" fmla="*/ 2581987 h 3370881"/>
                          <a:gd name="connsiteX356" fmla="*/ 1981200 w 2657256"/>
                          <a:gd name="connsiteY356" fmla="*/ 2514752 h 3370881"/>
                          <a:gd name="connsiteX357" fmla="*/ 1972235 w 2657256"/>
                          <a:gd name="connsiteY357" fmla="*/ 2501305 h 3370881"/>
                          <a:gd name="connsiteX358" fmla="*/ 1958788 w 2657256"/>
                          <a:gd name="connsiteY358" fmla="*/ 2478893 h 3370881"/>
                          <a:gd name="connsiteX359" fmla="*/ 1905000 w 2657256"/>
                          <a:gd name="connsiteY359" fmla="*/ 2398211 h 3370881"/>
                          <a:gd name="connsiteX360" fmla="*/ 1882588 w 2657256"/>
                          <a:gd name="connsiteY360" fmla="*/ 2357870 h 3370881"/>
                          <a:gd name="connsiteX361" fmla="*/ 1869141 w 2657256"/>
                          <a:gd name="connsiteY361" fmla="*/ 2339940 h 3370881"/>
                          <a:gd name="connsiteX362" fmla="*/ 1806388 w 2657256"/>
                          <a:gd name="connsiteY362" fmla="*/ 2313046 h 3370881"/>
                          <a:gd name="connsiteX363" fmla="*/ 1779494 w 2657256"/>
                          <a:gd name="connsiteY363" fmla="*/ 2304081 h 3370881"/>
                          <a:gd name="connsiteX364" fmla="*/ 1752600 w 2657256"/>
                          <a:gd name="connsiteY364" fmla="*/ 2299599 h 3370881"/>
                          <a:gd name="connsiteX365" fmla="*/ 1680882 w 2657256"/>
                          <a:gd name="connsiteY365" fmla="*/ 2277187 h 3370881"/>
                          <a:gd name="connsiteX366" fmla="*/ 1719025 w 2657256"/>
                          <a:gd name="connsiteY366" fmla="*/ 2281331 h 3370881"/>
                          <a:gd name="connsiteX367" fmla="*/ 1756997 w 2657256"/>
                          <a:gd name="connsiteY367" fmla="*/ 2289450 h 3370881"/>
                          <a:gd name="connsiteX368" fmla="*/ 1656440 w 2657256"/>
                          <a:gd name="connsiteY368" fmla="*/ 2298583 h 3370881"/>
                          <a:gd name="connsiteX369" fmla="*/ 1537447 w 2657256"/>
                          <a:gd name="connsiteY369" fmla="*/ 2329960 h 3370881"/>
                          <a:gd name="connsiteX370" fmla="*/ 1571993 w 2657256"/>
                          <a:gd name="connsiteY370" fmla="*/ 2317957 h 3370881"/>
                          <a:gd name="connsiteX371" fmla="*/ 1509707 w 2657256"/>
                          <a:gd name="connsiteY371" fmla="*/ 2338926 h 3370881"/>
                          <a:gd name="connsiteX372" fmla="*/ 1500444 w 2657256"/>
                          <a:gd name="connsiteY372" fmla="*/ 2355271 h 3370881"/>
                          <a:gd name="connsiteX373" fmla="*/ 1402678 w 2657256"/>
                          <a:gd name="connsiteY373" fmla="*/ 2339641 h 3370881"/>
                          <a:gd name="connsiteX374" fmla="*/ 1322892 w 2657256"/>
                          <a:gd name="connsiteY374" fmla="*/ 2336952 h 3370881"/>
                          <a:gd name="connsiteX375" fmla="*/ 1199384 w 2657256"/>
                          <a:gd name="connsiteY375" fmla="*/ 2307041 h 3370881"/>
                          <a:gd name="connsiteX376" fmla="*/ 1066800 w 2657256"/>
                          <a:gd name="connsiteY376" fmla="*/ 2272705 h 3370881"/>
                          <a:gd name="connsiteX377" fmla="*/ 1030941 w 2657256"/>
                          <a:gd name="connsiteY377" fmla="*/ 2263740 h 3370881"/>
                          <a:gd name="connsiteX378" fmla="*/ 986118 w 2657256"/>
                          <a:gd name="connsiteY378" fmla="*/ 2241329 h 3370881"/>
                          <a:gd name="connsiteX379" fmla="*/ 968188 w 2657256"/>
                          <a:gd name="connsiteY379" fmla="*/ 2232364 h 3370881"/>
                          <a:gd name="connsiteX380" fmla="*/ 936812 w 2657256"/>
                          <a:gd name="connsiteY380" fmla="*/ 2214434 h 3370881"/>
                          <a:gd name="connsiteX381" fmla="*/ 905435 w 2657256"/>
                          <a:gd name="connsiteY381" fmla="*/ 2196505 h 3370881"/>
                          <a:gd name="connsiteX382" fmla="*/ 869576 w 2657256"/>
                          <a:gd name="connsiteY382" fmla="*/ 2209952 h 3370881"/>
                          <a:gd name="connsiteX383" fmla="*/ 856129 w 2657256"/>
                          <a:gd name="connsiteY383" fmla="*/ 2227881 h 3370881"/>
                          <a:gd name="connsiteX384" fmla="*/ 815788 w 2657256"/>
                          <a:gd name="connsiteY384" fmla="*/ 2268223 h 3370881"/>
                          <a:gd name="connsiteX385" fmla="*/ 788894 w 2657256"/>
                          <a:gd name="connsiteY385" fmla="*/ 2290634 h 3370881"/>
                          <a:gd name="connsiteX386" fmla="*/ 762000 w 2657256"/>
                          <a:gd name="connsiteY386" fmla="*/ 2313046 h 3370881"/>
                          <a:gd name="connsiteX387" fmla="*/ 753035 w 2657256"/>
                          <a:gd name="connsiteY387" fmla="*/ 2326493 h 3370881"/>
                          <a:gd name="connsiteX388" fmla="*/ 735106 w 2657256"/>
                          <a:gd name="connsiteY388" fmla="*/ 2339940 h 3370881"/>
                          <a:gd name="connsiteX389" fmla="*/ 712694 w 2657256"/>
                          <a:gd name="connsiteY389" fmla="*/ 2362352 h 3370881"/>
                          <a:gd name="connsiteX390" fmla="*/ 694765 w 2657256"/>
                          <a:gd name="connsiteY390" fmla="*/ 2375799 h 3370881"/>
                          <a:gd name="connsiteX391" fmla="*/ 681318 w 2657256"/>
                          <a:gd name="connsiteY391" fmla="*/ 2393729 h 3370881"/>
                          <a:gd name="connsiteX392" fmla="*/ 667870 w 2657256"/>
                          <a:gd name="connsiteY392" fmla="*/ 2402693 h 3370881"/>
                          <a:gd name="connsiteX393" fmla="*/ 623047 w 2657256"/>
                          <a:gd name="connsiteY393" fmla="*/ 2443034 h 3370881"/>
                          <a:gd name="connsiteX394" fmla="*/ 600635 w 2657256"/>
                          <a:gd name="connsiteY394" fmla="*/ 2474411 h 3370881"/>
                          <a:gd name="connsiteX395" fmla="*/ 587188 w 2657256"/>
                          <a:gd name="connsiteY395" fmla="*/ 2514752 h 3370881"/>
                          <a:gd name="connsiteX396" fmla="*/ 582706 w 2657256"/>
                          <a:gd name="connsiteY396" fmla="*/ 2546129 h 3370881"/>
                          <a:gd name="connsiteX397" fmla="*/ 596153 w 2657256"/>
                          <a:gd name="connsiteY397" fmla="*/ 2635776 h 3370881"/>
                          <a:gd name="connsiteX398" fmla="*/ 600635 w 2657256"/>
                          <a:gd name="connsiteY398" fmla="*/ 2653705 h 3370881"/>
                          <a:gd name="connsiteX399" fmla="*/ 609600 w 2657256"/>
                          <a:gd name="connsiteY399" fmla="*/ 2671634 h 3370881"/>
                          <a:gd name="connsiteX400" fmla="*/ 614082 w 2657256"/>
                          <a:gd name="connsiteY400" fmla="*/ 2689564 h 3370881"/>
                          <a:gd name="connsiteX401" fmla="*/ 623047 w 2657256"/>
                          <a:gd name="connsiteY401" fmla="*/ 2711976 h 3370881"/>
                          <a:gd name="connsiteX402" fmla="*/ 627529 w 2657256"/>
                          <a:gd name="connsiteY402" fmla="*/ 2734387 h 3370881"/>
                          <a:gd name="connsiteX403" fmla="*/ 640976 w 2657256"/>
                          <a:gd name="connsiteY403" fmla="*/ 2765764 h 3370881"/>
                          <a:gd name="connsiteX404" fmla="*/ 645459 w 2657256"/>
                          <a:gd name="connsiteY404" fmla="*/ 2779211 h 3370881"/>
                          <a:gd name="connsiteX405" fmla="*/ 658906 w 2657256"/>
                          <a:gd name="connsiteY405" fmla="*/ 2801623 h 3370881"/>
                          <a:gd name="connsiteX406" fmla="*/ 676835 w 2657256"/>
                          <a:gd name="connsiteY406" fmla="*/ 2864376 h 3370881"/>
                          <a:gd name="connsiteX407" fmla="*/ 690282 w 2657256"/>
                          <a:gd name="connsiteY407" fmla="*/ 2895752 h 3370881"/>
                          <a:gd name="connsiteX408" fmla="*/ 699247 w 2657256"/>
                          <a:gd name="connsiteY408" fmla="*/ 2940576 h 3370881"/>
                          <a:gd name="connsiteX409" fmla="*/ 703729 w 2657256"/>
                          <a:gd name="connsiteY409" fmla="*/ 2967470 h 3370881"/>
                          <a:gd name="connsiteX410" fmla="*/ 717176 w 2657256"/>
                          <a:gd name="connsiteY410" fmla="*/ 2994364 h 3370881"/>
                          <a:gd name="connsiteX411" fmla="*/ 735106 w 2657256"/>
                          <a:gd name="connsiteY411" fmla="*/ 3052634 h 3370881"/>
                          <a:gd name="connsiteX412" fmla="*/ 739588 w 2657256"/>
                          <a:gd name="connsiteY412" fmla="*/ 3079529 h 3370881"/>
                          <a:gd name="connsiteX413" fmla="*/ 762000 w 2657256"/>
                          <a:gd name="connsiteY413" fmla="*/ 3142281 h 3370881"/>
                          <a:gd name="connsiteX414" fmla="*/ 766482 w 2657256"/>
                          <a:gd name="connsiteY414" fmla="*/ 3231929 h 3370881"/>
                          <a:gd name="connsiteX415" fmla="*/ 770965 w 2657256"/>
                          <a:gd name="connsiteY415" fmla="*/ 3254340 h 3370881"/>
                          <a:gd name="connsiteX416" fmla="*/ 775447 w 2657256"/>
                          <a:gd name="connsiteY416" fmla="*/ 3285717 h 3370881"/>
                          <a:gd name="connsiteX417" fmla="*/ 748553 w 2657256"/>
                          <a:gd name="connsiteY417" fmla="*/ 3335023 h 3370881"/>
                          <a:gd name="connsiteX418" fmla="*/ 721659 w 2657256"/>
                          <a:gd name="connsiteY418" fmla="*/ 3343987 h 3370881"/>
                          <a:gd name="connsiteX419" fmla="*/ 708212 w 2657256"/>
                          <a:gd name="connsiteY419" fmla="*/ 3348470 h 3370881"/>
                          <a:gd name="connsiteX420" fmla="*/ 623047 w 2657256"/>
                          <a:gd name="connsiteY420" fmla="*/ 3330540 h 3370881"/>
                          <a:gd name="connsiteX421" fmla="*/ 609600 w 2657256"/>
                          <a:gd name="connsiteY421" fmla="*/ 3308129 h 3370881"/>
                          <a:gd name="connsiteX422" fmla="*/ 591670 w 2657256"/>
                          <a:gd name="connsiteY422" fmla="*/ 3267787 h 3370881"/>
                          <a:gd name="connsiteX423" fmla="*/ 560294 w 2657256"/>
                          <a:gd name="connsiteY423" fmla="*/ 3209517 h 3370881"/>
                          <a:gd name="connsiteX424" fmla="*/ 551329 w 2657256"/>
                          <a:gd name="connsiteY424" fmla="*/ 3196070 h 3370881"/>
                          <a:gd name="connsiteX425" fmla="*/ 528918 w 2657256"/>
                          <a:gd name="connsiteY425" fmla="*/ 3173658 h 3370881"/>
                          <a:gd name="connsiteX426" fmla="*/ 519953 w 2657256"/>
                          <a:gd name="connsiteY426" fmla="*/ 3128834 h 3370881"/>
                          <a:gd name="connsiteX427" fmla="*/ 524435 w 2657256"/>
                          <a:gd name="connsiteY427" fmla="*/ 3101940 h 3370881"/>
                          <a:gd name="connsiteX428" fmla="*/ 528918 w 2657256"/>
                          <a:gd name="connsiteY428" fmla="*/ 3088493 h 3370881"/>
                          <a:gd name="connsiteX429" fmla="*/ 542365 w 2657256"/>
                          <a:gd name="connsiteY429" fmla="*/ 3052634 h 3370881"/>
                          <a:gd name="connsiteX430" fmla="*/ 484094 w 2657256"/>
                          <a:gd name="connsiteY430" fmla="*/ 2886787 h 3370881"/>
                          <a:gd name="connsiteX431" fmla="*/ 443753 w 2657256"/>
                          <a:gd name="connsiteY431" fmla="*/ 2779211 h 3370881"/>
                          <a:gd name="connsiteX432" fmla="*/ 439270 w 2657256"/>
                          <a:gd name="connsiteY432" fmla="*/ 2752317 h 3370881"/>
                          <a:gd name="connsiteX433" fmla="*/ 430306 w 2657256"/>
                          <a:gd name="connsiteY433" fmla="*/ 2716458 h 3370881"/>
                          <a:gd name="connsiteX434" fmla="*/ 425823 w 2657256"/>
                          <a:gd name="connsiteY434" fmla="*/ 2680599 h 3370881"/>
                          <a:gd name="connsiteX435" fmla="*/ 398929 w 2657256"/>
                          <a:gd name="connsiteY435" fmla="*/ 2599917 h 3370881"/>
                          <a:gd name="connsiteX436" fmla="*/ 385482 w 2657256"/>
                          <a:gd name="connsiteY436" fmla="*/ 2568540 h 3370881"/>
                          <a:gd name="connsiteX437" fmla="*/ 381000 w 2657256"/>
                          <a:gd name="connsiteY437" fmla="*/ 2550611 h 3370881"/>
                          <a:gd name="connsiteX438" fmla="*/ 372035 w 2657256"/>
                          <a:gd name="connsiteY438" fmla="*/ 2483376 h 3370881"/>
                          <a:gd name="connsiteX439" fmla="*/ 367553 w 2657256"/>
                          <a:gd name="connsiteY439" fmla="*/ 2469929 h 3370881"/>
                          <a:gd name="connsiteX440" fmla="*/ 407894 w 2657256"/>
                          <a:gd name="connsiteY440" fmla="*/ 2451999 h 3370881"/>
                          <a:gd name="connsiteX441" fmla="*/ 515470 w 2657256"/>
                          <a:gd name="connsiteY441" fmla="*/ 2407176 h 3370881"/>
                          <a:gd name="connsiteX442" fmla="*/ 578223 w 2657256"/>
                          <a:gd name="connsiteY442" fmla="*/ 2353387 h 3370881"/>
                          <a:gd name="connsiteX443" fmla="*/ 587188 w 2657256"/>
                          <a:gd name="connsiteY443" fmla="*/ 2330976 h 3370881"/>
                          <a:gd name="connsiteX444" fmla="*/ 614082 w 2657256"/>
                          <a:gd name="connsiteY444" fmla="*/ 2254776 h 3370881"/>
                          <a:gd name="connsiteX445" fmla="*/ 649941 w 2657256"/>
                          <a:gd name="connsiteY445" fmla="*/ 2200987 h 3370881"/>
                          <a:gd name="connsiteX446" fmla="*/ 690282 w 2657256"/>
                          <a:gd name="connsiteY446" fmla="*/ 2174093 h 3370881"/>
                          <a:gd name="connsiteX447" fmla="*/ 703729 w 2657256"/>
                          <a:gd name="connsiteY447" fmla="*/ 2165129 h 3370881"/>
                          <a:gd name="connsiteX448" fmla="*/ 739588 w 2657256"/>
                          <a:gd name="connsiteY448" fmla="*/ 2147199 h 3370881"/>
                          <a:gd name="connsiteX449" fmla="*/ 708212 w 2657256"/>
                          <a:gd name="connsiteY449" fmla="*/ 2187540 h 3370881"/>
                          <a:gd name="connsiteX450" fmla="*/ 654423 w 2657256"/>
                          <a:gd name="connsiteY450" fmla="*/ 2241329 h 3370881"/>
                          <a:gd name="connsiteX451" fmla="*/ 636494 w 2657256"/>
                          <a:gd name="connsiteY451" fmla="*/ 2259258 h 3370881"/>
                          <a:gd name="connsiteX452" fmla="*/ 614082 w 2657256"/>
                          <a:gd name="connsiteY452" fmla="*/ 2286152 h 3370881"/>
                          <a:gd name="connsiteX453" fmla="*/ 592179 w 2657256"/>
                          <a:gd name="connsiteY453" fmla="*/ 2282347 h 3370881"/>
                          <a:gd name="connsiteX454" fmla="*/ 555980 w 2657256"/>
                          <a:gd name="connsiteY454" fmla="*/ 2313892 h 3370881"/>
                          <a:gd name="connsiteX455" fmla="*/ 524435 w 2657256"/>
                          <a:gd name="connsiteY455" fmla="*/ 2348905 h 3370881"/>
                          <a:gd name="connsiteX456" fmla="*/ 502023 w 2657256"/>
                          <a:gd name="connsiteY456" fmla="*/ 2362352 h 3370881"/>
                          <a:gd name="connsiteX457" fmla="*/ 461682 w 2657256"/>
                          <a:gd name="connsiteY457" fmla="*/ 2389246 h 3370881"/>
                          <a:gd name="connsiteX458" fmla="*/ 448235 w 2657256"/>
                          <a:gd name="connsiteY458" fmla="*/ 2398211 h 3370881"/>
                          <a:gd name="connsiteX459" fmla="*/ 430306 w 2657256"/>
                          <a:gd name="connsiteY459" fmla="*/ 2407176 h 3370881"/>
                          <a:gd name="connsiteX460" fmla="*/ 412376 w 2657256"/>
                          <a:gd name="connsiteY460" fmla="*/ 2420623 h 3370881"/>
                          <a:gd name="connsiteX461" fmla="*/ 389965 w 2657256"/>
                          <a:gd name="connsiteY461" fmla="*/ 2429587 h 3370881"/>
                          <a:gd name="connsiteX462" fmla="*/ 372035 w 2657256"/>
                          <a:gd name="connsiteY462" fmla="*/ 2443034 h 3370881"/>
                          <a:gd name="connsiteX463" fmla="*/ 318247 w 2657256"/>
                          <a:gd name="connsiteY463" fmla="*/ 2474411 h 3370881"/>
                          <a:gd name="connsiteX464" fmla="*/ 304800 w 2657256"/>
                          <a:gd name="connsiteY464" fmla="*/ 2492340 h 3370881"/>
                          <a:gd name="connsiteX465" fmla="*/ 282388 w 2657256"/>
                          <a:gd name="connsiteY465" fmla="*/ 2519234 h 3370881"/>
                          <a:gd name="connsiteX466" fmla="*/ 295835 w 2657256"/>
                          <a:gd name="connsiteY466" fmla="*/ 2815070 h 3370881"/>
                          <a:gd name="connsiteX467" fmla="*/ 300318 w 2657256"/>
                          <a:gd name="connsiteY467" fmla="*/ 2837481 h 3370881"/>
                          <a:gd name="connsiteX468" fmla="*/ 304800 w 2657256"/>
                          <a:gd name="connsiteY468" fmla="*/ 2868858 h 3370881"/>
                          <a:gd name="connsiteX469" fmla="*/ 309282 w 2657256"/>
                          <a:gd name="connsiteY469" fmla="*/ 2927129 h 3370881"/>
                          <a:gd name="connsiteX470" fmla="*/ 322729 w 2657256"/>
                          <a:gd name="connsiteY470" fmla="*/ 2985399 h 3370881"/>
                          <a:gd name="connsiteX471" fmla="*/ 327212 w 2657256"/>
                          <a:gd name="connsiteY471" fmla="*/ 3012293 h 3370881"/>
                          <a:gd name="connsiteX472" fmla="*/ 331694 w 2657256"/>
                          <a:gd name="connsiteY472" fmla="*/ 3043670 h 3370881"/>
                          <a:gd name="connsiteX473" fmla="*/ 345141 w 2657256"/>
                          <a:gd name="connsiteY473" fmla="*/ 3070564 h 3370881"/>
                          <a:gd name="connsiteX474" fmla="*/ 367553 w 2657256"/>
                          <a:gd name="connsiteY474" fmla="*/ 3124352 h 3370881"/>
                          <a:gd name="connsiteX475" fmla="*/ 381000 w 2657256"/>
                          <a:gd name="connsiteY475" fmla="*/ 3182623 h 3370881"/>
                          <a:gd name="connsiteX476" fmla="*/ 389965 w 2657256"/>
                          <a:gd name="connsiteY476" fmla="*/ 3196070 h 3370881"/>
                          <a:gd name="connsiteX477" fmla="*/ 394447 w 2657256"/>
                          <a:gd name="connsiteY477" fmla="*/ 3213999 h 3370881"/>
                          <a:gd name="connsiteX478" fmla="*/ 412376 w 2657256"/>
                          <a:gd name="connsiteY478" fmla="*/ 3245376 h 3370881"/>
                          <a:gd name="connsiteX479" fmla="*/ 416859 w 2657256"/>
                          <a:gd name="connsiteY479" fmla="*/ 3258823 h 3370881"/>
                          <a:gd name="connsiteX480" fmla="*/ 425823 w 2657256"/>
                          <a:gd name="connsiteY480" fmla="*/ 3272270 h 3370881"/>
                          <a:gd name="connsiteX481" fmla="*/ 439270 w 2657256"/>
                          <a:gd name="connsiteY481" fmla="*/ 3303646 h 3370881"/>
                          <a:gd name="connsiteX482" fmla="*/ 439270 w 2657256"/>
                          <a:gd name="connsiteY482" fmla="*/ 3352952 h 3370881"/>
                          <a:gd name="connsiteX483" fmla="*/ 430306 w 2657256"/>
                          <a:gd name="connsiteY483" fmla="*/ 3366399 h 3370881"/>
                          <a:gd name="connsiteX484" fmla="*/ 412376 w 2657256"/>
                          <a:gd name="connsiteY484" fmla="*/ 3370881 h 3370881"/>
                          <a:gd name="connsiteX485" fmla="*/ 295835 w 2657256"/>
                          <a:gd name="connsiteY485" fmla="*/ 3357434 h 3370881"/>
                          <a:gd name="connsiteX486" fmla="*/ 264459 w 2657256"/>
                          <a:gd name="connsiteY486" fmla="*/ 3276752 h 3370881"/>
                          <a:gd name="connsiteX487" fmla="*/ 259976 w 2657256"/>
                          <a:gd name="connsiteY487" fmla="*/ 3240893 h 3370881"/>
                          <a:gd name="connsiteX488" fmla="*/ 246529 w 2657256"/>
                          <a:gd name="connsiteY488" fmla="*/ 3178140 h 3370881"/>
                          <a:gd name="connsiteX489" fmla="*/ 237565 w 2657256"/>
                          <a:gd name="connsiteY489" fmla="*/ 3084011 h 3370881"/>
                          <a:gd name="connsiteX490" fmla="*/ 228600 w 2657256"/>
                          <a:gd name="connsiteY490" fmla="*/ 3057117 h 3370881"/>
                          <a:gd name="connsiteX491" fmla="*/ 219635 w 2657256"/>
                          <a:gd name="connsiteY491" fmla="*/ 3021258 h 3370881"/>
                          <a:gd name="connsiteX492" fmla="*/ 206188 w 2657256"/>
                          <a:gd name="connsiteY492" fmla="*/ 2980917 h 3370881"/>
                          <a:gd name="connsiteX493" fmla="*/ 201706 w 2657256"/>
                          <a:gd name="connsiteY493" fmla="*/ 2949540 h 3370881"/>
                          <a:gd name="connsiteX494" fmla="*/ 197223 w 2657256"/>
                          <a:gd name="connsiteY494" fmla="*/ 2927129 h 3370881"/>
                          <a:gd name="connsiteX495" fmla="*/ 192741 w 2657256"/>
                          <a:gd name="connsiteY495" fmla="*/ 2891270 h 3370881"/>
                          <a:gd name="connsiteX496" fmla="*/ 188259 w 2657256"/>
                          <a:gd name="connsiteY496" fmla="*/ 2850929 h 3370881"/>
                          <a:gd name="connsiteX497" fmla="*/ 179294 w 2657256"/>
                          <a:gd name="connsiteY497" fmla="*/ 2824034 h 3370881"/>
                          <a:gd name="connsiteX498" fmla="*/ 165847 w 2657256"/>
                          <a:gd name="connsiteY498" fmla="*/ 2774729 h 3370881"/>
                          <a:gd name="connsiteX499" fmla="*/ 161365 w 2657256"/>
                          <a:gd name="connsiteY499" fmla="*/ 2747834 h 3370881"/>
                          <a:gd name="connsiteX500" fmla="*/ 156882 w 2657256"/>
                          <a:gd name="connsiteY500" fmla="*/ 2559576 h 3370881"/>
                          <a:gd name="connsiteX501" fmla="*/ 152400 w 2657256"/>
                          <a:gd name="connsiteY501" fmla="*/ 2519234 h 3370881"/>
                          <a:gd name="connsiteX502" fmla="*/ 118035 w 2657256"/>
                          <a:gd name="connsiteY502" fmla="*/ 2400004 h 3370881"/>
                          <a:gd name="connsiteX503" fmla="*/ 117048 w 2657256"/>
                          <a:gd name="connsiteY503" fmla="*/ 2344423 h 3370881"/>
                          <a:gd name="connsiteX504" fmla="*/ 100106 w 2657256"/>
                          <a:gd name="connsiteY504" fmla="*/ 2330976 h 3370881"/>
                          <a:gd name="connsiteX505" fmla="*/ 138953 w 2657256"/>
                          <a:gd name="connsiteY505" fmla="*/ 2313046 h 3370881"/>
                          <a:gd name="connsiteX506" fmla="*/ 152400 w 2657256"/>
                          <a:gd name="connsiteY506" fmla="*/ 2304081 h 3370881"/>
                          <a:gd name="connsiteX507" fmla="*/ 170329 w 2657256"/>
                          <a:gd name="connsiteY507" fmla="*/ 2259258 h 3370881"/>
                          <a:gd name="connsiteX508" fmla="*/ 188259 w 2657256"/>
                          <a:gd name="connsiteY508" fmla="*/ 2223399 h 3370881"/>
                          <a:gd name="connsiteX509" fmla="*/ 206188 w 2657256"/>
                          <a:gd name="connsiteY509" fmla="*/ 2187540 h 3370881"/>
                          <a:gd name="connsiteX510" fmla="*/ 210670 w 2657256"/>
                          <a:gd name="connsiteY510" fmla="*/ 2174093 h 3370881"/>
                          <a:gd name="connsiteX511" fmla="*/ 219635 w 2657256"/>
                          <a:gd name="connsiteY511" fmla="*/ 2115823 h 3370881"/>
                          <a:gd name="connsiteX512" fmla="*/ 210670 w 2657256"/>
                          <a:gd name="connsiteY512" fmla="*/ 1958940 h 3370881"/>
                          <a:gd name="connsiteX513" fmla="*/ 192741 w 2657256"/>
                          <a:gd name="connsiteY513" fmla="*/ 1923081 h 3370881"/>
                          <a:gd name="connsiteX514" fmla="*/ 179294 w 2657256"/>
                          <a:gd name="connsiteY514" fmla="*/ 1891705 h 3370881"/>
                          <a:gd name="connsiteX515" fmla="*/ 165847 w 2657256"/>
                          <a:gd name="connsiteY515" fmla="*/ 1864811 h 3370881"/>
                          <a:gd name="connsiteX516" fmla="*/ 152400 w 2657256"/>
                          <a:gd name="connsiteY516" fmla="*/ 1833434 h 3370881"/>
                          <a:gd name="connsiteX517" fmla="*/ 143435 w 2657256"/>
                          <a:gd name="connsiteY517" fmla="*/ 1819987 h 3370881"/>
                          <a:gd name="connsiteX518" fmla="*/ 107576 w 2657256"/>
                          <a:gd name="connsiteY518" fmla="*/ 1784129 h 3370881"/>
                          <a:gd name="connsiteX519" fmla="*/ 94129 w 2657256"/>
                          <a:gd name="connsiteY519" fmla="*/ 1779646 h 3370881"/>
                          <a:gd name="connsiteX520" fmla="*/ 71718 w 2657256"/>
                          <a:gd name="connsiteY520" fmla="*/ 1770681 h 3370881"/>
                          <a:gd name="connsiteX521" fmla="*/ 58270 w 2657256"/>
                          <a:gd name="connsiteY521" fmla="*/ 1761717 h 3370881"/>
                          <a:gd name="connsiteX522" fmla="*/ 26894 w 2657256"/>
                          <a:gd name="connsiteY522" fmla="*/ 1730340 h 3370881"/>
                          <a:gd name="connsiteX523" fmla="*/ 0 w 2657256"/>
                          <a:gd name="connsiteY523" fmla="*/ 1707929 h 3370881"/>
                          <a:gd name="connsiteX0" fmla="*/ 0 w 2657256"/>
                          <a:gd name="connsiteY0" fmla="*/ 1707929 h 3370881"/>
                          <a:gd name="connsiteX1" fmla="*/ 22412 w 2657256"/>
                          <a:gd name="connsiteY1" fmla="*/ 1698964 h 3370881"/>
                          <a:gd name="connsiteX2" fmla="*/ 31376 w 2657256"/>
                          <a:gd name="connsiteY2" fmla="*/ 1681034 h 3370881"/>
                          <a:gd name="connsiteX3" fmla="*/ 44823 w 2657256"/>
                          <a:gd name="connsiteY3" fmla="*/ 1672070 h 3370881"/>
                          <a:gd name="connsiteX4" fmla="*/ 58270 w 2657256"/>
                          <a:gd name="connsiteY4" fmla="*/ 1654140 h 3370881"/>
                          <a:gd name="connsiteX5" fmla="*/ 76200 w 2657256"/>
                          <a:gd name="connsiteY5" fmla="*/ 1645176 h 3370881"/>
                          <a:gd name="connsiteX6" fmla="*/ 98612 w 2657256"/>
                          <a:gd name="connsiteY6" fmla="*/ 1636211 h 3370881"/>
                          <a:gd name="connsiteX7" fmla="*/ 125506 w 2657256"/>
                          <a:gd name="connsiteY7" fmla="*/ 1627246 h 3370881"/>
                          <a:gd name="connsiteX8" fmla="*/ 152400 w 2657256"/>
                          <a:gd name="connsiteY8" fmla="*/ 1609317 h 3370881"/>
                          <a:gd name="connsiteX9" fmla="*/ 170329 w 2657256"/>
                          <a:gd name="connsiteY9" fmla="*/ 1600352 h 3370881"/>
                          <a:gd name="connsiteX10" fmla="*/ 188259 w 2657256"/>
                          <a:gd name="connsiteY10" fmla="*/ 1582423 h 3370881"/>
                          <a:gd name="connsiteX11" fmla="*/ 228600 w 2657256"/>
                          <a:gd name="connsiteY11" fmla="*/ 1564493 h 3370881"/>
                          <a:gd name="connsiteX12" fmla="*/ 255494 w 2657256"/>
                          <a:gd name="connsiteY12" fmla="*/ 1546564 h 3370881"/>
                          <a:gd name="connsiteX13" fmla="*/ 300318 w 2657256"/>
                          <a:gd name="connsiteY13" fmla="*/ 1524152 h 3370881"/>
                          <a:gd name="connsiteX14" fmla="*/ 313765 w 2657256"/>
                          <a:gd name="connsiteY14" fmla="*/ 1515187 h 3370881"/>
                          <a:gd name="connsiteX15" fmla="*/ 340659 w 2657256"/>
                          <a:gd name="connsiteY15" fmla="*/ 1510705 h 3370881"/>
                          <a:gd name="connsiteX16" fmla="*/ 363070 w 2657256"/>
                          <a:gd name="connsiteY16" fmla="*/ 1506223 h 3370881"/>
                          <a:gd name="connsiteX17" fmla="*/ 389965 w 2657256"/>
                          <a:gd name="connsiteY17" fmla="*/ 1501740 h 3370881"/>
                          <a:gd name="connsiteX18" fmla="*/ 425823 w 2657256"/>
                          <a:gd name="connsiteY18" fmla="*/ 1497258 h 3370881"/>
                          <a:gd name="connsiteX19" fmla="*/ 470647 w 2657256"/>
                          <a:gd name="connsiteY19" fmla="*/ 1488293 h 3370881"/>
                          <a:gd name="connsiteX20" fmla="*/ 515470 w 2657256"/>
                          <a:gd name="connsiteY20" fmla="*/ 1479329 h 3370881"/>
                          <a:gd name="connsiteX21" fmla="*/ 528918 w 2657256"/>
                          <a:gd name="connsiteY21" fmla="*/ 1470364 h 3370881"/>
                          <a:gd name="connsiteX22" fmla="*/ 600635 w 2657256"/>
                          <a:gd name="connsiteY22" fmla="*/ 1456917 h 3370881"/>
                          <a:gd name="connsiteX23" fmla="*/ 690282 w 2657256"/>
                          <a:gd name="connsiteY23" fmla="*/ 1447952 h 3370881"/>
                          <a:gd name="connsiteX24" fmla="*/ 793376 w 2657256"/>
                          <a:gd name="connsiteY24" fmla="*/ 1452434 h 3370881"/>
                          <a:gd name="connsiteX25" fmla="*/ 874059 w 2657256"/>
                          <a:gd name="connsiteY25" fmla="*/ 1465881 h 3370881"/>
                          <a:gd name="connsiteX26" fmla="*/ 914400 w 2657256"/>
                          <a:gd name="connsiteY26" fmla="*/ 1470364 h 3370881"/>
                          <a:gd name="connsiteX27" fmla="*/ 1030941 w 2657256"/>
                          <a:gd name="connsiteY27" fmla="*/ 1483811 h 3370881"/>
                          <a:gd name="connsiteX28" fmla="*/ 1151965 w 2657256"/>
                          <a:gd name="connsiteY28" fmla="*/ 1492776 h 3370881"/>
                          <a:gd name="connsiteX29" fmla="*/ 1281953 w 2657256"/>
                          <a:gd name="connsiteY29" fmla="*/ 1501740 h 3370881"/>
                          <a:gd name="connsiteX30" fmla="*/ 1465729 w 2657256"/>
                          <a:gd name="connsiteY30" fmla="*/ 1497258 h 3370881"/>
                          <a:gd name="connsiteX31" fmla="*/ 1510553 w 2657256"/>
                          <a:gd name="connsiteY31" fmla="*/ 1492776 h 3370881"/>
                          <a:gd name="connsiteX32" fmla="*/ 1582270 w 2657256"/>
                          <a:gd name="connsiteY32" fmla="*/ 1461399 h 3370881"/>
                          <a:gd name="connsiteX33" fmla="*/ 1604682 w 2657256"/>
                          <a:gd name="connsiteY33" fmla="*/ 1456917 h 3370881"/>
                          <a:gd name="connsiteX34" fmla="*/ 1622612 w 2657256"/>
                          <a:gd name="connsiteY34" fmla="*/ 1447952 h 3370881"/>
                          <a:gd name="connsiteX35" fmla="*/ 1645023 w 2657256"/>
                          <a:gd name="connsiteY35" fmla="*/ 1438987 h 3370881"/>
                          <a:gd name="connsiteX36" fmla="*/ 1662953 w 2657256"/>
                          <a:gd name="connsiteY36" fmla="*/ 1425540 h 3370881"/>
                          <a:gd name="connsiteX37" fmla="*/ 1698812 w 2657256"/>
                          <a:gd name="connsiteY37" fmla="*/ 1407611 h 3370881"/>
                          <a:gd name="connsiteX38" fmla="*/ 1739153 w 2657256"/>
                          <a:gd name="connsiteY38" fmla="*/ 1380717 h 3370881"/>
                          <a:gd name="connsiteX39" fmla="*/ 1752600 w 2657256"/>
                          <a:gd name="connsiteY39" fmla="*/ 1367270 h 3370881"/>
                          <a:gd name="connsiteX40" fmla="*/ 1775012 w 2657256"/>
                          <a:gd name="connsiteY40" fmla="*/ 1353823 h 3370881"/>
                          <a:gd name="connsiteX41" fmla="*/ 1797423 w 2657256"/>
                          <a:gd name="connsiteY41" fmla="*/ 1335893 h 3370881"/>
                          <a:gd name="connsiteX42" fmla="*/ 1810870 w 2657256"/>
                          <a:gd name="connsiteY42" fmla="*/ 1304517 h 3370881"/>
                          <a:gd name="connsiteX43" fmla="*/ 1815353 w 2657256"/>
                          <a:gd name="connsiteY43" fmla="*/ 1291070 h 3370881"/>
                          <a:gd name="connsiteX44" fmla="*/ 1801906 w 2657256"/>
                          <a:gd name="connsiteY44" fmla="*/ 1138670 h 3370881"/>
                          <a:gd name="connsiteX45" fmla="*/ 1792941 w 2657256"/>
                          <a:gd name="connsiteY45" fmla="*/ 1125223 h 3370881"/>
                          <a:gd name="connsiteX46" fmla="*/ 1757082 w 2657256"/>
                          <a:gd name="connsiteY46" fmla="*/ 1093846 h 3370881"/>
                          <a:gd name="connsiteX47" fmla="*/ 1730188 w 2657256"/>
                          <a:gd name="connsiteY47" fmla="*/ 1066952 h 3370881"/>
                          <a:gd name="connsiteX48" fmla="*/ 1703294 w 2657256"/>
                          <a:gd name="connsiteY48" fmla="*/ 1049023 h 3370881"/>
                          <a:gd name="connsiteX49" fmla="*/ 1622612 w 2657256"/>
                          <a:gd name="connsiteY49" fmla="*/ 1053505 h 3370881"/>
                          <a:gd name="connsiteX50" fmla="*/ 1595718 w 2657256"/>
                          <a:gd name="connsiteY50" fmla="*/ 1062470 h 3370881"/>
                          <a:gd name="connsiteX51" fmla="*/ 1573306 w 2657256"/>
                          <a:gd name="connsiteY51" fmla="*/ 1066952 h 3370881"/>
                          <a:gd name="connsiteX52" fmla="*/ 1453385 w 2657256"/>
                          <a:gd name="connsiteY52" fmla="*/ 1082761 h 3370881"/>
                          <a:gd name="connsiteX53" fmla="*/ 1326776 w 2657256"/>
                          <a:gd name="connsiteY53" fmla="*/ 1062470 h 3370881"/>
                          <a:gd name="connsiteX54" fmla="*/ 1308847 w 2657256"/>
                          <a:gd name="connsiteY54" fmla="*/ 1057987 h 3370881"/>
                          <a:gd name="connsiteX55" fmla="*/ 1277470 w 2657256"/>
                          <a:gd name="connsiteY55" fmla="*/ 1053505 h 3370881"/>
                          <a:gd name="connsiteX56" fmla="*/ 1259541 w 2657256"/>
                          <a:gd name="connsiteY56" fmla="*/ 1049023 h 3370881"/>
                          <a:gd name="connsiteX57" fmla="*/ 1232647 w 2657256"/>
                          <a:gd name="connsiteY57" fmla="*/ 1044540 h 3370881"/>
                          <a:gd name="connsiteX58" fmla="*/ 1053353 w 2657256"/>
                          <a:gd name="connsiteY58" fmla="*/ 1049023 h 3370881"/>
                          <a:gd name="connsiteX59" fmla="*/ 1035423 w 2657256"/>
                          <a:gd name="connsiteY59" fmla="*/ 1053505 h 3370881"/>
                          <a:gd name="connsiteX60" fmla="*/ 1008529 w 2657256"/>
                          <a:gd name="connsiteY60" fmla="*/ 1057987 h 3370881"/>
                          <a:gd name="connsiteX61" fmla="*/ 995082 w 2657256"/>
                          <a:gd name="connsiteY61" fmla="*/ 1062470 h 3370881"/>
                          <a:gd name="connsiteX62" fmla="*/ 945776 w 2657256"/>
                          <a:gd name="connsiteY62" fmla="*/ 1031093 h 3370881"/>
                          <a:gd name="connsiteX63" fmla="*/ 941294 w 2657256"/>
                          <a:gd name="connsiteY63" fmla="*/ 1017646 h 3370881"/>
                          <a:gd name="connsiteX64" fmla="*/ 932329 w 2657256"/>
                          <a:gd name="connsiteY64" fmla="*/ 919034 h 3370881"/>
                          <a:gd name="connsiteX65" fmla="*/ 914400 w 2657256"/>
                          <a:gd name="connsiteY65" fmla="*/ 901105 h 3370881"/>
                          <a:gd name="connsiteX66" fmla="*/ 918882 w 2657256"/>
                          <a:gd name="connsiteY66" fmla="*/ 869729 h 3370881"/>
                          <a:gd name="connsiteX67" fmla="*/ 941294 w 2657256"/>
                          <a:gd name="connsiteY67" fmla="*/ 865246 h 3370881"/>
                          <a:gd name="connsiteX68" fmla="*/ 959223 w 2657256"/>
                          <a:gd name="connsiteY68" fmla="*/ 851799 h 3370881"/>
                          <a:gd name="connsiteX69" fmla="*/ 990600 w 2657256"/>
                          <a:gd name="connsiteY69" fmla="*/ 847317 h 3370881"/>
                          <a:gd name="connsiteX70" fmla="*/ 1129553 w 2657256"/>
                          <a:gd name="connsiteY70" fmla="*/ 838352 h 3370881"/>
                          <a:gd name="connsiteX71" fmla="*/ 1147482 w 2657256"/>
                          <a:gd name="connsiteY71" fmla="*/ 829387 h 3370881"/>
                          <a:gd name="connsiteX72" fmla="*/ 1178859 w 2657256"/>
                          <a:gd name="connsiteY72" fmla="*/ 806976 h 3370881"/>
                          <a:gd name="connsiteX73" fmla="*/ 1192306 w 2657256"/>
                          <a:gd name="connsiteY73" fmla="*/ 793529 h 3370881"/>
                          <a:gd name="connsiteX74" fmla="*/ 1214718 w 2657256"/>
                          <a:gd name="connsiteY74" fmla="*/ 784564 h 3370881"/>
                          <a:gd name="connsiteX75" fmla="*/ 1241612 w 2657256"/>
                          <a:gd name="connsiteY75" fmla="*/ 771117 h 3370881"/>
                          <a:gd name="connsiteX76" fmla="*/ 1277470 w 2657256"/>
                          <a:gd name="connsiteY76" fmla="*/ 753187 h 3370881"/>
                          <a:gd name="connsiteX77" fmla="*/ 1295400 w 2657256"/>
                          <a:gd name="connsiteY77" fmla="*/ 730776 h 3370881"/>
                          <a:gd name="connsiteX78" fmla="*/ 1317812 w 2657256"/>
                          <a:gd name="connsiteY78" fmla="*/ 708364 h 3370881"/>
                          <a:gd name="connsiteX79" fmla="*/ 1353670 w 2657256"/>
                          <a:gd name="connsiteY79" fmla="*/ 663540 h 3370881"/>
                          <a:gd name="connsiteX80" fmla="*/ 1371600 w 2657256"/>
                          <a:gd name="connsiteY80" fmla="*/ 636646 h 3370881"/>
                          <a:gd name="connsiteX81" fmla="*/ 1380565 w 2657256"/>
                          <a:gd name="connsiteY81" fmla="*/ 596305 h 3370881"/>
                          <a:gd name="connsiteX82" fmla="*/ 1385047 w 2657256"/>
                          <a:gd name="connsiteY82" fmla="*/ 582858 h 3370881"/>
                          <a:gd name="connsiteX83" fmla="*/ 1380565 w 2657256"/>
                          <a:gd name="connsiteY83" fmla="*/ 533552 h 3370881"/>
                          <a:gd name="connsiteX84" fmla="*/ 1367118 w 2657256"/>
                          <a:gd name="connsiteY84" fmla="*/ 524587 h 3370881"/>
                          <a:gd name="connsiteX85" fmla="*/ 1349188 w 2657256"/>
                          <a:gd name="connsiteY85" fmla="*/ 520105 h 3370881"/>
                          <a:gd name="connsiteX86" fmla="*/ 1326776 w 2657256"/>
                          <a:gd name="connsiteY86" fmla="*/ 511140 h 3370881"/>
                          <a:gd name="connsiteX87" fmla="*/ 1281953 w 2657256"/>
                          <a:gd name="connsiteY87" fmla="*/ 515623 h 3370881"/>
                          <a:gd name="connsiteX88" fmla="*/ 1250576 w 2657256"/>
                          <a:gd name="connsiteY88" fmla="*/ 529070 h 3370881"/>
                          <a:gd name="connsiteX89" fmla="*/ 1210235 w 2657256"/>
                          <a:gd name="connsiteY89" fmla="*/ 542517 h 3370881"/>
                          <a:gd name="connsiteX90" fmla="*/ 1183341 w 2657256"/>
                          <a:gd name="connsiteY90" fmla="*/ 555964 h 3370881"/>
                          <a:gd name="connsiteX91" fmla="*/ 1160929 w 2657256"/>
                          <a:gd name="connsiteY91" fmla="*/ 569411 h 3370881"/>
                          <a:gd name="connsiteX92" fmla="*/ 1134035 w 2657256"/>
                          <a:gd name="connsiteY92" fmla="*/ 578376 h 3370881"/>
                          <a:gd name="connsiteX93" fmla="*/ 1111623 w 2657256"/>
                          <a:gd name="connsiteY93" fmla="*/ 587340 h 3370881"/>
                          <a:gd name="connsiteX94" fmla="*/ 1084729 w 2657256"/>
                          <a:gd name="connsiteY94" fmla="*/ 596305 h 3370881"/>
                          <a:gd name="connsiteX95" fmla="*/ 986118 w 2657256"/>
                          <a:gd name="connsiteY95" fmla="*/ 591823 h 3370881"/>
                          <a:gd name="connsiteX96" fmla="*/ 927847 w 2657256"/>
                          <a:gd name="connsiteY96" fmla="*/ 578376 h 3370881"/>
                          <a:gd name="connsiteX97" fmla="*/ 896470 w 2657256"/>
                          <a:gd name="connsiteY97" fmla="*/ 555964 h 3370881"/>
                          <a:gd name="connsiteX98" fmla="*/ 883023 w 2657256"/>
                          <a:gd name="connsiteY98" fmla="*/ 546999 h 3370881"/>
                          <a:gd name="connsiteX99" fmla="*/ 865094 w 2657256"/>
                          <a:gd name="connsiteY99" fmla="*/ 497693 h 3370881"/>
                          <a:gd name="connsiteX100" fmla="*/ 869576 w 2657256"/>
                          <a:gd name="connsiteY100" fmla="*/ 403564 h 3370881"/>
                          <a:gd name="connsiteX101" fmla="*/ 874059 w 2657256"/>
                          <a:gd name="connsiteY101" fmla="*/ 385634 h 3370881"/>
                          <a:gd name="connsiteX102" fmla="*/ 883023 w 2657256"/>
                          <a:gd name="connsiteY102" fmla="*/ 372187 h 3370881"/>
                          <a:gd name="connsiteX103" fmla="*/ 909918 w 2657256"/>
                          <a:gd name="connsiteY103" fmla="*/ 363223 h 3370881"/>
                          <a:gd name="connsiteX104" fmla="*/ 914400 w 2657256"/>
                          <a:gd name="connsiteY104" fmla="*/ 385634 h 3370881"/>
                          <a:gd name="connsiteX105" fmla="*/ 909918 w 2657256"/>
                          <a:gd name="connsiteY105" fmla="*/ 408046 h 3370881"/>
                          <a:gd name="connsiteX106" fmla="*/ 900953 w 2657256"/>
                          <a:gd name="connsiteY106" fmla="*/ 466317 h 3370881"/>
                          <a:gd name="connsiteX107" fmla="*/ 905435 w 2657256"/>
                          <a:gd name="connsiteY107" fmla="*/ 515623 h 3370881"/>
                          <a:gd name="connsiteX108" fmla="*/ 932329 w 2657256"/>
                          <a:gd name="connsiteY108" fmla="*/ 551481 h 3370881"/>
                          <a:gd name="connsiteX109" fmla="*/ 954741 w 2657256"/>
                          <a:gd name="connsiteY109" fmla="*/ 560446 h 3370881"/>
                          <a:gd name="connsiteX110" fmla="*/ 972670 w 2657256"/>
                          <a:gd name="connsiteY110" fmla="*/ 569411 h 3370881"/>
                          <a:gd name="connsiteX111" fmla="*/ 1066800 w 2657256"/>
                          <a:gd name="connsiteY111" fmla="*/ 564929 h 3370881"/>
                          <a:gd name="connsiteX112" fmla="*/ 1111623 w 2657256"/>
                          <a:gd name="connsiteY112" fmla="*/ 551481 h 3370881"/>
                          <a:gd name="connsiteX113" fmla="*/ 1129553 w 2657256"/>
                          <a:gd name="connsiteY113" fmla="*/ 538034 h 3370881"/>
                          <a:gd name="connsiteX114" fmla="*/ 1156447 w 2657256"/>
                          <a:gd name="connsiteY114" fmla="*/ 511140 h 3370881"/>
                          <a:gd name="connsiteX115" fmla="*/ 1160929 w 2657256"/>
                          <a:gd name="connsiteY115" fmla="*/ 493211 h 3370881"/>
                          <a:gd name="connsiteX116" fmla="*/ 1178859 w 2657256"/>
                          <a:gd name="connsiteY116" fmla="*/ 331846 h 3370881"/>
                          <a:gd name="connsiteX117" fmla="*/ 1215315 w 2657256"/>
                          <a:gd name="connsiteY117" fmla="*/ 270289 h 3370881"/>
                          <a:gd name="connsiteX118" fmla="*/ 1214718 w 2657256"/>
                          <a:gd name="connsiteY118" fmla="*/ 367705 h 3370881"/>
                          <a:gd name="connsiteX119" fmla="*/ 1201270 w 2657256"/>
                          <a:gd name="connsiteY119" fmla="*/ 412529 h 3370881"/>
                          <a:gd name="connsiteX120" fmla="*/ 1210235 w 2657256"/>
                          <a:gd name="connsiteY120" fmla="*/ 461834 h 3370881"/>
                          <a:gd name="connsiteX121" fmla="*/ 1214718 w 2657256"/>
                          <a:gd name="connsiteY121" fmla="*/ 475281 h 3370881"/>
                          <a:gd name="connsiteX122" fmla="*/ 1228165 w 2657256"/>
                          <a:gd name="connsiteY122" fmla="*/ 484246 h 3370881"/>
                          <a:gd name="connsiteX123" fmla="*/ 1250576 w 2657256"/>
                          <a:gd name="connsiteY123" fmla="*/ 502176 h 3370881"/>
                          <a:gd name="connsiteX124" fmla="*/ 1317812 w 2657256"/>
                          <a:gd name="connsiteY124" fmla="*/ 497693 h 3370881"/>
                          <a:gd name="connsiteX125" fmla="*/ 1353670 w 2657256"/>
                          <a:gd name="connsiteY125" fmla="*/ 488729 h 3370881"/>
                          <a:gd name="connsiteX126" fmla="*/ 1506070 w 2657256"/>
                          <a:gd name="connsiteY126" fmla="*/ 457352 h 3370881"/>
                          <a:gd name="connsiteX127" fmla="*/ 1550894 w 2657256"/>
                          <a:gd name="connsiteY127" fmla="*/ 430458 h 3370881"/>
                          <a:gd name="connsiteX128" fmla="*/ 1564341 w 2657256"/>
                          <a:gd name="connsiteY128" fmla="*/ 417011 h 3370881"/>
                          <a:gd name="connsiteX129" fmla="*/ 1586753 w 2657256"/>
                          <a:gd name="connsiteY129" fmla="*/ 399081 h 3370881"/>
                          <a:gd name="connsiteX130" fmla="*/ 1595718 w 2657256"/>
                          <a:gd name="connsiteY130" fmla="*/ 381152 h 3370881"/>
                          <a:gd name="connsiteX131" fmla="*/ 1600200 w 2657256"/>
                          <a:gd name="connsiteY131" fmla="*/ 363223 h 3370881"/>
                          <a:gd name="connsiteX132" fmla="*/ 1609165 w 2657256"/>
                          <a:gd name="connsiteY132" fmla="*/ 313917 h 3370881"/>
                          <a:gd name="connsiteX133" fmla="*/ 1537447 w 2657256"/>
                          <a:gd name="connsiteY133" fmla="*/ 188411 h 3370881"/>
                          <a:gd name="connsiteX134" fmla="*/ 1613647 w 2657256"/>
                          <a:gd name="connsiteY134" fmla="*/ 399081 h 3370881"/>
                          <a:gd name="connsiteX135" fmla="*/ 1627094 w 2657256"/>
                          <a:gd name="connsiteY135" fmla="*/ 417011 h 3370881"/>
                          <a:gd name="connsiteX136" fmla="*/ 1658470 w 2657256"/>
                          <a:gd name="connsiteY136" fmla="*/ 412529 h 3370881"/>
                          <a:gd name="connsiteX137" fmla="*/ 1685365 w 2657256"/>
                          <a:gd name="connsiteY137" fmla="*/ 390117 h 3370881"/>
                          <a:gd name="connsiteX138" fmla="*/ 1694329 w 2657256"/>
                          <a:gd name="connsiteY138" fmla="*/ 376670 h 3370881"/>
                          <a:gd name="connsiteX139" fmla="*/ 1734670 w 2657256"/>
                          <a:gd name="connsiteY139" fmla="*/ 354258 h 3370881"/>
                          <a:gd name="connsiteX140" fmla="*/ 1743635 w 2657256"/>
                          <a:gd name="connsiteY140" fmla="*/ 340811 h 3370881"/>
                          <a:gd name="connsiteX141" fmla="*/ 1757082 w 2657256"/>
                          <a:gd name="connsiteY141" fmla="*/ 336329 h 3370881"/>
                          <a:gd name="connsiteX142" fmla="*/ 1808984 w 2657256"/>
                          <a:gd name="connsiteY142" fmla="*/ 249641 h 3370881"/>
                          <a:gd name="connsiteX143" fmla="*/ 1899621 w 2657256"/>
                          <a:gd name="connsiteY143" fmla="*/ 211719 h 3370881"/>
                          <a:gd name="connsiteX144" fmla="*/ 1808984 w 2657256"/>
                          <a:gd name="connsiteY144" fmla="*/ 178521 h 3370881"/>
                          <a:gd name="connsiteX145" fmla="*/ 1772023 w 2657256"/>
                          <a:gd name="connsiteY145" fmla="*/ 77249 h 3370881"/>
                          <a:gd name="connsiteX146" fmla="*/ 1900425 w 2657256"/>
                          <a:gd name="connsiteY146" fmla="*/ 214081 h 3370881"/>
                          <a:gd name="connsiteX147" fmla="*/ 1874221 w 2657256"/>
                          <a:gd name="connsiteY147" fmla="*/ 318698 h 3370881"/>
                          <a:gd name="connsiteX148" fmla="*/ 1788459 w 2657256"/>
                          <a:gd name="connsiteY148" fmla="*/ 367705 h 3370881"/>
                          <a:gd name="connsiteX149" fmla="*/ 1761565 w 2657256"/>
                          <a:gd name="connsiteY149" fmla="*/ 390117 h 3370881"/>
                          <a:gd name="connsiteX150" fmla="*/ 1783976 w 2657256"/>
                          <a:gd name="connsiteY150" fmla="*/ 399081 h 3370881"/>
                          <a:gd name="connsiteX151" fmla="*/ 1878106 w 2657256"/>
                          <a:gd name="connsiteY151" fmla="*/ 390117 h 3370881"/>
                          <a:gd name="connsiteX152" fmla="*/ 1891553 w 2657256"/>
                          <a:gd name="connsiteY152" fmla="*/ 381152 h 3370881"/>
                          <a:gd name="connsiteX153" fmla="*/ 1918447 w 2657256"/>
                          <a:gd name="connsiteY153" fmla="*/ 372187 h 3370881"/>
                          <a:gd name="connsiteX154" fmla="*/ 1940859 w 2657256"/>
                          <a:gd name="connsiteY154" fmla="*/ 358740 h 3370881"/>
                          <a:gd name="connsiteX155" fmla="*/ 1954306 w 2657256"/>
                          <a:gd name="connsiteY155" fmla="*/ 354258 h 3370881"/>
                          <a:gd name="connsiteX156" fmla="*/ 2083304 w 2657256"/>
                          <a:gd name="connsiteY156" fmla="*/ 290281 h 3370881"/>
                          <a:gd name="connsiteX157" fmla="*/ 2166172 w 2657256"/>
                          <a:gd name="connsiteY157" fmla="*/ 215604 h 3370881"/>
                          <a:gd name="connsiteX158" fmla="*/ 2069054 w 2657256"/>
                          <a:gd name="connsiteY158" fmla="*/ 40493 h 3370881"/>
                          <a:gd name="connsiteX159" fmla="*/ 2078225 w 2657256"/>
                          <a:gd name="connsiteY159" fmla="*/ 188681 h 3370881"/>
                          <a:gd name="connsiteX160" fmla="*/ 1999129 w 2657256"/>
                          <a:gd name="connsiteY160" fmla="*/ 358740 h 3370881"/>
                          <a:gd name="connsiteX161" fmla="*/ 1994647 w 2657256"/>
                          <a:gd name="connsiteY161" fmla="*/ 372187 h 3370881"/>
                          <a:gd name="connsiteX162" fmla="*/ 2039470 w 2657256"/>
                          <a:gd name="connsiteY162" fmla="*/ 390117 h 3370881"/>
                          <a:gd name="connsiteX163" fmla="*/ 2115670 w 2657256"/>
                          <a:gd name="connsiteY163" fmla="*/ 390117 h 3370881"/>
                          <a:gd name="connsiteX164" fmla="*/ 2160494 w 2657256"/>
                          <a:gd name="connsiteY164" fmla="*/ 376670 h 3370881"/>
                          <a:gd name="connsiteX165" fmla="*/ 2191870 w 2657256"/>
                          <a:gd name="connsiteY165" fmla="*/ 363223 h 3370881"/>
                          <a:gd name="connsiteX166" fmla="*/ 2205318 w 2657256"/>
                          <a:gd name="connsiteY166" fmla="*/ 358740 h 3370881"/>
                          <a:gd name="connsiteX167" fmla="*/ 2232212 w 2657256"/>
                          <a:gd name="connsiteY167" fmla="*/ 340811 h 3370881"/>
                          <a:gd name="connsiteX168" fmla="*/ 2312894 w 2657256"/>
                          <a:gd name="connsiteY168" fmla="*/ 183929 h 3370881"/>
                          <a:gd name="connsiteX169" fmla="*/ 2339788 w 2657256"/>
                          <a:gd name="connsiteY169" fmla="*/ 151 h 3370881"/>
                          <a:gd name="connsiteX170" fmla="*/ 2357718 w 2657256"/>
                          <a:gd name="connsiteY170" fmla="*/ 215305 h 3370881"/>
                          <a:gd name="connsiteX171" fmla="*/ 2254623 w 2657256"/>
                          <a:gd name="connsiteY171" fmla="*/ 376670 h 3370881"/>
                          <a:gd name="connsiteX172" fmla="*/ 2245659 w 2657256"/>
                          <a:gd name="connsiteY172" fmla="*/ 390117 h 3370881"/>
                          <a:gd name="connsiteX173" fmla="*/ 2254623 w 2657256"/>
                          <a:gd name="connsiteY173" fmla="*/ 403564 h 3370881"/>
                          <a:gd name="connsiteX174" fmla="*/ 2353235 w 2657256"/>
                          <a:gd name="connsiteY174" fmla="*/ 399081 h 3370881"/>
                          <a:gd name="connsiteX175" fmla="*/ 2366682 w 2657256"/>
                          <a:gd name="connsiteY175" fmla="*/ 394599 h 3370881"/>
                          <a:gd name="connsiteX176" fmla="*/ 2389094 w 2657256"/>
                          <a:gd name="connsiteY176" fmla="*/ 390117 h 3370881"/>
                          <a:gd name="connsiteX177" fmla="*/ 2424953 w 2657256"/>
                          <a:gd name="connsiteY177" fmla="*/ 367705 h 3370881"/>
                          <a:gd name="connsiteX178" fmla="*/ 2528047 w 2657256"/>
                          <a:gd name="connsiteY178" fmla="*/ 292700 h 3370881"/>
                          <a:gd name="connsiteX179" fmla="*/ 2541495 w 2657256"/>
                          <a:gd name="connsiteY179" fmla="*/ 62906 h 3370881"/>
                          <a:gd name="connsiteX180" fmla="*/ 2591304 w 2657256"/>
                          <a:gd name="connsiteY180" fmla="*/ 214081 h 3370881"/>
                          <a:gd name="connsiteX181" fmla="*/ 2612315 w 2657256"/>
                          <a:gd name="connsiteY181" fmla="*/ 290907 h 3370881"/>
                          <a:gd name="connsiteX182" fmla="*/ 2650863 w 2657256"/>
                          <a:gd name="connsiteY182" fmla="*/ 344994 h 3370881"/>
                          <a:gd name="connsiteX183" fmla="*/ 2465294 w 2657256"/>
                          <a:gd name="connsiteY183" fmla="*/ 399081 h 3370881"/>
                          <a:gd name="connsiteX184" fmla="*/ 2442882 w 2657256"/>
                          <a:gd name="connsiteY184" fmla="*/ 403564 h 3370881"/>
                          <a:gd name="connsiteX185" fmla="*/ 2398059 w 2657256"/>
                          <a:gd name="connsiteY185" fmla="*/ 417011 h 3370881"/>
                          <a:gd name="connsiteX186" fmla="*/ 2375647 w 2657256"/>
                          <a:gd name="connsiteY186" fmla="*/ 425976 h 3370881"/>
                          <a:gd name="connsiteX187" fmla="*/ 2357718 w 2657256"/>
                          <a:gd name="connsiteY187" fmla="*/ 430458 h 3370881"/>
                          <a:gd name="connsiteX188" fmla="*/ 2344270 w 2657256"/>
                          <a:gd name="connsiteY188" fmla="*/ 461834 h 3370881"/>
                          <a:gd name="connsiteX189" fmla="*/ 2353235 w 2657256"/>
                          <a:gd name="connsiteY189" fmla="*/ 502176 h 3370881"/>
                          <a:gd name="connsiteX190" fmla="*/ 2362200 w 2657256"/>
                          <a:gd name="connsiteY190" fmla="*/ 515623 h 3370881"/>
                          <a:gd name="connsiteX191" fmla="*/ 2344270 w 2657256"/>
                          <a:gd name="connsiteY191" fmla="*/ 587340 h 3370881"/>
                          <a:gd name="connsiteX192" fmla="*/ 2321859 w 2657256"/>
                          <a:gd name="connsiteY192" fmla="*/ 614234 h 3370881"/>
                          <a:gd name="connsiteX193" fmla="*/ 2308412 w 2657256"/>
                          <a:gd name="connsiteY193" fmla="*/ 636646 h 3370881"/>
                          <a:gd name="connsiteX194" fmla="*/ 2281518 w 2657256"/>
                          <a:gd name="connsiteY194" fmla="*/ 641129 h 3370881"/>
                          <a:gd name="connsiteX195" fmla="*/ 2259106 w 2657256"/>
                          <a:gd name="connsiteY195" fmla="*/ 636646 h 3370881"/>
                          <a:gd name="connsiteX196" fmla="*/ 2277035 w 2657256"/>
                          <a:gd name="connsiteY196" fmla="*/ 578376 h 3370881"/>
                          <a:gd name="connsiteX197" fmla="*/ 2290482 w 2657256"/>
                          <a:gd name="connsiteY197" fmla="*/ 542517 h 3370881"/>
                          <a:gd name="connsiteX198" fmla="*/ 2286000 w 2657256"/>
                          <a:gd name="connsiteY198" fmla="*/ 506658 h 3370881"/>
                          <a:gd name="connsiteX199" fmla="*/ 2245659 w 2657256"/>
                          <a:gd name="connsiteY199" fmla="*/ 448387 h 3370881"/>
                          <a:gd name="connsiteX200" fmla="*/ 2200835 w 2657256"/>
                          <a:gd name="connsiteY200" fmla="*/ 430458 h 3370881"/>
                          <a:gd name="connsiteX201" fmla="*/ 2169459 w 2657256"/>
                          <a:gd name="connsiteY201" fmla="*/ 425976 h 3370881"/>
                          <a:gd name="connsiteX202" fmla="*/ 2102223 w 2657256"/>
                          <a:gd name="connsiteY202" fmla="*/ 430458 h 3370881"/>
                          <a:gd name="connsiteX203" fmla="*/ 2084294 w 2657256"/>
                          <a:gd name="connsiteY203" fmla="*/ 439423 h 3370881"/>
                          <a:gd name="connsiteX204" fmla="*/ 2070847 w 2657256"/>
                          <a:gd name="connsiteY204" fmla="*/ 443905 h 3370881"/>
                          <a:gd name="connsiteX205" fmla="*/ 2061882 w 2657256"/>
                          <a:gd name="connsiteY205" fmla="*/ 461834 h 3370881"/>
                          <a:gd name="connsiteX206" fmla="*/ 2034988 w 2657256"/>
                          <a:gd name="connsiteY206" fmla="*/ 475281 h 3370881"/>
                          <a:gd name="connsiteX207" fmla="*/ 1783976 w 2657256"/>
                          <a:gd name="connsiteY207" fmla="*/ 479764 h 3370881"/>
                          <a:gd name="connsiteX208" fmla="*/ 1766047 w 2657256"/>
                          <a:gd name="connsiteY208" fmla="*/ 488729 h 3370881"/>
                          <a:gd name="connsiteX209" fmla="*/ 1703294 w 2657256"/>
                          <a:gd name="connsiteY209" fmla="*/ 506658 h 3370881"/>
                          <a:gd name="connsiteX210" fmla="*/ 1689847 w 2657256"/>
                          <a:gd name="connsiteY210" fmla="*/ 511140 h 3370881"/>
                          <a:gd name="connsiteX211" fmla="*/ 1676400 w 2657256"/>
                          <a:gd name="connsiteY211" fmla="*/ 520105 h 3370881"/>
                          <a:gd name="connsiteX212" fmla="*/ 1649506 w 2657256"/>
                          <a:gd name="connsiteY212" fmla="*/ 529070 h 3370881"/>
                          <a:gd name="connsiteX213" fmla="*/ 1636059 w 2657256"/>
                          <a:gd name="connsiteY213" fmla="*/ 538034 h 3370881"/>
                          <a:gd name="connsiteX214" fmla="*/ 1622612 w 2657256"/>
                          <a:gd name="connsiteY214" fmla="*/ 551481 h 3370881"/>
                          <a:gd name="connsiteX215" fmla="*/ 1609165 w 2657256"/>
                          <a:gd name="connsiteY215" fmla="*/ 555964 h 3370881"/>
                          <a:gd name="connsiteX216" fmla="*/ 1577788 w 2657256"/>
                          <a:gd name="connsiteY216" fmla="*/ 587340 h 3370881"/>
                          <a:gd name="connsiteX217" fmla="*/ 1568823 w 2657256"/>
                          <a:gd name="connsiteY217" fmla="*/ 600787 h 3370881"/>
                          <a:gd name="connsiteX218" fmla="*/ 1555376 w 2657256"/>
                          <a:gd name="connsiteY218" fmla="*/ 614234 h 3370881"/>
                          <a:gd name="connsiteX219" fmla="*/ 1524000 w 2657256"/>
                          <a:gd name="connsiteY219" fmla="*/ 654576 h 3370881"/>
                          <a:gd name="connsiteX220" fmla="*/ 1519518 w 2657256"/>
                          <a:gd name="connsiteY220" fmla="*/ 668023 h 3370881"/>
                          <a:gd name="connsiteX221" fmla="*/ 1528482 w 2657256"/>
                          <a:gd name="connsiteY221" fmla="*/ 708364 h 3370881"/>
                          <a:gd name="connsiteX222" fmla="*/ 1537447 w 2657256"/>
                          <a:gd name="connsiteY222" fmla="*/ 721811 h 3370881"/>
                          <a:gd name="connsiteX223" fmla="*/ 1568823 w 2657256"/>
                          <a:gd name="connsiteY223" fmla="*/ 712846 h 3370881"/>
                          <a:gd name="connsiteX224" fmla="*/ 1600200 w 2657256"/>
                          <a:gd name="connsiteY224" fmla="*/ 712846 h 3370881"/>
                          <a:gd name="connsiteX225" fmla="*/ 1631576 w 2657256"/>
                          <a:gd name="connsiteY225" fmla="*/ 690434 h 3370881"/>
                          <a:gd name="connsiteX226" fmla="*/ 1645023 w 2657256"/>
                          <a:gd name="connsiteY226" fmla="*/ 676987 h 3370881"/>
                          <a:gd name="connsiteX227" fmla="*/ 1685365 w 2657256"/>
                          <a:gd name="connsiteY227" fmla="*/ 645611 h 3370881"/>
                          <a:gd name="connsiteX228" fmla="*/ 1716741 w 2657256"/>
                          <a:gd name="connsiteY228" fmla="*/ 614234 h 3370881"/>
                          <a:gd name="connsiteX229" fmla="*/ 1748118 w 2657256"/>
                          <a:gd name="connsiteY229" fmla="*/ 596305 h 3370881"/>
                          <a:gd name="connsiteX230" fmla="*/ 1761565 w 2657256"/>
                          <a:gd name="connsiteY230" fmla="*/ 591823 h 3370881"/>
                          <a:gd name="connsiteX231" fmla="*/ 1779494 w 2657256"/>
                          <a:gd name="connsiteY231" fmla="*/ 582858 h 3370881"/>
                          <a:gd name="connsiteX232" fmla="*/ 1815353 w 2657256"/>
                          <a:gd name="connsiteY232" fmla="*/ 573893 h 3370881"/>
                          <a:gd name="connsiteX233" fmla="*/ 2030506 w 2657256"/>
                          <a:gd name="connsiteY233" fmla="*/ 578376 h 3370881"/>
                          <a:gd name="connsiteX234" fmla="*/ 2017059 w 2657256"/>
                          <a:gd name="connsiteY234" fmla="*/ 600787 h 3370881"/>
                          <a:gd name="connsiteX235" fmla="*/ 1981200 w 2657256"/>
                          <a:gd name="connsiteY235" fmla="*/ 636646 h 3370881"/>
                          <a:gd name="connsiteX236" fmla="*/ 1967753 w 2657256"/>
                          <a:gd name="connsiteY236" fmla="*/ 650093 h 3370881"/>
                          <a:gd name="connsiteX237" fmla="*/ 1936376 w 2657256"/>
                          <a:gd name="connsiteY237" fmla="*/ 690434 h 3370881"/>
                          <a:gd name="connsiteX238" fmla="*/ 1905000 w 2657256"/>
                          <a:gd name="connsiteY238" fmla="*/ 717329 h 3370881"/>
                          <a:gd name="connsiteX239" fmla="*/ 1860176 w 2657256"/>
                          <a:gd name="connsiteY239" fmla="*/ 735258 h 3370881"/>
                          <a:gd name="connsiteX240" fmla="*/ 1788459 w 2657256"/>
                          <a:gd name="connsiteY240" fmla="*/ 744223 h 3370881"/>
                          <a:gd name="connsiteX241" fmla="*/ 1846729 w 2657256"/>
                          <a:gd name="connsiteY241" fmla="*/ 802493 h 3370881"/>
                          <a:gd name="connsiteX242" fmla="*/ 1913965 w 2657256"/>
                          <a:gd name="connsiteY242" fmla="*/ 829387 h 3370881"/>
                          <a:gd name="connsiteX243" fmla="*/ 1922929 w 2657256"/>
                          <a:gd name="connsiteY243" fmla="*/ 842834 h 3370881"/>
                          <a:gd name="connsiteX244" fmla="*/ 1967753 w 2657256"/>
                          <a:gd name="connsiteY244" fmla="*/ 883176 h 3370881"/>
                          <a:gd name="connsiteX245" fmla="*/ 1981200 w 2657256"/>
                          <a:gd name="connsiteY245" fmla="*/ 896623 h 3370881"/>
                          <a:gd name="connsiteX246" fmla="*/ 1994647 w 2657256"/>
                          <a:gd name="connsiteY246" fmla="*/ 905587 h 3370881"/>
                          <a:gd name="connsiteX247" fmla="*/ 2021541 w 2657256"/>
                          <a:gd name="connsiteY247" fmla="*/ 927999 h 3370881"/>
                          <a:gd name="connsiteX248" fmla="*/ 2030506 w 2657256"/>
                          <a:gd name="connsiteY248" fmla="*/ 941446 h 3370881"/>
                          <a:gd name="connsiteX249" fmla="*/ 2057400 w 2657256"/>
                          <a:gd name="connsiteY249" fmla="*/ 968340 h 3370881"/>
                          <a:gd name="connsiteX250" fmla="*/ 2088776 w 2657256"/>
                          <a:gd name="connsiteY250" fmla="*/ 1013164 h 3370881"/>
                          <a:gd name="connsiteX251" fmla="*/ 2115670 w 2657256"/>
                          <a:gd name="connsiteY251" fmla="*/ 1057987 h 3370881"/>
                          <a:gd name="connsiteX252" fmla="*/ 2120153 w 2657256"/>
                          <a:gd name="connsiteY252" fmla="*/ 1089364 h 3370881"/>
                          <a:gd name="connsiteX253" fmla="*/ 2138082 w 2657256"/>
                          <a:gd name="connsiteY253" fmla="*/ 1143152 h 3370881"/>
                          <a:gd name="connsiteX254" fmla="*/ 2147047 w 2657256"/>
                          <a:gd name="connsiteY254" fmla="*/ 1196940 h 3370881"/>
                          <a:gd name="connsiteX255" fmla="*/ 2151529 w 2657256"/>
                          <a:gd name="connsiteY255" fmla="*/ 1210387 h 3370881"/>
                          <a:gd name="connsiteX256" fmla="*/ 2156012 w 2657256"/>
                          <a:gd name="connsiteY256" fmla="*/ 1228317 h 3370881"/>
                          <a:gd name="connsiteX257" fmla="*/ 2173941 w 2657256"/>
                          <a:gd name="connsiteY257" fmla="*/ 1295552 h 3370881"/>
                          <a:gd name="connsiteX258" fmla="*/ 2182906 w 2657256"/>
                          <a:gd name="connsiteY258" fmla="*/ 1313481 h 3370881"/>
                          <a:gd name="connsiteX259" fmla="*/ 2187388 w 2657256"/>
                          <a:gd name="connsiteY259" fmla="*/ 1331411 h 3370881"/>
                          <a:gd name="connsiteX260" fmla="*/ 2214282 w 2657256"/>
                          <a:gd name="connsiteY260" fmla="*/ 1385199 h 3370881"/>
                          <a:gd name="connsiteX261" fmla="*/ 2218765 w 2657256"/>
                          <a:gd name="connsiteY261" fmla="*/ 1403129 h 3370881"/>
                          <a:gd name="connsiteX262" fmla="*/ 2223247 w 2657256"/>
                          <a:gd name="connsiteY262" fmla="*/ 1430023 h 3370881"/>
                          <a:gd name="connsiteX263" fmla="*/ 2236694 w 2657256"/>
                          <a:gd name="connsiteY263" fmla="*/ 1456917 h 3370881"/>
                          <a:gd name="connsiteX264" fmla="*/ 2241176 w 2657256"/>
                          <a:gd name="connsiteY264" fmla="*/ 1577940 h 3370881"/>
                          <a:gd name="connsiteX265" fmla="*/ 2245659 w 2657256"/>
                          <a:gd name="connsiteY265" fmla="*/ 1595870 h 3370881"/>
                          <a:gd name="connsiteX266" fmla="*/ 2236694 w 2657256"/>
                          <a:gd name="connsiteY266" fmla="*/ 1694481 h 3370881"/>
                          <a:gd name="connsiteX267" fmla="*/ 2227729 w 2657256"/>
                          <a:gd name="connsiteY267" fmla="*/ 1716893 h 3370881"/>
                          <a:gd name="connsiteX268" fmla="*/ 2223247 w 2657256"/>
                          <a:gd name="connsiteY268" fmla="*/ 1730340 h 3370881"/>
                          <a:gd name="connsiteX269" fmla="*/ 2200835 w 2657256"/>
                          <a:gd name="connsiteY269" fmla="*/ 1788611 h 3370881"/>
                          <a:gd name="connsiteX270" fmla="*/ 2191870 w 2657256"/>
                          <a:gd name="connsiteY270" fmla="*/ 1811023 h 3370881"/>
                          <a:gd name="connsiteX271" fmla="*/ 2187388 w 2657256"/>
                          <a:gd name="connsiteY271" fmla="*/ 1824470 h 3370881"/>
                          <a:gd name="connsiteX272" fmla="*/ 2195338 w 2657256"/>
                          <a:gd name="connsiteY272" fmla="*/ 1869293 h 3370881"/>
                          <a:gd name="connsiteX273" fmla="*/ 2195168 w 2657256"/>
                          <a:gd name="connsiteY273" fmla="*/ 1882740 h 3370881"/>
                          <a:gd name="connsiteX274" fmla="*/ 2156012 w 2657256"/>
                          <a:gd name="connsiteY274" fmla="*/ 1927564 h 3370881"/>
                          <a:gd name="connsiteX275" fmla="*/ 2204134 w 2657256"/>
                          <a:gd name="connsiteY275" fmla="*/ 1949806 h 3370881"/>
                          <a:gd name="connsiteX276" fmla="*/ 2226545 w 2657256"/>
                          <a:gd name="connsiteY276" fmla="*/ 1954627 h 3370881"/>
                          <a:gd name="connsiteX277" fmla="*/ 2241176 w 2657256"/>
                          <a:gd name="connsiteY277" fmla="*/ 2012729 h 3370881"/>
                          <a:gd name="connsiteX278" fmla="*/ 2263588 w 2657256"/>
                          <a:gd name="connsiteY278" fmla="*/ 2057552 h 3370881"/>
                          <a:gd name="connsiteX279" fmla="*/ 2286000 w 2657256"/>
                          <a:gd name="connsiteY279" fmla="*/ 2084446 h 3370881"/>
                          <a:gd name="connsiteX280" fmla="*/ 2299447 w 2657256"/>
                          <a:gd name="connsiteY280" fmla="*/ 2124787 h 3370881"/>
                          <a:gd name="connsiteX281" fmla="*/ 2321859 w 2657256"/>
                          <a:gd name="connsiteY281" fmla="*/ 2151681 h 3370881"/>
                          <a:gd name="connsiteX282" fmla="*/ 2344270 w 2657256"/>
                          <a:gd name="connsiteY282" fmla="*/ 2205470 h 3370881"/>
                          <a:gd name="connsiteX283" fmla="*/ 2348753 w 2657256"/>
                          <a:gd name="connsiteY283" fmla="*/ 2223399 h 3370881"/>
                          <a:gd name="connsiteX284" fmla="*/ 2366682 w 2657256"/>
                          <a:gd name="connsiteY284" fmla="*/ 2263740 h 3370881"/>
                          <a:gd name="connsiteX285" fmla="*/ 2375647 w 2657256"/>
                          <a:gd name="connsiteY285" fmla="*/ 2286152 h 3370881"/>
                          <a:gd name="connsiteX286" fmla="*/ 2380129 w 2657256"/>
                          <a:gd name="connsiteY286" fmla="*/ 2308564 h 3370881"/>
                          <a:gd name="connsiteX287" fmla="*/ 2389094 w 2657256"/>
                          <a:gd name="connsiteY287" fmla="*/ 2335458 h 3370881"/>
                          <a:gd name="connsiteX288" fmla="*/ 2393576 w 2657256"/>
                          <a:gd name="connsiteY288" fmla="*/ 2380281 h 3370881"/>
                          <a:gd name="connsiteX289" fmla="*/ 2398059 w 2657256"/>
                          <a:gd name="connsiteY289" fmla="*/ 2393729 h 3370881"/>
                          <a:gd name="connsiteX290" fmla="*/ 2419794 w 2657256"/>
                          <a:gd name="connsiteY290" fmla="*/ 2447517 h 3370881"/>
                          <a:gd name="connsiteX291" fmla="*/ 2427343 w 2657256"/>
                          <a:gd name="connsiteY291" fmla="*/ 2564058 h 3370881"/>
                          <a:gd name="connsiteX292" fmla="*/ 2389094 w 2657256"/>
                          <a:gd name="connsiteY292" fmla="*/ 2837481 h 3370881"/>
                          <a:gd name="connsiteX293" fmla="*/ 2380129 w 2657256"/>
                          <a:gd name="connsiteY293" fmla="*/ 2859893 h 3370881"/>
                          <a:gd name="connsiteX294" fmla="*/ 2357718 w 2657256"/>
                          <a:gd name="connsiteY294" fmla="*/ 2913681 h 3370881"/>
                          <a:gd name="connsiteX295" fmla="*/ 2348753 w 2657256"/>
                          <a:gd name="connsiteY295" fmla="*/ 2936093 h 3370881"/>
                          <a:gd name="connsiteX296" fmla="*/ 2339788 w 2657256"/>
                          <a:gd name="connsiteY296" fmla="*/ 2971952 h 3370881"/>
                          <a:gd name="connsiteX297" fmla="*/ 2326341 w 2657256"/>
                          <a:gd name="connsiteY297" fmla="*/ 2994364 h 3370881"/>
                          <a:gd name="connsiteX298" fmla="*/ 2317376 w 2657256"/>
                          <a:gd name="connsiteY298" fmla="*/ 3025740 h 3370881"/>
                          <a:gd name="connsiteX299" fmla="*/ 2303929 w 2657256"/>
                          <a:gd name="connsiteY299" fmla="*/ 3048152 h 3370881"/>
                          <a:gd name="connsiteX300" fmla="*/ 2290482 w 2657256"/>
                          <a:gd name="connsiteY300" fmla="*/ 3079529 h 3370881"/>
                          <a:gd name="connsiteX301" fmla="*/ 2272553 w 2657256"/>
                          <a:gd name="connsiteY301" fmla="*/ 3084011 h 3370881"/>
                          <a:gd name="connsiteX302" fmla="*/ 2259106 w 2657256"/>
                          <a:gd name="connsiteY302" fmla="*/ 3088493 h 3370881"/>
                          <a:gd name="connsiteX303" fmla="*/ 2241176 w 2657256"/>
                          <a:gd name="connsiteY303" fmla="*/ 3092976 h 3370881"/>
                          <a:gd name="connsiteX304" fmla="*/ 2209800 w 2657256"/>
                          <a:gd name="connsiteY304" fmla="*/ 3101940 h 3370881"/>
                          <a:gd name="connsiteX305" fmla="*/ 2205318 w 2657256"/>
                          <a:gd name="connsiteY305" fmla="*/ 3039187 h 3370881"/>
                          <a:gd name="connsiteX306" fmla="*/ 2218765 w 2657256"/>
                          <a:gd name="connsiteY306" fmla="*/ 3021258 h 3370881"/>
                          <a:gd name="connsiteX307" fmla="*/ 2245659 w 2657256"/>
                          <a:gd name="connsiteY307" fmla="*/ 2971952 h 3370881"/>
                          <a:gd name="connsiteX308" fmla="*/ 2268070 w 2657256"/>
                          <a:gd name="connsiteY308" fmla="*/ 2945058 h 3370881"/>
                          <a:gd name="connsiteX309" fmla="*/ 2298550 w 2657256"/>
                          <a:gd name="connsiteY309" fmla="*/ 2568540 h 3370881"/>
                          <a:gd name="connsiteX310" fmla="*/ 2284986 w 2657256"/>
                          <a:gd name="connsiteY310" fmla="*/ 2532681 h 3370881"/>
                          <a:gd name="connsiteX311" fmla="*/ 2293273 w 2657256"/>
                          <a:gd name="connsiteY311" fmla="*/ 2496653 h 3370881"/>
                          <a:gd name="connsiteX312" fmla="*/ 2278152 w 2657256"/>
                          <a:gd name="connsiteY312" fmla="*/ 2475178 h 3370881"/>
                          <a:gd name="connsiteX313" fmla="*/ 2245659 w 2657256"/>
                          <a:gd name="connsiteY313" fmla="*/ 2389247 h 3370881"/>
                          <a:gd name="connsiteX314" fmla="*/ 2195507 w 2657256"/>
                          <a:gd name="connsiteY314" fmla="*/ 2241328 h 3370881"/>
                          <a:gd name="connsiteX315" fmla="*/ 2083786 w 2657256"/>
                          <a:gd name="connsiteY315" fmla="*/ 2040300 h 3370881"/>
                          <a:gd name="connsiteX316" fmla="*/ 2048773 w 2657256"/>
                          <a:gd name="connsiteY316" fmla="*/ 2017971 h 3370881"/>
                          <a:gd name="connsiteX317" fmla="*/ 2074314 w 2657256"/>
                          <a:gd name="connsiteY317" fmla="*/ 2011967 h 3370881"/>
                          <a:gd name="connsiteX318" fmla="*/ 2034988 w 2657256"/>
                          <a:gd name="connsiteY318" fmla="*/ 2003764 h 3370881"/>
                          <a:gd name="connsiteX319" fmla="*/ 2026023 w 2657256"/>
                          <a:gd name="connsiteY319" fmla="*/ 2026176 h 3370881"/>
                          <a:gd name="connsiteX320" fmla="*/ 2021541 w 2657256"/>
                          <a:gd name="connsiteY320" fmla="*/ 2039623 h 3370881"/>
                          <a:gd name="connsiteX321" fmla="*/ 1999129 w 2657256"/>
                          <a:gd name="connsiteY321" fmla="*/ 2053070 h 3370881"/>
                          <a:gd name="connsiteX322" fmla="*/ 1990165 w 2657256"/>
                          <a:gd name="connsiteY322" fmla="*/ 2070999 h 3370881"/>
                          <a:gd name="connsiteX323" fmla="*/ 1967753 w 2657256"/>
                          <a:gd name="connsiteY323" fmla="*/ 2106858 h 3370881"/>
                          <a:gd name="connsiteX324" fmla="*/ 1981200 w 2657256"/>
                          <a:gd name="connsiteY324" fmla="*/ 2223399 h 3370881"/>
                          <a:gd name="connsiteX325" fmla="*/ 1994647 w 2657256"/>
                          <a:gd name="connsiteY325" fmla="*/ 2254776 h 3370881"/>
                          <a:gd name="connsiteX326" fmla="*/ 2003612 w 2657256"/>
                          <a:gd name="connsiteY326" fmla="*/ 2272705 h 3370881"/>
                          <a:gd name="connsiteX327" fmla="*/ 2026023 w 2657256"/>
                          <a:gd name="connsiteY327" fmla="*/ 2304081 h 3370881"/>
                          <a:gd name="connsiteX328" fmla="*/ 2043953 w 2657256"/>
                          <a:gd name="connsiteY328" fmla="*/ 2348905 h 3370881"/>
                          <a:gd name="connsiteX329" fmla="*/ 2061882 w 2657256"/>
                          <a:gd name="connsiteY329" fmla="*/ 2371317 h 3370881"/>
                          <a:gd name="connsiteX330" fmla="*/ 2088776 w 2657256"/>
                          <a:gd name="connsiteY330" fmla="*/ 2434070 h 3370881"/>
                          <a:gd name="connsiteX331" fmla="*/ 2102223 w 2657256"/>
                          <a:gd name="connsiteY331" fmla="*/ 2465446 h 3370881"/>
                          <a:gd name="connsiteX332" fmla="*/ 2106706 w 2657256"/>
                          <a:gd name="connsiteY332" fmla="*/ 2496823 h 3370881"/>
                          <a:gd name="connsiteX333" fmla="*/ 2124635 w 2657256"/>
                          <a:gd name="connsiteY333" fmla="*/ 2559576 h 3370881"/>
                          <a:gd name="connsiteX334" fmla="*/ 2138082 w 2657256"/>
                          <a:gd name="connsiteY334" fmla="*/ 2649223 h 3370881"/>
                          <a:gd name="connsiteX335" fmla="*/ 2147047 w 2657256"/>
                          <a:gd name="connsiteY335" fmla="*/ 2685081 h 3370881"/>
                          <a:gd name="connsiteX336" fmla="*/ 2151529 w 2657256"/>
                          <a:gd name="connsiteY336" fmla="*/ 2716458 h 3370881"/>
                          <a:gd name="connsiteX337" fmla="*/ 2160494 w 2657256"/>
                          <a:gd name="connsiteY337" fmla="*/ 2770246 h 3370881"/>
                          <a:gd name="connsiteX338" fmla="*/ 2156012 w 2657256"/>
                          <a:gd name="connsiteY338" fmla="*/ 2962987 h 3370881"/>
                          <a:gd name="connsiteX339" fmla="*/ 2138082 w 2657256"/>
                          <a:gd name="connsiteY339" fmla="*/ 3043670 h 3370881"/>
                          <a:gd name="connsiteX340" fmla="*/ 2133600 w 2657256"/>
                          <a:gd name="connsiteY340" fmla="*/ 3061599 h 3370881"/>
                          <a:gd name="connsiteX341" fmla="*/ 2120153 w 2657256"/>
                          <a:gd name="connsiteY341" fmla="*/ 3079529 h 3370881"/>
                          <a:gd name="connsiteX342" fmla="*/ 2111188 w 2657256"/>
                          <a:gd name="connsiteY342" fmla="*/ 3106423 h 3370881"/>
                          <a:gd name="connsiteX343" fmla="*/ 2088776 w 2657256"/>
                          <a:gd name="connsiteY343" fmla="*/ 3137799 h 3370881"/>
                          <a:gd name="connsiteX344" fmla="*/ 2075329 w 2657256"/>
                          <a:gd name="connsiteY344" fmla="*/ 3164693 h 3370881"/>
                          <a:gd name="connsiteX345" fmla="*/ 2061882 w 2657256"/>
                          <a:gd name="connsiteY345" fmla="*/ 3169176 h 3370881"/>
                          <a:gd name="connsiteX346" fmla="*/ 2021541 w 2657256"/>
                          <a:gd name="connsiteY346" fmla="*/ 3164693 h 3370881"/>
                          <a:gd name="connsiteX347" fmla="*/ 2012576 w 2657256"/>
                          <a:gd name="connsiteY347" fmla="*/ 3119870 h 3370881"/>
                          <a:gd name="connsiteX348" fmla="*/ 2048435 w 2657256"/>
                          <a:gd name="connsiteY348" fmla="*/ 3021258 h 3370881"/>
                          <a:gd name="connsiteX349" fmla="*/ 2048435 w 2657256"/>
                          <a:gd name="connsiteY349" fmla="*/ 3021258 h 3370881"/>
                          <a:gd name="connsiteX350" fmla="*/ 2061882 w 2657256"/>
                          <a:gd name="connsiteY350" fmla="*/ 2967470 h 3370881"/>
                          <a:gd name="connsiteX351" fmla="*/ 2070847 w 2657256"/>
                          <a:gd name="connsiteY351" fmla="*/ 2882305 h 3370881"/>
                          <a:gd name="connsiteX352" fmla="*/ 2066365 w 2657256"/>
                          <a:gd name="connsiteY352" fmla="*/ 2725423 h 3370881"/>
                          <a:gd name="connsiteX353" fmla="*/ 2043953 w 2657256"/>
                          <a:gd name="connsiteY353" fmla="*/ 2649223 h 3370881"/>
                          <a:gd name="connsiteX354" fmla="*/ 2030506 w 2657256"/>
                          <a:gd name="connsiteY354" fmla="*/ 2622329 h 3370881"/>
                          <a:gd name="connsiteX355" fmla="*/ 2017059 w 2657256"/>
                          <a:gd name="connsiteY355" fmla="*/ 2581987 h 3370881"/>
                          <a:gd name="connsiteX356" fmla="*/ 1981200 w 2657256"/>
                          <a:gd name="connsiteY356" fmla="*/ 2514752 h 3370881"/>
                          <a:gd name="connsiteX357" fmla="*/ 1972235 w 2657256"/>
                          <a:gd name="connsiteY357" fmla="*/ 2501305 h 3370881"/>
                          <a:gd name="connsiteX358" fmla="*/ 1958788 w 2657256"/>
                          <a:gd name="connsiteY358" fmla="*/ 2478893 h 3370881"/>
                          <a:gd name="connsiteX359" fmla="*/ 1905000 w 2657256"/>
                          <a:gd name="connsiteY359" fmla="*/ 2398211 h 3370881"/>
                          <a:gd name="connsiteX360" fmla="*/ 1882588 w 2657256"/>
                          <a:gd name="connsiteY360" fmla="*/ 2357870 h 3370881"/>
                          <a:gd name="connsiteX361" fmla="*/ 1869141 w 2657256"/>
                          <a:gd name="connsiteY361" fmla="*/ 2339940 h 3370881"/>
                          <a:gd name="connsiteX362" fmla="*/ 1806388 w 2657256"/>
                          <a:gd name="connsiteY362" fmla="*/ 2313046 h 3370881"/>
                          <a:gd name="connsiteX363" fmla="*/ 1779494 w 2657256"/>
                          <a:gd name="connsiteY363" fmla="*/ 2304081 h 3370881"/>
                          <a:gd name="connsiteX364" fmla="*/ 1752600 w 2657256"/>
                          <a:gd name="connsiteY364" fmla="*/ 2299599 h 3370881"/>
                          <a:gd name="connsiteX365" fmla="*/ 1680882 w 2657256"/>
                          <a:gd name="connsiteY365" fmla="*/ 2277187 h 3370881"/>
                          <a:gd name="connsiteX366" fmla="*/ 1719025 w 2657256"/>
                          <a:gd name="connsiteY366" fmla="*/ 2281331 h 3370881"/>
                          <a:gd name="connsiteX367" fmla="*/ 1756997 w 2657256"/>
                          <a:gd name="connsiteY367" fmla="*/ 2289450 h 3370881"/>
                          <a:gd name="connsiteX368" fmla="*/ 1656440 w 2657256"/>
                          <a:gd name="connsiteY368" fmla="*/ 2298583 h 3370881"/>
                          <a:gd name="connsiteX369" fmla="*/ 1537447 w 2657256"/>
                          <a:gd name="connsiteY369" fmla="*/ 2329960 h 3370881"/>
                          <a:gd name="connsiteX370" fmla="*/ 1571993 w 2657256"/>
                          <a:gd name="connsiteY370" fmla="*/ 2317957 h 3370881"/>
                          <a:gd name="connsiteX371" fmla="*/ 1509707 w 2657256"/>
                          <a:gd name="connsiteY371" fmla="*/ 2338926 h 3370881"/>
                          <a:gd name="connsiteX372" fmla="*/ 1500444 w 2657256"/>
                          <a:gd name="connsiteY372" fmla="*/ 2355271 h 3370881"/>
                          <a:gd name="connsiteX373" fmla="*/ 1402678 w 2657256"/>
                          <a:gd name="connsiteY373" fmla="*/ 2339641 h 3370881"/>
                          <a:gd name="connsiteX374" fmla="*/ 1322892 w 2657256"/>
                          <a:gd name="connsiteY374" fmla="*/ 2336952 h 3370881"/>
                          <a:gd name="connsiteX375" fmla="*/ 1199384 w 2657256"/>
                          <a:gd name="connsiteY375" fmla="*/ 2307041 h 3370881"/>
                          <a:gd name="connsiteX376" fmla="*/ 1066800 w 2657256"/>
                          <a:gd name="connsiteY376" fmla="*/ 2272705 h 3370881"/>
                          <a:gd name="connsiteX377" fmla="*/ 1030941 w 2657256"/>
                          <a:gd name="connsiteY377" fmla="*/ 2263740 h 3370881"/>
                          <a:gd name="connsiteX378" fmla="*/ 986118 w 2657256"/>
                          <a:gd name="connsiteY378" fmla="*/ 2241329 h 3370881"/>
                          <a:gd name="connsiteX379" fmla="*/ 968188 w 2657256"/>
                          <a:gd name="connsiteY379" fmla="*/ 2232364 h 3370881"/>
                          <a:gd name="connsiteX380" fmla="*/ 936812 w 2657256"/>
                          <a:gd name="connsiteY380" fmla="*/ 2214434 h 3370881"/>
                          <a:gd name="connsiteX381" fmla="*/ 905435 w 2657256"/>
                          <a:gd name="connsiteY381" fmla="*/ 2196505 h 3370881"/>
                          <a:gd name="connsiteX382" fmla="*/ 869576 w 2657256"/>
                          <a:gd name="connsiteY382" fmla="*/ 2209952 h 3370881"/>
                          <a:gd name="connsiteX383" fmla="*/ 856129 w 2657256"/>
                          <a:gd name="connsiteY383" fmla="*/ 2227881 h 3370881"/>
                          <a:gd name="connsiteX384" fmla="*/ 815788 w 2657256"/>
                          <a:gd name="connsiteY384" fmla="*/ 2268223 h 3370881"/>
                          <a:gd name="connsiteX385" fmla="*/ 788894 w 2657256"/>
                          <a:gd name="connsiteY385" fmla="*/ 2290634 h 3370881"/>
                          <a:gd name="connsiteX386" fmla="*/ 762000 w 2657256"/>
                          <a:gd name="connsiteY386" fmla="*/ 2313046 h 3370881"/>
                          <a:gd name="connsiteX387" fmla="*/ 753035 w 2657256"/>
                          <a:gd name="connsiteY387" fmla="*/ 2326493 h 3370881"/>
                          <a:gd name="connsiteX388" fmla="*/ 735106 w 2657256"/>
                          <a:gd name="connsiteY388" fmla="*/ 2339940 h 3370881"/>
                          <a:gd name="connsiteX389" fmla="*/ 712694 w 2657256"/>
                          <a:gd name="connsiteY389" fmla="*/ 2362352 h 3370881"/>
                          <a:gd name="connsiteX390" fmla="*/ 694765 w 2657256"/>
                          <a:gd name="connsiteY390" fmla="*/ 2375799 h 3370881"/>
                          <a:gd name="connsiteX391" fmla="*/ 681318 w 2657256"/>
                          <a:gd name="connsiteY391" fmla="*/ 2393729 h 3370881"/>
                          <a:gd name="connsiteX392" fmla="*/ 667870 w 2657256"/>
                          <a:gd name="connsiteY392" fmla="*/ 2402693 h 3370881"/>
                          <a:gd name="connsiteX393" fmla="*/ 623047 w 2657256"/>
                          <a:gd name="connsiteY393" fmla="*/ 2443034 h 3370881"/>
                          <a:gd name="connsiteX394" fmla="*/ 600635 w 2657256"/>
                          <a:gd name="connsiteY394" fmla="*/ 2474411 h 3370881"/>
                          <a:gd name="connsiteX395" fmla="*/ 587188 w 2657256"/>
                          <a:gd name="connsiteY395" fmla="*/ 2514752 h 3370881"/>
                          <a:gd name="connsiteX396" fmla="*/ 582706 w 2657256"/>
                          <a:gd name="connsiteY396" fmla="*/ 2546129 h 3370881"/>
                          <a:gd name="connsiteX397" fmla="*/ 596153 w 2657256"/>
                          <a:gd name="connsiteY397" fmla="*/ 2635776 h 3370881"/>
                          <a:gd name="connsiteX398" fmla="*/ 600635 w 2657256"/>
                          <a:gd name="connsiteY398" fmla="*/ 2653705 h 3370881"/>
                          <a:gd name="connsiteX399" fmla="*/ 609600 w 2657256"/>
                          <a:gd name="connsiteY399" fmla="*/ 2671634 h 3370881"/>
                          <a:gd name="connsiteX400" fmla="*/ 614082 w 2657256"/>
                          <a:gd name="connsiteY400" fmla="*/ 2689564 h 3370881"/>
                          <a:gd name="connsiteX401" fmla="*/ 623047 w 2657256"/>
                          <a:gd name="connsiteY401" fmla="*/ 2711976 h 3370881"/>
                          <a:gd name="connsiteX402" fmla="*/ 627529 w 2657256"/>
                          <a:gd name="connsiteY402" fmla="*/ 2734387 h 3370881"/>
                          <a:gd name="connsiteX403" fmla="*/ 640976 w 2657256"/>
                          <a:gd name="connsiteY403" fmla="*/ 2765764 h 3370881"/>
                          <a:gd name="connsiteX404" fmla="*/ 645459 w 2657256"/>
                          <a:gd name="connsiteY404" fmla="*/ 2779211 h 3370881"/>
                          <a:gd name="connsiteX405" fmla="*/ 658906 w 2657256"/>
                          <a:gd name="connsiteY405" fmla="*/ 2801623 h 3370881"/>
                          <a:gd name="connsiteX406" fmla="*/ 676835 w 2657256"/>
                          <a:gd name="connsiteY406" fmla="*/ 2864376 h 3370881"/>
                          <a:gd name="connsiteX407" fmla="*/ 690282 w 2657256"/>
                          <a:gd name="connsiteY407" fmla="*/ 2895752 h 3370881"/>
                          <a:gd name="connsiteX408" fmla="*/ 699247 w 2657256"/>
                          <a:gd name="connsiteY408" fmla="*/ 2940576 h 3370881"/>
                          <a:gd name="connsiteX409" fmla="*/ 703729 w 2657256"/>
                          <a:gd name="connsiteY409" fmla="*/ 2967470 h 3370881"/>
                          <a:gd name="connsiteX410" fmla="*/ 717176 w 2657256"/>
                          <a:gd name="connsiteY410" fmla="*/ 2994364 h 3370881"/>
                          <a:gd name="connsiteX411" fmla="*/ 735106 w 2657256"/>
                          <a:gd name="connsiteY411" fmla="*/ 3052634 h 3370881"/>
                          <a:gd name="connsiteX412" fmla="*/ 739588 w 2657256"/>
                          <a:gd name="connsiteY412" fmla="*/ 3079529 h 3370881"/>
                          <a:gd name="connsiteX413" fmla="*/ 762000 w 2657256"/>
                          <a:gd name="connsiteY413" fmla="*/ 3142281 h 3370881"/>
                          <a:gd name="connsiteX414" fmla="*/ 766482 w 2657256"/>
                          <a:gd name="connsiteY414" fmla="*/ 3231929 h 3370881"/>
                          <a:gd name="connsiteX415" fmla="*/ 770965 w 2657256"/>
                          <a:gd name="connsiteY415" fmla="*/ 3254340 h 3370881"/>
                          <a:gd name="connsiteX416" fmla="*/ 775447 w 2657256"/>
                          <a:gd name="connsiteY416" fmla="*/ 3285717 h 3370881"/>
                          <a:gd name="connsiteX417" fmla="*/ 748553 w 2657256"/>
                          <a:gd name="connsiteY417" fmla="*/ 3335023 h 3370881"/>
                          <a:gd name="connsiteX418" fmla="*/ 721659 w 2657256"/>
                          <a:gd name="connsiteY418" fmla="*/ 3343987 h 3370881"/>
                          <a:gd name="connsiteX419" fmla="*/ 708212 w 2657256"/>
                          <a:gd name="connsiteY419" fmla="*/ 3348470 h 3370881"/>
                          <a:gd name="connsiteX420" fmla="*/ 623047 w 2657256"/>
                          <a:gd name="connsiteY420" fmla="*/ 3330540 h 3370881"/>
                          <a:gd name="connsiteX421" fmla="*/ 609600 w 2657256"/>
                          <a:gd name="connsiteY421" fmla="*/ 3308129 h 3370881"/>
                          <a:gd name="connsiteX422" fmla="*/ 591670 w 2657256"/>
                          <a:gd name="connsiteY422" fmla="*/ 3267787 h 3370881"/>
                          <a:gd name="connsiteX423" fmla="*/ 560294 w 2657256"/>
                          <a:gd name="connsiteY423" fmla="*/ 3209517 h 3370881"/>
                          <a:gd name="connsiteX424" fmla="*/ 551329 w 2657256"/>
                          <a:gd name="connsiteY424" fmla="*/ 3196070 h 3370881"/>
                          <a:gd name="connsiteX425" fmla="*/ 528918 w 2657256"/>
                          <a:gd name="connsiteY425" fmla="*/ 3173658 h 3370881"/>
                          <a:gd name="connsiteX426" fmla="*/ 519953 w 2657256"/>
                          <a:gd name="connsiteY426" fmla="*/ 3128834 h 3370881"/>
                          <a:gd name="connsiteX427" fmla="*/ 524435 w 2657256"/>
                          <a:gd name="connsiteY427" fmla="*/ 3101940 h 3370881"/>
                          <a:gd name="connsiteX428" fmla="*/ 528918 w 2657256"/>
                          <a:gd name="connsiteY428" fmla="*/ 3088493 h 3370881"/>
                          <a:gd name="connsiteX429" fmla="*/ 542365 w 2657256"/>
                          <a:gd name="connsiteY429" fmla="*/ 3052634 h 3370881"/>
                          <a:gd name="connsiteX430" fmla="*/ 484094 w 2657256"/>
                          <a:gd name="connsiteY430" fmla="*/ 2886787 h 3370881"/>
                          <a:gd name="connsiteX431" fmla="*/ 443753 w 2657256"/>
                          <a:gd name="connsiteY431" fmla="*/ 2779211 h 3370881"/>
                          <a:gd name="connsiteX432" fmla="*/ 439270 w 2657256"/>
                          <a:gd name="connsiteY432" fmla="*/ 2752317 h 3370881"/>
                          <a:gd name="connsiteX433" fmla="*/ 430306 w 2657256"/>
                          <a:gd name="connsiteY433" fmla="*/ 2716458 h 3370881"/>
                          <a:gd name="connsiteX434" fmla="*/ 425823 w 2657256"/>
                          <a:gd name="connsiteY434" fmla="*/ 2680599 h 3370881"/>
                          <a:gd name="connsiteX435" fmla="*/ 398929 w 2657256"/>
                          <a:gd name="connsiteY435" fmla="*/ 2599917 h 3370881"/>
                          <a:gd name="connsiteX436" fmla="*/ 385482 w 2657256"/>
                          <a:gd name="connsiteY436" fmla="*/ 2568540 h 3370881"/>
                          <a:gd name="connsiteX437" fmla="*/ 381000 w 2657256"/>
                          <a:gd name="connsiteY437" fmla="*/ 2550611 h 3370881"/>
                          <a:gd name="connsiteX438" fmla="*/ 372035 w 2657256"/>
                          <a:gd name="connsiteY438" fmla="*/ 2483376 h 3370881"/>
                          <a:gd name="connsiteX439" fmla="*/ 367553 w 2657256"/>
                          <a:gd name="connsiteY439" fmla="*/ 2469929 h 3370881"/>
                          <a:gd name="connsiteX440" fmla="*/ 407894 w 2657256"/>
                          <a:gd name="connsiteY440" fmla="*/ 2451999 h 3370881"/>
                          <a:gd name="connsiteX441" fmla="*/ 515470 w 2657256"/>
                          <a:gd name="connsiteY441" fmla="*/ 2407176 h 3370881"/>
                          <a:gd name="connsiteX442" fmla="*/ 578223 w 2657256"/>
                          <a:gd name="connsiteY442" fmla="*/ 2353387 h 3370881"/>
                          <a:gd name="connsiteX443" fmla="*/ 587188 w 2657256"/>
                          <a:gd name="connsiteY443" fmla="*/ 2330976 h 3370881"/>
                          <a:gd name="connsiteX444" fmla="*/ 614082 w 2657256"/>
                          <a:gd name="connsiteY444" fmla="*/ 2254776 h 3370881"/>
                          <a:gd name="connsiteX445" fmla="*/ 649941 w 2657256"/>
                          <a:gd name="connsiteY445" fmla="*/ 2200987 h 3370881"/>
                          <a:gd name="connsiteX446" fmla="*/ 690282 w 2657256"/>
                          <a:gd name="connsiteY446" fmla="*/ 2174093 h 3370881"/>
                          <a:gd name="connsiteX447" fmla="*/ 703729 w 2657256"/>
                          <a:gd name="connsiteY447" fmla="*/ 2165129 h 3370881"/>
                          <a:gd name="connsiteX448" fmla="*/ 739588 w 2657256"/>
                          <a:gd name="connsiteY448" fmla="*/ 2147199 h 3370881"/>
                          <a:gd name="connsiteX449" fmla="*/ 708212 w 2657256"/>
                          <a:gd name="connsiteY449" fmla="*/ 2187540 h 3370881"/>
                          <a:gd name="connsiteX450" fmla="*/ 654423 w 2657256"/>
                          <a:gd name="connsiteY450" fmla="*/ 2241329 h 3370881"/>
                          <a:gd name="connsiteX451" fmla="*/ 636494 w 2657256"/>
                          <a:gd name="connsiteY451" fmla="*/ 2259258 h 3370881"/>
                          <a:gd name="connsiteX452" fmla="*/ 614082 w 2657256"/>
                          <a:gd name="connsiteY452" fmla="*/ 2286152 h 3370881"/>
                          <a:gd name="connsiteX453" fmla="*/ 592179 w 2657256"/>
                          <a:gd name="connsiteY453" fmla="*/ 2282347 h 3370881"/>
                          <a:gd name="connsiteX454" fmla="*/ 555980 w 2657256"/>
                          <a:gd name="connsiteY454" fmla="*/ 2313892 h 3370881"/>
                          <a:gd name="connsiteX455" fmla="*/ 524435 w 2657256"/>
                          <a:gd name="connsiteY455" fmla="*/ 2348905 h 3370881"/>
                          <a:gd name="connsiteX456" fmla="*/ 502023 w 2657256"/>
                          <a:gd name="connsiteY456" fmla="*/ 2362352 h 3370881"/>
                          <a:gd name="connsiteX457" fmla="*/ 461682 w 2657256"/>
                          <a:gd name="connsiteY457" fmla="*/ 2389246 h 3370881"/>
                          <a:gd name="connsiteX458" fmla="*/ 448235 w 2657256"/>
                          <a:gd name="connsiteY458" fmla="*/ 2398211 h 3370881"/>
                          <a:gd name="connsiteX459" fmla="*/ 430306 w 2657256"/>
                          <a:gd name="connsiteY459" fmla="*/ 2407176 h 3370881"/>
                          <a:gd name="connsiteX460" fmla="*/ 412376 w 2657256"/>
                          <a:gd name="connsiteY460" fmla="*/ 2420623 h 3370881"/>
                          <a:gd name="connsiteX461" fmla="*/ 389965 w 2657256"/>
                          <a:gd name="connsiteY461" fmla="*/ 2429587 h 3370881"/>
                          <a:gd name="connsiteX462" fmla="*/ 372035 w 2657256"/>
                          <a:gd name="connsiteY462" fmla="*/ 2443034 h 3370881"/>
                          <a:gd name="connsiteX463" fmla="*/ 318247 w 2657256"/>
                          <a:gd name="connsiteY463" fmla="*/ 2474411 h 3370881"/>
                          <a:gd name="connsiteX464" fmla="*/ 304800 w 2657256"/>
                          <a:gd name="connsiteY464" fmla="*/ 2492340 h 3370881"/>
                          <a:gd name="connsiteX465" fmla="*/ 282388 w 2657256"/>
                          <a:gd name="connsiteY465" fmla="*/ 2519234 h 3370881"/>
                          <a:gd name="connsiteX466" fmla="*/ 295835 w 2657256"/>
                          <a:gd name="connsiteY466" fmla="*/ 2815070 h 3370881"/>
                          <a:gd name="connsiteX467" fmla="*/ 300318 w 2657256"/>
                          <a:gd name="connsiteY467" fmla="*/ 2837481 h 3370881"/>
                          <a:gd name="connsiteX468" fmla="*/ 304800 w 2657256"/>
                          <a:gd name="connsiteY468" fmla="*/ 2868858 h 3370881"/>
                          <a:gd name="connsiteX469" fmla="*/ 309282 w 2657256"/>
                          <a:gd name="connsiteY469" fmla="*/ 2927129 h 3370881"/>
                          <a:gd name="connsiteX470" fmla="*/ 322729 w 2657256"/>
                          <a:gd name="connsiteY470" fmla="*/ 2985399 h 3370881"/>
                          <a:gd name="connsiteX471" fmla="*/ 327212 w 2657256"/>
                          <a:gd name="connsiteY471" fmla="*/ 3012293 h 3370881"/>
                          <a:gd name="connsiteX472" fmla="*/ 331694 w 2657256"/>
                          <a:gd name="connsiteY472" fmla="*/ 3043670 h 3370881"/>
                          <a:gd name="connsiteX473" fmla="*/ 345141 w 2657256"/>
                          <a:gd name="connsiteY473" fmla="*/ 3070564 h 3370881"/>
                          <a:gd name="connsiteX474" fmla="*/ 367553 w 2657256"/>
                          <a:gd name="connsiteY474" fmla="*/ 3124352 h 3370881"/>
                          <a:gd name="connsiteX475" fmla="*/ 381000 w 2657256"/>
                          <a:gd name="connsiteY475" fmla="*/ 3182623 h 3370881"/>
                          <a:gd name="connsiteX476" fmla="*/ 389965 w 2657256"/>
                          <a:gd name="connsiteY476" fmla="*/ 3196070 h 3370881"/>
                          <a:gd name="connsiteX477" fmla="*/ 394447 w 2657256"/>
                          <a:gd name="connsiteY477" fmla="*/ 3213999 h 3370881"/>
                          <a:gd name="connsiteX478" fmla="*/ 412376 w 2657256"/>
                          <a:gd name="connsiteY478" fmla="*/ 3245376 h 3370881"/>
                          <a:gd name="connsiteX479" fmla="*/ 416859 w 2657256"/>
                          <a:gd name="connsiteY479" fmla="*/ 3258823 h 3370881"/>
                          <a:gd name="connsiteX480" fmla="*/ 425823 w 2657256"/>
                          <a:gd name="connsiteY480" fmla="*/ 3272270 h 3370881"/>
                          <a:gd name="connsiteX481" fmla="*/ 439270 w 2657256"/>
                          <a:gd name="connsiteY481" fmla="*/ 3303646 h 3370881"/>
                          <a:gd name="connsiteX482" fmla="*/ 439270 w 2657256"/>
                          <a:gd name="connsiteY482" fmla="*/ 3352952 h 3370881"/>
                          <a:gd name="connsiteX483" fmla="*/ 430306 w 2657256"/>
                          <a:gd name="connsiteY483" fmla="*/ 3366399 h 3370881"/>
                          <a:gd name="connsiteX484" fmla="*/ 412376 w 2657256"/>
                          <a:gd name="connsiteY484" fmla="*/ 3370881 h 3370881"/>
                          <a:gd name="connsiteX485" fmla="*/ 295835 w 2657256"/>
                          <a:gd name="connsiteY485" fmla="*/ 3357434 h 3370881"/>
                          <a:gd name="connsiteX486" fmla="*/ 264459 w 2657256"/>
                          <a:gd name="connsiteY486" fmla="*/ 3276752 h 3370881"/>
                          <a:gd name="connsiteX487" fmla="*/ 259976 w 2657256"/>
                          <a:gd name="connsiteY487" fmla="*/ 3240893 h 3370881"/>
                          <a:gd name="connsiteX488" fmla="*/ 246529 w 2657256"/>
                          <a:gd name="connsiteY488" fmla="*/ 3178140 h 3370881"/>
                          <a:gd name="connsiteX489" fmla="*/ 237565 w 2657256"/>
                          <a:gd name="connsiteY489" fmla="*/ 3084011 h 3370881"/>
                          <a:gd name="connsiteX490" fmla="*/ 228600 w 2657256"/>
                          <a:gd name="connsiteY490" fmla="*/ 3057117 h 3370881"/>
                          <a:gd name="connsiteX491" fmla="*/ 219635 w 2657256"/>
                          <a:gd name="connsiteY491" fmla="*/ 3021258 h 3370881"/>
                          <a:gd name="connsiteX492" fmla="*/ 206188 w 2657256"/>
                          <a:gd name="connsiteY492" fmla="*/ 2980917 h 3370881"/>
                          <a:gd name="connsiteX493" fmla="*/ 201706 w 2657256"/>
                          <a:gd name="connsiteY493" fmla="*/ 2949540 h 3370881"/>
                          <a:gd name="connsiteX494" fmla="*/ 197223 w 2657256"/>
                          <a:gd name="connsiteY494" fmla="*/ 2927129 h 3370881"/>
                          <a:gd name="connsiteX495" fmla="*/ 192741 w 2657256"/>
                          <a:gd name="connsiteY495" fmla="*/ 2891270 h 3370881"/>
                          <a:gd name="connsiteX496" fmla="*/ 188259 w 2657256"/>
                          <a:gd name="connsiteY496" fmla="*/ 2850929 h 3370881"/>
                          <a:gd name="connsiteX497" fmla="*/ 179294 w 2657256"/>
                          <a:gd name="connsiteY497" fmla="*/ 2824034 h 3370881"/>
                          <a:gd name="connsiteX498" fmla="*/ 165847 w 2657256"/>
                          <a:gd name="connsiteY498" fmla="*/ 2774729 h 3370881"/>
                          <a:gd name="connsiteX499" fmla="*/ 161365 w 2657256"/>
                          <a:gd name="connsiteY499" fmla="*/ 2747834 h 3370881"/>
                          <a:gd name="connsiteX500" fmla="*/ 156882 w 2657256"/>
                          <a:gd name="connsiteY500" fmla="*/ 2559576 h 3370881"/>
                          <a:gd name="connsiteX501" fmla="*/ 152400 w 2657256"/>
                          <a:gd name="connsiteY501" fmla="*/ 2519234 h 3370881"/>
                          <a:gd name="connsiteX502" fmla="*/ 118035 w 2657256"/>
                          <a:gd name="connsiteY502" fmla="*/ 2400004 h 3370881"/>
                          <a:gd name="connsiteX503" fmla="*/ 117048 w 2657256"/>
                          <a:gd name="connsiteY503" fmla="*/ 2344423 h 3370881"/>
                          <a:gd name="connsiteX504" fmla="*/ 100106 w 2657256"/>
                          <a:gd name="connsiteY504" fmla="*/ 2330976 h 3370881"/>
                          <a:gd name="connsiteX505" fmla="*/ 138953 w 2657256"/>
                          <a:gd name="connsiteY505" fmla="*/ 2313046 h 3370881"/>
                          <a:gd name="connsiteX506" fmla="*/ 152400 w 2657256"/>
                          <a:gd name="connsiteY506" fmla="*/ 2304081 h 3370881"/>
                          <a:gd name="connsiteX507" fmla="*/ 170329 w 2657256"/>
                          <a:gd name="connsiteY507" fmla="*/ 2259258 h 3370881"/>
                          <a:gd name="connsiteX508" fmla="*/ 188259 w 2657256"/>
                          <a:gd name="connsiteY508" fmla="*/ 2223399 h 3370881"/>
                          <a:gd name="connsiteX509" fmla="*/ 206188 w 2657256"/>
                          <a:gd name="connsiteY509" fmla="*/ 2187540 h 3370881"/>
                          <a:gd name="connsiteX510" fmla="*/ 210670 w 2657256"/>
                          <a:gd name="connsiteY510" fmla="*/ 2174093 h 3370881"/>
                          <a:gd name="connsiteX511" fmla="*/ 219635 w 2657256"/>
                          <a:gd name="connsiteY511" fmla="*/ 2115823 h 3370881"/>
                          <a:gd name="connsiteX512" fmla="*/ 210670 w 2657256"/>
                          <a:gd name="connsiteY512" fmla="*/ 1958940 h 3370881"/>
                          <a:gd name="connsiteX513" fmla="*/ 192741 w 2657256"/>
                          <a:gd name="connsiteY513" fmla="*/ 1923081 h 3370881"/>
                          <a:gd name="connsiteX514" fmla="*/ 179294 w 2657256"/>
                          <a:gd name="connsiteY514" fmla="*/ 1891705 h 3370881"/>
                          <a:gd name="connsiteX515" fmla="*/ 165847 w 2657256"/>
                          <a:gd name="connsiteY515" fmla="*/ 1864811 h 3370881"/>
                          <a:gd name="connsiteX516" fmla="*/ 152400 w 2657256"/>
                          <a:gd name="connsiteY516" fmla="*/ 1833434 h 3370881"/>
                          <a:gd name="connsiteX517" fmla="*/ 143435 w 2657256"/>
                          <a:gd name="connsiteY517" fmla="*/ 1819987 h 3370881"/>
                          <a:gd name="connsiteX518" fmla="*/ 107576 w 2657256"/>
                          <a:gd name="connsiteY518" fmla="*/ 1784129 h 3370881"/>
                          <a:gd name="connsiteX519" fmla="*/ 94129 w 2657256"/>
                          <a:gd name="connsiteY519" fmla="*/ 1779646 h 3370881"/>
                          <a:gd name="connsiteX520" fmla="*/ 71718 w 2657256"/>
                          <a:gd name="connsiteY520" fmla="*/ 1770681 h 3370881"/>
                          <a:gd name="connsiteX521" fmla="*/ 58270 w 2657256"/>
                          <a:gd name="connsiteY521" fmla="*/ 1761717 h 3370881"/>
                          <a:gd name="connsiteX522" fmla="*/ 26894 w 2657256"/>
                          <a:gd name="connsiteY522" fmla="*/ 1730340 h 3370881"/>
                          <a:gd name="connsiteX523" fmla="*/ 0 w 2657256"/>
                          <a:gd name="connsiteY523" fmla="*/ 1707929 h 3370881"/>
                          <a:gd name="connsiteX0" fmla="*/ 0 w 2657256"/>
                          <a:gd name="connsiteY0" fmla="*/ 1707929 h 3370881"/>
                          <a:gd name="connsiteX1" fmla="*/ 22412 w 2657256"/>
                          <a:gd name="connsiteY1" fmla="*/ 1698964 h 3370881"/>
                          <a:gd name="connsiteX2" fmla="*/ 31376 w 2657256"/>
                          <a:gd name="connsiteY2" fmla="*/ 1681034 h 3370881"/>
                          <a:gd name="connsiteX3" fmla="*/ 44823 w 2657256"/>
                          <a:gd name="connsiteY3" fmla="*/ 1672070 h 3370881"/>
                          <a:gd name="connsiteX4" fmla="*/ 58270 w 2657256"/>
                          <a:gd name="connsiteY4" fmla="*/ 1654140 h 3370881"/>
                          <a:gd name="connsiteX5" fmla="*/ 76200 w 2657256"/>
                          <a:gd name="connsiteY5" fmla="*/ 1645176 h 3370881"/>
                          <a:gd name="connsiteX6" fmla="*/ 98612 w 2657256"/>
                          <a:gd name="connsiteY6" fmla="*/ 1636211 h 3370881"/>
                          <a:gd name="connsiteX7" fmla="*/ 125506 w 2657256"/>
                          <a:gd name="connsiteY7" fmla="*/ 1627246 h 3370881"/>
                          <a:gd name="connsiteX8" fmla="*/ 152400 w 2657256"/>
                          <a:gd name="connsiteY8" fmla="*/ 1609317 h 3370881"/>
                          <a:gd name="connsiteX9" fmla="*/ 170329 w 2657256"/>
                          <a:gd name="connsiteY9" fmla="*/ 1600352 h 3370881"/>
                          <a:gd name="connsiteX10" fmla="*/ 188259 w 2657256"/>
                          <a:gd name="connsiteY10" fmla="*/ 1582423 h 3370881"/>
                          <a:gd name="connsiteX11" fmla="*/ 228600 w 2657256"/>
                          <a:gd name="connsiteY11" fmla="*/ 1564493 h 3370881"/>
                          <a:gd name="connsiteX12" fmla="*/ 255494 w 2657256"/>
                          <a:gd name="connsiteY12" fmla="*/ 1546564 h 3370881"/>
                          <a:gd name="connsiteX13" fmla="*/ 300318 w 2657256"/>
                          <a:gd name="connsiteY13" fmla="*/ 1524152 h 3370881"/>
                          <a:gd name="connsiteX14" fmla="*/ 313765 w 2657256"/>
                          <a:gd name="connsiteY14" fmla="*/ 1515187 h 3370881"/>
                          <a:gd name="connsiteX15" fmla="*/ 340659 w 2657256"/>
                          <a:gd name="connsiteY15" fmla="*/ 1510705 h 3370881"/>
                          <a:gd name="connsiteX16" fmla="*/ 363070 w 2657256"/>
                          <a:gd name="connsiteY16" fmla="*/ 1506223 h 3370881"/>
                          <a:gd name="connsiteX17" fmla="*/ 389965 w 2657256"/>
                          <a:gd name="connsiteY17" fmla="*/ 1501740 h 3370881"/>
                          <a:gd name="connsiteX18" fmla="*/ 425823 w 2657256"/>
                          <a:gd name="connsiteY18" fmla="*/ 1497258 h 3370881"/>
                          <a:gd name="connsiteX19" fmla="*/ 470647 w 2657256"/>
                          <a:gd name="connsiteY19" fmla="*/ 1488293 h 3370881"/>
                          <a:gd name="connsiteX20" fmla="*/ 515470 w 2657256"/>
                          <a:gd name="connsiteY20" fmla="*/ 1479329 h 3370881"/>
                          <a:gd name="connsiteX21" fmla="*/ 528918 w 2657256"/>
                          <a:gd name="connsiteY21" fmla="*/ 1470364 h 3370881"/>
                          <a:gd name="connsiteX22" fmla="*/ 600635 w 2657256"/>
                          <a:gd name="connsiteY22" fmla="*/ 1456917 h 3370881"/>
                          <a:gd name="connsiteX23" fmla="*/ 690282 w 2657256"/>
                          <a:gd name="connsiteY23" fmla="*/ 1447952 h 3370881"/>
                          <a:gd name="connsiteX24" fmla="*/ 793376 w 2657256"/>
                          <a:gd name="connsiteY24" fmla="*/ 1452434 h 3370881"/>
                          <a:gd name="connsiteX25" fmla="*/ 874059 w 2657256"/>
                          <a:gd name="connsiteY25" fmla="*/ 1465881 h 3370881"/>
                          <a:gd name="connsiteX26" fmla="*/ 914400 w 2657256"/>
                          <a:gd name="connsiteY26" fmla="*/ 1470364 h 3370881"/>
                          <a:gd name="connsiteX27" fmla="*/ 1030941 w 2657256"/>
                          <a:gd name="connsiteY27" fmla="*/ 1483811 h 3370881"/>
                          <a:gd name="connsiteX28" fmla="*/ 1151965 w 2657256"/>
                          <a:gd name="connsiteY28" fmla="*/ 1492776 h 3370881"/>
                          <a:gd name="connsiteX29" fmla="*/ 1281953 w 2657256"/>
                          <a:gd name="connsiteY29" fmla="*/ 1501740 h 3370881"/>
                          <a:gd name="connsiteX30" fmla="*/ 1465729 w 2657256"/>
                          <a:gd name="connsiteY30" fmla="*/ 1497258 h 3370881"/>
                          <a:gd name="connsiteX31" fmla="*/ 1510553 w 2657256"/>
                          <a:gd name="connsiteY31" fmla="*/ 1492776 h 3370881"/>
                          <a:gd name="connsiteX32" fmla="*/ 1582270 w 2657256"/>
                          <a:gd name="connsiteY32" fmla="*/ 1461399 h 3370881"/>
                          <a:gd name="connsiteX33" fmla="*/ 1604682 w 2657256"/>
                          <a:gd name="connsiteY33" fmla="*/ 1456917 h 3370881"/>
                          <a:gd name="connsiteX34" fmla="*/ 1622612 w 2657256"/>
                          <a:gd name="connsiteY34" fmla="*/ 1447952 h 3370881"/>
                          <a:gd name="connsiteX35" fmla="*/ 1645023 w 2657256"/>
                          <a:gd name="connsiteY35" fmla="*/ 1438987 h 3370881"/>
                          <a:gd name="connsiteX36" fmla="*/ 1662953 w 2657256"/>
                          <a:gd name="connsiteY36" fmla="*/ 1425540 h 3370881"/>
                          <a:gd name="connsiteX37" fmla="*/ 1698812 w 2657256"/>
                          <a:gd name="connsiteY37" fmla="*/ 1407611 h 3370881"/>
                          <a:gd name="connsiteX38" fmla="*/ 1739153 w 2657256"/>
                          <a:gd name="connsiteY38" fmla="*/ 1380717 h 3370881"/>
                          <a:gd name="connsiteX39" fmla="*/ 1752600 w 2657256"/>
                          <a:gd name="connsiteY39" fmla="*/ 1367270 h 3370881"/>
                          <a:gd name="connsiteX40" fmla="*/ 1775012 w 2657256"/>
                          <a:gd name="connsiteY40" fmla="*/ 1353823 h 3370881"/>
                          <a:gd name="connsiteX41" fmla="*/ 1797423 w 2657256"/>
                          <a:gd name="connsiteY41" fmla="*/ 1335893 h 3370881"/>
                          <a:gd name="connsiteX42" fmla="*/ 1810870 w 2657256"/>
                          <a:gd name="connsiteY42" fmla="*/ 1304517 h 3370881"/>
                          <a:gd name="connsiteX43" fmla="*/ 1815353 w 2657256"/>
                          <a:gd name="connsiteY43" fmla="*/ 1291070 h 3370881"/>
                          <a:gd name="connsiteX44" fmla="*/ 1801906 w 2657256"/>
                          <a:gd name="connsiteY44" fmla="*/ 1138670 h 3370881"/>
                          <a:gd name="connsiteX45" fmla="*/ 1792941 w 2657256"/>
                          <a:gd name="connsiteY45" fmla="*/ 1125223 h 3370881"/>
                          <a:gd name="connsiteX46" fmla="*/ 1757082 w 2657256"/>
                          <a:gd name="connsiteY46" fmla="*/ 1093846 h 3370881"/>
                          <a:gd name="connsiteX47" fmla="*/ 1730188 w 2657256"/>
                          <a:gd name="connsiteY47" fmla="*/ 1066952 h 3370881"/>
                          <a:gd name="connsiteX48" fmla="*/ 1703294 w 2657256"/>
                          <a:gd name="connsiteY48" fmla="*/ 1049023 h 3370881"/>
                          <a:gd name="connsiteX49" fmla="*/ 1622612 w 2657256"/>
                          <a:gd name="connsiteY49" fmla="*/ 1053505 h 3370881"/>
                          <a:gd name="connsiteX50" fmla="*/ 1595718 w 2657256"/>
                          <a:gd name="connsiteY50" fmla="*/ 1062470 h 3370881"/>
                          <a:gd name="connsiteX51" fmla="*/ 1573306 w 2657256"/>
                          <a:gd name="connsiteY51" fmla="*/ 1066952 h 3370881"/>
                          <a:gd name="connsiteX52" fmla="*/ 1453385 w 2657256"/>
                          <a:gd name="connsiteY52" fmla="*/ 1082761 h 3370881"/>
                          <a:gd name="connsiteX53" fmla="*/ 1326776 w 2657256"/>
                          <a:gd name="connsiteY53" fmla="*/ 1062470 h 3370881"/>
                          <a:gd name="connsiteX54" fmla="*/ 1308847 w 2657256"/>
                          <a:gd name="connsiteY54" fmla="*/ 1057987 h 3370881"/>
                          <a:gd name="connsiteX55" fmla="*/ 1277470 w 2657256"/>
                          <a:gd name="connsiteY55" fmla="*/ 1053505 h 3370881"/>
                          <a:gd name="connsiteX56" fmla="*/ 1259541 w 2657256"/>
                          <a:gd name="connsiteY56" fmla="*/ 1049023 h 3370881"/>
                          <a:gd name="connsiteX57" fmla="*/ 1232647 w 2657256"/>
                          <a:gd name="connsiteY57" fmla="*/ 1044540 h 3370881"/>
                          <a:gd name="connsiteX58" fmla="*/ 1053353 w 2657256"/>
                          <a:gd name="connsiteY58" fmla="*/ 1049023 h 3370881"/>
                          <a:gd name="connsiteX59" fmla="*/ 1035423 w 2657256"/>
                          <a:gd name="connsiteY59" fmla="*/ 1053505 h 3370881"/>
                          <a:gd name="connsiteX60" fmla="*/ 1008529 w 2657256"/>
                          <a:gd name="connsiteY60" fmla="*/ 1057987 h 3370881"/>
                          <a:gd name="connsiteX61" fmla="*/ 995082 w 2657256"/>
                          <a:gd name="connsiteY61" fmla="*/ 1062470 h 3370881"/>
                          <a:gd name="connsiteX62" fmla="*/ 945776 w 2657256"/>
                          <a:gd name="connsiteY62" fmla="*/ 1031093 h 3370881"/>
                          <a:gd name="connsiteX63" fmla="*/ 941294 w 2657256"/>
                          <a:gd name="connsiteY63" fmla="*/ 1017646 h 3370881"/>
                          <a:gd name="connsiteX64" fmla="*/ 932329 w 2657256"/>
                          <a:gd name="connsiteY64" fmla="*/ 919034 h 3370881"/>
                          <a:gd name="connsiteX65" fmla="*/ 914400 w 2657256"/>
                          <a:gd name="connsiteY65" fmla="*/ 901105 h 3370881"/>
                          <a:gd name="connsiteX66" fmla="*/ 918882 w 2657256"/>
                          <a:gd name="connsiteY66" fmla="*/ 869729 h 3370881"/>
                          <a:gd name="connsiteX67" fmla="*/ 941294 w 2657256"/>
                          <a:gd name="connsiteY67" fmla="*/ 865246 h 3370881"/>
                          <a:gd name="connsiteX68" fmla="*/ 959223 w 2657256"/>
                          <a:gd name="connsiteY68" fmla="*/ 851799 h 3370881"/>
                          <a:gd name="connsiteX69" fmla="*/ 990600 w 2657256"/>
                          <a:gd name="connsiteY69" fmla="*/ 847317 h 3370881"/>
                          <a:gd name="connsiteX70" fmla="*/ 1129553 w 2657256"/>
                          <a:gd name="connsiteY70" fmla="*/ 838352 h 3370881"/>
                          <a:gd name="connsiteX71" fmla="*/ 1147482 w 2657256"/>
                          <a:gd name="connsiteY71" fmla="*/ 829387 h 3370881"/>
                          <a:gd name="connsiteX72" fmla="*/ 1178859 w 2657256"/>
                          <a:gd name="connsiteY72" fmla="*/ 806976 h 3370881"/>
                          <a:gd name="connsiteX73" fmla="*/ 1192306 w 2657256"/>
                          <a:gd name="connsiteY73" fmla="*/ 793529 h 3370881"/>
                          <a:gd name="connsiteX74" fmla="*/ 1214718 w 2657256"/>
                          <a:gd name="connsiteY74" fmla="*/ 784564 h 3370881"/>
                          <a:gd name="connsiteX75" fmla="*/ 1241612 w 2657256"/>
                          <a:gd name="connsiteY75" fmla="*/ 771117 h 3370881"/>
                          <a:gd name="connsiteX76" fmla="*/ 1277470 w 2657256"/>
                          <a:gd name="connsiteY76" fmla="*/ 753187 h 3370881"/>
                          <a:gd name="connsiteX77" fmla="*/ 1295400 w 2657256"/>
                          <a:gd name="connsiteY77" fmla="*/ 730776 h 3370881"/>
                          <a:gd name="connsiteX78" fmla="*/ 1317812 w 2657256"/>
                          <a:gd name="connsiteY78" fmla="*/ 708364 h 3370881"/>
                          <a:gd name="connsiteX79" fmla="*/ 1353670 w 2657256"/>
                          <a:gd name="connsiteY79" fmla="*/ 663540 h 3370881"/>
                          <a:gd name="connsiteX80" fmla="*/ 1371600 w 2657256"/>
                          <a:gd name="connsiteY80" fmla="*/ 636646 h 3370881"/>
                          <a:gd name="connsiteX81" fmla="*/ 1380565 w 2657256"/>
                          <a:gd name="connsiteY81" fmla="*/ 596305 h 3370881"/>
                          <a:gd name="connsiteX82" fmla="*/ 1385047 w 2657256"/>
                          <a:gd name="connsiteY82" fmla="*/ 582858 h 3370881"/>
                          <a:gd name="connsiteX83" fmla="*/ 1380565 w 2657256"/>
                          <a:gd name="connsiteY83" fmla="*/ 533552 h 3370881"/>
                          <a:gd name="connsiteX84" fmla="*/ 1367118 w 2657256"/>
                          <a:gd name="connsiteY84" fmla="*/ 524587 h 3370881"/>
                          <a:gd name="connsiteX85" fmla="*/ 1349188 w 2657256"/>
                          <a:gd name="connsiteY85" fmla="*/ 520105 h 3370881"/>
                          <a:gd name="connsiteX86" fmla="*/ 1326776 w 2657256"/>
                          <a:gd name="connsiteY86" fmla="*/ 511140 h 3370881"/>
                          <a:gd name="connsiteX87" fmla="*/ 1281953 w 2657256"/>
                          <a:gd name="connsiteY87" fmla="*/ 515623 h 3370881"/>
                          <a:gd name="connsiteX88" fmla="*/ 1250576 w 2657256"/>
                          <a:gd name="connsiteY88" fmla="*/ 529070 h 3370881"/>
                          <a:gd name="connsiteX89" fmla="*/ 1210235 w 2657256"/>
                          <a:gd name="connsiteY89" fmla="*/ 542517 h 3370881"/>
                          <a:gd name="connsiteX90" fmla="*/ 1183341 w 2657256"/>
                          <a:gd name="connsiteY90" fmla="*/ 555964 h 3370881"/>
                          <a:gd name="connsiteX91" fmla="*/ 1160929 w 2657256"/>
                          <a:gd name="connsiteY91" fmla="*/ 569411 h 3370881"/>
                          <a:gd name="connsiteX92" fmla="*/ 1134035 w 2657256"/>
                          <a:gd name="connsiteY92" fmla="*/ 578376 h 3370881"/>
                          <a:gd name="connsiteX93" fmla="*/ 1111623 w 2657256"/>
                          <a:gd name="connsiteY93" fmla="*/ 587340 h 3370881"/>
                          <a:gd name="connsiteX94" fmla="*/ 1084729 w 2657256"/>
                          <a:gd name="connsiteY94" fmla="*/ 596305 h 3370881"/>
                          <a:gd name="connsiteX95" fmla="*/ 986118 w 2657256"/>
                          <a:gd name="connsiteY95" fmla="*/ 591823 h 3370881"/>
                          <a:gd name="connsiteX96" fmla="*/ 927847 w 2657256"/>
                          <a:gd name="connsiteY96" fmla="*/ 578376 h 3370881"/>
                          <a:gd name="connsiteX97" fmla="*/ 896470 w 2657256"/>
                          <a:gd name="connsiteY97" fmla="*/ 555964 h 3370881"/>
                          <a:gd name="connsiteX98" fmla="*/ 883023 w 2657256"/>
                          <a:gd name="connsiteY98" fmla="*/ 546999 h 3370881"/>
                          <a:gd name="connsiteX99" fmla="*/ 865094 w 2657256"/>
                          <a:gd name="connsiteY99" fmla="*/ 497693 h 3370881"/>
                          <a:gd name="connsiteX100" fmla="*/ 869576 w 2657256"/>
                          <a:gd name="connsiteY100" fmla="*/ 403564 h 3370881"/>
                          <a:gd name="connsiteX101" fmla="*/ 874059 w 2657256"/>
                          <a:gd name="connsiteY101" fmla="*/ 385634 h 3370881"/>
                          <a:gd name="connsiteX102" fmla="*/ 883023 w 2657256"/>
                          <a:gd name="connsiteY102" fmla="*/ 372187 h 3370881"/>
                          <a:gd name="connsiteX103" fmla="*/ 909918 w 2657256"/>
                          <a:gd name="connsiteY103" fmla="*/ 363223 h 3370881"/>
                          <a:gd name="connsiteX104" fmla="*/ 914400 w 2657256"/>
                          <a:gd name="connsiteY104" fmla="*/ 385634 h 3370881"/>
                          <a:gd name="connsiteX105" fmla="*/ 909918 w 2657256"/>
                          <a:gd name="connsiteY105" fmla="*/ 408046 h 3370881"/>
                          <a:gd name="connsiteX106" fmla="*/ 900953 w 2657256"/>
                          <a:gd name="connsiteY106" fmla="*/ 466317 h 3370881"/>
                          <a:gd name="connsiteX107" fmla="*/ 905435 w 2657256"/>
                          <a:gd name="connsiteY107" fmla="*/ 515623 h 3370881"/>
                          <a:gd name="connsiteX108" fmla="*/ 932329 w 2657256"/>
                          <a:gd name="connsiteY108" fmla="*/ 551481 h 3370881"/>
                          <a:gd name="connsiteX109" fmla="*/ 954741 w 2657256"/>
                          <a:gd name="connsiteY109" fmla="*/ 560446 h 3370881"/>
                          <a:gd name="connsiteX110" fmla="*/ 972670 w 2657256"/>
                          <a:gd name="connsiteY110" fmla="*/ 569411 h 3370881"/>
                          <a:gd name="connsiteX111" fmla="*/ 1066800 w 2657256"/>
                          <a:gd name="connsiteY111" fmla="*/ 564929 h 3370881"/>
                          <a:gd name="connsiteX112" fmla="*/ 1111623 w 2657256"/>
                          <a:gd name="connsiteY112" fmla="*/ 551481 h 3370881"/>
                          <a:gd name="connsiteX113" fmla="*/ 1129553 w 2657256"/>
                          <a:gd name="connsiteY113" fmla="*/ 538034 h 3370881"/>
                          <a:gd name="connsiteX114" fmla="*/ 1156447 w 2657256"/>
                          <a:gd name="connsiteY114" fmla="*/ 511140 h 3370881"/>
                          <a:gd name="connsiteX115" fmla="*/ 1160929 w 2657256"/>
                          <a:gd name="connsiteY115" fmla="*/ 493211 h 3370881"/>
                          <a:gd name="connsiteX116" fmla="*/ 1178859 w 2657256"/>
                          <a:gd name="connsiteY116" fmla="*/ 331846 h 3370881"/>
                          <a:gd name="connsiteX117" fmla="*/ 1215315 w 2657256"/>
                          <a:gd name="connsiteY117" fmla="*/ 270289 h 3370881"/>
                          <a:gd name="connsiteX118" fmla="*/ 1214718 w 2657256"/>
                          <a:gd name="connsiteY118" fmla="*/ 367705 h 3370881"/>
                          <a:gd name="connsiteX119" fmla="*/ 1201270 w 2657256"/>
                          <a:gd name="connsiteY119" fmla="*/ 412529 h 3370881"/>
                          <a:gd name="connsiteX120" fmla="*/ 1210235 w 2657256"/>
                          <a:gd name="connsiteY120" fmla="*/ 461834 h 3370881"/>
                          <a:gd name="connsiteX121" fmla="*/ 1214718 w 2657256"/>
                          <a:gd name="connsiteY121" fmla="*/ 475281 h 3370881"/>
                          <a:gd name="connsiteX122" fmla="*/ 1228165 w 2657256"/>
                          <a:gd name="connsiteY122" fmla="*/ 484246 h 3370881"/>
                          <a:gd name="connsiteX123" fmla="*/ 1250576 w 2657256"/>
                          <a:gd name="connsiteY123" fmla="*/ 502176 h 3370881"/>
                          <a:gd name="connsiteX124" fmla="*/ 1317812 w 2657256"/>
                          <a:gd name="connsiteY124" fmla="*/ 497693 h 3370881"/>
                          <a:gd name="connsiteX125" fmla="*/ 1353670 w 2657256"/>
                          <a:gd name="connsiteY125" fmla="*/ 488729 h 3370881"/>
                          <a:gd name="connsiteX126" fmla="*/ 1506070 w 2657256"/>
                          <a:gd name="connsiteY126" fmla="*/ 457352 h 3370881"/>
                          <a:gd name="connsiteX127" fmla="*/ 1550894 w 2657256"/>
                          <a:gd name="connsiteY127" fmla="*/ 430458 h 3370881"/>
                          <a:gd name="connsiteX128" fmla="*/ 1564341 w 2657256"/>
                          <a:gd name="connsiteY128" fmla="*/ 417011 h 3370881"/>
                          <a:gd name="connsiteX129" fmla="*/ 1586753 w 2657256"/>
                          <a:gd name="connsiteY129" fmla="*/ 399081 h 3370881"/>
                          <a:gd name="connsiteX130" fmla="*/ 1595718 w 2657256"/>
                          <a:gd name="connsiteY130" fmla="*/ 381152 h 3370881"/>
                          <a:gd name="connsiteX131" fmla="*/ 1600200 w 2657256"/>
                          <a:gd name="connsiteY131" fmla="*/ 363223 h 3370881"/>
                          <a:gd name="connsiteX132" fmla="*/ 1609165 w 2657256"/>
                          <a:gd name="connsiteY132" fmla="*/ 313917 h 3370881"/>
                          <a:gd name="connsiteX133" fmla="*/ 1537447 w 2657256"/>
                          <a:gd name="connsiteY133" fmla="*/ 188411 h 3370881"/>
                          <a:gd name="connsiteX134" fmla="*/ 1613647 w 2657256"/>
                          <a:gd name="connsiteY134" fmla="*/ 399081 h 3370881"/>
                          <a:gd name="connsiteX135" fmla="*/ 1627094 w 2657256"/>
                          <a:gd name="connsiteY135" fmla="*/ 417011 h 3370881"/>
                          <a:gd name="connsiteX136" fmla="*/ 1658470 w 2657256"/>
                          <a:gd name="connsiteY136" fmla="*/ 412529 h 3370881"/>
                          <a:gd name="connsiteX137" fmla="*/ 1685365 w 2657256"/>
                          <a:gd name="connsiteY137" fmla="*/ 390117 h 3370881"/>
                          <a:gd name="connsiteX138" fmla="*/ 1694329 w 2657256"/>
                          <a:gd name="connsiteY138" fmla="*/ 376670 h 3370881"/>
                          <a:gd name="connsiteX139" fmla="*/ 1734670 w 2657256"/>
                          <a:gd name="connsiteY139" fmla="*/ 354258 h 3370881"/>
                          <a:gd name="connsiteX140" fmla="*/ 1743635 w 2657256"/>
                          <a:gd name="connsiteY140" fmla="*/ 340811 h 3370881"/>
                          <a:gd name="connsiteX141" fmla="*/ 1757082 w 2657256"/>
                          <a:gd name="connsiteY141" fmla="*/ 336329 h 3370881"/>
                          <a:gd name="connsiteX142" fmla="*/ 1808984 w 2657256"/>
                          <a:gd name="connsiteY142" fmla="*/ 249641 h 3370881"/>
                          <a:gd name="connsiteX143" fmla="*/ 1899621 w 2657256"/>
                          <a:gd name="connsiteY143" fmla="*/ 211719 h 3370881"/>
                          <a:gd name="connsiteX144" fmla="*/ 1808984 w 2657256"/>
                          <a:gd name="connsiteY144" fmla="*/ 178521 h 3370881"/>
                          <a:gd name="connsiteX145" fmla="*/ 1772023 w 2657256"/>
                          <a:gd name="connsiteY145" fmla="*/ 77249 h 3370881"/>
                          <a:gd name="connsiteX146" fmla="*/ 1900425 w 2657256"/>
                          <a:gd name="connsiteY146" fmla="*/ 214081 h 3370881"/>
                          <a:gd name="connsiteX147" fmla="*/ 1874221 w 2657256"/>
                          <a:gd name="connsiteY147" fmla="*/ 318698 h 3370881"/>
                          <a:gd name="connsiteX148" fmla="*/ 1788459 w 2657256"/>
                          <a:gd name="connsiteY148" fmla="*/ 367705 h 3370881"/>
                          <a:gd name="connsiteX149" fmla="*/ 1761565 w 2657256"/>
                          <a:gd name="connsiteY149" fmla="*/ 390117 h 3370881"/>
                          <a:gd name="connsiteX150" fmla="*/ 1783976 w 2657256"/>
                          <a:gd name="connsiteY150" fmla="*/ 399081 h 3370881"/>
                          <a:gd name="connsiteX151" fmla="*/ 1878106 w 2657256"/>
                          <a:gd name="connsiteY151" fmla="*/ 390117 h 3370881"/>
                          <a:gd name="connsiteX152" fmla="*/ 1891553 w 2657256"/>
                          <a:gd name="connsiteY152" fmla="*/ 381152 h 3370881"/>
                          <a:gd name="connsiteX153" fmla="*/ 1918447 w 2657256"/>
                          <a:gd name="connsiteY153" fmla="*/ 372187 h 3370881"/>
                          <a:gd name="connsiteX154" fmla="*/ 1940859 w 2657256"/>
                          <a:gd name="connsiteY154" fmla="*/ 358740 h 3370881"/>
                          <a:gd name="connsiteX155" fmla="*/ 1954306 w 2657256"/>
                          <a:gd name="connsiteY155" fmla="*/ 354258 h 3370881"/>
                          <a:gd name="connsiteX156" fmla="*/ 2083304 w 2657256"/>
                          <a:gd name="connsiteY156" fmla="*/ 290281 h 3370881"/>
                          <a:gd name="connsiteX157" fmla="*/ 2166172 w 2657256"/>
                          <a:gd name="connsiteY157" fmla="*/ 215604 h 3370881"/>
                          <a:gd name="connsiteX158" fmla="*/ 2069054 w 2657256"/>
                          <a:gd name="connsiteY158" fmla="*/ 40493 h 3370881"/>
                          <a:gd name="connsiteX159" fmla="*/ 2078225 w 2657256"/>
                          <a:gd name="connsiteY159" fmla="*/ 188681 h 3370881"/>
                          <a:gd name="connsiteX160" fmla="*/ 1999129 w 2657256"/>
                          <a:gd name="connsiteY160" fmla="*/ 358740 h 3370881"/>
                          <a:gd name="connsiteX161" fmla="*/ 1994647 w 2657256"/>
                          <a:gd name="connsiteY161" fmla="*/ 372187 h 3370881"/>
                          <a:gd name="connsiteX162" fmla="*/ 2039470 w 2657256"/>
                          <a:gd name="connsiteY162" fmla="*/ 390117 h 3370881"/>
                          <a:gd name="connsiteX163" fmla="*/ 2115670 w 2657256"/>
                          <a:gd name="connsiteY163" fmla="*/ 390117 h 3370881"/>
                          <a:gd name="connsiteX164" fmla="*/ 2160494 w 2657256"/>
                          <a:gd name="connsiteY164" fmla="*/ 376670 h 3370881"/>
                          <a:gd name="connsiteX165" fmla="*/ 2191870 w 2657256"/>
                          <a:gd name="connsiteY165" fmla="*/ 363223 h 3370881"/>
                          <a:gd name="connsiteX166" fmla="*/ 2205318 w 2657256"/>
                          <a:gd name="connsiteY166" fmla="*/ 358740 h 3370881"/>
                          <a:gd name="connsiteX167" fmla="*/ 2232212 w 2657256"/>
                          <a:gd name="connsiteY167" fmla="*/ 340811 h 3370881"/>
                          <a:gd name="connsiteX168" fmla="*/ 2312894 w 2657256"/>
                          <a:gd name="connsiteY168" fmla="*/ 183929 h 3370881"/>
                          <a:gd name="connsiteX169" fmla="*/ 2339788 w 2657256"/>
                          <a:gd name="connsiteY169" fmla="*/ 151 h 3370881"/>
                          <a:gd name="connsiteX170" fmla="*/ 2357718 w 2657256"/>
                          <a:gd name="connsiteY170" fmla="*/ 215305 h 3370881"/>
                          <a:gd name="connsiteX171" fmla="*/ 2254623 w 2657256"/>
                          <a:gd name="connsiteY171" fmla="*/ 376670 h 3370881"/>
                          <a:gd name="connsiteX172" fmla="*/ 2245659 w 2657256"/>
                          <a:gd name="connsiteY172" fmla="*/ 390117 h 3370881"/>
                          <a:gd name="connsiteX173" fmla="*/ 2254623 w 2657256"/>
                          <a:gd name="connsiteY173" fmla="*/ 403564 h 3370881"/>
                          <a:gd name="connsiteX174" fmla="*/ 2353235 w 2657256"/>
                          <a:gd name="connsiteY174" fmla="*/ 399081 h 3370881"/>
                          <a:gd name="connsiteX175" fmla="*/ 2366682 w 2657256"/>
                          <a:gd name="connsiteY175" fmla="*/ 394599 h 3370881"/>
                          <a:gd name="connsiteX176" fmla="*/ 2389094 w 2657256"/>
                          <a:gd name="connsiteY176" fmla="*/ 390117 h 3370881"/>
                          <a:gd name="connsiteX177" fmla="*/ 2424953 w 2657256"/>
                          <a:gd name="connsiteY177" fmla="*/ 367705 h 3370881"/>
                          <a:gd name="connsiteX178" fmla="*/ 2528047 w 2657256"/>
                          <a:gd name="connsiteY178" fmla="*/ 292700 h 3370881"/>
                          <a:gd name="connsiteX179" fmla="*/ 2541495 w 2657256"/>
                          <a:gd name="connsiteY179" fmla="*/ 62906 h 3370881"/>
                          <a:gd name="connsiteX180" fmla="*/ 2591304 w 2657256"/>
                          <a:gd name="connsiteY180" fmla="*/ 214081 h 3370881"/>
                          <a:gd name="connsiteX181" fmla="*/ 2612315 w 2657256"/>
                          <a:gd name="connsiteY181" fmla="*/ 290907 h 3370881"/>
                          <a:gd name="connsiteX182" fmla="*/ 2650863 w 2657256"/>
                          <a:gd name="connsiteY182" fmla="*/ 344994 h 3370881"/>
                          <a:gd name="connsiteX183" fmla="*/ 2465294 w 2657256"/>
                          <a:gd name="connsiteY183" fmla="*/ 399081 h 3370881"/>
                          <a:gd name="connsiteX184" fmla="*/ 2442882 w 2657256"/>
                          <a:gd name="connsiteY184" fmla="*/ 403564 h 3370881"/>
                          <a:gd name="connsiteX185" fmla="*/ 2398059 w 2657256"/>
                          <a:gd name="connsiteY185" fmla="*/ 417011 h 3370881"/>
                          <a:gd name="connsiteX186" fmla="*/ 2375647 w 2657256"/>
                          <a:gd name="connsiteY186" fmla="*/ 425976 h 3370881"/>
                          <a:gd name="connsiteX187" fmla="*/ 2357718 w 2657256"/>
                          <a:gd name="connsiteY187" fmla="*/ 430458 h 3370881"/>
                          <a:gd name="connsiteX188" fmla="*/ 2344270 w 2657256"/>
                          <a:gd name="connsiteY188" fmla="*/ 461834 h 3370881"/>
                          <a:gd name="connsiteX189" fmla="*/ 2353235 w 2657256"/>
                          <a:gd name="connsiteY189" fmla="*/ 502176 h 3370881"/>
                          <a:gd name="connsiteX190" fmla="*/ 2362200 w 2657256"/>
                          <a:gd name="connsiteY190" fmla="*/ 515623 h 3370881"/>
                          <a:gd name="connsiteX191" fmla="*/ 2344270 w 2657256"/>
                          <a:gd name="connsiteY191" fmla="*/ 587340 h 3370881"/>
                          <a:gd name="connsiteX192" fmla="*/ 2321859 w 2657256"/>
                          <a:gd name="connsiteY192" fmla="*/ 614234 h 3370881"/>
                          <a:gd name="connsiteX193" fmla="*/ 2308412 w 2657256"/>
                          <a:gd name="connsiteY193" fmla="*/ 636646 h 3370881"/>
                          <a:gd name="connsiteX194" fmla="*/ 2281518 w 2657256"/>
                          <a:gd name="connsiteY194" fmla="*/ 641129 h 3370881"/>
                          <a:gd name="connsiteX195" fmla="*/ 2259106 w 2657256"/>
                          <a:gd name="connsiteY195" fmla="*/ 636646 h 3370881"/>
                          <a:gd name="connsiteX196" fmla="*/ 2277035 w 2657256"/>
                          <a:gd name="connsiteY196" fmla="*/ 578376 h 3370881"/>
                          <a:gd name="connsiteX197" fmla="*/ 2290482 w 2657256"/>
                          <a:gd name="connsiteY197" fmla="*/ 542517 h 3370881"/>
                          <a:gd name="connsiteX198" fmla="*/ 2286000 w 2657256"/>
                          <a:gd name="connsiteY198" fmla="*/ 506658 h 3370881"/>
                          <a:gd name="connsiteX199" fmla="*/ 2245659 w 2657256"/>
                          <a:gd name="connsiteY199" fmla="*/ 448387 h 3370881"/>
                          <a:gd name="connsiteX200" fmla="*/ 2200835 w 2657256"/>
                          <a:gd name="connsiteY200" fmla="*/ 430458 h 3370881"/>
                          <a:gd name="connsiteX201" fmla="*/ 2169459 w 2657256"/>
                          <a:gd name="connsiteY201" fmla="*/ 425976 h 3370881"/>
                          <a:gd name="connsiteX202" fmla="*/ 2102223 w 2657256"/>
                          <a:gd name="connsiteY202" fmla="*/ 430458 h 3370881"/>
                          <a:gd name="connsiteX203" fmla="*/ 2084294 w 2657256"/>
                          <a:gd name="connsiteY203" fmla="*/ 439423 h 3370881"/>
                          <a:gd name="connsiteX204" fmla="*/ 2070847 w 2657256"/>
                          <a:gd name="connsiteY204" fmla="*/ 443905 h 3370881"/>
                          <a:gd name="connsiteX205" fmla="*/ 2061882 w 2657256"/>
                          <a:gd name="connsiteY205" fmla="*/ 461834 h 3370881"/>
                          <a:gd name="connsiteX206" fmla="*/ 2034988 w 2657256"/>
                          <a:gd name="connsiteY206" fmla="*/ 475281 h 3370881"/>
                          <a:gd name="connsiteX207" fmla="*/ 1783976 w 2657256"/>
                          <a:gd name="connsiteY207" fmla="*/ 479764 h 3370881"/>
                          <a:gd name="connsiteX208" fmla="*/ 1766047 w 2657256"/>
                          <a:gd name="connsiteY208" fmla="*/ 488729 h 3370881"/>
                          <a:gd name="connsiteX209" fmla="*/ 1703294 w 2657256"/>
                          <a:gd name="connsiteY209" fmla="*/ 506658 h 3370881"/>
                          <a:gd name="connsiteX210" fmla="*/ 1689847 w 2657256"/>
                          <a:gd name="connsiteY210" fmla="*/ 511140 h 3370881"/>
                          <a:gd name="connsiteX211" fmla="*/ 1676400 w 2657256"/>
                          <a:gd name="connsiteY211" fmla="*/ 520105 h 3370881"/>
                          <a:gd name="connsiteX212" fmla="*/ 1649506 w 2657256"/>
                          <a:gd name="connsiteY212" fmla="*/ 529070 h 3370881"/>
                          <a:gd name="connsiteX213" fmla="*/ 1636059 w 2657256"/>
                          <a:gd name="connsiteY213" fmla="*/ 538034 h 3370881"/>
                          <a:gd name="connsiteX214" fmla="*/ 1622612 w 2657256"/>
                          <a:gd name="connsiteY214" fmla="*/ 551481 h 3370881"/>
                          <a:gd name="connsiteX215" fmla="*/ 1609165 w 2657256"/>
                          <a:gd name="connsiteY215" fmla="*/ 555964 h 3370881"/>
                          <a:gd name="connsiteX216" fmla="*/ 1577788 w 2657256"/>
                          <a:gd name="connsiteY216" fmla="*/ 587340 h 3370881"/>
                          <a:gd name="connsiteX217" fmla="*/ 1568823 w 2657256"/>
                          <a:gd name="connsiteY217" fmla="*/ 600787 h 3370881"/>
                          <a:gd name="connsiteX218" fmla="*/ 1555376 w 2657256"/>
                          <a:gd name="connsiteY218" fmla="*/ 614234 h 3370881"/>
                          <a:gd name="connsiteX219" fmla="*/ 1524000 w 2657256"/>
                          <a:gd name="connsiteY219" fmla="*/ 654576 h 3370881"/>
                          <a:gd name="connsiteX220" fmla="*/ 1519518 w 2657256"/>
                          <a:gd name="connsiteY220" fmla="*/ 668023 h 3370881"/>
                          <a:gd name="connsiteX221" fmla="*/ 1528482 w 2657256"/>
                          <a:gd name="connsiteY221" fmla="*/ 708364 h 3370881"/>
                          <a:gd name="connsiteX222" fmla="*/ 1537447 w 2657256"/>
                          <a:gd name="connsiteY222" fmla="*/ 721811 h 3370881"/>
                          <a:gd name="connsiteX223" fmla="*/ 1568823 w 2657256"/>
                          <a:gd name="connsiteY223" fmla="*/ 712846 h 3370881"/>
                          <a:gd name="connsiteX224" fmla="*/ 1600200 w 2657256"/>
                          <a:gd name="connsiteY224" fmla="*/ 712846 h 3370881"/>
                          <a:gd name="connsiteX225" fmla="*/ 1631576 w 2657256"/>
                          <a:gd name="connsiteY225" fmla="*/ 690434 h 3370881"/>
                          <a:gd name="connsiteX226" fmla="*/ 1645023 w 2657256"/>
                          <a:gd name="connsiteY226" fmla="*/ 676987 h 3370881"/>
                          <a:gd name="connsiteX227" fmla="*/ 1685365 w 2657256"/>
                          <a:gd name="connsiteY227" fmla="*/ 645611 h 3370881"/>
                          <a:gd name="connsiteX228" fmla="*/ 1716741 w 2657256"/>
                          <a:gd name="connsiteY228" fmla="*/ 614234 h 3370881"/>
                          <a:gd name="connsiteX229" fmla="*/ 1748118 w 2657256"/>
                          <a:gd name="connsiteY229" fmla="*/ 596305 h 3370881"/>
                          <a:gd name="connsiteX230" fmla="*/ 1761565 w 2657256"/>
                          <a:gd name="connsiteY230" fmla="*/ 591823 h 3370881"/>
                          <a:gd name="connsiteX231" fmla="*/ 1779494 w 2657256"/>
                          <a:gd name="connsiteY231" fmla="*/ 582858 h 3370881"/>
                          <a:gd name="connsiteX232" fmla="*/ 1815353 w 2657256"/>
                          <a:gd name="connsiteY232" fmla="*/ 573893 h 3370881"/>
                          <a:gd name="connsiteX233" fmla="*/ 2030506 w 2657256"/>
                          <a:gd name="connsiteY233" fmla="*/ 578376 h 3370881"/>
                          <a:gd name="connsiteX234" fmla="*/ 2017059 w 2657256"/>
                          <a:gd name="connsiteY234" fmla="*/ 600787 h 3370881"/>
                          <a:gd name="connsiteX235" fmla="*/ 1981200 w 2657256"/>
                          <a:gd name="connsiteY235" fmla="*/ 636646 h 3370881"/>
                          <a:gd name="connsiteX236" fmla="*/ 1967753 w 2657256"/>
                          <a:gd name="connsiteY236" fmla="*/ 650093 h 3370881"/>
                          <a:gd name="connsiteX237" fmla="*/ 1936376 w 2657256"/>
                          <a:gd name="connsiteY237" fmla="*/ 690434 h 3370881"/>
                          <a:gd name="connsiteX238" fmla="*/ 1905000 w 2657256"/>
                          <a:gd name="connsiteY238" fmla="*/ 717329 h 3370881"/>
                          <a:gd name="connsiteX239" fmla="*/ 1860176 w 2657256"/>
                          <a:gd name="connsiteY239" fmla="*/ 735258 h 3370881"/>
                          <a:gd name="connsiteX240" fmla="*/ 1788459 w 2657256"/>
                          <a:gd name="connsiteY240" fmla="*/ 744223 h 3370881"/>
                          <a:gd name="connsiteX241" fmla="*/ 1846729 w 2657256"/>
                          <a:gd name="connsiteY241" fmla="*/ 802493 h 3370881"/>
                          <a:gd name="connsiteX242" fmla="*/ 1913965 w 2657256"/>
                          <a:gd name="connsiteY242" fmla="*/ 829387 h 3370881"/>
                          <a:gd name="connsiteX243" fmla="*/ 1922929 w 2657256"/>
                          <a:gd name="connsiteY243" fmla="*/ 842834 h 3370881"/>
                          <a:gd name="connsiteX244" fmla="*/ 1967753 w 2657256"/>
                          <a:gd name="connsiteY244" fmla="*/ 883176 h 3370881"/>
                          <a:gd name="connsiteX245" fmla="*/ 1981200 w 2657256"/>
                          <a:gd name="connsiteY245" fmla="*/ 896623 h 3370881"/>
                          <a:gd name="connsiteX246" fmla="*/ 1994647 w 2657256"/>
                          <a:gd name="connsiteY246" fmla="*/ 905587 h 3370881"/>
                          <a:gd name="connsiteX247" fmla="*/ 2021541 w 2657256"/>
                          <a:gd name="connsiteY247" fmla="*/ 927999 h 3370881"/>
                          <a:gd name="connsiteX248" fmla="*/ 2030506 w 2657256"/>
                          <a:gd name="connsiteY248" fmla="*/ 941446 h 3370881"/>
                          <a:gd name="connsiteX249" fmla="*/ 2057400 w 2657256"/>
                          <a:gd name="connsiteY249" fmla="*/ 968340 h 3370881"/>
                          <a:gd name="connsiteX250" fmla="*/ 2088776 w 2657256"/>
                          <a:gd name="connsiteY250" fmla="*/ 1013164 h 3370881"/>
                          <a:gd name="connsiteX251" fmla="*/ 2115670 w 2657256"/>
                          <a:gd name="connsiteY251" fmla="*/ 1057987 h 3370881"/>
                          <a:gd name="connsiteX252" fmla="*/ 2120153 w 2657256"/>
                          <a:gd name="connsiteY252" fmla="*/ 1089364 h 3370881"/>
                          <a:gd name="connsiteX253" fmla="*/ 2138082 w 2657256"/>
                          <a:gd name="connsiteY253" fmla="*/ 1143152 h 3370881"/>
                          <a:gd name="connsiteX254" fmla="*/ 2147047 w 2657256"/>
                          <a:gd name="connsiteY254" fmla="*/ 1196940 h 3370881"/>
                          <a:gd name="connsiteX255" fmla="*/ 2151529 w 2657256"/>
                          <a:gd name="connsiteY255" fmla="*/ 1210387 h 3370881"/>
                          <a:gd name="connsiteX256" fmla="*/ 2156012 w 2657256"/>
                          <a:gd name="connsiteY256" fmla="*/ 1228317 h 3370881"/>
                          <a:gd name="connsiteX257" fmla="*/ 2173941 w 2657256"/>
                          <a:gd name="connsiteY257" fmla="*/ 1295552 h 3370881"/>
                          <a:gd name="connsiteX258" fmla="*/ 2182906 w 2657256"/>
                          <a:gd name="connsiteY258" fmla="*/ 1313481 h 3370881"/>
                          <a:gd name="connsiteX259" fmla="*/ 2187388 w 2657256"/>
                          <a:gd name="connsiteY259" fmla="*/ 1331411 h 3370881"/>
                          <a:gd name="connsiteX260" fmla="*/ 2214282 w 2657256"/>
                          <a:gd name="connsiteY260" fmla="*/ 1385199 h 3370881"/>
                          <a:gd name="connsiteX261" fmla="*/ 2218765 w 2657256"/>
                          <a:gd name="connsiteY261" fmla="*/ 1403129 h 3370881"/>
                          <a:gd name="connsiteX262" fmla="*/ 2223247 w 2657256"/>
                          <a:gd name="connsiteY262" fmla="*/ 1430023 h 3370881"/>
                          <a:gd name="connsiteX263" fmla="*/ 2236694 w 2657256"/>
                          <a:gd name="connsiteY263" fmla="*/ 1456917 h 3370881"/>
                          <a:gd name="connsiteX264" fmla="*/ 2241176 w 2657256"/>
                          <a:gd name="connsiteY264" fmla="*/ 1577940 h 3370881"/>
                          <a:gd name="connsiteX265" fmla="*/ 2245659 w 2657256"/>
                          <a:gd name="connsiteY265" fmla="*/ 1595870 h 3370881"/>
                          <a:gd name="connsiteX266" fmla="*/ 2236694 w 2657256"/>
                          <a:gd name="connsiteY266" fmla="*/ 1694481 h 3370881"/>
                          <a:gd name="connsiteX267" fmla="*/ 2227729 w 2657256"/>
                          <a:gd name="connsiteY267" fmla="*/ 1716893 h 3370881"/>
                          <a:gd name="connsiteX268" fmla="*/ 2223247 w 2657256"/>
                          <a:gd name="connsiteY268" fmla="*/ 1730340 h 3370881"/>
                          <a:gd name="connsiteX269" fmla="*/ 2200835 w 2657256"/>
                          <a:gd name="connsiteY269" fmla="*/ 1788611 h 3370881"/>
                          <a:gd name="connsiteX270" fmla="*/ 2191870 w 2657256"/>
                          <a:gd name="connsiteY270" fmla="*/ 1811023 h 3370881"/>
                          <a:gd name="connsiteX271" fmla="*/ 2187388 w 2657256"/>
                          <a:gd name="connsiteY271" fmla="*/ 1824470 h 3370881"/>
                          <a:gd name="connsiteX272" fmla="*/ 2195338 w 2657256"/>
                          <a:gd name="connsiteY272" fmla="*/ 1869293 h 3370881"/>
                          <a:gd name="connsiteX273" fmla="*/ 2195168 w 2657256"/>
                          <a:gd name="connsiteY273" fmla="*/ 1882740 h 3370881"/>
                          <a:gd name="connsiteX274" fmla="*/ 2203458 w 2657256"/>
                          <a:gd name="connsiteY274" fmla="*/ 1918938 h 3370881"/>
                          <a:gd name="connsiteX275" fmla="*/ 2204134 w 2657256"/>
                          <a:gd name="connsiteY275" fmla="*/ 1949806 h 3370881"/>
                          <a:gd name="connsiteX276" fmla="*/ 2226545 w 2657256"/>
                          <a:gd name="connsiteY276" fmla="*/ 1954627 h 3370881"/>
                          <a:gd name="connsiteX277" fmla="*/ 2241176 w 2657256"/>
                          <a:gd name="connsiteY277" fmla="*/ 2012729 h 3370881"/>
                          <a:gd name="connsiteX278" fmla="*/ 2263588 w 2657256"/>
                          <a:gd name="connsiteY278" fmla="*/ 2057552 h 3370881"/>
                          <a:gd name="connsiteX279" fmla="*/ 2286000 w 2657256"/>
                          <a:gd name="connsiteY279" fmla="*/ 2084446 h 3370881"/>
                          <a:gd name="connsiteX280" fmla="*/ 2299447 w 2657256"/>
                          <a:gd name="connsiteY280" fmla="*/ 2124787 h 3370881"/>
                          <a:gd name="connsiteX281" fmla="*/ 2321859 w 2657256"/>
                          <a:gd name="connsiteY281" fmla="*/ 2151681 h 3370881"/>
                          <a:gd name="connsiteX282" fmla="*/ 2344270 w 2657256"/>
                          <a:gd name="connsiteY282" fmla="*/ 2205470 h 3370881"/>
                          <a:gd name="connsiteX283" fmla="*/ 2348753 w 2657256"/>
                          <a:gd name="connsiteY283" fmla="*/ 2223399 h 3370881"/>
                          <a:gd name="connsiteX284" fmla="*/ 2366682 w 2657256"/>
                          <a:gd name="connsiteY284" fmla="*/ 2263740 h 3370881"/>
                          <a:gd name="connsiteX285" fmla="*/ 2375647 w 2657256"/>
                          <a:gd name="connsiteY285" fmla="*/ 2286152 h 3370881"/>
                          <a:gd name="connsiteX286" fmla="*/ 2380129 w 2657256"/>
                          <a:gd name="connsiteY286" fmla="*/ 2308564 h 3370881"/>
                          <a:gd name="connsiteX287" fmla="*/ 2389094 w 2657256"/>
                          <a:gd name="connsiteY287" fmla="*/ 2335458 h 3370881"/>
                          <a:gd name="connsiteX288" fmla="*/ 2393576 w 2657256"/>
                          <a:gd name="connsiteY288" fmla="*/ 2380281 h 3370881"/>
                          <a:gd name="connsiteX289" fmla="*/ 2398059 w 2657256"/>
                          <a:gd name="connsiteY289" fmla="*/ 2393729 h 3370881"/>
                          <a:gd name="connsiteX290" fmla="*/ 2419794 w 2657256"/>
                          <a:gd name="connsiteY290" fmla="*/ 2447517 h 3370881"/>
                          <a:gd name="connsiteX291" fmla="*/ 2427343 w 2657256"/>
                          <a:gd name="connsiteY291" fmla="*/ 2564058 h 3370881"/>
                          <a:gd name="connsiteX292" fmla="*/ 2389094 w 2657256"/>
                          <a:gd name="connsiteY292" fmla="*/ 2837481 h 3370881"/>
                          <a:gd name="connsiteX293" fmla="*/ 2380129 w 2657256"/>
                          <a:gd name="connsiteY293" fmla="*/ 2859893 h 3370881"/>
                          <a:gd name="connsiteX294" fmla="*/ 2357718 w 2657256"/>
                          <a:gd name="connsiteY294" fmla="*/ 2913681 h 3370881"/>
                          <a:gd name="connsiteX295" fmla="*/ 2348753 w 2657256"/>
                          <a:gd name="connsiteY295" fmla="*/ 2936093 h 3370881"/>
                          <a:gd name="connsiteX296" fmla="*/ 2339788 w 2657256"/>
                          <a:gd name="connsiteY296" fmla="*/ 2971952 h 3370881"/>
                          <a:gd name="connsiteX297" fmla="*/ 2326341 w 2657256"/>
                          <a:gd name="connsiteY297" fmla="*/ 2994364 h 3370881"/>
                          <a:gd name="connsiteX298" fmla="*/ 2317376 w 2657256"/>
                          <a:gd name="connsiteY298" fmla="*/ 3025740 h 3370881"/>
                          <a:gd name="connsiteX299" fmla="*/ 2303929 w 2657256"/>
                          <a:gd name="connsiteY299" fmla="*/ 3048152 h 3370881"/>
                          <a:gd name="connsiteX300" fmla="*/ 2290482 w 2657256"/>
                          <a:gd name="connsiteY300" fmla="*/ 3079529 h 3370881"/>
                          <a:gd name="connsiteX301" fmla="*/ 2272553 w 2657256"/>
                          <a:gd name="connsiteY301" fmla="*/ 3084011 h 3370881"/>
                          <a:gd name="connsiteX302" fmla="*/ 2259106 w 2657256"/>
                          <a:gd name="connsiteY302" fmla="*/ 3088493 h 3370881"/>
                          <a:gd name="connsiteX303" fmla="*/ 2241176 w 2657256"/>
                          <a:gd name="connsiteY303" fmla="*/ 3092976 h 3370881"/>
                          <a:gd name="connsiteX304" fmla="*/ 2209800 w 2657256"/>
                          <a:gd name="connsiteY304" fmla="*/ 3101940 h 3370881"/>
                          <a:gd name="connsiteX305" fmla="*/ 2205318 w 2657256"/>
                          <a:gd name="connsiteY305" fmla="*/ 3039187 h 3370881"/>
                          <a:gd name="connsiteX306" fmla="*/ 2218765 w 2657256"/>
                          <a:gd name="connsiteY306" fmla="*/ 3021258 h 3370881"/>
                          <a:gd name="connsiteX307" fmla="*/ 2245659 w 2657256"/>
                          <a:gd name="connsiteY307" fmla="*/ 2971952 h 3370881"/>
                          <a:gd name="connsiteX308" fmla="*/ 2268070 w 2657256"/>
                          <a:gd name="connsiteY308" fmla="*/ 2945058 h 3370881"/>
                          <a:gd name="connsiteX309" fmla="*/ 2298550 w 2657256"/>
                          <a:gd name="connsiteY309" fmla="*/ 2568540 h 3370881"/>
                          <a:gd name="connsiteX310" fmla="*/ 2284986 w 2657256"/>
                          <a:gd name="connsiteY310" fmla="*/ 2532681 h 3370881"/>
                          <a:gd name="connsiteX311" fmla="*/ 2293273 w 2657256"/>
                          <a:gd name="connsiteY311" fmla="*/ 2496653 h 3370881"/>
                          <a:gd name="connsiteX312" fmla="*/ 2278152 w 2657256"/>
                          <a:gd name="connsiteY312" fmla="*/ 2475178 h 3370881"/>
                          <a:gd name="connsiteX313" fmla="*/ 2245659 w 2657256"/>
                          <a:gd name="connsiteY313" fmla="*/ 2389247 h 3370881"/>
                          <a:gd name="connsiteX314" fmla="*/ 2195507 w 2657256"/>
                          <a:gd name="connsiteY314" fmla="*/ 2241328 h 3370881"/>
                          <a:gd name="connsiteX315" fmla="*/ 2083786 w 2657256"/>
                          <a:gd name="connsiteY315" fmla="*/ 2040300 h 3370881"/>
                          <a:gd name="connsiteX316" fmla="*/ 2048773 w 2657256"/>
                          <a:gd name="connsiteY316" fmla="*/ 2017971 h 3370881"/>
                          <a:gd name="connsiteX317" fmla="*/ 2074314 w 2657256"/>
                          <a:gd name="connsiteY317" fmla="*/ 2011967 h 3370881"/>
                          <a:gd name="connsiteX318" fmla="*/ 2034988 w 2657256"/>
                          <a:gd name="connsiteY318" fmla="*/ 2003764 h 3370881"/>
                          <a:gd name="connsiteX319" fmla="*/ 2026023 w 2657256"/>
                          <a:gd name="connsiteY319" fmla="*/ 2026176 h 3370881"/>
                          <a:gd name="connsiteX320" fmla="*/ 2021541 w 2657256"/>
                          <a:gd name="connsiteY320" fmla="*/ 2039623 h 3370881"/>
                          <a:gd name="connsiteX321" fmla="*/ 1999129 w 2657256"/>
                          <a:gd name="connsiteY321" fmla="*/ 2053070 h 3370881"/>
                          <a:gd name="connsiteX322" fmla="*/ 1990165 w 2657256"/>
                          <a:gd name="connsiteY322" fmla="*/ 2070999 h 3370881"/>
                          <a:gd name="connsiteX323" fmla="*/ 1967753 w 2657256"/>
                          <a:gd name="connsiteY323" fmla="*/ 2106858 h 3370881"/>
                          <a:gd name="connsiteX324" fmla="*/ 1981200 w 2657256"/>
                          <a:gd name="connsiteY324" fmla="*/ 2223399 h 3370881"/>
                          <a:gd name="connsiteX325" fmla="*/ 1994647 w 2657256"/>
                          <a:gd name="connsiteY325" fmla="*/ 2254776 h 3370881"/>
                          <a:gd name="connsiteX326" fmla="*/ 2003612 w 2657256"/>
                          <a:gd name="connsiteY326" fmla="*/ 2272705 h 3370881"/>
                          <a:gd name="connsiteX327" fmla="*/ 2026023 w 2657256"/>
                          <a:gd name="connsiteY327" fmla="*/ 2304081 h 3370881"/>
                          <a:gd name="connsiteX328" fmla="*/ 2043953 w 2657256"/>
                          <a:gd name="connsiteY328" fmla="*/ 2348905 h 3370881"/>
                          <a:gd name="connsiteX329" fmla="*/ 2061882 w 2657256"/>
                          <a:gd name="connsiteY329" fmla="*/ 2371317 h 3370881"/>
                          <a:gd name="connsiteX330" fmla="*/ 2088776 w 2657256"/>
                          <a:gd name="connsiteY330" fmla="*/ 2434070 h 3370881"/>
                          <a:gd name="connsiteX331" fmla="*/ 2102223 w 2657256"/>
                          <a:gd name="connsiteY331" fmla="*/ 2465446 h 3370881"/>
                          <a:gd name="connsiteX332" fmla="*/ 2106706 w 2657256"/>
                          <a:gd name="connsiteY332" fmla="*/ 2496823 h 3370881"/>
                          <a:gd name="connsiteX333" fmla="*/ 2124635 w 2657256"/>
                          <a:gd name="connsiteY333" fmla="*/ 2559576 h 3370881"/>
                          <a:gd name="connsiteX334" fmla="*/ 2138082 w 2657256"/>
                          <a:gd name="connsiteY334" fmla="*/ 2649223 h 3370881"/>
                          <a:gd name="connsiteX335" fmla="*/ 2147047 w 2657256"/>
                          <a:gd name="connsiteY335" fmla="*/ 2685081 h 3370881"/>
                          <a:gd name="connsiteX336" fmla="*/ 2151529 w 2657256"/>
                          <a:gd name="connsiteY336" fmla="*/ 2716458 h 3370881"/>
                          <a:gd name="connsiteX337" fmla="*/ 2160494 w 2657256"/>
                          <a:gd name="connsiteY337" fmla="*/ 2770246 h 3370881"/>
                          <a:gd name="connsiteX338" fmla="*/ 2156012 w 2657256"/>
                          <a:gd name="connsiteY338" fmla="*/ 2962987 h 3370881"/>
                          <a:gd name="connsiteX339" fmla="*/ 2138082 w 2657256"/>
                          <a:gd name="connsiteY339" fmla="*/ 3043670 h 3370881"/>
                          <a:gd name="connsiteX340" fmla="*/ 2133600 w 2657256"/>
                          <a:gd name="connsiteY340" fmla="*/ 3061599 h 3370881"/>
                          <a:gd name="connsiteX341" fmla="*/ 2120153 w 2657256"/>
                          <a:gd name="connsiteY341" fmla="*/ 3079529 h 3370881"/>
                          <a:gd name="connsiteX342" fmla="*/ 2111188 w 2657256"/>
                          <a:gd name="connsiteY342" fmla="*/ 3106423 h 3370881"/>
                          <a:gd name="connsiteX343" fmla="*/ 2088776 w 2657256"/>
                          <a:gd name="connsiteY343" fmla="*/ 3137799 h 3370881"/>
                          <a:gd name="connsiteX344" fmla="*/ 2075329 w 2657256"/>
                          <a:gd name="connsiteY344" fmla="*/ 3164693 h 3370881"/>
                          <a:gd name="connsiteX345" fmla="*/ 2061882 w 2657256"/>
                          <a:gd name="connsiteY345" fmla="*/ 3169176 h 3370881"/>
                          <a:gd name="connsiteX346" fmla="*/ 2021541 w 2657256"/>
                          <a:gd name="connsiteY346" fmla="*/ 3164693 h 3370881"/>
                          <a:gd name="connsiteX347" fmla="*/ 2012576 w 2657256"/>
                          <a:gd name="connsiteY347" fmla="*/ 3119870 h 3370881"/>
                          <a:gd name="connsiteX348" fmla="*/ 2048435 w 2657256"/>
                          <a:gd name="connsiteY348" fmla="*/ 3021258 h 3370881"/>
                          <a:gd name="connsiteX349" fmla="*/ 2048435 w 2657256"/>
                          <a:gd name="connsiteY349" fmla="*/ 3021258 h 3370881"/>
                          <a:gd name="connsiteX350" fmla="*/ 2061882 w 2657256"/>
                          <a:gd name="connsiteY350" fmla="*/ 2967470 h 3370881"/>
                          <a:gd name="connsiteX351" fmla="*/ 2070847 w 2657256"/>
                          <a:gd name="connsiteY351" fmla="*/ 2882305 h 3370881"/>
                          <a:gd name="connsiteX352" fmla="*/ 2066365 w 2657256"/>
                          <a:gd name="connsiteY352" fmla="*/ 2725423 h 3370881"/>
                          <a:gd name="connsiteX353" fmla="*/ 2043953 w 2657256"/>
                          <a:gd name="connsiteY353" fmla="*/ 2649223 h 3370881"/>
                          <a:gd name="connsiteX354" fmla="*/ 2030506 w 2657256"/>
                          <a:gd name="connsiteY354" fmla="*/ 2622329 h 3370881"/>
                          <a:gd name="connsiteX355" fmla="*/ 2017059 w 2657256"/>
                          <a:gd name="connsiteY355" fmla="*/ 2581987 h 3370881"/>
                          <a:gd name="connsiteX356" fmla="*/ 1981200 w 2657256"/>
                          <a:gd name="connsiteY356" fmla="*/ 2514752 h 3370881"/>
                          <a:gd name="connsiteX357" fmla="*/ 1972235 w 2657256"/>
                          <a:gd name="connsiteY357" fmla="*/ 2501305 h 3370881"/>
                          <a:gd name="connsiteX358" fmla="*/ 1958788 w 2657256"/>
                          <a:gd name="connsiteY358" fmla="*/ 2478893 h 3370881"/>
                          <a:gd name="connsiteX359" fmla="*/ 1905000 w 2657256"/>
                          <a:gd name="connsiteY359" fmla="*/ 2398211 h 3370881"/>
                          <a:gd name="connsiteX360" fmla="*/ 1882588 w 2657256"/>
                          <a:gd name="connsiteY360" fmla="*/ 2357870 h 3370881"/>
                          <a:gd name="connsiteX361" fmla="*/ 1869141 w 2657256"/>
                          <a:gd name="connsiteY361" fmla="*/ 2339940 h 3370881"/>
                          <a:gd name="connsiteX362" fmla="*/ 1806388 w 2657256"/>
                          <a:gd name="connsiteY362" fmla="*/ 2313046 h 3370881"/>
                          <a:gd name="connsiteX363" fmla="*/ 1779494 w 2657256"/>
                          <a:gd name="connsiteY363" fmla="*/ 2304081 h 3370881"/>
                          <a:gd name="connsiteX364" fmla="*/ 1752600 w 2657256"/>
                          <a:gd name="connsiteY364" fmla="*/ 2299599 h 3370881"/>
                          <a:gd name="connsiteX365" fmla="*/ 1680882 w 2657256"/>
                          <a:gd name="connsiteY365" fmla="*/ 2277187 h 3370881"/>
                          <a:gd name="connsiteX366" fmla="*/ 1719025 w 2657256"/>
                          <a:gd name="connsiteY366" fmla="*/ 2281331 h 3370881"/>
                          <a:gd name="connsiteX367" fmla="*/ 1756997 w 2657256"/>
                          <a:gd name="connsiteY367" fmla="*/ 2289450 h 3370881"/>
                          <a:gd name="connsiteX368" fmla="*/ 1656440 w 2657256"/>
                          <a:gd name="connsiteY368" fmla="*/ 2298583 h 3370881"/>
                          <a:gd name="connsiteX369" fmla="*/ 1537447 w 2657256"/>
                          <a:gd name="connsiteY369" fmla="*/ 2329960 h 3370881"/>
                          <a:gd name="connsiteX370" fmla="*/ 1571993 w 2657256"/>
                          <a:gd name="connsiteY370" fmla="*/ 2317957 h 3370881"/>
                          <a:gd name="connsiteX371" fmla="*/ 1509707 w 2657256"/>
                          <a:gd name="connsiteY371" fmla="*/ 2338926 h 3370881"/>
                          <a:gd name="connsiteX372" fmla="*/ 1500444 w 2657256"/>
                          <a:gd name="connsiteY372" fmla="*/ 2355271 h 3370881"/>
                          <a:gd name="connsiteX373" fmla="*/ 1402678 w 2657256"/>
                          <a:gd name="connsiteY373" fmla="*/ 2339641 h 3370881"/>
                          <a:gd name="connsiteX374" fmla="*/ 1322892 w 2657256"/>
                          <a:gd name="connsiteY374" fmla="*/ 2336952 h 3370881"/>
                          <a:gd name="connsiteX375" fmla="*/ 1199384 w 2657256"/>
                          <a:gd name="connsiteY375" fmla="*/ 2307041 h 3370881"/>
                          <a:gd name="connsiteX376" fmla="*/ 1066800 w 2657256"/>
                          <a:gd name="connsiteY376" fmla="*/ 2272705 h 3370881"/>
                          <a:gd name="connsiteX377" fmla="*/ 1030941 w 2657256"/>
                          <a:gd name="connsiteY377" fmla="*/ 2263740 h 3370881"/>
                          <a:gd name="connsiteX378" fmla="*/ 986118 w 2657256"/>
                          <a:gd name="connsiteY378" fmla="*/ 2241329 h 3370881"/>
                          <a:gd name="connsiteX379" fmla="*/ 968188 w 2657256"/>
                          <a:gd name="connsiteY379" fmla="*/ 2232364 h 3370881"/>
                          <a:gd name="connsiteX380" fmla="*/ 936812 w 2657256"/>
                          <a:gd name="connsiteY380" fmla="*/ 2214434 h 3370881"/>
                          <a:gd name="connsiteX381" fmla="*/ 905435 w 2657256"/>
                          <a:gd name="connsiteY381" fmla="*/ 2196505 h 3370881"/>
                          <a:gd name="connsiteX382" fmla="*/ 869576 w 2657256"/>
                          <a:gd name="connsiteY382" fmla="*/ 2209952 h 3370881"/>
                          <a:gd name="connsiteX383" fmla="*/ 856129 w 2657256"/>
                          <a:gd name="connsiteY383" fmla="*/ 2227881 h 3370881"/>
                          <a:gd name="connsiteX384" fmla="*/ 815788 w 2657256"/>
                          <a:gd name="connsiteY384" fmla="*/ 2268223 h 3370881"/>
                          <a:gd name="connsiteX385" fmla="*/ 788894 w 2657256"/>
                          <a:gd name="connsiteY385" fmla="*/ 2290634 h 3370881"/>
                          <a:gd name="connsiteX386" fmla="*/ 762000 w 2657256"/>
                          <a:gd name="connsiteY386" fmla="*/ 2313046 h 3370881"/>
                          <a:gd name="connsiteX387" fmla="*/ 753035 w 2657256"/>
                          <a:gd name="connsiteY387" fmla="*/ 2326493 h 3370881"/>
                          <a:gd name="connsiteX388" fmla="*/ 735106 w 2657256"/>
                          <a:gd name="connsiteY388" fmla="*/ 2339940 h 3370881"/>
                          <a:gd name="connsiteX389" fmla="*/ 712694 w 2657256"/>
                          <a:gd name="connsiteY389" fmla="*/ 2362352 h 3370881"/>
                          <a:gd name="connsiteX390" fmla="*/ 694765 w 2657256"/>
                          <a:gd name="connsiteY390" fmla="*/ 2375799 h 3370881"/>
                          <a:gd name="connsiteX391" fmla="*/ 681318 w 2657256"/>
                          <a:gd name="connsiteY391" fmla="*/ 2393729 h 3370881"/>
                          <a:gd name="connsiteX392" fmla="*/ 667870 w 2657256"/>
                          <a:gd name="connsiteY392" fmla="*/ 2402693 h 3370881"/>
                          <a:gd name="connsiteX393" fmla="*/ 623047 w 2657256"/>
                          <a:gd name="connsiteY393" fmla="*/ 2443034 h 3370881"/>
                          <a:gd name="connsiteX394" fmla="*/ 600635 w 2657256"/>
                          <a:gd name="connsiteY394" fmla="*/ 2474411 h 3370881"/>
                          <a:gd name="connsiteX395" fmla="*/ 587188 w 2657256"/>
                          <a:gd name="connsiteY395" fmla="*/ 2514752 h 3370881"/>
                          <a:gd name="connsiteX396" fmla="*/ 582706 w 2657256"/>
                          <a:gd name="connsiteY396" fmla="*/ 2546129 h 3370881"/>
                          <a:gd name="connsiteX397" fmla="*/ 596153 w 2657256"/>
                          <a:gd name="connsiteY397" fmla="*/ 2635776 h 3370881"/>
                          <a:gd name="connsiteX398" fmla="*/ 600635 w 2657256"/>
                          <a:gd name="connsiteY398" fmla="*/ 2653705 h 3370881"/>
                          <a:gd name="connsiteX399" fmla="*/ 609600 w 2657256"/>
                          <a:gd name="connsiteY399" fmla="*/ 2671634 h 3370881"/>
                          <a:gd name="connsiteX400" fmla="*/ 614082 w 2657256"/>
                          <a:gd name="connsiteY400" fmla="*/ 2689564 h 3370881"/>
                          <a:gd name="connsiteX401" fmla="*/ 623047 w 2657256"/>
                          <a:gd name="connsiteY401" fmla="*/ 2711976 h 3370881"/>
                          <a:gd name="connsiteX402" fmla="*/ 627529 w 2657256"/>
                          <a:gd name="connsiteY402" fmla="*/ 2734387 h 3370881"/>
                          <a:gd name="connsiteX403" fmla="*/ 640976 w 2657256"/>
                          <a:gd name="connsiteY403" fmla="*/ 2765764 h 3370881"/>
                          <a:gd name="connsiteX404" fmla="*/ 645459 w 2657256"/>
                          <a:gd name="connsiteY404" fmla="*/ 2779211 h 3370881"/>
                          <a:gd name="connsiteX405" fmla="*/ 658906 w 2657256"/>
                          <a:gd name="connsiteY405" fmla="*/ 2801623 h 3370881"/>
                          <a:gd name="connsiteX406" fmla="*/ 676835 w 2657256"/>
                          <a:gd name="connsiteY406" fmla="*/ 2864376 h 3370881"/>
                          <a:gd name="connsiteX407" fmla="*/ 690282 w 2657256"/>
                          <a:gd name="connsiteY407" fmla="*/ 2895752 h 3370881"/>
                          <a:gd name="connsiteX408" fmla="*/ 699247 w 2657256"/>
                          <a:gd name="connsiteY408" fmla="*/ 2940576 h 3370881"/>
                          <a:gd name="connsiteX409" fmla="*/ 703729 w 2657256"/>
                          <a:gd name="connsiteY409" fmla="*/ 2967470 h 3370881"/>
                          <a:gd name="connsiteX410" fmla="*/ 717176 w 2657256"/>
                          <a:gd name="connsiteY410" fmla="*/ 2994364 h 3370881"/>
                          <a:gd name="connsiteX411" fmla="*/ 735106 w 2657256"/>
                          <a:gd name="connsiteY411" fmla="*/ 3052634 h 3370881"/>
                          <a:gd name="connsiteX412" fmla="*/ 739588 w 2657256"/>
                          <a:gd name="connsiteY412" fmla="*/ 3079529 h 3370881"/>
                          <a:gd name="connsiteX413" fmla="*/ 762000 w 2657256"/>
                          <a:gd name="connsiteY413" fmla="*/ 3142281 h 3370881"/>
                          <a:gd name="connsiteX414" fmla="*/ 766482 w 2657256"/>
                          <a:gd name="connsiteY414" fmla="*/ 3231929 h 3370881"/>
                          <a:gd name="connsiteX415" fmla="*/ 770965 w 2657256"/>
                          <a:gd name="connsiteY415" fmla="*/ 3254340 h 3370881"/>
                          <a:gd name="connsiteX416" fmla="*/ 775447 w 2657256"/>
                          <a:gd name="connsiteY416" fmla="*/ 3285717 h 3370881"/>
                          <a:gd name="connsiteX417" fmla="*/ 748553 w 2657256"/>
                          <a:gd name="connsiteY417" fmla="*/ 3335023 h 3370881"/>
                          <a:gd name="connsiteX418" fmla="*/ 721659 w 2657256"/>
                          <a:gd name="connsiteY418" fmla="*/ 3343987 h 3370881"/>
                          <a:gd name="connsiteX419" fmla="*/ 708212 w 2657256"/>
                          <a:gd name="connsiteY419" fmla="*/ 3348470 h 3370881"/>
                          <a:gd name="connsiteX420" fmla="*/ 623047 w 2657256"/>
                          <a:gd name="connsiteY420" fmla="*/ 3330540 h 3370881"/>
                          <a:gd name="connsiteX421" fmla="*/ 609600 w 2657256"/>
                          <a:gd name="connsiteY421" fmla="*/ 3308129 h 3370881"/>
                          <a:gd name="connsiteX422" fmla="*/ 591670 w 2657256"/>
                          <a:gd name="connsiteY422" fmla="*/ 3267787 h 3370881"/>
                          <a:gd name="connsiteX423" fmla="*/ 560294 w 2657256"/>
                          <a:gd name="connsiteY423" fmla="*/ 3209517 h 3370881"/>
                          <a:gd name="connsiteX424" fmla="*/ 551329 w 2657256"/>
                          <a:gd name="connsiteY424" fmla="*/ 3196070 h 3370881"/>
                          <a:gd name="connsiteX425" fmla="*/ 528918 w 2657256"/>
                          <a:gd name="connsiteY425" fmla="*/ 3173658 h 3370881"/>
                          <a:gd name="connsiteX426" fmla="*/ 519953 w 2657256"/>
                          <a:gd name="connsiteY426" fmla="*/ 3128834 h 3370881"/>
                          <a:gd name="connsiteX427" fmla="*/ 524435 w 2657256"/>
                          <a:gd name="connsiteY427" fmla="*/ 3101940 h 3370881"/>
                          <a:gd name="connsiteX428" fmla="*/ 528918 w 2657256"/>
                          <a:gd name="connsiteY428" fmla="*/ 3088493 h 3370881"/>
                          <a:gd name="connsiteX429" fmla="*/ 542365 w 2657256"/>
                          <a:gd name="connsiteY429" fmla="*/ 3052634 h 3370881"/>
                          <a:gd name="connsiteX430" fmla="*/ 484094 w 2657256"/>
                          <a:gd name="connsiteY430" fmla="*/ 2886787 h 3370881"/>
                          <a:gd name="connsiteX431" fmla="*/ 443753 w 2657256"/>
                          <a:gd name="connsiteY431" fmla="*/ 2779211 h 3370881"/>
                          <a:gd name="connsiteX432" fmla="*/ 439270 w 2657256"/>
                          <a:gd name="connsiteY432" fmla="*/ 2752317 h 3370881"/>
                          <a:gd name="connsiteX433" fmla="*/ 430306 w 2657256"/>
                          <a:gd name="connsiteY433" fmla="*/ 2716458 h 3370881"/>
                          <a:gd name="connsiteX434" fmla="*/ 425823 w 2657256"/>
                          <a:gd name="connsiteY434" fmla="*/ 2680599 h 3370881"/>
                          <a:gd name="connsiteX435" fmla="*/ 398929 w 2657256"/>
                          <a:gd name="connsiteY435" fmla="*/ 2599917 h 3370881"/>
                          <a:gd name="connsiteX436" fmla="*/ 385482 w 2657256"/>
                          <a:gd name="connsiteY436" fmla="*/ 2568540 h 3370881"/>
                          <a:gd name="connsiteX437" fmla="*/ 381000 w 2657256"/>
                          <a:gd name="connsiteY437" fmla="*/ 2550611 h 3370881"/>
                          <a:gd name="connsiteX438" fmla="*/ 372035 w 2657256"/>
                          <a:gd name="connsiteY438" fmla="*/ 2483376 h 3370881"/>
                          <a:gd name="connsiteX439" fmla="*/ 367553 w 2657256"/>
                          <a:gd name="connsiteY439" fmla="*/ 2469929 h 3370881"/>
                          <a:gd name="connsiteX440" fmla="*/ 407894 w 2657256"/>
                          <a:gd name="connsiteY440" fmla="*/ 2451999 h 3370881"/>
                          <a:gd name="connsiteX441" fmla="*/ 515470 w 2657256"/>
                          <a:gd name="connsiteY441" fmla="*/ 2407176 h 3370881"/>
                          <a:gd name="connsiteX442" fmla="*/ 578223 w 2657256"/>
                          <a:gd name="connsiteY442" fmla="*/ 2353387 h 3370881"/>
                          <a:gd name="connsiteX443" fmla="*/ 587188 w 2657256"/>
                          <a:gd name="connsiteY443" fmla="*/ 2330976 h 3370881"/>
                          <a:gd name="connsiteX444" fmla="*/ 614082 w 2657256"/>
                          <a:gd name="connsiteY444" fmla="*/ 2254776 h 3370881"/>
                          <a:gd name="connsiteX445" fmla="*/ 649941 w 2657256"/>
                          <a:gd name="connsiteY445" fmla="*/ 2200987 h 3370881"/>
                          <a:gd name="connsiteX446" fmla="*/ 690282 w 2657256"/>
                          <a:gd name="connsiteY446" fmla="*/ 2174093 h 3370881"/>
                          <a:gd name="connsiteX447" fmla="*/ 703729 w 2657256"/>
                          <a:gd name="connsiteY447" fmla="*/ 2165129 h 3370881"/>
                          <a:gd name="connsiteX448" fmla="*/ 739588 w 2657256"/>
                          <a:gd name="connsiteY448" fmla="*/ 2147199 h 3370881"/>
                          <a:gd name="connsiteX449" fmla="*/ 708212 w 2657256"/>
                          <a:gd name="connsiteY449" fmla="*/ 2187540 h 3370881"/>
                          <a:gd name="connsiteX450" fmla="*/ 654423 w 2657256"/>
                          <a:gd name="connsiteY450" fmla="*/ 2241329 h 3370881"/>
                          <a:gd name="connsiteX451" fmla="*/ 636494 w 2657256"/>
                          <a:gd name="connsiteY451" fmla="*/ 2259258 h 3370881"/>
                          <a:gd name="connsiteX452" fmla="*/ 614082 w 2657256"/>
                          <a:gd name="connsiteY452" fmla="*/ 2286152 h 3370881"/>
                          <a:gd name="connsiteX453" fmla="*/ 592179 w 2657256"/>
                          <a:gd name="connsiteY453" fmla="*/ 2282347 h 3370881"/>
                          <a:gd name="connsiteX454" fmla="*/ 555980 w 2657256"/>
                          <a:gd name="connsiteY454" fmla="*/ 2313892 h 3370881"/>
                          <a:gd name="connsiteX455" fmla="*/ 524435 w 2657256"/>
                          <a:gd name="connsiteY455" fmla="*/ 2348905 h 3370881"/>
                          <a:gd name="connsiteX456" fmla="*/ 502023 w 2657256"/>
                          <a:gd name="connsiteY456" fmla="*/ 2362352 h 3370881"/>
                          <a:gd name="connsiteX457" fmla="*/ 461682 w 2657256"/>
                          <a:gd name="connsiteY457" fmla="*/ 2389246 h 3370881"/>
                          <a:gd name="connsiteX458" fmla="*/ 448235 w 2657256"/>
                          <a:gd name="connsiteY458" fmla="*/ 2398211 h 3370881"/>
                          <a:gd name="connsiteX459" fmla="*/ 430306 w 2657256"/>
                          <a:gd name="connsiteY459" fmla="*/ 2407176 h 3370881"/>
                          <a:gd name="connsiteX460" fmla="*/ 412376 w 2657256"/>
                          <a:gd name="connsiteY460" fmla="*/ 2420623 h 3370881"/>
                          <a:gd name="connsiteX461" fmla="*/ 389965 w 2657256"/>
                          <a:gd name="connsiteY461" fmla="*/ 2429587 h 3370881"/>
                          <a:gd name="connsiteX462" fmla="*/ 372035 w 2657256"/>
                          <a:gd name="connsiteY462" fmla="*/ 2443034 h 3370881"/>
                          <a:gd name="connsiteX463" fmla="*/ 318247 w 2657256"/>
                          <a:gd name="connsiteY463" fmla="*/ 2474411 h 3370881"/>
                          <a:gd name="connsiteX464" fmla="*/ 304800 w 2657256"/>
                          <a:gd name="connsiteY464" fmla="*/ 2492340 h 3370881"/>
                          <a:gd name="connsiteX465" fmla="*/ 282388 w 2657256"/>
                          <a:gd name="connsiteY465" fmla="*/ 2519234 h 3370881"/>
                          <a:gd name="connsiteX466" fmla="*/ 295835 w 2657256"/>
                          <a:gd name="connsiteY466" fmla="*/ 2815070 h 3370881"/>
                          <a:gd name="connsiteX467" fmla="*/ 300318 w 2657256"/>
                          <a:gd name="connsiteY467" fmla="*/ 2837481 h 3370881"/>
                          <a:gd name="connsiteX468" fmla="*/ 304800 w 2657256"/>
                          <a:gd name="connsiteY468" fmla="*/ 2868858 h 3370881"/>
                          <a:gd name="connsiteX469" fmla="*/ 309282 w 2657256"/>
                          <a:gd name="connsiteY469" fmla="*/ 2927129 h 3370881"/>
                          <a:gd name="connsiteX470" fmla="*/ 322729 w 2657256"/>
                          <a:gd name="connsiteY470" fmla="*/ 2985399 h 3370881"/>
                          <a:gd name="connsiteX471" fmla="*/ 327212 w 2657256"/>
                          <a:gd name="connsiteY471" fmla="*/ 3012293 h 3370881"/>
                          <a:gd name="connsiteX472" fmla="*/ 331694 w 2657256"/>
                          <a:gd name="connsiteY472" fmla="*/ 3043670 h 3370881"/>
                          <a:gd name="connsiteX473" fmla="*/ 345141 w 2657256"/>
                          <a:gd name="connsiteY473" fmla="*/ 3070564 h 3370881"/>
                          <a:gd name="connsiteX474" fmla="*/ 367553 w 2657256"/>
                          <a:gd name="connsiteY474" fmla="*/ 3124352 h 3370881"/>
                          <a:gd name="connsiteX475" fmla="*/ 381000 w 2657256"/>
                          <a:gd name="connsiteY475" fmla="*/ 3182623 h 3370881"/>
                          <a:gd name="connsiteX476" fmla="*/ 389965 w 2657256"/>
                          <a:gd name="connsiteY476" fmla="*/ 3196070 h 3370881"/>
                          <a:gd name="connsiteX477" fmla="*/ 394447 w 2657256"/>
                          <a:gd name="connsiteY477" fmla="*/ 3213999 h 3370881"/>
                          <a:gd name="connsiteX478" fmla="*/ 412376 w 2657256"/>
                          <a:gd name="connsiteY478" fmla="*/ 3245376 h 3370881"/>
                          <a:gd name="connsiteX479" fmla="*/ 416859 w 2657256"/>
                          <a:gd name="connsiteY479" fmla="*/ 3258823 h 3370881"/>
                          <a:gd name="connsiteX480" fmla="*/ 425823 w 2657256"/>
                          <a:gd name="connsiteY480" fmla="*/ 3272270 h 3370881"/>
                          <a:gd name="connsiteX481" fmla="*/ 439270 w 2657256"/>
                          <a:gd name="connsiteY481" fmla="*/ 3303646 h 3370881"/>
                          <a:gd name="connsiteX482" fmla="*/ 439270 w 2657256"/>
                          <a:gd name="connsiteY482" fmla="*/ 3352952 h 3370881"/>
                          <a:gd name="connsiteX483" fmla="*/ 430306 w 2657256"/>
                          <a:gd name="connsiteY483" fmla="*/ 3366399 h 3370881"/>
                          <a:gd name="connsiteX484" fmla="*/ 412376 w 2657256"/>
                          <a:gd name="connsiteY484" fmla="*/ 3370881 h 3370881"/>
                          <a:gd name="connsiteX485" fmla="*/ 295835 w 2657256"/>
                          <a:gd name="connsiteY485" fmla="*/ 3357434 h 3370881"/>
                          <a:gd name="connsiteX486" fmla="*/ 264459 w 2657256"/>
                          <a:gd name="connsiteY486" fmla="*/ 3276752 h 3370881"/>
                          <a:gd name="connsiteX487" fmla="*/ 259976 w 2657256"/>
                          <a:gd name="connsiteY487" fmla="*/ 3240893 h 3370881"/>
                          <a:gd name="connsiteX488" fmla="*/ 246529 w 2657256"/>
                          <a:gd name="connsiteY488" fmla="*/ 3178140 h 3370881"/>
                          <a:gd name="connsiteX489" fmla="*/ 237565 w 2657256"/>
                          <a:gd name="connsiteY489" fmla="*/ 3084011 h 3370881"/>
                          <a:gd name="connsiteX490" fmla="*/ 228600 w 2657256"/>
                          <a:gd name="connsiteY490" fmla="*/ 3057117 h 3370881"/>
                          <a:gd name="connsiteX491" fmla="*/ 219635 w 2657256"/>
                          <a:gd name="connsiteY491" fmla="*/ 3021258 h 3370881"/>
                          <a:gd name="connsiteX492" fmla="*/ 206188 w 2657256"/>
                          <a:gd name="connsiteY492" fmla="*/ 2980917 h 3370881"/>
                          <a:gd name="connsiteX493" fmla="*/ 201706 w 2657256"/>
                          <a:gd name="connsiteY493" fmla="*/ 2949540 h 3370881"/>
                          <a:gd name="connsiteX494" fmla="*/ 197223 w 2657256"/>
                          <a:gd name="connsiteY494" fmla="*/ 2927129 h 3370881"/>
                          <a:gd name="connsiteX495" fmla="*/ 192741 w 2657256"/>
                          <a:gd name="connsiteY495" fmla="*/ 2891270 h 3370881"/>
                          <a:gd name="connsiteX496" fmla="*/ 188259 w 2657256"/>
                          <a:gd name="connsiteY496" fmla="*/ 2850929 h 3370881"/>
                          <a:gd name="connsiteX497" fmla="*/ 179294 w 2657256"/>
                          <a:gd name="connsiteY497" fmla="*/ 2824034 h 3370881"/>
                          <a:gd name="connsiteX498" fmla="*/ 165847 w 2657256"/>
                          <a:gd name="connsiteY498" fmla="*/ 2774729 h 3370881"/>
                          <a:gd name="connsiteX499" fmla="*/ 161365 w 2657256"/>
                          <a:gd name="connsiteY499" fmla="*/ 2747834 h 3370881"/>
                          <a:gd name="connsiteX500" fmla="*/ 156882 w 2657256"/>
                          <a:gd name="connsiteY500" fmla="*/ 2559576 h 3370881"/>
                          <a:gd name="connsiteX501" fmla="*/ 152400 w 2657256"/>
                          <a:gd name="connsiteY501" fmla="*/ 2519234 h 3370881"/>
                          <a:gd name="connsiteX502" fmla="*/ 118035 w 2657256"/>
                          <a:gd name="connsiteY502" fmla="*/ 2400004 h 3370881"/>
                          <a:gd name="connsiteX503" fmla="*/ 117048 w 2657256"/>
                          <a:gd name="connsiteY503" fmla="*/ 2344423 h 3370881"/>
                          <a:gd name="connsiteX504" fmla="*/ 100106 w 2657256"/>
                          <a:gd name="connsiteY504" fmla="*/ 2330976 h 3370881"/>
                          <a:gd name="connsiteX505" fmla="*/ 138953 w 2657256"/>
                          <a:gd name="connsiteY505" fmla="*/ 2313046 h 3370881"/>
                          <a:gd name="connsiteX506" fmla="*/ 152400 w 2657256"/>
                          <a:gd name="connsiteY506" fmla="*/ 2304081 h 3370881"/>
                          <a:gd name="connsiteX507" fmla="*/ 170329 w 2657256"/>
                          <a:gd name="connsiteY507" fmla="*/ 2259258 h 3370881"/>
                          <a:gd name="connsiteX508" fmla="*/ 188259 w 2657256"/>
                          <a:gd name="connsiteY508" fmla="*/ 2223399 h 3370881"/>
                          <a:gd name="connsiteX509" fmla="*/ 206188 w 2657256"/>
                          <a:gd name="connsiteY509" fmla="*/ 2187540 h 3370881"/>
                          <a:gd name="connsiteX510" fmla="*/ 210670 w 2657256"/>
                          <a:gd name="connsiteY510" fmla="*/ 2174093 h 3370881"/>
                          <a:gd name="connsiteX511" fmla="*/ 219635 w 2657256"/>
                          <a:gd name="connsiteY511" fmla="*/ 2115823 h 3370881"/>
                          <a:gd name="connsiteX512" fmla="*/ 210670 w 2657256"/>
                          <a:gd name="connsiteY512" fmla="*/ 1958940 h 3370881"/>
                          <a:gd name="connsiteX513" fmla="*/ 192741 w 2657256"/>
                          <a:gd name="connsiteY513" fmla="*/ 1923081 h 3370881"/>
                          <a:gd name="connsiteX514" fmla="*/ 179294 w 2657256"/>
                          <a:gd name="connsiteY514" fmla="*/ 1891705 h 3370881"/>
                          <a:gd name="connsiteX515" fmla="*/ 165847 w 2657256"/>
                          <a:gd name="connsiteY515" fmla="*/ 1864811 h 3370881"/>
                          <a:gd name="connsiteX516" fmla="*/ 152400 w 2657256"/>
                          <a:gd name="connsiteY516" fmla="*/ 1833434 h 3370881"/>
                          <a:gd name="connsiteX517" fmla="*/ 143435 w 2657256"/>
                          <a:gd name="connsiteY517" fmla="*/ 1819987 h 3370881"/>
                          <a:gd name="connsiteX518" fmla="*/ 107576 w 2657256"/>
                          <a:gd name="connsiteY518" fmla="*/ 1784129 h 3370881"/>
                          <a:gd name="connsiteX519" fmla="*/ 94129 w 2657256"/>
                          <a:gd name="connsiteY519" fmla="*/ 1779646 h 3370881"/>
                          <a:gd name="connsiteX520" fmla="*/ 71718 w 2657256"/>
                          <a:gd name="connsiteY520" fmla="*/ 1770681 h 3370881"/>
                          <a:gd name="connsiteX521" fmla="*/ 58270 w 2657256"/>
                          <a:gd name="connsiteY521" fmla="*/ 1761717 h 3370881"/>
                          <a:gd name="connsiteX522" fmla="*/ 26894 w 2657256"/>
                          <a:gd name="connsiteY522" fmla="*/ 1730340 h 3370881"/>
                          <a:gd name="connsiteX523" fmla="*/ 0 w 2657256"/>
                          <a:gd name="connsiteY523" fmla="*/ 1707929 h 3370881"/>
                          <a:gd name="connsiteX0" fmla="*/ 0 w 2657256"/>
                          <a:gd name="connsiteY0" fmla="*/ 1707929 h 3370881"/>
                          <a:gd name="connsiteX1" fmla="*/ 22412 w 2657256"/>
                          <a:gd name="connsiteY1" fmla="*/ 1698964 h 3370881"/>
                          <a:gd name="connsiteX2" fmla="*/ 31376 w 2657256"/>
                          <a:gd name="connsiteY2" fmla="*/ 1681034 h 3370881"/>
                          <a:gd name="connsiteX3" fmla="*/ 44823 w 2657256"/>
                          <a:gd name="connsiteY3" fmla="*/ 1672070 h 3370881"/>
                          <a:gd name="connsiteX4" fmla="*/ 58270 w 2657256"/>
                          <a:gd name="connsiteY4" fmla="*/ 1654140 h 3370881"/>
                          <a:gd name="connsiteX5" fmla="*/ 76200 w 2657256"/>
                          <a:gd name="connsiteY5" fmla="*/ 1645176 h 3370881"/>
                          <a:gd name="connsiteX6" fmla="*/ 98612 w 2657256"/>
                          <a:gd name="connsiteY6" fmla="*/ 1636211 h 3370881"/>
                          <a:gd name="connsiteX7" fmla="*/ 125506 w 2657256"/>
                          <a:gd name="connsiteY7" fmla="*/ 1627246 h 3370881"/>
                          <a:gd name="connsiteX8" fmla="*/ 152400 w 2657256"/>
                          <a:gd name="connsiteY8" fmla="*/ 1609317 h 3370881"/>
                          <a:gd name="connsiteX9" fmla="*/ 170329 w 2657256"/>
                          <a:gd name="connsiteY9" fmla="*/ 1600352 h 3370881"/>
                          <a:gd name="connsiteX10" fmla="*/ 188259 w 2657256"/>
                          <a:gd name="connsiteY10" fmla="*/ 1582423 h 3370881"/>
                          <a:gd name="connsiteX11" fmla="*/ 228600 w 2657256"/>
                          <a:gd name="connsiteY11" fmla="*/ 1564493 h 3370881"/>
                          <a:gd name="connsiteX12" fmla="*/ 255494 w 2657256"/>
                          <a:gd name="connsiteY12" fmla="*/ 1546564 h 3370881"/>
                          <a:gd name="connsiteX13" fmla="*/ 300318 w 2657256"/>
                          <a:gd name="connsiteY13" fmla="*/ 1524152 h 3370881"/>
                          <a:gd name="connsiteX14" fmla="*/ 313765 w 2657256"/>
                          <a:gd name="connsiteY14" fmla="*/ 1515187 h 3370881"/>
                          <a:gd name="connsiteX15" fmla="*/ 340659 w 2657256"/>
                          <a:gd name="connsiteY15" fmla="*/ 1510705 h 3370881"/>
                          <a:gd name="connsiteX16" fmla="*/ 363070 w 2657256"/>
                          <a:gd name="connsiteY16" fmla="*/ 1506223 h 3370881"/>
                          <a:gd name="connsiteX17" fmla="*/ 389965 w 2657256"/>
                          <a:gd name="connsiteY17" fmla="*/ 1501740 h 3370881"/>
                          <a:gd name="connsiteX18" fmla="*/ 425823 w 2657256"/>
                          <a:gd name="connsiteY18" fmla="*/ 1497258 h 3370881"/>
                          <a:gd name="connsiteX19" fmla="*/ 470647 w 2657256"/>
                          <a:gd name="connsiteY19" fmla="*/ 1488293 h 3370881"/>
                          <a:gd name="connsiteX20" fmla="*/ 515470 w 2657256"/>
                          <a:gd name="connsiteY20" fmla="*/ 1479329 h 3370881"/>
                          <a:gd name="connsiteX21" fmla="*/ 528918 w 2657256"/>
                          <a:gd name="connsiteY21" fmla="*/ 1470364 h 3370881"/>
                          <a:gd name="connsiteX22" fmla="*/ 600635 w 2657256"/>
                          <a:gd name="connsiteY22" fmla="*/ 1456917 h 3370881"/>
                          <a:gd name="connsiteX23" fmla="*/ 690282 w 2657256"/>
                          <a:gd name="connsiteY23" fmla="*/ 1447952 h 3370881"/>
                          <a:gd name="connsiteX24" fmla="*/ 793376 w 2657256"/>
                          <a:gd name="connsiteY24" fmla="*/ 1452434 h 3370881"/>
                          <a:gd name="connsiteX25" fmla="*/ 874059 w 2657256"/>
                          <a:gd name="connsiteY25" fmla="*/ 1465881 h 3370881"/>
                          <a:gd name="connsiteX26" fmla="*/ 914400 w 2657256"/>
                          <a:gd name="connsiteY26" fmla="*/ 1470364 h 3370881"/>
                          <a:gd name="connsiteX27" fmla="*/ 1030941 w 2657256"/>
                          <a:gd name="connsiteY27" fmla="*/ 1483811 h 3370881"/>
                          <a:gd name="connsiteX28" fmla="*/ 1151965 w 2657256"/>
                          <a:gd name="connsiteY28" fmla="*/ 1492776 h 3370881"/>
                          <a:gd name="connsiteX29" fmla="*/ 1281953 w 2657256"/>
                          <a:gd name="connsiteY29" fmla="*/ 1501740 h 3370881"/>
                          <a:gd name="connsiteX30" fmla="*/ 1465729 w 2657256"/>
                          <a:gd name="connsiteY30" fmla="*/ 1497258 h 3370881"/>
                          <a:gd name="connsiteX31" fmla="*/ 1510553 w 2657256"/>
                          <a:gd name="connsiteY31" fmla="*/ 1492776 h 3370881"/>
                          <a:gd name="connsiteX32" fmla="*/ 1582270 w 2657256"/>
                          <a:gd name="connsiteY32" fmla="*/ 1461399 h 3370881"/>
                          <a:gd name="connsiteX33" fmla="*/ 1604682 w 2657256"/>
                          <a:gd name="connsiteY33" fmla="*/ 1456917 h 3370881"/>
                          <a:gd name="connsiteX34" fmla="*/ 1622612 w 2657256"/>
                          <a:gd name="connsiteY34" fmla="*/ 1447952 h 3370881"/>
                          <a:gd name="connsiteX35" fmla="*/ 1645023 w 2657256"/>
                          <a:gd name="connsiteY35" fmla="*/ 1438987 h 3370881"/>
                          <a:gd name="connsiteX36" fmla="*/ 1662953 w 2657256"/>
                          <a:gd name="connsiteY36" fmla="*/ 1425540 h 3370881"/>
                          <a:gd name="connsiteX37" fmla="*/ 1698812 w 2657256"/>
                          <a:gd name="connsiteY37" fmla="*/ 1407611 h 3370881"/>
                          <a:gd name="connsiteX38" fmla="*/ 1739153 w 2657256"/>
                          <a:gd name="connsiteY38" fmla="*/ 1380717 h 3370881"/>
                          <a:gd name="connsiteX39" fmla="*/ 1752600 w 2657256"/>
                          <a:gd name="connsiteY39" fmla="*/ 1367270 h 3370881"/>
                          <a:gd name="connsiteX40" fmla="*/ 1775012 w 2657256"/>
                          <a:gd name="connsiteY40" fmla="*/ 1353823 h 3370881"/>
                          <a:gd name="connsiteX41" fmla="*/ 1797423 w 2657256"/>
                          <a:gd name="connsiteY41" fmla="*/ 1335893 h 3370881"/>
                          <a:gd name="connsiteX42" fmla="*/ 1810870 w 2657256"/>
                          <a:gd name="connsiteY42" fmla="*/ 1304517 h 3370881"/>
                          <a:gd name="connsiteX43" fmla="*/ 1815353 w 2657256"/>
                          <a:gd name="connsiteY43" fmla="*/ 1291070 h 3370881"/>
                          <a:gd name="connsiteX44" fmla="*/ 1801906 w 2657256"/>
                          <a:gd name="connsiteY44" fmla="*/ 1138670 h 3370881"/>
                          <a:gd name="connsiteX45" fmla="*/ 1792941 w 2657256"/>
                          <a:gd name="connsiteY45" fmla="*/ 1125223 h 3370881"/>
                          <a:gd name="connsiteX46" fmla="*/ 1757082 w 2657256"/>
                          <a:gd name="connsiteY46" fmla="*/ 1093846 h 3370881"/>
                          <a:gd name="connsiteX47" fmla="*/ 1730188 w 2657256"/>
                          <a:gd name="connsiteY47" fmla="*/ 1066952 h 3370881"/>
                          <a:gd name="connsiteX48" fmla="*/ 1703294 w 2657256"/>
                          <a:gd name="connsiteY48" fmla="*/ 1049023 h 3370881"/>
                          <a:gd name="connsiteX49" fmla="*/ 1622612 w 2657256"/>
                          <a:gd name="connsiteY49" fmla="*/ 1053505 h 3370881"/>
                          <a:gd name="connsiteX50" fmla="*/ 1595718 w 2657256"/>
                          <a:gd name="connsiteY50" fmla="*/ 1062470 h 3370881"/>
                          <a:gd name="connsiteX51" fmla="*/ 1573306 w 2657256"/>
                          <a:gd name="connsiteY51" fmla="*/ 1066952 h 3370881"/>
                          <a:gd name="connsiteX52" fmla="*/ 1453385 w 2657256"/>
                          <a:gd name="connsiteY52" fmla="*/ 1082761 h 3370881"/>
                          <a:gd name="connsiteX53" fmla="*/ 1326776 w 2657256"/>
                          <a:gd name="connsiteY53" fmla="*/ 1062470 h 3370881"/>
                          <a:gd name="connsiteX54" fmla="*/ 1308847 w 2657256"/>
                          <a:gd name="connsiteY54" fmla="*/ 1057987 h 3370881"/>
                          <a:gd name="connsiteX55" fmla="*/ 1277470 w 2657256"/>
                          <a:gd name="connsiteY55" fmla="*/ 1053505 h 3370881"/>
                          <a:gd name="connsiteX56" fmla="*/ 1259541 w 2657256"/>
                          <a:gd name="connsiteY56" fmla="*/ 1049023 h 3370881"/>
                          <a:gd name="connsiteX57" fmla="*/ 1232647 w 2657256"/>
                          <a:gd name="connsiteY57" fmla="*/ 1044540 h 3370881"/>
                          <a:gd name="connsiteX58" fmla="*/ 1053353 w 2657256"/>
                          <a:gd name="connsiteY58" fmla="*/ 1049023 h 3370881"/>
                          <a:gd name="connsiteX59" fmla="*/ 1035423 w 2657256"/>
                          <a:gd name="connsiteY59" fmla="*/ 1053505 h 3370881"/>
                          <a:gd name="connsiteX60" fmla="*/ 1008529 w 2657256"/>
                          <a:gd name="connsiteY60" fmla="*/ 1057987 h 3370881"/>
                          <a:gd name="connsiteX61" fmla="*/ 995082 w 2657256"/>
                          <a:gd name="connsiteY61" fmla="*/ 1062470 h 3370881"/>
                          <a:gd name="connsiteX62" fmla="*/ 945776 w 2657256"/>
                          <a:gd name="connsiteY62" fmla="*/ 1031093 h 3370881"/>
                          <a:gd name="connsiteX63" fmla="*/ 941294 w 2657256"/>
                          <a:gd name="connsiteY63" fmla="*/ 1017646 h 3370881"/>
                          <a:gd name="connsiteX64" fmla="*/ 932329 w 2657256"/>
                          <a:gd name="connsiteY64" fmla="*/ 919034 h 3370881"/>
                          <a:gd name="connsiteX65" fmla="*/ 914400 w 2657256"/>
                          <a:gd name="connsiteY65" fmla="*/ 901105 h 3370881"/>
                          <a:gd name="connsiteX66" fmla="*/ 918882 w 2657256"/>
                          <a:gd name="connsiteY66" fmla="*/ 869729 h 3370881"/>
                          <a:gd name="connsiteX67" fmla="*/ 941294 w 2657256"/>
                          <a:gd name="connsiteY67" fmla="*/ 865246 h 3370881"/>
                          <a:gd name="connsiteX68" fmla="*/ 959223 w 2657256"/>
                          <a:gd name="connsiteY68" fmla="*/ 851799 h 3370881"/>
                          <a:gd name="connsiteX69" fmla="*/ 990600 w 2657256"/>
                          <a:gd name="connsiteY69" fmla="*/ 847317 h 3370881"/>
                          <a:gd name="connsiteX70" fmla="*/ 1129553 w 2657256"/>
                          <a:gd name="connsiteY70" fmla="*/ 838352 h 3370881"/>
                          <a:gd name="connsiteX71" fmla="*/ 1147482 w 2657256"/>
                          <a:gd name="connsiteY71" fmla="*/ 829387 h 3370881"/>
                          <a:gd name="connsiteX72" fmla="*/ 1178859 w 2657256"/>
                          <a:gd name="connsiteY72" fmla="*/ 806976 h 3370881"/>
                          <a:gd name="connsiteX73" fmla="*/ 1192306 w 2657256"/>
                          <a:gd name="connsiteY73" fmla="*/ 793529 h 3370881"/>
                          <a:gd name="connsiteX74" fmla="*/ 1214718 w 2657256"/>
                          <a:gd name="connsiteY74" fmla="*/ 784564 h 3370881"/>
                          <a:gd name="connsiteX75" fmla="*/ 1241612 w 2657256"/>
                          <a:gd name="connsiteY75" fmla="*/ 771117 h 3370881"/>
                          <a:gd name="connsiteX76" fmla="*/ 1277470 w 2657256"/>
                          <a:gd name="connsiteY76" fmla="*/ 753187 h 3370881"/>
                          <a:gd name="connsiteX77" fmla="*/ 1295400 w 2657256"/>
                          <a:gd name="connsiteY77" fmla="*/ 730776 h 3370881"/>
                          <a:gd name="connsiteX78" fmla="*/ 1317812 w 2657256"/>
                          <a:gd name="connsiteY78" fmla="*/ 708364 h 3370881"/>
                          <a:gd name="connsiteX79" fmla="*/ 1353670 w 2657256"/>
                          <a:gd name="connsiteY79" fmla="*/ 663540 h 3370881"/>
                          <a:gd name="connsiteX80" fmla="*/ 1371600 w 2657256"/>
                          <a:gd name="connsiteY80" fmla="*/ 636646 h 3370881"/>
                          <a:gd name="connsiteX81" fmla="*/ 1380565 w 2657256"/>
                          <a:gd name="connsiteY81" fmla="*/ 596305 h 3370881"/>
                          <a:gd name="connsiteX82" fmla="*/ 1385047 w 2657256"/>
                          <a:gd name="connsiteY82" fmla="*/ 582858 h 3370881"/>
                          <a:gd name="connsiteX83" fmla="*/ 1380565 w 2657256"/>
                          <a:gd name="connsiteY83" fmla="*/ 533552 h 3370881"/>
                          <a:gd name="connsiteX84" fmla="*/ 1367118 w 2657256"/>
                          <a:gd name="connsiteY84" fmla="*/ 524587 h 3370881"/>
                          <a:gd name="connsiteX85" fmla="*/ 1349188 w 2657256"/>
                          <a:gd name="connsiteY85" fmla="*/ 520105 h 3370881"/>
                          <a:gd name="connsiteX86" fmla="*/ 1326776 w 2657256"/>
                          <a:gd name="connsiteY86" fmla="*/ 511140 h 3370881"/>
                          <a:gd name="connsiteX87" fmla="*/ 1281953 w 2657256"/>
                          <a:gd name="connsiteY87" fmla="*/ 515623 h 3370881"/>
                          <a:gd name="connsiteX88" fmla="*/ 1250576 w 2657256"/>
                          <a:gd name="connsiteY88" fmla="*/ 529070 h 3370881"/>
                          <a:gd name="connsiteX89" fmla="*/ 1210235 w 2657256"/>
                          <a:gd name="connsiteY89" fmla="*/ 542517 h 3370881"/>
                          <a:gd name="connsiteX90" fmla="*/ 1183341 w 2657256"/>
                          <a:gd name="connsiteY90" fmla="*/ 555964 h 3370881"/>
                          <a:gd name="connsiteX91" fmla="*/ 1160929 w 2657256"/>
                          <a:gd name="connsiteY91" fmla="*/ 569411 h 3370881"/>
                          <a:gd name="connsiteX92" fmla="*/ 1134035 w 2657256"/>
                          <a:gd name="connsiteY92" fmla="*/ 578376 h 3370881"/>
                          <a:gd name="connsiteX93" fmla="*/ 1111623 w 2657256"/>
                          <a:gd name="connsiteY93" fmla="*/ 587340 h 3370881"/>
                          <a:gd name="connsiteX94" fmla="*/ 1084729 w 2657256"/>
                          <a:gd name="connsiteY94" fmla="*/ 596305 h 3370881"/>
                          <a:gd name="connsiteX95" fmla="*/ 986118 w 2657256"/>
                          <a:gd name="connsiteY95" fmla="*/ 591823 h 3370881"/>
                          <a:gd name="connsiteX96" fmla="*/ 927847 w 2657256"/>
                          <a:gd name="connsiteY96" fmla="*/ 578376 h 3370881"/>
                          <a:gd name="connsiteX97" fmla="*/ 896470 w 2657256"/>
                          <a:gd name="connsiteY97" fmla="*/ 555964 h 3370881"/>
                          <a:gd name="connsiteX98" fmla="*/ 883023 w 2657256"/>
                          <a:gd name="connsiteY98" fmla="*/ 546999 h 3370881"/>
                          <a:gd name="connsiteX99" fmla="*/ 865094 w 2657256"/>
                          <a:gd name="connsiteY99" fmla="*/ 497693 h 3370881"/>
                          <a:gd name="connsiteX100" fmla="*/ 869576 w 2657256"/>
                          <a:gd name="connsiteY100" fmla="*/ 403564 h 3370881"/>
                          <a:gd name="connsiteX101" fmla="*/ 874059 w 2657256"/>
                          <a:gd name="connsiteY101" fmla="*/ 385634 h 3370881"/>
                          <a:gd name="connsiteX102" fmla="*/ 883023 w 2657256"/>
                          <a:gd name="connsiteY102" fmla="*/ 372187 h 3370881"/>
                          <a:gd name="connsiteX103" fmla="*/ 909918 w 2657256"/>
                          <a:gd name="connsiteY103" fmla="*/ 363223 h 3370881"/>
                          <a:gd name="connsiteX104" fmla="*/ 914400 w 2657256"/>
                          <a:gd name="connsiteY104" fmla="*/ 385634 h 3370881"/>
                          <a:gd name="connsiteX105" fmla="*/ 909918 w 2657256"/>
                          <a:gd name="connsiteY105" fmla="*/ 408046 h 3370881"/>
                          <a:gd name="connsiteX106" fmla="*/ 900953 w 2657256"/>
                          <a:gd name="connsiteY106" fmla="*/ 466317 h 3370881"/>
                          <a:gd name="connsiteX107" fmla="*/ 905435 w 2657256"/>
                          <a:gd name="connsiteY107" fmla="*/ 515623 h 3370881"/>
                          <a:gd name="connsiteX108" fmla="*/ 932329 w 2657256"/>
                          <a:gd name="connsiteY108" fmla="*/ 551481 h 3370881"/>
                          <a:gd name="connsiteX109" fmla="*/ 954741 w 2657256"/>
                          <a:gd name="connsiteY109" fmla="*/ 560446 h 3370881"/>
                          <a:gd name="connsiteX110" fmla="*/ 972670 w 2657256"/>
                          <a:gd name="connsiteY110" fmla="*/ 569411 h 3370881"/>
                          <a:gd name="connsiteX111" fmla="*/ 1066800 w 2657256"/>
                          <a:gd name="connsiteY111" fmla="*/ 564929 h 3370881"/>
                          <a:gd name="connsiteX112" fmla="*/ 1111623 w 2657256"/>
                          <a:gd name="connsiteY112" fmla="*/ 551481 h 3370881"/>
                          <a:gd name="connsiteX113" fmla="*/ 1129553 w 2657256"/>
                          <a:gd name="connsiteY113" fmla="*/ 538034 h 3370881"/>
                          <a:gd name="connsiteX114" fmla="*/ 1156447 w 2657256"/>
                          <a:gd name="connsiteY114" fmla="*/ 511140 h 3370881"/>
                          <a:gd name="connsiteX115" fmla="*/ 1160929 w 2657256"/>
                          <a:gd name="connsiteY115" fmla="*/ 493211 h 3370881"/>
                          <a:gd name="connsiteX116" fmla="*/ 1178859 w 2657256"/>
                          <a:gd name="connsiteY116" fmla="*/ 331846 h 3370881"/>
                          <a:gd name="connsiteX117" fmla="*/ 1215315 w 2657256"/>
                          <a:gd name="connsiteY117" fmla="*/ 270289 h 3370881"/>
                          <a:gd name="connsiteX118" fmla="*/ 1214718 w 2657256"/>
                          <a:gd name="connsiteY118" fmla="*/ 367705 h 3370881"/>
                          <a:gd name="connsiteX119" fmla="*/ 1201270 w 2657256"/>
                          <a:gd name="connsiteY119" fmla="*/ 412529 h 3370881"/>
                          <a:gd name="connsiteX120" fmla="*/ 1210235 w 2657256"/>
                          <a:gd name="connsiteY120" fmla="*/ 461834 h 3370881"/>
                          <a:gd name="connsiteX121" fmla="*/ 1214718 w 2657256"/>
                          <a:gd name="connsiteY121" fmla="*/ 475281 h 3370881"/>
                          <a:gd name="connsiteX122" fmla="*/ 1228165 w 2657256"/>
                          <a:gd name="connsiteY122" fmla="*/ 484246 h 3370881"/>
                          <a:gd name="connsiteX123" fmla="*/ 1250576 w 2657256"/>
                          <a:gd name="connsiteY123" fmla="*/ 502176 h 3370881"/>
                          <a:gd name="connsiteX124" fmla="*/ 1317812 w 2657256"/>
                          <a:gd name="connsiteY124" fmla="*/ 497693 h 3370881"/>
                          <a:gd name="connsiteX125" fmla="*/ 1353670 w 2657256"/>
                          <a:gd name="connsiteY125" fmla="*/ 488729 h 3370881"/>
                          <a:gd name="connsiteX126" fmla="*/ 1506070 w 2657256"/>
                          <a:gd name="connsiteY126" fmla="*/ 457352 h 3370881"/>
                          <a:gd name="connsiteX127" fmla="*/ 1550894 w 2657256"/>
                          <a:gd name="connsiteY127" fmla="*/ 430458 h 3370881"/>
                          <a:gd name="connsiteX128" fmla="*/ 1564341 w 2657256"/>
                          <a:gd name="connsiteY128" fmla="*/ 417011 h 3370881"/>
                          <a:gd name="connsiteX129" fmla="*/ 1586753 w 2657256"/>
                          <a:gd name="connsiteY129" fmla="*/ 399081 h 3370881"/>
                          <a:gd name="connsiteX130" fmla="*/ 1595718 w 2657256"/>
                          <a:gd name="connsiteY130" fmla="*/ 381152 h 3370881"/>
                          <a:gd name="connsiteX131" fmla="*/ 1600200 w 2657256"/>
                          <a:gd name="connsiteY131" fmla="*/ 363223 h 3370881"/>
                          <a:gd name="connsiteX132" fmla="*/ 1609165 w 2657256"/>
                          <a:gd name="connsiteY132" fmla="*/ 313917 h 3370881"/>
                          <a:gd name="connsiteX133" fmla="*/ 1537447 w 2657256"/>
                          <a:gd name="connsiteY133" fmla="*/ 188411 h 3370881"/>
                          <a:gd name="connsiteX134" fmla="*/ 1613647 w 2657256"/>
                          <a:gd name="connsiteY134" fmla="*/ 399081 h 3370881"/>
                          <a:gd name="connsiteX135" fmla="*/ 1627094 w 2657256"/>
                          <a:gd name="connsiteY135" fmla="*/ 417011 h 3370881"/>
                          <a:gd name="connsiteX136" fmla="*/ 1658470 w 2657256"/>
                          <a:gd name="connsiteY136" fmla="*/ 412529 h 3370881"/>
                          <a:gd name="connsiteX137" fmla="*/ 1685365 w 2657256"/>
                          <a:gd name="connsiteY137" fmla="*/ 390117 h 3370881"/>
                          <a:gd name="connsiteX138" fmla="*/ 1694329 w 2657256"/>
                          <a:gd name="connsiteY138" fmla="*/ 376670 h 3370881"/>
                          <a:gd name="connsiteX139" fmla="*/ 1734670 w 2657256"/>
                          <a:gd name="connsiteY139" fmla="*/ 354258 h 3370881"/>
                          <a:gd name="connsiteX140" fmla="*/ 1743635 w 2657256"/>
                          <a:gd name="connsiteY140" fmla="*/ 340811 h 3370881"/>
                          <a:gd name="connsiteX141" fmla="*/ 1757082 w 2657256"/>
                          <a:gd name="connsiteY141" fmla="*/ 336329 h 3370881"/>
                          <a:gd name="connsiteX142" fmla="*/ 1808984 w 2657256"/>
                          <a:gd name="connsiteY142" fmla="*/ 249641 h 3370881"/>
                          <a:gd name="connsiteX143" fmla="*/ 1899621 w 2657256"/>
                          <a:gd name="connsiteY143" fmla="*/ 211719 h 3370881"/>
                          <a:gd name="connsiteX144" fmla="*/ 1808984 w 2657256"/>
                          <a:gd name="connsiteY144" fmla="*/ 178521 h 3370881"/>
                          <a:gd name="connsiteX145" fmla="*/ 1772023 w 2657256"/>
                          <a:gd name="connsiteY145" fmla="*/ 77249 h 3370881"/>
                          <a:gd name="connsiteX146" fmla="*/ 1900425 w 2657256"/>
                          <a:gd name="connsiteY146" fmla="*/ 214081 h 3370881"/>
                          <a:gd name="connsiteX147" fmla="*/ 1874221 w 2657256"/>
                          <a:gd name="connsiteY147" fmla="*/ 318698 h 3370881"/>
                          <a:gd name="connsiteX148" fmla="*/ 1788459 w 2657256"/>
                          <a:gd name="connsiteY148" fmla="*/ 367705 h 3370881"/>
                          <a:gd name="connsiteX149" fmla="*/ 1761565 w 2657256"/>
                          <a:gd name="connsiteY149" fmla="*/ 390117 h 3370881"/>
                          <a:gd name="connsiteX150" fmla="*/ 1783976 w 2657256"/>
                          <a:gd name="connsiteY150" fmla="*/ 399081 h 3370881"/>
                          <a:gd name="connsiteX151" fmla="*/ 1878106 w 2657256"/>
                          <a:gd name="connsiteY151" fmla="*/ 390117 h 3370881"/>
                          <a:gd name="connsiteX152" fmla="*/ 1891553 w 2657256"/>
                          <a:gd name="connsiteY152" fmla="*/ 381152 h 3370881"/>
                          <a:gd name="connsiteX153" fmla="*/ 1918447 w 2657256"/>
                          <a:gd name="connsiteY153" fmla="*/ 372187 h 3370881"/>
                          <a:gd name="connsiteX154" fmla="*/ 1940859 w 2657256"/>
                          <a:gd name="connsiteY154" fmla="*/ 358740 h 3370881"/>
                          <a:gd name="connsiteX155" fmla="*/ 1954306 w 2657256"/>
                          <a:gd name="connsiteY155" fmla="*/ 354258 h 3370881"/>
                          <a:gd name="connsiteX156" fmla="*/ 2083304 w 2657256"/>
                          <a:gd name="connsiteY156" fmla="*/ 290281 h 3370881"/>
                          <a:gd name="connsiteX157" fmla="*/ 2166172 w 2657256"/>
                          <a:gd name="connsiteY157" fmla="*/ 215604 h 3370881"/>
                          <a:gd name="connsiteX158" fmla="*/ 2069054 w 2657256"/>
                          <a:gd name="connsiteY158" fmla="*/ 40493 h 3370881"/>
                          <a:gd name="connsiteX159" fmla="*/ 2078225 w 2657256"/>
                          <a:gd name="connsiteY159" fmla="*/ 188681 h 3370881"/>
                          <a:gd name="connsiteX160" fmla="*/ 1999129 w 2657256"/>
                          <a:gd name="connsiteY160" fmla="*/ 358740 h 3370881"/>
                          <a:gd name="connsiteX161" fmla="*/ 1994647 w 2657256"/>
                          <a:gd name="connsiteY161" fmla="*/ 372187 h 3370881"/>
                          <a:gd name="connsiteX162" fmla="*/ 2039470 w 2657256"/>
                          <a:gd name="connsiteY162" fmla="*/ 390117 h 3370881"/>
                          <a:gd name="connsiteX163" fmla="*/ 2115670 w 2657256"/>
                          <a:gd name="connsiteY163" fmla="*/ 390117 h 3370881"/>
                          <a:gd name="connsiteX164" fmla="*/ 2160494 w 2657256"/>
                          <a:gd name="connsiteY164" fmla="*/ 376670 h 3370881"/>
                          <a:gd name="connsiteX165" fmla="*/ 2191870 w 2657256"/>
                          <a:gd name="connsiteY165" fmla="*/ 363223 h 3370881"/>
                          <a:gd name="connsiteX166" fmla="*/ 2205318 w 2657256"/>
                          <a:gd name="connsiteY166" fmla="*/ 358740 h 3370881"/>
                          <a:gd name="connsiteX167" fmla="*/ 2232212 w 2657256"/>
                          <a:gd name="connsiteY167" fmla="*/ 340811 h 3370881"/>
                          <a:gd name="connsiteX168" fmla="*/ 2312894 w 2657256"/>
                          <a:gd name="connsiteY168" fmla="*/ 183929 h 3370881"/>
                          <a:gd name="connsiteX169" fmla="*/ 2339788 w 2657256"/>
                          <a:gd name="connsiteY169" fmla="*/ 151 h 3370881"/>
                          <a:gd name="connsiteX170" fmla="*/ 2357718 w 2657256"/>
                          <a:gd name="connsiteY170" fmla="*/ 215305 h 3370881"/>
                          <a:gd name="connsiteX171" fmla="*/ 2254623 w 2657256"/>
                          <a:gd name="connsiteY171" fmla="*/ 376670 h 3370881"/>
                          <a:gd name="connsiteX172" fmla="*/ 2245659 w 2657256"/>
                          <a:gd name="connsiteY172" fmla="*/ 390117 h 3370881"/>
                          <a:gd name="connsiteX173" fmla="*/ 2254623 w 2657256"/>
                          <a:gd name="connsiteY173" fmla="*/ 403564 h 3370881"/>
                          <a:gd name="connsiteX174" fmla="*/ 2353235 w 2657256"/>
                          <a:gd name="connsiteY174" fmla="*/ 399081 h 3370881"/>
                          <a:gd name="connsiteX175" fmla="*/ 2366682 w 2657256"/>
                          <a:gd name="connsiteY175" fmla="*/ 394599 h 3370881"/>
                          <a:gd name="connsiteX176" fmla="*/ 2389094 w 2657256"/>
                          <a:gd name="connsiteY176" fmla="*/ 390117 h 3370881"/>
                          <a:gd name="connsiteX177" fmla="*/ 2424953 w 2657256"/>
                          <a:gd name="connsiteY177" fmla="*/ 367705 h 3370881"/>
                          <a:gd name="connsiteX178" fmla="*/ 2528047 w 2657256"/>
                          <a:gd name="connsiteY178" fmla="*/ 292700 h 3370881"/>
                          <a:gd name="connsiteX179" fmla="*/ 2541495 w 2657256"/>
                          <a:gd name="connsiteY179" fmla="*/ 62906 h 3370881"/>
                          <a:gd name="connsiteX180" fmla="*/ 2591304 w 2657256"/>
                          <a:gd name="connsiteY180" fmla="*/ 214081 h 3370881"/>
                          <a:gd name="connsiteX181" fmla="*/ 2612315 w 2657256"/>
                          <a:gd name="connsiteY181" fmla="*/ 290907 h 3370881"/>
                          <a:gd name="connsiteX182" fmla="*/ 2650863 w 2657256"/>
                          <a:gd name="connsiteY182" fmla="*/ 344994 h 3370881"/>
                          <a:gd name="connsiteX183" fmla="*/ 2465294 w 2657256"/>
                          <a:gd name="connsiteY183" fmla="*/ 399081 h 3370881"/>
                          <a:gd name="connsiteX184" fmla="*/ 2442882 w 2657256"/>
                          <a:gd name="connsiteY184" fmla="*/ 403564 h 3370881"/>
                          <a:gd name="connsiteX185" fmla="*/ 2398059 w 2657256"/>
                          <a:gd name="connsiteY185" fmla="*/ 417011 h 3370881"/>
                          <a:gd name="connsiteX186" fmla="*/ 2375647 w 2657256"/>
                          <a:gd name="connsiteY186" fmla="*/ 425976 h 3370881"/>
                          <a:gd name="connsiteX187" fmla="*/ 2357718 w 2657256"/>
                          <a:gd name="connsiteY187" fmla="*/ 430458 h 3370881"/>
                          <a:gd name="connsiteX188" fmla="*/ 2344270 w 2657256"/>
                          <a:gd name="connsiteY188" fmla="*/ 461834 h 3370881"/>
                          <a:gd name="connsiteX189" fmla="*/ 2353235 w 2657256"/>
                          <a:gd name="connsiteY189" fmla="*/ 502176 h 3370881"/>
                          <a:gd name="connsiteX190" fmla="*/ 2362200 w 2657256"/>
                          <a:gd name="connsiteY190" fmla="*/ 515623 h 3370881"/>
                          <a:gd name="connsiteX191" fmla="*/ 2344270 w 2657256"/>
                          <a:gd name="connsiteY191" fmla="*/ 587340 h 3370881"/>
                          <a:gd name="connsiteX192" fmla="*/ 2321859 w 2657256"/>
                          <a:gd name="connsiteY192" fmla="*/ 614234 h 3370881"/>
                          <a:gd name="connsiteX193" fmla="*/ 2308412 w 2657256"/>
                          <a:gd name="connsiteY193" fmla="*/ 636646 h 3370881"/>
                          <a:gd name="connsiteX194" fmla="*/ 2281518 w 2657256"/>
                          <a:gd name="connsiteY194" fmla="*/ 641129 h 3370881"/>
                          <a:gd name="connsiteX195" fmla="*/ 2259106 w 2657256"/>
                          <a:gd name="connsiteY195" fmla="*/ 636646 h 3370881"/>
                          <a:gd name="connsiteX196" fmla="*/ 2277035 w 2657256"/>
                          <a:gd name="connsiteY196" fmla="*/ 578376 h 3370881"/>
                          <a:gd name="connsiteX197" fmla="*/ 2290482 w 2657256"/>
                          <a:gd name="connsiteY197" fmla="*/ 542517 h 3370881"/>
                          <a:gd name="connsiteX198" fmla="*/ 2286000 w 2657256"/>
                          <a:gd name="connsiteY198" fmla="*/ 506658 h 3370881"/>
                          <a:gd name="connsiteX199" fmla="*/ 2245659 w 2657256"/>
                          <a:gd name="connsiteY199" fmla="*/ 448387 h 3370881"/>
                          <a:gd name="connsiteX200" fmla="*/ 2200835 w 2657256"/>
                          <a:gd name="connsiteY200" fmla="*/ 430458 h 3370881"/>
                          <a:gd name="connsiteX201" fmla="*/ 2169459 w 2657256"/>
                          <a:gd name="connsiteY201" fmla="*/ 425976 h 3370881"/>
                          <a:gd name="connsiteX202" fmla="*/ 2102223 w 2657256"/>
                          <a:gd name="connsiteY202" fmla="*/ 430458 h 3370881"/>
                          <a:gd name="connsiteX203" fmla="*/ 2084294 w 2657256"/>
                          <a:gd name="connsiteY203" fmla="*/ 439423 h 3370881"/>
                          <a:gd name="connsiteX204" fmla="*/ 2070847 w 2657256"/>
                          <a:gd name="connsiteY204" fmla="*/ 443905 h 3370881"/>
                          <a:gd name="connsiteX205" fmla="*/ 2061882 w 2657256"/>
                          <a:gd name="connsiteY205" fmla="*/ 461834 h 3370881"/>
                          <a:gd name="connsiteX206" fmla="*/ 2034988 w 2657256"/>
                          <a:gd name="connsiteY206" fmla="*/ 475281 h 3370881"/>
                          <a:gd name="connsiteX207" fmla="*/ 1783976 w 2657256"/>
                          <a:gd name="connsiteY207" fmla="*/ 479764 h 3370881"/>
                          <a:gd name="connsiteX208" fmla="*/ 1766047 w 2657256"/>
                          <a:gd name="connsiteY208" fmla="*/ 488729 h 3370881"/>
                          <a:gd name="connsiteX209" fmla="*/ 1703294 w 2657256"/>
                          <a:gd name="connsiteY209" fmla="*/ 506658 h 3370881"/>
                          <a:gd name="connsiteX210" fmla="*/ 1689847 w 2657256"/>
                          <a:gd name="connsiteY210" fmla="*/ 511140 h 3370881"/>
                          <a:gd name="connsiteX211" fmla="*/ 1676400 w 2657256"/>
                          <a:gd name="connsiteY211" fmla="*/ 520105 h 3370881"/>
                          <a:gd name="connsiteX212" fmla="*/ 1649506 w 2657256"/>
                          <a:gd name="connsiteY212" fmla="*/ 529070 h 3370881"/>
                          <a:gd name="connsiteX213" fmla="*/ 1636059 w 2657256"/>
                          <a:gd name="connsiteY213" fmla="*/ 538034 h 3370881"/>
                          <a:gd name="connsiteX214" fmla="*/ 1622612 w 2657256"/>
                          <a:gd name="connsiteY214" fmla="*/ 551481 h 3370881"/>
                          <a:gd name="connsiteX215" fmla="*/ 1609165 w 2657256"/>
                          <a:gd name="connsiteY215" fmla="*/ 555964 h 3370881"/>
                          <a:gd name="connsiteX216" fmla="*/ 1577788 w 2657256"/>
                          <a:gd name="connsiteY216" fmla="*/ 587340 h 3370881"/>
                          <a:gd name="connsiteX217" fmla="*/ 1568823 w 2657256"/>
                          <a:gd name="connsiteY217" fmla="*/ 600787 h 3370881"/>
                          <a:gd name="connsiteX218" fmla="*/ 1555376 w 2657256"/>
                          <a:gd name="connsiteY218" fmla="*/ 614234 h 3370881"/>
                          <a:gd name="connsiteX219" fmla="*/ 1524000 w 2657256"/>
                          <a:gd name="connsiteY219" fmla="*/ 654576 h 3370881"/>
                          <a:gd name="connsiteX220" fmla="*/ 1519518 w 2657256"/>
                          <a:gd name="connsiteY220" fmla="*/ 668023 h 3370881"/>
                          <a:gd name="connsiteX221" fmla="*/ 1528482 w 2657256"/>
                          <a:gd name="connsiteY221" fmla="*/ 708364 h 3370881"/>
                          <a:gd name="connsiteX222" fmla="*/ 1537447 w 2657256"/>
                          <a:gd name="connsiteY222" fmla="*/ 721811 h 3370881"/>
                          <a:gd name="connsiteX223" fmla="*/ 1568823 w 2657256"/>
                          <a:gd name="connsiteY223" fmla="*/ 712846 h 3370881"/>
                          <a:gd name="connsiteX224" fmla="*/ 1600200 w 2657256"/>
                          <a:gd name="connsiteY224" fmla="*/ 712846 h 3370881"/>
                          <a:gd name="connsiteX225" fmla="*/ 1631576 w 2657256"/>
                          <a:gd name="connsiteY225" fmla="*/ 690434 h 3370881"/>
                          <a:gd name="connsiteX226" fmla="*/ 1645023 w 2657256"/>
                          <a:gd name="connsiteY226" fmla="*/ 676987 h 3370881"/>
                          <a:gd name="connsiteX227" fmla="*/ 1685365 w 2657256"/>
                          <a:gd name="connsiteY227" fmla="*/ 645611 h 3370881"/>
                          <a:gd name="connsiteX228" fmla="*/ 1716741 w 2657256"/>
                          <a:gd name="connsiteY228" fmla="*/ 614234 h 3370881"/>
                          <a:gd name="connsiteX229" fmla="*/ 1748118 w 2657256"/>
                          <a:gd name="connsiteY229" fmla="*/ 596305 h 3370881"/>
                          <a:gd name="connsiteX230" fmla="*/ 1761565 w 2657256"/>
                          <a:gd name="connsiteY230" fmla="*/ 591823 h 3370881"/>
                          <a:gd name="connsiteX231" fmla="*/ 1779494 w 2657256"/>
                          <a:gd name="connsiteY231" fmla="*/ 582858 h 3370881"/>
                          <a:gd name="connsiteX232" fmla="*/ 1815353 w 2657256"/>
                          <a:gd name="connsiteY232" fmla="*/ 573893 h 3370881"/>
                          <a:gd name="connsiteX233" fmla="*/ 2030506 w 2657256"/>
                          <a:gd name="connsiteY233" fmla="*/ 578376 h 3370881"/>
                          <a:gd name="connsiteX234" fmla="*/ 2017059 w 2657256"/>
                          <a:gd name="connsiteY234" fmla="*/ 600787 h 3370881"/>
                          <a:gd name="connsiteX235" fmla="*/ 1981200 w 2657256"/>
                          <a:gd name="connsiteY235" fmla="*/ 636646 h 3370881"/>
                          <a:gd name="connsiteX236" fmla="*/ 1967753 w 2657256"/>
                          <a:gd name="connsiteY236" fmla="*/ 650093 h 3370881"/>
                          <a:gd name="connsiteX237" fmla="*/ 1936376 w 2657256"/>
                          <a:gd name="connsiteY237" fmla="*/ 690434 h 3370881"/>
                          <a:gd name="connsiteX238" fmla="*/ 1905000 w 2657256"/>
                          <a:gd name="connsiteY238" fmla="*/ 717329 h 3370881"/>
                          <a:gd name="connsiteX239" fmla="*/ 1860176 w 2657256"/>
                          <a:gd name="connsiteY239" fmla="*/ 735258 h 3370881"/>
                          <a:gd name="connsiteX240" fmla="*/ 1788459 w 2657256"/>
                          <a:gd name="connsiteY240" fmla="*/ 744223 h 3370881"/>
                          <a:gd name="connsiteX241" fmla="*/ 1846729 w 2657256"/>
                          <a:gd name="connsiteY241" fmla="*/ 802493 h 3370881"/>
                          <a:gd name="connsiteX242" fmla="*/ 1913965 w 2657256"/>
                          <a:gd name="connsiteY242" fmla="*/ 829387 h 3370881"/>
                          <a:gd name="connsiteX243" fmla="*/ 1922929 w 2657256"/>
                          <a:gd name="connsiteY243" fmla="*/ 842834 h 3370881"/>
                          <a:gd name="connsiteX244" fmla="*/ 1967753 w 2657256"/>
                          <a:gd name="connsiteY244" fmla="*/ 883176 h 3370881"/>
                          <a:gd name="connsiteX245" fmla="*/ 1981200 w 2657256"/>
                          <a:gd name="connsiteY245" fmla="*/ 896623 h 3370881"/>
                          <a:gd name="connsiteX246" fmla="*/ 1994647 w 2657256"/>
                          <a:gd name="connsiteY246" fmla="*/ 905587 h 3370881"/>
                          <a:gd name="connsiteX247" fmla="*/ 2021541 w 2657256"/>
                          <a:gd name="connsiteY247" fmla="*/ 927999 h 3370881"/>
                          <a:gd name="connsiteX248" fmla="*/ 2030506 w 2657256"/>
                          <a:gd name="connsiteY248" fmla="*/ 941446 h 3370881"/>
                          <a:gd name="connsiteX249" fmla="*/ 2057400 w 2657256"/>
                          <a:gd name="connsiteY249" fmla="*/ 968340 h 3370881"/>
                          <a:gd name="connsiteX250" fmla="*/ 2088776 w 2657256"/>
                          <a:gd name="connsiteY250" fmla="*/ 1013164 h 3370881"/>
                          <a:gd name="connsiteX251" fmla="*/ 2115670 w 2657256"/>
                          <a:gd name="connsiteY251" fmla="*/ 1057987 h 3370881"/>
                          <a:gd name="connsiteX252" fmla="*/ 2120153 w 2657256"/>
                          <a:gd name="connsiteY252" fmla="*/ 1089364 h 3370881"/>
                          <a:gd name="connsiteX253" fmla="*/ 2138082 w 2657256"/>
                          <a:gd name="connsiteY253" fmla="*/ 1143152 h 3370881"/>
                          <a:gd name="connsiteX254" fmla="*/ 2147047 w 2657256"/>
                          <a:gd name="connsiteY254" fmla="*/ 1196940 h 3370881"/>
                          <a:gd name="connsiteX255" fmla="*/ 2151529 w 2657256"/>
                          <a:gd name="connsiteY255" fmla="*/ 1210387 h 3370881"/>
                          <a:gd name="connsiteX256" fmla="*/ 2156012 w 2657256"/>
                          <a:gd name="connsiteY256" fmla="*/ 1228317 h 3370881"/>
                          <a:gd name="connsiteX257" fmla="*/ 2173941 w 2657256"/>
                          <a:gd name="connsiteY257" fmla="*/ 1295552 h 3370881"/>
                          <a:gd name="connsiteX258" fmla="*/ 2182906 w 2657256"/>
                          <a:gd name="connsiteY258" fmla="*/ 1313481 h 3370881"/>
                          <a:gd name="connsiteX259" fmla="*/ 2187388 w 2657256"/>
                          <a:gd name="connsiteY259" fmla="*/ 1331411 h 3370881"/>
                          <a:gd name="connsiteX260" fmla="*/ 2214282 w 2657256"/>
                          <a:gd name="connsiteY260" fmla="*/ 1385199 h 3370881"/>
                          <a:gd name="connsiteX261" fmla="*/ 2218765 w 2657256"/>
                          <a:gd name="connsiteY261" fmla="*/ 1403129 h 3370881"/>
                          <a:gd name="connsiteX262" fmla="*/ 2223247 w 2657256"/>
                          <a:gd name="connsiteY262" fmla="*/ 1430023 h 3370881"/>
                          <a:gd name="connsiteX263" fmla="*/ 2236694 w 2657256"/>
                          <a:gd name="connsiteY263" fmla="*/ 1456917 h 3370881"/>
                          <a:gd name="connsiteX264" fmla="*/ 2241176 w 2657256"/>
                          <a:gd name="connsiteY264" fmla="*/ 1577940 h 3370881"/>
                          <a:gd name="connsiteX265" fmla="*/ 2245659 w 2657256"/>
                          <a:gd name="connsiteY265" fmla="*/ 1595870 h 3370881"/>
                          <a:gd name="connsiteX266" fmla="*/ 2236694 w 2657256"/>
                          <a:gd name="connsiteY266" fmla="*/ 1694481 h 3370881"/>
                          <a:gd name="connsiteX267" fmla="*/ 2227729 w 2657256"/>
                          <a:gd name="connsiteY267" fmla="*/ 1716893 h 3370881"/>
                          <a:gd name="connsiteX268" fmla="*/ 2223247 w 2657256"/>
                          <a:gd name="connsiteY268" fmla="*/ 1730340 h 3370881"/>
                          <a:gd name="connsiteX269" fmla="*/ 2200835 w 2657256"/>
                          <a:gd name="connsiteY269" fmla="*/ 1788611 h 3370881"/>
                          <a:gd name="connsiteX270" fmla="*/ 2191870 w 2657256"/>
                          <a:gd name="connsiteY270" fmla="*/ 1811023 h 3370881"/>
                          <a:gd name="connsiteX271" fmla="*/ 2187388 w 2657256"/>
                          <a:gd name="connsiteY271" fmla="*/ 1824470 h 3370881"/>
                          <a:gd name="connsiteX272" fmla="*/ 2208278 w 2657256"/>
                          <a:gd name="connsiteY272" fmla="*/ 1869293 h 3370881"/>
                          <a:gd name="connsiteX273" fmla="*/ 2195168 w 2657256"/>
                          <a:gd name="connsiteY273" fmla="*/ 1882740 h 3370881"/>
                          <a:gd name="connsiteX274" fmla="*/ 2203458 w 2657256"/>
                          <a:gd name="connsiteY274" fmla="*/ 1918938 h 3370881"/>
                          <a:gd name="connsiteX275" fmla="*/ 2204134 w 2657256"/>
                          <a:gd name="connsiteY275" fmla="*/ 1949806 h 3370881"/>
                          <a:gd name="connsiteX276" fmla="*/ 2226545 w 2657256"/>
                          <a:gd name="connsiteY276" fmla="*/ 1954627 h 3370881"/>
                          <a:gd name="connsiteX277" fmla="*/ 2241176 w 2657256"/>
                          <a:gd name="connsiteY277" fmla="*/ 2012729 h 3370881"/>
                          <a:gd name="connsiteX278" fmla="*/ 2263588 w 2657256"/>
                          <a:gd name="connsiteY278" fmla="*/ 2057552 h 3370881"/>
                          <a:gd name="connsiteX279" fmla="*/ 2286000 w 2657256"/>
                          <a:gd name="connsiteY279" fmla="*/ 2084446 h 3370881"/>
                          <a:gd name="connsiteX280" fmla="*/ 2299447 w 2657256"/>
                          <a:gd name="connsiteY280" fmla="*/ 2124787 h 3370881"/>
                          <a:gd name="connsiteX281" fmla="*/ 2321859 w 2657256"/>
                          <a:gd name="connsiteY281" fmla="*/ 2151681 h 3370881"/>
                          <a:gd name="connsiteX282" fmla="*/ 2344270 w 2657256"/>
                          <a:gd name="connsiteY282" fmla="*/ 2205470 h 3370881"/>
                          <a:gd name="connsiteX283" fmla="*/ 2348753 w 2657256"/>
                          <a:gd name="connsiteY283" fmla="*/ 2223399 h 3370881"/>
                          <a:gd name="connsiteX284" fmla="*/ 2366682 w 2657256"/>
                          <a:gd name="connsiteY284" fmla="*/ 2263740 h 3370881"/>
                          <a:gd name="connsiteX285" fmla="*/ 2375647 w 2657256"/>
                          <a:gd name="connsiteY285" fmla="*/ 2286152 h 3370881"/>
                          <a:gd name="connsiteX286" fmla="*/ 2380129 w 2657256"/>
                          <a:gd name="connsiteY286" fmla="*/ 2308564 h 3370881"/>
                          <a:gd name="connsiteX287" fmla="*/ 2389094 w 2657256"/>
                          <a:gd name="connsiteY287" fmla="*/ 2335458 h 3370881"/>
                          <a:gd name="connsiteX288" fmla="*/ 2393576 w 2657256"/>
                          <a:gd name="connsiteY288" fmla="*/ 2380281 h 3370881"/>
                          <a:gd name="connsiteX289" fmla="*/ 2398059 w 2657256"/>
                          <a:gd name="connsiteY289" fmla="*/ 2393729 h 3370881"/>
                          <a:gd name="connsiteX290" fmla="*/ 2419794 w 2657256"/>
                          <a:gd name="connsiteY290" fmla="*/ 2447517 h 3370881"/>
                          <a:gd name="connsiteX291" fmla="*/ 2427343 w 2657256"/>
                          <a:gd name="connsiteY291" fmla="*/ 2564058 h 3370881"/>
                          <a:gd name="connsiteX292" fmla="*/ 2389094 w 2657256"/>
                          <a:gd name="connsiteY292" fmla="*/ 2837481 h 3370881"/>
                          <a:gd name="connsiteX293" fmla="*/ 2380129 w 2657256"/>
                          <a:gd name="connsiteY293" fmla="*/ 2859893 h 3370881"/>
                          <a:gd name="connsiteX294" fmla="*/ 2357718 w 2657256"/>
                          <a:gd name="connsiteY294" fmla="*/ 2913681 h 3370881"/>
                          <a:gd name="connsiteX295" fmla="*/ 2348753 w 2657256"/>
                          <a:gd name="connsiteY295" fmla="*/ 2936093 h 3370881"/>
                          <a:gd name="connsiteX296" fmla="*/ 2339788 w 2657256"/>
                          <a:gd name="connsiteY296" fmla="*/ 2971952 h 3370881"/>
                          <a:gd name="connsiteX297" fmla="*/ 2326341 w 2657256"/>
                          <a:gd name="connsiteY297" fmla="*/ 2994364 h 3370881"/>
                          <a:gd name="connsiteX298" fmla="*/ 2317376 w 2657256"/>
                          <a:gd name="connsiteY298" fmla="*/ 3025740 h 3370881"/>
                          <a:gd name="connsiteX299" fmla="*/ 2303929 w 2657256"/>
                          <a:gd name="connsiteY299" fmla="*/ 3048152 h 3370881"/>
                          <a:gd name="connsiteX300" fmla="*/ 2290482 w 2657256"/>
                          <a:gd name="connsiteY300" fmla="*/ 3079529 h 3370881"/>
                          <a:gd name="connsiteX301" fmla="*/ 2272553 w 2657256"/>
                          <a:gd name="connsiteY301" fmla="*/ 3084011 h 3370881"/>
                          <a:gd name="connsiteX302" fmla="*/ 2259106 w 2657256"/>
                          <a:gd name="connsiteY302" fmla="*/ 3088493 h 3370881"/>
                          <a:gd name="connsiteX303" fmla="*/ 2241176 w 2657256"/>
                          <a:gd name="connsiteY303" fmla="*/ 3092976 h 3370881"/>
                          <a:gd name="connsiteX304" fmla="*/ 2209800 w 2657256"/>
                          <a:gd name="connsiteY304" fmla="*/ 3101940 h 3370881"/>
                          <a:gd name="connsiteX305" fmla="*/ 2205318 w 2657256"/>
                          <a:gd name="connsiteY305" fmla="*/ 3039187 h 3370881"/>
                          <a:gd name="connsiteX306" fmla="*/ 2218765 w 2657256"/>
                          <a:gd name="connsiteY306" fmla="*/ 3021258 h 3370881"/>
                          <a:gd name="connsiteX307" fmla="*/ 2245659 w 2657256"/>
                          <a:gd name="connsiteY307" fmla="*/ 2971952 h 3370881"/>
                          <a:gd name="connsiteX308" fmla="*/ 2268070 w 2657256"/>
                          <a:gd name="connsiteY308" fmla="*/ 2945058 h 3370881"/>
                          <a:gd name="connsiteX309" fmla="*/ 2298550 w 2657256"/>
                          <a:gd name="connsiteY309" fmla="*/ 2568540 h 3370881"/>
                          <a:gd name="connsiteX310" fmla="*/ 2284986 w 2657256"/>
                          <a:gd name="connsiteY310" fmla="*/ 2532681 h 3370881"/>
                          <a:gd name="connsiteX311" fmla="*/ 2293273 w 2657256"/>
                          <a:gd name="connsiteY311" fmla="*/ 2496653 h 3370881"/>
                          <a:gd name="connsiteX312" fmla="*/ 2278152 w 2657256"/>
                          <a:gd name="connsiteY312" fmla="*/ 2475178 h 3370881"/>
                          <a:gd name="connsiteX313" fmla="*/ 2245659 w 2657256"/>
                          <a:gd name="connsiteY313" fmla="*/ 2389247 h 3370881"/>
                          <a:gd name="connsiteX314" fmla="*/ 2195507 w 2657256"/>
                          <a:gd name="connsiteY314" fmla="*/ 2241328 h 3370881"/>
                          <a:gd name="connsiteX315" fmla="*/ 2083786 w 2657256"/>
                          <a:gd name="connsiteY315" fmla="*/ 2040300 h 3370881"/>
                          <a:gd name="connsiteX316" fmla="*/ 2048773 w 2657256"/>
                          <a:gd name="connsiteY316" fmla="*/ 2017971 h 3370881"/>
                          <a:gd name="connsiteX317" fmla="*/ 2074314 w 2657256"/>
                          <a:gd name="connsiteY317" fmla="*/ 2011967 h 3370881"/>
                          <a:gd name="connsiteX318" fmla="*/ 2034988 w 2657256"/>
                          <a:gd name="connsiteY318" fmla="*/ 2003764 h 3370881"/>
                          <a:gd name="connsiteX319" fmla="*/ 2026023 w 2657256"/>
                          <a:gd name="connsiteY319" fmla="*/ 2026176 h 3370881"/>
                          <a:gd name="connsiteX320" fmla="*/ 2021541 w 2657256"/>
                          <a:gd name="connsiteY320" fmla="*/ 2039623 h 3370881"/>
                          <a:gd name="connsiteX321" fmla="*/ 1999129 w 2657256"/>
                          <a:gd name="connsiteY321" fmla="*/ 2053070 h 3370881"/>
                          <a:gd name="connsiteX322" fmla="*/ 1990165 w 2657256"/>
                          <a:gd name="connsiteY322" fmla="*/ 2070999 h 3370881"/>
                          <a:gd name="connsiteX323" fmla="*/ 1967753 w 2657256"/>
                          <a:gd name="connsiteY323" fmla="*/ 2106858 h 3370881"/>
                          <a:gd name="connsiteX324" fmla="*/ 1981200 w 2657256"/>
                          <a:gd name="connsiteY324" fmla="*/ 2223399 h 3370881"/>
                          <a:gd name="connsiteX325" fmla="*/ 1994647 w 2657256"/>
                          <a:gd name="connsiteY325" fmla="*/ 2254776 h 3370881"/>
                          <a:gd name="connsiteX326" fmla="*/ 2003612 w 2657256"/>
                          <a:gd name="connsiteY326" fmla="*/ 2272705 h 3370881"/>
                          <a:gd name="connsiteX327" fmla="*/ 2026023 w 2657256"/>
                          <a:gd name="connsiteY327" fmla="*/ 2304081 h 3370881"/>
                          <a:gd name="connsiteX328" fmla="*/ 2043953 w 2657256"/>
                          <a:gd name="connsiteY328" fmla="*/ 2348905 h 3370881"/>
                          <a:gd name="connsiteX329" fmla="*/ 2061882 w 2657256"/>
                          <a:gd name="connsiteY329" fmla="*/ 2371317 h 3370881"/>
                          <a:gd name="connsiteX330" fmla="*/ 2088776 w 2657256"/>
                          <a:gd name="connsiteY330" fmla="*/ 2434070 h 3370881"/>
                          <a:gd name="connsiteX331" fmla="*/ 2102223 w 2657256"/>
                          <a:gd name="connsiteY331" fmla="*/ 2465446 h 3370881"/>
                          <a:gd name="connsiteX332" fmla="*/ 2106706 w 2657256"/>
                          <a:gd name="connsiteY332" fmla="*/ 2496823 h 3370881"/>
                          <a:gd name="connsiteX333" fmla="*/ 2124635 w 2657256"/>
                          <a:gd name="connsiteY333" fmla="*/ 2559576 h 3370881"/>
                          <a:gd name="connsiteX334" fmla="*/ 2138082 w 2657256"/>
                          <a:gd name="connsiteY334" fmla="*/ 2649223 h 3370881"/>
                          <a:gd name="connsiteX335" fmla="*/ 2147047 w 2657256"/>
                          <a:gd name="connsiteY335" fmla="*/ 2685081 h 3370881"/>
                          <a:gd name="connsiteX336" fmla="*/ 2151529 w 2657256"/>
                          <a:gd name="connsiteY336" fmla="*/ 2716458 h 3370881"/>
                          <a:gd name="connsiteX337" fmla="*/ 2160494 w 2657256"/>
                          <a:gd name="connsiteY337" fmla="*/ 2770246 h 3370881"/>
                          <a:gd name="connsiteX338" fmla="*/ 2156012 w 2657256"/>
                          <a:gd name="connsiteY338" fmla="*/ 2962987 h 3370881"/>
                          <a:gd name="connsiteX339" fmla="*/ 2138082 w 2657256"/>
                          <a:gd name="connsiteY339" fmla="*/ 3043670 h 3370881"/>
                          <a:gd name="connsiteX340" fmla="*/ 2133600 w 2657256"/>
                          <a:gd name="connsiteY340" fmla="*/ 3061599 h 3370881"/>
                          <a:gd name="connsiteX341" fmla="*/ 2120153 w 2657256"/>
                          <a:gd name="connsiteY341" fmla="*/ 3079529 h 3370881"/>
                          <a:gd name="connsiteX342" fmla="*/ 2111188 w 2657256"/>
                          <a:gd name="connsiteY342" fmla="*/ 3106423 h 3370881"/>
                          <a:gd name="connsiteX343" fmla="*/ 2088776 w 2657256"/>
                          <a:gd name="connsiteY343" fmla="*/ 3137799 h 3370881"/>
                          <a:gd name="connsiteX344" fmla="*/ 2075329 w 2657256"/>
                          <a:gd name="connsiteY344" fmla="*/ 3164693 h 3370881"/>
                          <a:gd name="connsiteX345" fmla="*/ 2061882 w 2657256"/>
                          <a:gd name="connsiteY345" fmla="*/ 3169176 h 3370881"/>
                          <a:gd name="connsiteX346" fmla="*/ 2021541 w 2657256"/>
                          <a:gd name="connsiteY346" fmla="*/ 3164693 h 3370881"/>
                          <a:gd name="connsiteX347" fmla="*/ 2012576 w 2657256"/>
                          <a:gd name="connsiteY347" fmla="*/ 3119870 h 3370881"/>
                          <a:gd name="connsiteX348" fmla="*/ 2048435 w 2657256"/>
                          <a:gd name="connsiteY348" fmla="*/ 3021258 h 3370881"/>
                          <a:gd name="connsiteX349" fmla="*/ 2048435 w 2657256"/>
                          <a:gd name="connsiteY349" fmla="*/ 3021258 h 3370881"/>
                          <a:gd name="connsiteX350" fmla="*/ 2061882 w 2657256"/>
                          <a:gd name="connsiteY350" fmla="*/ 2967470 h 3370881"/>
                          <a:gd name="connsiteX351" fmla="*/ 2070847 w 2657256"/>
                          <a:gd name="connsiteY351" fmla="*/ 2882305 h 3370881"/>
                          <a:gd name="connsiteX352" fmla="*/ 2066365 w 2657256"/>
                          <a:gd name="connsiteY352" fmla="*/ 2725423 h 3370881"/>
                          <a:gd name="connsiteX353" fmla="*/ 2043953 w 2657256"/>
                          <a:gd name="connsiteY353" fmla="*/ 2649223 h 3370881"/>
                          <a:gd name="connsiteX354" fmla="*/ 2030506 w 2657256"/>
                          <a:gd name="connsiteY354" fmla="*/ 2622329 h 3370881"/>
                          <a:gd name="connsiteX355" fmla="*/ 2017059 w 2657256"/>
                          <a:gd name="connsiteY355" fmla="*/ 2581987 h 3370881"/>
                          <a:gd name="connsiteX356" fmla="*/ 1981200 w 2657256"/>
                          <a:gd name="connsiteY356" fmla="*/ 2514752 h 3370881"/>
                          <a:gd name="connsiteX357" fmla="*/ 1972235 w 2657256"/>
                          <a:gd name="connsiteY357" fmla="*/ 2501305 h 3370881"/>
                          <a:gd name="connsiteX358" fmla="*/ 1958788 w 2657256"/>
                          <a:gd name="connsiteY358" fmla="*/ 2478893 h 3370881"/>
                          <a:gd name="connsiteX359" fmla="*/ 1905000 w 2657256"/>
                          <a:gd name="connsiteY359" fmla="*/ 2398211 h 3370881"/>
                          <a:gd name="connsiteX360" fmla="*/ 1882588 w 2657256"/>
                          <a:gd name="connsiteY360" fmla="*/ 2357870 h 3370881"/>
                          <a:gd name="connsiteX361" fmla="*/ 1869141 w 2657256"/>
                          <a:gd name="connsiteY361" fmla="*/ 2339940 h 3370881"/>
                          <a:gd name="connsiteX362" fmla="*/ 1806388 w 2657256"/>
                          <a:gd name="connsiteY362" fmla="*/ 2313046 h 3370881"/>
                          <a:gd name="connsiteX363" fmla="*/ 1779494 w 2657256"/>
                          <a:gd name="connsiteY363" fmla="*/ 2304081 h 3370881"/>
                          <a:gd name="connsiteX364" fmla="*/ 1752600 w 2657256"/>
                          <a:gd name="connsiteY364" fmla="*/ 2299599 h 3370881"/>
                          <a:gd name="connsiteX365" fmla="*/ 1680882 w 2657256"/>
                          <a:gd name="connsiteY365" fmla="*/ 2277187 h 3370881"/>
                          <a:gd name="connsiteX366" fmla="*/ 1719025 w 2657256"/>
                          <a:gd name="connsiteY366" fmla="*/ 2281331 h 3370881"/>
                          <a:gd name="connsiteX367" fmla="*/ 1756997 w 2657256"/>
                          <a:gd name="connsiteY367" fmla="*/ 2289450 h 3370881"/>
                          <a:gd name="connsiteX368" fmla="*/ 1656440 w 2657256"/>
                          <a:gd name="connsiteY368" fmla="*/ 2298583 h 3370881"/>
                          <a:gd name="connsiteX369" fmla="*/ 1537447 w 2657256"/>
                          <a:gd name="connsiteY369" fmla="*/ 2329960 h 3370881"/>
                          <a:gd name="connsiteX370" fmla="*/ 1571993 w 2657256"/>
                          <a:gd name="connsiteY370" fmla="*/ 2317957 h 3370881"/>
                          <a:gd name="connsiteX371" fmla="*/ 1509707 w 2657256"/>
                          <a:gd name="connsiteY371" fmla="*/ 2338926 h 3370881"/>
                          <a:gd name="connsiteX372" fmla="*/ 1500444 w 2657256"/>
                          <a:gd name="connsiteY372" fmla="*/ 2355271 h 3370881"/>
                          <a:gd name="connsiteX373" fmla="*/ 1402678 w 2657256"/>
                          <a:gd name="connsiteY373" fmla="*/ 2339641 h 3370881"/>
                          <a:gd name="connsiteX374" fmla="*/ 1322892 w 2657256"/>
                          <a:gd name="connsiteY374" fmla="*/ 2336952 h 3370881"/>
                          <a:gd name="connsiteX375" fmla="*/ 1199384 w 2657256"/>
                          <a:gd name="connsiteY375" fmla="*/ 2307041 h 3370881"/>
                          <a:gd name="connsiteX376" fmla="*/ 1066800 w 2657256"/>
                          <a:gd name="connsiteY376" fmla="*/ 2272705 h 3370881"/>
                          <a:gd name="connsiteX377" fmla="*/ 1030941 w 2657256"/>
                          <a:gd name="connsiteY377" fmla="*/ 2263740 h 3370881"/>
                          <a:gd name="connsiteX378" fmla="*/ 986118 w 2657256"/>
                          <a:gd name="connsiteY378" fmla="*/ 2241329 h 3370881"/>
                          <a:gd name="connsiteX379" fmla="*/ 968188 w 2657256"/>
                          <a:gd name="connsiteY379" fmla="*/ 2232364 h 3370881"/>
                          <a:gd name="connsiteX380" fmla="*/ 936812 w 2657256"/>
                          <a:gd name="connsiteY380" fmla="*/ 2214434 h 3370881"/>
                          <a:gd name="connsiteX381" fmla="*/ 905435 w 2657256"/>
                          <a:gd name="connsiteY381" fmla="*/ 2196505 h 3370881"/>
                          <a:gd name="connsiteX382" fmla="*/ 869576 w 2657256"/>
                          <a:gd name="connsiteY382" fmla="*/ 2209952 h 3370881"/>
                          <a:gd name="connsiteX383" fmla="*/ 856129 w 2657256"/>
                          <a:gd name="connsiteY383" fmla="*/ 2227881 h 3370881"/>
                          <a:gd name="connsiteX384" fmla="*/ 815788 w 2657256"/>
                          <a:gd name="connsiteY384" fmla="*/ 2268223 h 3370881"/>
                          <a:gd name="connsiteX385" fmla="*/ 788894 w 2657256"/>
                          <a:gd name="connsiteY385" fmla="*/ 2290634 h 3370881"/>
                          <a:gd name="connsiteX386" fmla="*/ 762000 w 2657256"/>
                          <a:gd name="connsiteY386" fmla="*/ 2313046 h 3370881"/>
                          <a:gd name="connsiteX387" fmla="*/ 753035 w 2657256"/>
                          <a:gd name="connsiteY387" fmla="*/ 2326493 h 3370881"/>
                          <a:gd name="connsiteX388" fmla="*/ 735106 w 2657256"/>
                          <a:gd name="connsiteY388" fmla="*/ 2339940 h 3370881"/>
                          <a:gd name="connsiteX389" fmla="*/ 712694 w 2657256"/>
                          <a:gd name="connsiteY389" fmla="*/ 2362352 h 3370881"/>
                          <a:gd name="connsiteX390" fmla="*/ 694765 w 2657256"/>
                          <a:gd name="connsiteY390" fmla="*/ 2375799 h 3370881"/>
                          <a:gd name="connsiteX391" fmla="*/ 681318 w 2657256"/>
                          <a:gd name="connsiteY391" fmla="*/ 2393729 h 3370881"/>
                          <a:gd name="connsiteX392" fmla="*/ 667870 w 2657256"/>
                          <a:gd name="connsiteY392" fmla="*/ 2402693 h 3370881"/>
                          <a:gd name="connsiteX393" fmla="*/ 623047 w 2657256"/>
                          <a:gd name="connsiteY393" fmla="*/ 2443034 h 3370881"/>
                          <a:gd name="connsiteX394" fmla="*/ 600635 w 2657256"/>
                          <a:gd name="connsiteY394" fmla="*/ 2474411 h 3370881"/>
                          <a:gd name="connsiteX395" fmla="*/ 587188 w 2657256"/>
                          <a:gd name="connsiteY395" fmla="*/ 2514752 h 3370881"/>
                          <a:gd name="connsiteX396" fmla="*/ 582706 w 2657256"/>
                          <a:gd name="connsiteY396" fmla="*/ 2546129 h 3370881"/>
                          <a:gd name="connsiteX397" fmla="*/ 596153 w 2657256"/>
                          <a:gd name="connsiteY397" fmla="*/ 2635776 h 3370881"/>
                          <a:gd name="connsiteX398" fmla="*/ 600635 w 2657256"/>
                          <a:gd name="connsiteY398" fmla="*/ 2653705 h 3370881"/>
                          <a:gd name="connsiteX399" fmla="*/ 609600 w 2657256"/>
                          <a:gd name="connsiteY399" fmla="*/ 2671634 h 3370881"/>
                          <a:gd name="connsiteX400" fmla="*/ 614082 w 2657256"/>
                          <a:gd name="connsiteY400" fmla="*/ 2689564 h 3370881"/>
                          <a:gd name="connsiteX401" fmla="*/ 623047 w 2657256"/>
                          <a:gd name="connsiteY401" fmla="*/ 2711976 h 3370881"/>
                          <a:gd name="connsiteX402" fmla="*/ 627529 w 2657256"/>
                          <a:gd name="connsiteY402" fmla="*/ 2734387 h 3370881"/>
                          <a:gd name="connsiteX403" fmla="*/ 640976 w 2657256"/>
                          <a:gd name="connsiteY403" fmla="*/ 2765764 h 3370881"/>
                          <a:gd name="connsiteX404" fmla="*/ 645459 w 2657256"/>
                          <a:gd name="connsiteY404" fmla="*/ 2779211 h 3370881"/>
                          <a:gd name="connsiteX405" fmla="*/ 658906 w 2657256"/>
                          <a:gd name="connsiteY405" fmla="*/ 2801623 h 3370881"/>
                          <a:gd name="connsiteX406" fmla="*/ 676835 w 2657256"/>
                          <a:gd name="connsiteY406" fmla="*/ 2864376 h 3370881"/>
                          <a:gd name="connsiteX407" fmla="*/ 690282 w 2657256"/>
                          <a:gd name="connsiteY407" fmla="*/ 2895752 h 3370881"/>
                          <a:gd name="connsiteX408" fmla="*/ 699247 w 2657256"/>
                          <a:gd name="connsiteY408" fmla="*/ 2940576 h 3370881"/>
                          <a:gd name="connsiteX409" fmla="*/ 703729 w 2657256"/>
                          <a:gd name="connsiteY409" fmla="*/ 2967470 h 3370881"/>
                          <a:gd name="connsiteX410" fmla="*/ 717176 w 2657256"/>
                          <a:gd name="connsiteY410" fmla="*/ 2994364 h 3370881"/>
                          <a:gd name="connsiteX411" fmla="*/ 735106 w 2657256"/>
                          <a:gd name="connsiteY411" fmla="*/ 3052634 h 3370881"/>
                          <a:gd name="connsiteX412" fmla="*/ 739588 w 2657256"/>
                          <a:gd name="connsiteY412" fmla="*/ 3079529 h 3370881"/>
                          <a:gd name="connsiteX413" fmla="*/ 762000 w 2657256"/>
                          <a:gd name="connsiteY413" fmla="*/ 3142281 h 3370881"/>
                          <a:gd name="connsiteX414" fmla="*/ 766482 w 2657256"/>
                          <a:gd name="connsiteY414" fmla="*/ 3231929 h 3370881"/>
                          <a:gd name="connsiteX415" fmla="*/ 770965 w 2657256"/>
                          <a:gd name="connsiteY415" fmla="*/ 3254340 h 3370881"/>
                          <a:gd name="connsiteX416" fmla="*/ 775447 w 2657256"/>
                          <a:gd name="connsiteY416" fmla="*/ 3285717 h 3370881"/>
                          <a:gd name="connsiteX417" fmla="*/ 748553 w 2657256"/>
                          <a:gd name="connsiteY417" fmla="*/ 3335023 h 3370881"/>
                          <a:gd name="connsiteX418" fmla="*/ 721659 w 2657256"/>
                          <a:gd name="connsiteY418" fmla="*/ 3343987 h 3370881"/>
                          <a:gd name="connsiteX419" fmla="*/ 708212 w 2657256"/>
                          <a:gd name="connsiteY419" fmla="*/ 3348470 h 3370881"/>
                          <a:gd name="connsiteX420" fmla="*/ 623047 w 2657256"/>
                          <a:gd name="connsiteY420" fmla="*/ 3330540 h 3370881"/>
                          <a:gd name="connsiteX421" fmla="*/ 609600 w 2657256"/>
                          <a:gd name="connsiteY421" fmla="*/ 3308129 h 3370881"/>
                          <a:gd name="connsiteX422" fmla="*/ 591670 w 2657256"/>
                          <a:gd name="connsiteY422" fmla="*/ 3267787 h 3370881"/>
                          <a:gd name="connsiteX423" fmla="*/ 560294 w 2657256"/>
                          <a:gd name="connsiteY423" fmla="*/ 3209517 h 3370881"/>
                          <a:gd name="connsiteX424" fmla="*/ 551329 w 2657256"/>
                          <a:gd name="connsiteY424" fmla="*/ 3196070 h 3370881"/>
                          <a:gd name="connsiteX425" fmla="*/ 528918 w 2657256"/>
                          <a:gd name="connsiteY425" fmla="*/ 3173658 h 3370881"/>
                          <a:gd name="connsiteX426" fmla="*/ 519953 w 2657256"/>
                          <a:gd name="connsiteY426" fmla="*/ 3128834 h 3370881"/>
                          <a:gd name="connsiteX427" fmla="*/ 524435 w 2657256"/>
                          <a:gd name="connsiteY427" fmla="*/ 3101940 h 3370881"/>
                          <a:gd name="connsiteX428" fmla="*/ 528918 w 2657256"/>
                          <a:gd name="connsiteY428" fmla="*/ 3088493 h 3370881"/>
                          <a:gd name="connsiteX429" fmla="*/ 542365 w 2657256"/>
                          <a:gd name="connsiteY429" fmla="*/ 3052634 h 3370881"/>
                          <a:gd name="connsiteX430" fmla="*/ 484094 w 2657256"/>
                          <a:gd name="connsiteY430" fmla="*/ 2886787 h 3370881"/>
                          <a:gd name="connsiteX431" fmla="*/ 443753 w 2657256"/>
                          <a:gd name="connsiteY431" fmla="*/ 2779211 h 3370881"/>
                          <a:gd name="connsiteX432" fmla="*/ 439270 w 2657256"/>
                          <a:gd name="connsiteY432" fmla="*/ 2752317 h 3370881"/>
                          <a:gd name="connsiteX433" fmla="*/ 430306 w 2657256"/>
                          <a:gd name="connsiteY433" fmla="*/ 2716458 h 3370881"/>
                          <a:gd name="connsiteX434" fmla="*/ 425823 w 2657256"/>
                          <a:gd name="connsiteY434" fmla="*/ 2680599 h 3370881"/>
                          <a:gd name="connsiteX435" fmla="*/ 398929 w 2657256"/>
                          <a:gd name="connsiteY435" fmla="*/ 2599917 h 3370881"/>
                          <a:gd name="connsiteX436" fmla="*/ 385482 w 2657256"/>
                          <a:gd name="connsiteY436" fmla="*/ 2568540 h 3370881"/>
                          <a:gd name="connsiteX437" fmla="*/ 381000 w 2657256"/>
                          <a:gd name="connsiteY437" fmla="*/ 2550611 h 3370881"/>
                          <a:gd name="connsiteX438" fmla="*/ 372035 w 2657256"/>
                          <a:gd name="connsiteY438" fmla="*/ 2483376 h 3370881"/>
                          <a:gd name="connsiteX439" fmla="*/ 367553 w 2657256"/>
                          <a:gd name="connsiteY439" fmla="*/ 2469929 h 3370881"/>
                          <a:gd name="connsiteX440" fmla="*/ 407894 w 2657256"/>
                          <a:gd name="connsiteY440" fmla="*/ 2451999 h 3370881"/>
                          <a:gd name="connsiteX441" fmla="*/ 515470 w 2657256"/>
                          <a:gd name="connsiteY441" fmla="*/ 2407176 h 3370881"/>
                          <a:gd name="connsiteX442" fmla="*/ 578223 w 2657256"/>
                          <a:gd name="connsiteY442" fmla="*/ 2353387 h 3370881"/>
                          <a:gd name="connsiteX443" fmla="*/ 587188 w 2657256"/>
                          <a:gd name="connsiteY443" fmla="*/ 2330976 h 3370881"/>
                          <a:gd name="connsiteX444" fmla="*/ 614082 w 2657256"/>
                          <a:gd name="connsiteY444" fmla="*/ 2254776 h 3370881"/>
                          <a:gd name="connsiteX445" fmla="*/ 649941 w 2657256"/>
                          <a:gd name="connsiteY445" fmla="*/ 2200987 h 3370881"/>
                          <a:gd name="connsiteX446" fmla="*/ 690282 w 2657256"/>
                          <a:gd name="connsiteY446" fmla="*/ 2174093 h 3370881"/>
                          <a:gd name="connsiteX447" fmla="*/ 703729 w 2657256"/>
                          <a:gd name="connsiteY447" fmla="*/ 2165129 h 3370881"/>
                          <a:gd name="connsiteX448" fmla="*/ 739588 w 2657256"/>
                          <a:gd name="connsiteY448" fmla="*/ 2147199 h 3370881"/>
                          <a:gd name="connsiteX449" fmla="*/ 708212 w 2657256"/>
                          <a:gd name="connsiteY449" fmla="*/ 2187540 h 3370881"/>
                          <a:gd name="connsiteX450" fmla="*/ 654423 w 2657256"/>
                          <a:gd name="connsiteY450" fmla="*/ 2241329 h 3370881"/>
                          <a:gd name="connsiteX451" fmla="*/ 636494 w 2657256"/>
                          <a:gd name="connsiteY451" fmla="*/ 2259258 h 3370881"/>
                          <a:gd name="connsiteX452" fmla="*/ 614082 w 2657256"/>
                          <a:gd name="connsiteY452" fmla="*/ 2286152 h 3370881"/>
                          <a:gd name="connsiteX453" fmla="*/ 592179 w 2657256"/>
                          <a:gd name="connsiteY453" fmla="*/ 2282347 h 3370881"/>
                          <a:gd name="connsiteX454" fmla="*/ 555980 w 2657256"/>
                          <a:gd name="connsiteY454" fmla="*/ 2313892 h 3370881"/>
                          <a:gd name="connsiteX455" fmla="*/ 524435 w 2657256"/>
                          <a:gd name="connsiteY455" fmla="*/ 2348905 h 3370881"/>
                          <a:gd name="connsiteX456" fmla="*/ 502023 w 2657256"/>
                          <a:gd name="connsiteY456" fmla="*/ 2362352 h 3370881"/>
                          <a:gd name="connsiteX457" fmla="*/ 461682 w 2657256"/>
                          <a:gd name="connsiteY457" fmla="*/ 2389246 h 3370881"/>
                          <a:gd name="connsiteX458" fmla="*/ 448235 w 2657256"/>
                          <a:gd name="connsiteY458" fmla="*/ 2398211 h 3370881"/>
                          <a:gd name="connsiteX459" fmla="*/ 430306 w 2657256"/>
                          <a:gd name="connsiteY459" fmla="*/ 2407176 h 3370881"/>
                          <a:gd name="connsiteX460" fmla="*/ 412376 w 2657256"/>
                          <a:gd name="connsiteY460" fmla="*/ 2420623 h 3370881"/>
                          <a:gd name="connsiteX461" fmla="*/ 389965 w 2657256"/>
                          <a:gd name="connsiteY461" fmla="*/ 2429587 h 3370881"/>
                          <a:gd name="connsiteX462" fmla="*/ 372035 w 2657256"/>
                          <a:gd name="connsiteY462" fmla="*/ 2443034 h 3370881"/>
                          <a:gd name="connsiteX463" fmla="*/ 318247 w 2657256"/>
                          <a:gd name="connsiteY463" fmla="*/ 2474411 h 3370881"/>
                          <a:gd name="connsiteX464" fmla="*/ 304800 w 2657256"/>
                          <a:gd name="connsiteY464" fmla="*/ 2492340 h 3370881"/>
                          <a:gd name="connsiteX465" fmla="*/ 282388 w 2657256"/>
                          <a:gd name="connsiteY465" fmla="*/ 2519234 h 3370881"/>
                          <a:gd name="connsiteX466" fmla="*/ 295835 w 2657256"/>
                          <a:gd name="connsiteY466" fmla="*/ 2815070 h 3370881"/>
                          <a:gd name="connsiteX467" fmla="*/ 300318 w 2657256"/>
                          <a:gd name="connsiteY467" fmla="*/ 2837481 h 3370881"/>
                          <a:gd name="connsiteX468" fmla="*/ 304800 w 2657256"/>
                          <a:gd name="connsiteY468" fmla="*/ 2868858 h 3370881"/>
                          <a:gd name="connsiteX469" fmla="*/ 309282 w 2657256"/>
                          <a:gd name="connsiteY469" fmla="*/ 2927129 h 3370881"/>
                          <a:gd name="connsiteX470" fmla="*/ 322729 w 2657256"/>
                          <a:gd name="connsiteY470" fmla="*/ 2985399 h 3370881"/>
                          <a:gd name="connsiteX471" fmla="*/ 327212 w 2657256"/>
                          <a:gd name="connsiteY471" fmla="*/ 3012293 h 3370881"/>
                          <a:gd name="connsiteX472" fmla="*/ 331694 w 2657256"/>
                          <a:gd name="connsiteY472" fmla="*/ 3043670 h 3370881"/>
                          <a:gd name="connsiteX473" fmla="*/ 345141 w 2657256"/>
                          <a:gd name="connsiteY473" fmla="*/ 3070564 h 3370881"/>
                          <a:gd name="connsiteX474" fmla="*/ 367553 w 2657256"/>
                          <a:gd name="connsiteY474" fmla="*/ 3124352 h 3370881"/>
                          <a:gd name="connsiteX475" fmla="*/ 381000 w 2657256"/>
                          <a:gd name="connsiteY475" fmla="*/ 3182623 h 3370881"/>
                          <a:gd name="connsiteX476" fmla="*/ 389965 w 2657256"/>
                          <a:gd name="connsiteY476" fmla="*/ 3196070 h 3370881"/>
                          <a:gd name="connsiteX477" fmla="*/ 394447 w 2657256"/>
                          <a:gd name="connsiteY477" fmla="*/ 3213999 h 3370881"/>
                          <a:gd name="connsiteX478" fmla="*/ 412376 w 2657256"/>
                          <a:gd name="connsiteY478" fmla="*/ 3245376 h 3370881"/>
                          <a:gd name="connsiteX479" fmla="*/ 416859 w 2657256"/>
                          <a:gd name="connsiteY479" fmla="*/ 3258823 h 3370881"/>
                          <a:gd name="connsiteX480" fmla="*/ 425823 w 2657256"/>
                          <a:gd name="connsiteY480" fmla="*/ 3272270 h 3370881"/>
                          <a:gd name="connsiteX481" fmla="*/ 439270 w 2657256"/>
                          <a:gd name="connsiteY481" fmla="*/ 3303646 h 3370881"/>
                          <a:gd name="connsiteX482" fmla="*/ 439270 w 2657256"/>
                          <a:gd name="connsiteY482" fmla="*/ 3352952 h 3370881"/>
                          <a:gd name="connsiteX483" fmla="*/ 430306 w 2657256"/>
                          <a:gd name="connsiteY483" fmla="*/ 3366399 h 3370881"/>
                          <a:gd name="connsiteX484" fmla="*/ 412376 w 2657256"/>
                          <a:gd name="connsiteY484" fmla="*/ 3370881 h 3370881"/>
                          <a:gd name="connsiteX485" fmla="*/ 295835 w 2657256"/>
                          <a:gd name="connsiteY485" fmla="*/ 3357434 h 3370881"/>
                          <a:gd name="connsiteX486" fmla="*/ 264459 w 2657256"/>
                          <a:gd name="connsiteY486" fmla="*/ 3276752 h 3370881"/>
                          <a:gd name="connsiteX487" fmla="*/ 259976 w 2657256"/>
                          <a:gd name="connsiteY487" fmla="*/ 3240893 h 3370881"/>
                          <a:gd name="connsiteX488" fmla="*/ 246529 w 2657256"/>
                          <a:gd name="connsiteY488" fmla="*/ 3178140 h 3370881"/>
                          <a:gd name="connsiteX489" fmla="*/ 237565 w 2657256"/>
                          <a:gd name="connsiteY489" fmla="*/ 3084011 h 3370881"/>
                          <a:gd name="connsiteX490" fmla="*/ 228600 w 2657256"/>
                          <a:gd name="connsiteY490" fmla="*/ 3057117 h 3370881"/>
                          <a:gd name="connsiteX491" fmla="*/ 219635 w 2657256"/>
                          <a:gd name="connsiteY491" fmla="*/ 3021258 h 3370881"/>
                          <a:gd name="connsiteX492" fmla="*/ 206188 w 2657256"/>
                          <a:gd name="connsiteY492" fmla="*/ 2980917 h 3370881"/>
                          <a:gd name="connsiteX493" fmla="*/ 201706 w 2657256"/>
                          <a:gd name="connsiteY493" fmla="*/ 2949540 h 3370881"/>
                          <a:gd name="connsiteX494" fmla="*/ 197223 w 2657256"/>
                          <a:gd name="connsiteY494" fmla="*/ 2927129 h 3370881"/>
                          <a:gd name="connsiteX495" fmla="*/ 192741 w 2657256"/>
                          <a:gd name="connsiteY495" fmla="*/ 2891270 h 3370881"/>
                          <a:gd name="connsiteX496" fmla="*/ 188259 w 2657256"/>
                          <a:gd name="connsiteY496" fmla="*/ 2850929 h 3370881"/>
                          <a:gd name="connsiteX497" fmla="*/ 179294 w 2657256"/>
                          <a:gd name="connsiteY497" fmla="*/ 2824034 h 3370881"/>
                          <a:gd name="connsiteX498" fmla="*/ 165847 w 2657256"/>
                          <a:gd name="connsiteY498" fmla="*/ 2774729 h 3370881"/>
                          <a:gd name="connsiteX499" fmla="*/ 161365 w 2657256"/>
                          <a:gd name="connsiteY499" fmla="*/ 2747834 h 3370881"/>
                          <a:gd name="connsiteX500" fmla="*/ 156882 w 2657256"/>
                          <a:gd name="connsiteY500" fmla="*/ 2559576 h 3370881"/>
                          <a:gd name="connsiteX501" fmla="*/ 152400 w 2657256"/>
                          <a:gd name="connsiteY501" fmla="*/ 2519234 h 3370881"/>
                          <a:gd name="connsiteX502" fmla="*/ 118035 w 2657256"/>
                          <a:gd name="connsiteY502" fmla="*/ 2400004 h 3370881"/>
                          <a:gd name="connsiteX503" fmla="*/ 117048 w 2657256"/>
                          <a:gd name="connsiteY503" fmla="*/ 2344423 h 3370881"/>
                          <a:gd name="connsiteX504" fmla="*/ 100106 w 2657256"/>
                          <a:gd name="connsiteY504" fmla="*/ 2330976 h 3370881"/>
                          <a:gd name="connsiteX505" fmla="*/ 138953 w 2657256"/>
                          <a:gd name="connsiteY505" fmla="*/ 2313046 h 3370881"/>
                          <a:gd name="connsiteX506" fmla="*/ 152400 w 2657256"/>
                          <a:gd name="connsiteY506" fmla="*/ 2304081 h 3370881"/>
                          <a:gd name="connsiteX507" fmla="*/ 170329 w 2657256"/>
                          <a:gd name="connsiteY507" fmla="*/ 2259258 h 3370881"/>
                          <a:gd name="connsiteX508" fmla="*/ 188259 w 2657256"/>
                          <a:gd name="connsiteY508" fmla="*/ 2223399 h 3370881"/>
                          <a:gd name="connsiteX509" fmla="*/ 206188 w 2657256"/>
                          <a:gd name="connsiteY509" fmla="*/ 2187540 h 3370881"/>
                          <a:gd name="connsiteX510" fmla="*/ 210670 w 2657256"/>
                          <a:gd name="connsiteY510" fmla="*/ 2174093 h 3370881"/>
                          <a:gd name="connsiteX511" fmla="*/ 219635 w 2657256"/>
                          <a:gd name="connsiteY511" fmla="*/ 2115823 h 3370881"/>
                          <a:gd name="connsiteX512" fmla="*/ 210670 w 2657256"/>
                          <a:gd name="connsiteY512" fmla="*/ 1958940 h 3370881"/>
                          <a:gd name="connsiteX513" fmla="*/ 192741 w 2657256"/>
                          <a:gd name="connsiteY513" fmla="*/ 1923081 h 3370881"/>
                          <a:gd name="connsiteX514" fmla="*/ 179294 w 2657256"/>
                          <a:gd name="connsiteY514" fmla="*/ 1891705 h 3370881"/>
                          <a:gd name="connsiteX515" fmla="*/ 165847 w 2657256"/>
                          <a:gd name="connsiteY515" fmla="*/ 1864811 h 3370881"/>
                          <a:gd name="connsiteX516" fmla="*/ 152400 w 2657256"/>
                          <a:gd name="connsiteY516" fmla="*/ 1833434 h 3370881"/>
                          <a:gd name="connsiteX517" fmla="*/ 143435 w 2657256"/>
                          <a:gd name="connsiteY517" fmla="*/ 1819987 h 3370881"/>
                          <a:gd name="connsiteX518" fmla="*/ 107576 w 2657256"/>
                          <a:gd name="connsiteY518" fmla="*/ 1784129 h 3370881"/>
                          <a:gd name="connsiteX519" fmla="*/ 94129 w 2657256"/>
                          <a:gd name="connsiteY519" fmla="*/ 1779646 h 3370881"/>
                          <a:gd name="connsiteX520" fmla="*/ 71718 w 2657256"/>
                          <a:gd name="connsiteY520" fmla="*/ 1770681 h 3370881"/>
                          <a:gd name="connsiteX521" fmla="*/ 58270 w 2657256"/>
                          <a:gd name="connsiteY521" fmla="*/ 1761717 h 3370881"/>
                          <a:gd name="connsiteX522" fmla="*/ 26894 w 2657256"/>
                          <a:gd name="connsiteY522" fmla="*/ 1730340 h 3370881"/>
                          <a:gd name="connsiteX523" fmla="*/ 0 w 2657256"/>
                          <a:gd name="connsiteY523" fmla="*/ 1707929 h 3370881"/>
                          <a:gd name="connsiteX0" fmla="*/ 0 w 2657256"/>
                          <a:gd name="connsiteY0" fmla="*/ 1707929 h 3370881"/>
                          <a:gd name="connsiteX1" fmla="*/ 22412 w 2657256"/>
                          <a:gd name="connsiteY1" fmla="*/ 1698964 h 3370881"/>
                          <a:gd name="connsiteX2" fmla="*/ 31376 w 2657256"/>
                          <a:gd name="connsiteY2" fmla="*/ 1681034 h 3370881"/>
                          <a:gd name="connsiteX3" fmla="*/ 44823 w 2657256"/>
                          <a:gd name="connsiteY3" fmla="*/ 1672070 h 3370881"/>
                          <a:gd name="connsiteX4" fmla="*/ 58270 w 2657256"/>
                          <a:gd name="connsiteY4" fmla="*/ 1654140 h 3370881"/>
                          <a:gd name="connsiteX5" fmla="*/ 76200 w 2657256"/>
                          <a:gd name="connsiteY5" fmla="*/ 1645176 h 3370881"/>
                          <a:gd name="connsiteX6" fmla="*/ 98612 w 2657256"/>
                          <a:gd name="connsiteY6" fmla="*/ 1636211 h 3370881"/>
                          <a:gd name="connsiteX7" fmla="*/ 125506 w 2657256"/>
                          <a:gd name="connsiteY7" fmla="*/ 1627246 h 3370881"/>
                          <a:gd name="connsiteX8" fmla="*/ 152400 w 2657256"/>
                          <a:gd name="connsiteY8" fmla="*/ 1609317 h 3370881"/>
                          <a:gd name="connsiteX9" fmla="*/ 170329 w 2657256"/>
                          <a:gd name="connsiteY9" fmla="*/ 1600352 h 3370881"/>
                          <a:gd name="connsiteX10" fmla="*/ 188259 w 2657256"/>
                          <a:gd name="connsiteY10" fmla="*/ 1582423 h 3370881"/>
                          <a:gd name="connsiteX11" fmla="*/ 228600 w 2657256"/>
                          <a:gd name="connsiteY11" fmla="*/ 1564493 h 3370881"/>
                          <a:gd name="connsiteX12" fmla="*/ 255494 w 2657256"/>
                          <a:gd name="connsiteY12" fmla="*/ 1546564 h 3370881"/>
                          <a:gd name="connsiteX13" fmla="*/ 300318 w 2657256"/>
                          <a:gd name="connsiteY13" fmla="*/ 1524152 h 3370881"/>
                          <a:gd name="connsiteX14" fmla="*/ 313765 w 2657256"/>
                          <a:gd name="connsiteY14" fmla="*/ 1515187 h 3370881"/>
                          <a:gd name="connsiteX15" fmla="*/ 340659 w 2657256"/>
                          <a:gd name="connsiteY15" fmla="*/ 1510705 h 3370881"/>
                          <a:gd name="connsiteX16" fmla="*/ 363070 w 2657256"/>
                          <a:gd name="connsiteY16" fmla="*/ 1506223 h 3370881"/>
                          <a:gd name="connsiteX17" fmla="*/ 389965 w 2657256"/>
                          <a:gd name="connsiteY17" fmla="*/ 1501740 h 3370881"/>
                          <a:gd name="connsiteX18" fmla="*/ 425823 w 2657256"/>
                          <a:gd name="connsiteY18" fmla="*/ 1497258 h 3370881"/>
                          <a:gd name="connsiteX19" fmla="*/ 470647 w 2657256"/>
                          <a:gd name="connsiteY19" fmla="*/ 1488293 h 3370881"/>
                          <a:gd name="connsiteX20" fmla="*/ 515470 w 2657256"/>
                          <a:gd name="connsiteY20" fmla="*/ 1479329 h 3370881"/>
                          <a:gd name="connsiteX21" fmla="*/ 528918 w 2657256"/>
                          <a:gd name="connsiteY21" fmla="*/ 1470364 h 3370881"/>
                          <a:gd name="connsiteX22" fmla="*/ 600635 w 2657256"/>
                          <a:gd name="connsiteY22" fmla="*/ 1456917 h 3370881"/>
                          <a:gd name="connsiteX23" fmla="*/ 690282 w 2657256"/>
                          <a:gd name="connsiteY23" fmla="*/ 1447952 h 3370881"/>
                          <a:gd name="connsiteX24" fmla="*/ 793376 w 2657256"/>
                          <a:gd name="connsiteY24" fmla="*/ 1452434 h 3370881"/>
                          <a:gd name="connsiteX25" fmla="*/ 874059 w 2657256"/>
                          <a:gd name="connsiteY25" fmla="*/ 1465881 h 3370881"/>
                          <a:gd name="connsiteX26" fmla="*/ 914400 w 2657256"/>
                          <a:gd name="connsiteY26" fmla="*/ 1470364 h 3370881"/>
                          <a:gd name="connsiteX27" fmla="*/ 1030941 w 2657256"/>
                          <a:gd name="connsiteY27" fmla="*/ 1483811 h 3370881"/>
                          <a:gd name="connsiteX28" fmla="*/ 1151965 w 2657256"/>
                          <a:gd name="connsiteY28" fmla="*/ 1492776 h 3370881"/>
                          <a:gd name="connsiteX29" fmla="*/ 1281953 w 2657256"/>
                          <a:gd name="connsiteY29" fmla="*/ 1501740 h 3370881"/>
                          <a:gd name="connsiteX30" fmla="*/ 1465729 w 2657256"/>
                          <a:gd name="connsiteY30" fmla="*/ 1497258 h 3370881"/>
                          <a:gd name="connsiteX31" fmla="*/ 1510553 w 2657256"/>
                          <a:gd name="connsiteY31" fmla="*/ 1492776 h 3370881"/>
                          <a:gd name="connsiteX32" fmla="*/ 1582270 w 2657256"/>
                          <a:gd name="connsiteY32" fmla="*/ 1461399 h 3370881"/>
                          <a:gd name="connsiteX33" fmla="*/ 1604682 w 2657256"/>
                          <a:gd name="connsiteY33" fmla="*/ 1456917 h 3370881"/>
                          <a:gd name="connsiteX34" fmla="*/ 1622612 w 2657256"/>
                          <a:gd name="connsiteY34" fmla="*/ 1447952 h 3370881"/>
                          <a:gd name="connsiteX35" fmla="*/ 1645023 w 2657256"/>
                          <a:gd name="connsiteY35" fmla="*/ 1438987 h 3370881"/>
                          <a:gd name="connsiteX36" fmla="*/ 1662953 w 2657256"/>
                          <a:gd name="connsiteY36" fmla="*/ 1425540 h 3370881"/>
                          <a:gd name="connsiteX37" fmla="*/ 1698812 w 2657256"/>
                          <a:gd name="connsiteY37" fmla="*/ 1407611 h 3370881"/>
                          <a:gd name="connsiteX38" fmla="*/ 1739153 w 2657256"/>
                          <a:gd name="connsiteY38" fmla="*/ 1380717 h 3370881"/>
                          <a:gd name="connsiteX39" fmla="*/ 1752600 w 2657256"/>
                          <a:gd name="connsiteY39" fmla="*/ 1367270 h 3370881"/>
                          <a:gd name="connsiteX40" fmla="*/ 1775012 w 2657256"/>
                          <a:gd name="connsiteY40" fmla="*/ 1353823 h 3370881"/>
                          <a:gd name="connsiteX41" fmla="*/ 1797423 w 2657256"/>
                          <a:gd name="connsiteY41" fmla="*/ 1335893 h 3370881"/>
                          <a:gd name="connsiteX42" fmla="*/ 1810870 w 2657256"/>
                          <a:gd name="connsiteY42" fmla="*/ 1304517 h 3370881"/>
                          <a:gd name="connsiteX43" fmla="*/ 1815353 w 2657256"/>
                          <a:gd name="connsiteY43" fmla="*/ 1291070 h 3370881"/>
                          <a:gd name="connsiteX44" fmla="*/ 1801906 w 2657256"/>
                          <a:gd name="connsiteY44" fmla="*/ 1138670 h 3370881"/>
                          <a:gd name="connsiteX45" fmla="*/ 1792941 w 2657256"/>
                          <a:gd name="connsiteY45" fmla="*/ 1125223 h 3370881"/>
                          <a:gd name="connsiteX46" fmla="*/ 1757082 w 2657256"/>
                          <a:gd name="connsiteY46" fmla="*/ 1093846 h 3370881"/>
                          <a:gd name="connsiteX47" fmla="*/ 1730188 w 2657256"/>
                          <a:gd name="connsiteY47" fmla="*/ 1066952 h 3370881"/>
                          <a:gd name="connsiteX48" fmla="*/ 1703294 w 2657256"/>
                          <a:gd name="connsiteY48" fmla="*/ 1049023 h 3370881"/>
                          <a:gd name="connsiteX49" fmla="*/ 1622612 w 2657256"/>
                          <a:gd name="connsiteY49" fmla="*/ 1053505 h 3370881"/>
                          <a:gd name="connsiteX50" fmla="*/ 1595718 w 2657256"/>
                          <a:gd name="connsiteY50" fmla="*/ 1062470 h 3370881"/>
                          <a:gd name="connsiteX51" fmla="*/ 1573306 w 2657256"/>
                          <a:gd name="connsiteY51" fmla="*/ 1066952 h 3370881"/>
                          <a:gd name="connsiteX52" fmla="*/ 1453385 w 2657256"/>
                          <a:gd name="connsiteY52" fmla="*/ 1082761 h 3370881"/>
                          <a:gd name="connsiteX53" fmla="*/ 1326776 w 2657256"/>
                          <a:gd name="connsiteY53" fmla="*/ 1062470 h 3370881"/>
                          <a:gd name="connsiteX54" fmla="*/ 1308847 w 2657256"/>
                          <a:gd name="connsiteY54" fmla="*/ 1057987 h 3370881"/>
                          <a:gd name="connsiteX55" fmla="*/ 1277470 w 2657256"/>
                          <a:gd name="connsiteY55" fmla="*/ 1053505 h 3370881"/>
                          <a:gd name="connsiteX56" fmla="*/ 1259541 w 2657256"/>
                          <a:gd name="connsiteY56" fmla="*/ 1049023 h 3370881"/>
                          <a:gd name="connsiteX57" fmla="*/ 1232647 w 2657256"/>
                          <a:gd name="connsiteY57" fmla="*/ 1044540 h 3370881"/>
                          <a:gd name="connsiteX58" fmla="*/ 1053353 w 2657256"/>
                          <a:gd name="connsiteY58" fmla="*/ 1049023 h 3370881"/>
                          <a:gd name="connsiteX59" fmla="*/ 1035423 w 2657256"/>
                          <a:gd name="connsiteY59" fmla="*/ 1053505 h 3370881"/>
                          <a:gd name="connsiteX60" fmla="*/ 1008529 w 2657256"/>
                          <a:gd name="connsiteY60" fmla="*/ 1057987 h 3370881"/>
                          <a:gd name="connsiteX61" fmla="*/ 995082 w 2657256"/>
                          <a:gd name="connsiteY61" fmla="*/ 1062470 h 3370881"/>
                          <a:gd name="connsiteX62" fmla="*/ 945776 w 2657256"/>
                          <a:gd name="connsiteY62" fmla="*/ 1031093 h 3370881"/>
                          <a:gd name="connsiteX63" fmla="*/ 941294 w 2657256"/>
                          <a:gd name="connsiteY63" fmla="*/ 1017646 h 3370881"/>
                          <a:gd name="connsiteX64" fmla="*/ 932329 w 2657256"/>
                          <a:gd name="connsiteY64" fmla="*/ 919034 h 3370881"/>
                          <a:gd name="connsiteX65" fmla="*/ 914400 w 2657256"/>
                          <a:gd name="connsiteY65" fmla="*/ 901105 h 3370881"/>
                          <a:gd name="connsiteX66" fmla="*/ 918882 w 2657256"/>
                          <a:gd name="connsiteY66" fmla="*/ 869729 h 3370881"/>
                          <a:gd name="connsiteX67" fmla="*/ 941294 w 2657256"/>
                          <a:gd name="connsiteY67" fmla="*/ 865246 h 3370881"/>
                          <a:gd name="connsiteX68" fmla="*/ 959223 w 2657256"/>
                          <a:gd name="connsiteY68" fmla="*/ 851799 h 3370881"/>
                          <a:gd name="connsiteX69" fmla="*/ 990600 w 2657256"/>
                          <a:gd name="connsiteY69" fmla="*/ 847317 h 3370881"/>
                          <a:gd name="connsiteX70" fmla="*/ 1129553 w 2657256"/>
                          <a:gd name="connsiteY70" fmla="*/ 838352 h 3370881"/>
                          <a:gd name="connsiteX71" fmla="*/ 1147482 w 2657256"/>
                          <a:gd name="connsiteY71" fmla="*/ 829387 h 3370881"/>
                          <a:gd name="connsiteX72" fmla="*/ 1178859 w 2657256"/>
                          <a:gd name="connsiteY72" fmla="*/ 806976 h 3370881"/>
                          <a:gd name="connsiteX73" fmla="*/ 1192306 w 2657256"/>
                          <a:gd name="connsiteY73" fmla="*/ 793529 h 3370881"/>
                          <a:gd name="connsiteX74" fmla="*/ 1214718 w 2657256"/>
                          <a:gd name="connsiteY74" fmla="*/ 784564 h 3370881"/>
                          <a:gd name="connsiteX75" fmla="*/ 1241612 w 2657256"/>
                          <a:gd name="connsiteY75" fmla="*/ 771117 h 3370881"/>
                          <a:gd name="connsiteX76" fmla="*/ 1277470 w 2657256"/>
                          <a:gd name="connsiteY76" fmla="*/ 753187 h 3370881"/>
                          <a:gd name="connsiteX77" fmla="*/ 1295400 w 2657256"/>
                          <a:gd name="connsiteY77" fmla="*/ 730776 h 3370881"/>
                          <a:gd name="connsiteX78" fmla="*/ 1317812 w 2657256"/>
                          <a:gd name="connsiteY78" fmla="*/ 708364 h 3370881"/>
                          <a:gd name="connsiteX79" fmla="*/ 1353670 w 2657256"/>
                          <a:gd name="connsiteY79" fmla="*/ 663540 h 3370881"/>
                          <a:gd name="connsiteX80" fmla="*/ 1371600 w 2657256"/>
                          <a:gd name="connsiteY80" fmla="*/ 636646 h 3370881"/>
                          <a:gd name="connsiteX81" fmla="*/ 1380565 w 2657256"/>
                          <a:gd name="connsiteY81" fmla="*/ 596305 h 3370881"/>
                          <a:gd name="connsiteX82" fmla="*/ 1385047 w 2657256"/>
                          <a:gd name="connsiteY82" fmla="*/ 582858 h 3370881"/>
                          <a:gd name="connsiteX83" fmla="*/ 1380565 w 2657256"/>
                          <a:gd name="connsiteY83" fmla="*/ 533552 h 3370881"/>
                          <a:gd name="connsiteX84" fmla="*/ 1367118 w 2657256"/>
                          <a:gd name="connsiteY84" fmla="*/ 524587 h 3370881"/>
                          <a:gd name="connsiteX85" fmla="*/ 1349188 w 2657256"/>
                          <a:gd name="connsiteY85" fmla="*/ 520105 h 3370881"/>
                          <a:gd name="connsiteX86" fmla="*/ 1326776 w 2657256"/>
                          <a:gd name="connsiteY86" fmla="*/ 511140 h 3370881"/>
                          <a:gd name="connsiteX87" fmla="*/ 1281953 w 2657256"/>
                          <a:gd name="connsiteY87" fmla="*/ 515623 h 3370881"/>
                          <a:gd name="connsiteX88" fmla="*/ 1250576 w 2657256"/>
                          <a:gd name="connsiteY88" fmla="*/ 529070 h 3370881"/>
                          <a:gd name="connsiteX89" fmla="*/ 1210235 w 2657256"/>
                          <a:gd name="connsiteY89" fmla="*/ 542517 h 3370881"/>
                          <a:gd name="connsiteX90" fmla="*/ 1183341 w 2657256"/>
                          <a:gd name="connsiteY90" fmla="*/ 555964 h 3370881"/>
                          <a:gd name="connsiteX91" fmla="*/ 1160929 w 2657256"/>
                          <a:gd name="connsiteY91" fmla="*/ 569411 h 3370881"/>
                          <a:gd name="connsiteX92" fmla="*/ 1134035 w 2657256"/>
                          <a:gd name="connsiteY92" fmla="*/ 578376 h 3370881"/>
                          <a:gd name="connsiteX93" fmla="*/ 1111623 w 2657256"/>
                          <a:gd name="connsiteY93" fmla="*/ 587340 h 3370881"/>
                          <a:gd name="connsiteX94" fmla="*/ 1084729 w 2657256"/>
                          <a:gd name="connsiteY94" fmla="*/ 596305 h 3370881"/>
                          <a:gd name="connsiteX95" fmla="*/ 986118 w 2657256"/>
                          <a:gd name="connsiteY95" fmla="*/ 591823 h 3370881"/>
                          <a:gd name="connsiteX96" fmla="*/ 927847 w 2657256"/>
                          <a:gd name="connsiteY96" fmla="*/ 578376 h 3370881"/>
                          <a:gd name="connsiteX97" fmla="*/ 896470 w 2657256"/>
                          <a:gd name="connsiteY97" fmla="*/ 555964 h 3370881"/>
                          <a:gd name="connsiteX98" fmla="*/ 883023 w 2657256"/>
                          <a:gd name="connsiteY98" fmla="*/ 546999 h 3370881"/>
                          <a:gd name="connsiteX99" fmla="*/ 865094 w 2657256"/>
                          <a:gd name="connsiteY99" fmla="*/ 497693 h 3370881"/>
                          <a:gd name="connsiteX100" fmla="*/ 869576 w 2657256"/>
                          <a:gd name="connsiteY100" fmla="*/ 403564 h 3370881"/>
                          <a:gd name="connsiteX101" fmla="*/ 874059 w 2657256"/>
                          <a:gd name="connsiteY101" fmla="*/ 385634 h 3370881"/>
                          <a:gd name="connsiteX102" fmla="*/ 883023 w 2657256"/>
                          <a:gd name="connsiteY102" fmla="*/ 372187 h 3370881"/>
                          <a:gd name="connsiteX103" fmla="*/ 909918 w 2657256"/>
                          <a:gd name="connsiteY103" fmla="*/ 363223 h 3370881"/>
                          <a:gd name="connsiteX104" fmla="*/ 914400 w 2657256"/>
                          <a:gd name="connsiteY104" fmla="*/ 385634 h 3370881"/>
                          <a:gd name="connsiteX105" fmla="*/ 909918 w 2657256"/>
                          <a:gd name="connsiteY105" fmla="*/ 408046 h 3370881"/>
                          <a:gd name="connsiteX106" fmla="*/ 900953 w 2657256"/>
                          <a:gd name="connsiteY106" fmla="*/ 466317 h 3370881"/>
                          <a:gd name="connsiteX107" fmla="*/ 905435 w 2657256"/>
                          <a:gd name="connsiteY107" fmla="*/ 515623 h 3370881"/>
                          <a:gd name="connsiteX108" fmla="*/ 932329 w 2657256"/>
                          <a:gd name="connsiteY108" fmla="*/ 551481 h 3370881"/>
                          <a:gd name="connsiteX109" fmla="*/ 954741 w 2657256"/>
                          <a:gd name="connsiteY109" fmla="*/ 560446 h 3370881"/>
                          <a:gd name="connsiteX110" fmla="*/ 972670 w 2657256"/>
                          <a:gd name="connsiteY110" fmla="*/ 569411 h 3370881"/>
                          <a:gd name="connsiteX111" fmla="*/ 1066800 w 2657256"/>
                          <a:gd name="connsiteY111" fmla="*/ 564929 h 3370881"/>
                          <a:gd name="connsiteX112" fmla="*/ 1111623 w 2657256"/>
                          <a:gd name="connsiteY112" fmla="*/ 551481 h 3370881"/>
                          <a:gd name="connsiteX113" fmla="*/ 1129553 w 2657256"/>
                          <a:gd name="connsiteY113" fmla="*/ 538034 h 3370881"/>
                          <a:gd name="connsiteX114" fmla="*/ 1156447 w 2657256"/>
                          <a:gd name="connsiteY114" fmla="*/ 511140 h 3370881"/>
                          <a:gd name="connsiteX115" fmla="*/ 1160929 w 2657256"/>
                          <a:gd name="connsiteY115" fmla="*/ 493211 h 3370881"/>
                          <a:gd name="connsiteX116" fmla="*/ 1178859 w 2657256"/>
                          <a:gd name="connsiteY116" fmla="*/ 331846 h 3370881"/>
                          <a:gd name="connsiteX117" fmla="*/ 1215315 w 2657256"/>
                          <a:gd name="connsiteY117" fmla="*/ 270289 h 3370881"/>
                          <a:gd name="connsiteX118" fmla="*/ 1214718 w 2657256"/>
                          <a:gd name="connsiteY118" fmla="*/ 367705 h 3370881"/>
                          <a:gd name="connsiteX119" fmla="*/ 1201270 w 2657256"/>
                          <a:gd name="connsiteY119" fmla="*/ 412529 h 3370881"/>
                          <a:gd name="connsiteX120" fmla="*/ 1210235 w 2657256"/>
                          <a:gd name="connsiteY120" fmla="*/ 461834 h 3370881"/>
                          <a:gd name="connsiteX121" fmla="*/ 1214718 w 2657256"/>
                          <a:gd name="connsiteY121" fmla="*/ 475281 h 3370881"/>
                          <a:gd name="connsiteX122" fmla="*/ 1228165 w 2657256"/>
                          <a:gd name="connsiteY122" fmla="*/ 484246 h 3370881"/>
                          <a:gd name="connsiteX123" fmla="*/ 1250576 w 2657256"/>
                          <a:gd name="connsiteY123" fmla="*/ 502176 h 3370881"/>
                          <a:gd name="connsiteX124" fmla="*/ 1317812 w 2657256"/>
                          <a:gd name="connsiteY124" fmla="*/ 497693 h 3370881"/>
                          <a:gd name="connsiteX125" fmla="*/ 1353670 w 2657256"/>
                          <a:gd name="connsiteY125" fmla="*/ 488729 h 3370881"/>
                          <a:gd name="connsiteX126" fmla="*/ 1506070 w 2657256"/>
                          <a:gd name="connsiteY126" fmla="*/ 457352 h 3370881"/>
                          <a:gd name="connsiteX127" fmla="*/ 1550894 w 2657256"/>
                          <a:gd name="connsiteY127" fmla="*/ 430458 h 3370881"/>
                          <a:gd name="connsiteX128" fmla="*/ 1564341 w 2657256"/>
                          <a:gd name="connsiteY128" fmla="*/ 417011 h 3370881"/>
                          <a:gd name="connsiteX129" fmla="*/ 1586753 w 2657256"/>
                          <a:gd name="connsiteY129" fmla="*/ 399081 h 3370881"/>
                          <a:gd name="connsiteX130" fmla="*/ 1595718 w 2657256"/>
                          <a:gd name="connsiteY130" fmla="*/ 381152 h 3370881"/>
                          <a:gd name="connsiteX131" fmla="*/ 1600200 w 2657256"/>
                          <a:gd name="connsiteY131" fmla="*/ 363223 h 3370881"/>
                          <a:gd name="connsiteX132" fmla="*/ 1609165 w 2657256"/>
                          <a:gd name="connsiteY132" fmla="*/ 313917 h 3370881"/>
                          <a:gd name="connsiteX133" fmla="*/ 1537447 w 2657256"/>
                          <a:gd name="connsiteY133" fmla="*/ 188411 h 3370881"/>
                          <a:gd name="connsiteX134" fmla="*/ 1613647 w 2657256"/>
                          <a:gd name="connsiteY134" fmla="*/ 399081 h 3370881"/>
                          <a:gd name="connsiteX135" fmla="*/ 1627094 w 2657256"/>
                          <a:gd name="connsiteY135" fmla="*/ 417011 h 3370881"/>
                          <a:gd name="connsiteX136" fmla="*/ 1658470 w 2657256"/>
                          <a:gd name="connsiteY136" fmla="*/ 412529 h 3370881"/>
                          <a:gd name="connsiteX137" fmla="*/ 1685365 w 2657256"/>
                          <a:gd name="connsiteY137" fmla="*/ 390117 h 3370881"/>
                          <a:gd name="connsiteX138" fmla="*/ 1694329 w 2657256"/>
                          <a:gd name="connsiteY138" fmla="*/ 376670 h 3370881"/>
                          <a:gd name="connsiteX139" fmla="*/ 1734670 w 2657256"/>
                          <a:gd name="connsiteY139" fmla="*/ 354258 h 3370881"/>
                          <a:gd name="connsiteX140" fmla="*/ 1743635 w 2657256"/>
                          <a:gd name="connsiteY140" fmla="*/ 340811 h 3370881"/>
                          <a:gd name="connsiteX141" fmla="*/ 1757082 w 2657256"/>
                          <a:gd name="connsiteY141" fmla="*/ 336329 h 3370881"/>
                          <a:gd name="connsiteX142" fmla="*/ 1808984 w 2657256"/>
                          <a:gd name="connsiteY142" fmla="*/ 249641 h 3370881"/>
                          <a:gd name="connsiteX143" fmla="*/ 1899621 w 2657256"/>
                          <a:gd name="connsiteY143" fmla="*/ 211719 h 3370881"/>
                          <a:gd name="connsiteX144" fmla="*/ 1808984 w 2657256"/>
                          <a:gd name="connsiteY144" fmla="*/ 178521 h 3370881"/>
                          <a:gd name="connsiteX145" fmla="*/ 1772023 w 2657256"/>
                          <a:gd name="connsiteY145" fmla="*/ 77249 h 3370881"/>
                          <a:gd name="connsiteX146" fmla="*/ 1900425 w 2657256"/>
                          <a:gd name="connsiteY146" fmla="*/ 214081 h 3370881"/>
                          <a:gd name="connsiteX147" fmla="*/ 1874221 w 2657256"/>
                          <a:gd name="connsiteY147" fmla="*/ 318698 h 3370881"/>
                          <a:gd name="connsiteX148" fmla="*/ 1788459 w 2657256"/>
                          <a:gd name="connsiteY148" fmla="*/ 367705 h 3370881"/>
                          <a:gd name="connsiteX149" fmla="*/ 1761565 w 2657256"/>
                          <a:gd name="connsiteY149" fmla="*/ 390117 h 3370881"/>
                          <a:gd name="connsiteX150" fmla="*/ 1783976 w 2657256"/>
                          <a:gd name="connsiteY150" fmla="*/ 399081 h 3370881"/>
                          <a:gd name="connsiteX151" fmla="*/ 1878106 w 2657256"/>
                          <a:gd name="connsiteY151" fmla="*/ 390117 h 3370881"/>
                          <a:gd name="connsiteX152" fmla="*/ 1891553 w 2657256"/>
                          <a:gd name="connsiteY152" fmla="*/ 381152 h 3370881"/>
                          <a:gd name="connsiteX153" fmla="*/ 1918447 w 2657256"/>
                          <a:gd name="connsiteY153" fmla="*/ 372187 h 3370881"/>
                          <a:gd name="connsiteX154" fmla="*/ 1940859 w 2657256"/>
                          <a:gd name="connsiteY154" fmla="*/ 358740 h 3370881"/>
                          <a:gd name="connsiteX155" fmla="*/ 1954306 w 2657256"/>
                          <a:gd name="connsiteY155" fmla="*/ 354258 h 3370881"/>
                          <a:gd name="connsiteX156" fmla="*/ 2083304 w 2657256"/>
                          <a:gd name="connsiteY156" fmla="*/ 290281 h 3370881"/>
                          <a:gd name="connsiteX157" fmla="*/ 2166172 w 2657256"/>
                          <a:gd name="connsiteY157" fmla="*/ 215604 h 3370881"/>
                          <a:gd name="connsiteX158" fmla="*/ 2069054 w 2657256"/>
                          <a:gd name="connsiteY158" fmla="*/ 40493 h 3370881"/>
                          <a:gd name="connsiteX159" fmla="*/ 2078225 w 2657256"/>
                          <a:gd name="connsiteY159" fmla="*/ 188681 h 3370881"/>
                          <a:gd name="connsiteX160" fmla="*/ 1999129 w 2657256"/>
                          <a:gd name="connsiteY160" fmla="*/ 358740 h 3370881"/>
                          <a:gd name="connsiteX161" fmla="*/ 1994647 w 2657256"/>
                          <a:gd name="connsiteY161" fmla="*/ 372187 h 3370881"/>
                          <a:gd name="connsiteX162" fmla="*/ 2039470 w 2657256"/>
                          <a:gd name="connsiteY162" fmla="*/ 390117 h 3370881"/>
                          <a:gd name="connsiteX163" fmla="*/ 2115670 w 2657256"/>
                          <a:gd name="connsiteY163" fmla="*/ 390117 h 3370881"/>
                          <a:gd name="connsiteX164" fmla="*/ 2160494 w 2657256"/>
                          <a:gd name="connsiteY164" fmla="*/ 376670 h 3370881"/>
                          <a:gd name="connsiteX165" fmla="*/ 2191870 w 2657256"/>
                          <a:gd name="connsiteY165" fmla="*/ 363223 h 3370881"/>
                          <a:gd name="connsiteX166" fmla="*/ 2205318 w 2657256"/>
                          <a:gd name="connsiteY166" fmla="*/ 358740 h 3370881"/>
                          <a:gd name="connsiteX167" fmla="*/ 2232212 w 2657256"/>
                          <a:gd name="connsiteY167" fmla="*/ 340811 h 3370881"/>
                          <a:gd name="connsiteX168" fmla="*/ 2312894 w 2657256"/>
                          <a:gd name="connsiteY168" fmla="*/ 183929 h 3370881"/>
                          <a:gd name="connsiteX169" fmla="*/ 2339788 w 2657256"/>
                          <a:gd name="connsiteY169" fmla="*/ 151 h 3370881"/>
                          <a:gd name="connsiteX170" fmla="*/ 2357718 w 2657256"/>
                          <a:gd name="connsiteY170" fmla="*/ 215305 h 3370881"/>
                          <a:gd name="connsiteX171" fmla="*/ 2254623 w 2657256"/>
                          <a:gd name="connsiteY171" fmla="*/ 376670 h 3370881"/>
                          <a:gd name="connsiteX172" fmla="*/ 2245659 w 2657256"/>
                          <a:gd name="connsiteY172" fmla="*/ 390117 h 3370881"/>
                          <a:gd name="connsiteX173" fmla="*/ 2254623 w 2657256"/>
                          <a:gd name="connsiteY173" fmla="*/ 403564 h 3370881"/>
                          <a:gd name="connsiteX174" fmla="*/ 2353235 w 2657256"/>
                          <a:gd name="connsiteY174" fmla="*/ 399081 h 3370881"/>
                          <a:gd name="connsiteX175" fmla="*/ 2366682 w 2657256"/>
                          <a:gd name="connsiteY175" fmla="*/ 394599 h 3370881"/>
                          <a:gd name="connsiteX176" fmla="*/ 2389094 w 2657256"/>
                          <a:gd name="connsiteY176" fmla="*/ 390117 h 3370881"/>
                          <a:gd name="connsiteX177" fmla="*/ 2424953 w 2657256"/>
                          <a:gd name="connsiteY177" fmla="*/ 367705 h 3370881"/>
                          <a:gd name="connsiteX178" fmla="*/ 2528047 w 2657256"/>
                          <a:gd name="connsiteY178" fmla="*/ 292700 h 3370881"/>
                          <a:gd name="connsiteX179" fmla="*/ 2541495 w 2657256"/>
                          <a:gd name="connsiteY179" fmla="*/ 62906 h 3370881"/>
                          <a:gd name="connsiteX180" fmla="*/ 2591304 w 2657256"/>
                          <a:gd name="connsiteY180" fmla="*/ 214081 h 3370881"/>
                          <a:gd name="connsiteX181" fmla="*/ 2612315 w 2657256"/>
                          <a:gd name="connsiteY181" fmla="*/ 290907 h 3370881"/>
                          <a:gd name="connsiteX182" fmla="*/ 2650863 w 2657256"/>
                          <a:gd name="connsiteY182" fmla="*/ 344994 h 3370881"/>
                          <a:gd name="connsiteX183" fmla="*/ 2465294 w 2657256"/>
                          <a:gd name="connsiteY183" fmla="*/ 399081 h 3370881"/>
                          <a:gd name="connsiteX184" fmla="*/ 2442882 w 2657256"/>
                          <a:gd name="connsiteY184" fmla="*/ 403564 h 3370881"/>
                          <a:gd name="connsiteX185" fmla="*/ 2398059 w 2657256"/>
                          <a:gd name="connsiteY185" fmla="*/ 417011 h 3370881"/>
                          <a:gd name="connsiteX186" fmla="*/ 2375647 w 2657256"/>
                          <a:gd name="connsiteY186" fmla="*/ 425976 h 3370881"/>
                          <a:gd name="connsiteX187" fmla="*/ 2357718 w 2657256"/>
                          <a:gd name="connsiteY187" fmla="*/ 430458 h 3370881"/>
                          <a:gd name="connsiteX188" fmla="*/ 2344270 w 2657256"/>
                          <a:gd name="connsiteY188" fmla="*/ 461834 h 3370881"/>
                          <a:gd name="connsiteX189" fmla="*/ 2353235 w 2657256"/>
                          <a:gd name="connsiteY189" fmla="*/ 502176 h 3370881"/>
                          <a:gd name="connsiteX190" fmla="*/ 2362200 w 2657256"/>
                          <a:gd name="connsiteY190" fmla="*/ 515623 h 3370881"/>
                          <a:gd name="connsiteX191" fmla="*/ 2344270 w 2657256"/>
                          <a:gd name="connsiteY191" fmla="*/ 587340 h 3370881"/>
                          <a:gd name="connsiteX192" fmla="*/ 2321859 w 2657256"/>
                          <a:gd name="connsiteY192" fmla="*/ 614234 h 3370881"/>
                          <a:gd name="connsiteX193" fmla="*/ 2308412 w 2657256"/>
                          <a:gd name="connsiteY193" fmla="*/ 636646 h 3370881"/>
                          <a:gd name="connsiteX194" fmla="*/ 2281518 w 2657256"/>
                          <a:gd name="connsiteY194" fmla="*/ 641129 h 3370881"/>
                          <a:gd name="connsiteX195" fmla="*/ 2259106 w 2657256"/>
                          <a:gd name="connsiteY195" fmla="*/ 636646 h 3370881"/>
                          <a:gd name="connsiteX196" fmla="*/ 2277035 w 2657256"/>
                          <a:gd name="connsiteY196" fmla="*/ 578376 h 3370881"/>
                          <a:gd name="connsiteX197" fmla="*/ 2290482 w 2657256"/>
                          <a:gd name="connsiteY197" fmla="*/ 542517 h 3370881"/>
                          <a:gd name="connsiteX198" fmla="*/ 2286000 w 2657256"/>
                          <a:gd name="connsiteY198" fmla="*/ 506658 h 3370881"/>
                          <a:gd name="connsiteX199" fmla="*/ 2245659 w 2657256"/>
                          <a:gd name="connsiteY199" fmla="*/ 448387 h 3370881"/>
                          <a:gd name="connsiteX200" fmla="*/ 2200835 w 2657256"/>
                          <a:gd name="connsiteY200" fmla="*/ 430458 h 3370881"/>
                          <a:gd name="connsiteX201" fmla="*/ 2169459 w 2657256"/>
                          <a:gd name="connsiteY201" fmla="*/ 425976 h 3370881"/>
                          <a:gd name="connsiteX202" fmla="*/ 2102223 w 2657256"/>
                          <a:gd name="connsiteY202" fmla="*/ 430458 h 3370881"/>
                          <a:gd name="connsiteX203" fmla="*/ 2084294 w 2657256"/>
                          <a:gd name="connsiteY203" fmla="*/ 439423 h 3370881"/>
                          <a:gd name="connsiteX204" fmla="*/ 2070847 w 2657256"/>
                          <a:gd name="connsiteY204" fmla="*/ 443905 h 3370881"/>
                          <a:gd name="connsiteX205" fmla="*/ 2061882 w 2657256"/>
                          <a:gd name="connsiteY205" fmla="*/ 461834 h 3370881"/>
                          <a:gd name="connsiteX206" fmla="*/ 2034988 w 2657256"/>
                          <a:gd name="connsiteY206" fmla="*/ 475281 h 3370881"/>
                          <a:gd name="connsiteX207" fmla="*/ 1783976 w 2657256"/>
                          <a:gd name="connsiteY207" fmla="*/ 479764 h 3370881"/>
                          <a:gd name="connsiteX208" fmla="*/ 1766047 w 2657256"/>
                          <a:gd name="connsiteY208" fmla="*/ 488729 h 3370881"/>
                          <a:gd name="connsiteX209" fmla="*/ 1703294 w 2657256"/>
                          <a:gd name="connsiteY209" fmla="*/ 506658 h 3370881"/>
                          <a:gd name="connsiteX210" fmla="*/ 1689847 w 2657256"/>
                          <a:gd name="connsiteY210" fmla="*/ 511140 h 3370881"/>
                          <a:gd name="connsiteX211" fmla="*/ 1676400 w 2657256"/>
                          <a:gd name="connsiteY211" fmla="*/ 520105 h 3370881"/>
                          <a:gd name="connsiteX212" fmla="*/ 1649506 w 2657256"/>
                          <a:gd name="connsiteY212" fmla="*/ 529070 h 3370881"/>
                          <a:gd name="connsiteX213" fmla="*/ 1636059 w 2657256"/>
                          <a:gd name="connsiteY213" fmla="*/ 538034 h 3370881"/>
                          <a:gd name="connsiteX214" fmla="*/ 1622612 w 2657256"/>
                          <a:gd name="connsiteY214" fmla="*/ 551481 h 3370881"/>
                          <a:gd name="connsiteX215" fmla="*/ 1609165 w 2657256"/>
                          <a:gd name="connsiteY215" fmla="*/ 555964 h 3370881"/>
                          <a:gd name="connsiteX216" fmla="*/ 1577788 w 2657256"/>
                          <a:gd name="connsiteY216" fmla="*/ 587340 h 3370881"/>
                          <a:gd name="connsiteX217" fmla="*/ 1568823 w 2657256"/>
                          <a:gd name="connsiteY217" fmla="*/ 600787 h 3370881"/>
                          <a:gd name="connsiteX218" fmla="*/ 1555376 w 2657256"/>
                          <a:gd name="connsiteY218" fmla="*/ 614234 h 3370881"/>
                          <a:gd name="connsiteX219" fmla="*/ 1524000 w 2657256"/>
                          <a:gd name="connsiteY219" fmla="*/ 654576 h 3370881"/>
                          <a:gd name="connsiteX220" fmla="*/ 1519518 w 2657256"/>
                          <a:gd name="connsiteY220" fmla="*/ 668023 h 3370881"/>
                          <a:gd name="connsiteX221" fmla="*/ 1528482 w 2657256"/>
                          <a:gd name="connsiteY221" fmla="*/ 708364 h 3370881"/>
                          <a:gd name="connsiteX222" fmla="*/ 1537447 w 2657256"/>
                          <a:gd name="connsiteY222" fmla="*/ 721811 h 3370881"/>
                          <a:gd name="connsiteX223" fmla="*/ 1568823 w 2657256"/>
                          <a:gd name="connsiteY223" fmla="*/ 712846 h 3370881"/>
                          <a:gd name="connsiteX224" fmla="*/ 1600200 w 2657256"/>
                          <a:gd name="connsiteY224" fmla="*/ 712846 h 3370881"/>
                          <a:gd name="connsiteX225" fmla="*/ 1631576 w 2657256"/>
                          <a:gd name="connsiteY225" fmla="*/ 690434 h 3370881"/>
                          <a:gd name="connsiteX226" fmla="*/ 1645023 w 2657256"/>
                          <a:gd name="connsiteY226" fmla="*/ 676987 h 3370881"/>
                          <a:gd name="connsiteX227" fmla="*/ 1685365 w 2657256"/>
                          <a:gd name="connsiteY227" fmla="*/ 645611 h 3370881"/>
                          <a:gd name="connsiteX228" fmla="*/ 1716741 w 2657256"/>
                          <a:gd name="connsiteY228" fmla="*/ 614234 h 3370881"/>
                          <a:gd name="connsiteX229" fmla="*/ 1748118 w 2657256"/>
                          <a:gd name="connsiteY229" fmla="*/ 596305 h 3370881"/>
                          <a:gd name="connsiteX230" fmla="*/ 1761565 w 2657256"/>
                          <a:gd name="connsiteY230" fmla="*/ 591823 h 3370881"/>
                          <a:gd name="connsiteX231" fmla="*/ 1779494 w 2657256"/>
                          <a:gd name="connsiteY231" fmla="*/ 582858 h 3370881"/>
                          <a:gd name="connsiteX232" fmla="*/ 1815353 w 2657256"/>
                          <a:gd name="connsiteY232" fmla="*/ 573893 h 3370881"/>
                          <a:gd name="connsiteX233" fmla="*/ 2030506 w 2657256"/>
                          <a:gd name="connsiteY233" fmla="*/ 578376 h 3370881"/>
                          <a:gd name="connsiteX234" fmla="*/ 2017059 w 2657256"/>
                          <a:gd name="connsiteY234" fmla="*/ 600787 h 3370881"/>
                          <a:gd name="connsiteX235" fmla="*/ 1981200 w 2657256"/>
                          <a:gd name="connsiteY235" fmla="*/ 636646 h 3370881"/>
                          <a:gd name="connsiteX236" fmla="*/ 1967753 w 2657256"/>
                          <a:gd name="connsiteY236" fmla="*/ 650093 h 3370881"/>
                          <a:gd name="connsiteX237" fmla="*/ 1936376 w 2657256"/>
                          <a:gd name="connsiteY237" fmla="*/ 690434 h 3370881"/>
                          <a:gd name="connsiteX238" fmla="*/ 1905000 w 2657256"/>
                          <a:gd name="connsiteY238" fmla="*/ 717329 h 3370881"/>
                          <a:gd name="connsiteX239" fmla="*/ 1860176 w 2657256"/>
                          <a:gd name="connsiteY239" fmla="*/ 735258 h 3370881"/>
                          <a:gd name="connsiteX240" fmla="*/ 1788459 w 2657256"/>
                          <a:gd name="connsiteY240" fmla="*/ 744223 h 3370881"/>
                          <a:gd name="connsiteX241" fmla="*/ 1846729 w 2657256"/>
                          <a:gd name="connsiteY241" fmla="*/ 802493 h 3370881"/>
                          <a:gd name="connsiteX242" fmla="*/ 1913965 w 2657256"/>
                          <a:gd name="connsiteY242" fmla="*/ 829387 h 3370881"/>
                          <a:gd name="connsiteX243" fmla="*/ 1922929 w 2657256"/>
                          <a:gd name="connsiteY243" fmla="*/ 842834 h 3370881"/>
                          <a:gd name="connsiteX244" fmla="*/ 1967753 w 2657256"/>
                          <a:gd name="connsiteY244" fmla="*/ 883176 h 3370881"/>
                          <a:gd name="connsiteX245" fmla="*/ 1981200 w 2657256"/>
                          <a:gd name="connsiteY245" fmla="*/ 896623 h 3370881"/>
                          <a:gd name="connsiteX246" fmla="*/ 1994647 w 2657256"/>
                          <a:gd name="connsiteY246" fmla="*/ 905587 h 3370881"/>
                          <a:gd name="connsiteX247" fmla="*/ 2021541 w 2657256"/>
                          <a:gd name="connsiteY247" fmla="*/ 927999 h 3370881"/>
                          <a:gd name="connsiteX248" fmla="*/ 2030506 w 2657256"/>
                          <a:gd name="connsiteY248" fmla="*/ 941446 h 3370881"/>
                          <a:gd name="connsiteX249" fmla="*/ 2057400 w 2657256"/>
                          <a:gd name="connsiteY249" fmla="*/ 968340 h 3370881"/>
                          <a:gd name="connsiteX250" fmla="*/ 2088776 w 2657256"/>
                          <a:gd name="connsiteY250" fmla="*/ 1013164 h 3370881"/>
                          <a:gd name="connsiteX251" fmla="*/ 2115670 w 2657256"/>
                          <a:gd name="connsiteY251" fmla="*/ 1057987 h 3370881"/>
                          <a:gd name="connsiteX252" fmla="*/ 2120153 w 2657256"/>
                          <a:gd name="connsiteY252" fmla="*/ 1089364 h 3370881"/>
                          <a:gd name="connsiteX253" fmla="*/ 2138082 w 2657256"/>
                          <a:gd name="connsiteY253" fmla="*/ 1143152 h 3370881"/>
                          <a:gd name="connsiteX254" fmla="*/ 2147047 w 2657256"/>
                          <a:gd name="connsiteY254" fmla="*/ 1196940 h 3370881"/>
                          <a:gd name="connsiteX255" fmla="*/ 2151529 w 2657256"/>
                          <a:gd name="connsiteY255" fmla="*/ 1210387 h 3370881"/>
                          <a:gd name="connsiteX256" fmla="*/ 2156012 w 2657256"/>
                          <a:gd name="connsiteY256" fmla="*/ 1228317 h 3370881"/>
                          <a:gd name="connsiteX257" fmla="*/ 2173941 w 2657256"/>
                          <a:gd name="connsiteY257" fmla="*/ 1295552 h 3370881"/>
                          <a:gd name="connsiteX258" fmla="*/ 2182906 w 2657256"/>
                          <a:gd name="connsiteY258" fmla="*/ 1313481 h 3370881"/>
                          <a:gd name="connsiteX259" fmla="*/ 2187388 w 2657256"/>
                          <a:gd name="connsiteY259" fmla="*/ 1331411 h 3370881"/>
                          <a:gd name="connsiteX260" fmla="*/ 2214282 w 2657256"/>
                          <a:gd name="connsiteY260" fmla="*/ 1385199 h 3370881"/>
                          <a:gd name="connsiteX261" fmla="*/ 2218765 w 2657256"/>
                          <a:gd name="connsiteY261" fmla="*/ 1403129 h 3370881"/>
                          <a:gd name="connsiteX262" fmla="*/ 2223247 w 2657256"/>
                          <a:gd name="connsiteY262" fmla="*/ 1430023 h 3370881"/>
                          <a:gd name="connsiteX263" fmla="*/ 2236694 w 2657256"/>
                          <a:gd name="connsiteY263" fmla="*/ 1456917 h 3370881"/>
                          <a:gd name="connsiteX264" fmla="*/ 2241176 w 2657256"/>
                          <a:gd name="connsiteY264" fmla="*/ 1577940 h 3370881"/>
                          <a:gd name="connsiteX265" fmla="*/ 2245659 w 2657256"/>
                          <a:gd name="connsiteY265" fmla="*/ 1595870 h 3370881"/>
                          <a:gd name="connsiteX266" fmla="*/ 2236694 w 2657256"/>
                          <a:gd name="connsiteY266" fmla="*/ 1694481 h 3370881"/>
                          <a:gd name="connsiteX267" fmla="*/ 2227729 w 2657256"/>
                          <a:gd name="connsiteY267" fmla="*/ 1716893 h 3370881"/>
                          <a:gd name="connsiteX268" fmla="*/ 2223247 w 2657256"/>
                          <a:gd name="connsiteY268" fmla="*/ 1730340 h 3370881"/>
                          <a:gd name="connsiteX269" fmla="*/ 2235341 w 2657256"/>
                          <a:gd name="connsiteY269" fmla="*/ 1788611 h 3370881"/>
                          <a:gd name="connsiteX270" fmla="*/ 2191870 w 2657256"/>
                          <a:gd name="connsiteY270" fmla="*/ 1811023 h 3370881"/>
                          <a:gd name="connsiteX271" fmla="*/ 2187388 w 2657256"/>
                          <a:gd name="connsiteY271" fmla="*/ 1824470 h 3370881"/>
                          <a:gd name="connsiteX272" fmla="*/ 2208278 w 2657256"/>
                          <a:gd name="connsiteY272" fmla="*/ 1869293 h 3370881"/>
                          <a:gd name="connsiteX273" fmla="*/ 2195168 w 2657256"/>
                          <a:gd name="connsiteY273" fmla="*/ 1882740 h 3370881"/>
                          <a:gd name="connsiteX274" fmla="*/ 2203458 w 2657256"/>
                          <a:gd name="connsiteY274" fmla="*/ 1918938 h 3370881"/>
                          <a:gd name="connsiteX275" fmla="*/ 2204134 w 2657256"/>
                          <a:gd name="connsiteY275" fmla="*/ 1949806 h 3370881"/>
                          <a:gd name="connsiteX276" fmla="*/ 2226545 w 2657256"/>
                          <a:gd name="connsiteY276" fmla="*/ 1954627 h 3370881"/>
                          <a:gd name="connsiteX277" fmla="*/ 2241176 w 2657256"/>
                          <a:gd name="connsiteY277" fmla="*/ 2012729 h 3370881"/>
                          <a:gd name="connsiteX278" fmla="*/ 2263588 w 2657256"/>
                          <a:gd name="connsiteY278" fmla="*/ 2057552 h 3370881"/>
                          <a:gd name="connsiteX279" fmla="*/ 2286000 w 2657256"/>
                          <a:gd name="connsiteY279" fmla="*/ 2084446 h 3370881"/>
                          <a:gd name="connsiteX280" fmla="*/ 2299447 w 2657256"/>
                          <a:gd name="connsiteY280" fmla="*/ 2124787 h 3370881"/>
                          <a:gd name="connsiteX281" fmla="*/ 2321859 w 2657256"/>
                          <a:gd name="connsiteY281" fmla="*/ 2151681 h 3370881"/>
                          <a:gd name="connsiteX282" fmla="*/ 2344270 w 2657256"/>
                          <a:gd name="connsiteY282" fmla="*/ 2205470 h 3370881"/>
                          <a:gd name="connsiteX283" fmla="*/ 2348753 w 2657256"/>
                          <a:gd name="connsiteY283" fmla="*/ 2223399 h 3370881"/>
                          <a:gd name="connsiteX284" fmla="*/ 2366682 w 2657256"/>
                          <a:gd name="connsiteY284" fmla="*/ 2263740 h 3370881"/>
                          <a:gd name="connsiteX285" fmla="*/ 2375647 w 2657256"/>
                          <a:gd name="connsiteY285" fmla="*/ 2286152 h 3370881"/>
                          <a:gd name="connsiteX286" fmla="*/ 2380129 w 2657256"/>
                          <a:gd name="connsiteY286" fmla="*/ 2308564 h 3370881"/>
                          <a:gd name="connsiteX287" fmla="*/ 2389094 w 2657256"/>
                          <a:gd name="connsiteY287" fmla="*/ 2335458 h 3370881"/>
                          <a:gd name="connsiteX288" fmla="*/ 2393576 w 2657256"/>
                          <a:gd name="connsiteY288" fmla="*/ 2380281 h 3370881"/>
                          <a:gd name="connsiteX289" fmla="*/ 2398059 w 2657256"/>
                          <a:gd name="connsiteY289" fmla="*/ 2393729 h 3370881"/>
                          <a:gd name="connsiteX290" fmla="*/ 2419794 w 2657256"/>
                          <a:gd name="connsiteY290" fmla="*/ 2447517 h 3370881"/>
                          <a:gd name="connsiteX291" fmla="*/ 2427343 w 2657256"/>
                          <a:gd name="connsiteY291" fmla="*/ 2564058 h 3370881"/>
                          <a:gd name="connsiteX292" fmla="*/ 2389094 w 2657256"/>
                          <a:gd name="connsiteY292" fmla="*/ 2837481 h 3370881"/>
                          <a:gd name="connsiteX293" fmla="*/ 2380129 w 2657256"/>
                          <a:gd name="connsiteY293" fmla="*/ 2859893 h 3370881"/>
                          <a:gd name="connsiteX294" fmla="*/ 2357718 w 2657256"/>
                          <a:gd name="connsiteY294" fmla="*/ 2913681 h 3370881"/>
                          <a:gd name="connsiteX295" fmla="*/ 2348753 w 2657256"/>
                          <a:gd name="connsiteY295" fmla="*/ 2936093 h 3370881"/>
                          <a:gd name="connsiteX296" fmla="*/ 2339788 w 2657256"/>
                          <a:gd name="connsiteY296" fmla="*/ 2971952 h 3370881"/>
                          <a:gd name="connsiteX297" fmla="*/ 2326341 w 2657256"/>
                          <a:gd name="connsiteY297" fmla="*/ 2994364 h 3370881"/>
                          <a:gd name="connsiteX298" fmla="*/ 2317376 w 2657256"/>
                          <a:gd name="connsiteY298" fmla="*/ 3025740 h 3370881"/>
                          <a:gd name="connsiteX299" fmla="*/ 2303929 w 2657256"/>
                          <a:gd name="connsiteY299" fmla="*/ 3048152 h 3370881"/>
                          <a:gd name="connsiteX300" fmla="*/ 2290482 w 2657256"/>
                          <a:gd name="connsiteY300" fmla="*/ 3079529 h 3370881"/>
                          <a:gd name="connsiteX301" fmla="*/ 2272553 w 2657256"/>
                          <a:gd name="connsiteY301" fmla="*/ 3084011 h 3370881"/>
                          <a:gd name="connsiteX302" fmla="*/ 2259106 w 2657256"/>
                          <a:gd name="connsiteY302" fmla="*/ 3088493 h 3370881"/>
                          <a:gd name="connsiteX303" fmla="*/ 2241176 w 2657256"/>
                          <a:gd name="connsiteY303" fmla="*/ 3092976 h 3370881"/>
                          <a:gd name="connsiteX304" fmla="*/ 2209800 w 2657256"/>
                          <a:gd name="connsiteY304" fmla="*/ 3101940 h 3370881"/>
                          <a:gd name="connsiteX305" fmla="*/ 2205318 w 2657256"/>
                          <a:gd name="connsiteY305" fmla="*/ 3039187 h 3370881"/>
                          <a:gd name="connsiteX306" fmla="*/ 2218765 w 2657256"/>
                          <a:gd name="connsiteY306" fmla="*/ 3021258 h 3370881"/>
                          <a:gd name="connsiteX307" fmla="*/ 2245659 w 2657256"/>
                          <a:gd name="connsiteY307" fmla="*/ 2971952 h 3370881"/>
                          <a:gd name="connsiteX308" fmla="*/ 2268070 w 2657256"/>
                          <a:gd name="connsiteY308" fmla="*/ 2945058 h 3370881"/>
                          <a:gd name="connsiteX309" fmla="*/ 2298550 w 2657256"/>
                          <a:gd name="connsiteY309" fmla="*/ 2568540 h 3370881"/>
                          <a:gd name="connsiteX310" fmla="*/ 2284986 w 2657256"/>
                          <a:gd name="connsiteY310" fmla="*/ 2532681 h 3370881"/>
                          <a:gd name="connsiteX311" fmla="*/ 2293273 w 2657256"/>
                          <a:gd name="connsiteY311" fmla="*/ 2496653 h 3370881"/>
                          <a:gd name="connsiteX312" fmla="*/ 2278152 w 2657256"/>
                          <a:gd name="connsiteY312" fmla="*/ 2475178 h 3370881"/>
                          <a:gd name="connsiteX313" fmla="*/ 2245659 w 2657256"/>
                          <a:gd name="connsiteY313" fmla="*/ 2389247 h 3370881"/>
                          <a:gd name="connsiteX314" fmla="*/ 2195507 w 2657256"/>
                          <a:gd name="connsiteY314" fmla="*/ 2241328 h 3370881"/>
                          <a:gd name="connsiteX315" fmla="*/ 2083786 w 2657256"/>
                          <a:gd name="connsiteY315" fmla="*/ 2040300 h 3370881"/>
                          <a:gd name="connsiteX316" fmla="*/ 2048773 w 2657256"/>
                          <a:gd name="connsiteY316" fmla="*/ 2017971 h 3370881"/>
                          <a:gd name="connsiteX317" fmla="*/ 2074314 w 2657256"/>
                          <a:gd name="connsiteY317" fmla="*/ 2011967 h 3370881"/>
                          <a:gd name="connsiteX318" fmla="*/ 2034988 w 2657256"/>
                          <a:gd name="connsiteY318" fmla="*/ 2003764 h 3370881"/>
                          <a:gd name="connsiteX319" fmla="*/ 2026023 w 2657256"/>
                          <a:gd name="connsiteY319" fmla="*/ 2026176 h 3370881"/>
                          <a:gd name="connsiteX320" fmla="*/ 2021541 w 2657256"/>
                          <a:gd name="connsiteY320" fmla="*/ 2039623 h 3370881"/>
                          <a:gd name="connsiteX321" fmla="*/ 1999129 w 2657256"/>
                          <a:gd name="connsiteY321" fmla="*/ 2053070 h 3370881"/>
                          <a:gd name="connsiteX322" fmla="*/ 1990165 w 2657256"/>
                          <a:gd name="connsiteY322" fmla="*/ 2070999 h 3370881"/>
                          <a:gd name="connsiteX323" fmla="*/ 1967753 w 2657256"/>
                          <a:gd name="connsiteY323" fmla="*/ 2106858 h 3370881"/>
                          <a:gd name="connsiteX324" fmla="*/ 1981200 w 2657256"/>
                          <a:gd name="connsiteY324" fmla="*/ 2223399 h 3370881"/>
                          <a:gd name="connsiteX325" fmla="*/ 1994647 w 2657256"/>
                          <a:gd name="connsiteY325" fmla="*/ 2254776 h 3370881"/>
                          <a:gd name="connsiteX326" fmla="*/ 2003612 w 2657256"/>
                          <a:gd name="connsiteY326" fmla="*/ 2272705 h 3370881"/>
                          <a:gd name="connsiteX327" fmla="*/ 2026023 w 2657256"/>
                          <a:gd name="connsiteY327" fmla="*/ 2304081 h 3370881"/>
                          <a:gd name="connsiteX328" fmla="*/ 2043953 w 2657256"/>
                          <a:gd name="connsiteY328" fmla="*/ 2348905 h 3370881"/>
                          <a:gd name="connsiteX329" fmla="*/ 2061882 w 2657256"/>
                          <a:gd name="connsiteY329" fmla="*/ 2371317 h 3370881"/>
                          <a:gd name="connsiteX330" fmla="*/ 2088776 w 2657256"/>
                          <a:gd name="connsiteY330" fmla="*/ 2434070 h 3370881"/>
                          <a:gd name="connsiteX331" fmla="*/ 2102223 w 2657256"/>
                          <a:gd name="connsiteY331" fmla="*/ 2465446 h 3370881"/>
                          <a:gd name="connsiteX332" fmla="*/ 2106706 w 2657256"/>
                          <a:gd name="connsiteY332" fmla="*/ 2496823 h 3370881"/>
                          <a:gd name="connsiteX333" fmla="*/ 2124635 w 2657256"/>
                          <a:gd name="connsiteY333" fmla="*/ 2559576 h 3370881"/>
                          <a:gd name="connsiteX334" fmla="*/ 2138082 w 2657256"/>
                          <a:gd name="connsiteY334" fmla="*/ 2649223 h 3370881"/>
                          <a:gd name="connsiteX335" fmla="*/ 2147047 w 2657256"/>
                          <a:gd name="connsiteY335" fmla="*/ 2685081 h 3370881"/>
                          <a:gd name="connsiteX336" fmla="*/ 2151529 w 2657256"/>
                          <a:gd name="connsiteY336" fmla="*/ 2716458 h 3370881"/>
                          <a:gd name="connsiteX337" fmla="*/ 2160494 w 2657256"/>
                          <a:gd name="connsiteY337" fmla="*/ 2770246 h 3370881"/>
                          <a:gd name="connsiteX338" fmla="*/ 2156012 w 2657256"/>
                          <a:gd name="connsiteY338" fmla="*/ 2962987 h 3370881"/>
                          <a:gd name="connsiteX339" fmla="*/ 2138082 w 2657256"/>
                          <a:gd name="connsiteY339" fmla="*/ 3043670 h 3370881"/>
                          <a:gd name="connsiteX340" fmla="*/ 2133600 w 2657256"/>
                          <a:gd name="connsiteY340" fmla="*/ 3061599 h 3370881"/>
                          <a:gd name="connsiteX341" fmla="*/ 2120153 w 2657256"/>
                          <a:gd name="connsiteY341" fmla="*/ 3079529 h 3370881"/>
                          <a:gd name="connsiteX342" fmla="*/ 2111188 w 2657256"/>
                          <a:gd name="connsiteY342" fmla="*/ 3106423 h 3370881"/>
                          <a:gd name="connsiteX343" fmla="*/ 2088776 w 2657256"/>
                          <a:gd name="connsiteY343" fmla="*/ 3137799 h 3370881"/>
                          <a:gd name="connsiteX344" fmla="*/ 2075329 w 2657256"/>
                          <a:gd name="connsiteY344" fmla="*/ 3164693 h 3370881"/>
                          <a:gd name="connsiteX345" fmla="*/ 2061882 w 2657256"/>
                          <a:gd name="connsiteY345" fmla="*/ 3169176 h 3370881"/>
                          <a:gd name="connsiteX346" fmla="*/ 2021541 w 2657256"/>
                          <a:gd name="connsiteY346" fmla="*/ 3164693 h 3370881"/>
                          <a:gd name="connsiteX347" fmla="*/ 2012576 w 2657256"/>
                          <a:gd name="connsiteY347" fmla="*/ 3119870 h 3370881"/>
                          <a:gd name="connsiteX348" fmla="*/ 2048435 w 2657256"/>
                          <a:gd name="connsiteY348" fmla="*/ 3021258 h 3370881"/>
                          <a:gd name="connsiteX349" fmla="*/ 2048435 w 2657256"/>
                          <a:gd name="connsiteY349" fmla="*/ 3021258 h 3370881"/>
                          <a:gd name="connsiteX350" fmla="*/ 2061882 w 2657256"/>
                          <a:gd name="connsiteY350" fmla="*/ 2967470 h 3370881"/>
                          <a:gd name="connsiteX351" fmla="*/ 2070847 w 2657256"/>
                          <a:gd name="connsiteY351" fmla="*/ 2882305 h 3370881"/>
                          <a:gd name="connsiteX352" fmla="*/ 2066365 w 2657256"/>
                          <a:gd name="connsiteY352" fmla="*/ 2725423 h 3370881"/>
                          <a:gd name="connsiteX353" fmla="*/ 2043953 w 2657256"/>
                          <a:gd name="connsiteY353" fmla="*/ 2649223 h 3370881"/>
                          <a:gd name="connsiteX354" fmla="*/ 2030506 w 2657256"/>
                          <a:gd name="connsiteY354" fmla="*/ 2622329 h 3370881"/>
                          <a:gd name="connsiteX355" fmla="*/ 2017059 w 2657256"/>
                          <a:gd name="connsiteY355" fmla="*/ 2581987 h 3370881"/>
                          <a:gd name="connsiteX356" fmla="*/ 1981200 w 2657256"/>
                          <a:gd name="connsiteY356" fmla="*/ 2514752 h 3370881"/>
                          <a:gd name="connsiteX357" fmla="*/ 1972235 w 2657256"/>
                          <a:gd name="connsiteY357" fmla="*/ 2501305 h 3370881"/>
                          <a:gd name="connsiteX358" fmla="*/ 1958788 w 2657256"/>
                          <a:gd name="connsiteY358" fmla="*/ 2478893 h 3370881"/>
                          <a:gd name="connsiteX359" fmla="*/ 1905000 w 2657256"/>
                          <a:gd name="connsiteY359" fmla="*/ 2398211 h 3370881"/>
                          <a:gd name="connsiteX360" fmla="*/ 1882588 w 2657256"/>
                          <a:gd name="connsiteY360" fmla="*/ 2357870 h 3370881"/>
                          <a:gd name="connsiteX361" fmla="*/ 1869141 w 2657256"/>
                          <a:gd name="connsiteY361" fmla="*/ 2339940 h 3370881"/>
                          <a:gd name="connsiteX362" fmla="*/ 1806388 w 2657256"/>
                          <a:gd name="connsiteY362" fmla="*/ 2313046 h 3370881"/>
                          <a:gd name="connsiteX363" fmla="*/ 1779494 w 2657256"/>
                          <a:gd name="connsiteY363" fmla="*/ 2304081 h 3370881"/>
                          <a:gd name="connsiteX364" fmla="*/ 1752600 w 2657256"/>
                          <a:gd name="connsiteY364" fmla="*/ 2299599 h 3370881"/>
                          <a:gd name="connsiteX365" fmla="*/ 1680882 w 2657256"/>
                          <a:gd name="connsiteY365" fmla="*/ 2277187 h 3370881"/>
                          <a:gd name="connsiteX366" fmla="*/ 1719025 w 2657256"/>
                          <a:gd name="connsiteY366" fmla="*/ 2281331 h 3370881"/>
                          <a:gd name="connsiteX367" fmla="*/ 1756997 w 2657256"/>
                          <a:gd name="connsiteY367" fmla="*/ 2289450 h 3370881"/>
                          <a:gd name="connsiteX368" fmla="*/ 1656440 w 2657256"/>
                          <a:gd name="connsiteY368" fmla="*/ 2298583 h 3370881"/>
                          <a:gd name="connsiteX369" fmla="*/ 1537447 w 2657256"/>
                          <a:gd name="connsiteY369" fmla="*/ 2329960 h 3370881"/>
                          <a:gd name="connsiteX370" fmla="*/ 1571993 w 2657256"/>
                          <a:gd name="connsiteY370" fmla="*/ 2317957 h 3370881"/>
                          <a:gd name="connsiteX371" fmla="*/ 1509707 w 2657256"/>
                          <a:gd name="connsiteY371" fmla="*/ 2338926 h 3370881"/>
                          <a:gd name="connsiteX372" fmla="*/ 1500444 w 2657256"/>
                          <a:gd name="connsiteY372" fmla="*/ 2355271 h 3370881"/>
                          <a:gd name="connsiteX373" fmla="*/ 1402678 w 2657256"/>
                          <a:gd name="connsiteY373" fmla="*/ 2339641 h 3370881"/>
                          <a:gd name="connsiteX374" fmla="*/ 1322892 w 2657256"/>
                          <a:gd name="connsiteY374" fmla="*/ 2336952 h 3370881"/>
                          <a:gd name="connsiteX375" fmla="*/ 1199384 w 2657256"/>
                          <a:gd name="connsiteY375" fmla="*/ 2307041 h 3370881"/>
                          <a:gd name="connsiteX376" fmla="*/ 1066800 w 2657256"/>
                          <a:gd name="connsiteY376" fmla="*/ 2272705 h 3370881"/>
                          <a:gd name="connsiteX377" fmla="*/ 1030941 w 2657256"/>
                          <a:gd name="connsiteY377" fmla="*/ 2263740 h 3370881"/>
                          <a:gd name="connsiteX378" fmla="*/ 986118 w 2657256"/>
                          <a:gd name="connsiteY378" fmla="*/ 2241329 h 3370881"/>
                          <a:gd name="connsiteX379" fmla="*/ 968188 w 2657256"/>
                          <a:gd name="connsiteY379" fmla="*/ 2232364 h 3370881"/>
                          <a:gd name="connsiteX380" fmla="*/ 936812 w 2657256"/>
                          <a:gd name="connsiteY380" fmla="*/ 2214434 h 3370881"/>
                          <a:gd name="connsiteX381" fmla="*/ 905435 w 2657256"/>
                          <a:gd name="connsiteY381" fmla="*/ 2196505 h 3370881"/>
                          <a:gd name="connsiteX382" fmla="*/ 869576 w 2657256"/>
                          <a:gd name="connsiteY382" fmla="*/ 2209952 h 3370881"/>
                          <a:gd name="connsiteX383" fmla="*/ 856129 w 2657256"/>
                          <a:gd name="connsiteY383" fmla="*/ 2227881 h 3370881"/>
                          <a:gd name="connsiteX384" fmla="*/ 815788 w 2657256"/>
                          <a:gd name="connsiteY384" fmla="*/ 2268223 h 3370881"/>
                          <a:gd name="connsiteX385" fmla="*/ 788894 w 2657256"/>
                          <a:gd name="connsiteY385" fmla="*/ 2290634 h 3370881"/>
                          <a:gd name="connsiteX386" fmla="*/ 762000 w 2657256"/>
                          <a:gd name="connsiteY386" fmla="*/ 2313046 h 3370881"/>
                          <a:gd name="connsiteX387" fmla="*/ 753035 w 2657256"/>
                          <a:gd name="connsiteY387" fmla="*/ 2326493 h 3370881"/>
                          <a:gd name="connsiteX388" fmla="*/ 735106 w 2657256"/>
                          <a:gd name="connsiteY388" fmla="*/ 2339940 h 3370881"/>
                          <a:gd name="connsiteX389" fmla="*/ 712694 w 2657256"/>
                          <a:gd name="connsiteY389" fmla="*/ 2362352 h 3370881"/>
                          <a:gd name="connsiteX390" fmla="*/ 694765 w 2657256"/>
                          <a:gd name="connsiteY390" fmla="*/ 2375799 h 3370881"/>
                          <a:gd name="connsiteX391" fmla="*/ 681318 w 2657256"/>
                          <a:gd name="connsiteY391" fmla="*/ 2393729 h 3370881"/>
                          <a:gd name="connsiteX392" fmla="*/ 667870 w 2657256"/>
                          <a:gd name="connsiteY392" fmla="*/ 2402693 h 3370881"/>
                          <a:gd name="connsiteX393" fmla="*/ 623047 w 2657256"/>
                          <a:gd name="connsiteY393" fmla="*/ 2443034 h 3370881"/>
                          <a:gd name="connsiteX394" fmla="*/ 600635 w 2657256"/>
                          <a:gd name="connsiteY394" fmla="*/ 2474411 h 3370881"/>
                          <a:gd name="connsiteX395" fmla="*/ 587188 w 2657256"/>
                          <a:gd name="connsiteY395" fmla="*/ 2514752 h 3370881"/>
                          <a:gd name="connsiteX396" fmla="*/ 582706 w 2657256"/>
                          <a:gd name="connsiteY396" fmla="*/ 2546129 h 3370881"/>
                          <a:gd name="connsiteX397" fmla="*/ 596153 w 2657256"/>
                          <a:gd name="connsiteY397" fmla="*/ 2635776 h 3370881"/>
                          <a:gd name="connsiteX398" fmla="*/ 600635 w 2657256"/>
                          <a:gd name="connsiteY398" fmla="*/ 2653705 h 3370881"/>
                          <a:gd name="connsiteX399" fmla="*/ 609600 w 2657256"/>
                          <a:gd name="connsiteY399" fmla="*/ 2671634 h 3370881"/>
                          <a:gd name="connsiteX400" fmla="*/ 614082 w 2657256"/>
                          <a:gd name="connsiteY400" fmla="*/ 2689564 h 3370881"/>
                          <a:gd name="connsiteX401" fmla="*/ 623047 w 2657256"/>
                          <a:gd name="connsiteY401" fmla="*/ 2711976 h 3370881"/>
                          <a:gd name="connsiteX402" fmla="*/ 627529 w 2657256"/>
                          <a:gd name="connsiteY402" fmla="*/ 2734387 h 3370881"/>
                          <a:gd name="connsiteX403" fmla="*/ 640976 w 2657256"/>
                          <a:gd name="connsiteY403" fmla="*/ 2765764 h 3370881"/>
                          <a:gd name="connsiteX404" fmla="*/ 645459 w 2657256"/>
                          <a:gd name="connsiteY404" fmla="*/ 2779211 h 3370881"/>
                          <a:gd name="connsiteX405" fmla="*/ 658906 w 2657256"/>
                          <a:gd name="connsiteY405" fmla="*/ 2801623 h 3370881"/>
                          <a:gd name="connsiteX406" fmla="*/ 676835 w 2657256"/>
                          <a:gd name="connsiteY406" fmla="*/ 2864376 h 3370881"/>
                          <a:gd name="connsiteX407" fmla="*/ 690282 w 2657256"/>
                          <a:gd name="connsiteY407" fmla="*/ 2895752 h 3370881"/>
                          <a:gd name="connsiteX408" fmla="*/ 699247 w 2657256"/>
                          <a:gd name="connsiteY408" fmla="*/ 2940576 h 3370881"/>
                          <a:gd name="connsiteX409" fmla="*/ 703729 w 2657256"/>
                          <a:gd name="connsiteY409" fmla="*/ 2967470 h 3370881"/>
                          <a:gd name="connsiteX410" fmla="*/ 717176 w 2657256"/>
                          <a:gd name="connsiteY410" fmla="*/ 2994364 h 3370881"/>
                          <a:gd name="connsiteX411" fmla="*/ 735106 w 2657256"/>
                          <a:gd name="connsiteY411" fmla="*/ 3052634 h 3370881"/>
                          <a:gd name="connsiteX412" fmla="*/ 739588 w 2657256"/>
                          <a:gd name="connsiteY412" fmla="*/ 3079529 h 3370881"/>
                          <a:gd name="connsiteX413" fmla="*/ 762000 w 2657256"/>
                          <a:gd name="connsiteY413" fmla="*/ 3142281 h 3370881"/>
                          <a:gd name="connsiteX414" fmla="*/ 766482 w 2657256"/>
                          <a:gd name="connsiteY414" fmla="*/ 3231929 h 3370881"/>
                          <a:gd name="connsiteX415" fmla="*/ 770965 w 2657256"/>
                          <a:gd name="connsiteY415" fmla="*/ 3254340 h 3370881"/>
                          <a:gd name="connsiteX416" fmla="*/ 775447 w 2657256"/>
                          <a:gd name="connsiteY416" fmla="*/ 3285717 h 3370881"/>
                          <a:gd name="connsiteX417" fmla="*/ 748553 w 2657256"/>
                          <a:gd name="connsiteY417" fmla="*/ 3335023 h 3370881"/>
                          <a:gd name="connsiteX418" fmla="*/ 721659 w 2657256"/>
                          <a:gd name="connsiteY418" fmla="*/ 3343987 h 3370881"/>
                          <a:gd name="connsiteX419" fmla="*/ 708212 w 2657256"/>
                          <a:gd name="connsiteY419" fmla="*/ 3348470 h 3370881"/>
                          <a:gd name="connsiteX420" fmla="*/ 623047 w 2657256"/>
                          <a:gd name="connsiteY420" fmla="*/ 3330540 h 3370881"/>
                          <a:gd name="connsiteX421" fmla="*/ 609600 w 2657256"/>
                          <a:gd name="connsiteY421" fmla="*/ 3308129 h 3370881"/>
                          <a:gd name="connsiteX422" fmla="*/ 591670 w 2657256"/>
                          <a:gd name="connsiteY422" fmla="*/ 3267787 h 3370881"/>
                          <a:gd name="connsiteX423" fmla="*/ 560294 w 2657256"/>
                          <a:gd name="connsiteY423" fmla="*/ 3209517 h 3370881"/>
                          <a:gd name="connsiteX424" fmla="*/ 551329 w 2657256"/>
                          <a:gd name="connsiteY424" fmla="*/ 3196070 h 3370881"/>
                          <a:gd name="connsiteX425" fmla="*/ 528918 w 2657256"/>
                          <a:gd name="connsiteY425" fmla="*/ 3173658 h 3370881"/>
                          <a:gd name="connsiteX426" fmla="*/ 519953 w 2657256"/>
                          <a:gd name="connsiteY426" fmla="*/ 3128834 h 3370881"/>
                          <a:gd name="connsiteX427" fmla="*/ 524435 w 2657256"/>
                          <a:gd name="connsiteY427" fmla="*/ 3101940 h 3370881"/>
                          <a:gd name="connsiteX428" fmla="*/ 528918 w 2657256"/>
                          <a:gd name="connsiteY428" fmla="*/ 3088493 h 3370881"/>
                          <a:gd name="connsiteX429" fmla="*/ 542365 w 2657256"/>
                          <a:gd name="connsiteY429" fmla="*/ 3052634 h 3370881"/>
                          <a:gd name="connsiteX430" fmla="*/ 484094 w 2657256"/>
                          <a:gd name="connsiteY430" fmla="*/ 2886787 h 3370881"/>
                          <a:gd name="connsiteX431" fmla="*/ 443753 w 2657256"/>
                          <a:gd name="connsiteY431" fmla="*/ 2779211 h 3370881"/>
                          <a:gd name="connsiteX432" fmla="*/ 439270 w 2657256"/>
                          <a:gd name="connsiteY432" fmla="*/ 2752317 h 3370881"/>
                          <a:gd name="connsiteX433" fmla="*/ 430306 w 2657256"/>
                          <a:gd name="connsiteY433" fmla="*/ 2716458 h 3370881"/>
                          <a:gd name="connsiteX434" fmla="*/ 425823 w 2657256"/>
                          <a:gd name="connsiteY434" fmla="*/ 2680599 h 3370881"/>
                          <a:gd name="connsiteX435" fmla="*/ 398929 w 2657256"/>
                          <a:gd name="connsiteY435" fmla="*/ 2599917 h 3370881"/>
                          <a:gd name="connsiteX436" fmla="*/ 385482 w 2657256"/>
                          <a:gd name="connsiteY436" fmla="*/ 2568540 h 3370881"/>
                          <a:gd name="connsiteX437" fmla="*/ 381000 w 2657256"/>
                          <a:gd name="connsiteY437" fmla="*/ 2550611 h 3370881"/>
                          <a:gd name="connsiteX438" fmla="*/ 372035 w 2657256"/>
                          <a:gd name="connsiteY438" fmla="*/ 2483376 h 3370881"/>
                          <a:gd name="connsiteX439" fmla="*/ 367553 w 2657256"/>
                          <a:gd name="connsiteY439" fmla="*/ 2469929 h 3370881"/>
                          <a:gd name="connsiteX440" fmla="*/ 407894 w 2657256"/>
                          <a:gd name="connsiteY440" fmla="*/ 2451999 h 3370881"/>
                          <a:gd name="connsiteX441" fmla="*/ 515470 w 2657256"/>
                          <a:gd name="connsiteY441" fmla="*/ 2407176 h 3370881"/>
                          <a:gd name="connsiteX442" fmla="*/ 578223 w 2657256"/>
                          <a:gd name="connsiteY442" fmla="*/ 2353387 h 3370881"/>
                          <a:gd name="connsiteX443" fmla="*/ 587188 w 2657256"/>
                          <a:gd name="connsiteY443" fmla="*/ 2330976 h 3370881"/>
                          <a:gd name="connsiteX444" fmla="*/ 614082 w 2657256"/>
                          <a:gd name="connsiteY444" fmla="*/ 2254776 h 3370881"/>
                          <a:gd name="connsiteX445" fmla="*/ 649941 w 2657256"/>
                          <a:gd name="connsiteY445" fmla="*/ 2200987 h 3370881"/>
                          <a:gd name="connsiteX446" fmla="*/ 690282 w 2657256"/>
                          <a:gd name="connsiteY446" fmla="*/ 2174093 h 3370881"/>
                          <a:gd name="connsiteX447" fmla="*/ 703729 w 2657256"/>
                          <a:gd name="connsiteY447" fmla="*/ 2165129 h 3370881"/>
                          <a:gd name="connsiteX448" fmla="*/ 739588 w 2657256"/>
                          <a:gd name="connsiteY448" fmla="*/ 2147199 h 3370881"/>
                          <a:gd name="connsiteX449" fmla="*/ 708212 w 2657256"/>
                          <a:gd name="connsiteY449" fmla="*/ 2187540 h 3370881"/>
                          <a:gd name="connsiteX450" fmla="*/ 654423 w 2657256"/>
                          <a:gd name="connsiteY450" fmla="*/ 2241329 h 3370881"/>
                          <a:gd name="connsiteX451" fmla="*/ 636494 w 2657256"/>
                          <a:gd name="connsiteY451" fmla="*/ 2259258 h 3370881"/>
                          <a:gd name="connsiteX452" fmla="*/ 614082 w 2657256"/>
                          <a:gd name="connsiteY452" fmla="*/ 2286152 h 3370881"/>
                          <a:gd name="connsiteX453" fmla="*/ 592179 w 2657256"/>
                          <a:gd name="connsiteY453" fmla="*/ 2282347 h 3370881"/>
                          <a:gd name="connsiteX454" fmla="*/ 555980 w 2657256"/>
                          <a:gd name="connsiteY454" fmla="*/ 2313892 h 3370881"/>
                          <a:gd name="connsiteX455" fmla="*/ 524435 w 2657256"/>
                          <a:gd name="connsiteY455" fmla="*/ 2348905 h 3370881"/>
                          <a:gd name="connsiteX456" fmla="*/ 502023 w 2657256"/>
                          <a:gd name="connsiteY456" fmla="*/ 2362352 h 3370881"/>
                          <a:gd name="connsiteX457" fmla="*/ 461682 w 2657256"/>
                          <a:gd name="connsiteY457" fmla="*/ 2389246 h 3370881"/>
                          <a:gd name="connsiteX458" fmla="*/ 448235 w 2657256"/>
                          <a:gd name="connsiteY458" fmla="*/ 2398211 h 3370881"/>
                          <a:gd name="connsiteX459" fmla="*/ 430306 w 2657256"/>
                          <a:gd name="connsiteY459" fmla="*/ 2407176 h 3370881"/>
                          <a:gd name="connsiteX460" fmla="*/ 412376 w 2657256"/>
                          <a:gd name="connsiteY460" fmla="*/ 2420623 h 3370881"/>
                          <a:gd name="connsiteX461" fmla="*/ 389965 w 2657256"/>
                          <a:gd name="connsiteY461" fmla="*/ 2429587 h 3370881"/>
                          <a:gd name="connsiteX462" fmla="*/ 372035 w 2657256"/>
                          <a:gd name="connsiteY462" fmla="*/ 2443034 h 3370881"/>
                          <a:gd name="connsiteX463" fmla="*/ 318247 w 2657256"/>
                          <a:gd name="connsiteY463" fmla="*/ 2474411 h 3370881"/>
                          <a:gd name="connsiteX464" fmla="*/ 304800 w 2657256"/>
                          <a:gd name="connsiteY464" fmla="*/ 2492340 h 3370881"/>
                          <a:gd name="connsiteX465" fmla="*/ 282388 w 2657256"/>
                          <a:gd name="connsiteY465" fmla="*/ 2519234 h 3370881"/>
                          <a:gd name="connsiteX466" fmla="*/ 295835 w 2657256"/>
                          <a:gd name="connsiteY466" fmla="*/ 2815070 h 3370881"/>
                          <a:gd name="connsiteX467" fmla="*/ 300318 w 2657256"/>
                          <a:gd name="connsiteY467" fmla="*/ 2837481 h 3370881"/>
                          <a:gd name="connsiteX468" fmla="*/ 304800 w 2657256"/>
                          <a:gd name="connsiteY468" fmla="*/ 2868858 h 3370881"/>
                          <a:gd name="connsiteX469" fmla="*/ 309282 w 2657256"/>
                          <a:gd name="connsiteY469" fmla="*/ 2927129 h 3370881"/>
                          <a:gd name="connsiteX470" fmla="*/ 322729 w 2657256"/>
                          <a:gd name="connsiteY470" fmla="*/ 2985399 h 3370881"/>
                          <a:gd name="connsiteX471" fmla="*/ 327212 w 2657256"/>
                          <a:gd name="connsiteY471" fmla="*/ 3012293 h 3370881"/>
                          <a:gd name="connsiteX472" fmla="*/ 331694 w 2657256"/>
                          <a:gd name="connsiteY472" fmla="*/ 3043670 h 3370881"/>
                          <a:gd name="connsiteX473" fmla="*/ 345141 w 2657256"/>
                          <a:gd name="connsiteY473" fmla="*/ 3070564 h 3370881"/>
                          <a:gd name="connsiteX474" fmla="*/ 367553 w 2657256"/>
                          <a:gd name="connsiteY474" fmla="*/ 3124352 h 3370881"/>
                          <a:gd name="connsiteX475" fmla="*/ 381000 w 2657256"/>
                          <a:gd name="connsiteY475" fmla="*/ 3182623 h 3370881"/>
                          <a:gd name="connsiteX476" fmla="*/ 389965 w 2657256"/>
                          <a:gd name="connsiteY476" fmla="*/ 3196070 h 3370881"/>
                          <a:gd name="connsiteX477" fmla="*/ 394447 w 2657256"/>
                          <a:gd name="connsiteY477" fmla="*/ 3213999 h 3370881"/>
                          <a:gd name="connsiteX478" fmla="*/ 412376 w 2657256"/>
                          <a:gd name="connsiteY478" fmla="*/ 3245376 h 3370881"/>
                          <a:gd name="connsiteX479" fmla="*/ 416859 w 2657256"/>
                          <a:gd name="connsiteY479" fmla="*/ 3258823 h 3370881"/>
                          <a:gd name="connsiteX480" fmla="*/ 425823 w 2657256"/>
                          <a:gd name="connsiteY480" fmla="*/ 3272270 h 3370881"/>
                          <a:gd name="connsiteX481" fmla="*/ 439270 w 2657256"/>
                          <a:gd name="connsiteY481" fmla="*/ 3303646 h 3370881"/>
                          <a:gd name="connsiteX482" fmla="*/ 439270 w 2657256"/>
                          <a:gd name="connsiteY482" fmla="*/ 3352952 h 3370881"/>
                          <a:gd name="connsiteX483" fmla="*/ 430306 w 2657256"/>
                          <a:gd name="connsiteY483" fmla="*/ 3366399 h 3370881"/>
                          <a:gd name="connsiteX484" fmla="*/ 412376 w 2657256"/>
                          <a:gd name="connsiteY484" fmla="*/ 3370881 h 3370881"/>
                          <a:gd name="connsiteX485" fmla="*/ 295835 w 2657256"/>
                          <a:gd name="connsiteY485" fmla="*/ 3357434 h 3370881"/>
                          <a:gd name="connsiteX486" fmla="*/ 264459 w 2657256"/>
                          <a:gd name="connsiteY486" fmla="*/ 3276752 h 3370881"/>
                          <a:gd name="connsiteX487" fmla="*/ 259976 w 2657256"/>
                          <a:gd name="connsiteY487" fmla="*/ 3240893 h 3370881"/>
                          <a:gd name="connsiteX488" fmla="*/ 246529 w 2657256"/>
                          <a:gd name="connsiteY488" fmla="*/ 3178140 h 3370881"/>
                          <a:gd name="connsiteX489" fmla="*/ 237565 w 2657256"/>
                          <a:gd name="connsiteY489" fmla="*/ 3084011 h 3370881"/>
                          <a:gd name="connsiteX490" fmla="*/ 228600 w 2657256"/>
                          <a:gd name="connsiteY490" fmla="*/ 3057117 h 3370881"/>
                          <a:gd name="connsiteX491" fmla="*/ 219635 w 2657256"/>
                          <a:gd name="connsiteY491" fmla="*/ 3021258 h 3370881"/>
                          <a:gd name="connsiteX492" fmla="*/ 206188 w 2657256"/>
                          <a:gd name="connsiteY492" fmla="*/ 2980917 h 3370881"/>
                          <a:gd name="connsiteX493" fmla="*/ 201706 w 2657256"/>
                          <a:gd name="connsiteY493" fmla="*/ 2949540 h 3370881"/>
                          <a:gd name="connsiteX494" fmla="*/ 197223 w 2657256"/>
                          <a:gd name="connsiteY494" fmla="*/ 2927129 h 3370881"/>
                          <a:gd name="connsiteX495" fmla="*/ 192741 w 2657256"/>
                          <a:gd name="connsiteY495" fmla="*/ 2891270 h 3370881"/>
                          <a:gd name="connsiteX496" fmla="*/ 188259 w 2657256"/>
                          <a:gd name="connsiteY496" fmla="*/ 2850929 h 3370881"/>
                          <a:gd name="connsiteX497" fmla="*/ 179294 w 2657256"/>
                          <a:gd name="connsiteY497" fmla="*/ 2824034 h 3370881"/>
                          <a:gd name="connsiteX498" fmla="*/ 165847 w 2657256"/>
                          <a:gd name="connsiteY498" fmla="*/ 2774729 h 3370881"/>
                          <a:gd name="connsiteX499" fmla="*/ 161365 w 2657256"/>
                          <a:gd name="connsiteY499" fmla="*/ 2747834 h 3370881"/>
                          <a:gd name="connsiteX500" fmla="*/ 156882 w 2657256"/>
                          <a:gd name="connsiteY500" fmla="*/ 2559576 h 3370881"/>
                          <a:gd name="connsiteX501" fmla="*/ 152400 w 2657256"/>
                          <a:gd name="connsiteY501" fmla="*/ 2519234 h 3370881"/>
                          <a:gd name="connsiteX502" fmla="*/ 118035 w 2657256"/>
                          <a:gd name="connsiteY502" fmla="*/ 2400004 h 3370881"/>
                          <a:gd name="connsiteX503" fmla="*/ 117048 w 2657256"/>
                          <a:gd name="connsiteY503" fmla="*/ 2344423 h 3370881"/>
                          <a:gd name="connsiteX504" fmla="*/ 100106 w 2657256"/>
                          <a:gd name="connsiteY504" fmla="*/ 2330976 h 3370881"/>
                          <a:gd name="connsiteX505" fmla="*/ 138953 w 2657256"/>
                          <a:gd name="connsiteY505" fmla="*/ 2313046 h 3370881"/>
                          <a:gd name="connsiteX506" fmla="*/ 152400 w 2657256"/>
                          <a:gd name="connsiteY506" fmla="*/ 2304081 h 3370881"/>
                          <a:gd name="connsiteX507" fmla="*/ 170329 w 2657256"/>
                          <a:gd name="connsiteY507" fmla="*/ 2259258 h 3370881"/>
                          <a:gd name="connsiteX508" fmla="*/ 188259 w 2657256"/>
                          <a:gd name="connsiteY508" fmla="*/ 2223399 h 3370881"/>
                          <a:gd name="connsiteX509" fmla="*/ 206188 w 2657256"/>
                          <a:gd name="connsiteY509" fmla="*/ 2187540 h 3370881"/>
                          <a:gd name="connsiteX510" fmla="*/ 210670 w 2657256"/>
                          <a:gd name="connsiteY510" fmla="*/ 2174093 h 3370881"/>
                          <a:gd name="connsiteX511" fmla="*/ 219635 w 2657256"/>
                          <a:gd name="connsiteY511" fmla="*/ 2115823 h 3370881"/>
                          <a:gd name="connsiteX512" fmla="*/ 210670 w 2657256"/>
                          <a:gd name="connsiteY512" fmla="*/ 1958940 h 3370881"/>
                          <a:gd name="connsiteX513" fmla="*/ 192741 w 2657256"/>
                          <a:gd name="connsiteY513" fmla="*/ 1923081 h 3370881"/>
                          <a:gd name="connsiteX514" fmla="*/ 179294 w 2657256"/>
                          <a:gd name="connsiteY514" fmla="*/ 1891705 h 3370881"/>
                          <a:gd name="connsiteX515" fmla="*/ 165847 w 2657256"/>
                          <a:gd name="connsiteY515" fmla="*/ 1864811 h 3370881"/>
                          <a:gd name="connsiteX516" fmla="*/ 152400 w 2657256"/>
                          <a:gd name="connsiteY516" fmla="*/ 1833434 h 3370881"/>
                          <a:gd name="connsiteX517" fmla="*/ 143435 w 2657256"/>
                          <a:gd name="connsiteY517" fmla="*/ 1819987 h 3370881"/>
                          <a:gd name="connsiteX518" fmla="*/ 107576 w 2657256"/>
                          <a:gd name="connsiteY518" fmla="*/ 1784129 h 3370881"/>
                          <a:gd name="connsiteX519" fmla="*/ 94129 w 2657256"/>
                          <a:gd name="connsiteY519" fmla="*/ 1779646 h 3370881"/>
                          <a:gd name="connsiteX520" fmla="*/ 71718 w 2657256"/>
                          <a:gd name="connsiteY520" fmla="*/ 1770681 h 3370881"/>
                          <a:gd name="connsiteX521" fmla="*/ 58270 w 2657256"/>
                          <a:gd name="connsiteY521" fmla="*/ 1761717 h 3370881"/>
                          <a:gd name="connsiteX522" fmla="*/ 26894 w 2657256"/>
                          <a:gd name="connsiteY522" fmla="*/ 1730340 h 3370881"/>
                          <a:gd name="connsiteX523" fmla="*/ 0 w 2657256"/>
                          <a:gd name="connsiteY523" fmla="*/ 1707929 h 3370881"/>
                          <a:gd name="connsiteX0" fmla="*/ 0 w 2657256"/>
                          <a:gd name="connsiteY0" fmla="*/ 1707929 h 3370881"/>
                          <a:gd name="connsiteX1" fmla="*/ 22412 w 2657256"/>
                          <a:gd name="connsiteY1" fmla="*/ 1698964 h 3370881"/>
                          <a:gd name="connsiteX2" fmla="*/ 31376 w 2657256"/>
                          <a:gd name="connsiteY2" fmla="*/ 1681034 h 3370881"/>
                          <a:gd name="connsiteX3" fmla="*/ 44823 w 2657256"/>
                          <a:gd name="connsiteY3" fmla="*/ 1672070 h 3370881"/>
                          <a:gd name="connsiteX4" fmla="*/ 58270 w 2657256"/>
                          <a:gd name="connsiteY4" fmla="*/ 1654140 h 3370881"/>
                          <a:gd name="connsiteX5" fmla="*/ 76200 w 2657256"/>
                          <a:gd name="connsiteY5" fmla="*/ 1645176 h 3370881"/>
                          <a:gd name="connsiteX6" fmla="*/ 98612 w 2657256"/>
                          <a:gd name="connsiteY6" fmla="*/ 1636211 h 3370881"/>
                          <a:gd name="connsiteX7" fmla="*/ 125506 w 2657256"/>
                          <a:gd name="connsiteY7" fmla="*/ 1627246 h 3370881"/>
                          <a:gd name="connsiteX8" fmla="*/ 152400 w 2657256"/>
                          <a:gd name="connsiteY8" fmla="*/ 1609317 h 3370881"/>
                          <a:gd name="connsiteX9" fmla="*/ 170329 w 2657256"/>
                          <a:gd name="connsiteY9" fmla="*/ 1600352 h 3370881"/>
                          <a:gd name="connsiteX10" fmla="*/ 188259 w 2657256"/>
                          <a:gd name="connsiteY10" fmla="*/ 1582423 h 3370881"/>
                          <a:gd name="connsiteX11" fmla="*/ 228600 w 2657256"/>
                          <a:gd name="connsiteY11" fmla="*/ 1564493 h 3370881"/>
                          <a:gd name="connsiteX12" fmla="*/ 255494 w 2657256"/>
                          <a:gd name="connsiteY12" fmla="*/ 1546564 h 3370881"/>
                          <a:gd name="connsiteX13" fmla="*/ 300318 w 2657256"/>
                          <a:gd name="connsiteY13" fmla="*/ 1524152 h 3370881"/>
                          <a:gd name="connsiteX14" fmla="*/ 313765 w 2657256"/>
                          <a:gd name="connsiteY14" fmla="*/ 1515187 h 3370881"/>
                          <a:gd name="connsiteX15" fmla="*/ 340659 w 2657256"/>
                          <a:gd name="connsiteY15" fmla="*/ 1510705 h 3370881"/>
                          <a:gd name="connsiteX16" fmla="*/ 363070 w 2657256"/>
                          <a:gd name="connsiteY16" fmla="*/ 1506223 h 3370881"/>
                          <a:gd name="connsiteX17" fmla="*/ 389965 w 2657256"/>
                          <a:gd name="connsiteY17" fmla="*/ 1501740 h 3370881"/>
                          <a:gd name="connsiteX18" fmla="*/ 425823 w 2657256"/>
                          <a:gd name="connsiteY18" fmla="*/ 1497258 h 3370881"/>
                          <a:gd name="connsiteX19" fmla="*/ 470647 w 2657256"/>
                          <a:gd name="connsiteY19" fmla="*/ 1488293 h 3370881"/>
                          <a:gd name="connsiteX20" fmla="*/ 515470 w 2657256"/>
                          <a:gd name="connsiteY20" fmla="*/ 1479329 h 3370881"/>
                          <a:gd name="connsiteX21" fmla="*/ 528918 w 2657256"/>
                          <a:gd name="connsiteY21" fmla="*/ 1470364 h 3370881"/>
                          <a:gd name="connsiteX22" fmla="*/ 600635 w 2657256"/>
                          <a:gd name="connsiteY22" fmla="*/ 1456917 h 3370881"/>
                          <a:gd name="connsiteX23" fmla="*/ 690282 w 2657256"/>
                          <a:gd name="connsiteY23" fmla="*/ 1447952 h 3370881"/>
                          <a:gd name="connsiteX24" fmla="*/ 793376 w 2657256"/>
                          <a:gd name="connsiteY24" fmla="*/ 1452434 h 3370881"/>
                          <a:gd name="connsiteX25" fmla="*/ 874059 w 2657256"/>
                          <a:gd name="connsiteY25" fmla="*/ 1465881 h 3370881"/>
                          <a:gd name="connsiteX26" fmla="*/ 914400 w 2657256"/>
                          <a:gd name="connsiteY26" fmla="*/ 1470364 h 3370881"/>
                          <a:gd name="connsiteX27" fmla="*/ 1030941 w 2657256"/>
                          <a:gd name="connsiteY27" fmla="*/ 1483811 h 3370881"/>
                          <a:gd name="connsiteX28" fmla="*/ 1151965 w 2657256"/>
                          <a:gd name="connsiteY28" fmla="*/ 1492776 h 3370881"/>
                          <a:gd name="connsiteX29" fmla="*/ 1281953 w 2657256"/>
                          <a:gd name="connsiteY29" fmla="*/ 1501740 h 3370881"/>
                          <a:gd name="connsiteX30" fmla="*/ 1465729 w 2657256"/>
                          <a:gd name="connsiteY30" fmla="*/ 1497258 h 3370881"/>
                          <a:gd name="connsiteX31" fmla="*/ 1510553 w 2657256"/>
                          <a:gd name="connsiteY31" fmla="*/ 1492776 h 3370881"/>
                          <a:gd name="connsiteX32" fmla="*/ 1582270 w 2657256"/>
                          <a:gd name="connsiteY32" fmla="*/ 1461399 h 3370881"/>
                          <a:gd name="connsiteX33" fmla="*/ 1604682 w 2657256"/>
                          <a:gd name="connsiteY33" fmla="*/ 1456917 h 3370881"/>
                          <a:gd name="connsiteX34" fmla="*/ 1622612 w 2657256"/>
                          <a:gd name="connsiteY34" fmla="*/ 1447952 h 3370881"/>
                          <a:gd name="connsiteX35" fmla="*/ 1645023 w 2657256"/>
                          <a:gd name="connsiteY35" fmla="*/ 1438987 h 3370881"/>
                          <a:gd name="connsiteX36" fmla="*/ 1662953 w 2657256"/>
                          <a:gd name="connsiteY36" fmla="*/ 1425540 h 3370881"/>
                          <a:gd name="connsiteX37" fmla="*/ 1698812 w 2657256"/>
                          <a:gd name="connsiteY37" fmla="*/ 1407611 h 3370881"/>
                          <a:gd name="connsiteX38" fmla="*/ 1739153 w 2657256"/>
                          <a:gd name="connsiteY38" fmla="*/ 1380717 h 3370881"/>
                          <a:gd name="connsiteX39" fmla="*/ 1752600 w 2657256"/>
                          <a:gd name="connsiteY39" fmla="*/ 1367270 h 3370881"/>
                          <a:gd name="connsiteX40" fmla="*/ 1775012 w 2657256"/>
                          <a:gd name="connsiteY40" fmla="*/ 1353823 h 3370881"/>
                          <a:gd name="connsiteX41" fmla="*/ 1797423 w 2657256"/>
                          <a:gd name="connsiteY41" fmla="*/ 1335893 h 3370881"/>
                          <a:gd name="connsiteX42" fmla="*/ 1810870 w 2657256"/>
                          <a:gd name="connsiteY42" fmla="*/ 1304517 h 3370881"/>
                          <a:gd name="connsiteX43" fmla="*/ 1815353 w 2657256"/>
                          <a:gd name="connsiteY43" fmla="*/ 1291070 h 3370881"/>
                          <a:gd name="connsiteX44" fmla="*/ 1801906 w 2657256"/>
                          <a:gd name="connsiteY44" fmla="*/ 1138670 h 3370881"/>
                          <a:gd name="connsiteX45" fmla="*/ 1792941 w 2657256"/>
                          <a:gd name="connsiteY45" fmla="*/ 1125223 h 3370881"/>
                          <a:gd name="connsiteX46" fmla="*/ 1757082 w 2657256"/>
                          <a:gd name="connsiteY46" fmla="*/ 1093846 h 3370881"/>
                          <a:gd name="connsiteX47" fmla="*/ 1730188 w 2657256"/>
                          <a:gd name="connsiteY47" fmla="*/ 1066952 h 3370881"/>
                          <a:gd name="connsiteX48" fmla="*/ 1703294 w 2657256"/>
                          <a:gd name="connsiteY48" fmla="*/ 1049023 h 3370881"/>
                          <a:gd name="connsiteX49" fmla="*/ 1622612 w 2657256"/>
                          <a:gd name="connsiteY49" fmla="*/ 1053505 h 3370881"/>
                          <a:gd name="connsiteX50" fmla="*/ 1595718 w 2657256"/>
                          <a:gd name="connsiteY50" fmla="*/ 1062470 h 3370881"/>
                          <a:gd name="connsiteX51" fmla="*/ 1573306 w 2657256"/>
                          <a:gd name="connsiteY51" fmla="*/ 1066952 h 3370881"/>
                          <a:gd name="connsiteX52" fmla="*/ 1453385 w 2657256"/>
                          <a:gd name="connsiteY52" fmla="*/ 1082761 h 3370881"/>
                          <a:gd name="connsiteX53" fmla="*/ 1326776 w 2657256"/>
                          <a:gd name="connsiteY53" fmla="*/ 1062470 h 3370881"/>
                          <a:gd name="connsiteX54" fmla="*/ 1308847 w 2657256"/>
                          <a:gd name="connsiteY54" fmla="*/ 1057987 h 3370881"/>
                          <a:gd name="connsiteX55" fmla="*/ 1277470 w 2657256"/>
                          <a:gd name="connsiteY55" fmla="*/ 1053505 h 3370881"/>
                          <a:gd name="connsiteX56" fmla="*/ 1259541 w 2657256"/>
                          <a:gd name="connsiteY56" fmla="*/ 1049023 h 3370881"/>
                          <a:gd name="connsiteX57" fmla="*/ 1232647 w 2657256"/>
                          <a:gd name="connsiteY57" fmla="*/ 1044540 h 3370881"/>
                          <a:gd name="connsiteX58" fmla="*/ 1053353 w 2657256"/>
                          <a:gd name="connsiteY58" fmla="*/ 1049023 h 3370881"/>
                          <a:gd name="connsiteX59" fmla="*/ 1035423 w 2657256"/>
                          <a:gd name="connsiteY59" fmla="*/ 1053505 h 3370881"/>
                          <a:gd name="connsiteX60" fmla="*/ 1008529 w 2657256"/>
                          <a:gd name="connsiteY60" fmla="*/ 1057987 h 3370881"/>
                          <a:gd name="connsiteX61" fmla="*/ 995082 w 2657256"/>
                          <a:gd name="connsiteY61" fmla="*/ 1062470 h 3370881"/>
                          <a:gd name="connsiteX62" fmla="*/ 945776 w 2657256"/>
                          <a:gd name="connsiteY62" fmla="*/ 1031093 h 3370881"/>
                          <a:gd name="connsiteX63" fmla="*/ 941294 w 2657256"/>
                          <a:gd name="connsiteY63" fmla="*/ 1017646 h 3370881"/>
                          <a:gd name="connsiteX64" fmla="*/ 932329 w 2657256"/>
                          <a:gd name="connsiteY64" fmla="*/ 919034 h 3370881"/>
                          <a:gd name="connsiteX65" fmla="*/ 914400 w 2657256"/>
                          <a:gd name="connsiteY65" fmla="*/ 901105 h 3370881"/>
                          <a:gd name="connsiteX66" fmla="*/ 918882 w 2657256"/>
                          <a:gd name="connsiteY66" fmla="*/ 869729 h 3370881"/>
                          <a:gd name="connsiteX67" fmla="*/ 941294 w 2657256"/>
                          <a:gd name="connsiteY67" fmla="*/ 865246 h 3370881"/>
                          <a:gd name="connsiteX68" fmla="*/ 959223 w 2657256"/>
                          <a:gd name="connsiteY68" fmla="*/ 851799 h 3370881"/>
                          <a:gd name="connsiteX69" fmla="*/ 990600 w 2657256"/>
                          <a:gd name="connsiteY69" fmla="*/ 847317 h 3370881"/>
                          <a:gd name="connsiteX70" fmla="*/ 1129553 w 2657256"/>
                          <a:gd name="connsiteY70" fmla="*/ 838352 h 3370881"/>
                          <a:gd name="connsiteX71" fmla="*/ 1147482 w 2657256"/>
                          <a:gd name="connsiteY71" fmla="*/ 829387 h 3370881"/>
                          <a:gd name="connsiteX72" fmla="*/ 1178859 w 2657256"/>
                          <a:gd name="connsiteY72" fmla="*/ 806976 h 3370881"/>
                          <a:gd name="connsiteX73" fmla="*/ 1192306 w 2657256"/>
                          <a:gd name="connsiteY73" fmla="*/ 793529 h 3370881"/>
                          <a:gd name="connsiteX74" fmla="*/ 1214718 w 2657256"/>
                          <a:gd name="connsiteY74" fmla="*/ 784564 h 3370881"/>
                          <a:gd name="connsiteX75" fmla="*/ 1241612 w 2657256"/>
                          <a:gd name="connsiteY75" fmla="*/ 771117 h 3370881"/>
                          <a:gd name="connsiteX76" fmla="*/ 1277470 w 2657256"/>
                          <a:gd name="connsiteY76" fmla="*/ 753187 h 3370881"/>
                          <a:gd name="connsiteX77" fmla="*/ 1295400 w 2657256"/>
                          <a:gd name="connsiteY77" fmla="*/ 730776 h 3370881"/>
                          <a:gd name="connsiteX78" fmla="*/ 1317812 w 2657256"/>
                          <a:gd name="connsiteY78" fmla="*/ 708364 h 3370881"/>
                          <a:gd name="connsiteX79" fmla="*/ 1353670 w 2657256"/>
                          <a:gd name="connsiteY79" fmla="*/ 663540 h 3370881"/>
                          <a:gd name="connsiteX80" fmla="*/ 1371600 w 2657256"/>
                          <a:gd name="connsiteY80" fmla="*/ 636646 h 3370881"/>
                          <a:gd name="connsiteX81" fmla="*/ 1380565 w 2657256"/>
                          <a:gd name="connsiteY81" fmla="*/ 596305 h 3370881"/>
                          <a:gd name="connsiteX82" fmla="*/ 1385047 w 2657256"/>
                          <a:gd name="connsiteY82" fmla="*/ 582858 h 3370881"/>
                          <a:gd name="connsiteX83" fmla="*/ 1380565 w 2657256"/>
                          <a:gd name="connsiteY83" fmla="*/ 533552 h 3370881"/>
                          <a:gd name="connsiteX84" fmla="*/ 1367118 w 2657256"/>
                          <a:gd name="connsiteY84" fmla="*/ 524587 h 3370881"/>
                          <a:gd name="connsiteX85" fmla="*/ 1349188 w 2657256"/>
                          <a:gd name="connsiteY85" fmla="*/ 520105 h 3370881"/>
                          <a:gd name="connsiteX86" fmla="*/ 1326776 w 2657256"/>
                          <a:gd name="connsiteY86" fmla="*/ 511140 h 3370881"/>
                          <a:gd name="connsiteX87" fmla="*/ 1281953 w 2657256"/>
                          <a:gd name="connsiteY87" fmla="*/ 515623 h 3370881"/>
                          <a:gd name="connsiteX88" fmla="*/ 1250576 w 2657256"/>
                          <a:gd name="connsiteY88" fmla="*/ 529070 h 3370881"/>
                          <a:gd name="connsiteX89" fmla="*/ 1210235 w 2657256"/>
                          <a:gd name="connsiteY89" fmla="*/ 542517 h 3370881"/>
                          <a:gd name="connsiteX90" fmla="*/ 1183341 w 2657256"/>
                          <a:gd name="connsiteY90" fmla="*/ 555964 h 3370881"/>
                          <a:gd name="connsiteX91" fmla="*/ 1160929 w 2657256"/>
                          <a:gd name="connsiteY91" fmla="*/ 569411 h 3370881"/>
                          <a:gd name="connsiteX92" fmla="*/ 1134035 w 2657256"/>
                          <a:gd name="connsiteY92" fmla="*/ 578376 h 3370881"/>
                          <a:gd name="connsiteX93" fmla="*/ 1111623 w 2657256"/>
                          <a:gd name="connsiteY93" fmla="*/ 587340 h 3370881"/>
                          <a:gd name="connsiteX94" fmla="*/ 1084729 w 2657256"/>
                          <a:gd name="connsiteY94" fmla="*/ 596305 h 3370881"/>
                          <a:gd name="connsiteX95" fmla="*/ 986118 w 2657256"/>
                          <a:gd name="connsiteY95" fmla="*/ 591823 h 3370881"/>
                          <a:gd name="connsiteX96" fmla="*/ 927847 w 2657256"/>
                          <a:gd name="connsiteY96" fmla="*/ 578376 h 3370881"/>
                          <a:gd name="connsiteX97" fmla="*/ 896470 w 2657256"/>
                          <a:gd name="connsiteY97" fmla="*/ 555964 h 3370881"/>
                          <a:gd name="connsiteX98" fmla="*/ 883023 w 2657256"/>
                          <a:gd name="connsiteY98" fmla="*/ 546999 h 3370881"/>
                          <a:gd name="connsiteX99" fmla="*/ 865094 w 2657256"/>
                          <a:gd name="connsiteY99" fmla="*/ 497693 h 3370881"/>
                          <a:gd name="connsiteX100" fmla="*/ 869576 w 2657256"/>
                          <a:gd name="connsiteY100" fmla="*/ 403564 h 3370881"/>
                          <a:gd name="connsiteX101" fmla="*/ 874059 w 2657256"/>
                          <a:gd name="connsiteY101" fmla="*/ 385634 h 3370881"/>
                          <a:gd name="connsiteX102" fmla="*/ 883023 w 2657256"/>
                          <a:gd name="connsiteY102" fmla="*/ 372187 h 3370881"/>
                          <a:gd name="connsiteX103" fmla="*/ 909918 w 2657256"/>
                          <a:gd name="connsiteY103" fmla="*/ 363223 h 3370881"/>
                          <a:gd name="connsiteX104" fmla="*/ 914400 w 2657256"/>
                          <a:gd name="connsiteY104" fmla="*/ 385634 h 3370881"/>
                          <a:gd name="connsiteX105" fmla="*/ 909918 w 2657256"/>
                          <a:gd name="connsiteY105" fmla="*/ 408046 h 3370881"/>
                          <a:gd name="connsiteX106" fmla="*/ 900953 w 2657256"/>
                          <a:gd name="connsiteY106" fmla="*/ 466317 h 3370881"/>
                          <a:gd name="connsiteX107" fmla="*/ 905435 w 2657256"/>
                          <a:gd name="connsiteY107" fmla="*/ 515623 h 3370881"/>
                          <a:gd name="connsiteX108" fmla="*/ 932329 w 2657256"/>
                          <a:gd name="connsiteY108" fmla="*/ 551481 h 3370881"/>
                          <a:gd name="connsiteX109" fmla="*/ 954741 w 2657256"/>
                          <a:gd name="connsiteY109" fmla="*/ 560446 h 3370881"/>
                          <a:gd name="connsiteX110" fmla="*/ 972670 w 2657256"/>
                          <a:gd name="connsiteY110" fmla="*/ 569411 h 3370881"/>
                          <a:gd name="connsiteX111" fmla="*/ 1066800 w 2657256"/>
                          <a:gd name="connsiteY111" fmla="*/ 564929 h 3370881"/>
                          <a:gd name="connsiteX112" fmla="*/ 1111623 w 2657256"/>
                          <a:gd name="connsiteY112" fmla="*/ 551481 h 3370881"/>
                          <a:gd name="connsiteX113" fmla="*/ 1129553 w 2657256"/>
                          <a:gd name="connsiteY113" fmla="*/ 538034 h 3370881"/>
                          <a:gd name="connsiteX114" fmla="*/ 1156447 w 2657256"/>
                          <a:gd name="connsiteY114" fmla="*/ 511140 h 3370881"/>
                          <a:gd name="connsiteX115" fmla="*/ 1160929 w 2657256"/>
                          <a:gd name="connsiteY115" fmla="*/ 493211 h 3370881"/>
                          <a:gd name="connsiteX116" fmla="*/ 1178859 w 2657256"/>
                          <a:gd name="connsiteY116" fmla="*/ 331846 h 3370881"/>
                          <a:gd name="connsiteX117" fmla="*/ 1215315 w 2657256"/>
                          <a:gd name="connsiteY117" fmla="*/ 270289 h 3370881"/>
                          <a:gd name="connsiteX118" fmla="*/ 1214718 w 2657256"/>
                          <a:gd name="connsiteY118" fmla="*/ 367705 h 3370881"/>
                          <a:gd name="connsiteX119" fmla="*/ 1201270 w 2657256"/>
                          <a:gd name="connsiteY119" fmla="*/ 412529 h 3370881"/>
                          <a:gd name="connsiteX120" fmla="*/ 1210235 w 2657256"/>
                          <a:gd name="connsiteY120" fmla="*/ 461834 h 3370881"/>
                          <a:gd name="connsiteX121" fmla="*/ 1214718 w 2657256"/>
                          <a:gd name="connsiteY121" fmla="*/ 475281 h 3370881"/>
                          <a:gd name="connsiteX122" fmla="*/ 1228165 w 2657256"/>
                          <a:gd name="connsiteY122" fmla="*/ 484246 h 3370881"/>
                          <a:gd name="connsiteX123" fmla="*/ 1250576 w 2657256"/>
                          <a:gd name="connsiteY123" fmla="*/ 502176 h 3370881"/>
                          <a:gd name="connsiteX124" fmla="*/ 1317812 w 2657256"/>
                          <a:gd name="connsiteY124" fmla="*/ 497693 h 3370881"/>
                          <a:gd name="connsiteX125" fmla="*/ 1353670 w 2657256"/>
                          <a:gd name="connsiteY125" fmla="*/ 488729 h 3370881"/>
                          <a:gd name="connsiteX126" fmla="*/ 1506070 w 2657256"/>
                          <a:gd name="connsiteY126" fmla="*/ 457352 h 3370881"/>
                          <a:gd name="connsiteX127" fmla="*/ 1550894 w 2657256"/>
                          <a:gd name="connsiteY127" fmla="*/ 430458 h 3370881"/>
                          <a:gd name="connsiteX128" fmla="*/ 1564341 w 2657256"/>
                          <a:gd name="connsiteY128" fmla="*/ 417011 h 3370881"/>
                          <a:gd name="connsiteX129" fmla="*/ 1586753 w 2657256"/>
                          <a:gd name="connsiteY129" fmla="*/ 399081 h 3370881"/>
                          <a:gd name="connsiteX130" fmla="*/ 1595718 w 2657256"/>
                          <a:gd name="connsiteY130" fmla="*/ 381152 h 3370881"/>
                          <a:gd name="connsiteX131" fmla="*/ 1600200 w 2657256"/>
                          <a:gd name="connsiteY131" fmla="*/ 363223 h 3370881"/>
                          <a:gd name="connsiteX132" fmla="*/ 1609165 w 2657256"/>
                          <a:gd name="connsiteY132" fmla="*/ 313917 h 3370881"/>
                          <a:gd name="connsiteX133" fmla="*/ 1537447 w 2657256"/>
                          <a:gd name="connsiteY133" fmla="*/ 188411 h 3370881"/>
                          <a:gd name="connsiteX134" fmla="*/ 1613647 w 2657256"/>
                          <a:gd name="connsiteY134" fmla="*/ 399081 h 3370881"/>
                          <a:gd name="connsiteX135" fmla="*/ 1627094 w 2657256"/>
                          <a:gd name="connsiteY135" fmla="*/ 417011 h 3370881"/>
                          <a:gd name="connsiteX136" fmla="*/ 1658470 w 2657256"/>
                          <a:gd name="connsiteY136" fmla="*/ 412529 h 3370881"/>
                          <a:gd name="connsiteX137" fmla="*/ 1685365 w 2657256"/>
                          <a:gd name="connsiteY137" fmla="*/ 390117 h 3370881"/>
                          <a:gd name="connsiteX138" fmla="*/ 1694329 w 2657256"/>
                          <a:gd name="connsiteY138" fmla="*/ 376670 h 3370881"/>
                          <a:gd name="connsiteX139" fmla="*/ 1734670 w 2657256"/>
                          <a:gd name="connsiteY139" fmla="*/ 354258 h 3370881"/>
                          <a:gd name="connsiteX140" fmla="*/ 1743635 w 2657256"/>
                          <a:gd name="connsiteY140" fmla="*/ 340811 h 3370881"/>
                          <a:gd name="connsiteX141" fmla="*/ 1757082 w 2657256"/>
                          <a:gd name="connsiteY141" fmla="*/ 336329 h 3370881"/>
                          <a:gd name="connsiteX142" fmla="*/ 1808984 w 2657256"/>
                          <a:gd name="connsiteY142" fmla="*/ 249641 h 3370881"/>
                          <a:gd name="connsiteX143" fmla="*/ 1899621 w 2657256"/>
                          <a:gd name="connsiteY143" fmla="*/ 211719 h 3370881"/>
                          <a:gd name="connsiteX144" fmla="*/ 1808984 w 2657256"/>
                          <a:gd name="connsiteY144" fmla="*/ 178521 h 3370881"/>
                          <a:gd name="connsiteX145" fmla="*/ 1772023 w 2657256"/>
                          <a:gd name="connsiteY145" fmla="*/ 77249 h 3370881"/>
                          <a:gd name="connsiteX146" fmla="*/ 1900425 w 2657256"/>
                          <a:gd name="connsiteY146" fmla="*/ 214081 h 3370881"/>
                          <a:gd name="connsiteX147" fmla="*/ 1874221 w 2657256"/>
                          <a:gd name="connsiteY147" fmla="*/ 318698 h 3370881"/>
                          <a:gd name="connsiteX148" fmla="*/ 1788459 w 2657256"/>
                          <a:gd name="connsiteY148" fmla="*/ 367705 h 3370881"/>
                          <a:gd name="connsiteX149" fmla="*/ 1761565 w 2657256"/>
                          <a:gd name="connsiteY149" fmla="*/ 390117 h 3370881"/>
                          <a:gd name="connsiteX150" fmla="*/ 1783976 w 2657256"/>
                          <a:gd name="connsiteY150" fmla="*/ 399081 h 3370881"/>
                          <a:gd name="connsiteX151" fmla="*/ 1878106 w 2657256"/>
                          <a:gd name="connsiteY151" fmla="*/ 390117 h 3370881"/>
                          <a:gd name="connsiteX152" fmla="*/ 1891553 w 2657256"/>
                          <a:gd name="connsiteY152" fmla="*/ 381152 h 3370881"/>
                          <a:gd name="connsiteX153" fmla="*/ 1918447 w 2657256"/>
                          <a:gd name="connsiteY153" fmla="*/ 372187 h 3370881"/>
                          <a:gd name="connsiteX154" fmla="*/ 1940859 w 2657256"/>
                          <a:gd name="connsiteY154" fmla="*/ 358740 h 3370881"/>
                          <a:gd name="connsiteX155" fmla="*/ 1954306 w 2657256"/>
                          <a:gd name="connsiteY155" fmla="*/ 354258 h 3370881"/>
                          <a:gd name="connsiteX156" fmla="*/ 2083304 w 2657256"/>
                          <a:gd name="connsiteY156" fmla="*/ 290281 h 3370881"/>
                          <a:gd name="connsiteX157" fmla="*/ 2166172 w 2657256"/>
                          <a:gd name="connsiteY157" fmla="*/ 215604 h 3370881"/>
                          <a:gd name="connsiteX158" fmla="*/ 2069054 w 2657256"/>
                          <a:gd name="connsiteY158" fmla="*/ 40493 h 3370881"/>
                          <a:gd name="connsiteX159" fmla="*/ 2078225 w 2657256"/>
                          <a:gd name="connsiteY159" fmla="*/ 188681 h 3370881"/>
                          <a:gd name="connsiteX160" fmla="*/ 1999129 w 2657256"/>
                          <a:gd name="connsiteY160" fmla="*/ 358740 h 3370881"/>
                          <a:gd name="connsiteX161" fmla="*/ 1994647 w 2657256"/>
                          <a:gd name="connsiteY161" fmla="*/ 372187 h 3370881"/>
                          <a:gd name="connsiteX162" fmla="*/ 2039470 w 2657256"/>
                          <a:gd name="connsiteY162" fmla="*/ 390117 h 3370881"/>
                          <a:gd name="connsiteX163" fmla="*/ 2115670 w 2657256"/>
                          <a:gd name="connsiteY163" fmla="*/ 390117 h 3370881"/>
                          <a:gd name="connsiteX164" fmla="*/ 2160494 w 2657256"/>
                          <a:gd name="connsiteY164" fmla="*/ 376670 h 3370881"/>
                          <a:gd name="connsiteX165" fmla="*/ 2191870 w 2657256"/>
                          <a:gd name="connsiteY165" fmla="*/ 363223 h 3370881"/>
                          <a:gd name="connsiteX166" fmla="*/ 2205318 w 2657256"/>
                          <a:gd name="connsiteY166" fmla="*/ 358740 h 3370881"/>
                          <a:gd name="connsiteX167" fmla="*/ 2232212 w 2657256"/>
                          <a:gd name="connsiteY167" fmla="*/ 340811 h 3370881"/>
                          <a:gd name="connsiteX168" fmla="*/ 2312894 w 2657256"/>
                          <a:gd name="connsiteY168" fmla="*/ 183929 h 3370881"/>
                          <a:gd name="connsiteX169" fmla="*/ 2339788 w 2657256"/>
                          <a:gd name="connsiteY169" fmla="*/ 151 h 3370881"/>
                          <a:gd name="connsiteX170" fmla="*/ 2357718 w 2657256"/>
                          <a:gd name="connsiteY170" fmla="*/ 215305 h 3370881"/>
                          <a:gd name="connsiteX171" fmla="*/ 2254623 w 2657256"/>
                          <a:gd name="connsiteY171" fmla="*/ 376670 h 3370881"/>
                          <a:gd name="connsiteX172" fmla="*/ 2245659 w 2657256"/>
                          <a:gd name="connsiteY172" fmla="*/ 390117 h 3370881"/>
                          <a:gd name="connsiteX173" fmla="*/ 2254623 w 2657256"/>
                          <a:gd name="connsiteY173" fmla="*/ 403564 h 3370881"/>
                          <a:gd name="connsiteX174" fmla="*/ 2353235 w 2657256"/>
                          <a:gd name="connsiteY174" fmla="*/ 399081 h 3370881"/>
                          <a:gd name="connsiteX175" fmla="*/ 2366682 w 2657256"/>
                          <a:gd name="connsiteY175" fmla="*/ 394599 h 3370881"/>
                          <a:gd name="connsiteX176" fmla="*/ 2389094 w 2657256"/>
                          <a:gd name="connsiteY176" fmla="*/ 390117 h 3370881"/>
                          <a:gd name="connsiteX177" fmla="*/ 2424953 w 2657256"/>
                          <a:gd name="connsiteY177" fmla="*/ 367705 h 3370881"/>
                          <a:gd name="connsiteX178" fmla="*/ 2528047 w 2657256"/>
                          <a:gd name="connsiteY178" fmla="*/ 292700 h 3370881"/>
                          <a:gd name="connsiteX179" fmla="*/ 2541495 w 2657256"/>
                          <a:gd name="connsiteY179" fmla="*/ 62906 h 3370881"/>
                          <a:gd name="connsiteX180" fmla="*/ 2591304 w 2657256"/>
                          <a:gd name="connsiteY180" fmla="*/ 214081 h 3370881"/>
                          <a:gd name="connsiteX181" fmla="*/ 2612315 w 2657256"/>
                          <a:gd name="connsiteY181" fmla="*/ 290907 h 3370881"/>
                          <a:gd name="connsiteX182" fmla="*/ 2650863 w 2657256"/>
                          <a:gd name="connsiteY182" fmla="*/ 344994 h 3370881"/>
                          <a:gd name="connsiteX183" fmla="*/ 2465294 w 2657256"/>
                          <a:gd name="connsiteY183" fmla="*/ 399081 h 3370881"/>
                          <a:gd name="connsiteX184" fmla="*/ 2442882 w 2657256"/>
                          <a:gd name="connsiteY184" fmla="*/ 403564 h 3370881"/>
                          <a:gd name="connsiteX185" fmla="*/ 2398059 w 2657256"/>
                          <a:gd name="connsiteY185" fmla="*/ 417011 h 3370881"/>
                          <a:gd name="connsiteX186" fmla="*/ 2375647 w 2657256"/>
                          <a:gd name="connsiteY186" fmla="*/ 425976 h 3370881"/>
                          <a:gd name="connsiteX187" fmla="*/ 2357718 w 2657256"/>
                          <a:gd name="connsiteY187" fmla="*/ 430458 h 3370881"/>
                          <a:gd name="connsiteX188" fmla="*/ 2344270 w 2657256"/>
                          <a:gd name="connsiteY188" fmla="*/ 461834 h 3370881"/>
                          <a:gd name="connsiteX189" fmla="*/ 2353235 w 2657256"/>
                          <a:gd name="connsiteY189" fmla="*/ 502176 h 3370881"/>
                          <a:gd name="connsiteX190" fmla="*/ 2362200 w 2657256"/>
                          <a:gd name="connsiteY190" fmla="*/ 515623 h 3370881"/>
                          <a:gd name="connsiteX191" fmla="*/ 2344270 w 2657256"/>
                          <a:gd name="connsiteY191" fmla="*/ 587340 h 3370881"/>
                          <a:gd name="connsiteX192" fmla="*/ 2321859 w 2657256"/>
                          <a:gd name="connsiteY192" fmla="*/ 614234 h 3370881"/>
                          <a:gd name="connsiteX193" fmla="*/ 2308412 w 2657256"/>
                          <a:gd name="connsiteY193" fmla="*/ 636646 h 3370881"/>
                          <a:gd name="connsiteX194" fmla="*/ 2281518 w 2657256"/>
                          <a:gd name="connsiteY194" fmla="*/ 641129 h 3370881"/>
                          <a:gd name="connsiteX195" fmla="*/ 2259106 w 2657256"/>
                          <a:gd name="connsiteY195" fmla="*/ 636646 h 3370881"/>
                          <a:gd name="connsiteX196" fmla="*/ 2277035 w 2657256"/>
                          <a:gd name="connsiteY196" fmla="*/ 578376 h 3370881"/>
                          <a:gd name="connsiteX197" fmla="*/ 2290482 w 2657256"/>
                          <a:gd name="connsiteY197" fmla="*/ 542517 h 3370881"/>
                          <a:gd name="connsiteX198" fmla="*/ 2286000 w 2657256"/>
                          <a:gd name="connsiteY198" fmla="*/ 506658 h 3370881"/>
                          <a:gd name="connsiteX199" fmla="*/ 2245659 w 2657256"/>
                          <a:gd name="connsiteY199" fmla="*/ 448387 h 3370881"/>
                          <a:gd name="connsiteX200" fmla="*/ 2200835 w 2657256"/>
                          <a:gd name="connsiteY200" fmla="*/ 430458 h 3370881"/>
                          <a:gd name="connsiteX201" fmla="*/ 2169459 w 2657256"/>
                          <a:gd name="connsiteY201" fmla="*/ 425976 h 3370881"/>
                          <a:gd name="connsiteX202" fmla="*/ 2102223 w 2657256"/>
                          <a:gd name="connsiteY202" fmla="*/ 430458 h 3370881"/>
                          <a:gd name="connsiteX203" fmla="*/ 2084294 w 2657256"/>
                          <a:gd name="connsiteY203" fmla="*/ 439423 h 3370881"/>
                          <a:gd name="connsiteX204" fmla="*/ 2070847 w 2657256"/>
                          <a:gd name="connsiteY204" fmla="*/ 443905 h 3370881"/>
                          <a:gd name="connsiteX205" fmla="*/ 2061882 w 2657256"/>
                          <a:gd name="connsiteY205" fmla="*/ 461834 h 3370881"/>
                          <a:gd name="connsiteX206" fmla="*/ 2034988 w 2657256"/>
                          <a:gd name="connsiteY206" fmla="*/ 475281 h 3370881"/>
                          <a:gd name="connsiteX207" fmla="*/ 1783976 w 2657256"/>
                          <a:gd name="connsiteY207" fmla="*/ 479764 h 3370881"/>
                          <a:gd name="connsiteX208" fmla="*/ 1766047 w 2657256"/>
                          <a:gd name="connsiteY208" fmla="*/ 488729 h 3370881"/>
                          <a:gd name="connsiteX209" fmla="*/ 1703294 w 2657256"/>
                          <a:gd name="connsiteY209" fmla="*/ 506658 h 3370881"/>
                          <a:gd name="connsiteX210" fmla="*/ 1689847 w 2657256"/>
                          <a:gd name="connsiteY210" fmla="*/ 511140 h 3370881"/>
                          <a:gd name="connsiteX211" fmla="*/ 1676400 w 2657256"/>
                          <a:gd name="connsiteY211" fmla="*/ 520105 h 3370881"/>
                          <a:gd name="connsiteX212" fmla="*/ 1649506 w 2657256"/>
                          <a:gd name="connsiteY212" fmla="*/ 529070 h 3370881"/>
                          <a:gd name="connsiteX213" fmla="*/ 1636059 w 2657256"/>
                          <a:gd name="connsiteY213" fmla="*/ 538034 h 3370881"/>
                          <a:gd name="connsiteX214" fmla="*/ 1622612 w 2657256"/>
                          <a:gd name="connsiteY214" fmla="*/ 551481 h 3370881"/>
                          <a:gd name="connsiteX215" fmla="*/ 1609165 w 2657256"/>
                          <a:gd name="connsiteY215" fmla="*/ 555964 h 3370881"/>
                          <a:gd name="connsiteX216" fmla="*/ 1577788 w 2657256"/>
                          <a:gd name="connsiteY216" fmla="*/ 587340 h 3370881"/>
                          <a:gd name="connsiteX217" fmla="*/ 1568823 w 2657256"/>
                          <a:gd name="connsiteY217" fmla="*/ 600787 h 3370881"/>
                          <a:gd name="connsiteX218" fmla="*/ 1555376 w 2657256"/>
                          <a:gd name="connsiteY218" fmla="*/ 614234 h 3370881"/>
                          <a:gd name="connsiteX219" fmla="*/ 1524000 w 2657256"/>
                          <a:gd name="connsiteY219" fmla="*/ 654576 h 3370881"/>
                          <a:gd name="connsiteX220" fmla="*/ 1519518 w 2657256"/>
                          <a:gd name="connsiteY220" fmla="*/ 668023 h 3370881"/>
                          <a:gd name="connsiteX221" fmla="*/ 1528482 w 2657256"/>
                          <a:gd name="connsiteY221" fmla="*/ 708364 h 3370881"/>
                          <a:gd name="connsiteX222" fmla="*/ 1537447 w 2657256"/>
                          <a:gd name="connsiteY222" fmla="*/ 721811 h 3370881"/>
                          <a:gd name="connsiteX223" fmla="*/ 1568823 w 2657256"/>
                          <a:gd name="connsiteY223" fmla="*/ 712846 h 3370881"/>
                          <a:gd name="connsiteX224" fmla="*/ 1600200 w 2657256"/>
                          <a:gd name="connsiteY224" fmla="*/ 712846 h 3370881"/>
                          <a:gd name="connsiteX225" fmla="*/ 1631576 w 2657256"/>
                          <a:gd name="connsiteY225" fmla="*/ 690434 h 3370881"/>
                          <a:gd name="connsiteX226" fmla="*/ 1645023 w 2657256"/>
                          <a:gd name="connsiteY226" fmla="*/ 676987 h 3370881"/>
                          <a:gd name="connsiteX227" fmla="*/ 1685365 w 2657256"/>
                          <a:gd name="connsiteY227" fmla="*/ 645611 h 3370881"/>
                          <a:gd name="connsiteX228" fmla="*/ 1716741 w 2657256"/>
                          <a:gd name="connsiteY228" fmla="*/ 614234 h 3370881"/>
                          <a:gd name="connsiteX229" fmla="*/ 1748118 w 2657256"/>
                          <a:gd name="connsiteY229" fmla="*/ 596305 h 3370881"/>
                          <a:gd name="connsiteX230" fmla="*/ 1761565 w 2657256"/>
                          <a:gd name="connsiteY230" fmla="*/ 591823 h 3370881"/>
                          <a:gd name="connsiteX231" fmla="*/ 1779494 w 2657256"/>
                          <a:gd name="connsiteY231" fmla="*/ 582858 h 3370881"/>
                          <a:gd name="connsiteX232" fmla="*/ 1815353 w 2657256"/>
                          <a:gd name="connsiteY232" fmla="*/ 573893 h 3370881"/>
                          <a:gd name="connsiteX233" fmla="*/ 2030506 w 2657256"/>
                          <a:gd name="connsiteY233" fmla="*/ 578376 h 3370881"/>
                          <a:gd name="connsiteX234" fmla="*/ 2017059 w 2657256"/>
                          <a:gd name="connsiteY234" fmla="*/ 600787 h 3370881"/>
                          <a:gd name="connsiteX235" fmla="*/ 1981200 w 2657256"/>
                          <a:gd name="connsiteY235" fmla="*/ 636646 h 3370881"/>
                          <a:gd name="connsiteX236" fmla="*/ 1967753 w 2657256"/>
                          <a:gd name="connsiteY236" fmla="*/ 650093 h 3370881"/>
                          <a:gd name="connsiteX237" fmla="*/ 1936376 w 2657256"/>
                          <a:gd name="connsiteY237" fmla="*/ 690434 h 3370881"/>
                          <a:gd name="connsiteX238" fmla="*/ 1905000 w 2657256"/>
                          <a:gd name="connsiteY238" fmla="*/ 717329 h 3370881"/>
                          <a:gd name="connsiteX239" fmla="*/ 1860176 w 2657256"/>
                          <a:gd name="connsiteY239" fmla="*/ 735258 h 3370881"/>
                          <a:gd name="connsiteX240" fmla="*/ 1788459 w 2657256"/>
                          <a:gd name="connsiteY240" fmla="*/ 744223 h 3370881"/>
                          <a:gd name="connsiteX241" fmla="*/ 1846729 w 2657256"/>
                          <a:gd name="connsiteY241" fmla="*/ 802493 h 3370881"/>
                          <a:gd name="connsiteX242" fmla="*/ 1913965 w 2657256"/>
                          <a:gd name="connsiteY242" fmla="*/ 829387 h 3370881"/>
                          <a:gd name="connsiteX243" fmla="*/ 1922929 w 2657256"/>
                          <a:gd name="connsiteY243" fmla="*/ 842834 h 3370881"/>
                          <a:gd name="connsiteX244" fmla="*/ 1967753 w 2657256"/>
                          <a:gd name="connsiteY244" fmla="*/ 883176 h 3370881"/>
                          <a:gd name="connsiteX245" fmla="*/ 1981200 w 2657256"/>
                          <a:gd name="connsiteY245" fmla="*/ 896623 h 3370881"/>
                          <a:gd name="connsiteX246" fmla="*/ 1994647 w 2657256"/>
                          <a:gd name="connsiteY246" fmla="*/ 905587 h 3370881"/>
                          <a:gd name="connsiteX247" fmla="*/ 2021541 w 2657256"/>
                          <a:gd name="connsiteY247" fmla="*/ 927999 h 3370881"/>
                          <a:gd name="connsiteX248" fmla="*/ 2030506 w 2657256"/>
                          <a:gd name="connsiteY248" fmla="*/ 941446 h 3370881"/>
                          <a:gd name="connsiteX249" fmla="*/ 2057400 w 2657256"/>
                          <a:gd name="connsiteY249" fmla="*/ 968340 h 3370881"/>
                          <a:gd name="connsiteX250" fmla="*/ 2088776 w 2657256"/>
                          <a:gd name="connsiteY250" fmla="*/ 1013164 h 3370881"/>
                          <a:gd name="connsiteX251" fmla="*/ 2115670 w 2657256"/>
                          <a:gd name="connsiteY251" fmla="*/ 1057987 h 3370881"/>
                          <a:gd name="connsiteX252" fmla="*/ 2120153 w 2657256"/>
                          <a:gd name="connsiteY252" fmla="*/ 1089364 h 3370881"/>
                          <a:gd name="connsiteX253" fmla="*/ 2138082 w 2657256"/>
                          <a:gd name="connsiteY253" fmla="*/ 1143152 h 3370881"/>
                          <a:gd name="connsiteX254" fmla="*/ 2147047 w 2657256"/>
                          <a:gd name="connsiteY254" fmla="*/ 1196940 h 3370881"/>
                          <a:gd name="connsiteX255" fmla="*/ 2151529 w 2657256"/>
                          <a:gd name="connsiteY255" fmla="*/ 1210387 h 3370881"/>
                          <a:gd name="connsiteX256" fmla="*/ 2156012 w 2657256"/>
                          <a:gd name="connsiteY256" fmla="*/ 1228317 h 3370881"/>
                          <a:gd name="connsiteX257" fmla="*/ 2173941 w 2657256"/>
                          <a:gd name="connsiteY257" fmla="*/ 1295552 h 3370881"/>
                          <a:gd name="connsiteX258" fmla="*/ 2182906 w 2657256"/>
                          <a:gd name="connsiteY258" fmla="*/ 1313481 h 3370881"/>
                          <a:gd name="connsiteX259" fmla="*/ 2187388 w 2657256"/>
                          <a:gd name="connsiteY259" fmla="*/ 1331411 h 3370881"/>
                          <a:gd name="connsiteX260" fmla="*/ 2214282 w 2657256"/>
                          <a:gd name="connsiteY260" fmla="*/ 1385199 h 3370881"/>
                          <a:gd name="connsiteX261" fmla="*/ 2218765 w 2657256"/>
                          <a:gd name="connsiteY261" fmla="*/ 1403129 h 3370881"/>
                          <a:gd name="connsiteX262" fmla="*/ 2223247 w 2657256"/>
                          <a:gd name="connsiteY262" fmla="*/ 1430023 h 3370881"/>
                          <a:gd name="connsiteX263" fmla="*/ 2236694 w 2657256"/>
                          <a:gd name="connsiteY263" fmla="*/ 1456917 h 3370881"/>
                          <a:gd name="connsiteX264" fmla="*/ 2241176 w 2657256"/>
                          <a:gd name="connsiteY264" fmla="*/ 1577940 h 3370881"/>
                          <a:gd name="connsiteX265" fmla="*/ 2245659 w 2657256"/>
                          <a:gd name="connsiteY265" fmla="*/ 1595870 h 3370881"/>
                          <a:gd name="connsiteX266" fmla="*/ 2236694 w 2657256"/>
                          <a:gd name="connsiteY266" fmla="*/ 1694481 h 3370881"/>
                          <a:gd name="connsiteX267" fmla="*/ 2227729 w 2657256"/>
                          <a:gd name="connsiteY267" fmla="*/ 1716893 h 3370881"/>
                          <a:gd name="connsiteX268" fmla="*/ 2223247 w 2657256"/>
                          <a:gd name="connsiteY268" fmla="*/ 1730340 h 3370881"/>
                          <a:gd name="connsiteX269" fmla="*/ 2235341 w 2657256"/>
                          <a:gd name="connsiteY269" fmla="*/ 1788611 h 3370881"/>
                          <a:gd name="connsiteX270" fmla="*/ 2191870 w 2657256"/>
                          <a:gd name="connsiteY270" fmla="*/ 1811023 h 3370881"/>
                          <a:gd name="connsiteX271" fmla="*/ 2226207 w 2657256"/>
                          <a:gd name="connsiteY271" fmla="*/ 1824470 h 3370881"/>
                          <a:gd name="connsiteX272" fmla="*/ 2208278 w 2657256"/>
                          <a:gd name="connsiteY272" fmla="*/ 1869293 h 3370881"/>
                          <a:gd name="connsiteX273" fmla="*/ 2195168 w 2657256"/>
                          <a:gd name="connsiteY273" fmla="*/ 1882740 h 3370881"/>
                          <a:gd name="connsiteX274" fmla="*/ 2203458 w 2657256"/>
                          <a:gd name="connsiteY274" fmla="*/ 1918938 h 3370881"/>
                          <a:gd name="connsiteX275" fmla="*/ 2204134 w 2657256"/>
                          <a:gd name="connsiteY275" fmla="*/ 1949806 h 3370881"/>
                          <a:gd name="connsiteX276" fmla="*/ 2226545 w 2657256"/>
                          <a:gd name="connsiteY276" fmla="*/ 1954627 h 3370881"/>
                          <a:gd name="connsiteX277" fmla="*/ 2241176 w 2657256"/>
                          <a:gd name="connsiteY277" fmla="*/ 2012729 h 3370881"/>
                          <a:gd name="connsiteX278" fmla="*/ 2263588 w 2657256"/>
                          <a:gd name="connsiteY278" fmla="*/ 2057552 h 3370881"/>
                          <a:gd name="connsiteX279" fmla="*/ 2286000 w 2657256"/>
                          <a:gd name="connsiteY279" fmla="*/ 2084446 h 3370881"/>
                          <a:gd name="connsiteX280" fmla="*/ 2299447 w 2657256"/>
                          <a:gd name="connsiteY280" fmla="*/ 2124787 h 3370881"/>
                          <a:gd name="connsiteX281" fmla="*/ 2321859 w 2657256"/>
                          <a:gd name="connsiteY281" fmla="*/ 2151681 h 3370881"/>
                          <a:gd name="connsiteX282" fmla="*/ 2344270 w 2657256"/>
                          <a:gd name="connsiteY282" fmla="*/ 2205470 h 3370881"/>
                          <a:gd name="connsiteX283" fmla="*/ 2348753 w 2657256"/>
                          <a:gd name="connsiteY283" fmla="*/ 2223399 h 3370881"/>
                          <a:gd name="connsiteX284" fmla="*/ 2366682 w 2657256"/>
                          <a:gd name="connsiteY284" fmla="*/ 2263740 h 3370881"/>
                          <a:gd name="connsiteX285" fmla="*/ 2375647 w 2657256"/>
                          <a:gd name="connsiteY285" fmla="*/ 2286152 h 3370881"/>
                          <a:gd name="connsiteX286" fmla="*/ 2380129 w 2657256"/>
                          <a:gd name="connsiteY286" fmla="*/ 2308564 h 3370881"/>
                          <a:gd name="connsiteX287" fmla="*/ 2389094 w 2657256"/>
                          <a:gd name="connsiteY287" fmla="*/ 2335458 h 3370881"/>
                          <a:gd name="connsiteX288" fmla="*/ 2393576 w 2657256"/>
                          <a:gd name="connsiteY288" fmla="*/ 2380281 h 3370881"/>
                          <a:gd name="connsiteX289" fmla="*/ 2398059 w 2657256"/>
                          <a:gd name="connsiteY289" fmla="*/ 2393729 h 3370881"/>
                          <a:gd name="connsiteX290" fmla="*/ 2419794 w 2657256"/>
                          <a:gd name="connsiteY290" fmla="*/ 2447517 h 3370881"/>
                          <a:gd name="connsiteX291" fmla="*/ 2427343 w 2657256"/>
                          <a:gd name="connsiteY291" fmla="*/ 2564058 h 3370881"/>
                          <a:gd name="connsiteX292" fmla="*/ 2389094 w 2657256"/>
                          <a:gd name="connsiteY292" fmla="*/ 2837481 h 3370881"/>
                          <a:gd name="connsiteX293" fmla="*/ 2380129 w 2657256"/>
                          <a:gd name="connsiteY293" fmla="*/ 2859893 h 3370881"/>
                          <a:gd name="connsiteX294" fmla="*/ 2357718 w 2657256"/>
                          <a:gd name="connsiteY294" fmla="*/ 2913681 h 3370881"/>
                          <a:gd name="connsiteX295" fmla="*/ 2348753 w 2657256"/>
                          <a:gd name="connsiteY295" fmla="*/ 2936093 h 3370881"/>
                          <a:gd name="connsiteX296" fmla="*/ 2339788 w 2657256"/>
                          <a:gd name="connsiteY296" fmla="*/ 2971952 h 3370881"/>
                          <a:gd name="connsiteX297" fmla="*/ 2326341 w 2657256"/>
                          <a:gd name="connsiteY297" fmla="*/ 2994364 h 3370881"/>
                          <a:gd name="connsiteX298" fmla="*/ 2317376 w 2657256"/>
                          <a:gd name="connsiteY298" fmla="*/ 3025740 h 3370881"/>
                          <a:gd name="connsiteX299" fmla="*/ 2303929 w 2657256"/>
                          <a:gd name="connsiteY299" fmla="*/ 3048152 h 3370881"/>
                          <a:gd name="connsiteX300" fmla="*/ 2290482 w 2657256"/>
                          <a:gd name="connsiteY300" fmla="*/ 3079529 h 3370881"/>
                          <a:gd name="connsiteX301" fmla="*/ 2272553 w 2657256"/>
                          <a:gd name="connsiteY301" fmla="*/ 3084011 h 3370881"/>
                          <a:gd name="connsiteX302" fmla="*/ 2259106 w 2657256"/>
                          <a:gd name="connsiteY302" fmla="*/ 3088493 h 3370881"/>
                          <a:gd name="connsiteX303" fmla="*/ 2241176 w 2657256"/>
                          <a:gd name="connsiteY303" fmla="*/ 3092976 h 3370881"/>
                          <a:gd name="connsiteX304" fmla="*/ 2209800 w 2657256"/>
                          <a:gd name="connsiteY304" fmla="*/ 3101940 h 3370881"/>
                          <a:gd name="connsiteX305" fmla="*/ 2205318 w 2657256"/>
                          <a:gd name="connsiteY305" fmla="*/ 3039187 h 3370881"/>
                          <a:gd name="connsiteX306" fmla="*/ 2218765 w 2657256"/>
                          <a:gd name="connsiteY306" fmla="*/ 3021258 h 3370881"/>
                          <a:gd name="connsiteX307" fmla="*/ 2245659 w 2657256"/>
                          <a:gd name="connsiteY307" fmla="*/ 2971952 h 3370881"/>
                          <a:gd name="connsiteX308" fmla="*/ 2268070 w 2657256"/>
                          <a:gd name="connsiteY308" fmla="*/ 2945058 h 3370881"/>
                          <a:gd name="connsiteX309" fmla="*/ 2298550 w 2657256"/>
                          <a:gd name="connsiteY309" fmla="*/ 2568540 h 3370881"/>
                          <a:gd name="connsiteX310" fmla="*/ 2284986 w 2657256"/>
                          <a:gd name="connsiteY310" fmla="*/ 2532681 h 3370881"/>
                          <a:gd name="connsiteX311" fmla="*/ 2293273 w 2657256"/>
                          <a:gd name="connsiteY311" fmla="*/ 2496653 h 3370881"/>
                          <a:gd name="connsiteX312" fmla="*/ 2278152 w 2657256"/>
                          <a:gd name="connsiteY312" fmla="*/ 2475178 h 3370881"/>
                          <a:gd name="connsiteX313" fmla="*/ 2245659 w 2657256"/>
                          <a:gd name="connsiteY313" fmla="*/ 2389247 h 3370881"/>
                          <a:gd name="connsiteX314" fmla="*/ 2195507 w 2657256"/>
                          <a:gd name="connsiteY314" fmla="*/ 2241328 h 3370881"/>
                          <a:gd name="connsiteX315" fmla="*/ 2083786 w 2657256"/>
                          <a:gd name="connsiteY315" fmla="*/ 2040300 h 3370881"/>
                          <a:gd name="connsiteX316" fmla="*/ 2048773 w 2657256"/>
                          <a:gd name="connsiteY316" fmla="*/ 2017971 h 3370881"/>
                          <a:gd name="connsiteX317" fmla="*/ 2074314 w 2657256"/>
                          <a:gd name="connsiteY317" fmla="*/ 2011967 h 3370881"/>
                          <a:gd name="connsiteX318" fmla="*/ 2034988 w 2657256"/>
                          <a:gd name="connsiteY318" fmla="*/ 2003764 h 3370881"/>
                          <a:gd name="connsiteX319" fmla="*/ 2026023 w 2657256"/>
                          <a:gd name="connsiteY319" fmla="*/ 2026176 h 3370881"/>
                          <a:gd name="connsiteX320" fmla="*/ 2021541 w 2657256"/>
                          <a:gd name="connsiteY320" fmla="*/ 2039623 h 3370881"/>
                          <a:gd name="connsiteX321" fmla="*/ 1999129 w 2657256"/>
                          <a:gd name="connsiteY321" fmla="*/ 2053070 h 3370881"/>
                          <a:gd name="connsiteX322" fmla="*/ 1990165 w 2657256"/>
                          <a:gd name="connsiteY322" fmla="*/ 2070999 h 3370881"/>
                          <a:gd name="connsiteX323" fmla="*/ 1967753 w 2657256"/>
                          <a:gd name="connsiteY323" fmla="*/ 2106858 h 3370881"/>
                          <a:gd name="connsiteX324" fmla="*/ 1981200 w 2657256"/>
                          <a:gd name="connsiteY324" fmla="*/ 2223399 h 3370881"/>
                          <a:gd name="connsiteX325" fmla="*/ 1994647 w 2657256"/>
                          <a:gd name="connsiteY325" fmla="*/ 2254776 h 3370881"/>
                          <a:gd name="connsiteX326" fmla="*/ 2003612 w 2657256"/>
                          <a:gd name="connsiteY326" fmla="*/ 2272705 h 3370881"/>
                          <a:gd name="connsiteX327" fmla="*/ 2026023 w 2657256"/>
                          <a:gd name="connsiteY327" fmla="*/ 2304081 h 3370881"/>
                          <a:gd name="connsiteX328" fmla="*/ 2043953 w 2657256"/>
                          <a:gd name="connsiteY328" fmla="*/ 2348905 h 3370881"/>
                          <a:gd name="connsiteX329" fmla="*/ 2061882 w 2657256"/>
                          <a:gd name="connsiteY329" fmla="*/ 2371317 h 3370881"/>
                          <a:gd name="connsiteX330" fmla="*/ 2088776 w 2657256"/>
                          <a:gd name="connsiteY330" fmla="*/ 2434070 h 3370881"/>
                          <a:gd name="connsiteX331" fmla="*/ 2102223 w 2657256"/>
                          <a:gd name="connsiteY331" fmla="*/ 2465446 h 3370881"/>
                          <a:gd name="connsiteX332" fmla="*/ 2106706 w 2657256"/>
                          <a:gd name="connsiteY332" fmla="*/ 2496823 h 3370881"/>
                          <a:gd name="connsiteX333" fmla="*/ 2124635 w 2657256"/>
                          <a:gd name="connsiteY333" fmla="*/ 2559576 h 3370881"/>
                          <a:gd name="connsiteX334" fmla="*/ 2138082 w 2657256"/>
                          <a:gd name="connsiteY334" fmla="*/ 2649223 h 3370881"/>
                          <a:gd name="connsiteX335" fmla="*/ 2147047 w 2657256"/>
                          <a:gd name="connsiteY335" fmla="*/ 2685081 h 3370881"/>
                          <a:gd name="connsiteX336" fmla="*/ 2151529 w 2657256"/>
                          <a:gd name="connsiteY336" fmla="*/ 2716458 h 3370881"/>
                          <a:gd name="connsiteX337" fmla="*/ 2160494 w 2657256"/>
                          <a:gd name="connsiteY337" fmla="*/ 2770246 h 3370881"/>
                          <a:gd name="connsiteX338" fmla="*/ 2156012 w 2657256"/>
                          <a:gd name="connsiteY338" fmla="*/ 2962987 h 3370881"/>
                          <a:gd name="connsiteX339" fmla="*/ 2138082 w 2657256"/>
                          <a:gd name="connsiteY339" fmla="*/ 3043670 h 3370881"/>
                          <a:gd name="connsiteX340" fmla="*/ 2133600 w 2657256"/>
                          <a:gd name="connsiteY340" fmla="*/ 3061599 h 3370881"/>
                          <a:gd name="connsiteX341" fmla="*/ 2120153 w 2657256"/>
                          <a:gd name="connsiteY341" fmla="*/ 3079529 h 3370881"/>
                          <a:gd name="connsiteX342" fmla="*/ 2111188 w 2657256"/>
                          <a:gd name="connsiteY342" fmla="*/ 3106423 h 3370881"/>
                          <a:gd name="connsiteX343" fmla="*/ 2088776 w 2657256"/>
                          <a:gd name="connsiteY343" fmla="*/ 3137799 h 3370881"/>
                          <a:gd name="connsiteX344" fmla="*/ 2075329 w 2657256"/>
                          <a:gd name="connsiteY344" fmla="*/ 3164693 h 3370881"/>
                          <a:gd name="connsiteX345" fmla="*/ 2061882 w 2657256"/>
                          <a:gd name="connsiteY345" fmla="*/ 3169176 h 3370881"/>
                          <a:gd name="connsiteX346" fmla="*/ 2021541 w 2657256"/>
                          <a:gd name="connsiteY346" fmla="*/ 3164693 h 3370881"/>
                          <a:gd name="connsiteX347" fmla="*/ 2012576 w 2657256"/>
                          <a:gd name="connsiteY347" fmla="*/ 3119870 h 3370881"/>
                          <a:gd name="connsiteX348" fmla="*/ 2048435 w 2657256"/>
                          <a:gd name="connsiteY348" fmla="*/ 3021258 h 3370881"/>
                          <a:gd name="connsiteX349" fmla="*/ 2048435 w 2657256"/>
                          <a:gd name="connsiteY349" fmla="*/ 3021258 h 3370881"/>
                          <a:gd name="connsiteX350" fmla="*/ 2061882 w 2657256"/>
                          <a:gd name="connsiteY350" fmla="*/ 2967470 h 3370881"/>
                          <a:gd name="connsiteX351" fmla="*/ 2070847 w 2657256"/>
                          <a:gd name="connsiteY351" fmla="*/ 2882305 h 3370881"/>
                          <a:gd name="connsiteX352" fmla="*/ 2066365 w 2657256"/>
                          <a:gd name="connsiteY352" fmla="*/ 2725423 h 3370881"/>
                          <a:gd name="connsiteX353" fmla="*/ 2043953 w 2657256"/>
                          <a:gd name="connsiteY353" fmla="*/ 2649223 h 3370881"/>
                          <a:gd name="connsiteX354" fmla="*/ 2030506 w 2657256"/>
                          <a:gd name="connsiteY354" fmla="*/ 2622329 h 3370881"/>
                          <a:gd name="connsiteX355" fmla="*/ 2017059 w 2657256"/>
                          <a:gd name="connsiteY355" fmla="*/ 2581987 h 3370881"/>
                          <a:gd name="connsiteX356" fmla="*/ 1981200 w 2657256"/>
                          <a:gd name="connsiteY356" fmla="*/ 2514752 h 3370881"/>
                          <a:gd name="connsiteX357" fmla="*/ 1972235 w 2657256"/>
                          <a:gd name="connsiteY357" fmla="*/ 2501305 h 3370881"/>
                          <a:gd name="connsiteX358" fmla="*/ 1958788 w 2657256"/>
                          <a:gd name="connsiteY358" fmla="*/ 2478893 h 3370881"/>
                          <a:gd name="connsiteX359" fmla="*/ 1905000 w 2657256"/>
                          <a:gd name="connsiteY359" fmla="*/ 2398211 h 3370881"/>
                          <a:gd name="connsiteX360" fmla="*/ 1882588 w 2657256"/>
                          <a:gd name="connsiteY360" fmla="*/ 2357870 h 3370881"/>
                          <a:gd name="connsiteX361" fmla="*/ 1869141 w 2657256"/>
                          <a:gd name="connsiteY361" fmla="*/ 2339940 h 3370881"/>
                          <a:gd name="connsiteX362" fmla="*/ 1806388 w 2657256"/>
                          <a:gd name="connsiteY362" fmla="*/ 2313046 h 3370881"/>
                          <a:gd name="connsiteX363" fmla="*/ 1779494 w 2657256"/>
                          <a:gd name="connsiteY363" fmla="*/ 2304081 h 3370881"/>
                          <a:gd name="connsiteX364" fmla="*/ 1752600 w 2657256"/>
                          <a:gd name="connsiteY364" fmla="*/ 2299599 h 3370881"/>
                          <a:gd name="connsiteX365" fmla="*/ 1680882 w 2657256"/>
                          <a:gd name="connsiteY365" fmla="*/ 2277187 h 3370881"/>
                          <a:gd name="connsiteX366" fmla="*/ 1719025 w 2657256"/>
                          <a:gd name="connsiteY366" fmla="*/ 2281331 h 3370881"/>
                          <a:gd name="connsiteX367" fmla="*/ 1756997 w 2657256"/>
                          <a:gd name="connsiteY367" fmla="*/ 2289450 h 3370881"/>
                          <a:gd name="connsiteX368" fmla="*/ 1656440 w 2657256"/>
                          <a:gd name="connsiteY368" fmla="*/ 2298583 h 3370881"/>
                          <a:gd name="connsiteX369" fmla="*/ 1537447 w 2657256"/>
                          <a:gd name="connsiteY369" fmla="*/ 2329960 h 3370881"/>
                          <a:gd name="connsiteX370" fmla="*/ 1571993 w 2657256"/>
                          <a:gd name="connsiteY370" fmla="*/ 2317957 h 3370881"/>
                          <a:gd name="connsiteX371" fmla="*/ 1509707 w 2657256"/>
                          <a:gd name="connsiteY371" fmla="*/ 2338926 h 3370881"/>
                          <a:gd name="connsiteX372" fmla="*/ 1500444 w 2657256"/>
                          <a:gd name="connsiteY372" fmla="*/ 2355271 h 3370881"/>
                          <a:gd name="connsiteX373" fmla="*/ 1402678 w 2657256"/>
                          <a:gd name="connsiteY373" fmla="*/ 2339641 h 3370881"/>
                          <a:gd name="connsiteX374" fmla="*/ 1322892 w 2657256"/>
                          <a:gd name="connsiteY374" fmla="*/ 2336952 h 3370881"/>
                          <a:gd name="connsiteX375" fmla="*/ 1199384 w 2657256"/>
                          <a:gd name="connsiteY375" fmla="*/ 2307041 h 3370881"/>
                          <a:gd name="connsiteX376" fmla="*/ 1066800 w 2657256"/>
                          <a:gd name="connsiteY376" fmla="*/ 2272705 h 3370881"/>
                          <a:gd name="connsiteX377" fmla="*/ 1030941 w 2657256"/>
                          <a:gd name="connsiteY377" fmla="*/ 2263740 h 3370881"/>
                          <a:gd name="connsiteX378" fmla="*/ 986118 w 2657256"/>
                          <a:gd name="connsiteY378" fmla="*/ 2241329 h 3370881"/>
                          <a:gd name="connsiteX379" fmla="*/ 968188 w 2657256"/>
                          <a:gd name="connsiteY379" fmla="*/ 2232364 h 3370881"/>
                          <a:gd name="connsiteX380" fmla="*/ 936812 w 2657256"/>
                          <a:gd name="connsiteY380" fmla="*/ 2214434 h 3370881"/>
                          <a:gd name="connsiteX381" fmla="*/ 905435 w 2657256"/>
                          <a:gd name="connsiteY381" fmla="*/ 2196505 h 3370881"/>
                          <a:gd name="connsiteX382" fmla="*/ 869576 w 2657256"/>
                          <a:gd name="connsiteY382" fmla="*/ 2209952 h 3370881"/>
                          <a:gd name="connsiteX383" fmla="*/ 856129 w 2657256"/>
                          <a:gd name="connsiteY383" fmla="*/ 2227881 h 3370881"/>
                          <a:gd name="connsiteX384" fmla="*/ 815788 w 2657256"/>
                          <a:gd name="connsiteY384" fmla="*/ 2268223 h 3370881"/>
                          <a:gd name="connsiteX385" fmla="*/ 788894 w 2657256"/>
                          <a:gd name="connsiteY385" fmla="*/ 2290634 h 3370881"/>
                          <a:gd name="connsiteX386" fmla="*/ 762000 w 2657256"/>
                          <a:gd name="connsiteY386" fmla="*/ 2313046 h 3370881"/>
                          <a:gd name="connsiteX387" fmla="*/ 753035 w 2657256"/>
                          <a:gd name="connsiteY387" fmla="*/ 2326493 h 3370881"/>
                          <a:gd name="connsiteX388" fmla="*/ 735106 w 2657256"/>
                          <a:gd name="connsiteY388" fmla="*/ 2339940 h 3370881"/>
                          <a:gd name="connsiteX389" fmla="*/ 712694 w 2657256"/>
                          <a:gd name="connsiteY389" fmla="*/ 2362352 h 3370881"/>
                          <a:gd name="connsiteX390" fmla="*/ 694765 w 2657256"/>
                          <a:gd name="connsiteY390" fmla="*/ 2375799 h 3370881"/>
                          <a:gd name="connsiteX391" fmla="*/ 681318 w 2657256"/>
                          <a:gd name="connsiteY391" fmla="*/ 2393729 h 3370881"/>
                          <a:gd name="connsiteX392" fmla="*/ 667870 w 2657256"/>
                          <a:gd name="connsiteY392" fmla="*/ 2402693 h 3370881"/>
                          <a:gd name="connsiteX393" fmla="*/ 623047 w 2657256"/>
                          <a:gd name="connsiteY393" fmla="*/ 2443034 h 3370881"/>
                          <a:gd name="connsiteX394" fmla="*/ 600635 w 2657256"/>
                          <a:gd name="connsiteY394" fmla="*/ 2474411 h 3370881"/>
                          <a:gd name="connsiteX395" fmla="*/ 587188 w 2657256"/>
                          <a:gd name="connsiteY395" fmla="*/ 2514752 h 3370881"/>
                          <a:gd name="connsiteX396" fmla="*/ 582706 w 2657256"/>
                          <a:gd name="connsiteY396" fmla="*/ 2546129 h 3370881"/>
                          <a:gd name="connsiteX397" fmla="*/ 596153 w 2657256"/>
                          <a:gd name="connsiteY397" fmla="*/ 2635776 h 3370881"/>
                          <a:gd name="connsiteX398" fmla="*/ 600635 w 2657256"/>
                          <a:gd name="connsiteY398" fmla="*/ 2653705 h 3370881"/>
                          <a:gd name="connsiteX399" fmla="*/ 609600 w 2657256"/>
                          <a:gd name="connsiteY399" fmla="*/ 2671634 h 3370881"/>
                          <a:gd name="connsiteX400" fmla="*/ 614082 w 2657256"/>
                          <a:gd name="connsiteY400" fmla="*/ 2689564 h 3370881"/>
                          <a:gd name="connsiteX401" fmla="*/ 623047 w 2657256"/>
                          <a:gd name="connsiteY401" fmla="*/ 2711976 h 3370881"/>
                          <a:gd name="connsiteX402" fmla="*/ 627529 w 2657256"/>
                          <a:gd name="connsiteY402" fmla="*/ 2734387 h 3370881"/>
                          <a:gd name="connsiteX403" fmla="*/ 640976 w 2657256"/>
                          <a:gd name="connsiteY403" fmla="*/ 2765764 h 3370881"/>
                          <a:gd name="connsiteX404" fmla="*/ 645459 w 2657256"/>
                          <a:gd name="connsiteY404" fmla="*/ 2779211 h 3370881"/>
                          <a:gd name="connsiteX405" fmla="*/ 658906 w 2657256"/>
                          <a:gd name="connsiteY405" fmla="*/ 2801623 h 3370881"/>
                          <a:gd name="connsiteX406" fmla="*/ 676835 w 2657256"/>
                          <a:gd name="connsiteY406" fmla="*/ 2864376 h 3370881"/>
                          <a:gd name="connsiteX407" fmla="*/ 690282 w 2657256"/>
                          <a:gd name="connsiteY407" fmla="*/ 2895752 h 3370881"/>
                          <a:gd name="connsiteX408" fmla="*/ 699247 w 2657256"/>
                          <a:gd name="connsiteY408" fmla="*/ 2940576 h 3370881"/>
                          <a:gd name="connsiteX409" fmla="*/ 703729 w 2657256"/>
                          <a:gd name="connsiteY409" fmla="*/ 2967470 h 3370881"/>
                          <a:gd name="connsiteX410" fmla="*/ 717176 w 2657256"/>
                          <a:gd name="connsiteY410" fmla="*/ 2994364 h 3370881"/>
                          <a:gd name="connsiteX411" fmla="*/ 735106 w 2657256"/>
                          <a:gd name="connsiteY411" fmla="*/ 3052634 h 3370881"/>
                          <a:gd name="connsiteX412" fmla="*/ 739588 w 2657256"/>
                          <a:gd name="connsiteY412" fmla="*/ 3079529 h 3370881"/>
                          <a:gd name="connsiteX413" fmla="*/ 762000 w 2657256"/>
                          <a:gd name="connsiteY413" fmla="*/ 3142281 h 3370881"/>
                          <a:gd name="connsiteX414" fmla="*/ 766482 w 2657256"/>
                          <a:gd name="connsiteY414" fmla="*/ 3231929 h 3370881"/>
                          <a:gd name="connsiteX415" fmla="*/ 770965 w 2657256"/>
                          <a:gd name="connsiteY415" fmla="*/ 3254340 h 3370881"/>
                          <a:gd name="connsiteX416" fmla="*/ 775447 w 2657256"/>
                          <a:gd name="connsiteY416" fmla="*/ 3285717 h 3370881"/>
                          <a:gd name="connsiteX417" fmla="*/ 748553 w 2657256"/>
                          <a:gd name="connsiteY417" fmla="*/ 3335023 h 3370881"/>
                          <a:gd name="connsiteX418" fmla="*/ 721659 w 2657256"/>
                          <a:gd name="connsiteY418" fmla="*/ 3343987 h 3370881"/>
                          <a:gd name="connsiteX419" fmla="*/ 708212 w 2657256"/>
                          <a:gd name="connsiteY419" fmla="*/ 3348470 h 3370881"/>
                          <a:gd name="connsiteX420" fmla="*/ 623047 w 2657256"/>
                          <a:gd name="connsiteY420" fmla="*/ 3330540 h 3370881"/>
                          <a:gd name="connsiteX421" fmla="*/ 609600 w 2657256"/>
                          <a:gd name="connsiteY421" fmla="*/ 3308129 h 3370881"/>
                          <a:gd name="connsiteX422" fmla="*/ 591670 w 2657256"/>
                          <a:gd name="connsiteY422" fmla="*/ 3267787 h 3370881"/>
                          <a:gd name="connsiteX423" fmla="*/ 560294 w 2657256"/>
                          <a:gd name="connsiteY423" fmla="*/ 3209517 h 3370881"/>
                          <a:gd name="connsiteX424" fmla="*/ 551329 w 2657256"/>
                          <a:gd name="connsiteY424" fmla="*/ 3196070 h 3370881"/>
                          <a:gd name="connsiteX425" fmla="*/ 528918 w 2657256"/>
                          <a:gd name="connsiteY425" fmla="*/ 3173658 h 3370881"/>
                          <a:gd name="connsiteX426" fmla="*/ 519953 w 2657256"/>
                          <a:gd name="connsiteY426" fmla="*/ 3128834 h 3370881"/>
                          <a:gd name="connsiteX427" fmla="*/ 524435 w 2657256"/>
                          <a:gd name="connsiteY427" fmla="*/ 3101940 h 3370881"/>
                          <a:gd name="connsiteX428" fmla="*/ 528918 w 2657256"/>
                          <a:gd name="connsiteY428" fmla="*/ 3088493 h 3370881"/>
                          <a:gd name="connsiteX429" fmla="*/ 542365 w 2657256"/>
                          <a:gd name="connsiteY429" fmla="*/ 3052634 h 3370881"/>
                          <a:gd name="connsiteX430" fmla="*/ 484094 w 2657256"/>
                          <a:gd name="connsiteY430" fmla="*/ 2886787 h 3370881"/>
                          <a:gd name="connsiteX431" fmla="*/ 443753 w 2657256"/>
                          <a:gd name="connsiteY431" fmla="*/ 2779211 h 3370881"/>
                          <a:gd name="connsiteX432" fmla="*/ 439270 w 2657256"/>
                          <a:gd name="connsiteY432" fmla="*/ 2752317 h 3370881"/>
                          <a:gd name="connsiteX433" fmla="*/ 430306 w 2657256"/>
                          <a:gd name="connsiteY433" fmla="*/ 2716458 h 3370881"/>
                          <a:gd name="connsiteX434" fmla="*/ 425823 w 2657256"/>
                          <a:gd name="connsiteY434" fmla="*/ 2680599 h 3370881"/>
                          <a:gd name="connsiteX435" fmla="*/ 398929 w 2657256"/>
                          <a:gd name="connsiteY435" fmla="*/ 2599917 h 3370881"/>
                          <a:gd name="connsiteX436" fmla="*/ 385482 w 2657256"/>
                          <a:gd name="connsiteY436" fmla="*/ 2568540 h 3370881"/>
                          <a:gd name="connsiteX437" fmla="*/ 381000 w 2657256"/>
                          <a:gd name="connsiteY437" fmla="*/ 2550611 h 3370881"/>
                          <a:gd name="connsiteX438" fmla="*/ 372035 w 2657256"/>
                          <a:gd name="connsiteY438" fmla="*/ 2483376 h 3370881"/>
                          <a:gd name="connsiteX439" fmla="*/ 367553 w 2657256"/>
                          <a:gd name="connsiteY439" fmla="*/ 2469929 h 3370881"/>
                          <a:gd name="connsiteX440" fmla="*/ 407894 w 2657256"/>
                          <a:gd name="connsiteY440" fmla="*/ 2451999 h 3370881"/>
                          <a:gd name="connsiteX441" fmla="*/ 515470 w 2657256"/>
                          <a:gd name="connsiteY441" fmla="*/ 2407176 h 3370881"/>
                          <a:gd name="connsiteX442" fmla="*/ 578223 w 2657256"/>
                          <a:gd name="connsiteY442" fmla="*/ 2353387 h 3370881"/>
                          <a:gd name="connsiteX443" fmla="*/ 587188 w 2657256"/>
                          <a:gd name="connsiteY443" fmla="*/ 2330976 h 3370881"/>
                          <a:gd name="connsiteX444" fmla="*/ 614082 w 2657256"/>
                          <a:gd name="connsiteY444" fmla="*/ 2254776 h 3370881"/>
                          <a:gd name="connsiteX445" fmla="*/ 649941 w 2657256"/>
                          <a:gd name="connsiteY445" fmla="*/ 2200987 h 3370881"/>
                          <a:gd name="connsiteX446" fmla="*/ 690282 w 2657256"/>
                          <a:gd name="connsiteY446" fmla="*/ 2174093 h 3370881"/>
                          <a:gd name="connsiteX447" fmla="*/ 703729 w 2657256"/>
                          <a:gd name="connsiteY447" fmla="*/ 2165129 h 3370881"/>
                          <a:gd name="connsiteX448" fmla="*/ 739588 w 2657256"/>
                          <a:gd name="connsiteY448" fmla="*/ 2147199 h 3370881"/>
                          <a:gd name="connsiteX449" fmla="*/ 708212 w 2657256"/>
                          <a:gd name="connsiteY449" fmla="*/ 2187540 h 3370881"/>
                          <a:gd name="connsiteX450" fmla="*/ 654423 w 2657256"/>
                          <a:gd name="connsiteY450" fmla="*/ 2241329 h 3370881"/>
                          <a:gd name="connsiteX451" fmla="*/ 636494 w 2657256"/>
                          <a:gd name="connsiteY451" fmla="*/ 2259258 h 3370881"/>
                          <a:gd name="connsiteX452" fmla="*/ 614082 w 2657256"/>
                          <a:gd name="connsiteY452" fmla="*/ 2286152 h 3370881"/>
                          <a:gd name="connsiteX453" fmla="*/ 592179 w 2657256"/>
                          <a:gd name="connsiteY453" fmla="*/ 2282347 h 3370881"/>
                          <a:gd name="connsiteX454" fmla="*/ 555980 w 2657256"/>
                          <a:gd name="connsiteY454" fmla="*/ 2313892 h 3370881"/>
                          <a:gd name="connsiteX455" fmla="*/ 524435 w 2657256"/>
                          <a:gd name="connsiteY455" fmla="*/ 2348905 h 3370881"/>
                          <a:gd name="connsiteX456" fmla="*/ 502023 w 2657256"/>
                          <a:gd name="connsiteY456" fmla="*/ 2362352 h 3370881"/>
                          <a:gd name="connsiteX457" fmla="*/ 461682 w 2657256"/>
                          <a:gd name="connsiteY457" fmla="*/ 2389246 h 3370881"/>
                          <a:gd name="connsiteX458" fmla="*/ 448235 w 2657256"/>
                          <a:gd name="connsiteY458" fmla="*/ 2398211 h 3370881"/>
                          <a:gd name="connsiteX459" fmla="*/ 430306 w 2657256"/>
                          <a:gd name="connsiteY459" fmla="*/ 2407176 h 3370881"/>
                          <a:gd name="connsiteX460" fmla="*/ 412376 w 2657256"/>
                          <a:gd name="connsiteY460" fmla="*/ 2420623 h 3370881"/>
                          <a:gd name="connsiteX461" fmla="*/ 389965 w 2657256"/>
                          <a:gd name="connsiteY461" fmla="*/ 2429587 h 3370881"/>
                          <a:gd name="connsiteX462" fmla="*/ 372035 w 2657256"/>
                          <a:gd name="connsiteY462" fmla="*/ 2443034 h 3370881"/>
                          <a:gd name="connsiteX463" fmla="*/ 318247 w 2657256"/>
                          <a:gd name="connsiteY463" fmla="*/ 2474411 h 3370881"/>
                          <a:gd name="connsiteX464" fmla="*/ 304800 w 2657256"/>
                          <a:gd name="connsiteY464" fmla="*/ 2492340 h 3370881"/>
                          <a:gd name="connsiteX465" fmla="*/ 282388 w 2657256"/>
                          <a:gd name="connsiteY465" fmla="*/ 2519234 h 3370881"/>
                          <a:gd name="connsiteX466" fmla="*/ 295835 w 2657256"/>
                          <a:gd name="connsiteY466" fmla="*/ 2815070 h 3370881"/>
                          <a:gd name="connsiteX467" fmla="*/ 300318 w 2657256"/>
                          <a:gd name="connsiteY467" fmla="*/ 2837481 h 3370881"/>
                          <a:gd name="connsiteX468" fmla="*/ 304800 w 2657256"/>
                          <a:gd name="connsiteY468" fmla="*/ 2868858 h 3370881"/>
                          <a:gd name="connsiteX469" fmla="*/ 309282 w 2657256"/>
                          <a:gd name="connsiteY469" fmla="*/ 2927129 h 3370881"/>
                          <a:gd name="connsiteX470" fmla="*/ 322729 w 2657256"/>
                          <a:gd name="connsiteY470" fmla="*/ 2985399 h 3370881"/>
                          <a:gd name="connsiteX471" fmla="*/ 327212 w 2657256"/>
                          <a:gd name="connsiteY471" fmla="*/ 3012293 h 3370881"/>
                          <a:gd name="connsiteX472" fmla="*/ 331694 w 2657256"/>
                          <a:gd name="connsiteY472" fmla="*/ 3043670 h 3370881"/>
                          <a:gd name="connsiteX473" fmla="*/ 345141 w 2657256"/>
                          <a:gd name="connsiteY473" fmla="*/ 3070564 h 3370881"/>
                          <a:gd name="connsiteX474" fmla="*/ 367553 w 2657256"/>
                          <a:gd name="connsiteY474" fmla="*/ 3124352 h 3370881"/>
                          <a:gd name="connsiteX475" fmla="*/ 381000 w 2657256"/>
                          <a:gd name="connsiteY475" fmla="*/ 3182623 h 3370881"/>
                          <a:gd name="connsiteX476" fmla="*/ 389965 w 2657256"/>
                          <a:gd name="connsiteY476" fmla="*/ 3196070 h 3370881"/>
                          <a:gd name="connsiteX477" fmla="*/ 394447 w 2657256"/>
                          <a:gd name="connsiteY477" fmla="*/ 3213999 h 3370881"/>
                          <a:gd name="connsiteX478" fmla="*/ 412376 w 2657256"/>
                          <a:gd name="connsiteY478" fmla="*/ 3245376 h 3370881"/>
                          <a:gd name="connsiteX479" fmla="*/ 416859 w 2657256"/>
                          <a:gd name="connsiteY479" fmla="*/ 3258823 h 3370881"/>
                          <a:gd name="connsiteX480" fmla="*/ 425823 w 2657256"/>
                          <a:gd name="connsiteY480" fmla="*/ 3272270 h 3370881"/>
                          <a:gd name="connsiteX481" fmla="*/ 439270 w 2657256"/>
                          <a:gd name="connsiteY481" fmla="*/ 3303646 h 3370881"/>
                          <a:gd name="connsiteX482" fmla="*/ 439270 w 2657256"/>
                          <a:gd name="connsiteY482" fmla="*/ 3352952 h 3370881"/>
                          <a:gd name="connsiteX483" fmla="*/ 430306 w 2657256"/>
                          <a:gd name="connsiteY483" fmla="*/ 3366399 h 3370881"/>
                          <a:gd name="connsiteX484" fmla="*/ 412376 w 2657256"/>
                          <a:gd name="connsiteY484" fmla="*/ 3370881 h 3370881"/>
                          <a:gd name="connsiteX485" fmla="*/ 295835 w 2657256"/>
                          <a:gd name="connsiteY485" fmla="*/ 3357434 h 3370881"/>
                          <a:gd name="connsiteX486" fmla="*/ 264459 w 2657256"/>
                          <a:gd name="connsiteY486" fmla="*/ 3276752 h 3370881"/>
                          <a:gd name="connsiteX487" fmla="*/ 259976 w 2657256"/>
                          <a:gd name="connsiteY487" fmla="*/ 3240893 h 3370881"/>
                          <a:gd name="connsiteX488" fmla="*/ 246529 w 2657256"/>
                          <a:gd name="connsiteY488" fmla="*/ 3178140 h 3370881"/>
                          <a:gd name="connsiteX489" fmla="*/ 237565 w 2657256"/>
                          <a:gd name="connsiteY489" fmla="*/ 3084011 h 3370881"/>
                          <a:gd name="connsiteX490" fmla="*/ 228600 w 2657256"/>
                          <a:gd name="connsiteY490" fmla="*/ 3057117 h 3370881"/>
                          <a:gd name="connsiteX491" fmla="*/ 219635 w 2657256"/>
                          <a:gd name="connsiteY491" fmla="*/ 3021258 h 3370881"/>
                          <a:gd name="connsiteX492" fmla="*/ 206188 w 2657256"/>
                          <a:gd name="connsiteY492" fmla="*/ 2980917 h 3370881"/>
                          <a:gd name="connsiteX493" fmla="*/ 201706 w 2657256"/>
                          <a:gd name="connsiteY493" fmla="*/ 2949540 h 3370881"/>
                          <a:gd name="connsiteX494" fmla="*/ 197223 w 2657256"/>
                          <a:gd name="connsiteY494" fmla="*/ 2927129 h 3370881"/>
                          <a:gd name="connsiteX495" fmla="*/ 192741 w 2657256"/>
                          <a:gd name="connsiteY495" fmla="*/ 2891270 h 3370881"/>
                          <a:gd name="connsiteX496" fmla="*/ 188259 w 2657256"/>
                          <a:gd name="connsiteY496" fmla="*/ 2850929 h 3370881"/>
                          <a:gd name="connsiteX497" fmla="*/ 179294 w 2657256"/>
                          <a:gd name="connsiteY497" fmla="*/ 2824034 h 3370881"/>
                          <a:gd name="connsiteX498" fmla="*/ 165847 w 2657256"/>
                          <a:gd name="connsiteY498" fmla="*/ 2774729 h 3370881"/>
                          <a:gd name="connsiteX499" fmla="*/ 161365 w 2657256"/>
                          <a:gd name="connsiteY499" fmla="*/ 2747834 h 3370881"/>
                          <a:gd name="connsiteX500" fmla="*/ 156882 w 2657256"/>
                          <a:gd name="connsiteY500" fmla="*/ 2559576 h 3370881"/>
                          <a:gd name="connsiteX501" fmla="*/ 152400 w 2657256"/>
                          <a:gd name="connsiteY501" fmla="*/ 2519234 h 3370881"/>
                          <a:gd name="connsiteX502" fmla="*/ 118035 w 2657256"/>
                          <a:gd name="connsiteY502" fmla="*/ 2400004 h 3370881"/>
                          <a:gd name="connsiteX503" fmla="*/ 117048 w 2657256"/>
                          <a:gd name="connsiteY503" fmla="*/ 2344423 h 3370881"/>
                          <a:gd name="connsiteX504" fmla="*/ 100106 w 2657256"/>
                          <a:gd name="connsiteY504" fmla="*/ 2330976 h 3370881"/>
                          <a:gd name="connsiteX505" fmla="*/ 138953 w 2657256"/>
                          <a:gd name="connsiteY505" fmla="*/ 2313046 h 3370881"/>
                          <a:gd name="connsiteX506" fmla="*/ 152400 w 2657256"/>
                          <a:gd name="connsiteY506" fmla="*/ 2304081 h 3370881"/>
                          <a:gd name="connsiteX507" fmla="*/ 170329 w 2657256"/>
                          <a:gd name="connsiteY507" fmla="*/ 2259258 h 3370881"/>
                          <a:gd name="connsiteX508" fmla="*/ 188259 w 2657256"/>
                          <a:gd name="connsiteY508" fmla="*/ 2223399 h 3370881"/>
                          <a:gd name="connsiteX509" fmla="*/ 206188 w 2657256"/>
                          <a:gd name="connsiteY509" fmla="*/ 2187540 h 3370881"/>
                          <a:gd name="connsiteX510" fmla="*/ 210670 w 2657256"/>
                          <a:gd name="connsiteY510" fmla="*/ 2174093 h 3370881"/>
                          <a:gd name="connsiteX511" fmla="*/ 219635 w 2657256"/>
                          <a:gd name="connsiteY511" fmla="*/ 2115823 h 3370881"/>
                          <a:gd name="connsiteX512" fmla="*/ 210670 w 2657256"/>
                          <a:gd name="connsiteY512" fmla="*/ 1958940 h 3370881"/>
                          <a:gd name="connsiteX513" fmla="*/ 192741 w 2657256"/>
                          <a:gd name="connsiteY513" fmla="*/ 1923081 h 3370881"/>
                          <a:gd name="connsiteX514" fmla="*/ 179294 w 2657256"/>
                          <a:gd name="connsiteY514" fmla="*/ 1891705 h 3370881"/>
                          <a:gd name="connsiteX515" fmla="*/ 165847 w 2657256"/>
                          <a:gd name="connsiteY515" fmla="*/ 1864811 h 3370881"/>
                          <a:gd name="connsiteX516" fmla="*/ 152400 w 2657256"/>
                          <a:gd name="connsiteY516" fmla="*/ 1833434 h 3370881"/>
                          <a:gd name="connsiteX517" fmla="*/ 143435 w 2657256"/>
                          <a:gd name="connsiteY517" fmla="*/ 1819987 h 3370881"/>
                          <a:gd name="connsiteX518" fmla="*/ 107576 w 2657256"/>
                          <a:gd name="connsiteY518" fmla="*/ 1784129 h 3370881"/>
                          <a:gd name="connsiteX519" fmla="*/ 94129 w 2657256"/>
                          <a:gd name="connsiteY519" fmla="*/ 1779646 h 3370881"/>
                          <a:gd name="connsiteX520" fmla="*/ 71718 w 2657256"/>
                          <a:gd name="connsiteY520" fmla="*/ 1770681 h 3370881"/>
                          <a:gd name="connsiteX521" fmla="*/ 58270 w 2657256"/>
                          <a:gd name="connsiteY521" fmla="*/ 1761717 h 3370881"/>
                          <a:gd name="connsiteX522" fmla="*/ 26894 w 2657256"/>
                          <a:gd name="connsiteY522" fmla="*/ 1730340 h 3370881"/>
                          <a:gd name="connsiteX523" fmla="*/ 0 w 2657256"/>
                          <a:gd name="connsiteY523" fmla="*/ 1707929 h 3370881"/>
                          <a:gd name="connsiteX0" fmla="*/ 0 w 2657256"/>
                          <a:gd name="connsiteY0" fmla="*/ 1707929 h 3370881"/>
                          <a:gd name="connsiteX1" fmla="*/ 22412 w 2657256"/>
                          <a:gd name="connsiteY1" fmla="*/ 1698964 h 3370881"/>
                          <a:gd name="connsiteX2" fmla="*/ 31376 w 2657256"/>
                          <a:gd name="connsiteY2" fmla="*/ 1681034 h 3370881"/>
                          <a:gd name="connsiteX3" fmla="*/ 44823 w 2657256"/>
                          <a:gd name="connsiteY3" fmla="*/ 1672070 h 3370881"/>
                          <a:gd name="connsiteX4" fmla="*/ 58270 w 2657256"/>
                          <a:gd name="connsiteY4" fmla="*/ 1654140 h 3370881"/>
                          <a:gd name="connsiteX5" fmla="*/ 76200 w 2657256"/>
                          <a:gd name="connsiteY5" fmla="*/ 1645176 h 3370881"/>
                          <a:gd name="connsiteX6" fmla="*/ 98612 w 2657256"/>
                          <a:gd name="connsiteY6" fmla="*/ 1636211 h 3370881"/>
                          <a:gd name="connsiteX7" fmla="*/ 125506 w 2657256"/>
                          <a:gd name="connsiteY7" fmla="*/ 1627246 h 3370881"/>
                          <a:gd name="connsiteX8" fmla="*/ 152400 w 2657256"/>
                          <a:gd name="connsiteY8" fmla="*/ 1609317 h 3370881"/>
                          <a:gd name="connsiteX9" fmla="*/ 170329 w 2657256"/>
                          <a:gd name="connsiteY9" fmla="*/ 1600352 h 3370881"/>
                          <a:gd name="connsiteX10" fmla="*/ 188259 w 2657256"/>
                          <a:gd name="connsiteY10" fmla="*/ 1582423 h 3370881"/>
                          <a:gd name="connsiteX11" fmla="*/ 228600 w 2657256"/>
                          <a:gd name="connsiteY11" fmla="*/ 1564493 h 3370881"/>
                          <a:gd name="connsiteX12" fmla="*/ 255494 w 2657256"/>
                          <a:gd name="connsiteY12" fmla="*/ 1546564 h 3370881"/>
                          <a:gd name="connsiteX13" fmla="*/ 300318 w 2657256"/>
                          <a:gd name="connsiteY13" fmla="*/ 1524152 h 3370881"/>
                          <a:gd name="connsiteX14" fmla="*/ 313765 w 2657256"/>
                          <a:gd name="connsiteY14" fmla="*/ 1515187 h 3370881"/>
                          <a:gd name="connsiteX15" fmla="*/ 340659 w 2657256"/>
                          <a:gd name="connsiteY15" fmla="*/ 1510705 h 3370881"/>
                          <a:gd name="connsiteX16" fmla="*/ 363070 w 2657256"/>
                          <a:gd name="connsiteY16" fmla="*/ 1506223 h 3370881"/>
                          <a:gd name="connsiteX17" fmla="*/ 389965 w 2657256"/>
                          <a:gd name="connsiteY17" fmla="*/ 1501740 h 3370881"/>
                          <a:gd name="connsiteX18" fmla="*/ 425823 w 2657256"/>
                          <a:gd name="connsiteY18" fmla="*/ 1497258 h 3370881"/>
                          <a:gd name="connsiteX19" fmla="*/ 470647 w 2657256"/>
                          <a:gd name="connsiteY19" fmla="*/ 1488293 h 3370881"/>
                          <a:gd name="connsiteX20" fmla="*/ 515470 w 2657256"/>
                          <a:gd name="connsiteY20" fmla="*/ 1479329 h 3370881"/>
                          <a:gd name="connsiteX21" fmla="*/ 528918 w 2657256"/>
                          <a:gd name="connsiteY21" fmla="*/ 1470364 h 3370881"/>
                          <a:gd name="connsiteX22" fmla="*/ 600635 w 2657256"/>
                          <a:gd name="connsiteY22" fmla="*/ 1456917 h 3370881"/>
                          <a:gd name="connsiteX23" fmla="*/ 690282 w 2657256"/>
                          <a:gd name="connsiteY23" fmla="*/ 1447952 h 3370881"/>
                          <a:gd name="connsiteX24" fmla="*/ 793376 w 2657256"/>
                          <a:gd name="connsiteY24" fmla="*/ 1452434 h 3370881"/>
                          <a:gd name="connsiteX25" fmla="*/ 874059 w 2657256"/>
                          <a:gd name="connsiteY25" fmla="*/ 1465881 h 3370881"/>
                          <a:gd name="connsiteX26" fmla="*/ 914400 w 2657256"/>
                          <a:gd name="connsiteY26" fmla="*/ 1470364 h 3370881"/>
                          <a:gd name="connsiteX27" fmla="*/ 1030941 w 2657256"/>
                          <a:gd name="connsiteY27" fmla="*/ 1483811 h 3370881"/>
                          <a:gd name="connsiteX28" fmla="*/ 1151965 w 2657256"/>
                          <a:gd name="connsiteY28" fmla="*/ 1492776 h 3370881"/>
                          <a:gd name="connsiteX29" fmla="*/ 1281953 w 2657256"/>
                          <a:gd name="connsiteY29" fmla="*/ 1501740 h 3370881"/>
                          <a:gd name="connsiteX30" fmla="*/ 1465729 w 2657256"/>
                          <a:gd name="connsiteY30" fmla="*/ 1497258 h 3370881"/>
                          <a:gd name="connsiteX31" fmla="*/ 1510553 w 2657256"/>
                          <a:gd name="connsiteY31" fmla="*/ 1492776 h 3370881"/>
                          <a:gd name="connsiteX32" fmla="*/ 1582270 w 2657256"/>
                          <a:gd name="connsiteY32" fmla="*/ 1461399 h 3370881"/>
                          <a:gd name="connsiteX33" fmla="*/ 1604682 w 2657256"/>
                          <a:gd name="connsiteY33" fmla="*/ 1456917 h 3370881"/>
                          <a:gd name="connsiteX34" fmla="*/ 1622612 w 2657256"/>
                          <a:gd name="connsiteY34" fmla="*/ 1447952 h 3370881"/>
                          <a:gd name="connsiteX35" fmla="*/ 1645023 w 2657256"/>
                          <a:gd name="connsiteY35" fmla="*/ 1438987 h 3370881"/>
                          <a:gd name="connsiteX36" fmla="*/ 1662953 w 2657256"/>
                          <a:gd name="connsiteY36" fmla="*/ 1425540 h 3370881"/>
                          <a:gd name="connsiteX37" fmla="*/ 1698812 w 2657256"/>
                          <a:gd name="connsiteY37" fmla="*/ 1407611 h 3370881"/>
                          <a:gd name="connsiteX38" fmla="*/ 1739153 w 2657256"/>
                          <a:gd name="connsiteY38" fmla="*/ 1380717 h 3370881"/>
                          <a:gd name="connsiteX39" fmla="*/ 1752600 w 2657256"/>
                          <a:gd name="connsiteY39" fmla="*/ 1367270 h 3370881"/>
                          <a:gd name="connsiteX40" fmla="*/ 1775012 w 2657256"/>
                          <a:gd name="connsiteY40" fmla="*/ 1353823 h 3370881"/>
                          <a:gd name="connsiteX41" fmla="*/ 1797423 w 2657256"/>
                          <a:gd name="connsiteY41" fmla="*/ 1335893 h 3370881"/>
                          <a:gd name="connsiteX42" fmla="*/ 1810870 w 2657256"/>
                          <a:gd name="connsiteY42" fmla="*/ 1304517 h 3370881"/>
                          <a:gd name="connsiteX43" fmla="*/ 1815353 w 2657256"/>
                          <a:gd name="connsiteY43" fmla="*/ 1291070 h 3370881"/>
                          <a:gd name="connsiteX44" fmla="*/ 1801906 w 2657256"/>
                          <a:gd name="connsiteY44" fmla="*/ 1138670 h 3370881"/>
                          <a:gd name="connsiteX45" fmla="*/ 1792941 w 2657256"/>
                          <a:gd name="connsiteY45" fmla="*/ 1125223 h 3370881"/>
                          <a:gd name="connsiteX46" fmla="*/ 1757082 w 2657256"/>
                          <a:gd name="connsiteY46" fmla="*/ 1093846 h 3370881"/>
                          <a:gd name="connsiteX47" fmla="*/ 1730188 w 2657256"/>
                          <a:gd name="connsiteY47" fmla="*/ 1066952 h 3370881"/>
                          <a:gd name="connsiteX48" fmla="*/ 1703294 w 2657256"/>
                          <a:gd name="connsiteY48" fmla="*/ 1049023 h 3370881"/>
                          <a:gd name="connsiteX49" fmla="*/ 1622612 w 2657256"/>
                          <a:gd name="connsiteY49" fmla="*/ 1053505 h 3370881"/>
                          <a:gd name="connsiteX50" fmla="*/ 1595718 w 2657256"/>
                          <a:gd name="connsiteY50" fmla="*/ 1062470 h 3370881"/>
                          <a:gd name="connsiteX51" fmla="*/ 1573306 w 2657256"/>
                          <a:gd name="connsiteY51" fmla="*/ 1066952 h 3370881"/>
                          <a:gd name="connsiteX52" fmla="*/ 1453385 w 2657256"/>
                          <a:gd name="connsiteY52" fmla="*/ 1082761 h 3370881"/>
                          <a:gd name="connsiteX53" fmla="*/ 1326776 w 2657256"/>
                          <a:gd name="connsiteY53" fmla="*/ 1062470 h 3370881"/>
                          <a:gd name="connsiteX54" fmla="*/ 1308847 w 2657256"/>
                          <a:gd name="connsiteY54" fmla="*/ 1057987 h 3370881"/>
                          <a:gd name="connsiteX55" fmla="*/ 1277470 w 2657256"/>
                          <a:gd name="connsiteY55" fmla="*/ 1053505 h 3370881"/>
                          <a:gd name="connsiteX56" fmla="*/ 1259541 w 2657256"/>
                          <a:gd name="connsiteY56" fmla="*/ 1049023 h 3370881"/>
                          <a:gd name="connsiteX57" fmla="*/ 1232647 w 2657256"/>
                          <a:gd name="connsiteY57" fmla="*/ 1044540 h 3370881"/>
                          <a:gd name="connsiteX58" fmla="*/ 1053353 w 2657256"/>
                          <a:gd name="connsiteY58" fmla="*/ 1049023 h 3370881"/>
                          <a:gd name="connsiteX59" fmla="*/ 1035423 w 2657256"/>
                          <a:gd name="connsiteY59" fmla="*/ 1053505 h 3370881"/>
                          <a:gd name="connsiteX60" fmla="*/ 1008529 w 2657256"/>
                          <a:gd name="connsiteY60" fmla="*/ 1057987 h 3370881"/>
                          <a:gd name="connsiteX61" fmla="*/ 995082 w 2657256"/>
                          <a:gd name="connsiteY61" fmla="*/ 1062470 h 3370881"/>
                          <a:gd name="connsiteX62" fmla="*/ 945776 w 2657256"/>
                          <a:gd name="connsiteY62" fmla="*/ 1031093 h 3370881"/>
                          <a:gd name="connsiteX63" fmla="*/ 941294 w 2657256"/>
                          <a:gd name="connsiteY63" fmla="*/ 1017646 h 3370881"/>
                          <a:gd name="connsiteX64" fmla="*/ 932329 w 2657256"/>
                          <a:gd name="connsiteY64" fmla="*/ 919034 h 3370881"/>
                          <a:gd name="connsiteX65" fmla="*/ 914400 w 2657256"/>
                          <a:gd name="connsiteY65" fmla="*/ 901105 h 3370881"/>
                          <a:gd name="connsiteX66" fmla="*/ 918882 w 2657256"/>
                          <a:gd name="connsiteY66" fmla="*/ 869729 h 3370881"/>
                          <a:gd name="connsiteX67" fmla="*/ 941294 w 2657256"/>
                          <a:gd name="connsiteY67" fmla="*/ 865246 h 3370881"/>
                          <a:gd name="connsiteX68" fmla="*/ 959223 w 2657256"/>
                          <a:gd name="connsiteY68" fmla="*/ 851799 h 3370881"/>
                          <a:gd name="connsiteX69" fmla="*/ 990600 w 2657256"/>
                          <a:gd name="connsiteY69" fmla="*/ 847317 h 3370881"/>
                          <a:gd name="connsiteX70" fmla="*/ 1129553 w 2657256"/>
                          <a:gd name="connsiteY70" fmla="*/ 838352 h 3370881"/>
                          <a:gd name="connsiteX71" fmla="*/ 1147482 w 2657256"/>
                          <a:gd name="connsiteY71" fmla="*/ 829387 h 3370881"/>
                          <a:gd name="connsiteX72" fmla="*/ 1178859 w 2657256"/>
                          <a:gd name="connsiteY72" fmla="*/ 806976 h 3370881"/>
                          <a:gd name="connsiteX73" fmla="*/ 1192306 w 2657256"/>
                          <a:gd name="connsiteY73" fmla="*/ 793529 h 3370881"/>
                          <a:gd name="connsiteX74" fmla="*/ 1214718 w 2657256"/>
                          <a:gd name="connsiteY74" fmla="*/ 784564 h 3370881"/>
                          <a:gd name="connsiteX75" fmla="*/ 1241612 w 2657256"/>
                          <a:gd name="connsiteY75" fmla="*/ 771117 h 3370881"/>
                          <a:gd name="connsiteX76" fmla="*/ 1277470 w 2657256"/>
                          <a:gd name="connsiteY76" fmla="*/ 753187 h 3370881"/>
                          <a:gd name="connsiteX77" fmla="*/ 1295400 w 2657256"/>
                          <a:gd name="connsiteY77" fmla="*/ 730776 h 3370881"/>
                          <a:gd name="connsiteX78" fmla="*/ 1317812 w 2657256"/>
                          <a:gd name="connsiteY78" fmla="*/ 708364 h 3370881"/>
                          <a:gd name="connsiteX79" fmla="*/ 1353670 w 2657256"/>
                          <a:gd name="connsiteY79" fmla="*/ 663540 h 3370881"/>
                          <a:gd name="connsiteX80" fmla="*/ 1371600 w 2657256"/>
                          <a:gd name="connsiteY80" fmla="*/ 636646 h 3370881"/>
                          <a:gd name="connsiteX81" fmla="*/ 1380565 w 2657256"/>
                          <a:gd name="connsiteY81" fmla="*/ 596305 h 3370881"/>
                          <a:gd name="connsiteX82" fmla="*/ 1385047 w 2657256"/>
                          <a:gd name="connsiteY82" fmla="*/ 582858 h 3370881"/>
                          <a:gd name="connsiteX83" fmla="*/ 1380565 w 2657256"/>
                          <a:gd name="connsiteY83" fmla="*/ 533552 h 3370881"/>
                          <a:gd name="connsiteX84" fmla="*/ 1367118 w 2657256"/>
                          <a:gd name="connsiteY84" fmla="*/ 524587 h 3370881"/>
                          <a:gd name="connsiteX85" fmla="*/ 1349188 w 2657256"/>
                          <a:gd name="connsiteY85" fmla="*/ 520105 h 3370881"/>
                          <a:gd name="connsiteX86" fmla="*/ 1326776 w 2657256"/>
                          <a:gd name="connsiteY86" fmla="*/ 511140 h 3370881"/>
                          <a:gd name="connsiteX87" fmla="*/ 1281953 w 2657256"/>
                          <a:gd name="connsiteY87" fmla="*/ 515623 h 3370881"/>
                          <a:gd name="connsiteX88" fmla="*/ 1250576 w 2657256"/>
                          <a:gd name="connsiteY88" fmla="*/ 529070 h 3370881"/>
                          <a:gd name="connsiteX89" fmla="*/ 1210235 w 2657256"/>
                          <a:gd name="connsiteY89" fmla="*/ 542517 h 3370881"/>
                          <a:gd name="connsiteX90" fmla="*/ 1183341 w 2657256"/>
                          <a:gd name="connsiteY90" fmla="*/ 555964 h 3370881"/>
                          <a:gd name="connsiteX91" fmla="*/ 1160929 w 2657256"/>
                          <a:gd name="connsiteY91" fmla="*/ 569411 h 3370881"/>
                          <a:gd name="connsiteX92" fmla="*/ 1134035 w 2657256"/>
                          <a:gd name="connsiteY92" fmla="*/ 578376 h 3370881"/>
                          <a:gd name="connsiteX93" fmla="*/ 1111623 w 2657256"/>
                          <a:gd name="connsiteY93" fmla="*/ 587340 h 3370881"/>
                          <a:gd name="connsiteX94" fmla="*/ 1084729 w 2657256"/>
                          <a:gd name="connsiteY94" fmla="*/ 596305 h 3370881"/>
                          <a:gd name="connsiteX95" fmla="*/ 986118 w 2657256"/>
                          <a:gd name="connsiteY95" fmla="*/ 591823 h 3370881"/>
                          <a:gd name="connsiteX96" fmla="*/ 927847 w 2657256"/>
                          <a:gd name="connsiteY96" fmla="*/ 578376 h 3370881"/>
                          <a:gd name="connsiteX97" fmla="*/ 896470 w 2657256"/>
                          <a:gd name="connsiteY97" fmla="*/ 555964 h 3370881"/>
                          <a:gd name="connsiteX98" fmla="*/ 883023 w 2657256"/>
                          <a:gd name="connsiteY98" fmla="*/ 546999 h 3370881"/>
                          <a:gd name="connsiteX99" fmla="*/ 865094 w 2657256"/>
                          <a:gd name="connsiteY99" fmla="*/ 497693 h 3370881"/>
                          <a:gd name="connsiteX100" fmla="*/ 869576 w 2657256"/>
                          <a:gd name="connsiteY100" fmla="*/ 403564 h 3370881"/>
                          <a:gd name="connsiteX101" fmla="*/ 874059 w 2657256"/>
                          <a:gd name="connsiteY101" fmla="*/ 385634 h 3370881"/>
                          <a:gd name="connsiteX102" fmla="*/ 883023 w 2657256"/>
                          <a:gd name="connsiteY102" fmla="*/ 372187 h 3370881"/>
                          <a:gd name="connsiteX103" fmla="*/ 909918 w 2657256"/>
                          <a:gd name="connsiteY103" fmla="*/ 363223 h 3370881"/>
                          <a:gd name="connsiteX104" fmla="*/ 914400 w 2657256"/>
                          <a:gd name="connsiteY104" fmla="*/ 385634 h 3370881"/>
                          <a:gd name="connsiteX105" fmla="*/ 909918 w 2657256"/>
                          <a:gd name="connsiteY105" fmla="*/ 408046 h 3370881"/>
                          <a:gd name="connsiteX106" fmla="*/ 900953 w 2657256"/>
                          <a:gd name="connsiteY106" fmla="*/ 466317 h 3370881"/>
                          <a:gd name="connsiteX107" fmla="*/ 905435 w 2657256"/>
                          <a:gd name="connsiteY107" fmla="*/ 515623 h 3370881"/>
                          <a:gd name="connsiteX108" fmla="*/ 932329 w 2657256"/>
                          <a:gd name="connsiteY108" fmla="*/ 551481 h 3370881"/>
                          <a:gd name="connsiteX109" fmla="*/ 954741 w 2657256"/>
                          <a:gd name="connsiteY109" fmla="*/ 560446 h 3370881"/>
                          <a:gd name="connsiteX110" fmla="*/ 972670 w 2657256"/>
                          <a:gd name="connsiteY110" fmla="*/ 569411 h 3370881"/>
                          <a:gd name="connsiteX111" fmla="*/ 1066800 w 2657256"/>
                          <a:gd name="connsiteY111" fmla="*/ 564929 h 3370881"/>
                          <a:gd name="connsiteX112" fmla="*/ 1111623 w 2657256"/>
                          <a:gd name="connsiteY112" fmla="*/ 551481 h 3370881"/>
                          <a:gd name="connsiteX113" fmla="*/ 1129553 w 2657256"/>
                          <a:gd name="connsiteY113" fmla="*/ 538034 h 3370881"/>
                          <a:gd name="connsiteX114" fmla="*/ 1156447 w 2657256"/>
                          <a:gd name="connsiteY114" fmla="*/ 511140 h 3370881"/>
                          <a:gd name="connsiteX115" fmla="*/ 1160929 w 2657256"/>
                          <a:gd name="connsiteY115" fmla="*/ 493211 h 3370881"/>
                          <a:gd name="connsiteX116" fmla="*/ 1178859 w 2657256"/>
                          <a:gd name="connsiteY116" fmla="*/ 331846 h 3370881"/>
                          <a:gd name="connsiteX117" fmla="*/ 1215315 w 2657256"/>
                          <a:gd name="connsiteY117" fmla="*/ 270289 h 3370881"/>
                          <a:gd name="connsiteX118" fmla="*/ 1214718 w 2657256"/>
                          <a:gd name="connsiteY118" fmla="*/ 367705 h 3370881"/>
                          <a:gd name="connsiteX119" fmla="*/ 1201270 w 2657256"/>
                          <a:gd name="connsiteY119" fmla="*/ 412529 h 3370881"/>
                          <a:gd name="connsiteX120" fmla="*/ 1210235 w 2657256"/>
                          <a:gd name="connsiteY120" fmla="*/ 461834 h 3370881"/>
                          <a:gd name="connsiteX121" fmla="*/ 1214718 w 2657256"/>
                          <a:gd name="connsiteY121" fmla="*/ 475281 h 3370881"/>
                          <a:gd name="connsiteX122" fmla="*/ 1228165 w 2657256"/>
                          <a:gd name="connsiteY122" fmla="*/ 484246 h 3370881"/>
                          <a:gd name="connsiteX123" fmla="*/ 1250576 w 2657256"/>
                          <a:gd name="connsiteY123" fmla="*/ 502176 h 3370881"/>
                          <a:gd name="connsiteX124" fmla="*/ 1317812 w 2657256"/>
                          <a:gd name="connsiteY124" fmla="*/ 497693 h 3370881"/>
                          <a:gd name="connsiteX125" fmla="*/ 1353670 w 2657256"/>
                          <a:gd name="connsiteY125" fmla="*/ 488729 h 3370881"/>
                          <a:gd name="connsiteX126" fmla="*/ 1506070 w 2657256"/>
                          <a:gd name="connsiteY126" fmla="*/ 457352 h 3370881"/>
                          <a:gd name="connsiteX127" fmla="*/ 1550894 w 2657256"/>
                          <a:gd name="connsiteY127" fmla="*/ 430458 h 3370881"/>
                          <a:gd name="connsiteX128" fmla="*/ 1564341 w 2657256"/>
                          <a:gd name="connsiteY128" fmla="*/ 417011 h 3370881"/>
                          <a:gd name="connsiteX129" fmla="*/ 1586753 w 2657256"/>
                          <a:gd name="connsiteY129" fmla="*/ 399081 h 3370881"/>
                          <a:gd name="connsiteX130" fmla="*/ 1595718 w 2657256"/>
                          <a:gd name="connsiteY130" fmla="*/ 381152 h 3370881"/>
                          <a:gd name="connsiteX131" fmla="*/ 1600200 w 2657256"/>
                          <a:gd name="connsiteY131" fmla="*/ 363223 h 3370881"/>
                          <a:gd name="connsiteX132" fmla="*/ 1609165 w 2657256"/>
                          <a:gd name="connsiteY132" fmla="*/ 313917 h 3370881"/>
                          <a:gd name="connsiteX133" fmla="*/ 1537447 w 2657256"/>
                          <a:gd name="connsiteY133" fmla="*/ 188411 h 3370881"/>
                          <a:gd name="connsiteX134" fmla="*/ 1613647 w 2657256"/>
                          <a:gd name="connsiteY134" fmla="*/ 399081 h 3370881"/>
                          <a:gd name="connsiteX135" fmla="*/ 1627094 w 2657256"/>
                          <a:gd name="connsiteY135" fmla="*/ 417011 h 3370881"/>
                          <a:gd name="connsiteX136" fmla="*/ 1658470 w 2657256"/>
                          <a:gd name="connsiteY136" fmla="*/ 412529 h 3370881"/>
                          <a:gd name="connsiteX137" fmla="*/ 1685365 w 2657256"/>
                          <a:gd name="connsiteY137" fmla="*/ 390117 h 3370881"/>
                          <a:gd name="connsiteX138" fmla="*/ 1694329 w 2657256"/>
                          <a:gd name="connsiteY138" fmla="*/ 376670 h 3370881"/>
                          <a:gd name="connsiteX139" fmla="*/ 1734670 w 2657256"/>
                          <a:gd name="connsiteY139" fmla="*/ 354258 h 3370881"/>
                          <a:gd name="connsiteX140" fmla="*/ 1743635 w 2657256"/>
                          <a:gd name="connsiteY140" fmla="*/ 340811 h 3370881"/>
                          <a:gd name="connsiteX141" fmla="*/ 1757082 w 2657256"/>
                          <a:gd name="connsiteY141" fmla="*/ 336329 h 3370881"/>
                          <a:gd name="connsiteX142" fmla="*/ 1808984 w 2657256"/>
                          <a:gd name="connsiteY142" fmla="*/ 249641 h 3370881"/>
                          <a:gd name="connsiteX143" fmla="*/ 1899621 w 2657256"/>
                          <a:gd name="connsiteY143" fmla="*/ 211719 h 3370881"/>
                          <a:gd name="connsiteX144" fmla="*/ 1808984 w 2657256"/>
                          <a:gd name="connsiteY144" fmla="*/ 178521 h 3370881"/>
                          <a:gd name="connsiteX145" fmla="*/ 1772023 w 2657256"/>
                          <a:gd name="connsiteY145" fmla="*/ 77249 h 3370881"/>
                          <a:gd name="connsiteX146" fmla="*/ 1900425 w 2657256"/>
                          <a:gd name="connsiteY146" fmla="*/ 214081 h 3370881"/>
                          <a:gd name="connsiteX147" fmla="*/ 1874221 w 2657256"/>
                          <a:gd name="connsiteY147" fmla="*/ 318698 h 3370881"/>
                          <a:gd name="connsiteX148" fmla="*/ 1788459 w 2657256"/>
                          <a:gd name="connsiteY148" fmla="*/ 367705 h 3370881"/>
                          <a:gd name="connsiteX149" fmla="*/ 1761565 w 2657256"/>
                          <a:gd name="connsiteY149" fmla="*/ 390117 h 3370881"/>
                          <a:gd name="connsiteX150" fmla="*/ 1783976 w 2657256"/>
                          <a:gd name="connsiteY150" fmla="*/ 399081 h 3370881"/>
                          <a:gd name="connsiteX151" fmla="*/ 1878106 w 2657256"/>
                          <a:gd name="connsiteY151" fmla="*/ 390117 h 3370881"/>
                          <a:gd name="connsiteX152" fmla="*/ 1891553 w 2657256"/>
                          <a:gd name="connsiteY152" fmla="*/ 381152 h 3370881"/>
                          <a:gd name="connsiteX153" fmla="*/ 1918447 w 2657256"/>
                          <a:gd name="connsiteY153" fmla="*/ 372187 h 3370881"/>
                          <a:gd name="connsiteX154" fmla="*/ 1940859 w 2657256"/>
                          <a:gd name="connsiteY154" fmla="*/ 358740 h 3370881"/>
                          <a:gd name="connsiteX155" fmla="*/ 1954306 w 2657256"/>
                          <a:gd name="connsiteY155" fmla="*/ 354258 h 3370881"/>
                          <a:gd name="connsiteX156" fmla="*/ 2083304 w 2657256"/>
                          <a:gd name="connsiteY156" fmla="*/ 290281 h 3370881"/>
                          <a:gd name="connsiteX157" fmla="*/ 2166172 w 2657256"/>
                          <a:gd name="connsiteY157" fmla="*/ 215604 h 3370881"/>
                          <a:gd name="connsiteX158" fmla="*/ 2069054 w 2657256"/>
                          <a:gd name="connsiteY158" fmla="*/ 40493 h 3370881"/>
                          <a:gd name="connsiteX159" fmla="*/ 2078225 w 2657256"/>
                          <a:gd name="connsiteY159" fmla="*/ 188681 h 3370881"/>
                          <a:gd name="connsiteX160" fmla="*/ 1999129 w 2657256"/>
                          <a:gd name="connsiteY160" fmla="*/ 358740 h 3370881"/>
                          <a:gd name="connsiteX161" fmla="*/ 1994647 w 2657256"/>
                          <a:gd name="connsiteY161" fmla="*/ 372187 h 3370881"/>
                          <a:gd name="connsiteX162" fmla="*/ 2039470 w 2657256"/>
                          <a:gd name="connsiteY162" fmla="*/ 390117 h 3370881"/>
                          <a:gd name="connsiteX163" fmla="*/ 2115670 w 2657256"/>
                          <a:gd name="connsiteY163" fmla="*/ 390117 h 3370881"/>
                          <a:gd name="connsiteX164" fmla="*/ 2160494 w 2657256"/>
                          <a:gd name="connsiteY164" fmla="*/ 376670 h 3370881"/>
                          <a:gd name="connsiteX165" fmla="*/ 2191870 w 2657256"/>
                          <a:gd name="connsiteY165" fmla="*/ 363223 h 3370881"/>
                          <a:gd name="connsiteX166" fmla="*/ 2205318 w 2657256"/>
                          <a:gd name="connsiteY166" fmla="*/ 358740 h 3370881"/>
                          <a:gd name="connsiteX167" fmla="*/ 2232212 w 2657256"/>
                          <a:gd name="connsiteY167" fmla="*/ 340811 h 3370881"/>
                          <a:gd name="connsiteX168" fmla="*/ 2312894 w 2657256"/>
                          <a:gd name="connsiteY168" fmla="*/ 183929 h 3370881"/>
                          <a:gd name="connsiteX169" fmla="*/ 2339788 w 2657256"/>
                          <a:gd name="connsiteY169" fmla="*/ 151 h 3370881"/>
                          <a:gd name="connsiteX170" fmla="*/ 2357718 w 2657256"/>
                          <a:gd name="connsiteY170" fmla="*/ 215305 h 3370881"/>
                          <a:gd name="connsiteX171" fmla="*/ 2254623 w 2657256"/>
                          <a:gd name="connsiteY171" fmla="*/ 376670 h 3370881"/>
                          <a:gd name="connsiteX172" fmla="*/ 2245659 w 2657256"/>
                          <a:gd name="connsiteY172" fmla="*/ 390117 h 3370881"/>
                          <a:gd name="connsiteX173" fmla="*/ 2254623 w 2657256"/>
                          <a:gd name="connsiteY173" fmla="*/ 403564 h 3370881"/>
                          <a:gd name="connsiteX174" fmla="*/ 2353235 w 2657256"/>
                          <a:gd name="connsiteY174" fmla="*/ 399081 h 3370881"/>
                          <a:gd name="connsiteX175" fmla="*/ 2366682 w 2657256"/>
                          <a:gd name="connsiteY175" fmla="*/ 394599 h 3370881"/>
                          <a:gd name="connsiteX176" fmla="*/ 2389094 w 2657256"/>
                          <a:gd name="connsiteY176" fmla="*/ 390117 h 3370881"/>
                          <a:gd name="connsiteX177" fmla="*/ 2424953 w 2657256"/>
                          <a:gd name="connsiteY177" fmla="*/ 367705 h 3370881"/>
                          <a:gd name="connsiteX178" fmla="*/ 2528047 w 2657256"/>
                          <a:gd name="connsiteY178" fmla="*/ 292700 h 3370881"/>
                          <a:gd name="connsiteX179" fmla="*/ 2541495 w 2657256"/>
                          <a:gd name="connsiteY179" fmla="*/ 62906 h 3370881"/>
                          <a:gd name="connsiteX180" fmla="*/ 2591304 w 2657256"/>
                          <a:gd name="connsiteY180" fmla="*/ 214081 h 3370881"/>
                          <a:gd name="connsiteX181" fmla="*/ 2612315 w 2657256"/>
                          <a:gd name="connsiteY181" fmla="*/ 290907 h 3370881"/>
                          <a:gd name="connsiteX182" fmla="*/ 2650863 w 2657256"/>
                          <a:gd name="connsiteY182" fmla="*/ 344994 h 3370881"/>
                          <a:gd name="connsiteX183" fmla="*/ 2465294 w 2657256"/>
                          <a:gd name="connsiteY183" fmla="*/ 399081 h 3370881"/>
                          <a:gd name="connsiteX184" fmla="*/ 2442882 w 2657256"/>
                          <a:gd name="connsiteY184" fmla="*/ 403564 h 3370881"/>
                          <a:gd name="connsiteX185" fmla="*/ 2398059 w 2657256"/>
                          <a:gd name="connsiteY185" fmla="*/ 417011 h 3370881"/>
                          <a:gd name="connsiteX186" fmla="*/ 2375647 w 2657256"/>
                          <a:gd name="connsiteY186" fmla="*/ 425976 h 3370881"/>
                          <a:gd name="connsiteX187" fmla="*/ 2357718 w 2657256"/>
                          <a:gd name="connsiteY187" fmla="*/ 430458 h 3370881"/>
                          <a:gd name="connsiteX188" fmla="*/ 2344270 w 2657256"/>
                          <a:gd name="connsiteY188" fmla="*/ 461834 h 3370881"/>
                          <a:gd name="connsiteX189" fmla="*/ 2353235 w 2657256"/>
                          <a:gd name="connsiteY189" fmla="*/ 502176 h 3370881"/>
                          <a:gd name="connsiteX190" fmla="*/ 2362200 w 2657256"/>
                          <a:gd name="connsiteY190" fmla="*/ 515623 h 3370881"/>
                          <a:gd name="connsiteX191" fmla="*/ 2344270 w 2657256"/>
                          <a:gd name="connsiteY191" fmla="*/ 587340 h 3370881"/>
                          <a:gd name="connsiteX192" fmla="*/ 2321859 w 2657256"/>
                          <a:gd name="connsiteY192" fmla="*/ 614234 h 3370881"/>
                          <a:gd name="connsiteX193" fmla="*/ 2308412 w 2657256"/>
                          <a:gd name="connsiteY193" fmla="*/ 636646 h 3370881"/>
                          <a:gd name="connsiteX194" fmla="*/ 2281518 w 2657256"/>
                          <a:gd name="connsiteY194" fmla="*/ 641129 h 3370881"/>
                          <a:gd name="connsiteX195" fmla="*/ 2259106 w 2657256"/>
                          <a:gd name="connsiteY195" fmla="*/ 636646 h 3370881"/>
                          <a:gd name="connsiteX196" fmla="*/ 2277035 w 2657256"/>
                          <a:gd name="connsiteY196" fmla="*/ 578376 h 3370881"/>
                          <a:gd name="connsiteX197" fmla="*/ 2290482 w 2657256"/>
                          <a:gd name="connsiteY197" fmla="*/ 542517 h 3370881"/>
                          <a:gd name="connsiteX198" fmla="*/ 2286000 w 2657256"/>
                          <a:gd name="connsiteY198" fmla="*/ 506658 h 3370881"/>
                          <a:gd name="connsiteX199" fmla="*/ 2245659 w 2657256"/>
                          <a:gd name="connsiteY199" fmla="*/ 448387 h 3370881"/>
                          <a:gd name="connsiteX200" fmla="*/ 2200835 w 2657256"/>
                          <a:gd name="connsiteY200" fmla="*/ 430458 h 3370881"/>
                          <a:gd name="connsiteX201" fmla="*/ 2169459 w 2657256"/>
                          <a:gd name="connsiteY201" fmla="*/ 425976 h 3370881"/>
                          <a:gd name="connsiteX202" fmla="*/ 2102223 w 2657256"/>
                          <a:gd name="connsiteY202" fmla="*/ 430458 h 3370881"/>
                          <a:gd name="connsiteX203" fmla="*/ 2084294 w 2657256"/>
                          <a:gd name="connsiteY203" fmla="*/ 439423 h 3370881"/>
                          <a:gd name="connsiteX204" fmla="*/ 2070847 w 2657256"/>
                          <a:gd name="connsiteY204" fmla="*/ 443905 h 3370881"/>
                          <a:gd name="connsiteX205" fmla="*/ 2061882 w 2657256"/>
                          <a:gd name="connsiteY205" fmla="*/ 461834 h 3370881"/>
                          <a:gd name="connsiteX206" fmla="*/ 2034988 w 2657256"/>
                          <a:gd name="connsiteY206" fmla="*/ 475281 h 3370881"/>
                          <a:gd name="connsiteX207" fmla="*/ 1783976 w 2657256"/>
                          <a:gd name="connsiteY207" fmla="*/ 479764 h 3370881"/>
                          <a:gd name="connsiteX208" fmla="*/ 1766047 w 2657256"/>
                          <a:gd name="connsiteY208" fmla="*/ 488729 h 3370881"/>
                          <a:gd name="connsiteX209" fmla="*/ 1703294 w 2657256"/>
                          <a:gd name="connsiteY209" fmla="*/ 506658 h 3370881"/>
                          <a:gd name="connsiteX210" fmla="*/ 1689847 w 2657256"/>
                          <a:gd name="connsiteY210" fmla="*/ 511140 h 3370881"/>
                          <a:gd name="connsiteX211" fmla="*/ 1676400 w 2657256"/>
                          <a:gd name="connsiteY211" fmla="*/ 520105 h 3370881"/>
                          <a:gd name="connsiteX212" fmla="*/ 1649506 w 2657256"/>
                          <a:gd name="connsiteY212" fmla="*/ 529070 h 3370881"/>
                          <a:gd name="connsiteX213" fmla="*/ 1636059 w 2657256"/>
                          <a:gd name="connsiteY213" fmla="*/ 538034 h 3370881"/>
                          <a:gd name="connsiteX214" fmla="*/ 1622612 w 2657256"/>
                          <a:gd name="connsiteY214" fmla="*/ 551481 h 3370881"/>
                          <a:gd name="connsiteX215" fmla="*/ 1609165 w 2657256"/>
                          <a:gd name="connsiteY215" fmla="*/ 555964 h 3370881"/>
                          <a:gd name="connsiteX216" fmla="*/ 1577788 w 2657256"/>
                          <a:gd name="connsiteY216" fmla="*/ 587340 h 3370881"/>
                          <a:gd name="connsiteX217" fmla="*/ 1568823 w 2657256"/>
                          <a:gd name="connsiteY217" fmla="*/ 600787 h 3370881"/>
                          <a:gd name="connsiteX218" fmla="*/ 1555376 w 2657256"/>
                          <a:gd name="connsiteY218" fmla="*/ 614234 h 3370881"/>
                          <a:gd name="connsiteX219" fmla="*/ 1524000 w 2657256"/>
                          <a:gd name="connsiteY219" fmla="*/ 654576 h 3370881"/>
                          <a:gd name="connsiteX220" fmla="*/ 1519518 w 2657256"/>
                          <a:gd name="connsiteY220" fmla="*/ 668023 h 3370881"/>
                          <a:gd name="connsiteX221" fmla="*/ 1528482 w 2657256"/>
                          <a:gd name="connsiteY221" fmla="*/ 708364 h 3370881"/>
                          <a:gd name="connsiteX222" fmla="*/ 1537447 w 2657256"/>
                          <a:gd name="connsiteY222" fmla="*/ 721811 h 3370881"/>
                          <a:gd name="connsiteX223" fmla="*/ 1568823 w 2657256"/>
                          <a:gd name="connsiteY223" fmla="*/ 712846 h 3370881"/>
                          <a:gd name="connsiteX224" fmla="*/ 1600200 w 2657256"/>
                          <a:gd name="connsiteY224" fmla="*/ 712846 h 3370881"/>
                          <a:gd name="connsiteX225" fmla="*/ 1631576 w 2657256"/>
                          <a:gd name="connsiteY225" fmla="*/ 690434 h 3370881"/>
                          <a:gd name="connsiteX226" fmla="*/ 1645023 w 2657256"/>
                          <a:gd name="connsiteY226" fmla="*/ 676987 h 3370881"/>
                          <a:gd name="connsiteX227" fmla="*/ 1685365 w 2657256"/>
                          <a:gd name="connsiteY227" fmla="*/ 645611 h 3370881"/>
                          <a:gd name="connsiteX228" fmla="*/ 1716741 w 2657256"/>
                          <a:gd name="connsiteY228" fmla="*/ 614234 h 3370881"/>
                          <a:gd name="connsiteX229" fmla="*/ 1748118 w 2657256"/>
                          <a:gd name="connsiteY229" fmla="*/ 596305 h 3370881"/>
                          <a:gd name="connsiteX230" fmla="*/ 1761565 w 2657256"/>
                          <a:gd name="connsiteY230" fmla="*/ 591823 h 3370881"/>
                          <a:gd name="connsiteX231" fmla="*/ 1779494 w 2657256"/>
                          <a:gd name="connsiteY231" fmla="*/ 582858 h 3370881"/>
                          <a:gd name="connsiteX232" fmla="*/ 1815353 w 2657256"/>
                          <a:gd name="connsiteY232" fmla="*/ 573893 h 3370881"/>
                          <a:gd name="connsiteX233" fmla="*/ 2030506 w 2657256"/>
                          <a:gd name="connsiteY233" fmla="*/ 578376 h 3370881"/>
                          <a:gd name="connsiteX234" fmla="*/ 2017059 w 2657256"/>
                          <a:gd name="connsiteY234" fmla="*/ 600787 h 3370881"/>
                          <a:gd name="connsiteX235" fmla="*/ 1981200 w 2657256"/>
                          <a:gd name="connsiteY235" fmla="*/ 636646 h 3370881"/>
                          <a:gd name="connsiteX236" fmla="*/ 1967753 w 2657256"/>
                          <a:gd name="connsiteY236" fmla="*/ 650093 h 3370881"/>
                          <a:gd name="connsiteX237" fmla="*/ 1936376 w 2657256"/>
                          <a:gd name="connsiteY237" fmla="*/ 690434 h 3370881"/>
                          <a:gd name="connsiteX238" fmla="*/ 1905000 w 2657256"/>
                          <a:gd name="connsiteY238" fmla="*/ 717329 h 3370881"/>
                          <a:gd name="connsiteX239" fmla="*/ 1860176 w 2657256"/>
                          <a:gd name="connsiteY239" fmla="*/ 735258 h 3370881"/>
                          <a:gd name="connsiteX240" fmla="*/ 1788459 w 2657256"/>
                          <a:gd name="connsiteY240" fmla="*/ 744223 h 3370881"/>
                          <a:gd name="connsiteX241" fmla="*/ 1846729 w 2657256"/>
                          <a:gd name="connsiteY241" fmla="*/ 802493 h 3370881"/>
                          <a:gd name="connsiteX242" fmla="*/ 1913965 w 2657256"/>
                          <a:gd name="connsiteY242" fmla="*/ 829387 h 3370881"/>
                          <a:gd name="connsiteX243" fmla="*/ 1922929 w 2657256"/>
                          <a:gd name="connsiteY243" fmla="*/ 842834 h 3370881"/>
                          <a:gd name="connsiteX244" fmla="*/ 1967753 w 2657256"/>
                          <a:gd name="connsiteY244" fmla="*/ 883176 h 3370881"/>
                          <a:gd name="connsiteX245" fmla="*/ 1981200 w 2657256"/>
                          <a:gd name="connsiteY245" fmla="*/ 896623 h 3370881"/>
                          <a:gd name="connsiteX246" fmla="*/ 1994647 w 2657256"/>
                          <a:gd name="connsiteY246" fmla="*/ 905587 h 3370881"/>
                          <a:gd name="connsiteX247" fmla="*/ 2021541 w 2657256"/>
                          <a:gd name="connsiteY247" fmla="*/ 927999 h 3370881"/>
                          <a:gd name="connsiteX248" fmla="*/ 2030506 w 2657256"/>
                          <a:gd name="connsiteY248" fmla="*/ 941446 h 3370881"/>
                          <a:gd name="connsiteX249" fmla="*/ 2057400 w 2657256"/>
                          <a:gd name="connsiteY249" fmla="*/ 968340 h 3370881"/>
                          <a:gd name="connsiteX250" fmla="*/ 2088776 w 2657256"/>
                          <a:gd name="connsiteY250" fmla="*/ 1013164 h 3370881"/>
                          <a:gd name="connsiteX251" fmla="*/ 2115670 w 2657256"/>
                          <a:gd name="connsiteY251" fmla="*/ 1057987 h 3370881"/>
                          <a:gd name="connsiteX252" fmla="*/ 2120153 w 2657256"/>
                          <a:gd name="connsiteY252" fmla="*/ 1089364 h 3370881"/>
                          <a:gd name="connsiteX253" fmla="*/ 2138082 w 2657256"/>
                          <a:gd name="connsiteY253" fmla="*/ 1143152 h 3370881"/>
                          <a:gd name="connsiteX254" fmla="*/ 2147047 w 2657256"/>
                          <a:gd name="connsiteY254" fmla="*/ 1196940 h 3370881"/>
                          <a:gd name="connsiteX255" fmla="*/ 2151529 w 2657256"/>
                          <a:gd name="connsiteY255" fmla="*/ 1210387 h 3370881"/>
                          <a:gd name="connsiteX256" fmla="*/ 2156012 w 2657256"/>
                          <a:gd name="connsiteY256" fmla="*/ 1228317 h 3370881"/>
                          <a:gd name="connsiteX257" fmla="*/ 2173941 w 2657256"/>
                          <a:gd name="connsiteY257" fmla="*/ 1295552 h 3370881"/>
                          <a:gd name="connsiteX258" fmla="*/ 2182906 w 2657256"/>
                          <a:gd name="connsiteY258" fmla="*/ 1313481 h 3370881"/>
                          <a:gd name="connsiteX259" fmla="*/ 2187388 w 2657256"/>
                          <a:gd name="connsiteY259" fmla="*/ 1331411 h 3370881"/>
                          <a:gd name="connsiteX260" fmla="*/ 2214282 w 2657256"/>
                          <a:gd name="connsiteY260" fmla="*/ 1385199 h 3370881"/>
                          <a:gd name="connsiteX261" fmla="*/ 2218765 w 2657256"/>
                          <a:gd name="connsiteY261" fmla="*/ 1403129 h 3370881"/>
                          <a:gd name="connsiteX262" fmla="*/ 2223247 w 2657256"/>
                          <a:gd name="connsiteY262" fmla="*/ 1430023 h 3370881"/>
                          <a:gd name="connsiteX263" fmla="*/ 2236694 w 2657256"/>
                          <a:gd name="connsiteY263" fmla="*/ 1456917 h 3370881"/>
                          <a:gd name="connsiteX264" fmla="*/ 2241176 w 2657256"/>
                          <a:gd name="connsiteY264" fmla="*/ 1577940 h 3370881"/>
                          <a:gd name="connsiteX265" fmla="*/ 2245659 w 2657256"/>
                          <a:gd name="connsiteY265" fmla="*/ 1595870 h 3370881"/>
                          <a:gd name="connsiteX266" fmla="*/ 2236694 w 2657256"/>
                          <a:gd name="connsiteY266" fmla="*/ 1694481 h 3370881"/>
                          <a:gd name="connsiteX267" fmla="*/ 2227729 w 2657256"/>
                          <a:gd name="connsiteY267" fmla="*/ 1716893 h 3370881"/>
                          <a:gd name="connsiteX268" fmla="*/ 2223247 w 2657256"/>
                          <a:gd name="connsiteY268" fmla="*/ 1730340 h 3370881"/>
                          <a:gd name="connsiteX269" fmla="*/ 2235341 w 2657256"/>
                          <a:gd name="connsiteY269" fmla="*/ 1788611 h 3370881"/>
                          <a:gd name="connsiteX270" fmla="*/ 2230689 w 2657256"/>
                          <a:gd name="connsiteY270" fmla="*/ 1823963 h 3370881"/>
                          <a:gd name="connsiteX271" fmla="*/ 2226207 w 2657256"/>
                          <a:gd name="connsiteY271" fmla="*/ 1824470 h 3370881"/>
                          <a:gd name="connsiteX272" fmla="*/ 2208278 w 2657256"/>
                          <a:gd name="connsiteY272" fmla="*/ 1869293 h 3370881"/>
                          <a:gd name="connsiteX273" fmla="*/ 2195168 w 2657256"/>
                          <a:gd name="connsiteY273" fmla="*/ 1882740 h 3370881"/>
                          <a:gd name="connsiteX274" fmla="*/ 2203458 w 2657256"/>
                          <a:gd name="connsiteY274" fmla="*/ 1918938 h 3370881"/>
                          <a:gd name="connsiteX275" fmla="*/ 2204134 w 2657256"/>
                          <a:gd name="connsiteY275" fmla="*/ 1949806 h 3370881"/>
                          <a:gd name="connsiteX276" fmla="*/ 2226545 w 2657256"/>
                          <a:gd name="connsiteY276" fmla="*/ 1954627 h 3370881"/>
                          <a:gd name="connsiteX277" fmla="*/ 2241176 w 2657256"/>
                          <a:gd name="connsiteY277" fmla="*/ 2012729 h 3370881"/>
                          <a:gd name="connsiteX278" fmla="*/ 2263588 w 2657256"/>
                          <a:gd name="connsiteY278" fmla="*/ 2057552 h 3370881"/>
                          <a:gd name="connsiteX279" fmla="*/ 2286000 w 2657256"/>
                          <a:gd name="connsiteY279" fmla="*/ 2084446 h 3370881"/>
                          <a:gd name="connsiteX280" fmla="*/ 2299447 w 2657256"/>
                          <a:gd name="connsiteY280" fmla="*/ 2124787 h 3370881"/>
                          <a:gd name="connsiteX281" fmla="*/ 2321859 w 2657256"/>
                          <a:gd name="connsiteY281" fmla="*/ 2151681 h 3370881"/>
                          <a:gd name="connsiteX282" fmla="*/ 2344270 w 2657256"/>
                          <a:gd name="connsiteY282" fmla="*/ 2205470 h 3370881"/>
                          <a:gd name="connsiteX283" fmla="*/ 2348753 w 2657256"/>
                          <a:gd name="connsiteY283" fmla="*/ 2223399 h 3370881"/>
                          <a:gd name="connsiteX284" fmla="*/ 2366682 w 2657256"/>
                          <a:gd name="connsiteY284" fmla="*/ 2263740 h 3370881"/>
                          <a:gd name="connsiteX285" fmla="*/ 2375647 w 2657256"/>
                          <a:gd name="connsiteY285" fmla="*/ 2286152 h 3370881"/>
                          <a:gd name="connsiteX286" fmla="*/ 2380129 w 2657256"/>
                          <a:gd name="connsiteY286" fmla="*/ 2308564 h 3370881"/>
                          <a:gd name="connsiteX287" fmla="*/ 2389094 w 2657256"/>
                          <a:gd name="connsiteY287" fmla="*/ 2335458 h 3370881"/>
                          <a:gd name="connsiteX288" fmla="*/ 2393576 w 2657256"/>
                          <a:gd name="connsiteY288" fmla="*/ 2380281 h 3370881"/>
                          <a:gd name="connsiteX289" fmla="*/ 2398059 w 2657256"/>
                          <a:gd name="connsiteY289" fmla="*/ 2393729 h 3370881"/>
                          <a:gd name="connsiteX290" fmla="*/ 2419794 w 2657256"/>
                          <a:gd name="connsiteY290" fmla="*/ 2447517 h 3370881"/>
                          <a:gd name="connsiteX291" fmla="*/ 2427343 w 2657256"/>
                          <a:gd name="connsiteY291" fmla="*/ 2564058 h 3370881"/>
                          <a:gd name="connsiteX292" fmla="*/ 2389094 w 2657256"/>
                          <a:gd name="connsiteY292" fmla="*/ 2837481 h 3370881"/>
                          <a:gd name="connsiteX293" fmla="*/ 2380129 w 2657256"/>
                          <a:gd name="connsiteY293" fmla="*/ 2859893 h 3370881"/>
                          <a:gd name="connsiteX294" fmla="*/ 2357718 w 2657256"/>
                          <a:gd name="connsiteY294" fmla="*/ 2913681 h 3370881"/>
                          <a:gd name="connsiteX295" fmla="*/ 2348753 w 2657256"/>
                          <a:gd name="connsiteY295" fmla="*/ 2936093 h 3370881"/>
                          <a:gd name="connsiteX296" fmla="*/ 2339788 w 2657256"/>
                          <a:gd name="connsiteY296" fmla="*/ 2971952 h 3370881"/>
                          <a:gd name="connsiteX297" fmla="*/ 2326341 w 2657256"/>
                          <a:gd name="connsiteY297" fmla="*/ 2994364 h 3370881"/>
                          <a:gd name="connsiteX298" fmla="*/ 2317376 w 2657256"/>
                          <a:gd name="connsiteY298" fmla="*/ 3025740 h 3370881"/>
                          <a:gd name="connsiteX299" fmla="*/ 2303929 w 2657256"/>
                          <a:gd name="connsiteY299" fmla="*/ 3048152 h 3370881"/>
                          <a:gd name="connsiteX300" fmla="*/ 2290482 w 2657256"/>
                          <a:gd name="connsiteY300" fmla="*/ 3079529 h 3370881"/>
                          <a:gd name="connsiteX301" fmla="*/ 2272553 w 2657256"/>
                          <a:gd name="connsiteY301" fmla="*/ 3084011 h 3370881"/>
                          <a:gd name="connsiteX302" fmla="*/ 2259106 w 2657256"/>
                          <a:gd name="connsiteY302" fmla="*/ 3088493 h 3370881"/>
                          <a:gd name="connsiteX303" fmla="*/ 2241176 w 2657256"/>
                          <a:gd name="connsiteY303" fmla="*/ 3092976 h 3370881"/>
                          <a:gd name="connsiteX304" fmla="*/ 2209800 w 2657256"/>
                          <a:gd name="connsiteY304" fmla="*/ 3101940 h 3370881"/>
                          <a:gd name="connsiteX305" fmla="*/ 2205318 w 2657256"/>
                          <a:gd name="connsiteY305" fmla="*/ 3039187 h 3370881"/>
                          <a:gd name="connsiteX306" fmla="*/ 2218765 w 2657256"/>
                          <a:gd name="connsiteY306" fmla="*/ 3021258 h 3370881"/>
                          <a:gd name="connsiteX307" fmla="*/ 2245659 w 2657256"/>
                          <a:gd name="connsiteY307" fmla="*/ 2971952 h 3370881"/>
                          <a:gd name="connsiteX308" fmla="*/ 2268070 w 2657256"/>
                          <a:gd name="connsiteY308" fmla="*/ 2945058 h 3370881"/>
                          <a:gd name="connsiteX309" fmla="*/ 2298550 w 2657256"/>
                          <a:gd name="connsiteY309" fmla="*/ 2568540 h 3370881"/>
                          <a:gd name="connsiteX310" fmla="*/ 2284986 w 2657256"/>
                          <a:gd name="connsiteY310" fmla="*/ 2532681 h 3370881"/>
                          <a:gd name="connsiteX311" fmla="*/ 2293273 w 2657256"/>
                          <a:gd name="connsiteY311" fmla="*/ 2496653 h 3370881"/>
                          <a:gd name="connsiteX312" fmla="*/ 2278152 w 2657256"/>
                          <a:gd name="connsiteY312" fmla="*/ 2475178 h 3370881"/>
                          <a:gd name="connsiteX313" fmla="*/ 2245659 w 2657256"/>
                          <a:gd name="connsiteY313" fmla="*/ 2389247 h 3370881"/>
                          <a:gd name="connsiteX314" fmla="*/ 2195507 w 2657256"/>
                          <a:gd name="connsiteY314" fmla="*/ 2241328 h 3370881"/>
                          <a:gd name="connsiteX315" fmla="*/ 2083786 w 2657256"/>
                          <a:gd name="connsiteY315" fmla="*/ 2040300 h 3370881"/>
                          <a:gd name="connsiteX316" fmla="*/ 2048773 w 2657256"/>
                          <a:gd name="connsiteY316" fmla="*/ 2017971 h 3370881"/>
                          <a:gd name="connsiteX317" fmla="*/ 2074314 w 2657256"/>
                          <a:gd name="connsiteY317" fmla="*/ 2011967 h 3370881"/>
                          <a:gd name="connsiteX318" fmla="*/ 2034988 w 2657256"/>
                          <a:gd name="connsiteY318" fmla="*/ 2003764 h 3370881"/>
                          <a:gd name="connsiteX319" fmla="*/ 2026023 w 2657256"/>
                          <a:gd name="connsiteY319" fmla="*/ 2026176 h 3370881"/>
                          <a:gd name="connsiteX320" fmla="*/ 2021541 w 2657256"/>
                          <a:gd name="connsiteY320" fmla="*/ 2039623 h 3370881"/>
                          <a:gd name="connsiteX321" fmla="*/ 1999129 w 2657256"/>
                          <a:gd name="connsiteY321" fmla="*/ 2053070 h 3370881"/>
                          <a:gd name="connsiteX322" fmla="*/ 1990165 w 2657256"/>
                          <a:gd name="connsiteY322" fmla="*/ 2070999 h 3370881"/>
                          <a:gd name="connsiteX323" fmla="*/ 1967753 w 2657256"/>
                          <a:gd name="connsiteY323" fmla="*/ 2106858 h 3370881"/>
                          <a:gd name="connsiteX324" fmla="*/ 1981200 w 2657256"/>
                          <a:gd name="connsiteY324" fmla="*/ 2223399 h 3370881"/>
                          <a:gd name="connsiteX325" fmla="*/ 1994647 w 2657256"/>
                          <a:gd name="connsiteY325" fmla="*/ 2254776 h 3370881"/>
                          <a:gd name="connsiteX326" fmla="*/ 2003612 w 2657256"/>
                          <a:gd name="connsiteY326" fmla="*/ 2272705 h 3370881"/>
                          <a:gd name="connsiteX327" fmla="*/ 2026023 w 2657256"/>
                          <a:gd name="connsiteY327" fmla="*/ 2304081 h 3370881"/>
                          <a:gd name="connsiteX328" fmla="*/ 2043953 w 2657256"/>
                          <a:gd name="connsiteY328" fmla="*/ 2348905 h 3370881"/>
                          <a:gd name="connsiteX329" fmla="*/ 2061882 w 2657256"/>
                          <a:gd name="connsiteY329" fmla="*/ 2371317 h 3370881"/>
                          <a:gd name="connsiteX330" fmla="*/ 2088776 w 2657256"/>
                          <a:gd name="connsiteY330" fmla="*/ 2434070 h 3370881"/>
                          <a:gd name="connsiteX331" fmla="*/ 2102223 w 2657256"/>
                          <a:gd name="connsiteY331" fmla="*/ 2465446 h 3370881"/>
                          <a:gd name="connsiteX332" fmla="*/ 2106706 w 2657256"/>
                          <a:gd name="connsiteY332" fmla="*/ 2496823 h 3370881"/>
                          <a:gd name="connsiteX333" fmla="*/ 2124635 w 2657256"/>
                          <a:gd name="connsiteY333" fmla="*/ 2559576 h 3370881"/>
                          <a:gd name="connsiteX334" fmla="*/ 2138082 w 2657256"/>
                          <a:gd name="connsiteY334" fmla="*/ 2649223 h 3370881"/>
                          <a:gd name="connsiteX335" fmla="*/ 2147047 w 2657256"/>
                          <a:gd name="connsiteY335" fmla="*/ 2685081 h 3370881"/>
                          <a:gd name="connsiteX336" fmla="*/ 2151529 w 2657256"/>
                          <a:gd name="connsiteY336" fmla="*/ 2716458 h 3370881"/>
                          <a:gd name="connsiteX337" fmla="*/ 2160494 w 2657256"/>
                          <a:gd name="connsiteY337" fmla="*/ 2770246 h 3370881"/>
                          <a:gd name="connsiteX338" fmla="*/ 2156012 w 2657256"/>
                          <a:gd name="connsiteY338" fmla="*/ 2962987 h 3370881"/>
                          <a:gd name="connsiteX339" fmla="*/ 2138082 w 2657256"/>
                          <a:gd name="connsiteY339" fmla="*/ 3043670 h 3370881"/>
                          <a:gd name="connsiteX340" fmla="*/ 2133600 w 2657256"/>
                          <a:gd name="connsiteY340" fmla="*/ 3061599 h 3370881"/>
                          <a:gd name="connsiteX341" fmla="*/ 2120153 w 2657256"/>
                          <a:gd name="connsiteY341" fmla="*/ 3079529 h 3370881"/>
                          <a:gd name="connsiteX342" fmla="*/ 2111188 w 2657256"/>
                          <a:gd name="connsiteY342" fmla="*/ 3106423 h 3370881"/>
                          <a:gd name="connsiteX343" fmla="*/ 2088776 w 2657256"/>
                          <a:gd name="connsiteY343" fmla="*/ 3137799 h 3370881"/>
                          <a:gd name="connsiteX344" fmla="*/ 2075329 w 2657256"/>
                          <a:gd name="connsiteY344" fmla="*/ 3164693 h 3370881"/>
                          <a:gd name="connsiteX345" fmla="*/ 2061882 w 2657256"/>
                          <a:gd name="connsiteY345" fmla="*/ 3169176 h 3370881"/>
                          <a:gd name="connsiteX346" fmla="*/ 2021541 w 2657256"/>
                          <a:gd name="connsiteY346" fmla="*/ 3164693 h 3370881"/>
                          <a:gd name="connsiteX347" fmla="*/ 2012576 w 2657256"/>
                          <a:gd name="connsiteY347" fmla="*/ 3119870 h 3370881"/>
                          <a:gd name="connsiteX348" fmla="*/ 2048435 w 2657256"/>
                          <a:gd name="connsiteY348" fmla="*/ 3021258 h 3370881"/>
                          <a:gd name="connsiteX349" fmla="*/ 2048435 w 2657256"/>
                          <a:gd name="connsiteY349" fmla="*/ 3021258 h 3370881"/>
                          <a:gd name="connsiteX350" fmla="*/ 2061882 w 2657256"/>
                          <a:gd name="connsiteY350" fmla="*/ 2967470 h 3370881"/>
                          <a:gd name="connsiteX351" fmla="*/ 2070847 w 2657256"/>
                          <a:gd name="connsiteY351" fmla="*/ 2882305 h 3370881"/>
                          <a:gd name="connsiteX352" fmla="*/ 2066365 w 2657256"/>
                          <a:gd name="connsiteY352" fmla="*/ 2725423 h 3370881"/>
                          <a:gd name="connsiteX353" fmla="*/ 2043953 w 2657256"/>
                          <a:gd name="connsiteY353" fmla="*/ 2649223 h 3370881"/>
                          <a:gd name="connsiteX354" fmla="*/ 2030506 w 2657256"/>
                          <a:gd name="connsiteY354" fmla="*/ 2622329 h 3370881"/>
                          <a:gd name="connsiteX355" fmla="*/ 2017059 w 2657256"/>
                          <a:gd name="connsiteY355" fmla="*/ 2581987 h 3370881"/>
                          <a:gd name="connsiteX356" fmla="*/ 1981200 w 2657256"/>
                          <a:gd name="connsiteY356" fmla="*/ 2514752 h 3370881"/>
                          <a:gd name="connsiteX357" fmla="*/ 1972235 w 2657256"/>
                          <a:gd name="connsiteY357" fmla="*/ 2501305 h 3370881"/>
                          <a:gd name="connsiteX358" fmla="*/ 1958788 w 2657256"/>
                          <a:gd name="connsiteY358" fmla="*/ 2478893 h 3370881"/>
                          <a:gd name="connsiteX359" fmla="*/ 1905000 w 2657256"/>
                          <a:gd name="connsiteY359" fmla="*/ 2398211 h 3370881"/>
                          <a:gd name="connsiteX360" fmla="*/ 1882588 w 2657256"/>
                          <a:gd name="connsiteY360" fmla="*/ 2357870 h 3370881"/>
                          <a:gd name="connsiteX361" fmla="*/ 1869141 w 2657256"/>
                          <a:gd name="connsiteY361" fmla="*/ 2339940 h 3370881"/>
                          <a:gd name="connsiteX362" fmla="*/ 1806388 w 2657256"/>
                          <a:gd name="connsiteY362" fmla="*/ 2313046 h 3370881"/>
                          <a:gd name="connsiteX363" fmla="*/ 1779494 w 2657256"/>
                          <a:gd name="connsiteY363" fmla="*/ 2304081 h 3370881"/>
                          <a:gd name="connsiteX364" fmla="*/ 1752600 w 2657256"/>
                          <a:gd name="connsiteY364" fmla="*/ 2299599 h 3370881"/>
                          <a:gd name="connsiteX365" fmla="*/ 1680882 w 2657256"/>
                          <a:gd name="connsiteY365" fmla="*/ 2277187 h 3370881"/>
                          <a:gd name="connsiteX366" fmla="*/ 1719025 w 2657256"/>
                          <a:gd name="connsiteY366" fmla="*/ 2281331 h 3370881"/>
                          <a:gd name="connsiteX367" fmla="*/ 1756997 w 2657256"/>
                          <a:gd name="connsiteY367" fmla="*/ 2289450 h 3370881"/>
                          <a:gd name="connsiteX368" fmla="*/ 1656440 w 2657256"/>
                          <a:gd name="connsiteY368" fmla="*/ 2298583 h 3370881"/>
                          <a:gd name="connsiteX369" fmla="*/ 1537447 w 2657256"/>
                          <a:gd name="connsiteY369" fmla="*/ 2329960 h 3370881"/>
                          <a:gd name="connsiteX370" fmla="*/ 1571993 w 2657256"/>
                          <a:gd name="connsiteY370" fmla="*/ 2317957 h 3370881"/>
                          <a:gd name="connsiteX371" fmla="*/ 1509707 w 2657256"/>
                          <a:gd name="connsiteY371" fmla="*/ 2338926 h 3370881"/>
                          <a:gd name="connsiteX372" fmla="*/ 1500444 w 2657256"/>
                          <a:gd name="connsiteY372" fmla="*/ 2355271 h 3370881"/>
                          <a:gd name="connsiteX373" fmla="*/ 1402678 w 2657256"/>
                          <a:gd name="connsiteY373" fmla="*/ 2339641 h 3370881"/>
                          <a:gd name="connsiteX374" fmla="*/ 1322892 w 2657256"/>
                          <a:gd name="connsiteY374" fmla="*/ 2336952 h 3370881"/>
                          <a:gd name="connsiteX375" fmla="*/ 1199384 w 2657256"/>
                          <a:gd name="connsiteY375" fmla="*/ 2307041 h 3370881"/>
                          <a:gd name="connsiteX376" fmla="*/ 1066800 w 2657256"/>
                          <a:gd name="connsiteY376" fmla="*/ 2272705 h 3370881"/>
                          <a:gd name="connsiteX377" fmla="*/ 1030941 w 2657256"/>
                          <a:gd name="connsiteY377" fmla="*/ 2263740 h 3370881"/>
                          <a:gd name="connsiteX378" fmla="*/ 986118 w 2657256"/>
                          <a:gd name="connsiteY378" fmla="*/ 2241329 h 3370881"/>
                          <a:gd name="connsiteX379" fmla="*/ 968188 w 2657256"/>
                          <a:gd name="connsiteY379" fmla="*/ 2232364 h 3370881"/>
                          <a:gd name="connsiteX380" fmla="*/ 936812 w 2657256"/>
                          <a:gd name="connsiteY380" fmla="*/ 2214434 h 3370881"/>
                          <a:gd name="connsiteX381" fmla="*/ 905435 w 2657256"/>
                          <a:gd name="connsiteY381" fmla="*/ 2196505 h 3370881"/>
                          <a:gd name="connsiteX382" fmla="*/ 869576 w 2657256"/>
                          <a:gd name="connsiteY382" fmla="*/ 2209952 h 3370881"/>
                          <a:gd name="connsiteX383" fmla="*/ 856129 w 2657256"/>
                          <a:gd name="connsiteY383" fmla="*/ 2227881 h 3370881"/>
                          <a:gd name="connsiteX384" fmla="*/ 815788 w 2657256"/>
                          <a:gd name="connsiteY384" fmla="*/ 2268223 h 3370881"/>
                          <a:gd name="connsiteX385" fmla="*/ 788894 w 2657256"/>
                          <a:gd name="connsiteY385" fmla="*/ 2290634 h 3370881"/>
                          <a:gd name="connsiteX386" fmla="*/ 762000 w 2657256"/>
                          <a:gd name="connsiteY386" fmla="*/ 2313046 h 3370881"/>
                          <a:gd name="connsiteX387" fmla="*/ 753035 w 2657256"/>
                          <a:gd name="connsiteY387" fmla="*/ 2326493 h 3370881"/>
                          <a:gd name="connsiteX388" fmla="*/ 735106 w 2657256"/>
                          <a:gd name="connsiteY388" fmla="*/ 2339940 h 3370881"/>
                          <a:gd name="connsiteX389" fmla="*/ 712694 w 2657256"/>
                          <a:gd name="connsiteY389" fmla="*/ 2362352 h 3370881"/>
                          <a:gd name="connsiteX390" fmla="*/ 694765 w 2657256"/>
                          <a:gd name="connsiteY390" fmla="*/ 2375799 h 3370881"/>
                          <a:gd name="connsiteX391" fmla="*/ 681318 w 2657256"/>
                          <a:gd name="connsiteY391" fmla="*/ 2393729 h 3370881"/>
                          <a:gd name="connsiteX392" fmla="*/ 667870 w 2657256"/>
                          <a:gd name="connsiteY392" fmla="*/ 2402693 h 3370881"/>
                          <a:gd name="connsiteX393" fmla="*/ 623047 w 2657256"/>
                          <a:gd name="connsiteY393" fmla="*/ 2443034 h 3370881"/>
                          <a:gd name="connsiteX394" fmla="*/ 600635 w 2657256"/>
                          <a:gd name="connsiteY394" fmla="*/ 2474411 h 3370881"/>
                          <a:gd name="connsiteX395" fmla="*/ 587188 w 2657256"/>
                          <a:gd name="connsiteY395" fmla="*/ 2514752 h 3370881"/>
                          <a:gd name="connsiteX396" fmla="*/ 582706 w 2657256"/>
                          <a:gd name="connsiteY396" fmla="*/ 2546129 h 3370881"/>
                          <a:gd name="connsiteX397" fmla="*/ 596153 w 2657256"/>
                          <a:gd name="connsiteY397" fmla="*/ 2635776 h 3370881"/>
                          <a:gd name="connsiteX398" fmla="*/ 600635 w 2657256"/>
                          <a:gd name="connsiteY398" fmla="*/ 2653705 h 3370881"/>
                          <a:gd name="connsiteX399" fmla="*/ 609600 w 2657256"/>
                          <a:gd name="connsiteY399" fmla="*/ 2671634 h 3370881"/>
                          <a:gd name="connsiteX400" fmla="*/ 614082 w 2657256"/>
                          <a:gd name="connsiteY400" fmla="*/ 2689564 h 3370881"/>
                          <a:gd name="connsiteX401" fmla="*/ 623047 w 2657256"/>
                          <a:gd name="connsiteY401" fmla="*/ 2711976 h 3370881"/>
                          <a:gd name="connsiteX402" fmla="*/ 627529 w 2657256"/>
                          <a:gd name="connsiteY402" fmla="*/ 2734387 h 3370881"/>
                          <a:gd name="connsiteX403" fmla="*/ 640976 w 2657256"/>
                          <a:gd name="connsiteY403" fmla="*/ 2765764 h 3370881"/>
                          <a:gd name="connsiteX404" fmla="*/ 645459 w 2657256"/>
                          <a:gd name="connsiteY404" fmla="*/ 2779211 h 3370881"/>
                          <a:gd name="connsiteX405" fmla="*/ 658906 w 2657256"/>
                          <a:gd name="connsiteY405" fmla="*/ 2801623 h 3370881"/>
                          <a:gd name="connsiteX406" fmla="*/ 676835 w 2657256"/>
                          <a:gd name="connsiteY406" fmla="*/ 2864376 h 3370881"/>
                          <a:gd name="connsiteX407" fmla="*/ 690282 w 2657256"/>
                          <a:gd name="connsiteY407" fmla="*/ 2895752 h 3370881"/>
                          <a:gd name="connsiteX408" fmla="*/ 699247 w 2657256"/>
                          <a:gd name="connsiteY408" fmla="*/ 2940576 h 3370881"/>
                          <a:gd name="connsiteX409" fmla="*/ 703729 w 2657256"/>
                          <a:gd name="connsiteY409" fmla="*/ 2967470 h 3370881"/>
                          <a:gd name="connsiteX410" fmla="*/ 717176 w 2657256"/>
                          <a:gd name="connsiteY410" fmla="*/ 2994364 h 3370881"/>
                          <a:gd name="connsiteX411" fmla="*/ 735106 w 2657256"/>
                          <a:gd name="connsiteY411" fmla="*/ 3052634 h 3370881"/>
                          <a:gd name="connsiteX412" fmla="*/ 739588 w 2657256"/>
                          <a:gd name="connsiteY412" fmla="*/ 3079529 h 3370881"/>
                          <a:gd name="connsiteX413" fmla="*/ 762000 w 2657256"/>
                          <a:gd name="connsiteY413" fmla="*/ 3142281 h 3370881"/>
                          <a:gd name="connsiteX414" fmla="*/ 766482 w 2657256"/>
                          <a:gd name="connsiteY414" fmla="*/ 3231929 h 3370881"/>
                          <a:gd name="connsiteX415" fmla="*/ 770965 w 2657256"/>
                          <a:gd name="connsiteY415" fmla="*/ 3254340 h 3370881"/>
                          <a:gd name="connsiteX416" fmla="*/ 775447 w 2657256"/>
                          <a:gd name="connsiteY416" fmla="*/ 3285717 h 3370881"/>
                          <a:gd name="connsiteX417" fmla="*/ 748553 w 2657256"/>
                          <a:gd name="connsiteY417" fmla="*/ 3335023 h 3370881"/>
                          <a:gd name="connsiteX418" fmla="*/ 721659 w 2657256"/>
                          <a:gd name="connsiteY418" fmla="*/ 3343987 h 3370881"/>
                          <a:gd name="connsiteX419" fmla="*/ 708212 w 2657256"/>
                          <a:gd name="connsiteY419" fmla="*/ 3348470 h 3370881"/>
                          <a:gd name="connsiteX420" fmla="*/ 623047 w 2657256"/>
                          <a:gd name="connsiteY420" fmla="*/ 3330540 h 3370881"/>
                          <a:gd name="connsiteX421" fmla="*/ 609600 w 2657256"/>
                          <a:gd name="connsiteY421" fmla="*/ 3308129 h 3370881"/>
                          <a:gd name="connsiteX422" fmla="*/ 591670 w 2657256"/>
                          <a:gd name="connsiteY422" fmla="*/ 3267787 h 3370881"/>
                          <a:gd name="connsiteX423" fmla="*/ 560294 w 2657256"/>
                          <a:gd name="connsiteY423" fmla="*/ 3209517 h 3370881"/>
                          <a:gd name="connsiteX424" fmla="*/ 551329 w 2657256"/>
                          <a:gd name="connsiteY424" fmla="*/ 3196070 h 3370881"/>
                          <a:gd name="connsiteX425" fmla="*/ 528918 w 2657256"/>
                          <a:gd name="connsiteY425" fmla="*/ 3173658 h 3370881"/>
                          <a:gd name="connsiteX426" fmla="*/ 519953 w 2657256"/>
                          <a:gd name="connsiteY426" fmla="*/ 3128834 h 3370881"/>
                          <a:gd name="connsiteX427" fmla="*/ 524435 w 2657256"/>
                          <a:gd name="connsiteY427" fmla="*/ 3101940 h 3370881"/>
                          <a:gd name="connsiteX428" fmla="*/ 528918 w 2657256"/>
                          <a:gd name="connsiteY428" fmla="*/ 3088493 h 3370881"/>
                          <a:gd name="connsiteX429" fmla="*/ 542365 w 2657256"/>
                          <a:gd name="connsiteY429" fmla="*/ 3052634 h 3370881"/>
                          <a:gd name="connsiteX430" fmla="*/ 484094 w 2657256"/>
                          <a:gd name="connsiteY430" fmla="*/ 2886787 h 3370881"/>
                          <a:gd name="connsiteX431" fmla="*/ 443753 w 2657256"/>
                          <a:gd name="connsiteY431" fmla="*/ 2779211 h 3370881"/>
                          <a:gd name="connsiteX432" fmla="*/ 439270 w 2657256"/>
                          <a:gd name="connsiteY432" fmla="*/ 2752317 h 3370881"/>
                          <a:gd name="connsiteX433" fmla="*/ 430306 w 2657256"/>
                          <a:gd name="connsiteY433" fmla="*/ 2716458 h 3370881"/>
                          <a:gd name="connsiteX434" fmla="*/ 425823 w 2657256"/>
                          <a:gd name="connsiteY434" fmla="*/ 2680599 h 3370881"/>
                          <a:gd name="connsiteX435" fmla="*/ 398929 w 2657256"/>
                          <a:gd name="connsiteY435" fmla="*/ 2599917 h 3370881"/>
                          <a:gd name="connsiteX436" fmla="*/ 385482 w 2657256"/>
                          <a:gd name="connsiteY436" fmla="*/ 2568540 h 3370881"/>
                          <a:gd name="connsiteX437" fmla="*/ 381000 w 2657256"/>
                          <a:gd name="connsiteY437" fmla="*/ 2550611 h 3370881"/>
                          <a:gd name="connsiteX438" fmla="*/ 372035 w 2657256"/>
                          <a:gd name="connsiteY438" fmla="*/ 2483376 h 3370881"/>
                          <a:gd name="connsiteX439" fmla="*/ 367553 w 2657256"/>
                          <a:gd name="connsiteY439" fmla="*/ 2469929 h 3370881"/>
                          <a:gd name="connsiteX440" fmla="*/ 407894 w 2657256"/>
                          <a:gd name="connsiteY440" fmla="*/ 2451999 h 3370881"/>
                          <a:gd name="connsiteX441" fmla="*/ 515470 w 2657256"/>
                          <a:gd name="connsiteY441" fmla="*/ 2407176 h 3370881"/>
                          <a:gd name="connsiteX442" fmla="*/ 578223 w 2657256"/>
                          <a:gd name="connsiteY442" fmla="*/ 2353387 h 3370881"/>
                          <a:gd name="connsiteX443" fmla="*/ 587188 w 2657256"/>
                          <a:gd name="connsiteY443" fmla="*/ 2330976 h 3370881"/>
                          <a:gd name="connsiteX444" fmla="*/ 614082 w 2657256"/>
                          <a:gd name="connsiteY444" fmla="*/ 2254776 h 3370881"/>
                          <a:gd name="connsiteX445" fmla="*/ 649941 w 2657256"/>
                          <a:gd name="connsiteY445" fmla="*/ 2200987 h 3370881"/>
                          <a:gd name="connsiteX446" fmla="*/ 690282 w 2657256"/>
                          <a:gd name="connsiteY446" fmla="*/ 2174093 h 3370881"/>
                          <a:gd name="connsiteX447" fmla="*/ 703729 w 2657256"/>
                          <a:gd name="connsiteY447" fmla="*/ 2165129 h 3370881"/>
                          <a:gd name="connsiteX448" fmla="*/ 739588 w 2657256"/>
                          <a:gd name="connsiteY448" fmla="*/ 2147199 h 3370881"/>
                          <a:gd name="connsiteX449" fmla="*/ 708212 w 2657256"/>
                          <a:gd name="connsiteY449" fmla="*/ 2187540 h 3370881"/>
                          <a:gd name="connsiteX450" fmla="*/ 654423 w 2657256"/>
                          <a:gd name="connsiteY450" fmla="*/ 2241329 h 3370881"/>
                          <a:gd name="connsiteX451" fmla="*/ 636494 w 2657256"/>
                          <a:gd name="connsiteY451" fmla="*/ 2259258 h 3370881"/>
                          <a:gd name="connsiteX452" fmla="*/ 614082 w 2657256"/>
                          <a:gd name="connsiteY452" fmla="*/ 2286152 h 3370881"/>
                          <a:gd name="connsiteX453" fmla="*/ 592179 w 2657256"/>
                          <a:gd name="connsiteY453" fmla="*/ 2282347 h 3370881"/>
                          <a:gd name="connsiteX454" fmla="*/ 555980 w 2657256"/>
                          <a:gd name="connsiteY454" fmla="*/ 2313892 h 3370881"/>
                          <a:gd name="connsiteX455" fmla="*/ 524435 w 2657256"/>
                          <a:gd name="connsiteY455" fmla="*/ 2348905 h 3370881"/>
                          <a:gd name="connsiteX456" fmla="*/ 502023 w 2657256"/>
                          <a:gd name="connsiteY456" fmla="*/ 2362352 h 3370881"/>
                          <a:gd name="connsiteX457" fmla="*/ 461682 w 2657256"/>
                          <a:gd name="connsiteY457" fmla="*/ 2389246 h 3370881"/>
                          <a:gd name="connsiteX458" fmla="*/ 448235 w 2657256"/>
                          <a:gd name="connsiteY458" fmla="*/ 2398211 h 3370881"/>
                          <a:gd name="connsiteX459" fmla="*/ 430306 w 2657256"/>
                          <a:gd name="connsiteY459" fmla="*/ 2407176 h 3370881"/>
                          <a:gd name="connsiteX460" fmla="*/ 412376 w 2657256"/>
                          <a:gd name="connsiteY460" fmla="*/ 2420623 h 3370881"/>
                          <a:gd name="connsiteX461" fmla="*/ 389965 w 2657256"/>
                          <a:gd name="connsiteY461" fmla="*/ 2429587 h 3370881"/>
                          <a:gd name="connsiteX462" fmla="*/ 372035 w 2657256"/>
                          <a:gd name="connsiteY462" fmla="*/ 2443034 h 3370881"/>
                          <a:gd name="connsiteX463" fmla="*/ 318247 w 2657256"/>
                          <a:gd name="connsiteY463" fmla="*/ 2474411 h 3370881"/>
                          <a:gd name="connsiteX464" fmla="*/ 304800 w 2657256"/>
                          <a:gd name="connsiteY464" fmla="*/ 2492340 h 3370881"/>
                          <a:gd name="connsiteX465" fmla="*/ 282388 w 2657256"/>
                          <a:gd name="connsiteY465" fmla="*/ 2519234 h 3370881"/>
                          <a:gd name="connsiteX466" fmla="*/ 295835 w 2657256"/>
                          <a:gd name="connsiteY466" fmla="*/ 2815070 h 3370881"/>
                          <a:gd name="connsiteX467" fmla="*/ 300318 w 2657256"/>
                          <a:gd name="connsiteY467" fmla="*/ 2837481 h 3370881"/>
                          <a:gd name="connsiteX468" fmla="*/ 304800 w 2657256"/>
                          <a:gd name="connsiteY468" fmla="*/ 2868858 h 3370881"/>
                          <a:gd name="connsiteX469" fmla="*/ 309282 w 2657256"/>
                          <a:gd name="connsiteY469" fmla="*/ 2927129 h 3370881"/>
                          <a:gd name="connsiteX470" fmla="*/ 322729 w 2657256"/>
                          <a:gd name="connsiteY470" fmla="*/ 2985399 h 3370881"/>
                          <a:gd name="connsiteX471" fmla="*/ 327212 w 2657256"/>
                          <a:gd name="connsiteY471" fmla="*/ 3012293 h 3370881"/>
                          <a:gd name="connsiteX472" fmla="*/ 331694 w 2657256"/>
                          <a:gd name="connsiteY472" fmla="*/ 3043670 h 3370881"/>
                          <a:gd name="connsiteX473" fmla="*/ 345141 w 2657256"/>
                          <a:gd name="connsiteY473" fmla="*/ 3070564 h 3370881"/>
                          <a:gd name="connsiteX474" fmla="*/ 367553 w 2657256"/>
                          <a:gd name="connsiteY474" fmla="*/ 3124352 h 3370881"/>
                          <a:gd name="connsiteX475" fmla="*/ 381000 w 2657256"/>
                          <a:gd name="connsiteY475" fmla="*/ 3182623 h 3370881"/>
                          <a:gd name="connsiteX476" fmla="*/ 389965 w 2657256"/>
                          <a:gd name="connsiteY476" fmla="*/ 3196070 h 3370881"/>
                          <a:gd name="connsiteX477" fmla="*/ 394447 w 2657256"/>
                          <a:gd name="connsiteY477" fmla="*/ 3213999 h 3370881"/>
                          <a:gd name="connsiteX478" fmla="*/ 412376 w 2657256"/>
                          <a:gd name="connsiteY478" fmla="*/ 3245376 h 3370881"/>
                          <a:gd name="connsiteX479" fmla="*/ 416859 w 2657256"/>
                          <a:gd name="connsiteY479" fmla="*/ 3258823 h 3370881"/>
                          <a:gd name="connsiteX480" fmla="*/ 425823 w 2657256"/>
                          <a:gd name="connsiteY480" fmla="*/ 3272270 h 3370881"/>
                          <a:gd name="connsiteX481" fmla="*/ 439270 w 2657256"/>
                          <a:gd name="connsiteY481" fmla="*/ 3303646 h 3370881"/>
                          <a:gd name="connsiteX482" fmla="*/ 439270 w 2657256"/>
                          <a:gd name="connsiteY482" fmla="*/ 3352952 h 3370881"/>
                          <a:gd name="connsiteX483" fmla="*/ 430306 w 2657256"/>
                          <a:gd name="connsiteY483" fmla="*/ 3366399 h 3370881"/>
                          <a:gd name="connsiteX484" fmla="*/ 412376 w 2657256"/>
                          <a:gd name="connsiteY484" fmla="*/ 3370881 h 3370881"/>
                          <a:gd name="connsiteX485" fmla="*/ 295835 w 2657256"/>
                          <a:gd name="connsiteY485" fmla="*/ 3357434 h 3370881"/>
                          <a:gd name="connsiteX486" fmla="*/ 264459 w 2657256"/>
                          <a:gd name="connsiteY486" fmla="*/ 3276752 h 3370881"/>
                          <a:gd name="connsiteX487" fmla="*/ 259976 w 2657256"/>
                          <a:gd name="connsiteY487" fmla="*/ 3240893 h 3370881"/>
                          <a:gd name="connsiteX488" fmla="*/ 246529 w 2657256"/>
                          <a:gd name="connsiteY488" fmla="*/ 3178140 h 3370881"/>
                          <a:gd name="connsiteX489" fmla="*/ 237565 w 2657256"/>
                          <a:gd name="connsiteY489" fmla="*/ 3084011 h 3370881"/>
                          <a:gd name="connsiteX490" fmla="*/ 228600 w 2657256"/>
                          <a:gd name="connsiteY490" fmla="*/ 3057117 h 3370881"/>
                          <a:gd name="connsiteX491" fmla="*/ 219635 w 2657256"/>
                          <a:gd name="connsiteY491" fmla="*/ 3021258 h 3370881"/>
                          <a:gd name="connsiteX492" fmla="*/ 206188 w 2657256"/>
                          <a:gd name="connsiteY492" fmla="*/ 2980917 h 3370881"/>
                          <a:gd name="connsiteX493" fmla="*/ 201706 w 2657256"/>
                          <a:gd name="connsiteY493" fmla="*/ 2949540 h 3370881"/>
                          <a:gd name="connsiteX494" fmla="*/ 197223 w 2657256"/>
                          <a:gd name="connsiteY494" fmla="*/ 2927129 h 3370881"/>
                          <a:gd name="connsiteX495" fmla="*/ 192741 w 2657256"/>
                          <a:gd name="connsiteY495" fmla="*/ 2891270 h 3370881"/>
                          <a:gd name="connsiteX496" fmla="*/ 188259 w 2657256"/>
                          <a:gd name="connsiteY496" fmla="*/ 2850929 h 3370881"/>
                          <a:gd name="connsiteX497" fmla="*/ 179294 w 2657256"/>
                          <a:gd name="connsiteY497" fmla="*/ 2824034 h 3370881"/>
                          <a:gd name="connsiteX498" fmla="*/ 165847 w 2657256"/>
                          <a:gd name="connsiteY498" fmla="*/ 2774729 h 3370881"/>
                          <a:gd name="connsiteX499" fmla="*/ 161365 w 2657256"/>
                          <a:gd name="connsiteY499" fmla="*/ 2747834 h 3370881"/>
                          <a:gd name="connsiteX500" fmla="*/ 156882 w 2657256"/>
                          <a:gd name="connsiteY500" fmla="*/ 2559576 h 3370881"/>
                          <a:gd name="connsiteX501" fmla="*/ 152400 w 2657256"/>
                          <a:gd name="connsiteY501" fmla="*/ 2519234 h 3370881"/>
                          <a:gd name="connsiteX502" fmla="*/ 118035 w 2657256"/>
                          <a:gd name="connsiteY502" fmla="*/ 2400004 h 3370881"/>
                          <a:gd name="connsiteX503" fmla="*/ 117048 w 2657256"/>
                          <a:gd name="connsiteY503" fmla="*/ 2344423 h 3370881"/>
                          <a:gd name="connsiteX504" fmla="*/ 100106 w 2657256"/>
                          <a:gd name="connsiteY504" fmla="*/ 2330976 h 3370881"/>
                          <a:gd name="connsiteX505" fmla="*/ 138953 w 2657256"/>
                          <a:gd name="connsiteY505" fmla="*/ 2313046 h 3370881"/>
                          <a:gd name="connsiteX506" fmla="*/ 152400 w 2657256"/>
                          <a:gd name="connsiteY506" fmla="*/ 2304081 h 3370881"/>
                          <a:gd name="connsiteX507" fmla="*/ 170329 w 2657256"/>
                          <a:gd name="connsiteY507" fmla="*/ 2259258 h 3370881"/>
                          <a:gd name="connsiteX508" fmla="*/ 188259 w 2657256"/>
                          <a:gd name="connsiteY508" fmla="*/ 2223399 h 3370881"/>
                          <a:gd name="connsiteX509" fmla="*/ 206188 w 2657256"/>
                          <a:gd name="connsiteY509" fmla="*/ 2187540 h 3370881"/>
                          <a:gd name="connsiteX510" fmla="*/ 210670 w 2657256"/>
                          <a:gd name="connsiteY510" fmla="*/ 2174093 h 3370881"/>
                          <a:gd name="connsiteX511" fmla="*/ 219635 w 2657256"/>
                          <a:gd name="connsiteY511" fmla="*/ 2115823 h 3370881"/>
                          <a:gd name="connsiteX512" fmla="*/ 210670 w 2657256"/>
                          <a:gd name="connsiteY512" fmla="*/ 1958940 h 3370881"/>
                          <a:gd name="connsiteX513" fmla="*/ 192741 w 2657256"/>
                          <a:gd name="connsiteY513" fmla="*/ 1923081 h 3370881"/>
                          <a:gd name="connsiteX514" fmla="*/ 179294 w 2657256"/>
                          <a:gd name="connsiteY514" fmla="*/ 1891705 h 3370881"/>
                          <a:gd name="connsiteX515" fmla="*/ 165847 w 2657256"/>
                          <a:gd name="connsiteY515" fmla="*/ 1864811 h 3370881"/>
                          <a:gd name="connsiteX516" fmla="*/ 152400 w 2657256"/>
                          <a:gd name="connsiteY516" fmla="*/ 1833434 h 3370881"/>
                          <a:gd name="connsiteX517" fmla="*/ 143435 w 2657256"/>
                          <a:gd name="connsiteY517" fmla="*/ 1819987 h 3370881"/>
                          <a:gd name="connsiteX518" fmla="*/ 107576 w 2657256"/>
                          <a:gd name="connsiteY518" fmla="*/ 1784129 h 3370881"/>
                          <a:gd name="connsiteX519" fmla="*/ 94129 w 2657256"/>
                          <a:gd name="connsiteY519" fmla="*/ 1779646 h 3370881"/>
                          <a:gd name="connsiteX520" fmla="*/ 71718 w 2657256"/>
                          <a:gd name="connsiteY520" fmla="*/ 1770681 h 3370881"/>
                          <a:gd name="connsiteX521" fmla="*/ 58270 w 2657256"/>
                          <a:gd name="connsiteY521" fmla="*/ 1761717 h 3370881"/>
                          <a:gd name="connsiteX522" fmla="*/ 26894 w 2657256"/>
                          <a:gd name="connsiteY522" fmla="*/ 1730340 h 3370881"/>
                          <a:gd name="connsiteX523" fmla="*/ 0 w 2657256"/>
                          <a:gd name="connsiteY523" fmla="*/ 1707929 h 3370881"/>
                          <a:gd name="connsiteX0" fmla="*/ 0 w 2657256"/>
                          <a:gd name="connsiteY0" fmla="*/ 1707929 h 3370881"/>
                          <a:gd name="connsiteX1" fmla="*/ 22412 w 2657256"/>
                          <a:gd name="connsiteY1" fmla="*/ 1698964 h 3370881"/>
                          <a:gd name="connsiteX2" fmla="*/ 31376 w 2657256"/>
                          <a:gd name="connsiteY2" fmla="*/ 1681034 h 3370881"/>
                          <a:gd name="connsiteX3" fmla="*/ 44823 w 2657256"/>
                          <a:gd name="connsiteY3" fmla="*/ 1672070 h 3370881"/>
                          <a:gd name="connsiteX4" fmla="*/ 58270 w 2657256"/>
                          <a:gd name="connsiteY4" fmla="*/ 1654140 h 3370881"/>
                          <a:gd name="connsiteX5" fmla="*/ 76200 w 2657256"/>
                          <a:gd name="connsiteY5" fmla="*/ 1645176 h 3370881"/>
                          <a:gd name="connsiteX6" fmla="*/ 98612 w 2657256"/>
                          <a:gd name="connsiteY6" fmla="*/ 1636211 h 3370881"/>
                          <a:gd name="connsiteX7" fmla="*/ 125506 w 2657256"/>
                          <a:gd name="connsiteY7" fmla="*/ 1627246 h 3370881"/>
                          <a:gd name="connsiteX8" fmla="*/ 152400 w 2657256"/>
                          <a:gd name="connsiteY8" fmla="*/ 1609317 h 3370881"/>
                          <a:gd name="connsiteX9" fmla="*/ 170329 w 2657256"/>
                          <a:gd name="connsiteY9" fmla="*/ 1600352 h 3370881"/>
                          <a:gd name="connsiteX10" fmla="*/ 188259 w 2657256"/>
                          <a:gd name="connsiteY10" fmla="*/ 1582423 h 3370881"/>
                          <a:gd name="connsiteX11" fmla="*/ 228600 w 2657256"/>
                          <a:gd name="connsiteY11" fmla="*/ 1564493 h 3370881"/>
                          <a:gd name="connsiteX12" fmla="*/ 255494 w 2657256"/>
                          <a:gd name="connsiteY12" fmla="*/ 1546564 h 3370881"/>
                          <a:gd name="connsiteX13" fmla="*/ 300318 w 2657256"/>
                          <a:gd name="connsiteY13" fmla="*/ 1524152 h 3370881"/>
                          <a:gd name="connsiteX14" fmla="*/ 313765 w 2657256"/>
                          <a:gd name="connsiteY14" fmla="*/ 1515187 h 3370881"/>
                          <a:gd name="connsiteX15" fmla="*/ 340659 w 2657256"/>
                          <a:gd name="connsiteY15" fmla="*/ 1510705 h 3370881"/>
                          <a:gd name="connsiteX16" fmla="*/ 363070 w 2657256"/>
                          <a:gd name="connsiteY16" fmla="*/ 1506223 h 3370881"/>
                          <a:gd name="connsiteX17" fmla="*/ 389965 w 2657256"/>
                          <a:gd name="connsiteY17" fmla="*/ 1501740 h 3370881"/>
                          <a:gd name="connsiteX18" fmla="*/ 425823 w 2657256"/>
                          <a:gd name="connsiteY18" fmla="*/ 1497258 h 3370881"/>
                          <a:gd name="connsiteX19" fmla="*/ 470647 w 2657256"/>
                          <a:gd name="connsiteY19" fmla="*/ 1488293 h 3370881"/>
                          <a:gd name="connsiteX20" fmla="*/ 515470 w 2657256"/>
                          <a:gd name="connsiteY20" fmla="*/ 1479329 h 3370881"/>
                          <a:gd name="connsiteX21" fmla="*/ 528918 w 2657256"/>
                          <a:gd name="connsiteY21" fmla="*/ 1470364 h 3370881"/>
                          <a:gd name="connsiteX22" fmla="*/ 600635 w 2657256"/>
                          <a:gd name="connsiteY22" fmla="*/ 1456917 h 3370881"/>
                          <a:gd name="connsiteX23" fmla="*/ 690282 w 2657256"/>
                          <a:gd name="connsiteY23" fmla="*/ 1447952 h 3370881"/>
                          <a:gd name="connsiteX24" fmla="*/ 793376 w 2657256"/>
                          <a:gd name="connsiteY24" fmla="*/ 1452434 h 3370881"/>
                          <a:gd name="connsiteX25" fmla="*/ 874059 w 2657256"/>
                          <a:gd name="connsiteY25" fmla="*/ 1465881 h 3370881"/>
                          <a:gd name="connsiteX26" fmla="*/ 914400 w 2657256"/>
                          <a:gd name="connsiteY26" fmla="*/ 1470364 h 3370881"/>
                          <a:gd name="connsiteX27" fmla="*/ 1030941 w 2657256"/>
                          <a:gd name="connsiteY27" fmla="*/ 1483811 h 3370881"/>
                          <a:gd name="connsiteX28" fmla="*/ 1151965 w 2657256"/>
                          <a:gd name="connsiteY28" fmla="*/ 1492776 h 3370881"/>
                          <a:gd name="connsiteX29" fmla="*/ 1281953 w 2657256"/>
                          <a:gd name="connsiteY29" fmla="*/ 1501740 h 3370881"/>
                          <a:gd name="connsiteX30" fmla="*/ 1465729 w 2657256"/>
                          <a:gd name="connsiteY30" fmla="*/ 1497258 h 3370881"/>
                          <a:gd name="connsiteX31" fmla="*/ 1510553 w 2657256"/>
                          <a:gd name="connsiteY31" fmla="*/ 1492776 h 3370881"/>
                          <a:gd name="connsiteX32" fmla="*/ 1582270 w 2657256"/>
                          <a:gd name="connsiteY32" fmla="*/ 1461399 h 3370881"/>
                          <a:gd name="connsiteX33" fmla="*/ 1604682 w 2657256"/>
                          <a:gd name="connsiteY33" fmla="*/ 1456917 h 3370881"/>
                          <a:gd name="connsiteX34" fmla="*/ 1622612 w 2657256"/>
                          <a:gd name="connsiteY34" fmla="*/ 1447952 h 3370881"/>
                          <a:gd name="connsiteX35" fmla="*/ 1645023 w 2657256"/>
                          <a:gd name="connsiteY35" fmla="*/ 1438987 h 3370881"/>
                          <a:gd name="connsiteX36" fmla="*/ 1662953 w 2657256"/>
                          <a:gd name="connsiteY36" fmla="*/ 1425540 h 3370881"/>
                          <a:gd name="connsiteX37" fmla="*/ 1698812 w 2657256"/>
                          <a:gd name="connsiteY37" fmla="*/ 1407611 h 3370881"/>
                          <a:gd name="connsiteX38" fmla="*/ 1739153 w 2657256"/>
                          <a:gd name="connsiteY38" fmla="*/ 1380717 h 3370881"/>
                          <a:gd name="connsiteX39" fmla="*/ 1752600 w 2657256"/>
                          <a:gd name="connsiteY39" fmla="*/ 1367270 h 3370881"/>
                          <a:gd name="connsiteX40" fmla="*/ 1775012 w 2657256"/>
                          <a:gd name="connsiteY40" fmla="*/ 1353823 h 3370881"/>
                          <a:gd name="connsiteX41" fmla="*/ 1797423 w 2657256"/>
                          <a:gd name="connsiteY41" fmla="*/ 1335893 h 3370881"/>
                          <a:gd name="connsiteX42" fmla="*/ 1810870 w 2657256"/>
                          <a:gd name="connsiteY42" fmla="*/ 1304517 h 3370881"/>
                          <a:gd name="connsiteX43" fmla="*/ 1815353 w 2657256"/>
                          <a:gd name="connsiteY43" fmla="*/ 1291070 h 3370881"/>
                          <a:gd name="connsiteX44" fmla="*/ 1801906 w 2657256"/>
                          <a:gd name="connsiteY44" fmla="*/ 1138670 h 3370881"/>
                          <a:gd name="connsiteX45" fmla="*/ 1792941 w 2657256"/>
                          <a:gd name="connsiteY45" fmla="*/ 1125223 h 3370881"/>
                          <a:gd name="connsiteX46" fmla="*/ 1757082 w 2657256"/>
                          <a:gd name="connsiteY46" fmla="*/ 1093846 h 3370881"/>
                          <a:gd name="connsiteX47" fmla="*/ 1730188 w 2657256"/>
                          <a:gd name="connsiteY47" fmla="*/ 1066952 h 3370881"/>
                          <a:gd name="connsiteX48" fmla="*/ 1703294 w 2657256"/>
                          <a:gd name="connsiteY48" fmla="*/ 1049023 h 3370881"/>
                          <a:gd name="connsiteX49" fmla="*/ 1622612 w 2657256"/>
                          <a:gd name="connsiteY49" fmla="*/ 1053505 h 3370881"/>
                          <a:gd name="connsiteX50" fmla="*/ 1595718 w 2657256"/>
                          <a:gd name="connsiteY50" fmla="*/ 1062470 h 3370881"/>
                          <a:gd name="connsiteX51" fmla="*/ 1573306 w 2657256"/>
                          <a:gd name="connsiteY51" fmla="*/ 1066952 h 3370881"/>
                          <a:gd name="connsiteX52" fmla="*/ 1453385 w 2657256"/>
                          <a:gd name="connsiteY52" fmla="*/ 1082761 h 3370881"/>
                          <a:gd name="connsiteX53" fmla="*/ 1326776 w 2657256"/>
                          <a:gd name="connsiteY53" fmla="*/ 1062470 h 3370881"/>
                          <a:gd name="connsiteX54" fmla="*/ 1308847 w 2657256"/>
                          <a:gd name="connsiteY54" fmla="*/ 1057987 h 3370881"/>
                          <a:gd name="connsiteX55" fmla="*/ 1277470 w 2657256"/>
                          <a:gd name="connsiteY55" fmla="*/ 1053505 h 3370881"/>
                          <a:gd name="connsiteX56" fmla="*/ 1259541 w 2657256"/>
                          <a:gd name="connsiteY56" fmla="*/ 1049023 h 3370881"/>
                          <a:gd name="connsiteX57" fmla="*/ 1232647 w 2657256"/>
                          <a:gd name="connsiteY57" fmla="*/ 1044540 h 3370881"/>
                          <a:gd name="connsiteX58" fmla="*/ 1053353 w 2657256"/>
                          <a:gd name="connsiteY58" fmla="*/ 1049023 h 3370881"/>
                          <a:gd name="connsiteX59" fmla="*/ 1035423 w 2657256"/>
                          <a:gd name="connsiteY59" fmla="*/ 1053505 h 3370881"/>
                          <a:gd name="connsiteX60" fmla="*/ 1008529 w 2657256"/>
                          <a:gd name="connsiteY60" fmla="*/ 1057987 h 3370881"/>
                          <a:gd name="connsiteX61" fmla="*/ 995082 w 2657256"/>
                          <a:gd name="connsiteY61" fmla="*/ 1062470 h 3370881"/>
                          <a:gd name="connsiteX62" fmla="*/ 945776 w 2657256"/>
                          <a:gd name="connsiteY62" fmla="*/ 1031093 h 3370881"/>
                          <a:gd name="connsiteX63" fmla="*/ 941294 w 2657256"/>
                          <a:gd name="connsiteY63" fmla="*/ 1017646 h 3370881"/>
                          <a:gd name="connsiteX64" fmla="*/ 932329 w 2657256"/>
                          <a:gd name="connsiteY64" fmla="*/ 919034 h 3370881"/>
                          <a:gd name="connsiteX65" fmla="*/ 914400 w 2657256"/>
                          <a:gd name="connsiteY65" fmla="*/ 901105 h 3370881"/>
                          <a:gd name="connsiteX66" fmla="*/ 918882 w 2657256"/>
                          <a:gd name="connsiteY66" fmla="*/ 869729 h 3370881"/>
                          <a:gd name="connsiteX67" fmla="*/ 941294 w 2657256"/>
                          <a:gd name="connsiteY67" fmla="*/ 865246 h 3370881"/>
                          <a:gd name="connsiteX68" fmla="*/ 959223 w 2657256"/>
                          <a:gd name="connsiteY68" fmla="*/ 851799 h 3370881"/>
                          <a:gd name="connsiteX69" fmla="*/ 990600 w 2657256"/>
                          <a:gd name="connsiteY69" fmla="*/ 847317 h 3370881"/>
                          <a:gd name="connsiteX70" fmla="*/ 1129553 w 2657256"/>
                          <a:gd name="connsiteY70" fmla="*/ 838352 h 3370881"/>
                          <a:gd name="connsiteX71" fmla="*/ 1147482 w 2657256"/>
                          <a:gd name="connsiteY71" fmla="*/ 829387 h 3370881"/>
                          <a:gd name="connsiteX72" fmla="*/ 1178859 w 2657256"/>
                          <a:gd name="connsiteY72" fmla="*/ 806976 h 3370881"/>
                          <a:gd name="connsiteX73" fmla="*/ 1192306 w 2657256"/>
                          <a:gd name="connsiteY73" fmla="*/ 793529 h 3370881"/>
                          <a:gd name="connsiteX74" fmla="*/ 1214718 w 2657256"/>
                          <a:gd name="connsiteY74" fmla="*/ 784564 h 3370881"/>
                          <a:gd name="connsiteX75" fmla="*/ 1241612 w 2657256"/>
                          <a:gd name="connsiteY75" fmla="*/ 771117 h 3370881"/>
                          <a:gd name="connsiteX76" fmla="*/ 1277470 w 2657256"/>
                          <a:gd name="connsiteY76" fmla="*/ 753187 h 3370881"/>
                          <a:gd name="connsiteX77" fmla="*/ 1295400 w 2657256"/>
                          <a:gd name="connsiteY77" fmla="*/ 730776 h 3370881"/>
                          <a:gd name="connsiteX78" fmla="*/ 1317812 w 2657256"/>
                          <a:gd name="connsiteY78" fmla="*/ 708364 h 3370881"/>
                          <a:gd name="connsiteX79" fmla="*/ 1353670 w 2657256"/>
                          <a:gd name="connsiteY79" fmla="*/ 663540 h 3370881"/>
                          <a:gd name="connsiteX80" fmla="*/ 1371600 w 2657256"/>
                          <a:gd name="connsiteY80" fmla="*/ 636646 h 3370881"/>
                          <a:gd name="connsiteX81" fmla="*/ 1380565 w 2657256"/>
                          <a:gd name="connsiteY81" fmla="*/ 596305 h 3370881"/>
                          <a:gd name="connsiteX82" fmla="*/ 1385047 w 2657256"/>
                          <a:gd name="connsiteY82" fmla="*/ 582858 h 3370881"/>
                          <a:gd name="connsiteX83" fmla="*/ 1380565 w 2657256"/>
                          <a:gd name="connsiteY83" fmla="*/ 533552 h 3370881"/>
                          <a:gd name="connsiteX84" fmla="*/ 1367118 w 2657256"/>
                          <a:gd name="connsiteY84" fmla="*/ 524587 h 3370881"/>
                          <a:gd name="connsiteX85" fmla="*/ 1349188 w 2657256"/>
                          <a:gd name="connsiteY85" fmla="*/ 520105 h 3370881"/>
                          <a:gd name="connsiteX86" fmla="*/ 1326776 w 2657256"/>
                          <a:gd name="connsiteY86" fmla="*/ 511140 h 3370881"/>
                          <a:gd name="connsiteX87" fmla="*/ 1281953 w 2657256"/>
                          <a:gd name="connsiteY87" fmla="*/ 515623 h 3370881"/>
                          <a:gd name="connsiteX88" fmla="*/ 1250576 w 2657256"/>
                          <a:gd name="connsiteY88" fmla="*/ 529070 h 3370881"/>
                          <a:gd name="connsiteX89" fmla="*/ 1210235 w 2657256"/>
                          <a:gd name="connsiteY89" fmla="*/ 542517 h 3370881"/>
                          <a:gd name="connsiteX90" fmla="*/ 1183341 w 2657256"/>
                          <a:gd name="connsiteY90" fmla="*/ 555964 h 3370881"/>
                          <a:gd name="connsiteX91" fmla="*/ 1160929 w 2657256"/>
                          <a:gd name="connsiteY91" fmla="*/ 569411 h 3370881"/>
                          <a:gd name="connsiteX92" fmla="*/ 1134035 w 2657256"/>
                          <a:gd name="connsiteY92" fmla="*/ 578376 h 3370881"/>
                          <a:gd name="connsiteX93" fmla="*/ 1111623 w 2657256"/>
                          <a:gd name="connsiteY93" fmla="*/ 587340 h 3370881"/>
                          <a:gd name="connsiteX94" fmla="*/ 1084729 w 2657256"/>
                          <a:gd name="connsiteY94" fmla="*/ 596305 h 3370881"/>
                          <a:gd name="connsiteX95" fmla="*/ 986118 w 2657256"/>
                          <a:gd name="connsiteY95" fmla="*/ 591823 h 3370881"/>
                          <a:gd name="connsiteX96" fmla="*/ 927847 w 2657256"/>
                          <a:gd name="connsiteY96" fmla="*/ 578376 h 3370881"/>
                          <a:gd name="connsiteX97" fmla="*/ 896470 w 2657256"/>
                          <a:gd name="connsiteY97" fmla="*/ 555964 h 3370881"/>
                          <a:gd name="connsiteX98" fmla="*/ 883023 w 2657256"/>
                          <a:gd name="connsiteY98" fmla="*/ 546999 h 3370881"/>
                          <a:gd name="connsiteX99" fmla="*/ 865094 w 2657256"/>
                          <a:gd name="connsiteY99" fmla="*/ 497693 h 3370881"/>
                          <a:gd name="connsiteX100" fmla="*/ 869576 w 2657256"/>
                          <a:gd name="connsiteY100" fmla="*/ 403564 h 3370881"/>
                          <a:gd name="connsiteX101" fmla="*/ 874059 w 2657256"/>
                          <a:gd name="connsiteY101" fmla="*/ 385634 h 3370881"/>
                          <a:gd name="connsiteX102" fmla="*/ 883023 w 2657256"/>
                          <a:gd name="connsiteY102" fmla="*/ 372187 h 3370881"/>
                          <a:gd name="connsiteX103" fmla="*/ 909918 w 2657256"/>
                          <a:gd name="connsiteY103" fmla="*/ 363223 h 3370881"/>
                          <a:gd name="connsiteX104" fmla="*/ 914400 w 2657256"/>
                          <a:gd name="connsiteY104" fmla="*/ 385634 h 3370881"/>
                          <a:gd name="connsiteX105" fmla="*/ 909918 w 2657256"/>
                          <a:gd name="connsiteY105" fmla="*/ 408046 h 3370881"/>
                          <a:gd name="connsiteX106" fmla="*/ 900953 w 2657256"/>
                          <a:gd name="connsiteY106" fmla="*/ 466317 h 3370881"/>
                          <a:gd name="connsiteX107" fmla="*/ 905435 w 2657256"/>
                          <a:gd name="connsiteY107" fmla="*/ 515623 h 3370881"/>
                          <a:gd name="connsiteX108" fmla="*/ 932329 w 2657256"/>
                          <a:gd name="connsiteY108" fmla="*/ 551481 h 3370881"/>
                          <a:gd name="connsiteX109" fmla="*/ 954741 w 2657256"/>
                          <a:gd name="connsiteY109" fmla="*/ 560446 h 3370881"/>
                          <a:gd name="connsiteX110" fmla="*/ 972670 w 2657256"/>
                          <a:gd name="connsiteY110" fmla="*/ 569411 h 3370881"/>
                          <a:gd name="connsiteX111" fmla="*/ 1066800 w 2657256"/>
                          <a:gd name="connsiteY111" fmla="*/ 564929 h 3370881"/>
                          <a:gd name="connsiteX112" fmla="*/ 1111623 w 2657256"/>
                          <a:gd name="connsiteY112" fmla="*/ 551481 h 3370881"/>
                          <a:gd name="connsiteX113" fmla="*/ 1129553 w 2657256"/>
                          <a:gd name="connsiteY113" fmla="*/ 538034 h 3370881"/>
                          <a:gd name="connsiteX114" fmla="*/ 1156447 w 2657256"/>
                          <a:gd name="connsiteY114" fmla="*/ 511140 h 3370881"/>
                          <a:gd name="connsiteX115" fmla="*/ 1160929 w 2657256"/>
                          <a:gd name="connsiteY115" fmla="*/ 493211 h 3370881"/>
                          <a:gd name="connsiteX116" fmla="*/ 1178859 w 2657256"/>
                          <a:gd name="connsiteY116" fmla="*/ 331846 h 3370881"/>
                          <a:gd name="connsiteX117" fmla="*/ 1215315 w 2657256"/>
                          <a:gd name="connsiteY117" fmla="*/ 270289 h 3370881"/>
                          <a:gd name="connsiteX118" fmla="*/ 1214718 w 2657256"/>
                          <a:gd name="connsiteY118" fmla="*/ 367705 h 3370881"/>
                          <a:gd name="connsiteX119" fmla="*/ 1201270 w 2657256"/>
                          <a:gd name="connsiteY119" fmla="*/ 412529 h 3370881"/>
                          <a:gd name="connsiteX120" fmla="*/ 1210235 w 2657256"/>
                          <a:gd name="connsiteY120" fmla="*/ 461834 h 3370881"/>
                          <a:gd name="connsiteX121" fmla="*/ 1214718 w 2657256"/>
                          <a:gd name="connsiteY121" fmla="*/ 475281 h 3370881"/>
                          <a:gd name="connsiteX122" fmla="*/ 1228165 w 2657256"/>
                          <a:gd name="connsiteY122" fmla="*/ 484246 h 3370881"/>
                          <a:gd name="connsiteX123" fmla="*/ 1250576 w 2657256"/>
                          <a:gd name="connsiteY123" fmla="*/ 502176 h 3370881"/>
                          <a:gd name="connsiteX124" fmla="*/ 1317812 w 2657256"/>
                          <a:gd name="connsiteY124" fmla="*/ 497693 h 3370881"/>
                          <a:gd name="connsiteX125" fmla="*/ 1353670 w 2657256"/>
                          <a:gd name="connsiteY125" fmla="*/ 488729 h 3370881"/>
                          <a:gd name="connsiteX126" fmla="*/ 1506070 w 2657256"/>
                          <a:gd name="connsiteY126" fmla="*/ 457352 h 3370881"/>
                          <a:gd name="connsiteX127" fmla="*/ 1550894 w 2657256"/>
                          <a:gd name="connsiteY127" fmla="*/ 430458 h 3370881"/>
                          <a:gd name="connsiteX128" fmla="*/ 1564341 w 2657256"/>
                          <a:gd name="connsiteY128" fmla="*/ 417011 h 3370881"/>
                          <a:gd name="connsiteX129" fmla="*/ 1586753 w 2657256"/>
                          <a:gd name="connsiteY129" fmla="*/ 399081 h 3370881"/>
                          <a:gd name="connsiteX130" fmla="*/ 1595718 w 2657256"/>
                          <a:gd name="connsiteY130" fmla="*/ 381152 h 3370881"/>
                          <a:gd name="connsiteX131" fmla="*/ 1600200 w 2657256"/>
                          <a:gd name="connsiteY131" fmla="*/ 363223 h 3370881"/>
                          <a:gd name="connsiteX132" fmla="*/ 1609165 w 2657256"/>
                          <a:gd name="connsiteY132" fmla="*/ 313917 h 3370881"/>
                          <a:gd name="connsiteX133" fmla="*/ 1537447 w 2657256"/>
                          <a:gd name="connsiteY133" fmla="*/ 188411 h 3370881"/>
                          <a:gd name="connsiteX134" fmla="*/ 1613647 w 2657256"/>
                          <a:gd name="connsiteY134" fmla="*/ 399081 h 3370881"/>
                          <a:gd name="connsiteX135" fmla="*/ 1627094 w 2657256"/>
                          <a:gd name="connsiteY135" fmla="*/ 417011 h 3370881"/>
                          <a:gd name="connsiteX136" fmla="*/ 1658470 w 2657256"/>
                          <a:gd name="connsiteY136" fmla="*/ 412529 h 3370881"/>
                          <a:gd name="connsiteX137" fmla="*/ 1685365 w 2657256"/>
                          <a:gd name="connsiteY137" fmla="*/ 390117 h 3370881"/>
                          <a:gd name="connsiteX138" fmla="*/ 1694329 w 2657256"/>
                          <a:gd name="connsiteY138" fmla="*/ 376670 h 3370881"/>
                          <a:gd name="connsiteX139" fmla="*/ 1734670 w 2657256"/>
                          <a:gd name="connsiteY139" fmla="*/ 354258 h 3370881"/>
                          <a:gd name="connsiteX140" fmla="*/ 1743635 w 2657256"/>
                          <a:gd name="connsiteY140" fmla="*/ 340811 h 3370881"/>
                          <a:gd name="connsiteX141" fmla="*/ 1757082 w 2657256"/>
                          <a:gd name="connsiteY141" fmla="*/ 336329 h 3370881"/>
                          <a:gd name="connsiteX142" fmla="*/ 1808984 w 2657256"/>
                          <a:gd name="connsiteY142" fmla="*/ 249641 h 3370881"/>
                          <a:gd name="connsiteX143" fmla="*/ 1899621 w 2657256"/>
                          <a:gd name="connsiteY143" fmla="*/ 211719 h 3370881"/>
                          <a:gd name="connsiteX144" fmla="*/ 1808984 w 2657256"/>
                          <a:gd name="connsiteY144" fmla="*/ 178521 h 3370881"/>
                          <a:gd name="connsiteX145" fmla="*/ 1772023 w 2657256"/>
                          <a:gd name="connsiteY145" fmla="*/ 77249 h 3370881"/>
                          <a:gd name="connsiteX146" fmla="*/ 1900425 w 2657256"/>
                          <a:gd name="connsiteY146" fmla="*/ 214081 h 3370881"/>
                          <a:gd name="connsiteX147" fmla="*/ 1874221 w 2657256"/>
                          <a:gd name="connsiteY147" fmla="*/ 318698 h 3370881"/>
                          <a:gd name="connsiteX148" fmla="*/ 1788459 w 2657256"/>
                          <a:gd name="connsiteY148" fmla="*/ 367705 h 3370881"/>
                          <a:gd name="connsiteX149" fmla="*/ 1761565 w 2657256"/>
                          <a:gd name="connsiteY149" fmla="*/ 390117 h 3370881"/>
                          <a:gd name="connsiteX150" fmla="*/ 1783976 w 2657256"/>
                          <a:gd name="connsiteY150" fmla="*/ 399081 h 3370881"/>
                          <a:gd name="connsiteX151" fmla="*/ 1878106 w 2657256"/>
                          <a:gd name="connsiteY151" fmla="*/ 390117 h 3370881"/>
                          <a:gd name="connsiteX152" fmla="*/ 1891553 w 2657256"/>
                          <a:gd name="connsiteY152" fmla="*/ 381152 h 3370881"/>
                          <a:gd name="connsiteX153" fmla="*/ 1918447 w 2657256"/>
                          <a:gd name="connsiteY153" fmla="*/ 372187 h 3370881"/>
                          <a:gd name="connsiteX154" fmla="*/ 1940859 w 2657256"/>
                          <a:gd name="connsiteY154" fmla="*/ 358740 h 3370881"/>
                          <a:gd name="connsiteX155" fmla="*/ 1954306 w 2657256"/>
                          <a:gd name="connsiteY155" fmla="*/ 354258 h 3370881"/>
                          <a:gd name="connsiteX156" fmla="*/ 2083304 w 2657256"/>
                          <a:gd name="connsiteY156" fmla="*/ 290281 h 3370881"/>
                          <a:gd name="connsiteX157" fmla="*/ 2166172 w 2657256"/>
                          <a:gd name="connsiteY157" fmla="*/ 215604 h 3370881"/>
                          <a:gd name="connsiteX158" fmla="*/ 2069054 w 2657256"/>
                          <a:gd name="connsiteY158" fmla="*/ 40493 h 3370881"/>
                          <a:gd name="connsiteX159" fmla="*/ 2078225 w 2657256"/>
                          <a:gd name="connsiteY159" fmla="*/ 188681 h 3370881"/>
                          <a:gd name="connsiteX160" fmla="*/ 1999129 w 2657256"/>
                          <a:gd name="connsiteY160" fmla="*/ 358740 h 3370881"/>
                          <a:gd name="connsiteX161" fmla="*/ 1994647 w 2657256"/>
                          <a:gd name="connsiteY161" fmla="*/ 372187 h 3370881"/>
                          <a:gd name="connsiteX162" fmla="*/ 2039470 w 2657256"/>
                          <a:gd name="connsiteY162" fmla="*/ 390117 h 3370881"/>
                          <a:gd name="connsiteX163" fmla="*/ 2115670 w 2657256"/>
                          <a:gd name="connsiteY163" fmla="*/ 390117 h 3370881"/>
                          <a:gd name="connsiteX164" fmla="*/ 2160494 w 2657256"/>
                          <a:gd name="connsiteY164" fmla="*/ 376670 h 3370881"/>
                          <a:gd name="connsiteX165" fmla="*/ 2191870 w 2657256"/>
                          <a:gd name="connsiteY165" fmla="*/ 363223 h 3370881"/>
                          <a:gd name="connsiteX166" fmla="*/ 2205318 w 2657256"/>
                          <a:gd name="connsiteY166" fmla="*/ 358740 h 3370881"/>
                          <a:gd name="connsiteX167" fmla="*/ 2232212 w 2657256"/>
                          <a:gd name="connsiteY167" fmla="*/ 340811 h 3370881"/>
                          <a:gd name="connsiteX168" fmla="*/ 2312894 w 2657256"/>
                          <a:gd name="connsiteY168" fmla="*/ 183929 h 3370881"/>
                          <a:gd name="connsiteX169" fmla="*/ 2339788 w 2657256"/>
                          <a:gd name="connsiteY169" fmla="*/ 151 h 3370881"/>
                          <a:gd name="connsiteX170" fmla="*/ 2357718 w 2657256"/>
                          <a:gd name="connsiteY170" fmla="*/ 215305 h 3370881"/>
                          <a:gd name="connsiteX171" fmla="*/ 2254623 w 2657256"/>
                          <a:gd name="connsiteY171" fmla="*/ 376670 h 3370881"/>
                          <a:gd name="connsiteX172" fmla="*/ 2245659 w 2657256"/>
                          <a:gd name="connsiteY172" fmla="*/ 390117 h 3370881"/>
                          <a:gd name="connsiteX173" fmla="*/ 2254623 w 2657256"/>
                          <a:gd name="connsiteY173" fmla="*/ 403564 h 3370881"/>
                          <a:gd name="connsiteX174" fmla="*/ 2353235 w 2657256"/>
                          <a:gd name="connsiteY174" fmla="*/ 399081 h 3370881"/>
                          <a:gd name="connsiteX175" fmla="*/ 2366682 w 2657256"/>
                          <a:gd name="connsiteY175" fmla="*/ 394599 h 3370881"/>
                          <a:gd name="connsiteX176" fmla="*/ 2389094 w 2657256"/>
                          <a:gd name="connsiteY176" fmla="*/ 390117 h 3370881"/>
                          <a:gd name="connsiteX177" fmla="*/ 2424953 w 2657256"/>
                          <a:gd name="connsiteY177" fmla="*/ 367705 h 3370881"/>
                          <a:gd name="connsiteX178" fmla="*/ 2528047 w 2657256"/>
                          <a:gd name="connsiteY178" fmla="*/ 292700 h 3370881"/>
                          <a:gd name="connsiteX179" fmla="*/ 2541495 w 2657256"/>
                          <a:gd name="connsiteY179" fmla="*/ 62906 h 3370881"/>
                          <a:gd name="connsiteX180" fmla="*/ 2591304 w 2657256"/>
                          <a:gd name="connsiteY180" fmla="*/ 214081 h 3370881"/>
                          <a:gd name="connsiteX181" fmla="*/ 2612315 w 2657256"/>
                          <a:gd name="connsiteY181" fmla="*/ 290907 h 3370881"/>
                          <a:gd name="connsiteX182" fmla="*/ 2650863 w 2657256"/>
                          <a:gd name="connsiteY182" fmla="*/ 344994 h 3370881"/>
                          <a:gd name="connsiteX183" fmla="*/ 2465294 w 2657256"/>
                          <a:gd name="connsiteY183" fmla="*/ 399081 h 3370881"/>
                          <a:gd name="connsiteX184" fmla="*/ 2442882 w 2657256"/>
                          <a:gd name="connsiteY184" fmla="*/ 403564 h 3370881"/>
                          <a:gd name="connsiteX185" fmla="*/ 2398059 w 2657256"/>
                          <a:gd name="connsiteY185" fmla="*/ 417011 h 3370881"/>
                          <a:gd name="connsiteX186" fmla="*/ 2375647 w 2657256"/>
                          <a:gd name="connsiteY186" fmla="*/ 425976 h 3370881"/>
                          <a:gd name="connsiteX187" fmla="*/ 2357718 w 2657256"/>
                          <a:gd name="connsiteY187" fmla="*/ 430458 h 3370881"/>
                          <a:gd name="connsiteX188" fmla="*/ 2344270 w 2657256"/>
                          <a:gd name="connsiteY188" fmla="*/ 461834 h 3370881"/>
                          <a:gd name="connsiteX189" fmla="*/ 2353235 w 2657256"/>
                          <a:gd name="connsiteY189" fmla="*/ 502176 h 3370881"/>
                          <a:gd name="connsiteX190" fmla="*/ 2362200 w 2657256"/>
                          <a:gd name="connsiteY190" fmla="*/ 515623 h 3370881"/>
                          <a:gd name="connsiteX191" fmla="*/ 2344270 w 2657256"/>
                          <a:gd name="connsiteY191" fmla="*/ 587340 h 3370881"/>
                          <a:gd name="connsiteX192" fmla="*/ 2321859 w 2657256"/>
                          <a:gd name="connsiteY192" fmla="*/ 614234 h 3370881"/>
                          <a:gd name="connsiteX193" fmla="*/ 2308412 w 2657256"/>
                          <a:gd name="connsiteY193" fmla="*/ 636646 h 3370881"/>
                          <a:gd name="connsiteX194" fmla="*/ 2281518 w 2657256"/>
                          <a:gd name="connsiteY194" fmla="*/ 641129 h 3370881"/>
                          <a:gd name="connsiteX195" fmla="*/ 2259106 w 2657256"/>
                          <a:gd name="connsiteY195" fmla="*/ 636646 h 3370881"/>
                          <a:gd name="connsiteX196" fmla="*/ 2277035 w 2657256"/>
                          <a:gd name="connsiteY196" fmla="*/ 578376 h 3370881"/>
                          <a:gd name="connsiteX197" fmla="*/ 2290482 w 2657256"/>
                          <a:gd name="connsiteY197" fmla="*/ 542517 h 3370881"/>
                          <a:gd name="connsiteX198" fmla="*/ 2286000 w 2657256"/>
                          <a:gd name="connsiteY198" fmla="*/ 506658 h 3370881"/>
                          <a:gd name="connsiteX199" fmla="*/ 2245659 w 2657256"/>
                          <a:gd name="connsiteY199" fmla="*/ 448387 h 3370881"/>
                          <a:gd name="connsiteX200" fmla="*/ 2200835 w 2657256"/>
                          <a:gd name="connsiteY200" fmla="*/ 430458 h 3370881"/>
                          <a:gd name="connsiteX201" fmla="*/ 2169459 w 2657256"/>
                          <a:gd name="connsiteY201" fmla="*/ 425976 h 3370881"/>
                          <a:gd name="connsiteX202" fmla="*/ 2102223 w 2657256"/>
                          <a:gd name="connsiteY202" fmla="*/ 430458 h 3370881"/>
                          <a:gd name="connsiteX203" fmla="*/ 2084294 w 2657256"/>
                          <a:gd name="connsiteY203" fmla="*/ 439423 h 3370881"/>
                          <a:gd name="connsiteX204" fmla="*/ 2070847 w 2657256"/>
                          <a:gd name="connsiteY204" fmla="*/ 443905 h 3370881"/>
                          <a:gd name="connsiteX205" fmla="*/ 2061882 w 2657256"/>
                          <a:gd name="connsiteY205" fmla="*/ 461834 h 3370881"/>
                          <a:gd name="connsiteX206" fmla="*/ 2034988 w 2657256"/>
                          <a:gd name="connsiteY206" fmla="*/ 475281 h 3370881"/>
                          <a:gd name="connsiteX207" fmla="*/ 1783976 w 2657256"/>
                          <a:gd name="connsiteY207" fmla="*/ 479764 h 3370881"/>
                          <a:gd name="connsiteX208" fmla="*/ 1766047 w 2657256"/>
                          <a:gd name="connsiteY208" fmla="*/ 488729 h 3370881"/>
                          <a:gd name="connsiteX209" fmla="*/ 1703294 w 2657256"/>
                          <a:gd name="connsiteY209" fmla="*/ 506658 h 3370881"/>
                          <a:gd name="connsiteX210" fmla="*/ 1689847 w 2657256"/>
                          <a:gd name="connsiteY210" fmla="*/ 511140 h 3370881"/>
                          <a:gd name="connsiteX211" fmla="*/ 1676400 w 2657256"/>
                          <a:gd name="connsiteY211" fmla="*/ 520105 h 3370881"/>
                          <a:gd name="connsiteX212" fmla="*/ 1649506 w 2657256"/>
                          <a:gd name="connsiteY212" fmla="*/ 529070 h 3370881"/>
                          <a:gd name="connsiteX213" fmla="*/ 1636059 w 2657256"/>
                          <a:gd name="connsiteY213" fmla="*/ 538034 h 3370881"/>
                          <a:gd name="connsiteX214" fmla="*/ 1622612 w 2657256"/>
                          <a:gd name="connsiteY214" fmla="*/ 551481 h 3370881"/>
                          <a:gd name="connsiteX215" fmla="*/ 1609165 w 2657256"/>
                          <a:gd name="connsiteY215" fmla="*/ 555964 h 3370881"/>
                          <a:gd name="connsiteX216" fmla="*/ 1577788 w 2657256"/>
                          <a:gd name="connsiteY216" fmla="*/ 587340 h 3370881"/>
                          <a:gd name="connsiteX217" fmla="*/ 1568823 w 2657256"/>
                          <a:gd name="connsiteY217" fmla="*/ 600787 h 3370881"/>
                          <a:gd name="connsiteX218" fmla="*/ 1555376 w 2657256"/>
                          <a:gd name="connsiteY218" fmla="*/ 614234 h 3370881"/>
                          <a:gd name="connsiteX219" fmla="*/ 1524000 w 2657256"/>
                          <a:gd name="connsiteY219" fmla="*/ 654576 h 3370881"/>
                          <a:gd name="connsiteX220" fmla="*/ 1519518 w 2657256"/>
                          <a:gd name="connsiteY220" fmla="*/ 668023 h 3370881"/>
                          <a:gd name="connsiteX221" fmla="*/ 1528482 w 2657256"/>
                          <a:gd name="connsiteY221" fmla="*/ 708364 h 3370881"/>
                          <a:gd name="connsiteX222" fmla="*/ 1537447 w 2657256"/>
                          <a:gd name="connsiteY222" fmla="*/ 721811 h 3370881"/>
                          <a:gd name="connsiteX223" fmla="*/ 1568823 w 2657256"/>
                          <a:gd name="connsiteY223" fmla="*/ 712846 h 3370881"/>
                          <a:gd name="connsiteX224" fmla="*/ 1600200 w 2657256"/>
                          <a:gd name="connsiteY224" fmla="*/ 712846 h 3370881"/>
                          <a:gd name="connsiteX225" fmla="*/ 1631576 w 2657256"/>
                          <a:gd name="connsiteY225" fmla="*/ 690434 h 3370881"/>
                          <a:gd name="connsiteX226" fmla="*/ 1645023 w 2657256"/>
                          <a:gd name="connsiteY226" fmla="*/ 676987 h 3370881"/>
                          <a:gd name="connsiteX227" fmla="*/ 1685365 w 2657256"/>
                          <a:gd name="connsiteY227" fmla="*/ 645611 h 3370881"/>
                          <a:gd name="connsiteX228" fmla="*/ 1716741 w 2657256"/>
                          <a:gd name="connsiteY228" fmla="*/ 614234 h 3370881"/>
                          <a:gd name="connsiteX229" fmla="*/ 1748118 w 2657256"/>
                          <a:gd name="connsiteY229" fmla="*/ 596305 h 3370881"/>
                          <a:gd name="connsiteX230" fmla="*/ 1761565 w 2657256"/>
                          <a:gd name="connsiteY230" fmla="*/ 591823 h 3370881"/>
                          <a:gd name="connsiteX231" fmla="*/ 1779494 w 2657256"/>
                          <a:gd name="connsiteY231" fmla="*/ 582858 h 3370881"/>
                          <a:gd name="connsiteX232" fmla="*/ 1815353 w 2657256"/>
                          <a:gd name="connsiteY232" fmla="*/ 573893 h 3370881"/>
                          <a:gd name="connsiteX233" fmla="*/ 2030506 w 2657256"/>
                          <a:gd name="connsiteY233" fmla="*/ 578376 h 3370881"/>
                          <a:gd name="connsiteX234" fmla="*/ 2017059 w 2657256"/>
                          <a:gd name="connsiteY234" fmla="*/ 600787 h 3370881"/>
                          <a:gd name="connsiteX235" fmla="*/ 1981200 w 2657256"/>
                          <a:gd name="connsiteY235" fmla="*/ 636646 h 3370881"/>
                          <a:gd name="connsiteX236" fmla="*/ 1967753 w 2657256"/>
                          <a:gd name="connsiteY236" fmla="*/ 650093 h 3370881"/>
                          <a:gd name="connsiteX237" fmla="*/ 1936376 w 2657256"/>
                          <a:gd name="connsiteY237" fmla="*/ 690434 h 3370881"/>
                          <a:gd name="connsiteX238" fmla="*/ 1905000 w 2657256"/>
                          <a:gd name="connsiteY238" fmla="*/ 717329 h 3370881"/>
                          <a:gd name="connsiteX239" fmla="*/ 1860176 w 2657256"/>
                          <a:gd name="connsiteY239" fmla="*/ 735258 h 3370881"/>
                          <a:gd name="connsiteX240" fmla="*/ 1788459 w 2657256"/>
                          <a:gd name="connsiteY240" fmla="*/ 744223 h 3370881"/>
                          <a:gd name="connsiteX241" fmla="*/ 1846729 w 2657256"/>
                          <a:gd name="connsiteY241" fmla="*/ 802493 h 3370881"/>
                          <a:gd name="connsiteX242" fmla="*/ 1913965 w 2657256"/>
                          <a:gd name="connsiteY242" fmla="*/ 829387 h 3370881"/>
                          <a:gd name="connsiteX243" fmla="*/ 1922929 w 2657256"/>
                          <a:gd name="connsiteY243" fmla="*/ 842834 h 3370881"/>
                          <a:gd name="connsiteX244" fmla="*/ 1967753 w 2657256"/>
                          <a:gd name="connsiteY244" fmla="*/ 883176 h 3370881"/>
                          <a:gd name="connsiteX245" fmla="*/ 1981200 w 2657256"/>
                          <a:gd name="connsiteY245" fmla="*/ 896623 h 3370881"/>
                          <a:gd name="connsiteX246" fmla="*/ 1994647 w 2657256"/>
                          <a:gd name="connsiteY246" fmla="*/ 905587 h 3370881"/>
                          <a:gd name="connsiteX247" fmla="*/ 2021541 w 2657256"/>
                          <a:gd name="connsiteY247" fmla="*/ 927999 h 3370881"/>
                          <a:gd name="connsiteX248" fmla="*/ 2030506 w 2657256"/>
                          <a:gd name="connsiteY248" fmla="*/ 941446 h 3370881"/>
                          <a:gd name="connsiteX249" fmla="*/ 2057400 w 2657256"/>
                          <a:gd name="connsiteY249" fmla="*/ 968340 h 3370881"/>
                          <a:gd name="connsiteX250" fmla="*/ 2088776 w 2657256"/>
                          <a:gd name="connsiteY250" fmla="*/ 1013164 h 3370881"/>
                          <a:gd name="connsiteX251" fmla="*/ 2115670 w 2657256"/>
                          <a:gd name="connsiteY251" fmla="*/ 1057987 h 3370881"/>
                          <a:gd name="connsiteX252" fmla="*/ 2120153 w 2657256"/>
                          <a:gd name="connsiteY252" fmla="*/ 1089364 h 3370881"/>
                          <a:gd name="connsiteX253" fmla="*/ 2138082 w 2657256"/>
                          <a:gd name="connsiteY253" fmla="*/ 1143152 h 3370881"/>
                          <a:gd name="connsiteX254" fmla="*/ 2147047 w 2657256"/>
                          <a:gd name="connsiteY254" fmla="*/ 1196940 h 3370881"/>
                          <a:gd name="connsiteX255" fmla="*/ 2151529 w 2657256"/>
                          <a:gd name="connsiteY255" fmla="*/ 1210387 h 3370881"/>
                          <a:gd name="connsiteX256" fmla="*/ 2156012 w 2657256"/>
                          <a:gd name="connsiteY256" fmla="*/ 1228317 h 3370881"/>
                          <a:gd name="connsiteX257" fmla="*/ 2173941 w 2657256"/>
                          <a:gd name="connsiteY257" fmla="*/ 1295552 h 3370881"/>
                          <a:gd name="connsiteX258" fmla="*/ 2182906 w 2657256"/>
                          <a:gd name="connsiteY258" fmla="*/ 1313481 h 3370881"/>
                          <a:gd name="connsiteX259" fmla="*/ 2187388 w 2657256"/>
                          <a:gd name="connsiteY259" fmla="*/ 1331411 h 3370881"/>
                          <a:gd name="connsiteX260" fmla="*/ 2214282 w 2657256"/>
                          <a:gd name="connsiteY260" fmla="*/ 1385199 h 3370881"/>
                          <a:gd name="connsiteX261" fmla="*/ 2218765 w 2657256"/>
                          <a:gd name="connsiteY261" fmla="*/ 1403129 h 3370881"/>
                          <a:gd name="connsiteX262" fmla="*/ 2223247 w 2657256"/>
                          <a:gd name="connsiteY262" fmla="*/ 1430023 h 3370881"/>
                          <a:gd name="connsiteX263" fmla="*/ 2236694 w 2657256"/>
                          <a:gd name="connsiteY263" fmla="*/ 1456917 h 3370881"/>
                          <a:gd name="connsiteX264" fmla="*/ 2241176 w 2657256"/>
                          <a:gd name="connsiteY264" fmla="*/ 1577940 h 3370881"/>
                          <a:gd name="connsiteX265" fmla="*/ 2245659 w 2657256"/>
                          <a:gd name="connsiteY265" fmla="*/ 1595870 h 3370881"/>
                          <a:gd name="connsiteX266" fmla="*/ 2236694 w 2657256"/>
                          <a:gd name="connsiteY266" fmla="*/ 1694481 h 3370881"/>
                          <a:gd name="connsiteX267" fmla="*/ 2227729 w 2657256"/>
                          <a:gd name="connsiteY267" fmla="*/ 1716893 h 3370881"/>
                          <a:gd name="connsiteX268" fmla="*/ 2244813 w 2657256"/>
                          <a:gd name="connsiteY268" fmla="*/ 1730340 h 3370881"/>
                          <a:gd name="connsiteX269" fmla="*/ 2235341 w 2657256"/>
                          <a:gd name="connsiteY269" fmla="*/ 1788611 h 3370881"/>
                          <a:gd name="connsiteX270" fmla="*/ 2230689 w 2657256"/>
                          <a:gd name="connsiteY270" fmla="*/ 1823963 h 3370881"/>
                          <a:gd name="connsiteX271" fmla="*/ 2226207 w 2657256"/>
                          <a:gd name="connsiteY271" fmla="*/ 1824470 h 3370881"/>
                          <a:gd name="connsiteX272" fmla="*/ 2208278 w 2657256"/>
                          <a:gd name="connsiteY272" fmla="*/ 1869293 h 3370881"/>
                          <a:gd name="connsiteX273" fmla="*/ 2195168 w 2657256"/>
                          <a:gd name="connsiteY273" fmla="*/ 1882740 h 3370881"/>
                          <a:gd name="connsiteX274" fmla="*/ 2203458 w 2657256"/>
                          <a:gd name="connsiteY274" fmla="*/ 1918938 h 3370881"/>
                          <a:gd name="connsiteX275" fmla="*/ 2204134 w 2657256"/>
                          <a:gd name="connsiteY275" fmla="*/ 1949806 h 3370881"/>
                          <a:gd name="connsiteX276" fmla="*/ 2226545 w 2657256"/>
                          <a:gd name="connsiteY276" fmla="*/ 1954627 h 3370881"/>
                          <a:gd name="connsiteX277" fmla="*/ 2241176 w 2657256"/>
                          <a:gd name="connsiteY277" fmla="*/ 2012729 h 3370881"/>
                          <a:gd name="connsiteX278" fmla="*/ 2263588 w 2657256"/>
                          <a:gd name="connsiteY278" fmla="*/ 2057552 h 3370881"/>
                          <a:gd name="connsiteX279" fmla="*/ 2286000 w 2657256"/>
                          <a:gd name="connsiteY279" fmla="*/ 2084446 h 3370881"/>
                          <a:gd name="connsiteX280" fmla="*/ 2299447 w 2657256"/>
                          <a:gd name="connsiteY280" fmla="*/ 2124787 h 3370881"/>
                          <a:gd name="connsiteX281" fmla="*/ 2321859 w 2657256"/>
                          <a:gd name="connsiteY281" fmla="*/ 2151681 h 3370881"/>
                          <a:gd name="connsiteX282" fmla="*/ 2344270 w 2657256"/>
                          <a:gd name="connsiteY282" fmla="*/ 2205470 h 3370881"/>
                          <a:gd name="connsiteX283" fmla="*/ 2348753 w 2657256"/>
                          <a:gd name="connsiteY283" fmla="*/ 2223399 h 3370881"/>
                          <a:gd name="connsiteX284" fmla="*/ 2366682 w 2657256"/>
                          <a:gd name="connsiteY284" fmla="*/ 2263740 h 3370881"/>
                          <a:gd name="connsiteX285" fmla="*/ 2375647 w 2657256"/>
                          <a:gd name="connsiteY285" fmla="*/ 2286152 h 3370881"/>
                          <a:gd name="connsiteX286" fmla="*/ 2380129 w 2657256"/>
                          <a:gd name="connsiteY286" fmla="*/ 2308564 h 3370881"/>
                          <a:gd name="connsiteX287" fmla="*/ 2389094 w 2657256"/>
                          <a:gd name="connsiteY287" fmla="*/ 2335458 h 3370881"/>
                          <a:gd name="connsiteX288" fmla="*/ 2393576 w 2657256"/>
                          <a:gd name="connsiteY288" fmla="*/ 2380281 h 3370881"/>
                          <a:gd name="connsiteX289" fmla="*/ 2398059 w 2657256"/>
                          <a:gd name="connsiteY289" fmla="*/ 2393729 h 3370881"/>
                          <a:gd name="connsiteX290" fmla="*/ 2419794 w 2657256"/>
                          <a:gd name="connsiteY290" fmla="*/ 2447517 h 3370881"/>
                          <a:gd name="connsiteX291" fmla="*/ 2427343 w 2657256"/>
                          <a:gd name="connsiteY291" fmla="*/ 2564058 h 3370881"/>
                          <a:gd name="connsiteX292" fmla="*/ 2389094 w 2657256"/>
                          <a:gd name="connsiteY292" fmla="*/ 2837481 h 3370881"/>
                          <a:gd name="connsiteX293" fmla="*/ 2380129 w 2657256"/>
                          <a:gd name="connsiteY293" fmla="*/ 2859893 h 3370881"/>
                          <a:gd name="connsiteX294" fmla="*/ 2357718 w 2657256"/>
                          <a:gd name="connsiteY294" fmla="*/ 2913681 h 3370881"/>
                          <a:gd name="connsiteX295" fmla="*/ 2348753 w 2657256"/>
                          <a:gd name="connsiteY295" fmla="*/ 2936093 h 3370881"/>
                          <a:gd name="connsiteX296" fmla="*/ 2339788 w 2657256"/>
                          <a:gd name="connsiteY296" fmla="*/ 2971952 h 3370881"/>
                          <a:gd name="connsiteX297" fmla="*/ 2326341 w 2657256"/>
                          <a:gd name="connsiteY297" fmla="*/ 2994364 h 3370881"/>
                          <a:gd name="connsiteX298" fmla="*/ 2317376 w 2657256"/>
                          <a:gd name="connsiteY298" fmla="*/ 3025740 h 3370881"/>
                          <a:gd name="connsiteX299" fmla="*/ 2303929 w 2657256"/>
                          <a:gd name="connsiteY299" fmla="*/ 3048152 h 3370881"/>
                          <a:gd name="connsiteX300" fmla="*/ 2290482 w 2657256"/>
                          <a:gd name="connsiteY300" fmla="*/ 3079529 h 3370881"/>
                          <a:gd name="connsiteX301" fmla="*/ 2272553 w 2657256"/>
                          <a:gd name="connsiteY301" fmla="*/ 3084011 h 3370881"/>
                          <a:gd name="connsiteX302" fmla="*/ 2259106 w 2657256"/>
                          <a:gd name="connsiteY302" fmla="*/ 3088493 h 3370881"/>
                          <a:gd name="connsiteX303" fmla="*/ 2241176 w 2657256"/>
                          <a:gd name="connsiteY303" fmla="*/ 3092976 h 3370881"/>
                          <a:gd name="connsiteX304" fmla="*/ 2209800 w 2657256"/>
                          <a:gd name="connsiteY304" fmla="*/ 3101940 h 3370881"/>
                          <a:gd name="connsiteX305" fmla="*/ 2205318 w 2657256"/>
                          <a:gd name="connsiteY305" fmla="*/ 3039187 h 3370881"/>
                          <a:gd name="connsiteX306" fmla="*/ 2218765 w 2657256"/>
                          <a:gd name="connsiteY306" fmla="*/ 3021258 h 3370881"/>
                          <a:gd name="connsiteX307" fmla="*/ 2245659 w 2657256"/>
                          <a:gd name="connsiteY307" fmla="*/ 2971952 h 3370881"/>
                          <a:gd name="connsiteX308" fmla="*/ 2268070 w 2657256"/>
                          <a:gd name="connsiteY308" fmla="*/ 2945058 h 3370881"/>
                          <a:gd name="connsiteX309" fmla="*/ 2298550 w 2657256"/>
                          <a:gd name="connsiteY309" fmla="*/ 2568540 h 3370881"/>
                          <a:gd name="connsiteX310" fmla="*/ 2284986 w 2657256"/>
                          <a:gd name="connsiteY310" fmla="*/ 2532681 h 3370881"/>
                          <a:gd name="connsiteX311" fmla="*/ 2293273 w 2657256"/>
                          <a:gd name="connsiteY311" fmla="*/ 2496653 h 3370881"/>
                          <a:gd name="connsiteX312" fmla="*/ 2278152 w 2657256"/>
                          <a:gd name="connsiteY312" fmla="*/ 2475178 h 3370881"/>
                          <a:gd name="connsiteX313" fmla="*/ 2245659 w 2657256"/>
                          <a:gd name="connsiteY313" fmla="*/ 2389247 h 3370881"/>
                          <a:gd name="connsiteX314" fmla="*/ 2195507 w 2657256"/>
                          <a:gd name="connsiteY314" fmla="*/ 2241328 h 3370881"/>
                          <a:gd name="connsiteX315" fmla="*/ 2083786 w 2657256"/>
                          <a:gd name="connsiteY315" fmla="*/ 2040300 h 3370881"/>
                          <a:gd name="connsiteX316" fmla="*/ 2048773 w 2657256"/>
                          <a:gd name="connsiteY316" fmla="*/ 2017971 h 3370881"/>
                          <a:gd name="connsiteX317" fmla="*/ 2074314 w 2657256"/>
                          <a:gd name="connsiteY317" fmla="*/ 2011967 h 3370881"/>
                          <a:gd name="connsiteX318" fmla="*/ 2034988 w 2657256"/>
                          <a:gd name="connsiteY318" fmla="*/ 2003764 h 3370881"/>
                          <a:gd name="connsiteX319" fmla="*/ 2026023 w 2657256"/>
                          <a:gd name="connsiteY319" fmla="*/ 2026176 h 3370881"/>
                          <a:gd name="connsiteX320" fmla="*/ 2021541 w 2657256"/>
                          <a:gd name="connsiteY320" fmla="*/ 2039623 h 3370881"/>
                          <a:gd name="connsiteX321" fmla="*/ 1999129 w 2657256"/>
                          <a:gd name="connsiteY321" fmla="*/ 2053070 h 3370881"/>
                          <a:gd name="connsiteX322" fmla="*/ 1990165 w 2657256"/>
                          <a:gd name="connsiteY322" fmla="*/ 2070999 h 3370881"/>
                          <a:gd name="connsiteX323" fmla="*/ 1967753 w 2657256"/>
                          <a:gd name="connsiteY323" fmla="*/ 2106858 h 3370881"/>
                          <a:gd name="connsiteX324" fmla="*/ 1981200 w 2657256"/>
                          <a:gd name="connsiteY324" fmla="*/ 2223399 h 3370881"/>
                          <a:gd name="connsiteX325" fmla="*/ 1994647 w 2657256"/>
                          <a:gd name="connsiteY325" fmla="*/ 2254776 h 3370881"/>
                          <a:gd name="connsiteX326" fmla="*/ 2003612 w 2657256"/>
                          <a:gd name="connsiteY326" fmla="*/ 2272705 h 3370881"/>
                          <a:gd name="connsiteX327" fmla="*/ 2026023 w 2657256"/>
                          <a:gd name="connsiteY327" fmla="*/ 2304081 h 3370881"/>
                          <a:gd name="connsiteX328" fmla="*/ 2043953 w 2657256"/>
                          <a:gd name="connsiteY328" fmla="*/ 2348905 h 3370881"/>
                          <a:gd name="connsiteX329" fmla="*/ 2061882 w 2657256"/>
                          <a:gd name="connsiteY329" fmla="*/ 2371317 h 3370881"/>
                          <a:gd name="connsiteX330" fmla="*/ 2088776 w 2657256"/>
                          <a:gd name="connsiteY330" fmla="*/ 2434070 h 3370881"/>
                          <a:gd name="connsiteX331" fmla="*/ 2102223 w 2657256"/>
                          <a:gd name="connsiteY331" fmla="*/ 2465446 h 3370881"/>
                          <a:gd name="connsiteX332" fmla="*/ 2106706 w 2657256"/>
                          <a:gd name="connsiteY332" fmla="*/ 2496823 h 3370881"/>
                          <a:gd name="connsiteX333" fmla="*/ 2124635 w 2657256"/>
                          <a:gd name="connsiteY333" fmla="*/ 2559576 h 3370881"/>
                          <a:gd name="connsiteX334" fmla="*/ 2138082 w 2657256"/>
                          <a:gd name="connsiteY334" fmla="*/ 2649223 h 3370881"/>
                          <a:gd name="connsiteX335" fmla="*/ 2147047 w 2657256"/>
                          <a:gd name="connsiteY335" fmla="*/ 2685081 h 3370881"/>
                          <a:gd name="connsiteX336" fmla="*/ 2151529 w 2657256"/>
                          <a:gd name="connsiteY336" fmla="*/ 2716458 h 3370881"/>
                          <a:gd name="connsiteX337" fmla="*/ 2160494 w 2657256"/>
                          <a:gd name="connsiteY337" fmla="*/ 2770246 h 3370881"/>
                          <a:gd name="connsiteX338" fmla="*/ 2156012 w 2657256"/>
                          <a:gd name="connsiteY338" fmla="*/ 2962987 h 3370881"/>
                          <a:gd name="connsiteX339" fmla="*/ 2138082 w 2657256"/>
                          <a:gd name="connsiteY339" fmla="*/ 3043670 h 3370881"/>
                          <a:gd name="connsiteX340" fmla="*/ 2133600 w 2657256"/>
                          <a:gd name="connsiteY340" fmla="*/ 3061599 h 3370881"/>
                          <a:gd name="connsiteX341" fmla="*/ 2120153 w 2657256"/>
                          <a:gd name="connsiteY341" fmla="*/ 3079529 h 3370881"/>
                          <a:gd name="connsiteX342" fmla="*/ 2111188 w 2657256"/>
                          <a:gd name="connsiteY342" fmla="*/ 3106423 h 3370881"/>
                          <a:gd name="connsiteX343" fmla="*/ 2088776 w 2657256"/>
                          <a:gd name="connsiteY343" fmla="*/ 3137799 h 3370881"/>
                          <a:gd name="connsiteX344" fmla="*/ 2075329 w 2657256"/>
                          <a:gd name="connsiteY344" fmla="*/ 3164693 h 3370881"/>
                          <a:gd name="connsiteX345" fmla="*/ 2061882 w 2657256"/>
                          <a:gd name="connsiteY345" fmla="*/ 3169176 h 3370881"/>
                          <a:gd name="connsiteX346" fmla="*/ 2021541 w 2657256"/>
                          <a:gd name="connsiteY346" fmla="*/ 3164693 h 3370881"/>
                          <a:gd name="connsiteX347" fmla="*/ 2012576 w 2657256"/>
                          <a:gd name="connsiteY347" fmla="*/ 3119870 h 3370881"/>
                          <a:gd name="connsiteX348" fmla="*/ 2048435 w 2657256"/>
                          <a:gd name="connsiteY348" fmla="*/ 3021258 h 3370881"/>
                          <a:gd name="connsiteX349" fmla="*/ 2048435 w 2657256"/>
                          <a:gd name="connsiteY349" fmla="*/ 3021258 h 3370881"/>
                          <a:gd name="connsiteX350" fmla="*/ 2061882 w 2657256"/>
                          <a:gd name="connsiteY350" fmla="*/ 2967470 h 3370881"/>
                          <a:gd name="connsiteX351" fmla="*/ 2070847 w 2657256"/>
                          <a:gd name="connsiteY351" fmla="*/ 2882305 h 3370881"/>
                          <a:gd name="connsiteX352" fmla="*/ 2066365 w 2657256"/>
                          <a:gd name="connsiteY352" fmla="*/ 2725423 h 3370881"/>
                          <a:gd name="connsiteX353" fmla="*/ 2043953 w 2657256"/>
                          <a:gd name="connsiteY353" fmla="*/ 2649223 h 3370881"/>
                          <a:gd name="connsiteX354" fmla="*/ 2030506 w 2657256"/>
                          <a:gd name="connsiteY354" fmla="*/ 2622329 h 3370881"/>
                          <a:gd name="connsiteX355" fmla="*/ 2017059 w 2657256"/>
                          <a:gd name="connsiteY355" fmla="*/ 2581987 h 3370881"/>
                          <a:gd name="connsiteX356" fmla="*/ 1981200 w 2657256"/>
                          <a:gd name="connsiteY356" fmla="*/ 2514752 h 3370881"/>
                          <a:gd name="connsiteX357" fmla="*/ 1972235 w 2657256"/>
                          <a:gd name="connsiteY357" fmla="*/ 2501305 h 3370881"/>
                          <a:gd name="connsiteX358" fmla="*/ 1958788 w 2657256"/>
                          <a:gd name="connsiteY358" fmla="*/ 2478893 h 3370881"/>
                          <a:gd name="connsiteX359" fmla="*/ 1905000 w 2657256"/>
                          <a:gd name="connsiteY359" fmla="*/ 2398211 h 3370881"/>
                          <a:gd name="connsiteX360" fmla="*/ 1882588 w 2657256"/>
                          <a:gd name="connsiteY360" fmla="*/ 2357870 h 3370881"/>
                          <a:gd name="connsiteX361" fmla="*/ 1869141 w 2657256"/>
                          <a:gd name="connsiteY361" fmla="*/ 2339940 h 3370881"/>
                          <a:gd name="connsiteX362" fmla="*/ 1806388 w 2657256"/>
                          <a:gd name="connsiteY362" fmla="*/ 2313046 h 3370881"/>
                          <a:gd name="connsiteX363" fmla="*/ 1779494 w 2657256"/>
                          <a:gd name="connsiteY363" fmla="*/ 2304081 h 3370881"/>
                          <a:gd name="connsiteX364" fmla="*/ 1752600 w 2657256"/>
                          <a:gd name="connsiteY364" fmla="*/ 2299599 h 3370881"/>
                          <a:gd name="connsiteX365" fmla="*/ 1680882 w 2657256"/>
                          <a:gd name="connsiteY365" fmla="*/ 2277187 h 3370881"/>
                          <a:gd name="connsiteX366" fmla="*/ 1719025 w 2657256"/>
                          <a:gd name="connsiteY366" fmla="*/ 2281331 h 3370881"/>
                          <a:gd name="connsiteX367" fmla="*/ 1756997 w 2657256"/>
                          <a:gd name="connsiteY367" fmla="*/ 2289450 h 3370881"/>
                          <a:gd name="connsiteX368" fmla="*/ 1656440 w 2657256"/>
                          <a:gd name="connsiteY368" fmla="*/ 2298583 h 3370881"/>
                          <a:gd name="connsiteX369" fmla="*/ 1537447 w 2657256"/>
                          <a:gd name="connsiteY369" fmla="*/ 2329960 h 3370881"/>
                          <a:gd name="connsiteX370" fmla="*/ 1571993 w 2657256"/>
                          <a:gd name="connsiteY370" fmla="*/ 2317957 h 3370881"/>
                          <a:gd name="connsiteX371" fmla="*/ 1509707 w 2657256"/>
                          <a:gd name="connsiteY371" fmla="*/ 2338926 h 3370881"/>
                          <a:gd name="connsiteX372" fmla="*/ 1500444 w 2657256"/>
                          <a:gd name="connsiteY372" fmla="*/ 2355271 h 3370881"/>
                          <a:gd name="connsiteX373" fmla="*/ 1402678 w 2657256"/>
                          <a:gd name="connsiteY373" fmla="*/ 2339641 h 3370881"/>
                          <a:gd name="connsiteX374" fmla="*/ 1322892 w 2657256"/>
                          <a:gd name="connsiteY374" fmla="*/ 2336952 h 3370881"/>
                          <a:gd name="connsiteX375" fmla="*/ 1199384 w 2657256"/>
                          <a:gd name="connsiteY375" fmla="*/ 2307041 h 3370881"/>
                          <a:gd name="connsiteX376" fmla="*/ 1066800 w 2657256"/>
                          <a:gd name="connsiteY376" fmla="*/ 2272705 h 3370881"/>
                          <a:gd name="connsiteX377" fmla="*/ 1030941 w 2657256"/>
                          <a:gd name="connsiteY377" fmla="*/ 2263740 h 3370881"/>
                          <a:gd name="connsiteX378" fmla="*/ 986118 w 2657256"/>
                          <a:gd name="connsiteY378" fmla="*/ 2241329 h 3370881"/>
                          <a:gd name="connsiteX379" fmla="*/ 968188 w 2657256"/>
                          <a:gd name="connsiteY379" fmla="*/ 2232364 h 3370881"/>
                          <a:gd name="connsiteX380" fmla="*/ 936812 w 2657256"/>
                          <a:gd name="connsiteY380" fmla="*/ 2214434 h 3370881"/>
                          <a:gd name="connsiteX381" fmla="*/ 905435 w 2657256"/>
                          <a:gd name="connsiteY381" fmla="*/ 2196505 h 3370881"/>
                          <a:gd name="connsiteX382" fmla="*/ 869576 w 2657256"/>
                          <a:gd name="connsiteY382" fmla="*/ 2209952 h 3370881"/>
                          <a:gd name="connsiteX383" fmla="*/ 856129 w 2657256"/>
                          <a:gd name="connsiteY383" fmla="*/ 2227881 h 3370881"/>
                          <a:gd name="connsiteX384" fmla="*/ 815788 w 2657256"/>
                          <a:gd name="connsiteY384" fmla="*/ 2268223 h 3370881"/>
                          <a:gd name="connsiteX385" fmla="*/ 788894 w 2657256"/>
                          <a:gd name="connsiteY385" fmla="*/ 2290634 h 3370881"/>
                          <a:gd name="connsiteX386" fmla="*/ 762000 w 2657256"/>
                          <a:gd name="connsiteY386" fmla="*/ 2313046 h 3370881"/>
                          <a:gd name="connsiteX387" fmla="*/ 753035 w 2657256"/>
                          <a:gd name="connsiteY387" fmla="*/ 2326493 h 3370881"/>
                          <a:gd name="connsiteX388" fmla="*/ 735106 w 2657256"/>
                          <a:gd name="connsiteY388" fmla="*/ 2339940 h 3370881"/>
                          <a:gd name="connsiteX389" fmla="*/ 712694 w 2657256"/>
                          <a:gd name="connsiteY389" fmla="*/ 2362352 h 3370881"/>
                          <a:gd name="connsiteX390" fmla="*/ 694765 w 2657256"/>
                          <a:gd name="connsiteY390" fmla="*/ 2375799 h 3370881"/>
                          <a:gd name="connsiteX391" fmla="*/ 681318 w 2657256"/>
                          <a:gd name="connsiteY391" fmla="*/ 2393729 h 3370881"/>
                          <a:gd name="connsiteX392" fmla="*/ 667870 w 2657256"/>
                          <a:gd name="connsiteY392" fmla="*/ 2402693 h 3370881"/>
                          <a:gd name="connsiteX393" fmla="*/ 623047 w 2657256"/>
                          <a:gd name="connsiteY393" fmla="*/ 2443034 h 3370881"/>
                          <a:gd name="connsiteX394" fmla="*/ 600635 w 2657256"/>
                          <a:gd name="connsiteY394" fmla="*/ 2474411 h 3370881"/>
                          <a:gd name="connsiteX395" fmla="*/ 587188 w 2657256"/>
                          <a:gd name="connsiteY395" fmla="*/ 2514752 h 3370881"/>
                          <a:gd name="connsiteX396" fmla="*/ 582706 w 2657256"/>
                          <a:gd name="connsiteY396" fmla="*/ 2546129 h 3370881"/>
                          <a:gd name="connsiteX397" fmla="*/ 596153 w 2657256"/>
                          <a:gd name="connsiteY397" fmla="*/ 2635776 h 3370881"/>
                          <a:gd name="connsiteX398" fmla="*/ 600635 w 2657256"/>
                          <a:gd name="connsiteY398" fmla="*/ 2653705 h 3370881"/>
                          <a:gd name="connsiteX399" fmla="*/ 609600 w 2657256"/>
                          <a:gd name="connsiteY399" fmla="*/ 2671634 h 3370881"/>
                          <a:gd name="connsiteX400" fmla="*/ 614082 w 2657256"/>
                          <a:gd name="connsiteY400" fmla="*/ 2689564 h 3370881"/>
                          <a:gd name="connsiteX401" fmla="*/ 623047 w 2657256"/>
                          <a:gd name="connsiteY401" fmla="*/ 2711976 h 3370881"/>
                          <a:gd name="connsiteX402" fmla="*/ 627529 w 2657256"/>
                          <a:gd name="connsiteY402" fmla="*/ 2734387 h 3370881"/>
                          <a:gd name="connsiteX403" fmla="*/ 640976 w 2657256"/>
                          <a:gd name="connsiteY403" fmla="*/ 2765764 h 3370881"/>
                          <a:gd name="connsiteX404" fmla="*/ 645459 w 2657256"/>
                          <a:gd name="connsiteY404" fmla="*/ 2779211 h 3370881"/>
                          <a:gd name="connsiteX405" fmla="*/ 658906 w 2657256"/>
                          <a:gd name="connsiteY405" fmla="*/ 2801623 h 3370881"/>
                          <a:gd name="connsiteX406" fmla="*/ 676835 w 2657256"/>
                          <a:gd name="connsiteY406" fmla="*/ 2864376 h 3370881"/>
                          <a:gd name="connsiteX407" fmla="*/ 690282 w 2657256"/>
                          <a:gd name="connsiteY407" fmla="*/ 2895752 h 3370881"/>
                          <a:gd name="connsiteX408" fmla="*/ 699247 w 2657256"/>
                          <a:gd name="connsiteY408" fmla="*/ 2940576 h 3370881"/>
                          <a:gd name="connsiteX409" fmla="*/ 703729 w 2657256"/>
                          <a:gd name="connsiteY409" fmla="*/ 2967470 h 3370881"/>
                          <a:gd name="connsiteX410" fmla="*/ 717176 w 2657256"/>
                          <a:gd name="connsiteY410" fmla="*/ 2994364 h 3370881"/>
                          <a:gd name="connsiteX411" fmla="*/ 735106 w 2657256"/>
                          <a:gd name="connsiteY411" fmla="*/ 3052634 h 3370881"/>
                          <a:gd name="connsiteX412" fmla="*/ 739588 w 2657256"/>
                          <a:gd name="connsiteY412" fmla="*/ 3079529 h 3370881"/>
                          <a:gd name="connsiteX413" fmla="*/ 762000 w 2657256"/>
                          <a:gd name="connsiteY413" fmla="*/ 3142281 h 3370881"/>
                          <a:gd name="connsiteX414" fmla="*/ 766482 w 2657256"/>
                          <a:gd name="connsiteY414" fmla="*/ 3231929 h 3370881"/>
                          <a:gd name="connsiteX415" fmla="*/ 770965 w 2657256"/>
                          <a:gd name="connsiteY415" fmla="*/ 3254340 h 3370881"/>
                          <a:gd name="connsiteX416" fmla="*/ 775447 w 2657256"/>
                          <a:gd name="connsiteY416" fmla="*/ 3285717 h 3370881"/>
                          <a:gd name="connsiteX417" fmla="*/ 748553 w 2657256"/>
                          <a:gd name="connsiteY417" fmla="*/ 3335023 h 3370881"/>
                          <a:gd name="connsiteX418" fmla="*/ 721659 w 2657256"/>
                          <a:gd name="connsiteY418" fmla="*/ 3343987 h 3370881"/>
                          <a:gd name="connsiteX419" fmla="*/ 708212 w 2657256"/>
                          <a:gd name="connsiteY419" fmla="*/ 3348470 h 3370881"/>
                          <a:gd name="connsiteX420" fmla="*/ 623047 w 2657256"/>
                          <a:gd name="connsiteY420" fmla="*/ 3330540 h 3370881"/>
                          <a:gd name="connsiteX421" fmla="*/ 609600 w 2657256"/>
                          <a:gd name="connsiteY421" fmla="*/ 3308129 h 3370881"/>
                          <a:gd name="connsiteX422" fmla="*/ 591670 w 2657256"/>
                          <a:gd name="connsiteY422" fmla="*/ 3267787 h 3370881"/>
                          <a:gd name="connsiteX423" fmla="*/ 560294 w 2657256"/>
                          <a:gd name="connsiteY423" fmla="*/ 3209517 h 3370881"/>
                          <a:gd name="connsiteX424" fmla="*/ 551329 w 2657256"/>
                          <a:gd name="connsiteY424" fmla="*/ 3196070 h 3370881"/>
                          <a:gd name="connsiteX425" fmla="*/ 528918 w 2657256"/>
                          <a:gd name="connsiteY425" fmla="*/ 3173658 h 3370881"/>
                          <a:gd name="connsiteX426" fmla="*/ 519953 w 2657256"/>
                          <a:gd name="connsiteY426" fmla="*/ 3128834 h 3370881"/>
                          <a:gd name="connsiteX427" fmla="*/ 524435 w 2657256"/>
                          <a:gd name="connsiteY427" fmla="*/ 3101940 h 3370881"/>
                          <a:gd name="connsiteX428" fmla="*/ 528918 w 2657256"/>
                          <a:gd name="connsiteY428" fmla="*/ 3088493 h 3370881"/>
                          <a:gd name="connsiteX429" fmla="*/ 542365 w 2657256"/>
                          <a:gd name="connsiteY429" fmla="*/ 3052634 h 3370881"/>
                          <a:gd name="connsiteX430" fmla="*/ 484094 w 2657256"/>
                          <a:gd name="connsiteY430" fmla="*/ 2886787 h 3370881"/>
                          <a:gd name="connsiteX431" fmla="*/ 443753 w 2657256"/>
                          <a:gd name="connsiteY431" fmla="*/ 2779211 h 3370881"/>
                          <a:gd name="connsiteX432" fmla="*/ 439270 w 2657256"/>
                          <a:gd name="connsiteY432" fmla="*/ 2752317 h 3370881"/>
                          <a:gd name="connsiteX433" fmla="*/ 430306 w 2657256"/>
                          <a:gd name="connsiteY433" fmla="*/ 2716458 h 3370881"/>
                          <a:gd name="connsiteX434" fmla="*/ 425823 w 2657256"/>
                          <a:gd name="connsiteY434" fmla="*/ 2680599 h 3370881"/>
                          <a:gd name="connsiteX435" fmla="*/ 398929 w 2657256"/>
                          <a:gd name="connsiteY435" fmla="*/ 2599917 h 3370881"/>
                          <a:gd name="connsiteX436" fmla="*/ 385482 w 2657256"/>
                          <a:gd name="connsiteY436" fmla="*/ 2568540 h 3370881"/>
                          <a:gd name="connsiteX437" fmla="*/ 381000 w 2657256"/>
                          <a:gd name="connsiteY437" fmla="*/ 2550611 h 3370881"/>
                          <a:gd name="connsiteX438" fmla="*/ 372035 w 2657256"/>
                          <a:gd name="connsiteY438" fmla="*/ 2483376 h 3370881"/>
                          <a:gd name="connsiteX439" fmla="*/ 367553 w 2657256"/>
                          <a:gd name="connsiteY439" fmla="*/ 2469929 h 3370881"/>
                          <a:gd name="connsiteX440" fmla="*/ 407894 w 2657256"/>
                          <a:gd name="connsiteY440" fmla="*/ 2451999 h 3370881"/>
                          <a:gd name="connsiteX441" fmla="*/ 515470 w 2657256"/>
                          <a:gd name="connsiteY441" fmla="*/ 2407176 h 3370881"/>
                          <a:gd name="connsiteX442" fmla="*/ 578223 w 2657256"/>
                          <a:gd name="connsiteY442" fmla="*/ 2353387 h 3370881"/>
                          <a:gd name="connsiteX443" fmla="*/ 587188 w 2657256"/>
                          <a:gd name="connsiteY443" fmla="*/ 2330976 h 3370881"/>
                          <a:gd name="connsiteX444" fmla="*/ 614082 w 2657256"/>
                          <a:gd name="connsiteY444" fmla="*/ 2254776 h 3370881"/>
                          <a:gd name="connsiteX445" fmla="*/ 649941 w 2657256"/>
                          <a:gd name="connsiteY445" fmla="*/ 2200987 h 3370881"/>
                          <a:gd name="connsiteX446" fmla="*/ 690282 w 2657256"/>
                          <a:gd name="connsiteY446" fmla="*/ 2174093 h 3370881"/>
                          <a:gd name="connsiteX447" fmla="*/ 703729 w 2657256"/>
                          <a:gd name="connsiteY447" fmla="*/ 2165129 h 3370881"/>
                          <a:gd name="connsiteX448" fmla="*/ 739588 w 2657256"/>
                          <a:gd name="connsiteY448" fmla="*/ 2147199 h 3370881"/>
                          <a:gd name="connsiteX449" fmla="*/ 708212 w 2657256"/>
                          <a:gd name="connsiteY449" fmla="*/ 2187540 h 3370881"/>
                          <a:gd name="connsiteX450" fmla="*/ 654423 w 2657256"/>
                          <a:gd name="connsiteY450" fmla="*/ 2241329 h 3370881"/>
                          <a:gd name="connsiteX451" fmla="*/ 636494 w 2657256"/>
                          <a:gd name="connsiteY451" fmla="*/ 2259258 h 3370881"/>
                          <a:gd name="connsiteX452" fmla="*/ 614082 w 2657256"/>
                          <a:gd name="connsiteY452" fmla="*/ 2286152 h 3370881"/>
                          <a:gd name="connsiteX453" fmla="*/ 592179 w 2657256"/>
                          <a:gd name="connsiteY453" fmla="*/ 2282347 h 3370881"/>
                          <a:gd name="connsiteX454" fmla="*/ 555980 w 2657256"/>
                          <a:gd name="connsiteY454" fmla="*/ 2313892 h 3370881"/>
                          <a:gd name="connsiteX455" fmla="*/ 524435 w 2657256"/>
                          <a:gd name="connsiteY455" fmla="*/ 2348905 h 3370881"/>
                          <a:gd name="connsiteX456" fmla="*/ 502023 w 2657256"/>
                          <a:gd name="connsiteY456" fmla="*/ 2362352 h 3370881"/>
                          <a:gd name="connsiteX457" fmla="*/ 461682 w 2657256"/>
                          <a:gd name="connsiteY457" fmla="*/ 2389246 h 3370881"/>
                          <a:gd name="connsiteX458" fmla="*/ 448235 w 2657256"/>
                          <a:gd name="connsiteY458" fmla="*/ 2398211 h 3370881"/>
                          <a:gd name="connsiteX459" fmla="*/ 430306 w 2657256"/>
                          <a:gd name="connsiteY459" fmla="*/ 2407176 h 3370881"/>
                          <a:gd name="connsiteX460" fmla="*/ 412376 w 2657256"/>
                          <a:gd name="connsiteY460" fmla="*/ 2420623 h 3370881"/>
                          <a:gd name="connsiteX461" fmla="*/ 389965 w 2657256"/>
                          <a:gd name="connsiteY461" fmla="*/ 2429587 h 3370881"/>
                          <a:gd name="connsiteX462" fmla="*/ 372035 w 2657256"/>
                          <a:gd name="connsiteY462" fmla="*/ 2443034 h 3370881"/>
                          <a:gd name="connsiteX463" fmla="*/ 318247 w 2657256"/>
                          <a:gd name="connsiteY463" fmla="*/ 2474411 h 3370881"/>
                          <a:gd name="connsiteX464" fmla="*/ 304800 w 2657256"/>
                          <a:gd name="connsiteY464" fmla="*/ 2492340 h 3370881"/>
                          <a:gd name="connsiteX465" fmla="*/ 282388 w 2657256"/>
                          <a:gd name="connsiteY465" fmla="*/ 2519234 h 3370881"/>
                          <a:gd name="connsiteX466" fmla="*/ 295835 w 2657256"/>
                          <a:gd name="connsiteY466" fmla="*/ 2815070 h 3370881"/>
                          <a:gd name="connsiteX467" fmla="*/ 300318 w 2657256"/>
                          <a:gd name="connsiteY467" fmla="*/ 2837481 h 3370881"/>
                          <a:gd name="connsiteX468" fmla="*/ 304800 w 2657256"/>
                          <a:gd name="connsiteY468" fmla="*/ 2868858 h 3370881"/>
                          <a:gd name="connsiteX469" fmla="*/ 309282 w 2657256"/>
                          <a:gd name="connsiteY469" fmla="*/ 2927129 h 3370881"/>
                          <a:gd name="connsiteX470" fmla="*/ 322729 w 2657256"/>
                          <a:gd name="connsiteY470" fmla="*/ 2985399 h 3370881"/>
                          <a:gd name="connsiteX471" fmla="*/ 327212 w 2657256"/>
                          <a:gd name="connsiteY471" fmla="*/ 3012293 h 3370881"/>
                          <a:gd name="connsiteX472" fmla="*/ 331694 w 2657256"/>
                          <a:gd name="connsiteY472" fmla="*/ 3043670 h 3370881"/>
                          <a:gd name="connsiteX473" fmla="*/ 345141 w 2657256"/>
                          <a:gd name="connsiteY473" fmla="*/ 3070564 h 3370881"/>
                          <a:gd name="connsiteX474" fmla="*/ 367553 w 2657256"/>
                          <a:gd name="connsiteY474" fmla="*/ 3124352 h 3370881"/>
                          <a:gd name="connsiteX475" fmla="*/ 381000 w 2657256"/>
                          <a:gd name="connsiteY475" fmla="*/ 3182623 h 3370881"/>
                          <a:gd name="connsiteX476" fmla="*/ 389965 w 2657256"/>
                          <a:gd name="connsiteY476" fmla="*/ 3196070 h 3370881"/>
                          <a:gd name="connsiteX477" fmla="*/ 394447 w 2657256"/>
                          <a:gd name="connsiteY477" fmla="*/ 3213999 h 3370881"/>
                          <a:gd name="connsiteX478" fmla="*/ 412376 w 2657256"/>
                          <a:gd name="connsiteY478" fmla="*/ 3245376 h 3370881"/>
                          <a:gd name="connsiteX479" fmla="*/ 416859 w 2657256"/>
                          <a:gd name="connsiteY479" fmla="*/ 3258823 h 3370881"/>
                          <a:gd name="connsiteX480" fmla="*/ 425823 w 2657256"/>
                          <a:gd name="connsiteY480" fmla="*/ 3272270 h 3370881"/>
                          <a:gd name="connsiteX481" fmla="*/ 439270 w 2657256"/>
                          <a:gd name="connsiteY481" fmla="*/ 3303646 h 3370881"/>
                          <a:gd name="connsiteX482" fmla="*/ 439270 w 2657256"/>
                          <a:gd name="connsiteY482" fmla="*/ 3352952 h 3370881"/>
                          <a:gd name="connsiteX483" fmla="*/ 430306 w 2657256"/>
                          <a:gd name="connsiteY483" fmla="*/ 3366399 h 3370881"/>
                          <a:gd name="connsiteX484" fmla="*/ 412376 w 2657256"/>
                          <a:gd name="connsiteY484" fmla="*/ 3370881 h 3370881"/>
                          <a:gd name="connsiteX485" fmla="*/ 295835 w 2657256"/>
                          <a:gd name="connsiteY485" fmla="*/ 3357434 h 3370881"/>
                          <a:gd name="connsiteX486" fmla="*/ 264459 w 2657256"/>
                          <a:gd name="connsiteY486" fmla="*/ 3276752 h 3370881"/>
                          <a:gd name="connsiteX487" fmla="*/ 259976 w 2657256"/>
                          <a:gd name="connsiteY487" fmla="*/ 3240893 h 3370881"/>
                          <a:gd name="connsiteX488" fmla="*/ 246529 w 2657256"/>
                          <a:gd name="connsiteY488" fmla="*/ 3178140 h 3370881"/>
                          <a:gd name="connsiteX489" fmla="*/ 237565 w 2657256"/>
                          <a:gd name="connsiteY489" fmla="*/ 3084011 h 3370881"/>
                          <a:gd name="connsiteX490" fmla="*/ 228600 w 2657256"/>
                          <a:gd name="connsiteY490" fmla="*/ 3057117 h 3370881"/>
                          <a:gd name="connsiteX491" fmla="*/ 219635 w 2657256"/>
                          <a:gd name="connsiteY491" fmla="*/ 3021258 h 3370881"/>
                          <a:gd name="connsiteX492" fmla="*/ 206188 w 2657256"/>
                          <a:gd name="connsiteY492" fmla="*/ 2980917 h 3370881"/>
                          <a:gd name="connsiteX493" fmla="*/ 201706 w 2657256"/>
                          <a:gd name="connsiteY493" fmla="*/ 2949540 h 3370881"/>
                          <a:gd name="connsiteX494" fmla="*/ 197223 w 2657256"/>
                          <a:gd name="connsiteY494" fmla="*/ 2927129 h 3370881"/>
                          <a:gd name="connsiteX495" fmla="*/ 192741 w 2657256"/>
                          <a:gd name="connsiteY495" fmla="*/ 2891270 h 3370881"/>
                          <a:gd name="connsiteX496" fmla="*/ 188259 w 2657256"/>
                          <a:gd name="connsiteY496" fmla="*/ 2850929 h 3370881"/>
                          <a:gd name="connsiteX497" fmla="*/ 179294 w 2657256"/>
                          <a:gd name="connsiteY497" fmla="*/ 2824034 h 3370881"/>
                          <a:gd name="connsiteX498" fmla="*/ 165847 w 2657256"/>
                          <a:gd name="connsiteY498" fmla="*/ 2774729 h 3370881"/>
                          <a:gd name="connsiteX499" fmla="*/ 161365 w 2657256"/>
                          <a:gd name="connsiteY499" fmla="*/ 2747834 h 3370881"/>
                          <a:gd name="connsiteX500" fmla="*/ 156882 w 2657256"/>
                          <a:gd name="connsiteY500" fmla="*/ 2559576 h 3370881"/>
                          <a:gd name="connsiteX501" fmla="*/ 152400 w 2657256"/>
                          <a:gd name="connsiteY501" fmla="*/ 2519234 h 3370881"/>
                          <a:gd name="connsiteX502" fmla="*/ 118035 w 2657256"/>
                          <a:gd name="connsiteY502" fmla="*/ 2400004 h 3370881"/>
                          <a:gd name="connsiteX503" fmla="*/ 117048 w 2657256"/>
                          <a:gd name="connsiteY503" fmla="*/ 2344423 h 3370881"/>
                          <a:gd name="connsiteX504" fmla="*/ 100106 w 2657256"/>
                          <a:gd name="connsiteY504" fmla="*/ 2330976 h 3370881"/>
                          <a:gd name="connsiteX505" fmla="*/ 138953 w 2657256"/>
                          <a:gd name="connsiteY505" fmla="*/ 2313046 h 3370881"/>
                          <a:gd name="connsiteX506" fmla="*/ 152400 w 2657256"/>
                          <a:gd name="connsiteY506" fmla="*/ 2304081 h 3370881"/>
                          <a:gd name="connsiteX507" fmla="*/ 170329 w 2657256"/>
                          <a:gd name="connsiteY507" fmla="*/ 2259258 h 3370881"/>
                          <a:gd name="connsiteX508" fmla="*/ 188259 w 2657256"/>
                          <a:gd name="connsiteY508" fmla="*/ 2223399 h 3370881"/>
                          <a:gd name="connsiteX509" fmla="*/ 206188 w 2657256"/>
                          <a:gd name="connsiteY509" fmla="*/ 2187540 h 3370881"/>
                          <a:gd name="connsiteX510" fmla="*/ 210670 w 2657256"/>
                          <a:gd name="connsiteY510" fmla="*/ 2174093 h 3370881"/>
                          <a:gd name="connsiteX511" fmla="*/ 219635 w 2657256"/>
                          <a:gd name="connsiteY511" fmla="*/ 2115823 h 3370881"/>
                          <a:gd name="connsiteX512" fmla="*/ 210670 w 2657256"/>
                          <a:gd name="connsiteY512" fmla="*/ 1958940 h 3370881"/>
                          <a:gd name="connsiteX513" fmla="*/ 192741 w 2657256"/>
                          <a:gd name="connsiteY513" fmla="*/ 1923081 h 3370881"/>
                          <a:gd name="connsiteX514" fmla="*/ 179294 w 2657256"/>
                          <a:gd name="connsiteY514" fmla="*/ 1891705 h 3370881"/>
                          <a:gd name="connsiteX515" fmla="*/ 165847 w 2657256"/>
                          <a:gd name="connsiteY515" fmla="*/ 1864811 h 3370881"/>
                          <a:gd name="connsiteX516" fmla="*/ 152400 w 2657256"/>
                          <a:gd name="connsiteY516" fmla="*/ 1833434 h 3370881"/>
                          <a:gd name="connsiteX517" fmla="*/ 143435 w 2657256"/>
                          <a:gd name="connsiteY517" fmla="*/ 1819987 h 3370881"/>
                          <a:gd name="connsiteX518" fmla="*/ 107576 w 2657256"/>
                          <a:gd name="connsiteY518" fmla="*/ 1784129 h 3370881"/>
                          <a:gd name="connsiteX519" fmla="*/ 94129 w 2657256"/>
                          <a:gd name="connsiteY519" fmla="*/ 1779646 h 3370881"/>
                          <a:gd name="connsiteX520" fmla="*/ 71718 w 2657256"/>
                          <a:gd name="connsiteY520" fmla="*/ 1770681 h 3370881"/>
                          <a:gd name="connsiteX521" fmla="*/ 58270 w 2657256"/>
                          <a:gd name="connsiteY521" fmla="*/ 1761717 h 3370881"/>
                          <a:gd name="connsiteX522" fmla="*/ 26894 w 2657256"/>
                          <a:gd name="connsiteY522" fmla="*/ 1730340 h 3370881"/>
                          <a:gd name="connsiteX523" fmla="*/ 0 w 2657256"/>
                          <a:gd name="connsiteY523" fmla="*/ 1707929 h 3370881"/>
                          <a:gd name="connsiteX0" fmla="*/ 0 w 2657256"/>
                          <a:gd name="connsiteY0" fmla="*/ 1707929 h 3370881"/>
                          <a:gd name="connsiteX1" fmla="*/ 22412 w 2657256"/>
                          <a:gd name="connsiteY1" fmla="*/ 1698964 h 3370881"/>
                          <a:gd name="connsiteX2" fmla="*/ 31376 w 2657256"/>
                          <a:gd name="connsiteY2" fmla="*/ 1681034 h 3370881"/>
                          <a:gd name="connsiteX3" fmla="*/ 44823 w 2657256"/>
                          <a:gd name="connsiteY3" fmla="*/ 1672070 h 3370881"/>
                          <a:gd name="connsiteX4" fmla="*/ 58270 w 2657256"/>
                          <a:gd name="connsiteY4" fmla="*/ 1654140 h 3370881"/>
                          <a:gd name="connsiteX5" fmla="*/ 76200 w 2657256"/>
                          <a:gd name="connsiteY5" fmla="*/ 1645176 h 3370881"/>
                          <a:gd name="connsiteX6" fmla="*/ 98612 w 2657256"/>
                          <a:gd name="connsiteY6" fmla="*/ 1636211 h 3370881"/>
                          <a:gd name="connsiteX7" fmla="*/ 125506 w 2657256"/>
                          <a:gd name="connsiteY7" fmla="*/ 1627246 h 3370881"/>
                          <a:gd name="connsiteX8" fmla="*/ 152400 w 2657256"/>
                          <a:gd name="connsiteY8" fmla="*/ 1609317 h 3370881"/>
                          <a:gd name="connsiteX9" fmla="*/ 170329 w 2657256"/>
                          <a:gd name="connsiteY9" fmla="*/ 1600352 h 3370881"/>
                          <a:gd name="connsiteX10" fmla="*/ 188259 w 2657256"/>
                          <a:gd name="connsiteY10" fmla="*/ 1582423 h 3370881"/>
                          <a:gd name="connsiteX11" fmla="*/ 228600 w 2657256"/>
                          <a:gd name="connsiteY11" fmla="*/ 1564493 h 3370881"/>
                          <a:gd name="connsiteX12" fmla="*/ 255494 w 2657256"/>
                          <a:gd name="connsiteY12" fmla="*/ 1546564 h 3370881"/>
                          <a:gd name="connsiteX13" fmla="*/ 300318 w 2657256"/>
                          <a:gd name="connsiteY13" fmla="*/ 1524152 h 3370881"/>
                          <a:gd name="connsiteX14" fmla="*/ 313765 w 2657256"/>
                          <a:gd name="connsiteY14" fmla="*/ 1515187 h 3370881"/>
                          <a:gd name="connsiteX15" fmla="*/ 340659 w 2657256"/>
                          <a:gd name="connsiteY15" fmla="*/ 1510705 h 3370881"/>
                          <a:gd name="connsiteX16" fmla="*/ 363070 w 2657256"/>
                          <a:gd name="connsiteY16" fmla="*/ 1506223 h 3370881"/>
                          <a:gd name="connsiteX17" fmla="*/ 389965 w 2657256"/>
                          <a:gd name="connsiteY17" fmla="*/ 1501740 h 3370881"/>
                          <a:gd name="connsiteX18" fmla="*/ 425823 w 2657256"/>
                          <a:gd name="connsiteY18" fmla="*/ 1497258 h 3370881"/>
                          <a:gd name="connsiteX19" fmla="*/ 470647 w 2657256"/>
                          <a:gd name="connsiteY19" fmla="*/ 1488293 h 3370881"/>
                          <a:gd name="connsiteX20" fmla="*/ 515470 w 2657256"/>
                          <a:gd name="connsiteY20" fmla="*/ 1479329 h 3370881"/>
                          <a:gd name="connsiteX21" fmla="*/ 528918 w 2657256"/>
                          <a:gd name="connsiteY21" fmla="*/ 1470364 h 3370881"/>
                          <a:gd name="connsiteX22" fmla="*/ 600635 w 2657256"/>
                          <a:gd name="connsiteY22" fmla="*/ 1456917 h 3370881"/>
                          <a:gd name="connsiteX23" fmla="*/ 690282 w 2657256"/>
                          <a:gd name="connsiteY23" fmla="*/ 1447952 h 3370881"/>
                          <a:gd name="connsiteX24" fmla="*/ 793376 w 2657256"/>
                          <a:gd name="connsiteY24" fmla="*/ 1452434 h 3370881"/>
                          <a:gd name="connsiteX25" fmla="*/ 874059 w 2657256"/>
                          <a:gd name="connsiteY25" fmla="*/ 1465881 h 3370881"/>
                          <a:gd name="connsiteX26" fmla="*/ 914400 w 2657256"/>
                          <a:gd name="connsiteY26" fmla="*/ 1470364 h 3370881"/>
                          <a:gd name="connsiteX27" fmla="*/ 1030941 w 2657256"/>
                          <a:gd name="connsiteY27" fmla="*/ 1483811 h 3370881"/>
                          <a:gd name="connsiteX28" fmla="*/ 1151965 w 2657256"/>
                          <a:gd name="connsiteY28" fmla="*/ 1492776 h 3370881"/>
                          <a:gd name="connsiteX29" fmla="*/ 1281953 w 2657256"/>
                          <a:gd name="connsiteY29" fmla="*/ 1501740 h 3370881"/>
                          <a:gd name="connsiteX30" fmla="*/ 1465729 w 2657256"/>
                          <a:gd name="connsiteY30" fmla="*/ 1497258 h 3370881"/>
                          <a:gd name="connsiteX31" fmla="*/ 1510553 w 2657256"/>
                          <a:gd name="connsiteY31" fmla="*/ 1492776 h 3370881"/>
                          <a:gd name="connsiteX32" fmla="*/ 1582270 w 2657256"/>
                          <a:gd name="connsiteY32" fmla="*/ 1461399 h 3370881"/>
                          <a:gd name="connsiteX33" fmla="*/ 1604682 w 2657256"/>
                          <a:gd name="connsiteY33" fmla="*/ 1456917 h 3370881"/>
                          <a:gd name="connsiteX34" fmla="*/ 1622612 w 2657256"/>
                          <a:gd name="connsiteY34" fmla="*/ 1447952 h 3370881"/>
                          <a:gd name="connsiteX35" fmla="*/ 1645023 w 2657256"/>
                          <a:gd name="connsiteY35" fmla="*/ 1438987 h 3370881"/>
                          <a:gd name="connsiteX36" fmla="*/ 1662953 w 2657256"/>
                          <a:gd name="connsiteY36" fmla="*/ 1425540 h 3370881"/>
                          <a:gd name="connsiteX37" fmla="*/ 1698812 w 2657256"/>
                          <a:gd name="connsiteY37" fmla="*/ 1407611 h 3370881"/>
                          <a:gd name="connsiteX38" fmla="*/ 1739153 w 2657256"/>
                          <a:gd name="connsiteY38" fmla="*/ 1380717 h 3370881"/>
                          <a:gd name="connsiteX39" fmla="*/ 1752600 w 2657256"/>
                          <a:gd name="connsiteY39" fmla="*/ 1367270 h 3370881"/>
                          <a:gd name="connsiteX40" fmla="*/ 1775012 w 2657256"/>
                          <a:gd name="connsiteY40" fmla="*/ 1353823 h 3370881"/>
                          <a:gd name="connsiteX41" fmla="*/ 1797423 w 2657256"/>
                          <a:gd name="connsiteY41" fmla="*/ 1335893 h 3370881"/>
                          <a:gd name="connsiteX42" fmla="*/ 1810870 w 2657256"/>
                          <a:gd name="connsiteY42" fmla="*/ 1304517 h 3370881"/>
                          <a:gd name="connsiteX43" fmla="*/ 1815353 w 2657256"/>
                          <a:gd name="connsiteY43" fmla="*/ 1291070 h 3370881"/>
                          <a:gd name="connsiteX44" fmla="*/ 1801906 w 2657256"/>
                          <a:gd name="connsiteY44" fmla="*/ 1138670 h 3370881"/>
                          <a:gd name="connsiteX45" fmla="*/ 1792941 w 2657256"/>
                          <a:gd name="connsiteY45" fmla="*/ 1125223 h 3370881"/>
                          <a:gd name="connsiteX46" fmla="*/ 1757082 w 2657256"/>
                          <a:gd name="connsiteY46" fmla="*/ 1093846 h 3370881"/>
                          <a:gd name="connsiteX47" fmla="*/ 1730188 w 2657256"/>
                          <a:gd name="connsiteY47" fmla="*/ 1066952 h 3370881"/>
                          <a:gd name="connsiteX48" fmla="*/ 1703294 w 2657256"/>
                          <a:gd name="connsiteY48" fmla="*/ 1049023 h 3370881"/>
                          <a:gd name="connsiteX49" fmla="*/ 1622612 w 2657256"/>
                          <a:gd name="connsiteY49" fmla="*/ 1053505 h 3370881"/>
                          <a:gd name="connsiteX50" fmla="*/ 1595718 w 2657256"/>
                          <a:gd name="connsiteY50" fmla="*/ 1062470 h 3370881"/>
                          <a:gd name="connsiteX51" fmla="*/ 1573306 w 2657256"/>
                          <a:gd name="connsiteY51" fmla="*/ 1066952 h 3370881"/>
                          <a:gd name="connsiteX52" fmla="*/ 1453385 w 2657256"/>
                          <a:gd name="connsiteY52" fmla="*/ 1082761 h 3370881"/>
                          <a:gd name="connsiteX53" fmla="*/ 1326776 w 2657256"/>
                          <a:gd name="connsiteY53" fmla="*/ 1062470 h 3370881"/>
                          <a:gd name="connsiteX54" fmla="*/ 1308847 w 2657256"/>
                          <a:gd name="connsiteY54" fmla="*/ 1057987 h 3370881"/>
                          <a:gd name="connsiteX55" fmla="*/ 1277470 w 2657256"/>
                          <a:gd name="connsiteY55" fmla="*/ 1053505 h 3370881"/>
                          <a:gd name="connsiteX56" fmla="*/ 1259541 w 2657256"/>
                          <a:gd name="connsiteY56" fmla="*/ 1049023 h 3370881"/>
                          <a:gd name="connsiteX57" fmla="*/ 1232647 w 2657256"/>
                          <a:gd name="connsiteY57" fmla="*/ 1044540 h 3370881"/>
                          <a:gd name="connsiteX58" fmla="*/ 1053353 w 2657256"/>
                          <a:gd name="connsiteY58" fmla="*/ 1049023 h 3370881"/>
                          <a:gd name="connsiteX59" fmla="*/ 1035423 w 2657256"/>
                          <a:gd name="connsiteY59" fmla="*/ 1053505 h 3370881"/>
                          <a:gd name="connsiteX60" fmla="*/ 1008529 w 2657256"/>
                          <a:gd name="connsiteY60" fmla="*/ 1057987 h 3370881"/>
                          <a:gd name="connsiteX61" fmla="*/ 995082 w 2657256"/>
                          <a:gd name="connsiteY61" fmla="*/ 1062470 h 3370881"/>
                          <a:gd name="connsiteX62" fmla="*/ 945776 w 2657256"/>
                          <a:gd name="connsiteY62" fmla="*/ 1031093 h 3370881"/>
                          <a:gd name="connsiteX63" fmla="*/ 941294 w 2657256"/>
                          <a:gd name="connsiteY63" fmla="*/ 1017646 h 3370881"/>
                          <a:gd name="connsiteX64" fmla="*/ 932329 w 2657256"/>
                          <a:gd name="connsiteY64" fmla="*/ 919034 h 3370881"/>
                          <a:gd name="connsiteX65" fmla="*/ 914400 w 2657256"/>
                          <a:gd name="connsiteY65" fmla="*/ 901105 h 3370881"/>
                          <a:gd name="connsiteX66" fmla="*/ 918882 w 2657256"/>
                          <a:gd name="connsiteY66" fmla="*/ 869729 h 3370881"/>
                          <a:gd name="connsiteX67" fmla="*/ 941294 w 2657256"/>
                          <a:gd name="connsiteY67" fmla="*/ 865246 h 3370881"/>
                          <a:gd name="connsiteX68" fmla="*/ 959223 w 2657256"/>
                          <a:gd name="connsiteY68" fmla="*/ 851799 h 3370881"/>
                          <a:gd name="connsiteX69" fmla="*/ 990600 w 2657256"/>
                          <a:gd name="connsiteY69" fmla="*/ 847317 h 3370881"/>
                          <a:gd name="connsiteX70" fmla="*/ 1129553 w 2657256"/>
                          <a:gd name="connsiteY70" fmla="*/ 838352 h 3370881"/>
                          <a:gd name="connsiteX71" fmla="*/ 1147482 w 2657256"/>
                          <a:gd name="connsiteY71" fmla="*/ 829387 h 3370881"/>
                          <a:gd name="connsiteX72" fmla="*/ 1178859 w 2657256"/>
                          <a:gd name="connsiteY72" fmla="*/ 806976 h 3370881"/>
                          <a:gd name="connsiteX73" fmla="*/ 1192306 w 2657256"/>
                          <a:gd name="connsiteY73" fmla="*/ 793529 h 3370881"/>
                          <a:gd name="connsiteX74" fmla="*/ 1214718 w 2657256"/>
                          <a:gd name="connsiteY74" fmla="*/ 784564 h 3370881"/>
                          <a:gd name="connsiteX75" fmla="*/ 1241612 w 2657256"/>
                          <a:gd name="connsiteY75" fmla="*/ 771117 h 3370881"/>
                          <a:gd name="connsiteX76" fmla="*/ 1277470 w 2657256"/>
                          <a:gd name="connsiteY76" fmla="*/ 753187 h 3370881"/>
                          <a:gd name="connsiteX77" fmla="*/ 1295400 w 2657256"/>
                          <a:gd name="connsiteY77" fmla="*/ 730776 h 3370881"/>
                          <a:gd name="connsiteX78" fmla="*/ 1317812 w 2657256"/>
                          <a:gd name="connsiteY78" fmla="*/ 708364 h 3370881"/>
                          <a:gd name="connsiteX79" fmla="*/ 1353670 w 2657256"/>
                          <a:gd name="connsiteY79" fmla="*/ 663540 h 3370881"/>
                          <a:gd name="connsiteX80" fmla="*/ 1371600 w 2657256"/>
                          <a:gd name="connsiteY80" fmla="*/ 636646 h 3370881"/>
                          <a:gd name="connsiteX81" fmla="*/ 1380565 w 2657256"/>
                          <a:gd name="connsiteY81" fmla="*/ 596305 h 3370881"/>
                          <a:gd name="connsiteX82" fmla="*/ 1385047 w 2657256"/>
                          <a:gd name="connsiteY82" fmla="*/ 582858 h 3370881"/>
                          <a:gd name="connsiteX83" fmla="*/ 1380565 w 2657256"/>
                          <a:gd name="connsiteY83" fmla="*/ 533552 h 3370881"/>
                          <a:gd name="connsiteX84" fmla="*/ 1367118 w 2657256"/>
                          <a:gd name="connsiteY84" fmla="*/ 524587 h 3370881"/>
                          <a:gd name="connsiteX85" fmla="*/ 1349188 w 2657256"/>
                          <a:gd name="connsiteY85" fmla="*/ 520105 h 3370881"/>
                          <a:gd name="connsiteX86" fmla="*/ 1326776 w 2657256"/>
                          <a:gd name="connsiteY86" fmla="*/ 511140 h 3370881"/>
                          <a:gd name="connsiteX87" fmla="*/ 1281953 w 2657256"/>
                          <a:gd name="connsiteY87" fmla="*/ 515623 h 3370881"/>
                          <a:gd name="connsiteX88" fmla="*/ 1250576 w 2657256"/>
                          <a:gd name="connsiteY88" fmla="*/ 529070 h 3370881"/>
                          <a:gd name="connsiteX89" fmla="*/ 1210235 w 2657256"/>
                          <a:gd name="connsiteY89" fmla="*/ 542517 h 3370881"/>
                          <a:gd name="connsiteX90" fmla="*/ 1183341 w 2657256"/>
                          <a:gd name="connsiteY90" fmla="*/ 555964 h 3370881"/>
                          <a:gd name="connsiteX91" fmla="*/ 1160929 w 2657256"/>
                          <a:gd name="connsiteY91" fmla="*/ 569411 h 3370881"/>
                          <a:gd name="connsiteX92" fmla="*/ 1134035 w 2657256"/>
                          <a:gd name="connsiteY92" fmla="*/ 578376 h 3370881"/>
                          <a:gd name="connsiteX93" fmla="*/ 1111623 w 2657256"/>
                          <a:gd name="connsiteY93" fmla="*/ 587340 h 3370881"/>
                          <a:gd name="connsiteX94" fmla="*/ 1084729 w 2657256"/>
                          <a:gd name="connsiteY94" fmla="*/ 596305 h 3370881"/>
                          <a:gd name="connsiteX95" fmla="*/ 986118 w 2657256"/>
                          <a:gd name="connsiteY95" fmla="*/ 591823 h 3370881"/>
                          <a:gd name="connsiteX96" fmla="*/ 927847 w 2657256"/>
                          <a:gd name="connsiteY96" fmla="*/ 578376 h 3370881"/>
                          <a:gd name="connsiteX97" fmla="*/ 896470 w 2657256"/>
                          <a:gd name="connsiteY97" fmla="*/ 555964 h 3370881"/>
                          <a:gd name="connsiteX98" fmla="*/ 883023 w 2657256"/>
                          <a:gd name="connsiteY98" fmla="*/ 546999 h 3370881"/>
                          <a:gd name="connsiteX99" fmla="*/ 865094 w 2657256"/>
                          <a:gd name="connsiteY99" fmla="*/ 497693 h 3370881"/>
                          <a:gd name="connsiteX100" fmla="*/ 869576 w 2657256"/>
                          <a:gd name="connsiteY100" fmla="*/ 403564 h 3370881"/>
                          <a:gd name="connsiteX101" fmla="*/ 874059 w 2657256"/>
                          <a:gd name="connsiteY101" fmla="*/ 385634 h 3370881"/>
                          <a:gd name="connsiteX102" fmla="*/ 883023 w 2657256"/>
                          <a:gd name="connsiteY102" fmla="*/ 372187 h 3370881"/>
                          <a:gd name="connsiteX103" fmla="*/ 909918 w 2657256"/>
                          <a:gd name="connsiteY103" fmla="*/ 363223 h 3370881"/>
                          <a:gd name="connsiteX104" fmla="*/ 914400 w 2657256"/>
                          <a:gd name="connsiteY104" fmla="*/ 385634 h 3370881"/>
                          <a:gd name="connsiteX105" fmla="*/ 909918 w 2657256"/>
                          <a:gd name="connsiteY105" fmla="*/ 408046 h 3370881"/>
                          <a:gd name="connsiteX106" fmla="*/ 900953 w 2657256"/>
                          <a:gd name="connsiteY106" fmla="*/ 466317 h 3370881"/>
                          <a:gd name="connsiteX107" fmla="*/ 905435 w 2657256"/>
                          <a:gd name="connsiteY107" fmla="*/ 515623 h 3370881"/>
                          <a:gd name="connsiteX108" fmla="*/ 932329 w 2657256"/>
                          <a:gd name="connsiteY108" fmla="*/ 551481 h 3370881"/>
                          <a:gd name="connsiteX109" fmla="*/ 954741 w 2657256"/>
                          <a:gd name="connsiteY109" fmla="*/ 560446 h 3370881"/>
                          <a:gd name="connsiteX110" fmla="*/ 972670 w 2657256"/>
                          <a:gd name="connsiteY110" fmla="*/ 569411 h 3370881"/>
                          <a:gd name="connsiteX111" fmla="*/ 1066800 w 2657256"/>
                          <a:gd name="connsiteY111" fmla="*/ 564929 h 3370881"/>
                          <a:gd name="connsiteX112" fmla="*/ 1111623 w 2657256"/>
                          <a:gd name="connsiteY112" fmla="*/ 551481 h 3370881"/>
                          <a:gd name="connsiteX113" fmla="*/ 1129553 w 2657256"/>
                          <a:gd name="connsiteY113" fmla="*/ 538034 h 3370881"/>
                          <a:gd name="connsiteX114" fmla="*/ 1156447 w 2657256"/>
                          <a:gd name="connsiteY114" fmla="*/ 511140 h 3370881"/>
                          <a:gd name="connsiteX115" fmla="*/ 1160929 w 2657256"/>
                          <a:gd name="connsiteY115" fmla="*/ 493211 h 3370881"/>
                          <a:gd name="connsiteX116" fmla="*/ 1178859 w 2657256"/>
                          <a:gd name="connsiteY116" fmla="*/ 331846 h 3370881"/>
                          <a:gd name="connsiteX117" fmla="*/ 1215315 w 2657256"/>
                          <a:gd name="connsiteY117" fmla="*/ 270289 h 3370881"/>
                          <a:gd name="connsiteX118" fmla="*/ 1214718 w 2657256"/>
                          <a:gd name="connsiteY118" fmla="*/ 367705 h 3370881"/>
                          <a:gd name="connsiteX119" fmla="*/ 1201270 w 2657256"/>
                          <a:gd name="connsiteY119" fmla="*/ 412529 h 3370881"/>
                          <a:gd name="connsiteX120" fmla="*/ 1210235 w 2657256"/>
                          <a:gd name="connsiteY120" fmla="*/ 461834 h 3370881"/>
                          <a:gd name="connsiteX121" fmla="*/ 1214718 w 2657256"/>
                          <a:gd name="connsiteY121" fmla="*/ 475281 h 3370881"/>
                          <a:gd name="connsiteX122" fmla="*/ 1228165 w 2657256"/>
                          <a:gd name="connsiteY122" fmla="*/ 484246 h 3370881"/>
                          <a:gd name="connsiteX123" fmla="*/ 1250576 w 2657256"/>
                          <a:gd name="connsiteY123" fmla="*/ 502176 h 3370881"/>
                          <a:gd name="connsiteX124" fmla="*/ 1317812 w 2657256"/>
                          <a:gd name="connsiteY124" fmla="*/ 497693 h 3370881"/>
                          <a:gd name="connsiteX125" fmla="*/ 1353670 w 2657256"/>
                          <a:gd name="connsiteY125" fmla="*/ 488729 h 3370881"/>
                          <a:gd name="connsiteX126" fmla="*/ 1506070 w 2657256"/>
                          <a:gd name="connsiteY126" fmla="*/ 457352 h 3370881"/>
                          <a:gd name="connsiteX127" fmla="*/ 1550894 w 2657256"/>
                          <a:gd name="connsiteY127" fmla="*/ 430458 h 3370881"/>
                          <a:gd name="connsiteX128" fmla="*/ 1564341 w 2657256"/>
                          <a:gd name="connsiteY128" fmla="*/ 417011 h 3370881"/>
                          <a:gd name="connsiteX129" fmla="*/ 1586753 w 2657256"/>
                          <a:gd name="connsiteY129" fmla="*/ 399081 h 3370881"/>
                          <a:gd name="connsiteX130" fmla="*/ 1595718 w 2657256"/>
                          <a:gd name="connsiteY130" fmla="*/ 381152 h 3370881"/>
                          <a:gd name="connsiteX131" fmla="*/ 1600200 w 2657256"/>
                          <a:gd name="connsiteY131" fmla="*/ 363223 h 3370881"/>
                          <a:gd name="connsiteX132" fmla="*/ 1609165 w 2657256"/>
                          <a:gd name="connsiteY132" fmla="*/ 313917 h 3370881"/>
                          <a:gd name="connsiteX133" fmla="*/ 1537447 w 2657256"/>
                          <a:gd name="connsiteY133" fmla="*/ 188411 h 3370881"/>
                          <a:gd name="connsiteX134" fmla="*/ 1613647 w 2657256"/>
                          <a:gd name="connsiteY134" fmla="*/ 399081 h 3370881"/>
                          <a:gd name="connsiteX135" fmla="*/ 1627094 w 2657256"/>
                          <a:gd name="connsiteY135" fmla="*/ 417011 h 3370881"/>
                          <a:gd name="connsiteX136" fmla="*/ 1658470 w 2657256"/>
                          <a:gd name="connsiteY136" fmla="*/ 412529 h 3370881"/>
                          <a:gd name="connsiteX137" fmla="*/ 1685365 w 2657256"/>
                          <a:gd name="connsiteY137" fmla="*/ 390117 h 3370881"/>
                          <a:gd name="connsiteX138" fmla="*/ 1694329 w 2657256"/>
                          <a:gd name="connsiteY138" fmla="*/ 376670 h 3370881"/>
                          <a:gd name="connsiteX139" fmla="*/ 1734670 w 2657256"/>
                          <a:gd name="connsiteY139" fmla="*/ 354258 h 3370881"/>
                          <a:gd name="connsiteX140" fmla="*/ 1743635 w 2657256"/>
                          <a:gd name="connsiteY140" fmla="*/ 340811 h 3370881"/>
                          <a:gd name="connsiteX141" fmla="*/ 1757082 w 2657256"/>
                          <a:gd name="connsiteY141" fmla="*/ 336329 h 3370881"/>
                          <a:gd name="connsiteX142" fmla="*/ 1808984 w 2657256"/>
                          <a:gd name="connsiteY142" fmla="*/ 249641 h 3370881"/>
                          <a:gd name="connsiteX143" fmla="*/ 1899621 w 2657256"/>
                          <a:gd name="connsiteY143" fmla="*/ 211719 h 3370881"/>
                          <a:gd name="connsiteX144" fmla="*/ 1808984 w 2657256"/>
                          <a:gd name="connsiteY144" fmla="*/ 178521 h 3370881"/>
                          <a:gd name="connsiteX145" fmla="*/ 1772023 w 2657256"/>
                          <a:gd name="connsiteY145" fmla="*/ 77249 h 3370881"/>
                          <a:gd name="connsiteX146" fmla="*/ 1900425 w 2657256"/>
                          <a:gd name="connsiteY146" fmla="*/ 214081 h 3370881"/>
                          <a:gd name="connsiteX147" fmla="*/ 1874221 w 2657256"/>
                          <a:gd name="connsiteY147" fmla="*/ 318698 h 3370881"/>
                          <a:gd name="connsiteX148" fmla="*/ 1788459 w 2657256"/>
                          <a:gd name="connsiteY148" fmla="*/ 367705 h 3370881"/>
                          <a:gd name="connsiteX149" fmla="*/ 1761565 w 2657256"/>
                          <a:gd name="connsiteY149" fmla="*/ 390117 h 3370881"/>
                          <a:gd name="connsiteX150" fmla="*/ 1783976 w 2657256"/>
                          <a:gd name="connsiteY150" fmla="*/ 399081 h 3370881"/>
                          <a:gd name="connsiteX151" fmla="*/ 1878106 w 2657256"/>
                          <a:gd name="connsiteY151" fmla="*/ 390117 h 3370881"/>
                          <a:gd name="connsiteX152" fmla="*/ 1891553 w 2657256"/>
                          <a:gd name="connsiteY152" fmla="*/ 381152 h 3370881"/>
                          <a:gd name="connsiteX153" fmla="*/ 1918447 w 2657256"/>
                          <a:gd name="connsiteY153" fmla="*/ 372187 h 3370881"/>
                          <a:gd name="connsiteX154" fmla="*/ 1940859 w 2657256"/>
                          <a:gd name="connsiteY154" fmla="*/ 358740 h 3370881"/>
                          <a:gd name="connsiteX155" fmla="*/ 1954306 w 2657256"/>
                          <a:gd name="connsiteY155" fmla="*/ 354258 h 3370881"/>
                          <a:gd name="connsiteX156" fmla="*/ 2083304 w 2657256"/>
                          <a:gd name="connsiteY156" fmla="*/ 290281 h 3370881"/>
                          <a:gd name="connsiteX157" fmla="*/ 2166172 w 2657256"/>
                          <a:gd name="connsiteY157" fmla="*/ 215604 h 3370881"/>
                          <a:gd name="connsiteX158" fmla="*/ 2069054 w 2657256"/>
                          <a:gd name="connsiteY158" fmla="*/ 40493 h 3370881"/>
                          <a:gd name="connsiteX159" fmla="*/ 2078225 w 2657256"/>
                          <a:gd name="connsiteY159" fmla="*/ 188681 h 3370881"/>
                          <a:gd name="connsiteX160" fmla="*/ 1999129 w 2657256"/>
                          <a:gd name="connsiteY160" fmla="*/ 358740 h 3370881"/>
                          <a:gd name="connsiteX161" fmla="*/ 1994647 w 2657256"/>
                          <a:gd name="connsiteY161" fmla="*/ 372187 h 3370881"/>
                          <a:gd name="connsiteX162" fmla="*/ 2039470 w 2657256"/>
                          <a:gd name="connsiteY162" fmla="*/ 390117 h 3370881"/>
                          <a:gd name="connsiteX163" fmla="*/ 2115670 w 2657256"/>
                          <a:gd name="connsiteY163" fmla="*/ 390117 h 3370881"/>
                          <a:gd name="connsiteX164" fmla="*/ 2160494 w 2657256"/>
                          <a:gd name="connsiteY164" fmla="*/ 376670 h 3370881"/>
                          <a:gd name="connsiteX165" fmla="*/ 2191870 w 2657256"/>
                          <a:gd name="connsiteY165" fmla="*/ 363223 h 3370881"/>
                          <a:gd name="connsiteX166" fmla="*/ 2205318 w 2657256"/>
                          <a:gd name="connsiteY166" fmla="*/ 358740 h 3370881"/>
                          <a:gd name="connsiteX167" fmla="*/ 2232212 w 2657256"/>
                          <a:gd name="connsiteY167" fmla="*/ 340811 h 3370881"/>
                          <a:gd name="connsiteX168" fmla="*/ 2312894 w 2657256"/>
                          <a:gd name="connsiteY168" fmla="*/ 183929 h 3370881"/>
                          <a:gd name="connsiteX169" fmla="*/ 2339788 w 2657256"/>
                          <a:gd name="connsiteY169" fmla="*/ 151 h 3370881"/>
                          <a:gd name="connsiteX170" fmla="*/ 2357718 w 2657256"/>
                          <a:gd name="connsiteY170" fmla="*/ 215305 h 3370881"/>
                          <a:gd name="connsiteX171" fmla="*/ 2254623 w 2657256"/>
                          <a:gd name="connsiteY171" fmla="*/ 376670 h 3370881"/>
                          <a:gd name="connsiteX172" fmla="*/ 2245659 w 2657256"/>
                          <a:gd name="connsiteY172" fmla="*/ 390117 h 3370881"/>
                          <a:gd name="connsiteX173" fmla="*/ 2254623 w 2657256"/>
                          <a:gd name="connsiteY173" fmla="*/ 403564 h 3370881"/>
                          <a:gd name="connsiteX174" fmla="*/ 2353235 w 2657256"/>
                          <a:gd name="connsiteY174" fmla="*/ 399081 h 3370881"/>
                          <a:gd name="connsiteX175" fmla="*/ 2366682 w 2657256"/>
                          <a:gd name="connsiteY175" fmla="*/ 394599 h 3370881"/>
                          <a:gd name="connsiteX176" fmla="*/ 2389094 w 2657256"/>
                          <a:gd name="connsiteY176" fmla="*/ 390117 h 3370881"/>
                          <a:gd name="connsiteX177" fmla="*/ 2424953 w 2657256"/>
                          <a:gd name="connsiteY177" fmla="*/ 367705 h 3370881"/>
                          <a:gd name="connsiteX178" fmla="*/ 2528047 w 2657256"/>
                          <a:gd name="connsiteY178" fmla="*/ 292700 h 3370881"/>
                          <a:gd name="connsiteX179" fmla="*/ 2541495 w 2657256"/>
                          <a:gd name="connsiteY179" fmla="*/ 62906 h 3370881"/>
                          <a:gd name="connsiteX180" fmla="*/ 2591304 w 2657256"/>
                          <a:gd name="connsiteY180" fmla="*/ 214081 h 3370881"/>
                          <a:gd name="connsiteX181" fmla="*/ 2612315 w 2657256"/>
                          <a:gd name="connsiteY181" fmla="*/ 290907 h 3370881"/>
                          <a:gd name="connsiteX182" fmla="*/ 2650863 w 2657256"/>
                          <a:gd name="connsiteY182" fmla="*/ 344994 h 3370881"/>
                          <a:gd name="connsiteX183" fmla="*/ 2465294 w 2657256"/>
                          <a:gd name="connsiteY183" fmla="*/ 399081 h 3370881"/>
                          <a:gd name="connsiteX184" fmla="*/ 2442882 w 2657256"/>
                          <a:gd name="connsiteY184" fmla="*/ 403564 h 3370881"/>
                          <a:gd name="connsiteX185" fmla="*/ 2398059 w 2657256"/>
                          <a:gd name="connsiteY185" fmla="*/ 417011 h 3370881"/>
                          <a:gd name="connsiteX186" fmla="*/ 2375647 w 2657256"/>
                          <a:gd name="connsiteY186" fmla="*/ 425976 h 3370881"/>
                          <a:gd name="connsiteX187" fmla="*/ 2357718 w 2657256"/>
                          <a:gd name="connsiteY187" fmla="*/ 430458 h 3370881"/>
                          <a:gd name="connsiteX188" fmla="*/ 2344270 w 2657256"/>
                          <a:gd name="connsiteY188" fmla="*/ 461834 h 3370881"/>
                          <a:gd name="connsiteX189" fmla="*/ 2353235 w 2657256"/>
                          <a:gd name="connsiteY189" fmla="*/ 502176 h 3370881"/>
                          <a:gd name="connsiteX190" fmla="*/ 2362200 w 2657256"/>
                          <a:gd name="connsiteY190" fmla="*/ 515623 h 3370881"/>
                          <a:gd name="connsiteX191" fmla="*/ 2344270 w 2657256"/>
                          <a:gd name="connsiteY191" fmla="*/ 587340 h 3370881"/>
                          <a:gd name="connsiteX192" fmla="*/ 2321859 w 2657256"/>
                          <a:gd name="connsiteY192" fmla="*/ 614234 h 3370881"/>
                          <a:gd name="connsiteX193" fmla="*/ 2308412 w 2657256"/>
                          <a:gd name="connsiteY193" fmla="*/ 636646 h 3370881"/>
                          <a:gd name="connsiteX194" fmla="*/ 2281518 w 2657256"/>
                          <a:gd name="connsiteY194" fmla="*/ 641129 h 3370881"/>
                          <a:gd name="connsiteX195" fmla="*/ 2259106 w 2657256"/>
                          <a:gd name="connsiteY195" fmla="*/ 636646 h 3370881"/>
                          <a:gd name="connsiteX196" fmla="*/ 2277035 w 2657256"/>
                          <a:gd name="connsiteY196" fmla="*/ 578376 h 3370881"/>
                          <a:gd name="connsiteX197" fmla="*/ 2290482 w 2657256"/>
                          <a:gd name="connsiteY197" fmla="*/ 542517 h 3370881"/>
                          <a:gd name="connsiteX198" fmla="*/ 2286000 w 2657256"/>
                          <a:gd name="connsiteY198" fmla="*/ 506658 h 3370881"/>
                          <a:gd name="connsiteX199" fmla="*/ 2245659 w 2657256"/>
                          <a:gd name="connsiteY199" fmla="*/ 448387 h 3370881"/>
                          <a:gd name="connsiteX200" fmla="*/ 2200835 w 2657256"/>
                          <a:gd name="connsiteY200" fmla="*/ 430458 h 3370881"/>
                          <a:gd name="connsiteX201" fmla="*/ 2169459 w 2657256"/>
                          <a:gd name="connsiteY201" fmla="*/ 425976 h 3370881"/>
                          <a:gd name="connsiteX202" fmla="*/ 2102223 w 2657256"/>
                          <a:gd name="connsiteY202" fmla="*/ 430458 h 3370881"/>
                          <a:gd name="connsiteX203" fmla="*/ 2084294 w 2657256"/>
                          <a:gd name="connsiteY203" fmla="*/ 439423 h 3370881"/>
                          <a:gd name="connsiteX204" fmla="*/ 2070847 w 2657256"/>
                          <a:gd name="connsiteY204" fmla="*/ 443905 h 3370881"/>
                          <a:gd name="connsiteX205" fmla="*/ 2061882 w 2657256"/>
                          <a:gd name="connsiteY205" fmla="*/ 461834 h 3370881"/>
                          <a:gd name="connsiteX206" fmla="*/ 2034988 w 2657256"/>
                          <a:gd name="connsiteY206" fmla="*/ 475281 h 3370881"/>
                          <a:gd name="connsiteX207" fmla="*/ 1783976 w 2657256"/>
                          <a:gd name="connsiteY207" fmla="*/ 479764 h 3370881"/>
                          <a:gd name="connsiteX208" fmla="*/ 1766047 w 2657256"/>
                          <a:gd name="connsiteY208" fmla="*/ 488729 h 3370881"/>
                          <a:gd name="connsiteX209" fmla="*/ 1703294 w 2657256"/>
                          <a:gd name="connsiteY209" fmla="*/ 506658 h 3370881"/>
                          <a:gd name="connsiteX210" fmla="*/ 1689847 w 2657256"/>
                          <a:gd name="connsiteY210" fmla="*/ 511140 h 3370881"/>
                          <a:gd name="connsiteX211" fmla="*/ 1676400 w 2657256"/>
                          <a:gd name="connsiteY211" fmla="*/ 520105 h 3370881"/>
                          <a:gd name="connsiteX212" fmla="*/ 1649506 w 2657256"/>
                          <a:gd name="connsiteY212" fmla="*/ 529070 h 3370881"/>
                          <a:gd name="connsiteX213" fmla="*/ 1636059 w 2657256"/>
                          <a:gd name="connsiteY213" fmla="*/ 538034 h 3370881"/>
                          <a:gd name="connsiteX214" fmla="*/ 1622612 w 2657256"/>
                          <a:gd name="connsiteY214" fmla="*/ 551481 h 3370881"/>
                          <a:gd name="connsiteX215" fmla="*/ 1609165 w 2657256"/>
                          <a:gd name="connsiteY215" fmla="*/ 555964 h 3370881"/>
                          <a:gd name="connsiteX216" fmla="*/ 1577788 w 2657256"/>
                          <a:gd name="connsiteY216" fmla="*/ 587340 h 3370881"/>
                          <a:gd name="connsiteX217" fmla="*/ 1568823 w 2657256"/>
                          <a:gd name="connsiteY217" fmla="*/ 600787 h 3370881"/>
                          <a:gd name="connsiteX218" fmla="*/ 1555376 w 2657256"/>
                          <a:gd name="connsiteY218" fmla="*/ 614234 h 3370881"/>
                          <a:gd name="connsiteX219" fmla="*/ 1524000 w 2657256"/>
                          <a:gd name="connsiteY219" fmla="*/ 654576 h 3370881"/>
                          <a:gd name="connsiteX220" fmla="*/ 1519518 w 2657256"/>
                          <a:gd name="connsiteY220" fmla="*/ 668023 h 3370881"/>
                          <a:gd name="connsiteX221" fmla="*/ 1528482 w 2657256"/>
                          <a:gd name="connsiteY221" fmla="*/ 708364 h 3370881"/>
                          <a:gd name="connsiteX222" fmla="*/ 1537447 w 2657256"/>
                          <a:gd name="connsiteY222" fmla="*/ 721811 h 3370881"/>
                          <a:gd name="connsiteX223" fmla="*/ 1568823 w 2657256"/>
                          <a:gd name="connsiteY223" fmla="*/ 712846 h 3370881"/>
                          <a:gd name="connsiteX224" fmla="*/ 1600200 w 2657256"/>
                          <a:gd name="connsiteY224" fmla="*/ 712846 h 3370881"/>
                          <a:gd name="connsiteX225" fmla="*/ 1631576 w 2657256"/>
                          <a:gd name="connsiteY225" fmla="*/ 690434 h 3370881"/>
                          <a:gd name="connsiteX226" fmla="*/ 1645023 w 2657256"/>
                          <a:gd name="connsiteY226" fmla="*/ 676987 h 3370881"/>
                          <a:gd name="connsiteX227" fmla="*/ 1685365 w 2657256"/>
                          <a:gd name="connsiteY227" fmla="*/ 645611 h 3370881"/>
                          <a:gd name="connsiteX228" fmla="*/ 1716741 w 2657256"/>
                          <a:gd name="connsiteY228" fmla="*/ 614234 h 3370881"/>
                          <a:gd name="connsiteX229" fmla="*/ 1748118 w 2657256"/>
                          <a:gd name="connsiteY229" fmla="*/ 596305 h 3370881"/>
                          <a:gd name="connsiteX230" fmla="*/ 1761565 w 2657256"/>
                          <a:gd name="connsiteY230" fmla="*/ 591823 h 3370881"/>
                          <a:gd name="connsiteX231" fmla="*/ 1779494 w 2657256"/>
                          <a:gd name="connsiteY231" fmla="*/ 582858 h 3370881"/>
                          <a:gd name="connsiteX232" fmla="*/ 1815353 w 2657256"/>
                          <a:gd name="connsiteY232" fmla="*/ 573893 h 3370881"/>
                          <a:gd name="connsiteX233" fmla="*/ 2030506 w 2657256"/>
                          <a:gd name="connsiteY233" fmla="*/ 578376 h 3370881"/>
                          <a:gd name="connsiteX234" fmla="*/ 2017059 w 2657256"/>
                          <a:gd name="connsiteY234" fmla="*/ 600787 h 3370881"/>
                          <a:gd name="connsiteX235" fmla="*/ 1981200 w 2657256"/>
                          <a:gd name="connsiteY235" fmla="*/ 636646 h 3370881"/>
                          <a:gd name="connsiteX236" fmla="*/ 1967753 w 2657256"/>
                          <a:gd name="connsiteY236" fmla="*/ 650093 h 3370881"/>
                          <a:gd name="connsiteX237" fmla="*/ 1936376 w 2657256"/>
                          <a:gd name="connsiteY237" fmla="*/ 690434 h 3370881"/>
                          <a:gd name="connsiteX238" fmla="*/ 1905000 w 2657256"/>
                          <a:gd name="connsiteY238" fmla="*/ 717329 h 3370881"/>
                          <a:gd name="connsiteX239" fmla="*/ 1860176 w 2657256"/>
                          <a:gd name="connsiteY239" fmla="*/ 735258 h 3370881"/>
                          <a:gd name="connsiteX240" fmla="*/ 1788459 w 2657256"/>
                          <a:gd name="connsiteY240" fmla="*/ 744223 h 3370881"/>
                          <a:gd name="connsiteX241" fmla="*/ 1846729 w 2657256"/>
                          <a:gd name="connsiteY241" fmla="*/ 802493 h 3370881"/>
                          <a:gd name="connsiteX242" fmla="*/ 1913965 w 2657256"/>
                          <a:gd name="connsiteY242" fmla="*/ 829387 h 3370881"/>
                          <a:gd name="connsiteX243" fmla="*/ 1922929 w 2657256"/>
                          <a:gd name="connsiteY243" fmla="*/ 842834 h 3370881"/>
                          <a:gd name="connsiteX244" fmla="*/ 1967753 w 2657256"/>
                          <a:gd name="connsiteY244" fmla="*/ 883176 h 3370881"/>
                          <a:gd name="connsiteX245" fmla="*/ 1981200 w 2657256"/>
                          <a:gd name="connsiteY245" fmla="*/ 896623 h 3370881"/>
                          <a:gd name="connsiteX246" fmla="*/ 1994647 w 2657256"/>
                          <a:gd name="connsiteY246" fmla="*/ 905587 h 3370881"/>
                          <a:gd name="connsiteX247" fmla="*/ 2021541 w 2657256"/>
                          <a:gd name="connsiteY247" fmla="*/ 927999 h 3370881"/>
                          <a:gd name="connsiteX248" fmla="*/ 2030506 w 2657256"/>
                          <a:gd name="connsiteY248" fmla="*/ 941446 h 3370881"/>
                          <a:gd name="connsiteX249" fmla="*/ 2057400 w 2657256"/>
                          <a:gd name="connsiteY249" fmla="*/ 968340 h 3370881"/>
                          <a:gd name="connsiteX250" fmla="*/ 2088776 w 2657256"/>
                          <a:gd name="connsiteY250" fmla="*/ 1013164 h 3370881"/>
                          <a:gd name="connsiteX251" fmla="*/ 2115670 w 2657256"/>
                          <a:gd name="connsiteY251" fmla="*/ 1057987 h 3370881"/>
                          <a:gd name="connsiteX252" fmla="*/ 2120153 w 2657256"/>
                          <a:gd name="connsiteY252" fmla="*/ 1089364 h 3370881"/>
                          <a:gd name="connsiteX253" fmla="*/ 2138082 w 2657256"/>
                          <a:gd name="connsiteY253" fmla="*/ 1143152 h 3370881"/>
                          <a:gd name="connsiteX254" fmla="*/ 2147047 w 2657256"/>
                          <a:gd name="connsiteY254" fmla="*/ 1196940 h 3370881"/>
                          <a:gd name="connsiteX255" fmla="*/ 2151529 w 2657256"/>
                          <a:gd name="connsiteY255" fmla="*/ 1210387 h 3370881"/>
                          <a:gd name="connsiteX256" fmla="*/ 2156012 w 2657256"/>
                          <a:gd name="connsiteY256" fmla="*/ 1228317 h 3370881"/>
                          <a:gd name="connsiteX257" fmla="*/ 2173941 w 2657256"/>
                          <a:gd name="connsiteY257" fmla="*/ 1295552 h 3370881"/>
                          <a:gd name="connsiteX258" fmla="*/ 2182906 w 2657256"/>
                          <a:gd name="connsiteY258" fmla="*/ 1313481 h 3370881"/>
                          <a:gd name="connsiteX259" fmla="*/ 2187388 w 2657256"/>
                          <a:gd name="connsiteY259" fmla="*/ 1331411 h 3370881"/>
                          <a:gd name="connsiteX260" fmla="*/ 2214282 w 2657256"/>
                          <a:gd name="connsiteY260" fmla="*/ 1385199 h 3370881"/>
                          <a:gd name="connsiteX261" fmla="*/ 2218765 w 2657256"/>
                          <a:gd name="connsiteY261" fmla="*/ 1403129 h 3370881"/>
                          <a:gd name="connsiteX262" fmla="*/ 2223247 w 2657256"/>
                          <a:gd name="connsiteY262" fmla="*/ 1430023 h 3370881"/>
                          <a:gd name="connsiteX263" fmla="*/ 2236694 w 2657256"/>
                          <a:gd name="connsiteY263" fmla="*/ 1456917 h 3370881"/>
                          <a:gd name="connsiteX264" fmla="*/ 2241176 w 2657256"/>
                          <a:gd name="connsiteY264" fmla="*/ 1577940 h 3370881"/>
                          <a:gd name="connsiteX265" fmla="*/ 2245659 w 2657256"/>
                          <a:gd name="connsiteY265" fmla="*/ 1595870 h 3370881"/>
                          <a:gd name="connsiteX266" fmla="*/ 2249634 w 2657256"/>
                          <a:gd name="connsiteY266" fmla="*/ 1685855 h 3370881"/>
                          <a:gd name="connsiteX267" fmla="*/ 2227729 w 2657256"/>
                          <a:gd name="connsiteY267" fmla="*/ 1716893 h 3370881"/>
                          <a:gd name="connsiteX268" fmla="*/ 2244813 w 2657256"/>
                          <a:gd name="connsiteY268" fmla="*/ 1730340 h 3370881"/>
                          <a:gd name="connsiteX269" fmla="*/ 2235341 w 2657256"/>
                          <a:gd name="connsiteY269" fmla="*/ 1788611 h 3370881"/>
                          <a:gd name="connsiteX270" fmla="*/ 2230689 w 2657256"/>
                          <a:gd name="connsiteY270" fmla="*/ 1823963 h 3370881"/>
                          <a:gd name="connsiteX271" fmla="*/ 2226207 w 2657256"/>
                          <a:gd name="connsiteY271" fmla="*/ 1824470 h 3370881"/>
                          <a:gd name="connsiteX272" fmla="*/ 2208278 w 2657256"/>
                          <a:gd name="connsiteY272" fmla="*/ 1869293 h 3370881"/>
                          <a:gd name="connsiteX273" fmla="*/ 2195168 w 2657256"/>
                          <a:gd name="connsiteY273" fmla="*/ 1882740 h 3370881"/>
                          <a:gd name="connsiteX274" fmla="*/ 2203458 w 2657256"/>
                          <a:gd name="connsiteY274" fmla="*/ 1918938 h 3370881"/>
                          <a:gd name="connsiteX275" fmla="*/ 2204134 w 2657256"/>
                          <a:gd name="connsiteY275" fmla="*/ 1949806 h 3370881"/>
                          <a:gd name="connsiteX276" fmla="*/ 2226545 w 2657256"/>
                          <a:gd name="connsiteY276" fmla="*/ 1954627 h 3370881"/>
                          <a:gd name="connsiteX277" fmla="*/ 2241176 w 2657256"/>
                          <a:gd name="connsiteY277" fmla="*/ 2012729 h 3370881"/>
                          <a:gd name="connsiteX278" fmla="*/ 2263588 w 2657256"/>
                          <a:gd name="connsiteY278" fmla="*/ 2057552 h 3370881"/>
                          <a:gd name="connsiteX279" fmla="*/ 2286000 w 2657256"/>
                          <a:gd name="connsiteY279" fmla="*/ 2084446 h 3370881"/>
                          <a:gd name="connsiteX280" fmla="*/ 2299447 w 2657256"/>
                          <a:gd name="connsiteY280" fmla="*/ 2124787 h 3370881"/>
                          <a:gd name="connsiteX281" fmla="*/ 2321859 w 2657256"/>
                          <a:gd name="connsiteY281" fmla="*/ 2151681 h 3370881"/>
                          <a:gd name="connsiteX282" fmla="*/ 2344270 w 2657256"/>
                          <a:gd name="connsiteY282" fmla="*/ 2205470 h 3370881"/>
                          <a:gd name="connsiteX283" fmla="*/ 2348753 w 2657256"/>
                          <a:gd name="connsiteY283" fmla="*/ 2223399 h 3370881"/>
                          <a:gd name="connsiteX284" fmla="*/ 2366682 w 2657256"/>
                          <a:gd name="connsiteY284" fmla="*/ 2263740 h 3370881"/>
                          <a:gd name="connsiteX285" fmla="*/ 2375647 w 2657256"/>
                          <a:gd name="connsiteY285" fmla="*/ 2286152 h 3370881"/>
                          <a:gd name="connsiteX286" fmla="*/ 2380129 w 2657256"/>
                          <a:gd name="connsiteY286" fmla="*/ 2308564 h 3370881"/>
                          <a:gd name="connsiteX287" fmla="*/ 2389094 w 2657256"/>
                          <a:gd name="connsiteY287" fmla="*/ 2335458 h 3370881"/>
                          <a:gd name="connsiteX288" fmla="*/ 2393576 w 2657256"/>
                          <a:gd name="connsiteY288" fmla="*/ 2380281 h 3370881"/>
                          <a:gd name="connsiteX289" fmla="*/ 2398059 w 2657256"/>
                          <a:gd name="connsiteY289" fmla="*/ 2393729 h 3370881"/>
                          <a:gd name="connsiteX290" fmla="*/ 2419794 w 2657256"/>
                          <a:gd name="connsiteY290" fmla="*/ 2447517 h 3370881"/>
                          <a:gd name="connsiteX291" fmla="*/ 2427343 w 2657256"/>
                          <a:gd name="connsiteY291" fmla="*/ 2564058 h 3370881"/>
                          <a:gd name="connsiteX292" fmla="*/ 2389094 w 2657256"/>
                          <a:gd name="connsiteY292" fmla="*/ 2837481 h 3370881"/>
                          <a:gd name="connsiteX293" fmla="*/ 2380129 w 2657256"/>
                          <a:gd name="connsiteY293" fmla="*/ 2859893 h 3370881"/>
                          <a:gd name="connsiteX294" fmla="*/ 2357718 w 2657256"/>
                          <a:gd name="connsiteY294" fmla="*/ 2913681 h 3370881"/>
                          <a:gd name="connsiteX295" fmla="*/ 2348753 w 2657256"/>
                          <a:gd name="connsiteY295" fmla="*/ 2936093 h 3370881"/>
                          <a:gd name="connsiteX296" fmla="*/ 2339788 w 2657256"/>
                          <a:gd name="connsiteY296" fmla="*/ 2971952 h 3370881"/>
                          <a:gd name="connsiteX297" fmla="*/ 2326341 w 2657256"/>
                          <a:gd name="connsiteY297" fmla="*/ 2994364 h 3370881"/>
                          <a:gd name="connsiteX298" fmla="*/ 2317376 w 2657256"/>
                          <a:gd name="connsiteY298" fmla="*/ 3025740 h 3370881"/>
                          <a:gd name="connsiteX299" fmla="*/ 2303929 w 2657256"/>
                          <a:gd name="connsiteY299" fmla="*/ 3048152 h 3370881"/>
                          <a:gd name="connsiteX300" fmla="*/ 2290482 w 2657256"/>
                          <a:gd name="connsiteY300" fmla="*/ 3079529 h 3370881"/>
                          <a:gd name="connsiteX301" fmla="*/ 2272553 w 2657256"/>
                          <a:gd name="connsiteY301" fmla="*/ 3084011 h 3370881"/>
                          <a:gd name="connsiteX302" fmla="*/ 2259106 w 2657256"/>
                          <a:gd name="connsiteY302" fmla="*/ 3088493 h 3370881"/>
                          <a:gd name="connsiteX303" fmla="*/ 2241176 w 2657256"/>
                          <a:gd name="connsiteY303" fmla="*/ 3092976 h 3370881"/>
                          <a:gd name="connsiteX304" fmla="*/ 2209800 w 2657256"/>
                          <a:gd name="connsiteY304" fmla="*/ 3101940 h 3370881"/>
                          <a:gd name="connsiteX305" fmla="*/ 2205318 w 2657256"/>
                          <a:gd name="connsiteY305" fmla="*/ 3039187 h 3370881"/>
                          <a:gd name="connsiteX306" fmla="*/ 2218765 w 2657256"/>
                          <a:gd name="connsiteY306" fmla="*/ 3021258 h 3370881"/>
                          <a:gd name="connsiteX307" fmla="*/ 2245659 w 2657256"/>
                          <a:gd name="connsiteY307" fmla="*/ 2971952 h 3370881"/>
                          <a:gd name="connsiteX308" fmla="*/ 2268070 w 2657256"/>
                          <a:gd name="connsiteY308" fmla="*/ 2945058 h 3370881"/>
                          <a:gd name="connsiteX309" fmla="*/ 2298550 w 2657256"/>
                          <a:gd name="connsiteY309" fmla="*/ 2568540 h 3370881"/>
                          <a:gd name="connsiteX310" fmla="*/ 2284986 w 2657256"/>
                          <a:gd name="connsiteY310" fmla="*/ 2532681 h 3370881"/>
                          <a:gd name="connsiteX311" fmla="*/ 2293273 w 2657256"/>
                          <a:gd name="connsiteY311" fmla="*/ 2496653 h 3370881"/>
                          <a:gd name="connsiteX312" fmla="*/ 2278152 w 2657256"/>
                          <a:gd name="connsiteY312" fmla="*/ 2475178 h 3370881"/>
                          <a:gd name="connsiteX313" fmla="*/ 2245659 w 2657256"/>
                          <a:gd name="connsiteY313" fmla="*/ 2389247 h 3370881"/>
                          <a:gd name="connsiteX314" fmla="*/ 2195507 w 2657256"/>
                          <a:gd name="connsiteY314" fmla="*/ 2241328 h 3370881"/>
                          <a:gd name="connsiteX315" fmla="*/ 2083786 w 2657256"/>
                          <a:gd name="connsiteY315" fmla="*/ 2040300 h 3370881"/>
                          <a:gd name="connsiteX316" fmla="*/ 2048773 w 2657256"/>
                          <a:gd name="connsiteY316" fmla="*/ 2017971 h 3370881"/>
                          <a:gd name="connsiteX317" fmla="*/ 2074314 w 2657256"/>
                          <a:gd name="connsiteY317" fmla="*/ 2011967 h 3370881"/>
                          <a:gd name="connsiteX318" fmla="*/ 2034988 w 2657256"/>
                          <a:gd name="connsiteY318" fmla="*/ 2003764 h 3370881"/>
                          <a:gd name="connsiteX319" fmla="*/ 2026023 w 2657256"/>
                          <a:gd name="connsiteY319" fmla="*/ 2026176 h 3370881"/>
                          <a:gd name="connsiteX320" fmla="*/ 2021541 w 2657256"/>
                          <a:gd name="connsiteY320" fmla="*/ 2039623 h 3370881"/>
                          <a:gd name="connsiteX321" fmla="*/ 1999129 w 2657256"/>
                          <a:gd name="connsiteY321" fmla="*/ 2053070 h 3370881"/>
                          <a:gd name="connsiteX322" fmla="*/ 1990165 w 2657256"/>
                          <a:gd name="connsiteY322" fmla="*/ 2070999 h 3370881"/>
                          <a:gd name="connsiteX323" fmla="*/ 1967753 w 2657256"/>
                          <a:gd name="connsiteY323" fmla="*/ 2106858 h 3370881"/>
                          <a:gd name="connsiteX324" fmla="*/ 1981200 w 2657256"/>
                          <a:gd name="connsiteY324" fmla="*/ 2223399 h 3370881"/>
                          <a:gd name="connsiteX325" fmla="*/ 1994647 w 2657256"/>
                          <a:gd name="connsiteY325" fmla="*/ 2254776 h 3370881"/>
                          <a:gd name="connsiteX326" fmla="*/ 2003612 w 2657256"/>
                          <a:gd name="connsiteY326" fmla="*/ 2272705 h 3370881"/>
                          <a:gd name="connsiteX327" fmla="*/ 2026023 w 2657256"/>
                          <a:gd name="connsiteY327" fmla="*/ 2304081 h 3370881"/>
                          <a:gd name="connsiteX328" fmla="*/ 2043953 w 2657256"/>
                          <a:gd name="connsiteY328" fmla="*/ 2348905 h 3370881"/>
                          <a:gd name="connsiteX329" fmla="*/ 2061882 w 2657256"/>
                          <a:gd name="connsiteY329" fmla="*/ 2371317 h 3370881"/>
                          <a:gd name="connsiteX330" fmla="*/ 2088776 w 2657256"/>
                          <a:gd name="connsiteY330" fmla="*/ 2434070 h 3370881"/>
                          <a:gd name="connsiteX331" fmla="*/ 2102223 w 2657256"/>
                          <a:gd name="connsiteY331" fmla="*/ 2465446 h 3370881"/>
                          <a:gd name="connsiteX332" fmla="*/ 2106706 w 2657256"/>
                          <a:gd name="connsiteY332" fmla="*/ 2496823 h 3370881"/>
                          <a:gd name="connsiteX333" fmla="*/ 2124635 w 2657256"/>
                          <a:gd name="connsiteY333" fmla="*/ 2559576 h 3370881"/>
                          <a:gd name="connsiteX334" fmla="*/ 2138082 w 2657256"/>
                          <a:gd name="connsiteY334" fmla="*/ 2649223 h 3370881"/>
                          <a:gd name="connsiteX335" fmla="*/ 2147047 w 2657256"/>
                          <a:gd name="connsiteY335" fmla="*/ 2685081 h 3370881"/>
                          <a:gd name="connsiteX336" fmla="*/ 2151529 w 2657256"/>
                          <a:gd name="connsiteY336" fmla="*/ 2716458 h 3370881"/>
                          <a:gd name="connsiteX337" fmla="*/ 2160494 w 2657256"/>
                          <a:gd name="connsiteY337" fmla="*/ 2770246 h 3370881"/>
                          <a:gd name="connsiteX338" fmla="*/ 2156012 w 2657256"/>
                          <a:gd name="connsiteY338" fmla="*/ 2962987 h 3370881"/>
                          <a:gd name="connsiteX339" fmla="*/ 2138082 w 2657256"/>
                          <a:gd name="connsiteY339" fmla="*/ 3043670 h 3370881"/>
                          <a:gd name="connsiteX340" fmla="*/ 2133600 w 2657256"/>
                          <a:gd name="connsiteY340" fmla="*/ 3061599 h 3370881"/>
                          <a:gd name="connsiteX341" fmla="*/ 2120153 w 2657256"/>
                          <a:gd name="connsiteY341" fmla="*/ 3079529 h 3370881"/>
                          <a:gd name="connsiteX342" fmla="*/ 2111188 w 2657256"/>
                          <a:gd name="connsiteY342" fmla="*/ 3106423 h 3370881"/>
                          <a:gd name="connsiteX343" fmla="*/ 2088776 w 2657256"/>
                          <a:gd name="connsiteY343" fmla="*/ 3137799 h 3370881"/>
                          <a:gd name="connsiteX344" fmla="*/ 2075329 w 2657256"/>
                          <a:gd name="connsiteY344" fmla="*/ 3164693 h 3370881"/>
                          <a:gd name="connsiteX345" fmla="*/ 2061882 w 2657256"/>
                          <a:gd name="connsiteY345" fmla="*/ 3169176 h 3370881"/>
                          <a:gd name="connsiteX346" fmla="*/ 2021541 w 2657256"/>
                          <a:gd name="connsiteY346" fmla="*/ 3164693 h 3370881"/>
                          <a:gd name="connsiteX347" fmla="*/ 2012576 w 2657256"/>
                          <a:gd name="connsiteY347" fmla="*/ 3119870 h 3370881"/>
                          <a:gd name="connsiteX348" fmla="*/ 2048435 w 2657256"/>
                          <a:gd name="connsiteY348" fmla="*/ 3021258 h 3370881"/>
                          <a:gd name="connsiteX349" fmla="*/ 2048435 w 2657256"/>
                          <a:gd name="connsiteY349" fmla="*/ 3021258 h 3370881"/>
                          <a:gd name="connsiteX350" fmla="*/ 2061882 w 2657256"/>
                          <a:gd name="connsiteY350" fmla="*/ 2967470 h 3370881"/>
                          <a:gd name="connsiteX351" fmla="*/ 2070847 w 2657256"/>
                          <a:gd name="connsiteY351" fmla="*/ 2882305 h 3370881"/>
                          <a:gd name="connsiteX352" fmla="*/ 2066365 w 2657256"/>
                          <a:gd name="connsiteY352" fmla="*/ 2725423 h 3370881"/>
                          <a:gd name="connsiteX353" fmla="*/ 2043953 w 2657256"/>
                          <a:gd name="connsiteY353" fmla="*/ 2649223 h 3370881"/>
                          <a:gd name="connsiteX354" fmla="*/ 2030506 w 2657256"/>
                          <a:gd name="connsiteY354" fmla="*/ 2622329 h 3370881"/>
                          <a:gd name="connsiteX355" fmla="*/ 2017059 w 2657256"/>
                          <a:gd name="connsiteY355" fmla="*/ 2581987 h 3370881"/>
                          <a:gd name="connsiteX356" fmla="*/ 1981200 w 2657256"/>
                          <a:gd name="connsiteY356" fmla="*/ 2514752 h 3370881"/>
                          <a:gd name="connsiteX357" fmla="*/ 1972235 w 2657256"/>
                          <a:gd name="connsiteY357" fmla="*/ 2501305 h 3370881"/>
                          <a:gd name="connsiteX358" fmla="*/ 1958788 w 2657256"/>
                          <a:gd name="connsiteY358" fmla="*/ 2478893 h 3370881"/>
                          <a:gd name="connsiteX359" fmla="*/ 1905000 w 2657256"/>
                          <a:gd name="connsiteY359" fmla="*/ 2398211 h 3370881"/>
                          <a:gd name="connsiteX360" fmla="*/ 1882588 w 2657256"/>
                          <a:gd name="connsiteY360" fmla="*/ 2357870 h 3370881"/>
                          <a:gd name="connsiteX361" fmla="*/ 1869141 w 2657256"/>
                          <a:gd name="connsiteY361" fmla="*/ 2339940 h 3370881"/>
                          <a:gd name="connsiteX362" fmla="*/ 1806388 w 2657256"/>
                          <a:gd name="connsiteY362" fmla="*/ 2313046 h 3370881"/>
                          <a:gd name="connsiteX363" fmla="*/ 1779494 w 2657256"/>
                          <a:gd name="connsiteY363" fmla="*/ 2304081 h 3370881"/>
                          <a:gd name="connsiteX364" fmla="*/ 1752600 w 2657256"/>
                          <a:gd name="connsiteY364" fmla="*/ 2299599 h 3370881"/>
                          <a:gd name="connsiteX365" fmla="*/ 1680882 w 2657256"/>
                          <a:gd name="connsiteY365" fmla="*/ 2277187 h 3370881"/>
                          <a:gd name="connsiteX366" fmla="*/ 1719025 w 2657256"/>
                          <a:gd name="connsiteY366" fmla="*/ 2281331 h 3370881"/>
                          <a:gd name="connsiteX367" fmla="*/ 1756997 w 2657256"/>
                          <a:gd name="connsiteY367" fmla="*/ 2289450 h 3370881"/>
                          <a:gd name="connsiteX368" fmla="*/ 1656440 w 2657256"/>
                          <a:gd name="connsiteY368" fmla="*/ 2298583 h 3370881"/>
                          <a:gd name="connsiteX369" fmla="*/ 1537447 w 2657256"/>
                          <a:gd name="connsiteY369" fmla="*/ 2329960 h 3370881"/>
                          <a:gd name="connsiteX370" fmla="*/ 1571993 w 2657256"/>
                          <a:gd name="connsiteY370" fmla="*/ 2317957 h 3370881"/>
                          <a:gd name="connsiteX371" fmla="*/ 1509707 w 2657256"/>
                          <a:gd name="connsiteY371" fmla="*/ 2338926 h 3370881"/>
                          <a:gd name="connsiteX372" fmla="*/ 1500444 w 2657256"/>
                          <a:gd name="connsiteY372" fmla="*/ 2355271 h 3370881"/>
                          <a:gd name="connsiteX373" fmla="*/ 1402678 w 2657256"/>
                          <a:gd name="connsiteY373" fmla="*/ 2339641 h 3370881"/>
                          <a:gd name="connsiteX374" fmla="*/ 1322892 w 2657256"/>
                          <a:gd name="connsiteY374" fmla="*/ 2336952 h 3370881"/>
                          <a:gd name="connsiteX375" fmla="*/ 1199384 w 2657256"/>
                          <a:gd name="connsiteY375" fmla="*/ 2307041 h 3370881"/>
                          <a:gd name="connsiteX376" fmla="*/ 1066800 w 2657256"/>
                          <a:gd name="connsiteY376" fmla="*/ 2272705 h 3370881"/>
                          <a:gd name="connsiteX377" fmla="*/ 1030941 w 2657256"/>
                          <a:gd name="connsiteY377" fmla="*/ 2263740 h 3370881"/>
                          <a:gd name="connsiteX378" fmla="*/ 986118 w 2657256"/>
                          <a:gd name="connsiteY378" fmla="*/ 2241329 h 3370881"/>
                          <a:gd name="connsiteX379" fmla="*/ 968188 w 2657256"/>
                          <a:gd name="connsiteY379" fmla="*/ 2232364 h 3370881"/>
                          <a:gd name="connsiteX380" fmla="*/ 936812 w 2657256"/>
                          <a:gd name="connsiteY380" fmla="*/ 2214434 h 3370881"/>
                          <a:gd name="connsiteX381" fmla="*/ 905435 w 2657256"/>
                          <a:gd name="connsiteY381" fmla="*/ 2196505 h 3370881"/>
                          <a:gd name="connsiteX382" fmla="*/ 869576 w 2657256"/>
                          <a:gd name="connsiteY382" fmla="*/ 2209952 h 3370881"/>
                          <a:gd name="connsiteX383" fmla="*/ 856129 w 2657256"/>
                          <a:gd name="connsiteY383" fmla="*/ 2227881 h 3370881"/>
                          <a:gd name="connsiteX384" fmla="*/ 815788 w 2657256"/>
                          <a:gd name="connsiteY384" fmla="*/ 2268223 h 3370881"/>
                          <a:gd name="connsiteX385" fmla="*/ 788894 w 2657256"/>
                          <a:gd name="connsiteY385" fmla="*/ 2290634 h 3370881"/>
                          <a:gd name="connsiteX386" fmla="*/ 762000 w 2657256"/>
                          <a:gd name="connsiteY386" fmla="*/ 2313046 h 3370881"/>
                          <a:gd name="connsiteX387" fmla="*/ 753035 w 2657256"/>
                          <a:gd name="connsiteY387" fmla="*/ 2326493 h 3370881"/>
                          <a:gd name="connsiteX388" fmla="*/ 735106 w 2657256"/>
                          <a:gd name="connsiteY388" fmla="*/ 2339940 h 3370881"/>
                          <a:gd name="connsiteX389" fmla="*/ 712694 w 2657256"/>
                          <a:gd name="connsiteY389" fmla="*/ 2362352 h 3370881"/>
                          <a:gd name="connsiteX390" fmla="*/ 694765 w 2657256"/>
                          <a:gd name="connsiteY390" fmla="*/ 2375799 h 3370881"/>
                          <a:gd name="connsiteX391" fmla="*/ 681318 w 2657256"/>
                          <a:gd name="connsiteY391" fmla="*/ 2393729 h 3370881"/>
                          <a:gd name="connsiteX392" fmla="*/ 667870 w 2657256"/>
                          <a:gd name="connsiteY392" fmla="*/ 2402693 h 3370881"/>
                          <a:gd name="connsiteX393" fmla="*/ 623047 w 2657256"/>
                          <a:gd name="connsiteY393" fmla="*/ 2443034 h 3370881"/>
                          <a:gd name="connsiteX394" fmla="*/ 600635 w 2657256"/>
                          <a:gd name="connsiteY394" fmla="*/ 2474411 h 3370881"/>
                          <a:gd name="connsiteX395" fmla="*/ 587188 w 2657256"/>
                          <a:gd name="connsiteY395" fmla="*/ 2514752 h 3370881"/>
                          <a:gd name="connsiteX396" fmla="*/ 582706 w 2657256"/>
                          <a:gd name="connsiteY396" fmla="*/ 2546129 h 3370881"/>
                          <a:gd name="connsiteX397" fmla="*/ 596153 w 2657256"/>
                          <a:gd name="connsiteY397" fmla="*/ 2635776 h 3370881"/>
                          <a:gd name="connsiteX398" fmla="*/ 600635 w 2657256"/>
                          <a:gd name="connsiteY398" fmla="*/ 2653705 h 3370881"/>
                          <a:gd name="connsiteX399" fmla="*/ 609600 w 2657256"/>
                          <a:gd name="connsiteY399" fmla="*/ 2671634 h 3370881"/>
                          <a:gd name="connsiteX400" fmla="*/ 614082 w 2657256"/>
                          <a:gd name="connsiteY400" fmla="*/ 2689564 h 3370881"/>
                          <a:gd name="connsiteX401" fmla="*/ 623047 w 2657256"/>
                          <a:gd name="connsiteY401" fmla="*/ 2711976 h 3370881"/>
                          <a:gd name="connsiteX402" fmla="*/ 627529 w 2657256"/>
                          <a:gd name="connsiteY402" fmla="*/ 2734387 h 3370881"/>
                          <a:gd name="connsiteX403" fmla="*/ 640976 w 2657256"/>
                          <a:gd name="connsiteY403" fmla="*/ 2765764 h 3370881"/>
                          <a:gd name="connsiteX404" fmla="*/ 645459 w 2657256"/>
                          <a:gd name="connsiteY404" fmla="*/ 2779211 h 3370881"/>
                          <a:gd name="connsiteX405" fmla="*/ 658906 w 2657256"/>
                          <a:gd name="connsiteY405" fmla="*/ 2801623 h 3370881"/>
                          <a:gd name="connsiteX406" fmla="*/ 676835 w 2657256"/>
                          <a:gd name="connsiteY406" fmla="*/ 2864376 h 3370881"/>
                          <a:gd name="connsiteX407" fmla="*/ 690282 w 2657256"/>
                          <a:gd name="connsiteY407" fmla="*/ 2895752 h 3370881"/>
                          <a:gd name="connsiteX408" fmla="*/ 699247 w 2657256"/>
                          <a:gd name="connsiteY408" fmla="*/ 2940576 h 3370881"/>
                          <a:gd name="connsiteX409" fmla="*/ 703729 w 2657256"/>
                          <a:gd name="connsiteY409" fmla="*/ 2967470 h 3370881"/>
                          <a:gd name="connsiteX410" fmla="*/ 717176 w 2657256"/>
                          <a:gd name="connsiteY410" fmla="*/ 2994364 h 3370881"/>
                          <a:gd name="connsiteX411" fmla="*/ 735106 w 2657256"/>
                          <a:gd name="connsiteY411" fmla="*/ 3052634 h 3370881"/>
                          <a:gd name="connsiteX412" fmla="*/ 739588 w 2657256"/>
                          <a:gd name="connsiteY412" fmla="*/ 3079529 h 3370881"/>
                          <a:gd name="connsiteX413" fmla="*/ 762000 w 2657256"/>
                          <a:gd name="connsiteY413" fmla="*/ 3142281 h 3370881"/>
                          <a:gd name="connsiteX414" fmla="*/ 766482 w 2657256"/>
                          <a:gd name="connsiteY414" fmla="*/ 3231929 h 3370881"/>
                          <a:gd name="connsiteX415" fmla="*/ 770965 w 2657256"/>
                          <a:gd name="connsiteY415" fmla="*/ 3254340 h 3370881"/>
                          <a:gd name="connsiteX416" fmla="*/ 775447 w 2657256"/>
                          <a:gd name="connsiteY416" fmla="*/ 3285717 h 3370881"/>
                          <a:gd name="connsiteX417" fmla="*/ 748553 w 2657256"/>
                          <a:gd name="connsiteY417" fmla="*/ 3335023 h 3370881"/>
                          <a:gd name="connsiteX418" fmla="*/ 721659 w 2657256"/>
                          <a:gd name="connsiteY418" fmla="*/ 3343987 h 3370881"/>
                          <a:gd name="connsiteX419" fmla="*/ 708212 w 2657256"/>
                          <a:gd name="connsiteY419" fmla="*/ 3348470 h 3370881"/>
                          <a:gd name="connsiteX420" fmla="*/ 623047 w 2657256"/>
                          <a:gd name="connsiteY420" fmla="*/ 3330540 h 3370881"/>
                          <a:gd name="connsiteX421" fmla="*/ 609600 w 2657256"/>
                          <a:gd name="connsiteY421" fmla="*/ 3308129 h 3370881"/>
                          <a:gd name="connsiteX422" fmla="*/ 591670 w 2657256"/>
                          <a:gd name="connsiteY422" fmla="*/ 3267787 h 3370881"/>
                          <a:gd name="connsiteX423" fmla="*/ 560294 w 2657256"/>
                          <a:gd name="connsiteY423" fmla="*/ 3209517 h 3370881"/>
                          <a:gd name="connsiteX424" fmla="*/ 551329 w 2657256"/>
                          <a:gd name="connsiteY424" fmla="*/ 3196070 h 3370881"/>
                          <a:gd name="connsiteX425" fmla="*/ 528918 w 2657256"/>
                          <a:gd name="connsiteY425" fmla="*/ 3173658 h 3370881"/>
                          <a:gd name="connsiteX426" fmla="*/ 519953 w 2657256"/>
                          <a:gd name="connsiteY426" fmla="*/ 3128834 h 3370881"/>
                          <a:gd name="connsiteX427" fmla="*/ 524435 w 2657256"/>
                          <a:gd name="connsiteY427" fmla="*/ 3101940 h 3370881"/>
                          <a:gd name="connsiteX428" fmla="*/ 528918 w 2657256"/>
                          <a:gd name="connsiteY428" fmla="*/ 3088493 h 3370881"/>
                          <a:gd name="connsiteX429" fmla="*/ 542365 w 2657256"/>
                          <a:gd name="connsiteY429" fmla="*/ 3052634 h 3370881"/>
                          <a:gd name="connsiteX430" fmla="*/ 484094 w 2657256"/>
                          <a:gd name="connsiteY430" fmla="*/ 2886787 h 3370881"/>
                          <a:gd name="connsiteX431" fmla="*/ 443753 w 2657256"/>
                          <a:gd name="connsiteY431" fmla="*/ 2779211 h 3370881"/>
                          <a:gd name="connsiteX432" fmla="*/ 439270 w 2657256"/>
                          <a:gd name="connsiteY432" fmla="*/ 2752317 h 3370881"/>
                          <a:gd name="connsiteX433" fmla="*/ 430306 w 2657256"/>
                          <a:gd name="connsiteY433" fmla="*/ 2716458 h 3370881"/>
                          <a:gd name="connsiteX434" fmla="*/ 425823 w 2657256"/>
                          <a:gd name="connsiteY434" fmla="*/ 2680599 h 3370881"/>
                          <a:gd name="connsiteX435" fmla="*/ 398929 w 2657256"/>
                          <a:gd name="connsiteY435" fmla="*/ 2599917 h 3370881"/>
                          <a:gd name="connsiteX436" fmla="*/ 385482 w 2657256"/>
                          <a:gd name="connsiteY436" fmla="*/ 2568540 h 3370881"/>
                          <a:gd name="connsiteX437" fmla="*/ 381000 w 2657256"/>
                          <a:gd name="connsiteY437" fmla="*/ 2550611 h 3370881"/>
                          <a:gd name="connsiteX438" fmla="*/ 372035 w 2657256"/>
                          <a:gd name="connsiteY438" fmla="*/ 2483376 h 3370881"/>
                          <a:gd name="connsiteX439" fmla="*/ 367553 w 2657256"/>
                          <a:gd name="connsiteY439" fmla="*/ 2469929 h 3370881"/>
                          <a:gd name="connsiteX440" fmla="*/ 407894 w 2657256"/>
                          <a:gd name="connsiteY440" fmla="*/ 2451999 h 3370881"/>
                          <a:gd name="connsiteX441" fmla="*/ 515470 w 2657256"/>
                          <a:gd name="connsiteY441" fmla="*/ 2407176 h 3370881"/>
                          <a:gd name="connsiteX442" fmla="*/ 578223 w 2657256"/>
                          <a:gd name="connsiteY442" fmla="*/ 2353387 h 3370881"/>
                          <a:gd name="connsiteX443" fmla="*/ 587188 w 2657256"/>
                          <a:gd name="connsiteY443" fmla="*/ 2330976 h 3370881"/>
                          <a:gd name="connsiteX444" fmla="*/ 614082 w 2657256"/>
                          <a:gd name="connsiteY444" fmla="*/ 2254776 h 3370881"/>
                          <a:gd name="connsiteX445" fmla="*/ 649941 w 2657256"/>
                          <a:gd name="connsiteY445" fmla="*/ 2200987 h 3370881"/>
                          <a:gd name="connsiteX446" fmla="*/ 690282 w 2657256"/>
                          <a:gd name="connsiteY446" fmla="*/ 2174093 h 3370881"/>
                          <a:gd name="connsiteX447" fmla="*/ 703729 w 2657256"/>
                          <a:gd name="connsiteY447" fmla="*/ 2165129 h 3370881"/>
                          <a:gd name="connsiteX448" fmla="*/ 739588 w 2657256"/>
                          <a:gd name="connsiteY448" fmla="*/ 2147199 h 3370881"/>
                          <a:gd name="connsiteX449" fmla="*/ 708212 w 2657256"/>
                          <a:gd name="connsiteY449" fmla="*/ 2187540 h 3370881"/>
                          <a:gd name="connsiteX450" fmla="*/ 654423 w 2657256"/>
                          <a:gd name="connsiteY450" fmla="*/ 2241329 h 3370881"/>
                          <a:gd name="connsiteX451" fmla="*/ 636494 w 2657256"/>
                          <a:gd name="connsiteY451" fmla="*/ 2259258 h 3370881"/>
                          <a:gd name="connsiteX452" fmla="*/ 614082 w 2657256"/>
                          <a:gd name="connsiteY452" fmla="*/ 2286152 h 3370881"/>
                          <a:gd name="connsiteX453" fmla="*/ 592179 w 2657256"/>
                          <a:gd name="connsiteY453" fmla="*/ 2282347 h 3370881"/>
                          <a:gd name="connsiteX454" fmla="*/ 555980 w 2657256"/>
                          <a:gd name="connsiteY454" fmla="*/ 2313892 h 3370881"/>
                          <a:gd name="connsiteX455" fmla="*/ 524435 w 2657256"/>
                          <a:gd name="connsiteY455" fmla="*/ 2348905 h 3370881"/>
                          <a:gd name="connsiteX456" fmla="*/ 502023 w 2657256"/>
                          <a:gd name="connsiteY456" fmla="*/ 2362352 h 3370881"/>
                          <a:gd name="connsiteX457" fmla="*/ 461682 w 2657256"/>
                          <a:gd name="connsiteY457" fmla="*/ 2389246 h 3370881"/>
                          <a:gd name="connsiteX458" fmla="*/ 448235 w 2657256"/>
                          <a:gd name="connsiteY458" fmla="*/ 2398211 h 3370881"/>
                          <a:gd name="connsiteX459" fmla="*/ 430306 w 2657256"/>
                          <a:gd name="connsiteY459" fmla="*/ 2407176 h 3370881"/>
                          <a:gd name="connsiteX460" fmla="*/ 412376 w 2657256"/>
                          <a:gd name="connsiteY460" fmla="*/ 2420623 h 3370881"/>
                          <a:gd name="connsiteX461" fmla="*/ 389965 w 2657256"/>
                          <a:gd name="connsiteY461" fmla="*/ 2429587 h 3370881"/>
                          <a:gd name="connsiteX462" fmla="*/ 372035 w 2657256"/>
                          <a:gd name="connsiteY462" fmla="*/ 2443034 h 3370881"/>
                          <a:gd name="connsiteX463" fmla="*/ 318247 w 2657256"/>
                          <a:gd name="connsiteY463" fmla="*/ 2474411 h 3370881"/>
                          <a:gd name="connsiteX464" fmla="*/ 304800 w 2657256"/>
                          <a:gd name="connsiteY464" fmla="*/ 2492340 h 3370881"/>
                          <a:gd name="connsiteX465" fmla="*/ 282388 w 2657256"/>
                          <a:gd name="connsiteY465" fmla="*/ 2519234 h 3370881"/>
                          <a:gd name="connsiteX466" fmla="*/ 295835 w 2657256"/>
                          <a:gd name="connsiteY466" fmla="*/ 2815070 h 3370881"/>
                          <a:gd name="connsiteX467" fmla="*/ 300318 w 2657256"/>
                          <a:gd name="connsiteY467" fmla="*/ 2837481 h 3370881"/>
                          <a:gd name="connsiteX468" fmla="*/ 304800 w 2657256"/>
                          <a:gd name="connsiteY468" fmla="*/ 2868858 h 3370881"/>
                          <a:gd name="connsiteX469" fmla="*/ 309282 w 2657256"/>
                          <a:gd name="connsiteY469" fmla="*/ 2927129 h 3370881"/>
                          <a:gd name="connsiteX470" fmla="*/ 322729 w 2657256"/>
                          <a:gd name="connsiteY470" fmla="*/ 2985399 h 3370881"/>
                          <a:gd name="connsiteX471" fmla="*/ 327212 w 2657256"/>
                          <a:gd name="connsiteY471" fmla="*/ 3012293 h 3370881"/>
                          <a:gd name="connsiteX472" fmla="*/ 331694 w 2657256"/>
                          <a:gd name="connsiteY472" fmla="*/ 3043670 h 3370881"/>
                          <a:gd name="connsiteX473" fmla="*/ 345141 w 2657256"/>
                          <a:gd name="connsiteY473" fmla="*/ 3070564 h 3370881"/>
                          <a:gd name="connsiteX474" fmla="*/ 367553 w 2657256"/>
                          <a:gd name="connsiteY474" fmla="*/ 3124352 h 3370881"/>
                          <a:gd name="connsiteX475" fmla="*/ 381000 w 2657256"/>
                          <a:gd name="connsiteY475" fmla="*/ 3182623 h 3370881"/>
                          <a:gd name="connsiteX476" fmla="*/ 389965 w 2657256"/>
                          <a:gd name="connsiteY476" fmla="*/ 3196070 h 3370881"/>
                          <a:gd name="connsiteX477" fmla="*/ 394447 w 2657256"/>
                          <a:gd name="connsiteY477" fmla="*/ 3213999 h 3370881"/>
                          <a:gd name="connsiteX478" fmla="*/ 412376 w 2657256"/>
                          <a:gd name="connsiteY478" fmla="*/ 3245376 h 3370881"/>
                          <a:gd name="connsiteX479" fmla="*/ 416859 w 2657256"/>
                          <a:gd name="connsiteY479" fmla="*/ 3258823 h 3370881"/>
                          <a:gd name="connsiteX480" fmla="*/ 425823 w 2657256"/>
                          <a:gd name="connsiteY480" fmla="*/ 3272270 h 3370881"/>
                          <a:gd name="connsiteX481" fmla="*/ 439270 w 2657256"/>
                          <a:gd name="connsiteY481" fmla="*/ 3303646 h 3370881"/>
                          <a:gd name="connsiteX482" fmla="*/ 439270 w 2657256"/>
                          <a:gd name="connsiteY482" fmla="*/ 3352952 h 3370881"/>
                          <a:gd name="connsiteX483" fmla="*/ 430306 w 2657256"/>
                          <a:gd name="connsiteY483" fmla="*/ 3366399 h 3370881"/>
                          <a:gd name="connsiteX484" fmla="*/ 412376 w 2657256"/>
                          <a:gd name="connsiteY484" fmla="*/ 3370881 h 3370881"/>
                          <a:gd name="connsiteX485" fmla="*/ 295835 w 2657256"/>
                          <a:gd name="connsiteY485" fmla="*/ 3357434 h 3370881"/>
                          <a:gd name="connsiteX486" fmla="*/ 264459 w 2657256"/>
                          <a:gd name="connsiteY486" fmla="*/ 3276752 h 3370881"/>
                          <a:gd name="connsiteX487" fmla="*/ 259976 w 2657256"/>
                          <a:gd name="connsiteY487" fmla="*/ 3240893 h 3370881"/>
                          <a:gd name="connsiteX488" fmla="*/ 246529 w 2657256"/>
                          <a:gd name="connsiteY488" fmla="*/ 3178140 h 3370881"/>
                          <a:gd name="connsiteX489" fmla="*/ 237565 w 2657256"/>
                          <a:gd name="connsiteY489" fmla="*/ 3084011 h 3370881"/>
                          <a:gd name="connsiteX490" fmla="*/ 228600 w 2657256"/>
                          <a:gd name="connsiteY490" fmla="*/ 3057117 h 3370881"/>
                          <a:gd name="connsiteX491" fmla="*/ 219635 w 2657256"/>
                          <a:gd name="connsiteY491" fmla="*/ 3021258 h 3370881"/>
                          <a:gd name="connsiteX492" fmla="*/ 206188 w 2657256"/>
                          <a:gd name="connsiteY492" fmla="*/ 2980917 h 3370881"/>
                          <a:gd name="connsiteX493" fmla="*/ 201706 w 2657256"/>
                          <a:gd name="connsiteY493" fmla="*/ 2949540 h 3370881"/>
                          <a:gd name="connsiteX494" fmla="*/ 197223 w 2657256"/>
                          <a:gd name="connsiteY494" fmla="*/ 2927129 h 3370881"/>
                          <a:gd name="connsiteX495" fmla="*/ 192741 w 2657256"/>
                          <a:gd name="connsiteY495" fmla="*/ 2891270 h 3370881"/>
                          <a:gd name="connsiteX496" fmla="*/ 188259 w 2657256"/>
                          <a:gd name="connsiteY496" fmla="*/ 2850929 h 3370881"/>
                          <a:gd name="connsiteX497" fmla="*/ 179294 w 2657256"/>
                          <a:gd name="connsiteY497" fmla="*/ 2824034 h 3370881"/>
                          <a:gd name="connsiteX498" fmla="*/ 165847 w 2657256"/>
                          <a:gd name="connsiteY498" fmla="*/ 2774729 h 3370881"/>
                          <a:gd name="connsiteX499" fmla="*/ 161365 w 2657256"/>
                          <a:gd name="connsiteY499" fmla="*/ 2747834 h 3370881"/>
                          <a:gd name="connsiteX500" fmla="*/ 156882 w 2657256"/>
                          <a:gd name="connsiteY500" fmla="*/ 2559576 h 3370881"/>
                          <a:gd name="connsiteX501" fmla="*/ 152400 w 2657256"/>
                          <a:gd name="connsiteY501" fmla="*/ 2519234 h 3370881"/>
                          <a:gd name="connsiteX502" fmla="*/ 118035 w 2657256"/>
                          <a:gd name="connsiteY502" fmla="*/ 2400004 h 3370881"/>
                          <a:gd name="connsiteX503" fmla="*/ 117048 w 2657256"/>
                          <a:gd name="connsiteY503" fmla="*/ 2344423 h 3370881"/>
                          <a:gd name="connsiteX504" fmla="*/ 100106 w 2657256"/>
                          <a:gd name="connsiteY504" fmla="*/ 2330976 h 3370881"/>
                          <a:gd name="connsiteX505" fmla="*/ 138953 w 2657256"/>
                          <a:gd name="connsiteY505" fmla="*/ 2313046 h 3370881"/>
                          <a:gd name="connsiteX506" fmla="*/ 152400 w 2657256"/>
                          <a:gd name="connsiteY506" fmla="*/ 2304081 h 3370881"/>
                          <a:gd name="connsiteX507" fmla="*/ 170329 w 2657256"/>
                          <a:gd name="connsiteY507" fmla="*/ 2259258 h 3370881"/>
                          <a:gd name="connsiteX508" fmla="*/ 188259 w 2657256"/>
                          <a:gd name="connsiteY508" fmla="*/ 2223399 h 3370881"/>
                          <a:gd name="connsiteX509" fmla="*/ 206188 w 2657256"/>
                          <a:gd name="connsiteY509" fmla="*/ 2187540 h 3370881"/>
                          <a:gd name="connsiteX510" fmla="*/ 210670 w 2657256"/>
                          <a:gd name="connsiteY510" fmla="*/ 2174093 h 3370881"/>
                          <a:gd name="connsiteX511" fmla="*/ 219635 w 2657256"/>
                          <a:gd name="connsiteY511" fmla="*/ 2115823 h 3370881"/>
                          <a:gd name="connsiteX512" fmla="*/ 210670 w 2657256"/>
                          <a:gd name="connsiteY512" fmla="*/ 1958940 h 3370881"/>
                          <a:gd name="connsiteX513" fmla="*/ 192741 w 2657256"/>
                          <a:gd name="connsiteY513" fmla="*/ 1923081 h 3370881"/>
                          <a:gd name="connsiteX514" fmla="*/ 179294 w 2657256"/>
                          <a:gd name="connsiteY514" fmla="*/ 1891705 h 3370881"/>
                          <a:gd name="connsiteX515" fmla="*/ 165847 w 2657256"/>
                          <a:gd name="connsiteY515" fmla="*/ 1864811 h 3370881"/>
                          <a:gd name="connsiteX516" fmla="*/ 152400 w 2657256"/>
                          <a:gd name="connsiteY516" fmla="*/ 1833434 h 3370881"/>
                          <a:gd name="connsiteX517" fmla="*/ 143435 w 2657256"/>
                          <a:gd name="connsiteY517" fmla="*/ 1819987 h 3370881"/>
                          <a:gd name="connsiteX518" fmla="*/ 107576 w 2657256"/>
                          <a:gd name="connsiteY518" fmla="*/ 1784129 h 3370881"/>
                          <a:gd name="connsiteX519" fmla="*/ 94129 w 2657256"/>
                          <a:gd name="connsiteY519" fmla="*/ 1779646 h 3370881"/>
                          <a:gd name="connsiteX520" fmla="*/ 71718 w 2657256"/>
                          <a:gd name="connsiteY520" fmla="*/ 1770681 h 3370881"/>
                          <a:gd name="connsiteX521" fmla="*/ 58270 w 2657256"/>
                          <a:gd name="connsiteY521" fmla="*/ 1761717 h 3370881"/>
                          <a:gd name="connsiteX522" fmla="*/ 26894 w 2657256"/>
                          <a:gd name="connsiteY522" fmla="*/ 1730340 h 3370881"/>
                          <a:gd name="connsiteX523" fmla="*/ 0 w 2657256"/>
                          <a:gd name="connsiteY523" fmla="*/ 1707929 h 3370881"/>
                          <a:gd name="connsiteX0" fmla="*/ 0 w 2657256"/>
                          <a:gd name="connsiteY0" fmla="*/ 1707929 h 3370881"/>
                          <a:gd name="connsiteX1" fmla="*/ 22412 w 2657256"/>
                          <a:gd name="connsiteY1" fmla="*/ 1698964 h 3370881"/>
                          <a:gd name="connsiteX2" fmla="*/ 31376 w 2657256"/>
                          <a:gd name="connsiteY2" fmla="*/ 1681034 h 3370881"/>
                          <a:gd name="connsiteX3" fmla="*/ 44823 w 2657256"/>
                          <a:gd name="connsiteY3" fmla="*/ 1672070 h 3370881"/>
                          <a:gd name="connsiteX4" fmla="*/ 58270 w 2657256"/>
                          <a:gd name="connsiteY4" fmla="*/ 1654140 h 3370881"/>
                          <a:gd name="connsiteX5" fmla="*/ 76200 w 2657256"/>
                          <a:gd name="connsiteY5" fmla="*/ 1645176 h 3370881"/>
                          <a:gd name="connsiteX6" fmla="*/ 98612 w 2657256"/>
                          <a:gd name="connsiteY6" fmla="*/ 1636211 h 3370881"/>
                          <a:gd name="connsiteX7" fmla="*/ 125506 w 2657256"/>
                          <a:gd name="connsiteY7" fmla="*/ 1627246 h 3370881"/>
                          <a:gd name="connsiteX8" fmla="*/ 152400 w 2657256"/>
                          <a:gd name="connsiteY8" fmla="*/ 1609317 h 3370881"/>
                          <a:gd name="connsiteX9" fmla="*/ 170329 w 2657256"/>
                          <a:gd name="connsiteY9" fmla="*/ 1600352 h 3370881"/>
                          <a:gd name="connsiteX10" fmla="*/ 188259 w 2657256"/>
                          <a:gd name="connsiteY10" fmla="*/ 1582423 h 3370881"/>
                          <a:gd name="connsiteX11" fmla="*/ 228600 w 2657256"/>
                          <a:gd name="connsiteY11" fmla="*/ 1564493 h 3370881"/>
                          <a:gd name="connsiteX12" fmla="*/ 255494 w 2657256"/>
                          <a:gd name="connsiteY12" fmla="*/ 1546564 h 3370881"/>
                          <a:gd name="connsiteX13" fmla="*/ 300318 w 2657256"/>
                          <a:gd name="connsiteY13" fmla="*/ 1524152 h 3370881"/>
                          <a:gd name="connsiteX14" fmla="*/ 313765 w 2657256"/>
                          <a:gd name="connsiteY14" fmla="*/ 1515187 h 3370881"/>
                          <a:gd name="connsiteX15" fmla="*/ 340659 w 2657256"/>
                          <a:gd name="connsiteY15" fmla="*/ 1510705 h 3370881"/>
                          <a:gd name="connsiteX16" fmla="*/ 363070 w 2657256"/>
                          <a:gd name="connsiteY16" fmla="*/ 1506223 h 3370881"/>
                          <a:gd name="connsiteX17" fmla="*/ 389965 w 2657256"/>
                          <a:gd name="connsiteY17" fmla="*/ 1501740 h 3370881"/>
                          <a:gd name="connsiteX18" fmla="*/ 425823 w 2657256"/>
                          <a:gd name="connsiteY18" fmla="*/ 1497258 h 3370881"/>
                          <a:gd name="connsiteX19" fmla="*/ 470647 w 2657256"/>
                          <a:gd name="connsiteY19" fmla="*/ 1488293 h 3370881"/>
                          <a:gd name="connsiteX20" fmla="*/ 515470 w 2657256"/>
                          <a:gd name="connsiteY20" fmla="*/ 1479329 h 3370881"/>
                          <a:gd name="connsiteX21" fmla="*/ 528918 w 2657256"/>
                          <a:gd name="connsiteY21" fmla="*/ 1470364 h 3370881"/>
                          <a:gd name="connsiteX22" fmla="*/ 600635 w 2657256"/>
                          <a:gd name="connsiteY22" fmla="*/ 1456917 h 3370881"/>
                          <a:gd name="connsiteX23" fmla="*/ 690282 w 2657256"/>
                          <a:gd name="connsiteY23" fmla="*/ 1447952 h 3370881"/>
                          <a:gd name="connsiteX24" fmla="*/ 793376 w 2657256"/>
                          <a:gd name="connsiteY24" fmla="*/ 1452434 h 3370881"/>
                          <a:gd name="connsiteX25" fmla="*/ 874059 w 2657256"/>
                          <a:gd name="connsiteY25" fmla="*/ 1465881 h 3370881"/>
                          <a:gd name="connsiteX26" fmla="*/ 914400 w 2657256"/>
                          <a:gd name="connsiteY26" fmla="*/ 1470364 h 3370881"/>
                          <a:gd name="connsiteX27" fmla="*/ 1030941 w 2657256"/>
                          <a:gd name="connsiteY27" fmla="*/ 1483811 h 3370881"/>
                          <a:gd name="connsiteX28" fmla="*/ 1151965 w 2657256"/>
                          <a:gd name="connsiteY28" fmla="*/ 1492776 h 3370881"/>
                          <a:gd name="connsiteX29" fmla="*/ 1281953 w 2657256"/>
                          <a:gd name="connsiteY29" fmla="*/ 1501740 h 3370881"/>
                          <a:gd name="connsiteX30" fmla="*/ 1465729 w 2657256"/>
                          <a:gd name="connsiteY30" fmla="*/ 1497258 h 3370881"/>
                          <a:gd name="connsiteX31" fmla="*/ 1510553 w 2657256"/>
                          <a:gd name="connsiteY31" fmla="*/ 1492776 h 3370881"/>
                          <a:gd name="connsiteX32" fmla="*/ 1582270 w 2657256"/>
                          <a:gd name="connsiteY32" fmla="*/ 1461399 h 3370881"/>
                          <a:gd name="connsiteX33" fmla="*/ 1604682 w 2657256"/>
                          <a:gd name="connsiteY33" fmla="*/ 1456917 h 3370881"/>
                          <a:gd name="connsiteX34" fmla="*/ 1622612 w 2657256"/>
                          <a:gd name="connsiteY34" fmla="*/ 1447952 h 3370881"/>
                          <a:gd name="connsiteX35" fmla="*/ 1645023 w 2657256"/>
                          <a:gd name="connsiteY35" fmla="*/ 1438987 h 3370881"/>
                          <a:gd name="connsiteX36" fmla="*/ 1662953 w 2657256"/>
                          <a:gd name="connsiteY36" fmla="*/ 1425540 h 3370881"/>
                          <a:gd name="connsiteX37" fmla="*/ 1698812 w 2657256"/>
                          <a:gd name="connsiteY37" fmla="*/ 1407611 h 3370881"/>
                          <a:gd name="connsiteX38" fmla="*/ 1739153 w 2657256"/>
                          <a:gd name="connsiteY38" fmla="*/ 1380717 h 3370881"/>
                          <a:gd name="connsiteX39" fmla="*/ 1752600 w 2657256"/>
                          <a:gd name="connsiteY39" fmla="*/ 1367270 h 3370881"/>
                          <a:gd name="connsiteX40" fmla="*/ 1775012 w 2657256"/>
                          <a:gd name="connsiteY40" fmla="*/ 1353823 h 3370881"/>
                          <a:gd name="connsiteX41" fmla="*/ 1797423 w 2657256"/>
                          <a:gd name="connsiteY41" fmla="*/ 1335893 h 3370881"/>
                          <a:gd name="connsiteX42" fmla="*/ 1810870 w 2657256"/>
                          <a:gd name="connsiteY42" fmla="*/ 1304517 h 3370881"/>
                          <a:gd name="connsiteX43" fmla="*/ 1815353 w 2657256"/>
                          <a:gd name="connsiteY43" fmla="*/ 1291070 h 3370881"/>
                          <a:gd name="connsiteX44" fmla="*/ 1801906 w 2657256"/>
                          <a:gd name="connsiteY44" fmla="*/ 1138670 h 3370881"/>
                          <a:gd name="connsiteX45" fmla="*/ 1792941 w 2657256"/>
                          <a:gd name="connsiteY45" fmla="*/ 1125223 h 3370881"/>
                          <a:gd name="connsiteX46" fmla="*/ 1757082 w 2657256"/>
                          <a:gd name="connsiteY46" fmla="*/ 1093846 h 3370881"/>
                          <a:gd name="connsiteX47" fmla="*/ 1730188 w 2657256"/>
                          <a:gd name="connsiteY47" fmla="*/ 1066952 h 3370881"/>
                          <a:gd name="connsiteX48" fmla="*/ 1703294 w 2657256"/>
                          <a:gd name="connsiteY48" fmla="*/ 1049023 h 3370881"/>
                          <a:gd name="connsiteX49" fmla="*/ 1622612 w 2657256"/>
                          <a:gd name="connsiteY49" fmla="*/ 1053505 h 3370881"/>
                          <a:gd name="connsiteX50" fmla="*/ 1595718 w 2657256"/>
                          <a:gd name="connsiteY50" fmla="*/ 1062470 h 3370881"/>
                          <a:gd name="connsiteX51" fmla="*/ 1573306 w 2657256"/>
                          <a:gd name="connsiteY51" fmla="*/ 1066952 h 3370881"/>
                          <a:gd name="connsiteX52" fmla="*/ 1453385 w 2657256"/>
                          <a:gd name="connsiteY52" fmla="*/ 1082761 h 3370881"/>
                          <a:gd name="connsiteX53" fmla="*/ 1326776 w 2657256"/>
                          <a:gd name="connsiteY53" fmla="*/ 1062470 h 3370881"/>
                          <a:gd name="connsiteX54" fmla="*/ 1308847 w 2657256"/>
                          <a:gd name="connsiteY54" fmla="*/ 1057987 h 3370881"/>
                          <a:gd name="connsiteX55" fmla="*/ 1277470 w 2657256"/>
                          <a:gd name="connsiteY55" fmla="*/ 1053505 h 3370881"/>
                          <a:gd name="connsiteX56" fmla="*/ 1259541 w 2657256"/>
                          <a:gd name="connsiteY56" fmla="*/ 1049023 h 3370881"/>
                          <a:gd name="connsiteX57" fmla="*/ 1232647 w 2657256"/>
                          <a:gd name="connsiteY57" fmla="*/ 1044540 h 3370881"/>
                          <a:gd name="connsiteX58" fmla="*/ 1053353 w 2657256"/>
                          <a:gd name="connsiteY58" fmla="*/ 1049023 h 3370881"/>
                          <a:gd name="connsiteX59" fmla="*/ 1035423 w 2657256"/>
                          <a:gd name="connsiteY59" fmla="*/ 1053505 h 3370881"/>
                          <a:gd name="connsiteX60" fmla="*/ 1008529 w 2657256"/>
                          <a:gd name="connsiteY60" fmla="*/ 1057987 h 3370881"/>
                          <a:gd name="connsiteX61" fmla="*/ 995082 w 2657256"/>
                          <a:gd name="connsiteY61" fmla="*/ 1062470 h 3370881"/>
                          <a:gd name="connsiteX62" fmla="*/ 945776 w 2657256"/>
                          <a:gd name="connsiteY62" fmla="*/ 1031093 h 3370881"/>
                          <a:gd name="connsiteX63" fmla="*/ 941294 w 2657256"/>
                          <a:gd name="connsiteY63" fmla="*/ 1017646 h 3370881"/>
                          <a:gd name="connsiteX64" fmla="*/ 932329 w 2657256"/>
                          <a:gd name="connsiteY64" fmla="*/ 919034 h 3370881"/>
                          <a:gd name="connsiteX65" fmla="*/ 914400 w 2657256"/>
                          <a:gd name="connsiteY65" fmla="*/ 901105 h 3370881"/>
                          <a:gd name="connsiteX66" fmla="*/ 918882 w 2657256"/>
                          <a:gd name="connsiteY66" fmla="*/ 869729 h 3370881"/>
                          <a:gd name="connsiteX67" fmla="*/ 941294 w 2657256"/>
                          <a:gd name="connsiteY67" fmla="*/ 865246 h 3370881"/>
                          <a:gd name="connsiteX68" fmla="*/ 959223 w 2657256"/>
                          <a:gd name="connsiteY68" fmla="*/ 851799 h 3370881"/>
                          <a:gd name="connsiteX69" fmla="*/ 990600 w 2657256"/>
                          <a:gd name="connsiteY69" fmla="*/ 847317 h 3370881"/>
                          <a:gd name="connsiteX70" fmla="*/ 1129553 w 2657256"/>
                          <a:gd name="connsiteY70" fmla="*/ 838352 h 3370881"/>
                          <a:gd name="connsiteX71" fmla="*/ 1147482 w 2657256"/>
                          <a:gd name="connsiteY71" fmla="*/ 829387 h 3370881"/>
                          <a:gd name="connsiteX72" fmla="*/ 1178859 w 2657256"/>
                          <a:gd name="connsiteY72" fmla="*/ 806976 h 3370881"/>
                          <a:gd name="connsiteX73" fmla="*/ 1192306 w 2657256"/>
                          <a:gd name="connsiteY73" fmla="*/ 793529 h 3370881"/>
                          <a:gd name="connsiteX74" fmla="*/ 1214718 w 2657256"/>
                          <a:gd name="connsiteY74" fmla="*/ 784564 h 3370881"/>
                          <a:gd name="connsiteX75" fmla="*/ 1241612 w 2657256"/>
                          <a:gd name="connsiteY75" fmla="*/ 771117 h 3370881"/>
                          <a:gd name="connsiteX76" fmla="*/ 1277470 w 2657256"/>
                          <a:gd name="connsiteY76" fmla="*/ 753187 h 3370881"/>
                          <a:gd name="connsiteX77" fmla="*/ 1295400 w 2657256"/>
                          <a:gd name="connsiteY77" fmla="*/ 730776 h 3370881"/>
                          <a:gd name="connsiteX78" fmla="*/ 1317812 w 2657256"/>
                          <a:gd name="connsiteY78" fmla="*/ 708364 h 3370881"/>
                          <a:gd name="connsiteX79" fmla="*/ 1353670 w 2657256"/>
                          <a:gd name="connsiteY79" fmla="*/ 663540 h 3370881"/>
                          <a:gd name="connsiteX80" fmla="*/ 1371600 w 2657256"/>
                          <a:gd name="connsiteY80" fmla="*/ 636646 h 3370881"/>
                          <a:gd name="connsiteX81" fmla="*/ 1380565 w 2657256"/>
                          <a:gd name="connsiteY81" fmla="*/ 596305 h 3370881"/>
                          <a:gd name="connsiteX82" fmla="*/ 1385047 w 2657256"/>
                          <a:gd name="connsiteY82" fmla="*/ 582858 h 3370881"/>
                          <a:gd name="connsiteX83" fmla="*/ 1380565 w 2657256"/>
                          <a:gd name="connsiteY83" fmla="*/ 533552 h 3370881"/>
                          <a:gd name="connsiteX84" fmla="*/ 1367118 w 2657256"/>
                          <a:gd name="connsiteY84" fmla="*/ 524587 h 3370881"/>
                          <a:gd name="connsiteX85" fmla="*/ 1349188 w 2657256"/>
                          <a:gd name="connsiteY85" fmla="*/ 520105 h 3370881"/>
                          <a:gd name="connsiteX86" fmla="*/ 1326776 w 2657256"/>
                          <a:gd name="connsiteY86" fmla="*/ 511140 h 3370881"/>
                          <a:gd name="connsiteX87" fmla="*/ 1281953 w 2657256"/>
                          <a:gd name="connsiteY87" fmla="*/ 515623 h 3370881"/>
                          <a:gd name="connsiteX88" fmla="*/ 1250576 w 2657256"/>
                          <a:gd name="connsiteY88" fmla="*/ 529070 h 3370881"/>
                          <a:gd name="connsiteX89" fmla="*/ 1210235 w 2657256"/>
                          <a:gd name="connsiteY89" fmla="*/ 542517 h 3370881"/>
                          <a:gd name="connsiteX90" fmla="*/ 1183341 w 2657256"/>
                          <a:gd name="connsiteY90" fmla="*/ 555964 h 3370881"/>
                          <a:gd name="connsiteX91" fmla="*/ 1160929 w 2657256"/>
                          <a:gd name="connsiteY91" fmla="*/ 569411 h 3370881"/>
                          <a:gd name="connsiteX92" fmla="*/ 1134035 w 2657256"/>
                          <a:gd name="connsiteY92" fmla="*/ 578376 h 3370881"/>
                          <a:gd name="connsiteX93" fmla="*/ 1111623 w 2657256"/>
                          <a:gd name="connsiteY93" fmla="*/ 587340 h 3370881"/>
                          <a:gd name="connsiteX94" fmla="*/ 1084729 w 2657256"/>
                          <a:gd name="connsiteY94" fmla="*/ 596305 h 3370881"/>
                          <a:gd name="connsiteX95" fmla="*/ 986118 w 2657256"/>
                          <a:gd name="connsiteY95" fmla="*/ 591823 h 3370881"/>
                          <a:gd name="connsiteX96" fmla="*/ 927847 w 2657256"/>
                          <a:gd name="connsiteY96" fmla="*/ 578376 h 3370881"/>
                          <a:gd name="connsiteX97" fmla="*/ 896470 w 2657256"/>
                          <a:gd name="connsiteY97" fmla="*/ 555964 h 3370881"/>
                          <a:gd name="connsiteX98" fmla="*/ 883023 w 2657256"/>
                          <a:gd name="connsiteY98" fmla="*/ 546999 h 3370881"/>
                          <a:gd name="connsiteX99" fmla="*/ 865094 w 2657256"/>
                          <a:gd name="connsiteY99" fmla="*/ 497693 h 3370881"/>
                          <a:gd name="connsiteX100" fmla="*/ 869576 w 2657256"/>
                          <a:gd name="connsiteY100" fmla="*/ 403564 h 3370881"/>
                          <a:gd name="connsiteX101" fmla="*/ 874059 w 2657256"/>
                          <a:gd name="connsiteY101" fmla="*/ 385634 h 3370881"/>
                          <a:gd name="connsiteX102" fmla="*/ 883023 w 2657256"/>
                          <a:gd name="connsiteY102" fmla="*/ 372187 h 3370881"/>
                          <a:gd name="connsiteX103" fmla="*/ 909918 w 2657256"/>
                          <a:gd name="connsiteY103" fmla="*/ 363223 h 3370881"/>
                          <a:gd name="connsiteX104" fmla="*/ 914400 w 2657256"/>
                          <a:gd name="connsiteY104" fmla="*/ 385634 h 3370881"/>
                          <a:gd name="connsiteX105" fmla="*/ 909918 w 2657256"/>
                          <a:gd name="connsiteY105" fmla="*/ 408046 h 3370881"/>
                          <a:gd name="connsiteX106" fmla="*/ 900953 w 2657256"/>
                          <a:gd name="connsiteY106" fmla="*/ 466317 h 3370881"/>
                          <a:gd name="connsiteX107" fmla="*/ 905435 w 2657256"/>
                          <a:gd name="connsiteY107" fmla="*/ 515623 h 3370881"/>
                          <a:gd name="connsiteX108" fmla="*/ 932329 w 2657256"/>
                          <a:gd name="connsiteY108" fmla="*/ 551481 h 3370881"/>
                          <a:gd name="connsiteX109" fmla="*/ 954741 w 2657256"/>
                          <a:gd name="connsiteY109" fmla="*/ 560446 h 3370881"/>
                          <a:gd name="connsiteX110" fmla="*/ 972670 w 2657256"/>
                          <a:gd name="connsiteY110" fmla="*/ 569411 h 3370881"/>
                          <a:gd name="connsiteX111" fmla="*/ 1066800 w 2657256"/>
                          <a:gd name="connsiteY111" fmla="*/ 564929 h 3370881"/>
                          <a:gd name="connsiteX112" fmla="*/ 1111623 w 2657256"/>
                          <a:gd name="connsiteY112" fmla="*/ 551481 h 3370881"/>
                          <a:gd name="connsiteX113" fmla="*/ 1129553 w 2657256"/>
                          <a:gd name="connsiteY113" fmla="*/ 538034 h 3370881"/>
                          <a:gd name="connsiteX114" fmla="*/ 1156447 w 2657256"/>
                          <a:gd name="connsiteY114" fmla="*/ 511140 h 3370881"/>
                          <a:gd name="connsiteX115" fmla="*/ 1160929 w 2657256"/>
                          <a:gd name="connsiteY115" fmla="*/ 493211 h 3370881"/>
                          <a:gd name="connsiteX116" fmla="*/ 1178859 w 2657256"/>
                          <a:gd name="connsiteY116" fmla="*/ 331846 h 3370881"/>
                          <a:gd name="connsiteX117" fmla="*/ 1215315 w 2657256"/>
                          <a:gd name="connsiteY117" fmla="*/ 270289 h 3370881"/>
                          <a:gd name="connsiteX118" fmla="*/ 1214718 w 2657256"/>
                          <a:gd name="connsiteY118" fmla="*/ 367705 h 3370881"/>
                          <a:gd name="connsiteX119" fmla="*/ 1201270 w 2657256"/>
                          <a:gd name="connsiteY119" fmla="*/ 412529 h 3370881"/>
                          <a:gd name="connsiteX120" fmla="*/ 1210235 w 2657256"/>
                          <a:gd name="connsiteY120" fmla="*/ 461834 h 3370881"/>
                          <a:gd name="connsiteX121" fmla="*/ 1214718 w 2657256"/>
                          <a:gd name="connsiteY121" fmla="*/ 475281 h 3370881"/>
                          <a:gd name="connsiteX122" fmla="*/ 1228165 w 2657256"/>
                          <a:gd name="connsiteY122" fmla="*/ 484246 h 3370881"/>
                          <a:gd name="connsiteX123" fmla="*/ 1250576 w 2657256"/>
                          <a:gd name="connsiteY123" fmla="*/ 502176 h 3370881"/>
                          <a:gd name="connsiteX124" fmla="*/ 1317812 w 2657256"/>
                          <a:gd name="connsiteY124" fmla="*/ 497693 h 3370881"/>
                          <a:gd name="connsiteX125" fmla="*/ 1353670 w 2657256"/>
                          <a:gd name="connsiteY125" fmla="*/ 488729 h 3370881"/>
                          <a:gd name="connsiteX126" fmla="*/ 1506070 w 2657256"/>
                          <a:gd name="connsiteY126" fmla="*/ 457352 h 3370881"/>
                          <a:gd name="connsiteX127" fmla="*/ 1550894 w 2657256"/>
                          <a:gd name="connsiteY127" fmla="*/ 430458 h 3370881"/>
                          <a:gd name="connsiteX128" fmla="*/ 1564341 w 2657256"/>
                          <a:gd name="connsiteY128" fmla="*/ 417011 h 3370881"/>
                          <a:gd name="connsiteX129" fmla="*/ 1586753 w 2657256"/>
                          <a:gd name="connsiteY129" fmla="*/ 399081 h 3370881"/>
                          <a:gd name="connsiteX130" fmla="*/ 1595718 w 2657256"/>
                          <a:gd name="connsiteY130" fmla="*/ 381152 h 3370881"/>
                          <a:gd name="connsiteX131" fmla="*/ 1600200 w 2657256"/>
                          <a:gd name="connsiteY131" fmla="*/ 363223 h 3370881"/>
                          <a:gd name="connsiteX132" fmla="*/ 1609165 w 2657256"/>
                          <a:gd name="connsiteY132" fmla="*/ 313917 h 3370881"/>
                          <a:gd name="connsiteX133" fmla="*/ 1537447 w 2657256"/>
                          <a:gd name="connsiteY133" fmla="*/ 188411 h 3370881"/>
                          <a:gd name="connsiteX134" fmla="*/ 1613647 w 2657256"/>
                          <a:gd name="connsiteY134" fmla="*/ 399081 h 3370881"/>
                          <a:gd name="connsiteX135" fmla="*/ 1627094 w 2657256"/>
                          <a:gd name="connsiteY135" fmla="*/ 417011 h 3370881"/>
                          <a:gd name="connsiteX136" fmla="*/ 1658470 w 2657256"/>
                          <a:gd name="connsiteY136" fmla="*/ 412529 h 3370881"/>
                          <a:gd name="connsiteX137" fmla="*/ 1685365 w 2657256"/>
                          <a:gd name="connsiteY137" fmla="*/ 390117 h 3370881"/>
                          <a:gd name="connsiteX138" fmla="*/ 1694329 w 2657256"/>
                          <a:gd name="connsiteY138" fmla="*/ 376670 h 3370881"/>
                          <a:gd name="connsiteX139" fmla="*/ 1734670 w 2657256"/>
                          <a:gd name="connsiteY139" fmla="*/ 354258 h 3370881"/>
                          <a:gd name="connsiteX140" fmla="*/ 1743635 w 2657256"/>
                          <a:gd name="connsiteY140" fmla="*/ 340811 h 3370881"/>
                          <a:gd name="connsiteX141" fmla="*/ 1757082 w 2657256"/>
                          <a:gd name="connsiteY141" fmla="*/ 336329 h 3370881"/>
                          <a:gd name="connsiteX142" fmla="*/ 1808984 w 2657256"/>
                          <a:gd name="connsiteY142" fmla="*/ 249641 h 3370881"/>
                          <a:gd name="connsiteX143" fmla="*/ 1899621 w 2657256"/>
                          <a:gd name="connsiteY143" fmla="*/ 211719 h 3370881"/>
                          <a:gd name="connsiteX144" fmla="*/ 1808984 w 2657256"/>
                          <a:gd name="connsiteY144" fmla="*/ 178521 h 3370881"/>
                          <a:gd name="connsiteX145" fmla="*/ 1772023 w 2657256"/>
                          <a:gd name="connsiteY145" fmla="*/ 77249 h 3370881"/>
                          <a:gd name="connsiteX146" fmla="*/ 1900425 w 2657256"/>
                          <a:gd name="connsiteY146" fmla="*/ 214081 h 3370881"/>
                          <a:gd name="connsiteX147" fmla="*/ 1874221 w 2657256"/>
                          <a:gd name="connsiteY147" fmla="*/ 318698 h 3370881"/>
                          <a:gd name="connsiteX148" fmla="*/ 1788459 w 2657256"/>
                          <a:gd name="connsiteY148" fmla="*/ 367705 h 3370881"/>
                          <a:gd name="connsiteX149" fmla="*/ 1761565 w 2657256"/>
                          <a:gd name="connsiteY149" fmla="*/ 390117 h 3370881"/>
                          <a:gd name="connsiteX150" fmla="*/ 1783976 w 2657256"/>
                          <a:gd name="connsiteY150" fmla="*/ 399081 h 3370881"/>
                          <a:gd name="connsiteX151" fmla="*/ 1878106 w 2657256"/>
                          <a:gd name="connsiteY151" fmla="*/ 390117 h 3370881"/>
                          <a:gd name="connsiteX152" fmla="*/ 1891553 w 2657256"/>
                          <a:gd name="connsiteY152" fmla="*/ 381152 h 3370881"/>
                          <a:gd name="connsiteX153" fmla="*/ 1918447 w 2657256"/>
                          <a:gd name="connsiteY153" fmla="*/ 372187 h 3370881"/>
                          <a:gd name="connsiteX154" fmla="*/ 1940859 w 2657256"/>
                          <a:gd name="connsiteY154" fmla="*/ 358740 h 3370881"/>
                          <a:gd name="connsiteX155" fmla="*/ 1954306 w 2657256"/>
                          <a:gd name="connsiteY155" fmla="*/ 354258 h 3370881"/>
                          <a:gd name="connsiteX156" fmla="*/ 2083304 w 2657256"/>
                          <a:gd name="connsiteY156" fmla="*/ 290281 h 3370881"/>
                          <a:gd name="connsiteX157" fmla="*/ 2166172 w 2657256"/>
                          <a:gd name="connsiteY157" fmla="*/ 215604 h 3370881"/>
                          <a:gd name="connsiteX158" fmla="*/ 2069054 w 2657256"/>
                          <a:gd name="connsiteY158" fmla="*/ 40493 h 3370881"/>
                          <a:gd name="connsiteX159" fmla="*/ 2078225 w 2657256"/>
                          <a:gd name="connsiteY159" fmla="*/ 188681 h 3370881"/>
                          <a:gd name="connsiteX160" fmla="*/ 1999129 w 2657256"/>
                          <a:gd name="connsiteY160" fmla="*/ 358740 h 3370881"/>
                          <a:gd name="connsiteX161" fmla="*/ 1994647 w 2657256"/>
                          <a:gd name="connsiteY161" fmla="*/ 372187 h 3370881"/>
                          <a:gd name="connsiteX162" fmla="*/ 2039470 w 2657256"/>
                          <a:gd name="connsiteY162" fmla="*/ 390117 h 3370881"/>
                          <a:gd name="connsiteX163" fmla="*/ 2115670 w 2657256"/>
                          <a:gd name="connsiteY163" fmla="*/ 390117 h 3370881"/>
                          <a:gd name="connsiteX164" fmla="*/ 2160494 w 2657256"/>
                          <a:gd name="connsiteY164" fmla="*/ 376670 h 3370881"/>
                          <a:gd name="connsiteX165" fmla="*/ 2191870 w 2657256"/>
                          <a:gd name="connsiteY165" fmla="*/ 363223 h 3370881"/>
                          <a:gd name="connsiteX166" fmla="*/ 2205318 w 2657256"/>
                          <a:gd name="connsiteY166" fmla="*/ 358740 h 3370881"/>
                          <a:gd name="connsiteX167" fmla="*/ 2232212 w 2657256"/>
                          <a:gd name="connsiteY167" fmla="*/ 340811 h 3370881"/>
                          <a:gd name="connsiteX168" fmla="*/ 2312894 w 2657256"/>
                          <a:gd name="connsiteY168" fmla="*/ 183929 h 3370881"/>
                          <a:gd name="connsiteX169" fmla="*/ 2339788 w 2657256"/>
                          <a:gd name="connsiteY169" fmla="*/ 151 h 3370881"/>
                          <a:gd name="connsiteX170" fmla="*/ 2357718 w 2657256"/>
                          <a:gd name="connsiteY170" fmla="*/ 215305 h 3370881"/>
                          <a:gd name="connsiteX171" fmla="*/ 2254623 w 2657256"/>
                          <a:gd name="connsiteY171" fmla="*/ 376670 h 3370881"/>
                          <a:gd name="connsiteX172" fmla="*/ 2245659 w 2657256"/>
                          <a:gd name="connsiteY172" fmla="*/ 390117 h 3370881"/>
                          <a:gd name="connsiteX173" fmla="*/ 2254623 w 2657256"/>
                          <a:gd name="connsiteY173" fmla="*/ 403564 h 3370881"/>
                          <a:gd name="connsiteX174" fmla="*/ 2353235 w 2657256"/>
                          <a:gd name="connsiteY174" fmla="*/ 399081 h 3370881"/>
                          <a:gd name="connsiteX175" fmla="*/ 2366682 w 2657256"/>
                          <a:gd name="connsiteY175" fmla="*/ 394599 h 3370881"/>
                          <a:gd name="connsiteX176" fmla="*/ 2389094 w 2657256"/>
                          <a:gd name="connsiteY176" fmla="*/ 390117 h 3370881"/>
                          <a:gd name="connsiteX177" fmla="*/ 2424953 w 2657256"/>
                          <a:gd name="connsiteY177" fmla="*/ 367705 h 3370881"/>
                          <a:gd name="connsiteX178" fmla="*/ 2528047 w 2657256"/>
                          <a:gd name="connsiteY178" fmla="*/ 292700 h 3370881"/>
                          <a:gd name="connsiteX179" fmla="*/ 2541495 w 2657256"/>
                          <a:gd name="connsiteY179" fmla="*/ 62906 h 3370881"/>
                          <a:gd name="connsiteX180" fmla="*/ 2591304 w 2657256"/>
                          <a:gd name="connsiteY180" fmla="*/ 214081 h 3370881"/>
                          <a:gd name="connsiteX181" fmla="*/ 2612315 w 2657256"/>
                          <a:gd name="connsiteY181" fmla="*/ 290907 h 3370881"/>
                          <a:gd name="connsiteX182" fmla="*/ 2650863 w 2657256"/>
                          <a:gd name="connsiteY182" fmla="*/ 344994 h 3370881"/>
                          <a:gd name="connsiteX183" fmla="*/ 2465294 w 2657256"/>
                          <a:gd name="connsiteY183" fmla="*/ 399081 h 3370881"/>
                          <a:gd name="connsiteX184" fmla="*/ 2442882 w 2657256"/>
                          <a:gd name="connsiteY184" fmla="*/ 403564 h 3370881"/>
                          <a:gd name="connsiteX185" fmla="*/ 2398059 w 2657256"/>
                          <a:gd name="connsiteY185" fmla="*/ 417011 h 3370881"/>
                          <a:gd name="connsiteX186" fmla="*/ 2375647 w 2657256"/>
                          <a:gd name="connsiteY186" fmla="*/ 425976 h 3370881"/>
                          <a:gd name="connsiteX187" fmla="*/ 2357718 w 2657256"/>
                          <a:gd name="connsiteY187" fmla="*/ 430458 h 3370881"/>
                          <a:gd name="connsiteX188" fmla="*/ 2344270 w 2657256"/>
                          <a:gd name="connsiteY188" fmla="*/ 461834 h 3370881"/>
                          <a:gd name="connsiteX189" fmla="*/ 2353235 w 2657256"/>
                          <a:gd name="connsiteY189" fmla="*/ 502176 h 3370881"/>
                          <a:gd name="connsiteX190" fmla="*/ 2362200 w 2657256"/>
                          <a:gd name="connsiteY190" fmla="*/ 515623 h 3370881"/>
                          <a:gd name="connsiteX191" fmla="*/ 2344270 w 2657256"/>
                          <a:gd name="connsiteY191" fmla="*/ 587340 h 3370881"/>
                          <a:gd name="connsiteX192" fmla="*/ 2321859 w 2657256"/>
                          <a:gd name="connsiteY192" fmla="*/ 614234 h 3370881"/>
                          <a:gd name="connsiteX193" fmla="*/ 2308412 w 2657256"/>
                          <a:gd name="connsiteY193" fmla="*/ 636646 h 3370881"/>
                          <a:gd name="connsiteX194" fmla="*/ 2281518 w 2657256"/>
                          <a:gd name="connsiteY194" fmla="*/ 641129 h 3370881"/>
                          <a:gd name="connsiteX195" fmla="*/ 2259106 w 2657256"/>
                          <a:gd name="connsiteY195" fmla="*/ 636646 h 3370881"/>
                          <a:gd name="connsiteX196" fmla="*/ 2277035 w 2657256"/>
                          <a:gd name="connsiteY196" fmla="*/ 578376 h 3370881"/>
                          <a:gd name="connsiteX197" fmla="*/ 2290482 w 2657256"/>
                          <a:gd name="connsiteY197" fmla="*/ 542517 h 3370881"/>
                          <a:gd name="connsiteX198" fmla="*/ 2286000 w 2657256"/>
                          <a:gd name="connsiteY198" fmla="*/ 506658 h 3370881"/>
                          <a:gd name="connsiteX199" fmla="*/ 2245659 w 2657256"/>
                          <a:gd name="connsiteY199" fmla="*/ 448387 h 3370881"/>
                          <a:gd name="connsiteX200" fmla="*/ 2200835 w 2657256"/>
                          <a:gd name="connsiteY200" fmla="*/ 430458 h 3370881"/>
                          <a:gd name="connsiteX201" fmla="*/ 2169459 w 2657256"/>
                          <a:gd name="connsiteY201" fmla="*/ 425976 h 3370881"/>
                          <a:gd name="connsiteX202" fmla="*/ 2102223 w 2657256"/>
                          <a:gd name="connsiteY202" fmla="*/ 430458 h 3370881"/>
                          <a:gd name="connsiteX203" fmla="*/ 2084294 w 2657256"/>
                          <a:gd name="connsiteY203" fmla="*/ 439423 h 3370881"/>
                          <a:gd name="connsiteX204" fmla="*/ 2070847 w 2657256"/>
                          <a:gd name="connsiteY204" fmla="*/ 443905 h 3370881"/>
                          <a:gd name="connsiteX205" fmla="*/ 2061882 w 2657256"/>
                          <a:gd name="connsiteY205" fmla="*/ 461834 h 3370881"/>
                          <a:gd name="connsiteX206" fmla="*/ 2034988 w 2657256"/>
                          <a:gd name="connsiteY206" fmla="*/ 475281 h 3370881"/>
                          <a:gd name="connsiteX207" fmla="*/ 1783976 w 2657256"/>
                          <a:gd name="connsiteY207" fmla="*/ 479764 h 3370881"/>
                          <a:gd name="connsiteX208" fmla="*/ 1766047 w 2657256"/>
                          <a:gd name="connsiteY208" fmla="*/ 488729 h 3370881"/>
                          <a:gd name="connsiteX209" fmla="*/ 1703294 w 2657256"/>
                          <a:gd name="connsiteY209" fmla="*/ 506658 h 3370881"/>
                          <a:gd name="connsiteX210" fmla="*/ 1689847 w 2657256"/>
                          <a:gd name="connsiteY210" fmla="*/ 511140 h 3370881"/>
                          <a:gd name="connsiteX211" fmla="*/ 1676400 w 2657256"/>
                          <a:gd name="connsiteY211" fmla="*/ 520105 h 3370881"/>
                          <a:gd name="connsiteX212" fmla="*/ 1649506 w 2657256"/>
                          <a:gd name="connsiteY212" fmla="*/ 529070 h 3370881"/>
                          <a:gd name="connsiteX213" fmla="*/ 1636059 w 2657256"/>
                          <a:gd name="connsiteY213" fmla="*/ 538034 h 3370881"/>
                          <a:gd name="connsiteX214" fmla="*/ 1622612 w 2657256"/>
                          <a:gd name="connsiteY214" fmla="*/ 551481 h 3370881"/>
                          <a:gd name="connsiteX215" fmla="*/ 1609165 w 2657256"/>
                          <a:gd name="connsiteY215" fmla="*/ 555964 h 3370881"/>
                          <a:gd name="connsiteX216" fmla="*/ 1577788 w 2657256"/>
                          <a:gd name="connsiteY216" fmla="*/ 587340 h 3370881"/>
                          <a:gd name="connsiteX217" fmla="*/ 1568823 w 2657256"/>
                          <a:gd name="connsiteY217" fmla="*/ 600787 h 3370881"/>
                          <a:gd name="connsiteX218" fmla="*/ 1555376 w 2657256"/>
                          <a:gd name="connsiteY218" fmla="*/ 614234 h 3370881"/>
                          <a:gd name="connsiteX219" fmla="*/ 1524000 w 2657256"/>
                          <a:gd name="connsiteY219" fmla="*/ 654576 h 3370881"/>
                          <a:gd name="connsiteX220" fmla="*/ 1519518 w 2657256"/>
                          <a:gd name="connsiteY220" fmla="*/ 668023 h 3370881"/>
                          <a:gd name="connsiteX221" fmla="*/ 1528482 w 2657256"/>
                          <a:gd name="connsiteY221" fmla="*/ 708364 h 3370881"/>
                          <a:gd name="connsiteX222" fmla="*/ 1537447 w 2657256"/>
                          <a:gd name="connsiteY222" fmla="*/ 721811 h 3370881"/>
                          <a:gd name="connsiteX223" fmla="*/ 1568823 w 2657256"/>
                          <a:gd name="connsiteY223" fmla="*/ 712846 h 3370881"/>
                          <a:gd name="connsiteX224" fmla="*/ 1600200 w 2657256"/>
                          <a:gd name="connsiteY224" fmla="*/ 712846 h 3370881"/>
                          <a:gd name="connsiteX225" fmla="*/ 1631576 w 2657256"/>
                          <a:gd name="connsiteY225" fmla="*/ 690434 h 3370881"/>
                          <a:gd name="connsiteX226" fmla="*/ 1645023 w 2657256"/>
                          <a:gd name="connsiteY226" fmla="*/ 676987 h 3370881"/>
                          <a:gd name="connsiteX227" fmla="*/ 1685365 w 2657256"/>
                          <a:gd name="connsiteY227" fmla="*/ 645611 h 3370881"/>
                          <a:gd name="connsiteX228" fmla="*/ 1716741 w 2657256"/>
                          <a:gd name="connsiteY228" fmla="*/ 614234 h 3370881"/>
                          <a:gd name="connsiteX229" fmla="*/ 1748118 w 2657256"/>
                          <a:gd name="connsiteY229" fmla="*/ 596305 h 3370881"/>
                          <a:gd name="connsiteX230" fmla="*/ 1761565 w 2657256"/>
                          <a:gd name="connsiteY230" fmla="*/ 591823 h 3370881"/>
                          <a:gd name="connsiteX231" fmla="*/ 1779494 w 2657256"/>
                          <a:gd name="connsiteY231" fmla="*/ 582858 h 3370881"/>
                          <a:gd name="connsiteX232" fmla="*/ 1815353 w 2657256"/>
                          <a:gd name="connsiteY232" fmla="*/ 573893 h 3370881"/>
                          <a:gd name="connsiteX233" fmla="*/ 2030506 w 2657256"/>
                          <a:gd name="connsiteY233" fmla="*/ 578376 h 3370881"/>
                          <a:gd name="connsiteX234" fmla="*/ 2017059 w 2657256"/>
                          <a:gd name="connsiteY234" fmla="*/ 600787 h 3370881"/>
                          <a:gd name="connsiteX235" fmla="*/ 1981200 w 2657256"/>
                          <a:gd name="connsiteY235" fmla="*/ 636646 h 3370881"/>
                          <a:gd name="connsiteX236" fmla="*/ 1967753 w 2657256"/>
                          <a:gd name="connsiteY236" fmla="*/ 650093 h 3370881"/>
                          <a:gd name="connsiteX237" fmla="*/ 1936376 w 2657256"/>
                          <a:gd name="connsiteY237" fmla="*/ 690434 h 3370881"/>
                          <a:gd name="connsiteX238" fmla="*/ 1905000 w 2657256"/>
                          <a:gd name="connsiteY238" fmla="*/ 717329 h 3370881"/>
                          <a:gd name="connsiteX239" fmla="*/ 1860176 w 2657256"/>
                          <a:gd name="connsiteY239" fmla="*/ 735258 h 3370881"/>
                          <a:gd name="connsiteX240" fmla="*/ 1788459 w 2657256"/>
                          <a:gd name="connsiteY240" fmla="*/ 744223 h 3370881"/>
                          <a:gd name="connsiteX241" fmla="*/ 1846729 w 2657256"/>
                          <a:gd name="connsiteY241" fmla="*/ 802493 h 3370881"/>
                          <a:gd name="connsiteX242" fmla="*/ 1913965 w 2657256"/>
                          <a:gd name="connsiteY242" fmla="*/ 829387 h 3370881"/>
                          <a:gd name="connsiteX243" fmla="*/ 1922929 w 2657256"/>
                          <a:gd name="connsiteY243" fmla="*/ 842834 h 3370881"/>
                          <a:gd name="connsiteX244" fmla="*/ 1967753 w 2657256"/>
                          <a:gd name="connsiteY244" fmla="*/ 883176 h 3370881"/>
                          <a:gd name="connsiteX245" fmla="*/ 1981200 w 2657256"/>
                          <a:gd name="connsiteY245" fmla="*/ 896623 h 3370881"/>
                          <a:gd name="connsiteX246" fmla="*/ 1994647 w 2657256"/>
                          <a:gd name="connsiteY246" fmla="*/ 905587 h 3370881"/>
                          <a:gd name="connsiteX247" fmla="*/ 2021541 w 2657256"/>
                          <a:gd name="connsiteY247" fmla="*/ 927999 h 3370881"/>
                          <a:gd name="connsiteX248" fmla="*/ 2030506 w 2657256"/>
                          <a:gd name="connsiteY248" fmla="*/ 941446 h 3370881"/>
                          <a:gd name="connsiteX249" fmla="*/ 2057400 w 2657256"/>
                          <a:gd name="connsiteY249" fmla="*/ 968340 h 3370881"/>
                          <a:gd name="connsiteX250" fmla="*/ 2088776 w 2657256"/>
                          <a:gd name="connsiteY250" fmla="*/ 1013164 h 3370881"/>
                          <a:gd name="connsiteX251" fmla="*/ 2115670 w 2657256"/>
                          <a:gd name="connsiteY251" fmla="*/ 1057987 h 3370881"/>
                          <a:gd name="connsiteX252" fmla="*/ 2120153 w 2657256"/>
                          <a:gd name="connsiteY252" fmla="*/ 1089364 h 3370881"/>
                          <a:gd name="connsiteX253" fmla="*/ 2138082 w 2657256"/>
                          <a:gd name="connsiteY253" fmla="*/ 1143152 h 3370881"/>
                          <a:gd name="connsiteX254" fmla="*/ 2147047 w 2657256"/>
                          <a:gd name="connsiteY254" fmla="*/ 1196940 h 3370881"/>
                          <a:gd name="connsiteX255" fmla="*/ 2151529 w 2657256"/>
                          <a:gd name="connsiteY255" fmla="*/ 1210387 h 3370881"/>
                          <a:gd name="connsiteX256" fmla="*/ 2156012 w 2657256"/>
                          <a:gd name="connsiteY256" fmla="*/ 1228317 h 3370881"/>
                          <a:gd name="connsiteX257" fmla="*/ 2173941 w 2657256"/>
                          <a:gd name="connsiteY257" fmla="*/ 1295552 h 3370881"/>
                          <a:gd name="connsiteX258" fmla="*/ 2182906 w 2657256"/>
                          <a:gd name="connsiteY258" fmla="*/ 1313481 h 3370881"/>
                          <a:gd name="connsiteX259" fmla="*/ 2187388 w 2657256"/>
                          <a:gd name="connsiteY259" fmla="*/ 1331411 h 3370881"/>
                          <a:gd name="connsiteX260" fmla="*/ 2214282 w 2657256"/>
                          <a:gd name="connsiteY260" fmla="*/ 1385199 h 3370881"/>
                          <a:gd name="connsiteX261" fmla="*/ 2218765 w 2657256"/>
                          <a:gd name="connsiteY261" fmla="*/ 1403129 h 3370881"/>
                          <a:gd name="connsiteX262" fmla="*/ 2223247 w 2657256"/>
                          <a:gd name="connsiteY262" fmla="*/ 1430023 h 3370881"/>
                          <a:gd name="connsiteX263" fmla="*/ 2236694 w 2657256"/>
                          <a:gd name="connsiteY263" fmla="*/ 1456917 h 3370881"/>
                          <a:gd name="connsiteX264" fmla="*/ 2241176 w 2657256"/>
                          <a:gd name="connsiteY264" fmla="*/ 1577940 h 3370881"/>
                          <a:gd name="connsiteX265" fmla="*/ 2245659 w 2657256"/>
                          <a:gd name="connsiteY265" fmla="*/ 1595870 h 3370881"/>
                          <a:gd name="connsiteX266" fmla="*/ 2249634 w 2657256"/>
                          <a:gd name="connsiteY266" fmla="*/ 1685855 h 3370881"/>
                          <a:gd name="connsiteX267" fmla="*/ 2227729 w 2657256"/>
                          <a:gd name="connsiteY267" fmla="*/ 1716893 h 3370881"/>
                          <a:gd name="connsiteX268" fmla="*/ 2266379 w 2657256"/>
                          <a:gd name="connsiteY268" fmla="*/ 1713088 h 3370881"/>
                          <a:gd name="connsiteX269" fmla="*/ 2235341 w 2657256"/>
                          <a:gd name="connsiteY269" fmla="*/ 1788611 h 3370881"/>
                          <a:gd name="connsiteX270" fmla="*/ 2230689 w 2657256"/>
                          <a:gd name="connsiteY270" fmla="*/ 1823963 h 3370881"/>
                          <a:gd name="connsiteX271" fmla="*/ 2226207 w 2657256"/>
                          <a:gd name="connsiteY271" fmla="*/ 1824470 h 3370881"/>
                          <a:gd name="connsiteX272" fmla="*/ 2208278 w 2657256"/>
                          <a:gd name="connsiteY272" fmla="*/ 1869293 h 3370881"/>
                          <a:gd name="connsiteX273" fmla="*/ 2195168 w 2657256"/>
                          <a:gd name="connsiteY273" fmla="*/ 1882740 h 3370881"/>
                          <a:gd name="connsiteX274" fmla="*/ 2203458 w 2657256"/>
                          <a:gd name="connsiteY274" fmla="*/ 1918938 h 3370881"/>
                          <a:gd name="connsiteX275" fmla="*/ 2204134 w 2657256"/>
                          <a:gd name="connsiteY275" fmla="*/ 1949806 h 3370881"/>
                          <a:gd name="connsiteX276" fmla="*/ 2226545 w 2657256"/>
                          <a:gd name="connsiteY276" fmla="*/ 1954627 h 3370881"/>
                          <a:gd name="connsiteX277" fmla="*/ 2241176 w 2657256"/>
                          <a:gd name="connsiteY277" fmla="*/ 2012729 h 3370881"/>
                          <a:gd name="connsiteX278" fmla="*/ 2263588 w 2657256"/>
                          <a:gd name="connsiteY278" fmla="*/ 2057552 h 3370881"/>
                          <a:gd name="connsiteX279" fmla="*/ 2286000 w 2657256"/>
                          <a:gd name="connsiteY279" fmla="*/ 2084446 h 3370881"/>
                          <a:gd name="connsiteX280" fmla="*/ 2299447 w 2657256"/>
                          <a:gd name="connsiteY280" fmla="*/ 2124787 h 3370881"/>
                          <a:gd name="connsiteX281" fmla="*/ 2321859 w 2657256"/>
                          <a:gd name="connsiteY281" fmla="*/ 2151681 h 3370881"/>
                          <a:gd name="connsiteX282" fmla="*/ 2344270 w 2657256"/>
                          <a:gd name="connsiteY282" fmla="*/ 2205470 h 3370881"/>
                          <a:gd name="connsiteX283" fmla="*/ 2348753 w 2657256"/>
                          <a:gd name="connsiteY283" fmla="*/ 2223399 h 3370881"/>
                          <a:gd name="connsiteX284" fmla="*/ 2366682 w 2657256"/>
                          <a:gd name="connsiteY284" fmla="*/ 2263740 h 3370881"/>
                          <a:gd name="connsiteX285" fmla="*/ 2375647 w 2657256"/>
                          <a:gd name="connsiteY285" fmla="*/ 2286152 h 3370881"/>
                          <a:gd name="connsiteX286" fmla="*/ 2380129 w 2657256"/>
                          <a:gd name="connsiteY286" fmla="*/ 2308564 h 3370881"/>
                          <a:gd name="connsiteX287" fmla="*/ 2389094 w 2657256"/>
                          <a:gd name="connsiteY287" fmla="*/ 2335458 h 3370881"/>
                          <a:gd name="connsiteX288" fmla="*/ 2393576 w 2657256"/>
                          <a:gd name="connsiteY288" fmla="*/ 2380281 h 3370881"/>
                          <a:gd name="connsiteX289" fmla="*/ 2398059 w 2657256"/>
                          <a:gd name="connsiteY289" fmla="*/ 2393729 h 3370881"/>
                          <a:gd name="connsiteX290" fmla="*/ 2419794 w 2657256"/>
                          <a:gd name="connsiteY290" fmla="*/ 2447517 h 3370881"/>
                          <a:gd name="connsiteX291" fmla="*/ 2427343 w 2657256"/>
                          <a:gd name="connsiteY291" fmla="*/ 2564058 h 3370881"/>
                          <a:gd name="connsiteX292" fmla="*/ 2389094 w 2657256"/>
                          <a:gd name="connsiteY292" fmla="*/ 2837481 h 3370881"/>
                          <a:gd name="connsiteX293" fmla="*/ 2380129 w 2657256"/>
                          <a:gd name="connsiteY293" fmla="*/ 2859893 h 3370881"/>
                          <a:gd name="connsiteX294" fmla="*/ 2357718 w 2657256"/>
                          <a:gd name="connsiteY294" fmla="*/ 2913681 h 3370881"/>
                          <a:gd name="connsiteX295" fmla="*/ 2348753 w 2657256"/>
                          <a:gd name="connsiteY295" fmla="*/ 2936093 h 3370881"/>
                          <a:gd name="connsiteX296" fmla="*/ 2339788 w 2657256"/>
                          <a:gd name="connsiteY296" fmla="*/ 2971952 h 3370881"/>
                          <a:gd name="connsiteX297" fmla="*/ 2326341 w 2657256"/>
                          <a:gd name="connsiteY297" fmla="*/ 2994364 h 3370881"/>
                          <a:gd name="connsiteX298" fmla="*/ 2317376 w 2657256"/>
                          <a:gd name="connsiteY298" fmla="*/ 3025740 h 3370881"/>
                          <a:gd name="connsiteX299" fmla="*/ 2303929 w 2657256"/>
                          <a:gd name="connsiteY299" fmla="*/ 3048152 h 3370881"/>
                          <a:gd name="connsiteX300" fmla="*/ 2290482 w 2657256"/>
                          <a:gd name="connsiteY300" fmla="*/ 3079529 h 3370881"/>
                          <a:gd name="connsiteX301" fmla="*/ 2272553 w 2657256"/>
                          <a:gd name="connsiteY301" fmla="*/ 3084011 h 3370881"/>
                          <a:gd name="connsiteX302" fmla="*/ 2259106 w 2657256"/>
                          <a:gd name="connsiteY302" fmla="*/ 3088493 h 3370881"/>
                          <a:gd name="connsiteX303" fmla="*/ 2241176 w 2657256"/>
                          <a:gd name="connsiteY303" fmla="*/ 3092976 h 3370881"/>
                          <a:gd name="connsiteX304" fmla="*/ 2209800 w 2657256"/>
                          <a:gd name="connsiteY304" fmla="*/ 3101940 h 3370881"/>
                          <a:gd name="connsiteX305" fmla="*/ 2205318 w 2657256"/>
                          <a:gd name="connsiteY305" fmla="*/ 3039187 h 3370881"/>
                          <a:gd name="connsiteX306" fmla="*/ 2218765 w 2657256"/>
                          <a:gd name="connsiteY306" fmla="*/ 3021258 h 3370881"/>
                          <a:gd name="connsiteX307" fmla="*/ 2245659 w 2657256"/>
                          <a:gd name="connsiteY307" fmla="*/ 2971952 h 3370881"/>
                          <a:gd name="connsiteX308" fmla="*/ 2268070 w 2657256"/>
                          <a:gd name="connsiteY308" fmla="*/ 2945058 h 3370881"/>
                          <a:gd name="connsiteX309" fmla="*/ 2298550 w 2657256"/>
                          <a:gd name="connsiteY309" fmla="*/ 2568540 h 3370881"/>
                          <a:gd name="connsiteX310" fmla="*/ 2284986 w 2657256"/>
                          <a:gd name="connsiteY310" fmla="*/ 2532681 h 3370881"/>
                          <a:gd name="connsiteX311" fmla="*/ 2293273 w 2657256"/>
                          <a:gd name="connsiteY311" fmla="*/ 2496653 h 3370881"/>
                          <a:gd name="connsiteX312" fmla="*/ 2278152 w 2657256"/>
                          <a:gd name="connsiteY312" fmla="*/ 2475178 h 3370881"/>
                          <a:gd name="connsiteX313" fmla="*/ 2245659 w 2657256"/>
                          <a:gd name="connsiteY313" fmla="*/ 2389247 h 3370881"/>
                          <a:gd name="connsiteX314" fmla="*/ 2195507 w 2657256"/>
                          <a:gd name="connsiteY314" fmla="*/ 2241328 h 3370881"/>
                          <a:gd name="connsiteX315" fmla="*/ 2083786 w 2657256"/>
                          <a:gd name="connsiteY315" fmla="*/ 2040300 h 3370881"/>
                          <a:gd name="connsiteX316" fmla="*/ 2048773 w 2657256"/>
                          <a:gd name="connsiteY316" fmla="*/ 2017971 h 3370881"/>
                          <a:gd name="connsiteX317" fmla="*/ 2074314 w 2657256"/>
                          <a:gd name="connsiteY317" fmla="*/ 2011967 h 3370881"/>
                          <a:gd name="connsiteX318" fmla="*/ 2034988 w 2657256"/>
                          <a:gd name="connsiteY318" fmla="*/ 2003764 h 3370881"/>
                          <a:gd name="connsiteX319" fmla="*/ 2026023 w 2657256"/>
                          <a:gd name="connsiteY319" fmla="*/ 2026176 h 3370881"/>
                          <a:gd name="connsiteX320" fmla="*/ 2021541 w 2657256"/>
                          <a:gd name="connsiteY320" fmla="*/ 2039623 h 3370881"/>
                          <a:gd name="connsiteX321" fmla="*/ 1999129 w 2657256"/>
                          <a:gd name="connsiteY321" fmla="*/ 2053070 h 3370881"/>
                          <a:gd name="connsiteX322" fmla="*/ 1990165 w 2657256"/>
                          <a:gd name="connsiteY322" fmla="*/ 2070999 h 3370881"/>
                          <a:gd name="connsiteX323" fmla="*/ 1967753 w 2657256"/>
                          <a:gd name="connsiteY323" fmla="*/ 2106858 h 3370881"/>
                          <a:gd name="connsiteX324" fmla="*/ 1981200 w 2657256"/>
                          <a:gd name="connsiteY324" fmla="*/ 2223399 h 3370881"/>
                          <a:gd name="connsiteX325" fmla="*/ 1994647 w 2657256"/>
                          <a:gd name="connsiteY325" fmla="*/ 2254776 h 3370881"/>
                          <a:gd name="connsiteX326" fmla="*/ 2003612 w 2657256"/>
                          <a:gd name="connsiteY326" fmla="*/ 2272705 h 3370881"/>
                          <a:gd name="connsiteX327" fmla="*/ 2026023 w 2657256"/>
                          <a:gd name="connsiteY327" fmla="*/ 2304081 h 3370881"/>
                          <a:gd name="connsiteX328" fmla="*/ 2043953 w 2657256"/>
                          <a:gd name="connsiteY328" fmla="*/ 2348905 h 3370881"/>
                          <a:gd name="connsiteX329" fmla="*/ 2061882 w 2657256"/>
                          <a:gd name="connsiteY329" fmla="*/ 2371317 h 3370881"/>
                          <a:gd name="connsiteX330" fmla="*/ 2088776 w 2657256"/>
                          <a:gd name="connsiteY330" fmla="*/ 2434070 h 3370881"/>
                          <a:gd name="connsiteX331" fmla="*/ 2102223 w 2657256"/>
                          <a:gd name="connsiteY331" fmla="*/ 2465446 h 3370881"/>
                          <a:gd name="connsiteX332" fmla="*/ 2106706 w 2657256"/>
                          <a:gd name="connsiteY332" fmla="*/ 2496823 h 3370881"/>
                          <a:gd name="connsiteX333" fmla="*/ 2124635 w 2657256"/>
                          <a:gd name="connsiteY333" fmla="*/ 2559576 h 3370881"/>
                          <a:gd name="connsiteX334" fmla="*/ 2138082 w 2657256"/>
                          <a:gd name="connsiteY334" fmla="*/ 2649223 h 3370881"/>
                          <a:gd name="connsiteX335" fmla="*/ 2147047 w 2657256"/>
                          <a:gd name="connsiteY335" fmla="*/ 2685081 h 3370881"/>
                          <a:gd name="connsiteX336" fmla="*/ 2151529 w 2657256"/>
                          <a:gd name="connsiteY336" fmla="*/ 2716458 h 3370881"/>
                          <a:gd name="connsiteX337" fmla="*/ 2160494 w 2657256"/>
                          <a:gd name="connsiteY337" fmla="*/ 2770246 h 3370881"/>
                          <a:gd name="connsiteX338" fmla="*/ 2156012 w 2657256"/>
                          <a:gd name="connsiteY338" fmla="*/ 2962987 h 3370881"/>
                          <a:gd name="connsiteX339" fmla="*/ 2138082 w 2657256"/>
                          <a:gd name="connsiteY339" fmla="*/ 3043670 h 3370881"/>
                          <a:gd name="connsiteX340" fmla="*/ 2133600 w 2657256"/>
                          <a:gd name="connsiteY340" fmla="*/ 3061599 h 3370881"/>
                          <a:gd name="connsiteX341" fmla="*/ 2120153 w 2657256"/>
                          <a:gd name="connsiteY341" fmla="*/ 3079529 h 3370881"/>
                          <a:gd name="connsiteX342" fmla="*/ 2111188 w 2657256"/>
                          <a:gd name="connsiteY342" fmla="*/ 3106423 h 3370881"/>
                          <a:gd name="connsiteX343" fmla="*/ 2088776 w 2657256"/>
                          <a:gd name="connsiteY343" fmla="*/ 3137799 h 3370881"/>
                          <a:gd name="connsiteX344" fmla="*/ 2075329 w 2657256"/>
                          <a:gd name="connsiteY344" fmla="*/ 3164693 h 3370881"/>
                          <a:gd name="connsiteX345" fmla="*/ 2061882 w 2657256"/>
                          <a:gd name="connsiteY345" fmla="*/ 3169176 h 3370881"/>
                          <a:gd name="connsiteX346" fmla="*/ 2021541 w 2657256"/>
                          <a:gd name="connsiteY346" fmla="*/ 3164693 h 3370881"/>
                          <a:gd name="connsiteX347" fmla="*/ 2012576 w 2657256"/>
                          <a:gd name="connsiteY347" fmla="*/ 3119870 h 3370881"/>
                          <a:gd name="connsiteX348" fmla="*/ 2048435 w 2657256"/>
                          <a:gd name="connsiteY348" fmla="*/ 3021258 h 3370881"/>
                          <a:gd name="connsiteX349" fmla="*/ 2048435 w 2657256"/>
                          <a:gd name="connsiteY349" fmla="*/ 3021258 h 3370881"/>
                          <a:gd name="connsiteX350" fmla="*/ 2061882 w 2657256"/>
                          <a:gd name="connsiteY350" fmla="*/ 2967470 h 3370881"/>
                          <a:gd name="connsiteX351" fmla="*/ 2070847 w 2657256"/>
                          <a:gd name="connsiteY351" fmla="*/ 2882305 h 3370881"/>
                          <a:gd name="connsiteX352" fmla="*/ 2066365 w 2657256"/>
                          <a:gd name="connsiteY352" fmla="*/ 2725423 h 3370881"/>
                          <a:gd name="connsiteX353" fmla="*/ 2043953 w 2657256"/>
                          <a:gd name="connsiteY353" fmla="*/ 2649223 h 3370881"/>
                          <a:gd name="connsiteX354" fmla="*/ 2030506 w 2657256"/>
                          <a:gd name="connsiteY354" fmla="*/ 2622329 h 3370881"/>
                          <a:gd name="connsiteX355" fmla="*/ 2017059 w 2657256"/>
                          <a:gd name="connsiteY355" fmla="*/ 2581987 h 3370881"/>
                          <a:gd name="connsiteX356" fmla="*/ 1981200 w 2657256"/>
                          <a:gd name="connsiteY356" fmla="*/ 2514752 h 3370881"/>
                          <a:gd name="connsiteX357" fmla="*/ 1972235 w 2657256"/>
                          <a:gd name="connsiteY357" fmla="*/ 2501305 h 3370881"/>
                          <a:gd name="connsiteX358" fmla="*/ 1958788 w 2657256"/>
                          <a:gd name="connsiteY358" fmla="*/ 2478893 h 3370881"/>
                          <a:gd name="connsiteX359" fmla="*/ 1905000 w 2657256"/>
                          <a:gd name="connsiteY359" fmla="*/ 2398211 h 3370881"/>
                          <a:gd name="connsiteX360" fmla="*/ 1882588 w 2657256"/>
                          <a:gd name="connsiteY360" fmla="*/ 2357870 h 3370881"/>
                          <a:gd name="connsiteX361" fmla="*/ 1869141 w 2657256"/>
                          <a:gd name="connsiteY361" fmla="*/ 2339940 h 3370881"/>
                          <a:gd name="connsiteX362" fmla="*/ 1806388 w 2657256"/>
                          <a:gd name="connsiteY362" fmla="*/ 2313046 h 3370881"/>
                          <a:gd name="connsiteX363" fmla="*/ 1779494 w 2657256"/>
                          <a:gd name="connsiteY363" fmla="*/ 2304081 h 3370881"/>
                          <a:gd name="connsiteX364" fmla="*/ 1752600 w 2657256"/>
                          <a:gd name="connsiteY364" fmla="*/ 2299599 h 3370881"/>
                          <a:gd name="connsiteX365" fmla="*/ 1680882 w 2657256"/>
                          <a:gd name="connsiteY365" fmla="*/ 2277187 h 3370881"/>
                          <a:gd name="connsiteX366" fmla="*/ 1719025 w 2657256"/>
                          <a:gd name="connsiteY366" fmla="*/ 2281331 h 3370881"/>
                          <a:gd name="connsiteX367" fmla="*/ 1756997 w 2657256"/>
                          <a:gd name="connsiteY367" fmla="*/ 2289450 h 3370881"/>
                          <a:gd name="connsiteX368" fmla="*/ 1656440 w 2657256"/>
                          <a:gd name="connsiteY368" fmla="*/ 2298583 h 3370881"/>
                          <a:gd name="connsiteX369" fmla="*/ 1537447 w 2657256"/>
                          <a:gd name="connsiteY369" fmla="*/ 2329960 h 3370881"/>
                          <a:gd name="connsiteX370" fmla="*/ 1571993 w 2657256"/>
                          <a:gd name="connsiteY370" fmla="*/ 2317957 h 3370881"/>
                          <a:gd name="connsiteX371" fmla="*/ 1509707 w 2657256"/>
                          <a:gd name="connsiteY371" fmla="*/ 2338926 h 3370881"/>
                          <a:gd name="connsiteX372" fmla="*/ 1500444 w 2657256"/>
                          <a:gd name="connsiteY372" fmla="*/ 2355271 h 3370881"/>
                          <a:gd name="connsiteX373" fmla="*/ 1402678 w 2657256"/>
                          <a:gd name="connsiteY373" fmla="*/ 2339641 h 3370881"/>
                          <a:gd name="connsiteX374" fmla="*/ 1322892 w 2657256"/>
                          <a:gd name="connsiteY374" fmla="*/ 2336952 h 3370881"/>
                          <a:gd name="connsiteX375" fmla="*/ 1199384 w 2657256"/>
                          <a:gd name="connsiteY375" fmla="*/ 2307041 h 3370881"/>
                          <a:gd name="connsiteX376" fmla="*/ 1066800 w 2657256"/>
                          <a:gd name="connsiteY376" fmla="*/ 2272705 h 3370881"/>
                          <a:gd name="connsiteX377" fmla="*/ 1030941 w 2657256"/>
                          <a:gd name="connsiteY377" fmla="*/ 2263740 h 3370881"/>
                          <a:gd name="connsiteX378" fmla="*/ 986118 w 2657256"/>
                          <a:gd name="connsiteY378" fmla="*/ 2241329 h 3370881"/>
                          <a:gd name="connsiteX379" fmla="*/ 968188 w 2657256"/>
                          <a:gd name="connsiteY379" fmla="*/ 2232364 h 3370881"/>
                          <a:gd name="connsiteX380" fmla="*/ 936812 w 2657256"/>
                          <a:gd name="connsiteY380" fmla="*/ 2214434 h 3370881"/>
                          <a:gd name="connsiteX381" fmla="*/ 905435 w 2657256"/>
                          <a:gd name="connsiteY381" fmla="*/ 2196505 h 3370881"/>
                          <a:gd name="connsiteX382" fmla="*/ 869576 w 2657256"/>
                          <a:gd name="connsiteY382" fmla="*/ 2209952 h 3370881"/>
                          <a:gd name="connsiteX383" fmla="*/ 856129 w 2657256"/>
                          <a:gd name="connsiteY383" fmla="*/ 2227881 h 3370881"/>
                          <a:gd name="connsiteX384" fmla="*/ 815788 w 2657256"/>
                          <a:gd name="connsiteY384" fmla="*/ 2268223 h 3370881"/>
                          <a:gd name="connsiteX385" fmla="*/ 788894 w 2657256"/>
                          <a:gd name="connsiteY385" fmla="*/ 2290634 h 3370881"/>
                          <a:gd name="connsiteX386" fmla="*/ 762000 w 2657256"/>
                          <a:gd name="connsiteY386" fmla="*/ 2313046 h 3370881"/>
                          <a:gd name="connsiteX387" fmla="*/ 753035 w 2657256"/>
                          <a:gd name="connsiteY387" fmla="*/ 2326493 h 3370881"/>
                          <a:gd name="connsiteX388" fmla="*/ 735106 w 2657256"/>
                          <a:gd name="connsiteY388" fmla="*/ 2339940 h 3370881"/>
                          <a:gd name="connsiteX389" fmla="*/ 712694 w 2657256"/>
                          <a:gd name="connsiteY389" fmla="*/ 2362352 h 3370881"/>
                          <a:gd name="connsiteX390" fmla="*/ 694765 w 2657256"/>
                          <a:gd name="connsiteY390" fmla="*/ 2375799 h 3370881"/>
                          <a:gd name="connsiteX391" fmla="*/ 681318 w 2657256"/>
                          <a:gd name="connsiteY391" fmla="*/ 2393729 h 3370881"/>
                          <a:gd name="connsiteX392" fmla="*/ 667870 w 2657256"/>
                          <a:gd name="connsiteY392" fmla="*/ 2402693 h 3370881"/>
                          <a:gd name="connsiteX393" fmla="*/ 623047 w 2657256"/>
                          <a:gd name="connsiteY393" fmla="*/ 2443034 h 3370881"/>
                          <a:gd name="connsiteX394" fmla="*/ 600635 w 2657256"/>
                          <a:gd name="connsiteY394" fmla="*/ 2474411 h 3370881"/>
                          <a:gd name="connsiteX395" fmla="*/ 587188 w 2657256"/>
                          <a:gd name="connsiteY395" fmla="*/ 2514752 h 3370881"/>
                          <a:gd name="connsiteX396" fmla="*/ 582706 w 2657256"/>
                          <a:gd name="connsiteY396" fmla="*/ 2546129 h 3370881"/>
                          <a:gd name="connsiteX397" fmla="*/ 596153 w 2657256"/>
                          <a:gd name="connsiteY397" fmla="*/ 2635776 h 3370881"/>
                          <a:gd name="connsiteX398" fmla="*/ 600635 w 2657256"/>
                          <a:gd name="connsiteY398" fmla="*/ 2653705 h 3370881"/>
                          <a:gd name="connsiteX399" fmla="*/ 609600 w 2657256"/>
                          <a:gd name="connsiteY399" fmla="*/ 2671634 h 3370881"/>
                          <a:gd name="connsiteX400" fmla="*/ 614082 w 2657256"/>
                          <a:gd name="connsiteY400" fmla="*/ 2689564 h 3370881"/>
                          <a:gd name="connsiteX401" fmla="*/ 623047 w 2657256"/>
                          <a:gd name="connsiteY401" fmla="*/ 2711976 h 3370881"/>
                          <a:gd name="connsiteX402" fmla="*/ 627529 w 2657256"/>
                          <a:gd name="connsiteY402" fmla="*/ 2734387 h 3370881"/>
                          <a:gd name="connsiteX403" fmla="*/ 640976 w 2657256"/>
                          <a:gd name="connsiteY403" fmla="*/ 2765764 h 3370881"/>
                          <a:gd name="connsiteX404" fmla="*/ 645459 w 2657256"/>
                          <a:gd name="connsiteY404" fmla="*/ 2779211 h 3370881"/>
                          <a:gd name="connsiteX405" fmla="*/ 658906 w 2657256"/>
                          <a:gd name="connsiteY405" fmla="*/ 2801623 h 3370881"/>
                          <a:gd name="connsiteX406" fmla="*/ 676835 w 2657256"/>
                          <a:gd name="connsiteY406" fmla="*/ 2864376 h 3370881"/>
                          <a:gd name="connsiteX407" fmla="*/ 690282 w 2657256"/>
                          <a:gd name="connsiteY407" fmla="*/ 2895752 h 3370881"/>
                          <a:gd name="connsiteX408" fmla="*/ 699247 w 2657256"/>
                          <a:gd name="connsiteY408" fmla="*/ 2940576 h 3370881"/>
                          <a:gd name="connsiteX409" fmla="*/ 703729 w 2657256"/>
                          <a:gd name="connsiteY409" fmla="*/ 2967470 h 3370881"/>
                          <a:gd name="connsiteX410" fmla="*/ 717176 w 2657256"/>
                          <a:gd name="connsiteY410" fmla="*/ 2994364 h 3370881"/>
                          <a:gd name="connsiteX411" fmla="*/ 735106 w 2657256"/>
                          <a:gd name="connsiteY411" fmla="*/ 3052634 h 3370881"/>
                          <a:gd name="connsiteX412" fmla="*/ 739588 w 2657256"/>
                          <a:gd name="connsiteY412" fmla="*/ 3079529 h 3370881"/>
                          <a:gd name="connsiteX413" fmla="*/ 762000 w 2657256"/>
                          <a:gd name="connsiteY413" fmla="*/ 3142281 h 3370881"/>
                          <a:gd name="connsiteX414" fmla="*/ 766482 w 2657256"/>
                          <a:gd name="connsiteY414" fmla="*/ 3231929 h 3370881"/>
                          <a:gd name="connsiteX415" fmla="*/ 770965 w 2657256"/>
                          <a:gd name="connsiteY415" fmla="*/ 3254340 h 3370881"/>
                          <a:gd name="connsiteX416" fmla="*/ 775447 w 2657256"/>
                          <a:gd name="connsiteY416" fmla="*/ 3285717 h 3370881"/>
                          <a:gd name="connsiteX417" fmla="*/ 748553 w 2657256"/>
                          <a:gd name="connsiteY417" fmla="*/ 3335023 h 3370881"/>
                          <a:gd name="connsiteX418" fmla="*/ 721659 w 2657256"/>
                          <a:gd name="connsiteY418" fmla="*/ 3343987 h 3370881"/>
                          <a:gd name="connsiteX419" fmla="*/ 708212 w 2657256"/>
                          <a:gd name="connsiteY419" fmla="*/ 3348470 h 3370881"/>
                          <a:gd name="connsiteX420" fmla="*/ 623047 w 2657256"/>
                          <a:gd name="connsiteY420" fmla="*/ 3330540 h 3370881"/>
                          <a:gd name="connsiteX421" fmla="*/ 609600 w 2657256"/>
                          <a:gd name="connsiteY421" fmla="*/ 3308129 h 3370881"/>
                          <a:gd name="connsiteX422" fmla="*/ 591670 w 2657256"/>
                          <a:gd name="connsiteY422" fmla="*/ 3267787 h 3370881"/>
                          <a:gd name="connsiteX423" fmla="*/ 560294 w 2657256"/>
                          <a:gd name="connsiteY423" fmla="*/ 3209517 h 3370881"/>
                          <a:gd name="connsiteX424" fmla="*/ 551329 w 2657256"/>
                          <a:gd name="connsiteY424" fmla="*/ 3196070 h 3370881"/>
                          <a:gd name="connsiteX425" fmla="*/ 528918 w 2657256"/>
                          <a:gd name="connsiteY425" fmla="*/ 3173658 h 3370881"/>
                          <a:gd name="connsiteX426" fmla="*/ 519953 w 2657256"/>
                          <a:gd name="connsiteY426" fmla="*/ 3128834 h 3370881"/>
                          <a:gd name="connsiteX427" fmla="*/ 524435 w 2657256"/>
                          <a:gd name="connsiteY427" fmla="*/ 3101940 h 3370881"/>
                          <a:gd name="connsiteX428" fmla="*/ 528918 w 2657256"/>
                          <a:gd name="connsiteY428" fmla="*/ 3088493 h 3370881"/>
                          <a:gd name="connsiteX429" fmla="*/ 542365 w 2657256"/>
                          <a:gd name="connsiteY429" fmla="*/ 3052634 h 3370881"/>
                          <a:gd name="connsiteX430" fmla="*/ 484094 w 2657256"/>
                          <a:gd name="connsiteY430" fmla="*/ 2886787 h 3370881"/>
                          <a:gd name="connsiteX431" fmla="*/ 443753 w 2657256"/>
                          <a:gd name="connsiteY431" fmla="*/ 2779211 h 3370881"/>
                          <a:gd name="connsiteX432" fmla="*/ 439270 w 2657256"/>
                          <a:gd name="connsiteY432" fmla="*/ 2752317 h 3370881"/>
                          <a:gd name="connsiteX433" fmla="*/ 430306 w 2657256"/>
                          <a:gd name="connsiteY433" fmla="*/ 2716458 h 3370881"/>
                          <a:gd name="connsiteX434" fmla="*/ 425823 w 2657256"/>
                          <a:gd name="connsiteY434" fmla="*/ 2680599 h 3370881"/>
                          <a:gd name="connsiteX435" fmla="*/ 398929 w 2657256"/>
                          <a:gd name="connsiteY435" fmla="*/ 2599917 h 3370881"/>
                          <a:gd name="connsiteX436" fmla="*/ 385482 w 2657256"/>
                          <a:gd name="connsiteY436" fmla="*/ 2568540 h 3370881"/>
                          <a:gd name="connsiteX437" fmla="*/ 381000 w 2657256"/>
                          <a:gd name="connsiteY437" fmla="*/ 2550611 h 3370881"/>
                          <a:gd name="connsiteX438" fmla="*/ 372035 w 2657256"/>
                          <a:gd name="connsiteY438" fmla="*/ 2483376 h 3370881"/>
                          <a:gd name="connsiteX439" fmla="*/ 367553 w 2657256"/>
                          <a:gd name="connsiteY439" fmla="*/ 2469929 h 3370881"/>
                          <a:gd name="connsiteX440" fmla="*/ 407894 w 2657256"/>
                          <a:gd name="connsiteY440" fmla="*/ 2451999 h 3370881"/>
                          <a:gd name="connsiteX441" fmla="*/ 515470 w 2657256"/>
                          <a:gd name="connsiteY441" fmla="*/ 2407176 h 3370881"/>
                          <a:gd name="connsiteX442" fmla="*/ 578223 w 2657256"/>
                          <a:gd name="connsiteY442" fmla="*/ 2353387 h 3370881"/>
                          <a:gd name="connsiteX443" fmla="*/ 587188 w 2657256"/>
                          <a:gd name="connsiteY443" fmla="*/ 2330976 h 3370881"/>
                          <a:gd name="connsiteX444" fmla="*/ 614082 w 2657256"/>
                          <a:gd name="connsiteY444" fmla="*/ 2254776 h 3370881"/>
                          <a:gd name="connsiteX445" fmla="*/ 649941 w 2657256"/>
                          <a:gd name="connsiteY445" fmla="*/ 2200987 h 3370881"/>
                          <a:gd name="connsiteX446" fmla="*/ 690282 w 2657256"/>
                          <a:gd name="connsiteY446" fmla="*/ 2174093 h 3370881"/>
                          <a:gd name="connsiteX447" fmla="*/ 703729 w 2657256"/>
                          <a:gd name="connsiteY447" fmla="*/ 2165129 h 3370881"/>
                          <a:gd name="connsiteX448" fmla="*/ 739588 w 2657256"/>
                          <a:gd name="connsiteY448" fmla="*/ 2147199 h 3370881"/>
                          <a:gd name="connsiteX449" fmla="*/ 708212 w 2657256"/>
                          <a:gd name="connsiteY449" fmla="*/ 2187540 h 3370881"/>
                          <a:gd name="connsiteX450" fmla="*/ 654423 w 2657256"/>
                          <a:gd name="connsiteY450" fmla="*/ 2241329 h 3370881"/>
                          <a:gd name="connsiteX451" fmla="*/ 636494 w 2657256"/>
                          <a:gd name="connsiteY451" fmla="*/ 2259258 h 3370881"/>
                          <a:gd name="connsiteX452" fmla="*/ 614082 w 2657256"/>
                          <a:gd name="connsiteY452" fmla="*/ 2286152 h 3370881"/>
                          <a:gd name="connsiteX453" fmla="*/ 592179 w 2657256"/>
                          <a:gd name="connsiteY453" fmla="*/ 2282347 h 3370881"/>
                          <a:gd name="connsiteX454" fmla="*/ 555980 w 2657256"/>
                          <a:gd name="connsiteY454" fmla="*/ 2313892 h 3370881"/>
                          <a:gd name="connsiteX455" fmla="*/ 524435 w 2657256"/>
                          <a:gd name="connsiteY455" fmla="*/ 2348905 h 3370881"/>
                          <a:gd name="connsiteX456" fmla="*/ 502023 w 2657256"/>
                          <a:gd name="connsiteY456" fmla="*/ 2362352 h 3370881"/>
                          <a:gd name="connsiteX457" fmla="*/ 461682 w 2657256"/>
                          <a:gd name="connsiteY457" fmla="*/ 2389246 h 3370881"/>
                          <a:gd name="connsiteX458" fmla="*/ 448235 w 2657256"/>
                          <a:gd name="connsiteY458" fmla="*/ 2398211 h 3370881"/>
                          <a:gd name="connsiteX459" fmla="*/ 430306 w 2657256"/>
                          <a:gd name="connsiteY459" fmla="*/ 2407176 h 3370881"/>
                          <a:gd name="connsiteX460" fmla="*/ 412376 w 2657256"/>
                          <a:gd name="connsiteY460" fmla="*/ 2420623 h 3370881"/>
                          <a:gd name="connsiteX461" fmla="*/ 389965 w 2657256"/>
                          <a:gd name="connsiteY461" fmla="*/ 2429587 h 3370881"/>
                          <a:gd name="connsiteX462" fmla="*/ 372035 w 2657256"/>
                          <a:gd name="connsiteY462" fmla="*/ 2443034 h 3370881"/>
                          <a:gd name="connsiteX463" fmla="*/ 318247 w 2657256"/>
                          <a:gd name="connsiteY463" fmla="*/ 2474411 h 3370881"/>
                          <a:gd name="connsiteX464" fmla="*/ 304800 w 2657256"/>
                          <a:gd name="connsiteY464" fmla="*/ 2492340 h 3370881"/>
                          <a:gd name="connsiteX465" fmla="*/ 282388 w 2657256"/>
                          <a:gd name="connsiteY465" fmla="*/ 2519234 h 3370881"/>
                          <a:gd name="connsiteX466" fmla="*/ 295835 w 2657256"/>
                          <a:gd name="connsiteY466" fmla="*/ 2815070 h 3370881"/>
                          <a:gd name="connsiteX467" fmla="*/ 300318 w 2657256"/>
                          <a:gd name="connsiteY467" fmla="*/ 2837481 h 3370881"/>
                          <a:gd name="connsiteX468" fmla="*/ 304800 w 2657256"/>
                          <a:gd name="connsiteY468" fmla="*/ 2868858 h 3370881"/>
                          <a:gd name="connsiteX469" fmla="*/ 309282 w 2657256"/>
                          <a:gd name="connsiteY469" fmla="*/ 2927129 h 3370881"/>
                          <a:gd name="connsiteX470" fmla="*/ 322729 w 2657256"/>
                          <a:gd name="connsiteY470" fmla="*/ 2985399 h 3370881"/>
                          <a:gd name="connsiteX471" fmla="*/ 327212 w 2657256"/>
                          <a:gd name="connsiteY471" fmla="*/ 3012293 h 3370881"/>
                          <a:gd name="connsiteX472" fmla="*/ 331694 w 2657256"/>
                          <a:gd name="connsiteY472" fmla="*/ 3043670 h 3370881"/>
                          <a:gd name="connsiteX473" fmla="*/ 345141 w 2657256"/>
                          <a:gd name="connsiteY473" fmla="*/ 3070564 h 3370881"/>
                          <a:gd name="connsiteX474" fmla="*/ 367553 w 2657256"/>
                          <a:gd name="connsiteY474" fmla="*/ 3124352 h 3370881"/>
                          <a:gd name="connsiteX475" fmla="*/ 381000 w 2657256"/>
                          <a:gd name="connsiteY475" fmla="*/ 3182623 h 3370881"/>
                          <a:gd name="connsiteX476" fmla="*/ 389965 w 2657256"/>
                          <a:gd name="connsiteY476" fmla="*/ 3196070 h 3370881"/>
                          <a:gd name="connsiteX477" fmla="*/ 394447 w 2657256"/>
                          <a:gd name="connsiteY477" fmla="*/ 3213999 h 3370881"/>
                          <a:gd name="connsiteX478" fmla="*/ 412376 w 2657256"/>
                          <a:gd name="connsiteY478" fmla="*/ 3245376 h 3370881"/>
                          <a:gd name="connsiteX479" fmla="*/ 416859 w 2657256"/>
                          <a:gd name="connsiteY479" fmla="*/ 3258823 h 3370881"/>
                          <a:gd name="connsiteX480" fmla="*/ 425823 w 2657256"/>
                          <a:gd name="connsiteY480" fmla="*/ 3272270 h 3370881"/>
                          <a:gd name="connsiteX481" fmla="*/ 439270 w 2657256"/>
                          <a:gd name="connsiteY481" fmla="*/ 3303646 h 3370881"/>
                          <a:gd name="connsiteX482" fmla="*/ 439270 w 2657256"/>
                          <a:gd name="connsiteY482" fmla="*/ 3352952 h 3370881"/>
                          <a:gd name="connsiteX483" fmla="*/ 430306 w 2657256"/>
                          <a:gd name="connsiteY483" fmla="*/ 3366399 h 3370881"/>
                          <a:gd name="connsiteX484" fmla="*/ 412376 w 2657256"/>
                          <a:gd name="connsiteY484" fmla="*/ 3370881 h 3370881"/>
                          <a:gd name="connsiteX485" fmla="*/ 295835 w 2657256"/>
                          <a:gd name="connsiteY485" fmla="*/ 3357434 h 3370881"/>
                          <a:gd name="connsiteX486" fmla="*/ 264459 w 2657256"/>
                          <a:gd name="connsiteY486" fmla="*/ 3276752 h 3370881"/>
                          <a:gd name="connsiteX487" fmla="*/ 259976 w 2657256"/>
                          <a:gd name="connsiteY487" fmla="*/ 3240893 h 3370881"/>
                          <a:gd name="connsiteX488" fmla="*/ 246529 w 2657256"/>
                          <a:gd name="connsiteY488" fmla="*/ 3178140 h 3370881"/>
                          <a:gd name="connsiteX489" fmla="*/ 237565 w 2657256"/>
                          <a:gd name="connsiteY489" fmla="*/ 3084011 h 3370881"/>
                          <a:gd name="connsiteX490" fmla="*/ 228600 w 2657256"/>
                          <a:gd name="connsiteY490" fmla="*/ 3057117 h 3370881"/>
                          <a:gd name="connsiteX491" fmla="*/ 219635 w 2657256"/>
                          <a:gd name="connsiteY491" fmla="*/ 3021258 h 3370881"/>
                          <a:gd name="connsiteX492" fmla="*/ 206188 w 2657256"/>
                          <a:gd name="connsiteY492" fmla="*/ 2980917 h 3370881"/>
                          <a:gd name="connsiteX493" fmla="*/ 201706 w 2657256"/>
                          <a:gd name="connsiteY493" fmla="*/ 2949540 h 3370881"/>
                          <a:gd name="connsiteX494" fmla="*/ 197223 w 2657256"/>
                          <a:gd name="connsiteY494" fmla="*/ 2927129 h 3370881"/>
                          <a:gd name="connsiteX495" fmla="*/ 192741 w 2657256"/>
                          <a:gd name="connsiteY495" fmla="*/ 2891270 h 3370881"/>
                          <a:gd name="connsiteX496" fmla="*/ 188259 w 2657256"/>
                          <a:gd name="connsiteY496" fmla="*/ 2850929 h 3370881"/>
                          <a:gd name="connsiteX497" fmla="*/ 179294 w 2657256"/>
                          <a:gd name="connsiteY497" fmla="*/ 2824034 h 3370881"/>
                          <a:gd name="connsiteX498" fmla="*/ 165847 w 2657256"/>
                          <a:gd name="connsiteY498" fmla="*/ 2774729 h 3370881"/>
                          <a:gd name="connsiteX499" fmla="*/ 161365 w 2657256"/>
                          <a:gd name="connsiteY499" fmla="*/ 2747834 h 3370881"/>
                          <a:gd name="connsiteX500" fmla="*/ 156882 w 2657256"/>
                          <a:gd name="connsiteY500" fmla="*/ 2559576 h 3370881"/>
                          <a:gd name="connsiteX501" fmla="*/ 152400 w 2657256"/>
                          <a:gd name="connsiteY501" fmla="*/ 2519234 h 3370881"/>
                          <a:gd name="connsiteX502" fmla="*/ 118035 w 2657256"/>
                          <a:gd name="connsiteY502" fmla="*/ 2400004 h 3370881"/>
                          <a:gd name="connsiteX503" fmla="*/ 117048 w 2657256"/>
                          <a:gd name="connsiteY503" fmla="*/ 2344423 h 3370881"/>
                          <a:gd name="connsiteX504" fmla="*/ 100106 w 2657256"/>
                          <a:gd name="connsiteY504" fmla="*/ 2330976 h 3370881"/>
                          <a:gd name="connsiteX505" fmla="*/ 138953 w 2657256"/>
                          <a:gd name="connsiteY505" fmla="*/ 2313046 h 3370881"/>
                          <a:gd name="connsiteX506" fmla="*/ 152400 w 2657256"/>
                          <a:gd name="connsiteY506" fmla="*/ 2304081 h 3370881"/>
                          <a:gd name="connsiteX507" fmla="*/ 170329 w 2657256"/>
                          <a:gd name="connsiteY507" fmla="*/ 2259258 h 3370881"/>
                          <a:gd name="connsiteX508" fmla="*/ 188259 w 2657256"/>
                          <a:gd name="connsiteY508" fmla="*/ 2223399 h 3370881"/>
                          <a:gd name="connsiteX509" fmla="*/ 206188 w 2657256"/>
                          <a:gd name="connsiteY509" fmla="*/ 2187540 h 3370881"/>
                          <a:gd name="connsiteX510" fmla="*/ 210670 w 2657256"/>
                          <a:gd name="connsiteY510" fmla="*/ 2174093 h 3370881"/>
                          <a:gd name="connsiteX511" fmla="*/ 219635 w 2657256"/>
                          <a:gd name="connsiteY511" fmla="*/ 2115823 h 3370881"/>
                          <a:gd name="connsiteX512" fmla="*/ 210670 w 2657256"/>
                          <a:gd name="connsiteY512" fmla="*/ 1958940 h 3370881"/>
                          <a:gd name="connsiteX513" fmla="*/ 192741 w 2657256"/>
                          <a:gd name="connsiteY513" fmla="*/ 1923081 h 3370881"/>
                          <a:gd name="connsiteX514" fmla="*/ 179294 w 2657256"/>
                          <a:gd name="connsiteY514" fmla="*/ 1891705 h 3370881"/>
                          <a:gd name="connsiteX515" fmla="*/ 165847 w 2657256"/>
                          <a:gd name="connsiteY515" fmla="*/ 1864811 h 3370881"/>
                          <a:gd name="connsiteX516" fmla="*/ 152400 w 2657256"/>
                          <a:gd name="connsiteY516" fmla="*/ 1833434 h 3370881"/>
                          <a:gd name="connsiteX517" fmla="*/ 143435 w 2657256"/>
                          <a:gd name="connsiteY517" fmla="*/ 1819987 h 3370881"/>
                          <a:gd name="connsiteX518" fmla="*/ 107576 w 2657256"/>
                          <a:gd name="connsiteY518" fmla="*/ 1784129 h 3370881"/>
                          <a:gd name="connsiteX519" fmla="*/ 94129 w 2657256"/>
                          <a:gd name="connsiteY519" fmla="*/ 1779646 h 3370881"/>
                          <a:gd name="connsiteX520" fmla="*/ 71718 w 2657256"/>
                          <a:gd name="connsiteY520" fmla="*/ 1770681 h 3370881"/>
                          <a:gd name="connsiteX521" fmla="*/ 58270 w 2657256"/>
                          <a:gd name="connsiteY521" fmla="*/ 1761717 h 3370881"/>
                          <a:gd name="connsiteX522" fmla="*/ 26894 w 2657256"/>
                          <a:gd name="connsiteY522" fmla="*/ 1730340 h 3370881"/>
                          <a:gd name="connsiteX523" fmla="*/ 0 w 2657256"/>
                          <a:gd name="connsiteY523" fmla="*/ 1707929 h 3370881"/>
                          <a:gd name="connsiteX0" fmla="*/ 0 w 2657256"/>
                          <a:gd name="connsiteY0" fmla="*/ 1707929 h 3370881"/>
                          <a:gd name="connsiteX1" fmla="*/ 22412 w 2657256"/>
                          <a:gd name="connsiteY1" fmla="*/ 1698964 h 3370881"/>
                          <a:gd name="connsiteX2" fmla="*/ 31376 w 2657256"/>
                          <a:gd name="connsiteY2" fmla="*/ 1681034 h 3370881"/>
                          <a:gd name="connsiteX3" fmla="*/ 44823 w 2657256"/>
                          <a:gd name="connsiteY3" fmla="*/ 1672070 h 3370881"/>
                          <a:gd name="connsiteX4" fmla="*/ 58270 w 2657256"/>
                          <a:gd name="connsiteY4" fmla="*/ 1654140 h 3370881"/>
                          <a:gd name="connsiteX5" fmla="*/ 76200 w 2657256"/>
                          <a:gd name="connsiteY5" fmla="*/ 1645176 h 3370881"/>
                          <a:gd name="connsiteX6" fmla="*/ 98612 w 2657256"/>
                          <a:gd name="connsiteY6" fmla="*/ 1636211 h 3370881"/>
                          <a:gd name="connsiteX7" fmla="*/ 125506 w 2657256"/>
                          <a:gd name="connsiteY7" fmla="*/ 1627246 h 3370881"/>
                          <a:gd name="connsiteX8" fmla="*/ 152400 w 2657256"/>
                          <a:gd name="connsiteY8" fmla="*/ 1609317 h 3370881"/>
                          <a:gd name="connsiteX9" fmla="*/ 170329 w 2657256"/>
                          <a:gd name="connsiteY9" fmla="*/ 1600352 h 3370881"/>
                          <a:gd name="connsiteX10" fmla="*/ 188259 w 2657256"/>
                          <a:gd name="connsiteY10" fmla="*/ 1582423 h 3370881"/>
                          <a:gd name="connsiteX11" fmla="*/ 228600 w 2657256"/>
                          <a:gd name="connsiteY11" fmla="*/ 1564493 h 3370881"/>
                          <a:gd name="connsiteX12" fmla="*/ 255494 w 2657256"/>
                          <a:gd name="connsiteY12" fmla="*/ 1546564 h 3370881"/>
                          <a:gd name="connsiteX13" fmla="*/ 300318 w 2657256"/>
                          <a:gd name="connsiteY13" fmla="*/ 1524152 h 3370881"/>
                          <a:gd name="connsiteX14" fmla="*/ 313765 w 2657256"/>
                          <a:gd name="connsiteY14" fmla="*/ 1515187 h 3370881"/>
                          <a:gd name="connsiteX15" fmla="*/ 340659 w 2657256"/>
                          <a:gd name="connsiteY15" fmla="*/ 1510705 h 3370881"/>
                          <a:gd name="connsiteX16" fmla="*/ 363070 w 2657256"/>
                          <a:gd name="connsiteY16" fmla="*/ 1506223 h 3370881"/>
                          <a:gd name="connsiteX17" fmla="*/ 389965 w 2657256"/>
                          <a:gd name="connsiteY17" fmla="*/ 1501740 h 3370881"/>
                          <a:gd name="connsiteX18" fmla="*/ 425823 w 2657256"/>
                          <a:gd name="connsiteY18" fmla="*/ 1497258 h 3370881"/>
                          <a:gd name="connsiteX19" fmla="*/ 470647 w 2657256"/>
                          <a:gd name="connsiteY19" fmla="*/ 1488293 h 3370881"/>
                          <a:gd name="connsiteX20" fmla="*/ 515470 w 2657256"/>
                          <a:gd name="connsiteY20" fmla="*/ 1479329 h 3370881"/>
                          <a:gd name="connsiteX21" fmla="*/ 528918 w 2657256"/>
                          <a:gd name="connsiteY21" fmla="*/ 1470364 h 3370881"/>
                          <a:gd name="connsiteX22" fmla="*/ 600635 w 2657256"/>
                          <a:gd name="connsiteY22" fmla="*/ 1456917 h 3370881"/>
                          <a:gd name="connsiteX23" fmla="*/ 690282 w 2657256"/>
                          <a:gd name="connsiteY23" fmla="*/ 1447952 h 3370881"/>
                          <a:gd name="connsiteX24" fmla="*/ 793376 w 2657256"/>
                          <a:gd name="connsiteY24" fmla="*/ 1452434 h 3370881"/>
                          <a:gd name="connsiteX25" fmla="*/ 874059 w 2657256"/>
                          <a:gd name="connsiteY25" fmla="*/ 1465881 h 3370881"/>
                          <a:gd name="connsiteX26" fmla="*/ 914400 w 2657256"/>
                          <a:gd name="connsiteY26" fmla="*/ 1470364 h 3370881"/>
                          <a:gd name="connsiteX27" fmla="*/ 1030941 w 2657256"/>
                          <a:gd name="connsiteY27" fmla="*/ 1483811 h 3370881"/>
                          <a:gd name="connsiteX28" fmla="*/ 1151965 w 2657256"/>
                          <a:gd name="connsiteY28" fmla="*/ 1492776 h 3370881"/>
                          <a:gd name="connsiteX29" fmla="*/ 1281953 w 2657256"/>
                          <a:gd name="connsiteY29" fmla="*/ 1501740 h 3370881"/>
                          <a:gd name="connsiteX30" fmla="*/ 1465729 w 2657256"/>
                          <a:gd name="connsiteY30" fmla="*/ 1497258 h 3370881"/>
                          <a:gd name="connsiteX31" fmla="*/ 1510553 w 2657256"/>
                          <a:gd name="connsiteY31" fmla="*/ 1492776 h 3370881"/>
                          <a:gd name="connsiteX32" fmla="*/ 1582270 w 2657256"/>
                          <a:gd name="connsiteY32" fmla="*/ 1461399 h 3370881"/>
                          <a:gd name="connsiteX33" fmla="*/ 1604682 w 2657256"/>
                          <a:gd name="connsiteY33" fmla="*/ 1456917 h 3370881"/>
                          <a:gd name="connsiteX34" fmla="*/ 1622612 w 2657256"/>
                          <a:gd name="connsiteY34" fmla="*/ 1447952 h 3370881"/>
                          <a:gd name="connsiteX35" fmla="*/ 1645023 w 2657256"/>
                          <a:gd name="connsiteY35" fmla="*/ 1438987 h 3370881"/>
                          <a:gd name="connsiteX36" fmla="*/ 1662953 w 2657256"/>
                          <a:gd name="connsiteY36" fmla="*/ 1425540 h 3370881"/>
                          <a:gd name="connsiteX37" fmla="*/ 1698812 w 2657256"/>
                          <a:gd name="connsiteY37" fmla="*/ 1407611 h 3370881"/>
                          <a:gd name="connsiteX38" fmla="*/ 1739153 w 2657256"/>
                          <a:gd name="connsiteY38" fmla="*/ 1380717 h 3370881"/>
                          <a:gd name="connsiteX39" fmla="*/ 1752600 w 2657256"/>
                          <a:gd name="connsiteY39" fmla="*/ 1367270 h 3370881"/>
                          <a:gd name="connsiteX40" fmla="*/ 1775012 w 2657256"/>
                          <a:gd name="connsiteY40" fmla="*/ 1353823 h 3370881"/>
                          <a:gd name="connsiteX41" fmla="*/ 1797423 w 2657256"/>
                          <a:gd name="connsiteY41" fmla="*/ 1335893 h 3370881"/>
                          <a:gd name="connsiteX42" fmla="*/ 1810870 w 2657256"/>
                          <a:gd name="connsiteY42" fmla="*/ 1304517 h 3370881"/>
                          <a:gd name="connsiteX43" fmla="*/ 1815353 w 2657256"/>
                          <a:gd name="connsiteY43" fmla="*/ 1291070 h 3370881"/>
                          <a:gd name="connsiteX44" fmla="*/ 1801906 w 2657256"/>
                          <a:gd name="connsiteY44" fmla="*/ 1138670 h 3370881"/>
                          <a:gd name="connsiteX45" fmla="*/ 1792941 w 2657256"/>
                          <a:gd name="connsiteY45" fmla="*/ 1125223 h 3370881"/>
                          <a:gd name="connsiteX46" fmla="*/ 1757082 w 2657256"/>
                          <a:gd name="connsiteY46" fmla="*/ 1093846 h 3370881"/>
                          <a:gd name="connsiteX47" fmla="*/ 1730188 w 2657256"/>
                          <a:gd name="connsiteY47" fmla="*/ 1066952 h 3370881"/>
                          <a:gd name="connsiteX48" fmla="*/ 1703294 w 2657256"/>
                          <a:gd name="connsiteY48" fmla="*/ 1049023 h 3370881"/>
                          <a:gd name="connsiteX49" fmla="*/ 1622612 w 2657256"/>
                          <a:gd name="connsiteY49" fmla="*/ 1053505 h 3370881"/>
                          <a:gd name="connsiteX50" fmla="*/ 1595718 w 2657256"/>
                          <a:gd name="connsiteY50" fmla="*/ 1062470 h 3370881"/>
                          <a:gd name="connsiteX51" fmla="*/ 1573306 w 2657256"/>
                          <a:gd name="connsiteY51" fmla="*/ 1066952 h 3370881"/>
                          <a:gd name="connsiteX52" fmla="*/ 1453385 w 2657256"/>
                          <a:gd name="connsiteY52" fmla="*/ 1082761 h 3370881"/>
                          <a:gd name="connsiteX53" fmla="*/ 1326776 w 2657256"/>
                          <a:gd name="connsiteY53" fmla="*/ 1062470 h 3370881"/>
                          <a:gd name="connsiteX54" fmla="*/ 1308847 w 2657256"/>
                          <a:gd name="connsiteY54" fmla="*/ 1057987 h 3370881"/>
                          <a:gd name="connsiteX55" fmla="*/ 1277470 w 2657256"/>
                          <a:gd name="connsiteY55" fmla="*/ 1053505 h 3370881"/>
                          <a:gd name="connsiteX56" fmla="*/ 1259541 w 2657256"/>
                          <a:gd name="connsiteY56" fmla="*/ 1049023 h 3370881"/>
                          <a:gd name="connsiteX57" fmla="*/ 1232647 w 2657256"/>
                          <a:gd name="connsiteY57" fmla="*/ 1044540 h 3370881"/>
                          <a:gd name="connsiteX58" fmla="*/ 1053353 w 2657256"/>
                          <a:gd name="connsiteY58" fmla="*/ 1049023 h 3370881"/>
                          <a:gd name="connsiteX59" fmla="*/ 1035423 w 2657256"/>
                          <a:gd name="connsiteY59" fmla="*/ 1053505 h 3370881"/>
                          <a:gd name="connsiteX60" fmla="*/ 1008529 w 2657256"/>
                          <a:gd name="connsiteY60" fmla="*/ 1057987 h 3370881"/>
                          <a:gd name="connsiteX61" fmla="*/ 995082 w 2657256"/>
                          <a:gd name="connsiteY61" fmla="*/ 1062470 h 3370881"/>
                          <a:gd name="connsiteX62" fmla="*/ 945776 w 2657256"/>
                          <a:gd name="connsiteY62" fmla="*/ 1031093 h 3370881"/>
                          <a:gd name="connsiteX63" fmla="*/ 941294 w 2657256"/>
                          <a:gd name="connsiteY63" fmla="*/ 1017646 h 3370881"/>
                          <a:gd name="connsiteX64" fmla="*/ 932329 w 2657256"/>
                          <a:gd name="connsiteY64" fmla="*/ 919034 h 3370881"/>
                          <a:gd name="connsiteX65" fmla="*/ 914400 w 2657256"/>
                          <a:gd name="connsiteY65" fmla="*/ 901105 h 3370881"/>
                          <a:gd name="connsiteX66" fmla="*/ 918882 w 2657256"/>
                          <a:gd name="connsiteY66" fmla="*/ 869729 h 3370881"/>
                          <a:gd name="connsiteX67" fmla="*/ 941294 w 2657256"/>
                          <a:gd name="connsiteY67" fmla="*/ 865246 h 3370881"/>
                          <a:gd name="connsiteX68" fmla="*/ 959223 w 2657256"/>
                          <a:gd name="connsiteY68" fmla="*/ 851799 h 3370881"/>
                          <a:gd name="connsiteX69" fmla="*/ 990600 w 2657256"/>
                          <a:gd name="connsiteY69" fmla="*/ 847317 h 3370881"/>
                          <a:gd name="connsiteX70" fmla="*/ 1129553 w 2657256"/>
                          <a:gd name="connsiteY70" fmla="*/ 838352 h 3370881"/>
                          <a:gd name="connsiteX71" fmla="*/ 1147482 w 2657256"/>
                          <a:gd name="connsiteY71" fmla="*/ 829387 h 3370881"/>
                          <a:gd name="connsiteX72" fmla="*/ 1178859 w 2657256"/>
                          <a:gd name="connsiteY72" fmla="*/ 806976 h 3370881"/>
                          <a:gd name="connsiteX73" fmla="*/ 1192306 w 2657256"/>
                          <a:gd name="connsiteY73" fmla="*/ 793529 h 3370881"/>
                          <a:gd name="connsiteX74" fmla="*/ 1214718 w 2657256"/>
                          <a:gd name="connsiteY74" fmla="*/ 784564 h 3370881"/>
                          <a:gd name="connsiteX75" fmla="*/ 1241612 w 2657256"/>
                          <a:gd name="connsiteY75" fmla="*/ 771117 h 3370881"/>
                          <a:gd name="connsiteX76" fmla="*/ 1277470 w 2657256"/>
                          <a:gd name="connsiteY76" fmla="*/ 753187 h 3370881"/>
                          <a:gd name="connsiteX77" fmla="*/ 1295400 w 2657256"/>
                          <a:gd name="connsiteY77" fmla="*/ 730776 h 3370881"/>
                          <a:gd name="connsiteX78" fmla="*/ 1317812 w 2657256"/>
                          <a:gd name="connsiteY78" fmla="*/ 708364 h 3370881"/>
                          <a:gd name="connsiteX79" fmla="*/ 1353670 w 2657256"/>
                          <a:gd name="connsiteY79" fmla="*/ 663540 h 3370881"/>
                          <a:gd name="connsiteX80" fmla="*/ 1371600 w 2657256"/>
                          <a:gd name="connsiteY80" fmla="*/ 636646 h 3370881"/>
                          <a:gd name="connsiteX81" fmla="*/ 1380565 w 2657256"/>
                          <a:gd name="connsiteY81" fmla="*/ 596305 h 3370881"/>
                          <a:gd name="connsiteX82" fmla="*/ 1385047 w 2657256"/>
                          <a:gd name="connsiteY82" fmla="*/ 582858 h 3370881"/>
                          <a:gd name="connsiteX83" fmla="*/ 1380565 w 2657256"/>
                          <a:gd name="connsiteY83" fmla="*/ 533552 h 3370881"/>
                          <a:gd name="connsiteX84" fmla="*/ 1367118 w 2657256"/>
                          <a:gd name="connsiteY84" fmla="*/ 524587 h 3370881"/>
                          <a:gd name="connsiteX85" fmla="*/ 1349188 w 2657256"/>
                          <a:gd name="connsiteY85" fmla="*/ 520105 h 3370881"/>
                          <a:gd name="connsiteX86" fmla="*/ 1326776 w 2657256"/>
                          <a:gd name="connsiteY86" fmla="*/ 511140 h 3370881"/>
                          <a:gd name="connsiteX87" fmla="*/ 1281953 w 2657256"/>
                          <a:gd name="connsiteY87" fmla="*/ 515623 h 3370881"/>
                          <a:gd name="connsiteX88" fmla="*/ 1250576 w 2657256"/>
                          <a:gd name="connsiteY88" fmla="*/ 529070 h 3370881"/>
                          <a:gd name="connsiteX89" fmla="*/ 1210235 w 2657256"/>
                          <a:gd name="connsiteY89" fmla="*/ 542517 h 3370881"/>
                          <a:gd name="connsiteX90" fmla="*/ 1183341 w 2657256"/>
                          <a:gd name="connsiteY90" fmla="*/ 555964 h 3370881"/>
                          <a:gd name="connsiteX91" fmla="*/ 1160929 w 2657256"/>
                          <a:gd name="connsiteY91" fmla="*/ 569411 h 3370881"/>
                          <a:gd name="connsiteX92" fmla="*/ 1134035 w 2657256"/>
                          <a:gd name="connsiteY92" fmla="*/ 578376 h 3370881"/>
                          <a:gd name="connsiteX93" fmla="*/ 1111623 w 2657256"/>
                          <a:gd name="connsiteY93" fmla="*/ 587340 h 3370881"/>
                          <a:gd name="connsiteX94" fmla="*/ 1084729 w 2657256"/>
                          <a:gd name="connsiteY94" fmla="*/ 596305 h 3370881"/>
                          <a:gd name="connsiteX95" fmla="*/ 986118 w 2657256"/>
                          <a:gd name="connsiteY95" fmla="*/ 591823 h 3370881"/>
                          <a:gd name="connsiteX96" fmla="*/ 927847 w 2657256"/>
                          <a:gd name="connsiteY96" fmla="*/ 578376 h 3370881"/>
                          <a:gd name="connsiteX97" fmla="*/ 896470 w 2657256"/>
                          <a:gd name="connsiteY97" fmla="*/ 555964 h 3370881"/>
                          <a:gd name="connsiteX98" fmla="*/ 883023 w 2657256"/>
                          <a:gd name="connsiteY98" fmla="*/ 546999 h 3370881"/>
                          <a:gd name="connsiteX99" fmla="*/ 865094 w 2657256"/>
                          <a:gd name="connsiteY99" fmla="*/ 497693 h 3370881"/>
                          <a:gd name="connsiteX100" fmla="*/ 869576 w 2657256"/>
                          <a:gd name="connsiteY100" fmla="*/ 403564 h 3370881"/>
                          <a:gd name="connsiteX101" fmla="*/ 874059 w 2657256"/>
                          <a:gd name="connsiteY101" fmla="*/ 385634 h 3370881"/>
                          <a:gd name="connsiteX102" fmla="*/ 883023 w 2657256"/>
                          <a:gd name="connsiteY102" fmla="*/ 372187 h 3370881"/>
                          <a:gd name="connsiteX103" fmla="*/ 909918 w 2657256"/>
                          <a:gd name="connsiteY103" fmla="*/ 363223 h 3370881"/>
                          <a:gd name="connsiteX104" fmla="*/ 914400 w 2657256"/>
                          <a:gd name="connsiteY104" fmla="*/ 385634 h 3370881"/>
                          <a:gd name="connsiteX105" fmla="*/ 909918 w 2657256"/>
                          <a:gd name="connsiteY105" fmla="*/ 408046 h 3370881"/>
                          <a:gd name="connsiteX106" fmla="*/ 900953 w 2657256"/>
                          <a:gd name="connsiteY106" fmla="*/ 466317 h 3370881"/>
                          <a:gd name="connsiteX107" fmla="*/ 905435 w 2657256"/>
                          <a:gd name="connsiteY107" fmla="*/ 515623 h 3370881"/>
                          <a:gd name="connsiteX108" fmla="*/ 932329 w 2657256"/>
                          <a:gd name="connsiteY108" fmla="*/ 551481 h 3370881"/>
                          <a:gd name="connsiteX109" fmla="*/ 954741 w 2657256"/>
                          <a:gd name="connsiteY109" fmla="*/ 560446 h 3370881"/>
                          <a:gd name="connsiteX110" fmla="*/ 972670 w 2657256"/>
                          <a:gd name="connsiteY110" fmla="*/ 569411 h 3370881"/>
                          <a:gd name="connsiteX111" fmla="*/ 1066800 w 2657256"/>
                          <a:gd name="connsiteY111" fmla="*/ 564929 h 3370881"/>
                          <a:gd name="connsiteX112" fmla="*/ 1111623 w 2657256"/>
                          <a:gd name="connsiteY112" fmla="*/ 551481 h 3370881"/>
                          <a:gd name="connsiteX113" fmla="*/ 1129553 w 2657256"/>
                          <a:gd name="connsiteY113" fmla="*/ 538034 h 3370881"/>
                          <a:gd name="connsiteX114" fmla="*/ 1156447 w 2657256"/>
                          <a:gd name="connsiteY114" fmla="*/ 511140 h 3370881"/>
                          <a:gd name="connsiteX115" fmla="*/ 1160929 w 2657256"/>
                          <a:gd name="connsiteY115" fmla="*/ 493211 h 3370881"/>
                          <a:gd name="connsiteX116" fmla="*/ 1178859 w 2657256"/>
                          <a:gd name="connsiteY116" fmla="*/ 331846 h 3370881"/>
                          <a:gd name="connsiteX117" fmla="*/ 1215315 w 2657256"/>
                          <a:gd name="connsiteY117" fmla="*/ 270289 h 3370881"/>
                          <a:gd name="connsiteX118" fmla="*/ 1214718 w 2657256"/>
                          <a:gd name="connsiteY118" fmla="*/ 367705 h 3370881"/>
                          <a:gd name="connsiteX119" fmla="*/ 1201270 w 2657256"/>
                          <a:gd name="connsiteY119" fmla="*/ 412529 h 3370881"/>
                          <a:gd name="connsiteX120" fmla="*/ 1210235 w 2657256"/>
                          <a:gd name="connsiteY120" fmla="*/ 461834 h 3370881"/>
                          <a:gd name="connsiteX121" fmla="*/ 1214718 w 2657256"/>
                          <a:gd name="connsiteY121" fmla="*/ 475281 h 3370881"/>
                          <a:gd name="connsiteX122" fmla="*/ 1228165 w 2657256"/>
                          <a:gd name="connsiteY122" fmla="*/ 484246 h 3370881"/>
                          <a:gd name="connsiteX123" fmla="*/ 1250576 w 2657256"/>
                          <a:gd name="connsiteY123" fmla="*/ 502176 h 3370881"/>
                          <a:gd name="connsiteX124" fmla="*/ 1317812 w 2657256"/>
                          <a:gd name="connsiteY124" fmla="*/ 497693 h 3370881"/>
                          <a:gd name="connsiteX125" fmla="*/ 1353670 w 2657256"/>
                          <a:gd name="connsiteY125" fmla="*/ 488729 h 3370881"/>
                          <a:gd name="connsiteX126" fmla="*/ 1506070 w 2657256"/>
                          <a:gd name="connsiteY126" fmla="*/ 457352 h 3370881"/>
                          <a:gd name="connsiteX127" fmla="*/ 1550894 w 2657256"/>
                          <a:gd name="connsiteY127" fmla="*/ 430458 h 3370881"/>
                          <a:gd name="connsiteX128" fmla="*/ 1564341 w 2657256"/>
                          <a:gd name="connsiteY128" fmla="*/ 417011 h 3370881"/>
                          <a:gd name="connsiteX129" fmla="*/ 1586753 w 2657256"/>
                          <a:gd name="connsiteY129" fmla="*/ 399081 h 3370881"/>
                          <a:gd name="connsiteX130" fmla="*/ 1595718 w 2657256"/>
                          <a:gd name="connsiteY130" fmla="*/ 381152 h 3370881"/>
                          <a:gd name="connsiteX131" fmla="*/ 1600200 w 2657256"/>
                          <a:gd name="connsiteY131" fmla="*/ 363223 h 3370881"/>
                          <a:gd name="connsiteX132" fmla="*/ 1609165 w 2657256"/>
                          <a:gd name="connsiteY132" fmla="*/ 313917 h 3370881"/>
                          <a:gd name="connsiteX133" fmla="*/ 1537447 w 2657256"/>
                          <a:gd name="connsiteY133" fmla="*/ 188411 h 3370881"/>
                          <a:gd name="connsiteX134" fmla="*/ 1613647 w 2657256"/>
                          <a:gd name="connsiteY134" fmla="*/ 399081 h 3370881"/>
                          <a:gd name="connsiteX135" fmla="*/ 1627094 w 2657256"/>
                          <a:gd name="connsiteY135" fmla="*/ 417011 h 3370881"/>
                          <a:gd name="connsiteX136" fmla="*/ 1658470 w 2657256"/>
                          <a:gd name="connsiteY136" fmla="*/ 412529 h 3370881"/>
                          <a:gd name="connsiteX137" fmla="*/ 1685365 w 2657256"/>
                          <a:gd name="connsiteY137" fmla="*/ 390117 h 3370881"/>
                          <a:gd name="connsiteX138" fmla="*/ 1694329 w 2657256"/>
                          <a:gd name="connsiteY138" fmla="*/ 376670 h 3370881"/>
                          <a:gd name="connsiteX139" fmla="*/ 1734670 w 2657256"/>
                          <a:gd name="connsiteY139" fmla="*/ 354258 h 3370881"/>
                          <a:gd name="connsiteX140" fmla="*/ 1743635 w 2657256"/>
                          <a:gd name="connsiteY140" fmla="*/ 340811 h 3370881"/>
                          <a:gd name="connsiteX141" fmla="*/ 1757082 w 2657256"/>
                          <a:gd name="connsiteY141" fmla="*/ 336329 h 3370881"/>
                          <a:gd name="connsiteX142" fmla="*/ 1808984 w 2657256"/>
                          <a:gd name="connsiteY142" fmla="*/ 249641 h 3370881"/>
                          <a:gd name="connsiteX143" fmla="*/ 1899621 w 2657256"/>
                          <a:gd name="connsiteY143" fmla="*/ 211719 h 3370881"/>
                          <a:gd name="connsiteX144" fmla="*/ 1808984 w 2657256"/>
                          <a:gd name="connsiteY144" fmla="*/ 178521 h 3370881"/>
                          <a:gd name="connsiteX145" fmla="*/ 1772023 w 2657256"/>
                          <a:gd name="connsiteY145" fmla="*/ 77249 h 3370881"/>
                          <a:gd name="connsiteX146" fmla="*/ 1900425 w 2657256"/>
                          <a:gd name="connsiteY146" fmla="*/ 214081 h 3370881"/>
                          <a:gd name="connsiteX147" fmla="*/ 1874221 w 2657256"/>
                          <a:gd name="connsiteY147" fmla="*/ 318698 h 3370881"/>
                          <a:gd name="connsiteX148" fmla="*/ 1788459 w 2657256"/>
                          <a:gd name="connsiteY148" fmla="*/ 367705 h 3370881"/>
                          <a:gd name="connsiteX149" fmla="*/ 1761565 w 2657256"/>
                          <a:gd name="connsiteY149" fmla="*/ 390117 h 3370881"/>
                          <a:gd name="connsiteX150" fmla="*/ 1783976 w 2657256"/>
                          <a:gd name="connsiteY150" fmla="*/ 399081 h 3370881"/>
                          <a:gd name="connsiteX151" fmla="*/ 1878106 w 2657256"/>
                          <a:gd name="connsiteY151" fmla="*/ 390117 h 3370881"/>
                          <a:gd name="connsiteX152" fmla="*/ 1891553 w 2657256"/>
                          <a:gd name="connsiteY152" fmla="*/ 381152 h 3370881"/>
                          <a:gd name="connsiteX153" fmla="*/ 1918447 w 2657256"/>
                          <a:gd name="connsiteY153" fmla="*/ 372187 h 3370881"/>
                          <a:gd name="connsiteX154" fmla="*/ 1940859 w 2657256"/>
                          <a:gd name="connsiteY154" fmla="*/ 358740 h 3370881"/>
                          <a:gd name="connsiteX155" fmla="*/ 1954306 w 2657256"/>
                          <a:gd name="connsiteY155" fmla="*/ 354258 h 3370881"/>
                          <a:gd name="connsiteX156" fmla="*/ 2083304 w 2657256"/>
                          <a:gd name="connsiteY156" fmla="*/ 290281 h 3370881"/>
                          <a:gd name="connsiteX157" fmla="*/ 2166172 w 2657256"/>
                          <a:gd name="connsiteY157" fmla="*/ 215604 h 3370881"/>
                          <a:gd name="connsiteX158" fmla="*/ 2069054 w 2657256"/>
                          <a:gd name="connsiteY158" fmla="*/ 40493 h 3370881"/>
                          <a:gd name="connsiteX159" fmla="*/ 2078225 w 2657256"/>
                          <a:gd name="connsiteY159" fmla="*/ 188681 h 3370881"/>
                          <a:gd name="connsiteX160" fmla="*/ 1999129 w 2657256"/>
                          <a:gd name="connsiteY160" fmla="*/ 358740 h 3370881"/>
                          <a:gd name="connsiteX161" fmla="*/ 1994647 w 2657256"/>
                          <a:gd name="connsiteY161" fmla="*/ 372187 h 3370881"/>
                          <a:gd name="connsiteX162" fmla="*/ 2039470 w 2657256"/>
                          <a:gd name="connsiteY162" fmla="*/ 390117 h 3370881"/>
                          <a:gd name="connsiteX163" fmla="*/ 2115670 w 2657256"/>
                          <a:gd name="connsiteY163" fmla="*/ 390117 h 3370881"/>
                          <a:gd name="connsiteX164" fmla="*/ 2160494 w 2657256"/>
                          <a:gd name="connsiteY164" fmla="*/ 376670 h 3370881"/>
                          <a:gd name="connsiteX165" fmla="*/ 2191870 w 2657256"/>
                          <a:gd name="connsiteY165" fmla="*/ 363223 h 3370881"/>
                          <a:gd name="connsiteX166" fmla="*/ 2205318 w 2657256"/>
                          <a:gd name="connsiteY166" fmla="*/ 358740 h 3370881"/>
                          <a:gd name="connsiteX167" fmla="*/ 2232212 w 2657256"/>
                          <a:gd name="connsiteY167" fmla="*/ 340811 h 3370881"/>
                          <a:gd name="connsiteX168" fmla="*/ 2312894 w 2657256"/>
                          <a:gd name="connsiteY168" fmla="*/ 183929 h 3370881"/>
                          <a:gd name="connsiteX169" fmla="*/ 2339788 w 2657256"/>
                          <a:gd name="connsiteY169" fmla="*/ 151 h 3370881"/>
                          <a:gd name="connsiteX170" fmla="*/ 2357718 w 2657256"/>
                          <a:gd name="connsiteY170" fmla="*/ 215305 h 3370881"/>
                          <a:gd name="connsiteX171" fmla="*/ 2254623 w 2657256"/>
                          <a:gd name="connsiteY171" fmla="*/ 376670 h 3370881"/>
                          <a:gd name="connsiteX172" fmla="*/ 2245659 w 2657256"/>
                          <a:gd name="connsiteY172" fmla="*/ 390117 h 3370881"/>
                          <a:gd name="connsiteX173" fmla="*/ 2254623 w 2657256"/>
                          <a:gd name="connsiteY173" fmla="*/ 403564 h 3370881"/>
                          <a:gd name="connsiteX174" fmla="*/ 2353235 w 2657256"/>
                          <a:gd name="connsiteY174" fmla="*/ 399081 h 3370881"/>
                          <a:gd name="connsiteX175" fmla="*/ 2366682 w 2657256"/>
                          <a:gd name="connsiteY175" fmla="*/ 394599 h 3370881"/>
                          <a:gd name="connsiteX176" fmla="*/ 2389094 w 2657256"/>
                          <a:gd name="connsiteY176" fmla="*/ 390117 h 3370881"/>
                          <a:gd name="connsiteX177" fmla="*/ 2424953 w 2657256"/>
                          <a:gd name="connsiteY177" fmla="*/ 367705 h 3370881"/>
                          <a:gd name="connsiteX178" fmla="*/ 2528047 w 2657256"/>
                          <a:gd name="connsiteY178" fmla="*/ 292700 h 3370881"/>
                          <a:gd name="connsiteX179" fmla="*/ 2541495 w 2657256"/>
                          <a:gd name="connsiteY179" fmla="*/ 62906 h 3370881"/>
                          <a:gd name="connsiteX180" fmla="*/ 2591304 w 2657256"/>
                          <a:gd name="connsiteY180" fmla="*/ 214081 h 3370881"/>
                          <a:gd name="connsiteX181" fmla="*/ 2612315 w 2657256"/>
                          <a:gd name="connsiteY181" fmla="*/ 290907 h 3370881"/>
                          <a:gd name="connsiteX182" fmla="*/ 2650863 w 2657256"/>
                          <a:gd name="connsiteY182" fmla="*/ 344994 h 3370881"/>
                          <a:gd name="connsiteX183" fmla="*/ 2465294 w 2657256"/>
                          <a:gd name="connsiteY183" fmla="*/ 399081 h 3370881"/>
                          <a:gd name="connsiteX184" fmla="*/ 2442882 w 2657256"/>
                          <a:gd name="connsiteY184" fmla="*/ 403564 h 3370881"/>
                          <a:gd name="connsiteX185" fmla="*/ 2398059 w 2657256"/>
                          <a:gd name="connsiteY185" fmla="*/ 417011 h 3370881"/>
                          <a:gd name="connsiteX186" fmla="*/ 2375647 w 2657256"/>
                          <a:gd name="connsiteY186" fmla="*/ 425976 h 3370881"/>
                          <a:gd name="connsiteX187" fmla="*/ 2357718 w 2657256"/>
                          <a:gd name="connsiteY187" fmla="*/ 430458 h 3370881"/>
                          <a:gd name="connsiteX188" fmla="*/ 2344270 w 2657256"/>
                          <a:gd name="connsiteY188" fmla="*/ 461834 h 3370881"/>
                          <a:gd name="connsiteX189" fmla="*/ 2353235 w 2657256"/>
                          <a:gd name="connsiteY189" fmla="*/ 502176 h 3370881"/>
                          <a:gd name="connsiteX190" fmla="*/ 2362200 w 2657256"/>
                          <a:gd name="connsiteY190" fmla="*/ 515623 h 3370881"/>
                          <a:gd name="connsiteX191" fmla="*/ 2344270 w 2657256"/>
                          <a:gd name="connsiteY191" fmla="*/ 587340 h 3370881"/>
                          <a:gd name="connsiteX192" fmla="*/ 2321859 w 2657256"/>
                          <a:gd name="connsiteY192" fmla="*/ 614234 h 3370881"/>
                          <a:gd name="connsiteX193" fmla="*/ 2308412 w 2657256"/>
                          <a:gd name="connsiteY193" fmla="*/ 636646 h 3370881"/>
                          <a:gd name="connsiteX194" fmla="*/ 2281518 w 2657256"/>
                          <a:gd name="connsiteY194" fmla="*/ 641129 h 3370881"/>
                          <a:gd name="connsiteX195" fmla="*/ 2259106 w 2657256"/>
                          <a:gd name="connsiteY195" fmla="*/ 636646 h 3370881"/>
                          <a:gd name="connsiteX196" fmla="*/ 2277035 w 2657256"/>
                          <a:gd name="connsiteY196" fmla="*/ 578376 h 3370881"/>
                          <a:gd name="connsiteX197" fmla="*/ 2290482 w 2657256"/>
                          <a:gd name="connsiteY197" fmla="*/ 542517 h 3370881"/>
                          <a:gd name="connsiteX198" fmla="*/ 2286000 w 2657256"/>
                          <a:gd name="connsiteY198" fmla="*/ 506658 h 3370881"/>
                          <a:gd name="connsiteX199" fmla="*/ 2245659 w 2657256"/>
                          <a:gd name="connsiteY199" fmla="*/ 448387 h 3370881"/>
                          <a:gd name="connsiteX200" fmla="*/ 2200835 w 2657256"/>
                          <a:gd name="connsiteY200" fmla="*/ 430458 h 3370881"/>
                          <a:gd name="connsiteX201" fmla="*/ 2169459 w 2657256"/>
                          <a:gd name="connsiteY201" fmla="*/ 425976 h 3370881"/>
                          <a:gd name="connsiteX202" fmla="*/ 2102223 w 2657256"/>
                          <a:gd name="connsiteY202" fmla="*/ 430458 h 3370881"/>
                          <a:gd name="connsiteX203" fmla="*/ 2084294 w 2657256"/>
                          <a:gd name="connsiteY203" fmla="*/ 439423 h 3370881"/>
                          <a:gd name="connsiteX204" fmla="*/ 2070847 w 2657256"/>
                          <a:gd name="connsiteY204" fmla="*/ 443905 h 3370881"/>
                          <a:gd name="connsiteX205" fmla="*/ 2061882 w 2657256"/>
                          <a:gd name="connsiteY205" fmla="*/ 461834 h 3370881"/>
                          <a:gd name="connsiteX206" fmla="*/ 2034988 w 2657256"/>
                          <a:gd name="connsiteY206" fmla="*/ 475281 h 3370881"/>
                          <a:gd name="connsiteX207" fmla="*/ 1783976 w 2657256"/>
                          <a:gd name="connsiteY207" fmla="*/ 479764 h 3370881"/>
                          <a:gd name="connsiteX208" fmla="*/ 1766047 w 2657256"/>
                          <a:gd name="connsiteY208" fmla="*/ 488729 h 3370881"/>
                          <a:gd name="connsiteX209" fmla="*/ 1703294 w 2657256"/>
                          <a:gd name="connsiteY209" fmla="*/ 506658 h 3370881"/>
                          <a:gd name="connsiteX210" fmla="*/ 1689847 w 2657256"/>
                          <a:gd name="connsiteY210" fmla="*/ 511140 h 3370881"/>
                          <a:gd name="connsiteX211" fmla="*/ 1676400 w 2657256"/>
                          <a:gd name="connsiteY211" fmla="*/ 520105 h 3370881"/>
                          <a:gd name="connsiteX212" fmla="*/ 1649506 w 2657256"/>
                          <a:gd name="connsiteY212" fmla="*/ 529070 h 3370881"/>
                          <a:gd name="connsiteX213" fmla="*/ 1636059 w 2657256"/>
                          <a:gd name="connsiteY213" fmla="*/ 538034 h 3370881"/>
                          <a:gd name="connsiteX214" fmla="*/ 1622612 w 2657256"/>
                          <a:gd name="connsiteY214" fmla="*/ 551481 h 3370881"/>
                          <a:gd name="connsiteX215" fmla="*/ 1609165 w 2657256"/>
                          <a:gd name="connsiteY215" fmla="*/ 555964 h 3370881"/>
                          <a:gd name="connsiteX216" fmla="*/ 1577788 w 2657256"/>
                          <a:gd name="connsiteY216" fmla="*/ 587340 h 3370881"/>
                          <a:gd name="connsiteX217" fmla="*/ 1568823 w 2657256"/>
                          <a:gd name="connsiteY217" fmla="*/ 600787 h 3370881"/>
                          <a:gd name="connsiteX218" fmla="*/ 1555376 w 2657256"/>
                          <a:gd name="connsiteY218" fmla="*/ 614234 h 3370881"/>
                          <a:gd name="connsiteX219" fmla="*/ 1524000 w 2657256"/>
                          <a:gd name="connsiteY219" fmla="*/ 654576 h 3370881"/>
                          <a:gd name="connsiteX220" fmla="*/ 1519518 w 2657256"/>
                          <a:gd name="connsiteY220" fmla="*/ 668023 h 3370881"/>
                          <a:gd name="connsiteX221" fmla="*/ 1528482 w 2657256"/>
                          <a:gd name="connsiteY221" fmla="*/ 708364 h 3370881"/>
                          <a:gd name="connsiteX222" fmla="*/ 1537447 w 2657256"/>
                          <a:gd name="connsiteY222" fmla="*/ 721811 h 3370881"/>
                          <a:gd name="connsiteX223" fmla="*/ 1568823 w 2657256"/>
                          <a:gd name="connsiteY223" fmla="*/ 712846 h 3370881"/>
                          <a:gd name="connsiteX224" fmla="*/ 1600200 w 2657256"/>
                          <a:gd name="connsiteY224" fmla="*/ 712846 h 3370881"/>
                          <a:gd name="connsiteX225" fmla="*/ 1631576 w 2657256"/>
                          <a:gd name="connsiteY225" fmla="*/ 690434 h 3370881"/>
                          <a:gd name="connsiteX226" fmla="*/ 1645023 w 2657256"/>
                          <a:gd name="connsiteY226" fmla="*/ 676987 h 3370881"/>
                          <a:gd name="connsiteX227" fmla="*/ 1685365 w 2657256"/>
                          <a:gd name="connsiteY227" fmla="*/ 645611 h 3370881"/>
                          <a:gd name="connsiteX228" fmla="*/ 1716741 w 2657256"/>
                          <a:gd name="connsiteY228" fmla="*/ 614234 h 3370881"/>
                          <a:gd name="connsiteX229" fmla="*/ 1748118 w 2657256"/>
                          <a:gd name="connsiteY229" fmla="*/ 596305 h 3370881"/>
                          <a:gd name="connsiteX230" fmla="*/ 1761565 w 2657256"/>
                          <a:gd name="connsiteY230" fmla="*/ 591823 h 3370881"/>
                          <a:gd name="connsiteX231" fmla="*/ 1779494 w 2657256"/>
                          <a:gd name="connsiteY231" fmla="*/ 582858 h 3370881"/>
                          <a:gd name="connsiteX232" fmla="*/ 1815353 w 2657256"/>
                          <a:gd name="connsiteY232" fmla="*/ 573893 h 3370881"/>
                          <a:gd name="connsiteX233" fmla="*/ 2030506 w 2657256"/>
                          <a:gd name="connsiteY233" fmla="*/ 578376 h 3370881"/>
                          <a:gd name="connsiteX234" fmla="*/ 2017059 w 2657256"/>
                          <a:gd name="connsiteY234" fmla="*/ 600787 h 3370881"/>
                          <a:gd name="connsiteX235" fmla="*/ 1981200 w 2657256"/>
                          <a:gd name="connsiteY235" fmla="*/ 636646 h 3370881"/>
                          <a:gd name="connsiteX236" fmla="*/ 1967753 w 2657256"/>
                          <a:gd name="connsiteY236" fmla="*/ 650093 h 3370881"/>
                          <a:gd name="connsiteX237" fmla="*/ 1936376 w 2657256"/>
                          <a:gd name="connsiteY237" fmla="*/ 690434 h 3370881"/>
                          <a:gd name="connsiteX238" fmla="*/ 1905000 w 2657256"/>
                          <a:gd name="connsiteY238" fmla="*/ 717329 h 3370881"/>
                          <a:gd name="connsiteX239" fmla="*/ 1860176 w 2657256"/>
                          <a:gd name="connsiteY239" fmla="*/ 735258 h 3370881"/>
                          <a:gd name="connsiteX240" fmla="*/ 1788459 w 2657256"/>
                          <a:gd name="connsiteY240" fmla="*/ 744223 h 3370881"/>
                          <a:gd name="connsiteX241" fmla="*/ 1846729 w 2657256"/>
                          <a:gd name="connsiteY241" fmla="*/ 802493 h 3370881"/>
                          <a:gd name="connsiteX242" fmla="*/ 1913965 w 2657256"/>
                          <a:gd name="connsiteY242" fmla="*/ 829387 h 3370881"/>
                          <a:gd name="connsiteX243" fmla="*/ 1922929 w 2657256"/>
                          <a:gd name="connsiteY243" fmla="*/ 842834 h 3370881"/>
                          <a:gd name="connsiteX244" fmla="*/ 1967753 w 2657256"/>
                          <a:gd name="connsiteY244" fmla="*/ 883176 h 3370881"/>
                          <a:gd name="connsiteX245" fmla="*/ 1981200 w 2657256"/>
                          <a:gd name="connsiteY245" fmla="*/ 896623 h 3370881"/>
                          <a:gd name="connsiteX246" fmla="*/ 1994647 w 2657256"/>
                          <a:gd name="connsiteY246" fmla="*/ 905587 h 3370881"/>
                          <a:gd name="connsiteX247" fmla="*/ 2021541 w 2657256"/>
                          <a:gd name="connsiteY247" fmla="*/ 927999 h 3370881"/>
                          <a:gd name="connsiteX248" fmla="*/ 2030506 w 2657256"/>
                          <a:gd name="connsiteY248" fmla="*/ 941446 h 3370881"/>
                          <a:gd name="connsiteX249" fmla="*/ 2057400 w 2657256"/>
                          <a:gd name="connsiteY249" fmla="*/ 968340 h 3370881"/>
                          <a:gd name="connsiteX250" fmla="*/ 2088776 w 2657256"/>
                          <a:gd name="connsiteY250" fmla="*/ 1013164 h 3370881"/>
                          <a:gd name="connsiteX251" fmla="*/ 2115670 w 2657256"/>
                          <a:gd name="connsiteY251" fmla="*/ 1057987 h 3370881"/>
                          <a:gd name="connsiteX252" fmla="*/ 2120153 w 2657256"/>
                          <a:gd name="connsiteY252" fmla="*/ 1089364 h 3370881"/>
                          <a:gd name="connsiteX253" fmla="*/ 2138082 w 2657256"/>
                          <a:gd name="connsiteY253" fmla="*/ 1143152 h 3370881"/>
                          <a:gd name="connsiteX254" fmla="*/ 2147047 w 2657256"/>
                          <a:gd name="connsiteY254" fmla="*/ 1196940 h 3370881"/>
                          <a:gd name="connsiteX255" fmla="*/ 2151529 w 2657256"/>
                          <a:gd name="connsiteY255" fmla="*/ 1210387 h 3370881"/>
                          <a:gd name="connsiteX256" fmla="*/ 2156012 w 2657256"/>
                          <a:gd name="connsiteY256" fmla="*/ 1228317 h 3370881"/>
                          <a:gd name="connsiteX257" fmla="*/ 2173941 w 2657256"/>
                          <a:gd name="connsiteY257" fmla="*/ 1295552 h 3370881"/>
                          <a:gd name="connsiteX258" fmla="*/ 2182906 w 2657256"/>
                          <a:gd name="connsiteY258" fmla="*/ 1313481 h 3370881"/>
                          <a:gd name="connsiteX259" fmla="*/ 2187388 w 2657256"/>
                          <a:gd name="connsiteY259" fmla="*/ 1331411 h 3370881"/>
                          <a:gd name="connsiteX260" fmla="*/ 2214282 w 2657256"/>
                          <a:gd name="connsiteY260" fmla="*/ 1385199 h 3370881"/>
                          <a:gd name="connsiteX261" fmla="*/ 2218765 w 2657256"/>
                          <a:gd name="connsiteY261" fmla="*/ 1403129 h 3370881"/>
                          <a:gd name="connsiteX262" fmla="*/ 2223247 w 2657256"/>
                          <a:gd name="connsiteY262" fmla="*/ 1430023 h 3370881"/>
                          <a:gd name="connsiteX263" fmla="*/ 2236694 w 2657256"/>
                          <a:gd name="connsiteY263" fmla="*/ 1456917 h 3370881"/>
                          <a:gd name="connsiteX264" fmla="*/ 2241176 w 2657256"/>
                          <a:gd name="connsiteY264" fmla="*/ 1577940 h 3370881"/>
                          <a:gd name="connsiteX265" fmla="*/ 2245659 w 2657256"/>
                          <a:gd name="connsiteY265" fmla="*/ 1595870 h 3370881"/>
                          <a:gd name="connsiteX266" fmla="*/ 2249634 w 2657256"/>
                          <a:gd name="connsiteY266" fmla="*/ 1685855 h 3370881"/>
                          <a:gd name="connsiteX267" fmla="*/ 2227729 w 2657256"/>
                          <a:gd name="connsiteY267" fmla="*/ 1716893 h 3370881"/>
                          <a:gd name="connsiteX268" fmla="*/ 2249126 w 2657256"/>
                          <a:gd name="connsiteY268" fmla="*/ 1687209 h 3370881"/>
                          <a:gd name="connsiteX269" fmla="*/ 2235341 w 2657256"/>
                          <a:gd name="connsiteY269" fmla="*/ 1788611 h 3370881"/>
                          <a:gd name="connsiteX270" fmla="*/ 2230689 w 2657256"/>
                          <a:gd name="connsiteY270" fmla="*/ 1823963 h 3370881"/>
                          <a:gd name="connsiteX271" fmla="*/ 2226207 w 2657256"/>
                          <a:gd name="connsiteY271" fmla="*/ 1824470 h 3370881"/>
                          <a:gd name="connsiteX272" fmla="*/ 2208278 w 2657256"/>
                          <a:gd name="connsiteY272" fmla="*/ 1869293 h 3370881"/>
                          <a:gd name="connsiteX273" fmla="*/ 2195168 w 2657256"/>
                          <a:gd name="connsiteY273" fmla="*/ 1882740 h 3370881"/>
                          <a:gd name="connsiteX274" fmla="*/ 2203458 w 2657256"/>
                          <a:gd name="connsiteY274" fmla="*/ 1918938 h 3370881"/>
                          <a:gd name="connsiteX275" fmla="*/ 2204134 w 2657256"/>
                          <a:gd name="connsiteY275" fmla="*/ 1949806 h 3370881"/>
                          <a:gd name="connsiteX276" fmla="*/ 2226545 w 2657256"/>
                          <a:gd name="connsiteY276" fmla="*/ 1954627 h 3370881"/>
                          <a:gd name="connsiteX277" fmla="*/ 2241176 w 2657256"/>
                          <a:gd name="connsiteY277" fmla="*/ 2012729 h 3370881"/>
                          <a:gd name="connsiteX278" fmla="*/ 2263588 w 2657256"/>
                          <a:gd name="connsiteY278" fmla="*/ 2057552 h 3370881"/>
                          <a:gd name="connsiteX279" fmla="*/ 2286000 w 2657256"/>
                          <a:gd name="connsiteY279" fmla="*/ 2084446 h 3370881"/>
                          <a:gd name="connsiteX280" fmla="*/ 2299447 w 2657256"/>
                          <a:gd name="connsiteY280" fmla="*/ 2124787 h 3370881"/>
                          <a:gd name="connsiteX281" fmla="*/ 2321859 w 2657256"/>
                          <a:gd name="connsiteY281" fmla="*/ 2151681 h 3370881"/>
                          <a:gd name="connsiteX282" fmla="*/ 2344270 w 2657256"/>
                          <a:gd name="connsiteY282" fmla="*/ 2205470 h 3370881"/>
                          <a:gd name="connsiteX283" fmla="*/ 2348753 w 2657256"/>
                          <a:gd name="connsiteY283" fmla="*/ 2223399 h 3370881"/>
                          <a:gd name="connsiteX284" fmla="*/ 2366682 w 2657256"/>
                          <a:gd name="connsiteY284" fmla="*/ 2263740 h 3370881"/>
                          <a:gd name="connsiteX285" fmla="*/ 2375647 w 2657256"/>
                          <a:gd name="connsiteY285" fmla="*/ 2286152 h 3370881"/>
                          <a:gd name="connsiteX286" fmla="*/ 2380129 w 2657256"/>
                          <a:gd name="connsiteY286" fmla="*/ 2308564 h 3370881"/>
                          <a:gd name="connsiteX287" fmla="*/ 2389094 w 2657256"/>
                          <a:gd name="connsiteY287" fmla="*/ 2335458 h 3370881"/>
                          <a:gd name="connsiteX288" fmla="*/ 2393576 w 2657256"/>
                          <a:gd name="connsiteY288" fmla="*/ 2380281 h 3370881"/>
                          <a:gd name="connsiteX289" fmla="*/ 2398059 w 2657256"/>
                          <a:gd name="connsiteY289" fmla="*/ 2393729 h 3370881"/>
                          <a:gd name="connsiteX290" fmla="*/ 2419794 w 2657256"/>
                          <a:gd name="connsiteY290" fmla="*/ 2447517 h 3370881"/>
                          <a:gd name="connsiteX291" fmla="*/ 2427343 w 2657256"/>
                          <a:gd name="connsiteY291" fmla="*/ 2564058 h 3370881"/>
                          <a:gd name="connsiteX292" fmla="*/ 2389094 w 2657256"/>
                          <a:gd name="connsiteY292" fmla="*/ 2837481 h 3370881"/>
                          <a:gd name="connsiteX293" fmla="*/ 2380129 w 2657256"/>
                          <a:gd name="connsiteY293" fmla="*/ 2859893 h 3370881"/>
                          <a:gd name="connsiteX294" fmla="*/ 2357718 w 2657256"/>
                          <a:gd name="connsiteY294" fmla="*/ 2913681 h 3370881"/>
                          <a:gd name="connsiteX295" fmla="*/ 2348753 w 2657256"/>
                          <a:gd name="connsiteY295" fmla="*/ 2936093 h 3370881"/>
                          <a:gd name="connsiteX296" fmla="*/ 2339788 w 2657256"/>
                          <a:gd name="connsiteY296" fmla="*/ 2971952 h 3370881"/>
                          <a:gd name="connsiteX297" fmla="*/ 2326341 w 2657256"/>
                          <a:gd name="connsiteY297" fmla="*/ 2994364 h 3370881"/>
                          <a:gd name="connsiteX298" fmla="*/ 2317376 w 2657256"/>
                          <a:gd name="connsiteY298" fmla="*/ 3025740 h 3370881"/>
                          <a:gd name="connsiteX299" fmla="*/ 2303929 w 2657256"/>
                          <a:gd name="connsiteY299" fmla="*/ 3048152 h 3370881"/>
                          <a:gd name="connsiteX300" fmla="*/ 2290482 w 2657256"/>
                          <a:gd name="connsiteY300" fmla="*/ 3079529 h 3370881"/>
                          <a:gd name="connsiteX301" fmla="*/ 2272553 w 2657256"/>
                          <a:gd name="connsiteY301" fmla="*/ 3084011 h 3370881"/>
                          <a:gd name="connsiteX302" fmla="*/ 2259106 w 2657256"/>
                          <a:gd name="connsiteY302" fmla="*/ 3088493 h 3370881"/>
                          <a:gd name="connsiteX303" fmla="*/ 2241176 w 2657256"/>
                          <a:gd name="connsiteY303" fmla="*/ 3092976 h 3370881"/>
                          <a:gd name="connsiteX304" fmla="*/ 2209800 w 2657256"/>
                          <a:gd name="connsiteY304" fmla="*/ 3101940 h 3370881"/>
                          <a:gd name="connsiteX305" fmla="*/ 2205318 w 2657256"/>
                          <a:gd name="connsiteY305" fmla="*/ 3039187 h 3370881"/>
                          <a:gd name="connsiteX306" fmla="*/ 2218765 w 2657256"/>
                          <a:gd name="connsiteY306" fmla="*/ 3021258 h 3370881"/>
                          <a:gd name="connsiteX307" fmla="*/ 2245659 w 2657256"/>
                          <a:gd name="connsiteY307" fmla="*/ 2971952 h 3370881"/>
                          <a:gd name="connsiteX308" fmla="*/ 2268070 w 2657256"/>
                          <a:gd name="connsiteY308" fmla="*/ 2945058 h 3370881"/>
                          <a:gd name="connsiteX309" fmla="*/ 2298550 w 2657256"/>
                          <a:gd name="connsiteY309" fmla="*/ 2568540 h 3370881"/>
                          <a:gd name="connsiteX310" fmla="*/ 2284986 w 2657256"/>
                          <a:gd name="connsiteY310" fmla="*/ 2532681 h 3370881"/>
                          <a:gd name="connsiteX311" fmla="*/ 2293273 w 2657256"/>
                          <a:gd name="connsiteY311" fmla="*/ 2496653 h 3370881"/>
                          <a:gd name="connsiteX312" fmla="*/ 2278152 w 2657256"/>
                          <a:gd name="connsiteY312" fmla="*/ 2475178 h 3370881"/>
                          <a:gd name="connsiteX313" fmla="*/ 2245659 w 2657256"/>
                          <a:gd name="connsiteY313" fmla="*/ 2389247 h 3370881"/>
                          <a:gd name="connsiteX314" fmla="*/ 2195507 w 2657256"/>
                          <a:gd name="connsiteY314" fmla="*/ 2241328 h 3370881"/>
                          <a:gd name="connsiteX315" fmla="*/ 2083786 w 2657256"/>
                          <a:gd name="connsiteY315" fmla="*/ 2040300 h 3370881"/>
                          <a:gd name="connsiteX316" fmla="*/ 2048773 w 2657256"/>
                          <a:gd name="connsiteY316" fmla="*/ 2017971 h 3370881"/>
                          <a:gd name="connsiteX317" fmla="*/ 2074314 w 2657256"/>
                          <a:gd name="connsiteY317" fmla="*/ 2011967 h 3370881"/>
                          <a:gd name="connsiteX318" fmla="*/ 2034988 w 2657256"/>
                          <a:gd name="connsiteY318" fmla="*/ 2003764 h 3370881"/>
                          <a:gd name="connsiteX319" fmla="*/ 2026023 w 2657256"/>
                          <a:gd name="connsiteY319" fmla="*/ 2026176 h 3370881"/>
                          <a:gd name="connsiteX320" fmla="*/ 2021541 w 2657256"/>
                          <a:gd name="connsiteY320" fmla="*/ 2039623 h 3370881"/>
                          <a:gd name="connsiteX321" fmla="*/ 1999129 w 2657256"/>
                          <a:gd name="connsiteY321" fmla="*/ 2053070 h 3370881"/>
                          <a:gd name="connsiteX322" fmla="*/ 1990165 w 2657256"/>
                          <a:gd name="connsiteY322" fmla="*/ 2070999 h 3370881"/>
                          <a:gd name="connsiteX323" fmla="*/ 1967753 w 2657256"/>
                          <a:gd name="connsiteY323" fmla="*/ 2106858 h 3370881"/>
                          <a:gd name="connsiteX324" fmla="*/ 1981200 w 2657256"/>
                          <a:gd name="connsiteY324" fmla="*/ 2223399 h 3370881"/>
                          <a:gd name="connsiteX325" fmla="*/ 1994647 w 2657256"/>
                          <a:gd name="connsiteY325" fmla="*/ 2254776 h 3370881"/>
                          <a:gd name="connsiteX326" fmla="*/ 2003612 w 2657256"/>
                          <a:gd name="connsiteY326" fmla="*/ 2272705 h 3370881"/>
                          <a:gd name="connsiteX327" fmla="*/ 2026023 w 2657256"/>
                          <a:gd name="connsiteY327" fmla="*/ 2304081 h 3370881"/>
                          <a:gd name="connsiteX328" fmla="*/ 2043953 w 2657256"/>
                          <a:gd name="connsiteY328" fmla="*/ 2348905 h 3370881"/>
                          <a:gd name="connsiteX329" fmla="*/ 2061882 w 2657256"/>
                          <a:gd name="connsiteY329" fmla="*/ 2371317 h 3370881"/>
                          <a:gd name="connsiteX330" fmla="*/ 2088776 w 2657256"/>
                          <a:gd name="connsiteY330" fmla="*/ 2434070 h 3370881"/>
                          <a:gd name="connsiteX331" fmla="*/ 2102223 w 2657256"/>
                          <a:gd name="connsiteY331" fmla="*/ 2465446 h 3370881"/>
                          <a:gd name="connsiteX332" fmla="*/ 2106706 w 2657256"/>
                          <a:gd name="connsiteY332" fmla="*/ 2496823 h 3370881"/>
                          <a:gd name="connsiteX333" fmla="*/ 2124635 w 2657256"/>
                          <a:gd name="connsiteY333" fmla="*/ 2559576 h 3370881"/>
                          <a:gd name="connsiteX334" fmla="*/ 2138082 w 2657256"/>
                          <a:gd name="connsiteY334" fmla="*/ 2649223 h 3370881"/>
                          <a:gd name="connsiteX335" fmla="*/ 2147047 w 2657256"/>
                          <a:gd name="connsiteY335" fmla="*/ 2685081 h 3370881"/>
                          <a:gd name="connsiteX336" fmla="*/ 2151529 w 2657256"/>
                          <a:gd name="connsiteY336" fmla="*/ 2716458 h 3370881"/>
                          <a:gd name="connsiteX337" fmla="*/ 2160494 w 2657256"/>
                          <a:gd name="connsiteY337" fmla="*/ 2770246 h 3370881"/>
                          <a:gd name="connsiteX338" fmla="*/ 2156012 w 2657256"/>
                          <a:gd name="connsiteY338" fmla="*/ 2962987 h 3370881"/>
                          <a:gd name="connsiteX339" fmla="*/ 2138082 w 2657256"/>
                          <a:gd name="connsiteY339" fmla="*/ 3043670 h 3370881"/>
                          <a:gd name="connsiteX340" fmla="*/ 2133600 w 2657256"/>
                          <a:gd name="connsiteY340" fmla="*/ 3061599 h 3370881"/>
                          <a:gd name="connsiteX341" fmla="*/ 2120153 w 2657256"/>
                          <a:gd name="connsiteY341" fmla="*/ 3079529 h 3370881"/>
                          <a:gd name="connsiteX342" fmla="*/ 2111188 w 2657256"/>
                          <a:gd name="connsiteY342" fmla="*/ 3106423 h 3370881"/>
                          <a:gd name="connsiteX343" fmla="*/ 2088776 w 2657256"/>
                          <a:gd name="connsiteY343" fmla="*/ 3137799 h 3370881"/>
                          <a:gd name="connsiteX344" fmla="*/ 2075329 w 2657256"/>
                          <a:gd name="connsiteY344" fmla="*/ 3164693 h 3370881"/>
                          <a:gd name="connsiteX345" fmla="*/ 2061882 w 2657256"/>
                          <a:gd name="connsiteY345" fmla="*/ 3169176 h 3370881"/>
                          <a:gd name="connsiteX346" fmla="*/ 2021541 w 2657256"/>
                          <a:gd name="connsiteY346" fmla="*/ 3164693 h 3370881"/>
                          <a:gd name="connsiteX347" fmla="*/ 2012576 w 2657256"/>
                          <a:gd name="connsiteY347" fmla="*/ 3119870 h 3370881"/>
                          <a:gd name="connsiteX348" fmla="*/ 2048435 w 2657256"/>
                          <a:gd name="connsiteY348" fmla="*/ 3021258 h 3370881"/>
                          <a:gd name="connsiteX349" fmla="*/ 2048435 w 2657256"/>
                          <a:gd name="connsiteY349" fmla="*/ 3021258 h 3370881"/>
                          <a:gd name="connsiteX350" fmla="*/ 2061882 w 2657256"/>
                          <a:gd name="connsiteY350" fmla="*/ 2967470 h 3370881"/>
                          <a:gd name="connsiteX351" fmla="*/ 2070847 w 2657256"/>
                          <a:gd name="connsiteY351" fmla="*/ 2882305 h 3370881"/>
                          <a:gd name="connsiteX352" fmla="*/ 2066365 w 2657256"/>
                          <a:gd name="connsiteY352" fmla="*/ 2725423 h 3370881"/>
                          <a:gd name="connsiteX353" fmla="*/ 2043953 w 2657256"/>
                          <a:gd name="connsiteY353" fmla="*/ 2649223 h 3370881"/>
                          <a:gd name="connsiteX354" fmla="*/ 2030506 w 2657256"/>
                          <a:gd name="connsiteY354" fmla="*/ 2622329 h 3370881"/>
                          <a:gd name="connsiteX355" fmla="*/ 2017059 w 2657256"/>
                          <a:gd name="connsiteY355" fmla="*/ 2581987 h 3370881"/>
                          <a:gd name="connsiteX356" fmla="*/ 1981200 w 2657256"/>
                          <a:gd name="connsiteY356" fmla="*/ 2514752 h 3370881"/>
                          <a:gd name="connsiteX357" fmla="*/ 1972235 w 2657256"/>
                          <a:gd name="connsiteY357" fmla="*/ 2501305 h 3370881"/>
                          <a:gd name="connsiteX358" fmla="*/ 1958788 w 2657256"/>
                          <a:gd name="connsiteY358" fmla="*/ 2478893 h 3370881"/>
                          <a:gd name="connsiteX359" fmla="*/ 1905000 w 2657256"/>
                          <a:gd name="connsiteY359" fmla="*/ 2398211 h 3370881"/>
                          <a:gd name="connsiteX360" fmla="*/ 1882588 w 2657256"/>
                          <a:gd name="connsiteY360" fmla="*/ 2357870 h 3370881"/>
                          <a:gd name="connsiteX361" fmla="*/ 1869141 w 2657256"/>
                          <a:gd name="connsiteY361" fmla="*/ 2339940 h 3370881"/>
                          <a:gd name="connsiteX362" fmla="*/ 1806388 w 2657256"/>
                          <a:gd name="connsiteY362" fmla="*/ 2313046 h 3370881"/>
                          <a:gd name="connsiteX363" fmla="*/ 1779494 w 2657256"/>
                          <a:gd name="connsiteY363" fmla="*/ 2304081 h 3370881"/>
                          <a:gd name="connsiteX364" fmla="*/ 1752600 w 2657256"/>
                          <a:gd name="connsiteY364" fmla="*/ 2299599 h 3370881"/>
                          <a:gd name="connsiteX365" fmla="*/ 1680882 w 2657256"/>
                          <a:gd name="connsiteY365" fmla="*/ 2277187 h 3370881"/>
                          <a:gd name="connsiteX366" fmla="*/ 1719025 w 2657256"/>
                          <a:gd name="connsiteY366" fmla="*/ 2281331 h 3370881"/>
                          <a:gd name="connsiteX367" fmla="*/ 1756997 w 2657256"/>
                          <a:gd name="connsiteY367" fmla="*/ 2289450 h 3370881"/>
                          <a:gd name="connsiteX368" fmla="*/ 1656440 w 2657256"/>
                          <a:gd name="connsiteY368" fmla="*/ 2298583 h 3370881"/>
                          <a:gd name="connsiteX369" fmla="*/ 1537447 w 2657256"/>
                          <a:gd name="connsiteY369" fmla="*/ 2329960 h 3370881"/>
                          <a:gd name="connsiteX370" fmla="*/ 1571993 w 2657256"/>
                          <a:gd name="connsiteY370" fmla="*/ 2317957 h 3370881"/>
                          <a:gd name="connsiteX371" fmla="*/ 1509707 w 2657256"/>
                          <a:gd name="connsiteY371" fmla="*/ 2338926 h 3370881"/>
                          <a:gd name="connsiteX372" fmla="*/ 1500444 w 2657256"/>
                          <a:gd name="connsiteY372" fmla="*/ 2355271 h 3370881"/>
                          <a:gd name="connsiteX373" fmla="*/ 1402678 w 2657256"/>
                          <a:gd name="connsiteY373" fmla="*/ 2339641 h 3370881"/>
                          <a:gd name="connsiteX374" fmla="*/ 1322892 w 2657256"/>
                          <a:gd name="connsiteY374" fmla="*/ 2336952 h 3370881"/>
                          <a:gd name="connsiteX375" fmla="*/ 1199384 w 2657256"/>
                          <a:gd name="connsiteY375" fmla="*/ 2307041 h 3370881"/>
                          <a:gd name="connsiteX376" fmla="*/ 1066800 w 2657256"/>
                          <a:gd name="connsiteY376" fmla="*/ 2272705 h 3370881"/>
                          <a:gd name="connsiteX377" fmla="*/ 1030941 w 2657256"/>
                          <a:gd name="connsiteY377" fmla="*/ 2263740 h 3370881"/>
                          <a:gd name="connsiteX378" fmla="*/ 986118 w 2657256"/>
                          <a:gd name="connsiteY378" fmla="*/ 2241329 h 3370881"/>
                          <a:gd name="connsiteX379" fmla="*/ 968188 w 2657256"/>
                          <a:gd name="connsiteY379" fmla="*/ 2232364 h 3370881"/>
                          <a:gd name="connsiteX380" fmla="*/ 936812 w 2657256"/>
                          <a:gd name="connsiteY380" fmla="*/ 2214434 h 3370881"/>
                          <a:gd name="connsiteX381" fmla="*/ 905435 w 2657256"/>
                          <a:gd name="connsiteY381" fmla="*/ 2196505 h 3370881"/>
                          <a:gd name="connsiteX382" fmla="*/ 869576 w 2657256"/>
                          <a:gd name="connsiteY382" fmla="*/ 2209952 h 3370881"/>
                          <a:gd name="connsiteX383" fmla="*/ 856129 w 2657256"/>
                          <a:gd name="connsiteY383" fmla="*/ 2227881 h 3370881"/>
                          <a:gd name="connsiteX384" fmla="*/ 815788 w 2657256"/>
                          <a:gd name="connsiteY384" fmla="*/ 2268223 h 3370881"/>
                          <a:gd name="connsiteX385" fmla="*/ 788894 w 2657256"/>
                          <a:gd name="connsiteY385" fmla="*/ 2290634 h 3370881"/>
                          <a:gd name="connsiteX386" fmla="*/ 762000 w 2657256"/>
                          <a:gd name="connsiteY386" fmla="*/ 2313046 h 3370881"/>
                          <a:gd name="connsiteX387" fmla="*/ 753035 w 2657256"/>
                          <a:gd name="connsiteY387" fmla="*/ 2326493 h 3370881"/>
                          <a:gd name="connsiteX388" fmla="*/ 735106 w 2657256"/>
                          <a:gd name="connsiteY388" fmla="*/ 2339940 h 3370881"/>
                          <a:gd name="connsiteX389" fmla="*/ 712694 w 2657256"/>
                          <a:gd name="connsiteY389" fmla="*/ 2362352 h 3370881"/>
                          <a:gd name="connsiteX390" fmla="*/ 694765 w 2657256"/>
                          <a:gd name="connsiteY390" fmla="*/ 2375799 h 3370881"/>
                          <a:gd name="connsiteX391" fmla="*/ 681318 w 2657256"/>
                          <a:gd name="connsiteY391" fmla="*/ 2393729 h 3370881"/>
                          <a:gd name="connsiteX392" fmla="*/ 667870 w 2657256"/>
                          <a:gd name="connsiteY392" fmla="*/ 2402693 h 3370881"/>
                          <a:gd name="connsiteX393" fmla="*/ 623047 w 2657256"/>
                          <a:gd name="connsiteY393" fmla="*/ 2443034 h 3370881"/>
                          <a:gd name="connsiteX394" fmla="*/ 600635 w 2657256"/>
                          <a:gd name="connsiteY394" fmla="*/ 2474411 h 3370881"/>
                          <a:gd name="connsiteX395" fmla="*/ 587188 w 2657256"/>
                          <a:gd name="connsiteY395" fmla="*/ 2514752 h 3370881"/>
                          <a:gd name="connsiteX396" fmla="*/ 582706 w 2657256"/>
                          <a:gd name="connsiteY396" fmla="*/ 2546129 h 3370881"/>
                          <a:gd name="connsiteX397" fmla="*/ 596153 w 2657256"/>
                          <a:gd name="connsiteY397" fmla="*/ 2635776 h 3370881"/>
                          <a:gd name="connsiteX398" fmla="*/ 600635 w 2657256"/>
                          <a:gd name="connsiteY398" fmla="*/ 2653705 h 3370881"/>
                          <a:gd name="connsiteX399" fmla="*/ 609600 w 2657256"/>
                          <a:gd name="connsiteY399" fmla="*/ 2671634 h 3370881"/>
                          <a:gd name="connsiteX400" fmla="*/ 614082 w 2657256"/>
                          <a:gd name="connsiteY400" fmla="*/ 2689564 h 3370881"/>
                          <a:gd name="connsiteX401" fmla="*/ 623047 w 2657256"/>
                          <a:gd name="connsiteY401" fmla="*/ 2711976 h 3370881"/>
                          <a:gd name="connsiteX402" fmla="*/ 627529 w 2657256"/>
                          <a:gd name="connsiteY402" fmla="*/ 2734387 h 3370881"/>
                          <a:gd name="connsiteX403" fmla="*/ 640976 w 2657256"/>
                          <a:gd name="connsiteY403" fmla="*/ 2765764 h 3370881"/>
                          <a:gd name="connsiteX404" fmla="*/ 645459 w 2657256"/>
                          <a:gd name="connsiteY404" fmla="*/ 2779211 h 3370881"/>
                          <a:gd name="connsiteX405" fmla="*/ 658906 w 2657256"/>
                          <a:gd name="connsiteY405" fmla="*/ 2801623 h 3370881"/>
                          <a:gd name="connsiteX406" fmla="*/ 676835 w 2657256"/>
                          <a:gd name="connsiteY406" fmla="*/ 2864376 h 3370881"/>
                          <a:gd name="connsiteX407" fmla="*/ 690282 w 2657256"/>
                          <a:gd name="connsiteY407" fmla="*/ 2895752 h 3370881"/>
                          <a:gd name="connsiteX408" fmla="*/ 699247 w 2657256"/>
                          <a:gd name="connsiteY408" fmla="*/ 2940576 h 3370881"/>
                          <a:gd name="connsiteX409" fmla="*/ 703729 w 2657256"/>
                          <a:gd name="connsiteY409" fmla="*/ 2967470 h 3370881"/>
                          <a:gd name="connsiteX410" fmla="*/ 717176 w 2657256"/>
                          <a:gd name="connsiteY410" fmla="*/ 2994364 h 3370881"/>
                          <a:gd name="connsiteX411" fmla="*/ 735106 w 2657256"/>
                          <a:gd name="connsiteY411" fmla="*/ 3052634 h 3370881"/>
                          <a:gd name="connsiteX412" fmla="*/ 739588 w 2657256"/>
                          <a:gd name="connsiteY412" fmla="*/ 3079529 h 3370881"/>
                          <a:gd name="connsiteX413" fmla="*/ 762000 w 2657256"/>
                          <a:gd name="connsiteY413" fmla="*/ 3142281 h 3370881"/>
                          <a:gd name="connsiteX414" fmla="*/ 766482 w 2657256"/>
                          <a:gd name="connsiteY414" fmla="*/ 3231929 h 3370881"/>
                          <a:gd name="connsiteX415" fmla="*/ 770965 w 2657256"/>
                          <a:gd name="connsiteY415" fmla="*/ 3254340 h 3370881"/>
                          <a:gd name="connsiteX416" fmla="*/ 775447 w 2657256"/>
                          <a:gd name="connsiteY416" fmla="*/ 3285717 h 3370881"/>
                          <a:gd name="connsiteX417" fmla="*/ 748553 w 2657256"/>
                          <a:gd name="connsiteY417" fmla="*/ 3335023 h 3370881"/>
                          <a:gd name="connsiteX418" fmla="*/ 721659 w 2657256"/>
                          <a:gd name="connsiteY418" fmla="*/ 3343987 h 3370881"/>
                          <a:gd name="connsiteX419" fmla="*/ 708212 w 2657256"/>
                          <a:gd name="connsiteY419" fmla="*/ 3348470 h 3370881"/>
                          <a:gd name="connsiteX420" fmla="*/ 623047 w 2657256"/>
                          <a:gd name="connsiteY420" fmla="*/ 3330540 h 3370881"/>
                          <a:gd name="connsiteX421" fmla="*/ 609600 w 2657256"/>
                          <a:gd name="connsiteY421" fmla="*/ 3308129 h 3370881"/>
                          <a:gd name="connsiteX422" fmla="*/ 591670 w 2657256"/>
                          <a:gd name="connsiteY422" fmla="*/ 3267787 h 3370881"/>
                          <a:gd name="connsiteX423" fmla="*/ 560294 w 2657256"/>
                          <a:gd name="connsiteY423" fmla="*/ 3209517 h 3370881"/>
                          <a:gd name="connsiteX424" fmla="*/ 551329 w 2657256"/>
                          <a:gd name="connsiteY424" fmla="*/ 3196070 h 3370881"/>
                          <a:gd name="connsiteX425" fmla="*/ 528918 w 2657256"/>
                          <a:gd name="connsiteY425" fmla="*/ 3173658 h 3370881"/>
                          <a:gd name="connsiteX426" fmla="*/ 519953 w 2657256"/>
                          <a:gd name="connsiteY426" fmla="*/ 3128834 h 3370881"/>
                          <a:gd name="connsiteX427" fmla="*/ 524435 w 2657256"/>
                          <a:gd name="connsiteY427" fmla="*/ 3101940 h 3370881"/>
                          <a:gd name="connsiteX428" fmla="*/ 528918 w 2657256"/>
                          <a:gd name="connsiteY428" fmla="*/ 3088493 h 3370881"/>
                          <a:gd name="connsiteX429" fmla="*/ 542365 w 2657256"/>
                          <a:gd name="connsiteY429" fmla="*/ 3052634 h 3370881"/>
                          <a:gd name="connsiteX430" fmla="*/ 484094 w 2657256"/>
                          <a:gd name="connsiteY430" fmla="*/ 2886787 h 3370881"/>
                          <a:gd name="connsiteX431" fmla="*/ 443753 w 2657256"/>
                          <a:gd name="connsiteY431" fmla="*/ 2779211 h 3370881"/>
                          <a:gd name="connsiteX432" fmla="*/ 439270 w 2657256"/>
                          <a:gd name="connsiteY432" fmla="*/ 2752317 h 3370881"/>
                          <a:gd name="connsiteX433" fmla="*/ 430306 w 2657256"/>
                          <a:gd name="connsiteY433" fmla="*/ 2716458 h 3370881"/>
                          <a:gd name="connsiteX434" fmla="*/ 425823 w 2657256"/>
                          <a:gd name="connsiteY434" fmla="*/ 2680599 h 3370881"/>
                          <a:gd name="connsiteX435" fmla="*/ 398929 w 2657256"/>
                          <a:gd name="connsiteY435" fmla="*/ 2599917 h 3370881"/>
                          <a:gd name="connsiteX436" fmla="*/ 385482 w 2657256"/>
                          <a:gd name="connsiteY436" fmla="*/ 2568540 h 3370881"/>
                          <a:gd name="connsiteX437" fmla="*/ 381000 w 2657256"/>
                          <a:gd name="connsiteY437" fmla="*/ 2550611 h 3370881"/>
                          <a:gd name="connsiteX438" fmla="*/ 372035 w 2657256"/>
                          <a:gd name="connsiteY438" fmla="*/ 2483376 h 3370881"/>
                          <a:gd name="connsiteX439" fmla="*/ 367553 w 2657256"/>
                          <a:gd name="connsiteY439" fmla="*/ 2469929 h 3370881"/>
                          <a:gd name="connsiteX440" fmla="*/ 407894 w 2657256"/>
                          <a:gd name="connsiteY440" fmla="*/ 2451999 h 3370881"/>
                          <a:gd name="connsiteX441" fmla="*/ 515470 w 2657256"/>
                          <a:gd name="connsiteY441" fmla="*/ 2407176 h 3370881"/>
                          <a:gd name="connsiteX442" fmla="*/ 578223 w 2657256"/>
                          <a:gd name="connsiteY442" fmla="*/ 2353387 h 3370881"/>
                          <a:gd name="connsiteX443" fmla="*/ 587188 w 2657256"/>
                          <a:gd name="connsiteY443" fmla="*/ 2330976 h 3370881"/>
                          <a:gd name="connsiteX444" fmla="*/ 614082 w 2657256"/>
                          <a:gd name="connsiteY444" fmla="*/ 2254776 h 3370881"/>
                          <a:gd name="connsiteX445" fmla="*/ 649941 w 2657256"/>
                          <a:gd name="connsiteY445" fmla="*/ 2200987 h 3370881"/>
                          <a:gd name="connsiteX446" fmla="*/ 690282 w 2657256"/>
                          <a:gd name="connsiteY446" fmla="*/ 2174093 h 3370881"/>
                          <a:gd name="connsiteX447" fmla="*/ 703729 w 2657256"/>
                          <a:gd name="connsiteY447" fmla="*/ 2165129 h 3370881"/>
                          <a:gd name="connsiteX448" fmla="*/ 739588 w 2657256"/>
                          <a:gd name="connsiteY448" fmla="*/ 2147199 h 3370881"/>
                          <a:gd name="connsiteX449" fmla="*/ 708212 w 2657256"/>
                          <a:gd name="connsiteY449" fmla="*/ 2187540 h 3370881"/>
                          <a:gd name="connsiteX450" fmla="*/ 654423 w 2657256"/>
                          <a:gd name="connsiteY450" fmla="*/ 2241329 h 3370881"/>
                          <a:gd name="connsiteX451" fmla="*/ 636494 w 2657256"/>
                          <a:gd name="connsiteY451" fmla="*/ 2259258 h 3370881"/>
                          <a:gd name="connsiteX452" fmla="*/ 614082 w 2657256"/>
                          <a:gd name="connsiteY452" fmla="*/ 2286152 h 3370881"/>
                          <a:gd name="connsiteX453" fmla="*/ 592179 w 2657256"/>
                          <a:gd name="connsiteY453" fmla="*/ 2282347 h 3370881"/>
                          <a:gd name="connsiteX454" fmla="*/ 555980 w 2657256"/>
                          <a:gd name="connsiteY454" fmla="*/ 2313892 h 3370881"/>
                          <a:gd name="connsiteX455" fmla="*/ 524435 w 2657256"/>
                          <a:gd name="connsiteY455" fmla="*/ 2348905 h 3370881"/>
                          <a:gd name="connsiteX456" fmla="*/ 502023 w 2657256"/>
                          <a:gd name="connsiteY456" fmla="*/ 2362352 h 3370881"/>
                          <a:gd name="connsiteX457" fmla="*/ 461682 w 2657256"/>
                          <a:gd name="connsiteY457" fmla="*/ 2389246 h 3370881"/>
                          <a:gd name="connsiteX458" fmla="*/ 448235 w 2657256"/>
                          <a:gd name="connsiteY458" fmla="*/ 2398211 h 3370881"/>
                          <a:gd name="connsiteX459" fmla="*/ 430306 w 2657256"/>
                          <a:gd name="connsiteY459" fmla="*/ 2407176 h 3370881"/>
                          <a:gd name="connsiteX460" fmla="*/ 412376 w 2657256"/>
                          <a:gd name="connsiteY460" fmla="*/ 2420623 h 3370881"/>
                          <a:gd name="connsiteX461" fmla="*/ 389965 w 2657256"/>
                          <a:gd name="connsiteY461" fmla="*/ 2429587 h 3370881"/>
                          <a:gd name="connsiteX462" fmla="*/ 372035 w 2657256"/>
                          <a:gd name="connsiteY462" fmla="*/ 2443034 h 3370881"/>
                          <a:gd name="connsiteX463" fmla="*/ 318247 w 2657256"/>
                          <a:gd name="connsiteY463" fmla="*/ 2474411 h 3370881"/>
                          <a:gd name="connsiteX464" fmla="*/ 304800 w 2657256"/>
                          <a:gd name="connsiteY464" fmla="*/ 2492340 h 3370881"/>
                          <a:gd name="connsiteX465" fmla="*/ 282388 w 2657256"/>
                          <a:gd name="connsiteY465" fmla="*/ 2519234 h 3370881"/>
                          <a:gd name="connsiteX466" fmla="*/ 295835 w 2657256"/>
                          <a:gd name="connsiteY466" fmla="*/ 2815070 h 3370881"/>
                          <a:gd name="connsiteX467" fmla="*/ 300318 w 2657256"/>
                          <a:gd name="connsiteY467" fmla="*/ 2837481 h 3370881"/>
                          <a:gd name="connsiteX468" fmla="*/ 304800 w 2657256"/>
                          <a:gd name="connsiteY468" fmla="*/ 2868858 h 3370881"/>
                          <a:gd name="connsiteX469" fmla="*/ 309282 w 2657256"/>
                          <a:gd name="connsiteY469" fmla="*/ 2927129 h 3370881"/>
                          <a:gd name="connsiteX470" fmla="*/ 322729 w 2657256"/>
                          <a:gd name="connsiteY470" fmla="*/ 2985399 h 3370881"/>
                          <a:gd name="connsiteX471" fmla="*/ 327212 w 2657256"/>
                          <a:gd name="connsiteY471" fmla="*/ 3012293 h 3370881"/>
                          <a:gd name="connsiteX472" fmla="*/ 331694 w 2657256"/>
                          <a:gd name="connsiteY472" fmla="*/ 3043670 h 3370881"/>
                          <a:gd name="connsiteX473" fmla="*/ 345141 w 2657256"/>
                          <a:gd name="connsiteY473" fmla="*/ 3070564 h 3370881"/>
                          <a:gd name="connsiteX474" fmla="*/ 367553 w 2657256"/>
                          <a:gd name="connsiteY474" fmla="*/ 3124352 h 3370881"/>
                          <a:gd name="connsiteX475" fmla="*/ 381000 w 2657256"/>
                          <a:gd name="connsiteY475" fmla="*/ 3182623 h 3370881"/>
                          <a:gd name="connsiteX476" fmla="*/ 389965 w 2657256"/>
                          <a:gd name="connsiteY476" fmla="*/ 3196070 h 3370881"/>
                          <a:gd name="connsiteX477" fmla="*/ 394447 w 2657256"/>
                          <a:gd name="connsiteY477" fmla="*/ 3213999 h 3370881"/>
                          <a:gd name="connsiteX478" fmla="*/ 412376 w 2657256"/>
                          <a:gd name="connsiteY478" fmla="*/ 3245376 h 3370881"/>
                          <a:gd name="connsiteX479" fmla="*/ 416859 w 2657256"/>
                          <a:gd name="connsiteY479" fmla="*/ 3258823 h 3370881"/>
                          <a:gd name="connsiteX480" fmla="*/ 425823 w 2657256"/>
                          <a:gd name="connsiteY480" fmla="*/ 3272270 h 3370881"/>
                          <a:gd name="connsiteX481" fmla="*/ 439270 w 2657256"/>
                          <a:gd name="connsiteY481" fmla="*/ 3303646 h 3370881"/>
                          <a:gd name="connsiteX482" fmla="*/ 439270 w 2657256"/>
                          <a:gd name="connsiteY482" fmla="*/ 3352952 h 3370881"/>
                          <a:gd name="connsiteX483" fmla="*/ 430306 w 2657256"/>
                          <a:gd name="connsiteY483" fmla="*/ 3366399 h 3370881"/>
                          <a:gd name="connsiteX484" fmla="*/ 412376 w 2657256"/>
                          <a:gd name="connsiteY484" fmla="*/ 3370881 h 3370881"/>
                          <a:gd name="connsiteX485" fmla="*/ 295835 w 2657256"/>
                          <a:gd name="connsiteY485" fmla="*/ 3357434 h 3370881"/>
                          <a:gd name="connsiteX486" fmla="*/ 264459 w 2657256"/>
                          <a:gd name="connsiteY486" fmla="*/ 3276752 h 3370881"/>
                          <a:gd name="connsiteX487" fmla="*/ 259976 w 2657256"/>
                          <a:gd name="connsiteY487" fmla="*/ 3240893 h 3370881"/>
                          <a:gd name="connsiteX488" fmla="*/ 246529 w 2657256"/>
                          <a:gd name="connsiteY488" fmla="*/ 3178140 h 3370881"/>
                          <a:gd name="connsiteX489" fmla="*/ 237565 w 2657256"/>
                          <a:gd name="connsiteY489" fmla="*/ 3084011 h 3370881"/>
                          <a:gd name="connsiteX490" fmla="*/ 228600 w 2657256"/>
                          <a:gd name="connsiteY490" fmla="*/ 3057117 h 3370881"/>
                          <a:gd name="connsiteX491" fmla="*/ 219635 w 2657256"/>
                          <a:gd name="connsiteY491" fmla="*/ 3021258 h 3370881"/>
                          <a:gd name="connsiteX492" fmla="*/ 206188 w 2657256"/>
                          <a:gd name="connsiteY492" fmla="*/ 2980917 h 3370881"/>
                          <a:gd name="connsiteX493" fmla="*/ 201706 w 2657256"/>
                          <a:gd name="connsiteY493" fmla="*/ 2949540 h 3370881"/>
                          <a:gd name="connsiteX494" fmla="*/ 197223 w 2657256"/>
                          <a:gd name="connsiteY494" fmla="*/ 2927129 h 3370881"/>
                          <a:gd name="connsiteX495" fmla="*/ 192741 w 2657256"/>
                          <a:gd name="connsiteY495" fmla="*/ 2891270 h 3370881"/>
                          <a:gd name="connsiteX496" fmla="*/ 188259 w 2657256"/>
                          <a:gd name="connsiteY496" fmla="*/ 2850929 h 3370881"/>
                          <a:gd name="connsiteX497" fmla="*/ 179294 w 2657256"/>
                          <a:gd name="connsiteY497" fmla="*/ 2824034 h 3370881"/>
                          <a:gd name="connsiteX498" fmla="*/ 165847 w 2657256"/>
                          <a:gd name="connsiteY498" fmla="*/ 2774729 h 3370881"/>
                          <a:gd name="connsiteX499" fmla="*/ 161365 w 2657256"/>
                          <a:gd name="connsiteY499" fmla="*/ 2747834 h 3370881"/>
                          <a:gd name="connsiteX500" fmla="*/ 156882 w 2657256"/>
                          <a:gd name="connsiteY500" fmla="*/ 2559576 h 3370881"/>
                          <a:gd name="connsiteX501" fmla="*/ 152400 w 2657256"/>
                          <a:gd name="connsiteY501" fmla="*/ 2519234 h 3370881"/>
                          <a:gd name="connsiteX502" fmla="*/ 118035 w 2657256"/>
                          <a:gd name="connsiteY502" fmla="*/ 2400004 h 3370881"/>
                          <a:gd name="connsiteX503" fmla="*/ 117048 w 2657256"/>
                          <a:gd name="connsiteY503" fmla="*/ 2344423 h 3370881"/>
                          <a:gd name="connsiteX504" fmla="*/ 100106 w 2657256"/>
                          <a:gd name="connsiteY504" fmla="*/ 2330976 h 3370881"/>
                          <a:gd name="connsiteX505" fmla="*/ 138953 w 2657256"/>
                          <a:gd name="connsiteY505" fmla="*/ 2313046 h 3370881"/>
                          <a:gd name="connsiteX506" fmla="*/ 152400 w 2657256"/>
                          <a:gd name="connsiteY506" fmla="*/ 2304081 h 3370881"/>
                          <a:gd name="connsiteX507" fmla="*/ 170329 w 2657256"/>
                          <a:gd name="connsiteY507" fmla="*/ 2259258 h 3370881"/>
                          <a:gd name="connsiteX508" fmla="*/ 188259 w 2657256"/>
                          <a:gd name="connsiteY508" fmla="*/ 2223399 h 3370881"/>
                          <a:gd name="connsiteX509" fmla="*/ 206188 w 2657256"/>
                          <a:gd name="connsiteY509" fmla="*/ 2187540 h 3370881"/>
                          <a:gd name="connsiteX510" fmla="*/ 210670 w 2657256"/>
                          <a:gd name="connsiteY510" fmla="*/ 2174093 h 3370881"/>
                          <a:gd name="connsiteX511" fmla="*/ 219635 w 2657256"/>
                          <a:gd name="connsiteY511" fmla="*/ 2115823 h 3370881"/>
                          <a:gd name="connsiteX512" fmla="*/ 210670 w 2657256"/>
                          <a:gd name="connsiteY512" fmla="*/ 1958940 h 3370881"/>
                          <a:gd name="connsiteX513" fmla="*/ 192741 w 2657256"/>
                          <a:gd name="connsiteY513" fmla="*/ 1923081 h 3370881"/>
                          <a:gd name="connsiteX514" fmla="*/ 179294 w 2657256"/>
                          <a:gd name="connsiteY514" fmla="*/ 1891705 h 3370881"/>
                          <a:gd name="connsiteX515" fmla="*/ 165847 w 2657256"/>
                          <a:gd name="connsiteY515" fmla="*/ 1864811 h 3370881"/>
                          <a:gd name="connsiteX516" fmla="*/ 152400 w 2657256"/>
                          <a:gd name="connsiteY516" fmla="*/ 1833434 h 3370881"/>
                          <a:gd name="connsiteX517" fmla="*/ 143435 w 2657256"/>
                          <a:gd name="connsiteY517" fmla="*/ 1819987 h 3370881"/>
                          <a:gd name="connsiteX518" fmla="*/ 107576 w 2657256"/>
                          <a:gd name="connsiteY518" fmla="*/ 1784129 h 3370881"/>
                          <a:gd name="connsiteX519" fmla="*/ 94129 w 2657256"/>
                          <a:gd name="connsiteY519" fmla="*/ 1779646 h 3370881"/>
                          <a:gd name="connsiteX520" fmla="*/ 71718 w 2657256"/>
                          <a:gd name="connsiteY520" fmla="*/ 1770681 h 3370881"/>
                          <a:gd name="connsiteX521" fmla="*/ 58270 w 2657256"/>
                          <a:gd name="connsiteY521" fmla="*/ 1761717 h 3370881"/>
                          <a:gd name="connsiteX522" fmla="*/ 26894 w 2657256"/>
                          <a:gd name="connsiteY522" fmla="*/ 1730340 h 3370881"/>
                          <a:gd name="connsiteX523" fmla="*/ 0 w 2657256"/>
                          <a:gd name="connsiteY523" fmla="*/ 1707929 h 3370881"/>
                          <a:gd name="connsiteX0" fmla="*/ 0 w 2657256"/>
                          <a:gd name="connsiteY0" fmla="*/ 1707929 h 3370881"/>
                          <a:gd name="connsiteX1" fmla="*/ 22412 w 2657256"/>
                          <a:gd name="connsiteY1" fmla="*/ 1698964 h 3370881"/>
                          <a:gd name="connsiteX2" fmla="*/ 31376 w 2657256"/>
                          <a:gd name="connsiteY2" fmla="*/ 1681034 h 3370881"/>
                          <a:gd name="connsiteX3" fmla="*/ 44823 w 2657256"/>
                          <a:gd name="connsiteY3" fmla="*/ 1672070 h 3370881"/>
                          <a:gd name="connsiteX4" fmla="*/ 58270 w 2657256"/>
                          <a:gd name="connsiteY4" fmla="*/ 1654140 h 3370881"/>
                          <a:gd name="connsiteX5" fmla="*/ 76200 w 2657256"/>
                          <a:gd name="connsiteY5" fmla="*/ 1645176 h 3370881"/>
                          <a:gd name="connsiteX6" fmla="*/ 98612 w 2657256"/>
                          <a:gd name="connsiteY6" fmla="*/ 1636211 h 3370881"/>
                          <a:gd name="connsiteX7" fmla="*/ 125506 w 2657256"/>
                          <a:gd name="connsiteY7" fmla="*/ 1627246 h 3370881"/>
                          <a:gd name="connsiteX8" fmla="*/ 152400 w 2657256"/>
                          <a:gd name="connsiteY8" fmla="*/ 1609317 h 3370881"/>
                          <a:gd name="connsiteX9" fmla="*/ 170329 w 2657256"/>
                          <a:gd name="connsiteY9" fmla="*/ 1600352 h 3370881"/>
                          <a:gd name="connsiteX10" fmla="*/ 188259 w 2657256"/>
                          <a:gd name="connsiteY10" fmla="*/ 1582423 h 3370881"/>
                          <a:gd name="connsiteX11" fmla="*/ 228600 w 2657256"/>
                          <a:gd name="connsiteY11" fmla="*/ 1564493 h 3370881"/>
                          <a:gd name="connsiteX12" fmla="*/ 255494 w 2657256"/>
                          <a:gd name="connsiteY12" fmla="*/ 1546564 h 3370881"/>
                          <a:gd name="connsiteX13" fmla="*/ 300318 w 2657256"/>
                          <a:gd name="connsiteY13" fmla="*/ 1524152 h 3370881"/>
                          <a:gd name="connsiteX14" fmla="*/ 313765 w 2657256"/>
                          <a:gd name="connsiteY14" fmla="*/ 1515187 h 3370881"/>
                          <a:gd name="connsiteX15" fmla="*/ 340659 w 2657256"/>
                          <a:gd name="connsiteY15" fmla="*/ 1510705 h 3370881"/>
                          <a:gd name="connsiteX16" fmla="*/ 363070 w 2657256"/>
                          <a:gd name="connsiteY16" fmla="*/ 1506223 h 3370881"/>
                          <a:gd name="connsiteX17" fmla="*/ 389965 w 2657256"/>
                          <a:gd name="connsiteY17" fmla="*/ 1501740 h 3370881"/>
                          <a:gd name="connsiteX18" fmla="*/ 425823 w 2657256"/>
                          <a:gd name="connsiteY18" fmla="*/ 1497258 h 3370881"/>
                          <a:gd name="connsiteX19" fmla="*/ 470647 w 2657256"/>
                          <a:gd name="connsiteY19" fmla="*/ 1488293 h 3370881"/>
                          <a:gd name="connsiteX20" fmla="*/ 515470 w 2657256"/>
                          <a:gd name="connsiteY20" fmla="*/ 1479329 h 3370881"/>
                          <a:gd name="connsiteX21" fmla="*/ 528918 w 2657256"/>
                          <a:gd name="connsiteY21" fmla="*/ 1470364 h 3370881"/>
                          <a:gd name="connsiteX22" fmla="*/ 600635 w 2657256"/>
                          <a:gd name="connsiteY22" fmla="*/ 1456917 h 3370881"/>
                          <a:gd name="connsiteX23" fmla="*/ 690282 w 2657256"/>
                          <a:gd name="connsiteY23" fmla="*/ 1447952 h 3370881"/>
                          <a:gd name="connsiteX24" fmla="*/ 793376 w 2657256"/>
                          <a:gd name="connsiteY24" fmla="*/ 1452434 h 3370881"/>
                          <a:gd name="connsiteX25" fmla="*/ 874059 w 2657256"/>
                          <a:gd name="connsiteY25" fmla="*/ 1465881 h 3370881"/>
                          <a:gd name="connsiteX26" fmla="*/ 914400 w 2657256"/>
                          <a:gd name="connsiteY26" fmla="*/ 1470364 h 3370881"/>
                          <a:gd name="connsiteX27" fmla="*/ 1030941 w 2657256"/>
                          <a:gd name="connsiteY27" fmla="*/ 1483811 h 3370881"/>
                          <a:gd name="connsiteX28" fmla="*/ 1151965 w 2657256"/>
                          <a:gd name="connsiteY28" fmla="*/ 1492776 h 3370881"/>
                          <a:gd name="connsiteX29" fmla="*/ 1281953 w 2657256"/>
                          <a:gd name="connsiteY29" fmla="*/ 1501740 h 3370881"/>
                          <a:gd name="connsiteX30" fmla="*/ 1465729 w 2657256"/>
                          <a:gd name="connsiteY30" fmla="*/ 1497258 h 3370881"/>
                          <a:gd name="connsiteX31" fmla="*/ 1510553 w 2657256"/>
                          <a:gd name="connsiteY31" fmla="*/ 1492776 h 3370881"/>
                          <a:gd name="connsiteX32" fmla="*/ 1582270 w 2657256"/>
                          <a:gd name="connsiteY32" fmla="*/ 1461399 h 3370881"/>
                          <a:gd name="connsiteX33" fmla="*/ 1604682 w 2657256"/>
                          <a:gd name="connsiteY33" fmla="*/ 1456917 h 3370881"/>
                          <a:gd name="connsiteX34" fmla="*/ 1622612 w 2657256"/>
                          <a:gd name="connsiteY34" fmla="*/ 1447952 h 3370881"/>
                          <a:gd name="connsiteX35" fmla="*/ 1645023 w 2657256"/>
                          <a:gd name="connsiteY35" fmla="*/ 1438987 h 3370881"/>
                          <a:gd name="connsiteX36" fmla="*/ 1662953 w 2657256"/>
                          <a:gd name="connsiteY36" fmla="*/ 1425540 h 3370881"/>
                          <a:gd name="connsiteX37" fmla="*/ 1698812 w 2657256"/>
                          <a:gd name="connsiteY37" fmla="*/ 1407611 h 3370881"/>
                          <a:gd name="connsiteX38" fmla="*/ 1739153 w 2657256"/>
                          <a:gd name="connsiteY38" fmla="*/ 1380717 h 3370881"/>
                          <a:gd name="connsiteX39" fmla="*/ 1752600 w 2657256"/>
                          <a:gd name="connsiteY39" fmla="*/ 1367270 h 3370881"/>
                          <a:gd name="connsiteX40" fmla="*/ 1775012 w 2657256"/>
                          <a:gd name="connsiteY40" fmla="*/ 1353823 h 3370881"/>
                          <a:gd name="connsiteX41" fmla="*/ 1797423 w 2657256"/>
                          <a:gd name="connsiteY41" fmla="*/ 1335893 h 3370881"/>
                          <a:gd name="connsiteX42" fmla="*/ 1810870 w 2657256"/>
                          <a:gd name="connsiteY42" fmla="*/ 1304517 h 3370881"/>
                          <a:gd name="connsiteX43" fmla="*/ 1815353 w 2657256"/>
                          <a:gd name="connsiteY43" fmla="*/ 1291070 h 3370881"/>
                          <a:gd name="connsiteX44" fmla="*/ 1801906 w 2657256"/>
                          <a:gd name="connsiteY44" fmla="*/ 1138670 h 3370881"/>
                          <a:gd name="connsiteX45" fmla="*/ 1792941 w 2657256"/>
                          <a:gd name="connsiteY45" fmla="*/ 1125223 h 3370881"/>
                          <a:gd name="connsiteX46" fmla="*/ 1757082 w 2657256"/>
                          <a:gd name="connsiteY46" fmla="*/ 1093846 h 3370881"/>
                          <a:gd name="connsiteX47" fmla="*/ 1730188 w 2657256"/>
                          <a:gd name="connsiteY47" fmla="*/ 1066952 h 3370881"/>
                          <a:gd name="connsiteX48" fmla="*/ 1703294 w 2657256"/>
                          <a:gd name="connsiteY48" fmla="*/ 1049023 h 3370881"/>
                          <a:gd name="connsiteX49" fmla="*/ 1622612 w 2657256"/>
                          <a:gd name="connsiteY49" fmla="*/ 1053505 h 3370881"/>
                          <a:gd name="connsiteX50" fmla="*/ 1595718 w 2657256"/>
                          <a:gd name="connsiteY50" fmla="*/ 1062470 h 3370881"/>
                          <a:gd name="connsiteX51" fmla="*/ 1573306 w 2657256"/>
                          <a:gd name="connsiteY51" fmla="*/ 1066952 h 3370881"/>
                          <a:gd name="connsiteX52" fmla="*/ 1453385 w 2657256"/>
                          <a:gd name="connsiteY52" fmla="*/ 1082761 h 3370881"/>
                          <a:gd name="connsiteX53" fmla="*/ 1326776 w 2657256"/>
                          <a:gd name="connsiteY53" fmla="*/ 1062470 h 3370881"/>
                          <a:gd name="connsiteX54" fmla="*/ 1308847 w 2657256"/>
                          <a:gd name="connsiteY54" fmla="*/ 1057987 h 3370881"/>
                          <a:gd name="connsiteX55" fmla="*/ 1277470 w 2657256"/>
                          <a:gd name="connsiteY55" fmla="*/ 1053505 h 3370881"/>
                          <a:gd name="connsiteX56" fmla="*/ 1259541 w 2657256"/>
                          <a:gd name="connsiteY56" fmla="*/ 1049023 h 3370881"/>
                          <a:gd name="connsiteX57" fmla="*/ 1232647 w 2657256"/>
                          <a:gd name="connsiteY57" fmla="*/ 1044540 h 3370881"/>
                          <a:gd name="connsiteX58" fmla="*/ 1053353 w 2657256"/>
                          <a:gd name="connsiteY58" fmla="*/ 1049023 h 3370881"/>
                          <a:gd name="connsiteX59" fmla="*/ 1035423 w 2657256"/>
                          <a:gd name="connsiteY59" fmla="*/ 1053505 h 3370881"/>
                          <a:gd name="connsiteX60" fmla="*/ 1008529 w 2657256"/>
                          <a:gd name="connsiteY60" fmla="*/ 1057987 h 3370881"/>
                          <a:gd name="connsiteX61" fmla="*/ 995082 w 2657256"/>
                          <a:gd name="connsiteY61" fmla="*/ 1062470 h 3370881"/>
                          <a:gd name="connsiteX62" fmla="*/ 945776 w 2657256"/>
                          <a:gd name="connsiteY62" fmla="*/ 1031093 h 3370881"/>
                          <a:gd name="connsiteX63" fmla="*/ 941294 w 2657256"/>
                          <a:gd name="connsiteY63" fmla="*/ 1017646 h 3370881"/>
                          <a:gd name="connsiteX64" fmla="*/ 932329 w 2657256"/>
                          <a:gd name="connsiteY64" fmla="*/ 919034 h 3370881"/>
                          <a:gd name="connsiteX65" fmla="*/ 914400 w 2657256"/>
                          <a:gd name="connsiteY65" fmla="*/ 901105 h 3370881"/>
                          <a:gd name="connsiteX66" fmla="*/ 918882 w 2657256"/>
                          <a:gd name="connsiteY66" fmla="*/ 869729 h 3370881"/>
                          <a:gd name="connsiteX67" fmla="*/ 941294 w 2657256"/>
                          <a:gd name="connsiteY67" fmla="*/ 865246 h 3370881"/>
                          <a:gd name="connsiteX68" fmla="*/ 959223 w 2657256"/>
                          <a:gd name="connsiteY68" fmla="*/ 851799 h 3370881"/>
                          <a:gd name="connsiteX69" fmla="*/ 990600 w 2657256"/>
                          <a:gd name="connsiteY69" fmla="*/ 847317 h 3370881"/>
                          <a:gd name="connsiteX70" fmla="*/ 1129553 w 2657256"/>
                          <a:gd name="connsiteY70" fmla="*/ 838352 h 3370881"/>
                          <a:gd name="connsiteX71" fmla="*/ 1147482 w 2657256"/>
                          <a:gd name="connsiteY71" fmla="*/ 829387 h 3370881"/>
                          <a:gd name="connsiteX72" fmla="*/ 1178859 w 2657256"/>
                          <a:gd name="connsiteY72" fmla="*/ 806976 h 3370881"/>
                          <a:gd name="connsiteX73" fmla="*/ 1192306 w 2657256"/>
                          <a:gd name="connsiteY73" fmla="*/ 793529 h 3370881"/>
                          <a:gd name="connsiteX74" fmla="*/ 1214718 w 2657256"/>
                          <a:gd name="connsiteY74" fmla="*/ 784564 h 3370881"/>
                          <a:gd name="connsiteX75" fmla="*/ 1241612 w 2657256"/>
                          <a:gd name="connsiteY75" fmla="*/ 771117 h 3370881"/>
                          <a:gd name="connsiteX76" fmla="*/ 1277470 w 2657256"/>
                          <a:gd name="connsiteY76" fmla="*/ 753187 h 3370881"/>
                          <a:gd name="connsiteX77" fmla="*/ 1295400 w 2657256"/>
                          <a:gd name="connsiteY77" fmla="*/ 730776 h 3370881"/>
                          <a:gd name="connsiteX78" fmla="*/ 1317812 w 2657256"/>
                          <a:gd name="connsiteY78" fmla="*/ 708364 h 3370881"/>
                          <a:gd name="connsiteX79" fmla="*/ 1353670 w 2657256"/>
                          <a:gd name="connsiteY79" fmla="*/ 663540 h 3370881"/>
                          <a:gd name="connsiteX80" fmla="*/ 1371600 w 2657256"/>
                          <a:gd name="connsiteY80" fmla="*/ 636646 h 3370881"/>
                          <a:gd name="connsiteX81" fmla="*/ 1380565 w 2657256"/>
                          <a:gd name="connsiteY81" fmla="*/ 596305 h 3370881"/>
                          <a:gd name="connsiteX82" fmla="*/ 1385047 w 2657256"/>
                          <a:gd name="connsiteY82" fmla="*/ 582858 h 3370881"/>
                          <a:gd name="connsiteX83" fmla="*/ 1380565 w 2657256"/>
                          <a:gd name="connsiteY83" fmla="*/ 533552 h 3370881"/>
                          <a:gd name="connsiteX84" fmla="*/ 1367118 w 2657256"/>
                          <a:gd name="connsiteY84" fmla="*/ 524587 h 3370881"/>
                          <a:gd name="connsiteX85" fmla="*/ 1349188 w 2657256"/>
                          <a:gd name="connsiteY85" fmla="*/ 520105 h 3370881"/>
                          <a:gd name="connsiteX86" fmla="*/ 1326776 w 2657256"/>
                          <a:gd name="connsiteY86" fmla="*/ 511140 h 3370881"/>
                          <a:gd name="connsiteX87" fmla="*/ 1281953 w 2657256"/>
                          <a:gd name="connsiteY87" fmla="*/ 515623 h 3370881"/>
                          <a:gd name="connsiteX88" fmla="*/ 1250576 w 2657256"/>
                          <a:gd name="connsiteY88" fmla="*/ 529070 h 3370881"/>
                          <a:gd name="connsiteX89" fmla="*/ 1210235 w 2657256"/>
                          <a:gd name="connsiteY89" fmla="*/ 542517 h 3370881"/>
                          <a:gd name="connsiteX90" fmla="*/ 1183341 w 2657256"/>
                          <a:gd name="connsiteY90" fmla="*/ 555964 h 3370881"/>
                          <a:gd name="connsiteX91" fmla="*/ 1160929 w 2657256"/>
                          <a:gd name="connsiteY91" fmla="*/ 569411 h 3370881"/>
                          <a:gd name="connsiteX92" fmla="*/ 1134035 w 2657256"/>
                          <a:gd name="connsiteY92" fmla="*/ 578376 h 3370881"/>
                          <a:gd name="connsiteX93" fmla="*/ 1111623 w 2657256"/>
                          <a:gd name="connsiteY93" fmla="*/ 587340 h 3370881"/>
                          <a:gd name="connsiteX94" fmla="*/ 1084729 w 2657256"/>
                          <a:gd name="connsiteY94" fmla="*/ 596305 h 3370881"/>
                          <a:gd name="connsiteX95" fmla="*/ 986118 w 2657256"/>
                          <a:gd name="connsiteY95" fmla="*/ 591823 h 3370881"/>
                          <a:gd name="connsiteX96" fmla="*/ 927847 w 2657256"/>
                          <a:gd name="connsiteY96" fmla="*/ 578376 h 3370881"/>
                          <a:gd name="connsiteX97" fmla="*/ 896470 w 2657256"/>
                          <a:gd name="connsiteY97" fmla="*/ 555964 h 3370881"/>
                          <a:gd name="connsiteX98" fmla="*/ 883023 w 2657256"/>
                          <a:gd name="connsiteY98" fmla="*/ 546999 h 3370881"/>
                          <a:gd name="connsiteX99" fmla="*/ 865094 w 2657256"/>
                          <a:gd name="connsiteY99" fmla="*/ 497693 h 3370881"/>
                          <a:gd name="connsiteX100" fmla="*/ 869576 w 2657256"/>
                          <a:gd name="connsiteY100" fmla="*/ 403564 h 3370881"/>
                          <a:gd name="connsiteX101" fmla="*/ 874059 w 2657256"/>
                          <a:gd name="connsiteY101" fmla="*/ 385634 h 3370881"/>
                          <a:gd name="connsiteX102" fmla="*/ 883023 w 2657256"/>
                          <a:gd name="connsiteY102" fmla="*/ 372187 h 3370881"/>
                          <a:gd name="connsiteX103" fmla="*/ 909918 w 2657256"/>
                          <a:gd name="connsiteY103" fmla="*/ 363223 h 3370881"/>
                          <a:gd name="connsiteX104" fmla="*/ 914400 w 2657256"/>
                          <a:gd name="connsiteY104" fmla="*/ 385634 h 3370881"/>
                          <a:gd name="connsiteX105" fmla="*/ 909918 w 2657256"/>
                          <a:gd name="connsiteY105" fmla="*/ 408046 h 3370881"/>
                          <a:gd name="connsiteX106" fmla="*/ 900953 w 2657256"/>
                          <a:gd name="connsiteY106" fmla="*/ 466317 h 3370881"/>
                          <a:gd name="connsiteX107" fmla="*/ 905435 w 2657256"/>
                          <a:gd name="connsiteY107" fmla="*/ 515623 h 3370881"/>
                          <a:gd name="connsiteX108" fmla="*/ 932329 w 2657256"/>
                          <a:gd name="connsiteY108" fmla="*/ 551481 h 3370881"/>
                          <a:gd name="connsiteX109" fmla="*/ 954741 w 2657256"/>
                          <a:gd name="connsiteY109" fmla="*/ 560446 h 3370881"/>
                          <a:gd name="connsiteX110" fmla="*/ 972670 w 2657256"/>
                          <a:gd name="connsiteY110" fmla="*/ 569411 h 3370881"/>
                          <a:gd name="connsiteX111" fmla="*/ 1066800 w 2657256"/>
                          <a:gd name="connsiteY111" fmla="*/ 564929 h 3370881"/>
                          <a:gd name="connsiteX112" fmla="*/ 1111623 w 2657256"/>
                          <a:gd name="connsiteY112" fmla="*/ 551481 h 3370881"/>
                          <a:gd name="connsiteX113" fmla="*/ 1129553 w 2657256"/>
                          <a:gd name="connsiteY113" fmla="*/ 538034 h 3370881"/>
                          <a:gd name="connsiteX114" fmla="*/ 1156447 w 2657256"/>
                          <a:gd name="connsiteY114" fmla="*/ 511140 h 3370881"/>
                          <a:gd name="connsiteX115" fmla="*/ 1160929 w 2657256"/>
                          <a:gd name="connsiteY115" fmla="*/ 493211 h 3370881"/>
                          <a:gd name="connsiteX116" fmla="*/ 1178859 w 2657256"/>
                          <a:gd name="connsiteY116" fmla="*/ 331846 h 3370881"/>
                          <a:gd name="connsiteX117" fmla="*/ 1215315 w 2657256"/>
                          <a:gd name="connsiteY117" fmla="*/ 270289 h 3370881"/>
                          <a:gd name="connsiteX118" fmla="*/ 1214718 w 2657256"/>
                          <a:gd name="connsiteY118" fmla="*/ 367705 h 3370881"/>
                          <a:gd name="connsiteX119" fmla="*/ 1201270 w 2657256"/>
                          <a:gd name="connsiteY119" fmla="*/ 412529 h 3370881"/>
                          <a:gd name="connsiteX120" fmla="*/ 1210235 w 2657256"/>
                          <a:gd name="connsiteY120" fmla="*/ 461834 h 3370881"/>
                          <a:gd name="connsiteX121" fmla="*/ 1214718 w 2657256"/>
                          <a:gd name="connsiteY121" fmla="*/ 475281 h 3370881"/>
                          <a:gd name="connsiteX122" fmla="*/ 1228165 w 2657256"/>
                          <a:gd name="connsiteY122" fmla="*/ 484246 h 3370881"/>
                          <a:gd name="connsiteX123" fmla="*/ 1250576 w 2657256"/>
                          <a:gd name="connsiteY123" fmla="*/ 502176 h 3370881"/>
                          <a:gd name="connsiteX124" fmla="*/ 1317812 w 2657256"/>
                          <a:gd name="connsiteY124" fmla="*/ 497693 h 3370881"/>
                          <a:gd name="connsiteX125" fmla="*/ 1353670 w 2657256"/>
                          <a:gd name="connsiteY125" fmla="*/ 488729 h 3370881"/>
                          <a:gd name="connsiteX126" fmla="*/ 1506070 w 2657256"/>
                          <a:gd name="connsiteY126" fmla="*/ 457352 h 3370881"/>
                          <a:gd name="connsiteX127" fmla="*/ 1550894 w 2657256"/>
                          <a:gd name="connsiteY127" fmla="*/ 430458 h 3370881"/>
                          <a:gd name="connsiteX128" fmla="*/ 1564341 w 2657256"/>
                          <a:gd name="connsiteY128" fmla="*/ 417011 h 3370881"/>
                          <a:gd name="connsiteX129" fmla="*/ 1586753 w 2657256"/>
                          <a:gd name="connsiteY129" fmla="*/ 399081 h 3370881"/>
                          <a:gd name="connsiteX130" fmla="*/ 1595718 w 2657256"/>
                          <a:gd name="connsiteY130" fmla="*/ 381152 h 3370881"/>
                          <a:gd name="connsiteX131" fmla="*/ 1600200 w 2657256"/>
                          <a:gd name="connsiteY131" fmla="*/ 363223 h 3370881"/>
                          <a:gd name="connsiteX132" fmla="*/ 1609165 w 2657256"/>
                          <a:gd name="connsiteY132" fmla="*/ 313917 h 3370881"/>
                          <a:gd name="connsiteX133" fmla="*/ 1537447 w 2657256"/>
                          <a:gd name="connsiteY133" fmla="*/ 188411 h 3370881"/>
                          <a:gd name="connsiteX134" fmla="*/ 1613647 w 2657256"/>
                          <a:gd name="connsiteY134" fmla="*/ 399081 h 3370881"/>
                          <a:gd name="connsiteX135" fmla="*/ 1627094 w 2657256"/>
                          <a:gd name="connsiteY135" fmla="*/ 417011 h 3370881"/>
                          <a:gd name="connsiteX136" fmla="*/ 1658470 w 2657256"/>
                          <a:gd name="connsiteY136" fmla="*/ 412529 h 3370881"/>
                          <a:gd name="connsiteX137" fmla="*/ 1685365 w 2657256"/>
                          <a:gd name="connsiteY137" fmla="*/ 390117 h 3370881"/>
                          <a:gd name="connsiteX138" fmla="*/ 1694329 w 2657256"/>
                          <a:gd name="connsiteY138" fmla="*/ 376670 h 3370881"/>
                          <a:gd name="connsiteX139" fmla="*/ 1734670 w 2657256"/>
                          <a:gd name="connsiteY139" fmla="*/ 354258 h 3370881"/>
                          <a:gd name="connsiteX140" fmla="*/ 1743635 w 2657256"/>
                          <a:gd name="connsiteY140" fmla="*/ 340811 h 3370881"/>
                          <a:gd name="connsiteX141" fmla="*/ 1757082 w 2657256"/>
                          <a:gd name="connsiteY141" fmla="*/ 336329 h 3370881"/>
                          <a:gd name="connsiteX142" fmla="*/ 1808984 w 2657256"/>
                          <a:gd name="connsiteY142" fmla="*/ 249641 h 3370881"/>
                          <a:gd name="connsiteX143" fmla="*/ 1899621 w 2657256"/>
                          <a:gd name="connsiteY143" fmla="*/ 211719 h 3370881"/>
                          <a:gd name="connsiteX144" fmla="*/ 1808984 w 2657256"/>
                          <a:gd name="connsiteY144" fmla="*/ 178521 h 3370881"/>
                          <a:gd name="connsiteX145" fmla="*/ 1772023 w 2657256"/>
                          <a:gd name="connsiteY145" fmla="*/ 77249 h 3370881"/>
                          <a:gd name="connsiteX146" fmla="*/ 1900425 w 2657256"/>
                          <a:gd name="connsiteY146" fmla="*/ 214081 h 3370881"/>
                          <a:gd name="connsiteX147" fmla="*/ 1874221 w 2657256"/>
                          <a:gd name="connsiteY147" fmla="*/ 318698 h 3370881"/>
                          <a:gd name="connsiteX148" fmla="*/ 1788459 w 2657256"/>
                          <a:gd name="connsiteY148" fmla="*/ 367705 h 3370881"/>
                          <a:gd name="connsiteX149" fmla="*/ 1761565 w 2657256"/>
                          <a:gd name="connsiteY149" fmla="*/ 390117 h 3370881"/>
                          <a:gd name="connsiteX150" fmla="*/ 1783976 w 2657256"/>
                          <a:gd name="connsiteY150" fmla="*/ 399081 h 3370881"/>
                          <a:gd name="connsiteX151" fmla="*/ 1878106 w 2657256"/>
                          <a:gd name="connsiteY151" fmla="*/ 390117 h 3370881"/>
                          <a:gd name="connsiteX152" fmla="*/ 1891553 w 2657256"/>
                          <a:gd name="connsiteY152" fmla="*/ 381152 h 3370881"/>
                          <a:gd name="connsiteX153" fmla="*/ 1918447 w 2657256"/>
                          <a:gd name="connsiteY153" fmla="*/ 372187 h 3370881"/>
                          <a:gd name="connsiteX154" fmla="*/ 1940859 w 2657256"/>
                          <a:gd name="connsiteY154" fmla="*/ 358740 h 3370881"/>
                          <a:gd name="connsiteX155" fmla="*/ 1954306 w 2657256"/>
                          <a:gd name="connsiteY155" fmla="*/ 354258 h 3370881"/>
                          <a:gd name="connsiteX156" fmla="*/ 2083304 w 2657256"/>
                          <a:gd name="connsiteY156" fmla="*/ 290281 h 3370881"/>
                          <a:gd name="connsiteX157" fmla="*/ 2166172 w 2657256"/>
                          <a:gd name="connsiteY157" fmla="*/ 215604 h 3370881"/>
                          <a:gd name="connsiteX158" fmla="*/ 2069054 w 2657256"/>
                          <a:gd name="connsiteY158" fmla="*/ 40493 h 3370881"/>
                          <a:gd name="connsiteX159" fmla="*/ 2078225 w 2657256"/>
                          <a:gd name="connsiteY159" fmla="*/ 188681 h 3370881"/>
                          <a:gd name="connsiteX160" fmla="*/ 1999129 w 2657256"/>
                          <a:gd name="connsiteY160" fmla="*/ 358740 h 3370881"/>
                          <a:gd name="connsiteX161" fmla="*/ 1994647 w 2657256"/>
                          <a:gd name="connsiteY161" fmla="*/ 372187 h 3370881"/>
                          <a:gd name="connsiteX162" fmla="*/ 2039470 w 2657256"/>
                          <a:gd name="connsiteY162" fmla="*/ 390117 h 3370881"/>
                          <a:gd name="connsiteX163" fmla="*/ 2115670 w 2657256"/>
                          <a:gd name="connsiteY163" fmla="*/ 390117 h 3370881"/>
                          <a:gd name="connsiteX164" fmla="*/ 2160494 w 2657256"/>
                          <a:gd name="connsiteY164" fmla="*/ 376670 h 3370881"/>
                          <a:gd name="connsiteX165" fmla="*/ 2191870 w 2657256"/>
                          <a:gd name="connsiteY165" fmla="*/ 363223 h 3370881"/>
                          <a:gd name="connsiteX166" fmla="*/ 2205318 w 2657256"/>
                          <a:gd name="connsiteY166" fmla="*/ 358740 h 3370881"/>
                          <a:gd name="connsiteX167" fmla="*/ 2232212 w 2657256"/>
                          <a:gd name="connsiteY167" fmla="*/ 340811 h 3370881"/>
                          <a:gd name="connsiteX168" fmla="*/ 2312894 w 2657256"/>
                          <a:gd name="connsiteY168" fmla="*/ 183929 h 3370881"/>
                          <a:gd name="connsiteX169" fmla="*/ 2339788 w 2657256"/>
                          <a:gd name="connsiteY169" fmla="*/ 151 h 3370881"/>
                          <a:gd name="connsiteX170" fmla="*/ 2357718 w 2657256"/>
                          <a:gd name="connsiteY170" fmla="*/ 215305 h 3370881"/>
                          <a:gd name="connsiteX171" fmla="*/ 2254623 w 2657256"/>
                          <a:gd name="connsiteY171" fmla="*/ 376670 h 3370881"/>
                          <a:gd name="connsiteX172" fmla="*/ 2245659 w 2657256"/>
                          <a:gd name="connsiteY172" fmla="*/ 390117 h 3370881"/>
                          <a:gd name="connsiteX173" fmla="*/ 2254623 w 2657256"/>
                          <a:gd name="connsiteY173" fmla="*/ 403564 h 3370881"/>
                          <a:gd name="connsiteX174" fmla="*/ 2353235 w 2657256"/>
                          <a:gd name="connsiteY174" fmla="*/ 399081 h 3370881"/>
                          <a:gd name="connsiteX175" fmla="*/ 2366682 w 2657256"/>
                          <a:gd name="connsiteY175" fmla="*/ 394599 h 3370881"/>
                          <a:gd name="connsiteX176" fmla="*/ 2389094 w 2657256"/>
                          <a:gd name="connsiteY176" fmla="*/ 390117 h 3370881"/>
                          <a:gd name="connsiteX177" fmla="*/ 2424953 w 2657256"/>
                          <a:gd name="connsiteY177" fmla="*/ 367705 h 3370881"/>
                          <a:gd name="connsiteX178" fmla="*/ 2528047 w 2657256"/>
                          <a:gd name="connsiteY178" fmla="*/ 292700 h 3370881"/>
                          <a:gd name="connsiteX179" fmla="*/ 2541495 w 2657256"/>
                          <a:gd name="connsiteY179" fmla="*/ 62906 h 3370881"/>
                          <a:gd name="connsiteX180" fmla="*/ 2591304 w 2657256"/>
                          <a:gd name="connsiteY180" fmla="*/ 214081 h 3370881"/>
                          <a:gd name="connsiteX181" fmla="*/ 2612315 w 2657256"/>
                          <a:gd name="connsiteY181" fmla="*/ 290907 h 3370881"/>
                          <a:gd name="connsiteX182" fmla="*/ 2650863 w 2657256"/>
                          <a:gd name="connsiteY182" fmla="*/ 344994 h 3370881"/>
                          <a:gd name="connsiteX183" fmla="*/ 2465294 w 2657256"/>
                          <a:gd name="connsiteY183" fmla="*/ 399081 h 3370881"/>
                          <a:gd name="connsiteX184" fmla="*/ 2442882 w 2657256"/>
                          <a:gd name="connsiteY184" fmla="*/ 403564 h 3370881"/>
                          <a:gd name="connsiteX185" fmla="*/ 2398059 w 2657256"/>
                          <a:gd name="connsiteY185" fmla="*/ 417011 h 3370881"/>
                          <a:gd name="connsiteX186" fmla="*/ 2375647 w 2657256"/>
                          <a:gd name="connsiteY186" fmla="*/ 425976 h 3370881"/>
                          <a:gd name="connsiteX187" fmla="*/ 2357718 w 2657256"/>
                          <a:gd name="connsiteY187" fmla="*/ 430458 h 3370881"/>
                          <a:gd name="connsiteX188" fmla="*/ 2344270 w 2657256"/>
                          <a:gd name="connsiteY188" fmla="*/ 461834 h 3370881"/>
                          <a:gd name="connsiteX189" fmla="*/ 2353235 w 2657256"/>
                          <a:gd name="connsiteY189" fmla="*/ 502176 h 3370881"/>
                          <a:gd name="connsiteX190" fmla="*/ 2362200 w 2657256"/>
                          <a:gd name="connsiteY190" fmla="*/ 515623 h 3370881"/>
                          <a:gd name="connsiteX191" fmla="*/ 2344270 w 2657256"/>
                          <a:gd name="connsiteY191" fmla="*/ 587340 h 3370881"/>
                          <a:gd name="connsiteX192" fmla="*/ 2321859 w 2657256"/>
                          <a:gd name="connsiteY192" fmla="*/ 614234 h 3370881"/>
                          <a:gd name="connsiteX193" fmla="*/ 2308412 w 2657256"/>
                          <a:gd name="connsiteY193" fmla="*/ 636646 h 3370881"/>
                          <a:gd name="connsiteX194" fmla="*/ 2281518 w 2657256"/>
                          <a:gd name="connsiteY194" fmla="*/ 641129 h 3370881"/>
                          <a:gd name="connsiteX195" fmla="*/ 2259106 w 2657256"/>
                          <a:gd name="connsiteY195" fmla="*/ 636646 h 3370881"/>
                          <a:gd name="connsiteX196" fmla="*/ 2277035 w 2657256"/>
                          <a:gd name="connsiteY196" fmla="*/ 578376 h 3370881"/>
                          <a:gd name="connsiteX197" fmla="*/ 2290482 w 2657256"/>
                          <a:gd name="connsiteY197" fmla="*/ 542517 h 3370881"/>
                          <a:gd name="connsiteX198" fmla="*/ 2286000 w 2657256"/>
                          <a:gd name="connsiteY198" fmla="*/ 506658 h 3370881"/>
                          <a:gd name="connsiteX199" fmla="*/ 2245659 w 2657256"/>
                          <a:gd name="connsiteY199" fmla="*/ 448387 h 3370881"/>
                          <a:gd name="connsiteX200" fmla="*/ 2200835 w 2657256"/>
                          <a:gd name="connsiteY200" fmla="*/ 430458 h 3370881"/>
                          <a:gd name="connsiteX201" fmla="*/ 2169459 w 2657256"/>
                          <a:gd name="connsiteY201" fmla="*/ 425976 h 3370881"/>
                          <a:gd name="connsiteX202" fmla="*/ 2102223 w 2657256"/>
                          <a:gd name="connsiteY202" fmla="*/ 430458 h 3370881"/>
                          <a:gd name="connsiteX203" fmla="*/ 2084294 w 2657256"/>
                          <a:gd name="connsiteY203" fmla="*/ 439423 h 3370881"/>
                          <a:gd name="connsiteX204" fmla="*/ 2070847 w 2657256"/>
                          <a:gd name="connsiteY204" fmla="*/ 443905 h 3370881"/>
                          <a:gd name="connsiteX205" fmla="*/ 2061882 w 2657256"/>
                          <a:gd name="connsiteY205" fmla="*/ 461834 h 3370881"/>
                          <a:gd name="connsiteX206" fmla="*/ 2034988 w 2657256"/>
                          <a:gd name="connsiteY206" fmla="*/ 475281 h 3370881"/>
                          <a:gd name="connsiteX207" fmla="*/ 1783976 w 2657256"/>
                          <a:gd name="connsiteY207" fmla="*/ 479764 h 3370881"/>
                          <a:gd name="connsiteX208" fmla="*/ 1766047 w 2657256"/>
                          <a:gd name="connsiteY208" fmla="*/ 488729 h 3370881"/>
                          <a:gd name="connsiteX209" fmla="*/ 1703294 w 2657256"/>
                          <a:gd name="connsiteY209" fmla="*/ 506658 h 3370881"/>
                          <a:gd name="connsiteX210" fmla="*/ 1689847 w 2657256"/>
                          <a:gd name="connsiteY210" fmla="*/ 511140 h 3370881"/>
                          <a:gd name="connsiteX211" fmla="*/ 1676400 w 2657256"/>
                          <a:gd name="connsiteY211" fmla="*/ 520105 h 3370881"/>
                          <a:gd name="connsiteX212" fmla="*/ 1649506 w 2657256"/>
                          <a:gd name="connsiteY212" fmla="*/ 529070 h 3370881"/>
                          <a:gd name="connsiteX213" fmla="*/ 1636059 w 2657256"/>
                          <a:gd name="connsiteY213" fmla="*/ 538034 h 3370881"/>
                          <a:gd name="connsiteX214" fmla="*/ 1622612 w 2657256"/>
                          <a:gd name="connsiteY214" fmla="*/ 551481 h 3370881"/>
                          <a:gd name="connsiteX215" fmla="*/ 1609165 w 2657256"/>
                          <a:gd name="connsiteY215" fmla="*/ 555964 h 3370881"/>
                          <a:gd name="connsiteX216" fmla="*/ 1577788 w 2657256"/>
                          <a:gd name="connsiteY216" fmla="*/ 587340 h 3370881"/>
                          <a:gd name="connsiteX217" fmla="*/ 1568823 w 2657256"/>
                          <a:gd name="connsiteY217" fmla="*/ 600787 h 3370881"/>
                          <a:gd name="connsiteX218" fmla="*/ 1555376 w 2657256"/>
                          <a:gd name="connsiteY218" fmla="*/ 614234 h 3370881"/>
                          <a:gd name="connsiteX219" fmla="*/ 1524000 w 2657256"/>
                          <a:gd name="connsiteY219" fmla="*/ 654576 h 3370881"/>
                          <a:gd name="connsiteX220" fmla="*/ 1519518 w 2657256"/>
                          <a:gd name="connsiteY220" fmla="*/ 668023 h 3370881"/>
                          <a:gd name="connsiteX221" fmla="*/ 1528482 w 2657256"/>
                          <a:gd name="connsiteY221" fmla="*/ 708364 h 3370881"/>
                          <a:gd name="connsiteX222" fmla="*/ 1537447 w 2657256"/>
                          <a:gd name="connsiteY222" fmla="*/ 721811 h 3370881"/>
                          <a:gd name="connsiteX223" fmla="*/ 1568823 w 2657256"/>
                          <a:gd name="connsiteY223" fmla="*/ 712846 h 3370881"/>
                          <a:gd name="connsiteX224" fmla="*/ 1600200 w 2657256"/>
                          <a:gd name="connsiteY224" fmla="*/ 712846 h 3370881"/>
                          <a:gd name="connsiteX225" fmla="*/ 1631576 w 2657256"/>
                          <a:gd name="connsiteY225" fmla="*/ 690434 h 3370881"/>
                          <a:gd name="connsiteX226" fmla="*/ 1645023 w 2657256"/>
                          <a:gd name="connsiteY226" fmla="*/ 676987 h 3370881"/>
                          <a:gd name="connsiteX227" fmla="*/ 1685365 w 2657256"/>
                          <a:gd name="connsiteY227" fmla="*/ 645611 h 3370881"/>
                          <a:gd name="connsiteX228" fmla="*/ 1716741 w 2657256"/>
                          <a:gd name="connsiteY228" fmla="*/ 614234 h 3370881"/>
                          <a:gd name="connsiteX229" fmla="*/ 1748118 w 2657256"/>
                          <a:gd name="connsiteY229" fmla="*/ 596305 h 3370881"/>
                          <a:gd name="connsiteX230" fmla="*/ 1761565 w 2657256"/>
                          <a:gd name="connsiteY230" fmla="*/ 591823 h 3370881"/>
                          <a:gd name="connsiteX231" fmla="*/ 1779494 w 2657256"/>
                          <a:gd name="connsiteY231" fmla="*/ 582858 h 3370881"/>
                          <a:gd name="connsiteX232" fmla="*/ 1815353 w 2657256"/>
                          <a:gd name="connsiteY232" fmla="*/ 573893 h 3370881"/>
                          <a:gd name="connsiteX233" fmla="*/ 2030506 w 2657256"/>
                          <a:gd name="connsiteY233" fmla="*/ 578376 h 3370881"/>
                          <a:gd name="connsiteX234" fmla="*/ 2017059 w 2657256"/>
                          <a:gd name="connsiteY234" fmla="*/ 600787 h 3370881"/>
                          <a:gd name="connsiteX235" fmla="*/ 1981200 w 2657256"/>
                          <a:gd name="connsiteY235" fmla="*/ 636646 h 3370881"/>
                          <a:gd name="connsiteX236" fmla="*/ 1967753 w 2657256"/>
                          <a:gd name="connsiteY236" fmla="*/ 650093 h 3370881"/>
                          <a:gd name="connsiteX237" fmla="*/ 1936376 w 2657256"/>
                          <a:gd name="connsiteY237" fmla="*/ 690434 h 3370881"/>
                          <a:gd name="connsiteX238" fmla="*/ 1905000 w 2657256"/>
                          <a:gd name="connsiteY238" fmla="*/ 717329 h 3370881"/>
                          <a:gd name="connsiteX239" fmla="*/ 1860176 w 2657256"/>
                          <a:gd name="connsiteY239" fmla="*/ 735258 h 3370881"/>
                          <a:gd name="connsiteX240" fmla="*/ 1788459 w 2657256"/>
                          <a:gd name="connsiteY240" fmla="*/ 744223 h 3370881"/>
                          <a:gd name="connsiteX241" fmla="*/ 1846729 w 2657256"/>
                          <a:gd name="connsiteY241" fmla="*/ 802493 h 3370881"/>
                          <a:gd name="connsiteX242" fmla="*/ 1913965 w 2657256"/>
                          <a:gd name="connsiteY242" fmla="*/ 829387 h 3370881"/>
                          <a:gd name="connsiteX243" fmla="*/ 1922929 w 2657256"/>
                          <a:gd name="connsiteY243" fmla="*/ 842834 h 3370881"/>
                          <a:gd name="connsiteX244" fmla="*/ 1967753 w 2657256"/>
                          <a:gd name="connsiteY244" fmla="*/ 883176 h 3370881"/>
                          <a:gd name="connsiteX245" fmla="*/ 1981200 w 2657256"/>
                          <a:gd name="connsiteY245" fmla="*/ 896623 h 3370881"/>
                          <a:gd name="connsiteX246" fmla="*/ 1994647 w 2657256"/>
                          <a:gd name="connsiteY246" fmla="*/ 905587 h 3370881"/>
                          <a:gd name="connsiteX247" fmla="*/ 2021541 w 2657256"/>
                          <a:gd name="connsiteY247" fmla="*/ 927999 h 3370881"/>
                          <a:gd name="connsiteX248" fmla="*/ 2030506 w 2657256"/>
                          <a:gd name="connsiteY248" fmla="*/ 941446 h 3370881"/>
                          <a:gd name="connsiteX249" fmla="*/ 2057400 w 2657256"/>
                          <a:gd name="connsiteY249" fmla="*/ 968340 h 3370881"/>
                          <a:gd name="connsiteX250" fmla="*/ 2088776 w 2657256"/>
                          <a:gd name="connsiteY250" fmla="*/ 1013164 h 3370881"/>
                          <a:gd name="connsiteX251" fmla="*/ 2115670 w 2657256"/>
                          <a:gd name="connsiteY251" fmla="*/ 1057987 h 3370881"/>
                          <a:gd name="connsiteX252" fmla="*/ 2120153 w 2657256"/>
                          <a:gd name="connsiteY252" fmla="*/ 1089364 h 3370881"/>
                          <a:gd name="connsiteX253" fmla="*/ 2138082 w 2657256"/>
                          <a:gd name="connsiteY253" fmla="*/ 1143152 h 3370881"/>
                          <a:gd name="connsiteX254" fmla="*/ 2147047 w 2657256"/>
                          <a:gd name="connsiteY254" fmla="*/ 1196940 h 3370881"/>
                          <a:gd name="connsiteX255" fmla="*/ 2151529 w 2657256"/>
                          <a:gd name="connsiteY255" fmla="*/ 1210387 h 3370881"/>
                          <a:gd name="connsiteX256" fmla="*/ 2156012 w 2657256"/>
                          <a:gd name="connsiteY256" fmla="*/ 1228317 h 3370881"/>
                          <a:gd name="connsiteX257" fmla="*/ 2173941 w 2657256"/>
                          <a:gd name="connsiteY257" fmla="*/ 1295552 h 3370881"/>
                          <a:gd name="connsiteX258" fmla="*/ 2182906 w 2657256"/>
                          <a:gd name="connsiteY258" fmla="*/ 1313481 h 3370881"/>
                          <a:gd name="connsiteX259" fmla="*/ 2187388 w 2657256"/>
                          <a:gd name="connsiteY259" fmla="*/ 1331411 h 3370881"/>
                          <a:gd name="connsiteX260" fmla="*/ 2214282 w 2657256"/>
                          <a:gd name="connsiteY260" fmla="*/ 1385199 h 3370881"/>
                          <a:gd name="connsiteX261" fmla="*/ 2218765 w 2657256"/>
                          <a:gd name="connsiteY261" fmla="*/ 1403129 h 3370881"/>
                          <a:gd name="connsiteX262" fmla="*/ 2223247 w 2657256"/>
                          <a:gd name="connsiteY262" fmla="*/ 1430023 h 3370881"/>
                          <a:gd name="connsiteX263" fmla="*/ 2236694 w 2657256"/>
                          <a:gd name="connsiteY263" fmla="*/ 1456917 h 3370881"/>
                          <a:gd name="connsiteX264" fmla="*/ 2241176 w 2657256"/>
                          <a:gd name="connsiteY264" fmla="*/ 1577940 h 3370881"/>
                          <a:gd name="connsiteX265" fmla="*/ 2245659 w 2657256"/>
                          <a:gd name="connsiteY265" fmla="*/ 1595870 h 3370881"/>
                          <a:gd name="connsiteX266" fmla="*/ 2249634 w 2657256"/>
                          <a:gd name="connsiteY266" fmla="*/ 1685855 h 3370881"/>
                          <a:gd name="connsiteX267" fmla="*/ 2227729 w 2657256"/>
                          <a:gd name="connsiteY267" fmla="*/ 1716893 h 3370881"/>
                          <a:gd name="connsiteX268" fmla="*/ 2240500 w 2657256"/>
                          <a:gd name="connsiteY268" fmla="*/ 1674269 h 3370881"/>
                          <a:gd name="connsiteX269" fmla="*/ 2235341 w 2657256"/>
                          <a:gd name="connsiteY269" fmla="*/ 1788611 h 3370881"/>
                          <a:gd name="connsiteX270" fmla="*/ 2230689 w 2657256"/>
                          <a:gd name="connsiteY270" fmla="*/ 1823963 h 3370881"/>
                          <a:gd name="connsiteX271" fmla="*/ 2226207 w 2657256"/>
                          <a:gd name="connsiteY271" fmla="*/ 1824470 h 3370881"/>
                          <a:gd name="connsiteX272" fmla="*/ 2208278 w 2657256"/>
                          <a:gd name="connsiteY272" fmla="*/ 1869293 h 3370881"/>
                          <a:gd name="connsiteX273" fmla="*/ 2195168 w 2657256"/>
                          <a:gd name="connsiteY273" fmla="*/ 1882740 h 3370881"/>
                          <a:gd name="connsiteX274" fmla="*/ 2203458 w 2657256"/>
                          <a:gd name="connsiteY274" fmla="*/ 1918938 h 3370881"/>
                          <a:gd name="connsiteX275" fmla="*/ 2204134 w 2657256"/>
                          <a:gd name="connsiteY275" fmla="*/ 1949806 h 3370881"/>
                          <a:gd name="connsiteX276" fmla="*/ 2226545 w 2657256"/>
                          <a:gd name="connsiteY276" fmla="*/ 1954627 h 3370881"/>
                          <a:gd name="connsiteX277" fmla="*/ 2241176 w 2657256"/>
                          <a:gd name="connsiteY277" fmla="*/ 2012729 h 3370881"/>
                          <a:gd name="connsiteX278" fmla="*/ 2263588 w 2657256"/>
                          <a:gd name="connsiteY278" fmla="*/ 2057552 h 3370881"/>
                          <a:gd name="connsiteX279" fmla="*/ 2286000 w 2657256"/>
                          <a:gd name="connsiteY279" fmla="*/ 2084446 h 3370881"/>
                          <a:gd name="connsiteX280" fmla="*/ 2299447 w 2657256"/>
                          <a:gd name="connsiteY280" fmla="*/ 2124787 h 3370881"/>
                          <a:gd name="connsiteX281" fmla="*/ 2321859 w 2657256"/>
                          <a:gd name="connsiteY281" fmla="*/ 2151681 h 3370881"/>
                          <a:gd name="connsiteX282" fmla="*/ 2344270 w 2657256"/>
                          <a:gd name="connsiteY282" fmla="*/ 2205470 h 3370881"/>
                          <a:gd name="connsiteX283" fmla="*/ 2348753 w 2657256"/>
                          <a:gd name="connsiteY283" fmla="*/ 2223399 h 3370881"/>
                          <a:gd name="connsiteX284" fmla="*/ 2366682 w 2657256"/>
                          <a:gd name="connsiteY284" fmla="*/ 2263740 h 3370881"/>
                          <a:gd name="connsiteX285" fmla="*/ 2375647 w 2657256"/>
                          <a:gd name="connsiteY285" fmla="*/ 2286152 h 3370881"/>
                          <a:gd name="connsiteX286" fmla="*/ 2380129 w 2657256"/>
                          <a:gd name="connsiteY286" fmla="*/ 2308564 h 3370881"/>
                          <a:gd name="connsiteX287" fmla="*/ 2389094 w 2657256"/>
                          <a:gd name="connsiteY287" fmla="*/ 2335458 h 3370881"/>
                          <a:gd name="connsiteX288" fmla="*/ 2393576 w 2657256"/>
                          <a:gd name="connsiteY288" fmla="*/ 2380281 h 3370881"/>
                          <a:gd name="connsiteX289" fmla="*/ 2398059 w 2657256"/>
                          <a:gd name="connsiteY289" fmla="*/ 2393729 h 3370881"/>
                          <a:gd name="connsiteX290" fmla="*/ 2419794 w 2657256"/>
                          <a:gd name="connsiteY290" fmla="*/ 2447517 h 3370881"/>
                          <a:gd name="connsiteX291" fmla="*/ 2427343 w 2657256"/>
                          <a:gd name="connsiteY291" fmla="*/ 2564058 h 3370881"/>
                          <a:gd name="connsiteX292" fmla="*/ 2389094 w 2657256"/>
                          <a:gd name="connsiteY292" fmla="*/ 2837481 h 3370881"/>
                          <a:gd name="connsiteX293" fmla="*/ 2380129 w 2657256"/>
                          <a:gd name="connsiteY293" fmla="*/ 2859893 h 3370881"/>
                          <a:gd name="connsiteX294" fmla="*/ 2357718 w 2657256"/>
                          <a:gd name="connsiteY294" fmla="*/ 2913681 h 3370881"/>
                          <a:gd name="connsiteX295" fmla="*/ 2348753 w 2657256"/>
                          <a:gd name="connsiteY295" fmla="*/ 2936093 h 3370881"/>
                          <a:gd name="connsiteX296" fmla="*/ 2339788 w 2657256"/>
                          <a:gd name="connsiteY296" fmla="*/ 2971952 h 3370881"/>
                          <a:gd name="connsiteX297" fmla="*/ 2326341 w 2657256"/>
                          <a:gd name="connsiteY297" fmla="*/ 2994364 h 3370881"/>
                          <a:gd name="connsiteX298" fmla="*/ 2317376 w 2657256"/>
                          <a:gd name="connsiteY298" fmla="*/ 3025740 h 3370881"/>
                          <a:gd name="connsiteX299" fmla="*/ 2303929 w 2657256"/>
                          <a:gd name="connsiteY299" fmla="*/ 3048152 h 3370881"/>
                          <a:gd name="connsiteX300" fmla="*/ 2290482 w 2657256"/>
                          <a:gd name="connsiteY300" fmla="*/ 3079529 h 3370881"/>
                          <a:gd name="connsiteX301" fmla="*/ 2272553 w 2657256"/>
                          <a:gd name="connsiteY301" fmla="*/ 3084011 h 3370881"/>
                          <a:gd name="connsiteX302" fmla="*/ 2259106 w 2657256"/>
                          <a:gd name="connsiteY302" fmla="*/ 3088493 h 3370881"/>
                          <a:gd name="connsiteX303" fmla="*/ 2241176 w 2657256"/>
                          <a:gd name="connsiteY303" fmla="*/ 3092976 h 3370881"/>
                          <a:gd name="connsiteX304" fmla="*/ 2209800 w 2657256"/>
                          <a:gd name="connsiteY304" fmla="*/ 3101940 h 3370881"/>
                          <a:gd name="connsiteX305" fmla="*/ 2205318 w 2657256"/>
                          <a:gd name="connsiteY305" fmla="*/ 3039187 h 3370881"/>
                          <a:gd name="connsiteX306" fmla="*/ 2218765 w 2657256"/>
                          <a:gd name="connsiteY306" fmla="*/ 3021258 h 3370881"/>
                          <a:gd name="connsiteX307" fmla="*/ 2245659 w 2657256"/>
                          <a:gd name="connsiteY307" fmla="*/ 2971952 h 3370881"/>
                          <a:gd name="connsiteX308" fmla="*/ 2268070 w 2657256"/>
                          <a:gd name="connsiteY308" fmla="*/ 2945058 h 3370881"/>
                          <a:gd name="connsiteX309" fmla="*/ 2298550 w 2657256"/>
                          <a:gd name="connsiteY309" fmla="*/ 2568540 h 3370881"/>
                          <a:gd name="connsiteX310" fmla="*/ 2284986 w 2657256"/>
                          <a:gd name="connsiteY310" fmla="*/ 2532681 h 3370881"/>
                          <a:gd name="connsiteX311" fmla="*/ 2293273 w 2657256"/>
                          <a:gd name="connsiteY311" fmla="*/ 2496653 h 3370881"/>
                          <a:gd name="connsiteX312" fmla="*/ 2278152 w 2657256"/>
                          <a:gd name="connsiteY312" fmla="*/ 2475178 h 3370881"/>
                          <a:gd name="connsiteX313" fmla="*/ 2245659 w 2657256"/>
                          <a:gd name="connsiteY313" fmla="*/ 2389247 h 3370881"/>
                          <a:gd name="connsiteX314" fmla="*/ 2195507 w 2657256"/>
                          <a:gd name="connsiteY314" fmla="*/ 2241328 h 3370881"/>
                          <a:gd name="connsiteX315" fmla="*/ 2083786 w 2657256"/>
                          <a:gd name="connsiteY315" fmla="*/ 2040300 h 3370881"/>
                          <a:gd name="connsiteX316" fmla="*/ 2048773 w 2657256"/>
                          <a:gd name="connsiteY316" fmla="*/ 2017971 h 3370881"/>
                          <a:gd name="connsiteX317" fmla="*/ 2074314 w 2657256"/>
                          <a:gd name="connsiteY317" fmla="*/ 2011967 h 3370881"/>
                          <a:gd name="connsiteX318" fmla="*/ 2034988 w 2657256"/>
                          <a:gd name="connsiteY318" fmla="*/ 2003764 h 3370881"/>
                          <a:gd name="connsiteX319" fmla="*/ 2026023 w 2657256"/>
                          <a:gd name="connsiteY319" fmla="*/ 2026176 h 3370881"/>
                          <a:gd name="connsiteX320" fmla="*/ 2021541 w 2657256"/>
                          <a:gd name="connsiteY320" fmla="*/ 2039623 h 3370881"/>
                          <a:gd name="connsiteX321" fmla="*/ 1999129 w 2657256"/>
                          <a:gd name="connsiteY321" fmla="*/ 2053070 h 3370881"/>
                          <a:gd name="connsiteX322" fmla="*/ 1990165 w 2657256"/>
                          <a:gd name="connsiteY322" fmla="*/ 2070999 h 3370881"/>
                          <a:gd name="connsiteX323" fmla="*/ 1967753 w 2657256"/>
                          <a:gd name="connsiteY323" fmla="*/ 2106858 h 3370881"/>
                          <a:gd name="connsiteX324" fmla="*/ 1981200 w 2657256"/>
                          <a:gd name="connsiteY324" fmla="*/ 2223399 h 3370881"/>
                          <a:gd name="connsiteX325" fmla="*/ 1994647 w 2657256"/>
                          <a:gd name="connsiteY325" fmla="*/ 2254776 h 3370881"/>
                          <a:gd name="connsiteX326" fmla="*/ 2003612 w 2657256"/>
                          <a:gd name="connsiteY326" fmla="*/ 2272705 h 3370881"/>
                          <a:gd name="connsiteX327" fmla="*/ 2026023 w 2657256"/>
                          <a:gd name="connsiteY327" fmla="*/ 2304081 h 3370881"/>
                          <a:gd name="connsiteX328" fmla="*/ 2043953 w 2657256"/>
                          <a:gd name="connsiteY328" fmla="*/ 2348905 h 3370881"/>
                          <a:gd name="connsiteX329" fmla="*/ 2061882 w 2657256"/>
                          <a:gd name="connsiteY329" fmla="*/ 2371317 h 3370881"/>
                          <a:gd name="connsiteX330" fmla="*/ 2088776 w 2657256"/>
                          <a:gd name="connsiteY330" fmla="*/ 2434070 h 3370881"/>
                          <a:gd name="connsiteX331" fmla="*/ 2102223 w 2657256"/>
                          <a:gd name="connsiteY331" fmla="*/ 2465446 h 3370881"/>
                          <a:gd name="connsiteX332" fmla="*/ 2106706 w 2657256"/>
                          <a:gd name="connsiteY332" fmla="*/ 2496823 h 3370881"/>
                          <a:gd name="connsiteX333" fmla="*/ 2124635 w 2657256"/>
                          <a:gd name="connsiteY333" fmla="*/ 2559576 h 3370881"/>
                          <a:gd name="connsiteX334" fmla="*/ 2138082 w 2657256"/>
                          <a:gd name="connsiteY334" fmla="*/ 2649223 h 3370881"/>
                          <a:gd name="connsiteX335" fmla="*/ 2147047 w 2657256"/>
                          <a:gd name="connsiteY335" fmla="*/ 2685081 h 3370881"/>
                          <a:gd name="connsiteX336" fmla="*/ 2151529 w 2657256"/>
                          <a:gd name="connsiteY336" fmla="*/ 2716458 h 3370881"/>
                          <a:gd name="connsiteX337" fmla="*/ 2160494 w 2657256"/>
                          <a:gd name="connsiteY337" fmla="*/ 2770246 h 3370881"/>
                          <a:gd name="connsiteX338" fmla="*/ 2156012 w 2657256"/>
                          <a:gd name="connsiteY338" fmla="*/ 2962987 h 3370881"/>
                          <a:gd name="connsiteX339" fmla="*/ 2138082 w 2657256"/>
                          <a:gd name="connsiteY339" fmla="*/ 3043670 h 3370881"/>
                          <a:gd name="connsiteX340" fmla="*/ 2133600 w 2657256"/>
                          <a:gd name="connsiteY340" fmla="*/ 3061599 h 3370881"/>
                          <a:gd name="connsiteX341" fmla="*/ 2120153 w 2657256"/>
                          <a:gd name="connsiteY341" fmla="*/ 3079529 h 3370881"/>
                          <a:gd name="connsiteX342" fmla="*/ 2111188 w 2657256"/>
                          <a:gd name="connsiteY342" fmla="*/ 3106423 h 3370881"/>
                          <a:gd name="connsiteX343" fmla="*/ 2088776 w 2657256"/>
                          <a:gd name="connsiteY343" fmla="*/ 3137799 h 3370881"/>
                          <a:gd name="connsiteX344" fmla="*/ 2075329 w 2657256"/>
                          <a:gd name="connsiteY344" fmla="*/ 3164693 h 3370881"/>
                          <a:gd name="connsiteX345" fmla="*/ 2061882 w 2657256"/>
                          <a:gd name="connsiteY345" fmla="*/ 3169176 h 3370881"/>
                          <a:gd name="connsiteX346" fmla="*/ 2021541 w 2657256"/>
                          <a:gd name="connsiteY346" fmla="*/ 3164693 h 3370881"/>
                          <a:gd name="connsiteX347" fmla="*/ 2012576 w 2657256"/>
                          <a:gd name="connsiteY347" fmla="*/ 3119870 h 3370881"/>
                          <a:gd name="connsiteX348" fmla="*/ 2048435 w 2657256"/>
                          <a:gd name="connsiteY348" fmla="*/ 3021258 h 3370881"/>
                          <a:gd name="connsiteX349" fmla="*/ 2048435 w 2657256"/>
                          <a:gd name="connsiteY349" fmla="*/ 3021258 h 3370881"/>
                          <a:gd name="connsiteX350" fmla="*/ 2061882 w 2657256"/>
                          <a:gd name="connsiteY350" fmla="*/ 2967470 h 3370881"/>
                          <a:gd name="connsiteX351" fmla="*/ 2070847 w 2657256"/>
                          <a:gd name="connsiteY351" fmla="*/ 2882305 h 3370881"/>
                          <a:gd name="connsiteX352" fmla="*/ 2066365 w 2657256"/>
                          <a:gd name="connsiteY352" fmla="*/ 2725423 h 3370881"/>
                          <a:gd name="connsiteX353" fmla="*/ 2043953 w 2657256"/>
                          <a:gd name="connsiteY353" fmla="*/ 2649223 h 3370881"/>
                          <a:gd name="connsiteX354" fmla="*/ 2030506 w 2657256"/>
                          <a:gd name="connsiteY354" fmla="*/ 2622329 h 3370881"/>
                          <a:gd name="connsiteX355" fmla="*/ 2017059 w 2657256"/>
                          <a:gd name="connsiteY355" fmla="*/ 2581987 h 3370881"/>
                          <a:gd name="connsiteX356" fmla="*/ 1981200 w 2657256"/>
                          <a:gd name="connsiteY356" fmla="*/ 2514752 h 3370881"/>
                          <a:gd name="connsiteX357" fmla="*/ 1972235 w 2657256"/>
                          <a:gd name="connsiteY357" fmla="*/ 2501305 h 3370881"/>
                          <a:gd name="connsiteX358" fmla="*/ 1958788 w 2657256"/>
                          <a:gd name="connsiteY358" fmla="*/ 2478893 h 3370881"/>
                          <a:gd name="connsiteX359" fmla="*/ 1905000 w 2657256"/>
                          <a:gd name="connsiteY359" fmla="*/ 2398211 h 3370881"/>
                          <a:gd name="connsiteX360" fmla="*/ 1882588 w 2657256"/>
                          <a:gd name="connsiteY360" fmla="*/ 2357870 h 3370881"/>
                          <a:gd name="connsiteX361" fmla="*/ 1869141 w 2657256"/>
                          <a:gd name="connsiteY361" fmla="*/ 2339940 h 3370881"/>
                          <a:gd name="connsiteX362" fmla="*/ 1806388 w 2657256"/>
                          <a:gd name="connsiteY362" fmla="*/ 2313046 h 3370881"/>
                          <a:gd name="connsiteX363" fmla="*/ 1779494 w 2657256"/>
                          <a:gd name="connsiteY363" fmla="*/ 2304081 h 3370881"/>
                          <a:gd name="connsiteX364" fmla="*/ 1752600 w 2657256"/>
                          <a:gd name="connsiteY364" fmla="*/ 2299599 h 3370881"/>
                          <a:gd name="connsiteX365" fmla="*/ 1680882 w 2657256"/>
                          <a:gd name="connsiteY365" fmla="*/ 2277187 h 3370881"/>
                          <a:gd name="connsiteX366" fmla="*/ 1719025 w 2657256"/>
                          <a:gd name="connsiteY366" fmla="*/ 2281331 h 3370881"/>
                          <a:gd name="connsiteX367" fmla="*/ 1756997 w 2657256"/>
                          <a:gd name="connsiteY367" fmla="*/ 2289450 h 3370881"/>
                          <a:gd name="connsiteX368" fmla="*/ 1656440 w 2657256"/>
                          <a:gd name="connsiteY368" fmla="*/ 2298583 h 3370881"/>
                          <a:gd name="connsiteX369" fmla="*/ 1537447 w 2657256"/>
                          <a:gd name="connsiteY369" fmla="*/ 2329960 h 3370881"/>
                          <a:gd name="connsiteX370" fmla="*/ 1571993 w 2657256"/>
                          <a:gd name="connsiteY370" fmla="*/ 2317957 h 3370881"/>
                          <a:gd name="connsiteX371" fmla="*/ 1509707 w 2657256"/>
                          <a:gd name="connsiteY371" fmla="*/ 2338926 h 3370881"/>
                          <a:gd name="connsiteX372" fmla="*/ 1500444 w 2657256"/>
                          <a:gd name="connsiteY372" fmla="*/ 2355271 h 3370881"/>
                          <a:gd name="connsiteX373" fmla="*/ 1402678 w 2657256"/>
                          <a:gd name="connsiteY373" fmla="*/ 2339641 h 3370881"/>
                          <a:gd name="connsiteX374" fmla="*/ 1322892 w 2657256"/>
                          <a:gd name="connsiteY374" fmla="*/ 2336952 h 3370881"/>
                          <a:gd name="connsiteX375" fmla="*/ 1199384 w 2657256"/>
                          <a:gd name="connsiteY375" fmla="*/ 2307041 h 3370881"/>
                          <a:gd name="connsiteX376" fmla="*/ 1066800 w 2657256"/>
                          <a:gd name="connsiteY376" fmla="*/ 2272705 h 3370881"/>
                          <a:gd name="connsiteX377" fmla="*/ 1030941 w 2657256"/>
                          <a:gd name="connsiteY377" fmla="*/ 2263740 h 3370881"/>
                          <a:gd name="connsiteX378" fmla="*/ 986118 w 2657256"/>
                          <a:gd name="connsiteY378" fmla="*/ 2241329 h 3370881"/>
                          <a:gd name="connsiteX379" fmla="*/ 968188 w 2657256"/>
                          <a:gd name="connsiteY379" fmla="*/ 2232364 h 3370881"/>
                          <a:gd name="connsiteX380" fmla="*/ 936812 w 2657256"/>
                          <a:gd name="connsiteY380" fmla="*/ 2214434 h 3370881"/>
                          <a:gd name="connsiteX381" fmla="*/ 905435 w 2657256"/>
                          <a:gd name="connsiteY381" fmla="*/ 2196505 h 3370881"/>
                          <a:gd name="connsiteX382" fmla="*/ 869576 w 2657256"/>
                          <a:gd name="connsiteY382" fmla="*/ 2209952 h 3370881"/>
                          <a:gd name="connsiteX383" fmla="*/ 856129 w 2657256"/>
                          <a:gd name="connsiteY383" fmla="*/ 2227881 h 3370881"/>
                          <a:gd name="connsiteX384" fmla="*/ 815788 w 2657256"/>
                          <a:gd name="connsiteY384" fmla="*/ 2268223 h 3370881"/>
                          <a:gd name="connsiteX385" fmla="*/ 788894 w 2657256"/>
                          <a:gd name="connsiteY385" fmla="*/ 2290634 h 3370881"/>
                          <a:gd name="connsiteX386" fmla="*/ 762000 w 2657256"/>
                          <a:gd name="connsiteY386" fmla="*/ 2313046 h 3370881"/>
                          <a:gd name="connsiteX387" fmla="*/ 753035 w 2657256"/>
                          <a:gd name="connsiteY387" fmla="*/ 2326493 h 3370881"/>
                          <a:gd name="connsiteX388" fmla="*/ 735106 w 2657256"/>
                          <a:gd name="connsiteY388" fmla="*/ 2339940 h 3370881"/>
                          <a:gd name="connsiteX389" fmla="*/ 712694 w 2657256"/>
                          <a:gd name="connsiteY389" fmla="*/ 2362352 h 3370881"/>
                          <a:gd name="connsiteX390" fmla="*/ 694765 w 2657256"/>
                          <a:gd name="connsiteY390" fmla="*/ 2375799 h 3370881"/>
                          <a:gd name="connsiteX391" fmla="*/ 681318 w 2657256"/>
                          <a:gd name="connsiteY391" fmla="*/ 2393729 h 3370881"/>
                          <a:gd name="connsiteX392" fmla="*/ 667870 w 2657256"/>
                          <a:gd name="connsiteY392" fmla="*/ 2402693 h 3370881"/>
                          <a:gd name="connsiteX393" fmla="*/ 623047 w 2657256"/>
                          <a:gd name="connsiteY393" fmla="*/ 2443034 h 3370881"/>
                          <a:gd name="connsiteX394" fmla="*/ 600635 w 2657256"/>
                          <a:gd name="connsiteY394" fmla="*/ 2474411 h 3370881"/>
                          <a:gd name="connsiteX395" fmla="*/ 587188 w 2657256"/>
                          <a:gd name="connsiteY395" fmla="*/ 2514752 h 3370881"/>
                          <a:gd name="connsiteX396" fmla="*/ 582706 w 2657256"/>
                          <a:gd name="connsiteY396" fmla="*/ 2546129 h 3370881"/>
                          <a:gd name="connsiteX397" fmla="*/ 596153 w 2657256"/>
                          <a:gd name="connsiteY397" fmla="*/ 2635776 h 3370881"/>
                          <a:gd name="connsiteX398" fmla="*/ 600635 w 2657256"/>
                          <a:gd name="connsiteY398" fmla="*/ 2653705 h 3370881"/>
                          <a:gd name="connsiteX399" fmla="*/ 609600 w 2657256"/>
                          <a:gd name="connsiteY399" fmla="*/ 2671634 h 3370881"/>
                          <a:gd name="connsiteX400" fmla="*/ 614082 w 2657256"/>
                          <a:gd name="connsiteY400" fmla="*/ 2689564 h 3370881"/>
                          <a:gd name="connsiteX401" fmla="*/ 623047 w 2657256"/>
                          <a:gd name="connsiteY401" fmla="*/ 2711976 h 3370881"/>
                          <a:gd name="connsiteX402" fmla="*/ 627529 w 2657256"/>
                          <a:gd name="connsiteY402" fmla="*/ 2734387 h 3370881"/>
                          <a:gd name="connsiteX403" fmla="*/ 640976 w 2657256"/>
                          <a:gd name="connsiteY403" fmla="*/ 2765764 h 3370881"/>
                          <a:gd name="connsiteX404" fmla="*/ 645459 w 2657256"/>
                          <a:gd name="connsiteY404" fmla="*/ 2779211 h 3370881"/>
                          <a:gd name="connsiteX405" fmla="*/ 658906 w 2657256"/>
                          <a:gd name="connsiteY405" fmla="*/ 2801623 h 3370881"/>
                          <a:gd name="connsiteX406" fmla="*/ 676835 w 2657256"/>
                          <a:gd name="connsiteY406" fmla="*/ 2864376 h 3370881"/>
                          <a:gd name="connsiteX407" fmla="*/ 690282 w 2657256"/>
                          <a:gd name="connsiteY407" fmla="*/ 2895752 h 3370881"/>
                          <a:gd name="connsiteX408" fmla="*/ 699247 w 2657256"/>
                          <a:gd name="connsiteY408" fmla="*/ 2940576 h 3370881"/>
                          <a:gd name="connsiteX409" fmla="*/ 703729 w 2657256"/>
                          <a:gd name="connsiteY409" fmla="*/ 2967470 h 3370881"/>
                          <a:gd name="connsiteX410" fmla="*/ 717176 w 2657256"/>
                          <a:gd name="connsiteY410" fmla="*/ 2994364 h 3370881"/>
                          <a:gd name="connsiteX411" fmla="*/ 735106 w 2657256"/>
                          <a:gd name="connsiteY411" fmla="*/ 3052634 h 3370881"/>
                          <a:gd name="connsiteX412" fmla="*/ 739588 w 2657256"/>
                          <a:gd name="connsiteY412" fmla="*/ 3079529 h 3370881"/>
                          <a:gd name="connsiteX413" fmla="*/ 762000 w 2657256"/>
                          <a:gd name="connsiteY413" fmla="*/ 3142281 h 3370881"/>
                          <a:gd name="connsiteX414" fmla="*/ 766482 w 2657256"/>
                          <a:gd name="connsiteY414" fmla="*/ 3231929 h 3370881"/>
                          <a:gd name="connsiteX415" fmla="*/ 770965 w 2657256"/>
                          <a:gd name="connsiteY415" fmla="*/ 3254340 h 3370881"/>
                          <a:gd name="connsiteX416" fmla="*/ 775447 w 2657256"/>
                          <a:gd name="connsiteY416" fmla="*/ 3285717 h 3370881"/>
                          <a:gd name="connsiteX417" fmla="*/ 748553 w 2657256"/>
                          <a:gd name="connsiteY417" fmla="*/ 3335023 h 3370881"/>
                          <a:gd name="connsiteX418" fmla="*/ 721659 w 2657256"/>
                          <a:gd name="connsiteY418" fmla="*/ 3343987 h 3370881"/>
                          <a:gd name="connsiteX419" fmla="*/ 708212 w 2657256"/>
                          <a:gd name="connsiteY419" fmla="*/ 3348470 h 3370881"/>
                          <a:gd name="connsiteX420" fmla="*/ 623047 w 2657256"/>
                          <a:gd name="connsiteY420" fmla="*/ 3330540 h 3370881"/>
                          <a:gd name="connsiteX421" fmla="*/ 609600 w 2657256"/>
                          <a:gd name="connsiteY421" fmla="*/ 3308129 h 3370881"/>
                          <a:gd name="connsiteX422" fmla="*/ 591670 w 2657256"/>
                          <a:gd name="connsiteY422" fmla="*/ 3267787 h 3370881"/>
                          <a:gd name="connsiteX423" fmla="*/ 560294 w 2657256"/>
                          <a:gd name="connsiteY423" fmla="*/ 3209517 h 3370881"/>
                          <a:gd name="connsiteX424" fmla="*/ 551329 w 2657256"/>
                          <a:gd name="connsiteY424" fmla="*/ 3196070 h 3370881"/>
                          <a:gd name="connsiteX425" fmla="*/ 528918 w 2657256"/>
                          <a:gd name="connsiteY425" fmla="*/ 3173658 h 3370881"/>
                          <a:gd name="connsiteX426" fmla="*/ 519953 w 2657256"/>
                          <a:gd name="connsiteY426" fmla="*/ 3128834 h 3370881"/>
                          <a:gd name="connsiteX427" fmla="*/ 524435 w 2657256"/>
                          <a:gd name="connsiteY427" fmla="*/ 3101940 h 3370881"/>
                          <a:gd name="connsiteX428" fmla="*/ 528918 w 2657256"/>
                          <a:gd name="connsiteY428" fmla="*/ 3088493 h 3370881"/>
                          <a:gd name="connsiteX429" fmla="*/ 542365 w 2657256"/>
                          <a:gd name="connsiteY429" fmla="*/ 3052634 h 3370881"/>
                          <a:gd name="connsiteX430" fmla="*/ 484094 w 2657256"/>
                          <a:gd name="connsiteY430" fmla="*/ 2886787 h 3370881"/>
                          <a:gd name="connsiteX431" fmla="*/ 443753 w 2657256"/>
                          <a:gd name="connsiteY431" fmla="*/ 2779211 h 3370881"/>
                          <a:gd name="connsiteX432" fmla="*/ 439270 w 2657256"/>
                          <a:gd name="connsiteY432" fmla="*/ 2752317 h 3370881"/>
                          <a:gd name="connsiteX433" fmla="*/ 430306 w 2657256"/>
                          <a:gd name="connsiteY433" fmla="*/ 2716458 h 3370881"/>
                          <a:gd name="connsiteX434" fmla="*/ 425823 w 2657256"/>
                          <a:gd name="connsiteY434" fmla="*/ 2680599 h 3370881"/>
                          <a:gd name="connsiteX435" fmla="*/ 398929 w 2657256"/>
                          <a:gd name="connsiteY435" fmla="*/ 2599917 h 3370881"/>
                          <a:gd name="connsiteX436" fmla="*/ 385482 w 2657256"/>
                          <a:gd name="connsiteY436" fmla="*/ 2568540 h 3370881"/>
                          <a:gd name="connsiteX437" fmla="*/ 381000 w 2657256"/>
                          <a:gd name="connsiteY437" fmla="*/ 2550611 h 3370881"/>
                          <a:gd name="connsiteX438" fmla="*/ 372035 w 2657256"/>
                          <a:gd name="connsiteY438" fmla="*/ 2483376 h 3370881"/>
                          <a:gd name="connsiteX439" fmla="*/ 367553 w 2657256"/>
                          <a:gd name="connsiteY439" fmla="*/ 2469929 h 3370881"/>
                          <a:gd name="connsiteX440" fmla="*/ 407894 w 2657256"/>
                          <a:gd name="connsiteY440" fmla="*/ 2451999 h 3370881"/>
                          <a:gd name="connsiteX441" fmla="*/ 515470 w 2657256"/>
                          <a:gd name="connsiteY441" fmla="*/ 2407176 h 3370881"/>
                          <a:gd name="connsiteX442" fmla="*/ 578223 w 2657256"/>
                          <a:gd name="connsiteY442" fmla="*/ 2353387 h 3370881"/>
                          <a:gd name="connsiteX443" fmla="*/ 587188 w 2657256"/>
                          <a:gd name="connsiteY443" fmla="*/ 2330976 h 3370881"/>
                          <a:gd name="connsiteX444" fmla="*/ 614082 w 2657256"/>
                          <a:gd name="connsiteY444" fmla="*/ 2254776 h 3370881"/>
                          <a:gd name="connsiteX445" fmla="*/ 649941 w 2657256"/>
                          <a:gd name="connsiteY445" fmla="*/ 2200987 h 3370881"/>
                          <a:gd name="connsiteX446" fmla="*/ 690282 w 2657256"/>
                          <a:gd name="connsiteY446" fmla="*/ 2174093 h 3370881"/>
                          <a:gd name="connsiteX447" fmla="*/ 703729 w 2657256"/>
                          <a:gd name="connsiteY447" fmla="*/ 2165129 h 3370881"/>
                          <a:gd name="connsiteX448" fmla="*/ 739588 w 2657256"/>
                          <a:gd name="connsiteY448" fmla="*/ 2147199 h 3370881"/>
                          <a:gd name="connsiteX449" fmla="*/ 708212 w 2657256"/>
                          <a:gd name="connsiteY449" fmla="*/ 2187540 h 3370881"/>
                          <a:gd name="connsiteX450" fmla="*/ 654423 w 2657256"/>
                          <a:gd name="connsiteY450" fmla="*/ 2241329 h 3370881"/>
                          <a:gd name="connsiteX451" fmla="*/ 636494 w 2657256"/>
                          <a:gd name="connsiteY451" fmla="*/ 2259258 h 3370881"/>
                          <a:gd name="connsiteX452" fmla="*/ 614082 w 2657256"/>
                          <a:gd name="connsiteY452" fmla="*/ 2286152 h 3370881"/>
                          <a:gd name="connsiteX453" fmla="*/ 592179 w 2657256"/>
                          <a:gd name="connsiteY453" fmla="*/ 2282347 h 3370881"/>
                          <a:gd name="connsiteX454" fmla="*/ 555980 w 2657256"/>
                          <a:gd name="connsiteY454" fmla="*/ 2313892 h 3370881"/>
                          <a:gd name="connsiteX455" fmla="*/ 524435 w 2657256"/>
                          <a:gd name="connsiteY455" fmla="*/ 2348905 h 3370881"/>
                          <a:gd name="connsiteX456" fmla="*/ 502023 w 2657256"/>
                          <a:gd name="connsiteY456" fmla="*/ 2362352 h 3370881"/>
                          <a:gd name="connsiteX457" fmla="*/ 461682 w 2657256"/>
                          <a:gd name="connsiteY457" fmla="*/ 2389246 h 3370881"/>
                          <a:gd name="connsiteX458" fmla="*/ 448235 w 2657256"/>
                          <a:gd name="connsiteY458" fmla="*/ 2398211 h 3370881"/>
                          <a:gd name="connsiteX459" fmla="*/ 430306 w 2657256"/>
                          <a:gd name="connsiteY459" fmla="*/ 2407176 h 3370881"/>
                          <a:gd name="connsiteX460" fmla="*/ 412376 w 2657256"/>
                          <a:gd name="connsiteY460" fmla="*/ 2420623 h 3370881"/>
                          <a:gd name="connsiteX461" fmla="*/ 389965 w 2657256"/>
                          <a:gd name="connsiteY461" fmla="*/ 2429587 h 3370881"/>
                          <a:gd name="connsiteX462" fmla="*/ 372035 w 2657256"/>
                          <a:gd name="connsiteY462" fmla="*/ 2443034 h 3370881"/>
                          <a:gd name="connsiteX463" fmla="*/ 318247 w 2657256"/>
                          <a:gd name="connsiteY463" fmla="*/ 2474411 h 3370881"/>
                          <a:gd name="connsiteX464" fmla="*/ 304800 w 2657256"/>
                          <a:gd name="connsiteY464" fmla="*/ 2492340 h 3370881"/>
                          <a:gd name="connsiteX465" fmla="*/ 282388 w 2657256"/>
                          <a:gd name="connsiteY465" fmla="*/ 2519234 h 3370881"/>
                          <a:gd name="connsiteX466" fmla="*/ 295835 w 2657256"/>
                          <a:gd name="connsiteY466" fmla="*/ 2815070 h 3370881"/>
                          <a:gd name="connsiteX467" fmla="*/ 300318 w 2657256"/>
                          <a:gd name="connsiteY467" fmla="*/ 2837481 h 3370881"/>
                          <a:gd name="connsiteX468" fmla="*/ 304800 w 2657256"/>
                          <a:gd name="connsiteY468" fmla="*/ 2868858 h 3370881"/>
                          <a:gd name="connsiteX469" fmla="*/ 309282 w 2657256"/>
                          <a:gd name="connsiteY469" fmla="*/ 2927129 h 3370881"/>
                          <a:gd name="connsiteX470" fmla="*/ 322729 w 2657256"/>
                          <a:gd name="connsiteY470" fmla="*/ 2985399 h 3370881"/>
                          <a:gd name="connsiteX471" fmla="*/ 327212 w 2657256"/>
                          <a:gd name="connsiteY471" fmla="*/ 3012293 h 3370881"/>
                          <a:gd name="connsiteX472" fmla="*/ 331694 w 2657256"/>
                          <a:gd name="connsiteY472" fmla="*/ 3043670 h 3370881"/>
                          <a:gd name="connsiteX473" fmla="*/ 345141 w 2657256"/>
                          <a:gd name="connsiteY473" fmla="*/ 3070564 h 3370881"/>
                          <a:gd name="connsiteX474" fmla="*/ 367553 w 2657256"/>
                          <a:gd name="connsiteY474" fmla="*/ 3124352 h 3370881"/>
                          <a:gd name="connsiteX475" fmla="*/ 381000 w 2657256"/>
                          <a:gd name="connsiteY475" fmla="*/ 3182623 h 3370881"/>
                          <a:gd name="connsiteX476" fmla="*/ 389965 w 2657256"/>
                          <a:gd name="connsiteY476" fmla="*/ 3196070 h 3370881"/>
                          <a:gd name="connsiteX477" fmla="*/ 394447 w 2657256"/>
                          <a:gd name="connsiteY477" fmla="*/ 3213999 h 3370881"/>
                          <a:gd name="connsiteX478" fmla="*/ 412376 w 2657256"/>
                          <a:gd name="connsiteY478" fmla="*/ 3245376 h 3370881"/>
                          <a:gd name="connsiteX479" fmla="*/ 416859 w 2657256"/>
                          <a:gd name="connsiteY479" fmla="*/ 3258823 h 3370881"/>
                          <a:gd name="connsiteX480" fmla="*/ 425823 w 2657256"/>
                          <a:gd name="connsiteY480" fmla="*/ 3272270 h 3370881"/>
                          <a:gd name="connsiteX481" fmla="*/ 439270 w 2657256"/>
                          <a:gd name="connsiteY481" fmla="*/ 3303646 h 3370881"/>
                          <a:gd name="connsiteX482" fmla="*/ 439270 w 2657256"/>
                          <a:gd name="connsiteY482" fmla="*/ 3352952 h 3370881"/>
                          <a:gd name="connsiteX483" fmla="*/ 430306 w 2657256"/>
                          <a:gd name="connsiteY483" fmla="*/ 3366399 h 3370881"/>
                          <a:gd name="connsiteX484" fmla="*/ 412376 w 2657256"/>
                          <a:gd name="connsiteY484" fmla="*/ 3370881 h 3370881"/>
                          <a:gd name="connsiteX485" fmla="*/ 295835 w 2657256"/>
                          <a:gd name="connsiteY485" fmla="*/ 3357434 h 3370881"/>
                          <a:gd name="connsiteX486" fmla="*/ 264459 w 2657256"/>
                          <a:gd name="connsiteY486" fmla="*/ 3276752 h 3370881"/>
                          <a:gd name="connsiteX487" fmla="*/ 259976 w 2657256"/>
                          <a:gd name="connsiteY487" fmla="*/ 3240893 h 3370881"/>
                          <a:gd name="connsiteX488" fmla="*/ 246529 w 2657256"/>
                          <a:gd name="connsiteY488" fmla="*/ 3178140 h 3370881"/>
                          <a:gd name="connsiteX489" fmla="*/ 237565 w 2657256"/>
                          <a:gd name="connsiteY489" fmla="*/ 3084011 h 3370881"/>
                          <a:gd name="connsiteX490" fmla="*/ 228600 w 2657256"/>
                          <a:gd name="connsiteY490" fmla="*/ 3057117 h 3370881"/>
                          <a:gd name="connsiteX491" fmla="*/ 219635 w 2657256"/>
                          <a:gd name="connsiteY491" fmla="*/ 3021258 h 3370881"/>
                          <a:gd name="connsiteX492" fmla="*/ 206188 w 2657256"/>
                          <a:gd name="connsiteY492" fmla="*/ 2980917 h 3370881"/>
                          <a:gd name="connsiteX493" fmla="*/ 201706 w 2657256"/>
                          <a:gd name="connsiteY493" fmla="*/ 2949540 h 3370881"/>
                          <a:gd name="connsiteX494" fmla="*/ 197223 w 2657256"/>
                          <a:gd name="connsiteY494" fmla="*/ 2927129 h 3370881"/>
                          <a:gd name="connsiteX495" fmla="*/ 192741 w 2657256"/>
                          <a:gd name="connsiteY495" fmla="*/ 2891270 h 3370881"/>
                          <a:gd name="connsiteX496" fmla="*/ 188259 w 2657256"/>
                          <a:gd name="connsiteY496" fmla="*/ 2850929 h 3370881"/>
                          <a:gd name="connsiteX497" fmla="*/ 179294 w 2657256"/>
                          <a:gd name="connsiteY497" fmla="*/ 2824034 h 3370881"/>
                          <a:gd name="connsiteX498" fmla="*/ 165847 w 2657256"/>
                          <a:gd name="connsiteY498" fmla="*/ 2774729 h 3370881"/>
                          <a:gd name="connsiteX499" fmla="*/ 161365 w 2657256"/>
                          <a:gd name="connsiteY499" fmla="*/ 2747834 h 3370881"/>
                          <a:gd name="connsiteX500" fmla="*/ 156882 w 2657256"/>
                          <a:gd name="connsiteY500" fmla="*/ 2559576 h 3370881"/>
                          <a:gd name="connsiteX501" fmla="*/ 152400 w 2657256"/>
                          <a:gd name="connsiteY501" fmla="*/ 2519234 h 3370881"/>
                          <a:gd name="connsiteX502" fmla="*/ 118035 w 2657256"/>
                          <a:gd name="connsiteY502" fmla="*/ 2400004 h 3370881"/>
                          <a:gd name="connsiteX503" fmla="*/ 117048 w 2657256"/>
                          <a:gd name="connsiteY503" fmla="*/ 2344423 h 3370881"/>
                          <a:gd name="connsiteX504" fmla="*/ 100106 w 2657256"/>
                          <a:gd name="connsiteY504" fmla="*/ 2330976 h 3370881"/>
                          <a:gd name="connsiteX505" fmla="*/ 138953 w 2657256"/>
                          <a:gd name="connsiteY505" fmla="*/ 2313046 h 3370881"/>
                          <a:gd name="connsiteX506" fmla="*/ 152400 w 2657256"/>
                          <a:gd name="connsiteY506" fmla="*/ 2304081 h 3370881"/>
                          <a:gd name="connsiteX507" fmla="*/ 170329 w 2657256"/>
                          <a:gd name="connsiteY507" fmla="*/ 2259258 h 3370881"/>
                          <a:gd name="connsiteX508" fmla="*/ 188259 w 2657256"/>
                          <a:gd name="connsiteY508" fmla="*/ 2223399 h 3370881"/>
                          <a:gd name="connsiteX509" fmla="*/ 206188 w 2657256"/>
                          <a:gd name="connsiteY509" fmla="*/ 2187540 h 3370881"/>
                          <a:gd name="connsiteX510" fmla="*/ 210670 w 2657256"/>
                          <a:gd name="connsiteY510" fmla="*/ 2174093 h 3370881"/>
                          <a:gd name="connsiteX511" fmla="*/ 219635 w 2657256"/>
                          <a:gd name="connsiteY511" fmla="*/ 2115823 h 3370881"/>
                          <a:gd name="connsiteX512" fmla="*/ 210670 w 2657256"/>
                          <a:gd name="connsiteY512" fmla="*/ 1958940 h 3370881"/>
                          <a:gd name="connsiteX513" fmla="*/ 192741 w 2657256"/>
                          <a:gd name="connsiteY513" fmla="*/ 1923081 h 3370881"/>
                          <a:gd name="connsiteX514" fmla="*/ 179294 w 2657256"/>
                          <a:gd name="connsiteY514" fmla="*/ 1891705 h 3370881"/>
                          <a:gd name="connsiteX515" fmla="*/ 165847 w 2657256"/>
                          <a:gd name="connsiteY515" fmla="*/ 1864811 h 3370881"/>
                          <a:gd name="connsiteX516" fmla="*/ 152400 w 2657256"/>
                          <a:gd name="connsiteY516" fmla="*/ 1833434 h 3370881"/>
                          <a:gd name="connsiteX517" fmla="*/ 143435 w 2657256"/>
                          <a:gd name="connsiteY517" fmla="*/ 1819987 h 3370881"/>
                          <a:gd name="connsiteX518" fmla="*/ 107576 w 2657256"/>
                          <a:gd name="connsiteY518" fmla="*/ 1784129 h 3370881"/>
                          <a:gd name="connsiteX519" fmla="*/ 94129 w 2657256"/>
                          <a:gd name="connsiteY519" fmla="*/ 1779646 h 3370881"/>
                          <a:gd name="connsiteX520" fmla="*/ 71718 w 2657256"/>
                          <a:gd name="connsiteY520" fmla="*/ 1770681 h 3370881"/>
                          <a:gd name="connsiteX521" fmla="*/ 58270 w 2657256"/>
                          <a:gd name="connsiteY521" fmla="*/ 1761717 h 3370881"/>
                          <a:gd name="connsiteX522" fmla="*/ 26894 w 2657256"/>
                          <a:gd name="connsiteY522" fmla="*/ 1730340 h 3370881"/>
                          <a:gd name="connsiteX523" fmla="*/ 0 w 2657256"/>
                          <a:gd name="connsiteY523" fmla="*/ 1707929 h 3370881"/>
                          <a:gd name="connsiteX0" fmla="*/ 0 w 2657256"/>
                          <a:gd name="connsiteY0" fmla="*/ 1707929 h 3370881"/>
                          <a:gd name="connsiteX1" fmla="*/ 22412 w 2657256"/>
                          <a:gd name="connsiteY1" fmla="*/ 1698964 h 3370881"/>
                          <a:gd name="connsiteX2" fmla="*/ 31376 w 2657256"/>
                          <a:gd name="connsiteY2" fmla="*/ 1681034 h 3370881"/>
                          <a:gd name="connsiteX3" fmla="*/ 44823 w 2657256"/>
                          <a:gd name="connsiteY3" fmla="*/ 1672070 h 3370881"/>
                          <a:gd name="connsiteX4" fmla="*/ 58270 w 2657256"/>
                          <a:gd name="connsiteY4" fmla="*/ 1654140 h 3370881"/>
                          <a:gd name="connsiteX5" fmla="*/ 76200 w 2657256"/>
                          <a:gd name="connsiteY5" fmla="*/ 1645176 h 3370881"/>
                          <a:gd name="connsiteX6" fmla="*/ 98612 w 2657256"/>
                          <a:gd name="connsiteY6" fmla="*/ 1636211 h 3370881"/>
                          <a:gd name="connsiteX7" fmla="*/ 125506 w 2657256"/>
                          <a:gd name="connsiteY7" fmla="*/ 1627246 h 3370881"/>
                          <a:gd name="connsiteX8" fmla="*/ 152400 w 2657256"/>
                          <a:gd name="connsiteY8" fmla="*/ 1609317 h 3370881"/>
                          <a:gd name="connsiteX9" fmla="*/ 170329 w 2657256"/>
                          <a:gd name="connsiteY9" fmla="*/ 1600352 h 3370881"/>
                          <a:gd name="connsiteX10" fmla="*/ 188259 w 2657256"/>
                          <a:gd name="connsiteY10" fmla="*/ 1582423 h 3370881"/>
                          <a:gd name="connsiteX11" fmla="*/ 228600 w 2657256"/>
                          <a:gd name="connsiteY11" fmla="*/ 1564493 h 3370881"/>
                          <a:gd name="connsiteX12" fmla="*/ 255494 w 2657256"/>
                          <a:gd name="connsiteY12" fmla="*/ 1546564 h 3370881"/>
                          <a:gd name="connsiteX13" fmla="*/ 300318 w 2657256"/>
                          <a:gd name="connsiteY13" fmla="*/ 1524152 h 3370881"/>
                          <a:gd name="connsiteX14" fmla="*/ 313765 w 2657256"/>
                          <a:gd name="connsiteY14" fmla="*/ 1515187 h 3370881"/>
                          <a:gd name="connsiteX15" fmla="*/ 340659 w 2657256"/>
                          <a:gd name="connsiteY15" fmla="*/ 1510705 h 3370881"/>
                          <a:gd name="connsiteX16" fmla="*/ 363070 w 2657256"/>
                          <a:gd name="connsiteY16" fmla="*/ 1506223 h 3370881"/>
                          <a:gd name="connsiteX17" fmla="*/ 389965 w 2657256"/>
                          <a:gd name="connsiteY17" fmla="*/ 1501740 h 3370881"/>
                          <a:gd name="connsiteX18" fmla="*/ 425823 w 2657256"/>
                          <a:gd name="connsiteY18" fmla="*/ 1497258 h 3370881"/>
                          <a:gd name="connsiteX19" fmla="*/ 470647 w 2657256"/>
                          <a:gd name="connsiteY19" fmla="*/ 1488293 h 3370881"/>
                          <a:gd name="connsiteX20" fmla="*/ 515470 w 2657256"/>
                          <a:gd name="connsiteY20" fmla="*/ 1479329 h 3370881"/>
                          <a:gd name="connsiteX21" fmla="*/ 528918 w 2657256"/>
                          <a:gd name="connsiteY21" fmla="*/ 1470364 h 3370881"/>
                          <a:gd name="connsiteX22" fmla="*/ 600635 w 2657256"/>
                          <a:gd name="connsiteY22" fmla="*/ 1456917 h 3370881"/>
                          <a:gd name="connsiteX23" fmla="*/ 690282 w 2657256"/>
                          <a:gd name="connsiteY23" fmla="*/ 1447952 h 3370881"/>
                          <a:gd name="connsiteX24" fmla="*/ 793376 w 2657256"/>
                          <a:gd name="connsiteY24" fmla="*/ 1452434 h 3370881"/>
                          <a:gd name="connsiteX25" fmla="*/ 874059 w 2657256"/>
                          <a:gd name="connsiteY25" fmla="*/ 1465881 h 3370881"/>
                          <a:gd name="connsiteX26" fmla="*/ 914400 w 2657256"/>
                          <a:gd name="connsiteY26" fmla="*/ 1470364 h 3370881"/>
                          <a:gd name="connsiteX27" fmla="*/ 1030941 w 2657256"/>
                          <a:gd name="connsiteY27" fmla="*/ 1483811 h 3370881"/>
                          <a:gd name="connsiteX28" fmla="*/ 1151965 w 2657256"/>
                          <a:gd name="connsiteY28" fmla="*/ 1492776 h 3370881"/>
                          <a:gd name="connsiteX29" fmla="*/ 1281953 w 2657256"/>
                          <a:gd name="connsiteY29" fmla="*/ 1501740 h 3370881"/>
                          <a:gd name="connsiteX30" fmla="*/ 1465729 w 2657256"/>
                          <a:gd name="connsiteY30" fmla="*/ 1497258 h 3370881"/>
                          <a:gd name="connsiteX31" fmla="*/ 1510553 w 2657256"/>
                          <a:gd name="connsiteY31" fmla="*/ 1492776 h 3370881"/>
                          <a:gd name="connsiteX32" fmla="*/ 1582270 w 2657256"/>
                          <a:gd name="connsiteY32" fmla="*/ 1461399 h 3370881"/>
                          <a:gd name="connsiteX33" fmla="*/ 1604682 w 2657256"/>
                          <a:gd name="connsiteY33" fmla="*/ 1456917 h 3370881"/>
                          <a:gd name="connsiteX34" fmla="*/ 1622612 w 2657256"/>
                          <a:gd name="connsiteY34" fmla="*/ 1447952 h 3370881"/>
                          <a:gd name="connsiteX35" fmla="*/ 1645023 w 2657256"/>
                          <a:gd name="connsiteY35" fmla="*/ 1438987 h 3370881"/>
                          <a:gd name="connsiteX36" fmla="*/ 1662953 w 2657256"/>
                          <a:gd name="connsiteY36" fmla="*/ 1425540 h 3370881"/>
                          <a:gd name="connsiteX37" fmla="*/ 1698812 w 2657256"/>
                          <a:gd name="connsiteY37" fmla="*/ 1407611 h 3370881"/>
                          <a:gd name="connsiteX38" fmla="*/ 1739153 w 2657256"/>
                          <a:gd name="connsiteY38" fmla="*/ 1380717 h 3370881"/>
                          <a:gd name="connsiteX39" fmla="*/ 1752600 w 2657256"/>
                          <a:gd name="connsiteY39" fmla="*/ 1367270 h 3370881"/>
                          <a:gd name="connsiteX40" fmla="*/ 1775012 w 2657256"/>
                          <a:gd name="connsiteY40" fmla="*/ 1353823 h 3370881"/>
                          <a:gd name="connsiteX41" fmla="*/ 1797423 w 2657256"/>
                          <a:gd name="connsiteY41" fmla="*/ 1335893 h 3370881"/>
                          <a:gd name="connsiteX42" fmla="*/ 1810870 w 2657256"/>
                          <a:gd name="connsiteY42" fmla="*/ 1304517 h 3370881"/>
                          <a:gd name="connsiteX43" fmla="*/ 1815353 w 2657256"/>
                          <a:gd name="connsiteY43" fmla="*/ 1291070 h 3370881"/>
                          <a:gd name="connsiteX44" fmla="*/ 1801906 w 2657256"/>
                          <a:gd name="connsiteY44" fmla="*/ 1138670 h 3370881"/>
                          <a:gd name="connsiteX45" fmla="*/ 1792941 w 2657256"/>
                          <a:gd name="connsiteY45" fmla="*/ 1125223 h 3370881"/>
                          <a:gd name="connsiteX46" fmla="*/ 1757082 w 2657256"/>
                          <a:gd name="connsiteY46" fmla="*/ 1093846 h 3370881"/>
                          <a:gd name="connsiteX47" fmla="*/ 1730188 w 2657256"/>
                          <a:gd name="connsiteY47" fmla="*/ 1066952 h 3370881"/>
                          <a:gd name="connsiteX48" fmla="*/ 1703294 w 2657256"/>
                          <a:gd name="connsiteY48" fmla="*/ 1049023 h 3370881"/>
                          <a:gd name="connsiteX49" fmla="*/ 1622612 w 2657256"/>
                          <a:gd name="connsiteY49" fmla="*/ 1053505 h 3370881"/>
                          <a:gd name="connsiteX50" fmla="*/ 1595718 w 2657256"/>
                          <a:gd name="connsiteY50" fmla="*/ 1062470 h 3370881"/>
                          <a:gd name="connsiteX51" fmla="*/ 1573306 w 2657256"/>
                          <a:gd name="connsiteY51" fmla="*/ 1066952 h 3370881"/>
                          <a:gd name="connsiteX52" fmla="*/ 1453385 w 2657256"/>
                          <a:gd name="connsiteY52" fmla="*/ 1082761 h 3370881"/>
                          <a:gd name="connsiteX53" fmla="*/ 1326776 w 2657256"/>
                          <a:gd name="connsiteY53" fmla="*/ 1062470 h 3370881"/>
                          <a:gd name="connsiteX54" fmla="*/ 1308847 w 2657256"/>
                          <a:gd name="connsiteY54" fmla="*/ 1057987 h 3370881"/>
                          <a:gd name="connsiteX55" fmla="*/ 1277470 w 2657256"/>
                          <a:gd name="connsiteY55" fmla="*/ 1053505 h 3370881"/>
                          <a:gd name="connsiteX56" fmla="*/ 1259541 w 2657256"/>
                          <a:gd name="connsiteY56" fmla="*/ 1049023 h 3370881"/>
                          <a:gd name="connsiteX57" fmla="*/ 1232647 w 2657256"/>
                          <a:gd name="connsiteY57" fmla="*/ 1044540 h 3370881"/>
                          <a:gd name="connsiteX58" fmla="*/ 1053353 w 2657256"/>
                          <a:gd name="connsiteY58" fmla="*/ 1049023 h 3370881"/>
                          <a:gd name="connsiteX59" fmla="*/ 1035423 w 2657256"/>
                          <a:gd name="connsiteY59" fmla="*/ 1053505 h 3370881"/>
                          <a:gd name="connsiteX60" fmla="*/ 1008529 w 2657256"/>
                          <a:gd name="connsiteY60" fmla="*/ 1057987 h 3370881"/>
                          <a:gd name="connsiteX61" fmla="*/ 995082 w 2657256"/>
                          <a:gd name="connsiteY61" fmla="*/ 1062470 h 3370881"/>
                          <a:gd name="connsiteX62" fmla="*/ 945776 w 2657256"/>
                          <a:gd name="connsiteY62" fmla="*/ 1031093 h 3370881"/>
                          <a:gd name="connsiteX63" fmla="*/ 941294 w 2657256"/>
                          <a:gd name="connsiteY63" fmla="*/ 1017646 h 3370881"/>
                          <a:gd name="connsiteX64" fmla="*/ 932329 w 2657256"/>
                          <a:gd name="connsiteY64" fmla="*/ 919034 h 3370881"/>
                          <a:gd name="connsiteX65" fmla="*/ 914400 w 2657256"/>
                          <a:gd name="connsiteY65" fmla="*/ 901105 h 3370881"/>
                          <a:gd name="connsiteX66" fmla="*/ 918882 w 2657256"/>
                          <a:gd name="connsiteY66" fmla="*/ 869729 h 3370881"/>
                          <a:gd name="connsiteX67" fmla="*/ 941294 w 2657256"/>
                          <a:gd name="connsiteY67" fmla="*/ 865246 h 3370881"/>
                          <a:gd name="connsiteX68" fmla="*/ 959223 w 2657256"/>
                          <a:gd name="connsiteY68" fmla="*/ 851799 h 3370881"/>
                          <a:gd name="connsiteX69" fmla="*/ 990600 w 2657256"/>
                          <a:gd name="connsiteY69" fmla="*/ 847317 h 3370881"/>
                          <a:gd name="connsiteX70" fmla="*/ 1129553 w 2657256"/>
                          <a:gd name="connsiteY70" fmla="*/ 838352 h 3370881"/>
                          <a:gd name="connsiteX71" fmla="*/ 1147482 w 2657256"/>
                          <a:gd name="connsiteY71" fmla="*/ 829387 h 3370881"/>
                          <a:gd name="connsiteX72" fmla="*/ 1178859 w 2657256"/>
                          <a:gd name="connsiteY72" fmla="*/ 806976 h 3370881"/>
                          <a:gd name="connsiteX73" fmla="*/ 1192306 w 2657256"/>
                          <a:gd name="connsiteY73" fmla="*/ 793529 h 3370881"/>
                          <a:gd name="connsiteX74" fmla="*/ 1214718 w 2657256"/>
                          <a:gd name="connsiteY74" fmla="*/ 784564 h 3370881"/>
                          <a:gd name="connsiteX75" fmla="*/ 1241612 w 2657256"/>
                          <a:gd name="connsiteY75" fmla="*/ 771117 h 3370881"/>
                          <a:gd name="connsiteX76" fmla="*/ 1277470 w 2657256"/>
                          <a:gd name="connsiteY76" fmla="*/ 753187 h 3370881"/>
                          <a:gd name="connsiteX77" fmla="*/ 1295400 w 2657256"/>
                          <a:gd name="connsiteY77" fmla="*/ 730776 h 3370881"/>
                          <a:gd name="connsiteX78" fmla="*/ 1317812 w 2657256"/>
                          <a:gd name="connsiteY78" fmla="*/ 708364 h 3370881"/>
                          <a:gd name="connsiteX79" fmla="*/ 1353670 w 2657256"/>
                          <a:gd name="connsiteY79" fmla="*/ 663540 h 3370881"/>
                          <a:gd name="connsiteX80" fmla="*/ 1371600 w 2657256"/>
                          <a:gd name="connsiteY80" fmla="*/ 636646 h 3370881"/>
                          <a:gd name="connsiteX81" fmla="*/ 1380565 w 2657256"/>
                          <a:gd name="connsiteY81" fmla="*/ 596305 h 3370881"/>
                          <a:gd name="connsiteX82" fmla="*/ 1385047 w 2657256"/>
                          <a:gd name="connsiteY82" fmla="*/ 582858 h 3370881"/>
                          <a:gd name="connsiteX83" fmla="*/ 1380565 w 2657256"/>
                          <a:gd name="connsiteY83" fmla="*/ 533552 h 3370881"/>
                          <a:gd name="connsiteX84" fmla="*/ 1367118 w 2657256"/>
                          <a:gd name="connsiteY84" fmla="*/ 524587 h 3370881"/>
                          <a:gd name="connsiteX85" fmla="*/ 1349188 w 2657256"/>
                          <a:gd name="connsiteY85" fmla="*/ 520105 h 3370881"/>
                          <a:gd name="connsiteX86" fmla="*/ 1326776 w 2657256"/>
                          <a:gd name="connsiteY86" fmla="*/ 511140 h 3370881"/>
                          <a:gd name="connsiteX87" fmla="*/ 1281953 w 2657256"/>
                          <a:gd name="connsiteY87" fmla="*/ 515623 h 3370881"/>
                          <a:gd name="connsiteX88" fmla="*/ 1250576 w 2657256"/>
                          <a:gd name="connsiteY88" fmla="*/ 529070 h 3370881"/>
                          <a:gd name="connsiteX89" fmla="*/ 1210235 w 2657256"/>
                          <a:gd name="connsiteY89" fmla="*/ 542517 h 3370881"/>
                          <a:gd name="connsiteX90" fmla="*/ 1183341 w 2657256"/>
                          <a:gd name="connsiteY90" fmla="*/ 555964 h 3370881"/>
                          <a:gd name="connsiteX91" fmla="*/ 1160929 w 2657256"/>
                          <a:gd name="connsiteY91" fmla="*/ 569411 h 3370881"/>
                          <a:gd name="connsiteX92" fmla="*/ 1134035 w 2657256"/>
                          <a:gd name="connsiteY92" fmla="*/ 578376 h 3370881"/>
                          <a:gd name="connsiteX93" fmla="*/ 1111623 w 2657256"/>
                          <a:gd name="connsiteY93" fmla="*/ 587340 h 3370881"/>
                          <a:gd name="connsiteX94" fmla="*/ 1084729 w 2657256"/>
                          <a:gd name="connsiteY94" fmla="*/ 596305 h 3370881"/>
                          <a:gd name="connsiteX95" fmla="*/ 986118 w 2657256"/>
                          <a:gd name="connsiteY95" fmla="*/ 591823 h 3370881"/>
                          <a:gd name="connsiteX96" fmla="*/ 927847 w 2657256"/>
                          <a:gd name="connsiteY96" fmla="*/ 578376 h 3370881"/>
                          <a:gd name="connsiteX97" fmla="*/ 896470 w 2657256"/>
                          <a:gd name="connsiteY97" fmla="*/ 555964 h 3370881"/>
                          <a:gd name="connsiteX98" fmla="*/ 883023 w 2657256"/>
                          <a:gd name="connsiteY98" fmla="*/ 546999 h 3370881"/>
                          <a:gd name="connsiteX99" fmla="*/ 865094 w 2657256"/>
                          <a:gd name="connsiteY99" fmla="*/ 497693 h 3370881"/>
                          <a:gd name="connsiteX100" fmla="*/ 869576 w 2657256"/>
                          <a:gd name="connsiteY100" fmla="*/ 403564 h 3370881"/>
                          <a:gd name="connsiteX101" fmla="*/ 874059 w 2657256"/>
                          <a:gd name="connsiteY101" fmla="*/ 385634 h 3370881"/>
                          <a:gd name="connsiteX102" fmla="*/ 883023 w 2657256"/>
                          <a:gd name="connsiteY102" fmla="*/ 372187 h 3370881"/>
                          <a:gd name="connsiteX103" fmla="*/ 909918 w 2657256"/>
                          <a:gd name="connsiteY103" fmla="*/ 363223 h 3370881"/>
                          <a:gd name="connsiteX104" fmla="*/ 914400 w 2657256"/>
                          <a:gd name="connsiteY104" fmla="*/ 385634 h 3370881"/>
                          <a:gd name="connsiteX105" fmla="*/ 909918 w 2657256"/>
                          <a:gd name="connsiteY105" fmla="*/ 408046 h 3370881"/>
                          <a:gd name="connsiteX106" fmla="*/ 900953 w 2657256"/>
                          <a:gd name="connsiteY106" fmla="*/ 466317 h 3370881"/>
                          <a:gd name="connsiteX107" fmla="*/ 905435 w 2657256"/>
                          <a:gd name="connsiteY107" fmla="*/ 515623 h 3370881"/>
                          <a:gd name="connsiteX108" fmla="*/ 932329 w 2657256"/>
                          <a:gd name="connsiteY108" fmla="*/ 551481 h 3370881"/>
                          <a:gd name="connsiteX109" fmla="*/ 954741 w 2657256"/>
                          <a:gd name="connsiteY109" fmla="*/ 560446 h 3370881"/>
                          <a:gd name="connsiteX110" fmla="*/ 972670 w 2657256"/>
                          <a:gd name="connsiteY110" fmla="*/ 569411 h 3370881"/>
                          <a:gd name="connsiteX111" fmla="*/ 1066800 w 2657256"/>
                          <a:gd name="connsiteY111" fmla="*/ 564929 h 3370881"/>
                          <a:gd name="connsiteX112" fmla="*/ 1111623 w 2657256"/>
                          <a:gd name="connsiteY112" fmla="*/ 551481 h 3370881"/>
                          <a:gd name="connsiteX113" fmla="*/ 1129553 w 2657256"/>
                          <a:gd name="connsiteY113" fmla="*/ 538034 h 3370881"/>
                          <a:gd name="connsiteX114" fmla="*/ 1156447 w 2657256"/>
                          <a:gd name="connsiteY114" fmla="*/ 511140 h 3370881"/>
                          <a:gd name="connsiteX115" fmla="*/ 1160929 w 2657256"/>
                          <a:gd name="connsiteY115" fmla="*/ 493211 h 3370881"/>
                          <a:gd name="connsiteX116" fmla="*/ 1178859 w 2657256"/>
                          <a:gd name="connsiteY116" fmla="*/ 331846 h 3370881"/>
                          <a:gd name="connsiteX117" fmla="*/ 1215315 w 2657256"/>
                          <a:gd name="connsiteY117" fmla="*/ 270289 h 3370881"/>
                          <a:gd name="connsiteX118" fmla="*/ 1214718 w 2657256"/>
                          <a:gd name="connsiteY118" fmla="*/ 367705 h 3370881"/>
                          <a:gd name="connsiteX119" fmla="*/ 1201270 w 2657256"/>
                          <a:gd name="connsiteY119" fmla="*/ 412529 h 3370881"/>
                          <a:gd name="connsiteX120" fmla="*/ 1210235 w 2657256"/>
                          <a:gd name="connsiteY120" fmla="*/ 461834 h 3370881"/>
                          <a:gd name="connsiteX121" fmla="*/ 1214718 w 2657256"/>
                          <a:gd name="connsiteY121" fmla="*/ 475281 h 3370881"/>
                          <a:gd name="connsiteX122" fmla="*/ 1228165 w 2657256"/>
                          <a:gd name="connsiteY122" fmla="*/ 484246 h 3370881"/>
                          <a:gd name="connsiteX123" fmla="*/ 1250576 w 2657256"/>
                          <a:gd name="connsiteY123" fmla="*/ 502176 h 3370881"/>
                          <a:gd name="connsiteX124" fmla="*/ 1317812 w 2657256"/>
                          <a:gd name="connsiteY124" fmla="*/ 497693 h 3370881"/>
                          <a:gd name="connsiteX125" fmla="*/ 1353670 w 2657256"/>
                          <a:gd name="connsiteY125" fmla="*/ 488729 h 3370881"/>
                          <a:gd name="connsiteX126" fmla="*/ 1506070 w 2657256"/>
                          <a:gd name="connsiteY126" fmla="*/ 457352 h 3370881"/>
                          <a:gd name="connsiteX127" fmla="*/ 1550894 w 2657256"/>
                          <a:gd name="connsiteY127" fmla="*/ 430458 h 3370881"/>
                          <a:gd name="connsiteX128" fmla="*/ 1564341 w 2657256"/>
                          <a:gd name="connsiteY128" fmla="*/ 417011 h 3370881"/>
                          <a:gd name="connsiteX129" fmla="*/ 1586753 w 2657256"/>
                          <a:gd name="connsiteY129" fmla="*/ 399081 h 3370881"/>
                          <a:gd name="connsiteX130" fmla="*/ 1595718 w 2657256"/>
                          <a:gd name="connsiteY130" fmla="*/ 381152 h 3370881"/>
                          <a:gd name="connsiteX131" fmla="*/ 1600200 w 2657256"/>
                          <a:gd name="connsiteY131" fmla="*/ 363223 h 3370881"/>
                          <a:gd name="connsiteX132" fmla="*/ 1609165 w 2657256"/>
                          <a:gd name="connsiteY132" fmla="*/ 313917 h 3370881"/>
                          <a:gd name="connsiteX133" fmla="*/ 1537447 w 2657256"/>
                          <a:gd name="connsiteY133" fmla="*/ 188411 h 3370881"/>
                          <a:gd name="connsiteX134" fmla="*/ 1613647 w 2657256"/>
                          <a:gd name="connsiteY134" fmla="*/ 399081 h 3370881"/>
                          <a:gd name="connsiteX135" fmla="*/ 1627094 w 2657256"/>
                          <a:gd name="connsiteY135" fmla="*/ 417011 h 3370881"/>
                          <a:gd name="connsiteX136" fmla="*/ 1658470 w 2657256"/>
                          <a:gd name="connsiteY136" fmla="*/ 412529 h 3370881"/>
                          <a:gd name="connsiteX137" fmla="*/ 1685365 w 2657256"/>
                          <a:gd name="connsiteY137" fmla="*/ 390117 h 3370881"/>
                          <a:gd name="connsiteX138" fmla="*/ 1694329 w 2657256"/>
                          <a:gd name="connsiteY138" fmla="*/ 376670 h 3370881"/>
                          <a:gd name="connsiteX139" fmla="*/ 1734670 w 2657256"/>
                          <a:gd name="connsiteY139" fmla="*/ 354258 h 3370881"/>
                          <a:gd name="connsiteX140" fmla="*/ 1743635 w 2657256"/>
                          <a:gd name="connsiteY140" fmla="*/ 340811 h 3370881"/>
                          <a:gd name="connsiteX141" fmla="*/ 1757082 w 2657256"/>
                          <a:gd name="connsiteY141" fmla="*/ 336329 h 3370881"/>
                          <a:gd name="connsiteX142" fmla="*/ 1808984 w 2657256"/>
                          <a:gd name="connsiteY142" fmla="*/ 249641 h 3370881"/>
                          <a:gd name="connsiteX143" fmla="*/ 1899621 w 2657256"/>
                          <a:gd name="connsiteY143" fmla="*/ 211719 h 3370881"/>
                          <a:gd name="connsiteX144" fmla="*/ 1808984 w 2657256"/>
                          <a:gd name="connsiteY144" fmla="*/ 178521 h 3370881"/>
                          <a:gd name="connsiteX145" fmla="*/ 1772023 w 2657256"/>
                          <a:gd name="connsiteY145" fmla="*/ 77249 h 3370881"/>
                          <a:gd name="connsiteX146" fmla="*/ 1900425 w 2657256"/>
                          <a:gd name="connsiteY146" fmla="*/ 214081 h 3370881"/>
                          <a:gd name="connsiteX147" fmla="*/ 1874221 w 2657256"/>
                          <a:gd name="connsiteY147" fmla="*/ 318698 h 3370881"/>
                          <a:gd name="connsiteX148" fmla="*/ 1788459 w 2657256"/>
                          <a:gd name="connsiteY148" fmla="*/ 367705 h 3370881"/>
                          <a:gd name="connsiteX149" fmla="*/ 1761565 w 2657256"/>
                          <a:gd name="connsiteY149" fmla="*/ 390117 h 3370881"/>
                          <a:gd name="connsiteX150" fmla="*/ 1783976 w 2657256"/>
                          <a:gd name="connsiteY150" fmla="*/ 399081 h 3370881"/>
                          <a:gd name="connsiteX151" fmla="*/ 1878106 w 2657256"/>
                          <a:gd name="connsiteY151" fmla="*/ 390117 h 3370881"/>
                          <a:gd name="connsiteX152" fmla="*/ 1891553 w 2657256"/>
                          <a:gd name="connsiteY152" fmla="*/ 381152 h 3370881"/>
                          <a:gd name="connsiteX153" fmla="*/ 1918447 w 2657256"/>
                          <a:gd name="connsiteY153" fmla="*/ 372187 h 3370881"/>
                          <a:gd name="connsiteX154" fmla="*/ 1940859 w 2657256"/>
                          <a:gd name="connsiteY154" fmla="*/ 358740 h 3370881"/>
                          <a:gd name="connsiteX155" fmla="*/ 1954306 w 2657256"/>
                          <a:gd name="connsiteY155" fmla="*/ 354258 h 3370881"/>
                          <a:gd name="connsiteX156" fmla="*/ 2083304 w 2657256"/>
                          <a:gd name="connsiteY156" fmla="*/ 290281 h 3370881"/>
                          <a:gd name="connsiteX157" fmla="*/ 2166172 w 2657256"/>
                          <a:gd name="connsiteY157" fmla="*/ 215604 h 3370881"/>
                          <a:gd name="connsiteX158" fmla="*/ 2069054 w 2657256"/>
                          <a:gd name="connsiteY158" fmla="*/ 40493 h 3370881"/>
                          <a:gd name="connsiteX159" fmla="*/ 2078225 w 2657256"/>
                          <a:gd name="connsiteY159" fmla="*/ 188681 h 3370881"/>
                          <a:gd name="connsiteX160" fmla="*/ 1999129 w 2657256"/>
                          <a:gd name="connsiteY160" fmla="*/ 358740 h 3370881"/>
                          <a:gd name="connsiteX161" fmla="*/ 1994647 w 2657256"/>
                          <a:gd name="connsiteY161" fmla="*/ 372187 h 3370881"/>
                          <a:gd name="connsiteX162" fmla="*/ 2039470 w 2657256"/>
                          <a:gd name="connsiteY162" fmla="*/ 390117 h 3370881"/>
                          <a:gd name="connsiteX163" fmla="*/ 2115670 w 2657256"/>
                          <a:gd name="connsiteY163" fmla="*/ 390117 h 3370881"/>
                          <a:gd name="connsiteX164" fmla="*/ 2160494 w 2657256"/>
                          <a:gd name="connsiteY164" fmla="*/ 376670 h 3370881"/>
                          <a:gd name="connsiteX165" fmla="*/ 2191870 w 2657256"/>
                          <a:gd name="connsiteY165" fmla="*/ 363223 h 3370881"/>
                          <a:gd name="connsiteX166" fmla="*/ 2205318 w 2657256"/>
                          <a:gd name="connsiteY166" fmla="*/ 358740 h 3370881"/>
                          <a:gd name="connsiteX167" fmla="*/ 2232212 w 2657256"/>
                          <a:gd name="connsiteY167" fmla="*/ 340811 h 3370881"/>
                          <a:gd name="connsiteX168" fmla="*/ 2312894 w 2657256"/>
                          <a:gd name="connsiteY168" fmla="*/ 183929 h 3370881"/>
                          <a:gd name="connsiteX169" fmla="*/ 2339788 w 2657256"/>
                          <a:gd name="connsiteY169" fmla="*/ 151 h 3370881"/>
                          <a:gd name="connsiteX170" fmla="*/ 2357718 w 2657256"/>
                          <a:gd name="connsiteY170" fmla="*/ 215305 h 3370881"/>
                          <a:gd name="connsiteX171" fmla="*/ 2254623 w 2657256"/>
                          <a:gd name="connsiteY171" fmla="*/ 376670 h 3370881"/>
                          <a:gd name="connsiteX172" fmla="*/ 2245659 w 2657256"/>
                          <a:gd name="connsiteY172" fmla="*/ 390117 h 3370881"/>
                          <a:gd name="connsiteX173" fmla="*/ 2254623 w 2657256"/>
                          <a:gd name="connsiteY173" fmla="*/ 403564 h 3370881"/>
                          <a:gd name="connsiteX174" fmla="*/ 2353235 w 2657256"/>
                          <a:gd name="connsiteY174" fmla="*/ 399081 h 3370881"/>
                          <a:gd name="connsiteX175" fmla="*/ 2366682 w 2657256"/>
                          <a:gd name="connsiteY175" fmla="*/ 394599 h 3370881"/>
                          <a:gd name="connsiteX176" fmla="*/ 2389094 w 2657256"/>
                          <a:gd name="connsiteY176" fmla="*/ 390117 h 3370881"/>
                          <a:gd name="connsiteX177" fmla="*/ 2424953 w 2657256"/>
                          <a:gd name="connsiteY177" fmla="*/ 367705 h 3370881"/>
                          <a:gd name="connsiteX178" fmla="*/ 2528047 w 2657256"/>
                          <a:gd name="connsiteY178" fmla="*/ 292700 h 3370881"/>
                          <a:gd name="connsiteX179" fmla="*/ 2541495 w 2657256"/>
                          <a:gd name="connsiteY179" fmla="*/ 62906 h 3370881"/>
                          <a:gd name="connsiteX180" fmla="*/ 2591304 w 2657256"/>
                          <a:gd name="connsiteY180" fmla="*/ 214081 h 3370881"/>
                          <a:gd name="connsiteX181" fmla="*/ 2612315 w 2657256"/>
                          <a:gd name="connsiteY181" fmla="*/ 290907 h 3370881"/>
                          <a:gd name="connsiteX182" fmla="*/ 2650863 w 2657256"/>
                          <a:gd name="connsiteY182" fmla="*/ 344994 h 3370881"/>
                          <a:gd name="connsiteX183" fmla="*/ 2465294 w 2657256"/>
                          <a:gd name="connsiteY183" fmla="*/ 399081 h 3370881"/>
                          <a:gd name="connsiteX184" fmla="*/ 2442882 w 2657256"/>
                          <a:gd name="connsiteY184" fmla="*/ 403564 h 3370881"/>
                          <a:gd name="connsiteX185" fmla="*/ 2398059 w 2657256"/>
                          <a:gd name="connsiteY185" fmla="*/ 417011 h 3370881"/>
                          <a:gd name="connsiteX186" fmla="*/ 2375647 w 2657256"/>
                          <a:gd name="connsiteY186" fmla="*/ 425976 h 3370881"/>
                          <a:gd name="connsiteX187" fmla="*/ 2357718 w 2657256"/>
                          <a:gd name="connsiteY187" fmla="*/ 430458 h 3370881"/>
                          <a:gd name="connsiteX188" fmla="*/ 2344270 w 2657256"/>
                          <a:gd name="connsiteY188" fmla="*/ 461834 h 3370881"/>
                          <a:gd name="connsiteX189" fmla="*/ 2353235 w 2657256"/>
                          <a:gd name="connsiteY189" fmla="*/ 502176 h 3370881"/>
                          <a:gd name="connsiteX190" fmla="*/ 2362200 w 2657256"/>
                          <a:gd name="connsiteY190" fmla="*/ 515623 h 3370881"/>
                          <a:gd name="connsiteX191" fmla="*/ 2344270 w 2657256"/>
                          <a:gd name="connsiteY191" fmla="*/ 587340 h 3370881"/>
                          <a:gd name="connsiteX192" fmla="*/ 2321859 w 2657256"/>
                          <a:gd name="connsiteY192" fmla="*/ 614234 h 3370881"/>
                          <a:gd name="connsiteX193" fmla="*/ 2308412 w 2657256"/>
                          <a:gd name="connsiteY193" fmla="*/ 636646 h 3370881"/>
                          <a:gd name="connsiteX194" fmla="*/ 2281518 w 2657256"/>
                          <a:gd name="connsiteY194" fmla="*/ 641129 h 3370881"/>
                          <a:gd name="connsiteX195" fmla="*/ 2259106 w 2657256"/>
                          <a:gd name="connsiteY195" fmla="*/ 636646 h 3370881"/>
                          <a:gd name="connsiteX196" fmla="*/ 2277035 w 2657256"/>
                          <a:gd name="connsiteY196" fmla="*/ 578376 h 3370881"/>
                          <a:gd name="connsiteX197" fmla="*/ 2290482 w 2657256"/>
                          <a:gd name="connsiteY197" fmla="*/ 542517 h 3370881"/>
                          <a:gd name="connsiteX198" fmla="*/ 2286000 w 2657256"/>
                          <a:gd name="connsiteY198" fmla="*/ 506658 h 3370881"/>
                          <a:gd name="connsiteX199" fmla="*/ 2245659 w 2657256"/>
                          <a:gd name="connsiteY199" fmla="*/ 448387 h 3370881"/>
                          <a:gd name="connsiteX200" fmla="*/ 2200835 w 2657256"/>
                          <a:gd name="connsiteY200" fmla="*/ 430458 h 3370881"/>
                          <a:gd name="connsiteX201" fmla="*/ 2169459 w 2657256"/>
                          <a:gd name="connsiteY201" fmla="*/ 425976 h 3370881"/>
                          <a:gd name="connsiteX202" fmla="*/ 2102223 w 2657256"/>
                          <a:gd name="connsiteY202" fmla="*/ 430458 h 3370881"/>
                          <a:gd name="connsiteX203" fmla="*/ 2084294 w 2657256"/>
                          <a:gd name="connsiteY203" fmla="*/ 439423 h 3370881"/>
                          <a:gd name="connsiteX204" fmla="*/ 2070847 w 2657256"/>
                          <a:gd name="connsiteY204" fmla="*/ 443905 h 3370881"/>
                          <a:gd name="connsiteX205" fmla="*/ 2061882 w 2657256"/>
                          <a:gd name="connsiteY205" fmla="*/ 461834 h 3370881"/>
                          <a:gd name="connsiteX206" fmla="*/ 2034988 w 2657256"/>
                          <a:gd name="connsiteY206" fmla="*/ 475281 h 3370881"/>
                          <a:gd name="connsiteX207" fmla="*/ 1783976 w 2657256"/>
                          <a:gd name="connsiteY207" fmla="*/ 479764 h 3370881"/>
                          <a:gd name="connsiteX208" fmla="*/ 1766047 w 2657256"/>
                          <a:gd name="connsiteY208" fmla="*/ 488729 h 3370881"/>
                          <a:gd name="connsiteX209" fmla="*/ 1703294 w 2657256"/>
                          <a:gd name="connsiteY209" fmla="*/ 506658 h 3370881"/>
                          <a:gd name="connsiteX210" fmla="*/ 1689847 w 2657256"/>
                          <a:gd name="connsiteY210" fmla="*/ 511140 h 3370881"/>
                          <a:gd name="connsiteX211" fmla="*/ 1676400 w 2657256"/>
                          <a:gd name="connsiteY211" fmla="*/ 520105 h 3370881"/>
                          <a:gd name="connsiteX212" fmla="*/ 1649506 w 2657256"/>
                          <a:gd name="connsiteY212" fmla="*/ 529070 h 3370881"/>
                          <a:gd name="connsiteX213" fmla="*/ 1636059 w 2657256"/>
                          <a:gd name="connsiteY213" fmla="*/ 538034 h 3370881"/>
                          <a:gd name="connsiteX214" fmla="*/ 1622612 w 2657256"/>
                          <a:gd name="connsiteY214" fmla="*/ 551481 h 3370881"/>
                          <a:gd name="connsiteX215" fmla="*/ 1609165 w 2657256"/>
                          <a:gd name="connsiteY215" fmla="*/ 555964 h 3370881"/>
                          <a:gd name="connsiteX216" fmla="*/ 1577788 w 2657256"/>
                          <a:gd name="connsiteY216" fmla="*/ 587340 h 3370881"/>
                          <a:gd name="connsiteX217" fmla="*/ 1568823 w 2657256"/>
                          <a:gd name="connsiteY217" fmla="*/ 600787 h 3370881"/>
                          <a:gd name="connsiteX218" fmla="*/ 1555376 w 2657256"/>
                          <a:gd name="connsiteY218" fmla="*/ 614234 h 3370881"/>
                          <a:gd name="connsiteX219" fmla="*/ 1524000 w 2657256"/>
                          <a:gd name="connsiteY219" fmla="*/ 654576 h 3370881"/>
                          <a:gd name="connsiteX220" fmla="*/ 1519518 w 2657256"/>
                          <a:gd name="connsiteY220" fmla="*/ 668023 h 3370881"/>
                          <a:gd name="connsiteX221" fmla="*/ 1528482 w 2657256"/>
                          <a:gd name="connsiteY221" fmla="*/ 708364 h 3370881"/>
                          <a:gd name="connsiteX222" fmla="*/ 1537447 w 2657256"/>
                          <a:gd name="connsiteY222" fmla="*/ 721811 h 3370881"/>
                          <a:gd name="connsiteX223" fmla="*/ 1568823 w 2657256"/>
                          <a:gd name="connsiteY223" fmla="*/ 712846 h 3370881"/>
                          <a:gd name="connsiteX224" fmla="*/ 1600200 w 2657256"/>
                          <a:gd name="connsiteY224" fmla="*/ 712846 h 3370881"/>
                          <a:gd name="connsiteX225" fmla="*/ 1631576 w 2657256"/>
                          <a:gd name="connsiteY225" fmla="*/ 690434 h 3370881"/>
                          <a:gd name="connsiteX226" fmla="*/ 1645023 w 2657256"/>
                          <a:gd name="connsiteY226" fmla="*/ 676987 h 3370881"/>
                          <a:gd name="connsiteX227" fmla="*/ 1685365 w 2657256"/>
                          <a:gd name="connsiteY227" fmla="*/ 645611 h 3370881"/>
                          <a:gd name="connsiteX228" fmla="*/ 1716741 w 2657256"/>
                          <a:gd name="connsiteY228" fmla="*/ 614234 h 3370881"/>
                          <a:gd name="connsiteX229" fmla="*/ 1748118 w 2657256"/>
                          <a:gd name="connsiteY229" fmla="*/ 596305 h 3370881"/>
                          <a:gd name="connsiteX230" fmla="*/ 1761565 w 2657256"/>
                          <a:gd name="connsiteY230" fmla="*/ 591823 h 3370881"/>
                          <a:gd name="connsiteX231" fmla="*/ 1779494 w 2657256"/>
                          <a:gd name="connsiteY231" fmla="*/ 582858 h 3370881"/>
                          <a:gd name="connsiteX232" fmla="*/ 1815353 w 2657256"/>
                          <a:gd name="connsiteY232" fmla="*/ 573893 h 3370881"/>
                          <a:gd name="connsiteX233" fmla="*/ 2030506 w 2657256"/>
                          <a:gd name="connsiteY233" fmla="*/ 578376 h 3370881"/>
                          <a:gd name="connsiteX234" fmla="*/ 2017059 w 2657256"/>
                          <a:gd name="connsiteY234" fmla="*/ 600787 h 3370881"/>
                          <a:gd name="connsiteX235" fmla="*/ 1981200 w 2657256"/>
                          <a:gd name="connsiteY235" fmla="*/ 636646 h 3370881"/>
                          <a:gd name="connsiteX236" fmla="*/ 1967753 w 2657256"/>
                          <a:gd name="connsiteY236" fmla="*/ 650093 h 3370881"/>
                          <a:gd name="connsiteX237" fmla="*/ 1936376 w 2657256"/>
                          <a:gd name="connsiteY237" fmla="*/ 690434 h 3370881"/>
                          <a:gd name="connsiteX238" fmla="*/ 1905000 w 2657256"/>
                          <a:gd name="connsiteY238" fmla="*/ 717329 h 3370881"/>
                          <a:gd name="connsiteX239" fmla="*/ 1860176 w 2657256"/>
                          <a:gd name="connsiteY239" fmla="*/ 735258 h 3370881"/>
                          <a:gd name="connsiteX240" fmla="*/ 1788459 w 2657256"/>
                          <a:gd name="connsiteY240" fmla="*/ 744223 h 3370881"/>
                          <a:gd name="connsiteX241" fmla="*/ 1846729 w 2657256"/>
                          <a:gd name="connsiteY241" fmla="*/ 802493 h 3370881"/>
                          <a:gd name="connsiteX242" fmla="*/ 1913965 w 2657256"/>
                          <a:gd name="connsiteY242" fmla="*/ 829387 h 3370881"/>
                          <a:gd name="connsiteX243" fmla="*/ 1922929 w 2657256"/>
                          <a:gd name="connsiteY243" fmla="*/ 842834 h 3370881"/>
                          <a:gd name="connsiteX244" fmla="*/ 1967753 w 2657256"/>
                          <a:gd name="connsiteY244" fmla="*/ 883176 h 3370881"/>
                          <a:gd name="connsiteX245" fmla="*/ 1981200 w 2657256"/>
                          <a:gd name="connsiteY245" fmla="*/ 896623 h 3370881"/>
                          <a:gd name="connsiteX246" fmla="*/ 1994647 w 2657256"/>
                          <a:gd name="connsiteY246" fmla="*/ 905587 h 3370881"/>
                          <a:gd name="connsiteX247" fmla="*/ 2021541 w 2657256"/>
                          <a:gd name="connsiteY247" fmla="*/ 927999 h 3370881"/>
                          <a:gd name="connsiteX248" fmla="*/ 2030506 w 2657256"/>
                          <a:gd name="connsiteY248" fmla="*/ 941446 h 3370881"/>
                          <a:gd name="connsiteX249" fmla="*/ 2057400 w 2657256"/>
                          <a:gd name="connsiteY249" fmla="*/ 968340 h 3370881"/>
                          <a:gd name="connsiteX250" fmla="*/ 2088776 w 2657256"/>
                          <a:gd name="connsiteY250" fmla="*/ 1013164 h 3370881"/>
                          <a:gd name="connsiteX251" fmla="*/ 2115670 w 2657256"/>
                          <a:gd name="connsiteY251" fmla="*/ 1057987 h 3370881"/>
                          <a:gd name="connsiteX252" fmla="*/ 2120153 w 2657256"/>
                          <a:gd name="connsiteY252" fmla="*/ 1089364 h 3370881"/>
                          <a:gd name="connsiteX253" fmla="*/ 2138082 w 2657256"/>
                          <a:gd name="connsiteY253" fmla="*/ 1143152 h 3370881"/>
                          <a:gd name="connsiteX254" fmla="*/ 2147047 w 2657256"/>
                          <a:gd name="connsiteY254" fmla="*/ 1196940 h 3370881"/>
                          <a:gd name="connsiteX255" fmla="*/ 2151529 w 2657256"/>
                          <a:gd name="connsiteY255" fmla="*/ 1210387 h 3370881"/>
                          <a:gd name="connsiteX256" fmla="*/ 2156012 w 2657256"/>
                          <a:gd name="connsiteY256" fmla="*/ 1228317 h 3370881"/>
                          <a:gd name="connsiteX257" fmla="*/ 2173941 w 2657256"/>
                          <a:gd name="connsiteY257" fmla="*/ 1295552 h 3370881"/>
                          <a:gd name="connsiteX258" fmla="*/ 2182906 w 2657256"/>
                          <a:gd name="connsiteY258" fmla="*/ 1313481 h 3370881"/>
                          <a:gd name="connsiteX259" fmla="*/ 2187388 w 2657256"/>
                          <a:gd name="connsiteY259" fmla="*/ 1331411 h 3370881"/>
                          <a:gd name="connsiteX260" fmla="*/ 2214282 w 2657256"/>
                          <a:gd name="connsiteY260" fmla="*/ 1385199 h 3370881"/>
                          <a:gd name="connsiteX261" fmla="*/ 2218765 w 2657256"/>
                          <a:gd name="connsiteY261" fmla="*/ 1403129 h 3370881"/>
                          <a:gd name="connsiteX262" fmla="*/ 2223247 w 2657256"/>
                          <a:gd name="connsiteY262" fmla="*/ 1430023 h 3370881"/>
                          <a:gd name="connsiteX263" fmla="*/ 2236694 w 2657256"/>
                          <a:gd name="connsiteY263" fmla="*/ 1456917 h 3370881"/>
                          <a:gd name="connsiteX264" fmla="*/ 2249794 w 2657256"/>
                          <a:gd name="connsiteY264" fmla="*/ 1524624 h 3370881"/>
                          <a:gd name="connsiteX265" fmla="*/ 2241176 w 2657256"/>
                          <a:gd name="connsiteY265" fmla="*/ 1577940 h 3370881"/>
                          <a:gd name="connsiteX266" fmla="*/ 2245659 w 2657256"/>
                          <a:gd name="connsiteY266" fmla="*/ 1595870 h 3370881"/>
                          <a:gd name="connsiteX267" fmla="*/ 2249634 w 2657256"/>
                          <a:gd name="connsiteY267" fmla="*/ 1685855 h 3370881"/>
                          <a:gd name="connsiteX268" fmla="*/ 2227729 w 2657256"/>
                          <a:gd name="connsiteY268" fmla="*/ 1716893 h 3370881"/>
                          <a:gd name="connsiteX269" fmla="*/ 2240500 w 2657256"/>
                          <a:gd name="connsiteY269" fmla="*/ 1674269 h 3370881"/>
                          <a:gd name="connsiteX270" fmla="*/ 2235341 w 2657256"/>
                          <a:gd name="connsiteY270" fmla="*/ 1788611 h 3370881"/>
                          <a:gd name="connsiteX271" fmla="*/ 2230689 w 2657256"/>
                          <a:gd name="connsiteY271" fmla="*/ 1823963 h 3370881"/>
                          <a:gd name="connsiteX272" fmla="*/ 2226207 w 2657256"/>
                          <a:gd name="connsiteY272" fmla="*/ 1824470 h 3370881"/>
                          <a:gd name="connsiteX273" fmla="*/ 2208278 w 2657256"/>
                          <a:gd name="connsiteY273" fmla="*/ 1869293 h 3370881"/>
                          <a:gd name="connsiteX274" fmla="*/ 2195168 w 2657256"/>
                          <a:gd name="connsiteY274" fmla="*/ 1882740 h 3370881"/>
                          <a:gd name="connsiteX275" fmla="*/ 2203458 w 2657256"/>
                          <a:gd name="connsiteY275" fmla="*/ 1918938 h 3370881"/>
                          <a:gd name="connsiteX276" fmla="*/ 2204134 w 2657256"/>
                          <a:gd name="connsiteY276" fmla="*/ 1949806 h 3370881"/>
                          <a:gd name="connsiteX277" fmla="*/ 2226545 w 2657256"/>
                          <a:gd name="connsiteY277" fmla="*/ 1954627 h 3370881"/>
                          <a:gd name="connsiteX278" fmla="*/ 2241176 w 2657256"/>
                          <a:gd name="connsiteY278" fmla="*/ 2012729 h 3370881"/>
                          <a:gd name="connsiteX279" fmla="*/ 2263588 w 2657256"/>
                          <a:gd name="connsiteY279" fmla="*/ 2057552 h 3370881"/>
                          <a:gd name="connsiteX280" fmla="*/ 2286000 w 2657256"/>
                          <a:gd name="connsiteY280" fmla="*/ 2084446 h 3370881"/>
                          <a:gd name="connsiteX281" fmla="*/ 2299447 w 2657256"/>
                          <a:gd name="connsiteY281" fmla="*/ 2124787 h 3370881"/>
                          <a:gd name="connsiteX282" fmla="*/ 2321859 w 2657256"/>
                          <a:gd name="connsiteY282" fmla="*/ 2151681 h 3370881"/>
                          <a:gd name="connsiteX283" fmla="*/ 2344270 w 2657256"/>
                          <a:gd name="connsiteY283" fmla="*/ 2205470 h 3370881"/>
                          <a:gd name="connsiteX284" fmla="*/ 2348753 w 2657256"/>
                          <a:gd name="connsiteY284" fmla="*/ 2223399 h 3370881"/>
                          <a:gd name="connsiteX285" fmla="*/ 2366682 w 2657256"/>
                          <a:gd name="connsiteY285" fmla="*/ 2263740 h 3370881"/>
                          <a:gd name="connsiteX286" fmla="*/ 2375647 w 2657256"/>
                          <a:gd name="connsiteY286" fmla="*/ 2286152 h 3370881"/>
                          <a:gd name="connsiteX287" fmla="*/ 2380129 w 2657256"/>
                          <a:gd name="connsiteY287" fmla="*/ 2308564 h 3370881"/>
                          <a:gd name="connsiteX288" fmla="*/ 2389094 w 2657256"/>
                          <a:gd name="connsiteY288" fmla="*/ 2335458 h 3370881"/>
                          <a:gd name="connsiteX289" fmla="*/ 2393576 w 2657256"/>
                          <a:gd name="connsiteY289" fmla="*/ 2380281 h 3370881"/>
                          <a:gd name="connsiteX290" fmla="*/ 2398059 w 2657256"/>
                          <a:gd name="connsiteY290" fmla="*/ 2393729 h 3370881"/>
                          <a:gd name="connsiteX291" fmla="*/ 2419794 w 2657256"/>
                          <a:gd name="connsiteY291" fmla="*/ 2447517 h 3370881"/>
                          <a:gd name="connsiteX292" fmla="*/ 2427343 w 2657256"/>
                          <a:gd name="connsiteY292" fmla="*/ 2564058 h 3370881"/>
                          <a:gd name="connsiteX293" fmla="*/ 2389094 w 2657256"/>
                          <a:gd name="connsiteY293" fmla="*/ 2837481 h 3370881"/>
                          <a:gd name="connsiteX294" fmla="*/ 2380129 w 2657256"/>
                          <a:gd name="connsiteY294" fmla="*/ 2859893 h 3370881"/>
                          <a:gd name="connsiteX295" fmla="*/ 2357718 w 2657256"/>
                          <a:gd name="connsiteY295" fmla="*/ 2913681 h 3370881"/>
                          <a:gd name="connsiteX296" fmla="*/ 2348753 w 2657256"/>
                          <a:gd name="connsiteY296" fmla="*/ 2936093 h 3370881"/>
                          <a:gd name="connsiteX297" fmla="*/ 2339788 w 2657256"/>
                          <a:gd name="connsiteY297" fmla="*/ 2971952 h 3370881"/>
                          <a:gd name="connsiteX298" fmla="*/ 2326341 w 2657256"/>
                          <a:gd name="connsiteY298" fmla="*/ 2994364 h 3370881"/>
                          <a:gd name="connsiteX299" fmla="*/ 2317376 w 2657256"/>
                          <a:gd name="connsiteY299" fmla="*/ 3025740 h 3370881"/>
                          <a:gd name="connsiteX300" fmla="*/ 2303929 w 2657256"/>
                          <a:gd name="connsiteY300" fmla="*/ 3048152 h 3370881"/>
                          <a:gd name="connsiteX301" fmla="*/ 2290482 w 2657256"/>
                          <a:gd name="connsiteY301" fmla="*/ 3079529 h 3370881"/>
                          <a:gd name="connsiteX302" fmla="*/ 2272553 w 2657256"/>
                          <a:gd name="connsiteY302" fmla="*/ 3084011 h 3370881"/>
                          <a:gd name="connsiteX303" fmla="*/ 2259106 w 2657256"/>
                          <a:gd name="connsiteY303" fmla="*/ 3088493 h 3370881"/>
                          <a:gd name="connsiteX304" fmla="*/ 2241176 w 2657256"/>
                          <a:gd name="connsiteY304" fmla="*/ 3092976 h 3370881"/>
                          <a:gd name="connsiteX305" fmla="*/ 2209800 w 2657256"/>
                          <a:gd name="connsiteY305" fmla="*/ 3101940 h 3370881"/>
                          <a:gd name="connsiteX306" fmla="*/ 2205318 w 2657256"/>
                          <a:gd name="connsiteY306" fmla="*/ 3039187 h 3370881"/>
                          <a:gd name="connsiteX307" fmla="*/ 2218765 w 2657256"/>
                          <a:gd name="connsiteY307" fmla="*/ 3021258 h 3370881"/>
                          <a:gd name="connsiteX308" fmla="*/ 2245659 w 2657256"/>
                          <a:gd name="connsiteY308" fmla="*/ 2971952 h 3370881"/>
                          <a:gd name="connsiteX309" fmla="*/ 2268070 w 2657256"/>
                          <a:gd name="connsiteY309" fmla="*/ 2945058 h 3370881"/>
                          <a:gd name="connsiteX310" fmla="*/ 2298550 w 2657256"/>
                          <a:gd name="connsiteY310" fmla="*/ 2568540 h 3370881"/>
                          <a:gd name="connsiteX311" fmla="*/ 2284986 w 2657256"/>
                          <a:gd name="connsiteY311" fmla="*/ 2532681 h 3370881"/>
                          <a:gd name="connsiteX312" fmla="*/ 2293273 w 2657256"/>
                          <a:gd name="connsiteY312" fmla="*/ 2496653 h 3370881"/>
                          <a:gd name="connsiteX313" fmla="*/ 2278152 w 2657256"/>
                          <a:gd name="connsiteY313" fmla="*/ 2475178 h 3370881"/>
                          <a:gd name="connsiteX314" fmla="*/ 2245659 w 2657256"/>
                          <a:gd name="connsiteY314" fmla="*/ 2389247 h 3370881"/>
                          <a:gd name="connsiteX315" fmla="*/ 2195507 w 2657256"/>
                          <a:gd name="connsiteY315" fmla="*/ 2241328 h 3370881"/>
                          <a:gd name="connsiteX316" fmla="*/ 2083786 w 2657256"/>
                          <a:gd name="connsiteY316" fmla="*/ 2040300 h 3370881"/>
                          <a:gd name="connsiteX317" fmla="*/ 2048773 w 2657256"/>
                          <a:gd name="connsiteY317" fmla="*/ 2017971 h 3370881"/>
                          <a:gd name="connsiteX318" fmla="*/ 2074314 w 2657256"/>
                          <a:gd name="connsiteY318" fmla="*/ 2011967 h 3370881"/>
                          <a:gd name="connsiteX319" fmla="*/ 2034988 w 2657256"/>
                          <a:gd name="connsiteY319" fmla="*/ 2003764 h 3370881"/>
                          <a:gd name="connsiteX320" fmla="*/ 2026023 w 2657256"/>
                          <a:gd name="connsiteY320" fmla="*/ 2026176 h 3370881"/>
                          <a:gd name="connsiteX321" fmla="*/ 2021541 w 2657256"/>
                          <a:gd name="connsiteY321" fmla="*/ 2039623 h 3370881"/>
                          <a:gd name="connsiteX322" fmla="*/ 1999129 w 2657256"/>
                          <a:gd name="connsiteY322" fmla="*/ 2053070 h 3370881"/>
                          <a:gd name="connsiteX323" fmla="*/ 1990165 w 2657256"/>
                          <a:gd name="connsiteY323" fmla="*/ 2070999 h 3370881"/>
                          <a:gd name="connsiteX324" fmla="*/ 1967753 w 2657256"/>
                          <a:gd name="connsiteY324" fmla="*/ 2106858 h 3370881"/>
                          <a:gd name="connsiteX325" fmla="*/ 1981200 w 2657256"/>
                          <a:gd name="connsiteY325" fmla="*/ 2223399 h 3370881"/>
                          <a:gd name="connsiteX326" fmla="*/ 1994647 w 2657256"/>
                          <a:gd name="connsiteY326" fmla="*/ 2254776 h 3370881"/>
                          <a:gd name="connsiteX327" fmla="*/ 2003612 w 2657256"/>
                          <a:gd name="connsiteY327" fmla="*/ 2272705 h 3370881"/>
                          <a:gd name="connsiteX328" fmla="*/ 2026023 w 2657256"/>
                          <a:gd name="connsiteY328" fmla="*/ 2304081 h 3370881"/>
                          <a:gd name="connsiteX329" fmla="*/ 2043953 w 2657256"/>
                          <a:gd name="connsiteY329" fmla="*/ 2348905 h 3370881"/>
                          <a:gd name="connsiteX330" fmla="*/ 2061882 w 2657256"/>
                          <a:gd name="connsiteY330" fmla="*/ 2371317 h 3370881"/>
                          <a:gd name="connsiteX331" fmla="*/ 2088776 w 2657256"/>
                          <a:gd name="connsiteY331" fmla="*/ 2434070 h 3370881"/>
                          <a:gd name="connsiteX332" fmla="*/ 2102223 w 2657256"/>
                          <a:gd name="connsiteY332" fmla="*/ 2465446 h 3370881"/>
                          <a:gd name="connsiteX333" fmla="*/ 2106706 w 2657256"/>
                          <a:gd name="connsiteY333" fmla="*/ 2496823 h 3370881"/>
                          <a:gd name="connsiteX334" fmla="*/ 2124635 w 2657256"/>
                          <a:gd name="connsiteY334" fmla="*/ 2559576 h 3370881"/>
                          <a:gd name="connsiteX335" fmla="*/ 2138082 w 2657256"/>
                          <a:gd name="connsiteY335" fmla="*/ 2649223 h 3370881"/>
                          <a:gd name="connsiteX336" fmla="*/ 2147047 w 2657256"/>
                          <a:gd name="connsiteY336" fmla="*/ 2685081 h 3370881"/>
                          <a:gd name="connsiteX337" fmla="*/ 2151529 w 2657256"/>
                          <a:gd name="connsiteY337" fmla="*/ 2716458 h 3370881"/>
                          <a:gd name="connsiteX338" fmla="*/ 2160494 w 2657256"/>
                          <a:gd name="connsiteY338" fmla="*/ 2770246 h 3370881"/>
                          <a:gd name="connsiteX339" fmla="*/ 2156012 w 2657256"/>
                          <a:gd name="connsiteY339" fmla="*/ 2962987 h 3370881"/>
                          <a:gd name="connsiteX340" fmla="*/ 2138082 w 2657256"/>
                          <a:gd name="connsiteY340" fmla="*/ 3043670 h 3370881"/>
                          <a:gd name="connsiteX341" fmla="*/ 2133600 w 2657256"/>
                          <a:gd name="connsiteY341" fmla="*/ 3061599 h 3370881"/>
                          <a:gd name="connsiteX342" fmla="*/ 2120153 w 2657256"/>
                          <a:gd name="connsiteY342" fmla="*/ 3079529 h 3370881"/>
                          <a:gd name="connsiteX343" fmla="*/ 2111188 w 2657256"/>
                          <a:gd name="connsiteY343" fmla="*/ 3106423 h 3370881"/>
                          <a:gd name="connsiteX344" fmla="*/ 2088776 w 2657256"/>
                          <a:gd name="connsiteY344" fmla="*/ 3137799 h 3370881"/>
                          <a:gd name="connsiteX345" fmla="*/ 2075329 w 2657256"/>
                          <a:gd name="connsiteY345" fmla="*/ 3164693 h 3370881"/>
                          <a:gd name="connsiteX346" fmla="*/ 2061882 w 2657256"/>
                          <a:gd name="connsiteY346" fmla="*/ 3169176 h 3370881"/>
                          <a:gd name="connsiteX347" fmla="*/ 2021541 w 2657256"/>
                          <a:gd name="connsiteY347" fmla="*/ 3164693 h 3370881"/>
                          <a:gd name="connsiteX348" fmla="*/ 2012576 w 2657256"/>
                          <a:gd name="connsiteY348" fmla="*/ 3119870 h 3370881"/>
                          <a:gd name="connsiteX349" fmla="*/ 2048435 w 2657256"/>
                          <a:gd name="connsiteY349" fmla="*/ 3021258 h 3370881"/>
                          <a:gd name="connsiteX350" fmla="*/ 2048435 w 2657256"/>
                          <a:gd name="connsiteY350" fmla="*/ 3021258 h 3370881"/>
                          <a:gd name="connsiteX351" fmla="*/ 2061882 w 2657256"/>
                          <a:gd name="connsiteY351" fmla="*/ 2967470 h 3370881"/>
                          <a:gd name="connsiteX352" fmla="*/ 2070847 w 2657256"/>
                          <a:gd name="connsiteY352" fmla="*/ 2882305 h 3370881"/>
                          <a:gd name="connsiteX353" fmla="*/ 2066365 w 2657256"/>
                          <a:gd name="connsiteY353" fmla="*/ 2725423 h 3370881"/>
                          <a:gd name="connsiteX354" fmla="*/ 2043953 w 2657256"/>
                          <a:gd name="connsiteY354" fmla="*/ 2649223 h 3370881"/>
                          <a:gd name="connsiteX355" fmla="*/ 2030506 w 2657256"/>
                          <a:gd name="connsiteY355" fmla="*/ 2622329 h 3370881"/>
                          <a:gd name="connsiteX356" fmla="*/ 2017059 w 2657256"/>
                          <a:gd name="connsiteY356" fmla="*/ 2581987 h 3370881"/>
                          <a:gd name="connsiteX357" fmla="*/ 1981200 w 2657256"/>
                          <a:gd name="connsiteY357" fmla="*/ 2514752 h 3370881"/>
                          <a:gd name="connsiteX358" fmla="*/ 1972235 w 2657256"/>
                          <a:gd name="connsiteY358" fmla="*/ 2501305 h 3370881"/>
                          <a:gd name="connsiteX359" fmla="*/ 1958788 w 2657256"/>
                          <a:gd name="connsiteY359" fmla="*/ 2478893 h 3370881"/>
                          <a:gd name="connsiteX360" fmla="*/ 1905000 w 2657256"/>
                          <a:gd name="connsiteY360" fmla="*/ 2398211 h 3370881"/>
                          <a:gd name="connsiteX361" fmla="*/ 1882588 w 2657256"/>
                          <a:gd name="connsiteY361" fmla="*/ 2357870 h 3370881"/>
                          <a:gd name="connsiteX362" fmla="*/ 1869141 w 2657256"/>
                          <a:gd name="connsiteY362" fmla="*/ 2339940 h 3370881"/>
                          <a:gd name="connsiteX363" fmla="*/ 1806388 w 2657256"/>
                          <a:gd name="connsiteY363" fmla="*/ 2313046 h 3370881"/>
                          <a:gd name="connsiteX364" fmla="*/ 1779494 w 2657256"/>
                          <a:gd name="connsiteY364" fmla="*/ 2304081 h 3370881"/>
                          <a:gd name="connsiteX365" fmla="*/ 1752600 w 2657256"/>
                          <a:gd name="connsiteY365" fmla="*/ 2299599 h 3370881"/>
                          <a:gd name="connsiteX366" fmla="*/ 1680882 w 2657256"/>
                          <a:gd name="connsiteY366" fmla="*/ 2277187 h 3370881"/>
                          <a:gd name="connsiteX367" fmla="*/ 1719025 w 2657256"/>
                          <a:gd name="connsiteY367" fmla="*/ 2281331 h 3370881"/>
                          <a:gd name="connsiteX368" fmla="*/ 1756997 w 2657256"/>
                          <a:gd name="connsiteY368" fmla="*/ 2289450 h 3370881"/>
                          <a:gd name="connsiteX369" fmla="*/ 1656440 w 2657256"/>
                          <a:gd name="connsiteY369" fmla="*/ 2298583 h 3370881"/>
                          <a:gd name="connsiteX370" fmla="*/ 1537447 w 2657256"/>
                          <a:gd name="connsiteY370" fmla="*/ 2329960 h 3370881"/>
                          <a:gd name="connsiteX371" fmla="*/ 1571993 w 2657256"/>
                          <a:gd name="connsiteY371" fmla="*/ 2317957 h 3370881"/>
                          <a:gd name="connsiteX372" fmla="*/ 1509707 w 2657256"/>
                          <a:gd name="connsiteY372" fmla="*/ 2338926 h 3370881"/>
                          <a:gd name="connsiteX373" fmla="*/ 1500444 w 2657256"/>
                          <a:gd name="connsiteY373" fmla="*/ 2355271 h 3370881"/>
                          <a:gd name="connsiteX374" fmla="*/ 1402678 w 2657256"/>
                          <a:gd name="connsiteY374" fmla="*/ 2339641 h 3370881"/>
                          <a:gd name="connsiteX375" fmla="*/ 1322892 w 2657256"/>
                          <a:gd name="connsiteY375" fmla="*/ 2336952 h 3370881"/>
                          <a:gd name="connsiteX376" fmla="*/ 1199384 w 2657256"/>
                          <a:gd name="connsiteY376" fmla="*/ 2307041 h 3370881"/>
                          <a:gd name="connsiteX377" fmla="*/ 1066800 w 2657256"/>
                          <a:gd name="connsiteY377" fmla="*/ 2272705 h 3370881"/>
                          <a:gd name="connsiteX378" fmla="*/ 1030941 w 2657256"/>
                          <a:gd name="connsiteY378" fmla="*/ 2263740 h 3370881"/>
                          <a:gd name="connsiteX379" fmla="*/ 986118 w 2657256"/>
                          <a:gd name="connsiteY379" fmla="*/ 2241329 h 3370881"/>
                          <a:gd name="connsiteX380" fmla="*/ 968188 w 2657256"/>
                          <a:gd name="connsiteY380" fmla="*/ 2232364 h 3370881"/>
                          <a:gd name="connsiteX381" fmla="*/ 936812 w 2657256"/>
                          <a:gd name="connsiteY381" fmla="*/ 2214434 h 3370881"/>
                          <a:gd name="connsiteX382" fmla="*/ 905435 w 2657256"/>
                          <a:gd name="connsiteY382" fmla="*/ 2196505 h 3370881"/>
                          <a:gd name="connsiteX383" fmla="*/ 869576 w 2657256"/>
                          <a:gd name="connsiteY383" fmla="*/ 2209952 h 3370881"/>
                          <a:gd name="connsiteX384" fmla="*/ 856129 w 2657256"/>
                          <a:gd name="connsiteY384" fmla="*/ 2227881 h 3370881"/>
                          <a:gd name="connsiteX385" fmla="*/ 815788 w 2657256"/>
                          <a:gd name="connsiteY385" fmla="*/ 2268223 h 3370881"/>
                          <a:gd name="connsiteX386" fmla="*/ 788894 w 2657256"/>
                          <a:gd name="connsiteY386" fmla="*/ 2290634 h 3370881"/>
                          <a:gd name="connsiteX387" fmla="*/ 762000 w 2657256"/>
                          <a:gd name="connsiteY387" fmla="*/ 2313046 h 3370881"/>
                          <a:gd name="connsiteX388" fmla="*/ 753035 w 2657256"/>
                          <a:gd name="connsiteY388" fmla="*/ 2326493 h 3370881"/>
                          <a:gd name="connsiteX389" fmla="*/ 735106 w 2657256"/>
                          <a:gd name="connsiteY389" fmla="*/ 2339940 h 3370881"/>
                          <a:gd name="connsiteX390" fmla="*/ 712694 w 2657256"/>
                          <a:gd name="connsiteY390" fmla="*/ 2362352 h 3370881"/>
                          <a:gd name="connsiteX391" fmla="*/ 694765 w 2657256"/>
                          <a:gd name="connsiteY391" fmla="*/ 2375799 h 3370881"/>
                          <a:gd name="connsiteX392" fmla="*/ 681318 w 2657256"/>
                          <a:gd name="connsiteY392" fmla="*/ 2393729 h 3370881"/>
                          <a:gd name="connsiteX393" fmla="*/ 667870 w 2657256"/>
                          <a:gd name="connsiteY393" fmla="*/ 2402693 h 3370881"/>
                          <a:gd name="connsiteX394" fmla="*/ 623047 w 2657256"/>
                          <a:gd name="connsiteY394" fmla="*/ 2443034 h 3370881"/>
                          <a:gd name="connsiteX395" fmla="*/ 600635 w 2657256"/>
                          <a:gd name="connsiteY395" fmla="*/ 2474411 h 3370881"/>
                          <a:gd name="connsiteX396" fmla="*/ 587188 w 2657256"/>
                          <a:gd name="connsiteY396" fmla="*/ 2514752 h 3370881"/>
                          <a:gd name="connsiteX397" fmla="*/ 582706 w 2657256"/>
                          <a:gd name="connsiteY397" fmla="*/ 2546129 h 3370881"/>
                          <a:gd name="connsiteX398" fmla="*/ 596153 w 2657256"/>
                          <a:gd name="connsiteY398" fmla="*/ 2635776 h 3370881"/>
                          <a:gd name="connsiteX399" fmla="*/ 600635 w 2657256"/>
                          <a:gd name="connsiteY399" fmla="*/ 2653705 h 3370881"/>
                          <a:gd name="connsiteX400" fmla="*/ 609600 w 2657256"/>
                          <a:gd name="connsiteY400" fmla="*/ 2671634 h 3370881"/>
                          <a:gd name="connsiteX401" fmla="*/ 614082 w 2657256"/>
                          <a:gd name="connsiteY401" fmla="*/ 2689564 h 3370881"/>
                          <a:gd name="connsiteX402" fmla="*/ 623047 w 2657256"/>
                          <a:gd name="connsiteY402" fmla="*/ 2711976 h 3370881"/>
                          <a:gd name="connsiteX403" fmla="*/ 627529 w 2657256"/>
                          <a:gd name="connsiteY403" fmla="*/ 2734387 h 3370881"/>
                          <a:gd name="connsiteX404" fmla="*/ 640976 w 2657256"/>
                          <a:gd name="connsiteY404" fmla="*/ 2765764 h 3370881"/>
                          <a:gd name="connsiteX405" fmla="*/ 645459 w 2657256"/>
                          <a:gd name="connsiteY405" fmla="*/ 2779211 h 3370881"/>
                          <a:gd name="connsiteX406" fmla="*/ 658906 w 2657256"/>
                          <a:gd name="connsiteY406" fmla="*/ 2801623 h 3370881"/>
                          <a:gd name="connsiteX407" fmla="*/ 676835 w 2657256"/>
                          <a:gd name="connsiteY407" fmla="*/ 2864376 h 3370881"/>
                          <a:gd name="connsiteX408" fmla="*/ 690282 w 2657256"/>
                          <a:gd name="connsiteY408" fmla="*/ 2895752 h 3370881"/>
                          <a:gd name="connsiteX409" fmla="*/ 699247 w 2657256"/>
                          <a:gd name="connsiteY409" fmla="*/ 2940576 h 3370881"/>
                          <a:gd name="connsiteX410" fmla="*/ 703729 w 2657256"/>
                          <a:gd name="connsiteY410" fmla="*/ 2967470 h 3370881"/>
                          <a:gd name="connsiteX411" fmla="*/ 717176 w 2657256"/>
                          <a:gd name="connsiteY411" fmla="*/ 2994364 h 3370881"/>
                          <a:gd name="connsiteX412" fmla="*/ 735106 w 2657256"/>
                          <a:gd name="connsiteY412" fmla="*/ 3052634 h 3370881"/>
                          <a:gd name="connsiteX413" fmla="*/ 739588 w 2657256"/>
                          <a:gd name="connsiteY413" fmla="*/ 3079529 h 3370881"/>
                          <a:gd name="connsiteX414" fmla="*/ 762000 w 2657256"/>
                          <a:gd name="connsiteY414" fmla="*/ 3142281 h 3370881"/>
                          <a:gd name="connsiteX415" fmla="*/ 766482 w 2657256"/>
                          <a:gd name="connsiteY415" fmla="*/ 3231929 h 3370881"/>
                          <a:gd name="connsiteX416" fmla="*/ 770965 w 2657256"/>
                          <a:gd name="connsiteY416" fmla="*/ 3254340 h 3370881"/>
                          <a:gd name="connsiteX417" fmla="*/ 775447 w 2657256"/>
                          <a:gd name="connsiteY417" fmla="*/ 3285717 h 3370881"/>
                          <a:gd name="connsiteX418" fmla="*/ 748553 w 2657256"/>
                          <a:gd name="connsiteY418" fmla="*/ 3335023 h 3370881"/>
                          <a:gd name="connsiteX419" fmla="*/ 721659 w 2657256"/>
                          <a:gd name="connsiteY419" fmla="*/ 3343987 h 3370881"/>
                          <a:gd name="connsiteX420" fmla="*/ 708212 w 2657256"/>
                          <a:gd name="connsiteY420" fmla="*/ 3348470 h 3370881"/>
                          <a:gd name="connsiteX421" fmla="*/ 623047 w 2657256"/>
                          <a:gd name="connsiteY421" fmla="*/ 3330540 h 3370881"/>
                          <a:gd name="connsiteX422" fmla="*/ 609600 w 2657256"/>
                          <a:gd name="connsiteY422" fmla="*/ 3308129 h 3370881"/>
                          <a:gd name="connsiteX423" fmla="*/ 591670 w 2657256"/>
                          <a:gd name="connsiteY423" fmla="*/ 3267787 h 3370881"/>
                          <a:gd name="connsiteX424" fmla="*/ 560294 w 2657256"/>
                          <a:gd name="connsiteY424" fmla="*/ 3209517 h 3370881"/>
                          <a:gd name="connsiteX425" fmla="*/ 551329 w 2657256"/>
                          <a:gd name="connsiteY425" fmla="*/ 3196070 h 3370881"/>
                          <a:gd name="connsiteX426" fmla="*/ 528918 w 2657256"/>
                          <a:gd name="connsiteY426" fmla="*/ 3173658 h 3370881"/>
                          <a:gd name="connsiteX427" fmla="*/ 519953 w 2657256"/>
                          <a:gd name="connsiteY427" fmla="*/ 3128834 h 3370881"/>
                          <a:gd name="connsiteX428" fmla="*/ 524435 w 2657256"/>
                          <a:gd name="connsiteY428" fmla="*/ 3101940 h 3370881"/>
                          <a:gd name="connsiteX429" fmla="*/ 528918 w 2657256"/>
                          <a:gd name="connsiteY429" fmla="*/ 3088493 h 3370881"/>
                          <a:gd name="connsiteX430" fmla="*/ 542365 w 2657256"/>
                          <a:gd name="connsiteY430" fmla="*/ 3052634 h 3370881"/>
                          <a:gd name="connsiteX431" fmla="*/ 484094 w 2657256"/>
                          <a:gd name="connsiteY431" fmla="*/ 2886787 h 3370881"/>
                          <a:gd name="connsiteX432" fmla="*/ 443753 w 2657256"/>
                          <a:gd name="connsiteY432" fmla="*/ 2779211 h 3370881"/>
                          <a:gd name="connsiteX433" fmla="*/ 439270 w 2657256"/>
                          <a:gd name="connsiteY433" fmla="*/ 2752317 h 3370881"/>
                          <a:gd name="connsiteX434" fmla="*/ 430306 w 2657256"/>
                          <a:gd name="connsiteY434" fmla="*/ 2716458 h 3370881"/>
                          <a:gd name="connsiteX435" fmla="*/ 425823 w 2657256"/>
                          <a:gd name="connsiteY435" fmla="*/ 2680599 h 3370881"/>
                          <a:gd name="connsiteX436" fmla="*/ 398929 w 2657256"/>
                          <a:gd name="connsiteY436" fmla="*/ 2599917 h 3370881"/>
                          <a:gd name="connsiteX437" fmla="*/ 385482 w 2657256"/>
                          <a:gd name="connsiteY437" fmla="*/ 2568540 h 3370881"/>
                          <a:gd name="connsiteX438" fmla="*/ 381000 w 2657256"/>
                          <a:gd name="connsiteY438" fmla="*/ 2550611 h 3370881"/>
                          <a:gd name="connsiteX439" fmla="*/ 372035 w 2657256"/>
                          <a:gd name="connsiteY439" fmla="*/ 2483376 h 3370881"/>
                          <a:gd name="connsiteX440" fmla="*/ 367553 w 2657256"/>
                          <a:gd name="connsiteY440" fmla="*/ 2469929 h 3370881"/>
                          <a:gd name="connsiteX441" fmla="*/ 407894 w 2657256"/>
                          <a:gd name="connsiteY441" fmla="*/ 2451999 h 3370881"/>
                          <a:gd name="connsiteX442" fmla="*/ 515470 w 2657256"/>
                          <a:gd name="connsiteY442" fmla="*/ 2407176 h 3370881"/>
                          <a:gd name="connsiteX443" fmla="*/ 578223 w 2657256"/>
                          <a:gd name="connsiteY443" fmla="*/ 2353387 h 3370881"/>
                          <a:gd name="connsiteX444" fmla="*/ 587188 w 2657256"/>
                          <a:gd name="connsiteY444" fmla="*/ 2330976 h 3370881"/>
                          <a:gd name="connsiteX445" fmla="*/ 614082 w 2657256"/>
                          <a:gd name="connsiteY445" fmla="*/ 2254776 h 3370881"/>
                          <a:gd name="connsiteX446" fmla="*/ 649941 w 2657256"/>
                          <a:gd name="connsiteY446" fmla="*/ 2200987 h 3370881"/>
                          <a:gd name="connsiteX447" fmla="*/ 690282 w 2657256"/>
                          <a:gd name="connsiteY447" fmla="*/ 2174093 h 3370881"/>
                          <a:gd name="connsiteX448" fmla="*/ 703729 w 2657256"/>
                          <a:gd name="connsiteY448" fmla="*/ 2165129 h 3370881"/>
                          <a:gd name="connsiteX449" fmla="*/ 739588 w 2657256"/>
                          <a:gd name="connsiteY449" fmla="*/ 2147199 h 3370881"/>
                          <a:gd name="connsiteX450" fmla="*/ 708212 w 2657256"/>
                          <a:gd name="connsiteY450" fmla="*/ 2187540 h 3370881"/>
                          <a:gd name="connsiteX451" fmla="*/ 654423 w 2657256"/>
                          <a:gd name="connsiteY451" fmla="*/ 2241329 h 3370881"/>
                          <a:gd name="connsiteX452" fmla="*/ 636494 w 2657256"/>
                          <a:gd name="connsiteY452" fmla="*/ 2259258 h 3370881"/>
                          <a:gd name="connsiteX453" fmla="*/ 614082 w 2657256"/>
                          <a:gd name="connsiteY453" fmla="*/ 2286152 h 3370881"/>
                          <a:gd name="connsiteX454" fmla="*/ 592179 w 2657256"/>
                          <a:gd name="connsiteY454" fmla="*/ 2282347 h 3370881"/>
                          <a:gd name="connsiteX455" fmla="*/ 555980 w 2657256"/>
                          <a:gd name="connsiteY455" fmla="*/ 2313892 h 3370881"/>
                          <a:gd name="connsiteX456" fmla="*/ 524435 w 2657256"/>
                          <a:gd name="connsiteY456" fmla="*/ 2348905 h 3370881"/>
                          <a:gd name="connsiteX457" fmla="*/ 502023 w 2657256"/>
                          <a:gd name="connsiteY457" fmla="*/ 2362352 h 3370881"/>
                          <a:gd name="connsiteX458" fmla="*/ 461682 w 2657256"/>
                          <a:gd name="connsiteY458" fmla="*/ 2389246 h 3370881"/>
                          <a:gd name="connsiteX459" fmla="*/ 448235 w 2657256"/>
                          <a:gd name="connsiteY459" fmla="*/ 2398211 h 3370881"/>
                          <a:gd name="connsiteX460" fmla="*/ 430306 w 2657256"/>
                          <a:gd name="connsiteY460" fmla="*/ 2407176 h 3370881"/>
                          <a:gd name="connsiteX461" fmla="*/ 412376 w 2657256"/>
                          <a:gd name="connsiteY461" fmla="*/ 2420623 h 3370881"/>
                          <a:gd name="connsiteX462" fmla="*/ 389965 w 2657256"/>
                          <a:gd name="connsiteY462" fmla="*/ 2429587 h 3370881"/>
                          <a:gd name="connsiteX463" fmla="*/ 372035 w 2657256"/>
                          <a:gd name="connsiteY463" fmla="*/ 2443034 h 3370881"/>
                          <a:gd name="connsiteX464" fmla="*/ 318247 w 2657256"/>
                          <a:gd name="connsiteY464" fmla="*/ 2474411 h 3370881"/>
                          <a:gd name="connsiteX465" fmla="*/ 304800 w 2657256"/>
                          <a:gd name="connsiteY465" fmla="*/ 2492340 h 3370881"/>
                          <a:gd name="connsiteX466" fmla="*/ 282388 w 2657256"/>
                          <a:gd name="connsiteY466" fmla="*/ 2519234 h 3370881"/>
                          <a:gd name="connsiteX467" fmla="*/ 295835 w 2657256"/>
                          <a:gd name="connsiteY467" fmla="*/ 2815070 h 3370881"/>
                          <a:gd name="connsiteX468" fmla="*/ 300318 w 2657256"/>
                          <a:gd name="connsiteY468" fmla="*/ 2837481 h 3370881"/>
                          <a:gd name="connsiteX469" fmla="*/ 304800 w 2657256"/>
                          <a:gd name="connsiteY469" fmla="*/ 2868858 h 3370881"/>
                          <a:gd name="connsiteX470" fmla="*/ 309282 w 2657256"/>
                          <a:gd name="connsiteY470" fmla="*/ 2927129 h 3370881"/>
                          <a:gd name="connsiteX471" fmla="*/ 322729 w 2657256"/>
                          <a:gd name="connsiteY471" fmla="*/ 2985399 h 3370881"/>
                          <a:gd name="connsiteX472" fmla="*/ 327212 w 2657256"/>
                          <a:gd name="connsiteY472" fmla="*/ 3012293 h 3370881"/>
                          <a:gd name="connsiteX473" fmla="*/ 331694 w 2657256"/>
                          <a:gd name="connsiteY473" fmla="*/ 3043670 h 3370881"/>
                          <a:gd name="connsiteX474" fmla="*/ 345141 w 2657256"/>
                          <a:gd name="connsiteY474" fmla="*/ 3070564 h 3370881"/>
                          <a:gd name="connsiteX475" fmla="*/ 367553 w 2657256"/>
                          <a:gd name="connsiteY475" fmla="*/ 3124352 h 3370881"/>
                          <a:gd name="connsiteX476" fmla="*/ 381000 w 2657256"/>
                          <a:gd name="connsiteY476" fmla="*/ 3182623 h 3370881"/>
                          <a:gd name="connsiteX477" fmla="*/ 389965 w 2657256"/>
                          <a:gd name="connsiteY477" fmla="*/ 3196070 h 3370881"/>
                          <a:gd name="connsiteX478" fmla="*/ 394447 w 2657256"/>
                          <a:gd name="connsiteY478" fmla="*/ 3213999 h 3370881"/>
                          <a:gd name="connsiteX479" fmla="*/ 412376 w 2657256"/>
                          <a:gd name="connsiteY479" fmla="*/ 3245376 h 3370881"/>
                          <a:gd name="connsiteX480" fmla="*/ 416859 w 2657256"/>
                          <a:gd name="connsiteY480" fmla="*/ 3258823 h 3370881"/>
                          <a:gd name="connsiteX481" fmla="*/ 425823 w 2657256"/>
                          <a:gd name="connsiteY481" fmla="*/ 3272270 h 3370881"/>
                          <a:gd name="connsiteX482" fmla="*/ 439270 w 2657256"/>
                          <a:gd name="connsiteY482" fmla="*/ 3303646 h 3370881"/>
                          <a:gd name="connsiteX483" fmla="*/ 439270 w 2657256"/>
                          <a:gd name="connsiteY483" fmla="*/ 3352952 h 3370881"/>
                          <a:gd name="connsiteX484" fmla="*/ 430306 w 2657256"/>
                          <a:gd name="connsiteY484" fmla="*/ 3366399 h 3370881"/>
                          <a:gd name="connsiteX485" fmla="*/ 412376 w 2657256"/>
                          <a:gd name="connsiteY485" fmla="*/ 3370881 h 3370881"/>
                          <a:gd name="connsiteX486" fmla="*/ 295835 w 2657256"/>
                          <a:gd name="connsiteY486" fmla="*/ 3357434 h 3370881"/>
                          <a:gd name="connsiteX487" fmla="*/ 264459 w 2657256"/>
                          <a:gd name="connsiteY487" fmla="*/ 3276752 h 3370881"/>
                          <a:gd name="connsiteX488" fmla="*/ 259976 w 2657256"/>
                          <a:gd name="connsiteY488" fmla="*/ 3240893 h 3370881"/>
                          <a:gd name="connsiteX489" fmla="*/ 246529 w 2657256"/>
                          <a:gd name="connsiteY489" fmla="*/ 3178140 h 3370881"/>
                          <a:gd name="connsiteX490" fmla="*/ 237565 w 2657256"/>
                          <a:gd name="connsiteY490" fmla="*/ 3084011 h 3370881"/>
                          <a:gd name="connsiteX491" fmla="*/ 228600 w 2657256"/>
                          <a:gd name="connsiteY491" fmla="*/ 3057117 h 3370881"/>
                          <a:gd name="connsiteX492" fmla="*/ 219635 w 2657256"/>
                          <a:gd name="connsiteY492" fmla="*/ 3021258 h 3370881"/>
                          <a:gd name="connsiteX493" fmla="*/ 206188 w 2657256"/>
                          <a:gd name="connsiteY493" fmla="*/ 2980917 h 3370881"/>
                          <a:gd name="connsiteX494" fmla="*/ 201706 w 2657256"/>
                          <a:gd name="connsiteY494" fmla="*/ 2949540 h 3370881"/>
                          <a:gd name="connsiteX495" fmla="*/ 197223 w 2657256"/>
                          <a:gd name="connsiteY495" fmla="*/ 2927129 h 3370881"/>
                          <a:gd name="connsiteX496" fmla="*/ 192741 w 2657256"/>
                          <a:gd name="connsiteY496" fmla="*/ 2891270 h 3370881"/>
                          <a:gd name="connsiteX497" fmla="*/ 188259 w 2657256"/>
                          <a:gd name="connsiteY497" fmla="*/ 2850929 h 3370881"/>
                          <a:gd name="connsiteX498" fmla="*/ 179294 w 2657256"/>
                          <a:gd name="connsiteY498" fmla="*/ 2824034 h 3370881"/>
                          <a:gd name="connsiteX499" fmla="*/ 165847 w 2657256"/>
                          <a:gd name="connsiteY499" fmla="*/ 2774729 h 3370881"/>
                          <a:gd name="connsiteX500" fmla="*/ 161365 w 2657256"/>
                          <a:gd name="connsiteY500" fmla="*/ 2747834 h 3370881"/>
                          <a:gd name="connsiteX501" fmla="*/ 156882 w 2657256"/>
                          <a:gd name="connsiteY501" fmla="*/ 2559576 h 3370881"/>
                          <a:gd name="connsiteX502" fmla="*/ 152400 w 2657256"/>
                          <a:gd name="connsiteY502" fmla="*/ 2519234 h 3370881"/>
                          <a:gd name="connsiteX503" fmla="*/ 118035 w 2657256"/>
                          <a:gd name="connsiteY503" fmla="*/ 2400004 h 3370881"/>
                          <a:gd name="connsiteX504" fmla="*/ 117048 w 2657256"/>
                          <a:gd name="connsiteY504" fmla="*/ 2344423 h 3370881"/>
                          <a:gd name="connsiteX505" fmla="*/ 100106 w 2657256"/>
                          <a:gd name="connsiteY505" fmla="*/ 2330976 h 3370881"/>
                          <a:gd name="connsiteX506" fmla="*/ 138953 w 2657256"/>
                          <a:gd name="connsiteY506" fmla="*/ 2313046 h 3370881"/>
                          <a:gd name="connsiteX507" fmla="*/ 152400 w 2657256"/>
                          <a:gd name="connsiteY507" fmla="*/ 2304081 h 3370881"/>
                          <a:gd name="connsiteX508" fmla="*/ 170329 w 2657256"/>
                          <a:gd name="connsiteY508" fmla="*/ 2259258 h 3370881"/>
                          <a:gd name="connsiteX509" fmla="*/ 188259 w 2657256"/>
                          <a:gd name="connsiteY509" fmla="*/ 2223399 h 3370881"/>
                          <a:gd name="connsiteX510" fmla="*/ 206188 w 2657256"/>
                          <a:gd name="connsiteY510" fmla="*/ 2187540 h 3370881"/>
                          <a:gd name="connsiteX511" fmla="*/ 210670 w 2657256"/>
                          <a:gd name="connsiteY511" fmla="*/ 2174093 h 3370881"/>
                          <a:gd name="connsiteX512" fmla="*/ 219635 w 2657256"/>
                          <a:gd name="connsiteY512" fmla="*/ 2115823 h 3370881"/>
                          <a:gd name="connsiteX513" fmla="*/ 210670 w 2657256"/>
                          <a:gd name="connsiteY513" fmla="*/ 1958940 h 3370881"/>
                          <a:gd name="connsiteX514" fmla="*/ 192741 w 2657256"/>
                          <a:gd name="connsiteY514" fmla="*/ 1923081 h 3370881"/>
                          <a:gd name="connsiteX515" fmla="*/ 179294 w 2657256"/>
                          <a:gd name="connsiteY515" fmla="*/ 1891705 h 3370881"/>
                          <a:gd name="connsiteX516" fmla="*/ 165847 w 2657256"/>
                          <a:gd name="connsiteY516" fmla="*/ 1864811 h 3370881"/>
                          <a:gd name="connsiteX517" fmla="*/ 152400 w 2657256"/>
                          <a:gd name="connsiteY517" fmla="*/ 1833434 h 3370881"/>
                          <a:gd name="connsiteX518" fmla="*/ 143435 w 2657256"/>
                          <a:gd name="connsiteY518" fmla="*/ 1819987 h 3370881"/>
                          <a:gd name="connsiteX519" fmla="*/ 107576 w 2657256"/>
                          <a:gd name="connsiteY519" fmla="*/ 1784129 h 3370881"/>
                          <a:gd name="connsiteX520" fmla="*/ 94129 w 2657256"/>
                          <a:gd name="connsiteY520" fmla="*/ 1779646 h 3370881"/>
                          <a:gd name="connsiteX521" fmla="*/ 71718 w 2657256"/>
                          <a:gd name="connsiteY521" fmla="*/ 1770681 h 3370881"/>
                          <a:gd name="connsiteX522" fmla="*/ 58270 w 2657256"/>
                          <a:gd name="connsiteY522" fmla="*/ 1761717 h 3370881"/>
                          <a:gd name="connsiteX523" fmla="*/ 26894 w 2657256"/>
                          <a:gd name="connsiteY523" fmla="*/ 1730340 h 3370881"/>
                          <a:gd name="connsiteX524" fmla="*/ 0 w 2657256"/>
                          <a:gd name="connsiteY524" fmla="*/ 1707929 h 3370881"/>
                          <a:gd name="connsiteX0" fmla="*/ 0 w 2657256"/>
                          <a:gd name="connsiteY0" fmla="*/ 1707929 h 3370881"/>
                          <a:gd name="connsiteX1" fmla="*/ 22412 w 2657256"/>
                          <a:gd name="connsiteY1" fmla="*/ 1698964 h 3370881"/>
                          <a:gd name="connsiteX2" fmla="*/ 31376 w 2657256"/>
                          <a:gd name="connsiteY2" fmla="*/ 1681034 h 3370881"/>
                          <a:gd name="connsiteX3" fmla="*/ 44823 w 2657256"/>
                          <a:gd name="connsiteY3" fmla="*/ 1672070 h 3370881"/>
                          <a:gd name="connsiteX4" fmla="*/ 58270 w 2657256"/>
                          <a:gd name="connsiteY4" fmla="*/ 1654140 h 3370881"/>
                          <a:gd name="connsiteX5" fmla="*/ 76200 w 2657256"/>
                          <a:gd name="connsiteY5" fmla="*/ 1645176 h 3370881"/>
                          <a:gd name="connsiteX6" fmla="*/ 98612 w 2657256"/>
                          <a:gd name="connsiteY6" fmla="*/ 1636211 h 3370881"/>
                          <a:gd name="connsiteX7" fmla="*/ 125506 w 2657256"/>
                          <a:gd name="connsiteY7" fmla="*/ 1627246 h 3370881"/>
                          <a:gd name="connsiteX8" fmla="*/ 152400 w 2657256"/>
                          <a:gd name="connsiteY8" fmla="*/ 1609317 h 3370881"/>
                          <a:gd name="connsiteX9" fmla="*/ 170329 w 2657256"/>
                          <a:gd name="connsiteY9" fmla="*/ 1600352 h 3370881"/>
                          <a:gd name="connsiteX10" fmla="*/ 188259 w 2657256"/>
                          <a:gd name="connsiteY10" fmla="*/ 1582423 h 3370881"/>
                          <a:gd name="connsiteX11" fmla="*/ 228600 w 2657256"/>
                          <a:gd name="connsiteY11" fmla="*/ 1564493 h 3370881"/>
                          <a:gd name="connsiteX12" fmla="*/ 255494 w 2657256"/>
                          <a:gd name="connsiteY12" fmla="*/ 1546564 h 3370881"/>
                          <a:gd name="connsiteX13" fmla="*/ 300318 w 2657256"/>
                          <a:gd name="connsiteY13" fmla="*/ 1524152 h 3370881"/>
                          <a:gd name="connsiteX14" fmla="*/ 313765 w 2657256"/>
                          <a:gd name="connsiteY14" fmla="*/ 1515187 h 3370881"/>
                          <a:gd name="connsiteX15" fmla="*/ 340659 w 2657256"/>
                          <a:gd name="connsiteY15" fmla="*/ 1510705 h 3370881"/>
                          <a:gd name="connsiteX16" fmla="*/ 363070 w 2657256"/>
                          <a:gd name="connsiteY16" fmla="*/ 1506223 h 3370881"/>
                          <a:gd name="connsiteX17" fmla="*/ 389965 w 2657256"/>
                          <a:gd name="connsiteY17" fmla="*/ 1501740 h 3370881"/>
                          <a:gd name="connsiteX18" fmla="*/ 425823 w 2657256"/>
                          <a:gd name="connsiteY18" fmla="*/ 1497258 h 3370881"/>
                          <a:gd name="connsiteX19" fmla="*/ 470647 w 2657256"/>
                          <a:gd name="connsiteY19" fmla="*/ 1488293 h 3370881"/>
                          <a:gd name="connsiteX20" fmla="*/ 515470 w 2657256"/>
                          <a:gd name="connsiteY20" fmla="*/ 1479329 h 3370881"/>
                          <a:gd name="connsiteX21" fmla="*/ 528918 w 2657256"/>
                          <a:gd name="connsiteY21" fmla="*/ 1470364 h 3370881"/>
                          <a:gd name="connsiteX22" fmla="*/ 600635 w 2657256"/>
                          <a:gd name="connsiteY22" fmla="*/ 1456917 h 3370881"/>
                          <a:gd name="connsiteX23" fmla="*/ 690282 w 2657256"/>
                          <a:gd name="connsiteY23" fmla="*/ 1447952 h 3370881"/>
                          <a:gd name="connsiteX24" fmla="*/ 793376 w 2657256"/>
                          <a:gd name="connsiteY24" fmla="*/ 1452434 h 3370881"/>
                          <a:gd name="connsiteX25" fmla="*/ 874059 w 2657256"/>
                          <a:gd name="connsiteY25" fmla="*/ 1465881 h 3370881"/>
                          <a:gd name="connsiteX26" fmla="*/ 914400 w 2657256"/>
                          <a:gd name="connsiteY26" fmla="*/ 1470364 h 3370881"/>
                          <a:gd name="connsiteX27" fmla="*/ 1030941 w 2657256"/>
                          <a:gd name="connsiteY27" fmla="*/ 1483811 h 3370881"/>
                          <a:gd name="connsiteX28" fmla="*/ 1151965 w 2657256"/>
                          <a:gd name="connsiteY28" fmla="*/ 1492776 h 3370881"/>
                          <a:gd name="connsiteX29" fmla="*/ 1281953 w 2657256"/>
                          <a:gd name="connsiteY29" fmla="*/ 1501740 h 3370881"/>
                          <a:gd name="connsiteX30" fmla="*/ 1465729 w 2657256"/>
                          <a:gd name="connsiteY30" fmla="*/ 1497258 h 3370881"/>
                          <a:gd name="connsiteX31" fmla="*/ 1510553 w 2657256"/>
                          <a:gd name="connsiteY31" fmla="*/ 1492776 h 3370881"/>
                          <a:gd name="connsiteX32" fmla="*/ 1582270 w 2657256"/>
                          <a:gd name="connsiteY32" fmla="*/ 1461399 h 3370881"/>
                          <a:gd name="connsiteX33" fmla="*/ 1604682 w 2657256"/>
                          <a:gd name="connsiteY33" fmla="*/ 1456917 h 3370881"/>
                          <a:gd name="connsiteX34" fmla="*/ 1622612 w 2657256"/>
                          <a:gd name="connsiteY34" fmla="*/ 1447952 h 3370881"/>
                          <a:gd name="connsiteX35" fmla="*/ 1645023 w 2657256"/>
                          <a:gd name="connsiteY35" fmla="*/ 1438987 h 3370881"/>
                          <a:gd name="connsiteX36" fmla="*/ 1662953 w 2657256"/>
                          <a:gd name="connsiteY36" fmla="*/ 1425540 h 3370881"/>
                          <a:gd name="connsiteX37" fmla="*/ 1698812 w 2657256"/>
                          <a:gd name="connsiteY37" fmla="*/ 1407611 h 3370881"/>
                          <a:gd name="connsiteX38" fmla="*/ 1739153 w 2657256"/>
                          <a:gd name="connsiteY38" fmla="*/ 1380717 h 3370881"/>
                          <a:gd name="connsiteX39" fmla="*/ 1752600 w 2657256"/>
                          <a:gd name="connsiteY39" fmla="*/ 1367270 h 3370881"/>
                          <a:gd name="connsiteX40" fmla="*/ 1775012 w 2657256"/>
                          <a:gd name="connsiteY40" fmla="*/ 1353823 h 3370881"/>
                          <a:gd name="connsiteX41" fmla="*/ 1797423 w 2657256"/>
                          <a:gd name="connsiteY41" fmla="*/ 1335893 h 3370881"/>
                          <a:gd name="connsiteX42" fmla="*/ 1810870 w 2657256"/>
                          <a:gd name="connsiteY42" fmla="*/ 1304517 h 3370881"/>
                          <a:gd name="connsiteX43" fmla="*/ 1815353 w 2657256"/>
                          <a:gd name="connsiteY43" fmla="*/ 1291070 h 3370881"/>
                          <a:gd name="connsiteX44" fmla="*/ 1801906 w 2657256"/>
                          <a:gd name="connsiteY44" fmla="*/ 1138670 h 3370881"/>
                          <a:gd name="connsiteX45" fmla="*/ 1792941 w 2657256"/>
                          <a:gd name="connsiteY45" fmla="*/ 1125223 h 3370881"/>
                          <a:gd name="connsiteX46" fmla="*/ 1757082 w 2657256"/>
                          <a:gd name="connsiteY46" fmla="*/ 1093846 h 3370881"/>
                          <a:gd name="connsiteX47" fmla="*/ 1730188 w 2657256"/>
                          <a:gd name="connsiteY47" fmla="*/ 1066952 h 3370881"/>
                          <a:gd name="connsiteX48" fmla="*/ 1703294 w 2657256"/>
                          <a:gd name="connsiteY48" fmla="*/ 1049023 h 3370881"/>
                          <a:gd name="connsiteX49" fmla="*/ 1622612 w 2657256"/>
                          <a:gd name="connsiteY49" fmla="*/ 1053505 h 3370881"/>
                          <a:gd name="connsiteX50" fmla="*/ 1595718 w 2657256"/>
                          <a:gd name="connsiteY50" fmla="*/ 1062470 h 3370881"/>
                          <a:gd name="connsiteX51" fmla="*/ 1573306 w 2657256"/>
                          <a:gd name="connsiteY51" fmla="*/ 1066952 h 3370881"/>
                          <a:gd name="connsiteX52" fmla="*/ 1453385 w 2657256"/>
                          <a:gd name="connsiteY52" fmla="*/ 1082761 h 3370881"/>
                          <a:gd name="connsiteX53" fmla="*/ 1326776 w 2657256"/>
                          <a:gd name="connsiteY53" fmla="*/ 1062470 h 3370881"/>
                          <a:gd name="connsiteX54" fmla="*/ 1308847 w 2657256"/>
                          <a:gd name="connsiteY54" fmla="*/ 1057987 h 3370881"/>
                          <a:gd name="connsiteX55" fmla="*/ 1277470 w 2657256"/>
                          <a:gd name="connsiteY55" fmla="*/ 1053505 h 3370881"/>
                          <a:gd name="connsiteX56" fmla="*/ 1259541 w 2657256"/>
                          <a:gd name="connsiteY56" fmla="*/ 1049023 h 3370881"/>
                          <a:gd name="connsiteX57" fmla="*/ 1232647 w 2657256"/>
                          <a:gd name="connsiteY57" fmla="*/ 1044540 h 3370881"/>
                          <a:gd name="connsiteX58" fmla="*/ 1053353 w 2657256"/>
                          <a:gd name="connsiteY58" fmla="*/ 1049023 h 3370881"/>
                          <a:gd name="connsiteX59" fmla="*/ 1035423 w 2657256"/>
                          <a:gd name="connsiteY59" fmla="*/ 1053505 h 3370881"/>
                          <a:gd name="connsiteX60" fmla="*/ 1008529 w 2657256"/>
                          <a:gd name="connsiteY60" fmla="*/ 1057987 h 3370881"/>
                          <a:gd name="connsiteX61" fmla="*/ 995082 w 2657256"/>
                          <a:gd name="connsiteY61" fmla="*/ 1062470 h 3370881"/>
                          <a:gd name="connsiteX62" fmla="*/ 945776 w 2657256"/>
                          <a:gd name="connsiteY62" fmla="*/ 1031093 h 3370881"/>
                          <a:gd name="connsiteX63" fmla="*/ 941294 w 2657256"/>
                          <a:gd name="connsiteY63" fmla="*/ 1017646 h 3370881"/>
                          <a:gd name="connsiteX64" fmla="*/ 932329 w 2657256"/>
                          <a:gd name="connsiteY64" fmla="*/ 919034 h 3370881"/>
                          <a:gd name="connsiteX65" fmla="*/ 914400 w 2657256"/>
                          <a:gd name="connsiteY65" fmla="*/ 901105 h 3370881"/>
                          <a:gd name="connsiteX66" fmla="*/ 918882 w 2657256"/>
                          <a:gd name="connsiteY66" fmla="*/ 869729 h 3370881"/>
                          <a:gd name="connsiteX67" fmla="*/ 941294 w 2657256"/>
                          <a:gd name="connsiteY67" fmla="*/ 865246 h 3370881"/>
                          <a:gd name="connsiteX68" fmla="*/ 959223 w 2657256"/>
                          <a:gd name="connsiteY68" fmla="*/ 851799 h 3370881"/>
                          <a:gd name="connsiteX69" fmla="*/ 990600 w 2657256"/>
                          <a:gd name="connsiteY69" fmla="*/ 847317 h 3370881"/>
                          <a:gd name="connsiteX70" fmla="*/ 1129553 w 2657256"/>
                          <a:gd name="connsiteY70" fmla="*/ 838352 h 3370881"/>
                          <a:gd name="connsiteX71" fmla="*/ 1147482 w 2657256"/>
                          <a:gd name="connsiteY71" fmla="*/ 829387 h 3370881"/>
                          <a:gd name="connsiteX72" fmla="*/ 1178859 w 2657256"/>
                          <a:gd name="connsiteY72" fmla="*/ 806976 h 3370881"/>
                          <a:gd name="connsiteX73" fmla="*/ 1192306 w 2657256"/>
                          <a:gd name="connsiteY73" fmla="*/ 793529 h 3370881"/>
                          <a:gd name="connsiteX74" fmla="*/ 1214718 w 2657256"/>
                          <a:gd name="connsiteY74" fmla="*/ 784564 h 3370881"/>
                          <a:gd name="connsiteX75" fmla="*/ 1241612 w 2657256"/>
                          <a:gd name="connsiteY75" fmla="*/ 771117 h 3370881"/>
                          <a:gd name="connsiteX76" fmla="*/ 1277470 w 2657256"/>
                          <a:gd name="connsiteY76" fmla="*/ 753187 h 3370881"/>
                          <a:gd name="connsiteX77" fmla="*/ 1295400 w 2657256"/>
                          <a:gd name="connsiteY77" fmla="*/ 730776 h 3370881"/>
                          <a:gd name="connsiteX78" fmla="*/ 1317812 w 2657256"/>
                          <a:gd name="connsiteY78" fmla="*/ 708364 h 3370881"/>
                          <a:gd name="connsiteX79" fmla="*/ 1353670 w 2657256"/>
                          <a:gd name="connsiteY79" fmla="*/ 663540 h 3370881"/>
                          <a:gd name="connsiteX80" fmla="*/ 1371600 w 2657256"/>
                          <a:gd name="connsiteY80" fmla="*/ 636646 h 3370881"/>
                          <a:gd name="connsiteX81" fmla="*/ 1380565 w 2657256"/>
                          <a:gd name="connsiteY81" fmla="*/ 596305 h 3370881"/>
                          <a:gd name="connsiteX82" fmla="*/ 1385047 w 2657256"/>
                          <a:gd name="connsiteY82" fmla="*/ 582858 h 3370881"/>
                          <a:gd name="connsiteX83" fmla="*/ 1380565 w 2657256"/>
                          <a:gd name="connsiteY83" fmla="*/ 533552 h 3370881"/>
                          <a:gd name="connsiteX84" fmla="*/ 1367118 w 2657256"/>
                          <a:gd name="connsiteY84" fmla="*/ 524587 h 3370881"/>
                          <a:gd name="connsiteX85" fmla="*/ 1349188 w 2657256"/>
                          <a:gd name="connsiteY85" fmla="*/ 520105 h 3370881"/>
                          <a:gd name="connsiteX86" fmla="*/ 1326776 w 2657256"/>
                          <a:gd name="connsiteY86" fmla="*/ 511140 h 3370881"/>
                          <a:gd name="connsiteX87" fmla="*/ 1281953 w 2657256"/>
                          <a:gd name="connsiteY87" fmla="*/ 515623 h 3370881"/>
                          <a:gd name="connsiteX88" fmla="*/ 1250576 w 2657256"/>
                          <a:gd name="connsiteY88" fmla="*/ 529070 h 3370881"/>
                          <a:gd name="connsiteX89" fmla="*/ 1210235 w 2657256"/>
                          <a:gd name="connsiteY89" fmla="*/ 542517 h 3370881"/>
                          <a:gd name="connsiteX90" fmla="*/ 1183341 w 2657256"/>
                          <a:gd name="connsiteY90" fmla="*/ 555964 h 3370881"/>
                          <a:gd name="connsiteX91" fmla="*/ 1160929 w 2657256"/>
                          <a:gd name="connsiteY91" fmla="*/ 569411 h 3370881"/>
                          <a:gd name="connsiteX92" fmla="*/ 1134035 w 2657256"/>
                          <a:gd name="connsiteY92" fmla="*/ 578376 h 3370881"/>
                          <a:gd name="connsiteX93" fmla="*/ 1111623 w 2657256"/>
                          <a:gd name="connsiteY93" fmla="*/ 587340 h 3370881"/>
                          <a:gd name="connsiteX94" fmla="*/ 1084729 w 2657256"/>
                          <a:gd name="connsiteY94" fmla="*/ 596305 h 3370881"/>
                          <a:gd name="connsiteX95" fmla="*/ 986118 w 2657256"/>
                          <a:gd name="connsiteY95" fmla="*/ 591823 h 3370881"/>
                          <a:gd name="connsiteX96" fmla="*/ 927847 w 2657256"/>
                          <a:gd name="connsiteY96" fmla="*/ 578376 h 3370881"/>
                          <a:gd name="connsiteX97" fmla="*/ 896470 w 2657256"/>
                          <a:gd name="connsiteY97" fmla="*/ 555964 h 3370881"/>
                          <a:gd name="connsiteX98" fmla="*/ 883023 w 2657256"/>
                          <a:gd name="connsiteY98" fmla="*/ 546999 h 3370881"/>
                          <a:gd name="connsiteX99" fmla="*/ 865094 w 2657256"/>
                          <a:gd name="connsiteY99" fmla="*/ 497693 h 3370881"/>
                          <a:gd name="connsiteX100" fmla="*/ 869576 w 2657256"/>
                          <a:gd name="connsiteY100" fmla="*/ 403564 h 3370881"/>
                          <a:gd name="connsiteX101" fmla="*/ 874059 w 2657256"/>
                          <a:gd name="connsiteY101" fmla="*/ 385634 h 3370881"/>
                          <a:gd name="connsiteX102" fmla="*/ 883023 w 2657256"/>
                          <a:gd name="connsiteY102" fmla="*/ 372187 h 3370881"/>
                          <a:gd name="connsiteX103" fmla="*/ 909918 w 2657256"/>
                          <a:gd name="connsiteY103" fmla="*/ 363223 h 3370881"/>
                          <a:gd name="connsiteX104" fmla="*/ 914400 w 2657256"/>
                          <a:gd name="connsiteY104" fmla="*/ 385634 h 3370881"/>
                          <a:gd name="connsiteX105" fmla="*/ 909918 w 2657256"/>
                          <a:gd name="connsiteY105" fmla="*/ 408046 h 3370881"/>
                          <a:gd name="connsiteX106" fmla="*/ 900953 w 2657256"/>
                          <a:gd name="connsiteY106" fmla="*/ 466317 h 3370881"/>
                          <a:gd name="connsiteX107" fmla="*/ 905435 w 2657256"/>
                          <a:gd name="connsiteY107" fmla="*/ 515623 h 3370881"/>
                          <a:gd name="connsiteX108" fmla="*/ 932329 w 2657256"/>
                          <a:gd name="connsiteY108" fmla="*/ 551481 h 3370881"/>
                          <a:gd name="connsiteX109" fmla="*/ 954741 w 2657256"/>
                          <a:gd name="connsiteY109" fmla="*/ 560446 h 3370881"/>
                          <a:gd name="connsiteX110" fmla="*/ 972670 w 2657256"/>
                          <a:gd name="connsiteY110" fmla="*/ 569411 h 3370881"/>
                          <a:gd name="connsiteX111" fmla="*/ 1066800 w 2657256"/>
                          <a:gd name="connsiteY111" fmla="*/ 564929 h 3370881"/>
                          <a:gd name="connsiteX112" fmla="*/ 1111623 w 2657256"/>
                          <a:gd name="connsiteY112" fmla="*/ 551481 h 3370881"/>
                          <a:gd name="connsiteX113" fmla="*/ 1129553 w 2657256"/>
                          <a:gd name="connsiteY113" fmla="*/ 538034 h 3370881"/>
                          <a:gd name="connsiteX114" fmla="*/ 1156447 w 2657256"/>
                          <a:gd name="connsiteY114" fmla="*/ 511140 h 3370881"/>
                          <a:gd name="connsiteX115" fmla="*/ 1160929 w 2657256"/>
                          <a:gd name="connsiteY115" fmla="*/ 493211 h 3370881"/>
                          <a:gd name="connsiteX116" fmla="*/ 1178859 w 2657256"/>
                          <a:gd name="connsiteY116" fmla="*/ 331846 h 3370881"/>
                          <a:gd name="connsiteX117" fmla="*/ 1215315 w 2657256"/>
                          <a:gd name="connsiteY117" fmla="*/ 270289 h 3370881"/>
                          <a:gd name="connsiteX118" fmla="*/ 1214718 w 2657256"/>
                          <a:gd name="connsiteY118" fmla="*/ 367705 h 3370881"/>
                          <a:gd name="connsiteX119" fmla="*/ 1201270 w 2657256"/>
                          <a:gd name="connsiteY119" fmla="*/ 412529 h 3370881"/>
                          <a:gd name="connsiteX120" fmla="*/ 1210235 w 2657256"/>
                          <a:gd name="connsiteY120" fmla="*/ 461834 h 3370881"/>
                          <a:gd name="connsiteX121" fmla="*/ 1214718 w 2657256"/>
                          <a:gd name="connsiteY121" fmla="*/ 475281 h 3370881"/>
                          <a:gd name="connsiteX122" fmla="*/ 1228165 w 2657256"/>
                          <a:gd name="connsiteY122" fmla="*/ 484246 h 3370881"/>
                          <a:gd name="connsiteX123" fmla="*/ 1250576 w 2657256"/>
                          <a:gd name="connsiteY123" fmla="*/ 502176 h 3370881"/>
                          <a:gd name="connsiteX124" fmla="*/ 1317812 w 2657256"/>
                          <a:gd name="connsiteY124" fmla="*/ 497693 h 3370881"/>
                          <a:gd name="connsiteX125" fmla="*/ 1353670 w 2657256"/>
                          <a:gd name="connsiteY125" fmla="*/ 488729 h 3370881"/>
                          <a:gd name="connsiteX126" fmla="*/ 1506070 w 2657256"/>
                          <a:gd name="connsiteY126" fmla="*/ 457352 h 3370881"/>
                          <a:gd name="connsiteX127" fmla="*/ 1550894 w 2657256"/>
                          <a:gd name="connsiteY127" fmla="*/ 430458 h 3370881"/>
                          <a:gd name="connsiteX128" fmla="*/ 1564341 w 2657256"/>
                          <a:gd name="connsiteY128" fmla="*/ 417011 h 3370881"/>
                          <a:gd name="connsiteX129" fmla="*/ 1586753 w 2657256"/>
                          <a:gd name="connsiteY129" fmla="*/ 399081 h 3370881"/>
                          <a:gd name="connsiteX130" fmla="*/ 1595718 w 2657256"/>
                          <a:gd name="connsiteY130" fmla="*/ 381152 h 3370881"/>
                          <a:gd name="connsiteX131" fmla="*/ 1600200 w 2657256"/>
                          <a:gd name="connsiteY131" fmla="*/ 363223 h 3370881"/>
                          <a:gd name="connsiteX132" fmla="*/ 1609165 w 2657256"/>
                          <a:gd name="connsiteY132" fmla="*/ 313917 h 3370881"/>
                          <a:gd name="connsiteX133" fmla="*/ 1537447 w 2657256"/>
                          <a:gd name="connsiteY133" fmla="*/ 188411 h 3370881"/>
                          <a:gd name="connsiteX134" fmla="*/ 1613647 w 2657256"/>
                          <a:gd name="connsiteY134" fmla="*/ 399081 h 3370881"/>
                          <a:gd name="connsiteX135" fmla="*/ 1627094 w 2657256"/>
                          <a:gd name="connsiteY135" fmla="*/ 417011 h 3370881"/>
                          <a:gd name="connsiteX136" fmla="*/ 1658470 w 2657256"/>
                          <a:gd name="connsiteY136" fmla="*/ 412529 h 3370881"/>
                          <a:gd name="connsiteX137" fmla="*/ 1685365 w 2657256"/>
                          <a:gd name="connsiteY137" fmla="*/ 390117 h 3370881"/>
                          <a:gd name="connsiteX138" fmla="*/ 1694329 w 2657256"/>
                          <a:gd name="connsiteY138" fmla="*/ 376670 h 3370881"/>
                          <a:gd name="connsiteX139" fmla="*/ 1734670 w 2657256"/>
                          <a:gd name="connsiteY139" fmla="*/ 354258 h 3370881"/>
                          <a:gd name="connsiteX140" fmla="*/ 1743635 w 2657256"/>
                          <a:gd name="connsiteY140" fmla="*/ 340811 h 3370881"/>
                          <a:gd name="connsiteX141" fmla="*/ 1757082 w 2657256"/>
                          <a:gd name="connsiteY141" fmla="*/ 336329 h 3370881"/>
                          <a:gd name="connsiteX142" fmla="*/ 1808984 w 2657256"/>
                          <a:gd name="connsiteY142" fmla="*/ 249641 h 3370881"/>
                          <a:gd name="connsiteX143" fmla="*/ 1899621 w 2657256"/>
                          <a:gd name="connsiteY143" fmla="*/ 211719 h 3370881"/>
                          <a:gd name="connsiteX144" fmla="*/ 1808984 w 2657256"/>
                          <a:gd name="connsiteY144" fmla="*/ 178521 h 3370881"/>
                          <a:gd name="connsiteX145" fmla="*/ 1772023 w 2657256"/>
                          <a:gd name="connsiteY145" fmla="*/ 77249 h 3370881"/>
                          <a:gd name="connsiteX146" fmla="*/ 1848666 w 2657256"/>
                          <a:gd name="connsiteY146" fmla="*/ 209768 h 3370881"/>
                          <a:gd name="connsiteX147" fmla="*/ 1874221 w 2657256"/>
                          <a:gd name="connsiteY147" fmla="*/ 318698 h 3370881"/>
                          <a:gd name="connsiteX148" fmla="*/ 1788459 w 2657256"/>
                          <a:gd name="connsiteY148" fmla="*/ 367705 h 3370881"/>
                          <a:gd name="connsiteX149" fmla="*/ 1761565 w 2657256"/>
                          <a:gd name="connsiteY149" fmla="*/ 390117 h 3370881"/>
                          <a:gd name="connsiteX150" fmla="*/ 1783976 w 2657256"/>
                          <a:gd name="connsiteY150" fmla="*/ 399081 h 3370881"/>
                          <a:gd name="connsiteX151" fmla="*/ 1878106 w 2657256"/>
                          <a:gd name="connsiteY151" fmla="*/ 390117 h 3370881"/>
                          <a:gd name="connsiteX152" fmla="*/ 1891553 w 2657256"/>
                          <a:gd name="connsiteY152" fmla="*/ 381152 h 3370881"/>
                          <a:gd name="connsiteX153" fmla="*/ 1918447 w 2657256"/>
                          <a:gd name="connsiteY153" fmla="*/ 372187 h 3370881"/>
                          <a:gd name="connsiteX154" fmla="*/ 1940859 w 2657256"/>
                          <a:gd name="connsiteY154" fmla="*/ 358740 h 3370881"/>
                          <a:gd name="connsiteX155" fmla="*/ 1954306 w 2657256"/>
                          <a:gd name="connsiteY155" fmla="*/ 354258 h 3370881"/>
                          <a:gd name="connsiteX156" fmla="*/ 2083304 w 2657256"/>
                          <a:gd name="connsiteY156" fmla="*/ 290281 h 3370881"/>
                          <a:gd name="connsiteX157" fmla="*/ 2166172 w 2657256"/>
                          <a:gd name="connsiteY157" fmla="*/ 215604 h 3370881"/>
                          <a:gd name="connsiteX158" fmla="*/ 2069054 w 2657256"/>
                          <a:gd name="connsiteY158" fmla="*/ 40493 h 3370881"/>
                          <a:gd name="connsiteX159" fmla="*/ 2078225 w 2657256"/>
                          <a:gd name="connsiteY159" fmla="*/ 188681 h 3370881"/>
                          <a:gd name="connsiteX160" fmla="*/ 1999129 w 2657256"/>
                          <a:gd name="connsiteY160" fmla="*/ 358740 h 3370881"/>
                          <a:gd name="connsiteX161" fmla="*/ 1994647 w 2657256"/>
                          <a:gd name="connsiteY161" fmla="*/ 372187 h 3370881"/>
                          <a:gd name="connsiteX162" fmla="*/ 2039470 w 2657256"/>
                          <a:gd name="connsiteY162" fmla="*/ 390117 h 3370881"/>
                          <a:gd name="connsiteX163" fmla="*/ 2115670 w 2657256"/>
                          <a:gd name="connsiteY163" fmla="*/ 390117 h 3370881"/>
                          <a:gd name="connsiteX164" fmla="*/ 2160494 w 2657256"/>
                          <a:gd name="connsiteY164" fmla="*/ 376670 h 3370881"/>
                          <a:gd name="connsiteX165" fmla="*/ 2191870 w 2657256"/>
                          <a:gd name="connsiteY165" fmla="*/ 363223 h 3370881"/>
                          <a:gd name="connsiteX166" fmla="*/ 2205318 w 2657256"/>
                          <a:gd name="connsiteY166" fmla="*/ 358740 h 3370881"/>
                          <a:gd name="connsiteX167" fmla="*/ 2232212 w 2657256"/>
                          <a:gd name="connsiteY167" fmla="*/ 340811 h 3370881"/>
                          <a:gd name="connsiteX168" fmla="*/ 2312894 w 2657256"/>
                          <a:gd name="connsiteY168" fmla="*/ 183929 h 3370881"/>
                          <a:gd name="connsiteX169" fmla="*/ 2339788 w 2657256"/>
                          <a:gd name="connsiteY169" fmla="*/ 151 h 3370881"/>
                          <a:gd name="connsiteX170" fmla="*/ 2357718 w 2657256"/>
                          <a:gd name="connsiteY170" fmla="*/ 215305 h 3370881"/>
                          <a:gd name="connsiteX171" fmla="*/ 2254623 w 2657256"/>
                          <a:gd name="connsiteY171" fmla="*/ 376670 h 3370881"/>
                          <a:gd name="connsiteX172" fmla="*/ 2245659 w 2657256"/>
                          <a:gd name="connsiteY172" fmla="*/ 390117 h 3370881"/>
                          <a:gd name="connsiteX173" fmla="*/ 2254623 w 2657256"/>
                          <a:gd name="connsiteY173" fmla="*/ 403564 h 3370881"/>
                          <a:gd name="connsiteX174" fmla="*/ 2353235 w 2657256"/>
                          <a:gd name="connsiteY174" fmla="*/ 399081 h 3370881"/>
                          <a:gd name="connsiteX175" fmla="*/ 2366682 w 2657256"/>
                          <a:gd name="connsiteY175" fmla="*/ 394599 h 3370881"/>
                          <a:gd name="connsiteX176" fmla="*/ 2389094 w 2657256"/>
                          <a:gd name="connsiteY176" fmla="*/ 390117 h 3370881"/>
                          <a:gd name="connsiteX177" fmla="*/ 2424953 w 2657256"/>
                          <a:gd name="connsiteY177" fmla="*/ 367705 h 3370881"/>
                          <a:gd name="connsiteX178" fmla="*/ 2528047 w 2657256"/>
                          <a:gd name="connsiteY178" fmla="*/ 292700 h 3370881"/>
                          <a:gd name="connsiteX179" fmla="*/ 2541495 w 2657256"/>
                          <a:gd name="connsiteY179" fmla="*/ 62906 h 3370881"/>
                          <a:gd name="connsiteX180" fmla="*/ 2591304 w 2657256"/>
                          <a:gd name="connsiteY180" fmla="*/ 214081 h 3370881"/>
                          <a:gd name="connsiteX181" fmla="*/ 2612315 w 2657256"/>
                          <a:gd name="connsiteY181" fmla="*/ 290907 h 3370881"/>
                          <a:gd name="connsiteX182" fmla="*/ 2650863 w 2657256"/>
                          <a:gd name="connsiteY182" fmla="*/ 344994 h 3370881"/>
                          <a:gd name="connsiteX183" fmla="*/ 2465294 w 2657256"/>
                          <a:gd name="connsiteY183" fmla="*/ 399081 h 3370881"/>
                          <a:gd name="connsiteX184" fmla="*/ 2442882 w 2657256"/>
                          <a:gd name="connsiteY184" fmla="*/ 403564 h 3370881"/>
                          <a:gd name="connsiteX185" fmla="*/ 2398059 w 2657256"/>
                          <a:gd name="connsiteY185" fmla="*/ 417011 h 3370881"/>
                          <a:gd name="connsiteX186" fmla="*/ 2375647 w 2657256"/>
                          <a:gd name="connsiteY186" fmla="*/ 425976 h 3370881"/>
                          <a:gd name="connsiteX187" fmla="*/ 2357718 w 2657256"/>
                          <a:gd name="connsiteY187" fmla="*/ 430458 h 3370881"/>
                          <a:gd name="connsiteX188" fmla="*/ 2344270 w 2657256"/>
                          <a:gd name="connsiteY188" fmla="*/ 461834 h 3370881"/>
                          <a:gd name="connsiteX189" fmla="*/ 2353235 w 2657256"/>
                          <a:gd name="connsiteY189" fmla="*/ 502176 h 3370881"/>
                          <a:gd name="connsiteX190" fmla="*/ 2362200 w 2657256"/>
                          <a:gd name="connsiteY190" fmla="*/ 515623 h 3370881"/>
                          <a:gd name="connsiteX191" fmla="*/ 2344270 w 2657256"/>
                          <a:gd name="connsiteY191" fmla="*/ 587340 h 3370881"/>
                          <a:gd name="connsiteX192" fmla="*/ 2321859 w 2657256"/>
                          <a:gd name="connsiteY192" fmla="*/ 614234 h 3370881"/>
                          <a:gd name="connsiteX193" fmla="*/ 2308412 w 2657256"/>
                          <a:gd name="connsiteY193" fmla="*/ 636646 h 3370881"/>
                          <a:gd name="connsiteX194" fmla="*/ 2281518 w 2657256"/>
                          <a:gd name="connsiteY194" fmla="*/ 641129 h 3370881"/>
                          <a:gd name="connsiteX195" fmla="*/ 2259106 w 2657256"/>
                          <a:gd name="connsiteY195" fmla="*/ 636646 h 3370881"/>
                          <a:gd name="connsiteX196" fmla="*/ 2277035 w 2657256"/>
                          <a:gd name="connsiteY196" fmla="*/ 578376 h 3370881"/>
                          <a:gd name="connsiteX197" fmla="*/ 2290482 w 2657256"/>
                          <a:gd name="connsiteY197" fmla="*/ 542517 h 3370881"/>
                          <a:gd name="connsiteX198" fmla="*/ 2286000 w 2657256"/>
                          <a:gd name="connsiteY198" fmla="*/ 506658 h 3370881"/>
                          <a:gd name="connsiteX199" fmla="*/ 2245659 w 2657256"/>
                          <a:gd name="connsiteY199" fmla="*/ 448387 h 3370881"/>
                          <a:gd name="connsiteX200" fmla="*/ 2200835 w 2657256"/>
                          <a:gd name="connsiteY200" fmla="*/ 430458 h 3370881"/>
                          <a:gd name="connsiteX201" fmla="*/ 2169459 w 2657256"/>
                          <a:gd name="connsiteY201" fmla="*/ 425976 h 3370881"/>
                          <a:gd name="connsiteX202" fmla="*/ 2102223 w 2657256"/>
                          <a:gd name="connsiteY202" fmla="*/ 430458 h 3370881"/>
                          <a:gd name="connsiteX203" fmla="*/ 2084294 w 2657256"/>
                          <a:gd name="connsiteY203" fmla="*/ 439423 h 3370881"/>
                          <a:gd name="connsiteX204" fmla="*/ 2070847 w 2657256"/>
                          <a:gd name="connsiteY204" fmla="*/ 443905 h 3370881"/>
                          <a:gd name="connsiteX205" fmla="*/ 2061882 w 2657256"/>
                          <a:gd name="connsiteY205" fmla="*/ 461834 h 3370881"/>
                          <a:gd name="connsiteX206" fmla="*/ 2034988 w 2657256"/>
                          <a:gd name="connsiteY206" fmla="*/ 475281 h 3370881"/>
                          <a:gd name="connsiteX207" fmla="*/ 1783976 w 2657256"/>
                          <a:gd name="connsiteY207" fmla="*/ 479764 h 3370881"/>
                          <a:gd name="connsiteX208" fmla="*/ 1766047 w 2657256"/>
                          <a:gd name="connsiteY208" fmla="*/ 488729 h 3370881"/>
                          <a:gd name="connsiteX209" fmla="*/ 1703294 w 2657256"/>
                          <a:gd name="connsiteY209" fmla="*/ 506658 h 3370881"/>
                          <a:gd name="connsiteX210" fmla="*/ 1689847 w 2657256"/>
                          <a:gd name="connsiteY210" fmla="*/ 511140 h 3370881"/>
                          <a:gd name="connsiteX211" fmla="*/ 1676400 w 2657256"/>
                          <a:gd name="connsiteY211" fmla="*/ 520105 h 3370881"/>
                          <a:gd name="connsiteX212" fmla="*/ 1649506 w 2657256"/>
                          <a:gd name="connsiteY212" fmla="*/ 529070 h 3370881"/>
                          <a:gd name="connsiteX213" fmla="*/ 1636059 w 2657256"/>
                          <a:gd name="connsiteY213" fmla="*/ 538034 h 3370881"/>
                          <a:gd name="connsiteX214" fmla="*/ 1622612 w 2657256"/>
                          <a:gd name="connsiteY214" fmla="*/ 551481 h 3370881"/>
                          <a:gd name="connsiteX215" fmla="*/ 1609165 w 2657256"/>
                          <a:gd name="connsiteY215" fmla="*/ 555964 h 3370881"/>
                          <a:gd name="connsiteX216" fmla="*/ 1577788 w 2657256"/>
                          <a:gd name="connsiteY216" fmla="*/ 587340 h 3370881"/>
                          <a:gd name="connsiteX217" fmla="*/ 1568823 w 2657256"/>
                          <a:gd name="connsiteY217" fmla="*/ 600787 h 3370881"/>
                          <a:gd name="connsiteX218" fmla="*/ 1555376 w 2657256"/>
                          <a:gd name="connsiteY218" fmla="*/ 614234 h 3370881"/>
                          <a:gd name="connsiteX219" fmla="*/ 1524000 w 2657256"/>
                          <a:gd name="connsiteY219" fmla="*/ 654576 h 3370881"/>
                          <a:gd name="connsiteX220" fmla="*/ 1519518 w 2657256"/>
                          <a:gd name="connsiteY220" fmla="*/ 668023 h 3370881"/>
                          <a:gd name="connsiteX221" fmla="*/ 1528482 w 2657256"/>
                          <a:gd name="connsiteY221" fmla="*/ 708364 h 3370881"/>
                          <a:gd name="connsiteX222" fmla="*/ 1537447 w 2657256"/>
                          <a:gd name="connsiteY222" fmla="*/ 721811 h 3370881"/>
                          <a:gd name="connsiteX223" fmla="*/ 1568823 w 2657256"/>
                          <a:gd name="connsiteY223" fmla="*/ 712846 h 3370881"/>
                          <a:gd name="connsiteX224" fmla="*/ 1600200 w 2657256"/>
                          <a:gd name="connsiteY224" fmla="*/ 712846 h 3370881"/>
                          <a:gd name="connsiteX225" fmla="*/ 1631576 w 2657256"/>
                          <a:gd name="connsiteY225" fmla="*/ 690434 h 3370881"/>
                          <a:gd name="connsiteX226" fmla="*/ 1645023 w 2657256"/>
                          <a:gd name="connsiteY226" fmla="*/ 676987 h 3370881"/>
                          <a:gd name="connsiteX227" fmla="*/ 1685365 w 2657256"/>
                          <a:gd name="connsiteY227" fmla="*/ 645611 h 3370881"/>
                          <a:gd name="connsiteX228" fmla="*/ 1716741 w 2657256"/>
                          <a:gd name="connsiteY228" fmla="*/ 614234 h 3370881"/>
                          <a:gd name="connsiteX229" fmla="*/ 1748118 w 2657256"/>
                          <a:gd name="connsiteY229" fmla="*/ 596305 h 3370881"/>
                          <a:gd name="connsiteX230" fmla="*/ 1761565 w 2657256"/>
                          <a:gd name="connsiteY230" fmla="*/ 591823 h 3370881"/>
                          <a:gd name="connsiteX231" fmla="*/ 1779494 w 2657256"/>
                          <a:gd name="connsiteY231" fmla="*/ 582858 h 3370881"/>
                          <a:gd name="connsiteX232" fmla="*/ 1815353 w 2657256"/>
                          <a:gd name="connsiteY232" fmla="*/ 573893 h 3370881"/>
                          <a:gd name="connsiteX233" fmla="*/ 2030506 w 2657256"/>
                          <a:gd name="connsiteY233" fmla="*/ 578376 h 3370881"/>
                          <a:gd name="connsiteX234" fmla="*/ 2017059 w 2657256"/>
                          <a:gd name="connsiteY234" fmla="*/ 600787 h 3370881"/>
                          <a:gd name="connsiteX235" fmla="*/ 1981200 w 2657256"/>
                          <a:gd name="connsiteY235" fmla="*/ 636646 h 3370881"/>
                          <a:gd name="connsiteX236" fmla="*/ 1967753 w 2657256"/>
                          <a:gd name="connsiteY236" fmla="*/ 650093 h 3370881"/>
                          <a:gd name="connsiteX237" fmla="*/ 1936376 w 2657256"/>
                          <a:gd name="connsiteY237" fmla="*/ 690434 h 3370881"/>
                          <a:gd name="connsiteX238" fmla="*/ 1905000 w 2657256"/>
                          <a:gd name="connsiteY238" fmla="*/ 717329 h 3370881"/>
                          <a:gd name="connsiteX239" fmla="*/ 1860176 w 2657256"/>
                          <a:gd name="connsiteY239" fmla="*/ 735258 h 3370881"/>
                          <a:gd name="connsiteX240" fmla="*/ 1788459 w 2657256"/>
                          <a:gd name="connsiteY240" fmla="*/ 744223 h 3370881"/>
                          <a:gd name="connsiteX241" fmla="*/ 1846729 w 2657256"/>
                          <a:gd name="connsiteY241" fmla="*/ 802493 h 3370881"/>
                          <a:gd name="connsiteX242" fmla="*/ 1913965 w 2657256"/>
                          <a:gd name="connsiteY242" fmla="*/ 829387 h 3370881"/>
                          <a:gd name="connsiteX243" fmla="*/ 1922929 w 2657256"/>
                          <a:gd name="connsiteY243" fmla="*/ 842834 h 3370881"/>
                          <a:gd name="connsiteX244" fmla="*/ 1967753 w 2657256"/>
                          <a:gd name="connsiteY244" fmla="*/ 883176 h 3370881"/>
                          <a:gd name="connsiteX245" fmla="*/ 1981200 w 2657256"/>
                          <a:gd name="connsiteY245" fmla="*/ 896623 h 3370881"/>
                          <a:gd name="connsiteX246" fmla="*/ 1994647 w 2657256"/>
                          <a:gd name="connsiteY246" fmla="*/ 905587 h 3370881"/>
                          <a:gd name="connsiteX247" fmla="*/ 2021541 w 2657256"/>
                          <a:gd name="connsiteY247" fmla="*/ 927999 h 3370881"/>
                          <a:gd name="connsiteX248" fmla="*/ 2030506 w 2657256"/>
                          <a:gd name="connsiteY248" fmla="*/ 941446 h 3370881"/>
                          <a:gd name="connsiteX249" fmla="*/ 2057400 w 2657256"/>
                          <a:gd name="connsiteY249" fmla="*/ 968340 h 3370881"/>
                          <a:gd name="connsiteX250" fmla="*/ 2088776 w 2657256"/>
                          <a:gd name="connsiteY250" fmla="*/ 1013164 h 3370881"/>
                          <a:gd name="connsiteX251" fmla="*/ 2115670 w 2657256"/>
                          <a:gd name="connsiteY251" fmla="*/ 1057987 h 3370881"/>
                          <a:gd name="connsiteX252" fmla="*/ 2120153 w 2657256"/>
                          <a:gd name="connsiteY252" fmla="*/ 1089364 h 3370881"/>
                          <a:gd name="connsiteX253" fmla="*/ 2138082 w 2657256"/>
                          <a:gd name="connsiteY253" fmla="*/ 1143152 h 3370881"/>
                          <a:gd name="connsiteX254" fmla="*/ 2147047 w 2657256"/>
                          <a:gd name="connsiteY254" fmla="*/ 1196940 h 3370881"/>
                          <a:gd name="connsiteX255" fmla="*/ 2151529 w 2657256"/>
                          <a:gd name="connsiteY255" fmla="*/ 1210387 h 3370881"/>
                          <a:gd name="connsiteX256" fmla="*/ 2156012 w 2657256"/>
                          <a:gd name="connsiteY256" fmla="*/ 1228317 h 3370881"/>
                          <a:gd name="connsiteX257" fmla="*/ 2173941 w 2657256"/>
                          <a:gd name="connsiteY257" fmla="*/ 1295552 h 3370881"/>
                          <a:gd name="connsiteX258" fmla="*/ 2182906 w 2657256"/>
                          <a:gd name="connsiteY258" fmla="*/ 1313481 h 3370881"/>
                          <a:gd name="connsiteX259" fmla="*/ 2187388 w 2657256"/>
                          <a:gd name="connsiteY259" fmla="*/ 1331411 h 3370881"/>
                          <a:gd name="connsiteX260" fmla="*/ 2214282 w 2657256"/>
                          <a:gd name="connsiteY260" fmla="*/ 1385199 h 3370881"/>
                          <a:gd name="connsiteX261" fmla="*/ 2218765 w 2657256"/>
                          <a:gd name="connsiteY261" fmla="*/ 1403129 h 3370881"/>
                          <a:gd name="connsiteX262" fmla="*/ 2223247 w 2657256"/>
                          <a:gd name="connsiteY262" fmla="*/ 1430023 h 3370881"/>
                          <a:gd name="connsiteX263" fmla="*/ 2236694 w 2657256"/>
                          <a:gd name="connsiteY263" fmla="*/ 1456917 h 3370881"/>
                          <a:gd name="connsiteX264" fmla="*/ 2249794 w 2657256"/>
                          <a:gd name="connsiteY264" fmla="*/ 1524624 h 3370881"/>
                          <a:gd name="connsiteX265" fmla="*/ 2241176 w 2657256"/>
                          <a:gd name="connsiteY265" fmla="*/ 1577940 h 3370881"/>
                          <a:gd name="connsiteX266" fmla="*/ 2245659 w 2657256"/>
                          <a:gd name="connsiteY266" fmla="*/ 1595870 h 3370881"/>
                          <a:gd name="connsiteX267" fmla="*/ 2249634 w 2657256"/>
                          <a:gd name="connsiteY267" fmla="*/ 1685855 h 3370881"/>
                          <a:gd name="connsiteX268" fmla="*/ 2227729 w 2657256"/>
                          <a:gd name="connsiteY268" fmla="*/ 1716893 h 3370881"/>
                          <a:gd name="connsiteX269" fmla="*/ 2240500 w 2657256"/>
                          <a:gd name="connsiteY269" fmla="*/ 1674269 h 3370881"/>
                          <a:gd name="connsiteX270" fmla="*/ 2235341 w 2657256"/>
                          <a:gd name="connsiteY270" fmla="*/ 1788611 h 3370881"/>
                          <a:gd name="connsiteX271" fmla="*/ 2230689 w 2657256"/>
                          <a:gd name="connsiteY271" fmla="*/ 1823963 h 3370881"/>
                          <a:gd name="connsiteX272" fmla="*/ 2226207 w 2657256"/>
                          <a:gd name="connsiteY272" fmla="*/ 1824470 h 3370881"/>
                          <a:gd name="connsiteX273" fmla="*/ 2208278 w 2657256"/>
                          <a:gd name="connsiteY273" fmla="*/ 1869293 h 3370881"/>
                          <a:gd name="connsiteX274" fmla="*/ 2195168 w 2657256"/>
                          <a:gd name="connsiteY274" fmla="*/ 1882740 h 3370881"/>
                          <a:gd name="connsiteX275" fmla="*/ 2203458 w 2657256"/>
                          <a:gd name="connsiteY275" fmla="*/ 1918938 h 3370881"/>
                          <a:gd name="connsiteX276" fmla="*/ 2204134 w 2657256"/>
                          <a:gd name="connsiteY276" fmla="*/ 1949806 h 3370881"/>
                          <a:gd name="connsiteX277" fmla="*/ 2226545 w 2657256"/>
                          <a:gd name="connsiteY277" fmla="*/ 1954627 h 3370881"/>
                          <a:gd name="connsiteX278" fmla="*/ 2241176 w 2657256"/>
                          <a:gd name="connsiteY278" fmla="*/ 2012729 h 3370881"/>
                          <a:gd name="connsiteX279" fmla="*/ 2263588 w 2657256"/>
                          <a:gd name="connsiteY279" fmla="*/ 2057552 h 3370881"/>
                          <a:gd name="connsiteX280" fmla="*/ 2286000 w 2657256"/>
                          <a:gd name="connsiteY280" fmla="*/ 2084446 h 3370881"/>
                          <a:gd name="connsiteX281" fmla="*/ 2299447 w 2657256"/>
                          <a:gd name="connsiteY281" fmla="*/ 2124787 h 3370881"/>
                          <a:gd name="connsiteX282" fmla="*/ 2321859 w 2657256"/>
                          <a:gd name="connsiteY282" fmla="*/ 2151681 h 3370881"/>
                          <a:gd name="connsiteX283" fmla="*/ 2344270 w 2657256"/>
                          <a:gd name="connsiteY283" fmla="*/ 2205470 h 3370881"/>
                          <a:gd name="connsiteX284" fmla="*/ 2348753 w 2657256"/>
                          <a:gd name="connsiteY284" fmla="*/ 2223399 h 3370881"/>
                          <a:gd name="connsiteX285" fmla="*/ 2366682 w 2657256"/>
                          <a:gd name="connsiteY285" fmla="*/ 2263740 h 3370881"/>
                          <a:gd name="connsiteX286" fmla="*/ 2375647 w 2657256"/>
                          <a:gd name="connsiteY286" fmla="*/ 2286152 h 3370881"/>
                          <a:gd name="connsiteX287" fmla="*/ 2380129 w 2657256"/>
                          <a:gd name="connsiteY287" fmla="*/ 2308564 h 3370881"/>
                          <a:gd name="connsiteX288" fmla="*/ 2389094 w 2657256"/>
                          <a:gd name="connsiteY288" fmla="*/ 2335458 h 3370881"/>
                          <a:gd name="connsiteX289" fmla="*/ 2393576 w 2657256"/>
                          <a:gd name="connsiteY289" fmla="*/ 2380281 h 3370881"/>
                          <a:gd name="connsiteX290" fmla="*/ 2398059 w 2657256"/>
                          <a:gd name="connsiteY290" fmla="*/ 2393729 h 3370881"/>
                          <a:gd name="connsiteX291" fmla="*/ 2419794 w 2657256"/>
                          <a:gd name="connsiteY291" fmla="*/ 2447517 h 3370881"/>
                          <a:gd name="connsiteX292" fmla="*/ 2427343 w 2657256"/>
                          <a:gd name="connsiteY292" fmla="*/ 2564058 h 3370881"/>
                          <a:gd name="connsiteX293" fmla="*/ 2389094 w 2657256"/>
                          <a:gd name="connsiteY293" fmla="*/ 2837481 h 3370881"/>
                          <a:gd name="connsiteX294" fmla="*/ 2380129 w 2657256"/>
                          <a:gd name="connsiteY294" fmla="*/ 2859893 h 3370881"/>
                          <a:gd name="connsiteX295" fmla="*/ 2357718 w 2657256"/>
                          <a:gd name="connsiteY295" fmla="*/ 2913681 h 3370881"/>
                          <a:gd name="connsiteX296" fmla="*/ 2348753 w 2657256"/>
                          <a:gd name="connsiteY296" fmla="*/ 2936093 h 3370881"/>
                          <a:gd name="connsiteX297" fmla="*/ 2339788 w 2657256"/>
                          <a:gd name="connsiteY297" fmla="*/ 2971952 h 3370881"/>
                          <a:gd name="connsiteX298" fmla="*/ 2326341 w 2657256"/>
                          <a:gd name="connsiteY298" fmla="*/ 2994364 h 3370881"/>
                          <a:gd name="connsiteX299" fmla="*/ 2317376 w 2657256"/>
                          <a:gd name="connsiteY299" fmla="*/ 3025740 h 3370881"/>
                          <a:gd name="connsiteX300" fmla="*/ 2303929 w 2657256"/>
                          <a:gd name="connsiteY300" fmla="*/ 3048152 h 3370881"/>
                          <a:gd name="connsiteX301" fmla="*/ 2290482 w 2657256"/>
                          <a:gd name="connsiteY301" fmla="*/ 3079529 h 3370881"/>
                          <a:gd name="connsiteX302" fmla="*/ 2272553 w 2657256"/>
                          <a:gd name="connsiteY302" fmla="*/ 3084011 h 3370881"/>
                          <a:gd name="connsiteX303" fmla="*/ 2259106 w 2657256"/>
                          <a:gd name="connsiteY303" fmla="*/ 3088493 h 3370881"/>
                          <a:gd name="connsiteX304" fmla="*/ 2241176 w 2657256"/>
                          <a:gd name="connsiteY304" fmla="*/ 3092976 h 3370881"/>
                          <a:gd name="connsiteX305" fmla="*/ 2209800 w 2657256"/>
                          <a:gd name="connsiteY305" fmla="*/ 3101940 h 3370881"/>
                          <a:gd name="connsiteX306" fmla="*/ 2205318 w 2657256"/>
                          <a:gd name="connsiteY306" fmla="*/ 3039187 h 3370881"/>
                          <a:gd name="connsiteX307" fmla="*/ 2218765 w 2657256"/>
                          <a:gd name="connsiteY307" fmla="*/ 3021258 h 3370881"/>
                          <a:gd name="connsiteX308" fmla="*/ 2245659 w 2657256"/>
                          <a:gd name="connsiteY308" fmla="*/ 2971952 h 3370881"/>
                          <a:gd name="connsiteX309" fmla="*/ 2268070 w 2657256"/>
                          <a:gd name="connsiteY309" fmla="*/ 2945058 h 3370881"/>
                          <a:gd name="connsiteX310" fmla="*/ 2298550 w 2657256"/>
                          <a:gd name="connsiteY310" fmla="*/ 2568540 h 3370881"/>
                          <a:gd name="connsiteX311" fmla="*/ 2284986 w 2657256"/>
                          <a:gd name="connsiteY311" fmla="*/ 2532681 h 3370881"/>
                          <a:gd name="connsiteX312" fmla="*/ 2293273 w 2657256"/>
                          <a:gd name="connsiteY312" fmla="*/ 2496653 h 3370881"/>
                          <a:gd name="connsiteX313" fmla="*/ 2278152 w 2657256"/>
                          <a:gd name="connsiteY313" fmla="*/ 2475178 h 3370881"/>
                          <a:gd name="connsiteX314" fmla="*/ 2245659 w 2657256"/>
                          <a:gd name="connsiteY314" fmla="*/ 2389247 h 3370881"/>
                          <a:gd name="connsiteX315" fmla="*/ 2195507 w 2657256"/>
                          <a:gd name="connsiteY315" fmla="*/ 2241328 h 3370881"/>
                          <a:gd name="connsiteX316" fmla="*/ 2083786 w 2657256"/>
                          <a:gd name="connsiteY316" fmla="*/ 2040300 h 3370881"/>
                          <a:gd name="connsiteX317" fmla="*/ 2048773 w 2657256"/>
                          <a:gd name="connsiteY317" fmla="*/ 2017971 h 3370881"/>
                          <a:gd name="connsiteX318" fmla="*/ 2074314 w 2657256"/>
                          <a:gd name="connsiteY318" fmla="*/ 2011967 h 3370881"/>
                          <a:gd name="connsiteX319" fmla="*/ 2034988 w 2657256"/>
                          <a:gd name="connsiteY319" fmla="*/ 2003764 h 3370881"/>
                          <a:gd name="connsiteX320" fmla="*/ 2026023 w 2657256"/>
                          <a:gd name="connsiteY320" fmla="*/ 2026176 h 3370881"/>
                          <a:gd name="connsiteX321" fmla="*/ 2021541 w 2657256"/>
                          <a:gd name="connsiteY321" fmla="*/ 2039623 h 3370881"/>
                          <a:gd name="connsiteX322" fmla="*/ 1999129 w 2657256"/>
                          <a:gd name="connsiteY322" fmla="*/ 2053070 h 3370881"/>
                          <a:gd name="connsiteX323" fmla="*/ 1990165 w 2657256"/>
                          <a:gd name="connsiteY323" fmla="*/ 2070999 h 3370881"/>
                          <a:gd name="connsiteX324" fmla="*/ 1967753 w 2657256"/>
                          <a:gd name="connsiteY324" fmla="*/ 2106858 h 3370881"/>
                          <a:gd name="connsiteX325" fmla="*/ 1981200 w 2657256"/>
                          <a:gd name="connsiteY325" fmla="*/ 2223399 h 3370881"/>
                          <a:gd name="connsiteX326" fmla="*/ 1994647 w 2657256"/>
                          <a:gd name="connsiteY326" fmla="*/ 2254776 h 3370881"/>
                          <a:gd name="connsiteX327" fmla="*/ 2003612 w 2657256"/>
                          <a:gd name="connsiteY327" fmla="*/ 2272705 h 3370881"/>
                          <a:gd name="connsiteX328" fmla="*/ 2026023 w 2657256"/>
                          <a:gd name="connsiteY328" fmla="*/ 2304081 h 3370881"/>
                          <a:gd name="connsiteX329" fmla="*/ 2043953 w 2657256"/>
                          <a:gd name="connsiteY329" fmla="*/ 2348905 h 3370881"/>
                          <a:gd name="connsiteX330" fmla="*/ 2061882 w 2657256"/>
                          <a:gd name="connsiteY330" fmla="*/ 2371317 h 3370881"/>
                          <a:gd name="connsiteX331" fmla="*/ 2088776 w 2657256"/>
                          <a:gd name="connsiteY331" fmla="*/ 2434070 h 3370881"/>
                          <a:gd name="connsiteX332" fmla="*/ 2102223 w 2657256"/>
                          <a:gd name="connsiteY332" fmla="*/ 2465446 h 3370881"/>
                          <a:gd name="connsiteX333" fmla="*/ 2106706 w 2657256"/>
                          <a:gd name="connsiteY333" fmla="*/ 2496823 h 3370881"/>
                          <a:gd name="connsiteX334" fmla="*/ 2124635 w 2657256"/>
                          <a:gd name="connsiteY334" fmla="*/ 2559576 h 3370881"/>
                          <a:gd name="connsiteX335" fmla="*/ 2138082 w 2657256"/>
                          <a:gd name="connsiteY335" fmla="*/ 2649223 h 3370881"/>
                          <a:gd name="connsiteX336" fmla="*/ 2147047 w 2657256"/>
                          <a:gd name="connsiteY336" fmla="*/ 2685081 h 3370881"/>
                          <a:gd name="connsiteX337" fmla="*/ 2151529 w 2657256"/>
                          <a:gd name="connsiteY337" fmla="*/ 2716458 h 3370881"/>
                          <a:gd name="connsiteX338" fmla="*/ 2160494 w 2657256"/>
                          <a:gd name="connsiteY338" fmla="*/ 2770246 h 3370881"/>
                          <a:gd name="connsiteX339" fmla="*/ 2156012 w 2657256"/>
                          <a:gd name="connsiteY339" fmla="*/ 2962987 h 3370881"/>
                          <a:gd name="connsiteX340" fmla="*/ 2138082 w 2657256"/>
                          <a:gd name="connsiteY340" fmla="*/ 3043670 h 3370881"/>
                          <a:gd name="connsiteX341" fmla="*/ 2133600 w 2657256"/>
                          <a:gd name="connsiteY341" fmla="*/ 3061599 h 3370881"/>
                          <a:gd name="connsiteX342" fmla="*/ 2120153 w 2657256"/>
                          <a:gd name="connsiteY342" fmla="*/ 3079529 h 3370881"/>
                          <a:gd name="connsiteX343" fmla="*/ 2111188 w 2657256"/>
                          <a:gd name="connsiteY343" fmla="*/ 3106423 h 3370881"/>
                          <a:gd name="connsiteX344" fmla="*/ 2088776 w 2657256"/>
                          <a:gd name="connsiteY344" fmla="*/ 3137799 h 3370881"/>
                          <a:gd name="connsiteX345" fmla="*/ 2075329 w 2657256"/>
                          <a:gd name="connsiteY345" fmla="*/ 3164693 h 3370881"/>
                          <a:gd name="connsiteX346" fmla="*/ 2061882 w 2657256"/>
                          <a:gd name="connsiteY346" fmla="*/ 3169176 h 3370881"/>
                          <a:gd name="connsiteX347" fmla="*/ 2021541 w 2657256"/>
                          <a:gd name="connsiteY347" fmla="*/ 3164693 h 3370881"/>
                          <a:gd name="connsiteX348" fmla="*/ 2012576 w 2657256"/>
                          <a:gd name="connsiteY348" fmla="*/ 3119870 h 3370881"/>
                          <a:gd name="connsiteX349" fmla="*/ 2048435 w 2657256"/>
                          <a:gd name="connsiteY349" fmla="*/ 3021258 h 3370881"/>
                          <a:gd name="connsiteX350" fmla="*/ 2048435 w 2657256"/>
                          <a:gd name="connsiteY350" fmla="*/ 3021258 h 3370881"/>
                          <a:gd name="connsiteX351" fmla="*/ 2061882 w 2657256"/>
                          <a:gd name="connsiteY351" fmla="*/ 2967470 h 3370881"/>
                          <a:gd name="connsiteX352" fmla="*/ 2070847 w 2657256"/>
                          <a:gd name="connsiteY352" fmla="*/ 2882305 h 3370881"/>
                          <a:gd name="connsiteX353" fmla="*/ 2066365 w 2657256"/>
                          <a:gd name="connsiteY353" fmla="*/ 2725423 h 3370881"/>
                          <a:gd name="connsiteX354" fmla="*/ 2043953 w 2657256"/>
                          <a:gd name="connsiteY354" fmla="*/ 2649223 h 3370881"/>
                          <a:gd name="connsiteX355" fmla="*/ 2030506 w 2657256"/>
                          <a:gd name="connsiteY355" fmla="*/ 2622329 h 3370881"/>
                          <a:gd name="connsiteX356" fmla="*/ 2017059 w 2657256"/>
                          <a:gd name="connsiteY356" fmla="*/ 2581987 h 3370881"/>
                          <a:gd name="connsiteX357" fmla="*/ 1981200 w 2657256"/>
                          <a:gd name="connsiteY357" fmla="*/ 2514752 h 3370881"/>
                          <a:gd name="connsiteX358" fmla="*/ 1972235 w 2657256"/>
                          <a:gd name="connsiteY358" fmla="*/ 2501305 h 3370881"/>
                          <a:gd name="connsiteX359" fmla="*/ 1958788 w 2657256"/>
                          <a:gd name="connsiteY359" fmla="*/ 2478893 h 3370881"/>
                          <a:gd name="connsiteX360" fmla="*/ 1905000 w 2657256"/>
                          <a:gd name="connsiteY360" fmla="*/ 2398211 h 3370881"/>
                          <a:gd name="connsiteX361" fmla="*/ 1882588 w 2657256"/>
                          <a:gd name="connsiteY361" fmla="*/ 2357870 h 3370881"/>
                          <a:gd name="connsiteX362" fmla="*/ 1869141 w 2657256"/>
                          <a:gd name="connsiteY362" fmla="*/ 2339940 h 3370881"/>
                          <a:gd name="connsiteX363" fmla="*/ 1806388 w 2657256"/>
                          <a:gd name="connsiteY363" fmla="*/ 2313046 h 3370881"/>
                          <a:gd name="connsiteX364" fmla="*/ 1779494 w 2657256"/>
                          <a:gd name="connsiteY364" fmla="*/ 2304081 h 3370881"/>
                          <a:gd name="connsiteX365" fmla="*/ 1752600 w 2657256"/>
                          <a:gd name="connsiteY365" fmla="*/ 2299599 h 3370881"/>
                          <a:gd name="connsiteX366" fmla="*/ 1680882 w 2657256"/>
                          <a:gd name="connsiteY366" fmla="*/ 2277187 h 3370881"/>
                          <a:gd name="connsiteX367" fmla="*/ 1719025 w 2657256"/>
                          <a:gd name="connsiteY367" fmla="*/ 2281331 h 3370881"/>
                          <a:gd name="connsiteX368" fmla="*/ 1756997 w 2657256"/>
                          <a:gd name="connsiteY368" fmla="*/ 2289450 h 3370881"/>
                          <a:gd name="connsiteX369" fmla="*/ 1656440 w 2657256"/>
                          <a:gd name="connsiteY369" fmla="*/ 2298583 h 3370881"/>
                          <a:gd name="connsiteX370" fmla="*/ 1537447 w 2657256"/>
                          <a:gd name="connsiteY370" fmla="*/ 2329960 h 3370881"/>
                          <a:gd name="connsiteX371" fmla="*/ 1571993 w 2657256"/>
                          <a:gd name="connsiteY371" fmla="*/ 2317957 h 3370881"/>
                          <a:gd name="connsiteX372" fmla="*/ 1509707 w 2657256"/>
                          <a:gd name="connsiteY372" fmla="*/ 2338926 h 3370881"/>
                          <a:gd name="connsiteX373" fmla="*/ 1500444 w 2657256"/>
                          <a:gd name="connsiteY373" fmla="*/ 2355271 h 3370881"/>
                          <a:gd name="connsiteX374" fmla="*/ 1402678 w 2657256"/>
                          <a:gd name="connsiteY374" fmla="*/ 2339641 h 3370881"/>
                          <a:gd name="connsiteX375" fmla="*/ 1322892 w 2657256"/>
                          <a:gd name="connsiteY375" fmla="*/ 2336952 h 3370881"/>
                          <a:gd name="connsiteX376" fmla="*/ 1199384 w 2657256"/>
                          <a:gd name="connsiteY376" fmla="*/ 2307041 h 3370881"/>
                          <a:gd name="connsiteX377" fmla="*/ 1066800 w 2657256"/>
                          <a:gd name="connsiteY377" fmla="*/ 2272705 h 3370881"/>
                          <a:gd name="connsiteX378" fmla="*/ 1030941 w 2657256"/>
                          <a:gd name="connsiteY378" fmla="*/ 2263740 h 3370881"/>
                          <a:gd name="connsiteX379" fmla="*/ 986118 w 2657256"/>
                          <a:gd name="connsiteY379" fmla="*/ 2241329 h 3370881"/>
                          <a:gd name="connsiteX380" fmla="*/ 968188 w 2657256"/>
                          <a:gd name="connsiteY380" fmla="*/ 2232364 h 3370881"/>
                          <a:gd name="connsiteX381" fmla="*/ 936812 w 2657256"/>
                          <a:gd name="connsiteY381" fmla="*/ 2214434 h 3370881"/>
                          <a:gd name="connsiteX382" fmla="*/ 905435 w 2657256"/>
                          <a:gd name="connsiteY382" fmla="*/ 2196505 h 3370881"/>
                          <a:gd name="connsiteX383" fmla="*/ 869576 w 2657256"/>
                          <a:gd name="connsiteY383" fmla="*/ 2209952 h 3370881"/>
                          <a:gd name="connsiteX384" fmla="*/ 856129 w 2657256"/>
                          <a:gd name="connsiteY384" fmla="*/ 2227881 h 3370881"/>
                          <a:gd name="connsiteX385" fmla="*/ 815788 w 2657256"/>
                          <a:gd name="connsiteY385" fmla="*/ 2268223 h 3370881"/>
                          <a:gd name="connsiteX386" fmla="*/ 788894 w 2657256"/>
                          <a:gd name="connsiteY386" fmla="*/ 2290634 h 3370881"/>
                          <a:gd name="connsiteX387" fmla="*/ 762000 w 2657256"/>
                          <a:gd name="connsiteY387" fmla="*/ 2313046 h 3370881"/>
                          <a:gd name="connsiteX388" fmla="*/ 753035 w 2657256"/>
                          <a:gd name="connsiteY388" fmla="*/ 2326493 h 3370881"/>
                          <a:gd name="connsiteX389" fmla="*/ 735106 w 2657256"/>
                          <a:gd name="connsiteY389" fmla="*/ 2339940 h 3370881"/>
                          <a:gd name="connsiteX390" fmla="*/ 712694 w 2657256"/>
                          <a:gd name="connsiteY390" fmla="*/ 2362352 h 3370881"/>
                          <a:gd name="connsiteX391" fmla="*/ 694765 w 2657256"/>
                          <a:gd name="connsiteY391" fmla="*/ 2375799 h 3370881"/>
                          <a:gd name="connsiteX392" fmla="*/ 681318 w 2657256"/>
                          <a:gd name="connsiteY392" fmla="*/ 2393729 h 3370881"/>
                          <a:gd name="connsiteX393" fmla="*/ 667870 w 2657256"/>
                          <a:gd name="connsiteY393" fmla="*/ 2402693 h 3370881"/>
                          <a:gd name="connsiteX394" fmla="*/ 623047 w 2657256"/>
                          <a:gd name="connsiteY394" fmla="*/ 2443034 h 3370881"/>
                          <a:gd name="connsiteX395" fmla="*/ 600635 w 2657256"/>
                          <a:gd name="connsiteY395" fmla="*/ 2474411 h 3370881"/>
                          <a:gd name="connsiteX396" fmla="*/ 587188 w 2657256"/>
                          <a:gd name="connsiteY396" fmla="*/ 2514752 h 3370881"/>
                          <a:gd name="connsiteX397" fmla="*/ 582706 w 2657256"/>
                          <a:gd name="connsiteY397" fmla="*/ 2546129 h 3370881"/>
                          <a:gd name="connsiteX398" fmla="*/ 596153 w 2657256"/>
                          <a:gd name="connsiteY398" fmla="*/ 2635776 h 3370881"/>
                          <a:gd name="connsiteX399" fmla="*/ 600635 w 2657256"/>
                          <a:gd name="connsiteY399" fmla="*/ 2653705 h 3370881"/>
                          <a:gd name="connsiteX400" fmla="*/ 609600 w 2657256"/>
                          <a:gd name="connsiteY400" fmla="*/ 2671634 h 3370881"/>
                          <a:gd name="connsiteX401" fmla="*/ 614082 w 2657256"/>
                          <a:gd name="connsiteY401" fmla="*/ 2689564 h 3370881"/>
                          <a:gd name="connsiteX402" fmla="*/ 623047 w 2657256"/>
                          <a:gd name="connsiteY402" fmla="*/ 2711976 h 3370881"/>
                          <a:gd name="connsiteX403" fmla="*/ 627529 w 2657256"/>
                          <a:gd name="connsiteY403" fmla="*/ 2734387 h 3370881"/>
                          <a:gd name="connsiteX404" fmla="*/ 640976 w 2657256"/>
                          <a:gd name="connsiteY404" fmla="*/ 2765764 h 3370881"/>
                          <a:gd name="connsiteX405" fmla="*/ 645459 w 2657256"/>
                          <a:gd name="connsiteY405" fmla="*/ 2779211 h 3370881"/>
                          <a:gd name="connsiteX406" fmla="*/ 658906 w 2657256"/>
                          <a:gd name="connsiteY406" fmla="*/ 2801623 h 3370881"/>
                          <a:gd name="connsiteX407" fmla="*/ 676835 w 2657256"/>
                          <a:gd name="connsiteY407" fmla="*/ 2864376 h 3370881"/>
                          <a:gd name="connsiteX408" fmla="*/ 690282 w 2657256"/>
                          <a:gd name="connsiteY408" fmla="*/ 2895752 h 3370881"/>
                          <a:gd name="connsiteX409" fmla="*/ 699247 w 2657256"/>
                          <a:gd name="connsiteY409" fmla="*/ 2940576 h 3370881"/>
                          <a:gd name="connsiteX410" fmla="*/ 703729 w 2657256"/>
                          <a:gd name="connsiteY410" fmla="*/ 2967470 h 3370881"/>
                          <a:gd name="connsiteX411" fmla="*/ 717176 w 2657256"/>
                          <a:gd name="connsiteY411" fmla="*/ 2994364 h 3370881"/>
                          <a:gd name="connsiteX412" fmla="*/ 735106 w 2657256"/>
                          <a:gd name="connsiteY412" fmla="*/ 3052634 h 3370881"/>
                          <a:gd name="connsiteX413" fmla="*/ 739588 w 2657256"/>
                          <a:gd name="connsiteY413" fmla="*/ 3079529 h 3370881"/>
                          <a:gd name="connsiteX414" fmla="*/ 762000 w 2657256"/>
                          <a:gd name="connsiteY414" fmla="*/ 3142281 h 3370881"/>
                          <a:gd name="connsiteX415" fmla="*/ 766482 w 2657256"/>
                          <a:gd name="connsiteY415" fmla="*/ 3231929 h 3370881"/>
                          <a:gd name="connsiteX416" fmla="*/ 770965 w 2657256"/>
                          <a:gd name="connsiteY416" fmla="*/ 3254340 h 3370881"/>
                          <a:gd name="connsiteX417" fmla="*/ 775447 w 2657256"/>
                          <a:gd name="connsiteY417" fmla="*/ 3285717 h 3370881"/>
                          <a:gd name="connsiteX418" fmla="*/ 748553 w 2657256"/>
                          <a:gd name="connsiteY418" fmla="*/ 3335023 h 3370881"/>
                          <a:gd name="connsiteX419" fmla="*/ 721659 w 2657256"/>
                          <a:gd name="connsiteY419" fmla="*/ 3343987 h 3370881"/>
                          <a:gd name="connsiteX420" fmla="*/ 708212 w 2657256"/>
                          <a:gd name="connsiteY420" fmla="*/ 3348470 h 3370881"/>
                          <a:gd name="connsiteX421" fmla="*/ 623047 w 2657256"/>
                          <a:gd name="connsiteY421" fmla="*/ 3330540 h 3370881"/>
                          <a:gd name="connsiteX422" fmla="*/ 609600 w 2657256"/>
                          <a:gd name="connsiteY422" fmla="*/ 3308129 h 3370881"/>
                          <a:gd name="connsiteX423" fmla="*/ 591670 w 2657256"/>
                          <a:gd name="connsiteY423" fmla="*/ 3267787 h 3370881"/>
                          <a:gd name="connsiteX424" fmla="*/ 560294 w 2657256"/>
                          <a:gd name="connsiteY424" fmla="*/ 3209517 h 3370881"/>
                          <a:gd name="connsiteX425" fmla="*/ 551329 w 2657256"/>
                          <a:gd name="connsiteY425" fmla="*/ 3196070 h 3370881"/>
                          <a:gd name="connsiteX426" fmla="*/ 528918 w 2657256"/>
                          <a:gd name="connsiteY426" fmla="*/ 3173658 h 3370881"/>
                          <a:gd name="connsiteX427" fmla="*/ 519953 w 2657256"/>
                          <a:gd name="connsiteY427" fmla="*/ 3128834 h 3370881"/>
                          <a:gd name="connsiteX428" fmla="*/ 524435 w 2657256"/>
                          <a:gd name="connsiteY428" fmla="*/ 3101940 h 3370881"/>
                          <a:gd name="connsiteX429" fmla="*/ 528918 w 2657256"/>
                          <a:gd name="connsiteY429" fmla="*/ 3088493 h 3370881"/>
                          <a:gd name="connsiteX430" fmla="*/ 542365 w 2657256"/>
                          <a:gd name="connsiteY430" fmla="*/ 3052634 h 3370881"/>
                          <a:gd name="connsiteX431" fmla="*/ 484094 w 2657256"/>
                          <a:gd name="connsiteY431" fmla="*/ 2886787 h 3370881"/>
                          <a:gd name="connsiteX432" fmla="*/ 443753 w 2657256"/>
                          <a:gd name="connsiteY432" fmla="*/ 2779211 h 3370881"/>
                          <a:gd name="connsiteX433" fmla="*/ 439270 w 2657256"/>
                          <a:gd name="connsiteY433" fmla="*/ 2752317 h 3370881"/>
                          <a:gd name="connsiteX434" fmla="*/ 430306 w 2657256"/>
                          <a:gd name="connsiteY434" fmla="*/ 2716458 h 3370881"/>
                          <a:gd name="connsiteX435" fmla="*/ 425823 w 2657256"/>
                          <a:gd name="connsiteY435" fmla="*/ 2680599 h 3370881"/>
                          <a:gd name="connsiteX436" fmla="*/ 398929 w 2657256"/>
                          <a:gd name="connsiteY436" fmla="*/ 2599917 h 3370881"/>
                          <a:gd name="connsiteX437" fmla="*/ 385482 w 2657256"/>
                          <a:gd name="connsiteY437" fmla="*/ 2568540 h 3370881"/>
                          <a:gd name="connsiteX438" fmla="*/ 381000 w 2657256"/>
                          <a:gd name="connsiteY438" fmla="*/ 2550611 h 3370881"/>
                          <a:gd name="connsiteX439" fmla="*/ 372035 w 2657256"/>
                          <a:gd name="connsiteY439" fmla="*/ 2483376 h 3370881"/>
                          <a:gd name="connsiteX440" fmla="*/ 367553 w 2657256"/>
                          <a:gd name="connsiteY440" fmla="*/ 2469929 h 3370881"/>
                          <a:gd name="connsiteX441" fmla="*/ 407894 w 2657256"/>
                          <a:gd name="connsiteY441" fmla="*/ 2451999 h 3370881"/>
                          <a:gd name="connsiteX442" fmla="*/ 515470 w 2657256"/>
                          <a:gd name="connsiteY442" fmla="*/ 2407176 h 3370881"/>
                          <a:gd name="connsiteX443" fmla="*/ 578223 w 2657256"/>
                          <a:gd name="connsiteY443" fmla="*/ 2353387 h 3370881"/>
                          <a:gd name="connsiteX444" fmla="*/ 587188 w 2657256"/>
                          <a:gd name="connsiteY444" fmla="*/ 2330976 h 3370881"/>
                          <a:gd name="connsiteX445" fmla="*/ 614082 w 2657256"/>
                          <a:gd name="connsiteY445" fmla="*/ 2254776 h 3370881"/>
                          <a:gd name="connsiteX446" fmla="*/ 649941 w 2657256"/>
                          <a:gd name="connsiteY446" fmla="*/ 2200987 h 3370881"/>
                          <a:gd name="connsiteX447" fmla="*/ 690282 w 2657256"/>
                          <a:gd name="connsiteY447" fmla="*/ 2174093 h 3370881"/>
                          <a:gd name="connsiteX448" fmla="*/ 703729 w 2657256"/>
                          <a:gd name="connsiteY448" fmla="*/ 2165129 h 3370881"/>
                          <a:gd name="connsiteX449" fmla="*/ 739588 w 2657256"/>
                          <a:gd name="connsiteY449" fmla="*/ 2147199 h 3370881"/>
                          <a:gd name="connsiteX450" fmla="*/ 708212 w 2657256"/>
                          <a:gd name="connsiteY450" fmla="*/ 2187540 h 3370881"/>
                          <a:gd name="connsiteX451" fmla="*/ 654423 w 2657256"/>
                          <a:gd name="connsiteY451" fmla="*/ 2241329 h 3370881"/>
                          <a:gd name="connsiteX452" fmla="*/ 636494 w 2657256"/>
                          <a:gd name="connsiteY452" fmla="*/ 2259258 h 3370881"/>
                          <a:gd name="connsiteX453" fmla="*/ 614082 w 2657256"/>
                          <a:gd name="connsiteY453" fmla="*/ 2286152 h 3370881"/>
                          <a:gd name="connsiteX454" fmla="*/ 592179 w 2657256"/>
                          <a:gd name="connsiteY454" fmla="*/ 2282347 h 3370881"/>
                          <a:gd name="connsiteX455" fmla="*/ 555980 w 2657256"/>
                          <a:gd name="connsiteY455" fmla="*/ 2313892 h 3370881"/>
                          <a:gd name="connsiteX456" fmla="*/ 524435 w 2657256"/>
                          <a:gd name="connsiteY456" fmla="*/ 2348905 h 3370881"/>
                          <a:gd name="connsiteX457" fmla="*/ 502023 w 2657256"/>
                          <a:gd name="connsiteY457" fmla="*/ 2362352 h 3370881"/>
                          <a:gd name="connsiteX458" fmla="*/ 461682 w 2657256"/>
                          <a:gd name="connsiteY458" fmla="*/ 2389246 h 3370881"/>
                          <a:gd name="connsiteX459" fmla="*/ 448235 w 2657256"/>
                          <a:gd name="connsiteY459" fmla="*/ 2398211 h 3370881"/>
                          <a:gd name="connsiteX460" fmla="*/ 430306 w 2657256"/>
                          <a:gd name="connsiteY460" fmla="*/ 2407176 h 3370881"/>
                          <a:gd name="connsiteX461" fmla="*/ 412376 w 2657256"/>
                          <a:gd name="connsiteY461" fmla="*/ 2420623 h 3370881"/>
                          <a:gd name="connsiteX462" fmla="*/ 389965 w 2657256"/>
                          <a:gd name="connsiteY462" fmla="*/ 2429587 h 3370881"/>
                          <a:gd name="connsiteX463" fmla="*/ 372035 w 2657256"/>
                          <a:gd name="connsiteY463" fmla="*/ 2443034 h 3370881"/>
                          <a:gd name="connsiteX464" fmla="*/ 318247 w 2657256"/>
                          <a:gd name="connsiteY464" fmla="*/ 2474411 h 3370881"/>
                          <a:gd name="connsiteX465" fmla="*/ 304800 w 2657256"/>
                          <a:gd name="connsiteY465" fmla="*/ 2492340 h 3370881"/>
                          <a:gd name="connsiteX466" fmla="*/ 282388 w 2657256"/>
                          <a:gd name="connsiteY466" fmla="*/ 2519234 h 3370881"/>
                          <a:gd name="connsiteX467" fmla="*/ 295835 w 2657256"/>
                          <a:gd name="connsiteY467" fmla="*/ 2815070 h 3370881"/>
                          <a:gd name="connsiteX468" fmla="*/ 300318 w 2657256"/>
                          <a:gd name="connsiteY468" fmla="*/ 2837481 h 3370881"/>
                          <a:gd name="connsiteX469" fmla="*/ 304800 w 2657256"/>
                          <a:gd name="connsiteY469" fmla="*/ 2868858 h 3370881"/>
                          <a:gd name="connsiteX470" fmla="*/ 309282 w 2657256"/>
                          <a:gd name="connsiteY470" fmla="*/ 2927129 h 3370881"/>
                          <a:gd name="connsiteX471" fmla="*/ 322729 w 2657256"/>
                          <a:gd name="connsiteY471" fmla="*/ 2985399 h 3370881"/>
                          <a:gd name="connsiteX472" fmla="*/ 327212 w 2657256"/>
                          <a:gd name="connsiteY472" fmla="*/ 3012293 h 3370881"/>
                          <a:gd name="connsiteX473" fmla="*/ 331694 w 2657256"/>
                          <a:gd name="connsiteY473" fmla="*/ 3043670 h 3370881"/>
                          <a:gd name="connsiteX474" fmla="*/ 345141 w 2657256"/>
                          <a:gd name="connsiteY474" fmla="*/ 3070564 h 3370881"/>
                          <a:gd name="connsiteX475" fmla="*/ 367553 w 2657256"/>
                          <a:gd name="connsiteY475" fmla="*/ 3124352 h 3370881"/>
                          <a:gd name="connsiteX476" fmla="*/ 381000 w 2657256"/>
                          <a:gd name="connsiteY476" fmla="*/ 3182623 h 3370881"/>
                          <a:gd name="connsiteX477" fmla="*/ 389965 w 2657256"/>
                          <a:gd name="connsiteY477" fmla="*/ 3196070 h 3370881"/>
                          <a:gd name="connsiteX478" fmla="*/ 394447 w 2657256"/>
                          <a:gd name="connsiteY478" fmla="*/ 3213999 h 3370881"/>
                          <a:gd name="connsiteX479" fmla="*/ 412376 w 2657256"/>
                          <a:gd name="connsiteY479" fmla="*/ 3245376 h 3370881"/>
                          <a:gd name="connsiteX480" fmla="*/ 416859 w 2657256"/>
                          <a:gd name="connsiteY480" fmla="*/ 3258823 h 3370881"/>
                          <a:gd name="connsiteX481" fmla="*/ 425823 w 2657256"/>
                          <a:gd name="connsiteY481" fmla="*/ 3272270 h 3370881"/>
                          <a:gd name="connsiteX482" fmla="*/ 439270 w 2657256"/>
                          <a:gd name="connsiteY482" fmla="*/ 3303646 h 3370881"/>
                          <a:gd name="connsiteX483" fmla="*/ 439270 w 2657256"/>
                          <a:gd name="connsiteY483" fmla="*/ 3352952 h 3370881"/>
                          <a:gd name="connsiteX484" fmla="*/ 430306 w 2657256"/>
                          <a:gd name="connsiteY484" fmla="*/ 3366399 h 3370881"/>
                          <a:gd name="connsiteX485" fmla="*/ 412376 w 2657256"/>
                          <a:gd name="connsiteY485" fmla="*/ 3370881 h 3370881"/>
                          <a:gd name="connsiteX486" fmla="*/ 295835 w 2657256"/>
                          <a:gd name="connsiteY486" fmla="*/ 3357434 h 3370881"/>
                          <a:gd name="connsiteX487" fmla="*/ 264459 w 2657256"/>
                          <a:gd name="connsiteY487" fmla="*/ 3276752 h 3370881"/>
                          <a:gd name="connsiteX488" fmla="*/ 259976 w 2657256"/>
                          <a:gd name="connsiteY488" fmla="*/ 3240893 h 3370881"/>
                          <a:gd name="connsiteX489" fmla="*/ 246529 w 2657256"/>
                          <a:gd name="connsiteY489" fmla="*/ 3178140 h 3370881"/>
                          <a:gd name="connsiteX490" fmla="*/ 237565 w 2657256"/>
                          <a:gd name="connsiteY490" fmla="*/ 3084011 h 3370881"/>
                          <a:gd name="connsiteX491" fmla="*/ 228600 w 2657256"/>
                          <a:gd name="connsiteY491" fmla="*/ 3057117 h 3370881"/>
                          <a:gd name="connsiteX492" fmla="*/ 219635 w 2657256"/>
                          <a:gd name="connsiteY492" fmla="*/ 3021258 h 3370881"/>
                          <a:gd name="connsiteX493" fmla="*/ 206188 w 2657256"/>
                          <a:gd name="connsiteY493" fmla="*/ 2980917 h 3370881"/>
                          <a:gd name="connsiteX494" fmla="*/ 201706 w 2657256"/>
                          <a:gd name="connsiteY494" fmla="*/ 2949540 h 3370881"/>
                          <a:gd name="connsiteX495" fmla="*/ 197223 w 2657256"/>
                          <a:gd name="connsiteY495" fmla="*/ 2927129 h 3370881"/>
                          <a:gd name="connsiteX496" fmla="*/ 192741 w 2657256"/>
                          <a:gd name="connsiteY496" fmla="*/ 2891270 h 3370881"/>
                          <a:gd name="connsiteX497" fmla="*/ 188259 w 2657256"/>
                          <a:gd name="connsiteY497" fmla="*/ 2850929 h 3370881"/>
                          <a:gd name="connsiteX498" fmla="*/ 179294 w 2657256"/>
                          <a:gd name="connsiteY498" fmla="*/ 2824034 h 3370881"/>
                          <a:gd name="connsiteX499" fmla="*/ 165847 w 2657256"/>
                          <a:gd name="connsiteY499" fmla="*/ 2774729 h 3370881"/>
                          <a:gd name="connsiteX500" fmla="*/ 161365 w 2657256"/>
                          <a:gd name="connsiteY500" fmla="*/ 2747834 h 3370881"/>
                          <a:gd name="connsiteX501" fmla="*/ 156882 w 2657256"/>
                          <a:gd name="connsiteY501" fmla="*/ 2559576 h 3370881"/>
                          <a:gd name="connsiteX502" fmla="*/ 152400 w 2657256"/>
                          <a:gd name="connsiteY502" fmla="*/ 2519234 h 3370881"/>
                          <a:gd name="connsiteX503" fmla="*/ 118035 w 2657256"/>
                          <a:gd name="connsiteY503" fmla="*/ 2400004 h 3370881"/>
                          <a:gd name="connsiteX504" fmla="*/ 117048 w 2657256"/>
                          <a:gd name="connsiteY504" fmla="*/ 2344423 h 3370881"/>
                          <a:gd name="connsiteX505" fmla="*/ 100106 w 2657256"/>
                          <a:gd name="connsiteY505" fmla="*/ 2330976 h 3370881"/>
                          <a:gd name="connsiteX506" fmla="*/ 138953 w 2657256"/>
                          <a:gd name="connsiteY506" fmla="*/ 2313046 h 3370881"/>
                          <a:gd name="connsiteX507" fmla="*/ 152400 w 2657256"/>
                          <a:gd name="connsiteY507" fmla="*/ 2304081 h 3370881"/>
                          <a:gd name="connsiteX508" fmla="*/ 170329 w 2657256"/>
                          <a:gd name="connsiteY508" fmla="*/ 2259258 h 3370881"/>
                          <a:gd name="connsiteX509" fmla="*/ 188259 w 2657256"/>
                          <a:gd name="connsiteY509" fmla="*/ 2223399 h 3370881"/>
                          <a:gd name="connsiteX510" fmla="*/ 206188 w 2657256"/>
                          <a:gd name="connsiteY510" fmla="*/ 2187540 h 3370881"/>
                          <a:gd name="connsiteX511" fmla="*/ 210670 w 2657256"/>
                          <a:gd name="connsiteY511" fmla="*/ 2174093 h 3370881"/>
                          <a:gd name="connsiteX512" fmla="*/ 219635 w 2657256"/>
                          <a:gd name="connsiteY512" fmla="*/ 2115823 h 3370881"/>
                          <a:gd name="connsiteX513" fmla="*/ 210670 w 2657256"/>
                          <a:gd name="connsiteY513" fmla="*/ 1958940 h 3370881"/>
                          <a:gd name="connsiteX514" fmla="*/ 192741 w 2657256"/>
                          <a:gd name="connsiteY514" fmla="*/ 1923081 h 3370881"/>
                          <a:gd name="connsiteX515" fmla="*/ 179294 w 2657256"/>
                          <a:gd name="connsiteY515" fmla="*/ 1891705 h 3370881"/>
                          <a:gd name="connsiteX516" fmla="*/ 165847 w 2657256"/>
                          <a:gd name="connsiteY516" fmla="*/ 1864811 h 3370881"/>
                          <a:gd name="connsiteX517" fmla="*/ 152400 w 2657256"/>
                          <a:gd name="connsiteY517" fmla="*/ 1833434 h 3370881"/>
                          <a:gd name="connsiteX518" fmla="*/ 143435 w 2657256"/>
                          <a:gd name="connsiteY518" fmla="*/ 1819987 h 3370881"/>
                          <a:gd name="connsiteX519" fmla="*/ 107576 w 2657256"/>
                          <a:gd name="connsiteY519" fmla="*/ 1784129 h 3370881"/>
                          <a:gd name="connsiteX520" fmla="*/ 94129 w 2657256"/>
                          <a:gd name="connsiteY520" fmla="*/ 1779646 h 3370881"/>
                          <a:gd name="connsiteX521" fmla="*/ 71718 w 2657256"/>
                          <a:gd name="connsiteY521" fmla="*/ 1770681 h 3370881"/>
                          <a:gd name="connsiteX522" fmla="*/ 58270 w 2657256"/>
                          <a:gd name="connsiteY522" fmla="*/ 1761717 h 3370881"/>
                          <a:gd name="connsiteX523" fmla="*/ 26894 w 2657256"/>
                          <a:gd name="connsiteY523" fmla="*/ 1730340 h 3370881"/>
                          <a:gd name="connsiteX524" fmla="*/ 0 w 2657256"/>
                          <a:gd name="connsiteY524" fmla="*/ 1707929 h 3370881"/>
                          <a:gd name="connsiteX0" fmla="*/ 0 w 2657256"/>
                          <a:gd name="connsiteY0" fmla="*/ 1707929 h 3370881"/>
                          <a:gd name="connsiteX1" fmla="*/ 22412 w 2657256"/>
                          <a:gd name="connsiteY1" fmla="*/ 1698964 h 3370881"/>
                          <a:gd name="connsiteX2" fmla="*/ 31376 w 2657256"/>
                          <a:gd name="connsiteY2" fmla="*/ 1681034 h 3370881"/>
                          <a:gd name="connsiteX3" fmla="*/ 44823 w 2657256"/>
                          <a:gd name="connsiteY3" fmla="*/ 1672070 h 3370881"/>
                          <a:gd name="connsiteX4" fmla="*/ 58270 w 2657256"/>
                          <a:gd name="connsiteY4" fmla="*/ 1654140 h 3370881"/>
                          <a:gd name="connsiteX5" fmla="*/ 76200 w 2657256"/>
                          <a:gd name="connsiteY5" fmla="*/ 1645176 h 3370881"/>
                          <a:gd name="connsiteX6" fmla="*/ 98612 w 2657256"/>
                          <a:gd name="connsiteY6" fmla="*/ 1636211 h 3370881"/>
                          <a:gd name="connsiteX7" fmla="*/ 125506 w 2657256"/>
                          <a:gd name="connsiteY7" fmla="*/ 1627246 h 3370881"/>
                          <a:gd name="connsiteX8" fmla="*/ 152400 w 2657256"/>
                          <a:gd name="connsiteY8" fmla="*/ 1609317 h 3370881"/>
                          <a:gd name="connsiteX9" fmla="*/ 170329 w 2657256"/>
                          <a:gd name="connsiteY9" fmla="*/ 1600352 h 3370881"/>
                          <a:gd name="connsiteX10" fmla="*/ 188259 w 2657256"/>
                          <a:gd name="connsiteY10" fmla="*/ 1582423 h 3370881"/>
                          <a:gd name="connsiteX11" fmla="*/ 228600 w 2657256"/>
                          <a:gd name="connsiteY11" fmla="*/ 1564493 h 3370881"/>
                          <a:gd name="connsiteX12" fmla="*/ 255494 w 2657256"/>
                          <a:gd name="connsiteY12" fmla="*/ 1546564 h 3370881"/>
                          <a:gd name="connsiteX13" fmla="*/ 300318 w 2657256"/>
                          <a:gd name="connsiteY13" fmla="*/ 1524152 h 3370881"/>
                          <a:gd name="connsiteX14" fmla="*/ 313765 w 2657256"/>
                          <a:gd name="connsiteY14" fmla="*/ 1515187 h 3370881"/>
                          <a:gd name="connsiteX15" fmla="*/ 340659 w 2657256"/>
                          <a:gd name="connsiteY15" fmla="*/ 1510705 h 3370881"/>
                          <a:gd name="connsiteX16" fmla="*/ 363070 w 2657256"/>
                          <a:gd name="connsiteY16" fmla="*/ 1506223 h 3370881"/>
                          <a:gd name="connsiteX17" fmla="*/ 389965 w 2657256"/>
                          <a:gd name="connsiteY17" fmla="*/ 1501740 h 3370881"/>
                          <a:gd name="connsiteX18" fmla="*/ 425823 w 2657256"/>
                          <a:gd name="connsiteY18" fmla="*/ 1497258 h 3370881"/>
                          <a:gd name="connsiteX19" fmla="*/ 470647 w 2657256"/>
                          <a:gd name="connsiteY19" fmla="*/ 1488293 h 3370881"/>
                          <a:gd name="connsiteX20" fmla="*/ 515470 w 2657256"/>
                          <a:gd name="connsiteY20" fmla="*/ 1479329 h 3370881"/>
                          <a:gd name="connsiteX21" fmla="*/ 528918 w 2657256"/>
                          <a:gd name="connsiteY21" fmla="*/ 1470364 h 3370881"/>
                          <a:gd name="connsiteX22" fmla="*/ 600635 w 2657256"/>
                          <a:gd name="connsiteY22" fmla="*/ 1456917 h 3370881"/>
                          <a:gd name="connsiteX23" fmla="*/ 690282 w 2657256"/>
                          <a:gd name="connsiteY23" fmla="*/ 1447952 h 3370881"/>
                          <a:gd name="connsiteX24" fmla="*/ 793376 w 2657256"/>
                          <a:gd name="connsiteY24" fmla="*/ 1452434 h 3370881"/>
                          <a:gd name="connsiteX25" fmla="*/ 874059 w 2657256"/>
                          <a:gd name="connsiteY25" fmla="*/ 1465881 h 3370881"/>
                          <a:gd name="connsiteX26" fmla="*/ 914400 w 2657256"/>
                          <a:gd name="connsiteY26" fmla="*/ 1470364 h 3370881"/>
                          <a:gd name="connsiteX27" fmla="*/ 1030941 w 2657256"/>
                          <a:gd name="connsiteY27" fmla="*/ 1483811 h 3370881"/>
                          <a:gd name="connsiteX28" fmla="*/ 1151965 w 2657256"/>
                          <a:gd name="connsiteY28" fmla="*/ 1492776 h 3370881"/>
                          <a:gd name="connsiteX29" fmla="*/ 1281953 w 2657256"/>
                          <a:gd name="connsiteY29" fmla="*/ 1501740 h 3370881"/>
                          <a:gd name="connsiteX30" fmla="*/ 1465729 w 2657256"/>
                          <a:gd name="connsiteY30" fmla="*/ 1497258 h 3370881"/>
                          <a:gd name="connsiteX31" fmla="*/ 1510553 w 2657256"/>
                          <a:gd name="connsiteY31" fmla="*/ 1492776 h 3370881"/>
                          <a:gd name="connsiteX32" fmla="*/ 1582270 w 2657256"/>
                          <a:gd name="connsiteY32" fmla="*/ 1461399 h 3370881"/>
                          <a:gd name="connsiteX33" fmla="*/ 1604682 w 2657256"/>
                          <a:gd name="connsiteY33" fmla="*/ 1456917 h 3370881"/>
                          <a:gd name="connsiteX34" fmla="*/ 1622612 w 2657256"/>
                          <a:gd name="connsiteY34" fmla="*/ 1447952 h 3370881"/>
                          <a:gd name="connsiteX35" fmla="*/ 1645023 w 2657256"/>
                          <a:gd name="connsiteY35" fmla="*/ 1438987 h 3370881"/>
                          <a:gd name="connsiteX36" fmla="*/ 1662953 w 2657256"/>
                          <a:gd name="connsiteY36" fmla="*/ 1425540 h 3370881"/>
                          <a:gd name="connsiteX37" fmla="*/ 1698812 w 2657256"/>
                          <a:gd name="connsiteY37" fmla="*/ 1407611 h 3370881"/>
                          <a:gd name="connsiteX38" fmla="*/ 1739153 w 2657256"/>
                          <a:gd name="connsiteY38" fmla="*/ 1380717 h 3370881"/>
                          <a:gd name="connsiteX39" fmla="*/ 1752600 w 2657256"/>
                          <a:gd name="connsiteY39" fmla="*/ 1367270 h 3370881"/>
                          <a:gd name="connsiteX40" fmla="*/ 1775012 w 2657256"/>
                          <a:gd name="connsiteY40" fmla="*/ 1353823 h 3370881"/>
                          <a:gd name="connsiteX41" fmla="*/ 1797423 w 2657256"/>
                          <a:gd name="connsiteY41" fmla="*/ 1335893 h 3370881"/>
                          <a:gd name="connsiteX42" fmla="*/ 1810870 w 2657256"/>
                          <a:gd name="connsiteY42" fmla="*/ 1304517 h 3370881"/>
                          <a:gd name="connsiteX43" fmla="*/ 1815353 w 2657256"/>
                          <a:gd name="connsiteY43" fmla="*/ 1291070 h 3370881"/>
                          <a:gd name="connsiteX44" fmla="*/ 1801906 w 2657256"/>
                          <a:gd name="connsiteY44" fmla="*/ 1138670 h 3370881"/>
                          <a:gd name="connsiteX45" fmla="*/ 1792941 w 2657256"/>
                          <a:gd name="connsiteY45" fmla="*/ 1125223 h 3370881"/>
                          <a:gd name="connsiteX46" fmla="*/ 1757082 w 2657256"/>
                          <a:gd name="connsiteY46" fmla="*/ 1093846 h 3370881"/>
                          <a:gd name="connsiteX47" fmla="*/ 1730188 w 2657256"/>
                          <a:gd name="connsiteY47" fmla="*/ 1066952 h 3370881"/>
                          <a:gd name="connsiteX48" fmla="*/ 1703294 w 2657256"/>
                          <a:gd name="connsiteY48" fmla="*/ 1049023 h 3370881"/>
                          <a:gd name="connsiteX49" fmla="*/ 1622612 w 2657256"/>
                          <a:gd name="connsiteY49" fmla="*/ 1053505 h 3370881"/>
                          <a:gd name="connsiteX50" fmla="*/ 1595718 w 2657256"/>
                          <a:gd name="connsiteY50" fmla="*/ 1062470 h 3370881"/>
                          <a:gd name="connsiteX51" fmla="*/ 1573306 w 2657256"/>
                          <a:gd name="connsiteY51" fmla="*/ 1066952 h 3370881"/>
                          <a:gd name="connsiteX52" fmla="*/ 1453385 w 2657256"/>
                          <a:gd name="connsiteY52" fmla="*/ 1082761 h 3370881"/>
                          <a:gd name="connsiteX53" fmla="*/ 1326776 w 2657256"/>
                          <a:gd name="connsiteY53" fmla="*/ 1062470 h 3370881"/>
                          <a:gd name="connsiteX54" fmla="*/ 1308847 w 2657256"/>
                          <a:gd name="connsiteY54" fmla="*/ 1057987 h 3370881"/>
                          <a:gd name="connsiteX55" fmla="*/ 1277470 w 2657256"/>
                          <a:gd name="connsiteY55" fmla="*/ 1053505 h 3370881"/>
                          <a:gd name="connsiteX56" fmla="*/ 1259541 w 2657256"/>
                          <a:gd name="connsiteY56" fmla="*/ 1049023 h 3370881"/>
                          <a:gd name="connsiteX57" fmla="*/ 1232647 w 2657256"/>
                          <a:gd name="connsiteY57" fmla="*/ 1044540 h 3370881"/>
                          <a:gd name="connsiteX58" fmla="*/ 1053353 w 2657256"/>
                          <a:gd name="connsiteY58" fmla="*/ 1049023 h 3370881"/>
                          <a:gd name="connsiteX59" fmla="*/ 1035423 w 2657256"/>
                          <a:gd name="connsiteY59" fmla="*/ 1053505 h 3370881"/>
                          <a:gd name="connsiteX60" fmla="*/ 1008529 w 2657256"/>
                          <a:gd name="connsiteY60" fmla="*/ 1057987 h 3370881"/>
                          <a:gd name="connsiteX61" fmla="*/ 995082 w 2657256"/>
                          <a:gd name="connsiteY61" fmla="*/ 1062470 h 3370881"/>
                          <a:gd name="connsiteX62" fmla="*/ 945776 w 2657256"/>
                          <a:gd name="connsiteY62" fmla="*/ 1031093 h 3370881"/>
                          <a:gd name="connsiteX63" fmla="*/ 941294 w 2657256"/>
                          <a:gd name="connsiteY63" fmla="*/ 1017646 h 3370881"/>
                          <a:gd name="connsiteX64" fmla="*/ 932329 w 2657256"/>
                          <a:gd name="connsiteY64" fmla="*/ 919034 h 3370881"/>
                          <a:gd name="connsiteX65" fmla="*/ 914400 w 2657256"/>
                          <a:gd name="connsiteY65" fmla="*/ 901105 h 3370881"/>
                          <a:gd name="connsiteX66" fmla="*/ 918882 w 2657256"/>
                          <a:gd name="connsiteY66" fmla="*/ 869729 h 3370881"/>
                          <a:gd name="connsiteX67" fmla="*/ 941294 w 2657256"/>
                          <a:gd name="connsiteY67" fmla="*/ 865246 h 3370881"/>
                          <a:gd name="connsiteX68" fmla="*/ 959223 w 2657256"/>
                          <a:gd name="connsiteY68" fmla="*/ 851799 h 3370881"/>
                          <a:gd name="connsiteX69" fmla="*/ 990600 w 2657256"/>
                          <a:gd name="connsiteY69" fmla="*/ 847317 h 3370881"/>
                          <a:gd name="connsiteX70" fmla="*/ 1129553 w 2657256"/>
                          <a:gd name="connsiteY70" fmla="*/ 838352 h 3370881"/>
                          <a:gd name="connsiteX71" fmla="*/ 1147482 w 2657256"/>
                          <a:gd name="connsiteY71" fmla="*/ 829387 h 3370881"/>
                          <a:gd name="connsiteX72" fmla="*/ 1178859 w 2657256"/>
                          <a:gd name="connsiteY72" fmla="*/ 806976 h 3370881"/>
                          <a:gd name="connsiteX73" fmla="*/ 1192306 w 2657256"/>
                          <a:gd name="connsiteY73" fmla="*/ 793529 h 3370881"/>
                          <a:gd name="connsiteX74" fmla="*/ 1214718 w 2657256"/>
                          <a:gd name="connsiteY74" fmla="*/ 784564 h 3370881"/>
                          <a:gd name="connsiteX75" fmla="*/ 1241612 w 2657256"/>
                          <a:gd name="connsiteY75" fmla="*/ 771117 h 3370881"/>
                          <a:gd name="connsiteX76" fmla="*/ 1277470 w 2657256"/>
                          <a:gd name="connsiteY76" fmla="*/ 753187 h 3370881"/>
                          <a:gd name="connsiteX77" fmla="*/ 1295400 w 2657256"/>
                          <a:gd name="connsiteY77" fmla="*/ 730776 h 3370881"/>
                          <a:gd name="connsiteX78" fmla="*/ 1317812 w 2657256"/>
                          <a:gd name="connsiteY78" fmla="*/ 708364 h 3370881"/>
                          <a:gd name="connsiteX79" fmla="*/ 1353670 w 2657256"/>
                          <a:gd name="connsiteY79" fmla="*/ 663540 h 3370881"/>
                          <a:gd name="connsiteX80" fmla="*/ 1371600 w 2657256"/>
                          <a:gd name="connsiteY80" fmla="*/ 636646 h 3370881"/>
                          <a:gd name="connsiteX81" fmla="*/ 1380565 w 2657256"/>
                          <a:gd name="connsiteY81" fmla="*/ 596305 h 3370881"/>
                          <a:gd name="connsiteX82" fmla="*/ 1385047 w 2657256"/>
                          <a:gd name="connsiteY82" fmla="*/ 582858 h 3370881"/>
                          <a:gd name="connsiteX83" fmla="*/ 1380565 w 2657256"/>
                          <a:gd name="connsiteY83" fmla="*/ 533552 h 3370881"/>
                          <a:gd name="connsiteX84" fmla="*/ 1367118 w 2657256"/>
                          <a:gd name="connsiteY84" fmla="*/ 524587 h 3370881"/>
                          <a:gd name="connsiteX85" fmla="*/ 1349188 w 2657256"/>
                          <a:gd name="connsiteY85" fmla="*/ 520105 h 3370881"/>
                          <a:gd name="connsiteX86" fmla="*/ 1326776 w 2657256"/>
                          <a:gd name="connsiteY86" fmla="*/ 511140 h 3370881"/>
                          <a:gd name="connsiteX87" fmla="*/ 1281953 w 2657256"/>
                          <a:gd name="connsiteY87" fmla="*/ 515623 h 3370881"/>
                          <a:gd name="connsiteX88" fmla="*/ 1250576 w 2657256"/>
                          <a:gd name="connsiteY88" fmla="*/ 529070 h 3370881"/>
                          <a:gd name="connsiteX89" fmla="*/ 1210235 w 2657256"/>
                          <a:gd name="connsiteY89" fmla="*/ 542517 h 3370881"/>
                          <a:gd name="connsiteX90" fmla="*/ 1183341 w 2657256"/>
                          <a:gd name="connsiteY90" fmla="*/ 555964 h 3370881"/>
                          <a:gd name="connsiteX91" fmla="*/ 1160929 w 2657256"/>
                          <a:gd name="connsiteY91" fmla="*/ 569411 h 3370881"/>
                          <a:gd name="connsiteX92" fmla="*/ 1134035 w 2657256"/>
                          <a:gd name="connsiteY92" fmla="*/ 578376 h 3370881"/>
                          <a:gd name="connsiteX93" fmla="*/ 1111623 w 2657256"/>
                          <a:gd name="connsiteY93" fmla="*/ 587340 h 3370881"/>
                          <a:gd name="connsiteX94" fmla="*/ 1084729 w 2657256"/>
                          <a:gd name="connsiteY94" fmla="*/ 596305 h 3370881"/>
                          <a:gd name="connsiteX95" fmla="*/ 986118 w 2657256"/>
                          <a:gd name="connsiteY95" fmla="*/ 591823 h 3370881"/>
                          <a:gd name="connsiteX96" fmla="*/ 927847 w 2657256"/>
                          <a:gd name="connsiteY96" fmla="*/ 578376 h 3370881"/>
                          <a:gd name="connsiteX97" fmla="*/ 896470 w 2657256"/>
                          <a:gd name="connsiteY97" fmla="*/ 555964 h 3370881"/>
                          <a:gd name="connsiteX98" fmla="*/ 883023 w 2657256"/>
                          <a:gd name="connsiteY98" fmla="*/ 546999 h 3370881"/>
                          <a:gd name="connsiteX99" fmla="*/ 865094 w 2657256"/>
                          <a:gd name="connsiteY99" fmla="*/ 497693 h 3370881"/>
                          <a:gd name="connsiteX100" fmla="*/ 869576 w 2657256"/>
                          <a:gd name="connsiteY100" fmla="*/ 403564 h 3370881"/>
                          <a:gd name="connsiteX101" fmla="*/ 874059 w 2657256"/>
                          <a:gd name="connsiteY101" fmla="*/ 385634 h 3370881"/>
                          <a:gd name="connsiteX102" fmla="*/ 883023 w 2657256"/>
                          <a:gd name="connsiteY102" fmla="*/ 372187 h 3370881"/>
                          <a:gd name="connsiteX103" fmla="*/ 909918 w 2657256"/>
                          <a:gd name="connsiteY103" fmla="*/ 363223 h 3370881"/>
                          <a:gd name="connsiteX104" fmla="*/ 914400 w 2657256"/>
                          <a:gd name="connsiteY104" fmla="*/ 385634 h 3370881"/>
                          <a:gd name="connsiteX105" fmla="*/ 909918 w 2657256"/>
                          <a:gd name="connsiteY105" fmla="*/ 408046 h 3370881"/>
                          <a:gd name="connsiteX106" fmla="*/ 900953 w 2657256"/>
                          <a:gd name="connsiteY106" fmla="*/ 466317 h 3370881"/>
                          <a:gd name="connsiteX107" fmla="*/ 905435 w 2657256"/>
                          <a:gd name="connsiteY107" fmla="*/ 515623 h 3370881"/>
                          <a:gd name="connsiteX108" fmla="*/ 932329 w 2657256"/>
                          <a:gd name="connsiteY108" fmla="*/ 551481 h 3370881"/>
                          <a:gd name="connsiteX109" fmla="*/ 954741 w 2657256"/>
                          <a:gd name="connsiteY109" fmla="*/ 560446 h 3370881"/>
                          <a:gd name="connsiteX110" fmla="*/ 972670 w 2657256"/>
                          <a:gd name="connsiteY110" fmla="*/ 569411 h 3370881"/>
                          <a:gd name="connsiteX111" fmla="*/ 1066800 w 2657256"/>
                          <a:gd name="connsiteY111" fmla="*/ 564929 h 3370881"/>
                          <a:gd name="connsiteX112" fmla="*/ 1111623 w 2657256"/>
                          <a:gd name="connsiteY112" fmla="*/ 551481 h 3370881"/>
                          <a:gd name="connsiteX113" fmla="*/ 1129553 w 2657256"/>
                          <a:gd name="connsiteY113" fmla="*/ 538034 h 3370881"/>
                          <a:gd name="connsiteX114" fmla="*/ 1156447 w 2657256"/>
                          <a:gd name="connsiteY114" fmla="*/ 511140 h 3370881"/>
                          <a:gd name="connsiteX115" fmla="*/ 1160929 w 2657256"/>
                          <a:gd name="connsiteY115" fmla="*/ 493211 h 3370881"/>
                          <a:gd name="connsiteX116" fmla="*/ 1178859 w 2657256"/>
                          <a:gd name="connsiteY116" fmla="*/ 331846 h 3370881"/>
                          <a:gd name="connsiteX117" fmla="*/ 1215315 w 2657256"/>
                          <a:gd name="connsiteY117" fmla="*/ 270289 h 3370881"/>
                          <a:gd name="connsiteX118" fmla="*/ 1214718 w 2657256"/>
                          <a:gd name="connsiteY118" fmla="*/ 367705 h 3370881"/>
                          <a:gd name="connsiteX119" fmla="*/ 1201270 w 2657256"/>
                          <a:gd name="connsiteY119" fmla="*/ 412529 h 3370881"/>
                          <a:gd name="connsiteX120" fmla="*/ 1210235 w 2657256"/>
                          <a:gd name="connsiteY120" fmla="*/ 461834 h 3370881"/>
                          <a:gd name="connsiteX121" fmla="*/ 1214718 w 2657256"/>
                          <a:gd name="connsiteY121" fmla="*/ 475281 h 3370881"/>
                          <a:gd name="connsiteX122" fmla="*/ 1228165 w 2657256"/>
                          <a:gd name="connsiteY122" fmla="*/ 484246 h 3370881"/>
                          <a:gd name="connsiteX123" fmla="*/ 1250576 w 2657256"/>
                          <a:gd name="connsiteY123" fmla="*/ 502176 h 3370881"/>
                          <a:gd name="connsiteX124" fmla="*/ 1317812 w 2657256"/>
                          <a:gd name="connsiteY124" fmla="*/ 497693 h 3370881"/>
                          <a:gd name="connsiteX125" fmla="*/ 1353670 w 2657256"/>
                          <a:gd name="connsiteY125" fmla="*/ 488729 h 3370881"/>
                          <a:gd name="connsiteX126" fmla="*/ 1506070 w 2657256"/>
                          <a:gd name="connsiteY126" fmla="*/ 457352 h 3370881"/>
                          <a:gd name="connsiteX127" fmla="*/ 1550894 w 2657256"/>
                          <a:gd name="connsiteY127" fmla="*/ 430458 h 3370881"/>
                          <a:gd name="connsiteX128" fmla="*/ 1564341 w 2657256"/>
                          <a:gd name="connsiteY128" fmla="*/ 417011 h 3370881"/>
                          <a:gd name="connsiteX129" fmla="*/ 1586753 w 2657256"/>
                          <a:gd name="connsiteY129" fmla="*/ 399081 h 3370881"/>
                          <a:gd name="connsiteX130" fmla="*/ 1595718 w 2657256"/>
                          <a:gd name="connsiteY130" fmla="*/ 381152 h 3370881"/>
                          <a:gd name="connsiteX131" fmla="*/ 1600200 w 2657256"/>
                          <a:gd name="connsiteY131" fmla="*/ 363223 h 3370881"/>
                          <a:gd name="connsiteX132" fmla="*/ 1609165 w 2657256"/>
                          <a:gd name="connsiteY132" fmla="*/ 313917 h 3370881"/>
                          <a:gd name="connsiteX133" fmla="*/ 1537447 w 2657256"/>
                          <a:gd name="connsiteY133" fmla="*/ 188411 h 3370881"/>
                          <a:gd name="connsiteX134" fmla="*/ 1613647 w 2657256"/>
                          <a:gd name="connsiteY134" fmla="*/ 399081 h 3370881"/>
                          <a:gd name="connsiteX135" fmla="*/ 1627094 w 2657256"/>
                          <a:gd name="connsiteY135" fmla="*/ 417011 h 3370881"/>
                          <a:gd name="connsiteX136" fmla="*/ 1658470 w 2657256"/>
                          <a:gd name="connsiteY136" fmla="*/ 412529 h 3370881"/>
                          <a:gd name="connsiteX137" fmla="*/ 1685365 w 2657256"/>
                          <a:gd name="connsiteY137" fmla="*/ 390117 h 3370881"/>
                          <a:gd name="connsiteX138" fmla="*/ 1694329 w 2657256"/>
                          <a:gd name="connsiteY138" fmla="*/ 376670 h 3370881"/>
                          <a:gd name="connsiteX139" fmla="*/ 1734670 w 2657256"/>
                          <a:gd name="connsiteY139" fmla="*/ 354258 h 3370881"/>
                          <a:gd name="connsiteX140" fmla="*/ 1743635 w 2657256"/>
                          <a:gd name="connsiteY140" fmla="*/ 340811 h 3370881"/>
                          <a:gd name="connsiteX141" fmla="*/ 1757082 w 2657256"/>
                          <a:gd name="connsiteY141" fmla="*/ 336329 h 3370881"/>
                          <a:gd name="connsiteX142" fmla="*/ 1808984 w 2657256"/>
                          <a:gd name="connsiteY142" fmla="*/ 249641 h 3370881"/>
                          <a:gd name="connsiteX143" fmla="*/ 1899621 w 2657256"/>
                          <a:gd name="connsiteY143" fmla="*/ 211719 h 3370881"/>
                          <a:gd name="connsiteX144" fmla="*/ 1869369 w 2657256"/>
                          <a:gd name="connsiteY144" fmla="*/ 152642 h 3370881"/>
                          <a:gd name="connsiteX145" fmla="*/ 1772023 w 2657256"/>
                          <a:gd name="connsiteY145" fmla="*/ 77249 h 3370881"/>
                          <a:gd name="connsiteX146" fmla="*/ 1848666 w 2657256"/>
                          <a:gd name="connsiteY146" fmla="*/ 209768 h 3370881"/>
                          <a:gd name="connsiteX147" fmla="*/ 1874221 w 2657256"/>
                          <a:gd name="connsiteY147" fmla="*/ 318698 h 3370881"/>
                          <a:gd name="connsiteX148" fmla="*/ 1788459 w 2657256"/>
                          <a:gd name="connsiteY148" fmla="*/ 367705 h 3370881"/>
                          <a:gd name="connsiteX149" fmla="*/ 1761565 w 2657256"/>
                          <a:gd name="connsiteY149" fmla="*/ 390117 h 3370881"/>
                          <a:gd name="connsiteX150" fmla="*/ 1783976 w 2657256"/>
                          <a:gd name="connsiteY150" fmla="*/ 399081 h 3370881"/>
                          <a:gd name="connsiteX151" fmla="*/ 1878106 w 2657256"/>
                          <a:gd name="connsiteY151" fmla="*/ 390117 h 3370881"/>
                          <a:gd name="connsiteX152" fmla="*/ 1891553 w 2657256"/>
                          <a:gd name="connsiteY152" fmla="*/ 381152 h 3370881"/>
                          <a:gd name="connsiteX153" fmla="*/ 1918447 w 2657256"/>
                          <a:gd name="connsiteY153" fmla="*/ 372187 h 3370881"/>
                          <a:gd name="connsiteX154" fmla="*/ 1940859 w 2657256"/>
                          <a:gd name="connsiteY154" fmla="*/ 358740 h 3370881"/>
                          <a:gd name="connsiteX155" fmla="*/ 1954306 w 2657256"/>
                          <a:gd name="connsiteY155" fmla="*/ 354258 h 3370881"/>
                          <a:gd name="connsiteX156" fmla="*/ 2083304 w 2657256"/>
                          <a:gd name="connsiteY156" fmla="*/ 290281 h 3370881"/>
                          <a:gd name="connsiteX157" fmla="*/ 2166172 w 2657256"/>
                          <a:gd name="connsiteY157" fmla="*/ 215604 h 3370881"/>
                          <a:gd name="connsiteX158" fmla="*/ 2069054 w 2657256"/>
                          <a:gd name="connsiteY158" fmla="*/ 40493 h 3370881"/>
                          <a:gd name="connsiteX159" fmla="*/ 2078225 w 2657256"/>
                          <a:gd name="connsiteY159" fmla="*/ 188681 h 3370881"/>
                          <a:gd name="connsiteX160" fmla="*/ 1999129 w 2657256"/>
                          <a:gd name="connsiteY160" fmla="*/ 358740 h 3370881"/>
                          <a:gd name="connsiteX161" fmla="*/ 1994647 w 2657256"/>
                          <a:gd name="connsiteY161" fmla="*/ 372187 h 3370881"/>
                          <a:gd name="connsiteX162" fmla="*/ 2039470 w 2657256"/>
                          <a:gd name="connsiteY162" fmla="*/ 390117 h 3370881"/>
                          <a:gd name="connsiteX163" fmla="*/ 2115670 w 2657256"/>
                          <a:gd name="connsiteY163" fmla="*/ 390117 h 3370881"/>
                          <a:gd name="connsiteX164" fmla="*/ 2160494 w 2657256"/>
                          <a:gd name="connsiteY164" fmla="*/ 376670 h 3370881"/>
                          <a:gd name="connsiteX165" fmla="*/ 2191870 w 2657256"/>
                          <a:gd name="connsiteY165" fmla="*/ 363223 h 3370881"/>
                          <a:gd name="connsiteX166" fmla="*/ 2205318 w 2657256"/>
                          <a:gd name="connsiteY166" fmla="*/ 358740 h 3370881"/>
                          <a:gd name="connsiteX167" fmla="*/ 2232212 w 2657256"/>
                          <a:gd name="connsiteY167" fmla="*/ 340811 h 3370881"/>
                          <a:gd name="connsiteX168" fmla="*/ 2312894 w 2657256"/>
                          <a:gd name="connsiteY168" fmla="*/ 183929 h 3370881"/>
                          <a:gd name="connsiteX169" fmla="*/ 2339788 w 2657256"/>
                          <a:gd name="connsiteY169" fmla="*/ 151 h 3370881"/>
                          <a:gd name="connsiteX170" fmla="*/ 2357718 w 2657256"/>
                          <a:gd name="connsiteY170" fmla="*/ 215305 h 3370881"/>
                          <a:gd name="connsiteX171" fmla="*/ 2254623 w 2657256"/>
                          <a:gd name="connsiteY171" fmla="*/ 376670 h 3370881"/>
                          <a:gd name="connsiteX172" fmla="*/ 2245659 w 2657256"/>
                          <a:gd name="connsiteY172" fmla="*/ 390117 h 3370881"/>
                          <a:gd name="connsiteX173" fmla="*/ 2254623 w 2657256"/>
                          <a:gd name="connsiteY173" fmla="*/ 403564 h 3370881"/>
                          <a:gd name="connsiteX174" fmla="*/ 2353235 w 2657256"/>
                          <a:gd name="connsiteY174" fmla="*/ 399081 h 3370881"/>
                          <a:gd name="connsiteX175" fmla="*/ 2366682 w 2657256"/>
                          <a:gd name="connsiteY175" fmla="*/ 394599 h 3370881"/>
                          <a:gd name="connsiteX176" fmla="*/ 2389094 w 2657256"/>
                          <a:gd name="connsiteY176" fmla="*/ 390117 h 3370881"/>
                          <a:gd name="connsiteX177" fmla="*/ 2424953 w 2657256"/>
                          <a:gd name="connsiteY177" fmla="*/ 367705 h 3370881"/>
                          <a:gd name="connsiteX178" fmla="*/ 2528047 w 2657256"/>
                          <a:gd name="connsiteY178" fmla="*/ 292700 h 3370881"/>
                          <a:gd name="connsiteX179" fmla="*/ 2541495 w 2657256"/>
                          <a:gd name="connsiteY179" fmla="*/ 62906 h 3370881"/>
                          <a:gd name="connsiteX180" fmla="*/ 2591304 w 2657256"/>
                          <a:gd name="connsiteY180" fmla="*/ 214081 h 3370881"/>
                          <a:gd name="connsiteX181" fmla="*/ 2612315 w 2657256"/>
                          <a:gd name="connsiteY181" fmla="*/ 290907 h 3370881"/>
                          <a:gd name="connsiteX182" fmla="*/ 2650863 w 2657256"/>
                          <a:gd name="connsiteY182" fmla="*/ 344994 h 3370881"/>
                          <a:gd name="connsiteX183" fmla="*/ 2465294 w 2657256"/>
                          <a:gd name="connsiteY183" fmla="*/ 399081 h 3370881"/>
                          <a:gd name="connsiteX184" fmla="*/ 2442882 w 2657256"/>
                          <a:gd name="connsiteY184" fmla="*/ 403564 h 3370881"/>
                          <a:gd name="connsiteX185" fmla="*/ 2398059 w 2657256"/>
                          <a:gd name="connsiteY185" fmla="*/ 417011 h 3370881"/>
                          <a:gd name="connsiteX186" fmla="*/ 2375647 w 2657256"/>
                          <a:gd name="connsiteY186" fmla="*/ 425976 h 3370881"/>
                          <a:gd name="connsiteX187" fmla="*/ 2357718 w 2657256"/>
                          <a:gd name="connsiteY187" fmla="*/ 430458 h 3370881"/>
                          <a:gd name="connsiteX188" fmla="*/ 2344270 w 2657256"/>
                          <a:gd name="connsiteY188" fmla="*/ 461834 h 3370881"/>
                          <a:gd name="connsiteX189" fmla="*/ 2353235 w 2657256"/>
                          <a:gd name="connsiteY189" fmla="*/ 502176 h 3370881"/>
                          <a:gd name="connsiteX190" fmla="*/ 2362200 w 2657256"/>
                          <a:gd name="connsiteY190" fmla="*/ 515623 h 3370881"/>
                          <a:gd name="connsiteX191" fmla="*/ 2344270 w 2657256"/>
                          <a:gd name="connsiteY191" fmla="*/ 587340 h 3370881"/>
                          <a:gd name="connsiteX192" fmla="*/ 2321859 w 2657256"/>
                          <a:gd name="connsiteY192" fmla="*/ 614234 h 3370881"/>
                          <a:gd name="connsiteX193" fmla="*/ 2308412 w 2657256"/>
                          <a:gd name="connsiteY193" fmla="*/ 636646 h 3370881"/>
                          <a:gd name="connsiteX194" fmla="*/ 2281518 w 2657256"/>
                          <a:gd name="connsiteY194" fmla="*/ 641129 h 3370881"/>
                          <a:gd name="connsiteX195" fmla="*/ 2259106 w 2657256"/>
                          <a:gd name="connsiteY195" fmla="*/ 636646 h 3370881"/>
                          <a:gd name="connsiteX196" fmla="*/ 2277035 w 2657256"/>
                          <a:gd name="connsiteY196" fmla="*/ 578376 h 3370881"/>
                          <a:gd name="connsiteX197" fmla="*/ 2290482 w 2657256"/>
                          <a:gd name="connsiteY197" fmla="*/ 542517 h 3370881"/>
                          <a:gd name="connsiteX198" fmla="*/ 2286000 w 2657256"/>
                          <a:gd name="connsiteY198" fmla="*/ 506658 h 3370881"/>
                          <a:gd name="connsiteX199" fmla="*/ 2245659 w 2657256"/>
                          <a:gd name="connsiteY199" fmla="*/ 448387 h 3370881"/>
                          <a:gd name="connsiteX200" fmla="*/ 2200835 w 2657256"/>
                          <a:gd name="connsiteY200" fmla="*/ 430458 h 3370881"/>
                          <a:gd name="connsiteX201" fmla="*/ 2169459 w 2657256"/>
                          <a:gd name="connsiteY201" fmla="*/ 425976 h 3370881"/>
                          <a:gd name="connsiteX202" fmla="*/ 2102223 w 2657256"/>
                          <a:gd name="connsiteY202" fmla="*/ 430458 h 3370881"/>
                          <a:gd name="connsiteX203" fmla="*/ 2084294 w 2657256"/>
                          <a:gd name="connsiteY203" fmla="*/ 439423 h 3370881"/>
                          <a:gd name="connsiteX204" fmla="*/ 2070847 w 2657256"/>
                          <a:gd name="connsiteY204" fmla="*/ 443905 h 3370881"/>
                          <a:gd name="connsiteX205" fmla="*/ 2061882 w 2657256"/>
                          <a:gd name="connsiteY205" fmla="*/ 461834 h 3370881"/>
                          <a:gd name="connsiteX206" fmla="*/ 2034988 w 2657256"/>
                          <a:gd name="connsiteY206" fmla="*/ 475281 h 3370881"/>
                          <a:gd name="connsiteX207" fmla="*/ 1783976 w 2657256"/>
                          <a:gd name="connsiteY207" fmla="*/ 479764 h 3370881"/>
                          <a:gd name="connsiteX208" fmla="*/ 1766047 w 2657256"/>
                          <a:gd name="connsiteY208" fmla="*/ 488729 h 3370881"/>
                          <a:gd name="connsiteX209" fmla="*/ 1703294 w 2657256"/>
                          <a:gd name="connsiteY209" fmla="*/ 506658 h 3370881"/>
                          <a:gd name="connsiteX210" fmla="*/ 1689847 w 2657256"/>
                          <a:gd name="connsiteY210" fmla="*/ 511140 h 3370881"/>
                          <a:gd name="connsiteX211" fmla="*/ 1676400 w 2657256"/>
                          <a:gd name="connsiteY211" fmla="*/ 520105 h 3370881"/>
                          <a:gd name="connsiteX212" fmla="*/ 1649506 w 2657256"/>
                          <a:gd name="connsiteY212" fmla="*/ 529070 h 3370881"/>
                          <a:gd name="connsiteX213" fmla="*/ 1636059 w 2657256"/>
                          <a:gd name="connsiteY213" fmla="*/ 538034 h 3370881"/>
                          <a:gd name="connsiteX214" fmla="*/ 1622612 w 2657256"/>
                          <a:gd name="connsiteY214" fmla="*/ 551481 h 3370881"/>
                          <a:gd name="connsiteX215" fmla="*/ 1609165 w 2657256"/>
                          <a:gd name="connsiteY215" fmla="*/ 555964 h 3370881"/>
                          <a:gd name="connsiteX216" fmla="*/ 1577788 w 2657256"/>
                          <a:gd name="connsiteY216" fmla="*/ 587340 h 3370881"/>
                          <a:gd name="connsiteX217" fmla="*/ 1568823 w 2657256"/>
                          <a:gd name="connsiteY217" fmla="*/ 600787 h 3370881"/>
                          <a:gd name="connsiteX218" fmla="*/ 1555376 w 2657256"/>
                          <a:gd name="connsiteY218" fmla="*/ 614234 h 3370881"/>
                          <a:gd name="connsiteX219" fmla="*/ 1524000 w 2657256"/>
                          <a:gd name="connsiteY219" fmla="*/ 654576 h 3370881"/>
                          <a:gd name="connsiteX220" fmla="*/ 1519518 w 2657256"/>
                          <a:gd name="connsiteY220" fmla="*/ 668023 h 3370881"/>
                          <a:gd name="connsiteX221" fmla="*/ 1528482 w 2657256"/>
                          <a:gd name="connsiteY221" fmla="*/ 708364 h 3370881"/>
                          <a:gd name="connsiteX222" fmla="*/ 1537447 w 2657256"/>
                          <a:gd name="connsiteY222" fmla="*/ 721811 h 3370881"/>
                          <a:gd name="connsiteX223" fmla="*/ 1568823 w 2657256"/>
                          <a:gd name="connsiteY223" fmla="*/ 712846 h 3370881"/>
                          <a:gd name="connsiteX224" fmla="*/ 1600200 w 2657256"/>
                          <a:gd name="connsiteY224" fmla="*/ 712846 h 3370881"/>
                          <a:gd name="connsiteX225" fmla="*/ 1631576 w 2657256"/>
                          <a:gd name="connsiteY225" fmla="*/ 690434 h 3370881"/>
                          <a:gd name="connsiteX226" fmla="*/ 1645023 w 2657256"/>
                          <a:gd name="connsiteY226" fmla="*/ 676987 h 3370881"/>
                          <a:gd name="connsiteX227" fmla="*/ 1685365 w 2657256"/>
                          <a:gd name="connsiteY227" fmla="*/ 645611 h 3370881"/>
                          <a:gd name="connsiteX228" fmla="*/ 1716741 w 2657256"/>
                          <a:gd name="connsiteY228" fmla="*/ 614234 h 3370881"/>
                          <a:gd name="connsiteX229" fmla="*/ 1748118 w 2657256"/>
                          <a:gd name="connsiteY229" fmla="*/ 596305 h 3370881"/>
                          <a:gd name="connsiteX230" fmla="*/ 1761565 w 2657256"/>
                          <a:gd name="connsiteY230" fmla="*/ 591823 h 3370881"/>
                          <a:gd name="connsiteX231" fmla="*/ 1779494 w 2657256"/>
                          <a:gd name="connsiteY231" fmla="*/ 582858 h 3370881"/>
                          <a:gd name="connsiteX232" fmla="*/ 1815353 w 2657256"/>
                          <a:gd name="connsiteY232" fmla="*/ 573893 h 3370881"/>
                          <a:gd name="connsiteX233" fmla="*/ 2030506 w 2657256"/>
                          <a:gd name="connsiteY233" fmla="*/ 578376 h 3370881"/>
                          <a:gd name="connsiteX234" fmla="*/ 2017059 w 2657256"/>
                          <a:gd name="connsiteY234" fmla="*/ 600787 h 3370881"/>
                          <a:gd name="connsiteX235" fmla="*/ 1981200 w 2657256"/>
                          <a:gd name="connsiteY235" fmla="*/ 636646 h 3370881"/>
                          <a:gd name="connsiteX236" fmla="*/ 1967753 w 2657256"/>
                          <a:gd name="connsiteY236" fmla="*/ 650093 h 3370881"/>
                          <a:gd name="connsiteX237" fmla="*/ 1936376 w 2657256"/>
                          <a:gd name="connsiteY237" fmla="*/ 690434 h 3370881"/>
                          <a:gd name="connsiteX238" fmla="*/ 1905000 w 2657256"/>
                          <a:gd name="connsiteY238" fmla="*/ 717329 h 3370881"/>
                          <a:gd name="connsiteX239" fmla="*/ 1860176 w 2657256"/>
                          <a:gd name="connsiteY239" fmla="*/ 735258 h 3370881"/>
                          <a:gd name="connsiteX240" fmla="*/ 1788459 w 2657256"/>
                          <a:gd name="connsiteY240" fmla="*/ 744223 h 3370881"/>
                          <a:gd name="connsiteX241" fmla="*/ 1846729 w 2657256"/>
                          <a:gd name="connsiteY241" fmla="*/ 802493 h 3370881"/>
                          <a:gd name="connsiteX242" fmla="*/ 1913965 w 2657256"/>
                          <a:gd name="connsiteY242" fmla="*/ 829387 h 3370881"/>
                          <a:gd name="connsiteX243" fmla="*/ 1922929 w 2657256"/>
                          <a:gd name="connsiteY243" fmla="*/ 842834 h 3370881"/>
                          <a:gd name="connsiteX244" fmla="*/ 1967753 w 2657256"/>
                          <a:gd name="connsiteY244" fmla="*/ 883176 h 3370881"/>
                          <a:gd name="connsiteX245" fmla="*/ 1981200 w 2657256"/>
                          <a:gd name="connsiteY245" fmla="*/ 896623 h 3370881"/>
                          <a:gd name="connsiteX246" fmla="*/ 1994647 w 2657256"/>
                          <a:gd name="connsiteY246" fmla="*/ 905587 h 3370881"/>
                          <a:gd name="connsiteX247" fmla="*/ 2021541 w 2657256"/>
                          <a:gd name="connsiteY247" fmla="*/ 927999 h 3370881"/>
                          <a:gd name="connsiteX248" fmla="*/ 2030506 w 2657256"/>
                          <a:gd name="connsiteY248" fmla="*/ 941446 h 3370881"/>
                          <a:gd name="connsiteX249" fmla="*/ 2057400 w 2657256"/>
                          <a:gd name="connsiteY249" fmla="*/ 968340 h 3370881"/>
                          <a:gd name="connsiteX250" fmla="*/ 2088776 w 2657256"/>
                          <a:gd name="connsiteY250" fmla="*/ 1013164 h 3370881"/>
                          <a:gd name="connsiteX251" fmla="*/ 2115670 w 2657256"/>
                          <a:gd name="connsiteY251" fmla="*/ 1057987 h 3370881"/>
                          <a:gd name="connsiteX252" fmla="*/ 2120153 w 2657256"/>
                          <a:gd name="connsiteY252" fmla="*/ 1089364 h 3370881"/>
                          <a:gd name="connsiteX253" fmla="*/ 2138082 w 2657256"/>
                          <a:gd name="connsiteY253" fmla="*/ 1143152 h 3370881"/>
                          <a:gd name="connsiteX254" fmla="*/ 2147047 w 2657256"/>
                          <a:gd name="connsiteY254" fmla="*/ 1196940 h 3370881"/>
                          <a:gd name="connsiteX255" fmla="*/ 2151529 w 2657256"/>
                          <a:gd name="connsiteY255" fmla="*/ 1210387 h 3370881"/>
                          <a:gd name="connsiteX256" fmla="*/ 2156012 w 2657256"/>
                          <a:gd name="connsiteY256" fmla="*/ 1228317 h 3370881"/>
                          <a:gd name="connsiteX257" fmla="*/ 2173941 w 2657256"/>
                          <a:gd name="connsiteY257" fmla="*/ 1295552 h 3370881"/>
                          <a:gd name="connsiteX258" fmla="*/ 2182906 w 2657256"/>
                          <a:gd name="connsiteY258" fmla="*/ 1313481 h 3370881"/>
                          <a:gd name="connsiteX259" fmla="*/ 2187388 w 2657256"/>
                          <a:gd name="connsiteY259" fmla="*/ 1331411 h 3370881"/>
                          <a:gd name="connsiteX260" fmla="*/ 2214282 w 2657256"/>
                          <a:gd name="connsiteY260" fmla="*/ 1385199 h 3370881"/>
                          <a:gd name="connsiteX261" fmla="*/ 2218765 w 2657256"/>
                          <a:gd name="connsiteY261" fmla="*/ 1403129 h 3370881"/>
                          <a:gd name="connsiteX262" fmla="*/ 2223247 w 2657256"/>
                          <a:gd name="connsiteY262" fmla="*/ 1430023 h 3370881"/>
                          <a:gd name="connsiteX263" fmla="*/ 2236694 w 2657256"/>
                          <a:gd name="connsiteY263" fmla="*/ 1456917 h 3370881"/>
                          <a:gd name="connsiteX264" fmla="*/ 2249794 w 2657256"/>
                          <a:gd name="connsiteY264" fmla="*/ 1524624 h 3370881"/>
                          <a:gd name="connsiteX265" fmla="*/ 2241176 w 2657256"/>
                          <a:gd name="connsiteY265" fmla="*/ 1577940 h 3370881"/>
                          <a:gd name="connsiteX266" fmla="*/ 2245659 w 2657256"/>
                          <a:gd name="connsiteY266" fmla="*/ 1595870 h 3370881"/>
                          <a:gd name="connsiteX267" fmla="*/ 2249634 w 2657256"/>
                          <a:gd name="connsiteY267" fmla="*/ 1685855 h 3370881"/>
                          <a:gd name="connsiteX268" fmla="*/ 2227729 w 2657256"/>
                          <a:gd name="connsiteY268" fmla="*/ 1716893 h 3370881"/>
                          <a:gd name="connsiteX269" fmla="*/ 2240500 w 2657256"/>
                          <a:gd name="connsiteY269" fmla="*/ 1674269 h 3370881"/>
                          <a:gd name="connsiteX270" fmla="*/ 2235341 w 2657256"/>
                          <a:gd name="connsiteY270" fmla="*/ 1788611 h 3370881"/>
                          <a:gd name="connsiteX271" fmla="*/ 2230689 w 2657256"/>
                          <a:gd name="connsiteY271" fmla="*/ 1823963 h 3370881"/>
                          <a:gd name="connsiteX272" fmla="*/ 2226207 w 2657256"/>
                          <a:gd name="connsiteY272" fmla="*/ 1824470 h 3370881"/>
                          <a:gd name="connsiteX273" fmla="*/ 2208278 w 2657256"/>
                          <a:gd name="connsiteY273" fmla="*/ 1869293 h 3370881"/>
                          <a:gd name="connsiteX274" fmla="*/ 2195168 w 2657256"/>
                          <a:gd name="connsiteY274" fmla="*/ 1882740 h 3370881"/>
                          <a:gd name="connsiteX275" fmla="*/ 2203458 w 2657256"/>
                          <a:gd name="connsiteY275" fmla="*/ 1918938 h 3370881"/>
                          <a:gd name="connsiteX276" fmla="*/ 2204134 w 2657256"/>
                          <a:gd name="connsiteY276" fmla="*/ 1949806 h 3370881"/>
                          <a:gd name="connsiteX277" fmla="*/ 2226545 w 2657256"/>
                          <a:gd name="connsiteY277" fmla="*/ 1954627 h 3370881"/>
                          <a:gd name="connsiteX278" fmla="*/ 2241176 w 2657256"/>
                          <a:gd name="connsiteY278" fmla="*/ 2012729 h 3370881"/>
                          <a:gd name="connsiteX279" fmla="*/ 2263588 w 2657256"/>
                          <a:gd name="connsiteY279" fmla="*/ 2057552 h 3370881"/>
                          <a:gd name="connsiteX280" fmla="*/ 2286000 w 2657256"/>
                          <a:gd name="connsiteY280" fmla="*/ 2084446 h 3370881"/>
                          <a:gd name="connsiteX281" fmla="*/ 2299447 w 2657256"/>
                          <a:gd name="connsiteY281" fmla="*/ 2124787 h 3370881"/>
                          <a:gd name="connsiteX282" fmla="*/ 2321859 w 2657256"/>
                          <a:gd name="connsiteY282" fmla="*/ 2151681 h 3370881"/>
                          <a:gd name="connsiteX283" fmla="*/ 2344270 w 2657256"/>
                          <a:gd name="connsiteY283" fmla="*/ 2205470 h 3370881"/>
                          <a:gd name="connsiteX284" fmla="*/ 2348753 w 2657256"/>
                          <a:gd name="connsiteY284" fmla="*/ 2223399 h 3370881"/>
                          <a:gd name="connsiteX285" fmla="*/ 2366682 w 2657256"/>
                          <a:gd name="connsiteY285" fmla="*/ 2263740 h 3370881"/>
                          <a:gd name="connsiteX286" fmla="*/ 2375647 w 2657256"/>
                          <a:gd name="connsiteY286" fmla="*/ 2286152 h 3370881"/>
                          <a:gd name="connsiteX287" fmla="*/ 2380129 w 2657256"/>
                          <a:gd name="connsiteY287" fmla="*/ 2308564 h 3370881"/>
                          <a:gd name="connsiteX288" fmla="*/ 2389094 w 2657256"/>
                          <a:gd name="connsiteY288" fmla="*/ 2335458 h 3370881"/>
                          <a:gd name="connsiteX289" fmla="*/ 2393576 w 2657256"/>
                          <a:gd name="connsiteY289" fmla="*/ 2380281 h 3370881"/>
                          <a:gd name="connsiteX290" fmla="*/ 2398059 w 2657256"/>
                          <a:gd name="connsiteY290" fmla="*/ 2393729 h 3370881"/>
                          <a:gd name="connsiteX291" fmla="*/ 2419794 w 2657256"/>
                          <a:gd name="connsiteY291" fmla="*/ 2447517 h 3370881"/>
                          <a:gd name="connsiteX292" fmla="*/ 2427343 w 2657256"/>
                          <a:gd name="connsiteY292" fmla="*/ 2564058 h 3370881"/>
                          <a:gd name="connsiteX293" fmla="*/ 2389094 w 2657256"/>
                          <a:gd name="connsiteY293" fmla="*/ 2837481 h 3370881"/>
                          <a:gd name="connsiteX294" fmla="*/ 2380129 w 2657256"/>
                          <a:gd name="connsiteY294" fmla="*/ 2859893 h 3370881"/>
                          <a:gd name="connsiteX295" fmla="*/ 2357718 w 2657256"/>
                          <a:gd name="connsiteY295" fmla="*/ 2913681 h 3370881"/>
                          <a:gd name="connsiteX296" fmla="*/ 2348753 w 2657256"/>
                          <a:gd name="connsiteY296" fmla="*/ 2936093 h 3370881"/>
                          <a:gd name="connsiteX297" fmla="*/ 2339788 w 2657256"/>
                          <a:gd name="connsiteY297" fmla="*/ 2971952 h 3370881"/>
                          <a:gd name="connsiteX298" fmla="*/ 2326341 w 2657256"/>
                          <a:gd name="connsiteY298" fmla="*/ 2994364 h 3370881"/>
                          <a:gd name="connsiteX299" fmla="*/ 2317376 w 2657256"/>
                          <a:gd name="connsiteY299" fmla="*/ 3025740 h 3370881"/>
                          <a:gd name="connsiteX300" fmla="*/ 2303929 w 2657256"/>
                          <a:gd name="connsiteY300" fmla="*/ 3048152 h 3370881"/>
                          <a:gd name="connsiteX301" fmla="*/ 2290482 w 2657256"/>
                          <a:gd name="connsiteY301" fmla="*/ 3079529 h 3370881"/>
                          <a:gd name="connsiteX302" fmla="*/ 2272553 w 2657256"/>
                          <a:gd name="connsiteY302" fmla="*/ 3084011 h 3370881"/>
                          <a:gd name="connsiteX303" fmla="*/ 2259106 w 2657256"/>
                          <a:gd name="connsiteY303" fmla="*/ 3088493 h 3370881"/>
                          <a:gd name="connsiteX304" fmla="*/ 2241176 w 2657256"/>
                          <a:gd name="connsiteY304" fmla="*/ 3092976 h 3370881"/>
                          <a:gd name="connsiteX305" fmla="*/ 2209800 w 2657256"/>
                          <a:gd name="connsiteY305" fmla="*/ 3101940 h 3370881"/>
                          <a:gd name="connsiteX306" fmla="*/ 2205318 w 2657256"/>
                          <a:gd name="connsiteY306" fmla="*/ 3039187 h 3370881"/>
                          <a:gd name="connsiteX307" fmla="*/ 2218765 w 2657256"/>
                          <a:gd name="connsiteY307" fmla="*/ 3021258 h 3370881"/>
                          <a:gd name="connsiteX308" fmla="*/ 2245659 w 2657256"/>
                          <a:gd name="connsiteY308" fmla="*/ 2971952 h 3370881"/>
                          <a:gd name="connsiteX309" fmla="*/ 2268070 w 2657256"/>
                          <a:gd name="connsiteY309" fmla="*/ 2945058 h 3370881"/>
                          <a:gd name="connsiteX310" fmla="*/ 2298550 w 2657256"/>
                          <a:gd name="connsiteY310" fmla="*/ 2568540 h 3370881"/>
                          <a:gd name="connsiteX311" fmla="*/ 2284986 w 2657256"/>
                          <a:gd name="connsiteY311" fmla="*/ 2532681 h 3370881"/>
                          <a:gd name="connsiteX312" fmla="*/ 2293273 w 2657256"/>
                          <a:gd name="connsiteY312" fmla="*/ 2496653 h 3370881"/>
                          <a:gd name="connsiteX313" fmla="*/ 2278152 w 2657256"/>
                          <a:gd name="connsiteY313" fmla="*/ 2475178 h 3370881"/>
                          <a:gd name="connsiteX314" fmla="*/ 2245659 w 2657256"/>
                          <a:gd name="connsiteY314" fmla="*/ 2389247 h 3370881"/>
                          <a:gd name="connsiteX315" fmla="*/ 2195507 w 2657256"/>
                          <a:gd name="connsiteY315" fmla="*/ 2241328 h 3370881"/>
                          <a:gd name="connsiteX316" fmla="*/ 2083786 w 2657256"/>
                          <a:gd name="connsiteY316" fmla="*/ 2040300 h 3370881"/>
                          <a:gd name="connsiteX317" fmla="*/ 2048773 w 2657256"/>
                          <a:gd name="connsiteY317" fmla="*/ 2017971 h 3370881"/>
                          <a:gd name="connsiteX318" fmla="*/ 2074314 w 2657256"/>
                          <a:gd name="connsiteY318" fmla="*/ 2011967 h 3370881"/>
                          <a:gd name="connsiteX319" fmla="*/ 2034988 w 2657256"/>
                          <a:gd name="connsiteY319" fmla="*/ 2003764 h 3370881"/>
                          <a:gd name="connsiteX320" fmla="*/ 2026023 w 2657256"/>
                          <a:gd name="connsiteY320" fmla="*/ 2026176 h 3370881"/>
                          <a:gd name="connsiteX321" fmla="*/ 2021541 w 2657256"/>
                          <a:gd name="connsiteY321" fmla="*/ 2039623 h 3370881"/>
                          <a:gd name="connsiteX322" fmla="*/ 1999129 w 2657256"/>
                          <a:gd name="connsiteY322" fmla="*/ 2053070 h 3370881"/>
                          <a:gd name="connsiteX323" fmla="*/ 1990165 w 2657256"/>
                          <a:gd name="connsiteY323" fmla="*/ 2070999 h 3370881"/>
                          <a:gd name="connsiteX324" fmla="*/ 1967753 w 2657256"/>
                          <a:gd name="connsiteY324" fmla="*/ 2106858 h 3370881"/>
                          <a:gd name="connsiteX325" fmla="*/ 1981200 w 2657256"/>
                          <a:gd name="connsiteY325" fmla="*/ 2223399 h 3370881"/>
                          <a:gd name="connsiteX326" fmla="*/ 1994647 w 2657256"/>
                          <a:gd name="connsiteY326" fmla="*/ 2254776 h 3370881"/>
                          <a:gd name="connsiteX327" fmla="*/ 2003612 w 2657256"/>
                          <a:gd name="connsiteY327" fmla="*/ 2272705 h 3370881"/>
                          <a:gd name="connsiteX328" fmla="*/ 2026023 w 2657256"/>
                          <a:gd name="connsiteY328" fmla="*/ 2304081 h 3370881"/>
                          <a:gd name="connsiteX329" fmla="*/ 2043953 w 2657256"/>
                          <a:gd name="connsiteY329" fmla="*/ 2348905 h 3370881"/>
                          <a:gd name="connsiteX330" fmla="*/ 2061882 w 2657256"/>
                          <a:gd name="connsiteY330" fmla="*/ 2371317 h 3370881"/>
                          <a:gd name="connsiteX331" fmla="*/ 2088776 w 2657256"/>
                          <a:gd name="connsiteY331" fmla="*/ 2434070 h 3370881"/>
                          <a:gd name="connsiteX332" fmla="*/ 2102223 w 2657256"/>
                          <a:gd name="connsiteY332" fmla="*/ 2465446 h 3370881"/>
                          <a:gd name="connsiteX333" fmla="*/ 2106706 w 2657256"/>
                          <a:gd name="connsiteY333" fmla="*/ 2496823 h 3370881"/>
                          <a:gd name="connsiteX334" fmla="*/ 2124635 w 2657256"/>
                          <a:gd name="connsiteY334" fmla="*/ 2559576 h 3370881"/>
                          <a:gd name="connsiteX335" fmla="*/ 2138082 w 2657256"/>
                          <a:gd name="connsiteY335" fmla="*/ 2649223 h 3370881"/>
                          <a:gd name="connsiteX336" fmla="*/ 2147047 w 2657256"/>
                          <a:gd name="connsiteY336" fmla="*/ 2685081 h 3370881"/>
                          <a:gd name="connsiteX337" fmla="*/ 2151529 w 2657256"/>
                          <a:gd name="connsiteY337" fmla="*/ 2716458 h 3370881"/>
                          <a:gd name="connsiteX338" fmla="*/ 2160494 w 2657256"/>
                          <a:gd name="connsiteY338" fmla="*/ 2770246 h 3370881"/>
                          <a:gd name="connsiteX339" fmla="*/ 2156012 w 2657256"/>
                          <a:gd name="connsiteY339" fmla="*/ 2962987 h 3370881"/>
                          <a:gd name="connsiteX340" fmla="*/ 2138082 w 2657256"/>
                          <a:gd name="connsiteY340" fmla="*/ 3043670 h 3370881"/>
                          <a:gd name="connsiteX341" fmla="*/ 2133600 w 2657256"/>
                          <a:gd name="connsiteY341" fmla="*/ 3061599 h 3370881"/>
                          <a:gd name="connsiteX342" fmla="*/ 2120153 w 2657256"/>
                          <a:gd name="connsiteY342" fmla="*/ 3079529 h 3370881"/>
                          <a:gd name="connsiteX343" fmla="*/ 2111188 w 2657256"/>
                          <a:gd name="connsiteY343" fmla="*/ 3106423 h 3370881"/>
                          <a:gd name="connsiteX344" fmla="*/ 2088776 w 2657256"/>
                          <a:gd name="connsiteY344" fmla="*/ 3137799 h 3370881"/>
                          <a:gd name="connsiteX345" fmla="*/ 2075329 w 2657256"/>
                          <a:gd name="connsiteY345" fmla="*/ 3164693 h 3370881"/>
                          <a:gd name="connsiteX346" fmla="*/ 2061882 w 2657256"/>
                          <a:gd name="connsiteY346" fmla="*/ 3169176 h 3370881"/>
                          <a:gd name="connsiteX347" fmla="*/ 2021541 w 2657256"/>
                          <a:gd name="connsiteY347" fmla="*/ 3164693 h 3370881"/>
                          <a:gd name="connsiteX348" fmla="*/ 2012576 w 2657256"/>
                          <a:gd name="connsiteY348" fmla="*/ 3119870 h 3370881"/>
                          <a:gd name="connsiteX349" fmla="*/ 2048435 w 2657256"/>
                          <a:gd name="connsiteY349" fmla="*/ 3021258 h 3370881"/>
                          <a:gd name="connsiteX350" fmla="*/ 2048435 w 2657256"/>
                          <a:gd name="connsiteY350" fmla="*/ 3021258 h 3370881"/>
                          <a:gd name="connsiteX351" fmla="*/ 2061882 w 2657256"/>
                          <a:gd name="connsiteY351" fmla="*/ 2967470 h 3370881"/>
                          <a:gd name="connsiteX352" fmla="*/ 2070847 w 2657256"/>
                          <a:gd name="connsiteY352" fmla="*/ 2882305 h 3370881"/>
                          <a:gd name="connsiteX353" fmla="*/ 2066365 w 2657256"/>
                          <a:gd name="connsiteY353" fmla="*/ 2725423 h 3370881"/>
                          <a:gd name="connsiteX354" fmla="*/ 2043953 w 2657256"/>
                          <a:gd name="connsiteY354" fmla="*/ 2649223 h 3370881"/>
                          <a:gd name="connsiteX355" fmla="*/ 2030506 w 2657256"/>
                          <a:gd name="connsiteY355" fmla="*/ 2622329 h 3370881"/>
                          <a:gd name="connsiteX356" fmla="*/ 2017059 w 2657256"/>
                          <a:gd name="connsiteY356" fmla="*/ 2581987 h 3370881"/>
                          <a:gd name="connsiteX357" fmla="*/ 1981200 w 2657256"/>
                          <a:gd name="connsiteY357" fmla="*/ 2514752 h 3370881"/>
                          <a:gd name="connsiteX358" fmla="*/ 1972235 w 2657256"/>
                          <a:gd name="connsiteY358" fmla="*/ 2501305 h 3370881"/>
                          <a:gd name="connsiteX359" fmla="*/ 1958788 w 2657256"/>
                          <a:gd name="connsiteY359" fmla="*/ 2478893 h 3370881"/>
                          <a:gd name="connsiteX360" fmla="*/ 1905000 w 2657256"/>
                          <a:gd name="connsiteY360" fmla="*/ 2398211 h 3370881"/>
                          <a:gd name="connsiteX361" fmla="*/ 1882588 w 2657256"/>
                          <a:gd name="connsiteY361" fmla="*/ 2357870 h 3370881"/>
                          <a:gd name="connsiteX362" fmla="*/ 1869141 w 2657256"/>
                          <a:gd name="connsiteY362" fmla="*/ 2339940 h 3370881"/>
                          <a:gd name="connsiteX363" fmla="*/ 1806388 w 2657256"/>
                          <a:gd name="connsiteY363" fmla="*/ 2313046 h 3370881"/>
                          <a:gd name="connsiteX364" fmla="*/ 1779494 w 2657256"/>
                          <a:gd name="connsiteY364" fmla="*/ 2304081 h 3370881"/>
                          <a:gd name="connsiteX365" fmla="*/ 1752600 w 2657256"/>
                          <a:gd name="connsiteY365" fmla="*/ 2299599 h 3370881"/>
                          <a:gd name="connsiteX366" fmla="*/ 1680882 w 2657256"/>
                          <a:gd name="connsiteY366" fmla="*/ 2277187 h 3370881"/>
                          <a:gd name="connsiteX367" fmla="*/ 1719025 w 2657256"/>
                          <a:gd name="connsiteY367" fmla="*/ 2281331 h 3370881"/>
                          <a:gd name="connsiteX368" fmla="*/ 1756997 w 2657256"/>
                          <a:gd name="connsiteY368" fmla="*/ 2289450 h 3370881"/>
                          <a:gd name="connsiteX369" fmla="*/ 1656440 w 2657256"/>
                          <a:gd name="connsiteY369" fmla="*/ 2298583 h 3370881"/>
                          <a:gd name="connsiteX370" fmla="*/ 1537447 w 2657256"/>
                          <a:gd name="connsiteY370" fmla="*/ 2329960 h 3370881"/>
                          <a:gd name="connsiteX371" fmla="*/ 1571993 w 2657256"/>
                          <a:gd name="connsiteY371" fmla="*/ 2317957 h 3370881"/>
                          <a:gd name="connsiteX372" fmla="*/ 1509707 w 2657256"/>
                          <a:gd name="connsiteY372" fmla="*/ 2338926 h 3370881"/>
                          <a:gd name="connsiteX373" fmla="*/ 1500444 w 2657256"/>
                          <a:gd name="connsiteY373" fmla="*/ 2355271 h 3370881"/>
                          <a:gd name="connsiteX374" fmla="*/ 1402678 w 2657256"/>
                          <a:gd name="connsiteY374" fmla="*/ 2339641 h 3370881"/>
                          <a:gd name="connsiteX375" fmla="*/ 1322892 w 2657256"/>
                          <a:gd name="connsiteY375" fmla="*/ 2336952 h 3370881"/>
                          <a:gd name="connsiteX376" fmla="*/ 1199384 w 2657256"/>
                          <a:gd name="connsiteY376" fmla="*/ 2307041 h 3370881"/>
                          <a:gd name="connsiteX377" fmla="*/ 1066800 w 2657256"/>
                          <a:gd name="connsiteY377" fmla="*/ 2272705 h 3370881"/>
                          <a:gd name="connsiteX378" fmla="*/ 1030941 w 2657256"/>
                          <a:gd name="connsiteY378" fmla="*/ 2263740 h 3370881"/>
                          <a:gd name="connsiteX379" fmla="*/ 986118 w 2657256"/>
                          <a:gd name="connsiteY379" fmla="*/ 2241329 h 3370881"/>
                          <a:gd name="connsiteX380" fmla="*/ 968188 w 2657256"/>
                          <a:gd name="connsiteY380" fmla="*/ 2232364 h 3370881"/>
                          <a:gd name="connsiteX381" fmla="*/ 936812 w 2657256"/>
                          <a:gd name="connsiteY381" fmla="*/ 2214434 h 3370881"/>
                          <a:gd name="connsiteX382" fmla="*/ 905435 w 2657256"/>
                          <a:gd name="connsiteY382" fmla="*/ 2196505 h 3370881"/>
                          <a:gd name="connsiteX383" fmla="*/ 869576 w 2657256"/>
                          <a:gd name="connsiteY383" fmla="*/ 2209952 h 3370881"/>
                          <a:gd name="connsiteX384" fmla="*/ 856129 w 2657256"/>
                          <a:gd name="connsiteY384" fmla="*/ 2227881 h 3370881"/>
                          <a:gd name="connsiteX385" fmla="*/ 815788 w 2657256"/>
                          <a:gd name="connsiteY385" fmla="*/ 2268223 h 3370881"/>
                          <a:gd name="connsiteX386" fmla="*/ 788894 w 2657256"/>
                          <a:gd name="connsiteY386" fmla="*/ 2290634 h 3370881"/>
                          <a:gd name="connsiteX387" fmla="*/ 762000 w 2657256"/>
                          <a:gd name="connsiteY387" fmla="*/ 2313046 h 3370881"/>
                          <a:gd name="connsiteX388" fmla="*/ 753035 w 2657256"/>
                          <a:gd name="connsiteY388" fmla="*/ 2326493 h 3370881"/>
                          <a:gd name="connsiteX389" fmla="*/ 735106 w 2657256"/>
                          <a:gd name="connsiteY389" fmla="*/ 2339940 h 3370881"/>
                          <a:gd name="connsiteX390" fmla="*/ 712694 w 2657256"/>
                          <a:gd name="connsiteY390" fmla="*/ 2362352 h 3370881"/>
                          <a:gd name="connsiteX391" fmla="*/ 694765 w 2657256"/>
                          <a:gd name="connsiteY391" fmla="*/ 2375799 h 3370881"/>
                          <a:gd name="connsiteX392" fmla="*/ 681318 w 2657256"/>
                          <a:gd name="connsiteY392" fmla="*/ 2393729 h 3370881"/>
                          <a:gd name="connsiteX393" fmla="*/ 667870 w 2657256"/>
                          <a:gd name="connsiteY393" fmla="*/ 2402693 h 3370881"/>
                          <a:gd name="connsiteX394" fmla="*/ 623047 w 2657256"/>
                          <a:gd name="connsiteY394" fmla="*/ 2443034 h 3370881"/>
                          <a:gd name="connsiteX395" fmla="*/ 600635 w 2657256"/>
                          <a:gd name="connsiteY395" fmla="*/ 2474411 h 3370881"/>
                          <a:gd name="connsiteX396" fmla="*/ 587188 w 2657256"/>
                          <a:gd name="connsiteY396" fmla="*/ 2514752 h 3370881"/>
                          <a:gd name="connsiteX397" fmla="*/ 582706 w 2657256"/>
                          <a:gd name="connsiteY397" fmla="*/ 2546129 h 3370881"/>
                          <a:gd name="connsiteX398" fmla="*/ 596153 w 2657256"/>
                          <a:gd name="connsiteY398" fmla="*/ 2635776 h 3370881"/>
                          <a:gd name="connsiteX399" fmla="*/ 600635 w 2657256"/>
                          <a:gd name="connsiteY399" fmla="*/ 2653705 h 3370881"/>
                          <a:gd name="connsiteX400" fmla="*/ 609600 w 2657256"/>
                          <a:gd name="connsiteY400" fmla="*/ 2671634 h 3370881"/>
                          <a:gd name="connsiteX401" fmla="*/ 614082 w 2657256"/>
                          <a:gd name="connsiteY401" fmla="*/ 2689564 h 3370881"/>
                          <a:gd name="connsiteX402" fmla="*/ 623047 w 2657256"/>
                          <a:gd name="connsiteY402" fmla="*/ 2711976 h 3370881"/>
                          <a:gd name="connsiteX403" fmla="*/ 627529 w 2657256"/>
                          <a:gd name="connsiteY403" fmla="*/ 2734387 h 3370881"/>
                          <a:gd name="connsiteX404" fmla="*/ 640976 w 2657256"/>
                          <a:gd name="connsiteY404" fmla="*/ 2765764 h 3370881"/>
                          <a:gd name="connsiteX405" fmla="*/ 645459 w 2657256"/>
                          <a:gd name="connsiteY405" fmla="*/ 2779211 h 3370881"/>
                          <a:gd name="connsiteX406" fmla="*/ 658906 w 2657256"/>
                          <a:gd name="connsiteY406" fmla="*/ 2801623 h 3370881"/>
                          <a:gd name="connsiteX407" fmla="*/ 676835 w 2657256"/>
                          <a:gd name="connsiteY407" fmla="*/ 2864376 h 3370881"/>
                          <a:gd name="connsiteX408" fmla="*/ 690282 w 2657256"/>
                          <a:gd name="connsiteY408" fmla="*/ 2895752 h 3370881"/>
                          <a:gd name="connsiteX409" fmla="*/ 699247 w 2657256"/>
                          <a:gd name="connsiteY409" fmla="*/ 2940576 h 3370881"/>
                          <a:gd name="connsiteX410" fmla="*/ 703729 w 2657256"/>
                          <a:gd name="connsiteY410" fmla="*/ 2967470 h 3370881"/>
                          <a:gd name="connsiteX411" fmla="*/ 717176 w 2657256"/>
                          <a:gd name="connsiteY411" fmla="*/ 2994364 h 3370881"/>
                          <a:gd name="connsiteX412" fmla="*/ 735106 w 2657256"/>
                          <a:gd name="connsiteY412" fmla="*/ 3052634 h 3370881"/>
                          <a:gd name="connsiteX413" fmla="*/ 739588 w 2657256"/>
                          <a:gd name="connsiteY413" fmla="*/ 3079529 h 3370881"/>
                          <a:gd name="connsiteX414" fmla="*/ 762000 w 2657256"/>
                          <a:gd name="connsiteY414" fmla="*/ 3142281 h 3370881"/>
                          <a:gd name="connsiteX415" fmla="*/ 766482 w 2657256"/>
                          <a:gd name="connsiteY415" fmla="*/ 3231929 h 3370881"/>
                          <a:gd name="connsiteX416" fmla="*/ 770965 w 2657256"/>
                          <a:gd name="connsiteY416" fmla="*/ 3254340 h 3370881"/>
                          <a:gd name="connsiteX417" fmla="*/ 775447 w 2657256"/>
                          <a:gd name="connsiteY417" fmla="*/ 3285717 h 3370881"/>
                          <a:gd name="connsiteX418" fmla="*/ 748553 w 2657256"/>
                          <a:gd name="connsiteY418" fmla="*/ 3335023 h 3370881"/>
                          <a:gd name="connsiteX419" fmla="*/ 721659 w 2657256"/>
                          <a:gd name="connsiteY419" fmla="*/ 3343987 h 3370881"/>
                          <a:gd name="connsiteX420" fmla="*/ 708212 w 2657256"/>
                          <a:gd name="connsiteY420" fmla="*/ 3348470 h 3370881"/>
                          <a:gd name="connsiteX421" fmla="*/ 623047 w 2657256"/>
                          <a:gd name="connsiteY421" fmla="*/ 3330540 h 3370881"/>
                          <a:gd name="connsiteX422" fmla="*/ 609600 w 2657256"/>
                          <a:gd name="connsiteY422" fmla="*/ 3308129 h 3370881"/>
                          <a:gd name="connsiteX423" fmla="*/ 591670 w 2657256"/>
                          <a:gd name="connsiteY423" fmla="*/ 3267787 h 3370881"/>
                          <a:gd name="connsiteX424" fmla="*/ 560294 w 2657256"/>
                          <a:gd name="connsiteY424" fmla="*/ 3209517 h 3370881"/>
                          <a:gd name="connsiteX425" fmla="*/ 551329 w 2657256"/>
                          <a:gd name="connsiteY425" fmla="*/ 3196070 h 3370881"/>
                          <a:gd name="connsiteX426" fmla="*/ 528918 w 2657256"/>
                          <a:gd name="connsiteY426" fmla="*/ 3173658 h 3370881"/>
                          <a:gd name="connsiteX427" fmla="*/ 519953 w 2657256"/>
                          <a:gd name="connsiteY427" fmla="*/ 3128834 h 3370881"/>
                          <a:gd name="connsiteX428" fmla="*/ 524435 w 2657256"/>
                          <a:gd name="connsiteY428" fmla="*/ 3101940 h 3370881"/>
                          <a:gd name="connsiteX429" fmla="*/ 528918 w 2657256"/>
                          <a:gd name="connsiteY429" fmla="*/ 3088493 h 3370881"/>
                          <a:gd name="connsiteX430" fmla="*/ 542365 w 2657256"/>
                          <a:gd name="connsiteY430" fmla="*/ 3052634 h 3370881"/>
                          <a:gd name="connsiteX431" fmla="*/ 484094 w 2657256"/>
                          <a:gd name="connsiteY431" fmla="*/ 2886787 h 3370881"/>
                          <a:gd name="connsiteX432" fmla="*/ 443753 w 2657256"/>
                          <a:gd name="connsiteY432" fmla="*/ 2779211 h 3370881"/>
                          <a:gd name="connsiteX433" fmla="*/ 439270 w 2657256"/>
                          <a:gd name="connsiteY433" fmla="*/ 2752317 h 3370881"/>
                          <a:gd name="connsiteX434" fmla="*/ 430306 w 2657256"/>
                          <a:gd name="connsiteY434" fmla="*/ 2716458 h 3370881"/>
                          <a:gd name="connsiteX435" fmla="*/ 425823 w 2657256"/>
                          <a:gd name="connsiteY435" fmla="*/ 2680599 h 3370881"/>
                          <a:gd name="connsiteX436" fmla="*/ 398929 w 2657256"/>
                          <a:gd name="connsiteY436" fmla="*/ 2599917 h 3370881"/>
                          <a:gd name="connsiteX437" fmla="*/ 385482 w 2657256"/>
                          <a:gd name="connsiteY437" fmla="*/ 2568540 h 3370881"/>
                          <a:gd name="connsiteX438" fmla="*/ 381000 w 2657256"/>
                          <a:gd name="connsiteY438" fmla="*/ 2550611 h 3370881"/>
                          <a:gd name="connsiteX439" fmla="*/ 372035 w 2657256"/>
                          <a:gd name="connsiteY439" fmla="*/ 2483376 h 3370881"/>
                          <a:gd name="connsiteX440" fmla="*/ 367553 w 2657256"/>
                          <a:gd name="connsiteY440" fmla="*/ 2469929 h 3370881"/>
                          <a:gd name="connsiteX441" fmla="*/ 407894 w 2657256"/>
                          <a:gd name="connsiteY441" fmla="*/ 2451999 h 3370881"/>
                          <a:gd name="connsiteX442" fmla="*/ 515470 w 2657256"/>
                          <a:gd name="connsiteY442" fmla="*/ 2407176 h 3370881"/>
                          <a:gd name="connsiteX443" fmla="*/ 578223 w 2657256"/>
                          <a:gd name="connsiteY443" fmla="*/ 2353387 h 3370881"/>
                          <a:gd name="connsiteX444" fmla="*/ 587188 w 2657256"/>
                          <a:gd name="connsiteY444" fmla="*/ 2330976 h 3370881"/>
                          <a:gd name="connsiteX445" fmla="*/ 614082 w 2657256"/>
                          <a:gd name="connsiteY445" fmla="*/ 2254776 h 3370881"/>
                          <a:gd name="connsiteX446" fmla="*/ 649941 w 2657256"/>
                          <a:gd name="connsiteY446" fmla="*/ 2200987 h 3370881"/>
                          <a:gd name="connsiteX447" fmla="*/ 690282 w 2657256"/>
                          <a:gd name="connsiteY447" fmla="*/ 2174093 h 3370881"/>
                          <a:gd name="connsiteX448" fmla="*/ 703729 w 2657256"/>
                          <a:gd name="connsiteY448" fmla="*/ 2165129 h 3370881"/>
                          <a:gd name="connsiteX449" fmla="*/ 739588 w 2657256"/>
                          <a:gd name="connsiteY449" fmla="*/ 2147199 h 3370881"/>
                          <a:gd name="connsiteX450" fmla="*/ 708212 w 2657256"/>
                          <a:gd name="connsiteY450" fmla="*/ 2187540 h 3370881"/>
                          <a:gd name="connsiteX451" fmla="*/ 654423 w 2657256"/>
                          <a:gd name="connsiteY451" fmla="*/ 2241329 h 3370881"/>
                          <a:gd name="connsiteX452" fmla="*/ 636494 w 2657256"/>
                          <a:gd name="connsiteY452" fmla="*/ 2259258 h 3370881"/>
                          <a:gd name="connsiteX453" fmla="*/ 614082 w 2657256"/>
                          <a:gd name="connsiteY453" fmla="*/ 2286152 h 3370881"/>
                          <a:gd name="connsiteX454" fmla="*/ 592179 w 2657256"/>
                          <a:gd name="connsiteY454" fmla="*/ 2282347 h 3370881"/>
                          <a:gd name="connsiteX455" fmla="*/ 555980 w 2657256"/>
                          <a:gd name="connsiteY455" fmla="*/ 2313892 h 3370881"/>
                          <a:gd name="connsiteX456" fmla="*/ 524435 w 2657256"/>
                          <a:gd name="connsiteY456" fmla="*/ 2348905 h 3370881"/>
                          <a:gd name="connsiteX457" fmla="*/ 502023 w 2657256"/>
                          <a:gd name="connsiteY457" fmla="*/ 2362352 h 3370881"/>
                          <a:gd name="connsiteX458" fmla="*/ 461682 w 2657256"/>
                          <a:gd name="connsiteY458" fmla="*/ 2389246 h 3370881"/>
                          <a:gd name="connsiteX459" fmla="*/ 448235 w 2657256"/>
                          <a:gd name="connsiteY459" fmla="*/ 2398211 h 3370881"/>
                          <a:gd name="connsiteX460" fmla="*/ 430306 w 2657256"/>
                          <a:gd name="connsiteY460" fmla="*/ 2407176 h 3370881"/>
                          <a:gd name="connsiteX461" fmla="*/ 412376 w 2657256"/>
                          <a:gd name="connsiteY461" fmla="*/ 2420623 h 3370881"/>
                          <a:gd name="connsiteX462" fmla="*/ 389965 w 2657256"/>
                          <a:gd name="connsiteY462" fmla="*/ 2429587 h 3370881"/>
                          <a:gd name="connsiteX463" fmla="*/ 372035 w 2657256"/>
                          <a:gd name="connsiteY463" fmla="*/ 2443034 h 3370881"/>
                          <a:gd name="connsiteX464" fmla="*/ 318247 w 2657256"/>
                          <a:gd name="connsiteY464" fmla="*/ 2474411 h 3370881"/>
                          <a:gd name="connsiteX465" fmla="*/ 304800 w 2657256"/>
                          <a:gd name="connsiteY465" fmla="*/ 2492340 h 3370881"/>
                          <a:gd name="connsiteX466" fmla="*/ 282388 w 2657256"/>
                          <a:gd name="connsiteY466" fmla="*/ 2519234 h 3370881"/>
                          <a:gd name="connsiteX467" fmla="*/ 295835 w 2657256"/>
                          <a:gd name="connsiteY467" fmla="*/ 2815070 h 3370881"/>
                          <a:gd name="connsiteX468" fmla="*/ 300318 w 2657256"/>
                          <a:gd name="connsiteY468" fmla="*/ 2837481 h 3370881"/>
                          <a:gd name="connsiteX469" fmla="*/ 304800 w 2657256"/>
                          <a:gd name="connsiteY469" fmla="*/ 2868858 h 3370881"/>
                          <a:gd name="connsiteX470" fmla="*/ 309282 w 2657256"/>
                          <a:gd name="connsiteY470" fmla="*/ 2927129 h 3370881"/>
                          <a:gd name="connsiteX471" fmla="*/ 322729 w 2657256"/>
                          <a:gd name="connsiteY471" fmla="*/ 2985399 h 3370881"/>
                          <a:gd name="connsiteX472" fmla="*/ 327212 w 2657256"/>
                          <a:gd name="connsiteY472" fmla="*/ 3012293 h 3370881"/>
                          <a:gd name="connsiteX473" fmla="*/ 331694 w 2657256"/>
                          <a:gd name="connsiteY473" fmla="*/ 3043670 h 3370881"/>
                          <a:gd name="connsiteX474" fmla="*/ 345141 w 2657256"/>
                          <a:gd name="connsiteY474" fmla="*/ 3070564 h 3370881"/>
                          <a:gd name="connsiteX475" fmla="*/ 367553 w 2657256"/>
                          <a:gd name="connsiteY475" fmla="*/ 3124352 h 3370881"/>
                          <a:gd name="connsiteX476" fmla="*/ 381000 w 2657256"/>
                          <a:gd name="connsiteY476" fmla="*/ 3182623 h 3370881"/>
                          <a:gd name="connsiteX477" fmla="*/ 389965 w 2657256"/>
                          <a:gd name="connsiteY477" fmla="*/ 3196070 h 3370881"/>
                          <a:gd name="connsiteX478" fmla="*/ 394447 w 2657256"/>
                          <a:gd name="connsiteY478" fmla="*/ 3213999 h 3370881"/>
                          <a:gd name="connsiteX479" fmla="*/ 412376 w 2657256"/>
                          <a:gd name="connsiteY479" fmla="*/ 3245376 h 3370881"/>
                          <a:gd name="connsiteX480" fmla="*/ 416859 w 2657256"/>
                          <a:gd name="connsiteY480" fmla="*/ 3258823 h 3370881"/>
                          <a:gd name="connsiteX481" fmla="*/ 425823 w 2657256"/>
                          <a:gd name="connsiteY481" fmla="*/ 3272270 h 3370881"/>
                          <a:gd name="connsiteX482" fmla="*/ 439270 w 2657256"/>
                          <a:gd name="connsiteY482" fmla="*/ 3303646 h 3370881"/>
                          <a:gd name="connsiteX483" fmla="*/ 439270 w 2657256"/>
                          <a:gd name="connsiteY483" fmla="*/ 3352952 h 3370881"/>
                          <a:gd name="connsiteX484" fmla="*/ 430306 w 2657256"/>
                          <a:gd name="connsiteY484" fmla="*/ 3366399 h 3370881"/>
                          <a:gd name="connsiteX485" fmla="*/ 412376 w 2657256"/>
                          <a:gd name="connsiteY485" fmla="*/ 3370881 h 3370881"/>
                          <a:gd name="connsiteX486" fmla="*/ 295835 w 2657256"/>
                          <a:gd name="connsiteY486" fmla="*/ 3357434 h 3370881"/>
                          <a:gd name="connsiteX487" fmla="*/ 264459 w 2657256"/>
                          <a:gd name="connsiteY487" fmla="*/ 3276752 h 3370881"/>
                          <a:gd name="connsiteX488" fmla="*/ 259976 w 2657256"/>
                          <a:gd name="connsiteY488" fmla="*/ 3240893 h 3370881"/>
                          <a:gd name="connsiteX489" fmla="*/ 246529 w 2657256"/>
                          <a:gd name="connsiteY489" fmla="*/ 3178140 h 3370881"/>
                          <a:gd name="connsiteX490" fmla="*/ 237565 w 2657256"/>
                          <a:gd name="connsiteY490" fmla="*/ 3084011 h 3370881"/>
                          <a:gd name="connsiteX491" fmla="*/ 228600 w 2657256"/>
                          <a:gd name="connsiteY491" fmla="*/ 3057117 h 3370881"/>
                          <a:gd name="connsiteX492" fmla="*/ 219635 w 2657256"/>
                          <a:gd name="connsiteY492" fmla="*/ 3021258 h 3370881"/>
                          <a:gd name="connsiteX493" fmla="*/ 206188 w 2657256"/>
                          <a:gd name="connsiteY493" fmla="*/ 2980917 h 3370881"/>
                          <a:gd name="connsiteX494" fmla="*/ 201706 w 2657256"/>
                          <a:gd name="connsiteY494" fmla="*/ 2949540 h 3370881"/>
                          <a:gd name="connsiteX495" fmla="*/ 197223 w 2657256"/>
                          <a:gd name="connsiteY495" fmla="*/ 2927129 h 3370881"/>
                          <a:gd name="connsiteX496" fmla="*/ 192741 w 2657256"/>
                          <a:gd name="connsiteY496" fmla="*/ 2891270 h 3370881"/>
                          <a:gd name="connsiteX497" fmla="*/ 188259 w 2657256"/>
                          <a:gd name="connsiteY497" fmla="*/ 2850929 h 3370881"/>
                          <a:gd name="connsiteX498" fmla="*/ 179294 w 2657256"/>
                          <a:gd name="connsiteY498" fmla="*/ 2824034 h 3370881"/>
                          <a:gd name="connsiteX499" fmla="*/ 165847 w 2657256"/>
                          <a:gd name="connsiteY499" fmla="*/ 2774729 h 3370881"/>
                          <a:gd name="connsiteX500" fmla="*/ 161365 w 2657256"/>
                          <a:gd name="connsiteY500" fmla="*/ 2747834 h 3370881"/>
                          <a:gd name="connsiteX501" fmla="*/ 156882 w 2657256"/>
                          <a:gd name="connsiteY501" fmla="*/ 2559576 h 3370881"/>
                          <a:gd name="connsiteX502" fmla="*/ 152400 w 2657256"/>
                          <a:gd name="connsiteY502" fmla="*/ 2519234 h 3370881"/>
                          <a:gd name="connsiteX503" fmla="*/ 118035 w 2657256"/>
                          <a:gd name="connsiteY503" fmla="*/ 2400004 h 3370881"/>
                          <a:gd name="connsiteX504" fmla="*/ 117048 w 2657256"/>
                          <a:gd name="connsiteY504" fmla="*/ 2344423 h 3370881"/>
                          <a:gd name="connsiteX505" fmla="*/ 100106 w 2657256"/>
                          <a:gd name="connsiteY505" fmla="*/ 2330976 h 3370881"/>
                          <a:gd name="connsiteX506" fmla="*/ 138953 w 2657256"/>
                          <a:gd name="connsiteY506" fmla="*/ 2313046 h 3370881"/>
                          <a:gd name="connsiteX507" fmla="*/ 152400 w 2657256"/>
                          <a:gd name="connsiteY507" fmla="*/ 2304081 h 3370881"/>
                          <a:gd name="connsiteX508" fmla="*/ 170329 w 2657256"/>
                          <a:gd name="connsiteY508" fmla="*/ 2259258 h 3370881"/>
                          <a:gd name="connsiteX509" fmla="*/ 188259 w 2657256"/>
                          <a:gd name="connsiteY509" fmla="*/ 2223399 h 3370881"/>
                          <a:gd name="connsiteX510" fmla="*/ 206188 w 2657256"/>
                          <a:gd name="connsiteY510" fmla="*/ 2187540 h 3370881"/>
                          <a:gd name="connsiteX511" fmla="*/ 210670 w 2657256"/>
                          <a:gd name="connsiteY511" fmla="*/ 2174093 h 3370881"/>
                          <a:gd name="connsiteX512" fmla="*/ 219635 w 2657256"/>
                          <a:gd name="connsiteY512" fmla="*/ 2115823 h 3370881"/>
                          <a:gd name="connsiteX513" fmla="*/ 210670 w 2657256"/>
                          <a:gd name="connsiteY513" fmla="*/ 1958940 h 3370881"/>
                          <a:gd name="connsiteX514" fmla="*/ 192741 w 2657256"/>
                          <a:gd name="connsiteY514" fmla="*/ 1923081 h 3370881"/>
                          <a:gd name="connsiteX515" fmla="*/ 179294 w 2657256"/>
                          <a:gd name="connsiteY515" fmla="*/ 1891705 h 3370881"/>
                          <a:gd name="connsiteX516" fmla="*/ 165847 w 2657256"/>
                          <a:gd name="connsiteY516" fmla="*/ 1864811 h 3370881"/>
                          <a:gd name="connsiteX517" fmla="*/ 152400 w 2657256"/>
                          <a:gd name="connsiteY517" fmla="*/ 1833434 h 3370881"/>
                          <a:gd name="connsiteX518" fmla="*/ 143435 w 2657256"/>
                          <a:gd name="connsiteY518" fmla="*/ 1819987 h 3370881"/>
                          <a:gd name="connsiteX519" fmla="*/ 107576 w 2657256"/>
                          <a:gd name="connsiteY519" fmla="*/ 1784129 h 3370881"/>
                          <a:gd name="connsiteX520" fmla="*/ 94129 w 2657256"/>
                          <a:gd name="connsiteY520" fmla="*/ 1779646 h 3370881"/>
                          <a:gd name="connsiteX521" fmla="*/ 71718 w 2657256"/>
                          <a:gd name="connsiteY521" fmla="*/ 1770681 h 3370881"/>
                          <a:gd name="connsiteX522" fmla="*/ 58270 w 2657256"/>
                          <a:gd name="connsiteY522" fmla="*/ 1761717 h 3370881"/>
                          <a:gd name="connsiteX523" fmla="*/ 26894 w 2657256"/>
                          <a:gd name="connsiteY523" fmla="*/ 1730340 h 3370881"/>
                          <a:gd name="connsiteX524" fmla="*/ 0 w 2657256"/>
                          <a:gd name="connsiteY524" fmla="*/ 1707929 h 3370881"/>
                          <a:gd name="connsiteX0" fmla="*/ 0 w 2657256"/>
                          <a:gd name="connsiteY0" fmla="*/ 1707929 h 3370881"/>
                          <a:gd name="connsiteX1" fmla="*/ 22412 w 2657256"/>
                          <a:gd name="connsiteY1" fmla="*/ 1698964 h 3370881"/>
                          <a:gd name="connsiteX2" fmla="*/ 31376 w 2657256"/>
                          <a:gd name="connsiteY2" fmla="*/ 1681034 h 3370881"/>
                          <a:gd name="connsiteX3" fmla="*/ 44823 w 2657256"/>
                          <a:gd name="connsiteY3" fmla="*/ 1672070 h 3370881"/>
                          <a:gd name="connsiteX4" fmla="*/ 58270 w 2657256"/>
                          <a:gd name="connsiteY4" fmla="*/ 1654140 h 3370881"/>
                          <a:gd name="connsiteX5" fmla="*/ 76200 w 2657256"/>
                          <a:gd name="connsiteY5" fmla="*/ 1645176 h 3370881"/>
                          <a:gd name="connsiteX6" fmla="*/ 98612 w 2657256"/>
                          <a:gd name="connsiteY6" fmla="*/ 1636211 h 3370881"/>
                          <a:gd name="connsiteX7" fmla="*/ 125506 w 2657256"/>
                          <a:gd name="connsiteY7" fmla="*/ 1627246 h 3370881"/>
                          <a:gd name="connsiteX8" fmla="*/ 152400 w 2657256"/>
                          <a:gd name="connsiteY8" fmla="*/ 1609317 h 3370881"/>
                          <a:gd name="connsiteX9" fmla="*/ 170329 w 2657256"/>
                          <a:gd name="connsiteY9" fmla="*/ 1600352 h 3370881"/>
                          <a:gd name="connsiteX10" fmla="*/ 188259 w 2657256"/>
                          <a:gd name="connsiteY10" fmla="*/ 1582423 h 3370881"/>
                          <a:gd name="connsiteX11" fmla="*/ 228600 w 2657256"/>
                          <a:gd name="connsiteY11" fmla="*/ 1564493 h 3370881"/>
                          <a:gd name="connsiteX12" fmla="*/ 255494 w 2657256"/>
                          <a:gd name="connsiteY12" fmla="*/ 1546564 h 3370881"/>
                          <a:gd name="connsiteX13" fmla="*/ 300318 w 2657256"/>
                          <a:gd name="connsiteY13" fmla="*/ 1524152 h 3370881"/>
                          <a:gd name="connsiteX14" fmla="*/ 313765 w 2657256"/>
                          <a:gd name="connsiteY14" fmla="*/ 1515187 h 3370881"/>
                          <a:gd name="connsiteX15" fmla="*/ 340659 w 2657256"/>
                          <a:gd name="connsiteY15" fmla="*/ 1510705 h 3370881"/>
                          <a:gd name="connsiteX16" fmla="*/ 363070 w 2657256"/>
                          <a:gd name="connsiteY16" fmla="*/ 1506223 h 3370881"/>
                          <a:gd name="connsiteX17" fmla="*/ 389965 w 2657256"/>
                          <a:gd name="connsiteY17" fmla="*/ 1501740 h 3370881"/>
                          <a:gd name="connsiteX18" fmla="*/ 425823 w 2657256"/>
                          <a:gd name="connsiteY18" fmla="*/ 1497258 h 3370881"/>
                          <a:gd name="connsiteX19" fmla="*/ 470647 w 2657256"/>
                          <a:gd name="connsiteY19" fmla="*/ 1488293 h 3370881"/>
                          <a:gd name="connsiteX20" fmla="*/ 515470 w 2657256"/>
                          <a:gd name="connsiteY20" fmla="*/ 1479329 h 3370881"/>
                          <a:gd name="connsiteX21" fmla="*/ 528918 w 2657256"/>
                          <a:gd name="connsiteY21" fmla="*/ 1470364 h 3370881"/>
                          <a:gd name="connsiteX22" fmla="*/ 600635 w 2657256"/>
                          <a:gd name="connsiteY22" fmla="*/ 1456917 h 3370881"/>
                          <a:gd name="connsiteX23" fmla="*/ 690282 w 2657256"/>
                          <a:gd name="connsiteY23" fmla="*/ 1447952 h 3370881"/>
                          <a:gd name="connsiteX24" fmla="*/ 793376 w 2657256"/>
                          <a:gd name="connsiteY24" fmla="*/ 1452434 h 3370881"/>
                          <a:gd name="connsiteX25" fmla="*/ 874059 w 2657256"/>
                          <a:gd name="connsiteY25" fmla="*/ 1465881 h 3370881"/>
                          <a:gd name="connsiteX26" fmla="*/ 914400 w 2657256"/>
                          <a:gd name="connsiteY26" fmla="*/ 1470364 h 3370881"/>
                          <a:gd name="connsiteX27" fmla="*/ 1030941 w 2657256"/>
                          <a:gd name="connsiteY27" fmla="*/ 1483811 h 3370881"/>
                          <a:gd name="connsiteX28" fmla="*/ 1151965 w 2657256"/>
                          <a:gd name="connsiteY28" fmla="*/ 1492776 h 3370881"/>
                          <a:gd name="connsiteX29" fmla="*/ 1281953 w 2657256"/>
                          <a:gd name="connsiteY29" fmla="*/ 1501740 h 3370881"/>
                          <a:gd name="connsiteX30" fmla="*/ 1465729 w 2657256"/>
                          <a:gd name="connsiteY30" fmla="*/ 1497258 h 3370881"/>
                          <a:gd name="connsiteX31" fmla="*/ 1510553 w 2657256"/>
                          <a:gd name="connsiteY31" fmla="*/ 1492776 h 3370881"/>
                          <a:gd name="connsiteX32" fmla="*/ 1582270 w 2657256"/>
                          <a:gd name="connsiteY32" fmla="*/ 1461399 h 3370881"/>
                          <a:gd name="connsiteX33" fmla="*/ 1604682 w 2657256"/>
                          <a:gd name="connsiteY33" fmla="*/ 1456917 h 3370881"/>
                          <a:gd name="connsiteX34" fmla="*/ 1622612 w 2657256"/>
                          <a:gd name="connsiteY34" fmla="*/ 1447952 h 3370881"/>
                          <a:gd name="connsiteX35" fmla="*/ 1645023 w 2657256"/>
                          <a:gd name="connsiteY35" fmla="*/ 1438987 h 3370881"/>
                          <a:gd name="connsiteX36" fmla="*/ 1662953 w 2657256"/>
                          <a:gd name="connsiteY36" fmla="*/ 1425540 h 3370881"/>
                          <a:gd name="connsiteX37" fmla="*/ 1698812 w 2657256"/>
                          <a:gd name="connsiteY37" fmla="*/ 1407611 h 3370881"/>
                          <a:gd name="connsiteX38" fmla="*/ 1739153 w 2657256"/>
                          <a:gd name="connsiteY38" fmla="*/ 1380717 h 3370881"/>
                          <a:gd name="connsiteX39" fmla="*/ 1752600 w 2657256"/>
                          <a:gd name="connsiteY39" fmla="*/ 1367270 h 3370881"/>
                          <a:gd name="connsiteX40" fmla="*/ 1775012 w 2657256"/>
                          <a:gd name="connsiteY40" fmla="*/ 1353823 h 3370881"/>
                          <a:gd name="connsiteX41" fmla="*/ 1797423 w 2657256"/>
                          <a:gd name="connsiteY41" fmla="*/ 1335893 h 3370881"/>
                          <a:gd name="connsiteX42" fmla="*/ 1810870 w 2657256"/>
                          <a:gd name="connsiteY42" fmla="*/ 1304517 h 3370881"/>
                          <a:gd name="connsiteX43" fmla="*/ 1815353 w 2657256"/>
                          <a:gd name="connsiteY43" fmla="*/ 1291070 h 3370881"/>
                          <a:gd name="connsiteX44" fmla="*/ 1801906 w 2657256"/>
                          <a:gd name="connsiteY44" fmla="*/ 1138670 h 3370881"/>
                          <a:gd name="connsiteX45" fmla="*/ 1792941 w 2657256"/>
                          <a:gd name="connsiteY45" fmla="*/ 1125223 h 3370881"/>
                          <a:gd name="connsiteX46" fmla="*/ 1757082 w 2657256"/>
                          <a:gd name="connsiteY46" fmla="*/ 1093846 h 3370881"/>
                          <a:gd name="connsiteX47" fmla="*/ 1730188 w 2657256"/>
                          <a:gd name="connsiteY47" fmla="*/ 1066952 h 3370881"/>
                          <a:gd name="connsiteX48" fmla="*/ 1703294 w 2657256"/>
                          <a:gd name="connsiteY48" fmla="*/ 1049023 h 3370881"/>
                          <a:gd name="connsiteX49" fmla="*/ 1622612 w 2657256"/>
                          <a:gd name="connsiteY49" fmla="*/ 1053505 h 3370881"/>
                          <a:gd name="connsiteX50" fmla="*/ 1595718 w 2657256"/>
                          <a:gd name="connsiteY50" fmla="*/ 1062470 h 3370881"/>
                          <a:gd name="connsiteX51" fmla="*/ 1573306 w 2657256"/>
                          <a:gd name="connsiteY51" fmla="*/ 1066952 h 3370881"/>
                          <a:gd name="connsiteX52" fmla="*/ 1453385 w 2657256"/>
                          <a:gd name="connsiteY52" fmla="*/ 1082761 h 3370881"/>
                          <a:gd name="connsiteX53" fmla="*/ 1326776 w 2657256"/>
                          <a:gd name="connsiteY53" fmla="*/ 1062470 h 3370881"/>
                          <a:gd name="connsiteX54" fmla="*/ 1308847 w 2657256"/>
                          <a:gd name="connsiteY54" fmla="*/ 1057987 h 3370881"/>
                          <a:gd name="connsiteX55" fmla="*/ 1277470 w 2657256"/>
                          <a:gd name="connsiteY55" fmla="*/ 1053505 h 3370881"/>
                          <a:gd name="connsiteX56" fmla="*/ 1259541 w 2657256"/>
                          <a:gd name="connsiteY56" fmla="*/ 1049023 h 3370881"/>
                          <a:gd name="connsiteX57" fmla="*/ 1232647 w 2657256"/>
                          <a:gd name="connsiteY57" fmla="*/ 1044540 h 3370881"/>
                          <a:gd name="connsiteX58" fmla="*/ 1053353 w 2657256"/>
                          <a:gd name="connsiteY58" fmla="*/ 1049023 h 3370881"/>
                          <a:gd name="connsiteX59" fmla="*/ 1035423 w 2657256"/>
                          <a:gd name="connsiteY59" fmla="*/ 1053505 h 3370881"/>
                          <a:gd name="connsiteX60" fmla="*/ 1008529 w 2657256"/>
                          <a:gd name="connsiteY60" fmla="*/ 1057987 h 3370881"/>
                          <a:gd name="connsiteX61" fmla="*/ 995082 w 2657256"/>
                          <a:gd name="connsiteY61" fmla="*/ 1062470 h 3370881"/>
                          <a:gd name="connsiteX62" fmla="*/ 945776 w 2657256"/>
                          <a:gd name="connsiteY62" fmla="*/ 1031093 h 3370881"/>
                          <a:gd name="connsiteX63" fmla="*/ 941294 w 2657256"/>
                          <a:gd name="connsiteY63" fmla="*/ 1017646 h 3370881"/>
                          <a:gd name="connsiteX64" fmla="*/ 932329 w 2657256"/>
                          <a:gd name="connsiteY64" fmla="*/ 919034 h 3370881"/>
                          <a:gd name="connsiteX65" fmla="*/ 914400 w 2657256"/>
                          <a:gd name="connsiteY65" fmla="*/ 901105 h 3370881"/>
                          <a:gd name="connsiteX66" fmla="*/ 918882 w 2657256"/>
                          <a:gd name="connsiteY66" fmla="*/ 869729 h 3370881"/>
                          <a:gd name="connsiteX67" fmla="*/ 941294 w 2657256"/>
                          <a:gd name="connsiteY67" fmla="*/ 865246 h 3370881"/>
                          <a:gd name="connsiteX68" fmla="*/ 959223 w 2657256"/>
                          <a:gd name="connsiteY68" fmla="*/ 851799 h 3370881"/>
                          <a:gd name="connsiteX69" fmla="*/ 990600 w 2657256"/>
                          <a:gd name="connsiteY69" fmla="*/ 847317 h 3370881"/>
                          <a:gd name="connsiteX70" fmla="*/ 1129553 w 2657256"/>
                          <a:gd name="connsiteY70" fmla="*/ 838352 h 3370881"/>
                          <a:gd name="connsiteX71" fmla="*/ 1147482 w 2657256"/>
                          <a:gd name="connsiteY71" fmla="*/ 829387 h 3370881"/>
                          <a:gd name="connsiteX72" fmla="*/ 1178859 w 2657256"/>
                          <a:gd name="connsiteY72" fmla="*/ 806976 h 3370881"/>
                          <a:gd name="connsiteX73" fmla="*/ 1192306 w 2657256"/>
                          <a:gd name="connsiteY73" fmla="*/ 793529 h 3370881"/>
                          <a:gd name="connsiteX74" fmla="*/ 1214718 w 2657256"/>
                          <a:gd name="connsiteY74" fmla="*/ 784564 h 3370881"/>
                          <a:gd name="connsiteX75" fmla="*/ 1241612 w 2657256"/>
                          <a:gd name="connsiteY75" fmla="*/ 771117 h 3370881"/>
                          <a:gd name="connsiteX76" fmla="*/ 1277470 w 2657256"/>
                          <a:gd name="connsiteY76" fmla="*/ 753187 h 3370881"/>
                          <a:gd name="connsiteX77" fmla="*/ 1295400 w 2657256"/>
                          <a:gd name="connsiteY77" fmla="*/ 730776 h 3370881"/>
                          <a:gd name="connsiteX78" fmla="*/ 1317812 w 2657256"/>
                          <a:gd name="connsiteY78" fmla="*/ 708364 h 3370881"/>
                          <a:gd name="connsiteX79" fmla="*/ 1353670 w 2657256"/>
                          <a:gd name="connsiteY79" fmla="*/ 663540 h 3370881"/>
                          <a:gd name="connsiteX80" fmla="*/ 1371600 w 2657256"/>
                          <a:gd name="connsiteY80" fmla="*/ 636646 h 3370881"/>
                          <a:gd name="connsiteX81" fmla="*/ 1380565 w 2657256"/>
                          <a:gd name="connsiteY81" fmla="*/ 596305 h 3370881"/>
                          <a:gd name="connsiteX82" fmla="*/ 1385047 w 2657256"/>
                          <a:gd name="connsiteY82" fmla="*/ 582858 h 3370881"/>
                          <a:gd name="connsiteX83" fmla="*/ 1380565 w 2657256"/>
                          <a:gd name="connsiteY83" fmla="*/ 533552 h 3370881"/>
                          <a:gd name="connsiteX84" fmla="*/ 1367118 w 2657256"/>
                          <a:gd name="connsiteY84" fmla="*/ 524587 h 3370881"/>
                          <a:gd name="connsiteX85" fmla="*/ 1349188 w 2657256"/>
                          <a:gd name="connsiteY85" fmla="*/ 520105 h 3370881"/>
                          <a:gd name="connsiteX86" fmla="*/ 1326776 w 2657256"/>
                          <a:gd name="connsiteY86" fmla="*/ 511140 h 3370881"/>
                          <a:gd name="connsiteX87" fmla="*/ 1281953 w 2657256"/>
                          <a:gd name="connsiteY87" fmla="*/ 515623 h 3370881"/>
                          <a:gd name="connsiteX88" fmla="*/ 1250576 w 2657256"/>
                          <a:gd name="connsiteY88" fmla="*/ 529070 h 3370881"/>
                          <a:gd name="connsiteX89" fmla="*/ 1210235 w 2657256"/>
                          <a:gd name="connsiteY89" fmla="*/ 542517 h 3370881"/>
                          <a:gd name="connsiteX90" fmla="*/ 1183341 w 2657256"/>
                          <a:gd name="connsiteY90" fmla="*/ 555964 h 3370881"/>
                          <a:gd name="connsiteX91" fmla="*/ 1160929 w 2657256"/>
                          <a:gd name="connsiteY91" fmla="*/ 569411 h 3370881"/>
                          <a:gd name="connsiteX92" fmla="*/ 1134035 w 2657256"/>
                          <a:gd name="connsiteY92" fmla="*/ 578376 h 3370881"/>
                          <a:gd name="connsiteX93" fmla="*/ 1111623 w 2657256"/>
                          <a:gd name="connsiteY93" fmla="*/ 587340 h 3370881"/>
                          <a:gd name="connsiteX94" fmla="*/ 1084729 w 2657256"/>
                          <a:gd name="connsiteY94" fmla="*/ 596305 h 3370881"/>
                          <a:gd name="connsiteX95" fmla="*/ 986118 w 2657256"/>
                          <a:gd name="connsiteY95" fmla="*/ 591823 h 3370881"/>
                          <a:gd name="connsiteX96" fmla="*/ 927847 w 2657256"/>
                          <a:gd name="connsiteY96" fmla="*/ 578376 h 3370881"/>
                          <a:gd name="connsiteX97" fmla="*/ 896470 w 2657256"/>
                          <a:gd name="connsiteY97" fmla="*/ 555964 h 3370881"/>
                          <a:gd name="connsiteX98" fmla="*/ 883023 w 2657256"/>
                          <a:gd name="connsiteY98" fmla="*/ 546999 h 3370881"/>
                          <a:gd name="connsiteX99" fmla="*/ 865094 w 2657256"/>
                          <a:gd name="connsiteY99" fmla="*/ 497693 h 3370881"/>
                          <a:gd name="connsiteX100" fmla="*/ 869576 w 2657256"/>
                          <a:gd name="connsiteY100" fmla="*/ 403564 h 3370881"/>
                          <a:gd name="connsiteX101" fmla="*/ 874059 w 2657256"/>
                          <a:gd name="connsiteY101" fmla="*/ 385634 h 3370881"/>
                          <a:gd name="connsiteX102" fmla="*/ 883023 w 2657256"/>
                          <a:gd name="connsiteY102" fmla="*/ 372187 h 3370881"/>
                          <a:gd name="connsiteX103" fmla="*/ 909918 w 2657256"/>
                          <a:gd name="connsiteY103" fmla="*/ 363223 h 3370881"/>
                          <a:gd name="connsiteX104" fmla="*/ 914400 w 2657256"/>
                          <a:gd name="connsiteY104" fmla="*/ 385634 h 3370881"/>
                          <a:gd name="connsiteX105" fmla="*/ 909918 w 2657256"/>
                          <a:gd name="connsiteY105" fmla="*/ 408046 h 3370881"/>
                          <a:gd name="connsiteX106" fmla="*/ 900953 w 2657256"/>
                          <a:gd name="connsiteY106" fmla="*/ 466317 h 3370881"/>
                          <a:gd name="connsiteX107" fmla="*/ 905435 w 2657256"/>
                          <a:gd name="connsiteY107" fmla="*/ 515623 h 3370881"/>
                          <a:gd name="connsiteX108" fmla="*/ 932329 w 2657256"/>
                          <a:gd name="connsiteY108" fmla="*/ 551481 h 3370881"/>
                          <a:gd name="connsiteX109" fmla="*/ 954741 w 2657256"/>
                          <a:gd name="connsiteY109" fmla="*/ 560446 h 3370881"/>
                          <a:gd name="connsiteX110" fmla="*/ 972670 w 2657256"/>
                          <a:gd name="connsiteY110" fmla="*/ 569411 h 3370881"/>
                          <a:gd name="connsiteX111" fmla="*/ 1066800 w 2657256"/>
                          <a:gd name="connsiteY111" fmla="*/ 564929 h 3370881"/>
                          <a:gd name="connsiteX112" fmla="*/ 1111623 w 2657256"/>
                          <a:gd name="connsiteY112" fmla="*/ 551481 h 3370881"/>
                          <a:gd name="connsiteX113" fmla="*/ 1129553 w 2657256"/>
                          <a:gd name="connsiteY113" fmla="*/ 538034 h 3370881"/>
                          <a:gd name="connsiteX114" fmla="*/ 1156447 w 2657256"/>
                          <a:gd name="connsiteY114" fmla="*/ 511140 h 3370881"/>
                          <a:gd name="connsiteX115" fmla="*/ 1160929 w 2657256"/>
                          <a:gd name="connsiteY115" fmla="*/ 493211 h 3370881"/>
                          <a:gd name="connsiteX116" fmla="*/ 1178859 w 2657256"/>
                          <a:gd name="connsiteY116" fmla="*/ 331846 h 3370881"/>
                          <a:gd name="connsiteX117" fmla="*/ 1215315 w 2657256"/>
                          <a:gd name="connsiteY117" fmla="*/ 270289 h 3370881"/>
                          <a:gd name="connsiteX118" fmla="*/ 1214718 w 2657256"/>
                          <a:gd name="connsiteY118" fmla="*/ 367705 h 3370881"/>
                          <a:gd name="connsiteX119" fmla="*/ 1201270 w 2657256"/>
                          <a:gd name="connsiteY119" fmla="*/ 412529 h 3370881"/>
                          <a:gd name="connsiteX120" fmla="*/ 1210235 w 2657256"/>
                          <a:gd name="connsiteY120" fmla="*/ 461834 h 3370881"/>
                          <a:gd name="connsiteX121" fmla="*/ 1214718 w 2657256"/>
                          <a:gd name="connsiteY121" fmla="*/ 475281 h 3370881"/>
                          <a:gd name="connsiteX122" fmla="*/ 1228165 w 2657256"/>
                          <a:gd name="connsiteY122" fmla="*/ 484246 h 3370881"/>
                          <a:gd name="connsiteX123" fmla="*/ 1250576 w 2657256"/>
                          <a:gd name="connsiteY123" fmla="*/ 502176 h 3370881"/>
                          <a:gd name="connsiteX124" fmla="*/ 1317812 w 2657256"/>
                          <a:gd name="connsiteY124" fmla="*/ 497693 h 3370881"/>
                          <a:gd name="connsiteX125" fmla="*/ 1353670 w 2657256"/>
                          <a:gd name="connsiteY125" fmla="*/ 488729 h 3370881"/>
                          <a:gd name="connsiteX126" fmla="*/ 1506070 w 2657256"/>
                          <a:gd name="connsiteY126" fmla="*/ 457352 h 3370881"/>
                          <a:gd name="connsiteX127" fmla="*/ 1550894 w 2657256"/>
                          <a:gd name="connsiteY127" fmla="*/ 430458 h 3370881"/>
                          <a:gd name="connsiteX128" fmla="*/ 1564341 w 2657256"/>
                          <a:gd name="connsiteY128" fmla="*/ 417011 h 3370881"/>
                          <a:gd name="connsiteX129" fmla="*/ 1586753 w 2657256"/>
                          <a:gd name="connsiteY129" fmla="*/ 399081 h 3370881"/>
                          <a:gd name="connsiteX130" fmla="*/ 1595718 w 2657256"/>
                          <a:gd name="connsiteY130" fmla="*/ 381152 h 3370881"/>
                          <a:gd name="connsiteX131" fmla="*/ 1600200 w 2657256"/>
                          <a:gd name="connsiteY131" fmla="*/ 363223 h 3370881"/>
                          <a:gd name="connsiteX132" fmla="*/ 1609165 w 2657256"/>
                          <a:gd name="connsiteY132" fmla="*/ 313917 h 3370881"/>
                          <a:gd name="connsiteX133" fmla="*/ 1537447 w 2657256"/>
                          <a:gd name="connsiteY133" fmla="*/ 188411 h 3370881"/>
                          <a:gd name="connsiteX134" fmla="*/ 1613647 w 2657256"/>
                          <a:gd name="connsiteY134" fmla="*/ 399081 h 3370881"/>
                          <a:gd name="connsiteX135" fmla="*/ 1627094 w 2657256"/>
                          <a:gd name="connsiteY135" fmla="*/ 417011 h 3370881"/>
                          <a:gd name="connsiteX136" fmla="*/ 1658470 w 2657256"/>
                          <a:gd name="connsiteY136" fmla="*/ 412529 h 3370881"/>
                          <a:gd name="connsiteX137" fmla="*/ 1685365 w 2657256"/>
                          <a:gd name="connsiteY137" fmla="*/ 390117 h 3370881"/>
                          <a:gd name="connsiteX138" fmla="*/ 1694329 w 2657256"/>
                          <a:gd name="connsiteY138" fmla="*/ 376670 h 3370881"/>
                          <a:gd name="connsiteX139" fmla="*/ 1734670 w 2657256"/>
                          <a:gd name="connsiteY139" fmla="*/ 354258 h 3370881"/>
                          <a:gd name="connsiteX140" fmla="*/ 1743635 w 2657256"/>
                          <a:gd name="connsiteY140" fmla="*/ 340811 h 3370881"/>
                          <a:gd name="connsiteX141" fmla="*/ 1757082 w 2657256"/>
                          <a:gd name="connsiteY141" fmla="*/ 336329 h 3370881"/>
                          <a:gd name="connsiteX142" fmla="*/ 1808984 w 2657256"/>
                          <a:gd name="connsiteY142" fmla="*/ 249641 h 3370881"/>
                          <a:gd name="connsiteX143" fmla="*/ 1899621 w 2657256"/>
                          <a:gd name="connsiteY143" fmla="*/ 211719 h 3370881"/>
                          <a:gd name="connsiteX144" fmla="*/ 1869369 w 2657256"/>
                          <a:gd name="connsiteY144" fmla="*/ 152642 h 3370881"/>
                          <a:gd name="connsiteX145" fmla="*/ 1772023 w 2657256"/>
                          <a:gd name="connsiteY145" fmla="*/ 77249 h 3370881"/>
                          <a:gd name="connsiteX146" fmla="*/ 1848666 w 2657256"/>
                          <a:gd name="connsiteY146" fmla="*/ 209768 h 3370881"/>
                          <a:gd name="connsiteX147" fmla="*/ 1883171 w 2657256"/>
                          <a:gd name="connsiteY147" fmla="*/ 260855 h 3370881"/>
                          <a:gd name="connsiteX148" fmla="*/ 1874221 w 2657256"/>
                          <a:gd name="connsiteY148" fmla="*/ 318698 h 3370881"/>
                          <a:gd name="connsiteX149" fmla="*/ 1788459 w 2657256"/>
                          <a:gd name="connsiteY149" fmla="*/ 367705 h 3370881"/>
                          <a:gd name="connsiteX150" fmla="*/ 1761565 w 2657256"/>
                          <a:gd name="connsiteY150" fmla="*/ 390117 h 3370881"/>
                          <a:gd name="connsiteX151" fmla="*/ 1783976 w 2657256"/>
                          <a:gd name="connsiteY151" fmla="*/ 399081 h 3370881"/>
                          <a:gd name="connsiteX152" fmla="*/ 1878106 w 2657256"/>
                          <a:gd name="connsiteY152" fmla="*/ 390117 h 3370881"/>
                          <a:gd name="connsiteX153" fmla="*/ 1891553 w 2657256"/>
                          <a:gd name="connsiteY153" fmla="*/ 381152 h 3370881"/>
                          <a:gd name="connsiteX154" fmla="*/ 1918447 w 2657256"/>
                          <a:gd name="connsiteY154" fmla="*/ 372187 h 3370881"/>
                          <a:gd name="connsiteX155" fmla="*/ 1940859 w 2657256"/>
                          <a:gd name="connsiteY155" fmla="*/ 358740 h 3370881"/>
                          <a:gd name="connsiteX156" fmla="*/ 1954306 w 2657256"/>
                          <a:gd name="connsiteY156" fmla="*/ 354258 h 3370881"/>
                          <a:gd name="connsiteX157" fmla="*/ 2083304 w 2657256"/>
                          <a:gd name="connsiteY157" fmla="*/ 290281 h 3370881"/>
                          <a:gd name="connsiteX158" fmla="*/ 2166172 w 2657256"/>
                          <a:gd name="connsiteY158" fmla="*/ 215604 h 3370881"/>
                          <a:gd name="connsiteX159" fmla="*/ 2069054 w 2657256"/>
                          <a:gd name="connsiteY159" fmla="*/ 40493 h 3370881"/>
                          <a:gd name="connsiteX160" fmla="*/ 2078225 w 2657256"/>
                          <a:gd name="connsiteY160" fmla="*/ 188681 h 3370881"/>
                          <a:gd name="connsiteX161" fmla="*/ 1999129 w 2657256"/>
                          <a:gd name="connsiteY161" fmla="*/ 358740 h 3370881"/>
                          <a:gd name="connsiteX162" fmla="*/ 1994647 w 2657256"/>
                          <a:gd name="connsiteY162" fmla="*/ 372187 h 3370881"/>
                          <a:gd name="connsiteX163" fmla="*/ 2039470 w 2657256"/>
                          <a:gd name="connsiteY163" fmla="*/ 390117 h 3370881"/>
                          <a:gd name="connsiteX164" fmla="*/ 2115670 w 2657256"/>
                          <a:gd name="connsiteY164" fmla="*/ 390117 h 3370881"/>
                          <a:gd name="connsiteX165" fmla="*/ 2160494 w 2657256"/>
                          <a:gd name="connsiteY165" fmla="*/ 376670 h 3370881"/>
                          <a:gd name="connsiteX166" fmla="*/ 2191870 w 2657256"/>
                          <a:gd name="connsiteY166" fmla="*/ 363223 h 3370881"/>
                          <a:gd name="connsiteX167" fmla="*/ 2205318 w 2657256"/>
                          <a:gd name="connsiteY167" fmla="*/ 358740 h 3370881"/>
                          <a:gd name="connsiteX168" fmla="*/ 2232212 w 2657256"/>
                          <a:gd name="connsiteY168" fmla="*/ 340811 h 3370881"/>
                          <a:gd name="connsiteX169" fmla="*/ 2312894 w 2657256"/>
                          <a:gd name="connsiteY169" fmla="*/ 183929 h 3370881"/>
                          <a:gd name="connsiteX170" fmla="*/ 2339788 w 2657256"/>
                          <a:gd name="connsiteY170" fmla="*/ 151 h 3370881"/>
                          <a:gd name="connsiteX171" fmla="*/ 2357718 w 2657256"/>
                          <a:gd name="connsiteY171" fmla="*/ 215305 h 3370881"/>
                          <a:gd name="connsiteX172" fmla="*/ 2254623 w 2657256"/>
                          <a:gd name="connsiteY172" fmla="*/ 376670 h 3370881"/>
                          <a:gd name="connsiteX173" fmla="*/ 2245659 w 2657256"/>
                          <a:gd name="connsiteY173" fmla="*/ 390117 h 3370881"/>
                          <a:gd name="connsiteX174" fmla="*/ 2254623 w 2657256"/>
                          <a:gd name="connsiteY174" fmla="*/ 403564 h 3370881"/>
                          <a:gd name="connsiteX175" fmla="*/ 2353235 w 2657256"/>
                          <a:gd name="connsiteY175" fmla="*/ 399081 h 3370881"/>
                          <a:gd name="connsiteX176" fmla="*/ 2366682 w 2657256"/>
                          <a:gd name="connsiteY176" fmla="*/ 394599 h 3370881"/>
                          <a:gd name="connsiteX177" fmla="*/ 2389094 w 2657256"/>
                          <a:gd name="connsiteY177" fmla="*/ 390117 h 3370881"/>
                          <a:gd name="connsiteX178" fmla="*/ 2424953 w 2657256"/>
                          <a:gd name="connsiteY178" fmla="*/ 367705 h 3370881"/>
                          <a:gd name="connsiteX179" fmla="*/ 2528047 w 2657256"/>
                          <a:gd name="connsiteY179" fmla="*/ 292700 h 3370881"/>
                          <a:gd name="connsiteX180" fmla="*/ 2541495 w 2657256"/>
                          <a:gd name="connsiteY180" fmla="*/ 62906 h 3370881"/>
                          <a:gd name="connsiteX181" fmla="*/ 2591304 w 2657256"/>
                          <a:gd name="connsiteY181" fmla="*/ 214081 h 3370881"/>
                          <a:gd name="connsiteX182" fmla="*/ 2612315 w 2657256"/>
                          <a:gd name="connsiteY182" fmla="*/ 290907 h 3370881"/>
                          <a:gd name="connsiteX183" fmla="*/ 2650863 w 2657256"/>
                          <a:gd name="connsiteY183" fmla="*/ 344994 h 3370881"/>
                          <a:gd name="connsiteX184" fmla="*/ 2465294 w 2657256"/>
                          <a:gd name="connsiteY184" fmla="*/ 399081 h 3370881"/>
                          <a:gd name="connsiteX185" fmla="*/ 2442882 w 2657256"/>
                          <a:gd name="connsiteY185" fmla="*/ 403564 h 3370881"/>
                          <a:gd name="connsiteX186" fmla="*/ 2398059 w 2657256"/>
                          <a:gd name="connsiteY186" fmla="*/ 417011 h 3370881"/>
                          <a:gd name="connsiteX187" fmla="*/ 2375647 w 2657256"/>
                          <a:gd name="connsiteY187" fmla="*/ 425976 h 3370881"/>
                          <a:gd name="connsiteX188" fmla="*/ 2357718 w 2657256"/>
                          <a:gd name="connsiteY188" fmla="*/ 430458 h 3370881"/>
                          <a:gd name="connsiteX189" fmla="*/ 2344270 w 2657256"/>
                          <a:gd name="connsiteY189" fmla="*/ 461834 h 3370881"/>
                          <a:gd name="connsiteX190" fmla="*/ 2353235 w 2657256"/>
                          <a:gd name="connsiteY190" fmla="*/ 502176 h 3370881"/>
                          <a:gd name="connsiteX191" fmla="*/ 2362200 w 2657256"/>
                          <a:gd name="connsiteY191" fmla="*/ 515623 h 3370881"/>
                          <a:gd name="connsiteX192" fmla="*/ 2344270 w 2657256"/>
                          <a:gd name="connsiteY192" fmla="*/ 587340 h 3370881"/>
                          <a:gd name="connsiteX193" fmla="*/ 2321859 w 2657256"/>
                          <a:gd name="connsiteY193" fmla="*/ 614234 h 3370881"/>
                          <a:gd name="connsiteX194" fmla="*/ 2308412 w 2657256"/>
                          <a:gd name="connsiteY194" fmla="*/ 636646 h 3370881"/>
                          <a:gd name="connsiteX195" fmla="*/ 2281518 w 2657256"/>
                          <a:gd name="connsiteY195" fmla="*/ 641129 h 3370881"/>
                          <a:gd name="connsiteX196" fmla="*/ 2259106 w 2657256"/>
                          <a:gd name="connsiteY196" fmla="*/ 636646 h 3370881"/>
                          <a:gd name="connsiteX197" fmla="*/ 2277035 w 2657256"/>
                          <a:gd name="connsiteY197" fmla="*/ 578376 h 3370881"/>
                          <a:gd name="connsiteX198" fmla="*/ 2290482 w 2657256"/>
                          <a:gd name="connsiteY198" fmla="*/ 542517 h 3370881"/>
                          <a:gd name="connsiteX199" fmla="*/ 2286000 w 2657256"/>
                          <a:gd name="connsiteY199" fmla="*/ 506658 h 3370881"/>
                          <a:gd name="connsiteX200" fmla="*/ 2245659 w 2657256"/>
                          <a:gd name="connsiteY200" fmla="*/ 448387 h 3370881"/>
                          <a:gd name="connsiteX201" fmla="*/ 2200835 w 2657256"/>
                          <a:gd name="connsiteY201" fmla="*/ 430458 h 3370881"/>
                          <a:gd name="connsiteX202" fmla="*/ 2169459 w 2657256"/>
                          <a:gd name="connsiteY202" fmla="*/ 425976 h 3370881"/>
                          <a:gd name="connsiteX203" fmla="*/ 2102223 w 2657256"/>
                          <a:gd name="connsiteY203" fmla="*/ 430458 h 3370881"/>
                          <a:gd name="connsiteX204" fmla="*/ 2084294 w 2657256"/>
                          <a:gd name="connsiteY204" fmla="*/ 439423 h 3370881"/>
                          <a:gd name="connsiteX205" fmla="*/ 2070847 w 2657256"/>
                          <a:gd name="connsiteY205" fmla="*/ 443905 h 3370881"/>
                          <a:gd name="connsiteX206" fmla="*/ 2061882 w 2657256"/>
                          <a:gd name="connsiteY206" fmla="*/ 461834 h 3370881"/>
                          <a:gd name="connsiteX207" fmla="*/ 2034988 w 2657256"/>
                          <a:gd name="connsiteY207" fmla="*/ 475281 h 3370881"/>
                          <a:gd name="connsiteX208" fmla="*/ 1783976 w 2657256"/>
                          <a:gd name="connsiteY208" fmla="*/ 479764 h 3370881"/>
                          <a:gd name="connsiteX209" fmla="*/ 1766047 w 2657256"/>
                          <a:gd name="connsiteY209" fmla="*/ 488729 h 3370881"/>
                          <a:gd name="connsiteX210" fmla="*/ 1703294 w 2657256"/>
                          <a:gd name="connsiteY210" fmla="*/ 506658 h 3370881"/>
                          <a:gd name="connsiteX211" fmla="*/ 1689847 w 2657256"/>
                          <a:gd name="connsiteY211" fmla="*/ 511140 h 3370881"/>
                          <a:gd name="connsiteX212" fmla="*/ 1676400 w 2657256"/>
                          <a:gd name="connsiteY212" fmla="*/ 520105 h 3370881"/>
                          <a:gd name="connsiteX213" fmla="*/ 1649506 w 2657256"/>
                          <a:gd name="connsiteY213" fmla="*/ 529070 h 3370881"/>
                          <a:gd name="connsiteX214" fmla="*/ 1636059 w 2657256"/>
                          <a:gd name="connsiteY214" fmla="*/ 538034 h 3370881"/>
                          <a:gd name="connsiteX215" fmla="*/ 1622612 w 2657256"/>
                          <a:gd name="connsiteY215" fmla="*/ 551481 h 3370881"/>
                          <a:gd name="connsiteX216" fmla="*/ 1609165 w 2657256"/>
                          <a:gd name="connsiteY216" fmla="*/ 555964 h 3370881"/>
                          <a:gd name="connsiteX217" fmla="*/ 1577788 w 2657256"/>
                          <a:gd name="connsiteY217" fmla="*/ 587340 h 3370881"/>
                          <a:gd name="connsiteX218" fmla="*/ 1568823 w 2657256"/>
                          <a:gd name="connsiteY218" fmla="*/ 600787 h 3370881"/>
                          <a:gd name="connsiteX219" fmla="*/ 1555376 w 2657256"/>
                          <a:gd name="connsiteY219" fmla="*/ 614234 h 3370881"/>
                          <a:gd name="connsiteX220" fmla="*/ 1524000 w 2657256"/>
                          <a:gd name="connsiteY220" fmla="*/ 654576 h 3370881"/>
                          <a:gd name="connsiteX221" fmla="*/ 1519518 w 2657256"/>
                          <a:gd name="connsiteY221" fmla="*/ 668023 h 3370881"/>
                          <a:gd name="connsiteX222" fmla="*/ 1528482 w 2657256"/>
                          <a:gd name="connsiteY222" fmla="*/ 708364 h 3370881"/>
                          <a:gd name="connsiteX223" fmla="*/ 1537447 w 2657256"/>
                          <a:gd name="connsiteY223" fmla="*/ 721811 h 3370881"/>
                          <a:gd name="connsiteX224" fmla="*/ 1568823 w 2657256"/>
                          <a:gd name="connsiteY224" fmla="*/ 712846 h 3370881"/>
                          <a:gd name="connsiteX225" fmla="*/ 1600200 w 2657256"/>
                          <a:gd name="connsiteY225" fmla="*/ 712846 h 3370881"/>
                          <a:gd name="connsiteX226" fmla="*/ 1631576 w 2657256"/>
                          <a:gd name="connsiteY226" fmla="*/ 690434 h 3370881"/>
                          <a:gd name="connsiteX227" fmla="*/ 1645023 w 2657256"/>
                          <a:gd name="connsiteY227" fmla="*/ 676987 h 3370881"/>
                          <a:gd name="connsiteX228" fmla="*/ 1685365 w 2657256"/>
                          <a:gd name="connsiteY228" fmla="*/ 645611 h 3370881"/>
                          <a:gd name="connsiteX229" fmla="*/ 1716741 w 2657256"/>
                          <a:gd name="connsiteY229" fmla="*/ 614234 h 3370881"/>
                          <a:gd name="connsiteX230" fmla="*/ 1748118 w 2657256"/>
                          <a:gd name="connsiteY230" fmla="*/ 596305 h 3370881"/>
                          <a:gd name="connsiteX231" fmla="*/ 1761565 w 2657256"/>
                          <a:gd name="connsiteY231" fmla="*/ 591823 h 3370881"/>
                          <a:gd name="connsiteX232" fmla="*/ 1779494 w 2657256"/>
                          <a:gd name="connsiteY232" fmla="*/ 582858 h 3370881"/>
                          <a:gd name="connsiteX233" fmla="*/ 1815353 w 2657256"/>
                          <a:gd name="connsiteY233" fmla="*/ 573893 h 3370881"/>
                          <a:gd name="connsiteX234" fmla="*/ 2030506 w 2657256"/>
                          <a:gd name="connsiteY234" fmla="*/ 578376 h 3370881"/>
                          <a:gd name="connsiteX235" fmla="*/ 2017059 w 2657256"/>
                          <a:gd name="connsiteY235" fmla="*/ 600787 h 3370881"/>
                          <a:gd name="connsiteX236" fmla="*/ 1981200 w 2657256"/>
                          <a:gd name="connsiteY236" fmla="*/ 636646 h 3370881"/>
                          <a:gd name="connsiteX237" fmla="*/ 1967753 w 2657256"/>
                          <a:gd name="connsiteY237" fmla="*/ 650093 h 3370881"/>
                          <a:gd name="connsiteX238" fmla="*/ 1936376 w 2657256"/>
                          <a:gd name="connsiteY238" fmla="*/ 690434 h 3370881"/>
                          <a:gd name="connsiteX239" fmla="*/ 1905000 w 2657256"/>
                          <a:gd name="connsiteY239" fmla="*/ 717329 h 3370881"/>
                          <a:gd name="connsiteX240" fmla="*/ 1860176 w 2657256"/>
                          <a:gd name="connsiteY240" fmla="*/ 735258 h 3370881"/>
                          <a:gd name="connsiteX241" fmla="*/ 1788459 w 2657256"/>
                          <a:gd name="connsiteY241" fmla="*/ 744223 h 3370881"/>
                          <a:gd name="connsiteX242" fmla="*/ 1846729 w 2657256"/>
                          <a:gd name="connsiteY242" fmla="*/ 802493 h 3370881"/>
                          <a:gd name="connsiteX243" fmla="*/ 1913965 w 2657256"/>
                          <a:gd name="connsiteY243" fmla="*/ 829387 h 3370881"/>
                          <a:gd name="connsiteX244" fmla="*/ 1922929 w 2657256"/>
                          <a:gd name="connsiteY244" fmla="*/ 842834 h 3370881"/>
                          <a:gd name="connsiteX245" fmla="*/ 1967753 w 2657256"/>
                          <a:gd name="connsiteY245" fmla="*/ 883176 h 3370881"/>
                          <a:gd name="connsiteX246" fmla="*/ 1981200 w 2657256"/>
                          <a:gd name="connsiteY246" fmla="*/ 896623 h 3370881"/>
                          <a:gd name="connsiteX247" fmla="*/ 1994647 w 2657256"/>
                          <a:gd name="connsiteY247" fmla="*/ 905587 h 3370881"/>
                          <a:gd name="connsiteX248" fmla="*/ 2021541 w 2657256"/>
                          <a:gd name="connsiteY248" fmla="*/ 927999 h 3370881"/>
                          <a:gd name="connsiteX249" fmla="*/ 2030506 w 2657256"/>
                          <a:gd name="connsiteY249" fmla="*/ 941446 h 3370881"/>
                          <a:gd name="connsiteX250" fmla="*/ 2057400 w 2657256"/>
                          <a:gd name="connsiteY250" fmla="*/ 968340 h 3370881"/>
                          <a:gd name="connsiteX251" fmla="*/ 2088776 w 2657256"/>
                          <a:gd name="connsiteY251" fmla="*/ 1013164 h 3370881"/>
                          <a:gd name="connsiteX252" fmla="*/ 2115670 w 2657256"/>
                          <a:gd name="connsiteY252" fmla="*/ 1057987 h 3370881"/>
                          <a:gd name="connsiteX253" fmla="*/ 2120153 w 2657256"/>
                          <a:gd name="connsiteY253" fmla="*/ 1089364 h 3370881"/>
                          <a:gd name="connsiteX254" fmla="*/ 2138082 w 2657256"/>
                          <a:gd name="connsiteY254" fmla="*/ 1143152 h 3370881"/>
                          <a:gd name="connsiteX255" fmla="*/ 2147047 w 2657256"/>
                          <a:gd name="connsiteY255" fmla="*/ 1196940 h 3370881"/>
                          <a:gd name="connsiteX256" fmla="*/ 2151529 w 2657256"/>
                          <a:gd name="connsiteY256" fmla="*/ 1210387 h 3370881"/>
                          <a:gd name="connsiteX257" fmla="*/ 2156012 w 2657256"/>
                          <a:gd name="connsiteY257" fmla="*/ 1228317 h 3370881"/>
                          <a:gd name="connsiteX258" fmla="*/ 2173941 w 2657256"/>
                          <a:gd name="connsiteY258" fmla="*/ 1295552 h 3370881"/>
                          <a:gd name="connsiteX259" fmla="*/ 2182906 w 2657256"/>
                          <a:gd name="connsiteY259" fmla="*/ 1313481 h 3370881"/>
                          <a:gd name="connsiteX260" fmla="*/ 2187388 w 2657256"/>
                          <a:gd name="connsiteY260" fmla="*/ 1331411 h 3370881"/>
                          <a:gd name="connsiteX261" fmla="*/ 2214282 w 2657256"/>
                          <a:gd name="connsiteY261" fmla="*/ 1385199 h 3370881"/>
                          <a:gd name="connsiteX262" fmla="*/ 2218765 w 2657256"/>
                          <a:gd name="connsiteY262" fmla="*/ 1403129 h 3370881"/>
                          <a:gd name="connsiteX263" fmla="*/ 2223247 w 2657256"/>
                          <a:gd name="connsiteY263" fmla="*/ 1430023 h 3370881"/>
                          <a:gd name="connsiteX264" fmla="*/ 2236694 w 2657256"/>
                          <a:gd name="connsiteY264" fmla="*/ 1456917 h 3370881"/>
                          <a:gd name="connsiteX265" fmla="*/ 2249794 w 2657256"/>
                          <a:gd name="connsiteY265" fmla="*/ 1524624 h 3370881"/>
                          <a:gd name="connsiteX266" fmla="*/ 2241176 w 2657256"/>
                          <a:gd name="connsiteY266" fmla="*/ 1577940 h 3370881"/>
                          <a:gd name="connsiteX267" fmla="*/ 2245659 w 2657256"/>
                          <a:gd name="connsiteY267" fmla="*/ 1595870 h 3370881"/>
                          <a:gd name="connsiteX268" fmla="*/ 2249634 w 2657256"/>
                          <a:gd name="connsiteY268" fmla="*/ 1685855 h 3370881"/>
                          <a:gd name="connsiteX269" fmla="*/ 2227729 w 2657256"/>
                          <a:gd name="connsiteY269" fmla="*/ 1716893 h 3370881"/>
                          <a:gd name="connsiteX270" fmla="*/ 2240500 w 2657256"/>
                          <a:gd name="connsiteY270" fmla="*/ 1674269 h 3370881"/>
                          <a:gd name="connsiteX271" fmla="*/ 2235341 w 2657256"/>
                          <a:gd name="connsiteY271" fmla="*/ 1788611 h 3370881"/>
                          <a:gd name="connsiteX272" fmla="*/ 2230689 w 2657256"/>
                          <a:gd name="connsiteY272" fmla="*/ 1823963 h 3370881"/>
                          <a:gd name="connsiteX273" fmla="*/ 2226207 w 2657256"/>
                          <a:gd name="connsiteY273" fmla="*/ 1824470 h 3370881"/>
                          <a:gd name="connsiteX274" fmla="*/ 2208278 w 2657256"/>
                          <a:gd name="connsiteY274" fmla="*/ 1869293 h 3370881"/>
                          <a:gd name="connsiteX275" fmla="*/ 2195168 w 2657256"/>
                          <a:gd name="connsiteY275" fmla="*/ 1882740 h 3370881"/>
                          <a:gd name="connsiteX276" fmla="*/ 2203458 w 2657256"/>
                          <a:gd name="connsiteY276" fmla="*/ 1918938 h 3370881"/>
                          <a:gd name="connsiteX277" fmla="*/ 2204134 w 2657256"/>
                          <a:gd name="connsiteY277" fmla="*/ 1949806 h 3370881"/>
                          <a:gd name="connsiteX278" fmla="*/ 2226545 w 2657256"/>
                          <a:gd name="connsiteY278" fmla="*/ 1954627 h 3370881"/>
                          <a:gd name="connsiteX279" fmla="*/ 2241176 w 2657256"/>
                          <a:gd name="connsiteY279" fmla="*/ 2012729 h 3370881"/>
                          <a:gd name="connsiteX280" fmla="*/ 2263588 w 2657256"/>
                          <a:gd name="connsiteY280" fmla="*/ 2057552 h 3370881"/>
                          <a:gd name="connsiteX281" fmla="*/ 2286000 w 2657256"/>
                          <a:gd name="connsiteY281" fmla="*/ 2084446 h 3370881"/>
                          <a:gd name="connsiteX282" fmla="*/ 2299447 w 2657256"/>
                          <a:gd name="connsiteY282" fmla="*/ 2124787 h 3370881"/>
                          <a:gd name="connsiteX283" fmla="*/ 2321859 w 2657256"/>
                          <a:gd name="connsiteY283" fmla="*/ 2151681 h 3370881"/>
                          <a:gd name="connsiteX284" fmla="*/ 2344270 w 2657256"/>
                          <a:gd name="connsiteY284" fmla="*/ 2205470 h 3370881"/>
                          <a:gd name="connsiteX285" fmla="*/ 2348753 w 2657256"/>
                          <a:gd name="connsiteY285" fmla="*/ 2223399 h 3370881"/>
                          <a:gd name="connsiteX286" fmla="*/ 2366682 w 2657256"/>
                          <a:gd name="connsiteY286" fmla="*/ 2263740 h 3370881"/>
                          <a:gd name="connsiteX287" fmla="*/ 2375647 w 2657256"/>
                          <a:gd name="connsiteY287" fmla="*/ 2286152 h 3370881"/>
                          <a:gd name="connsiteX288" fmla="*/ 2380129 w 2657256"/>
                          <a:gd name="connsiteY288" fmla="*/ 2308564 h 3370881"/>
                          <a:gd name="connsiteX289" fmla="*/ 2389094 w 2657256"/>
                          <a:gd name="connsiteY289" fmla="*/ 2335458 h 3370881"/>
                          <a:gd name="connsiteX290" fmla="*/ 2393576 w 2657256"/>
                          <a:gd name="connsiteY290" fmla="*/ 2380281 h 3370881"/>
                          <a:gd name="connsiteX291" fmla="*/ 2398059 w 2657256"/>
                          <a:gd name="connsiteY291" fmla="*/ 2393729 h 3370881"/>
                          <a:gd name="connsiteX292" fmla="*/ 2419794 w 2657256"/>
                          <a:gd name="connsiteY292" fmla="*/ 2447517 h 3370881"/>
                          <a:gd name="connsiteX293" fmla="*/ 2427343 w 2657256"/>
                          <a:gd name="connsiteY293" fmla="*/ 2564058 h 3370881"/>
                          <a:gd name="connsiteX294" fmla="*/ 2389094 w 2657256"/>
                          <a:gd name="connsiteY294" fmla="*/ 2837481 h 3370881"/>
                          <a:gd name="connsiteX295" fmla="*/ 2380129 w 2657256"/>
                          <a:gd name="connsiteY295" fmla="*/ 2859893 h 3370881"/>
                          <a:gd name="connsiteX296" fmla="*/ 2357718 w 2657256"/>
                          <a:gd name="connsiteY296" fmla="*/ 2913681 h 3370881"/>
                          <a:gd name="connsiteX297" fmla="*/ 2348753 w 2657256"/>
                          <a:gd name="connsiteY297" fmla="*/ 2936093 h 3370881"/>
                          <a:gd name="connsiteX298" fmla="*/ 2339788 w 2657256"/>
                          <a:gd name="connsiteY298" fmla="*/ 2971952 h 3370881"/>
                          <a:gd name="connsiteX299" fmla="*/ 2326341 w 2657256"/>
                          <a:gd name="connsiteY299" fmla="*/ 2994364 h 3370881"/>
                          <a:gd name="connsiteX300" fmla="*/ 2317376 w 2657256"/>
                          <a:gd name="connsiteY300" fmla="*/ 3025740 h 3370881"/>
                          <a:gd name="connsiteX301" fmla="*/ 2303929 w 2657256"/>
                          <a:gd name="connsiteY301" fmla="*/ 3048152 h 3370881"/>
                          <a:gd name="connsiteX302" fmla="*/ 2290482 w 2657256"/>
                          <a:gd name="connsiteY302" fmla="*/ 3079529 h 3370881"/>
                          <a:gd name="connsiteX303" fmla="*/ 2272553 w 2657256"/>
                          <a:gd name="connsiteY303" fmla="*/ 3084011 h 3370881"/>
                          <a:gd name="connsiteX304" fmla="*/ 2259106 w 2657256"/>
                          <a:gd name="connsiteY304" fmla="*/ 3088493 h 3370881"/>
                          <a:gd name="connsiteX305" fmla="*/ 2241176 w 2657256"/>
                          <a:gd name="connsiteY305" fmla="*/ 3092976 h 3370881"/>
                          <a:gd name="connsiteX306" fmla="*/ 2209800 w 2657256"/>
                          <a:gd name="connsiteY306" fmla="*/ 3101940 h 3370881"/>
                          <a:gd name="connsiteX307" fmla="*/ 2205318 w 2657256"/>
                          <a:gd name="connsiteY307" fmla="*/ 3039187 h 3370881"/>
                          <a:gd name="connsiteX308" fmla="*/ 2218765 w 2657256"/>
                          <a:gd name="connsiteY308" fmla="*/ 3021258 h 3370881"/>
                          <a:gd name="connsiteX309" fmla="*/ 2245659 w 2657256"/>
                          <a:gd name="connsiteY309" fmla="*/ 2971952 h 3370881"/>
                          <a:gd name="connsiteX310" fmla="*/ 2268070 w 2657256"/>
                          <a:gd name="connsiteY310" fmla="*/ 2945058 h 3370881"/>
                          <a:gd name="connsiteX311" fmla="*/ 2298550 w 2657256"/>
                          <a:gd name="connsiteY311" fmla="*/ 2568540 h 3370881"/>
                          <a:gd name="connsiteX312" fmla="*/ 2284986 w 2657256"/>
                          <a:gd name="connsiteY312" fmla="*/ 2532681 h 3370881"/>
                          <a:gd name="connsiteX313" fmla="*/ 2293273 w 2657256"/>
                          <a:gd name="connsiteY313" fmla="*/ 2496653 h 3370881"/>
                          <a:gd name="connsiteX314" fmla="*/ 2278152 w 2657256"/>
                          <a:gd name="connsiteY314" fmla="*/ 2475178 h 3370881"/>
                          <a:gd name="connsiteX315" fmla="*/ 2245659 w 2657256"/>
                          <a:gd name="connsiteY315" fmla="*/ 2389247 h 3370881"/>
                          <a:gd name="connsiteX316" fmla="*/ 2195507 w 2657256"/>
                          <a:gd name="connsiteY316" fmla="*/ 2241328 h 3370881"/>
                          <a:gd name="connsiteX317" fmla="*/ 2083786 w 2657256"/>
                          <a:gd name="connsiteY317" fmla="*/ 2040300 h 3370881"/>
                          <a:gd name="connsiteX318" fmla="*/ 2048773 w 2657256"/>
                          <a:gd name="connsiteY318" fmla="*/ 2017971 h 3370881"/>
                          <a:gd name="connsiteX319" fmla="*/ 2074314 w 2657256"/>
                          <a:gd name="connsiteY319" fmla="*/ 2011967 h 3370881"/>
                          <a:gd name="connsiteX320" fmla="*/ 2034988 w 2657256"/>
                          <a:gd name="connsiteY320" fmla="*/ 2003764 h 3370881"/>
                          <a:gd name="connsiteX321" fmla="*/ 2026023 w 2657256"/>
                          <a:gd name="connsiteY321" fmla="*/ 2026176 h 3370881"/>
                          <a:gd name="connsiteX322" fmla="*/ 2021541 w 2657256"/>
                          <a:gd name="connsiteY322" fmla="*/ 2039623 h 3370881"/>
                          <a:gd name="connsiteX323" fmla="*/ 1999129 w 2657256"/>
                          <a:gd name="connsiteY323" fmla="*/ 2053070 h 3370881"/>
                          <a:gd name="connsiteX324" fmla="*/ 1990165 w 2657256"/>
                          <a:gd name="connsiteY324" fmla="*/ 2070999 h 3370881"/>
                          <a:gd name="connsiteX325" fmla="*/ 1967753 w 2657256"/>
                          <a:gd name="connsiteY325" fmla="*/ 2106858 h 3370881"/>
                          <a:gd name="connsiteX326" fmla="*/ 1981200 w 2657256"/>
                          <a:gd name="connsiteY326" fmla="*/ 2223399 h 3370881"/>
                          <a:gd name="connsiteX327" fmla="*/ 1994647 w 2657256"/>
                          <a:gd name="connsiteY327" fmla="*/ 2254776 h 3370881"/>
                          <a:gd name="connsiteX328" fmla="*/ 2003612 w 2657256"/>
                          <a:gd name="connsiteY328" fmla="*/ 2272705 h 3370881"/>
                          <a:gd name="connsiteX329" fmla="*/ 2026023 w 2657256"/>
                          <a:gd name="connsiteY329" fmla="*/ 2304081 h 3370881"/>
                          <a:gd name="connsiteX330" fmla="*/ 2043953 w 2657256"/>
                          <a:gd name="connsiteY330" fmla="*/ 2348905 h 3370881"/>
                          <a:gd name="connsiteX331" fmla="*/ 2061882 w 2657256"/>
                          <a:gd name="connsiteY331" fmla="*/ 2371317 h 3370881"/>
                          <a:gd name="connsiteX332" fmla="*/ 2088776 w 2657256"/>
                          <a:gd name="connsiteY332" fmla="*/ 2434070 h 3370881"/>
                          <a:gd name="connsiteX333" fmla="*/ 2102223 w 2657256"/>
                          <a:gd name="connsiteY333" fmla="*/ 2465446 h 3370881"/>
                          <a:gd name="connsiteX334" fmla="*/ 2106706 w 2657256"/>
                          <a:gd name="connsiteY334" fmla="*/ 2496823 h 3370881"/>
                          <a:gd name="connsiteX335" fmla="*/ 2124635 w 2657256"/>
                          <a:gd name="connsiteY335" fmla="*/ 2559576 h 3370881"/>
                          <a:gd name="connsiteX336" fmla="*/ 2138082 w 2657256"/>
                          <a:gd name="connsiteY336" fmla="*/ 2649223 h 3370881"/>
                          <a:gd name="connsiteX337" fmla="*/ 2147047 w 2657256"/>
                          <a:gd name="connsiteY337" fmla="*/ 2685081 h 3370881"/>
                          <a:gd name="connsiteX338" fmla="*/ 2151529 w 2657256"/>
                          <a:gd name="connsiteY338" fmla="*/ 2716458 h 3370881"/>
                          <a:gd name="connsiteX339" fmla="*/ 2160494 w 2657256"/>
                          <a:gd name="connsiteY339" fmla="*/ 2770246 h 3370881"/>
                          <a:gd name="connsiteX340" fmla="*/ 2156012 w 2657256"/>
                          <a:gd name="connsiteY340" fmla="*/ 2962987 h 3370881"/>
                          <a:gd name="connsiteX341" fmla="*/ 2138082 w 2657256"/>
                          <a:gd name="connsiteY341" fmla="*/ 3043670 h 3370881"/>
                          <a:gd name="connsiteX342" fmla="*/ 2133600 w 2657256"/>
                          <a:gd name="connsiteY342" fmla="*/ 3061599 h 3370881"/>
                          <a:gd name="connsiteX343" fmla="*/ 2120153 w 2657256"/>
                          <a:gd name="connsiteY343" fmla="*/ 3079529 h 3370881"/>
                          <a:gd name="connsiteX344" fmla="*/ 2111188 w 2657256"/>
                          <a:gd name="connsiteY344" fmla="*/ 3106423 h 3370881"/>
                          <a:gd name="connsiteX345" fmla="*/ 2088776 w 2657256"/>
                          <a:gd name="connsiteY345" fmla="*/ 3137799 h 3370881"/>
                          <a:gd name="connsiteX346" fmla="*/ 2075329 w 2657256"/>
                          <a:gd name="connsiteY346" fmla="*/ 3164693 h 3370881"/>
                          <a:gd name="connsiteX347" fmla="*/ 2061882 w 2657256"/>
                          <a:gd name="connsiteY347" fmla="*/ 3169176 h 3370881"/>
                          <a:gd name="connsiteX348" fmla="*/ 2021541 w 2657256"/>
                          <a:gd name="connsiteY348" fmla="*/ 3164693 h 3370881"/>
                          <a:gd name="connsiteX349" fmla="*/ 2012576 w 2657256"/>
                          <a:gd name="connsiteY349" fmla="*/ 3119870 h 3370881"/>
                          <a:gd name="connsiteX350" fmla="*/ 2048435 w 2657256"/>
                          <a:gd name="connsiteY350" fmla="*/ 3021258 h 3370881"/>
                          <a:gd name="connsiteX351" fmla="*/ 2048435 w 2657256"/>
                          <a:gd name="connsiteY351" fmla="*/ 3021258 h 3370881"/>
                          <a:gd name="connsiteX352" fmla="*/ 2061882 w 2657256"/>
                          <a:gd name="connsiteY352" fmla="*/ 2967470 h 3370881"/>
                          <a:gd name="connsiteX353" fmla="*/ 2070847 w 2657256"/>
                          <a:gd name="connsiteY353" fmla="*/ 2882305 h 3370881"/>
                          <a:gd name="connsiteX354" fmla="*/ 2066365 w 2657256"/>
                          <a:gd name="connsiteY354" fmla="*/ 2725423 h 3370881"/>
                          <a:gd name="connsiteX355" fmla="*/ 2043953 w 2657256"/>
                          <a:gd name="connsiteY355" fmla="*/ 2649223 h 3370881"/>
                          <a:gd name="connsiteX356" fmla="*/ 2030506 w 2657256"/>
                          <a:gd name="connsiteY356" fmla="*/ 2622329 h 3370881"/>
                          <a:gd name="connsiteX357" fmla="*/ 2017059 w 2657256"/>
                          <a:gd name="connsiteY357" fmla="*/ 2581987 h 3370881"/>
                          <a:gd name="connsiteX358" fmla="*/ 1981200 w 2657256"/>
                          <a:gd name="connsiteY358" fmla="*/ 2514752 h 3370881"/>
                          <a:gd name="connsiteX359" fmla="*/ 1972235 w 2657256"/>
                          <a:gd name="connsiteY359" fmla="*/ 2501305 h 3370881"/>
                          <a:gd name="connsiteX360" fmla="*/ 1958788 w 2657256"/>
                          <a:gd name="connsiteY360" fmla="*/ 2478893 h 3370881"/>
                          <a:gd name="connsiteX361" fmla="*/ 1905000 w 2657256"/>
                          <a:gd name="connsiteY361" fmla="*/ 2398211 h 3370881"/>
                          <a:gd name="connsiteX362" fmla="*/ 1882588 w 2657256"/>
                          <a:gd name="connsiteY362" fmla="*/ 2357870 h 3370881"/>
                          <a:gd name="connsiteX363" fmla="*/ 1869141 w 2657256"/>
                          <a:gd name="connsiteY363" fmla="*/ 2339940 h 3370881"/>
                          <a:gd name="connsiteX364" fmla="*/ 1806388 w 2657256"/>
                          <a:gd name="connsiteY364" fmla="*/ 2313046 h 3370881"/>
                          <a:gd name="connsiteX365" fmla="*/ 1779494 w 2657256"/>
                          <a:gd name="connsiteY365" fmla="*/ 2304081 h 3370881"/>
                          <a:gd name="connsiteX366" fmla="*/ 1752600 w 2657256"/>
                          <a:gd name="connsiteY366" fmla="*/ 2299599 h 3370881"/>
                          <a:gd name="connsiteX367" fmla="*/ 1680882 w 2657256"/>
                          <a:gd name="connsiteY367" fmla="*/ 2277187 h 3370881"/>
                          <a:gd name="connsiteX368" fmla="*/ 1719025 w 2657256"/>
                          <a:gd name="connsiteY368" fmla="*/ 2281331 h 3370881"/>
                          <a:gd name="connsiteX369" fmla="*/ 1756997 w 2657256"/>
                          <a:gd name="connsiteY369" fmla="*/ 2289450 h 3370881"/>
                          <a:gd name="connsiteX370" fmla="*/ 1656440 w 2657256"/>
                          <a:gd name="connsiteY370" fmla="*/ 2298583 h 3370881"/>
                          <a:gd name="connsiteX371" fmla="*/ 1537447 w 2657256"/>
                          <a:gd name="connsiteY371" fmla="*/ 2329960 h 3370881"/>
                          <a:gd name="connsiteX372" fmla="*/ 1571993 w 2657256"/>
                          <a:gd name="connsiteY372" fmla="*/ 2317957 h 3370881"/>
                          <a:gd name="connsiteX373" fmla="*/ 1509707 w 2657256"/>
                          <a:gd name="connsiteY373" fmla="*/ 2338926 h 3370881"/>
                          <a:gd name="connsiteX374" fmla="*/ 1500444 w 2657256"/>
                          <a:gd name="connsiteY374" fmla="*/ 2355271 h 3370881"/>
                          <a:gd name="connsiteX375" fmla="*/ 1402678 w 2657256"/>
                          <a:gd name="connsiteY375" fmla="*/ 2339641 h 3370881"/>
                          <a:gd name="connsiteX376" fmla="*/ 1322892 w 2657256"/>
                          <a:gd name="connsiteY376" fmla="*/ 2336952 h 3370881"/>
                          <a:gd name="connsiteX377" fmla="*/ 1199384 w 2657256"/>
                          <a:gd name="connsiteY377" fmla="*/ 2307041 h 3370881"/>
                          <a:gd name="connsiteX378" fmla="*/ 1066800 w 2657256"/>
                          <a:gd name="connsiteY378" fmla="*/ 2272705 h 3370881"/>
                          <a:gd name="connsiteX379" fmla="*/ 1030941 w 2657256"/>
                          <a:gd name="connsiteY379" fmla="*/ 2263740 h 3370881"/>
                          <a:gd name="connsiteX380" fmla="*/ 986118 w 2657256"/>
                          <a:gd name="connsiteY380" fmla="*/ 2241329 h 3370881"/>
                          <a:gd name="connsiteX381" fmla="*/ 968188 w 2657256"/>
                          <a:gd name="connsiteY381" fmla="*/ 2232364 h 3370881"/>
                          <a:gd name="connsiteX382" fmla="*/ 936812 w 2657256"/>
                          <a:gd name="connsiteY382" fmla="*/ 2214434 h 3370881"/>
                          <a:gd name="connsiteX383" fmla="*/ 905435 w 2657256"/>
                          <a:gd name="connsiteY383" fmla="*/ 2196505 h 3370881"/>
                          <a:gd name="connsiteX384" fmla="*/ 869576 w 2657256"/>
                          <a:gd name="connsiteY384" fmla="*/ 2209952 h 3370881"/>
                          <a:gd name="connsiteX385" fmla="*/ 856129 w 2657256"/>
                          <a:gd name="connsiteY385" fmla="*/ 2227881 h 3370881"/>
                          <a:gd name="connsiteX386" fmla="*/ 815788 w 2657256"/>
                          <a:gd name="connsiteY386" fmla="*/ 2268223 h 3370881"/>
                          <a:gd name="connsiteX387" fmla="*/ 788894 w 2657256"/>
                          <a:gd name="connsiteY387" fmla="*/ 2290634 h 3370881"/>
                          <a:gd name="connsiteX388" fmla="*/ 762000 w 2657256"/>
                          <a:gd name="connsiteY388" fmla="*/ 2313046 h 3370881"/>
                          <a:gd name="connsiteX389" fmla="*/ 753035 w 2657256"/>
                          <a:gd name="connsiteY389" fmla="*/ 2326493 h 3370881"/>
                          <a:gd name="connsiteX390" fmla="*/ 735106 w 2657256"/>
                          <a:gd name="connsiteY390" fmla="*/ 2339940 h 3370881"/>
                          <a:gd name="connsiteX391" fmla="*/ 712694 w 2657256"/>
                          <a:gd name="connsiteY391" fmla="*/ 2362352 h 3370881"/>
                          <a:gd name="connsiteX392" fmla="*/ 694765 w 2657256"/>
                          <a:gd name="connsiteY392" fmla="*/ 2375799 h 3370881"/>
                          <a:gd name="connsiteX393" fmla="*/ 681318 w 2657256"/>
                          <a:gd name="connsiteY393" fmla="*/ 2393729 h 3370881"/>
                          <a:gd name="connsiteX394" fmla="*/ 667870 w 2657256"/>
                          <a:gd name="connsiteY394" fmla="*/ 2402693 h 3370881"/>
                          <a:gd name="connsiteX395" fmla="*/ 623047 w 2657256"/>
                          <a:gd name="connsiteY395" fmla="*/ 2443034 h 3370881"/>
                          <a:gd name="connsiteX396" fmla="*/ 600635 w 2657256"/>
                          <a:gd name="connsiteY396" fmla="*/ 2474411 h 3370881"/>
                          <a:gd name="connsiteX397" fmla="*/ 587188 w 2657256"/>
                          <a:gd name="connsiteY397" fmla="*/ 2514752 h 3370881"/>
                          <a:gd name="connsiteX398" fmla="*/ 582706 w 2657256"/>
                          <a:gd name="connsiteY398" fmla="*/ 2546129 h 3370881"/>
                          <a:gd name="connsiteX399" fmla="*/ 596153 w 2657256"/>
                          <a:gd name="connsiteY399" fmla="*/ 2635776 h 3370881"/>
                          <a:gd name="connsiteX400" fmla="*/ 600635 w 2657256"/>
                          <a:gd name="connsiteY400" fmla="*/ 2653705 h 3370881"/>
                          <a:gd name="connsiteX401" fmla="*/ 609600 w 2657256"/>
                          <a:gd name="connsiteY401" fmla="*/ 2671634 h 3370881"/>
                          <a:gd name="connsiteX402" fmla="*/ 614082 w 2657256"/>
                          <a:gd name="connsiteY402" fmla="*/ 2689564 h 3370881"/>
                          <a:gd name="connsiteX403" fmla="*/ 623047 w 2657256"/>
                          <a:gd name="connsiteY403" fmla="*/ 2711976 h 3370881"/>
                          <a:gd name="connsiteX404" fmla="*/ 627529 w 2657256"/>
                          <a:gd name="connsiteY404" fmla="*/ 2734387 h 3370881"/>
                          <a:gd name="connsiteX405" fmla="*/ 640976 w 2657256"/>
                          <a:gd name="connsiteY405" fmla="*/ 2765764 h 3370881"/>
                          <a:gd name="connsiteX406" fmla="*/ 645459 w 2657256"/>
                          <a:gd name="connsiteY406" fmla="*/ 2779211 h 3370881"/>
                          <a:gd name="connsiteX407" fmla="*/ 658906 w 2657256"/>
                          <a:gd name="connsiteY407" fmla="*/ 2801623 h 3370881"/>
                          <a:gd name="connsiteX408" fmla="*/ 676835 w 2657256"/>
                          <a:gd name="connsiteY408" fmla="*/ 2864376 h 3370881"/>
                          <a:gd name="connsiteX409" fmla="*/ 690282 w 2657256"/>
                          <a:gd name="connsiteY409" fmla="*/ 2895752 h 3370881"/>
                          <a:gd name="connsiteX410" fmla="*/ 699247 w 2657256"/>
                          <a:gd name="connsiteY410" fmla="*/ 2940576 h 3370881"/>
                          <a:gd name="connsiteX411" fmla="*/ 703729 w 2657256"/>
                          <a:gd name="connsiteY411" fmla="*/ 2967470 h 3370881"/>
                          <a:gd name="connsiteX412" fmla="*/ 717176 w 2657256"/>
                          <a:gd name="connsiteY412" fmla="*/ 2994364 h 3370881"/>
                          <a:gd name="connsiteX413" fmla="*/ 735106 w 2657256"/>
                          <a:gd name="connsiteY413" fmla="*/ 3052634 h 3370881"/>
                          <a:gd name="connsiteX414" fmla="*/ 739588 w 2657256"/>
                          <a:gd name="connsiteY414" fmla="*/ 3079529 h 3370881"/>
                          <a:gd name="connsiteX415" fmla="*/ 762000 w 2657256"/>
                          <a:gd name="connsiteY415" fmla="*/ 3142281 h 3370881"/>
                          <a:gd name="connsiteX416" fmla="*/ 766482 w 2657256"/>
                          <a:gd name="connsiteY416" fmla="*/ 3231929 h 3370881"/>
                          <a:gd name="connsiteX417" fmla="*/ 770965 w 2657256"/>
                          <a:gd name="connsiteY417" fmla="*/ 3254340 h 3370881"/>
                          <a:gd name="connsiteX418" fmla="*/ 775447 w 2657256"/>
                          <a:gd name="connsiteY418" fmla="*/ 3285717 h 3370881"/>
                          <a:gd name="connsiteX419" fmla="*/ 748553 w 2657256"/>
                          <a:gd name="connsiteY419" fmla="*/ 3335023 h 3370881"/>
                          <a:gd name="connsiteX420" fmla="*/ 721659 w 2657256"/>
                          <a:gd name="connsiteY420" fmla="*/ 3343987 h 3370881"/>
                          <a:gd name="connsiteX421" fmla="*/ 708212 w 2657256"/>
                          <a:gd name="connsiteY421" fmla="*/ 3348470 h 3370881"/>
                          <a:gd name="connsiteX422" fmla="*/ 623047 w 2657256"/>
                          <a:gd name="connsiteY422" fmla="*/ 3330540 h 3370881"/>
                          <a:gd name="connsiteX423" fmla="*/ 609600 w 2657256"/>
                          <a:gd name="connsiteY423" fmla="*/ 3308129 h 3370881"/>
                          <a:gd name="connsiteX424" fmla="*/ 591670 w 2657256"/>
                          <a:gd name="connsiteY424" fmla="*/ 3267787 h 3370881"/>
                          <a:gd name="connsiteX425" fmla="*/ 560294 w 2657256"/>
                          <a:gd name="connsiteY425" fmla="*/ 3209517 h 3370881"/>
                          <a:gd name="connsiteX426" fmla="*/ 551329 w 2657256"/>
                          <a:gd name="connsiteY426" fmla="*/ 3196070 h 3370881"/>
                          <a:gd name="connsiteX427" fmla="*/ 528918 w 2657256"/>
                          <a:gd name="connsiteY427" fmla="*/ 3173658 h 3370881"/>
                          <a:gd name="connsiteX428" fmla="*/ 519953 w 2657256"/>
                          <a:gd name="connsiteY428" fmla="*/ 3128834 h 3370881"/>
                          <a:gd name="connsiteX429" fmla="*/ 524435 w 2657256"/>
                          <a:gd name="connsiteY429" fmla="*/ 3101940 h 3370881"/>
                          <a:gd name="connsiteX430" fmla="*/ 528918 w 2657256"/>
                          <a:gd name="connsiteY430" fmla="*/ 3088493 h 3370881"/>
                          <a:gd name="connsiteX431" fmla="*/ 542365 w 2657256"/>
                          <a:gd name="connsiteY431" fmla="*/ 3052634 h 3370881"/>
                          <a:gd name="connsiteX432" fmla="*/ 484094 w 2657256"/>
                          <a:gd name="connsiteY432" fmla="*/ 2886787 h 3370881"/>
                          <a:gd name="connsiteX433" fmla="*/ 443753 w 2657256"/>
                          <a:gd name="connsiteY433" fmla="*/ 2779211 h 3370881"/>
                          <a:gd name="connsiteX434" fmla="*/ 439270 w 2657256"/>
                          <a:gd name="connsiteY434" fmla="*/ 2752317 h 3370881"/>
                          <a:gd name="connsiteX435" fmla="*/ 430306 w 2657256"/>
                          <a:gd name="connsiteY435" fmla="*/ 2716458 h 3370881"/>
                          <a:gd name="connsiteX436" fmla="*/ 425823 w 2657256"/>
                          <a:gd name="connsiteY436" fmla="*/ 2680599 h 3370881"/>
                          <a:gd name="connsiteX437" fmla="*/ 398929 w 2657256"/>
                          <a:gd name="connsiteY437" fmla="*/ 2599917 h 3370881"/>
                          <a:gd name="connsiteX438" fmla="*/ 385482 w 2657256"/>
                          <a:gd name="connsiteY438" fmla="*/ 2568540 h 3370881"/>
                          <a:gd name="connsiteX439" fmla="*/ 381000 w 2657256"/>
                          <a:gd name="connsiteY439" fmla="*/ 2550611 h 3370881"/>
                          <a:gd name="connsiteX440" fmla="*/ 372035 w 2657256"/>
                          <a:gd name="connsiteY440" fmla="*/ 2483376 h 3370881"/>
                          <a:gd name="connsiteX441" fmla="*/ 367553 w 2657256"/>
                          <a:gd name="connsiteY441" fmla="*/ 2469929 h 3370881"/>
                          <a:gd name="connsiteX442" fmla="*/ 407894 w 2657256"/>
                          <a:gd name="connsiteY442" fmla="*/ 2451999 h 3370881"/>
                          <a:gd name="connsiteX443" fmla="*/ 515470 w 2657256"/>
                          <a:gd name="connsiteY443" fmla="*/ 2407176 h 3370881"/>
                          <a:gd name="connsiteX444" fmla="*/ 578223 w 2657256"/>
                          <a:gd name="connsiteY444" fmla="*/ 2353387 h 3370881"/>
                          <a:gd name="connsiteX445" fmla="*/ 587188 w 2657256"/>
                          <a:gd name="connsiteY445" fmla="*/ 2330976 h 3370881"/>
                          <a:gd name="connsiteX446" fmla="*/ 614082 w 2657256"/>
                          <a:gd name="connsiteY446" fmla="*/ 2254776 h 3370881"/>
                          <a:gd name="connsiteX447" fmla="*/ 649941 w 2657256"/>
                          <a:gd name="connsiteY447" fmla="*/ 2200987 h 3370881"/>
                          <a:gd name="connsiteX448" fmla="*/ 690282 w 2657256"/>
                          <a:gd name="connsiteY448" fmla="*/ 2174093 h 3370881"/>
                          <a:gd name="connsiteX449" fmla="*/ 703729 w 2657256"/>
                          <a:gd name="connsiteY449" fmla="*/ 2165129 h 3370881"/>
                          <a:gd name="connsiteX450" fmla="*/ 739588 w 2657256"/>
                          <a:gd name="connsiteY450" fmla="*/ 2147199 h 3370881"/>
                          <a:gd name="connsiteX451" fmla="*/ 708212 w 2657256"/>
                          <a:gd name="connsiteY451" fmla="*/ 2187540 h 3370881"/>
                          <a:gd name="connsiteX452" fmla="*/ 654423 w 2657256"/>
                          <a:gd name="connsiteY452" fmla="*/ 2241329 h 3370881"/>
                          <a:gd name="connsiteX453" fmla="*/ 636494 w 2657256"/>
                          <a:gd name="connsiteY453" fmla="*/ 2259258 h 3370881"/>
                          <a:gd name="connsiteX454" fmla="*/ 614082 w 2657256"/>
                          <a:gd name="connsiteY454" fmla="*/ 2286152 h 3370881"/>
                          <a:gd name="connsiteX455" fmla="*/ 592179 w 2657256"/>
                          <a:gd name="connsiteY455" fmla="*/ 2282347 h 3370881"/>
                          <a:gd name="connsiteX456" fmla="*/ 555980 w 2657256"/>
                          <a:gd name="connsiteY456" fmla="*/ 2313892 h 3370881"/>
                          <a:gd name="connsiteX457" fmla="*/ 524435 w 2657256"/>
                          <a:gd name="connsiteY457" fmla="*/ 2348905 h 3370881"/>
                          <a:gd name="connsiteX458" fmla="*/ 502023 w 2657256"/>
                          <a:gd name="connsiteY458" fmla="*/ 2362352 h 3370881"/>
                          <a:gd name="connsiteX459" fmla="*/ 461682 w 2657256"/>
                          <a:gd name="connsiteY459" fmla="*/ 2389246 h 3370881"/>
                          <a:gd name="connsiteX460" fmla="*/ 448235 w 2657256"/>
                          <a:gd name="connsiteY460" fmla="*/ 2398211 h 3370881"/>
                          <a:gd name="connsiteX461" fmla="*/ 430306 w 2657256"/>
                          <a:gd name="connsiteY461" fmla="*/ 2407176 h 3370881"/>
                          <a:gd name="connsiteX462" fmla="*/ 412376 w 2657256"/>
                          <a:gd name="connsiteY462" fmla="*/ 2420623 h 3370881"/>
                          <a:gd name="connsiteX463" fmla="*/ 389965 w 2657256"/>
                          <a:gd name="connsiteY463" fmla="*/ 2429587 h 3370881"/>
                          <a:gd name="connsiteX464" fmla="*/ 372035 w 2657256"/>
                          <a:gd name="connsiteY464" fmla="*/ 2443034 h 3370881"/>
                          <a:gd name="connsiteX465" fmla="*/ 318247 w 2657256"/>
                          <a:gd name="connsiteY465" fmla="*/ 2474411 h 3370881"/>
                          <a:gd name="connsiteX466" fmla="*/ 304800 w 2657256"/>
                          <a:gd name="connsiteY466" fmla="*/ 2492340 h 3370881"/>
                          <a:gd name="connsiteX467" fmla="*/ 282388 w 2657256"/>
                          <a:gd name="connsiteY467" fmla="*/ 2519234 h 3370881"/>
                          <a:gd name="connsiteX468" fmla="*/ 295835 w 2657256"/>
                          <a:gd name="connsiteY468" fmla="*/ 2815070 h 3370881"/>
                          <a:gd name="connsiteX469" fmla="*/ 300318 w 2657256"/>
                          <a:gd name="connsiteY469" fmla="*/ 2837481 h 3370881"/>
                          <a:gd name="connsiteX470" fmla="*/ 304800 w 2657256"/>
                          <a:gd name="connsiteY470" fmla="*/ 2868858 h 3370881"/>
                          <a:gd name="connsiteX471" fmla="*/ 309282 w 2657256"/>
                          <a:gd name="connsiteY471" fmla="*/ 2927129 h 3370881"/>
                          <a:gd name="connsiteX472" fmla="*/ 322729 w 2657256"/>
                          <a:gd name="connsiteY472" fmla="*/ 2985399 h 3370881"/>
                          <a:gd name="connsiteX473" fmla="*/ 327212 w 2657256"/>
                          <a:gd name="connsiteY473" fmla="*/ 3012293 h 3370881"/>
                          <a:gd name="connsiteX474" fmla="*/ 331694 w 2657256"/>
                          <a:gd name="connsiteY474" fmla="*/ 3043670 h 3370881"/>
                          <a:gd name="connsiteX475" fmla="*/ 345141 w 2657256"/>
                          <a:gd name="connsiteY475" fmla="*/ 3070564 h 3370881"/>
                          <a:gd name="connsiteX476" fmla="*/ 367553 w 2657256"/>
                          <a:gd name="connsiteY476" fmla="*/ 3124352 h 3370881"/>
                          <a:gd name="connsiteX477" fmla="*/ 381000 w 2657256"/>
                          <a:gd name="connsiteY477" fmla="*/ 3182623 h 3370881"/>
                          <a:gd name="connsiteX478" fmla="*/ 389965 w 2657256"/>
                          <a:gd name="connsiteY478" fmla="*/ 3196070 h 3370881"/>
                          <a:gd name="connsiteX479" fmla="*/ 394447 w 2657256"/>
                          <a:gd name="connsiteY479" fmla="*/ 3213999 h 3370881"/>
                          <a:gd name="connsiteX480" fmla="*/ 412376 w 2657256"/>
                          <a:gd name="connsiteY480" fmla="*/ 3245376 h 3370881"/>
                          <a:gd name="connsiteX481" fmla="*/ 416859 w 2657256"/>
                          <a:gd name="connsiteY481" fmla="*/ 3258823 h 3370881"/>
                          <a:gd name="connsiteX482" fmla="*/ 425823 w 2657256"/>
                          <a:gd name="connsiteY482" fmla="*/ 3272270 h 3370881"/>
                          <a:gd name="connsiteX483" fmla="*/ 439270 w 2657256"/>
                          <a:gd name="connsiteY483" fmla="*/ 3303646 h 3370881"/>
                          <a:gd name="connsiteX484" fmla="*/ 439270 w 2657256"/>
                          <a:gd name="connsiteY484" fmla="*/ 3352952 h 3370881"/>
                          <a:gd name="connsiteX485" fmla="*/ 430306 w 2657256"/>
                          <a:gd name="connsiteY485" fmla="*/ 3366399 h 3370881"/>
                          <a:gd name="connsiteX486" fmla="*/ 412376 w 2657256"/>
                          <a:gd name="connsiteY486" fmla="*/ 3370881 h 3370881"/>
                          <a:gd name="connsiteX487" fmla="*/ 295835 w 2657256"/>
                          <a:gd name="connsiteY487" fmla="*/ 3357434 h 3370881"/>
                          <a:gd name="connsiteX488" fmla="*/ 264459 w 2657256"/>
                          <a:gd name="connsiteY488" fmla="*/ 3276752 h 3370881"/>
                          <a:gd name="connsiteX489" fmla="*/ 259976 w 2657256"/>
                          <a:gd name="connsiteY489" fmla="*/ 3240893 h 3370881"/>
                          <a:gd name="connsiteX490" fmla="*/ 246529 w 2657256"/>
                          <a:gd name="connsiteY490" fmla="*/ 3178140 h 3370881"/>
                          <a:gd name="connsiteX491" fmla="*/ 237565 w 2657256"/>
                          <a:gd name="connsiteY491" fmla="*/ 3084011 h 3370881"/>
                          <a:gd name="connsiteX492" fmla="*/ 228600 w 2657256"/>
                          <a:gd name="connsiteY492" fmla="*/ 3057117 h 3370881"/>
                          <a:gd name="connsiteX493" fmla="*/ 219635 w 2657256"/>
                          <a:gd name="connsiteY493" fmla="*/ 3021258 h 3370881"/>
                          <a:gd name="connsiteX494" fmla="*/ 206188 w 2657256"/>
                          <a:gd name="connsiteY494" fmla="*/ 2980917 h 3370881"/>
                          <a:gd name="connsiteX495" fmla="*/ 201706 w 2657256"/>
                          <a:gd name="connsiteY495" fmla="*/ 2949540 h 3370881"/>
                          <a:gd name="connsiteX496" fmla="*/ 197223 w 2657256"/>
                          <a:gd name="connsiteY496" fmla="*/ 2927129 h 3370881"/>
                          <a:gd name="connsiteX497" fmla="*/ 192741 w 2657256"/>
                          <a:gd name="connsiteY497" fmla="*/ 2891270 h 3370881"/>
                          <a:gd name="connsiteX498" fmla="*/ 188259 w 2657256"/>
                          <a:gd name="connsiteY498" fmla="*/ 2850929 h 3370881"/>
                          <a:gd name="connsiteX499" fmla="*/ 179294 w 2657256"/>
                          <a:gd name="connsiteY499" fmla="*/ 2824034 h 3370881"/>
                          <a:gd name="connsiteX500" fmla="*/ 165847 w 2657256"/>
                          <a:gd name="connsiteY500" fmla="*/ 2774729 h 3370881"/>
                          <a:gd name="connsiteX501" fmla="*/ 161365 w 2657256"/>
                          <a:gd name="connsiteY501" fmla="*/ 2747834 h 3370881"/>
                          <a:gd name="connsiteX502" fmla="*/ 156882 w 2657256"/>
                          <a:gd name="connsiteY502" fmla="*/ 2559576 h 3370881"/>
                          <a:gd name="connsiteX503" fmla="*/ 152400 w 2657256"/>
                          <a:gd name="connsiteY503" fmla="*/ 2519234 h 3370881"/>
                          <a:gd name="connsiteX504" fmla="*/ 118035 w 2657256"/>
                          <a:gd name="connsiteY504" fmla="*/ 2400004 h 3370881"/>
                          <a:gd name="connsiteX505" fmla="*/ 117048 w 2657256"/>
                          <a:gd name="connsiteY505" fmla="*/ 2344423 h 3370881"/>
                          <a:gd name="connsiteX506" fmla="*/ 100106 w 2657256"/>
                          <a:gd name="connsiteY506" fmla="*/ 2330976 h 3370881"/>
                          <a:gd name="connsiteX507" fmla="*/ 138953 w 2657256"/>
                          <a:gd name="connsiteY507" fmla="*/ 2313046 h 3370881"/>
                          <a:gd name="connsiteX508" fmla="*/ 152400 w 2657256"/>
                          <a:gd name="connsiteY508" fmla="*/ 2304081 h 3370881"/>
                          <a:gd name="connsiteX509" fmla="*/ 170329 w 2657256"/>
                          <a:gd name="connsiteY509" fmla="*/ 2259258 h 3370881"/>
                          <a:gd name="connsiteX510" fmla="*/ 188259 w 2657256"/>
                          <a:gd name="connsiteY510" fmla="*/ 2223399 h 3370881"/>
                          <a:gd name="connsiteX511" fmla="*/ 206188 w 2657256"/>
                          <a:gd name="connsiteY511" fmla="*/ 2187540 h 3370881"/>
                          <a:gd name="connsiteX512" fmla="*/ 210670 w 2657256"/>
                          <a:gd name="connsiteY512" fmla="*/ 2174093 h 3370881"/>
                          <a:gd name="connsiteX513" fmla="*/ 219635 w 2657256"/>
                          <a:gd name="connsiteY513" fmla="*/ 2115823 h 3370881"/>
                          <a:gd name="connsiteX514" fmla="*/ 210670 w 2657256"/>
                          <a:gd name="connsiteY514" fmla="*/ 1958940 h 3370881"/>
                          <a:gd name="connsiteX515" fmla="*/ 192741 w 2657256"/>
                          <a:gd name="connsiteY515" fmla="*/ 1923081 h 3370881"/>
                          <a:gd name="connsiteX516" fmla="*/ 179294 w 2657256"/>
                          <a:gd name="connsiteY516" fmla="*/ 1891705 h 3370881"/>
                          <a:gd name="connsiteX517" fmla="*/ 165847 w 2657256"/>
                          <a:gd name="connsiteY517" fmla="*/ 1864811 h 3370881"/>
                          <a:gd name="connsiteX518" fmla="*/ 152400 w 2657256"/>
                          <a:gd name="connsiteY518" fmla="*/ 1833434 h 3370881"/>
                          <a:gd name="connsiteX519" fmla="*/ 143435 w 2657256"/>
                          <a:gd name="connsiteY519" fmla="*/ 1819987 h 3370881"/>
                          <a:gd name="connsiteX520" fmla="*/ 107576 w 2657256"/>
                          <a:gd name="connsiteY520" fmla="*/ 1784129 h 3370881"/>
                          <a:gd name="connsiteX521" fmla="*/ 94129 w 2657256"/>
                          <a:gd name="connsiteY521" fmla="*/ 1779646 h 3370881"/>
                          <a:gd name="connsiteX522" fmla="*/ 71718 w 2657256"/>
                          <a:gd name="connsiteY522" fmla="*/ 1770681 h 3370881"/>
                          <a:gd name="connsiteX523" fmla="*/ 58270 w 2657256"/>
                          <a:gd name="connsiteY523" fmla="*/ 1761717 h 3370881"/>
                          <a:gd name="connsiteX524" fmla="*/ 26894 w 2657256"/>
                          <a:gd name="connsiteY524" fmla="*/ 1730340 h 3370881"/>
                          <a:gd name="connsiteX525" fmla="*/ 0 w 2657256"/>
                          <a:gd name="connsiteY525" fmla="*/ 1707929 h 3370881"/>
                          <a:gd name="connsiteX0" fmla="*/ 0 w 2657256"/>
                          <a:gd name="connsiteY0" fmla="*/ 1707929 h 3370881"/>
                          <a:gd name="connsiteX1" fmla="*/ 22412 w 2657256"/>
                          <a:gd name="connsiteY1" fmla="*/ 1698964 h 3370881"/>
                          <a:gd name="connsiteX2" fmla="*/ 31376 w 2657256"/>
                          <a:gd name="connsiteY2" fmla="*/ 1681034 h 3370881"/>
                          <a:gd name="connsiteX3" fmla="*/ 44823 w 2657256"/>
                          <a:gd name="connsiteY3" fmla="*/ 1672070 h 3370881"/>
                          <a:gd name="connsiteX4" fmla="*/ 58270 w 2657256"/>
                          <a:gd name="connsiteY4" fmla="*/ 1654140 h 3370881"/>
                          <a:gd name="connsiteX5" fmla="*/ 76200 w 2657256"/>
                          <a:gd name="connsiteY5" fmla="*/ 1645176 h 3370881"/>
                          <a:gd name="connsiteX6" fmla="*/ 98612 w 2657256"/>
                          <a:gd name="connsiteY6" fmla="*/ 1636211 h 3370881"/>
                          <a:gd name="connsiteX7" fmla="*/ 125506 w 2657256"/>
                          <a:gd name="connsiteY7" fmla="*/ 1627246 h 3370881"/>
                          <a:gd name="connsiteX8" fmla="*/ 152400 w 2657256"/>
                          <a:gd name="connsiteY8" fmla="*/ 1609317 h 3370881"/>
                          <a:gd name="connsiteX9" fmla="*/ 170329 w 2657256"/>
                          <a:gd name="connsiteY9" fmla="*/ 1600352 h 3370881"/>
                          <a:gd name="connsiteX10" fmla="*/ 188259 w 2657256"/>
                          <a:gd name="connsiteY10" fmla="*/ 1582423 h 3370881"/>
                          <a:gd name="connsiteX11" fmla="*/ 228600 w 2657256"/>
                          <a:gd name="connsiteY11" fmla="*/ 1564493 h 3370881"/>
                          <a:gd name="connsiteX12" fmla="*/ 255494 w 2657256"/>
                          <a:gd name="connsiteY12" fmla="*/ 1546564 h 3370881"/>
                          <a:gd name="connsiteX13" fmla="*/ 300318 w 2657256"/>
                          <a:gd name="connsiteY13" fmla="*/ 1524152 h 3370881"/>
                          <a:gd name="connsiteX14" fmla="*/ 313765 w 2657256"/>
                          <a:gd name="connsiteY14" fmla="*/ 1515187 h 3370881"/>
                          <a:gd name="connsiteX15" fmla="*/ 340659 w 2657256"/>
                          <a:gd name="connsiteY15" fmla="*/ 1510705 h 3370881"/>
                          <a:gd name="connsiteX16" fmla="*/ 363070 w 2657256"/>
                          <a:gd name="connsiteY16" fmla="*/ 1506223 h 3370881"/>
                          <a:gd name="connsiteX17" fmla="*/ 389965 w 2657256"/>
                          <a:gd name="connsiteY17" fmla="*/ 1501740 h 3370881"/>
                          <a:gd name="connsiteX18" fmla="*/ 425823 w 2657256"/>
                          <a:gd name="connsiteY18" fmla="*/ 1497258 h 3370881"/>
                          <a:gd name="connsiteX19" fmla="*/ 470647 w 2657256"/>
                          <a:gd name="connsiteY19" fmla="*/ 1488293 h 3370881"/>
                          <a:gd name="connsiteX20" fmla="*/ 515470 w 2657256"/>
                          <a:gd name="connsiteY20" fmla="*/ 1479329 h 3370881"/>
                          <a:gd name="connsiteX21" fmla="*/ 528918 w 2657256"/>
                          <a:gd name="connsiteY21" fmla="*/ 1470364 h 3370881"/>
                          <a:gd name="connsiteX22" fmla="*/ 600635 w 2657256"/>
                          <a:gd name="connsiteY22" fmla="*/ 1456917 h 3370881"/>
                          <a:gd name="connsiteX23" fmla="*/ 690282 w 2657256"/>
                          <a:gd name="connsiteY23" fmla="*/ 1447952 h 3370881"/>
                          <a:gd name="connsiteX24" fmla="*/ 793376 w 2657256"/>
                          <a:gd name="connsiteY24" fmla="*/ 1452434 h 3370881"/>
                          <a:gd name="connsiteX25" fmla="*/ 874059 w 2657256"/>
                          <a:gd name="connsiteY25" fmla="*/ 1465881 h 3370881"/>
                          <a:gd name="connsiteX26" fmla="*/ 914400 w 2657256"/>
                          <a:gd name="connsiteY26" fmla="*/ 1470364 h 3370881"/>
                          <a:gd name="connsiteX27" fmla="*/ 1030941 w 2657256"/>
                          <a:gd name="connsiteY27" fmla="*/ 1483811 h 3370881"/>
                          <a:gd name="connsiteX28" fmla="*/ 1151965 w 2657256"/>
                          <a:gd name="connsiteY28" fmla="*/ 1492776 h 3370881"/>
                          <a:gd name="connsiteX29" fmla="*/ 1281953 w 2657256"/>
                          <a:gd name="connsiteY29" fmla="*/ 1501740 h 3370881"/>
                          <a:gd name="connsiteX30" fmla="*/ 1465729 w 2657256"/>
                          <a:gd name="connsiteY30" fmla="*/ 1497258 h 3370881"/>
                          <a:gd name="connsiteX31" fmla="*/ 1510553 w 2657256"/>
                          <a:gd name="connsiteY31" fmla="*/ 1492776 h 3370881"/>
                          <a:gd name="connsiteX32" fmla="*/ 1582270 w 2657256"/>
                          <a:gd name="connsiteY32" fmla="*/ 1461399 h 3370881"/>
                          <a:gd name="connsiteX33" fmla="*/ 1604682 w 2657256"/>
                          <a:gd name="connsiteY33" fmla="*/ 1456917 h 3370881"/>
                          <a:gd name="connsiteX34" fmla="*/ 1622612 w 2657256"/>
                          <a:gd name="connsiteY34" fmla="*/ 1447952 h 3370881"/>
                          <a:gd name="connsiteX35" fmla="*/ 1645023 w 2657256"/>
                          <a:gd name="connsiteY35" fmla="*/ 1438987 h 3370881"/>
                          <a:gd name="connsiteX36" fmla="*/ 1662953 w 2657256"/>
                          <a:gd name="connsiteY36" fmla="*/ 1425540 h 3370881"/>
                          <a:gd name="connsiteX37" fmla="*/ 1698812 w 2657256"/>
                          <a:gd name="connsiteY37" fmla="*/ 1407611 h 3370881"/>
                          <a:gd name="connsiteX38" fmla="*/ 1739153 w 2657256"/>
                          <a:gd name="connsiteY38" fmla="*/ 1380717 h 3370881"/>
                          <a:gd name="connsiteX39" fmla="*/ 1752600 w 2657256"/>
                          <a:gd name="connsiteY39" fmla="*/ 1367270 h 3370881"/>
                          <a:gd name="connsiteX40" fmla="*/ 1775012 w 2657256"/>
                          <a:gd name="connsiteY40" fmla="*/ 1353823 h 3370881"/>
                          <a:gd name="connsiteX41" fmla="*/ 1797423 w 2657256"/>
                          <a:gd name="connsiteY41" fmla="*/ 1335893 h 3370881"/>
                          <a:gd name="connsiteX42" fmla="*/ 1810870 w 2657256"/>
                          <a:gd name="connsiteY42" fmla="*/ 1304517 h 3370881"/>
                          <a:gd name="connsiteX43" fmla="*/ 1815353 w 2657256"/>
                          <a:gd name="connsiteY43" fmla="*/ 1291070 h 3370881"/>
                          <a:gd name="connsiteX44" fmla="*/ 1801906 w 2657256"/>
                          <a:gd name="connsiteY44" fmla="*/ 1138670 h 3370881"/>
                          <a:gd name="connsiteX45" fmla="*/ 1792941 w 2657256"/>
                          <a:gd name="connsiteY45" fmla="*/ 1125223 h 3370881"/>
                          <a:gd name="connsiteX46" fmla="*/ 1757082 w 2657256"/>
                          <a:gd name="connsiteY46" fmla="*/ 1093846 h 3370881"/>
                          <a:gd name="connsiteX47" fmla="*/ 1730188 w 2657256"/>
                          <a:gd name="connsiteY47" fmla="*/ 1066952 h 3370881"/>
                          <a:gd name="connsiteX48" fmla="*/ 1703294 w 2657256"/>
                          <a:gd name="connsiteY48" fmla="*/ 1049023 h 3370881"/>
                          <a:gd name="connsiteX49" fmla="*/ 1622612 w 2657256"/>
                          <a:gd name="connsiteY49" fmla="*/ 1053505 h 3370881"/>
                          <a:gd name="connsiteX50" fmla="*/ 1595718 w 2657256"/>
                          <a:gd name="connsiteY50" fmla="*/ 1062470 h 3370881"/>
                          <a:gd name="connsiteX51" fmla="*/ 1573306 w 2657256"/>
                          <a:gd name="connsiteY51" fmla="*/ 1066952 h 3370881"/>
                          <a:gd name="connsiteX52" fmla="*/ 1453385 w 2657256"/>
                          <a:gd name="connsiteY52" fmla="*/ 1082761 h 3370881"/>
                          <a:gd name="connsiteX53" fmla="*/ 1326776 w 2657256"/>
                          <a:gd name="connsiteY53" fmla="*/ 1062470 h 3370881"/>
                          <a:gd name="connsiteX54" fmla="*/ 1308847 w 2657256"/>
                          <a:gd name="connsiteY54" fmla="*/ 1057987 h 3370881"/>
                          <a:gd name="connsiteX55" fmla="*/ 1277470 w 2657256"/>
                          <a:gd name="connsiteY55" fmla="*/ 1053505 h 3370881"/>
                          <a:gd name="connsiteX56" fmla="*/ 1259541 w 2657256"/>
                          <a:gd name="connsiteY56" fmla="*/ 1049023 h 3370881"/>
                          <a:gd name="connsiteX57" fmla="*/ 1232647 w 2657256"/>
                          <a:gd name="connsiteY57" fmla="*/ 1044540 h 3370881"/>
                          <a:gd name="connsiteX58" fmla="*/ 1053353 w 2657256"/>
                          <a:gd name="connsiteY58" fmla="*/ 1049023 h 3370881"/>
                          <a:gd name="connsiteX59" fmla="*/ 1035423 w 2657256"/>
                          <a:gd name="connsiteY59" fmla="*/ 1053505 h 3370881"/>
                          <a:gd name="connsiteX60" fmla="*/ 1008529 w 2657256"/>
                          <a:gd name="connsiteY60" fmla="*/ 1057987 h 3370881"/>
                          <a:gd name="connsiteX61" fmla="*/ 995082 w 2657256"/>
                          <a:gd name="connsiteY61" fmla="*/ 1062470 h 3370881"/>
                          <a:gd name="connsiteX62" fmla="*/ 945776 w 2657256"/>
                          <a:gd name="connsiteY62" fmla="*/ 1031093 h 3370881"/>
                          <a:gd name="connsiteX63" fmla="*/ 941294 w 2657256"/>
                          <a:gd name="connsiteY63" fmla="*/ 1017646 h 3370881"/>
                          <a:gd name="connsiteX64" fmla="*/ 932329 w 2657256"/>
                          <a:gd name="connsiteY64" fmla="*/ 919034 h 3370881"/>
                          <a:gd name="connsiteX65" fmla="*/ 914400 w 2657256"/>
                          <a:gd name="connsiteY65" fmla="*/ 901105 h 3370881"/>
                          <a:gd name="connsiteX66" fmla="*/ 918882 w 2657256"/>
                          <a:gd name="connsiteY66" fmla="*/ 869729 h 3370881"/>
                          <a:gd name="connsiteX67" fmla="*/ 941294 w 2657256"/>
                          <a:gd name="connsiteY67" fmla="*/ 865246 h 3370881"/>
                          <a:gd name="connsiteX68" fmla="*/ 959223 w 2657256"/>
                          <a:gd name="connsiteY68" fmla="*/ 851799 h 3370881"/>
                          <a:gd name="connsiteX69" fmla="*/ 990600 w 2657256"/>
                          <a:gd name="connsiteY69" fmla="*/ 847317 h 3370881"/>
                          <a:gd name="connsiteX70" fmla="*/ 1129553 w 2657256"/>
                          <a:gd name="connsiteY70" fmla="*/ 838352 h 3370881"/>
                          <a:gd name="connsiteX71" fmla="*/ 1147482 w 2657256"/>
                          <a:gd name="connsiteY71" fmla="*/ 829387 h 3370881"/>
                          <a:gd name="connsiteX72" fmla="*/ 1178859 w 2657256"/>
                          <a:gd name="connsiteY72" fmla="*/ 806976 h 3370881"/>
                          <a:gd name="connsiteX73" fmla="*/ 1192306 w 2657256"/>
                          <a:gd name="connsiteY73" fmla="*/ 793529 h 3370881"/>
                          <a:gd name="connsiteX74" fmla="*/ 1214718 w 2657256"/>
                          <a:gd name="connsiteY74" fmla="*/ 784564 h 3370881"/>
                          <a:gd name="connsiteX75" fmla="*/ 1241612 w 2657256"/>
                          <a:gd name="connsiteY75" fmla="*/ 771117 h 3370881"/>
                          <a:gd name="connsiteX76" fmla="*/ 1277470 w 2657256"/>
                          <a:gd name="connsiteY76" fmla="*/ 753187 h 3370881"/>
                          <a:gd name="connsiteX77" fmla="*/ 1295400 w 2657256"/>
                          <a:gd name="connsiteY77" fmla="*/ 730776 h 3370881"/>
                          <a:gd name="connsiteX78" fmla="*/ 1317812 w 2657256"/>
                          <a:gd name="connsiteY78" fmla="*/ 708364 h 3370881"/>
                          <a:gd name="connsiteX79" fmla="*/ 1353670 w 2657256"/>
                          <a:gd name="connsiteY79" fmla="*/ 663540 h 3370881"/>
                          <a:gd name="connsiteX80" fmla="*/ 1371600 w 2657256"/>
                          <a:gd name="connsiteY80" fmla="*/ 636646 h 3370881"/>
                          <a:gd name="connsiteX81" fmla="*/ 1380565 w 2657256"/>
                          <a:gd name="connsiteY81" fmla="*/ 596305 h 3370881"/>
                          <a:gd name="connsiteX82" fmla="*/ 1385047 w 2657256"/>
                          <a:gd name="connsiteY82" fmla="*/ 582858 h 3370881"/>
                          <a:gd name="connsiteX83" fmla="*/ 1380565 w 2657256"/>
                          <a:gd name="connsiteY83" fmla="*/ 533552 h 3370881"/>
                          <a:gd name="connsiteX84" fmla="*/ 1367118 w 2657256"/>
                          <a:gd name="connsiteY84" fmla="*/ 524587 h 3370881"/>
                          <a:gd name="connsiteX85" fmla="*/ 1349188 w 2657256"/>
                          <a:gd name="connsiteY85" fmla="*/ 520105 h 3370881"/>
                          <a:gd name="connsiteX86" fmla="*/ 1326776 w 2657256"/>
                          <a:gd name="connsiteY86" fmla="*/ 511140 h 3370881"/>
                          <a:gd name="connsiteX87" fmla="*/ 1281953 w 2657256"/>
                          <a:gd name="connsiteY87" fmla="*/ 515623 h 3370881"/>
                          <a:gd name="connsiteX88" fmla="*/ 1250576 w 2657256"/>
                          <a:gd name="connsiteY88" fmla="*/ 529070 h 3370881"/>
                          <a:gd name="connsiteX89" fmla="*/ 1210235 w 2657256"/>
                          <a:gd name="connsiteY89" fmla="*/ 542517 h 3370881"/>
                          <a:gd name="connsiteX90" fmla="*/ 1183341 w 2657256"/>
                          <a:gd name="connsiteY90" fmla="*/ 555964 h 3370881"/>
                          <a:gd name="connsiteX91" fmla="*/ 1160929 w 2657256"/>
                          <a:gd name="connsiteY91" fmla="*/ 569411 h 3370881"/>
                          <a:gd name="connsiteX92" fmla="*/ 1134035 w 2657256"/>
                          <a:gd name="connsiteY92" fmla="*/ 578376 h 3370881"/>
                          <a:gd name="connsiteX93" fmla="*/ 1111623 w 2657256"/>
                          <a:gd name="connsiteY93" fmla="*/ 587340 h 3370881"/>
                          <a:gd name="connsiteX94" fmla="*/ 1084729 w 2657256"/>
                          <a:gd name="connsiteY94" fmla="*/ 596305 h 3370881"/>
                          <a:gd name="connsiteX95" fmla="*/ 986118 w 2657256"/>
                          <a:gd name="connsiteY95" fmla="*/ 591823 h 3370881"/>
                          <a:gd name="connsiteX96" fmla="*/ 927847 w 2657256"/>
                          <a:gd name="connsiteY96" fmla="*/ 578376 h 3370881"/>
                          <a:gd name="connsiteX97" fmla="*/ 896470 w 2657256"/>
                          <a:gd name="connsiteY97" fmla="*/ 555964 h 3370881"/>
                          <a:gd name="connsiteX98" fmla="*/ 883023 w 2657256"/>
                          <a:gd name="connsiteY98" fmla="*/ 546999 h 3370881"/>
                          <a:gd name="connsiteX99" fmla="*/ 865094 w 2657256"/>
                          <a:gd name="connsiteY99" fmla="*/ 497693 h 3370881"/>
                          <a:gd name="connsiteX100" fmla="*/ 869576 w 2657256"/>
                          <a:gd name="connsiteY100" fmla="*/ 403564 h 3370881"/>
                          <a:gd name="connsiteX101" fmla="*/ 874059 w 2657256"/>
                          <a:gd name="connsiteY101" fmla="*/ 385634 h 3370881"/>
                          <a:gd name="connsiteX102" fmla="*/ 883023 w 2657256"/>
                          <a:gd name="connsiteY102" fmla="*/ 372187 h 3370881"/>
                          <a:gd name="connsiteX103" fmla="*/ 909918 w 2657256"/>
                          <a:gd name="connsiteY103" fmla="*/ 363223 h 3370881"/>
                          <a:gd name="connsiteX104" fmla="*/ 914400 w 2657256"/>
                          <a:gd name="connsiteY104" fmla="*/ 385634 h 3370881"/>
                          <a:gd name="connsiteX105" fmla="*/ 909918 w 2657256"/>
                          <a:gd name="connsiteY105" fmla="*/ 408046 h 3370881"/>
                          <a:gd name="connsiteX106" fmla="*/ 900953 w 2657256"/>
                          <a:gd name="connsiteY106" fmla="*/ 466317 h 3370881"/>
                          <a:gd name="connsiteX107" fmla="*/ 905435 w 2657256"/>
                          <a:gd name="connsiteY107" fmla="*/ 515623 h 3370881"/>
                          <a:gd name="connsiteX108" fmla="*/ 932329 w 2657256"/>
                          <a:gd name="connsiteY108" fmla="*/ 551481 h 3370881"/>
                          <a:gd name="connsiteX109" fmla="*/ 954741 w 2657256"/>
                          <a:gd name="connsiteY109" fmla="*/ 560446 h 3370881"/>
                          <a:gd name="connsiteX110" fmla="*/ 972670 w 2657256"/>
                          <a:gd name="connsiteY110" fmla="*/ 569411 h 3370881"/>
                          <a:gd name="connsiteX111" fmla="*/ 1066800 w 2657256"/>
                          <a:gd name="connsiteY111" fmla="*/ 564929 h 3370881"/>
                          <a:gd name="connsiteX112" fmla="*/ 1111623 w 2657256"/>
                          <a:gd name="connsiteY112" fmla="*/ 551481 h 3370881"/>
                          <a:gd name="connsiteX113" fmla="*/ 1129553 w 2657256"/>
                          <a:gd name="connsiteY113" fmla="*/ 538034 h 3370881"/>
                          <a:gd name="connsiteX114" fmla="*/ 1156447 w 2657256"/>
                          <a:gd name="connsiteY114" fmla="*/ 511140 h 3370881"/>
                          <a:gd name="connsiteX115" fmla="*/ 1160929 w 2657256"/>
                          <a:gd name="connsiteY115" fmla="*/ 493211 h 3370881"/>
                          <a:gd name="connsiteX116" fmla="*/ 1178859 w 2657256"/>
                          <a:gd name="connsiteY116" fmla="*/ 331846 h 3370881"/>
                          <a:gd name="connsiteX117" fmla="*/ 1215315 w 2657256"/>
                          <a:gd name="connsiteY117" fmla="*/ 270289 h 3370881"/>
                          <a:gd name="connsiteX118" fmla="*/ 1214718 w 2657256"/>
                          <a:gd name="connsiteY118" fmla="*/ 367705 h 3370881"/>
                          <a:gd name="connsiteX119" fmla="*/ 1201270 w 2657256"/>
                          <a:gd name="connsiteY119" fmla="*/ 412529 h 3370881"/>
                          <a:gd name="connsiteX120" fmla="*/ 1210235 w 2657256"/>
                          <a:gd name="connsiteY120" fmla="*/ 461834 h 3370881"/>
                          <a:gd name="connsiteX121" fmla="*/ 1214718 w 2657256"/>
                          <a:gd name="connsiteY121" fmla="*/ 475281 h 3370881"/>
                          <a:gd name="connsiteX122" fmla="*/ 1228165 w 2657256"/>
                          <a:gd name="connsiteY122" fmla="*/ 484246 h 3370881"/>
                          <a:gd name="connsiteX123" fmla="*/ 1250576 w 2657256"/>
                          <a:gd name="connsiteY123" fmla="*/ 502176 h 3370881"/>
                          <a:gd name="connsiteX124" fmla="*/ 1317812 w 2657256"/>
                          <a:gd name="connsiteY124" fmla="*/ 497693 h 3370881"/>
                          <a:gd name="connsiteX125" fmla="*/ 1353670 w 2657256"/>
                          <a:gd name="connsiteY125" fmla="*/ 488729 h 3370881"/>
                          <a:gd name="connsiteX126" fmla="*/ 1506070 w 2657256"/>
                          <a:gd name="connsiteY126" fmla="*/ 457352 h 3370881"/>
                          <a:gd name="connsiteX127" fmla="*/ 1550894 w 2657256"/>
                          <a:gd name="connsiteY127" fmla="*/ 430458 h 3370881"/>
                          <a:gd name="connsiteX128" fmla="*/ 1564341 w 2657256"/>
                          <a:gd name="connsiteY128" fmla="*/ 417011 h 3370881"/>
                          <a:gd name="connsiteX129" fmla="*/ 1586753 w 2657256"/>
                          <a:gd name="connsiteY129" fmla="*/ 399081 h 3370881"/>
                          <a:gd name="connsiteX130" fmla="*/ 1595718 w 2657256"/>
                          <a:gd name="connsiteY130" fmla="*/ 381152 h 3370881"/>
                          <a:gd name="connsiteX131" fmla="*/ 1600200 w 2657256"/>
                          <a:gd name="connsiteY131" fmla="*/ 363223 h 3370881"/>
                          <a:gd name="connsiteX132" fmla="*/ 1609165 w 2657256"/>
                          <a:gd name="connsiteY132" fmla="*/ 313917 h 3370881"/>
                          <a:gd name="connsiteX133" fmla="*/ 1537447 w 2657256"/>
                          <a:gd name="connsiteY133" fmla="*/ 188411 h 3370881"/>
                          <a:gd name="connsiteX134" fmla="*/ 1613647 w 2657256"/>
                          <a:gd name="connsiteY134" fmla="*/ 399081 h 3370881"/>
                          <a:gd name="connsiteX135" fmla="*/ 1627094 w 2657256"/>
                          <a:gd name="connsiteY135" fmla="*/ 417011 h 3370881"/>
                          <a:gd name="connsiteX136" fmla="*/ 1658470 w 2657256"/>
                          <a:gd name="connsiteY136" fmla="*/ 412529 h 3370881"/>
                          <a:gd name="connsiteX137" fmla="*/ 1685365 w 2657256"/>
                          <a:gd name="connsiteY137" fmla="*/ 390117 h 3370881"/>
                          <a:gd name="connsiteX138" fmla="*/ 1694329 w 2657256"/>
                          <a:gd name="connsiteY138" fmla="*/ 376670 h 3370881"/>
                          <a:gd name="connsiteX139" fmla="*/ 1734670 w 2657256"/>
                          <a:gd name="connsiteY139" fmla="*/ 354258 h 3370881"/>
                          <a:gd name="connsiteX140" fmla="*/ 1743635 w 2657256"/>
                          <a:gd name="connsiteY140" fmla="*/ 340811 h 3370881"/>
                          <a:gd name="connsiteX141" fmla="*/ 1757082 w 2657256"/>
                          <a:gd name="connsiteY141" fmla="*/ 336329 h 3370881"/>
                          <a:gd name="connsiteX142" fmla="*/ 1808984 w 2657256"/>
                          <a:gd name="connsiteY142" fmla="*/ 249641 h 3370881"/>
                          <a:gd name="connsiteX143" fmla="*/ 1899621 w 2657256"/>
                          <a:gd name="connsiteY143" fmla="*/ 211719 h 3370881"/>
                          <a:gd name="connsiteX144" fmla="*/ 1869369 w 2657256"/>
                          <a:gd name="connsiteY144" fmla="*/ 152642 h 3370881"/>
                          <a:gd name="connsiteX145" fmla="*/ 1772023 w 2657256"/>
                          <a:gd name="connsiteY145" fmla="*/ 77249 h 3370881"/>
                          <a:gd name="connsiteX146" fmla="*/ 1831413 w 2657256"/>
                          <a:gd name="connsiteY146" fmla="*/ 209768 h 3370881"/>
                          <a:gd name="connsiteX147" fmla="*/ 1883171 w 2657256"/>
                          <a:gd name="connsiteY147" fmla="*/ 260855 h 3370881"/>
                          <a:gd name="connsiteX148" fmla="*/ 1874221 w 2657256"/>
                          <a:gd name="connsiteY148" fmla="*/ 318698 h 3370881"/>
                          <a:gd name="connsiteX149" fmla="*/ 1788459 w 2657256"/>
                          <a:gd name="connsiteY149" fmla="*/ 367705 h 3370881"/>
                          <a:gd name="connsiteX150" fmla="*/ 1761565 w 2657256"/>
                          <a:gd name="connsiteY150" fmla="*/ 390117 h 3370881"/>
                          <a:gd name="connsiteX151" fmla="*/ 1783976 w 2657256"/>
                          <a:gd name="connsiteY151" fmla="*/ 399081 h 3370881"/>
                          <a:gd name="connsiteX152" fmla="*/ 1878106 w 2657256"/>
                          <a:gd name="connsiteY152" fmla="*/ 390117 h 3370881"/>
                          <a:gd name="connsiteX153" fmla="*/ 1891553 w 2657256"/>
                          <a:gd name="connsiteY153" fmla="*/ 381152 h 3370881"/>
                          <a:gd name="connsiteX154" fmla="*/ 1918447 w 2657256"/>
                          <a:gd name="connsiteY154" fmla="*/ 372187 h 3370881"/>
                          <a:gd name="connsiteX155" fmla="*/ 1940859 w 2657256"/>
                          <a:gd name="connsiteY155" fmla="*/ 358740 h 3370881"/>
                          <a:gd name="connsiteX156" fmla="*/ 1954306 w 2657256"/>
                          <a:gd name="connsiteY156" fmla="*/ 354258 h 3370881"/>
                          <a:gd name="connsiteX157" fmla="*/ 2083304 w 2657256"/>
                          <a:gd name="connsiteY157" fmla="*/ 290281 h 3370881"/>
                          <a:gd name="connsiteX158" fmla="*/ 2166172 w 2657256"/>
                          <a:gd name="connsiteY158" fmla="*/ 215604 h 3370881"/>
                          <a:gd name="connsiteX159" fmla="*/ 2069054 w 2657256"/>
                          <a:gd name="connsiteY159" fmla="*/ 40493 h 3370881"/>
                          <a:gd name="connsiteX160" fmla="*/ 2078225 w 2657256"/>
                          <a:gd name="connsiteY160" fmla="*/ 188681 h 3370881"/>
                          <a:gd name="connsiteX161" fmla="*/ 1999129 w 2657256"/>
                          <a:gd name="connsiteY161" fmla="*/ 358740 h 3370881"/>
                          <a:gd name="connsiteX162" fmla="*/ 1994647 w 2657256"/>
                          <a:gd name="connsiteY162" fmla="*/ 372187 h 3370881"/>
                          <a:gd name="connsiteX163" fmla="*/ 2039470 w 2657256"/>
                          <a:gd name="connsiteY163" fmla="*/ 390117 h 3370881"/>
                          <a:gd name="connsiteX164" fmla="*/ 2115670 w 2657256"/>
                          <a:gd name="connsiteY164" fmla="*/ 390117 h 3370881"/>
                          <a:gd name="connsiteX165" fmla="*/ 2160494 w 2657256"/>
                          <a:gd name="connsiteY165" fmla="*/ 376670 h 3370881"/>
                          <a:gd name="connsiteX166" fmla="*/ 2191870 w 2657256"/>
                          <a:gd name="connsiteY166" fmla="*/ 363223 h 3370881"/>
                          <a:gd name="connsiteX167" fmla="*/ 2205318 w 2657256"/>
                          <a:gd name="connsiteY167" fmla="*/ 358740 h 3370881"/>
                          <a:gd name="connsiteX168" fmla="*/ 2232212 w 2657256"/>
                          <a:gd name="connsiteY168" fmla="*/ 340811 h 3370881"/>
                          <a:gd name="connsiteX169" fmla="*/ 2312894 w 2657256"/>
                          <a:gd name="connsiteY169" fmla="*/ 183929 h 3370881"/>
                          <a:gd name="connsiteX170" fmla="*/ 2339788 w 2657256"/>
                          <a:gd name="connsiteY170" fmla="*/ 151 h 3370881"/>
                          <a:gd name="connsiteX171" fmla="*/ 2357718 w 2657256"/>
                          <a:gd name="connsiteY171" fmla="*/ 215305 h 3370881"/>
                          <a:gd name="connsiteX172" fmla="*/ 2254623 w 2657256"/>
                          <a:gd name="connsiteY172" fmla="*/ 376670 h 3370881"/>
                          <a:gd name="connsiteX173" fmla="*/ 2245659 w 2657256"/>
                          <a:gd name="connsiteY173" fmla="*/ 390117 h 3370881"/>
                          <a:gd name="connsiteX174" fmla="*/ 2254623 w 2657256"/>
                          <a:gd name="connsiteY174" fmla="*/ 403564 h 3370881"/>
                          <a:gd name="connsiteX175" fmla="*/ 2353235 w 2657256"/>
                          <a:gd name="connsiteY175" fmla="*/ 399081 h 3370881"/>
                          <a:gd name="connsiteX176" fmla="*/ 2366682 w 2657256"/>
                          <a:gd name="connsiteY176" fmla="*/ 394599 h 3370881"/>
                          <a:gd name="connsiteX177" fmla="*/ 2389094 w 2657256"/>
                          <a:gd name="connsiteY177" fmla="*/ 390117 h 3370881"/>
                          <a:gd name="connsiteX178" fmla="*/ 2424953 w 2657256"/>
                          <a:gd name="connsiteY178" fmla="*/ 367705 h 3370881"/>
                          <a:gd name="connsiteX179" fmla="*/ 2528047 w 2657256"/>
                          <a:gd name="connsiteY179" fmla="*/ 292700 h 3370881"/>
                          <a:gd name="connsiteX180" fmla="*/ 2541495 w 2657256"/>
                          <a:gd name="connsiteY180" fmla="*/ 62906 h 3370881"/>
                          <a:gd name="connsiteX181" fmla="*/ 2591304 w 2657256"/>
                          <a:gd name="connsiteY181" fmla="*/ 214081 h 3370881"/>
                          <a:gd name="connsiteX182" fmla="*/ 2612315 w 2657256"/>
                          <a:gd name="connsiteY182" fmla="*/ 290907 h 3370881"/>
                          <a:gd name="connsiteX183" fmla="*/ 2650863 w 2657256"/>
                          <a:gd name="connsiteY183" fmla="*/ 344994 h 3370881"/>
                          <a:gd name="connsiteX184" fmla="*/ 2465294 w 2657256"/>
                          <a:gd name="connsiteY184" fmla="*/ 399081 h 3370881"/>
                          <a:gd name="connsiteX185" fmla="*/ 2442882 w 2657256"/>
                          <a:gd name="connsiteY185" fmla="*/ 403564 h 3370881"/>
                          <a:gd name="connsiteX186" fmla="*/ 2398059 w 2657256"/>
                          <a:gd name="connsiteY186" fmla="*/ 417011 h 3370881"/>
                          <a:gd name="connsiteX187" fmla="*/ 2375647 w 2657256"/>
                          <a:gd name="connsiteY187" fmla="*/ 425976 h 3370881"/>
                          <a:gd name="connsiteX188" fmla="*/ 2357718 w 2657256"/>
                          <a:gd name="connsiteY188" fmla="*/ 430458 h 3370881"/>
                          <a:gd name="connsiteX189" fmla="*/ 2344270 w 2657256"/>
                          <a:gd name="connsiteY189" fmla="*/ 461834 h 3370881"/>
                          <a:gd name="connsiteX190" fmla="*/ 2353235 w 2657256"/>
                          <a:gd name="connsiteY190" fmla="*/ 502176 h 3370881"/>
                          <a:gd name="connsiteX191" fmla="*/ 2362200 w 2657256"/>
                          <a:gd name="connsiteY191" fmla="*/ 515623 h 3370881"/>
                          <a:gd name="connsiteX192" fmla="*/ 2344270 w 2657256"/>
                          <a:gd name="connsiteY192" fmla="*/ 587340 h 3370881"/>
                          <a:gd name="connsiteX193" fmla="*/ 2321859 w 2657256"/>
                          <a:gd name="connsiteY193" fmla="*/ 614234 h 3370881"/>
                          <a:gd name="connsiteX194" fmla="*/ 2308412 w 2657256"/>
                          <a:gd name="connsiteY194" fmla="*/ 636646 h 3370881"/>
                          <a:gd name="connsiteX195" fmla="*/ 2281518 w 2657256"/>
                          <a:gd name="connsiteY195" fmla="*/ 641129 h 3370881"/>
                          <a:gd name="connsiteX196" fmla="*/ 2259106 w 2657256"/>
                          <a:gd name="connsiteY196" fmla="*/ 636646 h 3370881"/>
                          <a:gd name="connsiteX197" fmla="*/ 2277035 w 2657256"/>
                          <a:gd name="connsiteY197" fmla="*/ 578376 h 3370881"/>
                          <a:gd name="connsiteX198" fmla="*/ 2290482 w 2657256"/>
                          <a:gd name="connsiteY198" fmla="*/ 542517 h 3370881"/>
                          <a:gd name="connsiteX199" fmla="*/ 2286000 w 2657256"/>
                          <a:gd name="connsiteY199" fmla="*/ 506658 h 3370881"/>
                          <a:gd name="connsiteX200" fmla="*/ 2245659 w 2657256"/>
                          <a:gd name="connsiteY200" fmla="*/ 448387 h 3370881"/>
                          <a:gd name="connsiteX201" fmla="*/ 2200835 w 2657256"/>
                          <a:gd name="connsiteY201" fmla="*/ 430458 h 3370881"/>
                          <a:gd name="connsiteX202" fmla="*/ 2169459 w 2657256"/>
                          <a:gd name="connsiteY202" fmla="*/ 425976 h 3370881"/>
                          <a:gd name="connsiteX203" fmla="*/ 2102223 w 2657256"/>
                          <a:gd name="connsiteY203" fmla="*/ 430458 h 3370881"/>
                          <a:gd name="connsiteX204" fmla="*/ 2084294 w 2657256"/>
                          <a:gd name="connsiteY204" fmla="*/ 439423 h 3370881"/>
                          <a:gd name="connsiteX205" fmla="*/ 2070847 w 2657256"/>
                          <a:gd name="connsiteY205" fmla="*/ 443905 h 3370881"/>
                          <a:gd name="connsiteX206" fmla="*/ 2061882 w 2657256"/>
                          <a:gd name="connsiteY206" fmla="*/ 461834 h 3370881"/>
                          <a:gd name="connsiteX207" fmla="*/ 2034988 w 2657256"/>
                          <a:gd name="connsiteY207" fmla="*/ 475281 h 3370881"/>
                          <a:gd name="connsiteX208" fmla="*/ 1783976 w 2657256"/>
                          <a:gd name="connsiteY208" fmla="*/ 479764 h 3370881"/>
                          <a:gd name="connsiteX209" fmla="*/ 1766047 w 2657256"/>
                          <a:gd name="connsiteY209" fmla="*/ 488729 h 3370881"/>
                          <a:gd name="connsiteX210" fmla="*/ 1703294 w 2657256"/>
                          <a:gd name="connsiteY210" fmla="*/ 506658 h 3370881"/>
                          <a:gd name="connsiteX211" fmla="*/ 1689847 w 2657256"/>
                          <a:gd name="connsiteY211" fmla="*/ 511140 h 3370881"/>
                          <a:gd name="connsiteX212" fmla="*/ 1676400 w 2657256"/>
                          <a:gd name="connsiteY212" fmla="*/ 520105 h 3370881"/>
                          <a:gd name="connsiteX213" fmla="*/ 1649506 w 2657256"/>
                          <a:gd name="connsiteY213" fmla="*/ 529070 h 3370881"/>
                          <a:gd name="connsiteX214" fmla="*/ 1636059 w 2657256"/>
                          <a:gd name="connsiteY214" fmla="*/ 538034 h 3370881"/>
                          <a:gd name="connsiteX215" fmla="*/ 1622612 w 2657256"/>
                          <a:gd name="connsiteY215" fmla="*/ 551481 h 3370881"/>
                          <a:gd name="connsiteX216" fmla="*/ 1609165 w 2657256"/>
                          <a:gd name="connsiteY216" fmla="*/ 555964 h 3370881"/>
                          <a:gd name="connsiteX217" fmla="*/ 1577788 w 2657256"/>
                          <a:gd name="connsiteY217" fmla="*/ 587340 h 3370881"/>
                          <a:gd name="connsiteX218" fmla="*/ 1568823 w 2657256"/>
                          <a:gd name="connsiteY218" fmla="*/ 600787 h 3370881"/>
                          <a:gd name="connsiteX219" fmla="*/ 1555376 w 2657256"/>
                          <a:gd name="connsiteY219" fmla="*/ 614234 h 3370881"/>
                          <a:gd name="connsiteX220" fmla="*/ 1524000 w 2657256"/>
                          <a:gd name="connsiteY220" fmla="*/ 654576 h 3370881"/>
                          <a:gd name="connsiteX221" fmla="*/ 1519518 w 2657256"/>
                          <a:gd name="connsiteY221" fmla="*/ 668023 h 3370881"/>
                          <a:gd name="connsiteX222" fmla="*/ 1528482 w 2657256"/>
                          <a:gd name="connsiteY222" fmla="*/ 708364 h 3370881"/>
                          <a:gd name="connsiteX223" fmla="*/ 1537447 w 2657256"/>
                          <a:gd name="connsiteY223" fmla="*/ 721811 h 3370881"/>
                          <a:gd name="connsiteX224" fmla="*/ 1568823 w 2657256"/>
                          <a:gd name="connsiteY224" fmla="*/ 712846 h 3370881"/>
                          <a:gd name="connsiteX225" fmla="*/ 1600200 w 2657256"/>
                          <a:gd name="connsiteY225" fmla="*/ 712846 h 3370881"/>
                          <a:gd name="connsiteX226" fmla="*/ 1631576 w 2657256"/>
                          <a:gd name="connsiteY226" fmla="*/ 690434 h 3370881"/>
                          <a:gd name="connsiteX227" fmla="*/ 1645023 w 2657256"/>
                          <a:gd name="connsiteY227" fmla="*/ 676987 h 3370881"/>
                          <a:gd name="connsiteX228" fmla="*/ 1685365 w 2657256"/>
                          <a:gd name="connsiteY228" fmla="*/ 645611 h 3370881"/>
                          <a:gd name="connsiteX229" fmla="*/ 1716741 w 2657256"/>
                          <a:gd name="connsiteY229" fmla="*/ 614234 h 3370881"/>
                          <a:gd name="connsiteX230" fmla="*/ 1748118 w 2657256"/>
                          <a:gd name="connsiteY230" fmla="*/ 596305 h 3370881"/>
                          <a:gd name="connsiteX231" fmla="*/ 1761565 w 2657256"/>
                          <a:gd name="connsiteY231" fmla="*/ 591823 h 3370881"/>
                          <a:gd name="connsiteX232" fmla="*/ 1779494 w 2657256"/>
                          <a:gd name="connsiteY232" fmla="*/ 582858 h 3370881"/>
                          <a:gd name="connsiteX233" fmla="*/ 1815353 w 2657256"/>
                          <a:gd name="connsiteY233" fmla="*/ 573893 h 3370881"/>
                          <a:gd name="connsiteX234" fmla="*/ 2030506 w 2657256"/>
                          <a:gd name="connsiteY234" fmla="*/ 578376 h 3370881"/>
                          <a:gd name="connsiteX235" fmla="*/ 2017059 w 2657256"/>
                          <a:gd name="connsiteY235" fmla="*/ 600787 h 3370881"/>
                          <a:gd name="connsiteX236" fmla="*/ 1981200 w 2657256"/>
                          <a:gd name="connsiteY236" fmla="*/ 636646 h 3370881"/>
                          <a:gd name="connsiteX237" fmla="*/ 1967753 w 2657256"/>
                          <a:gd name="connsiteY237" fmla="*/ 650093 h 3370881"/>
                          <a:gd name="connsiteX238" fmla="*/ 1936376 w 2657256"/>
                          <a:gd name="connsiteY238" fmla="*/ 690434 h 3370881"/>
                          <a:gd name="connsiteX239" fmla="*/ 1905000 w 2657256"/>
                          <a:gd name="connsiteY239" fmla="*/ 717329 h 3370881"/>
                          <a:gd name="connsiteX240" fmla="*/ 1860176 w 2657256"/>
                          <a:gd name="connsiteY240" fmla="*/ 735258 h 3370881"/>
                          <a:gd name="connsiteX241" fmla="*/ 1788459 w 2657256"/>
                          <a:gd name="connsiteY241" fmla="*/ 744223 h 3370881"/>
                          <a:gd name="connsiteX242" fmla="*/ 1846729 w 2657256"/>
                          <a:gd name="connsiteY242" fmla="*/ 802493 h 3370881"/>
                          <a:gd name="connsiteX243" fmla="*/ 1913965 w 2657256"/>
                          <a:gd name="connsiteY243" fmla="*/ 829387 h 3370881"/>
                          <a:gd name="connsiteX244" fmla="*/ 1922929 w 2657256"/>
                          <a:gd name="connsiteY244" fmla="*/ 842834 h 3370881"/>
                          <a:gd name="connsiteX245" fmla="*/ 1967753 w 2657256"/>
                          <a:gd name="connsiteY245" fmla="*/ 883176 h 3370881"/>
                          <a:gd name="connsiteX246" fmla="*/ 1981200 w 2657256"/>
                          <a:gd name="connsiteY246" fmla="*/ 896623 h 3370881"/>
                          <a:gd name="connsiteX247" fmla="*/ 1994647 w 2657256"/>
                          <a:gd name="connsiteY247" fmla="*/ 905587 h 3370881"/>
                          <a:gd name="connsiteX248" fmla="*/ 2021541 w 2657256"/>
                          <a:gd name="connsiteY248" fmla="*/ 927999 h 3370881"/>
                          <a:gd name="connsiteX249" fmla="*/ 2030506 w 2657256"/>
                          <a:gd name="connsiteY249" fmla="*/ 941446 h 3370881"/>
                          <a:gd name="connsiteX250" fmla="*/ 2057400 w 2657256"/>
                          <a:gd name="connsiteY250" fmla="*/ 968340 h 3370881"/>
                          <a:gd name="connsiteX251" fmla="*/ 2088776 w 2657256"/>
                          <a:gd name="connsiteY251" fmla="*/ 1013164 h 3370881"/>
                          <a:gd name="connsiteX252" fmla="*/ 2115670 w 2657256"/>
                          <a:gd name="connsiteY252" fmla="*/ 1057987 h 3370881"/>
                          <a:gd name="connsiteX253" fmla="*/ 2120153 w 2657256"/>
                          <a:gd name="connsiteY253" fmla="*/ 1089364 h 3370881"/>
                          <a:gd name="connsiteX254" fmla="*/ 2138082 w 2657256"/>
                          <a:gd name="connsiteY254" fmla="*/ 1143152 h 3370881"/>
                          <a:gd name="connsiteX255" fmla="*/ 2147047 w 2657256"/>
                          <a:gd name="connsiteY255" fmla="*/ 1196940 h 3370881"/>
                          <a:gd name="connsiteX256" fmla="*/ 2151529 w 2657256"/>
                          <a:gd name="connsiteY256" fmla="*/ 1210387 h 3370881"/>
                          <a:gd name="connsiteX257" fmla="*/ 2156012 w 2657256"/>
                          <a:gd name="connsiteY257" fmla="*/ 1228317 h 3370881"/>
                          <a:gd name="connsiteX258" fmla="*/ 2173941 w 2657256"/>
                          <a:gd name="connsiteY258" fmla="*/ 1295552 h 3370881"/>
                          <a:gd name="connsiteX259" fmla="*/ 2182906 w 2657256"/>
                          <a:gd name="connsiteY259" fmla="*/ 1313481 h 3370881"/>
                          <a:gd name="connsiteX260" fmla="*/ 2187388 w 2657256"/>
                          <a:gd name="connsiteY260" fmla="*/ 1331411 h 3370881"/>
                          <a:gd name="connsiteX261" fmla="*/ 2214282 w 2657256"/>
                          <a:gd name="connsiteY261" fmla="*/ 1385199 h 3370881"/>
                          <a:gd name="connsiteX262" fmla="*/ 2218765 w 2657256"/>
                          <a:gd name="connsiteY262" fmla="*/ 1403129 h 3370881"/>
                          <a:gd name="connsiteX263" fmla="*/ 2223247 w 2657256"/>
                          <a:gd name="connsiteY263" fmla="*/ 1430023 h 3370881"/>
                          <a:gd name="connsiteX264" fmla="*/ 2236694 w 2657256"/>
                          <a:gd name="connsiteY264" fmla="*/ 1456917 h 3370881"/>
                          <a:gd name="connsiteX265" fmla="*/ 2249794 w 2657256"/>
                          <a:gd name="connsiteY265" fmla="*/ 1524624 h 3370881"/>
                          <a:gd name="connsiteX266" fmla="*/ 2241176 w 2657256"/>
                          <a:gd name="connsiteY266" fmla="*/ 1577940 h 3370881"/>
                          <a:gd name="connsiteX267" fmla="*/ 2245659 w 2657256"/>
                          <a:gd name="connsiteY267" fmla="*/ 1595870 h 3370881"/>
                          <a:gd name="connsiteX268" fmla="*/ 2249634 w 2657256"/>
                          <a:gd name="connsiteY268" fmla="*/ 1685855 h 3370881"/>
                          <a:gd name="connsiteX269" fmla="*/ 2227729 w 2657256"/>
                          <a:gd name="connsiteY269" fmla="*/ 1716893 h 3370881"/>
                          <a:gd name="connsiteX270" fmla="*/ 2240500 w 2657256"/>
                          <a:gd name="connsiteY270" fmla="*/ 1674269 h 3370881"/>
                          <a:gd name="connsiteX271" fmla="*/ 2235341 w 2657256"/>
                          <a:gd name="connsiteY271" fmla="*/ 1788611 h 3370881"/>
                          <a:gd name="connsiteX272" fmla="*/ 2230689 w 2657256"/>
                          <a:gd name="connsiteY272" fmla="*/ 1823963 h 3370881"/>
                          <a:gd name="connsiteX273" fmla="*/ 2226207 w 2657256"/>
                          <a:gd name="connsiteY273" fmla="*/ 1824470 h 3370881"/>
                          <a:gd name="connsiteX274" fmla="*/ 2208278 w 2657256"/>
                          <a:gd name="connsiteY274" fmla="*/ 1869293 h 3370881"/>
                          <a:gd name="connsiteX275" fmla="*/ 2195168 w 2657256"/>
                          <a:gd name="connsiteY275" fmla="*/ 1882740 h 3370881"/>
                          <a:gd name="connsiteX276" fmla="*/ 2203458 w 2657256"/>
                          <a:gd name="connsiteY276" fmla="*/ 1918938 h 3370881"/>
                          <a:gd name="connsiteX277" fmla="*/ 2204134 w 2657256"/>
                          <a:gd name="connsiteY277" fmla="*/ 1949806 h 3370881"/>
                          <a:gd name="connsiteX278" fmla="*/ 2226545 w 2657256"/>
                          <a:gd name="connsiteY278" fmla="*/ 1954627 h 3370881"/>
                          <a:gd name="connsiteX279" fmla="*/ 2241176 w 2657256"/>
                          <a:gd name="connsiteY279" fmla="*/ 2012729 h 3370881"/>
                          <a:gd name="connsiteX280" fmla="*/ 2263588 w 2657256"/>
                          <a:gd name="connsiteY280" fmla="*/ 2057552 h 3370881"/>
                          <a:gd name="connsiteX281" fmla="*/ 2286000 w 2657256"/>
                          <a:gd name="connsiteY281" fmla="*/ 2084446 h 3370881"/>
                          <a:gd name="connsiteX282" fmla="*/ 2299447 w 2657256"/>
                          <a:gd name="connsiteY282" fmla="*/ 2124787 h 3370881"/>
                          <a:gd name="connsiteX283" fmla="*/ 2321859 w 2657256"/>
                          <a:gd name="connsiteY283" fmla="*/ 2151681 h 3370881"/>
                          <a:gd name="connsiteX284" fmla="*/ 2344270 w 2657256"/>
                          <a:gd name="connsiteY284" fmla="*/ 2205470 h 3370881"/>
                          <a:gd name="connsiteX285" fmla="*/ 2348753 w 2657256"/>
                          <a:gd name="connsiteY285" fmla="*/ 2223399 h 3370881"/>
                          <a:gd name="connsiteX286" fmla="*/ 2366682 w 2657256"/>
                          <a:gd name="connsiteY286" fmla="*/ 2263740 h 3370881"/>
                          <a:gd name="connsiteX287" fmla="*/ 2375647 w 2657256"/>
                          <a:gd name="connsiteY287" fmla="*/ 2286152 h 3370881"/>
                          <a:gd name="connsiteX288" fmla="*/ 2380129 w 2657256"/>
                          <a:gd name="connsiteY288" fmla="*/ 2308564 h 3370881"/>
                          <a:gd name="connsiteX289" fmla="*/ 2389094 w 2657256"/>
                          <a:gd name="connsiteY289" fmla="*/ 2335458 h 3370881"/>
                          <a:gd name="connsiteX290" fmla="*/ 2393576 w 2657256"/>
                          <a:gd name="connsiteY290" fmla="*/ 2380281 h 3370881"/>
                          <a:gd name="connsiteX291" fmla="*/ 2398059 w 2657256"/>
                          <a:gd name="connsiteY291" fmla="*/ 2393729 h 3370881"/>
                          <a:gd name="connsiteX292" fmla="*/ 2419794 w 2657256"/>
                          <a:gd name="connsiteY292" fmla="*/ 2447517 h 3370881"/>
                          <a:gd name="connsiteX293" fmla="*/ 2427343 w 2657256"/>
                          <a:gd name="connsiteY293" fmla="*/ 2564058 h 3370881"/>
                          <a:gd name="connsiteX294" fmla="*/ 2389094 w 2657256"/>
                          <a:gd name="connsiteY294" fmla="*/ 2837481 h 3370881"/>
                          <a:gd name="connsiteX295" fmla="*/ 2380129 w 2657256"/>
                          <a:gd name="connsiteY295" fmla="*/ 2859893 h 3370881"/>
                          <a:gd name="connsiteX296" fmla="*/ 2357718 w 2657256"/>
                          <a:gd name="connsiteY296" fmla="*/ 2913681 h 3370881"/>
                          <a:gd name="connsiteX297" fmla="*/ 2348753 w 2657256"/>
                          <a:gd name="connsiteY297" fmla="*/ 2936093 h 3370881"/>
                          <a:gd name="connsiteX298" fmla="*/ 2339788 w 2657256"/>
                          <a:gd name="connsiteY298" fmla="*/ 2971952 h 3370881"/>
                          <a:gd name="connsiteX299" fmla="*/ 2326341 w 2657256"/>
                          <a:gd name="connsiteY299" fmla="*/ 2994364 h 3370881"/>
                          <a:gd name="connsiteX300" fmla="*/ 2317376 w 2657256"/>
                          <a:gd name="connsiteY300" fmla="*/ 3025740 h 3370881"/>
                          <a:gd name="connsiteX301" fmla="*/ 2303929 w 2657256"/>
                          <a:gd name="connsiteY301" fmla="*/ 3048152 h 3370881"/>
                          <a:gd name="connsiteX302" fmla="*/ 2290482 w 2657256"/>
                          <a:gd name="connsiteY302" fmla="*/ 3079529 h 3370881"/>
                          <a:gd name="connsiteX303" fmla="*/ 2272553 w 2657256"/>
                          <a:gd name="connsiteY303" fmla="*/ 3084011 h 3370881"/>
                          <a:gd name="connsiteX304" fmla="*/ 2259106 w 2657256"/>
                          <a:gd name="connsiteY304" fmla="*/ 3088493 h 3370881"/>
                          <a:gd name="connsiteX305" fmla="*/ 2241176 w 2657256"/>
                          <a:gd name="connsiteY305" fmla="*/ 3092976 h 3370881"/>
                          <a:gd name="connsiteX306" fmla="*/ 2209800 w 2657256"/>
                          <a:gd name="connsiteY306" fmla="*/ 3101940 h 3370881"/>
                          <a:gd name="connsiteX307" fmla="*/ 2205318 w 2657256"/>
                          <a:gd name="connsiteY307" fmla="*/ 3039187 h 3370881"/>
                          <a:gd name="connsiteX308" fmla="*/ 2218765 w 2657256"/>
                          <a:gd name="connsiteY308" fmla="*/ 3021258 h 3370881"/>
                          <a:gd name="connsiteX309" fmla="*/ 2245659 w 2657256"/>
                          <a:gd name="connsiteY309" fmla="*/ 2971952 h 3370881"/>
                          <a:gd name="connsiteX310" fmla="*/ 2268070 w 2657256"/>
                          <a:gd name="connsiteY310" fmla="*/ 2945058 h 3370881"/>
                          <a:gd name="connsiteX311" fmla="*/ 2298550 w 2657256"/>
                          <a:gd name="connsiteY311" fmla="*/ 2568540 h 3370881"/>
                          <a:gd name="connsiteX312" fmla="*/ 2284986 w 2657256"/>
                          <a:gd name="connsiteY312" fmla="*/ 2532681 h 3370881"/>
                          <a:gd name="connsiteX313" fmla="*/ 2293273 w 2657256"/>
                          <a:gd name="connsiteY313" fmla="*/ 2496653 h 3370881"/>
                          <a:gd name="connsiteX314" fmla="*/ 2278152 w 2657256"/>
                          <a:gd name="connsiteY314" fmla="*/ 2475178 h 3370881"/>
                          <a:gd name="connsiteX315" fmla="*/ 2245659 w 2657256"/>
                          <a:gd name="connsiteY315" fmla="*/ 2389247 h 3370881"/>
                          <a:gd name="connsiteX316" fmla="*/ 2195507 w 2657256"/>
                          <a:gd name="connsiteY316" fmla="*/ 2241328 h 3370881"/>
                          <a:gd name="connsiteX317" fmla="*/ 2083786 w 2657256"/>
                          <a:gd name="connsiteY317" fmla="*/ 2040300 h 3370881"/>
                          <a:gd name="connsiteX318" fmla="*/ 2048773 w 2657256"/>
                          <a:gd name="connsiteY318" fmla="*/ 2017971 h 3370881"/>
                          <a:gd name="connsiteX319" fmla="*/ 2074314 w 2657256"/>
                          <a:gd name="connsiteY319" fmla="*/ 2011967 h 3370881"/>
                          <a:gd name="connsiteX320" fmla="*/ 2034988 w 2657256"/>
                          <a:gd name="connsiteY320" fmla="*/ 2003764 h 3370881"/>
                          <a:gd name="connsiteX321" fmla="*/ 2026023 w 2657256"/>
                          <a:gd name="connsiteY321" fmla="*/ 2026176 h 3370881"/>
                          <a:gd name="connsiteX322" fmla="*/ 2021541 w 2657256"/>
                          <a:gd name="connsiteY322" fmla="*/ 2039623 h 3370881"/>
                          <a:gd name="connsiteX323" fmla="*/ 1999129 w 2657256"/>
                          <a:gd name="connsiteY323" fmla="*/ 2053070 h 3370881"/>
                          <a:gd name="connsiteX324" fmla="*/ 1990165 w 2657256"/>
                          <a:gd name="connsiteY324" fmla="*/ 2070999 h 3370881"/>
                          <a:gd name="connsiteX325" fmla="*/ 1967753 w 2657256"/>
                          <a:gd name="connsiteY325" fmla="*/ 2106858 h 3370881"/>
                          <a:gd name="connsiteX326" fmla="*/ 1981200 w 2657256"/>
                          <a:gd name="connsiteY326" fmla="*/ 2223399 h 3370881"/>
                          <a:gd name="connsiteX327" fmla="*/ 1994647 w 2657256"/>
                          <a:gd name="connsiteY327" fmla="*/ 2254776 h 3370881"/>
                          <a:gd name="connsiteX328" fmla="*/ 2003612 w 2657256"/>
                          <a:gd name="connsiteY328" fmla="*/ 2272705 h 3370881"/>
                          <a:gd name="connsiteX329" fmla="*/ 2026023 w 2657256"/>
                          <a:gd name="connsiteY329" fmla="*/ 2304081 h 3370881"/>
                          <a:gd name="connsiteX330" fmla="*/ 2043953 w 2657256"/>
                          <a:gd name="connsiteY330" fmla="*/ 2348905 h 3370881"/>
                          <a:gd name="connsiteX331" fmla="*/ 2061882 w 2657256"/>
                          <a:gd name="connsiteY331" fmla="*/ 2371317 h 3370881"/>
                          <a:gd name="connsiteX332" fmla="*/ 2088776 w 2657256"/>
                          <a:gd name="connsiteY332" fmla="*/ 2434070 h 3370881"/>
                          <a:gd name="connsiteX333" fmla="*/ 2102223 w 2657256"/>
                          <a:gd name="connsiteY333" fmla="*/ 2465446 h 3370881"/>
                          <a:gd name="connsiteX334" fmla="*/ 2106706 w 2657256"/>
                          <a:gd name="connsiteY334" fmla="*/ 2496823 h 3370881"/>
                          <a:gd name="connsiteX335" fmla="*/ 2124635 w 2657256"/>
                          <a:gd name="connsiteY335" fmla="*/ 2559576 h 3370881"/>
                          <a:gd name="connsiteX336" fmla="*/ 2138082 w 2657256"/>
                          <a:gd name="connsiteY336" fmla="*/ 2649223 h 3370881"/>
                          <a:gd name="connsiteX337" fmla="*/ 2147047 w 2657256"/>
                          <a:gd name="connsiteY337" fmla="*/ 2685081 h 3370881"/>
                          <a:gd name="connsiteX338" fmla="*/ 2151529 w 2657256"/>
                          <a:gd name="connsiteY338" fmla="*/ 2716458 h 3370881"/>
                          <a:gd name="connsiteX339" fmla="*/ 2160494 w 2657256"/>
                          <a:gd name="connsiteY339" fmla="*/ 2770246 h 3370881"/>
                          <a:gd name="connsiteX340" fmla="*/ 2156012 w 2657256"/>
                          <a:gd name="connsiteY340" fmla="*/ 2962987 h 3370881"/>
                          <a:gd name="connsiteX341" fmla="*/ 2138082 w 2657256"/>
                          <a:gd name="connsiteY341" fmla="*/ 3043670 h 3370881"/>
                          <a:gd name="connsiteX342" fmla="*/ 2133600 w 2657256"/>
                          <a:gd name="connsiteY342" fmla="*/ 3061599 h 3370881"/>
                          <a:gd name="connsiteX343" fmla="*/ 2120153 w 2657256"/>
                          <a:gd name="connsiteY343" fmla="*/ 3079529 h 3370881"/>
                          <a:gd name="connsiteX344" fmla="*/ 2111188 w 2657256"/>
                          <a:gd name="connsiteY344" fmla="*/ 3106423 h 3370881"/>
                          <a:gd name="connsiteX345" fmla="*/ 2088776 w 2657256"/>
                          <a:gd name="connsiteY345" fmla="*/ 3137799 h 3370881"/>
                          <a:gd name="connsiteX346" fmla="*/ 2075329 w 2657256"/>
                          <a:gd name="connsiteY346" fmla="*/ 3164693 h 3370881"/>
                          <a:gd name="connsiteX347" fmla="*/ 2061882 w 2657256"/>
                          <a:gd name="connsiteY347" fmla="*/ 3169176 h 3370881"/>
                          <a:gd name="connsiteX348" fmla="*/ 2021541 w 2657256"/>
                          <a:gd name="connsiteY348" fmla="*/ 3164693 h 3370881"/>
                          <a:gd name="connsiteX349" fmla="*/ 2012576 w 2657256"/>
                          <a:gd name="connsiteY349" fmla="*/ 3119870 h 3370881"/>
                          <a:gd name="connsiteX350" fmla="*/ 2048435 w 2657256"/>
                          <a:gd name="connsiteY350" fmla="*/ 3021258 h 3370881"/>
                          <a:gd name="connsiteX351" fmla="*/ 2048435 w 2657256"/>
                          <a:gd name="connsiteY351" fmla="*/ 3021258 h 3370881"/>
                          <a:gd name="connsiteX352" fmla="*/ 2061882 w 2657256"/>
                          <a:gd name="connsiteY352" fmla="*/ 2967470 h 3370881"/>
                          <a:gd name="connsiteX353" fmla="*/ 2070847 w 2657256"/>
                          <a:gd name="connsiteY353" fmla="*/ 2882305 h 3370881"/>
                          <a:gd name="connsiteX354" fmla="*/ 2066365 w 2657256"/>
                          <a:gd name="connsiteY354" fmla="*/ 2725423 h 3370881"/>
                          <a:gd name="connsiteX355" fmla="*/ 2043953 w 2657256"/>
                          <a:gd name="connsiteY355" fmla="*/ 2649223 h 3370881"/>
                          <a:gd name="connsiteX356" fmla="*/ 2030506 w 2657256"/>
                          <a:gd name="connsiteY356" fmla="*/ 2622329 h 3370881"/>
                          <a:gd name="connsiteX357" fmla="*/ 2017059 w 2657256"/>
                          <a:gd name="connsiteY357" fmla="*/ 2581987 h 3370881"/>
                          <a:gd name="connsiteX358" fmla="*/ 1981200 w 2657256"/>
                          <a:gd name="connsiteY358" fmla="*/ 2514752 h 3370881"/>
                          <a:gd name="connsiteX359" fmla="*/ 1972235 w 2657256"/>
                          <a:gd name="connsiteY359" fmla="*/ 2501305 h 3370881"/>
                          <a:gd name="connsiteX360" fmla="*/ 1958788 w 2657256"/>
                          <a:gd name="connsiteY360" fmla="*/ 2478893 h 3370881"/>
                          <a:gd name="connsiteX361" fmla="*/ 1905000 w 2657256"/>
                          <a:gd name="connsiteY361" fmla="*/ 2398211 h 3370881"/>
                          <a:gd name="connsiteX362" fmla="*/ 1882588 w 2657256"/>
                          <a:gd name="connsiteY362" fmla="*/ 2357870 h 3370881"/>
                          <a:gd name="connsiteX363" fmla="*/ 1869141 w 2657256"/>
                          <a:gd name="connsiteY363" fmla="*/ 2339940 h 3370881"/>
                          <a:gd name="connsiteX364" fmla="*/ 1806388 w 2657256"/>
                          <a:gd name="connsiteY364" fmla="*/ 2313046 h 3370881"/>
                          <a:gd name="connsiteX365" fmla="*/ 1779494 w 2657256"/>
                          <a:gd name="connsiteY365" fmla="*/ 2304081 h 3370881"/>
                          <a:gd name="connsiteX366" fmla="*/ 1752600 w 2657256"/>
                          <a:gd name="connsiteY366" fmla="*/ 2299599 h 3370881"/>
                          <a:gd name="connsiteX367" fmla="*/ 1680882 w 2657256"/>
                          <a:gd name="connsiteY367" fmla="*/ 2277187 h 3370881"/>
                          <a:gd name="connsiteX368" fmla="*/ 1719025 w 2657256"/>
                          <a:gd name="connsiteY368" fmla="*/ 2281331 h 3370881"/>
                          <a:gd name="connsiteX369" fmla="*/ 1756997 w 2657256"/>
                          <a:gd name="connsiteY369" fmla="*/ 2289450 h 3370881"/>
                          <a:gd name="connsiteX370" fmla="*/ 1656440 w 2657256"/>
                          <a:gd name="connsiteY370" fmla="*/ 2298583 h 3370881"/>
                          <a:gd name="connsiteX371" fmla="*/ 1537447 w 2657256"/>
                          <a:gd name="connsiteY371" fmla="*/ 2329960 h 3370881"/>
                          <a:gd name="connsiteX372" fmla="*/ 1571993 w 2657256"/>
                          <a:gd name="connsiteY372" fmla="*/ 2317957 h 3370881"/>
                          <a:gd name="connsiteX373" fmla="*/ 1509707 w 2657256"/>
                          <a:gd name="connsiteY373" fmla="*/ 2338926 h 3370881"/>
                          <a:gd name="connsiteX374" fmla="*/ 1500444 w 2657256"/>
                          <a:gd name="connsiteY374" fmla="*/ 2355271 h 3370881"/>
                          <a:gd name="connsiteX375" fmla="*/ 1402678 w 2657256"/>
                          <a:gd name="connsiteY375" fmla="*/ 2339641 h 3370881"/>
                          <a:gd name="connsiteX376" fmla="*/ 1322892 w 2657256"/>
                          <a:gd name="connsiteY376" fmla="*/ 2336952 h 3370881"/>
                          <a:gd name="connsiteX377" fmla="*/ 1199384 w 2657256"/>
                          <a:gd name="connsiteY377" fmla="*/ 2307041 h 3370881"/>
                          <a:gd name="connsiteX378" fmla="*/ 1066800 w 2657256"/>
                          <a:gd name="connsiteY378" fmla="*/ 2272705 h 3370881"/>
                          <a:gd name="connsiteX379" fmla="*/ 1030941 w 2657256"/>
                          <a:gd name="connsiteY379" fmla="*/ 2263740 h 3370881"/>
                          <a:gd name="connsiteX380" fmla="*/ 986118 w 2657256"/>
                          <a:gd name="connsiteY380" fmla="*/ 2241329 h 3370881"/>
                          <a:gd name="connsiteX381" fmla="*/ 968188 w 2657256"/>
                          <a:gd name="connsiteY381" fmla="*/ 2232364 h 3370881"/>
                          <a:gd name="connsiteX382" fmla="*/ 936812 w 2657256"/>
                          <a:gd name="connsiteY382" fmla="*/ 2214434 h 3370881"/>
                          <a:gd name="connsiteX383" fmla="*/ 905435 w 2657256"/>
                          <a:gd name="connsiteY383" fmla="*/ 2196505 h 3370881"/>
                          <a:gd name="connsiteX384" fmla="*/ 869576 w 2657256"/>
                          <a:gd name="connsiteY384" fmla="*/ 2209952 h 3370881"/>
                          <a:gd name="connsiteX385" fmla="*/ 856129 w 2657256"/>
                          <a:gd name="connsiteY385" fmla="*/ 2227881 h 3370881"/>
                          <a:gd name="connsiteX386" fmla="*/ 815788 w 2657256"/>
                          <a:gd name="connsiteY386" fmla="*/ 2268223 h 3370881"/>
                          <a:gd name="connsiteX387" fmla="*/ 788894 w 2657256"/>
                          <a:gd name="connsiteY387" fmla="*/ 2290634 h 3370881"/>
                          <a:gd name="connsiteX388" fmla="*/ 762000 w 2657256"/>
                          <a:gd name="connsiteY388" fmla="*/ 2313046 h 3370881"/>
                          <a:gd name="connsiteX389" fmla="*/ 753035 w 2657256"/>
                          <a:gd name="connsiteY389" fmla="*/ 2326493 h 3370881"/>
                          <a:gd name="connsiteX390" fmla="*/ 735106 w 2657256"/>
                          <a:gd name="connsiteY390" fmla="*/ 2339940 h 3370881"/>
                          <a:gd name="connsiteX391" fmla="*/ 712694 w 2657256"/>
                          <a:gd name="connsiteY391" fmla="*/ 2362352 h 3370881"/>
                          <a:gd name="connsiteX392" fmla="*/ 694765 w 2657256"/>
                          <a:gd name="connsiteY392" fmla="*/ 2375799 h 3370881"/>
                          <a:gd name="connsiteX393" fmla="*/ 681318 w 2657256"/>
                          <a:gd name="connsiteY393" fmla="*/ 2393729 h 3370881"/>
                          <a:gd name="connsiteX394" fmla="*/ 667870 w 2657256"/>
                          <a:gd name="connsiteY394" fmla="*/ 2402693 h 3370881"/>
                          <a:gd name="connsiteX395" fmla="*/ 623047 w 2657256"/>
                          <a:gd name="connsiteY395" fmla="*/ 2443034 h 3370881"/>
                          <a:gd name="connsiteX396" fmla="*/ 600635 w 2657256"/>
                          <a:gd name="connsiteY396" fmla="*/ 2474411 h 3370881"/>
                          <a:gd name="connsiteX397" fmla="*/ 587188 w 2657256"/>
                          <a:gd name="connsiteY397" fmla="*/ 2514752 h 3370881"/>
                          <a:gd name="connsiteX398" fmla="*/ 582706 w 2657256"/>
                          <a:gd name="connsiteY398" fmla="*/ 2546129 h 3370881"/>
                          <a:gd name="connsiteX399" fmla="*/ 596153 w 2657256"/>
                          <a:gd name="connsiteY399" fmla="*/ 2635776 h 3370881"/>
                          <a:gd name="connsiteX400" fmla="*/ 600635 w 2657256"/>
                          <a:gd name="connsiteY400" fmla="*/ 2653705 h 3370881"/>
                          <a:gd name="connsiteX401" fmla="*/ 609600 w 2657256"/>
                          <a:gd name="connsiteY401" fmla="*/ 2671634 h 3370881"/>
                          <a:gd name="connsiteX402" fmla="*/ 614082 w 2657256"/>
                          <a:gd name="connsiteY402" fmla="*/ 2689564 h 3370881"/>
                          <a:gd name="connsiteX403" fmla="*/ 623047 w 2657256"/>
                          <a:gd name="connsiteY403" fmla="*/ 2711976 h 3370881"/>
                          <a:gd name="connsiteX404" fmla="*/ 627529 w 2657256"/>
                          <a:gd name="connsiteY404" fmla="*/ 2734387 h 3370881"/>
                          <a:gd name="connsiteX405" fmla="*/ 640976 w 2657256"/>
                          <a:gd name="connsiteY405" fmla="*/ 2765764 h 3370881"/>
                          <a:gd name="connsiteX406" fmla="*/ 645459 w 2657256"/>
                          <a:gd name="connsiteY406" fmla="*/ 2779211 h 3370881"/>
                          <a:gd name="connsiteX407" fmla="*/ 658906 w 2657256"/>
                          <a:gd name="connsiteY407" fmla="*/ 2801623 h 3370881"/>
                          <a:gd name="connsiteX408" fmla="*/ 676835 w 2657256"/>
                          <a:gd name="connsiteY408" fmla="*/ 2864376 h 3370881"/>
                          <a:gd name="connsiteX409" fmla="*/ 690282 w 2657256"/>
                          <a:gd name="connsiteY409" fmla="*/ 2895752 h 3370881"/>
                          <a:gd name="connsiteX410" fmla="*/ 699247 w 2657256"/>
                          <a:gd name="connsiteY410" fmla="*/ 2940576 h 3370881"/>
                          <a:gd name="connsiteX411" fmla="*/ 703729 w 2657256"/>
                          <a:gd name="connsiteY411" fmla="*/ 2967470 h 3370881"/>
                          <a:gd name="connsiteX412" fmla="*/ 717176 w 2657256"/>
                          <a:gd name="connsiteY412" fmla="*/ 2994364 h 3370881"/>
                          <a:gd name="connsiteX413" fmla="*/ 735106 w 2657256"/>
                          <a:gd name="connsiteY413" fmla="*/ 3052634 h 3370881"/>
                          <a:gd name="connsiteX414" fmla="*/ 739588 w 2657256"/>
                          <a:gd name="connsiteY414" fmla="*/ 3079529 h 3370881"/>
                          <a:gd name="connsiteX415" fmla="*/ 762000 w 2657256"/>
                          <a:gd name="connsiteY415" fmla="*/ 3142281 h 3370881"/>
                          <a:gd name="connsiteX416" fmla="*/ 766482 w 2657256"/>
                          <a:gd name="connsiteY416" fmla="*/ 3231929 h 3370881"/>
                          <a:gd name="connsiteX417" fmla="*/ 770965 w 2657256"/>
                          <a:gd name="connsiteY417" fmla="*/ 3254340 h 3370881"/>
                          <a:gd name="connsiteX418" fmla="*/ 775447 w 2657256"/>
                          <a:gd name="connsiteY418" fmla="*/ 3285717 h 3370881"/>
                          <a:gd name="connsiteX419" fmla="*/ 748553 w 2657256"/>
                          <a:gd name="connsiteY419" fmla="*/ 3335023 h 3370881"/>
                          <a:gd name="connsiteX420" fmla="*/ 721659 w 2657256"/>
                          <a:gd name="connsiteY420" fmla="*/ 3343987 h 3370881"/>
                          <a:gd name="connsiteX421" fmla="*/ 708212 w 2657256"/>
                          <a:gd name="connsiteY421" fmla="*/ 3348470 h 3370881"/>
                          <a:gd name="connsiteX422" fmla="*/ 623047 w 2657256"/>
                          <a:gd name="connsiteY422" fmla="*/ 3330540 h 3370881"/>
                          <a:gd name="connsiteX423" fmla="*/ 609600 w 2657256"/>
                          <a:gd name="connsiteY423" fmla="*/ 3308129 h 3370881"/>
                          <a:gd name="connsiteX424" fmla="*/ 591670 w 2657256"/>
                          <a:gd name="connsiteY424" fmla="*/ 3267787 h 3370881"/>
                          <a:gd name="connsiteX425" fmla="*/ 560294 w 2657256"/>
                          <a:gd name="connsiteY425" fmla="*/ 3209517 h 3370881"/>
                          <a:gd name="connsiteX426" fmla="*/ 551329 w 2657256"/>
                          <a:gd name="connsiteY426" fmla="*/ 3196070 h 3370881"/>
                          <a:gd name="connsiteX427" fmla="*/ 528918 w 2657256"/>
                          <a:gd name="connsiteY427" fmla="*/ 3173658 h 3370881"/>
                          <a:gd name="connsiteX428" fmla="*/ 519953 w 2657256"/>
                          <a:gd name="connsiteY428" fmla="*/ 3128834 h 3370881"/>
                          <a:gd name="connsiteX429" fmla="*/ 524435 w 2657256"/>
                          <a:gd name="connsiteY429" fmla="*/ 3101940 h 3370881"/>
                          <a:gd name="connsiteX430" fmla="*/ 528918 w 2657256"/>
                          <a:gd name="connsiteY430" fmla="*/ 3088493 h 3370881"/>
                          <a:gd name="connsiteX431" fmla="*/ 542365 w 2657256"/>
                          <a:gd name="connsiteY431" fmla="*/ 3052634 h 3370881"/>
                          <a:gd name="connsiteX432" fmla="*/ 484094 w 2657256"/>
                          <a:gd name="connsiteY432" fmla="*/ 2886787 h 3370881"/>
                          <a:gd name="connsiteX433" fmla="*/ 443753 w 2657256"/>
                          <a:gd name="connsiteY433" fmla="*/ 2779211 h 3370881"/>
                          <a:gd name="connsiteX434" fmla="*/ 439270 w 2657256"/>
                          <a:gd name="connsiteY434" fmla="*/ 2752317 h 3370881"/>
                          <a:gd name="connsiteX435" fmla="*/ 430306 w 2657256"/>
                          <a:gd name="connsiteY435" fmla="*/ 2716458 h 3370881"/>
                          <a:gd name="connsiteX436" fmla="*/ 425823 w 2657256"/>
                          <a:gd name="connsiteY436" fmla="*/ 2680599 h 3370881"/>
                          <a:gd name="connsiteX437" fmla="*/ 398929 w 2657256"/>
                          <a:gd name="connsiteY437" fmla="*/ 2599917 h 3370881"/>
                          <a:gd name="connsiteX438" fmla="*/ 385482 w 2657256"/>
                          <a:gd name="connsiteY438" fmla="*/ 2568540 h 3370881"/>
                          <a:gd name="connsiteX439" fmla="*/ 381000 w 2657256"/>
                          <a:gd name="connsiteY439" fmla="*/ 2550611 h 3370881"/>
                          <a:gd name="connsiteX440" fmla="*/ 372035 w 2657256"/>
                          <a:gd name="connsiteY440" fmla="*/ 2483376 h 3370881"/>
                          <a:gd name="connsiteX441" fmla="*/ 367553 w 2657256"/>
                          <a:gd name="connsiteY441" fmla="*/ 2469929 h 3370881"/>
                          <a:gd name="connsiteX442" fmla="*/ 407894 w 2657256"/>
                          <a:gd name="connsiteY442" fmla="*/ 2451999 h 3370881"/>
                          <a:gd name="connsiteX443" fmla="*/ 515470 w 2657256"/>
                          <a:gd name="connsiteY443" fmla="*/ 2407176 h 3370881"/>
                          <a:gd name="connsiteX444" fmla="*/ 578223 w 2657256"/>
                          <a:gd name="connsiteY444" fmla="*/ 2353387 h 3370881"/>
                          <a:gd name="connsiteX445" fmla="*/ 587188 w 2657256"/>
                          <a:gd name="connsiteY445" fmla="*/ 2330976 h 3370881"/>
                          <a:gd name="connsiteX446" fmla="*/ 614082 w 2657256"/>
                          <a:gd name="connsiteY446" fmla="*/ 2254776 h 3370881"/>
                          <a:gd name="connsiteX447" fmla="*/ 649941 w 2657256"/>
                          <a:gd name="connsiteY447" fmla="*/ 2200987 h 3370881"/>
                          <a:gd name="connsiteX448" fmla="*/ 690282 w 2657256"/>
                          <a:gd name="connsiteY448" fmla="*/ 2174093 h 3370881"/>
                          <a:gd name="connsiteX449" fmla="*/ 703729 w 2657256"/>
                          <a:gd name="connsiteY449" fmla="*/ 2165129 h 3370881"/>
                          <a:gd name="connsiteX450" fmla="*/ 739588 w 2657256"/>
                          <a:gd name="connsiteY450" fmla="*/ 2147199 h 3370881"/>
                          <a:gd name="connsiteX451" fmla="*/ 708212 w 2657256"/>
                          <a:gd name="connsiteY451" fmla="*/ 2187540 h 3370881"/>
                          <a:gd name="connsiteX452" fmla="*/ 654423 w 2657256"/>
                          <a:gd name="connsiteY452" fmla="*/ 2241329 h 3370881"/>
                          <a:gd name="connsiteX453" fmla="*/ 636494 w 2657256"/>
                          <a:gd name="connsiteY453" fmla="*/ 2259258 h 3370881"/>
                          <a:gd name="connsiteX454" fmla="*/ 614082 w 2657256"/>
                          <a:gd name="connsiteY454" fmla="*/ 2286152 h 3370881"/>
                          <a:gd name="connsiteX455" fmla="*/ 592179 w 2657256"/>
                          <a:gd name="connsiteY455" fmla="*/ 2282347 h 3370881"/>
                          <a:gd name="connsiteX456" fmla="*/ 555980 w 2657256"/>
                          <a:gd name="connsiteY456" fmla="*/ 2313892 h 3370881"/>
                          <a:gd name="connsiteX457" fmla="*/ 524435 w 2657256"/>
                          <a:gd name="connsiteY457" fmla="*/ 2348905 h 3370881"/>
                          <a:gd name="connsiteX458" fmla="*/ 502023 w 2657256"/>
                          <a:gd name="connsiteY458" fmla="*/ 2362352 h 3370881"/>
                          <a:gd name="connsiteX459" fmla="*/ 461682 w 2657256"/>
                          <a:gd name="connsiteY459" fmla="*/ 2389246 h 3370881"/>
                          <a:gd name="connsiteX460" fmla="*/ 448235 w 2657256"/>
                          <a:gd name="connsiteY460" fmla="*/ 2398211 h 3370881"/>
                          <a:gd name="connsiteX461" fmla="*/ 430306 w 2657256"/>
                          <a:gd name="connsiteY461" fmla="*/ 2407176 h 3370881"/>
                          <a:gd name="connsiteX462" fmla="*/ 412376 w 2657256"/>
                          <a:gd name="connsiteY462" fmla="*/ 2420623 h 3370881"/>
                          <a:gd name="connsiteX463" fmla="*/ 389965 w 2657256"/>
                          <a:gd name="connsiteY463" fmla="*/ 2429587 h 3370881"/>
                          <a:gd name="connsiteX464" fmla="*/ 372035 w 2657256"/>
                          <a:gd name="connsiteY464" fmla="*/ 2443034 h 3370881"/>
                          <a:gd name="connsiteX465" fmla="*/ 318247 w 2657256"/>
                          <a:gd name="connsiteY465" fmla="*/ 2474411 h 3370881"/>
                          <a:gd name="connsiteX466" fmla="*/ 304800 w 2657256"/>
                          <a:gd name="connsiteY466" fmla="*/ 2492340 h 3370881"/>
                          <a:gd name="connsiteX467" fmla="*/ 282388 w 2657256"/>
                          <a:gd name="connsiteY467" fmla="*/ 2519234 h 3370881"/>
                          <a:gd name="connsiteX468" fmla="*/ 295835 w 2657256"/>
                          <a:gd name="connsiteY468" fmla="*/ 2815070 h 3370881"/>
                          <a:gd name="connsiteX469" fmla="*/ 300318 w 2657256"/>
                          <a:gd name="connsiteY469" fmla="*/ 2837481 h 3370881"/>
                          <a:gd name="connsiteX470" fmla="*/ 304800 w 2657256"/>
                          <a:gd name="connsiteY470" fmla="*/ 2868858 h 3370881"/>
                          <a:gd name="connsiteX471" fmla="*/ 309282 w 2657256"/>
                          <a:gd name="connsiteY471" fmla="*/ 2927129 h 3370881"/>
                          <a:gd name="connsiteX472" fmla="*/ 322729 w 2657256"/>
                          <a:gd name="connsiteY472" fmla="*/ 2985399 h 3370881"/>
                          <a:gd name="connsiteX473" fmla="*/ 327212 w 2657256"/>
                          <a:gd name="connsiteY473" fmla="*/ 3012293 h 3370881"/>
                          <a:gd name="connsiteX474" fmla="*/ 331694 w 2657256"/>
                          <a:gd name="connsiteY474" fmla="*/ 3043670 h 3370881"/>
                          <a:gd name="connsiteX475" fmla="*/ 345141 w 2657256"/>
                          <a:gd name="connsiteY475" fmla="*/ 3070564 h 3370881"/>
                          <a:gd name="connsiteX476" fmla="*/ 367553 w 2657256"/>
                          <a:gd name="connsiteY476" fmla="*/ 3124352 h 3370881"/>
                          <a:gd name="connsiteX477" fmla="*/ 381000 w 2657256"/>
                          <a:gd name="connsiteY477" fmla="*/ 3182623 h 3370881"/>
                          <a:gd name="connsiteX478" fmla="*/ 389965 w 2657256"/>
                          <a:gd name="connsiteY478" fmla="*/ 3196070 h 3370881"/>
                          <a:gd name="connsiteX479" fmla="*/ 394447 w 2657256"/>
                          <a:gd name="connsiteY479" fmla="*/ 3213999 h 3370881"/>
                          <a:gd name="connsiteX480" fmla="*/ 412376 w 2657256"/>
                          <a:gd name="connsiteY480" fmla="*/ 3245376 h 3370881"/>
                          <a:gd name="connsiteX481" fmla="*/ 416859 w 2657256"/>
                          <a:gd name="connsiteY481" fmla="*/ 3258823 h 3370881"/>
                          <a:gd name="connsiteX482" fmla="*/ 425823 w 2657256"/>
                          <a:gd name="connsiteY482" fmla="*/ 3272270 h 3370881"/>
                          <a:gd name="connsiteX483" fmla="*/ 439270 w 2657256"/>
                          <a:gd name="connsiteY483" fmla="*/ 3303646 h 3370881"/>
                          <a:gd name="connsiteX484" fmla="*/ 439270 w 2657256"/>
                          <a:gd name="connsiteY484" fmla="*/ 3352952 h 3370881"/>
                          <a:gd name="connsiteX485" fmla="*/ 430306 w 2657256"/>
                          <a:gd name="connsiteY485" fmla="*/ 3366399 h 3370881"/>
                          <a:gd name="connsiteX486" fmla="*/ 412376 w 2657256"/>
                          <a:gd name="connsiteY486" fmla="*/ 3370881 h 3370881"/>
                          <a:gd name="connsiteX487" fmla="*/ 295835 w 2657256"/>
                          <a:gd name="connsiteY487" fmla="*/ 3357434 h 3370881"/>
                          <a:gd name="connsiteX488" fmla="*/ 264459 w 2657256"/>
                          <a:gd name="connsiteY488" fmla="*/ 3276752 h 3370881"/>
                          <a:gd name="connsiteX489" fmla="*/ 259976 w 2657256"/>
                          <a:gd name="connsiteY489" fmla="*/ 3240893 h 3370881"/>
                          <a:gd name="connsiteX490" fmla="*/ 246529 w 2657256"/>
                          <a:gd name="connsiteY490" fmla="*/ 3178140 h 3370881"/>
                          <a:gd name="connsiteX491" fmla="*/ 237565 w 2657256"/>
                          <a:gd name="connsiteY491" fmla="*/ 3084011 h 3370881"/>
                          <a:gd name="connsiteX492" fmla="*/ 228600 w 2657256"/>
                          <a:gd name="connsiteY492" fmla="*/ 3057117 h 3370881"/>
                          <a:gd name="connsiteX493" fmla="*/ 219635 w 2657256"/>
                          <a:gd name="connsiteY493" fmla="*/ 3021258 h 3370881"/>
                          <a:gd name="connsiteX494" fmla="*/ 206188 w 2657256"/>
                          <a:gd name="connsiteY494" fmla="*/ 2980917 h 3370881"/>
                          <a:gd name="connsiteX495" fmla="*/ 201706 w 2657256"/>
                          <a:gd name="connsiteY495" fmla="*/ 2949540 h 3370881"/>
                          <a:gd name="connsiteX496" fmla="*/ 197223 w 2657256"/>
                          <a:gd name="connsiteY496" fmla="*/ 2927129 h 3370881"/>
                          <a:gd name="connsiteX497" fmla="*/ 192741 w 2657256"/>
                          <a:gd name="connsiteY497" fmla="*/ 2891270 h 3370881"/>
                          <a:gd name="connsiteX498" fmla="*/ 188259 w 2657256"/>
                          <a:gd name="connsiteY498" fmla="*/ 2850929 h 3370881"/>
                          <a:gd name="connsiteX499" fmla="*/ 179294 w 2657256"/>
                          <a:gd name="connsiteY499" fmla="*/ 2824034 h 3370881"/>
                          <a:gd name="connsiteX500" fmla="*/ 165847 w 2657256"/>
                          <a:gd name="connsiteY500" fmla="*/ 2774729 h 3370881"/>
                          <a:gd name="connsiteX501" fmla="*/ 161365 w 2657256"/>
                          <a:gd name="connsiteY501" fmla="*/ 2747834 h 3370881"/>
                          <a:gd name="connsiteX502" fmla="*/ 156882 w 2657256"/>
                          <a:gd name="connsiteY502" fmla="*/ 2559576 h 3370881"/>
                          <a:gd name="connsiteX503" fmla="*/ 152400 w 2657256"/>
                          <a:gd name="connsiteY503" fmla="*/ 2519234 h 3370881"/>
                          <a:gd name="connsiteX504" fmla="*/ 118035 w 2657256"/>
                          <a:gd name="connsiteY504" fmla="*/ 2400004 h 3370881"/>
                          <a:gd name="connsiteX505" fmla="*/ 117048 w 2657256"/>
                          <a:gd name="connsiteY505" fmla="*/ 2344423 h 3370881"/>
                          <a:gd name="connsiteX506" fmla="*/ 100106 w 2657256"/>
                          <a:gd name="connsiteY506" fmla="*/ 2330976 h 3370881"/>
                          <a:gd name="connsiteX507" fmla="*/ 138953 w 2657256"/>
                          <a:gd name="connsiteY507" fmla="*/ 2313046 h 3370881"/>
                          <a:gd name="connsiteX508" fmla="*/ 152400 w 2657256"/>
                          <a:gd name="connsiteY508" fmla="*/ 2304081 h 3370881"/>
                          <a:gd name="connsiteX509" fmla="*/ 170329 w 2657256"/>
                          <a:gd name="connsiteY509" fmla="*/ 2259258 h 3370881"/>
                          <a:gd name="connsiteX510" fmla="*/ 188259 w 2657256"/>
                          <a:gd name="connsiteY510" fmla="*/ 2223399 h 3370881"/>
                          <a:gd name="connsiteX511" fmla="*/ 206188 w 2657256"/>
                          <a:gd name="connsiteY511" fmla="*/ 2187540 h 3370881"/>
                          <a:gd name="connsiteX512" fmla="*/ 210670 w 2657256"/>
                          <a:gd name="connsiteY512" fmla="*/ 2174093 h 3370881"/>
                          <a:gd name="connsiteX513" fmla="*/ 219635 w 2657256"/>
                          <a:gd name="connsiteY513" fmla="*/ 2115823 h 3370881"/>
                          <a:gd name="connsiteX514" fmla="*/ 210670 w 2657256"/>
                          <a:gd name="connsiteY514" fmla="*/ 1958940 h 3370881"/>
                          <a:gd name="connsiteX515" fmla="*/ 192741 w 2657256"/>
                          <a:gd name="connsiteY515" fmla="*/ 1923081 h 3370881"/>
                          <a:gd name="connsiteX516" fmla="*/ 179294 w 2657256"/>
                          <a:gd name="connsiteY516" fmla="*/ 1891705 h 3370881"/>
                          <a:gd name="connsiteX517" fmla="*/ 165847 w 2657256"/>
                          <a:gd name="connsiteY517" fmla="*/ 1864811 h 3370881"/>
                          <a:gd name="connsiteX518" fmla="*/ 152400 w 2657256"/>
                          <a:gd name="connsiteY518" fmla="*/ 1833434 h 3370881"/>
                          <a:gd name="connsiteX519" fmla="*/ 143435 w 2657256"/>
                          <a:gd name="connsiteY519" fmla="*/ 1819987 h 3370881"/>
                          <a:gd name="connsiteX520" fmla="*/ 107576 w 2657256"/>
                          <a:gd name="connsiteY520" fmla="*/ 1784129 h 3370881"/>
                          <a:gd name="connsiteX521" fmla="*/ 94129 w 2657256"/>
                          <a:gd name="connsiteY521" fmla="*/ 1779646 h 3370881"/>
                          <a:gd name="connsiteX522" fmla="*/ 71718 w 2657256"/>
                          <a:gd name="connsiteY522" fmla="*/ 1770681 h 3370881"/>
                          <a:gd name="connsiteX523" fmla="*/ 58270 w 2657256"/>
                          <a:gd name="connsiteY523" fmla="*/ 1761717 h 3370881"/>
                          <a:gd name="connsiteX524" fmla="*/ 26894 w 2657256"/>
                          <a:gd name="connsiteY524" fmla="*/ 1730340 h 3370881"/>
                          <a:gd name="connsiteX525" fmla="*/ 0 w 2657256"/>
                          <a:gd name="connsiteY525" fmla="*/ 1707929 h 3370881"/>
                          <a:gd name="connsiteX0" fmla="*/ 0 w 2657256"/>
                          <a:gd name="connsiteY0" fmla="*/ 1707929 h 3370881"/>
                          <a:gd name="connsiteX1" fmla="*/ 22412 w 2657256"/>
                          <a:gd name="connsiteY1" fmla="*/ 1698964 h 3370881"/>
                          <a:gd name="connsiteX2" fmla="*/ 31376 w 2657256"/>
                          <a:gd name="connsiteY2" fmla="*/ 1681034 h 3370881"/>
                          <a:gd name="connsiteX3" fmla="*/ 44823 w 2657256"/>
                          <a:gd name="connsiteY3" fmla="*/ 1672070 h 3370881"/>
                          <a:gd name="connsiteX4" fmla="*/ 58270 w 2657256"/>
                          <a:gd name="connsiteY4" fmla="*/ 1654140 h 3370881"/>
                          <a:gd name="connsiteX5" fmla="*/ 76200 w 2657256"/>
                          <a:gd name="connsiteY5" fmla="*/ 1645176 h 3370881"/>
                          <a:gd name="connsiteX6" fmla="*/ 98612 w 2657256"/>
                          <a:gd name="connsiteY6" fmla="*/ 1636211 h 3370881"/>
                          <a:gd name="connsiteX7" fmla="*/ 125506 w 2657256"/>
                          <a:gd name="connsiteY7" fmla="*/ 1627246 h 3370881"/>
                          <a:gd name="connsiteX8" fmla="*/ 152400 w 2657256"/>
                          <a:gd name="connsiteY8" fmla="*/ 1609317 h 3370881"/>
                          <a:gd name="connsiteX9" fmla="*/ 170329 w 2657256"/>
                          <a:gd name="connsiteY9" fmla="*/ 1600352 h 3370881"/>
                          <a:gd name="connsiteX10" fmla="*/ 188259 w 2657256"/>
                          <a:gd name="connsiteY10" fmla="*/ 1582423 h 3370881"/>
                          <a:gd name="connsiteX11" fmla="*/ 228600 w 2657256"/>
                          <a:gd name="connsiteY11" fmla="*/ 1564493 h 3370881"/>
                          <a:gd name="connsiteX12" fmla="*/ 255494 w 2657256"/>
                          <a:gd name="connsiteY12" fmla="*/ 1546564 h 3370881"/>
                          <a:gd name="connsiteX13" fmla="*/ 300318 w 2657256"/>
                          <a:gd name="connsiteY13" fmla="*/ 1524152 h 3370881"/>
                          <a:gd name="connsiteX14" fmla="*/ 313765 w 2657256"/>
                          <a:gd name="connsiteY14" fmla="*/ 1515187 h 3370881"/>
                          <a:gd name="connsiteX15" fmla="*/ 340659 w 2657256"/>
                          <a:gd name="connsiteY15" fmla="*/ 1510705 h 3370881"/>
                          <a:gd name="connsiteX16" fmla="*/ 363070 w 2657256"/>
                          <a:gd name="connsiteY16" fmla="*/ 1506223 h 3370881"/>
                          <a:gd name="connsiteX17" fmla="*/ 389965 w 2657256"/>
                          <a:gd name="connsiteY17" fmla="*/ 1501740 h 3370881"/>
                          <a:gd name="connsiteX18" fmla="*/ 425823 w 2657256"/>
                          <a:gd name="connsiteY18" fmla="*/ 1497258 h 3370881"/>
                          <a:gd name="connsiteX19" fmla="*/ 470647 w 2657256"/>
                          <a:gd name="connsiteY19" fmla="*/ 1488293 h 3370881"/>
                          <a:gd name="connsiteX20" fmla="*/ 515470 w 2657256"/>
                          <a:gd name="connsiteY20" fmla="*/ 1479329 h 3370881"/>
                          <a:gd name="connsiteX21" fmla="*/ 528918 w 2657256"/>
                          <a:gd name="connsiteY21" fmla="*/ 1470364 h 3370881"/>
                          <a:gd name="connsiteX22" fmla="*/ 600635 w 2657256"/>
                          <a:gd name="connsiteY22" fmla="*/ 1456917 h 3370881"/>
                          <a:gd name="connsiteX23" fmla="*/ 690282 w 2657256"/>
                          <a:gd name="connsiteY23" fmla="*/ 1447952 h 3370881"/>
                          <a:gd name="connsiteX24" fmla="*/ 793376 w 2657256"/>
                          <a:gd name="connsiteY24" fmla="*/ 1452434 h 3370881"/>
                          <a:gd name="connsiteX25" fmla="*/ 874059 w 2657256"/>
                          <a:gd name="connsiteY25" fmla="*/ 1465881 h 3370881"/>
                          <a:gd name="connsiteX26" fmla="*/ 914400 w 2657256"/>
                          <a:gd name="connsiteY26" fmla="*/ 1470364 h 3370881"/>
                          <a:gd name="connsiteX27" fmla="*/ 1030941 w 2657256"/>
                          <a:gd name="connsiteY27" fmla="*/ 1483811 h 3370881"/>
                          <a:gd name="connsiteX28" fmla="*/ 1151965 w 2657256"/>
                          <a:gd name="connsiteY28" fmla="*/ 1492776 h 3370881"/>
                          <a:gd name="connsiteX29" fmla="*/ 1281953 w 2657256"/>
                          <a:gd name="connsiteY29" fmla="*/ 1501740 h 3370881"/>
                          <a:gd name="connsiteX30" fmla="*/ 1465729 w 2657256"/>
                          <a:gd name="connsiteY30" fmla="*/ 1497258 h 3370881"/>
                          <a:gd name="connsiteX31" fmla="*/ 1510553 w 2657256"/>
                          <a:gd name="connsiteY31" fmla="*/ 1492776 h 3370881"/>
                          <a:gd name="connsiteX32" fmla="*/ 1582270 w 2657256"/>
                          <a:gd name="connsiteY32" fmla="*/ 1461399 h 3370881"/>
                          <a:gd name="connsiteX33" fmla="*/ 1604682 w 2657256"/>
                          <a:gd name="connsiteY33" fmla="*/ 1456917 h 3370881"/>
                          <a:gd name="connsiteX34" fmla="*/ 1622612 w 2657256"/>
                          <a:gd name="connsiteY34" fmla="*/ 1447952 h 3370881"/>
                          <a:gd name="connsiteX35" fmla="*/ 1645023 w 2657256"/>
                          <a:gd name="connsiteY35" fmla="*/ 1438987 h 3370881"/>
                          <a:gd name="connsiteX36" fmla="*/ 1662953 w 2657256"/>
                          <a:gd name="connsiteY36" fmla="*/ 1425540 h 3370881"/>
                          <a:gd name="connsiteX37" fmla="*/ 1698812 w 2657256"/>
                          <a:gd name="connsiteY37" fmla="*/ 1407611 h 3370881"/>
                          <a:gd name="connsiteX38" fmla="*/ 1739153 w 2657256"/>
                          <a:gd name="connsiteY38" fmla="*/ 1380717 h 3370881"/>
                          <a:gd name="connsiteX39" fmla="*/ 1752600 w 2657256"/>
                          <a:gd name="connsiteY39" fmla="*/ 1367270 h 3370881"/>
                          <a:gd name="connsiteX40" fmla="*/ 1775012 w 2657256"/>
                          <a:gd name="connsiteY40" fmla="*/ 1353823 h 3370881"/>
                          <a:gd name="connsiteX41" fmla="*/ 1797423 w 2657256"/>
                          <a:gd name="connsiteY41" fmla="*/ 1335893 h 3370881"/>
                          <a:gd name="connsiteX42" fmla="*/ 1810870 w 2657256"/>
                          <a:gd name="connsiteY42" fmla="*/ 1304517 h 3370881"/>
                          <a:gd name="connsiteX43" fmla="*/ 1815353 w 2657256"/>
                          <a:gd name="connsiteY43" fmla="*/ 1291070 h 3370881"/>
                          <a:gd name="connsiteX44" fmla="*/ 1801906 w 2657256"/>
                          <a:gd name="connsiteY44" fmla="*/ 1138670 h 3370881"/>
                          <a:gd name="connsiteX45" fmla="*/ 1792941 w 2657256"/>
                          <a:gd name="connsiteY45" fmla="*/ 1125223 h 3370881"/>
                          <a:gd name="connsiteX46" fmla="*/ 1757082 w 2657256"/>
                          <a:gd name="connsiteY46" fmla="*/ 1093846 h 3370881"/>
                          <a:gd name="connsiteX47" fmla="*/ 1730188 w 2657256"/>
                          <a:gd name="connsiteY47" fmla="*/ 1066952 h 3370881"/>
                          <a:gd name="connsiteX48" fmla="*/ 1703294 w 2657256"/>
                          <a:gd name="connsiteY48" fmla="*/ 1049023 h 3370881"/>
                          <a:gd name="connsiteX49" fmla="*/ 1622612 w 2657256"/>
                          <a:gd name="connsiteY49" fmla="*/ 1053505 h 3370881"/>
                          <a:gd name="connsiteX50" fmla="*/ 1595718 w 2657256"/>
                          <a:gd name="connsiteY50" fmla="*/ 1062470 h 3370881"/>
                          <a:gd name="connsiteX51" fmla="*/ 1573306 w 2657256"/>
                          <a:gd name="connsiteY51" fmla="*/ 1066952 h 3370881"/>
                          <a:gd name="connsiteX52" fmla="*/ 1453385 w 2657256"/>
                          <a:gd name="connsiteY52" fmla="*/ 1082761 h 3370881"/>
                          <a:gd name="connsiteX53" fmla="*/ 1326776 w 2657256"/>
                          <a:gd name="connsiteY53" fmla="*/ 1062470 h 3370881"/>
                          <a:gd name="connsiteX54" fmla="*/ 1308847 w 2657256"/>
                          <a:gd name="connsiteY54" fmla="*/ 1057987 h 3370881"/>
                          <a:gd name="connsiteX55" fmla="*/ 1277470 w 2657256"/>
                          <a:gd name="connsiteY55" fmla="*/ 1053505 h 3370881"/>
                          <a:gd name="connsiteX56" fmla="*/ 1259541 w 2657256"/>
                          <a:gd name="connsiteY56" fmla="*/ 1049023 h 3370881"/>
                          <a:gd name="connsiteX57" fmla="*/ 1232647 w 2657256"/>
                          <a:gd name="connsiteY57" fmla="*/ 1044540 h 3370881"/>
                          <a:gd name="connsiteX58" fmla="*/ 1053353 w 2657256"/>
                          <a:gd name="connsiteY58" fmla="*/ 1049023 h 3370881"/>
                          <a:gd name="connsiteX59" fmla="*/ 1035423 w 2657256"/>
                          <a:gd name="connsiteY59" fmla="*/ 1053505 h 3370881"/>
                          <a:gd name="connsiteX60" fmla="*/ 1008529 w 2657256"/>
                          <a:gd name="connsiteY60" fmla="*/ 1057987 h 3370881"/>
                          <a:gd name="connsiteX61" fmla="*/ 995082 w 2657256"/>
                          <a:gd name="connsiteY61" fmla="*/ 1062470 h 3370881"/>
                          <a:gd name="connsiteX62" fmla="*/ 945776 w 2657256"/>
                          <a:gd name="connsiteY62" fmla="*/ 1031093 h 3370881"/>
                          <a:gd name="connsiteX63" fmla="*/ 941294 w 2657256"/>
                          <a:gd name="connsiteY63" fmla="*/ 1017646 h 3370881"/>
                          <a:gd name="connsiteX64" fmla="*/ 932329 w 2657256"/>
                          <a:gd name="connsiteY64" fmla="*/ 919034 h 3370881"/>
                          <a:gd name="connsiteX65" fmla="*/ 914400 w 2657256"/>
                          <a:gd name="connsiteY65" fmla="*/ 901105 h 3370881"/>
                          <a:gd name="connsiteX66" fmla="*/ 918882 w 2657256"/>
                          <a:gd name="connsiteY66" fmla="*/ 869729 h 3370881"/>
                          <a:gd name="connsiteX67" fmla="*/ 941294 w 2657256"/>
                          <a:gd name="connsiteY67" fmla="*/ 865246 h 3370881"/>
                          <a:gd name="connsiteX68" fmla="*/ 959223 w 2657256"/>
                          <a:gd name="connsiteY68" fmla="*/ 851799 h 3370881"/>
                          <a:gd name="connsiteX69" fmla="*/ 990600 w 2657256"/>
                          <a:gd name="connsiteY69" fmla="*/ 847317 h 3370881"/>
                          <a:gd name="connsiteX70" fmla="*/ 1129553 w 2657256"/>
                          <a:gd name="connsiteY70" fmla="*/ 838352 h 3370881"/>
                          <a:gd name="connsiteX71" fmla="*/ 1147482 w 2657256"/>
                          <a:gd name="connsiteY71" fmla="*/ 829387 h 3370881"/>
                          <a:gd name="connsiteX72" fmla="*/ 1178859 w 2657256"/>
                          <a:gd name="connsiteY72" fmla="*/ 806976 h 3370881"/>
                          <a:gd name="connsiteX73" fmla="*/ 1192306 w 2657256"/>
                          <a:gd name="connsiteY73" fmla="*/ 793529 h 3370881"/>
                          <a:gd name="connsiteX74" fmla="*/ 1214718 w 2657256"/>
                          <a:gd name="connsiteY74" fmla="*/ 784564 h 3370881"/>
                          <a:gd name="connsiteX75" fmla="*/ 1241612 w 2657256"/>
                          <a:gd name="connsiteY75" fmla="*/ 771117 h 3370881"/>
                          <a:gd name="connsiteX76" fmla="*/ 1277470 w 2657256"/>
                          <a:gd name="connsiteY76" fmla="*/ 753187 h 3370881"/>
                          <a:gd name="connsiteX77" fmla="*/ 1295400 w 2657256"/>
                          <a:gd name="connsiteY77" fmla="*/ 730776 h 3370881"/>
                          <a:gd name="connsiteX78" fmla="*/ 1317812 w 2657256"/>
                          <a:gd name="connsiteY78" fmla="*/ 708364 h 3370881"/>
                          <a:gd name="connsiteX79" fmla="*/ 1353670 w 2657256"/>
                          <a:gd name="connsiteY79" fmla="*/ 663540 h 3370881"/>
                          <a:gd name="connsiteX80" fmla="*/ 1371600 w 2657256"/>
                          <a:gd name="connsiteY80" fmla="*/ 636646 h 3370881"/>
                          <a:gd name="connsiteX81" fmla="*/ 1380565 w 2657256"/>
                          <a:gd name="connsiteY81" fmla="*/ 596305 h 3370881"/>
                          <a:gd name="connsiteX82" fmla="*/ 1385047 w 2657256"/>
                          <a:gd name="connsiteY82" fmla="*/ 582858 h 3370881"/>
                          <a:gd name="connsiteX83" fmla="*/ 1380565 w 2657256"/>
                          <a:gd name="connsiteY83" fmla="*/ 533552 h 3370881"/>
                          <a:gd name="connsiteX84" fmla="*/ 1367118 w 2657256"/>
                          <a:gd name="connsiteY84" fmla="*/ 524587 h 3370881"/>
                          <a:gd name="connsiteX85" fmla="*/ 1349188 w 2657256"/>
                          <a:gd name="connsiteY85" fmla="*/ 520105 h 3370881"/>
                          <a:gd name="connsiteX86" fmla="*/ 1326776 w 2657256"/>
                          <a:gd name="connsiteY86" fmla="*/ 511140 h 3370881"/>
                          <a:gd name="connsiteX87" fmla="*/ 1281953 w 2657256"/>
                          <a:gd name="connsiteY87" fmla="*/ 515623 h 3370881"/>
                          <a:gd name="connsiteX88" fmla="*/ 1250576 w 2657256"/>
                          <a:gd name="connsiteY88" fmla="*/ 529070 h 3370881"/>
                          <a:gd name="connsiteX89" fmla="*/ 1210235 w 2657256"/>
                          <a:gd name="connsiteY89" fmla="*/ 542517 h 3370881"/>
                          <a:gd name="connsiteX90" fmla="*/ 1183341 w 2657256"/>
                          <a:gd name="connsiteY90" fmla="*/ 555964 h 3370881"/>
                          <a:gd name="connsiteX91" fmla="*/ 1160929 w 2657256"/>
                          <a:gd name="connsiteY91" fmla="*/ 569411 h 3370881"/>
                          <a:gd name="connsiteX92" fmla="*/ 1134035 w 2657256"/>
                          <a:gd name="connsiteY92" fmla="*/ 578376 h 3370881"/>
                          <a:gd name="connsiteX93" fmla="*/ 1111623 w 2657256"/>
                          <a:gd name="connsiteY93" fmla="*/ 587340 h 3370881"/>
                          <a:gd name="connsiteX94" fmla="*/ 1084729 w 2657256"/>
                          <a:gd name="connsiteY94" fmla="*/ 596305 h 3370881"/>
                          <a:gd name="connsiteX95" fmla="*/ 986118 w 2657256"/>
                          <a:gd name="connsiteY95" fmla="*/ 591823 h 3370881"/>
                          <a:gd name="connsiteX96" fmla="*/ 927847 w 2657256"/>
                          <a:gd name="connsiteY96" fmla="*/ 578376 h 3370881"/>
                          <a:gd name="connsiteX97" fmla="*/ 896470 w 2657256"/>
                          <a:gd name="connsiteY97" fmla="*/ 555964 h 3370881"/>
                          <a:gd name="connsiteX98" fmla="*/ 883023 w 2657256"/>
                          <a:gd name="connsiteY98" fmla="*/ 546999 h 3370881"/>
                          <a:gd name="connsiteX99" fmla="*/ 865094 w 2657256"/>
                          <a:gd name="connsiteY99" fmla="*/ 497693 h 3370881"/>
                          <a:gd name="connsiteX100" fmla="*/ 869576 w 2657256"/>
                          <a:gd name="connsiteY100" fmla="*/ 403564 h 3370881"/>
                          <a:gd name="connsiteX101" fmla="*/ 874059 w 2657256"/>
                          <a:gd name="connsiteY101" fmla="*/ 385634 h 3370881"/>
                          <a:gd name="connsiteX102" fmla="*/ 883023 w 2657256"/>
                          <a:gd name="connsiteY102" fmla="*/ 372187 h 3370881"/>
                          <a:gd name="connsiteX103" fmla="*/ 909918 w 2657256"/>
                          <a:gd name="connsiteY103" fmla="*/ 363223 h 3370881"/>
                          <a:gd name="connsiteX104" fmla="*/ 914400 w 2657256"/>
                          <a:gd name="connsiteY104" fmla="*/ 385634 h 3370881"/>
                          <a:gd name="connsiteX105" fmla="*/ 909918 w 2657256"/>
                          <a:gd name="connsiteY105" fmla="*/ 408046 h 3370881"/>
                          <a:gd name="connsiteX106" fmla="*/ 900953 w 2657256"/>
                          <a:gd name="connsiteY106" fmla="*/ 466317 h 3370881"/>
                          <a:gd name="connsiteX107" fmla="*/ 905435 w 2657256"/>
                          <a:gd name="connsiteY107" fmla="*/ 515623 h 3370881"/>
                          <a:gd name="connsiteX108" fmla="*/ 932329 w 2657256"/>
                          <a:gd name="connsiteY108" fmla="*/ 551481 h 3370881"/>
                          <a:gd name="connsiteX109" fmla="*/ 954741 w 2657256"/>
                          <a:gd name="connsiteY109" fmla="*/ 560446 h 3370881"/>
                          <a:gd name="connsiteX110" fmla="*/ 972670 w 2657256"/>
                          <a:gd name="connsiteY110" fmla="*/ 569411 h 3370881"/>
                          <a:gd name="connsiteX111" fmla="*/ 1066800 w 2657256"/>
                          <a:gd name="connsiteY111" fmla="*/ 564929 h 3370881"/>
                          <a:gd name="connsiteX112" fmla="*/ 1111623 w 2657256"/>
                          <a:gd name="connsiteY112" fmla="*/ 551481 h 3370881"/>
                          <a:gd name="connsiteX113" fmla="*/ 1129553 w 2657256"/>
                          <a:gd name="connsiteY113" fmla="*/ 538034 h 3370881"/>
                          <a:gd name="connsiteX114" fmla="*/ 1156447 w 2657256"/>
                          <a:gd name="connsiteY114" fmla="*/ 511140 h 3370881"/>
                          <a:gd name="connsiteX115" fmla="*/ 1160929 w 2657256"/>
                          <a:gd name="connsiteY115" fmla="*/ 493211 h 3370881"/>
                          <a:gd name="connsiteX116" fmla="*/ 1178859 w 2657256"/>
                          <a:gd name="connsiteY116" fmla="*/ 331846 h 3370881"/>
                          <a:gd name="connsiteX117" fmla="*/ 1215315 w 2657256"/>
                          <a:gd name="connsiteY117" fmla="*/ 270289 h 3370881"/>
                          <a:gd name="connsiteX118" fmla="*/ 1214718 w 2657256"/>
                          <a:gd name="connsiteY118" fmla="*/ 367705 h 3370881"/>
                          <a:gd name="connsiteX119" fmla="*/ 1201270 w 2657256"/>
                          <a:gd name="connsiteY119" fmla="*/ 412529 h 3370881"/>
                          <a:gd name="connsiteX120" fmla="*/ 1210235 w 2657256"/>
                          <a:gd name="connsiteY120" fmla="*/ 461834 h 3370881"/>
                          <a:gd name="connsiteX121" fmla="*/ 1214718 w 2657256"/>
                          <a:gd name="connsiteY121" fmla="*/ 475281 h 3370881"/>
                          <a:gd name="connsiteX122" fmla="*/ 1228165 w 2657256"/>
                          <a:gd name="connsiteY122" fmla="*/ 484246 h 3370881"/>
                          <a:gd name="connsiteX123" fmla="*/ 1250576 w 2657256"/>
                          <a:gd name="connsiteY123" fmla="*/ 502176 h 3370881"/>
                          <a:gd name="connsiteX124" fmla="*/ 1317812 w 2657256"/>
                          <a:gd name="connsiteY124" fmla="*/ 497693 h 3370881"/>
                          <a:gd name="connsiteX125" fmla="*/ 1353670 w 2657256"/>
                          <a:gd name="connsiteY125" fmla="*/ 488729 h 3370881"/>
                          <a:gd name="connsiteX126" fmla="*/ 1506070 w 2657256"/>
                          <a:gd name="connsiteY126" fmla="*/ 457352 h 3370881"/>
                          <a:gd name="connsiteX127" fmla="*/ 1550894 w 2657256"/>
                          <a:gd name="connsiteY127" fmla="*/ 430458 h 3370881"/>
                          <a:gd name="connsiteX128" fmla="*/ 1564341 w 2657256"/>
                          <a:gd name="connsiteY128" fmla="*/ 417011 h 3370881"/>
                          <a:gd name="connsiteX129" fmla="*/ 1586753 w 2657256"/>
                          <a:gd name="connsiteY129" fmla="*/ 399081 h 3370881"/>
                          <a:gd name="connsiteX130" fmla="*/ 1595718 w 2657256"/>
                          <a:gd name="connsiteY130" fmla="*/ 381152 h 3370881"/>
                          <a:gd name="connsiteX131" fmla="*/ 1600200 w 2657256"/>
                          <a:gd name="connsiteY131" fmla="*/ 363223 h 3370881"/>
                          <a:gd name="connsiteX132" fmla="*/ 1609165 w 2657256"/>
                          <a:gd name="connsiteY132" fmla="*/ 313917 h 3370881"/>
                          <a:gd name="connsiteX133" fmla="*/ 1537447 w 2657256"/>
                          <a:gd name="connsiteY133" fmla="*/ 188411 h 3370881"/>
                          <a:gd name="connsiteX134" fmla="*/ 1613647 w 2657256"/>
                          <a:gd name="connsiteY134" fmla="*/ 399081 h 3370881"/>
                          <a:gd name="connsiteX135" fmla="*/ 1627094 w 2657256"/>
                          <a:gd name="connsiteY135" fmla="*/ 417011 h 3370881"/>
                          <a:gd name="connsiteX136" fmla="*/ 1658470 w 2657256"/>
                          <a:gd name="connsiteY136" fmla="*/ 412529 h 3370881"/>
                          <a:gd name="connsiteX137" fmla="*/ 1685365 w 2657256"/>
                          <a:gd name="connsiteY137" fmla="*/ 390117 h 3370881"/>
                          <a:gd name="connsiteX138" fmla="*/ 1694329 w 2657256"/>
                          <a:gd name="connsiteY138" fmla="*/ 376670 h 3370881"/>
                          <a:gd name="connsiteX139" fmla="*/ 1734670 w 2657256"/>
                          <a:gd name="connsiteY139" fmla="*/ 354258 h 3370881"/>
                          <a:gd name="connsiteX140" fmla="*/ 1743635 w 2657256"/>
                          <a:gd name="connsiteY140" fmla="*/ 340811 h 3370881"/>
                          <a:gd name="connsiteX141" fmla="*/ 1757082 w 2657256"/>
                          <a:gd name="connsiteY141" fmla="*/ 336329 h 3370881"/>
                          <a:gd name="connsiteX142" fmla="*/ 1808984 w 2657256"/>
                          <a:gd name="connsiteY142" fmla="*/ 249641 h 3370881"/>
                          <a:gd name="connsiteX143" fmla="*/ 1899621 w 2657256"/>
                          <a:gd name="connsiteY143" fmla="*/ 211719 h 3370881"/>
                          <a:gd name="connsiteX144" fmla="*/ 1869369 w 2657256"/>
                          <a:gd name="connsiteY144" fmla="*/ 152642 h 3370881"/>
                          <a:gd name="connsiteX145" fmla="*/ 1772023 w 2657256"/>
                          <a:gd name="connsiteY145" fmla="*/ 77249 h 3370881"/>
                          <a:gd name="connsiteX146" fmla="*/ 1831413 w 2657256"/>
                          <a:gd name="connsiteY146" fmla="*/ 209768 h 3370881"/>
                          <a:gd name="connsiteX147" fmla="*/ 1904737 w 2657256"/>
                          <a:gd name="connsiteY147" fmla="*/ 247915 h 3370881"/>
                          <a:gd name="connsiteX148" fmla="*/ 1874221 w 2657256"/>
                          <a:gd name="connsiteY148" fmla="*/ 318698 h 3370881"/>
                          <a:gd name="connsiteX149" fmla="*/ 1788459 w 2657256"/>
                          <a:gd name="connsiteY149" fmla="*/ 367705 h 3370881"/>
                          <a:gd name="connsiteX150" fmla="*/ 1761565 w 2657256"/>
                          <a:gd name="connsiteY150" fmla="*/ 390117 h 3370881"/>
                          <a:gd name="connsiteX151" fmla="*/ 1783976 w 2657256"/>
                          <a:gd name="connsiteY151" fmla="*/ 399081 h 3370881"/>
                          <a:gd name="connsiteX152" fmla="*/ 1878106 w 2657256"/>
                          <a:gd name="connsiteY152" fmla="*/ 390117 h 3370881"/>
                          <a:gd name="connsiteX153" fmla="*/ 1891553 w 2657256"/>
                          <a:gd name="connsiteY153" fmla="*/ 381152 h 3370881"/>
                          <a:gd name="connsiteX154" fmla="*/ 1918447 w 2657256"/>
                          <a:gd name="connsiteY154" fmla="*/ 372187 h 3370881"/>
                          <a:gd name="connsiteX155" fmla="*/ 1940859 w 2657256"/>
                          <a:gd name="connsiteY155" fmla="*/ 358740 h 3370881"/>
                          <a:gd name="connsiteX156" fmla="*/ 1954306 w 2657256"/>
                          <a:gd name="connsiteY156" fmla="*/ 354258 h 3370881"/>
                          <a:gd name="connsiteX157" fmla="*/ 2083304 w 2657256"/>
                          <a:gd name="connsiteY157" fmla="*/ 290281 h 3370881"/>
                          <a:gd name="connsiteX158" fmla="*/ 2166172 w 2657256"/>
                          <a:gd name="connsiteY158" fmla="*/ 215604 h 3370881"/>
                          <a:gd name="connsiteX159" fmla="*/ 2069054 w 2657256"/>
                          <a:gd name="connsiteY159" fmla="*/ 40493 h 3370881"/>
                          <a:gd name="connsiteX160" fmla="*/ 2078225 w 2657256"/>
                          <a:gd name="connsiteY160" fmla="*/ 188681 h 3370881"/>
                          <a:gd name="connsiteX161" fmla="*/ 1999129 w 2657256"/>
                          <a:gd name="connsiteY161" fmla="*/ 358740 h 3370881"/>
                          <a:gd name="connsiteX162" fmla="*/ 1994647 w 2657256"/>
                          <a:gd name="connsiteY162" fmla="*/ 372187 h 3370881"/>
                          <a:gd name="connsiteX163" fmla="*/ 2039470 w 2657256"/>
                          <a:gd name="connsiteY163" fmla="*/ 390117 h 3370881"/>
                          <a:gd name="connsiteX164" fmla="*/ 2115670 w 2657256"/>
                          <a:gd name="connsiteY164" fmla="*/ 390117 h 3370881"/>
                          <a:gd name="connsiteX165" fmla="*/ 2160494 w 2657256"/>
                          <a:gd name="connsiteY165" fmla="*/ 376670 h 3370881"/>
                          <a:gd name="connsiteX166" fmla="*/ 2191870 w 2657256"/>
                          <a:gd name="connsiteY166" fmla="*/ 363223 h 3370881"/>
                          <a:gd name="connsiteX167" fmla="*/ 2205318 w 2657256"/>
                          <a:gd name="connsiteY167" fmla="*/ 358740 h 3370881"/>
                          <a:gd name="connsiteX168" fmla="*/ 2232212 w 2657256"/>
                          <a:gd name="connsiteY168" fmla="*/ 340811 h 3370881"/>
                          <a:gd name="connsiteX169" fmla="*/ 2312894 w 2657256"/>
                          <a:gd name="connsiteY169" fmla="*/ 183929 h 3370881"/>
                          <a:gd name="connsiteX170" fmla="*/ 2339788 w 2657256"/>
                          <a:gd name="connsiteY170" fmla="*/ 151 h 3370881"/>
                          <a:gd name="connsiteX171" fmla="*/ 2357718 w 2657256"/>
                          <a:gd name="connsiteY171" fmla="*/ 215305 h 3370881"/>
                          <a:gd name="connsiteX172" fmla="*/ 2254623 w 2657256"/>
                          <a:gd name="connsiteY172" fmla="*/ 376670 h 3370881"/>
                          <a:gd name="connsiteX173" fmla="*/ 2245659 w 2657256"/>
                          <a:gd name="connsiteY173" fmla="*/ 390117 h 3370881"/>
                          <a:gd name="connsiteX174" fmla="*/ 2254623 w 2657256"/>
                          <a:gd name="connsiteY174" fmla="*/ 403564 h 3370881"/>
                          <a:gd name="connsiteX175" fmla="*/ 2353235 w 2657256"/>
                          <a:gd name="connsiteY175" fmla="*/ 399081 h 3370881"/>
                          <a:gd name="connsiteX176" fmla="*/ 2366682 w 2657256"/>
                          <a:gd name="connsiteY176" fmla="*/ 394599 h 3370881"/>
                          <a:gd name="connsiteX177" fmla="*/ 2389094 w 2657256"/>
                          <a:gd name="connsiteY177" fmla="*/ 390117 h 3370881"/>
                          <a:gd name="connsiteX178" fmla="*/ 2424953 w 2657256"/>
                          <a:gd name="connsiteY178" fmla="*/ 367705 h 3370881"/>
                          <a:gd name="connsiteX179" fmla="*/ 2528047 w 2657256"/>
                          <a:gd name="connsiteY179" fmla="*/ 292700 h 3370881"/>
                          <a:gd name="connsiteX180" fmla="*/ 2541495 w 2657256"/>
                          <a:gd name="connsiteY180" fmla="*/ 62906 h 3370881"/>
                          <a:gd name="connsiteX181" fmla="*/ 2591304 w 2657256"/>
                          <a:gd name="connsiteY181" fmla="*/ 214081 h 3370881"/>
                          <a:gd name="connsiteX182" fmla="*/ 2612315 w 2657256"/>
                          <a:gd name="connsiteY182" fmla="*/ 290907 h 3370881"/>
                          <a:gd name="connsiteX183" fmla="*/ 2650863 w 2657256"/>
                          <a:gd name="connsiteY183" fmla="*/ 344994 h 3370881"/>
                          <a:gd name="connsiteX184" fmla="*/ 2465294 w 2657256"/>
                          <a:gd name="connsiteY184" fmla="*/ 399081 h 3370881"/>
                          <a:gd name="connsiteX185" fmla="*/ 2442882 w 2657256"/>
                          <a:gd name="connsiteY185" fmla="*/ 403564 h 3370881"/>
                          <a:gd name="connsiteX186" fmla="*/ 2398059 w 2657256"/>
                          <a:gd name="connsiteY186" fmla="*/ 417011 h 3370881"/>
                          <a:gd name="connsiteX187" fmla="*/ 2375647 w 2657256"/>
                          <a:gd name="connsiteY187" fmla="*/ 425976 h 3370881"/>
                          <a:gd name="connsiteX188" fmla="*/ 2357718 w 2657256"/>
                          <a:gd name="connsiteY188" fmla="*/ 430458 h 3370881"/>
                          <a:gd name="connsiteX189" fmla="*/ 2344270 w 2657256"/>
                          <a:gd name="connsiteY189" fmla="*/ 461834 h 3370881"/>
                          <a:gd name="connsiteX190" fmla="*/ 2353235 w 2657256"/>
                          <a:gd name="connsiteY190" fmla="*/ 502176 h 3370881"/>
                          <a:gd name="connsiteX191" fmla="*/ 2362200 w 2657256"/>
                          <a:gd name="connsiteY191" fmla="*/ 515623 h 3370881"/>
                          <a:gd name="connsiteX192" fmla="*/ 2344270 w 2657256"/>
                          <a:gd name="connsiteY192" fmla="*/ 587340 h 3370881"/>
                          <a:gd name="connsiteX193" fmla="*/ 2321859 w 2657256"/>
                          <a:gd name="connsiteY193" fmla="*/ 614234 h 3370881"/>
                          <a:gd name="connsiteX194" fmla="*/ 2308412 w 2657256"/>
                          <a:gd name="connsiteY194" fmla="*/ 636646 h 3370881"/>
                          <a:gd name="connsiteX195" fmla="*/ 2281518 w 2657256"/>
                          <a:gd name="connsiteY195" fmla="*/ 641129 h 3370881"/>
                          <a:gd name="connsiteX196" fmla="*/ 2259106 w 2657256"/>
                          <a:gd name="connsiteY196" fmla="*/ 636646 h 3370881"/>
                          <a:gd name="connsiteX197" fmla="*/ 2277035 w 2657256"/>
                          <a:gd name="connsiteY197" fmla="*/ 578376 h 3370881"/>
                          <a:gd name="connsiteX198" fmla="*/ 2290482 w 2657256"/>
                          <a:gd name="connsiteY198" fmla="*/ 542517 h 3370881"/>
                          <a:gd name="connsiteX199" fmla="*/ 2286000 w 2657256"/>
                          <a:gd name="connsiteY199" fmla="*/ 506658 h 3370881"/>
                          <a:gd name="connsiteX200" fmla="*/ 2245659 w 2657256"/>
                          <a:gd name="connsiteY200" fmla="*/ 448387 h 3370881"/>
                          <a:gd name="connsiteX201" fmla="*/ 2200835 w 2657256"/>
                          <a:gd name="connsiteY201" fmla="*/ 430458 h 3370881"/>
                          <a:gd name="connsiteX202" fmla="*/ 2169459 w 2657256"/>
                          <a:gd name="connsiteY202" fmla="*/ 425976 h 3370881"/>
                          <a:gd name="connsiteX203" fmla="*/ 2102223 w 2657256"/>
                          <a:gd name="connsiteY203" fmla="*/ 430458 h 3370881"/>
                          <a:gd name="connsiteX204" fmla="*/ 2084294 w 2657256"/>
                          <a:gd name="connsiteY204" fmla="*/ 439423 h 3370881"/>
                          <a:gd name="connsiteX205" fmla="*/ 2070847 w 2657256"/>
                          <a:gd name="connsiteY205" fmla="*/ 443905 h 3370881"/>
                          <a:gd name="connsiteX206" fmla="*/ 2061882 w 2657256"/>
                          <a:gd name="connsiteY206" fmla="*/ 461834 h 3370881"/>
                          <a:gd name="connsiteX207" fmla="*/ 2034988 w 2657256"/>
                          <a:gd name="connsiteY207" fmla="*/ 475281 h 3370881"/>
                          <a:gd name="connsiteX208" fmla="*/ 1783976 w 2657256"/>
                          <a:gd name="connsiteY208" fmla="*/ 479764 h 3370881"/>
                          <a:gd name="connsiteX209" fmla="*/ 1766047 w 2657256"/>
                          <a:gd name="connsiteY209" fmla="*/ 488729 h 3370881"/>
                          <a:gd name="connsiteX210" fmla="*/ 1703294 w 2657256"/>
                          <a:gd name="connsiteY210" fmla="*/ 506658 h 3370881"/>
                          <a:gd name="connsiteX211" fmla="*/ 1689847 w 2657256"/>
                          <a:gd name="connsiteY211" fmla="*/ 511140 h 3370881"/>
                          <a:gd name="connsiteX212" fmla="*/ 1676400 w 2657256"/>
                          <a:gd name="connsiteY212" fmla="*/ 520105 h 3370881"/>
                          <a:gd name="connsiteX213" fmla="*/ 1649506 w 2657256"/>
                          <a:gd name="connsiteY213" fmla="*/ 529070 h 3370881"/>
                          <a:gd name="connsiteX214" fmla="*/ 1636059 w 2657256"/>
                          <a:gd name="connsiteY214" fmla="*/ 538034 h 3370881"/>
                          <a:gd name="connsiteX215" fmla="*/ 1622612 w 2657256"/>
                          <a:gd name="connsiteY215" fmla="*/ 551481 h 3370881"/>
                          <a:gd name="connsiteX216" fmla="*/ 1609165 w 2657256"/>
                          <a:gd name="connsiteY216" fmla="*/ 555964 h 3370881"/>
                          <a:gd name="connsiteX217" fmla="*/ 1577788 w 2657256"/>
                          <a:gd name="connsiteY217" fmla="*/ 587340 h 3370881"/>
                          <a:gd name="connsiteX218" fmla="*/ 1568823 w 2657256"/>
                          <a:gd name="connsiteY218" fmla="*/ 600787 h 3370881"/>
                          <a:gd name="connsiteX219" fmla="*/ 1555376 w 2657256"/>
                          <a:gd name="connsiteY219" fmla="*/ 614234 h 3370881"/>
                          <a:gd name="connsiteX220" fmla="*/ 1524000 w 2657256"/>
                          <a:gd name="connsiteY220" fmla="*/ 654576 h 3370881"/>
                          <a:gd name="connsiteX221" fmla="*/ 1519518 w 2657256"/>
                          <a:gd name="connsiteY221" fmla="*/ 668023 h 3370881"/>
                          <a:gd name="connsiteX222" fmla="*/ 1528482 w 2657256"/>
                          <a:gd name="connsiteY222" fmla="*/ 708364 h 3370881"/>
                          <a:gd name="connsiteX223" fmla="*/ 1537447 w 2657256"/>
                          <a:gd name="connsiteY223" fmla="*/ 721811 h 3370881"/>
                          <a:gd name="connsiteX224" fmla="*/ 1568823 w 2657256"/>
                          <a:gd name="connsiteY224" fmla="*/ 712846 h 3370881"/>
                          <a:gd name="connsiteX225" fmla="*/ 1600200 w 2657256"/>
                          <a:gd name="connsiteY225" fmla="*/ 712846 h 3370881"/>
                          <a:gd name="connsiteX226" fmla="*/ 1631576 w 2657256"/>
                          <a:gd name="connsiteY226" fmla="*/ 690434 h 3370881"/>
                          <a:gd name="connsiteX227" fmla="*/ 1645023 w 2657256"/>
                          <a:gd name="connsiteY227" fmla="*/ 676987 h 3370881"/>
                          <a:gd name="connsiteX228" fmla="*/ 1685365 w 2657256"/>
                          <a:gd name="connsiteY228" fmla="*/ 645611 h 3370881"/>
                          <a:gd name="connsiteX229" fmla="*/ 1716741 w 2657256"/>
                          <a:gd name="connsiteY229" fmla="*/ 614234 h 3370881"/>
                          <a:gd name="connsiteX230" fmla="*/ 1748118 w 2657256"/>
                          <a:gd name="connsiteY230" fmla="*/ 596305 h 3370881"/>
                          <a:gd name="connsiteX231" fmla="*/ 1761565 w 2657256"/>
                          <a:gd name="connsiteY231" fmla="*/ 591823 h 3370881"/>
                          <a:gd name="connsiteX232" fmla="*/ 1779494 w 2657256"/>
                          <a:gd name="connsiteY232" fmla="*/ 582858 h 3370881"/>
                          <a:gd name="connsiteX233" fmla="*/ 1815353 w 2657256"/>
                          <a:gd name="connsiteY233" fmla="*/ 573893 h 3370881"/>
                          <a:gd name="connsiteX234" fmla="*/ 2030506 w 2657256"/>
                          <a:gd name="connsiteY234" fmla="*/ 578376 h 3370881"/>
                          <a:gd name="connsiteX235" fmla="*/ 2017059 w 2657256"/>
                          <a:gd name="connsiteY235" fmla="*/ 600787 h 3370881"/>
                          <a:gd name="connsiteX236" fmla="*/ 1981200 w 2657256"/>
                          <a:gd name="connsiteY236" fmla="*/ 636646 h 3370881"/>
                          <a:gd name="connsiteX237" fmla="*/ 1967753 w 2657256"/>
                          <a:gd name="connsiteY237" fmla="*/ 650093 h 3370881"/>
                          <a:gd name="connsiteX238" fmla="*/ 1936376 w 2657256"/>
                          <a:gd name="connsiteY238" fmla="*/ 690434 h 3370881"/>
                          <a:gd name="connsiteX239" fmla="*/ 1905000 w 2657256"/>
                          <a:gd name="connsiteY239" fmla="*/ 717329 h 3370881"/>
                          <a:gd name="connsiteX240" fmla="*/ 1860176 w 2657256"/>
                          <a:gd name="connsiteY240" fmla="*/ 735258 h 3370881"/>
                          <a:gd name="connsiteX241" fmla="*/ 1788459 w 2657256"/>
                          <a:gd name="connsiteY241" fmla="*/ 744223 h 3370881"/>
                          <a:gd name="connsiteX242" fmla="*/ 1846729 w 2657256"/>
                          <a:gd name="connsiteY242" fmla="*/ 802493 h 3370881"/>
                          <a:gd name="connsiteX243" fmla="*/ 1913965 w 2657256"/>
                          <a:gd name="connsiteY243" fmla="*/ 829387 h 3370881"/>
                          <a:gd name="connsiteX244" fmla="*/ 1922929 w 2657256"/>
                          <a:gd name="connsiteY244" fmla="*/ 842834 h 3370881"/>
                          <a:gd name="connsiteX245" fmla="*/ 1967753 w 2657256"/>
                          <a:gd name="connsiteY245" fmla="*/ 883176 h 3370881"/>
                          <a:gd name="connsiteX246" fmla="*/ 1981200 w 2657256"/>
                          <a:gd name="connsiteY246" fmla="*/ 896623 h 3370881"/>
                          <a:gd name="connsiteX247" fmla="*/ 1994647 w 2657256"/>
                          <a:gd name="connsiteY247" fmla="*/ 905587 h 3370881"/>
                          <a:gd name="connsiteX248" fmla="*/ 2021541 w 2657256"/>
                          <a:gd name="connsiteY248" fmla="*/ 927999 h 3370881"/>
                          <a:gd name="connsiteX249" fmla="*/ 2030506 w 2657256"/>
                          <a:gd name="connsiteY249" fmla="*/ 941446 h 3370881"/>
                          <a:gd name="connsiteX250" fmla="*/ 2057400 w 2657256"/>
                          <a:gd name="connsiteY250" fmla="*/ 968340 h 3370881"/>
                          <a:gd name="connsiteX251" fmla="*/ 2088776 w 2657256"/>
                          <a:gd name="connsiteY251" fmla="*/ 1013164 h 3370881"/>
                          <a:gd name="connsiteX252" fmla="*/ 2115670 w 2657256"/>
                          <a:gd name="connsiteY252" fmla="*/ 1057987 h 3370881"/>
                          <a:gd name="connsiteX253" fmla="*/ 2120153 w 2657256"/>
                          <a:gd name="connsiteY253" fmla="*/ 1089364 h 3370881"/>
                          <a:gd name="connsiteX254" fmla="*/ 2138082 w 2657256"/>
                          <a:gd name="connsiteY254" fmla="*/ 1143152 h 3370881"/>
                          <a:gd name="connsiteX255" fmla="*/ 2147047 w 2657256"/>
                          <a:gd name="connsiteY255" fmla="*/ 1196940 h 3370881"/>
                          <a:gd name="connsiteX256" fmla="*/ 2151529 w 2657256"/>
                          <a:gd name="connsiteY256" fmla="*/ 1210387 h 3370881"/>
                          <a:gd name="connsiteX257" fmla="*/ 2156012 w 2657256"/>
                          <a:gd name="connsiteY257" fmla="*/ 1228317 h 3370881"/>
                          <a:gd name="connsiteX258" fmla="*/ 2173941 w 2657256"/>
                          <a:gd name="connsiteY258" fmla="*/ 1295552 h 3370881"/>
                          <a:gd name="connsiteX259" fmla="*/ 2182906 w 2657256"/>
                          <a:gd name="connsiteY259" fmla="*/ 1313481 h 3370881"/>
                          <a:gd name="connsiteX260" fmla="*/ 2187388 w 2657256"/>
                          <a:gd name="connsiteY260" fmla="*/ 1331411 h 3370881"/>
                          <a:gd name="connsiteX261" fmla="*/ 2214282 w 2657256"/>
                          <a:gd name="connsiteY261" fmla="*/ 1385199 h 3370881"/>
                          <a:gd name="connsiteX262" fmla="*/ 2218765 w 2657256"/>
                          <a:gd name="connsiteY262" fmla="*/ 1403129 h 3370881"/>
                          <a:gd name="connsiteX263" fmla="*/ 2223247 w 2657256"/>
                          <a:gd name="connsiteY263" fmla="*/ 1430023 h 3370881"/>
                          <a:gd name="connsiteX264" fmla="*/ 2236694 w 2657256"/>
                          <a:gd name="connsiteY264" fmla="*/ 1456917 h 3370881"/>
                          <a:gd name="connsiteX265" fmla="*/ 2249794 w 2657256"/>
                          <a:gd name="connsiteY265" fmla="*/ 1524624 h 3370881"/>
                          <a:gd name="connsiteX266" fmla="*/ 2241176 w 2657256"/>
                          <a:gd name="connsiteY266" fmla="*/ 1577940 h 3370881"/>
                          <a:gd name="connsiteX267" fmla="*/ 2245659 w 2657256"/>
                          <a:gd name="connsiteY267" fmla="*/ 1595870 h 3370881"/>
                          <a:gd name="connsiteX268" fmla="*/ 2249634 w 2657256"/>
                          <a:gd name="connsiteY268" fmla="*/ 1685855 h 3370881"/>
                          <a:gd name="connsiteX269" fmla="*/ 2227729 w 2657256"/>
                          <a:gd name="connsiteY269" fmla="*/ 1716893 h 3370881"/>
                          <a:gd name="connsiteX270" fmla="*/ 2240500 w 2657256"/>
                          <a:gd name="connsiteY270" fmla="*/ 1674269 h 3370881"/>
                          <a:gd name="connsiteX271" fmla="*/ 2235341 w 2657256"/>
                          <a:gd name="connsiteY271" fmla="*/ 1788611 h 3370881"/>
                          <a:gd name="connsiteX272" fmla="*/ 2230689 w 2657256"/>
                          <a:gd name="connsiteY272" fmla="*/ 1823963 h 3370881"/>
                          <a:gd name="connsiteX273" fmla="*/ 2226207 w 2657256"/>
                          <a:gd name="connsiteY273" fmla="*/ 1824470 h 3370881"/>
                          <a:gd name="connsiteX274" fmla="*/ 2208278 w 2657256"/>
                          <a:gd name="connsiteY274" fmla="*/ 1869293 h 3370881"/>
                          <a:gd name="connsiteX275" fmla="*/ 2195168 w 2657256"/>
                          <a:gd name="connsiteY275" fmla="*/ 1882740 h 3370881"/>
                          <a:gd name="connsiteX276" fmla="*/ 2203458 w 2657256"/>
                          <a:gd name="connsiteY276" fmla="*/ 1918938 h 3370881"/>
                          <a:gd name="connsiteX277" fmla="*/ 2204134 w 2657256"/>
                          <a:gd name="connsiteY277" fmla="*/ 1949806 h 3370881"/>
                          <a:gd name="connsiteX278" fmla="*/ 2226545 w 2657256"/>
                          <a:gd name="connsiteY278" fmla="*/ 1954627 h 3370881"/>
                          <a:gd name="connsiteX279" fmla="*/ 2241176 w 2657256"/>
                          <a:gd name="connsiteY279" fmla="*/ 2012729 h 3370881"/>
                          <a:gd name="connsiteX280" fmla="*/ 2263588 w 2657256"/>
                          <a:gd name="connsiteY280" fmla="*/ 2057552 h 3370881"/>
                          <a:gd name="connsiteX281" fmla="*/ 2286000 w 2657256"/>
                          <a:gd name="connsiteY281" fmla="*/ 2084446 h 3370881"/>
                          <a:gd name="connsiteX282" fmla="*/ 2299447 w 2657256"/>
                          <a:gd name="connsiteY282" fmla="*/ 2124787 h 3370881"/>
                          <a:gd name="connsiteX283" fmla="*/ 2321859 w 2657256"/>
                          <a:gd name="connsiteY283" fmla="*/ 2151681 h 3370881"/>
                          <a:gd name="connsiteX284" fmla="*/ 2344270 w 2657256"/>
                          <a:gd name="connsiteY284" fmla="*/ 2205470 h 3370881"/>
                          <a:gd name="connsiteX285" fmla="*/ 2348753 w 2657256"/>
                          <a:gd name="connsiteY285" fmla="*/ 2223399 h 3370881"/>
                          <a:gd name="connsiteX286" fmla="*/ 2366682 w 2657256"/>
                          <a:gd name="connsiteY286" fmla="*/ 2263740 h 3370881"/>
                          <a:gd name="connsiteX287" fmla="*/ 2375647 w 2657256"/>
                          <a:gd name="connsiteY287" fmla="*/ 2286152 h 3370881"/>
                          <a:gd name="connsiteX288" fmla="*/ 2380129 w 2657256"/>
                          <a:gd name="connsiteY288" fmla="*/ 2308564 h 3370881"/>
                          <a:gd name="connsiteX289" fmla="*/ 2389094 w 2657256"/>
                          <a:gd name="connsiteY289" fmla="*/ 2335458 h 3370881"/>
                          <a:gd name="connsiteX290" fmla="*/ 2393576 w 2657256"/>
                          <a:gd name="connsiteY290" fmla="*/ 2380281 h 3370881"/>
                          <a:gd name="connsiteX291" fmla="*/ 2398059 w 2657256"/>
                          <a:gd name="connsiteY291" fmla="*/ 2393729 h 3370881"/>
                          <a:gd name="connsiteX292" fmla="*/ 2419794 w 2657256"/>
                          <a:gd name="connsiteY292" fmla="*/ 2447517 h 3370881"/>
                          <a:gd name="connsiteX293" fmla="*/ 2427343 w 2657256"/>
                          <a:gd name="connsiteY293" fmla="*/ 2564058 h 3370881"/>
                          <a:gd name="connsiteX294" fmla="*/ 2389094 w 2657256"/>
                          <a:gd name="connsiteY294" fmla="*/ 2837481 h 3370881"/>
                          <a:gd name="connsiteX295" fmla="*/ 2380129 w 2657256"/>
                          <a:gd name="connsiteY295" fmla="*/ 2859893 h 3370881"/>
                          <a:gd name="connsiteX296" fmla="*/ 2357718 w 2657256"/>
                          <a:gd name="connsiteY296" fmla="*/ 2913681 h 3370881"/>
                          <a:gd name="connsiteX297" fmla="*/ 2348753 w 2657256"/>
                          <a:gd name="connsiteY297" fmla="*/ 2936093 h 3370881"/>
                          <a:gd name="connsiteX298" fmla="*/ 2339788 w 2657256"/>
                          <a:gd name="connsiteY298" fmla="*/ 2971952 h 3370881"/>
                          <a:gd name="connsiteX299" fmla="*/ 2326341 w 2657256"/>
                          <a:gd name="connsiteY299" fmla="*/ 2994364 h 3370881"/>
                          <a:gd name="connsiteX300" fmla="*/ 2317376 w 2657256"/>
                          <a:gd name="connsiteY300" fmla="*/ 3025740 h 3370881"/>
                          <a:gd name="connsiteX301" fmla="*/ 2303929 w 2657256"/>
                          <a:gd name="connsiteY301" fmla="*/ 3048152 h 3370881"/>
                          <a:gd name="connsiteX302" fmla="*/ 2290482 w 2657256"/>
                          <a:gd name="connsiteY302" fmla="*/ 3079529 h 3370881"/>
                          <a:gd name="connsiteX303" fmla="*/ 2272553 w 2657256"/>
                          <a:gd name="connsiteY303" fmla="*/ 3084011 h 3370881"/>
                          <a:gd name="connsiteX304" fmla="*/ 2259106 w 2657256"/>
                          <a:gd name="connsiteY304" fmla="*/ 3088493 h 3370881"/>
                          <a:gd name="connsiteX305" fmla="*/ 2241176 w 2657256"/>
                          <a:gd name="connsiteY305" fmla="*/ 3092976 h 3370881"/>
                          <a:gd name="connsiteX306" fmla="*/ 2209800 w 2657256"/>
                          <a:gd name="connsiteY306" fmla="*/ 3101940 h 3370881"/>
                          <a:gd name="connsiteX307" fmla="*/ 2205318 w 2657256"/>
                          <a:gd name="connsiteY307" fmla="*/ 3039187 h 3370881"/>
                          <a:gd name="connsiteX308" fmla="*/ 2218765 w 2657256"/>
                          <a:gd name="connsiteY308" fmla="*/ 3021258 h 3370881"/>
                          <a:gd name="connsiteX309" fmla="*/ 2245659 w 2657256"/>
                          <a:gd name="connsiteY309" fmla="*/ 2971952 h 3370881"/>
                          <a:gd name="connsiteX310" fmla="*/ 2268070 w 2657256"/>
                          <a:gd name="connsiteY310" fmla="*/ 2945058 h 3370881"/>
                          <a:gd name="connsiteX311" fmla="*/ 2298550 w 2657256"/>
                          <a:gd name="connsiteY311" fmla="*/ 2568540 h 3370881"/>
                          <a:gd name="connsiteX312" fmla="*/ 2284986 w 2657256"/>
                          <a:gd name="connsiteY312" fmla="*/ 2532681 h 3370881"/>
                          <a:gd name="connsiteX313" fmla="*/ 2293273 w 2657256"/>
                          <a:gd name="connsiteY313" fmla="*/ 2496653 h 3370881"/>
                          <a:gd name="connsiteX314" fmla="*/ 2278152 w 2657256"/>
                          <a:gd name="connsiteY314" fmla="*/ 2475178 h 3370881"/>
                          <a:gd name="connsiteX315" fmla="*/ 2245659 w 2657256"/>
                          <a:gd name="connsiteY315" fmla="*/ 2389247 h 3370881"/>
                          <a:gd name="connsiteX316" fmla="*/ 2195507 w 2657256"/>
                          <a:gd name="connsiteY316" fmla="*/ 2241328 h 3370881"/>
                          <a:gd name="connsiteX317" fmla="*/ 2083786 w 2657256"/>
                          <a:gd name="connsiteY317" fmla="*/ 2040300 h 3370881"/>
                          <a:gd name="connsiteX318" fmla="*/ 2048773 w 2657256"/>
                          <a:gd name="connsiteY318" fmla="*/ 2017971 h 3370881"/>
                          <a:gd name="connsiteX319" fmla="*/ 2074314 w 2657256"/>
                          <a:gd name="connsiteY319" fmla="*/ 2011967 h 3370881"/>
                          <a:gd name="connsiteX320" fmla="*/ 2034988 w 2657256"/>
                          <a:gd name="connsiteY320" fmla="*/ 2003764 h 3370881"/>
                          <a:gd name="connsiteX321" fmla="*/ 2026023 w 2657256"/>
                          <a:gd name="connsiteY321" fmla="*/ 2026176 h 3370881"/>
                          <a:gd name="connsiteX322" fmla="*/ 2021541 w 2657256"/>
                          <a:gd name="connsiteY322" fmla="*/ 2039623 h 3370881"/>
                          <a:gd name="connsiteX323" fmla="*/ 1999129 w 2657256"/>
                          <a:gd name="connsiteY323" fmla="*/ 2053070 h 3370881"/>
                          <a:gd name="connsiteX324" fmla="*/ 1990165 w 2657256"/>
                          <a:gd name="connsiteY324" fmla="*/ 2070999 h 3370881"/>
                          <a:gd name="connsiteX325" fmla="*/ 1967753 w 2657256"/>
                          <a:gd name="connsiteY325" fmla="*/ 2106858 h 3370881"/>
                          <a:gd name="connsiteX326" fmla="*/ 1981200 w 2657256"/>
                          <a:gd name="connsiteY326" fmla="*/ 2223399 h 3370881"/>
                          <a:gd name="connsiteX327" fmla="*/ 1994647 w 2657256"/>
                          <a:gd name="connsiteY327" fmla="*/ 2254776 h 3370881"/>
                          <a:gd name="connsiteX328" fmla="*/ 2003612 w 2657256"/>
                          <a:gd name="connsiteY328" fmla="*/ 2272705 h 3370881"/>
                          <a:gd name="connsiteX329" fmla="*/ 2026023 w 2657256"/>
                          <a:gd name="connsiteY329" fmla="*/ 2304081 h 3370881"/>
                          <a:gd name="connsiteX330" fmla="*/ 2043953 w 2657256"/>
                          <a:gd name="connsiteY330" fmla="*/ 2348905 h 3370881"/>
                          <a:gd name="connsiteX331" fmla="*/ 2061882 w 2657256"/>
                          <a:gd name="connsiteY331" fmla="*/ 2371317 h 3370881"/>
                          <a:gd name="connsiteX332" fmla="*/ 2088776 w 2657256"/>
                          <a:gd name="connsiteY332" fmla="*/ 2434070 h 3370881"/>
                          <a:gd name="connsiteX333" fmla="*/ 2102223 w 2657256"/>
                          <a:gd name="connsiteY333" fmla="*/ 2465446 h 3370881"/>
                          <a:gd name="connsiteX334" fmla="*/ 2106706 w 2657256"/>
                          <a:gd name="connsiteY334" fmla="*/ 2496823 h 3370881"/>
                          <a:gd name="connsiteX335" fmla="*/ 2124635 w 2657256"/>
                          <a:gd name="connsiteY335" fmla="*/ 2559576 h 3370881"/>
                          <a:gd name="connsiteX336" fmla="*/ 2138082 w 2657256"/>
                          <a:gd name="connsiteY336" fmla="*/ 2649223 h 3370881"/>
                          <a:gd name="connsiteX337" fmla="*/ 2147047 w 2657256"/>
                          <a:gd name="connsiteY337" fmla="*/ 2685081 h 3370881"/>
                          <a:gd name="connsiteX338" fmla="*/ 2151529 w 2657256"/>
                          <a:gd name="connsiteY338" fmla="*/ 2716458 h 3370881"/>
                          <a:gd name="connsiteX339" fmla="*/ 2160494 w 2657256"/>
                          <a:gd name="connsiteY339" fmla="*/ 2770246 h 3370881"/>
                          <a:gd name="connsiteX340" fmla="*/ 2156012 w 2657256"/>
                          <a:gd name="connsiteY340" fmla="*/ 2962987 h 3370881"/>
                          <a:gd name="connsiteX341" fmla="*/ 2138082 w 2657256"/>
                          <a:gd name="connsiteY341" fmla="*/ 3043670 h 3370881"/>
                          <a:gd name="connsiteX342" fmla="*/ 2133600 w 2657256"/>
                          <a:gd name="connsiteY342" fmla="*/ 3061599 h 3370881"/>
                          <a:gd name="connsiteX343" fmla="*/ 2120153 w 2657256"/>
                          <a:gd name="connsiteY343" fmla="*/ 3079529 h 3370881"/>
                          <a:gd name="connsiteX344" fmla="*/ 2111188 w 2657256"/>
                          <a:gd name="connsiteY344" fmla="*/ 3106423 h 3370881"/>
                          <a:gd name="connsiteX345" fmla="*/ 2088776 w 2657256"/>
                          <a:gd name="connsiteY345" fmla="*/ 3137799 h 3370881"/>
                          <a:gd name="connsiteX346" fmla="*/ 2075329 w 2657256"/>
                          <a:gd name="connsiteY346" fmla="*/ 3164693 h 3370881"/>
                          <a:gd name="connsiteX347" fmla="*/ 2061882 w 2657256"/>
                          <a:gd name="connsiteY347" fmla="*/ 3169176 h 3370881"/>
                          <a:gd name="connsiteX348" fmla="*/ 2021541 w 2657256"/>
                          <a:gd name="connsiteY348" fmla="*/ 3164693 h 3370881"/>
                          <a:gd name="connsiteX349" fmla="*/ 2012576 w 2657256"/>
                          <a:gd name="connsiteY349" fmla="*/ 3119870 h 3370881"/>
                          <a:gd name="connsiteX350" fmla="*/ 2048435 w 2657256"/>
                          <a:gd name="connsiteY350" fmla="*/ 3021258 h 3370881"/>
                          <a:gd name="connsiteX351" fmla="*/ 2048435 w 2657256"/>
                          <a:gd name="connsiteY351" fmla="*/ 3021258 h 3370881"/>
                          <a:gd name="connsiteX352" fmla="*/ 2061882 w 2657256"/>
                          <a:gd name="connsiteY352" fmla="*/ 2967470 h 3370881"/>
                          <a:gd name="connsiteX353" fmla="*/ 2070847 w 2657256"/>
                          <a:gd name="connsiteY353" fmla="*/ 2882305 h 3370881"/>
                          <a:gd name="connsiteX354" fmla="*/ 2066365 w 2657256"/>
                          <a:gd name="connsiteY354" fmla="*/ 2725423 h 3370881"/>
                          <a:gd name="connsiteX355" fmla="*/ 2043953 w 2657256"/>
                          <a:gd name="connsiteY355" fmla="*/ 2649223 h 3370881"/>
                          <a:gd name="connsiteX356" fmla="*/ 2030506 w 2657256"/>
                          <a:gd name="connsiteY356" fmla="*/ 2622329 h 3370881"/>
                          <a:gd name="connsiteX357" fmla="*/ 2017059 w 2657256"/>
                          <a:gd name="connsiteY357" fmla="*/ 2581987 h 3370881"/>
                          <a:gd name="connsiteX358" fmla="*/ 1981200 w 2657256"/>
                          <a:gd name="connsiteY358" fmla="*/ 2514752 h 3370881"/>
                          <a:gd name="connsiteX359" fmla="*/ 1972235 w 2657256"/>
                          <a:gd name="connsiteY359" fmla="*/ 2501305 h 3370881"/>
                          <a:gd name="connsiteX360" fmla="*/ 1958788 w 2657256"/>
                          <a:gd name="connsiteY360" fmla="*/ 2478893 h 3370881"/>
                          <a:gd name="connsiteX361" fmla="*/ 1905000 w 2657256"/>
                          <a:gd name="connsiteY361" fmla="*/ 2398211 h 3370881"/>
                          <a:gd name="connsiteX362" fmla="*/ 1882588 w 2657256"/>
                          <a:gd name="connsiteY362" fmla="*/ 2357870 h 3370881"/>
                          <a:gd name="connsiteX363" fmla="*/ 1869141 w 2657256"/>
                          <a:gd name="connsiteY363" fmla="*/ 2339940 h 3370881"/>
                          <a:gd name="connsiteX364" fmla="*/ 1806388 w 2657256"/>
                          <a:gd name="connsiteY364" fmla="*/ 2313046 h 3370881"/>
                          <a:gd name="connsiteX365" fmla="*/ 1779494 w 2657256"/>
                          <a:gd name="connsiteY365" fmla="*/ 2304081 h 3370881"/>
                          <a:gd name="connsiteX366" fmla="*/ 1752600 w 2657256"/>
                          <a:gd name="connsiteY366" fmla="*/ 2299599 h 3370881"/>
                          <a:gd name="connsiteX367" fmla="*/ 1680882 w 2657256"/>
                          <a:gd name="connsiteY367" fmla="*/ 2277187 h 3370881"/>
                          <a:gd name="connsiteX368" fmla="*/ 1719025 w 2657256"/>
                          <a:gd name="connsiteY368" fmla="*/ 2281331 h 3370881"/>
                          <a:gd name="connsiteX369" fmla="*/ 1756997 w 2657256"/>
                          <a:gd name="connsiteY369" fmla="*/ 2289450 h 3370881"/>
                          <a:gd name="connsiteX370" fmla="*/ 1656440 w 2657256"/>
                          <a:gd name="connsiteY370" fmla="*/ 2298583 h 3370881"/>
                          <a:gd name="connsiteX371" fmla="*/ 1537447 w 2657256"/>
                          <a:gd name="connsiteY371" fmla="*/ 2329960 h 3370881"/>
                          <a:gd name="connsiteX372" fmla="*/ 1571993 w 2657256"/>
                          <a:gd name="connsiteY372" fmla="*/ 2317957 h 3370881"/>
                          <a:gd name="connsiteX373" fmla="*/ 1509707 w 2657256"/>
                          <a:gd name="connsiteY373" fmla="*/ 2338926 h 3370881"/>
                          <a:gd name="connsiteX374" fmla="*/ 1500444 w 2657256"/>
                          <a:gd name="connsiteY374" fmla="*/ 2355271 h 3370881"/>
                          <a:gd name="connsiteX375" fmla="*/ 1402678 w 2657256"/>
                          <a:gd name="connsiteY375" fmla="*/ 2339641 h 3370881"/>
                          <a:gd name="connsiteX376" fmla="*/ 1322892 w 2657256"/>
                          <a:gd name="connsiteY376" fmla="*/ 2336952 h 3370881"/>
                          <a:gd name="connsiteX377" fmla="*/ 1199384 w 2657256"/>
                          <a:gd name="connsiteY377" fmla="*/ 2307041 h 3370881"/>
                          <a:gd name="connsiteX378" fmla="*/ 1066800 w 2657256"/>
                          <a:gd name="connsiteY378" fmla="*/ 2272705 h 3370881"/>
                          <a:gd name="connsiteX379" fmla="*/ 1030941 w 2657256"/>
                          <a:gd name="connsiteY379" fmla="*/ 2263740 h 3370881"/>
                          <a:gd name="connsiteX380" fmla="*/ 986118 w 2657256"/>
                          <a:gd name="connsiteY380" fmla="*/ 2241329 h 3370881"/>
                          <a:gd name="connsiteX381" fmla="*/ 968188 w 2657256"/>
                          <a:gd name="connsiteY381" fmla="*/ 2232364 h 3370881"/>
                          <a:gd name="connsiteX382" fmla="*/ 936812 w 2657256"/>
                          <a:gd name="connsiteY382" fmla="*/ 2214434 h 3370881"/>
                          <a:gd name="connsiteX383" fmla="*/ 905435 w 2657256"/>
                          <a:gd name="connsiteY383" fmla="*/ 2196505 h 3370881"/>
                          <a:gd name="connsiteX384" fmla="*/ 869576 w 2657256"/>
                          <a:gd name="connsiteY384" fmla="*/ 2209952 h 3370881"/>
                          <a:gd name="connsiteX385" fmla="*/ 856129 w 2657256"/>
                          <a:gd name="connsiteY385" fmla="*/ 2227881 h 3370881"/>
                          <a:gd name="connsiteX386" fmla="*/ 815788 w 2657256"/>
                          <a:gd name="connsiteY386" fmla="*/ 2268223 h 3370881"/>
                          <a:gd name="connsiteX387" fmla="*/ 788894 w 2657256"/>
                          <a:gd name="connsiteY387" fmla="*/ 2290634 h 3370881"/>
                          <a:gd name="connsiteX388" fmla="*/ 762000 w 2657256"/>
                          <a:gd name="connsiteY388" fmla="*/ 2313046 h 3370881"/>
                          <a:gd name="connsiteX389" fmla="*/ 753035 w 2657256"/>
                          <a:gd name="connsiteY389" fmla="*/ 2326493 h 3370881"/>
                          <a:gd name="connsiteX390" fmla="*/ 735106 w 2657256"/>
                          <a:gd name="connsiteY390" fmla="*/ 2339940 h 3370881"/>
                          <a:gd name="connsiteX391" fmla="*/ 712694 w 2657256"/>
                          <a:gd name="connsiteY391" fmla="*/ 2362352 h 3370881"/>
                          <a:gd name="connsiteX392" fmla="*/ 694765 w 2657256"/>
                          <a:gd name="connsiteY392" fmla="*/ 2375799 h 3370881"/>
                          <a:gd name="connsiteX393" fmla="*/ 681318 w 2657256"/>
                          <a:gd name="connsiteY393" fmla="*/ 2393729 h 3370881"/>
                          <a:gd name="connsiteX394" fmla="*/ 667870 w 2657256"/>
                          <a:gd name="connsiteY394" fmla="*/ 2402693 h 3370881"/>
                          <a:gd name="connsiteX395" fmla="*/ 623047 w 2657256"/>
                          <a:gd name="connsiteY395" fmla="*/ 2443034 h 3370881"/>
                          <a:gd name="connsiteX396" fmla="*/ 600635 w 2657256"/>
                          <a:gd name="connsiteY396" fmla="*/ 2474411 h 3370881"/>
                          <a:gd name="connsiteX397" fmla="*/ 587188 w 2657256"/>
                          <a:gd name="connsiteY397" fmla="*/ 2514752 h 3370881"/>
                          <a:gd name="connsiteX398" fmla="*/ 582706 w 2657256"/>
                          <a:gd name="connsiteY398" fmla="*/ 2546129 h 3370881"/>
                          <a:gd name="connsiteX399" fmla="*/ 596153 w 2657256"/>
                          <a:gd name="connsiteY399" fmla="*/ 2635776 h 3370881"/>
                          <a:gd name="connsiteX400" fmla="*/ 600635 w 2657256"/>
                          <a:gd name="connsiteY400" fmla="*/ 2653705 h 3370881"/>
                          <a:gd name="connsiteX401" fmla="*/ 609600 w 2657256"/>
                          <a:gd name="connsiteY401" fmla="*/ 2671634 h 3370881"/>
                          <a:gd name="connsiteX402" fmla="*/ 614082 w 2657256"/>
                          <a:gd name="connsiteY402" fmla="*/ 2689564 h 3370881"/>
                          <a:gd name="connsiteX403" fmla="*/ 623047 w 2657256"/>
                          <a:gd name="connsiteY403" fmla="*/ 2711976 h 3370881"/>
                          <a:gd name="connsiteX404" fmla="*/ 627529 w 2657256"/>
                          <a:gd name="connsiteY404" fmla="*/ 2734387 h 3370881"/>
                          <a:gd name="connsiteX405" fmla="*/ 640976 w 2657256"/>
                          <a:gd name="connsiteY405" fmla="*/ 2765764 h 3370881"/>
                          <a:gd name="connsiteX406" fmla="*/ 645459 w 2657256"/>
                          <a:gd name="connsiteY406" fmla="*/ 2779211 h 3370881"/>
                          <a:gd name="connsiteX407" fmla="*/ 658906 w 2657256"/>
                          <a:gd name="connsiteY407" fmla="*/ 2801623 h 3370881"/>
                          <a:gd name="connsiteX408" fmla="*/ 676835 w 2657256"/>
                          <a:gd name="connsiteY408" fmla="*/ 2864376 h 3370881"/>
                          <a:gd name="connsiteX409" fmla="*/ 690282 w 2657256"/>
                          <a:gd name="connsiteY409" fmla="*/ 2895752 h 3370881"/>
                          <a:gd name="connsiteX410" fmla="*/ 699247 w 2657256"/>
                          <a:gd name="connsiteY410" fmla="*/ 2940576 h 3370881"/>
                          <a:gd name="connsiteX411" fmla="*/ 703729 w 2657256"/>
                          <a:gd name="connsiteY411" fmla="*/ 2967470 h 3370881"/>
                          <a:gd name="connsiteX412" fmla="*/ 717176 w 2657256"/>
                          <a:gd name="connsiteY412" fmla="*/ 2994364 h 3370881"/>
                          <a:gd name="connsiteX413" fmla="*/ 735106 w 2657256"/>
                          <a:gd name="connsiteY413" fmla="*/ 3052634 h 3370881"/>
                          <a:gd name="connsiteX414" fmla="*/ 739588 w 2657256"/>
                          <a:gd name="connsiteY414" fmla="*/ 3079529 h 3370881"/>
                          <a:gd name="connsiteX415" fmla="*/ 762000 w 2657256"/>
                          <a:gd name="connsiteY415" fmla="*/ 3142281 h 3370881"/>
                          <a:gd name="connsiteX416" fmla="*/ 766482 w 2657256"/>
                          <a:gd name="connsiteY416" fmla="*/ 3231929 h 3370881"/>
                          <a:gd name="connsiteX417" fmla="*/ 770965 w 2657256"/>
                          <a:gd name="connsiteY417" fmla="*/ 3254340 h 3370881"/>
                          <a:gd name="connsiteX418" fmla="*/ 775447 w 2657256"/>
                          <a:gd name="connsiteY418" fmla="*/ 3285717 h 3370881"/>
                          <a:gd name="connsiteX419" fmla="*/ 748553 w 2657256"/>
                          <a:gd name="connsiteY419" fmla="*/ 3335023 h 3370881"/>
                          <a:gd name="connsiteX420" fmla="*/ 721659 w 2657256"/>
                          <a:gd name="connsiteY420" fmla="*/ 3343987 h 3370881"/>
                          <a:gd name="connsiteX421" fmla="*/ 708212 w 2657256"/>
                          <a:gd name="connsiteY421" fmla="*/ 3348470 h 3370881"/>
                          <a:gd name="connsiteX422" fmla="*/ 623047 w 2657256"/>
                          <a:gd name="connsiteY422" fmla="*/ 3330540 h 3370881"/>
                          <a:gd name="connsiteX423" fmla="*/ 609600 w 2657256"/>
                          <a:gd name="connsiteY423" fmla="*/ 3308129 h 3370881"/>
                          <a:gd name="connsiteX424" fmla="*/ 591670 w 2657256"/>
                          <a:gd name="connsiteY424" fmla="*/ 3267787 h 3370881"/>
                          <a:gd name="connsiteX425" fmla="*/ 560294 w 2657256"/>
                          <a:gd name="connsiteY425" fmla="*/ 3209517 h 3370881"/>
                          <a:gd name="connsiteX426" fmla="*/ 551329 w 2657256"/>
                          <a:gd name="connsiteY426" fmla="*/ 3196070 h 3370881"/>
                          <a:gd name="connsiteX427" fmla="*/ 528918 w 2657256"/>
                          <a:gd name="connsiteY427" fmla="*/ 3173658 h 3370881"/>
                          <a:gd name="connsiteX428" fmla="*/ 519953 w 2657256"/>
                          <a:gd name="connsiteY428" fmla="*/ 3128834 h 3370881"/>
                          <a:gd name="connsiteX429" fmla="*/ 524435 w 2657256"/>
                          <a:gd name="connsiteY429" fmla="*/ 3101940 h 3370881"/>
                          <a:gd name="connsiteX430" fmla="*/ 528918 w 2657256"/>
                          <a:gd name="connsiteY430" fmla="*/ 3088493 h 3370881"/>
                          <a:gd name="connsiteX431" fmla="*/ 542365 w 2657256"/>
                          <a:gd name="connsiteY431" fmla="*/ 3052634 h 3370881"/>
                          <a:gd name="connsiteX432" fmla="*/ 484094 w 2657256"/>
                          <a:gd name="connsiteY432" fmla="*/ 2886787 h 3370881"/>
                          <a:gd name="connsiteX433" fmla="*/ 443753 w 2657256"/>
                          <a:gd name="connsiteY433" fmla="*/ 2779211 h 3370881"/>
                          <a:gd name="connsiteX434" fmla="*/ 439270 w 2657256"/>
                          <a:gd name="connsiteY434" fmla="*/ 2752317 h 3370881"/>
                          <a:gd name="connsiteX435" fmla="*/ 430306 w 2657256"/>
                          <a:gd name="connsiteY435" fmla="*/ 2716458 h 3370881"/>
                          <a:gd name="connsiteX436" fmla="*/ 425823 w 2657256"/>
                          <a:gd name="connsiteY436" fmla="*/ 2680599 h 3370881"/>
                          <a:gd name="connsiteX437" fmla="*/ 398929 w 2657256"/>
                          <a:gd name="connsiteY437" fmla="*/ 2599917 h 3370881"/>
                          <a:gd name="connsiteX438" fmla="*/ 385482 w 2657256"/>
                          <a:gd name="connsiteY438" fmla="*/ 2568540 h 3370881"/>
                          <a:gd name="connsiteX439" fmla="*/ 381000 w 2657256"/>
                          <a:gd name="connsiteY439" fmla="*/ 2550611 h 3370881"/>
                          <a:gd name="connsiteX440" fmla="*/ 372035 w 2657256"/>
                          <a:gd name="connsiteY440" fmla="*/ 2483376 h 3370881"/>
                          <a:gd name="connsiteX441" fmla="*/ 367553 w 2657256"/>
                          <a:gd name="connsiteY441" fmla="*/ 2469929 h 3370881"/>
                          <a:gd name="connsiteX442" fmla="*/ 407894 w 2657256"/>
                          <a:gd name="connsiteY442" fmla="*/ 2451999 h 3370881"/>
                          <a:gd name="connsiteX443" fmla="*/ 515470 w 2657256"/>
                          <a:gd name="connsiteY443" fmla="*/ 2407176 h 3370881"/>
                          <a:gd name="connsiteX444" fmla="*/ 578223 w 2657256"/>
                          <a:gd name="connsiteY444" fmla="*/ 2353387 h 3370881"/>
                          <a:gd name="connsiteX445" fmla="*/ 587188 w 2657256"/>
                          <a:gd name="connsiteY445" fmla="*/ 2330976 h 3370881"/>
                          <a:gd name="connsiteX446" fmla="*/ 614082 w 2657256"/>
                          <a:gd name="connsiteY446" fmla="*/ 2254776 h 3370881"/>
                          <a:gd name="connsiteX447" fmla="*/ 649941 w 2657256"/>
                          <a:gd name="connsiteY447" fmla="*/ 2200987 h 3370881"/>
                          <a:gd name="connsiteX448" fmla="*/ 690282 w 2657256"/>
                          <a:gd name="connsiteY448" fmla="*/ 2174093 h 3370881"/>
                          <a:gd name="connsiteX449" fmla="*/ 703729 w 2657256"/>
                          <a:gd name="connsiteY449" fmla="*/ 2165129 h 3370881"/>
                          <a:gd name="connsiteX450" fmla="*/ 739588 w 2657256"/>
                          <a:gd name="connsiteY450" fmla="*/ 2147199 h 3370881"/>
                          <a:gd name="connsiteX451" fmla="*/ 708212 w 2657256"/>
                          <a:gd name="connsiteY451" fmla="*/ 2187540 h 3370881"/>
                          <a:gd name="connsiteX452" fmla="*/ 654423 w 2657256"/>
                          <a:gd name="connsiteY452" fmla="*/ 2241329 h 3370881"/>
                          <a:gd name="connsiteX453" fmla="*/ 636494 w 2657256"/>
                          <a:gd name="connsiteY453" fmla="*/ 2259258 h 3370881"/>
                          <a:gd name="connsiteX454" fmla="*/ 614082 w 2657256"/>
                          <a:gd name="connsiteY454" fmla="*/ 2286152 h 3370881"/>
                          <a:gd name="connsiteX455" fmla="*/ 592179 w 2657256"/>
                          <a:gd name="connsiteY455" fmla="*/ 2282347 h 3370881"/>
                          <a:gd name="connsiteX456" fmla="*/ 555980 w 2657256"/>
                          <a:gd name="connsiteY456" fmla="*/ 2313892 h 3370881"/>
                          <a:gd name="connsiteX457" fmla="*/ 524435 w 2657256"/>
                          <a:gd name="connsiteY457" fmla="*/ 2348905 h 3370881"/>
                          <a:gd name="connsiteX458" fmla="*/ 502023 w 2657256"/>
                          <a:gd name="connsiteY458" fmla="*/ 2362352 h 3370881"/>
                          <a:gd name="connsiteX459" fmla="*/ 461682 w 2657256"/>
                          <a:gd name="connsiteY459" fmla="*/ 2389246 h 3370881"/>
                          <a:gd name="connsiteX460" fmla="*/ 448235 w 2657256"/>
                          <a:gd name="connsiteY460" fmla="*/ 2398211 h 3370881"/>
                          <a:gd name="connsiteX461" fmla="*/ 430306 w 2657256"/>
                          <a:gd name="connsiteY461" fmla="*/ 2407176 h 3370881"/>
                          <a:gd name="connsiteX462" fmla="*/ 412376 w 2657256"/>
                          <a:gd name="connsiteY462" fmla="*/ 2420623 h 3370881"/>
                          <a:gd name="connsiteX463" fmla="*/ 389965 w 2657256"/>
                          <a:gd name="connsiteY463" fmla="*/ 2429587 h 3370881"/>
                          <a:gd name="connsiteX464" fmla="*/ 372035 w 2657256"/>
                          <a:gd name="connsiteY464" fmla="*/ 2443034 h 3370881"/>
                          <a:gd name="connsiteX465" fmla="*/ 318247 w 2657256"/>
                          <a:gd name="connsiteY465" fmla="*/ 2474411 h 3370881"/>
                          <a:gd name="connsiteX466" fmla="*/ 304800 w 2657256"/>
                          <a:gd name="connsiteY466" fmla="*/ 2492340 h 3370881"/>
                          <a:gd name="connsiteX467" fmla="*/ 282388 w 2657256"/>
                          <a:gd name="connsiteY467" fmla="*/ 2519234 h 3370881"/>
                          <a:gd name="connsiteX468" fmla="*/ 295835 w 2657256"/>
                          <a:gd name="connsiteY468" fmla="*/ 2815070 h 3370881"/>
                          <a:gd name="connsiteX469" fmla="*/ 300318 w 2657256"/>
                          <a:gd name="connsiteY469" fmla="*/ 2837481 h 3370881"/>
                          <a:gd name="connsiteX470" fmla="*/ 304800 w 2657256"/>
                          <a:gd name="connsiteY470" fmla="*/ 2868858 h 3370881"/>
                          <a:gd name="connsiteX471" fmla="*/ 309282 w 2657256"/>
                          <a:gd name="connsiteY471" fmla="*/ 2927129 h 3370881"/>
                          <a:gd name="connsiteX472" fmla="*/ 322729 w 2657256"/>
                          <a:gd name="connsiteY472" fmla="*/ 2985399 h 3370881"/>
                          <a:gd name="connsiteX473" fmla="*/ 327212 w 2657256"/>
                          <a:gd name="connsiteY473" fmla="*/ 3012293 h 3370881"/>
                          <a:gd name="connsiteX474" fmla="*/ 331694 w 2657256"/>
                          <a:gd name="connsiteY474" fmla="*/ 3043670 h 3370881"/>
                          <a:gd name="connsiteX475" fmla="*/ 345141 w 2657256"/>
                          <a:gd name="connsiteY475" fmla="*/ 3070564 h 3370881"/>
                          <a:gd name="connsiteX476" fmla="*/ 367553 w 2657256"/>
                          <a:gd name="connsiteY476" fmla="*/ 3124352 h 3370881"/>
                          <a:gd name="connsiteX477" fmla="*/ 381000 w 2657256"/>
                          <a:gd name="connsiteY477" fmla="*/ 3182623 h 3370881"/>
                          <a:gd name="connsiteX478" fmla="*/ 389965 w 2657256"/>
                          <a:gd name="connsiteY478" fmla="*/ 3196070 h 3370881"/>
                          <a:gd name="connsiteX479" fmla="*/ 394447 w 2657256"/>
                          <a:gd name="connsiteY479" fmla="*/ 3213999 h 3370881"/>
                          <a:gd name="connsiteX480" fmla="*/ 412376 w 2657256"/>
                          <a:gd name="connsiteY480" fmla="*/ 3245376 h 3370881"/>
                          <a:gd name="connsiteX481" fmla="*/ 416859 w 2657256"/>
                          <a:gd name="connsiteY481" fmla="*/ 3258823 h 3370881"/>
                          <a:gd name="connsiteX482" fmla="*/ 425823 w 2657256"/>
                          <a:gd name="connsiteY482" fmla="*/ 3272270 h 3370881"/>
                          <a:gd name="connsiteX483" fmla="*/ 439270 w 2657256"/>
                          <a:gd name="connsiteY483" fmla="*/ 3303646 h 3370881"/>
                          <a:gd name="connsiteX484" fmla="*/ 439270 w 2657256"/>
                          <a:gd name="connsiteY484" fmla="*/ 3352952 h 3370881"/>
                          <a:gd name="connsiteX485" fmla="*/ 430306 w 2657256"/>
                          <a:gd name="connsiteY485" fmla="*/ 3366399 h 3370881"/>
                          <a:gd name="connsiteX486" fmla="*/ 412376 w 2657256"/>
                          <a:gd name="connsiteY486" fmla="*/ 3370881 h 3370881"/>
                          <a:gd name="connsiteX487" fmla="*/ 295835 w 2657256"/>
                          <a:gd name="connsiteY487" fmla="*/ 3357434 h 3370881"/>
                          <a:gd name="connsiteX488" fmla="*/ 264459 w 2657256"/>
                          <a:gd name="connsiteY488" fmla="*/ 3276752 h 3370881"/>
                          <a:gd name="connsiteX489" fmla="*/ 259976 w 2657256"/>
                          <a:gd name="connsiteY489" fmla="*/ 3240893 h 3370881"/>
                          <a:gd name="connsiteX490" fmla="*/ 246529 w 2657256"/>
                          <a:gd name="connsiteY490" fmla="*/ 3178140 h 3370881"/>
                          <a:gd name="connsiteX491" fmla="*/ 237565 w 2657256"/>
                          <a:gd name="connsiteY491" fmla="*/ 3084011 h 3370881"/>
                          <a:gd name="connsiteX492" fmla="*/ 228600 w 2657256"/>
                          <a:gd name="connsiteY492" fmla="*/ 3057117 h 3370881"/>
                          <a:gd name="connsiteX493" fmla="*/ 219635 w 2657256"/>
                          <a:gd name="connsiteY493" fmla="*/ 3021258 h 3370881"/>
                          <a:gd name="connsiteX494" fmla="*/ 206188 w 2657256"/>
                          <a:gd name="connsiteY494" fmla="*/ 2980917 h 3370881"/>
                          <a:gd name="connsiteX495" fmla="*/ 201706 w 2657256"/>
                          <a:gd name="connsiteY495" fmla="*/ 2949540 h 3370881"/>
                          <a:gd name="connsiteX496" fmla="*/ 197223 w 2657256"/>
                          <a:gd name="connsiteY496" fmla="*/ 2927129 h 3370881"/>
                          <a:gd name="connsiteX497" fmla="*/ 192741 w 2657256"/>
                          <a:gd name="connsiteY497" fmla="*/ 2891270 h 3370881"/>
                          <a:gd name="connsiteX498" fmla="*/ 188259 w 2657256"/>
                          <a:gd name="connsiteY498" fmla="*/ 2850929 h 3370881"/>
                          <a:gd name="connsiteX499" fmla="*/ 179294 w 2657256"/>
                          <a:gd name="connsiteY499" fmla="*/ 2824034 h 3370881"/>
                          <a:gd name="connsiteX500" fmla="*/ 165847 w 2657256"/>
                          <a:gd name="connsiteY500" fmla="*/ 2774729 h 3370881"/>
                          <a:gd name="connsiteX501" fmla="*/ 161365 w 2657256"/>
                          <a:gd name="connsiteY501" fmla="*/ 2747834 h 3370881"/>
                          <a:gd name="connsiteX502" fmla="*/ 156882 w 2657256"/>
                          <a:gd name="connsiteY502" fmla="*/ 2559576 h 3370881"/>
                          <a:gd name="connsiteX503" fmla="*/ 152400 w 2657256"/>
                          <a:gd name="connsiteY503" fmla="*/ 2519234 h 3370881"/>
                          <a:gd name="connsiteX504" fmla="*/ 118035 w 2657256"/>
                          <a:gd name="connsiteY504" fmla="*/ 2400004 h 3370881"/>
                          <a:gd name="connsiteX505" fmla="*/ 117048 w 2657256"/>
                          <a:gd name="connsiteY505" fmla="*/ 2344423 h 3370881"/>
                          <a:gd name="connsiteX506" fmla="*/ 100106 w 2657256"/>
                          <a:gd name="connsiteY506" fmla="*/ 2330976 h 3370881"/>
                          <a:gd name="connsiteX507" fmla="*/ 138953 w 2657256"/>
                          <a:gd name="connsiteY507" fmla="*/ 2313046 h 3370881"/>
                          <a:gd name="connsiteX508" fmla="*/ 152400 w 2657256"/>
                          <a:gd name="connsiteY508" fmla="*/ 2304081 h 3370881"/>
                          <a:gd name="connsiteX509" fmla="*/ 170329 w 2657256"/>
                          <a:gd name="connsiteY509" fmla="*/ 2259258 h 3370881"/>
                          <a:gd name="connsiteX510" fmla="*/ 188259 w 2657256"/>
                          <a:gd name="connsiteY510" fmla="*/ 2223399 h 3370881"/>
                          <a:gd name="connsiteX511" fmla="*/ 206188 w 2657256"/>
                          <a:gd name="connsiteY511" fmla="*/ 2187540 h 3370881"/>
                          <a:gd name="connsiteX512" fmla="*/ 210670 w 2657256"/>
                          <a:gd name="connsiteY512" fmla="*/ 2174093 h 3370881"/>
                          <a:gd name="connsiteX513" fmla="*/ 219635 w 2657256"/>
                          <a:gd name="connsiteY513" fmla="*/ 2115823 h 3370881"/>
                          <a:gd name="connsiteX514" fmla="*/ 210670 w 2657256"/>
                          <a:gd name="connsiteY514" fmla="*/ 1958940 h 3370881"/>
                          <a:gd name="connsiteX515" fmla="*/ 192741 w 2657256"/>
                          <a:gd name="connsiteY515" fmla="*/ 1923081 h 3370881"/>
                          <a:gd name="connsiteX516" fmla="*/ 179294 w 2657256"/>
                          <a:gd name="connsiteY516" fmla="*/ 1891705 h 3370881"/>
                          <a:gd name="connsiteX517" fmla="*/ 165847 w 2657256"/>
                          <a:gd name="connsiteY517" fmla="*/ 1864811 h 3370881"/>
                          <a:gd name="connsiteX518" fmla="*/ 152400 w 2657256"/>
                          <a:gd name="connsiteY518" fmla="*/ 1833434 h 3370881"/>
                          <a:gd name="connsiteX519" fmla="*/ 143435 w 2657256"/>
                          <a:gd name="connsiteY519" fmla="*/ 1819987 h 3370881"/>
                          <a:gd name="connsiteX520" fmla="*/ 107576 w 2657256"/>
                          <a:gd name="connsiteY520" fmla="*/ 1784129 h 3370881"/>
                          <a:gd name="connsiteX521" fmla="*/ 94129 w 2657256"/>
                          <a:gd name="connsiteY521" fmla="*/ 1779646 h 3370881"/>
                          <a:gd name="connsiteX522" fmla="*/ 71718 w 2657256"/>
                          <a:gd name="connsiteY522" fmla="*/ 1770681 h 3370881"/>
                          <a:gd name="connsiteX523" fmla="*/ 58270 w 2657256"/>
                          <a:gd name="connsiteY523" fmla="*/ 1761717 h 3370881"/>
                          <a:gd name="connsiteX524" fmla="*/ 26894 w 2657256"/>
                          <a:gd name="connsiteY524" fmla="*/ 1730340 h 3370881"/>
                          <a:gd name="connsiteX525" fmla="*/ 0 w 2657256"/>
                          <a:gd name="connsiteY525" fmla="*/ 1707929 h 3370881"/>
                          <a:gd name="connsiteX0" fmla="*/ 0 w 2657256"/>
                          <a:gd name="connsiteY0" fmla="*/ 1707929 h 3370881"/>
                          <a:gd name="connsiteX1" fmla="*/ 22412 w 2657256"/>
                          <a:gd name="connsiteY1" fmla="*/ 1698964 h 3370881"/>
                          <a:gd name="connsiteX2" fmla="*/ 31376 w 2657256"/>
                          <a:gd name="connsiteY2" fmla="*/ 1681034 h 3370881"/>
                          <a:gd name="connsiteX3" fmla="*/ 44823 w 2657256"/>
                          <a:gd name="connsiteY3" fmla="*/ 1672070 h 3370881"/>
                          <a:gd name="connsiteX4" fmla="*/ 58270 w 2657256"/>
                          <a:gd name="connsiteY4" fmla="*/ 1654140 h 3370881"/>
                          <a:gd name="connsiteX5" fmla="*/ 76200 w 2657256"/>
                          <a:gd name="connsiteY5" fmla="*/ 1645176 h 3370881"/>
                          <a:gd name="connsiteX6" fmla="*/ 98612 w 2657256"/>
                          <a:gd name="connsiteY6" fmla="*/ 1636211 h 3370881"/>
                          <a:gd name="connsiteX7" fmla="*/ 125506 w 2657256"/>
                          <a:gd name="connsiteY7" fmla="*/ 1627246 h 3370881"/>
                          <a:gd name="connsiteX8" fmla="*/ 152400 w 2657256"/>
                          <a:gd name="connsiteY8" fmla="*/ 1609317 h 3370881"/>
                          <a:gd name="connsiteX9" fmla="*/ 170329 w 2657256"/>
                          <a:gd name="connsiteY9" fmla="*/ 1600352 h 3370881"/>
                          <a:gd name="connsiteX10" fmla="*/ 188259 w 2657256"/>
                          <a:gd name="connsiteY10" fmla="*/ 1582423 h 3370881"/>
                          <a:gd name="connsiteX11" fmla="*/ 228600 w 2657256"/>
                          <a:gd name="connsiteY11" fmla="*/ 1564493 h 3370881"/>
                          <a:gd name="connsiteX12" fmla="*/ 255494 w 2657256"/>
                          <a:gd name="connsiteY12" fmla="*/ 1546564 h 3370881"/>
                          <a:gd name="connsiteX13" fmla="*/ 300318 w 2657256"/>
                          <a:gd name="connsiteY13" fmla="*/ 1524152 h 3370881"/>
                          <a:gd name="connsiteX14" fmla="*/ 313765 w 2657256"/>
                          <a:gd name="connsiteY14" fmla="*/ 1515187 h 3370881"/>
                          <a:gd name="connsiteX15" fmla="*/ 340659 w 2657256"/>
                          <a:gd name="connsiteY15" fmla="*/ 1510705 h 3370881"/>
                          <a:gd name="connsiteX16" fmla="*/ 363070 w 2657256"/>
                          <a:gd name="connsiteY16" fmla="*/ 1506223 h 3370881"/>
                          <a:gd name="connsiteX17" fmla="*/ 389965 w 2657256"/>
                          <a:gd name="connsiteY17" fmla="*/ 1501740 h 3370881"/>
                          <a:gd name="connsiteX18" fmla="*/ 425823 w 2657256"/>
                          <a:gd name="connsiteY18" fmla="*/ 1497258 h 3370881"/>
                          <a:gd name="connsiteX19" fmla="*/ 470647 w 2657256"/>
                          <a:gd name="connsiteY19" fmla="*/ 1488293 h 3370881"/>
                          <a:gd name="connsiteX20" fmla="*/ 515470 w 2657256"/>
                          <a:gd name="connsiteY20" fmla="*/ 1479329 h 3370881"/>
                          <a:gd name="connsiteX21" fmla="*/ 528918 w 2657256"/>
                          <a:gd name="connsiteY21" fmla="*/ 1470364 h 3370881"/>
                          <a:gd name="connsiteX22" fmla="*/ 600635 w 2657256"/>
                          <a:gd name="connsiteY22" fmla="*/ 1456917 h 3370881"/>
                          <a:gd name="connsiteX23" fmla="*/ 690282 w 2657256"/>
                          <a:gd name="connsiteY23" fmla="*/ 1447952 h 3370881"/>
                          <a:gd name="connsiteX24" fmla="*/ 793376 w 2657256"/>
                          <a:gd name="connsiteY24" fmla="*/ 1452434 h 3370881"/>
                          <a:gd name="connsiteX25" fmla="*/ 874059 w 2657256"/>
                          <a:gd name="connsiteY25" fmla="*/ 1465881 h 3370881"/>
                          <a:gd name="connsiteX26" fmla="*/ 914400 w 2657256"/>
                          <a:gd name="connsiteY26" fmla="*/ 1470364 h 3370881"/>
                          <a:gd name="connsiteX27" fmla="*/ 1030941 w 2657256"/>
                          <a:gd name="connsiteY27" fmla="*/ 1483811 h 3370881"/>
                          <a:gd name="connsiteX28" fmla="*/ 1151965 w 2657256"/>
                          <a:gd name="connsiteY28" fmla="*/ 1492776 h 3370881"/>
                          <a:gd name="connsiteX29" fmla="*/ 1281953 w 2657256"/>
                          <a:gd name="connsiteY29" fmla="*/ 1501740 h 3370881"/>
                          <a:gd name="connsiteX30" fmla="*/ 1465729 w 2657256"/>
                          <a:gd name="connsiteY30" fmla="*/ 1497258 h 3370881"/>
                          <a:gd name="connsiteX31" fmla="*/ 1510553 w 2657256"/>
                          <a:gd name="connsiteY31" fmla="*/ 1492776 h 3370881"/>
                          <a:gd name="connsiteX32" fmla="*/ 1582270 w 2657256"/>
                          <a:gd name="connsiteY32" fmla="*/ 1461399 h 3370881"/>
                          <a:gd name="connsiteX33" fmla="*/ 1604682 w 2657256"/>
                          <a:gd name="connsiteY33" fmla="*/ 1456917 h 3370881"/>
                          <a:gd name="connsiteX34" fmla="*/ 1622612 w 2657256"/>
                          <a:gd name="connsiteY34" fmla="*/ 1447952 h 3370881"/>
                          <a:gd name="connsiteX35" fmla="*/ 1645023 w 2657256"/>
                          <a:gd name="connsiteY35" fmla="*/ 1438987 h 3370881"/>
                          <a:gd name="connsiteX36" fmla="*/ 1662953 w 2657256"/>
                          <a:gd name="connsiteY36" fmla="*/ 1425540 h 3370881"/>
                          <a:gd name="connsiteX37" fmla="*/ 1698812 w 2657256"/>
                          <a:gd name="connsiteY37" fmla="*/ 1407611 h 3370881"/>
                          <a:gd name="connsiteX38" fmla="*/ 1739153 w 2657256"/>
                          <a:gd name="connsiteY38" fmla="*/ 1380717 h 3370881"/>
                          <a:gd name="connsiteX39" fmla="*/ 1752600 w 2657256"/>
                          <a:gd name="connsiteY39" fmla="*/ 1367270 h 3370881"/>
                          <a:gd name="connsiteX40" fmla="*/ 1775012 w 2657256"/>
                          <a:gd name="connsiteY40" fmla="*/ 1353823 h 3370881"/>
                          <a:gd name="connsiteX41" fmla="*/ 1797423 w 2657256"/>
                          <a:gd name="connsiteY41" fmla="*/ 1335893 h 3370881"/>
                          <a:gd name="connsiteX42" fmla="*/ 1810870 w 2657256"/>
                          <a:gd name="connsiteY42" fmla="*/ 1304517 h 3370881"/>
                          <a:gd name="connsiteX43" fmla="*/ 1815353 w 2657256"/>
                          <a:gd name="connsiteY43" fmla="*/ 1291070 h 3370881"/>
                          <a:gd name="connsiteX44" fmla="*/ 1801906 w 2657256"/>
                          <a:gd name="connsiteY44" fmla="*/ 1138670 h 3370881"/>
                          <a:gd name="connsiteX45" fmla="*/ 1792941 w 2657256"/>
                          <a:gd name="connsiteY45" fmla="*/ 1125223 h 3370881"/>
                          <a:gd name="connsiteX46" fmla="*/ 1757082 w 2657256"/>
                          <a:gd name="connsiteY46" fmla="*/ 1093846 h 3370881"/>
                          <a:gd name="connsiteX47" fmla="*/ 1730188 w 2657256"/>
                          <a:gd name="connsiteY47" fmla="*/ 1066952 h 3370881"/>
                          <a:gd name="connsiteX48" fmla="*/ 1703294 w 2657256"/>
                          <a:gd name="connsiteY48" fmla="*/ 1049023 h 3370881"/>
                          <a:gd name="connsiteX49" fmla="*/ 1622612 w 2657256"/>
                          <a:gd name="connsiteY49" fmla="*/ 1053505 h 3370881"/>
                          <a:gd name="connsiteX50" fmla="*/ 1595718 w 2657256"/>
                          <a:gd name="connsiteY50" fmla="*/ 1062470 h 3370881"/>
                          <a:gd name="connsiteX51" fmla="*/ 1573306 w 2657256"/>
                          <a:gd name="connsiteY51" fmla="*/ 1066952 h 3370881"/>
                          <a:gd name="connsiteX52" fmla="*/ 1453385 w 2657256"/>
                          <a:gd name="connsiteY52" fmla="*/ 1082761 h 3370881"/>
                          <a:gd name="connsiteX53" fmla="*/ 1326776 w 2657256"/>
                          <a:gd name="connsiteY53" fmla="*/ 1062470 h 3370881"/>
                          <a:gd name="connsiteX54" fmla="*/ 1308847 w 2657256"/>
                          <a:gd name="connsiteY54" fmla="*/ 1057987 h 3370881"/>
                          <a:gd name="connsiteX55" fmla="*/ 1277470 w 2657256"/>
                          <a:gd name="connsiteY55" fmla="*/ 1053505 h 3370881"/>
                          <a:gd name="connsiteX56" fmla="*/ 1259541 w 2657256"/>
                          <a:gd name="connsiteY56" fmla="*/ 1049023 h 3370881"/>
                          <a:gd name="connsiteX57" fmla="*/ 1232647 w 2657256"/>
                          <a:gd name="connsiteY57" fmla="*/ 1044540 h 3370881"/>
                          <a:gd name="connsiteX58" fmla="*/ 1053353 w 2657256"/>
                          <a:gd name="connsiteY58" fmla="*/ 1049023 h 3370881"/>
                          <a:gd name="connsiteX59" fmla="*/ 1035423 w 2657256"/>
                          <a:gd name="connsiteY59" fmla="*/ 1053505 h 3370881"/>
                          <a:gd name="connsiteX60" fmla="*/ 1008529 w 2657256"/>
                          <a:gd name="connsiteY60" fmla="*/ 1057987 h 3370881"/>
                          <a:gd name="connsiteX61" fmla="*/ 995082 w 2657256"/>
                          <a:gd name="connsiteY61" fmla="*/ 1062470 h 3370881"/>
                          <a:gd name="connsiteX62" fmla="*/ 945776 w 2657256"/>
                          <a:gd name="connsiteY62" fmla="*/ 1031093 h 3370881"/>
                          <a:gd name="connsiteX63" fmla="*/ 941294 w 2657256"/>
                          <a:gd name="connsiteY63" fmla="*/ 1017646 h 3370881"/>
                          <a:gd name="connsiteX64" fmla="*/ 932329 w 2657256"/>
                          <a:gd name="connsiteY64" fmla="*/ 919034 h 3370881"/>
                          <a:gd name="connsiteX65" fmla="*/ 914400 w 2657256"/>
                          <a:gd name="connsiteY65" fmla="*/ 901105 h 3370881"/>
                          <a:gd name="connsiteX66" fmla="*/ 918882 w 2657256"/>
                          <a:gd name="connsiteY66" fmla="*/ 869729 h 3370881"/>
                          <a:gd name="connsiteX67" fmla="*/ 941294 w 2657256"/>
                          <a:gd name="connsiteY67" fmla="*/ 865246 h 3370881"/>
                          <a:gd name="connsiteX68" fmla="*/ 959223 w 2657256"/>
                          <a:gd name="connsiteY68" fmla="*/ 851799 h 3370881"/>
                          <a:gd name="connsiteX69" fmla="*/ 990600 w 2657256"/>
                          <a:gd name="connsiteY69" fmla="*/ 847317 h 3370881"/>
                          <a:gd name="connsiteX70" fmla="*/ 1129553 w 2657256"/>
                          <a:gd name="connsiteY70" fmla="*/ 838352 h 3370881"/>
                          <a:gd name="connsiteX71" fmla="*/ 1147482 w 2657256"/>
                          <a:gd name="connsiteY71" fmla="*/ 829387 h 3370881"/>
                          <a:gd name="connsiteX72" fmla="*/ 1178859 w 2657256"/>
                          <a:gd name="connsiteY72" fmla="*/ 806976 h 3370881"/>
                          <a:gd name="connsiteX73" fmla="*/ 1192306 w 2657256"/>
                          <a:gd name="connsiteY73" fmla="*/ 793529 h 3370881"/>
                          <a:gd name="connsiteX74" fmla="*/ 1214718 w 2657256"/>
                          <a:gd name="connsiteY74" fmla="*/ 784564 h 3370881"/>
                          <a:gd name="connsiteX75" fmla="*/ 1241612 w 2657256"/>
                          <a:gd name="connsiteY75" fmla="*/ 771117 h 3370881"/>
                          <a:gd name="connsiteX76" fmla="*/ 1277470 w 2657256"/>
                          <a:gd name="connsiteY76" fmla="*/ 753187 h 3370881"/>
                          <a:gd name="connsiteX77" fmla="*/ 1295400 w 2657256"/>
                          <a:gd name="connsiteY77" fmla="*/ 730776 h 3370881"/>
                          <a:gd name="connsiteX78" fmla="*/ 1317812 w 2657256"/>
                          <a:gd name="connsiteY78" fmla="*/ 708364 h 3370881"/>
                          <a:gd name="connsiteX79" fmla="*/ 1353670 w 2657256"/>
                          <a:gd name="connsiteY79" fmla="*/ 663540 h 3370881"/>
                          <a:gd name="connsiteX80" fmla="*/ 1371600 w 2657256"/>
                          <a:gd name="connsiteY80" fmla="*/ 636646 h 3370881"/>
                          <a:gd name="connsiteX81" fmla="*/ 1380565 w 2657256"/>
                          <a:gd name="connsiteY81" fmla="*/ 596305 h 3370881"/>
                          <a:gd name="connsiteX82" fmla="*/ 1385047 w 2657256"/>
                          <a:gd name="connsiteY82" fmla="*/ 582858 h 3370881"/>
                          <a:gd name="connsiteX83" fmla="*/ 1380565 w 2657256"/>
                          <a:gd name="connsiteY83" fmla="*/ 533552 h 3370881"/>
                          <a:gd name="connsiteX84" fmla="*/ 1367118 w 2657256"/>
                          <a:gd name="connsiteY84" fmla="*/ 524587 h 3370881"/>
                          <a:gd name="connsiteX85" fmla="*/ 1349188 w 2657256"/>
                          <a:gd name="connsiteY85" fmla="*/ 520105 h 3370881"/>
                          <a:gd name="connsiteX86" fmla="*/ 1326776 w 2657256"/>
                          <a:gd name="connsiteY86" fmla="*/ 511140 h 3370881"/>
                          <a:gd name="connsiteX87" fmla="*/ 1281953 w 2657256"/>
                          <a:gd name="connsiteY87" fmla="*/ 515623 h 3370881"/>
                          <a:gd name="connsiteX88" fmla="*/ 1250576 w 2657256"/>
                          <a:gd name="connsiteY88" fmla="*/ 529070 h 3370881"/>
                          <a:gd name="connsiteX89" fmla="*/ 1210235 w 2657256"/>
                          <a:gd name="connsiteY89" fmla="*/ 542517 h 3370881"/>
                          <a:gd name="connsiteX90" fmla="*/ 1183341 w 2657256"/>
                          <a:gd name="connsiteY90" fmla="*/ 555964 h 3370881"/>
                          <a:gd name="connsiteX91" fmla="*/ 1160929 w 2657256"/>
                          <a:gd name="connsiteY91" fmla="*/ 569411 h 3370881"/>
                          <a:gd name="connsiteX92" fmla="*/ 1134035 w 2657256"/>
                          <a:gd name="connsiteY92" fmla="*/ 578376 h 3370881"/>
                          <a:gd name="connsiteX93" fmla="*/ 1111623 w 2657256"/>
                          <a:gd name="connsiteY93" fmla="*/ 587340 h 3370881"/>
                          <a:gd name="connsiteX94" fmla="*/ 1084729 w 2657256"/>
                          <a:gd name="connsiteY94" fmla="*/ 596305 h 3370881"/>
                          <a:gd name="connsiteX95" fmla="*/ 986118 w 2657256"/>
                          <a:gd name="connsiteY95" fmla="*/ 591823 h 3370881"/>
                          <a:gd name="connsiteX96" fmla="*/ 927847 w 2657256"/>
                          <a:gd name="connsiteY96" fmla="*/ 578376 h 3370881"/>
                          <a:gd name="connsiteX97" fmla="*/ 896470 w 2657256"/>
                          <a:gd name="connsiteY97" fmla="*/ 555964 h 3370881"/>
                          <a:gd name="connsiteX98" fmla="*/ 883023 w 2657256"/>
                          <a:gd name="connsiteY98" fmla="*/ 546999 h 3370881"/>
                          <a:gd name="connsiteX99" fmla="*/ 865094 w 2657256"/>
                          <a:gd name="connsiteY99" fmla="*/ 497693 h 3370881"/>
                          <a:gd name="connsiteX100" fmla="*/ 869576 w 2657256"/>
                          <a:gd name="connsiteY100" fmla="*/ 403564 h 3370881"/>
                          <a:gd name="connsiteX101" fmla="*/ 874059 w 2657256"/>
                          <a:gd name="connsiteY101" fmla="*/ 385634 h 3370881"/>
                          <a:gd name="connsiteX102" fmla="*/ 883023 w 2657256"/>
                          <a:gd name="connsiteY102" fmla="*/ 372187 h 3370881"/>
                          <a:gd name="connsiteX103" fmla="*/ 909918 w 2657256"/>
                          <a:gd name="connsiteY103" fmla="*/ 363223 h 3370881"/>
                          <a:gd name="connsiteX104" fmla="*/ 914400 w 2657256"/>
                          <a:gd name="connsiteY104" fmla="*/ 385634 h 3370881"/>
                          <a:gd name="connsiteX105" fmla="*/ 909918 w 2657256"/>
                          <a:gd name="connsiteY105" fmla="*/ 408046 h 3370881"/>
                          <a:gd name="connsiteX106" fmla="*/ 900953 w 2657256"/>
                          <a:gd name="connsiteY106" fmla="*/ 466317 h 3370881"/>
                          <a:gd name="connsiteX107" fmla="*/ 905435 w 2657256"/>
                          <a:gd name="connsiteY107" fmla="*/ 515623 h 3370881"/>
                          <a:gd name="connsiteX108" fmla="*/ 932329 w 2657256"/>
                          <a:gd name="connsiteY108" fmla="*/ 551481 h 3370881"/>
                          <a:gd name="connsiteX109" fmla="*/ 954741 w 2657256"/>
                          <a:gd name="connsiteY109" fmla="*/ 560446 h 3370881"/>
                          <a:gd name="connsiteX110" fmla="*/ 972670 w 2657256"/>
                          <a:gd name="connsiteY110" fmla="*/ 569411 h 3370881"/>
                          <a:gd name="connsiteX111" fmla="*/ 1066800 w 2657256"/>
                          <a:gd name="connsiteY111" fmla="*/ 564929 h 3370881"/>
                          <a:gd name="connsiteX112" fmla="*/ 1111623 w 2657256"/>
                          <a:gd name="connsiteY112" fmla="*/ 551481 h 3370881"/>
                          <a:gd name="connsiteX113" fmla="*/ 1129553 w 2657256"/>
                          <a:gd name="connsiteY113" fmla="*/ 538034 h 3370881"/>
                          <a:gd name="connsiteX114" fmla="*/ 1156447 w 2657256"/>
                          <a:gd name="connsiteY114" fmla="*/ 511140 h 3370881"/>
                          <a:gd name="connsiteX115" fmla="*/ 1160929 w 2657256"/>
                          <a:gd name="connsiteY115" fmla="*/ 493211 h 3370881"/>
                          <a:gd name="connsiteX116" fmla="*/ 1178859 w 2657256"/>
                          <a:gd name="connsiteY116" fmla="*/ 331846 h 3370881"/>
                          <a:gd name="connsiteX117" fmla="*/ 1215315 w 2657256"/>
                          <a:gd name="connsiteY117" fmla="*/ 270289 h 3370881"/>
                          <a:gd name="connsiteX118" fmla="*/ 1214718 w 2657256"/>
                          <a:gd name="connsiteY118" fmla="*/ 367705 h 3370881"/>
                          <a:gd name="connsiteX119" fmla="*/ 1201270 w 2657256"/>
                          <a:gd name="connsiteY119" fmla="*/ 412529 h 3370881"/>
                          <a:gd name="connsiteX120" fmla="*/ 1210235 w 2657256"/>
                          <a:gd name="connsiteY120" fmla="*/ 461834 h 3370881"/>
                          <a:gd name="connsiteX121" fmla="*/ 1214718 w 2657256"/>
                          <a:gd name="connsiteY121" fmla="*/ 475281 h 3370881"/>
                          <a:gd name="connsiteX122" fmla="*/ 1228165 w 2657256"/>
                          <a:gd name="connsiteY122" fmla="*/ 484246 h 3370881"/>
                          <a:gd name="connsiteX123" fmla="*/ 1250576 w 2657256"/>
                          <a:gd name="connsiteY123" fmla="*/ 502176 h 3370881"/>
                          <a:gd name="connsiteX124" fmla="*/ 1317812 w 2657256"/>
                          <a:gd name="connsiteY124" fmla="*/ 497693 h 3370881"/>
                          <a:gd name="connsiteX125" fmla="*/ 1353670 w 2657256"/>
                          <a:gd name="connsiteY125" fmla="*/ 488729 h 3370881"/>
                          <a:gd name="connsiteX126" fmla="*/ 1506070 w 2657256"/>
                          <a:gd name="connsiteY126" fmla="*/ 457352 h 3370881"/>
                          <a:gd name="connsiteX127" fmla="*/ 1550894 w 2657256"/>
                          <a:gd name="connsiteY127" fmla="*/ 430458 h 3370881"/>
                          <a:gd name="connsiteX128" fmla="*/ 1564341 w 2657256"/>
                          <a:gd name="connsiteY128" fmla="*/ 417011 h 3370881"/>
                          <a:gd name="connsiteX129" fmla="*/ 1586753 w 2657256"/>
                          <a:gd name="connsiteY129" fmla="*/ 399081 h 3370881"/>
                          <a:gd name="connsiteX130" fmla="*/ 1595718 w 2657256"/>
                          <a:gd name="connsiteY130" fmla="*/ 381152 h 3370881"/>
                          <a:gd name="connsiteX131" fmla="*/ 1600200 w 2657256"/>
                          <a:gd name="connsiteY131" fmla="*/ 363223 h 3370881"/>
                          <a:gd name="connsiteX132" fmla="*/ 1604852 w 2657256"/>
                          <a:gd name="connsiteY132" fmla="*/ 236279 h 3370881"/>
                          <a:gd name="connsiteX133" fmla="*/ 1537447 w 2657256"/>
                          <a:gd name="connsiteY133" fmla="*/ 188411 h 3370881"/>
                          <a:gd name="connsiteX134" fmla="*/ 1613647 w 2657256"/>
                          <a:gd name="connsiteY134" fmla="*/ 399081 h 3370881"/>
                          <a:gd name="connsiteX135" fmla="*/ 1627094 w 2657256"/>
                          <a:gd name="connsiteY135" fmla="*/ 417011 h 3370881"/>
                          <a:gd name="connsiteX136" fmla="*/ 1658470 w 2657256"/>
                          <a:gd name="connsiteY136" fmla="*/ 412529 h 3370881"/>
                          <a:gd name="connsiteX137" fmla="*/ 1685365 w 2657256"/>
                          <a:gd name="connsiteY137" fmla="*/ 390117 h 3370881"/>
                          <a:gd name="connsiteX138" fmla="*/ 1694329 w 2657256"/>
                          <a:gd name="connsiteY138" fmla="*/ 376670 h 3370881"/>
                          <a:gd name="connsiteX139" fmla="*/ 1734670 w 2657256"/>
                          <a:gd name="connsiteY139" fmla="*/ 354258 h 3370881"/>
                          <a:gd name="connsiteX140" fmla="*/ 1743635 w 2657256"/>
                          <a:gd name="connsiteY140" fmla="*/ 340811 h 3370881"/>
                          <a:gd name="connsiteX141" fmla="*/ 1757082 w 2657256"/>
                          <a:gd name="connsiteY141" fmla="*/ 336329 h 3370881"/>
                          <a:gd name="connsiteX142" fmla="*/ 1808984 w 2657256"/>
                          <a:gd name="connsiteY142" fmla="*/ 249641 h 3370881"/>
                          <a:gd name="connsiteX143" fmla="*/ 1899621 w 2657256"/>
                          <a:gd name="connsiteY143" fmla="*/ 211719 h 3370881"/>
                          <a:gd name="connsiteX144" fmla="*/ 1869369 w 2657256"/>
                          <a:gd name="connsiteY144" fmla="*/ 152642 h 3370881"/>
                          <a:gd name="connsiteX145" fmla="*/ 1772023 w 2657256"/>
                          <a:gd name="connsiteY145" fmla="*/ 77249 h 3370881"/>
                          <a:gd name="connsiteX146" fmla="*/ 1831413 w 2657256"/>
                          <a:gd name="connsiteY146" fmla="*/ 209768 h 3370881"/>
                          <a:gd name="connsiteX147" fmla="*/ 1904737 w 2657256"/>
                          <a:gd name="connsiteY147" fmla="*/ 247915 h 3370881"/>
                          <a:gd name="connsiteX148" fmla="*/ 1874221 w 2657256"/>
                          <a:gd name="connsiteY148" fmla="*/ 318698 h 3370881"/>
                          <a:gd name="connsiteX149" fmla="*/ 1788459 w 2657256"/>
                          <a:gd name="connsiteY149" fmla="*/ 367705 h 3370881"/>
                          <a:gd name="connsiteX150" fmla="*/ 1761565 w 2657256"/>
                          <a:gd name="connsiteY150" fmla="*/ 390117 h 3370881"/>
                          <a:gd name="connsiteX151" fmla="*/ 1783976 w 2657256"/>
                          <a:gd name="connsiteY151" fmla="*/ 399081 h 3370881"/>
                          <a:gd name="connsiteX152" fmla="*/ 1878106 w 2657256"/>
                          <a:gd name="connsiteY152" fmla="*/ 390117 h 3370881"/>
                          <a:gd name="connsiteX153" fmla="*/ 1891553 w 2657256"/>
                          <a:gd name="connsiteY153" fmla="*/ 381152 h 3370881"/>
                          <a:gd name="connsiteX154" fmla="*/ 1918447 w 2657256"/>
                          <a:gd name="connsiteY154" fmla="*/ 372187 h 3370881"/>
                          <a:gd name="connsiteX155" fmla="*/ 1940859 w 2657256"/>
                          <a:gd name="connsiteY155" fmla="*/ 358740 h 3370881"/>
                          <a:gd name="connsiteX156" fmla="*/ 1954306 w 2657256"/>
                          <a:gd name="connsiteY156" fmla="*/ 354258 h 3370881"/>
                          <a:gd name="connsiteX157" fmla="*/ 2083304 w 2657256"/>
                          <a:gd name="connsiteY157" fmla="*/ 290281 h 3370881"/>
                          <a:gd name="connsiteX158" fmla="*/ 2166172 w 2657256"/>
                          <a:gd name="connsiteY158" fmla="*/ 215604 h 3370881"/>
                          <a:gd name="connsiteX159" fmla="*/ 2069054 w 2657256"/>
                          <a:gd name="connsiteY159" fmla="*/ 40493 h 3370881"/>
                          <a:gd name="connsiteX160" fmla="*/ 2078225 w 2657256"/>
                          <a:gd name="connsiteY160" fmla="*/ 188681 h 3370881"/>
                          <a:gd name="connsiteX161" fmla="*/ 1999129 w 2657256"/>
                          <a:gd name="connsiteY161" fmla="*/ 358740 h 3370881"/>
                          <a:gd name="connsiteX162" fmla="*/ 1994647 w 2657256"/>
                          <a:gd name="connsiteY162" fmla="*/ 372187 h 3370881"/>
                          <a:gd name="connsiteX163" fmla="*/ 2039470 w 2657256"/>
                          <a:gd name="connsiteY163" fmla="*/ 390117 h 3370881"/>
                          <a:gd name="connsiteX164" fmla="*/ 2115670 w 2657256"/>
                          <a:gd name="connsiteY164" fmla="*/ 390117 h 3370881"/>
                          <a:gd name="connsiteX165" fmla="*/ 2160494 w 2657256"/>
                          <a:gd name="connsiteY165" fmla="*/ 376670 h 3370881"/>
                          <a:gd name="connsiteX166" fmla="*/ 2191870 w 2657256"/>
                          <a:gd name="connsiteY166" fmla="*/ 363223 h 3370881"/>
                          <a:gd name="connsiteX167" fmla="*/ 2205318 w 2657256"/>
                          <a:gd name="connsiteY167" fmla="*/ 358740 h 3370881"/>
                          <a:gd name="connsiteX168" fmla="*/ 2232212 w 2657256"/>
                          <a:gd name="connsiteY168" fmla="*/ 340811 h 3370881"/>
                          <a:gd name="connsiteX169" fmla="*/ 2312894 w 2657256"/>
                          <a:gd name="connsiteY169" fmla="*/ 183929 h 3370881"/>
                          <a:gd name="connsiteX170" fmla="*/ 2339788 w 2657256"/>
                          <a:gd name="connsiteY170" fmla="*/ 151 h 3370881"/>
                          <a:gd name="connsiteX171" fmla="*/ 2357718 w 2657256"/>
                          <a:gd name="connsiteY171" fmla="*/ 215305 h 3370881"/>
                          <a:gd name="connsiteX172" fmla="*/ 2254623 w 2657256"/>
                          <a:gd name="connsiteY172" fmla="*/ 376670 h 3370881"/>
                          <a:gd name="connsiteX173" fmla="*/ 2245659 w 2657256"/>
                          <a:gd name="connsiteY173" fmla="*/ 390117 h 3370881"/>
                          <a:gd name="connsiteX174" fmla="*/ 2254623 w 2657256"/>
                          <a:gd name="connsiteY174" fmla="*/ 403564 h 3370881"/>
                          <a:gd name="connsiteX175" fmla="*/ 2353235 w 2657256"/>
                          <a:gd name="connsiteY175" fmla="*/ 399081 h 3370881"/>
                          <a:gd name="connsiteX176" fmla="*/ 2366682 w 2657256"/>
                          <a:gd name="connsiteY176" fmla="*/ 394599 h 3370881"/>
                          <a:gd name="connsiteX177" fmla="*/ 2389094 w 2657256"/>
                          <a:gd name="connsiteY177" fmla="*/ 390117 h 3370881"/>
                          <a:gd name="connsiteX178" fmla="*/ 2424953 w 2657256"/>
                          <a:gd name="connsiteY178" fmla="*/ 367705 h 3370881"/>
                          <a:gd name="connsiteX179" fmla="*/ 2528047 w 2657256"/>
                          <a:gd name="connsiteY179" fmla="*/ 292700 h 3370881"/>
                          <a:gd name="connsiteX180" fmla="*/ 2541495 w 2657256"/>
                          <a:gd name="connsiteY180" fmla="*/ 62906 h 3370881"/>
                          <a:gd name="connsiteX181" fmla="*/ 2591304 w 2657256"/>
                          <a:gd name="connsiteY181" fmla="*/ 214081 h 3370881"/>
                          <a:gd name="connsiteX182" fmla="*/ 2612315 w 2657256"/>
                          <a:gd name="connsiteY182" fmla="*/ 290907 h 3370881"/>
                          <a:gd name="connsiteX183" fmla="*/ 2650863 w 2657256"/>
                          <a:gd name="connsiteY183" fmla="*/ 344994 h 3370881"/>
                          <a:gd name="connsiteX184" fmla="*/ 2465294 w 2657256"/>
                          <a:gd name="connsiteY184" fmla="*/ 399081 h 3370881"/>
                          <a:gd name="connsiteX185" fmla="*/ 2442882 w 2657256"/>
                          <a:gd name="connsiteY185" fmla="*/ 403564 h 3370881"/>
                          <a:gd name="connsiteX186" fmla="*/ 2398059 w 2657256"/>
                          <a:gd name="connsiteY186" fmla="*/ 417011 h 3370881"/>
                          <a:gd name="connsiteX187" fmla="*/ 2375647 w 2657256"/>
                          <a:gd name="connsiteY187" fmla="*/ 425976 h 3370881"/>
                          <a:gd name="connsiteX188" fmla="*/ 2357718 w 2657256"/>
                          <a:gd name="connsiteY188" fmla="*/ 430458 h 3370881"/>
                          <a:gd name="connsiteX189" fmla="*/ 2344270 w 2657256"/>
                          <a:gd name="connsiteY189" fmla="*/ 461834 h 3370881"/>
                          <a:gd name="connsiteX190" fmla="*/ 2353235 w 2657256"/>
                          <a:gd name="connsiteY190" fmla="*/ 502176 h 3370881"/>
                          <a:gd name="connsiteX191" fmla="*/ 2362200 w 2657256"/>
                          <a:gd name="connsiteY191" fmla="*/ 515623 h 3370881"/>
                          <a:gd name="connsiteX192" fmla="*/ 2344270 w 2657256"/>
                          <a:gd name="connsiteY192" fmla="*/ 587340 h 3370881"/>
                          <a:gd name="connsiteX193" fmla="*/ 2321859 w 2657256"/>
                          <a:gd name="connsiteY193" fmla="*/ 614234 h 3370881"/>
                          <a:gd name="connsiteX194" fmla="*/ 2308412 w 2657256"/>
                          <a:gd name="connsiteY194" fmla="*/ 636646 h 3370881"/>
                          <a:gd name="connsiteX195" fmla="*/ 2281518 w 2657256"/>
                          <a:gd name="connsiteY195" fmla="*/ 641129 h 3370881"/>
                          <a:gd name="connsiteX196" fmla="*/ 2259106 w 2657256"/>
                          <a:gd name="connsiteY196" fmla="*/ 636646 h 3370881"/>
                          <a:gd name="connsiteX197" fmla="*/ 2277035 w 2657256"/>
                          <a:gd name="connsiteY197" fmla="*/ 578376 h 3370881"/>
                          <a:gd name="connsiteX198" fmla="*/ 2290482 w 2657256"/>
                          <a:gd name="connsiteY198" fmla="*/ 542517 h 3370881"/>
                          <a:gd name="connsiteX199" fmla="*/ 2286000 w 2657256"/>
                          <a:gd name="connsiteY199" fmla="*/ 506658 h 3370881"/>
                          <a:gd name="connsiteX200" fmla="*/ 2245659 w 2657256"/>
                          <a:gd name="connsiteY200" fmla="*/ 448387 h 3370881"/>
                          <a:gd name="connsiteX201" fmla="*/ 2200835 w 2657256"/>
                          <a:gd name="connsiteY201" fmla="*/ 430458 h 3370881"/>
                          <a:gd name="connsiteX202" fmla="*/ 2169459 w 2657256"/>
                          <a:gd name="connsiteY202" fmla="*/ 425976 h 3370881"/>
                          <a:gd name="connsiteX203" fmla="*/ 2102223 w 2657256"/>
                          <a:gd name="connsiteY203" fmla="*/ 430458 h 3370881"/>
                          <a:gd name="connsiteX204" fmla="*/ 2084294 w 2657256"/>
                          <a:gd name="connsiteY204" fmla="*/ 439423 h 3370881"/>
                          <a:gd name="connsiteX205" fmla="*/ 2070847 w 2657256"/>
                          <a:gd name="connsiteY205" fmla="*/ 443905 h 3370881"/>
                          <a:gd name="connsiteX206" fmla="*/ 2061882 w 2657256"/>
                          <a:gd name="connsiteY206" fmla="*/ 461834 h 3370881"/>
                          <a:gd name="connsiteX207" fmla="*/ 2034988 w 2657256"/>
                          <a:gd name="connsiteY207" fmla="*/ 475281 h 3370881"/>
                          <a:gd name="connsiteX208" fmla="*/ 1783976 w 2657256"/>
                          <a:gd name="connsiteY208" fmla="*/ 479764 h 3370881"/>
                          <a:gd name="connsiteX209" fmla="*/ 1766047 w 2657256"/>
                          <a:gd name="connsiteY209" fmla="*/ 488729 h 3370881"/>
                          <a:gd name="connsiteX210" fmla="*/ 1703294 w 2657256"/>
                          <a:gd name="connsiteY210" fmla="*/ 506658 h 3370881"/>
                          <a:gd name="connsiteX211" fmla="*/ 1689847 w 2657256"/>
                          <a:gd name="connsiteY211" fmla="*/ 511140 h 3370881"/>
                          <a:gd name="connsiteX212" fmla="*/ 1676400 w 2657256"/>
                          <a:gd name="connsiteY212" fmla="*/ 520105 h 3370881"/>
                          <a:gd name="connsiteX213" fmla="*/ 1649506 w 2657256"/>
                          <a:gd name="connsiteY213" fmla="*/ 529070 h 3370881"/>
                          <a:gd name="connsiteX214" fmla="*/ 1636059 w 2657256"/>
                          <a:gd name="connsiteY214" fmla="*/ 538034 h 3370881"/>
                          <a:gd name="connsiteX215" fmla="*/ 1622612 w 2657256"/>
                          <a:gd name="connsiteY215" fmla="*/ 551481 h 3370881"/>
                          <a:gd name="connsiteX216" fmla="*/ 1609165 w 2657256"/>
                          <a:gd name="connsiteY216" fmla="*/ 555964 h 3370881"/>
                          <a:gd name="connsiteX217" fmla="*/ 1577788 w 2657256"/>
                          <a:gd name="connsiteY217" fmla="*/ 587340 h 3370881"/>
                          <a:gd name="connsiteX218" fmla="*/ 1568823 w 2657256"/>
                          <a:gd name="connsiteY218" fmla="*/ 600787 h 3370881"/>
                          <a:gd name="connsiteX219" fmla="*/ 1555376 w 2657256"/>
                          <a:gd name="connsiteY219" fmla="*/ 614234 h 3370881"/>
                          <a:gd name="connsiteX220" fmla="*/ 1524000 w 2657256"/>
                          <a:gd name="connsiteY220" fmla="*/ 654576 h 3370881"/>
                          <a:gd name="connsiteX221" fmla="*/ 1519518 w 2657256"/>
                          <a:gd name="connsiteY221" fmla="*/ 668023 h 3370881"/>
                          <a:gd name="connsiteX222" fmla="*/ 1528482 w 2657256"/>
                          <a:gd name="connsiteY222" fmla="*/ 708364 h 3370881"/>
                          <a:gd name="connsiteX223" fmla="*/ 1537447 w 2657256"/>
                          <a:gd name="connsiteY223" fmla="*/ 721811 h 3370881"/>
                          <a:gd name="connsiteX224" fmla="*/ 1568823 w 2657256"/>
                          <a:gd name="connsiteY224" fmla="*/ 712846 h 3370881"/>
                          <a:gd name="connsiteX225" fmla="*/ 1600200 w 2657256"/>
                          <a:gd name="connsiteY225" fmla="*/ 712846 h 3370881"/>
                          <a:gd name="connsiteX226" fmla="*/ 1631576 w 2657256"/>
                          <a:gd name="connsiteY226" fmla="*/ 690434 h 3370881"/>
                          <a:gd name="connsiteX227" fmla="*/ 1645023 w 2657256"/>
                          <a:gd name="connsiteY227" fmla="*/ 676987 h 3370881"/>
                          <a:gd name="connsiteX228" fmla="*/ 1685365 w 2657256"/>
                          <a:gd name="connsiteY228" fmla="*/ 645611 h 3370881"/>
                          <a:gd name="connsiteX229" fmla="*/ 1716741 w 2657256"/>
                          <a:gd name="connsiteY229" fmla="*/ 614234 h 3370881"/>
                          <a:gd name="connsiteX230" fmla="*/ 1748118 w 2657256"/>
                          <a:gd name="connsiteY230" fmla="*/ 596305 h 3370881"/>
                          <a:gd name="connsiteX231" fmla="*/ 1761565 w 2657256"/>
                          <a:gd name="connsiteY231" fmla="*/ 591823 h 3370881"/>
                          <a:gd name="connsiteX232" fmla="*/ 1779494 w 2657256"/>
                          <a:gd name="connsiteY232" fmla="*/ 582858 h 3370881"/>
                          <a:gd name="connsiteX233" fmla="*/ 1815353 w 2657256"/>
                          <a:gd name="connsiteY233" fmla="*/ 573893 h 3370881"/>
                          <a:gd name="connsiteX234" fmla="*/ 2030506 w 2657256"/>
                          <a:gd name="connsiteY234" fmla="*/ 578376 h 3370881"/>
                          <a:gd name="connsiteX235" fmla="*/ 2017059 w 2657256"/>
                          <a:gd name="connsiteY235" fmla="*/ 600787 h 3370881"/>
                          <a:gd name="connsiteX236" fmla="*/ 1981200 w 2657256"/>
                          <a:gd name="connsiteY236" fmla="*/ 636646 h 3370881"/>
                          <a:gd name="connsiteX237" fmla="*/ 1967753 w 2657256"/>
                          <a:gd name="connsiteY237" fmla="*/ 650093 h 3370881"/>
                          <a:gd name="connsiteX238" fmla="*/ 1936376 w 2657256"/>
                          <a:gd name="connsiteY238" fmla="*/ 690434 h 3370881"/>
                          <a:gd name="connsiteX239" fmla="*/ 1905000 w 2657256"/>
                          <a:gd name="connsiteY239" fmla="*/ 717329 h 3370881"/>
                          <a:gd name="connsiteX240" fmla="*/ 1860176 w 2657256"/>
                          <a:gd name="connsiteY240" fmla="*/ 735258 h 3370881"/>
                          <a:gd name="connsiteX241" fmla="*/ 1788459 w 2657256"/>
                          <a:gd name="connsiteY241" fmla="*/ 744223 h 3370881"/>
                          <a:gd name="connsiteX242" fmla="*/ 1846729 w 2657256"/>
                          <a:gd name="connsiteY242" fmla="*/ 802493 h 3370881"/>
                          <a:gd name="connsiteX243" fmla="*/ 1913965 w 2657256"/>
                          <a:gd name="connsiteY243" fmla="*/ 829387 h 3370881"/>
                          <a:gd name="connsiteX244" fmla="*/ 1922929 w 2657256"/>
                          <a:gd name="connsiteY244" fmla="*/ 842834 h 3370881"/>
                          <a:gd name="connsiteX245" fmla="*/ 1967753 w 2657256"/>
                          <a:gd name="connsiteY245" fmla="*/ 883176 h 3370881"/>
                          <a:gd name="connsiteX246" fmla="*/ 1981200 w 2657256"/>
                          <a:gd name="connsiteY246" fmla="*/ 896623 h 3370881"/>
                          <a:gd name="connsiteX247" fmla="*/ 1994647 w 2657256"/>
                          <a:gd name="connsiteY247" fmla="*/ 905587 h 3370881"/>
                          <a:gd name="connsiteX248" fmla="*/ 2021541 w 2657256"/>
                          <a:gd name="connsiteY248" fmla="*/ 927999 h 3370881"/>
                          <a:gd name="connsiteX249" fmla="*/ 2030506 w 2657256"/>
                          <a:gd name="connsiteY249" fmla="*/ 941446 h 3370881"/>
                          <a:gd name="connsiteX250" fmla="*/ 2057400 w 2657256"/>
                          <a:gd name="connsiteY250" fmla="*/ 968340 h 3370881"/>
                          <a:gd name="connsiteX251" fmla="*/ 2088776 w 2657256"/>
                          <a:gd name="connsiteY251" fmla="*/ 1013164 h 3370881"/>
                          <a:gd name="connsiteX252" fmla="*/ 2115670 w 2657256"/>
                          <a:gd name="connsiteY252" fmla="*/ 1057987 h 3370881"/>
                          <a:gd name="connsiteX253" fmla="*/ 2120153 w 2657256"/>
                          <a:gd name="connsiteY253" fmla="*/ 1089364 h 3370881"/>
                          <a:gd name="connsiteX254" fmla="*/ 2138082 w 2657256"/>
                          <a:gd name="connsiteY254" fmla="*/ 1143152 h 3370881"/>
                          <a:gd name="connsiteX255" fmla="*/ 2147047 w 2657256"/>
                          <a:gd name="connsiteY255" fmla="*/ 1196940 h 3370881"/>
                          <a:gd name="connsiteX256" fmla="*/ 2151529 w 2657256"/>
                          <a:gd name="connsiteY256" fmla="*/ 1210387 h 3370881"/>
                          <a:gd name="connsiteX257" fmla="*/ 2156012 w 2657256"/>
                          <a:gd name="connsiteY257" fmla="*/ 1228317 h 3370881"/>
                          <a:gd name="connsiteX258" fmla="*/ 2173941 w 2657256"/>
                          <a:gd name="connsiteY258" fmla="*/ 1295552 h 3370881"/>
                          <a:gd name="connsiteX259" fmla="*/ 2182906 w 2657256"/>
                          <a:gd name="connsiteY259" fmla="*/ 1313481 h 3370881"/>
                          <a:gd name="connsiteX260" fmla="*/ 2187388 w 2657256"/>
                          <a:gd name="connsiteY260" fmla="*/ 1331411 h 3370881"/>
                          <a:gd name="connsiteX261" fmla="*/ 2214282 w 2657256"/>
                          <a:gd name="connsiteY261" fmla="*/ 1385199 h 3370881"/>
                          <a:gd name="connsiteX262" fmla="*/ 2218765 w 2657256"/>
                          <a:gd name="connsiteY262" fmla="*/ 1403129 h 3370881"/>
                          <a:gd name="connsiteX263" fmla="*/ 2223247 w 2657256"/>
                          <a:gd name="connsiteY263" fmla="*/ 1430023 h 3370881"/>
                          <a:gd name="connsiteX264" fmla="*/ 2236694 w 2657256"/>
                          <a:gd name="connsiteY264" fmla="*/ 1456917 h 3370881"/>
                          <a:gd name="connsiteX265" fmla="*/ 2249794 w 2657256"/>
                          <a:gd name="connsiteY265" fmla="*/ 1524624 h 3370881"/>
                          <a:gd name="connsiteX266" fmla="*/ 2241176 w 2657256"/>
                          <a:gd name="connsiteY266" fmla="*/ 1577940 h 3370881"/>
                          <a:gd name="connsiteX267" fmla="*/ 2245659 w 2657256"/>
                          <a:gd name="connsiteY267" fmla="*/ 1595870 h 3370881"/>
                          <a:gd name="connsiteX268" fmla="*/ 2249634 w 2657256"/>
                          <a:gd name="connsiteY268" fmla="*/ 1685855 h 3370881"/>
                          <a:gd name="connsiteX269" fmla="*/ 2227729 w 2657256"/>
                          <a:gd name="connsiteY269" fmla="*/ 1716893 h 3370881"/>
                          <a:gd name="connsiteX270" fmla="*/ 2240500 w 2657256"/>
                          <a:gd name="connsiteY270" fmla="*/ 1674269 h 3370881"/>
                          <a:gd name="connsiteX271" fmla="*/ 2235341 w 2657256"/>
                          <a:gd name="connsiteY271" fmla="*/ 1788611 h 3370881"/>
                          <a:gd name="connsiteX272" fmla="*/ 2230689 w 2657256"/>
                          <a:gd name="connsiteY272" fmla="*/ 1823963 h 3370881"/>
                          <a:gd name="connsiteX273" fmla="*/ 2226207 w 2657256"/>
                          <a:gd name="connsiteY273" fmla="*/ 1824470 h 3370881"/>
                          <a:gd name="connsiteX274" fmla="*/ 2208278 w 2657256"/>
                          <a:gd name="connsiteY274" fmla="*/ 1869293 h 3370881"/>
                          <a:gd name="connsiteX275" fmla="*/ 2195168 w 2657256"/>
                          <a:gd name="connsiteY275" fmla="*/ 1882740 h 3370881"/>
                          <a:gd name="connsiteX276" fmla="*/ 2203458 w 2657256"/>
                          <a:gd name="connsiteY276" fmla="*/ 1918938 h 3370881"/>
                          <a:gd name="connsiteX277" fmla="*/ 2204134 w 2657256"/>
                          <a:gd name="connsiteY277" fmla="*/ 1949806 h 3370881"/>
                          <a:gd name="connsiteX278" fmla="*/ 2226545 w 2657256"/>
                          <a:gd name="connsiteY278" fmla="*/ 1954627 h 3370881"/>
                          <a:gd name="connsiteX279" fmla="*/ 2241176 w 2657256"/>
                          <a:gd name="connsiteY279" fmla="*/ 2012729 h 3370881"/>
                          <a:gd name="connsiteX280" fmla="*/ 2263588 w 2657256"/>
                          <a:gd name="connsiteY280" fmla="*/ 2057552 h 3370881"/>
                          <a:gd name="connsiteX281" fmla="*/ 2286000 w 2657256"/>
                          <a:gd name="connsiteY281" fmla="*/ 2084446 h 3370881"/>
                          <a:gd name="connsiteX282" fmla="*/ 2299447 w 2657256"/>
                          <a:gd name="connsiteY282" fmla="*/ 2124787 h 3370881"/>
                          <a:gd name="connsiteX283" fmla="*/ 2321859 w 2657256"/>
                          <a:gd name="connsiteY283" fmla="*/ 2151681 h 3370881"/>
                          <a:gd name="connsiteX284" fmla="*/ 2344270 w 2657256"/>
                          <a:gd name="connsiteY284" fmla="*/ 2205470 h 3370881"/>
                          <a:gd name="connsiteX285" fmla="*/ 2348753 w 2657256"/>
                          <a:gd name="connsiteY285" fmla="*/ 2223399 h 3370881"/>
                          <a:gd name="connsiteX286" fmla="*/ 2366682 w 2657256"/>
                          <a:gd name="connsiteY286" fmla="*/ 2263740 h 3370881"/>
                          <a:gd name="connsiteX287" fmla="*/ 2375647 w 2657256"/>
                          <a:gd name="connsiteY287" fmla="*/ 2286152 h 3370881"/>
                          <a:gd name="connsiteX288" fmla="*/ 2380129 w 2657256"/>
                          <a:gd name="connsiteY288" fmla="*/ 2308564 h 3370881"/>
                          <a:gd name="connsiteX289" fmla="*/ 2389094 w 2657256"/>
                          <a:gd name="connsiteY289" fmla="*/ 2335458 h 3370881"/>
                          <a:gd name="connsiteX290" fmla="*/ 2393576 w 2657256"/>
                          <a:gd name="connsiteY290" fmla="*/ 2380281 h 3370881"/>
                          <a:gd name="connsiteX291" fmla="*/ 2398059 w 2657256"/>
                          <a:gd name="connsiteY291" fmla="*/ 2393729 h 3370881"/>
                          <a:gd name="connsiteX292" fmla="*/ 2419794 w 2657256"/>
                          <a:gd name="connsiteY292" fmla="*/ 2447517 h 3370881"/>
                          <a:gd name="connsiteX293" fmla="*/ 2427343 w 2657256"/>
                          <a:gd name="connsiteY293" fmla="*/ 2564058 h 3370881"/>
                          <a:gd name="connsiteX294" fmla="*/ 2389094 w 2657256"/>
                          <a:gd name="connsiteY294" fmla="*/ 2837481 h 3370881"/>
                          <a:gd name="connsiteX295" fmla="*/ 2380129 w 2657256"/>
                          <a:gd name="connsiteY295" fmla="*/ 2859893 h 3370881"/>
                          <a:gd name="connsiteX296" fmla="*/ 2357718 w 2657256"/>
                          <a:gd name="connsiteY296" fmla="*/ 2913681 h 3370881"/>
                          <a:gd name="connsiteX297" fmla="*/ 2348753 w 2657256"/>
                          <a:gd name="connsiteY297" fmla="*/ 2936093 h 3370881"/>
                          <a:gd name="connsiteX298" fmla="*/ 2339788 w 2657256"/>
                          <a:gd name="connsiteY298" fmla="*/ 2971952 h 3370881"/>
                          <a:gd name="connsiteX299" fmla="*/ 2326341 w 2657256"/>
                          <a:gd name="connsiteY299" fmla="*/ 2994364 h 3370881"/>
                          <a:gd name="connsiteX300" fmla="*/ 2317376 w 2657256"/>
                          <a:gd name="connsiteY300" fmla="*/ 3025740 h 3370881"/>
                          <a:gd name="connsiteX301" fmla="*/ 2303929 w 2657256"/>
                          <a:gd name="connsiteY301" fmla="*/ 3048152 h 3370881"/>
                          <a:gd name="connsiteX302" fmla="*/ 2290482 w 2657256"/>
                          <a:gd name="connsiteY302" fmla="*/ 3079529 h 3370881"/>
                          <a:gd name="connsiteX303" fmla="*/ 2272553 w 2657256"/>
                          <a:gd name="connsiteY303" fmla="*/ 3084011 h 3370881"/>
                          <a:gd name="connsiteX304" fmla="*/ 2259106 w 2657256"/>
                          <a:gd name="connsiteY304" fmla="*/ 3088493 h 3370881"/>
                          <a:gd name="connsiteX305" fmla="*/ 2241176 w 2657256"/>
                          <a:gd name="connsiteY305" fmla="*/ 3092976 h 3370881"/>
                          <a:gd name="connsiteX306" fmla="*/ 2209800 w 2657256"/>
                          <a:gd name="connsiteY306" fmla="*/ 3101940 h 3370881"/>
                          <a:gd name="connsiteX307" fmla="*/ 2205318 w 2657256"/>
                          <a:gd name="connsiteY307" fmla="*/ 3039187 h 3370881"/>
                          <a:gd name="connsiteX308" fmla="*/ 2218765 w 2657256"/>
                          <a:gd name="connsiteY308" fmla="*/ 3021258 h 3370881"/>
                          <a:gd name="connsiteX309" fmla="*/ 2245659 w 2657256"/>
                          <a:gd name="connsiteY309" fmla="*/ 2971952 h 3370881"/>
                          <a:gd name="connsiteX310" fmla="*/ 2268070 w 2657256"/>
                          <a:gd name="connsiteY310" fmla="*/ 2945058 h 3370881"/>
                          <a:gd name="connsiteX311" fmla="*/ 2298550 w 2657256"/>
                          <a:gd name="connsiteY311" fmla="*/ 2568540 h 3370881"/>
                          <a:gd name="connsiteX312" fmla="*/ 2284986 w 2657256"/>
                          <a:gd name="connsiteY312" fmla="*/ 2532681 h 3370881"/>
                          <a:gd name="connsiteX313" fmla="*/ 2293273 w 2657256"/>
                          <a:gd name="connsiteY313" fmla="*/ 2496653 h 3370881"/>
                          <a:gd name="connsiteX314" fmla="*/ 2278152 w 2657256"/>
                          <a:gd name="connsiteY314" fmla="*/ 2475178 h 3370881"/>
                          <a:gd name="connsiteX315" fmla="*/ 2245659 w 2657256"/>
                          <a:gd name="connsiteY315" fmla="*/ 2389247 h 3370881"/>
                          <a:gd name="connsiteX316" fmla="*/ 2195507 w 2657256"/>
                          <a:gd name="connsiteY316" fmla="*/ 2241328 h 3370881"/>
                          <a:gd name="connsiteX317" fmla="*/ 2083786 w 2657256"/>
                          <a:gd name="connsiteY317" fmla="*/ 2040300 h 3370881"/>
                          <a:gd name="connsiteX318" fmla="*/ 2048773 w 2657256"/>
                          <a:gd name="connsiteY318" fmla="*/ 2017971 h 3370881"/>
                          <a:gd name="connsiteX319" fmla="*/ 2074314 w 2657256"/>
                          <a:gd name="connsiteY319" fmla="*/ 2011967 h 3370881"/>
                          <a:gd name="connsiteX320" fmla="*/ 2034988 w 2657256"/>
                          <a:gd name="connsiteY320" fmla="*/ 2003764 h 3370881"/>
                          <a:gd name="connsiteX321" fmla="*/ 2026023 w 2657256"/>
                          <a:gd name="connsiteY321" fmla="*/ 2026176 h 3370881"/>
                          <a:gd name="connsiteX322" fmla="*/ 2021541 w 2657256"/>
                          <a:gd name="connsiteY322" fmla="*/ 2039623 h 3370881"/>
                          <a:gd name="connsiteX323" fmla="*/ 1999129 w 2657256"/>
                          <a:gd name="connsiteY323" fmla="*/ 2053070 h 3370881"/>
                          <a:gd name="connsiteX324" fmla="*/ 1990165 w 2657256"/>
                          <a:gd name="connsiteY324" fmla="*/ 2070999 h 3370881"/>
                          <a:gd name="connsiteX325" fmla="*/ 1967753 w 2657256"/>
                          <a:gd name="connsiteY325" fmla="*/ 2106858 h 3370881"/>
                          <a:gd name="connsiteX326" fmla="*/ 1981200 w 2657256"/>
                          <a:gd name="connsiteY326" fmla="*/ 2223399 h 3370881"/>
                          <a:gd name="connsiteX327" fmla="*/ 1994647 w 2657256"/>
                          <a:gd name="connsiteY327" fmla="*/ 2254776 h 3370881"/>
                          <a:gd name="connsiteX328" fmla="*/ 2003612 w 2657256"/>
                          <a:gd name="connsiteY328" fmla="*/ 2272705 h 3370881"/>
                          <a:gd name="connsiteX329" fmla="*/ 2026023 w 2657256"/>
                          <a:gd name="connsiteY329" fmla="*/ 2304081 h 3370881"/>
                          <a:gd name="connsiteX330" fmla="*/ 2043953 w 2657256"/>
                          <a:gd name="connsiteY330" fmla="*/ 2348905 h 3370881"/>
                          <a:gd name="connsiteX331" fmla="*/ 2061882 w 2657256"/>
                          <a:gd name="connsiteY331" fmla="*/ 2371317 h 3370881"/>
                          <a:gd name="connsiteX332" fmla="*/ 2088776 w 2657256"/>
                          <a:gd name="connsiteY332" fmla="*/ 2434070 h 3370881"/>
                          <a:gd name="connsiteX333" fmla="*/ 2102223 w 2657256"/>
                          <a:gd name="connsiteY333" fmla="*/ 2465446 h 3370881"/>
                          <a:gd name="connsiteX334" fmla="*/ 2106706 w 2657256"/>
                          <a:gd name="connsiteY334" fmla="*/ 2496823 h 3370881"/>
                          <a:gd name="connsiteX335" fmla="*/ 2124635 w 2657256"/>
                          <a:gd name="connsiteY335" fmla="*/ 2559576 h 3370881"/>
                          <a:gd name="connsiteX336" fmla="*/ 2138082 w 2657256"/>
                          <a:gd name="connsiteY336" fmla="*/ 2649223 h 3370881"/>
                          <a:gd name="connsiteX337" fmla="*/ 2147047 w 2657256"/>
                          <a:gd name="connsiteY337" fmla="*/ 2685081 h 3370881"/>
                          <a:gd name="connsiteX338" fmla="*/ 2151529 w 2657256"/>
                          <a:gd name="connsiteY338" fmla="*/ 2716458 h 3370881"/>
                          <a:gd name="connsiteX339" fmla="*/ 2160494 w 2657256"/>
                          <a:gd name="connsiteY339" fmla="*/ 2770246 h 3370881"/>
                          <a:gd name="connsiteX340" fmla="*/ 2156012 w 2657256"/>
                          <a:gd name="connsiteY340" fmla="*/ 2962987 h 3370881"/>
                          <a:gd name="connsiteX341" fmla="*/ 2138082 w 2657256"/>
                          <a:gd name="connsiteY341" fmla="*/ 3043670 h 3370881"/>
                          <a:gd name="connsiteX342" fmla="*/ 2133600 w 2657256"/>
                          <a:gd name="connsiteY342" fmla="*/ 3061599 h 3370881"/>
                          <a:gd name="connsiteX343" fmla="*/ 2120153 w 2657256"/>
                          <a:gd name="connsiteY343" fmla="*/ 3079529 h 3370881"/>
                          <a:gd name="connsiteX344" fmla="*/ 2111188 w 2657256"/>
                          <a:gd name="connsiteY344" fmla="*/ 3106423 h 3370881"/>
                          <a:gd name="connsiteX345" fmla="*/ 2088776 w 2657256"/>
                          <a:gd name="connsiteY345" fmla="*/ 3137799 h 3370881"/>
                          <a:gd name="connsiteX346" fmla="*/ 2075329 w 2657256"/>
                          <a:gd name="connsiteY346" fmla="*/ 3164693 h 3370881"/>
                          <a:gd name="connsiteX347" fmla="*/ 2061882 w 2657256"/>
                          <a:gd name="connsiteY347" fmla="*/ 3169176 h 3370881"/>
                          <a:gd name="connsiteX348" fmla="*/ 2021541 w 2657256"/>
                          <a:gd name="connsiteY348" fmla="*/ 3164693 h 3370881"/>
                          <a:gd name="connsiteX349" fmla="*/ 2012576 w 2657256"/>
                          <a:gd name="connsiteY349" fmla="*/ 3119870 h 3370881"/>
                          <a:gd name="connsiteX350" fmla="*/ 2048435 w 2657256"/>
                          <a:gd name="connsiteY350" fmla="*/ 3021258 h 3370881"/>
                          <a:gd name="connsiteX351" fmla="*/ 2048435 w 2657256"/>
                          <a:gd name="connsiteY351" fmla="*/ 3021258 h 3370881"/>
                          <a:gd name="connsiteX352" fmla="*/ 2061882 w 2657256"/>
                          <a:gd name="connsiteY352" fmla="*/ 2967470 h 3370881"/>
                          <a:gd name="connsiteX353" fmla="*/ 2070847 w 2657256"/>
                          <a:gd name="connsiteY353" fmla="*/ 2882305 h 3370881"/>
                          <a:gd name="connsiteX354" fmla="*/ 2066365 w 2657256"/>
                          <a:gd name="connsiteY354" fmla="*/ 2725423 h 3370881"/>
                          <a:gd name="connsiteX355" fmla="*/ 2043953 w 2657256"/>
                          <a:gd name="connsiteY355" fmla="*/ 2649223 h 3370881"/>
                          <a:gd name="connsiteX356" fmla="*/ 2030506 w 2657256"/>
                          <a:gd name="connsiteY356" fmla="*/ 2622329 h 3370881"/>
                          <a:gd name="connsiteX357" fmla="*/ 2017059 w 2657256"/>
                          <a:gd name="connsiteY357" fmla="*/ 2581987 h 3370881"/>
                          <a:gd name="connsiteX358" fmla="*/ 1981200 w 2657256"/>
                          <a:gd name="connsiteY358" fmla="*/ 2514752 h 3370881"/>
                          <a:gd name="connsiteX359" fmla="*/ 1972235 w 2657256"/>
                          <a:gd name="connsiteY359" fmla="*/ 2501305 h 3370881"/>
                          <a:gd name="connsiteX360" fmla="*/ 1958788 w 2657256"/>
                          <a:gd name="connsiteY360" fmla="*/ 2478893 h 3370881"/>
                          <a:gd name="connsiteX361" fmla="*/ 1905000 w 2657256"/>
                          <a:gd name="connsiteY361" fmla="*/ 2398211 h 3370881"/>
                          <a:gd name="connsiteX362" fmla="*/ 1882588 w 2657256"/>
                          <a:gd name="connsiteY362" fmla="*/ 2357870 h 3370881"/>
                          <a:gd name="connsiteX363" fmla="*/ 1869141 w 2657256"/>
                          <a:gd name="connsiteY363" fmla="*/ 2339940 h 3370881"/>
                          <a:gd name="connsiteX364" fmla="*/ 1806388 w 2657256"/>
                          <a:gd name="connsiteY364" fmla="*/ 2313046 h 3370881"/>
                          <a:gd name="connsiteX365" fmla="*/ 1779494 w 2657256"/>
                          <a:gd name="connsiteY365" fmla="*/ 2304081 h 3370881"/>
                          <a:gd name="connsiteX366" fmla="*/ 1752600 w 2657256"/>
                          <a:gd name="connsiteY366" fmla="*/ 2299599 h 3370881"/>
                          <a:gd name="connsiteX367" fmla="*/ 1680882 w 2657256"/>
                          <a:gd name="connsiteY367" fmla="*/ 2277187 h 3370881"/>
                          <a:gd name="connsiteX368" fmla="*/ 1719025 w 2657256"/>
                          <a:gd name="connsiteY368" fmla="*/ 2281331 h 3370881"/>
                          <a:gd name="connsiteX369" fmla="*/ 1756997 w 2657256"/>
                          <a:gd name="connsiteY369" fmla="*/ 2289450 h 3370881"/>
                          <a:gd name="connsiteX370" fmla="*/ 1656440 w 2657256"/>
                          <a:gd name="connsiteY370" fmla="*/ 2298583 h 3370881"/>
                          <a:gd name="connsiteX371" fmla="*/ 1537447 w 2657256"/>
                          <a:gd name="connsiteY371" fmla="*/ 2329960 h 3370881"/>
                          <a:gd name="connsiteX372" fmla="*/ 1571993 w 2657256"/>
                          <a:gd name="connsiteY372" fmla="*/ 2317957 h 3370881"/>
                          <a:gd name="connsiteX373" fmla="*/ 1509707 w 2657256"/>
                          <a:gd name="connsiteY373" fmla="*/ 2338926 h 3370881"/>
                          <a:gd name="connsiteX374" fmla="*/ 1500444 w 2657256"/>
                          <a:gd name="connsiteY374" fmla="*/ 2355271 h 3370881"/>
                          <a:gd name="connsiteX375" fmla="*/ 1402678 w 2657256"/>
                          <a:gd name="connsiteY375" fmla="*/ 2339641 h 3370881"/>
                          <a:gd name="connsiteX376" fmla="*/ 1322892 w 2657256"/>
                          <a:gd name="connsiteY376" fmla="*/ 2336952 h 3370881"/>
                          <a:gd name="connsiteX377" fmla="*/ 1199384 w 2657256"/>
                          <a:gd name="connsiteY377" fmla="*/ 2307041 h 3370881"/>
                          <a:gd name="connsiteX378" fmla="*/ 1066800 w 2657256"/>
                          <a:gd name="connsiteY378" fmla="*/ 2272705 h 3370881"/>
                          <a:gd name="connsiteX379" fmla="*/ 1030941 w 2657256"/>
                          <a:gd name="connsiteY379" fmla="*/ 2263740 h 3370881"/>
                          <a:gd name="connsiteX380" fmla="*/ 986118 w 2657256"/>
                          <a:gd name="connsiteY380" fmla="*/ 2241329 h 3370881"/>
                          <a:gd name="connsiteX381" fmla="*/ 968188 w 2657256"/>
                          <a:gd name="connsiteY381" fmla="*/ 2232364 h 3370881"/>
                          <a:gd name="connsiteX382" fmla="*/ 936812 w 2657256"/>
                          <a:gd name="connsiteY382" fmla="*/ 2214434 h 3370881"/>
                          <a:gd name="connsiteX383" fmla="*/ 905435 w 2657256"/>
                          <a:gd name="connsiteY383" fmla="*/ 2196505 h 3370881"/>
                          <a:gd name="connsiteX384" fmla="*/ 869576 w 2657256"/>
                          <a:gd name="connsiteY384" fmla="*/ 2209952 h 3370881"/>
                          <a:gd name="connsiteX385" fmla="*/ 856129 w 2657256"/>
                          <a:gd name="connsiteY385" fmla="*/ 2227881 h 3370881"/>
                          <a:gd name="connsiteX386" fmla="*/ 815788 w 2657256"/>
                          <a:gd name="connsiteY386" fmla="*/ 2268223 h 3370881"/>
                          <a:gd name="connsiteX387" fmla="*/ 788894 w 2657256"/>
                          <a:gd name="connsiteY387" fmla="*/ 2290634 h 3370881"/>
                          <a:gd name="connsiteX388" fmla="*/ 762000 w 2657256"/>
                          <a:gd name="connsiteY388" fmla="*/ 2313046 h 3370881"/>
                          <a:gd name="connsiteX389" fmla="*/ 753035 w 2657256"/>
                          <a:gd name="connsiteY389" fmla="*/ 2326493 h 3370881"/>
                          <a:gd name="connsiteX390" fmla="*/ 735106 w 2657256"/>
                          <a:gd name="connsiteY390" fmla="*/ 2339940 h 3370881"/>
                          <a:gd name="connsiteX391" fmla="*/ 712694 w 2657256"/>
                          <a:gd name="connsiteY391" fmla="*/ 2362352 h 3370881"/>
                          <a:gd name="connsiteX392" fmla="*/ 694765 w 2657256"/>
                          <a:gd name="connsiteY392" fmla="*/ 2375799 h 3370881"/>
                          <a:gd name="connsiteX393" fmla="*/ 681318 w 2657256"/>
                          <a:gd name="connsiteY393" fmla="*/ 2393729 h 3370881"/>
                          <a:gd name="connsiteX394" fmla="*/ 667870 w 2657256"/>
                          <a:gd name="connsiteY394" fmla="*/ 2402693 h 3370881"/>
                          <a:gd name="connsiteX395" fmla="*/ 623047 w 2657256"/>
                          <a:gd name="connsiteY395" fmla="*/ 2443034 h 3370881"/>
                          <a:gd name="connsiteX396" fmla="*/ 600635 w 2657256"/>
                          <a:gd name="connsiteY396" fmla="*/ 2474411 h 3370881"/>
                          <a:gd name="connsiteX397" fmla="*/ 587188 w 2657256"/>
                          <a:gd name="connsiteY397" fmla="*/ 2514752 h 3370881"/>
                          <a:gd name="connsiteX398" fmla="*/ 582706 w 2657256"/>
                          <a:gd name="connsiteY398" fmla="*/ 2546129 h 3370881"/>
                          <a:gd name="connsiteX399" fmla="*/ 596153 w 2657256"/>
                          <a:gd name="connsiteY399" fmla="*/ 2635776 h 3370881"/>
                          <a:gd name="connsiteX400" fmla="*/ 600635 w 2657256"/>
                          <a:gd name="connsiteY400" fmla="*/ 2653705 h 3370881"/>
                          <a:gd name="connsiteX401" fmla="*/ 609600 w 2657256"/>
                          <a:gd name="connsiteY401" fmla="*/ 2671634 h 3370881"/>
                          <a:gd name="connsiteX402" fmla="*/ 614082 w 2657256"/>
                          <a:gd name="connsiteY402" fmla="*/ 2689564 h 3370881"/>
                          <a:gd name="connsiteX403" fmla="*/ 623047 w 2657256"/>
                          <a:gd name="connsiteY403" fmla="*/ 2711976 h 3370881"/>
                          <a:gd name="connsiteX404" fmla="*/ 627529 w 2657256"/>
                          <a:gd name="connsiteY404" fmla="*/ 2734387 h 3370881"/>
                          <a:gd name="connsiteX405" fmla="*/ 640976 w 2657256"/>
                          <a:gd name="connsiteY405" fmla="*/ 2765764 h 3370881"/>
                          <a:gd name="connsiteX406" fmla="*/ 645459 w 2657256"/>
                          <a:gd name="connsiteY406" fmla="*/ 2779211 h 3370881"/>
                          <a:gd name="connsiteX407" fmla="*/ 658906 w 2657256"/>
                          <a:gd name="connsiteY407" fmla="*/ 2801623 h 3370881"/>
                          <a:gd name="connsiteX408" fmla="*/ 676835 w 2657256"/>
                          <a:gd name="connsiteY408" fmla="*/ 2864376 h 3370881"/>
                          <a:gd name="connsiteX409" fmla="*/ 690282 w 2657256"/>
                          <a:gd name="connsiteY409" fmla="*/ 2895752 h 3370881"/>
                          <a:gd name="connsiteX410" fmla="*/ 699247 w 2657256"/>
                          <a:gd name="connsiteY410" fmla="*/ 2940576 h 3370881"/>
                          <a:gd name="connsiteX411" fmla="*/ 703729 w 2657256"/>
                          <a:gd name="connsiteY411" fmla="*/ 2967470 h 3370881"/>
                          <a:gd name="connsiteX412" fmla="*/ 717176 w 2657256"/>
                          <a:gd name="connsiteY412" fmla="*/ 2994364 h 3370881"/>
                          <a:gd name="connsiteX413" fmla="*/ 735106 w 2657256"/>
                          <a:gd name="connsiteY413" fmla="*/ 3052634 h 3370881"/>
                          <a:gd name="connsiteX414" fmla="*/ 739588 w 2657256"/>
                          <a:gd name="connsiteY414" fmla="*/ 3079529 h 3370881"/>
                          <a:gd name="connsiteX415" fmla="*/ 762000 w 2657256"/>
                          <a:gd name="connsiteY415" fmla="*/ 3142281 h 3370881"/>
                          <a:gd name="connsiteX416" fmla="*/ 766482 w 2657256"/>
                          <a:gd name="connsiteY416" fmla="*/ 3231929 h 3370881"/>
                          <a:gd name="connsiteX417" fmla="*/ 770965 w 2657256"/>
                          <a:gd name="connsiteY417" fmla="*/ 3254340 h 3370881"/>
                          <a:gd name="connsiteX418" fmla="*/ 775447 w 2657256"/>
                          <a:gd name="connsiteY418" fmla="*/ 3285717 h 3370881"/>
                          <a:gd name="connsiteX419" fmla="*/ 748553 w 2657256"/>
                          <a:gd name="connsiteY419" fmla="*/ 3335023 h 3370881"/>
                          <a:gd name="connsiteX420" fmla="*/ 721659 w 2657256"/>
                          <a:gd name="connsiteY420" fmla="*/ 3343987 h 3370881"/>
                          <a:gd name="connsiteX421" fmla="*/ 708212 w 2657256"/>
                          <a:gd name="connsiteY421" fmla="*/ 3348470 h 3370881"/>
                          <a:gd name="connsiteX422" fmla="*/ 623047 w 2657256"/>
                          <a:gd name="connsiteY422" fmla="*/ 3330540 h 3370881"/>
                          <a:gd name="connsiteX423" fmla="*/ 609600 w 2657256"/>
                          <a:gd name="connsiteY423" fmla="*/ 3308129 h 3370881"/>
                          <a:gd name="connsiteX424" fmla="*/ 591670 w 2657256"/>
                          <a:gd name="connsiteY424" fmla="*/ 3267787 h 3370881"/>
                          <a:gd name="connsiteX425" fmla="*/ 560294 w 2657256"/>
                          <a:gd name="connsiteY425" fmla="*/ 3209517 h 3370881"/>
                          <a:gd name="connsiteX426" fmla="*/ 551329 w 2657256"/>
                          <a:gd name="connsiteY426" fmla="*/ 3196070 h 3370881"/>
                          <a:gd name="connsiteX427" fmla="*/ 528918 w 2657256"/>
                          <a:gd name="connsiteY427" fmla="*/ 3173658 h 3370881"/>
                          <a:gd name="connsiteX428" fmla="*/ 519953 w 2657256"/>
                          <a:gd name="connsiteY428" fmla="*/ 3128834 h 3370881"/>
                          <a:gd name="connsiteX429" fmla="*/ 524435 w 2657256"/>
                          <a:gd name="connsiteY429" fmla="*/ 3101940 h 3370881"/>
                          <a:gd name="connsiteX430" fmla="*/ 528918 w 2657256"/>
                          <a:gd name="connsiteY430" fmla="*/ 3088493 h 3370881"/>
                          <a:gd name="connsiteX431" fmla="*/ 542365 w 2657256"/>
                          <a:gd name="connsiteY431" fmla="*/ 3052634 h 3370881"/>
                          <a:gd name="connsiteX432" fmla="*/ 484094 w 2657256"/>
                          <a:gd name="connsiteY432" fmla="*/ 2886787 h 3370881"/>
                          <a:gd name="connsiteX433" fmla="*/ 443753 w 2657256"/>
                          <a:gd name="connsiteY433" fmla="*/ 2779211 h 3370881"/>
                          <a:gd name="connsiteX434" fmla="*/ 439270 w 2657256"/>
                          <a:gd name="connsiteY434" fmla="*/ 2752317 h 3370881"/>
                          <a:gd name="connsiteX435" fmla="*/ 430306 w 2657256"/>
                          <a:gd name="connsiteY435" fmla="*/ 2716458 h 3370881"/>
                          <a:gd name="connsiteX436" fmla="*/ 425823 w 2657256"/>
                          <a:gd name="connsiteY436" fmla="*/ 2680599 h 3370881"/>
                          <a:gd name="connsiteX437" fmla="*/ 398929 w 2657256"/>
                          <a:gd name="connsiteY437" fmla="*/ 2599917 h 3370881"/>
                          <a:gd name="connsiteX438" fmla="*/ 385482 w 2657256"/>
                          <a:gd name="connsiteY438" fmla="*/ 2568540 h 3370881"/>
                          <a:gd name="connsiteX439" fmla="*/ 381000 w 2657256"/>
                          <a:gd name="connsiteY439" fmla="*/ 2550611 h 3370881"/>
                          <a:gd name="connsiteX440" fmla="*/ 372035 w 2657256"/>
                          <a:gd name="connsiteY440" fmla="*/ 2483376 h 3370881"/>
                          <a:gd name="connsiteX441" fmla="*/ 367553 w 2657256"/>
                          <a:gd name="connsiteY441" fmla="*/ 2469929 h 3370881"/>
                          <a:gd name="connsiteX442" fmla="*/ 407894 w 2657256"/>
                          <a:gd name="connsiteY442" fmla="*/ 2451999 h 3370881"/>
                          <a:gd name="connsiteX443" fmla="*/ 515470 w 2657256"/>
                          <a:gd name="connsiteY443" fmla="*/ 2407176 h 3370881"/>
                          <a:gd name="connsiteX444" fmla="*/ 578223 w 2657256"/>
                          <a:gd name="connsiteY444" fmla="*/ 2353387 h 3370881"/>
                          <a:gd name="connsiteX445" fmla="*/ 587188 w 2657256"/>
                          <a:gd name="connsiteY445" fmla="*/ 2330976 h 3370881"/>
                          <a:gd name="connsiteX446" fmla="*/ 614082 w 2657256"/>
                          <a:gd name="connsiteY446" fmla="*/ 2254776 h 3370881"/>
                          <a:gd name="connsiteX447" fmla="*/ 649941 w 2657256"/>
                          <a:gd name="connsiteY447" fmla="*/ 2200987 h 3370881"/>
                          <a:gd name="connsiteX448" fmla="*/ 690282 w 2657256"/>
                          <a:gd name="connsiteY448" fmla="*/ 2174093 h 3370881"/>
                          <a:gd name="connsiteX449" fmla="*/ 703729 w 2657256"/>
                          <a:gd name="connsiteY449" fmla="*/ 2165129 h 3370881"/>
                          <a:gd name="connsiteX450" fmla="*/ 739588 w 2657256"/>
                          <a:gd name="connsiteY450" fmla="*/ 2147199 h 3370881"/>
                          <a:gd name="connsiteX451" fmla="*/ 708212 w 2657256"/>
                          <a:gd name="connsiteY451" fmla="*/ 2187540 h 3370881"/>
                          <a:gd name="connsiteX452" fmla="*/ 654423 w 2657256"/>
                          <a:gd name="connsiteY452" fmla="*/ 2241329 h 3370881"/>
                          <a:gd name="connsiteX453" fmla="*/ 636494 w 2657256"/>
                          <a:gd name="connsiteY453" fmla="*/ 2259258 h 3370881"/>
                          <a:gd name="connsiteX454" fmla="*/ 614082 w 2657256"/>
                          <a:gd name="connsiteY454" fmla="*/ 2286152 h 3370881"/>
                          <a:gd name="connsiteX455" fmla="*/ 592179 w 2657256"/>
                          <a:gd name="connsiteY455" fmla="*/ 2282347 h 3370881"/>
                          <a:gd name="connsiteX456" fmla="*/ 555980 w 2657256"/>
                          <a:gd name="connsiteY456" fmla="*/ 2313892 h 3370881"/>
                          <a:gd name="connsiteX457" fmla="*/ 524435 w 2657256"/>
                          <a:gd name="connsiteY457" fmla="*/ 2348905 h 3370881"/>
                          <a:gd name="connsiteX458" fmla="*/ 502023 w 2657256"/>
                          <a:gd name="connsiteY458" fmla="*/ 2362352 h 3370881"/>
                          <a:gd name="connsiteX459" fmla="*/ 461682 w 2657256"/>
                          <a:gd name="connsiteY459" fmla="*/ 2389246 h 3370881"/>
                          <a:gd name="connsiteX460" fmla="*/ 448235 w 2657256"/>
                          <a:gd name="connsiteY460" fmla="*/ 2398211 h 3370881"/>
                          <a:gd name="connsiteX461" fmla="*/ 430306 w 2657256"/>
                          <a:gd name="connsiteY461" fmla="*/ 2407176 h 3370881"/>
                          <a:gd name="connsiteX462" fmla="*/ 412376 w 2657256"/>
                          <a:gd name="connsiteY462" fmla="*/ 2420623 h 3370881"/>
                          <a:gd name="connsiteX463" fmla="*/ 389965 w 2657256"/>
                          <a:gd name="connsiteY463" fmla="*/ 2429587 h 3370881"/>
                          <a:gd name="connsiteX464" fmla="*/ 372035 w 2657256"/>
                          <a:gd name="connsiteY464" fmla="*/ 2443034 h 3370881"/>
                          <a:gd name="connsiteX465" fmla="*/ 318247 w 2657256"/>
                          <a:gd name="connsiteY465" fmla="*/ 2474411 h 3370881"/>
                          <a:gd name="connsiteX466" fmla="*/ 304800 w 2657256"/>
                          <a:gd name="connsiteY466" fmla="*/ 2492340 h 3370881"/>
                          <a:gd name="connsiteX467" fmla="*/ 282388 w 2657256"/>
                          <a:gd name="connsiteY467" fmla="*/ 2519234 h 3370881"/>
                          <a:gd name="connsiteX468" fmla="*/ 295835 w 2657256"/>
                          <a:gd name="connsiteY468" fmla="*/ 2815070 h 3370881"/>
                          <a:gd name="connsiteX469" fmla="*/ 300318 w 2657256"/>
                          <a:gd name="connsiteY469" fmla="*/ 2837481 h 3370881"/>
                          <a:gd name="connsiteX470" fmla="*/ 304800 w 2657256"/>
                          <a:gd name="connsiteY470" fmla="*/ 2868858 h 3370881"/>
                          <a:gd name="connsiteX471" fmla="*/ 309282 w 2657256"/>
                          <a:gd name="connsiteY471" fmla="*/ 2927129 h 3370881"/>
                          <a:gd name="connsiteX472" fmla="*/ 322729 w 2657256"/>
                          <a:gd name="connsiteY472" fmla="*/ 2985399 h 3370881"/>
                          <a:gd name="connsiteX473" fmla="*/ 327212 w 2657256"/>
                          <a:gd name="connsiteY473" fmla="*/ 3012293 h 3370881"/>
                          <a:gd name="connsiteX474" fmla="*/ 331694 w 2657256"/>
                          <a:gd name="connsiteY474" fmla="*/ 3043670 h 3370881"/>
                          <a:gd name="connsiteX475" fmla="*/ 345141 w 2657256"/>
                          <a:gd name="connsiteY475" fmla="*/ 3070564 h 3370881"/>
                          <a:gd name="connsiteX476" fmla="*/ 367553 w 2657256"/>
                          <a:gd name="connsiteY476" fmla="*/ 3124352 h 3370881"/>
                          <a:gd name="connsiteX477" fmla="*/ 381000 w 2657256"/>
                          <a:gd name="connsiteY477" fmla="*/ 3182623 h 3370881"/>
                          <a:gd name="connsiteX478" fmla="*/ 389965 w 2657256"/>
                          <a:gd name="connsiteY478" fmla="*/ 3196070 h 3370881"/>
                          <a:gd name="connsiteX479" fmla="*/ 394447 w 2657256"/>
                          <a:gd name="connsiteY479" fmla="*/ 3213999 h 3370881"/>
                          <a:gd name="connsiteX480" fmla="*/ 412376 w 2657256"/>
                          <a:gd name="connsiteY480" fmla="*/ 3245376 h 3370881"/>
                          <a:gd name="connsiteX481" fmla="*/ 416859 w 2657256"/>
                          <a:gd name="connsiteY481" fmla="*/ 3258823 h 3370881"/>
                          <a:gd name="connsiteX482" fmla="*/ 425823 w 2657256"/>
                          <a:gd name="connsiteY482" fmla="*/ 3272270 h 3370881"/>
                          <a:gd name="connsiteX483" fmla="*/ 439270 w 2657256"/>
                          <a:gd name="connsiteY483" fmla="*/ 3303646 h 3370881"/>
                          <a:gd name="connsiteX484" fmla="*/ 439270 w 2657256"/>
                          <a:gd name="connsiteY484" fmla="*/ 3352952 h 3370881"/>
                          <a:gd name="connsiteX485" fmla="*/ 430306 w 2657256"/>
                          <a:gd name="connsiteY485" fmla="*/ 3366399 h 3370881"/>
                          <a:gd name="connsiteX486" fmla="*/ 412376 w 2657256"/>
                          <a:gd name="connsiteY486" fmla="*/ 3370881 h 3370881"/>
                          <a:gd name="connsiteX487" fmla="*/ 295835 w 2657256"/>
                          <a:gd name="connsiteY487" fmla="*/ 3357434 h 3370881"/>
                          <a:gd name="connsiteX488" fmla="*/ 264459 w 2657256"/>
                          <a:gd name="connsiteY488" fmla="*/ 3276752 h 3370881"/>
                          <a:gd name="connsiteX489" fmla="*/ 259976 w 2657256"/>
                          <a:gd name="connsiteY489" fmla="*/ 3240893 h 3370881"/>
                          <a:gd name="connsiteX490" fmla="*/ 246529 w 2657256"/>
                          <a:gd name="connsiteY490" fmla="*/ 3178140 h 3370881"/>
                          <a:gd name="connsiteX491" fmla="*/ 237565 w 2657256"/>
                          <a:gd name="connsiteY491" fmla="*/ 3084011 h 3370881"/>
                          <a:gd name="connsiteX492" fmla="*/ 228600 w 2657256"/>
                          <a:gd name="connsiteY492" fmla="*/ 3057117 h 3370881"/>
                          <a:gd name="connsiteX493" fmla="*/ 219635 w 2657256"/>
                          <a:gd name="connsiteY493" fmla="*/ 3021258 h 3370881"/>
                          <a:gd name="connsiteX494" fmla="*/ 206188 w 2657256"/>
                          <a:gd name="connsiteY494" fmla="*/ 2980917 h 3370881"/>
                          <a:gd name="connsiteX495" fmla="*/ 201706 w 2657256"/>
                          <a:gd name="connsiteY495" fmla="*/ 2949540 h 3370881"/>
                          <a:gd name="connsiteX496" fmla="*/ 197223 w 2657256"/>
                          <a:gd name="connsiteY496" fmla="*/ 2927129 h 3370881"/>
                          <a:gd name="connsiteX497" fmla="*/ 192741 w 2657256"/>
                          <a:gd name="connsiteY497" fmla="*/ 2891270 h 3370881"/>
                          <a:gd name="connsiteX498" fmla="*/ 188259 w 2657256"/>
                          <a:gd name="connsiteY498" fmla="*/ 2850929 h 3370881"/>
                          <a:gd name="connsiteX499" fmla="*/ 179294 w 2657256"/>
                          <a:gd name="connsiteY499" fmla="*/ 2824034 h 3370881"/>
                          <a:gd name="connsiteX500" fmla="*/ 165847 w 2657256"/>
                          <a:gd name="connsiteY500" fmla="*/ 2774729 h 3370881"/>
                          <a:gd name="connsiteX501" fmla="*/ 161365 w 2657256"/>
                          <a:gd name="connsiteY501" fmla="*/ 2747834 h 3370881"/>
                          <a:gd name="connsiteX502" fmla="*/ 156882 w 2657256"/>
                          <a:gd name="connsiteY502" fmla="*/ 2559576 h 3370881"/>
                          <a:gd name="connsiteX503" fmla="*/ 152400 w 2657256"/>
                          <a:gd name="connsiteY503" fmla="*/ 2519234 h 3370881"/>
                          <a:gd name="connsiteX504" fmla="*/ 118035 w 2657256"/>
                          <a:gd name="connsiteY504" fmla="*/ 2400004 h 3370881"/>
                          <a:gd name="connsiteX505" fmla="*/ 117048 w 2657256"/>
                          <a:gd name="connsiteY505" fmla="*/ 2344423 h 3370881"/>
                          <a:gd name="connsiteX506" fmla="*/ 100106 w 2657256"/>
                          <a:gd name="connsiteY506" fmla="*/ 2330976 h 3370881"/>
                          <a:gd name="connsiteX507" fmla="*/ 138953 w 2657256"/>
                          <a:gd name="connsiteY507" fmla="*/ 2313046 h 3370881"/>
                          <a:gd name="connsiteX508" fmla="*/ 152400 w 2657256"/>
                          <a:gd name="connsiteY508" fmla="*/ 2304081 h 3370881"/>
                          <a:gd name="connsiteX509" fmla="*/ 170329 w 2657256"/>
                          <a:gd name="connsiteY509" fmla="*/ 2259258 h 3370881"/>
                          <a:gd name="connsiteX510" fmla="*/ 188259 w 2657256"/>
                          <a:gd name="connsiteY510" fmla="*/ 2223399 h 3370881"/>
                          <a:gd name="connsiteX511" fmla="*/ 206188 w 2657256"/>
                          <a:gd name="connsiteY511" fmla="*/ 2187540 h 3370881"/>
                          <a:gd name="connsiteX512" fmla="*/ 210670 w 2657256"/>
                          <a:gd name="connsiteY512" fmla="*/ 2174093 h 3370881"/>
                          <a:gd name="connsiteX513" fmla="*/ 219635 w 2657256"/>
                          <a:gd name="connsiteY513" fmla="*/ 2115823 h 3370881"/>
                          <a:gd name="connsiteX514" fmla="*/ 210670 w 2657256"/>
                          <a:gd name="connsiteY514" fmla="*/ 1958940 h 3370881"/>
                          <a:gd name="connsiteX515" fmla="*/ 192741 w 2657256"/>
                          <a:gd name="connsiteY515" fmla="*/ 1923081 h 3370881"/>
                          <a:gd name="connsiteX516" fmla="*/ 179294 w 2657256"/>
                          <a:gd name="connsiteY516" fmla="*/ 1891705 h 3370881"/>
                          <a:gd name="connsiteX517" fmla="*/ 165847 w 2657256"/>
                          <a:gd name="connsiteY517" fmla="*/ 1864811 h 3370881"/>
                          <a:gd name="connsiteX518" fmla="*/ 152400 w 2657256"/>
                          <a:gd name="connsiteY518" fmla="*/ 1833434 h 3370881"/>
                          <a:gd name="connsiteX519" fmla="*/ 143435 w 2657256"/>
                          <a:gd name="connsiteY519" fmla="*/ 1819987 h 3370881"/>
                          <a:gd name="connsiteX520" fmla="*/ 107576 w 2657256"/>
                          <a:gd name="connsiteY520" fmla="*/ 1784129 h 3370881"/>
                          <a:gd name="connsiteX521" fmla="*/ 94129 w 2657256"/>
                          <a:gd name="connsiteY521" fmla="*/ 1779646 h 3370881"/>
                          <a:gd name="connsiteX522" fmla="*/ 71718 w 2657256"/>
                          <a:gd name="connsiteY522" fmla="*/ 1770681 h 3370881"/>
                          <a:gd name="connsiteX523" fmla="*/ 58270 w 2657256"/>
                          <a:gd name="connsiteY523" fmla="*/ 1761717 h 3370881"/>
                          <a:gd name="connsiteX524" fmla="*/ 26894 w 2657256"/>
                          <a:gd name="connsiteY524" fmla="*/ 1730340 h 3370881"/>
                          <a:gd name="connsiteX525" fmla="*/ 0 w 2657256"/>
                          <a:gd name="connsiteY525" fmla="*/ 1707929 h 3370881"/>
                          <a:gd name="connsiteX0" fmla="*/ 0 w 2657256"/>
                          <a:gd name="connsiteY0" fmla="*/ 1707929 h 3370881"/>
                          <a:gd name="connsiteX1" fmla="*/ 22412 w 2657256"/>
                          <a:gd name="connsiteY1" fmla="*/ 1698964 h 3370881"/>
                          <a:gd name="connsiteX2" fmla="*/ 31376 w 2657256"/>
                          <a:gd name="connsiteY2" fmla="*/ 1681034 h 3370881"/>
                          <a:gd name="connsiteX3" fmla="*/ 44823 w 2657256"/>
                          <a:gd name="connsiteY3" fmla="*/ 1672070 h 3370881"/>
                          <a:gd name="connsiteX4" fmla="*/ 58270 w 2657256"/>
                          <a:gd name="connsiteY4" fmla="*/ 1654140 h 3370881"/>
                          <a:gd name="connsiteX5" fmla="*/ 76200 w 2657256"/>
                          <a:gd name="connsiteY5" fmla="*/ 1645176 h 3370881"/>
                          <a:gd name="connsiteX6" fmla="*/ 98612 w 2657256"/>
                          <a:gd name="connsiteY6" fmla="*/ 1636211 h 3370881"/>
                          <a:gd name="connsiteX7" fmla="*/ 125506 w 2657256"/>
                          <a:gd name="connsiteY7" fmla="*/ 1627246 h 3370881"/>
                          <a:gd name="connsiteX8" fmla="*/ 152400 w 2657256"/>
                          <a:gd name="connsiteY8" fmla="*/ 1609317 h 3370881"/>
                          <a:gd name="connsiteX9" fmla="*/ 170329 w 2657256"/>
                          <a:gd name="connsiteY9" fmla="*/ 1600352 h 3370881"/>
                          <a:gd name="connsiteX10" fmla="*/ 188259 w 2657256"/>
                          <a:gd name="connsiteY10" fmla="*/ 1582423 h 3370881"/>
                          <a:gd name="connsiteX11" fmla="*/ 228600 w 2657256"/>
                          <a:gd name="connsiteY11" fmla="*/ 1564493 h 3370881"/>
                          <a:gd name="connsiteX12" fmla="*/ 255494 w 2657256"/>
                          <a:gd name="connsiteY12" fmla="*/ 1546564 h 3370881"/>
                          <a:gd name="connsiteX13" fmla="*/ 300318 w 2657256"/>
                          <a:gd name="connsiteY13" fmla="*/ 1524152 h 3370881"/>
                          <a:gd name="connsiteX14" fmla="*/ 313765 w 2657256"/>
                          <a:gd name="connsiteY14" fmla="*/ 1515187 h 3370881"/>
                          <a:gd name="connsiteX15" fmla="*/ 340659 w 2657256"/>
                          <a:gd name="connsiteY15" fmla="*/ 1510705 h 3370881"/>
                          <a:gd name="connsiteX16" fmla="*/ 363070 w 2657256"/>
                          <a:gd name="connsiteY16" fmla="*/ 1506223 h 3370881"/>
                          <a:gd name="connsiteX17" fmla="*/ 389965 w 2657256"/>
                          <a:gd name="connsiteY17" fmla="*/ 1501740 h 3370881"/>
                          <a:gd name="connsiteX18" fmla="*/ 425823 w 2657256"/>
                          <a:gd name="connsiteY18" fmla="*/ 1497258 h 3370881"/>
                          <a:gd name="connsiteX19" fmla="*/ 470647 w 2657256"/>
                          <a:gd name="connsiteY19" fmla="*/ 1488293 h 3370881"/>
                          <a:gd name="connsiteX20" fmla="*/ 515470 w 2657256"/>
                          <a:gd name="connsiteY20" fmla="*/ 1479329 h 3370881"/>
                          <a:gd name="connsiteX21" fmla="*/ 528918 w 2657256"/>
                          <a:gd name="connsiteY21" fmla="*/ 1470364 h 3370881"/>
                          <a:gd name="connsiteX22" fmla="*/ 600635 w 2657256"/>
                          <a:gd name="connsiteY22" fmla="*/ 1456917 h 3370881"/>
                          <a:gd name="connsiteX23" fmla="*/ 690282 w 2657256"/>
                          <a:gd name="connsiteY23" fmla="*/ 1447952 h 3370881"/>
                          <a:gd name="connsiteX24" fmla="*/ 793376 w 2657256"/>
                          <a:gd name="connsiteY24" fmla="*/ 1452434 h 3370881"/>
                          <a:gd name="connsiteX25" fmla="*/ 874059 w 2657256"/>
                          <a:gd name="connsiteY25" fmla="*/ 1465881 h 3370881"/>
                          <a:gd name="connsiteX26" fmla="*/ 914400 w 2657256"/>
                          <a:gd name="connsiteY26" fmla="*/ 1470364 h 3370881"/>
                          <a:gd name="connsiteX27" fmla="*/ 1030941 w 2657256"/>
                          <a:gd name="connsiteY27" fmla="*/ 1483811 h 3370881"/>
                          <a:gd name="connsiteX28" fmla="*/ 1151965 w 2657256"/>
                          <a:gd name="connsiteY28" fmla="*/ 1492776 h 3370881"/>
                          <a:gd name="connsiteX29" fmla="*/ 1281953 w 2657256"/>
                          <a:gd name="connsiteY29" fmla="*/ 1501740 h 3370881"/>
                          <a:gd name="connsiteX30" fmla="*/ 1465729 w 2657256"/>
                          <a:gd name="connsiteY30" fmla="*/ 1497258 h 3370881"/>
                          <a:gd name="connsiteX31" fmla="*/ 1510553 w 2657256"/>
                          <a:gd name="connsiteY31" fmla="*/ 1492776 h 3370881"/>
                          <a:gd name="connsiteX32" fmla="*/ 1582270 w 2657256"/>
                          <a:gd name="connsiteY32" fmla="*/ 1461399 h 3370881"/>
                          <a:gd name="connsiteX33" fmla="*/ 1604682 w 2657256"/>
                          <a:gd name="connsiteY33" fmla="*/ 1456917 h 3370881"/>
                          <a:gd name="connsiteX34" fmla="*/ 1622612 w 2657256"/>
                          <a:gd name="connsiteY34" fmla="*/ 1447952 h 3370881"/>
                          <a:gd name="connsiteX35" fmla="*/ 1645023 w 2657256"/>
                          <a:gd name="connsiteY35" fmla="*/ 1438987 h 3370881"/>
                          <a:gd name="connsiteX36" fmla="*/ 1662953 w 2657256"/>
                          <a:gd name="connsiteY36" fmla="*/ 1425540 h 3370881"/>
                          <a:gd name="connsiteX37" fmla="*/ 1698812 w 2657256"/>
                          <a:gd name="connsiteY37" fmla="*/ 1407611 h 3370881"/>
                          <a:gd name="connsiteX38" fmla="*/ 1739153 w 2657256"/>
                          <a:gd name="connsiteY38" fmla="*/ 1380717 h 3370881"/>
                          <a:gd name="connsiteX39" fmla="*/ 1752600 w 2657256"/>
                          <a:gd name="connsiteY39" fmla="*/ 1367270 h 3370881"/>
                          <a:gd name="connsiteX40" fmla="*/ 1775012 w 2657256"/>
                          <a:gd name="connsiteY40" fmla="*/ 1353823 h 3370881"/>
                          <a:gd name="connsiteX41" fmla="*/ 1797423 w 2657256"/>
                          <a:gd name="connsiteY41" fmla="*/ 1335893 h 3370881"/>
                          <a:gd name="connsiteX42" fmla="*/ 1810870 w 2657256"/>
                          <a:gd name="connsiteY42" fmla="*/ 1304517 h 3370881"/>
                          <a:gd name="connsiteX43" fmla="*/ 1815353 w 2657256"/>
                          <a:gd name="connsiteY43" fmla="*/ 1291070 h 3370881"/>
                          <a:gd name="connsiteX44" fmla="*/ 1801906 w 2657256"/>
                          <a:gd name="connsiteY44" fmla="*/ 1138670 h 3370881"/>
                          <a:gd name="connsiteX45" fmla="*/ 1792941 w 2657256"/>
                          <a:gd name="connsiteY45" fmla="*/ 1125223 h 3370881"/>
                          <a:gd name="connsiteX46" fmla="*/ 1757082 w 2657256"/>
                          <a:gd name="connsiteY46" fmla="*/ 1093846 h 3370881"/>
                          <a:gd name="connsiteX47" fmla="*/ 1730188 w 2657256"/>
                          <a:gd name="connsiteY47" fmla="*/ 1066952 h 3370881"/>
                          <a:gd name="connsiteX48" fmla="*/ 1703294 w 2657256"/>
                          <a:gd name="connsiteY48" fmla="*/ 1049023 h 3370881"/>
                          <a:gd name="connsiteX49" fmla="*/ 1622612 w 2657256"/>
                          <a:gd name="connsiteY49" fmla="*/ 1053505 h 3370881"/>
                          <a:gd name="connsiteX50" fmla="*/ 1595718 w 2657256"/>
                          <a:gd name="connsiteY50" fmla="*/ 1062470 h 3370881"/>
                          <a:gd name="connsiteX51" fmla="*/ 1573306 w 2657256"/>
                          <a:gd name="connsiteY51" fmla="*/ 1066952 h 3370881"/>
                          <a:gd name="connsiteX52" fmla="*/ 1453385 w 2657256"/>
                          <a:gd name="connsiteY52" fmla="*/ 1082761 h 3370881"/>
                          <a:gd name="connsiteX53" fmla="*/ 1326776 w 2657256"/>
                          <a:gd name="connsiteY53" fmla="*/ 1062470 h 3370881"/>
                          <a:gd name="connsiteX54" fmla="*/ 1308847 w 2657256"/>
                          <a:gd name="connsiteY54" fmla="*/ 1057987 h 3370881"/>
                          <a:gd name="connsiteX55" fmla="*/ 1277470 w 2657256"/>
                          <a:gd name="connsiteY55" fmla="*/ 1053505 h 3370881"/>
                          <a:gd name="connsiteX56" fmla="*/ 1259541 w 2657256"/>
                          <a:gd name="connsiteY56" fmla="*/ 1049023 h 3370881"/>
                          <a:gd name="connsiteX57" fmla="*/ 1232647 w 2657256"/>
                          <a:gd name="connsiteY57" fmla="*/ 1044540 h 3370881"/>
                          <a:gd name="connsiteX58" fmla="*/ 1053353 w 2657256"/>
                          <a:gd name="connsiteY58" fmla="*/ 1049023 h 3370881"/>
                          <a:gd name="connsiteX59" fmla="*/ 1035423 w 2657256"/>
                          <a:gd name="connsiteY59" fmla="*/ 1053505 h 3370881"/>
                          <a:gd name="connsiteX60" fmla="*/ 1008529 w 2657256"/>
                          <a:gd name="connsiteY60" fmla="*/ 1057987 h 3370881"/>
                          <a:gd name="connsiteX61" fmla="*/ 995082 w 2657256"/>
                          <a:gd name="connsiteY61" fmla="*/ 1062470 h 3370881"/>
                          <a:gd name="connsiteX62" fmla="*/ 945776 w 2657256"/>
                          <a:gd name="connsiteY62" fmla="*/ 1031093 h 3370881"/>
                          <a:gd name="connsiteX63" fmla="*/ 941294 w 2657256"/>
                          <a:gd name="connsiteY63" fmla="*/ 1017646 h 3370881"/>
                          <a:gd name="connsiteX64" fmla="*/ 932329 w 2657256"/>
                          <a:gd name="connsiteY64" fmla="*/ 919034 h 3370881"/>
                          <a:gd name="connsiteX65" fmla="*/ 914400 w 2657256"/>
                          <a:gd name="connsiteY65" fmla="*/ 901105 h 3370881"/>
                          <a:gd name="connsiteX66" fmla="*/ 918882 w 2657256"/>
                          <a:gd name="connsiteY66" fmla="*/ 869729 h 3370881"/>
                          <a:gd name="connsiteX67" fmla="*/ 941294 w 2657256"/>
                          <a:gd name="connsiteY67" fmla="*/ 865246 h 3370881"/>
                          <a:gd name="connsiteX68" fmla="*/ 959223 w 2657256"/>
                          <a:gd name="connsiteY68" fmla="*/ 851799 h 3370881"/>
                          <a:gd name="connsiteX69" fmla="*/ 990600 w 2657256"/>
                          <a:gd name="connsiteY69" fmla="*/ 847317 h 3370881"/>
                          <a:gd name="connsiteX70" fmla="*/ 1129553 w 2657256"/>
                          <a:gd name="connsiteY70" fmla="*/ 838352 h 3370881"/>
                          <a:gd name="connsiteX71" fmla="*/ 1147482 w 2657256"/>
                          <a:gd name="connsiteY71" fmla="*/ 829387 h 3370881"/>
                          <a:gd name="connsiteX72" fmla="*/ 1178859 w 2657256"/>
                          <a:gd name="connsiteY72" fmla="*/ 806976 h 3370881"/>
                          <a:gd name="connsiteX73" fmla="*/ 1192306 w 2657256"/>
                          <a:gd name="connsiteY73" fmla="*/ 793529 h 3370881"/>
                          <a:gd name="connsiteX74" fmla="*/ 1214718 w 2657256"/>
                          <a:gd name="connsiteY74" fmla="*/ 784564 h 3370881"/>
                          <a:gd name="connsiteX75" fmla="*/ 1241612 w 2657256"/>
                          <a:gd name="connsiteY75" fmla="*/ 771117 h 3370881"/>
                          <a:gd name="connsiteX76" fmla="*/ 1277470 w 2657256"/>
                          <a:gd name="connsiteY76" fmla="*/ 753187 h 3370881"/>
                          <a:gd name="connsiteX77" fmla="*/ 1295400 w 2657256"/>
                          <a:gd name="connsiteY77" fmla="*/ 730776 h 3370881"/>
                          <a:gd name="connsiteX78" fmla="*/ 1317812 w 2657256"/>
                          <a:gd name="connsiteY78" fmla="*/ 708364 h 3370881"/>
                          <a:gd name="connsiteX79" fmla="*/ 1353670 w 2657256"/>
                          <a:gd name="connsiteY79" fmla="*/ 663540 h 3370881"/>
                          <a:gd name="connsiteX80" fmla="*/ 1371600 w 2657256"/>
                          <a:gd name="connsiteY80" fmla="*/ 636646 h 3370881"/>
                          <a:gd name="connsiteX81" fmla="*/ 1380565 w 2657256"/>
                          <a:gd name="connsiteY81" fmla="*/ 596305 h 3370881"/>
                          <a:gd name="connsiteX82" fmla="*/ 1385047 w 2657256"/>
                          <a:gd name="connsiteY82" fmla="*/ 582858 h 3370881"/>
                          <a:gd name="connsiteX83" fmla="*/ 1380565 w 2657256"/>
                          <a:gd name="connsiteY83" fmla="*/ 533552 h 3370881"/>
                          <a:gd name="connsiteX84" fmla="*/ 1367118 w 2657256"/>
                          <a:gd name="connsiteY84" fmla="*/ 524587 h 3370881"/>
                          <a:gd name="connsiteX85" fmla="*/ 1349188 w 2657256"/>
                          <a:gd name="connsiteY85" fmla="*/ 520105 h 3370881"/>
                          <a:gd name="connsiteX86" fmla="*/ 1326776 w 2657256"/>
                          <a:gd name="connsiteY86" fmla="*/ 511140 h 3370881"/>
                          <a:gd name="connsiteX87" fmla="*/ 1281953 w 2657256"/>
                          <a:gd name="connsiteY87" fmla="*/ 515623 h 3370881"/>
                          <a:gd name="connsiteX88" fmla="*/ 1250576 w 2657256"/>
                          <a:gd name="connsiteY88" fmla="*/ 529070 h 3370881"/>
                          <a:gd name="connsiteX89" fmla="*/ 1210235 w 2657256"/>
                          <a:gd name="connsiteY89" fmla="*/ 542517 h 3370881"/>
                          <a:gd name="connsiteX90" fmla="*/ 1183341 w 2657256"/>
                          <a:gd name="connsiteY90" fmla="*/ 555964 h 3370881"/>
                          <a:gd name="connsiteX91" fmla="*/ 1160929 w 2657256"/>
                          <a:gd name="connsiteY91" fmla="*/ 569411 h 3370881"/>
                          <a:gd name="connsiteX92" fmla="*/ 1134035 w 2657256"/>
                          <a:gd name="connsiteY92" fmla="*/ 578376 h 3370881"/>
                          <a:gd name="connsiteX93" fmla="*/ 1111623 w 2657256"/>
                          <a:gd name="connsiteY93" fmla="*/ 587340 h 3370881"/>
                          <a:gd name="connsiteX94" fmla="*/ 1084729 w 2657256"/>
                          <a:gd name="connsiteY94" fmla="*/ 596305 h 3370881"/>
                          <a:gd name="connsiteX95" fmla="*/ 986118 w 2657256"/>
                          <a:gd name="connsiteY95" fmla="*/ 591823 h 3370881"/>
                          <a:gd name="connsiteX96" fmla="*/ 927847 w 2657256"/>
                          <a:gd name="connsiteY96" fmla="*/ 578376 h 3370881"/>
                          <a:gd name="connsiteX97" fmla="*/ 896470 w 2657256"/>
                          <a:gd name="connsiteY97" fmla="*/ 555964 h 3370881"/>
                          <a:gd name="connsiteX98" fmla="*/ 883023 w 2657256"/>
                          <a:gd name="connsiteY98" fmla="*/ 546999 h 3370881"/>
                          <a:gd name="connsiteX99" fmla="*/ 865094 w 2657256"/>
                          <a:gd name="connsiteY99" fmla="*/ 497693 h 3370881"/>
                          <a:gd name="connsiteX100" fmla="*/ 869576 w 2657256"/>
                          <a:gd name="connsiteY100" fmla="*/ 403564 h 3370881"/>
                          <a:gd name="connsiteX101" fmla="*/ 874059 w 2657256"/>
                          <a:gd name="connsiteY101" fmla="*/ 385634 h 3370881"/>
                          <a:gd name="connsiteX102" fmla="*/ 883023 w 2657256"/>
                          <a:gd name="connsiteY102" fmla="*/ 372187 h 3370881"/>
                          <a:gd name="connsiteX103" fmla="*/ 909918 w 2657256"/>
                          <a:gd name="connsiteY103" fmla="*/ 363223 h 3370881"/>
                          <a:gd name="connsiteX104" fmla="*/ 914400 w 2657256"/>
                          <a:gd name="connsiteY104" fmla="*/ 385634 h 3370881"/>
                          <a:gd name="connsiteX105" fmla="*/ 909918 w 2657256"/>
                          <a:gd name="connsiteY105" fmla="*/ 408046 h 3370881"/>
                          <a:gd name="connsiteX106" fmla="*/ 900953 w 2657256"/>
                          <a:gd name="connsiteY106" fmla="*/ 466317 h 3370881"/>
                          <a:gd name="connsiteX107" fmla="*/ 905435 w 2657256"/>
                          <a:gd name="connsiteY107" fmla="*/ 515623 h 3370881"/>
                          <a:gd name="connsiteX108" fmla="*/ 932329 w 2657256"/>
                          <a:gd name="connsiteY108" fmla="*/ 551481 h 3370881"/>
                          <a:gd name="connsiteX109" fmla="*/ 954741 w 2657256"/>
                          <a:gd name="connsiteY109" fmla="*/ 560446 h 3370881"/>
                          <a:gd name="connsiteX110" fmla="*/ 972670 w 2657256"/>
                          <a:gd name="connsiteY110" fmla="*/ 569411 h 3370881"/>
                          <a:gd name="connsiteX111" fmla="*/ 1066800 w 2657256"/>
                          <a:gd name="connsiteY111" fmla="*/ 564929 h 3370881"/>
                          <a:gd name="connsiteX112" fmla="*/ 1111623 w 2657256"/>
                          <a:gd name="connsiteY112" fmla="*/ 551481 h 3370881"/>
                          <a:gd name="connsiteX113" fmla="*/ 1129553 w 2657256"/>
                          <a:gd name="connsiteY113" fmla="*/ 538034 h 3370881"/>
                          <a:gd name="connsiteX114" fmla="*/ 1156447 w 2657256"/>
                          <a:gd name="connsiteY114" fmla="*/ 511140 h 3370881"/>
                          <a:gd name="connsiteX115" fmla="*/ 1160929 w 2657256"/>
                          <a:gd name="connsiteY115" fmla="*/ 493211 h 3370881"/>
                          <a:gd name="connsiteX116" fmla="*/ 1178859 w 2657256"/>
                          <a:gd name="connsiteY116" fmla="*/ 331846 h 3370881"/>
                          <a:gd name="connsiteX117" fmla="*/ 1215315 w 2657256"/>
                          <a:gd name="connsiteY117" fmla="*/ 270289 h 3370881"/>
                          <a:gd name="connsiteX118" fmla="*/ 1214718 w 2657256"/>
                          <a:gd name="connsiteY118" fmla="*/ 367705 h 3370881"/>
                          <a:gd name="connsiteX119" fmla="*/ 1201270 w 2657256"/>
                          <a:gd name="connsiteY119" fmla="*/ 412529 h 3370881"/>
                          <a:gd name="connsiteX120" fmla="*/ 1210235 w 2657256"/>
                          <a:gd name="connsiteY120" fmla="*/ 461834 h 3370881"/>
                          <a:gd name="connsiteX121" fmla="*/ 1214718 w 2657256"/>
                          <a:gd name="connsiteY121" fmla="*/ 475281 h 3370881"/>
                          <a:gd name="connsiteX122" fmla="*/ 1228165 w 2657256"/>
                          <a:gd name="connsiteY122" fmla="*/ 484246 h 3370881"/>
                          <a:gd name="connsiteX123" fmla="*/ 1250576 w 2657256"/>
                          <a:gd name="connsiteY123" fmla="*/ 502176 h 3370881"/>
                          <a:gd name="connsiteX124" fmla="*/ 1317812 w 2657256"/>
                          <a:gd name="connsiteY124" fmla="*/ 497693 h 3370881"/>
                          <a:gd name="connsiteX125" fmla="*/ 1353670 w 2657256"/>
                          <a:gd name="connsiteY125" fmla="*/ 488729 h 3370881"/>
                          <a:gd name="connsiteX126" fmla="*/ 1506070 w 2657256"/>
                          <a:gd name="connsiteY126" fmla="*/ 457352 h 3370881"/>
                          <a:gd name="connsiteX127" fmla="*/ 1550894 w 2657256"/>
                          <a:gd name="connsiteY127" fmla="*/ 430458 h 3370881"/>
                          <a:gd name="connsiteX128" fmla="*/ 1564341 w 2657256"/>
                          <a:gd name="connsiteY128" fmla="*/ 417011 h 3370881"/>
                          <a:gd name="connsiteX129" fmla="*/ 1586753 w 2657256"/>
                          <a:gd name="connsiteY129" fmla="*/ 399081 h 3370881"/>
                          <a:gd name="connsiteX130" fmla="*/ 1595718 w 2657256"/>
                          <a:gd name="connsiteY130" fmla="*/ 381152 h 3370881"/>
                          <a:gd name="connsiteX131" fmla="*/ 1613139 w 2657256"/>
                          <a:gd name="connsiteY131" fmla="*/ 358910 h 3370881"/>
                          <a:gd name="connsiteX132" fmla="*/ 1604852 w 2657256"/>
                          <a:gd name="connsiteY132" fmla="*/ 236279 h 3370881"/>
                          <a:gd name="connsiteX133" fmla="*/ 1537447 w 2657256"/>
                          <a:gd name="connsiteY133" fmla="*/ 188411 h 3370881"/>
                          <a:gd name="connsiteX134" fmla="*/ 1613647 w 2657256"/>
                          <a:gd name="connsiteY134" fmla="*/ 399081 h 3370881"/>
                          <a:gd name="connsiteX135" fmla="*/ 1627094 w 2657256"/>
                          <a:gd name="connsiteY135" fmla="*/ 417011 h 3370881"/>
                          <a:gd name="connsiteX136" fmla="*/ 1658470 w 2657256"/>
                          <a:gd name="connsiteY136" fmla="*/ 412529 h 3370881"/>
                          <a:gd name="connsiteX137" fmla="*/ 1685365 w 2657256"/>
                          <a:gd name="connsiteY137" fmla="*/ 390117 h 3370881"/>
                          <a:gd name="connsiteX138" fmla="*/ 1694329 w 2657256"/>
                          <a:gd name="connsiteY138" fmla="*/ 376670 h 3370881"/>
                          <a:gd name="connsiteX139" fmla="*/ 1734670 w 2657256"/>
                          <a:gd name="connsiteY139" fmla="*/ 354258 h 3370881"/>
                          <a:gd name="connsiteX140" fmla="*/ 1743635 w 2657256"/>
                          <a:gd name="connsiteY140" fmla="*/ 340811 h 3370881"/>
                          <a:gd name="connsiteX141" fmla="*/ 1757082 w 2657256"/>
                          <a:gd name="connsiteY141" fmla="*/ 336329 h 3370881"/>
                          <a:gd name="connsiteX142" fmla="*/ 1808984 w 2657256"/>
                          <a:gd name="connsiteY142" fmla="*/ 249641 h 3370881"/>
                          <a:gd name="connsiteX143" fmla="*/ 1899621 w 2657256"/>
                          <a:gd name="connsiteY143" fmla="*/ 211719 h 3370881"/>
                          <a:gd name="connsiteX144" fmla="*/ 1869369 w 2657256"/>
                          <a:gd name="connsiteY144" fmla="*/ 152642 h 3370881"/>
                          <a:gd name="connsiteX145" fmla="*/ 1772023 w 2657256"/>
                          <a:gd name="connsiteY145" fmla="*/ 77249 h 3370881"/>
                          <a:gd name="connsiteX146" fmla="*/ 1831413 w 2657256"/>
                          <a:gd name="connsiteY146" fmla="*/ 209768 h 3370881"/>
                          <a:gd name="connsiteX147" fmla="*/ 1904737 w 2657256"/>
                          <a:gd name="connsiteY147" fmla="*/ 247915 h 3370881"/>
                          <a:gd name="connsiteX148" fmla="*/ 1874221 w 2657256"/>
                          <a:gd name="connsiteY148" fmla="*/ 318698 h 3370881"/>
                          <a:gd name="connsiteX149" fmla="*/ 1788459 w 2657256"/>
                          <a:gd name="connsiteY149" fmla="*/ 367705 h 3370881"/>
                          <a:gd name="connsiteX150" fmla="*/ 1761565 w 2657256"/>
                          <a:gd name="connsiteY150" fmla="*/ 390117 h 3370881"/>
                          <a:gd name="connsiteX151" fmla="*/ 1783976 w 2657256"/>
                          <a:gd name="connsiteY151" fmla="*/ 399081 h 3370881"/>
                          <a:gd name="connsiteX152" fmla="*/ 1878106 w 2657256"/>
                          <a:gd name="connsiteY152" fmla="*/ 390117 h 3370881"/>
                          <a:gd name="connsiteX153" fmla="*/ 1891553 w 2657256"/>
                          <a:gd name="connsiteY153" fmla="*/ 381152 h 3370881"/>
                          <a:gd name="connsiteX154" fmla="*/ 1918447 w 2657256"/>
                          <a:gd name="connsiteY154" fmla="*/ 372187 h 3370881"/>
                          <a:gd name="connsiteX155" fmla="*/ 1940859 w 2657256"/>
                          <a:gd name="connsiteY155" fmla="*/ 358740 h 3370881"/>
                          <a:gd name="connsiteX156" fmla="*/ 1954306 w 2657256"/>
                          <a:gd name="connsiteY156" fmla="*/ 354258 h 3370881"/>
                          <a:gd name="connsiteX157" fmla="*/ 2083304 w 2657256"/>
                          <a:gd name="connsiteY157" fmla="*/ 290281 h 3370881"/>
                          <a:gd name="connsiteX158" fmla="*/ 2166172 w 2657256"/>
                          <a:gd name="connsiteY158" fmla="*/ 215604 h 3370881"/>
                          <a:gd name="connsiteX159" fmla="*/ 2069054 w 2657256"/>
                          <a:gd name="connsiteY159" fmla="*/ 40493 h 3370881"/>
                          <a:gd name="connsiteX160" fmla="*/ 2078225 w 2657256"/>
                          <a:gd name="connsiteY160" fmla="*/ 188681 h 3370881"/>
                          <a:gd name="connsiteX161" fmla="*/ 1999129 w 2657256"/>
                          <a:gd name="connsiteY161" fmla="*/ 358740 h 3370881"/>
                          <a:gd name="connsiteX162" fmla="*/ 1994647 w 2657256"/>
                          <a:gd name="connsiteY162" fmla="*/ 372187 h 3370881"/>
                          <a:gd name="connsiteX163" fmla="*/ 2039470 w 2657256"/>
                          <a:gd name="connsiteY163" fmla="*/ 390117 h 3370881"/>
                          <a:gd name="connsiteX164" fmla="*/ 2115670 w 2657256"/>
                          <a:gd name="connsiteY164" fmla="*/ 390117 h 3370881"/>
                          <a:gd name="connsiteX165" fmla="*/ 2160494 w 2657256"/>
                          <a:gd name="connsiteY165" fmla="*/ 376670 h 3370881"/>
                          <a:gd name="connsiteX166" fmla="*/ 2191870 w 2657256"/>
                          <a:gd name="connsiteY166" fmla="*/ 363223 h 3370881"/>
                          <a:gd name="connsiteX167" fmla="*/ 2205318 w 2657256"/>
                          <a:gd name="connsiteY167" fmla="*/ 358740 h 3370881"/>
                          <a:gd name="connsiteX168" fmla="*/ 2232212 w 2657256"/>
                          <a:gd name="connsiteY168" fmla="*/ 340811 h 3370881"/>
                          <a:gd name="connsiteX169" fmla="*/ 2312894 w 2657256"/>
                          <a:gd name="connsiteY169" fmla="*/ 183929 h 3370881"/>
                          <a:gd name="connsiteX170" fmla="*/ 2339788 w 2657256"/>
                          <a:gd name="connsiteY170" fmla="*/ 151 h 3370881"/>
                          <a:gd name="connsiteX171" fmla="*/ 2357718 w 2657256"/>
                          <a:gd name="connsiteY171" fmla="*/ 215305 h 3370881"/>
                          <a:gd name="connsiteX172" fmla="*/ 2254623 w 2657256"/>
                          <a:gd name="connsiteY172" fmla="*/ 376670 h 3370881"/>
                          <a:gd name="connsiteX173" fmla="*/ 2245659 w 2657256"/>
                          <a:gd name="connsiteY173" fmla="*/ 390117 h 3370881"/>
                          <a:gd name="connsiteX174" fmla="*/ 2254623 w 2657256"/>
                          <a:gd name="connsiteY174" fmla="*/ 403564 h 3370881"/>
                          <a:gd name="connsiteX175" fmla="*/ 2353235 w 2657256"/>
                          <a:gd name="connsiteY175" fmla="*/ 399081 h 3370881"/>
                          <a:gd name="connsiteX176" fmla="*/ 2366682 w 2657256"/>
                          <a:gd name="connsiteY176" fmla="*/ 394599 h 3370881"/>
                          <a:gd name="connsiteX177" fmla="*/ 2389094 w 2657256"/>
                          <a:gd name="connsiteY177" fmla="*/ 390117 h 3370881"/>
                          <a:gd name="connsiteX178" fmla="*/ 2424953 w 2657256"/>
                          <a:gd name="connsiteY178" fmla="*/ 367705 h 3370881"/>
                          <a:gd name="connsiteX179" fmla="*/ 2528047 w 2657256"/>
                          <a:gd name="connsiteY179" fmla="*/ 292700 h 3370881"/>
                          <a:gd name="connsiteX180" fmla="*/ 2541495 w 2657256"/>
                          <a:gd name="connsiteY180" fmla="*/ 62906 h 3370881"/>
                          <a:gd name="connsiteX181" fmla="*/ 2591304 w 2657256"/>
                          <a:gd name="connsiteY181" fmla="*/ 214081 h 3370881"/>
                          <a:gd name="connsiteX182" fmla="*/ 2612315 w 2657256"/>
                          <a:gd name="connsiteY182" fmla="*/ 290907 h 3370881"/>
                          <a:gd name="connsiteX183" fmla="*/ 2650863 w 2657256"/>
                          <a:gd name="connsiteY183" fmla="*/ 344994 h 3370881"/>
                          <a:gd name="connsiteX184" fmla="*/ 2465294 w 2657256"/>
                          <a:gd name="connsiteY184" fmla="*/ 399081 h 3370881"/>
                          <a:gd name="connsiteX185" fmla="*/ 2442882 w 2657256"/>
                          <a:gd name="connsiteY185" fmla="*/ 403564 h 3370881"/>
                          <a:gd name="connsiteX186" fmla="*/ 2398059 w 2657256"/>
                          <a:gd name="connsiteY186" fmla="*/ 417011 h 3370881"/>
                          <a:gd name="connsiteX187" fmla="*/ 2375647 w 2657256"/>
                          <a:gd name="connsiteY187" fmla="*/ 425976 h 3370881"/>
                          <a:gd name="connsiteX188" fmla="*/ 2357718 w 2657256"/>
                          <a:gd name="connsiteY188" fmla="*/ 430458 h 3370881"/>
                          <a:gd name="connsiteX189" fmla="*/ 2344270 w 2657256"/>
                          <a:gd name="connsiteY189" fmla="*/ 461834 h 3370881"/>
                          <a:gd name="connsiteX190" fmla="*/ 2353235 w 2657256"/>
                          <a:gd name="connsiteY190" fmla="*/ 502176 h 3370881"/>
                          <a:gd name="connsiteX191" fmla="*/ 2362200 w 2657256"/>
                          <a:gd name="connsiteY191" fmla="*/ 515623 h 3370881"/>
                          <a:gd name="connsiteX192" fmla="*/ 2344270 w 2657256"/>
                          <a:gd name="connsiteY192" fmla="*/ 587340 h 3370881"/>
                          <a:gd name="connsiteX193" fmla="*/ 2321859 w 2657256"/>
                          <a:gd name="connsiteY193" fmla="*/ 614234 h 3370881"/>
                          <a:gd name="connsiteX194" fmla="*/ 2308412 w 2657256"/>
                          <a:gd name="connsiteY194" fmla="*/ 636646 h 3370881"/>
                          <a:gd name="connsiteX195" fmla="*/ 2281518 w 2657256"/>
                          <a:gd name="connsiteY195" fmla="*/ 641129 h 3370881"/>
                          <a:gd name="connsiteX196" fmla="*/ 2259106 w 2657256"/>
                          <a:gd name="connsiteY196" fmla="*/ 636646 h 3370881"/>
                          <a:gd name="connsiteX197" fmla="*/ 2277035 w 2657256"/>
                          <a:gd name="connsiteY197" fmla="*/ 578376 h 3370881"/>
                          <a:gd name="connsiteX198" fmla="*/ 2290482 w 2657256"/>
                          <a:gd name="connsiteY198" fmla="*/ 542517 h 3370881"/>
                          <a:gd name="connsiteX199" fmla="*/ 2286000 w 2657256"/>
                          <a:gd name="connsiteY199" fmla="*/ 506658 h 3370881"/>
                          <a:gd name="connsiteX200" fmla="*/ 2245659 w 2657256"/>
                          <a:gd name="connsiteY200" fmla="*/ 448387 h 3370881"/>
                          <a:gd name="connsiteX201" fmla="*/ 2200835 w 2657256"/>
                          <a:gd name="connsiteY201" fmla="*/ 430458 h 3370881"/>
                          <a:gd name="connsiteX202" fmla="*/ 2169459 w 2657256"/>
                          <a:gd name="connsiteY202" fmla="*/ 425976 h 3370881"/>
                          <a:gd name="connsiteX203" fmla="*/ 2102223 w 2657256"/>
                          <a:gd name="connsiteY203" fmla="*/ 430458 h 3370881"/>
                          <a:gd name="connsiteX204" fmla="*/ 2084294 w 2657256"/>
                          <a:gd name="connsiteY204" fmla="*/ 439423 h 3370881"/>
                          <a:gd name="connsiteX205" fmla="*/ 2070847 w 2657256"/>
                          <a:gd name="connsiteY205" fmla="*/ 443905 h 3370881"/>
                          <a:gd name="connsiteX206" fmla="*/ 2061882 w 2657256"/>
                          <a:gd name="connsiteY206" fmla="*/ 461834 h 3370881"/>
                          <a:gd name="connsiteX207" fmla="*/ 2034988 w 2657256"/>
                          <a:gd name="connsiteY207" fmla="*/ 475281 h 3370881"/>
                          <a:gd name="connsiteX208" fmla="*/ 1783976 w 2657256"/>
                          <a:gd name="connsiteY208" fmla="*/ 479764 h 3370881"/>
                          <a:gd name="connsiteX209" fmla="*/ 1766047 w 2657256"/>
                          <a:gd name="connsiteY209" fmla="*/ 488729 h 3370881"/>
                          <a:gd name="connsiteX210" fmla="*/ 1703294 w 2657256"/>
                          <a:gd name="connsiteY210" fmla="*/ 506658 h 3370881"/>
                          <a:gd name="connsiteX211" fmla="*/ 1689847 w 2657256"/>
                          <a:gd name="connsiteY211" fmla="*/ 511140 h 3370881"/>
                          <a:gd name="connsiteX212" fmla="*/ 1676400 w 2657256"/>
                          <a:gd name="connsiteY212" fmla="*/ 520105 h 3370881"/>
                          <a:gd name="connsiteX213" fmla="*/ 1649506 w 2657256"/>
                          <a:gd name="connsiteY213" fmla="*/ 529070 h 3370881"/>
                          <a:gd name="connsiteX214" fmla="*/ 1636059 w 2657256"/>
                          <a:gd name="connsiteY214" fmla="*/ 538034 h 3370881"/>
                          <a:gd name="connsiteX215" fmla="*/ 1622612 w 2657256"/>
                          <a:gd name="connsiteY215" fmla="*/ 551481 h 3370881"/>
                          <a:gd name="connsiteX216" fmla="*/ 1609165 w 2657256"/>
                          <a:gd name="connsiteY216" fmla="*/ 555964 h 3370881"/>
                          <a:gd name="connsiteX217" fmla="*/ 1577788 w 2657256"/>
                          <a:gd name="connsiteY217" fmla="*/ 587340 h 3370881"/>
                          <a:gd name="connsiteX218" fmla="*/ 1568823 w 2657256"/>
                          <a:gd name="connsiteY218" fmla="*/ 600787 h 3370881"/>
                          <a:gd name="connsiteX219" fmla="*/ 1555376 w 2657256"/>
                          <a:gd name="connsiteY219" fmla="*/ 614234 h 3370881"/>
                          <a:gd name="connsiteX220" fmla="*/ 1524000 w 2657256"/>
                          <a:gd name="connsiteY220" fmla="*/ 654576 h 3370881"/>
                          <a:gd name="connsiteX221" fmla="*/ 1519518 w 2657256"/>
                          <a:gd name="connsiteY221" fmla="*/ 668023 h 3370881"/>
                          <a:gd name="connsiteX222" fmla="*/ 1528482 w 2657256"/>
                          <a:gd name="connsiteY222" fmla="*/ 708364 h 3370881"/>
                          <a:gd name="connsiteX223" fmla="*/ 1537447 w 2657256"/>
                          <a:gd name="connsiteY223" fmla="*/ 721811 h 3370881"/>
                          <a:gd name="connsiteX224" fmla="*/ 1568823 w 2657256"/>
                          <a:gd name="connsiteY224" fmla="*/ 712846 h 3370881"/>
                          <a:gd name="connsiteX225" fmla="*/ 1600200 w 2657256"/>
                          <a:gd name="connsiteY225" fmla="*/ 712846 h 3370881"/>
                          <a:gd name="connsiteX226" fmla="*/ 1631576 w 2657256"/>
                          <a:gd name="connsiteY226" fmla="*/ 690434 h 3370881"/>
                          <a:gd name="connsiteX227" fmla="*/ 1645023 w 2657256"/>
                          <a:gd name="connsiteY227" fmla="*/ 676987 h 3370881"/>
                          <a:gd name="connsiteX228" fmla="*/ 1685365 w 2657256"/>
                          <a:gd name="connsiteY228" fmla="*/ 645611 h 3370881"/>
                          <a:gd name="connsiteX229" fmla="*/ 1716741 w 2657256"/>
                          <a:gd name="connsiteY229" fmla="*/ 614234 h 3370881"/>
                          <a:gd name="connsiteX230" fmla="*/ 1748118 w 2657256"/>
                          <a:gd name="connsiteY230" fmla="*/ 596305 h 3370881"/>
                          <a:gd name="connsiteX231" fmla="*/ 1761565 w 2657256"/>
                          <a:gd name="connsiteY231" fmla="*/ 591823 h 3370881"/>
                          <a:gd name="connsiteX232" fmla="*/ 1779494 w 2657256"/>
                          <a:gd name="connsiteY232" fmla="*/ 582858 h 3370881"/>
                          <a:gd name="connsiteX233" fmla="*/ 1815353 w 2657256"/>
                          <a:gd name="connsiteY233" fmla="*/ 573893 h 3370881"/>
                          <a:gd name="connsiteX234" fmla="*/ 2030506 w 2657256"/>
                          <a:gd name="connsiteY234" fmla="*/ 578376 h 3370881"/>
                          <a:gd name="connsiteX235" fmla="*/ 2017059 w 2657256"/>
                          <a:gd name="connsiteY235" fmla="*/ 600787 h 3370881"/>
                          <a:gd name="connsiteX236" fmla="*/ 1981200 w 2657256"/>
                          <a:gd name="connsiteY236" fmla="*/ 636646 h 3370881"/>
                          <a:gd name="connsiteX237" fmla="*/ 1967753 w 2657256"/>
                          <a:gd name="connsiteY237" fmla="*/ 650093 h 3370881"/>
                          <a:gd name="connsiteX238" fmla="*/ 1936376 w 2657256"/>
                          <a:gd name="connsiteY238" fmla="*/ 690434 h 3370881"/>
                          <a:gd name="connsiteX239" fmla="*/ 1905000 w 2657256"/>
                          <a:gd name="connsiteY239" fmla="*/ 717329 h 3370881"/>
                          <a:gd name="connsiteX240" fmla="*/ 1860176 w 2657256"/>
                          <a:gd name="connsiteY240" fmla="*/ 735258 h 3370881"/>
                          <a:gd name="connsiteX241" fmla="*/ 1788459 w 2657256"/>
                          <a:gd name="connsiteY241" fmla="*/ 744223 h 3370881"/>
                          <a:gd name="connsiteX242" fmla="*/ 1846729 w 2657256"/>
                          <a:gd name="connsiteY242" fmla="*/ 802493 h 3370881"/>
                          <a:gd name="connsiteX243" fmla="*/ 1913965 w 2657256"/>
                          <a:gd name="connsiteY243" fmla="*/ 829387 h 3370881"/>
                          <a:gd name="connsiteX244" fmla="*/ 1922929 w 2657256"/>
                          <a:gd name="connsiteY244" fmla="*/ 842834 h 3370881"/>
                          <a:gd name="connsiteX245" fmla="*/ 1967753 w 2657256"/>
                          <a:gd name="connsiteY245" fmla="*/ 883176 h 3370881"/>
                          <a:gd name="connsiteX246" fmla="*/ 1981200 w 2657256"/>
                          <a:gd name="connsiteY246" fmla="*/ 896623 h 3370881"/>
                          <a:gd name="connsiteX247" fmla="*/ 1994647 w 2657256"/>
                          <a:gd name="connsiteY247" fmla="*/ 905587 h 3370881"/>
                          <a:gd name="connsiteX248" fmla="*/ 2021541 w 2657256"/>
                          <a:gd name="connsiteY248" fmla="*/ 927999 h 3370881"/>
                          <a:gd name="connsiteX249" fmla="*/ 2030506 w 2657256"/>
                          <a:gd name="connsiteY249" fmla="*/ 941446 h 3370881"/>
                          <a:gd name="connsiteX250" fmla="*/ 2057400 w 2657256"/>
                          <a:gd name="connsiteY250" fmla="*/ 968340 h 3370881"/>
                          <a:gd name="connsiteX251" fmla="*/ 2088776 w 2657256"/>
                          <a:gd name="connsiteY251" fmla="*/ 1013164 h 3370881"/>
                          <a:gd name="connsiteX252" fmla="*/ 2115670 w 2657256"/>
                          <a:gd name="connsiteY252" fmla="*/ 1057987 h 3370881"/>
                          <a:gd name="connsiteX253" fmla="*/ 2120153 w 2657256"/>
                          <a:gd name="connsiteY253" fmla="*/ 1089364 h 3370881"/>
                          <a:gd name="connsiteX254" fmla="*/ 2138082 w 2657256"/>
                          <a:gd name="connsiteY254" fmla="*/ 1143152 h 3370881"/>
                          <a:gd name="connsiteX255" fmla="*/ 2147047 w 2657256"/>
                          <a:gd name="connsiteY255" fmla="*/ 1196940 h 3370881"/>
                          <a:gd name="connsiteX256" fmla="*/ 2151529 w 2657256"/>
                          <a:gd name="connsiteY256" fmla="*/ 1210387 h 3370881"/>
                          <a:gd name="connsiteX257" fmla="*/ 2156012 w 2657256"/>
                          <a:gd name="connsiteY257" fmla="*/ 1228317 h 3370881"/>
                          <a:gd name="connsiteX258" fmla="*/ 2173941 w 2657256"/>
                          <a:gd name="connsiteY258" fmla="*/ 1295552 h 3370881"/>
                          <a:gd name="connsiteX259" fmla="*/ 2182906 w 2657256"/>
                          <a:gd name="connsiteY259" fmla="*/ 1313481 h 3370881"/>
                          <a:gd name="connsiteX260" fmla="*/ 2187388 w 2657256"/>
                          <a:gd name="connsiteY260" fmla="*/ 1331411 h 3370881"/>
                          <a:gd name="connsiteX261" fmla="*/ 2214282 w 2657256"/>
                          <a:gd name="connsiteY261" fmla="*/ 1385199 h 3370881"/>
                          <a:gd name="connsiteX262" fmla="*/ 2218765 w 2657256"/>
                          <a:gd name="connsiteY262" fmla="*/ 1403129 h 3370881"/>
                          <a:gd name="connsiteX263" fmla="*/ 2223247 w 2657256"/>
                          <a:gd name="connsiteY263" fmla="*/ 1430023 h 3370881"/>
                          <a:gd name="connsiteX264" fmla="*/ 2236694 w 2657256"/>
                          <a:gd name="connsiteY264" fmla="*/ 1456917 h 3370881"/>
                          <a:gd name="connsiteX265" fmla="*/ 2249794 w 2657256"/>
                          <a:gd name="connsiteY265" fmla="*/ 1524624 h 3370881"/>
                          <a:gd name="connsiteX266" fmla="*/ 2241176 w 2657256"/>
                          <a:gd name="connsiteY266" fmla="*/ 1577940 h 3370881"/>
                          <a:gd name="connsiteX267" fmla="*/ 2245659 w 2657256"/>
                          <a:gd name="connsiteY267" fmla="*/ 1595870 h 3370881"/>
                          <a:gd name="connsiteX268" fmla="*/ 2249634 w 2657256"/>
                          <a:gd name="connsiteY268" fmla="*/ 1685855 h 3370881"/>
                          <a:gd name="connsiteX269" fmla="*/ 2227729 w 2657256"/>
                          <a:gd name="connsiteY269" fmla="*/ 1716893 h 3370881"/>
                          <a:gd name="connsiteX270" fmla="*/ 2240500 w 2657256"/>
                          <a:gd name="connsiteY270" fmla="*/ 1674269 h 3370881"/>
                          <a:gd name="connsiteX271" fmla="*/ 2235341 w 2657256"/>
                          <a:gd name="connsiteY271" fmla="*/ 1788611 h 3370881"/>
                          <a:gd name="connsiteX272" fmla="*/ 2230689 w 2657256"/>
                          <a:gd name="connsiteY272" fmla="*/ 1823963 h 3370881"/>
                          <a:gd name="connsiteX273" fmla="*/ 2226207 w 2657256"/>
                          <a:gd name="connsiteY273" fmla="*/ 1824470 h 3370881"/>
                          <a:gd name="connsiteX274" fmla="*/ 2208278 w 2657256"/>
                          <a:gd name="connsiteY274" fmla="*/ 1869293 h 3370881"/>
                          <a:gd name="connsiteX275" fmla="*/ 2195168 w 2657256"/>
                          <a:gd name="connsiteY275" fmla="*/ 1882740 h 3370881"/>
                          <a:gd name="connsiteX276" fmla="*/ 2203458 w 2657256"/>
                          <a:gd name="connsiteY276" fmla="*/ 1918938 h 3370881"/>
                          <a:gd name="connsiteX277" fmla="*/ 2204134 w 2657256"/>
                          <a:gd name="connsiteY277" fmla="*/ 1949806 h 3370881"/>
                          <a:gd name="connsiteX278" fmla="*/ 2226545 w 2657256"/>
                          <a:gd name="connsiteY278" fmla="*/ 1954627 h 3370881"/>
                          <a:gd name="connsiteX279" fmla="*/ 2241176 w 2657256"/>
                          <a:gd name="connsiteY279" fmla="*/ 2012729 h 3370881"/>
                          <a:gd name="connsiteX280" fmla="*/ 2263588 w 2657256"/>
                          <a:gd name="connsiteY280" fmla="*/ 2057552 h 3370881"/>
                          <a:gd name="connsiteX281" fmla="*/ 2286000 w 2657256"/>
                          <a:gd name="connsiteY281" fmla="*/ 2084446 h 3370881"/>
                          <a:gd name="connsiteX282" fmla="*/ 2299447 w 2657256"/>
                          <a:gd name="connsiteY282" fmla="*/ 2124787 h 3370881"/>
                          <a:gd name="connsiteX283" fmla="*/ 2321859 w 2657256"/>
                          <a:gd name="connsiteY283" fmla="*/ 2151681 h 3370881"/>
                          <a:gd name="connsiteX284" fmla="*/ 2344270 w 2657256"/>
                          <a:gd name="connsiteY284" fmla="*/ 2205470 h 3370881"/>
                          <a:gd name="connsiteX285" fmla="*/ 2348753 w 2657256"/>
                          <a:gd name="connsiteY285" fmla="*/ 2223399 h 3370881"/>
                          <a:gd name="connsiteX286" fmla="*/ 2366682 w 2657256"/>
                          <a:gd name="connsiteY286" fmla="*/ 2263740 h 3370881"/>
                          <a:gd name="connsiteX287" fmla="*/ 2375647 w 2657256"/>
                          <a:gd name="connsiteY287" fmla="*/ 2286152 h 3370881"/>
                          <a:gd name="connsiteX288" fmla="*/ 2380129 w 2657256"/>
                          <a:gd name="connsiteY288" fmla="*/ 2308564 h 3370881"/>
                          <a:gd name="connsiteX289" fmla="*/ 2389094 w 2657256"/>
                          <a:gd name="connsiteY289" fmla="*/ 2335458 h 3370881"/>
                          <a:gd name="connsiteX290" fmla="*/ 2393576 w 2657256"/>
                          <a:gd name="connsiteY290" fmla="*/ 2380281 h 3370881"/>
                          <a:gd name="connsiteX291" fmla="*/ 2398059 w 2657256"/>
                          <a:gd name="connsiteY291" fmla="*/ 2393729 h 3370881"/>
                          <a:gd name="connsiteX292" fmla="*/ 2419794 w 2657256"/>
                          <a:gd name="connsiteY292" fmla="*/ 2447517 h 3370881"/>
                          <a:gd name="connsiteX293" fmla="*/ 2427343 w 2657256"/>
                          <a:gd name="connsiteY293" fmla="*/ 2564058 h 3370881"/>
                          <a:gd name="connsiteX294" fmla="*/ 2389094 w 2657256"/>
                          <a:gd name="connsiteY294" fmla="*/ 2837481 h 3370881"/>
                          <a:gd name="connsiteX295" fmla="*/ 2380129 w 2657256"/>
                          <a:gd name="connsiteY295" fmla="*/ 2859893 h 3370881"/>
                          <a:gd name="connsiteX296" fmla="*/ 2357718 w 2657256"/>
                          <a:gd name="connsiteY296" fmla="*/ 2913681 h 3370881"/>
                          <a:gd name="connsiteX297" fmla="*/ 2348753 w 2657256"/>
                          <a:gd name="connsiteY297" fmla="*/ 2936093 h 3370881"/>
                          <a:gd name="connsiteX298" fmla="*/ 2339788 w 2657256"/>
                          <a:gd name="connsiteY298" fmla="*/ 2971952 h 3370881"/>
                          <a:gd name="connsiteX299" fmla="*/ 2326341 w 2657256"/>
                          <a:gd name="connsiteY299" fmla="*/ 2994364 h 3370881"/>
                          <a:gd name="connsiteX300" fmla="*/ 2317376 w 2657256"/>
                          <a:gd name="connsiteY300" fmla="*/ 3025740 h 3370881"/>
                          <a:gd name="connsiteX301" fmla="*/ 2303929 w 2657256"/>
                          <a:gd name="connsiteY301" fmla="*/ 3048152 h 3370881"/>
                          <a:gd name="connsiteX302" fmla="*/ 2290482 w 2657256"/>
                          <a:gd name="connsiteY302" fmla="*/ 3079529 h 3370881"/>
                          <a:gd name="connsiteX303" fmla="*/ 2272553 w 2657256"/>
                          <a:gd name="connsiteY303" fmla="*/ 3084011 h 3370881"/>
                          <a:gd name="connsiteX304" fmla="*/ 2259106 w 2657256"/>
                          <a:gd name="connsiteY304" fmla="*/ 3088493 h 3370881"/>
                          <a:gd name="connsiteX305" fmla="*/ 2241176 w 2657256"/>
                          <a:gd name="connsiteY305" fmla="*/ 3092976 h 3370881"/>
                          <a:gd name="connsiteX306" fmla="*/ 2209800 w 2657256"/>
                          <a:gd name="connsiteY306" fmla="*/ 3101940 h 3370881"/>
                          <a:gd name="connsiteX307" fmla="*/ 2205318 w 2657256"/>
                          <a:gd name="connsiteY307" fmla="*/ 3039187 h 3370881"/>
                          <a:gd name="connsiteX308" fmla="*/ 2218765 w 2657256"/>
                          <a:gd name="connsiteY308" fmla="*/ 3021258 h 3370881"/>
                          <a:gd name="connsiteX309" fmla="*/ 2245659 w 2657256"/>
                          <a:gd name="connsiteY309" fmla="*/ 2971952 h 3370881"/>
                          <a:gd name="connsiteX310" fmla="*/ 2268070 w 2657256"/>
                          <a:gd name="connsiteY310" fmla="*/ 2945058 h 3370881"/>
                          <a:gd name="connsiteX311" fmla="*/ 2298550 w 2657256"/>
                          <a:gd name="connsiteY311" fmla="*/ 2568540 h 3370881"/>
                          <a:gd name="connsiteX312" fmla="*/ 2284986 w 2657256"/>
                          <a:gd name="connsiteY312" fmla="*/ 2532681 h 3370881"/>
                          <a:gd name="connsiteX313" fmla="*/ 2293273 w 2657256"/>
                          <a:gd name="connsiteY313" fmla="*/ 2496653 h 3370881"/>
                          <a:gd name="connsiteX314" fmla="*/ 2278152 w 2657256"/>
                          <a:gd name="connsiteY314" fmla="*/ 2475178 h 3370881"/>
                          <a:gd name="connsiteX315" fmla="*/ 2245659 w 2657256"/>
                          <a:gd name="connsiteY315" fmla="*/ 2389247 h 3370881"/>
                          <a:gd name="connsiteX316" fmla="*/ 2195507 w 2657256"/>
                          <a:gd name="connsiteY316" fmla="*/ 2241328 h 3370881"/>
                          <a:gd name="connsiteX317" fmla="*/ 2083786 w 2657256"/>
                          <a:gd name="connsiteY317" fmla="*/ 2040300 h 3370881"/>
                          <a:gd name="connsiteX318" fmla="*/ 2048773 w 2657256"/>
                          <a:gd name="connsiteY318" fmla="*/ 2017971 h 3370881"/>
                          <a:gd name="connsiteX319" fmla="*/ 2074314 w 2657256"/>
                          <a:gd name="connsiteY319" fmla="*/ 2011967 h 3370881"/>
                          <a:gd name="connsiteX320" fmla="*/ 2034988 w 2657256"/>
                          <a:gd name="connsiteY320" fmla="*/ 2003764 h 3370881"/>
                          <a:gd name="connsiteX321" fmla="*/ 2026023 w 2657256"/>
                          <a:gd name="connsiteY321" fmla="*/ 2026176 h 3370881"/>
                          <a:gd name="connsiteX322" fmla="*/ 2021541 w 2657256"/>
                          <a:gd name="connsiteY322" fmla="*/ 2039623 h 3370881"/>
                          <a:gd name="connsiteX323" fmla="*/ 1999129 w 2657256"/>
                          <a:gd name="connsiteY323" fmla="*/ 2053070 h 3370881"/>
                          <a:gd name="connsiteX324" fmla="*/ 1990165 w 2657256"/>
                          <a:gd name="connsiteY324" fmla="*/ 2070999 h 3370881"/>
                          <a:gd name="connsiteX325" fmla="*/ 1967753 w 2657256"/>
                          <a:gd name="connsiteY325" fmla="*/ 2106858 h 3370881"/>
                          <a:gd name="connsiteX326" fmla="*/ 1981200 w 2657256"/>
                          <a:gd name="connsiteY326" fmla="*/ 2223399 h 3370881"/>
                          <a:gd name="connsiteX327" fmla="*/ 1994647 w 2657256"/>
                          <a:gd name="connsiteY327" fmla="*/ 2254776 h 3370881"/>
                          <a:gd name="connsiteX328" fmla="*/ 2003612 w 2657256"/>
                          <a:gd name="connsiteY328" fmla="*/ 2272705 h 3370881"/>
                          <a:gd name="connsiteX329" fmla="*/ 2026023 w 2657256"/>
                          <a:gd name="connsiteY329" fmla="*/ 2304081 h 3370881"/>
                          <a:gd name="connsiteX330" fmla="*/ 2043953 w 2657256"/>
                          <a:gd name="connsiteY330" fmla="*/ 2348905 h 3370881"/>
                          <a:gd name="connsiteX331" fmla="*/ 2061882 w 2657256"/>
                          <a:gd name="connsiteY331" fmla="*/ 2371317 h 3370881"/>
                          <a:gd name="connsiteX332" fmla="*/ 2088776 w 2657256"/>
                          <a:gd name="connsiteY332" fmla="*/ 2434070 h 3370881"/>
                          <a:gd name="connsiteX333" fmla="*/ 2102223 w 2657256"/>
                          <a:gd name="connsiteY333" fmla="*/ 2465446 h 3370881"/>
                          <a:gd name="connsiteX334" fmla="*/ 2106706 w 2657256"/>
                          <a:gd name="connsiteY334" fmla="*/ 2496823 h 3370881"/>
                          <a:gd name="connsiteX335" fmla="*/ 2124635 w 2657256"/>
                          <a:gd name="connsiteY335" fmla="*/ 2559576 h 3370881"/>
                          <a:gd name="connsiteX336" fmla="*/ 2138082 w 2657256"/>
                          <a:gd name="connsiteY336" fmla="*/ 2649223 h 3370881"/>
                          <a:gd name="connsiteX337" fmla="*/ 2147047 w 2657256"/>
                          <a:gd name="connsiteY337" fmla="*/ 2685081 h 3370881"/>
                          <a:gd name="connsiteX338" fmla="*/ 2151529 w 2657256"/>
                          <a:gd name="connsiteY338" fmla="*/ 2716458 h 3370881"/>
                          <a:gd name="connsiteX339" fmla="*/ 2160494 w 2657256"/>
                          <a:gd name="connsiteY339" fmla="*/ 2770246 h 3370881"/>
                          <a:gd name="connsiteX340" fmla="*/ 2156012 w 2657256"/>
                          <a:gd name="connsiteY340" fmla="*/ 2962987 h 3370881"/>
                          <a:gd name="connsiteX341" fmla="*/ 2138082 w 2657256"/>
                          <a:gd name="connsiteY341" fmla="*/ 3043670 h 3370881"/>
                          <a:gd name="connsiteX342" fmla="*/ 2133600 w 2657256"/>
                          <a:gd name="connsiteY342" fmla="*/ 3061599 h 3370881"/>
                          <a:gd name="connsiteX343" fmla="*/ 2120153 w 2657256"/>
                          <a:gd name="connsiteY343" fmla="*/ 3079529 h 3370881"/>
                          <a:gd name="connsiteX344" fmla="*/ 2111188 w 2657256"/>
                          <a:gd name="connsiteY344" fmla="*/ 3106423 h 3370881"/>
                          <a:gd name="connsiteX345" fmla="*/ 2088776 w 2657256"/>
                          <a:gd name="connsiteY345" fmla="*/ 3137799 h 3370881"/>
                          <a:gd name="connsiteX346" fmla="*/ 2075329 w 2657256"/>
                          <a:gd name="connsiteY346" fmla="*/ 3164693 h 3370881"/>
                          <a:gd name="connsiteX347" fmla="*/ 2061882 w 2657256"/>
                          <a:gd name="connsiteY347" fmla="*/ 3169176 h 3370881"/>
                          <a:gd name="connsiteX348" fmla="*/ 2021541 w 2657256"/>
                          <a:gd name="connsiteY348" fmla="*/ 3164693 h 3370881"/>
                          <a:gd name="connsiteX349" fmla="*/ 2012576 w 2657256"/>
                          <a:gd name="connsiteY349" fmla="*/ 3119870 h 3370881"/>
                          <a:gd name="connsiteX350" fmla="*/ 2048435 w 2657256"/>
                          <a:gd name="connsiteY350" fmla="*/ 3021258 h 3370881"/>
                          <a:gd name="connsiteX351" fmla="*/ 2048435 w 2657256"/>
                          <a:gd name="connsiteY351" fmla="*/ 3021258 h 3370881"/>
                          <a:gd name="connsiteX352" fmla="*/ 2061882 w 2657256"/>
                          <a:gd name="connsiteY352" fmla="*/ 2967470 h 3370881"/>
                          <a:gd name="connsiteX353" fmla="*/ 2070847 w 2657256"/>
                          <a:gd name="connsiteY353" fmla="*/ 2882305 h 3370881"/>
                          <a:gd name="connsiteX354" fmla="*/ 2066365 w 2657256"/>
                          <a:gd name="connsiteY354" fmla="*/ 2725423 h 3370881"/>
                          <a:gd name="connsiteX355" fmla="*/ 2043953 w 2657256"/>
                          <a:gd name="connsiteY355" fmla="*/ 2649223 h 3370881"/>
                          <a:gd name="connsiteX356" fmla="*/ 2030506 w 2657256"/>
                          <a:gd name="connsiteY356" fmla="*/ 2622329 h 3370881"/>
                          <a:gd name="connsiteX357" fmla="*/ 2017059 w 2657256"/>
                          <a:gd name="connsiteY357" fmla="*/ 2581987 h 3370881"/>
                          <a:gd name="connsiteX358" fmla="*/ 1981200 w 2657256"/>
                          <a:gd name="connsiteY358" fmla="*/ 2514752 h 3370881"/>
                          <a:gd name="connsiteX359" fmla="*/ 1972235 w 2657256"/>
                          <a:gd name="connsiteY359" fmla="*/ 2501305 h 3370881"/>
                          <a:gd name="connsiteX360" fmla="*/ 1958788 w 2657256"/>
                          <a:gd name="connsiteY360" fmla="*/ 2478893 h 3370881"/>
                          <a:gd name="connsiteX361" fmla="*/ 1905000 w 2657256"/>
                          <a:gd name="connsiteY361" fmla="*/ 2398211 h 3370881"/>
                          <a:gd name="connsiteX362" fmla="*/ 1882588 w 2657256"/>
                          <a:gd name="connsiteY362" fmla="*/ 2357870 h 3370881"/>
                          <a:gd name="connsiteX363" fmla="*/ 1869141 w 2657256"/>
                          <a:gd name="connsiteY363" fmla="*/ 2339940 h 3370881"/>
                          <a:gd name="connsiteX364" fmla="*/ 1806388 w 2657256"/>
                          <a:gd name="connsiteY364" fmla="*/ 2313046 h 3370881"/>
                          <a:gd name="connsiteX365" fmla="*/ 1779494 w 2657256"/>
                          <a:gd name="connsiteY365" fmla="*/ 2304081 h 3370881"/>
                          <a:gd name="connsiteX366" fmla="*/ 1752600 w 2657256"/>
                          <a:gd name="connsiteY366" fmla="*/ 2299599 h 3370881"/>
                          <a:gd name="connsiteX367" fmla="*/ 1680882 w 2657256"/>
                          <a:gd name="connsiteY367" fmla="*/ 2277187 h 3370881"/>
                          <a:gd name="connsiteX368" fmla="*/ 1719025 w 2657256"/>
                          <a:gd name="connsiteY368" fmla="*/ 2281331 h 3370881"/>
                          <a:gd name="connsiteX369" fmla="*/ 1756997 w 2657256"/>
                          <a:gd name="connsiteY369" fmla="*/ 2289450 h 3370881"/>
                          <a:gd name="connsiteX370" fmla="*/ 1656440 w 2657256"/>
                          <a:gd name="connsiteY370" fmla="*/ 2298583 h 3370881"/>
                          <a:gd name="connsiteX371" fmla="*/ 1537447 w 2657256"/>
                          <a:gd name="connsiteY371" fmla="*/ 2329960 h 3370881"/>
                          <a:gd name="connsiteX372" fmla="*/ 1571993 w 2657256"/>
                          <a:gd name="connsiteY372" fmla="*/ 2317957 h 3370881"/>
                          <a:gd name="connsiteX373" fmla="*/ 1509707 w 2657256"/>
                          <a:gd name="connsiteY373" fmla="*/ 2338926 h 3370881"/>
                          <a:gd name="connsiteX374" fmla="*/ 1500444 w 2657256"/>
                          <a:gd name="connsiteY374" fmla="*/ 2355271 h 3370881"/>
                          <a:gd name="connsiteX375" fmla="*/ 1402678 w 2657256"/>
                          <a:gd name="connsiteY375" fmla="*/ 2339641 h 3370881"/>
                          <a:gd name="connsiteX376" fmla="*/ 1322892 w 2657256"/>
                          <a:gd name="connsiteY376" fmla="*/ 2336952 h 3370881"/>
                          <a:gd name="connsiteX377" fmla="*/ 1199384 w 2657256"/>
                          <a:gd name="connsiteY377" fmla="*/ 2307041 h 3370881"/>
                          <a:gd name="connsiteX378" fmla="*/ 1066800 w 2657256"/>
                          <a:gd name="connsiteY378" fmla="*/ 2272705 h 3370881"/>
                          <a:gd name="connsiteX379" fmla="*/ 1030941 w 2657256"/>
                          <a:gd name="connsiteY379" fmla="*/ 2263740 h 3370881"/>
                          <a:gd name="connsiteX380" fmla="*/ 986118 w 2657256"/>
                          <a:gd name="connsiteY380" fmla="*/ 2241329 h 3370881"/>
                          <a:gd name="connsiteX381" fmla="*/ 968188 w 2657256"/>
                          <a:gd name="connsiteY381" fmla="*/ 2232364 h 3370881"/>
                          <a:gd name="connsiteX382" fmla="*/ 936812 w 2657256"/>
                          <a:gd name="connsiteY382" fmla="*/ 2214434 h 3370881"/>
                          <a:gd name="connsiteX383" fmla="*/ 905435 w 2657256"/>
                          <a:gd name="connsiteY383" fmla="*/ 2196505 h 3370881"/>
                          <a:gd name="connsiteX384" fmla="*/ 869576 w 2657256"/>
                          <a:gd name="connsiteY384" fmla="*/ 2209952 h 3370881"/>
                          <a:gd name="connsiteX385" fmla="*/ 856129 w 2657256"/>
                          <a:gd name="connsiteY385" fmla="*/ 2227881 h 3370881"/>
                          <a:gd name="connsiteX386" fmla="*/ 815788 w 2657256"/>
                          <a:gd name="connsiteY386" fmla="*/ 2268223 h 3370881"/>
                          <a:gd name="connsiteX387" fmla="*/ 788894 w 2657256"/>
                          <a:gd name="connsiteY387" fmla="*/ 2290634 h 3370881"/>
                          <a:gd name="connsiteX388" fmla="*/ 762000 w 2657256"/>
                          <a:gd name="connsiteY388" fmla="*/ 2313046 h 3370881"/>
                          <a:gd name="connsiteX389" fmla="*/ 753035 w 2657256"/>
                          <a:gd name="connsiteY389" fmla="*/ 2326493 h 3370881"/>
                          <a:gd name="connsiteX390" fmla="*/ 735106 w 2657256"/>
                          <a:gd name="connsiteY390" fmla="*/ 2339940 h 3370881"/>
                          <a:gd name="connsiteX391" fmla="*/ 712694 w 2657256"/>
                          <a:gd name="connsiteY391" fmla="*/ 2362352 h 3370881"/>
                          <a:gd name="connsiteX392" fmla="*/ 694765 w 2657256"/>
                          <a:gd name="connsiteY392" fmla="*/ 2375799 h 3370881"/>
                          <a:gd name="connsiteX393" fmla="*/ 681318 w 2657256"/>
                          <a:gd name="connsiteY393" fmla="*/ 2393729 h 3370881"/>
                          <a:gd name="connsiteX394" fmla="*/ 667870 w 2657256"/>
                          <a:gd name="connsiteY394" fmla="*/ 2402693 h 3370881"/>
                          <a:gd name="connsiteX395" fmla="*/ 623047 w 2657256"/>
                          <a:gd name="connsiteY395" fmla="*/ 2443034 h 3370881"/>
                          <a:gd name="connsiteX396" fmla="*/ 600635 w 2657256"/>
                          <a:gd name="connsiteY396" fmla="*/ 2474411 h 3370881"/>
                          <a:gd name="connsiteX397" fmla="*/ 587188 w 2657256"/>
                          <a:gd name="connsiteY397" fmla="*/ 2514752 h 3370881"/>
                          <a:gd name="connsiteX398" fmla="*/ 582706 w 2657256"/>
                          <a:gd name="connsiteY398" fmla="*/ 2546129 h 3370881"/>
                          <a:gd name="connsiteX399" fmla="*/ 596153 w 2657256"/>
                          <a:gd name="connsiteY399" fmla="*/ 2635776 h 3370881"/>
                          <a:gd name="connsiteX400" fmla="*/ 600635 w 2657256"/>
                          <a:gd name="connsiteY400" fmla="*/ 2653705 h 3370881"/>
                          <a:gd name="connsiteX401" fmla="*/ 609600 w 2657256"/>
                          <a:gd name="connsiteY401" fmla="*/ 2671634 h 3370881"/>
                          <a:gd name="connsiteX402" fmla="*/ 614082 w 2657256"/>
                          <a:gd name="connsiteY402" fmla="*/ 2689564 h 3370881"/>
                          <a:gd name="connsiteX403" fmla="*/ 623047 w 2657256"/>
                          <a:gd name="connsiteY403" fmla="*/ 2711976 h 3370881"/>
                          <a:gd name="connsiteX404" fmla="*/ 627529 w 2657256"/>
                          <a:gd name="connsiteY404" fmla="*/ 2734387 h 3370881"/>
                          <a:gd name="connsiteX405" fmla="*/ 640976 w 2657256"/>
                          <a:gd name="connsiteY405" fmla="*/ 2765764 h 3370881"/>
                          <a:gd name="connsiteX406" fmla="*/ 645459 w 2657256"/>
                          <a:gd name="connsiteY406" fmla="*/ 2779211 h 3370881"/>
                          <a:gd name="connsiteX407" fmla="*/ 658906 w 2657256"/>
                          <a:gd name="connsiteY407" fmla="*/ 2801623 h 3370881"/>
                          <a:gd name="connsiteX408" fmla="*/ 676835 w 2657256"/>
                          <a:gd name="connsiteY408" fmla="*/ 2864376 h 3370881"/>
                          <a:gd name="connsiteX409" fmla="*/ 690282 w 2657256"/>
                          <a:gd name="connsiteY409" fmla="*/ 2895752 h 3370881"/>
                          <a:gd name="connsiteX410" fmla="*/ 699247 w 2657256"/>
                          <a:gd name="connsiteY410" fmla="*/ 2940576 h 3370881"/>
                          <a:gd name="connsiteX411" fmla="*/ 703729 w 2657256"/>
                          <a:gd name="connsiteY411" fmla="*/ 2967470 h 3370881"/>
                          <a:gd name="connsiteX412" fmla="*/ 717176 w 2657256"/>
                          <a:gd name="connsiteY412" fmla="*/ 2994364 h 3370881"/>
                          <a:gd name="connsiteX413" fmla="*/ 735106 w 2657256"/>
                          <a:gd name="connsiteY413" fmla="*/ 3052634 h 3370881"/>
                          <a:gd name="connsiteX414" fmla="*/ 739588 w 2657256"/>
                          <a:gd name="connsiteY414" fmla="*/ 3079529 h 3370881"/>
                          <a:gd name="connsiteX415" fmla="*/ 762000 w 2657256"/>
                          <a:gd name="connsiteY415" fmla="*/ 3142281 h 3370881"/>
                          <a:gd name="connsiteX416" fmla="*/ 766482 w 2657256"/>
                          <a:gd name="connsiteY416" fmla="*/ 3231929 h 3370881"/>
                          <a:gd name="connsiteX417" fmla="*/ 770965 w 2657256"/>
                          <a:gd name="connsiteY417" fmla="*/ 3254340 h 3370881"/>
                          <a:gd name="connsiteX418" fmla="*/ 775447 w 2657256"/>
                          <a:gd name="connsiteY418" fmla="*/ 3285717 h 3370881"/>
                          <a:gd name="connsiteX419" fmla="*/ 748553 w 2657256"/>
                          <a:gd name="connsiteY419" fmla="*/ 3335023 h 3370881"/>
                          <a:gd name="connsiteX420" fmla="*/ 721659 w 2657256"/>
                          <a:gd name="connsiteY420" fmla="*/ 3343987 h 3370881"/>
                          <a:gd name="connsiteX421" fmla="*/ 708212 w 2657256"/>
                          <a:gd name="connsiteY421" fmla="*/ 3348470 h 3370881"/>
                          <a:gd name="connsiteX422" fmla="*/ 623047 w 2657256"/>
                          <a:gd name="connsiteY422" fmla="*/ 3330540 h 3370881"/>
                          <a:gd name="connsiteX423" fmla="*/ 609600 w 2657256"/>
                          <a:gd name="connsiteY423" fmla="*/ 3308129 h 3370881"/>
                          <a:gd name="connsiteX424" fmla="*/ 591670 w 2657256"/>
                          <a:gd name="connsiteY424" fmla="*/ 3267787 h 3370881"/>
                          <a:gd name="connsiteX425" fmla="*/ 560294 w 2657256"/>
                          <a:gd name="connsiteY425" fmla="*/ 3209517 h 3370881"/>
                          <a:gd name="connsiteX426" fmla="*/ 551329 w 2657256"/>
                          <a:gd name="connsiteY426" fmla="*/ 3196070 h 3370881"/>
                          <a:gd name="connsiteX427" fmla="*/ 528918 w 2657256"/>
                          <a:gd name="connsiteY427" fmla="*/ 3173658 h 3370881"/>
                          <a:gd name="connsiteX428" fmla="*/ 519953 w 2657256"/>
                          <a:gd name="connsiteY428" fmla="*/ 3128834 h 3370881"/>
                          <a:gd name="connsiteX429" fmla="*/ 524435 w 2657256"/>
                          <a:gd name="connsiteY429" fmla="*/ 3101940 h 3370881"/>
                          <a:gd name="connsiteX430" fmla="*/ 528918 w 2657256"/>
                          <a:gd name="connsiteY430" fmla="*/ 3088493 h 3370881"/>
                          <a:gd name="connsiteX431" fmla="*/ 542365 w 2657256"/>
                          <a:gd name="connsiteY431" fmla="*/ 3052634 h 3370881"/>
                          <a:gd name="connsiteX432" fmla="*/ 484094 w 2657256"/>
                          <a:gd name="connsiteY432" fmla="*/ 2886787 h 3370881"/>
                          <a:gd name="connsiteX433" fmla="*/ 443753 w 2657256"/>
                          <a:gd name="connsiteY433" fmla="*/ 2779211 h 3370881"/>
                          <a:gd name="connsiteX434" fmla="*/ 439270 w 2657256"/>
                          <a:gd name="connsiteY434" fmla="*/ 2752317 h 3370881"/>
                          <a:gd name="connsiteX435" fmla="*/ 430306 w 2657256"/>
                          <a:gd name="connsiteY435" fmla="*/ 2716458 h 3370881"/>
                          <a:gd name="connsiteX436" fmla="*/ 425823 w 2657256"/>
                          <a:gd name="connsiteY436" fmla="*/ 2680599 h 3370881"/>
                          <a:gd name="connsiteX437" fmla="*/ 398929 w 2657256"/>
                          <a:gd name="connsiteY437" fmla="*/ 2599917 h 3370881"/>
                          <a:gd name="connsiteX438" fmla="*/ 385482 w 2657256"/>
                          <a:gd name="connsiteY438" fmla="*/ 2568540 h 3370881"/>
                          <a:gd name="connsiteX439" fmla="*/ 381000 w 2657256"/>
                          <a:gd name="connsiteY439" fmla="*/ 2550611 h 3370881"/>
                          <a:gd name="connsiteX440" fmla="*/ 372035 w 2657256"/>
                          <a:gd name="connsiteY440" fmla="*/ 2483376 h 3370881"/>
                          <a:gd name="connsiteX441" fmla="*/ 367553 w 2657256"/>
                          <a:gd name="connsiteY441" fmla="*/ 2469929 h 3370881"/>
                          <a:gd name="connsiteX442" fmla="*/ 407894 w 2657256"/>
                          <a:gd name="connsiteY442" fmla="*/ 2451999 h 3370881"/>
                          <a:gd name="connsiteX443" fmla="*/ 515470 w 2657256"/>
                          <a:gd name="connsiteY443" fmla="*/ 2407176 h 3370881"/>
                          <a:gd name="connsiteX444" fmla="*/ 578223 w 2657256"/>
                          <a:gd name="connsiteY444" fmla="*/ 2353387 h 3370881"/>
                          <a:gd name="connsiteX445" fmla="*/ 587188 w 2657256"/>
                          <a:gd name="connsiteY445" fmla="*/ 2330976 h 3370881"/>
                          <a:gd name="connsiteX446" fmla="*/ 614082 w 2657256"/>
                          <a:gd name="connsiteY446" fmla="*/ 2254776 h 3370881"/>
                          <a:gd name="connsiteX447" fmla="*/ 649941 w 2657256"/>
                          <a:gd name="connsiteY447" fmla="*/ 2200987 h 3370881"/>
                          <a:gd name="connsiteX448" fmla="*/ 690282 w 2657256"/>
                          <a:gd name="connsiteY448" fmla="*/ 2174093 h 3370881"/>
                          <a:gd name="connsiteX449" fmla="*/ 703729 w 2657256"/>
                          <a:gd name="connsiteY449" fmla="*/ 2165129 h 3370881"/>
                          <a:gd name="connsiteX450" fmla="*/ 739588 w 2657256"/>
                          <a:gd name="connsiteY450" fmla="*/ 2147199 h 3370881"/>
                          <a:gd name="connsiteX451" fmla="*/ 708212 w 2657256"/>
                          <a:gd name="connsiteY451" fmla="*/ 2187540 h 3370881"/>
                          <a:gd name="connsiteX452" fmla="*/ 654423 w 2657256"/>
                          <a:gd name="connsiteY452" fmla="*/ 2241329 h 3370881"/>
                          <a:gd name="connsiteX453" fmla="*/ 636494 w 2657256"/>
                          <a:gd name="connsiteY453" fmla="*/ 2259258 h 3370881"/>
                          <a:gd name="connsiteX454" fmla="*/ 614082 w 2657256"/>
                          <a:gd name="connsiteY454" fmla="*/ 2286152 h 3370881"/>
                          <a:gd name="connsiteX455" fmla="*/ 592179 w 2657256"/>
                          <a:gd name="connsiteY455" fmla="*/ 2282347 h 3370881"/>
                          <a:gd name="connsiteX456" fmla="*/ 555980 w 2657256"/>
                          <a:gd name="connsiteY456" fmla="*/ 2313892 h 3370881"/>
                          <a:gd name="connsiteX457" fmla="*/ 524435 w 2657256"/>
                          <a:gd name="connsiteY457" fmla="*/ 2348905 h 3370881"/>
                          <a:gd name="connsiteX458" fmla="*/ 502023 w 2657256"/>
                          <a:gd name="connsiteY458" fmla="*/ 2362352 h 3370881"/>
                          <a:gd name="connsiteX459" fmla="*/ 461682 w 2657256"/>
                          <a:gd name="connsiteY459" fmla="*/ 2389246 h 3370881"/>
                          <a:gd name="connsiteX460" fmla="*/ 448235 w 2657256"/>
                          <a:gd name="connsiteY460" fmla="*/ 2398211 h 3370881"/>
                          <a:gd name="connsiteX461" fmla="*/ 430306 w 2657256"/>
                          <a:gd name="connsiteY461" fmla="*/ 2407176 h 3370881"/>
                          <a:gd name="connsiteX462" fmla="*/ 412376 w 2657256"/>
                          <a:gd name="connsiteY462" fmla="*/ 2420623 h 3370881"/>
                          <a:gd name="connsiteX463" fmla="*/ 389965 w 2657256"/>
                          <a:gd name="connsiteY463" fmla="*/ 2429587 h 3370881"/>
                          <a:gd name="connsiteX464" fmla="*/ 372035 w 2657256"/>
                          <a:gd name="connsiteY464" fmla="*/ 2443034 h 3370881"/>
                          <a:gd name="connsiteX465" fmla="*/ 318247 w 2657256"/>
                          <a:gd name="connsiteY465" fmla="*/ 2474411 h 3370881"/>
                          <a:gd name="connsiteX466" fmla="*/ 304800 w 2657256"/>
                          <a:gd name="connsiteY466" fmla="*/ 2492340 h 3370881"/>
                          <a:gd name="connsiteX467" fmla="*/ 282388 w 2657256"/>
                          <a:gd name="connsiteY467" fmla="*/ 2519234 h 3370881"/>
                          <a:gd name="connsiteX468" fmla="*/ 295835 w 2657256"/>
                          <a:gd name="connsiteY468" fmla="*/ 2815070 h 3370881"/>
                          <a:gd name="connsiteX469" fmla="*/ 300318 w 2657256"/>
                          <a:gd name="connsiteY469" fmla="*/ 2837481 h 3370881"/>
                          <a:gd name="connsiteX470" fmla="*/ 304800 w 2657256"/>
                          <a:gd name="connsiteY470" fmla="*/ 2868858 h 3370881"/>
                          <a:gd name="connsiteX471" fmla="*/ 309282 w 2657256"/>
                          <a:gd name="connsiteY471" fmla="*/ 2927129 h 3370881"/>
                          <a:gd name="connsiteX472" fmla="*/ 322729 w 2657256"/>
                          <a:gd name="connsiteY472" fmla="*/ 2985399 h 3370881"/>
                          <a:gd name="connsiteX473" fmla="*/ 327212 w 2657256"/>
                          <a:gd name="connsiteY473" fmla="*/ 3012293 h 3370881"/>
                          <a:gd name="connsiteX474" fmla="*/ 331694 w 2657256"/>
                          <a:gd name="connsiteY474" fmla="*/ 3043670 h 3370881"/>
                          <a:gd name="connsiteX475" fmla="*/ 345141 w 2657256"/>
                          <a:gd name="connsiteY475" fmla="*/ 3070564 h 3370881"/>
                          <a:gd name="connsiteX476" fmla="*/ 367553 w 2657256"/>
                          <a:gd name="connsiteY476" fmla="*/ 3124352 h 3370881"/>
                          <a:gd name="connsiteX477" fmla="*/ 381000 w 2657256"/>
                          <a:gd name="connsiteY477" fmla="*/ 3182623 h 3370881"/>
                          <a:gd name="connsiteX478" fmla="*/ 389965 w 2657256"/>
                          <a:gd name="connsiteY478" fmla="*/ 3196070 h 3370881"/>
                          <a:gd name="connsiteX479" fmla="*/ 394447 w 2657256"/>
                          <a:gd name="connsiteY479" fmla="*/ 3213999 h 3370881"/>
                          <a:gd name="connsiteX480" fmla="*/ 412376 w 2657256"/>
                          <a:gd name="connsiteY480" fmla="*/ 3245376 h 3370881"/>
                          <a:gd name="connsiteX481" fmla="*/ 416859 w 2657256"/>
                          <a:gd name="connsiteY481" fmla="*/ 3258823 h 3370881"/>
                          <a:gd name="connsiteX482" fmla="*/ 425823 w 2657256"/>
                          <a:gd name="connsiteY482" fmla="*/ 3272270 h 3370881"/>
                          <a:gd name="connsiteX483" fmla="*/ 439270 w 2657256"/>
                          <a:gd name="connsiteY483" fmla="*/ 3303646 h 3370881"/>
                          <a:gd name="connsiteX484" fmla="*/ 439270 w 2657256"/>
                          <a:gd name="connsiteY484" fmla="*/ 3352952 h 3370881"/>
                          <a:gd name="connsiteX485" fmla="*/ 430306 w 2657256"/>
                          <a:gd name="connsiteY485" fmla="*/ 3366399 h 3370881"/>
                          <a:gd name="connsiteX486" fmla="*/ 412376 w 2657256"/>
                          <a:gd name="connsiteY486" fmla="*/ 3370881 h 3370881"/>
                          <a:gd name="connsiteX487" fmla="*/ 295835 w 2657256"/>
                          <a:gd name="connsiteY487" fmla="*/ 3357434 h 3370881"/>
                          <a:gd name="connsiteX488" fmla="*/ 264459 w 2657256"/>
                          <a:gd name="connsiteY488" fmla="*/ 3276752 h 3370881"/>
                          <a:gd name="connsiteX489" fmla="*/ 259976 w 2657256"/>
                          <a:gd name="connsiteY489" fmla="*/ 3240893 h 3370881"/>
                          <a:gd name="connsiteX490" fmla="*/ 246529 w 2657256"/>
                          <a:gd name="connsiteY490" fmla="*/ 3178140 h 3370881"/>
                          <a:gd name="connsiteX491" fmla="*/ 237565 w 2657256"/>
                          <a:gd name="connsiteY491" fmla="*/ 3084011 h 3370881"/>
                          <a:gd name="connsiteX492" fmla="*/ 228600 w 2657256"/>
                          <a:gd name="connsiteY492" fmla="*/ 3057117 h 3370881"/>
                          <a:gd name="connsiteX493" fmla="*/ 219635 w 2657256"/>
                          <a:gd name="connsiteY493" fmla="*/ 3021258 h 3370881"/>
                          <a:gd name="connsiteX494" fmla="*/ 206188 w 2657256"/>
                          <a:gd name="connsiteY494" fmla="*/ 2980917 h 3370881"/>
                          <a:gd name="connsiteX495" fmla="*/ 201706 w 2657256"/>
                          <a:gd name="connsiteY495" fmla="*/ 2949540 h 3370881"/>
                          <a:gd name="connsiteX496" fmla="*/ 197223 w 2657256"/>
                          <a:gd name="connsiteY496" fmla="*/ 2927129 h 3370881"/>
                          <a:gd name="connsiteX497" fmla="*/ 192741 w 2657256"/>
                          <a:gd name="connsiteY497" fmla="*/ 2891270 h 3370881"/>
                          <a:gd name="connsiteX498" fmla="*/ 188259 w 2657256"/>
                          <a:gd name="connsiteY498" fmla="*/ 2850929 h 3370881"/>
                          <a:gd name="connsiteX499" fmla="*/ 179294 w 2657256"/>
                          <a:gd name="connsiteY499" fmla="*/ 2824034 h 3370881"/>
                          <a:gd name="connsiteX500" fmla="*/ 165847 w 2657256"/>
                          <a:gd name="connsiteY500" fmla="*/ 2774729 h 3370881"/>
                          <a:gd name="connsiteX501" fmla="*/ 161365 w 2657256"/>
                          <a:gd name="connsiteY501" fmla="*/ 2747834 h 3370881"/>
                          <a:gd name="connsiteX502" fmla="*/ 156882 w 2657256"/>
                          <a:gd name="connsiteY502" fmla="*/ 2559576 h 3370881"/>
                          <a:gd name="connsiteX503" fmla="*/ 152400 w 2657256"/>
                          <a:gd name="connsiteY503" fmla="*/ 2519234 h 3370881"/>
                          <a:gd name="connsiteX504" fmla="*/ 118035 w 2657256"/>
                          <a:gd name="connsiteY504" fmla="*/ 2400004 h 3370881"/>
                          <a:gd name="connsiteX505" fmla="*/ 117048 w 2657256"/>
                          <a:gd name="connsiteY505" fmla="*/ 2344423 h 3370881"/>
                          <a:gd name="connsiteX506" fmla="*/ 100106 w 2657256"/>
                          <a:gd name="connsiteY506" fmla="*/ 2330976 h 3370881"/>
                          <a:gd name="connsiteX507" fmla="*/ 138953 w 2657256"/>
                          <a:gd name="connsiteY507" fmla="*/ 2313046 h 3370881"/>
                          <a:gd name="connsiteX508" fmla="*/ 152400 w 2657256"/>
                          <a:gd name="connsiteY508" fmla="*/ 2304081 h 3370881"/>
                          <a:gd name="connsiteX509" fmla="*/ 170329 w 2657256"/>
                          <a:gd name="connsiteY509" fmla="*/ 2259258 h 3370881"/>
                          <a:gd name="connsiteX510" fmla="*/ 188259 w 2657256"/>
                          <a:gd name="connsiteY510" fmla="*/ 2223399 h 3370881"/>
                          <a:gd name="connsiteX511" fmla="*/ 206188 w 2657256"/>
                          <a:gd name="connsiteY511" fmla="*/ 2187540 h 3370881"/>
                          <a:gd name="connsiteX512" fmla="*/ 210670 w 2657256"/>
                          <a:gd name="connsiteY512" fmla="*/ 2174093 h 3370881"/>
                          <a:gd name="connsiteX513" fmla="*/ 219635 w 2657256"/>
                          <a:gd name="connsiteY513" fmla="*/ 2115823 h 3370881"/>
                          <a:gd name="connsiteX514" fmla="*/ 210670 w 2657256"/>
                          <a:gd name="connsiteY514" fmla="*/ 1958940 h 3370881"/>
                          <a:gd name="connsiteX515" fmla="*/ 192741 w 2657256"/>
                          <a:gd name="connsiteY515" fmla="*/ 1923081 h 3370881"/>
                          <a:gd name="connsiteX516" fmla="*/ 179294 w 2657256"/>
                          <a:gd name="connsiteY516" fmla="*/ 1891705 h 3370881"/>
                          <a:gd name="connsiteX517" fmla="*/ 165847 w 2657256"/>
                          <a:gd name="connsiteY517" fmla="*/ 1864811 h 3370881"/>
                          <a:gd name="connsiteX518" fmla="*/ 152400 w 2657256"/>
                          <a:gd name="connsiteY518" fmla="*/ 1833434 h 3370881"/>
                          <a:gd name="connsiteX519" fmla="*/ 143435 w 2657256"/>
                          <a:gd name="connsiteY519" fmla="*/ 1819987 h 3370881"/>
                          <a:gd name="connsiteX520" fmla="*/ 107576 w 2657256"/>
                          <a:gd name="connsiteY520" fmla="*/ 1784129 h 3370881"/>
                          <a:gd name="connsiteX521" fmla="*/ 94129 w 2657256"/>
                          <a:gd name="connsiteY521" fmla="*/ 1779646 h 3370881"/>
                          <a:gd name="connsiteX522" fmla="*/ 71718 w 2657256"/>
                          <a:gd name="connsiteY522" fmla="*/ 1770681 h 3370881"/>
                          <a:gd name="connsiteX523" fmla="*/ 58270 w 2657256"/>
                          <a:gd name="connsiteY523" fmla="*/ 1761717 h 3370881"/>
                          <a:gd name="connsiteX524" fmla="*/ 26894 w 2657256"/>
                          <a:gd name="connsiteY524" fmla="*/ 1730340 h 3370881"/>
                          <a:gd name="connsiteX525" fmla="*/ 0 w 2657256"/>
                          <a:gd name="connsiteY525" fmla="*/ 1707929 h 3370881"/>
                          <a:gd name="connsiteX0" fmla="*/ 0 w 2657256"/>
                          <a:gd name="connsiteY0" fmla="*/ 1707929 h 3370881"/>
                          <a:gd name="connsiteX1" fmla="*/ 22412 w 2657256"/>
                          <a:gd name="connsiteY1" fmla="*/ 1698964 h 3370881"/>
                          <a:gd name="connsiteX2" fmla="*/ 31376 w 2657256"/>
                          <a:gd name="connsiteY2" fmla="*/ 1681034 h 3370881"/>
                          <a:gd name="connsiteX3" fmla="*/ 44823 w 2657256"/>
                          <a:gd name="connsiteY3" fmla="*/ 1672070 h 3370881"/>
                          <a:gd name="connsiteX4" fmla="*/ 58270 w 2657256"/>
                          <a:gd name="connsiteY4" fmla="*/ 1654140 h 3370881"/>
                          <a:gd name="connsiteX5" fmla="*/ 76200 w 2657256"/>
                          <a:gd name="connsiteY5" fmla="*/ 1645176 h 3370881"/>
                          <a:gd name="connsiteX6" fmla="*/ 98612 w 2657256"/>
                          <a:gd name="connsiteY6" fmla="*/ 1636211 h 3370881"/>
                          <a:gd name="connsiteX7" fmla="*/ 125506 w 2657256"/>
                          <a:gd name="connsiteY7" fmla="*/ 1627246 h 3370881"/>
                          <a:gd name="connsiteX8" fmla="*/ 152400 w 2657256"/>
                          <a:gd name="connsiteY8" fmla="*/ 1609317 h 3370881"/>
                          <a:gd name="connsiteX9" fmla="*/ 170329 w 2657256"/>
                          <a:gd name="connsiteY9" fmla="*/ 1600352 h 3370881"/>
                          <a:gd name="connsiteX10" fmla="*/ 188259 w 2657256"/>
                          <a:gd name="connsiteY10" fmla="*/ 1582423 h 3370881"/>
                          <a:gd name="connsiteX11" fmla="*/ 228600 w 2657256"/>
                          <a:gd name="connsiteY11" fmla="*/ 1564493 h 3370881"/>
                          <a:gd name="connsiteX12" fmla="*/ 255494 w 2657256"/>
                          <a:gd name="connsiteY12" fmla="*/ 1546564 h 3370881"/>
                          <a:gd name="connsiteX13" fmla="*/ 300318 w 2657256"/>
                          <a:gd name="connsiteY13" fmla="*/ 1524152 h 3370881"/>
                          <a:gd name="connsiteX14" fmla="*/ 313765 w 2657256"/>
                          <a:gd name="connsiteY14" fmla="*/ 1515187 h 3370881"/>
                          <a:gd name="connsiteX15" fmla="*/ 340659 w 2657256"/>
                          <a:gd name="connsiteY15" fmla="*/ 1510705 h 3370881"/>
                          <a:gd name="connsiteX16" fmla="*/ 363070 w 2657256"/>
                          <a:gd name="connsiteY16" fmla="*/ 1506223 h 3370881"/>
                          <a:gd name="connsiteX17" fmla="*/ 389965 w 2657256"/>
                          <a:gd name="connsiteY17" fmla="*/ 1501740 h 3370881"/>
                          <a:gd name="connsiteX18" fmla="*/ 425823 w 2657256"/>
                          <a:gd name="connsiteY18" fmla="*/ 1497258 h 3370881"/>
                          <a:gd name="connsiteX19" fmla="*/ 470647 w 2657256"/>
                          <a:gd name="connsiteY19" fmla="*/ 1488293 h 3370881"/>
                          <a:gd name="connsiteX20" fmla="*/ 515470 w 2657256"/>
                          <a:gd name="connsiteY20" fmla="*/ 1479329 h 3370881"/>
                          <a:gd name="connsiteX21" fmla="*/ 528918 w 2657256"/>
                          <a:gd name="connsiteY21" fmla="*/ 1470364 h 3370881"/>
                          <a:gd name="connsiteX22" fmla="*/ 600635 w 2657256"/>
                          <a:gd name="connsiteY22" fmla="*/ 1456917 h 3370881"/>
                          <a:gd name="connsiteX23" fmla="*/ 690282 w 2657256"/>
                          <a:gd name="connsiteY23" fmla="*/ 1447952 h 3370881"/>
                          <a:gd name="connsiteX24" fmla="*/ 793376 w 2657256"/>
                          <a:gd name="connsiteY24" fmla="*/ 1452434 h 3370881"/>
                          <a:gd name="connsiteX25" fmla="*/ 874059 w 2657256"/>
                          <a:gd name="connsiteY25" fmla="*/ 1465881 h 3370881"/>
                          <a:gd name="connsiteX26" fmla="*/ 914400 w 2657256"/>
                          <a:gd name="connsiteY26" fmla="*/ 1470364 h 3370881"/>
                          <a:gd name="connsiteX27" fmla="*/ 1030941 w 2657256"/>
                          <a:gd name="connsiteY27" fmla="*/ 1483811 h 3370881"/>
                          <a:gd name="connsiteX28" fmla="*/ 1151965 w 2657256"/>
                          <a:gd name="connsiteY28" fmla="*/ 1492776 h 3370881"/>
                          <a:gd name="connsiteX29" fmla="*/ 1281953 w 2657256"/>
                          <a:gd name="connsiteY29" fmla="*/ 1501740 h 3370881"/>
                          <a:gd name="connsiteX30" fmla="*/ 1465729 w 2657256"/>
                          <a:gd name="connsiteY30" fmla="*/ 1497258 h 3370881"/>
                          <a:gd name="connsiteX31" fmla="*/ 1510553 w 2657256"/>
                          <a:gd name="connsiteY31" fmla="*/ 1492776 h 3370881"/>
                          <a:gd name="connsiteX32" fmla="*/ 1582270 w 2657256"/>
                          <a:gd name="connsiteY32" fmla="*/ 1461399 h 3370881"/>
                          <a:gd name="connsiteX33" fmla="*/ 1604682 w 2657256"/>
                          <a:gd name="connsiteY33" fmla="*/ 1456917 h 3370881"/>
                          <a:gd name="connsiteX34" fmla="*/ 1622612 w 2657256"/>
                          <a:gd name="connsiteY34" fmla="*/ 1447952 h 3370881"/>
                          <a:gd name="connsiteX35" fmla="*/ 1645023 w 2657256"/>
                          <a:gd name="connsiteY35" fmla="*/ 1438987 h 3370881"/>
                          <a:gd name="connsiteX36" fmla="*/ 1662953 w 2657256"/>
                          <a:gd name="connsiteY36" fmla="*/ 1425540 h 3370881"/>
                          <a:gd name="connsiteX37" fmla="*/ 1698812 w 2657256"/>
                          <a:gd name="connsiteY37" fmla="*/ 1407611 h 3370881"/>
                          <a:gd name="connsiteX38" fmla="*/ 1739153 w 2657256"/>
                          <a:gd name="connsiteY38" fmla="*/ 1380717 h 3370881"/>
                          <a:gd name="connsiteX39" fmla="*/ 1752600 w 2657256"/>
                          <a:gd name="connsiteY39" fmla="*/ 1367270 h 3370881"/>
                          <a:gd name="connsiteX40" fmla="*/ 1775012 w 2657256"/>
                          <a:gd name="connsiteY40" fmla="*/ 1353823 h 3370881"/>
                          <a:gd name="connsiteX41" fmla="*/ 1797423 w 2657256"/>
                          <a:gd name="connsiteY41" fmla="*/ 1335893 h 3370881"/>
                          <a:gd name="connsiteX42" fmla="*/ 1810870 w 2657256"/>
                          <a:gd name="connsiteY42" fmla="*/ 1304517 h 3370881"/>
                          <a:gd name="connsiteX43" fmla="*/ 1815353 w 2657256"/>
                          <a:gd name="connsiteY43" fmla="*/ 1291070 h 3370881"/>
                          <a:gd name="connsiteX44" fmla="*/ 1801906 w 2657256"/>
                          <a:gd name="connsiteY44" fmla="*/ 1138670 h 3370881"/>
                          <a:gd name="connsiteX45" fmla="*/ 1792941 w 2657256"/>
                          <a:gd name="connsiteY45" fmla="*/ 1125223 h 3370881"/>
                          <a:gd name="connsiteX46" fmla="*/ 1757082 w 2657256"/>
                          <a:gd name="connsiteY46" fmla="*/ 1093846 h 3370881"/>
                          <a:gd name="connsiteX47" fmla="*/ 1730188 w 2657256"/>
                          <a:gd name="connsiteY47" fmla="*/ 1066952 h 3370881"/>
                          <a:gd name="connsiteX48" fmla="*/ 1703294 w 2657256"/>
                          <a:gd name="connsiteY48" fmla="*/ 1049023 h 3370881"/>
                          <a:gd name="connsiteX49" fmla="*/ 1622612 w 2657256"/>
                          <a:gd name="connsiteY49" fmla="*/ 1053505 h 3370881"/>
                          <a:gd name="connsiteX50" fmla="*/ 1595718 w 2657256"/>
                          <a:gd name="connsiteY50" fmla="*/ 1062470 h 3370881"/>
                          <a:gd name="connsiteX51" fmla="*/ 1573306 w 2657256"/>
                          <a:gd name="connsiteY51" fmla="*/ 1066952 h 3370881"/>
                          <a:gd name="connsiteX52" fmla="*/ 1453385 w 2657256"/>
                          <a:gd name="connsiteY52" fmla="*/ 1082761 h 3370881"/>
                          <a:gd name="connsiteX53" fmla="*/ 1326776 w 2657256"/>
                          <a:gd name="connsiteY53" fmla="*/ 1062470 h 3370881"/>
                          <a:gd name="connsiteX54" fmla="*/ 1308847 w 2657256"/>
                          <a:gd name="connsiteY54" fmla="*/ 1057987 h 3370881"/>
                          <a:gd name="connsiteX55" fmla="*/ 1277470 w 2657256"/>
                          <a:gd name="connsiteY55" fmla="*/ 1053505 h 3370881"/>
                          <a:gd name="connsiteX56" fmla="*/ 1259541 w 2657256"/>
                          <a:gd name="connsiteY56" fmla="*/ 1049023 h 3370881"/>
                          <a:gd name="connsiteX57" fmla="*/ 1232647 w 2657256"/>
                          <a:gd name="connsiteY57" fmla="*/ 1044540 h 3370881"/>
                          <a:gd name="connsiteX58" fmla="*/ 1053353 w 2657256"/>
                          <a:gd name="connsiteY58" fmla="*/ 1049023 h 3370881"/>
                          <a:gd name="connsiteX59" fmla="*/ 1035423 w 2657256"/>
                          <a:gd name="connsiteY59" fmla="*/ 1053505 h 3370881"/>
                          <a:gd name="connsiteX60" fmla="*/ 1008529 w 2657256"/>
                          <a:gd name="connsiteY60" fmla="*/ 1057987 h 3370881"/>
                          <a:gd name="connsiteX61" fmla="*/ 995082 w 2657256"/>
                          <a:gd name="connsiteY61" fmla="*/ 1062470 h 3370881"/>
                          <a:gd name="connsiteX62" fmla="*/ 945776 w 2657256"/>
                          <a:gd name="connsiteY62" fmla="*/ 1031093 h 3370881"/>
                          <a:gd name="connsiteX63" fmla="*/ 941294 w 2657256"/>
                          <a:gd name="connsiteY63" fmla="*/ 1017646 h 3370881"/>
                          <a:gd name="connsiteX64" fmla="*/ 932329 w 2657256"/>
                          <a:gd name="connsiteY64" fmla="*/ 919034 h 3370881"/>
                          <a:gd name="connsiteX65" fmla="*/ 914400 w 2657256"/>
                          <a:gd name="connsiteY65" fmla="*/ 901105 h 3370881"/>
                          <a:gd name="connsiteX66" fmla="*/ 918882 w 2657256"/>
                          <a:gd name="connsiteY66" fmla="*/ 869729 h 3370881"/>
                          <a:gd name="connsiteX67" fmla="*/ 941294 w 2657256"/>
                          <a:gd name="connsiteY67" fmla="*/ 865246 h 3370881"/>
                          <a:gd name="connsiteX68" fmla="*/ 959223 w 2657256"/>
                          <a:gd name="connsiteY68" fmla="*/ 851799 h 3370881"/>
                          <a:gd name="connsiteX69" fmla="*/ 990600 w 2657256"/>
                          <a:gd name="connsiteY69" fmla="*/ 847317 h 3370881"/>
                          <a:gd name="connsiteX70" fmla="*/ 1129553 w 2657256"/>
                          <a:gd name="connsiteY70" fmla="*/ 838352 h 3370881"/>
                          <a:gd name="connsiteX71" fmla="*/ 1147482 w 2657256"/>
                          <a:gd name="connsiteY71" fmla="*/ 829387 h 3370881"/>
                          <a:gd name="connsiteX72" fmla="*/ 1178859 w 2657256"/>
                          <a:gd name="connsiteY72" fmla="*/ 806976 h 3370881"/>
                          <a:gd name="connsiteX73" fmla="*/ 1192306 w 2657256"/>
                          <a:gd name="connsiteY73" fmla="*/ 793529 h 3370881"/>
                          <a:gd name="connsiteX74" fmla="*/ 1214718 w 2657256"/>
                          <a:gd name="connsiteY74" fmla="*/ 784564 h 3370881"/>
                          <a:gd name="connsiteX75" fmla="*/ 1241612 w 2657256"/>
                          <a:gd name="connsiteY75" fmla="*/ 771117 h 3370881"/>
                          <a:gd name="connsiteX76" fmla="*/ 1277470 w 2657256"/>
                          <a:gd name="connsiteY76" fmla="*/ 753187 h 3370881"/>
                          <a:gd name="connsiteX77" fmla="*/ 1295400 w 2657256"/>
                          <a:gd name="connsiteY77" fmla="*/ 730776 h 3370881"/>
                          <a:gd name="connsiteX78" fmla="*/ 1317812 w 2657256"/>
                          <a:gd name="connsiteY78" fmla="*/ 708364 h 3370881"/>
                          <a:gd name="connsiteX79" fmla="*/ 1353670 w 2657256"/>
                          <a:gd name="connsiteY79" fmla="*/ 663540 h 3370881"/>
                          <a:gd name="connsiteX80" fmla="*/ 1371600 w 2657256"/>
                          <a:gd name="connsiteY80" fmla="*/ 636646 h 3370881"/>
                          <a:gd name="connsiteX81" fmla="*/ 1380565 w 2657256"/>
                          <a:gd name="connsiteY81" fmla="*/ 596305 h 3370881"/>
                          <a:gd name="connsiteX82" fmla="*/ 1385047 w 2657256"/>
                          <a:gd name="connsiteY82" fmla="*/ 582858 h 3370881"/>
                          <a:gd name="connsiteX83" fmla="*/ 1380565 w 2657256"/>
                          <a:gd name="connsiteY83" fmla="*/ 533552 h 3370881"/>
                          <a:gd name="connsiteX84" fmla="*/ 1367118 w 2657256"/>
                          <a:gd name="connsiteY84" fmla="*/ 524587 h 3370881"/>
                          <a:gd name="connsiteX85" fmla="*/ 1349188 w 2657256"/>
                          <a:gd name="connsiteY85" fmla="*/ 520105 h 3370881"/>
                          <a:gd name="connsiteX86" fmla="*/ 1326776 w 2657256"/>
                          <a:gd name="connsiteY86" fmla="*/ 511140 h 3370881"/>
                          <a:gd name="connsiteX87" fmla="*/ 1281953 w 2657256"/>
                          <a:gd name="connsiteY87" fmla="*/ 515623 h 3370881"/>
                          <a:gd name="connsiteX88" fmla="*/ 1250576 w 2657256"/>
                          <a:gd name="connsiteY88" fmla="*/ 529070 h 3370881"/>
                          <a:gd name="connsiteX89" fmla="*/ 1210235 w 2657256"/>
                          <a:gd name="connsiteY89" fmla="*/ 542517 h 3370881"/>
                          <a:gd name="connsiteX90" fmla="*/ 1183341 w 2657256"/>
                          <a:gd name="connsiteY90" fmla="*/ 555964 h 3370881"/>
                          <a:gd name="connsiteX91" fmla="*/ 1160929 w 2657256"/>
                          <a:gd name="connsiteY91" fmla="*/ 569411 h 3370881"/>
                          <a:gd name="connsiteX92" fmla="*/ 1134035 w 2657256"/>
                          <a:gd name="connsiteY92" fmla="*/ 578376 h 3370881"/>
                          <a:gd name="connsiteX93" fmla="*/ 1111623 w 2657256"/>
                          <a:gd name="connsiteY93" fmla="*/ 587340 h 3370881"/>
                          <a:gd name="connsiteX94" fmla="*/ 1084729 w 2657256"/>
                          <a:gd name="connsiteY94" fmla="*/ 596305 h 3370881"/>
                          <a:gd name="connsiteX95" fmla="*/ 986118 w 2657256"/>
                          <a:gd name="connsiteY95" fmla="*/ 591823 h 3370881"/>
                          <a:gd name="connsiteX96" fmla="*/ 927847 w 2657256"/>
                          <a:gd name="connsiteY96" fmla="*/ 578376 h 3370881"/>
                          <a:gd name="connsiteX97" fmla="*/ 896470 w 2657256"/>
                          <a:gd name="connsiteY97" fmla="*/ 555964 h 3370881"/>
                          <a:gd name="connsiteX98" fmla="*/ 883023 w 2657256"/>
                          <a:gd name="connsiteY98" fmla="*/ 546999 h 3370881"/>
                          <a:gd name="connsiteX99" fmla="*/ 865094 w 2657256"/>
                          <a:gd name="connsiteY99" fmla="*/ 497693 h 3370881"/>
                          <a:gd name="connsiteX100" fmla="*/ 869576 w 2657256"/>
                          <a:gd name="connsiteY100" fmla="*/ 403564 h 3370881"/>
                          <a:gd name="connsiteX101" fmla="*/ 874059 w 2657256"/>
                          <a:gd name="connsiteY101" fmla="*/ 385634 h 3370881"/>
                          <a:gd name="connsiteX102" fmla="*/ 883023 w 2657256"/>
                          <a:gd name="connsiteY102" fmla="*/ 372187 h 3370881"/>
                          <a:gd name="connsiteX103" fmla="*/ 909918 w 2657256"/>
                          <a:gd name="connsiteY103" fmla="*/ 363223 h 3370881"/>
                          <a:gd name="connsiteX104" fmla="*/ 914400 w 2657256"/>
                          <a:gd name="connsiteY104" fmla="*/ 385634 h 3370881"/>
                          <a:gd name="connsiteX105" fmla="*/ 909918 w 2657256"/>
                          <a:gd name="connsiteY105" fmla="*/ 408046 h 3370881"/>
                          <a:gd name="connsiteX106" fmla="*/ 900953 w 2657256"/>
                          <a:gd name="connsiteY106" fmla="*/ 466317 h 3370881"/>
                          <a:gd name="connsiteX107" fmla="*/ 905435 w 2657256"/>
                          <a:gd name="connsiteY107" fmla="*/ 515623 h 3370881"/>
                          <a:gd name="connsiteX108" fmla="*/ 932329 w 2657256"/>
                          <a:gd name="connsiteY108" fmla="*/ 551481 h 3370881"/>
                          <a:gd name="connsiteX109" fmla="*/ 954741 w 2657256"/>
                          <a:gd name="connsiteY109" fmla="*/ 560446 h 3370881"/>
                          <a:gd name="connsiteX110" fmla="*/ 972670 w 2657256"/>
                          <a:gd name="connsiteY110" fmla="*/ 569411 h 3370881"/>
                          <a:gd name="connsiteX111" fmla="*/ 1066800 w 2657256"/>
                          <a:gd name="connsiteY111" fmla="*/ 564929 h 3370881"/>
                          <a:gd name="connsiteX112" fmla="*/ 1111623 w 2657256"/>
                          <a:gd name="connsiteY112" fmla="*/ 551481 h 3370881"/>
                          <a:gd name="connsiteX113" fmla="*/ 1129553 w 2657256"/>
                          <a:gd name="connsiteY113" fmla="*/ 538034 h 3370881"/>
                          <a:gd name="connsiteX114" fmla="*/ 1156447 w 2657256"/>
                          <a:gd name="connsiteY114" fmla="*/ 511140 h 3370881"/>
                          <a:gd name="connsiteX115" fmla="*/ 1160929 w 2657256"/>
                          <a:gd name="connsiteY115" fmla="*/ 493211 h 3370881"/>
                          <a:gd name="connsiteX116" fmla="*/ 1178859 w 2657256"/>
                          <a:gd name="connsiteY116" fmla="*/ 331846 h 3370881"/>
                          <a:gd name="connsiteX117" fmla="*/ 1215315 w 2657256"/>
                          <a:gd name="connsiteY117" fmla="*/ 270289 h 3370881"/>
                          <a:gd name="connsiteX118" fmla="*/ 1214718 w 2657256"/>
                          <a:gd name="connsiteY118" fmla="*/ 367705 h 3370881"/>
                          <a:gd name="connsiteX119" fmla="*/ 1201270 w 2657256"/>
                          <a:gd name="connsiteY119" fmla="*/ 412529 h 3370881"/>
                          <a:gd name="connsiteX120" fmla="*/ 1210235 w 2657256"/>
                          <a:gd name="connsiteY120" fmla="*/ 461834 h 3370881"/>
                          <a:gd name="connsiteX121" fmla="*/ 1214718 w 2657256"/>
                          <a:gd name="connsiteY121" fmla="*/ 475281 h 3370881"/>
                          <a:gd name="connsiteX122" fmla="*/ 1228165 w 2657256"/>
                          <a:gd name="connsiteY122" fmla="*/ 484246 h 3370881"/>
                          <a:gd name="connsiteX123" fmla="*/ 1250576 w 2657256"/>
                          <a:gd name="connsiteY123" fmla="*/ 502176 h 3370881"/>
                          <a:gd name="connsiteX124" fmla="*/ 1317812 w 2657256"/>
                          <a:gd name="connsiteY124" fmla="*/ 497693 h 3370881"/>
                          <a:gd name="connsiteX125" fmla="*/ 1353670 w 2657256"/>
                          <a:gd name="connsiteY125" fmla="*/ 488729 h 3370881"/>
                          <a:gd name="connsiteX126" fmla="*/ 1506070 w 2657256"/>
                          <a:gd name="connsiteY126" fmla="*/ 457352 h 3370881"/>
                          <a:gd name="connsiteX127" fmla="*/ 1550894 w 2657256"/>
                          <a:gd name="connsiteY127" fmla="*/ 430458 h 3370881"/>
                          <a:gd name="connsiteX128" fmla="*/ 1564341 w 2657256"/>
                          <a:gd name="connsiteY128" fmla="*/ 417011 h 3370881"/>
                          <a:gd name="connsiteX129" fmla="*/ 1586753 w 2657256"/>
                          <a:gd name="connsiteY129" fmla="*/ 399081 h 3370881"/>
                          <a:gd name="connsiteX130" fmla="*/ 1595718 w 2657256"/>
                          <a:gd name="connsiteY130" fmla="*/ 381152 h 3370881"/>
                          <a:gd name="connsiteX131" fmla="*/ 1613139 w 2657256"/>
                          <a:gd name="connsiteY131" fmla="*/ 358910 h 3370881"/>
                          <a:gd name="connsiteX132" fmla="*/ 1620066 w 2657256"/>
                          <a:gd name="connsiteY132" fmla="*/ 291047 h 3370881"/>
                          <a:gd name="connsiteX133" fmla="*/ 1604852 w 2657256"/>
                          <a:gd name="connsiteY133" fmla="*/ 236279 h 3370881"/>
                          <a:gd name="connsiteX134" fmla="*/ 1537447 w 2657256"/>
                          <a:gd name="connsiteY134" fmla="*/ 188411 h 3370881"/>
                          <a:gd name="connsiteX135" fmla="*/ 1613647 w 2657256"/>
                          <a:gd name="connsiteY135" fmla="*/ 399081 h 3370881"/>
                          <a:gd name="connsiteX136" fmla="*/ 1627094 w 2657256"/>
                          <a:gd name="connsiteY136" fmla="*/ 417011 h 3370881"/>
                          <a:gd name="connsiteX137" fmla="*/ 1658470 w 2657256"/>
                          <a:gd name="connsiteY137" fmla="*/ 412529 h 3370881"/>
                          <a:gd name="connsiteX138" fmla="*/ 1685365 w 2657256"/>
                          <a:gd name="connsiteY138" fmla="*/ 390117 h 3370881"/>
                          <a:gd name="connsiteX139" fmla="*/ 1694329 w 2657256"/>
                          <a:gd name="connsiteY139" fmla="*/ 376670 h 3370881"/>
                          <a:gd name="connsiteX140" fmla="*/ 1734670 w 2657256"/>
                          <a:gd name="connsiteY140" fmla="*/ 354258 h 3370881"/>
                          <a:gd name="connsiteX141" fmla="*/ 1743635 w 2657256"/>
                          <a:gd name="connsiteY141" fmla="*/ 340811 h 3370881"/>
                          <a:gd name="connsiteX142" fmla="*/ 1757082 w 2657256"/>
                          <a:gd name="connsiteY142" fmla="*/ 336329 h 3370881"/>
                          <a:gd name="connsiteX143" fmla="*/ 1808984 w 2657256"/>
                          <a:gd name="connsiteY143" fmla="*/ 249641 h 3370881"/>
                          <a:gd name="connsiteX144" fmla="*/ 1899621 w 2657256"/>
                          <a:gd name="connsiteY144" fmla="*/ 211719 h 3370881"/>
                          <a:gd name="connsiteX145" fmla="*/ 1869369 w 2657256"/>
                          <a:gd name="connsiteY145" fmla="*/ 152642 h 3370881"/>
                          <a:gd name="connsiteX146" fmla="*/ 1772023 w 2657256"/>
                          <a:gd name="connsiteY146" fmla="*/ 77249 h 3370881"/>
                          <a:gd name="connsiteX147" fmla="*/ 1831413 w 2657256"/>
                          <a:gd name="connsiteY147" fmla="*/ 209768 h 3370881"/>
                          <a:gd name="connsiteX148" fmla="*/ 1904737 w 2657256"/>
                          <a:gd name="connsiteY148" fmla="*/ 247915 h 3370881"/>
                          <a:gd name="connsiteX149" fmla="*/ 1874221 w 2657256"/>
                          <a:gd name="connsiteY149" fmla="*/ 318698 h 3370881"/>
                          <a:gd name="connsiteX150" fmla="*/ 1788459 w 2657256"/>
                          <a:gd name="connsiteY150" fmla="*/ 367705 h 3370881"/>
                          <a:gd name="connsiteX151" fmla="*/ 1761565 w 2657256"/>
                          <a:gd name="connsiteY151" fmla="*/ 390117 h 3370881"/>
                          <a:gd name="connsiteX152" fmla="*/ 1783976 w 2657256"/>
                          <a:gd name="connsiteY152" fmla="*/ 399081 h 3370881"/>
                          <a:gd name="connsiteX153" fmla="*/ 1878106 w 2657256"/>
                          <a:gd name="connsiteY153" fmla="*/ 390117 h 3370881"/>
                          <a:gd name="connsiteX154" fmla="*/ 1891553 w 2657256"/>
                          <a:gd name="connsiteY154" fmla="*/ 381152 h 3370881"/>
                          <a:gd name="connsiteX155" fmla="*/ 1918447 w 2657256"/>
                          <a:gd name="connsiteY155" fmla="*/ 372187 h 3370881"/>
                          <a:gd name="connsiteX156" fmla="*/ 1940859 w 2657256"/>
                          <a:gd name="connsiteY156" fmla="*/ 358740 h 3370881"/>
                          <a:gd name="connsiteX157" fmla="*/ 1954306 w 2657256"/>
                          <a:gd name="connsiteY157" fmla="*/ 354258 h 3370881"/>
                          <a:gd name="connsiteX158" fmla="*/ 2083304 w 2657256"/>
                          <a:gd name="connsiteY158" fmla="*/ 290281 h 3370881"/>
                          <a:gd name="connsiteX159" fmla="*/ 2166172 w 2657256"/>
                          <a:gd name="connsiteY159" fmla="*/ 215604 h 3370881"/>
                          <a:gd name="connsiteX160" fmla="*/ 2069054 w 2657256"/>
                          <a:gd name="connsiteY160" fmla="*/ 40493 h 3370881"/>
                          <a:gd name="connsiteX161" fmla="*/ 2078225 w 2657256"/>
                          <a:gd name="connsiteY161" fmla="*/ 188681 h 3370881"/>
                          <a:gd name="connsiteX162" fmla="*/ 1999129 w 2657256"/>
                          <a:gd name="connsiteY162" fmla="*/ 358740 h 3370881"/>
                          <a:gd name="connsiteX163" fmla="*/ 1994647 w 2657256"/>
                          <a:gd name="connsiteY163" fmla="*/ 372187 h 3370881"/>
                          <a:gd name="connsiteX164" fmla="*/ 2039470 w 2657256"/>
                          <a:gd name="connsiteY164" fmla="*/ 390117 h 3370881"/>
                          <a:gd name="connsiteX165" fmla="*/ 2115670 w 2657256"/>
                          <a:gd name="connsiteY165" fmla="*/ 390117 h 3370881"/>
                          <a:gd name="connsiteX166" fmla="*/ 2160494 w 2657256"/>
                          <a:gd name="connsiteY166" fmla="*/ 376670 h 3370881"/>
                          <a:gd name="connsiteX167" fmla="*/ 2191870 w 2657256"/>
                          <a:gd name="connsiteY167" fmla="*/ 363223 h 3370881"/>
                          <a:gd name="connsiteX168" fmla="*/ 2205318 w 2657256"/>
                          <a:gd name="connsiteY168" fmla="*/ 358740 h 3370881"/>
                          <a:gd name="connsiteX169" fmla="*/ 2232212 w 2657256"/>
                          <a:gd name="connsiteY169" fmla="*/ 340811 h 3370881"/>
                          <a:gd name="connsiteX170" fmla="*/ 2312894 w 2657256"/>
                          <a:gd name="connsiteY170" fmla="*/ 183929 h 3370881"/>
                          <a:gd name="connsiteX171" fmla="*/ 2339788 w 2657256"/>
                          <a:gd name="connsiteY171" fmla="*/ 151 h 3370881"/>
                          <a:gd name="connsiteX172" fmla="*/ 2357718 w 2657256"/>
                          <a:gd name="connsiteY172" fmla="*/ 215305 h 3370881"/>
                          <a:gd name="connsiteX173" fmla="*/ 2254623 w 2657256"/>
                          <a:gd name="connsiteY173" fmla="*/ 376670 h 3370881"/>
                          <a:gd name="connsiteX174" fmla="*/ 2245659 w 2657256"/>
                          <a:gd name="connsiteY174" fmla="*/ 390117 h 3370881"/>
                          <a:gd name="connsiteX175" fmla="*/ 2254623 w 2657256"/>
                          <a:gd name="connsiteY175" fmla="*/ 403564 h 3370881"/>
                          <a:gd name="connsiteX176" fmla="*/ 2353235 w 2657256"/>
                          <a:gd name="connsiteY176" fmla="*/ 399081 h 3370881"/>
                          <a:gd name="connsiteX177" fmla="*/ 2366682 w 2657256"/>
                          <a:gd name="connsiteY177" fmla="*/ 394599 h 3370881"/>
                          <a:gd name="connsiteX178" fmla="*/ 2389094 w 2657256"/>
                          <a:gd name="connsiteY178" fmla="*/ 390117 h 3370881"/>
                          <a:gd name="connsiteX179" fmla="*/ 2424953 w 2657256"/>
                          <a:gd name="connsiteY179" fmla="*/ 367705 h 3370881"/>
                          <a:gd name="connsiteX180" fmla="*/ 2528047 w 2657256"/>
                          <a:gd name="connsiteY180" fmla="*/ 292700 h 3370881"/>
                          <a:gd name="connsiteX181" fmla="*/ 2541495 w 2657256"/>
                          <a:gd name="connsiteY181" fmla="*/ 62906 h 3370881"/>
                          <a:gd name="connsiteX182" fmla="*/ 2591304 w 2657256"/>
                          <a:gd name="connsiteY182" fmla="*/ 214081 h 3370881"/>
                          <a:gd name="connsiteX183" fmla="*/ 2612315 w 2657256"/>
                          <a:gd name="connsiteY183" fmla="*/ 290907 h 3370881"/>
                          <a:gd name="connsiteX184" fmla="*/ 2650863 w 2657256"/>
                          <a:gd name="connsiteY184" fmla="*/ 344994 h 3370881"/>
                          <a:gd name="connsiteX185" fmla="*/ 2465294 w 2657256"/>
                          <a:gd name="connsiteY185" fmla="*/ 399081 h 3370881"/>
                          <a:gd name="connsiteX186" fmla="*/ 2442882 w 2657256"/>
                          <a:gd name="connsiteY186" fmla="*/ 403564 h 3370881"/>
                          <a:gd name="connsiteX187" fmla="*/ 2398059 w 2657256"/>
                          <a:gd name="connsiteY187" fmla="*/ 417011 h 3370881"/>
                          <a:gd name="connsiteX188" fmla="*/ 2375647 w 2657256"/>
                          <a:gd name="connsiteY188" fmla="*/ 425976 h 3370881"/>
                          <a:gd name="connsiteX189" fmla="*/ 2357718 w 2657256"/>
                          <a:gd name="connsiteY189" fmla="*/ 430458 h 3370881"/>
                          <a:gd name="connsiteX190" fmla="*/ 2344270 w 2657256"/>
                          <a:gd name="connsiteY190" fmla="*/ 461834 h 3370881"/>
                          <a:gd name="connsiteX191" fmla="*/ 2353235 w 2657256"/>
                          <a:gd name="connsiteY191" fmla="*/ 502176 h 3370881"/>
                          <a:gd name="connsiteX192" fmla="*/ 2362200 w 2657256"/>
                          <a:gd name="connsiteY192" fmla="*/ 515623 h 3370881"/>
                          <a:gd name="connsiteX193" fmla="*/ 2344270 w 2657256"/>
                          <a:gd name="connsiteY193" fmla="*/ 587340 h 3370881"/>
                          <a:gd name="connsiteX194" fmla="*/ 2321859 w 2657256"/>
                          <a:gd name="connsiteY194" fmla="*/ 614234 h 3370881"/>
                          <a:gd name="connsiteX195" fmla="*/ 2308412 w 2657256"/>
                          <a:gd name="connsiteY195" fmla="*/ 636646 h 3370881"/>
                          <a:gd name="connsiteX196" fmla="*/ 2281518 w 2657256"/>
                          <a:gd name="connsiteY196" fmla="*/ 641129 h 3370881"/>
                          <a:gd name="connsiteX197" fmla="*/ 2259106 w 2657256"/>
                          <a:gd name="connsiteY197" fmla="*/ 636646 h 3370881"/>
                          <a:gd name="connsiteX198" fmla="*/ 2277035 w 2657256"/>
                          <a:gd name="connsiteY198" fmla="*/ 578376 h 3370881"/>
                          <a:gd name="connsiteX199" fmla="*/ 2290482 w 2657256"/>
                          <a:gd name="connsiteY199" fmla="*/ 542517 h 3370881"/>
                          <a:gd name="connsiteX200" fmla="*/ 2286000 w 2657256"/>
                          <a:gd name="connsiteY200" fmla="*/ 506658 h 3370881"/>
                          <a:gd name="connsiteX201" fmla="*/ 2245659 w 2657256"/>
                          <a:gd name="connsiteY201" fmla="*/ 448387 h 3370881"/>
                          <a:gd name="connsiteX202" fmla="*/ 2200835 w 2657256"/>
                          <a:gd name="connsiteY202" fmla="*/ 430458 h 3370881"/>
                          <a:gd name="connsiteX203" fmla="*/ 2169459 w 2657256"/>
                          <a:gd name="connsiteY203" fmla="*/ 425976 h 3370881"/>
                          <a:gd name="connsiteX204" fmla="*/ 2102223 w 2657256"/>
                          <a:gd name="connsiteY204" fmla="*/ 430458 h 3370881"/>
                          <a:gd name="connsiteX205" fmla="*/ 2084294 w 2657256"/>
                          <a:gd name="connsiteY205" fmla="*/ 439423 h 3370881"/>
                          <a:gd name="connsiteX206" fmla="*/ 2070847 w 2657256"/>
                          <a:gd name="connsiteY206" fmla="*/ 443905 h 3370881"/>
                          <a:gd name="connsiteX207" fmla="*/ 2061882 w 2657256"/>
                          <a:gd name="connsiteY207" fmla="*/ 461834 h 3370881"/>
                          <a:gd name="connsiteX208" fmla="*/ 2034988 w 2657256"/>
                          <a:gd name="connsiteY208" fmla="*/ 475281 h 3370881"/>
                          <a:gd name="connsiteX209" fmla="*/ 1783976 w 2657256"/>
                          <a:gd name="connsiteY209" fmla="*/ 479764 h 3370881"/>
                          <a:gd name="connsiteX210" fmla="*/ 1766047 w 2657256"/>
                          <a:gd name="connsiteY210" fmla="*/ 488729 h 3370881"/>
                          <a:gd name="connsiteX211" fmla="*/ 1703294 w 2657256"/>
                          <a:gd name="connsiteY211" fmla="*/ 506658 h 3370881"/>
                          <a:gd name="connsiteX212" fmla="*/ 1689847 w 2657256"/>
                          <a:gd name="connsiteY212" fmla="*/ 511140 h 3370881"/>
                          <a:gd name="connsiteX213" fmla="*/ 1676400 w 2657256"/>
                          <a:gd name="connsiteY213" fmla="*/ 520105 h 3370881"/>
                          <a:gd name="connsiteX214" fmla="*/ 1649506 w 2657256"/>
                          <a:gd name="connsiteY214" fmla="*/ 529070 h 3370881"/>
                          <a:gd name="connsiteX215" fmla="*/ 1636059 w 2657256"/>
                          <a:gd name="connsiteY215" fmla="*/ 538034 h 3370881"/>
                          <a:gd name="connsiteX216" fmla="*/ 1622612 w 2657256"/>
                          <a:gd name="connsiteY216" fmla="*/ 551481 h 3370881"/>
                          <a:gd name="connsiteX217" fmla="*/ 1609165 w 2657256"/>
                          <a:gd name="connsiteY217" fmla="*/ 555964 h 3370881"/>
                          <a:gd name="connsiteX218" fmla="*/ 1577788 w 2657256"/>
                          <a:gd name="connsiteY218" fmla="*/ 587340 h 3370881"/>
                          <a:gd name="connsiteX219" fmla="*/ 1568823 w 2657256"/>
                          <a:gd name="connsiteY219" fmla="*/ 600787 h 3370881"/>
                          <a:gd name="connsiteX220" fmla="*/ 1555376 w 2657256"/>
                          <a:gd name="connsiteY220" fmla="*/ 614234 h 3370881"/>
                          <a:gd name="connsiteX221" fmla="*/ 1524000 w 2657256"/>
                          <a:gd name="connsiteY221" fmla="*/ 654576 h 3370881"/>
                          <a:gd name="connsiteX222" fmla="*/ 1519518 w 2657256"/>
                          <a:gd name="connsiteY222" fmla="*/ 668023 h 3370881"/>
                          <a:gd name="connsiteX223" fmla="*/ 1528482 w 2657256"/>
                          <a:gd name="connsiteY223" fmla="*/ 708364 h 3370881"/>
                          <a:gd name="connsiteX224" fmla="*/ 1537447 w 2657256"/>
                          <a:gd name="connsiteY224" fmla="*/ 721811 h 3370881"/>
                          <a:gd name="connsiteX225" fmla="*/ 1568823 w 2657256"/>
                          <a:gd name="connsiteY225" fmla="*/ 712846 h 3370881"/>
                          <a:gd name="connsiteX226" fmla="*/ 1600200 w 2657256"/>
                          <a:gd name="connsiteY226" fmla="*/ 712846 h 3370881"/>
                          <a:gd name="connsiteX227" fmla="*/ 1631576 w 2657256"/>
                          <a:gd name="connsiteY227" fmla="*/ 690434 h 3370881"/>
                          <a:gd name="connsiteX228" fmla="*/ 1645023 w 2657256"/>
                          <a:gd name="connsiteY228" fmla="*/ 676987 h 3370881"/>
                          <a:gd name="connsiteX229" fmla="*/ 1685365 w 2657256"/>
                          <a:gd name="connsiteY229" fmla="*/ 645611 h 3370881"/>
                          <a:gd name="connsiteX230" fmla="*/ 1716741 w 2657256"/>
                          <a:gd name="connsiteY230" fmla="*/ 614234 h 3370881"/>
                          <a:gd name="connsiteX231" fmla="*/ 1748118 w 2657256"/>
                          <a:gd name="connsiteY231" fmla="*/ 596305 h 3370881"/>
                          <a:gd name="connsiteX232" fmla="*/ 1761565 w 2657256"/>
                          <a:gd name="connsiteY232" fmla="*/ 591823 h 3370881"/>
                          <a:gd name="connsiteX233" fmla="*/ 1779494 w 2657256"/>
                          <a:gd name="connsiteY233" fmla="*/ 582858 h 3370881"/>
                          <a:gd name="connsiteX234" fmla="*/ 1815353 w 2657256"/>
                          <a:gd name="connsiteY234" fmla="*/ 573893 h 3370881"/>
                          <a:gd name="connsiteX235" fmla="*/ 2030506 w 2657256"/>
                          <a:gd name="connsiteY235" fmla="*/ 578376 h 3370881"/>
                          <a:gd name="connsiteX236" fmla="*/ 2017059 w 2657256"/>
                          <a:gd name="connsiteY236" fmla="*/ 600787 h 3370881"/>
                          <a:gd name="connsiteX237" fmla="*/ 1981200 w 2657256"/>
                          <a:gd name="connsiteY237" fmla="*/ 636646 h 3370881"/>
                          <a:gd name="connsiteX238" fmla="*/ 1967753 w 2657256"/>
                          <a:gd name="connsiteY238" fmla="*/ 650093 h 3370881"/>
                          <a:gd name="connsiteX239" fmla="*/ 1936376 w 2657256"/>
                          <a:gd name="connsiteY239" fmla="*/ 690434 h 3370881"/>
                          <a:gd name="connsiteX240" fmla="*/ 1905000 w 2657256"/>
                          <a:gd name="connsiteY240" fmla="*/ 717329 h 3370881"/>
                          <a:gd name="connsiteX241" fmla="*/ 1860176 w 2657256"/>
                          <a:gd name="connsiteY241" fmla="*/ 735258 h 3370881"/>
                          <a:gd name="connsiteX242" fmla="*/ 1788459 w 2657256"/>
                          <a:gd name="connsiteY242" fmla="*/ 744223 h 3370881"/>
                          <a:gd name="connsiteX243" fmla="*/ 1846729 w 2657256"/>
                          <a:gd name="connsiteY243" fmla="*/ 802493 h 3370881"/>
                          <a:gd name="connsiteX244" fmla="*/ 1913965 w 2657256"/>
                          <a:gd name="connsiteY244" fmla="*/ 829387 h 3370881"/>
                          <a:gd name="connsiteX245" fmla="*/ 1922929 w 2657256"/>
                          <a:gd name="connsiteY245" fmla="*/ 842834 h 3370881"/>
                          <a:gd name="connsiteX246" fmla="*/ 1967753 w 2657256"/>
                          <a:gd name="connsiteY246" fmla="*/ 883176 h 3370881"/>
                          <a:gd name="connsiteX247" fmla="*/ 1981200 w 2657256"/>
                          <a:gd name="connsiteY247" fmla="*/ 896623 h 3370881"/>
                          <a:gd name="connsiteX248" fmla="*/ 1994647 w 2657256"/>
                          <a:gd name="connsiteY248" fmla="*/ 905587 h 3370881"/>
                          <a:gd name="connsiteX249" fmla="*/ 2021541 w 2657256"/>
                          <a:gd name="connsiteY249" fmla="*/ 927999 h 3370881"/>
                          <a:gd name="connsiteX250" fmla="*/ 2030506 w 2657256"/>
                          <a:gd name="connsiteY250" fmla="*/ 941446 h 3370881"/>
                          <a:gd name="connsiteX251" fmla="*/ 2057400 w 2657256"/>
                          <a:gd name="connsiteY251" fmla="*/ 968340 h 3370881"/>
                          <a:gd name="connsiteX252" fmla="*/ 2088776 w 2657256"/>
                          <a:gd name="connsiteY252" fmla="*/ 1013164 h 3370881"/>
                          <a:gd name="connsiteX253" fmla="*/ 2115670 w 2657256"/>
                          <a:gd name="connsiteY253" fmla="*/ 1057987 h 3370881"/>
                          <a:gd name="connsiteX254" fmla="*/ 2120153 w 2657256"/>
                          <a:gd name="connsiteY254" fmla="*/ 1089364 h 3370881"/>
                          <a:gd name="connsiteX255" fmla="*/ 2138082 w 2657256"/>
                          <a:gd name="connsiteY255" fmla="*/ 1143152 h 3370881"/>
                          <a:gd name="connsiteX256" fmla="*/ 2147047 w 2657256"/>
                          <a:gd name="connsiteY256" fmla="*/ 1196940 h 3370881"/>
                          <a:gd name="connsiteX257" fmla="*/ 2151529 w 2657256"/>
                          <a:gd name="connsiteY257" fmla="*/ 1210387 h 3370881"/>
                          <a:gd name="connsiteX258" fmla="*/ 2156012 w 2657256"/>
                          <a:gd name="connsiteY258" fmla="*/ 1228317 h 3370881"/>
                          <a:gd name="connsiteX259" fmla="*/ 2173941 w 2657256"/>
                          <a:gd name="connsiteY259" fmla="*/ 1295552 h 3370881"/>
                          <a:gd name="connsiteX260" fmla="*/ 2182906 w 2657256"/>
                          <a:gd name="connsiteY260" fmla="*/ 1313481 h 3370881"/>
                          <a:gd name="connsiteX261" fmla="*/ 2187388 w 2657256"/>
                          <a:gd name="connsiteY261" fmla="*/ 1331411 h 3370881"/>
                          <a:gd name="connsiteX262" fmla="*/ 2214282 w 2657256"/>
                          <a:gd name="connsiteY262" fmla="*/ 1385199 h 3370881"/>
                          <a:gd name="connsiteX263" fmla="*/ 2218765 w 2657256"/>
                          <a:gd name="connsiteY263" fmla="*/ 1403129 h 3370881"/>
                          <a:gd name="connsiteX264" fmla="*/ 2223247 w 2657256"/>
                          <a:gd name="connsiteY264" fmla="*/ 1430023 h 3370881"/>
                          <a:gd name="connsiteX265" fmla="*/ 2236694 w 2657256"/>
                          <a:gd name="connsiteY265" fmla="*/ 1456917 h 3370881"/>
                          <a:gd name="connsiteX266" fmla="*/ 2249794 w 2657256"/>
                          <a:gd name="connsiteY266" fmla="*/ 1524624 h 3370881"/>
                          <a:gd name="connsiteX267" fmla="*/ 2241176 w 2657256"/>
                          <a:gd name="connsiteY267" fmla="*/ 1577940 h 3370881"/>
                          <a:gd name="connsiteX268" fmla="*/ 2245659 w 2657256"/>
                          <a:gd name="connsiteY268" fmla="*/ 1595870 h 3370881"/>
                          <a:gd name="connsiteX269" fmla="*/ 2249634 w 2657256"/>
                          <a:gd name="connsiteY269" fmla="*/ 1685855 h 3370881"/>
                          <a:gd name="connsiteX270" fmla="*/ 2227729 w 2657256"/>
                          <a:gd name="connsiteY270" fmla="*/ 1716893 h 3370881"/>
                          <a:gd name="connsiteX271" fmla="*/ 2240500 w 2657256"/>
                          <a:gd name="connsiteY271" fmla="*/ 1674269 h 3370881"/>
                          <a:gd name="connsiteX272" fmla="*/ 2235341 w 2657256"/>
                          <a:gd name="connsiteY272" fmla="*/ 1788611 h 3370881"/>
                          <a:gd name="connsiteX273" fmla="*/ 2230689 w 2657256"/>
                          <a:gd name="connsiteY273" fmla="*/ 1823963 h 3370881"/>
                          <a:gd name="connsiteX274" fmla="*/ 2226207 w 2657256"/>
                          <a:gd name="connsiteY274" fmla="*/ 1824470 h 3370881"/>
                          <a:gd name="connsiteX275" fmla="*/ 2208278 w 2657256"/>
                          <a:gd name="connsiteY275" fmla="*/ 1869293 h 3370881"/>
                          <a:gd name="connsiteX276" fmla="*/ 2195168 w 2657256"/>
                          <a:gd name="connsiteY276" fmla="*/ 1882740 h 3370881"/>
                          <a:gd name="connsiteX277" fmla="*/ 2203458 w 2657256"/>
                          <a:gd name="connsiteY277" fmla="*/ 1918938 h 3370881"/>
                          <a:gd name="connsiteX278" fmla="*/ 2204134 w 2657256"/>
                          <a:gd name="connsiteY278" fmla="*/ 1949806 h 3370881"/>
                          <a:gd name="connsiteX279" fmla="*/ 2226545 w 2657256"/>
                          <a:gd name="connsiteY279" fmla="*/ 1954627 h 3370881"/>
                          <a:gd name="connsiteX280" fmla="*/ 2241176 w 2657256"/>
                          <a:gd name="connsiteY280" fmla="*/ 2012729 h 3370881"/>
                          <a:gd name="connsiteX281" fmla="*/ 2263588 w 2657256"/>
                          <a:gd name="connsiteY281" fmla="*/ 2057552 h 3370881"/>
                          <a:gd name="connsiteX282" fmla="*/ 2286000 w 2657256"/>
                          <a:gd name="connsiteY282" fmla="*/ 2084446 h 3370881"/>
                          <a:gd name="connsiteX283" fmla="*/ 2299447 w 2657256"/>
                          <a:gd name="connsiteY283" fmla="*/ 2124787 h 3370881"/>
                          <a:gd name="connsiteX284" fmla="*/ 2321859 w 2657256"/>
                          <a:gd name="connsiteY284" fmla="*/ 2151681 h 3370881"/>
                          <a:gd name="connsiteX285" fmla="*/ 2344270 w 2657256"/>
                          <a:gd name="connsiteY285" fmla="*/ 2205470 h 3370881"/>
                          <a:gd name="connsiteX286" fmla="*/ 2348753 w 2657256"/>
                          <a:gd name="connsiteY286" fmla="*/ 2223399 h 3370881"/>
                          <a:gd name="connsiteX287" fmla="*/ 2366682 w 2657256"/>
                          <a:gd name="connsiteY287" fmla="*/ 2263740 h 3370881"/>
                          <a:gd name="connsiteX288" fmla="*/ 2375647 w 2657256"/>
                          <a:gd name="connsiteY288" fmla="*/ 2286152 h 3370881"/>
                          <a:gd name="connsiteX289" fmla="*/ 2380129 w 2657256"/>
                          <a:gd name="connsiteY289" fmla="*/ 2308564 h 3370881"/>
                          <a:gd name="connsiteX290" fmla="*/ 2389094 w 2657256"/>
                          <a:gd name="connsiteY290" fmla="*/ 2335458 h 3370881"/>
                          <a:gd name="connsiteX291" fmla="*/ 2393576 w 2657256"/>
                          <a:gd name="connsiteY291" fmla="*/ 2380281 h 3370881"/>
                          <a:gd name="connsiteX292" fmla="*/ 2398059 w 2657256"/>
                          <a:gd name="connsiteY292" fmla="*/ 2393729 h 3370881"/>
                          <a:gd name="connsiteX293" fmla="*/ 2419794 w 2657256"/>
                          <a:gd name="connsiteY293" fmla="*/ 2447517 h 3370881"/>
                          <a:gd name="connsiteX294" fmla="*/ 2427343 w 2657256"/>
                          <a:gd name="connsiteY294" fmla="*/ 2564058 h 3370881"/>
                          <a:gd name="connsiteX295" fmla="*/ 2389094 w 2657256"/>
                          <a:gd name="connsiteY295" fmla="*/ 2837481 h 3370881"/>
                          <a:gd name="connsiteX296" fmla="*/ 2380129 w 2657256"/>
                          <a:gd name="connsiteY296" fmla="*/ 2859893 h 3370881"/>
                          <a:gd name="connsiteX297" fmla="*/ 2357718 w 2657256"/>
                          <a:gd name="connsiteY297" fmla="*/ 2913681 h 3370881"/>
                          <a:gd name="connsiteX298" fmla="*/ 2348753 w 2657256"/>
                          <a:gd name="connsiteY298" fmla="*/ 2936093 h 3370881"/>
                          <a:gd name="connsiteX299" fmla="*/ 2339788 w 2657256"/>
                          <a:gd name="connsiteY299" fmla="*/ 2971952 h 3370881"/>
                          <a:gd name="connsiteX300" fmla="*/ 2326341 w 2657256"/>
                          <a:gd name="connsiteY300" fmla="*/ 2994364 h 3370881"/>
                          <a:gd name="connsiteX301" fmla="*/ 2317376 w 2657256"/>
                          <a:gd name="connsiteY301" fmla="*/ 3025740 h 3370881"/>
                          <a:gd name="connsiteX302" fmla="*/ 2303929 w 2657256"/>
                          <a:gd name="connsiteY302" fmla="*/ 3048152 h 3370881"/>
                          <a:gd name="connsiteX303" fmla="*/ 2290482 w 2657256"/>
                          <a:gd name="connsiteY303" fmla="*/ 3079529 h 3370881"/>
                          <a:gd name="connsiteX304" fmla="*/ 2272553 w 2657256"/>
                          <a:gd name="connsiteY304" fmla="*/ 3084011 h 3370881"/>
                          <a:gd name="connsiteX305" fmla="*/ 2259106 w 2657256"/>
                          <a:gd name="connsiteY305" fmla="*/ 3088493 h 3370881"/>
                          <a:gd name="connsiteX306" fmla="*/ 2241176 w 2657256"/>
                          <a:gd name="connsiteY306" fmla="*/ 3092976 h 3370881"/>
                          <a:gd name="connsiteX307" fmla="*/ 2209800 w 2657256"/>
                          <a:gd name="connsiteY307" fmla="*/ 3101940 h 3370881"/>
                          <a:gd name="connsiteX308" fmla="*/ 2205318 w 2657256"/>
                          <a:gd name="connsiteY308" fmla="*/ 3039187 h 3370881"/>
                          <a:gd name="connsiteX309" fmla="*/ 2218765 w 2657256"/>
                          <a:gd name="connsiteY309" fmla="*/ 3021258 h 3370881"/>
                          <a:gd name="connsiteX310" fmla="*/ 2245659 w 2657256"/>
                          <a:gd name="connsiteY310" fmla="*/ 2971952 h 3370881"/>
                          <a:gd name="connsiteX311" fmla="*/ 2268070 w 2657256"/>
                          <a:gd name="connsiteY311" fmla="*/ 2945058 h 3370881"/>
                          <a:gd name="connsiteX312" fmla="*/ 2298550 w 2657256"/>
                          <a:gd name="connsiteY312" fmla="*/ 2568540 h 3370881"/>
                          <a:gd name="connsiteX313" fmla="*/ 2284986 w 2657256"/>
                          <a:gd name="connsiteY313" fmla="*/ 2532681 h 3370881"/>
                          <a:gd name="connsiteX314" fmla="*/ 2293273 w 2657256"/>
                          <a:gd name="connsiteY314" fmla="*/ 2496653 h 3370881"/>
                          <a:gd name="connsiteX315" fmla="*/ 2278152 w 2657256"/>
                          <a:gd name="connsiteY315" fmla="*/ 2475178 h 3370881"/>
                          <a:gd name="connsiteX316" fmla="*/ 2245659 w 2657256"/>
                          <a:gd name="connsiteY316" fmla="*/ 2389247 h 3370881"/>
                          <a:gd name="connsiteX317" fmla="*/ 2195507 w 2657256"/>
                          <a:gd name="connsiteY317" fmla="*/ 2241328 h 3370881"/>
                          <a:gd name="connsiteX318" fmla="*/ 2083786 w 2657256"/>
                          <a:gd name="connsiteY318" fmla="*/ 2040300 h 3370881"/>
                          <a:gd name="connsiteX319" fmla="*/ 2048773 w 2657256"/>
                          <a:gd name="connsiteY319" fmla="*/ 2017971 h 3370881"/>
                          <a:gd name="connsiteX320" fmla="*/ 2074314 w 2657256"/>
                          <a:gd name="connsiteY320" fmla="*/ 2011967 h 3370881"/>
                          <a:gd name="connsiteX321" fmla="*/ 2034988 w 2657256"/>
                          <a:gd name="connsiteY321" fmla="*/ 2003764 h 3370881"/>
                          <a:gd name="connsiteX322" fmla="*/ 2026023 w 2657256"/>
                          <a:gd name="connsiteY322" fmla="*/ 2026176 h 3370881"/>
                          <a:gd name="connsiteX323" fmla="*/ 2021541 w 2657256"/>
                          <a:gd name="connsiteY323" fmla="*/ 2039623 h 3370881"/>
                          <a:gd name="connsiteX324" fmla="*/ 1999129 w 2657256"/>
                          <a:gd name="connsiteY324" fmla="*/ 2053070 h 3370881"/>
                          <a:gd name="connsiteX325" fmla="*/ 1990165 w 2657256"/>
                          <a:gd name="connsiteY325" fmla="*/ 2070999 h 3370881"/>
                          <a:gd name="connsiteX326" fmla="*/ 1967753 w 2657256"/>
                          <a:gd name="connsiteY326" fmla="*/ 2106858 h 3370881"/>
                          <a:gd name="connsiteX327" fmla="*/ 1981200 w 2657256"/>
                          <a:gd name="connsiteY327" fmla="*/ 2223399 h 3370881"/>
                          <a:gd name="connsiteX328" fmla="*/ 1994647 w 2657256"/>
                          <a:gd name="connsiteY328" fmla="*/ 2254776 h 3370881"/>
                          <a:gd name="connsiteX329" fmla="*/ 2003612 w 2657256"/>
                          <a:gd name="connsiteY329" fmla="*/ 2272705 h 3370881"/>
                          <a:gd name="connsiteX330" fmla="*/ 2026023 w 2657256"/>
                          <a:gd name="connsiteY330" fmla="*/ 2304081 h 3370881"/>
                          <a:gd name="connsiteX331" fmla="*/ 2043953 w 2657256"/>
                          <a:gd name="connsiteY331" fmla="*/ 2348905 h 3370881"/>
                          <a:gd name="connsiteX332" fmla="*/ 2061882 w 2657256"/>
                          <a:gd name="connsiteY332" fmla="*/ 2371317 h 3370881"/>
                          <a:gd name="connsiteX333" fmla="*/ 2088776 w 2657256"/>
                          <a:gd name="connsiteY333" fmla="*/ 2434070 h 3370881"/>
                          <a:gd name="connsiteX334" fmla="*/ 2102223 w 2657256"/>
                          <a:gd name="connsiteY334" fmla="*/ 2465446 h 3370881"/>
                          <a:gd name="connsiteX335" fmla="*/ 2106706 w 2657256"/>
                          <a:gd name="connsiteY335" fmla="*/ 2496823 h 3370881"/>
                          <a:gd name="connsiteX336" fmla="*/ 2124635 w 2657256"/>
                          <a:gd name="connsiteY336" fmla="*/ 2559576 h 3370881"/>
                          <a:gd name="connsiteX337" fmla="*/ 2138082 w 2657256"/>
                          <a:gd name="connsiteY337" fmla="*/ 2649223 h 3370881"/>
                          <a:gd name="connsiteX338" fmla="*/ 2147047 w 2657256"/>
                          <a:gd name="connsiteY338" fmla="*/ 2685081 h 3370881"/>
                          <a:gd name="connsiteX339" fmla="*/ 2151529 w 2657256"/>
                          <a:gd name="connsiteY339" fmla="*/ 2716458 h 3370881"/>
                          <a:gd name="connsiteX340" fmla="*/ 2160494 w 2657256"/>
                          <a:gd name="connsiteY340" fmla="*/ 2770246 h 3370881"/>
                          <a:gd name="connsiteX341" fmla="*/ 2156012 w 2657256"/>
                          <a:gd name="connsiteY341" fmla="*/ 2962987 h 3370881"/>
                          <a:gd name="connsiteX342" fmla="*/ 2138082 w 2657256"/>
                          <a:gd name="connsiteY342" fmla="*/ 3043670 h 3370881"/>
                          <a:gd name="connsiteX343" fmla="*/ 2133600 w 2657256"/>
                          <a:gd name="connsiteY343" fmla="*/ 3061599 h 3370881"/>
                          <a:gd name="connsiteX344" fmla="*/ 2120153 w 2657256"/>
                          <a:gd name="connsiteY344" fmla="*/ 3079529 h 3370881"/>
                          <a:gd name="connsiteX345" fmla="*/ 2111188 w 2657256"/>
                          <a:gd name="connsiteY345" fmla="*/ 3106423 h 3370881"/>
                          <a:gd name="connsiteX346" fmla="*/ 2088776 w 2657256"/>
                          <a:gd name="connsiteY346" fmla="*/ 3137799 h 3370881"/>
                          <a:gd name="connsiteX347" fmla="*/ 2075329 w 2657256"/>
                          <a:gd name="connsiteY347" fmla="*/ 3164693 h 3370881"/>
                          <a:gd name="connsiteX348" fmla="*/ 2061882 w 2657256"/>
                          <a:gd name="connsiteY348" fmla="*/ 3169176 h 3370881"/>
                          <a:gd name="connsiteX349" fmla="*/ 2021541 w 2657256"/>
                          <a:gd name="connsiteY349" fmla="*/ 3164693 h 3370881"/>
                          <a:gd name="connsiteX350" fmla="*/ 2012576 w 2657256"/>
                          <a:gd name="connsiteY350" fmla="*/ 3119870 h 3370881"/>
                          <a:gd name="connsiteX351" fmla="*/ 2048435 w 2657256"/>
                          <a:gd name="connsiteY351" fmla="*/ 3021258 h 3370881"/>
                          <a:gd name="connsiteX352" fmla="*/ 2048435 w 2657256"/>
                          <a:gd name="connsiteY352" fmla="*/ 3021258 h 3370881"/>
                          <a:gd name="connsiteX353" fmla="*/ 2061882 w 2657256"/>
                          <a:gd name="connsiteY353" fmla="*/ 2967470 h 3370881"/>
                          <a:gd name="connsiteX354" fmla="*/ 2070847 w 2657256"/>
                          <a:gd name="connsiteY354" fmla="*/ 2882305 h 3370881"/>
                          <a:gd name="connsiteX355" fmla="*/ 2066365 w 2657256"/>
                          <a:gd name="connsiteY355" fmla="*/ 2725423 h 3370881"/>
                          <a:gd name="connsiteX356" fmla="*/ 2043953 w 2657256"/>
                          <a:gd name="connsiteY356" fmla="*/ 2649223 h 3370881"/>
                          <a:gd name="connsiteX357" fmla="*/ 2030506 w 2657256"/>
                          <a:gd name="connsiteY357" fmla="*/ 2622329 h 3370881"/>
                          <a:gd name="connsiteX358" fmla="*/ 2017059 w 2657256"/>
                          <a:gd name="connsiteY358" fmla="*/ 2581987 h 3370881"/>
                          <a:gd name="connsiteX359" fmla="*/ 1981200 w 2657256"/>
                          <a:gd name="connsiteY359" fmla="*/ 2514752 h 3370881"/>
                          <a:gd name="connsiteX360" fmla="*/ 1972235 w 2657256"/>
                          <a:gd name="connsiteY360" fmla="*/ 2501305 h 3370881"/>
                          <a:gd name="connsiteX361" fmla="*/ 1958788 w 2657256"/>
                          <a:gd name="connsiteY361" fmla="*/ 2478893 h 3370881"/>
                          <a:gd name="connsiteX362" fmla="*/ 1905000 w 2657256"/>
                          <a:gd name="connsiteY362" fmla="*/ 2398211 h 3370881"/>
                          <a:gd name="connsiteX363" fmla="*/ 1882588 w 2657256"/>
                          <a:gd name="connsiteY363" fmla="*/ 2357870 h 3370881"/>
                          <a:gd name="connsiteX364" fmla="*/ 1869141 w 2657256"/>
                          <a:gd name="connsiteY364" fmla="*/ 2339940 h 3370881"/>
                          <a:gd name="connsiteX365" fmla="*/ 1806388 w 2657256"/>
                          <a:gd name="connsiteY365" fmla="*/ 2313046 h 3370881"/>
                          <a:gd name="connsiteX366" fmla="*/ 1779494 w 2657256"/>
                          <a:gd name="connsiteY366" fmla="*/ 2304081 h 3370881"/>
                          <a:gd name="connsiteX367" fmla="*/ 1752600 w 2657256"/>
                          <a:gd name="connsiteY367" fmla="*/ 2299599 h 3370881"/>
                          <a:gd name="connsiteX368" fmla="*/ 1680882 w 2657256"/>
                          <a:gd name="connsiteY368" fmla="*/ 2277187 h 3370881"/>
                          <a:gd name="connsiteX369" fmla="*/ 1719025 w 2657256"/>
                          <a:gd name="connsiteY369" fmla="*/ 2281331 h 3370881"/>
                          <a:gd name="connsiteX370" fmla="*/ 1756997 w 2657256"/>
                          <a:gd name="connsiteY370" fmla="*/ 2289450 h 3370881"/>
                          <a:gd name="connsiteX371" fmla="*/ 1656440 w 2657256"/>
                          <a:gd name="connsiteY371" fmla="*/ 2298583 h 3370881"/>
                          <a:gd name="connsiteX372" fmla="*/ 1537447 w 2657256"/>
                          <a:gd name="connsiteY372" fmla="*/ 2329960 h 3370881"/>
                          <a:gd name="connsiteX373" fmla="*/ 1571993 w 2657256"/>
                          <a:gd name="connsiteY373" fmla="*/ 2317957 h 3370881"/>
                          <a:gd name="connsiteX374" fmla="*/ 1509707 w 2657256"/>
                          <a:gd name="connsiteY374" fmla="*/ 2338926 h 3370881"/>
                          <a:gd name="connsiteX375" fmla="*/ 1500444 w 2657256"/>
                          <a:gd name="connsiteY375" fmla="*/ 2355271 h 3370881"/>
                          <a:gd name="connsiteX376" fmla="*/ 1402678 w 2657256"/>
                          <a:gd name="connsiteY376" fmla="*/ 2339641 h 3370881"/>
                          <a:gd name="connsiteX377" fmla="*/ 1322892 w 2657256"/>
                          <a:gd name="connsiteY377" fmla="*/ 2336952 h 3370881"/>
                          <a:gd name="connsiteX378" fmla="*/ 1199384 w 2657256"/>
                          <a:gd name="connsiteY378" fmla="*/ 2307041 h 3370881"/>
                          <a:gd name="connsiteX379" fmla="*/ 1066800 w 2657256"/>
                          <a:gd name="connsiteY379" fmla="*/ 2272705 h 3370881"/>
                          <a:gd name="connsiteX380" fmla="*/ 1030941 w 2657256"/>
                          <a:gd name="connsiteY380" fmla="*/ 2263740 h 3370881"/>
                          <a:gd name="connsiteX381" fmla="*/ 986118 w 2657256"/>
                          <a:gd name="connsiteY381" fmla="*/ 2241329 h 3370881"/>
                          <a:gd name="connsiteX382" fmla="*/ 968188 w 2657256"/>
                          <a:gd name="connsiteY382" fmla="*/ 2232364 h 3370881"/>
                          <a:gd name="connsiteX383" fmla="*/ 936812 w 2657256"/>
                          <a:gd name="connsiteY383" fmla="*/ 2214434 h 3370881"/>
                          <a:gd name="connsiteX384" fmla="*/ 905435 w 2657256"/>
                          <a:gd name="connsiteY384" fmla="*/ 2196505 h 3370881"/>
                          <a:gd name="connsiteX385" fmla="*/ 869576 w 2657256"/>
                          <a:gd name="connsiteY385" fmla="*/ 2209952 h 3370881"/>
                          <a:gd name="connsiteX386" fmla="*/ 856129 w 2657256"/>
                          <a:gd name="connsiteY386" fmla="*/ 2227881 h 3370881"/>
                          <a:gd name="connsiteX387" fmla="*/ 815788 w 2657256"/>
                          <a:gd name="connsiteY387" fmla="*/ 2268223 h 3370881"/>
                          <a:gd name="connsiteX388" fmla="*/ 788894 w 2657256"/>
                          <a:gd name="connsiteY388" fmla="*/ 2290634 h 3370881"/>
                          <a:gd name="connsiteX389" fmla="*/ 762000 w 2657256"/>
                          <a:gd name="connsiteY389" fmla="*/ 2313046 h 3370881"/>
                          <a:gd name="connsiteX390" fmla="*/ 753035 w 2657256"/>
                          <a:gd name="connsiteY390" fmla="*/ 2326493 h 3370881"/>
                          <a:gd name="connsiteX391" fmla="*/ 735106 w 2657256"/>
                          <a:gd name="connsiteY391" fmla="*/ 2339940 h 3370881"/>
                          <a:gd name="connsiteX392" fmla="*/ 712694 w 2657256"/>
                          <a:gd name="connsiteY392" fmla="*/ 2362352 h 3370881"/>
                          <a:gd name="connsiteX393" fmla="*/ 694765 w 2657256"/>
                          <a:gd name="connsiteY393" fmla="*/ 2375799 h 3370881"/>
                          <a:gd name="connsiteX394" fmla="*/ 681318 w 2657256"/>
                          <a:gd name="connsiteY394" fmla="*/ 2393729 h 3370881"/>
                          <a:gd name="connsiteX395" fmla="*/ 667870 w 2657256"/>
                          <a:gd name="connsiteY395" fmla="*/ 2402693 h 3370881"/>
                          <a:gd name="connsiteX396" fmla="*/ 623047 w 2657256"/>
                          <a:gd name="connsiteY396" fmla="*/ 2443034 h 3370881"/>
                          <a:gd name="connsiteX397" fmla="*/ 600635 w 2657256"/>
                          <a:gd name="connsiteY397" fmla="*/ 2474411 h 3370881"/>
                          <a:gd name="connsiteX398" fmla="*/ 587188 w 2657256"/>
                          <a:gd name="connsiteY398" fmla="*/ 2514752 h 3370881"/>
                          <a:gd name="connsiteX399" fmla="*/ 582706 w 2657256"/>
                          <a:gd name="connsiteY399" fmla="*/ 2546129 h 3370881"/>
                          <a:gd name="connsiteX400" fmla="*/ 596153 w 2657256"/>
                          <a:gd name="connsiteY400" fmla="*/ 2635776 h 3370881"/>
                          <a:gd name="connsiteX401" fmla="*/ 600635 w 2657256"/>
                          <a:gd name="connsiteY401" fmla="*/ 2653705 h 3370881"/>
                          <a:gd name="connsiteX402" fmla="*/ 609600 w 2657256"/>
                          <a:gd name="connsiteY402" fmla="*/ 2671634 h 3370881"/>
                          <a:gd name="connsiteX403" fmla="*/ 614082 w 2657256"/>
                          <a:gd name="connsiteY403" fmla="*/ 2689564 h 3370881"/>
                          <a:gd name="connsiteX404" fmla="*/ 623047 w 2657256"/>
                          <a:gd name="connsiteY404" fmla="*/ 2711976 h 3370881"/>
                          <a:gd name="connsiteX405" fmla="*/ 627529 w 2657256"/>
                          <a:gd name="connsiteY405" fmla="*/ 2734387 h 3370881"/>
                          <a:gd name="connsiteX406" fmla="*/ 640976 w 2657256"/>
                          <a:gd name="connsiteY406" fmla="*/ 2765764 h 3370881"/>
                          <a:gd name="connsiteX407" fmla="*/ 645459 w 2657256"/>
                          <a:gd name="connsiteY407" fmla="*/ 2779211 h 3370881"/>
                          <a:gd name="connsiteX408" fmla="*/ 658906 w 2657256"/>
                          <a:gd name="connsiteY408" fmla="*/ 2801623 h 3370881"/>
                          <a:gd name="connsiteX409" fmla="*/ 676835 w 2657256"/>
                          <a:gd name="connsiteY409" fmla="*/ 2864376 h 3370881"/>
                          <a:gd name="connsiteX410" fmla="*/ 690282 w 2657256"/>
                          <a:gd name="connsiteY410" fmla="*/ 2895752 h 3370881"/>
                          <a:gd name="connsiteX411" fmla="*/ 699247 w 2657256"/>
                          <a:gd name="connsiteY411" fmla="*/ 2940576 h 3370881"/>
                          <a:gd name="connsiteX412" fmla="*/ 703729 w 2657256"/>
                          <a:gd name="connsiteY412" fmla="*/ 2967470 h 3370881"/>
                          <a:gd name="connsiteX413" fmla="*/ 717176 w 2657256"/>
                          <a:gd name="connsiteY413" fmla="*/ 2994364 h 3370881"/>
                          <a:gd name="connsiteX414" fmla="*/ 735106 w 2657256"/>
                          <a:gd name="connsiteY414" fmla="*/ 3052634 h 3370881"/>
                          <a:gd name="connsiteX415" fmla="*/ 739588 w 2657256"/>
                          <a:gd name="connsiteY415" fmla="*/ 3079529 h 3370881"/>
                          <a:gd name="connsiteX416" fmla="*/ 762000 w 2657256"/>
                          <a:gd name="connsiteY416" fmla="*/ 3142281 h 3370881"/>
                          <a:gd name="connsiteX417" fmla="*/ 766482 w 2657256"/>
                          <a:gd name="connsiteY417" fmla="*/ 3231929 h 3370881"/>
                          <a:gd name="connsiteX418" fmla="*/ 770965 w 2657256"/>
                          <a:gd name="connsiteY418" fmla="*/ 3254340 h 3370881"/>
                          <a:gd name="connsiteX419" fmla="*/ 775447 w 2657256"/>
                          <a:gd name="connsiteY419" fmla="*/ 3285717 h 3370881"/>
                          <a:gd name="connsiteX420" fmla="*/ 748553 w 2657256"/>
                          <a:gd name="connsiteY420" fmla="*/ 3335023 h 3370881"/>
                          <a:gd name="connsiteX421" fmla="*/ 721659 w 2657256"/>
                          <a:gd name="connsiteY421" fmla="*/ 3343987 h 3370881"/>
                          <a:gd name="connsiteX422" fmla="*/ 708212 w 2657256"/>
                          <a:gd name="connsiteY422" fmla="*/ 3348470 h 3370881"/>
                          <a:gd name="connsiteX423" fmla="*/ 623047 w 2657256"/>
                          <a:gd name="connsiteY423" fmla="*/ 3330540 h 3370881"/>
                          <a:gd name="connsiteX424" fmla="*/ 609600 w 2657256"/>
                          <a:gd name="connsiteY424" fmla="*/ 3308129 h 3370881"/>
                          <a:gd name="connsiteX425" fmla="*/ 591670 w 2657256"/>
                          <a:gd name="connsiteY425" fmla="*/ 3267787 h 3370881"/>
                          <a:gd name="connsiteX426" fmla="*/ 560294 w 2657256"/>
                          <a:gd name="connsiteY426" fmla="*/ 3209517 h 3370881"/>
                          <a:gd name="connsiteX427" fmla="*/ 551329 w 2657256"/>
                          <a:gd name="connsiteY427" fmla="*/ 3196070 h 3370881"/>
                          <a:gd name="connsiteX428" fmla="*/ 528918 w 2657256"/>
                          <a:gd name="connsiteY428" fmla="*/ 3173658 h 3370881"/>
                          <a:gd name="connsiteX429" fmla="*/ 519953 w 2657256"/>
                          <a:gd name="connsiteY429" fmla="*/ 3128834 h 3370881"/>
                          <a:gd name="connsiteX430" fmla="*/ 524435 w 2657256"/>
                          <a:gd name="connsiteY430" fmla="*/ 3101940 h 3370881"/>
                          <a:gd name="connsiteX431" fmla="*/ 528918 w 2657256"/>
                          <a:gd name="connsiteY431" fmla="*/ 3088493 h 3370881"/>
                          <a:gd name="connsiteX432" fmla="*/ 542365 w 2657256"/>
                          <a:gd name="connsiteY432" fmla="*/ 3052634 h 3370881"/>
                          <a:gd name="connsiteX433" fmla="*/ 484094 w 2657256"/>
                          <a:gd name="connsiteY433" fmla="*/ 2886787 h 3370881"/>
                          <a:gd name="connsiteX434" fmla="*/ 443753 w 2657256"/>
                          <a:gd name="connsiteY434" fmla="*/ 2779211 h 3370881"/>
                          <a:gd name="connsiteX435" fmla="*/ 439270 w 2657256"/>
                          <a:gd name="connsiteY435" fmla="*/ 2752317 h 3370881"/>
                          <a:gd name="connsiteX436" fmla="*/ 430306 w 2657256"/>
                          <a:gd name="connsiteY436" fmla="*/ 2716458 h 3370881"/>
                          <a:gd name="connsiteX437" fmla="*/ 425823 w 2657256"/>
                          <a:gd name="connsiteY437" fmla="*/ 2680599 h 3370881"/>
                          <a:gd name="connsiteX438" fmla="*/ 398929 w 2657256"/>
                          <a:gd name="connsiteY438" fmla="*/ 2599917 h 3370881"/>
                          <a:gd name="connsiteX439" fmla="*/ 385482 w 2657256"/>
                          <a:gd name="connsiteY439" fmla="*/ 2568540 h 3370881"/>
                          <a:gd name="connsiteX440" fmla="*/ 381000 w 2657256"/>
                          <a:gd name="connsiteY440" fmla="*/ 2550611 h 3370881"/>
                          <a:gd name="connsiteX441" fmla="*/ 372035 w 2657256"/>
                          <a:gd name="connsiteY441" fmla="*/ 2483376 h 3370881"/>
                          <a:gd name="connsiteX442" fmla="*/ 367553 w 2657256"/>
                          <a:gd name="connsiteY442" fmla="*/ 2469929 h 3370881"/>
                          <a:gd name="connsiteX443" fmla="*/ 407894 w 2657256"/>
                          <a:gd name="connsiteY443" fmla="*/ 2451999 h 3370881"/>
                          <a:gd name="connsiteX444" fmla="*/ 515470 w 2657256"/>
                          <a:gd name="connsiteY444" fmla="*/ 2407176 h 3370881"/>
                          <a:gd name="connsiteX445" fmla="*/ 578223 w 2657256"/>
                          <a:gd name="connsiteY445" fmla="*/ 2353387 h 3370881"/>
                          <a:gd name="connsiteX446" fmla="*/ 587188 w 2657256"/>
                          <a:gd name="connsiteY446" fmla="*/ 2330976 h 3370881"/>
                          <a:gd name="connsiteX447" fmla="*/ 614082 w 2657256"/>
                          <a:gd name="connsiteY447" fmla="*/ 2254776 h 3370881"/>
                          <a:gd name="connsiteX448" fmla="*/ 649941 w 2657256"/>
                          <a:gd name="connsiteY448" fmla="*/ 2200987 h 3370881"/>
                          <a:gd name="connsiteX449" fmla="*/ 690282 w 2657256"/>
                          <a:gd name="connsiteY449" fmla="*/ 2174093 h 3370881"/>
                          <a:gd name="connsiteX450" fmla="*/ 703729 w 2657256"/>
                          <a:gd name="connsiteY450" fmla="*/ 2165129 h 3370881"/>
                          <a:gd name="connsiteX451" fmla="*/ 739588 w 2657256"/>
                          <a:gd name="connsiteY451" fmla="*/ 2147199 h 3370881"/>
                          <a:gd name="connsiteX452" fmla="*/ 708212 w 2657256"/>
                          <a:gd name="connsiteY452" fmla="*/ 2187540 h 3370881"/>
                          <a:gd name="connsiteX453" fmla="*/ 654423 w 2657256"/>
                          <a:gd name="connsiteY453" fmla="*/ 2241329 h 3370881"/>
                          <a:gd name="connsiteX454" fmla="*/ 636494 w 2657256"/>
                          <a:gd name="connsiteY454" fmla="*/ 2259258 h 3370881"/>
                          <a:gd name="connsiteX455" fmla="*/ 614082 w 2657256"/>
                          <a:gd name="connsiteY455" fmla="*/ 2286152 h 3370881"/>
                          <a:gd name="connsiteX456" fmla="*/ 592179 w 2657256"/>
                          <a:gd name="connsiteY456" fmla="*/ 2282347 h 3370881"/>
                          <a:gd name="connsiteX457" fmla="*/ 555980 w 2657256"/>
                          <a:gd name="connsiteY457" fmla="*/ 2313892 h 3370881"/>
                          <a:gd name="connsiteX458" fmla="*/ 524435 w 2657256"/>
                          <a:gd name="connsiteY458" fmla="*/ 2348905 h 3370881"/>
                          <a:gd name="connsiteX459" fmla="*/ 502023 w 2657256"/>
                          <a:gd name="connsiteY459" fmla="*/ 2362352 h 3370881"/>
                          <a:gd name="connsiteX460" fmla="*/ 461682 w 2657256"/>
                          <a:gd name="connsiteY460" fmla="*/ 2389246 h 3370881"/>
                          <a:gd name="connsiteX461" fmla="*/ 448235 w 2657256"/>
                          <a:gd name="connsiteY461" fmla="*/ 2398211 h 3370881"/>
                          <a:gd name="connsiteX462" fmla="*/ 430306 w 2657256"/>
                          <a:gd name="connsiteY462" fmla="*/ 2407176 h 3370881"/>
                          <a:gd name="connsiteX463" fmla="*/ 412376 w 2657256"/>
                          <a:gd name="connsiteY463" fmla="*/ 2420623 h 3370881"/>
                          <a:gd name="connsiteX464" fmla="*/ 389965 w 2657256"/>
                          <a:gd name="connsiteY464" fmla="*/ 2429587 h 3370881"/>
                          <a:gd name="connsiteX465" fmla="*/ 372035 w 2657256"/>
                          <a:gd name="connsiteY465" fmla="*/ 2443034 h 3370881"/>
                          <a:gd name="connsiteX466" fmla="*/ 318247 w 2657256"/>
                          <a:gd name="connsiteY466" fmla="*/ 2474411 h 3370881"/>
                          <a:gd name="connsiteX467" fmla="*/ 304800 w 2657256"/>
                          <a:gd name="connsiteY467" fmla="*/ 2492340 h 3370881"/>
                          <a:gd name="connsiteX468" fmla="*/ 282388 w 2657256"/>
                          <a:gd name="connsiteY468" fmla="*/ 2519234 h 3370881"/>
                          <a:gd name="connsiteX469" fmla="*/ 295835 w 2657256"/>
                          <a:gd name="connsiteY469" fmla="*/ 2815070 h 3370881"/>
                          <a:gd name="connsiteX470" fmla="*/ 300318 w 2657256"/>
                          <a:gd name="connsiteY470" fmla="*/ 2837481 h 3370881"/>
                          <a:gd name="connsiteX471" fmla="*/ 304800 w 2657256"/>
                          <a:gd name="connsiteY471" fmla="*/ 2868858 h 3370881"/>
                          <a:gd name="connsiteX472" fmla="*/ 309282 w 2657256"/>
                          <a:gd name="connsiteY472" fmla="*/ 2927129 h 3370881"/>
                          <a:gd name="connsiteX473" fmla="*/ 322729 w 2657256"/>
                          <a:gd name="connsiteY473" fmla="*/ 2985399 h 3370881"/>
                          <a:gd name="connsiteX474" fmla="*/ 327212 w 2657256"/>
                          <a:gd name="connsiteY474" fmla="*/ 3012293 h 3370881"/>
                          <a:gd name="connsiteX475" fmla="*/ 331694 w 2657256"/>
                          <a:gd name="connsiteY475" fmla="*/ 3043670 h 3370881"/>
                          <a:gd name="connsiteX476" fmla="*/ 345141 w 2657256"/>
                          <a:gd name="connsiteY476" fmla="*/ 3070564 h 3370881"/>
                          <a:gd name="connsiteX477" fmla="*/ 367553 w 2657256"/>
                          <a:gd name="connsiteY477" fmla="*/ 3124352 h 3370881"/>
                          <a:gd name="connsiteX478" fmla="*/ 381000 w 2657256"/>
                          <a:gd name="connsiteY478" fmla="*/ 3182623 h 3370881"/>
                          <a:gd name="connsiteX479" fmla="*/ 389965 w 2657256"/>
                          <a:gd name="connsiteY479" fmla="*/ 3196070 h 3370881"/>
                          <a:gd name="connsiteX480" fmla="*/ 394447 w 2657256"/>
                          <a:gd name="connsiteY480" fmla="*/ 3213999 h 3370881"/>
                          <a:gd name="connsiteX481" fmla="*/ 412376 w 2657256"/>
                          <a:gd name="connsiteY481" fmla="*/ 3245376 h 3370881"/>
                          <a:gd name="connsiteX482" fmla="*/ 416859 w 2657256"/>
                          <a:gd name="connsiteY482" fmla="*/ 3258823 h 3370881"/>
                          <a:gd name="connsiteX483" fmla="*/ 425823 w 2657256"/>
                          <a:gd name="connsiteY483" fmla="*/ 3272270 h 3370881"/>
                          <a:gd name="connsiteX484" fmla="*/ 439270 w 2657256"/>
                          <a:gd name="connsiteY484" fmla="*/ 3303646 h 3370881"/>
                          <a:gd name="connsiteX485" fmla="*/ 439270 w 2657256"/>
                          <a:gd name="connsiteY485" fmla="*/ 3352952 h 3370881"/>
                          <a:gd name="connsiteX486" fmla="*/ 430306 w 2657256"/>
                          <a:gd name="connsiteY486" fmla="*/ 3366399 h 3370881"/>
                          <a:gd name="connsiteX487" fmla="*/ 412376 w 2657256"/>
                          <a:gd name="connsiteY487" fmla="*/ 3370881 h 3370881"/>
                          <a:gd name="connsiteX488" fmla="*/ 295835 w 2657256"/>
                          <a:gd name="connsiteY488" fmla="*/ 3357434 h 3370881"/>
                          <a:gd name="connsiteX489" fmla="*/ 264459 w 2657256"/>
                          <a:gd name="connsiteY489" fmla="*/ 3276752 h 3370881"/>
                          <a:gd name="connsiteX490" fmla="*/ 259976 w 2657256"/>
                          <a:gd name="connsiteY490" fmla="*/ 3240893 h 3370881"/>
                          <a:gd name="connsiteX491" fmla="*/ 246529 w 2657256"/>
                          <a:gd name="connsiteY491" fmla="*/ 3178140 h 3370881"/>
                          <a:gd name="connsiteX492" fmla="*/ 237565 w 2657256"/>
                          <a:gd name="connsiteY492" fmla="*/ 3084011 h 3370881"/>
                          <a:gd name="connsiteX493" fmla="*/ 228600 w 2657256"/>
                          <a:gd name="connsiteY493" fmla="*/ 3057117 h 3370881"/>
                          <a:gd name="connsiteX494" fmla="*/ 219635 w 2657256"/>
                          <a:gd name="connsiteY494" fmla="*/ 3021258 h 3370881"/>
                          <a:gd name="connsiteX495" fmla="*/ 206188 w 2657256"/>
                          <a:gd name="connsiteY495" fmla="*/ 2980917 h 3370881"/>
                          <a:gd name="connsiteX496" fmla="*/ 201706 w 2657256"/>
                          <a:gd name="connsiteY496" fmla="*/ 2949540 h 3370881"/>
                          <a:gd name="connsiteX497" fmla="*/ 197223 w 2657256"/>
                          <a:gd name="connsiteY497" fmla="*/ 2927129 h 3370881"/>
                          <a:gd name="connsiteX498" fmla="*/ 192741 w 2657256"/>
                          <a:gd name="connsiteY498" fmla="*/ 2891270 h 3370881"/>
                          <a:gd name="connsiteX499" fmla="*/ 188259 w 2657256"/>
                          <a:gd name="connsiteY499" fmla="*/ 2850929 h 3370881"/>
                          <a:gd name="connsiteX500" fmla="*/ 179294 w 2657256"/>
                          <a:gd name="connsiteY500" fmla="*/ 2824034 h 3370881"/>
                          <a:gd name="connsiteX501" fmla="*/ 165847 w 2657256"/>
                          <a:gd name="connsiteY501" fmla="*/ 2774729 h 3370881"/>
                          <a:gd name="connsiteX502" fmla="*/ 161365 w 2657256"/>
                          <a:gd name="connsiteY502" fmla="*/ 2747834 h 3370881"/>
                          <a:gd name="connsiteX503" fmla="*/ 156882 w 2657256"/>
                          <a:gd name="connsiteY503" fmla="*/ 2559576 h 3370881"/>
                          <a:gd name="connsiteX504" fmla="*/ 152400 w 2657256"/>
                          <a:gd name="connsiteY504" fmla="*/ 2519234 h 3370881"/>
                          <a:gd name="connsiteX505" fmla="*/ 118035 w 2657256"/>
                          <a:gd name="connsiteY505" fmla="*/ 2400004 h 3370881"/>
                          <a:gd name="connsiteX506" fmla="*/ 117048 w 2657256"/>
                          <a:gd name="connsiteY506" fmla="*/ 2344423 h 3370881"/>
                          <a:gd name="connsiteX507" fmla="*/ 100106 w 2657256"/>
                          <a:gd name="connsiteY507" fmla="*/ 2330976 h 3370881"/>
                          <a:gd name="connsiteX508" fmla="*/ 138953 w 2657256"/>
                          <a:gd name="connsiteY508" fmla="*/ 2313046 h 3370881"/>
                          <a:gd name="connsiteX509" fmla="*/ 152400 w 2657256"/>
                          <a:gd name="connsiteY509" fmla="*/ 2304081 h 3370881"/>
                          <a:gd name="connsiteX510" fmla="*/ 170329 w 2657256"/>
                          <a:gd name="connsiteY510" fmla="*/ 2259258 h 3370881"/>
                          <a:gd name="connsiteX511" fmla="*/ 188259 w 2657256"/>
                          <a:gd name="connsiteY511" fmla="*/ 2223399 h 3370881"/>
                          <a:gd name="connsiteX512" fmla="*/ 206188 w 2657256"/>
                          <a:gd name="connsiteY512" fmla="*/ 2187540 h 3370881"/>
                          <a:gd name="connsiteX513" fmla="*/ 210670 w 2657256"/>
                          <a:gd name="connsiteY513" fmla="*/ 2174093 h 3370881"/>
                          <a:gd name="connsiteX514" fmla="*/ 219635 w 2657256"/>
                          <a:gd name="connsiteY514" fmla="*/ 2115823 h 3370881"/>
                          <a:gd name="connsiteX515" fmla="*/ 210670 w 2657256"/>
                          <a:gd name="connsiteY515" fmla="*/ 1958940 h 3370881"/>
                          <a:gd name="connsiteX516" fmla="*/ 192741 w 2657256"/>
                          <a:gd name="connsiteY516" fmla="*/ 1923081 h 3370881"/>
                          <a:gd name="connsiteX517" fmla="*/ 179294 w 2657256"/>
                          <a:gd name="connsiteY517" fmla="*/ 1891705 h 3370881"/>
                          <a:gd name="connsiteX518" fmla="*/ 165847 w 2657256"/>
                          <a:gd name="connsiteY518" fmla="*/ 1864811 h 3370881"/>
                          <a:gd name="connsiteX519" fmla="*/ 152400 w 2657256"/>
                          <a:gd name="connsiteY519" fmla="*/ 1833434 h 3370881"/>
                          <a:gd name="connsiteX520" fmla="*/ 143435 w 2657256"/>
                          <a:gd name="connsiteY520" fmla="*/ 1819987 h 3370881"/>
                          <a:gd name="connsiteX521" fmla="*/ 107576 w 2657256"/>
                          <a:gd name="connsiteY521" fmla="*/ 1784129 h 3370881"/>
                          <a:gd name="connsiteX522" fmla="*/ 94129 w 2657256"/>
                          <a:gd name="connsiteY522" fmla="*/ 1779646 h 3370881"/>
                          <a:gd name="connsiteX523" fmla="*/ 71718 w 2657256"/>
                          <a:gd name="connsiteY523" fmla="*/ 1770681 h 3370881"/>
                          <a:gd name="connsiteX524" fmla="*/ 58270 w 2657256"/>
                          <a:gd name="connsiteY524" fmla="*/ 1761717 h 3370881"/>
                          <a:gd name="connsiteX525" fmla="*/ 26894 w 2657256"/>
                          <a:gd name="connsiteY525" fmla="*/ 1730340 h 3370881"/>
                          <a:gd name="connsiteX526" fmla="*/ 0 w 2657256"/>
                          <a:gd name="connsiteY526" fmla="*/ 1707929 h 3370881"/>
                          <a:gd name="connsiteX0" fmla="*/ 0 w 2657256"/>
                          <a:gd name="connsiteY0" fmla="*/ 1707929 h 3370881"/>
                          <a:gd name="connsiteX1" fmla="*/ 22412 w 2657256"/>
                          <a:gd name="connsiteY1" fmla="*/ 1698964 h 3370881"/>
                          <a:gd name="connsiteX2" fmla="*/ 31376 w 2657256"/>
                          <a:gd name="connsiteY2" fmla="*/ 1681034 h 3370881"/>
                          <a:gd name="connsiteX3" fmla="*/ 44823 w 2657256"/>
                          <a:gd name="connsiteY3" fmla="*/ 1672070 h 3370881"/>
                          <a:gd name="connsiteX4" fmla="*/ 58270 w 2657256"/>
                          <a:gd name="connsiteY4" fmla="*/ 1654140 h 3370881"/>
                          <a:gd name="connsiteX5" fmla="*/ 76200 w 2657256"/>
                          <a:gd name="connsiteY5" fmla="*/ 1645176 h 3370881"/>
                          <a:gd name="connsiteX6" fmla="*/ 98612 w 2657256"/>
                          <a:gd name="connsiteY6" fmla="*/ 1636211 h 3370881"/>
                          <a:gd name="connsiteX7" fmla="*/ 125506 w 2657256"/>
                          <a:gd name="connsiteY7" fmla="*/ 1627246 h 3370881"/>
                          <a:gd name="connsiteX8" fmla="*/ 152400 w 2657256"/>
                          <a:gd name="connsiteY8" fmla="*/ 1609317 h 3370881"/>
                          <a:gd name="connsiteX9" fmla="*/ 170329 w 2657256"/>
                          <a:gd name="connsiteY9" fmla="*/ 1600352 h 3370881"/>
                          <a:gd name="connsiteX10" fmla="*/ 188259 w 2657256"/>
                          <a:gd name="connsiteY10" fmla="*/ 1582423 h 3370881"/>
                          <a:gd name="connsiteX11" fmla="*/ 228600 w 2657256"/>
                          <a:gd name="connsiteY11" fmla="*/ 1564493 h 3370881"/>
                          <a:gd name="connsiteX12" fmla="*/ 255494 w 2657256"/>
                          <a:gd name="connsiteY12" fmla="*/ 1546564 h 3370881"/>
                          <a:gd name="connsiteX13" fmla="*/ 300318 w 2657256"/>
                          <a:gd name="connsiteY13" fmla="*/ 1524152 h 3370881"/>
                          <a:gd name="connsiteX14" fmla="*/ 313765 w 2657256"/>
                          <a:gd name="connsiteY14" fmla="*/ 1515187 h 3370881"/>
                          <a:gd name="connsiteX15" fmla="*/ 340659 w 2657256"/>
                          <a:gd name="connsiteY15" fmla="*/ 1510705 h 3370881"/>
                          <a:gd name="connsiteX16" fmla="*/ 363070 w 2657256"/>
                          <a:gd name="connsiteY16" fmla="*/ 1506223 h 3370881"/>
                          <a:gd name="connsiteX17" fmla="*/ 389965 w 2657256"/>
                          <a:gd name="connsiteY17" fmla="*/ 1501740 h 3370881"/>
                          <a:gd name="connsiteX18" fmla="*/ 425823 w 2657256"/>
                          <a:gd name="connsiteY18" fmla="*/ 1497258 h 3370881"/>
                          <a:gd name="connsiteX19" fmla="*/ 470647 w 2657256"/>
                          <a:gd name="connsiteY19" fmla="*/ 1488293 h 3370881"/>
                          <a:gd name="connsiteX20" fmla="*/ 515470 w 2657256"/>
                          <a:gd name="connsiteY20" fmla="*/ 1479329 h 3370881"/>
                          <a:gd name="connsiteX21" fmla="*/ 528918 w 2657256"/>
                          <a:gd name="connsiteY21" fmla="*/ 1470364 h 3370881"/>
                          <a:gd name="connsiteX22" fmla="*/ 600635 w 2657256"/>
                          <a:gd name="connsiteY22" fmla="*/ 1456917 h 3370881"/>
                          <a:gd name="connsiteX23" fmla="*/ 690282 w 2657256"/>
                          <a:gd name="connsiteY23" fmla="*/ 1447952 h 3370881"/>
                          <a:gd name="connsiteX24" fmla="*/ 793376 w 2657256"/>
                          <a:gd name="connsiteY24" fmla="*/ 1452434 h 3370881"/>
                          <a:gd name="connsiteX25" fmla="*/ 874059 w 2657256"/>
                          <a:gd name="connsiteY25" fmla="*/ 1465881 h 3370881"/>
                          <a:gd name="connsiteX26" fmla="*/ 914400 w 2657256"/>
                          <a:gd name="connsiteY26" fmla="*/ 1470364 h 3370881"/>
                          <a:gd name="connsiteX27" fmla="*/ 1030941 w 2657256"/>
                          <a:gd name="connsiteY27" fmla="*/ 1483811 h 3370881"/>
                          <a:gd name="connsiteX28" fmla="*/ 1151965 w 2657256"/>
                          <a:gd name="connsiteY28" fmla="*/ 1492776 h 3370881"/>
                          <a:gd name="connsiteX29" fmla="*/ 1281953 w 2657256"/>
                          <a:gd name="connsiteY29" fmla="*/ 1501740 h 3370881"/>
                          <a:gd name="connsiteX30" fmla="*/ 1465729 w 2657256"/>
                          <a:gd name="connsiteY30" fmla="*/ 1497258 h 3370881"/>
                          <a:gd name="connsiteX31" fmla="*/ 1510553 w 2657256"/>
                          <a:gd name="connsiteY31" fmla="*/ 1492776 h 3370881"/>
                          <a:gd name="connsiteX32" fmla="*/ 1582270 w 2657256"/>
                          <a:gd name="connsiteY32" fmla="*/ 1461399 h 3370881"/>
                          <a:gd name="connsiteX33" fmla="*/ 1604682 w 2657256"/>
                          <a:gd name="connsiteY33" fmla="*/ 1456917 h 3370881"/>
                          <a:gd name="connsiteX34" fmla="*/ 1622612 w 2657256"/>
                          <a:gd name="connsiteY34" fmla="*/ 1447952 h 3370881"/>
                          <a:gd name="connsiteX35" fmla="*/ 1645023 w 2657256"/>
                          <a:gd name="connsiteY35" fmla="*/ 1438987 h 3370881"/>
                          <a:gd name="connsiteX36" fmla="*/ 1662953 w 2657256"/>
                          <a:gd name="connsiteY36" fmla="*/ 1425540 h 3370881"/>
                          <a:gd name="connsiteX37" fmla="*/ 1698812 w 2657256"/>
                          <a:gd name="connsiteY37" fmla="*/ 1407611 h 3370881"/>
                          <a:gd name="connsiteX38" fmla="*/ 1739153 w 2657256"/>
                          <a:gd name="connsiteY38" fmla="*/ 1380717 h 3370881"/>
                          <a:gd name="connsiteX39" fmla="*/ 1752600 w 2657256"/>
                          <a:gd name="connsiteY39" fmla="*/ 1367270 h 3370881"/>
                          <a:gd name="connsiteX40" fmla="*/ 1775012 w 2657256"/>
                          <a:gd name="connsiteY40" fmla="*/ 1353823 h 3370881"/>
                          <a:gd name="connsiteX41" fmla="*/ 1797423 w 2657256"/>
                          <a:gd name="connsiteY41" fmla="*/ 1335893 h 3370881"/>
                          <a:gd name="connsiteX42" fmla="*/ 1810870 w 2657256"/>
                          <a:gd name="connsiteY42" fmla="*/ 1304517 h 3370881"/>
                          <a:gd name="connsiteX43" fmla="*/ 1815353 w 2657256"/>
                          <a:gd name="connsiteY43" fmla="*/ 1291070 h 3370881"/>
                          <a:gd name="connsiteX44" fmla="*/ 1801906 w 2657256"/>
                          <a:gd name="connsiteY44" fmla="*/ 1138670 h 3370881"/>
                          <a:gd name="connsiteX45" fmla="*/ 1792941 w 2657256"/>
                          <a:gd name="connsiteY45" fmla="*/ 1125223 h 3370881"/>
                          <a:gd name="connsiteX46" fmla="*/ 1757082 w 2657256"/>
                          <a:gd name="connsiteY46" fmla="*/ 1093846 h 3370881"/>
                          <a:gd name="connsiteX47" fmla="*/ 1730188 w 2657256"/>
                          <a:gd name="connsiteY47" fmla="*/ 1066952 h 3370881"/>
                          <a:gd name="connsiteX48" fmla="*/ 1703294 w 2657256"/>
                          <a:gd name="connsiteY48" fmla="*/ 1049023 h 3370881"/>
                          <a:gd name="connsiteX49" fmla="*/ 1622612 w 2657256"/>
                          <a:gd name="connsiteY49" fmla="*/ 1053505 h 3370881"/>
                          <a:gd name="connsiteX50" fmla="*/ 1595718 w 2657256"/>
                          <a:gd name="connsiteY50" fmla="*/ 1062470 h 3370881"/>
                          <a:gd name="connsiteX51" fmla="*/ 1573306 w 2657256"/>
                          <a:gd name="connsiteY51" fmla="*/ 1066952 h 3370881"/>
                          <a:gd name="connsiteX52" fmla="*/ 1453385 w 2657256"/>
                          <a:gd name="connsiteY52" fmla="*/ 1082761 h 3370881"/>
                          <a:gd name="connsiteX53" fmla="*/ 1326776 w 2657256"/>
                          <a:gd name="connsiteY53" fmla="*/ 1062470 h 3370881"/>
                          <a:gd name="connsiteX54" fmla="*/ 1308847 w 2657256"/>
                          <a:gd name="connsiteY54" fmla="*/ 1057987 h 3370881"/>
                          <a:gd name="connsiteX55" fmla="*/ 1277470 w 2657256"/>
                          <a:gd name="connsiteY55" fmla="*/ 1053505 h 3370881"/>
                          <a:gd name="connsiteX56" fmla="*/ 1259541 w 2657256"/>
                          <a:gd name="connsiteY56" fmla="*/ 1049023 h 3370881"/>
                          <a:gd name="connsiteX57" fmla="*/ 1232647 w 2657256"/>
                          <a:gd name="connsiteY57" fmla="*/ 1044540 h 3370881"/>
                          <a:gd name="connsiteX58" fmla="*/ 1053353 w 2657256"/>
                          <a:gd name="connsiteY58" fmla="*/ 1049023 h 3370881"/>
                          <a:gd name="connsiteX59" fmla="*/ 1035423 w 2657256"/>
                          <a:gd name="connsiteY59" fmla="*/ 1053505 h 3370881"/>
                          <a:gd name="connsiteX60" fmla="*/ 1008529 w 2657256"/>
                          <a:gd name="connsiteY60" fmla="*/ 1057987 h 3370881"/>
                          <a:gd name="connsiteX61" fmla="*/ 995082 w 2657256"/>
                          <a:gd name="connsiteY61" fmla="*/ 1062470 h 3370881"/>
                          <a:gd name="connsiteX62" fmla="*/ 945776 w 2657256"/>
                          <a:gd name="connsiteY62" fmla="*/ 1031093 h 3370881"/>
                          <a:gd name="connsiteX63" fmla="*/ 941294 w 2657256"/>
                          <a:gd name="connsiteY63" fmla="*/ 1017646 h 3370881"/>
                          <a:gd name="connsiteX64" fmla="*/ 932329 w 2657256"/>
                          <a:gd name="connsiteY64" fmla="*/ 919034 h 3370881"/>
                          <a:gd name="connsiteX65" fmla="*/ 914400 w 2657256"/>
                          <a:gd name="connsiteY65" fmla="*/ 901105 h 3370881"/>
                          <a:gd name="connsiteX66" fmla="*/ 918882 w 2657256"/>
                          <a:gd name="connsiteY66" fmla="*/ 869729 h 3370881"/>
                          <a:gd name="connsiteX67" fmla="*/ 941294 w 2657256"/>
                          <a:gd name="connsiteY67" fmla="*/ 865246 h 3370881"/>
                          <a:gd name="connsiteX68" fmla="*/ 959223 w 2657256"/>
                          <a:gd name="connsiteY68" fmla="*/ 851799 h 3370881"/>
                          <a:gd name="connsiteX69" fmla="*/ 990600 w 2657256"/>
                          <a:gd name="connsiteY69" fmla="*/ 847317 h 3370881"/>
                          <a:gd name="connsiteX70" fmla="*/ 1129553 w 2657256"/>
                          <a:gd name="connsiteY70" fmla="*/ 838352 h 3370881"/>
                          <a:gd name="connsiteX71" fmla="*/ 1147482 w 2657256"/>
                          <a:gd name="connsiteY71" fmla="*/ 829387 h 3370881"/>
                          <a:gd name="connsiteX72" fmla="*/ 1178859 w 2657256"/>
                          <a:gd name="connsiteY72" fmla="*/ 806976 h 3370881"/>
                          <a:gd name="connsiteX73" fmla="*/ 1192306 w 2657256"/>
                          <a:gd name="connsiteY73" fmla="*/ 793529 h 3370881"/>
                          <a:gd name="connsiteX74" fmla="*/ 1214718 w 2657256"/>
                          <a:gd name="connsiteY74" fmla="*/ 784564 h 3370881"/>
                          <a:gd name="connsiteX75" fmla="*/ 1241612 w 2657256"/>
                          <a:gd name="connsiteY75" fmla="*/ 771117 h 3370881"/>
                          <a:gd name="connsiteX76" fmla="*/ 1277470 w 2657256"/>
                          <a:gd name="connsiteY76" fmla="*/ 753187 h 3370881"/>
                          <a:gd name="connsiteX77" fmla="*/ 1295400 w 2657256"/>
                          <a:gd name="connsiteY77" fmla="*/ 730776 h 3370881"/>
                          <a:gd name="connsiteX78" fmla="*/ 1317812 w 2657256"/>
                          <a:gd name="connsiteY78" fmla="*/ 708364 h 3370881"/>
                          <a:gd name="connsiteX79" fmla="*/ 1353670 w 2657256"/>
                          <a:gd name="connsiteY79" fmla="*/ 663540 h 3370881"/>
                          <a:gd name="connsiteX80" fmla="*/ 1371600 w 2657256"/>
                          <a:gd name="connsiteY80" fmla="*/ 636646 h 3370881"/>
                          <a:gd name="connsiteX81" fmla="*/ 1380565 w 2657256"/>
                          <a:gd name="connsiteY81" fmla="*/ 596305 h 3370881"/>
                          <a:gd name="connsiteX82" fmla="*/ 1385047 w 2657256"/>
                          <a:gd name="connsiteY82" fmla="*/ 582858 h 3370881"/>
                          <a:gd name="connsiteX83" fmla="*/ 1380565 w 2657256"/>
                          <a:gd name="connsiteY83" fmla="*/ 533552 h 3370881"/>
                          <a:gd name="connsiteX84" fmla="*/ 1367118 w 2657256"/>
                          <a:gd name="connsiteY84" fmla="*/ 524587 h 3370881"/>
                          <a:gd name="connsiteX85" fmla="*/ 1349188 w 2657256"/>
                          <a:gd name="connsiteY85" fmla="*/ 520105 h 3370881"/>
                          <a:gd name="connsiteX86" fmla="*/ 1326776 w 2657256"/>
                          <a:gd name="connsiteY86" fmla="*/ 511140 h 3370881"/>
                          <a:gd name="connsiteX87" fmla="*/ 1281953 w 2657256"/>
                          <a:gd name="connsiteY87" fmla="*/ 515623 h 3370881"/>
                          <a:gd name="connsiteX88" fmla="*/ 1250576 w 2657256"/>
                          <a:gd name="connsiteY88" fmla="*/ 529070 h 3370881"/>
                          <a:gd name="connsiteX89" fmla="*/ 1210235 w 2657256"/>
                          <a:gd name="connsiteY89" fmla="*/ 542517 h 3370881"/>
                          <a:gd name="connsiteX90" fmla="*/ 1183341 w 2657256"/>
                          <a:gd name="connsiteY90" fmla="*/ 555964 h 3370881"/>
                          <a:gd name="connsiteX91" fmla="*/ 1160929 w 2657256"/>
                          <a:gd name="connsiteY91" fmla="*/ 569411 h 3370881"/>
                          <a:gd name="connsiteX92" fmla="*/ 1134035 w 2657256"/>
                          <a:gd name="connsiteY92" fmla="*/ 578376 h 3370881"/>
                          <a:gd name="connsiteX93" fmla="*/ 1111623 w 2657256"/>
                          <a:gd name="connsiteY93" fmla="*/ 587340 h 3370881"/>
                          <a:gd name="connsiteX94" fmla="*/ 1084729 w 2657256"/>
                          <a:gd name="connsiteY94" fmla="*/ 596305 h 3370881"/>
                          <a:gd name="connsiteX95" fmla="*/ 986118 w 2657256"/>
                          <a:gd name="connsiteY95" fmla="*/ 591823 h 3370881"/>
                          <a:gd name="connsiteX96" fmla="*/ 927847 w 2657256"/>
                          <a:gd name="connsiteY96" fmla="*/ 578376 h 3370881"/>
                          <a:gd name="connsiteX97" fmla="*/ 896470 w 2657256"/>
                          <a:gd name="connsiteY97" fmla="*/ 555964 h 3370881"/>
                          <a:gd name="connsiteX98" fmla="*/ 883023 w 2657256"/>
                          <a:gd name="connsiteY98" fmla="*/ 546999 h 3370881"/>
                          <a:gd name="connsiteX99" fmla="*/ 865094 w 2657256"/>
                          <a:gd name="connsiteY99" fmla="*/ 497693 h 3370881"/>
                          <a:gd name="connsiteX100" fmla="*/ 869576 w 2657256"/>
                          <a:gd name="connsiteY100" fmla="*/ 403564 h 3370881"/>
                          <a:gd name="connsiteX101" fmla="*/ 874059 w 2657256"/>
                          <a:gd name="connsiteY101" fmla="*/ 385634 h 3370881"/>
                          <a:gd name="connsiteX102" fmla="*/ 883023 w 2657256"/>
                          <a:gd name="connsiteY102" fmla="*/ 372187 h 3370881"/>
                          <a:gd name="connsiteX103" fmla="*/ 909918 w 2657256"/>
                          <a:gd name="connsiteY103" fmla="*/ 363223 h 3370881"/>
                          <a:gd name="connsiteX104" fmla="*/ 914400 w 2657256"/>
                          <a:gd name="connsiteY104" fmla="*/ 385634 h 3370881"/>
                          <a:gd name="connsiteX105" fmla="*/ 909918 w 2657256"/>
                          <a:gd name="connsiteY105" fmla="*/ 408046 h 3370881"/>
                          <a:gd name="connsiteX106" fmla="*/ 900953 w 2657256"/>
                          <a:gd name="connsiteY106" fmla="*/ 466317 h 3370881"/>
                          <a:gd name="connsiteX107" fmla="*/ 905435 w 2657256"/>
                          <a:gd name="connsiteY107" fmla="*/ 515623 h 3370881"/>
                          <a:gd name="connsiteX108" fmla="*/ 932329 w 2657256"/>
                          <a:gd name="connsiteY108" fmla="*/ 551481 h 3370881"/>
                          <a:gd name="connsiteX109" fmla="*/ 954741 w 2657256"/>
                          <a:gd name="connsiteY109" fmla="*/ 560446 h 3370881"/>
                          <a:gd name="connsiteX110" fmla="*/ 972670 w 2657256"/>
                          <a:gd name="connsiteY110" fmla="*/ 569411 h 3370881"/>
                          <a:gd name="connsiteX111" fmla="*/ 1066800 w 2657256"/>
                          <a:gd name="connsiteY111" fmla="*/ 564929 h 3370881"/>
                          <a:gd name="connsiteX112" fmla="*/ 1111623 w 2657256"/>
                          <a:gd name="connsiteY112" fmla="*/ 551481 h 3370881"/>
                          <a:gd name="connsiteX113" fmla="*/ 1129553 w 2657256"/>
                          <a:gd name="connsiteY113" fmla="*/ 538034 h 3370881"/>
                          <a:gd name="connsiteX114" fmla="*/ 1156447 w 2657256"/>
                          <a:gd name="connsiteY114" fmla="*/ 511140 h 3370881"/>
                          <a:gd name="connsiteX115" fmla="*/ 1160929 w 2657256"/>
                          <a:gd name="connsiteY115" fmla="*/ 493211 h 3370881"/>
                          <a:gd name="connsiteX116" fmla="*/ 1178859 w 2657256"/>
                          <a:gd name="connsiteY116" fmla="*/ 331846 h 3370881"/>
                          <a:gd name="connsiteX117" fmla="*/ 1215315 w 2657256"/>
                          <a:gd name="connsiteY117" fmla="*/ 270289 h 3370881"/>
                          <a:gd name="connsiteX118" fmla="*/ 1214718 w 2657256"/>
                          <a:gd name="connsiteY118" fmla="*/ 367705 h 3370881"/>
                          <a:gd name="connsiteX119" fmla="*/ 1201270 w 2657256"/>
                          <a:gd name="connsiteY119" fmla="*/ 412529 h 3370881"/>
                          <a:gd name="connsiteX120" fmla="*/ 1210235 w 2657256"/>
                          <a:gd name="connsiteY120" fmla="*/ 461834 h 3370881"/>
                          <a:gd name="connsiteX121" fmla="*/ 1214718 w 2657256"/>
                          <a:gd name="connsiteY121" fmla="*/ 475281 h 3370881"/>
                          <a:gd name="connsiteX122" fmla="*/ 1228165 w 2657256"/>
                          <a:gd name="connsiteY122" fmla="*/ 484246 h 3370881"/>
                          <a:gd name="connsiteX123" fmla="*/ 1250576 w 2657256"/>
                          <a:gd name="connsiteY123" fmla="*/ 502176 h 3370881"/>
                          <a:gd name="connsiteX124" fmla="*/ 1317812 w 2657256"/>
                          <a:gd name="connsiteY124" fmla="*/ 497693 h 3370881"/>
                          <a:gd name="connsiteX125" fmla="*/ 1353670 w 2657256"/>
                          <a:gd name="connsiteY125" fmla="*/ 488729 h 3370881"/>
                          <a:gd name="connsiteX126" fmla="*/ 1506070 w 2657256"/>
                          <a:gd name="connsiteY126" fmla="*/ 457352 h 3370881"/>
                          <a:gd name="connsiteX127" fmla="*/ 1550894 w 2657256"/>
                          <a:gd name="connsiteY127" fmla="*/ 430458 h 3370881"/>
                          <a:gd name="connsiteX128" fmla="*/ 1564341 w 2657256"/>
                          <a:gd name="connsiteY128" fmla="*/ 417011 h 3370881"/>
                          <a:gd name="connsiteX129" fmla="*/ 1586753 w 2657256"/>
                          <a:gd name="connsiteY129" fmla="*/ 399081 h 3370881"/>
                          <a:gd name="connsiteX130" fmla="*/ 1595718 w 2657256"/>
                          <a:gd name="connsiteY130" fmla="*/ 381152 h 3370881"/>
                          <a:gd name="connsiteX131" fmla="*/ 1613139 w 2657256"/>
                          <a:gd name="connsiteY131" fmla="*/ 358910 h 3370881"/>
                          <a:gd name="connsiteX132" fmla="*/ 1620066 w 2657256"/>
                          <a:gd name="connsiteY132" fmla="*/ 291047 h 3370881"/>
                          <a:gd name="connsiteX133" fmla="*/ 1604852 w 2657256"/>
                          <a:gd name="connsiteY133" fmla="*/ 236279 h 3370881"/>
                          <a:gd name="connsiteX134" fmla="*/ 1537447 w 2657256"/>
                          <a:gd name="connsiteY134" fmla="*/ 188411 h 3370881"/>
                          <a:gd name="connsiteX135" fmla="*/ 1613647 w 2657256"/>
                          <a:gd name="connsiteY135" fmla="*/ 399081 h 3370881"/>
                          <a:gd name="connsiteX136" fmla="*/ 1627094 w 2657256"/>
                          <a:gd name="connsiteY136" fmla="*/ 417011 h 3370881"/>
                          <a:gd name="connsiteX137" fmla="*/ 1658470 w 2657256"/>
                          <a:gd name="connsiteY137" fmla="*/ 412529 h 3370881"/>
                          <a:gd name="connsiteX138" fmla="*/ 1685365 w 2657256"/>
                          <a:gd name="connsiteY138" fmla="*/ 390117 h 3370881"/>
                          <a:gd name="connsiteX139" fmla="*/ 1694329 w 2657256"/>
                          <a:gd name="connsiteY139" fmla="*/ 376670 h 3370881"/>
                          <a:gd name="connsiteX140" fmla="*/ 1734670 w 2657256"/>
                          <a:gd name="connsiteY140" fmla="*/ 354258 h 3370881"/>
                          <a:gd name="connsiteX141" fmla="*/ 1743635 w 2657256"/>
                          <a:gd name="connsiteY141" fmla="*/ 340811 h 3370881"/>
                          <a:gd name="connsiteX142" fmla="*/ 1757082 w 2657256"/>
                          <a:gd name="connsiteY142" fmla="*/ 336329 h 3370881"/>
                          <a:gd name="connsiteX143" fmla="*/ 1808984 w 2657256"/>
                          <a:gd name="connsiteY143" fmla="*/ 249641 h 3370881"/>
                          <a:gd name="connsiteX144" fmla="*/ 1899621 w 2657256"/>
                          <a:gd name="connsiteY144" fmla="*/ 211719 h 3370881"/>
                          <a:gd name="connsiteX145" fmla="*/ 1869369 w 2657256"/>
                          <a:gd name="connsiteY145" fmla="*/ 152642 h 3370881"/>
                          <a:gd name="connsiteX146" fmla="*/ 1772023 w 2657256"/>
                          <a:gd name="connsiteY146" fmla="*/ 77249 h 3370881"/>
                          <a:gd name="connsiteX147" fmla="*/ 1828238 w 2657256"/>
                          <a:gd name="connsiteY147" fmla="*/ 206593 h 3370881"/>
                          <a:gd name="connsiteX148" fmla="*/ 1904737 w 2657256"/>
                          <a:gd name="connsiteY148" fmla="*/ 247915 h 3370881"/>
                          <a:gd name="connsiteX149" fmla="*/ 1874221 w 2657256"/>
                          <a:gd name="connsiteY149" fmla="*/ 318698 h 3370881"/>
                          <a:gd name="connsiteX150" fmla="*/ 1788459 w 2657256"/>
                          <a:gd name="connsiteY150" fmla="*/ 367705 h 3370881"/>
                          <a:gd name="connsiteX151" fmla="*/ 1761565 w 2657256"/>
                          <a:gd name="connsiteY151" fmla="*/ 390117 h 3370881"/>
                          <a:gd name="connsiteX152" fmla="*/ 1783976 w 2657256"/>
                          <a:gd name="connsiteY152" fmla="*/ 399081 h 3370881"/>
                          <a:gd name="connsiteX153" fmla="*/ 1878106 w 2657256"/>
                          <a:gd name="connsiteY153" fmla="*/ 390117 h 3370881"/>
                          <a:gd name="connsiteX154" fmla="*/ 1891553 w 2657256"/>
                          <a:gd name="connsiteY154" fmla="*/ 381152 h 3370881"/>
                          <a:gd name="connsiteX155" fmla="*/ 1918447 w 2657256"/>
                          <a:gd name="connsiteY155" fmla="*/ 372187 h 3370881"/>
                          <a:gd name="connsiteX156" fmla="*/ 1940859 w 2657256"/>
                          <a:gd name="connsiteY156" fmla="*/ 358740 h 3370881"/>
                          <a:gd name="connsiteX157" fmla="*/ 1954306 w 2657256"/>
                          <a:gd name="connsiteY157" fmla="*/ 354258 h 3370881"/>
                          <a:gd name="connsiteX158" fmla="*/ 2083304 w 2657256"/>
                          <a:gd name="connsiteY158" fmla="*/ 290281 h 3370881"/>
                          <a:gd name="connsiteX159" fmla="*/ 2166172 w 2657256"/>
                          <a:gd name="connsiteY159" fmla="*/ 215604 h 3370881"/>
                          <a:gd name="connsiteX160" fmla="*/ 2069054 w 2657256"/>
                          <a:gd name="connsiteY160" fmla="*/ 40493 h 3370881"/>
                          <a:gd name="connsiteX161" fmla="*/ 2078225 w 2657256"/>
                          <a:gd name="connsiteY161" fmla="*/ 188681 h 3370881"/>
                          <a:gd name="connsiteX162" fmla="*/ 1999129 w 2657256"/>
                          <a:gd name="connsiteY162" fmla="*/ 358740 h 3370881"/>
                          <a:gd name="connsiteX163" fmla="*/ 1994647 w 2657256"/>
                          <a:gd name="connsiteY163" fmla="*/ 372187 h 3370881"/>
                          <a:gd name="connsiteX164" fmla="*/ 2039470 w 2657256"/>
                          <a:gd name="connsiteY164" fmla="*/ 390117 h 3370881"/>
                          <a:gd name="connsiteX165" fmla="*/ 2115670 w 2657256"/>
                          <a:gd name="connsiteY165" fmla="*/ 390117 h 3370881"/>
                          <a:gd name="connsiteX166" fmla="*/ 2160494 w 2657256"/>
                          <a:gd name="connsiteY166" fmla="*/ 376670 h 3370881"/>
                          <a:gd name="connsiteX167" fmla="*/ 2191870 w 2657256"/>
                          <a:gd name="connsiteY167" fmla="*/ 363223 h 3370881"/>
                          <a:gd name="connsiteX168" fmla="*/ 2205318 w 2657256"/>
                          <a:gd name="connsiteY168" fmla="*/ 358740 h 3370881"/>
                          <a:gd name="connsiteX169" fmla="*/ 2232212 w 2657256"/>
                          <a:gd name="connsiteY169" fmla="*/ 340811 h 3370881"/>
                          <a:gd name="connsiteX170" fmla="*/ 2312894 w 2657256"/>
                          <a:gd name="connsiteY170" fmla="*/ 183929 h 3370881"/>
                          <a:gd name="connsiteX171" fmla="*/ 2339788 w 2657256"/>
                          <a:gd name="connsiteY171" fmla="*/ 151 h 3370881"/>
                          <a:gd name="connsiteX172" fmla="*/ 2357718 w 2657256"/>
                          <a:gd name="connsiteY172" fmla="*/ 215305 h 3370881"/>
                          <a:gd name="connsiteX173" fmla="*/ 2254623 w 2657256"/>
                          <a:gd name="connsiteY173" fmla="*/ 376670 h 3370881"/>
                          <a:gd name="connsiteX174" fmla="*/ 2245659 w 2657256"/>
                          <a:gd name="connsiteY174" fmla="*/ 390117 h 3370881"/>
                          <a:gd name="connsiteX175" fmla="*/ 2254623 w 2657256"/>
                          <a:gd name="connsiteY175" fmla="*/ 403564 h 3370881"/>
                          <a:gd name="connsiteX176" fmla="*/ 2353235 w 2657256"/>
                          <a:gd name="connsiteY176" fmla="*/ 399081 h 3370881"/>
                          <a:gd name="connsiteX177" fmla="*/ 2366682 w 2657256"/>
                          <a:gd name="connsiteY177" fmla="*/ 394599 h 3370881"/>
                          <a:gd name="connsiteX178" fmla="*/ 2389094 w 2657256"/>
                          <a:gd name="connsiteY178" fmla="*/ 390117 h 3370881"/>
                          <a:gd name="connsiteX179" fmla="*/ 2424953 w 2657256"/>
                          <a:gd name="connsiteY179" fmla="*/ 367705 h 3370881"/>
                          <a:gd name="connsiteX180" fmla="*/ 2528047 w 2657256"/>
                          <a:gd name="connsiteY180" fmla="*/ 292700 h 3370881"/>
                          <a:gd name="connsiteX181" fmla="*/ 2541495 w 2657256"/>
                          <a:gd name="connsiteY181" fmla="*/ 62906 h 3370881"/>
                          <a:gd name="connsiteX182" fmla="*/ 2591304 w 2657256"/>
                          <a:gd name="connsiteY182" fmla="*/ 214081 h 3370881"/>
                          <a:gd name="connsiteX183" fmla="*/ 2612315 w 2657256"/>
                          <a:gd name="connsiteY183" fmla="*/ 290907 h 3370881"/>
                          <a:gd name="connsiteX184" fmla="*/ 2650863 w 2657256"/>
                          <a:gd name="connsiteY184" fmla="*/ 344994 h 3370881"/>
                          <a:gd name="connsiteX185" fmla="*/ 2465294 w 2657256"/>
                          <a:gd name="connsiteY185" fmla="*/ 399081 h 3370881"/>
                          <a:gd name="connsiteX186" fmla="*/ 2442882 w 2657256"/>
                          <a:gd name="connsiteY186" fmla="*/ 403564 h 3370881"/>
                          <a:gd name="connsiteX187" fmla="*/ 2398059 w 2657256"/>
                          <a:gd name="connsiteY187" fmla="*/ 417011 h 3370881"/>
                          <a:gd name="connsiteX188" fmla="*/ 2375647 w 2657256"/>
                          <a:gd name="connsiteY188" fmla="*/ 425976 h 3370881"/>
                          <a:gd name="connsiteX189" fmla="*/ 2357718 w 2657256"/>
                          <a:gd name="connsiteY189" fmla="*/ 430458 h 3370881"/>
                          <a:gd name="connsiteX190" fmla="*/ 2344270 w 2657256"/>
                          <a:gd name="connsiteY190" fmla="*/ 461834 h 3370881"/>
                          <a:gd name="connsiteX191" fmla="*/ 2353235 w 2657256"/>
                          <a:gd name="connsiteY191" fmla="*/ 502176 h 3370881"/>
                          <a:gd name="connsiteX192" fmla="*/ 2362200 w 2657256"/>
                          <a:gd name="connsiteY192" fmla="*/ 515623 h 3370881"/>
                          <a:gd name="connsiteX193" fmla="*/ 2344270 w 2657256"/>
                          <a:gd name="connsiteY193" fmla="*/ 587340 h 3370881"/>
                          <a:gd name="connsiteX194" fmla="*/ 2321859 w 2657256"/>
                          <a:gd name="connsiteY194" fmla="*/ 614234 h 3370881"/>
                          <a:gd name="connsiteX195" fmla="*/ 2308412 w 2657256"/>
                          <a:gd name="connsiteY195" fmla="*/ 636646 h 3370881"/>
                          <a:gd name="connsiteX196" fmla="*/ 2281518 w 2657256"/>
                          <a:gd name="connsiteY196" fmla="*/ 641129 h 3370881"/>
                          <a:gd name="connsiteX197" fmla="*/ 2259106 w 2657256"/>
                          <a:gd name="connsiteY197" fmla="*/ 636646 h 3370881"/>
                          <a:gd name="connsiteX198" fmla="*/ 2277035 w 2657256"/>
                          <a:gd name="connsiteY198" fmla="*/ 578376 h 3370881"/>
                          <a:gd name="connsiteX199" fmla="*/ 2290482 w 2657256"/>
                          <a:gd name="connsiteY199" fmla="*/ 542517 h 3370881"/>
                          <a:gd name="connsiteX200" fmla="*/ 2286000 w 2657256"/>
                          <a:gd name="connsiteY200" fmla="*/ 506658 h 3370881"/>
                          <a:gd name="connsiteX201" fmla="*/ 2245659 w 2657256"/>
                          <a:gd name="connsiteY201" fmla="*/ 448387 h 3370881"/>
                          <a:gd name="connsiteX202" fmla="*/ 2200835 w 2657256"/>
                          <a:gd name="connsiteY202" fmla="*/ 430458 h 3370881"/>
                          <a:gd name="connsiteX203" fmla="*/ 2169459 w 2657256"/>
                          <a:gd name="connsiteY203" fmla="*/ 425976 h 3370881"/>
                          <a:gd name="connsiteX204" fmla="*/ 2102223 w 2657256"/>
                          <a:gd name="connsiteY204" fmla="*/ 430458 h 3370881"/>
                          <a:gd name="connsiteX205" fmla="*/ 2084294 w 2657256"/>
                          <a:gd name="connsiteY205" fmla="*/ 439423 h 3370881"/>
                          <a:gd name="connsiteX206" fmla="*/ 2070847 w 2657256"/>
                          <a:gd name="connsiteY206" fmla="*/ 443905 h 3370881"/>
                          <a:gd name="connsiteX207" fmla="*/ 2061882 w 2657256"/>
                          <a:gd name="connsiteY207" fmla="*/ 461834 h 3370881"/>
                          <a:gd name="connsiteX208" fmla="*/ 2034988 w 2657256"/>
                          <a:gd name="connsiteY208" fmla="*/ 475281 h 3370881"/>
                          <a:gd name="connsiteX209" fmla="*/ 1783976 w 2657256"/>
                          <a:gd name="connsiteY209" fmla="*/ 479764 h 3370881"/>
                          <a:gd name="connsiteX210" fmla="*/ 1766047 w 2657256"/>
                          <a:gd name="connsiteY210" fmla="*/ 488729 h 3370881"/>
                          <a:gd name="connsiteX211" fmla="*/ 1703294 w 2657256"/>
                          <a:gd name="connsiteY211" fmla="*/ 506658 h 3370881"/>
                          <a:gd name="connsiteX212" fmla="*/ 1689847 w 2657256"/>
                          <a:gd name="connsiteY212" fmla="*/ 511140 h 3370881"/>
                          <a:gd name="connsiteX213" fmla="*/ 1676400 w 2657256"/>
                          <a:gd name="connsiteY213" fmla="*/ 520105 h 3370881"/>
                          <a:gd name="connsiteX214" fmla="*/ 1649506 w 2657256"/>
                          <a:gd name="connsiteY214" fmla="*/ 529070 h 3370881"/>
                          <a:gd name="connsiteX215" fmla="*/ 1636059 w 2657256"/>
                          <a:gd name="connsiteY215" fmla="*/ 538034 h 3370881"/>
                          <a:gd name="connsiteX216" fmla="*/ 1622612 w 2657256"/>
                          <a:gd name="connsiteY216" fmla="*/ 551481 h 3370881"/>
                          <a:gd name="connsiteX217" fmla="*/ 1609165 w 2657256"/>
                          <a:gd name="connsiteY217" fmla="*/ 555964 h 3370881"/>
                          <a:gd name="connsiteX218" fmla="*/ 1577788 w 2657256"/>
                          <a:gd name="connsiteY218" fmla="*/ 587340 h 3370881"/>
                          <a:gd name="connsiteX219" fmla="*/ 1568823 w 2657256"/>
                          <a:gd name="connsiteY219" fmla="*/ 600787 h 3370881"/>
                          <a:gd name="connsiteX220" fmla="*/ 1555376 w 2657256"/>
                          <a:gd name="connsiteY220" fmla="*/ 614234 h 3370881"/>
                          <a:gd name="connsiteX221" fmla="*/ 1524000 w 2657256"/>
                          <a:gd name="connsiteY221" fmla="*/ 654576 h 3370881"/>
                          <a:gd name="connsiteX222" fmla="*/ 1519518 w 2657256"/>
                          <a:gd name="connsiteY222" fmla="*/ 668023 h 3370881"/>
                          <a:gd name="connsiteX223" fmla="*/ 1528482 w 2657256"/>
                          <a:gd name="connsiteY223" fmla="*/ 708364 h 3370881"/>
                          <a:gd name="connsiteX224" fmla="*/ 1537447 w 2657256"/>
                          <a:gd name="connsiteY224" fmla="*/ 721811 h 3370881"/>
                          <a:gd name="connsiteX225" fmla="*/ 1568823 w 2657256"/>
                          <a:gd name="connsiteY225" fmla="*/ 712846 h 3370881"/>
                          <a:gd name="connsiteX226" fmla="*/ 1600200 w 2657256"/>
                          <a:gd name="connsiteY226" fmla="*/ 712846 h 3370881"/>
                          <a:gd name="connsiteX227" fmla="*/ 1631576 w 2657256"/>
                          <a:gd name="connsiteY227" fmla="*/ 690434 h 3370881"/>
                          <a:gd name="connsiteX228" fmla="*/ 1645023 w 2657256"/>
                          <a:gd name="connsiteY228" fmla="*/ 676987 h 3370881"/>
                          <a:gd name="connsiteX229" fmla="*/ 1685365 w 2657256"/>
                          <a:gd name="connsiteY229" fmla="*/ 645611 h 3370881"/>
                          <a:gd name="connsiteX230" fmla="*/ 1716741 w 2657256"/>
                          <a:gd name="connsiteY230" fmla="*/ 614234 h 3370881"/>
                          <a:gd name="connsiteX231" fmla="*/ 1748118 w 2657256"/>
                          <a:gd name="connsiteY231" fmla="*/ 596305 h 3370881"/>
                          <a:gd name="connsiteX232" fmla="*/ 1761565 w 2657256"/>
                          <a:gd name="connsiteY232" fmla="*/ 591823 h 3370881"/>
                          <a:gd name="connsiteX233" fmla="*/ 1779494 w 2657256"/>
                          <a:gd name="connsiteY233" fmla="*/ 582858 h 3370881"/>
                          <a:gd name="connsiteX234" fmla="*/ 1815353 w 2657256"/>
                          <a:gd name="connsiteY234" fmla="*/ 573893 h 3370881"/>
                          <a:gd name="connsiteX235" fmla="*/ 2030506 w 2657256"/>
                          <a:gd name="connsiteY235" fmla="*/ 578376 h 3370881"/>
                          <a:gd name="connsiteX236" fmla="*/ 2017059 w 2657256"/>
                          <a:gd name="connsiteY236" fmla="*/ 600787 h 3370881"/>
                          <a:gd name="connsiteX237" fmla="*/ 1981200 w 2657256"/>
                          <a:gd name="connsiteY237" fmla="*/ 636646 h 3370881"/>
                          <a:gd name="connsiteX238" fmla="*/ 1967753 w 2657256"/>
                          <a:gd name="connsiteY238" fmla="*/ 650093 h 3370881"/>
                          <a:gd name="connsiteX239" fmla="*/ 1936376 w 2657256"/>
                          <a:gd name="connsiteY239" fmla="*/ 690434 h 3370881"/>
                          <a:gd name="connsiteX240" fmla="*/ 1905000 w 2657256"/>
                          <a:gd name="connsiteY240" fmla="*/ 717329 h 3370881"/>
                          <a:gd name="connsiteX241" fmla="*/ 1860176 w 2657256"/>
                          <a:gd name="connsiteY241" fmla="*/ 735258 h 3370881"/>
                          <a:gd name="connsiteX242" fmla="*/ 1788459 w 2657256"/>
                          <a:gd name="connsiteY242" fmla="*/ 744223 h 3370881"/>
                          <a:gd name="connsiteX243" fmla="*/ 1846729 w 2657256"/>
                          <a:gd name="connsiteY243" fmla="*/ 802493 h 3370881"/>
                          <a:gd name="connsiteX244" fmla="*/ 1913965 w 2657256"/>
                          <a:gd name="connsiteY244" fmla="*/ 829387 h 3370881"/>
                          <a:gd name="connsiteX245" fmla="*/ 1922929 w 2657256"/>
                          <a:gd name="connsiteY245" fmla="*/ 842834 h 3370881"/>
                          <a:gd name="connsiteX246" fmla="*/ 1967753 w 2657256"/>
                          <a:gd name="connsiteY246" fmla="*/ 883176 h 3370881"/>
                          <a:gd name="connsiteX247" fmla="*/ 1981200 w 2657256"/>
                          <a:gd name="connsiteY247" fmla="*/ 896623 h 3370881"/>
                          <a:gd name="connsiteX248" fmla="*/ 1994647 w 2657256"/>
                          <a:gd name="connsiteY248" fmla="*/ 905587 h 3370881"/>
                          <a:gd name="connsiteX249" fmla="*/ 2021541 w 2657256"/>
                          <a:gd name="connsiteY249" fmla="*/ 927999 h 3370881"/>
                          <a:gd name="connsiteX250" fmla="*/ 2030506 w 2657256"/>
                          <a:gd name="connsiteY250" fmla="*/ 941446 h 3370881"/>
                          <a:gd name="connsiteX251" fmla="*/ 2057400 w 2657256"/>
                          <a:gd name="connsiteY251" fmla="*/ 968340 h 3370881"/>
                          <a:gd name="connsiteX252" fmla="*/ 2088776 w 2657256"/>
                          <a:gd name="connsiteY252" fmla="*/ 1013164 h 3370881"/>
                          <a:gd name="connsiteX253" fmla="*/ 2115670 w 2657256"/>
                          <a:gd name="connsiteY253" fmla="*/ 1057987 h 3370881"/>
                          <a:gd name="connsiteX254" fmla="*/ 2120153 w 2657256"/>
                          <a:gd name="connsiteY254" fmla="*/ 1089364 h 3370881"/>
                          <a:gd name="connsiteX255" fmla="*/ 2138082 w 2657256"/>
                          <a:gd name="connsiteY255" fmla="*/ 1143152 h 3370881"/>
                          <a:gd name="connsiteX256" fmla="*/ 2147047 w 2657256"/>
                          <a:gd name="connsiteY256" fmla="*/ 1196940 h 3370881"/>
                          <a:gd name="connsiteX257" fmla="*/ 2151529 w 2657256"/>
                          <a:gd name="connsiteY257" fmla="*/ 1210387 h 3370881"/>
                          <a:gd name="connsiteX258" fmla="*/ 2156012 w 2657256"/>
                          <a:gd name="connsiteY258" fmla="*/ 1228317 h 3370881"/>
                          <a:gd name="connsiteX259" fmla="*/ 2173941 w 2657256"/>
                          <a:gd name="connsiteY259" fmla="*/ 1295552 h 3370881"/>
                          <a:gd name="connsiteX260" fmla="*/ 2182906 w 2657256"/>
                          <a:gd name="connsiteY260" fmla="*/ 1313481 h 3370881"/>
                          <a:gd name="connsiteX261" fmla="*/ 2187388 w 2657256"/>
                          <a:gd name="connsiteY261" fmla="*/ 1331411 h 3370881"/>
                          <a:gd name="connsiteX262" fmla="*/ 2214282 w 2657256"/>
                          <a:gd name="connsiteY262" fmla="*/ 1385199 h 3370881"/>
                          <a:gd name="connsiteX263" fmla="*/ 2218765 w 2657256"/>
                          <a:gd name="connsiteY263" fmla="*/ 1403129 h 3370881"/>
                          <a:gd name="connsiteX264" fmla="*/ 2223247 w 2657256"/>
                          <a:gd name="connsiteY264" fmla="*/ 1430023 h 3370881"/>
                          <a:gd name="connsiteX265" fmla="*/ 2236694 w 2657256"/>
                          <a:gd name="connsiteY265" fmla="*/ 1456917 h 3370881"/>
                          <a:gd name="connsiteX266" fmla="*/ 2249794 w 2657256"/>
                          <a:gd name="connsiteY266" fmla="*/ 1524624 h 3370881"/>
                          <a:gd name="connsiteX267" fmla="*/ 2241176 w 2657256"/>
                          <a:gd name="connsiteY267" fmla="*/ 1577940 h 3370881"/>
                          <a:gd name="connsiteX268" fmla="*/ 2245659 w 2657256"/>
                          <a:gd name="connsiteY268" fmla="*/ 1595870 h 3370881"/>
                          <a:gd name="connsiteX269" fmla="*/ 2249634 w 2657256"/>
                          <a:gd name="connsiteY269" fmla="*/ 1685855 h 3370881"/>
                          <a:gd name="connsiteX270" fmla="*/ 2227729 w 2657256"/>
                          <a:gd name="connsiteY270" fmla="*/ 1716893 h 3370881"/>
                          <a:gd name="connsiteX271" fmla="*/ 2240500 w 2657256"/>
                          <a:gd name="connsiteY271" fmla="*/ 1674269 h 3370881"/>
                          <a:gd name="connsiteX272" fmla="*/ 2235341 w 2657256"/>
                          <a:gd name="connsiteY272" fmla="*/ 1788611 h 3370881"/>
                          <a:gd name="connsiteX273" fmla="*/ 2230689 w 2657256"/>
                          <a:gd name="connsiteY273" fmla="*/ 1823963 h 3370881"/>
                          <a:gd name="connsiteX274" fmla="*/ 2226207 w 2657256"/>
                          <a:gd name="connsiteY274" fmla="*/ 1824470 h 3370881"/>
                          <a:gd name="connsiteX275" fmla="*/ 2208278 w 2657256"/>
                          <a:gd name="connsiteY275" fmla="*/ 1869293 h 3370881"/>
                          <a:gd name="connsiteX276" fmla="*/ 2195168 w 2657256"/>
                          <a:gd name="connsiteY276" fmla="*/ 1882740 h 3370881"/>
                          <a:gd name="connsiteX277" fmla="*/ 2203458 w 2657256"/>
                          <a:gd name="connsiteY277" fmla="*/ 1918938 h 3370881"/>
                          <a:gd name="connsiteX278" fmla="*/ 2204134 w 2657256"/>
                          <a:gd name="connsiteY278" fmla="*/ 1949806 h 3370881"/>
                          <a:gd name="connsiteX279" fmla="*/ 2226545 w 2657256"/>
                          <a:gd name="connsiteY279" fmla="*/ 1954627 h 3370881"/>
                          <a:gd name="connsiteX280" fmla="*/ 2241176 w 2657256"/>
                          <a:gd name="connsiteY280" fmla="*/ 2012729 h 3370881"/>
                          <a:gd name="connsiteX281" fmla="*/ 2263588 w 2657256"/>
                          <a:gd name="connsiteY281" fmla="*/ 2057552 h 3370881"/>
                          <a:gd name="connsiteX282" fmla="*/ 2286000 w 2657256"/>
                          <a:gd name="connsiteY282" fmla="*/ 2084446 h 3370881"/>
                          <a:gd name="connsiteX283" fmla="*/ 2299447 w 2657256"/>
                          <a:gd name="connsiteY283" fmla="*/ 2124787 h 3370881"/>
                          <a:gd name="connsiteX284" fmla="*/ 2321859 w 2657256"/>
                          <a:gd name="connsiteY284" fmla="*/ 2151681 h 3370881"/>
                          <a:gd name="connsiteX285" fmla="*/ 2344270 w 2657256"/>
                          <a:gd name="connsiteY285" fmla="*/ 2205470 h 3370881"/>
                          <a:gd name="connsiteX286" fmla="*/ 2348753 w 2657256"/>
                          <a:gd name="connsiteY286" fmla="*/ 2223399 h 3370881"/>
                          <a:gd name="connsiteX287" fmla="*/ 2366682 w 2657256"/>
                          <a:gd name="connsiteY287" fmla="*/ 2263740 h 3370881"/>
                          <a:gd name="connsiteX288" fmla="*/ 2375647 w 2657256"/>
                          <a:gd name="connsiteY288" fmla="*/ 2286152 h 3370881"/>
                          <a:gd name="connsiteX289" fmla="*/ 2380129 w 2657256"/>
                          <a:gd name="connsiteY289" fmla="*/ 2308564 h 3370881"/>
                          <a:gd name="connsiteX290" fmla="*/ 2389094 w 2657256"/>
                          <a:gd name="connsiteY290" fmla="*/ 2335458 h 3370881"/>
                          <a:gd name="connsiteX291" fmla="*/ 2393576 w 2657256"/>
                          <a:gd name="connsiteY291" fmla="*/ 2380281 h 3370881"/>
                          <a:gd name="connsiteX292" fmla="*/ 2398059 w 2657256"/>
                          <a:gd name="connsiteY292" fmla="*/ 2393729 h 3370881"/>
                          <a:gd name="connsiteX293" fmla="*/ 2419794 w 2657256"/>
                          <a:gd name="connsiteY293" fmla="*/ 2447517 h 3370881"/>
                          <a:gd name="connsiteX294" fmla="*/ 2427343 w 2657256"/>
                          <a:gd name="connsiteY294" fmla="*/ 2564058 h 3370881"/>
                          <a:gd name="connsiteX295" fmla="*/ 2389094 w 2657256"/>
                          <a:gd name="connsiteY295" fmla="*/ 2837481 h 3370881"/>
                          <a:gd name="connsiteX296" fmla="*/ 2380129 w 2657256"/>
                          <a:gd name="connsiteY296" fmla="*/ 2859893 h 3370881"/>
                          <a:gd name="connsiteX297" fmla="*/ 2357718 w 2657256"/>
                          <a:gd name="connsiteY297" fmla="*/ 2913681 h 3370881"/>
                          <a:gd name="connsiteX298" fmla="*/ 2348753 w 2657256"/>
                          <a:gd name="connsiteY298" fmla="*/ 2936093 h 3370881"/>
                          <a:gd name="connsiteX299" fmla="*/ 2339788 w 2657256"/>
                          <a:gd name="connsiteY299" fmla="*/ 2971952 h 3370881"/>
                          <a:gd name="connsiteX300" fmla="*/ 2326341 w 2657256"/>
                          <a:gd name="connsiteY300" fmla="*/ 2994364 h 3370881"/>
                          <a:gd name="connsiteX301" fmla="*/ 2317376 w 2657256"/>
                          <a:gd name="connsiteY301" fmla="*/ 3025740 h 3370881"/>
                          <a:gd name="connsiteX302" fmla="*/ 2303929 w 2657256"/>
                          <a:gd name="connsiteY302" fmla="*/ 3048152 h 3370881"/>
                          <a:gd name="connsiteX303" fmla="*/ 2290482 w 2657256"/>
                          <a:gd name="connsiteY303" fmla="*/ 3079529 h 3370881"/>
                          <a:gd name="connsiteX304" fmla="*/ 2272553 w 2657256"/>
                          <a:gd name="connsiteY304" fmla="*/ 3084011 h 3370881"/>
                          <a:gd name="connsiteX305" fmla="*/ 2259106 w 2657256"/>
                          <a:gd name="connsiteY305" fmla="*/ 3088493 h 3370881"/>
                          <a:gd name="connsiteX306" fmla="*/ 2241176 w 2657256"/>
                          <a:gd name="connsiteY306" fmla="*/ 3092976 h 3370881"/>
                          <a:gd name="connsiteX307" fmla="*/ 2209800 w 2657256"/>
                          <a:gd name="connsiteY307" fmla="*/ 3101940 h 3370881"/>
                          <a:gd name="connsiteX308" fmla="*/ 2205318 w 2657256"/>
                          <a:gd name="connsiteY308" fmla="*/ 3039187 h 3370881"/>
                          <a:gd name="connsiteX309" fmla="*/ 2218765 w 2657256"/>
                          <a:gd name="connsiteY309" fmla="*/ 3021258 h 3370881"/>
                          <a:gd name="connsiteX310" fmla="*/ 2245659 w 2657256"/>
                          <a:gd name="connsiteY310" fmla="*/ 2971952 h 3370881"/>
                          <a:gd name="connsiteX311" fmla="*/ 2268070 w 2657256"/>
                          <a:gd name="connsiteY311" fmla="*/ 2945058 h 3370881"/>
                          <a:gd name="connsiteX312" fmla="*/ 2298550 w 2657256"/>
                          <a:gd name="connsiteY312" fmla="*/ 2568540 h 3370881"/>
                          <a:gd name="connsiteX313" fmla="*/ 2284986 w 2657256"/>
                          <a:gd name="connsiteY313" fmla="*/ 2532681 h 3370881"/>
                          <a:gd name="connsiteX314" fmla="*/ 2293273 w 2657256"/>
                          <a:gd name="connsiteY314" fmla="*/ 2496653 h 3370881"/>
                          <a:gd name="connsiteX315" fmla="*/ 2278152 w 2657256"/>
                          <a:gd name="connsiteY315" fmla="*/ 2475178 h 3370881"/>
                          <a:gd name="connsiteX316" fmla="*/ 2245659 w 2657256"/>
                          <a:gd name="connsiteY316" fmla="*/ 2389247 h 3370881"/>
                          <a:gd name="connsiteX317" fmla="*/ 2195507 w 2657256"/>
                          <a:gd name="connsiteY317" fmla="*/ 2241328 h 3370881"/>
                          <a:gd name="connsiteX318" fmla="*/ 2083786 w 2657256"/>
                          <a:gd name="connsiteY318" fmla="*/ 2040300 h 3370881"/>
                          <a:gd name="connsiteX319" fmla="*/ 2048773 w 2657256"/>
                          <a:gd name="connsiteY319" fmla="*/ 2017971 h 3370881"/>
                          <a:gd name="connsiteX320" fmla="*/ 2074314 w 2657256"/>
                          <a:gd name="connsiteY320" fmla="*/ 2011967 h 3370881"/>
                          <a:gd name="connsiteX321" fmla="*/ 2034988 w 2657256"/>
                          <a:gd name="connsiteY321" fmla="*/ 2003764 h 3370881"/>
                          <a:gd name="connsiteX322" fmla="*/ 2026023 w 2657256"/>
                          <a:gd name="connsiteY322" fmla="*/ 2026176 h 3370881"/>
                          <a:gd name="connsiteX323" fmla="*/ 2021541 w 2657256"/>
                          <a:gd name="connsiteY323" fmla="*/ 2039623 h 3370881"/>
                          <a:gd name="connsiteX324" fmla="*/ 1999129 w 2657256"/>
                          <a:gd name="connsiteY324" fmla="*/ 2053070 h 3370881"/>
                          <a:gd name="connsiteX325" fmla="*/ 1990165 w 2657256"/>
                          <a:gd name="connsiteY325" fmla="*/ 2070999 h 3370881"/>
                          <a:gd name="connsiteX326" fmla="*/ 1967753 w 2657256"/>
                          <a:gd name="connsiteY326" fmla="*/ 2106858 h 3370881"/>
                          <a:gd name="connsiteX327" fmla="*/ 1981200 w 2657256"/>
                          <a:gd name="connsiteY327" fmla="*/ 2223399 h 3370881"/>
                          <a:gd name="connsiteX328" fmla="*/ 1994647 w 2657256"/>
                          <a:gd name="connsiteY328" fmla="*/ 2254776 h 3370881"/>
                          <a:gd name="connsiteX329" fmla="*/ 2003612 w 2657256"/>
                          <a:gd name="connsiteY329" fmla="*/ 2272705 h 3370881"/>
                          <a:gd name="connsiteX330" fmla="*/ 2026023 w 2657256"/>
                          <a:gd name="connsiteY330" fmla="*/ 2304081 h 3370881"/>
                          <a:gd name="connsiteX331" fmla="*/ 2043953 w 2657256"/>
                          <a:gd name="connsiteY331" fmla="*/ 2348905 h 3370881"/>
                          <a:gd name="connsiteX332" fmla="*/ 2061882 w 2657256"/>
                          <a:gd name="connsiteY332" fmla="*/ 2371317 h 3370881"/>
                          <a:gd name="connsiteX333" fmla="*/ 2088776 w 2657256"/>
                          <a:gd name="connsiteY333" fmla="*/ 2434070 h 3370881"/>
                          <a:gd name="connsiteX334" fmla="*/ 2102223 w 2657256"/>
                          <a:gd name="connsiteY334" fmla="*/ 2465446 h 3370881"/>
                          <a:gd name="connsiteX335" fmla="*/ 2106706 w 2657256"/>
                          <a:gd name="connsiteY335" fmla="*/ 2496823 h 3370881"/>
                          <a:gd name="connsiteX336" fmla="*/ 2124635 w 2657256"/>
                          <a:gd name="connsiteY336" fmla="*/ 2559576 h 3370881"/>
                          <a:gd name="connsiteX337" fmla="*/ 2138082 w 2657256"/>
                          <a:gd name="connsiteY337" fmla="*/ 2649223 h 3370881"/>
                          <a:gd name="connsiteX338" fmla="*/ 2147047 w 2657256"/>
                          <a:gd name="connsiteY338" fmla="*/ 2685081 h 3370881"/>
                          <a:gd name="connsiteX339" fmla="*/ 2151529 w 2657256"/>
                          <a:gd name="connsiteY339" fmla="*/ 2716458 h 3370881"/>
                          <a:gd name="connsiteX340" fmla="*/ 2160494 w 2657256"/>
                          <a:gd name="connsiteY340" fmla="*/ 2770246 h 3370881"/>
                          <a:gd name="connsiteX341" fmla="*/ 2156012 w 2657256"/>
                          <a:gd name="connsiteY341" fmla="*/ 2962987 h 3370881"/>
                          <a:gd name="connsiteX342" fmla="*/ 2138082 w 2657256"/>
                          <a:gd name="connsiteY342" fmla="*/ 3043670 h 3370881"/>
                          <a:gd name="connsiteX343" fmla="*/ 2133600 w 2657256"/>
                          <a:gd name="connsiteY343" fmla="*/ 3061599 h 3370881"/>
                          <a:gd name="connsiteX344" fmla="*/ 2120153 w 2657256"/>
                          <a:gd name="connsiteY344" fmla="*/ 3079529 h 3370881"/>
                          <a:gd name="connsiteX345" fmla="*/ 2111188 w 2657256"/>
                          <a:gd name="connsiteY345" fmla="*/ 3106423 h 3370881"/>
                          <a:gd name="connsiteX346" fmla="*/ 2088776 w 2657256"/>
                          <a:gd name="connsiteY346" fmla="*/ 3137799 h 3370881"/>
                          <a:gd name="connsiteX347" fmla="*/ 2075329 w 2657256"/>
                          <a:gd name="connsiteY347" fmla="*/ 3164693 h 3370881"/>
                          <a:gd name="connsiteX348" fmla="*/ 2061882 w 2657256"/>
                          <a:gd name="connsiteY348" fmla="*/ 3169176 h 3370881"/>
                          <a:gd name="connsiteX349" fmla="*/ 2021541 w 2657256"/>
                          <a:gd name="connsiteY349" fmla="*/ 3164693 h 3370881"/>
                          <a:gd name="connsiteX350" fmla="*/ 2012576 w 2657256"/>
                          <a:gd name="connsiteY350" fmla="*/ 3119870 h 3370881"/>
                          <a:gd name="connsiteX351" fmla="*/ 2048435 w 2657256"/>
                          <a:gd name="connsiteY351" fmla="*/ 3021258 h 3370881"/>
                          <a:gd name="connsiteX352" fmla="*/ 2048435 w 2657256"/>
                          <a:gd name="connsiteY352" fmla="*/ 3021258 h 3370881"/>
                          <a:gd name="connsiteX353" fmla="*/ 2061882 w 2657256"/>
                          <a:gd name="connsiteY353" fmla="*/ 2967470 h 3370881"/>
                          <a:gd name="connsiteX354" fmla="*/ 2070847 w 2657256"/>
                          <a:gd name="connsiteY354" fmla="*/ 2882305 h 3370881"/>
                          <a:gd name="connsiteX355" fmla="*/ 2066365 w 2657256"/>
                          <a:gd name="connsiteY355" fmla="*/ 2725423 h 3370881"/>
                          <a:gd name="connsiteX356" fmla="*/ 2043953 w 2657256"/>
                          <a:gd name="connsiteY356" fmla="*/ 2649223 h 3370881"/>
                          <a:gd name="connsiteX357" fmla="*/ 2030506 w 2657256"/>
                          <a:gd name="connsiteY357" fmla="*/ 2622329 h 3370881"/>
                          <a:gd name="connsiteX358" fmla="*/ 2017059 w 2657256"/>
                          <a:gd name="connsiteY358" fmla="*/ 2581987 h 3370881"/>
                          <a:gd name="connsiteX359" fmla="*/ 1981200 w 2657256"/>
                          <a:gd name="connsiteY359" fmla="*/ 2514752 h 3370881"/>
                          <a:gd name="connsiteX360" fmla="*/ 1972235 w 2657256"/>
                          <a:gd name="connsiteY360" fmla="*/ 2501305 h 3370881"/>
                          <a:gd name="connsiteX361" fmla="*/ 1958788 w 2657256"/>
                          <a:gd name="connsiteY361" fmla="*/ 2478893 h 3370881"/>
                          <a:gd name="connsiteX362" fmla="*/ 1905000 w 2657256"/>
                          <a:gd name="connsiteY362" fmla="*/ 2398211 h 3370881"/>
                          <a:gd name="connsiteX363" fmla="*/ 1882588 w 2657256"/>
                          <a:gd name="connsiteY363" fmla="*/ 2357870 h 3370881"/>
                          <a:gd name="connsiteX364" fmla="*/ 1869141 w 2657256"/>
                          <a:gd name="connsiteY364" fmla="*/ 2339940 h 3370881"/>
                          <a:gd name="connsiteX365" fmla="*/ 1806388 w 2657256"/>
                          <a:gd name="connsiteY365" fmla="*/ 2313046 h 3370881"/>
                          <a:gd name="connsiteX366" fmla="*/ 1779494 w 2657256"/>
                          <a:gd name="connsiteY366" fmla="*/ 2304081 h 3370881"/>
                          <a:gd name="connsiteX367" fmla="*/ 1752600 w 2657256"/>
                          <a:gd name="connsiteY367" fmla="*/ 2299599 h 3370881"/>
                          <a:gd name="connsiteX368" fmla="*/ 1680882 w 2657256"/>
                          <a:gd name="connsiteY368" fmla="*/ 2277187 h 3370881"/>
                          <a:gd name="connsiteX369" fmla="*/ 1719025 w 2657256"/>
                          <a:gd name="connsiteY369" fmla="*/ 2281331 h 3370881"/>
                          <a:gd name="connsiteX370" fmla="*/ 1756997 w 2657256"/>
                          <a:gd name="connsiteY370" fmla="*/ 2289450 h 3370881"/>
                          <a:gd name="connsiteX371" fmla="*/ 1656440 w 2657256"/>
                          <a:gd name="connsiteY371" fmla="*/ 2298583 h 3370881"/>
                          <a:gd name="connsiteX372" fmla="*/ 1537447 w 2657256"/>
                          <a:gd name="connsiteY372" fmla="*/ 2329960 h 3370881"/>
                          <a:gd name="connsiteX373" fmla="*/ 1571993 w 2657256"/>
                          <a:gd name="connsiteY373" fmla="*/ 2317957 h 3370881"/>
                          <a:gd name="connsiteX374" fmla="*/ 1509707 w 2657256"/>
                          <a:gd name="connsiteY374" fmla="*/ 2338926 h 3370881"/>
                          <a:gd name="connsiteX375" fmla="*/ 1500444 w 2657256"/>
                          <a:gd name="connsiteY375" fmla="*/ 2355271 h 3370881"/>
                          <a:gd name="connsiteX376" fmla="*/ 1402678 w 2657256"/>
                          <a:gd name="connsiteY376" fmla="*/ 2339641 h 3370881"/>
                          <a:gd name="connsiteX377" fmla="*/ 1322892 w 2657256"/>
                          <a:gd name="connsiteY377" fmla="*/ 2336952 h 3370881"/>
                          <a:gd name="connsiteX378" fmla="*/ 1199384 w 2657256"/>
                          <a:gd name="connsiteY378" fmla="*/ 2307041 h 3370881"/>
                          <a:gd name="connsiteX379" fmla="*/ 1066800 w 2657256"/>
                          <a:gd name="connsiteY379" fmla="*/ 2272705 h 3370881"/>
                          <a:gd name="connsiteX380" fmla="*/ 1030941 w 2657256"/>
                          <a:gd name="connsiteY380" fmla="*/ 2263740 h 3370881"/>
                          <a:gd name="connsiteX381" fmla="*/ 986118 w 2657256"/>
                          <a:gd name="connsiteY381" fmla="*/ 2241329 h 3370881"/>
                          <a:gd name="connsiteX382" fmla="*/ 968188 w 2657256"/>
                          <a:gd name="connsiteY382" fmla="*/ 2232364 h 3370881"/>
                          <a:gd name="connsiteX383" fmla="*/ 936812 w 2657256"/>
                          <a:gd name="connsiteY383" fmla="*/ 2214434 h 3370881"/>
                          <a:gd name="connsiteX384" fmla="*/ 905435 w 2657256"/>
                          <a:gd name="connsiteY384" fmla="*/ 2196505 h 3370881"/>
                          <a:gd name="connsiteX385" fmla="*/ 869576 w 2657256"/>
                          <a:gd name="connsiteY385" fmla="*/ 2209952 h 3370881"/>
                          <a:gd name="connsiteX386" fmla="*/ 856129 w 2657256"/>
                          <a:gd name="connsiteY386" fmla="*/ 2227881 h 3370881"/>
                          <a:gd name="connsiteX387" fmla="*/ 815788 w 2657256"/>
                          <a:gd name="connsiteY387" fmla="*/ 2268223 h 3370881"/>
                          <a:gd name="connsiteX388" fmla="*/ 788894 w 2657256"/>
                          <a:gd name="connsiteY388" fmla="*/ 2290634 h 3370881"/>
                          <a:gd name="connsiteX389" fmla="*/ 762000 w 2657256"/>
                          <a:gd name="connsiteY389" fmla="*/ 2313046 h 3370881"/>
                          <a:gd name="connsiteX390" fmla="*/ 753035 w 2657256"/>
                          <a:gd name="connsiteY390" fmla="*/ 2326493 h 3370881"/>
                          <a:gd name="connsiteX391" fmla="*/ 735106 w 2657256"/>
                          <a:gd name="connsiteY391" fmla="*/ 2339940 h 3370881"/>
                          <a:gd name="connsiteX392" fmla="*/ 712694 w 2657256"/>
                          <a:gd name="connsiteY392" fmla="*/ 2362352 h 3370881"/>
                          <a:gd name="connsiteX393" fmla="*/ 694765 w 2657256"/>
                          <a:gd name="connsiteY393" fmla="*/ 2375799 h 3370881"/>
                          <a:gd name="connsiteX394" fmla="*/ 681318 w 2657256"/>
                          <a:gd name="connsiteY394" fmla="*/ 2393729 h 3370881"/>
                          <a:gd name="connsiteX395" fmla="*/ 667870 w 2657256"/>
                          <a:gd name="connsiteY395" fmla="*/ 2402693 h 3370881"/>
                          <a:gd name="connsiteX396" fmla="*/ 623047 w 2657256"/>
                          <a:gd name="connsiteY396" fmla="*/ 2443034 h 3370881"/>
                          <a:gd name="connsiteX397" fmla="*/ 600635 w 2657256"/>
                          <a:gd name="connsiteY397" fmla="*/ 2474411 h 3370881"/>
                          <a:gd name="connsiteX398" fmla="*/ 587188 w 2657256"/>
                          <a:gd name="connsiteY398" fmla="*/ 2514752 h 3370881"/>
                          <a:gd name="connsiteX399" fmla="*/ 582706 w 2657256"/>
                          <a:gd name="connsiteY399" fmla="*/ 2546129 h 3370881"/>
                          <a:gd name="connsiteX400" fmla="*/ 596153 w 2657256"/>
                          <a:gd name="connsiteY400" fmla="*/ 2635776 h 3370881"/>
                          <a:gd name="connsiteX401" fmla="*/ 600635 w 2657256"/>
                          <a:gd name="connsiteY401" fmla="*/ 2653705 h 3370881"/>
                          <a:gd name="connsiteX402" fmla="*/ 609600 w 2657256"/>
                          <a:gd name="connsiteY402" fmla="*/ 2671634 h 3370881"/>
                          <a:gd name="connsiteX403" fmla="*/ 614082 w 2657256"/>
                          <a:gd name="connsiteY403" fmla="*/ 2689564 h 3370881"/>
                          <a:gd name="connsiteX404" fmla="*/ 623047 w 2657256"/>
                          <a:gd name="connsiteY404" fmla="*/ 2711976 h 3370881"/>
                          <a:gd name="connsiteX405" fmla="*/ 627529 w 2657256"/>
                          <a:gd name="connsiteY405" fmla="*/ 2734387 h 3370881"/>
                          <a:gd name="connsiteX406" fmla="*/ 640976 w 2657256"/>
                          <a:gd name="connsiteY406" fmla="*/ 2765764 h 3370881"/>
                          <a:gd name="connsiteX407" fmla="*/ 645459 w 2657256"/>
                          <a:gd name="connsiteY407" fmla="*/ 2779211 h 3370881"/>
                          <a:gd name="connsiteX408" fmla="*/ 658906 w 2657256"/>
                          <a:gd name="connsiteY408" fmla="*/ 2801623 h 3370881"/>
                          <a:gd name="connsiteX409" fmla="*/ 676835 w 2657256"/>
                          <a:gd name="connsiteY409" fmla="*/ 2864376 h 3370881"/>
                          <a:gd name="connsiteX410" fmla="*/ 690282 w 2657256"/>
                          <a:gd name="connsiteY410" fmla="*/ 2895752 h 3370881"/>
                          <a:gd name="connsiteX411" fmla="*/ 699247 w 2657256"/>
                          <a:gd name="connsiteY411" fmla="*/ 2940576 h 3370881"/>
                          <a:gd name="connsiteX412" fmla="*/ 703729 w 2657256"/>
                          <a:gd name="connsiteY412" fmla="*/ 2967470 h 3370881"/>
                          <a:gd name="connsiteX413" fmla="*/ 717176 w 2657256"/>
                          <a:gd name="connsiteY413" fmla="*/ 2994364 h 3370881"/>
                          <a:gd name="connsiteX414" fmla="*/ 735106 w 2657256"/>
                          <a:gd name="connsiteY414" fmla="*/ 3052634 h 3370881"/>
                          <a:gd name="connsiteX415" fmla="*/ 739588 w 2657256"/>
                          <a:gd name="connsiteY415" fmla="*/ 3079529 h 3370881"/>
                          <a:gd name="connsiteX416" fmla="*/ 762000 w 2657256"/>
                          <a:gd name="connsiteY416" fmla="*/ 3142281 h 3370881"/>
                          <a:gd name="connsiteX417" fmla="*/ 766482 w 2657256"/>
                          <a:gd name="connsiteY417" fmla="*/ 3231929 h 3370881"/>
                          <a:gd name="connsiteX418" fmla="*/ 770965 w 2657256"/>
                          <a:gd name="connsiteY418" fmla="*/ 3254340 h 3370881"/>
                          <a:gd name="connsiteX419" fmla="*/ 775447 w 2657256"/>
                          <a:gd name="connsiteY419" fmla="*/ 3285717 h 3370881"/>
                          <a:gd name="connsiteX420" fmla="*/ 748553 w 2657256"/>
                          <a:gd name="connsiteY420" fmla="*/ 3335023 h 3370881"/>
                          <a:gd name="connsiteX421" fmla="*/ 721659 w 2657256"/>
                          <a:gd name="connsiteY421" fmla="*/ 3343987 h 3370881"/>
                          <a:gd name="connsiteX422" fmla="*/ 708212 w 2657256"/>
                          <a:gd name="connsiteY422" fmla="*/ 3348470 h 3370881"/>
                          <a:gd name="connsiteX423" fmla="*/ 623047 w 2657256"/>
                          <a:gd name="connsiteY423" fmla="*/ 3330540 h 3370881"/>
                          <a:gd name="connsiteX424" fmla="*/ 609600 w 2657256"/>
                          <a:gd name="connsiteY424" fmla="*/ 3308129 h 3370881"/>
                          <a:gd name="connsiteX425" fmla="*/ 591670 w 2657256"/>
                          <a:gd name="connsiteY425" fmla="*/ 3267787 h 3370881"/>
                          <a:gd name="connsiteX426" fmla="*/ 560294 w 2657256"/>
                          <a:gd name="connsiteY426" fmla="*/ 3209517 h 3370881"/>
                          <a:gd name="connsiteX427" fmla="*/ 551329 w 2657256"/>
                          <a:gd name="connsiteY427" fmla="*/ 3196070 h 3370881"/>
                          <a:gd name="connsiteX428" fmla="*/ 528918 w 2657256"/>
                          <a:gd name="connsiteY428" fmla="*/ 3173658 h 3370881"/>
                          <a:gd name="connsiteX429" fmla="*/ 519953 w 2657256"/>
                          <a:gd name="connsiteY429" fmla="*/ 3128834 h 3370881"/>
                          <a:gd name="connsiteX430" fmla="*/ 524435 w 2657256"/>
                          <a:gd name="connsiteY430" fmla="*/ 3101940 h 3370881"/>
                          <a:gd name="connsiteX431" fmla="*/ 528918 w 2657256"/>
                          <a:gd name="connsiteY431" fmla="*/ 3088493 h 3370881"/>
                          <a:gd name="connsiteX432" fmla="*/ 542365 w 2657256"/>
                          <a:gd name="connsiteY432" fmla="*/ 3052634 h 3370881"/>
                          <a:gd name="connsiteX433" fmla="*/ 484094 w 2657256"/>
                          <a:gd name="connsiteY433" fmla="*/ 2886787 h 3370881"/>
                          <a:gd name="connsiteX434" fmla="*/ 443753 w 2657256"/>
                          <a:gd name="connsiteY434" fmla="*/ 2779211 h 3370881"/>
                          <a:gd name="connsiteX435" fmla="*/ 439270 w 2657256"/>
                          <a:gd name="connsiteY435" fmla="*/ 2752317 h 3370881"/>
                          <a:gd name="connsiteX436" fmla="*/ 430306 w 2657256"/>
                          <a:gd name="connsiteY436" fmla="*/ 2716458 h 3370881"/>
                          <a:gd name="connsiteX437" fmla="*/ 425823 w 2657256"/>
                          <a:gd name="connsiteY437" fmla="*/ 2680599 h 3370881"/>
                          <a:gd name="connsiteX438" fmla="*/ 398929 w 2657256"/>
                          <a:gd name="connsiteY438" fmla="*/ 2599917 h 3370881"/>
                          <a:gd name="connsiteX439" fmla="*/ 385482 w 2657256"/>
                          <a:gd name="connsiteY439" fmla="*/ 2568540 h 3370881"/>
                          <a:gd name="connsiteX440" fmla="*/ 381000 w 2657256"/>
                          <a:gd name="connsiteY440" fmla="*/ 2550611 h 3370881"/>
                          <a:gd name="connsiteX441" fmla="*/ 372035 w 2657256"/>
                          <a:gd name="connsiteY441" fmla="*/ 2483376 h 3370881"/>
                          <a:gd name="connsiteX442" fmla="*/ 367553 w 2657256"/>
                          <a:gd name="connsiteY442" fmla="*/ 2469929 h 3370881"/>
                          <a:gd name="connsiteX443" fmla="*/ 407894 w 2657256"/>
                          <a:gd name="connsiteY443" fmla="*/ 2451999 h 3370881"/>
                          <a:gd name="connsiteX444" fmla="*/ 515470 w 2657256"/>
                          <a:gd name="connsiteY444" fmla="*/ 2407176 h 3370881"/>
                          <a:gd name="connsiteX445" fmla="*/ 578223 w 2657256"/>
                          <a:gd name="connsiteY445" fmla="*/ 2353387 h 3370881"/>
                          <a:gd name="connsiteX446" fmla="*/ 587188 w 2657256"/>
                          <a:gd name="connsiteY446" fmla="*/ 2330976 h 3370881"/>
                          <a:gd name="connsiteX447" fmla="*/ 614082 w 2657256"/>
                          <a:gd name="connsiteY447" fmla="*/ 2254776 h 3370881"/>
                          <a:gd name="connsiteX448" fmla="*/ 649941 w 2657256"/>
                          <a:gd name="connsiteY448" fmla="*/ 2200987 h 3370881"/>
                          <a:gd name="connsiteX449" fmla="*/ 690282 w 2657256"/>
                          <a:gd name="connsiteY449" fmla="*/ 2174093 h 3370881"/>
                          <a:gd name="connsiteX450" fmla="*/ 703729 w 2657256"/>
                          <a:gd name="connsiteY450" fmla="*/ 2165129 h 3370881"/>
                          <a:gd name="connsiteX451" fmla="*/ 739588 w 2657256"/>
                          <a:gd name="connsiteY451" fmla="*/ 2147199 h 3370881"/>
                          <a:gd name="connsiteX452" fmla="*/ 708212 w 2657256"/>
                          <a:gd name="connsiteY452" fmla="*/ 2187540 h 3370881"/>
                          <a:gd name="connsiteX453" fmla="*/ 654423 w 2657256"/>
                          <a:gd name="connsiteY453" fmla="*/ 2241329 h 3370881"/>
                          <a:gd name="connsiteX454" fmla="*/ 636494 w 2657256"/>
                          <a:gd name="connsiteY454" fmla="*/ 2259258 h 3370881"/>
                          <a:gd name="connsiteX455" fmla="*/ 614082 w 2657256"/>
                          <a:gd name="connsiteY455" fmla="*/ 2286152 h 3370881"/>
                          <a:gd name="connsiteX456" fmla="*/ 592179 w 2657256"/>
                          <a:gd name="connsiteY456" fmla="*/ 2282347 h 3370881"/>
                          <a:gd name="connsiteX457" fmla="*/ 555980 w 2657256"/>
                          <a:gd name="connsiteY457" fmla="*/ 2313892 h 3370881"/>
                          <a:gd name="connsiteX458" fmla="*/ 524435 w 2657256"/>
                          <a:gd name="connsiteY458" fmla="*/ 2348905 h 3370881"/>
                          <a:gd name="connsiteX459" fmla="*/ 502023 w 2657256"/>
                          <a:gd name="connsiteY459" fmla="*/ 2362352 h 3370881"/>
                          <a:gd name="connsiteX460" fmla="*/ 461682 w 2657256"/>
                          <a:gd name="connsiteY460" fmla="*/ 2389246 h 3370881"/>
                          <a:gd name="connsiteX461" fmla="*/ 448235 w 2657256"/>
                          <a:gd name="connsiteY461" fmla="*/ 2398211 h 3370881"/>
                          <a:gd name="connsiteX462" fmla="*/ 430306 w 2657256"/>
                          <a:gd name="connsiteY462" fmla="*/ 2407176 h 3370881"/>
                          <a:gd name="connsiteX463" fmla="*/ 412376 w 2657256"/>
                          <a:gd name="connsiteY463" fmla="*/ 2420623 h 3370881"/>
                          <a:gd name="connsiteX464" fmla="*/ 389965 w 2657256"/>
                          <a:gd name="connsiteY464" fmla="*/ 2429587 h 3370881"/>
                          <a:gd name="connsiteX465" fmla="*/ 372035 w 2657256"/>
                          <a:gd name="connsiteY465" fmla="*/ 2443034 h 3370881"/>
                          <a:gd name="connsiteX466" fmla="*/ 318247 w 2657256"/>
                          <a:gd name="connsiteY466" fmla="*/ 2474411 h 3370881"/>
                          <a:gd name="connsiteX467" fmla="*/ 304800 w 2657256"/>
                          <a:gd name="connsiteY467" fmla="*/ 2492340 h 3370881"/>
                          <a:gd name="connsiteX468" fmla="*/ 282388 w 2657256"/>
                          <a:gd name="connsiteY468" fmla="*/ 2519234 h 3370881"/>
                          <a:gd name="connsiteX469" fmla="*/ 295835 w 2657256"/>
                          <a:gd name="connsiteY469" fmla="*/ 2815070 h 3370881"/>
                          <a:gd name="connsiteX470" fmla="*/ 300318 w 2657256"/>
                          <a:gd name="connsiteY470" fmla="*/ 2837481 h 3370881"/>
                          <a:gd name="connsiteX471" fmla="*/ 304800 w 2657256"/>
                          <a:gd name="connsiteY471" fmla="*/ 2868858 h 3370881"/>
                          <a:gd name="connsiteX472" fmla="*/ 309282 w 2657256"/>
                          <a:gd name="connsiteY472" fmla="*/ 2927129 h 3370881"/>
                          <a:gd name="connsiteX473" fmla="*/ 322729 w 2657256"/>
                          <a:gd name="connsiteY473" fmla="*/ 2985399 h 3370881"/>
                          <a:gd name="connsiteX474" fmla="*/ 327212 w 2657256"/>
                          <a:gd name="connsiteY474" fmla="*/ 3012293 h 3370881"/>
                          <a:gd name="connsiteX475" fmla="*/ 331694 w 2657256"/>
                          <a:gd name="connsiteY475" fmla="*/ 3043670 h 3370881"/>
                          <a:gd name="connsiteX476" fmla="*/ 345141 w 2657256"/>
                          <a:gd name="connsiteY476" fmla="*/ 3070564 h 3370881"/>
                          <a:gd name="connsiteX477" fmla="*/ 367553 w 2657256"/>
                          <a:gd name="connsiteY477" fmla="*/ 3124352 h 3370881"/>
                          <a:gd name="connsiteX478" fmla="*/ 381000 w 2657256"/>
                          <a:gd name="connsiteY478" fmla="*/ 3182623 h 3370881"/>
                          <a:gd name="connsiteX479" fmla="*/ 389965 w 2657256"/>
                          <a:gd name="connsiteY479" fmla="*/ 3196070 h 3370881"/>
                          <a:gd name="connsiteX480" fmla="*/ 394447 w 2657256"/>
                          <a:gd name="connsiteY480" fmla="*/ 3213999 h 3370881"/>
                          <a:gd name="connsiteX481" fmla="*/ 412376 w 2657256"/>
                          <a:gd name="connsiteY481" fmla="*/ 3245376 h 3370881"/>
                          <a:gd name="connsiteX482" fmla="*/ 416859 w 2657256"/>
                          <a:gd name="connsiteY482" fmla="*/ 3258823 h 3370881"/>
                          <a:gd name="connsiteX483" fmla="*/ 425823 w 2657256"/>
                          <a:gd name="connsiteY483" fmla="*/ 3272270 h 3370881"/>
                          <a:gd name="connsiteX484" fmla="*/ 439270 w 2657256"/>
                          <a:gd name="connsiteY484" fmla="*/ 3303646 h 3370881"/>
                          <a:gd name="connsiteX485" fmla="*/ 439270 w 2657256"/>
                          <a:gd name="connsiteY485" fmla="*/ 3352952 h 3370881"/>
                          <a:gd name="connsiteX486" fmla="*/ 430306 w 2657256"/>
                          <a:gd name="connsiteY486" fmla="*/ 3366399 h 3370881"/>
                          <a:gd name="connsiteX487" fmla="*/ 412376 w 2657256"/>
                          <a:gd name="connsiteY487" fmla="*/ 3370881 h 3370881"/>
                          <a:gd name="connsiteX488" fmla="*/ 295835 w 2657256"/>
                          <a:gd name="connsiteY488" fmla="*/ 3357434 h 3370881"/>
                          <a:gd name="connsiteX489" fmla="*/ 264459 w 2657256"/>
                          <a:gd name="connsiteY489" fmla="*/ 3276752 h 3370881"/>
                          <a:gd name="connsiteX490" fmla="*/ 259976 w 2657256"/>
                          <a:gd name="connsiteY490" fmla="*/ 3240893 h 3370881"/>
                          <a:gd name="connsiteX491" fmla="*/ 246529 w 2657256"/>
                          <a:gd name="connsiteY491" fmla="*/ 3178140 h 3370881"/>
                          <a:gd name="connsiteX492" fmla="*/ 237565 w 2657256"/>
                          <a:gd name="connsiteY492" fmla="*/ 3084011 h 3370881"/>
                          <a:gd name="connsiteX493" fmla="*/ 228600 w 2657256"/>
                          <a:gd name="connsiteY493" fmla="*/ 3057117 h 3370881"/>
                          <a:gd name="connsiteX494" fmla="*/ 219635 w 2657256"/>
                          <a:gd name="connsiteY494" fmla="*/ 3021258 h 3370881"/>
                          <a:gd name="connsiteX495" fmla="*/ 206188 w 2657256"/>
                          <a:gd name="connsiteY495" fmla="*/ 2980917 h 3370881"/>
                          <a:gd name="connsiteX496" fmla="*/ 201706 w 2657256"/>
                          <a:gd name="connsiteY496" fmla="*/ 2949540 h 3370881"/>
                          <a:gd name="connsiteX497" fmla="*/ 197223 w 2657256"/>
                          <a:gd name="connsiteY497" fmla="*/ 2927129 h 3370881"/>
                          <a:gd name="connsiteX498" fmla="*/ 192741 w 2657256"/>
                          <a:gd name="connsiteY498" fmla="*/ 2891270 h 3370881"/>
                          <a:gd name="connsiteX499" fmla="*/ 188259 w 2657256"/>
                          <a:gd name="connsiteY499" fmla="*/ 2850929 h 3370881"/>
                          <a:gd name="connsiteX500" fmla="*/ 179294 w 2657256"/>
                          <a:gd name="connsiteY500" fmla="*/ 2824034 h 3370881"/>
                          <a:gd name="connsiteX501" fmla="*/ 165847 w 2657256"/>
                          <a:gd name="connsiteY501" fmla="*/ 2774729 h 3370881"/>
                          <a:gd name="connsiteX502" fmla="*/ 161365 w 2657256"/>
                          <a:gd name="connsiteY502" fmla="*/ 2747834 h 3370881"/>
                          <a:gd name="connsiteX503" fmla="*/ 156882 w 2657256"/>
                          <a:gd name="connsiteY503" fmla="*/ 2559576 h 3370881"/>
                          <a:gd name="connsiteX504" fmla="*/ 152400 w 2657256"/>
                          <a:gd name="connsiteY504" fmla="*/ 2519234 h 3370881"/>
                          <a:gd name="connsiteX505" fmla="*/ 118035 w 2657256"/>
                          <a:gd name="connsiteY505" fmla="*/ 2400004 h 3370881"/>
                          <a:gd name="connsiteX506" fmla="*/ 117048 w 2657256"/>
                          <a:gd name="connsiteY506" fmla="*/ 2344423 h 3370881"/>
                          <a:gd name="connsiteX507" fmla="*/ 100106 w 2657256"/>
                          <a:gd name="connsiteY507" fmla="*/ 2330976 h 3370881"/>
                          <a:gd name="connsiteX508" fmla="*/ 138953 w 2657256"/>
                          <a:gd name="connsiteY508" fmla="*/ 2313046 h 3370881"/>
                          <a:gd name="connsiteX509" fmla="*/ 152400 w 2657256"/>
                          <a:gd name="connsiteY509" fmla="*/ 2304081 h 3370881"/>
                          <a:gd name="connsiteX510" fmla="*/ 170329 w 2657256"/>
                          <a:gd name="connsiteY510" fmla="*/ 2259258 h 3370881"/>
                          <a:gd name="connsiteX511" fmla="*/ 188259 w 2657256"/>
                          <a:gd name="connsiteY511" fmla="*/ 2223399 h 3370881"/>
                          <a:gd name="connsiteX512" fmla="*/ 206188 w 2657256"/>
                          <a:gd name="connsiteY512" fmla="*/ 2187540 h 3370881"/>
                          <a:gd name="connsiteX513" fmla="*/ 210670 w 2657256"/>
                          <a:gd name="connsiteY513" fmla="*/ 2174093 h 3370881"/>
                          <a:gd name="connsiteX514" fmla="*/ 219635 w 2657256"/>
                          <a:gd name="connsiteY514" fmla="*/ 2115823 h 3370881"/>
                          <a:gd name="connsiteX515" fmla="*/ 210670 w 2657256"/>
                          <a:gd name="connsiteY515" fmla="*/ 1958940 h 3370881"/>
                          <a:gd name="connsiteX516" fmla="*/ 192741 w 2657256"/>
                          <a:gd name="connsiteY516" fmla="*/ 1923081 h 3370881"/>
                          <a:gd name="connsiteX517" fmla="*/ 179294 w 2657256"/>
                          <a:gd name="connsiteY517" fmla="*/ 1891705 h 3370881"/>
                          <a:gd name="connsiteX518" fmla="*/ 165847 w 2657256"/>
                          <a:gd name="connsiteY518" fmla="*/ 1864811 h 3370881"/>
                          <a:gd name="connsiteX519" fmla="*/ 152400 w 2657256"/>
                          <a:gd name="connsiteY519" fmla="*/ 1833434 h 3370881"/>
                          <a:gd name="connsiteX520" fmla="*/ 143435 w 2657256"/>
                          <a:gd name="connsiteY520" fmla="*/ 1819987 h 3370881"/>
                          <a:gd name="connsiteX521" fmla="*/ 107576 w 2657256"/>
                          <a:gd name="connsiteY521" fmla="*/ 1784129 h 3370881"/>
                          <a:gd name="connsiteX522" fmla="*/ 94129 w 2657256"/>
                          <a:gd name="connsiteY522" fmla="*/ 1779646 h 3370881"/>
                          <a:gd name="connsiteX523" fmla="*/ 71718 w 2657256"/>
                          <a:gd name="connsiteY523" fmla="*/ 1770681 h 3370881"/>
                          <a:gd name="connsiteX524" fmla="*/ 58270 w 2657256"/>
                          <a:gd name="connsiteY524" fmla="*/ 1761717 h 3370881"/>
                          <a:gd name="connsiteX525" fmla="*/ 26894 w 2657256"/>
                          <a:gd name="connsiteY525" fmla="*/ 1730340 h 3370881"/>
                          <a:gd name="connsiteX526" fmla="*/ 0 w 2657256"/>
                          <a:gd name="connsiteY526" fmla="*/ 1707929 h 3370881"/>
                          <a:gd name="connsiteX0" fmla="*/ 0 w 2657256"/>
                          <a:gd name="connsiteY0" fmla="*/ 1707929 h 3370881"/>
                          <a:gd name="connsiteX1" fmla="*/ 22412 w 2657256"/>
                          <a:gd name="connsiteY1" fmla="*/ 1698964 h 3370881"/>
                          <a:gd name="connsiteX2" fmla="*/ 31376 w 2657256"/>
                          <a:gd name="connsiteY2" fmla="*/ 1681034 h 3370881"/>
                          <a:gd name="connsiteX3" fmla="*/ 44823 w 2657256"/>
                          <a:gd name="connsiteY3" fmla="*/ 1672070 h 3370881"/>
                          <a:gd name="connsiteX4" fmla="*/ 58270 w 2657256"/>
                          <a:gd name="connsiteY4" fmla="*/ 1654140 h 3370881"/>
                          <a:gd name="connsiteX5" fmla="*/ 76200 w 2657256"/>
                          <a:gd name="connsiteY5" fmla="*/ 1645176 h 3370881"/>
                          <a:gd name="connsiteX6" fmla="*/ 98612 w 2657256"/>
                          <a:gd name="connsiteY6" fmla="*/ 1636211 h 3370881"/>
                          <a:gd name="connsiteX7" fmla="*/ 125506 w 2657256"/>
                          <a:gd name="connsiteY7" fmla="*/ 1627246 h 3370881"/>
                          <a:gd name="connsiteX8" fmla="*/ 152400 w 2657256"/>
                          <a:gd name="connsiteY8" fmla="*/ 1609317 h 3370881"/>
                          <a:gd name="connsiteX9" fmla="*/ 170329 w 2657256"/>
                          <a:gd name="connsiteY9" fmla="*/ 1600352 h 3370881"/>
                          <a:gd name="connsiteX10" fmla="*/ 188259 w 2657256"/>
                          <a:gd name="connsiteY10" fmla="*/ 1582423 h 3370881"/>
                          <a:gd name="connsiteX11" fmla="*/ 228600 w 2657256"/>
                          <a:gd name="connsiteY11" fmla="*/ 1564493 h 3370881"/>
                          <a:gd name="connsiteX12" fmla="*/ 255494 w 2657256"/>
                          <a:gd name="connsiteY12" fmla="*/ 1546564 h 3370881"/>
                          <a:gd name="connsiteX13" fmla="*/ 300318 w 2657256"/>
                          <a:gd name="connsiteY13" fmla="*/ 1524152 h 3370881"/>
                          <a:gd name="connsiteX14" fmla="*/ 313765 w 2657256"/>
                          <a:gd name="connsiteY14" fmla="*/ 1515187 h 3370881"/>
                          <a:gd name="connsiteX15" fmla="*/ 340659 w 2657256"/>
                          <a:gd name="connsiteY15" fmla="*/ 1510705 h 3370881"/>
                          <a:gd name="connsiteX16" fmla="*/ 363070 w 2657256"/>
                          <a:gd name="connsiteY16" fmla="*/ 1506223 h 3370881"/>
                          <a:gd name="connsiteX17" fmla="*/ 389965 w 2657256"/>
                          <a:gd name="connsiteY17" fmla="*/ 1501740 h 3370881"/>
                          <a:gd name="connsiteX18" fmla="*/ 425823 w 2657256"/>
                          <a:gd name="connsiteY18" fmla="*/ 1497258 h 3370881"/>
                          <a:gd name="connsiteX19" fmla="*/ 470647 w 2657256"/>
                          <a:gd name="connsiteY19" fmla="*/ 1488293 h 3370881"/>
                          <a:gd name="connsiteX20" fmla="*/ 515470 w 2657256"/>
                          <a:gd name="connsiteY20" fmla="*/ 1479329 h 3370881"/>
                          <a:gd name="connsiteX21" fmla="*/ 528918 w 2657256"/>
                          <a:gd name="connsiteY21" fmla="*/ 1470364 h 3370881"/>
                          <a:gd name="connsiteX22" fmla="*/ 600635 w 2657256"/>
                          <a:gd name="connsiteY22" fmla="*/ 1456917 h 3370881"/>
                          <a:gd name="connsiteX23" fmla="*/ 690282 w 2657256"/>
                          <a:gd name="connsiteY23" fmla="*/ 1447952 h 3370881"/>
                          <a:gd name="connsiteX24" fmla="*/ 793376 w 2657256"/>
                          <a:gd name="connsiteY24" fmla="*/ 1452434 h 3370881"/>
                          <a:gd name="connsiteX25" fmla="*/ 874059 w 2657256"/>
                          <a:gd name="connsiteY25" fmla="*/ 1465881 h 3370881"/>
                          <a:gd name="connsiteX26" fmla="*/ 914400 w 2657256"/>
                          <a:gd name="connsiteY26" fmla="*/ 1470364 h 3370881"/>
                          <a:gd name="connsiteX27" fmla="*/ 1030941 w 2657256"/>
                          <a:gd name="connsiteY27" fmla="*/ 1483811 h 3370881"/>
                          <a:gd name="connsiteX28" fmla="*/ 1151965 w 2657256"/>
                          <a:gd name="connsiteY28" fmla="*/ 1492776 h 3370881"/>
                          <a:gd name="connsiteX29" fmla="*/ 1281953 w 2657256"/>
                          <a:gd name="connsiteY29" fmla="*/ 1501740 h 3370881"/>
                          <a:gd name="connsiteX30" fmla="*/ 1465729 w 2657256"/>
                          <a:gd name="connsiteY30" fmla="*/ 1497258 h 3370881"/>
                          <a:gd name="connsiteX31" fmla="*/ 1510553 w 2657256"/>
                          <a:gd name="connsiteY31" fmla="*/ 1492776 h 3370881"/>
                          <a:gd name="connsiteX32" fmla="*/ 1582270 w 2657256"/>
                          <a:gd name="connsiteY32" fmla="*/ 1461399 h 3370881"/>
                          <a:gd name="connsiteX33" fmla="*/ 1604682 w 2657256"/>
                          <a:gd name="connsiteY33" fmla="*/ 1456917 h 3370881"/>
                          <a:gd name="connsiteX34" fmla="*/ 1622612 w 2657256"/>
                          <a:gd name="connsiteY34" fmla="*/ 1447952 h 3370881"/>
                          <a:gd name="connsiteX35" fmla="*/ 1645023 w 2657256"/>
                          <a:gd name="connsiteY35" fmla="*/ 1438987 h 3370881"/>
                          <a:gd name="connsiteX36" fmla="*/ 1662953 w 2657256"/>
                          <a:gd name="connsiteY36" fmla="*/ 1425540 h 3370881"/>
                          <a:gd name="connsiteX37" fmla="*/ 1698812 w 2657256"/>
                          <a:gd name="connsiteY37" fmla="*/ 1407611 h 3370881"/>
                          <a:gd name="connsiteX38" fmla="*/ 1739153 w 2657256"/>
                          <a:gd name="connsiteY38" fmla="*/ 1380717 h 3370881"/>
                          <a:gd name="connsiteX39" fmla="*/ 1752600 w 2657256"/>
                          <a:gd name="connsiteY39" fmla="*/ 1367270 h 3370881"/>
                          <a:gd name="connsiteX40" fmla="*/ 1775012 w 2657256"/>
                          <a:gd name="connsiteY40" fmla="*/ 1353823 h 3370881"/>
                          <a:gd name="connsiteX41" fmla="*/ 1797423 w 2657256"/>
                          <a:gd name="connsiteY41" fmla="*/ 1335893 h 3370881"/>
                          <a:gd name="connsiteX42" fmla="*/ 1810870 w 2657256"/>
                          <a:gd name="connsiteY42" fmla="*/ 1304517 h 3370881"/>
                          <a:gd name="connsiteX43" fmla="*/ 1815353 w 2657256"/>
                          <a:gd name="connsiteY43" fmla="*/ 1291070 h 3370881"/>
                          <a:gd name="connsiteX44" fmla="*/ 1801906 w 2657256"/>
                          <a:gd name="connsiteY44" fmla="*/ 1138670 h 3370881"/>
                          <a:gd name="connsiteX45" fmla="*/ 1792941 w 2657256"/>
                          <a:gd name="connsiteY45" fmla="*/ 1125223 h 3370881"/>
                          <a:gd name="connsiteX46" fmla="*/ 1757082 w 2657256"/>
                          <a:gd name="connsiteY46" fmla="*/ 1093846 h 3370881"/>
                          <a:gd name="connsiteX47" fmla="*/ 1730188 w 2657256"/>
                          <a:gd name="connsiteY47" fmla="*/ 1066952 h 3370881"/>
                          <a:gd name="connsiteX48" fmla="*/ 1703294 w 2657256"/>
                          <a:gd name="connsiteY48" fmla="*/ 1049023 h 3370881"/>
                          <a:gd name="connsiteX49" fmla="*/ 1622612 w 2657256"/>
                          <a:gd name="connsiteY49" fmla="*/ 1053505 h 3370881"/>
                          <a:gd name="connsiteX50" fmla="*/ 1595718 w 2657256"/>
                          <a:gd name="connsiteY50" fmla="*/ 1062470 h 3370881"/>
                          <a:gd name="connsiteX51" fmla="*/ 1573306 w 2657256"/>
                          <a:gd name="connsiteY51" fmla="*/ 1066952 h 3370881"/>
                          <a:gd name="connsiteX52" fmla="*/ 1453385 w 2657256"/>
                          <a:gd name="connsiteY52" fmla="*/ 1082761 h 3370881"/>
                          <a:gd name="connsiteX53" fmla="*/ 1326776 w 2657256"/>
                          <a:gd name="connsiteY53" fmla="*/ 1062470 h 3370881"/>
                          <a:gd name="connsiteX54" fmla="*/ 1308847 w 2657256"/>
                          <a:gd name="connsiteY54" fmla="*/ 1057987 h 3370881"/>
                          <a:gd name="connsiteX55" fmla="*/ 1277470 w 2657256"/>
                          <a:gd name="connsiteY55" fmla="*/ 1053505 h 3370881"/>
                          <a:gd name="connsiteX56" fmla="*/ 1259541 w 2657256"/>
                          <a:gd name="connsiteY56" fmla="*/ 1049023 h 3370881"/>
                          <a:gd name="connsiteX57" fmla="*/ 1232647 w 2657256"/>
                          <a:gd name="connsiteY57" fmla="*/ 1044540 h 3370881"/>
                          <a:gd name="connsiteX58" fmla="*/ 1053353 w 2657256"/>
                          <a:gd name="connsiteY58" fmla="*/ 1049023 h 3370881"/>
                          <a:gd name="connsiteX59" fmla="*/ 1035423 w 2657256"/>
                          <a:gd name="connsiteY59" fmla="*/ 1053505 h 3370881"/>
                          <a:gd name="connsiteX60" fmla="*/ 1008529 w 2657256"/>
                          <a:gd name="connsiteY60" fmla="*/ 1057987 h 3370881"/>
                          <a:gd name="connsiteX61" fmla="*/ 995082 w 2657256"/>
                          <a:gd name="connsiteY61" fmla="*/ 1062470 h 3370881"/>
                          <a:gd name="connsiteX62" fmla="*/ 945776 w 2657256"/>
                          <a:gd name="connsiteY62" fmla="*/ 1031093 h 3370881"/>
                          <a:gd name="connsiteX63" fmla="*/ 941294 w 2657256"/>
                          <a:gd name="connsiteY63" fmla="*/ 1017646 h 3370881"/>
                          <a:gd name="connsiteX64" fmla="*/ 932329 w 2657256"/>
                          <a:gd name="connsiteY64" fmla="*/ 919034 h 3370881"/>
                          <a:gd name="connsiteX65" fmla="*/ 914400 w 2657256"/>
                          <a:gd name="connsiteY65" fmla="*/ 901105 h 3370881"/>
                          <a:gd name="connsiteX66" fmla="*/ 918882 w 2657256"/>
                          <a:gd name="connsiteY66" fmla="*/ 869729 h 3370881"/>
                          <a:gd name="connsiteX67" fmla="*/ 941294 w 2657256"/>
                          <a:gd name="connsiteY67" fmla="*/ 865246 h 3370881"/>
                          <a:gd name="connsiteX68" fmla="*/ 959223 w 2657256"/>
                          <a:gd name="connsiteY68" fmla="*/ 851799 h 3370881"/>
                          <a:gd name="connsiteX69" fmla="*/ 990600 w 2657256"/>
                          <a:gd name="connsiteY69" fmla="*/ 847317 h 3370881"/>
                          <a:gd name="connsiteX70" fmla="*/ 1129553 w 2657256"/>
                          <a:gd name="connsiteY70" fmla="*/ 838352 h 3370881"/>
                          <a:gd name="connsiteX71" fmla="*/ 1147482 w 2657256"/>
                          <a:gd name="connsiteY71" fmla="*/ 829387 h 3370881"/>
                          <a:gd name="connsiteX72" fmla="*/ 1178859 w 2657256"/>
                          <a:gd name="connsiteY72" fmla="*/ 806976 h 3370881"/>
                          <a:gd name="connsiteX73" fmla="*/ 1192306 w 2657256"/>
                          <a:gd name="connsiteY73" fmla="*/ 793529 h 3370881"/>
                          <a:gd name="connsiteX74" fmla="*/ 1214718 w 2657256"/>
                          <a:gd name="connsiteY74" fmla="*/ 784564 h 3370881"/>
                          <a:gd name="connsiteX75" fmla="*/ 1241612 w 2657256"/>
                          <a:gd name="connsiteY75" fmla="*/ 771117 h 3370881"/>
                          <a:gd name="connsiteX76" fmla="*/ 1277470 w 2657256"/>
                          <a:gd name="connsiteY76" fmla="*/ 753187 h 3370881"/>
                          <a:gd name="connsiteX77" fmla="*/ 1295400 w 2657256"/>
                          <a:gd name="connsiteY77" fmla="*/ 730776 h 3370881"/>
                          <a:gd name="connsiteX78" fmla="*/ 1317812 w 2657256"/>
                          <a:gd name="connsiteY78" fmla="*/ 708364 h 3370881"/>
                          <a:gd name="connsiteX79" fmla="*/ 1353670 w 2657256"/>
                          <a:gd name="connsiteY79" fmla="*/ 663540 h 3370881"/>
                          <a:gd name="connsiteX80" fmla="*/ 1371600 w 2657256"/>
                          <a:gd name="connsiteY80" fmla="*/ 636646 h 3370881"/>
                          <a:gd name="connsiteX81" fmla="*/ 1380565 w 2657256"/>
                          <a:gd name="connsiteY81" fmla="*/ 596305 h 3370881"/>
                          <a:gd name="connsiteX82" fmla="*/ 1385047 w 2657256"/>
                          <a:gd name="connsiteY82" fmla="*/ 582858 h 3370881"/>
                          <a:gd name="connsiteX83" fmla="*/ 1380565 w 2657256"/>
                          <a:gd name="connsiteY83" fmla="*/ 533552 h 3370881"/>
                          <a:gd name="connsiteX84" fmla="*/ 1367118 w 2657256"/>
                          <a:gd name="connsiteY84" fmla="*/ 524587 h 3370881"/>
                          <a:gd name="connsiteX85" fmla="*/ 1349188 w 2657256"/>
                          <a:gd name="connsiteY85" fmla="*/ 520105 h 3370881"/>
                          <a:gd name="connsiteX86" fmla="*/ 1326776 w 2657256"/>
                          <a:gd name="connsiteY86" fmla="*/ 511140 h 3370881"/>
                          <a:gd name="connsiteX87" fmla="*/ 1281953 w 2657256"/>
                          <a:gd name="connsiteY87" fmla="*/ 515623 h 3370881"/>
                          <a:gd name="connsiteX88" fmla="*/ 1250576 w 2657256"/>
                          <a:gd name="connsiteY88" fmla="*/ 529070 h 3370881"/>
                          <a:gd name="connsiteX89" fmla="*/ 1210235 w 2657256"/>
                          <a:gd name="connsiteY89" fmla="*/ 542517 h 3370881"/>
                          <a:gd name="connsiteX90" fmla="*/ 1183341 w 2657256"/>
                          <a:gd name="connsiteY90" fmla="*/ 555964 h 3370881"/>
                          <a:gd name="connsiteX91" fmla="*/ 1160929 w 2657256"/>
                          <a:gd name="connsiteY91" fmla="*/ 569411 h 3370881"/>
                          <a:gd name="connsiteX92" fmla="*/ 1134035 w 2657256"/>
                          <a:gd name="connsiteY92" fmla="*/ 578376 h 3370881"/>
                          <a:gd name="connsiteX93" fmla="*/ 1111623 w 2657256"/>
                          <a:gd name="connsiteY93" fmla="*/ 587340 h 3370881"/>
                          <a:gd name="connsiteX94" fmla="*/ 1084729 w 2657256"/>
                          <a:gd name="connsiteY94" fmla="*/ 596305 h 3370881"/>
                          <a:gd name="connsiteX95" fmla="*/ 986118 w 2657256"/>
                          <a:gd name="connsiteY95" fmla="*/ 591823 h 3370881"/>
                          <a:gd name="connsiteX96" fmla="*/ 927847 w 2657256"/>
                          <a:gd name="connsiteY96" fmla="*/ 578376 h 3370881"/>
                          <a:gd name="connsiteX97" fmla="*/ 896470 w 2657256"/>
                          <a:gd name="connsiteY97" fmla="*/ 555964 h 3370881"/>
                          <a:gd name="connsiteX98" fmla="*/ 883023 w 2657256"/>
                          <a:gd name="connsiteY98" fmla="*/ 546999 h 3370881"/>
                          <a:gd name="connsiteX99" fmla="*/ 865094 w 2657256"/>
                          <a:gd name="connsiteY99" fmla="*/ 497693 h 3370881"/>
                          <a:gd name="connsiteX100" fmla="*/ 869576 w 2657256"/>
                          <a:gd name="connsiteY100" fmla="*/ 403564 h 3370881"/>
                          <a:gd name="connsiteX101" fmla="*/ 874059 w 2657256"/>
                          <a:gd name="connsiteY101" fmla="*/ 385634 h 3370881"/>
                          <a:gd name="connsiteX102" fmla="*/ 883023 w 2657256"/>
                          <a:gd name="connsiteY102" fmla="*/ 372187 h 3370881"/>
                          <a:gd name="connsiteX103" fmla="*/ 909918 w 2657256"/>
                          <a:gd name="connsiteY103" fmla="*/ 363223 h 3370881"/>
                          <a:gd name="connsiteX104" fmla="*/ 914400 w 2657256"/>
                          <a:gd name="connsiteY104" fmla="*/ 385634 h 3370881"/>
                          <a:gd name="connsiteX105" fmla="*/ 909918 w 2657256"/>
                          <a:gd name="connsiteY105" fmla="*/ 408046 h 3370881"/>
                          <a:gd name="connsiteX106" fmla="*/ 900953 w 2657256"/>
                          <a:gd name="connsiteY106" fmla="*/ 466317 h 3370881"/>
                          <a:gd name="connsiteX107" fmla="*/ 905435 w 2657256"/>
                          <a:gd name="connsiteY107" fmla="*/ 515623 h 3370881"/>
                          <a:gd name="connsiteX108" fmla="*/ 932329 w 2657256"/>
                          <a:gd name="connsiteY108" fmla="*/ 551481 h 3370881"/>
                          <a:gd name="connsiteX109" fmla="*/ 954741 w 2657256"/>
                          <a:gd name="connsiteY109" fmla="*/ 560446 h 3370881"/>
                          <a:gd name="connsiteX110" fmla="*/ 972670 w 2657256"/>
                          <a:gd name="connsiteY110" fmla="*/ 569411 h 3370881"/>
                          <a:gd name="connsiteX111" fmla="*/ 1066800 w 2657256"/>
                          <a:gd name="connsiteY111" fmla="*/ 564929 h 3370881"/>
                          <a:gd name="connsiteX112" fmla="*/ 1111623 w 2657256"/>
                          <a:gd name="connsiteY112" fmla="*/ 551481 h 3370881"/>
                          <a:gd name="connsiteX113" fmla="*/ 1129553 w 2657256"/>
                          <a:gd name="connsiteY113" fmla="*/ 538034 h 3370881"/>
                          <a:gd name="connsiteX114" fmla="*/ 1156447 w 2657256"/>
                          <a:gd name="connsiteY114" fmla="*/ 511140 h 3370881"/>
                          <a:gd name="connsiteX115" fmla="*/ 1160929 w 2657256"/>
                          <a:gd name="connsiteY115" fmla="*/ 493211 h 3370881"/>
                          <a:gd name="connsiteX116" fmla="*/ 1178859 w 2657256"/>
                          <a:gd name="connsiteY116" fmla="*/ 331846 h 3370881"/>
                          <a:gd name="connsiteX117" fmla="*/ 1215315 w 2657256"/>
                          <a:gd name="connsiteY117" fmla="*/ 270289 h 3370881"/>
                          <a:gd name="connsiteX118" fmla="*/ 1214718 w 2657256"/>
                          <a:gd name="connsiteY118" fmla="*/ 367705 h 3370881"/>
                          <a:gd name="connsiteX119" fmla="*/ 1201270 w 2657256"/>
                          <a:gd name="connsiteY119" fmla="*/ 412529 h 3370881"/>
                          <a:gd name="connsiteX120" fmla="*/ 1210235 w 2657256"/>
                          <a:gd name="connsiteY120" fmla="*/ 461834 h 3370881"/>
                          <a:gd name="connsiteX121" fmla="*/ 1214718 w 2657256"/>
                          <a:gd name="connsiteY121" fmla="*/ 475281 h 3370881"/>
                          <a:gd name="connsiteX122" fmla="*/ 1228165 w 2657256"/>
                          <a:gd name="connsiteY122" fmla="*/ 484246 h 3370881"/>
                          <a:gd name="connsiteX123" fmla="*/ 1250576 w 2657256"/>
                          <a:gd name="connsiteY123" fmla="*/ 502176 h 3370881"/>
                          <a:gd name="connsiteX124" fmla="*/ 1317812 w 2657256"/>
                          <a:gd name="connsiteY124" fmla="*/ 497693 h 3370881"/>
                          <a:gd name="connsiteX125" fmla="*/ 1353670 w 2657256"/>
                          <a:gd name="connsiteY125" fmla="*/ 488729 h 3370881"/>
                          <a:gd name="connsiteX126" fmla="*/ 1506070 w 2657256"/>
                          <a:gd name="connsiteY126" fmla="*/ 457352 h 3370881"/>
                          <a:gd name="connsiteX127" fmla="*/ 1550894 w 2657256"/>
                          <a:gd name="connsiteY127" fmla="*/ 430458 h 3370881"/>
                          <a:gd name="connsiteX128" fmla="*/ 1564341 w 2657256"/>
                          <a:gd name="connsiteY128" fmla="*/ 417011 h 3370881"/>
                          <a:gd name="connsiteX129" fmla="*/ 1586753 w 2657256"/>
                          <a:gd name="connsiteY129" fmla="*/ 399081 h 3370881"/>
                          <a:gd name="connsiteX130" fmla="*/ 1595718 w 2657256"/>
                          <a:gd name="connsiteY130" fmla="*/ 381152 h 3370881"/>
                          <a:gd name="connsiteX131" fmla="*/ 1613139 w 2657256"/>
                          <a:gd name="connsiteY131" fmla="*/ 358910 h 3370881"/>
                          <a:gd name="connsiteX132" fmla="*/ 1620066 w 2657256"/>
                          <a:gd name="connsiteY132" fmla="*/ 291047 h 3370881"/>
                          <a:gd name="connsiteX133" fmla="*/ 1604852 w 2657256"/>
                          <a:gd name="connsiteY133" fmla="*/ 236279 h 3370881"/>
                          <a:gd name="connsiteX134" fmla="*/ 1537447 w 2657256"/>
                          <a:gd name="connsiteY134" fmla="*/ 188411 h 3370881"/>
                          <a:gd name="connsiteX135" fmla="*/ 1613647 w 2657256"/>
                          <a:gd name="connsiteY135" fmla="*/ 399081 h 3370881"/>
                          <a:gd name="connsiteX136" fmla="*/ 1627094 w 2657256"/>
                          <a:gd name="connsiteY136" fmla="*/ 417011 h 3370881"/>
                          <a:gd name="connsiteX137" fmla="*/ 1658470 w 2657256"/>
                          <a:gd name="connsiteY137" fmla="*/ 412529 h 3370881"/>
                          <a:gd name="connsiteX138" fmla="*/ 1685365 w 2657256"/>
                          <a:gd name="connsiteY138" fmla="*/ 390117 h 3370881"/>
                          <a:gd name="connsiteX139" fmla="*/ 1694329 w 2657256"/>
                          <a:gd name="connsiteY139" fmla="*/ 376670 h 3370881"/>
                          <a:gd name="connsiteX140" fmla="*/ 1734670 w 2657256"/>
                          <a:gd name="connsiteY140" fmla="*/ 354258 h 3370881"/>
                          <a:gd name="connsiteX141" fmla="*/ 1743635 w 2657256"/>
                          <a:gd name="connsiteY141" fmla="*/ 340811 h 3370881"/>
                          <a:gd name="connsiteX142" fmla="*/ 1757082 w 2657256"/>
                          <a:gd name="connsiteY142" fmla="*/ 336329 h 3370881"/>
                          <a:gd name="connsiteX143" fmla="*/ 1808984 w 2657256"/>
                          <a:gd name="connsiteY143" fmla="*/ 249641 h 3370881"/>
                          <a:gd name="connsiteX144" fmla="*/ 1899621 w 2657256"/>
                          <a:gd name="connsiteY144" fmla="*/ 211719 h 3370881"/>
                          <a:gd name="connsiteX145" fmla="*/ 1869369 w 2657256"/>
                          <a:gd name="connsiteY145" fmla="*/ 152642 h 3370881"/>
                          <a:gd name="connsiteX146" fmla="*/ 1772023 w 2657256"/>
                          <a:gd name="connsiteY146" fmla="*/ 77249 h 3370881"/>
                          <a:gd name="connsiteX147" fmla="*/ 1948888 w 2657256"/>
                          <a:gd name="connsiteY147" fmla="*/ 178018 h 3370881"/>
                          <a:gd name="connsiteX148" fmla="*/ 1904737 w 2657256"/>
                          <a:gd name="connsiteY148" fmla="*/ 247915 h 3370881"/>
                          <a:gd name="connsiteX149" fmla="*/ 1874221 w 2657256"/>
                          <a:gd name="connsiteY149" fmla="*/ 318698 h 3370881"/>
                          <a:gd name="connsiteX150" fmla="*/ 1788459 w 2657256"/>
                          <a:gd name="connsiteY150" fmla="*/ 367705 h 3370881"/>
                          <a:gd name="connsiteX151" fmla="*/ 1761565 w 2657256"/>
                          <a:gd name="connsiteY151" fmla="*/ 390117 h 3370881"/>
                          <a:gd name="connsiteX152" fmla="*/ 1783976 w 2657256"/>
                          <a:gd name="connsiteY152" fmla="*/ 399081 h 3370881"/>
                          <a:gd name="connsiteX153" fmla="*/ 1878106 w 2657256"/>
                          <a:gd name="connsiteY153" fmla="*/ 390117 h 3370881"/>
                          <a:gd name="connsiteX154" fmla="*/ 1891553 w 2657256"/>
                          <a:gd name="connsiteY154" fmla="*/ 381152 h 3370881"/>
                          <a:gd name="connsiteX155" fmla="*/ 1918447 w 2657256"/>
                          <a:gd name="connsiteY155" fmla="*/ 372187 h 3370881"/>
                          <a:gd name="connsiteX156" fmla="*/ 1940859 w 2657256"/>
                          <a:gd name="connsiteY156" fmla="*/ 358740 h 3370881"/>
                          <a:gd name="connsiteX157" fmla="*/ 1954306 w 2657256"/>
                          <a:gd name="connsiteY157" fmla="*/ 354258 h 3370881"/>
                          <a:gd name="connsiteX158" fmla="*/ 2083304 w 2657256"/>
                          <a:gd name="connsiteY158" fmla="*/ 290281 h 3370881"/>
                          <a:gd name="connsiteX159" fmla="*/ 2166172 w 2657256"/>
                          <a:gd name="connsiteY159" fmla="*/ 215604 h 3370881"/>
                          <a:gd name="connsiteX160" fmla="*/ 2069054 w 2657256"/>
                          <a:gd name="connsiteY160" fmla="*/ 40493 h 3370881"/>
                          <a:gd name="connsiteX161" fmla="*/ 2078225 w 2657256"/>
                          <a:gd name="connsiteY161" fmla="*/ 188681 h 3370881"/>
                          <a:gd name="connsiteX162" fmla="*/ 1999129 w 2657256"/>
                          <a:gd name="connsiteY162" fmla="*/ 358740 h 3370881"/>
                          <a:gd name="connsiteX163" fmla="*/ 1994647 w 2657256"/>
                          <a:gd name="connsiteY163" fmla="*/ 372187 h 3370881"/>
                          <a:gd name="connsiteX164" fmla="*/ 2039470 w 2657256"/>
                          <a:gd name="connsiteY164" fmla="*/ 390117 h 3370881"/>
                          <a:gd name="connsiteX165" fmla="*/ 2115670 w 2657256"/>
                          <a:gd name="connsiteY165" fmla="*/ 390117 h 3370881"/>
                          <a:gd name="connsiteX166" fmla="*/ 2160494 w 2657256"/>
                          <a:gd name="connsiteY166" fmla="*/ 376670 h 3370881"/>
                          <a:gd name="connsiteX167" fmla="*/ 2191870 w 2657256"/>
                          <a:gd name="connsiteY167" fmla="*/ 363223 h 3370881"/>
                          <a:gd name="connsiteX168" fmla="*/ 2205318 w 2657256"/>
                          <a:gd name="connsiteY168" fmla="*/ 358740 h 3370881"/>
                          <a:gd name="connsiteX169" fmla="*/ 2232212 w 2657256"/>
                          <a:gd name="connsiteY169" fmla="*/ 340811 h 3370881"/>
                          <a:gd name="connsiteX170" fmla="*/ 2312894 w 2657256"/>
                          <a:gd name="connsiteY170" fmla="*/ 183929 h 3370881"/>
                          <a:gd name="connsiteX171" fmla="*/ 2339788 w 2657256"/>
                          <a:gd name="connsiteY171" fmla="*/ 151 h 3370881"/>
                          <a:gd name="connsiteX172" fmla="*/ 2357718 w 2657256"/>
                          <a:gd name="connsiteY172" fmla="*/ 215305 h 3370881"/>
                          <a:gd name="connsiteX173" fmla="*/ 2254623 w 2657256"/>
                          <a:gd name="connsiteY173" fmla="*/ 376670 h 3370881"/>
                          <a:gd name="connsiteX174" fmla="*/ 2245659 w 2657256"/>
                          <a:gd name="connsiteY174" fmla="*/ 390117 h 3370881"/>
                          <a:gd name="connsiteX175" fmla="*/ 2254623 w 2657256"/>
                          <a:gd name="connsiteY175" fmla="*/ 403564 h 3370881"/>
                          <a:gd name="connsiteX176" fmla="*/ 2353235 w 2657256"/>
                          <a:gd name="connsiteY176" fmla="*/ 399081 h 3370881"/>
                          <a:gd name="connsiteX177" fmla="*/ 2366682 w 2657256"/>
                          <a:gd name="connsiteY177" fmla="*/ 394599 h 3370881"/>
                          <a:gd name="connsiteX178" fmla="*/ 2389094 w 2657256"/>
                          <a:gd name="connsiteY178" fmla="*/ 390117 h 3370881"/>
                          <a:gd name="connsiteX179" fmla="*/ 2424953 w 2657256"/>
                          <a:gd name="connsiteY179" fmla="*/ 367705 h 3370881"/>
                          <a:gd name="connsiteX180" fmla="*/ 2528047 w 2657256"/>
                          <a:gd name="connsiteY180" fmla="*/ 292700 h 3370881"/>
                          <a:gd name="connsiteX181" fmla="*/ 2541495 w 2657256"/>
                          <a:gd name="connsiteY181" fmla="*/ 62906 h 3370881"/>
                          <a:gd name="connsiteX182" fmla="*/ 2591304 w 2657256"/>
                          <a:gd name="connsiteY182" fmla="*/ 214081 h 3370881"/>
                          <a:gd name="connsiteX183" fmla="*/ 2612315 w 2657256"/>
                          <a:gd name="connsiteY183" fmla="*/ 290907 h 3370881"/>
                          <a:gd name="connsiteX184" fmla="*/ 2650863 w 2657256"/>
                          <a:gd name="connsiteY184" fmla="*/ 344994 h 3370881"/>
                          <a:gd name="connsiteX185" fmla="*/ 2465294 w 2657256"/>
                          <a:gd name="connsiteY185" fmla="*/ 399081 h 3370881"/>
                          <a:gd name="connsiteX186" fmla="*/ 2442882 w 2657256"/>
                          <a:gd name="connsiteY186" fmla="*/ 403564 h 3370881"/>
                          <a:gd name="connsiteX187" fmla="*/ 2398059 w 2657256"/>
                          <a:gd name="connsiteY187" fmla="*/ 417011 h 3370881"/>
                          <a:gd name="connsiteX188" fmla="*/ 2375647 w 2657256"/>
                          <a:gd name="connsiteY188" fmla="*/ 425976 h 3370881"/>
                          <a:gd name="connsiteX189" fmla="*/ 2357718 w 2657256"/>
                          <a:gd name="connsiteY189" fmla="*/ 430458 h 3370881"/>
                          <a:gd name="connsiteX190" fmla="*/ 2344270 w 2657256"/>
                          <a:gd name="connsiteY190" fmla="*/ 461834 h 3370881"/>
                          <a:gd name="connsiteX191" fmla="*/ 2353235 w 2657256"/>
                          <a:gd name="connsiteY191" fmla="*/ 502176 h 3370881"/>
                          <a:gd name="connsiteX192" fmla="*/ 2362200 w 2657256"/>
                          <a:gd name="connsiteY192" fmla="*/ 515623 h 3370881"/>
                          <a:gd name="connsiteX193" fmla="*/ 2344270 w 2657256"/>
                          <a:gd name="connsiteY193" fmla="*/ 587340 h 3370881"/>
                          <a:gd name="connsiteX194" fmla="*/ 2321859 w 2657256"/>
                          <a:gd name="connsiteY194" fmla="*/ 614234 h 3370881"/>
                          <a:gd name="connsiteX195" fmla="*/ 2308412 w 2657256"/>
                          <a:gd name="connsiteY195" fmla="*/ 636646 h 3370881"/>
                          <a:gd name="connsiteX196" fmla="*/ 2281518 w 2657256"/>
                          <a:gd name="connsiteY196" fmla="*/ 641129 h 3370881"/>
                          <a:gd name="connsiteX197" fmla="*/ 2259106 w 2657256"/>
                          <a:gd name="connsiteY197" fmla="*/ 636646 h 3370881"/>
                          <a:gd name="connsiteX198" fmla="*/ 2277035 w 2657256"/>
                          <a:gd name="connsiteY198" fmla="*/ 578376 h 3370881"/>
                          <a:gd name="connsiteX199" fmla="*/ 2290482 w 2657256"/>
                          <a:gd name="connsiteY199" fmla="*/ 542517 h 3370881"/>
                          <a:gd name="connsiteX200" fmla="*/ 2286000 w 2657256"/>
                          <a:gd name="connsiteY200" fmla="*/ 506658 h 3370881"/>
                          <a:gd name="connsiteX201" fmla="*/ 2245659 w 2657256"/>
                          <a:gd name="connsiteY201" fmla="*/ 448387 h 3370881"/>
                          <a:gd name="connsiteX202" fmla="*/ 2200835 w 2657256"/>
                          <a:gd name="connsiteY202" fmla="*/ 430458 h 3370881"/>
                          <a:gd name="connsiteX203" fmla="*/ 2169459 w 2657256"/>
                          <a:gd name="connsiteY203" fmla="*/ 425976 h 3370881"/>
                          <a:gd name="connsiteX204" fmla="*/ 2102223 w 2657256"/>
                          <a:gd name="connsiteY204" fmla="*/ 430458 h 3370881"/>
                          <a:gd name="connsiteX205" fmla="*/ 2084294 w 2657256"/>
                          <a:gd name="connsiteY205" fmla="*/ 439423 h 3370881"/>
                          <a:gd name="connsiteX206" fmla="*/ 2070847 w 2657256"/>
                          <a:gd name="connsiteY206" fmla="*/ 443905 h 3370881"/>
                          <a:gd name="connsiteX207" fmla="*/ 2061882 w 2657256"/>
                          <a:gd name="connsiteY207" fmla="*/ 461834 h 3370881"/>
                          <a:gd name="connsiteX208" fmla="*/ 2034988 w 2657256"/>
                          <a:gd name="connsiteY208" fmla="*/ 475281 h 3370881"/>
                          <a:gd name="connsiteX209" fmla="*/ 1783976 w 2657256"/>
                          <a:gd name="connsiteY209" fmla="*/ 479764 h 3370881"/>
                          <a:gd name="connsiteX210" fmla="*/ 1766047 w 2657256"/>
                          <a:gd name="connsiteY210" fmla="*/ 488729 h 3370881"/>
                          <a:gd name="connsiteX211" fmla="*/ 1703294 w 2657256"/>
                          <a:gd name="connsiteY211" fmla="*/ 506658 h 3370881"/>
                          <a:gd name="connsiteX212" fmla="*/ 1689847 w 2657256"/>
                          <a:gd name="connsiteY212" fmla="*/ 511140 h 3370881"/>
                          <a:gd name="connsiteX213" fmla="*/ 1676400 w 2657256"/>
                          <a:gd name="connsiteY213" fmla="*/ 520105 h 3370881"/>
                          <a:gd name="connsiteX214" fmla="*/ 1649506 w 2657256"/>
                          <a:gd name="connsiteY214" fmla="*/ 529070 h 3370881"/>
                          <a:gd name="connsiteX215" fmla="*/ 1636059 w 2657256"/>
                          <a:gd name="connsiteY215" fmla="*/ 538034 h 3370881"/>
                          <a:gd name="connsiteX216" fmla="*/ 1622612 w 2657256"/>
                          <a:gd name="connsiteY216" fmla="*/ 551481 h 3370881"/>
                          <a:gd name="connsiteX217" fmla="*/ 1609165 w 2657256"/>
                          <a:gd name="connsiteY217" fmla="*/ 555964 h 3370881"/>
                          <a:gd name="connsiteX218" fmla="*/ 1577788 w 2657256"/>
                          <a:gd name="connsiteY218" fmla="*/ 587340 h 3370881"/>
                          <a:gd name="connsiteX219" fmla="*/ 1568823 w 2657256"/>
                          <a:gd name="connsiteY219" fmla="*/ 600787 h 3370881"/>
                          <a:gd name="connsiteX220" fmla="*/ 1555376 w 2657256"/>
                          <a:gd name="connsiteY220" fmla="*/ 614234 h 3370881"/>
                          <a:gd name="connsiteX221" fmla="*/ 1524000 w 2657256"/>
                          <a:gd name="connsiteY221" fmla="*/ 654576 h 3370881"/>
                          <a:gd name="connsiteX222" fmla="*/ 1519518 w 2657256"/>
                          <a:gd name="connsiteY222" fmla="*/ 668023 h 3370881"/>
                          <a:gd name="connsiteX223" fmla="*/ 1528482 w 2657256"/>
                          <a:gd name="connsiteY223" fmla="*/ 708364 h 3370881"/>
                          <a:gd name="connsiteX224" fmla="*/ 1537447 w 2657256"/>
                          <a:gd name="connsiteY224" fmla="*/ 721811 h 3370881"/>
                          <a:gd name="connsiteX225" fmla="*/ 1568823 w 2657256"/>
                          <a:gd name="connsiteY225" fmla="*/ 712846 h 3370881"/>
                          <a:gd name="connsiteX226" fmla="*/ 1600200 w 2657256"/>
                          <a:gd name="connsiteY226" fmla="*/ 712846 h 3370881"/>
                          <a:gd name="connsiteX227" fmla="*/ 1631576 w 2657256"/>
                          <a:gd name="connsiteY227" fmla="*/ 690434 h 3370881"/>
                          <a:gd name="connsiteX228" fmla="*/ 1645023 w 2657256"/>
                          <a:gd name="connsiteY228" fmla="*/ 676987 h 3370881"/>
                          <a:gd name="connsiteX229" fmla="*/ 1685365 w 2657256"/>
                          <a:gd name="connsiteY229" fmla="*/ 645611 h 3370881"/>
                          <a:gd name="connsiteX230" fmla="*/ 1716741 w 2657256"/>
                          <a:gd name="connsiteY230" fmla="*/ 614234 h 3370881"/>
                          <a:gd name="connsiteX231" fmla="*/ 1748118 w 2657256"/>
                          <a:gd name="connsiteY231" fmla="*/ 596305 h 3370881"/>
                          <a:gd name="connsiteX232" fmla="*/ 1761565 w 2657256"/>
                          <a:gd name="connsiteY232" fmla="*/ 591823 h 3370881"/>
                          <a:gd name="connsiteX233" fmla="*/ 1779494 w 2657256"/>
                          <a:gd name="connsiteY233" fmla="*/ 582858 h 3370881"/>
                          <a:gd name="connsiteX234" fmla="*/ 1815353 w 2657256"/>
                          <a:gd name="connsiteY234" fmla="*/ 573893 h 3370881"/>
                          <a:gd name="connsiteX235" fmla="*/ 2030506 w 2657256"/>
                          <a:gd name="connsiteY235" fmla="*/ 578376 h 3370881"/>
                          <a:gd name="connsiteX236" fmla="*/ 2017059 w 2657256"/>
                          <a:gd name="connsiteY236" fmla="*/ 600787 h 3370881"/>
                          <a:gd name="connsiteX237" fmla="*/ 1981200 w 2657256"/>
                          <a:gd name="connsiteY237" fmla="*/ 636646 h 3370881"/>
                          <a:gd name="connsiteX238" fmla="*/ 1967753 w 2657256"/>
                          <a:gd name="connsiteY238" fmla="*/ 650093 h 3370881"/>
                          <a:gd name="connsiteX239" fmla="*/ 1936376 w 2657256"/>
                          <a:gd name="connsiteY239" fmla="*/ 690434 h 3370881"/>
                          <a:gd name="connsiteX240" fmla="*/ 1905000 w 2657256"/>
                          <a:gd name="connsiteY240" fmla="*/ 717329 h 3370881"/>
                          <a:gd name="connsiteX241" fmla="*/ 1860176 w 2657256"/>
                          <a:gd name="connsiteY241" fmla="*/ 735258 h 3370881"/>
                          <a:gd name="connsiteX242" fmla="*/ 1788459 w 2657256"/>
                          <a:gd name="connsiteY242" fmla="*/ 744223 h 3370881"/>
                          <a:gd name="connsiteX243" fmla="*/ 1846729 w 2657256"/>
                          <a:gd name="connsiteY243" fmla="*/ 802493 h 3370881"/>
                          <a:gd name="connsiteX244" fmla="*/ 1913965 w 2657256"/>
                          <a:gd name="connsiteY244" fmla="*/ 829387 h 3370881"/>
                          <a:gd name="connsiteX245" fmla="*/ 1922929 w 2657256"/>
                          <a:gd name="connsiteY245" fmla="*/ 842834 h 3370881"/>
                          <a:gd name="connsiteX246" fmla="*/ 1967753 w 2657256"/>
                          <a:gd name="connsiteY246" fmla="*/ 883176 h 3370881"/>
                          <a:gd name="connsiteX247" fmla="*/ 1981200 w 2657256"/>
                          <a:gd name="connsiteY247" fmla="*/ 896623 h 3370881"/>
                          <a:gd name="connsiteX248" fmla="*/ 1994647 w 2657256"/>
                          <a:gd name="connsiteY248" fmla="*/ 905587 h 3370881"/>
                          <a:gd name="connsiteX249" fmla="*/ 2021541 w 2657256"/>
                          <a:gd name="connsiteY249" fmla="*/ 927999 h 3370881"/>
                          <a:gd name="connsiteX250" fmla="*/ 2030506 w 2657256"/>
                          <a:gd name="connsiteY250" fmla="*/ 941446 h 3370881"/>
                          <a:gd name="connsiteX251" fmla="*/ 2057400 w 2657256"/>
                          <a:gd name="connsiteY251" fmla="*/ 968340 h 3370881"/>
                          <a:gd name="connsiteX252" fmla="*/ 2088776 w 2657256"/>
                          <a:gd name="connsiteY252" fmla="*/ 1013164 h 3370881"/>
                          <a:gd name="connsiteX253" fmla="*/ 2115670 w 2657256"/>
                          <a:gd name="connsiteY253" fmla="*/ 1057987 h 3370881"/>
                          <a:gd name="connsiteX254" fmla="*/ 2120153 w 2657256"/>
                          <a:gd name="connsiteY254" fmla="*/ 1089364 h 3370881"/>
                          <a:gd name="connsiteX255" fmla="*/ 2138082 w 2657256"/>
                          <a:gd name="connsiteY255" fmla="*/ 1143152 h 3370881"/>
                          <a:gd name="connsiteX256" fmla="*/ 2147047 w 2657256"/>
                          <a:gd name="connsiteY256" fmla="*/ 1196940 h 3370881"/>
                          <a:gd name="connsiteX257" fmla="*/ 2151529 w 2657256"/>
                          <a:gd name="connsiteY257" fmla="*/ 1210387 h 3370881"/>
                          <a:gd name="connsiteX258" fmla="*/ 2156012 w 2657256"/>
                          <a:gd name="connsiteY258" fmla="*/ 1228317 h 3370881"/>
                          <a:gd name="connsiteX259" fmla="*/ 2173941 w 2657256"/>
                          <a:gd name="connsiteY259" fmla="*/ 1295552 h 3370881"/>
                          <a:gd name="connsiteX260" fmla="*/ 2182906 w 2657256"/>
                          <a:gd name="connsiteY260" fmla="*/ 1313481 h 3370881"/>
                          <a:gd name="connsiteX261" fmla="*/ 2187388 w 2657256"/>
                          <a:gd name="connsiteY261" fmla="*/ 1331411 h 3370881"/>
                          <a:gd name="connsiteX262" fmla="*/ 2214282 w 2657256"/>
                          <a:gd name="connsiteY262" fmla="*/ 1385199 h 3370881"/>
                          <a:gd name="connsiteX263" fmla="*/ 2218765 w 2657256"/>
                          <a:gd name="connsiteY263" fmla="*/ 1403129 h 3370881"/>
                          <a:gd name="connsiteX264" fmla="*/ 2223247 w 2657256"/>
                          <a:gd name="connsiteY264" fmla="*/ 1430023 h 3370881"/>
                          <a:gd name="connsiteX265" fmla="*/ 2236694 w 2657256"/>
                          <a:gd name="connsiteY265" fmla="*/ 1456917 h 3370881"/>
                          <a:gd name="connsiteX266" fmla="*/ 2249794 w 2657256"/>
                          <a:gd name="connsiteY266" fmla="*/ 1524624 h 3370881"/>
                          <a:gd name="connsiteX267" fmla="*/ 2241176 w 2657256"/>
                          <a:gd name="connsiteY267" fmla="*/ 1577940 h 3370881"/>
                          <a:gd name="connsiteX268" fmla="*/ 2245659 w 2657256"/>
                          <a:gd name="connsiteY268" fmla="*/ 1595870 h 3370881"/>
                          <a:gd name="connsiteX269" fmla="*/ 2249634 w 2657256"/>
                          <a:gd name="connsiteY269" fmla="*/ 1685855 h 3370881"/>
                          <a:gd name="connsiteX270" fmla="*/ 2227729 w 2657256"/>
                          <a:gd name="connsiteY270" fmla="*/ 1716893 h 3370881"/>
                          <a:gd name="connsiteX271" fmla="*/ 2240500 w 2657256"/>
                          <a:gd name="connsiteY271" fmla="*/ 1674269 h 3370881"/>
                          <a:gd name="connsiteX272" fmla="*/ 2235341 w 2657256"/>
                          <a:gd name="connsiteY272" fmla="*/ 1788611 h 3370881"/>
                          <a:gd name="connsiteX273" fmla="*/ 2230689 w 2657256"/>
                          <a:gd name="connsiteY273" fmla="*/ 1823963 h 3370881"/>
                          <a:gd name="connsiteX274" fmla="*/ 2226207 w 2657256"/>
                          <a:gd name="connsiteY274" fmla="*/ 1824470 h 3370881"/>
                          <a:gd name="connsiteX275" fmla="*/ 2208278 w 2657256"/>
                          <a:gd name="connsiteY275" fmla="*/ 1869293 h 3370881"/>
                          <a:gd name="connsiteX276" fmla="*/ 2195168 w 2657256"/>
                          <a:gd name="connsiteY276" fmla="*/ 1882740 h 3370881"/>
                          <a:gd name="connsiteX277" fmla="*/ 2203458 w 2657256"/>
                          <a:gd name="connsiteY277" fmla="*/ 1918938 h 3370881"/>
                          <a:gd name="connsiteX278" fmla="*/ 2204134 w 2657256"/>
                          <a:gd name="connsiteY278" fmla="*/ 1949806 h 3370881"/>
                          <a:gd name="connsiteX279" fmla="*/ 2226545 w 2657256"/>
                          <a:gd name="connsiteY279" fmla="*/ 1954627 h 3370881"/>
                          <a:gd name="connsiteX280" fmla="*/ 2241176 w 2657256"/>
                          <a:gd name="connsiteY280" fmla="*/ 2012729 h 3370881"/>
                          <a:gd name="connsiteX281" fmla="*/ 2263588 w 2657256"/>
                          <a:gd name="connsiteY281" fmla="*/ 2057552 h 3370881"/>
                          <a:gd name="connsiteX282" fmla="*/ 2286000 w 2657256"/>
                          <a:gd name="connsiteY282" fmla="*/ 2084446 h 3370881"/>
                          <a:gd name="connsiteX283" fmla="*/ 2299447 w 2657256"/>
                          <a:gd name="connsiteY283" fmla="*/ 2124787 h 3370881"/>
                          <a:gd name="connsiteX284" fmla="*/ 2321859 w 2657256"/>
                          <a:gd name="connsiteY284" fmla="*/ 2151681 h 3370881"/>
                          <a:gd name="connsiteX285" fmla="*/ 2344270 w 2657256"/>
                          <a:gd name="connsiteY285" fmla="*/ 2205470 h 3370881"/>
                          <a:gd name="connsiteX286" fmla="*/ 2348753 w 2657256"/>
                          <a:gd name="connsiteY286" fmla="*/ 2223399 h 3370881"/>
                          <a:gd name="connsiteX287" fmla="*/ 2366682 w 2657256"/>
                          <a:gd name="connsiteY287" fmla="*/ 2263740 h 3370881"/>
                          <a:gd name="connsiteX288" fmla="*/ 2375647 w 2657256"/>
                          <a:gd name="connsiteY288" fmla="*/ 2286152 h 3370881"/>
                          <a:gd name="connsiteX289" fmla="*/ 2380129 w 2657256"/>
                          <a:gd name="connsiteY289" fmla="*/ 2308564 h 3370881"/>
                          <a:gd name="connsiteX290" fmla="*/ 2389094 w 2657256"/>
                          <a:gd name="connsiteY290" fmla="*/ 2335458 h 3370881"/>
                          <a:gd name="connsiteX291" fmla="*/ 2393576 w 2657256"/>
                          <a:gd name="connsiteY291" fmla="*/ 2380281 h 3370881"/>
                          <a:gd name="connsiteX292" fmla="*/ 2398059 w 2657256"/>
                          <a:gd name="connsiteY292" fmla="*/ 2393729 h 3370881"/>
                          <a:gd name="connsiteX293" fmla="*/ 2419794 w 2657256"/>
                          <a:gd name="connsiteY293" fmla="*/ 2447517 h 3370881"/>
                          <a:gd name="connsiteX294" fmla="*/ 2427343 w 2657256"/>
                          <a:gd name="connsiteY294" fmla="*/ 2564058 h 3370881"/>
                          <a:gd name="connsiteX295" fmla="*/ 2389094 w 2657256"/>
                          <a:gd name="connsiteY295" fmla="*/ 2837481 h 3370881"/>
                          <a:gd name="connsiteX296" fmla="*/ 2380129 w 2657256"/>
                          <a:gd name="connsiteY296" fmla="*/ 2859893 h 3370881"/>
                          <a:gd name="connsiteX297" fmla="*/ 2357718 w 2657256"/>
                          <a:gd name="connsiteY297" fmla="*/ 2913681 h 3370881"/>
                          <a:gd name="connsiteX298" fmla="*/ 2348753 w 2657256"/>
                          <a:gd name="connsiteY298" fmla="*/ 2936093 h 3370881"/>
                          <a:gd name="connsiteX299" fmla="*/ 2339788 w 2657256"/>
                          <a:gd name="connsiteY299" fmla="*/ 2971952 h 3370881"/>
                          <a:gd name="connsiteX300" fmla="*/ 2326341 w 2657256"/>
                          <a:gd name="connsiteY300" fmla="*/ 2994364 h 3370881"/>
                          <a:gd name="connsiteX301" fmla="*/ 2317376 w 2657256"/>
                          <a:gd name="connsiteY301" fmla="*/ 3025740 h 3370881"/>
                          <a:gd name="connsiteX302" fmla="*/ 2303929 w 2657256"/>
                          <a:gd name="connsiteY302" fmla="*/ 3048152 h 3370881"/>
                          <a:gd name="connsiteX303" fmla="*/ 2290482 w 2657256"/>
                          <a:gd name="connsiteY303" fmla="*/ 3079529 h 3370881"/>
                          <a:gd name="connsiteX304" fmla="*/ 2272553 w 2657256"/>
                          <a:gd name="connsiteY304" fmla="*/ 3084011 h 3370881"/>
                          <a:gd name="connsiteX305" fmla="*/ 2259106 w 2657256"/>
                          <a:gd name="connsiteY305" fmla="*/ 3088493 h 3370881"/>
                          <a:gd name="connsiteX306" fmla="*/ 2241176 w 2657256"/>
                          <a:gd name="connsiteY306" fmla="*/ 3092976 h 3370881"/>
                          <a:gd name="connsiteX307" fmla="*/ 2209800 w 2657256"/>
                          <a:gd name="connsiteY307" fmla="*/ 3101940 h 3370881"/>
                          <a:gd name="connsiteX308" fmla="*/ 2205318 w 2657256"/>
                          <a:gd name="connsiteY308" fmla="*/ 3039187 h 3370881"/>
                          <a:gd name="connsiteX309" fmla="*/ 2218765 w 2657256"/>
                          <a:gd name="connsiteY309" fmla="*/ 3021258 h 3370881"/>
                          <a:gd name="connsiteX310" fmla="*/ 2245659 w 2657256"/>
                          <a:gd name="connsiteY310" fmla="*/ 2971952 h 3370881"/>
                          <a:gd name="connsiteX311" fmla="*/ 2268070 w 2657256"/>
                          <a:gd name="connsiteY311" fmla="*/ 2945058 h 3370881"/>
                          <a:gd name="connsiteX312" fmla="*/ 2298550 w 2657256"/>
                          <a:gd name="connsiteY312" fmla="*/ 2568540 h 3370881"/>
                          <a:gd name="connsiteX313" fmla="*/ 2284986 w 2657256"/>
                          <a:gd name="connsiteY313" fmla="*/ 2532681 h 3370881"/>
                          <a:gd name="connsiteX314" fmla="*/ 2293273 w 2657256"/>
                          <a:gd name="connsiteY314" fmla="*/ 2496653 h 3370881"/>
                          <a:gd name="connsiteX315" fmla="*/ 2278152 w 2657256"/>
                          <a:gd name="connsiteY315" fmla="*/ 2475178 h 3370881"/>
                          <a:gd name="connsiteX316" fmla="*/ 2245659 w 2657256"/>
                          <a:gd name="connsiteY316" fmla="*/ 2389247 h 3370881"/>
                          <a:gd name="connsiteX317" fmla="*/ 2195507 w 2657256"/>
                          <a:gd name="connsiteY317" fmla="*/ 2241328 h 3370881"/>
                          <a:gd name="connsiteX318" fmla="*/ 2083786 w 2657256"/>
                          <a:gd name="connsiteY318" fmla="*/ 2040300 h 3370881"/>
                          <a:gd name="connsiteX319" fmla="*/ 2048773 w 2657256"/>
                          <a:gd name="connsiteY319" fmla="*/ 2017971 h 3370881"/>
                          <a:gd name="connsiteX320" fmla="*/ 2074314 w 2657256"/>
                          <a:gd name="connsiteY320" fmla="*/ 2011967 h 3370881"/>
                          <a:gd name="connsiteX321" fmla="*/ 2034988 w 2657256"/>
                          <a:gd name="connsiteY321" fmla="*/ 2003764 h 3370881"/>
                          <a:gd name="connsiteX322" fmla="*/ 2026023 w 2657256"/>
                          <a:gd name="connsiteY322" fmla="*/ 2026176 h 3370881"/>
                          <a:gd name="connsiteX323" fmla="*/ 2021541 w 2657256"/>
                          <a:gd name="connsiteY323" fmla="*/ 2039623 h 3370881"/>
                          <a:gd name="connsiteX324" fmla="*/ 1999129 w 2657256"/>
                          <a:gd name="connsiteY324" fmla="*/ 2053070 h 3370881"/>
                          <a:gd name="connsiteX325" fmla="*/ 1990165 w 2657256"/>
                          <a:gd name="connsiteY325" fmla="*/ 2070999 h 3370881"/>
                          <a:gd name="connsiteX326" fmla="*/ 1967753 w 2657256"/>
                          <a:gd name="connsiteY326" fmla="*/ 2106858 h 3370881"/>
                          <a:gd name="connsiteX327" fmla="*/ 1981200 w 2657256"/>
                          <a:gd name="connsiteY327" fmla="*/ 2223399 h 3370881"/>
                          <a:gd name="connsiteX328" fmla="*/ 1994647 w 2657256"/>
                          <a:gd name="connsiteY328" fmla="*/ 2254776 h 3370881"/>
                          <a:gd name="connsiteX329" fmla="*/ 2003612 w 2657256"/>
                          <a:gd name="connsiteY329" fmla="*/ 2272705 h 3370881"/>
                          <a:gd name="connsiteX330" fmla="*/ 2026023 w 2657256"/>
                          <a:gd name="connsiteY330" fmla="*/ 2304081 h 3370881"/>
                          <a:gd name="connsiteX331" fmla="*/ 2043953 w 2657256"/>
                          <a:gd name="connsiteY331" fmla="*/ 2348905 h 3370881"/>
                          <a:gd name="connsiteX332" fmla="*/ 2061882 w 2657256"/>
                          <a:gd name="connsiteY332" fmla="*/ 2371317 h 3370881"/>
                          <a:gd name="connsiteX333" fmla="*/ 2088776 w 2657256"/>
                          <a:gd name="connsiteY333" fmla="*/ 2434070 h 3370881"/>
                          <a:gd name="connsiteX334" fmla="*/ 2102223 w 2657256"/>
                          <a:gd name="connsiteY334" fmla="*/ 2465446 h 3370881"/>
                          <a:gd name="connsiteX335" fmla="*/ 2106706 w 2657256"/>
                          <a:gd name="connsiteY335" fmla="*/ 2496823 h 3370881"/>
                          <a:gd name="connsiteX336" fmla="*/ 2124635 w 2657256"/>
                          <a:gd name="connsiteY336" fmla="*/ 2559576 h 3370881"/>
                          <a:gd name="connsiteX337" fmla="*/ 2138082 w 2657256"/>
                          <a:gd name="connsiteY337" fmla="*/ 2649223 h 3370881"/>
                          <a:gd name="connsiteX338" fmla="*/ 2147047 w 2657256"/>
                          <a:gd name="connsiteY338" fmla="*/ 2685081 h 3370881"/>
                          <a:gd name="connsiteX339" fmla="*/ 2151529 w 2657256"/>
                          <a:gd name="connsiteY339" fmla="*/ 2716458 h 3370881"/>
                          <a:gd name="connsiteX340" fmla="*/ 2160494 w 2657256"/>
                          <a:gd name="connsiteY340" fmla="*/ 2770246 h 3370881"/>
                          <a:gd name="connsiteX341" fmla="*/ 2156012 w 2657256"/>
                          <a:gd name="connsiteY341" fmla="*/ 2962987 h 3370881"/>
                          <a:gd name="connsiteX342" fmla="*/ 2138082 w 2657256"/>
                          <a:gd name="connsiteY342" fmla="*/ 3043670 h 3370881"/>
                          <a:gd name="connsiteX343" fmla="*/ 2133600 w 2657256"/>
                          <a:gd name="connsiteY343" fmla="*/ 3061599 h 3370881"/>
                          <a:gd name="connsiteX344" fmla="*/ 2120153 w 2657256"/>
                          <a:gd name="connsiteY344" fmla="*/ 3079529 h 3370881"/>
                          <a:gd name="connsiteX345" fmla="*/ 2111188 w 2657256"/>
                          <a:gd name="connsiteY345" fmla="*/ 3106423 h 3370881"/>
                          <a:gd name="connsiteX346" fmla="*/ 2088776 w 2657256"/>
                          <a:gd name="connsiteY346" fmla="*/ 3137799 h 3370881"/>
                          <a:gd name="connsiteX347" fmla="*/ 2075329 w 2657256"/>
                          <a:gd name="connsiteY347" fmla="*/ 3164693 h 3370881"/>
                          <a:gd name="connsiteX348" fmla="*/ 2061882 w 2657256"/>
                          <a:gd name="connsiteY348" fmla="*/ 3169176 h 3370881"/>
                          <a:gd name="connsiteX349" fmla="*/ 2021541 w 2657256"/>
                          <a:gd name="connsiteY349" fmla="*/ 3164693 h 3370881"/>
                          <a:gd name="connsiteX350" fmla="*/ 2012576 w 2657256"/>
                          <a:gd name="connsiteY350" fmla="*/ 3119870 h 3370881"/>
                          <a:gd name="connsiteX351" fmla="*/ 2048435 w 2657256"/>
                          <a:gd name="connsiteY351" fmla="*/ 3021258 h 3370881"/>
                          <a:gd name="connsiteX352" fmla="*/ 2048435 w 2657256"/>
                          <a:gd name="connsiteY352" fmla="*/ 3021258 h 3370881"/>
                          <a:gd name="connsiteX353" fmla="*/ 2061882 w 2657256"/>
                          <a:gd name="connsiteY353" fmla="*/ 2967470 h 3370881"/>
                          <a:gd name="connsiteX354" fmla="*/ 2070847 w 2657256"/>
                          <a:gd name="connsiteY354" fmla="*/ 2882305 h 3370881"/>
                          <a:gd name="connsiteX355" fmla="*/ 2066365 w 2657256"/>
                          <a:gd name="connsiteY355" fmla="*/ 2725423 h 3370881"/>
                          <a:gd name="connsiteX356" fmla="*/ 2043953 w 2657256"/>
                          <a:gd name="connsiteY356" fmla="*/ 2649223 h 3370881"/>
                          <a:gd name="connsiteX357" fmla="*/ 2030506 w 2657256"/>
                          <a:gd name="connsiteY357" fmla="*/ 2622329 h 3370881"/>
                          <a:gd name="connsiteX358" fmla="*/ 2017059 w 2657256"/>
                          <a:gd name="connsiteY358" fmla="*/ 2581987 h 3370881"/>
                          <a:gd name="connsiteX359" fmla="*/ 1981200 w 2657256"/>
                          <a:gd name="connsiteY359" fmla="*/ 2514752 h 3370881"/>
                          <a:gd name="connsiteX360" fmla="*/ 1972235 w 2657256"/>
                          <a:gd name="connsiteY360" fmla="*/ 2501305 h 3370881"/>
                          <a:gd name="connsiteX361" fmla="*/ 1958788 w 2657256"/>
                          <a:gd name="connsiteY361" fmla="*/ 2478893 h 3370881"/>
                          <a:gd name="connsiteX362" fmla="*/ 1905000 w 2657256"/>
                          <a:gd name="connsiteY362" fmla="*/ 2398211 h 3370881"/>
                          <a:gd name="connsiteX363" fmla="*/ 1882588 w 2657256"/>
                          <a:gd name="connsiteY363" fmla="*/ 2357870 h 3370881"/>
                          <a:gd name="connsiteX364" fmla="*/ 1869141 w 2657256"/>
                          <a:gd name="connsiteY364" fmla="*/ 2339940 h 3370881"/>
                          <a:gd name="connsiteX365" fmla="*/ 1806388 w 2657256"/>
                          <a:gd name="connsiteY365" fmla="*/ 2313046 h 3370881"/>
                          <a:gd name="connsiteX366" fmla="*/ 1779494 w 2657256"/>
                          <a:gd name="connsiteY366" fmla="*/ 2304081 h 3370881"/>
                          <a:gd name="connsiteX367" fmla="*/ 1752600 w 2657256"/>
                          <a:gd name="connsiteY367" fmla="*/ 2299599 h 3370881"/>
                          <a:gd name="connsiteX368" fmla="*/ 1680882 w 2657256"/>
                          <a:gd name="connsiteY368" fmla="*/ 2277187 h 3370881"/>
                          <a:gd name="connsiteX369" fmla="*/ 1719025 w 2657256"/>
                          <a:gd name="connsiteY369" fmla="*/ 2281331 h 3370881"/>
                          <a:gd name="connsiteX370" fmla="*/ 1756997 w 2657256"/>
                          <a:gd name="connsiteY370" fmla="*/ 2289450 h 3370881"/>
                          <a:gd name="connsiteX371" fmla="*/ 1656440 w 2657256"/>
                          <a:gd name="connsiteY371" fmla="*/ 2298583 h 3370881"/>
                          <a:gd name="connsiteX372" fmla="*/ 1537447 w 2657256"/>
                          <a:gd name="connsiteY372" fmla="*/ 2329960 h 3370881"/>
                          <a:gd name="connsiteX373" fmla="*/ 1571993 w 2657256"/>
                          <a:gd name="connsiteY373" fmla="*/ 2317957 h 3370881"/>
                          <a:gd name="connsiteX374" fmla="*/ 1509707 w 2657256"/>
                          <a:gd name="connsiteY374" fmla="*/ 2338926 h 3370881"/>
                          <a:gd name="connsiteX375" fmla="*/ 1500444 w 2657256"/>
                          <a:gd name="connsiteY375" fmla="*/ 2355271 h 3370881"/>
                          <a:gd name="connsiteX376" fmla="*/ 1402678 w 2657256"/>
                          <a:gd name="connsiteY376" fmla="*/ 2339641 h 3370881"/>
                          <a:gd name="connsiteX377" fmla="*/ 1322892 w 2657256"/>
                          <a:gd name="connsiteY377" fmla="*/ 2336952 h 3370881"/>
                          <a:gd name="connsiteX378" fmla="*/ 1199384 w 2657256"/>
                          <a:gd name="connsiteY378" fmla="*/ 2307041 h 3370881"/>
                          <a:gd name="connsiteX379" fmla="*/ 1066800 w 2657256"/>
                          <a:gd name="connsiteY379" fmla="*/ 2272705 h 3370881"/>
                          <a:gd name="connsiteX380" fmla="*/ 1030941 w 2657256"/>
                          <a:gd name="connsiteY380" fmla="*/ 2263740 h 3370881"/>
                          <a:gd name="connsiteX381" fmla="*/ 986118 w 2657256"/>
                          <a:gd name="connsiteY381" fmla="*/ 2241329 h 3370881"/>
                          <a:gd name="connsiteX382" fmla="*/ 968188 w 2657256"/>
                          <a:gd name="connsiteY382" fmla="*/ 2232364 h 3370881"/>
                          <a:gd name="connsiteX383" fmla="*/ 936812 w 2657256"/>
                          <a:gd name="connsiteY383" fmla="*/ 2214434 h 3370881"/>
                          <a:gd name="connsiteX384" fmla="*/ 905435 w 2657256"/>
                          <a:gd name="connsiteY384" fmla="*/ 2196505 h 3370881"/>
                          <a:gd name="connsiteX385" fmla="*/ 869576 w 2657256"/>
                          <a:gd name="connsiteY385" fmla="*/ 2209952 h 3370881"/>
                          <a:gd name="connsiteX386" fmla="*/ 856129 w 2657256"/>
                          <a:gd name="connsiteY386" fmla="*/ 2227881 h 3370881"/>
                          <a:gd name="connsiteX387" fmla="*/ 815788 w 2657256"/>
                          <a:gd name="connsiteY387" fmla="*/ 2268223 h 3370881"/>
                          <a:gd name="connsiteX388" fmla="*/ 788894 w 2657256"/>
                          <a:gd name="connsiteY388" fmla="*/ 2290634 h 3370881"/>
                          <a:gd name="connsiteX389" fmla="*/ 762000 w 2657256"/>
                          <a:gd name="connsiteY389" fmla="*/ 2313046 h 3370881"/>
                          <a:gd name="connsiteX390" fmla="*/ 753035 w 2657256"/>
                          <a:gd name="connsiteY390" fmla="*/ 2326493 h 3370881"/>
                          <a:gd name="connsiteX391" fmla="*/ 735106 w 2657256"/>
                          <a:gd name="connsiteY391" fmla="*/ 2339940 h 3370881"/>
                          <a:gd name="connsiteX392" fmla="*/ 712694 w 2657256"/>
                          <a:gd name="connsiteY392" fmla="*/ 2362352 h 3370881"/>
                          <a:gd name="connsiteX393" fmla="*/ 694765 w 2657256"/>
                          <a:gd name="connsiteY393" fmla="*/ 2375799 h 3370881"/>
                          <a:gd name="connsiteX394" fmla="*/ 681318 w 2657256"/>
                          <a:gd name="connsiteY394" fmla="*/ 2393729 h 3370881"/>
                          <a:gd name="connsiteX395" fmla="*/ 667870 w 2657256"/>
                          <a:gd name="connsiteY395" fmla="*/ 2402693 h 3370881"/>
                          <a:gd name="connsiteX396" fmla="*/ 623047 w 2657256"/>
                          <a:gd name="connsiteY396" fmla="*/ 2443034 h 3370881"/>
                          <a:gd name="connsiteX397" fmla="*/ 600635 w 2657256"/>
                          <a:gd name="connsiteY397" fmla="*/ 2474411 h 3370881"/>
                          <a:gd name="connsiteX398" fmla="*/ 587188 w 2657256"/>
                          <a:gd name="connsiteY398" fmla="*/ 2514752 h 3370881"/>
                          <a:gd name="connsiteX399" fmla="*/ 582706 w 2657256"/>
                          <a:gd name="connsiteY399" fmla="*/ 2546129 h 3370881"/>
                          <a:gd name="connsiteX400" fmla="*/ 596153 w 2657256"/>
                          <a:gd name="connsiteY400" fmla="*/ 2635776 h 3370881"/>
                          <a:gd name="connsiteX401" fmla="*/ 600635 w 2657256"/>
                          <a:gd name="connsiteY401" fmla="*/ 2653705 h 3370881"/>
                          <a:gd name="connsiteX402" fmla="*/ 609600 w 2657256"/>
                          <a:gd name="connsiteY402" fmla="*/ 2671634 h 3370881"/>
                          <a:gd name="connsiteX403" fmla="*/ 614082 w 2657256"/>
                          <a:gd name="connsiteY403" fmla="*/ 2689564 h 3370881"/>
                          <a:gd name="connsiteX404" fmla="*/ 623047 w 2657256"/>
                          <a:gd name="connsiteY404" fmla="*/ 2711976 h 3370881"/>
                          <a:gd name="connsiteX405" fmla="*/ 627529 w 2657256"/>
                          <a:gd name="connsiteY405" fmla="*/ 2734387 h 3370881"/>
                          <a:gd name="connsiteX406" fmla="*/ 640976 w 2657256"/>
                          <a:gd name="connsiteY406" fmla="*/ 2765764 h 3370881"/>
                          <a:gd name="connsiteX407" fmla="*/ 645459 w 2657256"/>
                          <a:gd name="connsiteY407" fmla="*/ 2779211 h 3370881"/>
                          <a:gd name="connsiteX408" fmla="*/ 658906 w 2657256"/>
                          <a:gd name="connsiteY408" fmla="*/ 2801623 h 3370881"/>
                          <a:gd name="connsiteX409" fmla="*/ 676835 w 2657256"/>
                          <a:gd name="connsiteY409" fmla="*/ 2864376 h 3370881"/>
                          <a:gd name="connsiteX410" fmla="*/ 690282 w 2657256"/>
                          <a:gd name="connsiteY410" fmla="*/ 2895752 h 3370881"/>
                          <a:gd name="connsiteX411" fmla="*/ 699247 w 2657256"/>
                          <a:gd name="connsiteY411" fmla="*/ 2940576 h 3370881"/>
                          <a:gd name="connsiteX412" fmla="*/ 703729 w 2657256"/>
                          <a:gd name="connsiteY412" fmla="*/ 2967470 h 3370881"/>
                          <a:gd name="connsiteX413" fmla="*/ 717176 w 2657256"/>
                          <a:gd name="connsiteY413" fmla="*/ 2994364 h 3370881"/>
                          <a:gd name="connsiteX414" fmla="*/ 735106 w 2657256"/>
                          <a:gd name="connsiteY414" fmla="*/ 3052634 h 3370881"/>
                          <a:gd name="connsiteX415" fmla="*/ 739588 w 2657256"/>
                          <a:gd name="connsiteY415" fmla="*/ 3079529 h 3370881"/>
                          <a:gd name="connsiteX416" fmla="*/ 762000 w 2657256"/>
                          <a:gd name="connsiteY416" fmla="*/ 3142281 h 3370881"/>
                          <a:gd name="connsiteX417" fmla="*/ 766482 w 2657256"/>
                          <a:gd name="connsiteY417" fmla="*/ 3231929 h 3370881"/>
                          <a:gd name="connsiteX418" fmla="*/ 770965 w 2657256"/>
                          <a:gd name="connsiteY418" fmla="*/ 3254340 h 3370881"/>
                          <a:gd name="connsiteX419" fmla="*/ 775447 w 2657256"/>
                          <a:gd name="connsiteY419" fmla="*/ 3285717 h 3370881"/>
                          <a:gd name="connsiteX420" fmla="*/ 748553 w 2657256"/>
                          <a:gd name="connsiteY420" fmla="*/ 3335023 h 3370881"/>
                          <a:gd name="connsiteX421" fmla="*/ 721659 w 2657256"/>
                          <a:gd name="connsiteY421" fmla="*/ 3343987 h 3370881"/>
                          <a:gd name="connsiteX422" fmla="*/ 708212 w 2657256"/>
                          <a:gd name="connsiteY422" fmla="*/ 3348470 h 3370881"/>
                          <a:gd name="connsiteX423" fmla="*/ 623047 w 2657256"/>
                          <a:gd name="connsiteY423" fmla="*/ 3330540 h 3370881"/>
                          <a:gd name="connsiteX424" fmla="*/ 609600 w 2657256"/>
                          <a:gd name="connsiteY424" fmla="*/ 3308129 h 3370881"/>
                          <a:gd name="connsiteX425" fmla="*/ 591670 w 2657256"/>
                          <a:gd name="connsiteY425" fmla="*/ 3267787 h 3370881"/>
                          <a:gd name="connsiteX426" fmla="*/ 560294 w 2657256"/>
                          <a:gd name="connsiteY426" fmla="*/ 3209517 h 3370881"/>
                          <a:gd name="connsiteX427" fmla="*/ 551329 w 2657256"/>
                          <a:gd name="connsiteY427" fmla="*/ 3196070 h 3370881"/>
                          <a:gd name="connsiteX428" fmla="*/ 528918 w 2657256"/>
                          <a:gd name="connsiteY428" fmla="*/ 3173658 h 3370881"/>
                          <a:gd name="connsiteX429" fmla="*/ 519953 w 2657256"/>
                          <a:gd name="connsiteY429" fmla="*/ 3128834 h 3370881"/>
                          <a:gd name="connsiteX430" fmla="*/ 524435 w 2657256"/>
                          <a:gd name="connsiteY430" fmla="*/ 3101940 h 3370881"/>
                          <a:gd name="connsiteX431" fmla="*/ 528918 w 2657256"/>
                          <a:gd name="connsiteY431" fmla="*/ 3088493 h 3370881"/>
                          <a:gd name="connsiteX432" fmla="*/ 542365 w 2657256"/>
                          <a:gd name="connsiteY432" fmla="*/ 3052634 h 3370881"/>
                          <a:gd name="connsiteX433" fmla="*/ 484094 w 2657256"/>
                          <a:gd name="connsiteY433" fmla="*/ 2886787 h 3370881"/>
                          <a:gd name="connsiteX434" fmla="*/ 443753 w 2657256"/>
                          <a:gd name="connsiteY434" fmla="*/ 2779211 h 3370881"/>
                          <a:gd name="connsiteX435" fmla="*/ 439270 w 2657256"/>
                          <a:gd name="connsiteY435" fmla="*/ 2752317 h 3370881"/>
                          <a:gd name="connsiteX436" fmla="*/ 430306 w 2657256"/>
                          <a:gd name="connsiteY436" fmla="*/ 2716458 h 3370881"/>
                          <a:gd name="connsiteX437" fmla="*/ 425823 w 2657256"/>
                          <a:gd name="connsiteY437" fmla="*/ 2680599 h 3370881"/>
                          <a:gd name="connsiteX438" fmla="*/ 398929 w 2657256"/>
                          <a:gd name="connsiteY438" fmla="*/ 2599917 h 3370881"/>
                          <a:gd name="connsiteX439" fmla="*/ 385482 w 2657256"/>
                          <a:gd name="connsiteY439" fmla="*/ 2568540 h 3370881"/>
                          <a:gd name="connsiteX440" fmla="*/ 381000 w 2657256"/>
                          <a:gd name="connsiteY440" fmla="*/ 2550611 h 3370881"/>
                          <a:gd name="connsiteX441" fmla="*/ 372035 w 2657256"/>
                          <a:gd name="connsiteY441" fmla="*/ 2483376 h 3370881"/>
                          <a:gd name="connsiteX442" fmla="*/ 367553 w 2657256"/>
                          <a:gd name="connsiteY442" fmla="*/ 2469929 h 3370881"/>
                          <a:gd name="connsiteX443" fmla="*/ 407894 w 2657256"/>
                          <a:gd name="connsiteY443" fmla="*/ 2451999 h 3370881"/>
                          <a:gd name="connsiteX444" fmla="*/ 515470 w 2657256"/>
                          <a:gd name="connsiteY444" fmla="*/ 2407176 h 3370881"/>
                          <a:gd name="connsiteX445" fmla="*/ 578223 w 2657256"/>
                          <a:gd name="connsiteY445" fmla="*/ 2353387 h 3370881"/>
                          <a:gd name="connsiteX446" fmla="*/ 587188 w 2657256"/>
                          <a:gd name="connsiteY446" fmla="*/ 2330976 h 3370881"/>
                          <a:gd name="connsiteX447" fmla="*/ 614082 w 2657256"/>
                          <a:gd name="connsiteY447" fmla="*/ 2254776 h 3370881"/>
                          <a:gd name="connsiteX448" fmla="*/ 649941 w 2657256"/>
                          <a:gd name="connsiteY448" fmla="*/ 2200987 h 3370881"/>
                          <a:gd name="connsiteX449" fmla="*/ 690282 w 2657256"/>
                          <a:gd name="connsiteY449" fmla="*/ 2174093 h 3370881"/>
                          <a:gd name="connsiteX450" fmla="*/ 703729 w 2657256"/>
                          <a:gd name="connsiteY450" fmla="*/ 2165129 h 3370881"/>
                          <a:gd name="connsiteX451" fmla="*/ 739588 w 2657256"/>
                          <a:gd name="connsiteY451" fmla="*/ 2147199 h 3370881"/>
                          <a:gd name="connsiteX452" fmla="*/ 708212 w 2657256"/>
                          <a:gd name="connsiteY452" fmla="*/ 2187540 h 3370881"/>
                          <a:gd name="connsiteX453" fmla="*/ 654423 w 2657256"/>
                          <a:gd name="connsiteY453" fmla="*/ 2241329 h 3370881"/>
                          <a:gd name="connsiteX454" fmla="*/ 636494 w 2657256"/>
                          <a:gd name="connsiteY454" fmla="*/ 2259258 h 3370881"/>
                          <a:gd name="connsiteX455" fmla="*/ 614082 w 2657256"/>
                          <a:gd name="connsiteY455" fmla="*/ 2286152 h 3370881"/>
                          <a:gd name="connsiteX456" fmla="*/ 592179 w 2657256"/>
                          <a:gd name="connsiteY456" fmla="*/ 2282347 h 3370881"/>
                          <a:gd name="connsiteX457" fmla="*/ 555980 w 2657256"/>
                          <a:gd name="connsiteY457" fmla="*/ 2313892 h 3370881"/>
                          <a:gd name="connsiteX458" fmla="*/ 524435 w 2657256"/>
                          <a:gd name="connsiteY458" fmla="*/ 2348905 h 3370881"/>
                          <a:gd name="connsiteX459" fmla="*/ 502023 w 2657256"/>
                          <a:gd name="connsiteY459" fmla="*/ 2362352 h 3370881"/>
                          <a:gd name="connsiteX460" fmla="*/ 461682 w 2657256"/>
                          <a:gd name="connsiteY460" fmla="*/ 2389246 h 3370881"/>
                          <a:gd name="connsiteX461" fmla="*/ 448235 w 2657256"/>
                          <a:gd name="connsiteY461" fmla="*/ 2398211 h 3370881"/>
                          <a:gd name="connsiteX462" fmla="*/ 430306 w 2657256"/>
                          <a:gd name="connsiteY462" fmla="*/ 2407176 h 3370881"/>
                          <a:gd name="connsiteX463" fmla="*/ 412376 w 2657256"/>
                          <a:gd name="connsiteY463" fmla="*/ 2420623 h 3370881"/>
                          <a:gd name="connsiteX464" fmla="*/ 389965 w 2657256"/>
                          <a:gd name="connsiteY464" fmla="*/ 2429587 h 3370881"/>
                          <a:gd name="connsiteX465" fmla="*/ 372035 w 2657256"/>
                          <a:gd name="connsiteY465" fmla="*/ 2443034 h 3370881"/>
                          <a:gd name="connsiteX466" fmla="*/ 318247 w 2657256"/>
                          <a:gd name="connsiteY466" fmla="*/ 2474411 h 3370881"/>
                          <a:gd name="connsiteX467" fmla="*/ 304800 w 2657256"/>
                          <a:gd name="connsiteY467" fmla="*/ 2492340 h 3370881"/>
                          <a:gd name="connsiteX468" fmla="*/ 282388 w 2657256"/>
                          <a:gd name="connsiteY468" fmla="*/ 2519234 h 3370881"/>
                          <a:gd name="connsiteX469" fmla="*/ 295835 w 2657256"/>
                          <a:gd name="connsiteY469" fmla="*/ 2815070 h 3370881"/>
                          <a:gd name="connsiteX470" fmla="*/ 300318 w 2657256"/>
                          <a:gd name="connsiteY470" fmla="*/ 2837481 h 3370881"/>
                          <a:gd name="connsiteX471" fmla="*/ 304800 w 2657256"/>
                          <a:gd name="connsiteY471" fmla="*/ 2868858 h 3370881"/>
                          <a:gd name="connsiteX472" fmla="*/ 309282 w 2657256"/>
                          <a:gd name="connsiteY472" fmla="*/ 2927129 h 3370881"/>
                          <a:gd name="connsiteX473" fmla="*/ 322729 w 2657256"/>
                          <a:gd name="connsiteY473" fmla="*/ 2985399 h 3370881"/>
                          <a:gd name="connsiteX474" fmla="*/ 327212 w 2657256"/>
                          <a:gd name="connsiteY474" fmla="*/ 3012293 h 3370881"/>
                          <a:gd name="connsiteX475" fmla="*/ 331694 w 2657256"/>
                          <a:gd name="connsiteY475" fmla="*/ 3043670 h 3370881"/>
                          <a:gd name="connsiteX476" fmla="*/ 345141 w 2657256"/>
                          <a:gd name="connsiteY476" fmla="*/ 3070564 h 3370881"/>
                          <a:gd name="connsiteX477" fmla="*/ 367553 w 2657256"/>
                          <a:gd name="connsiteY477" fmla="*/ 3124352 h 3370881"/>
                          <a:gd name="connsiteX478" fmla="*/ 381000 w 2657256"/>
                          <a:gd name="connsiteY478" fmla="*/ 3182623 h 3370881"/>
                          <a:gd name="connsiteX479" fmla="*/ 389965 w 2657256"/>
                          <a:gd name="connsiteY479" fmla="*/ 3196070 h 3370881"/>
                          <a:gd name="connsiteX480" fmla="*/ 394447 w 2657256"/>
                          <a:gd name="connsiteY480" fmla="*/ 3213999 h 3370881"/>
                          <a:gd name="connsiteX481" fmla="*/ 412376 w 2657256"/>
                          <a:gd name="connsiteY481" fmla="*/ 3245376 h 3370881"/>
                          <a:gd name="connsiteX482" fmla="*/ 416859 w 2657256"/>
                          <a:gd name="connsiteY482" fmla="*/ 3258823 h 3370881"/>
                          <a:gd name="connsiteX483" fmla="*/ 425823 w 2657256"/>
                          <a:gd name="connsiteY483" fmla="*/ 3272270 h 3370881"/>
                          <a:gd name="connsiteX484" fmla="*/ 439270 w 2657256"/>
                          <a:gd name="connsiteY484" fmla="*/ 3303646 h 3370881"/>
                          <a:gd name="connsiteX485" fmla="*/ 439270 w 2657256"/>
                          <a:gd name="connsiteY485" fmla="*/ 3352952 h 3370881"/>
                          <a:gd name="connsiteX486" fmla="*/ 430306 w 2657256"/>
                          <a:gd name="connsiteY486" fmla="*/ 3366399 h 3370881"/>
                          <a:gd name="connsiteX487" fmla="*/ 412376 w 2657256"/>
                          <a:gd name="connsiteY487" fmla="*/ 3370881 h 3370881"/>
                          <a:gd name="connsiteX488" fmla="*/ 295835 w 2657256"/>
                          <a:gd name="connsiteY488" fmla="*/ 3357434 h 3370881"/>
                          <a:gd name="connsiteX489" fmla="*/ 264459 w 2657256"/>
                          <a:gd name="connsiteY489" fmla="*/ 3276752 h 3370881"/>
                          <a:gd name="connsiteX490" fmla="*/ 259976 w 2657256"/>
                          <a:gd name="connsiteY490" fmla="*/ 3240893 h 3370881"/>
                          <a:gd name="connsiteX491" fmla="*/ 246529 w 2657256"/>
                          <a:gd name="connsiteY491" fmla="*/ 3178140 h 3370881"/>
                          <a:gd name="connsiteX492" fmla="*/ 237565 w 2657256"/>
                          <a:gd name="connsiteY492" fmla="*/ 3084011 h 3370881"/>
                          <a:gd name="connsiteX493" fmla="*/ 228600 w 2657256"/>
                          <a:gd name="connsiteY493" fmla="*/ 3057117 h 3370881"/>
                          <a:gd name="connsiteX494" fmla="*/ 219635 w 2657256"/>
                          <a:gd name="connsiteY494" fmla="*/ 3021258 h 3370881"/>
                          <a:gd name="connsiteX495" fmla="*/ 206188 w 2657256"/>
                          <a:gd name="connsiteY495" fmla="*/ 2980917 h 3370881"/>
                          <a:gd name="connsiteX496" fmla="*/ 201706 w 2657256"/>
                          <a:gd name="connsiteY496" fmla="*/ 2949540 h 3370881"/>
                          <a:gd name="connsiteX497" fmla="*/ 197223 w 2657256"/>
                          <a:gd name="connsiteY497" fmla="*/ 2927129 h 3370881"/>
                          <a:gd name="connsiteX498" fmla="*/ 192741 w 2657256"/>
                          <a:gd name="connsiteY498" fmla="*/ 2891270 h 3370881"/>
                          <a:gd name="connsiteX499" fmla="*/ 188259 w 2657256"/>
                          <a:gd name="connsiteY499" fmla="*/ 2850929 h 3370881"/>
                          <a:gd name="connsiteX500" fmla="*/ 179294 w 2657256"/>
                          <a:gd name="connsiteY500" fmla="*/ 2824034 h 3370881"/>
                          <a:gd name="connsiteX501" fmla="*/ 165847 w 2657256"/>
                          <a:gd name="connsiteY501" fmla="*/ 2774729 h 3370881"/>
                          <a:gd name="connsiteX502" fmla="*/ 161365 w 2657256"/>
                          <a:gd name="connsiteY502" fmla="*/ 2747834 h 3370881"/>
                          <a:gd name="connsiteX503" fmla="*/ 156882 w 2657256"/>
                          <a:gd name="connsiteY503" fmla="*/ 2559576 h 3370881"/>
                          <a:gd name="connsiteX504" fmla="*/ 152400 w 2657256"/>
                          <a:gd name="connsiteY504" fmla="*/ 2519234 h 3370881"/>
                          <a:gd name="connsiteX505" fmla="*/ 118035 w 2657256"/>
                          <a:gd name="connsiteY505" fmla="*/ 2400004 h 3370881"/>
                          <a:gd name="connsiteX506" fmla="*/ 117048 w 2657256"/>
                          <a:gd name="connsiteY506" fmla="*/ 2344423 h 3370881"/>
                          <a:gd name="connsiteX507" fmla="*/ 100106 w 2657256"/>
                          <a:gd name="connsiteY507" fmla="*/ 2330976 h 3370881"/>
                          <a:gd name="connsiteX508" fmla="*/ 138953 w 2657256"/>
                          <a:gd name="connsiteY508" fmla="*/ 2313046 h 3370881"/>
                          <a:gd name="connsiteX509" fmla="*/ 152400 w 2657256"/>
                          <a:gd name="connsiteY509" fmla="*/ 2304081 h 3370881"/>
                          <a:gd name="connsiteX510" fmla="*/ 170329 w 2657256"/>
                          <a:gd name="connsiteY510" fmla="*/ 2259258 h 3370881"/>
                          <a:gd name="connsiteX511" fmla="*/ 188259 w 2657256"/>
                          <a:gd name="connsiteY511" fmla="*/ 2223399 h 3370881"/>
                          <a:gd name="connsiteX512" fmla="*/ 206188 w 2657256"/>
                          <a:gd name="connsiteY512" fmla="*/ 2187540 h 3370881"/>
                          <a:gd name="connsiteX513" fmla="*/ 210670 w 2657256"/>
                          <a:gd name="connsiteY513" fmla="*/ 2174093 h 3370881"/>
                          <a:gd name="connsiteX514" fmla="*/ 219635 w 2657256"/>
                          <a:gd name="connsiteY514" fmla="*/ 2115823 h 3370881"/>
                          <a:gd name="connsiteX515" fmla="*/ 210670 w 2657256"/>
                          <a:gd name="connsiteY515" fmla="*/ 1958940 h 3370881"/>
                          <a:gd name="connsiteX516" fmla="*/ 192741 w 2657256"/>
                          <a:gd name="connsiteY516" fmla="*/ 1923081 h 3370881"/>
                          <a:gd name="connsiteX517" fmla="*/ 179294 w 2657256"/>
                          <a:gd name="connsiteY517" fmla="*/ 1891705 h 3370881"/>
                          <a:gd name="connsiteX518" fmla="*/ 165847 w 2657256"/>
                          <a:gd name="connsiteY518" fmla="*/ 1864811 h 3370881"/>
                          <a:gd name="connsiteX519" fmla="*/ 152400 w 2657256"/>
                          <a:gd name="connsiteY519" fmla="*/ 1833434 h 3370881"/>
                          <a:gd name="connsiteX520" fmla="*/ 143435 w 2657256"/>
                          <a:gd name="connsiteY520" fmla="*/ 1819987 h 3370881"/>
                          <a:gd name="connsiteX521" fmla="*/ 107576 w 2657256"/>
                          <a:gd name="connsiteY521" fmla="*/ 1784129 h 3370881"/>
                          <a:gd name="connsiteX522" fmla="*/ 94129 w 2657256"/>
                          <a:gd name="connsiteY522" fmla="*/ 1779646 h 3370881"/>
                          <a:gd name="connsiteX523" fmla="*/ 71718 w 2657256"/>
                          <a:gd name="connsiteY523" fmla="*/ 1770681 h 3370881"/>
                          <a:gd name="connsiteX524" fmla="*/ 58270 w 2657256"/>
                          <a:gd name="connsiteY524" fmla="*/ 1761717 h 3370881"/>
                          <a:gd name="connsiteX525" fmla="*/ 26894 w 2657256"/>
                          <a:gd name="connsiteY525" fmla="*/ 1730340 h 3370881"/>
                          <a:gd name="connsiteX526" fmla="*/ 0 w 2657256"/>
                          <a:gd name="connsiteY526" fmla="*/ 1707929 h 3370881"/>
                          <a:gd name="connsiteX0" fmla="*/ 0 w 2657256"/>
                          <a:gd name="connsiteY0" fmla="*/ 1707929 h 3370881"/>
                          <a:gd name="connsiteX1" fmla="*/ 22412 w 2657256"/>
                          <a:gd name="connsiteY1" fmla="*/ 1698964 h 3370881"/>
                          <a:gd name="connsiteX2" fmla="*/ 31376 w 2657256"/>
                          <a:gd name="connsiteY2" fmla="*/ 1681034 h 3370881"/>
                          <a:gd name="connsiteX3" fmla="*/ 44823 w 2657256"/>
                          <a:gd name="connsiteY3" fmla="*/ 1672070 h 3370881"/>
                          <a:gd name="connsiteX4" fmla="*/ 58270 w 2657256"/>
                          <a:gd name="connsiteY4" fmla="*/ 1654140 h 3370881"/>
                          <a:gd name="connsiteX5" fmla="*/ 76200 w 2657256"/>
                          <a:gd name="connsiteY5" fmla="*/ 1645176 h 3370881"/>
                          <a:gd name="connsiteX6" fmla="*/ 98612 w 2657256"/>
                          <a:gd name="connsiteY6" fmla="*/ 1636211 h 3370881"/>
                          <a:gd name="connsiteX7" fmla="*/ 125506 w 2657256"/>
                          <a:gd name="connsiteY7" fmla="*/ 1627246 h 3370881"/>
                          <a:gd name="connsiteX8" fmla="*/ 152400 w 2657256"/>
                          <a:gd name="connsiteY8" fmla="*/ 1609317 h 3370881"/>
                          <a:gd name="connsiteX9" fmla="*/ 170329 w 2657256"/>
                          <a:gd name="connsiteY9" fmla="*/ 1600352 h 3370881"/>
                          <a:gd name="connsiteX10" fmla="*/ 188259 w 2657256"/>
                          <a:gd name="connsiteY10" fmla="*/ 1582423 h 3370881"/>
                          <a:gd name="connsiteX11" fmla="*/ 228600 w 2657256"/>
                          <a:gd name="connsiteY11" fmla="*/ 1564493 h 3370881"/>
                          <a:gd name="connsiteX12" fmla="*/ 255494 w 2657256"/>
                          <a:gd name="connsiteY12" fmla="*/ 1546564 h 3370881"/>
                          <a:gd name="connsiteX13" fmla="*/ 300318 w 2657256"/>
                          <a:gd name="connsiteY13" fmla="*/ 1524152 h 3370881"/>
                          <a:gd name="connsiteX14" fmla="*/ 313765 w 2657256"/>
                          <a:gd name="connsiteY14" fmla="*/ 1515187 h 3370881"/>
                          <a:gd name="connsiteX15" fmla="*/ 340659 w 2657256"/>
                          <a:gd name="connsiteY15" fmla="*/ 1510705 h 3370881"/>
                          <a:gd name="connsiteX16" fmla="*/ 363070 w 2657256"/>
                          <a:gd name="connsiteY16" fmla="*/ 1506223 h 3370881"/>
                          <a:gd name="connsiteX17" fmla="*/ 389965 w 2657256"/>
                          <a:gd name="connsiteY17" fmla="*/ 1501740 h 3370881"/>
                          <a:gd name="connsiteX18" fmla="*/ 425823 w 2657256"/>
                          <a:gd name="connsiteY18" fmla="*/ 1497258 h 3370881"/>
                          <a:gd name="connsiteX19" fmla="*/ 470647 w 2657256"/>
                          <a:gd name="connsiteY19" fmla="*/ 1488293 h 3370881"/>
                          <a:gd name="connsiteX20" fmla="*/ 515470 w 2657256"/>
                          <a:gd name="connsiteY20" fmla="*/ 1479329 h 3370881"/>
                          <a:gd name="connsiteX21" fmla="*/ 528918 w 2657256"/>
                          <a:gd name="connsiteY21" fmla="*/ 1470364 h 3370881"/>
                          <a:gd name="connsiteX22" fmla="*/ 600635 w 2657256"/>
                          <a:gd name="connsiteY22" fmla="*/ 1456917 h 3370881"/>
                          <a:gd name="connsiteX23" fmla="*/ 690282 w 2657256"/>
                          <a:gd name="connsiteY23" fmla="*/ 1447952 h 3370881"/>
                          <a:gd name="connsiteX24" fmla="*/ 793376 w 2657256"/>
                          <a:gd name="connsiteY24" fmla="*/ 1452434 h 3370881"/>
                          <a:gd name="connsiteX25" fmla="*/ 874059 w 2657256"/>
                          <a:gd name="connsiteY25" fmla="*/ 1465881 h 3370881"/>
                          <a:gd name="connsiteX26" fmla="*/ 914400 w 2657256"/>
                          <a:gd name="connsiteY26" fmla="*/ 1470364 h 3370881"/>
                          <a:gd name="connsiteX27" fmla="*/ 1030941 w 2657256"/>
                          <a:gd name="connsiteY27" fmla="*/ 1483811 h 3370881"/>
                          <a:gd name="connsiteX28" fmla="*/ 1151965 w 2657256"/>
                          <a:gd name="connsiteY28" fmla="*/ 1492776 h 3370881"/>
                          <a:gd name="connsiteX29" fmla="*/ 1281953 w 2657256"/>
                          <a:gd name="connsiteY29" fmla="*/ 1501740 h 3370881"/>
                          <a:gd name="connsiteX30" fmla="*/ 1465729 w 2657256"/>
                          <a:gd name="connsiteY30" fmla="*/ 1497258 h 3370881"/>
                          <a:gd name="connsiteX31" fmla="*/ 1510553 w 2657256"/>
                          <a:gd name="connsiteY31" fmla="*/ 1492776 h 3370881"/>
                          <a:gd name="connsiteX32" fmla="*/ 1582270 w 2657256"/>
                          <a:gd name="connsiteY32" fmla="*/ 1461399 h 3370881"/>
                          <a:gd name="connsiteX33" fmla="*/ 1604682 w 2657256"/>
                          <a:gd name="connsiteY33" fmla="*/ 1456917 h 3370881"/>
                          <a:gd name="connsiteX34" fmla="*/ 1622612 w 2657256"/>
                          <a:gd name="connsiteY34" fmla="*/ 1447952 h 3370881"/>
                          <a:gd name="connsiteX35" fmla="*/ 1645023 w 2657256"/>
                          <a:gd name="connsiteY35" fmla="*/ 1438987 h 3370881"/>
                          <a:gd name="connsiteX36" fmla="*/ 1662953 w 2657256"/>
                          <a:gd name="connsiteY36" fmla="*/ 1425540 h 3370881"/>
                          <a:gd name="connsiteX37" fmla="*/ 1698812 w 2657256"/>
                          <a:gd name="connsiteY37" fmla="*/ 1407611 h 3370881"/>
                          <a:gd name="connsiteX38" fmla="*/ 1739153 w 2657256"/>
                          <a:gd name="connsiteY38" fmla="*/ 1380717 h 3370881"/>
                          <a:gd name="connsiteX39" fmla="*/ 1752600 w 2657256"/>
                          <a:gd name="connsiteY39" fmla="*/ 1367270 h 3370881"/>
                          <a:gd name="connsiteX40" fmla="*/ 1775012 w 2657256"/>
                          <a:gd name="connsiteY40" fmla="*/ 1353823 h 3370881"/>
                          <a:gd name="connsiteX41" fmla="*/ 1797423 w 2657256"/>
                          <a:gd name="connsiteY41" fmla="*/ 1335893 h 3370881"/>
                          <a:gd name="connsiteX42" fmla="*/ 1810870 w 2657256"/>
                          <a:gd name="connsiteY42" fmla="*/ 1304517 h 3370881"/>
                          <a:gd name="connsiteX43" fmla="*/ 1815353 w 2657256"/>
                          <a:gd name="connsiteY43" fmla="*/ 1291070 h 3370881"/>
                          <a:gd name="connsiteX44" fmla="*/ 1801906 w 2657256"/>
                          <a:gd name="connsiteY44" fmla="*/ 1138670 h 3370881"/>
                          <a:gd name="connsiteX45" fmla="*/ 1792941 w 2657256"/>
                          <a:gd name="connsiteY45" fmla="*/ 1125223 h 3370881"/>
                          <a:gd name="connsiteX46" fmla="*/ 1757082 w 2657256"/>
                          <a:gd name="connsiteY46" fmla="*/ 1093846 h 3370881"/>
                          <a:gd name="connsiteX47" fmla="*/ 1730188 w 2657256"/>
                          <a:gd name="connsiteY47" fmla="*/ 1066952 h 3370881"/>
                          <a:gd name="connsiteX48" fmla="*/ 1703294 w 2657256"/>
                          <a:gd name="connsiteY48" fmla="*/ 1049023 h 3370881"/>
                          <a:gd name="connsiteX49" fmla="*/ 1622612 w 2657256"/>
                          <a:gd name="connsiteY49" fmla="*/ 1053505 h 3370881"/>
                          <a:gd name="connsiteX50" fmla="*/ 1595718 w 2657256"/>
                          <a:gd name="connsiteY50" fmla="*/ 1062470 h 3370881"/>
                          <a:gd name="connsiteX51" fmla="*/ 1573306 w 2657256"/>
                          <a:gd name="connsiteY51" fmla="*/ 1066952 h 3370881"/>
                          <a:gd name="connsiteX52" fmla="*/ 1453385 w 2657256"/>
                          <a:gd name="connsiteY52" fmla="*/ 1082761 h 3370881"/>
                          <a:gd name="connsiteX53" fmla="*/ 1326776 w 2657256"/>
                          <a:gd name="connsiteY53" fmla="*/ 1062470 h 3370881"/>
                          <a:gd name="connsiteX54" fmla="*/ 1308847 w 2657256"/>
                          <a:gd name="connsiteY54" fmla="*/ 1057987 h 3370881"/>
                          <a:gd name="connsiteX55" fmla="*/ 1277470 w 2657256"/>
                          <a:gd name="connsiteY55" fmla="*/ 1053505 h 3370881"/>
                          <a:gd name="connsiteX56" fmla="*/ 1259541 w 2657256"/>
                          <a:gd name="connsiteY56" fmla="*/ 1049023 h 3370881"/>
                          <a:gd name="connsiteX57" fmla="*/ 1232647 w 2657256"/>
                          <a:gd name="connsiteY57" fmla="*/ 1044540 h 3370881"/>
                          <a:gd name="connsiteX58" fmla="*/ 1053353 w 2657256"/>
                          <a:gd name="connsiteY58" fmla="*/ 1049023 h 3370881"/>
                          <a:gd name="connsiteX59" fmla="*/ 1035423 w 2657256"/>
                          <a:gd name="connsiteY59" fmla="*/ 1053505 h 3370881"/>
                          <a:gd name="connsiteX60" fmla="*/ 1008529 w 2657256"/>
                          <a:gd name="connsiteY60" fmla="*/ 1057987 h 3370881"/>
                          <a:gd name="connsiteX61" fmla="*/ 995082 w 2657256"/>
                          <a:gd name="connsiteY61" fmla="*/ 1062470 h 3370881"/>
                          <a:gd name="connsiteX62" fmla="*/ 945776 w 2657256"/>
                          <a:gd name="connsiteY62" fmla="*/ 1031093 h 3370881"/>
                          <a:gd name="connsiteX63" fmla="*/ 941294 w 2657256"/>
                          <a:gd name="connsiteY63" fmla="*/ 1017646 h 3370881"/>
                          <a:gd name="connsiteX64" fmla="*/ 932329 w 2657256"/>
                          <a:gd name="connsiteY64" fmla="*/ 919034 h 3370881"/>
                          <a:gd name="connsiteX65" fmla="*/ 914400 w 2657256"/>
                          <a:gd name="connsiteY65" fmla="*/ 901105 h 3370881"/>
                          <a:gd name="connsiteX66" fmla="*/ 918882 w 2657256"/>
                          <a:gd name="connsiteY66" fmla="*/ 869729 h 3370881"/>
                          <a:gd name="connsiteX67" fmla="*/ 941294 w 2657256"/>
                          <a:gd name="connsiteY67" fmla="*/ 865246 h 3370881"/>
                          <a:gd name="connsiteX68" fmla="*/ 959223 w 2657256"/>
                          <a:gd name="connsiteY68" fmla="*/ 851799 h 3370881"/>
                          <a:gd name="connsiteX69" fmla="*/ 990600 w 2657256"/>
                          <a:gd name="connsiteY69" fmla="*/ 847317 h 3370881"/>
                          <a:gd name="connsiteX70" fmla="*/ 1129553 w 2657256"/>
                          <a:gd name="connsiteY70" fmla="*/ 838352 h 3370881"/>
                          <a:gd name="connsiteX71" fmla="*/ 1147482 w 2657256"/>
                          <a:gd name="connsiteY71" fmla="*/ 829387 h 3370881"/>
                          <a:gd name="connsiteX72" fmla="*/ 1178859 w 2657256"/>
                          <a:gd name="connsiteY72" fmla="*/ 806976 h 3370881"/>
                          <a:gd name="connsiteX73" fmla="*/ 1192306 w 2657256"/>
                          <a:gd name="connsiteY73" fmla="*/ 793529 h 3370881"/>
                          <a:gd name="connsiteX74" fmla="*/ 1214718 w 2657256"/>
                          <a:gd name="connsiteY74" fmla="*/ 784564 h 3370881"/>
                          <a:gd name="connsiteX75" fmla="*/ 1241612 w 2657256"/>
                          <a:gd name="connsiteY75" fmla="*/ 771117 h 3370881"/>
                          <a:gd name="connsiteX76" fmla="*/ 1277470 w 2657256"/>
                          <a:gd name="connsiteY76" fmla="*/ 753187 h 3370881"/>
                          <a:gd name="connsiteX77" fmla="*/ 1295400 w 2657256"/>
                          <a:gd name="connsiteY77" fmla="*/ 730776 h 3370881"/>
                          <a:gd name="connsiteX78" fmla="*/ 1317812 w 2657256"/>
                          <a:gd name="connsiteY78" fmla="*/ 708364 h 3370881"/>
                          <a:gd name="connsiteX79" fmla="*/ 1353670 w 2657256"/>
                          <a:gd name="connsiteY79" fmla="*/ 663540 h 3370881"/>
                          <a:gd name="connsiteX80" fmla="*/ 1371600 w 2657256"/>
                          <a:gd name="connsiteY80" fmla="*/ 636646 h 3370881"/>
                          <a:gd name="connsiteX81" fmla="*/ 1380565 w 2657256"/>
                          <a:gd name="connsiteY81" fmla="*/ 596305 h 3370881"/>
                          <a:gd name="connsiteX82" fmla="*/ 1385047 w 2657256"/>
                          <a:gd name="connsiteY82" fmla="*/ 582858 h 3370881"/>
                          <a:gd name="connsiteX83" fmla="*/ 1380565 w 2657256"/>
                          <a:gd name="connsiteY83" fmla="*/ 533552 h 3370881"/>
                          <a:gd name="connsiteX84" fmla="*/ 1367118 w 2657256"/>
                          <a:gd name="connsiteY84" fmla="*/ 524587 h 3370881"/>
                          <a:gd name="connsiteX85" fmla="*/ 1349188 w 2657256"/>
                          <a:gd name="connsiteY85" fmla="*/ 520105 h 3370881"/>
                          <a:gd name="connsiteX86" fmla="*/ 1326776 w 2657256"/>
                          <a:gd name="connsiteY86" fmla="*/ 511140 h 3370881"/>
                          <a:gd name="connsiteX87" fmla="*/ 1281953 w 2657256"/>
                          <a:gd name="connsiteY87" fmla="*/ 515623 h 3370881"/>
                          <a:gd name="connsiteX88" fmla="*/ 1250576 w 2657256"/>
                          <a:gd name="connsiteY88" fmla="*/ 529070 h 3370881"/>
                          <a:gd name="connsiteX89" fmla="*/ 1210235 w 2657256"/>
                          <a:gd name="connsiteY89" fmla="*/ 542517 h 3370881"/>
                          <a:gd name="connsiteX90" fmla="*/ 1183341 w 2657256"/>
                          <a:gd name="connsiteY90" fmla="*/ 555964 h 3370881"/>
                          <a:gd name="connsiteX91" fmla="*/ 1160929 w 2657256"/>
                          <a:gd name="connsiteY91" fmla="*/ 569411 h 3370881"/>
                          <a:gd name="connsiteX92" fmla="*/ 1134035 w 2657256"/>
                          <a:gd name="connsiteY92" fmla="*/ 578376 h 3370881"/>
                          <a:gd name="connsiteX93" fmla="*/ 1111623 w 2657256"/>
                          <a:gd name="connsiteY93" fmla="*/ 587340 h 3370881"/>
                          <a:gd name="connsiteX94" fmla="*/ 1084729 w 2657256"/>
                          <a:gd name="connsiteY94" fmla="*/ 596305 h 3370881"/>
                          <a:gd name="connsiteX95" fmla="*/ 986118 w 2657256"/>
                          <a:gd name="connsiteY95" fmla="*/ 591823 h 3370881"/>
                          <a:gd name="connsiteX96" fmla="*/ 927847 w 2657256"/>
                          <a:gd name="connsiteY96" fmla="*/ 578376 h 3370881"/>
                          <a:gd name="connsiteX97" fmla="*/ 896470 w 2657256"/>
                          <a:gd name="connsiteY97" fmla="*/ 555964 h 3370881"/>
                          <a:gd name="connsiteX98" fmla="*/ 883023 w 2657256"/>
                          <a:gd name="connsiteY98" fmla="*/ 546999 h 3370881"/>
                          <a:gd name="connsiteX99" fmla="*/ 865094 w 2657256"/>
                          <a:gd name="connsiteY99" fmla="*/ 497693 h 3370881"/>
                          <a:gd name="connsiteX100" fmla="*/ 869576 w 2657256"/>
                          <a:gd name="connsiteY100" fmla="*/ 403564 h 3370881"/>
                          <a:gd name="connsiteX101" fmla="*/ 874059 w 2657256"/>
                          <a:gd name="connsiteY101" fmla="*/ 385634 h 3370881"/>
                          <a:gd name="connsiteX102" fmla="*/ 883023 w 2657256"/>
                          <a:gd name="connsiteY102" fmla="*/ 372187 h 3370881"/>
                          <a:gd name="connsiteX103" fmla="*/ 909918 w 2657256"/>
                          <a:gd name="connsiteY103" fmla="*/ 363223 h 3370881"/>
                          <a:gd name="connsiteX104" fmla="*/ 914400 w 2657256"/>
                          <a:gd name="connsiteY104" fmla="*/ 385634 h 3370881"/>
                          <a:gd name="connsiteX105" fmla="*/ 909918 w 2657256"/>
                          <a:gd name="connsiteY105" fmla="*/ 408046 h 3370881"/>
                          <a:gd name="connsiteX106" fmla="*/ 900953 w 2657256"/>
                          <a:gd name="connsiteY106" fmla="*/ 466317 h 3370881"/>
                          <a:gd name="connsiteX107" fmla="*/ 905435 w 2657256"/>
                          <a:gd name="connsiteY107" fmla="*/ 515623 h 3370881"/>
                          <a:gd name="connsiteX108" fmla="*/ 932329 w 2657256"/>
                          <a:gd name="connsiteY108" fmla="*/ 551481 h 3370881"/>
                          <a:gd name="connsiteX109" fmla="*/ 954741 w 2657256"/>
                          <a:gd name="connsiteY109" fmla="*/ 560446 h 3370881"/>
                          <a:gd name="connsiteX110" fmla="*/ 972670 w 2657256"/>
                          <a:gd name="connsiteY110" fmla="*/ 569411 h 3370881"/>
                          <a:gd name="connsiteX111" fmla="*/ 1066800 w 2657256"/>
                          <a:gd name="connsiteY111" fmla="*/ 564929 h 3370881"/>
                          <a:gd name="connsiteX112" fmla="*/ 1111623 w 2657256"/>
                          <a:gd name="connsiteY112" fmla="*/ 551481 h 3370881"/>
                          <a:gd name="connsiteX113" fmla="*/ 1129553 w 2657256"/>
                          <a:gd name="connsiteY113" fmla="*/ 538034 h 3370881"/>
                          <a:gd name="connsiteX114" fmla="*/ 1156447 w 2657256"/>
                          <a:gd name="connsiteY114" fmla="*/ 511140 h 3370881"/>
                          <a:gd name="connsiteX115" fmla="*/ 1160929 w 2657256"/>
                          <a:gd name="connsiteY115" fmla="*/ 493211 h 3370881"/>
                          <a:gd name="connsiteX116" fmla="*/ 1178859 w 2657256"/>
                          <a:gd name="connsiteY116" fmla="*/ 331846 h 3370881"/>
                          <a:gd name="connsiteX117" fmla="*/ 1215315 w 2657256"/>
                          <a:gd name="connsiteY117" fmla="*/ 270289 h 3370881"/>
                          <a:gd name="connsiteX118" fmla="*/ 1214718 w 2657256"/>
                          <a:gd name="connsiteY118" fmla="*/ 367705 h 3370881"/>
                          <a:gd name="connsiteX119" fmla="*/ 1201270 w 2657256"/>
                          <a:gd name="connsiteY119" fmla="*/ 412529 h 3370881"/>
                          <a:gd name="connsiteX120" fmla="*/ 1210235 w 2657256"/>
                          <a:gd name="connsiteY120" fmla="*/ 461834 h 3370881"/>
                          <a:gd name="connsiteX121" fmla="*/ 1214718 w 2657256"/>
                          <a:gd name="connsiteY121" fmla="*/ 475281 h 3370881"/>
                          <a:gd name="connsiteX122" fmla="*/ 1228165 w 2657256"/>
                          <a:gd name="connsiteY122" fmla="*/ 484246 h 3370881"/>
                          <a:gd name="connsiteX123" fmla="*/ 1250576 w 2657256"/>
                          <a:gd name="connsiteY123" fmla="*/ 502176 h 3370881"/>
                          <a:gd name="connsiteX124" fmla="*/ 1317812 w 2657256"/>
                          <a:gd name="connsiteY124" fmla="*/ 497693 h 3370881"/>
                          <a:gd name="connsiteX125" fmla="*/ 1353670 w 2657256"/>
                          <a:gd name="connsiteY125" fmla="*/ 488729 h 3370881"/>
                          <a:gd name="connsiteX126" fmla="*/ 1506070 w 2657256"/>
                          <a:gd name="connsiteY126" fmla="*/ 457352 h 3370881"/>
                          <a:gd name="connsiteX127" fmla="*/ 1550894 w 2657256"/>
                          <a:gd name="connsiteY127" fmla="*/ 430458 h 3370881"/>
                          <a:gd name="connsiteX128" fmla="*/ 1564341 w 2657256"/>
                          <a:gd name="connsiteY128" fmla="*/ 417011 h 3370881"/>
                          <a:gd name="connsiteX129" fmla="*/ 1586753 w 2657256"/>
                          <a:gd name="connsiteY129" fmla="*/ 399081 h 3370881"/>
                          <a:gd name="connsiteX130" fmla="*/ 1595718 w 2657256"/>
                          <a:gd name="connsiteY130" fmla="*/ 381152 h 3370881"/>
                          <a:gd name="connsiteX131" fmla="*/ 1613139 w 2657256"/>
                          <a:gd name="connsiteY131" fmla="*/ 358910 h 3370881"/>
                          <a:gd name="connsiteX132" fmla="*/ 1620066 w 2657256"/>
                          <a:gd name="connsiteY132" fmla="*/ 291047 h 3370881"/>
                          <a:gd name="connsiteX133" fmla="*/ 1604852 w 2657256"/>
                          <a:gd name="connsiteY133" fmla="*/ 236279 h 3370881"/>
                          <a:gd name="connsiteX134" fmla="*/ 1537447 w 2657256"/>
                          <a:gd name="connsiteY134" fmla="*/ 188411 h 3370881"/>
                          <a:gd name="connsiteX135" fmla="*/ 1613647 w 2657256"/>
                          <a:gd name="connsiteY135" fmla="*/ 399081 h 3370881"/>
                          <a:gd name="connsiteX136" fmla="*/ 1627094 w 2657256"/>
                          <a:gd name="connsiteY136" fmla="*/ 417011 h 3370881"/>
                          <a:gd name="connsiteX137" fmla="*/ 1658470 w 2657256"/>
                          <a:gd name="connsiteY137" fmla="*/ 412529 h 3370881"/>
                          <a:gd name="connsiteX138" fmla="*/ 1685365 w 2657256"/>
                          <a:gd name="connsiteY138" fmla="*/ 390117 h 3370881"/>
                          <a:gd name="connsiteX139" fmla="*/ 1694329 w 2657256"/>
                          <a:gd name="connsiteY139" fmla="*/ 376670 h 3370881"/>
                          <a:gd name="connsiteX140" fmla="*/ 1734670 w 2657256"/>
                          <a:gd name="connsiteY140" fmla="*/ 354258 h 3370881"/>
                          <a:gd name="connsiteX141" fmla="*/ 1743635 w 2657256"/>
                          <a:gd name="connsiteY141" fmla="*/ 340811 h 3370881"/>
                          <a:gd name="connsiteX142" fmla="*/ 1757082 w 2657256"/>
                          <a:gd name="connsiteY142" fmla="*/ 336329 h 3370881"/>
                          <a:gd name="connsiteX143" fmla="*/ 1808984 w 2657256"/>
                          <a:gd name="connsiteY143" fmla="*/ 249641 h 3370881"/>
                          <a:gd name="connsiteX144" fmla="*/ 1813896 w 2657256"/>
                          <a:gd name="connsiteY144" fmla="*/ 202194 h 3370881"/>
                          <a:gd name="connsiteX145" fmla="*/ 1869369 w 2657256"/>
                          <a:gd name="connsiteY145" fmla="*/ 152642 h 3370881"/>
                          <a:gd name="connsiteX146" fmla="*/ 1772023 w 2657256"/>
                          <a:gd name="connsiteY146" fmla="*/ 77249 h 3370881"/>
                          <a:gd name="connsiteX147" fmla="*/ 1948888 w 2657256"/>
                          <a:gd name="connsiteY147" fmla="*/ 178018 h 3370881"/>
                          <a:gd name="connsiteX148" fmla="*/ 1904737 w 2657256"/>
                          <a:gd name="connsiteY148" fmla="*/ 247915 h 3370881"/>
                          <a:gd name="connsiteX149" fmla="*/ 1874221 w 2657256"/>
                          <a:gd name="connsiteY149" fmla="*/ 318698 h 3370881"/>
                          <a:gd name="connsiteX150" fmla="*/ 1788459 w 2657256"/>
                          <a:gd name="connsiteY150" fmla="*/ 367705 h 3370881"/>
                          <a:gd name="connsiteX151" fmla="*/ 1761565 w 2657256"/>
                          <a:gd name="connsiteY151" fmla="*/ 390117 h 3370881"/>
                          <a:gd name="connsiteX152" fmla="*/ 1783976 w 2657256"/>
                          <a:gd name="connsiteY152" fmla="*/ 399081 h 3370881"/>
                          <a:gd name="connsiteX153" fmla="*/ 1878106 w 2657256"/>
                          <a:gd name="connsiteY153" fmla="*/ 390117 h 3370881"/>
                          <a:gd name="connsiteX154" fmla="*/ 1891553 w 2657256"/>
                          <a:gd name="connsiteY154" fmla="*/ 381152 h 3370881"/>
                          <a:gd name="connsiteX155" fmla="*/ 1918447 w 2657256"/>
                          <a:gd name="connsiteY155" fmla="*/ 372187 h 3370881"/>
                          <a:gd name="connsiteX156" fmla="*/ 1940859 w 2657256"/>
                          <a:gd name="connsiteY156" fmla="*/ 358740 h 3370881"/>
                          <a:gd name="connsiteX157" fmla="*/ 1954306 w 2657256"/>
                          <a:gd name="connsiteY157" fmla="*/ 354258 h 3370881"/>
                          <a:gd name="connsiteX158" fmla="*/ 2083304 w 2657256"/>
                          <a:gd name="connsiteY158" fmla="*/ 290281 h 3370881"/>
                          <a:gd name="connsiteX159" fmla="*/ 2166172 w 2657256"/>
                          <a:gd name="connsiteY159" fmla="*/ 215604 h 3370881"/>
                          <a:gd name="connsiteX160" fmla="*/ 2069054 w 2657256"/>
                          <a:gd name="connsiteY160" fmla="*/ 40493 h 3370881"/>
                          <a:gd name="connsiteX161" fmla="*/ 2078225 w 2657256"/>
                          <a:gd name="connsiteY161" fmla="*/ 188681 h 3370881"/>
                          <a:gd name="connsiteX162" fmla="*/ 1999129 w 2657256"/>
                          <a:gd name="connsiteY162" fmla="*/ 358740 h 3370881"/>
                          <a:gd name="connsiteX163" fmla="*/ 1994647 w 2657256"/>
                          <a:gd name="connsiteY163" fmla="*/ 372187 h 3370881"/>
                          <a:gd name="connsiteX164" fmla="*/ 2039470 w 2657256"/>
                          <a:gd name="connsiteY164" fmla="*/ 390117 h 3370881"/>
                          <a:gd name="connsiteX165" fmla="*/ 2115670 w 2657256"/>
                          <a:gd name="connsiteY165" fmla="*/ 390117 h 3370881"/>
                          <a:gd name="connsiteX166" fmla="*/ 2160494 w 2657256"/>
                          <a:gd name="connsiteY166" fmla="*/ 376670 h 3370881"/>
                          <a:gd name="connsiteX167" fmla="*/ 2191870 w 2657256"/>
                          <a:gd name="connsiteY167" fmla="*/ 363223 h 3370881"/>
                          <a:gd name="connsiteX168" fmla="*/ 2205318 w 2657256"/>
                          <a:gd name="connsiteY168" fmla="*/ 358740 h 3370881"/>
                          <a:gd name="connsiteX169" fmla="*/ 2232212 w 2657256"/>
                          <a:gd name="connsiteY169" fmla="*/ 340811 h 3370881"/>
                          <a:gd name="connsiteX170" fmla="*/ 2312894 w 2657256"/>
                          <a:gd name="connsiteY170" fmla="*/ 183929 h 3370881"/>
                          <a:gd name="connsiteX171" fmla="*/ 2339788 w 2657256"/>
                          <a:gd name="connsiteY171" fmla="*/ 151 h 3370881"/>
                          <a:gd name="connsiteX172" fmla="*/ 2357718 w 2657256"/>
                          <a:gd name="connsiteY172" fmla="*/ 215305 h 3370881"/>
                          <a:gd name="connsiteX173" fmla="*/ 2254623 w 2657256"/>
                          <a:gd name="connsiteY173" fmla="*/ 376670 h 3370881"/>
                          <a:gd name="connsiteX174" fmla="*/ 2245659 w 2657256"/>
                          <a:gd name="connsiteY174" fmla="*/ 390117 h 3370881"/>
                          <a:gd name="connsiteX175" fmla="*/ 2254623 w 2657256"/>
                          <a:gd name="connsiteY175" fmla="*/ 403564 h 3370881"/>
                          <a:gd name="connsiteX176" fmla="*/ 2353235 w 2657256"/>
                          <a:gd name="connsiteY176" fmla="*/ 399081 h 3370881"/>
                          <a:gd name="connsiteX177" fmla="*/ 2366682 w 2657256"/>
                          <a:gd name="connsiteY177" fmla="*/ 394599 h 3370881"/>
                          <a:gd name="connsiteX178" fmla="*/ 2389094 w 2657256"/>
                          <a:gd name="connsiteY178" fmla="*/ 390117 h 3370881"/>
                          <a:gd name="connsiteX179" fmla="*/ 2424953 w 2657256"/>
                          <a:gd name="connsiteY179" fmla="*/ 367705 h 3370881"/>
                          <a:gd name="connsiteX180" fmla="*/ 2528047 w 2657256"/>
                          <a:gd name="connsiteY180" fmla="*/ 292700 h 3370881"/>
                          <a:gd name="connsiteX181" fmla="*/ 2541495 w 2657256"/>
                          <a:gd name="connsiteY181" fmla="*/ 62906 h 3370881"/>
                          <a:gd name="connsiteX182" fmla="*/ 2591304 w 2657256"/>
                          <a:gd name="connsiteY182" fmla="*/ 214081 h 3370881"/>
                          <a:gd name="connsiteX183" fmla="*/ 2612315 w 2657256"/>
                          <a:gd name="connsiteY183" fmla="*/ 290907 h 3370881"/>
                          <a:gd name="connsiteX184" fmla="*/ 2650863 w 2657256"/>
                          <a:gd name="connsiteY184" fmla="*/ 344994 h 3370881"/>
                          <a:gd name="connsiteX185" fmla="*/ 2465294 w 2657256"/>
                          <a:gd name="connsiteY185" fmla="*/ 399081 h 3370881"/>
                          <a:gd name="connsiteX186" fmla="*/ 2442882 w 2657256"/>
                          <a:gd name="connsiteY186" fmla="*/ 403564 h 3370881"/>
                          <a:gd name="connsiteX187" fmla="*/ 2398059 w 2657256"/>
                          <a:gd name="connsiteY187" fmla="*/ 417011 h 3370881"/>
                          <a:gd name="connsiteX188" fmla="*/ 2375647 w 2657256"/>
                          <a:gd name="connsiteY188" fmla="*/ 425976 h 3370881"/>
                          <a:gd name="connsiteX189" fmla="*/ 2357718 w 2657256"/>
                          <a:gd name="connsiteY189" fmla="*/ 430458 h 3370881"/>
                          <a:gd name="connsiteX190" fmla="*/ 2344270 w 2657256"/>
                          <a:gd name="connsiteY190" fmla="*/ 461834 h 3370881"/>
                          <a:gd name="connsiteX191" fmla="*/ 2353235 w 2657256"/>
                          <a:gd name="connsiteY191" fmla="*/ 502176 h 3370881"/>
                          <a:gd name="connsiteX192" fmla="*/ 2362200 w 2657256"/>
                          <a:gd name="connsiteY192" fmla="*/ 515623 h 3370881"/>
                          <a:gd name="connsiteX193" fmla="*/ 2344270 w 2657256"/>
                          <a:gd name="connsiteY193" fmla="*/ 587340 h 3370881"/>
                          <a:gd name="connsiteX194" fmla="*/ 2321859 w 2657256"/>
                          <a:gd name="connsiteY194" fmla="*/ 614234 h 3370881"/>
                          <a:gd name="connsiteX195" fmla="*/ 2308412 w 2657256"/>
                          <a:gd name="connsiteY195" fmla="*/ 636646 h 3370881"/>
                          <a:gd name="connsiteX196" fmla="*/ 2281518 w 2657256"/>
                          <a:gd name="connsiteY196" fmla="*/ 641129 h 3370881"/>
                          <a:gd name="connsiteX197" fmla="*/ 2259106 w 2657256"/>
                          <a:gd name="connsiteY197" fmla="*/ 636646 h 3370881"/>
                          <a:gd name="connsiteX198" fmla="*/ 2277035 w 2657256"/>
                          <a:gd name="connsiteY198" fmla="*/ 578376 h 3370881"/>
                          <a:gd name="connsiteX199" fmla="*/ 2290482 w 2657256"/>
                          <a:gd name="connsiteY199" fmla="*/ 542517 h 3370881"/>
                          <a:gd name="connsiteX200" fmla="*/ 2286000 w 2657256"/>
                          <a:gd name="connsiteY200" fmla="*/ 506658 h 3370881"/>
                          <a:gd name="connsiteX201" fmla="*/ 2245659 w 2657256"/>
                          <a:gd name="connsiteY201" fmla="*/ 448387 h 3370881"/>
                          <a:gd name="connsiteX202" fmla="*/ 2200835 w 2657256"/>
                          <a:gd name="connsiteY202" fmla="*/ 430458 h 3370881"/>
                          <a:gd name="connsiteX203" fmla="*/ 2169459 w 2657256"/>
                          <a:gd name="connsiteY203" fmla="*/ 425976 h 3370881"/>
                          <a:gd name="connsiteX204" fmla="*/ 2102223 w 2657256"/>
                          <a:gd name="connsiteY204" fmla="*/ 430458 h 3370881"/>
                          <a:gd name="connsiteX205" fmla="*/ 2084294 w 2657256"/>
                          <a:gd name="connsiteY205" fmla="*/ 439423 h 3370881"/>
                          <a:gd name="connsiteX206" fmla="*/ 2070847 w 2657256"/>
                          <a:gd name="connsiteY206" fmla="*/ 443905 h 3370881"/>
                          <a:gd name="connsiteX207" fmla="*/ 2061882 w 2657256"/>
                          <a:gd name="connsiteY207" fmla="*/ 461834 h 3370881"/>
                          <a:gd name="connsiteX208" fmla="*/ 2034988 w 2657256"/>
                          <a:gd name="connsiteY208" fmla="*/ 475281 h 3370881"/>
                          <a:gd name="connsiteX209" fmla="*/ 1783976 w 2657256"/>
                          <a:gd name="connsiteY209" fmla="*/ 479764 h 3370881"/>
                          <a:gd name="connsiteX210" fmla="*/ 1766047 w 2657256"/>
                          <a:gd name="connsiteY210" fmla="*/ 488729 h 3370881"/>
                          <a:gd name="connsiteX211" fmla="*/ 1703294 w 2657256"/>
                          <a:gd name="connsiteY211" fmla="*/ 506658 h 3370881"/>
                          <a:gd name="connsiteX212" fmla="*/ 1689847 w 2657256"/>
                          <a:gd name="connsiteY212" fmla="*/ 511140 h 3370881"/>
                          <a:gd name="connsiteX213" fmla="*/ 1676400 w 2657256"/>
                          <a:gd name="connsiteY213" fmla="*/ 520105 h 3370881"/>
                          <a:gd name="connsiteX214" fmla="*/ 1649506 w 2657256"/>
                          <a:gd name="connsiteY214" fmla="*/ 529070 h 3370881"/>
                          <a:gd name="connsiteX215" fmla="*/ 1636059 w 2657256"/>
                          <a:gd name="connsiteY215" fmla="*/ 538034 h 3370881"/>
                          <a:gd name="connsiteX216" fmla="*/ 1622612 w 2657256"/>
                          <a:gd name="connsiteY216" fmla="*/ 551481 h 3370881"/>
                          <a:gd name="connsiteX217" fmla="*/ 1609165 w 2657256"/>
                          <a:gd name="connsiteY217" fmla="*/ 555964 h 3370881"/>
                          <a:gd name="connsiteX218" fmla="*/ 1577788 w 2657256"/>
                          <a:gd name="connsiteY218" fmla="*/ 587340 h 3370881"/>
                          <a:gd name="connsiteX219" fmla="*/ 1568823 w 2657256"/>
                          <a:gd name="connsiteY219" fmla="*/ 600787 h 3370881"/>
                          <a:gd name="connsiteX220" fmla="*/ 1555376 w 2657256"/>
                          <a:gd name="connsiteY220" fmla="*/ 614234 h 3370881"/>
                          <a:gd name="connsiteX221" fmla="*/ 1524000 w 2657256"/>
                          <a:gd name="connsiteY221" fmla="*/ 654576 h 3370881"/>
                          <a:gd name="connsiteX222" fmla="*/ 1519518 w 2657256"/>
                          <a:gd name="connsiteY222" fmla="*/ 668023 h 3370881"/>
                          <a:gd name="connsiteX223" fmla="*/ 1528482 w 2657256"/>
                          <a:gd name="connsiteY223" fmla="*/ 708364 h 3370881"/>
                          <a:gd name="connsiteX224" fmla="*/ 1537447 w 2657256"/>
                          <a:gd name="connsiteY224" fmla="*/ 721811 h 3370881"/>
                          <a:gd name="connsiteX225" fmla="*/ 1568823 w 2657256"/>
                          <a:gd name="connsiteY225" fmla="*/ 712846 h 3370881"/>
                          <a:gd name="connsiteX226" fmla="*/ 1600200 w 2657256"/>
                          <a:gd name="connsiteY226" fmla="*/ 712846 h 3370881"/>
                          <a:gd name="connsiteX227" fmla="*/ 1631576 w 2657256"/>
                          <a:gd name="connsiteY227" fmla="*/ 690434 h 3370881"/>
                          <a:gd name="connsiteX228" fmla="*/ 1645023 w 2657256"/>
                          <a:gd name="connsiteY228" fmla="*/ 676987 h 3370881"/>
                          <a:gd name="connsiteX229" fmla="*/ 1685365 w 2657256"/>
                          <a:gd name="connsiteY229" fmla="*/ 645611 h 3370881"/>
                          <a:gd name="connsiteX230" fmla="*/ 1716741 w 2657256"/>
                          <a:gd name="connsiteY230" fmla="*/ 614234 h 3370881"/>
                          <a:gd name="connsiteX231" fmla="*/ 1748118 w 2657256"/>
                          <a:gd name="connsiteY231" fmla="*/ 596305 h 3370881"/>
                          <a:gd name="connsiteX232" fmla="*/ 1761565 w 2657256"/>
                          <a:gd name="connsiteY232" fmla="*/ 591823 h 3370881"/>
                          <a:gd name="connsiteX233" fmla="*/ 1779494 w 2657256"/>
                          <a:gd name="connsiteY233" fmla="*/ 582858 h 3370881"/>
                          <a:gd name="connsiteX234" fmla="*/ 1815353 w 2657256"/>
                          <a:gd name="connsiteY234" fmla="*/ 573893 h 3370881"/>
                          <a:gd name="connsiteX235" fmla="*/ 2030506 w 2657256"/>
                          <a:gd name="connsiteY235" fmla="*/ 578376 h 3370881"/>
                          <a:gd name="connsiteX236" fmla="*/ 2017059 w 2657256"/>
                          <a:gd name="connsiteY236" fmla="*/ 600787 h 3370881"/>
                          <a:gd name="connsiteX237" fmla="*/ 1981200 w 2657256"/>
                          <a:gd name="connsiteY237" fmla="*/ 636646 h 3370881"/>
                          <a:gd name="connsiteX238" fmla="*/ 1967753 w 2657256"/>
                          <a:gd name="connsiteY238" fmla="*/ 650093 h 3370881"/>
                          <a:gd name="connsiteX239" fmla="*/ 1936376 w 2657256"/>
                          <a:gd name="connsiteY239" fmla="*/ 690434 h 3370881"/>
                          <a:gd name="connsiteX240" fmla="*/ 1905000 w 2657256"/>
                          <a:gd name="connsiteY240" fmla="*/ 717329 h 3370881"/>
                          <a:gd name="connsiteX241" fmla="*/ 1860176 w 2657256"/>
                          <a:gd name="connsiteY241" fmla="*/ 735258 h 3370881"/>
                          <a:gd name="connsiteX242" fmla="*/ 1788459 w 2657256"/>
                          <a:gd name="connsiteY242" fmla="*/ 744223 h 3370881"/>
                          <a:gd name="connsiteX243" fmla="*/ 1846729 w 2657256"/>
                          <a:gd name="connsiteY243" fmla="*/ 802493 h 3370881"/>
                          <a:gd name="connsiteX244" fmla="*/ 1913965 w 2657256"/>
                          <a:gd name="connsiteY244" fmla="*/ 829387 h 3370881"/>
                          <a:gd name="connsiteX245" fmla="*/ 1922929 w 2657256"/>
                          <a:gd name="connsiteY245" fmla="*/ 842834 h 3370881"/>
                          <a:gd name="connsiteX246" fmla="*/ 1967753 w 2657256"/>
                          <a:gd name="connsiteY246" fmla="*/ 883176 h 3370881"/>
                          <a:gd name="connsiteX247" fmla="*/ 1981200 w 2657256"/>
                          <a:gd name="connsiteY247" fmla="*/ 896623 h 3370881"/>
                          <a:gd name="connsiteX248" fmla="*/ 1994647 w 2657256"/>
                          <a:gd name="connsiteY248" fmla="*/ 905587 h 3370881"/>
                          <a:gd name="connsiteX249" fmla="*/ 2021541 w 2657256"/>
                          <a:gd name="connsiteY249" fmla="*/ 927999 h 3370881"/>
                          <a:gd name="connsiteX250" fmla="*/ 2030506 w 2657256"/>
                          <a:gd name="connsiteY250" fmla="*/ 941446 h 3370881"/>
                          <a:gd name="connsiteX251" fmla="*/ 2057400 w 2657256"/>
                          <a:gd name="connsiteY251" fmla="*/ 968340 h 3370881"/>
                          <a:gd name="connsiteX252" fmla="*/ 2088776 w 2657256"/>
                          <a:gd name="connsiteY252" fmla="*/ 1013164 h 3370881"/>
                          <a:gd name="connsiteX253" fmla="*/ 2115670 w 2657256"/>
                          <a:gd name="connsiteY253" fmla="*/ 1057987 h 3370881"/>
                          <a:gd name="connsiteX254" fmla="*/ 2120153 w 2657256"/>
                          <a:gd name="connsiteY254" fmla="*/ 1089364 h 3370881"/>
                          <a:gd name="connsiteX255" fmla="*/ 2138082 w 2657256"/>
                          <a:gd name="connsiteY255" fmla="*/ 1143152 h 3370881"/>
                          <a:gd name="connsiteX256" fmla="*/ 2147047 w 2657256"/>
                          <a:gd name="connsiteY256" fmla="*/ 1196940 h 3370881"/>
                          <a:gd name="connsiteX257" fmla="*/ 2151529 w 2657256"/>
                          <a:gd name="connsiteY257" fmla="*/ 1210387 h 3370881"/>
                          <a:gd name="connsiteX258" fmla="*/ 2156012 w 2657256"/>
                          <a:gd name="connsiteY258" fmla="*/ 1228317 h 3370881"/>
                          <a:gd name="connsiteX259" fmla="*/ 2173941 w 2657256"/>
                          <a:gd name="connsiteY259" fmla="*/ 1295552 h 3370881"/>
                          <a:gd name="connsiteX260" fmla="*/ 2182906 w 2657256"/>
                          <a:gd name="connsiteY260" fmla="*/ 1313481 h 3370881"/>
                          <a:gd name="connsiteX261" fmla="*/ 2187388 w 2657256"/>
                          <a:gd name="connsiteY261" fmla="*/ 1331411 h 3370881"/>
                          <a:gd name="connsiteX262" fmla="*/ 2214282 w 2657256"/>
                          <a:gd name="connsiteY262" fmla="*/ 1385199 h 3370881"/>
                          <a:gd name="connsiteX263" fmla="*/ 2218765 w 2657256"/>
                          <a:gd name="connsiteY263" fmla="*/ 1403129 h 3370881"/>
                          <a:gd name="connsiteX264" fmla="*/ 2223247 w 2657256"/>
                          <a:gd name="connsiteY264" fmla="*/ 1430023 h 3370881"/>
                          <a:gd name="connsiteX265" fmla="*/ 2236694 w 2657256"/>
                          <a:gd name="connsiteY265" fmla="*/ 1456917 h 3370881"/>
                          <a:gd name="connsiteX266" fmla="*/ 2249794 w 2657256"/>
                          <a:gd name="connsiteY266" fmla="*/ 1524624 h 3370881"/>
                          <a:gd name="connsiteX267" fmla="*/ 2241176 w 2657256"/>
                          <a:gd name="connsiteY267" fmla="*/ 1577940 h 3370881"/>
                          <a:gd name="connsiteX268" fmla="*/ 2245659 w 2657256"/>
                          <a:gd name="connsiteY268" fmla="*/ 1595870 h 3370881"/>
                          <a:gd name="connsiteX269" fmla="*/ 2249634 w 2657256"/>
                          <a:gd name="connsiteY269" fmla="*/ 1685855 h 3370881"/>
                          <a:gd name="connsiteX270" fmla="*/ 2227729 w 2657256"/>
                          <a:gd name="connsiteY270" fmla="*/ 1716893 h 3370881"/>
                          <a:gd name="connsiteX271" fmla="*/ 2240500 w 2657256"/>
                          <a:gd name="connsiteY271" fmla="*/ 1674269 h 3370881"/>
                          <a:gd name="connsiteX272" fmla="*/ 2235341 w 2657256"/>
                          <a:gd name="connsiteY272" fmla="*/ 1788611 h 3370881"/>
                          <a:gd name="connsiteX273" fmla="*/ 2230689 w 2657256"/>
                          <a:gd name="connsiteY273" fmla="*/ 1823963 h 3370881"/>
                          <a:gd name="connsiteX274" fmla="*/ 2226207 w 2657256"/>
                          <a:gd name="connsiteY274" fmla="*/ 1824470 h 3370881"/>
                          <a:gd name="connsiteX275" fmla="*/ 2208278 w 2657256"/>
                          <a:gd name="connsiteY275" fmla="*/ 1869293 h 3370881"/>
                          <a:gd name="connsiteX276" fmla="*/ 2195168 w 2657256"/>
                          <a:gd name="connsiteY276" fmla="*/ 1882740 h 3370881"/>
                          <a:gd name="connsiteX277" fmla="*/ 2203458 w 2657256"/>
                          <a:gd name="connsiteY277" fmla="*/ 1918938 h 3370881"/>
                          <a:gd name="connsiteX278" fmla="*/ 2204134 w 2657256"/>
                          <a:gd name="connsiteY278" fmla="*/ 1949806 h 3370881"/>
                          <a:gd name="connsiteX279" fmla="*/ 2226545 w 2657256"/>
                          <a:gd name="connsiteY279" fmla="*/ 1954627 h 3370881"/>
                          <a:gd name="connsiteX280" fmla="*/ 2241176 w 2657256"/>
                          <a:gd name="connsiteY280" fmla="*/ 2012729 h 3370881"/>
                          <a:gd name="connsiteX281" fmla="*/ 2263588 w 2657256"/>
                          <a:gd name="connsiteY281" fmla="*/ 2057552 h 3370881"/>
                          <a:gd name="connsiteX282" fmla="*/ 2286000 w 2657256"/>
                          <a:gd name="connsiteY282" fmla="*/ 2084446 h 3370881"/>
                          <a:gd name="connsiteX283" fmla="*/ 2299447 w 2657256"/>
                          <a:gd name="connsiteY283" fmla="*/ 2124787 h 3370881"/>
                          <a:gd name="connsiteX284" fmla="*/ 2321859 w 2657256"/>
                          <a:gd name="connsiteY284" fmla="*/ 2151681 h 3370881"/>
                          <a:gd name="connsiteX285" fmla="*/ 2344270 w 2657256"/>
                          <a:gd name="connsiteY285" fmla="*/ 2205470 h 3370881"/>
                          <a:gd name="connsiteX286" fmla="*/ 2348753 w 2657256"/>
                          <a:gd name="connsiteY286" fmla="*/ 2223399 h 3370881"/>
                          <a:gd name="connsiteX287" fmla="*/ 2366682 w 2657256"/>
                          <a:gd name="connsiteY287" fmla="*/ 2263740 h 3370881"/>
                          <a:gd name="connsiteX288" fmla="*/ 2375647 w 2657256"/>
                          <a:gd name="connsiteY288" fmla="*/ 2286152 h 3370881"/>
                          <a:gd name="connsiteX289" fmla="*/ 2380129 w 2657256"/>
                          <a:gd name="connsiteY289" fmla="*/ 2308564 h 3370881"/>
                          <a:gd name="connsiteX290" fmla="*/ 2389094 w 2657256"/>
                          <a:gd name="connsiteY290" fmla="*/ 2335458 h 3370881"/>
                          <a:gd name="connsiteX291" fmla="*/ 2393576 w 2657256"/>
                          <a:gd name="connsiteY291" fmla="*/ 2380281 h 3370881"/>
                          <a:gd name="connsiteX292" fmla="*/ 2398059 w 2657256"/>
                          <a:gd name="connsiteY292" fmla="*/ 2393729 h 3370881"/>
                          <a:gd name="connsiteX293" fmla="*/ 2419794 w 2657256"/>
                          <a:gd name="connsiteY293" fmla="*/ 2447517 h 3370881"/>
                          <a:gd name="connsiteX294" fmla="*/ 2427343 w 2657256"/>
                          <a:gd name="connsiteY294" fmla="*/ 2564058 h 3370881"/>
                          <a:gd name="connsiteX295" fmla="*/ 2389094 w 2657256"/>
                          <a:gd name="connsiteY295" fmla="*/ 2837481 h 3370881"/>
                          <a:gd name="connsiteX296" fmla="*/ 2380129 w 2657256"/>
                          <a:gd name="connsiteY296" fmla="*/ 2859893 h 3370881"/>
                          <a:gd name="connsiteX297" fmla="*/ 2357718 w 2657256"/>
                          <a:gd name="connsiteY297" fmla="*/ 2913681 h 3370881"/>
                          <a:gd name="connsiteX298" fmla="*/ 2348753 w 2657256"/>
                          <a:gd name="connsiteY298" fmla="*/ 2936093 h 3370881"/>
                          <a:gd name="connsiteX299" fmla="*/ 2339788 w 2657256"/>
                          <a:gd name="connsiteY299" fmla="*/ 2971952 h 3370881"/>
                          <a:gd name="connsiteX300" fmla="*/ 2326341 w 2657256"/>
                          <a:gd name="connsiteY300" fmla="*/ 2994364 h 3370881"/>
                          <a:gd name="connsiteX301" fmla="*/ 2317376 w 2657256"/>
                          <a:gd name="connsiteY301" fmla="*/ 3025740 h 3370881"/>
                          <a:gd name="connsiteX302" fmla="*/ 2303929 w 2657256"/>
                          <a:gd name="connsiteY302" fmla="*/ 3048152 h 3370881"/>
                          <a:gd name="connsiteX303" fmla="*/ 2290482 w 2657256"/>
                          <a:gd name="connsiteY303" fmla="*/ 3079529 h 3370881"/>
                          <a:gd name="connsiteX304" fmla="*/ 2272553 w 2657256"/>
                          <a:gd name="connsiteY304" fmla="*/ 3084011 h 3370881"/>
                          <a:gd name="connsiteX305" fmla="*/ 2259106 w 2657256"/>
                          <a:gd name="connsiteY305" fmla="*/ 3088493 h 3370881"/>
                          <a:gd name="connsiteX306" fmla="*/ 2241176 w 2657256"/>
                          <a:gd name="connsiteY306" fmla="*/ 3092976 h 3370881"/>
                          <a:gd name="connsiteX307" fmla="*/ 2209800 w 2657256"/>
                          <a:gd name="connsiteY307" fmla="*/ 3101940 h 3370881"/>
                          <a:gd name="connsiteX308" fmla="*/ 2205318 w 2657256"/>
                          <a:gd name="connsiteY308" fmla="*/ 3039187 h 3370881"/>
                          <a:gd name="connsiteX309" fmla="*/ 2218765 w 2657256"/>
                          <a:gd name="connsiteY309" fmla="*/ 3021258 h 3370881"/>
                          <a:gd name="connsiteX310" fmla="*/ 2245659 w 2657256"/>
                          <a:gd name="connsiteY310" fmla="*/ 2971952 h 3370881"/>
                          <a:gd name="connsiteX311" fmla="*/ 2268070 w 2657256"/>
                          <a:gd name="connsiteY311" fmla="*/ 2945058 h 3370881"/>
                          <a:gd name="connsiteX312" fmla="*/ 2298550 w 2657256"/>
                          <a:gd name="connsiteY312" fmla="*/ 2568540 h 3370881"/>
                          <a:gd name="connsiteX313" fmla="*/ 2284986 w 2657256"/>
                          <a:gd name="connsiteY313" fmla="*/ 2532681 h 3370881"/>
                          <a:gd name="connsiteX314" fmla="*/ 2293273 w 2657256"/>
                          <a:gd name="connsiteY314" fmla="*/ 2496653 h 3370881"/>
                          <a:gd name="connsiteX315" fmla="*/ 2278152 w 2657256"/>
                          <a:gd name="connsiteY315" fmla="*/ 2475178 h 3370881"/>
                          <a:gd name="connsiteX316" fmla="*/ 2245659 w 2657256"/>
                          <a:gd name="connsiteY316" fmla="*/ 2389247 h 3370881"/>
                          <a:gd name="connsiteX317" fmla="*/ 2195507 w 2657256"/>
                          <a:gd name="connsiteY317" fmla="*/ 2241328 h 3370881"/>
                          <a:gd name="connsiteX318" fmla="*/ 2083786 w 2657256"/>
                          <a:gd name="connsiteY318" fmla="*/ 2040300 h 3370881"/>
                          <a:gd name="connsiteX319" fmla="*/ 2048773 w 2657256"/>
                          <a:gd name="connsiteY319" fmla="*/ 2017971 h 3370881"/>
                          <a:gd name="connsiteX320" fmla="*/ 2074314 w 2657256"/>
                          <a:gd name="connsiteY320" fmla="*/ 2011967 h 3370881"/>
                          <a:gd name="connsiteX321" fmla="*/ 2034988 w 2657256"/>
                          <a:gd name="connsiteY321" fmla="*/ 2003764 h 3370881"/>
                          <a:gd name="connsiteX322" fmla="*/ 2026023 w 2657256"/>
                          <a:gd name="connsiteY322" fmla="*/ 2026176 h 3370881"/>
                          <a:gd name="connsiteX323" fmla="*/ 2021541 w 2657256"/>
                          <a:gd name="connsiteY323" fmla="*/ 2039623 h 3370881"/>
                          <a:gd name="connsiteX324" fmla="*/ 1999129 w 2657256"/>
                          <a:gd name="connsiteY324" fmla="*/ 2053070 h 3370881"/>
                          <a:gd name="connsiteX325" fmla="*/ 1990165 w 2657256"/>
                          <a:gd name="connsiteY325" fmla="*/ 2070999 h 3370881"/>
                          <a:gd name="connsiteX326" fmla="*/ 1967753 w 2657256"/>
                          <a:gd name="connsiteY326" fmla="*/ 2106858 h 3370881"/>
                          <a:gd name="connsiteX327" fmla="*/ 1981200 w 2657256"/>
                          <a:gd name="connsiteY327" fmla="*/ 2223399 h 3370881"/>
                          <a:gd name="connsiteX328" fmla="*/ 1994647 w 2657256"/>
                          <a:gd name="connsiteY328" fmla="*/ 2254776 h 3370881"/>
                          <a:gd name="connsiteX329" fmla="*/ 2003612 w 2657256"/>
                          <a:gd name="connsiteY329" fmla="*/ 2272705 h 3370881"/>
                          <a:gd name="connsiteX330" fmla="*/ 2026023 w 2657256"/>
                          <a:gd name="connsiteY330" fmla="*/ 2304081 h 3370881"/>
                          <a:gd name="connsiteX331" fmla="*/ 2043953 w 2657256"/>
                          <a:gd name="connsiteY331" fmla="*/ 2348905 h 3370881"/>
                          <a:gd name="connsiteX332" fmla="*/ 2061882 w 2657256"/>
                          <a:gd name="connsiteY332" fmla="*/ 2371317 h 3370881"/>
                          <a:gd name="connsiteX333" fmla="*/ 2088776 w 2657256"/>
                          <a:gd name="connsiteY333" fmla="*/ 2434070 h 3370881"/>
                          <a:gd name="connsiteX334" fmla="*/ 2102223 w 2657256"/>
                          <a:gd name="connsiteY334" fmla="*/ 2465446 h 3370881"/>
                          <a:gd name="connsiteX335" fmla="*/ 2106706 w 2657256"/>
                          <a:gd name="connsiteY335" fmla="*/ 2496823 h 3370881"/>
                          <a:gd name="connsiteX336" fmla="*/ 2124635 w 2657256"/>
                          <a:gd name="connsiteY336" fmla="*/ 2559576 h 3370881"/>
                          <a:gd name="connsiteX337" fmla="*/ 2138082 w 2657256"/>
                          <a:gd name="connsiteY337" fmla="*/ 2649223 h 3370881"/>
                          <a:gd name="connsiteX338" fmla="*/ 2147047 w 2657256"/>
                          <a:gd name="connsiteY338" fmla="*/ 2685081 h 3370881"/>
                          <a:gd name="connsiteX339" fmla="*/ 2151529 w 2657256"/>
                          <a:gd name="connsiteY339" fmla="*/ 2716458 h 3370881"/>
                          <a:gd name="connsiteX340" fmla="*/ 2160494 w 2657256"/>
                          <a:gd name="connsiteY340" fmla="*/ 2770246 h 3370881"/>
                          <a:gd name="connsiteX341" fmla="*/ 2156012 w 2657256"/>
                          <a:gd name="connsiteY341" fmla="*/ 2962987 h 3370881"/>
                          <a:gd name="connsiteX342" fmla="*/ 2138082 w 2657256"/>
                          <a:gd name="connsiteY342" fmla="*/ 3043670 h 3370881"/>
                          <a:gd name="connsiteX343" fmla="*/ 2133600 w 2657256"/>
                          <a:gd name="connsiteY343" fmla="*/ 3061599 h 3370881"/>
                          <a:gd name="connsiteX344" fmla="*/ 2120153 w 2657256"/>
                          <a:gd name="connsiteY344" fmla="*/ 3079529 h 3370881"/>
                          <a:gd name="connsiteX345" fmla="*/ 2111188 w 2657256"/>
                          <a:gd name="connsiteY345" fmla="*/ 3106423 h 3370881"/>
                          <a:gd name="connsiteX346" fmla="*/ 2088776 w 2657256"/>
                          <a:gd name="connsiteY346" fmla="*/ 3137799 h 3370881"/>
                          <a:gd name="connsiteX347" fmla="*/ 2075329 w 2657256"/>
                          <a:gd name="connsiteY347" fmla="*/ 3164693 h 3370881"/>
                          <a:gd name="connsiteX348" fmla="*/ 2061882 w 2657256"/>
                          <a:gd name="connsiteY348" fmla="*/ 3169176 h 3370881"/>
                          <a:gd name="connsiteX349" fmla="*/ 2021541 w 2657256"/>
                          <a:gd name="connsiteY349" fmla="*/ 3164693 h 3370881"/>
                          <a:gd name="connsiteX350" fmla="*/ 2012576 w 2657256"/>
                          <a:gd name="connsiteY350" fmla="*/ 3119870 h 3370881"/>
                          <a:gd name="connsiteX351" fmla="*/ 2048435 w 2657256"/>
                          <a:gd name="connsiteY351" fmla="*/ 3021258 h 3370881"/>
                          <a:gd name="connsiteX352" fmla="*/ 2048435 w 2657256"/>
                          <a:gd name="connsiteY352" fmla="*/ 3021258 h 3370881"/>
                          <a:gd name="connsiteX353" fmla="*/ 2061882 w 2657256"/>
                          <a:gd name="connsiteY353" fmla="*/ 2967470 h 3370881"/>
                          <a:gd name="connsiteX354" fmla="*/ 2070847 w 2657256"/>
                          <a:gd name="connsiteY354" fmla="*/ 2882305 h 3370881"/>
                          <a:gd name="connsiteX355" fmla="*/ 2066365 w 2657256"/>
                          <a:gd name="connsiteY355" fmla="*/ 2725423 h 3370881"/>
                          <a:gd name="connsiteX356" fmla="*/ 2043953 w 2657256"/>
                          <a:gd name="connsiteY356" fmla="*/ 2649223 h 3370881"/>
                          <a:gd name="connsiteX357" fmla="*/ 2030506 w 2657256"/>
                          <a:gd name="connsiteY357" fmla="*/ 2622329 h 3370881"/>
                          <a:gd name="connsiteX358" fmla="*/ 2017059 w 2657256"/>
                          <a:gd name="connsiteY358" fmla="*/ 2581987 h 3370881"/>
                          <a:gd name="connsiteX359" fmla="*/ 1981200 w 2657256"/>
                          <a:gd name="connsiteY359" fmla="*/ 2514752 h 3370881"/>
                          <a:gd name="connsiteX360" fmla="*/ 1972235 w 2657256"/>
                          <a:gd name="connsiteY360" fmla="*/ 2501305 h 3370881"/>
                          <a:gd name="connsiteX361" fmla="*/ 1958788 w 2657256"/>
                          <a:gd name="connsiteY361" fmla="*/ 2478893 h 3370881"/>
                          <a:gd name="connsiteX362" fmla="*/ 1905000 w 2657256"/>
                          <a:gd name="connsiteY362" fmla="*/ 2398211 h 3370881"/>
                          <a:gd name="connsiteX363" fmla="*/ 1882588 w 2657256"/>
                          <a:gd name="connsiteY363" fmla="*/ 2357870 h 3370881"/>
                          <a:gd name="connsiteX364" fmla="*/ 1869141 w 2657256"/>
                          <a:gd name="connsiteY364" fmla="*/ 2339940 h 3370881"/>
                          <a:gd name="connsiteX365" fmla="*/ 1806388 w 2657256"/>
                          <a:gd name="connsiteY365" fmla="*/ 2313046 h 3370881"/>
                          <a:gd name="connsiteX366" fmla="*/ 1779494 w 2657256"/>
                          <a:gd name="connsiteY366" fmla="*/ 2304081 h 3370881"/>
                          <a:gd name="connsiteX367" fmla="*/ 1752600 w 2657256"/>
                          <a:gd name="connsiteY367" fmla="*/ 2299599 h 3370881"/>
                          <a:gd name="connsiteX368" fmla="*/ 1680882 w 2657256"/>
                          <a:gd name="connsiteY368" fmla="*/ 2277187 h 3370881"/>
                          <a:gd name="connsiteX369" fmla="*/ 1719025 w 2657256"/>
                          <a:gd name="connsiteY369" fmla="*/ 2281331 h 3370881"/>
                          <a:gd name="connsiteX370" fmla="*/ 1756997 w 2657256"/>
                          <a:gd name="connsiteY370" fmla="*/ 2289450 h 3370881"/>
                          <a:gd name="connsiteX371" fmla="*/ 1656440 w 2657256"/>
                          <a:gd name="connsiteY371" fmla="*/ 2298583 h 3370881"/>
                          <a:gd name="connsiteX372" fmla="*/ 1537447 w 2657256"/>
                          <a:gd name="connsiteY372" fmla="*/ 2329960 h 3370881"/>
                          <a:gd name="connsiteX373" fmla="*/ 1571993 w 2657256"/>
                          <a:gd name="connsiteY373" fmla="*/ 2317957 h 3370881"/>
                          <a:gd name="connsiteX374" fmla="*/ 1509707 w 2657256"/>
                          <a:gd name="connsiteY374" fmla="*/ 2338926 h 3370881"/>
                          <a:gd name="connsiteX375" fmla="*/ 1500444 w 2657256"/>
                          <a:gd name="connsiteY375" fmla="*/ 2355271 h 3370881"/>
                          <a:gd name="connsiteX376" fmla="*/ 1402678 w 2657256"/>
                          <a:gd name="connsiteY376" fmla="*/ 2339641 h 3370881"/>
                          <a:gd name="connsiteX377" fmla="*/ 1322892 w 2657256"/>
                          <a:gd name="connsiteY377" fmla="*/ 2336952 h 3370881"/>
                          <a:gd name="connsiteX378" fmla="*/ 1199384 w 2657256"/>
                          <a:gd name="connsiteY378" fmla="*/ 2307041 h 3370881"/>
                          <a:gd name="connsiteX379" fmla="*/ 1066800 w 2657256"/>
                          <a:gd name="connsiteY379" fmla="*/ 2272705 h 3370881"/>
                          <a:gd name="connsiteX380" fmla="*/ 1030941 w 2657256"/>
                          <a:gd name="connsiteY380" fmla="*/ 2263740 h 3370881"/>
                          <a:gd name="connsiteX381" fmla="*/ 986118 w 2657256"/>
                          <a:gd name="connsiteY381" fmla="*/ 2241329 h 3370881"/>
                          <a:gd name="connsiteX382" fmla="*/ 968188 w 2657256"/>
                          <a:gd name="connsiteY382" fmla="*/ 2232364 h 3370881"/>
                          <a:gd name="connsiteX383" fmla="*/ 936812 w 2657256"/>
                          <a:gd name="connsiteY383" fmla="*/ 2214434 h 3370881"/>
                          <a:gd name="connsiteX384" fmla="*/ 905435 w 2657256"/>
                          <a:gd name="connsiteY384" fmla="*/ 2196505 h 3370881"/>
                          <a:gd name="connsiteX385" fmla="*/ 869576 w 2657256"/>
                          <a:gd name="connsiteY385" fmla="*/ 2209952 h 3370881"/>
                          <a:gd name="connsiteX386" fmla="*/ 856129 w 2657256"/>
                          <a:gd name="connsiteY386" fmla="*/ 2227881 h 3370881"/>
                          <a:gd name="connsiteX387" fmla="*/ 815788 w 2657256"/>
                          <a:gd name="connsiteY387" fmla="*/ 2268223 h 3370881"/>
                          <a:gd name="connsiteX388" fmla="*/ 788894 w 2657256"/>
                          <a:gd name="connsiteY388" fmla="*/ 2290634 h 3370881"/>
                          <a:gd name="connsiteX389" fmla="*/ 762000 w 2657256"/>
                          <a:gd name="connsiteY389" fmla="*/ 2313046 h 3370881"/>
                          <a:gd name="connsiteX390" fmla="*/ 753035 w 2657256"/>
                          <a:gd name="connsiteY390" fmla="*/ 2326493 h 3370881"/>
                          <a:gd name="connsiteX391" fmla="*/ 735106 w 2657256"/>
                          <a:gd name="connsiteY391" fmla="*/ 2339940 h 3370881"/>
                          <a:gd name="connsiteX392" fmla="*/ 712694 w 2657256"/>
                          <a:gd name="connsiteY392" fmla="*/ 2362352 h 3370881"/>
                          <a:gd name="connsiteX393" fmla="*/ 694765 w 2657256"/>
                          <a:gd name="connsiteY393" fmla="*/ 2375799 h 3370881"/>
                          <a:gd name="connsiteX394" fmla="*/ 681318 w 2657256"/>
                          <a:gd name="connsiteY394" fmla="*/ 2393729 h 3370881"/>
                          <a:gd name="connsiteX395" fmla="*/ 667870 w 2657256"/>
                          <a:gd name="connsiteY395" fmla="*/ 2402693 h 3370881"/>
                          <a:gd name="connsiteX396" fmla="*/ 623047 w 2657256"/>
                          <a:gd name="connsiteY396" fmla="*/ 2443034 h 3370881"/>
                          <a:gd name="connsiteX397" fmla="*/ 600635 w 2657256"/>
                          <a:gd name="connsiteY397" fmla="*/ 2474411 h 3370881"/>
                          <a:gd name="connsiteX398" fmla="*/ 587188 w 2657256"/>
                          <a:gd name="connsiteY398" fmla="*/ 2514752 h 3370881"/>
                          <a:gd name="connsiteX399" fmla="*/ 582706 w 2657256"/>
                          <a:gd name="connsiteY399" fmla="*/ 2546129 h 3370881"/>
                          <a:gd name="connsiteX400" fmla="*/ 596153 w 2657256"/>
                          <a:gd name="connsiteY400" fmla="*/ 2635776 h 3370881"/>
                          <a:gd name="connsiteX401" fmla="*/ 600635 w 2657256"/>
                          <a:gd name="connsiteY401" fmla="*/ 2653705 h 3370881"/>
                          <a:gd name="connsiteX402" fmla="*/ 609600 w 2657256"/>
                          <a:gd name="connsiteY402" fmla="*/ 2671634 h 3370881"/>
                          <a:gd name="connsiteX403" fmla="*/ 614082 w 2657256"/>
                          <a:gd name="connsiteY403" fmla="*/ 2689564 h 3370881"/>
                          <a:gd name="connsiteX404" fmla="*/ 623047 w 2657256"/>
                          <a:gd name="connsiteY404" fmla="*/ 2711976 h 3370881"/>
                          <a:gd name="connsiteX405" fmla="*/ 627529 w 2657256"/>
                          <a:gd name="connsiteY405" fmla="*/ 2734387 h 3370881"/>
                          <a:gd name="connsiteX406" fmla="*/ 640976 w 2657256"/>
                          <a:gd name="connsiteY406" fmla="*/ 2765764 h 3370881"/>
                          <a:gd name="connsiteX407" fmla="*/ 645459 w 2657256"/>
                          <a:gd name="connsiteY407" fmla="*/ 2779211 h 3370881"/>
                          <a:gd name="connsiteX408" fmla="*/ 658906 w 2657256"/>
                          <a:gd name="connsiteY408" fmla="*/ 2801623 h 3370881"/>
                          <a:gd name="connsiteX409" fmla="*/ 676835 w 2657256"/>
                          <a:gd name="connsiteY409" fmla="*/ 2864376 h 3370881"/>
                          <a:gd name="connsiteX410" fmla="*/ 690282 w 2657256"/>
                          <a:gd name="connsiteY410" fmla="*/ 2895752 h 3370881"/>
                          <a:gd name="connsiteX411" fmla="*/ 699247 w 2657256"/>
                          <a:gd name="connsiteY411" fmla="*/ 2940576 h 3370881"/>
                          <a:gd name="connsiteX412" fmla="*/ 703729 w 2657256"/>
                          <a:gd name="connsiteY412" fmla="*/ 2967470 h 3370881"/>
                          <a:gd name="connsiteX413" fmla="*/ 717176 w 2657256"/>
                          <a:gd name="connsiteY413" fmla="*/ 2994364 h 3370881"/>
                          <a:gd name="connsiteX414" fmla="*/ 735106 w 2657256"/>
                          <a:gd name="connsiteY414" fmla="*/ 3052634 h 3370881"/>
                          <a:gd name="connsiteX415" fmla="*/ 739588 w 2657256"/>
                          <a:gd name="connsiteY415" fmla="*/ 3079529 h 3370881"/>
                          <a:gd name="connsiteX416" fmla="*/ 762000 w 2657256"/>
                          <a:gd name="connsiteY416" fmla="*/ 3142281 h 3370881"/>
                          <a:gd name="connsiteX417" fmla="*/ 766482 w 2657256"/>
                          <a:gd name="connsiteY417" fmla="*/ 3231929 h 3370881"/>
                          <a:gd name="connsiteX418" fmla="*/ 770965 w 2657256"/>
                          <a:gd name="connsiteY418" fmla="*/ 3254340 h 3370881"/>
                          <a:gd name="connsiteX419" fmla="*/ 775447 w 2657256"/>
                          <a:gd name="connsiteY419" fmla="*/ 3285717 h 3370881"/>
                          <a:gd name="connsiteX420" fmla="*/ 748553 w 2657256"/>
                          <a:gd name="connsiteY420" fmla="*/ 3335023 h 3370881"/>
                          <a:gd name="connsiteX421" fmla="*/ 721659 w 2657256"/>
                          <a:gd name="connsiteY421" fmla="*/ 3343987 h 3370881"/>
                          <a:gd name="connsiteX422" fmla="*/ 708212 w 2657256"/>
                          <a:gd name="connsiteY422" fmla="*/ 3348470 h 3370881"/>
                          <a:gd name="connsiteX423" fmla="*/ 623047 w 2657256"/>
                          <a:gd name="connsiteY423" fmla="*/ 3330540 h 3370881"/>
                          <a:gd name="connsiteX424" fmla="*/ 609600 w 2657256"/>
                          <a:gd name="connsiteY424" fmla="*/ 3308129 h 3370881"/>
                          <a:gd name="connsiteX425" fmla="*/ 591670 w 2657256"/>
                          <a:gd name="connsiteY425" fmla="*/ 3267787 h 3370881"/>
                          <a:gd name="connsiteX426" fmla="*/ 560294 w 2657256"/>
                          <a:gd name="connsiteY426" fmla="*/ 3209517 h 3370881"/>
                          <a:gd name="connsiteX427" fmla="*/ 551329 w 2657256"/>
                          <a:gd name="connsiteY427" fmla="*/ 3196070 h 3370881"/>
                          <a:gd name="connsiteX428" fmla="*/ 528918 w 2657256"/>
                          <a:gd name="connsiteY428" fmla="*/ 3173658 h 3370881"/>
                          <a:gd name="connsiteX429" fmla="*/ 519953 w 2657256"/>
                          <a:gd name="connsiteY429" fmla="*/ 3128834 h 3370881"/>
                          <a:gd name="connsiteX430" fmla="*/ 524435 w 2657256"/>
                          <a:gd name="connsiteY430" fmla="*/ 3101940 h 3370881"/>
                          <a:gd name="connsiteX431" fmla="*/ 528918 w 2657256"/>
                          <a:gd name="connsiteY431" fmla="*/ 3088493 h 3370881"/>
                          <a:gd name="connsiteX432" fmla="*/ 542365 w 2657256"/>
                          <a:gd name="connsiteY432" fmla="*/ 3052634 h 3370881"/>
                          <a:gd name="connsiteX433" fmla="*/ 484094 w 2657256"/>
                          <a:gd name="connsiteY433" fmla="*/ 2886787 h 3370881"/>
                          <a:gd name="connsiteX434" fmla="*/ 443753 w 2657256"/>
                          <a:gd name="connsiteY434" fmla="*/ 2779211 h 3370881"/>
                          <a:gd name="connsiteX435" fmla="*/ 439270 w 2657256"/>
                          <a:gd name="connsiteY435" fmla="*/ 2752317 h 3370881"/>
                          <a:gd name="connsiteX436" fmla="*/ 430306 w 2657256"/>
                          <a:gd name="connsiteY436" fmla="*/ 2716458 h 3370881"/>
                          <a:gd name="connsiteX437" fmla="*/ 425823 w 2657256"/>
                          <a:gd name="connsiteY437" fmla="*/ 2680599 h 3370881"/>
                          <a:gd name="connsiteX438" fmla="*/ 398929 w 2657256"/>
                          <a:gd name="connsiteY438" fmla="*/ 2599917 h 3370881"/>
                          <a:gd name="connsiteX439" fmla="*/ 385482 w 2657256"/>
                          <a:gd name="connsiteY439" fmla="*/ 2568540 h 3370881"/>
                          <a:gd name="connsiteX440" fmla="*/ 381000 w 2657256"/>
                          <a:gd name="connsiteY440" fmla="*/ 2550611 h 3370881"/>
                          <a:gd name="connsiteX441" fmla="*/ 372035 w 2657256"/>
                          <a:gd name="connsiteY441" fmla="*/ 2483376 h 3370881"/>
                          <a:gd name="connsiteX442" fmla="*/ 367553 w 2657256"/>
                          <a:gd name="connsiteY442" fmla="*/ 2469929 h 3370881"/>
                          <a:gd name="connsiteX443" fmla="*/ 407894 w 2657256"/>
                          <a:gd name="connsiteY443" fmla="*/ 2451999 h 3370881"/>
                          <a:gd name="connsiteX444" fmla="*/ 515470 w 2657256"/>
                          <a:gd name="connsiteY444" fmla="*/ 2407176 h 3370881"/>
                          <a:gd name="connsiteX445" fmla="*/ 578223 w 2657256"/>
                          <a:gd name="connsiteY445" fmla="*/ 2353387 h 3370881"/>
                          <a:gd name="connsiteX446" fmla="*/ 587188 w 2657256"/>
                          <a:gd name="connsiteY446" fmla="*/ 2330976 h 3370881"/>
                          <a:gd name="connsiteX447" fmla="*/ 614082 w 2657256"/>
                          <a:gd name="connsiteY447" fmla="*/ 2254776 h 3370881"/>
                          <a:gd name="connsiteX448" fmla="*/ 649941 w 2657256"/>
                          <a:gd name="connsiteY448" fmla="*/ 2200987 h 3370881"/>
                          <a:gd name="connsiteX449" fmla="*/ 690282 w 2657256"/>
                          <a:gd name="connsiteY449" fmla="*/ 2174093 h 3370881"/>
                          <a:gd name="connsiteX450" fmla="*/ 703729 w 2657256"/>
                          <a:gd name="connsiteY450" fmla="*/ 2165129 h 3370881"/>
                          <a:gd name="connsiteX451" fmla="*/ 739588 w 2657256"/>
                          <a:gd name="connsiteY451" fmla="*/ 2147199 h 3370881"/>
                          <a:gd name="connsiteX452" fmla="*/ 708212 w 2657256"/>
                          <a:gd name="connsiteY452" fmla="*/ 2187540 h 3370881"/>
                          <a:gd name="connsiteX453" fmla="*/ 654423 w 2657256"/>
                          <a:gd name="connsiteY453" fmla="*/ 2241329 h 3370881"/>
                          <a:gd name="connsiteX454" fmla="*/ 636494 w 2657256"/>
                          <a:gd name="connsiteY454" fmla="*/ 2259258 h 3370881"/>
                          <a:gd name="connsiteX455" fmla="*/ 614082 w 2657256"/>
                          <a:gd name="connsiteY455" fmla="*/ 2286152 h 3370881"/>
                          <a:gd name="connsiteX456" fmla="*/ 592179 w 2657256"/>
                          <a:gd name="connsiteY456" fmla="*/ 2282347 h 3370881"/>
                          <a:gd name="connsiteX457" fmla="*/ 555980 w 2657256"/>
                          <a:gd name="connsiteY457" fmla="*/ 2313892 h 3370881"/>
                          <a:gd name="connsiteX458" fmla="*/ 524435 w 2657256"/>
                          <a:gd name="connsiteY458" fmla="*/ 2348905 h 3370881"/>
                          <a:gd name="connsiteX459" fmla="*/ 502023 w 2657256"/>
                          <a:gd name="connsiteY459" fmla="*/ 2362352 h 3370881"/>
                          <a:gd name="connsiteX460" fmla="*/ 461682 w 2657256"/>
                          <a:gd name="connsiteY460" fmla="*/ 2389246 h 3370881"/>
                          <a:gd name="connsiteX461" fmla="*/ 448235 w 2657256"/>
                          <a:gd name="connsiteY461" fmla="*/ 2398211 h 3370881"/>
                          <a:gd name="connsiteX462" fmla="*/ 430306 w 2657256"/>
                          <a:gd name="connsiteY462" fmla="*/ 2407176 h 3370881"/>
                          <a:gd name="connsiteX463" fmla="*/ 412376 w 2657256"/>
                          <a:gd name="connsiteY463" fmla="*/ 2420623 h 3370881"/>
                          <a:gd name="connsiteX464" fmla="*/ 389965 w 2657256"/>
                          <a:gd name="connsiteY464" fmla="*/ 2429587 h 3370881"/>
                          <a:gd name="connsiteX465" fmla="*/ 372035 w 2657256"/>
                          <a:gd name="connsiteY465" fmla="*/ 2443034 h 3370881"/>
                          <a:gd name="connsiteX466" fmla="*/ 318247 w 2657256"/>
                          <a:gd name="connsiteY466" fmla="*/ 2474411 h 3370881"/>
                          <a:gd name="connsiteX467" fmla="*/ 304800 w 2657256"/>
                          <a:gd name="connsiteY467" fmla="*/ 2492340 h 3370881"/>
                          <a:gd name="connsiteX468" fmla="*/ 282388 w 2657256"/>
                          <a:gd name="connsiteY468" fmla="*/ 2519234 h 3370881"/>
                          <a:gd name="connsiteX469" fmla="*/ 295835 w 2657256"/>
                          <a:gd name="connsiteY469" fmla="*/ 2815070 h 3370881"/>
                          <a:gd name="connsiteX470" fmla="*/ 300318 w 2657256"/>
                          <a:gd name="connsiteY470" fmla="*/ 2837481 h 3370881"/>
                          <a:gd name="connsiteX471" fmla="*/ 304800 w 2657256"/>
                          <a:gd name="connsiteY471" fmla="*/ 2868858 h 3370881"/>
                          <a:gd name="connsiteX472" fmla="*/ 309282 w 2657256"/>
                          <a:gd name="connsiteY472" fmla="*/ 2927129 h 3370881"/>
                          <a:gd name="connsiteX473" fmla="*/ 322729 w 2657256"/>
                          <a:gd name="connsiteY473" fmla="*/ 2985399 h 3370881"/>
                          <a:gd name="connsiteX474" fmla="*/ 327212 w 2657256"/>
                          <a:gd name="connsiteY474" fmla="*/ 3012293 h 3370881"/>
                          <a:gd name="connsiteX475" fmla="*/ 331694 w 2657256"/>
                          <a:gd name="connsiteY475" fmla="*/ 3043670 h 3370881"/>
                          <a:gd name="connsiteX476" fmla="*/ 345141 w 2657256"/>
                          <a:gd name="connsiteY476" fmla="*/ 3070564 h 3370881"/>
                          <a:gd name="connsiteX477" fmla="*/ 367553 w 2657256"/>
                          <a:gd name="connsiteY477" fmla="*/ 3124352 h 3370881"/>
                          <a:gd name="connsiteX478" fmla="*/ 381000 w 2657256"/>
                          <a:gd name="connsiteY478" fmla="*/ 3182623 h 3370881"/>
                          <a:gd name="connsiteX479" fmla="*/ 389965 w 2657256"/>
                          <a:gd name="connsiteY479" fmla="*/ 3196070 h 3370881"/>
                          <a:gd name="connsiteX480" fmla="*/ 394447 w 2657256"/>
                          <a:gd name="connsiteY480" fmla="*/ 3213999 h 3370881"/>
                          <a:gd name="connsiteX481" fmla="*/ 412376 w 2657256"/>
                          <a:gd name="connsiteY481" fmla="*/ 3245376 h 3370881"/>
                          <a:gd name="connsiteX482" fmla="*/ 416859 w 2657256"/>
                          <a:gd name="connsiteY482" fmla="*/ 3258823 h 3370881"/>
                          <a:gd name="connsiteX483" fmla="*/ 425823 w 2657256"/>
                          <a:gd name="connsiteY483" fmla="*/ 3272270 h 3370881"/>
                          <a:gd name="connsiteX484" fmla="*/ 439270 w 2657256"/>
                          <a:gd name="connsiteY484" fmla="*/ 3303646 h 3370881"/>
                          <a:gd name="connsiteX485" fmla="*/ 439270 w 2657256"/>
                          <a:gd name="connsiteY485" fmla="*/ 3352952 h 3370881"/>
                          <a:gd name="connsiteX486" fmla="*/ 430306 w 2657256"/>
                          <a:gd name="connsiteY486" fmla="*/ 3366399 h 3370881"/>
                          <a:gd name="connsiteX487" fmla="*/ 412376 w 2657256"/>
                          <a:gd name="connsiteY487" fmla="*/ 3370881 h 3370881"/>
                          <a:gd name="connsiteX488" fmla="*/ 295835 w 2657256"/>
                          <a:gd name="connsiteY488" fmla="*/ 3357434 h 3370881"/>
                          <a:gd name="connsiteX489" fmla="*/ 264459 w 2657256"/>
                          <a:gd name="connsiteY489" fmla="*/ 3276752 h 3370881"/>
                          <a:gd name="connsiteX490" fmla="*/ 259976 w 2657256"/>
                          <a:gd name="connsiteY490" fmla="*/ 3240893 h 3370881"/>
                          <a:gd name="connsiteX491" fmla="*/ 246529 w 2657256"/>
                          <a:gd name="connsiteY491" fmla="*/ 3178140 h 3370881"/>
                          <a:gd name="connsiteX492" fmla="*/ 237565 w 2657256"/>
                          <a:gd name="connsiteY492" fmla="*/ 3084011 h 3370881"/>
                          <a:gd name="connsiteX493" fmla="*/ 228600 w 2657256"/>
                          <a:gd name="connsiteY493" fmla="*/ 3057117 h 3370881"/>
                          <a:gd name="connsiteX494" fmla="*/ 219635 w 2657256"/>
                          <a:gd name="connsiteY494" fmla="*/ 3021258 h 3370881"/>
                          <a:gd name="connsiteX495" fmla="*/ 206188 w 2657256"/>
                          <a:gd name="connsiteY495" fmla="*/ 2980917 h 3370881"/>
                          <a:gd name="connsiteX496" fmla="*/ 201706 w 2657256"/>
                          <a:gd name="connsiteY496" fmla="*/ 2949540 h 3370881"/>
                          <a:gd name="connsiteX497" fmla="*/ 197223 w 2657256"/>
                          <a:gd name="connsiteY497" fmla="*/ 2927129 h 3370881"/>
                          <a:gd name="connsiteX498" fmla="*/ 192741 w 2657256"/>
                          <a:gd name="connsiteY498" fmla="*/ 2891270 h 3370881"/>
                          <a:gd name="connsiteX499" fmla="*/ 188259 w 2657256"/>
                          <a:gd name="connsiteY499" fmla="*/ 2850929 h 3370881"/>
                          <a:gd name="connsiteX500" fmla="*/ 179294 w 2657256"/>
                          <a:gd name="connsiteY500" fmla="*/ 2824034 h 3370881"/>
                          <a:gd name="connsiteX501" fmla="*/ 165847 w 2657256"/>
                          <a:gd name="connsiteY501" fmla="*/ 2774729 h 3370881"/>
                          <a:gd name="connsiteX502" fmla="*/ 161365 w 2657256"/>
                          <a:gd name="connsiteY502" fmla="*/ 2747834 h 3370881"/>
                          <a:gd name="connsiteX503" fmla="*/ 156882 w 2657256"/>
                          <a:gd name="connsiteY503" fmla="*/ 2559576 h 3370881"/>
                          <a:gd name="connsiteX504" fmla="*/ 152400 w 2657256"/>
                          <a:gd name="connsiteY504" fmla="*/ 2519234 h 3370881"/>
                          <a:gd name="connsiteX505" fmla="*/ 118035 w 2657256"/>
                          <a:gd name="connsiteY505" fmla="*/ 2400004 h 3370881"/>
                          <a:gd name="connsiteX506" fmla="*/ 117048 w 2657256"/>
                          <a:gd name="connsiteY506" fmla="*/ 2344423 h 3370881"/>
                          <a:gd name="connsiteX507" fmla="*/ 100106 w 2657256"/>
                          <a:gd name="connsiteY507" fmla="*/ 2330976 h 3370881"/>
                          <a:gd name="connsiteX508" fmla="*/ 138953 w 2657256"/>
                          <a:gd name="connsiteY508" fmla="*/ 2313046 h 3370881"/>
                          <a:gd name="connsiteX509" fmla="*/ 152400 w 2657256"/>
                          <a:gd name="connsiteY509" fmla="*/ 2304081 h 3370881"/>
                          <a:gd name="connsiteX510" fmla="*/ 170329 w 2657256"/>
                          <a:gd name="connsiteY510" fmla="*/ 2259258 h 3370881"/>
                          <a:gd name="connsiteX511" fmla="*/ 188259 w 2657256"/>
                          <a:gd name="connsiteY511" fmla="*/ 2223399 h 3370881"/>
                          <a:gd name="connsiteX512" fmla="*/ 206188 w 2657256"/>
                          <a:gd name="connsiteY512" fmla="*/ 2187540 h 3370881"/>
                          <a:gd name="connsiteX513" fmla="*/ 210670 w 2657256"/>
                          <a:gd name="connsiteY513" fmla="*/ 2174093 h 3370881"/>
                          <a:gd name="connsiteX514" fmla="*/ 219635 w 2657256"/>
                          <a:gd name="connsiteY514" fmla="*/ 2115823 h 3370881"/>
                          <a:gd name="connsiteX515" fmla="*/ 210670 w 2657256"/>
                          <a:gd name="connsiteY515" fmla="*/ 1958940 h 3370881"/>
                          <a:gd name="connsiteX516" fmla="*/ 192741 w 2657256"/>
                          <a:gd name="connsiteY516" fmla="*/ 1923081 h 3370881"/>
                          <a:gd name="connsiteX517" fmla="*/ 179294 w 2657256"/>
                          <a:gd name="connsiteY517" fmla="*/ 1891705 h 3370881"/>
                          <a:gd name="connsiteX518" fmla="*/ 165847 w 2657256"/>
                          <a:gd name="connsiteY518" fmla="*/ 1864811 h 3370881"/>
                          <a:gd name="connsiteX519" fmla="*/ 152400 w 2657256"/>
                          <a:gd name="connsiteY519" fmla="*/ 1833434 h 3370881"/>
                          <a:gd name="connsiteX520" fmla="*/ 143435 w 2657256"/>
                          <a:gd name="connsiteY520" fmla="*/ 1819987 h 3370881"/>
                          <a:gd name="connsiteX521" fmla="*/ 107576 w 2657256"/>
                          <a:gd name="connsiteY521" fmla="*/ 1784129 h 3370881"/>
                          <a:gd name="connsiteX522" fmla="*/ 94129 w 2657256"/>
                          <a:gd name="connsiteY522" fmla="*/ 1779646 h 3370881"/>
                          <a:gd name="connsiteX523" fmla="*/ 71718 w 2657256"/>
                          <a:gd name="connsiteY523" fmla="*/ 1770681 h 3370881"/>
                          <a:gd name="connsiteX524" fmla="*/ 58270 w 2657256"/>
                          <a:gd name="connsiteY524" fmla="*/ 1761717 h 3370881"/>
                          <a:gd name="connsiteX525" fmla="*/ 26894 w 2657256"/>
                          <a:gd name="connsiteY525" fmla="*/ 1730340 h 3370881"/>
                          <a:gd name="connsiteX526" fmla="*/ 0 w 2657256"/>
                          <a:gd name="connsiteY526" fmla="*/ 1707929 h 3370881"/>
                          <a:gd name="connsiteX0" fmla="*/ 0 w 2657256"/>
                          <a:gd name="connsiteY0" fmla="*/ 1707929 h 3370881"/>
                          <a:gd name="connsiteX1" fmla="*/ 22412 w 2657256"/>
                          <a:gd name="connsiteY1" fmla="*/ 1698964 h 3370881"/>
                          <a:gd name="connsiteX2" fmla="*/ 31376 w 2657256"/>
                          <a:gd name="connsiteY2" fmla="*/ 1681034 h 3370881"/>
                          <a:gd name="connsiteX3" fmla="*/ 44823 w 2657256"/>
                          <a:gd name="connsiteY3" fmla="*/ 1672070 h 3370881"/>
                          <a:gd name="connsiteX4" fmla="*/ 58270 w 2657256"/>
                          <a:gd name="connsiteY4" fmla="*/ 1654140 h 3370881"/>
                          <a:gd name="connsiteX5" fmla="*/ 76200 w 2657256"/>
                          <a:gd name="connsiteY5" fmla="*/ 1645176 h 3370881"/>
                          <a:gd name="connsiteX6" fmla="*/ 98612 w 2657256"/>
                          <a:gd name="connsiteY6" fmla="*/ 1636211 h 3370881"/>
                          <a:gd name="connsiteX7" fmla="*/ 125506 w 2657256"/>
                          <a:gd name="connsiteY7" fmla="*/ 1627246 h 3370881"/>
                          <a:gd name="connsiteX8" fmla="*/ 152400 w 2657256"/>
                          <a:gd name="connsiteY8" fmla="*/ 1609317 h 3370881"/>
                          <a:gd name="connsiteX9" fmla="*/ 170329 w 2657256"/>
                          <a:gd name="connsiteY9" fmla="*/ 1600352 h 3370881"/>
                          <a:gd name="connsiteX10" fmla="*/ 188259 w 2657256"/>
                          <a:gd name="connsiteY10" fmla="*/ 1582423 h 3370881"/>
                          <a:gd name="connsiteX11" fmla="*/ 228600 w 2657256"/>
                          <a:gd name="connsiteY11" fmla="*/ 1564493 h 3370881"/>
                          <a:gd name="connsiteX12" fmla="*/ 255494 w 2657256"/>
                          <a:gd name="connsiteY12" fmla="*/ 1546564 h 3370881"/>
                          <a:gd name="connsiteX13" fmla="*/ 300318 w 2657256"/>
                          <a:gd name="connsiteY13" fmla="*/ 1524152 h 3370881"/>
                          <a:gd name="connsiteX14" fmla="*/ 313765 w 2657256"/>
                          <a:gd name="connsiteY14" fmla="*/ 1515187 h 3370881"/>
                          <a:gd name="connsiteX15" fmla="*/ 340659 w 2657256"/>
                          <a:gd name="connsiteY15" fmla="*/ 1510705 h 3370881"/>
                          <a:gd name="connsiteX16" fmla="*/ 363070 w 2657256"/>
                          <a:gd name="connsiteY16" fmla="*/ 1506223 h 3370881"/>
                          <a:gd name="connsiteX17" fmla="*/ 389965 w 2657256"/>
                          <a:gd name="connsiteY17" fmla="*/ 1501740 h 3370881"/>
                          <a:gd name="connsiteX18" fmla="*/ 425823 w 2657256"/>
                          <a:gd name="connsiteY18" fmla="*/ 1497258 h 3370881"/>
                          <a:gd name="connsiteX19" fmla="*/ 470647 w 2657256"/>
                          <a:gd name="connsiteY19" fmla="*/ 1488293 h 3370881"/>
                          <a:gd name="connsiteX20" fmla="*/ 515470 w 2657256"/>
                          <a:gd name="connsiteY20" fmla="*/ 1479329 h 3370881"/>
                          <a:gd name="connsiteX21" fmla="*/ 528918 w 2657256"/>
                          <a:gd name="connsiteY21" fmla="*/ 1470364 h 3370881"/>
                          <a:gd name="connsiteX22" fmla="*/ 600635 w 2657256"/>
                          <a:gd name="connsiteY22" fmla="*/ 1456917 h 3370881"/>
                          <a:gd name="connsiteX23" fmla="*/ 690282 w 2657256"/>
                          <a:gd name="connsiteY23" fmla="*/ 1447952 h 3370881"/>
                          <a:gd name="connsiteX24" fmla="*/ 793376 w 2657256"/>
                          <a:gd name="connsiteY24" fmla="*/ 1452434 h 3370881"/>
                          <a:gd name="connsiteX25" fmla="*/ 874059 w 2657256"/>
                          <a:gd name="connsiteY25" fmla="*/ 1465881 h 3370881"/>
                          <a:gd name="connsiteX26" fmla="*/ 914400 w 2657256"/>
                          <a:gd name="connsiteY26" fmla="*/ 1470364 h 3370881"/>
                          <a:gd name="connsiteX27" fmla="*/ 1030941 w 2657256"/>
                          <a:gd name="connsiteY27" fmla="*/ 1483811 h 3370881"/>
                          <a:gd name="connsiteX28" fmla="*/ 1151965 w 2657256"/>
                          <a:gd name="connsiteY28" fmla="*/ 1492776 h 3370881"/>
                          <a:gd name="connsiteX29" fmla="*/ 1281953 w 2657256"/>
                          <a:gd name="connsiteY29" fmla="*/ 1501740 h 3370881"/>
                          <a:gd name="connsiteX30" fmla="*/ 1465729 w 2657256"/>
                          <a:gd name="connsiteY30" fmla="*/ 1497258 h 3370881"/>
                          <a:gd name="connsiteX31" fmla="*/ 1510553 w 2657256"/>
                          <a:gd name="connsiteY31" fmla="*/ 1492776 h 3370881"/>
                          <a:gd name="connsiteX32" fmla="*/ 1582270 w 2657256"/>
                          <a:gd name="connsiteY32" fmla="*/ 1461399 h 3370881"/>
                          <a:gd name="connsiteX33" fmla="*/ 1604682 w 2657256"/>
                          <a:gd name="connsiteY33" fmla="*/ 1456917 h 3370881"/>
                          <a:gd name="connsiteX34" fmla="*/ 1622612 w 2657256"/>
                          <a:gd name="connsiteY34" fmla="*/ 1447952 h 3370881"/>
                          <a:gd name="connsiteX35" fmla="*/ 1645023 w 2657256"/>
                          <a:gd name="connsiteY35" fmla="*/ 1438987 h 3370881"/>
                          <a:gd name="connsiteX36" fmla="*/ 1662953 w 2657256"/>
                          <a:gd name="connsiteY36" fmla="*/ 1425540 h 3370881"/>
                          <a:gd name="connsiteX37" fmla="*/ 1698812 w 2657256"/>
                          <a:gd name="connsiteY37" fmla="*/ 1407611 h 3370881"/>
                          <a:gd name="connsiteX38" fmla="*/ 1739153 w 2657256"/>
                          <a:gd name="connsiteY38" fmla="*/ 1380717 h 3370881"/>
                          <a:gd name="connsiteX39" fmla="*/ 1752600 w 2657256"/>
                          <a:gd name="connsiteY39" fmla="*/ 1367270 h 3370881"/>
                          <a:gd name="connsiteX40" fmla="*/ 1775012 w 2657256"/>
                          <a:gd name="connsiteY40" fmla="*/ 1353823 h 3370881"/>
                          <a:gd name="connsiteX41" fmla="*/ 1797423 w 2657256"/>
                          <a:gd name="connsiteY41" fmla="*/ 1335893 h 3370881"/>
                          <a:gd name="connsiteX42" fmla="*/ 1810870 w 2657256"/>
                          <a:gd name="connsiteY42" fmla="*/ 1304517 h 3370881"/>
                          <a:gd name="connsiteX43" fmla="*/ 1815353 w 2657256"/>
                          <a:gd name="connsiteY43" fmla="*/ 1291070 h 3370881"/>
                          <a:gd name="connsiteX44" fmla="*/ 1801906 w 2657256"/>
                          <a:gd name="connsiteY44" fmla="*/ 1138670 h 3370881"/>
                          <a:gd name="connsiteX45" fmla="*/ 1792941 w 2657256"/>
                          <a:gd name="connsiteY45" fmla="*/ 1125223 h 3370881"/>
                          <a:gd name="connsiteX46" fmla="*/ 1757082 w 2657256"/>
                          <a:gd name="connsiteY46" fmla="*/ 1093846 h 3370881"/>
                          <a:gd name="connsiteX47" fmla="*/ 1730188 w 2657256"/>
                          <a:gd name="connsiteY47" fmla="*/ 1066952 h 3370881"/>
                          <a:gd name="connsiteX48" fmla="*/ 1703294 w 2657256"/>
                          <a:gd name="connsiteY48" fmla="*/ 1049023 h 3370881"/>
                          <a:gd name="connsiteX49" fmla="*/ 1622612 w 2657256"/>
                          <a:gd name="connsiteY49" fmla="*/ 1053505 h 3370881"/>
                          <a:gd name="connsiteX50" fmla="*/ 1595718 w 2657256"/>
                          <a:gd name="connsiteY50" fmla="*/ 1062470 h 3370881"/>
                          <a:gd name="connsiteX51" fmla="*/ 1573306 w 2657256"/>
                          <a:gd name="connsiteY51" fmla="*/ 1066952 h 3370881"/>
                          <a:gd name="connsiteX52" fmla="*/ 1453385 w 2657256"/>
                          <a:gd name="connsiteY52" fmla="*/ 1082761 h 3370881"/>
                          <a:gd name="connsiteX53" fmla="*/ 1326776 w 2657256"/>
                          <a:gd name="connsiteY53" fmla="*/ 1062470 h 3370881"/>
                          <a:gd name="connsiteX54" fmla="*/ 1308847 w 2657256"/>
                          <a:gd name="connsiteY54" fmla="*/ 1057987 h 3370881"/>
                          <a:gd name="connsiteX55" fmla="*/ 1277470 w 2657256"/>
                          <a:gd name="connsiteY55" fmla="*/ 1053505 h 3370881"/>
                          <a:gd name="connsiteX56" fmla="*/ 1259541 w 2657256"/>
                          <a:gd name="connsiteY56" fmla="*/ 1049023 h 3370881"/>
                          <a:gd name="connsiteX57" fmla="*/ 1232647 w 2657256"/>
                          <a:gd name="connsiteY57" fmla="*/ 1044540 h 3370881"/>
                          <a:gd name="connsiteX58" fmla="*/ 1053353 w 2657256"/>
                          <a:gd name="connsiteY58" fmla="*/ 1049023 h 3370881"/>
                          <a:gd name="connsiteX59" fmla="*/ 1035423 w 2657256"/>
                          <a:gd name="connsiteY59" fmla="*/ 1053505 h 3370881"/>
                          <a:gd name="connsiteX60" fmla="*/ 1008529 w 2657256"/>
                          <a:gd name="connsiteY60" fmla="*/ 1057987 h 3370881"/>
                          <a:gd name="connsiteX61" fmla="*/ 995082 w 2657256"/>
                          <a:gd name="connsiteY61" fmla="*/ 1062470 h 3370881"/>
                          <a:gd name="connsiteX62" fmla="*/ 945776 w 2657256"/>
                          <a:gd name="connsiteY62" fmla="*/ 1031093 h 3370881"/>
                          <a:gd name="connsiteX63" fmla="*/ 941294 w 2657256"/>
                          <a:gd name="connsiteY63" fmla="*/ 1017646 h 3370881"/>
                          <a:gd name="connsiteX64" fmla="*/ 932329 w 2657256"/>
                          <a:gd name="connsiteY64" fmla="*/ 919034 h 3370881"/>
                          <a:gd name="connsiteX65" fmla="*/ 914400 w 2657256"/>
                          <a:gd name="connsiteY65" fmla="*/ 901105 h 3370881"/>
                          <a:gd name="connsiteX66" fmla="*/ 918882 w 2657256"/>
                          <a:gd name="connsiteY66" fmla="*/ 869729 h 3370881"/>
                          <a:gd name="connsiteX67" fmla="*/ 941294 w 2657256"/>
                          <a:gd name="connsiteY67" fmla="*/ 865246 h 3370881"/>
                          <a:gd name="connsiteX68" fmla="*/ 959223 w 2657256"/>
                          <a:gd name="connsiteY68" fmla="*/ 851799 h 3370881"/>
                          <a:gd name="connsiteX69" fmla="*/ 990600 w 2657256"/>
                          <a:gd name="connsiteY69" fmla="*/ 847317 h 3370881"/>
                          <a:gd name="connsiteX70" fmla="*/ 1129553 w 2657256"/>
                          <a:gd name="connsiteY70" fmla="*/ 838352 h 3370881"/>
                          <a:gd name="connsiteX71" fmla="*/ 1147482 w 2657256"/>
                          <a:gd name="connsiteY71" fmla="*/ 829387 h 3370881"/>
                          <a:gd name="connsiteX72" fmla="*/ 1178859 w 2657256"/>
                          <a:gd name="connsiteY72" fmla="*/ 806976 h 3370881"/>
                          <a:gd name="connsiteX73" fmla="*/ 1192306 w 2657256"/>
                          <a:gd name="connsiteY73" fmla="*/ 793529 h 3370881"/>
                          <a:gd name="connsiteX74" fmla="*/ 1214718 w 2657256"/>
                          <a:gd name="connsiteY74" fmla="*/ 784564 h 3370881"/>
                          <a:gd name="connsiteX75" fmla="*/ 1241612 w 2657256"/>
                          <a:gd name="connsiteY75" fmla="*/ 771117 h 3370881"/>
                          <a:gd name="connsiteX76" fmla="*/ 1277470 w 2657256"/>
                          <a:gd name="connsiteY76" fmla="*/ 753187 h 3370881"/>
                          <a:gd name="connsiteX77" fmla="*/ 1295400 w 2657256"/>
                          <a:gd name="connsiteY77" fmla="*/ 730776 h 3370881"/>
                          <a:gd name="connsiteX78" fmla="*/ 1317812 w 2657256"/>
                          <a:gd name="connsiteY78" fmla="*/ 708364 h 3370881"/>
                          <a:gd name="connsiteX79" fmla="*/ 1353670 w 2657256"/>
                          <a:gd name="connsiteY79" fmla="*/ 663540 h 3370881"/>
                          <a:gd name="connsiteX80" fmla="*/ 1371600 w 2657256"/>
                          <a:gd name="connsiteY80" fmla="*/ 636646 h 3370881"/>
                          <a:gd name="connsiteX81" fmla="*/ 1380565 w 2657256"/>
                          <a:gd name="connsiteY81" fmla="*/ 596305 h 3370881"/>
                          <a:gd name="connsiteX82" fmla="*/ 1385047 w 2657256"/>
                          <a:gd name="connsiteY82" fmla="*/ 582858 h 3370881"/>
                          <a:gd name="connsiteX83" fmla="*/ 1380565 w 2657256"/>
                          <a:gd name="connsiteY83" fmla="*/ 533552 h 3370881"/>
                          <a:gd name="connsiteX84" fmla="*/ 1367118 w 2657256"/>
                          <a:gd name="connsiteY84" fmla="*/ 524587 h 3370881"/>
                          <a:gd name="connsiteX85" fmla="*/ 1349188 w 2657256"/>
                          <a:gd name="connsiteY85" fmla="*/ 520105 h 3370881"/>
                          <a:gd name="connsiteX86" fmla="*/ 1326776 w 2657256"/>
                          <a:gd name="connsiteY86" fmla="*/ 511140 h 3370881"/>
                          <a:gd name="connsiteX87" fmla="*/ 1281953 w 2657256"/>
                          <a:gd name="connsiteY87" fmla="*/ 515623 h 3370881"/>
                          <a:gd name="connsiteX88" fmla="*/ 1250576 w 2657256"/>
                          <a:gd name="connsiteY88" fmla="*/ 529070 h 3370881"/>
                          <a:gd name="connsiteX89" fmla="*/ 1210235 w 2657256"/>
                          <a:gd name="connsiteY89" fmla="*/ 542517 h 3370881"/>
                          <a:gd name="connsiteX90" fmla="*/ 1183341 w 2657256"/>
                          <a:gd name="connsiteY90" fmla="*/ 555964 h 3370881"/>
                          <a:gd name="connsiteX91" fmla="*/ 1160929 w 2657256"/>
                          <a:gd name="connsiteY91" fmla="*/ 569411 h 3370881"/>
                          <a:gd name="connsiteX92" fmla="*/ 1134035 w 2657256"/>
                          <a:gd name="connsiteY92" fmla="*/ 578376 h 3370881"/>
                          <a:gd name="connsiteX93" fmla="*/ 1111623 w 2657256"/>
                          <a:gd name="connsiteY93" fmla="*/ 587340 h 3370881"/>
                          <a:gd name="connsiteX94" fmla="*/ 1084729 w 2657256"/>
                          <a:gd name="connsiteY94" fmla="*/ 596305 h 3370881"/>
                          <a:gd name="connsiteX95" fmla="*/ 986118 w 2657256"/>
                          <a:gd name="connsiteY95" fmla="*/ 591823 h 3370881"/>
                          <a:gd name="connsiteX96" fmla="*/ 927847 w 2657256"/>
                          <a:gd name="connsiteY96" fmla="*/ 578376 h 3370881"/>
                          <a:gd name="connsiteX97" fmla="*/ 896470 w 2657256"/>
                          <a:gd name="connsiteY97" fmla="*/ 555964 h 3370881"/>
                          <a:gd name="connsiteX98" fmla="*/ 883023 w 2657256"/>
                          <a:gd name="connsiteY98" fmla="*/ 546999 h 3370881"/>
                          <a:gd name="connsiteX99" fmla="*/ 865094 w 2657256"/>
                          <a:gd name="connsiteY99" fmla="*/ 497693 h 3370881"/>
                          <a:gd name="connsiteX100" fmla="*/ 869576 w 2657256"/>
                          <a:gd name="connsiteY100" fmla="*/ 403564 h 3370881"/>
                          <a:gd name="connsiteX101" fmla="*/ 874059 w 2657256"/>
                          <a:gd name="connsiteY101" fmla="*/ 385634 h 3370881"/>
                          <a:gd name="connsiteX102" fmla="*/ 883023 w 2657256"/>
                          <a:gd name="connsiteY102" fmla="*/ 372187 h 3370881"/>
                          <a:gd name="connsiteX103" fmla="*/ 909918 w 2657256"/>
                          <a:gd name="connsiteY103" fmla="*/ 363223 h 3370881"/>
                          <a:gd name="connsiteX104" fmla="*/ 914400 w 2657256"/>
                          <a:gd name="connsiteY104" fmla="*/ 385634 h 3370881"/>
                          <a:gd name="connsiteX105" fmla="*/ 909918 w 2657256"/>
                          <a:gd name="connsiteY105" fmla="*/ 408046 h 3370881"/>
                          <a:gd name="connsiteX106" fmla="*/ 900953 w 2657256"/>
                          <a:gd name="connsiteY106" fmla="*/ 466317 h 3370881"/>
                          <a:gd name="connsiteX107" fmla="*/ 905435 w 2657256"/>
                          <a:gd name="connsiteY107" fmla="*/ 515623 h 3370881"/>
                          <a:gd name="connsiteX108" fmla="*/ 932329 w 2657256"/>
                          <a:gd name="connsiteY108" fmla="*/ 551481 h 3370881"/>
                          <a:gd name="connsiteX109" fmla="*/ 954741 w 2657256"/>
                          <a:gd name="connsiteY109" fmla="*/ 560446 h 3370881"/>
                          <a:gd name="connsiteX110" fmla="*/ 972670 w 2657256"/>
                          <a:gd name="connsiteY110" fmla="*/ 569411 h 3370881"/>
                          <a:gd name="connsiteX111" fmla="*/ 1066800 w 2657256"/>
                          <a:gd name="connsiteY111" fmla="*/ 564929 h 3370881"/>
                          <a:gd name="connsiteX112" fmla="*/ 1111623 w 2657256"/>
                          <a:gd name="connsiteY112" fmla="*/ 551481 h 3370881"/>
                          <a:gd name="connsiteX113" fmla="*/ 1129553 w 2657256"/>
                          <a:gd name="connsiteY113" fmla="*/ 538034 h 3370881"/>
                          <a:gd name="connsiteX114" fmla="*/ 1156447 w 2657256"/>
                          <a:gd name="connsiteY114" fmla="*/ 511140 h 3370881"/>
                          <a:gd name="connsiteX115" fmla="*/ 1160929 w 2657256"/>
                          <a:gd name="connsiteY115" fmla="*/ 493211 h 3370881"/>
                          <a:gd name="connsiteX116" fmla="*/ 1178859 w 2657256"/>
                          <a:gd name="connsiteY116" fmla="*/ 331846 h 3370881"/>
                          <a:gd name="connsiteX117" fmla="*/ 1215315 w 2657256"/>
                          <a:gd name="connsiteY117" fmla="*/ 270289 h 3370881"/>
                          <a:gd name="connsiteX118" fmla="*/ 1214718 w 2657256"/>
                          <a:gd name="connsiteY118" fmla="*/ 367705 h 3370881"/>
                          <a:gd name="connsiteX119" fmla="*/ 1201270 w 2657256"/>
                          <a:gd name="connsiteY119" fmla="*/ 412529 h 3370881"/>
                          <a:gd name="connsiteX120" fmla="*/ 1210235 w 2657256"/>
                          <a:gd name="connsiteY120" fmla="*/ 461834 h 3370881"/>
                          <a:gd name="connsiteX121" fmla="*/ 1214718 w 2657256"/>
                          <a:gd name="connsiteY121" fmla="*/ 475281 h 3370881"/>
                          <a:gd name="connsiteX122" fmla="*/ 1228165 w 2657256"/>
                          <a:gd name="connsiteY122" fmla="*/ 484246 h 3370881"/>
                          <a:gd name="connsiteX123" fmla="*/ 1250576 w 2657256"/>
                          <a:gd name="connsiteY123" fmla="*/ 502176 h 3370881"/>
                          <a:gd name="connsiteX124" fmla="*/ 1317812 w 2657256"/>
                          <a:gd name="connsiteY124" fmla="*/ 497693 h 3370881"/>
                          <a:gd name="connsiteX125" fmla="*/ 1353670 w 2657256"/>
                          <a:gd name="connsiteY125" fmla="*/ 488729 h 3370881"/>
                          <a:gd name="connsiteX126" fmla="*/ 1506070 w 2657256"/>
                          <a:gd name="connsiteY126" fmla="*/ 457352 h 3370881"/>
                          <a:gd name="connsiteX127" fmla="*/ 1550894 w 2657256"/>
                          <a:gd name="connsiteY127" fmla="*/ 430458 h 3370881"/>
                          <a:gd name="connsiteX128" fmla="*/ 1564341 w 2657256"/>
                          <a:gd name="connsiteY128" fmla="*/ 417011 h 3370881"/>
                          <a:gd name="connsiteX129" fmla="*/ 1586753 w 2657256"/>
                          <a:gd name="connsiteY129" fmla="*/ 399081 h 3370881"/>
                          <a:gd name="connsiteX130" fmla="*/ 1595718 w 2657256"/>
                          <a:gd name="connsiteY130" fmla="*/ 381152 h 3370881"/>
                          <a:gd name="connsiteX131" fmla="*/ 1613139 w 2657256"/>
                          <a:gd name="connsiteY131" fmla="*/ 358910 h 3370881"/>
                          <a:gd name="connsiteX132" fmla="*/ 1620066 w 2657256"/>
                          <a:gd name="connsiteY132" fmla="*/ 291047 h 3370881"/>
                          <a:gd name="connsiteX133" fmla="*/ 1604852 w 2657256"/>
                          <a:gd name="connsiteY133" fmla="*/ 236279 h 3370881"/>
                          <a:gd name="connsiteX134" fmla="*/ 1537447 w 2657256"/>
                          <a:gd name="connsiteY134" fmla="*/ 188411 h 3370881"/>
                          <a:gd name="connsiteX135" fmla="*/ 1613647 w 2657256"/>
                          <a:gd name="connsiteY135" fmla="*/ 399081 h 3370881"/>
                          <a:gd name="connsiteX136" fmla="*/ 1627094 w 2657256"/>
                          <a:gd name="connsiteY136" fmla="*/ 417011 h 3370881"/>
                          <a:gd name="connsiteX137" fmla="*/ 1658470 w 2657256"/>
                          <a:gd name="connsiteY137" fmla="*/ 412529 h 3370881"/>
                          <a:gd name="connsiteX138" fmla="*/ 1685365 w 2657256"/>
                          <a:gd name="connsiteY138" fmla="*/ 390117 h 3370881"/>
                          <a:gd name="connsiteX139" fmla="*/ 1694329 w 2657256"/>
                          <a:gd name="connsiteY139" fmla="*/ 376670 h 3370881"/>
                          <a:gd name="connsiteX140" fmla="*/ 1734670 w 2657256"/>
                          <a:gd name="connsiteY140" fmla="*/ 354258 h 3370881"/>
                          <a:gd name="connsiteX141" fmla="*/ 1743635 w 2657256"/>
                          <a:gd name="connsiteY141" fmla="*/ 340811 h 3370881"/>
                          <a:gd name="connsiteX142" fmla="*/ 1757082 w 2657256"/>
                          <a:gd name="connsiteY142" fmla="*/ 336329 h 3370881"/>
                          <a:gd name="connsiteX143" fmla="*/ 1808984 w 2657256"/>
                          <a:gd name="connsiteY143" fmla="*/ 249641 h 3370881"/>
                          <a:gd name="connsiteX144" fmla="*/ 1813896 w 2657256"/>
                          <a:gd name="connsiteY144" fmla="*/ 202194 h 3370881"/>
                          <a:gd name="connsiteX145" fmla="*/ 1828094 w 2657256"/>
                          <a:gd name="connsiteY145" fmla="*/ 136767 h 3370881"/>
                          <a:gd name="connsiteX146" fmla="*/ 1772023 w 2657256"/>
                          <a:gd name="connsiteY146" fmla="*/ 77249 h 3370881"/>
                          <a:gd name="connsiteX147" fmla="*/ 1948888 w 2657256"/>
                          <a:gd name="connsiteY147" fmla="*/ 178018 h 3370881"/>
                          <a:gd name="connsiteX148" fmla="*/ 1904737 w 2657256"/>
                          <a:gd name="connsiteY148" fmla="*/ 247915 h 3370881"/>
                          <a:gd name="connsiteX149" fmla="*/ 1874221 w 2657256"/>
                          <a:gd name="connsiteY149" fmla="*/ 318698 h 3370881"/>
                          <a:gd name="connsiteX150" fmla="*/ 1788459 w 2657256"/>
                          <a:gd name="connsiteY150" fmla="*/ 367705 h 3370881"/>
                          <a:gd name="connsiteX151" fmla="*/ 1761565 w 2657256"/>
                          <a:gd name="connsiteY151" fmla="*/ 390117 h 3370881"/>
                          <a:gd name="connsiteX152" fmla="*/ 1783976 w 2657256"/>
                          <a:gd name="connsiteY152" fmla="*/ 399081 h 3370881"/>
                          <a:gd name="connsiteX153" fmla="*/ 1878106 w 2657256"/>
                          <a:gd name="connsiteY153" fmla="*/ 390117 h 3370881"/>
                          <a:gd name="connsiteX154" fmla="*/ 1891553 w 2657256"/>
                          <a:gd name="connsiteY154" fmla="*/ 381152 h 3370881"/>
                          <a:gd name="connsiteX155" fmla="*/ 1918447 w 2657256"/>
                          <a:gd name="connsiteY155" fmla="*/ 372187 h 3370881"/>
                          <a:gd name="connsiteX156" fmla="*/ 1940859 w 2657256"/>
                          <a:gd name="connsiteY156" fmla="*/ 358740 h 3370881"/>
                          <a:gd name="connsiteX157" fmla="*/ 1954306 w 2657256"/>
                          <a:gd name="connsiteY157" fmla="*/ 354258 h 3370881"/>
                          <a:gd name="connsiteX158" fmla="*/ 2083304 w 2657256"/>
                          <a:gd name="connsiteY158" fmla="*/ 290281 h 3370881"/>
                          <a:gd name="connsiteX159" fmla="*/ 2166172 w 2657256"/>
                          <a:gd name="connsiteY159" fmla="*/ 215604 h 3370881"/>
                          <a:gd name="connsiteX160" fmla="*/ 2069054 w 2657256"/>
                          <a:gd name="connsiteY160" fmla="*/ 40493 h 3370881"/>
                          <a:gd name="connsiteX161" fmla="*/ 2078225 w 2657256"/>
                          <a:gd name="connsiteY161" fmla="*/ 188681 h 3370881"/>
                          <a:gd name="connsiteX162" fmla="*/ 1999129 w 2657256"/>
                          <a:gd name="connsiteY162" fmla="*/ 358740 h 3370881"/>
                          <a:gd name="connsiteX163" fmla="*/ 1994647 w 2657256"/>
                          <a:gd name="connsiteY163" fmla="*/ 372187 h 3370881"/>
                          <a:gd name="connsiteX164" fmla="*/ 2039470 w 2657256"/>
                          <a:gd name="connsiteY164" fmla="*/ 390117 h 3370881"/>
                          <a:gd name="connsiteX165" fmla="*/ 2115670 w 2657256"/>
                          <a:gd name="connsiteY165" fmla="*/ 390117 h 3370881"/>
                          <a:gd name="connsiteX166" fmla="*/ 2160494 w 2657256"/>
                          <a:gd name="connsiteY166" fmla="*/ 376670 h 3370881"/>
                          <a:gd name="connsiteX167" fmla="*/ 2191870 w 2657256"/>
                          <a:gd name="connsiteY167" fmla="*/ 363223 h 3370881"/>
                          <a:gd name="connsiteX168" fmla="*/ 2205318 w 2657256"/>
                          <a:gd name="connsiteY168" fmla="*/ 358740 h 3370881"/>
                          <a:gd name="connsiteX169" fmla="*/ 2232212 w 2657256"/>
                          <a:gd name="connsiteY169" fmla="*/ 340811 h 3370881"/>
                          <a:gd name="connsiteX170" fmla="*/ 2312894 w 2657256"/>
                          <a:gd name="connsiteY170" fmla="*/ 183929 h 3370881"/>
                          <a:gd name="connsiteX171" fmla="*/ 2339788 w 2657256"/>
                          <a:gd name="connsiteY171" fmla="*/ 151 h 3370881"/>
                          <a:gd name="connsiteX172" fmla="*/ 2357718 w 2657256"/>
                          <a:gd name="connsiteY172" fmla="*/ 215305 h 3370881"/>
                          <a:gd name="connsiteX173" fmla="*/ 2254623 w 2657256"/>
                          <a:gd name="connsiteY173" fmla="*/ 376670 h 3370881"/>
                          <a:gd name="connsiteX174" fmla="*/ 2245659 w 2657256"/>
                          <a:gd name="connsiteY174" fmla="*/ 390117 h 3370881"/>
                          <a:gd name="connsiteX175" fmla="*/ 2254623 w 2657256"/>
                          <a:gd name="connsiteY175" fmla="*/ 403564 h 3370881"/>
                          <a:gd name="connsiteX176" fmla="*/ 2353235 w 2657256"/>
                          <a:gd name="connsiteY176" fmla="*/ 399081 h 3370881"/>
                          <a:gd name="connsiteX177" fmla="*/ 2366682 w 2657256"/>
                          <a:gd name="connsiteY177" fmla="*/ 394599 h 3370881"/>
                          <a:gd name="connsiteX178" fmla="*/ 2389094 w 2657256"/>
                          <a:gd name="connsiteY178" fmla="*/ 390117 h 3370881"/>
                          <a:gd name="connsiteX179" fmla="*/ 2424953 w 2657256"/>
                          <a:gd name="connsiteY179" fmla="*/ 367705 h 3370881"/>
                          <a:gd name="connsiteX180" fmla="*/ 2528047 w 2657256"/>
                          <a:gd name="connsiteY180" fmla="*/ 292700 h 3370881"/>
                          <a:gd name="connsiteX181" fmla="*/ 2541495 w 2657256"/>
                          <a:gd name="connsiteY181" fmla="*/ 62906 h 3370881"/>
                          <a:gd name="connsiteX182" fmla="*/ 2591304 w 2657256"/>
                          <a:gd name="connsiteY182" fmla="*/ 214081 h 3370881"/>
                          <a:gd name="connsiteX183" fmla="*/ 2612315 w 2657256"/>
                          <a:gd name="connsiteY183" fmla="*/ 290907 h 3370881"/>
                          <a:gd name="connsiteX184" fmla="*/ 2650863 w 2657256"/>
                          <a:gd name="connsiteY184" fmla="*/ 344994 h 3370881"/>
                          <a:gd name="connsiteX185" fmla="*/ 2465294 w 2657256"/>
                          <a:gd name="connsiteY185" fmla="*/ 399081 h 3370881"/>
                          <a:gd name="connsiteX186" fmla="*/ 2442882 w 2657256"/>
                          <a:gd name="connsiteY186" fmla="*/ 403564 h 3370881"/>
                          <a:gd name="connsiteX187" fmla="*/ 2398059 w 2657256"/>
                          <a:gd name="connsiteY187" fmla="*/ 417011 h 3370881"/>
                          <a:gd name="connsiteX188" fmla="*/ 2375647 w 2657256"/>
                          <a:gd name="connsiteY188" fmla="*/ 425976 h 3370881"/>
                          <a:gd name="connsiteX189" fmla="*/ 2357718 w 2657256"/>
                          <a:gd name="connsiteY189" fmla="*/ 430458 h 3370881"/>
                          <a:gd name="connsiteX190" fmla="*/ 2344270 w 2657256"/>
                          <a:gd name="connsiteY190" fmla="*/ 461834 h 3370881"/>
                          <a:gd name="connsiteX191" fmla="*/ 2353235 w 2657256"/>
                          <a:gd name="connsiteY191" fmla="*/ 502176 h 3370881"/>
                          <a:gd name="connsiteX192" fmla="*/ 2362200 w 2657256"/>
                          <a:gd name="connsiteY192" fmla="*/ 515623 h 3370881"/>
                          <a:gd name="connsiteX193" fmla="*/ 2344270 w 2657256"/>
                          <a:gd name="connsiteY193" fmla="*/ 587340 h 3370881"/>
                          <a:gd name="connsiteX194" fmla="*/ 2321859 w 2657256"/>
                          <a:gd name="connsiteY194" fmla="*/ 614234 h 3370881"/>
                          <a:gd name="connsiteX195" fmla="*/ 2308412 w 2657256"/>
                          <a:gd name="connsiteY195" fmla="*/ 636646 h 3370881"/>
                          <a:gd name="connsiteX196" fmla="*/ 2281518 w 2657256"/>
                          <a:gd name="connsiteY196" fmla="*/ 641129 h 3370881"/>
                          <a:gd name="connsiteX197" fmla="*/ 2259106 w 2657256"/>
                          <a:gd name="connsiteY197" fmla="*/ 636646 h 3370881"/>
                          <a:gd name="connsiteX198" fmla="*/ 2277035 w 2657256"/>
                          <a:gd name="connsiteY198" fmla="*/ 578376 h 3370881"/>
                          <a:gd name="connsiteX199" fmla="*/ 2290482 w 2657256"/>
                          <a:gd name="connsiteY199" fmla="*/ 542517 h 3370881"/>
                          <a:gd name="connsiteX200" fmla="*/ 2286000 w 2657256"/>
                          <a:gd name="connsiteY200" fmla="*/ 506658 h 3370881"/>
                          <a:gd name="connsiteX201" fmla="*/ 2245659 w 2657256"/>
                          <a:gd name="connsiteY201" fmla="*/ 448387 h 3370881"/>
                          <a:gd name="connsiteX202" fmla="*/ 2200835 w 2657256"/>
                          <a:gd name="connsiteY202" fmla="*/ 430458 h 3370881"/>
                          <a:gd name="connsiteX203" fmla="*/ 2169459 w 2657256"/>
                          <a:gd name="connsiteY203" fmla="*/ 425976 h 3370881"/>
                          <a:gd name="connsiteX204" fmla="*/ 2102223 w 2657256"/>
                          <a:gd name="connsiteY204" fmla="*/ 430458 h 3370881"/>
                          <a:gd name="connsiteX205" fmla="*/ 2084294 w 2657256"/>
                          <a:gd name="connsiteY205" fmla="*/ 439423 h 3370881"/>
                          <a:gd name="connsiteX206" fmla="*/ 2070847 w 2657256"/>
                          <a:gd name="connsiteY206" fmla="*/ 443905 h 3370881"/>
                          <a:gd name="connsiteX207" fmla="*/ 2061882 w 2657256"/>
                          <a:gd name="connsiteY207" fmla="*/ 461834 h 3370881"/>
                          <a:gd name="connsiteX208" fmla="*/ 2034988 w 2657256"/>
                          <a:gd name="connsiteY208" fmla="*/ 475281 h 3370881"/>
                          <a:gd name="connsiteX209" fmla="*/ 1783976 w 2657256"/>
                          <a:gd name="connsiteY209" fmla="*/ 479764 h 3370881"/>
                          <a:gd name="connsiteX210" fmla="*/ 1766047 w 2657256"/>
                          <a:gd name="connsiteY210" fmla="*/ 488729 h 3370881"/>
                          <a:gd name="connsiteX211" fmla="*/ 1703294 w 2657256"/>
                          <a:gd name="connsiteY211" fmla="*/ 506658 h 3370881"/>
                          <a:gd name="connsiteX212" fmla="*/ 1689847 w 2657256"/>
                          <a:gd name="connsiteY212" fmla="*/ 511140 h 3370881"/>
                          <a:gd name="connsiteX213" fmla="*/ 1676400 w 2657256"/>
                          <a:gd name="connsiteY213" fmla="*/ 520105 h 3370881"/>
                          <a:gd name="connsiteX214" fmla="*/ 1649506 w 2657256"/>
                          <a:gd name="connsiteY214" fmla="*/ 529070 h 3370881"/>
                          <a:gd name="connsiteX215" fmla="*/ 1636059 w 2657256"/>
                          <a:gd name="connsiteY215" fmla="*/ 538034 h 3370881"/>
                          <a:gd name="connsiteX216" fmla="*/ 1622612 w 2657256"/>
                          <a:gd name="connsiteY216" fmla="*/ 551481 h 3370881"/>
                          <a:gd name="connsiteX217" fmla="*/ 1609165 w 2657256"/>
                          <a:gd name="connsiteY217" fmla="*/ 555964 h 3370881"/>
                          <a:gd name="connsiteX218" fmla="*/ 1577788 w 2657256"/>
                          <a:gd name="connsiteY218" fmla="*/ 587340 h 3370881"/>
                          <a:gd name="connsiteX219" fmla="*/ 1568823 w 2657256"/>
                          <a:gd name="connsiteY219" fmla="*/ 600787 h 3370881"/>
                          <a:gd name="connsiteX220" fmla="*/ 1555376 w 2657256"/>
                          <a:gd name="connsiteY220" fmla="*/ 614234 h 3370881"/>
                          <a:gd name="connsiteX221" fmla="*/ 1524000 w 2657256"/>
                          <a:gd name="connsiteY221" fmla="*/ 654576 h 3370881"/>
                          <a:gd name="connsiteX222" fmla="*/ 1519518 w 2657256"/>
                          <a:gd name="connsiteY222" fmla="*/ 668023 h 3370881"/>
                          <a:gd name="connsiteX223" fmla="*/ 1528482 w 2657256"/>
                          <a:gd name="connsiteY223" fmla="*/ 708364 h 3370881"/>
                          <a:gd name="connsiteX224" fmla="*/ 1537447 w 2657256"/>
                          <a:gd name="connsiteY224" fmla="*/ 721811 h 3370881"/>
                          <a:gd name="connsiteX225" fmla="*/ 1568823 w 2657256"/>
                          <a:gd name="connsiteY225" fmla="*/ 712846 h 3370881"/>
                          <a:gd name="connsiteX226" fmla="*/ 1600200 w 2657256"/>
                          <a:gd name="connsiteY226" fmla="*/ 712846 h 3370881"/>
                          <a:gd name="connsiteX227" fmla="*/ 1631576 w 2657256"/>
                          <a:gd name="connsiteY227" fmla="*/ 690434 h 3370881"/>
                          <a:gd name="connsiteX228" fmla="*/ 1645023 w 2657256"/>
                          <a:gd name="connsiteY228" fmla="*/ 676987 h 3370881"/>
                          <a:gd name="connsiteX229" fmla="*/ 1685365 w 2657256"/>
                          <a:gd name="connsiteY229" fmla="*/ 645611 h 3370881"/>
                          <a:gd name="connsiteX230" fmla="*/ 1716741 w 2657256"/>
                          <a:gd name="connsiteY230" fmla="*/ 614234 h 3370881"/>
                          <a:gd name="connsiteX231" fmla="*/ 1748118 w 2657256"/>
                          <a:gd name="connsiteY231" fmla="*/ 596305 h 3370881"/>
                          <a:gd name="connsiteX232" fmla="*/ 1761565 w 2657256"/>
                          <a:gd name="connsiteY232" fmla="*/ 591823 h 3370881"/>
                          <a:gd name="connsiteX233" fmla="*/ 1779494 w 2657256"/>
                          <a:gd name="connsiteY233" fmla="*/ 582858 h 3370881"/>
                          <a:gd name="connsiteX234" fmla="*/ 1815353 w 2657256"/>
                          <a:gd name="connsiteY234" fmla="*/ 573893 h 3370881"/>
                          <a:gd name="connsiteX235" fmla="*/ 2030506 w 2657256"/>
                          <a:gd name="connsiteY235" fmla="*/ 578376 h 3370881"/>
                          <a:gd name="connsiteX236" fmla="*/ 2017059 w 2657256"/>
                          <a:gd name="connsiteY236" fmla="*/ 600787 h 3370881"/>
                          <a:gd name="connsiteX237" fmla="*/ 1981200 w 2657256"/>
                          <a:gd name="connsiteY237" fmla="*/ 636646 h 3370881"/>
                          <a:gd name="connsiteX238" fmla="*/ 1967753 w 2657256"/>
                          <a:gd name="connsiteY238" fmla="*/ 650093 h 3370881"/>
                          <a:gd name="connsiteX239" fmla="*/ 1936376 w 2657256"/>
                          <a:gd name="connsiteY239" fmla="*/ 690434 h 3370881"/>
                          <a:gd name="connsiteX240" fmla="*/ 1905000 w 2657256"/>
                          <a:gd name="connsiteY240" fmla="*/ 717329 h 3370881"/>
                          <a:gd name="connsiteX241" fmla="*/ 1860176 w 2657256"/>
                          <a:gd name="connsiteY241" fmla="*/ 735258 h 3370881"/>
                          <a:gd name="connsiteX242" fmla="*/ 1788459 w 2657256"/>
                          <a:gd name="connsiteY242" fmla="*/ 744223 h 3370881"/>
                          <a:gd name="connsiteX243" fmla="*/ 1846729 w 2657256"/>
                          <a:gd name="connsiteY243" fmla="*/ 802493 h 3370881"/>
                          <a:gd name="connsiteX244" fmla="*/ 1913965 w 2657256"/>
                          <a:gd name="connsiteY244" fmla="*/ 829387 h 3370881"/>
                          <a:gd name="connsiteX245" fmla="*/ 1922929 w 2657256"/>
                          <a:gd name="connsiteY245" fmla="*/ 842834 h 3370881"/>
                          <a:gd name="connsiteX246" fmla="*/ 1967753 w 2657256"/>
                          <a:gd name="connsiteY246" fmla="*/ 883176 h 3370881"/>
                          <a:gd name="connsiteX247" fmla="*/ 1981200 w 2657256"/>
                          <a:gd name="connsiteY247" fmla="*/ 896623 h 3370881"/>
                          <a:gd name="connsiteX248" fmla="*/ 1994647 w 2657256"/>
                          <a:gd name="connsiteY248" fmla="*/ 905587 h 3370881"/>
                          <a:gd name="connsiteX249" fmla="*/ 2021541 w 2657256"/>
                          <a:gd name="connsiteY249" fmla="*/ 927999 h 3370881"/>
                          <a:gd name="connsiteX250" fmla="*/ 2030506 w 2657256"/>
                          <a:gd name="connsiteY250" fmla="*/ 941446 h 3370881"/>
                          <a:gd name="connsiteX251" fmla="*/ 2057400 w 2657256"/>
                          <a:gd name="connsiteY251" fmla="*/ 968340 h 3370881"/>
                          <a:gd name="connsiteX252" fmla="*/ 2088776 w 2657256"/>
                          <a:gd name="connsiteY252" fmla="*/ 1013164 h 3370881"/>
                          <a:gd name="connsiteX253" fmla="*/ 2115670 w 2657256"/>
                          <a:gd name="connsiteY253" fmla="*/ 1057987 h 3370881"/>
                          <a:gd name="connsiteX254" fmla="*/ 2120153 w 2657256"/>
                          <a:gd name="connsiteY254" fmla="*/ 1089364 h 3370881"/>
                          <a:gd name="connsiteX255" fmla="*/ 2138082 w 2657256"/>
                          <a:gd name="connsiteY255" fmla="*/ 1143152 h 3370881"/>
                          <a:gd name="connsiteX256" fmla="*/ 2147047 w 2657256"/>
                          <a:gd name="connsiteY256" fmla="*/ 1196940 h 3370881"/>
                          <a:gd name="connsiteX257" fmla="*/ 2151529 w 2657256"/>
                          <a:gd name="connsiteY257" fmla="*/ 1210387 h 3370881"/>
                          <a:gd name="connsiteX258" fmla="*/ 2156012 w 2657256"/>
                          <a:gd name="connsiteY258" fmla="*/ 1228317 h 3370881"/>
                          <a:gd name="connsiteX259" fmla="*/ 2173941 w 2657256"/>
                          <a:gd name="connsiteY259" fmla="*/ 1295552 h 3370881"/>
                          <a:gd name="connsiteX260" fmla="*/ 2182906 w 2657256"/>
                          <a:gd name="connsiteY260" fmla="*/ 1313481 h 3370881"/>
                          <a:gd name="connsiteX261" fmla="*/ 2187388 w 2657256"/>
                          <a:gd name="connsiteY261" fmla="*/ 1331411 h 3370881"/>
                          <a:gd name="connsiteX262" fmla="*/ 2214282 w 2657256"/>
                          <a:gd name="connsiteY262" fmla="*/ 1385199 h 3370881"/>
                          <a:gd name="connsiteX263" fmla="*/ 2218765 w 2657256"/>
                          <a:gd name="connsiteY263" fmla="*/ 1403129 h 3370881"/>
                          <a:gd name="connsiteX264" fmla="*/ 2223247 w 2657256"/>
                          <a:gd name="connsiteY264" fmla="*/ 1430023 h 3370881"/>
                          <a:gd name="connsiteX265" fmla="*/ 2236694 w 2657256"/>
                          <a:gd name="connsiteY265" fmla="*/ 1456917 h 3370881"/>
                          <a:gd name="connsiteX266" fmla="*/ 2249794 w 2657256"/>
                          <a:gd name="connsiteY266" fmla="*/ 1524624 h 3370881"/>
                          <a:gd name="connsiteX267" fmla="*/ 2241176 w 2657256"/>
                          <a:gd name="connsiteY267" fmla="*/ 1577940 h 3370881"/>
                          <a:gd name="connsiteX268" fmla="*/ 2245659 w 2657256"/>
                          <a:gd name="connsiteY268" fmla="*/ 1595870 h 3370881"/>
                          <a:gd name="connsiteX269" fmla="*/ 2249634 w 2657256"/>
                          <a:gd name="connsiteY269" fmla="*/ 1685855 h 3370881"/>
                          <a:gd name="connsiteX270" fmla="*/ 2227729 w 2657256"/>
                          <a:gd name="connsiteY270" fmla="*/ 1716893 h 3370881"/>
                          <a:gd name="connsiteX271" fmla="*/ 2240500 w 2657256"/>
                          <a:gd name="connsiteY271" fmla="*/ 1674269 h 3370881"/>
                          <a:gd name="connsiteX272" fmla="*/ 2235341 w 2657256"/>
                          <a:gd name="connsiteY272" fmla="*/ 1788611 h 3370881"/>
                          <a:gd name="connsiteX273" fmla="*/ 2230689 w 2657256"/>
                          <a:gd name="connsiteY273" fmla="*/ 1823963 h 3370881"/>
                          <a:gd name="connsiteX274" fmla="*/ 2226207 w 2657256"/>
                          <a:gd name="connsiteY274" fmla="*/ 1824470 h 3370881"/>
                          <a:gd name="connsiteX275" fmla="*/ 2208278 w 2657256"/>
                          <a:gd name="connsiteY275" fmla="*/ 1869293 h 3370881"/>
                          <a:gd name="connsiteX276" fmla="*/ 2195168 w 2657256"/>
                          <a:gd name="connsiteY276" fmla="*/ 1882740 h 3370881"/>
                          <a:gd name="connsiteX277" fmla="*/ 2203458 w 2657256"/>
                          <a:gd name="connsiteY277" fmla="*/ 1918938 h 3370881"/>
                          <a:gd name="connsiteX278" fmla="*/ 2204134 w 2657256"/>
                          <a:gd name="connsiteY278" fmla="*/ 1949806 h 3370881"/>
                          <a:gd name="connsiteX279" fmla="*/ 2226545 w 2657256"/>
                          <a:gd name="connsiteY279" fmla="*/ 1954627 h 3370881"/>
                          <a:gd name="connsiteX280" fmla="*/ 2241176 w 2657256"/>
                          <a:gd name="connsiteY280" fmla="*/ 2012729 h 3370881"/>
                          <a:gd name="connsiteX281" fmla="*/ 2263588 w 2657256"/>
                          <a:gd name="connsiteY281" fmla="*/ 2057552 h 3370881"/>
                          <a:gd name="connsiteX282" fmla="*/ 2286000 w 2657256"/>
                          <a:gd name="connsiteY282" fmla="*/ 2084446 h 3370881"/>
                          <a:gd name="connsiteX283" fmla="*/ 2299447 w 2657256"/>
                          <a:gd name="connsiteY283" fmla="*/ 2124787 h 3370881"/>
                          <a:gd name="connsiteX284" fmla="*/ 2321859 w 2657256"/>
                          <a:gd name="connsiteY284" fmla="*/ 2151681 h 3370881"/>
                          <a:gd name="connsiteX285" fmla="*/ 2344270 w 2657256"/>
                          <a:gd name="connsiteY285" fmla="*/ 2205470 h 3370881"/>
                          <a:gd name="connsiteX286" fmla="*/ 2348753 w 2657256"/>
                          <a:gd name="connsiteY286" fmla="*/ 2223399 h 3370881"/>
                          <a:gd name="connsiteX287" fmla="*/ 2366682 w 2657256"/>
                          <a:gd name="connsiteY287" fmla="*/ 2263740 h 3370881"/>
                          <a:gd name="connsiteX288" fmla="*/ 2375647 w 2657256"/>
                          <a:gd name="connsiteY288" fmla="*/ 2286152 h 3370881"/>
                          <a:gd name="connsiteX289" fmla="*/ 2380129 w 2657256"/>
                          <a:gd name="connsiteY289" fmla="*/ 2308564 h 3370881"/>
                          <a:gd name="connsiteX290" fmla="*/ 2389094 w 2657256"/>
                          <a:gd name="connsiteY290" fmla="*/ 2335458 h 3370881"/>
                          <a:gd name="connsiteX291" fmla="*/ 2393576 w 2657256"/>
                          <a:gd name="connsiteY291" fmla="*/ 2380281 h 3370881"/>
                          <a:gd name="connsiteX292" fmla="*/ 2398059 w 2657256"/>
                          <a:gd name="connsiteY292" fmla="*/ 2393729 h 3370881"/>
                          <a:gd name="connsiteX293" fmla="*/ 2419794 w 2657256"/>
                          <a:gd name="connsiteY293" fmla="*/ 2447517 h 3370881"/>
                          <a:gd name="connsiteX294" fmla="*/ 2427343 w 2657256"/>
                          <a:gd name="connsiteY294" fmla="*/ 2564058 h 3370881"/>
                          <a:gd name="connsiteX295" fmla="*/ 2389094 w 2657256"/>
                          <a:gd name="connsiteY295" fmla="*/ 2837481 h 3370881"/>
                          <a:gd name="connsiteX296" fmla="*/ 2380129 w 2657256"/>
                          <a:gd name="connsiteY296" fmla="*/ 2859893 h 3370881"/>
                          <a:gd name="connsiteX297" fmla="*/ 2357718 w 2657256"/>
                          <a:gd name="connsiteY297" fmla="*/ 2913681 h 3370881"/>
                          <a:gd name="connsiteX298" fmla="*/ 2348753 w 2657256"/>
                          <a:gd name="connsiteY298" fmla="*/ 2936093 h 3370881"/>
                          <a:gd name="connsiteX299" fmla="*/ 2339788 w 2657256"/>
                          <a:gd name="connsiteY299" fmla="*/ 2971952 h 3370881"/>
                          <a:gd name="connsiteX300" fmla="*/ 2326341 w 2657256"/>
                          <a:gd name="connsiteY300" fmla="*/ 2994364 h 3370881"/>
                          <a:gd name="connsiteX301" fmla="*/ 2317376 w 2657256"/>
                          <a:gd name="connsiteY301" fmla="*/ 3025740 h 3370881"/>
                          <a:gd name="connsiteX302" fmla="*/ 2303929 w 2657256"/>
                          <a:gd name="connsiteY302" fmla="*/ 3048152 h 3370881"/>
                          <a:gd name="connsiteX303" fmla="*/ 2290482 w 2657256"/>
                          <a:gd name="connsiteY303" fmla="*/ 3079529 h 3370881"/>
                          <a:gd name="connsiteX304" fmla="*/ 2272553 w 2657256"/>
                          <a:gd name="connsiteY304" fmla="*/ 3084011 h 3370881"/>
                          <a:gd name="connsiteX305" fmla="*/ 2259106 w 2657256"/>
                          <a:gd name="connsiteY305" fmla="*/ 3088493 h 3370881"/>
                          <a:gd name="connsiteX306" fmla="*/ 2241176 w 2657256"/>
                          <a:gd name="connsiteY306" fmla="*/ 3092976 h 3370881"/>
                          <a:gd name="connsiteX307" fmla="*/ 2209800 w 2657256"/>
                          <a:gd name="connsiteY307" fmla="*/ 3101940 h 3370881"/>
                          <a:gd name="connsiteX308" fmla="*/ 2205318 w 2657256"/>
                          <a:gd name="connsiteY308" fmla="*/ 3039187 h 3370881"/>
                          <a:gd name="connsiteX309" fmla="*/ 2218765 w 2657256"/>
                          <a:gd name="connsiteY309" fmla="*/ 3021258 h 3370881"/>
                          <a:gd name="connsiteX310" fmla="*/ 2245659 w 2657256"/>
                          <a:gd name="connsiteY310" fmla="*/ 2971952 h 3370881"/>
                          <a:gd name="connsiteX311" fmla="*/ 2268070 w 2657256"/>
                          <a:gd name="connsiteY311" fmla="*/ 2945058 h 3370881"/>
                          <a:gd name="connsiteX312" fmla="*/ 2298550 w 2657256"/>
                          <a:gd name="connsiteY312" fmla="*/ 2568540 h 3370881"/>
                          <a:gd name="connsiteX313" fmla="*/ 2284986 w 2657256"/>
                          <a:gd name="connsiteY313" fmla="*/ 2532681 h 3370881"/>
                          <a:gd name="connsiteX314" fmla="*/ 2293273 w 2657256"/>
                          <a:gd name="connsiteY314" fmla="*/ 2496653 h 3370881"/>
                          <a:gd name="connsiteX315" fmla="*/ 2278152 w 2657256"/>
                          <a:gd name="connsiteY315" fmla="*/ 2475178 h 3370881"/>
                          <a:gd name="connsiteX316" fmla="*/ 2245659 w 2657256"/>
                          <a:gd name="connsiteY316" fmla="*/ 2389247 h 3370881"/>
                          <a:gd name="connsiteX317" fmla="*/ 2195507 w 2657256"/>
                          <a:gd name="connsiteY317" fmla="*/ 2241328 h 3370881"/>
                          <a:gd name="connsiteX318" fmla="*/ 2083786 w 2657256"/>
                          <a:gd name="connsiteY318" fmla="*/ 2040300 h 3370881"/>
                          <a:gd name="connsiteX319" fmla="*/ 2048773 w 2657256"/>
                          <a:gd name="connsiteY319" fmla="*/ 2017971 h 3370881"/>
                          <a:gd name="connsiteX320" fmla="*/ 2074314 w 2657256"/>
                          <a:gd name="connsiteY320" fmla="*/ 2011967 h 3370881"/>
                          <a:gd name="connsiteX321" fmla="*/ 2034988 w 2657256"/>
                          <a:gd name="connsiteY321" fmla="*/ 2003764 h 3370881"/>
                          <a:gd name="connsiteX322" fmla="*/ 2026023 w 2657256"/>
                          <a:gd name="connsiteY322" fmla="*/ 2026176 h 3370881"/>
                          <a:gd name="connsiteX323" fmla="*/ 2021541 w 2657256"/>
                          <a:gd name="connsiteY323" fmla="*/ 2039623 h 3370881"/>
                          <a:gd name="connsiteX324" fmla="*/ 1999129 w 2657256"/>
                          <a:gd name="connsiteY324" fmla="*/ 2053070 h 3370881"/>
                          <a:gd name="connsiteX325" fmla="*/ 1990165 w 2657256"/>
                          <a:gd name="connsiteY325" fmla="*/ 2070999 h 3370881"/>
                          <a:gd name="connsiteX326" fmla="*/ 1967753 w 2657256"/>
                          <a:gd name="connsiteY326" fmla="*/ 2106858 h 3370881"/>
                          <a:gd name="connsiteX327" fmla="*/ 1981200 w 2657256"/>
                          <a:gd name="connsiteY327" fmla="*/ 2223399 h 3370881"/>
                          <a:gd name="connsiteX328" fmla="*/ 1994647 w 2657256"/>
                          <a:gd name="connsiteY328" fmla="*/ 2254776 h 3370881"/>
                          <a:gd name="connsiteX329" fmla="*/ 2003612 w 2657256"/>
                          <a:gd name="connsiteY329" fmla="*/ 2272705 h 3370881"/>
                          <a:gd name="connsiteX330" fmla="*/ 2026023 w 2657256"/>
                          <a:gd name="connsiteY330" fmla="*/ 2304081 h 3370881"/>
                          <a:gd name="connsiteX331" fmla="*/ 2043953 w 2657256"/>
                          <a:gd name="connsiteY331" fmla="*/ 2348905 h 3370881"/>
                          <a:gd name="connsiteX332" fmla="*/ 2061882 w 2657256"/>
                          <a:gd name="connsiteY332" fmla="*/ 2371317 h 3370881"/>
                          <a:gd name="connsiteX333" fmla="*/ 2088776 w 2657256"/>
                          <a:gd name="connsiteY333" fmla="*/ 2434070 h 3370881"/>
                          <a:gd name="connsiteX334" fmla="*/ 2102223 w 2657256"/>
                          <a:gd name="connsiteY334" fmla="*/ 2465446 h 3370881"/>
                          <a:gd name="connsiteX335" fmla="*/ 2106706 w 2657256"/>
                          <a:gd name="connsiteY335" fmla="*/ 2496823 h 3370881"/>
                          <a:gd name="connsiteX336" fmla="*/ 2124635 w 2657256"/>
                          <a:gd name="connsiteY336" fmla="*/ 2559576 h 3370881"/>
                          <a:gd name="connsiteX337" fmla="*/ 2138082 w 2657256"/>
                          <a:gd name="connsiteY337" fmla="*/ 2649223 h 3370881"/>
                          <a:gd name="connsiteX338" fmla="*/ 2147047 w 2657256"/>
                          <a:gd name="connsiteY338" fmla="*/ 2685081 h 3370881"/>
                          <a:gd name="connsiteX339" fmla="*/ 2151529 w 2657256"/>
                          <a:gd name="connsiteY339" fmla="*/ 2716458 h 3370881"/>
                          <a:gd name="connsiteX340" fmla="*/ 2160494 w 2657256"/>
                          <a:gd name="connsiteY340" fmla="*/ 2770246 h 3370881"/>
                          <a:gd name="connsiteX341" fmla="*/ 2156012 w 2657256"/>
                          <a:gd name="connsiteY341" fmla="*/ 2962987 h 3370881"/>
                          <a:gd name="connsiteX342" fmla="*/ 2138082 w 2657256"/>
                          <a:gd name="connsiteY342" fmla="*/ 3043670 h 3370881"/>
                          <a:gd name="connsiteX343" fmla="*/ 2133600 w 2657256"/>
                          <a:gd name="connsiteY343" fmla="*/ 3061599 h 3370881"/>
                          <a:gd name="connsiteX344" fmla="*/ 2120153 w 2657256"/>
                          <a:gd name="connsiteY344" fmla="*/ 3079529 h 3370881"/>
                          <a:gd name="connsiteX345" fmla="*/ 2111188 w 2657256"/>
                          <a:gd name="connsiteY345" fmla="*/ 3106423 h 3370881"/>
                          <a:gd name="connsiteX346" fmla="*/ 2088776 w 2657256"/>
                          <a:gd name="connsiteY346" fmla="*/ 3137799 h 3370881"/>
                          <a:gd name="connsiteX347" fmla="*/ 2075329 w 2657256"/>
                          <a:gd name="connsiteY347" fmla="*/ 3164693 h 3370881"/>
                          <a:gd name="connsiteX348" fmla="*/ 2061882 w 2657256"/>
                          <a:gd name="connsiteY348" fmla="*/ 3169176 h 3370881"/>
                          <a:gd name="connsiteX349" fmla="*/ 2021541 w 2657256"/>
                          <a:gd name="connsiteY349" fmla="*/ 3164693 h 3370881"/>
                          <a:gd name="connsiteX350" fmla="*/ 2012576 w 2657256"/>
                          <a:gd name="connsiteY350" fmla="*/ 3119870 h 3370881"/>
                          <a:gd name="connsiteX351" fmla="*/ 2048435 w 2657256"/>
                          <a:gd name="connsiteY351" fmla="*/ 3021258 h 3370881"/>
                          <a:gd name="connsiteX352" fmla="*/ 2048435 w 2657256"/>
                          <a:gd name="connsiteY352" fmla="*/ 3021258 h 3370881"/>
                          <a:gd name="connsiteX353" fmla="*/ 2061882 w 2657256"/>
                          <a:gd name="connsiteY353" fmla="*/ 2967470 h 3370881"/>
                          <a:gd name="connsiteX354" fmla="*/ 2070847 w 2657256"/>
                          <a:gd name="connsiteY354" fmla="*/ 2882305 h 3370881"/>
                          <a:gd name="connsiteX355" fmla="*/ 2066365 w 2657256"/>
                          <a:gd name="connsiteY355" fmla="*/ 2725423 h 3370881"/>
                          <a:gd name="connsiteX356" fmla="*/ 2043953 w 2657256"/>
                          <a:gd name="connsiteY356" fmla="*/ 2649223 h 3370881"/>
                          <a:gd name="connsiteX357" fmla="*/ 2030506 w 2657256"/>
                          <a:gd name="connsiteY357" fmla="*/ 2622329 h 3370881"/>
                          <a:gd name="connsiteX358" fmla="*/ 2017059 w 2657256"/>
                          <a:gd name="connsiteY358" fmla="*/ 2581987 h 3370881"/>
                          <a:gd name="connsiteX359" fmla="*/ 1981200 w 2657256"/>
                          <a:gd name="connsiteY359" fmla="*/ 2514752 h 3370881"/>
                          <a:gd name="connsiteX360" fmla="*/ 1972235 w 2657256"/>
                          <a:gd name="connsiteY360" fmla="*/ 2501305 h 3370881"/>
                          <a:gd name="connsiteX361" fmla="*/ 1958788 w 2657256"/>
                          <a:gd name="connsiteY361" fmla="*/ 2478893 h 3370881"/>
                          <a:gd name="connsiteX362" fmla="*/ 1905000 w 2657256"/>
                          <a:gd name="connsiteY362" fmla="*/ 2398211 h 3370881"/>
                          <a:gd name="connsiteX363" fmla="*/ 1882588 w 2657256"/>
                          <a:gd name="connsiteY363" fmla="*/ 2357870 h 3370881"/>
                          <a:gd name="connsiteX364" fmla="*/ 1869141 w 2657256"/>
                          <a:gd name="connsiteY364" fmla="*/ 2339940 h 3370881"/>
                          <a:gd name="connsiteX365" fmla="*/ 1806388 w 2657256"/>
                          <a:gd name="connsiteY365" fmla="*/ 2313046 h 3370881"/>
                          <a:gd name="connsiteX366" fmla="*/ 1779494 w 2657256"/>
                          <a:gd name="connsiteY366" fmla="*/ 2304081 h 3370881"/>
                          <a:gd name="connsiteX367" fmla="*/ 1752600 w 2657256"/>
                          <a:gd name="connsiteY367" fmla="*/ 2299599 h 3370881"/>
                          <a:gd name="connsiteX368" fmla="*/ 1680882 w 2657256"/>
                          <a:gd name="connsiteY368" fmla="*/ 2277187 h 3370881"/>
                          <a:gd name="connsiteX369" fmla="*/ 1719025 w 2657256"/>
                          <a:gd name="connsiteY369" fmla="*/ 2281331 h 3370881"/>
                          <a:gd name="connsiteX370" fmla="*/ 1756997 w 2657256"/>
                          <a:gd name="connsiteY370" fmla="*/ 2289450 h 3370881"/>
                          <a:gd name="connsiteX371" fmla="*/ 1656440 w 2657256"/>
                          <a:gd name="connsiteY371" fmla="*/ 2298583 h 3370881"/>
                          <a:gd name="connsiteX372" fmla="*/ 1537447 w 2657256"/>
                          <a:gd name="connsiteY372" fmla="*/ 2329960 h 3370881"/>
                          <a:gd name="connsiteX373" fmla="*/ 1571993 w 2657256"/>
                          <a:gd name="connsiteY373" fmla="*/ 2317957 h 3370881"/>
                          <a:gd name="connsiteX374" fmla="*/ 1509707 w 2657256"/>
                          <a:gd name="connsiteY374" fmla="*/ 2338926 h 3370881"/>
                          <a:gd name="connsiteX375" fmla="*/ 1500444 w 2657256"/>
                          <a:gd name="connsiteY375" fmla="*/ 2355271 h 3370881"/>
                          <a:gd name="connsiteX376" fmla="*/ 1402678 w 2657256"/>
                          <a:gd name="connsiteY376" fmla="*/ 2339641 h 3370881"/>
                          <a:gd name="connsiteX377" fmla="*/ 1322892 w 2657256"/>
                          <a:gd name="connsiteY377" fmla="*/ 2336952 h 3370881"/>
                          <a:gd name="connsiteX378" fmla="*/ 1199384 w 2657256"/>
                          <a:gd name="connsiteY378" fmla="*/ 2307041 h 3370881"/>
                          <a:gd name="connsiteX379" fmla="*/ 1066800 w 2657256"/>
                          <a:gd name="connsiteY379" fmla="*/ 2272705 h 3370881"/>
                          <a:gd name="connsiteX380" fmla="*/ 1030941 w 2657256"/>
                          <a:gd name="connsiteY380" fmla="*/ 2263740 h 3370881"/>
                          <a:gd name="connsiteX381" fmla="*/ 986118 w 2657256"/>
                          <a:gd name="connsiteY381" fmla="*/ 2241329 h 3370881"/>
                          <a:gd name="connsiteX382" fmla="*/ 968188 w 2657256"/>
                          <a:gd name="connsiteY382" fmla="*/ 2232364 h 3370881"/>
                          <a:gd name="connsiteX383" fmla="*/ 936812 w 2657256"/>
                          <a:gd name="connsiteY383" fmla="*/ 2214434 h 3370881"/>
                          <a:gd name="connsiteX384" fmla="*/ 905435 w 2657256"/>
                          <a:gd name="connsiteY384" fmla="*/ 2196505 h 3370881"/>
                          <a:gd name="connsiteX385" fmla="*/ 869576 w 2657256"/>
                          <a:gd name="connsiteY385" fmla="*/ 2209952 h 3370881"/>
                          <a:gd name="connsiteX386" fmla="*/ 856129 w 2657256"/>
                          <a:gd name="connsiteY386" fmla="*/ 2227881 h 3370881"/>
                          <a:gd name="connsiteX387" fmla="*/ 815788 w 2657256"/>
                          <a:gd name="connsiteY387" fmla="*/ 2268223 h 3370881"/>
                          <a:gd name="connsiteX388" fmla="*/ 788894 w 2657256"/>
                          <a:gd name="connsiteY388" fmla="*/ 2290634 h 3370881"/>
                          <a:gd name="connsiteX389" fmla="*/ 762000 w 2657256"/>
                          <a:gd name="connsiteY389" fmla="*/ 2313046 h 3370881"/>
                          <a:gd name="connsiteX390" fmla="*/ 753035 w 2657256"/>
                          <a:gd name="connsiteY390" fmla="*/ 2326493 h 3370881"/>
                          <a:gd name="connsiteX391" fmla="*/ 735106 w 2657256"/>
                          <a:gd name="connsiteY391" fmla="*/ 2339940 h 3370881"/>
                          <a:gd name="connsiteX392" fmla="*/ 712694 w 2657256"/>
                          <a:gd name="connsiteY392" fmla="*/ 2362352 h 3370881"/>
                          <a:gd name="connsiteX393" fmla="*/ 694765 w 2657256"/>
                          <a:gd name="connsiteY393" fmla="*/ 2375799 h 3370881"/>
                          <a:gd name="connsiteX394" fmla="*/ 681318 w 2657256"/>
                          <a:gd name="connsiteY394" fmla="*/ 2393729 h 3370881"/>
                          <a:gd name="connsiteX395" fmla="*/ 667870 w 2657256"/>
                          <a:gd name="connsiteY395" fmla="*/ 2402693 h 3370881"/>
                          <a:gd name="connsiteX396" fmla="*/ 623047 w 2657256"/>
                          <a:gd name="connsiteY396" fmla="*/ 2443034 h 3370881"/>
                          <a:gd name="connsiteX397" fmla="*/ 600635 w 2657256"/>
                          <a:gd name="connsiteY397" fmla="*/ 2474411 h 3370881"/>
                          <a:gd name="connsiteX398" fmla="*/ 587188 w 2657256"/>
                          <a:gd name="connsiteY398" fmla="*/ 2514752 h 3370881"/>
                          <a:gd name="connsiteX399" fmla="*/ 582706 w 2657256"/>
                          <a:gd name="connsiteY399" fmla="*/ 2546129 h 3370881"/>
                          <a:gd name="connsiteX400" fmla="*/ 596153 w 2657256"/>
                          <a:gd name="connsiteY400" fmla="*/ 2635776 h 3370881"/>
                          <a:gd name="connsiteX401" fmla="*/ 600635 w 2657256"/>
                          <a:gd name="connsiteY401" fmla="*/ 2653705 h 3370881"/>
                          <a:gd name="connsiteX402" fmla="*/ 609600 w 2657256"/>
                          <a:gd name="connsiteY402" fmla="*/ 2671634 h 3370881"/>
                          <a:gd name="connsiteX403" fmla="*/ 614082 w 2657256"/>
                          <a:gd name="connsiteY403" fmla="*/ 2689564 h 3370881"/>
                          <a:gd name="connsiteX404" fmla="*/ 623047 w 2657256"/>
                          <a:gd name="connsiteY404" fmla="*/ 2711976 h 3370881"/>
                          <a:gd name="connsiteX405" fmla="*/ 627529 w 2657256"/>
                          <a:gd name="connsiteY405" fmla="*/ 2734387 h 3370881"/>
                          <a:gd name="connsiteX406" fmla="*/ 640976 w 2657256"/>
                          <a:gd name="connsiteY406" fmla="*/ 2765764 h 3370881"/>
                          <a:gd name="connsiteX407" fmla="*/ 645459 w 2657256"/>
                          <a:gd name="connsiteY407" fmla="*/ 2779211 h 3370881"/>
                          <a:gd name="connsiteX408" fmla="*/ 658906 w 2657256"/>
                          <a:gd name="connsiteY408" fmla="*/ 2801623 h 3370881"/>
                          <a:gd name="connsiteX409" fmla="*/ 676835 w 2657256"/>
                          <a:gd name="connsiteY409" fmla="*/ 2864376 h 3370881"/>
                          <a:gd name="connsiteX410" fmla="*/ 690282 w 2657256"/>
                          <a:gd name="connsiteY410" fmla="*/ 2895752 h 3370881"/>
                          <a:gd name="connsiteX411" fmla="*/ 699247 w 2657256"/>
                          <a:gd name="connsiteY411" fmla="*/ 2940576 h 3370881"/>
                          <a:gd name="connsiteX412" fmla="*/ 703729 w 2657256"/>
                          <a:gd name="connsiteY412" fmla="*/ 2967470 h 3370881"/>
                          <a:gd name="connsiteX413" fmla="*/ 717176 w 2657256"/>
                          <a:gd name="connsiteY413" fmla="*/ 2994364 h 3370881"/>
                          <a:gd name="connsiteX414" fmla="*/ 735106 w 2657256"/>
                          <a:gd name="connsiteY414" fmla="*/ 3052634 h 3370881"/>
                          <a:gd name="connsiteX415" fmla="*/ 739588 w 2657256"/>
                          <a:gd name="connsiteY415" fmla="*/ 3079529 h 3370881"/>
                          <a:gd name="connsiteX416" fmla="*/ 762000 w 2657256"/>
                          <a:gd name="connsiteY416" fmla="*/ 3142281 h 3370881"/>
                          <a:gd name="connsiteX417" fmla="*/ 766482 w 2657256"/>
                          <a:gd name="connsiteY417" fmla="*/ 3231929 h 3370881"/>
                          <a:gd name="connsiteX418" fmla="*/ 770965 w 2657256"/>
                          <a:gd name="connsiteY418" fmla="*/ 3254340 h 3370881"/>
                          <a:gd name="connsiteX419" fmla="*/ 775447 w 2657256"/>
                          <a:gd name="connsiteY419" fmla="*/ 3285717 h 3370881"/>
                          <a:gd name="connsiteX420" fmla="*/ 748553 w 2657256"/>
                          <a:gd name="connsiteY420" fmla="*/ 3335023 h 3370881"/>
                          <a:gd name="connsiteX421" fmla="*/ 721659 w 2657256"/>
                          <a:gd name="connsiteY421" fmla="*/ 3343987 h 3370881"/>
                          <a:gd name="connsiteX422" fmla="*/ 708212 w 2657256"/>
                          <a:gd name="connsiteY422" fmla="*/ 3348470 h 3370881"/>
                          <a:gd name="connsiteX423" fmla="*/ 623047 w 2657256"/>
                          <a:gd name="connsiteY423" fmla="*/ 3330540 h 3370881"/>
                          <a:gd name="connsiteX424" fmla="*/ 609600 w 2657256"/>
                          <a:gd name="connsiteY424" fmla="*/ 3308129 h 3370881"/>
                          <a:gd name="connsiteX425" fmla="*/ 591670 w 2657256"/>
                          <a:gd name="connsiteY425" fmla="*/ 3267787 h 3370881"/>
                          <a:gd name="connsiteX426" fmla="*/ 560294 w 2657256"/>
                          <a:gd name="connsiteY426" fmla="*/ 3209517 h 3370881"/>
                          <a:gd name="connsiteX427" fmla="*/ 551329 w 2657256"/>
                          <a:gd name="connsiteY427" fmla="*/ 3196070 h 3370881"/>
                          <a:gd name="connsiteX428" fmla="*/ 528918 w 2657256"/>
                          <a:gd name="connsiteY428" fmla="*/ 3173658 h 3370881"/>
                          <a:gd name="connsiteX429" fmla="*/ 519953 w 2657256"/>
                          <a:gd name="connsiteY429" fmla="*/ 3128834 h 3370881"/>
                          <a:gd name="connsiteX430" fmla="*/ 524435 w 2657256"/>
                          <a:gd name="connsiteY430" fmla="*/ 3101940 h 3370881"/>
                          <a:gd name="connsiteX431" fmla="*/ 528918 w 2657256"/>
                          <a:gd name="connsiteY431" fmla="*/ 3088493 h 3370881"/>
                          <a:gd name="connsiteX432" fmla="*/ 542365 w 2657256"/>
                          <a:gd name="connsiteY432" fmla="*/ 3052634 h 3370881"/>
                          <a:gd name="connsiteX433" fmla="*/ 484094 w 2657256"/>
                          <a:gd name="connsiteY433" fmla="*/ 2886787 h 3370881"/>
                          <a:gd name="connsiteX434" fmla="*/ 443753 w 2657256"/>
                          <a:gd name="connsiteY434" fmla="*/ 2779211 h 3370881"/>
                          <a:gd name="connsiteX435" fmla="*/ 439270 w 2657256"/>
                          <a:gd name="connsiteY435" fmla="*/ 2752317 h 3370881"/>
                          <a:gd name="connsiteX436" fmla="*/ 430306 w 2657256"/>
                          <a:gd name="connsiteY436" fmla="*/ 2716458 h 3370881"/>
                          <a:gd name="connsiteX437" fmla="*/ 425823 w 2657256"/>
                          <a:gd name="connsiteY437" fmla="*/ 2680599 h 3370881"/>
                          <a:gd name="connsiteX438" fmla="*/ 398929 w 2657256"/>
                          <a:gd name="connsiteY438" fmla="*/ 2599917 h 3370881"/>
                          <a:gd name="connsiteX439" fmla="*/ 385482 w 2657256"/>
                          <a:gd name="connsiteY439" fmla="*/ 2568540 h 3370881"/>
                          <a:gd name="connsiteX440" fmla="*/ 381000 w 2657256"/>
                          <a:gd name="connsiteY440" fmla="*/ 2550611 h 3370881"/>
                          <a:gd name="connsiteX441" fmla="*/ 372035 w 2657256"/>
                          <a:gd name="connsiteY441" fmla="*/ 2483376 h 3370881"/>
                          <a:gd name="connsiteX442" fmla="*/ 367553 w 2657256"/>
                          <a:gd name="connsiteY442" fmla="*/ 2469929 h 3370881"/>
                          <a:gd name="connsiteX443" fmla="*/ 407894 w 2657256"/>
                          <a:gd name="connsiteY443" fmla="*/ 2451999 h 3370881"/>
                          <a:gd name="connsiteX444" fmla="*/ 515470 w 2657256"/>
                          <a:gd name="connsiteY444" fmla="*/ 2407176 h 3370881"/>
                          <a:gd name="connsiteX445" fmla="*/ 578223 w 2657256"/>
                          <a:gd name="connsiteY445" fmla="*/ 2353387 h 3370881"/>
                          <a:gd name="connsiteX446" fmla="*/ 587188 w 2657256"/>
                          <a:gd name="connsiteY446" fmla="*/ 2330976 h 3370881"/>
                          <a:gd name="connsiteX447" fmla="*/ 614082 w 2657256"/>
                          <a:gd name="connsiteY447" fmla="*/ 2254776 h 3370881"/>
                          <a:gd name="connsiteX448" fmla="*/ 649941 w 2657256"/>
                          <a:gd name="connsiteY448" fmla="*/ 2200987 h 3370881"/>
                          <a:gd name="connsiteX449" fmla="*/ 690282 w 2657256"/>
                          <a:gd name="connsiteY449" fmla="*/ 2174093 h 3370881"/>
                          <a:gd name="connsiteX450" fmla="*/ 703729 w 2657256"/>
                          <a:gd name="connsiteY450" fmla="*/ 2165129 h 3370881"/>
                          <a:gd name="connsiteX451" fmla="*/ 739588 w 2657256"/>
                          <a:gd name="connsiteY451" fmla="*/ 2147199 h 3370881"/>
                          <a:gd name="connsiteX452" fmla="*/ 708212 w 2657256"/>
                          <a:gd name="connsiteY452" fmla="*/ 2187540 h 3370881"/>
                          <a:gd name="connsiteX453" fmla="*/ 654423 w 2657256"/>
                          <a:gd name="connsiteY453" fmla="*/ 2241329 h 3370881"/>
                          <a:gd name="connsiteX454" fmla="*/ 636494 w 2657256"/>
                          <a:gd name="connsiteY454" fmla="*/ 2259258 h 3370881"/>
                          <a:gd name="connsiteX455" fmla="*/ 614082 w 2657256"/>
                          <a:gd name="connsiteY455" fmla="*/ 2286152 h 3370881"/>
                          <a:gd name="connsiteX456" fmla="*/ 592179 w 2657256"/>
                          <a:gd name="connsiteY456" fmla="*/ 2282347 h 3370881"/>
                          <a:gd name="connsiteX457" fmla="*/ 555980 w 2657256"/>
                          <a:gd name="connsiteY457" fmla="*/ 2313892 h 3370881"/>
                          <a:gd name="connsiteX458" fmla="*/ 524435 w 2657256"/>
                          <a:gd name="connsiteY458" fmla="*/ 2348905 h 3370881"/>
                          <a:gd name="connsiteX459" fmla="*/ 502023 w 2657256"/>
                          <a:gd name="connsiteY459" fmla="*/ 2362352 h 3370881"/>
                          <a:gd name="connsiteX460" fmla="*/ 461682 w 2657256"/>
                          <a:gd name="connsiteY460" fmla="*/ 2389246 h 3370881"/>
                          <a:gd name="connsiteX461" fmla="*/ 448235 w 2657256"/>
                          <a:gd name="connsiteY461" fmla="*/ 2398211 h 3370881"/>
                          <a:gd name="connsiteX462" fmla="*/ 430306 w 2657256"/>
                          <a:gd name="connsiteY462" fmla="*/ 2407176 h 3370881"/>
                          <a:gd name="connsiteX463" fmla="*/ 412376 w 2657256"/>
                          <a:gd name="connsiteY463" fmla="*/ 2420623 h 3370881"/>
                          <a:gd name="connsiteX464" fmla="*/ 389965 w 2657256"/>
                          <a:gd name="connsiteY464" fmla="*/ 2429587 h 3370881"/>
                          <a:gd name="connsiteX465" fmla="*/ 372035 w 2657256"/>
                          <a:gd name="connsiteY465" fmla="*/ 2443034 h 3370881"/>
                          <a:gd name="connsiteX466" fmla="*/ 318247 w 2657256"/>
                          <a:gd name="connsiteY466" fmla="*/ 2474411 h 3370881"/>
                          <a:gd name="connsiteX467" fmla="*/ 304800 w 2657256"/>
                          <a:gd name="connsiteY467" fmla="*/ 2492340 h 3370881"/>
                          <a:gd name="connsiteX468" fmla="*/ 282388 w 2657256"/>
                          <a:gd name="connsiteY468" fmla="*/ 2519234 h 3370881"/>
                          <a:gd name="connsiteX469" fmla="*/ 295835 w 2657256"/>
                          <a:gd name="connsiteY469" fmla="*/ 2815070 h 3370881"/>
                          <a:gd name="connsiteX470" fmla="*/ 300318 w 2657256"/>
                          <a:gd name="connsiteY470" fmla="*/ 2837481 h 3370881"/>
                          <a:gd name="connsiteX471" fmla="*/ 304800 w 2657256"/>
                          <a:gd name="connsiteY471" fmla="*/ 2868858 h 3370881"/>
                          <a:gd name="connsiteX472" fmla="*/ 309282 w 2657256"/>
                          <a:gd name="connsiteY472" fmla="*/ 2927129 h 3370881"/>
                          <a:gd name="connsiteX473" fmla="*/ 322729 w 2657256"/>
                          <a:gd name="connsiteY473" fmla="*/ 2985399 h 3370881"/>
                          <a:gd name="connsiteX474" fmla="*/ 327212 w 2657256"/>
                          <a:gd name="connsiteY474" fmla="*/ 3012293 h 3370881"/>
                          <a:gd name="connsiteX475" fmla="*/ 331694 w 2657256"/>
                          <a:gd name="connsiteY475" fmla="*/ 3043670 h 3370881"/>
                          <a:gd name="connsiteX476" fmla="*/ 345141 w 2657256"/>
                          <a:gd name="connsiteY476" fmla="*/ 3070564 h 3370881"/>
                          <a:gd name="connsiteX477" fmla="*/ 367553 w 2657256"/>
                          <a:gd name="connsiteY477" fmla="*/ 3124352 h 3370881"/>
                          <a:gd name="connsiteX478" fmla="*/ 381000 w 2657256"/>
                          <a:gd name="connsiteY478" fmla="*/ 3182623 h 3370881"/>
                          <a:gd name="connsiteX479" fmla="*/ 389965 w 2657256"/>
                          <a:gd name="connsiteY479" fmla="*/ 3196070 h 3370881"/>
                          <a:gd name="connsiteX480" fmla="*/ 394447 w 2657256"/>
                          <a:gd name="connsiteY480" fmla="*/ 3213999 h 3370881"/>
                          <a:gd name="connsiteX481" fmla="*/ 412376 w 2657256"/>
                          <a:gd name="connsiteY481" fmla="*/ 3245376 h 3370881"/>
                          <a:gd name="connsiteX482" fmla="*/ 416859 w 2657256"/>
                          <a:gd name="connsiteY482" fmla="*/ 3258823 h 3370881"/>
                          <a:gd name="connsiteX483" fmla="*/ 425823 w 2657256"/>
                          <a:gd name="connsiteY483" fmla="*/ 3272270 h 3370881"/>
                          <a:gd name="connsiteX484" fmla="*/ 439270 w 2657256"/>
                          <a:gd name="connsiteY484" fmla="*/ 3303646 h 3370881"/>
                          <a:gd name="connsiteX485" fmla="*/ 439270 w 2657256"/>
                          <a:gd name="connsiteY485" fmla="*/ 3352952 h 3370881"/>
                          <a:gd name="connsiteX486" fmla="*/ 430306 w 2657256"/>
                          <a:gd name="connsiteY486" fmla="*/ 3366399 h 3370881"/>
                          <a:gd name="connsiteX487" fmla="*/ 412376 w 2657256"/>
                          <a:gd name="connsiteY487" fmla="*/ 3370881 h 3370881"/>
                          <a:gd name="connsiteX488" fmla="*/ 295835 w 2657256"/>
                          <a:gd name="connsiteY488" fmla="*/ 3357434 h 3370881"/>
                          <a:gd name="connsiteX489" fmla="*/ 264459 w 2657256"/>
                          <a:gd name="connsiteY489" fmla="*/ 3276752 h 3370881"/>
                          <a:gd name="connsiteX490" fmla="*/ 259976 w 2657256"/>
                          <a:gd name="connsiteY490" fmla="*/ 3240893 h 3370881"/>
                          <a:gd name="connsiteX491" fmla="*/ 246529 w 2657256"/>
                          <a:gd name="connsiteY491" fmla="*/ 3178140 h 3370881"/>
                          <a:gd name="connsiteX492" fmla="*/ 237565 w 2657256"/>
                          <a:gd name="connsiteY492" fmla="*/ 3084011 h 3370881"/>
                          <a:gd name="connsiteX493" fmla="*/ 228600 w 2657256"/>
                          <a:gd name="connsiteY493" fmla="*/ 3057117 h 3370881"/>
                          <a:gd name="connsiteX494" fmla="*/ 219635 w 2657256"/>
                          <a:gd name="connsiteY494" fmla="*/ 3021258 h 3370881"/>
                          <a:gd name="connsiteX495" fmla="*/ 206188 w 2657256"/>
                          <a:gd name="connsiteY495" fmla="*/ 2980917 h 3370881"/>
                          <a:gd name="connsiteX496" fmla="*/ 201706 w 2657256"/>
                          <a:gd name="connsiteY496" fmla="*/ 2949540 h 3370881"/>
                          <a:gd name="connsiteX497" fmla="*/ 197223 w 2657256"/>
                          <a:gd name="connsiteY497" fmla="*/ 2927129 h 3370881"/>
                          <a:gd name="connsiteX498" fmla="*/ 192741 w 2657256"/>
                          <a:gd name="connsiteY498" fmla="*/ 2891270 h 3370881"/>
                          <a:gd name="connsiteX499" fmla="*/ 188259 w 2657256"/>
                          <a:gd name="connsiteY499" fmla="*/ 2850929 h 3370881"/>
                          <a:gd name="connsiteX500" fmla="*/ 179294 w 2657256"/>
                          <a:gd name="connsiteY500" fmla="*/ 2824034 h 3370881"/>
                          <a:gd name="connsiteX501" fmla="*/ 165847 w 2657256"/>
                          <a:gd name="connsiteY501" fmla="*/ 2774729 h 3370881"/>
                          <a:gd name="connsiteX502" fmla="*/ 161365 w 2657256"/>
                          <a:gd name="connsiteY502" fmla="*/ 2747834 h 3370881"/>
                          <a:gd name="connsiteX503" fmla="*/ 156882 w 2657256"/>
                          <a:gd name="connsiteY503" fmla="*/ 2559576 h 3370881"/>
                          <a:gd name="connsiteX504" fmla="*/ 152400 w 2657256"/>
                          <a:gd name="connsiteY504" fmla="*/ 2519234 h 3370881"/>
                          <a:gd name="connsiteX505" fmla="*/ 118035 w 2657256"/>
                          <a:gd name="connsiteY505" fmla="*/ 2400004 h 3370881"/>
                          <a:gd name="connsiteX506" fmla="*/ 117048 w 2657256"/>
                          <a:gd name="connsiteY506" fmla="*/ 2344423 h 3370881"/>
                          <a:gd name="connsiteX507" fmla="*/ 100106 w 2657256"/>
                          <a:gd name="connsiteY507" fmla="*/ 2330976 h 3370881"/>
                          <a:gd name="connsiteX508" fmla="*/ 138953 w 2657256"/>
                          <a:gd name="connsiteY508" fmla="*/ 2313046 h 3370881"/>
                          <a:gd name="connsiteX509" fmla="*/ 152400 w 2657256"/>
                          <a:gd name="connsiteY509" fmla="*/ 2304081 h 3370881"/>
                          <a:gd name="connsiteX510" fmla="*/ 170329 w 2657256"/>
                          <a:gd name="connsiteY510" fmla="*/ 2259258 h 3370881"/>
                          <a:gd name="connsiteX511" fmla="*/ 188259 w 2657256"/>
                          <a:gd name="connsiteY511" fmla="*/ 2223399 h 3370881"/>
                          <a:gd name="connsiteX512" fmla="*/ 206188 w 2657256"/>
                          <a:gd name="connsiteY512" fmla="*/ 2187540 h 3370881"/>
                          <a:gd name="connsiteX513" fmla="*/ 210670 w 2657256"/>
                          <a:gd name="connsiteY513" fmla="*/ 2174093 h 3370881"/>
                          <a:gd name="connsiteX514" fmla="*/ 219635 w 2657256"/>
                          <a:gd name="connsiteY514" fmla="*/ 2115823 h 3370881"/>
                          <a:gd name="connsiteX515" fmla="*/ 210670 w 2657256"/>
                          <a:gd name="connsiteY515" fmla="*/ 1958940 h 3370881"/>
                          <a:gd name="connsiteX516" fmla="*/ 192741 w 2657256"/>
                          <a:gd name="connsiteY516" fmla="*/ 1923081 h 3370881"/>
                          <a:gd name="connsiteX517" fmla="*/ 179294 w 2657256"/>
                          <a:gd name="connsiteY517" fmla="*/ 1891705 h 3370881"/>
                          <a:gd name="connsiteX518" fmla="*/ 165847 w 2657256"/>
                          <a:gd name="connsiteY518" fmla="*/ 1864811 h 3370881"/>
                          <a:gd name="connsiteX519" fmla="*/ 152400 w 2657256"/>
                          <a:gd name="connsiteY519" fmla="*/ 1833434 h 3370881"/>
                          <a:gd name="connsiteX520" fmla="*/ 143435 w 2657256"/>
                          <a:gd name="connsiteY520" fmla="*/ 1819987 h 3370881"/>
                          <a:gd name="connsiteX521" fmla="*/ 107576 w 2657256"/>
                          <a:gd name="connsiteY521" fmla="*/ 1784129 h 3370881"/>
                          <a:gd name="connsiteX522" fmla="*/ 94129 w 2657256"/>
                          <a:gd name="connsiteY522" fmla="*/ 1779646 h 3370881"/>
                          <a:gd name="connsiteX523" fmla="*/ 71718 w 2657256"/>
                          <a:gd name="connsiteY523" fmla="*/ 1770681 h 3370881"/>
                          <a:gd name="connsiteX524" fmla="*/ 58270 w 2657256"/>
                          <a:gd name="connsiteY524" fmla="*/ 1761717 h 3370881"/>
                          <a:gd name="connsiteX525" fmla="*/ 26894 w 2657256"/>
                          <a:gd name="connsiteY525" fmla="*/ 1730340 h 3370881"/>
                          <a:gd name="connsiteX526" fmla="*/ 0 w 2657256"/>
                          <a:gd name="connsiteY526" fmla="*/ 1707929 h 3370881"/>
                          <a:gd name="connsiteX0" fmla="*/ 0 w 2657256"/>
                          <a:gd name="connsiteY0" fmla="*/ 1707929 h 3370881"/>
                          <a:gd name="connsiteX1" fmla="*/ 22412 w 2657256"/>
                          <a:gd name="connsiteY1" fmla="*/ 1698964 h 3370881"/>
                          <a:gd name="connsiteX2" fmla="*/ 31376 w 2657256"/>
                          <a:gd name="connsiteY2" fmla="*/ 1681034 h 3370881"/>
                          <a:gd name="connsiteX3" fmla="*/ 44823 w 2657256"/>
                          <a:gd name="connsiteY3" fmla="*/ 1672070 h 3370881"/>
                          <a:gd name="connsiteX4" fmla="*/ 58270 w 2657256"/>
                          <a:gd name="connsiteY4" fmla="*/ 1654140 h 3370881"/>
                          <a:gd name="connsiteX5" fmla="*/ 76200 w 2657256"/>
                          <a:gd name="connsiteY5" fmla="*/ 1645176 h 3370881"/>
                          <a:gd name="connsiteX6" fmla="*/ 98612 w 2657256"/>
                          <a:gd name="connsiteY6" fmla="*/ 1636211 h 3370881"/>
                          <a:gd name="connsiteX7" fmla="*/ 125506 w 2657256"/>
                          <a:gd name="connsiteY7" fmla="*/ 1627246 h 3370881"/>
                          <a:gd name="connsiteX8" fmla="*/ 152400 w 2657256"/>
                          <a:gd name="connsiteY8" fmla="*/ 1609317 h 3370881"/>
                          <a:gd name="connsiteX9" fmla="*/ 170329 w 2657256"/>
                          <a:gd name="connsiteY9" fmla="*/ 1600352 h 3370881"/>
                          <a:gd name="connsiteX10" fmla="*/ 188259 w 2657256"/>
                          <a:gd name="connsiteY10" fmla="*/ 1582423 h 3370881"/>
                          <a:gd name="connsiteX11" fmla="*/ 228600 w 2657256"/>
                          <a:gd name="connsiteY11" fmla="*/ 1564493 h 3370881"/>
                          <a:gd name="connsiteX12" fmla="*/ 255494 w 2657256"/>
                          <a:gd name="connsiteY12" fmla="*/ 1546564 h 3370881"/>
                          <a:gd name="connsiteX13" fmla="*/ 300318 w 2657256"/>
                          <a:gd name="connsiteY13" fmla="*/ 1524152 h 3370881"/>
                          <a:gd name="connsiteX14" fmla="*/ 313765 w 2657256"/>
                          <a:gd name="connsiteY14" fmla="*/ 1515187 h 3370881"/>
                          <a:gd name="connsiteX15" fmla="*/ 340659 w 2657256"/>
                          <a:gd name="connsiteY15" fmla="*/ 1510705 h 3370881"/>
                          <a:gd name="connsiteX16" fmla="*/ 363070 w 2657256"/>
                          <a:gd name="connsiteY16" fmla="*/ 1506223 h 3370881"/>
                          <a:gd name="connsiteX17" fmla="*/ 389965 w 2657256"/>
                          <a:gd name="connsiteY17" fmla="*/ 1501740 h 3370881"/>
                          <a:gd name="connsiteX18" fmla="*/ 425823 w 2657256"/>
                          <a:gd name="connsiteY18" fmla="*/ 1497258 h 3370881"/>
                          <a:gd name="connsiteX19" fmla="*/ 470647 w 2657256"/>
                          <a:gd name="connsiteY19" fmla="*/ 1488293 h 3370881"/>
                          <a:gd name="connsiteX20" fmla="*/ 515470 w 2657256"/>
                          <a:gd name="connsiteY20" fmla="*/ 1479329 h 3370881"/>
                          <a:gd name="connsiteX21" fmla="*/ 528918 w 2657256"/>
                          <a:gd name="connsiteY21" fmla="*/ 1470364 h 3370881"/>
                          <a:gd name="connsiteX22" fmla="*/ 600635 w 2657256"/>
                          <a:gd name="connsiteY22" fmla="*/ 1456917 h 3370881"/>
                          <a:gd name="connsiteX23" fmla="*/ 690282 w 2657256"/>
                          <a:gd name="connsiteY23" fmla="*/ 1447952 h 3370881"/>
                          <a:gd name="connsiteX24" fmla="*/ 793376 w 2657256"/>
                          <a:gd name="connsiteY24" fmla="*/ 1452434 h 3370881"/>
                          <a:gd name="connsiteX25" fmla="*/ 874059 w 2657256"/>
                          <a:gd name="connsiteY25" fmla="*/ 1465881 h 3370881"/>
                          <a:gd name="connsiteX26" fmla="*/ 914400 w 2657256"/>
                          <a:gd name="connsiteY26" fmla="*/ 1470364 h 3370881"/>
                          <a:gd name="connsiteX27" fmla="*/ 1030941 w 2657256"/>
                          <a:gd name="connsiteY27" fmla="*/ 1483811 h 3370881"/>
                          <a:gd name="connsiteX28" fmla="*/ 1151965 w 2657256"/>
                          <a:gd name="connsiteY28" fmla="*/ 1492776 h 3370881"/>
                          <a:gd name="connsiteX29" fmla="*/ 1281953 w 2657256"/>
                          <a:gd name="connsiteY29" fmla="*/ 1501740 h 3370881"/>
                          <a:gd name="connsiteX30" fmla="*/ 1465729 w 2657256"/>
                          <a:gd name="connsiteY30" fmla="*/ 1497258 h 3370881"/>
                          <a:gd name="connsiteX31" fmla="*/ 1510553 w 2657256"/>
                          <a:gd name="connsiteY31" fmla="*/ 1492776 h 3370881"/>
                          <a:gd name="connsiteX32" fmla="*/ 1582270 w 2657256"/>
                          <a:gd name="connsiteY32" fmla="*/ 1461399 h 3370881"/>
                          <a:gd name="connsiteX33" fmla="*/ 1604682 w 2657256"/>
                          <a:gd name="connsiteY33" fmla="*/ 1456917 h 3370881"/>
                          <a:gd name="connsiteX34" fmla="*/ 1622612 w 2657256"/>
                          <a:gd name="connsiteY34" fmla="*/ 1447952 h 3370881"/>
                          <a:gd name="connsiteX35" fmla="*/ 1645023 w 2657256"/>
                          <a:gd name="connsiteY35" fmla="*/ 1438987 h 3370881"/>
                          <a:gd name="connsiteX36" fmla="*/ 1662953 w 2657256"/>
                          <a:gd name="connsiteY36" fmla="*/ 1425540 h 3370881"/>
                          <a:gd name="connsiteX37" fmla="*/ 1698812 w 2657256"/>
                          <a:gd name="connsiteY37" fmla="*/ 1407611 h 3370881"/>
                          <a:gd name="connsiteX38" fmla="*/ 1739153 w 2657256"/>
                          <a:gd name="connsiteY38" fmla="*/ 1380717 h 3370881"/>
                          <a:gd name="connsiteX39" fmla="*/ 1752600 w 2657256"/>
                          <a:gd name="connsiteY39" fmla="*/ 1367270 h 3370881"/>
                          <a:gd name="connsiteX40" fmla="*/ 1775012 w 2657256"/>
                          <a:gd name="connsiteY40" fmla="*/ 1353823 h 3370881"/>
                          <a:gd name="connsiteX41" fmla="*/ 1797423 w 2657256"/>
                          <a:gd name="connsiteY41" fmla="*/ 1335893 h 3370881"/>
                          <a:gd name="connsiteX42" fmla="*/ 1810870 w 2657256"/>
                          <a:gd name="connsiteY42" fmla="*/ 1304517 h 3370881"/>
                          <a:gd name="connsiteX43" fmla="*/ 1815353 w 2657256"/>
                          <a:gd name="connsiteY43" fmla="*/ 1291070 h 3370881"/>
                          <a:gd name="connsiteX44" fmla="*/ 1801906 w 2657256"/>
                          <a:gd name="connsiteY44" fmla="*/ 1138670 h 3370881"/>
                          <a:gd name="connsiteX45" fmla="*/ 1792941 w 2657256"/>
                          <a:gd name="connsiteY45" fmla="*/ 1125223 h 3370881"/>
                          <a:gd name="connsiteX46" fmla="*/ 1757082 w 2657256"/>
                          <a:gd name="connsiteY46" fmla="*/ 1093846 h 3370881"/>
                          <a:gd name="connsiteX47" fmla="*/ 1730188 w 2657256"/>
                          <a:gd name="connsiteY47" fmla="*/ 1066952 h 3370881"/>
                          <a:gd name="connsiteX48" fmla="*/ 1703294 w 2657256"/>
                          <a:gd name="connsiteY48" fmla="*/ 1049023 h 3370881"/>
                          <a:gd name="connsiteX49" fmla="*/ 1622612 w 2657256"/>
                          <a:gd name="connsiteY49" fmla="*/ 1053505 h 3370881"/>
                          <a:gd name="connsiteX50" fmla="*/ 1595718 w 2657256"/>
                          <a:gd name="connsiteY50" fmla="*/ 1062470 h 3370881"/>
                          <a:gd name="connsiteX51" fmla="*/ 1573306 w 2657256"/>
                          <a:gd name="connsiteY51" fmla="*/ 1066952 h 3370881"/>
                          <a:gd name="connsiteX52" fmla="*/ 1453385 w 2657256"/>
                          <a:gd name="connsiteY52" fmla="*/ 1082761 h 3370881"/>
                          <a:gd name="connsiteX53" fmla="*/ 1326776 w 2657256"/>
                          <a:gd name="connsiteY53" fmla="*/ 1062470 h 3370881"/>
                          <a:gd name="connsiteX54" fmla="*/ 1308847 w 2657256"/>
                          <a:gd name="connsiteY54" fmla="*/ 1057987 h 3370881"/>
                          <a:gd name="connsiteX55" fmla="*/ 1277470 w 2657256"/>
                          <a:gd name="connsiteY55" fmla="*/ 1053505 h 3370881"/>
                          <a:gd name="connsiteX56" fmla="*/ 1259541 w 2657256"/>
                          <a:gd name="connsiteY56" fmla="*/ 1049023 h 3370881"/>
                          <a:gd name="connsiteX57" fmla="*/ 1232647 w 2657256"/>
                          <a:gd name="connsiteY57" fmla="*/ 1044540 h 3370881"/>
                          <a:gd name="connsiteX58" fmla="*/ 1053353 w 2657256"/>
                          <a:gd name="connsiteY58" fmla="*/ 1049023 h 3370881"/>
                          <a:gd name="connsiteX59" fmla="*/ 1035423 w 2657256"/>
                          <a:gd name="connsiteY59" fmla="*/ 1053505 h 3370881"/>
                          <a:gd name="connsiteX60" fmla="*/ 1008529 w 2657256"/>
                          <a:gd name="connsiteY60" fmla="*/ 1057987 h 3370881"/>
                          <a:gd name="connsiteX61" fmla="*/ 995082 w 2657256"/>
                          <a:gd name="connsiteY61" fmla="*/ 1062470 h 3370881"/>
                          <a:gd name="connsiteX62" fmla="*/ 945776 w 2657256"/>
                          <a:gd name="connsiteY62" fmla="*/ 1031093 h 3370881"/>
                          <a:gd name="connsiteX63" fmla="*/ 941294 w 2657256"/>
                          <a:gd name="connsiteY63" fmla="*/ 1017646 h 3370881"/>
                          <a:gd name="connsiteX64" fmla="*/ 932329 w 2657256"/>
                          <a:gd name="connsiteY64" fmla="*/ 919034 h 3370881"/>
                          <a:gd name="connsiteX65" fmla="*/ 914400 w 2657256"/>
                          <a:gd name="connsiteY65" fmla="*/ 901105 h 3370881"/>
                          <a:gd name="connsiteX66" fmla="*/ 918882 w 2657256"/>
                          <a:gd name="connsiteY66" fmla="*/ 869729 h 3370881"/>
                          <a:gd name="connsiteX67" fmla="*/ 941294 w 2657256"/>
                          <a:gd name="connsiteY67" fmla="*/ 865246 h 3370881"/>
                          <a:gd name="connsiteX68" fmla="*/ 959223 w 2657256"/>
                          <a:gd name="connsiteY68" fmla="*/ 851799 h 3370881"/>
                          <a:gd name="connsiteX69" fmla="*/ 990600 w 2657256"/>
                          <a:gd name="connsiteY69" fmla="*/ 847317 h 3370881"/>
                          <a:gd name="connsiteX70" fmla="*/ 1129553 w 2657256"/>
                          <a:gd name="connsiteY70" fmla="*/ 838352 h 3370881"/>
                          <a:gd name="connsiteX71" fmla="*/ 1147482 w 2657256"/>
                          <a:gd name="connsiteY71" fmla="*/ 829387 h 3370881"/>
                          <a:gd name="connsiteX72" fmla="*/ 1178859 w 2657256"/>
                          <a:gd name="connsiteY72" fmla="*/ 806976 h 3370881"/>
                          <a:gd name="connsiteX73" fmla="*/ 1192306 w 2657256"/>
                          <a:gd name="connsiteY73" fmla="*/ 793529 h 3370881"/>
                          <a:gd name="connsiteX74" fmla="*/ 1214718 w 2657256"/>
                          <a:gd name="connsiteY74" fmla="*/ 784564 h 3370881"/>
                          <a:gd name="connsiteX75" fmla="*/ 1241612 w 2657256"/>
                          <a:gd name="connsiteY75" fmla="*/ 771117 h 3370881"/>
                          <a:gd name="connsiteX76" fmla="*/ 1277470 w 2657256"/>
                          <a:gd name="connsiteY76" fmla="*/ 753187 h 3370881"/>
                          <a:gd name="connsiteX77" fmla="*/ 1295400 w 2657256"/>
                          <a:gd name="connsiteY77" fmla="*/ 730776 h 3370881"/>
                          <a:gd name="connsiteX78" fmla="*/ 1317812 w 2657256"/>
                          <a:gd name="connsiteY78" fmla="*/ 708364 h 3370881"/>
                          <a:gd name="connsiteX79" fmla="*/ 1353670 w 2657256"/>
                          <a:gd name="connsiteY79" fmla="*/ 663540 h 3370881"/>
                          <a:gd name="connsiteX80" fmla="*/ 1371600 w 2657256"/>
                          <a:gd name="connsiteY80" fmla="*/ 636646 h 3370881"/>
                          <a:gd name="connsiteX81" fmla="*/ 1380565 w 2657256"/>
                          <a:gd name="connsiteY81" fmla="*/ 596305 h 3370881"/>
                          <a:gd name="connsiteX82" fmla="*/ 1385047 w 2657256"/>
                          <a:gd name="connsiteY82" fmla="*/ 582858 h 3370881"/>
                          <a:gd name="connsiteX83" fmla="*/ 1380565 w 2657256"/>
                          <a:gd name="connsiteY83" fmla="*/ 533552 h 3370881"/>
                          <a:gd name="connsiteX84" fmla="*/ 1367118 w 2657256"/>
                          <a:gd name="connsiteY84" fmla="*/ 524587 h 3370881"/>
                          <a:gd name="connsiteX85" fmla="*/ 1349188 w 2657256"/>
                          <a:gd name="connsiteY85" fmla="*/ 520105 h 3370881"/>
                          <a:gd name="connsiteX86" fmla="*/ 1326776 w 2657256"/>
                          <a:gd name="connsiteY86" fmla="*/ 511140 h 3370881"/>
                          <a:gd name="connsiteX87" fmla="*/ 1281953 w 2657256"/>
                          <a:gd name="connsiteY87" fmla="*/ 515623 h 3370881"/>
                          <a:gd name="connsiteX88" fmla="*/ 1250576 w 2657256"/>
                          <a:gd name="connsiteY88" fmla="*/ 529070 h 3370881"/>
                          <a:gd name="connsiteX89" fmla="*/ 1210235 w 2657256"/>
                          <a:gd name="connsiteY89" fmla="*/ 542517 h 3370881"/>
                          <a:gd name="connsiteX90" fmla="*/ 1183341 w 2657256"/>
                          <a:gd name="connsiteY90" fmla="*/ 555964 h 3370881"/>
                          <a:gd name="connsiteX91" fmla="*/ 1160929 w 2657256"/>
                          <a:gd name="connsiteY91" fmla="*/ 569411 h 3370881"/>
                          <a:gd name="connsiteX92" fmla="*/ 1134035 w 2657256"/>
                          <a:gd name="connsiteY92" fmla="*/ 578376 h 3370881"/>
                          <a:gd name="connsiteX93" fmla="*/ 1111623 w 2657256"/>
                          <a:gd name="connsiteY93" fmla="*/ 587340 h 3370881"/>
                          <a:gd name="connsiteX94" fmla="*/ 1084729 w 2657256"/>
                          <a:gd name="connsiteY94" fmla="*/ 596305 h 3370881"/>
                          <a:gd name="connsiteX95" fmla="*/ 986118 w 2657256"/>
                          <a:gd name="connsiteY95" fmla="*/ 591823 h 3370881"/>
                          <a:gd name="connsiteX96" fmla="*/ 927847 w 2657256"/>
                          <a:gd name="connsiteY96" fmla="*/ 578376 h 3370881"/>
                          <a:gd name="connsiteX97" fmla="*/ 896470 w 2657256"/>
                          <a:gd name="connsiteY97" fmla="*/ 555964 h 3370881"/>
                          <a:gd name="connsiteX98" fmla="*/ 883023 w 2657256"/>
                          <a:gd name="connsiteY98" fmla="*/ 546999 h 3370881"/>
                          <a:gd name="connsiteX99" fmla="*/ 865094 w 2657256"/>
                          <a:gd name="connsiteY99" fmla="*/ 497693 h 3370881"/>
                          <a:gd name="connsiteX100" fmla="*/ 869576 w 2657256"/>
                          <a:gd name="connsiteY100" fmla="*/ 403564 h 3370881"/>
                          <a:gd name="connsiteX101" fmla="*/ 874059 w 2657256"/>
                          <a:gd name="connsiteY101" fmla="*/ 385634 h 3370881"/>
                          <a:gd name="connsiteX102" fmla="*/ 883023 w 2657256"/>
                          <a:gd name="connsiteY102" fmla="*/ 372187 h 3370881"/>
                          <a:gd name="connsiteX103" fmla="*/ 909918 w 2657256"/>
                          <a:gd name="connsiteY103" fmla="*/ 363223 h 3370881"/>
                          <a:gd name="connsiteX104" fmla="*/ 914400 w 2657256"/>
                          <a:gd name="connsiteY104" fmla="*/ 385634 h 3370881"/>
                          <a:gd name="connsiteX105" fmla="*/ 909918 w 2657256"/>
                          <a:gd name="connsiteY105" fmla="*/ 408046 h 3370881"/>
                          <a:gd name="connsiteX106" fmla="*/ 900953 w 2657256"/>
                          <a:gd name="connsiteY106" fmla="*/ 466317 h 3370881"/>
                          <a:gd name="connsiteX107" fmla="*/ 905435 w 2657256"/>
                          <a:gd name="connsiteY107" fmla="*/ 515623 h 3370881"/>
                          <a:gd name="connsiteX108" fmla="*/ 932329 w 2657256"/>
                          <a:gd name="connsiteY108" fmla="*/ 551481 h 3370881"/>
                          <a:gd name="connsiteX109" fmla="*/ 954741 w 2657256"/>
                          <a:gd name="connsiteY109" fmla="*/ 560446 h 3370881"/>
                          <a:gd name="connsiteX110" fmla="*/ 972670 w 2657256"/>
                          <a:gd name="connsiteY110" fmla="*/ 569411 h 3370881"/>
                          <a:gd name="connsiteX111" fmla="*/ 1066800 w 2657256"/>
                          <a:gd name="connsiteY111" fmla="*/ 564929 h 3370881"/>
                          <a:gd name="connsiteX112" fmla="*/ 1111623 w 2657256"/>
                          <a:gd name="connsiteY112" fmla="*/ 551481 h 3370881"/>
                          <a:gd name="connsiteX113" fmla="*/ 1129553 w 2657256"/>
                          <a:gd name="connsiteY113" fmla="*/ 538034 h 3370881"/>
                          <a:gd name="connsiteX114" fmla="*/ 1156447 w 2657256"/>
                          <a:gd name="connsiteY114" fmla="*/ 511140 h 3370881"/>
                          <a:gd name="connsiteX115" fmla="*/ 1160929 w 2657256"/>
                          <a:gd name="connsiteY115" fmla="*/ 493211 h 3370881"/>
                          <a:gd name="connsiteX116" fmla="*/ 1178859 w 2657256"/>
                          <a:gd name="connsiteY116" fmla="*/ 331846 h 3370881"/>
                          <a:gd name="connsiteX117" fmla="*/ 1215315 w 2657256"/>
                          <a:gd name="connsiteY117" fmla="*/ 270289 h 3370881"/>
                          <a:gd name="connsiteX118" fmla="*/ 1214718 w 2657256"/>
                          <a:gd name="connsiteY118" fmla="*/ 367705 h 3370881"/>
                          <a:gd name="connsiteX119" fmla="*/ 1201270 w 2657256"/>
                          <a:gd name="connsiteY119" fmla="*/ 412529 h 3370881"/>
                          <a:gd name="connsiteX120" fmla="*/ 1210235 w 2657256"/>
                          <a:gd name="connsiteY120" fmla="*/ 461834 h 3370881"/>
                          <a:gd name="connsiteX121" fmla="*/ 1214718 w 2657256"/>
                          <a:gd name="connsiteY121" fmla="*/ 475281 h 3370881"/>
                          <a:gd name="connsiteX122" fmla="*/ 1228165 w 2657256"/>
                          <a:gd name="connsiteY122" fmla="*/ 484246 h 3370881"/>
                          <a:gd name="connsiteX123" fmla="*/ 1250576 w 2657256"/>
                          <a:gd name="connsiteY123" fmla="*/ 502176 h 3370881"/>
                          <a:gd name="connsiteX124" fmla="*/ 1317812 w 2657256"/>
                          <a:gd name="connsiteY124" fmla="*/ 497693 h 3370881"/>
                          <a:gd name="connsiteX125" fmla="*/ 1353670 w 2657256"/>
                          <a:gd name="connsiteY125" fmla="*/ 488729 h 3370881"/>
                          <a:gd name="connsiteX126" fmla="*/ 1506070 w 2657256"/>
                          <a:gd name="connsiteY126" fmla="*/ 457352 h 3370881"/>
                          <a:gd name="connsiteX127" fmla="*/ 1550894 w 2657256"/>
                          <a:gd name="connsiteY127" fmla="*/ 430458 h 3370881"/>
                          <a:gd name="connsiteX128" fmla="*/ 1564341 w 2657256"/>
                          <a:gd name="connsiteY128" fmla="*/ 417011 h 3370881"/>
                          <a:gd name="connsiteX129" fmla="*/ 1586753 w 2657256"/>
                          <a:gd name="connsiteY129" fmla="*/ 399081 h 3370881"/>
                          <a:gd name="connsiteX130" fmla="*/ 1595718 w 2657256"/>
                          <a:gd name="connsiteY130" fmla="*/ 381152 h 3370881"/>
                          <a:gd name="connsiteX131" fmla="*/ 1613139 w 2657256"/>
                          <a:gd name="connsiteY131" fmla="*/ 358910 h 3370881"/>
                          <a:gd name="connsiteX132" fmla="*/ 1620066 w 2657256"/>
                          <a:gd name="connsiteY132" fmla="*/ 291047 h 3370881"/>
                          <a:gd name="connsiteX133" fmla="*/ 1604852 w 2657256"/>
                          <a:gd name="connsiteY133" fmla="*/ 236279 h 3370881"/>
                          <a:gd name="connsiteX134" fmla="*/ 1537447 w 2657256"/>
                          <a:gd name="connsiteY134" fmla="*/ 188411 h 3370881"/>
                          <a:gd name="connsiteX135" fmla="*/ 1613647 w 2657256"/>
                          <a:gd name="connsiteY135" fmla="*/ 399081 h 3370881"/>
                          <a:gd name="connsiteX136" fmla="*/ 1627094 w 2657256"/>
                          <a:gd name="connsiteY136" fmla="*/ 417011 h 3370881"/>
                          <a:gd name="connsiteX137" fmla="*/ 1658470 w 2657256"/>
                          <a:gd name="connsiteY137" fmla="*/ 412529 h 3370881"/>
                          <a:gd name="connsiteX138" fmla="*/ 1685365 w 2657256"/>
                          <a:gd name="connsiteY138" fmla="*/ 390117 h 3370881"/>
                          <a:gd name="connsiteX139" fmla="*/ 1694329 w 2657256"/>
                          <a:gd name="connsiteY139" fmla="*/ 376670 h 3370881"/>
                          <a:gd name="connsiteX140" fmla="*/ 1734670 w 2657256"/>
                          <a:gd name="connsiteY140" fmla="*/ 354258 h 3370881"/>
                          <a:gd name="connsiteX141" fmla="*/ 1743635 w 2657256"/>
                          <a:gd name="connsiteY141" fmla="*/ 340811 h 3370881"/>
                          <a:gd name="connsiteX142" fmla="*/ 1757082 w 2657256"/>
                          <a:gd name="connsiteY142" fmla="*/ 336329 h 3370881"/>
                          <a:gd name="connsiteX143" fmla="*/ 1808984 w 2657256"/>
                          <a:gd name="connsiteY143" fmla="*/ 249641 h 3370881"/>
                          <a:gd name="connsiteX144" fmla="*/ 1842471 w 2657256"/>
                          <a:gd name="connsiteY144" fmla="*/ 202194 h 3370881"/>
                          <a:gd name="connsiteX145" fmla="*/ 1828094 w 2657256"/>
                          <a:gd name="connsiteY145" fmla="*/ 136767 h 3370881"/>
                          <a:gd name="connsiteX146" fmla="*/ 1772023 w 2657256"/>
                          <a:gd name="connsiteY146" fmla="*/ 77249 h 3370881"/>
                          <a:gd name="connsiteX147" fmla="*/ 1948888 w 2657256"/>
                          <a:gd name="connsiteY147" fmla="*/ 178018 h 3370881"/>
                          <a:gd name="connsiteX148" fmla="*/ 1904737 w 2657256"/>
                          <a:gd name="connsiteY148" fmla="*/ 247915 h 3370881"/>
                          <a:gd name="connsiteX149" fmla="*/ 1874221 w 2657256"/>
                          <a:gd name="connsiteY149" fmla="*/ 318698 h 3370881"/>
                          <a:gd name="connsiteX150" fmla="*/ 1788459 w 2657256"/>
                          <a:gd name="connsiteY150" fmla="*/ 367705 h 3370881"/>
                          <a:gd name="connsiteX151" fmla="*/ 1761565 w 2657256"/>
                          <a:gd name="connsiteY151" fmla="*/ 390117 h 3370881"/>
                          <a:gd name="connsiteX152" fmla="*/ 1783976 w 2657256"/>
                          <a:gd name="connsiteY152" fmla="*/ 399081 h 3370881"/>
                          <a:gd name="connsiteX153" fmla="*/ 1878106 w 2657256"/>
                          <a:gd name="connsiteY153" fmla="*/ 390117 h 3370881"/>
                          <a:gd name="connsiteX154" fmla="*/ 1891553 w 2657256"/>
                          <a:gd name="connsiteY154" fmla="*/ 381152 h 3370881"/>
                          <a:gd name="connsiteX155" fmla="*/ 1918447 w 2657256"/>
                          <a:gd name="connsiteY155" fmla="*/ 372187 h 3370881"/>
                          <a:gd name="connsiteX156" fmla="*/ 1940859 w 2657256"/>
                          <a:gd name="connsiteY156" fmla="*/ 358740 h 3370881"/>
                          <a:gd name="connsiteX157" fmla="*/ 1954306 w 2657256"/>
                          <a:gd name="connsiteY157" fmla="*/ 354258 h 3370881"/>
                          <a:gd name="connsiteX158" fmla="*/ 2083304 w 2657256"/>
                          <a:gd name="connsiteY158" fmla="*/ 290281 h 3370881"/>
                          <a:gd name="connsiteX159" fmla="*/ 2166172 w 2657256"/>
                          <a:gd name="connsiteY159" fmla="*/ 215604 h 3370881"/>
                          <a:gd name="connsiteX160" fmla="*/ 2069054 w 2657256"/>
                          <a:gd name="connsiteY160" fmla="*/ 40493 h 3370881"/>
                          <a:gd name="connsiteX161" fmla="*/ 2078225 w 2657256"/>
                          <a:gd name="connsiteY161" fmla="*/ 188681 h 3370881"/>
                          <a:gd name="connsiteX162" fmla="*/ 1999129 w 2657256"/>
                          <a:gd name="connsiteY162" fmla="*/ 358740 h 3370881"/>
                          <a:gd name="connsiteX163" fmla="*/ 1994647 w 2657256"/>
                          <a:gd name="connsiteY163" fmla="*/ 372187 h 3370881"/>
                          <a:gd name="connsiteX164" fmla="*/ 2039470 w 2657256"/>
                          <a:gd name="connsiteY164" fmla="*/ 390117 h 3370881"/>
                          <a:gd name="connsiteX165" fmla="*/ 2115670 w 2657256"/>
                          <a:gd name="connsiteY165" fmla="*/ 390117 h 3370881"/>
                          <a:gd name="connsiteX166" fmla="*/ 2160494 w 2657256"/>
                          <a:gd name="connsiteY166" fmla="*/ 376670 h 3370881"/>
                          <a:gd name="connsiteX167" fmla="*/ 2191870 w 2657256"/>
                          <a:gd name="connsiteY167" fmla="*/ 363223 h 3370881"/>
                          <a:gd name="connsiteX168" fmla="*/ 2205318 w 2657256"/>
                          <a:gd name="connsiteY168" fmla="*/ 358740 h 3370881"/>
                          <a:gd name="connsiteX169" fmla="*/ 2232212 w 2657256"/>
                          <a:gd name="connsiteY169" fmla="*/ 340811 h 3370881"/>
                          <a:gd name="connsiteX170" fmla="*/ 2312894 w 2657256"/>
                          <a:gd name="connsiteY170" fmla="*/ 183929 h 3370881"/>
                          <a:gd name="connsiteX171" fmla="*/ 2339788 w 2657256"/>
                          <a:gd name="connsiteY171" fmla="*/ 151 h 3370881"/>
                          <a:gd name="connsiteX172" fmla="*/ 2357718 w 2657256"/>
                          <a:gd name="connsiteY172" fmla="*/ 215305 h 3370881"/>
                          <a:gd name="connsiteX173" fmla="*/ 2254623 w 2657256"/>
                          <a:gd name="connsiteY173" fmla="*/ 376670 h 3370881"/>
                          <a:gd name="connsiteX174" fmla="*/ 2245659 w 2657256"/>
                          <a:gd name="connsiteY174" fmla="*/ 390117 h 3370881"/>
                          <a:gd name="connsiteX175" fmla="*/ 2254623 w 2657256"/>
                          <a:gd name="connsiteY175" fmla="*/ 403564 h 3370881"/>
                          <a:gd name="connsiteX176" fmla="*/ 2353235 w 2657256"/>
                          <a:gd name="connsiteY176" fmla="*/ 399081 h 3370881"/>
                          <a:gd name="connsiteX177" fmla="*/ 2366682 w 2657256"/>
                          <a:gd name="connsiteY177" fmla="*/ 394599 h 3370881"/>
                          <a:gd name="connsiteX178" fmla="*/ 2389094 w 2657256"/>
                          <a:gd name="connsiteY178" fmla="*/ 390117 h 3370881"/>
                          <a:gd name="connsiteX179" fmla="*/ 2424953 w 2657256"/>
                          <a:gd name="connsiteY179" fmla="*/ 367705 h 3370881"/>
                          <a:gd name="connsiteX180" fmla="*/ 2528047 w 2657256"/>
                          <a:gd name="connsiteY180" fmla="*/ 292700 h 3370881"/>
                          <a:gd name="connsiteX181" fmla="*/ 2541495 w 2657256"/>
                          <a:gd name="connsiteY181" fmla="*/ 62906 h 3370881"/>
                          <a:gd name="connsiteX182" fmla="*/ 2591304 w 2657256"/>
                          <a:gd name="connsiteY182" fmla="*/ 214081 h 3370881"/>
                          <a:gd name="connsiteX183" fmla="*/ 2612315 w 2657256"/>
                          <a:gd name="connsiteY183" fmla="*/ 290907 h 3370881"/>
                          <a:gd name="connsiteX184" fmla="*/ 2650863 w 2657256"/>
                          <a:gd name="connsiteY184" fmla="*/ 344994 h 3370881"/>
                          <a:gd name="connsiteX185" fmla="*/ 2465294 w 2657256"/>
                          <a:gd name="connsiteY185" fmla="*/ 399081 h 3370881"/>
                          <a:gd name="connsiteX186" fmla="*/ 2442882 w 2657256"/>
                          <a:gd name="connsiteY186" fmla="*/ 403564 h 3370881"/>
                          <a:gd name="connsiteX187" fmla="*/ 2398059 w 2657256"/>
                          <a:gd name="connsiteY187" fmla="*/ 417011 h 3370881"/>
                          <a:gd name="connsiteX188" fmla="*/ 2375647 w 2657256"/>
                          <a:gd name="connsiteY188" fmla="*/ 425976 h 3370881"/>
                          <a:gd name="connsiteX189" fmla="*/ 2357718 w 2657256"/>
                          <a:gd name="connsiteY189" fmla="*/ 430458 h 3370881"/>
                          <a:gd name="connsiteX190" fmla="*/ 2344270 w 2657256"/>
                          <a:gd name="connsiteY190" fmla="*/ 461834 h 3370881"/>
                          <a:gd name="connsiteX191" fmla="*/ 2353235 w 2657256"/>
                          <a:gd name="connsiteY191" fmla="*/ 502176 h 3370881"/>
                          <a:gd name="connsiteX192" fmla="*/ 2362200 w 2657256"/>
                          <a:gd name="connsiteY192" fmla="*/ 515623 h 3370881"/>
                          <a:gd name="connsiteX193" fmla="*/ 2344270 w 2657256"/>
                          <a:gd name="connsiteY193" fmla="*/ 587340 h 3370881"/>
                          <a:gd name="connsiteX194" fmla="*/ 2321859 w 2657256"/>
                          <a:gd name="connsiteY194" fmla="*/ 614234 h 3370881"/>
                          <a:gd name="connsiteX195" fmla="*/ 2308412 w 2657256"/>
                          <a:gd name="connsiteY195" fmla="*/ 636646 h 3370881"/>
                          <a:gd name="connsiteX196" fmla="*/ 2281518 w 2657256"/>
                          <a:gd name="connsiteY196" fmla="*/ 641129 h 3370881"/>
                          <a:gd name="connsiteX197" fmla="*/ 2259106 w 2657256"/>
                          <a:gd name="connsiteY197" fmla="*/ 636646 h 3370881"/>
                          <a:gd name="connsiteX198" fmla="*/ 2277035 w 2657256"/>
                          <a:gd name="connsiteY198" fmla="*/ 578376 h 3370881"/>
                          <a:gd name="connsiteX199" fmla="*/ 2290482 w 2657256"/>
                          <a:gd name="connsiteY199" fmla="*/ 542517 h 3370881"/>
                          <a:gd name="connsiteX200" fmla="*/ 2286000 w 2657256"/>
                          <a:gd name="connsiteY200" fmla="*/ 506658 h 3370881"/>
                          <a:gd name="connsiteX201" fmla="*/ 2245659 w 2657256"/>
                          <a:gd name="connsiteY201" fmla="*/ 448387 h 3370881"/>
                          <a:gd name="connsiteX202" fmla="*/ 2200835 w 2657256"/>
                          <a:gd name="connsiteY202" fmla="*/ 430458 h 3370881"/>
                          <a:gd name="connsiteX203" fmla="*/ 2169459 w 2657256"/>
                          <a:gd name="connsiteY203" fmla="*/ 425976 h 3370881"/>
                          <a:gd name="connsiteX204" fmla="*/ 2102223 w 2657256"/>
                          <a:gd name="connsiteY204" fmla="*/ 430458 h 3370881"/>
                          <a:gd name="connsiteX205" fmla="*/ 2084294 w 2657256"/>
                          <a:gd name="connsiteY205" fmla="*/ 439423 h 3370881"/>
                          <a:gd name="connsiteX206" fmla="*/ 2070847 w 2657256"/>
                          <a:gd name="connsiteY206" fmla="*/ 443905 h 3370881"/>
                          <a:gd name="connsiteX207" fmla="*/ 2061882 w 2657256"/>
                          <a:gd name="connsiteY207" fmla="*/ 461834 h 3370881"/>
                          <a:gd name="connsiteX208" fmla="*/ 2034988 w 2657256"/>
                          <a:gd name="connsiteY208" fmla="*/ 475281 h 3370881"/>
                          <a:gd name="connsiteX209" fmla="*/ 1783976 w 2657256"/>
                          <a:gd name="connsiteY209" fmla="*/ 479764 h 3370881"/>
                          <a:gd name="connsiteX210" fmla="*/ 1766047 w 2657256"/>
                          <a:gd name="connsiteY210" fmla="*/ 488729 h 3370881"/>
                          <a:gd name="connsiteX211" fmla="*/ 1703294 w 2657256"/>
                          <a:gd name="connsiteY211" fmla="*/ 506658 h 3370881"/>
                          <a:gd name="connsiteX212" fmla="*/ 1689847 w 2657256"/>
                          <a:gd name="connsiteY212" fmla="*/ 511140 h 3370881"/>
                          <a:gd name="connsiteX213" fmla="*/ 1676400 w 2657256"/>
                          <a:gd name="connsiteY213" fmla="*/ 520105 h 3370881"/>
                          <a:gd name="connsiteX214" fmla="*/ 1649506 w 2657256"/>
                          <a:gd name="connsiteY214" fmla="*/ 529070 h 3370881"/>
                          <a:gd name="connsiteX215" fmla="*/ 1636059 w 2657256"/>
                          <a:gd name="connsiteY215" fmla="*/ 538034 h 3370881"/>
                          <a:gd name="connsiteX216" fmla="*/ 1622612 w 2657256"/>
                          <a:gd name="connsiteY216" fmla="*/ 551481 h 3370881"/>
                          <a:gd name="connsiteX217" fmla="*/ 1609165 w 2657256"/>
                          <a:gd name="connsiteY217" fmla="*/ 555964 h 3370881"/>
                          <a:gd name="connsiteX218" fmla="*/ 1577788 w 2657256"/>
                          <a:gd name="connsiteY218" fmla="*/ 587340 h 3370881"/>
                          <a:gd name="connsiteX219" fmla="*/ 1568823 w 2657256"/>
                          <a:gd name="connsiteY219" fmla="*/ 600787 h 3370881"/>
                          <a:gd name="connsiteX220" fmla="*/ 1555376 w 2657256"/>
                          <a:gd name="connsiteY220" fmla="*/ 614234 h 3370881"/>
                          <a:gd name="connsiteX221" fmla="*/ 1524000 w 2657256"/>
                          <a:gd name="connsiteY221" fmla="*/ 654576 h 3370881"/>
                          <a:gd name="connsiteX222" fmla="*/ 1519518 w 2657256"/>
                          <a:gd name="connsiteY222" fmla="*/ 668023 h 3370881"/>
                          <a:gd name="connsiteX223" fmla="*/ 1528482 w 2657256"/>
                          <a:gd name="connsiteY223" fmla="*/ 708364 h 3370881"/>
                          <a:gd name="connsiteX224" fmla="*/ 1537447 w 2657256"/>
                          <a:gd name="connsiteY224" fmla="*/ 721811 h 3370881"/>
                          <a:gd name="connsiteX225" fmla="*/ 1568823 w 2657256"/>
                          <a:gd name="connsiteY225" fmla="*/ 712846 h 3370881"/>
                          <a:gd name="connsiteX226" fmla="*/ 1600200 w 2657256"/>
                          <a:gd name="connsiteY226" fmla="*/ 712846 h 3370881"/>
                          <a:gd name="connsiteX227" fmla="*/ 1631576 w 2657256"/>
                          <a:gd name="connsiteY227" fmla="*/ 690434 h 3370881"/>
                          <a:gd name="connsiteX228" fmla="*/ 1645023 w 2657256"/>
                          <a:gd name="connsiteY228" fmla="*/ 676987 h 3370881"/>
                          <a:gd name="connsiteX229" fmla="*/ 1685365 w 2657256"/>
                          <a:gd name="connsiteY229" fmla="*/ 645611 h 3370881"/>
                          <a:gd name="connsiteX230" fmla="*/ 1716741 w 2657256"/>
                          <a:gd name="connsiteY230" fmla="*/ 614234 h 3370881"/>
                          <a:gd name="connsiteX231" fmla="*/ 1748118 w 2657256"/>
                          <a:gd name="connsiteY231" fmla="*/ 596305 h 3370881"/>
                          <a:gd name="connsiteX232" fmla="*/ 1761565 w 2657256"/>
                          <a:gd name="connsiteY232" fmla="*/ 591823 h 3370881"/>
                          <a:gd name="connsiteX233" fmla="*/ 1779494 w 2657256"/>
                          <a:gd name="connsiteY233" fmla="*/ 582858 h 3370881"/>
                          <a:gd name="connsiteX234" fmla="*/ 1815353 w 2657256"/>
                          <a:gd name="connsiteY234" fmla="*/ 573893 h 3370881"/>
                          <a:gd name="connsiteX235" fmla="*/ 2030506 w 2657256"/>
                          <a:gd name="connsiteY235" fmla="*/ 578376 h 3370881"/>
                          <a:gd name="connsiteX236" fmla="*/ 2017059 w 2657256"/>
                          <a:gd name="connsiteY236" fmla="*/ 600787 h 3370881"/>
                          <a:gd name="connsiteX237" fmla="*/ 1981200 w 2657256"/>
                          <a:gd name="connsiteY237" fmla="*/ 636646 h 3370881"/>
                          <a:gd name="connsiteX238" fmla="*/ 1967753 w 2657256"/>
                          <a:gd name="connsiteY238" fmla="*/ 650093 h 3370881"/>
                          <a:gd name="connsiteX239" fmla="*/ 1936376 w 2657256"/>
                          <a:gd name="connsiteY239" fmla="*/ 690434 h 3370881"/>
                          <a:gd name="connsiteX240" fmla="*/ 1905000 w 2657256"/>
                          <a:gd name="connsiteY240" fmla="*/ 717329 h 3370881"/>
                          <a:gd name="connsiteX241" fmla="*/ 1860176 w 2657256"/>
                          <a:gd name="connsiteY241" fmla="*/ 735258 h 3370881"/>
                          <a:gd name="connsiteX242" fmla="*/ 1788459 w 2657256"/>
                          <a:gd name="connsiteY242" fmla="*/ 744223 h 3370881"/>
                          <a:gd name="connsiteX243" fmla="*/ 1846729 w 2657256"/>
                          <a:gd name="connsiteY243" fmla="*/ 802493 h 3370881"/>
                          <a:gd name="connsiteX244" fmla="*/ 1913965 w 2657256"/>
                          <a:gd name="connsiteY244" fmla="*/ 829387 h 3370881"/>
                          <a:gd name="connsiteX245" fmla="*/ 1922929 w 2657256"/>
                          <a:gd name="connsiteY245" fmla="*/ 842834 h 3370881"/>
                          <a:gd name="connsiteX246" fmla="*/ 1967753 w 2657256"/>
                          <a:gd name="connsiteY246" fmla="*/ 883176 h 3370881"/>
                          <a:gd name="connsiteX247" fmla="*/ 1981200 w 2657256"/>
                          <a:gd name="connsiteY247" fmla="*/ 896623 h 3370881"/>
                          <a:gd name="connsiteX248" fmla="*/ 1994647 w 2657256"/>
                          <a:gd name="connsiteY248" fmla="*/ 905587 h 3370881"/>
                          <a:gd name="connsiteX249" fmla="*/ 2021541 w 2657256"/>
                          <a:gd name="connsiteY249" fmla="*/ 927999 h 3370881"/>
                          <a:gd name="connsiteX250" fmla="*/ 2030506 w 2657256"/>
                          <a:gd name="connsiteY250" fmla="*/ 941446 h 3370881"/>
                          <a:gd name="connsiteX251" fmla="*/ 2057400 w 2657256"/>
                          <a:gd name="connsiteY251" fmla="*/ 968340 h 3370881"/>
                          <a:gd name="connsiteX252" fmla="*/ 2088776 w 2657256"/>
                          <a:gd name="connsiteY252" fmla="*/ 1013164 h 3370881"/>
                          <a:gd name="connsiteX253" fmla="*/ 2115670 w 2657256"/>
                          <a:gd name="connsiteY253" fmla="*/ 1057987 h 3370881"/>
                          <a:gd name="connsiteX254" fmla="*/ 2120153 w 2657256"/>
                          <a:gd name="connsiteY254" fmla="*/ 1089364 h 3370881"/>
                          <a:gd name="connsiteX255" fmla="*/ 2138082 w 2657256"/>
                          <a:gd name="connsiteY255" fmla="*/ 1143152 h 3370881"/>
                          <a:gd name="connsiteX256" fmla="*/ 2147047 w 2657256"/>
                          <a:gd name="connsiteY256" fmla="*/ 1196940 h 3370881"/>
                          <a:gd name="connsiteX257" fmla="*/ 2151529 w 2657256"/>
                          <a:gd name="connsiteY257" fmla="*/ 1210387 h 3370881"/>
                          <a:gd name="connsiteX258" fmla="*/ 2156012 w 2657256"/>
                          <a:gd name="connsiteY258" fmla="*/ 1228317 h 3370881"/>
                          <a:gd name="connsiteX259" fmla="*/ 2173941 w 2657256"/>
                          <a:gd name="connsiteY259" fmla="*/ 1295552 h 3370881"/>
                          <a:gd name="connsiteX260" fmla="*/ 2182906 w 2657256"/>
                          <a:gd name="connsiteY260" fmla="*/ 1313481 h 3370881"/>
                          <a:gd name="connsiteX261" fmla="*/ 2187388 w 2657256"/>
                          <a:gd name="connsiteY261" fmla="*/ 1331411 h 3370881"/>
                          <a:gd name="connsiteX262" fmla="*/ 2214282 w 2657256"/>
                          <a:gd name="connsiteY262" fmla="*/ 1385199 h 3370881"/>
                          <a:gd name="connsiteX263" fmla="*/ 2218765 w 2657256"/>
                          <a:gd name="connsiteY263" fmla="*/ 1403129 h 3370881"/>
                          <a:gd name="connsiteX264" fmla="*/ 2223247 w 2657256"/>
                          <a:gd name="connsiteY264" fmla="*/ 1430023 h 3370881"/>
                          <a:gd name="connsiteX265" fmla="*/ 2236694 w 2657256"/>
                          <a:gd name="connsiteY265" fmla="*/ 1456917 h 3370881"/>
                          <a:gd name="connsiteX266" fmla="*/ 2249794 w 2657256"/>
                          <a:gd name="connsiteY266" fmla="*/ 1524624 h 3370881"/>
                          <a:gd name="connsiteX267" fmla="*/ 2241176 w 2657256"/>
                          <a:gd name="connsiteY267" fmla="*/ 1577940 h 3370881"/>
                          <a:gd name="connsiteX268" fmla="*/ 2245659 w 2657256"/>
                          <a:gd name="connsiteY268" fmla="*/ 1595870 h 3370881"/>
                          <a:gd name="connsiteX269" fmla="*/ 2249634 w 2657256"/>
                          <a:gd name="connsiteY269" fmla="*/ 1685855 h 3370881"/>
                          <a:gd name="connsiteX270" fmla="*/ 2227729 w 2657256"/>
                          <a:gd name="connsiteY270" fmla="*/ 1716893 h 3370881"/>
                          <a:gd name="connsiteX271" fmla="*/ 2240500 w 2657256"/>
                          <a:gd name="connsiteY271" fmla="*/ 1674269 h 3370881"/>
                          <a:gd name="connsiteX272" fmla="*/ 2235341 w 2657256"/>
                          <a:gd name="connsiteY272" fmla="*/ 1788611 h 3370881"/>
                          <a:gd name="connsiteX273" fmla="*/ 2230689 w 2657256"/>
                          <a:gd name="connsiteY273" fmla="*/ 1823963 h 3370881"/>
                          <a:gd name="connsiteX274" fmla="*/ 2226207 w 2657256"/>
                          <a:gd name="connsiteY274" fmla="*/ 1824470 h 3370881"/>
                          <a:gd name="connsiteX275" fmla="*/ 2208278 w 2657256"/>
                          <a:gd name="connsiteY275" fmla="*/ 1869293 h 3370881"/>
                          <a:gd name="connsiteX276" fmla="*/ 2195168 w 2657256"/>
                          <a:gd name="connsiteY276" fmla="*/ 1882740 h 3370881"/>
                          <a:gd name="connsiteX277" fmla="*/ 2203458 w 2657256"/>
                          <a:gd name="connsiteY277" fmla="*/ 1918938 h 3370881"/>
                          <a:gd name="connsiteX278" fmla="*/ 2204134 w 2657256"/>
                          <a:gd name="connsiteY278" fmla="*/ 1949806 h 3370881"/>
                          <a:gd name="connsiteX279" fmla="*/ 2226545 w 2657256"/>
                          <a:gd name="connsiteY279" fmla="*/ 1954627 h 3370881"/>
                          <a:gd name="connsiteX280" fmla="*/ 2241176 w 2657256"/>
                          <a:gd name="connsiteY280" fmla="*/ 2012729 h 3370881"/>
                          <a:gd name="connsiteX281" fmla="*/ 2263588 w 2657256"/>
                          <a:gd name="connsiteY281" fmla="*/ 2057552 h 3370881"/>
                          <a:gd name="connsiteX282" fmla="*/ 2286000 w 2657256"/>
                          <a:gd name="connsiteY282" fmla="*/ 2084446 h 3370881"/>
                          <a:gd name="connsiteX283" fmla="*/ 2299447 w 2657256"/>
                          <a:gd name="connsiteY283" fmla="*/ 2124787 h 3370881"/>
                          <a:gd name="connsiteX284" fmla="*/ 2321859 w 2657256"/>
                          <a:gd name="connsiteY284" fmla="*/ 2151681 h 3370881"/>
                          <a:gd name="connsiteX285" fmla="*/ 2344270 w 2657256"/>
                          <a:gd name="connsiteY285" fmla="*/ 2205470 h 3370881"/>
                          <a:gd name="connsiteX286" fmla="*/ 2348753 w 2657256"/>
                          <a:gd name="connsiteY286" fmla="*/ 2223399 h 3370881"/>
                          <a:gd name="connsiteX287" fmla="*/ 2366682 w 2657256"/>
                          <a:gd name="connsiteY287" fmla="*/ 2263740 h 3370881"/>
                          <a:gd name="connsiteX288" fmla="*/ 2375647 w 2657256"/>
                          <a:gd name="connsiteY288" fmla="*/ 2286152 h 3370881"/>
                          <a:gd name="connsiteX289" fmla="*/ 2380129 w 2657256"/>
                          <a:gd name="connsiteY289" fmla="*/ 2308564 h 3370881"/>
                          <a:gd name="connsiteX290" fmla="*/ 2389094 w 2657256"/>
                          <a:gd name="connsiteY290" fmla="*/ 2335458 h 3370881"/>
                          <a:gd name="connsiteX291" fmla="*/ 2393576 w 2657256"/>
                          <a:gd name="connsiteY291" fmla="*/ 2380281 h 3370881"/>
                          <a:gd name="connsiteX292" fmla="*/ 2398059 w 2657256"/>
                          <a:gd name="connsiteY292" fmla="*/ 2393729 h 3370881"/>
                          <a:gd name="connsiteX293" fmla="*/ 2419794 w 2657256"/>
                          <a:gd name="connsiteY293" fmla="*/ 2447517 h 3370881"/>
                          <a:gd name="connsiteX294" fmla="*/ 2427343 w 2657256"/>
                          <a:gd name="connsiteY294" fmla="*/ 2564058 h 3370881"/>
                          <a:gd name="connsiteX295" fmla="*/ 2389094 w 2657256"/>
                          <a:gd name="connsiteY295" fmla="*/ 2837481 h 3370881"/>
                          <a:gd name="connsiteX296" fmla="*/ 2380129 w 2657256"/>
                          <a:gd name="connsiteY296" fmla="*/ 2859893 h 3370881"/>
                          <a:gd name="connsiteX297" fmla="*/ 2357718 w 2657256"/>
                          <a:gd name="connsiteY297" fmla="*/ 2913681 h 3370881"/>
                          <a:gd name="connsiteX298" fmla="*/ 2348753 w 2657256"/>
                          <a:gd name="connsiteY298" fmla="*/ 2936093 h 3370881"/>
                          <a:gd name="connsiteX299" fmla="*/ 2339788 w 2657256"/>
                          <a:gd name="connsiteY299" fmla="*/ 2971952 h 3370881"/>
                          <a:gd name="connsiteX300" fmla="*/ 2326341 w 2657256"/>
                          <a:gd name="connsiteY300" fmla="*/ 2994364 h 3370881"/>
                          <a:gd name="connsiteX301" fmla="*/ 2317376 w 2657256"/>
                          <a:gd name="connsiteY301" fmla="*/ 3025740 h 3370881"/>
                          <a:gd name="connsiteX302" fmla="*/ 2303929 w 2657256"/>
                          <a:gd name="connsiteY302" fmla="*/ 3048152 h 3370881"/>
                          <a:gd name="connsiteX303" fmla="*/ 2290482 w 2657256"/>
                          <a:gd name="connsiteY303" fmla="*/ 3079529 h 3370881"/>
                          <a:gd name="connsiteX304" fmla="*/ 2272553 w 2657256"/>
                          <a:gd name="connsiteY304" fmla="*/ 3084011 h 3370881"/>
                          <a:gd name="connsiteX305" fmla="*/ 2259106 w 2657256"/>
                          <a:gd name="connsiteY305" fmla="*/ 3088493 h 3370881"/>
                          <a:gd name="connsiteX306" fmla="*/ 2241176 w 2657256"/>
                          <a:gd name="connsiteY306" fmla="*/ 3092976 h 3370881"/>
                          <a:gd name="connsiteX307" fmla="*/ 2209800 w 2657256"/>
                          <a:gd name="connsiteY307" fmla="*/ 3101940 h 3370881"/>
                          <a:gd name="connsiteX308" fmla="*/ 2205318 w 2657256"/>
                          <a:gd name="connsiteY308" fmla="*/ 3039187 h 3370881"/>
                          <a:gd name="connsiteX309" fmla="*/ 2218765 w 2657256"/>
                          <a:gd name="connsiteY309" fmla="*/ 3021258 h 3370881"/>
                          <a:gd name="connsiteX310" fmla="*/ 2245659 w 2657256"/>
                          <a:gd name="connsiteY310" fmla="*/ 2971952 h 3370881"/>
                          <a:gd name="connsiteX311" fmla="*/ 2268070 w 2657256"/>
                          <a:gd name="connsiteY311" fmla="*/ 2945058 h 3370881"/>
                          <a:gd name="connsiteX312" fmla="*/ 2298550 w 2657256"/>
                          <a:gd name="connsiteY312" fmla="*/ 2568540 h 3370881"/>
                          <a:gd name="connsiteX313" fmla="*/ 2284986 w 2657256"/>
                          <a:gd name="connsiteY313" fmla="*/ 2532681 h 3370881"/>
                          <a:gd name="connsiteX314" fmla="*/ 2293273 w 2657256"/>
                          <a:gd name="connsiteY314" fmla="*/ 2496653 h 3370881"/>
                          <a:gd name="connsiteX315" fmla="*/ 2278152 w 2657256"/>
                          <a:gd name="connsiteY315" fmla="*/ 2475178 h 3370881"/>
                          <a:gd name="connsiteX316" fmla="*/ 2245659 w 2657256"/>
                          <a:gd name="connsiteY316" fmla="*/ 2389247 h 3370881"/>
                          <a:gd name="connsiteX317" fmla="*/ 2195507 w 2657256"/>
                          <a:gd name="connsiteY317" fmla="*/ 2241328 h 3370881"/>
                          <a:gd name="connsiteX318" fmla="*/ 2083786 w 2657256"/>
                          <a:gd name="connsiteY318" fmla="*/ 2040300 h 3370881"/>
                          <a:gd name="connsiteX319" fmla="*/ 2048773 w 2657256"/>
                          <a:gd name="connsiteY319" fmla="*/ 2017971 h 3370881"/>
                          <a:gd name="connsiteX320" fmla="*/ 2074314 w 2657256"/>
                          <a:gd name="connsiteY320" fmla="*/ 2011967 h 3370881"/>
                          <a:gd name="connsiteX321" fmla="*/ 2034988 w 2657256"/>
                          <a:gd name="connsiteY321" fmla="*/ 2003764 h 3370881"/>
                          <a:gd name="connsiteX322" fmla="*/ 2026023 w 2657256"/>
                          <a:gd name="connsiteY322" fmla="*/ 2026176 h 3370881"/>
                          <a:gd name="connsiteX323" fmla="*/ 2021541 w 2657256"/>
                          <a:gd name="connsiteY323" fmla="*/ 2039623 h 3370881"/>
                          <a:gd name="connsiteX324" fmla="*/ 1999129 w 2657256"/>
                          <a:gd name="connsiteY324" fmla="*/ 2053070 h 3370881"/>
                          <a:gd name="connsiteX325" fmla="*/ 1990165 w 2657256"/>
                          <a:gd name="connsiteY325" fmla="*/ 2070999 h 3370881"/>
                          <a:gd name="connsiteX326" fmla="*/ 1967753 w 2657256"/>
                          <a:gd name="connsiteY326" fmla="*/ 2106858 h 3370881"/>
                          <a:gd name="connsiteX327" fmla="*/ 1981200 w 2657256"/>
                          <a:gd name="connsiteY327" fmla="*/ 2223399 h 3370881"/>
                          <a:gd name="connsiteX328" fmla="*/ 1994647 w 2657256"/>
                          <a:gd name="connsiteY328" fmla="*/ 2254776 h 3370881"/>
                          <a:gd name="connsiteX329" fmla="*/ 2003612 w 2657256"/>
                          <a:gd name="connsiteY329" fmla="*/ 2272705 h 3370881"/>
                          <a:gd name="connsiteX330" fmla="*/ 2026023 w 2657256"/>
                          <a:gd name="connsiteY330" fmla="*/ 2304081 h 3370881"/>
                          <a:gd name="connsiteX331" fmla="*/ 2043953 w 2657256"/>
                          <a:gd name="connsiteY331" fmla="*/ 2348905 h 3370881"/>
                          <a:gd name="connsiteX332" fmla="*/ 2061882 w 2657256"/>
                          <a:gd name="connsiteY332" fmla="*/ 2371317 h 3370881"/>
                          <a:gd name="connsiteX333" fmla="*/ 2088776 w 2657256"/>
                          <a:gd name="connsiteY333" fmla="*/ 2434070 h 3370881"/>
                          <a:gd name="connsiteX334" fmla="*/ 2102223 w 2657256"/>
                          <a:gd name="connsiteY334" fmla="*/ 2465446 h 3370881"/>
                          <a:gd name="connsiteX335" fmla="*/ 2106706 w 2657256"/>
                          <a:gd name="connsiteY335" fmla="*/ 2496823 h 3370881"/>
                          <a:gd name="connsiteX336" fmla="*/ 2124635 w 2657256"/>
                          <a:gd name="connsiteY336" fmla="*/ 2559576 h 3370881"/>
                          <a:gd name="connsiteX337" fmla="*/ 2138082 w 2657256"/>
                          <a:gd name="connsiteY337" fmla="*/ 2649223 h 3370881"/>
                          <a:gd name="connsiteX338" fmla="*/ 2147047 w 2657256"/>
                          <a:gd name="connsiteY338" fmla="*/ 2685081 h 3370881"/>
                          <a:gd name="connsiteX339" fmla="*/ 2151529 w 2657256"/>
                          <a:gd name="connsiteY339" fmla="*/ 2716458 h 3370881"/>
                          <a:gd name="connsiteX340" fmla="*/ 2160494 w 2657256"/>
                          <a:gd name="connsiteY340" fmla="*/ 2770246 h 3370881"/>
                          <a:gd name="connsiteX341" fmla="*/ 2156012 w 2657256"/>
                          <a:gd name="connsiteY341" fmla="*/ 2962987 h 3370881"/>
                          <a:gd name="connsiteX342" fmla="*/ 2138082 w 2657256"/>
                          <a:gd name="connsiteY342" fmla="*/ 3043670 h 3370881"/>
                          <a:gd name="connsiteX343" fmla="*/ 2133600 w 2657256"/>
                          <a:gd name="connsiteY343" fmla="*/ 3061599 h 3370881"/>
                          <a:gd name="connsiteX344" fmla="*/ 2120153 w 2657256"/>
                          <a:gd name="connsiteY344" fmla="*/ 3079529 h 3370881"/>
                          <a:gd name="connsiteX345" fmla="*/ 2111188 w 2657256"/>
                          <a:gd name="connsiteY345" fmla="*/ 3106423 h 3370881"/>
                          <a:gd name="connsiteX346" fmla="*/ 2088776 w 2657256"/>
                          <a:gd name="connsiteY346" fmla="*/ 3137799 h 3370881"/>
                          <a:gd name="connsiteX347" fmla="*/ 2075329 w 2657256"/>
                          <a:gd name="connsiteY347" fmla="*/ 3164693 h 3370881"/>
                          <a:gd name="connsiteX348" fmla="*/ 2061882 w 2657256"/>
                          <a:gd name="connsiteY348" fmla="*/ 3169176 h 3370881"/>
                          <a:gd name="connsiteX349" fmla="*/ 2021541 w 2657256"/>
                          <a:gd name="connsiteY349" fmla="*/ 3164693 h 3370881"/>
                          <a:gd name="connsiteX350" fmla="*/ 2012576 w 2657256"/>
                          <a:gd name="connsiteY350" fmla="*/ 3119870 h 3370881"/>
                          <a:gd name="connsiteX351" fmla="*/ 2048435 w 2657256"/>
                          <a:gd name="connsiteY351" fmla="*/ 3021258 h 3370881"/>
                          <a:gd name="connsiteX352" fmla="*/ 2048435 w 2657256"/>
                          <a:gd name="connsiteY352" fmla="*/ 3021258 h 3370881"/>
                          <a:gd name="connsiteX353" fmla="*/ 2061882 w 2657256"/>
                          <a:gd name="connsiteY353" fmla="*/ 2967470 h 3370881"/>
                          <a:gd name="connsiteX354" fmla="*/ 2070847 w 2657256"/>
                          <a:gd name="connsiteY354" fmla="*/ 2882305 h 3370881"/>
                          <a:gd name="connsiteX355" fmla="*/ 2066365 w 2657256"/>
                          <a:gd name="connsiteY355" fmla="*/ 2725423 h 3370881"/>
                          <a:gd name="connsiteX356" fmla="*/ 2043953 w 2657256"/>
                          <a:gd name="connsiteY356" fmla="*/ 2649223 h 3370881"/>
                          <a:gd name="connsiteX357" fmla="*/ 2030506 w 2657256"/>
                          <a:gd name="connsiteY357" fmla="*/ 2622329 h 3370881"/>
                          <a:gd name="connsiteX358" fmla="*/ 2017059 w 2657256"/>
                          <a:gd name="connsiteY358" fmla="*/ 2581987 h 3370881"/>
                          <a:gd name="connsiteX359" fmla="*/ 1981200 w 2657256"/>
                          <a:gd name="connsiteY359" fmla="*/ 2514752 h 3370881"/>
                          <a:gd name="connsiteX360" fmla="*/ 1972235 w 2657256"/>
                          <a:gd name="connsiteY360" fmla="*/ 2501305 h 3370881"/>
                          <a:gd name="connsiteX361" fmla="*/ 1958788 w 2657256"/>
                          <a:gd name="connsiteY361" fmla="*/ 2478893 h 3370881"/>
                          <a:gd name="connsiteX362" fmla="*/ 1905000 w 2657256"/>
                          <a:gd name="connsiteY362" fmla="*/ 2398211 h 3370881"/>
                          <a:gd name="connsiteX363" fmla="*/ 1882588 w 2657256"/>
                          <a:gd name="connsiteY363" fmla="*/ 2357870 h 3370881"/>
                          <a:gd name="connsiteX364" fmla="*/ 1869141 w 2657256"/>
                          <a:gd name="connsiteY364" fmla="*/ 2339940 h 3370881"/>
                          <a:gd name="connsiteX365" fmla="*/ 1806388 w 2657256"/>
                          <a:gd name="connsiteY365" fmla="*/ 2313046 h 3370881"/>
                          <a:gd name="connsiteX366" fmla="*/ 1779494 w 2657256"/>
                          <a:gd name="connsiteY366" fmla="*/ 2304081 h 3370881"/>
                          <a:gd name="connsiteX367" fmla="*/ 1752600 w 2657256"/>
                          <a:gd name="connsiteY367" fmla="*/ 2299599 h 3370881"/>
                          <a:gd name="connsiteX368" fmla="*/ 1680882 w 2657256"/>
                          <a:gd name="connsiteY368" fmla="*/ 2277187 h 3370881"/>
                          <a:gd name="connsiteX369" fmla="*/ 1719025 w 2657256"/>
                          <a:gd name="connsiteY369" fmla="*/ 2281331 h 3370881"/>
                          <a:gd name="connsiteX370" fmla="*/ 1756997 w 2657256"/>
                          <a:gd name="connsiteY370" fmla="*/ 2289450 h 3370881"/>
                          <a:gd name="connsiteX371" fmla="*/ 1656440 w 2657256"/>
                          <a:gd name="connsiteY371" fmla="*/ 2298583 h 3370881"/>
                          <a:gd name="connsiteX372" fmla="*/ 1537447 w 2657256"/>
                          <a:gd name="connsiteY372" fmla="*/ 2329960 h 3370881"/>
                          <a:gd name="connsiteX373" fmla="*/ 1571993 w 2657256"/>
                          <a:gd name="connsiteY373" fmla="*/ 2317957 h 3370881"/>
                          <a:gd name="connsiteX374" fmla="*/ 1509707 w 2657256"/>
                          <a:gd name="connsiteY374" fmla="*/ 2338926 h 3370881"/>
                          <a:gd name="connsiteX375" fmla="*/ 1500444 w 2657256"/>
                          <a:gd name="connsiteY375" fmla="*/ 2355271 h 3370881"/>
                          <a:gd name="connsiteX376" fmla="*/ 1402678 w 2657256"/>
                          <a:gd name="connsiteY376" fmla="*/ 2339641 h 3370881"/>
                          <a:gd name="connsiteX377" fmla="*/ 1322892 w 2657256"/>
                          <a:gd name="connsiteY377" fmla="*/ 2336952 h 3370881"/>
                          <a:gd name="connsiteX378" fmla="*/ 1199384 w 2657256"/>
                          <a:gd name="connsiteY378" fmla="*/ 2307041 h 3370881"/>
                          <a:gd name="connsiteX379" fmla="*/ 1066800 w 2657256"/>
                          <a:gd name="connsiteY379" fmla="*/ 2272705 h 3370881"/>
                          <a:gd name="connsiteX380" fmla="*/ 1030941 w 2657256"/>
                          <a:gd name="connsiteY380" fmla="*/ 2263740 h 3370881"/>
                          <a:gd name="connsiteX381" fmla="*/ 986118 w 2657256"/>
                          <a:gd name="connsiteY381" fmla="*/ 2241329 h 3370881"/>
                          <a:gd name="connsiteX382" fmla="*/ 968188 w 2657256"/>
                          <a:gd name="connsiteY382" fmla="*/ 2232364 h 3370881"/>
                          <a:gd name="connsiteX383" fmla="*/ 936812 w 2657256"/>
                          <a:gd name="connsiteY383" fmla="*/ 2214434 h 3370881"/>
                          <a:gd name="connsiteX384" fmla="*/ 905435 w 2657256"/>
                          <a:gd name="connsiteY384" fmla="*/ 2196505 h 3370881"/>
                          <a:gd name="connsiteX385" fmla="*/ 869576 w 2657256"/>
                          <a:gd name="connsiteY385" fmla="*/ 2209952 h 3370881"/>
                          <a:gd name="connsiteX386" fmla="*/ 856129 w 2657256"/>
                          <a:gd name="connsiteY386" fmla="*/ 2227881 h 3370881"/>
                          <a:gd name="connsiteX387" fmla="*/ 815788 w 2657256"/>
                          <a:gd name="connsiteY387" fmla="*/ 2268223 h 3370881"/>
                          <a:gd name="connsiteX388" fmla="*/ 788894 w 2657256"/>
                          <a:gd name="connsiteY388" fmla="*/ 2290634 h 3370881"/>
                          <a:gd name="connsiteX389" fmla="*/ 762000 w 2657256"/>
                          <a:gd name="connsiteY389" fmla="*/ 2313046 h 3370881"/>
                          <a:gd name="connsiteX390" fmla="*/ 753035 w 2657256"/>
                          <a:gd name="connsiteY390" fmla="*/ 2326493 h 3370881"/>
                          <a:gd name="connsiteX391" fmla="*/ 735106 w 2657256"/>
                          <a:gd name="connsiteY391" fmla="*/ 2339940 h 3370881"/>
                          <a:gd name="connsiteX392" fmla="*/ 712694 w 2657256"/>
                          <a:gd name="connsiteY392" fmla="*/ 2362352 h 3370881"/>
                          <a:gd name="connsiteX393" fmla="*/ 694765 w 2657256"/>
                          <a:gd name="connsiteY393" fmla="*/ 2375799 h 3370881"/>
                          <a:gd name="connsiteX394" fmla="*/ 681318 w 2657256"/>
                          <a:gd name="connsiteY394" fmla="*/ 2393729 h 3370881"/>
                          <a:gd name="connsiteX395" fmla="*/ 667870 w 2657256"/>
                          <a:gd name="connsiteY395" fmla="*/ 2402693 h 3370881"/>
                          <a:gd name="connsiteX396" fmla="*/ 623047 w 2657256"/>
                          <a:gd name="connsiteY396" fmla="*/ 2443034 h 3370881"/>
                          <a:gd name="connsiteX397" fmla="*/ 600635 w 2657256"/>
                          <a:gd name="connsiteY397" fmla="*/ 2474411 h 3370881"/>
                          <a:gd name="connsiteX398" fmla="*/ 587188 w 2657256"/>
                          <a:gd name="connsiteY398" fmla="*/ 2514752 h 3370881"/>
                          <a:gd name="connsiteX399" fmla="*/ 582706 w 2657256"/>
                          <a:gd name="connsiteY399" fmla="*/ 2546129 h 3370881"/>
                          <a:gd name="connsiteX400" fmla="*/ 596153 w 2657256"/>
                          <a:gd name="connsiteY400" fmla="*/ 2635776 h 3370881"/>
                          <a:gd name="connsiteX401" fmla="*/ 600635 w 2657256"/>
                          <a:gd name="connsiteY401" fmla="*/ 2653705 h 3370881"/>
                          <a:gd name="connsiteX402" fmla="*/ 609600 w 2657256"/>
                          <a:gd name="connsiteY402" fmla="*/ 2671634 h 3370881"/>
                          <a:gd name="connsiteX403" fmla="*/ 614082 w 2657256"/>
                          <a:gd name="connsiteY403" fmla="*/ 2689564 h 3370881"/>
                          <a:gd name="connsiteX404" fmla="*/ 623047 w 2657256"/>
                          <a:gd name="connsiteY404" fmla="*/ 2711976 h 3370881"/>
                          <a:gd name="connsiteX405" fmla="*/ 627529 w 2657256"/>
                          <a:gd name="connsiteY405" fmla="*/ 2734387 h 3370881"/>
                          <a:gd name="connsiteX406" fmla="*/ 640976 w 2657256"/>
                          <a:gd name="connsiteY406" fmla="*/ 2765764 h 3370881"/>
                          <a:gd name="connsiteX407" fmla="*/ 645459 w 2657256"/>
                          <a:gd name="connsiteY407" fmla="*/ 2779211 h 3370881"/>
                          <a:gd name="connsiteX408" fmla="*/ 658906 w 2657256"/>
                          <a:gd name="connsiteY408" fmla="*/ 2801623 h 3370881"/>
                          <a:gd name="connsiteX409" fmla="*/ 676835 w 2657256"/>
                          <a:gd name="connsiteY409" fmla="*/ 2864376 h 3370881"/>
                          <a:gd name="connsiteX410" fmla="*/ 690282 w 2657256"/>
                          <a:gd name="connsiteY410" fmla="*/ 2895752 h 3370881"/>
                          <a:gd name="connsiteX411" fmla="*/ 699247 w 2657256"/>
                          <a:gd name="connsiteY411" fmla="*/ 2940576 h 3370881"/>
                          <a:gd name="connsiteX412" fmla="*/ 703729 w 2657256"/>
                          <a:gd name="connsiteY412" fmla="*/ 2967470 h 3370881"/>
                          <a:gd name="connsiteX413" fmla="*/ 717176 w 2657256"/>
                          <a:gd name="connsiteY413" fmla="*/ 2994364 h 3370881"/>
                          <a:gd name="connsiteX414" fmla="*/ 735106 w 2657256"/>
                          <a:gd name="connsiteY414" fmla="*/ 3052634 h 3370881"/>
                          <a:gd name="connsiteX415" fmla="*/ 739588 w 2657256"/>
                          <a:gd name="connsiteY415" fmla="*/ 3079529 h 3370881"/>
                          <a:gd name="connsiteX416" fmla="*/ 762000 w 2657256"/>
                          <a:gd name="connsiteY416" fmla="*/ 3142281 h 3370881"/>
                          <a:gd name="connsiteX417" fmla="*/ 766482 w 2657256"/>
                          <a:gd name="connsiteY417" fmla="*/ 3231929 h 3370881"/>
                          <a:gd name="connsiteX418" fmla="*/ 770965 w 2657256"/>
                          <a:gd name="connsiteY418" fmla="*/ 3254340 h 3370881"/>
                          <a:gd name="connsiteX419" fmla="*/ 775447 w 2657256"/>
                          <a:gd name="connsiteY419" fmla="*/ 3285717 h 3370881"/>
                          <a:gd name="connsiteX420" fmla="*/ 748553 w 2657256"/>
                          <a:gd name="connsiteY420" fmla="*/ 3335023 h 3370881"/>
                          <a:gd name="connsiteX421" fmla="*/ 721659 w 2657256"/>
                          <a:gd name="connsiteY421" fmla="*/ 3343987 h 3370881"/>
                          <a:gd name="connsiteX422" fmla="*/ 708212 w 2657256"/>
                          <a:gd name="connsiteY422" fmla="*/ 3348470 h 3370881"/>
                          <a:gd name="connsiteX423" fmla="*/ 623047 w 2657256"/>
                          <a:gd name="connsiteY423" fmla="*/ 3330540 h 3370881"/>
                          <a:gd name="connsiteX424" fmla="*/ 609600 w 2657256"/>
                          <a:gd name="connsiteY424" fmla="*/ 3308129 h 3370881"/>
                          <a:gd name="connsiteX425" fmla="*/ 591670 w 2657256"/>
                          <a:gd name="connsiteY425" fmla="*/ 3267787 h 3370881"/>
                          <a:gd name="connsiteX426" fmla="*/ 560294 w 2657256"/>
                          <a:gd name="connsiteY426" fmla="*/ 3209517 h 3370881"/>
                          <a:gd name="connsiteX427" fmla="*/ 551329 w 2657256"/>
                          <a:gd name="connsiteY427" fmla="*/ 3196070 h 3370881"/>
                          <a:gd name="connsiteX428" fmla="*/ 528918 w 2657256"/>
                          <a:gd name="connsiteY428" fmla="*/ 3173658 h 3370881"/>
                          <a:gd name="connsiteX429" fmla="*/ 519953 w 2657256"/>
                          <a:gd name="connsiteY429" fmla="*/ 3128834 h 3370881"/>
                          <a:gd name="connsiteX430" fmla="*/ 524435 w 2657256"/>
                          <a:gd name="connsiteY430" fmla="*/ 3101940 h 3370881"/>
                          <a:gd name="connsiteX431" fmla="*/ 528918 w 2657256"/>
                          <a:gd name="connsiteY431" fmla="*/ 3088493 h 3370881"/>
                          <a:gd name="connsiteX432" fmla="*/ 542365 w 2657256"/>
                          <a:gd name="connsiteY432" fmla="*/ 3052634 h 3370881"/>
                          <a:gd name="connsiteX433" fmla="*/ 484094 w 2657256"/>
                          <a:gd name="connsiteY433" fmla="*/ 2886787 h 3370881"/>
                          <a:gd name="connsiteX434" fmla="*/ 443753 w 2657256"/>
                          <a:gd name="connsiteY434" fmla="*/ 2779211 h 3370881"/>
                          <a:gd name="connsiteX435" fmla="*/ 439270 w 2657256"/>
                          <a:gd name="connsiteY435" fmla="*/ 2752317 h 3370881"/>
                          <a:gd name="connsiteX436" fmla="*/ 430306 w 2657256"/>
                          <a:gd name="connsiteY436" fmla="*/ 2716458 h 3370881"/>
                          <a:gd name="connsiteX437" fmla="*/ 425823 w 2657256"/>
                          <a:gd name="connsiteY437" fmla="*/ 2680599 h 3370881"/>
                          <a:gd name="connsiteX438" fmla="*/ 398929 w 2657256"/>
                          <a:gd name="connsiteY438" fmla="*/ 2599917 h 3370881"/>
                          <a:gd name="connsiteX439" fmla="*/ 385482 w 2657256"/>
                          <a:gd name="connsiteY439" fmla="*/ 2568540 h 3370881"/>
                          <a:gd name="connsiteX440" fmla="*/ 381000 w 2657256"/>
                          <a:gd name="connsiteY440" fmla="*/ 2550611 h 3370881"/>
                          <a:gd name="connsiteX441" fmla="*/ 372035 w 2657256"/>
                          <a:gd name="connsiteY441" fmla="*/ 2483376 h 3370881"/>
                          <a:gd name="connsiteX442" fmla="*/ 367553 w 2657256"/>
                          <a:gd name="connsiteY442" fmla="*/ 2469929 h 3370881"/>
                          <a:gd name="connsiteX443" fmla="*/ 407894 w 2657256"/>
                          <a:gd name="connsiteY443" fmla="*/ 2451999 h 3370881"/>
                          <a:gd name="connsiteX444" fmla="*/ 515470 w 2657256"/>
                          <a:gd name="connsiteY444" fmla="*/ 2407176 h 3370881"/>
                          <a:gd name="connsiteX445" fmla="*/ 578223 w 2657256"/>
                          <a:gd name="connsiteY445" fmla="*/ 2353387 h 3370881"/>
                          <a:gd name="connsiteX446" fmla="*/ 587188 w 2657256"/>
                          <a:gd name="connsiteY446" fmla="*/ 2330976 h 3370881"/>
                          <a:gd name="connsiteX447" fmla="*/ 614082 w 2657256"/>
                          <a:gd name="connsiteY447" fmla="*/ 2254776 h 3370881"/>
                          <a:gd name="connsiteX448" fmla="*/ 649941 w 2657256"/>
                          <a:gd name="connsiteY448" fmla="*/ 2200987 h 3370881"/>
                          <a:gd name="connsiteX449" fmla="*/ 690282 w 2657256"/>
                          <a:gd name="connsiteY449" fmla="*/ 2174093 h 3370881"/>
                          <a:gd name="connsiteX450" fmla="*/ 703729 w 2657256"/>
                          <a:gd name="connsiteY450" fmla="*/ 2165129 h 3370881"/>
                          <a:gd name="connsiteX451" fmla="*/ 739588 w 2657256"/>
                          <a:gd name="connsiteY451" fmla="*/ 2147199 h 3370881"/>
                          <a:gd name="connsiteX452" fmla="*/ 708212 w 2657256"/>
                          <a:gd name="connsiteY452" fmla="*/ 2187540 h 3370881"/>
                          <a:gd name="connsiteX453" fmla="*/ 654423 w 2657256"/>
                          <a:gd name="connsiteY453" fmla="*/ 2241329 h 3370881"/>
                          <a:gd name="connsiteX454" fmla="*/ 636494 w 2657256"/>
                          <a:gd name="connsiteY454" fmla="*/ 2259258 h 3370881"/>
                          <a:gd name="connsiteX455" fmla="*/ 614082 w 2657256"/>
                          <a:gd name="connsiteY455" fmla="*/ 2286152 h 3370881"/>
                          <a:gd name="connsiteX456" fmla="*/ 592179 w 2657256"/>
                          <a:gd name="connsiteY456" fmla="*/ 2282347 h 3370881"/>
                          <a:gd name="connsiteX457" fmla="*/ 555980 w 2657256"/>
                          <a:gd name="connsiteY457" fmla="*/ 2313892 h 3370881"/>
                          <a:gd name="connsiteX458" fmla="*/ 524435 w 2657256"/>
                          <a:gd name="connsiteY458" fmla="*/ 2348905 h 3370881"/>
                          <a:gd name="connsiteX459" fmla="*/ 502023 w 2657256"/>
                          <a:gd name="connsiteY459" fmla="*/ 2362352 h 3370881"/>
                          <a:gd name="connsiteX460" fmla="*/ 461682 w 2657256"/>
                          <a:gd name="connsiteY460" fmla="*/ 2389246 h 3370881"/>
                          <a:gd name="connsiteX461" fmla="*/ 448235 w 2657256"/>
                          <a:gd name="connsiteY461" fmla="*/ 2398211 h 3370881"/>
                          <a:gd name="connsiteX462" fmla="*/ 430306 w 2657256"/>
                          <a:gd name="connsiteY462" fmla="*/ 2407176 h 3370881"/>
                          <a:gd name="connsiteX463" fmla="*/ 412376 w 2657256"/>
                          <a:gd name="connsiteY463" fmla="*/ 2420623 h 3370881"/>
                          <a:gd name="connsiteX464" fmla="*/ 389965 w 2657256"/>
                          <a:gd name="connsiteY464" fmla="*/ 2429587 h 3370881"/>
                          <a:gd name="connsiteX465" fmla="*/ 372035 w 2657256"/>
                          <a:gd name="connsiteY465" fmla="*/ 2443034 h 3370881"/>
                          <a:gd name="connsiteX466" fmla="*/ 318247 w 2657256"/>
                          <a:gd name="connsiteY466" fmla="*/ 2474411 h 3370881"/>
                          <a:gd name="connsiteX467" fmla="*/ 304800 w 2657256"/>
                          <a:gd name="connsiteY467" fmla="*/ 2492340 h 3370881"/>
                          <a:gd name="connsiteX468" fmla="*/ 282388 w 2657256"/>
                          <a:gd name="connsiteY468" fmla="*/ 2519234 h 3370881"/>
                          <a:gd name="connsiteX469" fmla="*/ 295835 w 2657256"/>
                          <a:gd name="connsiteY469" fmla="*/ 2815070 h 3370881"/>
                          <a:gd name="connsiteX470" fmla="*/ 300318 w 2657256"/>
                          <a:gd name="connsiteY470" fmla="*/ 2837481 h 3370881"/>
                          <a:gd name="connsiteX471" fmla="*/ 304800 w 2657256"/>
                          <a:gd name="connsiteY471" fmla="*/ 2868858 h 3370881"/>
                          <a:gd name="connsiteX472" fmla="*/ 309282 w 2657256"/>
                          <a:gd name="connsiteY472" fmla="*/ 2927129 h 3370881"/>
                          <a:gd name="connsiteX473" fmla="*/ 322729 w 2657256"/>
                          <a:gd name="connsiteY473" fmla="*/ 2985399 h 3370881"/>
                          <a:gd name="connsiteX474" fmla="*/ 327212 w 2657256"/>
                          <a:gd name="connsiteY474" fmla="*/ 3012293 h 3370881"/>
                          <a:gd name="connsiteX475" fmla="*/ 331694 w 2657256"/>
                          <a:gd name="connsiteY475" fmla="*/ 3043670 h 3370881"/>
                          <a:gd name="connsiteX476" fmla="*/ 345141 w 2657256"/>
                          <a:gd name="connsiteY476" fmla="*/ 3070564 h 3370881"/>
                          <a:gd name="connsiteX477" fmla="*/ 367553 w 2657256"/>
                          <a:gd name="connsiteY477" fmla="*/ 3124352 h 3370881"/>
                          <a:gd name="connsiteX478" fmla="*/ 381000 w 2657256"/>
                          <a:gd name="connsiteY478" fmla="*/ 3182623 h 3370881"/>
                          <a:gd name="connsiteX479" fmla="*/ 389965 w 2657256"/>
                          <a:gd name="connsiteY479" fmla="*/ 3196070 h 3370881"/>
                          <a:gd name="connsiteX480" fmla="*/ 394447 w 2657256"/>
                          <a:gd name="connsiteY480" fmla="*/ 3213999 h 3370881"/>
                          <a:gd name="connsiteX481" fmla="*/ 412376 w 2657256"/>
                          <a:gd name="connsiteY481" fmla="*/ 3245376 h 3370881"/>
                          <a:gd name="connsiteX482" fmla="*/ 416859 w 2657256"/>
                          <a:gd name="connsiteY482" fmla="*/ 3258823 h 3370881"/>
                          <a:gd name="connsiteX483" fmla="*/ 425823 w 2657256"/>
                          <a:gd name="connsiteY483" fmla="*/ 3272270 h 3370881"/>
                          <a:gd name="connsiteX484" fmla="*/ 439270 w 2657256"/>
                          <a:gd name="connsiteY484" fmla="*/ 3303646 h 3370881"/>
                          <a:gd name="connsiteX485" fmla="*/ 439270 w 2657256"/>
                          <a:gd name="connsiteY485" fmla="*/ 3352952 h 3370881"/>
                          <a:gd name="connsiteX486" fmla="*/ 430306 w 2657256"/>
                          <a:gd name="connsiteY486" fmla="*/ 3366399 h 3370881"/>
                          <a:gd name="connsiteX487" fmla="*/ 412376 w 2657256"/>
                          <a:gd name="connsiteY487" fmla="*/ 3370881 h 3370881"/>
                          <a:gd name="connsiteX488" fmla="*/ 295835 w 2657256"/>
                          <a:gd name="connsiteY488" fmla="*/ 3357434 h 3370881"/>
                          <a:gd name="connsiteX489" fmla="*/ 264459 w 2657256"/>
                          <a:gd name="connsiteY489" fmla="*/ 3276752 h 3370881"/>
                          <a:gd name="connsiteX490" fmla="*/ 259976 w 2657256"/>
                          <a:gd name="connsiteY490" fmla="*/ 3240893 h 3370881"/>
                          <a:gd name="connsiteX491" fmla="*/ 246529 w 2657256"/>
                          <a:gd name="connsiteY491" fmla="*/ 3178140 h 3370881"/>
                          <a:gd name="connsiteX492" fmla="*/ 237565 w 2657256"/>
                          <a:gd name="connsiteY492" fmla="*/ 3084011 h 3370881"/>
                          <a:gd name="connsiteX493" fmla="*/ 228600 w 2657256"/>
                          <a:gd name="connsiteY493" fmla="*/ 3057117 h 3370881"/>
                          <a:gd name="connsiteX494" fmla="*/ 219635 w 2657256"/>
                          <a:gd name="connsiteY494" fmla="*/ 3021258 h 3370881"/>
                          <a:gd name="connsiteX495" fmla="*/ 206188 w 2657256"/>
                          <a:gd name="connsiteY495" fmla="*/ 2980917 h 3370881"/>
                          <a:gd name="connsiteX496" fmla="*/ 201706 w 2657256"/>
                          <a:gd name="connsiteY496" fmla="*/ 2949540 h 3370881"/>
                          <a:gd name="connsiteX497" fmla="*/ 197223 w 2657256"/>
                          <a:gd name="connsiteY497" fmla="*/ 2927129 h 3370881"/>
                          <a:gd name="connsiteX498" fmla="*/ 192741 w 2657256"/>
                          <a:gd name="connsiteY498" fmla="*/ 2891270 h 3370881"/>
                          <a:gd name="connsiteX499" fmla="*/ 188259 w 2657256"/>
                          <a:gd name="connsiteY499" fmla="*/ 2850929 h 3370881"/>
                          <a:gd name="connsiteX500" fmla="*/ 179294 w 2657256"/>
                          <a:gd name="connsiteY500" fmla="*/ 2824034 h 3370881"/>
                          <a:gd name="connsiteX501" fmla="*/ 165847 w 2657256"/>
                          <a:gd name="connsiteY501" fmla="*/ 2774729 h 3370881"/>
                          <a:gd name="connsiteX502" fmla="*/ 161365 w 2657256"/>
                          <a:gd name="connsiteY502" fmla="*/ 2747834 h 3370881"/>
                          <a:gd name="connsiteX503" fmla="*/ 156882 w 2657256"/>
                          <a:gd name="connsiteY503" fmla="*/ 2559576 h 3370881"/>
                          <a:gd name="connsiteX504" fmla="*/ 152400 w 2657256"/>
                          <a:gd name="connsiteY504" fmla="*/ 2519234 h 3370881"/>
                          <a:gd name="connsiteX505" fmla="*/ 118035 w 2657256"/>
                          <a:gd name="connsiteY505" fmla="*/ 2400004 h 3370881"/>
                          <a:gd name="connsiteX506" fmla="*/ 117048 w 2657256"/>
                          <a:gd name="connsiteY506" fmla="*/ 2344423 h 3370881"/>
                          <a:gd name="connsiteX507" fmla="*/ 100106 w 2657256"/>
                          <a:gd name="connsiteY507" fmla="*/ 2330976 h 3370881"/>
                          <a:gd name="connsiteX508" fmla="*/ 138953 w 2657256"/>
                          <a:gd name="connsiteY508" fmla="*/ 2313046 h 3370881"/>
                          <a:gd name="connsiteX509" fmla="*/ 152400 w 2657256"/>
                          <a:gd name="connsiteY509" fmla="*/ 2304081 h 3370881"/>
                          <a:gd name="connsiteX510" fmla="*/ 170329 w 2657256"/>
                          <a:gd name="connsiteY510" fmla="*/ 2259258 h 3370881"/>
                          <a:gd name="connsiteX511" fmla="*/ 188259 w 2657256"/>
                          <a:gd name="connsiteY511" fmla="*/ 2223399 h 3370881"/>
                          <a:gd name="connsiteX512" fmla="*/ 206188 w 2657256"/>
                          <a:gd name="connsiteY512" fmla="*/ 2187540 h 3370881"/>
                          <a:gd name="connsiteX513" fmla="*/ 210670 w 2657256"/>
                          <a:gd name="connsiteY513" fmla="*/ 2174093 h 3370881"/>
                          <a:gd name="connsiteX514" fmla="*/ 219635 w 2657256"/>
                          <a:gd name="connsiteY514" fmla="*/ 2115823 h 3370881"/>
                          <a:gd name="connsiteX515" fmla="*/ 210670 w 2657256"/>
                          <a:gd name="connsiteY515" fmla="*/ 1958940 h 3370881"/>
                          <a:gd name="connsiteX516" fmla="*/ 192741 w 2657256"/>
                          <a:gd name="connsiteY516" fmla="*/ 1923081 h 3370881"/>
                          <a:gd name="connsiteX517" fmla="*/ 179294 w 2657256"/>
                          <a:gd name="connsiteY517" fmla="*/ 1891705 h 3370881"/>
                          <a:gd name="connsiteX518" fmla="*/ 165847 w 2657256"/>
                          <a:gd name="connsiteY518" fmla="*/ 1864811 h 3370881"/>
                          <a:gd name="connsiteX519" fmla="*/ 152400 w 2657256"/>
                          <a:gd name="connsiteY519" fmla="*/ 1833434 h 3370881"/>
                          <a:gd name="connsiteX520" fmla="*/ 143435 w 2657256"/>
                          <a:gd name="connsiteY520" fmla="*/ 1819987 h 3370881"/>
                          <a:gd name="connsiteX521" fmla="*/ 107576 w 2657256"/>
                          <a:gd name="connsiteY521" fmla="*/ 1784129 h 3370881"/>
                          <a:gd name="connsiteX522" fmla="*/ 94129 w 2657256"/>
                          <a:gd name="connsiteY522" fmla="*/ 1779646 h 3370881"/>
                          <a:gd name="connsiteX523" fmla="*/ 71718 w 2657256"/>
                          <a:gd name="connsiteY523" fmla="*/ 1770681 h 3370881"/>
                          <a:gd name="connsiteX524" fmla="*/ 58270 w 2657256"/>
                          <a:gd name="connsiteY524" fmla="*/ 1761717 h 3370881"/>
                          <a:gd name="connsiteX525" fmla="*/ 26894 w 2657256"/>
                          <a:gd name="connsiteY525" fmla="*/ 1730340 h 3370881"/>
                          <a:gd name="connsiteX526" fmla="*/ 0 w 2657256"/>
                          <a:gd name="connsiteY526" fmla="*/ 1707929 h 3370881"/>
                          <a:gd name="connsiteX0" fmla="*/ 0 w 2657256"/>
                          <a:gd name="connsiteY0" fmla="*/ 1707929 h 3370881"/>
                          <a:gd name="connsiteX1" fmla="*/ 22412 w 2657256"/>
                          <a:gd name="connsiteY1" fmla="*/ 1698964 h 3370881"/>
                          <a:gd name="connsiteX2" fmla="*/ 31376 w 2657256"/>
                          <a:gd name="connsiteY2" fmla="*/ 1681034 h 3370881"/>
                          <a:gd name="connsiteX3" fmla="*/ 44823 w 2657256"/>
                          <a:gd name="connsiteY3" fmla="*/ 1672070 h 3370881"/>
                          <a:gd name="connsiteX4" fmla="*/ 58270 w 2657256"/>
                          <a:gd name="connsiteY4" fmla="*/ 1654140 h 3370881"/>
                          <a:gd name="connsiteX5" fmla="*/ 76200 w 2657256"/>
                          <a:gd name="connsiteY5" fmla="*/ 1645176 h 3370881"/>
                          <a:gd name="connsiteX6" fmla="*/ 98612 w 2657256"/>
                          <a:gd name="connsiteY6" fmla="*/ 1636211 h 3370881"/>
                          <a:gd name="connsiteX7" fmla="*/ 125506 w 2657256"/>
                          <a:gd name="connsiteY7" fmla="*/ 1627246 h 3370881"/>
                          <a:gd name="connsiteX8" fmla="*/ 152400 w 2657256"/>
                          <a:gd name="connsiteY8" fmla="*/ 1609317 h 3370881"/>
                          <a:gd name="connsiteX9" fmla="*/ 170329 w 2657256"/>
                          <a:gd name="connsiteY9" fmla="*/ 1600352 h 3370881"/>
                          <a:gd name="connsiteX10" fmla="*/ 188259 w 2657256"/>
                          <a:gd name="connsiteY10" fmla="*/ 1582423 h 3370881"/>
                          <a:gd name="connsiteX11" fmla="*/ 228600 w 2657256"/>
                          <a:gd name="connsiteY11" fmla="*/ 1564493 h 3370881"/>
                          <a:gd name="connsiteX12" fmla="*/ 255494 w 2657256"/>
                          <a:gd name="connsiteY12" fmla="*/ 1546564 h 3370881"/>
                          <a:gd name="connsiteX13" fmla="*/ 300318 w 2657256"/>
                          <a:gd name="connsiteY13" fmla="*/ 1524152 h 3370881"/>
                          <a:gd name="connsiteX14" fmla="*/ 313765 w 2657256"/>
                          <a:gd name="connsiteY14" fmla="*/ 1515187 h 3370881"/>
                          <a:gd name="connsiteX15" fmla="*/ 340659 w 2657256"/>
                          <a:gd name="connsiteY15" fmla="*/ 1510705 h 3370881"/>
                          <a:gd name="connsiteX16" fmla="*/ 363070 w 2657256"/>
                          <a:gd name="connsiteY16" fmla="*/ 1506223 h 3370881"/>
                          <a:gd name="connsiteX17" fmla="*/ 389965 w 2657256"/>
                          <a:gd name="connsiteY17" fmla="*/ 1501740 h 3370881"/>
                          <a:gd name="connsiteX18" fmla="*/ 425823 w 2657256"/>
                          <a:gd name="connsiteY18" fmla="*/ 1497258 h 3370881"/>
                          <a:gd name="connsiteX19" fmla="*/ 470647 w 2657256"/>
                          <a:gd name="connsiteY19" fmla="*/ 1488293 h 3370881"/>
                          <a:gd name="connsiteX20" fmla="*/ 515470 w 2657256"/>
                          <a:gd name="connsiteY20" fmla="*/ 1479329 h 3370881"/>
                          <a:gd name="connsiteX21" fmla="*/ 528918 w 2657256"/>
                          <a:gd name="connsiteY21" fmla="*/ 1470364 h 3370881"/>
                          <a:gd name="connsiteX22" fmla="*/ 600635 w 2657256"/>
                          <a:gd name="connsiteY22" fmla="*/ 1456917 h 3370881"/>
                          <a:gd name="connsiteX23" fmla="*/ 690282 w 2657256"/>
                          <a:gd name="connsiteY23" fmla="*/ 1447952 h 3370881"/>
                          <a:gd name="connsiteX24" fmla="*/ 793376 w 2657256"/>
                          <a:gd name="connsiteY24" fmla="*/ 1452434 h 3370881"/>
                          <a:gd name="connsiteX25" fmla="*/ 874059 w 2657256"/>
                          <a:gd name="connsiteY25" fmla="*/ 1465881 h 3370881"/>
                          <a:gd name="connsiteX26" fmla="*/ 914400 w 2657256"/>
                          <a:gd name="connsiteY26" fmla="*/ 1470364 h 3370881"/>
                          <a:gd name="connsiteX27" fmla="*/ 1030941 w 2657256"/>
                          <a:gd name="connsiteY27" fmla="*/ 1483811 h 3370881"/>
                          <a:gd name="connsiteX28" fmla="*/ 1151965 w 2657256"/>
                          <a:gd name="connsiteY28" fmla="*/ 1492776 h 3370881"/>
                          <a:gd name="connsiteX29" fmla="*/ 1281953 w 2657256"/>
                          <a:gd name="connsiteY29" fmla="*/ 1501740 h 3370881"/>
                          <a:gd name="connsiteX30" fmla="*/ 1465729 w 2657256"/>
                          <a:gd name="connsiteY30" fmla="*/ 1497258 h 3370881"/>
                          <a:gd name="connsiteX31" fmla="*/ 1510553 w 2657256"/>
                          <a:gd name="connsiteY31" fmla="*/ 1492776 h 3370881"/>
                          <a:gd name="connsiteX32" fmla="*/ 1582270 w 2657256"/>
                          <a:gd name="connsiteY32" fmla="*/ 1461399 h 3370881"/>
                          <a:gd name="connsiteX33" fmla="*/ 1604682 w 2657256"/>
                          <a:gd name="connsiteY33" fmla="*/ 1456917 h 3370881"/>
                          <a:gd name="connsiteX34" fmla="*/ 1622612 w 2657256"/>
                          <a:gd name="connsiteY34" fmla="*/ 1447952 h 3370881"/>
                          <a:gd name="connsiteX35" fmla="*/ 1645023 w 2657256"/>
                          <a:gd name="connsiteY35" fmla="*/ 1438987 h 3370881"/>
                          <a:gd name="connsiteX36" fmla="*/ 1662953 w 2657256"/>
                          <a:gd name="connsiteY36" fmla="*/ 1425540 h 3370881"/>
                          <a:gd name="connsiteX37" fmla="*/ 1698812 w 2657256"/>
                          <a:gd name="connsiteY37" fmla="*/ 1407611 h 3370881"/>
                          <a:gd name="connsiteX38" fmla="*/ 1739153 w 2657256"/>
                          <a:gd name="connsiteY38" fmla="*/ 1380717 h 3370881"/>
                          <a:gd name="connsiteX39" fmla="*/ 1752600 w 2657256"/>
                          <a:gd name="connsiteY39" fmla="*/ 1367270 h 3370881"/>
                          <a:gd name="connsiteX40" fmla="*/ 1775012 w 2657256"/>
                          <a:gd name="connsiteY40" fmla="*/ 1353823 h 3370881"/>
                          <a:gd name="connsiteX41" fmla="*/ 1797423 w 2657256"/>
                          <a:gd name="connsiteY41" fmla="*/ 1335893 h 3370881"/>
                          <a:gd name="connsiteX42" fmla="*/ 1810870 w 2657256"/>
                          <a:gd name="connsiteY42" fmla="*/ 1304517 h 3370881"/>
                          <a:gd name="connsiteX43" fmla="*/ 1815353 w 2657256"/>
                          <a:gd name="connsiteY43" fmla="*/ 1291070 h 3370881"/>
                          <a:gd name="connsiteX44" fmla="*/ 1801906 w 2657256"/>
                          <a:gd name="connsiteY44" fmla="*/ 1138670 h 3370881"/>
                          <a:gd name="connsiteX45" fmla="*/ 1792941 w 2657256"/>
                          <a:gd name="connsiteY45" fmla="*/ 1125223 h 3370881"/>
                          <a:gd name="connsiteX46" fmla="*/ 1757082 w 2657256"/>
                          <a:gd name="connsiteY46" fmla="*/ 1093846 h 3370881"/>
                          <a:gd name="connsiteX47" fmla="*/ 1730188 w 2657256"/>
                          <a:gd name="connsiteY47" fmla="*/ 1066952 h 3370881"/>
                          <a:gd name="connsiteX48" fmla="*/ 1703294 w 2657256"/>
                          <a:gd name="connsiteY48" fmla="*/ 1049023 h 3370881"/>
                          <a:gd name="connsiteX49" fmla="*/ 1622612 w 2657256"/>
                          <a:gd name="connsiteY49" fmla="*/ 1053505 h 3370881"/>
                          <a:gd name="connsiteX50" fmla="*/ 1595718 w 2657256"/>
                          <a:gd name="connsiteY50" fmla="*/ 1062470 h 3370881"/>
                          <a:gd name="connsiteX51" fmla="*/ 1573306 w 2657256"/>
                          <a:gd name="connsiteY51" fmla="*/ 1066952 h 3370881"/>
                          <a:gd name="connsiteX52" fmla="*/ 1453385 w 2657256"/>
                          <a:gd name="connsiteY52" fmla="*/ 1082761 h 3370881"/>
                          <a:gd name="connsiteX53" fmla="*/ 1326776 w 2657256"/>
                          <a:gd name="connsiteY53" fmla="*/ 1062470 h 3370881"/>
                          <a:gd name="connsiteX54" fmla="*/ 1308847 w 2657256"/>
                          <a:gd name="connsiteY54" fmla="*/ 1057987 h 3370881"/>
                          <a:gd name="connsiteX55" fmla="*/ 1277470 w 2657256"/>
                          <a:gd name="connsiteY55" fmla="*/ 1053505 h 3370881"/>
                          <a:gd name="connsiteX56" fmla="*/ 1259541 w 2657256"/>
                          <a:gd name="connsiteY56" fmla="*/ 1049023 h 3370881"/>
                          <a:gd name="connsiteX57" fmla="*/ 1232647 w 2657256"/>
                          <a:gd name="connsiteY57" fmla="*/ 1044540 h 3370881"/>
                          <a:gd name="connsiteX58" fmla="*/ 1053353 w 2657256"/>
                          <a:gd name="connsiteY58" fmla="*/ 1049023 h 3370881"/>
                          <a:gd name="connsiteX59" fmla="*/ 1035423 w 2657256"/>
                          <a:gd name="connsiteY59" fmla="*/ 1053505 h 3370881"/>
                          <a:gd name="connsiteX60" fmla="*/ 1008529 w 2657256"/>
                          <a:gd name="connsiteY60" fmla="*/ 1057987 h 3370881"/>
                          <a:gd name="connsiteX61" fmla="*/ 995082 w 2657256"/>
                          <a:gd name="connsiteY61" fmla="*/ 1062470 h 3370881"/>
                          <a:gd name="connsiteX62" fmla="*/ 945776 w 2657256"/>
                          <a:gd name="connsiteY62" fmla="*/ 1031093 h 3370881"/>
                          <a:gd name="connsiteX63" fmla="*/ 941294 w 2657256"/>
                          <a:gd name="connsiteY63" fmla="*/ 1017646 h 3370881"/>
                          <a:gd name="connsiteX64" fmla="*/ 932329 w 2657256"/>
                          <a:gd name="connsiteY64" fmla="*/ 919034 h 3370881"/>
                          <a:gd name="connsiteX65" fmla="*/ 914400 w 2657256"/>
                          <a:gd name="connsiteY65" fmla="*/ 901105 h 3370881"/>
                          <a:gd name="connsiteX66" fmla="*/ 918882 w 2657256"/>
                          <a:gd name="connsiteY66" fmla="*/ 869729 h 3370881"/>
                          <a:gd name="connsiteX67" fmla="*/ 941294 w 2657256"/>
                          <a:gd name="connsiteY67" fmla="*/ 865246 h 3370881"/>
                          <a:gd name="connsiteX68" fmla="*/ 959223 w 2657256"/>
                          <a:gd name="connsiteY68" fmla="*/ 851799 h 3370881"/>
                          <a:gd name="connsiteX69" fmla="*/ 990600 w 2657256"/>
                          <a:gd name="connsiteY69" fmla="*/ 847317 h 3370881"/>
                          <a:gd name="connsiteX70" fmla="*/ 1129553 w 2657256"/>
                          <a:gd name="connsiteY70" fmla="*/ 838352 h 3370881"/>
                          <a:gd name="connsiteX71" fmla="*/ 1147482 w 2657256"/>
                          <a:gd name="connsiteY71" fmla="*/ 829387 h 3370881"/>
                          <a:gd name="connsiteX72" fmla="*/ 1178859 w 2657256"/>
                          <a:gd name="connsiteY72" fmla="*/ 806976 h 3370881"/>
                          <a:gd name="connsiteX73" fmla="*/ 1192306 w 2657256"/>
                          <a:gd name="connsiteY73" fmla="*/ 793529 h 3370881"/>
                          <a:gd name="connsiteX74" fmla="*/ 1214718 w 2657256"/>
                          <a:gd name="connsiteY74" fmla="*/ 784564 h 3370881"/>
                          <a:gd name="connsiteX75" fmla="*/ 1241612 w 2657256"/>
                          <a:gd name="connsiteY75" fmla="*/ 771117 h 3370881"/>
                          <a:gd name="connsiteX76" fmla="*/ 1277470 w 2657256"/>
                          <a:gd name="connsiteY76" fmla="*/ 753187 h 3370881"/>
                          <a:gd name="connsiteX77" fmla="*/ 1295400 w 2657256"/>
                          <a:gd name="connsiteY77" fmla="*/ 730776 h 3370881"/>
                          <a:gd name="connsiteX78" fmla="*/ 1317812 w 2657256"/>
                          <a:gd name="connsiteY78" fmla="*/ 708364 h 3370881"/>
                          <a:gd name="connsiteX79" fmla="*/ 1353670 w 2657256"/>
                          <a:gd name="connsiteY79" fmla="*/ 663540 h 3370881"/>
                          <a:gd name="connsiteX80" fmla="*/ 1371600 w 2657256"/>
                          <a:gd name="connsiteY80" fmla="*/ 636646 h 3370881"/>
                          <a:gd name="connsiteX81" fmla="*/ 1380565 w 2657256"/>
                          <a:gd name="connsiteY81" fmla="*/ 596305 h 3370881"/>
                          <a:gd name="connsiteX82" fmla="*/ 1385047 w 2657256"/>
                          <a:gd name="connsiteY82" fmla="*/ 582858 h 3370881"/>
                          <a:gd name="connsiteX83" fmla="*/ 1380565 w 2657256"/>
                          <a:gd name="connsiteY83" fmla="*/ 533552 h 3370881"/>
                          <a:gd name="connsiteX84" fmla="*/ 1367118 w 2657256"/>
                          <a:gd name="connsiteY84" fmla="*/ 524587 h 3370881"/>
                          <a:gd name="connsiteX85" fmla="*/ 1349188 w 2657256"/>
                          <a:gd name="connsiteY85" fmla="*/ 520105 h 3370881"/>
                          <a:gd name="connsiteX86" fmla="*/ 1326776 w 2657256"/>
                          <a:gd name="connsiteY86" fmla="*/ 511140 h 3370881"/>
                          <a:gd name="connsiteX87" fmla="*/ 1281953 w 2657256"/>
                          <a:gd name="connsiteY87" fmla="*/ 515623 h 3370881"/>
                          <a:gd name="connsiteX88" fmla="*/ 1250576 w 2657256"/>
                          <a:gd name="connsiteY88" fmla="*/ 529070 h 3370881"/>
                          <a:gd name="connsiteX89" fmla="*/ 1210235 w 2657256"/>
                          <a:gd name="connsiteY89" fmla="*/ 542517 h 3370881"/>
                          <a:gd name="connsiteX90" fmla="*/ 1183341 w 2657256"/>
                          <a:gd name="connsiteY90" fmla="*/ 555964 h 3370881"/>
                          <a:gd name="connsiteX91" fmla="*/ 1160929 w 2657256"/>
                          <a:gd name="connsiteY91" fmla="*/ 569411 h 3370881"/>
                          <a:gd name="connsiteX92" fmla="*/ 1134035 w 2657256"/>
                          <a:gd name="connsiteY92" fmla="*/ 578376 h 3370881"/>
                          <a:gd name="connsiteX93" fmla="*/ 1111623 w 2657256"/>
                          <a:gd name="connsiteY93" fmla="*/ 587340 h 3370881"/>
                          <a:gd name="connsiteX94" fmla="*/ 1084729 w 2657256"/>
                          <a:gd name="connsiteY94" fmla="*/ 596305 h 3370881"/>
                          <a:gd name="connsiteX95" fmla="*/ 986118 w 2657256"/>
                          <a:gd name="connsiteY95" fmla="*/ 591823 h 3370881"/>
                          <a:gd name="connsiteX96" fmla="*/ 927847 w 2657256"/>
                          <a:gd name="connsiteY96" fmla="*/ 578376 h 3370881"/>
                          <a:gd name="connsiteX97" fmla="*/ 896470 w 2657256"/>
                          <a:gd name="connsiteY97" fmla="*/ 555964 h 3370881"/>
                          <a:gd name="connsiteX98" fmla="*/ 883023 w 2657256"/>
                          <a:gd name="connsiteY98" fmla="*/ 546999 h 3370881"/>
                          <a:gd name="connsiteX99" fmla="*/ 865094 w 2657256"/>
                          <a:gd name="connsiteY99" fmla="*/ 497693 h 3370881"/>
                          <a:gd name="connsiteX100" fmla="*/ 869576 w 2657256"/>
                          <a:gd name="connsiteY100" fmla="*/ 403564 h 3370881"/>
                          <a:gd name="connsiteX101" fmla="*/ 874059 w 2657256"/>
                          <a:gd name="connsiteY101" fmla="*/ 385634 h 3370881"/>
                          <a:gd name="connsiteX102" fmla="*/ 883023 w 2657256"/>
                          <a:gd name="connsiteY102" fmla="*/ 372187 h 3370881"/>
                          <a:gd name="connsiteX103" fmla="*/ 909918 w 2657256"/>
                          <a:gd name="connsiteY103" fmla="*/ 363223 h 3370881"/>
                          <a:gd name="connsiteX104" fmla="*/ 914400 w 2657256"/>
                          <a:gd name="connsiteY104" fmla="*/ 385634 h 3370881"/>
                          <a:gd name="connsiteX105" fmla="*/ 909918 w 2657256"/>
                          <a:gd name="connsiteY105" fmla="*/ 408046 h 3370881"/>
                          <a:gd name="connsiteX106" fmla="*/ 900953 w 2657256"/>
                          <a:gd name="connsiteY106" fmla="*/ 466317 h 3370881"/>
                          <a:gd name="connsiteX107" fmla="*/ 905435 w 2657256"/>
                          <a:gd name="connsiteY107" fmla="*/ 515623 h 3370881"/>
                          <a:gd name="connsiteX108" fmla="*/ 932329 w 2657256"/>
                          <a:gd name="connsiteY108" fmla="*/ 551481 h 3370881"/>
                          <a:gd name="connsiteX109" fmla="*/ 954741 w 2657256"/>
                          <a:gd name="connsiteY109" fmla="*/ 560446 h 3370881"/>
                          <a:gd name="connsiteX110" fmla="*/ 972670 w 2657256"/>
                          <a:gd name="connsiteY110" fmla="*/ 569411 h 3370881"/>
                          <a:gd name="connsiteX111" fmla="*/ 1066800 w 2657256"/>
                          <a:gd name="connsiteY111" fmla="*/ 564929 h 3370881"/>
                          <a:gd name="connsiteX112" fmla="*/ 1111623 w 2657256"/>
                          <a:gd name="connsiteY112" fmla="*/ 551481 h 3370881"/>
                          <a:gd name="connsiteX113" fmla="*/ 1129553 w 2657256"/>
                          <a:gd name="connsiteY113" fmla="*/ 538034 h 3370881"/>
                          <a:gd name="connsiteX114" fmla="*/ 1156447 w 2657256"/>
                          <a:gd name="connsiteY114" fmla="*/ 511140 h 3370881"/>
                          <a:gd name="connsiteX115" fmla="*/ 1160929 w 2657256"/>
                          <a:gd name="connsiteY115" fmla="*/ 493211 h 3370881"/>
                          <a:gd name="connsiteX116" fmla="*/ 1178859 w 2657256"/>
                          <a:gd name="connsiteY116" fmla="*/ 331846 h 3370881"/>
                          <a:gd name="connsiteX117" fmla="*/ 1215315 w 2657256"/>
                          <a:gd name="connsiteY117" fmla="*/ 270289 h 3370881"/>
                          <a:gd name="connsiteX118" fmla="*/ 1214718 w 2657256"/>
                          <a:gd name="connsiteY118" fmla="*/ 367705 h 3370881"/>
                          <a:gd name="connsiteX119" fmla="*/ 1201270 w 2657256"/>
                          <a:gd name="connsiteY119" fmla="*/ 412529 h 3370881"/>
                          <a:gd name="connsiteX120" fmla="*/ 1210235 w 2657256"/>
                          <a:gd name="connsiteY120" fmla="*/ 461834 h 3370881"/>
                          <a:gd name="connsiteX121" fmla="*/ 1214718 w 2657256"/>
                          <a:gd name="connsiteY121" fmla="*/ 475281 h 3370881"/>
                          <a:gd name="connsiteX122" fmla="*/ 1228165 w 2657256"/>
                          <a:gd name="connsiteY122" fmla="*/ 484246 h 3370881"/>
                          <a:gd name="connsiteX123" fmla="*/ 1250576 w 2657256"/>
                          <a:gd name="connsiteY123" fmla="*/ 502176 h 3370881"/>
                          <a:gd name="connsiteX124" fmla="*/ 1317812 w 2657256"/>
                          <a:gd name="connsiteY124" fmla="*/ 497693 h 3370881"/>
                          <a:gd name="connsiteX125" fmla="*/ 1353670 w 2657256"/>
                          <a:gd name="connsiteY125" fmla="*/ 488729 h 3370881"/>
                          <a:gd name="connsiteX126" fmla="*/ 1506070 w 2657256"/>
                          <a:gd name="connsiteY126" fmla="*/ 457352 h 3370881"/>
                          <a:gd name="connsiteX127" fmla="*/ 1550894 w 2657256"/>
                          <a:gd name="connsiteY127" fmla="*/ 430458 h 3370881"/>
                          <a:gd name="connsiteX128" fmla="*/ 1564341 w 2657256"/>
                          <a:gd name="connsiteY128" fmla="*/ 417011 h 3370881"/>
                          <a:gd name="connsiteX129" fmla="*/ 1586753 w 2657256"/>
                          <a:gd name="connsiteY129" fmla="*/ 399081 h 3370881"/>
                          <a:gd name="connsiteX130" fmla="*/ 1595718 w 2657256"/>
                          <a:gd name="connsiteY130" fmla="*/ 381152 h 3370881"/>
                          <a:gd name="connsiteX131" fmla="*/ 1613139 w 2657256"/>
                          <a:gd name="connsiteY131" fmla="*/ 358910 h 3370881"/>
                          <a:gd name="connsiteX132" fmla="*/ 1620066 w 2657256"/>
                          <a:gd name="connsiteY132" fmla="*/ 291047 h 3370881"/>
                          <a:gd name="connsiteX133" fmla="*/ 1604852 w 2657256"/>
                          <a:gd name="connsiteY133" fmla="*/ 236279 h 3370881"/>
                          <a:gd name="connsiteX134" fmla="*/ 1537447 w 2657256"/>
                          <a:gd name="connsiteY134" fmla="*/ 188411 h 3370881"/>
                          <a:gd name="connsiteX135" fmla="*/ 1613647 w 2657256"/>
                          <a:gd name="connsiteY135" fmla="*/ 399081 h 3370881"/>
                          <a:gd name="connsiteX136" fmla="*/ 1627094 w 2657256"/>
                          <a:gd name="connsiteY136" fmla="*/ 417011 h 3370881"/>
                          <a:gd name="connsiteX137" fmla="*/ 1658470 w 2657256"/>
                          <a:gd name="connsiteY137" fmla="*/ 412529 h 3370881"/>
                          <a:gd name="connsiteX138" fmla="*/ 1685365 w 2657256"/>
                          <a:gd name="connsiteY138" fmla="*/ 390117 h 3370881"/>
                          <a:gd name="connsiteX139" fmla="*/ 1694329 w 2657256"/>
                          <a:gd name="connsiteY139" fmla="*/ 376670 h 3370881"/>
                          <a:gd name="connsiteX140" fmla="*/ 1734670 w 2657256"/>
                          <a:gd name="connsiteY140" fmla="*/ 354258 h 3370881"/>
                          <a:gd name="connsiteX141" fmla="*/ 1743635 w 2657256"/>
                          <a:gd name="connsiteY141" fmla="*/ 340811 h 3370881"/>
                          <a:gd name="connsiteX142" fmla="*/ 1757082 w 2657256"/>
                          <a:gd name="connsiteY142" fmla="*/ 336329 h 3370881"/>
                          <a:gd name="connsiteX143" fmla="*/ 1843909 w 2657256"/>
                          <a:gd name="connsiteY143" fmla="*/ 262341 h 3370881"/>
                          <a:gd name="connsiteX144" fmla="*/ 1842471 w 2657256"/>
                          <a:gd name="connsiteY144" fmla="*/ 202194 h 3370881"/>
                          <a:gd name="connsiteX145" fmla="*/ 1828094 w 2657256"/>
                          <a:gd name="connsiteY145" fmla="*/ 136767 h 3370881"/>
                          <a:gd name="connsiteX146" fmla="*/ 1772023 w 2657256"/>
                          <a:gd name="connsiteY146" fmla="*/ 77249 h 3370881"/>
                          <a:gd name="connsiteX147" fmla="*/ 1948888 w 2657256"/>
                          <a:gd name="connsiteY147" fmla="*/ 178018 h 3370881"/>
                          <a:gd name="connsiteX148" fmla="*/ 1904737 w 2657256"/>
                          <a:gd name="connsiteY148" fmla="*/ 247915 h 3370881"/>
                          <a:gd name="connsiteX149" fmla="*/ 1874221 w 2657256"/>
                          <a:gd name="connsiteY149" fmla="*/ 318698 h 3370881"/>
                          <a:gd name="connsiteX150" fmla="*/ 1788459 w 2657256"/>
                          <a:gd name="connsiteY150" fmla="*/ 367705 h 3370881"/>
                          <a:gd name="connsiteX151" fmla="*/ 1761565 w 2657256"/>
                          <a:gd name="connsiteY151" fmla="*/ 390117 h 3370881"/>
                          <a:gd name="connsiteX152" fmla="*/ 1783976 w 2657256"/>
                          <a:gd name="connsiteY152" fmla="*/ 399081 h 3370881"/>
                          <a:gd name="connsiteX153" fmla="*/ 1878106 w 2657256"/>
                          <a:gd name="connsiteY153" fmla="*/ 390117 h 3370881"/>
                          <a:gd name="connsiteX154" fmla="*/ 1891553 w 2657256"/>
                          <a:gd name="connsiteY154" fmla="*/ 381152 h 3370881"/>
                          <a:gd name="connsiteX155" fmla="*/ 1918447 w 2657256"/>
                          <a:gd name="connsiteY155" fmla="*/ 372187 h 3370881"/>
                          <a:gd name="connsiteX156" fmla="*/ 1940859 w 2657256"/>
                          <a:gd name="connsiteY156" fmla="*/ 358740 h 3370881"/>
                          <a:gd name="connsiteX157" fmla="*/ 1954306 w 2657256"/>
                          <a:gd name="connsiteY157" fmla="*/ 354258 h 3370881"/>
                          <a:gd name="connsiteX158" fmla="*/ 2083304 w 2657256"/>
                          <a:gd name="connsiteY158" fmla="*/ 290281 h 3370881"/>
                          <a:gd name="connsiteX159" fmla="*/ 2166172 w 2657256"/>
                          <a:gd name="connsiteY159" fmla="*/ 215604 h 3370881"/>
                          <a:gd name="connsiteX160" fmla="*/ 2069054 w 2657256"/>
                          <a:gd name="connsiteY160" fmla="*/ 40493 h 3370881"/>
                          <a:gd name="connsiteX161" fmla="*/ 2078225 w 2657256"/>
                          <a:gd name="connsiteY161" fmla="*/ 188681 h 3370881"/>
                          <a:gd name="connsiteX162" fmla="*/ 1999129 w 2657256"/>
                          <a:gd name="connsiteY162" fmla="*/ 358740 h 3370881"/>
                          <a:gd name="connsiteX163" fmla="*/ 1994647 w 2657256"/>
                          <a:gd name="connsiteY163" fmla="*/ 372187 h 3370881"/>
                          <a:gd name="connsiteX164" fmla="*/ 2039470 w 2657256"/>
                          <a:gd name="connsiteY164" fmla="*/ 390117 h 3370881"/>
                          <a:gd name="connsiteX165" fmla="*/ 2115670 w 2657256"/>
                          <a:gd name="connsiteY165" fmla="*/ 390117 h 3370881"/>
                          <a:gd name="connsiteX166" fmla="*/ 2160494 w 2657256"/>
                          <a:gd name="connsiteY166" fmla="*/ 376670 h 3370881"/>
                          <a:gd name="connsiteX167" fmla="*/ 2191870 w 2657256"/>
                          <a:gd name="connsiteY167" fmla="*/ 363223 h 3370881"/>
                          <a:gd name="connsiteX168" fmla="*/ 2205318 w 2657256"/>
                          <a:gd name="connsiteY168" fmla="*/ 358740 h 3370881"/>
                          <a:gd name="connsiteX169" fmla="*/ 2232212 w 2657256"/>
                          <a:gd name="connsiteY169" fmla="*/ 340811 h 3370881"/>
                          <a:gd name="connsiteX170" fmla="*/ 2312894 w 2657256"/>
                          <a:gd name="connsiteY170" fmla="*/ 183929 h 3370881"/>
                          <a:gd name="connsiteX171" fmla="*/ 2339788 w 2657256"/>
                          <a:gd name="connsiteY171" fmla="*/ 151 h 3370881"/>
                          <a:gd name="connsiteX172" fmla="*/ 2357718 w 2657256"/>
                          <a:gd name="connsiteY172" fmla="*/ 215305 h 3370881"/>
                          <a:gd name="connsiteX173" fmla="*/ 2254623 w 2657256"/>
                          <a:gd name="connsiteY173" fmla="*/ 376670 h 3370881"/>
                          <a:gd name="connsiteX174" fmla="*/ 2245659 w 2657256"/>
                          <a:gd name="connsiteY174" fmla="*/ 390117 h 3370881"/>
                          <a:gd name="connsiteX175" fmla="*/ 2254623 w 2657256"/>
                          <a:gd name="connsiteY175" fmla="*/ 403564 h 3370881"/>
                          <a:gd name="connsiteX176" fmla="*/ 2353235 w 2657256"/>
                          <a:gd name="connsiteY176" fmla="*/ 399081 h 3370881"/>
                          <a:gd name="connsiteX177" fmla="*/ 2366682 w 2657256"/>
                          <a:gd name="connsiteY177" fmla="*/ 394599 h 3370881"/>
                          <a:gd name="connsiteX178" fmla="*/ 2389094 w 2657256"/>
                          <a:gd name="connsiteY178" fmla="*/ 390117 h 3370881"/>
                          <a:gd name="connsiteX179" fmla="*/ 2424953 w 2657256"/>
                          <a:gd name="connsiteY179" fmla="*/ 367705 h 3370881"/>
                          <a:gd name="connsiteX180" fmla="*/ 2528047 w 2657256"/>
                          <a:gd name="connsiteY180" fmla="*/ 292700 h 3370881"/>
                          <a:gd name="connsiteX181" fmla="*/ 2541495 w 2657256"/>
                          <a:gd name="connsiteY181" fmla="*/ 62906 h 3370881"/>
                          <a:gd name="connsiteX182" fmla="*/ 2591304 w 2657256"/>
                          <a:gd name="connsiteY182" fmla="*/ 214081 h 3370881"/>
                          <a:gd name="connsiteX183" fmla="*/ 2612315 w 2657256"/>
                          <a:gd name="connsiteY183" fmla="*/ 290907 h 3370881"/>
                          <a:gd name="connsiteX184" fmla="*/ 2650863 w 2657256"/>
                          <a:gd name="connsiteY184" fmla="*/ 344994 h 3370881"/>
                          <a:gd name="connsiteX185" fmla="*/ 2465294 w 2657256"/>
                          <a:gd name="connsiteY185" fmla="*/ 399081 h 3370881"/>
                          <a:gd name="connsiteX186" fmla="*/ 2442882 w 2657256"/>
                          <a:gd name="connsiteY186" fmla="*/ 403564 h 3370881"/>
                          <a:gd name="connsiteX187" fmla="*/ 2398059 w 2657256"/>
                          <a:gd name="connsiteY187" fmla="*/ 417011 h 3370881"/>
                          <a:gd name="connsiteX188" fmla="*/ 2375647 w 2657256"/>
                          <a:gd name="connsiteY188" fmla="*/ 425976 h 3370881"/>
                          <a:gd name="connsiteX189" fmla="*/ 2357718 w 2657256"/>
                          <a:gd name="connsiteY189" fmla="*/ 430458 h 3370881"/>
                          <a:gd name="connsiteX190" fmla="*/ 2344270 w 2657256"/>
                          <a:gd name="connsiteY190" fmla="*/ 461834 h 3370881"/>
                          <a:gd name="connsiteX191" fmla="*/ 2353235 w 2657256"/>
                          <a:gd name="connsiteY191" fmla="*/ 502176 h 3370881"/>
                          <a:gd name="connsiteX192" fmla="*/ 2362200 w 2657256"/>
                          <a:gd name="connsiteY192" fmla="*/ 515623 h 3370881"/>
                          <a:gd name="connsiteX193" fmla="*/ 2344270 w 2657256"/>
                          <a:gd name="connsiteY193" fmla="*/ 587340 h 3370881"/>
                          <a:gd name="connsiteX194" fmla="*/ 2321859 w 2657256"/>
                          <a:gd name="connsiteY194" fmla="*/ 614234 h 3370881"/>
                          <a:gd name="connsiteX195" fmla="*/ 2308412 w 2657256"/>
                          <a:gd name="connsiteY195" fmla="*/ 636646 h 3370881"/>
                          <a:gd name="connsiteX196" fmla="*/ 2281518 w 2657256"/>
                          <a:gd name="connsiteY196" fmla="*/ 641129 h 3370881"/>
                          <a:gd name="connsiteX197" fmla="*/ 2259106 w 2657256"/>
                          <a:gd name="connsiteY197" fmla="*/ 636646 h 3370881"/>
                          <a:gd name="connsiteX198" fmla="*/ 2277035 w 2657256"/>
                          <a:gd name="connsiteY198" fmla="*/ 578376 h 3370881"/>
                          <a:gd name="connsiteX199" fmla="*/ 2290482 w 2657256"/>
                          <a:gd name="connsiteY199" fmla="*/ 542517 h 3370881"/>
                          <a:gd name="connsiteX200" fmla="*/ 2286000 w 2657256"/>
                          <a:gd name="connsiteY200" fmla="*/ 506658 h 3370881"/>
                          <a:gd name="connsiteX201" fmla="*/ 2245659 w 2657256"/>
                          <a:gd name="connsiteY201" fmla="*/ 448387 h 3370881"/>
                          <a:gd name="connsiteX202" fmla="*/ 2200835 w 2657256"/>
                          <a:gd name="connsiteY202" fmla="*/ 430458 h 3370881"/>
                          <a:gd name="connsiteX203" fmla="*/ 2169459 w 2657256"/>
                          <a:gd name="connsiteY203" fmla="*/ 425976 h 3370881"/>
                          <a:gd name="connsiteX204" fmla="*/ 2102223 w 2657256"/>
                          <a:gd name="connsiteY204" fmla="*/ 430458 h 3370881"/>
                          <a:gd name="connsiteX205" fmla="*/ 2084294 w 2657256"/>
                          <a:gd name="connsiteY205" fmla="*/ 439423 h 3370881"/>
                          <a:gd name="connsiteX206" fmla="*/ 2070847 w 2657256"/>
                          <a:gd name="connsiteY206" fmla="*/ 443905 h 3370881"/>
                          <a:gd name="connsiteX207" fmla="*/ 2061882 w 2657256"/>
                          <a:gd name="connsiteY207" fmla="*/ 461834 h 3370881"/>
                          <a:gd name="connsiteX208" fmla="*/ 2034988 w 2657256"/>
                          <a:gd name="connsiteY208" fmla="*/ 475281 h 3370881"/>
                          <a:gd name="connsiteX209" fmla="*/ 1783976 w 2657256"/>
                          <a:gd name="connsiteY209" fmla="*/ 479764 h 3370881"/>
                          <a:gd name="connsiteX210" fmla="*/ 1766047 w 2657256"/>
                          <a:gd name="connsiteY210" fmla="*/ 488729 h 3370881"/>
                          <a:gd name="connsiteX211" fmla="*/ 1703294 w 2657256"/>
                          <a:gd name="connsiteY211" fmla="*/ 506658 h 3370881"/>
                          <a:gd name="connsiteX212" fmla="*/ 1689847 w 2657256"/>
                          <a:gd name="connsiteY212" fmla="*/ 511140 h 3370881"/>
                          <a:gd name="connsiteX213" fmla="*/ 1676400 w 2657256"/>
                          <a:gd name="connsiteY213" fmla="*/ 520105 h 3370881"/>
                          <a:gd name="connsiteX214" fmla="*/ 1649506 w 2657256"/>
                          <a:gd name="connsiteY214" fmla="*/ 529070 h 3370881"/>
                          <a:gd name="connsiteX215" fmla="*/ 1636059 w 2657256"/>
                          <a:gd name="connsiteY215" fmla="*/ 538034 h 3370881"/>
                          <a:gd name="connsiteX216" fmla="*/ 1622612 w 2657256"/>
                          <a:gd name="connsiteY216" fmla="*/ 551481 h 3370881"/>
                          <a:gd name="connsiteX217" fmla="*/ 1609165 w 2657256"/>
                          <a:gd name="connsiteY217" fmla="*/ 555964 h 3370881"/>
                          <a:gd name="connsiteX218" fmla="*/ 1577788 w 2657256"/>
                          <a:gd name="connsiteY218" fmla="*/ 587340 h 3370881"/>
                          <a:gd name="connsiteX219" fmla="*/ 1568823 w 2657256"/>
                          <a:gd name="connsiteY219" fmla="*/ 600787 h 3370881"/>
                          <a:gd name="connsiteX220" fmla="*/ 1555376 w 2657256"/>
                          <a:gd name="connsiteY220" fmla="*/ 614234 h 3370881"/>
                          <a:gd name="connsiteX221" fmla="*/ 1524000 w 2657256"/>
                          <a:gd name="connsiteY221" fmla="*/ 654576 h 3370881"/>
                          <a:gd name="connsiteX222" fmla="*/ 1519518 w 2657256"/>
                          <a:gd name="connsiteY222" fmla="*/ 668023 h 3370881"/>
                          <a:gd name="connsiteX223" fmla="*/ 1528482 w 2657256"/>
                          <a:gd name="connsiteY223" fmla="*/ 708364 h 3370881"/>
                          <a:gd name="connsiteX224" fmla="*/ 1537447 w 2657256"/>
                          <a:gd name="connsiteY224" fmla="*/ 721811 h 3370881"/>
                          <a:gd name="connsiteX225" fmla="*/ 1568823 w 2657256"/>
                          <a:gd name="connsiteY225" fmla="*/ 712846 h 3370881"/>
                          <a:gd name="connsiteX226" fmla="*/ 1600200 w 2657256"/>
                          <a:gd name="connsiteY226" fmla="*/ 712846 h 3370881"/>
                          <a:gd name="connsiteX227" fmla="*/ 1631576 w 2657256"/>
                          <a:gd name="connsiteY227" fmla="*/ 690434 h 3370881"/>
                          <a:gd name="connsiteX228" fmla="*/ 1645023 w 2657256"/>
                          <a:gd name="connsiteY228" fmla="*/ 676987 h 3370881"/>
                          <a:gd name="connsiteX229" fmla="*/ 1685365 w 2657256"/>
                          <a:gd name="connsiteY229" fmla="*/ 645611 h 3370881"/>
                          <a:gd name="connsiteX230" fmla="*/ 1716741 w 2657256"/>
                          <a:gd name="connsiteY230" fmla="*/ 614234 h 3370881"/>
                          <a:gd name="connsiteX231" fmla="*/ 1748118 w 2657256"/>
                          <a:gd name="connsiteY231" fmla="*/ 596305 h 3370881"/>
                          <a:gd name="connsiteX232" fmla="*/ 1761565 w 2657256"/>
                          <a:gd name="connsiteY232" fmla="*/ 591823 h 3370881"/>
                          <a:gd name="connsiteX233" fmla="*/ 1779494 w 2657256"/>
                          <a:gd name="connsiteY233" fmla="*/ 582858 h 3370881"/>
                          <a:gd name="connsiteX234" fmla="*/ 1815353 w 2657256"/>
                          <a:gd name="connsiteY234" fmla="*/ 573893 h 3370881"/>
                          <a:gd name="connsiteX235" fmla="*/ 2030506 w 2657256"/>
                          <a:gd name="connsiteY235" fmla="*/ 578376 h 3370881"/>
                          <a:gd name="connsiteX236" fmla="*/ 2017059 w 2657256"/>
                          <a:gd name="connsiteY236" fmla="*/ 600787 h 3370881"/>
                          <a:gd name="connsiteX237" fmla="*/ 1981200 w 2657256"/>
                          <a:gd name="connsiteY237" fmla="*/ 636646 h 3370881"/>
                          <a:gd name="connsiteX238" fmla="*/ 1967753 w 2657256"/>
                          <a:gd name="connsiteY238" fmla="*/ 650093 h 3370881"/>
                          <a:gd name="connsiteX239" fmla="*/ 1936376 w 2657256"/>
                          <a:gd name="connsiteY239" fmla="*/ 690434 h 3370881"/>
                          <a:gd name="connsiteX240" fmla="*/ 1905000 w 2657256"/>
                          <a:gd name="connsiteY240" fmla="*/ 717329 h 3370881"/>
                          <a:gd name="connsiteX241" fmla="*/ 1860176 w 2657256"/>
                          <a:gd name="connsiteY241" fmla="*/ 735258 h 3370881"/>
                          <a:gd name="connsiteX242" fmla="*/ 1788459 w 2657256"/>
                          <a:gd name="connsiteY242" fmla="*/ 744223 h 3370881"/>
                          <a:gd name="connsiteX243" fmla="*/ 1846729 w 2657256"/>
                          <a:gd name="connsiteY243" fmla="*/ 802493 h 3370881"/>
                          <a:gd name="connsiteX244" fmla="*/ 1913965 w 2657256"/>
                          <a:gd name="connsiteY244" fmla="*/ 829387 h 3370881"/>
                          <a:gd name="connsiteX245" fmla="*/ 1922929 w 2657256"/>
                          <a:gd name="connsiteY245" fmla="*/ 842834 h 3370881"/>
                          <a:gd name="connsiteX246" fmla="*/ 1967753 w 2657256"/>
                          <a:gd name="connsiteY246" fmla="*/ 883176 h 3370881"/>
                          <a:gd name="connsiteX247" fmla="*/ 1981200 w 2657256"/>
                          <a:gd name="connsiteY247" fmla="*/ 896623 h 3370881"/>
                          <a:gd name="connsiteX248" fmla="*/ 1994647 w 2657256"/>
                          <a:gd name="connsiteY248" fmla="*/ 905587 h 3370881"/>
                          <a:gd name="connsiteX249" fmla="*/ 2021541 w 2657256"/>
                          <a:gd name="connsiteY249" fmla="*/ 927999 h 3370881"/>
                          <a:gd name="connsiteX250" fmla="*/ 2030506 w 2657256"/>
                          <a:gd name="connsiteY250" fmla="*/ 941446 h 3370881"/>
                          <a:gd name="connsiteX251" fmla="*/ 2057400 w 2657256"/>
                          <a:gd name="connsiteY251" fmla="*/ 968340 h 3370881"/>
                          <a:gd name="connsiteX252" fmla="*/ 2088776 w 2657256"/>
                          <a:gd name="connsiteY252" fmla="*/ 1013164 h 3370881"/>
                          <a:gd name="connsiteX253" fmla="*/ 2115670 w 2657256"/>
                          <a:gd name="connsiteY253" fmla="*/ 1057987 h 3370881"/>
                          <a:gd name="connsiteX254" fmla="*/ 2120153 w 2657256"/>
                          <a:gd name="connsiteY254" fmla="*/ 1089364 h 3370881"/>
                          <a:gd name="connsiteX255" fmla="*/ 2138082 w 2657256"/>
                          <a:gd name="connsiteY255" fmla="*/ 1143152 h 3370881"/>
                          <a:gd name="connsiteX256" fmla="*/ 2147047 w 2657256"/>
                          <a:gd name="connsiteY256" fmla="*/ 1196940 h 3370881"/>
                          <a:gd name="connsiteX257" fmla="*/ 2151529 w 2657256"/>
                          <a:gd name="connsiteY257" fmla="*/ 1210387 h 3370881"/>
                          <a:gd name="connsiteX258" fmla="*/ 2156012 w 2657256"/>
                          <a:gd name="connsiteY258" fmla="*/ 1228317 h 3370881"/>
                          <a:gd name="connsiteX259" fmla="*/ 2173941 w 2657256"/>
                          <a:gd name="connsiteY259" fmla="*/ 1295552 h 3370881"/>
                          <a:gd name="connsiteX260" fmla="*/ 2182906 w 2657256"/>
                          <a:gd name="connsiteY260" fmla="*/ 1313481 h 3370881"/>
                          <a:gd name="connsiteX261" fmla="*/ 2187388 w 2657256"/>
                          <a:gd name="connsiteY261" fmla="*/ 1331411 h 3370881"/>
                          <a:gd name="connsiteX262" fmla="*/ 2214282 w 2657256"/>
                          <a:gd name="connsiteY262" fmla="*/ 1385199 h 3370881"/>
                          <a:gd name="connsiteX263" fmla="*/ 2218765 w 2657256"/>
                          <a:gd name="connsiteY263" fmla="*/ 1403129 h 3370881"/>
                          <a:gd name="connsiteX264" fmla="*/ 2223247 w 2657256"/>
                          <a:gd name="connsiteY264" fmla="*/ 1430023 h 3370881"/>
                          <a:gd name="connsiteX265" fmla="*/ 2236694 w 2657256"/>
                          <a:gd name="connsiteY265" fmla="*/ 1456917 h 3370881"/>
                          <a:gd name="connsiteX266" fmla="*/ 2249794 w 2657256"/>
                          <a:gd name="connsiteY266" fmla="*/ 1524624 h 3370881"/>
                          <a:gd name="connsiteX267" fmla="*/ 2241176 w 2657256"/>
                          <a:gd name="connsiteY267" fmla="*/ 1577940 h 3370881"/>
                          <a:gd name="connsiteX268" fmla="*/ 2245659 w 2657256"/>
                          <a:gd name="connsiteY268" fmla="*/ 1595870 h 3370881"/>
                          <a:gd name="connsiteX269" fmla="*/ 2249634 w 2657256"/>
                          <a:gd name="connsiteY269" fmla="*/ 1685855 h 3370881"/>
                          <a:gd name="connsiteX270" fmla="*/ 2227729 w 2657256"/>
                          <a:gd name="connsiteY270" fmla="*/ 1716893 h 3370881"/>
                          <a:gd name="connsiteX271" fmla="*/ 2240500 w 2657256"/>
                          <a:gd name="connsiteY271" fmla="*/ 1674269 h 3370881"/>
                          <a:gd name="connsiteX272" fmla="*/ 2235341 w 2657256"/>
                          <a:gd name="connsiteY272" fmla="*/ 1788611 h 3370881"/>
                          <a:gd name="connsiteX273" fmla="*/ 2230689 w 2657256"/>
                          <a:gd name="connsiteY273" fmla="*/ 1823963 h 3370881"/>
                          <a:gd name="connsiteX274" fmla="*/ 2226207 w 2657256"/>
                          <a:gd name="connsiteY274" fmla="*/ 1824470 h 3370881"/>
                          <a:gd name="connsiteX275" fmla="*/ 2208278 w 2657256"/>
                          <a:gd name="connsiteY275" fmla="*/ 1869293 h 3370881"/>
                          <a:gd name="connsiteX276" fmla="*/ 2195168 w 2657256"/>
                          <a:gd name="connsiteY276" fmla="*/ 1882740 h 3370881"/>
                          <a:gd name="connsiteX277" fmla="*/ 2203458 w 2657256"/>
                          <a:gd name="connsiteY277" fmla="*/ 1918938 h 3370881"/>
                          <a:gd name="connsiteX278" fmla="*/ 2204134 w 2657256"/>
                          <a:gd name="connsiteY278" fmla="*/ 1949806 h 3370881"/>
                          <a:gd name="connsiteX279" fmla="*/ 2226545 w 2657256"/>
                          <a:gd name="connsiteY279" fmla="*/ 1954627 h 3370881"/>
                          <a:gd name="connsiteX280" fmla="*/ 2241176 w 2657256"/>
                          <a:gd name="connsiteY280" fmla="*/ 2012729 h 3370881"/>
                          <a:gd name="connsiteX281" fmla="*/ 2263588 w 2657256"/>
                          <a:gd name="connsiteY281" fmla="*/ 2057552 h 3370881"/>
                          <a:gd name="connsiteX282" fmla="*/ 2286000 w 2657256"/>
                          <a:gd name="connsiteY282" fmla="*/ 2084446 h 3370881"/>
                          <a:gd name="connsiteX283" fmla="*/ 2299447 w 2657256"/>
                          <a:gd name="connsiteY283" fmla="*/ 2124787 h 3370881"/>
                          <a:gd name="connsiteX284" fmla="*/ 2321859 w 2657256"/>
                          <a:gd name="connsiteY284" fmla="*/ 2151681 h 3370881"/>
                          <a:gd name="connsiteX285" fmla="*/ 2344270 w 2657256"/>
                          <a:gd name="connsiteY285" fmla="*/ 2205470 h 3370881"/>
                          <a:gd name="connsiteX286" fmla="*/ 2348753 w 2657256"/>
                          <a:gd name="connsiteY286" fmla="*/ 2223399 h 3370881"/>
                          <a:gd name="connsiteX287" fmla="*/ 2366682 w 2657256"/>
                          <a:gd name="connsiteY287" fmla="*/ 2263740 h 3370881"/>
                          <a:gd name="connsiteX288" fmla="*/ 2375647 w 2657256"/>
                          <a:gd name="connsiteY288" fmla="*/ 2286152 h 3370881"/>
                          <a:gd name="connsiteX289" fmla="*/ 2380129 w 2657256"/>
                          <a:gd name="connsiteY289" fmla="*/ 2308564 h 3370881"/>
                          <a:gd name="connsiteX290" fmla="*/ 2389094 w 2657256"/>
                          <a:gd name="connsiteY290" fmla="*/ 2335458 h 3370881"/>
                          <a:gd name="connsiteX291" fmla="*/ 2393576 w 2657256"/>
                          <a:gd name="connsiteY291" fmla="*/ 2380281 h 3370881"/>
                          <a:gd name="connsiteX292" fmla="*/ 2398059 w 2657256"/>
                          <a:gd name="connsiteY292" fmla="*/ 2393729 h 3370881"/>
                          <a:gd name="connsiteX293" fmla="*/ 2419794 w 2657256"/>
                          <a:gd name="connsiteY293" fmla="*/ 2447517 h 3370881"/>
                          <a:gd name="connsiteX294" fmla="*/ 2427343 w 2657256"/>
                          <a:gd name="connsiteY294" fmla="*/ 2564058 h 3370881"/>
                          <a:gd name="connsiteX295" fmla="*/ 2389094 w 2657256"/>
                          <a:gd name="connsiteY295" fmla="*/ 2837481 h 3370881"/>
                          <a:gd name="connsiteX296" fmla="*/ 2380129 w 2657256"/>
                          <a:gd name="connsiteY296" fmla="*/ 2859893 h 3370881"/>
                          <a:gd name="connsiteX297" fmla="*/ 2357718 w 2657256"/>
                          <a:gd name="connsiteY297" fmla="*/ 2913681 h 3370881"/>
                          <a:gd name="connsiteX298" fmla="*/ 2348753 w 2657256"/>
                          <a:gd name="connsiteY298" fmla="*/ 2936093 h 3370881"/>
                          <a:gd name="connsiteX299" fmla="*/ 2339788 w 2657256"/>
                          <a:gd name="connsiteY299" fmla="*/ 2971952 h 3370881"/>
                          <a:gd name="connsiteX300" fmla="*/ 2326341 w 2657256"/>
                          <a:gd name="connsiteY300" fmla="*/ 2994364 h 3370881"/>
                          <a:gd name="connsiteX301" fmla="*/ 2317376 w 2657256"/>
                          <a:gd name="connsiteY301" fmla="*/ 3025740 h 3370881"/>
                          <a:gd name="connsiteX302" fmla="*/ 2303929 w 2657256"/>
                          <a:gd name="connsiteY302" fmla="*/ 3048152 h 3370881"/>
                          <a:gd name="connsiteX303" fmla="*/ 2290482 w 2657256"/>
                          <a:gd name="connsiteY303" fmla="*/ 3079529 h 3370881"/>
                          <a:gd name="connsiteX304" fmla="*/ 2272553 w 2657256"/>
                          <a:gd name="connsiteY304" fmla="*/ 3084011 h 3370881"/>
                          <a:gd name="connsiteX305" fmla="*/ 2259106 w 2657256"/>
                          <a:gd name="connsiteY305" fmla="*/ 3088493 h 3370881"/>
                          <a:gd name="connsiteX306" fmla="*/ 2241176 w 2657256"/>
                          <a:gd name="connsiteY306" fmla="*/ 3092976 h 3370881"/>
                          <a:gd name="connsiteX307" fmla="*/ 2209800 w 2657256"/>
                          <a:gd name="connsiteY307" fmla="*/ 3101940 h 3370881"/>
                          <a:gd name="connsiteX308" fmla="*/ 2205318 w 2657256"/>
                          <a:gd name="connsiteY308" fmla="*/ 3039187 h 3370881"/>
                          <a:gd name="connsiteX309" fmla="*/ 2218765 w 2657256"/>
                          <a:gd name="connsiteY309" fmla="*/ 3021258 h 3370881"/>
                          <a:gd name="connsiteX310" fmla="*/ 2245659 w 2657256"/>
                          <a:gd name="connsiteY310" fmla="*/ 2971952 h 3370881"/>
                          <a:gd name="connsiteX311" fmla="*/ 2268070 w 2657256"/>
                          <a:gd name="connsiteY311" fmla="*/ 2945058 h 3370881"/>
                          <a:gd name="connsiteX312" fmla="*/ 2298550 w 2657256"/>
                          <a:gd name="connsiteY312" fmla="*/ 2568540 h 3370881"/>
                          <a:gd name="connsiteX313" fmla="*/ 2284986 w 2657256"/>
                          <a:gd name="connsiteY313" fmla="*/ 2532681 h 3370881"/>
                          <a:gd name="connsiteX314" fmla="*/ 2293273 w 2657256"/>
                          <a:gd name="connsiteY314" fmla="*/ 2496653 h 3370881"/>
                          <a:gd name="connsiteX315" fmla="*/ 2278152 w 2657256"/>
                          <a:gd name="connsiteY315" fmla="*/ 2475178 h 3370881"/>
                          <a:gd name="connsiteX316" fmla="*/ 2245659 w 2657256"/>
                          <a:gd name="connsiteY316" fmla="*/ 2389247 h 3370881"/>
                          <a:gd name="connsiteX317" fmla="*/ 2195507 w 2657256"/>
                          <a:gd name="connsiteY317" fmla="*/ 2241328 h 3370881"/>
                          <a:gd name="connsiteX318" fmla="*/ 2083786 w 2657256"/>
                          <a:gd name="connsiteY318" fmla="*/ 2040300 h 3370881"/>
                          <a:gd name="connsiteX319" fmla="*/ 2048773 w 2657256"/>
                          <a:gd name="connsiteY319" fmla="*/ 2017971 h 3370881"/>
                          <a:gd name="connsiteX320" fmla="*/ 2074314 w 2657256"/>
                          <a:gd name="connsiteY320" fmla="*/ 2011967 h 3370881"/>
                          <a:gd name="connsiteX321" fmla="*/ 2034988 w 2657256"/>
                          <a:gd name="connsiteY321" fmla="*/ 2003764 h 3370881"/>
                          <a:gd name="connsiteX322" fmla="*/ 2026023 w 2657256"/>
                          <a:gd name="connsiteY322" fmla="*/ 2026176 h 3370881"/>
                          <a:gd name="connsiteX323" fmla="*/ 2021541 w 2657256"/>
                          <a:gd name="connsiteY323" fmla="*/ 2039623 h 3370881"/>
                          <a:gd name="connsiteX324" fmla="*/ 1999129 w 2657256"/>
                          <a:gd name="connsiteY324" fmla="*/ 2053070 h 3370881"/>
                          <a:gd name="connsiteX325" fmla="*/ 1990165 w 2657256"/>
                          <a:gd name="connsiteY325" fmla="*/ 2070999 h 3370881"/>
                          <a:gd name="connsiteX326" fmla="*/ 1967753 w 2657256"/>
                          <a:gd name="connsiteY326" fmla="*/ 2106858 h 3370881"/>
                          <a:gd name="connsiteX327" fmla="*/ 1981200 w 2657256"/>
                          <a:gd name="connsiteY327" fmla="*/ 2223399 h 3370881"/>
                          <a:gd name="connsiteX328" fmla="*/ 1994647 w 2657256"/>
                          <a:gd name="connsiteY328" fmla="*/ 2254776 h 3370881"/>
                          <a:gd name="connsiteX329" fmla="*/ 2003612 w 2657256"/>
                          <a:gd name="connsiteY329" fmla="*/ 2272705 h 3370881"/>
                          <a:gd name="connsiteX330" fmla="*/ 2026023 w 2657256"/>
                          <a:gd name="connsiteY330" fmla="*/ 2304081 h 3370881"/>
                          <a:gd name="connsiteX331" fmla="*/ 2043953 w 2657256"/>
                          <a:gd name="connsiteY331" fmla="*/ 2348905 h 3370881"/>
                          <a:gd name="connsiteX332" fmla="*/ 2061882 w 2657256"/>
                          <a:gd name="connsiteY332" fmla="*/ 2371317 h 3370881"/>
                          <a:gd name="connsiteX333" fmla="*/ 2088776 w 2657256"/>
                          <a:gd name="connsiteY333" fmla="*/ 2434070 h 3370881"/>
                          <a:gd name="connsiteX334" fmla="*/ 2102223 w 2657256"/>
                          <a:gd name="connsiteY334" fmla="*/ 2465446 h 3370881"/>
                          <a:gd name="connsiteX335" fmla="*/ 2106706 w 2657256"/>
                          <a:gd name="connsiteY335" fmla="*/ 2496823 h 3370881"/>
                          <a:gd name="connsiteX336" fmla="*/ 2124635 w 2657256"/>
                          <a:gd name="connsiteY336" fmla="*/ 2559576 h 3370881"/>
                          <a:gd name="connsiteX337" fmla="*/ 2138082 w 2657256"/>
                          <a:gd name="connsiteY337" fmla="*/ 2649223 h 3370881"/>
                          <a:gd name="connsiteX338" fmla="*/ 2147047 w 2657256"/>
                          <a:gd name="connsiteY338" fmla="*/ 2685081 h 3370881"/>
                          <a:gd name="connsiteX339" fmla="*/ 2151529 w 2657256"/>
                          <a:gd name="connsiteY339" fmla="*/ 2716458 h 3370881"/>
                          <a:gd name="connsiteX340" fmla="*/ 2160494 w 2657256"/>
                          <a:gd name="connsiteY340" fmla="*/ 2770246 h 3370881"/>
                          <a:gd name="connsiteX341" fmla="*/ 2156012 w 2657256"/>
                          <a:gd name="connsiteY341" fmla="*/ 2962987 h 3370881"/>
                          <a:gd name="connsiteX342" fmla="*/ 2138082 w 2657256"/>
                          <a:gd name="connsiteY342" fmla="*/ 3043670 h 3370881"/>
                          <a:gd name="connsiteX343" fmla="*/ 2133600 w 2657256"/>
                          <a:gd name="connsiteY343" fmla="*/ 3061599 h 3370881"/>
                          <a:gd name="connsiteX344" fmla="*/ 2120153 w 2657256"/>
                          <a:gd name="connsiteY344" fmla="*/ 3079529 h 3370881"/>
                          <a:gd name="connsiteX345" fmla="*/ 2111188 w 2657256"/>
                          <a:gd name="connsiteY345" fmla="*/ 3106423 h 3370881"/>
                          <a:gd name="connsiteX346" fmla="*/ 2088776 w 2657256"/>
                          <a:gd name="connsiteY346" fmla="*/ 3137799 h 3370881"/>
                          <a:gd name="connsiteX347" fmla="*/ 2075329 w 2657256"/>
                          <a:gd name="connsiteY347" fmla="*/ 3164693 h 3370881"/>
                          <a:gd name="connsiteX348" fmla="*/ 2061882 w 2657256"/>
                          <a:gd name="connsiteY348" fmla="*/ 3169176 h 3370881"/>
                          <a:gd name="connsiteX349" fmla="*/ 2021541 w 2657256"/>
                          <a:gd name="connsiteY349" fmla="*/ 3164693 h 3370881"/>
                          <a:gd name="connsiteX350" fmla="*/ 2012576 w 2657256"/>
                          <a:gd name="connsiteY350" fmla="*/ 3119870 h 3370881"/>
                          <a:gd name="connsiteX351" fmla="*/ 2048435 w 2657256"/>
                          <a:gd name="connsiteY351" fmla="*/ 3021258 h 3370881"/>
                          <a:gd name="connsiteX352" fmla="*/ 2048435 w 2657256"/>
                          <a:gd name="connsiteY352" fmla="*/ 3021258 h 3370881"/>
                          <a:gd name="connsiteX353" fmla="*/ 2061882 w 2657256"/>
                          <a:gd name="connsiteY353" fmla="*/ 2967470 h 3370881"/>
                          <a:gd name="connsiteX354" fmla="*/ 2070847 w 2657256"/>
                          <a:gd name="connsiteY354" fmla="*/ 2882305 h 3370881"/>
                          <a:gd name="connsiteX355" fmla="*/ 2066365 w 2657256"/>
                          <a:gd name="connsiteY355" fmla="*/ 2725423 h 3370881"/>
                          <a:gd name="connsiteX356" fmla="*/ 2043953 w 2657256"/>
                          <a:gd name="connsiteY356" fmla="*/ 2649223 h 3370881"/>
                          <a:gd name="connsiteX357" fmla="*/ 2030506 w 2657256"/>
                          <a:gd name="connsiteY357" fmla="*/ 2622329 h 3370881"/>
                          <a:gd name="connsiteX358" fmla="*/ 2017059 w 2657256"/>
                          <a:gd name="connsiteY358" fmla="*/ 2581987 h 3370881"/>
                          <a:gd name="connsiteX359" fmla="*/ 1981200 w 2657256"/>
                          <a:gd name="connsiteY359" fmla="*/ 2514752 h 3370881"/>
                          <a:gd name="connsiteX360" fmla="*/ 1972235 w 2657256"/>
                          <a:gd name="connsiteY360" fmla="*/ 2501305 h 3370881"/>
                          <a:gd name="connsiteX361" fmla="*/ 1958788 w 2657256"/>
                          <a:gd name="connsiteY361" fmla="*/ 2478893 h 3370881"/>
                          <a:gd name="connsiteX362" fmla="*/ 1905000 w 2657256"/>
                          <a:gd name="connsiteY362" fmla="*/ 2398211 h 3370881"/>
                          <a:gd name="connsiteX363" fmla="*/ 1882588 w 2657256"/>
                          <a:gd name="connsiteY363" fmla="*/ 2357870 h 3370881"/>
                          <a:gd name="connsiteX364" fmla="*/ 1869141 w 2657256"/>
                          <a:gd name="connsiteY364" fmla="*/ 2339940 h 3370881"/>
                          <a:gd name="connsiteX365" fmla="*/ 1806388 w 2657256"/>
                          <a:gd name="connsiteY365" fmla="*/ 2313046 h 3370881"/>
                          <a:gd name="connsiteX366" fmla="*/ 1779494 w 2657256"/>
                          <a:gd name="connsiteY366" fmla="*/ 2304081 h 3370881"/>
                          <a:gd name="connsiteX367" fmla="*/ 1752600 w 2657256"/>
                          <a:gd name="connsiteY367" fmla="*/ 2299599 h 3370881"/>
                          <a:gd name="connsiteX368" fmla="*/ 1680882 w 2657256"/>
                          <a:gd name="connsiteY368" fmla="*/ 2277187 h 3370881"/>
                          <a:gd name="connsiteX369" fmla="*/ 1719025 w 2657256"/>
                          <a:gd name="connsiteY369" fmla="*/ 2281331 h 3370881"/>
                          <a:gd name="connsiteX370" fmla="*/ 1756997 w 2657256"/>
                          <a:gd name="connsiteY370" fmla="*/ 2289450 h 3370881"/>
                          <a:gd name="connsiteX371" fmla="*/ 1656440 w 2657256"/>
                          <a:gd name="connsiteY371" fmla="*/ 2298583 h 3370881"/>
                          <a:gd name="connsiteX372" fmla="*/ 1537447 w 2657256"/>
                          <a:gd name="connsiteY372" fmla="*/ 2329960 h 3370881"/>
                          <a:gd name="connsiteX373" fmla="*/ 1571993 w 2657256"/>
                          <a:gd name="connsiteY373" fmla="*/ 2317957 h 3370881"/>
                          <a:gd name="connsiteX374" fmla="*/ 1509707 w 2657256"/>
                          <a:gd name="connsiteY374" fmla="*/ 2338926 h 3370881"/>
                          <a:gd name="connsiteX375" fmla="*/ 1500444 w 2657256"/>
                          <a:gd name="connsiteY375" fmla="*/ 2355271 h 3370881"/>
                          <a:gd name="connsiteX376" fmla="*/ 1402678 w 2657256"/>
                          <a:gd name="connsiteY376" fmla="*/ 2339641 h 3370881"/>
                          <a:gd name="connsiteX377" fmla="*/ 1322892 w 2657256"/>
                          <a:gd name="connsiteY377" fmla="*/ 2336952 h 3370881"/>
                          <a:gd name="connsiteX378" fmla="*/ 1199384 w 2657256"/>
                          <a:gd name="connsiteY378" fmla="*/ 2307041 h 3370881"/>
                          <a:gd name="connsiteX379" fmla="*/ 1066800 w 2657256"/>
                          <a:gd name="connsiteY379" fmla="*/ 2272705 h 3370881"/>
                          <a:gd name="connsiteX380" fmla="*/ 1030941 w 2657256"/>
                          <a:gd name="connsiteY380" fmla="*/ 2263740 h 3370881"/>
                          <a:gd name="connsiteX381" fmla="*/ 986118 w 2657256"/>
                          <a:gd name="connsiteY381" fmla="*/ 2241329 h 3370881"/>
                          <a:gd name="connsiteX382" fmla="*/ 968188 w 2657256"/>
                          <a:gd name="connsiteY382" fmla="*/ 2232364 h 3370881"/>
                          <a:gd name="connsiteX383" fmla="*/ 936812 w 2657256"/>
                          <a:gd name="connsiteY383" fmla="*/ 2214434 h 3370881"/>
                          <a:gd name="connsiteX384" fmla="*/ 905435 w 2657256"/>
                          <a:gd name="connsiteY384" fmla="*/ 2196505 h 3370881"/>
                          <a:gd name="connsiteX385" fmla="*/ 869576 w 2657256"/>
                          <a:gd name="connsiteY385" fmla="*/ 2209952 h 3370881"/>
                          <a:gd name="connsiteX386" fmla="*/ 856129 w 2657256"/>
                          <a:gd name="connsiteY386" fmla="*/ 2227881 h 3370881"/>
                          <a:gd name="connsiteX387" fmla="*/ 815788 w 2657256"/>
                          <a:gd name="connsiteY387" fmla="*/ 2268223 h 3370881"/>
                          <a:gd name="connsiteX388" fmla="*/ 788894 w 2657256"/>
                          <a:gd name="connsiteY388" fmla="*/ 2290634 h 3370881"/>
                          <a:gd name="connsiteX389" fmla="*/ 762000 w 2657256"/>
                          <a:gd name="connsiteY389" fmla="*/ 2313046 h 3370881"/>
                          <a:gd name="connsiteX390" fmla="*/ 753035 w 2657256"/>
                          <a:gd name="connsiteY390" fmla="*/ 2326493 h 3370881"/>
                          <a:gd name="connsiteX391" fmla="*/ 735106 w 2657256"/>
                          <a:gd name="connsiteY391" fmla="*/ 2339940 h 3370881"/>
                          <a:gd name="connsiteX392" fmla="*/ 712694 w 2657256"/>
                          <a:gd name="connsiteY392" fmla="*/ 2362352 h 3370881"/>
                          <a:gd name="connsiteX393" fmla="*/ 694765 w 2657256"/>
                          <a:gd name="connsiteY393" fmla="*/ 2375799 h 3370881"/>
                          <a:gd name="connsiteX394" fmla="*/ 681318 w 2657256"/>
                          <a:gd name="connsiteY394" fmla="*/ 2393729 h 3370881"/>
                          <a:gd name="connsiteX395" fmla="*/ 667870 w 2657256"/>
                          <a:gd name="connsiteY395" fmla="*/ 2402693 h 3370881"/>
                          <a:gd name="connsiteX396" fmla="*/ 623047 w 2657256"/>
                          <a:gd name="connsiteY396" fmla="*/ 2443034 h 3370881"/>
                          <a:gd name="connsiteX397" fmla="*/ 600635 w 2657256"/>
                          <a:gd name="connsiteY397" fmla="*/ 2474411 h 3370881"/>
                          <a:gd name="connsiteX398" fmla="*/ 587188 w 2657256"/>
                          <a:gd name="connsiteY398" fmla="*/ 2514752 h 3370881"/>
                          <a:gd name="connsiteX399" fmla="*/ 582706 w 2657256"/>
                          <a:gd name="connsiteY399" fmla="*/ 2546129 h 3370881"/>
                          <a:gd name="connsiteX400" fmla="*/ 596153 w 2657256"/>
                          <a:gd name="connsiteY400" fmla="*/ 2635776 h 3370881"/>
                          <a:gd name="connsiteX401" fmla="*/ 600635 w 2657256"/>
                          <a:gd name="connsiteY401" fmla="*/ 2653705 h 3370881"/>
                          <a:gd name="connsiteX402" fmla="*/ 609600 w 2657256"/>
                          <a:gd name="connsiteY402" fmla="*/ 2671634 h 3370881"/>
                          <a:gd name="connsiteX403" fmla="*/ 614082 w 2657256"/>
                          <a:gd name="connsiteY403" fmla="*/ 2689564 h 3370881"/>
                          <a:gd name="connsiteX404" fmla="*/ 623047 w 2657256"/>
                          <a:gd name="connsiteY404" fmla="*/ 2711976 h 3370881"/>
                          <a:gd name="connsiteX405" fmla="*/ 627529 w 2657256"/>
                          <a:gd name="connsiteY405" fmla="*/ 2734387 h 3370881"/>
                          <a:gd name="connsiteX406" fmla="*/ 640976 w 2657256"/>
                          <a:gd name="connsiteY406" fmla="*/ 2765764 h 3370881"/>
                          <a:gd name="connsiteX407" fmla="*/ 645459 w 2657256"/>
                          <a:gd name="connsiteY407" fmla="*/ 2779211 h 3370881"/>
                          <a:gd name="connsiteX408" fmla="*/ 658906 w 2657256"/>
                          <a:gd name="connsiteY408" fmla="*/ 2801623 h 3370881"/>
                          <a:gd name="connsiteX409" fmla="*/ 676835 w 2657256"/>
                          <a:gd name="connsiteY409" fmla="*/ 2864376 h 3370881"/>
                          <a:gd name="connsiteX410" fmla="*/ 690282 w 2657256"/>
                          <a:gd name="connsiteY410" fmla="*/ 2895752 h 3370881"/>
                          <a:gd name="connsiteX411" fmla="*/ 699247 w 2657256"/>
                          <a:gd name="connsiteY411" fmla="*/ 2940576 h 3370881"/>
                          <a:gd name="connsiteX412" fmla="*/ 703729 w 2657256"/>
                          <a:gd name="connsiteY412" fmla="*/ 2967470 h 3370881"/>
                          <a:gd name="connsiteX413" fmla="*/ 717176 w 2657256"/>
                          <a:gd name="connsiteY413" fmla="*/ 2994364 h 3370881"/>
                          <a:gd name="connsiteX414" fmla="*/ 735106 w 2657256"/>
                          <a:gd name="connsiteY414" fmla="*/ 3052634 h 3370881"/>
                          <a:gd name="connsiteX415" fmla="*/ 739588 w 2657256"/>
                          <a:gd name="connsiteY415" fmla="*/ 3079529 h 3370881"/>
                          <a:gd name="connsiteX416" fmla="*/ 762000 w 2657256"/>
                          <a:gd name="connsiteY416" fmla="*/ 3142281 h 3370881"/>
                          <a:gd name="connsiteX417" fmla="*/ 766482 w 2657256"/>
                          <a:gd name="connsiteY417" fmla="*/ 3231929 h 3370881"/>
                          <a:gd name="connsiteX418" fmla="*/ 770965 w 2657256"/>
                          <a:gd name="connsiteY418" fmla="*/ 3254340 h 3370881"/>
                          <a:gd name="connsiteX419" fmla="*/ 775447 w 2657256"/>
                          <a:gd name="connsiteY419" fmla="*/ 3285717 h 3370881"/>
                          <a:gd name="connsiteX420" fmla="*/ 748553 w 2657256"/>
                          <a:gd name="connsiteY420" fmla="*/ 3335023 h 3370881"/>
                          <a:gd name="connsiteX421" fmla="*/ 721659 w 2657256"/>
                          <a:gd name="connsiteY421" fmla="*/ 3343987 h 3370881"/>
                          <a:gd name="connsiteX422" fmla="*/ 708212 w 2657256"/>
                          <a:gd name="connsiteY422" fmla="*/ 3348470 h 3370881"/>
                          <a:gd name="connsiteX423" fmla="*/ 623047 w 2657256"/>
                          <a:gd name="connsiteY423" fmla="*/ 3330540 h 3370881"/>
                          <a:gd name="connsiteX424" fmla="*/ 609600 w 2657256"/>
                          <a:gd name="connsiteY424" fmla="*/ 3308129 h 3370881"/>
                          <a:gd name="connsiteX425" fmla="*/ 591670 w 2657256"/>
                          <a:gd name="connsiteY425" fmla="*/ 3267787 h 3370881"/>
                          <a:gd name="connsiteX426" fmla="*/ 560294 w 2657256"/>
                          <a:gd name="connsiteY426" fmla="*/ 3209517 h 3370881"/>
                          <a:gd name="connsiteX427" fmla="*/ 551329 w 2657256"/>
                          <a:gd name="connsiteY427" fmla="*/ 3196070 h 3370881"/>
                          <a:gd name="connsiteX428" fmla="*/ 528918 w 2657256"/>
                          <a:gd name="connsiteY428" fmla="*/ 3173658 h 3370881"/>
                          <a:gd name="connsiteX429" fmla="*/ 519953 w 2657256"/>
                          <a:gd name="connsiteY429" fmla="*/ 3128834 h 3370881"/>
                          <a:gd name="connsiteX430" fmla="*/ 524435 w 2657256"/>
                          <a:gd name="connsiteY430" fmla="*/ 3101940 h 3370881"/>
                          <a:gd name="connsiteX431" fmla="*/ 528918 w 2657256"/>
                          <a:gd name="connsiteY431" fmla="*/ 3088493 h 3370881"/>
                          <a:gd name="connsiteX432" fmla="*/ 542365 w 2657256"/>
                          <a:gd name="connsiteY432" fmla="*/ 3052634 h 3370881"/>
                          <a:gd name="connsiteX433" fmla="*/ 484094 w 2657256"/>
                          <a:gd name="connsiteY433" fmla="*/ 2886787 h 3370881"/>
                          <a:gd name="connsiteX434" fmla="*/ 443753 w 2657256"/>
                          <a:gd name="connsiteY434" fmla="*/ 2779211 h 3370881"/>
                          <a:gd name="connsiteX435" fmla="*/ 439270 w 2657256"/>
                          <a:gd name="connsiteY435" fmla="*/ 2752317 h 3370881"/>
                          <a:gd name="connsiteX436" fmla="*/ 430306 w 2657256"/>
                          <a:gd name="connsiteY436" fmla="*/ 2716458 h 3370881"/>
                          <a:gd name="connsiteX437" fmla="*/ 425823 w 2657256"/>
                          <a:gd name="connsiteY437" fmla="*/ 2680599 h 3370881"/>
                          <a:gd name="connsiteX438" fmla="*/ 398929 w 2657256"/>
                          <a:gd name="connsiteY438" fmla="*/ 2599917 h 3370881"/>
                          <a:gd name="connsiteX439" fmla="*/ 385482 w 2657256"/>
                          <a:gd name="connsiteY439" fmla="*/ 2568540 h 3370881"/>
                          <a:gd name="connsiteX440" fmla="*/ 381000 w 2657256"/>
                          <a:gd name="connsiteY440" fmla="*/ 2550611 h 3370881"/>
                          <a:gd name="connsiteX441" fmla="*/ 372035 w 2657256"/>
                          <a:gd name="connsiteY441" fmla="*/ 2483376 h 3370881"/>
                          <a:gd name="connsiteX442" fmla="*/ 367553 w 2657256"/>
                          <a:gd name="connsiteY442" fmla="*/ 2469929 h 3370881"/>
                          <a:gd name="connsiteX443" fmla="*/ 407894 w 2657256"/>
                          <a:gd name="connsiteY443" fmla="*/ 2451999 h 3370881"/>
                          <a:gd name="connsiteX444" fmla="*/ 515470 w 2657256"/>
                          <a:gd name="connsiteY444" fmla="*/ 2407176 h 3370881"/>
                          <a:gd name="connsiteX445" fmla="*/ 578223 w 2657256"/>
                          <a:gd name="connsiteY445" fmla="*/ 2353387 h 3370881"/>
                          <a:gd name="connsiteX446" fmla="*/ 587188 w 2657256"/>
                          <a:gd name="connsiteY446" fmla="*/ 2330976 h 3370881"/>
                          <a:gd name="connsiteX447" fmla="*/ 614082 w 2657256"/>
                          <a:gd name="connsiteY447" fmla="*/ 2254776 h 3370881"/>
                          <a:gd name="connsiteX448" fmla="*/ 649941 w 2657256"/>
                          <a:gd name="connsiteY448" fmla="*/ 2200987 h 3370881"/>
                          <a:gd name="connsiteX449" fmla="*/ 690282 w 2657256"/>
                          <a:gd name="connsiteY449" fmla="*/ 2174093 h 3370881"/>
                          <a:gd name="connsiteX450" fmla="*/ 703729 w 2657256"/>
                          <a:gd name="connsiteY450" fmla="*/ 2165129 h 3370881"/>
                          <a:gd name="connsiteX451" fmla="*/ 739588 w 2657256"/>
                          <a:gd name="connsiteY451" fmla="*/ 2147199 h 3370881"/>
                          <a:gd name="connsiteX452" fmla="*/ 708212 w 2657256"/>
                          <a:gd name="connsiteY452" fmla="*/ 2187540 h 3370881"/>
                          <a:gd name="connsiteX453" fmla="*/ 654423 w 2657256"/>
                          <a:gd name="connsiteY453" fmla="*/ 2241329 h 3370881"/>
                          <a:gd name="connsiteX454" fmla="*/ 636494 w 2657256"/>
                          <a:gd name="connsiteY454" fmla="*/ 2259258 h 3370881"/>
                          <a:gd name="connsiteX455" fmla="*/ 614082 w 2657256"/>
                          <a:gd name="connsiteY455" fmla="*/ 2286152 h 3370881"/>
                          <a:gd name="connsiteX456" fmla="*/ 592179 w 2657256"/>
                          <a:gd name="connsiteY456" fmla="*/ 2282347 h 3370881"/>
                          <a:gd name="connsiteX457" fmla="*/ 555980 w 2657256"/>
                          <a:gd name="connsiteY457" fmla="*/ 2313892 h 3370881"/>
                          <a:gd name="connsiteX458" fmla="*/ 524435 w 2657256"/>
                          <a:gd name="connsiteY458" fmla="*/ 2348905 h 3370881"/>
                          <a:gd name="connsiteX459" fmla="*/ 502023 w 2657256"/>
                          <a:gd name="connsiteY459" fmla="*/ 2362352 h 3370881"/>
                          <a:gd name="connsiteX460" fmla="*/ 461682 w 2657256"/>
                          <a:gd name="connsiteY460" fmla="*/ 2389246 h 3370881"/>
                          <a:gd name="connsiteX461" fmla="*/ 448235 w 2657256"/>
                          <a:gd name="connsiteY461" fmla="*/ 2398211 h 3370881"/>
                          <a:gd name="connsiteX462" fmla="*/ 430306 w 2657256"/>
                          <a:gd name="connsiteY462" fmla="*/ 2407176 h 3370881"/>
                          <a:gd name="connsiteX463" fmla="*/ 412376 w 2657256"/>
                          <a:gd name="connsiteY463" fmla="*/ 2420623 h 3370881"/>
                          <a:gd name="connsiteX464" fmla="*/ 389965 w 2657256"/>
                          <a:gd name="connsiteY464" fmla="*/ 2429587 h 3370881"/>
                          <a:gd name="connsiteX465" fmla="*/ 372035 w 2657256"/>
                          <a:gd name="connsiteY465" fmla="*/ 2443034 h 3370881"/>
                          <a:gd name="connsiteX466" fmla="*/ 318247 w 2657256"/>
                          <a:gd name="connsiteY466" fmla="*/ 2474411 h 3370881"/>
                          <a:gd name="connsiteX467" fmla="*/ 304800 w 2657256"/>
                          <a:gd name="connsiteY467" fmla="*/ 2492340 h 3370881"/>
                          <a:gd name="connsiteX468" fmla="*/ 282388 w 2657256"/>
                          <a:gd name="connsiteY468" fmla="*/ 2519234 h 3370881"/>
                          <a:gd name="connsiteX469" fmla="*/ 295835 w 2657256"/>
                          <a:gd name="connsiteY469" fmla="*/ 2815070 h 3370881"/>
                          <a:gd name="connsiteX470" fmla="*/ 300318 w 2657256"/>
                          <a:gd name="connsiteY470" fmla="*/ 2837481 h 3370881"/>
                          <a:gd name="connsiteX471" fmla="*/ 304800 w 2657256"/>
                          <a:gd name="connsiteY471" fmla="*/ 2868858 h 3370881"/>
                          <a:gd name="connsiteX472" fmla="*/ 309282 w 2657256"/>
                          <a:gd name="connsiteY472" fmla="*/ 2927129 h 3370881"/>
                          <a:gd name="connsiteX473" fmla="*/ 322729 w 2657256"/>
                          <a:gd name="connsiteY473" fmla="*/ 2985399 h 3370881"/>
                          <a:gd name="connsiteX474" fmla="*/ 327212 w 2657256"/>
                          <a:gd name="connsiteY474" fmla="*/ 3012293 h 3370881"/>
                          <a:gd name="connsiteX475" fmla="*/ 331694 w 2657256"/>
                          <a:gd name="connsiteY475" fmla="*/ 3043670 h 3370881"/>
                          <a:gd name="connsiteX476" fmla="*/ 345141 w 2657256"/>
                          <a:gd name="connsiteY476" fmla="*/ 3070564 h 3370881"/>
                          <a:gd name="connsiteX477" fmla="*/ 367553 w 2657256"/>
                          <a:gd name="connsiteY477" fmla="*/ 3124352 h 3370881"/>
                          <a:gd name="connsiteX478" fmla="*/ 381000 w 2657256"/>
                          <a:gd name="connsiteY478" fmla="*/ 3182623 h 3370881"/>
                          <a:gd name="connsiteX479" fmla="*/ 389965 w 2657256"/>
                          <a:gd name="connsiteY479" fmla="*/ 3196070 h 3370881"/>
                          <a:gd name="connsiteX480" fmla="*/ 394447 w 2657256"/>
                          <a:gd name="connsiteY480" fmla="*/ 3213999 h 3370881"/>
                          <a:gd name="connsiteX481" fmla="*/ 412376 w 2657256"/>
                          <a:gd name="connsiteY481" fmla="*/ 3245376 h 3370881"/>
                          <a:gd name="connsiteX482" fmla="*/ 416859 w 2657256"/>
                          <a:gd name="connsiteY482" fmla="*/ 3258823 h 3370881"/>
                          <a:gd name="connsiteX483" fmla="*/ 425823 w 2657256"/>
                          <a:gd name="connsiteY483" fmla="*/ 3272270 h 3370881"/>
                          <a:gd name="connsiteX484" fmla="*/ 439270 w 2657256"/>
                          <a:gd name="connsiteY484" fmla="*/ 3303646 h 3370881"/>
                          <a:gd name="connsiteX485" fmla="*/ 439270 w 2657256"/>
                          <a:gd name="connsiteY485" fmla="*/ 3352952 h 3370881"/>
                          <a:gd name="connsiteX486" fmla="*/ 430306 w 2657256"/>
                          <a:gd name="connsiteY486" fmla="*/ 3366399 h 3370881"/>
                          <a:gd name="connsiteX487" fmla="*/ 412376 w 2657256"/>
                          <a:gd name="connsiteY487" fmla="*/ 3370881 h 3370881"/>
                          <a:gd name="connsiteX488" fmla="*/ 295835 w 2657256"/>
                          <a:gd name="connsiteY488" fmla="*/ 3357434 h 3370881"/>
                          <a:gd name="connsiteX489" fmla="*/ 264459 w 2657256"/>
                          <a:gd name="connsiteY489" fmla="*/ 3276752 h 3370881"/>
                          <a:gd name="connsiteX490" fmla="*/ 259976 w 2657256"/>
                          <a:gd name="connsiteY490" fmla="*/ 3240893 h 3370881"/>
                          <a:gd name="connsiteX491" fmla="*/ 246529 w 2657256"/>
                          <a:gd name="connsiteY491" fmla="*/ 3178140 h 3370881"/>
                          <a:gd name="connsiteX492" fmla="*/ 237565 w 2657256"/>
                          <a:gd name="connsiteY492" fmla="*/ 3084011 h 3370881"/>
                          <a:gd name="connsiteX493" fmla="*/ 228600 w 2657256"/>
                          <a:gd name="connsiteY493" fmla="*/ 3057117 h 3370881"/>
                          <a:gd name="connsiteX494" fmla="*/ 219635 w 2657256"/>
                          <a:gd name="connsiteY494" fmla="*/ 3021258 h 3370881"/>
                          <a:gd name="connsiteX495" fmla="*/ 206188 w 2657256"/>
                          <a:gd name="connsiteY495" fmla="*/ 2980917 h 3370881"/>
                          <a:gd name="connsiteX496" fmla="*/ 201706 w 2657256"/>
                          <a:gd name="connsiteY496" fmla="*/ 2949540 h 3370881"/>
                          <a:gd name="connsiteX497" fmla="*/ 197223 w 2657256"/>
                          <a:gd name="connsiteY497" fmla="*/ 2927129 h 3370881"/>
                          <a:gd name="connsiteX498" fmla="*/ 192741 w 2657256"/>
                          <a:gd name="connsiteY498" fmla="*/ 2891270 h 3370881"/>
                          <a:gd name="connsiteX499" fmla="*/ 188259 w 2657256"/>
                          <a:gd name="connsiteY499" fmla="*/ 2850929 h 3370881"/>
                          <a:gd name="connsiteX500" fmla="*/ 179294 w 2657256"/>
                          <a:gd name="connsiteY500" fmla="*/ 2824034 h 3370881"/>
                          <a:gd name="connsiteX501" fmla="*/ 165847 w 2657256"/>
                          <a:gd name="connsiteY501" fmla="*/ 2774729 h 3370881"/>
                          <a:gd name="connsiteX502" fmla="*/ 161365 w 2657256"/>
                          <a:gd name="connsiteY502" fmla="*/ 2747834 h 3370881"/>
                          <a:gd name="connsiteX503" fmla="*/ 156882 w 2657256"/>
                          <a:gd name="connsiteY503" fmla="*/ 2559576 h 3370881"/>
                          <a:gd name="connsiteX504" fmla="*/ 152400 w 2657256"/>
                          <a:gd name="connsiteY504" fmla="*/ 2519234 h 3370881"/>
                          <a:gd name="connsiteX505" fmla="*/ 118035 w 2657256"/>
                          <a:gd name="connsiteY505" fmla="*/ 2400004 h 3370881"/>
                          <a:gd name="connsiteX506" fmla="*/ 117048 w 2657256"/>
                          <a:gd name="connsiteY506" fmla="*/ 2344423 h 3370881"/>
                          <a:gd name="connsiteX507" fmla="*/ 100106 w 2657256"/>
                          <a:gd name="connsiteY507" fmla="*/ 2330976 h 3370881"/>
                          <a:gd name="connsiteX508" fmla="*/ 138953 w 2657256"/>
                          <a:gd name="connsiteY508" fmla="*/ 2313046 h 3370881"/>
                          <a:gd name="connsiteX509" fmla="*/ 152400 w 2657256"/>
                          <a:gd name="connsiteY509" fmla="*/ 2304081 h 3370881"/>
                          <a:gd name="connsiteX510" fmla="*/ 170329 w 2657256"/>
                          <a:gd name="connsiteY510" fmla="*/ 2259258 h 3370881"/>
                          <a:gd name="connsiteX511" fmla="*/ 188259 w 2657256"/>
                          <a:gd name="connsiteY511" fmla="*/ 2223399 h 3370881"/>
                          <a:gd name="connsiteX512" fmla="*/ 206188 w 2657256"/>
                          <a:gd name="connsiteY512" fmla="*/ 2187540 h 3370881"/>
                          <a:gd name="connsiteX513" fmla="*/ 210670 w 2657256"/>
                          <a:gd name="connsiteY513" fmla="*/ 2174093 h 3370881"/>
                          <a:gd name="connsiteX514" fmla="*/ 219635 w 2657256"/>
                          <a:gd name="connsiteY514" fmla="*/ 2115823 h 3370881"/>
                          <a:gd name="connsiteX515" fmla="*/ 210670 w 2657256"/>
                          <a:gd name="connsiteY515" fmla="*/ 1958940 h 3370881"/>
                          <a:gd name="connsiteX516" fmla="*/ 192741 w 2657256"/>
                          <a:gd name="connsiteY516" fmla="*/ 1923081 h 3370881"/>
                          <a:gd name="connsiteX517" fmla="*/ 179294 w 2657256"/>
                          <a:gd name="connsiteY517" fmla="*/ 1891705 h 3370881"/>
                          <a:gd name="connsiteX518" fmla="*/ 165847 w 2657256"/>
                          <a:gd name="connsiteY518" fmla="*/ 1864811 h 3370881"/>
                          <a:gd name="connsiteX519" fmla="*/ 152400 w 2657256"/>
                          <a:gd name="connsiteY519" fmla="*/ 1833434 h 3370881"/>
                          <a:gd name="connsiteX520" fmla="*/ 143435 w 2657256"/>
                          <a:gd name="connsiteY520" fmla="*/ 1819987 h 3370881"/>
                          <a:gd name="connsiteX521" fmla="*/ 107576 w 2657256"/>
                          <a:gd name="connsiteY521" fmla="*/ 1784129 h 3370881"/>
                          <a:gd name="connsiteX522" fmla="*/ 94129 w 2657256"/>
                          <a:gd name="connsiteY522" fmla="*/ 1779646 h 3370881"/>
                          <a:gd name="connsiteX523" fmla="*/ 71718 w 2657256"/>
                          <a:gd name="connsiteY523" fmla="*/ 1770681 h 3370881"/>
                          <a:gd name="connsiteX524" fmla="*/ 58270 w 2657256"/>
                          <a:gd name="connsiteY524" fmla="*/ 1761717 h 3370881"/>
                          <a:gd name="connsiteX525" fmla="*/ 26894 w 2657256"/>
                          <a:gd name="connsiteY525" fmla="*/ 1730340 h 3370881"/>
                          <a:gd name="connsiteX526" fmla="*/ 0 w 2657256"/>
                          <a:gd name="connsiteY526" fmla="*/ 1707929 h 3370881"/>
                          <a:gd name="connsiteX0" fmla="*/ 0 w 2657256"/>
                          <a:gd name="connsiteY0" fmla="*/ 1707929 h 3370881"/>
                          <a:gd name="connsiteX1" fmla="*/ 22412 w 2657256"/>
                          <a:gd name="connsiteY1" fmla="*/ 1698964 h 3370881"/>
                          <a:gd name="connsiteX2" fmla="*/ 31376 w 2657256"/>
                          <a:gd name="connsiteY2" fmla="*/ 1681034 h 3370881"/>
                          <a:gd name="connsiteX3" fmla="*/ 44823 w 2657256"/>
                          <a:gd name="connsiteY3" fmla="*/ 1672070 h 3370881"/>
                          <a:gd name="connsiteX4" fmla="*/ 58270 w 2657256"/>
                          <a:gd name="connsiteY4" fmla="*/ 1654140 h 3370881"/>
                          <a:gd name="connsiteX5" fmla="*/ 76200 w 2657256"/>
                          <a:gd name="connsiteY5" fmla="*/ 1645176 h 3370881"/>
                          <a:gd name="connsiteX6" fmla="*/ 98612 w 2657256"/>
                          <a:gd name="connsiteY6" fmla="*/ 1636211 h 3370881"/>
                          <a:gd name="connsiteX7" fmla="*/ 125506 w 2657256"/>
                          <a:gd name="connsiteY7" fmla="*/ 1627246 h 3370881"/>
                          <a:gd name="connsiteX8" fmla="*/ 152400 w 2657256"/>
                          <a:gd name="connsiteY8" fmla="*/ 1609317 h 3370881"/>
                          <a:gd name="connsiteX9" fmla="*/ 170329 w 2657256"/>
                          <a:gd name="connsiteY9" fmla="*/ 1600352 h 3370881"/>
                          <a:gd name="connsiteX10" fmla="*/ 188259 w 2657256"/>
                          <a:gd name="connsiteY10" fmla="*/ 1582423 h 3370881"/>
                          <a:gd name="connsiteX11" fmla="*/ 228600 w 2657256"/>
                          <a:gd name="connsiteY11" fmla="*/ 1564493 h 3370881"/>
                          <a:gd name="connsiteX12" fmla="*/ 255494 w 2657256"/>
                          <a:gd name="connsiteY12" fmla="*/ 1546564 h 3370881"/>
                          <a:gd name="connsiteX13" fmla="*/ 300318 w 2657256"/>
                          <a:gd name="connsiteY13" fmla="*/ 1524152 h 3370881"/>
                          <a:gd name="connsiteX14" fmla="*/ 313765 w 2657256"/>
                          <a:gd name="connsiteY14" fmla="*/ 1515187 h 3370881"/>
                          <a:gd name="connsiteX15" fmla="*/ 340659 w 2657256"/>
                          <a:gd name="connsiteY15" fmla="*/ 1510705 h 3370881"/>
                          <a:gd name="connsiteX16" fmla="*/ 363070 w 2657256"/>
                          <a:gd name="connsiteY16" fmla="*/ 1506223 h 3370881"/>
                          <a:gd name="connsiteX17" fmla="*/ 389965 w 2657256"/>
                          <a:gd name="connsiteY17" fmla="*/ 1501740 h 3370881"/>
                          <a:gd name="connsiteX18" fmla="*/ 425823 w 2657256"/>
                          <a:gd name="connsiteY18" fmla="*/ 1497258 h 3370881"/>
                          <a:gd name="connsiteX19" fmla="*/ 470647 w 2657256"/>
                          <a:gd name="connsiteY19" fmla="*/ 1488293 h 3370881"/>
                          <a:gd name="connsiteX20" fmla="*/ 515470 w 2657256"/>
                          <a:gd name="connsiteY20" fmla="*/ 1479329 h 3370881"/>
                          <a:gd name="connsiteX21" fmla="*/ 528918 w 2657256"/>
                          <a:gd name="connsiteY21" fmla="*/ 1470364 h 3370881"/>
                          <a:gd name="connsiteX22" fmla="*/ 600635 w 2657256"/>
                          <a:gd name="connsiteY22" fmla="*/ 1456917 h 3370881"/>
                          <a:gd name="connsiteX23" fmla="*/ 690282 w 2657256"/>
                          <a:gd name="connsiteY23" fmla="*/ 1447952 h 3370881"/>
                          <a:gd name="connsiteX24" fmla="*/ 793376 w 2657256"/>
                          <a:gd name="connsiteY24" fmla="*/ 1452434 h 3370881"/>
                          <a:gd name="connsiteX25" fmla="*/ 874059 w 2657256"/>
                          <a:gd name="connsiteY25" fmla="*/ 1465881 h 3370881"/>
                          <a:gd name="connsiteX26" fmla="*/ 914400 w 2657256"/>
                          <a:gd name="connsiteY26" fmla="*/ 1470364 h 3370881"/>
                          <a:gd name="connsiteX27" fmla="*/ 1030941 w 2657256"/>
                          <a:gd name="connsiteY27" fmla="*/ 1483811 h 3370881"/>
                          <a:gd name="connsiteX28" fmla="*/ 1151965 w 2657256"/>
                          <a:gd name="connsiteY28" fmla="*/ 1492776 h 3370881"/>
                          <a:gd name="connsiteX29" fmla="*/ 1281953 w 2657256"/>
                          <a:gd name="connsiteY29" fmla="*/ 1501740 h 3370881"/>
                          <a:gd name="connsiteX30" fmla="*/ 1465729 w 2657256"/>
                          <a:gd name="connsiteY30" fmla="*/ 1497258 h 3370881"/>
                          <a:gd name="connsiteX31" fmla="*/ 1510553 w 2657256"/>
                          <a:gd name="connsiteY31" fmla="*/ 1492776 h 3370881"/>
                          <a:gd name="connsiteX32" fmla="*/ 1582270 w 2657256"/>
                          <a:gd name="connsiteY32" fmla="*/ 1461399 h 3370881"/>
                          <a:gd name="connsiteX33" fmla="*/ 1604682 w 2657256"/>
                          <a:gd name="connsiteY33" fmla="*/ 1456917 h 3370881"/>
                          <a:gd name="connsiteX34" fmla="*/ 1622612 w 2657256"/>
                          <a:gd name="connsiteY34" fmla="*/ 1447952 h 3370881"/>
                          <a:gd name="connsiteX35" fmla="*/ 1645023 w 2657256"/>
                          <a:gd name="connsiteY35" fmla="*/ 1438987 h 3370881"/>
                          <a:gd name="connsiteX36" fmla="*/ 1662953 w 2657256"/>
                          <a:gd name="connsiteY36" fmla="*/ 1425540 h 3370881"/>
                          <a:gd name="connsiteX37" fmla="*/ 1698812 w 2657256"/>
                          <a:gd name="connsiteY37" fmla="*/ 1407611 h 3370881"/>
                          <a:gd name="connsiteX38" fmla="*/ 1739153 w 2657256"/>
                          <a:gd name="connsiteY38" fmla="*/ 1380717 h 3370881"/>
                          <a:gd name="connsiteX39" fmla="*/ 1752600 w 2657256"/>
                          <a:gd name="connsiteY39" fmla="*/ 1367270 h 3370881"/>
                          <a:gd name="connsiteX40" fmla="*/ 1775012 w 2657256"/>
                          <a:gd name="connsiteY40" fmla="*/ 1353823 h 3370881"/>
                          <a:gd name="connsiteX41" fmla="*/ 1797423 w 2657256"/>
                          <a:gd name="connsiteY41" fmla="*/ 1335893 h 3370881"/>
                          <a:gd name="connsiteX42" fmla="*/ 1810870 w 2657256"/>
                          <a:gd name="connsiteY42" fmla="*/ 1304517 h 3370881"/>
                          <a:gd name="connsiteX43" fmla="*/ 1815353 w 2657256"/>
                          <a:gd name="connsiteY43" fmla="*/ 1291070 h 3370881"/>
                          <a:gd name="connsiteX44" fmla="*/ 1801906 w 2657256"/>
                          <a:gd name="connsiteY44" fmla="*/ 1138670 h 3370881"/>
                          <a:gd name="connsiteX45" fmla="*/ 1792941 w 2657256"/>
                          <a:gd name="connsiteY45" fmla="*/ 1125223 h 3370881"/>
                          <a:gd name="connsiteX46" fmla="*/ 1757082 w 2657256"/>
                          <a:gd name="connsiteY46" fmla="*/ 1093846 h 3370881"/>
                          <a:gd name="connsiteX47" fmla="*/ 1730188 w 2657256"/>
                          <a:gd name="connsiteY47" fmla="*/ 1066952 h 3370881"/>
                          <a:gd name="connsiteX48" fmla="*/ 1703294 w 2657256"/>
                          <a:gd name="connsiteY48" fmla="*/ 1049023 h 3370881"/>
                          <a:gd name="connsiteX49" fmla="*/ 1622612 w 2657256"/>
                          <a:gd name="connsiteY49" fmla="*/ 1053505 h 3370881"/>
                          <a:gd name="connsiteX50" fmla="*/ 1595718 w 2657256"/>
                          <a:gd name="connsiteY50" fmla="*/ 1062470 h 3370881"/>
                          <a:gd name="connsiteX51" fmla="*/ 1573306 w 2657256"/>
                          <a:gd name="connsiteY51" fmla="*/ 1066952 h 3370881"/>
                          <a:gd name="connsiteX52" fmla="*/ 1453385 w 2657256"/>
                          <a:gd name="connsiteY52" fmla="*/ 1082761 h 3370881"/>
                          <a:gd name="connsiteX53" fmla="*/ 1326776 w 2657256"/>
                          <a:gd name="connsiteY53" fmla="*/ 1062470 h 3370881"/>
                          <a:gd name="connsiteX54" fmla="*/ 1308847 w 2657256"/>
                          <a:gd name="connsiteY54" fmla="*/ 1057987 h 3370881"/>
                          <a:gd name="connsiteX55" fmla="*/ 1277470 w 2657256"/>
                          <a:gd name="connsiteY55" fmla="*/ 1053505 h 3370881"/>
                          <a:gd name="connsiteX56" fmla="*/ 1259541 w 2657256"/>
                          <a:gd name="connsiteY56" fmla="*/ 1049023 h 3370881"/>
                          <a:gd name="connsiteX57" fmla="*/ 1232647 w 2657256"/>
                          <a:gd name="connsiteY57" fmla="*/ 1044540 h 3370881"/>
                          <a:gd name="connsiteX58" fmla="*/ 1053353 w 2657256"/>
                          <a:gd name="connsiteY58" fmla="*/ 1049023 h 3370881"/>
                          <a:gd name="connsiteX59" fmla="*/ 1035423 w 2657256"/>
                          <a:gd name="connsiteY59" fmla="*/ 1053505 h 3370881"/>
                          <a:gd name="connsiteX60" fmla="*/ 1008529 w 2657256"/>
                          <a:gd name="connsiteY60" fmla="*/ 1057987 h 3370881"/>
                          <a:gd name="connsiteX61" fmla="*/ 995082 w 2657256"/>
                          <a:gd name="connsiteY61" fmla="*/ 1062470 h 3370881"/>
                          <a:gd name="connsiteX62" fmla="*/ 945776 w 2657256"/>
                          <a:gd name="connsiteY62" fmla="*/ 1031093 h 3370881"/>
                          <a:gd name="connsiteX63" fmla="*/ 941294 w 2657256"/>
                          <a:gd name="connsiteY63" fmla="*/ 1017646 h 3370881"/>
                          <a:gd name="connsiteX64" fmla="*/ 932329 w 2657256"/>
                          <a:gd name="connsiteY64" fmla="*/ 919034 h 3370881"/>
                          <a:gd name="connsiteX65" fmla="*/ 914400 w 2657256"/>
                          <a:gd name="connsiteY65" fmla="*/ 901105 h 3370881"/>
                          <a:gd name="connsiteX66" fmla="*/ 918882 w 2657256"/>
                          <a:gd name="connsiteY66" fmla="*/ 869729 h 3370881"/>
                          <a:gd name="connsiteX67" fmla="*/ 941294 w 2657256"/>
                          <a:gd name="connsiteY67" fmla="*/ 865246 h 3370881"/>
                          <a:gd name="connsiteX68" fmla="*/ 959223 w 2657256"/>
                          <a:gd name="connsiteY68" fmla="*/ 851799 h 3370881"/>
                          <a:gd name="connsiteX69" fmla="*/ 990600 w 2657256"/>
                          <a:gd name="connsiteY69" fmla="*/ 847317 h 3370881"/>
                          <a:gd name="connsiteX70" fmla="*/ 1129553 w 2657256"/>
                          <a:gd name="connsiteY70" fmla="*/ 838352 h 3370881"/>
                          <a:gd name="connsiteX71" fmla="*/ 1147482 w 2657256"/>
                          <a:gd name="connsiteY71" fmla="*/ 829387 h 3370881"/>
                          <a:gd name="connsiteX72" fmla="*/ 1178859 w 2657256"/>
                          <a:gd name="connsiteY72" fmla="*/ 806976 h 3370881"/>
                          <a:gd name="connsiteX73" fmla="*/ 1192306 w 2657256"/>
                          <a:gd name="connsiteY73" fmla="*/ 793529 h 3370881"/>
                          <a:gd name="connsiteX74" fmla="*/ 1214718 w 2657256"/>
                          <a:gd name="connsiteY74" fmla="*/ 784564 h 3370881"/>
                          <a:gd name="connsiteX75" fmla="*/ 1241612 w 2657256"/>
                          <a:gd name="connsiteY75" fmla="*/ 771117 h 3370881"/>
                          <a:gd name="connsiteX76" fmla="*/ 1277470 w 2657256"/>
                          <a:gd name="connsiteY76" fmla="*/ 753187 h 3370881"/>
                          <a:gd name="connsiteX77" fmla="*/ 1295400 w 2657256"/>
                          <a:gd name="connsiteY77" fmla="*/ 730776 h 3370881"/>
                          <a:gd name="connsiteX78" fmla="*/ 1317812 w 2657256"/>
                          <a:gd name="connsiteY78" fmla="*/ 708364 h 3370881"/>
                          <a:gd name="connsiteX79" fmla="*/ 1353670 w 2657256"/>
                          <a:gd name="connsiteY79" fmla="*/ 663540 h 3370881"/>
                          <a:gd name="connsiteX80" fmla="*/ 1371600 w 2657256"/>
                          <a:gd name="connsiteY80" fmla="*/ 636646 h 3370881"/>
                          <a:gd name="connsiteX81" fmla="*/ 1380565 w 2657256"/>
                          <a:gd name="connsiteY81" fmla="*/ 596305 h 3370881"/>
                          <a:gd name="connsiteX82" fmla="*/ 1385047 w 2657256"/>
                          <a:gd name="connsiteY82" fmla="*/ 582858 h 3370881"/>
                          <a:gd name="connsiteX83" fmla="*/ 1380565 w 2657256"/>
                          <a:gd name="connsiteY83" fmla="*/ 533552 h 3370881"/>
                          <a:gd name="connsiteX84" fmla="*/ 1367118 w 2657256"/>
                          <a:gd name="connsiteY84" fmla="*/ 524587 h 3370881"/>
                          <a:gd name="connsiteX85" fmla="*/ 1349188 w 2657256"/>
                          <a:gd name="connsiteY85" fmla="*/ 520105 h 3370881"/>
                          <a:gd name="connsiteX86" fmla="*/ 1326776 w 2657256"/>
                          <a:gd name="connsiteY86" fmla="*/ 511140 h 3370881"/>
                          <a:gd name="connsiteX87" fmla="*/ 1281953 w 2657256"/>
                          <a:gd name="connsiteY87" fmla="*/ 515623 h 3370881"/>
                          <a:gd name="connsiteX88" fmla="*/ 1250576 w 2657256"/>
                          <a:gd name="connsiteY88" fmla="*/ 529070 h 3370881"/>
                          <a:gd name="connsiteX89" fmla="*/ 1210235 w 2657256"/>
                          <a:gd name="connsiteY89" fmla="*/ 542517 h 3370881"/>
                          <a:gd name="connsiteX90" fmla="*/ 1183341 w 2657256"/>
                          <a:gd name="connsiteY90" fmla="*/ 555964 h 3370881"/>
                          <a:gd name="connsiteX91" fmla="*/ 1160929 w 2657256"/>
                          <a:gd name="connsiteY91" fmla="*/ 569411 h 3370881"/>
                          <a:gd name="connsiteX92" fmla="*/ 1134035 w 2657256"/>
                          <a:gd name="connsiteY92" fmla="*/ 578376 h 3370881"/>
                          <a:gd name="connsiteX93" fmla="*/ 1111623 w 2657256"/>
                          <a:gd name="connsiteY93" fmla="*/ 587340 h 3370881"/>
                          <a:gd name="connsiteX94" fmla="*/ 1084729 w 2657256"/>
                          <a:gd name="connsiteY94" fmla="*/ 596305 h 3370881"/>
                          <a:gd name="connsiteX95" fmla="*/ 986118 w 2657256"/>
                          <a:gd name="connsiteY95" fmla="*/ 591823 h 3370881"/>
                          <a:gd name="connsiteX96" fmla="*/ 927847 w 2657256"/>
                          <a:gd name="connsiteY96" fmla="*/ 578376 h 3370881"/>
                          <a:gd name="connsiteX97" fmla="*/ 896470 w 2657256"/>
                          <a:gd name="connsiteY97" fmla="*/ 555964 h 3370881"/>
                          <a:gd name="connsiteX98" fmla="*/ 883023 w 2657256"/>
                          <a:gd name="connsiteY98" fmla="*/ 546999 h 3370881"/>
                          <a:gd name="connsiteX99" fmla="*/ 865094 w 2657256"/>
                          <a:gd name="connsiteY99" fmla="*/ 497693 h 3370881"/>
                          <a:gd name="connsiteX100" fmla="*/ 869576 w 2657256"/>
                          <a:gd name="connsiteY100" fmla="*/ 403564 h 3370881"/>
                          <a:gd name="connsiteX101" fmla="*/ 874059 w 2657256"/>
                          <a:gd name="connsiteY101" fmla="*/ 385634 h 3370881"/>
                          <a:gd name="connsiteX102" fmla="*/ 883023 w 2657256"/>
                          <a:gd name="connsiteY102" fmla="*/ 372187 h 3370881"/>
                          <a:gd name="connsiteX103" fmla="*/ 909918 w 2657256"/>
                          <a:gd name="connsiteY103" fmla="*/ 363223 h 3370881"/>
                          <a:gd name="connsiteX104" fmla="*/ 914400 w 2657256"/>
                          <a:gd name="connsiteY104" fmla="*/ 385634 h 3370881"/>
                          <a:gd name="connsiteX105" fmla="*/ 909918 w 2657256"/>
                          <a:gd name="connsiteY105" fmla="*/ 408046 h 3370881"/>
                          <a:gd name="connsiteX106" fmla="*/ 900953 w 2657256"/>
                          <a:gd name="connsiteY106" fmla="*/ 466317 h 3370881"/>
                          <a:gd name="connsiteX107" fmla="*/ 905435 w 2657256"/>
                          <a:gd name="connsiteY107" fmla="*/ 515623 h 3370881"/>
                          <a:gd name="connsiteX108" fmla="*/ 932329 w 2657256"/>
                          <a:gd name="connsiteY108" fmla="*/ 551481 h 3370881"/>
                          <a:gd name="connsiteX109" fmla="*/ 954741 w 2657256"/>
                          <a:gd name="connsiteY109" fmla="*/ 560446 h 3370881"/>
                          <a:gd name="connsiteX110" fmla="*/ 972670 w 2657256"/>
                          <a:gd name="connsiteY110" fmla="*/ 569411 h 3370881"/>
                          <a:gd name="connsiteX111" fmla="*/ 1066800 w 2657256"/>
                          <a:gd name="connsiteY111" fmla="*/ 564929 h 3370881"/>
                          <a:gd name="connsiteX112" fmla="*/ 1111623 w 2657256"/>
                          <a:gd name="connsiteY112" fmla="*/ 551481 h 3370881"/>
                          <a:gd name="connsiteX113" fmla="*/ 1129553 w 2657256"/>
                          <a:gd name="connsiteY113" fmla="*/ 538034 h 3370881"/>
                          <a:gd name="connsiteX114" fmla="*/ 1156447 w 2657256"/>
                          <a:gd name="connsiteY114" fmla="*/ 511140 h 3370881"/>
                          <a:gd name="connsiteX115" fmla="*/ 1160929 w 2657256"/>
                          <a:gd name="connsiteY115" fmla="*/ 493211 h 3370881"/>
                          <a:gd name="connsiteX116" fmla="*/ 1178859 w 2657256"/>
                          <a:gd name="connsiteY116" fmla="*/ 331846 h 3370881"/>
                          <a:gd name="connsiteX117" fmla="*/ 1215315 w 2657256"/>
                          <a:gd name="connsiteY117" fmla="*/ 270289 h 3370881"/>
                          <a:gd name="connsiteX118" fmla="*/ 1214718 w 2657256"/>
                          <a:gd name="connsiteY118" fmla="*/ 367705 h 3370881"/>
                          <a:gd name="connsiteX119" fmla="*/ 1201270 w 2657256"/>
                          <a:gd name="connsiteY119" fmla="*/ 412529 h 3370881"/>
                          <a:gd name="connsiteX120" fmla="*/ 1210235 w 2657256"/>
                          <a:gd name="connsiteY120" fmla="*/ 461834 h 3370881"/>
                          <a:gd name="connsiteX121" fmla="*/ 1214718 w 2657256"/>
                          <a:gd name="connsiteY121" fmla="*/ 475281 h 3370881"/>
                          <a:gd name="connsiteX122" fmla="*/ 1228165 w 2657256"/>
                          <a:gd name="connsiteY122" fmla="*/ 484246 h 3370881"/>
                          <a:gd name="connsiteX123" fmla="*/ 1250576 w 2657256"/>
                          <a:gd name="connsiteY123" fmla="*/ 502176 h 3370881"/>
                          <a:gd name="connsiteX124" fmla="*/ 1317812 w 2657256"/>
                          <a:gd name="connsiteY124" fmla="*/ 497693 h 3370881"/>
                          <a:gd name="connsiteX125" fmla="*/ 1353670 w 2657256"/>
                          <a:gd name="connsiteY125" fmla="*/ 488729 h 3370881"/>
                          <a:gd name="connsiteX126" fmla="*/ 1506070 w 2657256"/>
                          <a:gd name="connsiteY126" fmla="*/ 457352 h 3370881"/>
                          <a:gd name="connsiteX127" fmla="*/ 1550894 w 2657256"/>
                          <a:gd name="connsiteY127" fmla="*/ 430458 h 3370881"/>
                          <a:gd name="connsiteX128" fmla="*/ 1564341 w 2657256"/>
                          <a:gd name="connsiteY128" fmla="*/ 417011 h 3370881"/>
                          <a:gd name="connsiteX129" fmla="*/ 1586753 w 2657256"/>
                          <a:gd name="connsiteY129" fmla="*/ 399081 h 3370881"/>
                          <a:gd name="connsiteX130" fmla="*/ 1595718 w 2657256"/>
                          <a:gd name="connsiteY130" fmla="*/ 381152 h 3370881"/>
                          <a:gd name="connsiteX131" fmla="*/ 1613139 w 2657256"/>
                          <a:gd name="connsiteY131" fmla="*/ 358910 h 3370881"/>
                          <a:gd name="connsiteX132" fmla="*/ 1620066 w 2657256"/>
                          <a:gd name="connsiteY132" fmla="*/ 291047 h 3370881"/>
                          <a:gd name="connsiteX133" fmla="*/ 1604852 w 2657256"/>
                          <a:gd name="connsiteY133" fmla="*/ 236279 h 3370881"/>
                          <a:gd name="connsiteX134" fmla="*/ 1537447 w 2657256"/>
                          <a:gd name="connsiteY134" fmla="*/ 188411 h 3370881"/>
                          <a:gd name="connsiteX135" fmla="*/ 1613647 w 2657256"/>
                          <a:gd name="connsiteY135" fmla="*/ 399081 h 3370881"/>
                          <a:gd name="connsiteX136" fmla="*/ 1627094 w 2657256"/>
                          <a:gd name="connsiteY136" fmla="*/ 417011 h 3370881"/>
                          <a:gd name="connsiteX137" fmla="*/ 1658470 w 2657256"/>
                          <a:gd name="connsiteY137" fmla="*/ 412529 h 3370881"/>
                          <a:gd name="connsiteX138" fmla="*/ 1685365 w 2657256"/>
                          <a:gd name="connsiteY138" fmla="*/ 390117 h 3370881"/>
                          <a:gd name="connsiteX139" fmla="*/ 1694329 w 2657256"/>
                          <a:gd name="connsiteY139" fmla="*/ 376670 h 3370881"/>
                          <a:gd name="connsiteX140" fmla="*/ 1734670 w 2657256"/>
                          <a:gd name="connsiteY140" fmla="*/ 354258 h 3370881"/>
                          <a:gd name="connsiteX141" fmla="*/ 1743635 w 2657256"/>
                          <a:gd name="connsiteY141" fmla="*/ 340811 h 3370881"/>
                          <a:gd name="connsiteX142" fmla="*/ 1757082 w 2657256"/>
                          <a:gd name="connsiteY142" fmla="*/ 336329 h 3370881"/>
                          <a:gd name="connsiteX143" fmla="*/ 1843909 w 2657256"/>
                          <a:gd name="connsiteY143" fmla="*/ 262341 h 3370881"/>
                          <a:gd name="connsiteX144" fmla="*/ 1842471 w 2657256"/>
                          <a:gd name="connsiteY144" fmla="*/ 202194 h 3370881"/>
                          <a:gd name="connsiteX145" fmla="*/ 1828094 w 2657256"/>
                          <a:gd name="connsiteY145" fmla="*/ 136767 h 3370881"/>
                          <a:gd name="connsiteX146" fmla="*/ 1772023 w 2657256"/>
                          <a:gd name="connsiteY146" fmla="*/ 77249 h 3370881"/>
                          <a:gd name="connsiteX147" fmla="*/ 1948888 w 2657256"/>
                          <a:gd name="connsiteY147" fmla="*/ 178018 h 3370881"/>
                          <a:gd name="connsiteX148" fmla="*/ 1952362 w 2657256"/>
                          <a:gd name="connsiteY148" fmla="*/ 254265 h 3370881"/>
                          <a:gd name="connsiteX149" fmla="*/ 1874221 w 2657256"/>
                          <a:gd name="connsiteY149" fmla="*/ 318698 h 3370881"/>
                          <a:gd name="connsiteX150" fmla="*/ 1788459 w 2657256"/>
                          <a:gd name="connsiteY150" fmla="*/ 367705 h 3370881"/>
                          <a:gd name="connsiteX151" fmla="*/ 1761565 w 2657256"/>
                          <a:gd name="connsiteY151" fmla="*/ 390117 h 3370881"/>
                          <a:gd name="connsiteX152" fmla="*/ 1783976 w 2657256"/>
                          <a:gd name="connsiteY152" fmla="*/ 399081 h 3370881"/>
                          <a:gd name="connsiteX153" fmla="*/ 1878106 w 2657256"/>
                          <a:gd name="connsiteY153" fmla="*/ 390117 h 3370881"/>
                          <a:gd name="connsiteX154" fmla="*/ 1891553 w 2657256"/>
                          <a:gd name="connsiteY154" fmla="*/ 381152 h 3370881"/>
                          <a:gd name="connsiteX155" fmla="*/ 1918447 w 2657256"/>
                          <a:gd name="connsiteY155" fmla="*/ 372187 h 3370881"/>
                          <a:gd name="connsiteX156" fmla="*/ 1940859 w 2657256"/>
                          <a:gd name="connsiteY156" fmla="*/ 358740 h 3370881"/>
                          <a:gd name="connsiteX157" fmla="*/ 1954306 w 2657256"/>
                          <a:gd name="connsiteY157" fmla="*/ 354258 h 3370881"/>
                          <a:gd name="connsiteX158" fmla="*/ 2083304 w 2657256"/>
                          <a:gd name="connsiteY158" fmla="*/ 290281 h 3370881"/>
                          <a:gd name="connsiteX159" fmla="*/ 2166172 w 2657256"/>
                          <a:gd name="connsiteY159" fmla="*/ 215604 h 3370881"/>
                          <a:gd name="connsiteX160" fmla="*/ 2069054 w 2657256"/>
                          <a:gd name="connsiteY160" fmla="*/ 40493 h 3370881"/>
                          <a:gd name="connsiteX161" fmla="*/ 2078225 w 2657256"/>
                          <a:gd name="connsiteY161" fmla="*/ 188681 h 3370881"/>
                          <a:gd name="connsiteX162" fmla="*/ 1999129 w 2657256"/>
                          <a:gd name="connsiteY162" fmla="*/ 358740 h 3370881"/>
                          <a:gd name="connsiteX163" fmla="*/ 1994647 w 2657256"/>
                          <a:gd name="connsiteY163" fmla="*/ 372187 h 3370881"/>
                          <a:gd name="connsiteX164" fmla="*/ 2039470 w 2657256"/>
                          <a:gd name="connsiteY164" fmla="*/ 390117 h 3370881"/>
                          <a:gd name="connsiteX165" fmla="*/ 2115670 w 2657256"/>
                          <a:gd name="connsiteY165" fmla="*/ 390117 h 3370881"/>
                          <a:gd name="connsiteX166" fmla="*/ 2160494 w 2657256"/>
                          <a:gd name="connsiteY166" fmla="*/ 376670 h 3370881"/>
                          <a:gd name="connsiteX167" fmla="*/ 2191870 w 2657256"/>
                          <a:gd name="connsiteY167" fmla="*/ 363223 h 3370881"/>
                          <a:gd name="connsiteX168" fmla="*/ 2205318 w 2657256"/>
                          <a:gd name="connsiteY168" fmla="*/ 358740 h 3370881"/>
                          <a:gd name="connsiteX169" fmla="*/ 2232212 w 2657256"/>
                          <a:gd name="connsiteY169" fmla="*/ 340811 h 3370881"/>
                          <a:gd name="connsiteX170" fmla="*/ 2312894 w 2657256"/>
                          <a:gd name="connsiteY170" fmla="*/ 183929 h 3370881"/>
                          <a:gd name="connsiteX171" fmla="*/ 2339788 w 2657256"/>
                          <a:gd name="connsiteY171" fmla="*/ 151 h 3370881"/>
                          <a:gd name="connsiteX172" fmla="*/ 2357718 w 2657256"/>
                          <a:gd name="connsiteY172" fmla="*/ 215305 h 3370881"/>
                          <a:gd name="connsiteX173" fmla="*/ 2254623 w 2657256"/>
                          <a:gd name="connsiteY173" fmla="*/ 376670 h 3370881"/>
                          <a:gd name="connsiteX174" fmla="*/ 2245659 w 2657256"/>
                          <a:gd name="connsiteY174" fmla="*/ 390117 h 3370881"/>
                          <a:gd name="connsiteX175" fmla="*/ 2254623 w 2657256"/>
                          <a:gd name="connsiteY175" fmla="*/ 403564 h 3370881"/>
                          <a:gd name="connsiteX176" fmla="*/ 2353235 w 2657256"/>
                          <a:gd name="connsiteY176" fmla="*/ 399081 h 3370881"/>
                          <a:gd name="connsiteX177" fmla="*/ 2366682 w 2657256"/>
                          <a:gd name="connsiteY177" fmla="*/ 394599 h 3370881"/>
                          <a:gd name="connsiteX178" fmla="*/ 2389094 w 2657256"/>
                          <a:gd name="connsiteY178" fmla="*/ 390117 h 3370881"/>
                          <a:gd name="connsiteX179" fmla="*/ 2424953 w 2657256"/>
                          <a:gd name="connsiteY179" fmla="*/ 367705 h 3370881"/>
                          <a:gd name="connsiteX180" fmla="*/ 2528047 w 2657256"/>
                          <a:gd name="connsiteY180" fmla="*/ 292700 h 3370881"/>
                          <a:gd name="connsiteX181" fmla="*/ 2541495 w 2657256"/>
                          <a:gd name="connsiteY181" fmla="*/ 62906 h 3370881"/>
                          <a:gd name="connsiteX182" fmla="*/ 2591304 w 2657256"/>
                          <a:gd name="connsiteY182" fmla="*/ 214081 h 3370881"/>
                          <a:gd name="connsiteX183" fmla="*/ 2612315 w 2657256"/>
                          <a:gd name="connsiteY183" fmla="*/ 290907 h 3370881"/>
                          <a:gd name="connsiteX184" fmla="*/ 2650863 w 2657256"/>
                          <a:gd name="connsiteY184" fmla="*/ 344994 h 3370881"/>
                          <a:gd name="connsiteX185" fmla="*/ 2465294 w 2657256"/>
                          <a:gd name="connsiteY185" fmla="*/ 399081 h 3370881"/>
                          <a:gd name="connsiteX186" fmla="*/ 2442882 w 2657256"/>
                          <a:gd name="connsiteY186" fmla="*/ 403564 h 3370881"/>
                          <a:gd name="connsiteX187" fmla="*/ 2398059 w 2657256"/>
                          <a:gd name="connsiteY187" fmla="*/ 417011 h 3370881"/>
                          <a:gd name="connsiteX188" fmla="*/ 2375647 w 2657256"/>
                          <a:gd name="connsiteY188" fmla="*/ 425976 h 3370881"/>
                          <a:gd name="connsiteX189" fmla="*/ 2357718 w 2657256"/>
                          <a:gd name="connsiteY189" fmla="*/ 430458 h 3370881"/>
                          <a:gd name="connsiteX190" fmla="*/ 2344270 w 2657256"/>
                          <a:gd name="connsiteY190" fmla="*/ 461834 h 3370881"/>
                          <a:gd name="connsiteX191" fmla="*/ 2353235 w 2657256"/>
                          <a:gd name="connsiteY191" fmla="*/ 502176 h 3370881"/>
                          <a:gd name="connsiteX192" fmla="*/ 2362200 w 2657256"/>
                          <a:gd name="connsiteY192" fmla="*/ 515623 h 3370881"/>
                          <a:gd name="connsiteX193" fmla="*/ 2344270 w 2657256"/>
                          <a:gd name="connsiteY193" fmla="*/ 587340 h 3370881"/>
                          <a:gd name="connsiteX194" fmla="*/ 2321859 w 2657256"/>
                          <a:gd name="connsiteY194" fmla="*/ 614234 h 3370881"/>
                          <a:gd name="connsiteX195" fmla="*/ 2308412 w 2657256"/>
                          <a:gd name="connsiteY195" fmla="*/ 636646 h 3370881"/>
                          <a:gd name="connsiteX196" fmla="*/ 2281518 w 2657256"/>
                          <a:gd name="connsiteY196" fmla="*/ 641129 h 3370881"/>
                          <a:gd name="connsiteX197" fmla="*/ 2259106 w 2657256"/>
                          <a:gd name="connsiteY197" fmla="*/ 636646 h 3370881"/>
                          <a:gd name="connsiteX198" fmla="*/ 2277035 w 2657256"/>
                          <a:gd name="connsiteY198" fmla="*/ 578376 h 3370881"/>
                          <a:gd name="connsiteX199" fmla="*/ 2290482 w 2657256"/>
                          <a:gd name="connsiteY199" fmla="*/ 542517 h 3370881"/>
                          <a:gd name="connsiteX200" fmla="*/ 2286000 w 2657256"/>
                          <a:gd name="connsiteY200" fmla="*/ 506658 h 3370881"/>
                          <a:gd name="connsiteX201" fmla="*/ 2245659 w 2657256"/>
                          <a:gd name="connsiteY201" fmla="*/ 448387 h 3370881"/>
                          <a:gd name="connsiteX202" fmla="*/ 2200835 w 2657256"/>
                          <a:gd name="connsiteY202" fmla="*/ 430458 h 3370881"/>
                          <a:gd name="connsiteX203" fmla="*/ 2169459 w 2657256"/>
                          <a:gd name="connsiteY203" fmla="*/ 425976 h 3370881"/>
                          <a:gd name="connsiteX204" fmla="*/ 2102223 w 2657256"/>
                          <a:gd name="connsiteY204" fmla="*/ 430458 h 3370881"/>
                          <a:gd name="connsiteX205" fmla="*/ 2084294 w 2657256"/>
                          <a:gd name="connsiteY205" fmla="*/ 439423 h 3370881"/>
                          <a:gd name="connsiteX206" fmla="*/ 2070847 w 2657256"/>
                          <a:gd name="connsiteY206" fmla="*/ 443905 h 3370881"/>
                          <a:gd name="connsiteX207" fmla="*/ 2061882 w 2657256"/>
                          <a:gd name="connsiteY207" fmla="*/ 461834 h 3370881"/>
                          <a:gd name="connsiteX208" fmla="*/ 2034988 w 2657256"/>
                          <a:gd name="connsiteY208" fmla="*/ 475281 h 3370881"/>
                          <a:gd name="connsiteX209" fmla="*/ 1783976 w 2657256"/>
                          <a:gd name="connsiteY209" fmla="*/ 479764 h 3370881"/>
                          <a:gd name="connsiteX210" fmla="*/ 1766047 w 2657256"/>
                          <a:gd name="connsiteY210" fmla="*/ 488729 h 3370881"/>
                          <a:gd name="connsiteX211" fmla="*/ 1703294 w 2657256"/>
                          <a:gd name="connsiteY211" fmla="*/ 506658 h 3370881"/>
                          <a:gd name="connsiteX212" fmla="*/ 1689847 w 2657256"/>
                          <a:gd name="connsiteY212" fmla="*/ 511140 h 3370881"/>
                          <a:gd name="connsiteX213" fmla="*/ 1676400 w 2657256"/>
                          <a:gd name="connsiteY213" fmla="*/ 520105 h 3370881"/>
                          <a:gd name="connsiteX214" fmla="*/ 1649506 w 2657256"/>
                          <a:gd name="connsiteY214" fmla="*/ 529070 h 3370881"/>
                          <a:gd name="connsiteX215" fmla="*/ 1636059 w 2657256"/>
                          <a:gd name="connsiteY215" fmla="*/ 538034 h 3370881"/>
                          <a:gd name="connsiteX216" fmla="*/ 1622612 w 2657256"/>
                          <a:gd name="connsiteY216" fmla="*/ 551481 h 3370881"/>
                          <a:gd name="connsiteX217" fmla="*/ 1609165 w 2657256"/>
                          <a:gd name="connsiteY217" fmla="*/ 555964 h 3370881"/>
                          <a:gd name="connsiteX218" fmla="*/ 1577788 w 2657256"/>
                          <a:gd name="connsiteY218" fmla="*/ 587340 h 3370881"/>
                          <a:gd name="connsiteX219" fmla="*/ 1568823 w 2657256"/>
                          <a:gd name="connsiteY219" fmla="*/ 600787 h 3370881"/>
                          <a:gd name="connsiteX220" fmla="*/ 1555376 w 2657256"/>
                          <a:gd name="connsiteY220" fmla="*/ 614234 h 3370881"/>
                          <a:gd name="connsiteX221" fmla="*/ 1524000 w 2657256"/>
                          <a:gd name="connsiteY221" fmla="*/ 654576 h 3370881"/>
                          <a:gd name="connsiteX222" fmla="*/ 1519518 w 2657256"/>
                          <a:gd name="connsiteY222" fmla="*/ 668023 h 3370881"/>
                          <a:gd name="connsiteX223" fmla="*/ 1528482 w 2657256"/>
                          <a:gd name="connsiteY223" fmla="*/ 708364 h 3370881"/>
                          <a:gd name="connsiteX224" fmla="*/ 1537447 w 2657256"/>
                          <a:gd name="connsiteY224" fmla="*/ 721811 h 3370881"/>
                          <a:gd name="connsiteX225" fmla="*/ 1568823 w 2657256"/>
                          <a:gd name="connsiteY225" fmla="*/ 712846 h 3370881"/>
                          <a:gd name="connsiteX226" fmla="*/ 1600200 w 2657256"/>
                          <a:gd name="connsiteY226" fmla="*/ 712846 h 3370881"/>
                          <a:gd name="connsiteX227" fmla="*/ 1631576 w 2657256"/>
                          <a:gd name="connsiteY227" fmla="*/ 690434 h 3370881"/>
                          <a:gd name="connsiteX228" fmla="*/ 1645023 w 2657256"/>
                          <a:gd name="connsiteY228" fmla="*/ 676987 h 3370881"/>
                          <a:gd name="connsiteX229" fmla="*/ 1685365 w 2657256"/>
                          <a:gd name="connsiteY229" fmla="*/ 645611 h 3370881"/>
                          <a:gd name="connsiteX230" fmla="*/ 1716741 w 2657256"/>
                          <a:gd name="connsiteY230" fmla="*/ 614234 h 3370881"/>
                          <a:gd name="connsiteX231" fmla="*/ 1748118 w 2657256"/>
                          <a:gd name="connsiteY231" fmla="*/ 596305 h 3370881"/>
                          <a:gd name="connsiteX232" fmla="*/ 1761565 w 2657256"/>
                          <a:gd name="connsiteY232" fmla="*/ 591823 h 3370881"/>
                          <a:gd name="connsiteX233" fmla="*/ 1779494 w 2657256"/>
                          <a:gd name="connsiteY233" fmla="*/ 582858 h 3370881"/>
                          <a:gd name="connsiteX234" fmla="*/ 1815353 w 2657256"/>
                          <a:gd name="connsiteY234" fmla="*/ 573893 h 3370881"/>
                          <a:gd name="connsiteX235" fmla="*/ 2030506 w 2657256"/>
                          <a:gd name="connsiteY235" fmla="*/ 578376 h 3370881"/>
                          <a:gd name="connsiteX236" fmla="*/ 2017059 w 2657256"/>
                          <a:gd name="connsiteY236" fmla="*/ 600787 h 3370881"/>
                          <a:gd name="connsiteX237" fmla="*/ 1981200 w 2657256"/>
                          <a:gd name="connsiteY237" fmla="*/ 636646 h 3370881"/>
                          <a:gd name="connsiteX238" fmla="*/ 1967753 w 2657256"/>
                          <a:gd name="connsiteY238" fmla="*/ 650093 h 3370881"/>
                          <a:gd name="connsiteX239" fmla="*/ 1936376 w 2657256"/>
                          <a:gd name="connsiteY239" fmla="*/ 690434 h 3370881"/>
                          <a:gd name="connsiteX240" fmla="*/ 1905000 w 2657256"/>
                          <a:gd name="connsiteY240" fmla="*/ 717329 h 3370881"/>
                          <a:gd name="connsiteX241" fmla="*/ 1860176 w 2657256"/>
                          <a:gd name="connsiteY241" fmla="*/ 735258 h 3370881"/>
                          <a:gd name="connsiteX242" fmla="*/ 1788459 w 2657256"/>
                          <a:gd name="connsiteY242" fmla="*/ 744223 h 3370881"/>
                          <a:gd name="connsiteX243" fmla="*/ 1846729 w 2657256"/>
                          <a:gd name="connsiteY243" fmla="*/ 802493 h 3370881"/>
                          <a:gd name="connsiteX244" fmla="*/ 1913965 w 2657256"/>
                          <a:gd name="connsiteY244" fmla="*/ 829387 h 3370881"/>
                          <a:gd name="connsiteX245" fmla="*/ 1922929 w 2657256"/>
                          <a:gd name="connsiteY245" fmla="*/ 842834 h 3370881"/>
                          <a:gd name="connsiteX246" fmla="*/ 1967753 w 2657256"/>
                          <a:gd name="connsiteY246" fmla="*/ 883176 h 3370881"/>
                          <a:gd name="connsiteX247" fmla="*/ 1981200 w 2657256"/>
                          <a:gd name="connsiteY247" fmla="*/ 896623 h 3370881"/>
                          <a:gd name="connsiteX248" fmla="*/ 1994647 w 2657256"/>
                          <a:gd name="connsiteY248" fmla="*/ 905587 h 3370881"/>
                          <a:gd name="connsiteX249" fmla="*/ 2021541 w 2657256"/>
                          <a:gd name="connsiteY249" fmla="*/ 927999 h 3370881"/>
                          <a:gd name="connsiteX250" fmla="*/ 2030506 w 2657256"/>
                          <a:gd name="connsiteY250" fmla="*/ 941446 h 3370881"/>
                          <a:gd name="connsiteX251" fmla="*/ 2057400 w 2657256"/>
                          <a:gd name="connsiteY251" fmla="*/ 968340 h 3370881"/>
                          <a:gd name="connsiteX252" fmla="*/ 2088776 w 2657256"/>
                          <a:gd name="connsiteY252" fmla="*/ 1013164 h 3370881"/>
                          <a:gd name="connsiteX253" fmla="*/ 2115670 w 2657256"/>
                          <a:gd name="connsiteY253" fmla="*/ 1057987 h 3370881"/>
                          <a:gd name="connsiteX254" fmla="*/ 2120153 w 2657256"/>
                          <a:gd name="connsiteY254" fmla="*/ 1089364 h 3370881"/>
                          <a:gd name="connsiteX255" fmla="*/ 2138082 w 2657256"/>
                          <a:gd name="connsiteY255" fmla="*/ 1143152 h 3370881"/>
                          <a:gd name="connsiteX256" fmla="*/ 2147047 w 2657256"/>
                          <a:gd name="connsiteY256" fmla="*/ 1196940 h 3370881"/>
                          <a:gd name="connsiteX257" fmla="*/ 2151529 w 2657256"/>
                          <a:gd name="connsiteY257" fmla="*/ 1210387 h 3370881"/>
                          <a:gd name="connsiteX258" fmla="*/ 2156012 w 2657256"/>
                          <a:gd name="connsiteY258" fmla="*/ 1228317 h 3370881"/>
                          <a:gd name="connsiteX259" fmla="*/ 2173941 w 2657256"/>
                          <a:gd name="connsiteY259" fmla="*/ 1295552 h 3370881"/>
                          <a:gd name="connsiteX260" fmla="*/ 2182906 w 2657256"/>
                          <a:gd name="connsiteY260" fmla="*/ 1313481 h 3370881"/>
                          <a:gd name="connsiteX261" fmla="*/ 2187388 w 2657256"/>
                          <a:gd name="connsiteY261" fmla="*/ 1331411 h 3370881"/>
                          <a:gd name="connsiteX262" fmla="*/ 2214282 w 2657256"/>
                          <a:gd name="connsiteY262" fmla="*/ 1385199 h 3370881"/>
                          <a:gd name="connsiteX263" fmla="*/ 2218765 w 2657256"/>
                          <a:gd name="connsiteY263" fmla="*/ 1403129 h 3370881"/>
                          <a:gd name="connsiteX264" fmla="*/ 2223247 w 2657256"/>
                          <a:gd name="connsiteY264" fmla="*/ 1430023 h 3370881"/>
                          <a:gd name="connsiteX265" fmla="*/ 2236694 w 2657256"/>
                          <a:gd name="connsiteY265" fmla="*/ 1456917 h 3370881"/>
                          <a:gd name="connsiteX266" fmla="*/ 2249794 w 2657256"/>
                          <a:gd name="connsiteY266" fmla="*/ 1524624 h 3370881"/>
                          <a:gd name="connsiteX267" fmla="*/ 2241176 w 2657256"/>
                          <a:gd name="connsiteY267" fmla="*/ 1577940 h 3370881"/>
                          <a:gd name="connsiteX268" fmla="*/ 2245659 w 2657256"/>
                          <a:gd name="connsiteY268" fmla="*/ 1595870 h 3370881"/>
                          <a:gd name="connsiteX269" fmla="*/ 2249634 w 2657256"/>
                          <a:gd name="connsiteY269" fmla="*/ 1685855 h 3370881"/>
                          <a:gd name="connsiteX270" fmla="*/ 2227729 w 2657256"/>
                          <a:gd name="connsiteY270" fmla="*/ 1716893 h 3370881"/>
                          <a:gd name="connsiteX271" fmla="*/ 2240500 w 2657256"/>
                          <a:gd name="connsiteY271" fmla="*/ 1674269 h 3370881"/>
                          <a:gd name="connsiteX272" fmla="*/ 2235341 w 2657256"/>
                          <a:gd name="connsiteY272" fmla="*/ 1788611 h 3370881"/>
                          <a:gd name="connsiteX273" fmla="*/ 2230689 w 2657256"/>
                          <a:gd name="connsiteY273" fmla="*/ 1823963 h 3370881"/>
                          <a:gd name="connsiteX274" fmla="*/ 2226207 w 2657256"/>
                          <a:gd name="connsiteY274" fmla="*/ 1824470 h 3370881"/>
                          <a:gd name="connsiteX275" fmla="*/ 2208278 w 2657256"/>
                          <a:gd name="connsiteY275" fmla="*/ 1869293 h 3370881"/>
                          <a:gd name="connsiteX276" fmla="*/ 2195168 w 2657256"/>
                          <a:gd name="connsiteY276" fmla="*/ 1882740 h 3370881"/>
                          <a:gd name="connsiteX277" fmla="*/ 2203458 w 2657256"/>
                          <a:gd name="connsiteY277" fmla="*/ 1918938 h 3370881"/>
                          <a:gd name="connsiteX278" fmla="*/ 2204134 w 2657256"/>
                          <a:gd name="connsiteY278" fmla="*/ 1949806 h 3370881"/>
                          <a:gd name="connsiteX279" fmla="*/ 2226545 w 2657256"/>
                          <a:gd name="connsiteY279" fmla="*/ 1954627 h 3370881"/>
                          <a:gd name="connsiteX280" fmla="*/ 2241176 w 2657256"/>
                          <a:gd name="connsiteY280" fmla="*/ 2012729 h 3370881"/>
                          <a:gd name="connsiteX281" fmla="*/ 2263588 w 2657256"/>
                          <a:gd name="connsiteY281" fmla="*/ 2057552 h 3370881"/>
                          <a:gd name="connsiteX282" fmla="*/ 2286000 w 2657256"/>
                          <a:gd name="connsiteY282" fmla="*/ 2084446 h 3370881"/>
                          <a:gd name="connsiteX283" fmla="*/ 2299447 w 2657256"/>
                          <a:gd name="connsiteY283" fmla="*/ 2124787 h 3370881"/>
                          <a:gd name="connsiteX284" fmla="*/ 2321859 w 2657256"/>
                          <a:gd name="connsiteY284" fmla="*/ 2151681 h 3370881"/>
                          <a:gd name="connsiteX285" fmla="*/ 2344270 w 2657256"/>
                          <a:gd name="connsiteY285" fmla="*/ 2205470 h 3370881"/>
                          <a:gd name="connsiteX286" fmla="*/ 2348753 w 2657256"/>
                          <a:gd name="connsiteY286" fmla="*/ 2223399 h 3370881"/>
                          <a:gd name="connsiteX287" fmla="*/ 2366682 w 2657256"/>
                          <a:gd name="connsiteY287" fmla="*/ 2263740 h 3370881"/>
                          <a:gd name="connsiteX288" fmla="*/ 2375647 w 2657256"/>
                          <a:gd name="connsiteY288" fmla="*/ 2286152 h 3370881"/>
                          <a:gd name="connsiteX289" fmla="*/ 2380129 w 2657256"/>
                          <a:gd name="connsiteY289" fmla="*/ 2308564 h 3370881"/>
                          <a:gd name="connsiteX290" fmla="*/ 2389094 w 2657256"/>
                          <a:gd name="connsiteY290" fmla="*/ 2335458 h 3370881"/>
                          <a:gd name="connsiteX291" fmla="*/ 2393576 w 2657256"/>
                          <a:gd name="connsiteY291" fmla="*/ 2380281 h 3370881"/>
                          <a:gd name="connsiteX292" fmla="*/ 2398059 w 2657256"/>
                          <a:gd name="connsiteY292" fmla="*/ 2393729 h 3370881"/>
                          <a:gd name="connsiteX293" fmla="*/ 2419794 w 2657256"/>
                          <a:gd name="connsiteY293" fmla="*/ 2447517 h 3370881"/>
                          <a:gd name="connsiteX294" fmla="*/ 2427343 w 2657256"/>
                          <a:gd name="connsiteY294" fmla="*/ 2564058 h 3370881"/>
                          <a:gd name="connsiteX295" fmla="*/ 2389094 w 2657256"/>
                          <a:gd name="connsiteY295" fmla="*/ 2837481 h 3370881"/>
                          <a:gd name="connsiteX296" fmla="*/ 2380129 w 2657256"/>
                          <a:gd name="connsiteY296" fmla="*/ 2859893 h 3370881"/>
                          <a:gd name="connsiteX297" fmla="*/ 2357718 w 2657256"/>
                          <a:gd name="connsiteY297" fmla="*/ 2913681 h 3370881"/>
                          <a:gd name="connsiteX298" fmla="*/ 2348753 w 2657256"/>
                          <a:gd name="connsiteY298" fmla="*/ 2936093 h 3370881"/>
                          <a:gd name="connsiteX299" fmla="*/ 2339788 w 2657256"/>
                          <a:gd name="connsiteY299" fmla="*/ 2971952 h 3370881"/>
                          <a:gd name="connsiteX300" fmla="*/ 2326341 w 2657256"/>
                          <a:gd name="connsiteY300" fmla="*/ 2994364 h 3370881"/>
                          <a:gd name="connsiteX301" fmla="*/ 2317376 w 2657256"/>
                          <a:gd name="connsiteY301" fmla="*/ 3025740 h 3370881"/>
                          <a:gd name="connsiteX302" fmla="*/ 2303929 w 2657256"/>
                          <a:gd name="connsiteY302" fmla="*/ 3048152 h 3370881"/>
                          <a:gd name="connsiteX303" fmla="*/ 2290482 w 2657256"/>
                          <a:gd name="connsiteY303" fmla="*/ 3079529 h 3370881"/>
                          <a:gd name="connsiteX304" fmla="*/ 2272553 w 2657256"/>
                          <a:gd name="connsiteY304" fmla="*/ 3084011 h 3370881"/>
                          <a:gd name="connsiteX305" fmla="*/ 2259106 w 2657256"/>
                          <a:gd name="connsiteY305" fmla="*/ 3088493 h 3370881"/>
                          <a:gd name="connsiteX306" fmla="*/ 2241176 w 2657256"/>
                          <a:gd name="connsiteY306" fmla="*/ 3092976 h 3370881"/>
                          <a:gd name="connsiteX307" fmla="*/ 2209800 w 2657256"/>
                          <a:gd name="connsiteY307" fmla="*/ 3101940 h 3370881"/>
                          <a:gd name="connsiteX308" fmla="*/ 2205318 w 2657256"/>
                          <a:gd name="connsiteY308" fmla="*/ 3039187 h 3370881"/>
                          <a:gd name="connsiteX309" fmla="*/ 2218765 w 2657256"/>
                          <a:gd name="connsiteY309" fmla="*/ 3021258 h 3370881"/>
                          <a:gd name="connsiteX310" fmla="*/ 2245659 w 2657256"/>
                          <a:gd name="connsiteY310" fmla="*/ 2971952 h 3370881"/>
                          <a:gd name="connsiteX311" fmla="*/ 2268070 w 2657256"/>
                          <a:gd name="connsiteY311" fmla="*/ 2945058 h 3370881"/>
                          <a:gd name="connsiteX312" fmla="*/ 2298550 w 2657256"/>
                          <a:gd name="connsiteY312" fmla="*/ 2568540 h 3370881"/>
                          <a:gd name="connsiteX313" fmla="*/ 2284986 w 2657256"/>
                          <a:gd name="connsiteY313" fmla="*/ 2532681 h 3370881"/>
                          <a:gd name="connsiteX314" fmla="*/ 2293273 w 2657256"/>
                          <a:gd name="connsiteY314" fmla="*/ 2496653 h 3370881"/>
                          <a:gd name="connsiteX315" fmla="*/ 2278152 w 2657256"/>
                          <a:gd name="connsiteY315" fmla="*/ 2475178 h 3370881"/>
                          <a:gd name="connsiteX316" fmla="*/ 2245659 w 2657256"/>
                          <a:gd name="connsiteY316" fmla="*/ 2389247 h 3370881"/>
                          <a:gd name="connsiteX317" fmla="*/ 2195507 w 2657256"/>
                          <a:gd name="connsiteY317" fmla="*/ 2241328 h 3370881"/>
                          <a:gd name="connsiteX318" fmla="*/ 2083786 w 2657256"/>
                          <a:gd name="connsiteY318" fmla="*/ 2040300 h 3370881"/>
                          <a:gd name="connsiteX319" fmla="*/ 2048773 w 2657256"/>
                          <a:gd name="connsiteY319" fmla="*/ 2017971 h 3370881"/>
                          <a:gd name="connsiteX320" fmla="*/ 2074314 w 2657256"/>
                          <a:gd name="connsiteY320" fmla="*/ 2011967 h 3370881"/>
                          <a:gd name="connsiteX321" fmla="*/ 2034988 w 2657256"/>
                          <a:gd name="connsiteY321" fmla="*/ 2003764 h 3370881"/>
                          <a:gd name="connsiteX322" fmla="*/ 2026023 w 2657256"/>
                          <a:gd name="connsiteY322" fmla="*/ 2026176 h 3370881"/>
                          <a:gd name="connsiteX323" fmla="*/ 2021541 w 2657256"/>
                          <a:gd name="connsiteY323" fmla="*/ 2039623 h 3370881"/>
                          <a:gd name="connsiteX324" fmla="*/ 1999129 w 2657256"/>
                          <a:gd name="connsiteY324" fmla="*/ 2053070 h 3370881"/>
                          <a:gd name="connsiteX325" fmla="*/ 1990165 w 2657256"/>
                          <a:gd name="connsiteY325" fmla="*/ 2070999 h 3370881"/>
                          <a:gd name="connsiteX326" fmla="*/ 1967753 w 2657256"/>
                          <a:gd name="connsiteY326" fmla="*/ 2106858 h 3370881"/>
                          <a:gd name="connsiteX327" fmla="*/ 1981200 w 2657256"/>
                          <a:gd name="connsiteY327" fmla="*/ 2223399 h 3370881"/>
                          <a:gd name="connsiteX328" fmla="*/ 1994647 w 2657256"/>
                          <a:gd name="connsiteY328" fmla="*/ 2254776 h 3370881"/>
                          <a:gd name="connsiteX329" fmla="*/ 2003612 w 2657256"/>
                          <a:gd name="connsiteY329" fmla="*/ 2272705 h 3370881"/>
                          <a:gd name="connsiteX330" fmla="*/ 2026023 w 2657256"/>
                          <a:gd name="connsiteY330" fmla="*/ 2304081 h 3370881"/>
                          <a:gd name="connsiteX331" fmla="*/ 2043953 w 2657256"/>
                          <a:gd name="connsiteY331" fmla="*/ 2348905 h 3370881"/>
                          <a:gd name="connsiteX332" fmla="*/ 2061882 w 2657256"/>
                          <a:gd name="connsiteY332" fmla="*/ 2371317 h 3370881"/>
                          <a:gd name="connsiteX333" fmla="*/ 2088776 w 2657256"/>
                          <a:gd name="connsiteY333" fmla="*/ 2434070 h 3370881"/>
                          <a:gd name="connsiteX334" fmla="*/ 2102223 w 2657256"/>
                          <a:gd name="connsiteY334" fmla="*/ 2465446 h 3370881"/>
                          <a:gd name="connsiteX335" fmla="*/ 2106706 w 2657256"/>
                          <a:gd name="connsiteY335" fmla="*/ 2496823 h 3370881"/>
                          <a:gd name="connsiteX336" fmla="*/ 2124635 w 2657256"/>
                          <a:gd name="connsiteY336" fmla="*/ 2559576 h 3370881"/>
                          <a:gd name="connsiteX337" fmla="*/ 2138082 w 2657256"/>
                          <a:gd name="connsiteY337" fmla="*/ 2649223 h 3370881"/>
                          <a:gd name="connsiteX338" fmla="*/ 2147047 w 2657256"/>
                          <a:gd name="connsiteY338" fmla="*/ 2685081 h 3370881"/>
                          <a:gd name="connsiteX339" fmla="*/ 2151529 w 2657256"/>
                          <a:gd name="connsiteY339" fmla="*/ 2716458 h 3370881"/>
                          <a:gd name="connsiteX340" fmla="*/ 2160494 w 2657256"/>
                          <a:gd name="connsiteY340" fmla="*/ 2770246 h 3370881"/>
                          <a:gd name="connsiteX341" fmla="*/ 2156012 w 2657256"/>
                          <a:gd name="connsiteY341" fmla="*/ 2962987 h 3370881"/>
                          <a:gd name="connsiteX342" fmla="*/ 2138082 w 2657256"/>
                          <a:gd name="connsiteY342" fmla="*/ 3043670 h 3370881"/>
                          <a:gd name="connsiteX343" fmla="*/ 2133600 w 2657256"/>
                          <a:gd name="connsiteY343" fmla="*/ 3061599 h 3370881"/>
                          <a:gd name="connsiteX344" fmla="*/ 2120153 w 2657256"/>
                          <a:gd name="connsiteY344" fmla="*/ 3079529 h 3370881"/>
                          <a:gd name="connsiteX345" fmla="*/ 2111188 w 2657256"/>
                          <a:gd name="connsiteY345" fmla="*/ 3106423 h 3370881"/>
                          <a:gd name="connsiteX346" fmla="*/ 2088776 w 2657256"/>
                          <a:gd name="connsiteY346" fmla="*/ 3137799 h 3370881"/>
                          <a:gd name="connsiteX347" fmla="*/ 2075329 w 2657256"/>
                          <a:gd name="connsiteY347" fmla="*/ 3164693 h 3370881"/>
                          <a:gd name="connsiteX348" fmla="*/ 2061882 w 2657256"/>
                          <a:gd name="connsiteY348" fmla="*/ 3169176 h 3370881"/>
                          <a:gd name="connsiteX349" fmla="*/ 2021541 w 2657256"/>
                          <a:gd name="connsiteY349" fmla="*/ 3164693 h 3370881"/>
                          <a:gd name="connsiteX350" fmla="*/ 2012576 w 2657256"/>
                          <a:gd name="connsiteY350" fmla="*/ 3119870 h 3370881"/>
                          <a:gd name="connsiteX351" fmla="*/ 2048435 w 2657256"/>
                          <a:gd name="connsiteY351" fmla="*/ 3021258 h 3370881"/>
                          <a:gd name="connsiteX352" fmla="*/ 2048435 w 2657256"/>
                          <a:gd name="connsiteY352" fmla="*/ 3021258 h 3370881"/>
                          <a:gd name="connsiteX353" fmla="*/ 2061882 w 2657256"/>
                          <a:gd name="connsiteY353" fmla="*/ 2967470 h 3370881"/>
                          <a:gd name="connsiteX354" fmla="*/ 2070847 w 2657256"/>
                          <a:gd name="connsiteY354" fmla="*/ 2882305 h 3370881"/>
                          <a:gd name="connsiteX355" fmla="*/ 2066365 w 2657256"/>
                          <a:gd name="connsiteY355" fmla="*/ 2725423 h 3370881"/>
                          <a:gd name="connsiteX356" fmla="*/ 2043953 w 2657256"/>
                          <a:gd name="connsiteY356" fmla="*/ 2649223 h 3370881"/>
                          <a:gd name="connsiteX357" fmla="*/ 2030506 w 2657256"/>
                          <a:gd name="connsiteY357" fmla="*/ 2622329 h 3370881"/>
                          <a:gd name="connsiteX358" fmla="*/ 2017059 w 2657256"/>
                          <a:gd name="connsiteY358" fmla="*/ 2581987 h 3370881"/>
                          <a:gd name="connsiteX359" fmla="*/ 1981200 w 2657256"/>
                          <a:gd name="connsiteY359" fmla="*/ 2514752 h 3370881"/>
                          <a:gd name="connsiteX360" fmla="*/ 1972235 w 2657256"/>
                          <a:gd name="connsiteY360" fmla="*/ 2501305 h 3370881"/>
                          <a:gd name="connsiteX361" fmla="*/ 1958788 w 2657256"/>
                          <a:gd name="connsiteY361" fmla="*/ 2478893 h 3370881"/>
                          <a:gd name="connsiteX362" fmla="*/ 1905000 w 2657256"/>
                          <a:gd name="connsiteY362" fmla="*/ 2398211 h 3370881"/>
                          <a:gd name="connsiteX363" fmla="*/ 1882588 w 2657256"/>
                          <a:gd name="connsiteY363" fmla="*/ 2357870 h 3370881"/>
                          <a:gd name="connsiteX364" fmla="*/ 1869141 w 2657256"/>
                          <a:gd name="connsiteY364" fmla="*/ 2339940 h 3370881"/>
                          <a:gd name="connsiteX365" fmla="*/ 1806388 w 2657256"/>
                          <a:gd name="connsiteY365" fmla="*/ 2313046 h 3370881"/>
                          <a:gd name="connsiteX366" fmla="*/ 1779494 w 2657256"/>
                          <a:gd name="connsiteY366" fmla="*/ 2304081 h 3370881"/>
                          <a:gd name="connsiteX367" fmla="*/ 1752600 w 2657256"/>
                          <a:gd name="connsiteY367" fmla="*/ 2299599 h 3370881"/>
                          <a:gd name="connsiteX368" fmla="*/ 1680882 w 2657256"/>
                          <a:gd name="connsiteY368" fmla="*/ 2277187 h 3370881"/>
                          <a:gd name="connsiteX369" fmla="*/ 1719025 w 2657256"/>
                          <a:gd name="connsiteY369" fmla="*/ 2281331 h 3370881"/>
                          <a:gd name="connsiteX370" fmla="*/ 1756997 w 2657256"/>
                          <a:gd name="connsiteY370" fmla="*/ 2289450 h 3370881"/>
                          <a:gd name="connsiteX371" fmla="*/ 1656440 w 2657256"/>
                          <a:gd name="connsiteY371" fmla="*/ 2298583 h 3370881"/>
                          <a:gd name="connsiteX372" fmla="*/ 1537447 w 2657256"/>
                          <a:gd name="connsiteY372" fmla="*/ 2329960 h 3370881"/>
                          <a:gd name="connsiteX373" fmla="*/ 1571993 w 2657256"/>
                          <a:gd name="connsiteY373" fmla="*/ 2317957 h 3370881"/>
                          <a:gd name="connsiteX374" fmla="*/ 1509707 w 2657256"/>
                          <a:gd name="connsiteY374" fmla="*/ 2338926 h 3370881"/>
                          <a:gd name="connsiteX375" fmla="*/ 1500444 w 2657256"/>
                          <a:gd name="connsiteY375" fmla="*/ 2355271 h 3370881"/>
                          <a:gd name="connsiteX376" fmla="*/ 1402678 w 2657256"/>
                          <a:gd name="connsiteY376" fmla="*/ 2339641 h 3370881"/>
                          <a:gd name="connsiteX377" fmla="*/ 1322892 w 2657256"/>
                          <a:gd name="connsiteY377" fmla="*/ 2336952 h 3370881"/>
                          <a:gd name="connsiteX378" fmla="*/ 1199384 w 2657256"/>
                          <a:gd name="connsiteY378" fmla="*/ 2307041 h 3370881"/>
                          <a:gd name="connsiteX379" fmla="*/ 1066800 w 2657256"/>
                          <a:gd name="connsiteY379" fmla="*/ 2272705 h 3370881"/>
                          <a:gd name="connsiteX380" fmla="*/ 1030941 w 2657256"/>
                          <a:gd name="connsiteY380" fmla="*/ 2263740 h 3370881"/>
                          <a:gd name="connsiteX381" fmla="*/ 986118 w 2657256"/>
                          <a:gd name="connsiteY381" fmla="*/ 2241329 h 3370881"/>
                          <a:gd name="connsiteX382" fmla="*/ 968188 w 2657256"/>
                          <a:gd name="connsiteY382" fmla="*/ 2232364 h 3370881"/>
                          <a:gd name="connsiteX383" fmla="*/ 936812 w 2657256"/>
                          <a:gd name="connsiteY383" fmla="*/ 2214434 h 3370881"/>
                          <a:gd name="connsiteX384" fmla="*/ 905435 w 2657256"/>
                          <a:gd name="connsiteY384" fmla="*/ 2196505 h 3370881"/>
                          <a:gd name="connsiteX385" fmla="*/ 869576 w 2657256"/>
                          <a:gd name="connsiteY385" fmla="*/ 2209952 h 3370881"/>
                          <a:gd name="connsiteX386" fmla="*/ 856129 w 2657256"/>
                          <a:gd name="connsiteY386" fmla="*/ 2227881 h 3370881"/>
                          <a:gd name="connsiteX387" fmla="*/ 815788 w 2657256"/>
                          <a:gd name="connsiteY387" fmla="*/ 2268223 h 3370881"/>
                          <a:gd name="connsiteX388" fmla="*/ 788894 w 2657256"/>
                          <a:gd name="connsiteY388" fmla="*/ 2290634 h 3370881"/>
                          <a:gd name="connsiteX389" fmla="*/ 762000 w 2657256"/>
                          <a:gd name="connsiteY389" fmla="*/ 2313046 h 3370881"/>
                          <a:gd name="connsiteX390" fmla="*/ 753035 w 2657256"/>
                          <a:gd name="connsiteY390" fmla="*/ 2326493 h 3370881"/>
                          <a:gd name="connsiteX391" fmla="*/ 735106 w 2657256"/>
                          <a:gd name="connsiteY391" fmla="*/ 2339940 h 3370881"/>
                          <a:gd name="connsiteX392" fmla="*/ 712694 w 2657256"/>
                          <a:gd name="connsiteY392" fmla="*/ 2362352 h 3370881"/>
                          <a:gd name="connsiteX393" fmla="*/ 694765 w 2657256"/>
                          <a:gd name="connsiteY393" fmla="*/ 2375799 h 3370881"/>
                          <a:gd name="connsiteX394" fmla="*/ 681318 w 2657256"/>
                          <a:gd name="connsiteY394" fmla="*/ 2393729 h 3370881"/>
                          <a:gd name="connsiteX395" fmla="*/ 667870 w 2657256"/>
                          <a:gd name="connsiteY395" fmla="*/ 2402693 h 3370881"/>
                          <a:gd name="connsiteX396" fmla="*/ 623047 w 2657256"/>
                          <a:gd name="connsiteY396" fmla="*/ 2443034 h 3370881"/>
                          <a:gd name="connsiteX397" fmla="*/ 600635 w 2657256"/>
                          <a:gd name="connsiteY397" fmla="*/ 2474411 h 3370881"/>
                          <a:gd name="connsiteX398" fmla="*/ 587188 w 2657256"/>
                          <a:gd name="connsiteY398" fmla="*/ 2514752 h 3370881"/>
                          <a:gd name="connsiteX399" fmla="*/ 582706 w 2657256"/>
                          <a:gd name="connsiteY399" fmla="*/ 2546129 h 3370881"/>
                          <a:gd name="connsiteX400" fmla="*/ 596153 w 2657256"/>
                          <a:gd name="connsiteY400" fmla="*/ 2635776 h 3370881"/>
                          <a:gd name="connsiteX401" fmla="*/ 600635 w 2657256"/>
                          <a:gd name="connsiteY401" fmla="*/ 2653705 h 3370881"/>
                          <a:gd name="connsiteX402" fmla="*/ 609600 w 2657256"/>
                          <a:gd name="connsiteY402" fmla="*/ 2671634 h 3370881"/>
                          <a:gd name="connsiteX403" fmla="*/ 614082 w 2657256"/>
                          <a:gd name="connsiteY403" fmla="*/ 2689564 h 3370881"/>
                          <a:gd name="connsiteX404" fmla="*/ 623047 w 2657256"/>
                          <a:gd name="connsiteY404" fmla="*/ 2711976 h 3370881"/>
                          <a:gd name="connsiteX405" fmla="*/ 627529 w 2657256"/>
                          <a:gd name="connsiteY405" fmla="*/ 2734387 h 3370881"/>
                          <a:gd name="connsiteX406" fmla="*/ 640976 w 2657256"/>
                          <a:gd name="connsiteY406" fmla="*/ 2765764 h 3370881"/>
                          <a:gd name="connsiteX407" fmla="*/ 645459 w 2657256"/>
                          <a:gd name="connsiteY407" fmla="*/ 2779211 h 3370881"/>
                          <a:gd name="connsiteX408" fmla="*/ 658906 w 2657256"/>
                          <a:gd name="connsiteY408" fmla="*/ 2801623 h 3370881"/>
                          <a:gd name="connsiteX409" fmla="*/ 676835 w 2657256"/>
                          <a:gd name="connsiteY409" fmla="*/ 2864376 h 3370881"/>
                          <a:gd name="connsiteX410" fmla="*/ 690282 w 2657256"/>
                          <a:gd name="connsiteY410" fmla="*/ 2895752 h 3370881"/>
                          <a:gd name="connsiteX411" fmla="*/ 699247 w 2657256"/>
                          <a:gd name="connsiteY411" fmla="*/ 2940576 h 3370881"/>
                          <a:gd name="connsiteX412" fmla="*/ 703729 w 2657256"/>
                          <a:gd name="connsiteY412" fmla="*/ 2967470 h 3370881"/>
                          <a:gd name="connsiteX413" fmla="*/ 717176 w 2657256"/>
                          <a:gd name="connsiteY413" fmla="*/ 2994364 h 3370881"/>
                          <a:gd name="connsiteX414" fmla="*/ 735106 w 2657256"/>
                          <a:gd name="connsiteY414" fmla="*/ 3052634 h 3370881"/>
                          <a:gd name="connsiteX415" fmla="*/ 739588 w 2657256"/>
                          <a:gd name="connsiteY415" fmla="*/ 3079529 h 3370881"/>
                          <a:gd name="connsiteX416" fmla="*/ 762000 w 2657256"/>
                          <a:gd name="connsiteY416" fmla="*/ 3142281 h 3370881"/>
                          <a:gd name="connsiteX417" fmla="*/ 766482 w 2657256"/>
                          <a:gd name="connsiteY417" fmla="*/ 3231929 h 3370881"/>
                          <a:gd name="connsiteX418" fmla="*/ 770965 w 2657256"/>
                          <a:gd name="connsiteY418" fmla="*/ 3254340 h 3370881"/>
                          <a:gd name="connsiteX419" fmla="*/ 775447 w 2657256"/>
                          <a:gd name="connsiteY419" fmla="*/ 3285717 h 3370881"/>
                          <a:gd name="connsiteX420" fmla="*/ 748553 w 2657256"/>
                          <a:gd name="connsiteY420" fmla="*/ 3335023 h 3370881"/>
                          <a:gd name="connsiteX421" fmla="*/ 721659 w 2657256"/>
                          <a:gd name="connsiteY421" fmla="*/ 3343987 h 3370881"/>
                          <a:gd name="connsiteX422" fmla="*/ 708212 w 2657256"/>
                          <a:gd name="connsiteY422" fmla="*/ 3348470 h 3370881"/>
                          <a:gd name="connsiteX423" fmla="*/ 623047 w 2657256"/>
                          <a:gd name="connsiteY423" fmla="*/ 3330540 h 3370881"/>
                          <a:gd name="connsiteX424" fmla="*/ 609600 w 2657256"/>
                          <a:gd name="connsiteY424" fmla="*/ 3308129 h 3370881"/>
                          <a:gd name="connsiteX425" fmla="*/ 591670 w 2657256"/>
                          <a:gd name="connsiteY425" fmla="*/ 3267787 h 3370881"/>
                          <a:gd name="connsiteX426" fmla="*/ 560294 w 2657256"/>
                          <a:gd name="connsiteY426" fmla="*/ 3209517 h 3370881"/>
                          <a:gd name="connsiteX427" fmla="*/ 551329 w 2657256"/>
                          <a:gd name="connsiteY427" fmla="*/ 3196070 h 3370881"/>
                          <a:gd name="connsiteX428" fmla="*/ 528918 w 2657256"/>
                          <a:gd name="connsiteY428" fmla="*/ 3173658 h 3370881"/>
                          <a:gd name="connsiteX429" fmla="*/ 519953 w 2657256"/>
                          <a:gd name="connsiteY429" fmla="*/ 3128834 h 3370881"/>
                          <a:gd name="connsiteX430" fmla="*/ 524435 w 2657256"/>
                          <a:gd name="connsiteY430" fmla="*/ 3101940 h 3370881"/>
                          <a:gd name="connsiteX431" fmla="*/ 528918 w 2657256"/>
                          <a:gd name="connsiteY431" fmla="*/ 3088493 h 3370881"/>
                          <a:gd name="connsiteX432" fmla="*/ 542365 w 2657256"/>
                          <a:gd name="connsiteY432" fmla="*/ 3052634 h 3370881"/>
                          <a:gd name="connsiteX433" fmla="*/ 484094 w 2657256"/>
                          <a:gd name="connsiteY433" fmla="*/ 2886787 h 3370881"/>
                          <a:gd name="connsiteX434" fmla="*/ 443753 w 2657256"/>
                          <a:gd name="connsiteY434" fmla="*/ 2779211 h 3370881"/>
                          <a:gd name="connsiteX435" fmla="*/ 439270 w 2657256"/>
                          <a:gd name="connsiteY435" fmla="*/ 2752317 h 3370881"/>
                          <a:gd name="connsiteX436" fmla="*/ 430306 w 2657256"/>
                          <a:gd name="connsiteY436" fmla="*/ 2716458 h 3370881"/>
                          <a:gd name="connsiteX437" fmla="*/ 425823 w 2657256"/>
                          <a:gd name="connsiteY437" fmla="*/ 2680599 h 3370881"/>
                          <a:gd name="connsiteX438" fmla="*/ 398929 w 2657256"/>
                          <a:gd name="connsiteY438" fmla="*/ 2599917 h 3370881"/>
                          <a:gd name="connsiteX439" fmla="*/ 385482 w 2657256"/>
                          <a:gd name="connsiteY439" fmla="*/ 2568540 h 3370881"/>
                          <a:gd name="connsiteX440" fmla="*/ 381000 w 2657256"/>
                          <a:gd name="connsiteY440" fmla="*/ 2550611 h 3370881"/>
                          <a:gd name="connsiteX441" fmla="*/ 372035 w 2657256"/>
                          <a:gd name="connsiteY441" fmla="*/ 2483376 h 3370881"/>
                          <a:gd name="connsiteX442" fmla="*/ 367553 w 2657256"/>
                          <a:gd name="connsiteY442" fmla="*/ 2469929 h 3370881"/>
                          <a:gd name="connsiteX443" fmla="*/ 407894 w 2657256"/>
                          <a:gd name="connsiteY443" fmla="*/ 2451999 h 3370881"/>
                          <a:gd name="connsiteX444" fmla="*/ 515470 w 2657256"/>
                          <a:gd name="connsiteY444" fmla="*/ 2407176 h 3370881"/>
                          <a:gd name="connsiteX445" fmla="*/ 578223 w 2657256"/>
                          <a:gd name="connsiteY445" fmla="*/ 2353387 h 3370881"/>
                          <a:gd name="connsiteX446" fmla="*/ 587188 w 2657256"/>
                          <a:gd name="connsiteY446" fmla="*/ 2330976 h 3370881"/>
                          <a:gd name="connsiteX447" fmla="*/ 614082 w 2657256"/>
                          <a:gd name="connsiteY447" fmla="*/ 2254776 h 3370881"/>
                          <a:gd name="connsiteX448" fmla="*/ 649941 w 2657256"/>
                          <a:gd name="connsiteY448" fmla="*/ 2200987 h 3370881"/>
                          <a:gd name="connsiteX449" fmla="*/ 690282 w 2657256"/>
                          <a:gd name="connsiteY449" fmla="*/ 2174093 h 3370881"/>
                          <a:gd name="connsiteX450" fmla="*/ 703729 w 2657256"/>
                          <a:gd name="connsiteY450" fmla="*/ 2165129 h 3370881"/>
                          <a:gd name="connsiteX451" fmla="*/ 739588 w 2657256"/>
                          <a:gd name="connsiteY451" fmla="*/ 2147199 h 3370881"/>
                          <a:gd name="connsiteX452" fmla="*/ 708212 w 2657256"/>
                          <a:gd name="connsiteY452" fmla="*/ 2187540 h 3370881"/>
                          <a:gd name="connsiteX453" fmla="*/ 654423 w 2657256"/>
                          <a:gd name="connsiteY453" fmla="*/ 2241329 h 3370881"/>
                          <a:gd name="connsiteX454" fmla="*/ 636494 w 2657256"/>
                          <a:gd name="connsiteY454" fmla="*/ 2259258 h 3370881"/>
                          <a:gd name="connsiteX455" fmla="*/ 614082 w 2657256"/>
                          <a:gd name="connsiteY455" fmla="*/ 2286152 h 3370881"/>
                          <a:gd name="connsiteX456" fmla="*/ 592179 w 2657256"/>
                          <a:gd name="connsiteY456" fmla="*/ 2282347 h 3370881"/>
                          <a:gd name="connsiteX457" fmla="*/ 555980 w 2657256"/>
                          <a:gd name="connsiteY457" fmla="*/ 2313892 h 3370881"/>
                          <a:gd name="connsiteX458" fmla="*/ 524435 w 2657256"/>
                          <a:gd name="connsiteY458" fmla="*/ 2348905 h 3370881"/>
                          <a:gd name="connsiteX459" fmla="*/ 502023 w 2657256"/>
                          <a:gd name="connsiteY459" fmla="*/ 2362352 h 3370881"/>
                          <a:gd name="connsiteX460" fmla="*/ 461682 w 2657256"/>
                          <a:gd name="connsiteY460" fmla="*/ 2389246 h 3370881"/>
                          <a:gd name="connsiteX461" fmla="*/ 448235 w 2657256"/>
                          <a:gd name="connsiteY461" fmla="*/ 2398211 h 3370881"/>
                          <a:gd name="connsiteX462" fmla="*/ 430306 w 2657256"/>
                          <a:gd name="connsiteY462" fmla="*/ 2407176 h 3370881"/>
                          <a:gd name="connsiteX463" fmla="*/ 412376 w 2657256"/>
                          <a:gd name="connsiteY463" fmla="*/ 2420623 h 3370881"/>
                          <a:gd name="connsiteX464" fmla="*/ 389965 w 2657256"/>
                          <a:gd name="connsiteY464" fmla="*/ 2429587 h 3370881"/>
                          <a:gd name="connsiteX465" fmla="*/ 372035 w 2657256"/>
                          <a:gd name="connsiteY465" fmla="*/ 2443034 h 3370881"/>
                          <a:gd name="connsiteX466" fmla="*/ 318247 w 2657256"/>
                          <a:gd name="connsiteY466" fmla="*/ 2474411 h 3370881"/>
                          <a:gd name="connsiteX467" fmla="*/ 304800 w 2657256"/>
                          <a:gd name="connsiteY467" fmla="*/ 2492340 h 3370881"/>
                          <a:gd name="connsiteX468" fmla="*/ 282388 w 2657256"/>
                          <a:gd name="connsiteY468" fmla="*/ 2519234 h 3370881"/>
                          <a:gd name="connsiteX469" fmla="*/ 295835 w 2657256"/>
                          <a:gd name="connsiteY469" fmla="*/ 2815070 h 3370881"/>
                          <a:gd name="connsiteX470" fmla="*/ 300318 w 2657256"/>
                          <a:gd name="connsiteY470" fmla="*/ 2837481 h 3370881"/>
                          <a:gd name="connsiteX471" fmla="*/ 304800 w 2657256"/>
                          <a:gd name="connsiteY471" fmla="*/ 2868858 h 3370881"/>
                          <a:gd name="connsiteX472" fmla="*/ 309282 w 2657256"/>
                          <a:gd name="connsiteY472" fmla="*/ 2927129 h 3370881"/>
                          <a:gd name="connsiteX473" fmla="*/ 322729 w 2657256"/>
                          <a:gd name="connsiteY473" fmla="*/ 2985399 h 3370881"/>
                          <a:gd name="connsiteX474" fmla="*/ 327212 w 2657256"/>
                          <a:gd name="connsiteY474" fmla="*/ 3012293 h 3370881"/>
                          <a:gd name="connsiteX475" fmla="*/ 331694 w 2657256"/>
                          <a:gd name="connsiteY475" fmla="*/ 3043670 h 3370881"/>
                          <a:gd name="connsiteX476" fmla="*/ 345141 w 2657256"/>
                          <a:gd name="connsiteY476" fmla="*/ 3070564 h 3370881"/>
                          <a:gd name="connsiteX477" fmla="*/ 367553 w 2657256"/>
                          <a:gd name="connsiteY477" fmla="*/ 3124352 h 3370881"/>
                          <a:gd name="connsiteX478" fmla="*/ 381000 w 2657256"/>
                          <a:gd name="connsiteY478" fmla="*/ 3182623 h 3370881"/>
                          <a:gd name="connsiteX479" fmla="*/ 389965 w 2657256"/>
                          <a:gd name="connsiteY479" fmla="*/ 3196070 h 3370881"/>
                          <a:gd name="connsiteX480" fmla="*/ 394447 w 2657256"/>
                          <a:gd name="connsiteY480" fmla="*/ 3213999 h 3370881"/>
                          <a:gd name="connsiteX481" fmla="*/ 412376 w 2657256"/>
                          <a:gd name="connsiteY481" fmla="*/ 3245376 h 3370881"/>
                          <a:gd name="connsiteX482" fmla="*/ 416859 w 2657256"/>
                          <a:gd name="connsiteY482" fmla="*/ 3258823 h 3370881"/>
                          <a:gd name="connsiteX483" fmla="*/ 425823 w 2657256"/>
                          <a:gd name="connsiteY483" fmla="*/ 3272270 h 3370881"/>
                          <a:gd name="connsiteX484" fmla="*/ 439270 w 2657256"/>
                          <a:gd name="connsiteY484" fmla="*/ 3303646 h 3370881"/>
                          <a:gd name="connsiteX485" fmla="*/ 439270 w 2657256"/>
                          <a:gd name="connsiteY485" fmla="*/ 3352952 h 3370881"/>
                          <a:gd name="connsiteX486" fmla="*/ 430306 w 2657256"/>
                          <a:gd name="connsiteY486" fmla="*/ 3366399 h 3370881"/>
                          <a:gd name="connsiteX487" fmla="*/ 412376 w 2657256"/>
                          <a:gd name="connsiteY487" fmla="*/ 3370881 h 3370881"/>
                          <a:gd name="connsiteX488" fmla="*/ 295835 w 2657256"/>
                          <a:gd name="connsiteY488" fmla="*/ 3357434 h 3370881"/>
                          <a:gd name="connsiteX489" fmla="*/ 264459 w 2657256"/>
                          <a:gd name="connsiteY489" fmla="*/ 3276752 h 3370881"/>
                          <a:gd name="connsiteX490" fmla="*/ 259976 w 2657256"/>
                          <a:gd name="connsiteY490" fmla="*/ 3240893 h 3370881"/>
                          <a:gd name="connsiteX491" fmla="*/ 246529 w 2657256"/>
                          <a:gd name="connsiteY491" fmla="*/ 3178140 h 3370881"/>
                          <a:gd name="connsiteX492" fmla="*/ 237565 w 2657256"/>
                          <a:gd name="connsiteY492" fmla="*/ 3084011 h 3370881"/>
                          <a:gd name="connsiteX493" fmla="*/ 228600 w 2657256"/>
                          <a:gd name="connsiteY493" fmla="*/ 3057117 h 3370881"/>
                          <a:gd name="connsiteX494" fmla="*/ 219635 w 2657256"/>
                          <a:gd name="connsiteY494" fmla="*/ 3021258 h 3370881"/>
                          <a:gd name="connsiteX495" fmla="*/ 206188 w 2657256"/>
                          <a:gd name="connsiteY495" fmla="*/ 2980917 h 3370881"/>
                          <a:gd name="connsiteX496" fmla="*/ 201706 w 2657256"/>
                          <a:gd name="connsiteY496" fmla="*/ 2949540 h 3370881"/>
                          <a:gd name="connsiteX497" fmla="*/ 197223 w 2657256"/>
                          <a:gd name="connsiteY497" fmla="*/ 2927129 h 3370881"/>
                          <a:gd name="connsiteX498" fmla="*/ 192741 w 2657256"/>
                          <a:gd name="connsiteY498" fmla="*/ 2891270 h 3370881"/>
                          <a:gd name="connsiteX499" fmla="*/ 188259 w 2657256"/>
                          <a:gd name="connsiteY499" fmla="*/ 2850929 h 3370881"/>
                          <a:gd name="connsiteX500" fmla="*/ 179294 w 2657256"/>
                          <a:gd name="connsiteY500" fmla="*/ 2824034 h 3370881"/>
                          <a:gd name="connsiteX501" fmla="*/ 165847 w 2657256"/>
                          <a:gd name="connsiteY501" fmla="*/ 2774729 h 3370881"/>
                          <a:gd name="connsiteX502" fmla="*/ 161365 w 2657256"/>
                          <a:gd name="connsiteY502" fmla="*/ 2747834 h 3370881"/>
                          <a:gd name="connsiteX503" fmla="*/ 156882 w 2657256"/>
                          <a:gd name="connsiteY503" fmla="*/ 2559576 h 3370881"/>
                          <a:gd name="connsiteX504" fmla="*/ 152400 w 2657256"/>
                          <a:gd name="connsiteY504" fmla="*/ 2519234 h 3370881"/>
                          <a:gd name="connsiteX505" fmla="*/ 118035 w 2657256"/>
                          <a:gd name="connsiteY505" fmla="*/ 2400004 h 3370881"/>
                          <a:gd name="connsiteX506" fmla="*/ 117048 w 2657256"/>
                          <a:gd name="connsiteY506" fmla="*/ 2344423 h 3370881"/>
                          <a:gd name="connsiteX507" fmla="*/ 100106 w 2657256"/>
                          <a:gd name="connsiteY507" fmla="*/ 2330976 h 3370881"/>
                          <a:gd name="connsiteX508" fmla="*/ 138953 w 2657256"/>
                          <a:gd name="connsiteY508" fmla="*/ 2313046 h 3370881"/>
                          <a:gd name="connsiteX509" fmla="*/ 152400 w 2657256"/>
                          <a:gd name="connsiteY509" fmla="*/ 2304081 h 3370881"/>
                          <a:gd name="connsiteX510" fmla="*/ 170329 w 2657256"/>
                          <a:gd name="connsiteY510" fmla="*/ 2259258 h 3370881"/>
                          <a:gd name="connsiteX511" fmla="*/ 188259 w 2657256"/>
                          <a:gd name="connsiteY511" fmla="*/ 2223399 h 3370881"/>
                          <a:gd name="connsiteX512" fmla="*/ 206188 w 2657256"/>
                          <a:gd name="connsiteY512" fmla="*/ 2187540 h 3370881"/>
                          <a:gd name="connsiteX513" fmla="*/ 210670 w 2657256"/>
                          <a:gd name="connsiteY513" fmla="*/ 2174093 h 3370881"/>
                          <a:gd name="connsiteX514" fmla="*/ 219635 w 2657256"/>
                          <a:gd name="connsiteY514" fmla="*/ 2115823 h 3370881"/>
                          <a:gd name="connsiteX515" fmla="*/ 210670 w 2657256"/>
                          <a:gd name="connsiteY515" fmla="*/ 1958940 h 3370881"/>
                          <a:gd name="connsiteX516" fmla="*/ 192741 w 2657256"/>
                          <a:gd name="connsiteY516" fmla="*/ 1923081 h 3370881"/>
                          <a:gd name="connsiteX517" fmla="*/ 179294 w 2657256"/>
                          <a:gd name="connsiteY517" fmla="*/ 1891705 h 3370881"/>
                          <a:gd name="connsiteX518" fmla="*/ 165847 w 2657256"/>
                          <a:gd name="connsiteY518" fmla="*/ 1864811 h 3370881"/>
                          <a:gd name="connsiteX519" fmla="*/ 152400 w 2657256"/>
                          <a:gd name="connsiteY519" fmla="*/ 1833434 h 3370881"/>
                          <a:gd name="connsiteX520" fmla="*/ 143435 w 2657256"/>
                          <a:gd name="connsiteY520" fmla="*/ 1819987 h 3370881"/>
                          <a:gd name="connsiteX521" fmla="*/ 107576 w 2657256"/>
                          <a:gd name="connsiteY521" fmla="*/ 1784129 h 3370881"/>
                          <a:gd name="connsiteX522" fmla="*/ 94129 w 2657256"/>
                          <a:gd name="connsiteY522" fmla="*/ 1779646 h 3370881"/>
                          <a:gd name="connsiteX523" fmla="*/ 71718 w 2657256"/>
                          <a:gd name="connsiteY523" fmla="*/ 1770681 h 3370881"/>
                          <a:gd name="connsiteX524" fmla="*/ 58270 w 2657256"/>
                          <a:gd name="connsiteY524" fmla="*/ 1761717 h 3370881"/>
                          <a:gd name="connsiteX525" fmla="*/ 26894 w 2657256"/>
                          <a:gd name="connsiteY525" fmla="*/ 1730340 h 3370881"/>
                          <a:gd name="connsiteX526" fmla="*/ 0 w 2657256"/>
                          <a:gd name="connsiteY526" fmla="*/ 1707929 h 3370881"/>
                          <a:gd name="connsiteX0" fmla="*/ 0 w 2657256"/>
                          <a:gd name="connsiteY0" fmla="*/ 1707929 h 3370881"/>
                          <a:gd name="connsiteX1" fmla="*/ 22412 w 2657256"/>
                          <a:gd name="connsiteY1" fmla="*/ 1698964 h 3370881"/>
                          <a:gd name="connsiteX2" fmla="*/ 31376 w 2657256"/>
                          <a:gd name="connsiteY2" fmla="*/ 1681034 h 3370881"/>
                          <a:gd name="connsiteX3" fmla="*/ 44823 w 2657256"/>
                          <a:gd name="connsiteY3" fmla="*/ 1672070 h 3370881"/>
                          <a:gd name="connsiteX4" fmla="*/ 58270 w 2657256"/>
                          <a:gd name="connsiteY4" fmla="*/ 1654140 h 3370881"/>
                          <a:gd name="connsiteX5" fmla="*/ 76200 w 2657256"/>
                          <a:gd name="connsiteY5" fmla="*/ 1645176 h 3370881"/>
                          <a:gd name="connsiteX6" fmla="*/ 98612 w 2657256"/>
                          <a:gd name="connsiteY6" fmla="*/ 1636211 h 3370881"/>
                          <a:gd name="connsiteX7" fmla="*/ 125506 w 2657256"/>
                          <a:gd name="connsiteY7" fmla="*/ 1627246 h 3370881"/>
                          <a:gd name="connsiteX8" fmla="*/ 152400 w 2657256"/>
                          <a:gd name="connsiteY8" fmla="*/ 1609317 h 3370881"/>
                          <a:gd name="connsiteX9" fmla="*/ 170329 w 2657256"/>
                          <a:gd name="connsiteY9" fmla="*/ 1600352 h 3370881"/>
                          <a:gd name="connsiteX10" fmla="*/ 188259 w 2657256"/>
                          <a:gd name="connsiteY10" fmla="*/ 1582423 h 3370881"/>
                          <a:gd name="connsiteX11" fmla="*/ 228600 w 2657256"/>
                          <a:gd name="connsiteY11" fmla="*/ 1564493 h 3370881"/>
                          <a:gd name="connsiteX12" fmla="*/ 255494 w 2657256"/>
                          <a:gd name="connsiteY12" fmla="*/ 1546564 h 3370881"/>
                          <a:gd name="connsiteX13" fmla="*/ 300318 w 2657256"/>
                          <a:gd name="connsiteY13" fmla="*/ 1524152 h 3370881"/>
                          <a:gd name="connsiteX14" fmla="*/ 313765 w 2657256"/>
                          <a:gd name="connsiteY14" fmla="*/ 1515187 h 3370881"/>
                          <a:gd name="connsiteX15" fmla="*/ 340659 w 2657256"/>
                          <a:gd name="connsiteY15" fmla="*/ 1510705 h 3370881"/>
                          <a:gd name="connsiteX16" fmla="*/ 363070 w 2657256"/>
                          <a:gd name="connsiteY16" fmla="*/ 1506223 h 3370881"/>
                          <a:gd name="connsiteX17" fmla="*/ 389965 w 2657256"/>
                          <a:gd name="connsiteY17" fmla="*/ 1501740 h 3370881"/>
                          <a:gd name="connsiteX18" fmla="*/ 425823 w 2657256"/>
                          <a:gd name="connsiteY18" fmla="*/ 1497258 h 3370881"/>
                          <a:gd name="connsiteX19" fmla="*/ 470647 w 2657256"/>
                          <a:gd name="connsiteY19" fmla="*/ 1488293 h 3370881"/>
                          <a:gd name="connsiteX20" fmla="*/ 515470 w 2657256"/>
                          <a:gd name="connsiteY20" fmla="*/ 1479329 h 3370881"/>
                          <a:gd name="connsiteX21" fmla="*/ 528918 w 2657256"/>
                          <a:gd name="connsiteY21" fmla="*/ 1470364 h 3370881"/>
                          <a:gd name="connsiteX22" fmla="*/ 600635 w 2657256"/>
                          <a:gd name="connsiteY22" fmla="*/ 1456917 h 3370881"/>
                          <a:gd name="connsiteX23" fmla="*/ 690282 w 2657256"/>
                          <a:gd name="connsiteY23" fmla="*/ 1447952 h 3370881"/>
                          <a:gd name="connsiteX24" fmla="*/ 793376 w 2657256"/>
                          <a:gd name="connsiteY24" fmla="*/ 1452434 h 3370881"/>
                          <a:gd name="connsiteX25" fmla="*/ 874059 w 2657256"/>
                          <a:gd name="connsiteY25" fmla="*/ 1465881 h 3370881"/>
                          <a:gd name="connsiteX26" fmla="*/ 914400 w 2657256"/>
                          <a:gd name="connsiteY26" fmla="*/ 1470364 h 3370881"/>
                          <a:gd name="connsiteX27" fmla="*/ 1030941 w 2657256"/>
                          <a:gd name="connsiteY27" fmla="*/ 1483811 h 3370881"/>
                          <a:gd name="connsiteX28" fmla="*/ 1151965 w 2657256"/>
                          <a:gd name="connsiteY28" fmla="*/ 1492776 h 3370881"/>
                          <a:gd name="connsiteX29" fmla="*/ 1281953 w 2657256"/>
                          <a:gd name="connsiteY29" fmla="*/ 1501740 h 3370881"/>
                          <a:gd name="connsiteX30" fmla="*/ 1465729 w 2657256"/>
                          <a:gd name="connsiteY30" fmla="*/ 1497258 h 3370881"/>
                          <a:gd name="connsiteX31" fmla="*/ 1510553 w 2657256"/>
                          <a:gd name="connsiteY31" fmla="*/ 1492776 h 3370881"/>
                          <a:gd name="connsiteX32" fmla="*/ 1582270 w 2657256"/>
                          <a:gd name="connsiteY32" fmla="*/ 1461399 h 3370881"/>
                          <a:gd name="connsiteX33" fmla="*/ 1604682 w 2657256"/>
                          <a:gd name="connsiteY33" fmla="*/ 1456917 h 3370881"/>
                          <a:gd name="connsiteX34" fmla="*/ 1622612 w 2657256"/>
                          <a:gd name="connsiteY34" fmla="*/ 1447952 h 3370881"/>
                          <a:gd name="connsiteX35" fmla="*/ 1645023 w 2657256"/>
                          <a:gd name="connsiteY35" fmla="*/ 1438987 h 3370881"/>
                          <a:gd name="connsiteX36" fmla="*/ 1662953 w 2657256"/>
                          <a:gd name="connsiteY36" fmla="*/ 1425540 h 3370881"/>
                          <a:gd name="connsiteX37" fmla="*/ 1698812 w 2657256"/>
                          <a:gd name="connsiteY37" fmla="*/ 1407611 h 3370881"/>
                          <a:gd name="connsiteX38" fmla="*/ 1739153 w 2657256"/>
                          <a:gd name="connsiteY38" fmla="*/ 1380717 h 3370881"/>
                          <a:gd name="connsiteX39" fmla="*/ 1752600 w 2657256"/>
                          <a:gd name="connsiteY39" fmla="*/ 1367270 h 3370881"/>
                          <a:gd name="connsiteX40" fmla="*/ 1775012 w 2657256"/>
                          <a:gd name="connsiteY40" fmla="*/ 1353823 h 3370881"/>
                          <a:gd name="connsiteX41" fmla="*/ 1797423 w 2657256"/>
                          <a:gd name="connsiteY41" fmla="*/ 1335893 h 3370881"/>
                          <a:gd name="connsiteX42" fmla="*/ 1810870 w 2657256"/>
                          <a:gd name="connsiteY42" fmla="*/ 1304517 h 3370881"/>
                          <a:gd name="connsiteX43" fmla="*/ 1815353 w 2657256"/>
                          <a:gd name="connsiteY43" fmla="*/ 1291070 h 3370881"/>
                          <a:gd name="connsiteX44" fmla="*/ 1801906 w 2657256"/>
                          <a:gd name="connsiteY44" fmla="*/ 1138670 h 3370881"/>
                          <a:gd name="connsiteX45" fmla="*/ 1792941 w 2657256"/>
                          <a:gd name="connsiteY45" fmla="*/ 1125223 h 3370881"/>
                          <a:gd name="connsiteX46" fmla="*/ 1757082 w 2657256"/>
                          <a:gd name="connsiteY46" fmla="*/ 1093846 h 3370881"/>
                          <a:gd name="connsiteX47" fmla="*/ 1730188 w 2657256"/>
                          <a:gd name="connsiteY47" fmla="*/ 1066952 h 3370881"/>
                          <a:gd name="connsiteX48" fmla="*/ 1703294 w 2657256"/>
                          <a:gd name="connsiteY48" fmla="*/ 1049023 h 3370881"/>
                          <a:gd name="connsiteX49" fmla="*/ 1622612 w 2657256"/>
                          <a:gd name="connsiteY49" fmla="*/ 1053505 h 3370881"/>
                          <a:gd name="connsiteX50" fmla="*/ 1595718 w 2657256"/>
                          <a:gd name="connsiteY50" fmla="*/ 1062470 h 3370881"/>
                          <a:gd name="connsiteX51" fmla="*/ 1573306 w 2657256"/>
                          <a:gd name="connsiteY51" fmla="*/ 1066952 h 3370881"/>
                          <a:gd name="connsiteX52" fmla="*/ 1453385 w 2657256"/>
                          <a:gd name="connsiteY52" fmla="*/ 1082761 h 3370881"/>
                          <a:gd name="connsiteX53" fmla="*/ 1326776 w 2657256"/>
                          <a:gd name="connsiteY53" fmla="*/ 1062470 h 3370881"/>
                          <a:gd name="connsiteX54" fmla="*/ 1308847 w 2657256"/>
                          <a:gd name="connsiteY54" fmla="*/ 1057987 h 3370881"/>
                          <a:gd name="connsiteX55" fmla="*/ 1277470 w 2657256"/>
                          <a:gd name="connsiteY55" fmla="*/ 1053505 h 3370881"/>
                          <a:gd name="connsiteX56" fmla="*/ 1259541 w 2657256"/>
                          <a:gd name="connsiteY56" fmla="*/ 1049023 h 3370881"/>
                          <a:gd name="connsiteX57" fmla="*/ 1232647 w 2657256"/>
                          <a:gd name="connsiteY57" fmla="*/ 1044540 h 3370881"/>
                          <a:gd name="connsiteX58" fmla="*/ 1053353 w 2657256"/>
                          <a:gd name="connsiteY58" fmla="*/ 1049023 h 3370881"/>
                          <a:gd name="connsiteX59" fmla="*/ 1035423 w 2657256"/>
                          <a:gd name="connsiteY59" fmla="*/ 1053505 h 3370881"/>
                          <a:gd name="connsiteX60" fmla="*/ 1008529 w 2657256"/>
                          <a:gd name="connsiteY60" fmla="*/ 1057987 h 3370881"/>
                          <a:gd name="connsiteX61" fmla="*/ 995082 w 2657256"/>
                          <a:gd name="connsiteY61" fmla="*/ 1062470 h 3370881"/>
                          <a:gd name="connsiteX62" fmla="*/ 945776 w 2657256"/>
                          <a:gd name="connsiteY62" fmla="*/ 1031093 h 3370881"/>
                          <a:gd name="connsiteX63" fmla="*/ 941294 w 2657256"/>
                          <a:gd name="connsiteY63" fmla="*/ 1017646 h 3370881"/>
                          <a:gd name="connsiteX64" fmla="*/ 932329 w 2657256"/>
                          <a:gd name="connsiteY64" fmla="*/ 919034 h 3370881"/>
                          <a:gd name="connsiteX65" fmla="*/ 914400 w 2657256"/>
                          <a:gd name="connsiteY65" fmla="*/ 901105 h 3370881"/>
                          <a:gd name="connsiteX66" fmla="*/ 918882 w 2657256"/>
                          <a:gd name="connsiteY66" fmla="*/ 869729 h 3370881"/>
                          <a:gd name="connsiteX67" fmla="*/ 941294 w 2657256"/>
                          <a:gd name="connsiteY67" fmla="*/ 865246 h 3370881"/>
                          <a:gd name="connsiteX68" fmla="*/ 959223 w 2657256"/>
                          <a:gd name="connsiteY68" fmla="*/ 851799 h 3370881"/>
                          <a:gd name="connsiteX69" fmla="*/ 990600 w 2657256"/>
                          <a:gd name="connsiteY69" fmla="*/ 847317 h 3370881"/>
                          <a:gd name="connsiteX70" fmla="*/ 1129553 w 2657256"/>
                          <a:gd name="connsiteY70" fmla="*/ 838352 h 3370881"/>
                          <a:gd name="connsiteX71" fmla="*/ 1147482 w 2657256"/>
                          <a:gd name="connsiteY71" fmla="*/ 829387 h 3370881"/>
                          <a:gd name="connsiteX72" fmla="*/ 1178859 w 2657256"/>
                          <a:gd name="connsiteY72" fmla="*/ 806976 h 3370881"/>
                          <a:gd name="connsiteX73" fmla="*/ 1192306 w 2657256"/>
                          <a:gd name="connsiteY73" fmla="*/ 793529 h 3370881"/>
                          <a:gd name="connsiteX74" fmla="*/ 1214718 w 2657256"/>
                          <a:gd name="connsiteY74" fmla="*/ 784564 h 3370881"/>
                          <a:gd name="connsiteX75" fmla="*/ 1241612 w 2657256"/>
                          <a:gd name="connsiteY75" fmla="*/ 771117 h 3370881"/>
                          <a:gd name="connsiteX76" fmla="*/ 1277470 w 2657256"/>
                          <a:gd name="connsiteY76" fmla="*/ 753187 h 3370881"/>
                          <a:gd name="connsiteX77" fmla="*/ 1295400 w 2657256"/>
                          <a:gd name="connsiteY77" fmla="*/ 730776 h 3370881"/>
                          <a:gd name="connsiteX78" fmla="*/ 1317812 w 2657256"/>
                          <a:gd name="connsiteY78" fmla="*/ 708364 h 3370881"/>
                          <a:gd name="connsiteX79" fmla="*/ 1353670 w 2657256"/>
                          <a:gd name="connsiteY79" fmla="*/ 663540 h 3370881"/>
                          <a:gd name="connsiteX80" fmla="*/ 1371600 w 2657256"/>
                          <a:gd name="connsiteY80" fmla="*/ 636646 h 3370881"/>
                          <a:gd name="connsiteX81" fmla="*/ 1380565 w 2657256"/>
                          <a:gd name="connsiteY81" fmla="*/ 596305 h 3370881"/>
                          <a:gd name="connsiteX82" fmla="*/ 1385047 w 2657256"/>
                          <a:gd name="connsiteY82" fmla="*/ 582858 h 3370881"/>
                          <a:gd name="connsiteX83" fmla="*/ 1380565 w 2657256"/>
                          <a:gd name="connsiteY83" fmla="*/ 533552 h 3370881"/>
                          <a:gd name="connsiteX84" fmla="*/ 1367118 w 2657256"/>
                          <a:gd name="connsiteY84" fmla="*/ 524587 h 3370881"/>
                          <a:gd name="connsiteX85" fmla="*/ 1349188 w 2657256"/>
                          <a:gd name="connsiteY85" fmla="*/ 520105 h 3370881"/>
                          <a:gd name="connsiteX86" fmla="*/ 1326776 w 2657256"/>
                          <a:gd name="connsiteY86" fmla="*/ 511140 h 3370881"/>
                          <a:gd name="connsiteX87" fmla="*/ 1281953 w 2657256"/>
                          <a:gd name="connsiteY87" fmla="*/ 515623 h 3370881"/>
                          <a:gd name="connsiteX88" fmla="*/ 1250576 w 2657256"/>
                          <a:gd name="connsiteY88" fmla="*/ 529070 h 3370881"/>
                          <a:gd name="connsiteX89" fmla="*/ 1210235 w 2657256"/>
                          <a:gd name="connsiteY89" fmla="*/ 542517 h 3370881"/>
                          <a:gd name="connsiteX90" fmla="*/ 1183341 w 2657256"/>
                          <a:gd name="connsiteY90" fmla="*/ 555964 h 3370881"/>
                          <a:gd name="connsiteX91" fmla="*/ 1160929 w 2657256"/>
                          <a:gd name="connsiteY91" fmla="*/ 569411 h 3370881"/>
                          <a:gd name="connsiteX92" fmla="*/ 1134035 w 2657256"/>
                          <a:gd name="connsiteY92" fmla="*/ 578376 h 3370881"/>
                          <a:gd name="connsiteX93" fmla="*/ 1111623 w 2657256"/>
                          <a:gd name="connsiteY93" fmla="*/ 587340 h 3370881"/>
                          <a:gd name="connsiteX94" fmla="*/ 1084729 w 2657256"/>
                          <a:gd name="connsiteY94" fmla="*/ 596305 h 3370881"/>
                          <a:gd name="connsiteX95" fmla="*/ 986118 w 2657256"/>
                          <a:gd name="connsiteY95" fmla="*/ 591823 h 3370881"/>
                          <a:gd name="connsiteX96" fmla="*/ 927847 w 2657256"/>
                          <a:gd name="connsiteY96" fmla="*/ 578376 h 3370881"/>
                          <a:gd name="connsiteX97" fmla="*/ 896470 w 2657256"/>
                          <a:gd name="connsiteY97" fmla="*/ 555964 h 3370881"/>
                          <a:gd name="connsiteX98" fmla="*/ 883023 w 2657256"/>
                          <a:gd name="connsiteY98" fmla="*/ 546999 h 3370881"/>
                          <a:gd name="connsiteX99" fmla="*/ 865094 w 2657256"/>
                          <a:gd name="connsiteY99" fmla="*/ 497693 h 3370881"/>
                          <a:gd name="connsiteX100" fmla="*/ 869576 w 2657256"/>
                          <a:gd name="connsiteY100" fmla="*/ 403564 h 3370881"/>
                          <a:gd name="connsiteX101" fmla="*/ 874059 w 2657256"/>
                          <a:gd name="connsiteY101" fmla="*/ 385634 h 3370881"/>
                          <a:gd name="connsiteX102" fmla="*/ 883023 w 2657256"/>
                          <a:gd name="connsiteY102" fmla="*/ 372187 h 3370881"/>
                          <a:gd name="connsiteX103" fmla="*/ 909918 w 2657256"/>
                          <a:gd name="connsiteY103" fmla="*/ 363223 h 3370881"/>
                          <a:gd name="connsiteX104" fmla="*/ 914400 w 2657256"/>
                          <a:gd name="connsiteY104" fmla="*/ 385634 h 3370881"/>
                          <a:gd name="connsiteX105" fmla="*/ 909918 w 2657256"/>
                          <a:gd name="connsiteY105" fmla="*/ 408046 h 3370881"/>
                          <a:gd name="connsiteX106" fmla="*/ 900953 w 2657256"/>
                          <a:gd name="connsiteY106" fmla="*/ 466317 h 3370881"/>
                          <a:gd name="connsiteX107" fmla="*/ 905435 w 2657256"/>
                          <a:gd name="connsiteY107" fmla="*/ 515623 h 3370881"/>
                          <a:gd name="connsiteX108" fmla="*/ 932329 w 2657256"/>
                          <a:gd name="connsiteY108" fmla="*/ 551481 h 3370881"/>
                          <a:gd name="connsiteX109" fmla="*/ 954741 w 2657256"/>
                          <a:gd name="connsiteY109" fmla="*/ 560446 h 3370881"/>
                          <a:gd name="connsiteX110" fmla="*/ 972670 w 2657256"/>
                          <a:gd name="connsiteY110" fmla="*/ 569411 h 3370881"/>
                          <a:gd name="connsiteX111" fmla="*/ 1066800 w 2657256"/>
                          <a:gd name="connsiteY111" fmla="*/ 564929 h 3370881"/>
                          <a:gd name="connsiteX112" fmla="*/ 1111623 w 2657256"/>
                          <a:gd name="connsiteY112" fmla="*/ 551481 h 3370881"/>
                          <a:gd name="connsiteX113" fmla="*/ 1129553 w 2657256"/>
                          <a:gd name="connsiteY113" fmla="*/ 538034 h 3370881"/>
                          <a:gd name="connsiteX114" fmla="*/ 1156447 w 2657256"/>
                          <a:gd name="connsiteY114" fmla="*/ 511140 h 3370881"/>
                          <a:gd name="connsiteX115" fmla="*/ 1160929 w 2657256"/>
                          <a:gd name="connsiteY115" fmla="*/ 493211 h 3370881"/>
                          <a:gd name="connsiteX116" fmla="*/ 1178859 w 2657256"/>
                          <a:gd name="connsiteY116" fmla="*/ 331846 h 3370881"/>
                          <a:gd name="connsiteX117" fmla="*/ 1215315 w 2657256"/>
                          <a:gd name="connsiteY117" fmla="*/ 270289 h 3370881"/>
                          <a:gd name="connsiteX118" fmla="*/ 1214718 w 2657256"/>
                          <a:gd name="connsiteY118" fmla="*/ 367705 h 3370881"/>
                          <a:gd name="connsiteX119" fmla="*/ 1201270 w 2657256"/>
                          <a:gd name="connsiteY119" fmla="*/ 412529 h 3370881"/>
                          <a:gd name="connsiteX120" fmla="*/ 1210235 w 2657256"/>
                          <a:gd name="connsiteY120" fmla="*/ 461834 h 3370881"/>
                          <a:gd name="connsiteX121" fmla="*/ 1214718 w 2657256"/>
                          <a:gd name="connsiteY121" fmla="*/ 475281 h 3370881"/>
                          <a:gd name="connsiteX122" fmla="*/ 1228165 w 2657256"/>
                          <a:gd name="connsiteY122" fmla="*/ 484246 h 3370881"/>
                          <a:gd name="connsiteX123" fmla="*/ 1250576 w 2657256"/>
                          <a:gd name="connsiteY123" fmla="*/ 502176 h 3370881"/>
                          <a:gd name="connsiteX124" fmla="*/ 1317812 w 2657256"/>
                          <a:gd name="connsiteY124" fmla="*/ 497693 h 3370881"/>
                          <a:gd name="connsiteX125" fmla="*/ 1353670 w 2657256"/>
                          <a:gd name="connsiteY125" fmla="*/ 488729 h 3370881"/>
                          <a:gd name="connsiteX126" fmla="*/ 1506070 w 2657256"/>
                          <a:gd name="connsiteY126" fmla="*/ 457352 h 3370881"/>
                          <a:gd name="connsiteX127" fmla="*/ 1550894 w 2657256"/>
                          <a:gd name="connsiteY127" fmla="*/ 430458 h 3370881"/>
                          <a:gd name="connsiteX128" fmla="*/ 1564341 w 2657256"/>
                          <a:gd name="connsiteY128" fmla="*/ 417011 h 3370881"/>
                          <a:gd name="connsiteX129" fmla="*/ 1586753 w 2657256"/>
                          <a:gd name="connsiteY129" fmla="*/ 399081 h 3370881"/>
                          <a:gd name="connsiteX130" fmla="*/ 1595718 w 2657256"/>
                          <a:gd name="connsiteY130" fmla="*/ 381152 h 3370881"/>
                          <a:gd name="connsiteX131" fmla="*/ 1613139 w 2657256"/>
                          <a:gd name="connsiteY131" fmla="*/ 358910 h 3370881"/>
                          <a:gd name="connsiteX132" fmla="*/ 1620066 w 2657256"/>
                          <a:gd name="connsiteY132" fmla="*/ 291047 h 3370881"/>
                          <a:gd name="connsiteX133" fmla="*/ 1604852 w 2657256"/>
                          <a:gd name="connsiteY133" fmla="*/ 236279 h 3370881"/>
                          <a:gd name="connsiteX134" fmla="*/ 1537447 w 2657256"/>
                          <a:gd name="connsiteY134" fmla="*/ 188411 h 3370881"/>
                          <a:gd name="connsiteX135" fmla="*/ 1613647 w 2657256"/>
                          <a:gd name="connsiteY135" fmla="*/ 399081 h 3370881"/>
                          <a:gd name="connsiteX136" fmla="*/ 1627094 w 2657256"/>
                          <a:gd name="connsiteY136" fmla="*/ 417011 h 3370881"/>
                          <a:gd name="connsiteX137" fmla="*/ 1658470 w 2657256"/>
                          <a:gd name="connsiteY137" fmla="*/ 412529 h 3370881"/>
                          <a:gd name="connsiteX138" fmla="*/ 1685365 w 2657256"/>
                          <a:gd name="connsiteY138" fmla="*/ 390117 h 3370881"/>
                          <a:gd name="connsiteX139" fmla="*/ 1694329 w 2657256"/>
                          <a:gd name="connsiteY139" fmla="*/ 376670 h 3370881"/>
                          <a:gd name="connsiteX140" fmla="*/ 1734670 w 2657256"/>
                          <a:gd name="connsiteY140" fmla="*/ 354258 h 3370881"/>
                          <a:gd name="connsiteX141" fmla="*/ 1743635 w 2657256"/>
                          <a:gd name="connsiteY141" fmla="*/ 340811 h 3370881"/>
                          <a:gd name="connsiteX142" fmla="*/ 1757082 w 2657256"/>
                          <a:gd name="connsiteY142" fmla="*/ 336329 h 3370881"/>
                          <a:gd name="connsiteX143" fmla="*/ 1843909 w 2657256"/>
                          <a:gd name="connsiteY143" fmla="*/ 262341 h 3370881"/>
                          <a:gd name="connsiteX144" fmla="*/ 1842471 w 2657256"/>
                          <a:gd name="connsiteY144" fmla="*/ 202194 h 3370881"/>
                          <a:gd name="connsiteX145" fmla="*/ 1828094 w 2657256"/>
                          <a:gd name="connsiteY145" fmla="*/ 136767 h 3370881"/>
                          <a:gd name="connsiteX146" fmla="*/ 1772023 w 2657256"/>
                          <a:gd name="connsiteY146" fmla="*/ 77249 h 3370881"/>
                          <a:gd name="connsiteX147" fmla="*/ 1948888 w 2657256"/>
                          <a:gd name="connsiteY147" fmla="*/ 178018 h 3370881"/>
                          <a:gd name="connsiteX148" fmla="*/ 1952362 w 2657256"/>
                          <a:gd name="connsiteY148" fmla="*/ 254265 h 3370881"/>
                          <a:gd name="connsiteX149" fmla="*/ 1874221 w 2657256"/>
                          <a:gd name="connsiteY149" fmla="*/ 318698 h 3370881"/>
                          <a:gd name="connsiteX150" fmla="*/ 1788459 w 2657256"/>
                          <a:gd name="connsiteY150" fmla="*/ 367705 h 3370881"/>
                          <a:gd name="connsiteX151" fmla="*/ 1761565 w 2657256"/>
                          <a:gd name="connsiteY151" fmla="*/ 390117 h 3370881"/>
                          <a:gd name="connsiteX152" fmla="*/ 1783976 w 2657256"/>
                          <a:gd name="connsiteY152" fmla="*/ 399081 h 3370881"/>
                          <a:gd name="connsiteX153" fmla="*/ 1878106 w 2657256"/>
                          <a:gd name="connsiteY153" fmla="*/ 390117 h 3370881"/>
                          <a:gd name="connsiteX154" fmla="*/ 1891553 w 2657256"/>
                          <a:gd name="connsiteY154" fmla="*/ 381152 h 3370881"/>
                          <a:gd name="connsiteX155" fmla="*/ 1918447 w 2657256"/>
                          <a:gd name="connsiteY155" fmla="*/ 372187 h 3370881"/>
                          <a:gd name="connsiteX156" fmla="*/ 1940859 w 2657256"/>
                          <a:gd name="connsiteY156" fmla="*/ 358740 h 3370881"/>
                          <a:gd name="connsiteX157" fmla="*/ 1954306 w 2657256"/>
                          <a:gd name="connsiteY157" fmla="*/ 354258 h 3370881"/>
                          <a:gd name="connsiteX158" fmla="*/ 2083304 w 2657256"/>
                          <a:gd name="connsiteY158" fmla="*/ 290281 h 3370881"/>
                          <a:gd name="connsiteX159" fmla="*/ 2166172 w 2657256"/>
                          <a:gd name="connsiteY159" fmla="*/ 215604 h 3370881"/>
                          <a:gd name="connsiteX160" fmla="*/ 2069054 w 2657256"/>
                          <a:gd name="connsiteY160" fmla="*/ 40493 h 3370881"/>
                          <a:gd name="connsiteX161" fmla="*/ 2087750 w 2657256"/>
                          <a:gd name="connsiteY161" fmla="*/ 188681 h 3370881"/>
                          <a:gd name="connsiteX162" fmla="*/ 1999129 w 2657256"/>
                          <a:gd name="connsiteY162" fmla="*/ 358740 h 3370881"/>
                          <a:gd name="connsiteX163" fmla="*/ 1994647 w 2657256"/>
                          <a:gd name="connsiteY163" fmla="*/ 372187 h 3370881"/>
                          <a:gd name="connsiteX164" fmla="*/ 2039470 w 2657256"/>
                          <a:gd name="connsiteY164" fmla="*/ 390117 h 3370881"/>
                          <a:gd name="connsiteX165" fmla="*/ 2115670 w 2657256"/>
                          <a:gd name="connsiteY165" fmla="*/ 390117 h 3370881"/>
                          <a:gd name="connsiteX166" fmla="*/ 2160494 w 2657256"/>
                          <a:gd name="connsiteY166" fmla="*/ 376670 h 3370881"/>
                          <a:gd name="connsiteX167" fmla="*/ 2191870 w 2657256"/>
                          <a:gd name="connsiteY167" fmla="*/ 363223 h 3370881"/>
                          <a:gd name="connsiteX168" fmla="*/ 2205318 w 2657256"/>
                          <a:gd name="connsiteY168" fmla="*/ 358740 h 3370881"/>
                          <a:gd name="connsiteX169" fmla="*/ 2232212 w 2657256"/>
                          <a:gd name="connsiteY169" fmla="*/ 340811 h 3370881"/>
                          <a:gd name="connsiteX170" fmla="*/ 2312894 w 2657256"/>
                          <a:gd name="connsiteY170" fmla="*/ 183929 h 3370881"/>
                          <a:gd name="connsiteX171" fmla="*/ 2339788 w 2657256"/>
                          <a:gd name="connsiteY171" fmla="*/ 151 h 3370881"/>
                          <a:gd name="connsiteX172" fmla="*/ 2357718 w 2657256"/>
                          <a:gd name="connsiteY172" fmla="*/ 215305 h 3370881"/>
                          <a:gd name="connsiteX173" fmla="*/ 2254623 w 2657256"/>
                          <a:gd name="connsiteY173" fmla="*/ 376670 h 3370881"/>
                          <a:gd name="connsiteX174" fmla="*/ 2245659 w 2657256"/>
                          <a:gd name="connsiteY174" fmla="*/ 390117 h 3370881"/>
                          <a:gd name="connsiteX175" fmla="*/ 2254623 w 2657256"/>
                          <a:gd name="connsiteY175" fmla="*/ 403564 h 3370881"/>
                          <a:gd name="connsiteX176" fmla="*/ 2353235 w 2657256"/>
                          <a:gd name="connsiteY176" fmla="*/ 399081 h 3370881"/>
                          <a:gd name="connsiteX177" fmla="*/ 2366682 w 2657256"/>
                          <a:gd name="connsiteY177" fmla="*/ 394599 h 3370881"/>
                          <a:gd name="connsiteX178" fmla="*/ 2389094 w 2657256"/>
                          <a:gd name="connsiteY178" fmla="*/ 390117 h 3370881"/>
                          <a:gd name="connsiteX179" fmla="*/ 2424953 w 2657256"/>
                          <a:gd name="connsiteY179" fmla="*/ 367705 h 3370881"/>
                          <a:gd name="connsiteX180" fmla="*/ 2528047 w 2657256"/>
                          <a:gd name="connsiteY180" fmla="*/ 292700 h 3370881"/>
                          <a:gd name="connsiteX181" fmla="*/ 2541495 w 2657256"/>
                          <a:gd name="connsiteY181" fmla="*/ 62906 h 3370881"/>
                          <a:gd name="connsiteX182" fmla="*/ 2591304 w 2657256"/>
                          <a:gd name="connsiteY182" fmla="*/ 214081 h 3370881"/>
                          <a:gd name="connsiteX183" fmla="*/ 2612315 w 2657256"/>
                          <a:gd name="connsiteY183" fmla="*/ 290907 h 3370881"/>
                          <a:gd name="connsiteX184" fmla="*/ 2650863 w 2657256"/>
                          <a:gd name="connsiteY184" fmla="*/ 344994 h 3370881"/>
                          <a:gd name="connsiteX185" fmla="*/ 2465294 w 2657256"/>
                          <a:gd name="connsiteY185" fmla="*/ 399081 h 3370881"/>
                          <a:gd name="connsiteX186" fmla="*/ 2442882 w 2657256"/>
                          <a:gd name="connsiteY186" fmla="*/ 403564 h 3370881"/>
                          <a:gd name="connsiteX187" fmla="*/ 2398059 w 2657256"/>
                          <a:gd name="connsiteY187" fmla="*/ 417011 h 3370881"/>
                          <a:gd name="connsiteX188" fmla="*/ 2375647 w 2657256"/>
                          <a:gd name="connsiteY188" fmla="*/ 425976 h 3370881"/>
                          <a:gd name="connsiteX189" fmla="*/ 2357718 w 2657256"/>
                          <a:gd name="connsiteY189" fmla="*/ 430458 h 3370881"/>
                          <a:gd name="connsiteX190" fmla="*/ 2344270 w 2657256"/>
                          <a:gd name="connsiteY190" fmla="*/ 461834 h 3370881"/>
                          <a:gd name="connsiteX191" fmla="*/ 2353235 w 2657256"/>
                          <a:gd name="connsiteY191" fmla="*/ 502176 h 3370881"/>
                          <a:gd name="connsiteX192" fmla="*/ 2362200 w 2657256"/>
                          <a:gd name="connsiteY192" fmla="*/ 515623 h 3370881"/>
                          <a:gd name="connsiteX193" fmla="*/ 2344270 w 2657256"/>
                          <a:gd name="connsiteY193" fmla="*/ 587340 h 3370881"/>
                          <a:gd name="connsiteX194" fmla="*/ 2321859 w 2657256"/>
                          <a:gd name="connsiteY194" fmla="*/ 614234 h 3370881"/>
                          <a:gd name="connsiteX195" fmla="*/ 2308412 w 2657256"/>
                          <a:gd name="connsiteY195" fmla="*/ 636646 h 3370881"/>
                          <a:gd name="connsiteX196" fmla="*/ 2281518 w 2657256"/>
                          <a:gd name="connsiteY196" fmla="*/ 641129 h 3370881"/>
                          <a:gd name="connsiteX197" fmla="*/ 2259106 w 2657256"/>
                          <a:gd name="connsiteY197" fmla="*/ 636646 h 3370881"/>
                          <a:gd name="connsiteX198" fmla="*/ 2277035 w 2657256"/>
                          <a:gd name="connsiteY198" fmla="*/ 578376 h 3370881"/>
                          <a:gd name="connsiteX199" fmla="*/ 2290482 w 2657256"/>
                          <a:gd name="connsiteY199" fmla="*/ 542517 h 3370881"/>
                          <a:gd name="connsiteX200" fmla="*/ 2286000 w 2657256"/>
                          <a:gd name="connsiteY200" fmla="*/ 506658 h 3370881"/>
                          <a:gd name="connsiteX201" fmla="*/ 2245659 w 2657256"/>
                          <a:gd name="connsiteY201" fmla="*/ 448387 h 3370881"/>
                          <a:gd name="connsiteX202" fmla="*/ 2200835 w 2657256"/>
                          <a:gd name="connsiteY202" fmla="*/ 430458 h 3370881"/>
                          <a:gd name="connsiteX203" fmla="*/ 2169459 w 2657256"/>
                          <a:gd name="connsiteY203" fmla="*/ 425976 h 3370881"/>
                          <a:gd name="connsiteX204" fmla="*/ 2102223 w 2657256"/>
                          <a:gd name="connsiteY204" fmla="*/ 430458 h 3370881"/>
                          <a:gd name="connsiteX205" fmla="*/ 2084294 w 2657256"/>
                          <a:gd name="connsiteY205" fmla="*/ 439423 h 3370881"/>
                          <a:gd name="connsiteX206" fmla="*/ 2070847 w 2657256"/>
                          <a:gd name="connsiteY206" fmla="*/ 443905 h 3370881"/>
                          <a:gd name="connsiteX207" fmla="*/ 2061882 w 2657256"/>
                          <a:gd name="connsiteY207" fmla="*/ 461834 h 3370881"/>
                          <a:gd name="connsiteX208" fmla="*/ 2034988 w 2657256"/>
                          <a:gd name="connsiteY208" fmla="*/ 475281 h 3370881"/>
                          <a:gd name="connsiteX209" fmla="*/ 1783976 w 2657256"/>
                          <a:gd name="connsiteY209" fmla="*/ 479764 h 3370881"/>
                          <a:gd name="connsiteX210" fmla="*/ 1766047 w 2657256"/>
                          <a:gd name="connsiteY210" fmla="*/ 488729 h 3370881"/>
                          <a:gd name="connsiteX211" fmla="*/ 1703294 w 2657256"/>
                          <a:gd name="connsiteY211" fmla="*/ 506658 h 3370881"/>
                          <a:gd name="connsiteX212" fmla="*/ 1689847 w 2657256"/>
                          <a:gd name="connsiteY212" fmla="*/ 511140 h 3370881"/>
                          <a:gd name="connsiteX213" fmla="*/ 1676400 w 2657256"/>
                          <a:gd name="connsiteY213" fmla="*/ 520105 h 3370881"/>
                          <a:gd name="connsiteX214" fmla="*/ 1649506 w 2657256"/>
                          <a:gd name="connsiteY214" fmla="*/ 529070 h 3370881"/>
                          <a:gd name="connsiteX215" fmla="*/ 1636059 w 2657256"/>
                          <a:gd name="connsiteY215" fmla="*/ 538034 h 3370881"/>
                          <a:gd name="connsiteX216" fmla="*/ 1622612 w 2657256"/>
                          <a:gd name="connsiteY216" fmla="*/ 551481 h 3370881"/>
                          <a:gd name="connsiteX217" fmla="*/ 1609165 w 2657256"/>
                          <a:gd name="connsiteY217" fmla="*/ 555964 h 3370881"/>
                          <a:gd name="connsiteX218" fmla="*/ 1577788 w 2657256"/>
                          <a:gd name="connsiteY218" fmla="*/ 587340 h 3370881"/>
                          <a:gd name="connsiteX219" fmla="*/ 1568823 w 2657256"/>
                          <a:gd name="connsiteY219" fmla="*/ 600787 h 3370881"/>
                          <a:gd name="connsiteX220" fmla="*/ 1555376 w 2657256"/>
                          <a:gd name="connsiteY220" fmla="*/ 614234 h 3370881"/>
                          <a:gd name="connsiteX221" fmla="*/ 1524000 w 2657256"/>
                          <a:gd name="connsiteY221" fmla="*/ 654576 h 3370881"/>
                          <a:gd name="connsiteX222" fmla="*/ 1519518 w 2657256"/>
                          <a:gd name="connsiteY222" fmla="*/ 668023 h 3370881"/>
                          <a:gd name="connsiteX223" fmla="*/ 1528482 w 2657256"/>
                          <a:gd name="connsiteY223" fmla="*/ 708364 h 3370881"/>
                          <a:gd name="connsiteX224" fmla="*/ 1537447 w 2657256"/>
                          <a:gd name="connsiteY224" fmla="*/ 721811 h 3370881"/>
                          <a:gd name="connsiteX225" fmla="*/ 1568823 w 2657256"/>
                          <a:gd name="connsiteY225" fmla="*/ 712846 h 3370881"/>
                          <a:gd name="connsiteX226" fmla="*/ 1600200 w 2657256"/>
                          <a:gd name="connsiteY226" fmla="*/ 712846 h 3370881"/>
                          <a:gd name="connsiteX227" fmla="*/ 1631576 w 2657256"/>
                          <a:gd name="connsiteY227" fmla="*/ 690434 h 3370881"/>
                          <a:gd name="connsiteX228" fmla="*/ 1645023 w 2657256"/>
                          <a:gd name="connsiteY228" fmla="*/ 676987 h 3370881"/>
                          <a:gd name="connsiteX229" fmla="*/ 1685365 w 2657256"/>
                          <a:gd name="connsiteY229" fmla="*/ 645611 h 3370881"/>
                          <a:gd name="connsiteX230" fmla="*/ 1716741 w 2657256"/>
                          <a:gd name="connsiteY230" fmla="*/ 614234 h 3370881"/>
                          <a:gd name="connsiteX231" fmla="*/ 1748118 w 2657256"/>
                          <a:gd name="connsiteY231" fmla="*/ 596305 h 3370881"/>
                          <a:gd name="connsiteX232" fmla="*/ 1761565 w 2657256"/>
                          <a:gd name="connsiteY232" fmla="*/ 591823 h 3370881"/>
                          <a:gd name="connsiteX233" fmla="*/ 1779494 w 2657256"/>
                          <a:gd name="connsiteY233" fmla="*/ 582858 h 3370881"/>
                          <a:gd name="connsiteX234" fmla="*/ 1815353 w 2657256"/>
                          <a:gd name="connsiteY234" fmla="*/ 573893 h 3370881"/>
                          <a:gd name="connsiteX235" fmla="*/ 2030506 w 2657256"/>
                          <a:gd name="connsiteY235" fmla="*/ 578376 h 3370881"/>
                          <a:gd name="connsiteX236" fmla="*/ 2017059 w 2657256"/>
                          <a:gd name="connsiteY236" fmla="*/ 600787 h 3370881"/>
                          <a:gd name="connsiteX237" fmla="*/ 1981200 w 2657256"/>
                          <a:gd name="connsiteY237" fmla="*/ 636646 h 3370881"/>
                          <a:gd name="connsiteX238" fmla="*/ 1967753 w 2657256"/>
                          <a:gd name="connsiteY238" fmla="*/ 650093 h 3370881"/>
                          <a:gd name="connsiteX239" fmla="*/ 1936376 w 2657256"/>
                          <a:gd name="connsiteY239" fmla="*/ 690434 h 3370881"/>
                          <a:gd name="connsiteX240" fmla="*/ 1905000 w 2657256"/>
                          <a:gd name="connsiteY240" fmla="*/ 717329 h 3370881"/>
                          <a:gd name="connsiteX241" fmla="*/ 1860176 w 2657256"/>
                          <a:gd name="connsiteY241" fmla="*/ 735258 h 3370881"/>
                          <a:gd name="connsiteX242" fmla="*/ 1788459 w 2657256"/>
                          <a:gd name="connsiteY242" fmla="*/ 744223 h 3370881"/>
                          <a:gd name="connsiteX243" fmla="*/ 1846729 w 2657256"/>
                          <a:gd name="connsiteY243" fmla="*/ 802493 h 3370881"/>
                          <a:gd name="connsiteX244" fmla="*/ 1913965 w 2657256"/>
                          <a:gd name="connsiteY244" fmla="*/ 829387 h 3370881"/>
                          <a:gd name="connsiteX245" fmla="*/ 1922929 w 2657256"/>
                          <a:gd name="connsiteY245" fmla="*/ 842834 h 3370881"/>
                          <a:gd name="connsiteX246" fmla="*/ 1967753 w 2657256"/>
                          <a:gd name="connsiteY246" fmla="*/ 883176 h 3370881"/>
                          <a:gd name="connsiteX247" fmla="*/ 1981200 w 2657256"/>
                          <a:gd name="connsiteY247" fmla="*/ 896623 h 3370881"/>
                          <a:gd name="connsiteX248" fmla="*/ 1994647 w 2657256"/>
                          <a:gd name="connsiteY248" fmla="*/ 905587 h 3370881"/>
                          <a:gd name="connsiteX249" fmla="*/ 2021541 w 2657256"/>
                          <a:gd name="connsiteY249" fmla="*/ 927999 h 3370881"/>
                          <a:gd name="connsiteX250" fmla="*/ 2030506 w 2657256"/>
                          <a:gd name="connsiteY250" fmla="*/ 941446 h 3370881"/>
                          <a:gd name="connsiteX251" fmla="*/ 2057400 w 2657256"/>
                          <a:gd name="connsiteY251" fmla="*/ 968340 h 3370881"/>
                          <a:gd name="connsiteX252" fmla="*/ 2088776 w 2657256"/>
                          <a:gd name="connsiteY252" fmla="*/ 1013164 h 3370881"/>
                          <a:gd name="connsiteX253" fmla="*/ 2115670 w 2657256"/>
                          <a:gd name="connsiteY253" fmla="*/ 1057987 h 3370881"/>
                          <a:gd name="connsiteX254" fmla="*/ 2120153 w 2657256"/>
                          <a:gd name="connsiteY254" fmla="*/ 1089364 h 3370881"/>
                          <a:gd name="connsiteX255" fmla="*/ 2138082 w 2657256"/>
                          <a:gd name="connsiteY255" fmla="*/ 1143152 h 3370881"/>
                          <a:gd name="connsiteX256" fmla="*/ 2147047 w 2657256"/>
                          <a:gd name="connsiteY256" fmla="*/ 1196940 h 3370881"/>
                          <a:gd name="connsiteX257" fmla="*/ 2151529 w 2657256"/>
                          <a:gd name="connsiteY257" fmla="*/ 1210387 h 3370881"/>
                          <a:gd name="connsiteX258" fmla="*/ 2156012 w 2657256"/>
                          <a:gd name="connsiteY258" fmla="*/ 1228317 h 3370881"/>
                          <a:gd name="connsiteX259" fmla="*/ 2173941 w 2657256"/>
                          <a:gd name="connsiteY259" fmla="*/ 1295552 h 3370881"/>
                          <a:gd name="connsiteX260" fmla="*/ 2182906 w 2657256"/>
                          <a:gd name="connsiteY260" fmla="*/ 1313481 h 3370881"/>
                          <a:gd name="connsiteX261" fmla="*/ 2187388 w 2657256"/>
                          <a:gd name="connsiteY261" fmla="*/ 1331411 h 3370881"/>
                          <a:gd name="connsiteX262" fmla="*/ 2214282 w 2657256"/>
                          <a:gd name="connsiteY262" fmla="*/ 1385199 h 3370881"/>
                          <a:gd name="connsiteX263" fmla="*/ 2218765 w 2657256"/>
                          <a:gd name="connsiteY263" fmla="*/ 1403129 h 3370881"/>
                          <a:gd name="connsiteX264" fmla="*/ 2223247 w 2657256"/>
                          <a:gd name="connsiteY264" fmla="*/ 1430023 h 3370881"/>
                          <a:gd name="connsiteX265" fmla="*/ 2236694 w 2657256"/>
                          <a:gd name="connsiteY265" fmla="*/ 1456917 h 3370881"/>
                          <a:gd name="connsiteX266" fmla="*/ 2249794 w 2657256"/>
                          <a:gd name="connsiteY266" fmla="*/ 1524624 h 3370881"/>
                          <a:gd name="connsiteX267" fmla="*/ 2241176 w 2657256"/>
                          <a:gd name="connsiteY267" fmla="*/ 1577940 h 3370881"/>
                          <a:gd name="connsiteX268" fmla="*/ 2245659 w 2657256"/>
                          <a:gd name="connsiteY268" fmla="*/ 1595870 h 3370881"/>
                          <a:gd name="connsiteX269" fmla="*/ 2249634 w 2657256"/>
                          <a:gd name="connsiteY269" fmla="*/ 1685855 h 3370881"/>
                          <a:gd name="connsiteX270" fmla="*/ 2227729 w 2657256"/>
                          <a:gd name="connsiteY270" fmla="*/ 1716893 h 3370881"/>
                          <a:gd name="connsiteX271" fmla="*/ 2240500 w 2657256"/>
                          <a:gd name="connsiteY271" fmla="*/ 1674269 h 3370881"/>
                          <a:gd name="connsiteX272" fmla="*/ 2235341 w 2657256"/>
                          <a:gd name="connsiteY272" fmla="*/ 1788611 h 3370881"/>
                          <a:gd name="connsiteX273" fmla="*/ 2230689 w 2657256"/>
                          <a:gd name="connsiteY273" fmla="*/ 1823963 h 3370881"/>
                          <a:gd name="connsiteX274" fmla="*/ 2226207 w 2657256"/>
                          <a:gd name="connsiteY274" fmla="*/ 1824470 h 3370881"/>
                          <a:gd name="connsiteX275" fmla="*/ 2208278 w 2657256"/>
                          <a:gd name="connsiteY275" fmla="*/ 1869293 h 3370881"/>
                          <a:gd name="connsiteX276" fmla="*/ 2195168 w 2657256"/>
                          <a:gd name="connsiteY276" fmla="*/ 1882740 h 3370881"/>
                          <a:gd name="connsiteX277" fmla="*/ 2203458 w 2657256"/>
                          <a:gd name="connsiteY277" fmla="*/ 1918938 h 3370881"/>
                          <a:gd name="connsiteX278" fmla="*/ 2204134 w 2657256"/>
                          <a:gd name="connsiteY278" fmla="*/ 1949806 h 3370881"/>
                          <a:gd name="connsiteX279" fmla="*/ 2226545 w 2657256"/>
                          <a:gd name="connsiteY279" fmla="*/ 1954627 h 3370881"/>
                          <a:gd name="connsiteX280" fmla="*/ 2241176 w 2657256"/>
                          <a:gd name="connsiteY280" fmla="*/ 2012729 h 3370881"/>
                          <a:gd name="connsiteX281" fmla="*/ 2263588 w 2657256"/>
                          <a:gd name="connsiteY281" fmla="*/ 2057552 h 3370881"/>
                          <a:gd name="connsiteX282" fmla="*/ 2286000 w 2657256"/>
                          <a:gd name="connsiteY282" fmla="*/ 2084446 h 3370881"/>
                          <a:gd name="connsiteX283" fmla="*/ 2299447 w 2657256"/>
                          <a:gd name="connsiteY283" fmla="*/ 2124787 h 3370881"/>
                          <a:gd name="connsiteX284" fmla="*/ 2321859 w 2657256"/>
                          <a:gd name="connsiteY284" fmla="*/ 2151681 h 3370881"/>
                          <a:gd name="connsiteX285" fmla="*/ 2344270 w 2657256"/>
                          <a:gd name="connsiteY285" fmla="*/ 2205470 h 3370881"/>
                          <a:gd name="connsiteX286" fmla="*/ 2348753 w 2657256"/>
                          <a:gd name="connsiteY286" fmla="*/ 2223399 h 3370881"/>
                          <a:gd name="connsiteX287" fmla="*/ 2366682 w 2657256"/>
                          <a:gd name="connsiteY287" fmla="*/ 2263740 h 3370881"/>
                          <a:gd name="connsiteX288" fmla="*/ 2375647 w 2657256"/>
                          <a:gd name="connsiteY288" fmla="*/ 2286152 h 3370881"/>
                          <a:gd name="connsiteX289" fmla="*/ 2380129 w 2657256"/>
                          <a:gd name="connsiteY289" fmla="*/ 2308564 h 3370881"/>
                          <a:gd name="connsiteX290" fmla="*/ 2389094 w 2657256"/>
                          <a:gd name="connsiteY290" fmla="*/ 2335458 h 3370881"/>
                          <a:gd name="connsiteX291" fmla="*/ 2393576 w 2657256"/>
                          <a:gd name="connsiteY291" fmla="*/ 2380281 h 3370881"/>
                          <a:gd name="connsiteX292" fmla="*/ 2398059 w 2657256"/>
                          <a:gd name="connsiteY292" fmla="*/ 2393729 h 3370881"/>
                          <a:gd name="connsiteX293" fmla="*/ 2419794 w 2657256"/>
                          <a:gd name="connsiteY293" fmla="*/ 2447517 h 3370881"/>
                          <a:gd name="connsiteX294" fmla="*/ 2427343 w 2657256"/>
                          <a:gd name="connsiteY294" fmla="*/ 2564058 h 3370881"/>
                          <a:gd name="connsiteX295" fmla="*/ 2389094 w 2657256"/>
                          <a:gd name="connsiteY295" fmla="*/ 2837481 h 3370881"/>
                          <a:gd name="connsiteX296" fmla="*/ 2380129 w 2657256"/>
                          <a:gd name="connsiteY296" fmla="*/ 2859893 h 3370881"/>
                          <a:gd name="connsiteX297" fmla="*/ 2357718 w 2657256"/>
                          <a:gd name="connsiteY297" fmla="*/ 2913681 h 3370881"/>
                          <a:gd name="connsiteX298" fmla="*/ 2348753 w 2657256"/>
                          <a:gd name="connsiteY298" fmla="*/ 2936093 h 3370881"/>
                          <a:gd name="connsiteX299" fmla="*/ 2339788 w 2657256"/>
                          <a:gd name="connsiteY299" fmla="*/ 2971952 h 3370881"/>
                          <a:gd name="connsiteX300" fmla="*/ 2326341 w 2657256"/>
                          <a:gd name="connsiteY300" fmla="*/ 2994364 h 3370881"/>
                          <a:gd name="connsiteX301" fmla="*/ 2317376 w 2657256"/>
                          <a:gd name="connsiteY301" fmla="*/ 3025740 h 3370881"/>
                          <a:gd name="connsiteX302" fmla="*/ 2303929 w 2657256"/>
                          <a:gd name="connsiteY302" fmla="*/ 3048152 h 3370881"/>
                          <a:gd name="connsiteX303" fmla="*/ 2290482 w 2657256"/>
                          <a:gd name="connsiteY303" fmla="*/ 3079529 h 3370881"/>
                          <a:gd name="connsiteX304" fmla="*/ 2272553 w 2657256"/>
                          <a:gd name="connsiteY304" fmla="*/ 3084011 h 3370881"/>
                          <a:gd name="connsiteX305" fmla="*/ 2259106 w 2657256"/>
                          <a:gd name="connsiteY305" fmla="*/ 3088493 h 3370881"/>
                          <a:gd name="connsiteX306" fmla="*/ 2241176 w 2657256"/>
                          <a:gd name="connsiteY306" fmla="*/ 3092976 h 3370881"/>
                          <a:gd name="connsiteX307" fmla="*/ 2209800 w 2657256"/>
                          <a:gd name="connsiteY307" fmla="*/ 3101940 h 3370881"/>
                          <a:gd name="connsiteX308" fmla="*/ 2205318 w 2657256"/>
                          <a:gd name="connsiteY308" fmla="*/ 3039187 h 3370881"/>
                          <a:gd name="connsiteX309" fmla="*/ 2218765 w 2657256"/>
                          <a:gd name="connsiteY309" fmla="*/ 3021258 h 3370881"/>
                          <a:gd name="connsiteX310" fmla="*/ 2245659 w 2657256"/>
                          <a:gd name="connsiteY310" fmla="*/ 2971952 h 3370881"/>
                          <a:gd name="connsiteX311" fmla="*/ 2268070 w 2657256"/>
                          <a:gd name="connsiteY311" fmla="*/ 2945058 h 3370881"/>
                          <a:gd name="connsiteX312" fmla="*/ 2298550 w 2657256"/>
                          <a:gd name="connsiteY312" fmla="*/ 2568540 h 3370881"/>
                          <a:gd name="connsiteX313" fmla="*/ 2284986 w 2657256"/>
                          <a:gd name="connsiteY313" fmla="*/ 2532681 h 3370881"/>
                          <a:gd name="connsiteX314" fmla="*/ 2293273 w 2657256"/>
                          <a:gd name="connsiteY314" fmla="*/ 2496653 h 3370881"/>
                          <a:gd name="connsiteX315" fmla="*/ 2278152 w 2657256"/>
                          <a:gd name="connsiteY315" fmla="*/ 2475178 h 3370881"/>
                          <a:gd name="connsiteX316" fmla="*/ 2245659 w 2657256"/>
                          <a:gd name="connsiteY316" fmla="*/ 2389247 h 3370881"/>
                          <a:gd name="connsiteX317" fmla="*/ 2195507 w 2657256"/>
                          <a:gd name="connsiteY317" fmla="*/ 2241328 h 3370881"/>
                          <a:gd name="connsiteX318" fmla="*/ 2083786 w 2657256"/>
                          <a:gd name="connsiteY318" fmla="*/ 2040300 h 3370881"/>
                          <a:gd name="connsiteX319" fmla="*/ 2048773 w 2657256"/>
                          <a:gd name="connsiteY319" fmla="*/ 2017971 h 3370881"/>
                          <a:gd name="connsiteX320" fmla="*/ 2074314 w 2657256"/>
                          <a:gd name="connsiteY320" fmla="*/ 2011967 h 3370881"/>
                          <a:gd name="connsiteX321" fmla="*/ 2034988 w 2657256"/>
                          <a:gd name="connsiteY321" fmla="*/ 2003764 h 3370881"/>
                          <a:gd name="connsiteX322" fmla="*/ 2026023 w 2657256"/>
                          <a:gd name="connsiteY322" fmla="*/ 2026176 h 3370881"/>
                          <a:gd name="connsiteX323" fmla="*/ 2021541 w 2657256"/>
                          <a:gd name="connsiteY323" fmla="*/ 2039623 h 3370881"/>
                          <a:gd name="connsiteX324" fmla="*/ 1999129 w 2657256"/>
                          <a:gd name="connsiteY324" fmla="*/ 2053070 h 3370881"/>
                          <a:gd name="connsiteX325" fmla="*/ 1990165 w 2657256"/>
                          <a:gd name="connsiteY325" fmla="*/ 2070999 h 3370881"/>
                          <a:gd name="connsiteX326" fmla="*/ 1967753 w 2657256"/>
                          <a:gd name="connsiteY326" fmla="*/ 2106858 h 3370881"/>
                          <a:gd name="connsiteX327" fmla="*/ 1981200 w 2657256"/>
                          <a:gd name="connsiteY327" fmla="*/ 2223399 h 3370881"/>
                          <a:gd name="connsiteX328" fmla="*/ 1994647 w 2657256"/>
                          <a:gd name="connsiteY328" fmla="*/ 2254776 h 3370881"/>
                          <a:gd name="connsiteX329" fmla="*/ 2003612 w 2657256"/>
                          <a:gd name="connsiteY329" fmla="*/ 2272705 h 3370881"/>
                          <a:gd name="connsiteX330" fmla="*/ 2026023 w 2657256"/>
                          <a:gd name="connsiteY330" fmla="*/ 2304081 h 3370881"/>
                          <a:gd name="connsiteX331" fmla="*/ 2043953 w 2657256"/>
                          <a:gd name="connsiteY331" fmla="*/ 2348905 h 3370881"/>
                          <a:gd name="connsiteX332" fmla="*/ 2061882 w 2657256"/>
                          <a:gd name="connsiteY332" fmla="*/ 2371317 h 3370881"/>
                          <a:gd name="connsiteX333" fmla="*/ 2088776 w 2657256"/>
                          <a:gd name="connsiteY333" fmla="*/ 2434070 h 3370881"/>
                          <a:gd name="connsiteX334" fmla="*/ 2102223 w 2657256"/>
                          <a:gd name="connsiteY334" fmla="*/ 2465446 h 3370881"/>
                          <a:gd name="connsiteX335" fmla="*/ 2106706 w 2657256"/>
                          <a:gd name="connsiteY335" fmla="*/ 2496823 h 3370881"/>
                          <a:gd name="connsiteX336" fmla="*/ 2124635 w 2657256"/>
                          <a:gd name="connsiteY336" fmla="*/ 2559576 h 3370881"/>
                          <a:gd name="connsiteX337" fmla="*/ 2138082 w 2657256"/>
                          <a:gd name="connsiteY337" fmla="*/ 2649223 h 3370881"/>
                          <a:gd name="connsiteX338" fmla="*/ 2147047 w 2657256"/>
                          <a:gd name="connsiteY338" fmla="*/ 2685081 h 3370881"/>
                          <a:gd name="connsiteX339" fmla="*/ 2151529 w 2657256"/>
                          <a:gd name="connsiteY339" fmla="*/ 2716458 h 3370881"/>
                          <a:gd name="connsiteX340" fmla="*/ 2160494 w 2657256"/>
                          <a:gd name="connsiteY340" fmla="*/ 2770246 h 3370881"/>
                          <a:gd name="connsiteX341" fmla="*/ 2156012 w 2657256"/>
                          <a:gd name="connsiteY341" fmla="*/ 2962987 h 3370881"/>
                          <a:gd name="connsiteX342" fmla="*/ 2138082 w 2657256"/>
                          <a:gd name="connsiteY342" fmla="*/ 3043670 h 3370881"/>
                          <a:gd name="connsiteX343" fmla="*/ 2133600 w 2657256"/>
                          <a:gd name="connsiteY343" fmla="*/ 3061599 h 3370881"/>
                          <a:gd name="connsiteX344" fmla="*/ 2120153 w 2657256"/>
                          <a:gd name="connsiteY344" fmla="*/ 3079529 h 3370881"/>
                          <a:gd name="connsiteX345" fmla="*/ 2111188 w 2657256"/>
                          <a:gd name="connsiteY345" fmla="*/ 3106423 h 3370881"/>
                          <a:gd name="connsiteX346" fmla="*/ 2088776 w 2657256"/>
                          <a:gd name="connsiteY346" fmla="*/ 3137799 h 3370881"/>
                          <a:gd name="connsiteX347" fmla="*/ 2075329 w 2657256"/>
                          <a:gd name="connsiteY347" fmla="*/ 3164693 h 3370881"/>
                          <a:gd name="connsiteX348" fmla="*/ 2061882 w 2657256"/>
                          <a:gd name="connsiteY348" fmla="*/ 3169176 h 3370881"/>
                          <a:gd name="connsiteX349" fmla="*/ 2021541 w 2657256"/>
                          <a:gd name="connsiteY349" fmla="*/ 3164693 h 3370881"/>
                          <a:gd name="connsiteX350" fmla="*/ 2012576 w 2657256"/>
                          <a:gd name="connsiteY350" fmla="*/ 3119870 h 3370881"/>
                          <a:gd name="connsiteX351" fmla="*/ 2048435 w 2657256"/>
                          <a:gd name="connsiteY351" fmla="*/ 3021258 h 3370881"/>
                          <a:gd name="connsiteX352" fmla="*/ 2048435 w 2657256"/>
                          <a:gd name="connsiteY352" fmla="*/ 3021258 h 3370881"/>
                          <a:gd name="connsiteX353" fmla="*/ 2061882 w 2657256"/>
                          <a:gd name="connsiteY353" fmla="*/ 2967470 h 3370881"/>
                          <a:gd name="connsiteX354" fmla="*/ 2070847 w 2657256"/>
                          <a:gd name="connsiteY354" fmla="*/ 2882305 h 3370881"/>
                          <a:gd name="connsiteX355" fmla="*/ 2066365 w 2657256"/>
                          <a:gd name="connsiteY355" fmla="*/ 2725423 h 3370881"/>
                          <a:gd name="connsiteX356" fmla="*/ 2043953 w 2657256"/>
                          <a:gd name="connsiteY356" fmla="*/ 2649223 h 3370881"/>
                          <a:gd name="connsiteX357" fmla="*/ 2030506 w 2657256"/>
                          <a:gd name="connsiteY357" fmla="*/ 2622329 h 3370881"/>
                          <a:gd name="connsiteX358" fmla="*/ 2017059 w 2657256"/>
                          <a:gd name="connsiteY358" fmla="*/ 2581987 h 3370881"/>
                          <a:gd name="connsiteX359" fmla="*/ 1981200 w 2657256"/>
                          <a:gd name="connsiteY359" fmla="*/ 2514752 h 3370881"/>
                          <a:gd name="connsiteX360" fmla="*/ 1972235 w 2657256"/>
                          <a:gd name="connsiteY360" fmla="*/ 2501305 h 3370881"/>
                          <a:gd name="connsiteX361" fmla="*/ 1958788 w 2657256"/>
                          <a:gd name="connsiteY361" fmla="*/ 2478893 h 3370881"/>
                          <a:gd name="connsiteX362" fmla="*/ 1905000 w 2657256"/>
                          <a:gd name="connsiteY362" fmla="*/ 2398211 h 3370881"/>
                          <a:gd name="connsiteX363" fmla="*/ 1882588 w 2657256"/>
                          <a:gd name="connsiteY363" fmla="*/ 2357870 h 3370881"/>
                          <a:gd name="connsiteX364" fmla="*/ 1869141 w 2657256"/>
                          <a:gd name="connsiteY364" fmla="*/ 2339940 h 3370881"/>
                          <a:gd name="connsiteX365" fmla="*/ 1806388 w 2657256"/>
                          <a:gd name="connsiteY365" fmla="*/ 2313046 h 3370881"/>
                          <a:gd name="connsiteX366" fmla="*/ 1779494 w 2657256"/>
                          <a:gd name="connsiteY366" fmla="*/ 2304081 h 3370881"/>
                          <a:gd name="connsiteX367" fmla="*/ 1752600 w 2657256"/>
                          <a:gd name="connsiteY367" fmla="*/ 2299599 h 3370881"/>
                          <a:gd name="connsiteX368" fmla="*/ 1680882 w 2657256"/>
                          <a:gd name="connsiteY368" fmla="*/ 2277187 h 3370881"/>
                          <a:gd name="connsiteX369" fmla="*/ 1719025 w 2657256"/>
                          <a:gd name="connsiteY369" fmla="*/ 2281331 h 3370881"/>
                          <a:gd name="connsiteX370" fmla="*/ 1756997 w 2657256"/>
                          <a:gd name="connsiteY370" fmla="*/ 2289450 h 3370881"/>
                          <a:gd name="connsiteX371" fmla="*/ 1656440 w 2657256"/>
                          <a:gd name="connsiteY371" fmla="*/ 2298583 h 3370881"/>
                          <a:gd name="connsiteX372" fmla="*/ 1537447 w 2657256"/>
                          <a:gd name="connsiteY372" fmla="*/ 2329960 h 3370881"/>
                          <a:gd name="connsiteX373" fmla="*/ 1571993 w 2657256"/>
                          <a:gd name="connsiteY373" fmla="*/ 2317957 h 3370881"/>
                          <a:gd name="connsiteX374" fmla="*/ 1509707 w 2657256"/>
                          <a:gd name="connsiteY374" fmla="*/ 2338926 h 3370881"/>
                          <a:gd name="connsiteX375" fmla="*/ 1500444 w 2657256"/>
                          <a:gd name="connsiteY375" fmla="*/ 2355271 h 3370881"/>
                          <a:gd name="connsiteX376" fmla="*/ 1402678 w 2657256"/>
                          <a:gd name="connsiteY376" fmla="*/ 2339641 h 3370881"/>
                          <a:gd name="connsiteX377" fmla="*/ 1322892 w 2657256"/>
                          <a:gd name="connsiteY377" fmla="*/ 2336952 h 3370881"/>
                          <a:gd name="connsiteX378" fmla="*/ 1199384 w 2657256"/>
                          <a:gd name="connsiteY378" fmla="*/ 2307041 h 3370881"/>
                          <a:gd name="connsiteX379" fmla="*/ 1066800 w 2657256"/>
                          <a:gd name="connsiteY379" fmla="*/ 2272705 h 3370881"/>
                          <a:gd name="connsiteX380" fmla="*/ 1030941 w 2657256"/>
                          <a:gd name="connsiteY380" fmla="*/ 2263740 h 3370881"/>
                          <a:gd name="connsiteX381" fmla="*/ 986118 w 2657256"/>
                          <a:gd name="connsiteY381" fmla="*/ 2241329 h 3370881"/>
                          <a:gd name="connsiteX382" fmla="*/ 968188 w 2657256"/>
                          <a:gd name="connsiteY382" fmla="*/ 2232364 h 3370881"/>
                          <a:gd name="connsiteX383" fmla="*/ 936812 w 2657256"/>
                          <a:gd name="connsiteY383" fmla="*/ 2214434 h 3370881"/>
                          <a:gd name="connsiteX384" fmla="*/ 905435 w 2657256"/>
                          <a:gd name="connsiteY384" fmla="*/ 2196505 h 3370881"/>
                          <a:gd name="connsiteX385" fmla="*/ 869576 w 2657256"/>
                          <a:gd name="connsiteY385" fmla="*/ 2209952 h 3370881"/>
                          <a:gd name="connsiteX386" fmla="*/ 856129 w 2657256"/>
                          <a:gd name="connsiteY386" fmla="*/ 2227881 h 3370881"/>
                          <a:gd name="connsiteX387" fmla="*/ 815788 w 2657256"/>
                          <a:gd name="connsiteY387" fmla="*/ 2268223 h 3370881"/>
                          <a:gd name="connsiteX388" fmla="*/ 788894 w 2657256"/>
                          <a:gd name="connsiteY388" fmla="*/ 2290634 h 3370881"/>
                          <a:gd name="connsiteX389" fmla="*/ 762000 w 2657256"/>
                          <a:gd name="connsiteY389" fmla="*/ 2313046 h 3370881"/>
                          <a:gd name="connsiteX390" fmla="*/ 753035 w 2657256"/>
                          <a:gd name="connsiteY390" fmla="*/ 2326493 h 3370881"/>
                          <a:gd name="connsiteX391" fmla="*/ 735106 w 2657256"/>
                          <a:gd name="connsiteY391" fmla="*/ 2339940 h 3370881"/>
                          <a:gd name="connsiteX392" fmla="*/ 712694 w 2657256"/>
                          <a:gd name="connsiteY392" fmla="*/ 2362352 h 3370881"/>
                          <a:gd name="connsiteX393" fmla="*/ 694765 w 2657256"/>
                          <a:gd name="connsiteY393" fmla="*/ 2375799 h 3370881"/>
                          <a:gd name="connsiteX394" fmla="*/ 681318 w 2657256"/>
                          <a:gd name="connsiteY394" fmla="*/ 2393729 h 3370881"/>
                          <a:gd name="connsiteX395" fmla="*/ 667870 w 2657256"/>
                          <a:gd name="connsiteY395" fmla="*/ 2402693 h 3370881"/>
                          <a:gd name="connsiteX396" fmla="*/ 623047 w 2657256"/>
                          <a:gd name="connsiteY396" fmla="*/ 2443034 h 3370881"/>
                          <a:gd name="connsiteX397" fmla="*/ 600635 w 2657256"/>
                          <a:gd name="connsiteY397" fmla="*/ 2474411 h 3370881"/>
                          <a:gd name="connsiteX398" fmla="*/ 587188 w 2657256"/>
                          <a:gd name="connsiteY398" fmla="*/ 2514752 h 3370881"/>
                          <a:gd name="connsiteX399" fmla="*/ 582706 w 2657256"/>
                          <a:gd name="connsiteY399" fmla="*/ 2546129 h 3370881"/>
                          <a:gd name="connsiteX400" fmla="*/ 596153 w 2657256"/>
                          <a:gd name="connsiteY400" fmla="*/ 2635776 h 3370881"/>
                          <a:gd name="connsiteX401" fmla="*/ 600635 w 2657256"/>
                          <a:gd name="connsiteY401" fmla="*/ 2653705 h 3370881"/>
                          <a:gd name="connsiteX402" fmla="*/ 609600 w 2657256"/>
                          <a:gd name="connsiteY402" fmla="*/ 2671634 h 3370881"/>
                          <a:gd name="connsiteX403" fmla="*/ 614082 w 2657256"/>
                          <a:gd name="connsiteY403" fmla="*/ 2689564 h 3370881"/>
                          <a:gd name="connsiteX404" fmla="*/ 623047 w 2657256"/>
                          <a:gd name="connsiteY404" fmla="*/ 2711976 h 3370881"/>
                          <a:gd name="connsiteX405" fmla="*/ 627529 w 2657256"/>
                          <a:gd name="connsiteY405" fmla="*/ 2734387 h 3370881"/>
                          <a:gd name="connsiteX406" fmla="*/ 640976 w 2657256"/>
                          <a:gd name="connsiteY406" fmla="*/ 2765764 h 3370881"/>
                          <a:gd name="connsiteX407" fmla="*/ 645459 w 2657256"/>
                          <a:gd name="connsiteY407" fmla="*/ 2779211 h 3370881"/>
                          <a:gd name="connsiteX408" fmla="*/ 658906 w 2657256"/>
                          <a:gd name="connsiteY408" fmla="*/ 2801623 h 3370881"/>
                          <a:gd name="connsiteX409" fmla="*/ 676835 w 2657256"/>
                          <a:gd name="connsiteY409" fmla="*/ 2864376 h 3370881"/>
                          <a:gd name="connsiteX410" fmla="*/ 690282 w 2657256"/>
                          <a:gd name="connsiteY410" fmla="*/ 2895752 h 3370881"/>
                          <a:gd name="connsiteX411" fmla="*/ 699247 w 2657256"/>
                          <a:gd name="connsiteY411" fmla="*/ 2940576 h 3370881"/>
                          <a:gd name="connsiteX412" fmla="*/ 703729 w 2657256"/>
                          <a:gd name="connsiteY412" fmla="*/ 2967470 h 3370881"/>
                          <a:gd name="connsiteX413" fmla="*/ 717176 w 2657256"/>
                          <a:gd name="connsiteY413" fmla="*/ 2994364 h 3370881"/>
                          <a:gd name="connsiteX414" fmla="*/ 735106 w 2657256"/>
                          <a:gd name="connsiteY414" fmla="*/ 3052634 h 3370881"/>
                          <a:gd name="connsiteX415" fmla="*/ 739588 w 2657256"/>
                          <a:gd name="connsiteY415" fmla="*/ 3079529 h 3370881"/>
                          <a:gd name="connsiteX416" fmla="*/ 762000 w 2657256"/>
                          <a:gd name="connsiteY416" fmla="*/ 3142281 h 3370881"/>
                          <a:gd name="connsiteX417" fmla="*/ 766482 w 2657256"/>
                          <a:gd name="connsiteY417" fmla="*/ 3231929 h 3370881"/>
                          <a:gd name="connsiteX418" fmla="*/ 770965 w 2657256"/>
                          <a:gd name="connsiteY418" fmla="*/ 3254340 h 3370881"/>
                          <a:gd name="connsiteX419" fmla="*/ 775447 w 2657256"/>
                          <a:gd name="connsiteY419" fmla="*/ 3285717 h 3370881"/>
                          <a:gd name="connsiteX420" fmla="*/ 748553 w 2657256"/>
                          <a:gd name="connsiteY420" fmla="*/ 3335023 h 3370881"/>
                          <a:gd name="connsiteX421" fmla="*/ 721659 w 2657256"/>
                          <a:gd name="connsiteY421" fmla="*/ 3343987 h 3370881"/>
                          <a:gd name="connsiteX422" fmla="*/ 708212 w 2657256"/>
                          <a:gd name="connsiteY422" fmla="*/ 3348470 h 3370881"/>
                          <a:gd name="connsiteX423" fmla="*/ 623047 w 2657256"/>
                          <a:gd name="connsiteY423" fmla="*/ 3330540 h 3370881"/>
                          <a:gd name="connsiteX424" fmla="*/ 609600 w 2657256"/>
                          <a:gd name="connsiteY424" fmla="*/ 3308129 h 3370881"/>
                          <a:gd name="connsiteX425" fmla="*/ 591670 w 2657256"/>
                          <a:gd name="connsiteY425" fmla="*/ 3267787 h 3370881"/>
                          <a:gd name="connsiteX426" fmla="*/ 560294 w 2657256"/>
                          <a:gd name="connsiteY426" fmla="*/ 3209517 h 3370881"/>
                          <a:gd name="connsiteX427" fmla="*/ 551329 w 2657256"/>
                          <a:gd name="connsiteY427" fmla="*/ 3196070 h 3370881"/>
                          <a:gd name="connsiteX428" fmla="*/ 528918 w 2657256"/>
                          <a:gd name="connsiteY428" fmla="*/ 3173658 h 3370881"/>
                          <a:gd name="connsiteX429" fmla="*/ 519953 w 2657256"/>
                          <a:gd name="connsiteY429" fmla="*/ 3128834 h 3370881"/>
                          <a:gd name="connsiteX430" fmla="*/ 524435 w 2657256"/>
                          <a:gd name="connsiteY430" fmla="*/ 3101940 h 3370881"/>
                          <a:gd name="connsiteX431" fmla="*/ 528918 w 2657256"/>
                          <a:gd name="connsiteY431" fmla="*/ 3088493 h 3370881"/>
                          <a:gd name="connsiteX432" fmla="*/ 542365 w 2657256"/>
                          <a:gd name="connsiteY432" fmla="*/ 3052634 h 3370881"/>
                          <a:gd name="connsiteX433" fmla="*/ 484094 w 2657256"/>
                          <a:gd name="connsiteY433" fmla="*/ 2886787 h 3370881"/>
                          <a:gd name="connsiteX434" fmla="*/ 443753 w 2657256"/>
                          <a:gd name="connsiteY434" fmla="*/ 2779211 h 3370881"/>
                          <a:gd name="connsiteX435" fmla="*/ 439270 w 2657256"/>
                          <a:gd name="connsiteY435" fmla="*/ 2752317 h 3370881"/>
                          <a:gd name="connsiteX436" fmla="*/ 430306 w 2657256"/>
                          <a:gd name="connsiteY436" fmla="*/ 2716458 h 3370881"/>
                          <a:gd name="connsiteX437" fmla="*/ 425823 w 2657256"/>
                          <a:gd name="connsiteY437" fmla="*/ 2680599 h 3370881"/>
                          <a:gd name="connsiteX438" fmla="*/ 398929 w 2657256"/>
                          <a:gd name="connsiteY438" fmla="*/ 2599917 h 3370881"/>
                          <a:gd name="connsiteX439" fmla="*/ 385482 w 2657256"/>
                          <a:gd name="connsiteY439" fmla="*/ 2568540 h 3370881"/>
                          <a:gd name="connsiteX440" fmla="*/ 381000 w 2657256"/>
                          <a:gd name="connsiteY440" fmla="*/ 2550611 h 3370881"/>
                          <a:gd name="connsiteX441" fmla="*/ 372035 w 2657256"/>
                          <a:gd name="connsiteY441" fmla="*/ 2483376 h 3370881"/>
                          <a:gd name="connsiteX442" fmla="*/ 367553 w 2657256"/>
                          <a:gd name="connsiteY442" fmla="*/ 2469929 h 3370881"/>
                          <a:gd name="connsiteX443" fmla="*/ 407894 w 2657256"/>
                          <a:gd name="connsiteY443" fmla="*/ 2451999 h 3370881"/>
                          <a:gd name="connsiteX444" fmla="*/ 515470 w 2657256"/>
                          <a:gd name="connsiteY444" fmla="*/ 2407176 h 3370881"/>
                          <a:gd name="connsiteX445" fmla="*/ 578223 w 2657256"/>
                          <a:gd name="connsiteY445" fmla="*/ 2353387 h 3370881"/>
                          <a:gd name="connsiteX446" fmla="*/ 587188 w 2657256"/>
                          <a:gd name="connsiteY446" fmla="*/ 2330976 h 3370881"/>
                          <a:gd name="connsiteX447" fmla="*/ 614082 w 2657256"/>
                          <a:gd name="connsiteY447" fmla="*/ 2254776 h 3370881"/>
                          <a:gd name="connsiteX448" fmla="*/ 649941 w 2657256"/>
                          <a:gd name="connsiteY448" fmla="*/ 2200987 h 3370881"/>
                          <a:gd name="connsiteX449" fmla="*/ 690282 w 2657256"/>
                          <a:gd name="connsiteY449" fmla="*/ 2174093 h 3370881"/>
                          <a:gd name="connsiteX450" fmla="*/ 703729 w 2657256"/>
                          <a:gd name="connsiteY450" fmla="*/ 2165129 h 3370881"/>
                          <a:gd name="connsiteX451" fmla="*/ 739588 w 2657256"/>
                          <a:gd name="connsiteY451" fmla="*/ 2147199 h 3370881"/>
                          <a:gd name="connsiteX452" fmla="*/ 708212 w 2657256"/>
                          <a:gd name="connsiteY452" fmla="*/ 2187540 h 3370881"/>
                          <a:gd name="connsiteX453" fmla="*/ 654423 w 2657256"/>
                          <a:gd name="connsiteY453" fmla="*/ 2241329 h 3370881"/>
                          <a:gd name="connsiteX454" fmla="*/ 636494 w 2657256"/>
                          <a:gd name="connsiteY454" fmla="*/ 2259258 h 3370881"/>
                          <a:gd name="connsiteX455" fmla="*/ 614082 w 2657256"/>
                          <a:gd name="connsiteY455" fmla="*/ 2286152 h 3370881"/>
                          <a:gd name="connsiteX456" fmla="*/ 592179 w 2657256"/>
                          <a:gd name="connsiteY456" fmla="*/ 2282347 h 3370881"/>
                          <a:gd name="connsiteX457" fmla="*/ 555980 w 2657256"/>
                          <a:gd name="connsiteY457" fmla="*/ 2313892 h 3370881"/>
                          <a:gd name="connsiteX458" fmla="*/ 524435 w 2657256"/>
                          <a:gd name="connsiteY458" fmla="*/ 2348905 h 3370881"/>
                          <a:gd name="connsiteX459" fmla="*/ 502023 w 2657256"/>
                          <a:gd name="connsiteY459" fmla="*/ 2362352 h 3370881"/>
                          <a:gd name="connsiteX460" fmla="*/ 461682 w 2657256"/>
                          <a:gd name="connsiteY460" fmla="*/ 2389246 h 3370881"/>
                          <a:gd name="connsiteX461" fmla="*/ 448235 w 2657256"/>
                          <a:gd name="connsiteY461" fmla="*/ 2398211 h 3370881"/>
                          <a:gd name="connsiteX462" fmla="*/ 430306 w 2657256"/>
                          <a:gd name="connsiteY462" fmla="*/ 2407176 h 3370881"/>
                          <a:gd name="connsiteX463" fmla="*/ 412376 w 2657256"/>
                          <a:gd name="connsiteY463" fmla="*/ 2420623 h 3370881"/>
                          <a:gd name="connsiteX464" fmla="*/ 389965 w 2657256"/>
                          <a:gd name="connsiteY464" fmla="*/ 2429587 h 3370881"/>
                          <a:gd name="connsiteX465" fmla="*/ 372035 w 2657256"/>
                          <a:gd name="connsiteY465" fmla="*/ 2443034 h 3370881"/>
                          <a:gd name="connsiteX466" fmla="*/ 318247 w 2657256"/>
                          <a:gd name="connsiteY466" fmla="*/ 2474411 h 3370881"/>
                          <a:gd name="connsiteX467" fmla="*/ 304800 w 2657256"/>
                          <a:gd name="connsiteY467" fmla="*/ 2492340 h 3370881"/>
                          <a:gd name="connsiteX468" fmla="*/ 282388 w 2657256"/>
                          <a:gd name="connsiteY468" fmla="*/ 2519234 h 3370881"/>
                          <a:gd name="connsiteX469" fmla="*/ 295835 w 2657256"/>
                          <a:gd name="connsiteY469" fmla="*/ 2815070 h 3370881"/>
                          <a:gd name="connsiteX470" fmla="*/ 300318 w 2657256"/>
                          <a:gd name="connsiteY470" fmla="*/ 2837481 h 3370881"/>
                          <a:gd name="connsiteX471" fmla="*/ 304800 w 2657256"/>
                          <a:gd name="connsiteY471" fmla="*/ 2868858 h 3370881"/>
                          <a:gd name="connsiteX472" fmla="*/ 309282 w 2657256"/>
                          <a:gd name="connsiteY472" fmla="*/ 2927129 h 3370881"/>
                          <a:gd name="connsiteX473" fmla="*/ 322729 w 2657256"/>
                          <a:gd name="connsiteY473" fmla="*/ 2985399 h 3370881"/>
                          <a:gd name="connsiteX474" fmla="*/ 327212 w 2657256"/>
                          <a:gd name="connsiteY474" fmla="*/ 3012293 h 3370881"/>
                          <a:gd name="connsiteX475" fmla="*/ 331694 w 2657256"/>
                          <a:gd name="connsiteY475" fmla="*/ 3043670 h 3370881"/>
                          <a:gd name="connsiteX476" fmla="*/ 345141 w 2657256"/>
                          <a:gd name="connsiteY476" fmla="*/ 3070564 h 3370881"/>
                          <a:gd name="connsiteX477" fmla="*/ 367553 w 2657256"/>
                          <a:gd name="connsiteY477" fmla="*/ 3124352 h 3370881"/>
                          <a:gd name="connsiteX478" fmla="*/ 381000 w 2657256"/>
                          <a:gd name="connsiteY478" fmla="*/ 3182623 h 3370881"/>
                          <a:gd name="connsiteX479" fmla="*/ 389965 w 2657256"/>
                          <a:gd name="connsiteY479" fmla="*/ 3196070 h 3370881"/>
                          <a:gd name="connsiteX480" fmla="*/ 394447 w 2657256"/>
                          <a:gd name="connsiteY480" fmla="*/ 3213999 h 3370881"/>
                          <a:gd name="connsiteX481" fmla="*/ 412376 w 2657256"/>
                          <a:gd name="connsiteY481" fmla="*/ 3245376 h 3370881"/>
                          <a:gd name="connsiteX482" fmla="*/ 416859 w 2657256"/>
                          <a:gd name="connsiteY482" fmla="*/ 3258823 h 3370881"/>
                          <a:gd name="connsiteX483" fmla="*/ 425823 w 2657256"/>
                          <a:gd name="connsiteY483" fmla="*/ 3272270 h 3370881"/>
                          <a:gd name="connsiteX484" fmla="*/ 439270 w 2657256"/>
                          <a:gd name="connsiteY484" fmla="*/ 3303646 h 3370881"/>
                          <a:gd name="connsiteX485" fmla="*/ 439270 w 2657256"/>
                          <a:gd name="connsiteY485" fmla="*/ 3352952 h 3370881"/>
                          <a:gd name="connsiteX486" fmla="*/ 430306 w 2657256"/>
                          <a:gd name="connsiteY486" fmla="*/ 3366399 h 3370881"/>
                          <a:gd name="connsiteX487" fmla="*/ 412376 w 2657256"/>
                          <a:gd name="connsiteY487" fmla="*/ 3370881 h 3370881"/>
                          <a:gd name="connsiteX488" fmla="*/ 295835 w 2657256"/>
                          <a:gd name="connsiteY488" fmla="*/ 3357434 h 3370881"/>
                          <a:gd name="connsiteX489" fmla="*/ 264459 w 2657256"/>
                          <a:gd name="connsiteY489" fmla="*/ 3276752 h 3370881"/>
                          <a:gd name="connsiteX490" fmla="*/ 259976 w 2657256"/>
                          <a:gd name="connsiteY490" fmla="*/ 3240893 h 3370881"/>
                          <a:gd name="connsiteX491" fmla="*/ 246529 w 2657256"/>
                          <a:gd name="connsiteY491" fmla="*/ 3178140 h 3370881"/>
                          <a:gd name="connsiteX492" fmla="*/ 237565 w 2657256"/>
                          <a:gd name="connsiteY492" fmla="*/ 3084011 h 3370881"/>
                          <a:gd name="connsiteX493" fmla="*/ 228600 w 2657256"/>
                          <a:gd name="connsiteY493" fmla="*/ 3057117 h 3370881"/>
                          <a:gd name="connsiteX494" fmla="*/ 219635 w 2657256"/>
                          <a:gd name="connsiteY494" fmla="*/ 3021258 h 3370881"/>
                          <a:gd name="connsiteX495" fmla="*/ 206188 w 2657256"/>
                          <a:gd name="connsiteY495" fmla="*/ 2980917 h 3370881"/>
                          <a:gd name="connsiteX496" fmla="*/ 201706 w 2657256"/>
                          <a:gd name="connsiteY496" fmla="*/ 2949540 h 3370881"/>
                          <a:gd name="connsiteX497" fmla="*/ 197223 w 2657256"/>
                          <a:gd name="connsiteY497" fmla="*/ 2927129 h 3370881"/>
                          <a:gd name="connsiteX498" fmla="*/ 192741 w 2657256"/>
                          <a:gd name="connsiteY498" fmla="*/ 2891270 h 3370881"/>
                          <a:gd name="connsiteX499" fmla="*/ 188259 w 2657256"/>
                          <a:gd name="connsiteY499" fmla="*/ 2850929 h 3370881"/>
                          <a:gd name="connsiteX500" fmla="*/ 179294 w 2657256"/>
                          <a:gd name="connsiteY500" fmla="*/ 2824034 h 3370881"/>
                          <a:gd name="connsiteX501" fmla="*/ 165847 w 2657256"/>
                          <a:gd name="connsiteY501" fmla="*/ 2774729 h 3370881"/>
                          <a:gd name="connsiteX502" fmla="*/ 161365 w 2657256"/>
                          <a:gd name="connsiteY502" fmla="*/ 2747834 h 3370881"/>
                          <a:gd name="connsiteX503" fmla="*/ 156882 w 2657256"/>
                          <a:gd name="connsiteY503" fmla="*/ 2559576 h 3370881"/>
                          <a:gd name="connsiteX504" fmla="*/ 152400 w 2657256"/>
                          <a:gd name="connsiteY504" fmla="*/ 2519234 h 3370881"/>
                          <a:gd name="connsiteX505" fmla="*/ 118035 w 2657256"/>
                          <a:gd name="connsiteY505" fmla="*/ 2400004 h 3370881"/>
                          <a:gd name="connsiteX506" fmla="*/ 117048 w 2657256"/>
                          <a:gd name="connsiteY506" fmla="*/ 2344423 h 3370881"/>
                          <a:gd name="connsiteX507" fmla="*/ 100106 w 2657256"/>
                          <a:gd name="connsiteY507" fmla="*/ 2330976 h 3370881"/>
                          <a:gd name="connsiteX508" fmla="*/ 138953 w 2657256"/>
                          <a:gd name="connsiteY508" fmla="*/ 2313046 h 3370881"/>
                          <a:gd name="connsiteX509" fmla="*/ 152400 w 2657256"/>
                          <a:gd name="connsiteY509" fmla="*/ 2304081 h 3370881"/>
                          <a:gd name="connsiteX510" fmla="*/ 170329 w 2657256"/>
                          <a:gd name="connsiteY510" fmla="*/ 2259258 h 3370881"/>
                          <a:gd name="connsiteX511" fmla="*/ 188259 w 2657256"/>
                          <a:gd name="connsiteY511" fmla="*/ 2223399 h 3370881"/>
                          <a:gd name="connsiteX512" fmla="*/ 206188 w 2657256"/>
                          <a:gd name="connsiteY512" fmla="*/ 2187540 h 3370881"/>
                          <a:gd name="connsiteX513" fmla="*/ 210670 w 2657256"/>
                          <a:gd name="connsiteY513" fmla="*/ 2174093 h 3370881"/>
                          <a:gd name="connsiteX514" fmla="*/ 219635 w 2657256"/>
                          <a:gd name="connsiteY514" fmla="*/ 2115823 h 3370881"/>
                          <a:gd name="connsiteX515" fmla="*/ 210670 w 2657256"/>
                          <a:gd name="connsiteY515" fmla="*/ 1958940 h 3370881"/>
                          <a:gd name="connsiteX516" fmla="*/ 192741 w 2657256"/>
                          <a:gd name="connsiteY516" fmla="*/ 1923081 h 3370881"/>
                          <a:gd name="connsiteX517" fmla="*/ 179294 w 2657256"/>
                          <a:gd name="connsiteY517" fmla="*/ 1891705 h 3370881"/>
                          <a:gd name="connsiteX518" fmla="*/ 165847 w 2657256"/>
                          <a:gd name="connsiteY518" fmla="*/ 1864811 h 3370881"/>
                          <a:gd name="connsiteX519" fmla="*/ 152400 w 2657256"/>
                          <a:gd name="connsiteY519" fmla="*/ 1833434 h 3370881"/>
                          <a:gd name="connsiteX520" fmla="*/ 143435 w 2657256"/>
                          <a:gd name="connsiteY520" fmla="*/ 1819987 h 3370881"/>
                          <a:gd name="connsiteX521" fmla="*/ 107576 w 2657256"/>
                          <a:gd name="connsiteY521" fmla="*/ 1784129 h 3370881"/>
                          <a:gd name="connsiteX522" fmla="*/ 94129 w 2657256"/>
                          <a:gd name="connsiteY522" fmla="*/ 1779646 h 3370881"/>
                          <a:gd name="connsiteX523" fmla="*/ 71718 w 2657256"/>
                          <a:gd name="connsiteY523" fmla="*/ 1770681 h 3370881"/>
                          <a:gd name="connsiteX524" fmla="*/ 58270 w 2657256"/>
                          <a:gd name="connsiteY524" fmla="*/ 1761717 h 3370881"/>
                          <a:gd name="connsiteX525" fmla="*/ 26894 w 2657256"/>
                          <a:gd name="connsiteY525" fmla="*/ 1730340 h 3370881"/>
                          <a:gd name="connsiteX526" fmla="*/ 0 w 2657256"/>
                          <a:gd name="connsiteY526" fmla="*/ 1707929 h 3370881"/>
                          <a:gd name="connsiteX0" fmla="*/ 0 w 2657256"/>
                          <a:gd name="connsiteY0" fmla="*/ 1707929 h 3370881"/>
                          <a:gd name="connsiteX1" fmla="*/ 22412 w 2657256"/>
                          <a:gd name="connsiteY1" fmla="*/ 1698964 h 3370881"/>
                          <a:gd name="connsiteX2" fmla="*/ 31376 w 2657256"/>
                          <a:gd name="connsiteY2" fmla="*/ 1681034 h 3370881"/>
                          <a:gd name="connsiteX3" fmla="*/ 44823 w 2657256"/>
                          <a:gd name="connsiteY3" fmla="*/ 1672070 h 3370881"/>
                          <a:gd name="connsiteX4" fmla="*/ 58270 w 2657256"/>
                          <a:gd name="connsiteY4" fmla="*/ 1654140 h 3370881"/>
                          <a:gd name="connsiteX5" fmla="*/ 76200 w 2657256"/>
                          <a:gd name="connsiteY5" fmla="*/ 1645176 h 3370881"/>
                          <a:gd name="connsiteX6" fmla="*/ 98612 w 2657256"/>
                          <a:gd name="connsiteY6" fmla="*/ 1636211 h 3370881"/>
                          <a:gd name="connsiteX7" fmla="*/ 125506 w 2657256"/>
                          <a:gd name="connsiteY7" fmla="*/ 1627246 h 3370881"/>
                          <a:gd name="connsiteX8" fmla="*/ 152400 w 2657256"/>
                          <a:gd name="connsiteY8" fmla="*/ 1609317 h 3370881"/>
                          <a:gd name="connsiteX9" fmla="*/ 170329 w 2657256"/>
                          <a:gd name="connsiteY9" fmla="*/ 1600352 h 3370881"/>
                          <a:gd name="connsiteX10" fmla="*/ 188259 w 2657256"/>
                          <a:gd name="connsiteY10" fmla="*/ 1582423 h 3370881"/>
                          <a:gd name="connsiteX11" fmla="*/ 228600 w 2657256"/>
                          <a:gd name="connsiteY11" fmla="*/ 1564493 h 3370881"/>
                          <a:gd name="connsiteX12" fmla="*/ 255494 w 2657256"/>
                          <a:gd name="connsiteY12" fmla="*/ 1546564 h 3370881"/>
                          <a:gd name="connsiteX13" fmla="*/ 300318 w 2657256"/>
                          <a:gd name="connsiteY13" fmla="*/ 1524152 h 3370881"/>
                          <a:gd name="connsiteX14" fmla="*/ 313765 w 2657256"/>
                          <a:gd name="connsiteY14" fmla="*/ 1515187 h 3370881"/>
                          <a:gd name="connsiteX15" fmla="*/ 340659 w 2657256"/>
                          <a:gd name="connsiteY15" fmla="*/ 1510705 h 3370881"/>
                          <a:gd name="connsiteX16" fmla="*/ 363070 w 2657256"/>
                          <a:gd name="connsiteY16" fmla="*/ 1506223 h 3370881"/>
                          <a:gd name="connsiteX17" fmla="*/ 389965 w 2657256"/>
                          <a:gd name="connsiteY17" fmla="*/ 1501740 h 3370881"/>
                          <a:gd name="connsiteX18" fmla="*/ 425823 w 2657256"/>
                          <a:gd name="connsiteY18" fmla="*/ 1497258 h 3370881"/>
                          <a:gd name="connsiteX19" fmla="*/ 470647 w 2657256"/>
                          <a:gd name="connsiteY19" fmla="*/ 1488293 h 3370881"/>
                          <a:gd name="connsiteX20" fmla="*/ 515470 w 2657256"/>
                          <a:gd name="connsiteY20" fmla="*/ 1479329 h 3370881"/>
                          <a:gd name="connsiteX21" fmla="*/ 528918 w 2657256"/>
                          <a:gd name="connsiteY21" fmla="*/ 1470364 h 3370881"/>
                          <a:gd name="connsiteX22" fmla="*/ 600635 w 2657256"/>
                          <a:gd name="connsiteY22" fmla="*/ 1456917 h 3370881"/>
                          <a:gd name="connsiteX23" fmla="*/ 690282 w 2657256"/>
                          <a:gd name="connsiteY23" fmla="*/ 1447952 h 3370881"/>
                          <a:gd name="connsiteX24" fmla="*/ 793376 w 2657256"/>
                          <a:gd name="connsiteY24" fmla="*/ 1452434 h 3370881"/>
                          <a:gd name="connsiteX25" fmla="*/ 874059 w 2657256"/>
                          <a:gd name="connsiteY25" fmla="*/ 1465881 h 3370881"/>
                          <a:gd name="connsiteX26" fmla="*/ 914400 w 2657256"/>
                          <a:gd name="connsiteY26" fmla="*/ 1470364 h 3370881"/>
                          <a:gd name="connsiteX27" fmla="*/ 1030941 w 2657256"/>
                          <a:gd name="connsiteY27" fmla="*/ 1483811 h 3370881"/>
                          <a:gd name="connsiteX28" fmla="*/ 1151965 w 2657256"/>
                          <a:gd name="connsiteY28" fmla="*/ 1492776 h 3370881"/>
                          <a:gd name="connsiteX29" fmla="*/ 1281953 w 2657256"/>
                          <a:gd name="connsiteY29" fmla="*/ 1501740 h 3370881"/>
                          <a:gd name="connsiteX30" fmla="*/ 1465729 w 2657256"/>
                          <a:gd name="connsiteY30" fmla="*/ 1497258 h 3370881"/>
                          <a:gd name="connsiteX31" fmla="*/ 1510553 w 2657256"/>
                          <a:gd name="connsiteY31" fmla="*/ 1492776 h 3370881"/>
                          <a:gd name="connsiteX32" fmla="*/ 1582270 w 2657256"/>
                          <a:gd name="connsiteY32" fmla="*/ 1461399 h 3370881"/>
                          <a:gd name="connsiteX33" fmla="*/ 1604682 w 2657256"/>
                          <a:gd name="connsiteY33" fmla="*/ 1456917 h 3370881"/>
                          <a:gd name="connsiteX34" fmla="*/ 1622612 w 2657256"/>
                          <a:gd name="connsiteY34" fmla="*/ 1447952 h 3370881"/>
                          <a:gd name="connsiteX35" fmla="*/ 1645023 w 2657256"/>
                          <a:gd name="connsiteY35" fmla="*/ 1438987 h 3370881"/>
                          <a:gd name="connsiteX36" fmla="*/ 1662953 w 2657256"/>
                          <a:gd name="connsiteY36" fmla="*/ 1425540 h 3370881"/>
                          <a:gd name="connsiteX37" fmla="*/ 1698812 w 2657256"/>
                          <a:gd name="connsiteY37" fmla="*/ 1407611 h 3370881"/>
                          <a:gd name="connsiteX38" fmla="*/ 1739153 w 2657256"/>
                          <a:gd name="connsiteY38" fmla="*/ 1380717 h 3370881"/>
                          <a:gd name="connsiteX39" fmla="*/ 1752600 w 2657256"/>
                          <a:gd name="connsiteY39" fmla="*/ 1367270 h 3370881"/>
                          <a:gd name="connsiteX40" fmla="*/ 1775012 w 2657256"/>
                          <a:gd name="connsiteY40" fmla="*/ 1353823 h 3370881"/>
                          <a:gd name="connsiteX41" fmla="*/ 1797423 w 2657256"/>
                          <a:gd name="connsiteY41" fmla="*/ 1335893 h 3370881"/>
                          <a:gd name="connsiteX42" fmla="*/ 1810870 w 2657256"/>
                          <a:gd name="connsiteY42" fmla="*/ 1304517 h 3370881"/>
                          <a:gd name="connsiteX43" fmla="*/ 1815353 w 2657256"/>
                          <a:gd name="connsiteY43" fmla="*/ 1291070 h 3370881"/>
                          <a:gd name="connsiteX44" fmla="*/ 1801906 w 2657256"/>
                          <a:gd name="connsiteY44" fmla="*/ 1138670 h 3370881"/>
                          <a:gd name="connsiteX45" fmla="*/ 1792941 w 2657256"/>
                          <a:gd name="connsiteY45" fmla="*/ 1125223 h 3370881"/>
                          <a:gd name="connsiteX46" fmla="*/ 1757082 w 2657256"/>
                          <a:gd name="connsiteY46" fmla="*/ 1093846 h 3370881"/>
                          <a:gd name="connsiteX47" fmla="*/ 1730188 w 2657256"/>
                          <a:gd name="connsiteY47" fmla="*/ 1066952 h 3370881"/>
                          <a:gd name="connsiteX48" fmla="*/ 1703294 w 2657256"/>
                          <a:gd name="connsiteY48" fmla="*/ 1049023 h 3370881"/>
                          <a:gd name="connsiteX49" fmla="*/ 1622612 w 2657256"/>
                          <a:gd name="connsiteY49" fmla="*/ 1053505 h 3370881"/>
                          <a:gd name="connsiteX50" fmla="*/ 1595718 w 2657256"/>
                          <a:gd name="connsiteY50" fmla="*/ 1062470 h 3370881"/>
                          <a:gd name="connsiteX51" fmla="*/ 1573306 w 2657256"/>
                          <a:gd name="connsiteY51" fmla="*/ 1066952 h 3370881"/>
                          <a:gd name="connsiteX52" fmla="*/ 1453385 w 2657256"/>
                          <a:gd name="connsiteY52" fmla="*/ 1082761 h 3370881"/>
                          <a:gd name="connsiteX53" fmla="*/ 1326776 w 2657256"/>
                          <a:gd name="connsiteY53" fmla="*/ 1062470 h 3370881"/>
                          <a:gd name="connsiteX54" fmla="*/ 1308847 w 2657256"/>
                          <a:gd name="connsiteY54" fmla="*/ 1057987 h 3370881"/>
                          <a:gd name="connsiteX55" fmla="*/ 1277470 w 2657256"/>
                          <a:gd name="connsiteY55" fmla="*/ 1053505 h 3370881"/>
                          <a:gd name="connsiteX56" fmla="*/ 1259541 w 2657256"/>
                          <a:gd name="connsiteY56" fmla="*/ 1049023 h 3370881"/>
                          <a:gd name="connsiteX57" fmla="*/ 1232647 w 2657256"/>
                          <a:gd name="connsiteY57" fmla="*/ 1044540 h 3370881"/>
                          <a:gd name="connsiteX58" fmla="*/ 1053353 w 2657256"/>
                          <a:gd name="connsiteY58" fmla="*/ 1049023 h 3370881"/>
                          <a:gd name="connsiteX59" fmla="*/ 1035423 w 2657256"/>
                          <a:gd name="connsiteY59" fmla="*/ 1053505 h 3370881"/>
                          <a:gd name="connsiteX60" fmla="*/ 1008529 w 2657256"/>
                          <a:gd name="connsiteY60" fmla="*/ 1057987 h 3370881"/>
                          <a:gd name="connsiteX61" fmla="*/ 995082 w 2657256"/>
                          <a:gd name="connsiteY61" fmla="*/ 1062470 h 3370881"/>
                          <a:gd name="connsiteX62" fmla="*/ 945776 w 2657256"/>
                          <a:gd name="connsiteY62" fmla="*/ 1031093 h 3370881"/>
                          <a:gd name="connsiteX63" fmla="*/ 941294 w 2657256"/>
                          <a:gd name="connsiteY63" fmla="*/ 1017646 h 3370881"/>
                          <a:gd name="connsiteX64" fmla="*/ 932329 w 2657256"/>
                          <a:gd name="connsiteY64" fmla="*/ 919034 h 3370881"/>
                          <a:gd name="connsiteX65" fmla="*/ 914400 w 2657256"/>
                          <a:gd name="connsiteY65" fmla="*/ 901105 h 3370881"/>
                          <a:gd name="connsiteX66" fmla="*/ 918882 w 2657256"/>
                          <a:gd name="connsiteY66" fmla="*/ 869729 h 3370881"/>
                          <a:gd name="connsiteX67" fmla="*/ 941294 w 2657256"/>
                          <a:gd name="connsiteY67" fmla="*/ 865246 h 3370881"/>
                          <a:gd name="connsiteX68" fmla="*/ 959223 w 2657256"/>
                          <a:gd name="connsiteY68" fmla="*/ 851799 h 3370881"/>
                          <a:gd name="connsiteX69" fmla="*/ 990600 w 2657256"/>
                          <a:gd name="connsiteY69" fmla="*/ 847317 h 3370881"/>
                          <a:gd name="connsiteX70" fmla="*/ 1129553 w 2657256"/>
                          <a:gd name="connsiteY70" fmla="*/ 838352 h 3370881"/>
                          <a:gd name="connsiteX71" fmla="*/ 1147482 w 2657256"/>
                          <a:gd name="connsiteY71" fmla="*/ 829387 h 3370881"/>
                          <a:gd name="connsiteX72" fmla="*/ 1178859 w 2657256"/>
                          <a:gd name="connsiteY72" fmla="*/ 806976 h 3370881"/>
                          <a:gd name="connsiteX73" fmla="*/ 1192306 w 2657256"/>
                          <a:gd name="connsiteY73" fmla="*/ 793529 h 3370881"/>
                          <a:gd name="connsiteX74" fmla="*/ 1214718 w 2657256"/>
                          <a:gd name="connsiteY74" fmla="*/ 784564 h 3370881"/>
                          <a:gd name="connsiteX75" fmla="*/ 1241612 w 2657256"/>
                          <a:gd name="connsiteY75" fmla="*/ 771117 h 3370881"/>
                          <a:gd name="connsiteX76" fmla="*/ 1277470 w 2657256"/>
                          <a:gd name="connsiteY76" fmla="*/ 753187 h 3370881"/>
                          <a:gd name="connsiteX77" fmla="*/ 1295400 w 2657256"/>
                          <a:gd name="connsiteY77" fmla="*/ 730776 h 3370881"/>
                          <a:gd name="connsiteX78" fmla="*/ 1317812 w 2657256"/>
                          <a:gd name="connsiteY78" fmla="*/ 708364 h 3370881"/>
                          <a:gd name="connsiteX79" fmla="*/ 1353670 w 2657256"/>
                          <a:gd name="connsiteY79" fmla="*/ 663540 h 3370881"/>
                          <a:gd name="connsiteX80" fmla="*/ 1371600 w 2657256"/>
                          <a:gd name="connsiteY80" fmla="*/ 636646 h 3370881"/>
                          <a:gd name="connsiteX81" fmla="*/ 1380565 w 2657256"/>
                          <a:gd name="connsiteY81" fmla="*/ 596305 h 3370881"/>
                          <a:gd name="connsiteX82" fmla="*/ 1385047 w 2657256"/>
                          <a:gd name="connsiteY82" fmla="*/ 582858 h 3370881"/>
                          <a:gd name="connsiteX83" fmla="*/ 1380565 w 2657256"/>
                          <a:gd name="connsiteY83" fmla="*/ 533552 h 3370881"/>
                          <a:gd name="connsiteX84" fmla="*/ 1367118 w 2657256"/>
                          <a:gd name="connsiteY84" fmla="*/ 524587 h 3370881"/>
                          <a:gd name="connsiteX85" fmla="*/ 1349188 w 2657256"/>
                          <a:gd name="connsiteY85" fmla="*/ 520105 h 3370881"/>
                          <a:gd name="connsiteX86" fmla="*/ 1326776 w 2657256"/>
                          <a:gd name="connsiteY86" fmla="*/ 511140 h 3370881"/>
                          <a:gd name="connsiteX87" fmla="*/ 1281953 w 2657256"/>
                          <a:gd name="connsiteY87" fmla="*/ 515623 h 3370881"/>
                          <a:gd name="connsiteX88" fmla="*/ 1250576 w 2657256"/>
                          <a:gd name="connsiteY88" fmla="*/ 529070 h 3370881"/>
                          <a:gd name="connsiteX89" fmla="*/ 1210235 w 2657256"/>
                          <a:gd name="connsiteY89" fmla="*/ 542517 h 3370881"/>
                          <a:gd name="connsiteX90" fmla="*/ 1183341 w 2657256"/>
                          <a:gd name="connsiteY90" fmla="*/ 555964 h 3370881"/>
                          <a:gd name="connsiteX91" fmla="*/ 1160929 w 2657256"/>
                          <a:gd name="connsiteY91" fmla="*/ 569411 h 3370881"/>
                          <a:gd name="connsiteX92" fmla="*/ 1134035 w 2657256"/>
                          <a:gd name="connsiteY92" fmla="*/ 578376 h 3370881"/>
                          <a:gd name="connsiteX93" fmla="*/ 1111623 w 2657256"/>
                          <a:gd name="connsiteY93" fmla="*/ 587340 h 3370881"/>
                          <a:gd name="connsiteX94" fmla="*/ 1084729 w 2657256"/>
                          <a:gd name="connsiteY94" fmla="*/ 596305 h 3370881"/>
                          <a:gd name="connsiteX95" fmla="*/ 986118 w 2657256"/>
                          <a:gd name="connsiteY95" fmla="*/ 591823 h 3370881"/>
                          <a:gd name="connsiteX96" fmla="*/ 927847 w 2657256"/>
                          <a:gd name="connsiteY96" fmla="*/ 578376 h 3370881"/>
                          <a:gd name="connsiteX97" fmla="*/ 896470 w 2657256"/>
                          <a:gd name="connsiteY97" fmla="*/ 555964 h 3370881"/>
                          <a:gd name="connsiteX98" fmla="*/ 883023 w 2657256"/>
                          <a:gd name="connsiteY98" fmla="*/ 546999 h 3370881"/>
                          <a:gd name="connsiteX99" fmla="*/ 865094 w 2657256"/>
                          <a:gd name="connsiteY99" fmla="*/ 497693 h 3370881"/>
                          <a:gd name="connsiteX100" fmla="*/ 869576 w 2657256"/>
                          <a:gd name="connsiteY100" fmla="*/ 403564 h 3370881"/>
                          <a:gd name="connsiteX101" fmla="*/ 874059 w 2657256"/>
                          <a:gd name="connsiteY101" fmla="*/ 385634 h 3370881"/>
                          <a:gd name="connsiteX102" fmla="*/ 883023 w 2657256"/>
                          <a:gd name="connsiteY102" fmla="*/ 372187 h 3370881"/>
                          <a:gd name="connsiteX103" fmla="*/ 909918 w 2657256"/>
                          <a:gd name="connsiteY103" fmla="*/ 363223 h 3370881"/>
                          <a:gd name="connsiteX104" fmla="*/ 914400 w 2657256"/>
                          <a:gd name="connsiteY104" fmla="*/ 385634 h 3370881"/>
                          <a:gd name="connsiteX105" fmla="*/ 909918 w 2657256"/>
                          <a:gd name="connsiteY105" fmla="*/ 408046 h 3370881"/>
                          <a:gd name="connsiteX106" fmla="*/ 900953 w 2657256"/>
                          <a:gd name="connsiteY106" fmla="*/ 466317 h 3370881"/>
                          <a:gd name="connsiteX107" fmla="*/ 905435 w 2657256"/>
                          <a:gd name="connsiteY107" fmla="*/ 515623 h 3370881"/>
                          <a:gd name="connsiteX108" fmla="*/ 932329 w 2657256"/>
                          <a:gd name="connsiteY108" fmla="*/ 551481 h 3370881"/>
                          <a:gd name="connsiteX109" fmla="*/ 954741 w 2657256"/>
                          <a:gd name="connsiteY109" fmla="*/ 560446 h 3370881"/>
                          <a:gd name="connsiteX110" fmla="*/ 972670 w 2657256"/>
                          <a:gd name="connsiteY110" fmla="*/ 569411 h 3370881"/>
                          <a:gd name="connsiteX111" fmla="*/ 1066800 w 2657256"/>
                          <a:gd name="connsiteY111" fmla="*/ 564929 h 3370881"/>
                          <a:gd name="connsiteX112" fmla="*/ 1111623 w 2657256"/>
                          <a:gd name="connsiteY112" fmla="*/ 551481 h 3370881"/>
                          <a:gd name="connsiteX113" fmla="*/ 1129553 w 2657256"/>
                          <a:gd name="connsiteY113" fmla="*/ 538034 h 3370881"/>
                          <a:gd name="connsiteX114" fmla="*/ 1156447 w 2657256"/>
                          <a:gd name="connsiteY114" fmla="*/ 511140 h 3370881"/>
                          <a:gd name="connsiteX115" fmla="*/ 1160929 w 2657256"/>
                          <a:gd name="connsiteY115" fmla="*/ 493211 h 3370881"/>
                          <a:gd name="connsiteX116" fmla="*/ 1178859 w 2657256"/>
                          <a:gd name="connsiteY116" fmla="*/ 331846 h 3370881"/>
                          <a:gd name="connsiteX117" fmla="*/ 1215315 w 2657256"/>
                          <a:gd name="connsiteY117" fmla="*/ 270289 h 3370881"/>
                          <a:gd name="connsiteX118" fmla="*/ 1214718 w 2657256"/>
                          <a:gd name="connsiteY118" fmla="*/ 367705 h 3370881"/>
                          <a:gd name="connsiteX119" fmla="*/ 1201270 w 2657256"/>
                          <a:gd name="connsiteY119" fmla="*/ 412529 h 3370881"/>
                          <a:gd name="connsiteX120" fmla="*/ 1210235 w 2657256"/>
                          <a:gd name="connsiteY120" fmla="*/ 461834 h 3370881"/>
                          <a:gd name="connsiteX121" fmla="*/ 1214718 w 2657256"/>
                          <a:gd name="connsiteY121" fmla="*/ 475281 h 3370881"/>
                          <a:gd name="connsiteX122" fmla="*/ 1228165 w 2657256"/>
                          <a:gd name="connsiteY122" fmla="*/ 484246 h 3370881"/>
                          <a:gd name="connsiteX123" fmla="*/ 1250576 w 2657256"/>
                          <a:gd name="connsiteY123" fmla="*/ 502176 h 3370881"/>
                          <a:gd name="connsiteX124" fmla="*/ 1317812 w 2657256"/>
                          <a:gd name="connsiteY124" fmla="*/ 497693 h 3370881"/>
                          <a:gd name="connsiteX125" fmla="*/ 1353670 w 2657256"/>
                          <a:gd name="connsiteY125" fmla="*/ 488729 h 3370881"/>
                          <a:gd name="connsiteX126" fmla="*/ 1506070 w 2657256"/>
                          <a:gd name="connsiteY126" fmla="*/ 457352 h 3370881"/>
                          <a:gd name="connsiteX127" fmla="*/ 1550894 w 2657256"/>
                          <a:gd name="connsiteY127" fmla="*/ 430458 h 3370881"/>
                          <a:gd name="connsiteX128" fmla="*/ 1564341 w 2657256"/>
                          <a:gd name="connsiteY128" fmla="*/ 417011 h 3370881"/>
                          <a:gd name="connsiteX129" fmla="*/ 1586753 w 2657256"/>
                          <a:gd name="connsiteY129" fmla="*/ 399081 h 3370881"/>
                          <a:gd name="connsiteX130" fmla="*/ 1595718 w 2657256"/>
                          <a:gd name="connsiteY130" fmla="*/ 381152 h 3370881"/>
                          <a:gd name="connsiteX131" fmla="*/ 1613139 w 2657256"/>
                          <a:gd name="connsiteY131" fmla="*/ 358910 h 3370881"/>
                          <a:gd name="connsiteX132" fmla="*/ 1620066 w 2657256"/>
                          <a:gd name="connsiteY132" fmla="*/ 291047 h 3370881"/>
                          <a:gd name="connsiteX133" fmla="*/ 1604852 w 2657256"/>
                          <a:gd name="connsiteY133" fmla="*/ 236279 h 3370881"/>
                          <a:gd name="connsiteX134" fmla="*/ 1537447 w 2657256"/>
                          <a:gd name="connsiteY134" fmla="*/ 188411 h 3370881"/>
                          <a:gd name="connsiteX135" fmla="*/ 1613647 w 2657256"/>
                          <a:gd name="connsiteY135" fmla="*/ 399081 h 3370881"/>
                          <a:gd name="connsiteX136" fmla="*/ 1627094 w 2657256"/>
                          <a:gd name="connsiteY136" fmla="*/ 417011 h 3370881"/>
                          <a:gd name="connsiteX137" fmla="*/ 1658470 w 2657256"/>
                          <a:gd name="connsiteY137" fmla="*/ 412529 h 3370881"/>
                          <a:gd name="connsiteX138" fmla="*/ 1685365 w 2657256"/>
                          <a:gd name="connsiteY138" fmla="*/ 390117 h 3370881"/>
                          <a:gd name="connsiteX139" fmla="*/ 1694329 w 2657256"/>
                          <a:gd name="connsiteY139" fmla="*/ 376670 h 3370881"/>
                          <a:gd name="connsiteX140" fmla="*/ 1734670 w 2657256"/>
                          <a:gd name="connsiteY140" fmla="*/ 354258 h 3370881"/>
                          <a:gd name="connsiteX141" fmla="*/ 1743635 w 2657256"/>
                          <a:gd name="connsiteY141" fmla="*/ 340811 h 3370881"/>
                          <a:gd name="connsiteX142" fmla="*/ 1757082 w 2657256"/>
                          <a:gd name="connsiteY142" fmla="*/ 336329 h 3370881"/>
                          <a:gd name="connsiteX143" fmla="*/ 1843909 w 2657256"/>
                          <a:gd name="connsiteY143" fmla="*/ 262341 h 3370881"/>
                          <a:gd name="connsiteX144" fmla="*/ 1842471 w 2657256"/>
                          <a:gd name="connsiteY144" fmla="*/ 202194 h 3370881"/>
                          <a:gd name="connsiteX145" fmla="*/ 1828094 w 2657256"/>
                          <a:gd name="connsiteY145" fmla="*/ 136767 h 3370881"/>
                          <a:gd name="connsiteX146" fmla="*/ 1772023 w 2657256"/>
                          <a:gd name="connsiteY146" fmla="*/ 77249 h 3370881"/>
                          <a:gd name="connsiteX147" fmla="*/ 1948888 w 2657256"/>
                          <a:gd name="connsiteY147" fmla="*/ 178018 h 3370881"/>
                          <a:gd name="connsiteX148" fmla="*/ 1952362 w 2657256"/>
                          <a:gd name="connsiteY148" fmla="*/ 254265 h 3370881"/>
                          <a:gd name="connsiteX149" fmla="*/ 1874221 w 2657256"/>
                          <a:gd name="connsiteY149" fmla="*/ 318698 h 3370881"/>
                          <a:gd name="connsiteX150" fmla="*/ 1788459 w 2657256"/>
                          <a:gd name="connsiteY150" fmla="*/ 367705 h 3370881"/>
                          <a:gd name="connsiteX151" fmla="*/ 1761565 w 2657256"/>
                          <a:gd name="connsiteY151" fmla="*/ 390117 h 3370881"/>
                          <a:gd name="connsiteX152" fmla="*/ 1783976 w 2657256"/>
                          <a:gd name="connsiteY152" fmla="*/ 399081 h 3370881"/>
                          <a:gd name="connsiteX153" fmla="*/ 1878106 w 2657256"/>
                          <a:gd name="connsiteY153" fmla="*/ 390117 h 3370881"/>
                          <a:gd name="connsiteX154" fmla="*/ 1891553 w 2657256"/>
                          <a:gd name="connsiteY154" fmla="*/ 381152 h 3370881"/>
                          <a:gd name="connsiteX155" fmla="*/ 1918447 w 2657256"/>
                          <a:gd name="connsiteY155" fmla="*/ 372187 h 3370881"/>
                          <a:gd name="connsiteX156" fmla="*/ 1940859 w 2657256"/>
                          <a:gd name="connsiteY156" fmla="*/ 358740 h 3370881"/>
                          <a:gd name="connsiteX157" fmla="*/ 1954306 w 2657256"/>
                          <a:gd name="connsiteY157" fmla="*/ 354258 h 3370881"/>
                          <a:gd name="connsiteX158" fmla="*/ 2080129 w 2657256"/>
                          <a:gd name="connsiteY158" fmla="*/ 220431 h 3370881"/>
                          <a:gd name="connsiteX159" fmla="*/ 2166172 w 2657256"/>
                          <a:gd name="connsiteY159" fmla="*/ 215604 h 3370881"/>
                          <a:gd name="connsiteX160" fmla="*/ 2069054 w 2657256"/>
                          <a:gd name="connsiteY160" fmla="*/ 40493 h 3370881"/>
                          <a:gd name="connsiteX161" fmla="*/ 2087750 w 2657256"/>
                          <a:gd name="connsiteY161" fmla="*/ 188681 h 3370881"/>
                          <a:gd name="connsiteX162" fmla="*/ 1999129 w 2657256"/>
                          <a:gd name="connsiteY162" fmla="*/ 358740 h 3370881"/>
                          <a:gd name="connsiteX163" fmla="*/ 1994647 w 2657256"/>
                          <a:gd name="connsiteY163" fmla="*/ 372187 h 3370881"/>
                          <a:gd name="connsiteX164" fmla="*/ 2039470 w 2657256"/>
                          <a:gd name="connsiteY164" fmla="*/ 390117 h 3370881"/>
                          <a:gd name="connsiteX165" fmla="*/ 2115670 w 2657256"/>
                          <a:gd name="connsiteY165" fmla="*/ 390117 h 3370881"/>
                          <a:gd name="connsiteX166" fmla="*/ 2160494 w 2657256"/>
                          <a:gd name="connsiteY166" fmla="*/ 376670 h 3370881"/>
                          <a:gd name="connsiteX167" fmla="*/ 2191870 w 2657256"/>
                          <a:gd name="connsiteY167" fmla="*/ 363223 h 3370881"/>
                          <a:gd name="connsiteX168" fmla="*/ 2205318 w 2657256"/>
                          <a:gd name="connsiteY168" fmla="*/ 358740 h 3370881"/>
                          <a:gd name="connsiteX169" fmla="*/ 2232212 w 2657256"/>
                          <a:gd name="connsiteY169" fmla="*/ 340811 h 3370881"/>
                          <a:gd name="connsiteX170" fmla="*/ 2312894 w 2657256"/>
                          <a:gd name="connsiteY170" fmla="*/ 183929 h 3370881"/>
                          <a:gd name="connsiteX171" fmla="*/ 2339788 w 2657256"/>
                          <a:gd name="connsiteY171" fmla="*/ 151 h 3370881"/>
                          <a:gd name="connsiteX172" fmla="*/ 2357718 w 2657256"/>
                          <a:gd name="connsiteY172" fmla="*/ 215305 h 3370881"/>
                          <a:gd name="connsiteX173" fmla="*/ 2254623 w 2657256"/>
                          <a:gd name="connsiteY173" fmla="*/ 376670 h 3370881"/>
                          <a:gd name="connsiteX174" fmla="*/ 2245659 w 2657256"/>
                          <a:gd name="connsiteY174" fmla="*/ 390117 h 3370881"/>
                          <a:gd name="connsiteX175" fmla="*/ 2254623 w 2657256"/>
                          <a:gd name="connsiteY175" fmla="*/ 403564 h 3370881"/>
                          <a:gd name="connsiteX176" fmla="*/ 2353235 w 2657256"/>
                          <a:gd name="connsiteY176" fmla="*/ 399081 h 3370881"/>
                          <a:gd name="connsiteX177" fmla="*/ 2366682 w 2657256"/>
                          <a:gd name="connsiteY177" fmla="*/ 394599 h 3370881"/>
                          <a:gd name="connsiteX178" fmla="*/ 2389094 w 2657256"/>
                          <a:gd name="connsiteY178" fmla="*/ 390117 h 3370881"/>
                          <a:gd name="connsiteX179" fmla="*/ 2424953 w 2657256"/>
                          <a:gd name="connsiteY179" fmla="*/ 367705 h 3370881"/>
                          <a:gd name="connsiteX180" fmla="*/ 2528047 w 2657256"/>
                          <a:gd name="connsiteY180" fmla="*/ 292700 h 3370881"/>
                          <a:gd name="connsiteX181" fmla="*/ 2541495 w 2657256"/>
                          <a:gd name="connsiteY181" fmla="*/ 62906 h 3370881"/>
                          <a:gd name="connsiteX182" fmla="*/ 2591304 w 2657256"/>
                          <a:gd name="connsiteY182" fmla="*/ 214081 h 3370881"/>
                          <a:gd name="connsiteX183" fmla="*/ 2612315 w 2657256"/>
                          <a:gd name="connsiteY183" fmla="*/ 290907 h 3370881"/>
                          <a:gd name="connsiteX184" fmla="*/ 2650863 w 2657256"/>
                          <a:gd name="connsiteY184" fmla="*/ 344994 h 3370881"/>
                          <a:gd name="connsiteX185" fmla="*/ 2465294 w 2657256"/>
                          <a:gd name="connsiteY185" fmla="*/ 399081 h 3370881"/>
                          <a:gd name="connsiteX186" fmla="*/ 2442882 w 2657256"/>
                          <a:gd name="connsiteY186" fmla="*/ 403564 h 3370881"/>
                          <a:gd name="connsiteX187" fmla="*/ 2398059 w 2657256"/>
                          <a:gd name="connsiteY187" fmla="*/ 417011 h 3370881"/>
                          <a:gd name="connsiteX188" fmla="*/ 2375647 w 2657256"/>
                          <a:gd name="connsiteY188" fmla="*/ 425976 h 3370881"/>
                          <a:gd name="connsiteX189" fmla="*/ 2357718 w 2657256"/>
                          <a:gd name="connsiteY189" fmla="*/ 430458 h 3370881"/>
                          <a:gd name="connsiteX190" fmla="*/ 2344270 w 2657256"/>
                          <a:gd name="connsiteY190" fmla="*/ 461834 h 3370881"/>
                          <a:gd name="connsiteX191" fmla="*/ 2353235 w 2657256"/>
                          <a:gd name="connsiteY191" fmla="*/ 502176 h 3370881"/>
                          <a:gd name="connsiteX192" fmla="*/ 2362200 w 2657256"/>
                          <a:gd name="connsiteY192" fmla="*/ 515623 h 3370881"/>
                          <a:gd name="connsiteX193" fmla="*/ 2344270 w 2657256"/>
                          <a:gd name="connsiteY193" fmla="*/ 587340 h 3370881"/>
                          <a:gd name="connsiteX194" fmla="*/ 2321859 w 2657256"/>
                          <a:gd name="connsiteY194" fmla="*/ 614234 h 3370881"/>
                          <a:gd name="connsiteX195" fmla="*/ 2308412 w 2657256"/>
                          <a:gd name="connsiteY195" fmla="*/ 636646 h 3370881"/>
                          <a:gd name="connsiteX196" fmla="*/ 2281518 w 2657256"/>
                          <a:gd name="connsiteY196" fmla="*/ 641129 h 3370881"/>
                          <a:gd name="connsiteX197" fmla="*/ 2259106 w 2657256"/>
                          <a:gd name="connsiteY197" fmla="*/ 636646 h 3370881"/>
                          <a:gd name="connsiteX198" fmla="*/ 2277035 w 2657256"/>
                          <a:gd name="connsiteY198" fmla="*/ 578376 h 3370881"/>
                          <a:gd name="connsiteX199" fmla="*/ 2290482 w 2657256"/>
                          <a:gd name="connsiteY199" fmla="*/ 542517 h 3370881"/>
                          <a:gd name="connsiteX200" fmla="*/ 2286000 w 2657256"/>
                          <a:gd name="connsiteY200" fmla="*/ 506658 h 3370881"/>
                          <a:gd name="connsiteX201" fmla="*/ 2245659 w 2657256"/>
                          <a:gd name="connsiteY201" fmla="*/ 448387 h 3370881"/>
                          <a:gd name="connsiteX202" fmla="*/ 2200835 w 2657256"/>
                          <a:gd name="connsiteY202" fmla="*/ 430458 h 3370881"/>
                          <a:gd name="connsiteX203" fmla="*/ 2169459 w 2657256"/>
                          <a:gd name="connsiteY203" fmla="*/ 425976 h 3370881"/>
                          <a:gd name="connsiteX204" fmla="*/ 2102223 w 2657256"/>
                          <a:gd name="connsiteY204" fmla="*/ 430458 h 3370881"/>
                          <a:gd name="connsiteX205" fmla="*/ 2084294 w 2657256"/>
                          <a:gd name="connsiteY205" fmla="*/ 439423 h 3370881"/>
                          <a:gd name="connsiteX206" fmla="*/ 2070847 w 2657256"/>
                          <a:gd name="connsiteY206" fmla="*/ 443905 h 3370881"/>
                          <a:gd name="connsiteX207" fmla="*/ 2061882 w 2657256"/>
                          <a:gd name="connsiteY207" fmla="*/ 461834 h 3370881"/>
                          <a:gd name="connsiteX208" fmla="*/ 2034988 w 2657256"/>
                          <a:gd name="connsiteY208" fmla="*/ 475281 h 3370881"/>
                          <a:gd name="connsiteX209" fmla="*/ 1783976 w 2657256"/>
                          <a:gd name="connsiteY209" fmla="*/ 479764 h 3370881"/>
                          <a:gd name="connsiteX210" fmla="*/ 1766047 w 2657256"/>
                          <a:gd name="connsiteY210" fmla="*/ 488729 h 3370881"/>
                          <a:gd name="connsiteX211" fmla="*/ 1703294 w 2657256"/>
                          <a:gd name="connsiteY211" fmla="*/ 506658 h 3370881"/>
                          <a:gd name="connsiteX212" fmla="*/ 1689847 w 2657256"/>
                          <a:gd name="connsiteY212" fmla="*/ 511140 h 3370881"/>
                          <a:gd name="connsiteX213" fmla="*/ 1676400 w 2657256"/>
                          <a:gd name="connsiteY213" fmla="*/ 520105 h 3370881"/>
                          <a:gd name="connsiteX214" fmla="*/ 1649506 w 2657256"/>
                          <a:gd name="connsiteY214" fmla="*/ 529070 h 3370881"/>
                          <a:gd name="connsiteX215" fmla="*/ 1636059 w 2657256"/>
                          <a:gd name="connsiteY215" fmla="*/ 538034 h 3370881"/>
                          <a:gd name="connsiteX216" fmla="*/ 1622612 w 2657256"/>
                          <a:gd name="connsiteY216" fmla="*/ 551481 h 3370881"/>
                          <a:gd name="connsiteX217" fmla="*/ 1609165 w 2657256"/>
                          <a:gd name="connsiteY217" fmla="*/ 555964 h 3370881"/>
                          <a:gd name="connsiteX218" fmla="*/ 1577788 w 2657256"/>
                          <a:gd name="connsiteY218" fmla="*/ 587340 h 3370881"/>
                          <a:gd name="connsiteX219" fmla="*/ 1568823 w 2657256"/>
                          <a:gd name="connsiteY219" fmla="*/ 600787 h 3370881"/>
                          <a:gd name="connsiteX220" fmla="*/ 1555376 w 2657256"/>
                          <a:gd name="connsiteY220" fmla="*/ 614234 h 3370881"/>
                          <a:gd name="connsiteX221" fmla="*/ 1524000 w 2657256"/>
                          <a:gd name="connsiteY221" fmla="*/ 654576 h 3370881"/>
                          <a:gd name="connsiteX222" fmla="*/ 1519518 w 2657256"/>
                          <a:gd name="connsiteY222" fmla="*/ 668023 h 3370881"/>
                          <a:gd name="connsiteX223" fmla="*/ 1528482 w 2657256"/>
                          <a:gd name="connsiteY223" fmla="*/ 708364 h 3370881"/>
                          <a:gd name="connsiteX224" fmla="*/ 1537447 w 2657256"/>
                          <a:gd name="connsiteY224" fmla="*/ 721811 h 3370881"/>
                          <a:gd name="connsiteX225" fmla="*/ 1568823 w 2657256"/>
                          <a:gd name="connsiteY225" fmla="*/ 712846 h 3370881"/>
                          <a:gd name="connsiteX226" fmla="*/ 1600200 w 2657256"/>
                          <a:gd name="connsiteY226" fmla="*/ 712846 h 3370881"/>
                          <a:gd name="connsiteX227" fmla="*/ 1631576 w 2657256"/>
                          <a:gd name="connsiteY227" fmla="*/ 690434 h 3370881"/>
                          <a:gd name="connsiteX228" fmla="*/ 1645023 w 2657256"/>
                          <a:gd name="connsiteY228" fmla="*/ 676987 h 3370881"/>
                          <a:gd name="connsiteX229" fmla="*/ 1685365 w 2657256"/>
                          <a:gd name="connsiteY229" fmla="*/ 645611 h 3370881"/>
                          <a:gd name="connsiteX230" fmla="*/ 1716741 w 2657256"/>
                          <a:gd name="connsiteY230" fmla="*/ 614234 h 3370881"/>
                          <a:gd name="connsiteX231" fmla="*/ 1748118 w 2657256"/>
                          <a:gd name="connsiteY231" fmla="*/ 596305 h 3370881"/>
                          <a:gd name="connsiteX232" fmla="*/ 1761565 w 2657256"/>
                          <a:gd name="connsiteY232" fmla="*/ 591823 h 3370881"/>
                          <a:gd name="connsiteX233" fmla="*/ 1779494 w 2657256"/>
                          <a:gd name="connsiteY233" fmla="*/ 582858 h 3370881"/>
                          <a:gd name="connsiteX234" fmla="*/ 1815353 w 2657256"/>
                          <a:gd name="connsiteY234" fmla="*/ 573893 h 3370881"/>
                          <a:gd name="connsiteX235" fmla="*/ 2030506 w 2657256"/>
                          <a:gd name="connsiteY235" fmla="*/ 578376 h 3370881"/>
                          <a:gd name="connsiteX236" fmla="*/ 2017059 w 2657256"/>
                          <a:gd name="connsiteY236" fmla="*/ 600787 h 3370881"/>
                          <a:gd name="connsiteX237" fmla="*/ 1981200 w 2657256"/>
                          <a:gd name="connsiteY237" fmla="*/ 636646 h 3370881"/>
                          <a:gd name="connsiteX238" fmla="*/ 1967753 w 2657256"/>
                          <a:gd name="connsiteY238" fmla="*/ 650093 h 3370881"/>
                          <a:gd name="connsiteX239" fmla="*/ 1936376 w 2657256"/>
                          <a:gd name="connsiteY239" fmla="*/ 690434 h 3370881"/>
                          <a:gd name="connsiteX240" fmla="*/ 1905000 w 2657256"/>
                          <a:gd name="connsiteY240" fmla="*/ 717329 h 3370881"/>
                          <a:gd name="connsiteX241" fmla="*/ 1860176 w 2657256"/>
                          <a:gd name="connsiteY241" fmla="*/ 735258 h 3370881"/>
                          <a:gd name="connsiteX242" fmla="*/ 1788459 w 2657256"/>
                          <a:gd name="connsiteY242" fmla="*/ 744223 h 3370881"/>
                          <a:gd name="connsiteX243" fmla="*/ 1846729 w 2657256"/>
                          <a:gd name="connsiteY243" fmla="*/ 802493 h 3370881"/>
                          <a:gd name="connsiteX244" fmla="*/ 1913965 w 2657256"/>
                          <a:gd name="connsiteY244" fmla="*/ 829387 h 3370881"/>
                          <a:gd name="connsiteX245" fmla="*/ 1922929 w 2657256"/>
                          <a:gd name="connsiteY245" fmla="*/ 842834 h 3370881"/>
                          <a:gd name="connsiteX246" fmla="*/ 1967753 w 2657256"/>
                          <a:gd name="connsiteY246" fmla="*/ 883176 h 3370881"/>
                          <a:gd name="connsiteX247" fmla="*/ 1981200 w 2657256"/>
                          <a:gd name="connsiteY247" fmla="*/ 896623 h 3370881"/>
                          <a:gd name="connsiteX248" fmla="*/ 1994647 w 2657256"/>
                          <a:gd name="connsiteY248" fmla="*/ 905587 h 3370881"/>
                          <a:gd name="connsiteX249" fmla="*/ 2021541 w 2657256"/>
                          <a:gd name="connsiteY249" fmla="*/ 927999 h 3370881"/>
                          <a:gd name="connsiteX250" fmla="*/ 2030506 w 2657256"/>
                          <a:gd name="connsiteY250" fmla="*/ 941446 h 3370881"/>
                          <a:gd name="connsiteX251" fmla="*/ 2057400 w 2657256"/>
                          <a:gd name="connsiteY251" fmla="*/ 968340 h 3370881"/>
                          <a:gd name="connsiteX252" fmla="*/ 2088776 w 2657256"/>
                          <a:gd name="connsiteY252" fmla="*/ 1013164 h 3370881"/>
                          <a:gd name="connsiteX253" fmla="*/ 2115670 w 2657256"/>
                          <a:gd name="connsiteY253" fmla="*/ 1057987 h 3370881"/>
                          <a:gd name="connsiteX254" fmla="*/ 2120153 w 2657256"/>
                          <a:gd name="connsiteY254" fmla="*/ 1089364 h 3370881"/>
                          <a:gd name="connsiteX255" fmla="*/ 2138082 w 2657256"/>
                          <a:gd name="connsiteY255" fmla="*/ 1143152 h 3370881"/>
                          <a:gd name="connsiteX256" fmla="*/ 2147047 w 2657256"/>
                          <a:gd name="connsiteY256" fmla="*/ 1196940 h 3370881"/>
                          <a:gd name="connsiteX257" fmla="*/ 2151529 w 2657256"/>
                          <a:gd name="connsiteY257" fmla="*/ 1210387 h 3370881"/>
                          <a:gd name="connsiteX258" fmla="*/ 2156012 w 2657256"/>
                          <a:gd name="connsiteY258" fmla="*/ 1228317 h 3370881"/>
                          <a:gd name="connsiteX259" fmla="*/ 2173941 w 2657256"/>
                          <a:gd name="connsiteY259" fmla="*/ 1295552 h 3370881"/>
                          <a:gd name="connsiteX260" fmla="*/ 2182906 w 2657256"/>
                          <a:gd name="connsiteY260" fmla="*/ 1313481 h 3370881"/>
                          <a:gd name="connsiteX261" fmla="*/ 2187388 w 2657256"/>
                          <a:gd name="connsiteY261" fmla="*/ 1331411 h 3370881"/>
                          <a:gd name="connsiteX262" fmla="*/ 2214282 w 2657256"/>
                          <a:gd name="connsiteY262" fmla="*/ 1385199 h 3370881"/>
                          <a:gd name="connsiteX263" fmla="*/ 2218765 w 2657256"/>
                          <a:gd name="connsiteY263" fmla="*/ 1403129 h 3370881"/>
                          <a:gd name="connsiteX264" fmla="*/ 2223247 w 2657256"/>
                          <a:gd name="connsiteY264" fmla="*/ 1430023 h 3370881"/>
                          <a:gd name="connsiteX265" fmla="*/ 2236694 w 2657256"/>
                          <a:gd name="connsiteY265" fmla="*/ 1456917 h 3370881"/>
                          <a:gd name="connsiteX266" fmla="*/ 2249794 w 2657256"/>
                          <a:gd name="connsiteY266" fmla="*/ 1524624 h 3370881"/>
                          <a:gd name="connsiteX267" fmla="*/ 2241176 w 2657256"/>
                          <a:gd name="connsiteY267" fmla="*/ 1577940 h 3370881"/>
                          <a:gd name="connsiteX268" fmla="*/ 2245659 w 2657256"/>
                          <a:gd name="connsiteY268" fmla="*/ 1595870 h 3370881"/>
                          <a:gd name="connsiteX269" fmla="*/ 2249634 w 2657256"/>
                          <a:gd name="connsiteY269" fmla="*/ 1685855 h 3370881"/>
                          <a:gd name="connsiteX270" fmla="*/ 2227729 w 2657256"/>
                          <a:gd name="connsiteY270" fmla="*/ 1716893 h 3370881"/>
                          <a:gd name="connsiteX271" fmla="*/ 2240500 w 2657256"/>
                          <a:gd name="connsiteY271" fmla="*/ 1674269 h 3370881"/>
                          <a:gd name="connsiteX272" fmla="*/ 2235341 w 2657256"/>
                          <a:gd name="connsiteY272" fmla="*/ 1788611 h 3370881"/>
                          <a:gd name="connsiteX273" fmla="*/ 2230689 w 2657256"/>
                          <a:gd name="connsiteY273" fmla="*/ 1823963 h 3370881"/>
                          <a:gd name="connsiteX274" fmla="*/ 2226207 w 2657256"/>
                          <a:gd name="connsiteY274" fmla="*/ 1824470 h 3370881"/>
                          <a:gd name="connsiteX275" fmla="*/ 2208278 w 2657256"/>
                          <a:gd name="connsiteY275" fmla="*/ 1869293 h 3370881"/>
                          <a:gd name="connsiteX276" fmla="*/ 2195168 w 2657256"/>
                          <a:gd name="connsiteY276" fmla="*/ 1882740 h 3370881"/>
                          <a:gd name="connsiteX277" fmla="*/ 2203458 w 2657256"/>
                          <a:gd name="connsiteY277" fmla="*/ 1918938 h 3370881"/>
                          <a:gd name="connsiteX278" fmla="*/ 2204134 w 2657256"/>
                          <a:gd name="connsiteY278" fmla="*/ 1949806 h 3370881"/>
                          <a:gd name="connsiteX279" fmla="*/ 2226545 w 2657256"/>
                          <a:gd name="connsiteY279" fmla="*/ 1954627 h 3370881"/>
                          <a:gd name="connsiteX280" fmla="*/ 2241176 w 2657256"/>
                          <a:gd name="connsiteY280" fmla="*/ 2012729 h 3370881"/>
                          <a:gd name="connsiteX281" fmla="*/ 2263588 w 2657256"/>
                          <a:gd name="connsiteY281" fmla="*/ 2057552 h 3370881"/>
                          <a:gd name="connsiteX282" fmla="*/ 2286000 w 2657256"/>
                          <a:gd name="connsiteY282" fmla="*/ 2084446 h 3370881"/>
                          <a:gd name="connsiteX283" fmla="*/ 2299447 w 2657256"/>
                          <a:gd name="connsiteY283" fmla="*/ 2124787 h 3370881"/>
                          <a:gd name="connsiteX284" fmla="*/ 2321859 w 2657256"/>
                          <a:gd name="connsiteY284" fmla="*/ 2151681 h 3370881"/>
                          <a:gd name="connsiteX285" fmla="*/ 2344270 w 2657256"/>
                          <a:gd name="connsiteY285" fmla="*/ 2205470 h 3370881"/>
                          <a:gd name="connsiteX286" fmla="*/ 2348753 w 2657256"/>
                          <a:gd name="connsiteY286" fmla="*/ 2223399 h 3370881"/>
                          <a:gd name="connsiteX287" fmla="*/ 2366682 w 2657256"/>
                          <a:gd name="connsiteY287" fmla="*/ 2263740 h 3370881"/>
                          <a:gd name="connsiteX288" fmla="*/ 2375647 w 2657256"/>
                          <a:gd name="connsiteY288" fmla="*/ 2286152 h 3370881"/>
                          <a:gd name="connsiteX289" fmla="*/ 2380129 w 2657256"/>
                          <a:gd name="connsiteY289" fmla="*/ 2308564 h 3370881"/>
                          <a:gd name="connsiteX290" fmla="*/ 2389094 w 2657256"/>
                          <a:gd name="connsiteY290" fmla="*/ 2335458 h 3370881"/>
                          <a:gd name="connsiteX291" fmla="*/ 2393576 w 2657256"/>
                          <a:gd name="connsiteY291" fmla="*/ 2380281 h 3370881"/>
                          <a:gd name="connsiteX292" fmla="*/ 2398059 w 2657256"/>
                          <a:gd name="connsiteY292" fmla="*/ 2393729 h 3370881"/>
                          <a:gd name="connsiteX293" fmla="*/ 2419794 w 2657256"/>
                          <a:gd name="connsiteY293" fmla="*/ 2447517 h 3370881"/>
                          <a:gd name="connsiteX294" fmla="*/ 2427343 w 2657256"/>
                          <a:gd name="connsiteY294" fmla="*/ 2564058 h 3370881"/>
                          <a:gd name="connsiteX295" fmla="*/ 2389094 w 2657256"/>
                          <a:gd name="connsiteY295" fmla="*/ 2837481 h 3370881"/>
                          <a:gd name="connsiteX296" fmla="*/ 2380129 w 2657256"/>
                          <a:gd name="connsiteY296" fmla="*/ 2859893 h 3370881"/>
                          <a:gd name="connsiteX297" fmla="*/ 2357718 w 2657256"/>
                          <a:gd name="connsiteY297" fmla="*/ 2913681 h 3370881"/>
                          <a:gd name="connsiteX298" fmla="*/ 2348753 w 2657256"/>
                          <a:gd name="connsiteY298" fmla="*/ 2936093 h 3370881"/>
                          <a:gd name="connsiteX299" fmla="*/ 2339788 w 2657256"/>
                          <a:gd name="connsiteY299" fmla="*/ 2971952 h 3370881"/>
                          <a:gd name="connsiteX300" fmla="*/ 2326341 w 2657256"/>
                          <a:gd name="connsiteY300" fmla="*/ 2994364 h 3370881"/>
                          <a:gd name="connsiteX301" fmla="*/ 2317376 w 2657256"/>
                          <a:gd name="connsiteY301" fmla="*/ 3025740 h 3370881"/>
                          <a:gd name="connsiteX302" fmla="*/ 2303929 w 2657256"/>
                          <a:gd name="connsiteY302" fmla="*/ 3048152 h 3370881"/>
                          <a:gd name="connsiteX303" fmla="*/ 2290482 w 2657256"/>
                          <a:gd name="connsiteY303" fmla="*/ 3079529 h 3370881"/>
                          <a:gd name="connsiteX304" fmla="*/ 2272553 w 2657256"/>
                          <a:gd name="connsiteY304" fmla="*/ 3084011 h 3370881"/>
                          <a:gd name="connsiteX305" fmla="*/ 2259106 w 2657256"/>
                          <a:gd name="connsiteY305" fmla="*/ 3088493 h 3370881"/>
                          <a:gd name="connsiteX306" fmla="*/ 2241176 w 2657256"/>
                          <a:gd name="connsiteY306" fmla="*/ 3092976 h 3370881"/>
                          <a:gd name="connsiteX307" fmla="*/ 2209800 w 2657256"/>
                          <a:gd name="connsiteY307" fmla="*/ 3101940 h 3370881"/>
                          <a:gd name="connsiteX308" fmla="*/ 2205318 w 2657256"/>
                          <a:gd name="connsiteY308" fmla="*/ 3039187 h 3370881"/>
                          <a:gd name="connsiteX309" fmla="*/ 2218765 w 2657256"/>
                          <a:gd name="connsiteY309" fmla="*/ 3021258 h 3370881"/>
                          <a:gd name="connsiteX310" fmla="*/ 2245659 w 2657256"/>
                          <a:gd name="connsiteY310" fmla="*/ 2971952 h 3370881"/>
                          <a:gd name="connsiteX311" fmla="*/ 2268070 w 2657256"/>
                          <a:gd name="connsiteY311" fmla="*/ 2945058 h 3370881"/>
                          <a:gd name="connsiteX312" fmla="*/ 2298550 w 2657256"/>
                          <a:gd name="connsiteY312" fmla="*/ 2568540 h 3370881"/>
                          <a:gd name="connsiteX313" fmla="*/ 2284986 w 2657256"/>
                          <a:gd name="connsiteY313" fmla="*/ 2532681 h 3370881"/>
                          <a:gd name="connsiteX314" fmla="*/ 2293273 w 2657256"/>
                          <a:gd name="connsiteY314" fmla="*/ 2496653 h 3370881"/>
                          <a:gd name="connsiteX315" fmla="*/ 2278152 w 2657256"/>
                          <a:gd name="connsiteY315" fmla="*/ 2475178 h 3370881"/>
                          <a:gd name="connsiteX316" fmla="*/ 2245659 w 2657256"/>
                          <a:gd name="connsiteY316" fmla="*/ 2389247 h 3370881"/>
                          <a:gd name="connsiteX317" fmla="*/ 2195507 w 2657256"/>
                          <a:gd name="connsiteY317" fmla="*/ 2241328 h 3370881"/>
                          <a:gd name="connsiteX318" fmla="*/ 2083786 w 2657256"/>
                          <a:gd name="connsiteY318" fmla="*/ 2040300 h 3370881"/>
                          <a:gd name="connsiteX319" fmla="*/ 2048773 w 2657256"/>
                          <a:gd name="connsiteY319" fmla="*/ 2017971 h 3370881"/>
                          <a:gd name="connsiteX320" fmla="*/ 2074314 w 2657256"/>
                          <a:gd name="connsiteY320" fmla="*/ 2011967 h 3370881"/>
                          <a:gd name="connsiteX321" fmla="*/ 2034988 w 2657256"/>
                          <a:gd name="connsiteY321" fmla="*/ 2003764 h 3370881"/>
                          <a:gd name="connsiteX322" fmla="*/ 2026023 w 2657256"/>
                          <a:gd name="connsiteY322" fmla="*/ 2026176 h 3370881"/>
                          <a:gd name="connsiteX323" fmla="*/ 2021541 w 2657256"/>
                          <a:gd name="connsiteY323" fmla="*/ 2039623 h 3370881"/>
                          <a:gd name="connsiteX324" fmla="*/ 1999129 w 2657256"/>
                          <a:gd name="connsiteY324" fmla="*/ 2053070 h 3370881"/>
                          <a:gd name="connsiteX325" fmla="*/ 1990165 w 2657256"/>
                          <a:gd name="connsiteY325" fmla="*/ 2070999 h 3370881"/>
                          <a:gd name="connsiteX326" fmla="*/ 1967753 w 2657256"/>
                          <a:gd name="connsiteY326" fmla="*/ 2106858 h 3370881"/>
                          <a:gd name="connsiteX327" fmla="*/ 1981200 w 2657256"/>
                          <a:gd name="connsiteY327" fmla="*/ 2223399 h 3370881"/>
                          <a:gd name="connsiteX328" fmla="*/ 1994647 w 2657256"/>
                          <a:gd name="connsiteY328" fmla="*/ 2254776 h 3370881"/>
                          <a:gd name="connsiteX329" fmla="*/ 2003612 w 2657256"/>
                          <a:gd name="connsiteY329" fmla="*/ 2272705 h 3370881"/>
                          <a:gd name="connsiteX330" fmla="*/ 2026023 w 2657256"/>
                          <a:gd name="connsiteY330" fmla="*/ 2304081 h 3370881"/>
                          <a:gd name="connsiteX331" fmla="*/ 2043953 w 2657256"/>
                          <a:gd name="connsiteY331" fmla="*/ 2348905 h 3370881"/>
                          <a:gd name="connsiteX332" fmla="*/ 2061882 w 2657256"/>
                          <a:gd name="connsiteY332" fmla="*/ 2371317 h 3370881"/>
                          <a:gd name="connsiteX333" fmla="*/ 2088776 w 2657256"/>
                          <a:gd name="connsiteY333" fmla="*/ 2434070 h 3370881"/>
                          <a:gd name="connsiteX334" fmla="*/ 2102223 w 2657256"/>
                          <a:gd name="connsiteY334" fmla="*/ 2465446 h 3370881"/>
                          <a:gd name="connsiteX335" fmla="*/ 2106706 w 2657256"/>
                          <a:gd name="connsiteY335" fmla="*/ 2496823 h 3370881"/>
                          <a:gd name="connsiteX336" fmla="*/ 2124635 w 2657256"/>
                          <a:gd name="connsiteY336" fmla="*/ 2559576 h 3370881"/>
                          <a:gd name="connsiteX337" fmla="*/ 2138082 w 2657256"/>
                          <a:gd name="connsiteY337" fmla="*/ 2649223 h 3370881"/>
                          <a:gd name="connsiteX338" fmla="*/ 2147047 w 2657256"/>
                          <a:gd name="connsiteY338" fmla="*/ 2685081 h 3370881"/>
                          <a:gd name="connsiteX339" fmla="*/ 2151529 w 2657256"/>
                          <a:gd name="connsiteY339" fmla="*/ 2716458 h 3370881"/>
                          <a:gd name="connsiteX340" fmla="*/ 2160494 w 2657256"/>
                          <a:gd name="connsiteY340" fmla="*/ 2770246 h 3370881"/>
                          <a:gd name="connsiteX341" fmla="*/ 2156012 w 2657256"/>
                          <a:gd name="connsiteY341" fmla="*/ 2962987 h 3370881"/>
                          <a:gd name="connsiteX342" fmla="*/ 2138082 w 2657256"/>
                          <a:gd name="connsiteY342" fmla="*/ 3043670 h 3370881"/>
                          <a:gd name="connsiteX343" fmla="*/ 2133600 w 2657256"/>
                          <a:gd name="connsiteY343" fmla="*/ 3061599 h 3370881"/>
                          <a:gd name="connsiteX344" fmla="*/ 2120153 w 2657256"/>
                          <a:gd name="connsiteY344" fmla="*/ 3079529 h 3370881"/>
                          <a:gd name="connsiteX345" fmla="*/ 2111188 w 2657256"/>
                          <a:gd name="connsiteY345" fmla="*/ 3106423 h 3370881"/>
                          <a:gd name="connsiteX346" fmla="*/ 2088776 w 2657256"/>
                          <a:gd name="connsiteY346" fmla="*/ 3137799 h 3370881"/>
                          <a:gd name="connsiteX347" fmla="*/ 2075329 w 2657256"/>
                          <a:gd name="connsiteY347" fmla="*/ 3164693 h 3370881"/>
                          <a:gd name="connsiteX348" fmla="*/ 2061882 w 2657256"/>
                          <a:gd name="connsiteY348" fmla="*/ 3169176 h 3370881"/>
                          <a:gd name="connsiteX349" fmla="*/ 2021541 w 2657256"/>
                          <a:gd name="connsiteY349" fmla="*/ 3164693 h 3370881"/>
                          <a:gd name="connsiteX350" fmla="*/ 2012576 w 2657256"/>
                          <a:gd name="connsiteY350" fmla="*/ 3119870 h 3370881"/>
                          <a:gd name="connsiteX351" fmla="*/ 2048435 w 2657256"/>
                          <a:gd name="connsiteY351" fmla="*/ 3021258 h 3370881"/>
                          <a:gd name="connsiteX352" fmla="*/ 2048435 w 2657256"/>
                          <a:gd name="connsiteY352" fmla="*/ 3021258 h 3370881"/>
                          <a:gd name="connsiteX353" fmla="*/ 2061882 w 2657256"/>
                          <a:gd name="connsiteY353" fmla="*/ 2967470 h 3370881"/>
                          <a:gd name="connsiteX354" fmla="*/ 2070847 w 2657256"/>
                          <a:gd name="connsiteY354" fmla="*/ 2882305 h 3370881"/>
                          <a:gd name="connsiteX355" fmla="*/ 2066365 w 2657256"/>
                          <a:gd name="connsiteY355" fmla="*/ 2725423 h 3370881"/>
                          <a:gd name="connsiteX356" fmla="*/ 2043953 w 2657256"/>
                          <a:gd name="connsiteY356" fmla="*/ 2649223 h 3370881"/>
                          <a:gd name="connsiteX357" fmla="*/ 2030506 w 2657256"/>
                          <a:gd name="connsiteY357" fmla="*/ 2622329 h 3370881"/>
                          <a:gd name="connsiteX358" fmla="*/ 2017059 w 2657256"/>
                          <a:gd name="connsiteY358" fmla="*/ 2581987 h 3370881"/>
                          <a:gd name="connsiteX359" fmla="*/ 1981200 w 2657256"/>
                          <a:gd name="connsiteY359" fmla="*/ 2514752 h 3370881"/>
                          <a:gd name="connsiteX360" fmla="*/ 1972235 w 2657256"/>
                          <a:gd name="connsiteY360" fmla="*/ 2501305 h 3370881"/>
                          <a:gd name="connsiteX361" fmla="*/ 1958788 w 2657256"/>
                          <a:gd name="connsiteY361" fmla="*/ 2478893 h 3370881"/>
                          <a:gd name="connsiteX362" fmla="*/ 1905000 w 2657256"/>
                          <a:gd name="connsiteY362" fmla="*/ 2398211 h 3370881"/>
                          <a:gd name="connsiteX363" fmla="*/ 1882588 w 2657256"/>
                          <a:gd name="connsiteY363" fmla="*/ 2357870 h 3370881"/>
                          <a:gd name="connsiteX364" fmla="*/ 1869141 w 2657256"/>
                          <a:gd name="connsiteY364" fmla="*/ 2339940 h 3370881"/>
                          <a:gd name="connsiteX365" fmla="*/ 1806388 w 2657256"/>
                          <a:gd name="connsiteY365" fmla="*/ 2313046 h 3370881"/>
                          <a:gd name="connsiteX366" fmla="*/ 1779494 w 2657256"/>
                          <a:gd name="connsiteY366" fmla="*/ 2304081 h 3370881"/>
                          <a:gd name="connsiteX367" fmla="*/ 1752600 w 2657256"/>
                          <a:gd name="connsiteY367" fmla="*/ 2299599 h 3370881"/>
                          <a:gd name="connsiteX368" fmla="*/ 1680882 w 2657256"/>
                          <a:gd name="connsiteY368" fmla="*/ 2277187 h 3370881"/>
                          <a:gd name="connsiteX369" fmla="*/ 1719025 w 2657256"/>
                          <a:gd name="connsiteY369" fmla="*/ 2281331 h 3370881"/>
                          <a:gd name="connsiteX370" fmla="*/ 1756997 w 2657256"/>
                          <a:gd name="connsiteY370" fmla="*/ 2289450 h 3370881"/>
                          <a:gd name="connsiteX371" fmla="*/ 1656440 w 2657256"/>
                          <a:gd name="connsiteY371" fmla="*/ 2298583 h 3370881"/>
                          <a:gd name="connsiteX372" fmla="*/ 1537447 w 2657256"/>
                          <a:gd name="connsiteY372" fmla="*/ 2329960 h 3370881"/>
                          <a:gd name="connsiteX373" fmla="*/ 1571993 w 2657256"/>
                          <a:gd name="connsiteY373" fmla="*/ 2317957 h 3370881"/>
                          <a:gd name="connsiteX374" fmla="*/ 1509707 w 2657256"/>
                          <a:gd name="connsiteY374" fmla="*/ 2338926 h 3370881"/>
                          <a:gd name="connsiteX375" fmla="*/ 1500444 w 2657256"/>
                          <a:gd name="connsiteY375" fmla="*/ 2355271 h 3370881"/>
                          <a:gd name="connsiteX376" fmla="*/ 1402678 w 2657256"/>
                          <a:gd name="connsiteY376" fmla="*/ 2339641 h 3370881"/>
                          <a:gd name="connsiteX377" fmla="*/ 1322892 w 2657256"/>
                          <a:gd name="connsiteY377" fmla="*/ 2336952 h 3370881"/>
                          <a:gd name="connsiteX378" fmla="*/ 1199384 w 2657256"/>
                          <a:gd name="connsiteY378" fmla="*/ 2307041 h 3370881"/>
                          <a:gd name="connsiteX379" fmla="*/ 1066800 w 2657256"/>
                          <a:gd name="connsiteY379" fmla="*/ 2272705 h 3370881"/>
                          <a:gd name="connsiteX380" fmla="*/ 1030941 w 2657256"/>
                          <a:gd name="connsiteY380" fmla="*/ 2263740 h 3370881"/>
                          <a:gd name="connsiteX381" fmla="*/ 986118 w 2657256"/>
                          <a:gd name="connsiteY381" fmla="*/ 2241329 h 3370881"/>
                          <a:gd name="connsiteX382" fmla="*/ 968188 w 2657256"/>
                          <a:gd name="connsiteY382" fmla="*/ 2232364 h 3370881"/>
                          <a:gd name="connsiteX383" fmla="*/ 936812 w 2657256"/>
                          <a:gd name="connsiteY383" fmla="*/ 2214434 h 3370881"/>
                          <a:gd name="connsiteX384" fmla="*/ 905435 w 2657256"/>
                          <a:gd name="connsiteY384" fmla="*/ 2196505 h 3370881"/>
                          <a:gd name="connsiteX385" fmla="*/ 869576 w 2657256"/>
                          <a:gd name="connsiteY385" fmla="*/ 2209952 h 3370881"/>
                          <a:gd name="connsiteX386" fmla="*/ 856129 w 2657256"/>
                          <a:gd name="connsiteY386" fmla="*/ 2227881 h 3370881"/>
                          <a:gd name="connsiteX387" fmla="*/ 815788 w 2657256"/>
                          <a:gd name="connsiteY387" fmla="*/ 2268223 h 3370881"/>
                          <a:gd name="connsiteX388" fmla="*/ 788894 w 2657256"/>
                          <a:gd name="connsiteY388" fmla="*/ 2290634 h 3370881"/>
                          <a:gd name="connsiteX389" fmla="*/ 762000 w 2657256"/>
                          <a:gd name="connsiteY389" fmla="*/ 2313046 h 3370881"/>
                          <a:gd name="connsiteX390" fmla="*/ 753035 w 2657256"/>
                          <a:gd name="connsiteY390" fmla="*/ 2326493 h 3370881"/>
                          <a:gd name="connsiteX391" fmla="*/ 735106 w 2657256"/>
                          <a:gd name="connsiteY391" fmla="*/ 2339940 h 3370881"/>
                          <a:gd name="connsiteX392" fmla="*/ 712694 w 2657256"/>
                          <a:gd name="connsiteY392" fmla="*/ 2362352 h 3370881"/>
                          <a:gd name="connsiteX393" fmla="*/ 694765 w 2657256"/>
                          <a:gd name="connsiteY393" fmla="*/ 2375799 h 3370881"/>
                          <a:gd name="connsiteX394" fmla="*/ 681318 w 2657256"/>
                          <a:gd name="connsiteY394" fmla="*/ 2393729 h 3370881"/>
                          <a:gd name="connsiteX395" fmla="*/ 667870 w 2657256"/>
                          <a:gd name="connsiteY395" fmla="*/ 2402693 h 3370881"/>
                          <a:gd name="connsiteX396" fmla="*/ 623047 w 2657256"/>
                          <a:gd name="connsiteY396" fmla="*/ 2443034 h 3370881"/>
                          <a:gd name="connsiteX397" fmla="*/ 600635 w 2657256"/>
                          <a:gd name="connsiteY397" fmla="*/ 2474411 h 3370881"/>
                          <a:gd name="connsiteX398" fmla="*/ 587188 w 2657256"/>
                          <a:gd name="connsiteY398" fmla="*/ 2514752 h 3370881"/>
                          <a:gd name="connsiteX399" fmla="*/ 582706 w 2657256"/>
                          <a:gd name="connsiteY399" fmla="*/ 2546129 h 3370881"/>
                          <a:gd name="connsiteX400" fmla="*/ 596153 w 2657256"/>
                          <a:gd name="connsiteY400" fmla="*/ 2635776 h 3370881"/>
                          <a:gd name="connsiteX401" fmla="*/ 600635 w 2657256"/>
                          <a:gd name="connsiteY401" fmla="*/ 2653705 h 3370881"/>
                          <a:gd name="connsiteX402" fmla="*/ 609600 w 2657256"/>
                          <a:gd name="connsiteY402" fmla="*/ 2671634 h 3370881"/>
                          <a:gd name="connsiteX403" fmla="*/ 614082 w 2657256"/>
                          <a:gd name="connsiteY403" fmla="*/ 2689564 h 3370881"/>
                          <a:gd name="connsiteX404" fmla="*/ 623047 w 2657256"/>
                          <a:gd name="connsiteY404" fmla="*/ 2711976 h 3370881"/>
                          <a:gd name="connsiteX405" fmla="*/ 627529 w 2657256"/>
                          <a:gd name="connsiteY405" fmla="*/ 2734387 h 3370881"/>
                          <a:gd name="connsiteX406" fmla="*/ 640976 w 2657256"/>
                          <a:gd name="connsiteY406" fmla="*/ 2765764 h 3370881"/>
                          <a:gd name="connsiteX407" fmla="*/ 645459 w 2657256"/>
                          <a:gd name="connsiteY407" fmla="*/ 2779211 h 3370881"/>
                          <a:gd name="connsiteX408" fmla="*/ 658906 w 2657256"/>
                          <a:gd name="connsiteY408" fmla="*/ 2801623 h 3370881"/>
                          <a:gd name="connsiteX409" fmla="*/ 676835 w 2657256"/>
                          <a:gd name="connsiteY409" fmla="*/ 2864376 h 3370881"/>
                          <a:gd name="connsiteX410" fmla="*/ 690282 w 2657256"/>
                          <a:gd name="connsiteY410" fmla="*/ 2895752 h 3370881"/>
                          <a:gd name="connsiteX411" fmla="*/ 699247 w 2657256"/>
                          <a:gd name="connsiteY411" fmla="*/ 2940576 h 3370881"/>
                          <a:gd name="connsiteX412" fmla="*/ 703729 w 2657256"/>
                          <a:gd name="connsiteY412" fmla="*/ 2967470 h 3370881"/>
                          <a:gd name="connsiteX413" fmla="*/ 717176 w 2657256"/>
                          <a:gd name="connsiteY413" fmla="*/ 2994364 h 3370881"/>
                          <a:gd name="connsiteX414" fmla="*/ 735106 w 2657256"/>
                          <a:gd name="connsiteY414" fmla="*/ 3052634 h 3370881"/>
                          <a:gd name="connsiteX415" fmla="*/ 739588 w 2657256"/>
                          <a:gd name="connsiteY415" fmla="*/ 3079529 h 3370881"/>
                          <a:gd name="connsiteX416" fmla="*/ 762000 w 2657256"/>
                          <a:gd name="connsiteY416" fmla="*/ 3142281 h 3370881"/>
                          <a:gd name="connsiteX417" fmla="*/ 766482 w 2657256"/>
                          <a:gd name="connsiteY417" fmla="*/ 3231929 h 3370881"/>
                          <a:gd name="connsiteX418" fmla="*/ 770965 w 2657256"/>
                          <a:gd name="connsiteY418" fmla="*/ 3254340 h 3370881"/>
                          <a:gd name="connsiteX419" fmla="*/ 775447 w 2657256"/>
                          <a:gd name="connsiteY419" fmla="*/ 3285717 h 3370881"/>
                          <a:gd name="connsiteX420" fmla="*/ 748553 w 2657256"/>
                          <a:gd name="connsiteY420" fmla="*/ 3335023 h 3370881"/>
                          <a:gd name="connsiteX421" fmla="*/ 721659 w 2657256"/>
                          <a:gd name="connsiteY421" fmla="*/ 3343987 h 3370881"/>
                          <a:gd name="connsiteX422" fmla="*/ 708212 w 2657256"/>
                          <a:gd name="connsiteY422" fmla="*/ 3348470 h 3370881"/>
                          <a:gd name="connsiteX423" fmla="*/ 623047 w 2657256"/>
                          <a:gd name="connsiteY423" fmla="*/ 3330540 h 3370881"/>
                          <a:gd name="connsiteX424" fmla="*/ 609600 w 2657256"/>
                          <a:gd name="connsiteY424" fmla="*/ 3308129 h 3370881"/>
                          <a:gd name="connsiteX425" fmla="*/ 591670 w 2657256"/>
                          <a:gd name="connsiteY425" fmla="*/ 3267787 h 3370881"/>
                          <a:gd name="connsiteX426" fmla="*/ 560294 w 2657256"/>
                          <a:gd name="connsiteY426" fmla="*/ 3209517 h 3370881"/>
                          <a:gd name="connsiteX427" fmla="*/ 551329 w 2657256"/>
                          <a:gd name="connsiteY427" fmla="*/ 3196070 h 3370881"/>
                          <a:gd name="connsiteX428" fmla="*/ 528918 w 2657256"/>
                          <a:gd name="connsiteY428" fmla="*/ 3173658 h 3370881"/>
                          <a:gd name="connsiteX429" fmla="*/ 519953 w 2657256"/>
                          <a:gd name="connsiteY429" fmla="*/ 3128834 h 3370881"/>
                          <a:gd name="connsiteX430" fmla="*/ 524435 w 2657256"/>
                          <a:gd name="connsiteY430" fmla="*/ 3101940 h 3370881"/>
                          <a:gd name="connsiteX431" fmla="*/ 528918 w 2657256"/>
                          <a:gd name="connsiteY431" fmla="*/ 3088493 h 3370881"/>
                          <a:gd name="connsiteX432" fmla="*/ 542365 w 2657256"/>
                          <a:gd name="connsiteY432" fmla="*/ 3052634 h 3370881"/>
                          <a:gd name="connsiteX433" fmla="*/ 484094 w 2657256"/>
                          <a:gd name="connsiteY433" fmla="*/ 2886787 h 3370881"/>
                          <a:gd name="connsiteX434" fmla="*/ 443753 w 2657256"/>
                          <a:gd name="connsiteY434" fmla="*/ 2779211 h 3370881"/>
                          <a:gd name="connsiteX435" fmla="*/ 439270 w 2657256"/>
                          <a:gd name="connsiteY435" fmla="*/ 2752317 h 3370881"/>
                          <a:gd name="connsiteX436" fmla="*/ 430306 w 2657256"/>
                          <a:gd name="connsiteY436" fmla="*/ 2716458 h 3370881"/>
                          <a:gd name="connsiteX437" fmla="*/ 425823 w 2657256"/>
                          <a:gd name="connsiteY437" fmla="*/ 2680599 h 3370881"/>
                          <a:gd name="connsiteX438" fmla="*/ 398929 w 2657256"/>
                          <a:gd name="connsiteY438" fmla="*/ 2599917 h 3370881"/>
                          <a:gd name="connsiteX439" fmla="*/ 385482 w 2657256"/>
                          <a:gd name="connsiteY439" fmla="*/ 2568540 h 3370881"/>
                          <a:gd name="connsiteX440" fmla="*/ 381000 w 2657256"/>
                          <a:gd name="connsiteY440" fmla="*/ 2550611 h 3370881"/>
                          <a:gd name="connsiteX441" fmla="*/ 372035 w 2657256"/>
                          <a:gd name="connsiteY441" fmla="*/ 2483376 h 3370881"/>
                          <a:gd name="connsiteX442" fmla="*/ 367553 w 2657256"/>
                          <a:gd name="connsiteY442" fmla="*/ 2469929 h 3370881"/>
                          <a:gd name="connsiteX443" fmla="*/ 407894 w 2657256"/>
                          <a:gd name="connsiteY443" fmla="*/ 2451999 h 3370881"/>
                          <a:gd name="connsiteX444" fmla="*/ 515470 w 2657256"/>
                          <a:gd name="connsiteY444" fmla="*/ 2407176 h 3370881"/>
                          <a:gd name="connsiteX445" fmla="*/ 578223 w 2657256"/>
                          <a:gd name="connsiteY445" fmla="*/ 2353387 h 3370881"/>
                          <a:gd name="connsiteX446" fmla="*/ 587188 w 2657256"/>
                          <a:gd name="connsiteY446" fmla="*/ 2330976 h 3370881"/>
                          <a:gd name="connsiteX447" fmla="*/ 614082 w 2657256"/>
                          <a:gd name="connsiteY447" fmla="*/ 2254776 h 3370881"/>
                          <a:gd name="connsiteX448" fmla="*/ 649941 w 2657256"/>
                          <a:gd name="connsiteY448" fmla="*/ 2200987 h 3370881"/>
                          <a:gd name="connsiteX449" fmla="*/ 690282 w 2657256"/>
                          <a:gd name="connsiteY449" fmla="*/ 2174093 h 3370881"/>
                          <a:gd name="connsiteX450" fmla="*/ 703729 w 2657256"/>
                          <a:gd name="connsiteY450" fmla="*/ 2165129 h 3370881"/>
                          <a:gd name="connsiteX451" fmla="*/ 739588 w 2657256"/>
                          <a:gd name="connsiteY451" fmla="*/ 2147199 h 3370881"/>
                          <a:gd name="connsiteX452" fmla="*/ 708212 w 2657256"/>
                          <a:gd name="connsiteY452" fmla="*/ 2187540 h 3370881"/>
                          <a:gd name="connsiteX453" fmla="*/ 654423 w 2657256"/>
                          <a:gd name="connsiteY453" fmla="*/ 2241329 h 3370881"/>
                          <a:gd name="connsiteX454" fmla="*/ 636494 w 2657256"/>
                          <a:gd name="connsiteY454" fmla="*/ 2259258 h 3370881"/>
                          <a:gd name="connsiteX455" fmla="*/ 614082 w 2657256"/>
                          <a:gd name="connsiteY455" fmla="*/ 2286152 h 3370881"/>
                          <a:gd name="connsiteX456" fmla="*/ 592179 w 2657256"/>
                          <a:gd name="connsiteY456" fmla="*/ 2282347 h 3370881"/>
                          <a:gd name="connsiteX457" fmla="*/ 555980 w 2657256"/>
                          <a:gd name="connsiteY457" fmla="*/ 2313892 h 3370881"/>
                          <a:gd name="connsiteX458" fmla="*/ 524435 w 2657256"/>
                          <a:gd name="connsiteY458" fmla="*/ 2348905 h 3370881"/>
                          <a:gd name="connsiteX459" fmla="*/ 502023 w 2657256"/>
                          <a:gd name="connsiteY459" fmla="*/ 2362352 h 3370881"/>
                          <a:gd name="connsiteX460" fmla="*/ 461682 w 2657256"/>
                          <a:gd name="connsiteY460" fmla="*/ 2389246 h 3370881"/>
                          <a:gd name="connsiteX461" fmla="*/ 448235 w 2657256"/>
                          <a:gd name="connsiteY461" fmla="*/ 2398211 h 3370881"/>
                          <a:gd name="connsiteX462" fmla="*/ 430306 w 2657256"/>
                          <a:gd name="connsiteY462" fmla="*/ 2407176 h 3370881"/>
                          <a:gd name="connsiteX463" fmla="*/ 412376 w 2657256"/>
                          <a:gd name="connsiteY463" fmla="*/ 2420623 h 3370881"/>
                          <a:gd name="connsiteX464" fmla="*/ 389965 w 2657256"/>
                          <a:gd name="connsiteY464" fmla="*/ 2429587 h 3370881"/>
                          <a:gd name="connsiteX465" fmla="*/ 372035 w 2657256"/>
                          <a:gd name="connsiteY465" fmla="*/ 2443034 h 3370881"/>
                          <a:gd name="connsiteX466" fmla="*/ 318247 w 2657256"/>
                          <a:gd name="connsiteY466" fmla="*/ 2474411 h 3370881"/>
                          <a:gd name="connsiteX467" fmla="*/ 304800 w 2657256"/>
                          <a:gd name="connsiteY467" fmla="*/ 2492340 h 3370881"/>
                          <a:gd name="connsiteX468" fmla="*/ 282388 w 2657256"/>
                          <a:gd name="connsiteY468" fmla="*/ 2519234 h 3370881"/>
                          <a:gd name="connsiteX469" fmla="*/ 295835 w 2657256"/>
                          <a:gd name="connsiteY469" fmla="*/ 2815070 h 3370881"/>
                          <a:gd name="connsiteX470" fmla="*/ 300318 w 2657256"/>
                          <a:gd name="connsiteY470" fmla="*/ 2837481 h 3370881"/>
                          <a:gd name="connsiteX471" fmla="*/ 304800 w 2657256"/>
                          <a:gd name="connsiteY471" fmla="*/ 2868858 h 3370881"/>
                          <a:gd name="connsiteX472" fmla="*/ 309282 w 2657256"/>
                          <a:gd name="connsiteY472" fmla="*/ 2927129 h 3370881"/>
                          <a:gd name="connsiteX473" fmla="*/ 322729 w 2657256"/>
                          <a:gd name="connsiteY473" fmla="*/ 2985399 h 3370881"/>
                          <a:gd name="connsiteX474" fmla="*/ 327212 w 2657256"/>
                          <a:gd name="connsiteY474" fmla="*/ 3012293 h 3370881"/>
                          <a:gd name="connsiteX475" fmla="*/ 331694 w 2657256"/>
                          <a:gd name="connsiteY475" fmla="*/ 3043670 h 3370881"/>
                          <a:gd name="connsiteX476" fmla="*/ 345141 w 2657256"/>
                          <a:gd name="connsiteY476" fmla="*/ 3070564 h 3370881"/>
                          <a:gd name="connsiteX477" fmla="*/ 367553 w 2657256"/>
                          <a:gd name="connsiteY477" fmla="*/ 3124352 h 3370881"/>
                          <a:gd name="connsiteX478" fmla="*/ 381000 w 2657256"/>
                          <a:gd name="connsiteY478" fmla="*/ 3182623 h 3370881"/>
                          <a:gd name="connsiteX479" fmla="*/ 389965 w 2657256"/>
                          <a:gd name="connsiteY479" fmla="*/ 3196070 h 3370881"/>
                          <a:gd name="connsiteX480" fmla="*/ 394447 w 2657256"/>
                          <a:gd name="connsiteY480" fmla="*/ 3213999 h 3370881"/>
                          <a:gd name="connsiteX481" fmla="*/ 412376 w 2657256"/>
                          <a:gd name="connsiteY481" fmla="*/ 3245376 h 3370881"/>
                          <a:gd name="connsiteX482" fmla="*/ 416859 w 2657256"/>
                          <a:gd name="connsiteY482" fmla="*/ 3258823 h 3370881"/>
                          <a:gd name="connsiteX483" fmla="*/ 425823 w 2657256"/>
                          <a:gd name="connsiteY483" fmla="*/ 3272270 h 3370881"/>
                          <a:gd name="connsiteX484" fmla="*/ 439270 w 2657256"/>
                          <a:gd name="connsiteY484" fmla="*/ 3303646 h 3370881"/>
                          <a:gd name="connsiteX485" fmla="*/ 439270 w 2657256"/>
                          <a:gd name="connsiteY485" fmla="*/ 3352952 h 3370881"/>
                          <a:gd name="connsiteX486" fmla="*/ 430306 w 2657256"/>
                          <a:gd name="connsiteY486" fmla="*/ 3366399 h 3370881"/>
                          <a:gd name="connsiteX487" fmla="*/ 412376 w 2657256"/>
                          <a:gd name="connsiteY487" fmla="*/ 3370881 h 3370881"/>
                          <a:gd name="connsiteX488" fmla="*/ 295835 w 2657256"/>
                          <a:gd name="connsiteY488" fmla="*/ 3357434 h 3370881"/>
                          <a:gd name="connsiteX489" fmla="*/ 264459 w 2657256"/>
                          <a:gd name="connsiteY489" fmla="*/ 3276752 h 3370881"/>
                          <a:gd name="connsiteX490" fmla="*/ 259976 w 2657256"/>
                          <a:gd name="connsiteY490" fmla="*/ 3240893 h 3370881"/>
                          <a:gd name="connsiteX491" fmla="*/ 246529 w 2657256"/>
                          <a:gd name="connsiteY491" fmla="*/ 3178140 h 3370881"/>
                          <a:gd name="connsiteX492" fmla="*/ 237565 w 2657256"/>
                          <a:gd name="connsiteY492" fmla="*/ 3084011 h 3370881"/>
                          <a:gd name="connsiteX493" fmla="*/ 228600 w 2657256"/>
                          <a:gd name="connsiteY493" fmla="*/ 3057117 h 3370881"/>
                          <a:gd name="connsiteX494" fmla="*/ 219635 w 2657256"/>
                          <a:gd name="connsiteY494" fmla="*/ 3021258 h 3370881"/>
                          <a:gd name="connsiteX495" fmla="*/ 206188 w 2657256"/>
                          <a:gd name="connsiteY495" fmla="*/ 2980917 h 3370881"/>
                          <a:gd name="connsiteX496" fmla="*/ 201706 w 2657256"/>
                          <a:gd name="connsiteY496" fmla="*/ 2949540 h 3370881"/>
                          <a:gd name="connsiteX497" fmla="*/ 197223 w 2657256"/>
                          <a:gd name="connsiteY497" fmla="*/ 2927129 h 3370881"/>
                          <a:gd name="connsiteX498" fmla="*/ 192741 w 2657256"/>
                          <a:gd name="connsiteY498" fmla="*/ 2891270 h 3370881"/>
                          <a:gd name="connsiteX499" fmla="*/ 188259 w 2657256"/>
                          <a:gd name="connsiteY499" fmla="*/ 2850929 h 3370881"/>
                          <a:gd name="connsiteX500" fmla="*/ 179294 w 2657256"/>
                          <a:gd name="connsiteY500" fmla="*/ 2824034 h 3370881"/>
                          <a:gd name="connsiteX501" fmla="*/ 165847 w 2657256"/>
                          <a:gd name="connsiteY501" fmla="*/ 2774729 h 3370881"/>
                          <a:gd name="connsiteX502" fmla="*/ 161365 w 2657256"/>
                          <a:gd name="connsiteY502" fmla="*/ 2747834 h 3370881"/>
                          <a:gd name="connsiteX503" fmla="*/ 156882 w 2657256"/>
                          <a:gd name="connsiteY503" fmla="*/ 2559576 h 3370881"/>
                          <a:gd name="connsiteX504" fmla="*/ 152400 w 2657256"/>
                          <a:gd name="connsiteY504" fmla="*/ 2519234 h 3370881"/>
                          <a:gd name="connsiteX505" fmla="*/ 118035 w 2657256"/>
                          <a:gd name="connsiteY505" fmla="*/ 2400004 h 3370881"/>
                          <a:gd name="connsiteX506" fmla="*/ 117048 w 2657256"/>
                          <a:gd name="connsiteY506" fmla="*/ 2344423 h 3370881"/>
                          <a:gd name="connsiteX507" fmla="*/ 100106 w 2657256"/>
                          <a:gd name="connsiteY507" fmla="*/ 2330976 h 3370881"/>
                          <a:gd name="connsiteX508" fmla="*/ 138953 w 2657256"/>
                          <a:gd name="connsiteY508" fmla="*/ 2313046 h 3370881"/>
                          <a:gd name="connsiteX509" fmla="*/ 152400 w 2657256"/>
                          <a:gd name="connsiteY509" fmla="*/ 2304081 h 3370881"/>
                          <a:gd name="connsiteX510" fmla="*/ 170329 w 2657256"/>
                          <a:gd name="connsiteY510" fmla="*/ 2259258 h 3370881"/>
                          <a:gd name="connsiteX511" fmla="*/ 188259 w 2657256"/>
                          <a:gd name="connsiteY511" fmla="*/ 2223399 h 3370881"/>
                          <a:gd name="connsiteX512" fmla="*/ 206188 w 2657256"/>
                          <a:gd name="connsiteY512" fmla="*/ 2187540 h 3370881"/>
                          <a:gd name="connsiteX513" fmla="*/ 210670 w 2657256"/>
                          <a:gd name="connsiteY513" fmla="*/ 2174093 h 3370881"/>
                          <a:gd name="connsiteX514" fmla="*/ 219635 w 2657256"/>
                          <a:gd name="connsiteY514" fmla="*/ 2115823 h 3370881"/>
                          <a:gd name="connsiteX515" fmla="*/ 210670 w 2657256"/>
                          <a:gd name="connsiteY515" fmla="*/ 1958940 h 3370881"/>
                          <a:gd name="connsiteX516" fmla="*/ 192741 w 2657256"/>
                          <a:gd name="connsiteY516" fmla="*/ 1923081 h 3370881"/>
                          <a:gd name="connsiteX517" fmla="*/ 179294 w 2657256"/>
                          <a:gd name="connsiteY517" fmla="*/ 1891705 h 3370881"/>
                          <a:gd name="connsiteX518" fmla="*/ 165847 w 2657256"/>
                          <a:gd name="connsiteY518" fmla="*/ 1864811 h 3370881"/>
                          <a:gd name="connsiteX519" fmla="*/ 152400 w 2657256"/>
                          <a:gd name="connsiteY519" fmla="*/ 1833434 h 3370881"/>
                          <a:gd name="connsiteX520" fmla="*/ 143435 w 2657256"/>
                          <a:gd name="connsiteY520" fmla="*/ 1819987 h 3370881"/>
                          <a:gd name="connsiteX521" fmla="*/ 107576 w 2657256"/>
                          <a:gd name="connsiteY521" fmla="*/ 1784129 h 3370881"/>
                          <a:gd name="connsiteX522" fmla="*/ 94129 w 2657256"/>
                          <a:gd name="connsiteY522" fmla="*/ 1779646 h 3370881"/>
                          <a:gd name="connsiteX523" fmla="*/ 71718 w 2657256"/>
                          <a:gd name="connsiteY523" fmla="*/ 1770681 h 3370881"/>
                          <a:gd name="connsiteX524" fmla="*/ 58270 w 2657256"/>
                          <a:gd name="connsiteY524" fmla="*/ 1761717 h 3370881"/>
                          <a:gd name="connsiteX525" fmla="*/ 26894 w 2657256"/>
                          <a:gd name="connsiteY525" fmla="*/ 1730340 h 3370881"/>
                          <a:gd name="connsiteX526" fmla="*/ 0 w 2657256"/>
                          <a:gd name="connsiteY526" fmla="*/ 1707929 h 3370881"/>
                          <a:gd name="connsiteX0" fmla="*/ 0 w 2657256"/>
                          <a:gd name="connsiteY0" fmla="*/ 1707929 h 3370881"/>
                          <a:gd name="connsiteX1" fmla="*/ 22412 w 2657256"/>
                          <a:gd name="connsiteY1" fmla="*/ 1698964 h 3370881"/>
                          <a:gd name="connsiteX2" fmla="*/ 31376 w 2657256"/>
                          <a:gd name="connsiteY2" fmla="*/ 1681034 h 3370881"/>
                          <a:gd name="connsiteX3" fmla="*/ 44823 w 2657256"/>
                          <a:gd name="connsiteY3" fmla="*/ 1672070 h 3370881"/>
                          <a:gd name="connsiteX4" fmla="*/ 58270 w 2657256"/>
                          <a:gd name="connsiteY4" fmla="*/ 1654140 h 3370881"/>
                          <a:gd name="connsiteX5" fmla="*/ 76200 w 2657256"/>
                          <a:gd name="connsiteY5" fmla="*/ 1645176 h 3370881"/>
                          <a:gd name="connsiteX6" fmla="*/ 98612 w 2657256"/>
                          <a:gd name="connsiteY6" fmla="*/ 1636211 h 3370881"/>
                          <a:gd name="connsiteX7" fmla="*/ 125506 w 2657256"/>
                          <a:gd name="connsiteY7" fmla="*/ 1627246 h 3370881"/>
                          <a:gd name="connsiteX8" fmla="*/ 152400 w 2657256"/>
                          <a:gd name="connsiteY8" fmla="*/ 1609317 h 3370881"/>
                          <a:gd name="connsiteX9" fmla="*/ 170329 w 2657256"/>
                          <a:gd name="connsiteY9" fmla="*/ 1600352 h 3370881"/>
                          <a:gd name="connsiteX10" fmla="*/ 188259 w 2657256"/>
                          <a:gd name="connsiteY10" fmla="*/ 1582423 h 3370881"/>
                          <a:gd name="connsiteX11" fmla="*/ 228600 w 2657256"/>
                          <a:gd name="connsiteY11" fmla="*/ 1564493 h 3370881"/>
                          <a:gd name="connsiteX12" fmla="*/ 255494 w 2657256"/>
                          <a:gd name="connsiteY12" fmla="*/ 1546564 h 3370881"/>
                          <a:gd name="connsiteX13" fmla="*/ 300318 w 2657256"/>
                          <a:gd name="connsiteY13" fmla="*/ 1524152 h 3370881"/>
                          <a:gd name="connsiteX14" fmla="*/ 313765 w 2657256"/>
                          <a:gd name="connsiteY14" fmla="*/ 1515187 h 3370881"/>
                          <a:gd name="connsiteX15" fmla="*/ 340659 w 2657256"/>
                          <a:gd name="connsiteY15" fmla="*/ 1510705 h 3370881"/>
                          <a:gd name="connsiteX16" fmla="*/ 363070 w 2657256"/>
                          <a:gd name="connsiteY16" fmla="*/ 1506223 h 3370881"/>
                          <a:gd name="connsiteX17" fmla="*/ 389965 w 2657256"/>
                          <a:gd name="connsiteY17" fmla="*/ 1501740 h 3370881"/>
                          <a:gd name="connsiteX18" fmla="*/ 425823 w 2657256"/>
                          <a:gd name="connsiteY18" fmla="*/ 1497258 h 3370881"/>
                          <a:gd name="connsiteX19" fmla="*/ 470647 w 2657256"/>
                          <a:gd name="connsiteY19" fmla="*/ 1488293 h 3370881"/>
                          <a:gd name="connsiteX20" fmla="*/ 515470 w 2657256"/>
                          <a:gd name="connsiteY20" fmla="*/ 1479329 h 3370881"/>
                          <a:gd name="connsiteX21" fmla="*/ 528918 w 2657256"/>
                          <a:gd name="connsiteY21" fmla="*/ 1470364 h 3370881"/>
                          <a:gd name="connsiteX22" fmla="*/ 600635 w 2657256"/>
                          <a:gd name="connsiteY22" fmla="*/ 1456917 h 3370881"/>
                          <a:gd name="connsiteX23" fmla="*/ 690282 w 2657256"/>
                          <a:gd name="connsiteY23" fmla="*/ 1447952 h 3370881"/>
                          <a:gd name="connsiteX24" fmla="*/ 793376 w 2657256"/>
                          <a:gd name="connsiteY24" fmla="*/ 1452434 h 3370881"/>
                          <a:gd name="connsiteX25" fmla="*/ 874059 w 2657256"/>
                          <a:gd name="connsiteY25" fmla="*/ 1465881 h 3370881"/>
                          <a:gd name="connsiteX26" fmla="*/ 914400 w 2657256"/>
                          <a:gd name="connsiteY26" fmla="*/ 1470364 h 3370881"/>
                          <a:gd name="connsiteX27" fmla="*/ 1030941 w 2657256"/>
                          <a:gd name="connsiteY27" fmla="*/ 1483811 h 3370881"/>
                          <a:gd name="connsiteX28" fmla="*/ 1151965 w 2657256"/>
                          <a:gd name="connsiteY28" fmla="*/ 1492776 h 3370881"/>
                          <a:gd name="connsiteX29" fmla="*/ 1281953 w 2657256"/>
                          <a:gd name="connsiteY29" fmla="*/ 1501740 h 3370881"/>
                          <a:gd name="connsiteX30" fmla="*/ 1465729 w 2657256"/>
                          <a:gd name="connsiteY30" fmla="*/ 1497258 h 3370881"/>
                          <a:gd name="connsiteX31" fmla="*/ 1510553 w 2657256"/>
                          <a:gd name="connsiteY31" fmla="*/ 1492776 h 3370881"/>
                          <a:gd name="connsiteX32" fmla="*/ 1582270 w 2657256"/>
                          <a:gd name="connsiteY32" fmla="*/ 1461399 h 3370881"/>
                          <a:gd name="connsiteX33" fmla="*/ 1604682 w 2657256"/>
                          <a:gd name="connsiteY33" fmla="*/ 1456917 h 3370881"/>
                          <a:gd name="connsiteX34" fmla="*/ 1622612 w 2657256"/>
                          <a:gd name="connsiteY34" fmla="*/ 1447952 h 3370881"/>
                          <a:gd name="connsiteX35" fmla="*/ 1645023 w 2657256"/>
                          <a:gd name="connsiteY35" fmla="*/ 1438987 h 3370881"/>
                          <a:gd name="connsiteX36" fmla="*/ 1662953 w 2657256"/>
                          <a:gd name="connsiteY36" fmla="*/ 1425540 h 3370881"/>
                          <a:gd name="connsiteX37" fmla="*/ 1698812 w 2657256"/>
                          <a:gd name="connsiteY37" fmla="*/ 1407611 h 3370881"/>
                          <a:gd name="connsiteX38" fmla="*/ 1739153 w 2657256"/>
                          <a:gd name="connsiteY38" fmla="*/ 1380717 h 3370881"/>
                          <a:gd name="connsiteX39" fmla="*/ 1752600 w 2657256"/>
                          <a:gd name="connsiteY39" fmla="*/ 1367270 h 3370881"/>
                          <a:gd name="connsiteX40" fmla="*/ 1775012 w 2657256"/>
                          <a:gd name="connsiteY40" fmla="*/ 1353823 h 3370881"/>
                          <a:gd name="connsiteX41" fmla="*/ 1797423 w 2657256"/>
                          <a:gd name="connsiteY41" fmla="*/ 1335893 h 3370881"/>
                          <a:gd name="connsiteX42" fmla="*/ 1810870 w 2657256"/>
                          <a:gd name="connsiteY42" fmla="*/ 1304517 h 3370881"/>
                          <a:gd name="connsiteX43" fmla="*/ 1815353 w 2657256"/>
                          <a:gd name="connsiteY43" fmla="*/ 1291070 h 3370881"/>
                          <a:gd name="connsiteX44" fmla="*/ 1801906 w 2657256"/>
                          <a:gd name="connsiteY44" fmla="*/ 1138670 h 3370881"/>
                          <a:gd name="connsiteX45" fmla="*/ 1792941 w 2657256"/>
                          <a:gd name="connsiteY45" fmla="*/ 1125223 h 3370881"/>
                          <a:gd name="connsiteX46" fmla="*/ 1757082 w 2657256"/>
                          <a:gd name="connsiteY46" fmla="*/ 1093846 h 3370881"/>
                          <a:gd name="connsiteX47" fmla="*/ 1730188 w 2657256"/>
                          <a:gd name="connsiteY47" fmla="*/ 1066952 h 3370881"/>
                          <a:gd name="connsiteX48" fmla="*/ 1703294 w 2657256"/>
                          <a:gd name="connsiteY48" fmla="*/ 1049023 h 3370881"/>
                          <a:gd name="connsiteX49" fmla="*/ 1622612 w 2657256"/>
                          <a:gd name="connsiteY49" fmla="*/ 1053505 h 3370881"/>
                          <a:gd name="connsiteX50" fmla="*/ 1595718 w 2657256"/>
                          <a:gd name="connsiteY50" fmla="*/ 1062470 h 3370881"/>
                          <a:gd name="connsiteX51" fmla="*/ 1573306 w 2657256"/>
                          <a:gd name="connsiteY51" fmla="*/ 1066952 h 3370881"/>
                          <a:gd name="connsiteX52" fmla="*/ 1453385 w 2657256"/>
                          <a:gd name="connsiteY52" fmla="*/ 1082761 h 3370881"/>
                          <a:gd name="connsiteX53" fmla="*/ 1326776 w 2657256"/>
                          <a:gd name="connsiteY53" fmla="*/ 1062470 h 3370881"/>
                          <a:gd name="connsiteX54" fmla="*/ 1308847 w 2657256"/>
                          <a:gd name="connsiteY54" fmla="*/ 1057987 h 3370881"/>
                          <a:gd name="connsiteX55" fmla="*/ 1277470 w 2657256"/>
                          <a:gd name="connsiteY55" fmla="*/ 1053505 h 3370881"/>
                          <a:gd name="connsiteX56" fmla="*/ 1259541 w 2657256"/>
                          <a:gd name="connsiteY56" fmla="*/ 1049023 h 3370881"/>
                          <a:gd name="connsiteX57" fmla="*/ 1232647 w 2657256"/>
                          <a:gd name="connsiteY57" fmla="*/ 1044540 h 3370881"/>
                          <a:gd name="connsiteX58" fmla="*/ 1053353 w 2657256"/>
                          <a:gd name="connsiteY58" fmla="*/ 1049023 h 3370881"/>
                          <a:gd name="connsiteX59" fmla="*/ 1035423 w 2657256"/>
                          <a:gd name="connsiteY59" fmla="*/ 1053505 h 3370881"/>
                          <a:gd name="connsiteX60" fmla="*/ 1008529 w 2657256"/>
                          <a:gd name="connsiteY60" fmla="*/ 1057987 h 3370881"/>
                          <a:gd name="connsiteX61" fmla="*/ 995082 w 2657256"/>
                          <a:gd name="connsiteY61" fmla="*/ 1062470 h 3370881"/>
                          <a:gd name="connsiteX62" fmla="*/ 945776 w 2657256"/>
                          <a:gd name="connsiteY62" fmla="*/ 1031093 h 3370881"/>
                          <a:gd name="connsiteX63" fmla="*/ 941294 w 2657256"/>
                          <a:gd name="connsiteY63" fmla="*/ 1017646 h 3370881"/>
                          <a:gd name="connsiteX64" fmla="*/ 932329 w 2657256"/>
                          <a:gd name="connsiteY64" fmla="*/ 919034 h 3370881"/>
                          <a:gd name="connsiteX65" fmla="*/ 914400 w 2657256"/>
                          <a:gd name="connsiteY65" fmla="*/ 901105 h 3370881"/>
                          <a:gd name="connsiteX66" fmla="*/ 918882 w 2657256"/>
                          <a:gd name="connsiteY66" fmla="*/ 869729 h 3370881"/>
                          <a:gd name="connsiteX67" fmla="*/ 941294 w 2657256"/>
                          <a:gd name="connsiteY67" fmla="*/ 865246 h 3370881"/>
                          <a:gd name="connsiteX68" fmla="*/ 959223 w 2657256"/>
                          <a:gd name="connsiteY68" fmla="*/ 851799 h 3370881"/>
                          <a:gd name="connsiteX69" fmla="*/ 990600 w 2657256"/>
                          <a:gd name="connsiteY69" fmla="*/ 847317 h 3370881"/>
                          <a:gd name="connsiteX70" fmla="*/ 1129553 w 2657256"/>
                          <a:gd name="connsiteY70" fmla="*/ 838352 h 3370881"/>
                          <a:gd name="connsiteX71" fmla="*/ 1147482 w 2657256"/>
                          <a:gd name="connsiteY71" fmla="*/ 829387 h 3370881"/>
                          <a:gd name="connsiteX72" fmla="*/ 1178859 w 2657256"/>
                          <a:gd name="connsiteY72" fmla="*/ 806976 h 3370881"/>
                          <a:gd name="connsiteX73" fmla="*/ 1192306 w 2657256"/>
                          <a:gd name="connsiteY73" fmla="*/ 793529 h 3370881"/>
                          <a:gd name="connsiteX74" fmla="*/ 1214718 w 2657256"/>
                          <a:gd name="connsiteY74" fmla="*/ 784564 h 3370881"/>
                          <a:gd name="connsiteX75" fmla="*/ 1241612 w 2657256"/>
                          <a:gd name="connsiteY75" fmla="*/ 771117 h 3370881"/>
                          <a:gd name="connsiteX76" fmla="*/ 1277470 w 2657256"/>
                          <a:gd name="connsiteY76" fmla="*/ 753187 h 3370881"/>
                          <a:gd name="connsiteX77" fmla="*/ 1295400 w 2657256"/>
                          <a:gd name="connsiteY77" fmla="*/ 730776 h 3370881"/>
                          <a:gd name="connsiteX78" fmla="*/ 1317812 w 2657256"/>
                          <a:gd name="connsiteY78" fmla="*/ 708364 h 3370881"/>
                          <a:gd name="connsiteX79" fmla="*/ 1353670 w 2657256"/>
                          <a:gd name="connsiteY79" fmla="*/ 663540 h 3370881"/>
                          <a:gd name="connsiteX80" fmla="*/ 1371600 w 2657256"/>
                          <a:gd name="connsiteY80" fmla="*/ 636646 h 3370881"/>
                          <a:gd name="connsiteX81" fmla="*/ 1380565 w 2657256"/>
                          <a:gd name="connsiteY81" fmla="*/ 596305 h 3370881"/>
                          <a:gd name="connsiteX82" fmla="*/ 1385047 w 2657256"/>
                          <a:gd name="connsiteY82" fmla="*/ 582858 h 3370881"/>
                          <a:gd name="connsiteX83" fmla="*/ 1380565 w 2657256"/>
                          <a:gd name="connsiteY83" fmla="*/ 533552 h 3370881"/>
                          <a:gd name="connsiteX84" fmla="*/ 1367118 w 2657256"/>
                          <a:gd name="connsiteY84" fmla="*/ 524587 h 3370881"/>
                          <a:gd name="connsiteX85" fmla="*/ 1349188 w 2657256"/>
                          <a:gd name="connsiteY85" fmla="*/ 520105 h 3370881"/>
                          <a:gd name="connsiteX86" fmla="*/ 1326776 w 2657256"/>
                          <a:gd name="connsiteY86" fmla="*/ 511140 h 3370881"/>
                          <a:gd name="connsiteX87" fmla="*/ 1281953 w 2657256"/>
                          <a:gd name="connsiteY87" fmla="*/ 515623 h 3370881"/>
                          <a:gd name="connsiteX88" fmla="*/ 1250576 w 2657256"/>
                          <a:gd name="connsiteY88" fmla="*/ 529070 h 3370881"/>
                          <a:gd name="connsiteX89" fmla="*/ 1210235 w 2657256"/>
                          <a:gd name="connsiteY89" fmla="*/ 542517 h 3370881"/>
                          <a:gd name="connsiteX90" fmla="*/ 1183341 w 2657256"/>
                          <a:gd name="connsiteY90" fmla="*/ 555964 h 3370881"/>
                          <a:gd name="connsiteX91" fmla="*/ 1160929 w 2657256"/>
                          <a:gd name="connsiteY91" fmla="*/ 569411 h 3370881"/>
                          <a:gd name="connsiteX92" fmla="*/ 1134035 w 2657256"/>
                          <a:gd name="connsiteY92" fmla="*/ 578376 h 3370881"/>
                          <a:gd name="connsiteX93" fmla="*/ 1111623 w 2657256"/>
                          <a:gd name="connsiteY93" fmla="*/ 587340 h 3370881"/>
                          <a:gd name="connsiteX94" fmla="*/ 1084729 w 2657256"/>
                          <a:gd name="connsiteY94" fmla="*/ 596305 h 3370881"/>
                          <a:gd name="connsiteX95" fmla="*/ 986118 w 2657256"/>
                          <a:gd name="connsiteY95" fmla="*/ 591823 h 3370881"/>
                          <a:gd name="connsiteX96" fmla="*/ 927847 w 2657256"/>
                          <a:gd name="connsiteY96" fmla="*/ 578376 h 3370881"/>
                          <a:gd name="connsiteX97" fmla="*/ 896470 w 2657256"/>
                          <a:gd name="connsiteY97" fmla="*/ 555964 h 3370881"/>
                          <a:gd name="connsiteX98" fmla="*/ 883023 w 2657256"/>
                          <a:gd name="connsiteY98" fmla="*/ 546999 h 3370881"/>
                          <a:gd name="connsiteX99" fmla="*/ 865094 w 2657256"/>
                          <a:gd name="connsiteY99" fmla="*/ 497693 h 3370881"/>
                          <a:gd name="connsiteX100" fmla="*/ 869576 w 2657256"/>
                          <a:gd name="connsiteY100" fmla="*/ 403564 h 3370881"/>
                          <a:gd name="connsiteX101" fmla="*/ 874059 w 2657256"/>
                          <a:gd name="connsiteY101" fmla="*/ 385634 h 3370881"/>
                          <a:gd name="connsiteX102" fmla="*/ 883023 w 2657256"/>
                          <a:gd name="connsiteY102" fmla="*/ 372187 h 3370881"/>
                          <a:gd name="connsiteX103" fmla="*/ 909918 w 2657256"/>
                          <a:gd name="connsiteY103" fmla="*/ 363223 h 3370881"/>
                          <a:gd name="connsiteX104" fmla="*/ 914400 w 2657256"/>
                          <a:gd name="connsiteY104" fmla="*/ 385634 h 3370881"/>
                          <a:gd name="connsiteX105" fmla="*/ 909918 w 2657256"/>
                          <a:gd name="connsiteY105" fmla="*/ 408046 h 3370881"/>
                          <a:gd name="connsiteX106" fmla="*/ 900953 w 2657256"/>
                          <a:gd name="connsiteY106" fmla="*/ 466317 h 3370881"/>
                          <a:gd name="connsiteX107" fmla="*/ 905435 w 2657256"/>
                          <a:gd name="connsiteY107" fmla="*/ 515623 h 3370881"/>
                          <a:gd name="connsiteX108" fmla="*/ 932329 w 2657256"/>
                          <a:gd name="connsiteY108" fmla="*/ 551481 h 3370881"/>
                          <a:gd name="connsiteX109" fmla="*/ 954741 w 2657256"/>
                          <a:gd name="connsiteY109" fmla="*/ 560446 h 3370881"/>
                          <a:gd name="connsiteX110" fmla="*/ 972670 w 2657256"/>
                          <a:gd name="connsiteY110" fmla="*/ 569411 h 3370881"/>
                          <a:gd name="connsiteX111" fmla="*/ 1066800 w 2657256"/>
                          <a:gd name="connsiteY111" fmla="*/ 564929 h 3370881"/>
                          <a:gd name="connsiteX112" fmla="*/ 1111623 w 2657256"/>
                          <a:gd name="connsiteY112" fmla="*/ 551481 h 3370881"/>
                          <a:gd name="connsiteX113" fmla="*/ 1129553 w 2657256"/>
                          <a:gd name="connsiteY113" fmla="*/ 538034 h 3370881"/>
                          <a:gd name="connsiteX114" fmla="*/ 1156447 w 2657256"/>
                          <a:gd name="connsiteY114" fmla="*/ 511140 h 3370881"/>
                          <a:gd name="connsiteX115" fmla="*/ 1160929 w 2657256"/>
                          <a:gd name="connsiteY115" fmla="*/ 493211 h 3370881"/>
                          <a:gd name="connsiteX116" fmla="*/ 1178859 w 2657256"/>
                          <a:gd name="connsiteY116" fmla="*/ 331846 h 3370881"/>
                          <a:gd name="connsiteX117" fmla="*/ 1215315 w 2657256"/>
                          <a:gd name="connsiteY117" fmla="*/ 270289 h 3370881"/>
                          <a:gd name="connsiteX118" fmla="*/ 1214718 w 2657256"/>
                          <a:gd name="connsiteY118" fmla="*/ 367705 h 3370881"/>
                          <a:gd name="connsiteX119" fmla="*/ 1201270 w 2657256"/>
                          <a:gd name="connsiteY119" fmla="*/ 412529 h 3370881"/>
                          <a:gd name="connsiteX120" fmla="*/ 1210235 w 2657256"/>
                          <a:gd name="connsiteY120" fmla="*/ 461834 h 3370881"/>
                          <a:gd name="connsiteX121" fmla="*/ 1214718 w 2657256"/>
                          <a:gd name="connsiteY121" fmla="*/ 475281 h 3370881"/>
                          <a:gd name="connsiteX122" fmla="*/ 1228165 w 2657256"/>
                          <a:gd name="connsiteY122" fmla="*/ 484246 h 3370881"/>
                          <a:gd name="connsiteX123" fmla="*/ 1250576 w 2657256"/>
                          <a:gd name="connsiteY123" fmla="*/ 502176 h 3370881"/>
                          <a:gd name="connsiteX124" fmla="*/ 1317812 w 2657256"/>
                          <a:gd name="connsiteY124" fmla="*/ 497693 h 3370881"/>
                          <a:gd name="connsiteX125" fmla="*/ 1353670 w 2657256"/>
                          <a:gd name="connsiteY125" fmla="*/ 488729 h 3370881"/>
                          <a:gd name="connsiteX126" fmla="*/ 1506070 w 2657256"/>
                          <a:gd name="connsiteY126" fmla="*/ 457352 h 3370881"/>
                          <a:gd name="connsiteX127" fmla="*/ 1550894 w 2657256"/>
                          <a:gd name="connsiteY127" fmla="*/ 430458 h 3370881"/>
                          <a:gd name="connsiteX128" fmla="*/ 1564341 w 2657256"/>
                          <a:gd name="connsiteY128" fmla="*/ 417011 h 3370881"/>
                          <a:gd name="connsiteX129" fmla="*/ 1586753 w 2657256"/>
                          <a:gd name="connsiteY129" fmla="*/ 399081 h 3370881"/>
                          <a:gd name="connsiteX130" fmla="*/ 1595718 w 2657256"/>
                          <a:gd name="connsiteY130" fmla="*/ 381152 h 3370881"/>
                          <a:gd name="connsiteX131" fmla="*/ 1613139 w 2657256"/>
                          <a:gd name="connsiteY131" fmla="*/ 358910 h 3370881"/>
                          <a:gd name="connsiteX132" fmla="*/ 1620066 w 2657256"/>
                          <a:gd name="connsiteY132" fmla="*/ 291047 h 3370881"/>
                          <a:gd name="connsiteX133" fmla="*/ 1604852 w 2657256"/>
                          <a:gd name="connsiteY133" fmla="*/ 236279 h 3370881"/>
                          <a:gd name="connsiteX134" fmla="*/ 1537447 w 2657256"/>
                          <a:gd name="connsiteY134" fmla="*/ 188411 h 3370881"/>
                          <a:gd name="connsiteX135" fmla="*/ 1613647 w 2657256"/>
                          <a:gd name="connsiteY135" fmla="*/ 399081 h 3370881"/>
                          <a:gd name="connsiteX136" fmla="*/ 1627094 w 2657256"/>
                          <a:gd name="connsiteY136" fmla="*/ 417011 h 3370881"/>
                          <a:gd name="connsiteX137" fmla="*/ 1658470 w 2657256"/>
                          <a:gd name="connsiteY137" fmla="*/ 412529 h 3370881"/>
                          <a:gd name="connsiteX138" fmla="*/ 1685365 w 2657256"/>
                          <a:gd name="connsiteY138" fmla="*/ 390117 h 3370881"/>
                          <a:gd name="connsiteX139" fmla="*/ 1694329 w 2657256"/>
                          <a:gd name="connsiteY139" fmla="*/ 376670 h 3370881"/>
                          <a:gd name="connsiteX140" fmla="*/ 1734670 w 2657256"/>
                          <a:gd name="connsiteY140" fmla="*/ 354258 h 3370881"/>
                          <a:gd name="connsiteX141" fmla="*/ 1743635 w 2657256"/>
                          <a:gd name="connsiteY141" fmla="*/ 340811 h 3370881"/>
                          <a:gd name="connsiteX142" fmla="*/ 1757082 w 2657256"/>
                          <a:gd name="connsiteY142" fmla="*/ 336329 h 3370881"/>
                          <a:gd name="connsiteX143" fmla="*/ 1843909 w 2657256"/>
                          <a:gd name="connsiteY143" fmla="*/ 262341 h 3370881"/>
                          <a:gd name="connsiteX144" fmla="*/ 1842471 w 2657256"/>
                          <a:gd name="connsiteY144" fmla="*/ 202194 h 3370881"/>
                          <a:gd name="connsiteX145" fmla="*/ 1828094 w 2657256"/>
                          <a:gd name="connsiteY145" fmla="*/ 136767 h 3370881"/>
                          <a:gd name="connsiteX146" fmla="*/ 1772023 w 2657256"/>
                          <a:gd name="connsiteY146" fmla="*/ 77249 h 3370881"/>
                          <a:gd name="connsiteX147" fmla="*/ 1948888 w 2657256"/>
                          <a:gd name="connsiteY147" fmla="*/ 178018 h 3370881"/>
                          <a:gd name="connsiteX148" fmla="*/ 1952362 w 2657256"/>
                          <a:gd name="connsiteY148" fmla="*/ 254265 h 3370881"/>
                          <a:gd name="connsiteX149" fmla="*/ 1874221 w 2657256"/>
                          <a:gd name="connsiteY149" fmla="*/ 318698 h 3370881"/>
                          <a:gd name="connsiteX150" fmla="*/ 1788459 w 2657256"/>
                          <a:gd name="connsiteY150" fmla="*/ 367705 h 3370881"/>
                          <a:gd name="connsiteX151" fmla="*/ 1761565 w 2657256"/>
                          <a:gd name="connsiteY151" fmla="*/ 390117 h 3370881"/>
                          <a:gd name="connsiteX152" fmla="*/ 1783976 w 2657256"/>
                          <a:gd name="connsiteY152" fmla="*/ 399081 h 3370881"/>
                          <a:gd name="connsiteX153" fmla="*/ 1878106 w 2657256"/>
                          <a:gd name="connsiteY153" fmla="*/ 390117 h 3370881"/>
                          <a:gd name="connsiteX154" fmla="*/ 1891553 w 2657256"/>
                          <a:gd name="connsiteY154" fmla="*/ 381152 h 3370881"/>
                          <a:gd name="connsiteX155" fmla="*/ 1918447 w 2657256"/>
                          <a:gd name="connsiteY155" fmla="*/ 372187 h 3370881"/>
                          <a:gd name="connsiteX156" fmla="*/ 1940859 w 2657256"/>
                          <a:gd name="connsiteY156" fmla="*/ 358740 h 3370881"/>
                          <a:gd name="connsiteX157" fmla="*/ 1954306 w 2657256"/>
                          <a:gd name="connsiteY157" fmla="*/ 354258 h 3370881"/>
                          <a:gd name="connsiteX158" fmla="*/ 2080129 w 2657256"/>
                          <a:gd name="connsiteY158" fmla="*/ 220431 h 3370881"/>
                          <a:gd name="connsiteX159" fmla="*/ 2166172 w 2657256"/>
                          <a:gd name="connsiteY159" fmla="*/ 215604 h 3370881"/>
                          <a:gd name="connsiteX160" fmla="*/ 2069054 w 2657256"/>
                          <a:gd name="connsiteY160" fmla="*/ 40493 h 3370881"/>
                          <a:gd name="connsiteX161" fmla="*/ 2087750 w 2657256"/>
                          <a:gd name="connsiteY161" fmla="*/ 188681 h 3370881"/>
                          <a:gd name="connsiteX162" fmla="*/ 2096795 w 2657256"/>
                          <a:gd name="connsiteY162" fmla="*/ 316507 h 3370881"/>
                          <a:gd name="connsiteX163" fmla="*/ 1999129 w 2657256"/>
                          <a:gd name="connsiteY163" fmla="*/ 358740 h 3370881"/>
                          <a:gd name="connsiteX164" fmla="*/ 1994647 w 2657256"/>
                          <a:gd name="connsiteY164" fmla="*/ 372187 h 3370881"/>
                          <a:gd name="connsiteX165" fmla="*/ 2039470 w 2657256"/>
                          <a:gd name="connsiteY165" fmla="*/ 390117 h 3370881"/>
                          <a:gd name="connsiteX166" fmla="*/ 2115670 w 2657256"/>
                          <a:gd name="connsiteY166" fmla="*/ 390117 h 3370881"/>
                          <a:gd name="connsiteX167" fmla="*/ 2160494 w 2657256"/>
                          <a:gd name="connsiteY167" fmla="*/ 376670 h 3370881"/>
                          <a:gd name="connsiteX168" fmla="*/ 2191870 w 2657256"/>
                          <a:gd name="connsiteY168" fmla="*/ 363223 h 3370881"/>
                          <a:gd name="connsiteX169" fmla="*/ 2205318 w 2657256"/>
                          <a:gd name="connsiteY169" fmla="*/ 358740 h 3370881"/>
                          <a:gd name="connsiteX170" fmla="*/ 2232212 w 2657256"/>
                          <a:gd name="connsiteY170" fmla="*/ 340811 h 3370881"/>
                          <a:gd name="connsiteX171" fmla="*/ 2312894 w 2657256"/>
                          <a:gd name="connsiteY171" fmla="*/ 183929 h 3370881"/>
                          <a:gd name="connsiteX172" fmla="*/ 2339788 w 2657256"/>
                          <a:gd name="connsiteY172" fmla="*/ 151 h 3370881"/>
                          <a:gd name="connsiteX173" fmla="*/ 2357718 w 2657256"/>
                          <a:gd name="connsiteY173" fmla="*/ 215305 h 3370881"/>
                          <a:gd name="connsiteX174" fmla="*/ 2254623 w 2657256"/>
                          <a:gd name="connsiteY174" fmla="*/ 376670 h 3370881"/>
                          <a:gd name="connsiteX175" fmla="*/ 2245659 w 2657256"/>
                          <a:gd name="connsiteY175" fmla="*/ 390117 h 3370881"/>
                          <a:gd name="connsiteX176" fmla="*/ 2254623 w 2657256"/>
                          <a:gd name="connsiteY176" fmla="*/ 403564 h 3370881"/>
                          <a:gd name="connsiteX177" fmla="*/ 2353235 w 2657256"/>
                          <a:gd name="connsiteY177" fmla="*/ 399081 h 3370881"/>
                          <a:gd name="connsiteX178" fmla="*/ 2366682 w 2657256"/>
                          <a:gd name="connsiteY178" fmla="*/ 394599 h 3370881"/>
                          <a:gd name="connsiteX179" fmla="*/ 2389094 w 2657256"/>
                          <a:gd name="connsiteY179" fmla="*/ 390117 h 3370881"/>
                          <a:gd name="connsiteX180" fmla="*/ 2424953 w 2657256"/>
                          <a:gd name="connsiteY180" fmla="*/ 367705 h 3370881"/>
                          <a:gd name="connsiteX181" fmla="*/ 2528047 w 2657256"/>
                          <a:gd name="connsiteY181" fmla="*/ 292700 h 3370881"/>
                          <a:gd name="connsiteX182" fmla="*/ 2541495 w 2657256"/>
                          <a:gd name="connsiteY182" fmla="*/ 62906 h 3370881"/>
                          <a:gd name="connsiteX183" fmla="*/ 2591304 w 2657256"/>
                          <a:gd name="connsiteY183" fmla="*/ 214081 h 3370881"/>
                          <a:gd name="connsiteX184" fmla="*/ 2612315 w 2657256"/>
                          <a:gd name="connsiteY184" fmla="*/ 290907 h 3370881"/>
                          <a:gd name="connsiteX185" fmla="*/ 2650863 w 2657256"/>
                          <a:gd name="connsiteY185" fmla="*/ 344994 h 3370881"/>
                          <a:gd name="connsiteX186" fmla="*/ 2465294 w 2657256"/>
                          <a:gd name="connsiteY186" fmla="*/ 399081 h 3370881"/>
                          <a:gd name="connsiteX187" fmla="*/ 2442882 w 2657256"/>
                          <a:gd name="connsiteY187" fmla="*/ 403564 h 3370881"/>
                          <a:gd name="connsiteX188" fmla="*/ 2398059 w 2657256"/>
                          <a:gd name="connsiteY188" fmla="*/ 417011 h 3370881"/>
                          <a:gd name="connsiteX189" fmla="*/ 2375647 w 2657256"/>
                          <a:gd name="connsiteY189" fmla="*/ 425976 h 3370881"/>
                          <a:gd name="connsiteX190" fmla="*/ 2357718 w 2657256"/>
                          <a:gd name="connsiteY190" fmla="*/ 430458 h 3370881"/>
                          <a:gd name="connsiteX191" fmla="*/ 2344270 w 2657256"/>
                          <a:gd name="connsiteY191" fmla="*/ 461834 h 3370881"/>
                          <a:gd name="connsiteX192" fmla="*/ 2353235 w 2657256"/>
                          <a:gd name="connsiteY192" fmla="*/ 502176 h 3370881"/>
                          <a:gd name="connsiteX193" fmla="*/ 2362200 w 2657256"/>
                          <a:gd name="connsiteY193" fmla="*/ 515623 h 3370881"/>
                          <a:gd name="connsiteX194" fmla="*/ 2344270 w 2657256"/>
                          <a:gd name="connsiteY194" fmla="*/ 587340 h 3370881"/>
                          <a:gd name="connsiteX195" fmla="*/ 2321859 w 2657256"/>
                          <a:gd name="connsiteY195" fmla="*/ 614234 h 3370881"/>
                          <a:gd name="connsiteX196" fmla="*/ 2308412 w 2657256"/>
                          <a:gd name="connsiteY196" fmla="*/ 636646 h 3370881"/>
                          <a:gd name="connsiteX197" fmla="*/ 2281518 w 2657256"/>
                          <a:gd name="connsiteY197" fmla="*/ 641129 h 3370881"/>
                          <a:gd name="connsiteX198" fmla="*/ 2259106 w 2657256"/>
                          <a:gd name="connsiteY198" fmla="*/ 636646 h 3370881"/>
                          <a:gd name="connsiteX199" fmla="*/ 2277035 w 2657256"/>
                          <a:gd name="connsiteY199" fmla="*/ 578376 h 3370881"/>
                          <a:gd name="connsiteX200" fmla="*/ 2290482 w 2657256"/>
                          <a:gd name="connsiteY200" fmla="*/ 542517 h 3370881"/>
                          <a:gd name="connsiteX201" fmla="*/ 2286000 w 2657256"/>
                          <a:gd name="connsiteY201" fmla="*/ 506658 h 3370881"/>
                          <a:gd name="connsiteX202" fmla="*/ 2245659 w 2657256"/>
                          <a:gd name="connsiteY202" fmla="*/ 448387 h 3370881"/>
                          <a:gd name="connsiteX203" fmla="*/ 2200835 w 2657256"/>
                          <a:gd name="connsiteY203" fmla="*/ 430458 h 3370881"/>
                          <a:gd name="connsiteX204" fmla="*/ 2169459 w 2657256"/>
                          <a:gd name="connsiteY204" fmla="*/ 425976 h 3370881"/>
                          <a:gd name="connsiteX205" fmla="*/ 2102223 w 2657256"/>
                          <a:gd name="connsiteY205" fmla="*/ 430458 h 3370881"/>
                          <a:gd name="connsiteX206" fmla="*/ 2084294 w 2657256"/>
                          <a:gd name="connsiteY206" fmla="*/ 439423 h 3370881"/>
                          <a:gd name="connsiteX207" fmla="*/ 2070847 w 2657256"/>
                          <a:gd name="connsiteY207" fmla="*/ 443905 h 3370881"/>
                          <a:gd name="connsiteX208" fmla="*/ 2061882 w 2657256"/>
                          <a:gd name="connsiteY208" fmla="*/ 461834 h 3370881"/>
                          <a:gd name="connsiteX209" fmla="*/ 2034988 w 2657256"/>
                          <a:gd name="connsiteY209" fmla="*/ 475281 h 3370881"/>
                          <a:gd name="connsiteX210" fmla="*/ 1783976 w 2657256"/>
                          <a:gd name="connsiteY210" fmla="*/ 479764 h 3370881"/>
                          <a:gd name="connsiteX211" fmla="*/ 1766047 w 2657256"/>
                          <a:gd name="connsiteY211" fmla="*/ 488729 h 3370881"/>
                          <a:gd name="connsiteX212" fmla="*/ 1703294 w 2657256"/>
                          <a:gd name="connsiteY212" fmla="*/ 506658 h 3370881"/>
                          <a:gd name="connsiteX213" fmla="*/ 1689847 w 2657256"/>
                          <a:gd name="connsiteY213" fmla="*/ 511140 h 3370881"/>
                          <a:gd name="connsiteX214" fmla="*/ 1676400 w 2657256"/>
                          <a:gd name="connsiteY214" fmla="*/ 520105 h 3370881"/>
                          <a:gd name="connsiteX215" fmla="*/ 1649506 w 2657256"/>
                          <a:gd name="connsiteY215" fmla="*/ 529070 h 3370881"/>
                          <a:gd name="connsiteX216" fmla="*/ 1636059 w 2657256"/>
                          <a:gd name="connsiteY216" fmla="*/ 538034 h 3370881"/>
                          <a:gd name="connsiteX217" fmla="*/ 1622612 w 2657256"/>
                          <a:gd name="connsiteY217" fmla="*/ 551481 h 3370881"/>
                          <a:gd name="connsiteX218" fmla="*/ 1609165 w 2657256"/>
                          <a:gd name="connsiteY218" fmla="*/ 555964 h 3370881"/>
                          <a:gd name="connsiteX219" fmla="*/ 1577788 w 2657256"/>
                          <a:gd name="connsiteY219" fmla="*/ 587340 h 3370881"/>
                          <a:gd name="connsiteX220" fmla="*/ 1568823 w 2657256"/>
                          <a:gd name="connsiteY220" fmla="*/ 600787 h 3370881"/>
                          <a:gd name="connsiteX221" fmla="*/ 1555376 w 2657256"/>
                          <a:gd name="connsiteY221" fmla="*/ 614234 h 3370881"/>
                          <a:gd name="connsiteX222" fmla="*/ 1524000 w 2657256"/>
                          <a:gd name="connsiteY222" fmla="*/ 654576 h 3370881"/>
                          <a:gd name="connsiteX223" fmla="*/ 1519518 w 2657256"/>
                          <a:gd name="connsiteY223" fmla="*/ 668023 h 3370881"/>
                          <a:gd name="connsiteX224" fmla="*/ 1528482 w 2657256"/>
                          <a:gd name="connsiteY224" fmla="*/ 708364 h 3370881"/>
                          <a:gd name="connsiteX225" fmla="*/ 1537447 w 2657256"/>
                          <a:gd name="connsiteY225" fmla="*/ 721811 h 3370881"/>
                          <a:gd name="connsiteX226" fmla="*/ 1568823 w 2657256"/>
                          <a:gd name="connsiteY226" fmla="*/ 712846 h 3370881"/>
                          <a:gd name="connsiteX227" fmla="*/ 1600200 w 2657256"/>
                          <a:gd name="connsiteY227" fmla="*/ 712846 h 3370881"/>
                          <a:gd name="connsiteX228" fmla="*/ 1631576 w 2657256"/>
                          <a:gd name="connsiteY228" fmla="*/ 690434 h 3370881"/>
                          <a:gd name="connsiteX229" fmla="*/ 1645023 w 2657256"/>
                          <a:gd name="connsiteY229" fmla="*/ 676987 h 3370881"/>
                          <a:gd name="connsiteX230" fmla="*/ 1685365 w 2657256"/>
                          <a:gd name="connsiteY230" fmla="*/ 645611 h 3370881"/>
                          <a:gd name="connsiteX231" fmla="*/ 1716741 w 2657256"/>
                          <a:gd name="connsiteY231" fmla="*/ 614234 h 3370881"/>
                          <a:gd name="connsiteX232" fmla="*/ 1748118 w 2657256"/>
                          <a:gd name="connsiteY232" fmla="*/ 596305 h 3370881"/>
                          <a:gd name="connsiteX233" fmla="*/ 1761565 w 2657256"/>
                          <a:gd name="connsiteY233" fmla="*/ 591823 h 3370881"/>
                          <a:gd name="connsiteX234" fmla="*/ 1779494 w 2657256"/>
                          <a:gd name="connsiteY234" fmla="*/ 582858 h 3370881"/>
                          <a:gd name="connsiteX235" fmla="*/ 1815353 w 2657256"/>
                          <a:gd name="connsiteY235" fmla="*/ 573893 h 3370881"/>
                          <a:gd name="connsiteX236" fmla="*/ 2030506 w 2657256"/>
                          <a:gd name="connsiteY236" fmla="*/ 578376 h 3370881"/>
                          <a:gd name="connsiteX237" fmla="*/ 2017059 w 2657256"/>
                          <a:gd name="connsiteY237" fmla="*/ 600787 h 3370881"/>
                          <a:gd name="connsiteX238" fmla="*/ 1981200 w 2657256"/>
                          <a:gd name="connsiteY238" fmla="*/ 636646 h 3370881"/>
                          <a:gd name="connsiteX239" fmla="*/ 1967753 w 2657256"/>
                          <a:gd name="connsiteY239" fmla="*/ 650093 h 3370881"/>
                          <a:gd name="connsiteX240" fmla="*/ 1936376 w 2657256"/>
                          <a:gd name="connsiteY240" fmla="*/ 690434 h 3370881"/>
                          <a:gd name="connsiteX241" fmla="*/ 1905000 w 2657256"/>
                          <a:gd name="connsiteY241" fmla="*/ 717329 h 3370881"/>
                          <a:gd name="connsiteX242" fmla="*/ 1860176 w 2657256"/>
                          <a:gd name="connsiteY242" fmla="*/ 735258 h 3370881"/>
                          <a:gd name="connsiteX243" fmla="*/ 1788459 w 2657256"/>
                          <a:gd name="connsiteY243" fmla="*/ 744223 h 3370881"/>
                          <a:gd name="connsiteX244" fmla="*/ 1846729 w 2657256"/>
                          <a:gd name="connsiteY244" fmla="*/ 802493 h 3370881"/>
                          <a:gd name="connsiteX245" fmla="*/ 1913965 w 2657256"/>
                          <a:gd name="connsiteY245" fmla="*/ 829387 h 3370881"/>
                          <a:gd name="connsiteX246" fmla="*/ 1922929 w 2657256"/>
                          <a:gd name="connsiteY246" fmla="*/ 842834 h 3370881"/>
                          <a:gd name="connsiteX247" fmla="*/ 1967753 w 2657256"/>
                          <a:gd name="connsiteY247" fmla="*/ 883176 h 3370881"/>
                          <a:gd name="connsiteX248" fmla="*/ 1981200 w 2657256"/>
                          <a:gd name="connsiteY248" fmla="*/ 896623 h 3370881"/>
                          <a:gd name="connsiteX249" fmla="*/ 1994647 w 2657256"/>
                          <a:gd name="connsiteY249" fmla="*/ 905587 h 3370881"/>
                          <a:gd name="connsiteX250" fmla="*/ 2021541 w 2657256"/>
                          <a:gd name="connsiteY250" fmla="*/ 927999 h 3370881"/>
                          <a:gd name="connsiteX251" fmla="*/ 2030506 w 2657256"/>
                          <a:gd name="connsiteY251" fmla="*/ 941446 h 3370881"/>
                          <a:gd name="connsiteX252" fmla="*/ 2057400 w 2657256"/>
                          <a:gd name="connsiteY252" fmla="*/ 968340 h 3370881"/>
                          <a:gd name="connsiteX253" fmla="*/ 2088776 w 2657256"/>
                          <a:gd name="connsiteY253" fmla="*/ 1013164 h 3370881"/>
                          <a:gd name="connsiteX254" fmla="*/ 2115670 w 2657256"/>
                          <a:gd name="connsiteY254" fmla="*/ 1057987 h 3370881"/>
                          <a:gd name="connsiteX255" fmla="*/ 2120153 w 2657256"/>
                          <a:gd name="connsiteY255" fmla="*/ 1089364 h 3370881"/>
                          <a:gd name="connsiteX256" fmla="*/ 2138082 w 2657256"/>
                          <a:gd name="connsiteY256" fmla="*/ 1143152 h 3370881"/>
                          <a:gd name="connsiteX257" fmla="*/ 2147047 w 2657256"/>
                          <a:gd name="connsiteY257" fmla="*/ 1196940 h 3370881"/>
                          <a:gd name="connsiteX258" fmla="*/ 2151529 w 2657256"/>
                          <a:gd name="connsiteY258" fmla="*/ 1210387 h 3370881"/>
                          <a:gd name="connsiteX259" fmla="*/ 2156012 w 2657256"/>
                          <a:gd name="connsiteY259" fmla="*/ 1228317 h 3370881"/>
                          <a:gd name="connsiteX260" fmla="*/ 2173941 w 2657256"/>
                          <a:gd name="connsiteY260" fmla="*/ 1295552 h 3370881"/>
                          <a:gd name="connsiteX261" fmla="*/ 2182906 w 2657256"/>
                          <a:gd name="connsiteY261" fmla="*/ 1313481 h 3370881"/>
                          <a:gd name="connsiteX262" fmla="*/ 2187388 w 2657256"/>
                          <a:gd name="connsiteY262" fmla="*/ 1331411 h 3370881"/>
                          <a:gd name="connsiteX263" fmla="*/ 2214282 w 2657256"/>
                          <a:gd name="connsiteY263" fmla="*/ 1385199 h 3370881"/>
                          <a:gd name="connsiteX264" fmla="*/ 2218765 w 2657256"/>
                          <a:gd name="connsiteY264" fmla="*/ 1403129 h 3370881"/>
                          <a:gd name="connsiteX265" fmla="*/ 2223247 w 2657256"/>
                          <a:gd name="connsiteY265" fmla="*/ 1430023 h 3370881"/>
                          <a:gd name="connsiteX266" fmla="*/ 2236694 w 2657256"/>
                          <a:gd name="connsiteY266" fmla="*/ 1456917 h 3370881"/>
                          <a:gd name="connsiteX267" fmla="*/ 2249794 w 2657256"/>
                          <a:gd name="connsiteY267" fmla="*/ 1524624 h 3370881"/>
                          <a:gd name="connsiteX268" fmla="*/ 2241176 w 2657256"/>
                          <a:gd name="connsiteY268" fmla="*/ 1577940 h 3370881"/>
                          <a:gd name="connsiteX269" fmla="*/ 2245659 w 2657256"/>
                          <a:gd name="connsiteY269" fmla="*/ 1595870 h 3370881"/>
                          <a:gd name="connsiteX270" fmla="*/ 2249634 w 2657256"/>
                          <a:gd name="connsiteY270" fmla="*/ 1685855 h 3370881"/>
                          <a:gd name="connsiteX271" fmla="*/ 2227729 w 2657256"/>
                          <a:gd name="connsiteY271" fmla="*/ 1716893 h 3370881"/>
                          <a:gd name="connsiteX272" fmla="*/ 2240500 w 2657256"/>
                          <a:gd name="connsiteY272" fmla="*/ 1674269 h 3370881"/>
                          <a:gd name="connsiteX273" fmla="*/ 2235341 w 2657256"/>
                          <a:gd name="connsiteY273" fmla="*/ 1788611 h 3370881"/>
                          <a:gd name="connsiteX274" fmla="*/ 2230689 w 2657256"/>
                          <a:gd name="connsiteY274" fmla="*/ 1823963 h 3370881"/>
                          <a:gd name="connsiteX275" fmla="*/ 2226207 w 2657256"/>
                          <a:gd name="connsiteY275" fmla="*/ 1824470 h 3370881"/>
                          <a:gd name="connsiteX276" fmla="*/ 2208278 w 2657256"/>
                          <a:gd name="connsiteY276" fmla="*/ 1869293 h 3370881"/>
                          <a:gd name="connsiteX277" fmla="*/ 2195168 w 2657256"/>
                          <a:gd name="connsiteY277" fmla="*/ 1882740 h 3370881"/>
                          <a:gd name="connsiteX278" fmla="*/ 2203458 w 2657256"/>
                          <a:gd name="connsiteY278" fmla="*/ 1918938 h 3370881"/>
                          <a:gd name="connsiteX279" fmla="*/ 2204134 w 2657256"/>
                          <a:gd name="connsiteY279" fmla="*/ 1949806 h 3370881"/>
                          <a:gd name="connsiteX280" fmla="*/ 2226545 w 2657256"/>
                          <a:gd name="connsiteY280" fmla="*/ 1954627 h 3370881"/>
                          <a:gd name="connsiteX281" fmla="*/ 2241176 w 2657256"/>
                          <a:gd name="connsiteY281" fmla="*/ 2012729 h 3370881"/>
                          <a:gd name="connsiteX282" fmla="*/ 2263588 w 2657256"/>
                          <a:gd name="connsiteY282" fmla="*/ 2057552 h 3370881"/>
                          <a:gd name="connsiteX283" fmla="*/ 2286000 w 2657256"/>
                          <a:gd name="connsiteY283" fmla="*/ 2084446 h 3370881"/>
                          <a:gd name="connsiteX284" fmla="*/ 2299447 w 2657256"/>
                          <a:gd name="connsiteY284" fmla="*/ 2124787 h 3370881"/>
                          <a:gd name="connsiteX285" fmla="*/ 2321859 w 2657256"/>
                          <a:gd name="connsiteY285" fmla="*/ 2151681 h 3370881"/>
                          <a:gd name="connsiteX286" fmla="*/ 2344270 w 2657256"/>
                          <a:gd name="connsiteY286" fmla="*/ 2205470 h 3370881"/>
                          <a:gd name="connsiteX287" fmla="*/ 2348753 w 2657256"/>
                          <a:gd name="connsiteY287" fmla="*/ 2223399 h 3370881"/>
                          <a:gd name="connsiteX288" fmla="*/ 2366682 w 2657256"/>
                          <a:gd name="connsiteY288" fmla="*/ 2263740 h 3370881"/>
                          <a:gd name="connsiteX289" fmla="*/ 2375647 w 2657256"/>
                          <a:gd name="connsiteY289" fmla="*/ 2286152 h 3370881"/>
                          <a:gd name="connsiteX290" fmla="*/ 2380129 w 2657256"/>
                          <a:gd name="connsiteY290" fmla="*/ 2308564 h 3370881"/>
                          <a:gd name="connsiteX291" fmla="*/ 2389094 w 2657256"/>
                          <a:gd name="connsiteY291" fmla="*/ 2335458 h 3370881"/>
                          <a:gd name="connsiteX292" fmla="*/ 2393576 w 2657256"/>
                          <a:gd name="connsiteY292" fmla="*/ 2380281 h 3370881"/>
                          <a:gd name="connsiteX293" fmla="*/ 2398059 w 2657256"/>
                          <a:gd name="connsiteY293" fmla="*/ 2393729 h 3370881"/>
                          <a:gd name="connsiteX294" fmla="*/ 2419794 w 2657256"/>
                          <a:gd name="connsiteY294" fmla="*/ 2447517 h 3370881"/>
                          <a:gd name="connsiteX295" fmla="*/ 2427343 w 2657256"/>
                          <a:gd name="connsiteY295" fmla="*/ 2564058 h 3370881"/>
                          <a:gd name="connsiteX296" fmla="*/ 2389094 w 2657256"/>
                          <a:gd name="connsiteY296" fmla="*/ 2837481 h 3370881"/>
                          <a:gd name="connsiteX297" fmla="*/ 2380129 w 2657256"/>
                          <a:gd name="connsiteY297" fmla="*/ 2859893 h 3370881"/>
                          <a:gd name="connsiteX298" fmla="*/ 2357718 w 2657256"/>
                          <a:gd name="connsiteY298" fmla="*/ 2913681 h 3370881"/>
                          <a:gd name="connsiteX299" fmla="*/ 2348753 w 2657256"/>
                          <a:gd name="connsiteY299" fmla="*/ 2936093 h 3370881"/>
                          <a:gd name="connsiteX300" fmla="*/ 2339788 w 2657256"/>
                          <a:gd name="connsiteY300" fmla="*/ 2971952 h 3370881"/>
                          <a:gd name="connsiteX301" fmla="*/ 2326341 w 2657256"/>
                          <a:gd name="connsiteY301" fmla="*/ 2994364 h 3370881"/>
                          <a:gd name="connsiteX302" fmla="*/ 2317376 w 2657256"/>
                          <a:gd name="connsiteY302" fmla="*/ 3025740 h 3370881"/>
                          <a:gd name="connsiteX303" fmla="*/ 2303929 w 2657256"/>
                          <a:gd name="connsiteY303" fmla="*/ 3048152 h 3370881"/>
                          <a:gd name="connsiteX304" fmla="*/ 2290482 w 2657256"/>
                          <a:gd name="connsiteY304" fmla="*/ 3079529 h 3370881"/>
                          <a:gd name="connsiteX305" fmla="*/ 2272553 w 2657256"/>
                          <a:gd name="connsiteY305" fmla="*/ 3084011 h 3370881"/>
                          <a:gd name="connsiteX306" fmla="*/ 2259106 w 2657256"/>
                          <a:gd name="connsiteY306" fmla="*/ 3088493 h 3370881"/>
                          <a:gd name="connsiteX307" fmla="*/ 2241176 w 2657256"/>
                          <a:gd name="connsiteY307" fmla="*/ 3092976 h 3370881"/>
                          <a:gd name="connsiteX308" fmla="*/ 2209800 w 2657256"/>
                          <a:gd name="connsiteY308" fmla="*/ 3101940 h 3370881"/>
                          <a:gd name="connsiteX309" fmla="*/ 2205318 w 2657256"/>
                          <a:gd name="connsiteY309" fmla="*/ 3039187 h 3370881"/>
                          <a:gd name="connsiteX310" fmla="*/ 2218765 w 2657256"/>
                          <a:gd name="connsiteY310" fmla="*/ 3021258 h 3370881"/>
                          <a:gd name="connsiteX311" fmla="*/ 2245659 w 2657256"/>
                          <a:gd name="connsiteY311" fmla="*/ 2971952 h 3370881"/>
                          <a:gd name="connsiteX312" fmla="*/ 2268070 w 2657256"/>
                          <a:gd name="connsiteY312" fmla="*/ 2945058 h 3370881"/>
                          <a:gd name="connsiteX313" fmla="*/ 2298550 w 2657256"/>
                          <a:gd name="connsiteY313" fmla="*/ 2568540 h 3370881"/>
                          <a:gd name="connsiteX314" fmla="*/ 2284986 w 2657256"/>
                          <a:gd name="connsiteY314" fmla="*/ 2532681 h 3370881"/>
                          <a:gd name="connsiteX315" fmla="*/ 2293273 w 2657256"/>
                          <a:gd name="connsiteY315" fmla="*/ 2496653 h 3370881"/>
                          <a:gd name="connsiteX316" fmla="*/ 2278152 w 2657256"/>
                          <a:gd name="connsiteY316" fmla="*/ 2475178 h 3370881"/>
                          <a:gd name="connsiteX317" fmla="*/ 2245659 w 2657256"/>
                          <a:gd name="connsiteY317" fmla="*/ 2389247 h 3370881"/>
                          <a:gd name="connsiteX318" fmla="*/ 2195507 w 2657256"/>
                          <a:gd name="connsiteY318" fmla="*/ 2241328 h 3370881"/>
                          <a:gd name="connsiteX319" fmla="*/ 2083786 w 2657256"/>
                          <a:gd name="connsiteY319" fmla="*/ 2040300 h 3370881"/>
                          <a:gd name="connsiteX320" fmla="*/ 2048773 w 2657256"/>
                          <a:gd name="connsiteY320" fmla="*/ 2017971 h 3370881"/>
                          <a:gd name="connsiteX321" fmla="*/ 2074314 w 2657256"/>
                          <a:gd name="connsiteY321" fmla="*/ 2011967 h 3370881"/>
                          <a:gd name="connsiteX322" fmla="*/ 2034988 w 2657256"/>
                          <a:gd name="connsiteY322" fmla="*/ 2003764 h 3370881"/>
                          <a:gd name="connsiteX323" fmla="*/ 2026023 w 2657256"/>
                          <a:gd name="connsiteY323" fmla="*/ 2026176 h 3370881"/>
                          <a:gd name="connsiteX324" fmla="*/ 2021541 w 2657256"/>
                          <a:gd name="connsiteY324" fmla="*/ 2039623 h 3370881"/>
                          <a:gd name="connsiteX325" fmla="*/ 1999129 w 2657256"/>
                          <a:gd name="connsiteY325" fmla="*/ 2053070 h 3370881"/>
                          <a:gd name="connsiteX326" fmla="*/ 1990165 w 2657256"/>
                          <a:gd name="connsiteY326" fmla="*/ 2070999 h 3370881"/>
                          <a:gd name="connsiteX327" fmla="*/ 1967753 w 2657256"/>
                          <a:gd name="connsiteY327" fmla="*/ 2106858 h 3370881"/>
                          <a:gd name="connsiteX328" fmla="*/ 1981200 w 2657256"/>
                          <a:gd name="connsiteY328" fmla="*/ 2223399 h 3370881"/>
                          <a:gd name="connsiteX329" fmla="*/ 1994647 w 2657256"/>
                          <a:gd name="connsiteY329" fmla="*/ 2254776 h 3370881"/>
                          <a:gd name="connsiteX330" fmla="*/ 2003612 w 2657256"/>
                          <a:gd name="connsiteY330" fmla="*/ 2272705 h 3370881"/>
                          <a:gd name="connsiteX331" fmla="*/ 2026023 w 2657256"/>
                          <a:gd name="connsiteY331" fmla="*/ 2304081 h 3370881"/>
                          <a:gd name="connsiteX332" fmla="*/ 2043953 w 2657256"/>
                          <a:gd name="connsiteY332" fmla="*/ 2348905 h 3370881"/>
                          <a:gd name="connsiteX333" fmla="*/ 2061882 w 2657256"/>
                          <a:gd name="connsiteY333" fmla="*/ 2371317 h 3370881"/>
                          <a:gd name="connsiteX334" fmla="*/ 2088776 w 2657256"/>
                          <a:gd name="connsiteY334" fmla="*/ 2434070 h 3370881"/>
                          <a:gd name="connsiteX335" fmla="*/ 2102223 w 2657256"/>
                          <a:gd name="connsiteY335" fmla="*/ 2465446 h 3370881"/>
                          <a:gd name="connsiteX336" fmla="*/ 2106706 w 2657256"/>
                          <a:gd name="connsiteY336" fmla="*/ 2496823 h 3370881"/>
                          <a:gd name="connsiteX337" fmla="*/ 2124635 w 2657256"/>
                          <a:gd name="connsiteY337" fmla="*/ 2559576 h 3370881"/>
                          <a:gd name="connsiteX338" fmla="*/ 2138082 w 2657256"/>
                          <a:gd name="connsiteY338" fmla="*/ 2649223 h 3370881"/>
                          <a:gd name="connsiteX339" fmla="*/ 2147047 w 2657256"/>
                          <a:gd name="connsiteY339" fmla="*/ 2685081 h 3370881"/>
                          <a:gd name="connsiteX340" fmla="*/ 2151529 w 2657256"/>
                          <a:gd name="connsiteY340" fmla="*/ 2716458 h 3370881"/>
                          <a:gd name="connsiteX341" fmla="*/ 2160494 w 2657256"/>
                          <a:gd name="connsiteY341" fmla="*/ 2770246 h 3370881"/>
                          <a:gd name="connsiteX342" fmla="*/ 2156012 w 2657256"/>
                          <a:gd name="connsiteY342" fmla="*/ 2962987 h 3370881"/>
                          <a:gd name="connsiteX343" fmla="*/ 2138082 w 2657256"/>
                          <a:gd name="connsiteY343" fmla="*/ 3043670 h 3370881"/>
                          <a:gd name="connsiteX344" fmla="*/ 2133600 w 2657256"/>
                          <a:gd name="connsiteY344" fmla="*/ 3061599 h 3370881"/>
                          <a:gd name="connsiteX345" fmla="*/ 2120153 w 2657256"/>
                          <a:gd name="connsiteY345" fmla="*/ 3079529 h 3370881"/>
                          <a:gd name="connsiteX346" fmla="*/ 2111188 w 2657256"/>
                          <a:gd name="connsiteY346" fmla="*/ 3106423 h 3370881"/>
                          <a:gd name="connsiteX347" fmla="*/ 2088776 w 2657256"/>
                          <a:gd name="connsiteY347" fmla="*/ 3137799 h 3370881"/>
                          <a:gd name="connsiteX348" fmla="*/ 2075329 w 2657256"/>
                          <a:gd name="connsiteY348" fmla="*/ 3164693 h 3370881"/>
                          <a:gd name="connsiteX349" fmla="*/ 2061882 w 2657256"/>
                          <a:gd name="connsiteY349" fmla="*/ 3169176 h 3370881"/>
                          <a:gd name="connsiteX350" fmla="*/ 2021541 w 2657256"/>
                          <a:gd name="connsiteY350" fmla="*/ 3164693 h 3370881"/>
                          <a:gd name="connsiteX351" fmla="*/ 2012576 w 2657256"/>
                          <a:gd name="connsiteY351" fmla="*/ 3119870 h 3370881"/>
                          <a:gd name="connsiteX352" fmla="*/ 2048435 w 2657256"/>
                          <a:gd name="connsiteY352" fmla="*/ 3021258 h 3370881"/>
                          <a:gd name="connsiteX353" fmla="*/ 2048435 w 2657256"/>
                          <a:gd name="connsiteY353" fmla="*/ 3021258 h 3370881"/>
                          <a:gd name="connsiteX354" fmla="*/ 2061882 w 2657256"/>
                          <a:gd name="connsiteY354" fmla="*/ 2967470 h 3370881"/>
                          <a:gd name="connsiteX355" fmla="*/ 2070847 w 2657256"/>
                          <a:gd name="connsiteY355" fmla="*/ 2882305 h 3370881"/>
                          <a:gd name="connsiteX356" fmla="*/ 2066365 w 2657256"/>
                          <a:gd name="connsiteY356" fmla="*/ 2725423 h 3370881"/>
                          <a:gd name="connsiteX357" fmla="*/ 2043953 w 2657256"/>
                          <a:gd name="connsiteY357" fmla="*/ 2649223 h 3370881"/>
                          <a:gd name="connsiteX358" fmla="*/ 2030506 w 2657256"/>
                          <a:gd name="connsiteY358" fmla="*/ 2622329 h 3370881"/>
                          <a:gd name="connsiteX359" fmla="*/ 2017059 w 2657256"/>
                          <a:gd name="connsiteY359" fmla="*/ 2581987 h 3370881"/>
                          <a:gd name="connsiteX360" fmla="*/ 1981200 w 2657256"/>
                          <a:gd name="connsiteY360" fmla="*/ 2514752 h 3370881"/>
                          <a:gd name="connsiteX361" fmla="*/ 1972235 w 2657256"/>
                          <a:gd name="connsiteY361" fmla="*/ 2501305 h 3370881"/>
                          <a:gd name="connsiteX362" fmla="*/ 1958788 w 2657256"/>
                          <a:gd name="connsiteY362" fmla="*/ 2478893 h 3370881"/>
                          <a:gd name="connsiteX363" fmla="*/ 1905000 w 2657256"/>
                          <a:gd name="connsiteY363" fmla="*/ 2398211 h 3370881"/>
                          <a:gd name="connsiteX364" fmla="*/ 1882588 w 2657256"/>
                          <a:gd name="connsiteY364" fmla="*/ 2357870 h 3370881"/>
                          <a:gd name="connsiteX365" fmla="*/ 1869141 w 2657256"/>
                          <a:gd name="connsiteY365" fmla="*/ 2339940 h 3370881"/>
                          <a:gd name="connsiteX366" fmla="*/ 1806388 w 2657256"/>
                          <a:gd name="connsiteY366" fmla="*/ 2313046 h 3370881"/>
                          <a:gd name="connsiteX367" fmla="*/ 1779494 w 2657256"/>
                          <a:gd name="connsiteY367" fmla="*/ 2304081 h 3370881"/>
                          <a:gd name="connsiteX368" fmla="*/ 1752600 w 2657256"/>
                          <a:gd name="connsiteY368" fmla="*/ 2299599 h 3370881"/>
                          <a:gd name="connsiteX369" fmla="*/ 1680882 w 2657256"/>
                          <a:gd name="connsiteY369" fmla="*/ 2277187 h 3370881"/>
                          <a:gd name="connsiteX370" fmla="*/ 1719025 w 2657256"/>
                          <a:gd name="connsiteY370" fmla="*/ 2281331 h 3370881"/>
                          <a:gd name="connsiteX371" fmla="*/ 1756997 w 2657256"/>
                          <a:gd name="connsiteY371" fmla="*/ 2289450 h 3370881"/>
                          <a:gd name="connsiteX372" fmla="*/ 1656440 w 2657256"/>
                          <a:gd name="connsiteY372" fmla="*/ 2298583 h 3370881"/>
                          <a:gd name="connsiteX373" fmla="*/ 1537447 w 2657256"/>
                          <a:gd name="connsiteY373" fmla="*/ 2329960 h 3370881"/>
                          <a:gd name="connsiteX374" fmla="*/ 1571993 w 2657256"/>
                          <a:gd name="connsiteY374" fmla="*/ 2317957 h 3370881"/>
                          <a:gd name="connsiteX375" fmla="*/ 1509707 w 2657256"/>
                          <a:gd name="connsiteY375" fmla="*/ 2338926 h 3370881"/>
                          <a:gd name="connsiteX376" fmla="*/ 1500444 w 2657256"/>
                          <a:gd name="connsiteY376" fmla="*/ 2355271 h 3370881"/>
                          <a:gd name="connsiteX377" fmla="*/ 1402678 w 2657256"/>
                          <a:gd name="connsiteY377" fmla="*/ 2339641 h 3370881"/>
                          <a:gd name="connsiteX378" fmla="*/ 1322892 w 2657256"/>
                          <a:gd name="connsiteY378" fmla="*/ 2336952 h 3370881"/>
                          <a:gd name="connsiteX379" fmla="*/ 1199384 w 2657256"/>
                          <a:gd name="connsiteY379" fmla="*/ 2307041 h 3370881"/>
                          <a:gd name="connsiteX380" fmla="*/ 1066800 w 2657256"/>
                          <a:gd name="connsiteY380" fmla="*/ 2272705 h 3370881"/>
                          <a:gd name="connsiteX381" fmla="*/ 1030941 w 2657256"/>
                          <a:gd name="connsiteY381" fmla="*/ 2263740 h 3370881"/>
                          <a:gd name="connsiteX382" fmla="*/ 986118 w 2657256"/>
                          <a:gd name="connsiteY382" fmla="*/ 2241329 h 3370881"/>
                          <a:gd name="connsiteX383" fmla="*/ 968188 w 2657256"/>
                          <a:gd name="connsiteY383" fmla="*/ 2232364 h 3370881"/>
                          <a:gd name="connsiteX384" fmla="*/ 936812 w 2657256"/>
                          <a:gd name="connsiteY384" fmla="*/ 2214434 h 3370881"/>
                          <a:gd name="connsiteX385" fmla="*/ 905435 w 2657256"/>
                          <a:gd name="connsiteY385" fmla="*/ 2196505 h 3370881"/>
                          <a:gd name="connsiteX386" fmla="*/ 869576 w 2657256"/>
                          <a:gd name="connsiteY386" fmla="*/ 2209952 h 3370881"/>
                          <a:gd name="connsiteX387" fmla="*/ 856129 w 2657256"/>
                          <a:gd name="connsiteY387" fmla="*/ 2227881 h 3370881"/>
                          <a:gd name="connsiteX388" fmla="*/ 815788 w 2657256"/>
                          <a:gd name="connsiteY388" fmla="*/ 2268223 h 3370881"/>
                          <a:gd name="connsiteX389" fmla="*/ 788894 w 2657256"/>
                          <a:gd name="connsiteY389" fmla="*/ 2290634 h 3370881"/>
                          <a:gd name="connsiteX390" fmla="*/ 762000 w 2657256"/>
                          <a:gd name="connsiteY390" fmla="*/ 2313046 h 3370881"/>
                          <a:gd name="connsiteX391" fmla="*/ 753035 w 2657256"/>
                          <a:gd name="connsiteY391" fmla="*/ 2326493 h 3370881"/>
                          <a:gd name="connsiteX392" fmla="*/ 735106 w 2657256"/>
                          <a:gd name="connsiteY392" fmla="*/ 2339940 h 3370881"/>
                          <a:gd name="connsiteX393" fmla="*/ 712694 w 2657256"/>
                          <a:gd name="connsiteY393" fmla="*/ 2362352 h 3370881"/>
                          <a:gd name="connsiteX394" fmla="*/ 694765 w 2657256"/>
                          <a:gd name="connsiteY394" fmla="*/ 2375799 h 3370881"/>
                          <a:gd name="connsiteX395" fmla="*/ 681318 w 2657256"/>
                          <a:gd name="connsiteY395" fmla="*/ 2393729 h 3370881"/>
                          <a:gd name="connsiteX396" fmla="*/ 667870 w 2657256"/>
                          <a:gd name="connsiteY396" fmla="*/ 2402693 h 3370881"/>
                          <a:gd name="connsiteX397" fmla="*/ 623047 w 2657256"/>
                          <a:gd name="connsiteY397" fmla="*/ 2443034 h 3370881"/>
                          <a:gd name="connsiteX398" fmla="*/ 600635 w 2657256"/>
                          <a:gd name="connsiteY398" fmla="*/ 2474411 h 3370881"/>
                          <a:gd name="connsiteX399" fmla="*/ 587188 w 2657256"/>
                          <a:gd name="connsiteY399" fmla="*/ 2514752 h 3370881"/>
                          <a:gd name="connsiteX400" fmla="*/ 582706 w 2657256"/>
                          <a:gd name="connsiteY400" fmla="*/ 2546129 h 3370881"/>
                          <a:gd name="connsiteX401" fmla="*/ 596153 w 2657256"/>
                          <a:gd name="connsiteY401" fmla="*/ 2635776 h 3370881"/>
                          <a:gd name="connsiteX402" fmla="*/ 600635 w 2657256"/>
                          <a:gd name="connsiteY402" fmla="*/ 2653705 h 3370881"/>
                          <a:gd name="connsiteX403" fmla="*/ 609600 w 2657256"/>
                          <a:gd name="connsiteY403" fmla="*/ 2671634 h 3370881"/>
                          <a:gd name="connsiteX404" fmla="*/ 614082 w 2657256"/>
                          <a:gd name="connsiteY404" fmla="*/ 2689564 h 3370881"/>
                          <a:gd name="connsiteX405" fmla="*/ 623047 w 2657256"/>
                          <a:gd name="connsiteY405" fmla="*/ 2711976 h 3370881"/>
                          <a:gd name="connsiteX406" fmla="*/ 627529 w 2657256"/>
                          <a:gd name="connsiteY406" fmla="*/ 2734387 h 3370881"/>
                          <a:gd name="connsiteX407" fmla="*/ 640976 w 2657256"/>
                          <a:gd name="connsiteY407" fmla="*/ 2765764 h 3370881"/>
                          <a:gd name="connsiteX408" fmla="*/ 645459 w 2657256"/>
                          <a:gd name="connsiteY408" fmla="*/ 2779211 h 3370881"/>
                          <a:gd name="connsiteX409" fmla="*/ 658906 w 2657256"/>
                          <a:gd name="connsiteY409" fmla="*/ 2801623 h 3370881"/>
                          <a:gd name="connsiteX410" fmla="*/ 676835 w 2657256"/>
                          <a:gd name="connsiteY410" fmla="*/ 2864376 h 3370881"/>
                          <a:gd name="connsiteX411" fmla="*/ 690282 w 2657256"/>
                          <a:gd name="connsiteY411" fmla="*/ 2895752 h 3370881"/>
                          <a:gd name="connsiteX412" fmla="*/ 699247 w 2657256"/>
                          <a:gd name="connsiteY412" fmla="*/ 2940576 h 3370881"/>
                          <a:gd name="connsiteX413" fmla="*/ 703729 w 2657256"/>
                          <a:gd name="connsiteY413" fmla="*/ 2967470 h 3370881"/>
                          <a:gd name="connsiteX414" fmla="*/ 717176 w 2657256"/>
                          <a:gd name="connsiteY414" fmla="*/ 2994364 h 3370881"/>
                          <a:gd name="connsiteX415" fmla="*/ 735106 w 2657256"/>
                          <a:gd name="connsiteY415" fmla="*/ 3052634 h 3370881"/>
                          <a:gd name="connsiteX416" fmla="*/ 739588 w 2657256"/>
                          <a:gd name="connsiteY416" fmla="*/ 3079529 h 3370881"/>
                          <a:gd name="connsiteX417" fmla="*/ 762000 w 2657256"/>
                          <a:gd name="connsiteY417" fmla="*/ 3142281 h 3370881"/>
                          <a:gd name="connsiteX418" fmla="*/ 766482 w 2657256"/>
                          <a:gd name="connsiteY418" fmla="*/ 3231929 h 3370881"/>
                          <a:gd name="connsiteX419" fmla="*/ 770965 w 2657256"/>
                          <a:gd name="connsiteY419" fmla="*/ 3254340 h 3370881"/>
                          <a:gd name="connsiteX420" fmla="*/ 775447 w 2657256"/>
                          <a:gd name="connsiteY420" fmla="*/ 3285717 h 3370881"/>
                          <a:gd name="connsiteX421" fmla="*/ 748553 w 2657256"/>
                          <a:gd name="connsiteY421" fmla="*/ 3335023 h 3370881"/>
                          <a:gd name="connsiteX422" fmla="*/ 721659 w 2657256"/>
                          <a:gd name="connsiteY422" fmla="*/ 3343987 h 3370881"/>
                          <a:gd name="connsiteX423" fmla="*/ 708212 w 2657256"/>
                          <a:gd name="connsiteY423" fmla="*/ 3348470 h 3370881"/>
                          <a:gd name="connsiteX424" fmla="*/ 623047 w 2657256"/>
                          <a:gd name="connsiteY424" fmla="*/ 3330540 h 3370881"/>
                          <a:gd name="connsiteX425" fmla="*/ 609600 w 2657256"/>
                          <a:gd name="connsiteY425" fmla="*/ 3308129 h 3370881"/>
                          <a:gd name="connsiteX426" fmla="*/ 591670 w 2657256"/>
                          <a:gd name="connsiteY426" fmla="*/ 3267787 h 3370881"/>
                          <a:gd name="connsiteX427" fmla="*/ 560294 w 2657256"/>
                          <a:gd name="connsiteY427" fmla="*/ 3209517 h 3370881"/>
                          <a:gd name="connsiteX428" fmla="*/ 551329 w 2657256"/>
                          <a:gd name="connsiteY428" fmla="*/ 3196070 h 3370881"/>
                          <a:gd name="connsiteX429" fmla="*/ 528918 w 2657256"/>
                          <a:gd name="connsiteY429" fmla="*/ 3173658 h 3370881"/>
                          <a:gd name="connsiteX430" fmla="*/ 519953 w 2657256"/>
                          <a:gd name="connsiteY430" fmla="*/ 3128834 h 3370881"/>
                          <a:gd name="connsiteX431" fmla="*/ 524435 w 2657256"/>
                          <a:gd name="connsiteY431" fmla="*/ 3101940 h 3370881"/>
                          <a:gd name="connsiteX432" fmla="*/ 528918 w 2657256"/>
                          <a:gd name="connsiteY432" fmla="*/ 3088493 h 3370881"/>
                          <a:gd name="connsiteX433" fmla="*/ 542365 w 2657256"/>
                          <a:gd name="connsiteY433" fmla="*/ 3052634 h 3370881"/>
                          <a:gd name="connsiteX434" fmla="*/ 484094 w 2657256"/>
                          <a:gd name="connsiteY434" fmla="*/ 2886787 h 3370881"/>
                          <a:gd name="connsiteX435" fmla="*/ 443753 w 2657256"/>
                          <a:gd name="connsiteY435" fmla="*/ 2779211 h 3370881"/>
                          <a:gd name="connsiteX436" fmla="*/ 439270 w 2657256"/>
                          <a:gd name="connsiteY436" fmla="*/ 2752317 h 3370881"/>
                          <a:gd name="connsiteX437" fmla="*/ 430306 w 2657256"/>
                          <a:gd name="connsiteY437" fmla="*/ 2716458 h 3370881"/>
                          <a:gd name="connsiteX438" fmla="*/ 425823 w 2657256"/>
                          <a:gd name="connsiteY438" fmla="*/ 2680599 h 3370881"/>
                          <a:gd name="connsiteX439" fmla="*/ 398929 w 2657256"/>
                          <a:gd name="connsiteY439" fmla="*/ 2599917 h 3370881"/>
                          <a:gd name="connsiteX440" fmla="*/ 385482 w 2657256"/>
                          <a:gd name="connsiteY440" fmla="*/ 2568540 h 3370881"/>
                          <a:gd name="connsiteX441" fmla="*/ 381000 w 2657256"/>
                          <a:gd name="connsiteY441" fmla="*/ 2550611 h 3370881"/>
                          <a:gd name="connsiteX442" fmla="*/ 372035 w 2657256"/>
                          <a:gd name="connsiteY442" fmla="*/ 2483376 h 3370881"/>
                          <a:gd name="connsiteX443" fmla="*/ 367553 w 2657256"/>
                          <a:gd name="connsiteY443" fmla="*/ 2469929 h 3370881"/>
                          <a:gd name="connsiteX444" fmla="*/ 407894 w 2657256"/>
                          <a:gd name="connsiteY444" fmla="*/ 2451999 h 3370881"/>
                          <a:gd name="connsiteX445" fmla="*/ 515470 w 2657256"/>
                          <a:gd name="connsiteY445" fmla="*/ 2407176 h 3370881"/>
                          <a:gd name="connsiteX446" fmla="*/ 578223 w 2657256"/>
                          <a:gd name="connsiteY446" fmla="*/ 2353387 h 3370881"/>
                          <a:gd name="connsiteX447" fmla="*/ 587188 w 2657256"/>
                          <a:gd name="connsiteY447" fmla="*/ 2330976 h 3370881"/>
                          <a:gd name="connsiteX448" fmla="*/ 614082 w 2657256"/>
                          <a:gd name="connsiteY448" fmla="*/ 2254776 h 3370881"/>
                          <a:gd name="connsiteX449" fmla="*/ 649941 w 2657256"/>
                          <a:gd name="connsiteY449" fmla="*/ 2200987 h 3370881"/>
                          <a:gd name="connsiteX450" fmla="*/ 690282 w 2657256"/>
                          <a:gd name="connsiteY450" fmla="*/ 2174093 h 3370881"/>
                          <a:gd name="connsiteX451" fmla="*/ 703729 w 2657256"/>
                          <a:gd name="connsiteY451" fmla="*/ 2165129 h 3370881"/>
                          <a:gd name="connsiteX452" fmla="*/ 739588 w 2657256"/>
                          <a:gd name="connsiteY452" fmla="*/ 2147199 h 3370881"/>
                          <a:gd name="connsiteX453" fmla="*/ 708212 w 2657256"/>
                          <a:gd name="connsiteY453" fmla="*/ 2187540 h 3370881"/>
                          <a:gd name="connsiteX454" fmla="*/ 654423 w 2657256"/>
                          <a:gd name="connsiteY454" fmla="*/ 2241329 h 3370881"/>
                          <a:gd name="connsiteX455" fmla="*/ 636494 w 2657256"/>
                          <a:gd name="connsiteY455" fmla="*/ 2259258 h 3370881"/>
                          <a:gd name="connsiteX456" fmla="*/ 614082 w 2657256"/>
                          <a:gd name="connsiteY456" fmla="*/ 2286152 h 3370881"/>
                          <a:gd name="connsiteX457" fmla="*/ 592179 w 2657256"/>
                          <a:gd name="connsiteY457" fmla="*/ 2282347 h 3370881"/>
                          <a:gd name="connsiteX458" fmla="*/ 555980 w 2657256"/>
                          <a:gd name="connsiteY458" fmla="*/ 2313892 h 3370881"/>
                          <a:gd name="connsiteX459" fmla="*/ 524435 w 2657256"/>
                          <a:gd name="connsiteY459" fmla="*/ 2348905 h 3370881"/>
                          <a:gd name="connsiteX460" fmla="*/ 502023 w 2657256"/>
                          <a:gd name="connsiteY460" fmla="*/ 2362352 h 3370881"/>
                          <a:gd name="connsiteX461" fmla="*/ 461682 w 2657256"/>
                          <a:gd name="connsiteY461" fmla="*/ 2389246 h 3370881"/>
                          <a:gd name="connsiteX462" fmla="*/ 448235 w 2657256"/>
                          <a:gd name="connsiteY462" fmla="*/ 2398211 h 3370881"/>
                          <a:gd name="connsiteX463" fmla="*/ 430306 w 2657256"/>
                          <a:gd name="connsiteY463" fmla="*/ 2407176 h 3370881"/>
                          <a:gd name="connsiteX464" fmla="*/ 412376 w 2657256"/>
                          <a:gd name="connsiteY464" fmla="*/ 2420623 h 3370881"/>
                          <a:gd name="connsiteX465" fmla="*/ 389965 w 2657256"/>
                          <a:gd name="connsiteY465" fmla="*/ 2429587 h 3370881"/>
                          <a:gd name="connsiteX466" fmla="*/ 372035 w 2657256"/>
                          <a:gd name="connsiteY466" fmla="*/ 2443034 h 3370881"/>
                          <a:gd name="connsiteX467" fmla="*/ 318247 w 2657256"/>
                          <a:gd name="connsiteY467" fmla="*/ 2474411 h 3370881"/>
                          <a:gd name="connsiteX468" fmla="*/ 304800 w 2657256"/>
                          <a:gd name="connsiteY468" fmla="*/ 2492340 h 3370881"/>
                          <a:gd name="connsiteX469" fmla="*/ 282388 w 2657256"/>
                          <a:gd name="connsiteY469" fmla="*/ 2519234 h 3370881"/>
                          <a:gd name="connsiteX470" fmla="*/ 295835 w 2657256"/>
                          <a:gd name="connsiteY470" fmla="*/ 2815070 h 3370881"/>
                          <a:gd name="connsiteX471" fmla="*/ 300318 w 2657256"/>
                          <a:gd name="connsiteY471" fmla="*/ 2837481 h 3370881"/>
                          <a:gd name="connsiteX472" fmla="*/ 304800 w 2657256"/>
                          <a:gd name="connsiteY472" fmla="*/ 2868858 h 3370881"/>
                          <a:gd name="connsiteX473" fmla="*/ 309282 w 2657256"/>
                          <a:gd name="connsiteY473" fmla="*/ 2927129 h 3370881"/>
                          <a:gd name="connsiteX474" fmla="*/ 322729 w 2657256"/>
                          <a:gd name="connsiteY474" fmla="*/ 2985399 h 3370881"/>
                          <a:gd name="connsiteX475" fmla="*/ 327212 w 2657256"/>
                          <a:gd name="connsiteY475" fmla="*/ 3012293 h 3370881"/>
                          <a:gd name="connsiteX476" fmla="*/ 331694 w 2657256"/>
                          <a:gd name="connsiteY476" fmla="*/ 3043670 h 3370881"/>
                          <a:gd name="connsiteX477" fmla="*/ 345141 w 2657256"/>
                          <a:gd name="connsiteY477" fmla="*/ 3070564 h 3370881"/>
                          <a:gd name="connsiteX478" fmla="*/ 367553 w 2657256"/>
                          <a:gd name="connsiteY478" fmla="*/ 3124352 h 3370881"/>
                          <a:gd name="connsiteX479" fmla="*/ 381000 w 2657256"/>
                          <a:gd name="connsiteY479" fmla="*/ 3182623 h 3370881"/>
                          <a:gd name="connsiteX480" fmla="*/ 389965 w 2657256"/>
                          <a:gd name="connsiteY480" fmla="*/ 3196070 h 3370881"/>
                          <a:gd name="connsiteX481" fmla="*/ 394447 w 2657256"/>
                          <a:gd name="connsiteY481" fmla="*/ 3213999 h 3370881"/>
                          <a:gd name="connsiteX482" fmla="*/ 412376 w 2657256"/>
                          <a:gd name="connsiteY482" fmla="*/ 3245376 h 3370881"/>
                          <a:gd name="connsiteX483" fmla="*/ 416859 w 2657256"/>
                          <a:gd name="connsiteY483" fmla="*/ 3258823 h 3370881"/>
                          <a:gd name="connsiteX484" fmla="*/ 425823 w 2657256"/>
                          <a:gd name="connsiteY484" fmla="*/ 3272270 h 3370881"/>
                          <a:gd name="connsiteX485" fmla="*/ 439270 w 2657256"/>
                          <a:gd name="connsiteY485" fmla="*/ 3303646 h 3370881"/>
                          <a:gd name="connsiteX486" fmla="*/ 439270 w 2657256"/>
                          <a:gd name="connsiteY486" fmla="*/ 3352952 h 3370881"/>
                          <a:gd name="connsiteX487" fmla="*/ 430306 w 2657256"/>
                          <a:gd name="connsiteY487" fmla="*/ 3366399 h 3370881"/>
                          <a:gd name="connsiteX488" fmla="*/ 412376 w 2657256"/>
                          <a:gd name="connsiteY488" fmla="*/ 3370881 h 3370881"/>
                          <a:gd name="connsiteX489" fmla="*/ 295835 w 2657256"/>
                          <a:gd name="connsiteY489" fmla="*/ 3357434 h 3370881"/>
                          <a:gd name="connsiteX490" fmla="*/ 264459 w 2657256"/>
                          <a:gd name="connsiteY490" fmla="*/ 3276752 h 3370881"/>
                          <a:gd name="connsiteX491" fmla="*/ 259976 w 2657256"/>
                          <a:gd name="connsiteY491" fmla="*/ 3240893 h 3370881"/>
                          <a:gd name="connsiteX492" fmla="*/ 246529 w 2657256"/>
                          <a:gd name="connsiteY492" fmla="*/ 3178140 h 3370881"/>
                          <a:gd name="connsiteX493" fmla="*/ 237565 w 2657256"/>
                          <a:gd name="connsiteY493" fmla="*/ 3084011 h 3370881"/>
                          <a:gd name="connsiteX494" fmla="*/ 228600 w 2657256"/>
                          <a:gd name="connsiteY494" fmla="*/ 3057117 h 3370881"/>
                          <a:gd name="connsiteX495" fmla="*/ 219635 w 2657256"/>
                          <a:gd name="connsiteY495" fmla="*/ 3021258 h 3370881"/>
                          <a:gd name="connsiteX496" fmla="*/ 206188 w 2657256"/>
                          <a:gd name="connsiteY496" fmla="*/ 2980917 h 3370881"/>
                          <a:gd name="connsiteX497" fmla="*/ 201706 w 2657256"/>
                          <a:gd name="connsiteY497" fmla="*/ 2949540 h 3370881"/>
                          <a:gd name="connsiteX498" fmla="*/ 197223 w 2657256"/>
                          <a:gd name="connsiteY498" fmla="*/ 2927129 h 3370881"/>
                          <a:gd name="connsiteX499" fmla="*/ 192741 w 2657256"/>
                          <a:gd name="connsiteY499" fmla="*/ 2891270 h 3370881"/>
                          <a:gd name="connsiteX500" fmla="*/ 188259 w 2657256"/>
                          <a:gd name="connsiteY500" fmla="*/ 2850929 h 3370881"/>
                          <a:gd name="connsiteX501" fmla="*/ 179294 w 2657256"/>
                          <a:gd name="connsiteY501" fmla="*/ 2824034 h 3370881"/>
                          <a:gd name="connsiteX502" fmla="*/ 165847 w 2657256"/>
                          <a:gd name="connsiteY502" fmla="*/ 2774729 h 3370881"/>
                          <a:gd name="connsiteX503" fmla="*/ 161365 w 2657256"/>
                          <a:gd name="connsiteY503" fmla="*/ 2747834 h 3370881"/>
                          <a:gd name="connsiteX504" fmla="*/ 156882 w 2657256"/>
                          <a:gd name="connsiteY504" fmla="*/ 2559576 h 3370881"/>
                          <a:gd name="connsiteX505" fmla="*/ 152400 w 2657256"/>
                          <a:gd name="connsiteY505" fmla="*/ 2519234 h 3370881"/>
                          <a:gd name="connsiteX506" fmla="*/ 118035 w 2657256"/>
                          <a:gd name="connsiteY506" fmla="*/ 2400004 h 3370881"/>
                          <a:gd name="connsiteX507" fmla="*/ 117048 w 2657256"/>
                          <a:gd name="connsiteY507" fmla="*/ 2344423 h 3370881"/>
                          <a:gd name="connsiteX508" fmla="*/ 100106 w 2657256"/>
                          <a:gd name="connsiteY508" fmla="*/ 2330976 h 3370881"/>
                          <a:gd name="connsiteX509" fmla="*/ 138953 w 2657256"/>
                          <a:gd name="connsiteY509" fmla="*/ 2313046 h 3370881"/>
                          <a:gd name="connsiteX510" fmla="*/ 152400 w 2657256"/>
                          <a:gd name="connsiteY510" fmla="*/ 2304081 h 3370881"/>
                          <a:gd name="connsiteX511" fmla="*/ 170329 w 2657256"/>
                          <a:gd name="connsiteY511" fmla="*/ 2259258 h 3370881"/>
                          <a:gd name="connsiteX512" fmla="*/ 188259 w 2657256"/>
                          <a:gd name="connsiteY512" fmla="*/ 2223399 h 3370881"/>
                          <a:gd name="connsiteX513" fmla="*/ 206188 w 2657256"/>
                          <a:gd name="connsiteY513" fmla="*/ 2187540 h 3370881"/>
                          <a:gd name="connsiteX514" fmla="*/ 210670 w 2657256"/>
                          <a:gd name="connsiteY514" fmla="*/ 2174093 h 3370881"/>
                          <a:gd name="connsiteX515" fmla="*/ 219635 w 2657256"/>
                          <a:gd name="connsiteY515" fmla="*/ 2115823 h 3370881"/>
                          <a:gd name="connsiteX516" fmla="*/ 210670 w 2657256"/>
                          <a:gd name="connsiteY516" fmla="*/ 1958940 h 3370881"/>
                          <a:gd name="connsiteX517" fmla="*/ 192741 w 2657256"/>
                          <a:gd name="connsiteY517" fmla="*/ 1923081 h 3370881"/>
                          <a:gd name="connsiteX518" fmla="*/ 179294 w 2657256"/>
                          <a:gd name="connsiteY518" fmla="*/ 1891705 h 3370881"/>
                          <a:gd name="connsiteX519" fmla="*/ 165847 w 2657256"/>
                          <a:gd name="connsiteY519" fmla="*/ 1864811 h 3370881"/>
                          <a:gd name="connsiteX520" fmla="*/ 152400 w 2657256"/>
                          <a:gd name="connsiteY520" fmla="*/ 1833434 h 3370881"/>
                          <a:gd name="connsiteX521" fmla="*/ 143435 w 2657256"/>
                          <a:gd name="connsiteY521" fmla="*/ 1819987 h 3370881"/>
                          <a:gd name="connsiteX522" fmla="*/ 107576 w 2657256"/>
                          <a:gd name="connsiteY522" fmla="*/ 1784129 h 3370881"/>
                          <a:gd name="connsiteX523" fmla="*/ 94129 w 2657256"/>
                          <a:gd name="connsiteY523" fmla="*/ 1779646 h 3370881"/>
                          <a:gd name="connsiteX524" fmla="*/ 71718 w 2657256"/>
                          <a:gd name="connsiteY524" fmla="*/ 1770681 h 3370881"/>
                          <a:gd name="connsiteX525" fmla="*/ 58270 w 2657256"/>
                          <a:gd name="connsiteY525" fmla="*/ 1761717 h 3370881"/>
                          <a:gd name="connsiteX526" fmla="*/ 26894 w 2657256"/>
                          <a:gd name="connsiteY526" fmla="*/ 1730340 h 3370881"/>
                          <a:gd name="connsiteX527" fmla="*/ 0 w 2657256"/>
                          <a:gd name="connsiteY527" fmla="*/ 1707929 h 3370881"/>
                          <a:gd name="connsiteX0" fmla="*/ 0 w 2657256"/>
                          <a:gd name="connsiteY0" fmla="*/ 1707929 h 3370881"/>
                          <a:gd name="connsiteX1" fmla="*/ 22412 w 2657256"/>
                          <a:gd name="connsiteY1" fmla="*/ 1698964 h 3370881"/>
                          <a:gd name="connsiteX2" fmla="*/ 31376 w 2657256"/>
                          <a:gd name="connsiteY2" fmla="*/ 1681034 h 3370881"/>
                          <a:gd name="connsiteX3" fmla="*/ 44823 w 2657256"/>
                          <a:gd name="connsiteY3" fmla="*/ 1672070 h 3370881"/>
                          <a:gd name="connsiteX4" fmla="*/ 58270 w 2657256"/>
                          <a:gd name="connsiteY4" fmla="*/ 1654140 h 3370881"/>
                          <a:gd name="connsiteX5" fmla="*/ 76200 w 2657256"/>
                          <a:gd name="connsiteY5" fmla="*/ 1645176 h 3370881"/>
                          <a:gd name="connsiteX6" fmla="*/ 98612 w 2657256"/>
                          <a:gd name="connsiteY6" fmla="*/ 1636211 h 3370881"/>
                          <a:gd name="connsiteX7" fmla="*/ 125506 w 2657256"/>
                          <a:gd name="connsiteY7" fmla="*/ 1627246 h 3370881"/>
                          <a:gd name="connsiteX8" fmla="*/ 152400 w 2657256"/>
                          <a:gd name="connsiteY8" fmla="*/ 1609317 h 3370881"/>
                          <a:gd name="connsiteX9" fmla="*/ 170329 w 2657256"/>
                          <a:gd name="connsiteY9" fmla="*/ 1600352 h 3370881"/>
                          <a:gd name="connsiteX10" fmla="*/ 188259 w 2657256"/>
                          <a:gd name="connsiteY10" fmla="*/ 1582423 h 3370881"/>
                          <a:gd name="connsiteX11" fmla="*/ 228600 w 2657256"/>
                          <a:gd name="connsiteY11" fmla="*/ 1564493 h 3370881"/>
                          <a:gd name="connsiteX12" fmla="*/ 255494 w 2657256"/>
                          <a:gd name="connsiteY12" fmla="*/ 1546564 h 3370881"/>
                          <a:gd name="connsiteX13" fmla="*/ 300318 w 2657256"/>
                          <a:gd name="connsiteY13" fmla="*/ 1524152 h 3370881"/>
                          <a:gd name="connsiteX14" fmla="*/ 313765 w 2657256"/>
                          <a:gd name="connsiteY14" fmla="*/ 1515187 h 3370881"/>
                          <a:gd name="connsiteX15" fmla="*/ 340659 w 2657256"/>
                          <a:gd name="connsiteY15" fmla="*/ 1510705 h 3370881"/>
                          <a:gd name="connsiteX16" fmla="*/ 363070 w 2657256"/>
                          <a:gd name="connsiteY16" fmla="*/ 1506223 h 3370881"/>
                          <a:gd name="connsiteX17" fmla="*/ 389965 w 2657256"/>
                          <a:gd name="connsiteY17" fmla="*/ 1501740 h 3370881"/>
                          <a:gd name="connsiteX18" fmla="*/ 425823 w 2657256"/>
                          <a:gd name="connsiteY18" fmla="*/ 1497258 h 3370881"/>
                          <a:gd name="connsiteX19" fmla="*/ 470647 w 2657256"/>
                          <a:gd name="connsiteY19" fmla="*/ 1488293 h 3370881"/>
                          <a:gd name="connsiteX20" fmla="*/ 515470 w 2657256"/>
                          <a:gd name="connsiteY20" fmla="*/ 1479329 h 3370881"/>
                          <a:gd name="connsiteX21" fmla="*/ 528918 w 2657256"/>
                          <a:gd name="connsiteY21" fmla="*/ 1470364 h 3370881"/>
                          <a:gd name="connsiteX22" fmla="*/ 600635 w 2657256"/>
                          <a:gd name="connsiteY22" fmla="*/ 1456917 h 3370881"/>
                          <a:gd name="connsiteX23" fmla="*/ 690282 w 2657256"/>
                          <a:gd name="connsiteY23" fmla="*/ 1447952 h 3370881"/>
                          <a:gd name="connsiteX24" fmla="*/ 793376 w 2657256"/>
                          <a:gd name="connsiteY24" fmla="*/ 1452434 h 3370881"/>
                          <a:gd name="connsiteX25" fmla="*/ 874059 w 2657256"/>
                          <a:gd name="connsiteY25" fmla="*/ 1465881 h 3370881"/>
                          <a:gd name="connsiteX26" fmla="*/ 914400 w 2657256"/>
                          <a:gd name="connsiteY26" fmla="*/ 1470364 h 3370881"/>
                          <a:gd name="connsiteX27" fmla="*/ 1030941 w 2657256"/>
                          <a:gd name="connsiteY27" fmla="*/ 1483811 h 3370881"/>
                          <a:gd name="connsiteX28" fmla="*/ 1151965 w 2657256"/>
                          <a:gd name="connsiteY28" fmla="*/ 1492776 h 3370881"/>
                          <a:gd name="connsiteX29" fmla="*/ 1281953 w 2657256"/>
                          <a:gd name="connsiteY29" fmla="*/ 1501740 h 3370881"/>
                          <a:gd name="connsiteX30" fmla="*/ 1465729 w 2657256"/>
                          <a:gd name="connsiteY30" fmla="*/ 1497258 h 3370881"/>
                          <a:gd name="connsiteX31" fmla="*/ 1510553 w 2657256"/>
                          <a:gd name="connsiteY31" fmla="*/ 1492776 h 3370881"/>
                          <a:gd name="connsiteX32" fmla="*/ 1582270 w 2657256"/>
                          <a:gd name="connsiteY32" fmla="*/ 1461399 h 3370881"/>
                          <a:gd name="connsiteX33" fmla="*/ 1604682 w 2657256"/>
                          <a:gd name="connsiteY33" fmla="*/ 1456917 h 3370881"/>
                          <a:gd name="connsiteX34" fmla="*/ 1622612 w 2657256"/>
                          <a:gd name="connsiteY34" fmla="*/ 1447952 h 3370881"/>
                          <a:gd name="connsiteX35" fmla="*/ 1645023 w 2657256"/>
                          <a:gd name="connsiteY35" fmla="*/ 1438987 h 3370881"/>
                          <a:gd name="connsiteX36" fmla="*/ 1662953 w 2657256"/>
                          <a:gd name="connsiteY36" fmla="*/ 1425540 h 3370881"/>
                          <a:gd name="connsiteX37" fmla="*/ 1698812 w 2657256"/>
                          <a:gd name="connsiteY37" fmla="*/ 1407611 h 3370881"/>
                          <a:gd name="connsiteX38" fmla="*/ 1739153 w 2657256"/>
                          <a:gd name="connsiteY38" fmla="*/ 1380717 h 3370881"/>
                          <a:gd name="connsiteX39" fmla="*/ 1752600 w 2657256"/>
                          <a:gd name="connsiteY39" fmla="*/ 1367270 h 3370881"/>
                          <a:gd name="connsiteX40" fmla="*/ 1775012 w 2657256"/>
                          <a:gd name="connsiteY40" fmla="*/ 1353823 h 3370881"/>
                          <a:gd name="connsiteX41" fmla="*/ 1797423 w 2657256"/>
                          <a:gd name="connsiteY41" fmla="*/ 1335893 h 3370881"/>
                          <a:gd name="connsiteX42" fmla="*/ 1810870 w 2657256"/>
                          <a:gd name="connsiteY42" fmla="*/ 1304517 h 3370881"/>
                          <a:gd name="connsiteX43" fmla="*/ 1815353 w 2657256"/>
                          <a:gd name="connsiteY43" fmla="*/ 1291070 h 3370881"/>
                          <a:gd name="connsiteX44" fmla="*/ 1801906 w 2657256"/>
                          <a:gd name="connsiteY44" fmla="*/ 1138670 h 3370881"/>
                          <a:gd name="connsiteX45" fmla="*/ 1792941 w 2657256"/>
                          <a:gd name="connsiteY45" fmla="*/ 1125223 h 3370881"/>
                          <a:gd name="connsiteX46" fmla="*/ 1757082 w 2657256"/>
                          <a:gd name="connsiteY46" fmla="*/ 1093846 h 3370881"/>
                          <a:gd name="connsiteX47" fmla="*/ 1730188 w 2657256"/>
                          <a:gd name="connsiteY47" fmla="*/ 1066952 h 3370881"/>
                          <a:gd name="connsiteX48" fmla="*/ 1703294 w 2657256"/>
                          <a:gd name="connsiteY48" fmla="*/ 1049023 h 3370881"/>
                          <a:gd name="connsiteX49" fmla="*/ 1622612 w 2657256"/>
                          <a:gd name="connsiteY49" fmla="*/ 1053505 h 3370881"/>
                          <a:gd name="connsiteX50" fmla="*/ 1595718 w 2657256"/>
                          <a:gd name="connsiteY50" fmla="*/ 1062470 h 3370881"/>
                          <a:gd name="connsiteX51" fmla="*/ 1573306 w 2657256"/>
                          <a:gd name="connsiteY51" fmla="*/ 1066952 h 3370881"/>
                          <a:gd name="connsiteX52" fmla="*/ 1453385 w 2657256"/>
                          <a:gd name="connsiteY52" fmla="*/ 1082761 h 3370881"/>
                          <a:gd name="connsiteX53" fmla="*/ 1326776 w 2657256"/>
                          <a:gd name="connsiteY53" fmla="*/ 1062470 h 3370881"/>
                          <a:gd name="connsiteX54" fmla="*/ 1308847 w 2657256"/>
                          <a:gd name="connsiteY54" fmla="*/ 1057987 h 3370881"/>
                          <a:gd name="connsiteX55" fmla="*/ 1277470 w 2657256"/>
                          <a:gd name="connsiteY55" fmla="*/ 1053505 h 3370881"/>
                          <a:gd name="connsiteX56" fmla="*/ 1259541 w 2657256"/>
                          <a:gd name="connsiteY56" fmla="*/ 1049023 h 3370881"/>
                          <a:gd name="connsiteX57" fmla="*/ 1232647 w 2657256"/>
                          <a:gd name="connsiteY57" fmla="*/ 1044540 h 3370881"/>
                          <a:gd name="connsiteX58" fmla="*/ 1053353 w 2657256"/>
                          <a:gd name="connsiteY58" fmla="*/ 1049023 h 3370881"/>
                          <a:gd name="connsiteX59" fmla="*/ 1035423 w 2657256"/>
                          <a:gd name="connsiteY59" fmla="*/ 1053505 h 3370881"/>
                          <a:gd name="connsiteX60" fmla="*/ 1008529 w 2657256"/>
                          <a:gd name="connsiteY60" fmla="*/ 1057987 h 3370881"/>
                          <a:gd name="connsiteX61" fmla="*/ 995082 w 2657256"/>
                          <a:gd name="connsiteY61" fmla="*/ 1062470 h 3370881"/>
                          <a:gd name="connsiteX62" fmla="*/ 945776 w 2657256"/>
                          <a:gd name="connsiteY62" fmla="*/ 1031093 h 3370881"/>
                          <a:gd name="connsiteX63" fmla="*/ 941294 w 2657256"/>
                          <a:gd name="connsiteY63" fmla="*/ 1017646 h 3370881"/>
                          <a:gd name="connsiteX64" fmla="*/ 932329 w 2657256"/>
                          <a:gd name="connsiteY64" fmla="*/ 919034 h 3370881"/>
                          <a:gd name="connsiteX65" fmla="*/ 914400 w 2657256"/>
                          <a:gd name="connsiteY65" fmla="*/ 901105 h 3370881"/>
                          <a:gd name="connsiteX66" fmla="*/ 918882 w 2657256"/>
                          <a:gd name="connsiteY66" fmla="*/ 869729 h 3370881"/>
                          <a:gd name="connsiteX67" fmla="*/ 941294 w 2657256"/>
                          <a:gd name="connsiteY67" fmla="*/ 865246 h 3370881"/>
                          <a:gd name="connsiteX68" fmla="*/ 959223 w 2657256"/>
                          <a:gd name="connsiteY68" fmla="*/ 851799 h 3370881"/>
                          <a:gd name="connsiteX69" fmla="*/ 990600 w 2657256"/>
                          <a:gd name="connsiteY69" fmla="*/ 847317 h 3370881"/>
                          <a:gd name="connsiteX70" fmla="*/ 1129553 w 2657256"/>
                          <a:gd name="connsiteY70" fmla="*/ 838352 h 3370881"/>
                          <a:gd name="connsiteX71" fmla="*/ 1147482 w 2657256"/>
                          <a:gd name="connsiteY71" fmla="*/ 829387 h 3370881"/>
                          <a:gd name="connsiteX72" fmla="*/ 1178859 w 2657256"/>
                          <a:gd name="connsiteY72" fmla="*/ 806976 h 3370881"/>
                          <a:gd name="connsiteX73" fmla="*/ 1192306 w 2657256"/>
                          <a:gd name="connsiteY73" fmla="*/ 793529 h 3370881"/>
                          <a:gd name="connsiteX74" fmla="*/ 1214718 w 2657256"/>
                          <a:gd name="connsiteY74" fmla="*/ 784564 h 3370881"/>
                          <a:gd name="connsiteX75" fmla="*/ 1241612 w 2657256"/>
                          <a:gd name="connsiteY75" fmla="*/ 771117 h 3370881"/>
                          <a:gd name="connsiteX76" fmla="*/ 1277470 w 2657256"/>
                          <a:gd name="connsiteY76" fmla="*/ 753187 h 3370881"/>
                          <a:gd name="connsiteX77" fmla="*/ 1295400 w 2657256"/>
                          <a:gd name="connsiteY77" fmla="*/ 730776 h 3370881"/>
                          <a:gd name="connsiteX78" fmla="*/ 1317812 w 2657256"/>
                          <a:gd name="connsiteY78" fmla="*/ 708364 h 3370881"/>
                          <a:gd name="connsiteX79" fmla="*/ 1353670 w 2657256"/>
                          <a:gd name="connsiteY79" fmla="*/ 663540 h 3370881"/>
                          <a:gd name="connsiteX80" fmla="*/ 1371600 w 2657256"/>
                          <a:gd name="connsiteY80" fmla="*/ 636646 h 3370881"/>
                          <a:gd name="connsiteX81" fmla="*/ 1380565 w 2657256"/>
                          <a:gd name="connsiteY81" fmla="*/ 596305 h 3370881"/>
                          <a:gd name="connsiteX82" fmla="*/ 1385047 w 2657256"/>
                          <a:gd name="connsiteY82" fmla="*/ 582858 h 3370881"/>
                          <a:gd name="connsiteX83" fmla="*/ 1380565 w 2657256"/>
                          <a:gd name="connsiteY83" fmla="*/ 533552 h 3370881"/>
                          <a:gd name="connsiteX84" fmla="*/ 1367118 w 2657256"/>
                          <a:gd name="connsiteY84" fmla="*/ 524587 h 3370881"/>
                          <a:gd name="connsiteX85" fmla="*/ 1349188 w 2657256"/>
                          <a:gd name="connsiteY85" fmla="*/ 520105 h 3370881"/>
                          <a:gd name="connsiteX86" fmla="*/ 1326776 w 2657256"/>
                          <a:gd name="connsiteY86" fmla="*/ 511140 h 3370881"/>
                          <a:gd name="connsiteX87" fmla="*/ 1281953 w 2657256"/>
                          <a:gd name="connsiteY87" fmla="*/ 515623 h 3370881"/>
                          <a:gd name="connsiteX88" fmla="*/ 1250576 w 2657256"/>
                          <a:gd name="connsiteY88" fmla="*/ 529070 h 3370881"/>
                          <a:gd name="connsiteX89" fmla="*/ 1210235 w 2657256"/>
                          <a:gd name="connsiteY89" fmla="*/ 542517 h 3370881"/>
                          <a:gd name="connsiteX90" fmla="*/ 1183341 w 2657256"/>
                          <a:gd name="connsiteY90" fmla="*/ 555964 h 3370881"/>
                          <a:gd name="connsiteX91" fmla="*/ 1160929 w 2657256"/>
                          <a:gd name="connsiteY91" fmla="*/ 569411 h 3370881"/>
                          <a:gd name="connsiteX92" fmla="*/ 1134035 w 2657256"/>
                          <a:gd name="connsiteY92" fmla="*/ 578376 h 3370881"/>
                          <a:gd name="connsiteX93" fmla="*/ 1111623 w 2657256"/>
                          <a:gd name="connsiteY93" fmla="*/ 587340 h 3370881"/>
                          <a:gd name="connsiteX94" fmla="*/ 1084729 w 2657256"/>
                          <a:gd name="connsiteY94" fmla="*/ 596305 h 3370881"/>
                          <a:gd name="connsiteX95" fmla="*/ 986118 w 2657256"/>
                          <a:gd name="connsiteY95" fmla="*/ 591823 h 3370881"/>
                          <a:gd name="connsiteX96" fmla="*/ 927847 w 2657256"/>
                          <a:gd name="connsiteY96" fmla="*/ 578376 h 3370881"/>
                          <a:gd name="connsiteX97" fmla="*/ 896470 w 2657256"/>
                          <a:gd name="connsiteY97" fmla="*/ 555964 h 3370881"/>
                          <a:gd name="connsiteX98" fmla="*/ 883023 w 2657256"/>
                          <a:gd name="connsiteY98" fmla="*/ 546999 h 3370881"/>
                          <a:gd name="connsiteX99" fmla="*/ 865094 w 2657256"/>
                          <a:gd name="connsiteY99" fmla="*/ 497693 h 3370881"/>
                          <a:gd name="connsiteX100" fmla="*/ 869576 w 2657256"/>
                          <a:gd name="connsiteY100" fmla="*/ 403564 h 3370881"/>
                          <a:gd name="connsiteX101" fmla="*/ 874059 w 2657256"/>
                          <a:gd name="connsiteY101" fmla="*/ 385634 h 3370881"/>
                          <a:gd name="connsiteX102" fmla="*/ 883023 w 2657256"/>
                          <a:gd name="connsiteY102" fmla="*/ 372187 h 3370881"/>
                          <a:gd name="connsiteX103" fmla="*/ 909918 w 2657256"/>
                          <a:gd name="connsiteY103" fmla="*/ 363223 h 3370881"/>
                          <a:gd name="connsiteX104" fmla="*/ 914400 w 2657256"/>
                          <a:gd name="connsiteY104" fmla="*/ 385634 h 3370881"/>
                          <a:gd name="connsiteX105" fmla="*/ 909918 w 2657256"/>
                          <a:gd name="connsiteY105" fmla="*/ 408046 h 3370881"/>
                          <a:gd name="connsiteX106" fmla="*/ 900953 w 2657256"/>
                          <a:gd name="connsiteY106" fmla="*/ 466317 h 3370881"/>
                          <a:gd name="connsiteX107" fmla="*/ 905435 w 2657256"/>
                          <a:gd name="connsiteY107" fmla="*/ 515623 h 3370881"/>
                          <a:gd name="connsiteX108" fmla="*/ 932329 w 2657256"/>
                          <a:gd name="connsiteY108" fmla="*/ 551481 h 3370881"/>
                          <a:gd name="connsiteX109" fmla="*/ 954741 w 2657256"/>
                          <a:gd name="connsiteY109" fmla="*/ 560446 h 3370881"/>
                          <a:gd name="connsiteX110" fmla="*/ 972670 w 2657256"/>
                          <a:gd name="connsiteY110" fmla="*/ 569411 h 3370881"/>
                          <a:gd name="connsiteX111" fmla="*/ 1066800 w 2657256"/>
                          <a:gd name="connsiteY111" fmla="*/ 564929 h 3370881"/>
                          <a:gd name="connsiteX112" fmla="*/ 1111623 w 2657256"/>
                          <a:gd name="connsiteY112" fmla="*/ 551481 h 3370881"/>
                          <a:gd name="connsiteX113" fmla="*/ 1129553 w 2657256"/>
                          <a:gd name="connsiteY113" fmla="*/ 538034 h 3370881"/>
                          <a:gd name="connsiteX114" fmla="*/ 1156447 w 2657256"/>
                          <a:gd name="connsiteY114" fmla="*/ 511140 h 3370881"/>
                          <a:gd name="connsiteX115" fmla="*/ 1160929 w 2657256"/>
                          <a:gd name="connsiteY115" fmla="*/ 493211 h 3370881"/>
                          <a:gd name="connsiteX116" fmla="*/ 1178859 w 2657256"/>
                          <a:gd name="connsiteY116" fmla="*/ 331846 h 3370881"/>
                          <a:gd name="connsiteX117" fmla="*/ 1215315 w 2657256"/>
                          <a:gd name="connsiteY117" fmla="*/ 270289 h 3370881"/>
                          <a:gd name="connsiteX118" fmla="*/ 1214718 w 2657256"/>
                          <a:gd name="connsiteY118" fmla="*/ 367705 h 3370881"/>
                          <a:gd name="connsiteX119" fmla="*/ 1201270 w 2657256"/>
                          <a:gd name="connsiteY119" fmla="*/ 412529 h 3370881"/>
                          <a:gd name="connsiteX120" fmla="*/ 1210235 w 2657256"/>
                          <a:gd name="connsiteY120" fmla="*/ 461834 h 3370881"/>
                          <a:gd name="connsiteX121" fmla="*/ 1214718 w 2657256"/>
                          <a:gd name="connsiteY121" fmla="*/ 475281 h 3370881"/>
                          <a:gd name="connsiteX122" fmla="*/ 1228165 w 2657256"/>
                          <a:gd name="connsiteY122" fmla="*/ 484246 h 3370881"/>
                          <a:gd name="connsiteX123" fmla="*/ 1250576 w 2657256"/>
                          <a:gd name="connsiteY123" fmla="*/ 502176 h 3370881"/>
                          <a:gd name="connsiteX124" fmla="*/ 1317812 w 2657256"/>
                          <a:gd name="connsiteY124" fmla="*/ 497693 h 3370881"/>
                          <a:gd name="connsiteX125" fmla="*/ 1353670 w 2657256"/>
                          <a:gd name="connsiteY125" fmla="*/ 488729 h 3370881"/>
                          <a:gd name="connsiteX126" fmla="*/ 1506070 w 2657256"/>
                          <a:gd name="connsiteY126" fmla="*/ 457352 h 3370881"/>
                          <a:gd name="connsiteX127" fmla="*/ 1550894 w 2657256"/>
                          <a:gd name="connsiteY127" fmla="*/ 430458 h 3370881"/>
                          <a:gd name="connsiteX128" fmla="*/ 1564341 w 2657256"/>
                          <a:gd name="connsiteY128" fmla="*/ 417011 h 3370881"/>
                          <a:gd name="connsiteX129" fmla="*/ 1586753 w 2657256"/>
                          <a:gd name="connsiteY129" fmla="*/ 399081 h 3370881"/>
                          <a:gd name="connsiteX130" fmla="*/ 1595718 w 2657256"/>
                          <a:gd name="connsiteY130" fmla="*/ 381152 h 3370881"/>
                          <a:gd name="connsiteX131" fmla="*/ 1613139 w 2657256"/>
                          <a:gd name="connsiteY131" fmla="*/ 358910 h 3370881"/>
                          <a:gd name="connsiteX132" fmla="*/ 1620066 w 2657256"/>
                          <a:gd name="connsiteY132" fmla="*/ 291047 h 3370881"/>
                          <a:gd name="connsiteX133" fmla="*/ 1604852 w 2657256"/>
                          <a:gd name="connsiteY133" fmla="*/ 236279 h 3370881"/>
                          <a:gd name="connsiteX134" fmla="*/ 1537447 w 2657256"/>
                          <a:gd name="connsiteY134" fmla="*/ 188411 h 3370881"/>
                          <a:gd name="connsiteX135" fmla="*/ 1613647 w 2657256"/>
                          <a:gd name="connsiteY135" fmla="*/ 399081 h 3370881"/>
                          <a:gd name="connsiteX136" fmla="*/ 1627094 w 2657256"/>
                          <a:gd name="connsiteY136" fmla="*/ 417011 h 3370881"/>
                          <a:gd name="connsiteX137" fmla="*/ 1658470 w 2657256"/>
                          <a:gd name="connsiteY137" fmla="*/ 412529 h 3370881"/>
                          <a:gd name="connsiteX138" fmla="*/ 1685365 w 2657256"/>
                          <a:gd name="connsiteY138" fmla="*/ 390117 h 3370881"/>
                          <a:gd name="connsiteX139" fmla="*/ 1694329 w 2657256"/>
                          <a:gd name="connsiteY139" fmla="*/ 376670 h 3370881"/>
                          <a:gd name="connsiteX140" fmla="*/ 1734670 w 2657256"/>
                          <a:gd name="connsiteY140" fmla="*/ 354258 h 3370881"/>
                          <a:gd name="connsiteX141" fmla="*/ 1743635 w 2657256"/>
                          <a:gd name="connsiteY141" fmla="*/ 340811 h 3370881"/>
                          <a:gd name="connsiteX142" fmla="*/ 1757082 w 2657256"/>
                          <a:gd name="connsiteY142" fmla="*/ 336329 h 3370881"/>
                          <a:gd name="connsiteX143" fmla="*/ 1843909 w 2657256"/>
                          <a:gd name="connsiteY143" fmla="*/ 262341 h 3370881"/>
                          <a:gd name="connsiteX144" fmla="*/ 1842471 w 2657256"/>
                          <a:gd name="connsiteY144" fmla="*/ 202194 h 3370881"/>
                          <a:gd name="connsiteX145" fmla="*/ 1828094 w 2657256"/>
                          <a:gd name="connsiteY145" fmla="*/ 136767 h 3370881"/>
                          <a:gd name="connsiteX146" fmla="*/ 1772023 w 2657256"/>
                          <a:gd name="connsiteY146" fmla="*/ 77249 h 3370881"/>
                          <a:gd name="connsiteX147" fmla="*/ 1948888 w 2657256"/>
                          <a:gd name="connsiteY147" fmla="*/ 178018 h 3370881"/>
                          <a:gd name="connsiteX148" fmla="*/ 1952362 w 2657256"/>
                          <a:gd name="connsiteY148" fmla="*/ 254265 h 3370881"/>
                          <a:gd name="connsiteX149" fmla="*/ 1874221 w 2657256"/>
                          <a:gd name="connsiteY149" fmla="*/ 318698 h 3370881"/>
                          <a:gd name="connsiteX150" fmla="*/ 1788459 w 2657256"/>
                          <a:gd name="connsiteY150" fmla="*/ 367705 h 3370881"/>
                          <a:gd name="connsiteX151" fmla="*/ 1761565 w 2657256"/>
                          <a:gd name="connsiteY151" fmla="*/ 390117 h 3370881"/>
                          <a:gd name="connsiteX152" fmla="*/ 1783976 w 2657256"/>
                          <a:gd name="connsiteY152" fmla="*/ 399081 h 3370881"/>
                          <a:gd name="connsiteX153" fmla="*/ 1878106 w 2657256"/>
                          <a:gd name="connsiteY153" fmla="*/ 390117 h 3370881"/>
                          <a:gd name="connsiteX154" fmla="*/ 1891553 w 2657256"/>
                          <a:gd name="connsiteY154" fmla="*/ 381152 h 3370881"/>
                          <a:gd name="connsiteX155" fmla="*/ 1918447 w 2657256"/>
                          <a:gd name="connsiteY155" fmla="*/ 372187 h 3370881"/>
                          <a:gd name="connsiteX156" fmla="*/ 1940859 w 2657256"/>
                          <a:gd name="connsiteY156" fmla="*/ 358740 h 3370881"/>
                          <a:gd name="connsiteX157" fmla="*/ 1954306 w 2657256"/>
                          <a:gd name="connsiteY157" fmla="*/ 354258 h 3370881"/>
                          <a:gd name="connsiteX158" fmla="*/ 2149979 w 2657256"/>
                          <a:gd name="connsiteY158" fmla="*/ 255356 h 3370881"/>
                          <a:gd name="connsiteX159" fmla="*/ 2166172 w 2657256"/>
                          <a:gd name="connsiteY159" fmla="*/ 215604 h 3370881"/>
                          <a:gd name="connsiteX160" fmla="*/ 2069054 w 2657256"/>
                          <a:gd name="connsiteY160" fmla="*/ 40493 h 3370881"/>
                          <a:gd name="connsiteX161" fmla="*/ 2087750 w 2657256"/>
                          <a:gd name="connsiteY161" fmla="*/ 188681 h 3370881"/>
                          <a:gd name="connsiteX162" fmla="*/ 2096795 w 2657256"/>
                          <a:gd name="connsiteY162" fmla="*/ 316507 h 3370881"/>
                          <a:gd name="connsiteX163" fmla="*/ 1999129 w 2657256"/>
                          <a:gd name="connsiteY163" fmla="*/ 358740 h 3370881"/>
                          <a:gd name="connsiteX164" fmla="*/ 1994647 w 2657256"/>
                          <a:gd name="connsiteY164" fmla="*/ 372187 h 3370881"/>
                          <a:gd name="connsiteX165" fmla="*/ 2039470 w 2657256"/>
                          <a:gd name="connsiteY165" fmla="*/ 390117 h 3370881"/>
                          <a:gd name="connsiteX166" fmla="*/ 2115670 w 2657256"/>
                          <a:gd name="connsiteY166" fmla="*/ 390117 h 3370881"/>
                          <a:gd name="connsiteX167" fmla="*/ 2160494 w 2657256"/>
                          <a:gd name="connsiteY167" fmla="*/ 376670 h 3370881"/>
                          <a:gd name="connsiteX168" fmla="*/ 2191870 w 2657256"/>
                          <a:gd name="connsiteY168" fmla="*/ 363223 h 3370881"/>
                          <a:gd name="connsiteX169" fmla="*/ 2205318 w 2657256"/>
                          <a:gd name="connsiteY169" fmla="*/ 358740 h 3370881"/>
                          <a:gd name="connsiteX170" fmla="*/ 2232212 w 2657256"/>
                          <a:gd name="connsiteY170" fmla="*/ 340811 h 3370881"/>
                          <a:gd name="connsiteX171" fmla="*/ 2312894 w 2657256"/>
                          <a:gd name="connsiteY171" fmla="*/ 183929 h 3370881"/>
                          <a:gd name="connsiteX172" fmla="*/ 2339788 w 2657256"/>
                          <a:gd name="connsiteY172" fmla="*/ 151 h 3370881"/>
                          <a:gd name="connsiteX173" fmla="*/ 2357718 w 2657256"/>
                          <a:gd name="connsiteY173" fmla="*/ 215305 h 3370881"/>
                          <a:gd name="connsiteX174" fmla="*/ 2254623 w 2657256"/>
                          <a:gd name="connsiteY174" fmla="*/ 376670 h 3370881"/>
                          <a:gd name="connsiteX175" fmla="*/ 2245659 w 2657256"/>
                          <a:gd name="connsiteY175" fmla="*/ 390117 h 3370881"/>
                          <a:gd name="connsiteX176" fmla="*/ 2254623 w 2657256"/>
                          <a:gd name="connsiteY176" fmla="*/ 403564 h 3370881"/>
                          <a:gd name="connsiteX177" fmla="*/ 2353235 w 2657256"/>
                          <a:gd name="connsiteY177" fmla="*/ 399081 h 3370881"/>
                          <a:gd name="connsiteX178" fmla="*/ 2366682 w 2657256"/>
                          <a:gd name="connsiteY178" fmla="*/ 394599 h 3370881"/>
                          <a:gd name="connsiteX179" fmla="*/ 2389094 w 2657256"/>
                          <a:gd name="connsiteY179" fmla="*/ 390117 h 3370881"/>
                          <a:gd name="connsiteX180" fmla="*/ 2424953 w 2657256"/>
                          <a:gd name="connsiteY180" fmla="*/ 367705 h 3370881"/>
                          <a:gd name="connsiteX181" fmla="*/ 2528047 w 2657256"/>
                          <a:gd name="connsiteY181" fmla="*/ 292700 h 3370881"/>
                          <a:gd name="connsiteX182" fmla="*/ 2541495 w 2657256"/>
                          <a:gd name="connsiteY182" fmla="*/ 62906 h 3370881"/>
                          <a:gd name="connsiteX183" fmla="*/ 2591304 w 2657256"/>
                          <a:gd name="connsiteY183" fmla="*/ 214081 h 3370881"/>
                          <a:gd name="connsiteX184" fmla="*/ 2612315 w 2657256"/>
                          <a:gd name="connsiteY184" fmla="*/ 290907 h 3370881"/>
                          <a:gd name="connsiteX185" fmla="*/ 2650863 w 2657256"/>
                          <a:gd name="connsiteY185" fmla="*/ 344994 h 3370881"/>
                          <a:gd name="connsiteX186" fmla="*/ 2465294 w 2657256"/>
                          <a:gd name="connsiteY186" fmla="*/ 399081 h 3370881"/>
                          <a:gd name="connsiteX187" fmla="*/ 2442882 w 2657256"/>
                          <a:gd name="connsiteY187" fmla="*/ 403564 h 3370881"/>
                          <a:gd name="connsiteX188" fmla="*/ 2398059 w 2657256"/>
                          <a:gd name="connsiteY188" fmla="*/ 417011 h 3370881"/>
                          <a:gd name="connsiteX189" fmla="*/ 2375647 w 2657256"/>
                          <a:gd name="connsiteY189" fmla="*/ 425976 h 3370881"/>
                          <a:gd name="connsiteX190" fmla="*/ 2357718 w 2657256"/>
                          <a:gd name="connsiteY190" fmla="*/ 430458 h 3370881"/>
                          <a:gd name="connsiteX191" fmla="*/ 2344270 w 2657256"/>
                          <a:gd name="connsiteY191" fmla="*/ 461834 h 3370881"/>
                          <a:gd name="connsiteX192" fmla="*/ 2353235 w 2657256"/>
                          <a:gd name="connsiteY192" fmla="*/ 502176 h 3370881"/>
                          <a:gd name="connsiteX193" fmla="*/ 2362200 w 2657256"/>
                          <a:gd name="connsiteY193" fmla="*/ 515623 h 3370881"/>
                          <a:gd name="connsiteX194" fmla="*/ 2344270 w 2657256"/>
                          <a:gd name="connsiteY194" fmla="*/ 587340 h 3370881"/>
                          <a:gd name="connsiteX195" fmla="*/ 2321859 w 2657256"/>
                          <a:gd name="connsiteY195" fmla="*/ 614234 h 3370881"/>
                          <a:gd name="connsiteX196" fmla="*/ 2308412 w 2657256"/>
                          <a:gd name="connsiteY196" fmla="*/ 636646 h 3370881"/>
                          <a:gd name="connsiteX197" fmla="*/ 2281518 w 2657256"/>
                          <a:gd name="connsiteY197" fmla="*/ 641129 h 3370881"/>
                          <a:gd name="connsiteX198" fmla="*/ 2259106 w 2657256"/>
                          <a:gd name="connsiteY198" fmla="*/ 636646 h 3370881"/>
                          <a:gd name="connsiteX199" fmla="*/ 2277035 w 2657256"/>
                          <a:gd name="connsiteY199" fmla="*/ 578376 h 3370881"/>
                          <a:gd name="connsiteX200" fmla="*/ 2290482 w 2657256"/>
                          <a:gd name="connsiteY200" fmla="*/ 542517 h 3370881"/>
                          <a:gd name="connsiteX201" fmla="*/ 2286000 w 2657256"/>
                          <a:gd name="connsiteY201" fmla="*/ 506658 h 3370881"/>
                          <a:gd name="connsiteX202" fmla="*/ 2245659 w 2657256"/>
                          <a:gd name="connsiteY202" fmla="*/ 448387 h 3370881"/>
                          <a:gd name="connsiteX203" fmla="*/ 2200835 w 2657256"/>
                          <a:gd name="connsiteY203" fmla="*/ 430458 h 3370881"/>
                          <a:gd name="connsiteX204" fmla="*/ 2169459 w 2657256"/>
                          <a:gd name="connsiteY204" fmla="*/ 425976 h 3370881"/>
                          <a:gd name="connsiteX205" fmla="*/ 2102223 w 2657256"/>
                          <a:gd name="connsiteY205" fmla="*/ 430458 h 3370881"/>
                          <a:gd name="connsiteX206" fmla="*/ 2084294 w 2657256"/>
                          <a:gd name="connsiteY206" fmla="*/ 439423 h 3370881"/>
                          <a:gd name="connsiteX207" fmla="*/ 2070847 w 2657256"/>
                          <a:gd name="connsiteY207" fmla="*/ 443905 h 3370881"/>
                          <a:gd name="connsiteX208" fmla="*/ 2061882 w 2657256"/>
                          <a:gd name="connsiteY208" fmla="*/ 461834 h 3370881"/>
                          <a:gd name="connsiteX209" fmla="*/ 2034988 w 2657256"/>
                          <a:gd name="connsiteY209" fmla="*/ 475281 h 3370881"/>
                          <a:gd name="connsiteX210" fmla="*/ 1783976 w 2657256"/>
                          <a:gd name="connsiteY210" fmla="*/ 479764 h 3370881"/>
                          <a:gd name="connsiteX211" fmla="*/ 1766047 w 2657256"/>
                          <a:gd name="connsiteY211" fmla="*/ 488729 h 3370881"/>
                          <a:gd name="connsiteX212" fmla="*/ 1703294 w 2657256"/>
                          <a:gd name="connsiteY212" fmla="*/ 506658 h 3370881"/>
                          <a:gd name="connsiteX213" fmla="*/ 1689847 w 2657256"/>
                          <a:gd name="connsiteY213" fmla="*/ 511140 h 3370881"/>
                          <a:gd name="connsiteX214" fmla="*/ 1676400 w 2657256"/>
                          <a:gd name="connsiteY214" fmla="*/ 520105 h 3370881"/>
                          <a:gd name="connsiteX215" fmla="*/ 1649506 w 2657256"/>
                          <a:gd name="connsiteY215" fmla="*/ 529070 h 3370881"/>
                          <a:gd name="connsiteX216" fmla="*/ 1636059 w 2657256"/>
                          <a:gd name="connsiteY216" fmla="*/ 538034 h 3370881"/>
                          <a:gd name="connsiteX217" fmla="*/ 1622612 w 2657256"/>
                          <a:gd name="connsiteY217" fmla="*/ 551481 h 3370881"/>
                          <a:gd name="connsiteX218" fmla="*/ 1609165 w 2657256"/>
                          <a:gd name="connsiteY218" fmla="*/ 555964 h 3370881"/>
                          <a:gd name="connsiteX219" fmla="*/ 1577788 w 2657256"/>
                          <a:gd name="connsiteY219" fmla="*/ 587340 h 3370881"/>
                          <a:gd name="connsiteX220" fmla="*/ 1568823 w 2657256"/>
                          <a:gd name="connsiteY220" fmla="*/ 600787 h 3370881"/>
                          <a:gd name="connsiteX221" fmla="*/ 1555376 w 2657256"/>
                          <a:gd name="connsiteY221" fmla="*/ 614234 h 3370881"/>
                          <a:gd name="connsiteX222" fmla="*/ 1524000 w 2657256"/>
                          <a:gd name="connsiteY222" fmla="*/ 654576 h 3370881"/>
                          <a:gd name="connsiteX223" fmla="*/ 1519518 w 2657256"/>
                          <a:gd name="connsiteY223" fmla="*/ 668023 h 3370881"/>
                          <a:gd name="connsiteX224" fmla="*/ 1528482 w 2657256"/>
                          <a:gd name="connsiteY224" fmla="*/ 708364 h 3370881"/>
                          <a:gd name="connsiteX225" fmla="*/ 1537447 w 2657256"/>
                          <a:gd name="connsiteY225" fmla="*/ 721811 h 3370881"/>
                          <a:gd name="connsiteX226" fmla="*/ 1568823 w 2657256"/>
                          <a:gd name="connsiteY226" fmla="*/ 712846 h 3370881"/>
                          <a:gd name="connsiteX227" fmla="*/ 1600200 w 2657256"/>
                          <a:gd name="connsiteY227" fmla="*/ 712846 h 3370881"/>
                          <a:gd name="connsiteX228" fmla="*/ 1631576 w 2657256"/>
                          <a:gd name="connsiteY228" fmla="*/ 690434 h 3370881"/>
                          <a:gd name="connsiteX229" fmla="*/ 1645023 w 2657256"/>
                          <a:gd name="connsiteY229" fmla="*/ 676987 h 3370881"/>
                          <a:gd name="connsiteX230" fmla="*/ 1685365 w 2657256"/>
                          <a:gd name="connsiteY230" fmla="*/ 645611 h 3370881"/>
                          <a:gd name="connsiteX231" fmla="*/ 1716741 w 2657256"/>
                          <a:gd name="connsiteY231" fmla="*/ 614234 h 3370881"/>
                          <a:gd name="connsiteX232" fmla="*/ 1748118 w 2657256"/>
                          <a:gd name="connsiteY232" fmla="*/ 596305 h 3370881"/>
                          <a:gd name="connsiteX233" fmla="*/ 1761565 w 2657256"/>
                          <a:gd name="connsiteY233" fmla="*/ 591823 h 3370881"/>
                          <a:gd name="connsiteX234" fmla="*/ 1779494 w 2657256"/>
                          <a:gd name="connsiteY234" fmla="*/ 582858 h 3370881"/>
                          <a:gd name="connsiteX235" fmla="*/ 1815353 w 2657256"/>
                          <a:gd name="connsiteY235" fmla="*/ 573893 h 3370881"/>
                          <a:gd name="connsiteX236" fmla="*/ 2030506 w 2657256"/>
                          <a:gd name="connsiteY236" fmla="*/ 578376 h 3370881"/>
                          <a:gd name="connsiteX237" fmla="*/ 2017059 w 2657256"/>
                          <a:gd name="connsiteY237" fmla="*/ 600787 h 3370881"/>
                          <a:gd name="connsiteX238" fmla="*/ 1981200 w 2657256"/>
                          <a:gd name="connsiteY238" fmla="*/ 636646 h 3370881"/>
                          <a:gd name="connsiteX239" fmla="*/ 1967753 w 2657256"/>
                          <a:gd name="connsiteY239" fmla="*/ 650093 h 3370881"/>
                          <a:gd name="connsiteX240" fmla="*/ 1936376 w 2657256"/>
                          <a:gd name="connsiteY240" fmla="*/ 690434 h 3370881"/>
                          <a:gd name="connsiteX241" fmla="*/ 1905000 w 2657256"/>
                          <a:gd name="connsiteY241" fmla="*/ 717329 h 3370881"/>
                          <a:gd name="connsiteX242" fmla="*/ 1860176 w 2657256"/>
                          <a:gd name="connsiteY242" fmla="*/ 735258 h 3370881"/>
                          <a:gd name="connsiteX243" fmla="*/ 1788459 w 2657256"/>
                          <a:gd name="connsiteY243" fmla="*/ 744223 h 3370881"/>
                          <a:gd name="connsiteX244" fmla="*/ 1846729 w 2657256"/>
                          <a:gd name="connsiteY244" fmla="*/ 802493 h 3370881"/>
                          <a:gd name="connsiteX245" fmla="*/ 1913965 w 2657256"/>
                          <a:gd name="connsiteY245" fmla="*/ 829387 h 3370881"/>
                          <a:gd name="connsiteX246" fmla="*/ 1922929 w 2657256"/>
                          <a:gd name="connsiteY246" fmla="*/ 842834 h 3370881"/>
                          <a:gd name="connsiteX247" fmla="*/ 1967753 w 2657256"/>
                          <a:gd name="connsiteY247" fmla="*/ 883176 h 3370881"/>
                          <a:gd name="connsiteX248" fmla="*/ 1981200 w 2657256"/>
                          <a:gd name="connsiteY248" fmla="*/ 896623 h 3370881"/>
                          <a:gd name="connsiteX249" fmla="*/ 1994647 w 2657256"/>
                          <a:gd name="connsiteY249" fmla="*/ 905587 h 3370881"/>
                          <a:gd name="connsiteX250" fmla="*/ 2021541 w 2657256"/>
                          <a:gd name="connsiteY250" fmla="*/ 927999 h 3370881"/>
                          <a:gd name="connsiteX251" fmla="*/ 2030506 w 2657256"/>
                          <a:gd name="connsiteY251" fmla="*/ 941446 h 3370881"/>
                          <a:gd name="connsiteX252" fmla="*/ 2057400 w 2657256"/>
                          <a:gd name="connsiteY252" fmla="*/ 968340 h 3370881"/>
                          <a:gd name="connsiteX253" fmla="*/ 2088776 w 2657256"/>
                          <a:gd name="connsiteY253" fmla="*/ 1013164 h 3370881"/>
                          <a:gd name="connsiteX254" fmla="*/ 2115670 w 2657256"/>
                          <a:gd name="connsiteY254" fmla="*/ 1057987 h 3370881"/>
                          <a:gd name="connsiteX255" fmla="*/ 2120153 w 2657256"/>
                          <a:gd name="connsiteY255" fmla="*/ 1089364 h 3370881"/>
                          <a:gd name="connsiteX256" fmla="*/ 2138082 w 2657256"/>
                          <a:gd name="connsiteY256" fmla="*/ 1143152 h 3370881"/>
                          <a:gd name="connsiteX257" fmla="*/ 2147047 w 2657256"/>
                          <a:gd name="connsiteY257" fmla="*/ 1196940 h 3370881"/>
                          <a:gd name="connsiteX258" fmla="*/ 2151529 w 2657256"/>
                          <a:gd name="connsiteY258" fmla="*/ 1210387 h 3370881"/>
                          <a:gd name="connsiteX259" fmla="*/ 2156012 w 2657256"/>
                          <a:gd name="connsiteY259" fmla="*/ 1228317 h 3370881"/>
                          <a:gd name="connsiteX260" fmla="*/ 2173941 w 2657256"/>
                          <a:gd name="connsiteY260" fmla="*/ 1295552 h 3370881"/>
                          <a:gd name="connsiteX261" fmla="*/ 2182906 w 2657256"/>
                          <a:gd name="connsiteY261" fmla="*/ 1313481 h 3370881"/>
                          <a:gd name="connsiteX262" fmla="*/ 2187388 w 2657256"/>
                          <a:gd name="connsiteY262" fmla="*/ 1331411 h 3370881"/>
                          <a:gd name="connsiteX263" fmla="*/ 2214282 w 2657256"/>
                          <a:gd name="connsiteY263" fmla="*/ 1385199 h 3370881"/>
                          <a:gd name="connsiteX264" fmla="*/ 2218765 w 2657256"/>
                          <a:gd name="connsiteY264" fmla="*/ 1403129 h 3370881"/>
                          <a:gd name="connsiteX265" fmla="*/ 2223247 w 2657256"/>
                          <a:gd name="connsiteY265" fmla="*/ 1430023 h 3370881"/>
                          <a:gd name="connsiteX266" fmla="*/ 2236694 w 2657256"/>
                          <a:gd name="connsiteY266" fmla="*/ 1456917 h 3370881"/>
                          <a:gd name="connsiteX267" fmla="*/ 2249794 w 2657256"/>
                          <a:gd name="connsiteY267" fmla="*/ 1524624 h 3370881"/>
                          <a:gd name="connsiteX268" fmla="*/ 2241176 w 2657256"/>
                          <a:gd name="connsiteY268" fmla="*/ 1577940 h 3370881"/>
                          <a:gd name="connsiteX269" fmla="*/ 2245659 w 2657256"/>
                          <a:gd name="connsiteY269" fmla="*/ 1595870 h 3370881"/>
                          <a:gd name="connsiteX270" fmla="*/ 2249634 w 2657256"/>
                          <a:gd name="connsiteY270" fmla="*/ 1685855 h 3370881"/>
                          <a:gd name="connsiteX271" fmla="*/ 2227729 w 2657256"/>
                          <a:gd name="connsiteY271" fmla="*/ 1716893 h 3370881"/>
                          <a:gd name="connsiteX272" fmla="*/ 2240500 w 2657256"/>
                          <a:gd name="connsiteY272" fmla="*/ 1674269 h 3370881"/>
                          <a:gd name="connsiteX273" fmla="*/ 2235341 w 2657256"/>
                          <a:gd name="connsiteY273" fmla="*/ 1788611 h 3370881"/>
                          <a:gd name="connsiteX274" fmla="*/ 2230689 w 2657256"/>
                          <a:gd name="connsiteY274" fmla="*/ 1823963 h 3370881"/>
                          <a:gd name="connsiteX275" fmla="*/ 2226207 w 2657256"/>
                          <a:gd name="connsiteY275" fmla="*/ 1824470 h 3370881"/>
                          <a:gd name="connsiteX276" fmla="*/ 2208278 w 2657256"/>
                          <a:gd name="connsiteY276" fmla="*/ 1869293 h 3370881"/>
                          <a:gd name="connsiteX277" fmla="*/ 2195168 w 2657256"/>
                          <a:gd name="connsiteY277" fmla="*/ 1882740 h 3370881"/>
                          <a:gd name="connsiteX278" fmla="*/ 2203458 w 2657256"/>
                          <a:gd name="connsiteY278" fmla="*/ 1918938 h 3370881"/>
                          <a:gd name="connsiteX279" fmla="*/ 2204134 w 2657256"/>
                          <a:gd name="connsiteY279" fmla="*/ 1949806 h 3370881"/>
                          <a:gd name="connsiteX280" fmla="*/ 2226545 w 2657256"/>
                          <a:gd name="connsiteY280" fmla="*/ 1954627 h 3370881"/>
                          <a:gd name="connsiteX281" fmla="*/ 2241176 w 2657256"/>
                          <a:gd name="connsiteY281" fmla="*/ 2012729 h 3370881"/>
                          <a:gd name="connsiteX282" fmla="*/ 2263588 w 2657256"/>
                          <a:gd name="connsiteY282" fmla="*/ 2057552 h 3370881"/>
                          <a:gd name="connsiteX283" fmla="*/ 2286000 w 2657256"/>
                          <a:gd name="connsiteY283" fmla="*/ 2084446 h 3370881"/>
                          <a:gd name="connsiteX284" fmla="*/ 2299447 w 2657256"/>
                          <a:gd name="connsiteY284" fmla="*/ 2124787 h 3370881"/>
                          <a:gd name="connsiteX285" fmla="*/ 2321859 w 2657256"/>
                          <a:gd name="connsiteY285" fmla="*/ 2151681 h 3370881"/>
                          <a:gd name="connsiteX286" fmla="*/ 2344270 w 2657256"/>
                          <a:gd name="connsiteY286" fmla="*/ 2205470 h 3370881"/>
                          <a:gd name="connsiteX287" fmla="*/ 2348753 w 2657256"/>
                          <a:gd name="connsiteY287" fmla="*/ 2223399 h 3370881"/>
                          <a:gd name="connsiteX288" fmla="*/ 2366682 w 2657256"/>
                          <a:gd name="connsiteY288" fmla="*/ 2263740 h 3370881"/>
                          <a:gd name="connsiteX289" fmla="*/ 2375647 w 2657256"/>
                          <a:gd name="connsiteY289" fmla="*/ 2286152 h 3370881"/>
                          <a:gd name="connsiteX290" fmla="*/ 2380129 w 2657256"/>
                          <a:gd name="connsiteY290" fmla="*/ 2308564 h 3370881"/>
                          <a:gd name="connsiteX291" fmla="*/ 2389094 w 2657256"/>
                          <a:gd name="connsiteY291" fmla="*/ 2335458 h 3370881"/>
                          <a:gd name="connsiteX292" fmla="*/ 2393576 w 2657256"/>
                          <a:gd name="connsiteY292" fmla="*/ 2380281 h 3370881"/>
                          <a:gd name="connsiteX293" fmla="*/ 2398059 w 2657256"/>
                          <a:gd name="connsiteY293" fmla="*/ 2393729 h 3370881"/>
                          <a:gd name="connsiteX294" fmla="*/ 2419794 w 2657256"/>
                          <a:gd name="connsiteY294" fmla="*/ 2447517 h 3370881"/>
                          <a:gd name="connsiteX295" fmla="*/ 2427343 w 2657256"/>
                          <a:gd name="connsiteY295" fmla="*/ 2564058 h 3370881"/>
                          <a:gd name="connsiteX296" fmla="*/ 2389094 w 2657256"/>
                          <a:gd name="connsiteY296" fmla="*/ 2837481 h 3370881"/>
                          <a:gd name="connsiteX297" fmla="*/ 2380129 w 2657256"/>
                          <a:gd name="connsiteY297" fmla="*/ 2859893 h 3370881"/>
                          <a:gd name="connsiteX298" fmla="*/ 2357718 w 2657256"/>
                          <a:gd name="connsiteY298" fmla="*/ 2913681 h 3370881"/>
                          <a:gd name="connsiteX299" fmla="*/ 2348753 w 2657256"/>
                          <a:gd name="connsiteY299" fmla="*/ 2936093 h 3370881"/>
                          <a:gd name="connsiteX300" fmla="*/ 2339788 w 2657256"/>
                          <a:gd name="connsiteY300" fmla="*/ 2971952 h 3370881"/>
                          <a:gd name="connsiteX301" fmla="*/ 2326341 w 2657256"/>
                          <a:gd name="connsiteY301" fmla="*/ 2994364 h 3370881"/>
                          <a:gd name="connsiteX302" fmla="*/ 2317376 w 2657256"/>
                          <a:gd name="connsiteY302" fmla="*/ 3025740 h 3370881"/>
                          <a:gd name="connsiteX303" fmla="*/ 2303929 w 2657256"/>
                          <a:gd name="connsiteY303" fmla="*/ 3048152 h 3370881"/>
                          <a:gd name="connsiteX304" fmla="*/ 2290482 w 2657256"/>
                          <a:gd name="connsiteY304" fmla="*/ 3079529 h 3370881"/>
                          <a:gd name="connsiteX305" fmla="*/ 2272553 w 2657256"/>
                          <a:gd name="connsiteY305" fmla="*/ 3084011 h 3370881"/>
                          <a:gd name="connsiteX306" fmla="*/ 2259106 w 2657256"/>
                          <a:gd name="connsiteY306" fmla="*/ 3088493 h 3370881"/>
                          <a:gd name="connsiteX307" fmla="*/ 2241176 w 2657256"/>
                          <a:gd name="connsiteY307" fmla="*/ 3092976 h 3370881"/>
                          <a:gd name="connsiteX308" fmla="*/ 2209800 w 2657256"/>
                          <a:gd name="connsiteY308" fmla="*/ 3101940 h 3370881"/>
                          <a:gd name="connsiteX309" fmla="*/ 2205318 w 2657256"/>
                          <a:gd name="connsiteY309" fmla="*/ 3039187 h 3370881"/>
                          <a:gd name="connsiteX310" fmla="*/ 2218765 w 2657256"/>
                          <a:gd name="connsiteY310" fmla="*/ 3021258 h 3370881"/>
                          <a:gd name="connsiteX311" fmla="*/ 2245659 w 2657256"/>
                          <a:gd name="connsiteY311" fmla="*/ 2971952 h 3370881"/>
                          <a:gd name="connsiteX312" fmla="*/ 2268070 w 2657256"/>
                          <a:gd name="connsiteY312" fmla="*/ 2945058 h 3370881"/>
                          <a:gd name="connsiteX313" fmla="*/ 2298550 w 2657256"/>
                          <a:gd name="connsiteY313" fmla="*/ 2568540 h 3370881"/>
                          <a:gd name="connsiteX314" fmla="*/ 2284986 w 2657256"/>
                          <a:gd name="connsiteY314" fmla="*/ 2532681 h 3370881"/>
                          <a:gd name="connsiteX315" fmla="*/ 2293273 w 2657256"/>
                          <a:gd name="connsiteY315" fmla="*/ 2496653 h 3370881"/>
                          <a:gd name="connsiteX316" fmla="*/ 2278152 w 2657256"/>
                          <a:gd name="connsiteY316" fmla="*/ 2475178 h 3370881"/>
                          <a:gd name="connsiteX317" fmla="*/ 2245659 w 2657256"/>
                          <a:gd name="connsiteY317" fmla="*/ 2389247 h 3370881"/>
                          <a:gd name="connsiteX318" fmla="*/ 2195507 w 2657256"/>
                          <a:gd name="connsiteY318" fmla="*/ 2241328 h 3370881"/>
                          <a:gd name="connsiteX319" fmla="*/ 2083786 w 2657256"/>
                          <a:gd name="connsiteY319" fmla="*/ 2040300 h 3370881"/>
                          <a:gd name="connsiteX320" fmla="*/ 2048773 w 2657256"/>
                          <a:gd name="connsiteY320" fmla="*/ 2017971 h 3370881"/>
                          <a:gd name="connsiteX321" fmla="*/ 2074314 w 2657256"/>
                          <a:gd name="connsiteY321" fmla="*/ 2011967 h 3370881"/>
                          <a:gd name="connsiteX322" fmla="*/ 2034988 w 2657256"/>
                          <a:gd name="connsiteY322" fmla="*/ 2003764 h 3370881"/>
                          <a:gd name="connsiteX323" fmla="*/ 2026023 w 2657256"/>
                          <a:gd name="connsiteY323" fmla="*/ 2026176 h 3370881"/>
                          <a:gd name="connsiteX324" fmla="*/ 2021541 w 2657256"/>
                          <a:gd name="connsiteY324" fmla="*/ 2039623 h 3370881"/>
                          <a:gd name="connsiteX325" fmla="*/ 1999129 w 2657256"/>
                          <a:gd name="connsiteY325" fmla="*/ 2053070 h 3370881"/>
                          <a:gd name="connsiteX326" fmla="*/ 1990165 w 2657256"/>
                          <a:gd name="connsiteY326" fmla="*/ 2070999 h 3370881"/>
                          <a:gd name="connsiteX327" fmla="*/ 1967753 w 2657256"/>
                          <a:gd name="connsiteY327" fmla="*/ 2106858 h 3370881"/>
                          <a:gd name="connsiteX328" fmla="*/ 1981200 w 2657256"/>
                          <a:gd name="connsiteY328" fmla="*/ 2223399 h 3370881"/>
                          <a:gd name="connsiteX329" fmla="*/ 1994647 w 2657256"/>
                          <a:gd name="connsiteY329" fmla="*/ 2254776 h 3370881"/>
                          <a:gd name="connsiteX330" fmla="*/ 2003612 w 2657256"/>
                          <a:gd name="connsiteY330" fmla="*/ 2272705 h 3370881"/>
                          <a:gd name="connsiteX331" fmla="*/ 2026023 w 2657256"/>
                          <a:gd name="connsiteY331" fmla="*/ 2304081 h 3370881"/>
                          <a:gd name="connsiteX332" fmla="*/ 2043953 w 2657256"/>
                          <a:gd name="connsiteY332" fmla="*/ 2348905 h 3370881"/>
                          <a:gd name="connsiteX333" fmla="*/ 2061882 w 2657256"/>
                          <a:gd name="connsiteY333" fmla="*/ 2371317 h 3370881"/>
                          <a:gd name="connsiteX334" fmla="*/ 2088776 w 2657256"/>
                          <a:gd name="connsiteY334" fmla="*/ 2434070 h 3370881"/>
                          <a:gd name="connsiteX335" fmla="*/ 2102223 w 2657256"/>
                          <a:gd name="connsiteY335" fmla="*/ 2465446 h 3370881"/>
                          <a:gd name="connsiteX336" fmla="*/ 2106706 w 2657256"/>
                          <a:gd name="connsiteY336" fmla="*/ 2496823 h 3370881"/>
                          <a:gd name="connsiteX337" fmla="*/ 2124635 w 2657256"/>
                          <a:gd name="connsiteY337" fmla="*/ 2559576 h 3370881"/>
                          <a:gd name="connsiteX338" fmla="*/ 2138082 w 2657256"/>
                          <a:gd name="connsiteY338" fmla="*/ 2649223 h 3370881"/>
                          <a:gd name="connsiteX339" fmla="*/ 2147047 w 2657256"/>
                          <a:gd name="connsiteY339" fmla="*/ 2685081 h 3370881"/>
                          <a:gd name="connsiteX340" fmla="*/ 2151529 w 2657256"/>
                          <a:gd name="connsiteY340" fmla="*/ 2716458 h 3370881"/>
                          <a:gd name="connsiteX341" fmla="*/ 2160494 w 2657256"/>
                          <a:gd name="connsiteY341" fmla="*/ 2770246 h 3370881"/>
                          <a:gd name="connsiteX342" fmla="*/ 2156012 w 2657256"/>
                          <a:gd name="connsiteY342" fmla="*/ 2962987 h 3370881"/>
                          <a:gd name="connsiteX343" fmla="*/ 2138082 w 2657256"/>
                          <a:gd name="connsiteY343" fmla="*/ 3043670 h 3370881"/>
                          <a:gd name="connsiteX344" fmla="*/ 2133600 w 2657256"/>
                          <a:gd name="connsiteY344" fmla="*/ 3061599 h 3370881"/>
                          <a:gd name="connsiteX345" fmla="*/ 2120153 w 2657256"/>
                          <a:gd name="connsiteY345" fmla="*/ 3079529 h 3370881"/>
                          <a:gd name="connsiteX346" fmla="*/ 2111188 w 2657256"/>
                          <a:gd name="connsiteY346" fmla="*/ 3106423 h 3370881"/>
                          <a:gd name="connsiteX347" fmla="*/ 2088776 w 2657256"/>
                          <a:gd name="connsiteY347" fmla="*/ 3137799 h 3370881"/>
                          <a:gd name="connsiteX348" fmla="*/ 2075329 w 2657256"/>
                          <a:gd name="connsiteY348" fmla="*/ 3164693 h 3370881"/>
                          <a:gd name="connsiteX349" fmla="*/ 2061882 w 2657256"/>
                          <a:gd name="connsiteY349" fmla="*/ 3169176 h 3370881"/>
                          <a:gd name="connsiteX350" fmla="*/ 2021541 w 2657256"/>
                          <a:gd name="connsiteY350" fmla="*/ 3164693 h 3370881"/>
                          <a:gd name="connsiteX351" fmla="*/ 2012576 w 2657256"/>
                          <a:gd name="connsiteY351" fmla="*/ 3119870 h 3370881"/>
                          <a:gd name="connsiteX352" fmla="*/ 2048435 w 2657256"/>
                          <a:gd name="connsiteY352" fmla="*/ 3021258 h 3370881"/>
                          <a:gd name="connsiteX353" fmla="*/ 2048435 w 2657256"/>
                          <a:gd name="connsiteY353" fmla="*/ 3021258 h 3370881"/>
                          <a:gd name="connsiteX354" fmla="*/ 2061882 w 2657256"/>
                          <a:gd name="connsiteY354" fmla="*/ 2967470 h 3370881"/>
                          <a:gd name="connsiteX355" fmla="*/ 2070847 w 2657256"/>
                          <a:gd name="connsiteY355" fmla="*/ 2882305 h 3370881"/>
                          <a:gd name="connsiteX356" fmla="*/ 2066365 w 2657256"/>
                          <a:gd name="connsiteY356" fmla="*/ 2725423 h 3370881"/>
                          <a:gd name="connsiteX357" fmla="*/ 2043953 w 2657256"/>
                          <a:gd name="connsiteY357" fmla="*/ 2649223 h 3370881"/>
                          <a:gd name="connsiteX358" fmla="*/ 2030506 w 2657256"/>
                          <a:gd name="connsiteY358" fmla="*/ 2622329 h 3370881"/>
                          <a:gd name="connsiteX359" fmla="*/ 2017059 w 2657256"/>
                          <a:gd name="connsiteY359" fmla="*/ 2581987 h 3370881"/>
                          <a:gd name="connsiteX360" fmla="*/ 1981200 w 2657256"/>
                          <a:gd name="connsiteY360" fmla="*/ 2514752 h 3370881"/>
                          <a:gd name="connsiteX361" fmla="*/ 1972235 w 2657256"/>
                          <a:gd name="connsiteY361" fmla="*/ 2501305 h 3370881"/>
                          <a:gd name="connsiteX362" fmla="*/ 1958788 w 2657256"/>
                          <a:gd name="connsiteY362" fmla="*/ 2478893 h 3370881"/>
                          <a:gd name="connsiteX363" fmla="*/ 1905000 w 2657256"/>
                          <a:gd name="connsiteY363" fmla="*/ 2398211 h 3370881"/>
                          <a:gd name="connsiteX364" fmla="*/ 1882588 w 2657256"/>
                          <a:gd name="connsiteY364" fmla="*/ 2357870 h 3370881"/>
                          <a:gd name="connsiteX365" fmla="*/ 1869141 w 2657256"/>
                          <a:gd name="connsiteY365" fmla="*/ 2339940 h 3370881"/>
                          <a:gd name="connsiteX366" fmla="*/ 1806388 w 2657256"/>
                          <a:gd name="connsiteY366" fmla="*/ 2313046 h 3370881"/>
                          <a:gd name="connsiteX367" fmla="*/ 1779494 w 2657256"/>
                          <a:gd name="connsiteY367" fmla="*/ 2304081 h 3370881"/>
                          <a:gd name="connsiteX368" fmla="*/ 1752600 w 2657256"/>
                          <a:gd name="connsiteY368" fmla="*/ 2299599 h 3370881"/>
                          <a:gd name="connsiteX369" fmla="*/ 1680882 w 2657256"/>
                          <a:gd name="connsiteY369" fmla="*/ 2277187 h 3370881"/>
                          <a:gd name="connsiteX370" fmla="*/ 1719025 w 2657256"/>
                          <a:gd name="connsiteY370" fmla="*/ 2281331 h 3370881"/>
                          <a:gd name="connsiteX371" fmla="*/ 1756997 w 2657256"/>
                          <a:gd name="connsiteY371" fmla="*/ 2289450 h 3370881"/>
                          <a:gd name="connsiteX372" fmla="*/ 1656440 w 2657256"/>
                          <a:gd name="connsiteY372" fmla="*/ 2298583 h 3370881"/>
                          <a:gd name="connsiteX373" fmla="*/ 1537447 w 2657256"/>
                          <a:gd name="connsiteY373" fmla="*/ 2329960 h 3370881"/>
                          <a:gd name="connsiteX374" fmla="*/ 1571993 w 2657256"/>
                          <a:gd name="connsiteY374" fmla="*/ 2317957 h 3370881"/>
                          <a:gd name="connsiteX375" fmla="*/ 1509707 w 2657256"/>
                          <a:gd name="connsiteY375" fmla="*/ 2338926 h 3370881"/>
                          <a:gd name="connsiteX376" fmla="*/ 1500444 w 2657256"/>
                          <a:gd name="connsiteY376" fmla="*/ 2355271 h 3370881"/>
                          <a:gd name="connsiteX377" fmla="*/ 1402678 w 2657256"/>
                          <a:gd name="connsiteY377" fmla="*/ 2339641 h 3370881"/>
                          <a:gd name="connsiteX378" fmla="*/ 1322892 w 2657256"/>
                          <a:gd name="connsiteY378" fmla="*/ 2336952 h 3370881"/>
                          <a:gd name="connsiteX379" fmla="*/ 1199384 w 2657256"/>
                          <a:gd name="connsiteY379" fmla="*/ 2307041 h 3370881"/>
                          <a:gd name="connsiteX380" fmla="*/ 1066800 w 2657256"/>
                          <a:gd name="connsiteY380" fmla="*/ 2272705 h 3370881"/>
                          <a:gd name="connsiteX381" fmla="*/ 1030941 w 2657256"/>
                          <a:gd name="connsiteY381" fmla="*/ 2263740 h 3370881"/>
                          <a:gd name="connsiteX382" fmla="*/ 986118 w 2657256"/>
                          <a:gd name="connsiteY382" fmla="*/ 2241329 h 3370881"/>
                          <a:gd name="connsiteX383" fmla="*/ 968188 w 2657256"/>
                          <a:gd name="connsiteY383" fmla="*/ 2232364 h 3370881"/>
                          <a:gd name="connsiteX384" fmla="*/ 936812 w 2657256"/>
                          <a:gd name="connsiteY384" fmla="*/ 2214434 h 3370881"/>
                          <a:gd name="connsiteX385" fmla="*/ 905435 w 2657256"/>
                          <a:gd name="connsiteY385" fmla="*/ 2196505 h 3370881"/>
                          <a:gd name="connsiteX386" fmla="*/ 869576 w 2657256"/>
                          <a:gd name="connsiteY386" fmla="*/ 2209952 h 3370881"/>
                          <a:gd name="connsiteX387" fmla="*/ 856129 w 2657256"/>
                          <a:gd name="connsiteY387" fmla="*/ 2227881 h 3370881"/>
                          <a:gd name="connsiteX388" fmla="*/ 815788 w 2657256"/>
                          <a:gd name="connsiteY388" fmla="*/ 2268223 h 3370881"/>
                          <a:gd name="connsiteX389" fmla="*/ 788894 w 2657256"/>
                          <a:gd name="connsiteY389" fmla="*/ 2290634 h 3370881"/>
                          <a:gd name="connsiteX390" fmla="*/ 762000 w 2657256"/>
                          <a:gd name="connsiteY390" fmla="*/ 2313046 h 3370881"/>
                          <a:gd name="connsiteX391" fmla="*/ 753035 w 2657256"/>
                          <a:gd name="connsiteY391" fmla="*/ 2326493 h 3370881"/>
                          <a:gd name="connsiteX392" fmla="*/ 735106 w 2657256"/>
                          <a:gd name="connsiteY392" fmla="*/ 2339940 h 3370881"/>
                          <a:gd name="connsiteX393" fmla="*/ 712694 w 2657256"/>
                          <a:gd name="connsiteY393" fmla="*/ 2362352 h 3370881"/>
                          <a:gd name="connsiteX394" fmla="*/ 694765 w 2657256"/>
                          <a:gd name="connsiteY394" fmla="*/ 2375799 h 3370881"/>
                          <a:gd name="connsiteX395" fmla="*/ 681318 w 2657256"/>
                          <a:gd name="connsiteY395" fmla="*/ 2393729 h 3370881"/>
                          <a:gd name="connsiteX396" fmla="*/ 667870 w 2657256"/>
                          <a:gd name="connsiteY396" fmla="*/ 2402693 h 3370881"/>
                          <a:gd name="connsiteX397" fmla="*/ 623047 w 2657256"/>
                          <a:gd name="connsiteY397" fmla="*/ 2443034 h 3370881"/>
                          <a:gd name="connsiteX398" fmla="*/ 600635 w 2657256"/>
                          <a:gd name="connsiteY398" fmla="*/ 2474411 h 3370881"/>
                          <a:gd name="connsiteX399" fmla="*/ 587188 w 2657256"/>
                          <a:gd name="connsiteY399" fmla="*/ 2514752 h 3370881"/>
                          <a:gd name="connsiteX400" fmla="*/ 582706 w 2657256"/>
                          <a:gd name="connsiteY400" fmla="*/ 2546129 h 3370881"/>
                          <a:gd name="connsiteX401" fmla="*/ 596153 w 2657256"/>
                          <a:gd name="connsiteY401" fmla="*/ 2635776 h 3370881"/>
                          <a:gd name="connsiteX402" fmla="*/ 600635 w 2657256"/>
                          <a:gd name="connsiteY402" fmla="*/ 2653705 h 3370881"/>
                          <a:gd name="connsiteX403" fmla="*/ 609600 w 2657256"/>
                          <a:gd name="connsiteY403" fmla="*/ 2671634 h 3370881"/>
                          <a:gd name="connsiteX404" fmla="*/ 614082 w 2657256"/>
                          <a:gd name="connsiteY404" fmla="*/ 2689564 h 3370881"/>
                          <a:gd name="connsiteX405" fmla="*/ 623047 w 2657256"/>
                          <a:gd name="connsiteY405" fmla="*/ 2711976 h 3370881"/>
                          <a:gd name="connsiteX406" fmla="*/ 627529 w 2657256"/>
                          <a:gd name="connsiteY406" fmla="*/ 2734387 h 3370881"/>
                          <a:gd name="connsiteX407" fmla="*/ 640976 w 2657256"/>
                          <a:gd name="connsiteY407" fmla="*/ 2765764 h 3370881"/>
                          <a:gd name="connsiteX408" fmla="*/ 645459 w 2657256"/>
                          <a:gd name="connsiteY408" fmla="*/ 2779211 h 3370881"/>
                          <a:gd name="connsiteX409" fmla="*/ 658906 w 2657256"/>
                          <a:gd name="connsiteY409" fmla="*/ 2801623 h 3370881"/>
                          <a:gd name="connsiteX410" fmla="*/ 676835 w 2657256"/>
                          <a:gd name="connsiteY410" fmla="*/ 2864376 h 3370881"/>
                          <a:gd name="connsiteX411" fmla="*/ 690282 w 2657256"/>
                          <a:gd name="connsiteY411" fmla="*/ 2895752 h 3370881"/>
                          <a:gd name="connsiteX412" fmla="*/ 699247 w 2657256"/>
                          <a:gd name="connsiteY412" fmla="*/ 2940576 h 3370881"/>
                          <a:gd name="connsiteX413" fmla="*/ 703729 w 2657256"/>
                          <a:gd name="connsiteY413" fmla="*/ 2967470 h 3370881"/>
                          <a:gd name="connsiteX414" fmla="*/ 717176 w 2657256"/>
                          <a:gd name="connsiteY414" fmla="*/ 2994364 h 3370881"/>
                          <a:gd name="connsiteX415" fmla="*/ 735106 w 2657256"/>
                          <a:gd name="connsiteY415" fmla="*/ 3052634 h 3370881"/>
                          <a:gd name="connsiteX416" fmla="*/ 739588 w 2657256"/>
                          <a:gd name="connsiteY416" fmla="*/ 3079529 h 3370881"/>
                          <a:gd name="connsiteX417" fmla="*/ 762000 w 2657256"/>
                          <a:gd name="connsiteY417" fmla="*/ 3142281 h 3370881"/>
                          <a:gd name="connsiteX418" fmla="*/ 766482 w 2657256"/>
                          <a:gd name="connsiteY418" fmla="*/ 3231929 h 3370881"/>
                          <a:gd name="connsiteX419" fmla="*/ 770965 w 2657256"/>
                          <a:gd name="connsiteY419" fmla="*/ 3254340 h 3370881"/>
                          <a:gd name="connsiteX420" fmla="*/ 775447 w 2657256"/>
                          <a:gd name="connsiteY420" fmla="*/ 3285717 h 3370881"/>
                          <a:gd name="connsiteX421" fmla="*/ 748553 w 2657256"/>
                          <a:gd name="connsiteY421" fmla="*/ 3335023 h 3370881"/>
                          <a:gd name="connsiteX422" fmla="*/ 721659 w 2657256"/>
                          <a:gd name="connsiteY422" fmla="*/ 3343987 h 3370881"/>
                          <a:gd name="connsiteX423" fmla="*/ 708212 w 2657256"/>
                          <a:gd name="connsiteY423" fmla="*/ 3348470 h 3370881"/>
                          <a:gd name="connsiteX424" fmla="*/ 623047 w 2657256"/>
                          <a:gd name="connsiteY424" fmla="*/ 3330540 h 3370881"/>
                          <a:gd name="connsiteX425" fmla="*/ 609600 w 2657256"/>
                          <a:gd name="connsiteY425" fmla="*/ 3308129 h 3370881"/>
                          <a:gd name="connsiteX426" fmla="*/ 591670 w 2657256"/>
                          <a:gd name="connsiteY426" fmla="*/ 3267787 h 3370881"/>
                          <a:gd name="connsiteX427" fmla="*/ 560294 w 2657256"/>
                          <a:gd name="connsiteY427" fmla="*/ 3209517 h 3370881"/>
                          <a:gd name="connsiteX428" fmla="*/ 551329 w 2657256"/>
                          <a:gd name="connsiteY428" fmla="*/ 3196070 h 3370881"/>
                          <a:gd name="connsiteX429" fmla="*/ 528918 w 2657256"/>
                          <a:gd name="connsiteY429" fmla="*/ 3173658 h 3370881"/>
                          <a:gd name="connsiteX430" fmla="*/ 519953 w 2657256"/>
                          <a:gd name="connsiteY430" fmla="*/ 3128834 h 3370881"/>
                          <a:gd name="connsiteX431" fmla="*/ 524435 w 2657256"/>
                          <a:gd name="connsiteY431" fmla="*/ 3101940 h 3370881"/>
                          <a:gd name="connsiteX432" fmla="*/ 528918 w 2657256"/>
                          <a:gd name="connsiteY432" fmla="*/ 3088493 h 3370881"/>
                          <a:gd name="connsiteX433" fmla="*/ 542365 w 2657256"/>
                          <a:gd name="connsiteY433" fmla="*/ 3052634 h 3370881"/>
                          <a:gd name="connsiteX434" fmla="*/ 484094 w 2657256"/>
                          <a:gd name="connsiteY434" fmla="*/ 2886787 h 3370881"/>
                          <a:gd name="connsiteX435" fmla="*/ 443753 w 2657256"/>
                          <a:gd name="connsiteY435" fmla="*/ 2779211 h 3370881"/>
                          <a:gd name="connsiteX436" fmla="*/ 439270 w 2657256"/>
                          <a:gd name="connsiteY436" fmla="*/ 2752317 h 3370881"/>
                          <a:gd name="connsiteX437" fmla="*/ 430306 w 2657256"/>
                          <a:gd name="connsiteY437" fmla="*/ 2716458 h 3370881"/>
                          <a:gd name="connsiteX438" fmla="*/ 425823 w 2657256"/>
                          <a:gd name="connsiteY438" fmla="*/ 2680599 h 3370881"/>
                          <a:gd name="connsiteX439" fmla="*/ 398929 w 2657256"/>
                          <a:gd name="connsiteY439" fmla="*/ 2599917 h 3370881"/>
                          <a:gd name="connsiteX440" fmla="*/ 385482 w 2657256"/>
                          <a:gd name="connsiteY440" fmla="*/ 2568540 h 3370881"/>
                          <a:gd name="connsiteX441" fmla="*/ 381000 w 2657256"/>
                          <a:gd name="connsiteY441" fmla="*/ 2550611 h 3370881"/>
                          <a:gd name="connsiteX442" fmla="*/ 372035 w 2657256"/>
                          <a:gd name="connsiteY442" fmla="*/ 2483376 h 3370881"/>
                          <a:gd name="connsiteX443" fmla="*/ 367553 w 2657256"/>
                          <a:gd name="connsiteY443" fmla="*/ 2469929 h 3370881"/>
                          <a:gd name="connsiteX444" fmla="*/ 407894 w 2657256"/>
                          <a:gd name="connsiteY444" fmla="*/ 2451999 h 3370881"/>
                          <a:gd name="connsiteX445" fmla="*/ 515470 w 2657256"/>
                          <a:gd name="connsiteY445" fmla="*/ 2407176 h 3370881"/>
                          <a:gd name="connsiteX446" fmla="*/ 578223 w 2657256"/>
                          <a:gd name="connsiteY446" fmla="*/ 2353387 h 3370881"/>
                          <a:gd name="connsiteX447" fmla="*/ 587188 w 2657256"/>
                          <a:gd name="connsiteY447" fmla="*/ 2330976 h 3370881"/>
                          <a:gd name="connsiteX448" fmla="*/ 614082 w 2657256"/>
                          <a:gd name="connsiteY448" fmla="*/ 2254776 h 3370881"/>
                          <a:gd name="connsiteX449" fmla="*/ 649941 w 2657256"/>
                          <a:gd name="connsiteY449" fmla="*/ 2200987 h 3370881"/>
                          <a:gd name="connsiteX450" fmla="*/ 690282 w 2657256"/>
                          <a:gd name="connsiteY450" fmla="*/ 2174093 h 3370881"/>
                          <a:gd name="connsiteX451" fmla="*/ 703729 w 2657256"/>
                          <a:gd name="connsiteY451" fmla="*/ 2165129 h 3370881"/>
                          <a:gd name="connsiteX452" fmla="*/ 739588 w 2657256"/>
                          <a:gd name="connsiteY452" fmla="*/ 2147199 h 3370881"/>
                          <a:gd name="connsiteX453" fmla="*/ 708212 w 2657256"/>
                          <a:gd name="connsiteY453" fmla="*/ 2187540 h 3370881"/>
                          <a:gd name="connsiteX454" fmla="*/ 654423 w 2657256"/>
                          <a:gd name="connsiteY454" fmla="*/ 2241329 h 3370881"/>
                          <a:gd name="connsiteX455" fmla="*/ 636494 w 2657256"/>
                          <a:gd name="connsiteY455" fmla="*/ 2259258 h 3370881"/>
                          <a:gd name="connsiteX456" fmla="*/ 614082 w 2657256"/>
                          <a:gd name="connsiteY456" fmla="*/ 2286152 h 3370881"/>
                          <a:gd name="connsiteX457" fmla="*/ 592179 w 2657256"/>
                          <a:gd name="connsiteY457" fmla="*/ 2282347 h 3370881"/>
                          <a:gd name="connsiteX458" fmla="*/ 555980 w 2657256"/>
                          <a:gd name="connsiteY458" fmla="*/ 2313892 h 3370881"/>
                          <a:gd name="connsiteX459" fmla="*/ 524435 w 2657256"/>
                          <a:gd name="connsiteY459" fmla="*/ 2348905 h 3370881"/>
                          <a:gd name="connsiteX460" fmla="*/ 502023 w 2657256"/>
                          <a:gd name="connsiteY460" fmla="*/ 2362352 h 3370881"/>
                          <a:gd name="connsiteX461" fmla="*/ 461682 w 2657256"/>
                          <a:gd name="connsiteY461" fmla="*/ 2389246 h 3370881"/>
                          <a:gd name="connsiteX462" fmla="*/ 448235 w 2657256"/>
                          <a:gd name="connsiteY462" fmla="*/ 2398211 h 3370881"/>
                          <a:gd name="connsiteX463" fmla="*/ 430306 w 2657256"/>
                          <a:gd name="connsiteY463" fmla="*/ 2407176 h 3370881"/>
                          <a:gd name="connsiteX464" fmla="*/ 412376 w 2657256"/>
                          <a:gd name="connsiteY464" fmla="*/ 2420623 h 3370881"/>
                          <a:gd name="connsiteX465" fmla="*/ 389965 w 2657256"/>
                          <a:gd name="connsiteY465" fmla="*/ 2429587 h 3370881"/>
                          <a:gd name="connsiteX466" fmla="*/ 372035 w 2657256"/>
                          <a:gd name="connsiteY466" fmla="*/ 2443034 h 3370881"/>
                          <a:gd name="connsiteX467" fmla="*/ 318247 w 2657256"/>
                          <a:gd name="connsiteY467" fmla="*/ 2474411 h 3370881"/>
                          <a:gd name="connsiteX468" fmla="*/ 304800 w 2657256"/>
                          <a:gd name="connsiteY468" fmla="*/ 2492340 h 3370881"/>
                          <a:gd name="connsiteX469" fmla="*/ 282388 w 2657256"/>
                          <a:gd name="connsiteY469" fmla="*/ 2519234 h 3370881"/>
                          <a:gd name="connsiteX470" fmla="*/ 295835 w 2657256"/>
                          <a:gd name="connsiteY470" fmla="*/ 2815070 h 3370881"/>
                          <a:gd name="connsiteX471" fmla="*/ 300318 w 2657256"/>
                          <a:gd name="connsiteY471" fmla="*/ 2837481 h 3370881"/>
                          <a:gd name="connsiteX472" fmla="*/ 304800 w 2657256"/>
                          <a:gd name="connsiteY472" fmla="*/ 2868858 h 3370881"/>
                          <a:gd name="connsiteX473" fmla="*/ 309282 w 2657256"/>
                          <a:gd name="connsiteY473" fmla="*/ 2927129 h 3370881"/>
                          <a:gd name="connsiteX474" fmla="*/ 322729 w 2657256"/>
                          <a:gd name="connsiteY474" fmla="*/ 2985399 h 3370881"/>
                          <a:gd name="connsiteX475" fmla="*/ 327212 w 2657256"/>
                          <a:gd name="connsiteY475" fmla="*/ 3012293 h 3370881"/>
                          <a:gd name="connsiteX476" fmla="*/ 331694 w 2657256"/>
                          <a:gd name="connsiteY476" fmla="*/ 3043670 h 3370881"/>
                          <a:gd name="connsiteX477" fmla="*/ 345141 w 2657256"/>
                          <a:gd name="connsiteY477" fmla="*/ 3070564 h 3370881"/>
                          <a:gd name="connsiteX478" fmla="*/ 367553 w 2657256"/>
                          <a:gd name="connsiteY478" fmla="*/ 3124352 h 3370881"/>
                          <a:gd name="connsiteX479" fmla="*/ 381000 w 2657256"/>
                          <a:gd name="connsiteY479" fmla="*/ 3182623 h 3370881"/>
                          <a:gd name="connsiteX480" fmla="*/ 389965 w 2657256"/>
                          <a:gd name="connsiteY480" fmla="*/ 3196070 h 3370881"/>
                          <a:gd name="connsiteX481" fmla="*/ 394447 w 2657256"/>
                          <a:gd name="connsiteY481" fmla="*/ 3213999 h 3370881"/>
                          <a:gd name="connsiteX482" fmla="*/ 412376 w 2657256"/>
                          <a:gd name="connsiteY482" fmla="*/ 3245376 h 3370881"/>
                          <a:gd name="connsiteX483" fmla="*/ 416859 w 2657256"/>
                          <a:gd name="connsiteY483" fmla="*/ 3258823 h 3370881"/>
                          <a:gd name="connsiteX484" fmla="*/ 425823 w 2657256"/>
                          <a:gd name="connsiteY484" fmla="*/ 3272270 h 3370881"/>
                          <a:gd name="connsiteX485" fmla="*/ 439270 w 2657256"/>
                          <a:gd name="connsiteY485" fmla="*/ 3303646 h 3370881"/>
                          <a:gd name="connsiteX486" fmla="*/ 439270 w 2657256"/>
                          <a:gd name="connsiteY486" fmla="*/ 3352952 h 3370881"/>
                          <a:gd name="connsiteX487" fmla="*/ 430306 w 2657256"/>
                          <a:gd name="connsiteY487" fmla="*/ 3366399 h 3370881"/>
                          <a:gd name="connsiteX488" fmla="*/ 412376 w 2657256"/>
                          <a:gd name="connsiteY488" fmla="*/ 3370881 h 3370881"/>
                          <a:gd name="connsiteX489" fmla="*/ 295835 w 2657256"/>
                          <a:gd name="connsiteY489" fmla="*/ 3357434 h 3370881"/>
                          <a:gd name="connsiteX490" fmla="*/ 264459 w 2657256"/>
                          <a:gd name="connsiteY490" fmla="*/ 3276752 h 3370881"/>
                          <a:gd name="connsiteX491" fmla="*/ 259976 w 2657256"/>
                          <a:gd name="connsiteY491" fmla="*/ 3240893 h 3370881"/>
                          <a:gd name="connsiteX492" fmla="*/ 246529 w 2657256"/>
                          <a:gd name="connsiteY492" fmla="*/ 3178140 h 3370881"/>
                          <a:gd name="connsiteX493" fmla="*/ 237565 w 2657256"/>
                          <a:gd name="connsiteY493" fmla="*/ 3084011 h 3370881"/>
                          <a:gd name="connsiteX494" fmla="*/ 228600 w 2657256"/>
                          <a:gd name="connsiteY494" fmla="*/ 3057117 h 3370881"/>
                          <a:gd name="connsiteX495" fmla="*/ 219635 w 2657256"/>
                          <a:gd name="connsiteY495" fmla="*/ 3021258 h 3370881"/>
                          <a:gd name="connsiteX496" fmla="*/ 206188 w 2657256"/>
                          <a:gd name="connsiteY496" fmla="*/ 2980917 h 3370881"/>
                          <a:gd name="connsiteX497" fmla="*/ 201706 w 2657256"/>
                          <a:gd name="connsiteY497" fmla="*/ 2949540 h 3370881"/>
                          <a:gd name="connsiteX498" fmla="*/ 197223 w 2657256"/>
                          <a:gd name="connsiteY498" fmla="*/ 2927129 h 3370881"/>
                          <a:gd name="connsiteX499" fmla="*/ 192741 w 2657256"/>
                          <a:gd name="connsiteY499" fmla="*/ 2891270 h 3370881"/>
                          <a:gd name="connsiteX500" fmla="*/ 188259 w 2657256"/>
                          <a:gd name="connsiteY500" fmla="*/ 2850929 h 3370881"/>
                          <a:gd name="connsiteX501" fmla="*/ 179294 w 2657256"/>
                          <a:gd name="connsiteY501" fmla="*/ 2824034 h 3370881"/>
                          <a:gd name="connsiteX502" fmla="*/ 165847 w 2657256"/>
                          <a:gd name="connsiteY502" fmla="*/ 2774729 h 3370881"/>
                          <a:gd name="connsiteX503" fmla="*/ 161365 w 2657256"/>
                          <a:gd name="connsiteY503" fmla="*/ 2747834 h 3370881"/>
                          <a:gd name="connsiteX504" fmla="*/ 156882 w 2657256"/>
                          <a:gd name="connsiteY504" fmla="*/ 2559576 h 3370881"/>
                          <a:gd name="connsiteX505" fmla="*/ 152400 w 2657256"/>
                          <a:gd name="connsiteY505" fmla="*/ 2519234 h 3370881"/>
                          <a:gd name="connsiteX506" fmla="*/ 118035 w 2657256"/>
                          <a:gd name="connsiteY506" fmla="*/ 2400004 h 3370881"/>
                          <a:gd name="connsiteX507" fmla="*/ 117048 w 2657256"/>
                          <a:gd name="connsiteY507" fmla="*/ 2344423 h 3370881"/>
                          <a:gd name="connsiteX508" fmla="*/ 100106 w 2657256"/>
                          <a:gd name="connsiteY508" fmla="*/ 2330976 h 3370881"/>
                          <a:gd name="connsiteX509" fmla="*/ 138953 w 2657256"/>
                          <a:gd name="connsiteY509" fmla="*/ 2313046 h 3370881"/>
                          <a:gd name="connsiteX510" fmla="*/ 152400 w 2657256"/>
                          <a:gd name="connsiteY510" fmla="*/ 2304081 h 3370881"/>
                          <a:gd name="connsiteX511" fmla="*/ 170329 w 2657256"/>
                          <a:gd name="connsiteY511" fmla="*/ 2259258 h 3370881"/>
                          <a:gd name="connsiteX512" fmla="*/ 188259 w 2657256"/>
                          <a:gd name="connsiteY512" fmla="*/ 2223399 h 3370881"/>
                          <a:gd name="connsiteX513" fmla="*/ 206188 w 2657256"/>
                          <a:gd name="connsiteY513" fmla="*/ 2187540 h 3370881"/>
                          <a:gd name="connsiteX514" fmla="*/ 210670 w 2657256"/>
                          <a:gd name="connsiteY514" fmla="*/ 2174093 h 3370881"/>
                          <a:gd name="connsiteX515" fmla="*/ 219635 w 2657256"/>
                          <a:gd name="connsiteY515" fmla="*/ 2115823 h 3370881"/>
                          <a:gd name="connsiteX516" fmla="*/ 210670 w 2657256"/>
                          <a:gd name="connsiteY516" fmla="*/ 1958940 h 3370881"/>
                          <a:gd name="connsiteX517" fmla="*/ 192741 w 2657256"/>
                          <a:gd name="connsiteY517" fmla="*/ 1923081 h 3370881"/>
                          <a:gd name="connsiteX518" fmla="*/ 179294 w 2657256"/>
                          <a:gd name="connsiteY518" fmla="*/ 1891705 h 3370881"/>
                          <a:gd name="connsiteX519" fmla="*/ 165847 w 2657256"/>
                          <a:gd name="connsiteY519" fmla="*/ 1864811 h 3370881"/>
                          <a:gd name="connsiteX520" fmla="*/ 152400 w 2657256"/>
                          <a:gd name="connsiteY520" fmla="*/ 1833434 h 3370881"/>
                          <a:gd name="connsiteX521" fmla="*/ 143435 w 2657256"/>
                          <a:gd name="connsiteY521" fmla="*/ 1819987 h 3370881"/>
                          <a:gd name="connsiteX522" fmla="*/ 107576 w 2657256"/>
                          <a:gd name="connsiteY522" fmla="*/ 1784129 h 3370881"/>
                          <a:gd name="connsiteX523" fmla="*/ 94129 w 2657256"/>
                          <a:gd name="connsiteY523" fmla="*/ 1779646 h 3370881"/>
                          <a:gd name="connsiteX524" fmla="*/ 71718 w 2657256"/>
                          <a:gd name="connsiteY524" fmla="*/ 1770681 h 3370881"/>
                          <a:gd name="connsiteX525" fmla="*/ 58270 w 2657256"/>
                          <a:gd name="connsiteY525" fmla="*/ 1761717 h 3370881"/>
                          <a:gd name="connsiteX526" fmla="*/ 26894 w 2657256"/>
                          <a:gd name="connsiteY526" fmla="*/ 1730340 h 3370881"/>
                          <a:gd name="connsiteX527" fmla="*/ 0 w 2657256"/>
                          <a:gd name="connsiteY527" fmla="*/ 1707929 h 3370881"/>
                          <a:gd name="connsiteX0" fmla="*/ 0 w 2657256"/>
                          <a:gd name="connsiteY0" fmla="*/ 1707929 h 3370881"/>
                          <a:gd name="connsiteX1" fmla="*/ 22412 w 2657256"/>
                          <a:gd name="connsiteY1" fmla="*/ 1698964 h 3370881"/>
                          <a:gd name="connsiteX2" fmla="*/ 31376 w 2657256"/>
                          <a:gd name="connsiteY2" fmla="*/ 1681034 h 3370881"/>
                          <a:gd name="connsiteX3" fmla="*/ 44823 w 2657256"/>
                          <a:gd name="connsiteY3" fmla="*/ 1672070 h 3370881"/>
                          <a:gd name="connsiteX4" fmla="*/ 58270 w 2657256"/>
                          <a:gd name="connsiteY4" fmla="*/ 1654140 h 3370881"/>
                          <a:gd name="connsiteX5" fmla="*/ 76200 w 2657256"/>
                          <a:gd name="connsiteY5" fmla="*/ 1645176 h 3370881"/>
                          <a:gd name="connsiteX6" fmla="*/ 98612 w 2657256"/>
                          <a:gd name="connsiteY6" fmla="*/ 1636211 h 3370881"/>
                          <a:gd name="connsiteX7" fmla="*/ 125506 w 2657256"/>
                          <a:gd name="connsiteY7" fmla="*/ 1627246 h 3370881"/>
                          <a:gd name="connsiteX8" fmla="*/ 152400 w 2657256"/>
                          <a:gd name="connsiteY8" fmla="*/ 1609317 h 3370881"/>
                          <a:gd name="connsiteX9" fmla="*/ 170329 w 2657256"/>
                          <a:gd name="connsiteY9" fmla="*/ 1600352 h 3370881"/>
                          <a:gd name="connsiteX10" fmla="*/ 188259 w 2657256"/>
                          <a:gd name="connsiteY10" fmla="*/ 1582423 h 3370881"/>
                          <a:gd name="connsiteX11" fmla="*/ 228600 w 2657256"/>
                          <a:gd name="connsiteY11" fmla="*/ 1564493 h 3370881"/>
                          <a:gd name="connsiteX12" fmla="*/ 255494 w 2657256"/>
                          <a:gd name="connsiteY12" fmla="*/ 1546564 h 3370881"/>
                          <a:gd name="connsiteX13" fmla="*/ 300318 w 2657256"/>
                          <a:gd name="connsiteY13" fmla="*/ 1524152 h 3370881"/>
                          <a:gd name="connsiteX14" fmla="*/ 313765 w 2657256"/>
                          <a:gd name="connsiteY14" fmla="*/ 1515187 h 3370881"/>
                          <a:gd name="connsiteX15" fmla="*/ 340659 w 2657256"/>
                          <a:gd name="connsiteY15" fmla="*/ 1510705 h 3370881"/>
                          <a:gd name="connsiteX16" fmla="*/ 363070 w 2657256"/>
                          <a:gd name="connsiteY16" fmla="*/ 1506223 h 3370881"/>
                          <a:gd name="connsiteX17" fmla="*/ 389965 w 2657256"/>
                          <a:gd name="connsiteY17" fmla="*/ 1501740 h 3370881"/>
                          <a:gd name="connsiteX18" fmla="*/ 425823 w 2657256"/>
                          <a:gd name="connsiteY18" fmla="*/ 1497258 h 3370881"/>
                          <a:gd name="connsiteX19" fmla="*/ 470647 w 2657256"/>
                          <a:gd name="connsiteY19" fmla="*/ 1488293 h 3370881"/>
                          <a:gd name="connsiteX20" fmla="*/ 515470 w 2657256"/>
                          <a:gd name="connsiteY20" fmla="*/ 1479329 h 3370881"/>
                          <a:gd name="connsiteX21" fmla="*/ 528918 w 2657256"/>
                          <a:gd name="connsiteY21" fmla="*/ 1470364 h 3370881"/>
                          <a:gd name="connsiteX22" fmla="*/ 600635 w 2657256"/>
                          <a:gd name="connsiteY22" fmla="*/ 1456917 h 3370881"/>
                          <a:gd name="connsiteX23" fmla="*/ 690282 w 2657256"/>
                          <a:gd name="connsiteY23" fmla="*/ 1447952 h 3370881"/>
                          <a:gd name="connsiteX24" fmla="*/ 793376 w 2657256"/>
                          <a:gd name="connsiteY24" fmla="*/ 1452434 h 3370881"/>
                          <a:gd name="connsiteX25" fmla="*/ 874059 w 2657256"/>
                          <a:gd name="connsiteY25" fmla="*/ 1465881 h 3370881"/>
                          <a:gd name="connsiteX26" fmla="*/ 914400 w 2657256"/>
                          <a:gd name="connsiteY26" fmla="*/ 1470364 h 3370881"/>
                          <a:gd name="connsiteX27" fmla="*/ 1030941 w 2657256"/>
                          <a:gd name="connsiteY27" fmla="*/ 1483811 h 3370881"/>
                          <a:gd name="connsiteX28" fmla="*/ 1151965 w 2657256"/>
                          <a:gd name="connsiteY28" fmla="*/ 1492776 h 3370881"/>
                          <a:gd name="connsiteX29" fmla="*/ 1281953 w 2657256"/>
                          <a:gd name="connsiteY29" fmla="*/ 1501740 h 3370881"/>
                          <a:gd name="connsiteX30" fmla="*/ 1465729 w 2657256"/>
                          <a:gd name="connsiteY30" fmla="*/ 1497258 h 3370881"/>
                          <a:gd name="connsiteX31" fmla="*/ 1510553 w 2657256"/>
                          <a:gd name="connsiteY31" fmla="*/ 1492776 h 3370881"/>
                          <a:gd name="connsiteX32" fmla="*/ 1582270 w 2657256"/>
                          <a:gd name="connsiteY32" fmla="*/ 1461399 h 3370881"/>
                          <a:gd name="connsiteX33" fmla="*/ 1604682 w 2657256"/>
                          <a:gd name="connsiteY33" fmla="*/ 1456917 h 3370881"/>
                          <a:gd name="connsiteX34" fmla="*/ 1622612 w 2657256"/>
                          <a:gd name="connsiteY34" fmla="*/ 1447952 h 3370881"/>
                          <a:gd name="connsiteX35" fmla="*/ 1645023 w 2657256"/>
                          <a:gd name="connsiteY35" fmla="*/ 1438987 h 3370881"/>
                          <a:gd name="connsiteX36" fmla="*/ 1662953 w 2657256"/>
                          <a:gd name="connsiteY36" fmla="*/ 1425540 h 3370881"/>
                          <a:gd name="connsiteX37" fmla="*/ 1698812 w 2657256"/>
                          <a:gd name="connsiteY37" fmla="*/ 1407611 h 3370881"/>
                          <a:gd name="connsiteX38" fmla="*/ 1739153 w 2657256"/>
                          <a:gd name="connsiteY38" fmla="*/ 1380717 h 3370881"/>
                          <a:gd name="connsiteX39" fmla="*/ 1752600 w 2657256"/>
                          <a:gd name="connsiteY39" fmla="*/ 1367270 h 3370881"/>
                          <a:gd name="connsiteX40" fmla="*/ 1775012 w 2657256"/>
                          <a:gd name="connsiteY40" fmla="*/ 1353823 h 3370881"/>
                          <a:gd name="connsiteX41" fmla="*/ 1797423 w 2657256"/>
                          <a:gd name="connsiteY41" fmla="*/ 1335893 h 3370881"/>
                          <a:gd name="connsiteX42" fmla="*/ 1810870 w 2657256"/>
                          <a:gd name="connsiteY42" fmla="*/ 1304517 h 3370881"/>
                          <a:gd name="connsiteX43" fmla="*/ 1815353 w 2657256"/>
                          <a:gd name="connsiteY43" fmla="*/ 1291070 h 3370881"/>
                          <a:gd name="connsiteX44" fmla="*/ 1801906 w 2657256"/>
                          <a:gd name="connsiteY44" fmla="*/ 1138670 h 3370881"/>
                          <a:gd name="connsiteX45" fmla="*/ 1792941 w 2657256"/>
                          <a:gd name="connsiteY45" fmla="*/ 1125223 h 3370881"/>
                          <a:gd name="connsiteX46" fmla="*/ 1757082 w 2657256"/>
                          <a:gd name="connsiteY46" fmla="*/ 1093846 h 3370881"/>
                          <a:gd name="connsiteX47" fmla="*/ 1730188 w 2657256"/>
                          <a:gd name="connsiteY47" fmla="*/ 1066952 h 3370881"/>
                          <a:gd name="connsiteX48" fmla="*/ 1703294 w 2657256"/>
                          <a:gd name="connsiteY48" fmla="*/ 1049023 h 3370881"/>
                          <a:gd name="connsiteX49" fmla="*/ 1622612 w 2657256"/>
                          <a:gd name="connsiteY49" fmla="*/ 1053505 h 3370881"/>
                          <a:gd name="connsiteX50" fmla="*/ 1595718 w 2657256"/>
                          <a:gd name="connsiteY50" fmla="*/ 1062470 h 3370881"/>
                          <a:gd name="connsiteX51" fmla="*/ 1573306 w 2657256"/>
                          <a:gd name="connsiteY51" fmla="*/ 1066952 h 3370881"/>
                          <a:gd name="connsiteX52" fmla="*/ 1453385 w 2657256"/>
                          <a:gd name="connsiteY52" fmla="*/ 1082761 h 3370881"/>
                          <a:gd name="connsiteX53" fmla="*/ 1326776 w 2657256"/>
                          <a:gd name="connsiteY53" fmla="*/ 1062470 h 3370881"/>
                          <a:gd name="connsiteX54" fmla="*/ 1308847 w 2657256"/>
                          <a:gd name="connsiteY54" fmla="*/ 1057987 h 3370881"/>
                          <a:gd name="connsiteX55" fmla="*/ 1277470 w 2657256"/>
                          <a:gd name="connsiteY55" fmla="*/ 1053505 h 3370881"/>
                          <a:gd name="connsiteX56" fmla="*/ 1259541 w 2657256"/>
                          <a:gd name="connsiteY56" fmla="*/ 1049023 h 3370881"/>
                          <a:gd name="connsiteX57" fmla="*/ 1232647 w 2657256"/>
                          <a:gd name="connsiteY57" fmla="*/ 1044540 h 3370881"/>
                          <a:gd name="connsiteX58" fmla="*/ 1053353 w 2657256"/>
                          <a:gd name="connsiteY58" fmla="*/ 1049023 h 3370881"/>
                          <a:gd name="connsiteX59" fmla="*/ 1035423 w 2657256"/>
                          <a:gd name="connsiteY59" fmla="*/ 1053505 h 3370881"/>
                          <a:gd name="connsiteX60" fmla="*/ 1008529 w 2657256"/>
                          <a:gd name="connsiteY60" fmla="*/ 1057987 h 3370881"/>
                          <a:gd name="connsiteX61" fmla="*/ 995082 w 2657256"/>
                          <a:gd name="connsiteY61" fmla="*/ 1062470 h 3370881"/>
                          <a:gd name="connsiteX62" fmla="*/ 945776 w 2657256"/>
                          <a:gd name="connsiteY62" fmla="*/ 1031093 h 3370881"/>
                          <a:gd name="connsiteX63" fmla="*/ 941294 w 2657256"/>
                          <a:gd name="connsiteY63" fmla="*/ 1017646 h 3370881"/>
                          <a:gd name="connsiteX64" fmla="*/ 932329 w 2657256"/>
                          <a:gd name="connsiteY64" fmla="*/ 919034 h 3370881"/>
                          <a:gd name="connsiteX65" fmla="*/ 914400 w 2657256"/>
                          <a:gd name="connsiteY65" fmla="*/ 901105 h 3370881"/>
                          <a:gd name="connsiteX66" fmla="*/ 918882 w 2657256"/>
                          <a:gd name="connsiteY66" fmla="*/ 869729 h 3370881"/>
                          <a:gd name="connsiteX67" fmla="*/ 941294 w 2657256"/>
                          <a:gd name="connsiteY67" fmla="*/ 865246 h 3370881"/>
                          <a:gd name="connsiteX68" fmla="*/ 959223 w 2657256"/>
                          <a:gd name="connsiteY68" fmla="*/ 851799 h 3370881"/>
                          <a:gd name="connsiteX69" fmla="*/ 990600 w 2657256"/>
                          <a:gd name="connsiteY69" fmla="*/ 847317 h 3370881"/>
                          <a:gd name="connsiteX70" fmla="*/ 1129553 w 2657256"/>
                          <a:gd name="connsiteY70" fmla="*/ 838352 h 3370881"/>
                          <a:gd name="connsiteX71" fmla="*/ 1147482 w 2657256"/>
                          <a:gd name="connsiteY71" fmla="*/ 829387 h 3370881"/>
                          <a:gd name="connsiteX72" fmla="*/ 1178859 w 2657256"/>
                          <a:gd name="connsiteY72" fmla="*/ 806976 h 3370881"/>
                          <a:gd name="connsiteX73" fmla="*/ 1192306 w 2657256"/>
                          <a:gd name="connsiteY73" fmla="*/ 793529 h 3370881"/>
                          <a:gd name="connsiteX74" fmla="*/ 1214718 w 2657256"/>
                          <a:gd name="connsiteY74" fmla="*/ 784564 h 3370881"/>
                          <a:gd name="connsiteX75" fmla="*/ 1241612 w 2657256"/>
                          <a:gd name="connsiteY75" fmla="*/ 771117 h 3370881"/>
                          <a:gd name="connsiteX76" fmla="*/ 1277470 w 2657256"/>
                          <a:gd name="connsiteY76" fmla="*/ 753187 h 3370881"/>
                          <a:gd name="connsiteX77" fmla="*/ 1295400 w 2657256"/>
                          <a:gd name="connsiteY77" fmla="*/ 730776 h 3370881"/>
                          <a:gd name="connsiteX78" fmla="*/ 1317812 w 2657256"/>
                          <a:gd name="connsiteY78" fmla="*/ 708364 h 3370881"/>
                          <a:gd name="connsiteX79" fmla="*/ 1353670 w 2657256"/>
                          <a:gd name="connsiteY79" fmla="*/ 663540 h 3370881"/>
                          <a:gd name="connsiteX80" fmla="*/ 1371600 w 2657256"/>
                          <a:gd name="connsiteY80" fmla="*/ 636646 h 3370881"/>
                          <a:gd name="connsiteX81" fmla="*/ 1380565 w 2657256"/>
                          <a:gd name="connsiteY81" fmla="*/ 596305 h 3370881"/>
                          <a:gd name="connsiteX82" fmla="*/ 1385047 w 2657256"/>
                          <a:gd name="connsiteY82" fmla="*/ 582858 h 3370881"/>
                          <a:gd name="connsiteX83" fmla="*/ 1380565 w 2657256"/>
                          <a:gd name="connsiteY83" fmla="*/ 533552 h 3370881"/>
                          <a:gd name="connsiteX84" fmla="*/ 1367118 w 2657256"/>
                          <a:gd name="connsiteY84" fmla="*/ 524587 h 3370881"/>
                          <a:gd name="connsiteX85" fmla="*/ 1349188 w 2657256"/>
                          <a:gd name="connsiteY85" fmla="*/ 520105 h 3370881"/>
                          <a:gd name="connsiteX86" fmla="*/ 1326776 w 2657256"/>
                          <a:gd name="connsiteY86" fmla="*/ 511140 h 3370881"/>
                          <a:gd name="connsiteX87" fmla="*/ 1281953 w 2657256"/>
                          <a:gd name="connsiteY87" fmla="*/ 515623 h 3370881"/>
                          <a:gd name="connsiteX88" fmla="*/ 1250576 w 2657256"/>
                          <a:gd name="connsiteY88" fmla="*/ 529070 h 3370881"/>
                          <a:gd name="connsiteX89" fmla="*/ 1210235 w 2657256"/>
                          <a:gd name="connsiteY89" fmla="*/ 542517 h 3370881"/>
                          <a:gd name="connsiteX90" fmla="*/ 1183341 w 2657256"/>
                          <a:gd name="connsiteY90" fmla="*/ 555964 h 3370881"/>
                          <a:gd name="connsiteX91" fmla="*/ 1160929 w 2657256"/>
                          <a:gd name="connsiteY91" fmla="*/ 569411 h 3370881"/>
                          <a:gd name="connsiteX92" fmla="*/ 1134035 w 2657256"/>
                          <a:gd name="connsiteY92" fmla="*/ 578376 h 3370881"/>
                          <a:gd name="connsiteX93" fmla="*/ 1111623 w 2657256"/>
                          <a:gd name="connsiteY93" fmla="*/ 587340 h 3370881"/>
                          <a:gd name="connsiteX94" fmla="*/ 1084729 w 2657256"/>
                          <a:gd name="connsiteY94" fmla="*/ 596305 h 3370881"/>
                          <a:gd name="connsiteX95" fmla="*/ 986118 w 2657256"/>
                          <a:gd name="connsiteY95" fmla="*/ 591823 h 3370881"/>
                          <a:gd name="connsiteX96" fmla="*/ 927847 w 2657256"/>
                          <a:gd name="connsiteY96" fmla="*/ 578376 h 3370881"/>
                          <a:gd name="connsiteX97" fmla="*/ 896470 w 2657256"/>
                          <a:gd name="connsiteY97" fmla="*/ 555964 h 3370881"/>
                          <a:gd name="connsiteX98" fmla="*/ 883023 w 2657256"/>
                          <a:gd name="connsiteY98" fmla="*/ 546999 h 3370881"/>
                          <a:gd name="connsiteX99" fmla="*/ 865094 w 2657256"/>
                          <a:gd name="connsiteY99" fmla="*/ 497693 h 3370881"/>
                          <a:gd name="connsiteX100" fmla="*/ 869576 w 2657256"/>
                          <a:gd name="connsiteY100" fmla="*/ 403564 h 3370881"/>
                          <a:gd name="connsiteX101" fmla="*/ 874059 w 2657256"/>
                          <a:gd name="connsiteY101" fmla="*/ 385634 h 3370881"/>
                          <a:gd name="connsiteX102" fmla="*/ 883023 w 2657256"/>
                          <a:gd name="connsiteY102" fmla="*/ 372187 h 3370881"/>
                          <a:gd name="connsiteX103" fmla="*/ 909918 w 2657256"/>
                          <a:gd name="connsiteY103" fmla="*/ 363223 h 3370881"/>
                          <a:gd name="connsiteX104" fmla="*/ 914400 w 2657256"/>
                          <a:gd name="connsiteY104" fmla="*/ 385634 h 3370881"/>
                          <a:gd name="connsiteX105" fmla="*/ 909918 w 2657256"/>
                          <a:gd name="connsiteY105" fmla="*/ 408046 h 3370881"/>
                          <a:gd name="connsiteX106" fmla="*/ 900953 w 2657256"/>
                          <a:gd name="connsiteY106" fmla="*/ 466317 h 3370881"/>
                          <a:gd name="connsiteX107" fmla="*/ 905435 w 2657256"/>
                          <a:gd name="connsiteY107" fmla="*/ 515623 h 3370881"/>
                          <a:gd name="connsiteX108" fmla="*/ 932329 w 2657256"/>
                          <a:gd name="connsiteY108" fmla="*/ 551481 h 3370881"/>
                          <a:gd name="connsiteX109" fmla="*/ 954741 w 2657256"/>
                          <a:gd name="connsiteY109" fmla="*/ 560446 h 3370881"/>
                          <a:gd name="connsiteX110" fmla="*/ 972670 w 2657256"/>
                          <a:gd name="connsiteY110" fmla="*/ 569411 h 3370881"/>
                          <a:gd name="connsiteX111" fmla="*/ 1066800 w 2657256"/>
                          <a:gd name="connsiteY111" fmla="*/ 564929 h 3370881"/>
                          <a:gd name="connsiteX112" fmla="*/ 1111623 w 2657256"/>
                          <a:gd name="connsiteY112" fmla="*/ 551481 h 3370881"/>
                          <a:gd name="connsiteX113" fmla="*/ 1129553 w 2657256"/>
                          <a:gd name="connsiteY113" fmla="*/ 538034 h 3370881"/>
                          <a:gd name="connsiteX114" fmla="*/ 1156447 w 2657256"/>
                          <a:gd name="connsiteY114" fmla="*/ 511140 h 3370881"/>
                          <a:gd name="connsiteX115" fmla="*/ 1160929 w 2657256"/>
                          <a:gd name="connsiteY115" fmla="*/ 493211 h 3370881"/>
                          <a:gd name="connsiteX116" fmla="*/ 1178859 w 2657256"/>
                          <a:gd name="connsiteY116" fmla="*/ 331846 h 3370881"/>
                          <a:gd name="connsiteX117" fmla="*/ 1215315 w 2657256"/>
                          <a:gd name="connsiteY117" fmla="*/ 270289 h 3370881"/>
                          <a:gd name="connsiteX118" fmla="*/ 1214718 w 2657256"/>
                          <a:gd name="connsiteY118" fmla="*/ 367705 h 3370881"/>
                          <a:gd name="connsiteX119" fmla="*/ 1201270 w 2657256"/>
                          <a:gd name="connsiteY119" fmla="*/ 412529 h 3370881"/>
                          <a:gd name="connsiteX120" fmla="*/ 1210235 w 2657256"/>
                          <a:gd name="connsiteY120" fmla="*/ 461834 h 3370881"/>
                          <a:gd name="connsiteX121" fmla="*/ 1214718 w 2657256"/>
                          <a:gd name="connsiteY121" fmla="*/ 475281 h 3370881"/>
                          <a:gd name="connsiteX122" fmla="*/ 1228165 w 2657256"/>
                          <a:gd name="connsiteY122" fmla="*/ 484246 h 3370881"/>
                          <a:gd name="connsiteX123" fmla="*/ 1250576 w 2657256"/>
                          <a:gd name="connsiteY123" fmla="*/ 502176 h 3370881"/>
                          <a:gd name="connsiteX124" fmla="*/ 1317812 w 2657256"/>
                          <a:gd name="connsiteY124" fmla="*/ 497693 h 3370881"/>
                          <a:gd name="connsiteX125" fmla="*/ 1353670 w 2657256"/>
                          <a:gd name="connsiteY125" fmla="*/ 488729 h 3370881"/>
                          <a:gd name="connsiteX126" fmla="*/ 1506070 w 2657256"/>
                          <a:gd name="connsiteY126" fmla="*/ 457352 h 3370881"/>
                          <a:gd name="connsiteX127" fmla="*/ 1550894 w 2657256"/>
                          <a:gd name="connsiteY127" fmla="*/ 430458 h 3370881"/>
                          <a:gd name="connsiteX128" fmla="*/ 1564341 w 2657256"/>
                          <a:gd name="connsiteY128" fmla="*/ 417011 h 3370881"/>
                          <a:gd name="connsiteX129" fmla="*/ 1586753 w 2657256"/>
                          <a:gd name="connsiteY129" fmla="*/ 399081 h 3370881"/>
                          <a:gd name="connsiteX130" fmla="*/ 1595718 w 2657256"/>
                          <a:gd name="connsiteY130" fmla="*/ 381152 h 3370881"/>
                          <a:gd name="connsiteX131" fmla="*/ 1613139 w 2657256"/>
                          <a:gd name="connsiteY131" fmla="*/ 358910 h 3370881"/>
                          <a:gd name="connsiteX132" fmla="*/ 1620066 w 2657256"/>
                          <a:gd name="connsiteY132" fmla="*/ 291047 h 3370881"/>
                          <a:gd name="connsiteX133" fmla="*/ 1604852 w 2657256"/>
                          <a:gd name="connsiteY133" fmla="*/ 236279 h 3370881"/>
                          <a:gd name="connsiteX134" fmla="*/ 1537447 w 2657256"/>
                          <a:gd name="connsiteY134" fmla="*/ 188411 h 3370881"/>
                          <a:gd name="connsiteX135" fmla="*/ 1613647 w 2657256"/>
                          <a:gd name="connsiteY135" fmla="*/ 399081 h 3370881"/>
                          <a:gd name="connsiteX136" fmla="*/ 1627094 w 2657256"/>
                          <a:gd name="connsiteY136" fmla="*/ 417011 h 3370881"/>
                          <a:gd name="connsiteX137" fmla="*/ 1658470 w 2657256"/>
                          <a:gd name="connsiteY137" fmla="*/ 412529 h 3370881"/>
                          <a:gd name="connsiteX138" fmla="*/ 1685365 w 2657256"/>
                          <a:gd name="connsiteY138" fmla="*/ 390117 h 3370881"/>
                          <a:gd name="connsiteX139" fmla="*/ 1694329 w 2657256"/>
                          <a:gd name="connsiteY139" fmla="*/ 376670 h 3370881"/>
                          <a:gd name="connsiteX140" fmla="*/ 1734670 w 2657256"/>
                          <a:gd name="connsiteY140" fmla="*/ 354258 h 3370881"/>
                          <a:gd name="connsiteX141" fmla="*/ 1743635 w 2657256"/>
                          <a:gd name="connsiteY141" fmla="*/ 340811 h 3370881"/>
                          <a:gd name="connsiteX142" fmla="*/ 1757082 w 2657256"/>
                          <a:gd name="connsiteY142" fmla="*/ 336329 h 3370881"/>
                          <a:gd name="connsiteX143" fmla="*/ 1843909 w 2657256"/>
                          <a:gd name="connsiteY143" fmla="*/ 262341 h 3370881"/>
                          <a:gd name="connsiteX144" fmla="*/ 1842471 w 2657256"/>
                          <a:gd name="connsiteY144" fmla="*/ 202194 h 3370881"/>
                          <a:gd name="connsiteX145" fmla="*/ 1828094 w 2657256"/>
                          <a:gd name="connsiteY145" fmla="*/ 136767 h 3370881"/>
                          <a:gd name="connsiteX146" fmla="*/ 1772023 w 2657256"/>
                          <a:gd name="connsiteY146" fmla="*/ 77249 h 3370881"/>
                          <a:gd name="connsiteX147" fmla="*/ 1948888 w 2657256"/>
                          <a:gd name="connsiteY147" fmla="*/ 178018 h 3370881"/>
                          <a:gd name="connsiteX148" fmla="*/ 1952362 w 2657256"/>
                          <a:gd name="connsiteY148" fmla="*/ 254265 h 3370881"/>
                          <a:gd name="connsiteX149" fmla="*/ 1874221 w 2657256"/>
                          <a:gd name="connsiteY149" fmla="*/ 318698 h 3370881"/>
                          <a:gd name="connsiteX150" fmla="*/ 1788459 w 2657256"/>
                          <a:gd name="connsiteY150" fmla="*/ 367705 h 3370881"/>
                          <a:gd name="connsiteX151" fmla="*/ 1761565 w 2657256"/>
                          <a:gd name="connsiteY151" fmla="*/ 390117 h 3370881"/>
                          <a:gd name="connsiteX152" fmla="*/ 1783976 w 2657256"/>
                          <a:gd name="connsiteY152" fmla="*/ 399081 h 3370881"/>
                          <a:gd name="connsiteX153" fmla="*/ 1878106 w 2657256"/>
                          <a:gd name="connsiteY153" fmla="*/ 390117 h 3370881"/>
                          <a:gd name="connsiteX154" fmla="*/ 1891553 w 2657256"/>
                          <a:gd name="connsiteY154" fmla="*/ 381152 h 3370881"/>
                          <a:gd name="connsiteX155" fmla="*/ 1918447 w 2657256"/>
                          <a:gd name="connsiteY155" fmla="*/ 372187 h 3370881"/>
                          <a:gd name="connsiteX156" fmla="*/ 1940859 w 2657256"/>
                          <a:gd name="connsiteY156" fmla="*/ 358740 h 3370881"/>
                          <a:gd name="connsiteX157" fmla="*/ 1954306 w 2657256"/>
                          <a:gd name="connsiteY157" fmla="*/ 354258 h 3370881"/>
                          <a:gd name="connsiteX158" fmla="*/ 2149979 w 2657256"/>
                          <a:gd name="connsiteY158" fmla="*/ 255356 h 3370881"/>
                          <a:gd name="connsiteX159" fmla="*/ 2166172 w 2657256"/>
                          <a:gd name="connsiteY159" fmla="*/ 215604 h 3370881"/>
                          <a:gd name="connsiteX160" fmla="*/ 2069054 w 2657256"/>
                          <a:gd name="connsiteY160" fmla="*/ 40493 h 3370881"/>
                          <a:gd name="connsiteX161" fmla="*/ 2087750 w 2657256"/>
                          <a:gd name="connsiteY161" fmla="*/ 188681 h 3370881"/>
                          <a:gd name="connsiteX162" fmla="*/ 2096795 w 2657256"/>
                          <a:gd name="connsiteY162" fmla="*/ 316507 h 3370881"/>
                          <a:gd name="connsiteX163" fmla="*/ 1999129 w 2657256"/>
                          <a:gd name="connsiteY163" fmla="*/ 358740 h 3370881"/>
                          <a:gd name="connsiteX164" fmla="*/ 1994647 w 2657256"/>
                          <a:gd name="connsiteY164" fmla="*/ 372187 h 3370881"/>
                          <a:gd name="connsiteX165" fmla="*/ 2039470 w 2657256"/>
                          <a:gd name="connsiteY165" fmla="*/ 390117 h 3370881"/>
                          <a:gd name="connsiteX166" fmla="*/ 2115670 w 2657256"/>
                          <a:gd name="connsiteY166" fmla="*/ 390117 h 3370881"/>
                          <a:gd name="connsiteX167" fmla="*/ 2160494 w 2657256"/>
                          <a:gd name="connsiteY167" fmla="*/ 376670 h 3370881"/>
                          <a:gd name="connsiteX168" fmla="*/ 2191870 w 2657256"/>
                          <a:gd name="connsiteY168" fmla="*/ 363223 h 3370881"/>
                          <a:gd name="connsiteX169" fmla="*/ 2205318 w 2657256"/>
                          <a:gd name="connsiteY169" fmla="*/ 358740 h 3370881"/>
                          <a:gd name="connsiteX170" fmla="*/ 2232212 w 2657256"/>
                          <a:gd name="connsiteY170" fmla="*/ 340811 h 3370881"/>
                          <a:gd name="connsiteX171" fmla="*/ 2312894 w 2657256"/>
                          <a:gd name="connsiteY171" fmla="*/ 183929 h 3370881"/>
                          <a:gd name="connsiteX172" fmla="*/ 2339788 w 2657256"/>
                          <a:gd name="connsiteY172" fmla="*/ 151 h 3370881"/>
                          <a:gd name="connsiteX173" fmla="*/ 2357718 w 2657256"/>
                          <a:gd name="connsiteY173" fmla="*/ 215305 h 3370881"/>
                          <a:gd name="connsiteX174" fmla="*/ 2254623 w 2657256"/>
                          <a:gd name="connsiteY174" fmla="*/ 376670 h 3370881"/>
                          <a:gd name="connsiteX175" fmla="*/ 2245659 w 2657256"/>
                          <a:gd name="connsiteY175" fmla="*/ 390117 h 3370881"/>
                          <a:gd name="connsiteX176" fmla="*/ 2254623 w 2657256"/>
                          <a:gd name="connsiteY176" fmla="*/ 403564 h 3370881"/>
                          <a:gd name="connsiteX177" fmla="*/ 2353235 w 2657256"/>
                          <a:gd name="connsiteY177" fmla="*/ 399081 h 3370881"/>
                          <a:gd name="connsiteX178" fmla="*/ 2366682 w 2657256"/>
                          <a:gd name="connsiteY178" fmla="*/ 394599 h 3370881"/>
                          <a:gd name="connsiteX179" fmla="*/ 2389094 w 2657256"/>
                          <a:gd name="connsiteY179" fmla="*/ 390117 h 3370881"/>
                          <a:gd name="connsiteX180" fmla="*/ 2424953 w 2657256"/>
                          <a:gd name="connsiteY180" fmla="*/ 367705 h 3370881"/>
                          <a:gd name="connsiteX181" fmla="*/ 2528047 w 2657256"/>
                          <a:gd name="connsiteY181" fmla="*/ 292700 h 3370881"/>
                          <a:gd name="connsiteX182" fmla="*/ 2541495 w 2657256"/>
                          <a:gd name="connsiteY182" fmla="*/ 62906 h 3370881"/>
                          <a:gd name="connsiteX183" fmla="*/ 2591304 w 2657256"/>
                          <a:gd name="connsiteY183" fmla="*/ 214081 h 3370881"/>
                          <a:gd name="connsiteX184" fmla="*/ 2612315 w 2657256"/>
                          <a:gd name="connsiteY184" fmla="*/ 290907 h 3370881"/>
                          <a:gd name="connsiteX185" fmla="*/ 2650863 w 2657256"/>
                          <a:gd name="connsiteY185" fmla="*/ 344994 h 3370881"/>
                          <a:gd name="connsiteX186" fmla="*/ 2465294 w 2657256"/>
                          <a:gd name="connsiteY186" fmla="*/ 399081 h 3370881"/>
                          <a:gd name="connsiteX187" fmla="*/ 2442882 w 2657256"/>
                          <a:gd name="connsiteY187" fmla="*/ 403564 h 3370881"/>
                          <a:gd name="connsiteX188" fmla="*/ 2398059 w 2657256"/>
                          <a:gd name="connsiteY188" fmla="*/ 417011 h 3370881"/>
                          <a:gd name="connsiteX189" fmla="*/ 2375647 w 2657256"/>
                          <a:gd name="connsiteY189" fmla="*/ 425976 h 3370881"/>
                          <a:gd name="connsiteX190" fmla="*/ 2357718 w 2657256"/>
                          <a:gd name="connsiteY190" fmla="*/ 430458 h 3370881"/>
                          <a:gd name="connsiteX191" fmla="*/ 2344270 w 2657256"/>
                          <a:gd name="connsiteY191" fmla="*/ 461834 h 3370881"/>
                          <a:gd name="connsiteX192" fmla="*/ 2353235 w 2657256"/>
                          <a:gd name="connsiteY192" fmla="*/ 502176 h 3370881"/>
                          <a:gd name="connsiteX193" fmla="*/ 2362200 w 2657256"/>
                          <a:gd name="connsiteY193" fmla="*/ 515623 h 3370881"/>
                          <a:gd name="connsiteX194" fmla="*/ 2344270 w 2657256"/>
                          <a:gd name="connsiteY194" fmla="*/ 587340 h 3370881"/>
                          <a:gd name="connsiteX195" fmla="*/ 2321859 w 2657256"/>
                          <a:gd name="connsiteY195" fmla="*/ 614234 h 3370881"/>
                          <a:gd name="connsiteX196" fmla="*/ 2308412 w 2657256"/>
                          <a:gd name="connsiteY196" fmla="*/ 636646 h 3370881"/>
                          <a:gd name="connsiteX197" fmla="*/ 2281518 w 2657256"/>
                          <a:gd name="connsiteY197" fmla="*/ 641129 h 3370881"/>
                          <a:gd name="connsiteX198" fmla="*/ 2259106 w 2657256"/>
                          <a:gd name="connsiteY198" fmla="*/ 636646 h 3370881"/>
                          <a:gd name="connsiteX199" fmla="*/ 2277035 w 2657256"/>
                          <a:gd name="connsiteY199" fmla="*/ 578376 h 3370881"/>
                          <a:gd name="connsiteX200" fmla="*/ 2290482 w 2657256"/>
                          <a:gd name="connsiteY200" fmla="*/ 542517 h 3370881"/>
                          <a:gd name="connsiteX201" fmla="*/ 2286000 w 2657256"/>
                          <a:gd name="connsiteY201" fmla="*/ 506658 h 3370881"/>
                          <a:gd name="connsiteX202" fmla="*/ 2245659 w 2657256"/>
                          <a:gd name="connsiteY202" fmla="*/ 448387 h 3370881"/>
                          <a:gd name="connsiteX203" fmla="*/ 2200835 w 2657256"/>
                          <a:gd name="connsiteY203" fmla="*/ 430458 h 3370881"/>
                          <a:gd name="connsiteX204" fmla="*/ 2169459 w 2657256"/>
                          <a:gd name="connsiteY204" fmla="*/ 425976 h 3370881"/>
                          <a:gd name="connsiteX205" fmla="*/ 2102223 w 2657256"/>
                          <a:gd name="connsiteY205" fmla="*/ 430458 h 3370881"/>
                          <a:gd name="connsiteX206" fmla="*/ 2084294 w 2657256"/>
                          <a:gd name="connsiteY206" fmla="*/ 439423 h 3370881"/>
                          <a:gd name="connsiteX207" fmla="*/ 2070847 w 2657256"/>
                          <a:gd name="connsiteY207" fmla="*/ 443905 h 3370881"/>
                          <a:gd name="connsiteX208" fmla="*/ 2061882 w 2657256"/>
                          <a:gd name="connsiteY208" fmla="*/ 461834 h 3370881"/>
                          <a:gd name="connsiteX209" fmla="*/ 2034988 w 2657256"/>
                          <a:gd name="connsiteY209" fmla="*/ 475281 h 3370881"/>
                          <a:gd name="connsiteX210" fmla="*/ 1783976 w 2657256"/>
                          <a:gd name="connsiteY210" fmla="*/ 479764 h 3370881"/>
                          <a:gd name="connsiteX211" fmla="*/ 1766047 w 2657256"/>
                          <a:gd name="connsiteY211" fmla="*/ 488729 h 3370881"/>
                          <a:gd name="connsiteX212" fmla="*/ 1703294 w 2657256"/>
                          <a:gd name="connsiteY212" fmla="*/ 506658 h 3370881"/>
                          <a:gd name="connsiteX213" fmla="*/ 1689847 w 2657256"/>
                          <a:gd name="connsiteY213" fmla="*/ 511140 h 3370881"/>
                          <a:gd name="connsiteX214" fmla="*/ 1676400 w 2657256"/>
                          <a:gd name="connsiteY214" fmla="*/ 520105 h 3370881"/>
                          <a:gd name="connsiteX215" fmla="*/ 1649506 w 2657256"/>
                          <a:gd name="connsiteY215" fmla="*/ 529070 h 3370881"/>
                          <a:gd name="connsiteX216" fmla="*/ 1636059 w 2657256"/>
                          <a:gd name="connsiteY216" fmla="*/ 538034 h 3370881"/>
                          <a:gd name="connsiteX217" fmla="*/ 1622612 w 2657256"/>
                          <a:gd name="connsiteY217" fmla="*/ 551481 h 3370881"/>
                          <a:gd name="connsiteX218" fmla="*/ 1609165 w 2657256"/>
                          <a:gd name="connsiteY218" fmla="*/ 555964 h 3370881"/>
                          <a:gd name="connsiteX219" fmla="*/ 1577788 w 2657256"/>
                          <a:gd name="connsiteY219" fmla="*/ 587340 h 3370881"/>
                          <a:gd name="connsiteX220" fmla="*/ 1568823 w 2657256"/>
                          <a:gd name="connsiteY220" fmla="*/ 600787 h 3370881"/>
                          <a:gd name="connsiteX221" fmla="*/ 1555376 w 2657256"/>
                          <a:gd name="connsiteY221" fmla="*/ 614234 h 3370881"/>
                          <a:gd name="connsiteX222" fmla="*/ 1524000 w 2657256"/>
                          <a:gd name="connsiteY222" fmla="*/ 654576 h 3370881"/>
                          <a:gd name="connsiteX223" fmla="*/ 1519518 w 2657256"/>
                          <a:gd name="connsiteY223" fmla="*/ 668023 h 3370881"/>
                          <a:gd name="connsiteX224" fmla="*/ 1528482 w 2657256"/>
                          <a:gd name="connsiteY224" fmla="*/ 708364 h 3370881"/>
                          <a:gd name="connsiteX225" fmla="*/ 1537447 w 2657256"/>
                          <a:gd name="connsiteY225" fmla="*/ 721811 h 3370881"/>
                          <a:gd name="connsiteX226" fmla="*/ 1568823 w 2657256"/>
                          <a:gd name="connsiteY226" fmla="*/ 712846 h 3370881"/>
                          <a:gd name="connsiteX227" fmla="*/ 1600200 w 2657256"/>
                          <a:gd name="connsiteY227" fmla="*/ 712846 h 3370881"/>
                          <a:gd name="connsiteX228" fmla="*/ 1631576 w 2657256"/>
                          <a:gd name="connsiteY228" fmla="*/ 690434 h 3370881"/>
                          <a:gd name="connsiteX229" fmla="*/ 1645023 w 2657256"/>
                          <a:gd name="connsiteY229" fmla="*/ 676987 h 3370881"/>
                          <a:gd name="connsiteX230" fmla="*/ 1685365 w 2657256"/>
                          <a:gd name="connsiteY230" fmla="*/ 645611 h 3370881"/>
                          <a:gd name="connsiteX231" fmla="*/ 1716741 w 2657256"/>
                          <a:gd name="connsiteY231" fmla="*/ 614234 h 3370881"/>
                          <a:gd name="connsiteX232" fmla="*/ 1748118 w 2657256"/>
                          <a:gd name="connsiteY232" fmla="*/ 596305 h 3370881"/>
                          <a:gd name="connsiteX233" fmla="*/ 1761565 w 2657256"/>
                          <a:gd name="connsiteY233" fmla="*/ 591823 h 3370881"/>
                          <a:gd name="connsiteX234" fmla="*/ 1779494 w 2657256"/>
                          <a:gd name="connsiteY234" fmla="*/ 582858 h 3370881"/>
                          <a:gd name="connsiteX235" fmla="*/ 1815353 w 2657256"/>
                          <a:gd name="connsiteY235" fmla="*/ 573893 h 3370881"/>
                          <a:gd name="connsiteX236" fmla="*/ 2030506 w 2657256"/>
                          <a:gd name="connsiteY236" fmla="*/ 578376 h 3370881"/>
                          <a:gd name="connsiteX237" fmla="*/ 2017059 w 2657256"/>
                          <a:gd name="connsiteY237" fmla="*/ 600787 h 3370881"/>
                          <a:gd name="connsiteX238" fmla="*/ 1981200 w 2657256"/>
                          <a:gd name="connsiteY238" fmla="*/ 636646 h 3370881"/>
                          <a:gd name="connsiteX239" fmla="*/ 1967753 w 2657256"/>
                          <a:gd name="connsiteY239" fmla="*/ 650093 h 3370881"/>
                          <a:gd name="connsiteX240" fmla="*/ 1936376 w 2657256"/>
                          <a:gd name="connsiteY240" fmla="*/ 690434 h 3370881"/>
                          <a:gd name="connsiteX241" fmla="*/ 1905000 w 2657256"/>
                          <a:gd name="connsiteY241" fmla="*/ 717329 h 3370881"/>
                          <a:gd name="connsiteX242" fmla="*/ 1860176 w 2657256"/>
                          <a:gd name="connsiteY242" fmla="*/ 735258 h 3370881"/>
                          <a:gd name="connsiteX243" fmla="*/ 1788459 w 2657256"/>
                          <a:gd name="connsiteY243" fmla="*/ 744223 h 3370881"/>
                          <a:gd name="connsiteX244" fmla="*/ 1846729 w 2657256"/>
                          <a:gd name="connsiteY244" fmla="*/ 802493 h 3370881"/>
                          <a:gd name="connsiteX245" fmla="*/ 1913965 w 2657256"/>
                          <a:gd name="connsiteY245" fmla="*/ 829387 h 3370881"/>
                          <a:gd name="connsiteX246" fmla="*/ 1922929 w 2657256"/>
                          <a:gd name="connsiteY246" fmla="*/ 842834 h 3370881"/>
                          <a:gd name="connsiteX247" fmla="*/ 1967753 w 2657256"/>
                          <a:gd name="connsiteY247" fmla="*/ 883176 h 3370881"/>
                          <a:gd name="connsiteX248" fmla="*/ 1981200 w 2657256"/>
                          <a:gd name="connsiteY248" fmla="*/ 896623 h 3370881"/>
                          <a:gd name="connsiteX249" fmla="*/ 1994647 w 2657256"/>
                          <a:gd name="connsiteY249" fmla="*/ 905587 h 3370881"/>
                          <a:gd name="connsiteX250" fmla="*/ 2021541 w 2657256"/>
                          <a:gd name="connsiteY250" fmla="*/ 927999 h 3370881"/>
                          <a:gd name="connsiteX251" fmla="*/ 2030506 w 2657256"/>
                          <a:gd name="connsiteY251" fmla="*/ 941446 h 3370881"/>
                          <a:gd name="connsiteX252" fmla="*/ 2057400 w 2657256"/>
                          <a:gd name="connsiteY252" fmla="*/ 968340 h 3370881"/>
                          <a:gd name="connsiteX253" fmla="*/ 2088776 w 2657256"/>
                          <a:gd name="connsiteY253" fmla="*/ 1013164 h 3370881"/>
                          <a:gd name="connsiteX254" fmla="*/ 2115670 w 2657256"/>
                          <a:gd name="connsiteY254" fmla="*/ 1057987 h 3370881"/>
                          <a:gd name="connsiteX255" fmla="*/ 2120153 w 2657256"/>
                          <a:gd name="connsiteY255" fmla="*/ 1089364 h 3370881"/>
                          <a:gd name="connsiteX256" fmla="*/ 2138082 w 2657256"/>
                          <a:gd name="connsiteY256" fmla="*/ 1143152 h 3370881"/>
                          <a:gd name="connsiteX257" fmla="*/ 2147047 w 2657256"/>
                          <a:gd name="connsiteY257" fmla="*/ 1196940 h 3370881"/>
                          <a:gd name="connsiteX258" fmla="*/ 2151529 w 2657256"/>
                          <a:gd name="connsiteY258" fmla="*/ 1210387 h 3370881"/>
                          <a:gd name="connsiteX259" fmla="*/ 2156012 w 2657256"/>
                          <a:gd name="connsiteY259" fmla="*/ 1228317 h 3370881"/>
                          <a:gd name="connsiteX260" fmla="*/ 2173941 w 2657256"/>
                          <a:gd name="connsiteY260" fmla="*/ 1295552 h 3370881"/>
                          <a:gd name="connsiteX261" fmla="*/ 2182906 w 2657256"/>
                          <a:gd name="connsiteY261" fmla="*/ 1313481 h 3370881"/>
                          <a:gd name="connsiteX262" fmla="*/ 2187388 w 2657256"/>
                          <a:gd name="connsiteY262" fmla="*/ 1331411 h 3370881"/>
                          <a:gd name="connsiteX263" fmla="*/ 2214282 w 2657256"/>
                          <a:gd name="connsiteY263" fmla="*/ 1385199 h 3370881"/>
                          <a:gd name="connsiteX264" fmla="*/ 2218765 w 2657256"/>
                          <a:gd name="connsiteY264" fmla="*/ 1403129 h 3370881"/>
                          <a:gd name="connsiteX265" fmla="*/ 2223247 w 2657256"/>
                          <a:gd name="connsiteY265" fmla="*/ 1430023 h 3370881"/>
                          <a:gd name="connsiteX266" fmla="*/ 2236694 w 2657256"/>
                          <a:gd name="connsiteY266" fmla="*/ 1456917 h 3370881"/>
                          <a:gd name="connsiteX267" fmla="*/ 2249794 w 2657256"/>
                          <a:gd name="connsiteY267" fmla="*/ 1524624 h 3370881"/>
                          <a:gd name="connsiteX268" fmla="*/ 2241176 w 2657256"/>
                          <a:gd name="connsiteY268" fmla="*/ 1577940 h 3370881"/>
                          <a:gd name="connsiteX269" fmla="*/ 2245659 w 2657256"/>
                          <a:gd name="connsiteY269" fmla="*/ 1595870 h 3370881"/>
                          <a:gd name="connsiteX270" fmla="*/ 2249634 w 2657256"/>
                          <a:gd name="connsiteY270" fmla="*/ 1685855 h 3370881"/>
                          <a:gd name="connsiteX271" fmla="*/ 2227729 w 2657256"/>
                          <a:gd name="connsiteY271" fmla="*/ 1716893 h 3370881"/>
                          <a:gd name="connsiteX272" fmla="*/ 2240500 w 2657256"/>
                          <a:gd name="connsiteY272" fmla="*/ 1674269 h 3370881"/>
                          <a:gd name="connsiteX273" fmla="*/ 2235341 w 2657256"/>
                          <a:gd name="connsiteY273" fmla="*/ 1788611 h 3370881"/>
                          <a:gd name="connsiteX274" fmla="*/ 2230689 w 2657256"/>
                          <a:gd name="connsiteY274" fmla="*/ 1823963 h 3370881"/>
                          <a:gd name="connsiteX275" fmla="*/ 2226207 w 2657256"/>
                          <a:gd name="connsiteY275" fmla="*/ 1824470 h 3370881"/>
                          <a:gd name="connsiteX276" fmla="*/ 2208278 w 2657256"/>
                          <a:gd name="connsiteY276" fmla="*/ 1869293 h 3370881"/>
                          <a:gd name="connsiteX277" fmla="*/ 2195168 w 2657256"/>
                          <a:gd name="connsiteY277" fmla="*/ 1882740 h 3370881"/>
                          <a:gd name="connsiteX278" fmla="*/ 2203458 w 2657256"/>
                          <a:gd name="connsiteY278" fmla="*/ 1918938 h 3370881"/>
                          <a:gd name="connsiteX279" fmla="*/ 2204134 w 2657256"/>
                          <a:gd name="connsiteY279" fmla="*/ 1949806 h 3370881"/>
                          <a:gd name="connsiteX280" fmla="*/ 2226545 w 2657256"/>
                          <a:gd name="connsiteY280" fmla="*/ 1954627 h 3370881"/>
                          <a:gd name="connsiteX281" fmla="*/ 2241176 w 2657256"/>
                          <a:gd name="connsiteY281" fmla="*/ 2012729 h 3370881"/>
                          <a:gd name="connsiteX282" fmla="*/ 2263588 w 2657256"/>
                          <a:gd name="connsiteY282" fmla="*/ 2057552 h 3370881"/>
                          <a:gd name="connsiteX283" fmla="*/ 2286000 w 2657256"/>
                          <a:gd name="connsiteY283" fmla="*/ 2084446 h 3370881"/>
                          <a:gd name="connsiteX284" fmla="*/ 2299447 w 2657256"/>
                          <a:gd name="connsiteY284" fmla="*/ 2124787 h 3370881"/>
                          <a:gd name="connsiteX285" fmla="*/ 2321859 w 2657256"/>
                          <a:gd name="connsiteY285" fmla="*/ 2151681 h 3370881"/>
                          <a:gd name="connsiteX286" fmla="*/ 2344270 w 2657256"/>
                          <a:gd name="connsiteY286" fmla="*/ 2205470 h 3370881"/>
                          <a:gd name="connsiteX287" fmla="*/ 2348753 w 2657256"/>
                          <a:gd name="connsiteY287" fmla="*/ 2223399 h 3370881"/>
                          <a:gd name="connsiteX288" fmla="*/ 2366682 w 2657256"/>
                          <a:gd name="connsiteY288" fmla="*/ 2263740 h 3370881"/>
                          <a:gd name="connsiteX289" fmla="*/ 2375647 w 2657256"/>
                          <a:gd name="connsiteY289" fmla="*/ 2286152 h 3370881"/>
                          <a:gd name="connsiteX290" fmla="*/ 2380129 w 2657256"/>
                          <a:gd name="connsiteY290" fmla="*/ 2308564 h 3370881"/>
                          <a:gd name="connsiteX291" fmla="*/ 2389094 w 2657256"/>
                          <a:gd name="connsiteY291" fmla="*/ 2335458 h 3370881"/>
                          <a:gd name="connsiteX292" fmla="*/ 2393576 w 2657256"/>
                          <a:gd name="connsiteY292" fmla="*/ 2380281 h 3370881"/>
                          <a:gd name="connsiteX293" fmla="*/ 2398059 w 2657256"/>
                          <a:gd name="connsiteY293" fmla="*/ 2393729 h 3370881"/>
                          <a:gd name="connsiteX294" fmla="*/ 2419794 w 2657256"/>
                          <a:gd name="connsiteY294" fmla="*/ 2447517 h 3370881"/>
                          <a:gd name="connsiteX295" fmla="*/ 2427343 w 2657256"/>
                          <a:gd name="connsiteY295" fmla="*/ 2564058 h 3370881"/>
                          <a:gd name="connsiteX296" fmla="*/ 2389094 w 2657256"/>
                          <a:gd name="connsiteY296" fmla="*/ 2837481 h 3370881"/>
                          <a:gd name="connsiteX297" fmla="*/ 2380129 w 2657256"/>
                          <a:gd name="connsiteY297" fmla="*/ 2859893 h 3370881"/>
                          <a:gd name="connsiteX298" fmla="*/ 2357718 w 2657256"/>
                          <a:gd name="connsiteY298" fmla="*/ 2913681 h 3370881"/>
                          <a:gd name="connsiteX299" fmla="*/ 2348753 w 2657256"/>
                          <a:gd name="connsiteY299" fmla="*/ 2936093 h 3370881"/>
                          <a:gd name="connsiteX300" fmla="*/ 2339788 w 2657256"/>
                          <a:gd name="connsiteY300" fmla="*/ 2971952 h 3370881"/>
                          <a:gd name="connsiteX301" fmla="*/ 2326341 w 2657256"/>
                          <a:gd name="connsiteY301" fmla="*/ 2994364 h 3370881"/>
                          <a:gd name="connsiteX302" fmla="*/ 2317376 w 2657256"/>
                          <a:gd name="connsiteY302" fmla="*/ 3025740 h 3370881"/>
                          <a:gd name="connsiteX303" fmla="*/ 2303929 w 2657256"/>
                          <a:gd name="connsiteY303" fmla="*/ 3048152 h 3370881"/>
                          <a:gd name="connsiteX304" fmla="*/ 2290482 w 2657256"/>
                          <a:gd name="connsiteY304" fmla="*/ 3079529 h 3370881"/>
                          <a:gd name="connsiteX305" fmla="*/ 2272553 w 2657256"/>
                          <a:gd name="connsiteY305" fmla="*/ 3084011 h 3370881"/>
                          <a:gd name="connsiteX306" fmla="*/ 2259106 w 2657256"/>
                          <a:gd name="connsiteY306" fmla="*/ 3088493 h 3370881"/>
                          <a:gd name="connsiteX307" fmla="*/ 2241176 w 2657256"/>
                          <a:gd name="connsiteY307" fmla="*/ 3092976 h 3370881"/>
                          <a:gd name="connsiteX308" fmla="*/ 2209800 w 2657256"/>
                          <a:gd name="connsiteY308" fmla="*/ 3101940 h 3370881"/>
                          <a:gd name="connsiteX309" fmla="*/ 2205318 w 2657256"/>
                          <a:gd name="connsiteY309" fmla="*/ 3039187 h 3370881"/>
                          <a:gd name="connsiteX310" fmla="*/ 2218765 w 2657256"/>
                          <a:gd name="connsiteY310" fmla="*/ 3021258 h 3370881"/>
                          <a:gd name="connsiteX311" fmla="*/ 2245659 w 2657256"/>
                          <a:gd name="connsiteY311" fmla="*/ 2971952 h 3370881"/>
                          <a:gd name="connsiteX312" fmla="*/ 2268070 w 2657256"/>
                          <a:gd name="connsiteY312" fmla="*/ 2945058 h 3370881"/>
                          <a:gd name="connsiteX313" fmla="*/ 2298550 w 2657256"/>
                          <a:gd name="connsiteY313" fmla="*/ 2568540 h 3370881"/>
                          <a:gd name="connsiteX314" fmla="*/ 2284986 w 2657256"/>
                          <a:gd name="connsiteY314" fmla="*/ 2532681 h 3370881"/>
                          <a:gd name="connsiteX315" fmla="*/ 2293273 w 2657256"/>
                          <a:gd name="connsiteY315" fmla="*/ 2496653 h 3370881"/>
                          <a:gd name="connsiteX316" fmla="*/ 2278152 w 2657256"/>
                          <a:gd name="connsiteY316" fmla="*/ 2475178 h 3370881"/>
                          <a:gd name="connsiteX317" fmla="*/ 2245659 w 2657256"/>
                          <a:gd name="connsiteY317" fmla="*/ 2389247 h 3370881"/>
                          <a:gd name="connsiteX318" fmla="*/ 2195507 w 2657256"/>
                          <a:gd name="connsiteY318" fmla="*/ 2241328 h 3370881"/>
                          <a:gd name="connsiteX319" fmla="*/ 2083786 w 2657256"/>
                          <a:gd name="connsiteY319" fmla="*/ 2040300 h 3370881"/>
                          <a:gd name="connsiteX320" fmla="*/ 2048773 w 2657256"/>
                          <a:gd name="connsiteY320" fmla="*/ 2017971 h 3370881"/>
                          <a:gd name="connsiteX321" fmla="*/ 2074314 w 2657256"/>
                          <a:gd name="connsiteY321" fmla="*/ 2011967 h 3370881"/>
                          <a:gd name="connsiteX322" fmla="*/ 2034988 w 2657256"/>
                          <a:gd name="connsiteY322" fmla="*/ 2003764 h 3370881"/>
                          <a:gd name="connsiteX323" fmla="*/ 2026023 w 2657256"/>
                          <a:gd name="connsiteY323" fmla="*/ 2026176 h 3370881"/>
                          <a:gd name="connsiteX324" fmla="*/ 2021541 w 2657256"/>
                          <a:gd name="connsiteY324" fmla="*/ 2039623 h 3370881"/>
                          <a:gd name="connsiteX325" fmla="*/ 1999129 w 2657256"/>
                          <a:gd name="connsiteY325" fmla="*/ 2053070 h 3370881"/>
                          <a:gd name="connsiteX326" fmla="*/ 1990165 w 2657256"/>
                          <a:gd name="connsiteY326" fmla="*/ 2070999 h 3370881"/>
                          <a:gd name="connsiteX327" fmla="*/ 1967753 w 2657256"/>
                          <a:gd name="connsiteY327" fmla="*/ 2106858 h 3370881"/>
                          <a:gd name="connsiteX328" fmla="*/ 1981200 w 2657256"/>
                          <a:gd name="connsiteY328" fmla="*/ 2223399 h 3370881"/>
                          <a:gd name="connsiteX329" fmla="*/ 1994647 w 2657256"/>
                          <a:gd name="connsiteY329" fmla="*/ 2254776 h 3370881"/>
                          <a:gd name="connsiteX330" fmla="*/ 2003612 w 2657256"/>
                          <a:gd name="connsiteY330" fmla="*/ 2272705 h 3370881"/>
                          <a:gd name="connsiteX331" fmla="*/ 2026023 w 2657256"/>
                          <a:gd name="connsiteY331" fmla="*/ 2304081 h 3370881"/>
                          <a:gd name="connsiteX332" fmla="*/ 2043953 w 2657256"/>
                          <a:gd name="connsiteY332" fmla="*/ 2348905 h 3370881"/>
                          <a:gd name="connsiteX333" fmla="*/ 2061882 w 2657256"/>
                          <a:gd name="connsiteY333" fmla="*/ 2371317 h 3370881"/>
                          <a:gd name="connsiteX334" fmla="*/ 2088776 w 2657256"/>
                          <a:gd name="connsiteY334" fmla="*/ 2434070 h 3370881"/>
                          <a:gd name="connsiteX335" fmla="*/ 2102223 w 2657256"/>
                          <a:gd name="connsiteY335" fmla="*/ 2465446 h 3370881"/>
                          <a:gd name="connsiteX336" fmla="*/ 2106706 w 2657256"/>
                          <a:gd name="connsiteY336" fmla="*/ 2496823 h 3370881"/>
                          <a:gd name="connsiteX337" fmla="*/ 2124635 w 2657256"/>
                          <a:gd name="connsiteY337" fmla="*/ 2559576 h 3370881"/>
                          <a:gd name="connsiteX338" fmla="*/ 2138082 w 2657256"/>
                          <a:gd name="connsiteY338" fmla="*/ 2649223 h 3370881"/>
                          <a:gd name="connsiteX339" fmla="*/ 2147047 w 2657256"/>
                          <a:gd name="connsiteY339" fmla="*/ 2685081 h 3370881"/>
                          <a:gd name="connsiteX340" fmla="*/ 2151529 w 2657256"/>
                          <a:gd name="connsiteY340" fmla="*/ 2716458 h 3370881"/>
                          <a:gd name="connsiteX341" fmla="*/ 2160494 w 2657256"/>
                          <a:gd name="connsiteY341" fmla="*/ 2770246 h 3370881"/>
                          <a:gd name="connsiteX342" fmla="*/ 2156012 w 2657256"/>
                          <a:gd name="connsiteY342" fmla="*/ 2962987 h 3370881"/>
                          <a:gd name="connsiteX343" fmla="*/ 2138082 w 2657256"/>
                          <a:gd name="connsiteY343" fmla="*/ 3043670 h 3370881"/>
                          <a:gd name="connsiteX344" fmla="*/ 2133600 w 2657256"/>
                          <a:gd name="connsiteY344" fmla="*/ 3061599 h 3370881"/>
                          <a:gd name="connsiteX345" fmla="*/ 2120153 w 2657256"/>
                          <a:gd name="connsiteY345" fmla="*/ 3079529 h 3370881"/>
                          <a:gd name="connsiteX346" fmla="*/ 2111188 w 2657256"/>
                          <a:gd name="connsiteY346" fmla="*/ 3106423 h 3370881"/>
                          <a:gd name="connsiteX347" fmla="*/ 2088776 w 2657256"/>
                          <a:gd name="connsiteY347" fmla="*/ 3137799 h 3370881"/>
                          <a:gd name="connsiteX348" fmla="*/ 2075329 w 2657256"/>
                          <a:gd name="connsiteY348" fmla="*/ 3164693 h 3370881"/>
                          <a:gd name="connsiteX349" fmla="*/ 2061882 w 2657256"/>
                          <a:gd name="connsiteY349" fmla="*/ 3169176 h 3370881"/>
                          <a:gd name="connsiteX350" fmla="*/ 2021541 w 2657256"/>
                          <a:gd name="connsiteY350" fmla="*/ 3164693 h 3370881"/>
                          <a:gd name="connsiteX351" fmla="*/ 2012576 w 2657256"/>
                          <a:gd name="connsiteY351" fmla="*/ 3119870 h 3370881"/>
                          <a:gd name="connsiteX352" fmla="*/ 2048435 w 2657256"/>
                          <a:gd name="connsiteY352" fmla="*/ 3021258 h 3370881"/>
                          <a:gd name="connsiteX353" fmla="*/ 2048435 w 2657256"/>
                          <a:gd name="connsiteY353" fmla="*/ 3021258 h 3370881"/>
                          <a:gd name="connsiteX354" fmla="*/ 2061882 w 2657256"/>
                          <a:gd name="connsiteY354" fmla="*/ 2967470 h 3370881"/>
                          <a:gd name="connsiteX355" fmla="*/ 2070847 w 2657256"/>
                          <a:gd name="connsiteY355" fmla="*/ 2882305 h 3370881"/>
                          <a:gd name="connsiteX356" fmla="*/ 2066365 w 2657256"/>
                          <a:gd name="connsiteY356" fmla="*/ 2725423 h 3370881"/>
                          <a:gd name="connsiteX357" fmla="*/ 2043953 w 2657256"/>
                          <a:gd name="connsiteY357" fmla="*/ 2649223 h 3370881"/>
                          <a:gd name="connsiteX358" fmla="*/ 2030506 w 2657256"/>
                          <a:gd name="connsiteY358" fmla="*/ 2622329 h 3370881"/>
                          <a:gd name="connsiteX359" fmla="*/ 2017059 w 2657256"/>
                          <a:gd name="connsiteY359" fmla="*/ 2581987 h 3370881"/>
                          <a:gd name="connsiteX360" fmla="*/ 1981200 w 2657256"/>
                          <a:gd name="connsiteY360" fmla="*/ 2514752 h 3370881"/>
                          <a:gd name="connsiteX361" fmla="*/ 1972235 w 2657256"/>
                          <a:gd name="connsiteY361" fmla="*/ 2501305 h 3370881"/>
                          <a:gd name="connsiteX362" fmla="*/ 1958788 w 2657256"/>
                          <a:gd name="connsiteY362" fmla="*/ 2478893 h 3370881"/>
                          <a:gd name="connsiteX363" fmla="*/ 1905000 w 2657256"/>
                          <a:gd name="connsiteY363" fmla="*/ 2398211 h 3370881"/>
                          <a:gd name="connsiteX364" fmla="*/ 1882588 w 2657256"/>
                          <a:gd name="connsiteY364" fmla="*/ 2357870 h 3370881"/>
                          <a:gd name="connsiteX365" fmla="*/ 1869141 w 2657256"/>
                          <a:gd name="connsiteY365" fmla="*/ 2339940 h 3370881"/>
                          <a:gd name="connsiteX366" fmla="*/ 1806388 w 2657256"/>
                          <a:gd name="connsiteY366" fmla="*/ 2313046 h 3370881"/>
                          <a:gd name="connsiteX367" fmla="*/ 1779494 w 2657256"/>
                          <a:gd name="connsiteY367" fmla="*/ 2304081 h 3370881"/>
                          <a:gd name="connsiteX368" fmla="*/ 1752600 w 2657256"/>
                          <a:gd name="connsiteY368" fmla="*/ 2299599 h 3370881"/>
                          <a:gd name="connsiteX369" fmla="*/ 1680882 w 2657256"/>
                          <a:gd name="connsiteY369" fmla="*/ 2277187 h 3370881"/>
                          <a:gd name="connsiteX370" fmla="*/ 1719025 w 2657256"/>
                          <a:gd name="connsiteY370" fmla="*/ 2281331 h 3370881"/>
                          <a:gd name="connsiteX371" fmla="*/ 1756997 w 2657256"/>
                          <a:gd name="connsiteY371" fmla="*/ 2289450 h 3370881"/>
                          <a:gd name="connsiteX372" fmla="*/ 1656440 w 2657256"/>
                          <a:gd name="connsiteY372" fmla="*/ 2298583 h 3370881"/>
                          <a:gd name="connsiteX373" fmla="*/ 1537447 w 2657256"/>
                          <a:gd name="connsiteY373" fmla="*/ 2329960 h 3370881"/>
                          <a:gd name="connsiteX374" fmla="*/ 1571993 w 2657256"/>
                          <a:gd name="connsiteY374" fmla="*/ 2317957 h 3370881"/>
                          <a:gd name="connsiteX375" fmla="*/ 1509707 w 2657256"/>
                          <a:gd name="connsiteY375" fmla="*/ 2338926 h 3370881"/>
                          <a:gd name="connsiteX376" fmla="*/ 1500444 w 2657256"/>
                          <a:gd name="connsiteY376" fmla="*/ 2355271 h 3370881"/>
                          <a:gd name="connsiteX377" fmla="*/ 1402678 w 2657256"/>
                          <a:gd name="connsiteY377" fmla="*/ 2339641 h 3370881"/>
                          <a:gd name="connsiteX378" fmla="*/ 1322892 w 2657256"/>
                          <a:gd name="connsiteY378" fmla="*/ 2336952 h 3370881"/>
                          <a:gd name="connsiteX379" fmla="*/ 1199384 w 2657256"/>
                          <a:gd name="connsiteY379" fmla="*/ 2307041 h 3370881"/>
                          <a:gd name="connsiteX380" fmla="*/ 1066800 w 2657256"/>
                          <a:gd name="connsiteY380" fmla="*/ 2272705 h 3370881"/>
                          <a:gd name="connsiteX381" fmla="*/ 1030941 w 2657256"/>
                          <a:gd name="connsiteY381" fmla="*/ 2263740 h 3370881"/>
                          <a:gd name="connsiteX382" fmla="*/ 986118 w 2657256"/>
                          <a:gd name="connsiteY382" fmla="*/ 2241329 h 3370881"/>
                          <a:gd name="connsiteX383" fmla="*/ 968188 w 2657256"/>
                          <a:gd name="connsiteY383" fmla="*/ 2232364 h 3370881"/>
                          <a:gd name="connsiteX384" fmla="*/ 936812 w 2657256"/>
                          <a:gd name="connsiteY384" fmla="*/ 2214434 h 3370881"/>
                          <a:gd name="connsiteX385" fmla="*/ 905435 w 2657256"/>
                          <a:gd name="connsiteY385" fmla="*/ 2196505 h 3370881"/>
                          <a:gd name="connsiteX386" fmla="*/ 869576 w 2657256"/>
                          <a:gd name="connsiteY386" fmla="*/ 2209952 h 3370881"/>
                          <a:gd name="connsiteX387" fmla="*/ 856129 w 2657256"/>
                          <a:gd name="connsiteY387" fmla="*/ 2227881 h 3370881"/>
                          <a:gd name="connsiteX388" fmla="*/ 815788 w 2657256"/>
                          <a:gd name="connsiteY388" fmla="*/ 2268223 h 3370881"/>
                          <a:gd name="connsiteX389" fmla="*/ 788894 w 2657256"/>
                          <a:gd name="connsiteY389" fmla="*/ 2290634 h 3370881"/>
                          <a:gd name="connsiteX390" fmla="*/ 762000 w 2657256"/>
                          <a:gd name="connsiteY390" fmla="*/ 2313046 h 3370881"/>
                          <a:gd name="connsiteX391" fmla="*/ 753035 w 2657256"/>
                          <a:gd name="connsiteY391" fmla="*/ 2326493 h 3370881"/>
                          <a:gd name="connsiteX392" fmla="*/ 735106 w 2657256"/>
                          <a:gd name="connsiteY392" fmla="*/ 2339940 h 3370881"/>
                          <a:gd name="connsiteX393" fmla="*/ 712694 w 2657256"/>
                          <a:gd name="connsiteY393" fmla="*/ 2362352 h 3370881"/>
                          <a:gd name="connsiteX394" fmla="*/ 694765 w 2657256"/>
                          <a:gd name="connsiteY394" fmla="*/ 2375799 h 3370881"/>
                          <a:gd name="connsiteX395" fmla="*/ 681318 w 2657256"/>
                          <a:gd name="connsiteY395" fmla="*/ 2393729 h 3370881"/>
                          <a:gd name="connsiteX396" fmla="*/ 667870 w 2657256"/>
                          <a:gd name="connsiteY396" fmla="*/ 2402693 h 3370881"/>
                          <a:gd name="connsiteX397" fmla="*/ 623047 w 2657256"/>
                          <a:gd name="connsiteY397" fmla="*/ 2443034 h 3370881"/>
                          <a:gd name="connsiteX398" fmla="*/ 600635 w 2657256"/>
                          <a:gd name="connsiteY398" fmla="*/ 2474411 h 3370881"/>
                          <a:gd name="connsiteX399" fmla="*/ 587188 w 2657256"/>
                          <a:gd name="connsiteY399" fmla="*/ 2514752 h 3370881"/>
                          <a:gd name="connsiteX400" fmla="*/ 582706 w 2657256"/>
                          <a:gd name="connsiteY400" fmla="*/ 2546129 h 3370881"/>
                          <a:gd name="connsiteX401" fmla="*/ 596153 w 2657256"/>
                          <a:gd name="connsiteY401" fmla="*/ 2635776 h 3370881"/>
                          <a:gd name="connsiteX402" fmla="*/ 600635 w 2657256"/>
                          <a:gd name="connsiteY402" fmla="*/ 2653705 h 3370881"/>
                          <a:gd name="connsiteX403" fmla="*/ 609600 w 2657256"/>
                          <a:gd name="connsiteY403" fmla="*/ 2671634 h 3370881"/>
                          <a:gd name="connsiteX404" fmla="*/ 614082 w 2657256"/>
                          <a:gd name="connsiteY404" fmla="*/ 2689564 h 3370881"/>
                          <a:gd name="connsiteX405" fmla="*/ 623047 w 2657256"/>
                          <a:gd name="connsiteY405" fmla="*/ 2711976 h 3370881"/>
                          <a:gd name="connsiteX406" fmla="*/ 627529 w 2657256"/>
                          <a:gd name="connsiteY406" fmla="*/ 2734387 h 3370881"/>
                          <a:gd name="connsiteX407" fmla="*/ 640976 w 2657256"/>
                          <a:gd name="connsiteY407" fmla="*/ 2765764 h 3370881"/>
                          <a:gd name="connsiteX408" fmla="*/ 645459 w 2657256"/>
                          <a:gd name="connsiteY408" fmla="*/ 2779211 h 3370881"/>
                          <a:gd name="connsiteX409" fmla="*/ 658906 w 2657256"/>
                          <a:gd name="connsiteY409" fmla="*/ 2801623 h 3370881"/>
                          <a:gd name="connsiteX410" fmla="*/ 676835 w 2657256"/>
                          <a:gd name="connsiteY410" fmla="*/ 2864376 h 3370881"/>
                          <a:gd name="connsiteX411" fmla="*/ 690282 w 2657256"/>
                          <a:gd name="connsiteY411" fmla="*/ 2895752 h 3370881"/>
                          <a:gd name="connsiteX412" fmla="*/ 699247 w 2657256"/>
                          <a:gd name="connsiteY412" fmla="*/ 2940576 h 3370881"/>
                          <a:gd name="connsiteX413" fmla="*/ 703729 w 2657256"/>
                          <a:gd name="connsiteY413" fmla="*/ 2967470 h 3370881"/>
                          <a:gd name="connsiteX414" fmla="*/ 717176 w 2657256"/>
                          <a:gd name="connsiteY414" fmla="*/ 2994364 h 3370881"/>
                          <a:gd name="connsiteX415" fmla="*/ 735106 w 2657256"/>
                          <a:gd name="connsiteY415" fmla="*/ 3052634 h 3370881"/>
                          <a:gd name="connsiteX416" fmla="*/ 739588 w 2657256"/>
                          <a:gd name="connsiteY416" fmla="*/ 3079529 h 3370881"/>
                          <a:gd name="connsiteX417" fmla="*/ 762000 w 2657256"/>
                          <a:gd name="connsiteY417" fmla="*/ 3142281 h 3370881"/>
                          <a:gd name="connsiteX418" fmla="*/ 766482 w 2657256"/>
                          <a:gd name="connsiteY418" fmla="*/ 3231929 h 3370881"/>
                          <a:gd name="connsiteX419" fmla="*/ 770965 w 2657256"/>
                          <a:gd name="connsiteY419" fmla="*/ 3254340 h 3370881"/>
                          <a:gd name="connsiteX420" fmla="*/ 775447 w 2657256"/>
                          <a:gd name="connsiteY420" fmla="*/ 3285717 h 3370881"/>
                          <a:gd name="connsiteX421" fmla="*/ 748553 w 2657256"/>
                          <a:gd name="connsiteY421" fmla="*/ 3335023 h 3370881"/>
                          <a:gd name="connsiteX422" fmla="*/ 721659 w 2657256"/>
                          <a:gd name="connsiteY422" fmla="*/ 3343987 h 3370881"/>
                          <a:gd name="connsiteX423" fmla="*/ 708212 w 2657256"/>
                          <a:gd name="connsiteY423" fmla="*/ 3348470 h 3370881"/>
                          <a:gd name="connsiteX424" fmla="*/ 623047 w 2657256"/>
                          <a:gd name="connsiteY424" fmla="*/ 3330540 h 3370881"/>
                          <a:gd name="connsiteX425" fmla="*/ 609600 w 2657256"/>
                          <a:gd name="connsiteY425" fmla="*/ 3308129 h 3370881"/>
                          <a:gd name="connsiteX426" fmla="*/ 591670 w 2657256"/>
                          <a:gd name="connsiteY426" fmla="*/ 3267787 h 3370881"/>
                          <a:gd name="connsiteX427" fmla="*/ 560294 w 2657256"/>
                          <a:gd name="connsiteY427" fmla="*/ 3209517 h 3370881"/>
                          <a:gd name="connsiteX428" fmla="*/ 551329 w 2657256"/>
                          <a:gd name="connsiteY428" fmla="*/ 3196070 h 3370881"/>
                          <a:gd name="connsiteX429" fmla="*/ 528918 w 2657256"/>
                          <a:gd name="connsiteY429" fmla="*/ 3173658 h 3370881"/>
                          <a:gd name="connsiteX430" fmla="*/ 519953 w 2657256"/>
                          <a:gd name="connsiteY430" fmla="*/ 3128834 h 3370881"/>
                          <a:gd name="connsiteX431" fmla="*/ 524435 w 2657256"/>
                          <a:gd name="connsiteY431" fmla="*/ 3101940 h 3370881"/>
                          <a:gd name="connsiteX432" fmla="*/ 528918 w 2657256"/>
                          <a:gd name="connsiteY432" fmla="*/ 3088493 h 3370881"/>
                          <a:gd name="connsiteX433" fmla="*/ 542365 w 2657256"/>
                          <a:gd name="connsiteY433" fmla="*/ 3052634 h 3370881"/>
                          <a:gd name="connsiteX434" fmla="*/ 484094 w 2657256"/>
                          <a:gd name="connsiteY434" fmla="*/ 2886787 h 3370881"/>
                          <a:gd name="connsiteX435" fmla="*/ 443753 w 2657256"/>
                          <a:gd name="connsiteY435" fmla="*/ 2779211 h 3370881"/>
                          <a:gd name="connsiteX436" fmla="*/ 439270 w 2657256"/>
                          <a:gd name="connsiteY436" fmla="*/ 2752317 h 3370881"/>
                          <a:gd name="connsiteX437" fmla="*/ 430306 w 2657256"/>
                          <a:gd name="connsiteY437" fmla="*/ 2716458 h 3370881"/>
                          <a:gd name="connsiteX438" fmla="*/ 425823 w 2657256"/>
                          <a:gd name="connsiteY438" fmla="*/ 2680599 h 3370881"/>
                          <a:gd name="connsiteX439" fmla="*/ 398929 w 2657256"/>
                          <a:gd name="connsiteY439" fmla="*/ 2599917 h 3370881"/>
                          <a:gd name="connsiteX440" fmla="*/ 385482 w 2657256"/>
                          <a:gd name="connsiteY440" fmla="*/ 2568540 h 3370881"/>
                          <a:gd name="connsiteX441" fmla="*/ 381000 w 2657256"/>
                          <a:gd name="connsiteY441" fmla="*/ 2550611 h 3370881"/>
                          <a:gd name="connsiteX442" fmla="*/ 372035 w 2657256"/>
                          <a:gd name="connsiteY442" fmla="*/ 2483376 h 3370881"/>
                          <a:gd name="connsiteX443" fmla="*/ 367553 w 2657256"/>
                          <a:gd name="connsiteY443" fmla="*/ 2469929 h 3370881"/>
                          <a:gd name="connsiteX444" fmla="*/ 407894 w 2657256"/>
                          <a:gd name="connsiteY444" fmla="*/ 2451999 h 3370881"/>
                          <a:gd name="connsiteX445" fmla="*/ 515470 w 2657256"/>
                          <a:gd name="connsiteY445" fmla="*/ 2407176 h 3370881"/>
                          <a:gd name="connsiteX446" fmla="*/ 578223 w 2657256"/>
                          <a:gd name="connsiteY446" fmla="*/ 2353387 h 3370881"/>
                          <a:gd name="connsiteX447" fmla="*/ 587188 w 2657256"/>
                          <a:gd name="connsiteY447" fmla="*/ 2330976 h 3370881"/>
                          <a:gd name="connsiteX448" fmla="*/ 614082 w 2657256"/>
                          <a:gd name="connsiteY448" fmla="*/ 2254776 h 3370881"/>
                          <a:gd name="connsiteX449" fmla="*/ 649941 w 2657256"/>
                          <a:gd name="connsiteY449" fmla="*/ 2200987 h 3370881"/>
                          <a:gd name="connsiteX450" fmla="*/ 690282 w 2657256"/>
                          <a:gd name="connsiteY450" fmla="*/ 2174093 h 3370881"/>
                          <a:gd name="connsiteX451" fmla="*/ 703729 w 2657256"/>
                          <a:gd name="connsiteY451" fmla="*/ 2165129 h 3370881"/>
                          <a:gd name="connsiteX452" fmla="*/ 739588 w 2657256"/>
                          <a:gd name="connsiteY452" fmla="*/ 2147199 h 3370881"/>
                          <a:gd name="connsiteX453" fmla="*/ 708212 w 2657256"/>
                          <a:gd name="connsiteY453" fmla="*/ 2187540 h 3370881"/>
                          <a:gd name="connsiteX454" fmla="*/ 654423 w 2657256"/>
                          <a:gd name="connsiteY454" fmla="*/ 2241329 h 3370881"/>
                          <a:gd name="connsiteX455" fmla="*/ 636494 w 2657256"/>
                          <a:gd name="connsiteY455" fmla="*/ 2259258 h 3370881"/>
                          <a:gd name="connsiteX456" fmla="*/ 614082 w 2657256"/>
                          <a:gd name="connsiteY456" fmla="*/ 2286152 h 3370881"/>
                          <a:gd name="connsiteX457" fmla="*/ 592179 w 2657256"/>
                          <a:gd name="connsiteY457" fmla="*/ 2282347 h 3370881"/>
                          <a:gd name="connsiteX458" fmla="*/ 555980 w 2657256"/>
                          <a:gd name="connsiteY458" fmla="*/ 2313892 h 3370881"/>
                          <a:gd name="connsiteX459" fmla="*/ 524435 w 2657256"/>
                          <a:gd name="connsiteY459" fmla="*/ 2348905 h 3370881"/>
                          <a:gd name="connsiteX460" fmla="*/ 502023 w 2657256"/>
                          <a:gd name="connsiteY460" fmla="*/ 2362352 h 3370881"/>
                          <a:gd name="connsiteX461" fmla="*/ 461682 w 2657256"/>
                          <a:gd name="connsiteY461" fmla="*/ 2389246 h 3370881"/>
                          <a:gd name="connsiteX462" fmla="*/ 448235 w 2657256"/>
                          <a:gd name="connsiteY462" fmla="*/ 2398211 h 3370881"/>
                          <a:gd name="connsiteX463" fmla="*/ 430306 w 2657256"/>
                          <a:gd name="connsiteY463" fmla="*/ 2407176 h 3370881"/>
                          <a:gd name="connsiteX464" fmla="*/ 412376 w 2657256"/>
                          <a:gd name="connsiteY464" fmla="*/ 2420623 h 3370881"/>
                          <a:gd name="connsiteX465" fmla="*/ 389965 w 2657256"/>
                          <a:gd name="connsiteY465" fmla="*/ 2429587 h 3370881"/>
                          <a:gd name="connsiteX466" fmla="*/ 372035 w 2657256"/>
                          <a:gd name="connsiteY466" fmla="*/ 2443034 h 3370881"/>
                          <a:gd name="connsiteX467" fmla="*/ 318247 w 2657256"/>
                          <a:gd name="connsiteY467" fmla="*/ 2474411 h 3370881"/>
                          <a:gd name="connsiteX468" fmla="*/ 304800 w 2657256"/>
                          <a:gd name="connsiteY468" fmla="*/ 2492340 h 3370881"/>
                          <a:gd name="connsiteX469" fmla="*/ 282388 w 2657256"/>
                          <a:gd name="connsiteY469" fmla="*/ 2519234 h 3370881"/>
                          <a:gd name="connsiteX470" fmla="*/ 295835 w 2657256"/>
                          <a:gd name="connsiteY470" fmla="*/ 2815070 h 3370881"/>
                          <a:gd name="connsiteX471" fmla="*/ 300318 w 2657256"/>
                          <a:gd name="connsiteY471" fmla="*/ 2837481 h 3370881"/>
                          <a:gd name="connsiteX472" fmla="*/ 304800 w 2657256"/>
                          <a:gd name="connsiteY472" fmla="*/ 2868858 h 3370881"/>
                          <a:gd name="connsiteX473" fmla="*/ 309282 w 2657256"/>
                          <a:gd name="connsiteY473" fmla="*/ 2927129 h 3370881"/>
                          <a:gd name="connsiteX474" fmla="*/ 322729 w 2657256"/>
                          <a:gd name="connsiteY474" fmla="*/ 2985399 h 3370881"/>
                          <a:gd name="connsiteX475" fmla="*/ 327212 w 2657256"/>
                          <a:gd name="connsiteY475" fmla="*/ 3012293 h 3370881"/>
                          <a:gd name="connsiteX476" fmla="*/ 331694 w 2657256"/>
                          <a:gd name="connsiteY476" fmla="*/ 3043670 h 3370881"/>
                          <a:gd name="connsiteX477" fmla="*/ 345141 w 2657256"/>
                          <a:gd name="connsiteY477" fmla="*/ 3070564 h 3370881"/>
                          <a:gd name="connsiteX478" fmla="*/ 367553 w 2657256"/>
                          <a:gd name="connsiteY478" fmla="*/ 3124352 h 3370881"/>
                          <a:gd name="connsiteX479" fmla="*/ 381000 w 2657256"/>
                          <a:gd name="connsiteY479" fmla="*/ 3182623 h 3370881"/>
                          <a:gd name="connsiteX480" fmla="*/ 389965 w 2657256"/>
                          <a:gd name="connsiteY480" fmla="*/ 3196070 h 3370881"/>
                          <a:gd name="connsiteX481" fmla="*/ 394447 w 2657256"/>
                          <a:gd name="connsiteY481" fmla="*/ 3213999 h 3370881"/>
                          <a:gd name="connsiteX482" fmla="*/ 412376 w 2657256"/>
                          <a:gd name="connsiteY482" fmla="*/ 3245376 h 3370881"/>
                          <a:gd name="connsiteX483" fmla="*/ 416859 w 2657256"/>
                          <a:gd name="connsiteY483" fmla="*/ 3258823 h 3370881"/>
                          <a:gd name="connsiteX484" fmla="*/ 425823 w 2657256"/>
                          <a:gd name="connsiteY484" fmla="*/ 3272270 h 3370881"/>
                          <a:gd name="connsiteX485" fmla="*/ 439270 w 2657256"/>
                          <a:gd name="connsiteY485" fmla="*/ 3303646 h 3370881"/>
                          <a:gd name="connsiteX486" fmla="*/ 439270 w 2657256"/>
                          <a:gd name="connsiteY486" fmla="*/ 3352952 h 3370881"/>
                          <a:gd name="connsiteX487" fmla="*/ 430306 w 2657256"/>
                          <a:gd name="connsiteY487" fmla="*/ 3366399 h 3370881"/>
                          <a:gd name="connsiteX488" fmla="*/ 412376 w 2657256"/>
                          <a:gd name="connsiteY488" fmla="*/ 3370881 h 3370881"/>
                          <a:gd name="connsiteX489" fmla="*/ 295835 w 2657256"/>
                          <a:gd name="connsiteY489" fmla="*/ 3357434 h 3370881"/>
                          <a:gd name="connsiteX490" fmla="*/ 264459 w 2657256"/>
                          <a:gd name="connsiteY490" fmla="*/ 3276752 h 3370881"/>
                          <a:gd name="connsiteX491" fmla="*/ 259976 w 2657256"/>
                          <a:gd name="connsiteY491" fmla="*/ 3240893 h 3370881"/>
                          <a:gd name="connsiteX492" fmla="*/ 246529 w 2657256"/>
                          <a:gd name="connsiteY492" fmla="*/ 3178140 h 3370881"/>
                          <a:gd name="connsiteX493" fmla="*/ 237565 w 2657256"/>
                          <a:gd name="connsiteY493" fmla="*/ 3084011 h 3370881"/>
                          <a:gd name="connsiteX494" fmla="*/ 228600 w 2657256"/>
                          <a:gd name="connsiteY494" fmla="*/ 3057117 h 3370881"/>
                          <a:gd name="connsiteX495" fmla="*/ 219635 w 2657256"/>
                          <a:gd name="connsiteY495" fmla="*/ 3021258 h 3370881"/>
                          <a:gd name="connsiteX496" fmla="*/ 206188 w 2657256"/>
                          <a:gd name="connsiteY496" fmla="*/ 2980917 h 3370881"/>
                          <a:gd name="connsiteX497" fmla="*/ 201706 w 2657256"/>
                          <a:gd name="connsiteY497" fmla="*/ 2949540 h 3370881"/>
                          <a:gd name="connsiteX498" fmla="*/ 197223 w 2657256"/>
                          <a:gd name="connsiteY498" fmla="*/ 2927129 h 3370881"/>
                          <a:gd name="connsiteX499" fmla="*/ 192741 w 2657256"/>
                          <a:gd name="connsiteY499" fmla="*/ 2891270 h 3370881"/>
                          <a:gd name="connsiteX500" fmla="*/ 188259 w 2657256"/>
                          <a:gd name="connsiteY500" fmla="*/ 2850929 h 3370881"/>
                          <a:gd name="connsiteX501" fmla="*/ 179294 w 2657256"/>
                          <a:gd name="connsiteY501" fmla="*/ 2824034 h 3370881"/>
                          <a:gd name="connsiteX502" fmla="*/ 165847 w 2657256"/>
                          <a:gd name="connsiteY502" fmla="*/ 2774729 h 3370881"/>
                          <a:gd name="connsiteX503" fmla="*/ 161365 w 2657256"/>
                          <a:gd name="connsiteY503" fmla="*/ 2747834 h 3370881"/>
                          <a:gd name="connsiteX504" fmla="*/ 156882 w 2657256"/>
                          <a:gd name="connsiteY504" fmla="*/ 2559576 h 3370881"/>
                          <a:gd name="connsiteX505" fmla="*/ 152400 w 2657256"/>
                          <a:gd name="connsiteY505" fmla="*/ 2519234 h 3370881"/>
                          <a:gd name="connsiteX506" fmla="*/ 118035 w 2657256"/>
                          <a:gd name="connsiteY506" fmla="*/ 2400004 h 3370881"/>
                          <a:gd name="connsiteX507" fmla="*/ 117048 w 2657256"/>
                          <a:gd name="connsiteY507" fmla="*/ 2344423 h 3370881"/>
                          <a:gd name="connsiteX508" fmla="*/ 100106 w 2657256"/>
                          <a:gd name="connsiteY508" fmla="*/ 2330976 h 3370881"/>
                          <a:gd name="connsiteX509" fmla="*/ 138953 w 2657256"/>
                          <a:gd name="connsiteY509" fmla="*/ 2313046 h 3370881"/>
                          <a:gd name="connsiteX510" fmla="*/ 152400 w 2657256"/>
                          <a:gd name="connsiteY510" fmla="*/ 2304081 h 3370881"/>
                          <a:gd name="connsiteX511" fmla="*/ 170329 w 2657256"/>
                          <a:gd name="connsiteY511" fmla="*/ 2259258 h 3370881"/>
                          <a:gd name="connsiteX512" fmla="*/ 188259 w 2657256"/>
                          <a:gd name="connsiteY512" fmla="*/ 2223399 h 3370881"/>
                          <a:gd name="connsiteX513" fmla="*/ 206188 w 2657256"/>
                          <a:gd name="connsiteY513" fmla="*/ 2187540 h 3370881"/>
                          <a:gd name="connsiteX514" fmla="*/ 210670 w 2657256"/>
                          <a:gd name="connsiteY514" fmla="*/ 2174093 h 3370881"/>
                          <a:gd name="connsiteX515" fmla="*/ 219635 w 2657256"/>
                          <a:gd name="connsiteY515" fmla="*/ 2115823 h 3370881"/>
                          <a:gd name="connsiteX516" fmla="*/ 210670 w 2657256"/>
                          <a:gd name="connsiteY516" fmla="*/ 1958940 h 3370881"/>
                          <a:gd name="connsiteX517" fmla="*/ 192741 w 2657256"/>
                          <a:gd name="connsiteY517" fmla="*/ 1923081 h 3370881"/>
                          <a:gd name="connsiteX518" fmla="*/ 179294 w 2657256"/>
                          <a:gd name="connsiteY518" fmla="*/ 1891705 h 3370881"/>
                          <a:gd name="connsiteX519" fmla="*/ 165847 w 2657256"/>
                          <a:gd name="connsiteY519" fmla="*/ 1864811 h 3370881"/>
                          <a:gd name="connsiteX520" fmla="*/ 152400 w 2657256"/>
                          <a:gd name="connsiteY520" fmla="*/ 1833434 h 3370881"/>
                          <a:gd name="connsiteX521" fmla="*/ 143435 w 2657256"/>
                          <a:gd name="connsiteY521" fmla="*/ 1819987 h 3370881"/>
                          <a:gd name="connsiteX522" fmla="*/ 107576 w 2657256"/>
                          <a:gd name="connsiteY522" fmla="*/ 1784129 h 3370881"/>
                          <a:gd name="connsiteX523" fmla="*/ 94129 w 2657256"/>
                          <a:gd name="connsiteY523" fmla="*/ 1779646 h 3370881"/>
                          <a:gd name="connsiteX524" fmla="*/ 71718 w 2657256"/>
                          <a:gd name="connsiteY524" fmla="*/ 1770681 h 3370881"/>
                          <a:gd name="connsiteX525" fmla="*/ 58270 w 2657256"/>
                          <a:gd name="connsiteY525" fmla="*/ 1761717 h 3370881"/>
                          <a:gd name="connsiteX526" fmla="*/ 26894 w 2657256"/>
                          <a:gd name="connsiteY526" fmla="*/ 1730340 h 3370881"/>
                          <a:gd name="connsiteX527" fmla="*/ 0 w 2657256"/>
                          <a:gd name="connsiteY527" fmla="*/ 1707929 h 3370881"/>
                          <a:gd name="connsiteX0" fmla="*/ 0 w 2657256"/>
                          <a:gd name="connsiteY0" fmla="*/ 1707929 h 3370881"/>
                          <a:gd name="connsiteX1" fmla="*/ 22412 w 2657256"/>
                          <a:gd name="connsiteY1" fmla="*/ 1698964 h 3370881"/>
                          <a:gd name="connsiteX2" fmla="*/ 31376 w 2657256"/>
                          <a:gd name="connsiteY2" fmla="*/ 1681034 h 3370881"/>
                          <a:gd name="connsiteX3" fmla="*/ 44823 w 2657256"/>
                          <a:gd name="connsiteY3" fmla="*/ 1672070 h 3370881"/>
                          <a:gd name="connsiteX4" fmla="*/ 58270 w 2657256"/>
                          <a:gd name="connsiteY4" fmla="*/ 1654140 h 3370881"/>
                          <a:gd name="connsiteX5" fmla="*/ 76200 w 2657256"/>
                          <a:gd name="connsiteY5" fmla="*/ 1645176 h 3370881"/>
                          <a:gd name="connsiteX6" fmla="*/ 98612 w 2657256"/>
                          <a:gd name="connsiteY6" fmla="*/ 1636211 h 3370881"/>
                          <a:gd name="connsiteX7" fmla="*/ 125506 w 2657256"/>
                          <a:gd name="connsiteY7" fmla="*/ 1627246 h 3370881"/>
                          <a:gd name="connsiteX8" fmla="*/ 152400 w 2657256"/>
                          <a:gd name="connsiteY8" fmla="*/ 1609317 h 3370881"/>
                          <a:gd name="connsiteX9" fmla="*/ 170329 w 2657256"/>
                          <a:gd name="connsiteY9" fmla="*/ 1600352 h 3370881"/>
                          <a:gd name="connsiteX10" fmla="*/ 188259 w 2657256"/>
                          <a:gd name="connsiteY10" fmla="*/ 1582423 h 3370881"/>
                          <a:gd name="connsiteX11" fmla="*/ 228600 w 2657256"/>
                          <a:gd name="connsiteY11" fmla="*/ 1564493 h 3370881"/>
                          <a:gd name="connsiteX12" fmla="*/ 255494 w 2657256"/>
                          <a:gd name="connsiteY12" fmla="*/ 1546564 h 3370881"/>
                          <a:gd name="connsiteX13" fmla="*/ 300318 w 2657256"/>
                          <a:gd name="connsiteY13" fmla="*/ 1524152 h 3370881"/>
                          <a:gd name="connsiteX14" fmla="*/ 313765 w 2657256"/>
                          <a:gd name="connsiteY14" fmla="*/ 1515187 h 3370881"/>
                          <a:gd name="connsiteX15" fmla="*/ 340659 w 2657256"/>
                          <a:gd name="connsiteY15" fmla="*/ 1510705 h 3370881"/>
                          <a:gd name="connsiteX16" fmla="*/ 363070 w 2657256"/>
                          <a:gd name="connsiteY16" fmla="*/ 1506223 h 3370881"/>
                          <a:gd name="connsiteX17" fmla="*/ 389965 w 2657256"/>
                          <a:gd name="connsiteY17" fmla="*/ 1501740 h 3370881"/>
                          <a:gd name="connsiteX18" fmla="*/ 425823 w 2657256"/>
                          <a:gd name="connsiteY18" fmla="*/ 1497258 h 3370881"/>
                          <a:gd name="connsiteX19" fmla="*/ 470647 w 2657256"/>
                          <a:gd name="connsiteY19" fmla="*/ 1488293 h 3370881"/>
                          <a:gd name="connsiteX20" fmla="*/ 515470 w 2657256"/>
                          <a:gd name="connsiteY20" fmla="*/ 1479329 h 3370881"/>
                          <a:gd name="connsiteX21" fmla="*/ 528918 w 2657256"/>
                          <a:gd name="connsiteY21" fmla="*/ 1470364 h 3370881"/>
                          <a:gd name="connsiteX22" fmla="*/ 600635 w 2657256"/>
                          <a:gd name="connsiteY22" fmla="*/ 1456917 h 3370881"/>
                          <a:gd name="connsiteX23" fmla="*/ 690282 w 2657256"/>
                          <a:gd name="connsiteY23" fmla="*/ 1447952 h 3370881"/>
                          <a:gd name="connsiteX24" fmla="*/ 793376 w 2657256"/>
                          <a:gd name="connsiteY24" fmla="*/ 1452434 h 3370881"/>
                          <a:gd name="connsiteX25" fmla="*/ 874059 w 2657256"/>
                          <a:gd name="connsiteY25" fmla="*/ 1465881 h 3370881"/>
                          <a:gd name="connsiteX26" fmla="*/ 914400 w 2657256"/>
                          <a:gd name="connsiteY26" fmla="*/ 1470364 h 3370881"/>
                          <a:gd name="connsiteX27" fmla="*/ 1030941 w 2657256"/>
                          <a:gd name="connsiteY27" fmla="*/ 1483811 h 3370881"/>
                          <a:gd name="connsiteX28" fmla="*/ 1151965 w 2657256"/>
                          <a:gd name="connsiteY28" fmla="*/ 1492776 h 3370881"/>
                          <a:gd name="connsiteX29" fmla="*/ 1281953 w 2657256"/>
                          <a:gd name="connsiteY29" fmla="*/ 1501740 h 3370881"/>
                          <a:gd name="connsiteX30" fmla="*/ 1465729 w 2657256"/>
                          <a:gd name="connsiteY30" fmla="*/ 1497258 h 3370881"/>
                          <a:gd name="connsiteX31" fmla="*/ 1510553 w 2657256"/>
                          <a:gd name="connsiteY31" fmla="*/ 1492776 h 3370881"/>
                          <a:gd name="connsiteX32" fmla="*/ 1582270 w 2657256"/>
                          <a:gd name="connsiteY32" fmla="*/ 1461399 h 3370881"/>
                          <a:gd name="connsiteX33" fmla="*/ 1604682 w 2657256"/>
                          <a:gd name="connsiteY33" fmla="*/ 1456917 h 3370881"/>
                          <a:gd name="connsiteX34" fmla="*/ 1622612 w 2657256"/>
                          <a:gd name="connsiteY34" fmla="*/ 1447952 h 3370881"/>
                          <a:gd name="connsiteX35" fmla="*/ 1645023 w 2657256"/>
                          <a:gd name="connsiteY35" fmla="*/ 1438987 h 3370881"/>
                          <a:gd name="connsiteX36" fmla="*/ 1662953 w 2657256"/>
                          <a:gd name="connsiteY36" fmla="*/ 1425540 h 3370881"/>
                          <a:gd name="connsiteX37" fmla="*/ 1698812 w 2657256"/>
                          <a:gd name="connsiteY37" fmla="*/ 1407611 h 3370881"/>
                          <a:gd name="connsiteX38" fmla="*/ 1739153 w 2657256"/>
                          <a:gd name="connsiteY38" fmla="*/ 1380717 h 3370881"/>
                          <a:gd name="connsiteX39" fmla="*/ 1752600 w 2657256"/>
                          <a:gd name="connsiteY39" fmla="*/ 1367270 h 3370881"/>
                          <a:gd name="connsiteX40" fmla="*/ 1775012 w 2657256"/>
                          <a:gd name="connsiteY40" fmla="*/ 1353823 h 3370881"/>
                          <a:gd name="connsiteX41" fmla="*/ 1797423 w 2657256"/>
                          <a:gd name="connsiteY41" fmla="*/ 1335893 h 3370881"/>
                          <a:gd name="connsiteX42" fmla="*/ 1810870 w 2657256"/>
                          <a:gd name="connsiteY42" fmla="*/ 1304517 h 3370881"/>
                          <a:gd name="connsiteX43" fmla="*/ 1815353 w 2657256"/>
                          <a:gd name="connsiteY43" fmla="*/ 1291070 h 3370881"/>
                          <a:gd name="connsiteX44" fmla="*/ 1801906 w 2657256"/>
                          <a:gd name="connsiteY44" fmla="*/ 1138670 h 3370881"/>
                          <a:gd name="connsiteX45" fmla="*/ 1792941 w 2657256"/>
                          <a:gd name="connsiteY45" fmla="*/ 1125223 h 3370881"/>
                          <a:gd name="connsiteX46" fmla="*/ 1757082 w 2657256"/>
                          <a:gd name="connsiteY46" fmla="*/ 1093846 h 3370881"/>
                          <a:gd name="connsiteX47" fmla="*/ 1730188 w 2657256"/>
                          <a:gd name="connsiteY47" fmla="*/ 1066952 h 3370881"/>
                          <a:gd name="connsiteX48" fmla="*/ 1703294 w 2657256"/>
                          <a:gd name="connsiteY48" fmla="*/ 1049023 h 3370881"/>
                          <a:gd name="connsiteX49" fmla="*/ 1622612 w 2657256"/>
                          <a:gd name="connsiteY49" fmla="*/ 1053505 h 3370881"/>
                          <a:gd name="connsiteX50" fmla="*/ 1595718 w 2657256"/>
                          <a:gd name="connsiteY50" fmla="*/ 1062470 h 3370881"/>
                          <a:gd name="connsiteX51" fmla="*/ 1573306 w 2657256"/>
                          <a:gd name="connsiteY51" fmla="*/ 1066952 h 3370881"/>
                          <a:gd name="connsiteX52" fmla="*/ 1453385 w 2657256"/>
                          <a:gd name="connsiteY52" fmla="*/ 1082761 h 3370881"/>
                          <a:gd name="connsiteX53" fmla="*/ 1326776 w 2657256"/>
                          <a:gd name="connsiteY53" fmla="*/ 1062470 h 3370881"/>
                          <a:gd name="connsiteX54" fmla="*/ 1308847 w 2657256"/>
                          <a:gd name="connsiteY54" fmla="*/ 1057987 h 3370881"/>
                          <a:gd name="connsiteX55" fmla="*/ 1277470 w 2657256"/>
                          <a:gd name="connsiteY55" fmla="*/ 1053505 h 3370881"/>
                          <a:gd name="connsiteX56" fmla="*/ 1259541 w 2657256"/>
                          <a:gd name="connsiteY56" fmla="*/ 1049023 h 3370881"/>
                          <a:gd name="connsiteX57" fmla="*/ 1232647 w 2657256"/>
                          <a:gd name="connsiteY57" fmla="*/ 1044540 h 3370881"/>
                          <a:gd name="connsiteX58" fmla="*/ 1053353 w 2657256"/>
                          <a:gd name="connsiteY58" fmla="*/ 1049023 h 3370881"/>
                          <a:gd name="connsiteX59" fmla="*/ 1035423 w 2657256"/>
                          <a:gd name="connsiteY59" fmla="*/ 1053505 h 3370881"/>
                          <a:gd name="connsiteX60" fmla="*/ 1008529 w 2657256"/>
                          <a:gd name="connsiteY60" fmla="*/ 1057987 h 3370881"/>
                          <a:gd name="connsiteX61" fmla="*/ 995082 w 2657256"/>
                          <a:gd name="connsiteY61" fmla="*/ 1062470 h 3370881"/>
                          <a:gd name="connsiteX62" fmla="*/ 945776 w 2657256"/>
                          <a:gd name="connsiteY62" fmla="*/ 1031093 h 3370881"/>
                          <a:gd name="connsiteX63" fmla="*/ 941294 w 2657256"/>
                          <a:gd name="connsiteY63" fmla="*/ 1017646 h 3370881"/>
                          <a:gd name="connsiteX64" fmla="*/ 932329 w 2657256"/>
                          <a:gd name="connsiteY64" fmla="*/ 919034 h 3370881"/>
                          <a:gd name="connsiteX65" fmla="*/ 914400 w 2657256"/>
                          <a:gd name="connsiteY65" fmla="*/ 901105 h 3370881"/>
                          <a:gd name="connsiteX66" fmla="*/ 918882 w 2657256"/>
                          <a:gd name="connsiteY66" fmla="*/ 869729 h 3370881"/>
                          <a:gd name="connsiteX67" fmla="*/ 941294 w 2657256"/>
                          <a:gd name="connsiteY67" fmla="*/ 865246 h 3370881"/>
                          <a:gd name="connsiteX68" fmla="*/ 959223 w 2657256"/>
                          <a:gd name="connsiteY68" fmla="*/ 851799 h 3370881"/>
                          <a:gd name="connsiteX69" fmla="*/ 990600 w 2657256"/>
                          <a:gd name="connsiteY69" fmla="*/ 847317 h 3370881"/>
                          <a:gd name="connsiteX70" fmla="*/ 1129553 w 2657256"/>
                          <a:gd name="connsiteY70" fmla="*/ 838352 h 3370881"/>
                          <a:gd name="connsiteX71" fmla="*/ 1147482 w 2657256"/>
                          <a:gd name="connsiteY71" fmla="*/ 829387 h 3370881"/>
                          <a:gd name="connsiteX72" fmla="*/ 1178859 w 2657256"/>
                          <a:gd name="connsiteY72" fmla="*/ 806976 h 3370881"/>
                          <a:gd name="connsiteX73" fmla="*/ 1192306 w 2657256"/>
                          <a:gd name="connsiteY73" fmla="*/ 793529 h 3370881"/>
                          <a:gd name="connsiteX74" fmla="*/ 1214718 w 2657256"/>
                          <a:gd name="connsiteY74" fmla="*/ 784564 h 3370881"/>
                          <a:gd name="connsiteX75" fmla="*/ 1241612 w 2657256"/>
                          <a:gd name="connsiteY75" fmla="*/ 771117 h 3370881"/>
                          <a:gd name="connsiteX76" fmla="*/ 1277470 w 2657256"/>
                          <a:gd name="connsiteY76" fmla="*/ 753187 h 3370881"/>
                          <a:gd name="connsiteX77" fmla="*/ 1295400 w 2657256"/>
                          <a:gd name="connsiteY77" fmla="*/ 730776 h 3370881"/>
                          <a:gd name="connsiteX78" fmla="*/ 1317812 w 2657256"/>
                          <a:gd name="connsiteY78" fmla="*/ 708364 h 3370881"/>
                          <a:gd name="connsiteX79" fmla="*/ 1353670 w 2657256"/>
                          <a:gd name="connsiteY79" fmla="*/ 663540 h 3370881"/>
                          <a:gd name="connsiteX80" fmla="*/ 1371600 w 2657256"/>
                          <a:gd name="connsiteY80" fmla="*/ 636646 h 3370881"/>
                          <a:gd name="connsiteX81" fmla="*/ 1380565 w 2657256"/>
                          <a:gd name="connsiteY81" fmla="*/ 596305 h 3370881"/>
                          <a:gd name="connsiteX82" fmla="*/ 1385047 w 2657256"/>
                          <a:gd name="connsiteY82" fmla="*/ 582858 h 3370881"/>
                          <a:gd name="connsiteX83" fmla="*/ 1380565 w 2657256"/>
                          <a:gd name="connsiteY83" fmla="*/ 533552 h 3370881"/>
                          <a:gd name="connsiteX84" fmla="*/ 1367118 w 2657256"/>
                          <a:gd name="connsiteY84" fmla="*/ 524587 h 3370881"/>
                          <a:gd name="connsiteX85" fmla="*/ 1349188 w 2657256"/>
                          <a:gd name="connsiteY85" fmla="*/ 520105 h 3370881"/>
                          <a:gd name="connsiteX86" fmla="*/ 1326776 w 2657256"/>
                          <a:gd name="connsiteY86" fmla="*/ 511140 h 3370881"/>
                          <a:gd name="connsiteX87" fmla="*/ 1281953 w 2657256"/>
                          <a:gd name="connsiteY87" fmla="*/ 515623 h 3370881"/>
                          <a:gd name="connsiteX88" fmla="*/ 1250576 w 2657256"/>
                          <a:gd name="connsiteY88" fmla="*/ 529070 h 3370881"/>
                          <a:gd name="connsiteX89" fmla="*/ 1210235 w 2657256"/>
                          <a:gd name="connsiteY89" fmla="*/ 542517 h 3370881"/>
                          <a:gd name="connsiteX90" fmla="*/ 1183341 w 2657256"/>
                          <a:gd name="connsiteY90" fmla="*/ 555964 h 3370881"/>
                          <a:gd name="connsiteX91" fmla="*/ 1160929 w 2657256"/>
                          <a:gd name="connsiteY91" fmla="*/ 569411 h 3370881"/>
                          <a:gd name="connsiteX92" fmla="*/ 1134035 w 2657256"/>
                          <a:gd name="connsiteY92" fmla="*/ 578376 h 3370881"/>
                          <a:gd name="connsiteX93" fmla="*/ 1111623 w 2657256"/>
                          <a:gd name="connsiteY93" fmla="*/ 587340 h 3370881"/>
                          <a:gd name="connsiteX94" fmla="*/ 1084729 w 2657256"/>
                          <a:gd name="connsiteY94" fmla="*/ 596305 h 3370881"/>
                          <a:gd name="connsiteX95" fmla="*/ 986118 w 2657256"/>
                          <a:gd name="connsiteY95" fmla="*/ 591823 h 3370881"/>
                          <a:gd name="connsiteX96" fmla="*/ 927847 w 2657256"/>
                          <a:gd name="connsiteY96" fmla="*/ 578376 h 3370881"/>
                          <a:gd name="connsiteX97" fmla="*/ 896470 w 2657256"/>
                          <a:gd name="connsiteY97" fmla="*/ 555964 h 3370881"/>
                          <a:gd name="connsiteX98" fmla="*/ 883023 w 2657256"/>
                          <a:gd name="connsiteY98" fmla="*/ 546999 h 3370881"/>
                          <a:gd name="connsiteX99" fmla="*/ 865094 w 2657256"/>
                          <a:gd name="connsiteY99" fmla="*/ 497693 h 3370881"/>
                          <a:gd name="connsiteX100" fmla="*/ 869576 w 2657256"/>
                          <a:gd name="connsiteY100" fmla="*/ 403564 h 3370881"/>
                          <a:gd name="connsiteX101" fmla="*/ 874059 w 2657256"/>
                          <a:gd name="connsiteY101" fmla="*/ 385634 h 3370881"/>
                          <a:gd name="connsiteX102" fmla="*/ 883023 w 2657256"/>
                          <a:gd name="connsiteY102" fmla="*/ 372187 h 3370881"/>
                          <a:gd name="connsiteX103" fmla="*/ 909918 w 2657256"/>
                          <a:gd name="connsiteY103" fmla="*/ 363223 h 3370881"/>
                          <a:gd name="connsiteX104" fmla="*/ 914400 w 2657256"/>
                          <a:gd name="connsiteY104" fmla="*/ 385634 h 3370881"/>
                          <a:gd name="connsiteX105" fmla="*/ 909918 w 2657256"/>
                          <a:gd name="connsiteY105" fmla="*/ 408046 h 3370881"/>
                          <a:gd name="connsiteX106" fmla="*/ 900953 w 2657256"/>
                          <a:gd name="connsiteY106" fmla="*/ 466317 h 3370881"/>
                          <a:gd name="connsiteX107" fmla="*/ 905435 w 2657256"/>
                          <a:gd name="connsiteY107" fmla="*/ 515623 h 3370881"/>
                          <a:gd name="connsiteX108" fmla="*/ 932329 w 2657256"/>
                          <a:gd name="connsiteY108" fmla="*/ 551481 h 3370881"/>
                          <a:gd name="connsiteX109" fmla="*/ 954741 w 2657256"/>
                          <a:gd name="connsiteY109" fmla="*/ 560446 h 3370881"/>
                          <a:gd name="connsiteX110" fmla="*/ 972670 w 2657256"/>
                          <a:gd name="connsiteY110" fmla="*/ 569411 h 3370881"/>
                          <a:gd name="connsiteX111" fmla="*/ 1066800 w 2657256"/>
                          <a:gd name="connsiteY111" fmla="*/ 564929 h 3370881"/>
                          <a:gd name="connsiteX112" fmla="*/ 1111623 w 2657256"/>
                          <a:gd name="connsiteY112" fmla="*/ 551481 h 3370881"/>
                          <a:gd name="connsiteX113" fmla="*/ 1129553 w 2657256"/>
                          <a:gd name="connsiteY113" fmla="*/ 538034 h 3370881"/>
                          <a:gd name="connsiteX114" fmla="*/ 1156447 w 2657256"/>
                          <a:gd name="connsiteY114" fmla="*/ 511140 h 3370881"/>
                          <a:gd name="connsiteX115" fmla="*/ 1160929 w 2657256"/>
                          <a:gd name="connsiteY115" fmla="*/ 493211 h 3370881"/>
                          <a:gd name="connsiteX116" fmla="*/ 1178859 w 2657256"/>
                          <a:gd name="connsiteY116" fmla="*/ 331846 h 3370881"/>
                          <a:gd name="connsiteX117" fmla="*/ 1215315 w 2657256"/>
                          <a:gd name="connsiteY117" fmla="*/ 270289 h 3370881"/>
                          <a:gd name="connsiteX118" fmla="*/ 1214718 w 2657256"/>
                          <a:gd name="connsiteY118" fmla="*/ 367705 h 3370881"/>
                          <a:gd name="connsiteX119" fmla="*/ 1201270 w 2657256"/>
                          <a:gd name="connsiteY119" fmla="*/ 412529 h 3370881"/>
                          <a:gd name="connsiteX120" fmla="*/ 1210235 w 2657256"/>
                          <a:gd name="connsiteY120" fmla="*/ 461834 h 3370881"/>
                          <a:gd name="connsiteX121" fmla="*/ 1214718 w 2657256"/>
                          <a:gd name="connsiteY121" fmla="*/ 475281 h 3370881"/>
                          <a:gd name="connsiteX122" fmla="*/ 1228165 w 2657256"/>
                          <a:gd name="connsiteY122" fmla="*/ 484246 h 3370881"/>
                          <a:gd name="connsiteX123" fmla="*/ 1250576 w 2657256"/>
                          <a:gd name="connsiteY123" fmla="*/ 502176 h 3370881"/>
                          <a:gd name="connsiteX124" fmla="*/ 1317812 w 2657256"/>
                          <a:gd name="connsiteY124" fmla="*/ 497693 h 3370881"/>
                          <a:gd name="connsiteX125" fmla="*/ 1353670 w 2657256"/>
                          <a:gd name="connsiteY125" fmla="*/ 488729 h 3370881"/>
                          <a:gd name="connsiteX126" fmla="*/ 1506070 w 2657256"/>
                          <a:gd name="connsiteY126" fmla="*/ 457352 h 3370881"/>
                          <a:gd name="connsiteX127" fmla="*/ 1550894 w 2657256"/>
                          <a:gd name="connsiteY127" fmla="*/ 430458 h 3370881"/>
                          <a:gd name="connsiteX128" fmla="*/ 1564341 w 2657256"/>
                          <a:gd name="connsiteY128" fmla="*/ 417011 h 3370881"/>
                          <a:gd name="connsiteX129" fmla="*/ 1586753 w 2657256"/>
                          <a:gd name="connsiteY129" fmla="*/ 399081 h 3370881"/>
                          <a:gd name="connsiteX130" fmla="*/ 1595718 w 2657256"/>
                          <a:gd name="connsiteY130" fmla="*/ 381152 h 3370881"/>
                          <a:gd name="connsiteX131" fmla="*/ 1613139 w 2657256"/>
                          <a:gd name="connsiteY131" fmla="*/ 358910 h 3370881"/>
                          <a:gd name="connsiteX132" fmla="*/ 1620066 w 2657256"/>
                          <a:gd name="connsiteY132" fmla="*/ 291047 h 3370881"/>
                          <a:gd name="connsiteX133" fmla="*/ 1604852 w 2657256"/>
                          <a:gd name="connsiteY133" fmla="*/ 236279 h 3370881"/>
                          <a:gd name="connsiteX134" fmla="*/ 1537447 w 2657256"/>
                          <a:gd name="connsiteY134" fmla="*/ 188411 h 3370881"/>
                          <a:gd name="connsiteX135" fmla="*/ 1613647 w 2657256"/>
                          <a:gd name="connsiteY135" fmla="*/ 399081 h 3370881"/>
                          <a:gd name="connsiteX136" fmla="*/ 1627094 w 2657256"/>
                          <a:gd name="connsiteY136" fmla="*/ 417011 h 3370881"/>
                          <a:gd name="connsiteX137" fmla="*/ 1658470 w 2657256"/>
                          <a:gd name="connsiteY137" fmla="*/ 412529 h 3370881"/>
                          <a:gd name="connsiteX138" fmla="*/ 1685365 w 2657256"/>
                          <a:gd name="connsiteY138" fmla="*/ 390117 h 3370881"/>
                          <a:gd name="connsiteX139" fmla="*/ 1694329 w 2657256"/>
                          <a:gd name="connsiteY139" fmla="*/ 376670 h 3370881"/>
                          <a:gd name="connsiteX140" fmla="*/ 1734670 w 2657256"/>
                          <a:gd name="connsiteY140" fmla="*/ 354258 h 3370881"/>
                          <a:gd name="connsiteX141" fmla="*/ 1743635 w 2657256"/>
                          <a:gd name="connsiteY141" fmla="*/ 340811 h 3370881"/>
                          <a:gd name="connsiteX142" fmla="*/ 1757082 w 2657256"/>
                          <a:gd name="connsiteY142" fmla="*/ 336329 h 3370881"/>
                          <a:gd name="connsiteX143" fmla="*/ 1843909 w 2657256"/>
                          <a:gd name="connsiteY143" fmla="*/ 262341 h 3370881"/>
                          <a:gd name="connsiteX144" fmla="*/ 1842471 w 2657256"/>
                          <a:gd name="connsiteY144" fmla="*/ 202194 h 3370881"/>
                          <a:gd name="connsiteX145" fmla="*/ 1828094 w 2657256"/>
                          <a:gd name="connsiteY145" fmla="*/ 136767 h 3370881"/>
                          <a:gd name="connsiteX146" fmla="*/ 1772023 w 2657256"/>
                          <a:gd name="connsiteY146" fmla="*/ 77249 h 3370881"/>
                          <a:gd name="connsiteX147" fmla="*/ 1948888 w 2657256"/>
                          <a:gd name="connsiteY147" fmla="*/ 178018 h 3370881"/>
                          <a:gd name="connsiteX148" fmla="*/ 1952362 w 2657256"/>
                          <a:gd name="connsiteY148" fmla="*/ 254265 h 3370881"/>
                          <a:gd name="connsiteX149" fmla="*/ 1874221 w 2657256"/>
                          <a:gd name="connsiteY149" fmla="*/ 318698 h 3370881"/>
                          <a:gd name="connsiteX150" fmla="*/ 1788459 w 2657256"/>
                          <a:gd name="connsiteY150" fmla="*/ 367705 h 3370881"/>
                          <a:gd name="connsiteX151" fmla="*/ 1761565 w 2657256"/>
                          <a:gd name="connsiteY151" fmla="*/ 390117 h 3370881"/>
                          <a:gd name="connsiteX152" fmla="*/ 1783976 w 2657256"/>
                          <a:gd name="connsiteY152" fmla="*/ 399081 h 3370881"/>
                          <a:gd name="connsiteX153" fmla="*/ 1878106 w 2657256"/>
                          <a:gd name="connsiteY153" fmla="*/ 390117 h 3370881"/>
                          <a:gd name="connsiteX154" fmla="*/ 1891553 w 2657256"/>
                          <a:gd name="connsiteY154" fmla="*/ 381152 h 3370881"/>
                          <a:gd name="connsiteX155" fmla="*/ 1918447 w 2657256"/>
                          <a:gd name="connsiteY155" fmla="*/ 372187 h 3370881"/>
                          <a:gd name="connsiteX156" fmla="*/ 1940859 w 2657256"/>
                          <a:gd name="connsiteY156" fmla="*/ 358740 h 3370881"/>
                          <a:gd name="connsiteX157" fmla="*/ 1954306 w 2657256"/>
                          <a:gd name="connsiteY157" fmla="*/ 354258 h 3370881"/>
                          <a:gd name="connsiteX158" fmla="*/ 2089654 w 2657256"/>
                          <a:gd name="connsiteY158" fmla="*/ 220431 h 3370881"/>
                          <a:gd name="connsiteX159" fmla="*/ 2166172 w 2657256"/>
                          <a:gd name="connsiteY159" fmla="*/ 215604 h 3370881"/>
                          <a:gd name="connsiteX160" fmla="*/ 2069054 w 2657256"/>
                          <a:gd name="connsiteY160" fmla="*/ 40493 h 3370881"/>
                          <a:gd name="connsiteX161" fmla="*/ 2087750 w 2657256"/>
                          <a:gd name="connsiteY161" fmla="*/ 188681 h 3370881"/>
                          <a:gd name="connsiteX162" fmla="*/ 2096795 w 2657256"/>
                          <a:gd name="connsiteY162" fmla="*/ 316507 h 3370881"/>
                          <a:gd name="connsiteX163" fmla="*/ 1999129 w 2657256"/>
                          <a:gd name="connsiteY163" fmla="*/ 358740 h 3370881"/>
                          <a:gd name="connsiteX164" fmla="*/ 1994647 w 2657256"/>
                          <a:gd name="connsiteY164" fmla="*/ 372187 h 3370881"/>
                          <a:gd name="connsiteX165" fmla="*/ 2039470 w 2657256"/>
                          <a:gd name="connsiteY165" fmla="*/ 390117 h 3370881"/>
                          <a:gd name="connsiteX166" fmla="*/ 2115670 w 2657256"/>
                          <a:gd name="connsiteY166" fmla="*/ 390117 h 3370881"/>
                          <a:gd name="connsiteX167" fmla="*/ 2160494 w 2657256"/>
                          <a:gd name="connsiteY167" fmla="*/ 376670 h 3370881"/>
                          <a:gd name="connsiteX168" fmla="*/ 2191870 w 2657256"/>
                          <a:gd name="connsiteY168" fmla="*/ 363223 h 3370881"/>
                          <a:gd name="connsiteX169" fmla="*/ 2205318 w 2657256"/>
                          <a:gd name="connsiteY169" fmla="*/ 358740 h 3370881"/>
                          <a:gd name="connsiteX170" fmla="*/ 2232212 w 2657256"/>
                          <a:gd name="connsiteY170" fmla="*/ 340811 h 3370881"/>
                          <a:gd name="connsiteX171" fmla="*/ 2312894 w 2657256"/>
                          <a:gd name="connsiteY171" fmla="*/ 183929 h 3370881"/>
                          <a:gd name="connsiteX172" fmla="*/ 2339788 w 2657256"/>
                          <a:gd name="connsiteY172" fmla="*/ 151 h 3370881"/>
                          <a:gd name="connsiteX173" fmla="*/ 2357718 w 2657256"/>
                          <a:gd name="connsiteY173" fmla="*/ 215305 h 3370881"/>
                          <a:gd name="connsiteX174" fmla="*/ 2254623 w 2657256"/>
                          <a:gd name="connsiteY174" fmla="*/ 376670 h 3370881"/>
                          <a:gd name="connsiteX175" fmla="*/ 2245659 w 2657256"/>
                          <a:gd name="connsiteY175" fmla="*/ 390117 h 3370881"/>
                          <a:gd name="connsiteX176" fmla="*/ 2254623 w 2657256"/>
                          <a:gd name="connsiteY176" fmla="*/ 403564 h 3370881"/>
                          <a:gd name="connsiteX177" fmla="*/ 2353235 w 2657256"/>
                          <a:gd name="connsiteY177" fmla="*/ 399081 h 3370881"/>
                          <a:gd name="connsiteX178" fmla="*/ 2366682 w 2657256"/>
                          <a:gd name="connsiteY178" fmla="*/ 394599 h 3370881"/>
                          <a:gd name="connsiteX179" fmla="*/ 2389094 w 2657256"/>
                          <a:gd name="connsiteY179" fmla="*/ 390117 h 3370881"/>
                          <a:gd name="connsiteX180" fmla="*/ 2424953 w 2657256"/>
                          <a:gd name="connsiteY180" fmla="*/ 367705 h 3370881"/>
                          <a:gd name="connsiteX181" fmla="*/ 2528047 w 2657256"/>
                          <a:gd name="connsiteY181" fmla="*/ 292700 h 3370881"/>
                          <a:gd name="connsiteX182" fmla="*/ 2541495 w 2657256"/>
                          <a:gd name="connsiteY182" fmla="*/ 62906 h 3370881"/>
                          <a:gd name="connsiteX183" fmla="*/ 2591304 w 2657256"/>
                          <a:gd name="connsiteY183" fmla="*/ 214081 h 3370881"/>
                          <a:gd name="connsiteX184" fmla="*/ 2612315 w 2657256"/>
                          <a:gd name="connsiteY184" fmla="*/ 290907 h 3370881"/>
                          <a:gd name="connsiteX185" fmla="*/ 2650863 w 2657256"/>
                          <a:gd name="connsiteY185" fmla="*/ 344994 h 3370881"/>
                          <a:gd name="connsiteX186" fmla="*/ 2465294 w 2657256"/>
                          <a:gd name="connsiteY186" fmla="*/ 399081 h 3370881"/>
                          <a:gd name="connsiteX187" fmla="*/ 2442882 w 2657256"/>
                          <a:gd name="connsiteY187" fmla="*/ 403564 h 3370881"/>
                          <a:gd name="connsiteX188" fmla="*/ 2398059 w 2657256"/>
                          <a:gd name="connsiteY188" fmla="*/ 417011 h 3370881"/>
                          <a:gd name="connsiteX189" fmla="*/ 2375647 w 2657256"/>
                          <a:gd name="connsiteY189" fmla="*/ 425976 h 3370881"/>
                          <a:gd name="connsiteX190" fmla="*/ 2357718 w 2657256"/>
                          <a:gd name="connsiteY190" fmla="*/ 430458 h 3370881"/>
                          <a:gd name="connsiteX191" fmla="*/ 2344270 w 2657256"/>
                          <a:gd name="connsiteY191" fmla="*/ 461834 h 3370881"/>
                          <a:gd name="connsiteX192" fmla="*/ 2353235 w 2657256"/>
                          <a:gd name="connsiteY192" fmla="*/ 502176 h 3370881"/>
                          <a:gd name="connsiteX193" fmla="*/ 2362200 w 2657256"/>
                          <a:gd name="connsiteY193" fmla="*/ 515623 h 3370881"/>
                          <a:gd name="connsiteX194" fmla="*/ 2344270 w 2657256"/>
                          <a:gd name="connsiteY194" fmla="*/ 587340 h 3370881"/>
                          <a:gd name="connsiteX195" fmla="*/ 2321859 w 2657256"/>
                          <a:gd name="connsiteY195" fmla="*/ 614234 h 3370881"/>
                          <a:gd name="connsiteX196" fmla="*/ 2308412 w 2657256"/>
                          <a:gd name="connsiteY196" fmla="*/ 636646 h 3370881"/>
                          <a:gd name="connsiteX197" fmla="*/ 2281518 w 2657256"/>
                          <a:gd name="connsiteY197" fmla="*/ 641129 h 3370881"/>
                          <a:gd name="connsiteX198" fmla="*/ 2259106 w 2657256"/>
                          <a:gd name="connsiteY198" fmla="*/ 636646 h 3370881"/>
                          <a:gd name="connsiteX199" fmla="*/ 2277035 w 2657256"/>
                          <a:gd name="connsiteY199" fmla="*/ 578376 h 3370881"/>
                          <a:gd name="connsiteX200" fmla="*/ 2290482 w 2657256"/>
                          <a:gd name="connsiteY200" fmla="*/ 542517 h 3370881"/>
                          <a:gd name="connsiteX201" fmla="*/ 2286000 w 2657256"/>
                          <a:gd name="connsiteY201" fmla="*/ 506658 h 3370881"/>
                          <a:gd name="connsiteX202" fmla="*/ 2245659 w 2657256"/>
                          <a:gd name="connsiteY202" fmla="*/ 448387 h 3370881"/>
                          <a:gd name="connsiteX203" fmla="*/ 2200835 w 2657256"/>
                          <a:gd name="connsiteY203" fmla="*/ 430458 h 3370881"/>
                          <a:gd name="connsiteX204" fmla="*/ 2169459 w 2657256"/>
                          <a:gd name="connsiteY204" fmla="*/ 425976 h 3370881"/>
                          <a:gd name="connsiteX205" fmla="*/ 2102223 w 2657256"/>
                          <a:gd name="connsiteY205" fmla="*/ 430458 h 3370881"/>
                          <a:gd name="connsiteX206" fmla="*/ 2084294 w 2657256"/>
                          <a:gd name="connsiteY206" fmla="*/ 439423 h 3370881"/>
                          <a:gd name="connsiteX207" fmla="*/ 2070847 w 2657256"/>
                          <a:gd name="connsiteY207" fmla="*/ 443905 h 3370881"/>
                          <a:gd name="connsiteX208" fmla="*/ 2061882 w 2657256"/>
                          <a:gd name="connsiteY208" fmla="*/ 461834 h 3370881"/>
                          <a:gd name="connsiteX209" fmla="*/ 2034988 w 2657256"/>
                          <a:gd name="connsiteY209" fmla="*/ 475281 h 3370881"/>
                          <a:gd name="connsiteX210" fmla="*/ 1783976 w 2657256"/>
                          <a:gd name="connsiteY210" fmla="*/ 479764 h 3370881"/>
                          <a:gd name="connsiteX211" fmla="*/ 1766047 w 2657256"/>
                          <a:gd name="connsiteY211" fmla="*/ 488729 h 3370881"/>
                          <a:gd name="connsiteX212" fmla="*/ 1703294 w 2657256"/>
                          <a:gd name="connsiteY212" fmla="*/ 506658 h 3370881"/>
                          <a:gd name="connsiteX213" fmla="*/ 1689847 w 2657256"/>
                          <a:gd name="connsiteY213" fmla="*/ 511140 h 3370881"/>
                          <a:gd name="connsiteX214" fmla="*/ 1676400 w 2657256"/>
                          <a:gd name="connsiteY214" fmla="*/ 520105 h 3370881"/>
                          <a:gd name="connsiteX215" fmla="*/ 1649506 w 2657256"/>
                          <a:gd name="connsiteY215" fmla="*/ 529070 h 3370881"/>
                          <a:gd name="connsiteX216" fmla="*/ 1636059 w 2657256"/>
                          <a:gd name="connsiteY216" fmla="*/ 538034 h 3370881"/>
                          <a:gd name="connsiteX217" fmla="*/ 1622612 w 2657256"/>
                          <a:gd name="connsiteY217" fmla="*/ 551481 h 3370881"/>
                          <a:gd name="connsiteX218" fmla="*/ 1609165 w 2657256"/>
                          <a:gd name="connsiteY218" fmla="*/ 555964 h 3370881"/>
                          <a:gd name="connsiteX219" fmla="*/ 1577788 w 2657256"/>
                          <a:gd name="connsiteY219" fmla="*/ 587340 h 3370881"/>
                          <a:gd name="connsiteX220" fmla="*/ 1568823 w 2657256"/>
                          <a:gd name="connsiteY220" fmla="*/ 600787 h 3370881"/>
                          <a:gd name="connsiteX221" fmla="*/ 1555376 w 2657256"/>
                          <a:gd name="connsiteY221" fmla="*/ 614234 h 3370881"/>
                          <a:gd name="connsiteX222" fmla="*/ 1524000 w 2657256"/>
                          <a:gd name="connsiteY222" fmla="*/ 654576 h 3370881"/>
                          <a:gd name="connsiteX223" fmla="*/ 1519518 w 2657256"/>
                          <a:gd name="connsiteY223" fmla="*/ 668023 h 3370881"/>
                          <a:gd name="connsiteX224" fmla="*/ 1528482 w 2657256"/>
                          <a:gd name="connsiteY224" fmla="*/ 708364 h 3370881"/>
                          <a:gd name="connsiteX225" fmla="*/ 1537447 w 2657256"/>
                          <a:gd name="connsiteY225" fmla="*/ 721811 h 3370881"/>
                          <a:gd name="connsiteX226" fmla="*/ 1568823 w 2657256"/>
                          <a:gd name="connsiteY226" fmla="*/ 712846 h 3370881"/>
                          <a:gd name="connsiteX227" fmla="*/ 1600200 w 2657256"/>
                          <a:gd name="connsiteY227" fmla="*/ 712846 h 3370881"/>
                          <a:gd name="connsiteX228" fmla="*/ 1631576 w 2657256"/>
                          <a:gd name="connsiteY228" fmla="*/ 690434 h 3370881"/>
                          <a:gd name="connsiteX229" fmla="*/ 1645023 w 2657256"/>
                          <a:gd name="connsiteY229" fmla="*/ 676987 h 3370881"/>
                          <a:gd name="connsiteX230" fmla="*/ 1685365 w 2657256"/>
                          <a:gd name="connsiteY230" fmla="*/ 645611 h 3370881"/>
                          <a:gd name="connsiteX231" fmla="*/ 1716741 w 2657256"/>
                          <a:gd name="connsiteY231" fmla="*/ 614234 h 3370881"/>
                          <a:gd name="connsiteX232" fmla="*/ 1748118 w 2657256"/>
                          <a:gd name="connsiteY232" fmla="*/ 596305 h 3370881"/>
                          <a:gd name="connsiteX233" fmla="*/ 1761565 w 2657256"/>
                          <a:gd name="connsiteY233" fmla="*/ 591823 h 3370881"/>
                          <a:gd name="connsiteX234" fmla="*/ 1779494 w 2657256"/>
                          <a:gd name="connsiteY234" fmla="*/ 582858 h 3370881"/>
                          <a:gd name="connsiteX235" fmla="*/ 1815353 w 2657256"/>
                          <a:gd name="connsiteY235" fmla="*/ 573893 h 3370881"/>
                          <a:gd name="connsiteX236" fmla="*/ 2030506 w 2657256"/>
                          <a:gd name="connsiteY236" fmla="*/ 578376 h 3370881"/>
                          <a:gd name="connsiteX237" fmla="*/ 2017059 w 2657256"/>
                          <a:gd name="connsiteY237" fmla="*/ 600787 h 3370881"/>
                          <a:gd name="connsiteX238" fmla="*/ 1981200 w 2657256"/>
                          <a:gd name="connsiteY238" fmla="*/ 636646 h 3370881"/>
                          <a:gd name="connsiteX239" fmla="*/ 1967753 w 2657256"/>
                          <a:gd name="connsiteY239" fmla="*/ 650093 h 3370881"/>
                          <a:gd name="connsiteX240" fmla="*/ 1936376 w 2657256"/>
                          <a:gd name="connsiteY240" fmla="*/ 690434 h 3370881"/>
                          <a:gd name="connsiteX241" fmla="*/ 1905000 w 2657256"/>
                          <a:gd name="connsiteY241" fmla="*/ 717329 h 3370881"/>
                          <a:gd name="connsiteX242" fmla="*/ 1860176 w 2657256"/>
                          <a:gd name="connsiteY242" fmla="*/ 735258 h 3370881"/>
                          <a:gd name="connsiteX243" fmla="*/ 1788459 w 2657256"/>
                          <a:gd name="connsiteY243" fmla="*/ 744223 h 3370881"/>
                          <a:gd name="connsiteX244" fmla="*/ 1846729 w 2657256"/>
                          <a:gd name="connsiteY244" fmla="*/ 802493 h 3370881"/>
                          <a:gd name="connsiteX245" fmla="*/ 1913965 w 2657256"/>
                          <a:gd name="connsiteY245" fmla="*/ 829387 h 3370881"/>
                          <a:gd name="connsiteX246" fmla="*/ 1922929 w 2657256"/>
                          <a:gd name="connsiteY246" fmla="*/ 842834 h 3370881"/>
                          <a:gd name="connsiteX247" fmla="*/ 1967753 w 2657256"/>
                          <a:gd name="connsiteY247" fmla="*/ 883176 h 3370881"/>
                          <a:gd name="connsiteX248" fmla="*/ 1981200 w 2657256"/>
                          <a:gd name="connsiteY248" fmla="*/ 896623 h 3370881"/>
                          <a:gd name="connsiteX249" fmla="*/ 1994647 w 2657256"/>
                          <a:gd name="connsiteY249" fmla="*/ 905587 h 3370881"/>
                          <a:gd name="connsiteX250" fmla="*/ 2021541 w 2657256"/>
                          <a:gd name="connsiteY250" fmla="*/ 927999 h 3370881"/>
                          <a:gd name="connsiteX251" fmla="*/ 2030506 w 2657256"/>
                          <a:gd name="connsiteY251" fmla="*/ 941446 h 3370881"/>
                          <a:gd name="connsiteX252" fmla="*/ 2057400 w 2657256"/>
                          <a:gd name="connsiteY252" fmla="*/ 968340 h 3370881"/>
                          <a:gd name="connsiteX253" fmla="*/ 2088776 w 2657256"/>
                          <a:gd name="connsiteY253" fmla="*/ 1013164 h 3370881"/>
                          <a:gd name="connsiteX254" fmla="*/ 2115670 w 2657256"/>
                          <a:gd name="connsiteY254" fmla="*/ 1057987 h 3370881"/>
                          <a:gd name="connsiteX255" fmla="*/ 2120153 w 2657256"/>
                          <a:gd name="connsiteY255" fmla="*/ 1089364 h 3370881"/>
                          <a:gd name="connsiteX256" fmla="*/ 2138082 w 2657256"/>
                          <a:gd name="connsiteY256" fmla="*/ 1143152 h 3370881"/>
                          <a:gd name="connsiteX257" fmla="*/ 2147047 w 2657256"/>
                          <a:gd name="connsiteY257" fmla="*/ 1196940 h 3370881"/>
                          <a:gd name="connsiteX258" fmla="*/ 2151529 w 2657256"/>
                          <a:gd name="connsiteY258" fmla="*/ 1210387 h 3370881"/>
                          <a:gd name="connsiteX259" fmla="*/ 2156012 w 2657256"/>
                          <a:gd name="connsiteY259" fmla="*/ 1228317 h 3370881"/>
                          <a:gd name="connsiteX260" fmla="*/ 2173941 w 2657256"/>
                          <a:gd name="connsiteY260" fmla="*/ 1295552 h 3370881"/>
                          <a:gd name="connsiteX261" fmla="*/ 2182906 w 2657256"/>
                          <a:gd name="connsiteY261" fmla="*/ 1313481 h 3370881"/>
                          <a:gd name="connsiteX262" fmla="*/ 2187388 w 2657256"/>
                          <a:gd name="connsiteY262" fmla="*/ 1331411 h 3370881"/>
                          <a:gd name="connsiteX263" fmla="*/ 2214282 w 2657256"/>
                          <a:gd name="connsiteY263" fmla="*/ 1385199 h 3370881"/>
                          <a:gd name="connsiteX264" fmla="*/ 2218765 w 2657256"/>
                          <a:gd name="connsiteY264" fmla="*/ 1403129 h 3370881"/>
                          <a:gd name="connsiteX265" fmla="*/ 2223247 w 2657256"/>
                          <a:gd name="connsiteY265" fmla="*/ 1430023 h 3370881"/>
                          <a:gd name="connsiteX266" fmla="*/ 2236694 w 2657256"/>
                          <a:gd name="connsiteY266" fmla="*/ 1456917 h 3370881"/>
                          <a:gd name="connsiteX267" fmla="*/ 2249794 w 2657256"/>
                          <a:gd name="connsiteY267" fmla="*/ 1524624 h 3370881"/>
                          <a:gd name="connsiteX268" fmla="*/ 2241176 w 2657256"/>
                          <a:gd name="connsiteY268" fmla="*/ 1577940 h 3370881"/>
                          <a:gd name="connsiteX269" fmla="*/ 2245659 w 2657256"/>
                          <a:gd name="connsiteY269" fmla="*/ 1595870 h 3370881"/>
                          <a:gd name="connsiteX270" fmla="*/ 2249634 w 2657256"/>
                          <a:gd name="connsiteY270" fmla="*/ 1685855 h 3370881"/>
                          <a:gd name="connsiteX271" fmla="*/ 2227729 w 2657256"/>
                          <a:gd name="connsiteY271" fmla="*/ 1716893 h 3370881"/>
                          <a:gd name="connsiteX272" fmla="*/ 2240500 w 2657256"/>
                          <a:gd name="connsiteY272" fmla="*/ 1674269 h 3370881"/>
                          <a:gd name="connsiteX273" fmla="*/ 2235341 w 2657256"/>
                          <a:gd name="connsiteY273" fmla="*/ 1788611 h 3370881"/>
                          <a:gd name="connsiteX274" fmla="*/ 2230689 w 2657256"/>
                          <a:gd name="connsiteY274" fmla="*/ 1823963 h 3370881"/>
                          <a:gd name="connsiteX275" fmla="*/ 2226207 w 2657256"/>
                          <a:gd name="connsiteY275" fmla="*/ 1824470 h 3370881"/>
                          <a:gd name="connsiteX276" fmla="*/ 2208278 w 2657256"/>
                          <a:gd name="connsiteY276" fmla="*/ 1869293 h 3370881"/>
                          <a:gd name="connsiteX277" fmla="*/ 2195168 w 2657256"/>
                          <a:gd name="connsiteY277" fmla="*/ 1882740 h 3370881"/>
                          <a:gd name="connsiteX278" fmla="*/ 2203458 w 2657256"/>
                          <a:gd name="connsiteY278" fmla="*/ 1918938 h 3370881"/>
                          <a:gd name="connsiteX279" fmla="*/ 2204134 w 2657256"/>
                          <a:gd name="connsiteY279" fmla="*/ 1949806 h 3370881"/>
                          <a:gd name="connsiteX280" fmla="*/ 2226545 w 2657256"/>
                          <a:gd name="connsiteY280" fmla="*/ 1954627 h 3370881"/>
                          <a:gd name="connsiteX281" fmla="*/ 2241176 w 2657256"/>
                          <a:gd name="connsiteY281" fmla="*/ 2012729 h 3370881"/>
                          <a:gd name="connsiteX282" fmla="*/ 2263588 w 2657256"/>
                          <a:gd name="connsiteY282" fmla="*/ 2057552 h 3370881"/>
                          <a:gd name="connsiteX283" fmla="*/ 2286000 w 2657256"/>
                          <a:gd name="connsiteY283" fmla="*/ 2084446 h 3370881"/>
                          <a:gd name="connsiteX284" fmla="*/ 2299447 w 2657256"/>
                          <a:gd name="connsiteY284" fmla="*/ 2124787 h 3370881"/>
                          <a:gd name="connsiteX285" fmla="*/ 2321859 w 2657256"/>
                          <a:gd name="connsiteY285" fmla="*/ 2151681 h 3370881"/>
                          <a:gd name="connsiteX286" fmla="*/ 2344270 w 2657256"/>
                          <a:gd name="connsiteY286" fmla="*/ 2205470 h 3370881"/>
                          <a:gd name="connsiteX287" fmla="*/ 2348753 w 2657256"/>
                          <a:gd name="connsiteY287" fmla="*/ 2223399 h 3370881"/>
                          <a:gd name="connsiteX288" fmla="*/ 2366682 w 2657256"/>
                          <a:gd name="connsiteY288" fmla="*/ 2263740 h 3370881"/>
                          <a:gd name="connsiteX289" fmla="*/ 2375647 w 2657256"/>
                          <a:gd name="connsiteY289" fmla="*/ 2286152 h 3370881"/>
                          <a:gd name="connsiteX290" fmla="*/ 2380129 w 2657256"/>
                          <a:gd name="connsiteY290" fmla="*/ 2308564 h 3370881"/>
                          <a:gd name="connsiteX291" fmla="*/ 2389094 w 2657256"/>
                          <a:gd name="connsiteY291" fmla="*/ 2335458 h 3370881"/>
                          <a:gd name="connsiteX292" fmla="*/ 2393576 w 2657256"/>
                          <a:gd name="connsiteY292" fmla="*/ 2380281 h 3370881"/>
                          <a:gd name="connsiteX293" fmla="*/ 2398059 w 2657256"/>
                          <a:gd name="connsiteY293" fmla="*/ 2393729 h 3370881"/>
                          <a:gd name="connsiteX294" fmla="*/ 2419794 w 2657256"/>
                          <a:gd name="connsiteY294" fmla="*/ 2447517 h 3370881"/>
                          <a:gd name="connsiteX295" fmla="*/ 2427343 w 2657256"/>
                          <a:gd name="connsiteY295" fmla="*/ 2564058 h 3370881"/>
                          <a:gd name="connsiteX296" fmla="*/ 2389094 w 2657256"/>
                          <a:gd name="connsiteY296" fmla="*/ 2837481 h 3370881"/>
                          <a:gd name="connsiteX297" fmla="*/ 2380129 w 2657256"/>
                          <a:gd name="connsiteY297" fmla="*/ 2859893 h 3370881"/>
                          <a:gd name="connsiteX298" fmla="*/ 2357718 w 2657256"/>
                          <a:gd name="connsiteY298" fmla="*/ 2913681 h 3370881"/>
                          <a:gd name="connsiteX299" fmla="*/ 2348753 w 2657256"/>
                          <a:gd name="connsiteY299" fmla="*/ 2936093 h 3370881"/>
                          <a:gd name="connsiteX300" fmla="*/ 2339788 w 2657256"/>
                          <a:gd name="connsiteY300" fmla="*/ 2971952 h 3370881"/>
                          <a:gd name="connsiteX301" fmla="*/ 2326341 w 2657256"/>
                          <a:gd name="connsiteY301" fmla="*/ 2994364 h 3370881"/>
                          <a:gd name="connsiteX302" fmla="*/ 2317376 w 2657256"/>
                          <a:gd name="connsiteY302" fmla="*/ 3025740 h 3370881"/>
                          <a:gd name="connsiteX303" fmla="*/ 2303929 w 2657256"/>
                          <a:gd name="connsiteY303" fmla="*/ 3048152 h 3370881"/>
                          <a:gd name="connsiteX304" fmla="*/ 2290482 w 2657256"/>
                          <a:gd name="connsiteY304" fmla="*/ 3079529 h 3370881"/>
                          <a:gd name="connsiteX305" fmla="*/ 2272553 w 2657256"/>
                          <a:gd name="connsiteY305" fmla="*/ 3084011 h 3370881"/>
                          <a:gd name="connsiteX306" fmla="*/ 2259106 w 2657256"/>
                          <a:gd name="connsiteY306" fmla="*/ 3088493 h 3370881"/>
                          <a:gd name="connsiteX307" fmla="*/ 2241176 w 2657256"/>
                          <a:gd name="connsiteY307" fmla="*/ 3092976 h 3370881"/>
                          <a:gd name="connsiteX308" fmla="*/ 2209800 w 2657256"/>
                          <a:gd name="connsiteY308" fmla="*/ 3101940 h 3370881"/>
                          <a:gd name="connsiteX309" fmla="*/ 2205318 w 2657256"/>
                          <a:gd name="connsiteY309" fmla="*/ 3039187 h 3370881"/>
                          <a:gd name="connsiteX310" fmla="*/ 2218765 w 2657256"/>
                          <a:gd name="connsiteY310" fmla="*/ 3021258 h 3370881"/>
                          <a:gd name="connsiteX311" fmla="*/ 2245659 w 2657256"/>
                          <a:gd name="connsiteY311" fmla="*/ 2971952 h 3370881"/>
                          <a:gd name="connsiteX312" fmla="*/ 2268070 w 2657256"/>
                          <a:gd name="connsiteY312" fmla="*/ 2945058 h 3370881"/>
                          <a:gd name="connsiteX313" fmla="*/ 2298550 w 2657256"/>
                          <a:gd name="connsiteY313" fmla="*/ 2568540 h 3370881"/>
                          <a:gd name="connsiteX314" fmla="*/ 2284986 w 2657256"/>
                          <a:gd name="connsiteY314" fmla="*/ 2532681 h 3370881"/>
                          <a:gd name="connsiteX315" fmla="*/ 2293273 w 2657256"/>
                          <a:gd name="connsiteY315" fmla="*/ 2496653 h 3370881"/>
                          <a:gd name="connsiteX316" fmla="*/ 2278152 w 2657256"/>
                          <a:gd name="connsiteY316" fmla="*/ 2475178 h 3370881"/>
                          <a:gd name="connsiteX317" fmla="*/ 2245659 w 2657256"/>
                          <a:gd name="connsiteY317" fmla="*/ 2389247 h 3370881"/>
                          <a:gd name="connsiteX318" fmla="*/ 2195507 w 2657256"/>
                          <a:gd name="connsiteY318" fmla="*/ 2241328 h 3370881"/>
                          <a:gd name="connsiteX319" fmla="*/ 2083786 w 2657256"/>
                          <a:gd name="connsiteY319" fmla="*/ 2040300 h 3370881"/>
                          <a:gd name="connsiteX320" fmla="*/ 2048773 w 2657256"/>
                          <a:gd name="connsiteY320" fmla="*/ 2017971 h 3370881"/>
                          <a:gd name="connsiteX321" fmla="*/ 2074314 w 2657256"/>
                          <a:gd name="connsiteY321" fmla="*/ 2011967 h 3370881"/>
                          <a:gd name="connsiteX322" fmla="*/ 2034988 w 2657256"/>
                          <a:gd name="connsiteY322" fmla="*/ 2003764 h 3370881"/>
                          <a:gd name="connsiteX323" fmla="*/ 2026023 w 2657256"/>
                          <a:gd name="connsiteY323" fmla="*/ 2026176 h 3370881"/>
                          <a:gd name="connsiteX324" fmla="*/ 2021541 w 2657256"/>
                          <a:gd name="connsiteY324" fmla="*/ 2039623 h 3370881"/>
                          <a:gd name="connsiteX325" fmla="*/ 1999129 w 2657256"/>
                          <a:gd name="connsiteY325" fmla="*/ 2053070 h 3370881"/>
                          <a:gd name="connsiteX326" fmla="*/ 1990165 w 2657256"/>
                          <a:gd name="connsiteY326" fmla="*/ 2070999 h 3370881"/>
                          <a:gd name="connsiteX327" fmla="*/ 1967753 w 2657256"/>
                          <a:gd name="connsiteY327" fmla="*/ 2106858 h 3370881"/>
                          <a:gd name="connsiteX328" fmla="*/ 1981200 w 2657256"/>
                          <a:gd name="connsiteY328" fmla="*/ 2223399 h 3370881"/>
                          <a:gd name="connsiteX329" fmla="*/ 1994647 w 2657256"/>
                          <a:gd name="connsiteY329" fmla="*/ 2254776 h 3370881"/>
                          <a:gd name="connsiteX330" fmla="*/ 2003612 w 2657256"/>
                          <a:gd name="connsiteY330" fmla="*/ 2272705 h 3370881"/>
                          <a:gd name="connsiteX331" fmla="*/ 2026023 w 2657256"/>
                          <a:gd name="connsiteY331" fmla="*/ 2304081 h 3370881"/>
                          <a:gd name="connsiteX332" fmla="*/ 2043953 w 2657256"/>
                          <a:gd name="connsiteY332" fmla="*/ 2348905 h 3370881"/>
                          <a:gd name="connsiteX333" fmla="*/ 2061882 w 2657256"/>
                          <a:gd name="connsiteY333" fmla="*/ 2371317 h 3370881"/>
                          <a:gd name="connsiteX334" fmla="*/ 2088776 w 2657256"/>
                          <a:gd name="connsiteY334" fmla="*/ 2434070 h 3370881"/>
                          <a:gd name="connsiteX335" fmla="*/ 2102223 w 2657256"/>
                          <a:gd name="connsiteY335" fmla="*/ 2465446 h 3370881"/>
                          <a:gd name="connsiteX336" fmla="*/ 2106706 w 2657256"/>
                          <a:gd name="connsiteY336" fmla="*/ 2496823 h 3370881"/>
                          <a:gd name="connsiteX337" fmla="*/ 2124635 w 2657256"/>
                          <a:gd name="connsiteY337" fmla="*/ 2559576 h 3370881"/>
                          <a:gd name="connsiteX338" fmla="*/ 2138082 w 2657256"/>
                          <a:gd name="connsiteY338" fmla="*/ 2649223 h 3370881"/>
                          <a:gd name="connsiteX339" fmla="*/ 2147047 w 2657256"/>
                          <a:gd name="connsiteY339" fmla="*/ 2685081 h 3370881"/>
                          <a:gd name="connsiteX340" fmla="*/ 2151529 w 2657256"/>
                          <a:gd name="connsiteY340" fmla="*/ 2716458 h 3370881"/>
                          <a:gd name="connsiteX341" fmla="*/ 2160494 w 2657256"/>
                          <a:gd name="connsiteY341" fmla="*/ 2770246 h 3370881"/>
                          <a:gd name="connsiteX342" fmla="*/ 2156012 w 2657256"/>
                          <a:gd name="connsiteY342" fmla="*/ 2962987 h 3370881"/>
                          <a:gd name="connsiteX343" fmla="*/ 2138082 w 2657256"/>
                          <a:gd name="connsiteY343" fmla="*/ 3043670 h 3370881"/>
                          <a:gd name="connsiteX344" fmla="*/ 2133600 w 2657256"/>
                          <a:gd name="connsiteY344" fmla="*/ 3061599 h 3370881"/>
                          <a:gd name="connsiteX345" fmla="*/ 2120153 w 2657256"/>
                          <a:gd name="connsiteY345" fmla="*/ 3079529 h 3370881"/>
                          <a:gd name="connsiteX346" fmla="*/ 2111188 w 2657256"/>
                          <a:gd name="connsiteY346" fmla="*/ 3106423 h 3370881"/>
                          <a:gd name="connsiteX347" fmla="*/ 2088776 w 2657256"/>
                          <a:gd name="connsiteY347" fmla="*/ 3137799 h 3370881"/>
                          <a:gd name="connsiteX348" fmla="*/ 2075329 w 2657256"/>
                          <a:gd name="connsiteY348" fmla="*/ 3164693 h 3370881"/>
                          <a:gd name="connsiteX349" fmla="*/ 2061882 w 2657256"/>
                          <a:gd name="connsiteY349" fmla="*/ 3169176 h 3370881"/>
                          <a:gd name="connsiteX350" fmla="*/ 2021541 w 2657256"/>
                          <a:gd name="connsiteY350" fmla="*/ 3164693 h 3370881"/>
                          <a:gd name="connsiteX351" fmla="*/ 2012576 w 2657256"/>
                          <a:gd name="connsiteY351" fmla="*/ 3119870 h 3370881"/>
                          <a:gd name="connsiteX352" fmla="*/ 2048435 w 2657256"/>
                          <a:gd name="connsiteY352" fmla="*/ 3021258 h 3370881"/>
                          <a:gd name="connsiteX353" fmla="*/ 2048435 w 2657256"/>
                          <a:gd name="connsiteY353" fmla="*/ 3021258 h 3370881"/>
                          <a:gd name="connsiteX354" fmla="*/ 2061882 w 2657256"/>
                          <a:gd name="connsiteY354" fmla="*/ 2967470 h 3370881"/>
                          <a:gd name="connsiteX355" fmla="*/ 2070847 w 2657256"/>
                          <a:gd name="connsiteY355" fmla="*/ 2882305 h 3370881"/>
                          <a:gd name="connsiteX356" fmla="*/ 2066365 w 2657256"/>
                          <a:gd name="connsiteY356" fmla="*/ 2725423 h 3370881"/>
                          <a:gd name="connsiteX357" fmla="*/ 2043953 w 2657256"/>
                          <a:gd name="connsiteY357" fmla="*/ 2649223 h 3370881"/>
                          <a:gd name="connsiteX358" fmla="*/ 2030506 w 2657256"/>
                          <a:gd name="connsiteY358" fmla="*/ 2622329 h 3370881"/>
                          <a:gd name="connsiteX359" fmla="*/ 2017059 w 2657256"/>
                          <a:gd name="connsiteY359" fmla="*/ 2581987 h 3370881"/>
                          <a:gd name="connsiteX360" fmla="*/ 1981200 w 2657256"/>
                          <a:gd name="connsiteY360" fmla="*/ 2514752 h 3370881"/>
                          <a:gd name="connsiteX361" fmla="*/ 1972235 w 2657256"/>
                          <a:gd name="connsiteY361" fmla="*/ 2501305 h 3370881"/>
                          <a:gd name="connsiteX362" fmla="*/ 1958788 w 2657256"/>
                          <a:gd name="connsiteY362" fmla="*/ 2478893 h 3370881"/>
                          <a:gd name="connsiteX363" fmla="*/ 1905000 w 2657256"/>
                          <a:gd name="connsiteY363" fmla="*/ 2398211 h 3370881"/>
                          <a:gd name="connsiteX364" fmla="*/ 1882588 w 2657256"/>
                          <a:gd name="connsiteY364" fmla="*/ 2357870 h 3370881"/>
                          <a:gd name="connsiteX365" fmla="*/ 1869141 w 2657256"/>
                          <a:gd name="connsiteY365" fmla="*/ 2339940 h 3370881"/>
                          <a:gd name="connsiteX366" fmla="*/ 1806388 w 2657256"/>
                          <a:gd name="connsiteY366" fmla="*/ 2313046 h 3370881"/>
                          <a:gd name="connsiteX367" fmla="*/ 1779494 w 2657256"/>
                          <a:gd name="connsiteY367" fmla="*/ 2304081 h 3370881"/>
                          <a:gd name="connsiteX368" fmla="*/ 1752600 w 2657256"/>
                          <a:gd name="connsiteY368" fmla="*/ 2299599 h 3370881"/>
                          <a:gd name="connsiteX369" fmla="*/ 1680882 w 2657256"/>
                          <a:gd name="connsiteY369" fmla="*/ 2277187 h 3370881"/>
                          <a:gd name="connsiteX370" fmla="*/ 1719025 w 2657256"/>
                          <a:gd name="connsiteY370" fmla="*/ 2281331 h 3370881"/>
                          <a:gd name="connsiteX371" fmla="*/ 1756997 w 2657256"/>
                          <a:gd name="connsiteY371" fmla="*/ 2289450 h 3370881"/>
                          <a:gd name="connsiteX372" fmla="*/ 1656440 w 2657256"/>
                          <a:gd name="connsiteY372" fmla="*/ 2298583 h 3370881"/>
                          <a:gd name="connsiteX373" fmla="*/ 1537447 w 2657256"/>
                          <a:gd name="connsiteY373" fmla="*/ 2329960 h 3370881"/>
                          <a:gd name="connsiteX374" fmla="*/ 1571993 w 2657256"/>
                          <a:gd name="connsiteY374" fmla="*/ 2317957 h 3370881"/>
                          <a:gd name="connsiteX375" fmla="*/ 1509707 w 2657256"/>
                          <a:gd name="connsiteY375" fmla="*/ 2338926 h 3370881"/>
                          <a:gd name="connsiteX376" fmla="*/ 1500444 w 2657256"/>
                          <a:gd name="connsiteY376" fmla="*/ 2355271 h 3370881"/>
                          <a:gd name="connsiteX377" fmla="*/ 1402678 w 2657256"/>
                          <a:gd name="connsiteY377" fmla="*/ 2339641 h 3370881"/>
                          <a:gd name="connsiteX378" fmla="*/ 1322892 w 2657256"/>
                          <a:gd name="connsiteY378" fmla="*/ 2336952 h 3370881"/>
                          <a:gd name="connsiteX379" fmla="*/ 1199384 w 2657256"/>
                          <a:gd name="connsiteY379" fmla="*/ 2307041 h 3370881"/>
                          <a:gd name="connsiteX380" fmla="*/ 1066800 w 2657256"/>
                          <a:gd name="connsiteY380" fmla="*/ 2272705 h 3370881"/>
                          <a:gd name="connsiteX381" fmla="*/ 1030941 w 2657256"/>
                          <a:gd name="connsiteY381" fmla="*/ 2263740 h 3370881"/>
                          <a:gd name="connsiteX382" fmla="*/ 986118 w 2657256"/>
                          <a:gd name="connsiteY382" fmla="*/ 2241329 h 3370881"/>
                          <a:gd name="connsiteX383" fmla="*/ 968188 w 2657256"/>
                          <a:gd name="connsiteY383" fmla="*/ 2232364 h 3370881"/>
                          <a:gd name="connsiteX384" fmla="*/ 936812 w 2657256"/>
                          <a:gd name="connsiteY384" fmla="*/ 2214434 h 3370881"/>
                          <a:gd name="connsiteX385" fmla="*/ 905435 w 2657256"/>
                          <a:gd name="connsiteY385" fmla="*/ 2196505 h 3370881"/>
                          <a:gd name="connsiteX386" fmla="*/ 869576 w 2657256"/>
                          <a:gd name="connsiteY386" fmla="*/ 2209952 h 3370881"/>
                          <a:gd name="connsiteX387" fmla="*/ 856129 w 2657256"/>
                          <a:gd name="connsiteY387" fmla="*/ 2227881 h 3370881"/>
                          <a:gd name="connsiteX388" fmla="*/ 815788 w 2657256"/>
                          <a:gd name="connsiteY388" fmla="*/ 2268223 h 3370881"/>
                          <a:gd name="connsiteX389" fmla="*/ 788894 w 2657256"/>
                          <a:gd name="connsiteY389" fmla="*/ 2290634 h 3370881"/>
                          <a:gd name="connsiteX390" fmla="*/ 762000 w 2657256"/>
                          <a:gd name="connsiteY390" fmla="*/ 2313046 h 3370881"/>
                          <a:gd name="connsiteX391" fmla="*/ 753035 w 2657256"/>
                          <a:gd name="connsiteY391" fmla="*/ 2326493 h 3370881"/>
                          <a:gd name="connsiteX392" fmla="*/ 735106 w 2657256"/>
                          <a:gd name="connsiteY392" fmla="*/ 2339940 h 3370881"/>
                          <a:gd name="connsiteX393" fmla="*/ 712694 w 2657256"/>
                          <a:gd name="connsiteY393" fmla="*/ 2362352 h 3370881"/>
                          <a:gd name="connsiteX394" fmla="*/ 694765 w 2657256"/>
                          <a:gd name="connsiteY394" fmla="*/ 2375799 h 3370881"/>
                          <a:gd name="connsiteX395" fmla="*/ 681318 w 2657256"/>
                          <a:gd name="connsiteY395" fmla="*/ 2393729 h 3370881"/>
                          <a:gd name="connsiteX396" fmla="*/ 667870 w 2657256"/>
                          <a:gd name="connsiteY396" fmla="*/ 2402693 h 3370881"/>
                          <a:gd name="connsiteX397" fmla="*/ 623047 w 2657256"/>
                          <a:gd name="connsiteY397" fmla="*/ 2443034 h 3370881"/>
                          <a:gd name="connsiteX398" fmla="*/ 600635 w 2657256"/>
                          <a:gd name="connsiteY398" fmla="*/ 2474411 h 3370881"/>
                          <a:gd name="connsiteX399" fmla="*/ 587188 w 2657256"/>
                          <a:gd name="connsiteY399" fmla="*/ 2514752 h 3370881"/>
                          <a:gd name="connsiteX400" fmla="*/ 582706 w 2657256"/>
                          <a:gd name="connsiteY400" fmla="*/ 2546129 h 3370881"/>
                          <a:gd name="connsiteX401" fmla="*/ 596153 w 2657256"/>
                          <a:gd name="connsiteY401" fmla="*/ 2635776 h 3370881"/>
                          <a:gd name="connsiteX402" fmla="*/ 600635 w 2657256"/>
                          <a:gd name="connsiteY402" fmla="*/ 2653705 h 3370881"/>
                          <a:gd name="connsiteX403" fmla="*/ 609600 w 2657256"/>
                          <a:gd name="connsiteY403" fmla="*/ 2671634 h 3370881"/>
                          <a:gd name="connsiteX404" fmla="*/ 614082 w 2657256"/>
                          <a:gd name="connsiteY404" fmla="*/ 2689564 h 3370881"/>
                          <a:gd name="connsiteX405" fmla="*/ 623047 w 2657256"/>
                          <a:gd name="connsiteY405" fmla="*/ 2711976 h 3370881"/>
                          <a:gd name="connsiteX406" fmla="*/ 627529 w 2657256"/>
                          <a:gd name="connsiteY406" fmla="*/ 2734387 h 3370881"/>
                          <a:gd name="connsiteX407" fmla="*/ 640976 w 2657256"/>
                          <a:gd name="connsiteY407" fmla="*/ 2765764 h 3370881"/>
                          <a:gd name="connsiteX408" fmla="*/ 645459 w 2657256"/>
                          <a:gd name="connsiteY408" fmla="*/ 2779211 h 3370881"/>
                          <a:gd name="connsiteX409" fmla="*/ 658906 w 2657256"/>
                          <a:gd name="connsiteY409" fmla="*/ 2801623 h 3370881"/>
                          <a:gd name="connsiteX410" fmla="*/ 676835 w 2657256"/>
                          <a:gd name="connsiteY410" fmla="*/ 2864376 h 3370881"/>
                          <a:gd name="connsiteX411" fmla="*/ 690282 w 2657256"/>
                          <a:gd name="connsiteY411" fmla="*/ 2895752 h 3370881"/>
                          <a:gd name="connsiteX412" fmla="*/ 699247 w 2657256"/>
                          <a:gd name="connsiteY412" fmla="*/ 2940576 h 3370881"/>
                          <a:gd name="connsiteX413" fmla="*/ 703729 w 2657256"/>
                          <a:gd name="connsiteY413" fmla="*/ 2967470 h 3370881"/>
                          <a:gd name="connsiteX414" fmla="*/ 717176 w 2657256"/>
                          <a:gd name="connsiteY414" fmla="*/ 2994364 h 3370881"/>
                          <a:gd name="connsiteX415" fmla="*/ 735106 w 2657256"/>
                          <a:gd name="connsiteY415" fmla="*/ 3052634 h 3370881"/>
                          <a:gd name="connsiteX416" fmla="*/ 739588 w 2657256"/>
                          <a:gd name="connsiteY416" fmla="*/ 3079529 h 3370881"/>
                          <a:gd name="connsiteX417" fmla="*/ 762000 w 2657256"/>
                          <a:gd name="connsiteY417" fmla="*/ 3142281 h 3370881"/>
                          <a:gd name="connsiteX418" fmla="*/ 766482 w 2657256"/>
                          <a:gd name="connsiteY418" fmla="*/ 3231929 h 3370881"/>
                          <a:gd name="connsiteX419" fmla="*/ 770965 w 2657256"/>
                          <a:gd name="connsiteY419" fmla="*/ 3254340 h 3370881"/>
                          <a:gd name="connsiteX420" fmla="*/ 775447 w 2657256"/>
                          <a:gd name="connsiteY420" fmla="*/ 3285717 h 3370881"/>
                          <a:gd name="connsiteX421" fmla="*/ 748553 w 2657256"/>
                          <a:gd name="connsiteY421" fmla="*/ 3335023 h 3370881"/>
                          <a:gd name="connsiteX422" fmla="*/ 721659 w 2657256"/>
                          <a:gd name="connsiteY422" fmla="*/ 3343987 h 3370881"/>
                          <a:gd name="connsiteX423" fmla="*/ 708212 w 2657256"/>
                          <a:gd name="connsiteY423" fmla="*/ 3348470 h 3370881"/>
                          <a:gd name="connsiteX424" fmla="*/ 623047 w 2657256"/>
                          <a:gd name="connsiteY424" fmla="*/ 3330540 h 3370881"/>
                          <a:gd name="connsiteX425" fmla="*/ 609600 w 2657256"/>
                          <a:gd name="connsiteY425" fmla="*/ 3308129 h 3370881"/>
                          <a:gd name="connsiteX426" fmla="*/ 591670 w 2657256"/>
                          <a:gd name="connsiteY426" fmla="*/ 3267787 h 3370881"/>
                          <a:gd name="connsiteX427" fmla="*/ 560294 w 2657256"/>
                          <a:gd name="connsiteY427" fmla="*/ 3209517 h 3370881"/>
                          <a:gd name="connsiteX428" fmla="*/ 551329 w 2657256"/>
                          <a:gd name="connsiteY428" fmla="*/ 3196070 h 3370881"/>
                          <a:gd name="connsiteX429" fmla="*/ 528918 w 2657256"/>
                          <a:gd name="connsiteY429" fmla="*/ 3173658 h 3370881"/>
                          <a:gd name="connsiteX430" fmla="*/ 519953 w 2657256"/>
                          <a:gd name="connsiteY430" fmla="*/ 3128834 h 3370881"/>
                          <a:gd name="connsiteX431" fmla="*/ 524435 w 2657256"/>
                          <a:gd name="connsiteY431" fmla="*/ 3101940 h 3370881"/>
                          <a:gd name="connsiteX432" fmla="*/ 528918 w 2657256"/>
                          <a:gd name="connsiteY432" fmla="*/ 3088493 h 3370881"/>
                          <a:gd name="connsiteX433" fmla="*/ 542365 w 2657256"/>
                          <a:gd name="connsiteY433" fmla="*/ 3052634 h 3370881"/>
                          <a:gd name="connsiteX434" fmla="*/ 484094 w 2657256"/>
                          <a:gd name="connsiteY434" fmla="*/ 2886787 h 3370881"/>
                          <a:gd name="connsiteX435" fmla="*/ 443753 w 2657256"/>
                          <a:gd name="connsiteY435" fmla="*/ 2779211 h 3370881"/>
                          <a:gd name="connsiteX436" fmla="*/ 439270 w 2657256"/>
                          <a:gd name="connsiteY436" fmla="*/ 2752317 h 3370881"/>
                          <a:gd name="connsiteX437" fmla="*/ 430306 w 2657256"/>
                          <a:gd name="connsiteY437" fmla="*/ 2716458 h 3370881"/>
                          <a:gd name="connsiteX438" fmla="*/ 425823 w 2657256"/>
                          <a:gd name="connsiteY438" fmla="*/ 2680599 h 3370881"/>
                          <a:gd name="connsiteX439" fmla="*/ 398929 w 2657256"/>
                          <a:gd name="connsiteY439" fmla="*/ 2599917 h 3370881"/>
                          <a:gd name="connsiteX440" fmla="*/ 385482 w 2657256"/>
                          <a:gd name="connsiteY440" fmla="*/ 2568540 h 3370881"/>
                          <a:gd name="connsiteX441" fmla="*/ 381000 w 2657256"/>
                          <a:gd name="connsiteY441" fmla="*/ 2550611 h 3370881"/>
                          <a:gd name="connsiteX442" fmla="*/ 372035 w 2657256"/>
                          <a:gd name="connsiteY442" fmla="*/ 2483376 h 3370881"/>
                          <a:gd name="connsiteX443" fmla="*/ 367553 w 2657256"/>
                          <a:gd name="connsiteY443" fmla="*/ 2469929 h 3370881"/>
                          <a:gd name="connsiteX444" fmla="*/ 407894 w 2657256"/>
                          <a:gd name="connsiteY444" fmla="*/ 2451999 h 3370881"/>
                          <a:gd name="connsiteX445" fmla="*/ 515470 w 2657256"/>
                          <a:gd name="connsiteY445" fmla="*/ 2407176 h 3370881"/>
                          <a:gd name="connsiteX446" fmla="*/ 578223 w 2657256"/>
                          <a:gd name="connsiteY446" fmla="*/ 2353387 h 3370881"/>
                          <a:gd name="connsiteX447" fmla="*/ 587188 w 2657256"/>
                          <a:gd name="connsiteY447" fmla="*/ 2330976 h 3370881"/>
                          <a:gd name="connsiteX448" fmla="*/ 614082 w 2657256"/>
                          <a:gd name="connsiteY448" fmla="*/ 2254776 h 3370881"/>
                          <a:gd name="connsiteX449" fmla="*/ 649941 w 2657256"/>
                          <a:gd name="connsiteY449" fmla="*/ 2200987 h 3370881"/>
                          <a:gd name="connsiteX450" fmla="*/ 690282 w 2657256"/>
                          <a:gd name="connsiteY450" fmla="*/ 2174093 h 3370881"/>
                          <a:gd name="connsiteX451" fmla="*/ 703729 w 2657256"/>
                          <a:gd name="connsiteY451" fmla="*/ 2165129 h 3370881"/>
                          <a:gd name="connsiteX452" fmla="*/ 739588 w 2657256"/>
                          <a:gd name="connsiteY452" fmla="*/ 2147199 h 3370881"/>
                          <a:gd name="connsiteX453" fmla="*/ 708212 w 2657256"/>
                          <a:gd name="connsiteY453" fmla="*/ 2187540 h 3370881"/>
                          <a:gd name="connsiteX454" fmla="*/ 654423 w 2657256"/>
                          <a:gd name="connsiteY454" fmla="*/ 2241329 h 3370881"/>
                          <a:gd name="connsiteX455" fmla="*/ 636494 w 2657256"/>
                          <a:gd name="connsiteY455" fmla="*/ 2259258 h 3370881"/>
                          <a:gd name="connsiteX456" fmla="*/ 614082 w 2657256"/>
                          <a:gd name="connsiteY456" fmla="*/ 2286152 h 3370881"/>
                          <a:gd name="connsiteX457" fmla="*/ 592179 w 2657256"/>
                          <a:gd name="connsiteY457" fmla="*/ 2282347 h 3370881"/>
                          <a:gd name="connsiteX458" fmla="*/ 555980 w 2657256"/>
                          <a:gd name="connsiteY458" fmla="*/ 2313892 h 3370881"/>
                          <a:gd name="connsiteX459" fmla="*/ 524435 w 2657256"/>
                          <a:gd name="connsiteY459" fmla="*/ 2348905 h 3370881"/>
                          <a:gd name="connsiteX460" fmla="*/ 502023 w 2657256"/>
                          <a:gd name="connsiteY460" fmla="*/ 2362352 h 3370881"/>
                          <a:gd name="connsiteX461" fmla="*/ 461682 w 2657256"/>
                          <a:gd name="connsiteY461" fmla="*/ 2389246 h 3370881"/>
                          <a:gd name="connsiteX462" fmla="*/ 448235 w 2657256"/>
                          <a:gd name="connsiteY462" fmla="*/ 2398211 h 3370881"/>
                          <a:gd name="connsiteX463" fmla="*/ 430306 w 2657256"/>
                          <a:gd name="connsiteY463" fmla="*/ 2407176 h 3370881"/>
                          <a:gd name="connsiteX464" fmla="*/ 412376 w 2657256"/>
                          <a:gd name="connsiteY464" fmla="*/ 2420623 h 3370881"/>
                          <a:gd name="connsiteX465" fmla="*/ 389965 w 2657256"/>
                          <a:gd name="connsiteY465" fmla="*/ 2429587 h 3370881"/>
                          <a:gd name="connsiteX466" fmla="*/ 372035 w 2657256"/>
                          <a:gd name="connsiteY466" fmla="*/ 2443034 h 3370881"/>
                          <a:gd name="connsiteX467" fmla="*/ 318247 w 2657256"/>
                          <a:gd name="connsiteY467" fmla="*/ 2474411 h 3370881"/>
                          <a:gd name="connsiteX468" fmla="*/ 304800 w 2657256"/>
                          <a:gd name="connsiteY468" fmla="*/ 2492340 h 3370881"/>
                          <a:gd name="connsiteX469" fmla="*/ 282388 w 2657256"/>
                          <a:gd name="connsiteY469" fmla="*/ 2519234 h 3370881"/>
                          <a:gd name="connsiteX470" fmla="*/ 295835 w 2657256"/>
                          <a:gd name="connsiteY470" fmla="*/ 2815070 h 3370881"/>
                          <a:gd name="connsiteX471" fmla="*/ 300318 w 2657256"/>
                          <a:gd name="connsiteY471" fmla="*/ 2837481 h 3370881"/>
                          <a:gd name="connsiteX472" fmla="*/ 304800 w 2657256"/>
                          <a:gd name="connsiteY472" fmla="*/ 2868858 h 3370881"/>
                          <a:gd name="connsiteX473" fmla="*/ 309282 w 2657256"/>
                          <a:gd name="connsiteY473" fmla="*/ 2927129 h 3370881"/>
                          <a:gd name="connsiteX474" fmla="*/ 322729 w 2657256"/>
                          <a:gd name="connsiteY474" fmla="*/ 2985399 h 3370881"/>
                          <a:gd name="connsiteX475" fmla="*/ 327212 w 2657256"/>
                          <a:gd name="connsiteY475" fmla="*/ 3012293 h 3370881"/>
                          <a:gd name="connsiteX476" fmla="*/ 331694 w 2657256"/>
                          <a:gd name="connsiteY476" fmla="*/ 3043670 h 3370881"/>
                          <a:gd name="connsiteX477" fmla="*/ 345141 w 2657256"/>
                          <a:gd name="connsiteY477" fmla="*/ 3070564 h 3370881"/>
                          <a:gd name="connsiteX478" fmla="*/ 367553 w 2657256"/>
                          <a:gd name="connsiteY478" fmla="*/ 3124352 h 3370881"/>
                          <a:gd name="connsiteX479" fmla="*/ 381000 w 2657256"/>
                          <a:gd name="connsiteY479" fmla="*/ 3182623 h 3370881"/>
                          <a:gd name="connsiteX480" fmla="*/ 389965 w 2657256"/>
                          <a:gd name="connsiteY480" fmla="*/ 3196070 h 3370881"/>
                          <a:gd name="connsiteX481" fmla="*/ 394447 w 2657256"/>
                          <a:gd name="connsiteY481" fmla="*/ 3213999 h 3370881"/>
                          <a:gd name="connsiteX482" fmla="*/ 412376 w 2657256"/>
                          <a:gd name="connsiteY482" fmla="*/ 3245376 h 3370881"/>
                          <a:gd name="connsiteX483" fmla="*/ 416859 w 2657256"/>
                          <a:gd name="connsiteY483" fmla="*/ 3258823 h 3370881"/>
                          <a:gd name="connsiteX484" fmla="*/ 425823 w 2657256"/>
                          <a:gd name="connsiteY484" fmla="*/ 3272270 h 3370881"/>
                          <a:gd name="connsiteX485" fmla="*/ 439270 w 2657256"/>
                          <a:gd name="connsiteY485" fmla="*/ 3303646 h 3370881"/>
                          <a:gd name="connsiteX486" fmla="*/ 439270 w 2657256"/>
                          <a:gd name="connsiteY486" fmla="*/ 3352952 h 3370881"/>
                          <a:gd name="connsiteX487" fmla="*/ 430306 w 2657256"/>
                          <a:gd name="connsiteY487" fmla="*/ 3366399 h 3370881"/>
                          <a:gd name="connsiteX488" fmla="*/ 412376 w 2657256"/>
                          <a:gd name="connsiteY488" fmla="*/ 3370881 h 3370881"/>
                          <a:gd name="connsiteX489" fmla="*/ 295835 w 2657256"/>
                          <a:gd name="connsiteY489" fmla="*/ 3357434 h 3370881"/>
                          <a:gd name="connsiteX490" fmla="*/ 264459 w 2657256"/>
                          <a:gd name="connsiteY490" fmla="*/ 3276752 h 3370881"/>
                          <a:gd name="connsiteX491" fmla="*/ 259976 w 2657256"/>
                          <a:gd name="connsiteY491" fmla="*/ 3240893 h 3370881"/>
                          <a:gd name="connsiteX492" fmla="*/ 246529 w 2657256"/>
                          <a:gd name="connsiteY492" fmla="*/ 3178140 h 3370881"/>
                          <a:gd name="connsiteX493" fmla="*/ 237565 w 2657256"/>
                          <a:gd name="connsiteY493" fmla="*/ 3084011 h 3370881"/>
                          <a:gd name="connsiteX494" fmla="*/ 228600 w 2657256"/>
                          <a:gd name="connsiteY494" fmla="*/ 3057117 h 3370881"/>
                          <a:gd name="connsiteX495" fmla="*/ 219635 w 2657256"/>
                          <a:gd name="connsiteY495" fmla="*/ 3021258 h 3370881"/>
                          <a:gd name="connsiteX496" fmla="*/ 206188 w 2657256"/>
                          <a:gd name="connsiteY496" fmla="*/ 2980917 h 3370881"/>
                          <a:gd name="connsiteX497" fmla="*/ 201706 w 2657256"/>
                          <a:gd name="connsiteY497" fmla="*/ 2949540 h 3370881"/>
                          <a:gd name="connsiteX498" fmla="*/ 197223 w 2657256"/>
                          <a:gd name="connsiteY498" fmla="*/ 2927129 h 3370881"/>
                          <a:gd name="connsiteX499" fmla="*/ 192741 w 2657256"/>
                          <a:gd name="connsiteY499" fmla="*/ 2891270 h 3370881"/>
                          <a:gd name="connsiteX500" fmla="*/ 188259 w 2657256"/>
                          <a:gd name="connsiteY500" fmla="*/ 2850929 h 3370881"/>
                          <a:gd name="connsiteX501" fmla="*/ 179294 w 2657256"/>
                          <a:gd name="connsiteY501" fmla="*/ 2824034 h 3370881"/>
                          <a:gd name="connsiteX502" fmla="*/ 165847 w 2657256"/>
                          <a:gd name="connsiteY502" fmla="*/ 2774729 h 3370881"/>
                          <a:gd name="connsiteX503" fmla="*/ 161365 w 2657256"/>
                          <a:gd name="connsiteY503" fmla="*/ 2747834 h 3370881"/>
                          <a:gd name="connsiteX504" fmla="*/ 156882 w 2657256"/>
                          <a:gd name="connsiteY504" fmla="*/ 2559576 h 3370881"/>
                          <a:gd name="connsiteX505" fmla="*/ 152400 w 2657256"/>
                          <a:gd name="connsiteY505" fmla="*/ 2519234 h 3370881"/>
                          <a:gd name="connsiteX506" fmla="*/ 118035 w 2657256"/>
                          <a:gd name="connsiteY506" fmla="*/ 2400004 h 3370881"/>
                          <a:gd name="connsiteX507" fmla="*/ 117048 w 2657256"/>
                          <a:gd name="connsiteY507" fmla="*/ 2344423 h 3370881"/>
                          <a:gd name="connsiteX508" fmla="*/ 100106 w 2657256"/>
                          <a:gd name="connsiteY508" fmla="*/ 2330976 h 3370881"/>
                          <a:gd name="connsiteX509" fmla="*/ 138953 w 2657256"/>
                          <a:gd name="connsiteY509" fmla="*/ 2313046 h 3370881"/>
                          <a:gd name="connsiteX510" fmla="*/ 152400 w 2657256"/>
                          <a:gd name="connsiteY510" fmla="*/ 2304081 h 3370881"/>
                          <a:gd name="connsiteX511" fmla="*/ 170329 w 2657256"/>
                          <a:gd name="connsiteY511" fmla="*/ 2259258 h 3370881"/>
                          <a:gd name="connsiteX512" fmla="*/ 188259 w 2657256"/>
                          <a:gd name="connsiteY512" fmla="*/ 2223399 h 3370881"/>
                          <a:gd name="connsiteX513" fmla="*/ 206188 w 2657256"/>
                          <a:gd name="connsiteY513" fmla="*/ 2187540 h 3370881"/>
                          <a:gd name="connsiteX514" fmla="*/ 210670 w 2657256"/>
                          <a:gd name="connsiteY514" fmla="*/ 2174093 h 3370881"/>
                          <a:gd name="connsiteX515" fmla="*/ 219635 w 2657256"/>
                          <a:gd name="connsiteY515" fmla="*/ 2115823 h 3370881"/>
                          <a:gd name="connsiteX516" fmla="*/ 210670 w 2657256"/>
                          <a:gd name="connsiteY516" fmla="*/ 1958940 h 3370881"/>
                          <a:gd name="connsiteX517" fmla="*/ 192741 w 2657256"/>
                          <a:gd name="connsiteY517" fmla="*/ 1923081 h 3370881"/>
                          <a:gd name="connsiteX518" fmla="*/ 179294 w 2657256"/>
                          <a:gd name="connsiteY518" fmla="*/ 1891705 h 3370881"/>
                          <a:gd name="connsiteX519" fmla="*/ 165847 w 2657256"/>
                          <a:gd name="connsiteY519" fmla="*/ 1864811 h 3370881"/>
                          <a:gd name="connsiteX520" fmla="*/ 152400 w 2657256"/>
                          <a:gd name="connsiteY520" fmla="*/ 1833434 h 3370881"/>
                          <a:gd name="connsiteX521" fmla="*/ 143435 w 2657256"/>
                          <a:gd name="connsiteY521" fmla="*/ 1819987 h 3370881"/>
                          <a:gd name="connsiteX522" fmla="*/ 107576 w 2657256"/>
                          <a:gd name="connsiteY522" fmla="*/ 1784129 h 3370881"/>
                          <a:gd name="connsiteX523" fmla="*/ 94129 w 2657256"/>
                          <a:gd name="connsiteY523" fmla="*/ 1779646 h 3370881"/>
                          <a:gd name="connsiteX524" fmla="*/ 71718 w 2657256"/>
                          <a:gd name="connsiteY524" fmla="*/ 1770681 h 3370881"/>
                          <a:gd name="connsiteX525" fmla="*/ 58270 w 2657256"/>
                          <a:gd name="connsiteY525" fmla="*/ 1761717 h 3370881"/>
                          <a:gd name="connsiteX526" fmla="*/ 26894 w 2657256"/>
                          <a:gd name="connsiteY526" fmla="*/ 1730340 h 3370881"/>
                          <a:gd name="connsiteX527" fmla="*/ 0 w 2657256"/>
                          <a:gd name="connsiteY527" fmla="*/ 1707929 h 3370881"/>
                          <a:gd name="connsiteX0" fmla="*/ 0 w 2657256"/>
                          <a:gd name="connsiteY0" fmla="*/ 1764866 h 3427818"/>
                          <a:gd name="connsiteX1" fmla="*/ 22412 w 2657256"/>
                          <a:gd name="connsiteY1" fmla="*/ 1755901 h 3427818"/>
                          <a:gd name="connsiteX2" fmla="*/ 31376 w 2657256"/>
                          <a:gd name="connsiteY2" fmla="*/ 1737971 h 3427818"/>
                          <a:gd name="connsiteX3" fmla="*/ 44823 w 2657256"/>
                          <a:gd name="connsiteY3" fmla="*/ 1729007 h 3427818"/>
                          <a:gd name="connsiteX4" fmla="*/ 58270 w 2657256"/>
                          <a:gd name="connsiteY4" fmla="*/ 1711077 h 3427818"/>
                          <a:gd name="connsiteX5" fmla="*/ 76200 w 2657256"/>
                          <a:gd name="connsiteY5" fmla="*/ 1702113 h 3427818"/>
                          <a:gd name="connsiteX6" fmla="*/ 98612 w 2657256"/>
                          <a:gd name="connsiteY6" fmla="*/ 1693148 h 3427818"/>
                          <a:gd name="connsiteX7" fmla="*/ 125506 w 2657256"/>
                          <a:gd name="connsiteY7" fmla="*/ 1684183 h 3427818"/>
                          <a:gd name="connsiteX8" fmla="*/ 152400 w 2657256"/>
                          <a:gd name="connsiteY8" fmla="*/ 1666254 h 3427818"/>
                          <a:gd name="connsiteX9" fmla="*/ 170329 w 2657256"/>
                          <a:gd name="connsiteY9" fmla="*/ 1657289 h 3427818"/>
                          <a:gd name="connsiteX10" fmla="*/ 188259 w 2657256"/>
                          <a:gd name="connsiteY10" fmla="*/ 1639360 h 3427818"/>
                          <a:gd name="connsiteX11" fmla="*/ 228600 w 2657256"/>
                          <a:gd name="connsiteY11" fmla="*/ 1621430 h 3427818"/>
                          <a:gd name="connsiteX12" fmla="*/ 255494 w 2657256"/>
                          <a:gd name="connsiteY12" fmla="*/ 1603501 h 3427818"/>
                          <a:gd name="connsiteX13" fmla="*/ 300318 w 2657256"/>
                          <a:gd name="connsiteY13" fmla="*/ 1581089 h 3427818"/>
                          <a:gd name="connsiteX14" fmla="*/ 313765 w 2657256"/>
                          <a:gd name="connsiteY14" fmla="*/ 1572124 h 3427818"/>
                          <a:gd name="connsiteX15" fmla="*/ 340659 w 2657256"/>
                          <a:gd name="connsiteY15" fmla="*/ 1567642 h 3427818"/>
                          <a:gd name="connsiteX16" fmla="*/ 363070 w 2657256"/>
                          <a:gd name="connsiteY16" fmla="*/ 1563160 h 3427818"/>
                          <a:gd name="connsiteX17" fmla="*/ 389965 w 2657256"/>
                          <a:gd name="connsiteY17" fmla="*/ 1558677 h 3427818"/>
                          <a:gd name="connsiteX18" fmla="*/ 425823 w 2657256"/>
                          <a:gd name="connsiteY18" fmla="*/ 1554195 h 3427818"/>
                          <a:gd name="connsiteX19" fmla="*/ 470647 w 2657256"/>
                          <a:gd name="connsiteY19" fmla="*/ 1545230 h 3427818"/>
                          <a:gd name="connsiteX20" fmla="*/ 515470 w 2657256"/>
                          <a:gd name="connsiteY20" fmla="*/ 1536266 h 3427818"/>
                          <a:gd name="connsiteX21" fmla="*/ 528918 w 2657256"/>
                          <a:gd name="connsiteY21" fmla="*/ 1527301 h 3427818"/>
                          <a:gd name="connsiteX22" fmla="*/ 600635 w 2657256"/>
                          <a:gd name="connsiteY22" fmla="*/ 1513854 h 3427818"/>
                          <a:gd name="connsiteX23" fmla="*/ 690282 w 2657256"/>
                          <a:gd name="connsiteY23" fmla="*/ 1504889 h 3427818"/>
                          <a:gd name="connsiteX24" fmla="*/ 793376 w 2657256"/>
                          <a:gd name="connsiteY24" fmla="*/ 1509371 h 3427818"/>
                          <a:gd name="connsiteX25" fmla="*/ 874059 w 2657256"/>
                          <a:gd name="connsiteY25" fmla="*/ 1522818 h 3427818"/>
                          <a:gd name="connsiteX26" fmla="*/ 914400 w 2657256"/>
                          <a:gd name="connsiteY26" fmla="*/ 1527301 h 3427818"/>
                          <a:gd name="connsiteX27" fmla="*/ 1030941 w 2657256"/>
                          <a:gd name="connsiteY27" fmla="*/ 1540748 h 3427818"/>
                          <a:gd name="connsiteX28" fmla="*/ 1151965 w 2657256"/>
                          <a:gd name="connsiteY28" fmla="*/ 1549713 h 3427818"/>
                          <a:gd name="connsiteX29" fmla="*/ 1281953 w 2657256"/>
                          <a:gd name="connsiteY29" fmla="*/ 1558677 h 3427818"/>
                          <a:gd name="connsiteX30" fmla="*/ 1465729 w 2657256"/>
                          <a:gd name="connsiteY30" fmla="*/ 1554195 h 3427818"/>
                          <a:gd name="connsiteX31" fmla="*/ 1510553 w 2657256"/>
                          <a:gd name="connsiteY31" fmla="*/ 1549713 h 3427818"/>
                          <a:gd name="connsiteX32" fmla="*/ 1582270 w 2657256"/>
                          <a:gd name="connsiteY32" fmla="*/ 1518336 h 3427818"/>
                          <a:gd name="connsiteX33" fmla="*/ 1604682 w 2657256"/>
                          <a:gd name="connsiteY33" fmla="*/ 1513854 h 3427818"/>
                          <a:gd name="connsiteX34" fmla="*/ 1622612 w 2657256"/>
                          <a:gd name="connsiteY34" fmla="*/ 1504889 h 3427818"/>
                          <a:gd name="connsiteX35" fmla="*/ 1645023 w 2657256"/>
                          <a:gd name="connsiteY35" fmla="*/ 1495924 h 3427818"/>
                          <a:gd name="connsiteX36" fmla="*/ 1662953 w 2657256"/>
                          <a:gd name="connsiteY36" fmla="*/ 1482477 h 3427818"/>
                          <a:gd name="connsiteX37" fmla="*/ 1698812 w 2657256"/>
                          <a:gd name="connsiteY37" fmla="*/ 1464548 h 3427818"/>
                          <a:gd name="connsiteX38" fmla="*/ 1739153 w 2657256"/>
                          <a:gd name="connsiteY38" fmla="*/ 1437654 h 3427818"/>
                          <a:gd name="connsiteX39" fmla="*/ 1752600 w 2657256"/>
                          <a:gd name="connsiteY39" fmla="*/ 1424207 h 3427818"/>
                          <a:gd name="connsiteX40" fmla="*/ 1775012 w 2657256"/>
                          <a:gd name="connsiteY40" fmla="*/ 1410760 h 3427818"/>
                          <a:gd name="connsiteX41" fmla="*/ 1797423 w 2657256"/>
                          <a:gd name="connsiteY41" fmla="*/ 1392830 h 3427818"/>
                          <a:gd name="connsiteX42" fmla="*/ 1810870 w 2657256"/>
                          <a:gd name="connsiteY42" fmla="*/ 1361454 h 3427818"/>
                          <a:gd name="connsiteX43" fmla="*/ 1815353 w 2657256"/>
                          <a:gd name="connsiteY43" fmla="*/ 1348007 h 3427818"/>
                          <a:gd name="connsiteX44" fmla="*/ 1801906 w 2657256"/>
                          <a:gd name="connsiteY44" fmla="*/ 1195607 h 3427818"/>
                          <a:gd name="connsiteX45" fmla="*/ 1792941 w 2657256"/>
                          <a:gd name="connsiteY45" fmla="*/ 1182160 h 3427818"/>
                          <a:gd name="connsiteX46" fmla="*/ 1757082 w 2657256"/>
                          <a:gd name="connsiteY46" fmla="*/ 1150783 h 3427818"/>
                          <a:gd name="connsiteX47" fmla="*/ 1730188 w 2657256"/>
                          <a:gd name="connsiteY47" fmla="*/ 1123889 h 3427818"/>
                          <a:gd name="connsiteX48" fmla="*/ 1703294 w 2657256"/>
                          <a:gd name="connsiteY48" fmla="*/ 1105960 h 3427818"/>
                          <a:gd name="connsiteX49" fmla="*/ 1622612 w 2657256"/>
                          <a:gd name="connsiteY49" fmla="*/ 1110442 h 3427818"/>
                          <a:gd name="connsiteX50" fmla="*/ 1595718 w 2657256"/>
                          <a:gd name="connsiteY50" fmla="*/ 1119407 h 3427818"/>
                          <a:gd name="connsiteX51" fmla="*/ 1573306 w 2657256"/>
                          <a:gd name="connsiteY51" fmla="*/ 1123889 h 3427818"/>
                          <a:gd name="connsiteX52" fmla="*/ 1453385 w 2657256"/>
                          <a:gd name="connsiteY52" fmla="*/ 1139698 h 3427818"/>
                          <a:gd name="connsiteX53" fmla="*/ 1326776 w 2657256"/>
                          <a:gd name="connsiteY53" fmla="*/ 1119407 h 3427818"/>
                          <a:gd name="connsiteX54" fmla="*/ 1308847 w 2657256"/>
                          <a:gd name="connsiteY54" fmla="*/ 1114924 h 3427818"/>
                          <a:gd name="connsiteX55" fmla="*/ 1277470 w 2657256"/>
                          <a:gd name="connsiteY55" fmla="*/ 1110442 h 3427818"/>
                          <a:gd name="connsiteX56" fmla="*/ 1259541 w 2657256"/>
                          <a:gd name="connsiteY56" fmla="*/ 1105960 h 3427818"/>
                          <a:gd name="connsiteX57" fmla="*/ 1232647 w 2657256"/>
                          <a:gd name="connsiteY57" fmla="*/ 1101477 h 3427818"/>
                          <a:gd name="connsiteX58" fmla="*/ 1053353 w 2657256"/>
                          <a:gd name="connsiteY58" fmla="*/ 1105960 h 3427818"/>
                          <a:gd name="connsiteX59" fmla="*/ 1035423 w 2657256"/>
                          <a:gd name="connsiteY59" fmla="*/ 1110442 h 3427818"/>
                          <a:gd name="connsiteX60" fmla="*/ 1008529 w 2657256"/>
                          <a:gd name="connsiteY60" fmla="*/ 1114924 h 3427818"/>
                          <a:gd name="connsiteX61" fmla="*/ 995082 w 2657256"/>
                          <a:gd name="connsiteY61" fmla="*/ 1119407 h 3427818"/>
                          <a:gd name="connsiteX62" fmla="*/ 945776 w 2657256"/>
                          <a:gd name="connsiteY62" fmla="*/ 1088030 h 3427818"/>
                          <a:gd name="connsiteX63" fmla="*/ 941294 w 2657256"/>
                          <a:gd name="connsiteY63" fmla="*/ 1074583 h 3427818"/>
                          <a:gd name="connsiteX64" fmla="*/ 932329 w 2657256"/>
                          <a:gd name="connsiteY64" fmla="*/ 975971 h 3427818"/>
                          <a:gd name="connsiteX65" fmla="*/ 914400 w 2657256"/>
                          <a:gd name="connsiteY65" fmla="*/ 958042 h 3427818"/>
                          <a:gd name="connsiteX66" fmla="*/ 918882 w 2657256"/>
                          <a:gd name="connsiteY66" fmla="*/ 926666 h 3427818"/>
                          <a:gd name="connsiteX67" fmla="*/ 941294 w 2657256"/>
                          <a:gd name="connsiteY67" fmla="*/ 922183 h 3427818"/>
                          <a:gd name="connsiteX68" fmla="*/ 959223 w 2657256"/>
                          <a:gd name="connsiteY68" fmla="*/ 908736 h 3427818"/>
                          <a:gd name="connsiteX69" fmla="*/ 990600 w 2657256"/>
                          <a:gd name="connsiteY69" fmla="*/ 904254 h 3427818"/>
                          <a:gd name="connsiteX70" fmla="*/ 1129553 w 2657256"/>
                          <a:gd name="connsiteY70" fmla="*/ 895289 h 3427818"/>
                          <a:gd name="connsiteX71" fmla="*/ 1147482 w 2657256"/>
                          <a:gd name="connsiteY71" fmla="*/ 886324 h 3427818"/>
                          <a:gd name="connsiteX72" fmla="*/ 1178859 w 2657256"/>
                          <a:gd name="connsiteY72" fmla="*/ 863913 h 3427818"/>
                          <a:gd name="connsiteX73" fmla="*/ 1192306 w 2657256"/>
                          <a:gd name="connsiteY73" fmla="*/ 850466 h 3427818"/>
                          <a:gd name="connsiteX74" fmla="*/ 1214718 w 2657256"/>
                          <a:gd name="connsiteY74" fmla="*/ 841501 h 3427818"/>
                          <a:gd name="connsiteX75" fmla="*/ 1241612 w 2657256"/>
                          <a:gd name="connsiteY75" fmla="*/ 828054 h 3427818"/>
                          <a:gd name="connsiteX76" fmla="*/ 1277470 w 2657256"/>
                          <a:gd name="connsiteY76" fmla="*/ 810124 h 3427818"/>
                          <a:gd name="connsiteX77" fmla="*/ 1295400 w 2657256"/>
                          <a:gd name="connsiteY77" fmla="*/ 787713 h 3427818"/>
                          <a:gd name="connsiteX78" fmla="*/ 1317812 w 2657256"/>
                          <a:gd name="connsiteY78" fmla="*/ 765301 h 3427818"/>
                          <a:gd name="connsiteX79" fmla="*/ 1353670 w 2657256"/>
                          <a:gd name="connsiteY79" fmla="*/ 720477 h 3427818"/>
                          <a:gd name="connsiteX80" fmla="*/ 1371600 w 2657256"/>
                          <a:gd name="connsiteY80" fmla="*/ 693583 h 3427818"/>
                          <a:gd name="connsiteX81" fmla="*/ 1380565 w 2657256"/>
                          <a:gd name="connsiteY81" fmla="*/ 653242 h 3427818"/>
                          <a:gd name="connsiteX82" fmla="*/ 1385047 w 2657256"/>
                          <a:gd name="connsiteY82" fmla="*/ 639795 h 3427818"/>
                          <a:gd name="connsiteX83" fmla="*/ 1380565 w 2657256"/>
                          <a:gd name="connsiteY83" fmla="*/ 590489 h 3427818"/>
                          <a:gd name="connsiteX84" fmla="*/ 1367118 w 2657256"/>
                          <a:gd name="connsiteY84" fmla="*/ 581524 h 3427818"/>
                          <a:gd name="connsiteX85" fmla="*/ 1349188 w 2657256"/>
                          <a:gd name="connsiteY85" fmla="*/ 577042 h 3427818"/>
                          <a:gd name="connsiteX86" fmla="*/ 1326776 w 2657256"/>
                          <a:gd name="connsiteY86" fmla="*/ 568077 h 3427818"/>
                          <a:gd name="connsiteX87" fmla="*/ 1281953 w 2657256"/>
                          <a:gd name="connsiteY87" fmla="*/ 572560 h 3427818"/>
                          <a:gd name="connsiteX88" fmla="*/ 1250576 w 2657256"/>
                          <a:gd name="connsiteY88" fmla="*/ 586007 h 3427818"/>
                          <a:gd name="connsiteX89" fmla="*/ 1210235 w 2657256"/>
                          <a:gd name="connsiteY89" fmla="*/ 599454 h 3427818"/>
                          <a:gd name="connsiteX90" fmla="*/ 1183341 w 2657256"/>
                          <a:gd name="connsiteY90" fmla="*/ 612901 h 3427818"/>
                          <a:gd name="connsiteX91" fmla="*/ 1160929 w 2657256"/>
                          <a:gd name="connsiteY91" fmla="*/ 626348 h 3427818"/>
                          <a:gd name="connsiteX92" fmla="*/ 1134035 w 2657256"/>
                          <a:gd name="connsiteY92" fmla="*/ 635313 h 3427818"/>
                          <a:gd name="connsiteX93" fmla="*/ 1111623 w 2657256"/>
                          <a:gd name="connsiteY93" fmla="*/ 644277 h 3427818"/>
                          <a:gd name="connsiteX94" fmla="*/ 1084729 w 2657256"/>
                          <a:gd name="connsiteY94" fmla="*/ 653242 h 3427818"/>
                          <a:gd name="connsiteX95" fmla="*/ 986118 w 2657256"/>
                          <a:gd name="connsiteY95" fmla="*/ 648760 h 3427818"/>
                          <a:gd name="connsiteX96" fmla="*/ 927847 w 2657256"/>
                          <a:gd name="connsiteY96" fmla="*/ 635313 h 3427818"/>
                          <a:gd name="connsiteX97" fmla="*/ 896470 w 2657256"/>
                          <a:gd name="connsiteY97" fmla="*/ 612901 h 3427818"/>
                          <a:gd name="connsiteX98" fmla="*/ 883023 w 2657256"/>
                          <a:gd name="connsiteY98" fmla="*/ 603936 h 3427818"/>
                          <a:gd name="connsiteX99" fmla="*/ 865094 w 2657256"/>
                          <a:gd name="connsiteY99" fmla="*/ 554630 h 3427818"/>
                          <a:gd name="connsiteX100" fmla="*/ 869576 w 2657256"/>
                          <a:gd name="connsiteY100" fmla="*/ 460501 h 3427818"/>
                          <a:gd name="connsiteX101" fmla="*/ 874059 w 2657256"/>
                          <a:gd name="connsiteY101" fmla="*/ 442571 h 3427818"/>
                          <a:gd name="connsiteX102" fmla="*/ 883023 w 2657256"/>
                          <a:gd name="connsiteY102" fmla="*/ 429124 h 3427818"/>
                          <a:gd name="connsiteX103" fmla="*/ 909918 w 2657256"/>
                          <a:gd name="connsiteY103" fmla="*/ 420160 h 3427818"/>
                          <a:gd name="connsiteX104" fmla="*/ 914400 w 2657256"/>
                          <a:gd name="connsiteY104" fmla="*/ 442571 h 3427818"/>
                          <a:gd name="connsiteX105" fmla="*/ 909918 w 2657256"/>
                          <a:gd name="connsiteY105" fmla="*/ 464983 h 3427818"/>
                          <a:gd name="connsiteX106" fmla="*/ 900953 w 2657256"/>
                          <a:gd name="connsiteY106" fmla="*/ 523254 h 3427818"/>
                          <a:gd name="connsiteX107" fmla="*/ 905435 w 2657256"/>
                          <a:gd name="connsiteY107" fmla="*/ 572560 h 3427818"/>
                          <a:gd name="connsiteX108" fmla="*/ 932329 w 2657256"/>
                          <a:gd name="connsiteY108" fmla="*/ 608418 h 3427818"/>
                          <a:gd name="connsiteX109" fmla="*/ 954741 w 2657256"/>
                          <a:gd name="connsiteY109" fmla="*/ 617383 h 3427818"/>
                          <a:gd name="connsiteX110" fmla="*/ 972670 w 2657256"/>
                          <a:gd name="connsiteY110" fmla="*/ 626348 h 3427818"/>
                          <a:gd name="connsiteX111" fmla="*/ 1066800 w 2657256"/>
                          <a:gd name="connsiteY111" fmla="*/ 621866 h 3427818"/>
                          <a:gd name="connsiteX112" fmla="*/ 1111623 w 2657256"/>
                          <a:gd name="connsiteY112" fmla="*/ 608418 h 3427818"/>
                          <a:gd name="connsiteX113" fmla="*/ 1129553 w 2657256"/>
                          <a:gd name="connsiteY113" fmla="*/ 594971 h 3427818"/>
                          <a:gd name="connsiteX114" fmla="*/ 1156447 w 2657256"/>
                          <a:gd name="connsiteY114" fmla="*/ 568077 h 3427818"/>
                          <a:gd name="connsiteX115" fmla="*/ 1160929 w 2657256"/>
                          <a:gd name="connsiteY115" fmla="*/ 550148 h 3427818"/>
                          <a:gd name="connsiteX116" fmla="*/ 1178859 w 2657256"/>
                          <a:gd name="connsiteY116" fmla="*/ 388783 h 3427818"/>
                          <a:gd name="connsiteX117" fmla="*/ 1215315 w 2657256"/>
                          <a:gd name="connsiteY117" fmla="*/ 327226 h 3427818"/>
                          <a:gd name="connsiteX118" fmla="*/ 1214718 w 2657256"/>
                          <a:gd name="connsiteY118" fmla="*/ 424642 h 3427818"/>
                          <a:gd name="connsiteX119" fmla="*/ 1201270 w 2657256"/>
                          <a:gd name="connsiteY119" fmla="*/ 469466 h 3427818"/>
                          <a:gd name="connsiteX120" fmla="*/ 1210235 w 2657256"/>
                          <a:gd name="connsiteY120" fmla="*/ 518771 h 3427818"/>
                          <a:gd name="connsiteX121" fmla="*/ 1214718 w 2657256"/>
                          <a:gd name="connsiteY121" fmla="*/ 532218 h 3427818"/>
                          <a:gd name="connsiteX122" fmla="*/ 1228165 w 2657256"/>
                          <a:gd name="connsiteY122" fmla="*/ 541183 h 3427818"/>
                          <a:gd name="connsiteX123" fmla="*/ 1250576 w 2657256"/>
                          <a:gd name="connsiteY123" fmla="*/ 559113 h 3427818"/>
                          <a:gd name="connsiteX124" fmla="*/ 1317812 w 2657256"/>
                          <a:gd name="connsiteY124" fmla="*/ 554630 h 3427818"/>
                          <a:gd name="connsiteX125" fmla="*/ 1353670 w 2657256"/>
                          <a:gd name="connsiteY125" fmla="*/ 545666 h 3427818"/>
                          <a:gd name="connsiteX126" fmla="*/ 1506070 w 2657256"/>
                          <a:gd name="connsiteY126" fmla="*/ 514289 h 3427818"/>
                          <a:gd name="connsiteX127" fmla="*/ 1550894 w 2657256"/>
                          <a:gd name="connsiteY127" fmla="*/ 487395 h 3427818"/>
                          <a:gd name="connsiteX128" fmla="*/ 1564341 w 2657256"/>
                          <a:gd name="connsiteY128" fmla="*/ 473948 h 3427818"/>
                          <a:gd name="connsiteX129" fmla="*/ 1586753 w 2657256"/>
                          <a:gd name="connsiteY129" fmla="*/ 456018 h 3427818"/>
                          <a:gd name="connsiteX130" fmla="*/ 1595718 w 2657256"/>
                          <a:gd name="connsiteY130" fmla="*/ 438089 h 3427818"/>
                          <a:gd name="connsiteX131" fmla="*/ 1613139 w 2657256"/>
                          <a:gd name="connsiteY131" fmla="*/ 415847 h 3427818"/>
                          <a:gd name="connsiteX132" fmla="*/ 1620066 w 2657256"/>
                          <a:gd name="connsiteY132" fmla="*/ 347984 h 3427818"/>
                          <a:gd name="connsiteX133" fmla="*/ 1604852 w 2657256"/>
                          <a:gd name="connsiteY133" fmla="*/ 293216 h 3427818"/>
                          <a:gd name="connsiteX134" fmla="*/ 1537447 w 2657256"/>
                          <a:gd name="connsiteY134" fmla="*/ 245348 h 3427818"/>
                          <a:gd name="connsiteX135" fmla="*/ 1613647 w 2657256"/>
                          <a:gd name="connsiteY135" fmla="*/ 456018 h 3427818"/>
                          <a:gd name="connsiteX136" fmla="*/ 1627094 w 2657256"/>
                          <a:gd name="connsiteY136" fmla="*/ 473948 h 3427818"/>
                          <a:gd name="connsiteX137" fmla="*/ 1658470 w 2657256"/>
                          <a:gd name="connsiteY137" fmla="*/ 469466 h 3427818"/>
                          <a:gd name="connsiteX138" fmla="*/ 1685365 w 2657256"/>
                          <a:gd name="connsiteY138" fmla="*/ 447054 h 3427818"/>
                          <a:gd name="connsiteX139" fmla="*/ 1694329 w 2657256"/>
                          <a:gd name="connsiteY139" fmla="*/ 433607 h 3427818"/>
                          <a:gd name="connsiteX140" fmla="*/ 1734670 w 2657256"/>
                          <a:gd name="connsiteY140" fmla="*/ 411195 h 3427818"/>
                          <a:gd name="connsiteX141" fmla="*/ 1743635 w 2657256"/>
                          <a:gd name="connsiteY141" fmla="*/ 397748 h 3427818"/>
                          <a:gd name="connsiteX142" fmla="*/ 1757082 w 2657256"/>
                          <a:gd name="connsiteY142" fmla="*/ 393266 h 3427818"/>
                          <a:gd name="connsiteX143" fmla="*/ 1843909 w 2657256"/>
                          <a:gd name="connsiteY143" fmla="*/ 319278 h 3427818"/>
                          <a:gd name="connsiteX144" fmla="*/ 1842471 w 2657256"/>
                          <a:gd name="connsiteY144" fmla="*/ 259131 h 3427818"/>
                          <a:gd name="connsiteX145" fmla="*/ 1828094 w 2657256"/>
                          <a:gd name="connsiteY145" fmla="*/ 193704 h 3427818"/>
                          <a:gd name="connsiteX146" fmla="*/ 1772023 w 2657256"/>
                          <a:gd name="connsiteY146" fmla="*/ 134186 h 3427818"/>
                          <a:gd name="connsiteX147" fmla="*/ 1948888 w 2657256"/>
                          <a:gd name="connsiteY147" fmla="*/ 234955 h 3427818"/>
                          <a:gd name="connsiteX148" fmla="*/ 1952362 w 2657256"/>
                          <a:gd name="connsiteY148" fmla="*/ 311202 h 3427818"/>
                          <a:gd name="connsiteX149" fmla="*/ 1874221 w 2657256"/>
                          <a:gd name="connsiteY149" fmla="*/ 375635 h 3427818"/>
                          <a:gd name="connsiteX150" fmla="*/ 1788459 w 2657256"/>
                          <a:gd name="connsiteY150" fmla="*/ 424642 h 3427818"/>
                          <a:gd name="connsiteX151" fmla="*/ 1761565 w 2657256"/>
                          <a:gd name="connsiteY151" fmla="*/ 447054 h 3427818"/>
                          <a:gd name="connsiteX152" fmla="*/ 1783976 w 2657256"/>
                          <a:gd name="connsiteY152" fmla="*/ 456018 h 3427818"/>
                          <a:gd name="connsiteX153" fmla="*/ 1878106 w 2657256"/>
                          <a:gd name="connsiteY153" fmla="*/ 447054 h 3427818"/>
                          <a:gd name="connsiteX154" fmla="*/ 1891553 w 2657256"/>
                          <a:gd name="connsiteY154" fmla="*/ 438089 h 3427818"/>
                          <a:gd name="connsiteX155" fmla="*/ 1918447 w 2657256"/>
                          <a:gd name="connsiteY155" fmla="*/ 429124 h 3427818"/>
                          <a:gd name="connsiteX156" fmla="*/ 1940859 w 2657256"/>
                          <a:gd name="connsiteY156" fmla="*/ 415677 h 3427818"/>
                          <a:gd name="connsiteX157" fmla="*/ 1954306 w 2657256"/>
                          <a:gd name="connsiteY157" fmla="*/ 411195 h 3427818"/>
                          <a:gd name="connsiteX158" fmla="*/ 2130929 w 2657256"/>
                          <a:gd name="connsiteY158" fmla="*/ 1143 h 3427818"/>
                          <a:gd name="connsiteX159" fmla="*/ 2166172 w 2657256"/>
                          <a:gd name="connsiteY159" fmla="*/ 272541 h 3427818"/>
                          <a:gd name="connsiteX160" fmla="*/ 2069054 w 2657256"/>
                          <a:gd name="connsiteY160" fmla="*/ 97430 h 3427818"/>
                          <a:gd name="connsiteX161" fmla="*/ 2087750 w 2657256"/>
                          <a:gd name="connsiteY161" fmla="*/ 245618 h 3427818"/>
                          <a:gd name="connsiteX162" fmla="*/ 2096795 w 2657256"/>
                          <a:gd name="connsiteY162" fmla="*/ 373444 h 3427818"/>
                          <a:gd name="connsiteX163" fmla="*/ 1999129 w 2657256"/>
                          <a:gd name="connsiteY163" fmla="*/ 415677 h 3427818"/>
                          <a:gd name="connsiteX164" fmla="*/ 1994647 w 2657256"/>
                          <a:gd name="connsiteY164" fmla="*/ 429124 h 3427818"/>
                          <a:gd name="connsiteX165" fmla="*/ 2039470 w 2657256"/>
                          <a:gd name="connsiteY165" fmla="*/ 447054 h 3427818"/>
                          <a:gd name="connsiteX166" fmla="*/ 2115670 w 2657256"/>
                          <a:gd name="connsiteY166" fmla="*/ 447054 h 3427818"/>
                          <a:gd name="connsiteX167" fmla="*/ 2160494 w 2657256"/>
                          <a:gd name="connsiteY167" fmla="*/ 433607 h 3427818"/>
                          <a:gd name="connsiteX168" fmla="*/ 2191870 w 2657256"/>
                          <a:gd name="connsiteY168" fmla="*/ 420160 h 3427818"/>
                          <a:gd name="connsiteX169" fmla="*/ 2205318 w 2657256"/>
                          <a:gd name="connsiteY169" fmla="*/ 415677 h 3427818"/>
                          <a:gd name="connsiteX170" fmla="*/ 2232212 w 2657256"/>
                          <a:gd name="connsiteY170" fmla="*/ 397748 h 3427818"/>
                          <a:gd name="connsiteX171" fmla="*/ 2312894 w 2657256"/>
                          <a:gd name="connsiteY171" fmla="*/ 240866 h 3427818"/>
                          <a:gd name="connsiteX172" fmla="*/ 2339788 w 2657256"/>
                          <a:gd name="connsiteY172" fmla="*/ 57088 h 3427818"/>
                          <a:gd name="connsiteX173" fmla="*/ 2357718 w 2657256"/>
                          <a:gd name="connsiteY173" fmla="*/ 272242 h 3427818"/>
                          <a:gd name="connsiteX174" fmla="*/ 2254623 w 2657256"/>
                          <a:gd name="connsiteY174" fmla="*/ 433607 h 3427818"/>
                          <a:gd name="connsiteX175" fmla="*/ 2245659 w 2657256"/>
                          <a:gd name="connsiteY175" fmla="*/ 447054 h 3427818"/>
                          <a:gd name="connsiteX176" fmla="*/ 2254623 w 2657256"/>
                          <a:gd name="connsiteY176" fmla="*/ 460501 h 3427818"/>
                          <a:gd name="connsiteX177" fmla="*/ 2353235 w 2657256"/>
                          <a:gd name="connsiteY177" fmla="*/ 456018 h 3427818"/>
                          <a:gd name="connsiteX178" fmla="*/ 2366682 w 2657256"/>
                          <a:gd name="connsiteY178" fmla="*/ 451536 h 3427818"/>
                          <a:gd name="connsiteX179" fmla="*/ 2389094 w 2657256"/>
                          <a:gd name="connsiteY179" fmla="*/ 447054 h 3427818"/>
                          <a:gd name="connsiteX180" fmla="*/ 2424953 w 2657256"/>
                          <a:gd name="connsiteY180" fmla="*/ 424642 h 3427818"/>
                          <a:gd name="connsiteX181" fmla="*/ 2528047 w 2657256"/>
                          <a:gd name="connsiteY181" fmla="*/ 349637 h 3427818"/>
                          <a:gd name="connsiteX182" fmla="*/ 2541495 w 2657256"/>
                          <a:gd name="connsiteY182" fmla="*/ 119843 h 3427818"/>
                          <a:gd name="connsiteX183" fmla="*/ 2591304 w 2657256"/>
                          <a:gd name="connsiteY183" fmla="*/ 271018 h 3427818"/>
                          <a:gd name="connsiteX184" fmla="*/ 2612315 w 2657256"/>
                          <a:gd name="connsiteY184" fmla="*/ 347844 h 3427818"/>
                          <a:gd name="connsiteX185" fmla="*/ 2650863 w 2657256"/>
                          <a:gd name="connsiteY185" fmla="*/ 401931 h 3427818"/>
                          <a:gd name="connsiteX186" fmla="*/ 2465294 w 2657256"/>
                          <a:gd name="connsiteY186" fmla="*/ 456018 h 3427818"/>
                          <a:gd name="connsiteX187" fmla="*/ 2442882 w 2657256"/>
                          <a:gd name="connsiteY187" fmla="*/ 460501 h 3427818"/>
                          <a:gd name="connsiteX188" fmla="*/ 2398059 w 2657256"/>
                          <a:gd name="connsiteY188" fmla="*/ 473948 h 3427818"/>
                          <a:gd name="connsiteX189" fmla="*/ 2375647 w 2657256"/>
                          <a:gd name="connsiteY189" fmla="*/ 482913 h 3427818"/>
                          <a:gd name="connsiteX190" fmla="*/ 2357718 w 2657256"/>
                          <a:gd name="connsiteY190" fmla="*/ 487395 h 3427818"/>
                          <a:gd name="connsiteX191" fmla="*/ 2344270 w 2657256"/>
                          <a:gd name="connsiteY191" fmla="*/ 518771 h 3427818"/>
                          <a:gd name="connsiteX192" fmla="*/ 2353235 w 2657256"/>
                          <a:gd name="connsiteY192" fmla="*/ 559113 h 3427818"/>
                          <a:gd name="connsiteX193" fmla="*/ 2362200 w 2657256"/>
                          <a:gd name="connsiteY193" fmla="*/ 572560 h 3427818"/>
                          <a:gd name="connsiteX194" fmla="*/ 2344270 w 2657256"/>
                          <a:gd name="connsiteY194" fmla="*/ 644277 h 3427818"/>
                          <a:gd name="connsiteX195" fmla="*/ 2321859 w 2657256"/>
                          <a:gd name="connsiteY195" fmla="*/ 671171 h 3427818"/>
                          <a:gd name="connsiteX196" fmla="*/ 2308412 w 2657256"/>
                          <a:gd name="connsiteY196" fmla="*/ 693583 h 3427818"/>
                          <a:gd name="connsiteX197" fmla="*/ 2281518 w 2657256"/>
                          <a:gd name="connsiteY197" fmla="*/ 698066 h 3427818"/>
                          <a:gd name="connsiteX198" fmla="*/ 2259106 w 2657256"/>
                          <a:gd name="connsiteY198" fmla="*/ 693583 h 3427818"/>
                          <a:gd name="connsiteX199" fmla="*/ 2277035 w 2657256"/>
                          <a:gd name="connsiteY199" fmla="*/ 635313 h 3427818"/>
                          <a:gd name="connsiteX200" fmla="*/ 2290482 w 2657256"/>
                          <a:gd name="connsiteY200" fmla="*/ 599454 h 3427818"/>
                          <a:gd name="connsiteX201" fmla="*/ 2286000 w 2657256"/>
                          <a:gd name="connsiteY201" fmla="*/ 563595 h 3427818"/>
                          <a:gd name="connsiteX202" fmla="*/ 2245659 w 2657256"/>
                          <a:gd name="connsiteY202" fmla="*/ 505324 h 3427818"/>
                          <a:gd name="connsiteX203" fmla="*/ 2200835 w 2657256"/>
                          <a:gd name="connsiteY203" fmla="*/ 487395 h 3427818"/>
                          <a:gd name="connsiteX204" fmla="*/ 2169459 w 2657256"/>
                          <a:gd name="connsiteY204" fmla="*/ 482913 h 3427818"/>
                          <a:gd name="connsiteX205" fmla="*/ 2102223 w 2657256"/>
                          <a:gd name="connsiteY205" fmla="*/ 487395 h 3427818"/>
                          <a:gd name="connsiteX206" fmla="*/ 2084294 w 2657256"/>
                          <a:gd name="connsiteY206" fmla="*/ 496360 h 3427818"/>
                          <a:gd name="connsiteX207" fmla="*/ 2070847 w 2657256"/>
                          <a:gd name="connsiteY207" fmla="*/ 500842 h 3427818"/>
                          <a:gd name="connsiteX208" fmla="*/ 2061882 w 2657256"/>
                          <a:gd name="connsiteY208" fmla="*/ 518771 h 3427818"/>
                          <a:gd name="connsiteX209" fmla="*/ 2034988 w 2657256"/>
                          <a:gd name="connsiteY209" fmla="*/ 532218 h 3427818"/>
                          <a:gd name="connsiteX210" fmla="*/ 1783976 w 2657256"/>
                          <a:gd name="connsiteY210" fmla="*/ 536701 h 3427818"/>
                          <a:gd name="connsiteX211" fmla="*/ 1766047 w 2657256"/>
                          <a:gd name="connsiteY211" fmla="*/ 545666 h 3427818"/>
                          <a:gd name="connsiteX212" fmla="*/ 1703294 w 2657256"/>
                          <a:gd name="connsiteY212" fmla="*/ 563595 h 3427818"/>
                          <a:gd name="connsiteX213" fmla="*/ 1689847 w 2657256"/>
                          <a:gd name="connsiteY213" fmla="*/ 568077 h 3427818"/>
                          <a:gd name="connsiteX214" fmla="*/ 1676400 w 2657256"/>
                          <a:gd name="connsiteY214" fmla="*/ 577042 h 3427818"/>
                          <a:gd name="connsiteX215" fmla="*/ 1649506 w 2657256"/>
                          <a:gd name="connsiteY215" fmla="*/ 586007 h 3427818"/>
                          <a:gd name="connsiteX216" fmla="*/ 1636059 w 2657256"/>
                          <a:gd name="connsiteY216" fmla="*/ 594971 h 3427818"/>
                          <a:gd name="connsiteX217" fmla="*/ 1622612 w 2657256"/>
                          <a:gd name="connsiteY217" fmla="*/ 608418 h 3427818"/>
                          <a:gd name="connsiteX218" fmla="*/ 1609165 w 2657256"/>
                          <a:gd name="connsiteY218" fmla="*/ 612901 h 3427818"/>
                          <a:gd name="connsiteX219" fmla="*/ 1577788 w 2657256"/>
                          <a:gd name="connsiteY219" fmla="*/ 644277 h 3427818"/>
                          <a:gd name="connsiteX220" fmla="*/ 1568823 w 2657256"/>
                          <a:gd name="connsiteY220" fmla="*/ 657724 h 3427818"/>
                          <a:gd name="connsiteX221" fmla="*/ 1555376 w 2657256"/>
                          <a:gd name="connsiteY221" fmla="*/ 671171 h 3427818"/>
                          <a:gd name="connsiteX222" fmla="*/ 1524000 w 2657256"/>
                          <a:gd name="connsiteY222" fmla="*/ 711513 h 3427818"/>
                          <a:gd name="connsiteX223" fmla="*/ 1519518 w 2657256"/>
                          <a:gd name="connsiteY223" fmla="*/ 724960 h 3427818"/>
                          <a:gd name="connsiteX224" fmla="*/ 1528482 w 2657256"/>
                          <a:gd name="connsiteY224" fmla="*/ 765301 h 3427818"/>
                          <a:gd name="connsiteX225" fmla="*/ 1537447 w 2657256"/>
                          <a:gd name="connsiteY225" fmla="*/ 778748 h 3427818"/>
                          <a:gd name="connsiteX226" fmla="*/ 1568823 w 2657256"/>
                          <a:gd name="connsiteY226" fmla="*/ 769783 h 3427818"/>
                          <a:gd name="connsiteX227" fmla="*/ 1600200 w 2657256"/>
                          <a:gd name="connsiteY227" fmla="*/ 769783 h 3427818"/>
                          <a:gd name="connsiteX228" fmla="*/ 1631576 w 2657256"/>
                          <a:gd name="connsiteY228" fmla="*/ 747371 h 3427818"/>
                          <a:gd name="connsiteX229" fmla="*/ 1645023 w 2657256"/>
                          <a:gd name="connsiteY229" fmla="*/ 733924 h 3427818"/>
                          <a:gd name="connsiteX230" fmla="*/ 1685365 w 2657256"/>
                          <a:gd name="connsiteY230" fmla="*/ 702548 h 3427818"/>
                          <a:gd name="connsiteX231" fmla="*/ 1716741 w 2657256"/>
                          <a:gd name="connsiteY231" fmla="*/ 671171 h 3427818"/>
                          <a:gd name="connsiteX232" fmla="*/ 1748118 w 2657256"/>
                          <a:gd name="connsiteY232" fmla="*/ 653242 h 3427818"/>
                          <a:gd name="connsiteX233" fmla="*/ 1761565 w 2657256"/>
                          <a:gd name="connsiteY233" fmla="*/ 648760 h 3427818"/>
                          <a:gd name="connsiteX234" fmla="*/ 1779494 w 2657256"/>
                          <a:gd name="connsiteY234" fmla="*/ 639795 h 3427818"/>
                          <a:gd name="connsiteX235" fmla="*/ 1815353 w 2657256"/>
                          <a:gd name="connsiteY235" fmla="*/ 630830 h 3427818"/>
                          <a:gd name="connsiteX236" fmla="*/ 2030506 w 2657256"/>
                          <a:gd name="connsiteY236" fmla="*/ 635313 h 3427818"/>
                          <a:gd name="connsiteX237" fmla="*/ 2017059 w 2657256"/>
                          <a:gd name="connsiteY237" fmla="*/ 657724 h 3427818"/>
                          <a:gd name="connsiteX238" fmla="*/ 1981200 w 2657256"/>
                          <a:gd name="connsiteY238" fmla="*/ 693583 h 3427818"/>
                          <a:gd name="connsiteX239" fmla="*/ 1967753 w 2657256"/>
                          <a:gd name="connsiteY239" fmla="*/ 707030 h 3427818"/>
                          <a:gd name="connsiteX240" fmla="*/ 1936376 w 2657256"/>
                          <a:gd name="connsiteY240" fmla="*/ 747371 h 3427818"/>
                          <a:gd name="connsiteX241" fmla="*/ 1905000 w 2657256"/>
                          <a:gd name="connsiteY241" fmla="*/ 774266 h 3427818"/>
                          <a:gd name="connsiteX242" fmla="*/ 1860176 w 2657256"/>
                          <a:gd name="connsiteY242" fmla="*/ 792195 h 3427818"/>
                          <a:gd name="connsiteX243" fmla="*/ 1788459 w 2657256"/>
                          <a:gd name="connsiteY243" fmla="*/ 801160 h 3427818"/>
                          <a:gd name="connsiteX244" fmla="*/ 1846729 w 2657256"/>
                          <a:gd name="connsiteY244" fmla="*/ 859430 h 3427818"/>
                          <a:gd name="connsiteX245" fmla="*/ 1913965 w 2657256"/>
                          <a:gd name="connsiteY245" fmla="*/ 886324 h 3427818"/>
                          <a:gd name="connsiteX246" fmla="*/ 1922929 w 2657256"/>
                          <a:gd name="connsiteY246" fmla="*/ 899771 h 3427818"/>
                          <a:gd name="connsiteX247" fmla="*/ 1967753 w 2657256"/>
                          <a:gd name="connsiteY247" fmla="*/ 940113 h 3427818"/>
                          <a:gd name="connsiteX248" fmla="*/ 1981200 w 2657256"/>
                          <a:gd name="connsiteY248" fmla="*/ 953560 h 3427818"/>
                          <a:gd name="connsiteX249" fmla="*/ 1994647 w 2657256"/>
                          <a:gd name="connsiteY249" fmla="*/ 962524 h 3427818"/>
                          <a:gd name="connsiteX250" fmla="*/ 2021541 w 2657256"/>
                          <a:gd name="connsiteY250" fmla="*/ 984936 h 3427818"/>
                          <a:gd name="connsiteX251" fmla="*/ 2030506 w 2657256"/>
                          <a:gd name="connsiteY251" fmla="*/ 998383 h 3427818"/>
                          <a:gd name="connsiteX252" fmla="*/ 2057400 w 2657256"/>
                          <a:gd name="connsiteY252" fmla="*/ 1025277 h 3427818"/>
                          <a:gd name="connsiteX253" fmla="*/ 2088776 w 2657256"/>
                          <a:gd name="connsiteY253" fmla="*/ 1070101 h 3427818"/>
                          <a:gd name="connsiteX254" fmla="*/ 2115670 w 2657256"/>
                          <a:gd name="connsiteY254" fmla="*/ 1114924 h 3427818"/>
                          <a:gd name="connsiteX255" fmla="*/ 2120153 w 2657256"/>
                          <a:gd name="connsiteY255" fmla="*/ 1146301 h 3427818"/>
                          <a:gd name="connsiteX256" fmla="*/ 2138082 w 2657256"/>
                          <a:gd name="connsiteY256" fmla="*/ 1200089 h 3427818"/>
                          <a:gd name="connsiteX257" fmla="*/ 2147047 w 2657256"/>
                          <a:gd name="connsiteY257" fmla="*/ 1253877 h 3427818"/>
                          <a:gd name="connsiteX258" fmla="*/ 2151529 w 2657256"/>
                          <a:gd name="connsiteY258" fmla="*/ 1267324 h 3427818"/>
                          <a:gd name="connsiteX259" fmla="*/ 2156012 w 2657256"/>
                          <a:gd name="connsiteY259" fmla="*/ 1285254 h 3427818"/>
                          <a:gd name="connsiteX260" fmla="*/ 2173941 w 2657256"/>
                          <a:gd name="connsiteY260" fmla="*/ 1352489 h 3427818"/>
                          <a:gd name="connsiteX261" fmla="*/ 2182906 w 2657256"/>
                          <a:gd name="connsiteY261" fmla="*/ 1370418 h 3427818"/>
                          <a:gd name="connsiteX262" fmla="*/ 2187388 w 2657256"/>
                          <a:gd name="connsiteY262" fmla="*/ 1388348 h 3427818"/>
                          <a:gd name="connsiteX263" fmla="*/ 2214282 w 2657256"/>
                          <a:gd name="connsiteY263" fmla="*/ 1442136 h 3427818"/>
                          <a:gd name="connsiteX264" fmla="*/ 2218765 w 2657256"/>
                          <a:gd name="connsiteY264" fmla="*/ 1460066 h 3427818"/>
                          <a:gd name="connsiteX265" fmla="*/ 2223247 w 2657256"/>
                          <a:gd name="connsiteY265" fmla="*/ 1486960 h 3427818"/>
                          <a:gd name="connsiteX266" fmla="*/ 2236694 w 2657256"/>
                          <a:gd name="connsiteY266" fmla="*/ 1513854 h 3427818"/>
                          <a:gd name="connsiteX267" fmla="*/ 2249794 w 2657256"/>
                          <a:gd name="connsiteY267" fmla="*/ 1581561 h 3427818"/>
                          <a:gd name="connsiteX268" fmla="*/ 2241176 w 2657256"/>
                          <a:gd name="connsiteY268" fmla="*/ 1634877 h 3427818"/>
                          <a:gd name="connsiteX269" fmla="*/ 2245659 w 2657256"/>
                          <a:gd name="connsiteY269" fmla="*/ 1652807 h 3427818"/>
                          <a:gd name="connsiteX270" fmla="*/ 2249634 w 2657256"/>
                          <a:gd name="connsiteY270" fmla="*/ 1742792 h 3427818"/>
                          <a:gd name="connsiteX271" fmla="*/ 2227729 w 2657256"/>
                          <a:gd name="connsiteY271" fmla="*/ 1773830 h 3427818"/>
                          <a:gd name="connsiteX272" fmla="*/ 2240500 w 2657256"/>
                          <a:gd name="connsiteY272" fmla="*/ 1731206 h 3427818"/>
                          <a:gd name="connsiteX273" fmla="*/ 2235341 w 2657256"/>
                          <a:gd name="connsiteY273" fmla="*/ 1845548 h 3427818"/>
                          <a:gd name="connsiteX274" fmla="*/ 2230689 w 2657256"/>
                          <a:gd name="connsiteY274" fmla="*/ 1880900 h 3427818"/>
                          <a:gd name="connsiteX275" fmla="*/ 2226207 w 2657256"/>
                          <a:gd name="connsiteY275" fmla="*/ 1881407 h 3427818"/>
                          <a:gd name="connsiteX276" fmla="*/ 2208278 w 2657256"/>
                          <a:gd name="connsiteY276" fmla="*/ 1926230 h 3427818"/>
                          <a:gd name="connsiteX277" fmla="*/ 2195168 w 2657256"/>
                          <a:gd name="connsiteY277" fmla="*/ 1939677 h 3427818"/>
                          <a:gd name="connsiteX278" fmla="*/ 2203458 w 2657256"/>
                          <a:gd name="connsiteY278" fmla="*/ 1975875 h 3427818"/>
                          <a:gd name="connsiteX279" fmla="*/ 2204134 w 2657256"/>
                          <a:gd name="connsiteY279" fmla="*/ 2006743 h 3427818"/>
                          <a:gd name="connsiteX280" fmla="*/ 2226545 w 2657256"/>
                          <a:gd name="connsiteY280" fmla="*/ 2011564 h 3427818"/>
                          <a:gd name="connsiteX281" fmla="*/ 2241176 w 2657256"/>
                          <a:gd name="connsiteY281" fmla="*/ 2069666 h 3427818"/>
                          <a:gd name="connsiteX282" fmla="*/ 2263588 w 2657256"/>
                          <a:gd name="connsiteY282" fmla="*/ 2114489 h 3427818"/>
                          <a:gd name="connsiteX283" fmla="*/ 2286000 w 2657256"/>
                          <a:gd name="connsiteY283" fmla="*/ 2141383 h 3427818"/>
                          <a:gd name="connsiteX284" fmla="*/ 2299447 w 2657256"/>
                          <a:gd name="connsiteY284" fmla="*/ 2181724 h 3427818"/>
                          <a:gd name="connsiteX285" fmla="*/ 2321859 w 2657256"/>
                          <a:gd name="connsiteY285" fmla="*/ 2208618 h 3427818"/>
                          <a:gd name="connsiteX286" fmla="*/ 2344270 w 2657256"/>
                          <a:gd name="connsiteY286" fmla="*/ 2262407 h 3427818"/>
                          <a:gd name="connsiteX287" fmla="*/ 2348753 w 2657256"/>
                          <a:gd name="connsiteY287" fmla="*/ 2280336 h 3427818"/>
                          <a:gd name="connsiteX288" fmla="*/ 2366682 w 2657256"/>
                          <a:gd name="connsiteY288" fmla="*/ 2320677 h 3427818"/>
                          <a:gd name="connsiteX289" fmla="*/ 2375647 w 2657256"/>
                          <a:gd name="connsiteY289" fmla="*/ 2343089 h 3427818"/>
                          <a:gd name="connsiteX290" fmla="*/ 2380129 w 2657256"/>
                          <a:gd name="connsiteY290" fmla="*/ 2365501 h 3427818"/>
                          <a:gd name="connsiteX291" fmla="*/ 2389094 w 2657256"/>
                          <a:gd name="connsiteY291" fmla="*/ 2392395 h 3427818"/>
                          <a:gd name="connsiteX292" fmla="*/ 2393576 w 2657256"/>
                          <a:gd name="connsiteY292" fmla="*/ 2437218 h 3427818"/>
                          <a:gd name="connsiteX293" fmla="*/ 2398059 w 2657256"/>
                          <a:gd name="connsiteY293" fmla="*/ 2450666 h 3427818"/>
                          <a:gd name="connsiteX294" fmla="*/ 2419794 w 2657256"/>
                          <a:gd name="connsiteY294" fmla="*/ 2504454 h 3427818"/>
                          <a:gd name="connsiteX295" fmla="*/ 2427343 w 2657256"/>
                          <a:gd name="connsiteY295" fmla="*/ 2620995 h 3427818"/>
                          <a:gd name="connsiteX296" fmla="*/ 2389094 w 2657256"/>
                          <a:gd name="connsiteY296" fmla="*/ 2894418 h 3427818"/>
                          <a:gd name="connsiteX297" fmla="*/ 2380129 w 2657256"/>
                          <a:gd name="connsiteY297" fmla="*/ 2916830 h 3427818"/>
                          <a:gd name="connsiteX298" fmla="*/ 2357718 w 2657256"/>
                          <a:gd name="connsiteY298" fmla="*/ 2970618 h 3427818"/>
                          <a:gd name="connsiteX299" fmla="*/ 2348753 w 2657256"/>
                          <a:gd name="connsiteY299" fmla="*/ 2993030 h 3427818"/>
                          <a:gd name="connsiteX300" fmla="*/ 2339788 w 2657256"/>
                          <a:gd name="connsiteY300" fmla="*/ 3028889 h 3427818"/>
                          <a:gd name="connsiteX301" fmla="*/ 2326341 w 2657256"/>
                          <a:gd name="connsiteY301" fmla="*/ 3051301 h 3427818"/>
                          <a:gd name="connsiteX302" fmla="*/ 2317376 w 2657256"/>
                          <a:gd name="connsiteY302" fmla="*/ 3082677 h 3427818"/>
                          <a:gd name="connsiteX303" fmla="*/ 2303929 w 2657256"/>
                          <a:gd name="connsiteY303" fmla="*/ 3105089 h 3427818"/>
                          <a:gd name="connsiteX304" fmla="*/ 2290482 w 2657256"/>
                          <a:gd name="connsiteY304" fmla="*/ 3136466 h 3427818"/>
                          <a:gd name="connsiteX305" fmla="*/ 2272553 w 2657256"/>
                          <a:gd name="connsiteY305" fmla="*/ 3140948 h 3427818"/>
                          <a:gd name="connsiteX306" fmla="*/ 2259106 w 2657256"/>
                          <a:gd name="connsiteY306" fmla="*/ 3145430 h 3427818"/>
                          <a:gd name="connsiteX307" fmla="*/ 2241176 w 2657256"/>
                          <a:gd name="connsiteY307" fmla="*/ 3149913 h 3427818"/>
                          <a:gd name="connsiteX308" fmla="*/ 2209800 w 2657256"/>
                          <a:gd name="connsiteY308" fmla="*/ 3158877 h 3427818"/>
                          <a:gd name="connsiteX309" fmla="*/ 2205318 w 2657256"/>
                          <a:gd name="connsiteY309" fmla="*/ 3096124 h 3427818"/>
                          <a:gd name="connsiteX310" fmla="*/ 2218765 w 2657256"/>
                          <a:gd name="connsiteY310" fmla="*/ 3078195 h 3427818"/>
                          <a:gd name="connsiteX311" fmla="*/ 2245659 w 2657256"/>
                          <a:gd name="connsiteY311" fmla="*/ 3028889 h 3427818"/>
                          <a:gd name="connsiteX312" fmla="*/ 2268070 w 2657256"/>
                          <a:gd name="connsiteY312" fmla="*/ 3001995 h 3427818"/>
                          <a:gd name="connsiteX313" fmla="*/ 2298550 w 2657256"/>
                          <a:gd name="connsiteY313" fmla="*/ 2625477 h 3427818"/>
                          <a:gd name="connsiteX314" fmla="*/ 2284986 w 2657256"/>
                          <a:gd name="connsiteY314" fmla="*/ 2589618 h 3427818"/>
                          <a:gd name="connsiteX315" fmla="*/ 2293273 w 2657256"/>
                          <a:gd name="connsiteY315" fmla="*/ 2553590 h 3427818"/>
                          <a:gd name="connsiteX316" fmla="*/ 2278152 w 2657256"/>
                          <a:gd name="connsiteY316" fmla="*/ 2532115 h 3427818"/>
                          <a:gd name="connsiteX317" fmla="*/ 2245659 w 2657256"/>
                          <a:gd name="connsiteY317" fmla="*/ 2446184 h 3427818"/>
                          <a:gd name="connsiteX318" fmla="*/ 2195507 w 2657256"/>
                          <a:gd name="connsiteY318" fmla="*/ 2298265 h 3427818"/>
                          <a:gd name="connsiteX319" fmla="*/ 2083786 w 2657256"/>
                          <a:gd name="connsiteY319" fmla="*/ 2097237 h 3427818"/>
                          <a:gd name="connsiteX320" fmla="*/ 2048773 w 2657256"/>
                          <a:gd name="connsiteY320" fmla="*/ 2074908 h 3427818"/>
                          <a:gd name="connsiteX321" fmla="*/ 2074314 w 2657256"/>
                          <a:gd name="connsiteY321" fmla="*/ 2068904 h 3427818"/>
                          <a:gd name="connsiteX322" fmla="*/ 2034988 w 2657256"/>
                          <a:gd name="connsiteY322" fmla="*/ 2060701 h 3427818"/>
                          <a:gd name="connsiteX323" fmla="*/ 2026023 w 2657256"/>
                          <a:gd name="connsiteY323" fmla="*/ 2083113 h 3427818"/>
                          <a:gd name="connsiteX324" fmla="*/ 2021541 w 2657256"/>
                          <a:gd name="connsiteY324" fmla="*/ 2096560 h 3427818"/>
                          <a:gd name="connsiteX325" fmla="*/ 1999129 w 2657256"/>
                          <a:gd name="connsiteY325" fmla="*/ 2110007 h 3427818"/>
                          <a:gd name="connsiteX326" fmla="*/ 1990165 w 2657256"/>
                          <a:gd name="connsiteY326" fmla="*/ 2127936 h 3427818"/>
                          <a:gd name="connsiteX327" fmla="*/ 1967753 w 2657256"/>
                          <a:gd name="connsiteY327" fmla="*/ 2163795 h 3427818"/>
                          <a:gd name="connsiteX328" fmla="*/ 1981200 w 2657256"/>
                          <a:gd name="connsiteY328" fmla="*/ 2280336 h 3427818"/>
                          <a:gd name="connsiteX329" fmla="*/ 1994647 w 2657256"/>
                          <a:gd name="connsiteY329" fmla="*/ 2311713 h 3427818"/>
                          <a:gd name="connsiteX330" fmla="*/ 2003612 w 2657256"/>
                          <a:gd name="connsiteY330" fmla="*/ 2329642 h 3427818"/>
                          <a:gd name="connsiteX331" fmla="*/ 2026023 w 2657256"/>
                          <a:gd name="connsiteY331" fmla="*/ 2361018 h 3427818"/>
                          <a:gd name="connsiteX332" fmla="*/ 2043953 w 2657256"/>
                          <a:gd name="connsiteY332" fmla="*/ 2405842 h 3427818"/>
                          <a:gd name="connsiteX333" fmla="*/ 2061882 w 2657256"/>
                          <a:gd name="connsiteY333" fmla="*/ 2428254 h 3427818"/>
                          <a:gd name="connsiteX334" fmla="*/ 2088776 w 2657256"/>
                          <a:gd name="connsiteY334" fmla="*/ 2491007 h 3427818"/>
                          <a:gd name="connsiteX335" fmla="*/ 2102223 w 2657256"/>
                          <a:gd name="connsiteY335" fmla="*/ 2522383 h 3427818"/>
                          <a:gd name="connsiteX336" fmla="*/ 2106706 w 2657256"/>
                          <a:gd name="connsiteY336" fmla="*/ 2553760 h 3427818"/>
                          <a:gd name="connsiteX337" fmla="*/ 2124635 w 2657256"/>
                          <a:gd name="connsiteY337" fmla="*/ 2616513 h 3427818"/>
                          <a:gd name="connsiteX338" fmla="*/ 2138082 w 2657256"/>
                          <a:gd name="connsiteY338" fmla="*/ 2706160 h 3427818"/>
                          <a:gd name="connsiteX339" fmla="*/ 2147047 w 2657256"/>
                          <a:gd name="connsiteY339" fmla="*/ 2742018 h 3427818"/>
                          <a:gd name="connsiteX340" fmla="*/ 2151529 w 2657256"/>
                          <a:gd name="connsiteY340" fmla="*/ 2773395 h 3427818"/>
                          <a:gd name="connsiteX341" fmla="*/ 2160494 w 2657256"/>
                          <a:gd name="connsiteY341" fmla="*/ 2827183 h 3427818"/>
                          <a:gd name="connsiteX342" fmla="*/ 2156012 w 2657256"/>
                          <a:gd name="connsiteY342" fmla="*/ 3019924 h 3427818"/>
                          <a:gd name="connsiteX343" fmla="*/ 2138082 w 2657256"/>
                          <a:gd name="connsiteY343" fmla="*/ 3100607 h 3427818"/>
                          <a:gd name="connsiteX344" fmla="*/ 2133600 w 2657256"/>
                          <a:gd name="connsiteY344" fmla="*/ 3118536 h 3427818"/>
                          <a:gd name="connsiteX345" fmla="*/ 2120153 w 2657256"/>
                          <a:gd name="connsiteY345" fmla="*/ 3136466 h 3427818"/>
                          <a:gd name="connsiteX346" fmla="*/ 2111188 w 2657256"/>
                          <a:gd name="connsiteY346" fmla="*/ 3163360 h 3427818"/>
                          <a:gd name="connsiteX347" fmla="*/ 2088776 w 2657256"/>
                          <a:gd name="connsiteY347" fmla="*/ 3194736 h 3427818"/>
                          <a:gd name="connsiteX348" fmla="*/ 2075329 w 2657256"/>
                          <a:gd name="connsiteY348" fmla="*/ 3221630 h 3427818"/>
                          <a:gd name="connsiteX349" fmla="*/ 2061882 w 2657256"/>
                          <a:gd name="connsiteY349" fmla="*/ 3226113 h 3427818"/>
                          <a:gd name="connsiteX350" fmla="*/ 2021541 w 2657256"/>
                          <a:gd name="connsiteY350" fmla="*/ 3221630 h 3427818"/>
                          <a:gd name="connsiteX351" fmla="*/ 2012576 w 2657256"/>
                          <a:gd name="connsiteY351" fmla="*/ 3176807 h 3427818"/>
                          <a:gd name="connsiteX352" fmla="*/ 2048435 w 2657256"/>
                          <a:gd name="connsiteY352" fmla="*/ 3078195 h 3427818"/>
                          <a:gd name="connsiteX353" fmla="*/ 2048435 w 2657256"/>
                          <a:gd name="connsiteY353" fmla="*/ 3078195 h 3427818"/>
                          <a:gd name="connsiteX354" fmla="*/ 2061882 w 2657256"/>
                          <a:gd name="connsiteY354" fmla="*/ 3024407 h 3427818"/>
                          <a:gd name="connsiteX355" fmla="*/ 2070847 w 2657256"/>
                          <a:gd name="connsiteY355" fmla="*/ 2939242 h 3427818"/>
                          <a:gd name="connsiteX356" fmla="*/ 2066365 w 2657256"/>
                          <a:gd name="connsiteY356" fmla="*/ 2782360 h 3427818"/>
                          <a:gd name="connsiteX357" fmla="*/ 2043953 w 2657256"/>
                          <a:gd name="connsiteY357" fmla="*/ 2706160 h 3427818"/>
                          <a:gd name="connsiteX358" fmla="*/ 2030506 w 2657256"/>
                          <a:gd name="connsiteY358" fmla="*/ 2679266 h 3427818"/>
                          <a:gd name="connsiteX359" fmla="*/ 2017059 w 2657256"/>
                          <a:gd name="connsiteY359" fmla="*/ 2638924 h 3427818"/>
                          <a:gd name="connsiteX360" fmla="*/ 1981200 w 2657256"/>
                          <a:gd name="connsiteY360" fmla="*/ 2571689 h 3427818"/>
                          <a:gd name="connsiteX361" fmla="*/ 1972235 w 2657256"/>
                          <a:gd name="connsiteY361" fmla="*/ 2558242 h 3427818"/>
                          <a:gd name="connsiteX362" fmla="*/ 1958788 w 2657256"/>
                          <a:gd name="connsiteY362" fmla="*/ 2535830 h 3427818"/>
                          <a:gd name="connsiteX363" fmla="*/ 1905000 w 2657256"/>
                          <a:gd name="connsiteY363" fmla="*/ 2455148 h 3427818"/>
                          <a:gd name="connsiteX364" fmla="*/ 1882588 w 2657256"/>
                          <a:gd name="connsiteY364" fmla="*/ 2414807 h 3427818"/>
                          <a:gd name="connsiteX365" fmla="*/ 1869141 w 2657256"/>
                          <a:gd name="connsiteY365" fmla="*/ 2396877 h 3427818"/>
                          <a:gd name="connsiteX366" fmla="*/ 1806388 w 2657256"/>
                          <a:gd name="connsiteY366" fmla="*/ 2369983 h 3427818"/>
                          <a:gd name="connsiteX367" fmla="*/ 1779494 w 2657256"/>
                          <a:gd name="connsiteY367" fmla="*/ 2361018 h 3427818"/>
                          <a:gd name="connsiteX368" fmla="*/ 1752600 w 2657256"/>
                          <a:gd name="connsiteY368" fmla="*/ 2356536 h 3427818"/>
                          <a:gd name="connsiteX369" fmla="*/ 1680882 w 2657256"/>
                          <a:gd name="connsiteY369" fmla="*/ 2334124 h 3427818"/>
                          <a:gd name="connsiteX370" fmla="*/ 1719025 w 2657256"/>
                          <a:gd name="connsiteY370" fmla="*/ 2338268 h 3427818"/>
                          <a:gd name="connsiteX371" fmla="*/ 1756997 w 2657256"/>
                          <a:gd name="connsiteY371" fmla="*/ 2346387 h 3427818"/>
                          <a:gd name="connsiteX372" fmla="*/ 1656440 w 2657256"/>
                          <a:gd name="connsiteY372" fmla="*/ 2355520 h 3427818"/>
                          <a:gd name="connsiteX373" fmla="*/ 1537447 w 2657256"/>
                          <a:gd name="connsiteY373" fmla="*/ 2386897 h 3427818"/>
                          <a:gd name="connsiteX374" fmla="*/ 1571993 w 2657256"/>
                          <a:gd name="connsiteY374" fmla="*/ 2374894 h 3427818"/>
                          <a:gd name="connsiteX375" fmla="*/ 1509707 w 2657256"/>
                          <a:gd name="connsiteY375" fmla="*/ 2395863 h 3427818"/>
                          <a:gd name="connsiteX376" fmla="*/ 1500444 w 2657256"/>
                          <a:gd name="connsiteY376" fmla="*/ 2412208 h 3427818"/>
                          <a:gd name="connsiteX377" fmla="*/ 1402678 w 2657256"/>
                          <a:gd name="connsiteY377" fmla="*/ 2396578 h 3427818"/>
                          <a:gd name="connsiteX378" fmla="*/ 1322892 w 2657256"/>
                          <a:gd name="connsiteY378" fmla="*/ 2393889 h 3427818"/>
                          <a:gd name="connsiteX379" fmla="*/ 1199384 w 2657256"/>
                          <a:gd name="connsiteY379" fmla="*/ 2363978 h 3427818"/>
                          <a:gd name="connsiteX380" fmla="*/ 1066800 w 2657256"/>
                          <a:gd name="connsiteY380" fmla="*/ 2329642 h 3427818"/>
                          <a:gd name="connsiteX381" fmla="*/ 1030941 w 2657256"/>
                          <a:gd name="connsiteY381" fmla="*/ 2320677 h 3427818"/>
                          <a:gd name="connsiteX382" fmla="*/ 986118 w 2657256"/>
                          <a:gd name="connsiteY382" fmla="*/ 2298266 h 3427818"/>
                          <a:gd name="connsiteX383" fmla="*/ 968188 w 2657256"/>
                          <a:gd name="connsiteY383" fmla="*/ 2289301 h 3427818"/>
                          <a:gd name="connsiteX384" fmla="*/ 936812 w 2657256"/>
                          <a:gd name="connsiteY384" fmla="*/ 2271371 h 3427818"/>
                          <a:gd name="connsiteX385" fmla="*/ 905435 w 2657256"/>
                          <a:gd name="connsiteY385" fmla="*/ 2253442 h 3427818"/>
                          <a:gd name="connsiteX386" fmla="*/ 869576 w 2657256"/>
                          <a:gd name="connsiteY386" fmla="*/ 2266889 h 3427818"/>
                          <a:gd name="connsiteX387" fmla="*/ 856129 w 2657256"/>
                          <a:gd name="connsiteY387" fmla="*/ 2284818 h 3427818"/>
                          <a:gd name="connsiteX388" fmla="*/ 815788 w 2657256"/>
                          <a:gd name="connsiteY388" fmla="*/ 2325160 h 3427818"/>
                          <a:gd name="connsiteX389" fmla="*/ 788894 w 2657256"/>
                          <a:gd name="connsiteY389" fmla="*/ 2347571 h 3427818"/>
                          <a:gd name="connsiteX390" fmla="*/ 762000 w 2657256"/>
                          <a:gd name="connsiteY390" fmla="*/ 2369983 h 3427818"/>
                          <a:gd name="connsiteX391" fmla="*/ 753035 w 2657256"/>
                          <a:gd name="connsiteY391" fmla="*/ 2383430 h 3427818"/>
                          <a:gd name="connsiteX392" fmla="*/ 735106 w 2657256"/>
                          <a:gd name="connsiteY392" fmla="*/ 2396877 h 3427818"/>
                          <a:gd name="connsiteX393" fmla="*/ 712694 w 2657256"/>
                          <a:gd name="connsiteY393" fmla="*/ 2419289 h 3427818"/>
                          <a:gd name="connsiteX394" fmla="*/ 694765 w 2657256"/>
                          <a:gd name="connsiteY394" fmla="*/ 2432736 h 3427818"/>
                          <a:gd name="connsiteX395" fmla="*/ 681318 w 2657256"/>
                          <a:gd name="connsiteY395" fmla="*/ 2450666 h 3427818"/>
                          <a:gd name="connsiteX396" fmla="*/ 667870 w 2657256"/>
                          <a:gd name="connsiteY396" fmla="*/ 2459630 h 3427818"/>
                          <a:gd name="connsiteX397" fmla="*/ 623047 w 2657256"/>
                          <a:gd name="connsiteY397" fmla="*/ 2499971 h 3427818"/>
                          <a:gd name="connsiteX398" fmla="*/ 600635 w 2657256"/>
                          <a:gd name="connsiteY398" fmla="*/ 2531348 h 3427818"/>
                          <a:gd name="connsiteX399" fmla="*/ 587188 w 2657256"/>
                          <a:gd name="connsiteY399" fmla="*/ 2571689 h 3427818"/>
                          <a:gd name="connsiteX400" fmla="*/ 582706 w 2657256"/>
                          <a:gd name="connsiteY400" fmla="*/ 2603066 h 3427818"/>
                          <a:gd name="connsiteX401" fmla="*/ 596153 w 2657256"/>
                          <a:gd name="connsiteY401" fmla="*/ 2692713 h 3427818"/>
                          <a:gd name="connsiteX402" fmla="*/ 600635 w 2657256"/>
                          <a:gd name="connsiteY402" fmla="*/ 2710642 h 3427818"/>
                          <a:gd name="connsiteX403" fmla="*/ 609600 w 2657256"/>
                          <a:gd name="connsiteY403" fmla="*/ 2728571 h 3427818"/>
                          <a:gd name="connsiteX404" fmla="*/ 614082 w 2657256"/>
                          <a:gd name="connsiteY404" fmla="*/ 2746501 h 3427818"/>
                          <a:gd name="connsiteX405" fmla="*/ 623047 w 2657256"/>
                          <a:gd name="connsiteY405" fmla="*/ 2768913 h 3427818"/>
                          <a:gd name="connsiteX406" fmla="*/ 627529 w 2657256"/>
                          <a:gd name="connsiteY406" fmla="*/ 2791324 h 3427818"/>
                          <a:gd name="connsiteX407" fmla="*/ 640976 w 2657256"/>
                          <a:gd name="connsiteY407" fmla="*/ 2822701 h 3427818"/>
                          <a:gd name="connsiteX408" fmla="*/ 645459 w 2657256"/>
                          <a:gd name="connsiteY408" fmla="*/ 2836148 h 3427818"/>
                          <a:gd name="connsiteX409" fmla="*/ 658906 w 2657256"/>
                          <a:gd name="connsiteY409" fmla="*/ 2858560 h 3427818"/>
                          <a:gd name="connsiteX410" fmla="*/ 676835 w 2657256"/>
                          <a:gd name="connsiteY410" fmla="*/ 2921313 h 3427818"/>
                          <a:gd name="connsiteX411" fmla="*/ 690282 w 2657256"/>
                          <a:gd name="connsiteY411" fmla="*/ 2952689 h 3427818"/>
                          <a:gd name="connsiteX412" fmla="*/ 699247 w 2657256"/>
                          <a:gd name="connsiteY412" fmla="*/ 2997513 h 3427818"/>
                          <a:gd name="connsiteX413" fmla="*/ 703729 w 2657256"/>
                          <a:gd name="connsiteY413" fmla="*/ 3024407 h 3427818"/>
                          <a:gd name="connsiteX414" fmla="*/ 717176 w 2657256"/>
                          <a:gd name="connsiteY414" fmla="*/ 3051301 h 3427818"/>
                          <a:gd name="connsiteX415" fmla="*/ 735106 w 2657256"/>
                          <a:gd name="connsiteY415" fmla="*/ 3109571 h 3427818"/>
                          <a:gd name="connsiteX416" fmla="*/ 739588 w 2657256"/>
                          <a:gd name="connsiteY416" fmla="*/ 3136466 h 3427818"/>
                          <a:gd name="connsiteX417" fmla="*/ 762000 w 2657256"/>
                          <a:gd name="connsiteY417" fmla="*/ 3199218 h 3427818"/>
                          <a:gd name="connsiteX418" fmla="*/ 766482 w 2657256"/>
                          <a:gd name="connsiteY418" fmla="*/ 3288866 h 3427818"/>
                          <a:gd name="connsiteX419" fmla="*/ 770965 w 2657256"/>
                          <a:gd name="connsiteY419" fmla="*/ 3311277 h 3427818"/>
                          <a:gd name="connsiteX420" fmla="*/ 775447 w 2657256"/>
                          <a:gd name="connsiteY420" fmla="*/ 3342654 h 3427818"/>
                          <a:gd name="connsiteX421" fmla="*/ 748553 w 2657256"/>
                          <a:gd name="connsiteY421" fmla="*/ 3391960 h 3427818"/>
                          <a:gd name="connsiteX422" fmla="*/ 721659 w 2657256"/>
                          <a:gd name="connsiteY422" fmla="*/ 3400924 h 3427818"/>
                          <a:gd name="connsiteX423" fmla="*/ 708212 w 2657256"/>
                          <a:gd name="connsiteY423" fmla="*/ 3405407 h 3427818"/>
                          <a:gd name="connsiteX424" fmla="*/ 623047 w 2657256"/>
                          <a:gd name="connsiteY424" fmla="*/ 3387477 h 3427818"/>
                          <a:gd name="connsiteX425" fmla="*/ 609600 w 2657256"/>
                          <a:gd name="connsiteY425" fmla="*/ 3365066 h 3427818"/>
                          <a:gd name="connsiteX426" fmla="*/ 591670 w 2657256"/>
                          <a:gd name="connsiteY426" fmla="*/ 3324724 h 3427818"/>
                          <a:gd name="connsiteX427" fmla="*/ 560294 w 2657256"/>
                          <a:gd name="connsiteY427" fmla="*/ 3266454 h 3427818"/>
                          <a:gd name="connsiteX428" fmla="*/ 551329 w 2657256"/>
                          <a:gd name="connsiteY428" fmla="*/ 3253007 h 3427818"/>
                          <a:gd name="connsiteX429" fmla="*/ 528918 w 2657256"/>
                          <a:gd name="connsiteY429" fmla="*/ 3230595 h 3427818"/>
                          <a:gd name="connsiteX430" fmla="*/ 519953 w 2657256"/>
                          <a:gd name="connsiteY430" fmla="*/ 3185771 h 3427818"/>
                          <a:gd name="connsiteX431" fmla="*/ 524435 w 2657256"/>
                          <a:gd name="connsiteY431" fmla="*/ 3158877 h 3427818"/>
                          <a:gd name="connsiteX432" fmla="*/ 528918 w 2657256"/>
                          <a:gd name="connsiteY432" fmla="*/ 3145430 h 3427818"/>
                          <a:gd name="connsiteX433" fmla="*/ 542365 w 2657256"/>
                          <a:gd name="connsiteY433" fmla="*/ 3109571 h 3427818"/>
                          <a:gd name="connsiteX434" fmla="*/ 484094 w 2657256"/>
                          <a:gd name="connsiteY434" fmla="*/ 2943724 h 3427818"/>
                          <a:gd name="connsiteX435" fmla="*/ 443753 w 2657256"/>
                          <a:gd name="connsiteY435" fmla="*/ 2836148 h 3427818"/>
                          <a:gd name="connsiteX436" fmla="*/ 439270 w 2657256"/>
                          <a:gd name="connsiteY436" fmla="*/ 2809254 h 3427818"/>
                          <a:gd name="connsiteX437" fmla="*/ 430306 w 2657256"/>
                          <a:gd name="connsiteY437" fmla="*/ 2773395 h 3427818"/>
                          <a:gd name="connsiteX438" fmla="*/ 425823 w 2657256"/>
                          <a:gd name="connsiteY438" fmla="*/ 2737536 h 3427818"/>
                          <a:gd name="connsiteX439" fmla="*/ 398929 w 2657256"/>
                          <a:gd name="connsiteY439" fmla="*/ 2656854 h 3427818"/>
                          <a:gd name="connsiteX440" fmla="*/ 385482 w 2657256"/>
                          <a:gd name="connsiteY440" fmla="*/ 2625477 h 3427818"/>
                          <a:gd name="connsiteX441" fmla="*/ 381000 w 2657256"/>
                          <a:gd name="connsiteY441" fmla="*/ 2607548 h 3427818"/>
                          <a:gd name="connsiteX442" fmla="*/ 372035 w 2657256"/>
                          <a:gd name="connsiteY442" fmla="*/ 2540313 h 3427818"/>
                          <a:gd name="connsiteX443" fmla="*/ 367553 w 2657256"/>
                          <a:gd name="connsiteY443" fmla="*/ 2526866 h 3427818"/>
                          <a:gd name="connsiteX444" fmla="*/ 407894 w 2657256"/>
                          <a:gd name="connsiteY444" fmla="*/ 2508936 h 3427818"/>
                          <a:gd name="connsiteX445" fmla="*/ 515470 w 2657256"/>
                          <a:gd name="connsiteY445" fmla="*/ 2464113 h 3427818"/>
                          <a:gd name="connsiteX446" fmla="*/ 578223 w 2657256"/>
                          <a:gd name="connsiteY446" fmla="*/ 2410324 h 3427818"/>
                          <a:gd name="connsiteX447" fmla="*/ 587188 w 2657256"/>
                          <a:gd name="connsiteY447" fmla="*/ 2387913 h 3427818"/>
                          <a:gd name="connsiteX448" fmla="*/ 614082 w 2657256"/>
                          <a:gd name="connsiteY448" fmla="*/ 2311713 h 3427818"/>
                          <a:gd name="connsiteX449" fmla="*/ 649941 w 2657256"/>
                          <a:gd name="connsiteY449" fmla="*/ 2257924 h 3427818"/>
                          <a:gd name="connsiteX450" fmla="*/ 690282 w 2657256"/>
                          <a:gd name="connsiteY450" fmla="*/ 2231030 h 3427818"/>
                          <a:gd name="connsiteX451" fmla="*/ 703729 w 2657256"/>
                          <a:gd name="connsiteY451" fmla="*/ 2222066 h 3427818"/>
                          <a:gd name="connsiteX452" fmla="*/ 739588 w 2657256"/>
                          <a:gd name="connsiteY452" fmla="*/ 2204136 h 3427818"/>
                          <a:gd name="connsiteX453" fmla="*/ 708212 w 2657256"/>
                          <a:gd name="connsiteY453" fmla="*/ 2244477 h 3427818"/>
                          <a:gd name="connsiteX454" fmla="*/ 654423 w 2657256"/>
                          <a:gd name="connsiteY454" fmla="*/ 2298266 h 3427818"/>
                          <a:gd name="connsiteX455" fmla="*/ 636494 w 2657256"/>
                          <a:gd name="connsiteY455" fmla="*/ 2316195 h 3427818"/>
                          <a:gd name="connsiteX456" fmla="*/ 614082 w 2657256"/>
                          <a:gd name="connsiteY456" fmla="*/ 2343089 h 3427818"/>
                          <a:gd name="connsiteX457" fmla="*/ 592179 w 2657256"/>
                          <a:gd name="connsiteY457" fmla="*/ 2339284 h 3427818"/>
                          <a:gd name="connsiteX458" fmla="*/ 555980 w 2657256"/>
                          <a:gd name="connsiteY458" fmla="*/ 2370829 h 3427818"/>
                          <a:gd name="connsiteX459" fmla="*/ 524435 w 2657256"/>
                          <a:gd name="connsiteY459" fmla="*/ 2405842 h 3427818"/>
                          <a:gd name="connsiteX460" fmla="*/ 502023 w 2657256"/>
                          <a:gd name="connsiteY460" fmla="*/ 2419289 h 3427818"/>
                          <a:gd name="connsiteX461" fmla="*/ 461682 w 2657256"/>
                          <a:gd name="connsiteY461" fmla="*/ 2446183 h 3427818"/>
                          <a:gd name="connsiteX462" fmla="*/ 448235 w 2657256"/>
                          <a:gd name="connsiteY462" fmla="*/ 2455148 h 3427818"/>
                          <a:gd name="connsiteX463" fmla="*/ 430306 w 2657256"/>
                          <a:gd name="connsiteY463" fmla="*/ 2464113 h 3427818"/>
                          <a:gd name="connsiteX464" fmla="*/ 412376 w 2657256"/>
                          <a:gd name="connsiteY464" fmla="*/ 2477560 h 3427818"/>
                          <a:gd name="connsiteX465" fmla="*/ 389965 w 2657256"/>
                          <a:gd name="connsiteY465" fmla="*/ 2486524 h 3427818"/>
                          <a:gd name="connsiteX466" fmla="*/ 372035 w 2657256"/>
                          <a:gd name="connsiteY466" fmla="*/ 2499971 h 3427818"/>
                          <a:gd name="connsiteX467" fmla="*/ 318247 w 2657256"/>
                          <a:gd name="connsiteY467" fmla="*/ 2531348 h 3427818"/>
                          <a:gd name="connsiteX468" fmla="*/ 304800 w 2657256"/>
                          <a:gd name="connsiteY468" fmla="*/ 2549277 h 3427818"/>
                          <a:gd name="connsiteX469" fmla="*/ 282388 w 2657256"/>
                          <a:gd name="connsiteY469" fmla="*/ 2576171 h 3427818"/>
                          <a:gd name="connsiteX470" fmla="*/ 295835 w 2657256"/>
                          <a:gd name="connsiteY470" fmla="*/ 2872007 h 3427818"/>
                          <a:gd name="connsiteX471" fmla="*/ 300318 w 2657256"/>
                          <a:gd name="connsiteY471" fmla="*/ 2894418 h 3427818"/>
                          <a:gd name="connsiteX472" fmla="*/ 304800 w 2657256"/>
                          <a:gd name="connsiteY472" fmla="*/ 2925795 h 3427818"/>
                          <a:gd name="connsiteX473" fmla="*/ 309282 w 2657256"/>
                          <a:gd name="connsiteY473" fmla="*/ 2984066 h 3427818"/>
                          <a:gd name="connsiteX474" fmla="*/ 322729 w 2657256"/>
                          <a:gd name="connsiteY474" fmla="*/ 3042336 h 3427818"/>
                          <a:gd name="connsiteX475" fmla="*/ 327212 w 2657256"/>
                          <a:gd name="connsiteY475" fmla="*/ 3069230 h 3427818"/>
                          <a:gd name="connsiteX476" fmla="*/ 331694 w 2657256"/>
                          <a:gd name="connsiteY476" fmla="*/ 3100607 h 3427818"/>
                          <a:gd name="connsiteX477" fmla="*/ 345141 w 2657256"/>
                          <a:gd name="connsiteY477" fmla="*/ 3127501 h 3427818"/>
                          <a:gd name="connsiteX478" fmla="*/ 367553 w 2657256"/>
                          <a:gd name="connsiteY478" fmla="*/ 3181289 h 3427818"/>
                          <a:gd name="connsiteX479" fmla="*/ 381000 w 2657256"/>
                          <a:gd name="connsiteY479" fmla="*/ 3239560 h 3427818"/>
                          <a:gd name="connsiteX480" fmla="*/ 389965 w 2657256"/>
                          <a:gd name="connsiteY480" fmla="*/ 3253007 h 3427818"/>
                          <a:gd name="connsiteX481" fmla="*/ 394447 w 2657256"/>
                          <a:gd name="connsiteY481" fmla="*/ 3270936 h 3427818"/>
                          <a:gd name="connsiteX482" fmla="*/ 412376 w 2657256"/>
                          <a:gd name="connsiteY482" fmla="*/ 3302313 h 3427818"/>
                          <a:gd name="connsiteX483" fmla="*/ 416859 w 2657256"/>
                          <a:gd name="connsiteY483" fmla="*/ 3315760 h 3427818"/>
                          <a:gd name="connsiteX484" fmla="*/ 425823 w 2657256"/>
                          <a:gd name="connsiteY484" fmla="*/ 3329207 h 3427818"/>
                          <a:gd name="connsiteX485" fmla="*/ 439270 w 2657256"/>
                          <a:gd name="connsiteY485" fmla="*/ 3360583 h 3427818"/>
                          <a:gd name="connsiteX486" fmla="*/ 439270 w 2657256"/>
                          <a:gd name="connsiteY486" fmla="*/ 3409889 h 3427818"/>
                          <a:gd name="connsiteX487" fmla="*/ 430306 w 2657256"/>
                          <a:gd name="connsiteY487" fmla="*/ 3423336 h 3427818"/>
                          <a:gd name="connsiteX488" fmla="*/ 412376 w 2657256"/>
                          <a:gd name="connsiteY488" fmla="*/ 3427818 h 3427818"/>
                          <a:gd name="connsiteX489" fmla="*/ 295835 w 2657256"/>
                          <a:gd name="connsiteY489" fmla="*/ 3414371 h 3427818"/>
                          <a:gd name="connsiteX490" fmla="*/ 264459 w 2657256"/>
                          <a:gd name="connsiteY490" fmla="*/ 3333689 h 3427818"/>
                          <a:gd name="connsiteX491" fmla="*/ 259976 w 2657256"/>
                          <a:gd name="connsiteY491" fmla="*/ 3297830 h 3427818"/>
                          <a:gd name="connsiteX492" fmla="*/ 246529 w 2657256"/>
                          <a:gd name="connsiteY492" fmla="*/ 3235077 h 3427818"/>
                          <a:gd name="connsiteX493" fmla="*/ 237565 w 2657256"/>
                          <a:gd name="connsiteY493" fmla="*/ 3140948 h 3427818"/>
                          <a:gd name="connsiteX494" fmla="*/ 228600 w 2657256"/>
                          <a:gd name="connsiteY494" fmla="*/ 3114054 h 3427818"/>
                          <a:gd name="connsiteX495" fmla="*/ 219635 w 2657256"/>
                          <a:gd name="connsiteY495" fmla="*/ 3078195 h 3427818"/>
                          <a:gd name="connsiteX496" fmla="*/ 206188 w 2657256"/>
                          <a:gd name="connsiteY496" fmla="*/ 3037854 h 3427818"/>
                          <a:gd name="connsiteX497" fmla="*/ 201706 w 2657256"/>
                          <a:gd name="connsiteY497" fmla="*/ 3006477 h 3427818"/>
                          <a:gd name="connsiteX498" fmla="*/ 197223 w 2657256"/>
                          <a:gd name="connsiteY498" fmla="*/ 2984066 h 3427818"/>
                          <a:gd name="connsiteX499" fmla="*/ 192741 w 2657256"/>
                          <a:gd name="connsiteY499" fmla="*/ 2948207 h 3427818"/>
                          <a:gd name="connsiteX500" fmla="*/ 188259 w 2657256"/>
                          <a:gd name="connsiteY500" fmla="*/ 2907866 h 3427818"/>
                          <a:gd name="connsiteX501" fmla="*/ 179294 w 2657256"/>
                          <a:gd name="connsiteY501" fmla="*/ 2880971 h 3427818"/>
                          <a:gd name="connsiteX502" fmla="*/ 165847 w 2657256"/>
                          <a:gd name="connsiteY502" fmla="*/ 2831666 h 3427818"/>
                          <a:gd name="connsiteX503" fmla="*/ 161365 w 2657256"/>
                          <a:gd name="connsiteY503" fmla="*/ 2804771 h 3427818"/>
                          <a:gd name="connsiteX504" fmla="*/ 156882 w 2657256"/>
                          <a:gd name="connsiteY504" fmla="*/ 2616513 h 3427818"/>
                          <a:gd name="connsiteX505" fmla="*/ 152400 w 2657256"/>
                          <a:gd name="connsiteY505" fmla="*/ 2576171 h 3427818"/>
                          <a:gd name="connsiteX506" fmla="*/ 118035 w 2657256"/>
                          <a:gd name="connsiteY506" fmla="*/ 2456941 h 3427818"/>
                          <a:gd name="connsiteX507" fmla="*/ 117048 w 2657256"/>
                          <a:gd name="connsiteY507" fmla="*/ 2401360 h 3427818"/>
                          <a:gd name="connsiteX508" fmla="*/ 100106 w 2657256"/>
                          <a:gd name="connsiteY508" fmla="*/ 2387913 h 3427818"/>
                          <a:gd name="connsiteX509" fmla="*/ 138953 w 2657256"/>
                          <a:gd name="connsiteY509" fmla="*/ 2369983 h 3427818"/>
                          <a:gd name="connsiteX510" fmla="*/ 152400 w 2657256"/>
                          <a:gd name="connsiteY510" fmla="*/ 2361018 h 3427818"/>
                          <a:gd name="connsiteX511" fmla="*/ 170329 w 2657256"/>
                          <a:gd name="connsiteY511" fmla="*/ 2316195 h 3427818"/>
                          <a:gd name="connsiteX512" fmla="*/ 188259 w 2657256"/>
                          <a:gd name="connsiteY512" fmla="*/ 2280336 h 3427818"/>
                          <a:gd name="connsiteX513" fmla="*/ 206188 w 2657256"/>
                          <a:gd name="connsiteY513" fmla="*/ 2244477 h 3427818"/>
                          <a:gd name="connsiteX514" fmla="*/ 210670 w 2657256"/>
                          <a:gd name="connsiteY514" fmla="*/ 2231030 h 3427818"/>
                          <a:gd name="connsiteX515" fmla="*/ 219635 w 2657256"/>
                          <a:gd name="connsiteY515" fmla="*/ 2172760 h 3427818"/>
                          <a:gd name="connsiteX516" fmla="*/ 210670 w 2657256"/>
                          <a:gd name="connsiteY516" fmla="*/ 2015877 h 3427818"/>
                          <a:gd name="connsiteX517" fmla="*/ 192741 w 2657256"/>
                          <a:gd name="connsiteY517" fmla="*/ 1980018 h 3427818"/>
                          <a:gd name="connsiteX518" fmla="*/ 179294 w 2657256"/>
                          <a:gd name="connsiteY518" fmla="*/ 1948642 h 3427818"/>
                          <a:gd name="connsiteX519" fmla="*/ 165847 w 2657256"/>
                          <a:gd name="connsiteY519" fmla="*/ 1921748 h 3427818"/>
                          <a:gd name="connsiteX520" fmla="*/ 152400 w 2657256"/>
                          <a:gd name="connsiteY520" fmla="*/ 1890371 h 3427818"/>
                          <a:gd name="connsiteX521" fmla="*/ 143435 w 2657256"/>
                          <a:gd name="connsiteY521" fmla="*/ 1876924 h 3427818"/>
                          <a:gd name="connsiteX522" fmla="*/ 107576 w 2657256"/>
                          <a:gd name="connsiteY522" fmla="*/ 1841066 h 3427818"/>
                          <a:gd name="connsiteX523" fmla="*/ 94129 w 2657256"/>
                          <a:gd name="connsiteY523" fmla="*/ 1836583 h 3427818"/>
                          <a:gd name="connsiteX524" fmla="*/ 71718 w 2657256"/>
                          <a:gd name="connsiteY524" fmla="*/ 1827618 h 3427818"/>
                          <a:gd name="connsiteX525" fmla="*/ 58270 w 2657256"/>
                          <a:gd name="connsiteY525" fmla="*/ 1818654 h 3427818"/>
                          <a:gd name="connsiteX526" fmla="*/ 26894 w 2657256"/>
                          <a:gd name="connsiteY526" fmla="*/ 1787277 h 3427818"/>
                          <a:gd name="connsiteX527" fmla="*/ 0 w 2657256"/>
                          <a:gd name="connsiteY527" fmla="*/ 1764866 h 3427818"/>
                          <a:gd name="connsiteX0" fmla="*/ 0 w 2657256"/>
                          <a:gd name="connsiteY0" fmla="*/ 1764866 h 3427818"/>
                          <a:gd name="connsiteX1" fmla="*/ 22412 w 2657256"/>
                          <a:gd name="connsiteY1" fmla="*/ 1755901 h 3427818"/>
                          <a:gd name="connsiteX2" fmla="*/ 31376 w 2657256"/>
                          <a:gd name="connsiteY2" fmla="*/ 1737971 h 3427818"/>
                          <a:gd name="connsiteX3" fmla="*/ 44823 w 2657256"/>
                          <a:gd name="connsiteY3" fmla="*/ 1729007 h 3427818"/>
                          <a:gd name="connsiteX4" fmla="*/ 58270 w 2657256"/>
                          <a:gd name="connsiteY4" fmla="*/ 1711077 h 3427818"/>
                          <a:gd name="connsiteX5" fmla="*/ 76200 w 2657256"/>
                          <a:gd name="connsiteY5" fmla="*/ 1702113 h 3427818"/>
                          <a:gd name="connsiteX6" fmla="*/ 98612 w 2657256"/>
                          <a:gd name="connsiteY6" fmla="*/ 1693148 h 3427818"/>
                          <a:gd name="connsiteX7" fmla="*/ 125506 w 2657256"/>
                          <a:gd name="connsiteY7" fmla="*/ 1684183 h 3427818"/>
                          <a:gd name="connsiteX8" fmla="*/ 152400 w 2657256"/>
                          <a:gd name="connsiteY8" fmla="*/ 1666254 h 3427818"/>
                          <a:gd name="connsiteX9" fmla="*/ 170329 w 2657256"/>
                          <a:gd name="connsiteY9" fmla="*/ 1657289 h 3427818"/>
                          <a:gd name="connsiteX10" fmla="*/ 188259 w 2657256"/>
                          <a:gd name="connsiteY10" fmla="*/ 1639360 h 3427818"/>
                          <a:gd name="connsiteX11" fmla="*/ 228600 w 2657256"/>
                          <a:gd name="connsiteY11" fmla="*/ 1621430 h 3427818"/>
                          <a:gd name="connsiteX12" fmla="*/ 255494 w 2657256"/>
                          <a:gd name="connsiteY12" fmla="*/ 1603501 h 3427818"/>
                          <a:gd name="connsiteX13" fmla="*/ 300318 w 2657256"/>
                          <a:gd name="connsiteY13" fmla="*/ 1581089 h 3427818"/>
                          <a:gd name="connsiteX14" fmla="*/ 313765 w 2657256"/>
                          <a:gd name="connsiteY14" fmla="*/ 1572124 h 3427818"/>
                          <a:gd name="connsiteX15" fmla="*/ 340659 w 2657256"/>
                          <a:gd name="connsiteY15" fmla="*/ 1567642 h 3427818"/>
                          <a:gd name="connsiteX16" fmla="*/ 363070 w 2657256"/>
                          <a:gd name="connsiteY16" fmla="*/ 1563160 h 3427818"/>
                          <a:gd name="connsiteX17" fmla="*/ 389965 w 2657256"/>
                          <a:gd name="connsiteY17" fmla="*/ 1558677 h 3427818"/>
                          <a:gd name="connsiteX18" fmla="*/ 425823 w 2657256"/>
                          <a:gd name="connsiteY18" fmla="*/ 1554195 h 3427818"/>
                          <a:gd name="connsiteX19" fmla="*/ 470647 w 2657256"/>
                          <a:gd name="connsiteY19" fmla="*/ 1545230 h 3427818"/>
                          <a:gd name="connsiteX20" fmla="*/ 515470 w 2657256"/>
                          <a:gd name="connsiteY20" fmla="*/ 1536266 h 3427818"/>
                          <a:gd name="connsiteX21" fmla="*/ 528918 w 2657256"/>
                          <a:gd name="connsiteY21" fmla="*/ 1527301 h 3427818"/>
                          <a:gd name="connsiteX22" fmla="*/ 600635 w 2657256"/>
                          <a:gd name="connsiteY22" fmla="*/ 1513854 h 3427818"/>
                          <a:gd name="connsiteX23" fmla="*/ 690282 w 2657256"/>
                          <a:gd name="connsiteY23" fmla="*/ 1504889 h 3427818"/>
                          <a:gd name="connsiteX24" fmla="*/ 793376 w 2657256"/>
                          <a:gd name="connsiteY24" fmla="*/ 1509371 h 3427818"/>
                          <a:gd name="connsiteX25" fmla="*/ 874059 w 2657256"/>
                          <a:gd name="connsiteY25" fmla="*/ 1522818 h 3427818"/>
                          <a:gd name="connsiteX26" fmla="*/ 914400 w 2657256"/>
                          <a:gd name="connsiteY26" fmla="*/ 1527301 h 3427818"/>
                          <a:gd name="connsiteX27" fmla="*/ 1030941 w 2657256"/>
                          <a:gd name="connsiteY27" fmla="*/ 1540748 h 3427818"/>
                          <a:gd name="connsiteX28" fmla="*/ 1151965 w 2657256"/>
                          <a:gd name="connsiteY28" fmla="*/ 1549713 h 3427818"/>
                          <a:gd name="connsiteX29" fmla="*/ 1281953 w 2657256"/>
                          <a:gd name="connsiteY29" fmla="*/ 1558677 h 3427818"/>
                          <a:gd name="connsiteX30" fmla="*/ 1465729 w 2657256"/>
                          <a:gd name="connsiteY30" fmla="*/ 1554195 h 3427818"/>
                          <a:gd name="connsiteX31" fmla="*/ 1510553 w 2657256"/>
                          <a:gd name="connsiteY31" fmla="*/ 1549713 h 3427818"/>
                          <a:gd name="connsiteX32" fmla="*/ 1582270 w 2657256"/>
                          <a:gd name="connsiteY32" fmla="*/ 1518336 h 3427818"/>
                          <a:gd name="connsiteX33" fmla="*/ 1604682 w 2657256"/>
                          <a:gd name="connsiteY33" fmla="*/ 1513854 h 3427818"/>
                          <a:gd name="connsiteX34" fmla="*/ 1622612 w 2657256"/>
                          <a:gd name="connsiteY34" fmla="*/ 1504889 h 3427818"/>
                          <a:gd name="connsiteX35" fmla="*/ 1645023 w 2657256"/>
                          <a:gd name="connsiteY35" fmla="*/ 1495924 h 3427818"/>
                          <a:gd name="connsiteX36" fmla="*/ 1662953 w 2657256"/>
                          <a:gd name="connsiteY36" fmla="*/ 1482477 h 3427818"/>
                          <a:gd name="connsiteX37" fmla="*/ 1698812 w 2657256"/>
                          <a:gd name="connsiteY37" fmla="*/ 1464548 h 3427818"/>
                          <a:gd name="connsiteX38" fmla="*/ 1739153 w 2657256"/>
                          <a:gd name="connsiteY38" fmla="*/ 1437654 h 3427818"/>
                          <a:gd name="connsiteX39" fmla="*/ 1752600 w 2657256"/>
                          <a:gd name="connsiteY39" fmla="*/ 1424207 h 3427818"/>
                          <a:gd name="connsiteX40" fmla="*/ 1775012 w 2657256"/>
                          <a:gd name="connsiteY40" fmla="*/ 1410760 h 3427818"/>
                          <a:gd name="connsiteX41" fmla="*/ 1797423 w 2657256"/>
                          <a:gd name="connsiteY41" fmla="*/ 1392830 h 3427818"/>
                          <a:gd name="connsiteX42" fmla="*/ 1810870 w 2657256"/>
                          <a:gd name="connsiteY42" fmla="*/ 1361454 h 3427818"/>
                          <a:gd name="connsiteX43" fmla="*/ 1815353 w 2657256"/>
                          <a:gd name="connsiteY43" fmla="*/ 1348007 h 3427818"/>
                          <a:gd name="connsiteX44" fmla="*/ 1801906 w 2657256"/>
                          <a:gd name="connsiteY44" fmla="*/ 1195607 h 3427818"/>
                          <a:gd name="connsiteX45" fmla="*/ 1792941 w 2657256"/>
                          <a:gd name="connsiteY45" fmla="*/ 1182160 h 3427818"/>
                          <a:gd name="connsiteX46" fmla="*/ 1757082 w 2657256"/>
                          <a:gd name="connsiteY46" fmla="*/ 1150783 h 3427818"/>
                          <a:gd name="connsiteX47" fmla="*/ 1730188 w 2657256"/>
                          <a:gd name="connsiteY47" fmla="*/ 1123889 h 3427818"/>
                          <a:gd name="connsiteX48" fmla="*/ 1703294 w 2657256"/>
                          <a:gd name="connsiteY48" fmla="*/ 1105960 h 3427818"/>
                          <a:gd name="connsiteX49" fmla="*/ 1622612 w 2657256"/>
                          <a:gd name="connsiteY49" fmla="*/ 1110442 h 3427818"/>
                          <a:gd name="connsiteX50" fmla="*/ 1595718 w 2657256"/>
                          <a:gd name="connsiteY50" fmla="*/ 1119407 h 3427818"/>
                          <a:gd name="connsiteX51" fmla="*/ 1573306 w 2657256"/>
                          <a:gd name="connsiteY51" fmla="*/ 1123889 h 3427818"/>
                          <a:gd name="connsiteX52" fmla="*/ 1453385 w 2657256"/>
                          <a:gd name="connsiteY52" fmla="*/ 1139698 h 3427818"/>
                          <a:gd name="connsiteX53" fmla="*/ 1326776 w 2657256"/>
                          <a:gd name="connsiteY53" fmla="*/ 1119407 h 3427818"/>
                          <a:gd name="connsiteX54" fmla="*/ 1308847 w 2657256"/>
                          <a:gd name="connsiteY54" fmla="*/ 1114924 h 3427818"/>
                          <a:gd name="connsiteX55" fmla="*/ 1277470 w 2657256"/>
                          <a:gd name="connsiteY55" fmla="*/ 1110442 h 3427818"/>
                          <a:gd name="connsiteX56" fmla="*/ 1259541 w 2657256"/>
                          <a:gd name="connsiteY56" fmla="*/ 1105960 h 3427818"/>
                          <a:gd name="connsiteX57" fmla="*/ 1232647 w 2657256"/>
                          <a:gd name="connsiteY57" fmla="*/ 1101477 h 3427818"/>
                          <a:gd name="connsiteX58" fmla="*/ 1053353 w 2657256"/>
                          <a:gd name="connsiteY58" fmla="*/ 1105960 h 3427818"/>
                          <a:gd name="connsiteX59" fmla="*/ 1035423 w 2657256"/>
                          <a:gd name="connsiteY59" fmla="*/ 1110442 h 3427818"/>
                          <a:gd name="connsiteX60" fmla="*/ 1008529 w 2657256"/>
                          <a:gd name="connsiteY60" fmla="*/ 1114924 h 3427818"/>
                          <a:gd name="connsiteX61" fmla="*/ 995082 w 2657256"/>
                          <a:gd name="connsiteY61" fmla="*/ 1119407 h 3427818"/>
                          <a:gd name="connsiteX62" fmla="*/ 945776 w 2657256"/>
                          <a:gd name="connsiteY62" fmla="*/ 1088030 h 3427818"/>
                          <a:gd name="connsiteX63" fmla="*/ 941294 w 2657256"/>
                          <a:gd name="connsiteY63" fmla="*/ 1074583 h 3427818"/>
                          <a:gd name="connsiteX64" fmla="*/ 932329 w 2657256"/>
                          <a:gd name="connsiteY64" fmla="*/ 975971 h 3427818"/>
                          <a:gd name="connsiteX65" fmla="*/ 914400 w 2657256"/>
                          <a:gd name="connsiteY65" fmla="*/ 958042 h 3427818"/>
                          <a:gd name="connsiteX66" fmla="*/ 918882 w 2657256"/>
                          <a:gd name="connsiteY66" fmla="*/ 926666 h 3427818"/>
                          <a:gd name="connsiteX67" fmla="*/ 941294 w 2657256"/>
                          <a:gd name="connsiteY67" fmla="*/ 922183 h 3427818"/>
                          <a:gd name="connsiteX68" fmla="*/ 959223 w 2657256"/>
                          <a:gd name="connsiteY68" fmla="*/ 908736 h 3427818"/>
                          <a:gd name="connsiteX69" fmla="*/ 990600 w 2657256"/>
                          <a:gd name="connsiteY69" fmla="*/ 904254 h 3427818"/>
                          <a:gd name="connsiteX70" fmla="*/ 1129553 w 2657256"/>
                          <a:gd name="connsiteY70" fmla="*/ 895289 h 3427818"/>
                          <a:gd name="connsiteX71" fmla="*/ 1147482 w 2657256"/>
                          <a:gd name="connsiteY71" fmla="*/ 886324 h 3427818"/>
                          <a:gd name="connsiteX72" fmla="*/ 1178859 w 2657256"/>
                          <a:gd name="connsiteY72" fmla="*/ 863913 h 3427818"/>
                          <a:gd name="connsiteX73" fmla="*/ 1192306 w 2657256"/>
                          <a:gd name="connsiteY73" fmla="*/ 850466 h 3427818"/>
                          <a:gd name="connsiteX74" fmla="*/ 1214718 w 2657256"/>
                          <a:gd name="connsiteY74" fmla="*/ 841501 h 3427818"/>
                          <a:gd name="connsiteX75" fmla="*/ 1241612 w 2657256"/>
                          <a:gd name="connsiteY75" fmla="*/ 828054 h 3427818"/>
                          <a:gd name="connsiteX76" fmla="*/ 1277470 w 2657256"/>
                          <a:gd name="connsiteY76" fmla="*/ 810124 h 3427818"/>
                          <a:gd name="connsiteX77" fmla="*/ 1295400 w 2657256"/>
                          <a:gd name="connsiteY77" fmla="*/ 787713 h 3427818"/>
                          <a:gd name="connsiteX78" fmla="*/ 1317812 w 2657256"/>
                          <a:gd name="connsiteY78" fmla="*/ 765301 h 3427818"/>
                          <a:gd name="connsiteX79" fmla="*/ 1353670 w 2657256"/>
                          <a:gd name="connsiteY79" fmla="*/ 720477 h 3427818"/>
                          <a:gd name="connsiteX80" fmla="*/ 1371600 w 2657256"/>
                          <a:gd name="connsiteY80" fmla="*/ 693583 h 3427818"/>
                          <a:gd name="connsiteX81" fmla="*/ 1380565 w 2657256"/>
                          <a:gd name="connsiteY81" fmla="*/ 653242 h 3427818"/>
                          <a:gd name="connsiteX82" fmla="*/ 1385047 w 2657256"/>
                          <a:gd name="connsiteY82" fmla="*/ 639795 h 3427818"/>
                          <a:gd name="connsiteX83" fmla="*/ 1380565 w 2657256"/>
                          <a:gd name="connsiteY83" fmla="*/ 590489 h 3427818"/>
                          <a:gd name="connsiteX84" fmla="*/ 1367118 w 2657256"/>
                          <a:gd name="connsiteY84" fmla="*/ 581524 h 3427818"/>
                          <a:gd name="connsiteX85" fmla="*/ 1349188 w 2657256"/>
                          <a:gd name="connsiteY85" fmla="*/ 577042 h 3427818"/>
                          <a:gd name="connsiteX86" fmla="*/ 1326776 w 2657256"/>
                          <a:gd name="connsiteY86" fmla="*/ 568077 h 3427818"/>
                          <a:gd name="connsiteX87" fmla="*/ 1281953 w 2657256"/>
                          <a:gd name="connsiteY87" fmla="*/ 572560 h 3427818"/>
                          <a:gd name="connsiteX88" fmla="*/ 1250576 w 2657256"/>
                          <a:gd name="connsiteY88" fmla="*/ 586007 h 3427818"/>
                          <a:gd name="connsiteX89" fmla="*/ 1210235 w 2657256"/>
                          <a:gd name="connsiteY89" fmla="*/ 599454 h 3427818"/>
                          <a:gd name="connsiteX90" fmla="*/ 1183341 w 2657256"/>
                          <a:gd name="connsiteY90" fmla="*/ 612901 h 3427818"/>
                          <a:gd name="connsiteX91" fmla="*/ 1160929 w 2657256"/>
                          <a:gd name="connsiteY91" fmla="*/ 626348 h 3427818"/>
                          <a:gd name="connsiteX92" fmla="*/ 1134035 w 2657256"/>
                          <a:gd name="connsiteY92" fmla="*/ 635313 h 3427818"/>
                          <a:gd name="connsiteX93" fmla="*/ 1111623 w 2657256"/>
                          <a:gd name="connsiteY93" fmla="*/ 644277 h 3427818"/>
                          <a:gd name="connsiteX94" fmla="*/ 1084729 w 2657256"/>
                          <a:gd name="connsiteY94" fmla="*/ 653242 h 3427818"/>
                          <a:gd name="connsiteX95" fmla="*/ 986118 w 2657256"/>
                          <a:gd name="connsiteY95" fmla="*/ 648760 h 3427818"/>
                          <a:gd name="connsiteX96" fmla="*/ 927847 w 2657256"/>
                          <a:gd name="connsiteY96" fmla="*/ 635313 h 3427818"/>
                          <a:gd name="connsiteX97" fmla="*/ 896470 w 2657256"/>
                          <a:gd name="connsiteY97" fmla="*/ 612901 h 3427818"/>
                          <a:gd name="connsiteX98" fmla="*/ 883023 w 2657256"/>
                          <a:gd name="connsiteY98" fmla="*/ 603936 h 3427818"/>
                          <a:gd name="connsiteX99" fmla="*/ 865094 w 2657256"/>
                          <a:gd name="connsiteY99" fmla="*/ 554630 h 3427818"/>
                          <a:gd name="connsiteX100" fmla="*/ 869576 w 2657256"/>
                          <a:gd name="connsiteY100" fmla="*/ 460501 h 3427818"/>
                          <a:gd name="connsiteX101" fmla="*/ 874059 w 2657256"/>
                          <a:gd name="connsiteY101" fmla="*/ 442571 h 3427818"/>
                          <a:gd name="connsiteX102" fmla="*/ 883023 w 2657256"/>
                          <a:gd name="connsiteY102" fmla="*/ 429124 h 3427818"/>
                          <a:gd name="connsiteX103" fmla="*/ 909918 w 2657256"/>
                          <a:gd name="connsiteY103" fmla="*/ 420160 h 3427818"/>
                          <a:gd name="connsiteX104" fmla="*/ 914400 w 2657256"/>
                          <a:gd name="connsiteY104" fmla="*/ 442571 h 3427818"/>
                          <a:gd name="connsiteX105" fmla="*/ 909918 w 2657256"/>
                          <a:gd name="connsiteY105" fmla="*/ 464983 h 3427818"/>
                          <a:gd name="connsiteX106" fmla="*/ 900953 w 2657256"/>
                          <a:gd name="connsiteY106" fmla="*/ 523254 h 3427818"/>
                          <a:gd name="connsiteX107" fmla="*/ 905435 w 2657256"/>
                          <a:gd name="connsiteY107" fmla="*/ 572560 h 3427818"/>
                          <a:gd name="connsiteX108" fmla="*/ 932329 w 2657256"/>
                          <a:gd name="connsiteY108" fmla="*/ 608418 h 3427818"/>
                          <a:gd name="connsiteX109" fmla="*/ 954741 w 2657256"/>
                          <a:gd name="connsiteY109" fmla="*/ 617383 h 3427818"/>
                          <a:gd name="connsiteX110" fmla="*/ 972670 w 2657256"/>
                          <a:gd name="connsiteY110" fmla="*/ 626348 h 3427818"/>
                          <a:gd name="connsiteX111" fmla="*/ 1066800 w 2657256"/>
                          <a:gd name="connsiteY111" fmla="*/ 621866 h 3427818"/>
                          <a:gd name="connsiteX112" fmla="*/ 1111623 w 2657256"/>
                          <a:gd name="connsiteY112" fmla="*/ 608418 h 3427818"/>
                          <a:gd name="connsiteX113" fmla="*/ 1129553 w 2657256"/>
                          <a:gd name="connsiteY113" fmla="*/ 594971 h 3427818"/>
                          <a:gd name="connsiteX114" fmla="*/ 1156447 w 2657256"/>
                          <a:gd name="connsiteY114" fmla="*/ 568077 h 3427818"/>
                          <a:gd name="connsiteX115" fmla="*/ 1160929 w 2657256"/>
                          <a:gd name="connsiteY115" fmla="*/ 550148 h 3427818"/>
                          <a:gd name="connsiteX116" fmla="*/ 1178859 w 2657256"/>
                          <a:gd name="connsiteY116" fmla="*/ 388783 h 3427818"/>
                          <a:gd name="connsiteX117" fmla="*/ 1215315 w 2657256"/>
                          <a:gd name="connsiteY117" fmla="*/ 327226 h 3427818"/>
                          <a:gd name="connsiteX118" fmla="*/ 1214718 w 2657256"/>
                          <a:gd name="connsiteY118" fmla="*/ 424642 h 3427818"/>
                          <a:gd name="connsiteX119" fmla="*/ 1201270 w 2657256"/>
                          <a:gd name="connsiteY119" fmla="*/ 469466 h 3427818"/>
                          <a:gd name="connsiteX120" fmla="*/ 1210235 w 2657256"/>
                          <a:gd name="connsiteY120" fmla="*/ 518771 h 3427818"/>
                          <a:gd name="connsiteX121" fmla="*/ 1214718 w 2657256"/>
                          <a:gd name="connsiteY121" fmla="*/ 532218 h 3427818"/>
                          <a:gd name="connsiteX122" fmla="*/ 1228165 w 2657256"/>
                          <a:gd name="connsiteY122" fmla="*/ 541183 h 3427818"/>
                          <a:gd name="connsiteX123" fmla="*/ 1250576 w 2657256"/>
                          <a:gd name="connsiteY123" fmla="*/ 559113 h 3427818"/>
                          <a:gd name="connsiteX124" fmla="*/ 1317812 w 2657256"/>
                          <a:gd name="connsiteY124" fmla="*/ 554630 h 3427818"/>
                          <a:gd name="connsiteX125" fmla="*/ 1353670 w 2657256"/>
                          <a:gd name="connsiteY125" fmla="*/ 545666 h 3427818"/>
                          <a:gd name="connsiteX126" fmla="*/ 1506070 w 2657256"/>
                          <a:gd name="connsiteY126" fmla="*/ 514289 h 3427818"/>
                          <a:gd name="connsiteX127" fmla="*/ 1550894 w 2657256"/>
                          <a:gd name="connsiteY127" fmla="*/ 487395 h 3427818"/>
                          <a:gd name="connsiteX128" fmla="*/ 1564341 w 2657256"/>
                          <a:gd name="connsiteY128" fmla="*/ 473948 h 3427818"/>
                          <a:gd name="connsiteX129" fmla="*/ 1586753 w 2657256"/>
                          <a:gd name="connsiteY129" fmla="*/ 456018 h 3427818"/>
                          <a:gd name="connsiteX130" fmla="*/ 1595718 w 2657256"/>
                          <a:gd name="connsiteY130" fmla="*/ 438089 h 3427818"/>
                          <a:gd name="connsiteX131" fmla="*/ 1613139 w 2657256"/>
                          <a:gd name="connsiteY131" fmla="*/ 415847 h 3427818"/>
                          <a:gd name="connsiteX132" fmla="*/ 1620066 w 2657256"/>
                          <a:gd name="connsiteY132" fmla="*/ 347984 h 3427818"/>
                          <a:gd name="connsiteX133" fmla="*/ 1604852 w 2657256"/>
                          <a:gd name="connsiteY133" fmla="*/ 293216 h 3427818"/>
                          <a:gd name="connsiteX134" fmla="*/ 1537447 w 2657256"/>
                          <a:gd name="connsiteY134" fmla="*/ 245348 h 3427818"/>
                          <a:gd name="connsiteX135" fmla="*/ 1613647 w 2657256"/>
                          <a:gd name="connsiteY135" fmla="*/ 456018 h 3427818"/>
                          <a:gd name="connsiteX136" fmla="*/ 1627094 w 2657256"/>
                          <a:gd name="connsiteY136" fmla="*/ 473948 h 3427818"/>
                          <a:gd name="connsiteX137" fmla="*/ 1658470 w 2657256"/>
                          <a:gd name="connsiteY137" fmla="*/ 469466 h 3427818"/>
                          <a:gd name="connsiteX138" fmla="*/ 1685365 w 2657256"/>
                          <a:gd name="connsiteY138" fmla="*/ 447054 h 3427818"/>
                          <a:gd name="connsiteX139" fmla="*/ 1694329 w 2657256"/>
                          <a:gd name="connsiteY139" fmla="*/ 433607 h 3427818"/>
                          <a:gd name="connsiteX140" fmla="*/ 1734670 w 2657256"/>
                          <a:gd name="connsiteY140" fmla="*/ 411195 h 3427818"/>
                          <a:gd name="connsiteX141" fmla="*/ 1743635 w 2657256"/>
                          <a:gd name="connsiteY141" fmla="*/ 397748 h 3427818"/>
                          <a:gd name="connsiteX142" fmla="*/ 1757082 w 2657256"/>
                          <a:gd name="connsiteY142" fmla="*/ 393266 h 3427818"/>
                          <a:gd name="connsiteX143" fmla="*/ 1843909 w 2657256"/>
                          <a:gd name="connsiteY143" fmla="*/ 319278 h 3427818"/>
                          <a:gd name="connsiteX144" fmla="*/ 1842471 w 2657256"/>
                          <a:gd name="connsiteY144" fmla="*/ 259131 h 3427818"/>
                          <a:gd name="connsiteX145" fmla="*/ 1828094 w 2657256"/>
                          <a:gd name="connsiteY145" fmla="*/ 193704 h 3427818"/>
                          <a:gd name="connsiteX146" fmla="*/ 1772023 w 2657256"/>
                          <a:gd name="connsiteY146" fmla="*/ 134186 h 3427818"/>
                          <a:gd name="connsiteX147" fmla="*/ 1948888 w 2657256"/>
                          <a:gd name="connsiteY147" fmla="*/ 234955 h 3427818"/>
                          <a:gd name="connsiteX148" fmla="*/ 1952362 w 2657256"/>
                          <a:gd name="connsiteY148" fmla="*/ 311202 h 3427818"/>
                          <a:gd name="connsiteX149" fmla="*/ 1874221 w 2657256"/>
                          <a:gd name="connsiteY149" fmla="*/ 375635 h 3427818"/>
                          <a:gd name="connsiteX150" fmla="*/ 1788459 w 2657256"/>
                          <a:gd name="connsiteY150" fmla="*/ 424642 h 3427818"/>
                          <a:gd name="connsiteX151" fmla="*/ 1761565 w 2657256"/>
                          <a:gd name="connsiteY151" fmla="*/ 447054 h 3427818"/>
                          <a:gd name="connsiteX152" fmla="*/ 1783976 w 2657256"/>
                          <a:gd name="connsiteY152" fmla="*/ 456018 h 3427818"/>
                          <a:gd name="connsiteX153" fmla="*/ 1878106 w 2657256"/>
                          <a:gd name="connsiteY153" fmla="*/ 447054 h 3427818"/>
                          <a:gd name="connsiteX154" fmla="*/ 1891553 w 2657256"/>
                          <a:gd name="connsiteY154" fmla="*/ 438089 h 3427818"/>
                          <a:gd name="connsiteX155" fmla="*/ 1918447 w 2657256"/>
                          <a:gd name="connsiteY155" fmla="*/ 429124 h 3427818"/>
                          <a:gd name="connsiteX156" fmla="*/ 1940859 w 2657256"/>
                          <a:gd name="connsiteY156" fmla="*/ 415677 h 3427818"/>
                          <a:gd name="connsiteX157" fmla="*/ 1954306 w 2657256"/>
                          <a:gd name="connsiteY157" fmla="*/ 411195 h 3427818"/>
                          <a:gd name="connsiteX158" fmla="*/ 2130929 w 2657256"/>
                          <a:gd name="connsiteY158" fmla="*/ 1143 h 3427818"/>
                          <a:gd name="connsiteX159" fmla="*/ 2166172 w 2657256"/>
                          <a:gd name="connsiteY159" fmla="*/ 272541 h 3427818"/>
                          <a:gd name="connsiteX160" fmla="*/ 2145254 w 2657256"/>
                          <a:gd name="connsiteY160" fmla="*/ 294280 h 3427818"/>
                          <a:gd name="connsiteX161" fmla="*/ 2087750 w 2657256"/>
                          <a:gd name="connsiteY161" fmla="*/ 245618 h 3427818"/>
                          <a:gd name="connsiteX162" fmla="*/ 2096795 w 2657256"/>
                          <a:gd name="connsiteY162" fmla="*/ 373444 h 3427818"/>
                          <a:gd name="connsiteX163" fmla="*/ 1999129 w 2657256"/>
                          <a:gd name="connsiteY163" fmla="*/ 415677 h 3427818"/>
                          <a:gd name="connsiteX164" fmla="*/ 1994647 w 2657256"/>
                          <a:gd name="connsiteY164" fmla="*/ 429124 h 3427818"/>
                          <a:gd name="connsiteX165" fmla="*/ 2039470 w 2657256"/>
                          <a:gd name="connsiteY165" fmla="*/ 447054 h 3427818"/>
                          <a:gd name="connsiteX166" fmla="*/ 2115670 w 2657256"/>
                          <a:gd name="connsiteY166" fmla="*/ 447054 h 3427818"/>
                          <a:gd name="connsiteX167" fmla="*/ 2160494 w 2657256"/>
                          <a:gd name="connsiteY167" fmla="*/ 433607 h 3427818"/>
                          <a:gd name="connsiteX168" fmla="*/ 2191870 w 2657256"/>
                          <a:gd name="connsiteY168" fmla="*/ 420160 h 3427818"/>
                          <a:gd name="connsiteX169" fmla="*/ 2205318 w 2657256"/>
                          <a:gd name="connsiteY169" fmla="*/ 415677 h 3427818"/>
                          <a:gd name="connsiteX170" fmla="*/ 2232212 w 2657256"/>
                          <a:gd name="connsiteY170" fmla="*/ 397748 h 3427818"/>
                          <a:gd name="connsiteX171" fmla="*/ 2312894 w 2657256"/>
                          <a:gd name="connsiteY171" fmla="*/ 240866 h 3427818"/>
                          <a:gd name="connsiteX172" fmla="*/ 2339788 w 2657256"/>
                          <a:gd name="connsiteY172" fmla="*/ 57088 h 3427818"/>
                          <a:gd name="connsiteX173" fmla="*/ 2357718 w 2657256"/>
                          <a:gd name="connsiteY173" fmla="*/ 272242 h 3427818"/>
                          <a:gd name="connsiteX174" fmla="*/ 2254623 w 2657256"/>
                          <a:gd name="connsiteY174" fmla="*/ 433607 h 3427818"/>
                          <a:gd name="connsiteX175" fmla="*/ 2245659 w 2657256"/>
                          <a:gd name="connsiteY175" fmla="*/ 447054 h 3427818"/>
                          <a:gd name="connsiteX176" fmla="*/ 2254623 w 2657256"/>
                          <a:gd name="connsiteY176" fmla="*/ 460501 h 3427818"/>
                          <a:gd name="connsiteX177" fmla="*/ 2353235 w 2657256"/>
                          <a:gd name="connsiteY177" fmla="*/ 456018 h 3427818"/>
                          <a:gd name="connsiteX178" fmla="*/ 2366682 w 2657256"/>
                          <a:gd name="connsiteY178" fmla="*/ 451536 h 3427818"/>
                          <a:gd name="connsiteX179" fmla="*/ 2389094 w 2657256"/>
                          <a:gd name="connsiteY179" fmla="*/ 447054 h 3427818"/>
                          <a:gd name="connsiteX180" fmla="*/ 2424953 w 2657256"/>
                          <a:gd name="connsiteY180" fmla="*/ 424642 h 3427818"/>
                          <a:gd name="connsiteX181" fmla="*/ 2528047 w 2657256"/>
                          <a:gd name="connsiteY181" fmla="*/ 349637 h 3427818"/>
                          <a:gd name="connsiteX182" fmla="*/ 2541495 w 2657256"/>
                          <a:gd name="connsiteY182" fmla="*/ 119843 h 3427818"/>
                          <a:gd name="connsiteX183" fmla="*/ 2591304 w 2657256"/>
                          <a:gd name="connsiteY183" fmla="*/ 271018 h 3427818"/>
                          <a:gd name="connsiteX184" fmla="*/ 2612315 w 2657256"/>
                          <a:gd name="connsiteY184" fmla="*/ 347844 h 3427818"/>
                          <a:gd name="connsiteX185" fmla="*/ 2650863 w 2657256"/>
                          <a:gd name="connsiteY185" fmla="*/ 401931 h 3427818"/>
                          <a:gd name="connsiteX186" fmla="*/ 2465294 w 2657256"/>
                          <a:gd name="connsiteY186" fmla="*/ 456018 h 3427818"/>
                          <a:gd name="connsiteX187" fmla="*/ 2442882 w 2657256"/>
                          <a:gd name="connsiteY187" fmla="*/ 460501 h 3427818"/>
                          <a:gd name="connsiteX188" fmla="*/ 2398059 w 2657256"/>
                          <a:gd name="connsiteY188" fmla="*/ 473948 h 3427818"/>
                          <a:gd name="connsiteX189" fmla="*/ 2375647 w 2657256"/>
                          <a:gd name="connsiteY189" fmla="*/ 482913 h 3427818"/>
                          <a:gd name="connsiteX190" fmla="*/ 2357718 w 2657256"/>
                          <a:gd name="connsiteY190" fmla="*/ 487395 h 3427818"/>
                          <a:gd name="connsiteX191" fmla="*/ 2344270 w 2657256"/>
                          <a:gd name="connsiteY191" fmla="*/ 518771 h 3427818"/>
                          <a:gd name="connsiteX192" fmla="*/ 2353235 w 2657256"/>
                          <a:gd name="connsiteY192" fmla="*/ 559113 h 3427818"/>
                          <a:gd name="connsiteX193" fmla="*/ 2362200 w 2657256"/>
                          <a:gd name="connsiteY193" fmla="*/ 572560 h 3427818"/>
                          <a:gd name="connsiteX194" fmla="*/ 2344270 w 2657256"/>
                          <a:gd name="connsiteY194" fmla="*/ 644277 h 3427818"/>
                          <a:gd name="connsiteX195" fmla="*/ 2321859 w 2657256"/>
                          <a:gd name="connsiteY195" fmla="*/ 671171 h 3427818"/>
                          <a:gd name="connsiteX196" fmla="*/ 2308412 w 2657256"/>
                          <a:gd name="connsiteY196" fmla="*/ 693583 h 3427818"/>
                          <a:gd name="connsiteX197" fmla="*/ 2281518 w 2657256"/>
                          <a:gd name="connsiteY197" fmla="*/ 698066 h 3427818"/>
                          <a:gd name="connsiteX198" fmla="*/ 2259106 w 2657256"/>
                          <a:gd name="connsiteY198" fmla="*/ 693583 h 3427818"/>
                          <a:gd name="connsiteX199" fmla="*/ 2277035 w 2657256"/>
                          <a:gd name="connsiteY199" fmla="*/ 635313 h 3427818"/>
                          <a:gd name="connsiteX200" fmla="*/ 2290482 w 2657256"/>
                          <a:gd name="connsiteY200" fmla="*/ 599454 h 3427818"/>
                          <a:gd name="connsiteX201" fmla="*/ 2286000 w 2657256"/>
                          <a:gd name="connsiteY201" fmla="*/ 563595 h 3427818"/>
                          <a:gd name="connsiteX202" fmla="*/ 2245659 w 2657256"/>
                          <a:gd name="connsiteY202" fmla="*/ 505324 h 3427818"/>
                          <a:gd name="connsiteX203" fmla="*/ 2200835 w 2657256"/>
                          <a:gd name="connsiteY203" fmla="*/ 487395 h 3427818"/>
                          <a:gd name="connsiteX204" fmla="*/ 2169459 w 2657256"/>
                          <a:gd name="connsiteY204" fmla="*/ 482913 h 3427818"/>
                          <a:gd name="connsiteX205" fmla="*/ 2102223 w 2657256"/>
                          <a:gd name="connsiteY205" fmla="*/ 487395 h 3427818"/>
                          <a:gd name="connsiteX206" fmla="*/ 2084294 w 2657256"/>
                          <a:gd name="connsiteY206" fmla="*/ 496360 h 3427818"/>
                          <a:gd name="connsiteX207" fmla="*/ 2070847 w 2657256"/>
                          <a:gd name="connsiteY207" fmla="*/ 500842 h 3427818"/>
                          <a:gd name="connsiteX208" fmla="*/ 2061882 w 2657256"/>
                          <a:gd name="connsiteY208" fmla="*/ 518771 h 3427818"/>
                          <a:gd name="connsiteX209" fmla="*/ 2034988 w 2657256"/>
                          <a:gd name="connsiteY209" fmla="*/ 532218 h 3427818"/>
                          <a:gd name="connsiteX210" fmla="*/ 1783976 w 2657256"/>
                          <a:gd name="connsiteY210" fmla="*/ 536701 h 3427818"/>
                          <a:gd name="connsiteX211" fmla="*/ 1766047 w 2657256"/>
                          <a:gd name="connsiteY211" fmla="*/ 545666 h 3427818"/>
                          <a:gd name="connsiteX212" fmla="*/ 1703294 w 2657256"/>
                          <a:gd name="connsiteY212" fmla="*/ 563595 h 3427818"/>
                          <a:gd name="connsiteX213" fmla="*/ 1689847 w 2657256"/>
                          <a:gd name="connsiteY213" fmla="*/ 568077 h 3427818"/>
                          <a:gd name="connsiteX214" fmla="*/ 1676400 w 2657256"/>
                          <a:gd name="connsiteY214" fmla="*/ 577042 h 3427818"/>
                          <a:gd name="connsiteX215" fmla="*/ 1649506 w 2657256"/>
                          <a:gd name="connsiteY215" fmla="*/ 586007 h 3427818"/>
                          <a:gd name="connsiteX216" fmla="*/ 1636059 w 2657256"/>
                          <a:gd name="connsiteY216" fmla="*/ 594971 h 3427818"/>
                          <a:gd name="connsiteX217" fmla="*/ 1622612 w 2657256"/>
                          <a:gd name="connsiteY217" fmla="*/ 608418 h 3427818"/>
                          <a:gd name="connsiteX218" fmla="*/ 1609165 w 2657256"/>
                          <a:gd name="connsiteY218" fmla="*/ 612901 h 3427818"/>
                          <a:gd name="connsiteX219" fmla="*/ 1577788 w 2657256"/>
                          <a:gd name="connsiteY219" fmla="*/ 644277 h 3427818"/>
                          <a:gd name="connsiteX220" fmla="*/ 1568823 w 2657256"/>
                          <a:gd name="connsiteY220" fmla="*/ 657724 h 3427818"/>
                          <a:gd name="connsiteX221" fmla="*/ 1555376 w 2657256"/>
                          <a:gd name="connsiteY221" fmla="*/ 671171 h 3427818"/>
                          <a:gd name="connsiteX222" fmla="*/ 1524000 w 2657256"/>
                          <a:gd name="connsiteY222" fmla="*/ 711513 h 3427818"/>
                          <a:gd name="connsiteX223" fmla="*/ 1519518 w 2657256"/>
                          <a:gd name="connsiteY223" fmla="*/ 724960 h 3427818"/>
                          <a:gd name="connsiteX224" fmla="*/ 1528482 w 2657256"/>
                          <a:gd name="connsiteY224" fmla="*/ 765301 h 3427818"/>
                          <a:gd name="connsiteX225" fmla="*/ 1537447 w 2657256"/>
                          <a:gd name="connsiteY225" fmla="*/ 778748 h 3427818"/>
                          <a:gd name="connsiteX226" fmla="*/ 1568823 w 2657256"/>
                          <a:gd name="connsiteY226" fmla="*/ 769783 h 3427818"/>
                          <a:gd name="connsiteX227" fmla="*/ 1600200 w 2657256"/>
                          <a:gd name="connsiteY227" fmla="*/ 769783 h 3427818"/>
                          <a:gd name="connsiteX228" fmla="*/ 1631576 w 2657256"/>
                          <a:gd name="connsiteY228" fmla="*/ 747371 h 3427818"/>
                          <a:gd name="connsiteX229" fmla="*/ 1645023 w 2657256"/>
                          <a:gd name="connsiteY229" fmla="*/ 733924 h 3427818"/>
                          <a:gd name="connsiteX230" fmla="*/ 1685365 w 2657256"/>
                          <a:gd name="connsiteY230" fmla="*/ 702548 h 3427818"/>
                          <a:gd name="connsiteX231" fmla="*/ 1716741 w 2657256"/>
                          <a:gd name="connsiteY231" fmla="*/ 671171 h 3427818"/>
                          <a:gd name="connsiteX232" fmla="*/ 1748118 w 2657256"/>
                          <a:gd name="connsiteY232" fmla="*/ 653242 h 3427818"/>
                          <a:gd name="connsiteX233" fmla="*/ 1761565 w 2657256"/>
                          <a:gd name="connsiteY233" fmla="*/ 648760 h 3427818"/>
                          <a:gd name="connsiteX234" fmla="*/ 1779494 w 2657256"/>
                          <a:gd name="connsiteY234" fmla="*/ 639795 h 3427818"/>
                          <a:gd name="connsiteX235" fmla="*/ 1815353 w 2657256"/>
                          <a:gd name="connsiteY235" fmla="*/ 630830 h 3427818"/>
                          <a:gd name="connsiteX236" fmla="*/ 2030506 w 2657256"/>
                          <a:gd name="connsiteY236" fmla="*/ 635313 h 3427818"/>
                          <a:gd name="connsiteX237" fmla="*/ 2017059 w 2657256"/>
                          <a:gd name="connsiteY237" fmla="*/ 657724 h 3427818"/>
                          <a:gd name="connsiteX238" fmla="*/ 1981200 w 2657256"/>
                          <a:gd name="connsiteY238" fmla="*/ 693583 h 3427818"/>
                          <a:gd name="connsiteX239" fmla="*/ 1967753 w 2657256"/>
                          <a:gd name="connsiteY239" fmla="*/ 707030 h 3427818"/>
                          <a:gd name="connsiteX240" fmla="*/ 1936376 w 2657256"/>
                          <a:gd name="connsiteY240" fmla="*/ 747371 h 3427818"/>
                          <a:gd name="connsiteX241" fmla="*/ 1905000 w 2657256"/>
                          <a:gd name="connsiteY241" fmla="*/ 774266 h 3427818"/>
                          <a:gd name="connsiteX242" fmla="*/ 1860176 w 2657256"/>
                          <a:gd name="connsiteY242" fmla="*/ 792195 h 3427818"/>
                          <a:gd name="connsiteX243" fmla="*/ 1788459 w 2657256"/>
                          <a:gd name="connsiteY243" fmla="*/ 801160 h 3427818"/>
                          <a:gd name="connsiteX244" fmla="*/ 1846729 w 2657256"/>
                          <a:gd name="connsiteY244" fmla="*/ 859430 h 3427818"/>
                          <a:gd name="connsiteX245" fmla="*/ 1913965 w 2657256"/>
                          <a:gd name="connsiteY245" fmla="*/ 886324 h 3427818"/>
                          <a:gd name="connsiteX246" fmla="*/ 1922929 w 2657256"/>
                          <a:gd name="connsiteY246" fmla="*/ 899771 h 3427818"/>
                          <a:gd name="connsiteX247" fmla="*/ 1967753 w 2657256"/>
                          <a:gd name="connsiteY247" fmla="*/ 940113 h 3427818"/>
                          <a:gd name="connsiteX248" fmla="*/ 1981200 w 2657256"/>
                          <a:gd name="connsiteY248" fmla="*/ 953560 h 3427818"/>
                          <a:gd name="connsiteX249" fmla="*/ 1994647 w 2657256"/>
                          <a:gd name="connsiteY249" fmla="*/ 962524 h 3427818"/>
                          <a:gd name="connsiteX250" fmla="*/ 2021541 w 2657256"/>
                          <a:gd name="connsiteY250" fmla="*/ 984936 h 3427818"/>
                          <a:gd name="connsiteX251" fmla="*/ 2030506 w 2657256"/>
                          <a:gd name="connsiteY251" fmla="*/ 998383 h 3427818"/>
                          <a:gd name="connsiteX252" fmla="*/ 2057400 w 2657256"/>
                          <a:gd name="connsiteY252" fmla="*/ 1025277 h 3427818"/>
                          <a:gd name="connsiteX253" fmla="*/ 2088776 w 2657256"/>
                          <a:gd name="connsiteY253" fmla="*/ 1070101 h 3427818"/>
                          <a:gd name="connsiteX254" fmla="*/ 2115670 w 2657256"/>
                          <a:gd name="connsiteY254" fmla="*/ 1114924 h 3427818"/>
                          <a:gd name="connsiteX255" fmla="*/ 2120153 w 2657256"/>
                          <a:gd name="connsiteY255" fmla="*/ 1146301 h 3427818"/>
                          <a:gd name="connsiteX256" fmla="*/ 2138082 w 2657256"/>
                          <a:gd name="connsiteY256" fmla="*/ 1200089 h 3427818"/>
                          <a:gd name="connsiteX257" fmla="*/ 2147047 w 2657256"/>
                          <a:gd name="connsiteY257" fmla="*/ 1253877 h 3427818"/>
                          <a:gd name="connsiteX258" fmla="*/ 2151529 w 2657256"/>
                          <a:gd name="connsiteY258" fmla="*/ 1267324 h 3427818"/>
                          <a:gd name="connsiteX259" fmla="*/ 2156012 w 2657256"/>
                          <a:gd name="connsiteY259" fmla="*/ 1285254 h 3427818"/>
                          <a:gd name="connsiteX260" fmla="*/ 2173941 w 2657256"/>
                          <a:gd name="connsiteY260" fmla="*/ 1352489 h 3427818"/>
                          <a:gd name="connsiteX261" fmla="*/ 2182906 w 2657256"/>
                          <a:gd name="connsiteY261" fmla="*/ 1370418 h 3427818"/>
                          <a:gd name="connsiteX262" fmla="*/ 2187388 w 2657256"/>
                          <a:gd name="connsiteY262" fmla="*/ 1388348 h 3427818"/>
                          <a:gd name="connsiteX263" fmla="*/ 2214282 w 2657256"/>
                          <a:gd name="connsiteY263" fmla="*/ 1442136 h 3427818"/>
                          <a:gd name="connsiteX264" fmla="*/ 2218765 w 2657256"/>
                          <a:gd name="connsiteY264" fmla="*/ 1460066 h 3427818"/>
                          <a:gd name="connsiteX265" fmla="*/ 2223247 w 2657256"/>
                          <a:gd name="connsiteY265" fmla="*/ 1486960 h 3427818"/>
                          <a:gd name="connsiteX266" fmla="*/ 2236694 w 2657256"/>
                          <a:gd name="connsiteY266" fmla="*/ 1513854 h 3427818"/>
                          <a:gd name="connsiteX267" fmla="*/ 2249794 w 2657256"/>
                          <a:gd name="connsiteY267" fmla="*/ 1581561 h 3427818"/>
                          <a:gd name="connsiteX268" fmla="*/ 2241176 w 2657256"/>
                          <a:gd name="connsiteY268" fmla="*/ 1634877 h 3427818"/>
                          <a:gd name="connsiteX269" fmla="*/ 2245659 w 2657256"/>
                          <a:gd name="connsiteY269" fmla="*/ 1652807 h 3427818"/>
                          <a:gd name="connsiteX270" fmla="*/ 2249634 w 2657256"/>
                          <a:gd name="connsiteY270" fmla="*/ 1742792 h 3427818"/>
                          <a:gd name="connsiteX271" fmla="*/ 2227729 w 2657256"/>
                          <a:gd name="connsiteY271" fmla="*/ 1773830 h 3427818"/>
                          <a:gd name="connsiteX272" fmla="*/ 2240500 w 2657256"/>
                          <a:gd name="connsiteY272" fmla="*/ 1731206 h 3427818"/>
                          <a:gd name="connsiteX273" fmla="*/ 2235341 w 2657256"/>
                          <a:gd name="connsiteY273" fmla="*/ 1845548 h 3427818"/>
                          <a:gd name="connsiteX274" fmla="*/ 2230689 w 2657256"/>
                          <a:gd name="connsiteY274" fmla="*/ 1880900 h 3427818"/>
                          <a:gd name="connsiteX275" fmla="*/ 2226207 w 2657256"/>
                          <a:gd name="connsiteY275" fmla="*/ 1881407 h 3427818"/>
                          <a:gd name="connsiteX276" fmla="*/ 2208278 w 2657256"/>
                          <a:gd name="connsiteY276" fmla="*/ 1926230 h 3427818"/>
                          <a:gd name="connsiteX277" fmla="*/ 2195168 w 2657256"/>
                          <a:gd name="connsiteY277" fmla="*/ 1939677 h 3427818"/>
                          <a:gd name="connsiteX278" fmla="*/ 2203458 w 2657256"/>
                          <a:gd name="connsiteY278" fmla="*/ 1975875 h 3427818"/>
                          <a:gd name="connsiteX279" fmla="*/ 2204134 w 2657256"/>
                          <a:gd name="connsiteY279" fmla="*/ 2006743 h 3427818"/>
                          <a:gd name="connsiteX280" fmla="*/ 2226545 w 2657256"/>
                          <a:gd name="connsiteY280" fmla="*/ 2011564 h 3427818"/>
                          <a:gd name="connsiteX281" fmla="*/ 2241176 w 2657256"/>
                          <a:gd name="connsiteY281" fmla="*/ 2069666 h 3427818"/>
                          <a:gd name="connsiteX282" fmla="*/ 2263588 w 2657256"/>
                          <a:gd name="connsiteY282" fmla="*/ 2114489 h 3427818"/>
                          <a:gd name="connsiteX283" fmla="*/ 2286000 w 2657256"/>
                          <a:gd name="connsiteY283" fmla="*/ 2141383 h 3427818"/>
                          <a:gd name="connsiteX284" fmla="*/ 2299447 w 2657256"/>
                          <a:gd name="connsiteY284" fmla="*/ 2181724 h 3427818"/>
                          <a:gd name="connsiteX285" fmla="*/ 2321859 w 2657256"/>
                          <a:gd name="connsiteY285" fmla="*/ 2208618 h 3427818"/>
                          <a:gd name="connsiteX286" fmla="*/ 2344270 w 2657256"/>
                          <a:gd name="connsiteY286" fmla="*/ 2262407 h 3427818"/>
                          <a:gd name="connsiteX287" fmla="*/ 2348753 w 2657256"/>
                          <a:gd name="connsiteY287" fmla="*/ 2280336 h 3427818"/>
                          <a:gd name="connsiteX288" fmla="*/ 2366682 w 2657256"/>
                          <a:gd name="connsiteY288" fmla="*/ 2320677 h 3427818"/>
                          <a:gd name="connsiteX289" fmla="*/ 2375647 w 2657256"/>
                          <a:gd name="connsiteY289" fmla="*/ 2343089 h 3427818"/>
                          <a:gd name="connsiteX290" fmla="*/ 2380129 w 2657256"/>
                          <a:gd name="connsiteY290" fmla="*/ 2365501 h 3427818"/>
                          <a:gd name="connsiteX291" fmla="*/ 2389094 w 2657256"/>
                          <a:gd name="connsiteY291" fmla="*/ 2392395 h 3427818"/>
                          <a:gd name="connsiteX292" fmla="*/ 2393576 w 2657256"/>
                          <a:gd name="connsiteY292" fmla="*/ 2437218 h 3427818"/>
                          <a:gd name="connsiteX293" fmla="*/ 2398059 w 2657256"/>
                          <a:gd name="connsiteY293" fmla="*/ 2450666 h 3427818"/>
                          <a:gd name="connsiteX294" fmla="*/ 2419794 w 2657256"/>
                          <a:gd name="connsiteY294" fmla="*/ 2504454 h 3427818"/>
                          <a:gd name="connsiteX295" fmla="*/ 2427343 w 2657256"/>
                          <a:gd name="connsiteY295" fmla="*/ 2620995 h 3427818"/>
                          <a:gd name="connsiteX296" fmla="*/ 2389094 w 2657256"/>
                          <a:gd name="connsiteY296" fmla="*/ 2894418 h 3427818"/>
                          <a:gd name="connsiteX297" fmla="*/ 2380129 w 2657256"/>
                          <a:gd name="connsiteY297" fmla="*/ 2916830 h 3427818"/>
                          <a:gd name="connsiteX298" fmla="*/ 2357718 w 2657256"/>
                          <a:gd name="connsiteY298" fmla="*/ 2970618 h 3427818"/>
                          <a:gd name="connsiteX299" fmla="*/ 2348753 w 2657256"/>
                          <a:gd name="connsiteY299" fmla="*/ 2993030 h 3427818"/>
                          <a:gd name="connsiteX300" fmla="*/ 2339788 w 2657256"/>
                          <a:gd name="connsiteY300" fmla="*/ 3028889 h 3427818"/>
                          <a:gd name="connsiteX301" fmla="*/ 2326341 w 2657256"/>
                          <a:gd name="connsiteY301" fmla="*/ 3051301 h 3427818"/>
                          <a:gd name="connsiteX302" fmla="*/ 2317376 w 2657256"/>
                          <a:gd name="connsiteY302" fmla="*/ 3082677 h 3427818"/>
                          <a:gd name="connsiteX303" fmla="*/ 2303929 w 2657256"/>
                          <a:gd name="connsiteY303" fmla="*/ 3105089 h 3427818"/>
                          <a:gd name="connsiteX304" fmla="*/ 2290482 w 2657256"/>
                          <a:gd name="connsiteY304" fmla="*/ 3136466 h 3427818"/>
                          <a:gd name="connsiteX305" fmla="*/ 2272553 w 2657256"/>
                          <a:gd name="connsiteY305" fmla="*/ 3140948 h 3427818"/>
                          <a:gd name="connsiteX306" fmla="*/ 2259106 w 2657256"/>
                          <a:gd name="connsiteY306" fmla="*/ 3145430 h 3427818"/>
                          <a:gd name="connsiteX307" fmla="*/ 2241176 w 2657256"/>
                          <a:gd name="connsiteY307" fmla="*/ 3149913 h 3427818"/>
                          <a:gd name="connsiteX308" fmla="*/ 2209800 w 2657256"/>
                          <a:gd name="connsiteY308" fmla="*/ 3158877 h 3427818"/>
                          <a:gd name="connsiteX309" fmla="*/ 2205318 w 2657256"/>
                          <a:gd name="connsiteY309" fmla="*/ 3096124 h 3427818"/>
                          <a:gd name="connsiteX310" fmla="*/ 2218765 w 2657256"/>
                          <a:gd name="connsiteY310" fmla="*/ 3078195 h 3427818"/>
                          <a:gd name="connsiteX311" fmla="*/ 2245659 w 2657256"/>
                          <a:gd name="connsiteY311" fmla="*/ 3028889 h 3427818"/>
                          <a:gd name="connsiteX312" fmla="*/ 2268070 w 2657256"/>
                          <a:gd name="connsiteY312" fmla="*/ 3001995 h 3427818"/>
                          <a:gd name="connsiteX313" fmla="*/ 2298550 w 2657256"/>
                          <a:gd name="connsiteY313" fmla="*/ 2625477 h 3427818"/>
                          <a:gd name="connsiteX314" fmla="*/ 2284986 w 2657256"/>
                          <a:gd name="connsiteY314" fmla="*/ 2589618 h 3427818"/>
                          <a:gd name="connsiteX315" fmla="*/ 2293273 w 2657256"/>
                          <a:gd name="connsiteY315" fmla="*/ 2553590 h 3427818"/>
                          <a:gd name="connsiteX316" fmla="*/ 2278152 w 2657256"/>
                          <a:gd name="connsiteY316" fmla="*/ 2532115 h 3427818"/>
                          <a:gd name="connsiteX317" fmla="*/ 2245659 w 2657256"/>
                          <a:gd name="connsiteY317" fmla="*/ 2446184 h 3427818"/>
                          <a:gd name="connsiteX318" fmla="*/ 2195507 w 2657256"/>
                          <a:gd name="connsiteY318" fmla="*/ 2298265 h 3427818"/>
                          <a:gd name="connsiteX319" fmla="*/ 2083786 w 2657256"/>
                          <a:gd name="connsiteY319" fmla="*/ 2097237 h 3427818"/>
                          <a:gd name="connsiteX320" fmla="*/ 2048773 w 2657256"/>
                          <a:gd name="connsiteY320" fmla="*/ 2074908 h 3427818"/>
                          <a:gd name="connsiteX321" fmla="*/ 2074314 w 2657256"/>
                          <a:gd name="connsiteY321" fmla="*/ 2068904 h 3427818"/>
                          <a:gd name="connsiteX322" fmla="*/ 2034988 w 2657256"/>
                          <a:gd name="connsiteY322" fmla="*/ 2060701 h 3427818"/>
                          <a:gd name="connsiteX323" fmla="*/ 2026023 w 2657256"/>
                          <a:gd name="connsiteY323" fmla="*/ 2083113 h 3427818"/>
                          <a:gd name="connsiteX324" fmla="*/ 2021541 w 2657256"/>
                          <a:gd name="connsiteY324" fmla="*/ 2096560 h 3427818"/>
                          <a:gd name="connsiteX325" fmla="*/ 1999129 w 2657256"/>
                          <a:gd name="connsiteY325" fmla="*/ 2110007 h 3427818"/>
                          <a:gd name="connsiteX326" fmla="*/ 1990165 w 2657256"/>
                          <a:gd name="connsiteY326" fmla="*/ 2127936 h 3427818"/>
                          <a:gd name="connsiteX327" fmla="*/ 1967753 w 2657256"/>
                          <a:gd name="connsiteY327" fmla="*/ 2163795 h 3427818"/>
                          <a:gd name="connsiteX328" fmla="*/ 1981200 w 2657256"/>
                          <a:gd name="connsiteY328" fmla="*/ 2280336 h 3427818"/>
                          <a:gd name="connsiteX329" fmla="*/ 1994647 w 2657256"/>
                          <a:gd name="connsiteY329" fmla="*/ 2311713 h 3427818"/>
                          <a:gd name="connsiteX330" fmla="*/ 2003612 w 2657256"/>
                          <a:gd name="connsiteY330" fmla="*/ 2329642 h 3427818"/>
                          <a:gd name="connsiteX331" fmla="*/ 2026023 w 2657256"/>
                          <a:gd name="connsiteY331" fmla="*/ 2361018 h 3427818"/>
                          <a:gd name="connsiteX332" fmla="*/ 2043953 w 2657256"/>
                          <a:gd name="connsiteY332" fmla="*/ 2405842 h 3427818"/>
                          <a:gd name="connsiteX333" fmla="*/ 2061882 w 2657256"/>
                          <a:gd name="connsiteY333" fmla="*/ 2428254 h 3427818"/>
                          <a:gd name="connsiteX334" fmla="*/ 2088776 w 2657256"/>
                          <a:gd name="connsiteY334" fmla="*/ 2491007 h 3427818"/>
                          <a:gd name="connsiteX335" fmla="*/ 2102223 w 2657256"/>
                          <a:gd name="connsiteY335" fmla="*/ 2522383 h 3427818"/>
                          <a:gd name="connsiteX336" fmla="*/ 2106706 w 2657256"/>
                          <a:gd name="connsiteY336" fmla="*/ 2553760 h 3427818"/>
                          <a:gd name="connsiteX337" fmla="*/ 2124635 w 2657256"/>
                          <a:gd name="connsiteY337" fmla="*/ 2616513 h 3427818"/>
                          <a:gd name="connsiteX338" fmla="*/ 2138082 w 2657256"/>
                          <a:gd name="connsiteY338" fmla="*/ 2706160 h 3427818"/>
                          <a:gd name="connsiteX339" fmla="*/ 2147047 w 2657256"/>
                          <a:gd name="connsiteY339" fmla="*/ 2742018 h 3427818"/>
                          <a:gd name="connsiteX340" fmla="*/ 2151529 w 2657256"/>
                          <a:gd name="connsiteY340" fmla="*/ 2773395 h 3427818"/>
                          <a:gd name="connsiteX341" fmla="*/ 2160494 w 2657256"/>
                          <a:gd name="connsiteY341" fmla="*/ 2827183 h 3427818"/>
                          <a:gd name="connsiteX342" fmla="*/ 2156012 w 2657256"/>
                          <a:gd name="connsiteY342" fmla="*/ 3019924 h 3427818"/>
                          <a:gd name="connsiteX343" fmla="*/ 2138082 w 2657256"/>
                          <a:gd name="connsiteY343" fmla="*/ 3100607 h 3427818"/>
                          <a:gd name="connsiteX344" fmla="*/ 2133600 w 2657256"/>
                          <a:gd name="connsiteY344" fmla="*/ 3118536 h 3427818"/>
                          <a:gd name="connsiteX345" fmla="*/ 2120153 w 2657256"/>
                          <a:gd name="connsiteY345" fmla="*/ 3136466 h 3427818"/>
                          <a:gd name="connsiteX346" fmla="*/ 2111188 w 2657256"/>
                          <a:gd name="connsiteY346" fmla="*/ 3163360 h 3427818"/>
                          <a:gd name="connsiteX347" fmla="*/ 2088776 w 2657256"/>
                          <a:gd name="connsiteY347" fmla="*/ 3194736 h 3427818"/>
                          <a:gd name="connsiteX348" fmla="*/ 2075329 w 2657256"/>
                          <a:gd name="connsiteY348" fmla="*/ 3221630 h 3427818"/>
                          <a:gd name="connsiteX349" fmla="*/ 2061882 w 2657256"/>
                          <a:gd name="connsiteY349" fmla="*/ 3226113 h 3427818"/>
                          <a:gd name="connsiteX350" fmla="*/ 2021541 w 2657256"/>
                          <a:gd name="connsiteY350" fmla="*/ 3221630 h 3427818"/>
                          <a:gd name="connsiteX351" fmla="*/ 2012576 w 2657256"/>
                          <a:gd name="connsiteY351" fmla="*/ 3176807 h 3427818"/>
                          <a:gd name="connsiteX352" fmla="*/ 2048435 w 2657256"/>
                          <a:gd name="connsiteY352" fmla="*/ 3078195 h 3427818"/>
                          <a:gd name="connsiteX353" fmla="*/ 2048435 w 2657256"/>
                          <a:gd name="connsiteY353" fmla="*/ 3078195 h 3427818"/>
                          <a:gd name="connsiteX354" fmla="*/ 2061882 w 2657256"/>
                          <a:gd name="connsiteY354" fmla="*/ 3024407 h 3427818"/>
                          <a:gd name="connsiteX355" fmla="*/ 2070847 w 2657256"/>
                          <a:gd name="connsiteY355" fmla="*/ 2939242 h 3427818"/>
                          <a:gd name="connsiteX356" fmla="*/ 2066365 w 2657256"/>
                          <a:gd name="connsiteY356" fmla="*/ 2782360 h 3427818"/>
                          <a:gd name="connsiteX357" fmla="*/ 2043953 w 2657256"/>
                          <a:gd name="connsiteY357" fmla="*/ 2706160 h 3427818"/>
                          <a:gd name="connsiteX358" fmla="*/ 2030506 w 2657256"/>
                          <a:gd name="connsiteY358" fmla="*/ 2679266 h 3427818"/>
                          <a:gd name="connsiteX359" fmla="*/ 2017059 w 2657256"/>
                          <a:gd name="connsiteY359" fmla="*/ 2638924 h 3427818"/>
                          <a:gd name="connsiteX360" fmla="*/ 1981200 w 2657256"/>
                          <a:gd name="connsiteY360" fmla="*/ 2571689 h 3427818"/>
                          <a:gd name="connsiteX361" fmla="*/ 1972235 w 2657256"/>
                          <a:gd name="connsiteY361" fmla="*/ 2558242 h 3427818"/>
                          <a:gd name="connsiteX362" fmla="*/ 1958788 w 2657256"/>
                          <a:gd name="connsiteY362" fmla="*/ 2535830 h 3427818"/>
                          <a:gd name="connsiteX363" fmla="*/ 1905000 w 2657256"/>
                          <a:gd name="connsiteY363" fmla="*/ 2455148 h 3427818"/>
                          <a:gd name="connsiteX364" fmla="*/ 1882588 w 2657256"/>
                          <a:gd name="connsiteY364" fmla="*/ 2414807 h 3427818"/>
                          <a:gd name="connsiteX365" fmla="*/ 1869141 w 2657256"/>
                          <a:gd name="connsiteY365" fmla="*/ 2396877 h 3427818"/>
                          <a:gd name="connsiteX366" fmla="*/ 1806388 w 2657256"/>
                          <a:gd name="connsiteY366" fmla="*/ 2369983 h 3427818"/>
                          <a:gd name="connsiteX367" fmla="*/ 1779494 w 2657256"/>
                          <a:gd name="connsiteY367" fmla="*/ 2361018 h 3427818"/>
                          <a:gd name="connsiteX368" fmla="*/ 1752600 w 2657256"/>
                          <a:gd name="connsiteY368" fmla="*/ 2356536 h 3427818"/>
                          <a:gd name="connsiteX369" fmla="*/ 1680882 w 2657256"/>
                          <a:gd name="connsiteY369" fmla="*/ 2334124 h 3427818"/>
                          <a:gd name="connsiteX370" fmla="*/ 1719025 w 2657256"/>
                          <a:gd name="connsiteY370" fmla="*/ 2338268 h 3427818"/>
                          <a:gd name="connsiteX371" fmla="*/ 1756997 w 2657256"/>
                          <a:gd name="connsiteY371" fmla="*/ 2346387 h 3427818"/>
                          <a:gd name="connsiteX372" fmla="*/ 1656440 w 2657256"/>
                          <a:gd name="connsiteY372" fmla="*/ 2355520 h 3427818"/>
                          <a:gd name="connsiteX373" fmla="*/ 1537447 w 2657256"/>
                          <a:gd name="connsiteY373" fmla="*/ 2386897 h 3427818"/>
                          <a:gd name="connsiteX374" fmla="*/ 1571993 w 2657256"/>
                          <a:gd name="connsiteY374" fmla="*/ 2374894 h 3427818"/>
                          <a:gd name="connsiteX375" fmla="*/ 1509707 w 2657256"/>
                          <a:gd name="connsiteY375" fmla="*/ 2395863 h 3427818"/>
                          <a:gd name="connsiteX376" fmla="*/ 1500444 w 2657256"/>
                          <a:gd name="connsiteY376" fmla="*/ 2412208 h 3427818"/>
                          <a:gd name="connsiteX377" fmla="*/ 1402678 w 2657256"/>
                          <a:gd name="connsiteY377" fmla="*/ 2396578 h 3427818"/>
                          <a:gd name="connsiteX378" fmla="*/ 1322892 w 2657256"/>
                          <a:gd name="connsiteY378" fmla="*/ 2393889 h 3427818"/>
                          <a:gd name="connsiteX379" fmla="*/ 1199384 w 2657256"/>
                          <a:gd name="connsiteY379" fmla="*/ 2363978 h 3427818"/>
                          <a:gd name="connsiteX380" fmla="*/ 1066800 w 2657256"/>
                          <a:gd name="connsiteY380" fmla="*/ 2329642 h 3427818"/>
                          <a:gd name="connsiteX381" fmla="*/ 1030941 w 2657256"/>
                          <a:gd name="connsiteY381" fmla="*/ 2320677 h 3427818"/>
                          <a:gd name="connsiteX382" fmla="*/ 986118 w 2657256"/>
                          <a:gd name="connsiteY382" fmla="*/ 2298266 h 3427818"/>
                          <a:gd name="connsiteX383" fmla="*/ 968188 w 2657256"/>
                          <a:gd name="connsiteY383" fmla="*/ 2289301 h 3427818"/>
                          <a:gd name="connsiteX384" fmla="*/ 936812 w 2657256"/>
                          <a:gd name="connsiteY384" fmla="*/ 2271371 h 3427818"/>
                          <a:gd name="connsiteX385" fmla="*/ 905435 w 2657256"/>
                          <a:gd name="connsiteY385" fmla="*/ 2253442 h 3427818"/>
                          <a:gd name="connsiteX386" fmla="*/ 869576 w 2657256"/>
                          <a:gd name="connsiteY386" fmla="*/ 2266889 h 3427818"/>
                          <a:gd name="connsiteX387" fmla="*/ 856129 w 2657256"/>
                          <a:gd name="connsiteY387" fmla="*/ 2284818 h 3427818"/>
                          <a:gd name="connsiteX388" fmla="*/ 815788 w 2657256"/>
                          <a:gd name="connsiteY388" fmla="*/ 2325160 h 3427818"/>
                          <a:gd name="connsiteX389" fmla="*/ 788894 w 2657256"/>
                          <a:gd name="connsiteY389" fmla="*/ 2347571 h 3427818"/>
                          <a:gd name="connsiteX390" fmla="*/ 762000 w 2657256"/>
                          <a:gd name="connsiteY390" fmla="*/ 2369983 h 3427818"/>
                          <a:gd name="connsiteX391" fmla="*/ 753035 w 2657256"/>
                          <a:gd name="connsiteY391" fmla="*/ 2383430 h 3427818"/>
                          <a:gd name="connsiteX392" fmla="*/ 735106 w 2657256"/>
                          <a:gd name="connsiteY392" fmla="*/ 2396877 h 3427818"/>
                          <a:gd name="connsiteX393" fmla="*/ 712694 w 2657256"/>
                          <a:gd name="connsiteY393" fmla="*/ 2419289 h 3427818"/>
                          <a:gd name="connsiteX394" fmla="*/ 694765 w 2657256"/>
                          <a:gd name="connsiteY394" fmla="*/ 2432736 h 3427818"/>
                          <a:gd name="connsiteX395" fmla="*/ 681318 w 2657256"/>
                          <a:gd name="connsiteY395" fmla="*/ 2450666 h 3427818"/>
                          <a:gd name="connsiteX396" fmla="*/ 667870 w 2657256"/>
                          <a:gd name="connsiteY396" fmla="*/ 2459630 h 3427818"/>
                          <a:gd name="connsiteX397" fmla="*/ 623047 w 2657256"/>
                          <a:gd name="connsiteY397" fmla="*/ 2499971 h 3427818"/>
                          <a:gd name="connsiteX398" fmla="*/ 600635 w 2657256"/>
                          <a:gd name="connsiteY398" fmla="*/ 2531348 h 3427818"/>
                          <a:gd name="connsiteX399" fmla="*/ 587188 w 2657256"/>
                          <a:gd name="connsiteY399" fmla="*/ 2571689 h 3427818"/>
                          <a:gd name="connsiteX400" fmla="*/ 582706 w 2657256"/>
                          <a:gd name="connsiteY400" fmla="*/ 2603066 h 3427818"/>
                          <a:gd name="connsiteX401" fmla="*/ 596153 w 2657256"/>
                          <a:gd name="connsiteY401" fmla="*/ 2692713 h 3427818"/>
                          <a:gd name="connsiteX402" fmla="*/ 600635 w 2657256"/>
                          <a:gd name="connsiteY402" fmla="*/ 2710642 h 3427818"/>
                          <a:gd name="connsiteX403" fmla="*/ 609600 w 2657256"/>
                          <a:gd name="connsiteY403" fmla="*/ 2728571 h 3427818"/>
                          <a:gd name="connsiteX404" fmla="*/ 614082 w 2657256"/>
                          <a:gd name="connsiteY404" fmla="*/ 2746501 h 3427818"/>
                          <a:gd name="connsiteX405" fmla="*/ 623047 w 2657256"/>
                          <a:gd name="connsiteY405" fmla="*/ 2768913 h 3427818"/>
                          <a:gd name="connsiteX406" fmla="*/ 627529 w 2657256"/>
                          <a:gd name="connsiteY406" fmla="*/ 2791324 h 3427818"/>
                          <a:gd name="connsiteX407" fmla="*/ 640976 w 2657256"/>
                          <a:gd name="connsiteY407" fmla="*/ 2822701 h 3427818"/>
                          <a:gd name="connsiteX408" fmla="*/ 645459 w 2657256"/>
                          <a:gd name="connsiteY408" fmla="*/ 2836148 h 3427818"/>
                          <a:gd name="connsiteX409" fmla="*/ 658906 w 2657256"/>
                          <a:gd name="connsiteY409" fmla="*/ 2858560 h 3427818"/>
                          <a:gd name="connsiteX410" fmla="*/ 676835 w 2657256"/>
                          <a:gd name="connsiteY410" fmla="*/ 2921313 h 3427818"/>
                          <a:gd name="connsiteX411" fmla="*/ 690282 w 2657256"/>
                          <a:gd name="connsiteY411" fmla="*/ 2952689 h 3427818"/>
                          <a:gd name="connsiteX412" fmla="*/ 699247 w 2657256"/>
                          <a:gd name="connsiteY412" fmla="*/ 2997513 h 3427818"/>
                          <a:gd name="connsiteX413" fmla="*/ 703729 w 2657256"/>
                          <a:gd name="connsiteY413" fmla="*/ 3024407 h 3427818"/>
                          <a:gd name="connsiteX414" fmla="*/ 717176 w 2657256"/>
                          <a:gd name="connsiteY414" fmla="*/ 3051301 h 3427818"/>
                          <a:gd name="connsiteX415" fmla="*/ 735106 w 2657256"/>
                          <a:gd name="connsiteY415" fmla="*/ 3109571 h 3427818"/>
                          <a:gd name="connsiteX416" fmla="*/ 739588 w 2657256"/>
                          <a:gd name="connsiteY416" fmla="*/ 3136466 h 3427818"/>
                          <a:gd name="connsiteX417" fmla="*/ 762000 w 2657256"/>
                          <a:gd name="connsiteY417" fmla="*/ 3199218 h 3427818"/>
                          <a:gd name="connsiteX418" fmla="*/ 766482 w 2657256"/>
                          <a:gd name="connsiteY418" fmla="*/ 3288866 h 3427818"/>
                          <a:gd name="connsiteX419" fmla="*/ 770965 w 2657256"/>
                          <a:gd name="connsiteY419" fmla="*/ 3311277 h 3427818"/>
                          <a:gd name="connsiteX420" fmla="*/ 775447 w 2657256"/>
                          <a:gd name="connsiteY420" fmla="*/ 3342654 h 3427818"/>
                          <a:gd name="connsiteX421" fmla="*/ 748553 w 2657256"/>
                          <a:gd name="connsiteY421" fmla="*/ 3391960 h 3427818"/>
                          <a:gd name="connsiteX422" fmla="*/ 721659 w 2657256"/>
                          <a:gd name="connsiteY422" fmla="*/ 3400924 h 3427818"/>
                          <a:gd name="connsiteX423" fmla="*/ 708212 w 2657256"/>
                          <a:gd name="connsiteY423" fmla="*/ 3405407 h 3427818"/>
                          <a:gd name="connsiteX424" fmla="*/ 623047 w 2657256"/>
                          <a:gd name="connsiteY424" fmla="*/ 3387477 h 3427818"/>
                          <a:gd name="connsiteX425" fmla="*/ 609600 w 2657256"/>
                          <a:gd name="connsiteY425" fmla="*/ 3365066 h 3427818"/>
                          <a:gd name="connsiteX426" fmla="*/ 591670 w 2657256"/>
                          <a:gd name="connsiteY426" fmla="*/ 3324724 h 3427818"/>
                          <a:gd name="connsiteX427" fmla="*/ 560294 w 2657256"/>
                          <a:gd name="connsiteY427" fmla="*/ 3266454 h 3427818"/>
                          <a:gd name="connsiteX428" fmla="*/ 551329 w 2657256"/>
                          <a:gd name="connsiteY428" fmla="*/ 3253007 h 3427818"/>
                          <a:gd name="connsiteX429" fmla="*/ 528918 w 2657256"/>
                          <a:gd name="connsiteY429" fmla="*/ 3230595 h 3427818"/>
                          <a:gd name="connsiteX430" fmla="*/ 519953 w 2657256"/>
                          <a:gd name="connsiteY430" fmla="*/ 3185771 h 3427818"/>
                          <a:gd name="connsiteX431" fmla="*/ 524435 w 2657256"/>
                          <a:gd name="connsiteY431" fmla="*/ 3158877 h 3427818"/>
                          <a:gd name="connsiteX432" fmla="*/ 528918 w 2657256"/>
                          <a:gd name="connsiteY432" fmla="*/ 3145430 h 3427818"/>
                          <a:gd name="connsiteX433" fmla="*/ 542365 w 2657256"/>
                          <a:gd name="connsiteY433" fmla="*/ 3109571 h 3427818"/>
                          <a:gd name="connsiteX434" fmla="*/ 484094 w 2657256"/>
                          <a:gd name="connsiteY434" fmla="*/ 2943724 h 3427818"/>
                          <a:gd name="connsiteX435" fmla="*/ 443753 w 2657256"/>
                          <a:gd name="connsiteY435" fmla="*/ 2836148 h 3427818"/>
                          <a:gd name="connsiteX436" fmla="*/ 439270 w 2657256"/>
                          <a:gd name="connsiteY436" fmla="*/ 2809254 h 3427818"/>
                          <a:gd name="connsiteX437" fmla="*/ 430306 w 2657256"/>
                          <a:gd name="connsiteY437" fmla="*/ 2773395 h 3427818"/>
                          <a:gd name="connsiteX438" fmla="*/ 425823 w 2657256"/>
                          <a:gd name="connsiteY438" fmla="*/ 2737536 h 3427818"/>
                          <a:gd name="connsiteX439" fmla="*/ 398929 w 2657256"/>
                          <a:gd name="connsiteY439" fmla="*/ 2656854 h 3427818"/>
                          <a:gd name="connsiteX440" fmla="*/ 385482 w 2657256"/>
                          <a:gd name="connsiteY440" fmla="*/ 2625477 h 3427818"/>
                          <a:gd name="connsiteX441" fmla="*/ 381000 w 2657256"/>
                          <a:gd name="connsiteY441" fmla="*/ 2607548 h 3427818"/>
                          <a:gd name="connsiteX442" fmla="*/ 372035 w 2657256"/>
                          <a:gd name="connsiteY442" fmla="*/ 2540313 h 3427818"/>
                          <a:gd name="connsiteX443" fmla="*/ 367553 w 2657256"/>
                          <a:gd name="connsiteY443" fmla="*/ 2526866 h 3427818"/>
                          <a:gd name="connsiteX444" fmla="*/ 407894 w 2657256"/>
                          <a:gd name="connsiteY444" fmla="*/ 2508936 h 3427818"/>
                          <a:gd name="connsiteX445" fmla="*/ 515470 w 2657256"/>
                          <a:gd name="connsiteY445" fmla="*/ 2464113 h 3427818"/>
                          <a:gd name="connsiteX446" fmla="*/ 578223 w 2657256"/>
                          <a:gd name="connsiteY446" fmla="*/ 2410324 h 3427818"/>
                          <a:gd name="connsiteX447" fmla="*/ 587188 w 2657256"/>
                          <a:gd name="connsiteY447" fmla="*/ 2387913 h 3427818"/>
                          <a:gd name="connsiteX448" fmla="*/ 614082 w 2657256"/>
                          <a:gd name="connsiteY448" fmla="*/ 2311713 h 3427818"/>
                          <a:gd name="connsiteX449" fmla="*/ 649941 w 2657256"/>
                          <a:gd name="connsiteY449" fmla="*/ 2257924 h 3427818"/>
                          <a:gd name="connsiteX450" fmla="*/ 690282 w 2657256"/>
                          <a:gd name="connsiteY450" fmla="*/ 2231030 h 3427818"/>
                          <a:gd name="connsiteX451" fmla="*/ 703729 w 2657256"/>
                          <a:gd name="connsiteY451" fmla="*/ 2222066 h 3427818"/>
                          <a:gd name="connsiteX452" fmla="*/ 739588 w 2657256"/>
                          <a:gd name="connsiteY452" fmla="*/ 2204136 h 3427818"/>
                          <a:gd name="connsiteX453" fmla="*/ 708212 w 2657256"/>
                          <a:gd name="connsiteY453" fmla="*/ 2244477 h 3427818"/>
                          <a:gd name="connsiteX454" fmla="*/ 654423 w 2657256"/>
                          <a:gd name="connsiteY454" fmla="*/ 2298266 h 3427818"/>
                          <a:gd name="connsiteX455" fmla="*/ 636494 w 2657256"/>
                          <a:gd name="connsiteY455" fmla="*/ 2316195 h 3427818"/>
                          <a:gd name="connsiteX456" fmla="*/ 614082 w 2657256"/>
                          <a:gd name="connsiteY456" fmla="*/ 2343089 h 3427818"/>
                          <a:gd name="connsiteX457" fmla="*/ 592179 w 2657256"/>
                          <a:gd name="connsiteY457" fmla="*/ 2339284 h 3427818"/>
                          <a:gd name="connsiteX458" fmla="*/ 555980 w 2657256"/>
                          <a:gd name="connsiteY458" fmla="*/ 2370829 h 3427818"/>
                          <a:gd name="connsiteX459" fmla="*/ 524435 w 2657256"/>
                          <a:gd name="connsiteY459" fmla="*/ 2405842 h 3427818"/>
                          <a:gd name="connsiteX460" fmla="*/ 502023 w 2657256"/>
                          <a:gd name="connsiteY460" fmla="*/ 2419289 h 3427818"/>
                          <a:gd name="connsiteX461" fmla="*/ 461682 w 2657256"/>
                          <a:gd name="connsiteY461" fmla="*/ 2446183 h 3427818"/>
                          <a:gd name="connsiteX462" fmla="*/ 448235 w 2657256"/>
                          <a:gd name="connsiteY462" fmla="*/ 2455148 h 3427818"/>
                          <a:gd name="connsiteX463" fmla="*/ 430306 w 2657256"/>
                          <a:gd name="connsiteY463" fmla="*/ 2464113 h 3427818"/>
                          <a:gd name="connsiteX464" fmla="*/ 412376 w 2657256"/>
                          <a:gd name="connsiteY464" fmla="*/ 2477560 h 3427818"/>
                          <a:gd name="connsiteX465" fmla="*/ 389965 w 2657256"/>
                          <a:gd name="connsiteY465" fmla="*/ 2486524 h 3427818"/>
                          <a:gd name="connsiteX466" fmla="*/ 372035 w 2657256"/>
                          <a:gd name="connsiteY466" fmla="*/ 2499971 h 3427818"/>
                          <a:gd name="connsiteX467" fmla="*/ 318247 w 2657256"/>
                          <a:gd name="connsiteY467" fmla="*/ 2531348 h 3427818"/>
                          <a:gd name="connsiteX468" fmla="*/ 304800 w 2657256"/>
                          <a:gd name="connsiteY468" fmla="*/ 2549277 h 3427818"/>
                          <a:gd name="connsiteX469" fmla="*/ 282388 w 2657256"/>
                          <a:gd name="connsiteY469" fmla="*/ 2576171 h 3427818"/>
                          <a:gd name="connsiteX470" fmla="*/ 295835 w 2657256"/>
                          <a:gd name="connsiteY470" fmla="*/ 2872007 h 3427818"/>
                          <a:gd name="connsiteX471" fmla="*/ 300318 w 2657256"/>
                          <a:gd name="connsiteY471" fmla="*/ 2894418 h 3427818"/>
                          <a:gd name="connsiteX472" fmla="*/ 304800 w 2657256"/>
                          <a:gd name="connsiteY472" fmla="*/ 2925795 h 3427818"/>
                          <a:gd name="connsiteX473" fmla="*/ 309282 w 2657256"/>
                          <a:gd name="connsiteY473" fmla="*/ 2984066 h 3427818"/>
                          <a:gd name="connsiteX474" fmla="*/ 322729 w 2657256"/>
                          <a:gd name="connsiteY474" fmla="*/ 3042336 h 3427818"/>
                          <a:gd name="connsiteX475" fmla="*/ 327212 w 2657256"/>
                          <a:gd name="connsiteY475" fmla="*/ 3069230 h 3427818"/>
                          <a:gd name="connsiteX476" fmla="*/ 331694 w 2657256"/>
                          <a:gd name="connsiteY476" fmla="*/ 3100607 h 3427818"/>
                          <a:gd name="connsiteX477" fmla="*/ 345141 w 2657256"/>
                          <a:gd name="connsiteY477" fmla="*/ 3127501 h 3427818"/>
                          <a:gd name="connsiteX478" fmla="*/ 367553 w 2657256"/>
                          <a:gd name="connsiteY478" fmla="*/ 3181289 h 3427818"/>
                          <a:gd name="connsiteX479" fmla="*/ 381000 w 2657256"/>
                          <a:gd name="connsiteY479" fmla="*/ 3239560 h 3427818"/>
                          <a:gd name="connsiteX480" fmla="*/ 389965 w 2657256"/>
                          <a:gd name="connsiteY480" fmla="*/ 3253007 h 3427818"/>
                          <a:gd name="connsiteX481" fmla="*/ 394447 w 2657256"/>
                          <a:gd name="connsiteY481" fmla="*/ 3270936 h 3427818"/>
                          <a:gd name="connsiteX482" fmla="*/ 412376 w 2657256"/>
                          <a:gd name="connsiteY482" fmla="*/ 3302313 h 3427818"/>
                          <a:gd name="connsiteX483" fmla="*/ 416859 w 2657256"/>
                          <a:gd name="connsiteY483" fmla="*/ 3315760 h 3427818"/>
                          <a:gd name="connsiteX484" fmla="*/ 425823 w 2657256"/>
                          <a:gd name="connsiteY484" fmla="*/ 3329207 h 3427818"/>
                          <a:gd name="connsiteX485" fmla="*/ 439270 w 2657256"/>
                          <a:gd name="connsiteY485" fmla="*/ 3360583 h 3427818"/>
                          <a:gd name="connsiteX486" fmla="*/ 439270 w 2657256"/>
                          <a:gd name="connsiteY486" fmla="*/ 3409889 h 3427818"/>
                          <a:gd name="connsiteX487" fmla="*/ 430306 w 2657256"/>
                          <a:gd name="connsiteY487" fmla="*/ 3423336 h 3427818"/>
                          <a:gd name="connsiteX488" fmla="*/ 412376 w 2657256"/>
                          <a:gd name="connsiteY488" fmla="*/ 3427818 h 3427818"/>
                          <a:gd name="connsiteX489" fmla="*/ 295835 w 2657256"/>
                          <a:gd name="connsiteY489" fmla="*/ 3414371 h 3427818"/>
                          <a:gd name="connsiteX490" fmla="*/ 264459 w 2657256"/>
                          <a:gd name="connsiteY490" fmla="*/ 3333689 h 3427818"/>
                          <a:gd name="connsiteX491" fmla="*/ 259976 w 2657256"/>
                          <a:gd name="connsiteY491" fmla="*/ 3297830 h 3427818"/>
                          <a:gd name="connsiteX492" fmla="*/ 246529 w 2657256"/>
                          <a:gd name="connsiteY492" fmla="*/ 3235077 h 3427818"/>
                          <a:gd name="connsiteX493" fmla="*/ 237565 w 2657256"/>
                          <a:gd name="connsiteY493" fmla="*/ 3140948 h 3427818"/>
                          <a:gd name="connsiteX494" fmla="*/ 228600 w 2657256"/>
                          <a:gd name="connsiteY494" fmla="*/ 3114054 h 3427818"/>
                          <a:gd name="connsiteX495" fmla="*/ 219635 w 2657256"/>
                          <a:gd name="connsiteY495" fmla="*/ 3078195 h 3427818"/>
                          <a:gd name="connsiteX496" fmla="*/ 206188 w 2657256"/>
                          <a:gd name="connsiteY496" fmla="*/ 3037854 h 3427818"/>
                          <a:gd name="connsiteX497" fmla="*/ 201706 w 2657256"/>
                          <a:gd name="connsiteY497" fmla="*/ 3006477 h 3427818"/>
                          <a:gd name="connsiteX498" fmla="*/ 197223 w 2657256"/>
                          <a:gd name="connsiteY498" fmla="*/ 2984066 h 3427818"/>
                          <a:gd name="connsiteX499" fmla="*/ 192741 w 2657256"/>
                          <a:gd name="connsiteY499" fmla="*/ 2948207 h 3427818"/>
                          <a:gd name="connsiteX500" fmla="*/ 188259 w 2657256"/>
                          <a:gd name="connsiteY500" fmla="*/ 2907866 h 3427818"/>
                          <a:gd name="connsiteX501" fmla="*/ 179294 w 2657256"/>
                          <a:gd name="connsiteY501" fmla="*/ 2880971 h 3427818"/>
                          <a:gd name="connsiteX502" fmla="*/ 165847 w 2657256"/>
                          <a:gd name="connsiteY502" fmla="*/ 2831666 h 3427818"/>
                          <a:gd name="connsiteX503" fmla="*/ 161365 w 2657256"/>
                          <a:gd name="connsiteY503" fmla="*/ 2804771 h 3427818"/>
                          <a:gd name="connsiteX504" fmla="*/ 156882 w 2657256"/>
                          <a:gd name="connsiteY504" fmla="*/ 2616513 h 3427818"/>
                          <a:gd name="connsiteX505" fmla="*/ 152400 w 2657256"/>
                          <a:gd name="connsiteY505" fmla="*/ 2576171 h 3427818"/>
                          <a:gd name="connsiteX506" fmla="*/ 118035 w 2657256"/>
                          <a:gd name="connsiteY506" fmla="*/ 2456941 h 3427818"/>
                          <a:gd name="connsiteX507" fmla="*/ 117048 w 2657256"/>
                          <a:gd name="connsiteY507" fmla="*/ 2401360 h 3427818"/>
                          <a:gd name="connsiteX508" fmla="*/ 100106 w 2657256"/>
                          <a:gd name="connsiteY508" fmla="*/ 2387913 h 3427818"/>
                          <a:gd name="connsiteX509" fmla="*/ 138953 w 2657256"/>
                          <a:gd name="connsiteY509" fmla="*/ 2369983 h 3427818"/>
                          <a:gd name="connsiteX510" fmla="*/ 152400 w 2657256"/>
                          <a:gd name="connsiteY510" fmla="*/ 2361018 h 3427818"/>
                          <a:gd name="connsiteX511" fmla="*/ 170329 w 2657256"/>
                          <a:gd name="connsiteY511" fmla="*/ 2316195 h 3427818"/>
                          <a:gd name="connsiteX512" fmla="*/ 188259 w 2657256"/>
                          <a:gd name="connsiteY512" fmla="*/ 2280336 h 3427818"/>
                          <a:gd name="connsiteX513" fmla="*/ 206188 w 2657256"/>
                          <a:gd name="connsiteY513" fmla="*/ 2244477 h 3427818"/>
                          <a:gd name="connsiteX514" fmla="*/ 210670 w 2657256"/>
                          <a:gd name="connsiteY514" fmla="*/ 2231030 h 3427818"/>
                          <a:gd name="connsiteX515" fmla="*/ 219635 w 2657256"/>
                          <a:gd name="connsiteY515" fmla="*/ 2172760 h 3427818"/>
                          <a:gd name="connsiteX516" fmla="*/ 210670 w 2657256"/>
                          <a:gd name="connsiteY516" fmla="*/ 2015877 h 3427818"/>
                          <a:gd name="connsiteX517" fmla="*/ 192741 w 2657256"/>
                          <a:gd name="connsiteY517" fmla="*/ 1980018 h 3427818"/>
                          <a:gd name="connsiteX518" fmla="*/ 179294 w 2657256"/>
                          <a:gd name="connsiteY518" fmla="*/ 1948642 h 3427818"/>
                          <a:gd name="connsiteX519" fmla="*/ 165847 w 2657256"/>
                          <a:gd name="connsiteY519" fmla="*/ 1921748 h 3427818"/>
                          <a:gd name="connsiteX520" fmla="*/ 152400 w 2657256"/>
                          <a:gd name="connsiteY520" fmla="*/ 1890371 h 3427818"/>
                          <a:gd name="connsiteX521" fmla="*/ 143435 w 2657256"/>
                          <a:gd name="connsiteY521" fmla="*/ 1876924 h 3427818"/>
                          <a:gd name="connsiteX522" fmla="*/ 107576 w 2657256"/>
                          <a:gd name="connsiteY522" fmla="*/ 1841066 h 3427818"/>
                          <a:gd name="connsiteX523" fmla="*/ 94129 w 2657256"/>
                          <a:gd name="connsiteY523" fmla="*/ 1836583 h 3427818"/>
                          <a:gd name="connsiteX524" fmla="*/ 71718 w 2657256"/>
                          <a:gd name="connsiteY524" fmla="*/ 1827618 h 3427818"/>
                          <a:gd name="connsiteX525" fmla="*/ 58270 w 2657256"/>
                          <a:gd name="connsiteY525" fmla="*/ 1818654 h 3427818"/>
                          <a:gd name="connsiteX526" fmla="*/ 26894 w 2657256"/>
                          <a:gd name="connsiteY526" fmla="*/ 1787277 h 3427818"/>
                          <a:gd name="connsiteX527" fmla="*/ 0 w 2657256"/>
                          <a:gd name="connsiteY527" fmla="*/ 1764866 h 3427818"/>
                          <a:gd name="connsiteX0" fmla="*/ 0 w 2657256"/>
                          <a:gd name="connsiteY0" fmla="*/ 1764866 h 3427818"/>
                          <a:gd name="connsiteX1" fmla="*/ 22412 w 2657256"/>
                          <a:gd name="connsiteY1" fmla="*/ 1755901 h 3427818"/>
                          <a:gd name="connsiteX2" fmla="*/ 31376 w 2657256"/>
                          <a:gd name="connsiteY2" fmla="*/ 1737971 h 3427818"/>
                          <a:gd name="connsiteX3" fmla="*/ 44823 w 2657256"/>
                          <a:gd name="connsiteY3" fmla="*/ 1729007 h 3427818"/>
                          <a:gd name="connsiteX4" fmla="*/ 58270 w 2657256"/>
                          <a:gd name="connsiteY4" fmla="*/ 1711077 h 3427818"/>
                          <a:gd name="connsiteX5" fmla="*/ 76200 w 2657256"/>
                          <a:gd name="connsiteY5" fmla="*/ 1702113 h 3427818"/>
                          <a:gd name="connsiteX6" fmla="*/ 98612 w 2657256"/>
                          <a:gd name="connsiteY6" fmla="*/ 1693148 h 3427818"/>
                          <a:gd name="connsiteX7" fmla="*/ 125506 w 2657256"/>
                          <a:gd name="connsiteY7" fmla="*/ 1684183 h 3427818"/>
                          <a:gd name="connsiteX8" fmla="*/ 152400 w 2657256"/>
                          <a:gd name="connsiteY8" fmla="*/ 1666254 h 3427818"/>
                          <a:gd name="connsiteX9" fmla="*/ 170329 w 2657256"/>
                          <a:gd name="connsiteY9" fmla="*/ 1657289 h 3427818"/>
                          <a:gd name="connsiteX10" fmla="*/ 188259 w 2657256"/>
                          <a:gd name="connsiteY10" fmla="*/ 1639360 h 3427818"/>
                          <a:gd name="connsiteX11" fmla="*/ 228600 w 2657256"/>
                          <a:gd name="connsiteY11" fmla="*/ 1621430 h 3427818"/>
                          <a:gd name="connsiteX12" fmla="*/ 255494 w 2657256"/>
                          <a:gd name="connsiteY12" fmla="*/ 1603501 h 3427818"/>
                          <a:gd name="connsiteX13" fmla="*/ 300318 w 2657256"/>
                          <a:gd name="connsiteY13" fmla="*/ 1581089 h 3427818"/>
                          <a:gd name="connsiteX14" fmla="*/ 313765 w 2657256"/>
                          <a:gd name="connsiteY14" fmla="*/ 1572124 h 3427818"/>
                          <a:gd name="connsiteX15" fmla="*/ 340659 w 2657256"/>
                          <a:gd name="connsiteY15" fmla="*/ 1567642 h 3427818"/>
                          <a:gd name="connsiteX16" fmla="*/ 363070 w 2657256"/>
                          <a:gd name="connsiteY16" fmla="*/ 1563160 h 3427818"/>
                          <a:gd name="connsiteX17" fmla="*/ 389965 w 2657256"/>
                          <a:gd name="connsiteY17" fmla="*/ 1558677 h 3427818"/>
                          <a:gd name="connsiteX18" fmla="*/ 425823 w 2657256"/>
                          <a:gd name="connsiteY18" fmla="*/ 1554195 h 3427818"/>
                          <a:gd name="connsiteX19" fmla="*/ 470647 w 2657256"/>
                          <a:gd name="connsiteY19" fmla="*/ 1545230 h 3427818"/>
                          <a:gd name="connsiteX20" fmla="*/ 515470 w 2657256"/>
                          <a:gd name="connsiteY20" fmla="*/ 1536266 h 3427818"/>
                          <a:gd name="connsiteX21" fmla="*/ 528918 w 2657256"/>
                          <a:gd name="connsiteY21" fmla="*/ 1527301 h 3427818"/>
                          <a:gd name="connsiteX22" fmla="*/ 600635 w 2657256"/>
                          <a:gd name="connsiteY22" fmla="*/ 1513854 h 3427818"/>
                          <a:gd name="connsiteX23" fmla="*/ 690282 w 2657256"/>
                          <a:gd name="connsiteY23" fmla="*/ 1504889 h 3427818"/>
                          <a:gd name="connsiteX24" fmla="*/ 793376 w 2657256"/>
                          <a:gd name="connsiteY24" fmla="*/ 1509371 h 3427818"/>
                          <a:gd name="connsiteX25" fmla="*/ 874059 w 2657256"/>
                          <a:gd name="connsiteY25" fmla="*/ 1522818 h 3427818"/>
                          <a:gd name="connsiteX26" fmla="*/ 914400 w 2657256"/>
                          <a:gd name="connsiteY26" fmla="*/ 1527301 h 3427818"/>
                          <a:gd name="connsiteX27" fmla="*/ 1030941 w 2657256"/>
                          <a:gd name="connsiteY27" fmla="*/ 1540748 h 3427818"/>
                          <a:gd name="connsiteX28" fmla="*/ 1151965 w 2657256"/>
                          <a:gd name="connsiteY28" fmla="*/ 1549713 h 3427818"/>
                          <a:gd name="connsiteX29" fmla="*/ 1281953 w 2657256"/>
                          <a:gd name="connsiteY29" fmla="*/ 1558677 h 3427818"/>
                          <a:gd name="connsiteX30" fmla="*/ 1465729 w 2657256"/>
                          <a:gd name="connsiteY30" fmla="*/ 1554195 h 3427818"/>
                          <a:gd name="connsiteX31" fmla="*/ 1510553 w 2657256"/>
                          <a:gd name="connsiteY31" fmla="*/ 1549713 h 3427818"/>
                          <a:gd name="connsiteX32" fmla="*/ 1582270 w 2657256"/>
                          <a:gd name="connsiteY32" fmla="*/ 1518336 h 3427818"/>
                          <a:gd name="connsiteX33" fmla="*/ 1604682 w 2657256"/>
                          <a:gd name="connsiteY33" fmla="*/ 1513854 h 3427818"/>
                          <a:gd name="connsiteX34" fmla="*/ 1622612 w 2657256"/>
                          <a:gd name="connsiteY34" fmla="*/ 1504889 h 3427818"/>
                          <a:gd name="connsiteX35" fmla="*/ 1645023 w 2657256"/>
                          <a:gd name="connsiteY35" fmla="*/ 1495924 h 3427818"/>
                          <a:gd name="connsiteX36" fmla="*/ 1662953 w 2657256"/>
                          <a:gd name="connsiteY36" fmla="*/ 1482477 h 3427818"/>
                          <a:gd name="connsiteX37" fmla="*/ 1698812 w 2657256"/>
                          <a:gd name="connsiteY37" fmla="*/ 1464548 h 3427818"/>
                          <a:gd name="connsiteX38" fmla="*/ 1739153 w 2657256"/>
                          <a:gd name="connsiteY38" fmla="*/ 1437654 h 3427818"/>
                          <a:gd name="connsiteX39" fmla="*/ 1752600 w 2657256"/>
                          <a:gd name="connsiteY39" fmla="*/ 1424207 h 3427818"/>
                          <a:gd name="connsiteX40" fmla="*/ 1775012 w 2657256"/>
                          <a:gd name="connsiteY40" fmla="*/ 1410760 h 3427818"/>
                          <a:gd name="connsiteX41" fmla="*/ 1797423 w 2657256"/>
                          <a:gd name="connsiteY41" fmla="*/ 1392830 h 3427818"/>
                          <a:gd name="connsiteX42" fmla="*/ 1810870 w 2657256"/>
                          <a:gd name="connsiteY42" fmla="*/ 1361454 h 3427818"/>
                          <a:gd name="connsiteX43" fmla="*/ 1815353 w 2657256"/>
                          <a:gd name="connsiteY43" fmla="*/ 1348007 h 3427818"/>
                          <a:gd name="connsiteX44" fmla="*/ 1801906 w 2657256"/>
                          <a:gd name="connsiteY44" fmla="*/ 1195607 h 3427818"/>
                          <a:gd name="connsiteX45" fmla="*/ 1792941 w 2657256"/>
                          <a:gd name="connsiteY45" fmla="*/ 1182160 h 3427818"/>
                          <a:gd name="connsiteX46" fmla="*/ 1757082 w 2657256"/>
                          <a:gd name="connsiteY46" fmla="*/ 1150783 h 3427818"/>
                          <a:gd name="connsiteX47" fmla="*/ 1730188 w 2657256"/>
                          <a:gd name="connsiteY47" fmla="*/ 1123889 h 3427818"/>
                          <a:gd name="connsiteX48" fmla="*/ 1703294 w 2657256"/>
                          <a:gd name="connsiteY48" fmla="*/ 1105960 h 3427818"/>
                          <a:gd name="connsiteX49" fmla="*/ 1622612 w 2657256"/>
                          <a:gd name="connsiteY49" fmla="*/ 1110442 h 3427818"/>
                          <a:gd name="connsiteX50" fmla="*/ 1595718 w 2657256"/>
                          <a:gd name="connsiteY50" fmla="*/ 1119407 h 3427818"/>
                          <a:gd name="connsiteX51" fmla="*/ 1573306 w 2657256"/>
                          <a:gd name="connsiteY51" fmla="*/ 1123889 h 3427818"/>
                          <a:gd name="connsiteX52" fmla="*/ 1453385 w 2657256"/>
                          <a:gd name="connsiteY52" fmla="*/ 1139698 h 3427818"/>
                          <a:gd name="connsiteX53" fmla="*/ 1326776 w 2657256"/>
                          <a:gd name="connsiteY53" fmla="*/ 1119407 h 3427818"/>
                          <a:gd name="connsiteX54" fmla="*/ 1308847 w 2657256"/>
                          <a:gd name="connsiteY54" fmla="*/ 1114924 h 3427818"/>
                          <a:gd name="connsiteX55" fmla="*/ 1277470 w 2657256"/>
                          <a:gd name="connsiteY55" fmla="*/ 1110442 h 3427818"/>
                          <a:gd name="connsiteX56" fmla="*/ 1259541 w 2657256"/>
                          <a:gd name="connsiteY56" fmla="*/ 1105960 h 3427818"/>
                          <a:gd name="connsiteX57" fmla="*/ 1232647 w 2657256"/>
                          <a:gd name="connsiteY57" fmla="*/ 1101477 h 3427818"/>
                          <a:gd name="connsiteX58" fmla="*/ 1053353 w 2657256"/>
                          <a:gd name="connsiteY58" fmla="*/ 1105960 h 3427818"/>
                          <a:gd name="connsiteX59" fmla="*/ 1035423 w 2657256"/>
                          <a:gd name="connsiteY59" fmla="*/ 1110442 h 3427818"/>
                          <a:gd name="connsiteX60" fmla="*/ 1008529 w 2657256"/>
                          <a:gd name="connsiteY60" fmla="*/ 1114924 h 3427818"/>
                          <a:gd name="connsiteX61" fmla="*/ 995082 w 2657256"/>
                          <a:gd name="connsiteY61" fmla="*/ 1119407 h 3427818"/>
                          <a:gd name="connsiteX62" fmla="*/ 945776 w 2657256"/>
                          <a:gd name="connsiteY62" fmla="*/ 1088030 h 3427818"/>
                          <a:gd name="connsiteX63" fmla="*/ 941294 w 2657256"/>
                          <a:gd name="connsiteY63" fmla="*/ 1074583 h 3427818"/>
                          <a:gd name="connsiteX64" fmla="*/ 932329 w 2657256"/>
                          <a:gd name="connsiteY64" fmla="*/ 975971 h 3427818"/>
                          <a:gd name="connsiteX65" fmla="*/ 914400 w 2657256"/>
                          <a:gd name="connsiteY65" fmla="*/ 958042 h 3427818"/>
                          <a:gd name="connsiteX66" fmla="*/ 918882 w 2657256"/>
                          <a:gd name="connsiteY66" fmla="*/ 926666 h 3427818"/>
                          <a:gd name="connsiteX67" fmla="*/ 941294 w 2657256"/>
                          <a:gd name="connsiteY67" fmla="*/ 922183 h 3427818"/>
                          <a:gd name="connsiteX68" fmla="*/ 959223 w 2657256"/>
                          <a:gd name="connsiteY68" fmla="*/ 908736 h 3427818"/>
                          <a:gd name="connsiteX69" fmla="*/ 990600 w 2657256"/>
                          <a:gd name="connsiteY69" fmla="*/ 904254 h 3427818"/>
                          <a:gd name="connsiteX70" fmla="*/ 1129553 w 2657256"/>
                          <a:gd name="connsiteY70" fmla="*/ 895289 h 3427818"/>
                          <a:gd name="connsiteX71" fmla="*/ 1147482 w 2657256"/>
                          <a:gd name="connsiteY71" fmla="*/ 886324 h 3427818"/>
                          <a:gd name="connsiteX72" fmla="*/ 1178859 w 2657256"/>
                          <a:gd name="connsiteY72" fmla="*/ 863913 h 3427818"/>
                          <a:gd name="connsiteX73" fmla="*/ 1192306 w 2657256"/>
                          <a:gd name="connsiteY73" fmla="*/ 850466 h 3427818"/>
                          <a:gd name="connsiteX74" fmla="*/ 1214718 w 2657256"/>
                          <a:gd name="connsiteY74" fmla="*/ 841501 h 3427818"/>
                          <a:gd name="connsiteX75" fmla="*/ 1241612 w 2657256"/>
                          <a:gd name="connsiteY75" fmla="*/ 828054 h 3427818"/>
                          <a:gd name="connsiteX76" fmla="*/ 1277470 w 2657256"/>
                          <a:gd name="connsiteY76" fmla="*/ 810124 h 3427818"/>
                          <a:gd name="connsiteX77" fmla="*/ 1295400 w 2657256"/>
                          <a:gd name="connsiteY77" fmla="*/ 787713 h 3427818"/>
                          <a:gd name="connsiteX78" fmla="*/ 1317812 w 2657256"/>
                          <a:gd name="connsiteY78" fmla="*/ 765301 h 3427818"/>
                          <a:gd name="connsiteX79" fmla="*/ 1353670 w 2657256"/>
                          <a:gd name="connsiteY79" fmla="*/ 720477 h 3427818"/>
                          <a:gd name="connsiteX80" fmla="*/ 1371600 w 2657256"/>
                          <a:gd name="connsiteY80" fmla="*/ 693583 h 3427818"/>
                          <a:gd name="connsiteX81" fmla="*/ 1380565 w 2657256"/>
                          <a:gd name="connsiteY81" fmla="*/ 653242 h 3427818"/>
                          <a:gd name="connsiteX82" fmla="*/ 1385047 w 2657256"/>
                          <a:gd name="connsiteY82" fmla="*/ 639795 h 3427818"/>
                          <a:gd name="connsiteX83" fmla="*/ 1380565 w 2657256"/>
                          <a:gd name="connsiteY83" fmla="*/ 590489 h 3427818"/>
                          <a:gd name="connsiteX84" fmla="*/ 1367118 w 2657256"/>
                          <a:gd name="connsiteY84" fmla="*/ 581524 h 3427818"/>
                          <a:gd name="connsiteX85" fmla="*/ 1349188 w 2657256"/>
                          <a:gd name="connsiteY85" fmla="*/ 577042 h 3427818"/>
                          <a:gd name="connsiteX86" fmla="*/ 1326776 w 2657256"/>
                          <a:gd name="connsiteY86" fmla="*/ 568077 h 3427818"/>
                          <a:gd name="connsiteX87" fmla="*/ 1281953 w 2657256"/>
                          <a:gd name="connsiteY87" fmla="*/ 572560 h 3427818"/>
                          <a:gd name="connsiteX88" fmla="*/ 1250576 w 2657256"/>
                          <a:gd name="connsiteY88" fmla="*/ 586007 h 3427818"/>
                          <a:gd name="connsiteX89" fmla="*/ 1210235 w 2657256"/>
                          <a:gd name="connsiteY89" fmla="*/ 599454 h 3427818"/>
                          <a:gd name="connsiteX90" fmla="*/ 1183341 w 2657256"/>
                          <a:gd name="connsiteY90" fmla="*/ 612901 h 3427818"/>
                          <a:gd name="connsiteX91" fmla="*/ 1160929 w 2657256"/>
                          <a:gd name="connsiteY91" fmla="*/ 626348 h 3427818"/>
                          <a:gd name="connsiteX92" fmla="*/ 1134035 w 2657256"/>
                          <a:gd name="connsiteY92" fmla="*/ 635313 h 3427818"/>
                          <a:gd name="connsiteX93" fmla="*/ 1111623 w 2657256"/>
                          <a:gd name="connsiteY93" fmla="*/ 644277 h 3427818"/>
                          <a:gd name="connsiteX94" fmla="*/ 1084729 w 2657256"/>
                          <a:gd name="connsiteY94" fmla="*/ 653242 h 3427818"/>
                          <a:gd name="connsiteX95" fmla="*/ 986118 w 2657256"/>
                          <a:gd name="connsiteY95" fmla="*/ 648760 h 3427818"/>
                          <a:gd name="connsiteX96" fmla="*/ 927847 w 2657256"/>
                          <a:gd name="connsiteY96" fmla="*/ 635313 h 3427818"/>
                          <a:gd name="connsiteX97" fmla="*/ 896470 w 2657256"/>
                          <a:gd name="connsiteY97" fmla="*/ 612901 h 3427818"/>
                          <a:gd name="connsiteX98" fmla="*/ 883023 w 2657256"/>
                          <a:gd name="connsiteY98" fmla="*/ 603936 h 3427818"/>
                          <a:gd name="connsiteX99" fmla="*/ 865094 w 2657256"/>
                          <a:gd name="connsiteY99" fmla="*/ 554630 h 3427818"/>
                          <a:gd name="connsiteX100" fmla="*/ 869576 w 2657256"/>
                          <a:gd name="connsiteY100" fmla="*/ 460501 h 3427818"/>
                          <a:gd name="connsiteX101" fmla="*/ 874059 w 2657256"/>
                          <a:gd name="connsiteY101" fmla="*/ 442571 h 3427818"/>
                          <a:gd name="connsiteX102" fmla="*/ 883023 w 2657256"/>
                          <a:gd name="connsiteY102" fmla="*/ 429124 h 3427818"/>
                          <a:gd name="connsiteX103" fmla="*/ 909918 w 2657256"/>
                          <a:gd name="connsiteY103" fmla="*/ 420160 h 3427818"/>
                          <a:gd name="connsiteX104" fmla="*/ 914400 w 2657256"/>
                          <a:gd name="connsiteY104" fmla="*/ 442571 h 3427818"/>
                          <a:gd name="connsiteX105" fmla="*/ 909918 w 2657256"/>
                          <a:gd name="connsiteY105" fmla="*/ 464983 h 3427818"/>
                          <a:gd name="connsiteX106" fmla="*/ 900953 w 2657256"/>
                          <a:gd name="connsiteY106" fmla="*/ 523254 h 3427818"/>
                          <a:gd name="connsiteX107" fmla="*/ 905435 w 2657256"/>
                          <a:gd name="connsiteY107" fmla="*/ 572560 h 3427818"/>
                          <a:gd name="connsiteX108" fmla="*/ 932329 w 2657256"/>
                          <a:gd name="connsiteY108" fmla="*/ 608418 h 3427818"/>
                          <a:gd name="connsiteX109" fmla="*/ 954741 w 2657256"/>
                          <a:gd name="connsiteY109" fmla="*/ 617383 h 3427818"/>
                          <a:gd name="connsiteX110" fmla="*/ 972670 w 2657256"/>
                          <a:gd name="connsiteY110" fmla="*/ 626348 h 3427818"/>
                          <a:gd name="connsiteX111" fmla="*/ 1066800 w 2657256"/>
                          <a:gd name="connsiteY111" fmla="*/ 621866 h 3427818"/>
                          <a:gd name="connsiteX112" fmla="*/ 1111623 w 2657256"/>
                          <a:gd name="connsiteY112" fmla="*/ 608418 h 3427818"/>
                          <a:gd name="connsiteX113" fmla="*/ 1129553 w 2657256"/>
                          <a:gd name="connsiteY113" fmla="*/ 594971 h 3427818"/>
                          <a:gd name="connsiteX114" fmla="*/ 1156447 w 2657256"/>
                          <a:gd name="connsiteY114" fmla="*/ 568077 h 3427818"/>
                          <a:gd name="connsiteX115" fmla="*/ 1160929 w 2657256"/>
                          <a:gd name="connsiteY115" fmla="*/ 550148 h 3427818"/>
                          <a:gd name="connsiteX116" fmla="*/ 1178859 w 2657256"/>
                          <a:gd name="connsiteY116" fmla="*/ 388783 h 3427818"/>
                          <a:gd name="connsiteX117" fmla="*/ 1215315 w 2657256"/>
                          <a:gd name="connsiteY117" fmla="*/ 327226 h 3427818"/>
                          <a:gd name="connsiteX118" fmla="*/ 1214718 w 2657256"/>
                          <a:gd name="connsiteY118" fmla="*/ 424642 h 3427818"/>
                          <a:gd name="connsiteX119" fmla="*/ 1201270 w 2657256"/>
                          <a:gd name="connsiteY119" fmla="*/ 469466 h 3427818"/>
                          <a:gd name="connsiteX120" fmla="*/ 1210235 w 2657256"/>
                          <a:gd name="connsiteY120" fmla="*/ 518771 h 3427818"/>
                          <a:gd name="connsiteX121" fmla="*/ 1214718 w 2657256"/>
                          <a:gd name="connsiteY121" fmla="*/ 532218 h 3427818"/>
                          <a:gd name="connsiteX122" fmla="*/ 1228165 w 2657256"/>
                          <a:gd name="connsiteY122" fmla="*/ 541183 h 3427818"/>
                          <a:gd name="connsiteX123" fmla="*/ 1250576 w 2657256"/>
                          <a:gd name="connsiteY123" fmla="*/ 559113 h 3427818"/>
                          <a:gd name="connsiteX124" fmla="*/ 1317812 w 2657256"/>
                          <a:gd name="connsiteY124" fmla="*/ 554630 h 3427818"/>
                          <a:gd name="connsiteX125" fmla="*/ 1353670 w 2657256"/>
                          <a:gd name="connsiteY125" fmla="*/ 545666 h 3427818"/>
                          <a:gd name="connsiteX126" fmla="*/ 1506070 w 2657256"/>
                          <a:gd name="connsiteY126" fmla="*/ 514289 h 3427818"/>
                          <a:gd name="connsiteX127" fmla="*/ 1550894 w 2657256"/>
                          <a:gd name="connsiteY127" fmla="*/ 487395 h 3427818"/>
                          <a:gd name="connsiteX128" fmla="*/ 1564341 w 2657256"/>
                          <a:gd name="connsiteY128" fmla="*/ 473948 h 3427818"/>
                          <a:gd name="connsiteX129" fmla="*/ 1586753 w 2657256"/>
                          <a:gd name="connsiteY129" fmla="*/ 456018 h 3427818"/>
                          <a:gd name="connsiteX130" fmla="*/ 1595718 w 2657256"/>
                          <a:gd name="connsiteY130" fmla="*/ 438089 h 3427818"/>
                          <a:gd name="connsiteX131" fmla="*/ 1613139 w 2657256"/>
                          <a:gd name="connsiteY131" fmla="*/ 415847 h 3427818"/>
                          <a:gd name="connsiteX132" fmla="*/ 1620066 w 2657256"/>
                          <a:gd name="connsiteY132" fmla="*/ 347984 h 3427818"/>
                          <a:gd name="connsiteX133" fmla="*/ 1604852 w 2657256"/>
                          <a:gd name="connsiteY133" fmla="*/ 293216 h 3427818"/>
                          <a:gd name="connsiteX134" fmla="*/ 1537447 w 2657256"/>
                          <a:gd name="connsiteY134" fmla="*/ 245348 h 3427818"/>
                          <a:gd name="connsiteX135" fmla="*/ 1613647 w 2657256"/>
                          <a:gd name="connsiteY135" fmla="*/ 456018 h 3427818"/>
                          <a:gd name="connsiteX136" fmla="*/ 1627094 w 2657256"/>
                          <a:gd name="connsiteY136" fmla="*/ 473948 h 3427818"/>
                          <a:gd name="connsiteX137" fmla="*/ 1658470 w 2657256"/>
                          <a:gd name="connsiteY137" fmla="*/ 469466 h 3427818"/>
                          <a:gd name="connsiteX138" fmla="*/ 1685365 w 2657256"/>
                          <a:gd name="connsiteY138" fmla="*/ 447054 h 3427818"/>
                          <a:gd name="connsiteX139" fmla="*/ 1694329 w 2657256"/>
                          <a:gd name="connsiteY139" fmla="*/ 433607 h 3427818"/>
                          <a:gd name="connsiteX140" fmla="*/ 1734670 w 2657256"/>
                          <a:gd name="connsiteY140" fmla="*/ 411195 h 3427818"/>
                          <a:gd name="connsiteX141" fmla="*/ 1743635 w 2657256"/>
                          <a:gd name="connsiteY141" fmla="*/ 397748 h 3427818"/>
                          <a:gd name="connsiteX142" fmla="*/ 1757082 w 2657256"/>
                          <a:gd name="connsiteY142" fmla="*/ 393266 h 3427818"/>
                          <a:gd name="connsiteX143" fmla="*/ 1843909 w 2657256"/>
                          <a:gd name="connsiteY143" fmla="*/ 319278 h 3427818"/>
                          <a:gd name="connsiteX144" fmla="*/ 1842471 w 2657256"/>
                          <a:gd name="connsiteY144" fmla="*/ 259131 h 3427818"/>
                          <a:gd name="connsiteX145" fmla="*/ 1828094 w 2657256"/>
                          <a:gd name="connsiteY145" fmla="*/ 193704 h 3427818"/>
                          <a:gd name="connsiteX146" fmla="*/ 1772023 w 2657256"/>
                          <a:gd name="connsiteY146" fmla="*/ 134186 h 3427818"/>
                          <a:gd name="connsiteX147" fmla="*/ 1948888 w 2657256"/>
                          <a:gd name="connsiteY147" fmla="*/ 234955 h 3427818"/>
                          <a:gd name="connsiteX148" fmla="*/ 1952362 w 2657256"/>
                          <a:gd name="connsiteY148" fmla="*/ 311202 h 3427818"/>
                          <a:gd name="connsiteX149" fmla="*/ 1874221 w 2657256"/>
                          <a:gd name="connsiteY149" fmla="*/ 375635 h 3427818"/>
                          <a:gd name="connsiteX150" fmla="*/ 1788459 w 2657256"/>
                          <a:gd name="connsiteY150" fmla="*/ 424642 h 3427818"/>
                          <a:gd name="connsiteX151" fmla="*/ 1761565 w 2657256"/>
                          <a:gd name="connsiteY151" fmla="*/ 447054 h 3427818"/>
                          <a:gd name="connsiteX152" fmla="*/ 1783976 w 2657256"/>
                          <a:gd name="connsiteY152" fmla="*/ 456018 h 3427818"/>
                          <a:gd name="connsiteX153" fmla="*/ 1878106 w 2657256"/>
                          <a:gd name="connsiteY153" fmla="*/ 447054 h 3427818"/>
                          <a:gd name="connsiteX154" fmla="*/ 1891553 w 2657256"/>
                          <a:gd name="connsiteY154" fmla="*/ 438089 h 3427818"/>
                          <a:gd name="connsiteX155" fmla="*/ 1918447 w 2657256"/>
                          <a:gd name="connsiteY155" fmla="*/ 429124 h 3427818"/>
                          <a:gd name="connsiteX156" fmla="*/ 1940859 w 2657256"/>
                          <a:gd name="connsiteY156" fmla="*/ 415677 h 3427818"/>
                          <a:gd name="connsiteX157" fmla="*/ 1954306 w 2657256"/>
                          <a:gd name="connsiteY157" fmla="*/ 411195 h 3427818"/>
                          <a:gd name="connsiteX158" fmla="*/ 2130929 w 2657256"/>
                          <a:gd name="connsiteY158" fmla="*/ 1143 h 3427818"/>
                          <a:gd name="connsiteX159" fmla="*/ 2166172 w 2657256"/>
                          <a:gd name="connsiteY159" fmla="*/ 272541 h 3427818"/>
                          <a:gd name="connsiteX160" fmla="*/ 2145254 w 2657256"/>
                          <a:gd name="connsiteY160" fmla="*/ 294280 h 3427818"/>
                          <a:gd name="connsiteX161" fmla="*/ 2125850 w 2657256"/>
                          <a:gd name="connsiteY161" fmla="*/ 315468 h 3427818"/>
                          <a:gd name="connsiteX162" fmla="*/ 2096795 w 2657256"/>
                          <a:gd name="connsiteY162" fmla="*/ 373444 h 3427818"/>
                          <a:gd name="connsiteX163" fmla="*/ 1999129 w 2657256"/>
                          <a:gd name="connsiteY163" fmla="*/ 415677 h 3427818"/>
                          <a:gd name="connsiteX164" fmla="*/ 1994647 w 2657256"/>
                          <a:gd name="connsiteY164" fmla="*/ 429124 h 3427818"/>
                          <a:gd name="connsiteX165" fmla="*/ 2039470 w 2657256"/>
                          <a:gd name="connsiteY165" fmla="*/ 447054 h 3427818"/>
                          <a:gd name="connsiteX166" fmla="*/ 2115670 w 2657256"/>
                          <a:gd name="connsiteY166" fmla="*/ 447054 h 3427818"/>
                          <a:gd name="connsiteX167" fmla="*/ 2160494 w 2657256"/>
                          <a:gd name="connsiteY167" fmla="*/ 433607 h 3427818"/>
                          <a:gd name="connsiteX168" fmla="*/ 2191870 w 2657256"/>
                          <a:gd name="connsiteY168" fmla="*/ 420160 h 3427818"/>
                          <a:gd name="connsiteX169" fmla="*/ 2205318 w 2657256"/>
                          <a:gd name="connsiteY169" fmla="*/ 415677 h 3427818"/>
                          <a:gd name="connsiteX170" fmla="*/ 2232212 w 2657256"/>
                          <a:gd name="connsiteY170" fmla="*/ 397748 h 3427818"/>
                          <a:gd name="connsiteX171" fmla="*/ 2312894 w 2657256"/>
                          <a:gd name="connsiteY171" fmla="*/ 240866 h 3427818"/>
                          <a:gd name="connsiteX172" fmla="*/ 2339788 w 2657256"/>
                          <a:gd name="connsiteY172" fmla="*/ 57088 h 3427818"/>
                          <a:gd name="connsiteX173" fmla="*/ 2357718 w 2657256"/>
                          <a:gd name="connsiteY173" fmla="*/ 272242 h 3427818"/>
                          <a:gd name="connsiteX174" fmla="*/ 2254623 w 2657256"/>
                          <a:gd name="connsiteY174" fmla="*/ 433607 h 3427818"/>
                          <a:gd name="connsiteX175" fmla="*/ 2245659 w 2657256"/>
                          <a:gd name="connsiteY175" fmla="*/ 447054 h 3427818"/>
                          <a:gd name="connsiteX176" fmla="*/ 2254623 w 2657256"/>
                          <a:gd name="connsiteY176" fmla="*/ 460501 h 3427818"/>
                          <a:gd name="connsiteX177" fmla="*/ 2353235 w 2657256"/>
                          <a:gd name="connsiteY177" fmla="*/ 456018 h 3427818"/>
                          <a:gd name="connsiteX178" fmla="*/ 2366682 w 2657256"/>
                          <a:gd name="connsiteY178" fmla="*/ 451536 h 3427818"/>
                          <a:gd name="connsiteX179" fmla="*/ 2389094 w 2657256"/>
                          <a:gd name="connsiteY179" fmla="*/ 447054 h 3427818"/>
                          <a:gd name="connsiteX180" fmla="*/ 2424953 w 2657256"/>
                          <a:gd name="connsiteY180" fmla="*/ 424642 h 3427818"/>
                          <a:gd name="connsiteX181" fmla="*/ 2528047 w 2657256"/>
                          <a:gd name="connsiteY181" fmla="*/ 349637 h 3427818"/>
                          <a:gd name="connsiteX182" fmla="*/ 2541495 w 2657256"/>
                          <a:gd name="connsiteY182" fmla="*/ 119843 h 3427818"/>
                          <a:gd name="connsiteX183" fmla="*/ 2591304 w 2657256"/>
                          <a:gd name="connsiteY183" fmla="*/ 271018 h 3427818"/>
                          <a:gd name="connsiteX184" fmla="*/ 2612315 w 2657256"/>
                          <a:gd name="connsiteY184" fmla="*/ 347844 h 3427818"/>
                          <a:gd name="connsiteX185" fmla="*/ 2650863 w 2657256"/>
                          <a:gd name="connsiteY185" fmla="*/ 401931 h 3427818"/>
                          <a:gd name="connsiteX186" fmla="*/ 2465294 w 2657256"/>
                          <a:gd name="connsiteY186" fmla="*/ 456018 h 3427818"/>
                          <a:gd name="connsiteX187" fmla="*/ 2442882 w 2657256"/>
                          <a:gd name="connsiteY187" fmla="*/ 460501 h 3427818"/>
                          <a:gd name="connsiteX188" fmla="*/ 2398059 w 2657256"/>
                          <a:gd name="connsiteY188" fmla="*/ 473948 h 3427818"/>
                          <a:gd name="connsiteX189" fmla="*/ 2375647 w 2657256"/>
                          <a:gd name="connsiteY189" fmla="*/ 482913 h 3427818"/>
                          <a:gd name="connsiteX190" fmla="*/ 2357718 w 2657256"/>
                          <a:gd name="connsiteY190" fmla="*/ 487395 h 3427818"/>
                          <a:gd name="connsiteX191" fmla="*/ 2344270 w 2657256"/>
                          <a:gd name="connsiteY191" fmla="*/ 518771 h 3427818"/>
                          <a:gd name="connsiteX192" fmla="*/ 2353235 w 2657256"/>
                          <a:gd name="connsiteY192" fmla="*/ 559113 h 3427818"/>
                          <a:gd name="connsiteX193" fmla="*/ 2362200 w 2657256"/>
                          <a:gd name="connsiteY193" fmla="*/ 572560 h 3427818"/>
                          <a:gd name="connsiteX194" fmla="*/ 2344270 w 2657256"/>
                          <a:gd name="connsiteY194" fmla="*/ 644277 h 3427818"/>
                          <a:gd name="connsiteX195" fmla="*/ 2321859 w 2657256"/>
                          <a:gd name="connsiteY195" fmla="*/ 671171 h 3427818"/>
                          <a:gd name="connsiteX196" fmla="*/ 2308412 w 2657256"/>
                          <a:gd name="connsiteY196" fmla="*/ 693583 h 3427818"/>
                          <a:gd name="connsiteX197" fmla="*/ 2281518 w 2657256"/>
                          <a:gd name="connsiteY197" fmla="*/ 698066 h 3427818"/>
                          <a:gd name="connsiteX198" fmla="*/ 2259106 w 2657256"/>
                          <a:gd name="connsiteY198" fmla="*/ 693583 h 3427818"/>
                          <a:gd name="connsiteX199" fmla="*/ 2277035 w 2657256"/>
                          <a:gd name="connsiteY199" fmla="*/ 635313 h 3427818"/>
                          <a:gd name="connsiteX200" fmla="*/ 2290482 w 2657256"/>
                          <a:gd name="connsiteY200" fmla="*/ 599454 h 3427818"/>
                          <a:gd name="connsiteX201" fmla="*/ 2286000 w 2657256"/>
                          <a:gd name="connsiteY201" fmla="*/ 563595 h 3427818"/>
                          <a:gd name="connsiteX202" fmla="*/ 2245659 w 2657256"/>
                          <a:gd name="connsiteY202" fmla="*/ 505324 h 3427818"/>
                          <a:gd name="connsiteX203" fmla="*/ 2200835 w 2657256"/>
                          <a:gd name="connsiteY203" fmla="*/ 487395 h 3427818"/>
                          <a:gd name="connsiteX204" fmla="*/ 2169459 w 2657256"/>
                          <a:gd name="connsiteY204" fmla="*/ 482913 h 3427818"/>
                          <a:gd name="connsiteX205" fmla="*/ 2102223 w 2657256"/>
                          <a:gd name="connsiteY205" fmla="*/ 487395 h 3427818"/>
                          <a:gd name="connsiteX206" fmla="*/ 2084294 w 2657256"/>
                          <a:gd name="connsiteY206" fmla="*/ 496360 h 3427818"/>
                          <a:gd name="connsiteX207" fmla="*/ 2070847 w 2657256"/>
                          <a:gd name="connsiteY207" fmla="*/ 500842 h 3427818"/>
                          <a:gd name="connsiteX208" fmla="*/ 2061882 w 2657256"/>
                          <a:gd name="connsiteY208" fmla="*/ 518771 h 3427818"/>
                          <a:gd name="connsiteX209" fmla="*/ 2034988 w 2657256"/>
                          <a:gd name="connsiteY209" fmla="*/ 532218 h 3427818"/>
                          <a:gd name="connsiteX210" fmla="*/ 1783976 w 2657256"/>
                          <a:gd name="connsiteY210" fmla="*/ 536701 h 3427818"/>
                          <a:gd name="connsiteX211" fmla="*/ 1766047 w 2657256"/>
                          <a:gd name="connsiteY211" fmla="*/ 545666 h 3427818"/>
                          <a:gd name="connsiteX212" fmla="*/ 1703294 w 2657256"/>
                          <a:gd name="connsiteY212" fmla="*/ 563595 h 3427818"/>
                          <a:gd name="connsiteX213" fmla="*/ 1689847 w 2657256"/>
                          <a:gd name="connsiteY213" fmla="*/ 568077 h 3427818"/>
                          <a:gd name="connsiteX214" fmla="*/ 1676400 w 2657256"/>
                          <a:gd name="connsiteY214" fmla="*/ 577042 h 3427818"/>
                          <a:gd name="connsiteX215" fmla="*/ 1649506 w 2657256"/>
                          <a:gd name="connsiteY215" fmla="*/ 586007 h 3427818"/>
                          <a:gd name="connsiteX216" fmla="*/ 1636059 w 2657256"/>
                          <a:gd name="connsiteY216" fmla="*/ 594971 h 3427818"/>
                          <a:gd name="connsiteX217" fmla="*/ 1622612 w 2657256"/>
                          <a:gd name="connsiteY217" fmla="*/ 608418 h 3427818"/>
                          <a:gd name="connsiteX218" fmla="*/ 1609165 w 2657256"/>
                          <a:gd name="connsiteY218" fmla="*/ 612901 h 3427818"/>
                          <a:gd name="connsiteX219" fmla="*/ 1577788 w 2657256"/>
                          <a:gd name="connsiteY219" fmla="*/ 644277 h 3427818"/>
                          <a:gd name="connsiteX220" fmla="*/ 1568823 w 2657256"/>
                          <a:gd name="connsiteY220" fmla="*/ 657724 h 3427818"/>
                          <a:gd name="connsiteX221" fmla="*/ 1555376 w 2657256"/>
                          <a:gd name="connsiteY221" fmla="*/ 671171 h 3427818"/>
                          <a:gd name="connsiteX222" fmla="*/ 1524000 w 2657256"/>
                          <a:gd name="connsiteY222" fmla="*/ 711513 h 3427818"/>
                          <a:gd name="connsiteX223" fmla="*/ 1519518 w 2657256"/>
                          <a:gd name="connsiteY223" fmla="*/ 724960 h 3427818"/>
                          <a:gd name="connsiteX224" fmla="*/ 1528482 w 2657256"/>
                          <a:gd name="connsiteY224" fmla="*/ 765301 h 3427818"/>
                          <a:gd name="connsiteX225" fmla="*/ 1537447 w 2657256"/>
                          <a:gd name="connsiteY225" fmla="*/ 778748 h 3427818"/>
                          <a:gd name="connsiteX226" fmla="*/ 1568823 w 2657256"/>
                          <a:gd name="connsiteY226" fmla="*/ 769783 h 3427818"/>
                          <a:gd name="connsiteX227" fmla="*/ 1600200 w 2657256"/>
                          <a:gd name="connsiteY227" fmla="*/ 769783 h 3427818"/>
                          <a:gd name="connsiteX228" fmla="*/ 1631576 w 2657256"/>
                          <a:gd name="connsiteY228" fmla="*/ 747371 h 3427818"/>
                          <a:gd name="connsiteX229" fmla="*/ 1645023 w 2657256"/>
                          <a:gd name="connsiteY229" fmla="*/ 733924 h 3427818"/>
                          <a:gd name="connsiteX230" fmla="*/ 1685365 w 2657256"/>
                          <a:gd name="connsiteY230" fmla="*/ 702548 h 3427818"/>
                          <a:gd name="connsiteX231" fmla="*/ 1716741 w 2657256"/>
                          <a:gd name="connsiteY231" fmla="*/ 671171 h 3427818"/>
                          <a:gd name="connsiteX232" fmla="*/ 1748118 w 2657256"/>
                          <a:gd name="connsiteY232" fmla="*/ 653242 h 3427818"/>
                          <a:gd name="connsiteX233" fmla="*/ 1761565 w 2657256"/>
                          <a:gd name="connsiteY233" fmla="*/ 648760 h 3427818"/>
                          <a:gd name="connsiteX234" fmla="*/ 1779494 w 2657256"/>
                          <a:gd name="connsiteY234" fmla="*/ 639795 h 3427818"/>
                          <a:gd name="connsiteX235" fmla="*/ 1815353 w 2657256"/>
                          <a:gd name="connsiteY235" fmla="*/ 630830 h 3427818"/>
                          <a:gd name="connsiteX236" fmla="*/ 2030506 w 2657256"/>
                          <a:gd name="connsiteY236" fmla="*/ 635313 h 3427818"/>
                          <a:gd name="connsiteX237" fmla="*/ 2017059 w 2657256"/>
                          <a:gd name="connsiteY237" fmla="*/ 657724 h 3427818"/>
                          <a:gd name="connsiteX238" fmla="*/ 1981200 w 2657256"/>
                          <a:gd name="connsiteY238" fmla="*/ 693583 h 3427818"/>
                          <a:gd name="connsiteX239" fmla="*/ 1967753 w 2657256"/>
                          <a:gd name="connsiteY239" fmla="*/ 707030 h 3427818"/>
                          <a:gd name="connsiteX240" fmla="*/ 1936376 w 2657256"/>
                          <a:gd name="connsiteY240" fmla="*/ 747371 h 3427818"/>
                          <a:gd name="connsiteX241" fmla="*/ 1905000 w 2657256"/>
                          <a:gd name="connsiteY241" fmla="*/ 774266 h 3427818"/>
                          <a:gd name="connsiteX242" fmla="*/ 1860176 w 2657256"/>
                          <a:gd name="connsiteY242" fmla="*/ 792195 h 3427818"/>
                          <a:gd name="connsiteX243" fmla="*/ 1788459 w 2657256"/>
                          <a:gd name="connsiteY243" fmla="*/ 801160 h 3427818"/>
                          <a:gd name="connsiteX244" fmla="*/ 1846729 w 2657256"/>
                          <a:gd name="connsiteY244" fmla="*/ 859430 h 3427818"/>
                          <a:gd name="connsiteX245" fmla="*/ 1913965 w 2657256"/>
                          <a:gd name="connsiteY245" fmla="*/ 886324 h 3427818"/>
                          <a:gd name="connsiteX246" fmla="*/ 1922929 w 2657256"/>
                          <a:gd name="connsiteY246" fmla="*/ 899771 h 3427818"/>
                          <a:gd name="connsiteX247" fmla="*/ 1967753 w 2657256"/>
                          <a:gd name="connsiteY247" fmla="*/ 940113 h 3427818"/>
                          <a:gd name="connsiteX248" fmla="*/ 1981200 w 2657256"/>
                          <a:gd name="connsiteY248" fmla="*/ 953560 h 3427818"/>
                          <a:gd name="connsiteX249" fmla="*/ 1994647 w 2657256"/>
                          <a:gd name="connsiteY249" fmla="*/ 962524 h 3427818"/>
                          <a:gd name="connsiteX250" fmla="*/ 2021541 w 2657256"/>
                          <a:gd name="connsiteY250" fmla="*/ 984936 h 3427818"/>
                          <a:gd name="connsiteX251" fmla="*/ 2030506 w 2657256"/>
                          <a:gd name="connsiteY251" fmla="*/ 998383 h 3427818"/>
                          <a:gd name="connsiteX252" fmla="*/ 2057400 w 2657256"/>
                          <a:gd name="connsiteY252" fmla="*/ 1025277 h 3427818"/>
                          <a:gd name="connsiteX253" fmla="*/ 2088776 w 2657256"/>
                          <a:gd name="connsiteY253" fmla="*/ 1070101 h 3427818"/>
                          <a:gd name="connsiteX254" fmla="*/ 2115670 w 2657256"/>
                          <a:gd name="connsiteY254" fmla="*/ 1114924 h 3427818"/>
                          <a:gd name="connsiteX255" fmla="*/ 2120153 w 2657256"/>
                          <a:gd name="connsiteY255" fmla="*/ 1146301 h 3427818"/>
                          <a:gd name="connsiteX256" fmla="*/ 2138082 w 2657256"/>
                          <a:gd name="connsiteY256" fmla="*/ 1200089 h 3427818"/>
                          <a:gd name="connsiteX257" fmla="*/ 2147047 w 2657256"/>
                          <a:gd name="connsiteY257" fmla="*/ 1253877 h 3427818"/>
                          <a:gd name="connsiteX258" fmla="*/ 2151529 w 2657256"/>
                          <a:gd name="connsiteY258" fmla="*/ 1267324 h 3427818"/>
                          <a:gd name="connsiteX259" fmla="*/ 2156012 w 2657256"/>
                          <a:gd name="connsiteY259" fmla="*/ 1285254 h 3427818"/>
                          <a:gd name="connsiteX260" fmla="*/ 2173941 w 2657256"/>
                          <a:gd name="connsiteY260" fmla="*/ 1352489 h 3427818"/>
                          <a:gd name="connsiteX261" fmla="*/ 2182906 w 2657256"/>
                          <a:gd name="connsiteY261" fmla="*/ 1370418 h 3427818"/>
                          <a:gd name="connsiteX262" fmla="*/ 2187388 w 2657256"/>
                          <a:gd name="connsiteY262" fmla="*/ 1388348 h 3427818"/>
                          <a:gd name="connsiteX263" fmla="*/ 2214282 w 2657256"/>
                          <a:gd name="connsiteY263" fmla="*/ 1442136 h 3427818"/>
                          <a:gd name="connsiteX264" fmla="*/ 2218765 w 2657256"/>
                          <a:gd name="connsiteY264" fmla="*/ 1460066 h 3427818"/>
                          <a:gd name="connsiteX265" fmla="*/ 2223247 w 2657256"/>
                          <a:gd name="connsiteY265" fmla="*/ 1486960 h 3427818"/>
                          <a:gd name="connsiteX266" fmla="*/ 2236694 w 2657256"/>
                          <a:gd name="connsiteY266" fmla="*/ 1513854 h 3427818"/>
                          <a:gd name="connsiteX267" fmla="*/ 2249794 w 2657256"/>
                          <a:gd name="connsiteY267" fmla="*/ 1581561 h 3427818"/>
                          <a:gd name="connsiteX268" fmla="*/ 2241176 w 2657256"/>
                          <a:gd name="connsiteY268" fmla="*/ 1634877 h 3427818"/>
                          <a:gd name="connsiteX269" fmla="*/ 2245659 w 2657256"/>
                          <a:gd name="connsiteY269" fmla="*/ 1652807 h 3427818"/>
                          <a:gd name="connsiteX270" fmla="*/ 2249634 w 2657256"/>
                          <a:gd name="connsiteY270" fmla="*/ 1742792 h 3427818"/>
                          <a:gd name="connsiteX271" fmla="*/ 2227729 w 2657256"/>
                          <a:gd name="connsiteY271" fmla="*/ 1773830 h 3427818"/>
                          <a:gd name="connsiteX272" fmla="*/ 2240500 w 2657256"/>
                          <a:gd name="connsiteY272" fmla="*/ 1731206 h 3427818"/>
                          <a:gd name="connsiteX273" fmla="*/ 2235341 w 2657256"/>
                          <a:gd name="connsiteY273" fmla="*/ 1845548 h 3427818"/>
                          <a:gd name="connsiteX274" fmla="*/ 2230689 w 2657256"/>
                          <a:gd name="connsiteY274" fmla="*/ 1880900 h 3427818"/>
                          <a:gd name="connsiteX275" fmla="*/ 2226207 w 2657256"/>
                          <a:gd name="connsiteY275" fmla="*/ 1881407 h 3427818"/>
                          <a:gd name="connsiteX276" fmla="*/ 2208278 w 2657256"/>
                          <a:gd name="connsiteY276" fmla="*/ 1926230 h 3427818"/>
                          <a:gd name="connsiteX277" fmla="*/ 2195168 w 2657256"/>
                          <a:gd name="connsiteY277" fmla="*/ 1939677 h 3427818"/>
                          <a:gd name="connsiteX278" fmla="*/ 2203458 w 2657256"/>
                          <a:gd name="connsiteY278" fmla="*/ 1975875 h 3427818"/>
                          <a:gd name="connsiteX279" fmla="*/ 2204134 w 2657256"/>
                          <a:gd name="connsiteY279" fmla="*/ 2006743 h 3427818"/>
                          <a:gd name="connsiteX280" fmla="*/ 2226545 w 2657256"/>
                          <a:gd name="connsiteY280" fmla="*/ 2011564 h 3427818"/>
                          <a:gd name="connsiteX281" fmla="*/ 2241176 w 2657256"/>
                          <a:gd name="connsiteY281" fmla="*/ 2069666 h 3427818"/>
                          <a:gd name="connsiteX282" fmla="*/ 2263588 w 2657256"/>
                          <a:gd name="connsiteY282" fmla="*/ 2114489 h 3427818"/>
                          <a:gd name="connsiteX283" fmla="*/ 2286000 w 2657256"/>
                          <a:gd name="connsiteY283" fmla="*/ 2141383 h 3427818"/>
                          <a:gd name="connsiteX284" fmla="*/ 2299447 w 2657256"/>
                          <a:gd name="connsiteY284" fmla="*/ 2181724 h 3427818"/>
                          <a:gd name="connsiteX285" fmla="*/ 2321859 w 2657256"/>
                          <a:gd name="connsiteY285" fmla="*/ 2208618 h 3427818"/>
                          <a:gd name="connsiteX286" fmla="*/ 2344270 w 2657256"/>
                          <a:gd name="connsiteY286" fmla="*/ 2262407 h 3427818"/>
                          <a:gd name="connsiteX287" fmla="*/ 2348753 w 2657256"/>
                          <a:gd name="connsiteY287" fmla="*/ 2280336 h 3427818"/>
                          <a:gd name="connsiteX288" fmla="*/ 2366682 w 2657256"/>
                          <a:gd name="connsiteY288" fmla="*/ 2320677 h 3427818"/>
                          <a:gd name="connsiteX289" fmla="*/ 2375647 w 2657256"/>
                          <a:gd name="connsiteY289" fmla="*/ 2343089 h 3427818"/>
                          <a:gd name="connsiteX290" fmla="*/ 2380129 w 2657256"/>
                          <a:gd name="connsiteY290" fmla="*/ 2365501 h 3427818"/>
                          <a:gd name="connsiteX291" fmla="*/ 2389094 w 2657256"/>
                          <a:gd name="connsiteY291" fmla="*/ 2392395 h 3427818"/>
                          <a:gd name="connsiteX292" fmla="*/ 2393576 w 2657256"/>
                          <a:gd name="connsiteY292" fmla="*/ 2437218 h 3427818"/>
                          <a:gd name="connsiteX293" fmla="*/ 2398059 w 2657256"/>
                          <a:gd name="connsiteY293" fmla="*/ 2450666 h 3427818"/>
                          <a:gd name="connsiteX294" fmla="*/ 2419794 w 2657256"/>
                          <a:gd name="connsiteY294" fmla="*/ 2504454 h 3427818"/>
                          <a:gd name="connsiteX295" fmla="*/ 2427343 w 2657256"/>
                          <a:gd name="connsiteY295" fmla="*/ 2620995 h 3427818"/>
                          <a:gd name="connsiteX296" fmla="*/ 2389094 w 2657256"/>
                          <a:gd name="connsiteY296" fmla="*/ 2894418 h 3427818"/>
                          <a:gd name="connsiteX297" fmla="*/ 2380129 w 2657256"/>
                          <a:gd name="connsiteY297" fmla="*/ 2916830 h 3427818"/>
                          <a:gd name="connsiteX298" fmla="*/ 2357718 w 2657256"/>
                          <a:gd name="connsiteY298" fmla="*/ 2970618 h 3427818"/>
                          <a:gd name="connsiteX299" fmla="*/ 2348753 w 2657256"/>
                          <a:gd name="connsiteY299" fmla="*/ 2993030 h 3427818"/>
                          <a:gd name="connsiteX300" fmla="*/ 2339788 w 2657256"/>
                          <a:gd name="connsiteY300" fmla="*/ 3028889 h 3427818"/>
                          <a:gd name="connsiteX301" fmla="*/ 2326341 w 2657256"/>
                          <a:gd name="connsiteY301" fmla="*/ 3051301 h 3427818"/>
                          <a:gd name="connsiteX302" fmla="*/ 2317376 w 2657256"/>
                          <a:gd name="connsiteY302" fmla="*/ 3082677 h 3427818"/>
                          <a:gd name="connsiteX303" fmla="*/ 2303929 w 2657256"/>
                          <a:gd name="connsiteY303" fmla="*/ 3105089 h 3427818"/>
                          <a:gd name="connsiteX304" fmla="*/ 2290482 w 2657256"/>
                          <a:gd name="connsiteY304" fmla="*/ 3136466 h 3427818"/>
                          <a:gd name="connsiteX305" fmla="*/ 2272553 w 2657256"/>
                          <a:gd name="connsiteY305" fmla="*/ 3140948 h 3427818"/>
                          <a:gd name="connsiteX306" fmla="*/ 2259106 w 2657256"/>
                          <a:gd name="connsiteY306" fmla="*/ 3145430 h 3427818"/>
                          <a:gd name="connsiteX307" fmla="*/ 2241176 w 2657256"/>
                          <a:gd name="connsiteY307" fmla="*/ 3149913 h 3427818"/>
                          <a:gd name="connsiteX308" fmla="*/ 2209800 w 2657256"/>
                          <a:gd name="connsiteY308" fmla="*/ 3158877 h 3427818"/>
                          <a:gd name="connsiteX309" fmla="*/ 2205318 w 2657256"/>
                          <a:gd name="connsiteY309" fmla="*/ 3096124 h 3427818"/>
                          <a:gd name="connsiteX310" fmla="*/ 2218765 w 2657256"/>
                          <a:gd name="connsiteY310" fmla="*/ 3078195 h 3427818"/>
                          <a:gd name="connsiteX311" fmla="*/ 2245659 w 2657256"/>
                          <a:gd name="connsiteY311" fmla="*/ 3028889 h 3427818"/>
                          <a:gd name="connsiteX312" fmla="*/ 2268070 w 2657256"/>
                          <a:gd name="connsiteY312" fmla="*/ 3001995 h 3427818"/>
                          <a:gd name="connsiteX313" fmla="*/ 2298550 w 2657256"/>
                          <a:gd name="connsiteY313" fmla="*/ 2625477 h 3427818"/>
                          <a:gd name="connsiteX314" fmla="*/ 2284986 w 2657256"/>
                          <a:gd name="connsiteY314" fmla="*/ 2589618 h 3427818"/>
                          <a:gd name="connsiteX315" fmla="*/ 2293273 w 2657256"/>
                          <a:gd name="connsiteY315" fmla="*/ 2553590 h 3427818"/>
                          <a:gd name="connsiteX316" fmla="*/ 2278152 w 2657256"/>
                          <a:gd name="connsiteY316" fmla="*/ 2532115 h 3427818"/>
                          <a:gd name="connsiteX317" fmla="*/ 2245659 w 2657256"/>
                          <a:gd name="connsiteY317" fmla="*/ 2446184 h 3427818"/>
                          <a:gd name="connsiteX318" fmla="*/ 2195507 w 2657256"/>
                          <a:gd name="connsiteY318" fmla="*/ 2298265 h 3427818"/>
                          <a:gd name="connsiteX319" fmla="*/ 2083786 w 2657256"/>
                          <a:gd name="connsiteY319" fmla="*/ 2097237 h 3427818"/>
                          <a:gd name="connsiteX320" fmla="*/ 2048773 w 2657256"/>
                          <a:gd name="connsiteY320" fmla="*/ 2074908 h 3427818"/>
                          <a:gd name="connsiteX321" fmla="*/ 2074314 w 2657256"/>
                          <a:gd name="connsiteY321" fmla="*/ 2068904 h 3427818"/>
                          <a:gd name="connsiteX322" fmla="*/ 2034988 w 2657256"/>
                          <a:gd name="connsiteY322" fmla="*/ 2060701 h 3427818"/>
                          <a:gd name="connsiteX323" fmla="*/ 2026023 w 2657256"/>
                          <a:gd name="connsiteY323" fmla="*/ 2083113 h 3427818"/>
                          <a:gd name="connsiteX324" fmla="*/ 2021541 w 2657256"/>
                          <a:gd name="connsiteY324" fmla="*/ 2096560 h 3427818"/>
                          <a:gd name="connsiteX325" fmla="*/ 1999129 w 2657256"/>
                          <a:gd name="connsiteY325" fmla="*/ 2110007 h 3427818"/>
                          <a:gd name="connsiteX326" fmla="*/ 1990165 w 2657256"/>
                          <a:gd name="connsiteY326" fmla="*/ 2127936 h 3427818"/>
                          <a:gd name="connsiteX327" fmla="*/ 1967753 w 2657256"/>
                          <a:gd name="connsiteY327" fmla="*/ 2163795 h 3427818"/>
                          <a:gd name="connsiteX328" fmla="*/ 1981200 w 2657256"/>
                          <a:gd name="connsiteY328" fmla="*/ 2280336 h 3427818"/>
                          <a:gd name="connsiteX329" fmla="*/ 1994647 w 2657256"/>
                          <a:gd name="connsiteY329" fmla="*/ 2311713 h 3427818"/>
                          <a:gd name="connsiteX330" fmla="*/ 2003612 w 2657256"/>
                          <a:gd name="connsiteY330" fmla="*/ 2329642 h 3427818"/>
                          <a:gd name="connsiteX331" fmla="*/ 2026023 w 2657256"/>
                          <a:gd name="connsiteY331" fmla="*/ 2361018 h 3427818"/>
                          <a:gd name="connsiteX332" fmla="*/ 2043953 w 2657256"/>
                          <a:gd name="connsiteY332" fmla="*/ 2405842 h 3427818"/>
                          <a:gd name="connsiteX333" fmla="*/ 2061882 w 2657256"/>
                          <a:gd name="connsiteY333" fmla="*/ 2428254 h 3427818"/>
                          <a:gd name="connsiteX334" fmla="*/ 2088776 w 2657256"/>
                          <a:gd name="connsiteY334" fmla="*/ 2491007 h 3427818"/>
                          <a:gd name="connsiteX335" fmla="*/ 2102223 w 2657256"/>
                          <a:gd name="connsiteY335" fmla="*/ 2522383 h 3427818"/>
                          <a:gd name="connsiteX336" fmla="*/ 2106706 w 2657256"/>
                          <a:gd name="connsiteY336" fmla="*/ 2553760 h 3427818"/>
                          <a:gd name="connsiteX337" fmla="*/ 2124635 w 2657256"/>
                          <a:gd name="connsiteY337" fmla="*/ 2616513 h 3427818"/>
                          <a:gd name="connsiteX338" fmla="*/ 2138082 w 2657256"/>
                          <a:gd name="connsiteY338" fmla="*/ 2706160 h 3427818"/>
                          <a:gd name="connsiteX339" fmla="*/ 2147047 w 2657256"/>
                          <a:gd name="connsiteY339" fmla="*/ 2742018 h 3427818"/>
                          <a:gd name="connsiteX340" fmla="*/ 2151529 w 2657256"/>
                          <a:gd name="connsiteY340" fmla="*/ 2773395 h 3427818"/>
                          <a:gd name="connsiteX341" fmla="*/ 2160494 w 2657256"/>
                          <a:gd name="connsiteY341" fmla="*/ 2827183 h 3427818"/>
                          <a:gd name="connsiteX342" fmla="*/ 2156012 w 2657256"/>
                          <a:gd name="connsiteY342" fmla="*/ 3019924 h 3427818"/>
                          <a:gd name="connsiteX343" fmla="*/ 2138082 w 2657256"/>
                          <a:gd name="connsiteY343" fmla="*/ 3100607 h 3427818"/>
                          <a:gd name="connsiteX344" fmla="*/ 2133600 w 2657256"/>
                          <a:gd name="connsiteY344" fmla="*/ 3118536 h 3427818"/>
                          <a:gd name="connsiteX345" fmla="*/ 2120153 w 2657256"/>
                          <a:gd name="connsiteY345" fmla="*/ 3136466 h 3427818"/>
                          <a:gd name="connsiteX346" fmla="*/ 2111188 w 2657256"/>
                          <a:gd name="connsiteY346" fmla="*/ 3163360 h 3427818"/>
                          <a:gd name="connsiteX347" fmla="*/ 2088776 w 2657256"/>
                          <a:gd name="connsiteY347" fmla="*/ 3194736 h 3427818"/>
                          <a:gd name="connsiteX348" fmla="*/ 2075329 w 2657256"/>
                          <a:gd name="connsiteY348" fmla="*/ 3221630 h 3427818"/>
                          <a:gd name="connsiteX349" fmla="*/ 2061882 w 2657256"/>
                          <a:gd name="connsiteY349" fmla="*/ 3226113 h 3427818"/>
                          <a:gd name="connsiteX350" fmla="*/ 2021541 w 2657256"/>
                          <a:gd name="connsiteY350" fmla="*/ 3221630 h 3427818"/>
                          <a:gd name="connsiteX351" fmla="*/ 2012576 w 2657256"/>
                          <a:gd name="connsiteY351" fmla="*/ 3176807 h 3427818"/>
                          <a:gd name="connsiteX352" fmla="*/ 2048435 w 2657256"/>
                          <a:gd name="connsiteY352" fmla="*/ 3078195 h 3427818"/>
                          <a:gd name="connsiteX353" fmla="*/ 2048435 w 2657256"/>
                          <a:gd name="connsiteY353" fmla="*/ 3078195 h 3427818"/>
                          <a:gd name="connsiteX354" fmla="*/ 2061882 w 2657256"/>
                          <a:gd name="connsiteY354" fmla="*/ 3024407 h 3427818"/>
                          <a:gd name="connsiteX355" fmla="*/ 2070847 w 2657256"/>
                          <a:gd name="connsiteY355" fmla="*/ 2939242 h 3427818"/>
                          <a:gd name="connsiteX356" fmla="*/ 2066365 w 2657256"/>
                          <a:gd name="connsiteY356" fmla="*/ 2782360 h 3427818"/>
                          <a:gd name="connsiteX357" fmla="*/ 2043953 w 2657256"/>
                          <a:gd name="connsiteY357" fmla="*/ 2706160 h 3427818"/>
                          <a:gd name="connsiteX358" fmla="*/ 2030506 w 2657256"/>
                          <a:gd name="connsiteY358" fmla="*/ 2679266 h 3427818"/>
                          <a:gd name="connsiteX359" fmla="*/ 2017059 w 2657256"/>
                          <a:gd name="connsiteY359" fmla="*/ 2638924 h 3427818"/>
                          <a:gd name="connsiteX360" fmla="*/ 1981200 w 2657256"/>
                          <a:gd name="connsiteY360" fmla="*/ 2571689 h 3427818"/>
                          <a:gd name="connsiteX361" fmla="*/ 1972235 w 2657256"/>
                          <a:gd name="connsiteY361" fmla="*/ 2558242 h 3427818"/>
                          <a:gd name="connsiteX362" fmla="*/ 1958788 w 2657256"/>
                          <a:gd name="connsiteY362" fmla="*/ 2535830 h 3427818"/>
                          <a:gd name="connsiteX363" fmla="*/ 1905000 w 2657256"/>
                          <a:gd name="connsiteY363" fmla="*/ 2455148 h 3427818"/>
                          <a:gd name="connsiteX364" fmla="*/ 1882588 w 2657256"/>
                          <a:gd name="connsiteY364" fmla="*/ 2414807 h 3427818"/>
                          <a:gd name="connsiteX365" fmla="*/ 1869141 w 2657256"/>
                          <a:gd name="connsiteY365" fmla="*/ 2396877 h 3427818"/>
                          <a:gd name="connsiteX366" fmla="*/ 1806388 w 2657256"/>
                          <a:gd name="connsiteY366" fmla="*/ 2369983 h 3427818"/>
                          <a:gd name="connsiteX367" fmla="*/ 1779494 w 2657256"/>
                          <a:gd name="connsiteY367" fmla="*/ 2361018 h 3427818"/>
                          <a:gd name="connsiteX368" fmla="*/ 1752600 w 2657256"/>
                          <a:gd name="connsiteY368" fmla="*/ 2356536 h 3427818"/>
                          <a:gd name="connsiteX369" fmla="*/ 1680882 w 2657256"/>
                          <a:gd name="connsiteY369" fmla="*/ 2334124 h 3427818"/>
                          <a:gd name="connsiteX370" fmla="*/ 1719025 w 2657256"/>
                          <a:gd name="connsiteY370" fmla="*/ 2338268 h 3427818"/>
                          <a:gd name="connsiteX371" fmla="*/ 1756997 w 2657256"/>
                          <a:gd name="connsiteY371" fmla="*/ 2346387 h 3427818"/>
                          <a:gd name="connsiteX372" fmla="*/ 1656440 w 2657256"/>
                          <a:gd name="connsiteY372" fmla="*/ 2355520 h 3427818"/>
                          <a:gd name="connsiteX373" fmla="*/ 1537447 w 2657256"/>
                          <a:gd name="connsiteY373" fmla="*/ 2386897 h 3427818"/>
                          <a:gd name="connsiteX374" fmla="*/ 1571993 w 2657256"/>
                          <a:gd name="connsiteY374" fmla="*/ 2374894 h 3427818"/>
                          <a:gd name="connsiteX375" fmla="*/ 1509707 w 2657256"/>
                          <a:gd name="connsiteY375" fmla="*/ 2395863 h 3427818"/>
                          <a:gd name="connsiteX376" fmla="*/ 1500444 w 2657256"/>
                          <a:gd name="connsiteY376" fmla="*/ 2412208 h 3427818"/>
                          <a:gd name="connsiteX377" fmla="*/ 1402678 w 2657256"/>
                          <a:gd name="connsiteY377" fmla="*/ 2396578 h 3427818"/>
                          <a:gd name="connsiteX378" fmla="*/ 1322892 w 2657256"/>
                          <a:gd name="connsiteY378" fmla="*/ 2393889 h 3427818"/>
                          <a:gd name="connsiteX379" fmla="*/ 1199384 w 2657256"/>
                          <a:gd name="connsiteY379" fmla="*/ 2363978 h 3427818"/>
                          <a:gd name="connsiteX380" fmla="*/ 1066800 w 2657256"/>
                          <a:gd name="connsiteY380" fmla="*/ 2329642 h 3427818"/>
                          <a:gd name="connsiteX381" fmla="*/ 1030941 w 2657256"/>
                          <a:gd name="connsiteY381" fmla="*/ 2320677 h 3427818"/>
                          <a:gd name="connsiteX382" fmla="*/ 986118 w 2657256"/>
                          <a:gd name="connsiteY382" fmla="*/ 2298266 h 3427818"/>
                          <a:gd name="connsiteX383" fmla="*/ 968188 w 2657256"/>
                          <a:gd name="connsiteY383" fmla="*/ 2289301 h 3427818"/>
                          <a:gd name="connsiteX384" fmla="*/ 936812 w 2657256"/>
                          <a:gd name="connsiteY384" fmla="*/ 2271371 h 3427818"/>
                          <a:gd name="connsiteX385" fmla="*/ 905435 w 2657256"/>
                          <a:gd name="connsiteY385" fmla="*/ 2253442 h 3427818"/>
                          <a:gd name="connsiteX386" fmla="*/ 869576 w 2657256"/>
                          <a:gd name="connsiteY386" fmla="*/ 2266889 h 3427818"/>
                          <a:gd name="connsiteX387" fmla="*/ 856129 w 2657256"/>
                          <a:gd name="connsiteY387" fmla="*/ 2284818 h 3427818"/>
                          <a:gd name="connsiteX388" fmla="*/ 815788 w 2657256"/>
                          <a:gd name="connsiteY388" fmla="*/ 2325160 h 3427818"/>
                          <a:gd name="connsiteX389" fmla="*/ 788894 w 2657256"/>
                          <a:gd name="connsiteY389" fmla="*/ 2347571 h 3427818"/>
                          <a:gd name="connsiteX390" fmla="*/ 762000 w 2657256"/>
                          <a:gd name="connsiteY390" fmla="*/ 2369983 h 3427818"/>
                          <a:gd name="connsiteX391" fmla="*/ 753035 w 2657256"/>
                          <a:gd name="connsiteY391" fmla="*/ 2383430 h 3427818"/>
                          <a:gd name="connsiteX392" fmla="*/ 735106 w 2657256"/>
                          <a:gd name="connsiteY392" fmla="*/ 2396877 h 3427818"/>
                          <a:gd name="connsiteX393" fmla="*/ 712694 w 2657256"/>
                          <a:gd name="connsiteY393" fmla="*/ 2419289 h 3427818"/>
                          <a:gd name="connsiteX394" fmla="*/ 694765 w 2657256"/>
                          <a:gd name="connsiteY394" fmla="*/ 2432736 h 3427818"/>
                          <a:gd name="connsiteX395" fmla="*/ 681318 w 2657256"/>
                          <a:gd name="connsiteY395" fmla="*/ 2450666 h 3427818"/>
                          <a:gd name="connsiteX396" fmla="*/ 667870 w 2657256"/>
                          <a:gd name="connsiteY396" fmla="*/ 2459630 h 3427818"/>
                          <a:gd name="connsiteX397" fmla="*/ 623047 w 2657256"/>
                          <a:gd name="connsiteY397" fmla="*/ 2499971 h 3427818"/>
                          <a:gd name="connsiteX398" fmla="*/ 600635 w 2657256"/>
                          <a:gd name="connsiteY398" fmla="*/ 2531348 h 3427818"/>
                          <a:gd name="connsiteX399" fmla="*/ 587188 w 2657256"/>
                          <a:gd name="connsiteY399" fmla="*/ 2571689 h 3427818"/>
                          <a:gd name="connsiteX400" fmla="*/ 582706 w 2657256"/>
                          <a:gd name="connsiteY400" fmla="*/ 2603066 h 3427818"/>
                          <a:gd name="connsiteX401" fmla="*/ 596153 w 2657256"/>
                          <a:gd name="connsiteY401" fmla="*/ 2692713 h 3427818"/>
                          <a:gd name="connsiteX402" fmla="*/ 600635 w 2657256"/>
                          <a:gd name="connsiteY402" fmla="*/ 2710642 h 3427818"/>
                          <a:gd name="connsiteX403" fmla="*/ 609600 w 2657256"/>
                          <a:gd name="connsiteY403" fmla="*/ 2728571 h 3427818"/>
                          <a:gd name="connsiteX404" fmla="*/ 614082 w 2657256"/>
                          <a:gd name="connsiteY404" fmla="*/ 2746501 h 3427818"/>
                          <a:gd name="connsiteX405" fmla="*/ 623047 w 2657256"/>
                          <a:gd name="connsiteY405" fmla="*/ 2768913 h 3427818"/>
                          <a:gd name="connsiteX406" fmla="*/ 627529 w 2657256"/>
                          <a:gd name="connsiteY406" fmla="*/ 2791324 h 3427818"/>
                          <a:gd name="connsiteX407" fmla="*/ 640976 w 2657256"/>
                          <a:gd name="connsiteY407" fmla="*/ 2822701 h 3427818"/>
                          <a:gd name="connsiteX408" fmla="*/ 645459 w 2657256"/>
                          <a:gd name="connsiteY408" fmla="*/ 2836148 h 3427818"/>
                          <a:gd name="connsiteX409" fmla="*/ 658906 w 2657256"/>
                          <a:gd name="connsiteY409" fmla="*/ 2858560 h 3427818"/>
                          <a:gd name="connsiteX410" fmla="*/ 676835 w 2657256"/>
                          <a:gd name="connsiteY410" fmla="*/ 2921313 h 3427818"/>
                          <a:gd name="connsiteX411" fmla="*/ 690282 w 2657256"/>
                          <a:gd name="connsiteY411" fmla="*/ 2952689 h 3427818"/>
                          <a:gd name="connsiteX412" fmla="*/ 699247 w 2657256"/>
                          <a:gd name="connsiteY412" fmla="*/ 2997513 h 3427818"/>
                          <a:gd name="connsiteX413" fmla="*/ 703729 w 2657256"/>
                          <a:gd name="connsiteY413" fmla="*/ 3024407 h 3427818"/>
                          <a:gd name="connsiteX414" fmla="*/ 717176 w 2657256"/>
                          <a:gd name="connsiteY414" fmla="*/ 3051301 h 3427818"/>
                          <a:gd name="connsiteX415" fmla="*/ 735106 w 2657256"/>
                          <a:gd name="connsiteY415" fmla="*/ 3109571 h 3427818"/>
                          <a:gd name="connsiteX416" fmla="*/ 739588 w 2657256"/>
                          <a:gd name="connsiteY416" fmla="*/ 3136466 h 3427818"/>
                          <a:gd name="connsiteX417" fmla="*/ 762000 w 2657256"/>
                          <a:gd name="connsiteY417" fmla="*/ 3199218 h 3427818"/>
                          <a:gd name="connsiteX418" fmla="*/ 766482 w 2657256"/>
                          <a:gd name="connsiteY418" fmla="*/ 3288866 h 3427818"/>
                          <a:gd name="connsiteX419" fmla="*/ 770965 w 2657256"/>
                          <a:gd name="connsiteY419" fmla="*/ 3311277 h 3427818"/>
                          <a:gd name="connsiteX420" fmla="*/ 775447 w 2657256"/>
                          <a:gd name="connsiteY420" fmla="*/ 3342654 h 3427818"/>
                          <a:gd name="connsiteX421" fmla="*/ 748553 w 2657256"/>
                          <a:gd name="connsiteY421" fmla="*/ 3391960 h 3427818"/>
                          <a:gd name="connsiteX422" fmla="*/ 721659 w 2657256"/>
                          <a:gd name="connsiteY422" fmla="*/ 3400924 h 3427818"/>
                          <a:gd name="connsiteX423" fmla="*/ 708212 w 2657256"/>
                          <a:gd name="connsiteY423" fmla="*/ 3405407 h 3427818"/>
                          <a:gd name="connsiteX424" fmla="*/ 623047 w 2657256"/>
                          <a:gd name="connsiteY424" fmla="*/ 3387477 h 3427818"/>
                          <a:gd name="connsiteX425" fmla="*/ 609600 w 2657256"/>
                          <a:gd name="connsiteY425" fmla="*/ 3365066 h 3427818"/>
                          <a:gd name="connsiteX426" fmla="*/ 591670 w 2657256"/>
                          <a:gd name="connsiteY426" fmla="*/ 3324724 h 3427818"/>
                          <a:gd name="connsiteX427" fmla="*/ 560294 w 2657256"/>
                          <a:gd name="connsiteY427" fmla="*/ 3266454 h 3427818"/>
                          <a:gd name="connsiteX428" fmla="*/ 551329 w 2657256"/>
                          <a:gd name="connsiteY428" fmla="*/ 3253007 h 3427818"/>
                          <a:gd name="connsiteX429" fmla="*/ 528918 w 2657256"/>
                          <a:gd name="connsiteY429" fmla="*/ 3230595 h 3427818"/>
                          <a:gd name="connsiteX430" fmla="*/ 519953 w 2657256"/>
                          <a:gd name="connsiteY430" fmla="*/ 3185771 h 3427818"/>
                          <a:gd name="connsiteX431" fmla="*/ 524435 w 2657256"/>
                          <a:gd name="connsiteY431" fmla="*/ 3158877 h 3427818"/>
                          <a:gd name="connsiteX432" fmla="*/ 528918 w 2657256"/>
                          <a:gd name="connsiteY432" fmla="*/ 3145430 h 3427818"/>
                          <a:gd name="connsiteX433" fmla="*/ 542365 w 2657256"/>
                          <a:gd name="connsiteY433" fmla="*/ 3109571 h 3427818"/>
                          <a:gd name="connsiteX434" fmla="*/ 484094 w 2657256"/>
                          <a:gd name="connsiteY434" fmla="*/ 2943724 h 3427818"/>
                          <a:gd name="connsiteX435" fmla="*/ 443753 w 2657256"/>
                          <a:gd name="connsiteY435" fmla="*/ 2836148 h 3427818"/>
                          <a:gd name="connsiteX436" fmla="*/ 439270 w 2657256"/>
                          <a:gd name="connsiteY436" fmla="*/ 2809254 h 3427818"/>
                          <a:gd name="connsiteX437" fmla="*/ 430306 w 2657256"/>
                          <a:gd name="connsiteY437" fmla="*/ 2773395 h 3427818"/>
                          <a:gd name="connsiteX438" fmla="*/ 425823 w 2657256"/>
                          <a:gd name="connsiteY438" fmla="*/ 2737536 h 3427818"/>
                          <a:gd name="connsiteX439" fmla="*/ 398929 w 2657256"/>
                          <a:gd name="connsiteY439" fmla="*/ 2656854 h 3427818"/>
                          <a:gd name="connsiteX440" fmla="*/ 385482 w 2657256"/>
                          <a:gd name="connsiteY440" fmla="*/ 2625477 h 3427818"/>
                          <a:gd name="connsiteX441" fmla="*/ 381000 w 2657256"/>
                          <a:gd name="connsiteY441" fmla="*/ 2607548 h 3427818"/>
                          <a:gd name="connsiteX442" fmla="*/ 372035 w 2657256"/>
                          <a:gd name="connsiteY442" fmla="*/ 2540313 h 3427818"/>
                          <a:gd name="connsiteX443" fmla="*/ 367553 w 2657256"/>
                          <a:gd name="connsiteY443" fmla="*/ 2526866 h 3427818"/>
                          <a:gd name="connsiteX444" fmla="*/ 407894 w 2657256"/>
                          <a:gd name="connsiteY444" fmla="*/ 2508936 h 3427818"/>
                          <a:gd name="connsiteX445" fmla="*/ 515470 w 2657256"/>
                          <a:gd name="connsiteY445" fmla="*/ 2464113 h 3427818"/>
                          <a:gd name="connsiteX446" fmla="*/ 578223 w 2657256"/>
                          <a:gd name="connsiteY446" fmla="*/ 2410324 h 3427818"/>
                          <a:gd name="connsiteX447" fmla="*/ 587188 w 2657256"/>
                          <a:gd name="connsiteY447" fmla="*/ 2387913 h 3427818"/>
                          <a:gd name="connsiteX448" fmla="*/ 614082 w 2657256"/>
                          <a:gd name="connsiteY448" fmla="*/ 2311713 h 3427818"/>
                          <a:gd name="connsiteX449" fmla="*/ 649941 w 2657256"/>
                          <a:gd name="connsiteY449" fmla="*/ 2257924 h 3427818"/>
                          <a:gd name="connsiteX450" fmla="*/ 690282 w 2657256"/>
                          <a:gd name="connsiteY450" fmla="*/ 2231030 h 3427818"/>
                          <a:gd name="connsiteX451" fmla="*/ 703729 w 2657256"/>
                          <a:gd name="connsiteY451" fmla="*/ 2222066 h 3427818"/>
                          <a:gd name="connsiteX452" fmla="*/ 739588 w 2657256"/>
                          <a:gd name="connsiteY452" fmla="*/ 2204136 h 3427818"/>
                          <a:gd name="connsiteX453" fmla="*/ 708212 w 2657256"/>
                          <a:gd name="connsiteY453" fmla="*/ 2244477 h 3427818"/>
                          <a:gd name="connsiteX454" fmla="*/ 654423 w 2657256"/>
                          <a:gd name="connsiteY454" fmla="*/ 2298266 h 3427818"/>
                          <a:gd name="connsiteX455" fmla="*/ 636494 w 2657256"/>
                          <a:gd name="connsiteY455" fmla="*/ 2316195 h 3427818"/>
                          <a:gd name="connsiteX456" fmla="*/ 614082 w 2657256"/>
                          <a:gd name="connsiteY456" fmla="*/ 2343089 h 3427818"/>
                          <a:gd name="connsiteX457" fmla="*/ 592179 w 2657256"/>
                          <a:gd name="connsiteY457" fmla="*/ 2339284 h 3427818"/>
                          <a:gd name="connsiteX458" fmla="*/ 555980 w 2657256"/>
                          <a:gd name="connsiteY458" fmla="*/ 2370829 h 3427818"/>
                          <a:gd name="connsiteX459" fmla="*/ 524435 w 2657256"/>
                          <a:gd name="connsiteY459" fmla="*/ 2405842 h 3427818"/>
                          <a:gd name="connsiteX460" fmla="*/ 502023 w 2657256"/>
                          <a:gd name="connsiteY460" fmla="*/ 2419289 h 3427818"/>
                          <a:gd name="connsiteX461" fmla="*/ 461682 w 2657256"/>
                          <a:gd name="connsiteY461" fmla="*/ 2446183 h 3427818"/>
                          <a:gd name="connsiteX462" fmla="*/ 448235 w 2657256"/>
                          <a:gd name="connsiteY462" fmla="*/ 2455148 h 3427818"/>
                          <a:gd name="connsiteX463" fmla="*/ 430306 w 2657256"/>
                          <a:gd name="connsiteY463" fmla="*/ 2464113 h 3427818"/>
                          <a:gd name="connsiteX464" fmla="*/ 412376 w 2657256"/>
                          <a:gd name="connsiteY464" fmla="*/ 2477560 h 3427818"/>
                          <a:gd name="connsiteX465" fmla="*/ 389965 w 2657256"/>
                          <a:gd name="connsiteY465" fmla="*/ 2486524 h 3427818"/>
                          <a:gd name="connsiteX466" fmla="*/ 372035 w 2657256"/>
                          <a:gd name="connsiteY466" fmla="*/ 2499971 h 3427818"/>
                          <a:gd name="connsiteX467" fmla="*/ 318247 w 2657256"/>
                          <a:gd name="connsiteY467" fmla="*/ 2531348 h 3427818"/>
                          <a:gd name="connsiteX468" fmla="*/ 304800 w 2657256"/>
                          <a:gd name="connsiteY468" fmla="*/ 2549277 h 3427818"/>
                          <a:gd name="connsiteX469" fmla="*/ 282388 w 2657256"/>
                          <a:gd name="connsiteY469" fmla="*/ 2576171 h 3427818"/>
                          <a:gd name="connsiteX470" fmla="*/ 295835 w 2657256"/>
                          <a:gd name="connsiteY470" fmla="*/ 2872007 h 3427818"/>
                          <a:gd name="connsiteX471" fmla="*/ 300318 w 2657256"/>
                          <a:gd name="connsiteY471" fmla="*/ 2894418 h 3427818"/>
                          <a:gd name="connsiteX472" fmla="*/ 304800 w 2657256"/>
                          <a:gd name="connsiteY472" fmla="*/ 2925795 h 3427818"/>
                          <a:gd name="connsiteX473" fmla="*/ 309282 w 2657256"/>
                          <a:gd name="connsiteY473" fmla="*/ 2984066 h 3427818"/>
                          <a:gd name="connsiteX474" fmla="*/ 322729 w 2657256"/>
                          <a:gd name="connsiteY474" fmla="*/ 3042336 h 3427818"/>
                          <a:gd name="connsiteX475" fmla="*/ 327212 w 2657256"/>
                          <a:gd name="connsiteY475" fmla="*/ 3069230 h 3427818"/>
                          <a:gd name="connsiteX476" fmla="*/ 331694 w 2657256"/>
                          <a:gd name="connsiteY476" fmla="*/ 3100607 h 3427818"/>
                          <a:gd name="connsiteX477" fmla="*/ 345141 w 2657256"/>
                          <a:gd name="connsiteY477" fmla="*/ 3127501 h 3427818"/>
                          <a:gd name="connsiteX478" fmla="*/ 367553 w 2657256"/>
                          <a:gd name="connsiteY478" fmla="*/ 3181289 h 3427818"/>
                          <a:gd name="connsiteX479" fmla="*/ 381000 w 2657256"/>
                          <a:gd name="connsiteY479" fmla="*/ 3239560 h 3427818"/>
                          <a:gd name="connsiteX480" fmla="*/ 389965 w 2657256"/>
                          <a:gd name="connsiteY480" fmla="*/ 3253007 h 3427818"/>
                          <a:gd name="connsiteX481" fmla="*/ 394447 w 2657256"/>
                          <a:gd name="connsiteY481" fmla="*/ 3270936 h 3427818"/>
                          <a:gd name="connsiteX482" fmla="*/ 412376 w 2657256"/>
                          <a:gd name="connsiteY482" fmla="*/ 3302313 h 3427818"/>
                          <a:gd name="connsiteX483" fmla="*/ 416859 w 2657256"/>
                          <a:gd name="connsiteY483" fmla="*/ 3315760 h 3427818"/>
                          <a:gd name="connsiteX484" fmla="*/ 425823 w 2657256"/>
                          <a:gd name="connsiteY484" fmla="*/ 3329207 h 3427818"/>
                          <a:gd name="connsiteX485" fmla="*/ 439270 w 2657256"/>
                          <a:gd name="connsiteY485" fmla="*/ 3360583 h 3427818"/>
                          <a:gd name="connsiteX486" fmla="*/ 439270 w 2657256"/>
                          <a:gd name="connsiteY486" fmla="*/ 3409889 h 3427818"/>
                          <a:gd name="connsiteX487" fmla="*/ 430306 w 2657256"/>
                          <a:gd name="connsiteY487" fmla="*/ 3423336 h 3427818"/>
                          <a:gd name="connsiteX488" fmla="*/ 412376 w 2657256"/>
                          <a:gd name="connsiteY488" fmla="*/ 3427818 h 3427818"/>
                          <a:gd name="connsiteX489" fmla="*/ 295835 w 2657256"/>
                          <a:gd name="connsiteY489" fmla="*/ 3414371 h 3427818"/>
                          <a:gd name="connsiteX490" fmla="*/ 264459 w 2657256"/>
                          <a:gd name="connsiteY490" fmla="*/ 3333689 h 3427818"/>
                          <a:gd name="connsiteX491" fmla="*/ 259976 w 2657256"/>
                          <a:gd name="connsiteY491" fmla="*/ 3297830 h 3427818"/>
                          <a:gd name="connsiteX492" fmla="*/ 246529 w 2657256"/>
                          <a:gd name="connsiteY492" fmla="*/ 3235077 h 3427818"/>
                          <a:gd name="connsiteX493" fmla="*/ 237565 w 2657256"/>
                          <a:gd name="connsiteY493" fmla="*/ 3140948 h 3427818"/>
                          <a:gd name="connsiteX494" fmla="*/ 228600 w 2657256"/>
                          <a:gd name="connsiteY494" fmla="*/ 3114054 h 3427818"/>
                          <a:gd name="connsiteX495" fmla="*/ 219635 w 2657256"/>
                          <a:gd name="connsiteY495" fmla="*/ 3078195 h 3427818"/>
                          <a:gd name="connsiteX496" fmla="*/ 206188 w 2657256"/>
                          <a:gd name="connsiteY496" fmla="*/ 3037854 h 3427818"/>
                          <a:gd name="connsiteX497" fmla="*/ 201706 w 2657256"/>
                          <a:gd name="connsiteY497" fmla="*/ 3006477 h 3427818"/>
                          <a:gd name="connsiteX498" fmla="*/ 197223 w 2657256"/>
                          <a:gd name="connsiteY498" fmla="*/ 2984066 h 3427818"/>
                          <a:gd name="connsiteX499" fmla="*/ 192741 w 2657256"/>
                          <a:gd name="connsiteY499" fmla="*/ 2948207 h 3427818"/>
                          <a:gd name="connsiteX500" fmla="*/ 188259 w 2657256"/>
                          <a:gd name="connsiteY500" fmla="*/ 2907866 h 3427818"/>
                          <a:gd name="connsiteX501" fmla="*/ 179294 w 2657256"/>
                          <a:gd name="connsiteY501" fmla="*/ 2880971 h 3427818"/>
                          <a:gd name="connsiteX502" fmla="*/ 165847 w 2657256"/>
                          <a:gd name="connsiteY502" fmla="*/ 2831666 h 3427818"/>
                          <a:gd name="connsiteX503" fmla="*/ 161365 w 2657256"/>
                          <a:gd name="connsiteY503" fmla="*/ 2804771 h 3427818"/>
                          <a:gd name="connsiteX504" fmla="*/ 156882 w 2657256"/>
                          <a:gd name="connsiteY504" fmla="*/ 2616513 h 3427818"/>
                          <a:gd name="connsiteX505" fmla="*/ 152400 w 2657256"/>
                          <a:gd name="connsiteY505" fmla="*/ 2576171 h 3427818"/>
                          <a:gd name="connsiteX506" fmla="*/ 118035 w 2657256"/>
                          <a:gd name="connsiteY506" fmla="*/ 2456941 h 3427818"/>
                          <a:gd name="connsiteX507" fmla="*/ 117048 w 2657256"/>
                          <a:gd name="connsiteY507" fmla="*/ 2401360 h 3427818"/>
                          <a:gd name="connsiteX508" fmla="*/ 100106 w 2657256"/>
                          <a:gd name="connsiteY508" fmla="*/ 2387913 h 3427818"/>
                          <a:gd name="connsiteX509" fmla="*/ 138953 w 2657256"/>
                          <a:gd name="connsiteY509" fmla="*/ 2369983 h 3427818"/>
                          <a:gd name="connsiteX510" fmla="*/ 152400 w 2657256"/>
                          <a:gd name="connsiteY510" fmla="*/ 2361018 h 3427818"/>
                          <a:gd name="connsiteX511" fmla="*/ 170329 w 2657256"/>
                          <a:gd name="connsiteY511" fmla="*/ 2316195 h 3427818"/>
                          <a:gd name="connsiteX512" fmla="*/ 188259 w 2657256"/>
                          <a:gd name="connsiteY512" fmla="*/ 2280336 h 3427818"/>
                          <a:gd name="connsiteX513" fmla="*/ 206188 w 2657256"/>
                          <a:gd name="connsiteY513" fmla="*/ 2244477 h 3427818"/>
                          <a:gd name="connsiteX514" fmla="*/ 210670 w 2657256"/>
                          <a:gd name="connsiteY514" fmla="*/ 2231030 h 3427818"/>
                          <a:gd name="connsiteX515" fmla="*/ 219635 w 2657256"/>
                          <a:gd name="connsiteY515" fmla="*/ 2172760 h 3427818"/>
                          <a:gd name="connsiteX516" fmla="*/ 210670 w 2657256"/>
                          <a:gd name="connsiteY516" fmla="*/ 2015877 h 3427818"/>
                          <a:gd name="connsiteX517" fmla="*/ 192741 w 2657256"/>
                          <a:gd name="connsiteY517" fmla="*/ 1980018 h 3427818"/>
                          <a:gd name="connsiteX518" fmla="*/ 179294 w 2657256"/>
                          <a:gd name="connsiteY518" fmla="*/ 1948642 h 3427818"/>
                          <a:gd name="connsiteX519" fmla="*/ 165847 w 2657256"/>
                          <a:gd name="connsiteY519" fmla="*/ 1921748 h 3427818"/>
                          <a:gd name="connsiteX520" fmla="*/ 152400 w 2657256"/>
                          <a:gd name="connsiteY520" fmla="*/ 1890371 h 3427818"/>
                          <a:gd name="connsiteX521" fmla="*/ 143435 w 2657256"/>
                          <a:gd name="connsiteY521" fmla="*/ 1876924 h 3427818"/>
                          <a:gd name="connsiteX522" fmla="*/ 107576 w 2657256"/>
                          <a:gd name="connsiteY522" fmla="*/ 1841066 h 3427818"/>
                          <a:gd name="connsiteX523" fmla="*/ 94129 w 2657256"/>
                          <a:gd name="connsiteY523" fmla="*/ 1836583 h 3427818"/>
                          <a:gd name="connsiteX524" fmla="*/ 71718 w 2657256"/>
                          <a:gd name="connsiteY524" fmla="*/ 1827618 h 3427818"/>
                          <a:gd name="connsiteX525" fmla="*/ 58270 w 2657256"/>
                          <a:gd name="connsiteY525" fmla="*/ 1818654 h 3427818"/>
                          <a:gd name="connsiteX526" fmla="*/ 26894 w 2657256"/>
                          <a:gd name="connsiteY526" fmla="*/ 1787277 h 3427818"/>
                          <a:gd name="connsiteX527" fmla="*/ 0 w 2657256"/>
                          <a:gd name="connsiteY527" fmla="*/ 1764866 h 3427818"/>
                          <a:gd name="connsiteX0" fmla="*/ 0 w 2657256"/>
                          <a:gd name="connsiteY0" fmla="*/ 1764866 h 3427818"/>
                          <a:gd name="connsiteX1" fmla="*/ 22412 w 2657256"/>
                          <a:gd name="connsiteY1" fmla="*/ 1755901 h 3427818"/>
                          <a:gd name="connsiteX2" fmla="*/ 31376 w 2657256"/>
                          <a:gd name="connsiteY2" fmla="*/ 1737971 h 3427818"/>
                          <a:gd name="connsiteX3" fmla="*/ 44823 w 2657256"/>
                          <a:gd name="connsiteY3" fmla="*/ 1729007 h 3427818"/>
                          <a:gd name="connsiteX4" fmla="*/ 58270 w 2657256"/>
                          <a:gd name="connsiteY4" fmla="*/ 1711077 h 3427818"/>
                          <a:gd name="connsiteX5" fmla="*/ 76200 w 2657256"/>
                          <a:gd name="connsiteY5" fmla="*/ 1702113 h 3427818"/>
                          <a:gd name="connsiteX6" fmla="*/ 98612 w 2657256"/>
                          <a:gd name="connsiteY6" fmla="*/ 1693148 h 3427818"/>
                          <a:gd name="connsiteX7" fmla="*/ 125506 w 2657256"/>
                          <a:gd name="connsiteY7" fmla="*/ 1684183 h 3427818"/>
                          <a:gd name="connsiteX8" fmla="*/ 152400 w 2657256"/>
                          <a:gd name="connsiteY8" fmla="*/ 1666254 h 3427818"/>
                          <a:gd name="connsiteX9" fmla="*/ 170329 w 2657256"/>
                          <a:gd name="connsiteY9" fmla="*/ 1657289 h 3427818"/>
                          <a:gd name="connsiteX10" fmla="*/ 188259 w 2657256"/>
                          <a:gd name="connsiteY10" fmla="*/ 1639360 h 3427818"/>
                          <a:gd name="connsiteX11" fmla="*/ 228600 w 2657256"/>
                          <a:gd name="connsiteY11" fmla="*/ 1621430 h 3427818"/>
                          <a:gd name="connsiteX12" fmla="*/ 255494 w 2657256"/>
                          <a:gd name="connsiteY12" fmla="*/ 1603501 h 3427818"/>
                          <a:gd name="connsiteX13" fmla="*/ 300318 w 2657256"/>
                          <a:gd name="connsiteY13" fmla="*/ 1581089 h 3427818"/>
                          <a:gd name="connsiteX14" fmla="*/ 313765 w 2657256"/>
                          <a:gd name="connsiteY14" fmla="*/ 1572124 h 3427818"/>
                          <a:gd name="connsiteX15" fmla="*/ 340659 w 2657256"/>
                          <a:gd name="connsiteY15" fmla="*/ 1567642 h 3427818"/>
                          <a:gd name="connsiteX16" fmla="*/ 363070 w 2657256"/>
                          <a:gd name="connsiteY16" fmla="*/ 1563160 h 3427818"/>
                          <a:gd name="connsiteX17" fmla="*/ 389965 w 2657256"/>
                          <a:gd name="connsiteY17" fmla="*/ 1558677 h 3427818"/>
                          <a:gd name="connsiteX18" fmla="*/ 425823 w 2657256"/>
                          <a:gd name="connsiteY18" fmla="*/ 1554195 h 3427818"/>
                          <a:gd name="connsiteX19" fmla="*/ 470647 w 2657256"/>
                          <a:gd name="connsiteY19" fmla="*/ 1545230 h 3427818"/>
                          <a:gd name="connsiteX20" fmla="*/ 515470 w 2657256"/>
                          <a:gd name="connsiteY20" fmla="*/ 1536266 h 3427818"/>
                          <a:gd name="connsiteX21" fmla="*/ 528918 w 2657256"/>
                          <a:gd name="connsiteY21" fmla="*/ 1527301 h 3427818"/>
                          <a:gd name="connsiteX22" fmla="*/ 600635 w 2657256"/>
                          <a:gd name="connsiteY22" fmla="*/ 1513854 h 3427818"/>
                          <a:gd name="connsiteX23" fmla="*/ 690282 w 2657256"/>
                          <a:gd name="connsiteY23" fmla="*/ 1504889 h 3427818"/>
                          <a:gd name="connsiteX24" fmla="*/ 793376 w 2657256"/>
                          <a:gd name="connsiteY24" fmla="*/ 1509371 h 3427818"/>
                          <a:gd name="connsiteX25" fmla="*/ 874059 w 2657256"/>
                          <a:gd name="connsiteY25" fmla="*/ 1522818 h 3427818"/>
                          <a:gd name="connsiteX26" fmla="*/ 914400 w 2657256"/>
                          <a:gd name="connsiteY26" fmla="*/ 1527301 h 3427818"/>
                          <a:gd name="connsiteX27" fmla="*/ 1030941 w 2657256"/>
                          <a:gd name="connsiteY27" fmla="*/ 1540748 h 3427818"/>
                          <a:gd name="connsiteX28" fmla="*/ 1151965 w 2657256"/>
                          <a:gd name="connsiteY28" fmla="*/ 1549713 h 3427818"/>
                          <a:gd name="connsiteX29" fmla="*/ 1281953 w 2657256"/>
                          <a:gd name="connsiteY29" fmla="*/ 1558677 h 3427818"/>
                          <a:gd name="connsiteX30" fmla="*/ 1465729 w 2657256"/>
                          <a:gd name="connsiteY30" fmla="*/ 1554195 h 3427818"/>
                          <a:gd name="connsiteX31" fmla="*/ 1510553 w 2657256"/>
                          <a:gd name="connsiteY31" fmla="*/ 1549713 h 3427818"/>
                          <a:gd name="connsiteX32" fmla="*/ 1582270 w 2657256"/>
                          <a:gd name="connsiteY32" fmla="*/ 1518336 h 3427818"/>
                          <a:gd name="connsiteX33" fmla="*/ 1604682 w 2657256"/>
                          <a:gd name="connsiteY33" fmla="*/ 1513854 h 3427818"/>
                          <a:gd name="connsiteX34" fmla="*/ 1622612 w 2657256"/>
                          <a:gd name="connsiteY34" fmla="*/ 1504889 h 3427818"/>
                          <a:gd name="connsiteX35" fmla="*/ 1645023 w 2657256"/>
                          <a:gd name="connsiteY35" fmla="*/ 1495924 h 3427818"/>
                          <a:gd name="connsiteX36" fmla="*/ 1662953 w 2657256"/>
                          <a:gd name="connsiteY36" fmla="*/ 1482477 h 3427818"/>
                          <a:gd name="connsiteX37" fmla="*/ 1698812 w 2657256"/>
                          <a:gd name="connsiteY37" fmla="*/ 1464548 h 3427818"/>
                          <a:gd name="connsiteX38" fmla="*/ 1739153 w 2657256"/>
                          <a:gd name="connsiteY38" fmla="*/ 1437654 h 3427818"/>
                          <a:gd name="connsiteX39" fmla="*/ 1752600 w 2657256"/>
                          <a:gd name="connsiteY39" fmla="*/ 1424207 h 3427818"/>
                          <a:gd name="connsiteX40" fmla="*/ 1775012 w 2657256"/>
                          <a:gd name="connsiteY40" fmla="*/ 1410760 h 3427818"/>
                          <a:gd name="connsiteX41" fmla="*/ 1797423 w 2657256"/>
                          <a:gd name="connsiteY41" fmla="*/ 1392830 h 3427818"/>
                          <a:gd name="connsiteX42" fmla="*/ 1810870 w 2657256"/>
                          <a:gd name="connsiteY42" fmla="*/ 1361454 h 3427818"/>
                          <a:gd name="connsiteX43" fmla="*/ 1815353 w 2657256"/>
                          <a:gd name="connsiteY43" fmla="*/ 1348007 h 3427818"/>
                          <a:gd name="connsiteX44" fmla="*/ 1801906 w 2657256"/>
                          <a:gd name="connsiteY44" fmla="*/ 1195607 h 3427818"/>
                          <a:gd name="connsiteX45" fmla="*/ 1792941 w 2657256"/>
                          <a:gd name="connsiteY45" fmla="*/ 1182160 h 3427818"/>
                          <a:gd name="connsiteX46" fmla="*/ 1757082 w 2657256"/>
                          <a:gd name="connsiteY46" fmla="*/ 1150783 h 3427818"/>
                          <a:gd name="connsiteX47" fmla="*/ 1730188 w 2657256"/>
                          <a:gd name="connsiteY47" fmla="*/ 1123889 h 3427818"/>
                          <a:gd name="connsiteX48" fmla="*/ 1703294 w 2657256"/>
                          <a:gd name="connsiteY48" fmla="*/ 1105960 h 3427818"/>
                          <a:gd name="connsiteX49" fmla="*/ 1622612 w 2657256"/>
                          <a:gd name="connsiteY49" fmla="*/ 1110442 h 3427818"/>
                          <a:gd name="connsiteX50" fmla="*/ 1595718 w 2657256"/>
                          <a:gd name="connsiteY50" fmla="*/ 1119407 h 3427818"/>
                          <a:gd name="connsiteX51" fmla="*/ 1573306 w 2657256"/>
                          <a:gd name="connsiteY51" fmla="*/ 1123889 h 3427818"/>
                          <a:gd name="connsiteX52" fmla="*/ 1453385 w 2657256"/>
                          <a:gd name="connsiteY52" fmla="*/ 1139698 h 3427818"/>
                          <a:gd name="connsiteX53" fmla="*/ 1326776 w 2657256"/>
                          <a:gd name="connsiteY53" fmla="*/ 1119407 h 3427818"/>
                          <a:gd name="connsiteX54" fmla="*/ 1308847 w 2657256"/>
                          <a:gd name="connsiteY54" fmla="*/ 1114924 h 3427818"/>
                          <a:gd name="connsiteX55" fmla="*/ 1277470 w 2657256"/>
                          <a:gd name="connsiteY55" fmla="*/ 1110442 h 3427818"/>
                          <a:gd name="connsiteX56" fmla="*/ 1259541 w 2657256"/>
                          <a:gd name="connsiteY56" fmla="*/ 1105960 h 3427818"/>
                          <a:gd name="connsiteX57" fmla="*/ 1232647 w 2657256"/>
                          <a:gd name="connsiteY57" fmla="*/ 1101477 h 3427818"/>
                          <a:gd name="connsiteX58" fmla="*/ 1053353 w 2657256"/>
                          <a:gd name="connsiteY58" fmla="*/ 1105960 h 3427818"/>
                          <a:gd name="connsiteX59" fmla="*/ 1035423 w 2657256"/>
                          <a:gd name="connsiteY59" fmla="*/ 1110442 h 3427818"/>
                          <a:gd name="connsiteX60" fmla="*/ 1008529 w 2657256"/>
                          <a:gd name="connsiteY60" fmla="*/ 1114924 h 3427818"/>
                          <a:gd name="connsiteX61" fmla="*/ 995082 w 2657256"/>
                          <a:gd name="connsiteY61" fmla="*/ 1119407 h 3427818"/>
                          <a:gd name="connsiteX62" fmla="*/ 945776 w 2657256"/>
                          <a:gd name="connsiteY62" fmla="*/ 1088030 h 3427818"/>
                          <a:gd name="connsiteX63" fmla="*/ 941294 w 2657256"/>
                          <a:gd name="connsiteY63" fmla="*/ 1074583 h 3427818"/>
                          <a:gd name="connsiteX64" fmla="*/ 932329 w 2657256"/>
                          <a:gd name="connsiteY64" fmla="*/ 975971 h 3427818"/>
                          <a:gd name="connsiteX65" fmla="*/ 914400 w 2657256"/>
                          <a:gd name="connsiteY65" fmla="*/ 958042 h 3427818"/>
                          <a:gd name="connsiteX66" fmla="*/ 918882 w 2657256"/>
                          <a:gd name="connsiteY66" fmla="*/ 926666 h 3427818"/>
                          <a:gd name="connsiteX67" fmla="*/ 941294 w 2657256"/>
                          <a:gd name="connsiteY67" fmla="*/ 922183 h 3427818"/>
                          <a:gd name="connsiteX68" fmla="*/ 959223 w 2657256"/>
                          <a:gd name="connsiteY68" fmla="*/ 908736 h 3427818"/>
                          <a:gd name="connsiteX69" fmla="*/ 990600 w 2657256"/>
                          <a:gd name="connsiteY69" fmla="*/ 904254 h 3427818"/>
                          <a:gd name="connsiteX70" fmla="*/ 1129553 w 2657256"/>
                          <a:gd name="connsiteY70" fmla="*/ 895289 h 3427818"/>
                          <a:gd name="connsiteX71" fmla="*/ 1147482 w 2657256"/>
                          <a:gd name="connsiteY71" fmla="*/ 886324 h 3427818"/>
                          <a:gd name="connsiteX72" fmla="*/ 1178859 w 2657256"/>
                          <a:gd name="connsiteY72" fmla="*/ 863913 h 3427818"/>
                          <a:gd name="connsiteX73" fmla="*/ 1192306 w 2657256"/>
                          <a:gd name="connsiteY73" fmla="*/ 850466 h 3427818"/>
                          <a:gd name="connsiteX74" fmla="*/ 1214718 w 2657256"/>
                          <a:gd name="connsiteY74" fmla="*/ 841501 h 3427818"/>
                          <a:gd name="connsiteX75" fmla="*/ 1241612 w 2657256"/>
                          <a:gd name="connsiteY75" fmla="*/ 828054 h 3427818"/>
                          <a:gd name="connsiteX76" fmla="*/ 1277470 w 2657256"/>
                          <a:gd name="connsiteY76" fmla="*/ 810124 h 3427818"/>
                          <a:gd name="connsiteX77" fmla="*/ 1295400 w 2657256"/>
                          <a:gd name="connsiteY77" fmla="*/ 787713 h 3427818"/>
                          <a:gd name="connsiteX78" fmla="*/ 1317812 w 2657256"/>
                          <a:gd name="connsiteY78" fmla="*/ 765301 h 3427818"/>
                          <a:gd name="connsiteX79" fmla="*/ 1353670 w 2657256"/>
                          <a:gd name="connsiteY79" fmla="*/ 720477 h 3427818"/>
                          <a:gd name="connsiteX80" fmla="*/ 1371600 w 2657256"/>
                          <a:gd name="connsiteY80" fmla="*/ 693583 h 3427818"/>
                          <a:gd name="connsiteX81" fmla="*/ 1380565 w 2657256"/>
                          <a:gd name="connsiteY81" fmla="*/ 653242 h 3427818"/>
                          <a:gd name="connsiteX82" fmla="*/ 1385047 w 2657256"/>
                          <a:gd name="connsiteY82" fmla="*/ 639795 h 3427818"/>
                          <a:gd name="connsiteX83" fmla="*/ 1380565 w 2657256"/>
                          <a:gd name="connsiteY83" fmla="*/ 590489 h 3427818"/>
                          <a:gd name="connsiteX84" fmla="*/ 1367118 w 2657256"/>
                          <a:gd name="connsiteY84" fmla="*/ 581524 h 3427818"/>
                          <a:gd name="connsiteX85" fmla="*/ 1349188 w 2657256"/>
                          <a:gd name="connsiteY85" fmla="*/ 577042 h 3427818"/>
                          <a:gd name="connsiteX86" fmla="*/ 1326776 w 2657256"/>
                          <a:gd name="connsiteY86" fmla="*/ 568077 h 3427818"/>
                          <a:gd name="connsiteX87" fmla="*/ 1281953 w 2657256"/>
                          <a:gd name="connsiteY87" fmla="*/ 572560 h 3427818"/>
                          <a:gd name="connsiteX88" fmla="*/ 1250576 w 2657256"/>
                          <a:gd name="connsiteY88" fmla="*/ 586007 h 3427818"/>
                          <a:gd name="connsiteX89" fmla="*/ 1210235 w 2657256"/>
                          <a:gd name="connsiteY89" fmla="*/ 599454 h 3427818"/>
                          <a:gd name="connsiteX90" fmla="*/ 1183341 w 2657256"/>
                          <a:gd name="connsiteY90" fmla="*/ 612901 h 3427818"/>
                          <a:gd name="connsiteX91" fmla="*/ 1160929 w 2657256"/>
                          <a:gd name="connsiteY91" fmla="*/ 626348 h 3427818"/>
                          <a:gd name="connsiteX92" fmla="*/ 1134035 w 2657256"/>
                          <a:gd name="connsiteY92" fmla="*/ 635313 h 3427818"/>
                          <a:gd name="connsiteX93" fmla="*/ 1111623 w 2657256"/>
                          <a:gd name="connsiteY93" fmla="*/ 644277 h 3427818"/>
                          <a:gd name="connsiteX94" fmla="*/ 1084729 w 2657256"/>
                          <a:gd name="connsiteY94" fmla="*/ 653242 h 3427818"/>
                          <a:gd name="connsiteX95" fmla="*/ 986118 w 2657256"/>
                          <a:gd name="connsiteY95" fmla="*/ 648760 h 3427818"/>
                          <a:gd name="connsiteX96" fmla="*/ 927847 w 2657256"/>
                          <a:gd name="connsiteY96" fmla="*/ 635313 h 3427818"/>
                          <a:gd name="connsiteX97" fmla="*/ 896470 w 2657256"/>
                          <a:gd name="connsiteY97" fmla="*/ 612901 h 3427818"/>
                          <a:gd name="connsiteX98" fmla="*/ 883023 w 2657256"/>
                          <a:gd name="connsiteY98" fmla="*/ 603936 h 3427818"/>
                          <a:gd name="connsiteX99" fmla="*/ 865094 w 2657256"/>
                          <a:gd name="connsiteY99" fmla="*/ 554630 h 3427818"/>
                          <a:gd name="connsiteX100" fmla="*/ 869576 w 2657256"/>
                          <a:gd name="connsiteY100" fmla="*/ 460501 h 3427818"/>
                          <a:gd name="connsiteX101" fmla="*/ 874059 w 2657256"/>
                          <a:gd name="connsiteY101" fmla="*/ 442571 h 3427818"/>
                          <a:gd name="connsiteX102" fmla="*/ 883023 w 2657256"/>
                          <a:gd name="connsiteY102" fmla="*/ 429124 h 3427818"/>
                          <a:gd name="connsiteX103" fmla="*/ 909918 w 2657256"/>
                          <a:gd name="connsiteY103" fmla="*/ 420160 h 3427818"/>
                          <a:gd name="connsiteX104" fmla="*/ 914400 w 2657256"/>
                          <a:gd name="connsiteY104" fmla="*/ 442571 h 3427818"/>
                          <a:gd name="connsiteX105" fmla="*/ 909918 w 2657256"/>
                          <a:gd name="connsiteY105" fmla="*/ 464983 h 3427818"/>
                          <a:gd name="connsiteX106" fmla="*/ 900953 w 2657256"/>
                          <a:gd name="connsiteY106" fmla="*/ 523254 h 3427818"/>
                          <a:gd name="connsiteX107" fmla="*/ 905435 w 2657256"/>
                          <a:gd name="connsiteY107" fmla="*/ 572560 h 3427818"/>
                          <a:gd name="connsiteX108" fmla="*/ 932329 w 2657256"/>
                          <a:gd name="connsiteY108" fmla="*/ 608418 h 3427818"/>
                          <a:gd name="connsiteX109" fmla="*/ 954741 w 2657256"/>
                          <a:gd name="connsiteY109" fmla="*/ 617383 h 3427818"/>
                          <a:gd name="connsiteX110" fmla="*/ 972670 w 2657256"/>
                          <a:gd name="connsiteY110" fmla="*/ 626348 h 3427818"/>
                          <a:gd name="connsiteX111" fmla="*/ 1066800 w 2657256"/>
                          <a:gd name="connsiteY111" fmla="*/ 621866 h 3427818"/>
                          <a:gd name="connsiteX112" fmla="*/ 1111623 w 2657256"/>
                          <a:gd name="connsiteY112" fmla="*/ 608418 h 3427818"/>
                          <a:gd name="connsiteX113" fmla="*/ 1129553 w 2657256"/>
                          <a:gd name="connsiteY113" fmla="*/ 594971 h 3427818"/>
                          <a:gd name="connsiteX114" fmla="*/ 1156447 w 2657256"/>
                          <a:gd name="connsiteY114" fmla="*/ 568077 h 3427818"/>
                          <a:gd name="connsiteX115" fmla="*/ 1160929 w 2657256"/>
                          <a:gd name="connsiteY115" fmla="*/ 550148 h 3427818"/>
                          <a:gd name="connsiteX116" fmla="*/ 1178859 w 2657256"/>
                          <a:gd name="connsiteY116" fmla="*/ 388783 h 3427818"/>
                          <a:gd name="connsiteX117" fmla="*/ 1215315 w 2657256"/>
                          <a:gd name="connsiteY117" fmla="*/ 327226 h 3427818"/>
                          <a:gd name="connsiteX118" fmla="*/ 1214718 w 2657256"/>
                          <a:gd name="connsiteY118" fmla="*/ 424642 h 3427818"/>
                          <a:gd name="connsiteX119" fmla="*/ 1201270 w 2657256"/>
                          <a:gd name="connsiteY119" fmla="*/ 469466 h 3427818"/>
                          <a:gd name="connsiteX120" fmla="*/ 1210235 w 2657256"/>
                          <a:gd name="connsiteY120" fmla="*/ 518771 h 3427818"/>
                          <a:gd name="connsiteX121" fmla="*/ 1214718 w 2657256"/>
                          <a:gd name="connsiteY121" fmla="*/ 532218 h 3427818"/>
                          <a:gd name="connsiteX122" fmla="*/ 1228165 w 2657256"/>
                          <a:gd name="connsiteY122" fmla="*/ 541183 h 3427818"/>
                          <a:gd name="connsiteX123" fmla="*/ 1250576 w 2657256"/>
                          <a:gd name="connsiteY123" fmla="*/ 559113 h 3427818"/>
                          <a:gd name="connsiteX124" fmla="*/ 1317812 w 2657256"/>
                          <a:gd name="connsiteY124" fmla="*/ 554630 h 3427818"/>
                          <a:gd name="connsiteX125" fmla="*/ 1353670 w 2657256"/>
                          <a:gd name="connsiteY125" fmla="*/ 545666 h 3427818"/>
                          <a:gd name="connsiteX126" fmla="*/ 1506070 w 2657256"/>
                          <a:gd name="connsiteY126" fmla="*/ 514289 h 3427818"/>
                          <a:gd name="connsiteX127" fmla="*/ 1550894 w 2657256"/>
                          <a:gd name="connsiteY127" fmla="*/ 487395 h 3427818"/>
                          <a:gd name="connsiteX128" fmla="*/ 1564341 w 2657256"/>
                          <a:gd name="connsiteY128" fmla="*/ 473948 h 3427818"/>
                          <a:gd name="connsiteX129" fmla="*/ 1586753 w 2657256"/>
                          <a:gd name="connsiteY129" fmla="*/ 456018 h 3427818"/>
                          <a:gd name="connsiteX130" fmla="*/ 1595718 w 2657256"/>
                          <a:gd name="connsiteY130" fmla="*/ 438089 h 3427818"/>
                          <a:gd name="connsiteX131" fmla="*/ 1613139 w 2657256"/>
                          <a:gd name="connsiteY131" fmla="*/ 415847 h 3427818"/>
                          <a:gd name="connsiteX132" fmla="*/ 1620066 w 2657256"/>
                          <a:gd name="connsiteY132" fmla="*/ 347984 h 3427818"/>
                          <a:gd name="connsiteX133" fmla="*/ 1604852 w 2657256"/>
                          <a:gd name="connsiteY133" fmla="*/ 293216 h 3427818"/>
                          <a:gd name="connsiteX134" fmla="*/ 1537447 w 2657256"/>
                          <a:gd name="connsiteY134" fmla="*/ 245348 h 3427818"/>
                          <a:gd name="connsiteX135" fmla="*/ 1613647 w 2657256"/>
                          <a:gd name="connsiteY135" fmla="*/ 456018 h 3427818"/>
                          <a:gd name="connsiteX136" fmla="*/ 1627094 w 2657256"/>
                          <a:gd name="connsiteY136" fmla="*/ 473948 h 3427818"/>
                          <a:gd name="connsiteX137" fmla="*/ 1658470 w 2657256"/>
                          <a:gd name="connsiteY137" fmla="*/ 469466 h 3427818"/>
                          <a:gd name="connsiteX138" fmla="*/ 1685365 w 2657256"/>
                          <a:gd name="connsiteY138" fmla="*/ 447054 h 3427818"/>
                          <a:gd name="connsiteX139" fmla="*/ 1694329 w 2657256"/>
                          <a:gd name="connsiteY139" fmla="*/ 433607 h 3427818"/>
                          <a:gd name="connsiteX140" fmla="*/ 1734670 w 2657256"/>
                          <a:gd name="connsiteY140" fmla="*/ 411195 h 3427818"/>
                          <a:gd name="connsiteX141" fmla="*/ 1743635 w 2657256"/>
                          <a:gd name="connsiteY141" fmla="*/ 397748 h 3427818"/>
                          <a:gd name="connsiteX142" fmla="*/ 1757082 w 2657256"/>
                          <a:gd name="connsiteY142" fmla="*/ 393266 h 3427818"/>
                          <a:gd name="connsiteX143" fmla="*/ 1843909 w 2657256"/>
                          <a:gd name="connsiteY143" fmla="*/ 319278 h 3427818"/>
                          <a:gd name="connsiteX144" fmla="*/ 1842471 w 2657256"/>
                          <a:gd name="connsiteY144" fmla="*/ 259131 h 3427818"/>
                          <a:gd name="connsiteX145" fmla="*/ 1828094 w 2657256"/>
                          <a:gd name="connsiteY145" fmla="*/ 193704 h 3427818"/>
                          <a:gd name="connsiteX146" fmla="*/ 1772023 w 2657256"/>
                          <a:gd name="connsiteY146" fmla="*/ 134186 h 3427818"/>
                          <a:gd name="connsiteX147" fmla="*/ 1948888 w 2657256"/>
                          <a:gd name="connsiteY147" fmla="*/ 234955 h 3427818"/>
                          <a:gd name="connsiteX148" fmla="*/ 1952362 w 2657256"/>
                          <a:gd name="connsiteY148" fmla="*/ 311202 h 3427818"/>
                          <a:gd name="connsiteX149" fmla="*/ 1874221 w 2657256"/>
                          <a:gd name="connsiteY149" fmla="*/ 375635 h 3427818"/>
                          <a:gd name="connsiteX150" fmla="*/ 1788459 w 2657256"/>
                          <a:gd name="connsiteY150" fmla="*/ 424642 h 3427818"/>
                          <a:gd name="connsiteX151" fmla="*/ 1761565 w 2657256"/>
                          <a:gd name="connsiteY151" fmla="*/ 447054 h 3427818"/>
                          <a:gd name="connsiteX152" fmla="*/ 1783976 w 2657256"/>
                          <a:gd name="connsiteY152" fmla="*/ 456018 h 3427818"/>
                          <a:gd name="connsiteX153" fmla="*/ 1878106 w 2657256"/>
                          <a:gd name="connsiteY153" fmla="*/ 447054 h 3427818"/>
                          <a:gd name="connsiteX154" fmla="*/ 1891553 w 2657256"/>
                          <a:gd name="connsiteY154" fmla="*/ 438089 h 3427818"/>
                          <a:gd name="connsiteX155" fmla="*/ 1918447 w 2657256"/>
                          <a:gd name="connsiteY155" fmla="*/ 429124 h 3427818"/>
                          <a:gd name="connsiteX156" fmla="*/ 1940859 w 2657256"/>
                          <a:gd name="connsiteY156" fmla="*/ 415677 h 3427818"/>
                          <a:gd name="connsiteX157" fmla="*/ 1954306 w 2657256"/>
                          <a:gd name="connsiteY157" fmla="*/ 411195 h 3427818"/>
                          <a:gd name="connsiteX158" fmla="*/ 2087270 w 2657256"/>
                          <a:gd name="connsiteY158" fmla="*/ 275019 h 3427818"/>
                          <a:gd name="connsiteX159" fmla="*/ 2130929 w 2657256"/>
                          <a:gd name="connsiteY159" fmla="*/ 1143 h 3427818"/>
                          <a:gd name="connsiteX160" fmla="*/ 2166172 w 2657256"/>
                          <a:gd name="connsiteY160" fmla="*/ 272541 h 3427818"/>
                          <a:gd name="connsiteX161" fmla="*/ 2145254 w 2657256"/>
                          <a:gd name="connsiteY161" fmla="*/ 294280 h 3427818"/>
                          <a:gd name="connsiteX162" fmla="*/ 2125850 w 2657256"/>
                          <a:gd name="connsiteY162" fmla="*/ 315468 h 3427818"/>
                          <a:gd name="connsiteX163" fmla="*/ 2096795 w 2657256"/>
                          <a:gd name="connsiteY163" fmla="*/ 373444 h 3427818"/>
                          <a:gd name="connsiteX164" fmla="*/ 1999129 w 2657256"/>
                          <a:gd name="connsiteY164" fmla="*/ 415677 h 3427818"/>
                          <a:gd name="connsiteX165" fmla="*/ 1994647 w 2657256"/>
                          <a:gd name="connsiteY165" fmla="*/ 429124 h 3427818"/>
                          <a:gd name="connsiteX166" fmla="*/ 2039470 w 2657256"/>
                          <a:gd name="connsiteY166" fmla="*/ 447054 h 3427818"/>
                          <a:gd name="connsiteX167" fmla="*/ 2115670 w 2657256"/>
                          <a:gd name="connsiteY167" fmla="*/ 447054 h 3427818"/>
                          <a:gd name="connsiteX168" fmla="*/ 2160494 w 2657256"/>
                          <a:gd name="connsiteY168" fmla="*/ 433607 h 3427818"/>
                          <a:gd name="connsiteX169" fmla="*/ 2191870 w 2657256"/>
                          <a:gd name="connsiteY169" fmla="*/ 420160 h 3427818"/>
                          <a:gd name="connsiteX170" fmla="*/ 2205318 w 2657256"/>
                          <a:gd name="connsiteY170" fmla="*/ 415677 h 3427818"/>
                          <a:gd name="connsiteX171" fmla="*/ 2232212 w 2657256"/>
                          <a:gd name="connsiteY171" fmla="*/ 397748 h 3427818"/>
                          <a:gd name="connsiteX172" fmla="*/ 2312894 w 2657256"/>
                          <a:gd name="connsiteY172" fmla="*/ 240866 h 3427818"/>
                          <a:gd name="connsiteX173" fmla="*/ 2339788 w 2657256"/>
                          <a:gd name="connsiteY173" fmla="*/ 57088 h 3427818"/>
                          <a:gd name="connsiteX174" fmla="*/ 2357718 w 2657256"/>
                          <a:gd name="connsiteY174" fmla="*/ 272242 h 3427818"/>
                          <a:gd name="connsiteX175" fmla="*/ 2254623 w 2657256"/>
                          <a:gd name="connsiteY175" fmla="*/ 433607 h 3427818"/>
                          <a:gd name="connsiteX176" fmla="*/ 2245659 w 2657256"/>
                          <a:gd name="connsiteY176" fmla="*/ 447054 h 3427818"/>
                          <a:gd name="connsiteX177" fmla="*/ 2254623 w 2657256"/>
                          <a:gd name="connsiteY177" fmla="*/ 460501 h 3427818"/>
                          <a:gd name="connsiteX178" fmla="*/ 2353235 w 2657256"/>
                          <a:gd name="connsiteY178" fmla="*/ 456018 h 3427818"/>
                          <a:gd name="connsiteX179" fmla="*/ 2366682 w 2657256"/>
                          <a:gd name="connsiteY179" fmla="*/ 451536 h 3427818"/>
                          <a:gd name="connsiteX180" fmla="*/ 2389094 w 2657256"/>
                          <a:gd name="connsiteY180" fmla="*/ 447054 h 3427818"/>
                          <a:gd name="connsiteX181" fmla="*/ 2424953 w 2657256"/>
                          <a:gd name="connsiteY181" fmla="*/ 424642 h 3427818"/>
                          <a:gd name="connsiteX182" fmla="*/ 2528047 w 2657256"/>
                          <a:gd name="connsiteY182" fmla="*/ 349637 h 3427818"/>
                          <a:gd name="connsiteX183" fmla="*/ 2541495 w 2657256"/>
                          <a:gd name="connsiteY183" fmla="*/ 119843 h 3427818"/>
                          <a:gd name="connsiteX184" fmla="*/ 2591304 w 2657256"/>
                          <a:gd name="connsiteY184" fmla="*/ 271018 h 3427818"/>
                          <a:gd name="connsiteX185" fmla="*/ 2612315 w 2657256"/>
                          <a:gd name="connsiteY185" fmla="*/ 347844 h 3427818"/>
                          <a:gd name="connsiteX186" fmla="*/ 2650863 w 2657256"/>
                          <a:gd name="connsiteY186" fmla="*/ 401931 h 3427818"/>
                          <a:gd name="connsiteX187" fmla="*/ 2465294 w 2657256"/>
                          <a:gd name="connsiteY187" fmla="*/ 456018 h 3427818"/>
                          <a:gd name="connsiteX188" fmla="*/ 2442882 w 2657256"/>
                          <a:gd name="connsiteY188" fmla="*/ 460501 h 3427818"/>
                          <a:gd name="connsiteX189" fmla="*/ 2398059 w 2657256"/>
                          <a:gd name="connsiteY189" fmla="*/ 473948 h 3427818"/>
                          <a:gd name="connsiteX190" fmla="*/ 2375647 w 2657256"/>
                          <a:gd name="connsiteY190" fmla="*/ 482913 h 3427818"/>
                          <a:gd name="connsiteX191" fmla="*/ 2357718 w 2657256"/>
                          <a:gd name="connsiteY191" fmla="*/ 487395 h 3427818"/>
                          <a:gd name="connsiteX192" fmla="*/ 2344270 w 2657256"/>
                          <a:gd name="connsiteY192" fmla="*/ 518771 h 3427818"/>
                          <a:gd name="connsiteX193" fmla="*/ 2353235 w 2657256"/>
                          <a:gd name="connsiteY193" fmla="*/ 559113 h 3427818"/>
                          <a:gd name="connsiteX194" fmla="*/ 2362200 w 2657256"/>
                          <a:gd name="connsiteY194" fmla="*/ 572560 h 3427818"/>
                          <a:gd name="connsiteX195" fmla="*/ 2344270 w 2657256"/>
                          <a:gd name="connsiteY195" fmla="*/ 644277 h 3427818"/>
                          <a:gd name="connsiteX196" fmla="*/ 2321859 w 2657256"/>
                          <a:gd name="connsiteY196" fmla="*/ 671171 h 3427818"/>
                          <a:gd name="connsiteX197" fmla="*/ 2308412 w 2657256"/>
                          <a:gd name="connsiteY197" fmla="*/ 693583 h 3427818"/>
                          <a:gd name="connsiteX198" fmla="*/ 2281518 w 2657256"/>
                          <a:gd name="connsiteY198" fmla="*/ 698066 h 3427818"/>
                          <a:gd name="connsiteX199" fmla="*/ 2259106 w 2657256"/>
                          <a:gd name="connsiteY199" fmla="*/ 693583 h 3427818"/>
                          <a:gd name="connsiteX200" fmla="*/ 2277035 w 2657256"/>
                          <a:gd name="connsiteY200" fmla="*/ 635313 h 3427818"/>
                          <a:gd name="connsiteX201" fmla="*/ 2290482 w 2657256"/>
                          <a:gd name="connsiteY201" fmla="*/ 599454 h 3427818"/>
                          <a:gd name="connsiteX202" fmla="*/ 2286000 w 2657256"/>
                          <a:gd name="connsiteY202" fmla="*/ 563595 h 3427818"/>
                          <a:gd name="connsiteX203" fmla="*/ 2245659 w 2657256"/>
                          <a:gd name="connsiteY203" fmla="*/ 505324 h 3427818"/>
                          <a:gd name="connsiteX204" fmla="*/ 2200835 w 2657256"/>
                          <a:gd name="connsiteY204" fmla="*/ 487395 h 3427818"/>
                          <a:gd name="connsiteX205" fmla="*/ 2169459 w 2657256"/>
                          <a:gd name="connsiteY205" fmla="*/ 482913 h 3427818"/>
                          <a:gd name="connsiteX206" fmla="*/ 2102223 w 2657256"/>
                          <a:gd name="connsiteY206" fmla="*/ 487395 h 3427818"/>
                          <a:gd name="connsiteX207" fmla="*/ 2084294 w 2657256"/>
                          <a:gd name="connsiteY207" fmla="*/ 496360 h 3427818"/>
                          <a:gd name="connsiteX208" fmla="*/ 2070847 w 2657256"/>
                          <a:gd name="connsiteY208" fmla="*/ 500842 h 3427818"/>
                          <a:gd name="connsiteX209" fmla="*/ 2061882 w 2657256"/>
                          <a:gd name="connsiteY209" fmla="*/ 518771 h 3427818"/>
                          <a:gd name="connsiteX210" fmla="*/ 2034988 w 2657256"/>
                          <a:gd name="connsiteY210" fmla="*/ 532218 h 3427818"/>
                          <a:gd name="connsiteX211" fmla="*/ 1783976 w 2657256"/>
                          <a:gd name="connsiteY211" fmla="*/ 536701 h 3427818"/>
                          <a:gd name="connsiteX212" fmla="*/ 1766047 w 2657256"/>
                          <a:gd name="connsiteY212" fmla="*/ 545666 h 3427818"/>
                          <a:gd name="connsiteX213" fmla="*/ 1703294 w 2657256"/>
                          <a:gd name="connsiteY213" fmla="*/ 563595 h 3427818"/>
                          <a:gd name="connsiteX214" fmla="*/ 1689847 w 2657256"/>
                          <a:gd name="connsiteY214" fmla="*/ 568077 h 3427818"/>
                          <a:gd name="connsiteX215" fmla="*/ 1676400 w 2657256"/>
                          <a:gd name="connsiteY215" fmla="*/ 577042 h 3427818"/>
                          <a:gd name="connsiteX216" fmla="*/ 1649506 w 2657256"/>
                          <a:gd name="connsiteY216" fmla="*/ 586007 h 3427818"/>
                          <a:gd name="connsiteX217" fmla="*/ 1636059 w 2657256"/>
                          <a:gd name="connsiteY217" fmla="*/ 594971 h 3427818"/>
                          <a:gd name="connsiteX218" fmla="*/ 1622612 w 2657256"/>
                          <a:gd name="connsiteY218" fmla="*/ 608418 h 3427818"/>
                          <a:gd name="connsiteX219" fmla="*/ 1609165 w 2657256"/>
                          <a:gd name="connsiteY219" fmla="*/ 612901 h 3427818"/>
                          <a:gd name="connsiteX220" fmla="*/ 1577788 w 2657256"/>
                          <a:gd name="connsiteY220" fmla="*/ 644277 h 3427818"/>
                          <a:gd name="connsiteX221" fmla="*/ 1568823 w 2657256"/>
                          <a:gd name="connsiteY221" fmla="*/ 657724 h 3427818"/>
                          <a:gd name="connsiteX222" fmla="*/ 1555376 w 2657256"/>
                          <a:gd name="connsiteY222" fmla="*/ 671171 h 3427818"/>
                          <a:gd name="connsiteX223" fmla="*/ 1524000 w 2657256"/>
                          <a:gd name="connsiteY223" fmla="*/ 711513 h 3427818"/>
                          <a:gd name="connsiteX224" fmla="*/ 1519518 w 2657256"/>
                          <a:gd name="connsiteY224" fmla="*/ 724960 h 3427818"/>
                          <a:gd name="connsiteX225" fmla="*/ 1528482 w 2657256"/>
                          <a:gd name="connsiteY225" fmla="*/ 765301 h 3427818"/>
                          <a:gd name="connsiteX226" fmla="*/ 1537447 w 2657256"/>
                          <a:gd name="connsiteY226" fmla="*/ 778748 h 3427818"/>
                          <a:gd name="connsiteX227" fmla="*/ 1568823 w 2657256"/>
                          <a:gd name="connsiteY227" fmla="*/ 769783 h 3427818"/>
                          <a:gd name="connsiteX228" fmla="*/ 1600200 w 2657256"/>
                          <a:gd name="connsiteY228" fmla="*/ 769783 h 3427818"/>
                          <a:gd name="connsiteX229" fmla="*/ 1631576 w 2657256"/>
                          <a:gd name="connsiteY229" fmla="*/ 747371 h 3427818"/>
                          <a:gd name="connsiteX230" fmla="*/ 1645023 w 2657256"/>
                          <a:gd name="connsiteY230" fmla="*/ 733924 h 3427818"/>
                          <a:gd name="connsiteX231" fmla="*/ 1685365 w 2657256"/>
                          <a:gd name="connsiteY231" fmla="*/ 702548 h 3427818"/>
                          <a:gd name="connsiteX232" fmla="*/ 1716741 w 2657256"/>
                          <a:gd name="connsiteY232" fmla="*/ 671171 h 3427818"/>
                          <a:gd name="connsiteX233" fmla="*/ 1748118 w 2657256"/>
                          <a:gd name="connsiteY233" fmla="*/ 653242 h 3427818"/>
                          <a:gd name="connsiteX234" fmla="*/ 1761565 w 2657256"/>
                          <a:gd name="connsiteY234" fmla="*/ 648760 h 3427818"/>
                          <a:gd name="connsiteX235" fmla="*/ 1779494 w 2657256"/>
                          <a:gd name="connsiteY235" fmla="*/ 639795 h 3427818"/>
                          <a:gd name="connsiteX236" fmla="*/ 1815353 w 2657256"/>
                          <a:gd name="connsiteY236" fmla="*/ 630830 h 3427818"/>
                          <a:gd name="connsiteX237" fmla="*/ 2030506 w 2657256"/>
                          <a:gd name="connsiteY237" fmla="*/ 635313 h 3427818"/>
                          <a:gd name="connsiteX238" fmla="*/ 2017059 w 2657256"/>
                          <a:gd name="connsiteY238" fmla="*/ 657724 h 3427818"/>
                          <a:gd name="connsiteX239" fmla="*/ 1981200 w 2657256"/>
                          <a:gd name="connsiteY239" fmla="*/ 693583 h 3427818"/>
                          <a:gd name="connsiteX240" fmla="*/ 1967753 w 2657256"/>
                          <a:gd name="connsiteY240" fmla="*/ 707030 h 3427818"/>
                          <a:gd name="connsiteX241" fmla="*/ 1936376 w 2657256"/>
                          <a:gd name="connsiteY241" fmla="*/ 747371 h 3427818"/>
                          <a:gd name="connsiteX242" fmla="*/ 1905000 w 2657256"/>
                          <a:gd name="connsiteY242" fmla="*/ 774266 h 3427818"/>
                          <a:gd name="connsiteX243" fmla="*/ 1860176 w 2657256"/>
                          <a:gd name="connsiteY243" fmla="*/ 792195 h 3427818"/>
                          <a:gd name="connsiteX244" fmla="*/ 1788459 w 2657256"/>
                          <a:gd name="connsiteY244" fmla="*/ 801160 h 3427818"/>
                          <a:gd name="connsiteX245" fmla="*/ 1846729 w 2657256"/>
                          <a:gd name="connsiteY245" fmla="*/ 859430 h 3427818"/>
                          <a:gd name="connsiteX246" fmla="*/ 1913965 w 2657256"/>
                          <a:gd name="connsiteY246" fmla="*/ 886324 h 3427818"/>
                          <a:gd name="connsiteX247" fmla="*/ 1922929 w 2657256"/>
                          <a:gd name="connsiteY247" fmla="*/ 899771 h 3427818"/>
                          <a:gd name="connsiteX248" fmla="*/ 1967753 w 2657256"/>
                          <a:gd name="connsiteY248" fmla="*/ 940113 h 3427818"/>
                          <a:gd name="connsiteX249" fmla="*/ 1981200 w 2657256"/>
                          <a:gd name="connsiteY249" fmla="*/ 953560 h 3427818"/>
                          <a:gd name="connsiteX250" fmla="*/ 1994647 w 2657256"/>
                          <a:gd name="connsiteY250" fmla="*/ 962524 h 3427818"/>
                          <a:gd name="connsiteX251" fmla="*/ 2021541 w 2657256"/>
                          <a:gd name="connsiteY251" fmla="*/ 984936 h 3427818"/>
                          <a:gd name="connsiteX252" fmla="*/ 2030506 w 2657256"/>
                          <a:gd name="connsiteY252" fmla="*/ 998383 h 3427818"/>
                          <a:gd name="connsiteX253" fmla="*/ 2057400 w 2657256"/>
                          <a:gd name="connsiteY253" fmla="*/ 1025277 h 3427818"/>
                          <a:gd name="connsiteX254" fmla="*/ 2088776 w 2657256"/>
                          <a:gd name="connsiteY254" fmla="*/ 1070101 h 3427818"/>
                          <a:gd name="connsiteX255" fmla="*/ 2115670 w 2657256"/>
                          <a:gd name="connsiteY255" fmla="*/ 1114924 h 3427818"/>
                          <a:gd name="connsiteX256" fmla="*/ 2120153 w 2657256"/>
                          <a:gd name="connsiteY256" fmla="*/ 1146301 h 3427818"/>
                          <a:gd name="connsiteX257" fmla="*/ 2138082 w 2657256"/>
                          <a:gd name="connsiteY257" fmla="*/ 1200089 h 3427818"/>
                          <a:gd name="connsiteX258" fmla="*/ 2147047 w 2657256"/>
                          <a:gd name="connsiteY258" fmla="*/ 1253877 h 3427818"/>
                          <a:gd name="connsiteX259" fmla="*/ 2151529 w 2657256"/>
                          <a:gd name="connsiteY259" fmla="*/ 1267324 h 3427818"/>
                          <a:gd name="connsiteX260" fmla="*/ 2156012 w 2657256"/>
                          <a:gd name="connsiteY260" fmla="*/ 1285254 h 3427818"/>
                          <a:gd name="connsiteX261" fmla="*/ 2173941 w 2657256"/>
                          <a:gd name="connsiteY261" fmla="*/ 1352489 h 3427818"/>
                          <a:gd name="connsiteX262" fmla="*/ 2182906 w 2657256"/>
                          <a:gd name="connsiteY262" fmla="*/ 1370418 h 3427818"/>
                          <a:gd name="connsiteX263" fmla="*/ 2187388 w 2657256"/>
                          <a:gd name="connsiteY263" fmla="*/ 1388348 h 3427818"/>
                          <a:gd name="connsiteX264" fmla="*/ 2214282 w 2657256"/>
                          <a:gd name="connsiteY264" fmla="*/ 1442136 h 3427818"/>
                          <a:gd name="connsiteX265" fmla="*/ 2218765 w 2657256"/>
                          <a:gd name="connsiteY265" fmla="*/ 1460066 h 3427818"/>
                          <a:gd name="connsiteX266" fmla="*/ 2223247 w 2657256"/>
                          <a:gd name="connsiteY266" fmla="*/ 1486960 h 3427818"/>
                          <a:gd name="connsiteX267" fmla="*/ 2236694 w 2657256"/>
                          <a:gd name="connsiteY267" fmla="*/ 1513854 h 3427818"/>
                          <a:gd name="connsiteX268" fmla="*/ 2249794 w 2657256"/>
                          <a:gd name="connsiteY268" fmla="*/ 1581561 h 3427818"/>
                          <a:gd name="connsiteX269" fmla="*/ 2241176 w 2657256"/>
                          <a:gd name="connsiteY269" fmla="*/ 1634877 h 3427818"/>
                          <a:gd name="connsiteX270" fmla="*/ 2245659 w 2657256"/>
                          <a:gd name="connsiteY270" fmla="*/ 1652807 h 3427818"/>
                          <a:gd name="connsiteX271" fmla="*/ 2249634 w 2657256"/>
                          <a:gd name="connsiteY271" fmla="*/ 1742792 h 3427818"/>
                          <a:gd name="connsiteX272" fmla="*/ 2227729 w 2657256"/>
                          <a:gd name="connsiteY272" fmla="*/ 1773830 h 3427818"/>
                          <a:gd name="connsiteX273" fmla="*/ 2240500 w 2657256"/>
                          <a:gd name="connsiteY273" fmla="*/ 1731206 h 3427818"/>
                          <a:gd name="connsiteX274" fmla="*/ 2235341 w 2657256"/>
                          <a:gd name="connsiteY274" fmla="*/ 1845548 h 3427818"/>
                          <a:gd name="connsiteX275" fmla="*/ 2230689 w 2657256"/>
                          <a:gd name="connsiteY275" fmla="*/ 1880900 h 3427818"/>
                          <a:gd name="connsiteX276" fmla="*/ 2226207 w 2657256"/>
                          <a:gd name="connsiteY276" fmla="*/ 1881407 h 3427818"/>
                          <a:gd name="connsiteX277" fmla="*/ 2208278 w 2657256"/>
                          <a:gd name="connsiteY277" fmla="*/ 1926230 h 3427818"/>
                          <a:gd name="connsiteX278" fmla="*/ 2195168 w 2657256"/>
                          <a:gd name="connsiteY278" fmla="*/ 1939677 h 3427818"/>
                          <a:gd name="connsiteX279" fmla="*/ 2203458 w 2657256"/>
                          <a:gd name="connsiteY279" fmla="*/ 1975875 h 3427818"/>
                          <a:gd name="connsiteX280" fmla="*/ 2204134 w 2657256"/>
                          <a:gd name="connsiteY280" fmla="*/ 2006743 h 3427818"/>
                          <a:gd name="connsiteX281" fmla="*/ 2226545 w 2657256"/>
                          <a:gd name="connsiteY281" fmla="*/ 2011564 h 3427818"/>
                          <a:gd name="connsiteX282" fmla="*/ 2241176 w 2657256"/>
                          <a:gd name="connsiteY282" fmla="*/ 2069666 h 3427818"/>
                          <a:gd name="connsiteX283" fmla="*/ 2263588 w 2657256"/>
                          <a:gd name="connsiteY283" fmla="*/ 2114489 h 3427818"/>
                          <a:gd name="connsiteX284" fmla="*/ 2286000 w 2657256"/>
                          <a:gd name="connsiteY284" fmla="*/ 2141383 h 3427818"/>
                          <a:gd name="connsiteX285" fmla="*/ 2299447 w 2657256"/>
                          <a:gd name="connsiteY285" fmla="*/ 2181724 h 3427818"/>
                          <a:gd name="connsiteX286" fmla="*/ 2321859 w 2657256"/>
                          <a:gd name="connsiteY286" fmla="*/ 2208618 h 3427818"/>
                          <a:gd name="connsiteX287" fmla="*/ 2344270 w 2657256"/>
                          <a:gd name="connsiteY287" fmla="*/ 2262407 h 3427818"/>
                          <a:gd name="connsiteX288" fmla="*/ 2348753 w 2657256"/>
                          <a:gd name="connsiteY288" fmla="*/ 2280336 h 3427818"/>
                          <a:gd name="connsiteX289" fmla="*/ 2366682 w 2657256"/>
                          <a:gd name="connsiteY289" fmla="*/ 2320677 h 3427818"/>
                          <a:gd name="connsiteX290" fmla="*/ 2375647 w 2657256"/>
                          <a:gd name="connsiteY290" fmla="*/ 2343089 h 3427818"/>
                          <a:gd name="connsiteX291" fmla="*/ 2380129 w 2657256"/>
                          <a:gd name="connsiteY291" fmla="*/ 2365501 h 3427818"/>
                          <a:gd name="connsiteX292" fmla="*/ 2389094 w 2657256"/>
                          <a:gd name="connsiteY292" fmla="*/ 2392395 h 3427818"/>
                          <a:gd name="connsiteX293" fmla="*/ 2393576 w 2657256"/>
                          <a:gd name="connsiteY293" fmla="*/ 2437218 h 3427818"/>
                          <a:gd name="connsiteX294" fmla="*/ 2398059 w 2657256"/>
                          <a:gd name="connsiteY294" fmla="*/ 2450666 h 3427818"/>
                          <a:gd name="connsiteX295" fmla="*/ 2419794 w 2657256"/>
                          <a:gd name="connsiteY295" fmla="*/ 2504454 h 3427818"/>
                          <a:gd name="connsiteX296" fmla="*/ 2427343 w 2657256"/>
                          <a:gd name="connsiteY296" fmla="*/ 2620995 h 3427818"/>
                          <a:gd name="connsiteX297" fmla="*/ 2389094 w 2657256"/>
                          <a:gd name="connsiteY297" fmla="*/ 2894418 h 3427818"/>
                          <a:gd name="connsiteX298" fmla="*/ 2380129 w 2657256"/>
                          <a:gd name="connsiteY298" fmla="*/ 2916830 h 3427818"/>
                          <a:gd name="connsiteX299" fmla="*/ 2357718 w 2657256"/>
                          <a:gd name="connsiteY299" fmla="*/ 2970618 h 3427818"/>
                          <a:gd name="connsiteX300" fmla="*/ 2348753 w 2657256"/>
                          <a:gd name="connsiteY300" fmla="*/ 2993030 h 3427818"/>
                          <a:gd name="connsiteX301" fmla="*/ 2339788 w 2657256"/>
                          <a:gd name="connsiteY301" fmla="*/ 3028889 h 3427818"/>
                          <a:gd name="connsiteX302" fmla="*/ 2326341 w 2657256"/>
                          <a:gd name="connsiteY302" fmla="*/ 3051301 h 3427818"/>
                          <a:gd name="connsiteX303" fmla="*/ 2317376 w 2657256"/>
                          <a:gd name="connsiteY303" fmla="*/ 3082677 h 3427818"/>
                          <a:gd name="connsiteX304" fmla="*/ 2303929 w 2657256"/>
                          <a:gd name="connsiteY304" fmla="*/ 3105089 h 3427818"/>
                          <a:gd name="connsiteX305" fmla="*/ 2290482 w 2657256"/>
                          <a:gd name="connsiteY305" fmla="*/ 3136466 h 3427818"/>
                          <a:gd name="connsiteX306" fmla="*/ 2272553 w 2657256"/>
                          <a:gd name="connsiteY306" fmla="*/ 3140948 h 3427818"/>
                          <a:gd name="connsiteX307" fmla="*/ 2259106 w 2657256"/>
                          <a:gd name="connsiteY307" fmla="*/ 3145430 h 3427818"/>
                          <a:gd name="connsiteX308" fmla="*/ 2241176 w 2657256"/>
                          <a:gd name="connsiteY308" fmla="*/ 3149913 h 3427818"/>
                          <a:gd name="connsiteX309" fmla="*/ 2209800 w 2657256"/>
                          <a:gd name="connsiteY309" fmla="*/ 3158877 h 3427818"/>
                          <a:gd name="connsiteX310" fmla="*/ 2205318 w 2657256"/>
                          <a:gd name="connsiteY310" fmla="*/ 3096124 h 3427818"/>
                          <a:gd name="connsiteX311" fmla="*/ 2218765 w 2657256"/>
                          <a:gd name="connsiteY311" fmla="*/ 3078195 h 3427818"/>
                          <a:gd name="connsiteX312" fmla="*/ 2245659 w 2657256"/>
                          <a:gd name="connsiteY312" fmla="*/ 3028889 h 3427818"/>
                          <a:gd name="connsiteX313" fmla="*/ 2268070 w 2657256"/>
                          <a:gd name="connsiteY313" fmla="*/ 3001995 h 3427818"/>
                          <a:gd name="connsiteX314" fmla="*/ 2298550 w 2657256"/>
                          <a:gd name="connsiteY314" fmla="*/ 2625477 h 3427818"/>
                          <a:gd name="connsiteX315" fmla="*/ 2284986 w 2657256"/>
                          <a:gd name="connsiteY315" fmla="*/ 2589618 h 3427818"/>
                          <a:gd name="connsiteX316" fmla="*/ 2293273 w 2657256"/>
                          <a:gd name="connsiteY316" fmla="*/ 2553590 h 3427818"/>
                          <a:gd name="connsiteX317" fmla="*/ 2278152 w 2657256"/>
                          <a:gd name="connsiteY317" fmla="*/ 2532115 h 3427818"/>
                          <a:gd name="connsiteX318" fmla="*/ 2245659 w 2657256"/>
                          <a:gd name="connsiteY318" fmla="*/ 2446184 h 3427818"/>
                          <a:gd name="connsiteX319" fmla="*/ 2195507 w 2657256"/>
                          <a:gd name="connsiteY319" fmla="*/ 2298265 h 3427818"/>
                          <a:gd name="connsiteX320" fmla="*/ 2083786 w 2657256"/>
                          <a:gd name="connsiteY320" fmla="*/ 2097237 h 3427818"/>
                          <a:gd name="connsiteX321" fmla="*/ 2048773 w 2657256"/>
                          <a:gd name="connsiteY321" fmla="*/ 2074908 h 3427818"/>
                          <a:gd name="connsiteX322" fmla="*/ 2074314 w 2657256"/>
                          <a:gd name="connsiteY322" fmla="*/ 2068904 h 3427818"/>
                          <a:gd name="connsiteX323" fmla="*/ 2034988 w 2657256"/>
                          <a:gd name="connsiteY323" fmla="*/ 2060701 h 3427818"/>
                          <a:gd name="connsiteX324" fmla="*/ 2026023 w 2657256"/>
                          <a:gd name="connsiteY324" fmla="*/ 2083113 h 3427818"/>
                          <a:gd name="connsiteX325" fmla="*/ 2021541 w 2657256"/>
                          <a:gd name="connsiteY325" fmla="*/ 2096560 h 3427818"/>
                          <a:gd name="connsiteX326" fmla="*/ 1999129 w 2657256"/>
                          <a:gd name="connsiteY326" fmla="*/ 2110007 h 3427818"/>
                          <a:gd name="connsiteX327" fmla="*/ 1990165 w 2657256"/>
                          <a:gd name="connsiteY327" fmla="*/ 2127936 h 3427818"/>
                          <a:gd name="connsiteX328" fmla="*/ 1967753 w 2657256"/>
                          <a:gd name="connsiteY328" fmla="*/ 2163795 h 3427818"/>
                          <a:gd name="connsiteX329" fmla="*/ 1981200 w 2657256"/>
                          <a:gd name="connsiteY329" fmla="*/ 2280336 h 3427818"/>
                          <a:gd name="connsiteX330" fmla="*/ 1994647 w 2657256"/>
                          <a:gd name="connsiteY330" fmla="*/ 2311713 h 3427818"/>
                          <a:gd name="connsiteX331" fmla="*/ 2003612 w 2657256"/>
                          <a:gd name="connsiteY331" fmla="*/ 2329642 h 3427818"/>
                          <a:gd name="connsiteX332" fmla="*/ 2026023 w 2657256"/>
                          <a:gd name="connsiteY332" fmla="*/ 2361018 h 3427818"/>
                          <a:gd name="connsiteX333" fmla="*/ 2043953 w 2657256"/>
                          <a:gd name="connsiteY333" fmla="*/ 2405842 h 3427818"/>
                          <a:gd name="connsiteX334" fmla="*/ 2061882 w 2657256"/>
                          <a:gd name="connsiteY334" fmla="*/ 2428254 h 3427818"/>
                          <a:gd name="connsiteX335" fmla="*/ 2088776 w 2657256"/>
                          <a:gd name="connsiteY335" fmla="*/ 2491007 h 3427818"/>
                          <a:gd name="connsiteX336" fmla="*/ 2102223 w 2657256"/>
                          <a:gd name="connsiteY336" fmla="*/ 2522383 h 3427818"/>
                          <a:gd name="connsiteX337" fmla="*/ 2106706 w 2657256"/>
                          <a:gd name="connsiteY337" fmla="*/ 2553760 h 3427818"/>
                          <a:gd name="connsiteX338" fmla="*/ 2124635 w 2657256"/>
                          <a:gd name="connsiteY338" fmla="*/ 2616513 h 3427818"/>
                          <a:gd name="connsiteX339" fmla="*/ 2138082 w 2657256"/>
                          <a:gd name="connsiteY339" fmla="*/ 2706160 h 3427818"/>
                          <a:gd name="connsiteX340" fmla="*/ 2147047 w 2657256"/>
                          <a:gd name="connsiteY340" fmla="*/ 2742018 h 3427818"/>
                          <a:gd name="connsiteX341" fmla="*/ 2151529 w 2657256"/>
                          <a:gd name="connsiteY341" fmla="*/ 2773395 h 3427818"/>
                          <a:gd name="connsiteX342" fmla="*/ 2160494 w 2657256"/>
                          <a:gd name="connsiteY342" fmla="*/ 2827183 h 3427818"/>
                          <a:gd name="connsiteX343" fmla="*/ 2156012 w 2657256"/>
                          <a:gd name="connsiteY343" fmla="*/ 3019924 h 3427818"/>
                          <a:gd name="connsiteX344" fmla="*/ 2138082 w 2657256"/>
                          <a:gd name="connsiteY344" fmla="*/ 3100607 h 3427818"/>
                          <a:gd name="connsiteX345" fmla="*/ 2133600 w 2657256"/>
                          <a:gd name="connsiteY345" fmla="*/ 3118536 h 3427818"/>
                          <a:gd name="connsiteX346" fmla="*/ 2120153 w 2657256"/>
                          <a:gd name="connsiteY346" fmla="*/ 3136466 h 3427818"/>
                          <a:gd name="connsiteX347" fmla="*/ 2111188 w 2657256"/>
                          <a:gd name="connsiteY347" fmla="*/ 3163360 h 3427818"/>
                          <a:gd name="connsiteX348" fmla="*/ 2088776 w 2657256"/>
                          <a:gd name="connsiteY348" fmla="*/ 3194736 h 3427818"/>
                          <a:gd name="connsiteX349" fmla="*/ 2075329 w 2657256"/>
                          <a:gd name="connsiteY349" fmla="*/ 3221630 h 3427818"/>
                          <a:gd name="connsiteX350" fmla="*/ 2061882 w 2657256"/>
                          <a:gd name="connsiteY350" fmla="*/ 3226113 h 3427818"/>
                          <a:gd name="connsiteX351" fmla="*/ 2021541 w 2657256"/>
                          <a:gd name="connsiteY351" fmla="*/ 3221630 h 3427818"/>
                          <a:gd name="connsiteX352" fmla="*/ 2012576 w 2657256"/>
                          <a:gd name="connsiteY352" fmla="*/ 3176807 h 3427818"/>
                          <a:gd name="connsiteX353" fmla="*/ 2048435 w 2657256"/>
                          <a:gd name="connsiteY353" fmla="*/ 3078195 h 3427818"/>
                          <a:gd name="connsiteX354" fmla="*/ 2048435 w 2657256"/>
                          <a:gd name="connsiteY354" fmla="*/ 3078195 h 3427818"/>
                          <a:gd name="connsiteX355" fmla="*/ 2061882 w 2657256"/>
                          <a:gd name="connsiteY355" fmla="*/ 3024407 h 3427818"/>
                          <a:gd name="connsiteX356" fmla="*/ 2070847 w 2657256"/>
                          <a:gd name="connsiteY356" fmla="*/ 2939242 h 3427818"/>
                          <a:gd name="connsiteX357" fmla="*/ 2066365 w 2657256"/>
                          <a:gd name="connsiteY357" fmla="*/ 2782360 h 3427818"/>
                          <a:gd name="connsiteX358" fmla="*/ 2043953 w 2657256"/>
                          <a:gd name="connsiteY358" fmla="*/ 2706160 h 3427818"/>
                          <a:gd name="connsiteX359" fmla="*/ 2030506 w 2657256"/>
                          <a:gd name="connsiteY359" fmla="*/ 2679266 h 3427818"/>
                          <a:gd name="connsiteX360" fmla="*/ 2017059 w 2657256"/>
                          <a:gd name="connsiteY360" fmla="*/ 2638924 h 3427818"/>
                          <a:gd name="connsiteX361" fmla="*/ 1981200 w 2657256"/>
                          <a:gd name="connsiteY361" fmla="*/ 2571689 h 3427818"/>
                          <a:gd name="connsiteX362" fmla="*/ 1972235 w 2657256"/>
                          <a:gd name="connsiteY362" fmla="*/ 2558242 h 3427818"/>
                          <a:gd name="connsiteX363" fmla="*/ 1958788 w 2657256"/>
                          <a:gd name="connsiteY363" fmla="*/ 2535830 h 3427818"/>
                          <a:gd name="connsiteX364" fmla="*/ 1905000 w 2657256"/>
                          <a:gd name="connsiteY364" fmla="*/ 2455148 h 3427818"/>
                          <a:gd name="connsiteX365" fmla="*/ 1882588 w 2657256"/>
                          <a:gd name="connsiteY365" fmla="*/ 2414807 h 3427818"/>
                          <a:gd name="connsiteX366" fmla="*/ 1869141 w 2657256"/>
                          <a:gd name="connsiteY366" fmla="*/ 2396877 h 3427818"/>
                          <a:gd name="connsiteX367" fmla="*/ 1806388 w 2657256"/>
                          <a:gd name="connsiteY367" fmla="*/ 2369983 h 3427818"/>
                          <a:gd name="connsiteX368" fmla="*/ 1779494 w 2657256"/>
                          <a:gd name="connsiteY368" fmla="*/ 2361018 h 3427818"/>
                          <a:gd name="connsiteX369" fmla="*/ 1752600 w 2657256"/>
                          <a:gd name="connsiteY369" fmla="*/ 2356536 h 3427818"/>
                          <a:gd name="connsiteX370" fmla="*/ 1680882 w 2657256"/>
                          <a:gd name="connsiteY370" fmla="*/ 2334124 h 3427818"/>
                          <a:gd name="connsiteX371" fmla="*/ 1719025 w 2657256"/>
                          <a:gd name="connsiteY371" fmla="*/ 2338268 h 3427818"/>
                          <a:gd name="connsiteX372" fmla="*/ 1756997 w 2657256"/>
                          <a:gd name="connsiteY372" fmla="*/ 2346387 h 3427818"/>
                          <a:gd name="connsiteX373" fmla="*/ 1656440 w 2657256"/>
                          <a:gd name="connsiteY373" fmla="*/ 2355520 h 3427818"/>
                          <a:gd name="connsiteX374" fmla="*/ 1537447 w 2657256"/>
                          <a:gd name="connsiteY374" fmla="*/ 2386897 h 3427818"/>
                          <a:gd name="connsiteX375" fmla="*/ 1571993 w 2657256"/>
                          <a:gd name="connsiteY375" fmla="*/ 2374894 h 3427818"/>
                          <a:gd name="connsiteX376" fmla="*/ 1509707 w 2657256"/>
                          <a:gd name="connsiteY376" fmla="*/ 2395863 h 3427818"/>
                          <a:gd name="connsiteX377" fmla="*/ 1500444 w 2657256"/>
                          <a:gd name="connsiteY377" fmla="*/ 2412208 h 3427818"/>
                          <a:gd name="connsiteX378" fmla="*/ 1402678 w 2657256"/>
                          <a:gd name="connsiteY378" fmla="*/ 2396578 h 3427818"/>
                          <a:gd name="connsiteX379" fmla="*/ 1322892 w 2657256"/>
                          <a:gd name="connsiteY379" fmla="*/ 2393889 h 3427818"/>
                          <a:gd name="connsiteX380" fmla="*/ 1199384 w 2657256"/>
                          <a:gd name="connsiteY380" fmla="*/ 2363978 h 3427818"/>
                          <a:gd name="connsiteX381" fmla="*/ 1066800 w 2657256"/>
                          <a:gd name="connsiteY381" fmla="*/ 2329642 h 3427818"/>
                          <a:gd name="connsiteX382" fmla="*/ 1030941 w 2657256"/>
                          <a:gd name="connsiteY382" fmla="*/ 2320677 h 3427818"/>
                          <a:gd name="connsiteX383" fmla="*/ 986118 w 2657256"/>
                          <a:gd name="connsiteY383" fmla="*/ 2298266 h 3427818"/>
                          <a:gd name="connsiteX384" fmla="*/ 968188 w 2657256"/>
                          <a:gd name="connsiteY384" fmla="*/ 2289301 h 3427818"/>
                          <a:gd name="connsiteX385" fmla="*/ 936812 w 2657256"/>
                          <a:gd name="connsiteY385" fmla="*/ 2271371 h 3427818"/>
                          <a:gd name="connsiteX386" fmla="*/ 905435 w 2657256"/>
                          <a:gd name="connsiteY386" fmla="*/ 2253442 h 3427818"/>
                          <a:gd name="connsiteX387" fmla="*/ 869576 w 2657256"/>
                          <a:gd name="connsiteY387" fmla="*/ 2266889 h 3427818"/>
                          <a:gd name="connsiteX388" fmla="*/ 856129 w 2657256"/>
                          <a:gd name="connsiteY388" fmla="*/ 2284818 h 3427818"/>
                          <a:gd name="connsiteX389" fmla="*/ 815788 w 2657256"/>
                          <a:gd name="connsiteY389" fmla="*/ 2325160 h 3427818"/>
                          <a:gd name="connsiteX390" fmla="*/ 788894 w 2657256"/>
                          <a:gd name="connsiteY390" fmla="*/ 2347571 h 3427818"/>
                          <a:gd name="connsiteX391" fmla="*/ 762000 w 2657256"/>
                          <a:gd name="connsiteY391" fmla="*/ 2369983 h 3427818"/>
                          <a:gd name="connsiteX392" fmla="*/ 753035 w 2657256"/>
                          <a:gd name="connsiteY392" fmla="*/ 2383430 h 3427818"/>
                          <a:gd name="connsiteX393" fmla="*/ 735106 w 2657256"/>
                          <a:gd name="connsiteY393" fmla="*/ 2396877 h 3427818"/>
                          <a:gd name="connsiteX394" fmla="*/ 712694 w 2657256"/>
                          <a:gd name="connsiteY394" fmla="*/ 2419289 h 3427818"/>
                          <a:gd name="connsiteX395" fmla="*/ 694765 w 2657256"/>
                          <a:gd name="connsiteY395" fmla="*/ 2432736 h 3427818"/>
                          <a:gd name="connsiteX396" fmla="*/ 681318 w 2657256"/>
                          <a:gd name="connsiteY396" fmla="*/ 2450666 h 3427818"/>
                          <a:gd name="connsiteX397" fmla="*/ 667870 w 2657256"/>
                          <a:gd name="connsiteY397" fmla="*/ 2459630 h 3427818"/>
                          <a:gd name="connsiteX398" fmla="*/ 623047 w 2657256"/>
                          <a:gd name="connsiteY398" fmla="*/ 2499971 h 3427818"/>
                          <a:gd name="connsiteX399" fmla="*/ 600635 w 2657256"/>
                          <a:gd name="connsiteY399" fmla="*/ 2531348 h 3427818"/>
                          <a:gd name="connsiteX400" fmla="*/ 587188 w 2657256"/>
                          <a:gd name="connsiteY400" fmla="*/ 2571689 h 3427818"/>
                          <a:gd name="connsiteX401" fmla="*/ 582706 w 2657256"/>
                          <a:gd name="connsiteY401" fmla="*/ 2603066 h 3427818"/>
                          <a:gd name="connsiteX402" fmla="*/ 596153 w 2657256"/>
                          <a:gd name="connsiteY402" fmla="*/ 2692713 h 3427818"/>
                          <a:gd name="connsiteX403" fmla="*/ 600635 w 2657256"/>
                          <a:gd name="connsiteY403" fmla="*/ 2710642 h 3427818"/>
                          <a:gd name="connsiteX404" fmla="*/ 609600 w 2657256"/>
                          <a:gd name="connsiteY404" fmla="*/ 2728571 h 3427818"/>
                          <a:gd name="connsiteX405" fmla="*/ 614082 w 2657256"/>
                          <a:gd name="connsiteY405" fmla="*/ 2746501 h 3427818"/>
                          <a:gd name="connsiteX406" fmla="*/ 623047 w 2657256"/>
                          <a:gd name="connsiteY406" fmla="*/ 2768913 h 3427818"/>
                          <a:gd name="connsiteX407" fmla="*/ 627529 w 2657256"/>
                          <a:gd name="connsiteY407" fmla="*/ 2791324 h 3427818"/>
                          <a:gd name="connsiteX408" fmla="*/ 640976 w 2657256"/>
                          <a:gd name="connsiteY408" fmla="*/ 2822701 h 3427818"/>
                          <a:gd name="connsiteX409" fmla="*/ 645459 w 2657256"/>
                          <a:gd name="connsiteY409" fmla="*/ 2836148 h 3427818"/>
                          <a:gd name="connsiteX410" fmla="*/ 658906 w 2657256"/>
                          <a:gd name="connsiteY410" fmla="*/ 2858560 h 3427818"/>
                          <a:gd name="connsiteX411" fmla="*/ 676835 w 2657256"/>
                          <a:gd name="connsiteY411" fmla="*/ 2921313 h 3427818"/>
                          <a:gd name="connsiteX412" fmla="*/ 690282 w 2657256"/>
                          <a:gd name="connsiteY412" fmla="*/ 2952689 h 3427818"/>
                          <a:gd name="connsiteX413" fmla="*/ 699247 w 2657256"/>
                          <a:gd name="connsiteY413" fmla="*/ 2997513 h 3427818"/>
                          <a:gd name="connsiteX414" fmla="*/ 703729 w 2657256"/>
                          <a:gd name="connsiteY414" fmla="*/ 3024407 h 3427818"/>
                          <a:gd name="connsiteX415" fmla="*/ 717176 w 2657256"/>
                          <a:gd name="connsiteY415" fmla="*/ 3051301 h 3427818"/>
                          <a:gd name="connsiteX416" fmla="*/ 735106 w 2657256"/>
                          <a:gd name="connsiteY416" fmla="*/ 3109571 h 3427818"/>
                          <a:gd name="connsiteX417" fmla="*/ 739588 w 2657256"/>
                          <a:gd name="connsiteY417" fmla="*/ 3136466 h 3427818"/>
                          <a:gd name="connsiteX418" fmla="*/ 762000 w 2657256"/>
                          <a:gd name="connsiteY418" fmla="*/ 3199218 h 3427818"/>
                          <a:gd name="connsiteX419" fmla="*/ 766482 w 2657256"/>
                          <a:gd name="connsiteY419" fmla="*/ 3288866 h 3427818"/>
                          <a:gd name="connsiteX420" fmla="*/ 770965 w 2657256"/>
                          <a:gd name="connsiteY420" fmla="*/ 3311277 h 3427818"/>
                          <a:gd name="connsiteX421" fmla="*/ 775447 w 2657256"/>
                          <a:gd name="connsiteY421" fmla="*/ 3342654 h 3427818"/>
                          <a:gd name="connsiteX422" fmla="*/ 748553 w 2657256"/>
                          <a:gd name="connsiteY422" fmla="*/ 3391960 h 3427818"/>
                          <a:gd name="connsiteX423" fmla="*/ 721659 w 2657256"/>
                          <a:gd name="connsiteY423" fmla="*/ 3400924 h 3427818"/>
                          <a:gd name="connsiteX424" fmla="*/ 708212 w 2657256"/>
                          <a:gd name="connsiteY424" fmla="*/ 3405407 h 3427818"/>
                          <a:gd name="connsiteX425" fmla="*/ 623047 w 2657256"/>
                          <a:gd name="connsiteY425" fmla="*/ 3387477 h 3427818"/>
                          <a:gd name="connsiteX426" fmla="*/ 609600 w 2657256"/>
                          <a:gd name="connsiteY426" fmla="*/ 3365066 h 3427818"/>
                          <a:gd name="connsiteX427" fmla="*/ 591670 w 2657256"/>
                          <a:gd name="connsiteY427" fmla="*/ 3324724 h 3427818"/>
                          <a:gd name="connsiteX428" fmla="*/ 560294 w 2657256"/>
                          <a:gd name="connsiteY428" fmla="*/ 3266454 h 3427818"/>
                          <a:gd name="connsiteX429" fmla="*/ 551329 w 2657256"/>
                          <a:gd name="connsiteY429" fmla="*/ 3253007 h 3427818"/>
                          <a:gd name="connsiteX430" fmla="*/ 528918 w 2657256"/>
                          <a:gd name="connsiteY430" fmla="*/ 3230595 h 3427818"/>
                          <a:gd name="connsiteX431" fmla="*/ 519953 w 2657256"/>
                          <a:gd name="connsiteY431" fmla="*/ 3185771 h 3427818"/>
                          <a:gd name="connsiteX432" fmla="*/ 524435 w 2657256"/>
                          <a:gd name="connsiteY432" fmla="*/ 3158877 h 3427818"/>
                          <a:gd name="connsiteX433" fmla="*/ 528918 w 2657256"/>
                          <a:gd name="connsiteY433" fmla="*/ 3145430 h 3427818"/>
                          <a:gd name="connsiteX434" fmla="*/ 542365 w 2657256"/>
                          <a:gd name="connsiteY434" fmla="*/ 3109571 h 3427818"/>
                          <a:gd name="connsiteX435" fmla="*/ 484094 w 2657256"/>
                          <a:gd name="connsiteY435" fmla="*/ 2943724 h 3427818"/>
                          <a:gd name="connsiteX436" fmla="*/ 443753 w 2657256"/>
                          <a:gd name="connsiteY436" fmla="*/ 2836148 h 3427818"/>
                          <a:gd name="connsiteX437" fmla="*/ 439270 w 2657256"/>
                          <a:gd name="connsiteY437" fmla="*/ 2809254 h 3427818"/>
                          <a:gd name="connsiteX438" fmla="*/ 430306 w 2657256"/>
                          <a:gd name="connsiteY438" fmla="*/ 2773395 h 3427818"/>
                          <a:gd name="connsiteX439" fmla="*/ 425823 w 2657256"/>
                          <a:gd name="connsiteY439" fmla="*/ 2737536 h 3427818"/>
                          <a:gd name="connsiteX440" fmla="*/ 398929 w 2657256"/>
                          <a:gd name="connsiteY440" fmla="*/ 2656854 h 3427818"/>
                          <a:gd name="connsiteX441" fmla="*/ 385482 w 2657256"/>
                          <a:gd name="connsiteY441" fmla="*/ 2625477 h 3427818"/>
                          <a:gd name="connsiteX442" fmla="*/ 381000 w 2657256"/>
                          <a:gd name="connsiteY442" fmla="*/ 2607548 h 3427818"/>
                          <a:gd name="connsiteX443" fmla="*/ 372035 w 2657256"/>
                          <a:gd name="connsiteY443" fmla="*/ 2540313 h 3427818"/>
                          <a:gd name="connsiteX444" fmla="*/ 367553 w 2657256"/>
                          <a:gd name="connsiteY444" fmla="*/ 2526866 h 3427818"/>
                          <a:gd name="connsiteX445" fmla="*/ 407894 w 2657256"/>
                          <a:gd name="connsiteY445" fmla="*/ 2508936 h 3427818"/>
                          <a:gd name="connsiteX446" fmla="*/ 515470 w 2657256"/>
                          <a:gd name="connsiteY446" fmla="*/ 2464113 h 3427818"/>
                          <a:gd name="connsiteX447" fmla="*/ 578223 w 2657256"/>
                          <a:gd name="connsiteY447" fmla="*/ 2410324 h 3427818"/>
                          <a:gd name="connsiteX448" fmla="*/ 587188 w 2657256"/>
                          <a:gd name="connsiteY448" fmla="*/ 2387913 h 3427818"/>
                          <a:gd name="connsiteX449" fmla="*/ 614082 w 2657256"/>
                          <a:gd name="connsiteY449" fmla="*/ 2311713 h 3427818"/>
                          <a:gd name="connsiteX450" fmla="*/ 649941 w 2657256"/>
                          <a:gd name="connsiteY450" fmla="*/ 2257924 h 3427818"/>
                          <a:gd name="connsiteX451" fmla="*/ 690282 w 2657256"/>
                          <a:gd name="connsiteY451" fmla="*/ 2231030 h 3427818"/>
                          <a:gd name="connsiteX452" fmla="*/ 703729 w 2657256"/>
                          <a:gd name="connsiteY452" fmla="*/ 2222066 h 3427818"/>
                          <a:gd name="connsiteX453" fmla="*/ 739588 w 2657256"/>
                          <a:gd name="connsiteY453" fmla="*/ 2204136 h 3427818"/>
                          <a:gd name="connsiteX454" fmla="*/ 708212 w 2657256"/>
                          <a:gd name="connsiteY454" fmla="*/ 2244477 h 3427818"/>
                          <a:gd name="connsiteX455" fmla="*/ 654423 w 2657256"/>
                          <a:gd name="connsiteY455" fmla="*/ 2298266 h 3427818"/>
                          <a:gd name="connsiteX456" fmla="*/ 636494 w 2657256"/>
                          <a:gd name="connsiteY456" fmla="*/ 2316195 h 3427818"/>
                          <a:gd name="connsiteX457" fmla="*/ 614082 w 2657256"/>
                          <a:gd name="connsiteY457" fmla="*/ 2343089 h 3427818"/>
                          <a:gd name="connsiteX458" fmla="*/ 592179 w 2657256"/>
                          <a:gd name="connsiteY458" fmla="*/ 2339284 h 3427818"/>
                          <a:gd name="connsiteX459" fmla="*/ 555980 w 2657256"/>
                          <a:gd name="connsiteY459" fmla="*/ 2370829 h 3427818"/>
                          <a:gd name="connsiteX460" fmla="*/ 524435 w 2657256"/>
                          <a:gd name="connsiteY460" fmla="*/ 2405842 h 3427818"/>
                          <a:gd name="connsiteX461" fmla="*/ 502023 w 2657256"/>
                          <a:gd name="connsiteY461" fmla="*/ 2419289 h 3427818"/>
                          <a:gd name="connsiteX462" fmla="*/ 461682 w 2657256"/>
                          <a:gd name="connsiteY462" fmla="*/ 2446183 h 3427818"/>
                          <a:gd name="connsiteX463" fmla="*/ 448235 w 2657256"/>
                          <a:gd name="connsiteY463" fmla="*/ 2455148 h 3427818"/>
                          <a:gd name="connsiteX464" fmla="*/ 430306 w 2657256"/>
                          <a:gd name="connsiteY464" fmla="*/ 2464113 h 3427818"/>
                          <a:gd name="connsiteX465" fmla="*/ 412376 w 2657256"/>
                          <a:gd name="connsiteY465" fmla="*/ 2477560 h 3427818"/>
                          <a:gd name="connsiteX466" fmla="*/ 389965 w 2657256"/>
                          <a:gd name="connsiteY466" fmla="*/ 2486524 h 3427818"/>
                          <a:gd name="connsiteX467" fmla="*/ 372035 w 2657256"/>
                          <a:gd name="connsiteY467" fmla="*/ 2499971 h 3427818"/>
                          <a:gd name="connsiteX468" fmla="*/ 318247 w 2657256"/>
                          <a:gd name="connsiteY468" fmla="*/ 2531348 h 3427818"/>
                          <a:gd name="connsiteX469" fmla="*/ 304800 w 2657256"/>
                          <a:gd name="connsiteY469" fmla="*/ 2549277 h 3427818"/>
                          <a:gd name="connsiteX470" fmla="*/ 282388 w 2657256"/>
                          <a:gd name="connsiteY470" fmla="*/ 2576171 h 3427818"/>
                          <a:gd name="connsiteX471" fmla="*/ 295835 w 2657256"/>
                          <a:gd name="connsiteY471" fmla="*/ 2872007 h 3427818"/>
                          <a:gd name="connsiteX472" fmla="*/ 300318 w 2657256"/>
                          <a:gd name="connsiteY472" fmla="*/ 2894418 h 3427818"/>
                          <a:gd name="connsiteX473" fmla="*/ 304800 w 2657256"/>
                          <a:gd name="connsiteY473" fmla="*/ 2925795 h 3427818"/>
                          <a:gd name="connsiteX474" fmla="*/ 309282 w 2657256"/>
                          <a:gd name="connsiteY474" fmla="*/ 2984066 h 3427818"/>
                          <a:gd name="connsiteX475" fmla="*/ 322729 w 2657256"/>
                          <a:gd name="connsiteY475" fmla="*/ 3042336 h 3427818"/>
                          <a:gd name="connsiteX476" fmla="*/ 327212 w 2657256"/>
                          <a:gd name="connsiteY476" fmla="*/ 3069230 h 3427818"/>
                          <a:gd name="connsiteX477" fmla="*/ 331694 w 2657256"/>
                          <a:gd name="connsiteY477" fmla="*/ 3100607 h 3427818"/>
                          <a:gd name="connsiteX478" fmla="*/ 345141 w 2657256"/>
                          <a:gd name="connsiteY478" fmla="*/ 3127501 h 3427818"/>
                          <a:gd name="connsiteX479" fmla="*/ 367553 w 2657256"/>
                          <a:gd name="connsiteY479" fmla="*/ 3181289 h 3427818"/>
                          <a:gd name="connsiteX480" fmla="*/ 381000 w 2657256"/>
                          <a:gd name="connsiteY480" fmla="*/ 3239560 h 3427818"/>
                          <a:gd name="connsiteX481" fmla="*/ 389965 w 2657256"/>
                          <a:gd name="connsiteY481" fmla="*/ 3253007 h 3427818"/>
                          <a:gd name="connsiteX482" fmla="*/ 394447 w 2657256"/>
                          <a:gd name="connsiteY482" fmla="*/ 3270936 h 3427818"/>
                          <a:gd name="connsiteX483" fmla="*/ 412376 w 2657256"/>
                          <a:gd name="connsiteY483" fmla="*/ 3302313 h 3427818"/>
                          <a:gd name="connsiteX484" fmla="*/ 416859 w 2657256"/>
                          <a:gd name="connsiteY484" fmla="*/ 3315760 h 3427818"/>
                          <a:gd name="connsiteX485" fmla="*/ 425823 w 2657256"/>
                          <a:gd name="connsiteY485" fmla="*/ 3329207 h 3427818"/>
                          <a:gd name="connsiteX486" fmla="*/ 439270 w 2657256"/>
                          <a:gd name="connsiteY486" fmla="*/ 3360583 h 3427818"/>
                          <a:gd name="connsiteX487" fmla="*/ 439270 w 2657256"/>
                          <a:gd name="connsiteY487" fmla="*/ 3409889 h 3427818"/>
                          <a:gd name="connsiteX488" fmla="*/ 430306 w 2657256"/>
                          <a:gd name="connsiteY488" fmla="*/ 3423336 h 3427818"/>
                          <a:gd name="connsiteX489" fmla="*/ 412376 w 2657256"/>
                          <a:gd name="connsiteY489" fmla="*/ 3427818 h 3427818"/>
                          <a:gd name="connsiteX490" fmla="*/ 295835 w 2657256"/>
                          <a:gd name="connsiteY490" fmla="*/ 3414371 h 3427818"/>
                          <a:gd name="connsiteX491" fmla="*/ 264459 w 2657256"/>
                          <a:gd name="connsiteY491" fmla="*/ 3333689 h 3427818"/>
                          <a:gd name="connsiteX492" fmla="*/ 259976 w 2657256"/>
                          <a:gd name="connsiteY492" fmla="*/ 3297830 h 3427818"/>
                          <a:gd name="connsiteX493" fmla="*/ 246529 w 2657256"/>
                          <a:gd name="connsiteY493" fmla="*/ 3235077 h 3427818"/>
                          <a:gd name="connsiteX494" fmla="*/ 237565 w 2657256"/>
                          <a:gd name="connsiteY494" fmla="*/ 3140948 h 3427818"/>
                          <a:gd name="connsiteX495" fmla="*/ 228600 w 2657256"/>
                          <a:gd name="connsiteY495" fmla="*/ 3114054 h 3427818"/>
                          <a:gd name="connsiteX496" fmla="*/ 219635 w 2657256"/>
                          <a:gd name="connsiteY496" fmla="*/ 3078195 h 3427818"/>
                          <a:gd name="connsiteX497" fmla="*/ 206188 w 2657256"/>
                          <a:gd name="connsiteY497" fmla="*/ 3037854 h 3427818"/>
                          <a:gd name="connsiteX498" fmla="*/ 201706 w 2657256"/>
                          <a:gd name="connsiteY498" fmla="*/ 3006477 h 3427818"/>
                          <a:gd name="connsiteX499" fmla="*/ 197223 w 2657256"/>
                          <a:gd name="connsiteY499" fmla="*/ 2984066 h 3427818"/>
                          <a:gd name="connsiteX500" fmla="*/ 192741 w 2657256"/>
                          <a:gd name="connsiteY500" fmla="*/ 2948207 h 3427818"/>
                          <a:gd name="connsiteX501" fmla="*/ 188259 w 2657256"/>
                          <a:gd name="connsiteY501" fmla="*/ 2907866 h 3427818"/>
                          <a:gd name="connsiteX502" fmla="*/ 179294 w 2657256"/>
                          <a:gd name="connsiteY502" fmla="*/ 2880971 h 3427818"/>
                          <a:gd name="connsiteX503" fmla="*/ 165847 w 2657256"/>
                          <a:gd name="connsiteY503" fmla="*/ 2831666 h 3427818"/>
                          <a:gd name="connsiteX504" fmla="*/ 161365 w 2657256"/>
                          <a:gd name="connsiteY504" fmla="*/ 2804771 h 3427818"/>
                          <a:gd name="connsiteX505" fmla="*/ 156882 w 2657256"/>
                          <a:gd name="connsiteY505" fmla="*/ 2616513 h 3427818"/>
                          <a:gd name="connsiteX506" fmla="*/ 152400 w 2657256"/>
                          <a:gd name="connsiteY506" fmla="*/ 2576171 h 3427818"/>
                          <a:gd name="connsiteX507" fmla="*/ 118035 w 2657256"/>
                          <a:gd name="connsiteY507" fmla="*/ 2456941 h 3427818"/>
                          <a:gd name="connsiteX508" fmla="*/ 117048 w 2657256"/>
                          <a:gd name="connsiteY508" fmla="*/ 2401360 h 3427818"/>
                          <a:gd name="connsiteX509" fmla="*/ 100106 w 2657256"/>
                          <a:gd name="connsiteY509" fmla="*/ 2387913 h 3427818"/>
                          <a:gd name="connsiteX510" fmla="*/ 138953 w 2657256"/>
                          <a:gd name="connsiteY510" fmla="*/ 2369983 h 3427818"/>
                          <a:gd name="connsiteX511" fmla="*/ 152400 w 2657256"/>
                          <a:gd name="connsiteY511" fmla="*/ 2361018 h 3427818"/>
                          <a:gd name="connsiteX512" fmla="*/ 170329 w 2657256"/>
                          <a:gd name="connsiteY512" fmla="*/ 2316195 h 3427818"/>
                          <a:gd name="connsiteX513" fmla="*/ 188259 w 2657256"/>
                          <a:gd name="connsiteY513" fmla="*/ 2280336 h 3427818"/>
                          <a:gd name="connsiteX514" fmla="*/ 206188 w 2657256"/>
                          <a:gd name="connsiteY514" fmla="*/ 2244477 h 3427818"/>
                          <a:gd name="connsiteX515" fmla="*/ 210670 w 2657256"/>
                          <a:gd name="connsiteY515" fmla="*/ 2231030 h 3427818"/>
                          <a:gd name="connsiteX516" fmla="*/ 219635 w 2657256"/>
                          <a:gd name="connsiteY516" fmla="*/ 2172760 h 3427818"/>
                          <a:gd name="connsiteX517" fmla="*/ 210670 w 2657256"/>
                          <a:gd name="connsiteY517" fmla="*/ 2015877 h 3427818"/>
                          <a:gd name="connsiteX518" fmla="*/ 192741 w 2657256"/>
                          <a:gd name="connsiteY518" fmla="*/ 1980018 h 3427818"/>
                          <a:gd name="connsiteX519" fmla="*/ 179294 w 2657256"/>
                          <a:gd name="connsiteY519" fmla="*/ 1948642 h 3427818"/>
                          <a:gd name="connsiteX520" fmla="*/ 165847 w 2657256"/>
                          <a:gd name="connsiteY520" fmla="*/ 1921748 h 3427818"/>
                          <a:gd name="connsiteX521" fmla="*/ 152400 w 2657256"/>
                          <a:gd name="connsiteY521" fmla="*/ 1890371 h 3427818"/>
                          <a:gd name="connsiteX522" fmla="*/ 143435 w 2657256"/>
                          <a:gd name="connsiteY522" fmla="*/ 1876924 h 3427818"/>
                          <a:gd name="connsiteX523" fmla="*/ 107576 w 2657256"/>
                          <a:gd name="connsiteY523" fmla="*/ 1841066 h 3427818"/>
                          <a:gd name="connsiteX524" fmla="*/ 94129 w 2657256"/>
                          <a:gd name="connsiteY524" fmla="*/ 1836583 h 3427818"/>
                          <a:gd name="connsiteX525" fmla="*/ 71718 w 2657256"/>
                          <a:gd name="connsiteY525" fmla="*/ 1827618 h 3427818"/>
                          <a:gd name="connsiteX526" fmla="*/ 58270 w 2657256"/>
                          <a:gd name="connsiteY526" fmla="*/ 1818654 h 3427818"/>
                          <a:gd name="connsiteX527" fmla="*/ 26894 w 2657256"/>
                          <a:gd name="connsiteY527" fmla="*/ 1787277 h 3427818"/>
                          <a:gd name="connsiteX528" fmla="*/ 0 w 2657256"/>
                          <a:gd name="connsiteY528" fmla="*/ 1764866 h 3427818"/>
                          <a:gd name="connsiteX0" fmla="*/ 0 w 2657256"/>
                          <a:gd name="connsiteY0" fmla="*/ 1707929 h 3370881"/>
                          <a:gd name="connsiteX1" fmla="*/ 22412 w 2657256"/>
                          <a:gd name="connsiteY1" fmla="*/ 1698964 h 3370881"/>
                          <a:gd name="connsiteX2" fmla="*/ 31376 w 2657256"/>
                          <a:gd name="connsiteY2" fmla="*/ 1681034 h 3370881"/>
                          <a:gd name="connsiteX3" fmla="*/ 44823 w 2657256"/>
                          <a:gd name="connsiteY3" fmla="*/ 1672070 h 3370881"/>
                          <a:gd name="connsiteX4" fmla="*/ 58270 w 2657256"/>
                          <a:gd name="connsiteY4" fmla="*/ 1654140 h 3370881"/>
                          <a:gd name="connsiteX5" fmla="*/ 76200 w 2657256"/>
                          <a:gd name="connsiteY5" fmla="*/ 1645176 h 3370881"/>
                          <a:gd name="connsiteX6" fmla="*/ 98612 w 2657256"/>
                          <a:gd name="connsiteY6" fmla="*/ 1636211 h 3370881"/>
                          <a:gd name="connsiteX7" fmla="*/ 125506 w 2657256"/>
                          <a:gd name="connsiteY7" fmla="*/ 1627246 h 3370881"/>
                          <a:gd name="connsiteX8" fmla="*/ 152400 w 2657256"/>
                          <a:gd name="connsiteY8" fmla="*/ 1609317 h 3370881"/>
                          <a:gd name="connsiteX9" fmla="*/ 170329 w 2657256"/>
                          <a:gd name="connsiteY9" fmla="*/ 1600352 h 3370881"/>
                          <a:gd name="connsiteX10" fmla="*/ 188259 w 2657256"/>
                          <a:gd name="connsiteY10" fmla="*/ 1582423 h 3370881"/>
                          <a:gd name="connsiteX11" fmla="*/ 228600 w 2657256"/>
                          <a:gd name="connsiteY11" fmla="*/ 1564493 h 3370881"/>
                          <a:gd name="connsiteX12" fmla="*/ 255494 w 2657256"/>
                          <a:gd name="connsiteY12" fmla="*/ 1546564 h 3370881"/>
                          <a:gd name="connsiteX13" fmla="*/ 300318 w 2657256"/>
                          <a:gd name="connsiteY13" fmla="*/ 1524152 h 3370881"/>
                          <a:gd name="connsiteX14" fmla="*/ 313765 w 2657256"/>
                          <a:gd name="connsiteY14" fmla="*/ 1515187 h 3370881"/>
                          <a:gd name="connsiteX15" fmla="*/ 340659 w 2657256"/>
                          <a:gd name="connsiteY15" fmla="*/ 1510705 h 3370881"/>
                          <a:gd name="connsiteX16" fmla="*/ 363070 w 2657256"/>
                          <a:gd name="connsiteY16" fmla="*/ 1506223 h 3370881"/>
                          <a:gd name="connsiteX17" fmla="*/ 389965 w 2657256"/>
                          <a:gd name="connsiteY17" fmla="*/ 1501740 h 3370881"/>
                          <a:gd name="connsiteX18" fmla="*/ 425823 w 2657256"/>
                          <a:gd name="connsiteY18" fmla="*/ 1497258 h 3370881"/>
                          <a:gd name="connsiteX19" fmla="*/ 470647 w 2657256"/>
                          <a:gd name="connsiteY19" fmla="*/ 1488293 h 3370881"/>
                          <a:gd name="connsiteX20" fmla="*/ 515470 w 2657256"/>
                          <a:gd name="connsiteY20" fmla="*/ 1479329 h 3370881"/>
                          <a:gd name="connsiteX21" fmla="*/ 528918 w 2657256"/>
                          <a:gd name="connsiteY21" fmla="*/ 1470364 h 3370881"/>
                          <a:gd name="connsiteX22" fmla="*/ 600635 w 2657256"/>
                          <a:gd name="connsiteY22" fmla="*/ 1456917 h 3370881"/>
                          <a:gd name="connsiteX23" fmla="*/ 690282 w 2657256"/>
                          <a:gd name="connsiteY23" fmla="*/ 1447952 h 3370881"/>
                          <a:gd name="connsiteX24" fmla="*/ 793376 w 2657256"/>
                          <a:gd name="connsiteY24" fmla="*/ 1452434 h 3370881"/>
                          <a:gd name="connsiteX25" fmla="*/ 874059 w 2657256"/>
                          <a:gd name="connsiteY25" fmla="*/ 1465881 h 3370881"/>
                          <a:gd name="connsiteX26" fmla="*/ 914400 w 2657256"/>
                          <a:gd name="connsiteY26" fmla="*/ 1470364 h 3370881"/>
                          <a:gd name="connsiteX27" fmla="*/ 1030941 w 2657256"/>
                          <a:gd name="connsiteY27" fmla="*/ 1483811 h 3370881"/>
                          <a:gd name="connsiteX28" fmla="*/ 1151965 w 2657256"/>
                          <a:gd name="connsiteY28" fmla="*/ 1492776 h 3370881"/>
                          <a:gd name="connsiteX29" fmla="*/ 1281953 w 2657256"/>
                          <a:gd name="connsiteY29" fmla="*/ 1501740 h 3370881"/>
                          <a:gd name="connsiteX30" fmla="*/ 1465729 w 2657256"/>
                          <a:gd name="connsiteY30" fmla="*/ 1497258 h 3370881"/>
                          <a:gd name="connsiteX31" fmla="*/ 1510553 w 2657256"/>
                          <a:gd name="connsiteY31" fmla="*/ 1492776 h 3370881"/>
                          <a:gd name="connsiteX32" fmla="*/ 1582270 w 2657256"/>
                          <a:gd name="connsiteY32" fmla="*/ 1461399 h 3370881"/>
                          <a:gd name="connsiteX33" fmla="*/ 1604682 w 2657256"/>
                          <a:gd name="connsiteY33" fmla="*/ 1456917 h 3370881"/>
                          <a:gd name="connsiteX34" fmla="*/ 1622612 w 2657256"/>
                          <a:gd name="connsiteY34" fmla="*/ 1447952 h 3370881"/>
                          <a:gd name="connsiteX35" fmla="*/ 1645023 w 2657256"/>
                          <a:gd name="connsiteY35" fmla="*/ 1438987 h 3370881"/>
                          <a:gd name="connsiteX36" fmla="*/ 1662953 w 2657256"/>
                          <a:gd name="connsiteY36" fmla="*/ 1425540 h 3370881"/>
                          <a:gd name="connsiteX37" fmla="*/ 1698812 w 2657256"/>
                          <a:gd name="connsiteY37" fmla="*/ 1407611 h 3370881"/>
                          <a:gd name="connsiteX38" fmla="*/ 1739153 w 2657256"/>
                          <a:gd name="connsiteY38" fmla="*/ 1380717 h 3370881"/>
                          <a:gd name="connsiteX39" fmla="*/ 1752600 w 2657256"/>
                          <a:gd name="connsiteY39" fmla="*/ 1367270 h 3370881"/>
                          <a:gd name="connsiteX40" fmla="*/ 1775012 w 2657256"/>
                          <a:gd name="connsiteY40" fmla="*/ 1353823 h 3370881"/>
                          <a:gd name="connsiteX41" fmla="*/ 1797423 w 2657256"/>
                          <a:gd name="connsiteY41" fmla="*/ 1335893 h 3370881"/>
                          <a:gd name="connsiteX42" fmla="*/ 1810870 w 2657256"/>
                          <a:gd name="connsiteY42" fmla="*/ 1304517 h 3370881"/>
                          <a:gd name="connsiteX43" fmla="*/ 1815353 w 2657256"/>
                          <a:gd name="connsiteY43" fmla="*/ 1291070 h 3370881"/>
                          <a:gd name="connsiteX44" fmla="*/ 1801906 w 2657256"/>
                          <a:gd name="connsiteY44" fmla="*/ 1138670 h 3370881"/>
                          <a:gd name="connsiteX45" fmla="*/ 1792941 w 2657256"/>
                          <a:gd name="connsiteY45" fmla="*/ 1125223 h 3370881"/>
                          <a:gd name="connsiteX46" fmla="*/ 1757082 w 2657256"/>
                          <a:gd name="connsiteY46" fmla="*/ 1093846 h 3370881"/>
                          <a:gd name="connsiteX47" fmla="*/ 1730188 w 2657256"/>
                          <a:gd name="connsiteY47" fmla="*/ 1066952 h 3370881"/>
                          <a:gd name="connsiteX48" fmla="*/ 1703294 w 2657256"/>
                          <a:gd name="connsiteY48" fmla="*/ 1049023 h 3370881"/>
                          <a:gd name="connsiteX49" fmla="*/ 1622612 w 2657256"/>
                          <a:gd name="connsiteY49" fmla="*/ 1053505 h 3370881"/>
                          <a:gd name="connsiteX50" fmla="*/ 1595718 w 2657256"/>
                          <a:gd name="connsiteY50" fmla="*/ 1062470 h 3370881"/>
                          <a:gd name="connsiteX51" fmla="*/ 1573306 w 2657256"/>
                          <a:gd name="connsiteY51" fmla="*/ 1066952 h 3370881"/>
                          <a:gd name="connsiteX52" fmla="*/ 1453385 w 2657256"/>
                          <a:gd name="connsiteY52" fmla="*/ 1082761 h 3370881"/>
                          <a:gd name="connsiteX53" fmla="*/ 1326776 w 2657256"/>
                          <a:gd name="connsiteY53" fmla="*/ 1062470 h 3370881"/>
                          <a:gd name="connsiteX54" fmla="*/ 1308847 w 2657256"/>
                          <a:gd name="connsiteY54" fmla="*/ 1057987 h 3370881"/>
                          <a:gd name="connsiteX55" fmla="*/ 1277470 w 2657256"/>
                          <a:gd name="connsiteY55" fmla="*/ 1053505 h 3370881"/>
                          <a:gd name="connsiteX56" fmla="*/ 1259541 w 2657256"/>
                          <a:gd name="connsiteY56" fmla="*/ 1049023 h 3370881"/>
                          <a:gd name="connsiteX57" fmla="*/ 1232647 w 2657256"/>
                          <a:gd name="connsiteY57" fmla="*/ 1044540 h 3370881"/>
                          <a:gd name="connsiteX58" fmla="*/ 1053353 w 2657256"/>
                          <a:gd name="connsiteY58" fmla="*/ 1049023 h 3370881"/>
                          <a:gd name="connsiteX59" fmla="*/ 1035423 w 2657256"/>
                          <a:gd name="connsiteY59" fmla="*/ 1053505 h 3370881"/>
                          <a:gd name="connsiteX60" fmla="*/ 1008529 w 2657256"/>
                          <a:gd name="connsiteY60" fmla="*/ 1057987 h 3370881"/>
                          <a:gd name="connsiteX61" fmla="*/ 995082 w 2657256"/>
                          <a:gd name="connsiteY61" fmla="*/ 1062470 h 3370881"/>
                          <a:gd name="connsiteX62" fmla="*/ 945776 w 2657256"/>
                          <a:gd name="connsiteY62" fmla="*/ 1031093 h 3370881"/>
                          <a:gd name="connsiteX63" fmla="*/ 941294 w 2657256"/>
                          <a:gd name="connsiteY63" fmla="*/ 1017646 h 3370881"/>
                          <a:gd name="connsiteX64" fmla="*/ 932329 w 2657256"/>
                          <a:gd name="connsiteY64" fmla="*/ 919034 h 3370881"/>
                          <a:gd name="connsiteX65" fmla="*/ 914400 w 2657256"/>
                          <a:gd name="connsiteY65" fmla="*/ 901105 h 3370881"/>
                          <a:gd name="connsiteX66" fmla="*/ 918882 w 2657256"/>
                          <a:gd name="connsiteY66" fmla="*/ 869729 h 3370881"/>
                          <a:gd name="connsiteX67" fmla="*/ 941294 w 2657256"/>
                          <a:gd name="connsiteY67" fmla="*/ 865246 h 3370881"/>
                          <a:gd name="connsiteX68" fmla="*/ 959223 w 2657256"/>
                          <a:gd name="connsiteY68" fmla="*/ 851799 h 3370881"/>
                          <a:gd name="connsiteX69" fmla="*/ 990600 w 2657256"/>
                          <a:gd name="connsiteY69" fmla="*/ 847317 h 3370881"/>
                          <a:gd name="connsiteX70" fmla="*/ 1129553 w 2657256"/>
                          <a:gd name="connsiteY70" fmla="*/ 838352 h 3370881"/>
                          <a:gd name="connsiteX71" fmla="*/ 1147482 w 2657256"/>
                          <a:gd name="connsiteY71" fmla="*/ 829387 h 3370881"/>
                          <a:gd name="connsiteX72" fmla="*/ 1178859 w 2657256"/>
                          <a:gd name="connsiteY72" fmla="*/ 806976 h 3370881"/>
                          <a:gd name="connsiteX73" fmla="*/ 1192306 w 2657256"/>
                          <a:gd name="connsiteY73" fmla="*/ 793529 h 3370881"/>
                          <a:gd name="connsiteX74" fmla="*/ 1214718 w 2657256"/>
                          <a:gd name="connsiteY74" fmla="*/ 784564 h 3370881"/>
                          <a:gd name="connsiteX75" fmla="*/ 1241612 w 2657256"/>
                          <a:gd name="connsiteY75" fmla="*/ 771117 h 3370881"/>
                          <a:gd name="connsiteX76" fmla="*/ 1277470 w 2657256"/>
                          <a:gd name="connsiteY76" fmla="*/ 753187 h 3370881"/>
                          <a:gd name="connsiteX77" fmla="*/ 1295400 w 2657256"/>
                          <a:gd name="connsiteY77" fmla="*/ 730776 h 3370881"/>
                          <a:gd name="connsiteX78" fmla="*/ 1317812 w 2657256"/>
                          <a:gd name="connsiteY78" fmla="*/ 708364 h 3370881"/>
                          <a:gd name="connsiteX79" fmla="*/ 1353670 w 2657256"/>
                          <a:gd name="connsiteY79" fmla="*/ 663540 h 3370881"/>
                          <a:gd name="connsiteX80" fmla="*/ 1371600 w 2657256"/>
                          <a:gd name="connsiteY80" fmla="*/ 636646 h 3370881"/>
                          <a:gd name="connsiteX81" fmla="*/ 1380565 w 2657256"/>
                          <a:gd name="connsiteY81" fmla="*/ 596305 h 3370881"/>
                          <a:gd name="connsiteX82" fmla="*/ 1385047 w 2657256"/>
                          <a:gd name="connsiteY82" fmla="*/ 582858 h 3370881"/>
                          <a:gd name="connsiteX83" fmla="*/ 1380565 w 2657256"/>
                          <a:gd name="connsiteY83" fmla="*/ 533552 h 3370881"/>
                          <a:gd name="connsiteX84" fmla="*/ 1367118 w 2657256"/>
                          <a:gd name="connsiteY84" fmla="*/ 524587 h 3370881"/>
                          <a:gd name="connsiteX85" fmla="*/ 1349188 w 2657256"/>
                          <a:gd name="connsiteY85" fmla="*/ 520105 h 3370881"/>
                          <a:gd name="connsiteX86" fmla="*/ 1326776 w 2657256"/>
                          <a:gd name="connsiteY86" fmla="*/ 511140 h 3370881"/>
                          <a:gd name="connsiteX87" fmla="*/ 1281953 w 2657256"/>
                          <a:gd name="connsiteY87" fmla="*/ 515623 h 3370881"/>
                          <a:gd name="connsiteX88" fmla="*/ 1250576 w 2657256"/>
                          <a:gd name="connsiteY88" fmla="*/ 529070 h 3370881"/>
                          <a:gd name="connsiteX89" fmla="*/ 1210235 w 2657256"/>
                          <a:gd name="connsiteY89" fmla="*/ 542517 h 3370881"/>
                          <a:gd name="connsiteX90" fmla="*/ 1183341 w 2657256"/>
                          <a:gd name="connsiteY90" fmla="*/ 555964 h 3370881"/>
                          <a:gd name="connsiteX91" fmla="*/ 1160929 w 2657256"/>
                          <a:gd name="connsiteY91" fmla="*/ 569411 h 3370881"/>
                          <a:gd name="connsiteX92" fmla="*/ 1134035 w 2657256"/>
                          <a:gd name="connsiteY92" fmla="*/ 578376 h 3370881"/>
                          <a:gd name="connsiteX93" fmla="*/ 1111623 w 2657256"/>
                          <a:gd name="connsiteY93" fmla="*/ 587340 h 3370881"/>
                          <a:gd name="connsiteX94" fmla="*/ 1084729 w 2657256"/>
                          <a:gd name="connsiteY94" fmla="*/ 596305 h 3370881"/>
                          <a:gd name="connsiteX95" fmla="*/ 986118 w 2657256"/>
                          <a:gd name="connsiteY95" fmla="*/ 591823 h 3370881"/>
                          <a:gd name="connsiteX96" fmla="*/ 927847 w 2657256"/>
                          <a:gd name="connsiteY96" fmla="*/ 578376 h 3370881"/>
                          <a:gd name="connsiteX97" fmla="*/ 896470 w 2657256"/>
                          <a:gd name="connsiteY97" fmla="*/ 555964 h 3370881"/>
                          <a:gd name="connsiteX98" fmla="*/ 883023 w 2657256"/>
                          <a:gd name="connsiteY98" fmla="*/ 546999 h 3370881"/>
                          <a:gd name="connsiteX99" fmla="*/ 865094 w 2657256"/>
                          <a:gd name="connsiteY99" fmla="*/ 497693 h 3370881"/>
                          <a:gd name="connsiteX100" fmla="*/ 869576 w 2657256"/>
                          <a:gd name="connsiteY100" fmla="*/ 403564 h 3370881"/>
                          <a:gd name="connsiteX101" fmla="*/ 874059 w 2657256"/>
                          <a:gd name="connsiteY101" fmla="*/ 385634 h 3370881"/>
                          <a:gd name="connsiteX102" fmla="*/ 883023 w 2657256"/>
                          <a:gd name="connsiteY102" fmla="*/ 372187 h 3370881"/>
                          <a:gd name="connsiteX103" fmla="*/ 909918 w 2657256"/>
                          <a:gd name="connsiteY103" fmla="*/ 363223 h 3370881"/>
                          <a:gd name="connsiteX104" fmla="*/ 914400 w 2657256"/>
                          <a:gd name="connsiteY104" fmla="*/ 385634 h 3370881"/>
                          <a:gd name="connsiteX105" fmla="*/ 909918 w 2657256"/>
                          <a:gd name="connsiteY105" fmla="*/ 408046 h 3370881"/>
                          <a:gd name="connsiteX106" fmla="*/ 900953 w 2657256"/>
                          <a:gd name="connsiteY106" fmla="*/ 466317 h 3370881"/>
                          <a:gd name="connsiteX107" fmla="*/ 905435 w 2657256"/>
                          <a:gd name="connsiteY107" fmla="*/ 515623 h 3370881"/>
                          <a:gd name="connsiteX108" fmla="*/ 932329 w 2657256"/>
                          <a:gd name="connsiteY108" fmla="*/ 551481 h 3370881"/>
                          <a:gd name="connsiteX109" fmla="*/ 954741 w 2657256"/>
                          <a:gd name="connsiteY109" fmla="*/ 560446 h 3370881"/>
                          <a:gd name="connsiteX110" fmla="*/ 972670 w 2657256"/>
                          <a:gd name="connsiteY110" fmla="*/ 569411 h 3370881"/>
                          <a:gd name="connsiteX111" fmla="*/ 1066800 w 2657256"/>
                          <a:gd name="connsiteY111" fmla="*/ 564929 h 3370881"/>
                          <a:gd name="connsiteX112" fmla="*/ 1111623 w 2657256"/>
                          <a:gd name="connsiteY112" fmla="*/ 551481 h 3370881"/>
                          <a:gd name="connsiteX113" fmla="*/ 1129553 w 2657256"/>
                          <a:gd name="connsiteY113" fmla="*/ 538034 h 3370881"/>
                          <a:gd name="connsiteX114" fmla="*/ 1156447 w 2657256"/>
                          <a:gd name="connsiteY114" fmla="*/ 511140 h 3370881"/>
                          <a:gd name="connsiteX115" fmla="*/ 1160929 w 2657256"/>
                          <a:gd name="connsiteY115" fmla="*/ 493211 h 3370881"/>
                          <a:gd name="connsiteX116" fmla="*/ 1178859 w 2657256"/>
                          <a:gd name="connsiteY116" fmla="*/ 331846 h 3370881"/>
                          <a:gd name="connsiteX117" fmla="*/ 1215315 w 2657256"/>
                          <a:gd name="connsiteY117" fmla="*/ 270289 h 3370881"/>
                          <a:gd name="connsiteX118" fmla="*/ 1214718 w 2657256"/>
                          <a:gd name="connsiteY118" fmla="*/ 367705 h 3370881"/>
                          <a:gd name="connsiteX119" fmla="*/ 1201270 w 2657256"/>
                          <a:gd name="connsiteY119" fmla="*/ 412529 h 3370881"/>
                          <a:gd name="connsiteX120" fmla="*/ 1210235 w 2657256"/>
                          <a:gd name="connsiteY120" fmla="*/ 461834 h 3370881"/>
                          <a:gd name="connsiteX121" fmla="*/ 1214718 w 2657256"/>
                          <a:gd name="connsiteY121" fmla="*/ 475281 h 3370881"/>
                          <a:gd name="connsiteX122" fmla="*/ 1228165 w 2657256"/>
                          <a:gd name="connsiteY122" fmla="*/ 484246 h 3370881"/>
                          <a:gd name="connsiteX123" fmla="*/ 1250576 w 2657256"/>
                          <a:gd name="connsiteY123" fmla="*/ 502176 h 3370881"/>
                          <a:gd name="connsiteX124" fmla="*/ 1317812 w 2657256"/>
                          <a:gd name="connsiteY124" fmla="*/ 497693 h 3370881"/>
                          <a:gd name="connsiteX125" fmla="*/ 1353670 w 2657256"/>
                          <a:gd name="connsiteY125" fmla="*/ 488729 h 3370881"/>
                          <a:gd name="connsiteX126" fmla="*/ 1506070 w 2657256"/>
                          <a:gd name="connsiteY126" fmla="*/ 457352 h 3370881"/>
                          <a:gd name="connsiteX127" fmla="*/ 1550894 w 2657256"/>
                          <a:gd name="connsiteY127" fmla="*/ 430458 h 3370881"/>
                          <a:gd name="connsiteX128" fmla="*/ 1564341 w 2657256"/>
                          <a:gd name="connsiteY128" fmla="*/ 417011 h 3370881"/>
                          <a:gd name="connsiteX129" fmla="*/ 1586753 w 2657256"/>
                          <a:gd name="connsiteY129" fmla="*/ 399081 h 3370881"/>
                          <a:gd name="connsiteX130" fmla="*/ 1595718 w 2657256"/>
                          <a:gd name="connsiteY130" fmla="*/ 381152 h 3370881"/>
                          <a:gd name="connsiteX131" fmla="*/ 1613139 w 2657256"/>
                          <a:gd name="connsiteY131" fmla="*/ 358910 h 3370881"/>
                          <a:gd name="connsiteX132" fmla="*/ 1620066 w 2657256"/>
                          <a:gd name="connsiteY132" fmla="*/ 291047 h 3370881"/>
                          <a:gd name="connsiteX133" fmla="*/ 1604852 w 2657256"/>
                          <a:gd name="connsiteY133" fmla="*/ 236279 h 3370881"/>
                          <a:gd name="connsiteX134" fmla="*/ 1537447 w 2657256"/>
                          <a:gd name="connsiteY134" fmla="*/ 188411 h 3370881"/>
                          <a:gd name="connsiteX135" fmla="*/ 1613647 w 2657256"/>
                          <a:gd name="connsiteY135" fmla="*/ 399081 h 3370881"/>
                          <a:gd name="connsiteX136" fmla="*/ 1627094 w 2657256"/>
                          <a:gd name="connsiteY136" fmla="*/ 417011 h 3370881"/>
                          <a:gd name="connsiteX137" fmla="*/ 1658470 w 2657256"/>
                          <a:gd name="connsiteY137" fmla="*/ 412529 h 3370881"/>
                          <a:gd name="connsiteX138" fmla="*/ 1685365 w 2657256"/>
                          <a:gd name="connsiteY138" fmla="*/ 390117 h 3370881"/>
                          <a:gd name="connsiteX139" fmla="*/ 1694329 w 2657256"/>
                          <a:gd name="connsiteY139" fmla="*/ 376670 h 3370881"/>
                          <a:gd name="connsiteX140" fmla="*/ 1734670 w 2657256"/>
                          <a:gd name="connsiteY140" fmla="*/ 354258 h 3370881"/>
                          <a:gd name="connsiteX141" fmla="*/ 1743635 w 2657256"/>
                          <a:gd name="connsiteY141" fmla="*/ 340811 h 3370881"/>
                          <a:gd name="connsiteX142" fmla="*/ 1757082 w 2657256"/>
                          <a:gd name="connsiteY142" fmla="*/ 336329 h 3370881"/>
                          <a:gd name="connsiteX143" fmla="*/ 1843909 w 2657256"/>
                          <a:gd name="connsiteY143" fmla="*/ 262341 h 3370881"/>
                          <a:gd name="connsiteX144" fmla="*/ 1842471 w 2657256"/>
                          <a:gd name="connsiteY144" fmla="*/ 202194 h 3370881"/>
                          <a:gd name="connsiteX145" fmla="*/ 1828094 w 2657256"/>
                          <a:gd name="connsiteY145" fmla="*/ 136767 h 3370881"/>
                          <a:gd name="connsiteX146" fmla="*/ 1772023 w 2657256"/>
                          <a:gd name="connsiteY146" fmla="*/ 77249 h 3370881"/>
                          <a:gd name="connsiteX147" fmla="*/ 1948888 w 2657256"/>
                          <a:gd name="connsiteY147" fmla="*/ 178018 h 3370881"/>
                          <a:gd name="connsiteX148" fmla="*/ 1952362 w 2657256"/>
                          <a:gd name="connsiteY148" fmla="*/ 254265 h 3370881"/>
                          <a:gd name="connsiteX149" fmla="*/ 1874221 w 2657256"/>
                          <a:gd name="connsiteY149" fmla="*/ 318698 h 3370881"/>
                          <a:gd name="connsiteX150" fmla="*/ 1788459 w 2657256"/>
                          <a:gd name="connsiteY150" fmla="*/ 367705 h 3370881"/>
                          <a:gd name="connsiteX151" fmla="*/ 1761565 w 2657256"/>
                          <a:gd name="connsiteY151" fmla="*/ 390117 h 3370881"/>
                          <a:gd name="connsiteX152" fmla="*/ 1783976 w 2657256"/>
                          <a:gd name="connsiteY152" fmla="*/ 399081 h 3370881"/>
                          <a:gd name="connsiteX153" fmla="*/ 1878106 w 2657256"/>
                          <a:gd name="connsiteY153" fmla="*/ 390117 h 3370881"/>
                          <a:gd name="connsiteX154" fmla="*/ 1891553 w 2657256"/>
                          <a:gd name="connsiteY154" fmla="*/ 381152 h 3370881"/>
                          <a:gd name="connsiteX155" fmla="*/ 1918447 w 2657256"/>
                          <a:gd name="connsiteY155" fmla="*/ 372187 h 3370881"/>
                          <a:gd name="connsiteX156" fmla="*/ 1940859 w 2657256"/>
                          <a:gd name="connsiteY156" fmla="*/ 358740 h 3370881"/>
                          <a:gd name="connsiteX157" fmla="*/ 1954306 w 2657256"/>
                          <a:gd name="connsiteY157" fmla="*/ 354258 h 3370881"/>
                          <a:gd name="connsiteX158" fmla="*/ 2087270 w 2657256"/>
                          <a:gd name="connsiteY158" fmla="*/ 218082 h 3370881"/>
                          <a:gd name="connsiteX159" fmla="*/ 2064254 w 2657256"/>
                          <a:gd name="connsiteY159" fmla="*/ 20406 h 3370881"/>
                          <a:gd name="connsiteX160" fmla="*/ 2166172 w 2657256"/>
                          <a:gd name="connsiteY160" fmla="*/ 215604 h 3370881"/>
                          <a:gd name="connsiteX161" fmla="*/ 2145254 w 2657256"/>
                          <a:gd name="connsiteY161" fmla="*/ 237343 h 3370881"/>
                          <a:gd name="connsiteX162" fmla="*/ 2125850 w 2657256"/>
                          <a:gd name="connsiteY162" fmla="*/ 258531 h 3370881"/>
                          <a:gd name="connsiteX163" fmla="*/ 2096795 w 2657256"/>
                          <a:gd name="connsiteY163" fmla="*/ 316507 h 3370881"/>
                          <a:gd name="connsiteX164" fmla="*/ 1999129 w 2657256"/>
                          <a:gd name="connsiteY164" fmla="*/ 358740 h 3370881"/>
                          <a:gd name="connsiteX165" fmla="*/ 1994647 w 2657256"/>
                          <a:gd name="connsiteY165" fmla="*/ 372187 h 3370881"/>
                          <a:gd name="connsiteX166" fmla="*/ 2039470 w 2657256"/>
                          <a:gd name="connsiteY166" fmla="*/ 390117 h 3370881"/>
                          <a:gd name="connsiteX167" fmla="*/ 2115670 w 2657256"/>
                          <a:gd name="connsiteY167" fmla="*/ 390117 h 3370881"/>
                          <a:gd name="connsiteX168" fmla="*/ 2160494 w 2657256"/>
                          <a:gd name="connsiteY168" fmla="*/ 376670 h 3370881"/>
                          <a:gd name="connsiteX169" fmla="*/ 2191870 w 2657256"/>
                          <a:gd name="connsiteY169" fmla="*/ 363223 h 3370881"/>
                          <a:gd name="connsiteX170" fmla="*/ 2205318 w 2657256"/>
                          <a:gd name="connsiteY170" fmla="*/ 358740 h 3370881"/>
                          <a:gd name="connsiteX171" fmla="*/ 2232212 w 2657256"/>
                          <a:gd name="connsiteY171" fmla="*/ 340811 h 3370881"/>
                          <a:gd name="connsiteX172" fmla="*/ 2312894 w 2657256"/>
                          <a:gd name="connsiteY172" fmla="*/ 183929 h 3370881"/>
                          <a:gd name="connsiteX173" fmla="*/ 2339788 w 2657256"/>
                          <a:gd name="connsiteY173" fmla="*/ 151 h 3370881"/>
                          <a:gd name="connsiteX174" fmla="*/ 2357718 w 2657256"/>
                          <a:gd name="connsiteY174" fmla="*/ 215305 h 3370881"/>
                          <a:gd name="connsiteX175" fmla="*/ 2254623 w 2657256"/>
                          <a:gd name="connsiteY175" fmla="*/ 376670 h 3370881"/>
                          <a:gd name="connsiteX176" fmla="*/ 2245659 w 2657256"/>
                          <a:gd name="connsiteY176" fmla="*/ 390117 h 3370881"/>
                          <a:gd name="connsiteX177" fmla="*/ 2254623 w 2657256"/>
                          <a:gd name="connsiteY177" fmla="*/ 403564 h 3370881"/>
                          <a:gd name="connsiteX178" fmla="*/ 2353235 w 2657256"/>
                          <a:gd name="connsiteY178" fmla="*/ 399081 h 3370881"/>
                          <a:gd name="connsiteX179" fmla="*/ 2366682 w 2657256"/>
                          <a:gd name="connsiteY179" fmla="*/ 394599 h 3370881"/>
                          <a:gd name="connsiteX180" fmla="*/ 2389094 w 2657256"/>
                          <a:gd name="connsiteY180" fmla="*/ 390117 h 3370881"/>
                          <a:gd name="connsiteX181" fmla="*/ 2424953 w 2657256"/>
                          <a:gd name="connsiteY181" fmla="*/ 367705 h 3370881"/>
                          <a:gd name="connsiteX182" fmla="*/ 2528047 w 2657256"/>
                          <a:gd name="connsiteY182" fmla="*/ 292700 h 3370881"/>
                          <a:gd name="connsiteX183" fmla="*/ 2541495 w 2657256"/>
                          <a:gd name="connsiteY183" fmla="*/ 62906 h 3370881"/>
                          <a:gd name="connsiteX184" fmla="*/ 2591304 w 2657256"/>
                          <a:gd name="connsiteY184" fmla="*/ 214081 h 3370881"/>
                          <a:gd name="connsiteX185" fmla="*/ 2612315 w 2657256"/>
                          <a:gd name="connsiteY185" fmla="*/ 290907 h 3370881"/>
                          <a:gd name="connsiteX186" fmla="*/ 2650863 w 2657256"/>
                          <a:gd name="connsiteY186" fmla="*/ 344994 h 3370881"/>
                          <a:gd name="connsiteX187" fmla="*/ 2465294 w 2657256"/>
                          <a:gd name="connsiteY187" fmla="*/ 399081 h 3370881"/>
                          <a:gd name="connsiteX188" fmla="*/ 2442882 w 2657256"/>
                          <a:gd name="connsiteY188" fmla="*/ 403564 h 3370881"/>
                          <a:gd name="connsiteX189" fmla="*/ 2398059 w 2657256"/>
                          <a:gd name="connsiteY189" fmla="*/ 417011 h 3370881"/>
                          <a:gd name="connsiteX190" fmla="*/ 2375647 w 2657256"/>
                          <a:gd name="connsiteY190" fmla="*/ 425976 h 3370881"/>
                          <a:gd name="connsiteX191" fmla="*/ 2357718 w 2657256"/>
                          <a:gd name="connsiteY191" fmla="*/ 430458 h 3370881"/>
                          <a:gd name="connsiteX192" fmla="*/ 2344270 w 2657256"/>
                          <a:gd name="connsiteY192" fmla="*/ 461834 h 3370881"/>
                          <a:gd name="connsiteX193" fmla="*/ 2353235 w 2657256"/>
                          <a:gd name="connsiteY193" fmla="*/ 502176 h 3370881"/>
                          <a:gd name="connsiteX194" fmla="*/ 2362200 w 2657256"/>
                          <a:gd name="connsiteY194" fmla="*/ 515623 h 3370881"/>
                          <a:gd name="connsiteX195" fmla="*/ 2344270 w 2657256"/>
                          <a:gd name="connsiteY195" fmla="*/ 587340 h 3370881"/>
                          <a:gd name="connsiteX196" fmla="*/ 2321859 w 2657256"/>
                          <a:gd name="connsiteY196" fmla="*/ 614234 h 3370881"/>
                          <a:gd name="connsiteX197" fmla="*/ 2308412 w 2657256"/>
                          <a:gd name="connsiteY197" fmla="*/ 636646 h 3370881"/>
                          <a:gd name="connsiteX198" fmla="*/ 2281518 w 2657256"/>
                          <a:gd name="connsiteY198" fmla="*/ 641129 h 3370881"/>
                          <a:gd name="connsiteX199" fmla="*/ 2259106 w 2657256"/>
                          <a:gd name="connsiteY199" fmla="*/ 636646 h 3370881"/>
                          <a:gd name="connsiteX200" fmla="*/ 2277035 w 2657256"/>
                          <a:gd name="connsiteY200" fmla="*/ 578376 h 3370881"/>
                          <a:gd name="connsiteX201" fmla="*/ 2290482 w 2657256"/>
                          <a:gd name="connsiteY201" fmla="*/ 542517 h 3370881"/>
                          <a:gd name="connsiteX202" fmla="*/ 2286000 w 2657256"/>
                          <a:gd name="connsiteY202" fmla="*/ 506658 h 3370881"/>
                          <a:gd name="connsiteX203" fmla="*/ 2245659 w 2657256"/>
                          <a:gd name="connsiteY203" fmla="*/ 448387 h 3370881"/>
                          <a:gd name="connsiteX204" fmla="*/ 2200835 w 2657256"/>
                          <a:gd name="connsiteY204" fmla="*/ 430458 h 3370881"/>
                          <a:gd name="connsiteX205" fmla="*/ 2169459 w 2657256"/>
                          <a:gd name="connsiteY205" fmla="*/ 425976 h 3370881"/>
                          <a:gd name="connsiteX206" fmla="*/ 2102223 w 2657256"/>
                          <a:gd name="connsiteY206" fmla="*/ 430458 h 3370881"/>
                          <a:gd name="connsiteX207" fmla="*/ 2084294 w 2657256"/>
                          <a:gd name="connsiteY207" fmla="*/ 439423 h 3370881"/>
                          <a:gd name="connsiteX208" fmla="*/ 2070847 w 2657256"/>
                          <a:gd name="connsiteY208" fmla="*/ 443905 h 3370881"/>
                          <a:gd name="connsiteX209" fmla="*/ 2061882 w 2657256"/>
                          <a:gd name="connsiteY209" fmla="*/ 461834 h 3370881"/>
                          <a:gd name="connsiteX210" fmla="*/ 2034988 w 2657256"/>
                          <a:gd name="connsiteY210" fmla="*/ 475281 h 3370881"/>
                          <a:gd name="connsiteX211" fmla="*/ 1783976 w 2657256"/>
                          <a:gd name="connsiteY211" fmla="*/ 479764 h 3370881"/>
                          <a:gd name="connsiteX212" fmla="*/ 1766047 w 2657256"/>
                          <a:gd name="connsiteY212" fmla="*/ 488729 h 3370881"/>
                          <a:gd name="connsiteX213" fmla="*/ 1703294 w 2657256"/>
                          <a:gd name="connsiteY213" fmla="*/ 506658 h 3370881"/>
                          <a:gd name="connsiteX214" fmla="*/ 1689847 w 2657256"/>
                          <a:gd name="connsiteY214" fmla="*/ 511140 h 3370881"/>
                          <a:gd name="connsiteX215" fmla="*/ 1676400 w 2657256"/>
                          <a:gd name="connsiteY215" fmla="*/ 520105 h 3370881"/>
                          <a:gd name="connsiteX216" fmla="*/ 1649506 w 2657256"/>
                          <a:gd name="connsiteY216" fmla="*/ 529070 h 3370881"/>
                          <a:gd name="connsiteX217" fmla="*/ 1636059 w 2657256"/>
                          <a:gd name="connsiteY217" fmla="*/ 538034 h 3370881"/>
                          <a:gd name="connsiteX218" fmla="*/ 1622612 w 2657256"/>
                          <a:gd name="connsiteY218" fmla="*/ 551481 h 3370881"/>
                          <a:gd name="connsiteX219" fmla="*/ 1609165 w 2657256"/>
                          <a:gd name="connsiteY219" fmla="*/ 555964 h 3370881"/>
                          <a:gd name="connsiteX220" fmla="*/ 1577788 w 2657256"/>
                          <a:gd name="connsiteY220" fmla="*/ 587340 h 3370881"/>
                          <a:gd name="connsiteX221" fmla="*/ 1568823 w 2657256"/>
                          <a:gd name="connsiteY221" fmla="*/ 600787 h 3370881"/>
                          <a:gd name="connsiteX222" fmla="*/ 1555376 w 2657256"/>
                          <a:gd name="connsiteY222" fmla="*/ 614234 h 3370881"/>
                          <a:gd name="connsiteX223" fmla="*/ 1524000 w 2657256"/>
                          <a:gd name="connsiteY223" fmla="*/ 654576 h 3370881"/>
                          <a:gd name="connsiteX224" fmla="*/ 1519518 w 2657256"/>
                          <a:gd name="connsiteY224" fmla="*/ 668023 h 3370881"/>
                          <a:gd name="connsiteX225" fmla="*/ 1528482 w 2657256"/>
                          <a:gd name="connsiteY225" fmla="*/ 708364 h 3370881"/>
                          <a:gd name="connsiteX226" fmla="*/ 1537447 w 2657256"/>
                          <a:gd name="connsiteY226" fmla="*/ 721811 h 3370881"/>
                          <a:gd name="connsiteX227" fmla="*/ 1568823 w 2657256"/>
                          <a:gd name="connsiteY227" fmla="*/ 712846 h 3370881"/>
                          <a:gd name="connsiteX228" fmla="*/ 1600200 w 2657256"/>
                          <a:gd name="connsiteY228" fmla="*/ 712846 h 3370881"/>
                          <a:gd name="connsiteX229" fmla="*/ 1631576 w 2657256"/>
                          <a:gd name="connsiteY229" fmla="*/ 690434 h 3370881"/>
                          <a:gd name="connsiteX230" fmla="*/ 1645023 w 2657256"/>
                          <a:gd name="connsiteY230" fmla="*/ 676987 h 3370881"/>
                          <a:gd name="connsiteX231" fmla="*/ 1685365 w 2657256"/>
                          <a:gd name="connsiteY231" fmla="*/ 645611 h 3370881"/>
                          <a:gd name="connsiteX232" fmla="*/ 1716741 w 2657256"/>
                          <a:gd name="connsiteY232" fmla="*/ 614234 h 3370881"/>
                          <a:gd name="connsiteX233" fmla="*/ 1748118 w 2657256"/>
                          <a:gd name="connsiteY233" fmla="*/ 596305 h 3370881"/>
                          <a:gd name="connsiteX234" fmla="*/ 1761565 w 2657256"/>
                          <a:gd name="connsiteY234" fmla="*/ 591823 h 3370881"/>
                          <a:gd name="connsiteX235" fmla="*/ 1779494 w 2657256"/>
                          <a:gd name="connsiteY235" fmla="*/ 582858 h 3370881"/>
                          <a:gd name="connsiteX236" fmla="*/ 1815353 w 2657256"/>
                          <a:gd name="connsiteY236" fmla="*/ 573893 h 3370881"/>
                          <a:gd name="connsiteX237" fmla="*/ 2030506 w 2657256"/>
                          <a:gd name="connsiteY237" fmla="*/ 578376 h 3370881"/>
                          <a:gd name="connsiteX238" fmla="*/ 2017059 w 2657256"/>
                          <a:gd name="connsiteY238" fmla="*/ 600787 h 3370881"/>
                          <a:gd name="connsiteX239" fmla="*/ 1981200 w 2657256"/>
                          <a:gd name="connsiteY239" fmla="*/ 636646 h 3370881"/>
                          <a:gd name="connsiteX240" fmla="*/ 1967753 w 2657256"/>
                          <a:gd name="connsiteY240" fmla="*/ 650093 h 3370881"/>
                          <a:gd name="connsiteX241" fmla="*/ 1936376 w 2657256"/>
                          <a:gd name="connsiteY241" fmla="*/ 690434 h 3370881"/>
                          <a:gd name="connsiteX242" fmla="*/ 1905000 w 2657256"/>
                          <a:gd name="connsiteY242" fmla="*/ 717329 h 3370881"/>
                          <a:gd name="connsiteX243" fmla="*/ 1860176 w 2657256"/>
                          <a:gd name="connsiteY243" fmla="*/ 735258 h 3370881"/>
                          <a:gd name="connsiteX244" fmla="*/ 1788459 w 2657256"/>
                          <a:gd name="connsiteY244" fmla="*/ 744223 h 3370881"/>
                          <a:gd name="connsiteX245" fmla="*/ 1846729 w 2657256"/>
                          <a:gd name="connsiteY245" fmla="*/ 802493 h 3370881"/>
                          <a:gd name="connsiteX246" fmla="*/ 1913965 w 2657256"/>
                          <a:gd name="connsiteY246" fmla="*/ 829387 h 3370881"/>
                          <a:gd name="connsiteX247" fmla="*/ 1922929 w 2657256"/>
                          <a:gd name="connsiteY247" fmla="*/ 842834 h 3370881"/>
                          <a:gd name="connsiteX248" fmla="*/ 1967753 w 2657256"/>
                          <a:gd name="connsiteY248" fmla="*/ 883176 h 3370881"/>
                          <a:gd name="connsiteX249" fmla="*/ 1981200 w 2657256"/>
                          <a:gd name="connsiteY249" fmla="*/ 896623 h 3370881"/>
                          <a:gd name="connsiteX250" fmla="*/ 1994647 w 2657256"/>
                          <a:gd name="connsiteY250" fmla="*/ 905587 h 3370881"/>
                          <a:gd name="connsiteX251" fmla="*/ 2021541 w 2657256"/>
                          <a:gd name="connsiteY251" fmla="*/ 927999 h 3370881"/>
                          <a:gd name="connsiteX252" fmla="*/ 2030506 w 2657256"/>
                          <a:gd name="connsiteY252" fmla="*/ 941446 h 3370881"/>
                          <a:gd name="connsiteX253" fmla="*/ 2057400 w 2657256"/>
                          <a:gd name="connsiteY253" fmla="*/ 968340 h 3370881"/>
                          <a:gd name="connsiteX254" fmla="*/ 2088776 w 2657256"/>
                          <a:gd name="connsiteY254" fmla="*/ 1013164 h 3370881"/>
                          <a:gd name="connsiteX255" fmla="*/ 2115670 w 2657256"/>
                          <a:gd name="connsiteY255" fmla="*/ 1057987 h 3370881"/>
                          <a:gd name="connsiteX256" fmla="*/ 2120153 w 2657256"/>
                          <a:gd name="connsiteY256" fmla="*/ 1089364 h 3370881"/>
                          <a:gd name="connsiteX257" fmla="*/ 2138082 w 2657256"/>
                          <a:gd name="connsiteY257" fmla="*/ 1143152 h 3370881"/>
                          <a:gd name="connsiteX258" fmla="*/ 2147047 w 2657256"/>
                          <a:gd name="connsiteY258" fmla="*/ 1196940 h 3370881"/>
                          <a:gd name="connsiteX259" fmla="*/ 2151529 w 2657256"/>
                          <a:gd name="connsiteY259" fmla="*/ 1210387 h 3370881"/>
                          <a:gd name="connsiteX260" fmla="*/ 2156012 w 2657256"/>
                          <a:gd name="connsiteY260" fmla="*/ 1228317 h 3370881"/>
                          <a:gd name="connsiteX261" fmla="*/ 2173941 w 2657256"/>
                          <a:gd name="connsiteY261" fmla="*/ 1295552 h 3370881"/>
                          <a:gd name="connsiteX262" fmla="*/ 2182906 w 2657256"/>
                          <a:gd name="connsiteY262" fmla="*/ 1313481 h 3370881"/>
                          <a:gd name="connsiteX263" fmla="*/ 2187388 w 2657256"/>
                          <a:gd name="connsiteY263" fmla="*/ 1331411 h 3370881"/>
                          <a:gd name="connsiteX264" fmla="*/ 2214282 w 2657256"/>
                          <a:gd name="connsiteY264" fmla="*/ 1385199 h 3370881"/>
                          <a:gd name="connsiteX265" fmla="*/ 2218765 w 2657256"/>
                          <a:gd name="connsiteY265" fmla="*/ 1403129 h 3370881"/>
                          <a:gd name="connsiteX266" fmla="*/ 2223247 w 2657256"/>
                          <a:gd name="connsiteY266" fmla="*/ 1430023 h 3370881"/>
                          <a:gd name="connsiteX267" fmla="*/ 2236694 w 2657256"/>
                          <a:gd name="connsiteY267" fmla="*/ 1456917 h 3370881"/>
                          <a:gd name="connsiteX268" fmla="*/ 2249794 w 2657256"/>
                          <a:gd name="connsiteY268" fmla="*/ 1524624 h 3370881"/>
                          <a:gd name="connsiteX269" fmla="*/ 2241176 w 2657256"/>
                          <a:gd name="connsiteY269" fmla="*/ 1577940 h 3370881"/>
                          <a:gd name="connsiteX270" fmla="*/ 2245659 w 2657256"/>
                          <a:gd name="connsiteY270" fmla="*/ 1595870 h 3370881"/>
                          <a:gd name="connsiteX271" fmla="*/ 2249634 w 2657256"/>
                          <a:gd name="connsiteY271" fmla="*/ 1685855 h 3370881"/>
                          <a:gd name="connsiteX272" fmla="*/ 2227729 w 2657256"/>
                          <a:gd name="connsiteY272" fmla="*/ 1716893 h 3370881"/>
                          <a:gd name="connsiteX273" fmla="*/ 2240500 w 2657256"/>
                          <a:gd name="connsiteY273" fmla="*/ 1674269 h 3370881"/>
                          <a:gd name="connsiteX274" fmla="*/ 2235341 w 2657256"/>
                          <a:gd name="connsiteY274" fmla="*/ 1788611 h 3370881"/>
                          <a:gd name="connsiteX275" fmla="*/ 2230689 w 2657256"/>
                          <a:gd name="connsiteY275" fmla="*/ 1823963 h 3370881"/>
                          <a:gd name="connsiteX276" fmla="*/ 2226207 w 2657256"/>
                          <a:gd name="connsiteY276" fmla="*/ 1824470 h 3370881"/>
                          <a:gd name="connsiteX277" fmla="*/ 2208278 w 2657256"/>
                          <a:gd name="connsiteY277" fmla="*/ 1869293 h 3370881"/>
                          <a:gd name="connsiteX278" fmla="*/ 2195168 w 2657256"/>
                          <a:gd name="connsiteY278" fmla="*/ 1882740 h 3370881"/>
                          <a:gd name="connsiteX279" fmla="*/ 2203458 w 2657256"/>
                          <a:gd name="connsiteY279" fmla="*/ 1918938 h 3370881"/>
                          <a:gd name="connsiteX280" fmla="*/ 2204134 w 2657256"/>
                          <a:gd name="connsiteY280" fmla="*/ 1949806 h 3370881"/>
                          <a:gd name="connsiteX281" fmla="*/ 2226545 w 2657256"/>
                          <a:gd name="connsiteY281" fmla="*/ 1954627 h 3370881"/>
                          <a:gd name="connsiteX282" fmla="*/ 2241176 w 2657256"/>
                          <a:gd name="connsiteY282" fmla="*/ 2012729 h 3370881"/>
                          <a:gd name="connsiteX283" fmla="*/ 2263588 w 2657256"/>
                          <a:gd name="connsiteY283" fmla="*/ 2057552 h 3370881"/>
                          <a:gd name="connsiteX284" fmla="*/ 2286000 w 2657256"/>
                          <a:gd name="connsiteY284" fmla="*/ 2084446 h 3370881"/>
                          <a:gd name="connsiteX285" fmla="*/ 2299447 w 2657256"/>
                          <a:gd name="connsiteY285" fmla="*/ 2124787 h 3370881"/>
                          <a:gd name="connsiteX286" fmla="*/ 2321859 w 2657256"/>
                          <a:gd name="connsiteY286" fmla="*/ 2151681 h 3370881"/>
                          <a:gd name="connsiteX287" fmla="*/ 2344270 w 2657256"/>
                          <a:gd name="connsiteY287" fmla="*/ 2205470 h 3370881"/>
                          <a:gd name="connsiteX288" fmla="*/ 2348753 w 2657256"/>
                          <a:gd name="connsiteY288" fmla="*/ 2223399 h 3370881"/>
                          <a:gd name="connsiteX289" fmla="*/ 2366682 w 2657256"/>
                          <a:gd name="connsiteY289" fmla="*/ 2263740 h 3370881"/>
                          <a:gd name="connsiteX290" fmla="*/ 2375647 w 2657256"/>
                          <a:gd name="connsiteY290" fmla="*/ 2286152 h 3370881"/>
                          <a:gd name="connsiteX291" fmla="*/ 2380129 w 2657256"/>
                          <a:gd name="connsiteY291" fmla="*/ 2308564 h 3370881"/>
                          <a:gd name="connsiteX292" fmla="*/ 2389094 w 2657256"/>
                          <a:gd name="connsiteY292" fmla="*/ 2335458 h 3370881"/>
                          <a:gd name="connsiteX293" fmla="*/ 2393576 w 2657256"/>
                          <a:gd name="connsiteY293" fmla="*/ 2380281 h 3370881"/>
                          <a:gd name="connsiteX294" fmla="*/ 2398059 w 2657256"/>
                          <a:gd name="connsiteY294" fmla="*/ 2393729 h 3370881"/>
                          <a:gd name="connsiteX295" fmla="*/ 2419794 w 2657256"/>
                          <a:gd name="connsiteY295" fmla="*/ 2447517 h 3370881"/>
                          <a:gd name="connsiteX296" fmla="*/ 2427343 w 2657256"/>
                          <a:gd name="connsiteY296" fmla="*/ 2564058 h 3370881"/>
                          <a:gd name="connsiteX297" fmla="*/ 2389094 w 2657256"/>
                          <a:gd name="connsiteY297" fmla="*/ 2837481 h 3370881"/>
                          <a:gd name="connsiteX298" fmla="*/ 2380129 w 2657256"/>
                          <a:gd name="connsiteY298" fmla="*/ 2859893 h 3370881"/>
                          <a:gd name="connsiteX299" fmla="*/ 2357718 w 2657256"/>
                          <a:gd name="connsiteY299" fmla="*/ 2913681 h 3370881"/>
                          <a:gd name="connsiteX300" fmla="*/ 2348753 w 2657256"/>
                          <a:gd name="connsiteY300" fmla="*/ 2936093 h 3370881"/>
                          <a:gd name="connsiteX301" fmla="*/ 2339788 w 2657256"/>
                          <a:gd name="connsiteY301" fmla="*/ 2971952 h 3370881"/>
                          <a:gd name="connsiteX302" fmla="*/ 2326341 w 2657256"/>
                          <a:gd name="connsiteY302" fmla="*/ 2994364 h 3370881"/>
                          <a:gd name="connsiteX303" fmla="*/ 2317376 w 2657256"/>
                          <a:gd name="connsiteY303" fmla="*/ 3025740 h 3370881"/>
                          <a:gd name="connsiteX304" fmla="*/ 2303929 w 2657256"/>
                          <a:gd name="connsiteY304" fmla="*/ 3048152 h 3370881"/>
                          <a:gd name="connsiteX305" fmla="*/ 2290482 w 2657256"/>
                          <a:gd name="connsiteY305" fmla="*/ 3079529 h 3370881"/>
                          <a:gd name="connsiteX306" fmla="*/ 2272553 w 2657256"/>
                          <a:gd name="connsiteY306" fmla="*/ 3084011 h 3370881"/>
                          <a:gd name="connsiteX307" fmla="*/ 2259106 w 2657256"/>
                          <a:gd name="connsiteY307" fmla="*/ 3088493 h 3370881"/>
                          <a:gd name="connsiteX308" fmla="*/ 2241176 w 2657256"/>
                          <a:gd name="connsiteY308" fmla="*/ 3092976 h 3370881"/>
                          <a:gd name="connsiteX309" fmla="*/ 2209800 w 2657256"/>
                          <a:gd name="connsiteY309" fmla="*/ 3101940 h 3370881"/>
                          <a:gd name="connsiteX310" fmla="*/ 2205318 w 2657256"/>
                          <a:gd name="connsiteY310" fmla="*/ 3039187 h 3370881"/>
                          <a:gd name="connsiteX311" fmla="*/ 2218765 w 2657256"/>
                          <a:gd name="connsiteY311" fmla="*/ 3021258 h 3370881"/>
                          <a:gd name="connsiteX312" fmla="*/ 2245659 w 2657256"/>
                          <a:gd name="connsiteY312" fmla="*/ 2971952 h 3370881"/>
                          <a:gd name="connsiteX313" fmla="*/ 2268070 w 2657256"/>
                          <a:gd name="connsiteY313" fmla="*/ 2945058 h 3370881"/>
                          <a:gd name="connsiteX314" fmla="*/ 2298550 w 2657256"/>
                          <a:gd name="connsiteY314" fmla="*/ 2568540 h 3370881"/>
                          <a:gd name="connsiteX315" fmla="*/ 2284986 w 2657256"/>
                          <a:gd name="connsiteY315" fmla="*/ 2532681 h 3370881"/>
                          <a:gd name="connsiteX316" fmla="*/ 2293273 w 2657256"/>
                          <a:gd name="connsiteY316" fmla="*/ 2496653 h 3370881"/>
                          <a:gd name="connsiteX317" fmla="*/ 2278152 w 2657256"/>
                          <a:gd name="connsiteY317" fmla="*/ 2475178 h 3370881"/>
                          <a:gd name="connsiteX318" fmla="*/ 2245659 w 2657256"/>
                          <a:gd name="connsiteY318" fmla="*/ 2389247 h 3370881"/>
                          <a:gd name="connsiteX319" fmla="*/ 2195507 w 2657256"/>
                          <a:gd name="connsiteY319" fmla="*/ 2241328 h 3370881"/>
                          <a:gd name="connsiteX320" fmla="*/ 2083786 w 2657256"/>
                          <a:gd name="connsiteY320" fmla="*/ 2040300 h 3370881"/>
                          <a:gd name="connsiteX321" fmla="*/ 2048773 w 2657256"/>
                          <a:gd name="connsiteY321" fmla="*/ 2017971 h 3370881"/>
                          <a:gd name="connsiteX322" fmla="*/ 2074314 w 2657256"/>
                          <a:gd name="connsiteY322" fmla="*/ 2011967 h 3370881"/>
                          <a:gd name="connsiteX323" fmla="*/ 2034988 w 2657256"/>
                          <a:gd name="connsiteY323" fmla="*/ 2003764 h 3370881"/>
                          <a:gd name="connsiteX324" fmla="*/ 2026023 w 2657256"/>
                          <a:gd name="connsiteY324" fmla="*/ 2026176 h 3370881"/>
                          <a:gd name="connsiteX325" fmla="*/ 2021541 w 2657256"/>
                          <a:gd name="connsiteY325" fmla="*/ 2039623 h 3370881"/>
                          <a:gd name="connsiteX326" fmla="*/ 1999129 w 2657256"/>
                          <a:gd name="connsiteY326" fmla="*/ 2053070 h 3370881"/>
                          <a:gd name="connsiteX327" fmla="*/ 1990165 w 2657256"/>
                          <a:gd name="connsiteY327" fmla="*/ 2070999 h 3370881"/>
                          <a:gd name="connsiteX328" fmla="*/ 1967753 w 2657256"/>
                          <a:gd name="connsiteY328" fmla="*/ 2106858 h 3370881"/>
                          <a:gd name="connsiteX329" fmla="*/ 1981200 w 2657256"/>
                          <a:gd name="connsiteY329" fmla="*/ 2223399 h 3370881"/>
                          <a:gd name="connsiteX330" fmla="*/ 1994647 w 2657256"/>
                          <a:gd name="connsiteY330" fmla="*/ 2254776 h 3370881"/>
                          <a:gd name="connsiteX331" fmla="*/ 2003612 w 2657256"/>
                          <a:gd name="connsiteY331" fmla="*/ 2272705 h 3370881"/>
                          <a:gd name="connsiteX332" fmla="*/ 2026023 w 2657256"/>
                          <a:gd name="connsiteY332" fmla="*/ 2304081 h 3370881"/>
                          <a:gd name="connsiteX333" fmla="*/ 2043953 w 2657256"/>
                          <a:gd name="connsiteY333" fmla="*/ 2348905 h 3370881"/>
                          <a:gd name="connsiteX334" fmla="*/ 2061882 w 2657256"/>
                          <a:gd name="connsiteY334" fmla="*/ 2371317 h 3370881"/>
                          <a:gd name="connsiteX335" fmla="*/ 2088776 w 2657256"/>
                          <a:gd name="connsiteY335" fmla="*/ 2434070 h 3370881"/>
                          <a:gd name="connsiteX336" fmla="*/ 2102223 w 2657256"/>
                          <a:gd name="connsiteY336" fmla="*/ 2465446 h 3370881"/>
                          <a:gd name="connsiteX337" fmla="*/ 2106706 w 2657256"/>
                          <a:gd name="connsiteY337" fmla="*/ 2496823 h 3370881"/>
                          <a:gd name="connsiteX338" fmla="*/ 2124635 w 2657256"/>
                          <a:gd name="connsiteY338" fmla="*/ 2559576 h 3370881"/>
                          <a:gd name="connsiteX339" fmla="*/ 2138082 w 2657256"/>
                          <a:gd name="connsiteY339" fmla="*/ 2649223 h 3370881"/>
                          <a:gd name="connsiteX340" fmla="*/ 2147047 w 2657256"/>
                          <a:gd name="connsiteY340" fmla="*/ 2685081 h 3370881"/>
                          <a:gd name="connsiteX341" fmla="*/ 2151529 w 2657256"/>
                          <a:gd name="connsiteY341" fmla="*/ 2716458 h 3370881"/>
                          <a:gd name="connsiteX342" fmla="*/ 2160494 w 2657256"/>
                          <a:gd name="connsiteY342" fmla="*/ 2770246 h 3370881"/>
                          <a:gd name="connsiteX343" fmla="*/ 2156012 w 2657256"/>
                          <a:gd name="connsiteY343" fmla="*/ 2962987 h 3370881"/>
                          <a:gd name="connsiteX344" fmla="*/ 2138082 w 2657256"/>
                          <a:gd name="connsiteY344" fmla="*/ 3043670 h 3370881"/>
                          <a:gd name="connsiteX345" fmla="*/ 2133600 w 2657256"/>
                          <a:gd name="connsiteY345" fmla="*/ 3061599 h 3370881"/>
                          <a:gd name="connsiteX346" fmla="*/ 2120153 w 2657256"/>
                          <a:gd name="connsiteY346" fmla="*/ 3079529 h 3370881"/>
                          <a:gd name="connsiteX347" fmla="*/ 2111188 w 2657256"/>
                          <a:gd name="connsiteY347" fmla="*/ 3106423 h 3370881"/>
                          <a:gd name="connsiteX348" fmla="*/ 2088776 w 2657256"/>
                          <a:gd name="connsiteY348" fmla="*/ 3137799 h 3370881"/>
                          <a:gd name="connsiteX349" fmla="*/ 2075329 w 2657256"/>
                          <a:gd name="connsiteY349" fmla="*/ 3164693 h 3370881"/>
                          <a:gd name="connsiteX350" fmla="*/ 2061882 w 2657256"/>
                          <a:gd name="connsiteY350" fmla="*/ 3169176 h 3370881"/>
                          <a:gd name="connsiteX351" fmla="*/ 2021541 w 2657256"/>
                          <a:gd name="connsiteY351" fmla="*/ 3164693 h 3370881"/>
                          <a:gd name="connsiteX352" fmla="*/ 2012576 w 2657256"/>
                          <a:gd name="connsiteY352" fmla="*/ 3119870 h 3370881"/>
                          <a:gd name="connsiteX353" fmla="*/ 2048435 w 2657256"/>
                          <a:gd name="connsiteY353" fmla="*/ 3021258 h 3370881"/>
                          <a:gd name="connsiteX354" fmla="*/ 2048435 w 2657256"/>
                          <a:gd name="connsiteY354" fmla="*/ 3021258 h 3370881"/>
                          <a:gd name="connsiteX355" fmla="*/ 2061882 w 2657256"/>
                          <a:gd name="connsiteY355" fmla="*/ 2967470 h 3370881"/>
                          <a:gd name="connsiteX356" fmla="*/ 2070847 w 2657256"/>
                          <a:gd name="connsiteY356" fmla="*/ 2882305 h 3370881"/>
                          <a:gd name="connsiteX357" fmla="*/ 2066365 w 2657256"/>
                          <a:gd name="connsiteY357" fmla="*/ 2725423 h 3370881"/>
                          <a:gd name="connsiteX358" fmla="*/ 2043953 w 2657256"/>
                          <a:gd name="connsiteY358" fmla="*/ 2649223 h 3370881"/>
                          <a:gd name="connsiteX359" fmla="*/ 2030506 w 2657256"/>
                          <a:gd name="connsiteY359" fmla="*/ 2622329 h 3370881"/>
                          <a:gd name="connsiteX360" fmla="*/ 2017059 w 2657256"/>
                          <a:gd name="connsiteY360" fmla="*/ 2581987 h 3370881"/>
                          <a:gd name="connsiteX361" fmla="*/ 1981200 w 2657256"/>
                          <a:gd name="connsiteY361" fmla="*/ 2514752 h 3370881"/>
                          <a:gd name="connsiteX362" fmla="*/ 1972235 w 2657256"/>
                          <a:gd name="connsiteY362" fmla="*/ 2501305 h 3370881"/>
                          <a:gd name="connsiteX363" fmla="*/ 1958788 w 2657256"/>
                          <a:gd name="connsiteY363" fmla="*/ 2478893 h 3370881"/>
                          <a:gd name="connsiteX364" fmla="*/ 1905000 w 2657256"/>
                          <a:gd name="connsiteY364" fmla="*/ 2398211 h 3370881"/>
                          <a:gd name="connsiteX365" fmla="*/ 1882588 w 2657256"/>
                          <a:gd name="connsiteY365" fmla="*/ 2357870 h 3370881"/>
                          <a:gd name="connsiteX366" fmla="*/ 1869141 w 2657256"/>
                          <a:gd name="connsiteY366" fmla="*/ 2339940 h 3370881"/>
                          <a:gd name="connsiteX367" fmla="*/ 1806388 w 2657256"/>
                          <a:gd name="connsiteY367" fmla="*/ 2313046 h 3370881"/>
                          <a:gd name="connsiteX368" fmla="*/ 1779494 w 2657256"/>
                          <a:gd name="connsiteY368" fmla="*/ 2304081 h 3370881"/>
                          <a:gd name="connsiteX369" fmla="*/ 1752600 w 2657256"/>
                          <a:gd name="connsiteY369" fmla="*/ 2299599 h 3370881"/>
                          <a:gd name="connsiteX370" fmla="*/ 1680882 w 2657256"/>
                          <a:gd name="connsiteY370" fmla="*/ 2277187 h 3370881"/>
                          <a:gd name="connsiteX371" fmla="*/ 1719025 w 2657256"/>
                          <a:gd name="connsiteY371" fmla="*/ 2281331 h 3370881"/>
                          <a:gd name="connsiteX372" fmla="*/ 1756997 w 2657256"/>
                          <a:gd name="connsiteY372" fmla="*/ 2289450 h 3370881"/>
                          <a:gd name="connsiteX373" fmla="*/ 1656440 w 2657256"/>
                          <a:gd name="connsiteY373" fmla="*/ 2298583 h 3370881"/>
                          <a:gd name="connsiteX374" fmla="*/ 1537447 w 2657256"/>
                          <a:gd name="connsiteY374" fmla="*/ 2329960 h 3370881"/>
                          <a:gd name="connsiteX375" fmla="*/ 1571993 w 2657256"/>
                          <a:gd name="connsiteY375" fmla="*/ 2317957 h 3370881"/>
                          <a:gd name="connsiteX376" fmla="*/ 1509707 w 2657256"/>
                          <a:gd name="connsiteY376" fmla="*/ 2338926 h 3370881"/>
                          <a:gd name="connsiteX377" fmla="*/ 1500444 w 2657256"/>
                          <a:gd name="connsiteY377" fmla="*/ 2355271 h 3370881"/>
                          <a:gd name="connsiteX378" fmla="*/ 1402678 w 2657256"/>
                          <a:gd name="connsiteY378" fmla="*/ 2339641 h 3370881"/>
                          <a:gd name="connsiteX379" fmla="*/ 1322892 w 2657256"/>
                          <a:gd name="connsiteY379" fmla="*/ 2336952 h 3370881"/>
                          <a:gd name="connsiteX380" fmla="*/ 1199384 w 2657256"/>
                          <a:gd name="connsiteY380" fmla="*/ 2307041 h 3370881"/>
                          <a:gd name="connsiteX381" fmla="*/ 1066800 w 2657256"/>
                          <a:gd name="connsiteY381" fmla="*/ 2272705 h 3370881"/>
                          <a:gd name="connsiteX382" fmla="*/ 1030941 w 2657256"/>
                          <a:gd name="connsiteY382" fmla="*/ 2263740 h 3370881"/>
                          <a:gd name="connsiteX383" fmla="*/ 986118 w 2657256"/>
                          <a:gd name="connsiteY383" fmla="*/ 2241329 h 3370881"/>
                          <a:gd name="connsiteX384" fmla="*/ 968188 w 2657256"/>
                          <a:gd name="connsiteY384" fmla="*/ 2232364 h 3370881"/>
                          <a:gd name="connsiteX385" fmla="*/ 936812 w 2657256"/>
                          <a:gd name="connsiteY385" fmla="*/ 2214434 h 3370881"/>
                          <a:gd name="connsiteX386" fmla="*/ 905435 w 2657256"/>
                          <a:gd name="connsiteY386" fmla="*/ 2196505 h 3370881"/>
                          <a:gd name="connsiteX387" fmla="*/ 869576 w 2657256"/>
                          <a:gd name="connsiteY387" fmla="*/ 2209952 h 3370881"/>
                          <a:gd name="connsiteX388" fmla="*/ 856129 w 2657256"/>
                          <a:gd name="connsiteY388" fmla="*/ 2227881 h 3370881"/>
                          <a:gd name="connsiteX389" fmla="*/ 815788 w 2657256"/>
                          <a:gd name="connsiteY389" fmla="*/ 2268223 h 3370881"/>
                          <a:gd name="connsiteX390" fmla="*/ 788894 w 2657256"/>
                          <a:gd name="connsiteY390" fmla="*/ 2290634 h 3370881"/>
                          <a:gd name="connsiteX391" fmla="*/ 762000 w 2657256"/>
                          <a:gd name="connsiteY391" fmla="*/ 2313046 h 3370881"/>
                          <a:gd name="connsiteX392" fmla="*/ 753035 w 2657256"/>
                          <a:gd name="connsiteY392" fmla="*/ 2326493 h 3370881"/>
                          <a:gd name="connsiteX393" fmla="*/ 735106 w 2657256"/>
                          <a:gd name="connsiteY393" fmla="*/ 2339940 h 3370881"/>
                          <a:gd name="connsiteX394" fmla="*/ 712694 w 2657256"/>
                          <a:gd name="connsiteY394" fmla="*/ 2362352 h 3370881"/>
                          <a:gd name="connsiteX395" fmla="*/ 694765 w 2657256"/>
                          <a:gd name="connsiteY395" fmla="*/ 2375799 h 3370881"/>
                          <a:gd name="connsiteX396" fmla="*/ 681318 w 2657256"/>
                          <a:gd name="connsiteY396" fmla="*/ 2393729 h 3370881"/>
                          <a:gd name="connsiteX397" fmla="*/ 667870 w 2657256"/>
                          <a:gd name="connsiteY397" fmla="*/ 2402693 h 3370881"/>
                          <a:gd name="connsiteX398" fmla="*/ 623047 w 2657256"/>
                          <a:gd name="connsiteY398" fmla="*/ 2443034 h 3370881"/>
                          <a:gd name="connsiteX399" fmla="*/ 600635 w 2657256"/>
                          <a:gd name="connsiteY399" fmla="*/ 2474411 h 3370881"/>
                          <a:gd name="connsiteX400" fmla="*/ 587188 w 2657256"/>
                          <a:gd name="connsiteY400" fmla="*/ 2514752 h 3370881"/>
                          <a:gd name="connsiteX401" fmla="*/ 582706 w 2657256"/>
                          <a:gd name="connsiteY401" fmla="*/ 2546129 h 3370881"/>
                          <a:gd name="connsiteX402" fmla="*/ 596153 w 2657256"/>
                          <a:gd name="connsiteY402" fmla="*/ 2635776 h 3370881"/>
                          <a:gd name="connsiteX403" fmla="*/ 600635 w 2657256"/>
                          <a:gd name="connsiteY403" fmla="*/ 2653705 h 3370881"/>
                          <a:gd name="connsiteX404" fmla="*/ 609600 w 2657256"/>
                          <a:gd name="connsiteY404" fmla="*/ 2671634 h 3370881"/>
                          <a:gd name="connsiteX405" fmla="*/ 614082 w 2657256"/>
                          <a:gd name="connsiteY405" fmla="*/ 2689564 h 3370881"/>
                          <a:gd name="connsiteX406" fmla="*/ 623047 w 2657256"/>
                          <a:gd name="connsiteY406" fmla="*/ 2711976 h 3370881"/>
                          <a:gd name="connsiteX407" fmla="*/ 627529 w 2657256"/>
                          <a:gd name="connsiteY407" fmla="*/ 2734387 h 3370881"/>
                          <a:gd name="connsiteX408" fmla="*/ 640976 w 2657256"/>
                          <a:gd name="connsiteY408" fmla="*/ 2765764 h 3370881"/>
                          <a:gd name="connsiteX409" fmla="*/ 645459 w 2657256"/>
                          <a:gd name="connsiteY409" fmla="*/ 2779211 h 3370881"/>
                          <a:gd name="connsiteX410" fmla="*/ 658906 w 2657256"/>
                          <a:gd name="connsiteY410" fmla="*/ 2801623 h 3370881"/>
                          <a:gd name="connsiteX411" fmla="*/ 676835 w 2657256"/>
                          <a:gd name="connsiteY411" fmla="*/ 2864376 h 3370881"/>
                          <a:gd name="connsiteX412" fmla="*/ 690282 w 2657256"/>
                          <a:gd name="connsiteY412" fmla="*/ 2895752 h 3370881"/>
                          <a:gd name="connsiteX413" fmla="*/ 699247 w 2657256"/>
                          <a:gd name="connsiteY413" fmla="*/ 2940576 h 3370881"/>
                          <a:gd name="connsiteX414" fmla="*/ 703729 w 2657256"/>
                          <a:gd name="connsiteY414" fmla="*/ 2967470 h 3370881"/>
                          <a:gd name="connsiteX415" fmla="*/ 717176 w 2657256"/>
                          <a:gd name="connsiteY415" fmla="*/ 2994364 h 3370881"/>
                          <a:gd name="connsiteX416" fmla="*/ 735106 w 2657256"/>
                          <a:gd name="connsiteY416" fmla="*/ 3052634 h 3370881"/>
                          <a:gd name="connsiteX417" fmla="*/ 739588 w 2657256"/>
                          <a:gd name="connsiteY417" fmla="*/ 3079529 h 3370881"/>
                          <a:gd name="connsiteX418" fmla="*/ 762000 w 2657256"/>
                          <a:gd name="connsiteY418" fmla="*/ 3142281 h 3370881"/>
                          <a:gd name="connsiteX419" fmla="*/ 766482 w 2657256"/>
                          <a:gd name="connsiteY419" fmla="*/ 3231929 h 3370881"/>
                          <a:gd name="connsiteX420" fmla="*/ 770965 w 2657256"/>
                          <a:gd name="connsiteY420" fmla="*/ 3254340 h 3370881"/>
                          <a:gd name="connsiteX421" fmla="*/ 775447 w 2657256"/>
                          <a:gd name="connsiteY421" fmla="*/ 3285717 h 3370881"/>
                          <a:gd name="connsiteX422" fmla="*/ 748553 w 2657256"/>
                          <a:gd name="connsiteY422" fmla="*/ 3335023 h 3370881"/>
                          <a:gd name="connsiteX423" fmla="*/ 721659 w 2657256"/>
                          <a:gd name="connsiteY423" fmla="*/ 3343987 h 3370881"/>
                          <a:gd name="connsiteX424" fmla="*/ 708212 w 2657256"/>
                          <a:gd name="connsiteY424" fmla="*/ 3348470 h 3370881"/>
                          <a:gd name="connsiteX425" fmla="*/ 623047 w 2657256"/>
                          <a:gd name="connsiteY425" fmla="*/ 3330540 h 3370881"/>
                          <a:gd name="connsiteX426" fmla="*/ 609600 w 2657256"/>
                          <a:gd name="connsiteY426" fmla="*/ 3308129 h 3370881"/>
                          <a:gd name="connsiteX427" fmla="*/ 591670 w 2657256"/>
                          <a:gd name="connsiteY427" fmla="*/ 3267787 h 3370881"/>
                          <a:gd name="connsiteX428" fmla="*/ 560294 w 2657256"/>
                          <a:gd name="connsiteY428" fmla="*/ 3209517 h 3370881"/>
                          <a:gd name="connsiteX429" fmla="*/ 551329 w 2657256"/>
                          <a:gd name="connsiteY429" fmla="*/ 3196070 h 3370881"/>
                          <a:gd name="connsiteX430" fmla="*/ 528918 w 2657256"/>
                          <a:gd name="connsiteY430" fmla="*/ 3173658 h 3370881"/>
                          <a:gd name="connsiteX431" fmla="*/ 519953 w 2657256"/>
                          <a:gd name="connsiteY431" fmla="*/ 3128834 h 3370881"/>
                          <a:gd name="connsiteX432" fmla="*/ 524435 w 2657256"/>
                          <a:gd name="connsiteY432" fmla="*/ 3101940 h 3370881"/>
                          <a:gd name="connsiteX433" fmla="*/ 528918 w 2657256"/>
                          <a:gd name="connsiteY433" fmla="*/ 3088493 h 3370881"/>
                          <a:gd name="connsiteX434" fmla="*/ 542365 w 2657256"/>
                          <a:gd name="connsiteY434" fmla="*/ 3052634 h 3370881"/>
                          <a:gd name="connsiteX435" fmla="*/ 484094 w 2657256"/>
                          <a:gd name="connsiteY435" fmla="*/ 2886787 h 3370881"/>
                          <a:gd name="connsiteX436" fmla="*/ 443753 w 2657256"/>
                          <a:gd name="connsiteY436" fmla="*/ 2779211 h 3370881"/>
                          <a:gd name="connsiteX437" fmla="*/ 439270 w 2657256"/>
                          <a:gd name="connsiteY437" fmla="*/ 2752317 h 3370881"/>
                          <a:gd name="connsiteX438" fmla="*/ 430306 w 2657256"/>
                          <a:gd name="connsiteY438" fmla="*/ 2716458 h 3370881"/>
                          <a:gd name="connsiteX439" fmla="*/ 425823 w 2657256"/>
                          <a:gd name="connsiteY439" fmla="*/ 2680599 h 3370881"/>
                          <a:gd name="connsiteX440" fmla="*/ 398929 w 2657256"/>
                          <a:gd name="connsiteY440" fmla="*/ 2599917 h 3370881"/>
                          <a:gd name="connsiteX441" fmla="*/ 385482 w 2657256"/>
                          <a:gd name="connsiteY441" fmla="*/ 2568540 h 3370881"/>
                          <a:gd name="connsiteX442" fmla="*/ 381000 w 2657256"/>
                          <a:gd name="connsiteY442" fmla="*/ 2550611 h 3370881"/>
                          <a:gd name="connsiteX443" fmla="*/ 372035 w 2657256"/>
                          <a:gd name="connsiteY443" fmla="*/ 2483376 h 3370881"/>
                          <a:gd name="connsiteX444" fmla="*/ 367553 w 2657256"/>
                          <a:gd name="connsiteY444" fmla="*/ 2469929 h 3370881"/>
                          <a:gd name="connsiteX445" fmla="*/ 407894 w 2657256"/>
                          <a:gd name="connsiteY445" fmla="*/ 2451999 h 3370881"/>
                          <a:gd name="connsiteX446" fmla="*/ 515470 w 2657256"/>
                          <a:gd name="connsiteY446" fmla="*/ 2407176 h 3370881"/>
                          <a:gd name="connsiteX447" fmla="*/ 578223 w 2657256"/>
                          <a:gd name="connsiteY447" fmla="*/ 2353387 h 3370881"/>
                          <a:gd name="connsiteX448" fmla="*/ 587188 w 2657256"/>
                          <a:gd name="connsiteY448" fmla="*/ 2330976 h 3370881"/>
                          <a:gd name="connsiteX449" fmla="*/ 614082 w 2657256"/>
                          <a:gd name="connsiteY449" fmla="*/ 2254776 h 3370881"/>
                          <a:gd name="connsiteX450" fmla="*/ 649941 w 2657256"/>
                          <a:gd name="connsiteY450" fmla="*/ 2200987 h 3370881"/>
                          <a:gd name="connsiteX451" fmla="*/ 690282 w 2657256"/>
                          <a:gd name="connsiteY451" fmla="*/ 2174093 h 3370881"/>
                          <a:gd name="connsiteX452" fmla="*/ 703729 w 2657256"/>
                          <a:gd name="connsiteY452" fmla="*/ 2165129 h 3370881"/>
                          <a:gd name="connsiteX453" fmla="*/ 739588 w 2657256"/>
                          <a:gd name="connsiteY453" fmla="*/ 2147199 h 3370881"/>
                          <a:gd name="connsiteX454" fmla="*/ 708212 w 2657256"/>
                          <a:gd name="connsiteY454" fmla="*/ 2187540 h 3370881"/>
                          <a:gd name="connsiteX455" fmla="*/ 654423 w 2657256"/>
                          <a:gd name="connsiteY455" fmla="*/ 2241329 h 3370881"/>
                          <a:gd name="connsiteX456" fmla="*/ 636494 w 2657256"/>
                          <a:gd name="connsiteY456" fmla="*/ 2259258 h 3370881"/>
                          <a:gd name="connsiteX457" fmla="*/ 614082 w 2657256"/>
                          <a:gd name="connsiteY457" fmla="*/ 2286152 h 3370881"/>
                          <a:gd name="connsiteX458" fmla="*/ 592179 w 2657256"/>
                          <a:gd name="connsiteY458" fmla="*/ 2282347 h 3370881"/>
                          <a:gd name="connsiteX459" fmla="*/ 555980 w 2657256"/>
                          <a:gd name="connsiteY459" fmla="*/ 2313892 h 3370881"/>
                          <a:gd name="connsiteX460" fmla="*/ 524435 w 2657256"/>
                          <a:gd name="connsiteY460" fmla="*/ 2348905 h 3370881"/>
                          <a:gd name="connsiteX461" fmla="*/ 502023 w 2657256"/>
                          <a:gd name="connsiteY461" fmla="*/ 2362352 h 3370881"/>
                          <a:gd name="connsiteX462" fmla="*/ 461682 w 2657256"/>
                          <a:gd name="connsiteY462" fmla="*/ 2389246 h 3370881"/>
                          <a:gd name="connsiteX463" fmla="*/ 448235 w 2657256"/>
                          <a:gd name="connsiteY463" fmla="*/ 2398211 h 3370881"/>
                          <a:gd name="connsiteX464" fmla="*/ 430306 w 2657256"/>
                          <a:gd name="connsiteY464" fmla="*/ 2407176 h 3370881"/>
                          <a:gd name="connsiteX465" fmla="*/ 412376 w 2657256"/>
                          <a:gd name="connsiteY465" fmla="*/ 2420623 h 3370881"/>
                          <a:gd name="connsiteX466" fmla="*/ 389965 w 2657256"/>
                          <a:gd name="connsiteY466" fmla="*/ 2429587 h 3370881"/>
                          <a:gd name="connsiteX467" fmla="*/ 372035 w 2657256"/>
                          <a:gd name="connsiteY467" fmla="*/ 2443034 h 3370881"/>
                          <a:gd name="connsiteX468" fmla="*/ 318247 w 2657256"/>
                          <a:gd name="connsiteY468" fmla="*/ 2474411 h 3370881"/>
                          <a:gd name="connsiteX469" fmla="*/ 304800 w 2657256"/>
                          <a:gd name="connsiteY469" fmla="*/ 2492340 h 3370881"/>
                          <a:gd name="connsiteX470" fmla="*/ 282388 w 2657256"/>
                          <a:gd name="connsiteY470" fmla="*/ 2519234 h 3370881"/>
                          <a:gd name="connsiteX471" fmla="*/ 295835 w 2657256"/>
                          <a:gd name="connsiteY471" fmla="*/ 2815070 h 3370881"/>
                          <a:gd name="connsiteX472" fmla="*/ 300318 w 2657256"/>
                          <a:gd name="connsiteY472" fmla="*/ 2837481 h 3370881"/>
                          <a:gd name="connsiteX473" fmla="*/ 304800 w 2657256"/>
                          <a:gd name="connsiteY473" fmla="*/ 2868858 h 3370881"/>
                          <a:gd name="connsiteX474" fmla="*/ 309282 w 2657256"/>
                          <a:gd name="connsiteY474" fmla="*/ 2927129 h 3370881"/>
                          <a:gd name="connsiteX475" fmla="*/ 322729 w 2657256"/>
                          <a:gd name="connsiteY475" fmla="*/ 2985399 h 3370881"/>
                          <a:gd name="connsiteX476" fmla="*/ 327212 w 2657256"/>
                          <a:gd name="connsiteY476" fmla="*/ 3012293 h 3370881"/>
                          <a:gd name="connsiteX477" fmla="*/ 331694 w 2657256"/>
                          <a:gd name="connsiteY477" fmla="*/ 3043670 h 3370881"/>
                          <a:gd name="connsiteX478" fmla="*/ 345141 w 2657256"/>
                          <a:gd name="connsiteY478" fmla="*/ 3070564 h 3370881"/>
                          <a:gd name="connsiteX479" fmla="*/ 367553 w 2657256"/>
                          <a:gd name="connsiteY479" fmla="*/ 3124352 h 3370881"/>
                          <a:gd name="connsiteX480" fmla="*/ 381000 w 2657256"/>
                          <a:gd name="connsiteY480" fmla="*/ 3182623 h 3370881"/>
                          <a:gd name="connsiteX481" fmla="*/ 389965 w 2657256"/>
                          <a:gd name="connsiteY481" fmla="*/ 3196070 h 3370881"/>
                          <a:gd name="connsiteX482" fmla="*/ 394447 w 2657256"/>
                          <a:gd name="connsiteY482" fmla="*/ 3213999 h 3370881"/>
                          <a:gd name="connsiteX483" fmla="*/ 412376 w 2657256"/>
                          <a:gd name="connsiteY483" fmla="*/ 3245376 h 3370881"/>
                          <a:gd name="connsiteX484" fmla="*/ 416859 w 2657256"/>
                          <a:gd name="connsiteY484" fmla="*/ 3258823 h 3370881"/>
                          <a:gd name="connsiteX485" fmla="*/ 425823 w 2657256"/>
                          <a:gd name="connsiteY485" fmla="*/ 3272270 h 3370881"/>
                          <a:gd name="connsiteX486" fmla="*/ 439270 w 2657256"/>
                          <a:gd name="connsiteY486" fmla="*/ 3303646 h 3370881"/>
                          <a:gd name="connsiteX487" fmla="*/ 439270 w 2657256"/>
                          <a:gd name="connsiteY487" fmla="*/ 3352952 h 3370881"/>
                          <a:gd name="connsiteX488" fmla="*/ 430306 w 2657256"/>
                          <a:gd name="connsiteY488" fmla="*/ 3366399 h 3370881"/>
                          <a:gd name="connsiteX489" fmla="*/ 412376 w 2657256"/>
                          <a:gd name="connsiteY489" fmla="*/ 3370881 h 3370881"/>
                          <a:gd name="connsiteX490" fmla="*/ 295835 w 2657256"/>
                          <a:gd name="connsiteY490" fmla="*/ 3357434 h 3370881"/>
                          <a:gd name="connsiteX491" fmla="*/ 264459 w 2657256"/>
                          <a:gd name="connsiteY491" fmla="*/ 3276752 h 3370881"/>
                          <a:gd name="connsiteX492" fmla="*/ 259976 w 2657256"/>
                          <a:gd name="connsiteY492" fmla="*/ 3240893 h 3370881"/>
                          <a:gd name="connsiteX493" fmla="*/ 246529 w 2657256"/>
                          <a:gd name="connsiteY493" fmla="*/ 3178140 h 3370881"/>
                          <a:gd name="connsiteX494" fmla="*/ 237565 w 2657256"/>
                          <a:gd name="connsiteY494" fmla="*/ 3084011 h 3370881"/>
                          <a:gd name="connsiteX495" fmla="*/ 228600 w 2657256"/>
                          <a:gd name="connsiteY495" fmla="*/ 3057117 h 3370881"/>
                          <a:gd name="connsiteX496" fmla="*/ 219635 w 2657256"/>
                          <a:gd name="connsiteY496" fmla="*/ 3021258 h 3370881"/>
                          <a:gd name="connsiteX497" fmla="*/ 206188 w 2657256"/>
                          <a:gd name="connsiteY497" fmla="*/ 2980917 h 3370881"/>
                          <a:gd name="connsiteX498" fmla="*/ 201706 w 2657256"/>
                          <a:gd name="connsiteY498" fmla="*/ 2949540 h 3370881"/>
                          <a:gd name="connsiteX499" fmla="*/ 197223 w 2657256"/>
                          <a:gd name="connsiteY499" fmla="*/ 2927129 h 3370881"/>
                          <a:gd name="connsiteX500" fmla="*/ 192741 w 2657256"/>
                          <a:gd name="connsiteY500" fmla="*/ 2891270 h 3370881"/>
                          <a:gd name="connsiteX501" fmla="*/ 188259 w 2657256"/>
                          <a:gd name="connsiteY501" fmla="*/ 2850929 h 3370881"/>
                          <a:gd name="connsiteX502" fmla="*/ 179294 w 2657256"/>
                          <a:gd name="connsiteY502" fmla="*/ 2824034 h 3370881"/>
                          <a:gd name="connsiteX503" fmla="*/ 165847 w 2657256"/>
                          <a:gd name="connsiteY503" fmla="*/ 2774729 h 3370881"/>
                          <a:gd name="connsiteX504" fmla="*/ 161365 w 2657256"/>
                          <a:gd name="connsiteY504" fmla="*/ 2747834 h 3370881"/>
                          <a:gd name="connsiteX505" fmla="*/ 156882 w 2657256"/>
                          <a:gd name="connsiteY505" fmla="*/ 2559576 h 3370881"/>
                          <a:gd name="connsiteX506" fmla="*/ 152400 w 2657256"/>
                          <a:gd name="connsiteY506" fmla="*/ 2519234 h 3370881"/>
                          <a:gd name="connsiteX507" fmla="*/ 118035 w 2657256"/>
                          <a:gd name="connsiteY507" fmla="*/ 2400004 h 3370881"/>
                          <a:gd name="connsiteX508" fmla="*/ 117048 w 2657256"/>
                          <a:gd name="connsiteY508" fmla="*/ 2344423 h 3370881"/>
                          <a:gd name="connsiteX509" fmla="*/ 100106 w 2657256"/>
                          <a:gd name="connsiteY509" fmla="*/ 2330976 h 3370881"/>
                          <a:gd name="connsiteX510" fmla="*/ 138953 w 2657256"/>
                          <a:gd name="connsiteY510" fmla="*/ 2313046 h 3370881"/>
                          <a:gd name="connsiteX511" fmla="*/ 152400 w 2657256"/>
                          <a:gd name="connsiteY511" fmla="*/ 2304081 h 3370881"/>
                          <a:gd name="connsiteX512" fmla="*/ 170329 w 2657256"/>
                          <a:gd name="connsiteY512" fmla="*/ 2259258 h 3370881"/>
                          <a:gd name="connsiteX513" fmla="*/ 188259 w 2657256"/>
                          <a:gd name="connsiteY513" fmla="*/ 2223399 h 3370881"/>
                          <a:gd name="connsiteX514" fmla="*/ 206188 w 2657256"/>
                          <a:gd name="connsiteY514" fmla="*/ 2187540 h 3370881"/>
                          <a:gd name="connsiteX515" fmla="*/ 210670 w 2657256"/>
                          <a:gd name="connsiteY515" fmla="*/ 2174093 h 3370881"/>
                          <a:gd name="connsiteX516" fmla="*/ 219635 w 2657256"/>
                          <a:gd name="connsiteY516" fmla="*/ 2115823 h 3370881"/>
                          <a:gd name="connsiteX517" fmla="*/ 210670 w 2657256"/>
                          <a:gd name="connsiteY517" fmla="*/ 1958940 h 3370881"/>
                          <a:gd name="connsiteX518" fmla="*/ 192741 w 2657256"/>
                          <a:gd name="connsiteY518" fmla="*/ 1923081 h 3370881"/>
                          <a:gd name="connsiteX519" fmla="*/ 179294 w 2657256"/>
                          <a:gd name="connsiteY519" fmla="*/ 1891705 h 3370881"/>
                          <a:gd name="connsiteX520" fmla="*/ 165847 w 2657256"/>
                          <a:gd name="connsiteY520" fmla="*/ 1864811 h 3370881"/>
                          <a:gd name="connsiteX521" fmla="*/ 152400 w 2657256"/>
                          <a:gd name="connsiteY521" fmla="*/ 1833434 h 3370881"/>
                          <a:gd name="connsiteX522" fmla="*/ 143435 w 2657256"/>
                          <a:gd name="connsiteY522" fmla="*/ 1819987 h 3370881"/>
                          <a:gd name="connsiteX523" fmla="*/ 107576 w 2657256"/>
                          <a:gd name="connsiteY523" fmla="*/ 1784129 h 3370881"/>
                          <a:gd name="connsiteX524" fmla="*/ 94129 w 2657256"/>
                          <a:gd name="connsiteY524" fmla="*/ 1779646 h 3370881"/>
                          <a:gd name="connsiteX525" fmla="*/ 71718 w 2657256"/>
                          <a:gd name="connsiteY525" fmla="*/ 1770681 h 3370881"/>
                          <a:gd name="connsiteX526" fmla="*/ 58270 w 2657256"/>
                          <a:gd name="connsiteY526" fmla="*/ 1761717 h 3370881"/>
                          <a:gd name="connsiteX527" fmla="*/ 26894 w 2657256"/>
                          <a:gd name="connsiteY527" fmla="*/ 1730340 h 3370881"/>
                          <a:gd name="connsiteX528" fmla="*/ 0 w 2657256"/>
                          <a:gd name="connsiteY528" fmla="*/ 1707929 h 3370881"/>
                          <a:gd name="connsiteX0" fmla="*/ 0 w 2657256"/>
                          <a:gd name="connsiteY0" fmla="*/ 1707929 h 3370881"/>
                          <a:gd name="connsiteX1" fmla="*/ 22412 w 2657256"/>
                          <a:gd name="connsiteY1" fmla="*/ 1698964 h 3370881"/>
                          <a:gd name="connsiteX2" fmla="*/ 31376 w 2657256"/>
                          <a:gd name="connsiteY2" fmla="*/ 1681034 h 3370881"/>
                          <a:gd name="connsiteX3" fmla="*/ 44823 w 2657256"/>
                          <a:gd name="connsiteY3" fmla="*/ 1672070 h 3370881"/>
                          <a:gd name="connsiteX4" fmla="*/ 58270 w 2657256"/>
                          <a:gd name="connsiteY4" fmla="*/ 1654140 h 3370881"/>
                          <a:gd name="connsiteX5" fmla="*/ 76200 w 2657256"/>
                          <a:gd name="connsiteY5" fmla="*/ 1645176 h 3370881"/>
                          <a:gd name="connsiteX6" fmla="*/ 98612 w 2657256"/>
                          <a:gd name="connsiteY6" fmla="*/ 1636211 h 3370881"/>
                          <a:gd name="connsiteX7" fmla="*/ 125506 w 2657256"/>
                          <a:gd name="connsiteY7" fmla="*/ 1627246 h 3370881"/>
                          <a:gd name="connsiteX8" fmla="*/ 152400 w 2657256"/>
                          <a:gd name="connsiteY8" fmla="*/ 1609317 h 3370881"/>
                          <a:gd name="connsiteX9" fmla="*/ 170329 w 2657256"/>
                          <a:gd name="connsiteY9" fmla="*/ 1600352 h 3370881"/>
                          <a:gd name="connsiteX10" fmla="*/ 188259 w 2657256"/>
                          <a:gd name="connsiteY10" fmla="*/ 1582423 h 3370881"/>
                          <a:gd name="connsiteX11" fmla="*/ 228600 w 2657256"/>
                          <a:gd name="connsiteY11" fmla="*/ 1564493 h 3370881"/>
                          <a:gd name="connsiteX12" fmla="*/ 255494 w 2657256"/>
                          <a:gd name="connsiteY12" fmla="*/ 1546564 h 3370881"/>
                          <a:gd name="connsiteX13" fmla="*/ 300318 w 2657256"/>
                          <a:gd name="connsiteY13" fmla="*/ 1524152 h 3370881"/>
                          <a:gd name="connsiteX14" fmla="*/ 313765 w 2657256"/>
                          <a:gd name="connsiteY14" fmla="*/ 1515187 h 3370881"/>
                          <a:gd name="connsiteX15" fmla="*/ 340659 w 2657256"/>
                          <a:gd name="connsiteY15" fmla="*/ 1510705 h 3370881"/>
                          <a:gd name="connsiteX16" fmla="*/ 363070 w 2657256"/>
                          <a:gd name="connsiteY16" fmla="*/ 1506223 h 3370881"/>
                          <a:gd name="connsiteX17" fmla="*/ 389965 w 2657256"/>
                          <a:gd name="connsiteY17" fmla="*/ 1501740 h 3370881"/>
                          <a:gd name="connsiteX18" fmla="*/ 425823 w 2657256"/>
                          <a:gd name="connsiteY18" fmla="*/ 1497258 h 3370881"/>
                          <a:gd name="connsiteX19" fmla="*/ 470647 w 2657256"/>
                          <a:gd name="connsiteY19" fmla="*/ 1488293 h 3370881"/>
                          <a:gd name="connsiteX20" fmla="*/ 515470 w 2657256"/>
                          <a:gd name="connsiteY20" fmla="*/ 1479329 h 3370881"/>
                          <a:gd name="connsiteX21" fmla="*/ 528918 w 2657256"/>
                          <a:gd name="connsiteY21" fmla="*/ 1470364 h 3370881"/>
                          <a:gd name="connsiteX22" fmla="*/ 600635 w 2657256"/>
                          <a:gd name="connsiteY22" fmla="*/ 1456917 h 3370881"/>
                          <a:gd name="connsiteX23" fmla="*/ 690282 w 2657256"/>
                          <a:gd name="connsiteY23" fmla="*/ 1447952 h 3370881"/>
                          <a:gd name="connsiteX24" fmla="*/ 793376 w 2657256"/>
                          <a:gd name="connsiteY24" fmla="*/ 1452434 h 3370881"/>
                          <a:gd name="connsiteX25" fmla="*/ 874059 w 2657256"/>
                          <a:gd name="connsiteY25" fmla="*/ 1465881 h 3370881"/>
                          <a:gd name="connsiteX26" fmla="*/ 914400 w 2657256"/>
                          <a:gd name="connsiteY26" fmla="*/ 1470364 h 3370881"/>
                          <a:gd name="connsiteX27" fmla="*/ 1030941 w 2657256"/>
                          <a:gd name="connsiteY27" fmla="*/ 1483811 h 3370881"/>
                          <a:gd name="connsiteX28" fmla="*/ 1151965 w 2657256"/>
                          <a:gd name="connsiteY28" fmla="*/ 1492776 h 3370881"/>
                          <a:gd name="connsiteX29" fmla="*/ 1281953 w 2657256"/>
                          <a:gd name="connsiteY29" fmla="*/ 1501740 h 3370881"/>
                          <a:gd name="connsiteX30" fmla="*/ 1465729 w 2657256"/>
                          <a:gd name="connsiteY30" fmla="*/ 1497258 h 3370881"/>
                          <a:gd name="connsiteX31" fmla="*/ 1510553 w 2657256"/>
                          <a:gd name="connsiteY31" fmla="*/ 1492776 h 3370881"/>
                          <a:gd name="connsiteX32" fmla="*/ 1582270 w 2657256"/>
                          <a:gd name="connsiteY32" fmla="*/ 1461399 h 3370881"/>
                          <a:gd name="connsiteX33" fmla="*/ 1604682 w 2657256"/>
                          <a:gd name="connsiteY33" fmla="*/ 1456917 h 3370881"/>
                          <a:gd name="connsiteX34" fmla="*/ 1622612 w 2657256"/>
                          <a:gd name="connsiteY34" fmla="*/ 1447952 h 3370881"/>
                          <a:gd name="connsiteX35" fmla="*/ 1645023 w 2657256"/>
                          <a:gd name="connsiteY35" fmla="*/ 1438987 h 3370881"/>
                          <a:gd name="connsiteX36" fmla="*/ 1662953 w 2657256"/>
                          <a:gd name="connsiteY36" fmla="*/ 1425540 h 3370881"/>
                          <a:gd name="connsiteX37" fmla="*/ 1698812 w 2657256"/>
                          <a:gd name="connsiteY37" fmla="*/ 1407611 h 3370881"/>
                          <a:gd name="connsiteX38" fmla="*/ 1739153 w 2657256"/>
                          <a:gd name="connsiteY38" fmla="*/ 1380717 h 3370881"/>
                          <a:gd name="connsiteX39" fmla="*/ 1752600 w 2657256"/>
                          <a:gd name="connsiteY39" fmla="*/ 1367270 h 3370881"/>
                          <a:gd name="connsiteX40" fmla="*/ 1775012 w 2657256"/>
                          <a:gd name="connsiteY40" fmla="*/ 1353823 h 3370881"/>
                          <a:gd name="connsiteX41" fmla="*/ 1797423 w 2657256"/>
                          <a:gd name="connsiteY41" fmla="*/ 1335893 h 3370881"/>
                          <a:gd name="connsiteX42" fmla="*/ 1810870 w 2657256"/>
                          <a:gd name="connsiteY42" fmla="*/ 1304517 h 3370881"/>
                          <a:gd name="connsiteX43" fmla="*/ 1815353 w 2657256"/>
                          <a:gd name="connsiteY43" fmla="*/ 1291070 h 3370881"/>
                          <a:gd name="connsiteX44" fmla="*/ 1801906 w 2657256"/>
                          <a:gd name="connsiteY44" fmla="*/ 1138670 h 3370881"/>
                          <a:gd name="connsiteX45" fmla="*/ 1792941 w 2657256"/>
                          <a:gd name="connsiteY45" fmla="*/ 1125223 h 3370881"/>
                          <a:gd name="connsiteX46" fmla="*/ 1757082 w 2657256"/>
                          <a:gd name="connsiteY46" fmla="*/ 1093846 h 3370881"/>
                          <a:gd name="connsiteX47" fmla="*/ 1730188 w 2657256"/>
                          <a:gd name="connsiteY47" fmla="*/ 1066952 h 3370881"/>
                          <a:gd name="connsiteX48" fmla="*/ 1703294 w 2657256"/>
                          <a:gd name="connsiteY48" fmla="*/ 1049023 h 3370881"/>
                          <a:gd name="connsiteX49" fmla="*/ 1622612 w 2657256"/>
                          <a:gd name="connsiteY49" fmla="*/ 1053505 h 3370881"/>
                          <a:gd name="connsiteX50" fmla="*/ 1595718 w 2657256"/>
                          <a:gd name="connsiteY50" fmla="*/ 1062470 h 3370881"/>
                          <a:gd name="connsiteX51" fmla="*/ 1573306 w 2657256"/>
                          <a:gd name="connsiteY51" fmla="*/ 1066952 h 3370881"/>
                          <a:gd name="connsiteX52" fmla="*/ 1453385 w 2657256"/>
                          <a:gd name="connsiteY52" fmla="*/ 1082761 h 3370881"/>
                          <a:gd name="connsiteX53" fmla="*/ 1326776 w 2657256"/>
                          <a:gd name="connsiteY53" fmla="*/ 1062470 h 3370881"/>
                          <a:gd name="connsiteX54" fmla="*/ 1308847 w 2657256"/>
                          <a:gd name="connsiteY54" fmla="*/ 1057987 h 3370881"/>
                          <a:gd name="connsiteX55" fmla="*/ 1277470 w 2657256"/>
                          <a:gd name="connsiteY55" fmla="*/ 1053505 h 3370881"/>
                          <a:gd name="connsiteX56" fmla="*/ 1259541 w 2657256"/>
                          <a:gd name="connsiteY56" fmla="*/ 1049023 h 3370881"/>
                          <a:gd name="connsiteX57" fmla="*/ 1232647 w 2657256"/>
                          <a:gd name="connsiteY57" fmla="*/ 1044540 h 3370881"/>
                          <a:gd name="connsiteX58" fmla="*/ 1053353 w 2657256"/>
                          <a:gd name="connsiteY58" fmla="*/ 1049023 h 3370881"/>
                          <a:gd name="connsiteX59" fmla="*/ 1035423 w 2657256"/>
                          <a:gd name="connsiteY59" fmla="*/ 1053505 h 3370881"/>
                          <a:gd name="connsiteX60" fmla="*/ 1008529 w 2657256"/>
                          <a:gd name="connsiteY60" fmla="*/ 1057987 h 3370881"/>
                          <a:gd name="connsiteX61" fmla="*/ 995082 w 2657256"/>
                          <a:gd name="connsiteY61" fmla="*/ 1062470 h 3370881"/>
                          <a:gd name="connsiteX62" fmla="*/ 945776 w 2657256"/>
                          <a:gd name="connsiteY62" fmla="*/ 1031093 h 3370881"/>
                          <a:gd name="connsiteX63" fmla="*/ 941294 w 2657256"/>
                          <a:gd name="connsiteY63" fmla="*/ 1017646 h 3370881"/>
                          <a:gd name="connsiteX64" fmla="*/ 932329 w 2657256"/>
                          <a:gd name="connsiteY64" fmla="*/ 919034 h 3370881"/>
                          <a:gd name="connsiteX65" fmla="*/ 914400 w 2657256"/>
                          <a:gd name="connsiteY65" fmla="*/ 901105 h 3370881"/>
                          <a:gd name="connsiteX66" fmla="*/ 918882 w 2657256"/>
                          <a:gd name="connsiteY66" fmla="*/ 869729 h 3370881"/>
                          <a:gd name="connsiteX67" fmla="*/ 941294 w 2657256"/>
                          <a:gd name="connsiteY67" fmla="*/ 865246 h 3370881"/>
                          <a:gd name="connsiteX68" fmla="*/ 959223 w 2657256"/>
                          <a:gd name="connsiteY68" fmla="*/ 851799 h 3370881"/>
                          <a:gd name="connsiteX69" fmla="*/ 990600 w 2657256"/>
                          <a:gd name="connsiteY69" fmla="*/ 847317 h 3370881"/>
                          <a:gd name="connsiteX70" fmla="*/ 1129553 w 2657256"/>
                          <a:gd name="connsiteY70" fmla="*/ 838352 h 3370881"/>
                          <a:gd name="connsiteX71" fmla="*/ 1147482 w 2657256"/>
                          <a:gd name="connsiteY71" fmla="*/ 829387 h 3370881"/>
                          <a:gd name="connsiteX72" fmla="*/ 1178859 w 2657256"/>
                          <a:gd name="connsiteY72" fmla="*/ 806976 h 3370881"/>
                          <a:gd name="connsiteX73" fmla="*/ 1192306 w 2657256"/>
                          <a:gd name="connsiteY73" fmla="*/ 793529 h 3370881"/>
                          <a:gd name="connsiteX74" fmla="*/ 1214718 w 2657256"/>
                          <a:gd name="connsiteY74" fmla="*/ 784564 h 3370881"/>
                          <a:gd name="connsiteX75" fmla="*/ 1241612 w 2657256"/>
                          <a:gd name="connsiteY75" fmla="*/ 771117 h 3370881"/>
                          <a:gd name="connsiteX76" fmla="*/ 1277470 w 2657256"/>
                          <a:gd name="connsiteY76" fmla="*/ 753187 h 3370881"/>
                          <a:gd name="connsiteX77" fmla="*/ 1295400 w 2657256"/>
                          <a:gd name="connsiteY77" fmla="*/ 730776 h 3370881"/>
                          <a:gd name="connsiteX78" fmla="*/ 1317812 w 2657256"/>
                          <a:gd name="connsiteY78" fmla="*/ 708364 h 3370881"/>
                          <a:gd name="connsiteX79" fmla="*/ 1353670 w 2657256"/>
                          <a:gd name="connsiteY79" fmla="*/ 663540 h 3370881"/>
                          <a:gd name="connsiteX80" fmla="*/ 1371600 w 2657256"/>
                          <a:gd name="connsiteY80" fmla="*/ 636646 h 3370881"/>
                          <a:gd name="connsiteX81" fmla="*/ 1380565 w 2657256"/>
                          <a:gd name="connsiteY81" fmla="*/ 596305 h 3370881"/>
                          <a:gd name="connsiteX82" fmla="*/ 1385047 w 2657256"/>
                          <a:gd name="connsiteY82" fmla="*/ 582858 h 3370881"/>
                          <a:gd name="connsiteX83" fmla="*/ 1380565 w 2657256"/>
                          <a:gd name="connsiteY83" fmla="*/ 533552 h 3370881"/>
                          <a:gd name="connsiteX84" fmla="*/ 1367118 w 2657256"/>
                          <a:gd name="connsiteY84" fmla="*/ 524587 h 3370881"/>
                          <a:gd name="connsiteX85" fmla="*/ 1349188 w 2657256"/>
                          <a:gd name="connsiteY85" fmla="*/ 520105 h 3370881"/>
                          <a:gd name="connsiteX86" fmla="*/ 1326776 w 2657256"/>
                          <a:gd name="connsiteY86" fmla="*/ 511140 h 3370881"/>
                          <a:gd name="connsiteX87" fmla="*/ 1281953 w 2657256"/>
                          <a:gd name="connsiteY87" fmla="*/ 515623 h 3370881"/>
                          <a:gd name="connsiteX88" fmla="*/ 1250576 w 2657256"/>
                          <a:gd name="connsiteY88" fmla="*/ 529070 h 3370881"/>
                          <a:gd name="connsiteX89" fmla="*/ 1210235 w 2657256"/>
                          <a:gd name="connsiteY89" fmla="*/ 542517 h 3370881"/>
                          <a:gd name="connsiteX90" fmla="*/ 1183341 w 2657256"/>
                          <a:gd name="connsiteY90" fmla="*/ 555964 h 3370881"/>
                          <a:gd name="connsiteX91" fmla="*/ 1160929 w 2657256"/>
                          <a:gd name="connsiteY91" fmla="*/ 569411 h 3370881"/>
                          <a:gd name="connsiteX92" fmla="*/ 1134035 w 2657256"/>
                          <a:gd name="connsiteY92" fmla="*/ 578376 h 3370881"/>
                          <a:gd name="connsiteX93" fmla="*/ 1111623 w 2657256"/>
                          <a:gd name="connsiteY93" fmla="*/ 587340 h 3370881"/>
                          <a:gd name="connsiteX94" fmla="*/ 1084729 w 2657256"/>
                          <a:gd name="connsiteY94" fmla="*/ 596305 h 3370881"/>
                          <a:gd name="connsiteX95" fmla="*/ 986118 w 2657256"/>
                          <a:gd name="connsiteY95" fmla="*/ 591823 h 3370881"/>
                          <a:gd name="connsiteX96" fmla="*/ 927847 w 2657256"/>
                          <a:gd name="connsiteY96" fmla="*/ 578376 h 3370881"/>
                          <a:gd name="connsiteX97" fmla="*/ 896470 w 2657256"/>
                          <a:gd name="connsiteY97" fmla="*/ 555964 h 3370881"/>
                          <a:gd name="connsiteX98" fmla="*/ 883023 w 2657256"/>
                          <a:gd name="connsiteY98" fmla="*/ 546999 h 3370881"/>
                          <a:gd name="connsiteX99" fmla="*/ 865094 w 2657256"/>
                          <a:gd name="connsiteY99" fmla="*/ 497693 h 3370881"/>
                          <a:gd name="connsiteX100" fmla="*/ 869576 w 2657256"/>
                          <a:gd name="connsiteY100" fmla="*/ 403564 h 3370881"/>
                          <a:gd name="connsiteX101" fmla="*/ 874059 w 2657256"/>
                          <a:gd name="connsiteY101" fmla="*/ 385634 h 3370881"/>
                          <a:gd name="connsiteX102" fmla="*/ 883023 w 2657256"/>
                          <a:gd name="connsiteY102" fmla="*/ 372187 h 3370881"/>
                          <a:gd name="connsiteX103" fmla="*/ 909918 w 2657256"/>
                          <a:gd name="connsiteY103" fmla="*/ 363223 h 3370881"/>
                          <a:gd name="connsiteX104" fmla="*/ 914400 w 2657256"/>
                          <a:gd name="connsiteY104" fmla="*/ 385634 h 3370881"/>
                          <a:gd name="connsiteX105" fmla="*/ 909918 w 2657256"/>
                          <a:gd name="connsiteY105" fmla="*/ 408046 h 3370881"/>
                          <a:gd name="connsiteX106" fmla="*/ 900953 w 2657256"/>
                          <a:gd name="connsiteY106" fmla="*/ 466317 h 3370881"/>
                          <a:gd name="connsiteX107" fmla="*/ 905435 w 2657256"/>
                          <a:gd name="connsiteY107" fmla="*/ 515623 h 3370881"/>
                          <a:gd name="connsiteX108" fmla="*/ 932329 w 2657256"/>
                          <a:gd name="connsiteY108" fmla="*/ 551481 h 3370881"/>
                          <a:gd name="connsiteX109" fmla="*/ 954741 w 2657256"/>
                          <a:gd name="connsiteY109" fmla="*/ 560446 h 3370881"/>
                          <a:gd name="connsiteX110" fmla="*/ 972670 w 2657256"/>
                          <a:gd name="connsiteY110" fmla="*/ 569411 h 3370881"/>
                          <a:gd name="connsiteX111" fmla="*/ 1066800 w 2657256"/>
                          <a:gd name="connsiteY111" fmla="*/ 564929 h 3370881"/>
                          <a:gd name="connsiteX112" fmla="*/ 1111623 w 2657256"/>
                          <a:gd name="connsiteY112" fmla="*/ 551481 h 3370881"/>
                          <a:gd name="connsiteX113" fmla="*/ 1129553 w 2657256"/>
                          <a:gd name="connsiteY113" fmla="*/ 538034 h 3370881"/>
                          <a:gd name="connsiteX114" fmla="*/ 1156447 w 2657256"/>
                          <a:gd name="connsiteY114" fmla="*/ 511140 h 3370881"/>
                          <a:gd name="connsiteX115" fmla="*/ 1160929 w 2657256"/>
                          <a:gd name="connsiteY115" fmla="*/ 493211 h 3370881"/>
                          <a:gd name="connsiteX116" fmla="*/ 1178859 w 2657256"/>
                          <a:gd name="connsiteY116" fmla="*/ 331846 h 3370881"/>
                          <a:gd name="connsiteX117" fmla="*/ 1215315 w 2657256"/>
                          <a:gd name="connsiteY117" fmla="*/ 270289 h 3370881"/>
                          <a:gd name="connsiteX118" fmla="*/ 1214718 w 2657256"/>
                          <a:gd name="connsiteY118" fmla="*/ 367705 h 3370881"/>
                          <a:gd name="connsiteX119" fmla="*/ 1201270 w 2657256"/>
                          <a:gd name="connsiteY119" fmla="*/ 412529 h 3370881"/>
                          <a:gd name="connsiteX120" fmla="*/ 1210235 w 2657256"/>
                          <a:gd name="connsiteY120" fmla="*/ 461834 h 3370881"/>
                          <a:gd name="connsiteX121" fmla="*/ 1214718 w 2657256"/>
                          <a:gd name="connsiteY121" fmla="*/ 475281 h 3370881"/>
                          <a:gd name="connsiteX122" fmla="*/ 1228165 w 2657256"/>
                          <a:gd name="connsiteY122" fmla="*/ 484246 h 3370881"/>
                          <a:gd name="connsiteX123" fmla="*/ 1250576 w 2657256"/>
                          <a:gd name="connsiteY123" fmla="*/ 502176 h 3370881"/>
                          <a:gd name="connsiteX124" fmla="*/ 1317812 w 2657256"/>
                          <a:gd name="connsiteY124" fmla="*/ 497693 h 3370881"/>
                          <a:gd name="connsiteX125" fmla="*/ 1353670 w 2657256"/>
                          <a:gd name="connsiteY125" fmla="*/ 488729 h 3370881"/>
                          <a:gd name="connsiteX126" fmla="*/ 1506070 w 2657256"/>
                          <a:gd name="connsiteY126" fmla="*/ 457352 h 3370881"/>
                          <a:gd name="connsiteX127" fmla="*/ 1550894 w 2657256"/>
                          <a:gd name="connsiteY127" fmla="*/ 430458 h 3370881"/>
                          <a:gd name="connsiteX128" fmla="*/ 1564341 w 2657256"/>
                          <a:gd name="connsiteY128" fmla="*/ 417011 h 3370881"/>
                          <a:gd name="connsiteX129" fmla="*/ 1586753 w 2657256"/>
                          <a:gd name="connsiteY129" fmla="*/ 399081 h 3370881"/>
                          <a:gd name="connsiteX130" fmla="*/ 1595718 w 2657256"/>
                          <a:gd name="connsiteY130" fmla="*/ 381152 h 3370881"/>
                          <a:gd name="connsiteX131" fmla="*/ 1613139 w 2657256"/>
                          <a:gd name="connsiteY131" fmla="*/ 358910 h 3370881"/>
                          <a:gd name="connsiteX132" fmla="*/ 1620066 w 2657256"/>
                          <a:gd name="connsiteY132" fmla="*/ 291047 h 3370881"/>
                          <a:gd name="connsiteX133" fmla="*/ 1604852 w 2657256"/>
                          <a:gd name="connsiteY133" fmla="*/ 236279 h 3370881"/>
                          <a:gd name="connsiteX134" fmla="*/ 1537447 w 2657256"/>
                          <a:gd name="connsiteY134" fmla="*/ 188411 h 3370881"/>
                          <a:gd name="connsiteX135" fmla="*/ 1613647 w 2657256"/>
                          <a:gd name="connsiteY135" fmla="*/ 399081 h 3370881"/>
                          <a:gd name="connsiteX136" fmla="*/ 1627094 w 2657256"/>
                          <a:gd name="connsiteY136" fmla="*/ 417011 h 3370881"/>
                          <a:gd name="connsiteX137" fmla="*/ 1658470 w 2657256"/>
                          <a:gd name="connsiteY137" fmla="*/ 412529 h 3370881"/>
                          <a:gd name="connsiteX138" fmla="*/ 1685365 w 2657256"/>
                          <a:gd name="connsiteY138" fmla="*/ 390117 h 3370881"/>
                          <a:gd name="connsiteX139" fmla="*/ 1694329 w 2657256"/>
                          <a:gd name="connsiteY139" fmla="*/ 376670 h 3370881"/>
                          <a:gd name="connsiteX140" fmla="*/ 1734670 w 2657256"/>
                          <a:gd name="connsiteY140" fmla="*/ 354258 h 3370881"/>
                          <a:gd name="connsiteX141" fmla="*/ 1743635 w 2657256"/>
                          <a:gd name="connsiteY141" fmla="*/ 340811 h 3370881"/>
                          <a:gd name="connsiteX142" fmla="*/ 1757082 w 2657256"/>
                          <a:gd name="connsiteY142" fmla="*/ 336329 h 3370881"/>
                          <a:gd name="connsiteX143" fmla="*/ 1843909 w 2657256"/>
                          <a:gd name="connsiteY143" fmla="*/ 262341 h 3370881"/>
                          <a:gd name="connsiteX144" fmla="*/ 1842471 w 2657256"/>
                          <a:gd name="connsiteY144" fmla="*/ 202194 h 3370881"/>
                          <a:gd name="connsiteX145" fmla="*/ 1828094 w 2657256"/>
                          <a:gd name="connsiteY145" fmla="*/ 136767 h 3370881"/>
                          <a:gd name="connsiteX146" fmla="*/ 1772023 w 2657256"/>
                          <a:gd name="connsiteY146" fmla="*/ 77249 h 3370881"/>
                          <a:gd name="connsiteX147" fmla="*/ 1948888 w 2657256"/>
                          <a:gd name="connsiteY147" fmla="*/ 178018 h 3370881"/>
                          <a:gd name="connsiteX148" fmla="*/ 1952362 w 2657256"/>
                          <a:gd name="connsiteY148" fmla="*/ 254265 h 3370881"/>
                          <a:gd name="connsiteX149" fmla="*/ 1874221 w 2657256"/>
                          <a:gd name="connsiteY149" fmla="*/ 318698 h 3370881"/>
                          <a:gd name="connsiteX150" fmla="*/ 1788459 w 2657256"/>
                          <a:gd name="connsiteY150" fmla="*/ 367705 h 3370881"/>
                          <a:gd name="connsiteX151" fmla="*/ 1761565 w 2657256"/>
                          <a:gd name="connsiteY151" fmla="*/ 390117 h 3370881"/>
                          <a:gd name="connsiteX152" fmla="*/ 1783976 w 2657256"/>
                          <a:gd name="connsiteY152" fmla="*/ 399081 h 3370881"/>
                          <a:gd name="connsiteX153" fmla="*/ 1878106 w 2657256"/>
                          <a:gd name="connsiteY153" fmla="*/ 390117 h 3370881"/>
                          <a:gd name="connsiteX154" fmla="*/ 1891553 w 2657256"/>
                          <a:gd name="connsiteY154" fmla="*/ 381152 h 3370881"/>
                          <a:gd name="connsiteX155" fmla="*/ 1918447 w 2657256"/>
                          <a:gd name="connsiteY155" fmla="*/ 372187 h 3370881"/>
                          <a:gd name="connsiteX156" fmla="*/ 1940859 w 2657256"/>
                          <a:gd name="connsiteY156" fmla="*/ 358740 h 3370881"/>
                          <a:gd name="connsiteX157" fmla="*/ 1954306 w 2657256"/>
                          <a:gd name="connsiteY157" fmla="*/ 354258 h 3370881"/>
                          <a:gd name="connsiteX158" fmla="*/ 2087270 w 2657256"/>
                          <a:gd name="connsiteY158" fmla="*/ 218082 h 3370881"/>
                          <a:gd name="connsiteX159" fmla="*/ 2064254 w 2657256"/>
                          <a:gd name="connsiteY159" fmla="*/ 20406 h 3370881"/>
                          <a:gd name="connsiteX160" fmla="*/ 2153472 w 2657256"/>
                          <a:gd name="connsiteY160" fmla="*/ 107654 h 3370881"/>
                          <a:gd name="connsiteX161" fmla="*/ 2145254 w 2657256"/>
                          <a:gd name="connsiteY161" fmla="*/ 237343 h 3370881"/>
                          <a:gd name="connsiteX162" fmla="*/ 2125850 w 2657256"/>
                          <a:gd name="connsiteY162" fmla="*/ 258531 h 3370881"/>
                          <a:gd name="connsiteX163" fmla="*/ 2096795 w 2657256"/>
                          <a:gd name="connsiteY163" fmla="*/ 316507 h 3370881"/>
                          <a:gd name="connsiteX164" fmla="*/ 1999129 w 2657256"/>
                          <a:gd name="connsiteY164" fmla="*/ 358740 h 3370881"/>
                          <a:gd name="connsiteX165" fmla="*/ 1994647 w 2657256"/>
                          <a:gd name="connsiteY165" fmla="*/ 372187 h 3370881"/>
                          <a:gd name="connsiteX166" fmla="*/ 2039470 w 2657256"/>
                          <a:gd name="connsiteY166" fmla="*/ 390117 h 3370881"/>
                          <a:gd name="connsiteX167" fmla="*/ 2115670 w 2657256"/>
                          <a:gd name="connsiteY167" fmla="*/ 390117 h 3370881"/>
                          <a:gd name="connsiteX168" fmla="*/ 2160494 w 2657256"/>
                          <a:gd name="connsiteY168" fmla="*/ 376670 h 3370881"/>
                          <a:gd name="connsiteX169" fmla="*/ 2191870 w 2657256"/>
                          <a:gd name="connsiteY169" fmla="*/ 363223 h 3370881"/>
                          <a:gd name="connsiteX170" fmla="*/ 2205318 w 2657256"/>
                          <a:gd name="connsiteY170" fmla="*/ 358740 h 3370881"/>
                          <a:gd name="connsiteX171" fmla="*/ 2232212 w 2657256"/>
                          <a:gd name="connsiteY171" fmla="*/ 340811 h 3370881"/>
                          <a:gd name="connsiteX172" fmla="*/ 2312894 w 2657256"/>
                          <a:gd name="connsiteY172" fmla="*/ 183929 h 3370881"/>
                          <a:gd name="connsiteX173" fmla="*/ 2339788 w 2657256"/>
                          <a:gd name="connsiteY173" fmla="*/ 151 h 3370881"/>
                          <a:gd name="connsiteX174" fmla="*/ 2357718 w 2657256"/>
                          <a:gd name="connsiteY174" fmla="*/ 215305 h 3370881"/>
                          <a:gd name="connsiteX175" fmla="*/ 2254623 w 2657256"/>
                          <a:gd name="connsiteY175" fmla="*/ 376670 h 3370881"/>
                          <a:gd name="connsiteX176" fmla="*/ 2245659 w 2657256"/>
                          <a:gd name="connsiteY176" fmla="*/ 390117 h 3370881"/>
                          <a:gd name="connsiteX177" fmla="*/ 2254623 w 2657256"/>
                          <a:gd name="connsiteY177" fmla="*/ 403564 h 3370881"/>
                          <a:gd name="connsiteX178" fmla="*/ 2353235 w 2657256"/>
                          <a:gd name="connsiteY178" fmla="*/ 399081 h 3370881"/>
                          <a:gd name="connsiteX179" fmla="*/ 2366682 w 2657256"/>
                          <a:gd name="connsiteY179" fmla="*/ 394599 h 3370881"/>
                          <a:gd name="connsiteX180" fmla="*/ 2389094 w 2657256"/>
                          <a:gd name="connsiteY180" fmla="*/ 390117 h 3370881"/>
                          <a:gd name="connsiteX181" fmla="*/ 2424953 w 2657256"/>
                          <a:gd name="connsiteY181" fmla="*/ 367705 h 3370881"/>
                          <a:gd name="connsiteX182" fmla="*/ 2528047 w 2657256"/>
                          <a:gd name="connsiteY182" fmla="*/ 292700 h 3370881"/>
                          <a:gd name="connsiteX183" fmla="*/ 2541495 w 2657256"/>
                          <a:gd name="connsiteY183" fmla="*/ 62906 h 3370881"/>
                          <a:gd name="connsiteX184" fmla="*/ 2591304 w 2657256"/>
                          <a:gd name="connsiteY184" fmla="*/ 214081 h 3370881"/>
                          <a:gd name="connsiteX185" fmla="*/ 2612315 w 2657256"/>
                          <a:gd name="connsiteY185" fmla="*/ 290907 h 3370881"/>
                          <a:gd name="connsiteX186" fmla="*/ 2650863 w 2657256"/>
                          <a:gd name="connsiteY186" fmla="*/ 344994 h 3370881"/>
                          <a:gd name="connsiteX187" fmla="*/ 2465294 w 2657256"/>
                          <a:gd name="connsiteY187" fmla="*/ 399081 h 3370881"/>
                          <a:gd name="connsiteX188" fmla="*/ 2442882 w 2657256"/>
                          <a:gd name="connsiteY188" fmla="*/ 403564 h 3370881"/>
                          <a:gd name="connsiteX189" fmla="*/ 2398059 w 2657256"/>
                          <a:gd name="connsiteY189" fmla="*/ 417011 h 3370881"/>
                          <a:gd name="connsiteX190" fmla="*/ 2375647 w 2657256"/>
                          <a:gd name="connsiteY190" fmla="*/ 425976 h 3370881"/>
                          <a:gd name="connsiteX191" fmla="*/ 2357718 w 2657256"/>
                          <a:gd name="connsiteY191" fmla="*/ 430458 h 3370881"/>
                          <a:gd name="connsiteX192" fmla="*/ 2344270 w 2657256"/>
                          <a:gd name="connsiteY192" fmla="*/ 461834 h 3370881"/>
                          <a:gd name="connsiteX193" fmla="*/ 2353235 w 2657256"/>
                          <a:gd name="connsiteY193" fmla="*/ 502176 h 3370881"/>
                          <a:gd name="connsiteX194" fmla="*/ 2362200 w 2657256"/>
                          <a:gd name="connsiteY194" fmla="*/ 515623 h 3370881"/>
                          <a:gd name="connsiteX195" fmla="*/ 2344270 w 2657256"/>
                          <a:gd name="connsiteY195" fmla="*/ 587340 h 3370881"/>
                          <a:gd name="connsiteX196" fmla="*/ 2321859 w 2657256"/>
                          <a:gd name="connsiteY196" fmla="*/ 614234 h 3370881"/>
                          <a:gd name="connsiteX197" fmla="*/ 2308412 w 2657256"/>
                          <a:gd name="connsiteY197" fmla="*/ 636646 h 3370881"/>
                          <a:gd name="connsiteX198" fmla="*/ 2281518 w 2657256"/>
                          <a:gd name="connsiteY198" fmla="*/ 641129 h 3370881"/>
                          <a:gd name="connsiteX199" fmla="*/ 2259106 w 2657256"/>
                          <a:gd name="connsiteY199" fmla="*/ 636646 h 3370881"/>
                          <a:gd name="connsiteX200" fmla="*/ 2277035 w 2657256"/>
                          <a:gd name="connsiteY200" fmla="*/ 578376 h 3370881"/>
                          <a:gd name="connsiteX201" fmla="*/ 2290482 w 2657256"/>
                          <a:gd name="connsiteY201" fmla="*/ 542517 h 3370881"/>
                          <a:gd name="connsiteX202" fmla="*/ 2286000 w 2657256"/>
                          <a:gd name="connsiteY202" fmla="*/ 506658 h 3370881"/>
                          <a:gd name="connsiteX203" fmla="*/ 2245659 w 2657256"/>
                          <a:gd name="connsiteY203" fmla="*/ 448387 h 3370881"/>
                          <a:gd name="connsiteX204" fmla="*/ 2200835 w 2657256"/>
                          <a:gd name="connsiteY204" fmla="*/ 430458 h 3370881"/>
                          <a:gd name="connsiteX205" fmla="*/ 2169459 w 2657256"/>
                          <a:gd name="connsiteY205" fmla="*/ 425976 h 3370881"/>
                          <a:gd name="connsiteX206" fmla="*/ 2102223 w 2657256"/>
                          <a:gd name="connsiteY206" fmla="*/ 430458 h 3370881"/>
                          <a:gd name="connsiteX207" fmla="*/ 2084294 w 2657256"/>
                          <a:gd name="connsiteY207" fmla="*/ 439423 h 3370881"/>
                          <a:gd name="connsiteX208" fmla="*/ 2070847 w 2657256"/>
                          <a:gd name="connsiteY208" fmla="*/ 443905 h 3370881"/>
                          <a:gd name="connsiteX209" fmla="*/ 2061882 w 2657256"/>
                          <a:gd name="connsiteY209" fmla="*/ 461834 h 3370881"/>
                          <a:gd name="connsiteX210" fmla="*/ 2034988 w 2657256"/>
                          <a:gd name="connsiteY210" fmla="*/ 475281 h 3370881"/>
                          <a:gd name="connsiteX211" fmla="*/ 1783976 w 2657256"/>
                          <a:gd name="connsiteY211" fmla="*/ 479764 h 3370881"/>
                          <a:gd name="connsiteX212" fmla="*/ 1766047 w 2657256"/>
                          <a:gd name="connsiteY212" fmla="*/ 488729 h 3370881"/>
                          <a:gd name="connsiteX213" fmla="*/ 1703294 w 2657256"/>
                          <a:gd name="connsiteY213" fmla="*/ 506658 h 3370881"/>
                          <a:gd name="connsiteX214" fmla="*/ 1689847 w 2657256"/>
                          <a:gd name="connsiteY214" fmla="*/ 511140 h 3370881"/>
                          <a:gd name="connsiteX215" fmla="*/ 1676400 w 2657256"/>
                          <a:gd name="connsiteY215" fmla="*/ 520105 h 3370881"/>
                          <a:gd name="connsiteX216" fmla="*/ 1649506 w 2657256"/>
                          <a:gd name="connsiteY216" fmla="*/ 529070 h 3370881"/>
                          <a:gd name="connsiteX217" fmla="*/ 1636059 w 2657256"/>
                          <a:gd name="connsiteY217" fmla="*/ 538034 h 3370881"/>
                          <a:gd name="connsiteX218" fmla="*/ 1622612 w 2657256"/>
                          <a:gd name="connsiteY218" fmla="*/ 551481 h 3370881"/>
                          <a:gd name="connsiteX219" fmla="*/ 1609165 w 2657256"/>
                          <a:gd name="connsiteY219" fmla="*/ 555964 h 3370881"/>
                          <a:gd name="connsiteX220" fmla="*/ 1577788 w 2657256"/>
                          <a:gd name="connsiteY220" fmla="*/ 587340 h 3370881"/>
                          <a:gd name="connsiteX221" fmla="*/ 1568823 w 2657256"/>
                          <a:gd name="connsiteY221" fmla="*/ 600787 h 3370881"/>
                          <a:gd name="connsiteX222" fmla="*/ 1555376 w 2657256"/>
                          <a:gd name="connsiteY222" fmla="*/ 614234 h 3370881"/>
                          <a:gd name="connsiteX223" fmla="*/ 1524000 w 2657256"/>
                          <a:gd name="connsiteY223" fmla="*/ 654576 h 3370881"/>
                          <a:gd name="connsiteX224" fmla="*/ 1519518 w 2657256"/>
                          <a:gd name="connsiteY224" fmla="*/ 668023 h 3370881"/>
                          <a:gd name="connsiteX225" fmla="*/ 1528482 w 2657256"/>
                          <a:gd name="connsiteY225" fmla="*/ 708364 h 3370881"/>
                          <a:gd name="connsiteX226" fmla="*/ 1537447 w 2657256"/>
                          <a:gd name="connsiteY226" fmla="*/ 721811 h 3370881"/>
                          <a:gd name="connsiteX227" fmla="*/ 1568823 w 2657256"/>
                          <a:gd name="connsiteY227" fmla="*/ 712846 h 3370881"/>
                          <a:gd name="connsiteX228" fmla="*/ 1600200 w 2657256"/>
                          <a:gd name="connsiteY228" fmla="*/ 712846 h 3370881"/>
                          <a:gd name="connsiteX229" fmla="*/ 1631576 w 2657256"/>
                          <a:gd name="connsiteY229" fmla="*/ 690434 h 3370881"/>
                          <a:gd name="connsiteX230" fmla="*/ 1645023 w 2657256"/>
                          <a:gd name="connsiteY230" fmla="*/ 676987 h 3370881"/>
                          <a:gd name="connsiteX231" fmla="*/ 1685365 w 2657256"/>
                          <a:gd name="connsiteY231" fmla="*/ 645611 h 3370881"/>
                          <a:gd name="connsiteX232" fmla="*/ 1716741 w 2657256"/>
                          <a:gd name="connsiteY232" fmla="*/ 614234 h 3370881"/>
                          <a:gd name="connsiteX233" fmla="*/ 1748118 w 2657256"/>
                          <a:gd name="connsiteY233" fmla="*/ 596305 h 3370881"/>
                          <a:gd name="connsiteX234" fmla="*/ 1761565 w 2657256"/>
                          <a:gd name="connsiteY234" fmla="*/ 591823 h 3370881"/>
                          <a:gd name="connsiteX235" fmla="*/ 1779494 w 2657256"/>
                          <a:gd name="connsiteY235" fmla="*/ 582858 h 3370881"/>
                          <a:gd name="connsiteX236" fmla="*/ 1815353 w 2657256"/>
                          <a:gd name="connsiteY236" fmla="*/ 573893 h 3370881"/>
                          <a:gd name="connsiteX237" fmla="*/ 2030506 w 2657256"/>
                          <a:gd name="connsiteY237" fmla="*/ 578376 h 3370881"/>
                          <a:gd name="connsiteX238" fmla="*/ 2017059 w 2657256"/>
                          <a:gd name="connsiteY238" fmla="*/ 600787 h 3370881"/>
                          <a:gd name="connsiteX239" fmla="*/ 1981200 w 2657256"/>
                          <a:gd name="connsiteY239" fmla="*/ 636646 h 3370881"/>
                          <a:gd name="connsiteX240" fmla="*/ 1967753 w 2657256"/>
                          <a:gd name="connsiteY240" fmla="*/ 650093 h 3370881"/>
                          <a:gd name="connsiteX241" fmla="*/ 1936376 w 2657256"/>
                          <a:gd name="connsiteY241" fmla="*/ 690434 h 3370881"/>
                          <a:gd name="connsiteX242" fmla="*/ 1905000 w 2657256"/>
                          <a:gd name="connsiteY242" fmla="*/ 717329 h 3370881"/>
                          <a:gd name="connsiteX243" fmla="*/ 1860176 w 2657256"/>
                          <a:gd name="connsiteY243" fmla="*/ 735258 h 3370881"/>
                          <a:gd name="connsiteX244" fmla="*/ 1788459 w 2657256"/>
                          <a:gd name="connsiteY244" fmla="*/ 744223 h 3370881"/>
                          <a:gd name="connsiteX245" fmla="*/ 1846729 w 2657256"/>
                          <a:gd name="connsiteY245" fmla="*/ 802493 h 3370881"/>
                          <a:gd name="connsiteX246" fmla="*/ 1913965 w 2657256"/>
                          <a:gd name="connsiteY246" fmla="*/ 829387 h 3370881"/>
                          <a:gd name="connsiteX247" fmla="*/ 1922929 w 2657256"/>
                          <a:gd name="connsiteY247" fmla="*/ 842834 h 3370881"/>
                          <a:gd name="connsiteX248" fmla="*/ 1967753 w 2657256"/>
                          <a:gd name="connsiteY248" fmla="*/ 883176 h 3370881"/>
                          <a:gd name="connsiteX249" fmla="*/ 1981200 w 2657256"/>
                          <a:gd name="connsiteY249" fmla="*/ 896623 h 3370881"/>
                          <a:gd name="connsiteX250" fmla="*/ 1994647 w 2657256"/>
                          <a:gd name="connsiteY250" fmla="*/ 905587 h 3370881"/>
                          <a:gd name="connsiteX251" fmla="*/ 2021541 w 2657256"/>
                          <a:gd name="connsiteY251" fmla="*/ 927999 h 3370881"/>
                          <a:gd name="connsiteX252" fmla="*/ 2030506 w 2657256"/>
                          <a:gd name="connsiteY252" fmla="*/ 941446 h 3370881"/>
                          <a:gd name="connsiteX253" fmla="*/ 2057400 w 2657256"/>
                          <a:gd name="connsiteY253" fmla="*/ 968340 h 3370881"/>
                          <a:gd name="connsiteX254" fmla="*/ 2088776 w 2657256"/>
                          <a:gd name="connsiteY254" fmla="*/ 1013164 h 3370881"/>
                          <a:gd name="connsiteX255" fmla="*/ 2115670 w 2657256"/>
                          <a:gd name="connsiteY255" fmla="*/ 1057987 h 3370881"/>
                          <a:gd name="connsiteX256" fmla="*/ 2120153 w 2657256"/>
                          <a:gd name="connsiteY256" fmla="*/ 1089364 h 3370881"/>
                          <a:gd name="connsiteX257" fmla="*/ 2138082 w 2657256"/>
                          <a:gd name="connsiteY257" fmla="*/ 1143152 h 3370881"/>
                          <a:gd name="connsiteX258" fmla="*/ 2147047 w 2657256"/>
                          <a:gd name="connsiteY258" fmla="*/ 1196940 h 3370881"/>
                          <a:gd name="connsiteX259" fmla="*/ 2151529 w 2657256"/>
                          <a:gd name="connsiteY259" fmla="*/ 1210387 h 3370881"/>
                          <a:gd name="connsiteX260" fmla="*/ 2156012 w 2657256"/>
                          <a:gd name="connsiteY260" fmla="*/ 1228317 h 3370881"/>
                          <a:gd name="connsiteX261" fmla="*/ 2173941 w 2657256"/>
                          <a:gd name="connsiteY261" fmla="*/ 1295552 h 3370881"/>
                          <a:gd name="connsiteX262" fmla="*/ 2182906 w 2657256"/>
                          <a:gd name="connsiteY262" fmla="*/ 1313481 h 3370881"/>
                          <a:gd name="connsiteX263" fmla="*/ 2187388 w 2657256"/>
                          <a:gd name="connsiteY263" fmla="*/ 1331411 h 3370881"/>
                          <a:gd name="connsiteX264" fmla="*/ 2214282 w 2657256"/>
                          <a:gd name="connsiteY264" fmla="*/ 1385199 h 3370881"/>
                          <a:gd name="connsiteX265" fmla="*/ 2218765 w 2657256"/>
                          <a:gd name="connsiteY265" fmla="*/ 1403129 h 3370881"/>
                          <a:gd name="connsiteX266" fmla="*/ 2223247 w 2657256"/>
                          <a:gd name="connsiteY266" fmla="*/ 1430023 h 3370881"/>
                          <a:gd name="connsiteX267" fmla="*/ 2236694 w 2657256"/>
                          <a:gd name="connsiteY267" fmla="*/ 1456917 h 3370881"/>
                          <a:gd name="connsiteX268" fmla="*/ 2249794 w 2657256"/>
                          <a:gd name="connsiteY268" fmla="*/ 1524624 h 3370881"/>
                          <a:gd name="connsiteX269" fmla="*/ 2241176 w 2657256"/>
                          <a:gd name="connsiteY269" fmla="*/ 1577940 h 3370881"/>
                          <a:gd name="connsiteX270" fmla="*/ 2245659 w 2657256"/>
                          <a:gd name="connsiteY270" fmla="*/ 1595870 h 3370881"/>
                          <a:gd name="connsiteX271" fmla="*/ 2249634 w 2657256"/>
                          <a:gd name="connsiteY271" fmla="*/ 1685855 h 3370881"/>
                          <a:gd name="connsiteX272" fmla="*/ 2227729 w 2657256"/>
                          <a:gd name="connsiteY272" fmla="*/ 1716893 h 3370881"/>
                          <a:gd name="connsiteX273" fmla="*/ 2240500 w 2657256"/>
                          <a:gd name="connsiteY273" fmla="*/ 1674269 h 3370881"/>
                          <a:gd name="connsiteX274" fmla="*/ 2235341 w 2657256"/>
                          <a:gd name="connsiteY274" fmla="*/ 1788611 h 3370881"/>
                          <a:gd name="connsiteX275" fmla="*/ 2230689 w 2657256"/>
                          <a:gd name="connsiteY275" fmla="*/ 1823963 h 3370881"/>
                          <a:gd name="connsiteX276" fmla="*/ 2226207 w 2657256"/>
                          <a:gd name="connsiteY276" fmla="*/ 1824470 h 3370881"/>
                          <a:gd name="connsiteX277" fmla="*/ 2208278 w 2657256"/>
                          <a:gd name="connsiteY277" fmla="*/ 1869293 h 3370881"/>
                          <a:gd name="connsiteX278" fmla="*/ 2195168 w 2657256"/>
                          <a:gd name="connsiteY278" fmla="*/ 1882740 h 3370881"/>
                          <a:gd name="connsiteX279" fmla="*/ 2203458 w 2657256"/>
                          <a:gd name="connsiteY279" fmla="*/ 1918938 h 3370881"/>
                          <a:gd name="connsiteX280" fmla="*/ 2204134 w 2657256"/>
                          <a:gd name="connsiteY280" fmla="*/ 1949806 h 3370881"/>
                          <a:gd name="connsiteX281" fmla="*/ 2226545 w 2657256"/>
                          <a:gd name="connsiteY281" fmla="*/ 1954627 h 3370881"/>
                          <a:gd name="connsiteX282" fmla="*/ 2241176 w 2657256"/>
                          <a:gd name="connsiteY282" fmla="*/ 2012729 h 3370881"/>
                          <a:gd name="connsiteX283" fmla="*/ 2263588 w 2657256"/>
                          <a:gd name="connsiteY283" fmla="*/ 2057552 h 3370881"/>
                          <a:gd name="connsiteX284" fmla="*/ 2286000 w 2657256"/>
                          <a:gd name="connsiteY284" fmla="*/ 2084446 h 3370881"/>
                          <a:gd name="connsiteX285" fmla="*/ 2299447 w 2657256"/>
                          <a:gd name="connsiteY285" fmla="*/ 2124787 h 3370881"/>
                          <a:gd name="connsiteX286" fmla="*/ 2321859 w 2657256"/>
                          <a:gd name="connsiteY286" fmla="*/ 2151681 h 3370881"/>
                          <a:gd name="connsiteX287" fmla="*/ 2344270 w 2657256"/>
                          <a:gd name="connsiteY287" fmla="*/ 2205470 h 3370881"/>
                          <a:gd name="connsiteX288" fmla="*/ 2348753 w 2657256"/>
                          <a:gd name="connsiteY288" fmla="*/ 2223399 h 3370881"/>
                          <a:gd name="connsiteX289" fmla="*/ 2366682 w 2657256"/>
                          <a:gd name="connsiteY289" fmla="*/ 2263740 h 3370881"/>
                          <a:gd name="connsiteX290" fmla="*/ 2375647 w 2657256"/>
                          <a:gd name="connsiteY290" fmla="*/ 2286152 h 3370881"/>
                          <a:gd name="connsiteX291" fmla="*/ 2380129 w 2657256"/>
                          <a:gd name="connsiteY291" fmla="*/ 2308564 h 3370881"/>
                          <a:gd name="connsiteX292" fmla="*/ 2389094 w 2657256"/>
                          <a:gd name="connsiteY292" fmla="*/ 2335458 h 3370881"/>
                          <a:gd name="connsiteX293" fmla="*/ 2393576 w 2657256"/>
                          <a:gd name="connsiteY293" fmla="*/ 2380281 h 3370881"/>
                          <a:gd name="connsiteX294" fmla="*/ 2398059 w 2657256"/>
                          <a:gd name="connsiteY294" fmla="*/ 2393729 h 3370881"/>
                          <a:gd name="connsiteX295" fmla="*/ 2419794 w 2657256"/>
                          <a:gd name="connsiteY295" fmla="*/ 2447517 h 3370881"/>
                          <a:gd name="connsiteX296" fmla="*/ 2427343 w 2657256"/>
                          <a:gd name="connsiteY296" fmla="*/ 2564058 h 3370881"/>
                          <a:gd name="connsiteX297" fmla="*/ 2389094 w 2657256"/>
                          <a:gd name="connsiteY297" fmla="*/ 2837481 h 3370881"/>
                          <a:gd name="connsiteX298" fmla="*/ 2380129 w 2657256"/>
                          <a:gd name="connsiteY298" fmla="*/ 2859893 h 3370881"/>
                          <a:gd name="connsiteX299" fmla="*/ 2357718 w 2657256"/>
                          <a:gd name="connsiteY299" fmla="*/ 2913681 h 3370881"/>
                          <a:gd name="connsiteX300" fmla="*/ 2348753 w 2657256"/>
                          <a:gd name="connsiteY300" fmla="*/ 2936093 h 3370881"/>
                          <a:gd name="connsiteX301" fmla="*/ 2339788 w 2657256"/>
                          <a:gd name="connsiteY301" fmla="*/ 2971952 h 3370881"/>
                          <a:gd name="connsiteX302" fmla="*/ 2326341 w 2657256"/>
                          <a:gd name="connsiteY302" fmla="*/ 2994364 h 3370881"/>
                          <a:gd name="connsiteX303" fmla="*/ 2317376 w 2657256"/>
                          <a:gd name="connsiteY303" fmla="*/ 3025740 h 3370881"/>
                          <a:gd name="connsiteX304" fmla="*/ 2303929 w 2657256"/>
                          <a:gd name="connsiteY304" fmla="*/ 3048152 h 3370881"/>
                          <a:gd name="connsiteX305" fmla="*/ 2290482 w 2657256"/>
                          <a:gd name="connsiteY305" fmla="*/ 3079529 h 3370881"/>
                          <a:gd name="connsiteX306" fmla="*/ 2272553 w 2657256"/>
                          <a:gd name="connsiteY306" fmla="*/ 3084011 h 3370881"/>
                          <a:gd name="connsiteX307" fmla="*/ 2259106 w 2657256"/>
                          <a:gd name="connsiteY307" fmla="*/ 3088493 h 3370881"/>
                          <a:gd name="connsiteX308" fmla="*/ 2241176 w 2657256"/>
                          <a:gd name="connsiteY308" fmla="*/ 3092976 h 3370881"/>
                          <a:gd name="connsiteX309" fmla="*/ 2209800 w 2657256"/>
                          <a:gd name="connsiteY309" fmla="*/ 3101940 h 3370881"/>
                          <a:gd name="connsiteX310" fmla="*/ 2205318 w 2657256"/>
                          <a:gd name="connsiteY310" fmla="*/ 3039187 h 3370881"/>
                          <a:gd name="connsiteX311" fmla="*/ 2218765 w 2657256"/>
                          <a:gd name="connsiteY311" fmla="*/ 3021258 h 3370881"/>
                          <a:gd name="connsiteX312" fmla="*/ 2245659 w 2657256"/>
                          <a:gd name="connsiteY312" fmla="*/ 2971952 h 3370881"/>
                          <a:gd name="connsiteX313" fmla="*/ 2268070 w 2657256"/>
                          <a:gd name="connsiteY313" fmla="*/ 2945058 h 3370881"/>
                          <a:gd name="connsiteX314" fmla="*/ 2298550 w 2657256"/>
                          <a:gd name="connsiteY314" fmla="*/ 2568540 h 3370881"/>
                          <a:gd name="connsiteX315" fmla="*/ 2284986 w 2657256"/>
                          <a:gd name="connsiteY315" fmla="*/ 2532681 h 3370881"/>
                          <a:gd name="connsiteX316" fmla="*/ 2293273 w 2657256"/>
                          <a:gd name="connsiteY316" fmla="*/ 2496653 h 3370881"/>
                          <a:gd name="connsiteX317" fmla="*/ 2278152 w 2657256"/>
                          <a:gd name="connsiteY317" fmla="*/ 2475178 h 3370881"/>
                          <a:gd name="connsiteX318" fmla="*/ 2245659 w 2657256"/>
                          <a:gd name="connsiteY318" fmla="*/ 2389247 h 3370881"/>
                          <a:gd name="connsiteX319" fmla="*/ 2195507 w 2657256"/>
                          <a:gd name="connsiteY319" fmla="*/ 2241328 h 3370881"/>
                          <a:gd name="connsiteX320" fmla="*/ 2083786 w 2657256"/>
                          <a:gd name="connsiteY320" fmla="*/ 2040300 h 3370881"/>
                          <a:gd name="connsiteX321" fmla="*/ 2048773 w 2657256"/>
                          <a:gd name="connsiteY321" fmla="*/ 2017971 h 3370881"/>
                          <a:gd name="connsiteX322" fmla="*/ 2074314 w 2657256"/>
                          <a:gd name="connsiteY322" fmla="*/ 2011967 h 3370881"/>
                          <a:gd name="connsiteX323" fmla="*/ 2034988 w 2657256"/>
                          <a:gd name="connsiteY323" fmla="*/ 2003764 h 3370881"/>
                          <a:gd name="connsiteX324" fmla="*/ 2026023 w 2657256"/>
                          <a:gd name="connsiteY324" fmla="*/ 2026176 h 3370881"/>
                          <a:gd name="connsiteX325" fmla="*/ 2021541 w 2657256"/>
                          <a:gd name="connsiteY325" fmla="*/ 2039623 h 3370881"/>
                          <a:gd name="connsiteX326" fmla="*/ 1999129 w 2657256"/>
                          <a:gd name="connsiteY326" fmla="*/ 2053070 h 3370881"/>
                          <a:gd name="connsiteX327" fmla="*/ 1990165 w 2657256"/>
                          <a:gd name="connsiteY327" fmla="*/ 2070999 h 3370881"/>
                          <a:gd name="connsiteX328" fmla="*/ 1967753 w 2657256"/>
                          <a:gd name="connsiteY328" fmla="*/ 2106858 h 3370881"/>
                          <a:gd name="connsiteX329" fmla="*/ 1981200 w 2657256"/>
                          <a:gd name="connsiteY329" fmla="*/ 2223399 h 3370881"/>
                          <a:gd name="connsiteX330" fmla="*/ 1994647 w 2657256"/>
                          <a:gd name="connsiteY330" fmla="*/ 2254776 h 3370881"/>
                          <a:gd name="connsiteX331" fmla="*/ 2003612 w 2657256"/>
                          <a:gd name="connsiteY331" fmla="*/ 2272705 h 3370881"/>
                          <a:gd name="connsiteX332" fmla="*/ 2026023 w 2657256"/>
                          <a:gd name="connsiteY332" fmla="*/ 2304081 h 3370881"/>
                          <a:gd name="connsiteX333" fmla="*/ 2043953 w 2657256"/>
                          <a:gd name="connsiteY333" fmla="*/ 2348905 h 3370881"/>
                          <a:gd name="connsiteX334" fmla="*/ 2061882 w 2657256"/>
                          <a:gd name="connsiteY334" fmla="*/ 2371317 h 3370881"/>
                          <a:gd name="connsiteX335" fmla="*/ 2088776 w 2657256"/>
                          <a:gd name="connsiteY335" fmla="*/ 2434070 h 3370881"/>
                          <a:gd name="connsiteX336" fmla="*/ 2102223 w 2657256"/>
                          <a:gd name="connsiteY336" fmla="*/ 2465446 h 3370881"/>
                          <a:gd name="connsiteX337" fmla="*/ 2106706 w 2657256"/>
                          <a:gd name="connsiteY337" fmla="*/ 2496823 h 3370881"/>
                          <a:gd name="connsiteX338" fmla="*/ 2124635 w 2657256"/>
                          <a:gd name="connsiteY338" fmla="*/ 2559576 h 3370881"/>
                          <a:gd name="connsiteX339" fmla="*/ 2138082 w 2657256"/>
                          <a:gd name="connsiteY339" fmla="*/ 2649223 h 3370881"/>
                          <a:gd name="connsiteX340" fmla="*/ 2147047 w 2657256"/>
                          <a:gd name="connsiteY340" fmla="*/ 2685081 h 3370881"/>
                          <a:gd name="connsiteX341" fmla="*/ 2151529 w 2657256"/>
                          <a:gd name="connsiteY341" fmla="*/ 2716458 h 3370881"/>
                          <a:gd name="connsiteX342" fmla="*/ 2160494 w 2657256"/>
                          <a:gd name="connsiteY342" fmla="*/ 2770246 h 3370881"/>
                          <a:gd name="connsiteX343" fmla="*/ 2156012 w 2657256"/>
                          <a:gd name="connsiteY343" fmla="*/ 2962987 h 3370881"/>
                          <a:gd name="connsiteX344" fmla="*/ 2138082 w 2657256"/>
                          <a:gd name="connsiteY344" fmla="*/ 3043670 h 3370881"/>
                          <a:gd name="connsiteX345" fmla="*/ 2133600 w 2657256"/>
                          <a:gd name="connsiteY345" fmla="*/ 3061599 h 3370881"/>
                          <a:gd name="connsiteX346" fmla="*/ 2120153 w 2657256"/>
                          <a:gd name="connsiteY346" fmla="*/ 3079529 h 3370881"/>
                          <a:gd name="connsiteX347" fmla="*/ 2111188 w 2657256"/>
                          <a:gd name="connsiteY347" fmla="*/ 3106423 h 3370881"/>
                          <a:gd name="connsiteX348" fmla="*/ 2088776 w 2657256"/>
                          <a:gd name="connsiteY348" fmla="*/ 3137799 h 3370881"/>
                          <a:gd name="connsiteX349" fmla="*/ 2075329 w 2657256"/>
                          <a:gd name="connsiteY349" fmla="*/ 3164693 h 3370881"/>
                          <a:gd name="connsiteX350" fmla="*/ 2061882 w 2657256"/>
                          <a:gd name="connsiteY350" fmla="*/ 3169176 h 3370881"/>
                          <a:gd name="connsiteX351" fmla="*/ 2021541 w 2657256"/>
                          <a:gd name="connsiteY351" fmla="*/ 3164693 h 3370881"/>
                          <a:gd name="connsiteX352" fmla="*/ 2012576 w 2657256"/>
                          <a:gd name="connsiteY352" fmla="*/ 3119870 h 3370881"/>
                          <a:gd name="connsiteX353" fmla="*/ 2048435 w 2657256"/>
                          <a:gd name="connsiteY353" fmla="*/ 3021258 h 3370881"/>
                          <a:gd name="connsiteX354" fmla="*/ 2048435 w 2657256"/>
                          <a:gd name="connsiteY354" fmla="*/ 3021258 h 3370881"/>
                          <a:gd name="connsiteX355" fmla="*/ 2061882 w 2657256"/>
                          <a:gd name="connsiteY355" fmla="*/ 2967470 h 3370881"/>
                          <a:gd name="connsiteX356" fmla="*/ 2070847 w 2657256"/>
                          <a:gd name="connsiteY356" fmla="*/ 2882305 h 3370881"/>
                          <a:gd name="connsiteX357" fmla="*/ 2066365 w 2657256"/>
                          <a:gd name="connsiteY357" fmla="*/ 2725423 h 3370881"/>
                          <a:gd name="connsiteX358" fmla="*/ 2043953 w 2657256"/>
                          <a:gd name="connsiteY358" fmla="*/ 2649223 h 3370881"/>
                          <a:gd name="connsiteX359" fmla="*/ 2030506 w 2657256"/>
                          <a:gd name="connsiteY359" fmla="*/ 2622329 h 3370881"/>
                          <a:gd name="connsiteX360" fmla="*/ 2017059 w 2657256"/>
                          <a:gd name="connsiteY360" fmla="*/ 2581987 h 3370881"/>
                          <a:gd name="connsiteX361" fmla="*/ 1981200 w 2657256"/>
                          <a:gd name="connsiteY361" fmla="*/ 2514752 h 3370881"/>
                          <a:gd name="connsiteX362" fmla="*/ 1972235 w 2657256"/>
                          <a:gd name="connsiteY362" fmla="*/ 2501305 h 3370881"/>
                          <a:gd name="connsiteX363" fmla="*/ 1958788 w 2657256"/>
                          <a:gd name="connsiteY363" fmla="*/ 2478893 h 3370881"/>
                          <a:gd name="connsiteX364" fmla="*/ 1905000 w 2657256"/>
                          <a:gd name="connsiteY364" fmla="*/ 2398211 h 3370881"/>
                          <a:gd name="connsiteX365" fmla="*/ 1882588 w 2657256"/>
                          <a:gd name="connsiteY365" fmla="*/ 2357870 h 3370881"/>
                          <a:gd name="connsiteX366" fmla="*/ 1869141 w 2657256"/>
                          <a:gd name="connsiteY366" fmla="*/ 2339940 h 3370881"/>
                          <a:gd name="connsiteX367" fmla="*/ 1806388 w 2657256"/>
                          <a:gd name="connsiteY367" fmla="*/ 2313046 h 3370881"/>
                          <a:gd name="connsiteX368" fmla="*/ 1779494 w 2657256"/>
                          <a:gd name="connsiteY368" fmla="*/ 2304081 h 3370881"/>
                          <a:gd name="connsiteX369" fmla="*/ 1752600 w 2657256"/>
                          <a:gd name="connsiteY369" fmla="*/ 2299599 h 3370881"/>
                          <a:gd name="connsiteX370" fmla="*/ 1680882 w 2657256"/>
                          <a:gd name="connsiteY370" fmla="*/ 2277187 h 3370881"/>
                          <a:gd name="connsiteX371" fmla="*/ 1719025 w 2657256"/>
                          <a:gd name="connsiteY371" fmla="*/ 2281331 h 3370881"/>
                          <a:gd name="connsiteX372" fmla="*/ 1756997 w 2657256"/>
                          <a:gd name="connsiteY372" fmla="*/ 2289450 h 3370881"/>
                          <a:gd name="connsiteX373" fmla="*/ 1656440 w 2657256"/>
                          <a:gd name="connsiteY373" fmla="*/ 2298583 h 3370881"/>
                          <a:gd name="connsiteX374" fmla="*/ 1537447 w 2657256"/>
                          <a:gd name="connsiteY374" fmla="*/ 2329960 h 3370881"/>
                          <a:gd name="connsiteX375" fmla="*/ 1571993 w 2657256"/>
                          <a:gd name="connsiteY375" fmla="*/ 2317957 h 3370881"/>
                          <a:gd name="connsiteX376" fmla="*/ 1509707 w 2657256"/>
                          <a:gd name="connsiteY376" fmla="*/ 2338926 h 3370881"/>
                          <a:gd name="connsiteX377" fmla="*/ 1500444 w 2657256"/>
                          <a:gd name="connsiteY377" fmla="*/ 2355271 h 3370881"/>
                          <a:gd name="connsiteX378" fmla="*/ 1402678 w 2657256"/>
                          <a:gd name="connsiteY378" fmla="*/ 2339641 h 3370881"/>
                          <a:gd name="connsiteX379" fmla="*/ 1322892 w 2657256"/>
                          <a:gd name="connsiteY379" fmla="*/ 2336952 h 3370881"/>
                          <a:gd name="connsiteX380" fmla="*/ 1199384 w 2657256"/>
                          <a:gd name="connsiteY380" fmla="*/ 2307041 h 3370881"/>
                          <a:gd name="connsiteX381" fmla="*/ 1066800 w 2657256"/>
                          <a:gd name="connsiteY381" fmla="*/ 2272705 h 3370881"/>
                          <a:gd name="connsiteX382" fmla="*/ 1030941 w 2657256"/>
                          <a:gd name="connsiteY382" fmla="*/ 2263740 h 3370881"/>
                          <a:gd name="connsiteX383" fmla="*/ 986118 w 2657256"/>
                          <a:gd name="connsiteY383" fmla="*/ 2241329 h 3370881"/>
                          <a:gd name="connsiteX384" fmla="*/ 968188 w 2657256"/>
                          <a:gd name="connsiteY384" fmla="*/ 2232364 h 3370881"/>
                          <a:gd name="connsiteX385" fmla="*/ 936812 w 2657256"/>
                          <a:gd name="connsiteY385" fmla="*/ 2214434 h 3370881"/>
                          <a:gd name="connsiteX386" fmla="*/ 905435 w 2657256"/>
                          <a:gd name="connsiteY386" fmla="*/ 2196505 h 3370881"/>
                          <a:gd name="connsiteX387" fmla="*/ 869576 w 2657256"/>
                          <a:gd name="connsiteY387" fmla="*/ 2209952 h 3370881"/>
                          <a:gd name="connsiteX388" fmla="*/ 856129 w 2657256"/>
                          <a:gd name="connsiteY388" fmla="*/ 2227881 h 3370881"/>
                          <a:gd name="connsiteX389" fmla="*/ 815788 w 2657256"/>
                          <a:gd name="connsiteY389" fmla="*/ 2268223 h 3370881"/>
                          <a:gd name="connsiteX390" fmla="*/ 788894 w 2657256"/>
                          <a:gd name="connsiteY390" fmla="*/ 2290634 h 3370881"/>
                          <a:gd name="connsiteX391" fmla="*/ 762000 w 2657256"/>
                          <a:gd name="connsiteY391" fmla="*/ 2313046 h 3370881"/>
                          <a:gd name="connsiteX392" fmla="*/ 753035 w 2657256"/>
                          <a:gd name="connsiteY392" fmla="*/ 2326493 h 3370881"/>
                          <a:gd name="connsiteX393" fmla="*/ 735106 w 2657256"/>
                          <a:gd name="connsiteY393" fmla="*/ 2339940 h 3370881"/>
                          <a:gd name="connsiteX394" fmla="*/ 712694 w 2657256"/>
                          <a:gd name="connsiteY394" fmla="*/ 2362352 h 3370881"/>
                          <a:gd name="connsiteX395" fmla="*/ 694765 w 2657256"/>
                          <a:gd name="connsiteY395" fmla="*/ 2375799 h 3370881"/>
                          <a:gd name="connsiteX396" fmla="*/ 681318 w 2657256"/>
                          <a:gd name="connsiteY396" fmla="*/ 2393729 h 3370881"/>
                          <a:gd name="connsiteX397" fmla="*/ 667870 w 2657256"/>
                          <a:gd name="connsiteY397" fmla="*/ 2402693 h 3370881"/>
                          <a:gd name="connsiteX398" fmla="*/ 623047 w 2657256"/>
                          <a:gd name="connsiteY398" fmla="*/ 2443034 h 3370881"/>
                          <a:gd name="connsiteX399" fmla="*/ 600635 w 2657256"/>
                          <a:gd name="connsiteY399" fmla="*/ 2474411 h 3370881"/>
                          <a:gd name="connsiteX400" fmla="*/ 587188 w 2657256"/>
                          <a:gd name="connsiteY400" fmla="*/ 2514752 h 3370881"/>
                          <a:gd name="connsiteX401" fmla="*/ 582706 w 2657256"/>
                          <a:gd name="connsiteY401" fmla="*/ 2546129 h 3370881"/>
                          <a:gd name="connsiteX402" fmla="*/ 596153 w 2657256"/>
                          <a:gd name="connsiteY402" fmla="*/ 2635776 h 3370881"/>
                          <a:gd name="connsiteX403" fmla="*/ 600635 w 2657256"/>
                          <a:gd name="connsiteY403" fmla="*/ 2653705 h 3370881"/>
                          <a:gd name="connsiteX404" fmla="*/ 609600 w 2657256"/>
                          <a:gd name="connsiteY404" fmla="*/ 2671634 h 3370881"/>
                          <a:gd name="connsiteX405" fmla="*/ 614082 w 2657256"/>
                          <a:gd name="connsiteY405" fmla="*/ 2689564 h 3370881"/>
                          <a:gd name="connsiteX406" fmla="*/ 623047 w 2657256"/>
                          <a:gd name="connsiteY406" fmla="*/ 2711976 h 3370881"/>
                          <a:gd name="connsiteX407" fmla="*/ 627529 w 2657256"/>
                          <a:gd name="connsiteY407" fmla="*/ 2734387 h 3370881"/>
                          <a:gd name="connsiteX408" fmla="*/ 640976 w 2657256"/>
                          <a:gd name="connsiteY408" fmla="*/ 2765764 h 3370881"/>
                          <a:gd name="connsiteX409" fmla="*/ 645459 w 2657256"/>
                          <a:gd name="connsiteY409" fmla="*/ 2779211 h 3370881"/>
                          <a:gd name="connsiteX410" fmla="*/ 658906 w 2657256"/>
                          <a:gd name="connsiteY410" fmla="*/ 2801623 h 3370881"/>
                          <a:gd name="connsiteX411" fmla="*/ 676835 w 2657256"/>
                          <a:gd name="connsiteY411" fmla="*/ 2864376 h 3370881"/>
                          <a:gd name="connsiteX412" fmla="*/ 690282 w 2657256"/>
                          <a:gd name="connsiteY412" fmla="*/ 2895752 h 3370881"/>
                          <a:gd name="connsiteX413" fmla="*/ 699247 w 2657256"/>
                          <a:gd name="connsiteY413" fmla="*/ 2940576 h 3370881"/>
                          <a:gd name="connsiteX414" fmla="*/ 703729 w 2657256"/>
                          <a:gd name="connsiteY414" fmla="*/ 2967470 h 3370881"/>
                          <a:gd name="connsiteX415" fmla="*/ 717176 w 2657256"/>
                          <a:gd name="connsiteY415" fmla="*/ 2994364 h 3370881"/>
                          <a:gd name="connsiteX416" fmla="*/ 735106 w 2657256"/>
                          <a:gd name="connsiteY416" fmla="*/ 3052634 h 3370881"/>
                          <a:gd name="connsiteX417" fmla="*/ 739588 w 2657256"/>
                          <a:gd name="connsiteY417" fmla="*/ 3079529 h 3370881"/>
                          <a:gd name="connsiteX418" fmla="*/ 762000 w 2657256"/>
                          <a:gd name="connsiteY418" fmla="*/ 3142281 h 3370881"/>
                          <a:gd name="connsiteX419" fmla="*/ 766482 w 2657256"/>
                          <a:gd name="connsiteY419" fmla="*/ 3231929 h 3370881"/>
                          <a:gd name="connsiteX420" fmla="*/ 770965 w 2657256"/>
                          <a:gd name="connsiteY420" fmla="*/ 3254340 h 3370881"/>
                          <a:gd name="connsiteX421" fmla="*/ 775447 w 2657256"/>
                          <a:gd name="connsiteY421" fmla="*/ 3285717 h 3370881"/>
                          <a:gd name="connsiteX422" fmla="*/ 748553 w 2657256"/>
                          <a:gd name="connsiteY422" fmla="*/ 3335023 h 3370881"/>
                          <a:gd name="connsiteX423" fmla="*/ 721659 w 2657256"/>
                          <a:gd name="connsiteY423" fmla="*/ 3343987 h 3370881"/>
                          <a:gd name="connsiteX424" fmla="*/ 708212 w 2657256"/>
                          <a:gd name="connsiteY424" fmla="*/ 3348470 h 3370881"/>
                          <a:gd name="connsiteX425" fmla="*/ 623047 w 2657256"/>
                          <a:gd name="connsiteY425" fmla="*/ 3330540 h 3370881"/>
                          <a:gd name="connsiteX426" fmla="*/ 609600 w 2657256"/>
                          <a:gd name="connsiteY426" fmla="*/ 3308129 h 3370881"/>
                          <a:gd name="connsiteX427" fmla="*/ 591670 w 2657256"/>
                          <a:gd name="connsiteY427" fmla="*/ 3267787 h 3370881"/>
                          <a:gd name="connsiteX428" fmla="*/ 560294 w 2657256"/>
                          <a:gd name="connsiteY428" fmla="*/ 3209517 h 3370881"/>
                          <a:gd name="connsiteX429" fmla="*/ 551329 w 2657256"/>
                          <a:gd name="connsiteY429" fmla="*/ 3196070 h 3370881"/>
                          <a:gd name="connsiteX430" fmla="*/ 528918 w 2657256"/>
                          <a:gd name="connsiteY430" fmla="*/ 3173658 h 3370881"/>
                          <a:gd name="connsiteX431" fmla="*/ 519953 w 2657256"/>
                          <a:gd name="connsiteY431" fmla="*/ 3128834 h 3370881"/>
                          <a:gd name="connsiteX432" fmla="*/ 524435 w 2657256"/>
                          <a:gd name="connsiteY432" fmla="*/ 3101940 h 3370881"/>
                          <a:gd name="connsiteX433" fmla="*/ 528918 w 2657256"/>
                          <a:gd name="connsiteY433" fmla="*/ 3088493 h 3370881"/>
                          <a:gd name="connsiteX434" fmla="*/ 542365 w 2657256"/>
                          <a:gd name="connsiteY434" fmla="*/ 3052634 h 3370881"/>
                          <a:gd name="connsiteX435" fmla="*/ 484094 w 2657256"/>
                          <a:gd name="connsiteY435" fmla="*/ 2886787 h 3370881"/>
                          <a:gd name="connsiteX436" fmla="*/ 443753 w 2657256"/>
                          <a:gd name="connsiteY436" fmla="*/ 2779211 h 3370881"/>
                          <a:gd name="connsiteX437" fmla="*/ 439270 w 2657256"/>
                          <a:gd name="connsiteY437" fmla="*/ 2752317 h 3370881"/>
                          <a:gd name="connsiteX438" fmla="*/ 430306 w 2657256"/>
                          <a:gd name="connsiteY438" fmla="*/ 2716458 h 3370881"/>
                          <a:gd name="connsiteX439" fmla="*/ 425823 w 2657256"/>
                          <a:gd name="connsiteY439" fmla="*/ 2680599 h 3370881"/>
                          <a:gd name="connsiteX440" fmla="*/ 398929 w 2657256"/>
                          <a:gd name="connsiteY440" fmla="*/ 2599917 h 3370881"/>
                          <a:gd name="connsiteX441" fmla="*/ 385482 w 2657256"/>
                          <a:gd name="connsiteY441" fmla="*/ 2568540 h 3370881"/>
                          <a:gd name="connsiteX442" fmla="*/ 381000 w 2657256"/>
                          <a:gd name="connsiteY442" fmla="*/ 2550611 h 3370881"/>
                          <a:gd name="connsiteX443" fmla="*/ 372035 w 2657256"/>
                          <a:gd name="connsiteY443" fmla="*/ 2483376 h 3370881"/>
                          <a:gd name="connsiteX444" fmla="*/ 367553 w 2657256"/>
                          <a:gd name="connsiteY444" fmla="*/ 2469929 h 3370881"/>
                          <a:gd name="connsiteX445" fmla="*/ 407894 w 2657256"/>
                          <a:gd name="connsiteY445" fmla="*/ 2451999 h 3370881"/>
                          <a:gd name="connsiteX446" fmla="*/ 515470 w 2657256"/>
                          <a:gd name="connsiteY446" fmla="*/ 2407176 h 3370881"/>
                          <a:gd name="connsiteX447" fmla="*/ 578223 w 2657256"/>
                          <a:gd name="connsiteY447" fmla="*/ 2353387 h 3370881"/>
                          <a:gd name="connsiteX448" fmla="*/ 587188 w 2657256"/>
                          <a:gd name="connsiteY448" fmla="*/ 2330976 h 3370881"/>
                          <a:gd name="connsiteX449" fmla="*/ 614082 w 2657256"/>
                          <a:gd name="connsiteY449" fmla="*/ 2254776 h 3370881"/>
                          <a:gd name="connsiteX450" fmla="*/ 649941 w 2657256"/>
                          <a:gd name="connsiteY450" fmla="*/ 2200987 h 3370881"/>
                          <a:gd name="connsiteX451" fmla="*/ 690282 w 2657256"/>
                          <a:gd name="connsiteY451" fmla="*/ 2174093 h 3370881"/>
                          <a:gd name="connsiteX452" fmla="*/ 703729 w 2657256"/>
                          <a:gd name="connsiteY452" fmla="*/ 2165129 h 3370881"/>
                          <a:gd name="connsiteX453" fmla="*/ 739588 w 2657256"/>
                          <a:gd name="connsiteY453" fmla="*/ 2147199 h 3370881"/>
                          <a:gd name="connsiteX454" fmla="*/ 708212 w 2657256"/>
                          <a:gd name="connsiteY454" fmla="*/ 2187540 h 3370881"/>
                          <a:gd name="connsiteX455" fmla="*/ 654423 w 2657256"/>
                          <a:gd name="connsiteY455" fmla="*/ 2241329 h 3370881"/>
                          <a:gd name="connsiteX456" fmla="*/ 636494 w 2657256"/>
                          <a:gd name="connsiteY456" fmla="*/ 2259258 h 3370881"/>
                          <a:gd name="connsiteX457" fmla="*/ 614082 w 2657256"/>
                          <a:gd name="connsiteY457" fmla="*/ 2286152 h 3370881"/>
                          <a:gd name="connsiteX458" fmla="*/ 592179 w 2657256"/>
                          <a:gd name="connsiteY458" fmla="*/ 2282347 h 3370881"/>
                          <a:gd name="connsiteX459" fmla="*/ 555980 w 2657256"/>
                          <a:gd name="connsiteY459" fmla="*/ 2313892 h 3370881"/>
                          <a:gd name="connsiteX460" fmla="*/ 524435 w 2657256"/>
                          <a:gd name="connsiteY460" fmla="*/ 2348905 h 3370881"/>
                          <a:gd name="connsiteX461" fmla="*/ 502023 w 2657256"/>
                          <a:gd name="connsiteY461" fmla="*/ 2362352 h 3370881"/>
                          <a:gd name="connsiteX462" fmla="*/ 461682 w 2657256"/>
                          <a:gd name="connsiteY462" fmla="*/ 2389246 h 3370881"/>
                          <a:gd name="connsiteX463" fmla="*/ 448235 w 2657256"/>
                          <a:gd name="connsiteY463" fmla="*/ 2398211 h 3370881"/>
                          <a:gd name="connsiteX464" fmla="*/ 430306 w 2657256"/>
                          <a:gd name="connsiteY464" fmla="*/ 2407176 h 3370881"/>
                          <a:gd name="connsiteX465" fmla="*/ 412376 w 2657256"/>
                          <a:gd name="connsiteY465" fmla="*/ 2420623 h 3370881"/>
                          <a:gd name="connsiteX466" fmla="*/ 389965 w 2657256"/>
                          <a:gd name="connsiteY466" fmla="*/ 2429587 h 3370881"/>
                          <a:gd name="connsiteX467" fmla="*/ 372035 w 2657256"/>
                          <a:gd name="connsiteY467" fmla="*/ 2443034 h 3370881"/>
                          <a:gd name="connsiteX468" fmla="*/ 318247 w 2657256"/>
                          <a:gd name="connsiteY468" fmla="*/ 2474411 h 3370881"/>
                          <a:gd name="connsiteX469" fmla="*/ 304800 w 2657256"/>
                          <a:gd name="connsiteY469" fmla="*/ 2492340 h 3370881"/>
                          <a:gd name="connsiteX470" fmla="*/ 282388 w 2657256"/>
                          <a:gd name="connsiteY470" fmla="*/ 2519234 h 3370881"/>
                          <a:gd name="connsiteX471" fmla="*/ 295835 w 2657256"/>
                          <a:gd name="connsiteY471" fmla="*/ 2815070 h 3370881"/>
                          <a:gd name="connsiteX472" fmla="*/ 300318 w 2657256"/>
                          <a:gd name="connsiteY472" fmla="*/ 2837481 h 3370881"/>
                          <a:gd name="connsiteX473" fmla="*/ 304800 w 2657256"/>
                          <a:gd name="connsiteY473" fmla="*/ 2868858 h 3370881"/>
                          <a:gd name="connsiteX474" fmla="*/ 309282 w 2657256"/>
                          <a:gd name="connsiteY474" fmla="*/ 2927129 h 3370881"/>
                          <a:gd name="connsiteX475" fmla="*/ 322729 w 2657256"/>
                          <a:gd name="connsiteY475" fmla="*/ 2985399 h 3370881"/>
                          <a:gd name="connsiteX476" fmla="*/ 327212 w 2657256"/>
                          <a:gd name="connsiteY476" fmla="*/ 3012293 h 3370881"/>
                          <a:gd name="connsiteX477" fmla="*/ 331694 w 2657256"/>
                          <a:gd name="connsiteY477" fmla="*/ 3043670 h 3370881"/>
                          <a:gd name="connsiteX478" fmla="*/ 345141 w 2657256"/>
                          <a:gd name="connsiteY478" fmla="*/ 3070564 h 3370881"/>
                          <a:gd name="connsiteX479" fmla="*/ 367553 w 2657256"/>
                          <a:gd name="connsiteY479" fmla="*/ 3124352 h 3370881"/>
                          <a:gd name="connsiteX480" fmla="*/ 381000 w 2657256"/>
                          <a:gd name="connsiteY480" fmla="*/ 3182623 h 3370881"/>
                          <a:gd name="connsiteX481" fmla="*/ 389965 w 2657256"/>
                          <a:gd name="connsiteY481" fmla="*/ 3196070 h 3370881"/>
                          <a:gd name="connsiteX482" fmla="*/ 394447 w 2657256"/>
                          <a:gd name="connsiteY482" fmla="*/ 3213999 h 3370881"/>
                          <a:gd name="connsiteX483" fmla="*/ 412376 w 2657256"/>
                          <a:gd name="connsiteY483" fmla="*/ 3245376 h 3370881"/>
                          <a:gd name="connsiteX484" fmla="*/ 416859 w 2657256"/>
                          <a:gd name="connsiteY484" fmla="*/ 3258823 h 3370881"/>
                          <a:gd name="connsiteX485" fmla="*/ 425823 w 2657256"/>
                          <a:gd name="connsiteY485" fmla="*/ 3272270 h 3370881"/>
                          <a:gd name="connsiteX486" fmla="*/ 439270 w 2657256"/>
                          <a:gd name="connsiteY486" fmla="*/ 3303646 h 3370881"/>
                          <a:gd name="connsiteX487" fmla="*/ 439270 w 2657256"/>
                          <a:gd name="connsiteY487" fmla="*/ 3352952 h 3370881"/>
                          <a:gd name="connsiteX488" fmla="*/ 430306 w 2657256"/>
                          <a:gd name="connsiteY488" fmla="*/ 3366399 h 3370881"/>
                          <a:gd name="connsiteX489" fmla="*/ 412376 w 2657256"/>
                          <a:gd name="connsiteY489" fmla="*/ 3370881 h 3370881"/>
                          <a:gd name="connsiteX490" fmla="*/ 295835 w 2657256"/>
                          <a:gd name="connsiteY490" fmla="*/ 3357434 h 3370881"/>
                          <a:gd name="connsiteX491" fmla="*/ 264459 w 2657256"/>
                          <a:gd name="connsiteY491" fmla="*/ 3276752 h 3370881"/>
                          <a:gd name="connsiteX492" fmla="*/ 259976 w 2657256"/>
                          <a:gd name="connsiteY492" fmla="*/ 3240893 h 3370881"/>
                          <a:gd name="connsiteX493" fmla="*/ 246529 w 2657256"/>
                          <a:gd name="connsiteY493" fmla="*/ 3178140 h 3370881"/>
                          <a:gd name="connsiteX494" fmla="*/ 237565 w 2657256"/>
                          <a:gd name="connsiteY494" fmla="*/ 3084011 h 3370881"/>
                          <a:gd name="connsiteX495" fmla="*/ 228600 w 2657256"/>
                          <a:gd name="connsiteY495" fmla="*/ 3057117 h 3370881"/>
                          <a:gd name="connsiteX496" fmla="*/ 219635 w 2657256"/>
                          <a:gd name="connsiteY496" fmla="*/ 3021258 h 3370881"/>
                          <a:gd name="connsiteX497" fmla="*/ 206188 w 2657256"/>
                          <a:gd name="connsiteY497" fmla="*/ 2980917 h 3370881"/>
                          <a:gd name="connsiteX498" fmla="*/ 201706 w 2657256"/>
                          <a:gd name="connsiteY498" fmla="*/ 2949540 h 3370881"/>
                          <a:gd name="connsiteX499" fmla="*/ 197223 w 2657256"/>
                          <a:gd name="connsiteY499" fmla="*/ 2927129 h 3370881"/>
                          <a:gd name="connsiteX500" fmla="*/ 192741 w 2657256"/>
                          <a:gd name="connsiteY500" fmla="*/ 2891270 h 3370881"/>
                          <a:gd name="connsiteX501" fmla="*/ 188259 w 2657256"/>
                          <a:gd name="connsiteY501" fmla="*/ 2850929 h 3370881"/>
                          <a:gd name="connsiteX502" fmla="*/ 179294 w 2657256"/>
                          <a:gd name="connsiteY502" fmla="*/ 2824034 h 3370881"/>
                          <a:gd name="connsiteX503" fmla="*/ 165847 w 2657256"/>
                          <a:gd name="connsiteY503" fmla="*/ 2774729 h 3370881"/>
                          <a:gd name="connsiteX504" fmla="*/ 161365 w 2657256"/>
                          <a:gd name="connsiteY504" fmla="*/ 2747834 h 3370881"/>
                          <a:gd name="connsiteX505" fmla="*/ 156882 w 2657256"/>
                          <a:gd name="connsiteY505" fmla="*/ 2559576 h 3370881"/>
                          <a:gd name="connsiteX506" fmla="*/ 152400 w 2657256"/>
                          <a:gd name="connsiteY506" fmla="*/ 2519234 h 3370881"/>
                          <a:gd name="connsiteX507" fmla="*/ 118035 w 2657256"/>
                          <a:gd name="connsiteY507" fmla="*/ 2400004 h 3370881"/>
                          <a:gd name="connsiteX508" fmla="*/ 117048 w 2657256"/>
                          <a:gd name="connsiteY508" fmla="*/ 2344423 h 3370881"/>
                          <a:gd name="connsiteX509" fmla="*/ 100106 w 2657256"/>
                          <a:gd name="connsiteY509" fmla="*/ 2330976 h 3370881"/>
                          <a:gd name="connsiteX510" fmla="*/ 138953 w 2657256"/>
                          <a:gd name="connsiteY510" fmla="*/ 2313046 h 3370881"/>
                          <a:gd name="connsiteX511" fmla="*/ 152400 w 2657256"/>
                          <a:gd name="connsiteY511" fmla="*/ 2304081 h 3370881"/>
                          <a:gd name="connsiteX512" fmla="*/ 170329 w 2657256"/>
                          <a:gd name="connsiteY512" fmla="*/ 2259258 h 3370881"/>
                          <a:gd name="connsiteX513" fmla="*/ 188259 w 2657256"/>
                          <a:gd name="connsiteY513" fmla="*/ 2223399 h 3370881"/>
                          <a:gd name="connsiteX514" fmla="*/ 206188 w 2657256"/>
                          <a:gd name="connsiteY514" fmla="*/ 2187540 h 3370881"/>
                          <a:gd name="connsiteX515" fmla="*/ 210670 w 2657256"/>
                          <a:gd name="connsiteY515" fmla="*/ 2174093 h 3370881"/>
                          <a:gd name="connsiteX516" fmla="*/ 219635 w 2657256"/>
                          <a:gd name="connsiteY516" fmla="*/ 2115823 h 3370881"/>
                          <a:gd name="connsiteX517" fmla="*/ 210670 w 2657256"/>
                          <a:gd name="connsiteY517" fmla="*/ 1958940 h 3370881"/>
                          <a:gd name="connsiteX518" fmla="*/ 192741 w 2657256"/>
                          <a:gd name="connsiteY518" fmla="*/ 1923081 h 3370881"/>
                          <a:gd name="connsiteX519" fmla="*/ 179294 w 2657256"/>
                          <a:gd name="connsiteY519" fmla="*/ 1891705 h 3370881"/>
                          <a:gd name="connsiteX520" fmla="*/ 165847 w 2657256"/>
                          <a:gd name="connsiteY520" fmla="*/ 1864811 h 3370881"/>
                          <a:gd name="connsiteX521" fmla="*/ 152400 w 2657256"/>
                          <a:gd name="connsiteY521" fmla="*/ 1833434 h 3370881"/>
                          <a:gd name="connsiteX522" fmla="*/ 143435 w 2657256"/>
                          <a:gd name="connsiteY522" fmla="*/ 1819987 h 3370881"/>
                          <a:gd name="connsiteX523" fmla="*/ 107576 w 2657256"/>
                          <a:gd name="connsiteY523" fmla="*/ 1784129 h 3370881"/>
                          <a:gd name="connsiteX524" fmla="*/ 94129 w 2657256"/>
                          <a:gd name="connsiteY524" fmla="*/ 1779646 h 3370881"/>
                          <a:gd name="connsiteX525" fmla="*/ 71718 w 2657256"/>
                          <a:gd name="connsiteY525" fmla="*/ 1770681 h 3370881"/>
                          <a:gd name="connsiteX526" fmla="*/ 58270 w 2657256"/>
                          <a:gd name="connsiteY526" fmla="*/ 1761717 h 3370881"/>
                          <a:gd name="connsiteX527" fmla="*/ 26894 w 2657256"/>
                          <a:gd name="connsiteY527" fmla="*/ 1730340 h 3370881"/>
                          <a:gd name="connsiteX528" fmla="*/ 0 w 2657256"/>
                          <a:gd name="connsiteY528" fmla="*/ 1707929 h 3370881"/>
                          <a:gd name="connsiteX0" fmla="*/ 0 w 2657256"/>
                          <a:gd name="connsiteY0" fmla="*/ 1707929 h 3370881"/>
                          <a:gd name="connsiteX1" fmla="*/ 22412 w 2657256"/>
                          <a:gd name="connsiteY1" fmla="*/ 1698964 h 3370881"/>
                          <a:gd name="connsiteX2" fmla="*/ 31376 w 2657256"/>
                          <a:gd name="connsiteY2" fmla="*/ 1681034 h 3370881"/>
                          <a:gd name="connsiteX3" fmla="*/ 44823 w 2657256"/>
                          <a:gd name="connsiteY3" fmla="*/ 1672070 h 3370881"/>
                          <a:gd name="connsiteX4" fmla="*/ 58270 w 2657256"/>
                          <a:gd name="connsiteY4" fmla="*/ 1654140 h 3370881"/>
                          <a:gd name="connsiteX5" fmla="*/ 76200 w 2657256"/>
                          <a:gd name="connsiteY5" fmla="*/ 1645176 h 3370881"/>
                          <a:gd name="connsiteX6" fmla="*/ 98612 w 2657256"/>
                          <a:gd name="connsiteY6" fmla="*/ 1636211 h 3370881"/>
                          <a:gd name="connsiteX7" fmla="*/ 125506 w 2657256"/>
                          <a:gd name="connsiteY7" fmla="*/ 1627246 h 3370881"/>
                          <a:gd name="connsiteX8" fmla="*/ 152400 w 2657256"/>
                          <a:gd name="connsiteY8" fmla="*/ 1609317 h 3370881"/>
                          <a:gd name="connsiteX9" fmla="*/ 170329 w 2657256"/>
                          <a:gd name="connsiteY9" fmla="*/ 1600352 h 3370881"/>
                          <a:gd name="connsiteX10" fmla="*/ 188259 w 2657256"/>
                          <a:gd name="connsiteY10" fmla="*/ 1582423 h 3370881"/>
                          <a:gd name="connsiteX11" fmla="*/ 228600 w 2657256"/>
                          <a:gd name="connsiteY11" fmla="*/ 1564493 h 3370881"/>
                          <a:gd name="connsiteX12" fmla="*/ 255494 w 2657256"/>
                          <a:gd name="connsiteY12" fmla="*/ 1546564 h 3370881"/>
                          <a:gd name="connsiteX13" fmla="*/ 300318 w 2657256"/>
                          <a:gd name="connsiteY13" fmla="*/ 1524152 h 3370881"/>
                          <a:gd name="connsiteX14" fmla="*/ 313765 w 2657256"/>
                          <a:gd name="connsiteY14" fmla="*/ 1515187 h 3370881"/>
                          <a:gd name="connsiteX15" fmla="*/ 340659 w 2657256"/>
                          <a:gd name="connsiteY15" fmla="*/ 1510705 h 3370881"/>
                          <a:gd name="connsiteX16" fmla="*/ 363070 w 2657256"/>
                          <a:gd name="connsiteY16" fmla="*/ 1506223 h 3370881"/>
                          <a:gd name="connsiteX17" fmla="*/ 389965 w 2657256"/>
                          <a:gd name="connsiteY17" fmla="*/ 1501740 h 3370881"/>
                          <a:gd name="connsiteX18" fmla="*/ 425823 w 2657256"/>
                          <a:gd name="connsiteY18" fmla="*/ 1497258 h 3370881"/>
                          <a:gd name="connsiteX19" fmla="*/ 470647 w 2657256"/>
                          <a:gd name="connsiteY19" fmla="*/ 1488293 h 3370881"/>
                          <a:gd name="connsiteX20" fmla="*/ 515470 w 2657256"/>
                          <a:gd name="connsiteY20" fmla="*/ 1479329 h 3370881"/>
                          <a:gd name="connsiteX21" fmla="*/ 528918 w 2657256"/>
                          <a:gd name="connsiteY21" fmla="*/ 1470364 h 3370881"/>
                          <a:gd name="connsiteX22" fmla="*/ 600635 w 2657256"/>
                          <a:gd name="connsiteY22" fmla="*/ 1456917 h 3370881"/>
                          <a:gd name="connsiteX23" fmla="*/ 690282 w 2657256"/>
                          <a:gd name="connsiteY23" fmla="*/ 1447952 h 3370881"/>
                          <a:gd name="connsiteX24" fmla="*/ 793376 w 2657256"/>
                          <a:gd name="connsiteY24" fmla="*/ 1452434 h 3370881"/>
                          <a:gd name="connsiteX25" fmla="*/ 874059 w 2657256"/>
                          <a:gd name="connsiteY25" fmla="*/ 1465881 h 3370881"/>
                          <a:gd name="connsiteX26" fmla="*/ 914400 w 2657256"/>
                          <a:gd name="connsiteY26" fmla="*/ 1470364 h 3370881"/>
                          <a:gd name="connsiteX27" fmla="*/ 1030941 w 2657256"/>
                          <a:gd name="connsiteY27" fmla="*/ 1483811 h 3370881"/>
                          <a:gd name="connsiteX28" fmla="*/ 1151965 w 2657256"/>
                          <a:gd name="connsiteY28" fmla="*/ 1492776 h 3370881"/>
                          <a:gd name="connsiteX29" fmla="*/ 1281953 w 2657256"/>
                          <a:gd name="connsiteY29" fmla="*/ 1501740 h 3370881"/>
                          <a:gd name="connsiteX30" fmla="*/ 1465729 w 2657256"/>
                          <a:gd name="connsiteY30" fmla="*/ 1497258 h 3370881"/>
                          <a:gd name="connsiteX31" fmla="*/ 1510553 w 2657256"/>
                          <a:gd name="connsiteY31" fmla="*/ 1492776 h 3370881"/>
                          <a:gd name="connsiteX32" fmla="*/ 1582270 w 2657256"/>
                          <a:gd name="connsiteY32" fmla="*/ 1461399 h 3370881"/>
                          <a:gd name="connsiteX33" fmla="*/ 1604682 w 2657256"/>
                          <a:gd name="connsiteY33" fmla="*/ 1456917 h 3370881"/>
                          <a:gd name="connsiteX34" fmla="*/ 1622612 w 2657256"/>
                          <a:gd name="connsiteY34" fmla="*/ 1447952 h 3370881"/>
                          <a:gd name="connsiteX35" fmla="*/ 1645023 w 2657256"/>
                          <a:gd name="connsiteY35" fmla="*/ 1438987 h 3370881"/>
                          <a:gd name="connsiteX36" fmla="*/ 1662953 w 2657256"/>
                          <a:gd name="connsiteY36" fmla="*/ 1425540 h 3370881"/>
                          <a:gd name="connsiteX37" fmla="*/ 1698812 w 2657256"/>
                          <a:gd name="connsiteY37" fmla="*/ 1407611 h 3370881"/>
                          <a:gd name="connsiteX38" fmla="*/ 1739153 w 2657256"/>
                          <a:gd name="connsiteY38" fmla="*/ 1380717 h 3370881"/>
                          <a:gd name="connsiteX39" fmla="*/ 1752600 w 2657256"/>
                          <a:gd name="connsiteY39" fmla="*/ 1367270 h 3370881"/>
                          <a:gd name="connsiteX40" fmla="*/ 1775012 w 2657256"/>
                          <a:gd name="connsiteY40" fmla="*/ 1353823 h 3370881"/>
                          <a:gd name="connsiteX41" fmla="*/ 1797423 w 2657256"/>
                          <a:gd name="connsiteY41" fmla="*/ 1335893 h 3370881"/>
                          <a:gd name="connsiteX42" fmla="*/ 1810870 w 2657256"/>
                          <a:gd name="connsiteY42" fmla="*/ 1304517 h 3370881"/>
                          <a:gd name="connsiteX43" fmla="*/ 1815353 w 2657256"/>
                          <a:gd name="connsiteY43" fmla="*/ 1291070 h 3370881"/>
                          <a:gd name="connsiteX44" fmla="*/ 1801906 w 2657256"/>
                          <a:gd name="connsiteY44" fmla="*/ 1138670 h 3370881"/>
                          <a:gd name="connsiteX45" fmla="*/ 1792941 w 2657256"/>
                          <a:gd name="connsiteY45" fmla="*/ 1125223 h 3370881"/>
                          <a:gd name="connsiteX46" fmla="*/ 1757082 w 2657256"/>
                          <a:gd name="connsiteY46" fmla="*/ 1093846 h 3370881"/>
                          <a:gd name="connsiteX47" fmla="*/ 1730188 w 2657256"/>
                          <a:gd name="connsiteY47" fmla="*/ 1066952 h 3370881"/>
                          <a:gd name="connsiteX48" fmla="*/ 1703294 w 2657256"/>
                          <a:gd name="connsiteY48" fmla="*/ 1049023 h 3370881"/>
                          <a:gd name="connsiteX49" fmla="*/ 1622612 w 2657256"/>
                          <a:gd name="connsiteY49" fmla="*/ 1053505 h 3370881"/>
                          <a:gd name="connsiteX50" fmla="*/ 1595718 w 2657256"/>
                          <a:gd name="connsiteY50" fmla="*/ 1062470 h 3370881"/>
                          <a:gd name="connsiteX51" fmla="*/ 1573306 w 2657256"/>
                          <a:gd name="connsiteY51" fmla="*/ 1066952 h 3370881"/>
                          <a:gd name="connsiteX52" fmla="*/ 1453385 w 2657256"/>
                          <a:gd name="connsiteY52" fmla="*/ 1082761 h 3370881"/>
                          <a:gd name="connsiteX53" fmla="*/ 1326776 w 2657256"/>
                          <a:gd name="connsiteY53" fmla="*/ 1062470 h 3370881"/>
                          <a:gd name="connsiteX54" fmla="*/ 1308847 w 2657256"/>
                          <a:gd name="connsiteY54" fmla="*/ 1057987 h 3370881"/>
                          <a:gd name="connsiteX55" fmla="*/ 1277470 w 2657256"/>
                          <a:gd name="connsiteY55" fmla="*/ 1053505 h 3370881"/>
                          <a:gd name="connsiteX56" fmla="*/ 1259541 w 2657256"/>
                          <a:gd name="connsiteY56" fmla="*/ 1049023 h 3370881"/>
                          <a:gd name="connsiteX57" fmla="*/ 1232647 w 2657256"/>
                          <a:gd name="connsiteY57" fmla="*/ 1044540 h 3370881"/>
                          <a:gd name="connsiteX58" fmla="*/ 1053353 w 2657256"/>
                          <a:gd name="connsiteY58" fmla="*/ 1049023 h 3370881"/>
                          <a:gd name="connsiteX59" fmla="*/ 1035423 w 2657256"/>
                          <a:gd name="connsiteY59" fmla="*/ 1053505 h 3370881"/>
                          <a:gd name="connsiteX60" fmla="*/ 1008529 w 2657256"/>
                          <a:gd name="connsiteY60" fmla="*/ 1057987 h 3370881"/>
                          <a:gd name="connsiteX61" fmla="*/ 995082 w 2657256"/>
                          <a:gd name="connsiteY61" fmla="*/ 1062470 h 3370881"/>
                          <a:gd name="connsiteX62" fmla="*/ 945776 w 2657256"/>
                          <a:gd name="connsiteY62" fmla="*/ 1031093 h 3370881"/>
                          <a:gd name="connsiteX63" fmla="*/ 941294 w 2657256"/>
                          <a:gd name="connsiteY63" fmla="*/ 1017646 h 3370881"/>
                          <a:gd name="connsiteX64" fmla="*/ 932329 w 2657256"/>
                          <a:gd name="connsiteY64" fmla="*/ 919034 h 3370881"/>
                          <a:gd name="connsiteX65" fmla="*/ 914400 w 2657256"/>
                          <a:gd name="connsiteY65" fmla="*/ 901105 h 3370881"/>
                          <a:gd name="connsiteX66" fmla="*/ 918882 w 2657256"/>
                          <a:gd name="connsiteY66" fmla="*/ 869729 h 3370881"/>
                          <a:gd name="connsiteX67" fmla="*/ 941294 w 2657256"/>
                          <a:gd name="connsiteY67" fmla="*/ 865246 h 3370881"/>
                          <a:gd name="connsiteX68" fmla="*/ 959223 w 2657256"/>
                          <a:gd name="connsiteY68" fmla="*/ 851799 h 3370881"/>
                          <a:gd name="connsiteX69" fmla="*/ 990600 w 2657256"/>
                          <a:gd name="connsiteY69" fmla="*/ 847317 h 3370881"/>
                          <a:gd name="connsiteX70" fmla="*/ 1129553 w 2657256"/>
                          <a:gd name="connsiteY70" fmla="*/ 838352 h 3370881"/>
                          <a:gd name="connsiteX71" fmla="*/ 1147482 w 2657256"/>
                          <a:gd name="connsiteY71" fmla="*/ 829387 h 3370881"/>
                          <a:gd name="connsiteX72" fmla="*/ 1178859 w 2657256"/>
                          <a:gd name="connsiteY72" fmla="*/ 806976 h 3370881"/>
                          <a:gd name="connsiteX73" fmla="*/ 1192306 w 2657256"/>
                          <a:gd name="connsiteY73" fmla="*/ 793529 h 3370881"/>
                          <a:gd name="connsiteX74" fmla="*/ 1214718 w 2657256"/>
                          <a:gd name="connsiteY74" fmla="*/ 784564 h 3370881"/>
                          <a:gd name="connsiteX75" fmla="*/ 1241612 w 2657256"/>
                          <a:gd name="connsiteY75" fmla="*/ 771117 h 3370881"/>
                          <a:gd name="connsiteX76" fmla="*/ 1277470 w 2657256"/>
                          <a:gd name="connsiteY76" fmla="*/ 753187 h 3370881"/>
                          <a:gd name="connsiteX77" fmla="*/ 1295400 w 2657256"/>
                          <a:gd name="connsiteY77" fmla="*/ 730776 h 3370881"/>
                          <a:gd name="connsiteX78" fmla="*/ 1317812 w 2657256"/>
                          <a:gd name="connsiteY78" fmla="*/ 708364 h 3370881"/>
                          <a:gd name="connsiteX79" fmla="*/ 1353670 w 2657256"/>
                          <a:gd name="connsiteY79" fmla="*/ 663540 h 3370881"/>
                          <a:gd name="connsiteX80" fmla="*/ 1371600 w 2657256"/>
                          <a:gd name="connsiteY80" fmla="*/ 636646 h 3370881"/>
                          <a:gd name="connsiteX81" fmla="*/ 1380565 w 2657256"/>
                          <a:gd name="connsiteY81" fmla="*/ 596305 h 3370881"/>
                          <a:gd name="connsiteX82" fmla="*/ 1385047 w 2657256"/>
                          <a:gd name="connsiteY82" fmla="*/ 582858 h 3370881"/>
                          <a:gd name="connsiteX83" fmla="*/ 1380565 w 2657256"/>
                          <a:gd name="connsiteY83" fmla="*/ 533552 h 3370881"/>
                          <a:gd name="connsiteX84" fmla="*/ 1367118 w 2657256"/>
                          <a:gd name="connsiteY84" fmla="*/ 524587 h 3370881"/>
                          <a:gd name="connsiteX85" fmla="*/ 1349188 w 2657256"/>
                          <a:gd name="connsiteY85" fmla="*/ 520105 h 3370881"/>
                          <a:gd name="connsiteX86" fmla="*/ 1326776 w 2657256"/>
                          <a:gd name="connsiteY86" fmla="*/ 511140 h 3370881"/>
                          <a:gd name="connsiteX87" fmla="*/ 1281953 w 2657256"/>
                          <a:gd name="connsiteY87" fmla="*/ 515623 h 3370881"/>
                          <a:gd name="connsiteX88" fmla="*/ 1250576 w 2657256"/>
                          <a:gd name="connsiteY88" fmla="*/ 529070 h 3370881"/>
                          <a:gd name="connsiteX89" fmla="*/ 1210235 w 2657256"/>
                          <a:gd name="connsiteY89" fmla="*/ 542517 h 3370881"/>
                          <a:gd name="connsiteX90" fmla="*/ 1183341 w 2657256"/>
                          <a:gd name="connsiteY90" fmla="*/ 555964 h 3370881"/>
                          <a:gd name="connsiteX91" fmla="*/ 1160929 w 2657256"/>
                          <a:gd name="connsiteY91" fmla="*/ 569411 h 3370881"/>
                          <a:gd name="connsiteX92" fmla="*/ 1134035 w 2657256"/>
                          <a:gd name="connsiteY92" fmla="*/ 578376 h 3370881"/>
                          <a:gd name="connsiteX93" fmla="*/ 1111623 w 2657256"/>
                          <a:gd name="connsiteY93" fmla="*/ 587340 h 3370881"/>
                          <a:gd name="connsiteX94" fmla="*/ 1084729 w 2657256"/>
                          <a:gd name="connsiteY94" fmla="*/ 596305 h 3370881"/>
                          <a:gd name="connsiteX95" fmla="*/ 986118 w 2657256"/>
                          <a:gd name="connsiteY95" fmla="*/ 591823 h 3370881"/>
                          <a:gd name="connsiteX96" fmla="*/ 927847 w 2657256"/>
                          <a:gd name="connsiteY96" fmla="*/ 578376 h 3370881"/>
                          <a:gd name="connsiteX97" fmla="*/ 896470 w 2657256"/>
                          <a:gd name="connsiteY97" fmla="*/ 555964 h 3370881"/>
                          <a:gd name="connsiteX98" fmla="*/ 883023 w 2657256"/>
                          <a:gd name="connsiteY98" fmla="*/ 546999 h 3370881"/>
                          <a:gd name="connsiteX99" fmla="*/ 865094 w 2657256"/>
                          <a:gd name="connsiteY99" fmla="*/ 497693 h 3370881"/>
                          <a:gd name="connsiteX100" fmla="*/ 869576 w 2657256"/>
                          <a:gd name="connsiteY100" fmla="*/ 403564 h 3370881"/>
                          <a:gd name="connsiteX101" fmla="*/ 874059 w 2657256"/>
                          <a:gd name="connsiteY101" fmla="*/ 385634 h 3370881"/>
                          <a:gd name="connsiteX102" fmla="*/ 883023 w 2657256"/>
                          <a:gd name="connsiteY102" fmla="*/ 372187 h 3370881"/>
                          <a:gd name="connsiteX103" fmla="*/ 909918 w 2657256"/>
                          <a:gd name="connsiteY103" fmla="*/ 363223 h 3370881"/>
                          <a:gd name="connsiteX104" fmla="*/ 914400 w 2657256"/>
                          <a:gd name="connsiteY104" fmla="*/ 385634 h 3370881"/>
                          <a:gd name="connsiteX105" fmla="*/ 909918 w 2657256"/>
                          <a:gd name="connsiteY105" fmla="*/ 408046 h 3370881"/>
                          <a:gd name="connsiteX106" fmla="*/ 900953 w 2657256"/>
                          <a:gd name="connsiteY106" fmla="*/ 466317 h 3370881"/>
                          <a:gd name="connsiteX107" fmla="*/ 905435 w 2657256"/>
                          <a:gd name="connsiteY107" fmla="*/ 515623 h 3370881"/>
                          <a:gd name="connsiteX108" fmla="*/ 932329 w 2657256"/>
                          <a:gd name="connsiteY108" fmla="*/ 551481 h 3370881"/>
                          <a:gd name="connsiteX109" fmla="*/ 954741 w 2657256"/>
                          <a:gd name="connsiteY109" fmla="*/ 560446 h 3370881"/>
                          <a:gd name="connsiteX110" fmla="*/ 972670 w 2657256"/>
                          <a:gd name="connsiteY110" fmla="*/ 569411 h 3370881"/>
                          <a:gd name="connsiteX111" fmla="*/ 1066800 w 2657256"/>
                          <a:gd name="connsiteY111" fmla="*/ 564929 h 3370881"/>
                          <a:gd name="connsiteX112" fmla="*/ 1111623 w 2657256"/>
                          <a:gd name="connsiteY112" fmla="*/ 551481 h 3370881"/>
                          <a:gd name="connsiteX113" fmla="*/ 1129553 w 2657256"/>
                          <a:gd name="connsiteY113" fmla="*/ 538034 h 3370881"/>
                          <a:gd name="connsiteX114" fmla="*/ 1156447 w 2657256"/>
                          <a:gd name="connsiteY114" fmla="*/ 511140 h 3370881"/>
                          <a:gd name="connsiteX115" fmla="*/ 1160929 w 2657256"/>
                          <a:gd name="connsiteY115" fmla="*/ 493211 h 3370881"/>
                          <a:gd name="connsiteX116" fmla="*/ 1178859 w 2657256"/>
                          <a:gd name="connsiteY116" fmla="*/ 331846 h 3370881"/>
                          <a:gd name="connsiteX117" fmla="*/ 1215315 w 2657256"/>
                          <a:gd name="connsiteY117" fmla="*/ 270289 h 3370881"/>
                          <a:gd name="connsiteX118" fmla="*/ 1214718 w 2657256"/>
                          <a:gd name="connsiteY118" fmla="*/ 367705 h 3370881"/>
                          <a:gd name="connsiteX119" fmla="*/ 1201270 w 2657256"/>
                          <a:gd name="connsiteY119" fmla="*/ 412529 h 3370881"/>
                          <a:gd name="connsiteX120" fmla="*/ 1210235 w 2657256"/>
                          <a:gd name="connsiteY120" fmla="*/ 461834 h 3370881"/>
                          <a:gd name="connsiteX121" fmla="*/ 1214718 w 2657256"/>
                          <a:gd name="connsiteY121" fmla="*/ 475281 h 3370881"/>
                          <a:gd name="connsiteX122" fmla="*/ 1228165 w 2657256"/>
                          <a:gd name="connsiteY122" fmla="*/ 484246 h 3370881"/>
                          <a:gd name="connsiteX123" fmla="*/ 1250576 w 2657256"/>
                          <a:gd name="connsiteY123" fmla="*/ 502176 h 3370881"/>
                          <a:gd name="connsiteX124" fmla="*/ 1317812 w 2657256"/>
                          <a:gd name="connsiteY124" fmla="*/ 497693 h 3370881"/>
                          <a:gd name="connsiteX125" fmla="*/ 1353670 w 2657256"/>
                          <a:gd name="connsiteY125" fmla="*/ 488729 h 3370881"/>
                          <a:gd name="connsiteX126" fmla="*/ 1506070 w 2657256"/>
                          <a:gd name="connsiteY126" fmla="*/ 457352 h 3370881"/>
                          <a:gd name="connsiteX127" fmla="*/ 1550894 w 2657256"/>
                          <a:gd name="connsiteY127" fmla="*/ 430458 h 3370881"/>
                          <a:gd name="connsiteX128" fmla="*/ 1564341 w 2657256"/>
                          <a:gd name="connsiteY128" fmla="*/ 417011 h 3370881"/>
                          <a:gd name="connsiteX129" fmla="*/ 1586753 w 2657256"/>
                          <a:gd name="connsiteY129" fmla="*/ 399081 h 3370881"/>
                          <a:gd name="connsiteX130" fmla="*/ 1595718 w 2657256"/>
                          <a:gd name="connsiteY130" fmla="*/ 381152 h 3370881"/>
                          <a:gd name="connsiteX131" fmla="*/ 1613139 w 2657256"/>
                          <a:gd name="connsiteY131" fmla="*/ 358910 h 3370881"/>
                          <a:gd name="connsiteX132" fmla="*/ 1620066 w 2657256"/>
                          <a:gd name="connsiteY132" fmla="*/ 291047 h 3370881"/>
                          <a:gd name="connsiteX133" fmla="*/ 1604852 w 2657256"/>
                          <a:gd name="connsiteY133" fmla="*/ 236279 h 3370881"/>
                          <a:gd name="connsiteX134" fmla="*/ 1537447 w 2657256"/>
                          <a:gd name="connsiteY134" fmla="*/ 188411 h 3370881"/>
                          <a:gd name="connsiteX135" fmla="*/ 1613647 w 2657256"/>
                          <a:gd name="connsiteY135" fmla="*/ 399081 h 3370881"/>
                          <a:gd name="connsiteX136" fmla="*/ 1627094 w 2657256"/>
                          <a:gd name="connsiteY136" fmla="*/ 417011 h 3370881"/>
                          <a:gd name="connsiteX137" fmla="*/ 1658470 w 2657256"/>
                          <a:gd name="connsiteY137" fmla="*/ 412529 h 3370881"/>
                          <a:gd name="connsiteX138" fmla="*/ 1685365 w 2657256"/>
                          <a:gd name="connsiteY138" fmla="*/ 390117 h 3370881"/>
                          <a:gd name="connsiteX139" fmla="*/ 1694329 w 2657256"/>
                          <a:gd name="connsiteY139" fmla="*/ 376670 h 3370881"/>
                          <a:gd name="connsiteX140" fmla="*/ 1734670 w 2657256"/>
                          <a:gd name="connsiteY140" fmla="*/ 354258 h 3370881"/>
                          <a:gd name="connsiteX141" fmla="*/ 1743635 w 2657256"/>
                          <a:gd name="connsiteY141" fmla="*/ 340811 h 3370881"/>
                          <a:gd name="connsiteX142" fmla="*/ 1757082 w 2657256"/>
                          <a:gd name="connsiteY142" fmla="*/ 336329 h 3370881"/>
                          <a:gd name="connsiteX143" fmla="*/ 1843909 w 2657256"/>
                          <a:gd name="connsiteY143" fmla="*/ 262341 h 3370881"/>
                          <a:gd name="connsiteX144" fmla="*/ 1842471 w 2657256"/>
                          <a:gd name="connsiteY144" fmla="*/ 202194 h 3370881"/>
                          <a:gd name="connsiteX145" fmla="*/ 1828094 w 2657256"/>
                          <a:gd name="connsiteY145" fmla="*/ 136767 h 3370881"/>
                          <a:gd name="connsiteX146" fmla="*/ 1772023 w 2657256"/>
                          <a:gd name="connsiteY146" fmla="*/ 77249 h 3370881"/>
                          <a:gd name="connsiteX147" fmla="*/ 1948888 w 2657256"/>
                          <a:gd name="connsiteY147" fmla="*/ 178018 h 3370881"/>
                          <a:gd name="connsiteX148" fmla="*/ 1952362 w 2657256"/>
                          <a:gd name="connsiteY148" fmla="*/ 254265 h 3370881"/>
                          <a:gd name="connsiteX149" fmla="*/ 1874221 w 2657256"/>
                          <a:gd name="connsiteY149" fmla="*/ 318698 h 3370881"/>
                          <a:gd name="connsiteX150" fmla="*/ 1788459 w 2657256"/>
                          <a:gd name="connsiteY150" fmla="*/ 367705 h 3370881"/>
                          <a:gd name="connsiteX151" fmla="*/ 1761565 w 2657256"/>
                          <a:gd name="connsiteY151" fmla="*/ 390117 h 3370881"/>
                          <a:gd name="connsiteX152" fmla="*/ 1783976 w 2657256"/>
                          <a:gd name="connsiteY152" fmla="*/ 399081 h 3370881"/>
                          <a:gd name="connsiteX153" fmla="*/ 1878106 w 2657256"/>
                          <a:gd name="connsiteY153" fmla="*/ 390117 h 3370881"/>
                          <a:gd name="connsiteX154" fmla="*/ 1891553 w 2657256"/>
                          <a:gd name="connsiteY154" fmla="*/ 381152 h 3370881"/>
                          <a:gd name="connsiteX155" fmla="*/ 1918447 w 2657256"/>
                          <a:gd name="connsiteY155" fmla="*/ 372187 h 3370881"/>
                          <a:gd name="connsiteX156" fmla="*/ 1940859 w 2657256"/>
                          <a:gd name="connsiteY156" fmla="*/ 358740 h 3370881"/>
                          <a:gd name="connsiteX157" fmla="*/ 1954306 w 2657256"/>
                          <a:gd name="connsiteY157" fmla="*/ 354258 h 3370881"/>
                          <a:gd name="connsiteX158" fmla="*/ 2087270 w 2657256"/>
                          <a:gd name="connsiteY158" fmla="*/ 218082 h 3370881"/>
                          <a:gd name="connsiteX159" fmla="*/ 2064254 w 2657256"/>
                          <a:gd name="connsiteY159" fmla="*/ 20406 h 3370881"/>
                          <a:gd name="connsiteX160" fmla="*/ 2153472 w 2657256"/>
                          <a:gd name="connsiteY160" fmla="*/ 107654 h 3370881"/>
                          <a:gd name="connsiteX161" fmla="*/ 2167479 w 2657256"/>
                          <a:gd name="connsiteY161" fmla="*/ 234168 h 3370881"/>
                          <a:gd name="connsiteX162" fmla="*/ 2125850 w 2657256"/>
                          <a:gd name="connsiteY162" fmla="*/ 258531 h 3370881"/>
                          <a:gd name="connsiteX163" fmla="*/ 2096795 w 2657256"/>
                          <a:gd name="connsiteY163" fmla="*/ 316507 h 3370881"/>
                          <a:gd name="connsiteX164" fmla="*/ 1999129 w 2657256"/>
                          <a:gd name="connsiteY164" fmla="*/ 358740 h 3370881"/>
                          <a:gd name="connsiteX165" fmla="*/ 1994647 w 2657256"/>
                          <a:gd name="connsiteY165" fmla="*/ 372187 h 3370881"/>
                          <a:gd name="connsiteX166" fmla="*/ 2039470 w 2657256"/>
                          <a:gd name="connsiteY166" fmla="*/ 390117 h 3370881"/>
                          <a:gd name="connsiteX167" fmla="*/ 2115670 w 2657256"/>
                          <a:gd name="connsiteY167" fmla="*/ 390117 h 3370881"/>
                          <a:gd name="connsiteX168" fmla="*/ 2160494 w 2657256"/>
                          <a:gd name="connsiteY168" fmla="*/ 376670 h 3370881"/>
                          <a:gd name="connsiteX169" fmla="*/ 2191870 w 2657256"/>
                          <a:gd name="connsiteY169" fmla="*/ 363223 h 3370881"/>
                          <a:gd name="connsiteX170" fmla="*/ 2205318 w 2657256"/>
                          <a:gd name="connsiteY170" fmla="*/ 358740 h 3370881"/>
                          <a:gd name="connsiteX171" fmla="*/ 2232212 w 2657256"/>
                          <a:gd name="connsiteY171" fmla="*/ 340811 h 3370881"/>
                          <a:gd name="connsiteX172" fmla="*/ 2312894 w 2657256"/>
                          <a:gd name="connsiteY172" fmla="*/ 183929 h 3370881"/>
                          <a:gd name="connsiteX173" fmla="*/ 2339788 w 2657256"/>
                          <a:gd name="connsiteY173" fmla="*/ 151 h 3370881"/>
                          <a:gd name="connsiteX174" fmla="*/ 2357718 w 2657256"/>
                          <a:gd name="connsiteY174" fmla="*/ 215305 h 3370881"/>
                          <a:gd name="connsiteX175" fmla="*/ 2254623 w 2657256"/>
                          <a:gd name="connsiteY175" fmla="*/ 376670 h 3370881"/>
                          <a:gd name="connsiteX176" fmla="*/ 2245659 w 2657256"/>
                          <a:gd name="connsiteY176" fmla="*/ 390117 h 3370881"/>
                          <a:gd name="connsiteX177" fmla="*/ 2254623 w 2657256"/>
                          <a:gd name="connsiteY177" fmla="*/ 403564 h 3370881"/>
                          <a:gd name="connsiteX178" fmla="*/ 2353235 w 2657256"/>
                          <a:gd name="connsiteY178" fmla="*/ 399081 h 3370881"/>
                          <a:gd name="connsiteX179" fmla="*/ 2366682 w 2657256"/>
                          <a:gd name="connsiteY179" fmla="*/ 394599 h 3370881"/>
                          <a:gd name="connsiteX180" fmla="*/ 2389094 w 2657256"/>
                          <a:gd name="connsiteY180" fmla="*/ 390117 h 3370881"/>
                          <a:gd name="connsiteX181" fmla="*/ 2424953 w 2657256"/>
                          <a:gd name="connsiteY181" fmla="*/ 367705 h 3370881"/>
                          <a:gd name="connsiteX182" fmla="*/ 2528047 w 2657256"/>
                          <a:gd name="connsiteY182" fmla="*/ 292700 h 3370881"/>
                          <a:gd name="connsiteX183" fmla="*/ 2541495 w 2657256"/>
                          <a:gd name="connsiteY183" fmla="*/ 62906 h 3370881"/>
                          <a:gd name="connsiteX184" fmla="*/ 2591304 w 2657256"/>
                          <a:gd name="connsiteY184" fmla="*/ 214081 h 3370881"/>
                          <a:gd name="connsiteX185" fmla="*/ 2612315 w 2657256"/>
                          <a:gd name="connsiteY185" fmla="*/ 290907 h 3370881"/>
                          <a:gd name="connsiteX186" fmla="*/ 2650863 w 2657256"/>
                          <a:gd name="connsiteY186" fmla="*/ 344994 h 3370881"/>
                          <a:gd name="connsiteX187" fmla="*/ 2465294 w 2657256"/>
                          <a:gd name="connsiteY187" fmla="*/ 399081 h 3370881"/>
                          <a:gd name="connsiteX188" fmla="*/ 2442882 w 2657256"/>
                          <a:gd name="connsiteY188" fmla="*/ 403564 h 3370881"/>
                          <a:gd name="connsiteX189" fmla="*/ 2398059 w 2657256"/>
                          <a:gd name="connsiteY189" fmla="*/ 417011 h 3370881"/>
                          <a:gd name="connsiteX190" fmla="*/ 2375647 w 2657256"/>
                          <a:gd name="connsiteY190" fmla="*/ 425976 h 3370881"/>
                          <a:gd name="connsiteX191" fmla="*/ 2357718 w 2657256"/>
                          <a:gd name="connsiteY191" fmla="*/ 430458 h 3370881"/>
                          <a:gd name="connsiteX192" fmla="*/ 2344270 w 2657256"/>
                          <a:gd name="connsiteY192" fmla="*/ 461834 h 3370881"/>
                          <a:gd name="connsiteX193" fmla="*/ 2353235 w 2657256"/>
                          <a:gd name="connsiteY193" fmla="*/ 502176 h 3370881"/>
                          <a:gd name="connsiteX194" fmla="*/ 2362200 w 2657256"/>
                          <a:gd name="connsiteY194" fmla="*/ 515623 h 3370881"/>
                          <a:gd name="connsiteX195" fmla="*/ 2344270 w 2657256"/>
                          <a:gd name="connsiteY195" fmla="*/ 587340 h 3370881"/>
                          <a:gd name="connsiteX196" fmla="*/ 2321859 w 2657256"/>
                          <a:gd name="connsiteY196" fmla="*/ 614234 h 3370881"/>
                          <a:gd name="connsiteX197" fmla="*/ 2308412 w 2657256"/>
                          <a:gd name="connsiteY197" fmla="*/ 636646 h 3370881"/>
                          <a:gd name="connsiteX198" fmla="*/ 2281518 w 2657256"/>
                          <a:gd name="connsiteY198" fmla="*/ 641129 h 3370881"/>
                          <a:gd name="connsiteX199" fmla="*/ 2259106 w 2657256"/>
                          <a:gd name="connsiteY199" fmla="*/ 636646 h 3370881"/>
                          <a:gd name="connsiteX200" fmla="*/ 2277035 w 2657256"/>
                          <a:gd name="connsiteY200" fmla="*/ 578376 h 3370881"/>
                          <a:gd name="connsiteX201" fmla="*/ 2290482 w 2657256"/>
                          <a:gd name="connsiteY201" fmla="*/ 542517 h 3370881"/>
                          <a:gd name="connsiteX202" fmla="*/ 2286000 w 2657256"/>
                          <a:gd name="connsiteY202" fmla="*/ 506658 h 3370881"/>
                          <a:gd name="connsiteX203" fmla="*/ 2245659 w 2657256"/>
                          <a:gd name="connsiteY203" fmla="*/ 448387 h 3370881"/>
                          <a:gd name="connsiteX204" fmla="*/ 2200835 w 2657256"/>
                          <a:gd name="connsiteY204" fmla="*/ 430458 h 3370881"/>
                          <a:gd name="connsiteX205" fmla="*/ 2169459 w 2657256"/>
                          <a:gd name="connsiteY205" fmla="*/ 425976 h 3370881"/>
                          <a:gd name="connsiteX206" fmla="*/ 2102223 w 2657256"/>
                          <a:gd name="connsiteY206" fmla="*/ 430458 h 3370881"/>
                          <a:gd name="connsiteX207" fmla="*/ 2084294 w 2657256"/>
                          <a:gd name="connsiteY207" fmla="*/ 439423 h 3370881"/>
                          <a:gd name="connsiteX208" fmla="*/ 2070847 w 2657256"/>
                          <a:gd name="connsiteY208" fmla="*/ 443905 h 3370881"/>
                          <a:gd name="connsiteX209" fmla="*/ 2061882 w 2657256"/>
                          <a:gd name="connsiteY209" fmla="*/ 461834 h 3370881"/>
                          <a:gd name="connsiteX210" fmla="*/ 2034988 w 2657256"/>
                          <a:gd name="connsiteY210" fmla="*/ 475281 h 3370881"/>
                          <a:gd name="connsiteX211" fmla="*/ 1783976 w 2657256"/>
                          <a:gd name="connsiteY211" fmla="*/ 479764 h 3370881"/>
                          <a:gd name="connsiteX212" fmla="*/ 1766047 w 2657256"/>
                          <a:gd name="connsiteY212" fmla="*/ 488729 h 3370881"/>
                          <a:gd name="connsiteX213" fmla="*/ 1703294 w 2657256"/>
                          <a:gd name="connsiteY213" fmla="*/ 506658 h 3370881"/>
                          <a:gd name="connsiteX214" fmla="*/ 1689847 w 2657256"/>
                          <a:gd name="connsiteY214" fmla="*/ 511140 h 3370881"/>
                          <a:gd name="connsiteX215" fmla="*/ 1676400 w 2657256"/>
                          <a:gd name="connsiteY215" fmla="*/ 520105 h 3370881"/>
                          <a:gd name="connsiteX216" fmla="*/ 1649506 w 2657256"/>
                          <a:gd name="connsiteY216" fmla="*/ 529070 h 3370881"/>
                          <a:gd name="connsiteX217" fmla="*/ 1636059 w 2657256"/>
                          <a:gd name="connsiteY217" fmla="*/ 538034 h 3370881"/>
                          <a:gd name="connsiteX218" fmla="*/ 1622612 w 2657256"/>
                          <a:gd name="connsiteY218" fmla="*/ 551481 h 3370881"/>
                          <a:gd name="connsiteX219" fmla="*/ 1609165 w 2657256"/>
                          <a:gd name="connsiteY219" fmla="*/ 555964 h 3370881"/>
                          <a:gd name="connsiteX220" fmla="*/ 1577788 w 2657256"/>
                          <a:gd name="connsiteY220" fmla="*/ 587340 h 3370881"/>
                          <a:gd name="connsiteX221" fmla="*/ 1568823 w 2657256"/>
                          <a:gd name="connsiteY221" fmla="*/ 600787 h 3370881"/>
                          <a:gd name="connsiteX222" fmla="*/ 1555376 w 2657256"/>
                          <a:gd name="connsiteY222" fmla="*/ 614234 h 3370881"/>
                          <a:gd name="connsiteX223" fmla="*/ 1524000 w 2657256"/>
                          <a:gd name="connsiteY223" fmla="*/ 654576 h 3370881"/>
                          <a:gd name="connsiteX224" fmla="*/ 1519518 w 2657256"/>
                          <a:gd name="connsiteY224" fmla="*/ 668023 h 3370881"/>
                          <a:gd name="connsiteX225" fmla="*/ 1528482 w 2657256"/>
                          <a:gd name="connsiteY225" fmla="*/ 708364 h 3370881"/>
                          <a:gd name="connsiteX226" fmla="*/ 1537447 w 2657256"/>
                          <a:gd name="connsiteY226" fmla="*/ 721811 h 3370881"/>
                          <a:gd name="connsiteX227" fmla="*/ 1568823 w 2657256"/>
                          <a:gd name="connsiteY227" fmla="*/ 712846 h 3370881"/>
                          <a:gd name="connsiteX228" fmla="*/ 1600200 w 2657256"/>
                          <a:gd name="connsiteY228" fmla="*/ 712846 h 3370881"/>
                          <a:gd name="connsiteX229" fmla="*/ 1631576 w 2657256"/>
                          <a:gd name="connsiteY229" fmla="*/ 690434 h 3370881"/>
                          <a:gd name="connsiteX230" fmla="*/ 1645023 w 2657256"/>
                          <a:gd name="connsiteY230" fmla="*/ 676987 h 3370881"/>
                          <a:gd name="connsiteX231" fmla="*/ 1685365 w 2657256"/>
                          <a:gd name="connsiteY231" fmla="*/ 645611 h 3370881"/>
                          <a:gd name="connsiteX232" fmla="*/ 1716741 w 2657256"/>
                          <a:gd name="connsiteY232" fmla="*/ 614234 h 3370881"/>
                          <a:gd name="connsiteX233" fmla="*/ 1748118 w 2657256"/>
                          <a:gd name="connsiteY233" fmla="*/ 596305 h 3370881"/>
                          <a:gd name="connsiteX234" fmla="*/ 1761565 w 2657256"/>
                          <a:gd name="connsiteY234" fmla="*/ 591823 h 3370881"/>
                          <a:gd name="connsiteX235" fmla="*/ 1779494 w 2657256"/>
                          <a:gd name="connsiteY235" fmla="*/ 582858 h 3370881"/>
                          <a:gd name="connsiteX236" fmla="*/ 1815353 w 2657256"/>
                          <a:gd name="connsiteY236" fmla="*/ 573893 h 3370881"/>
                          <a:gd name="connsiteX237" fmla="*/ 2030506 w 2657256"/>
                          <a:gd name="connsiteY237" fmla="*/ 578376 h 3370881"/>
                          <a:gd name="connsiteX238" fmla="*/ 2017059 w 2657256"/>
                          <a:gd name="connsiteY238" fmla="*/ 600787 h 3370881"/>
                          <a:gd name="connsiteX239" fmla="*/ 1981200 w 2657256"/>
                          <a:gd name="connsiteY239" fmla="*/ 636646 h 3370881"/>
                          <a:gd name="connsiteX240" fmla="*/ 1967753 w 2657256"/>
                          <a:gd name="connsiteY240" fmla="*/ 650093 h 3370881"/>
                          <a:gd name="connsiteX241" fmla="*/ 1936376 w 2657256"/>
                          <a:gd name="connsiteY241" fmla="*/ 690434 h 3370881"/>
                          <a:gd name="connsiteX242" fmla="*/ 1905000 w 2657256"/>
                          <a:gd name="connsiteY242" fmla="*/ 717329 h 3370881"/>
                          <a:gd name="connsiteX243" fmla="*/ 1860176 w 2657256"/>
                          <a:gd name="connsiteY243" fmla="*/ 735258 h 3370881"/>
                          <a:gd name="connsiteX244" fmla="*/ 1788459 w 2657256"/>
                          <a:gd name="connsiteY244" fmla="*/ 744223 h 3370881"/>
                          <a:gd name="connsiteX245" fmla="*/ 1846729 w 2657256"/>
                          <a:gd name="connsiteY245" fmla="*/ 802493 h 3370881"/>
                          <a:gd name="connsiteX246" fmla="*/ 1913965 w 2657256"/>
                          <a:gd name="connsiteY246" fmla="*/ 829387 h 3370881"/>
                          <a:gd name="connsiteX247" fmla="*/ 1922929 w 2657256"/>
                          <a:gd name="connsiteY247" fmla="*/ 842834 h 3370881"/>
                          <a:gd name="connsiteX248" fmla="*/ 1967753 w 2657256"/>
                          <a:gd name="connsiteY248" fmla="*/ 883176 h 3370881"/>
                          <a:gd name="connsiteX249" fmla="*/ 1981200 w 2657256"/>
                          <a:gd name="connsiteY249" fmla="*/ 896623 h 3370881"/>
                          <a:gd name="connsiteX250" fmla="*/ 1994647 w 2657256"/>
                          <a:gd name="connsiteY250" fmla="*/ 905587 h 3370881"/>
                          <a:gd name="connsiteX251" fmla="*/ 2021541 w 2657256"/>
                          <a:gd name="connsiteY251" fmla="*/ 927999 h 3370881"/>
                          <a:gd name="connsiteX252" fmla="*/ 2030506 w 2657256"/>
                          <a:gd name="connsiteY252" fmla="*/ 941446 h 3370881"/>
                          <a:gd name="connsiteX253" fmla="*/ 2057400 w 2657256"/>
                          <a:gd name="connsiteY253" fmla="*/ 968340 h 3370881"/>
                          <a:gd name="connsiteX254" fmla="*/ 2088776 w 2657256"/>
                          <a:gd name="connsiteY254" fmla="*/ 1013164 h 3370881"/>
                          <a:gd name="connsiteX255" fmla="*/ 2115670 w 2657256"/>
                          <a:gd name="connsiteY255" fmla="*/ 1057987 h 3370881"/>
                          <a:gd name="connsiteX256" fmla="*/ 2120153 w 2657256"/>
                          <a:gd name="connsiteY256" fmla="*/ 1089364 h 3370881"/>
                          <a:gd name="connsiteX257" fmla="*/ 2138082 w 2657256"/>
                          <a:gd name="connsiteY257" fmla="*/ 1143152 h 3370881"/>
                          <a:gd name="connsiteX258" fmla="*/ 2147047 w 2657256"/>
                          <a:gd name="connsiteY258" fmla="*/ 1196940 h 3370881"/>
                          <a:gd name="connsiteX259" fmla="*/ 2151529 w 2657256"/>
                          <a:gd name="connsiteY259" fmla="*/ 1210387 h 3370881"/>
                          <a:gd name="connsiteX260" fmla="*/ 2156012 w 2657256"/>
                          <a:gd name="connsiteY260" fmla="*/ 1228317 h 3370881"/>
                          <a:gd name="connsiteX261" fmla="*/ 2173941 w 2657256"/>
                          <a:gd name="connsiteY261" fmla="*/ 1295552 h 3370881"/>
                          <a:gd name="connsiteX262" fmla="*/ 2182906 w 2657256"/>
                          <a:gd name="connsiteY262" fmla="*/ 1313481 h 3370881"/>
                          <a:gd name="connsiteX263" fmla="*/ 2187388 w 2657256"/>
                          <a:gd name="connsiteY263" fmla="*/ 1331411 h 3370881"/>
                          <a:gd name="connsiteX264" fmla="*/ 2214282 w 2657256"/>
                          <a:gd name="connsiteY264" fmla="*/ 1385199 h 3370881"/>
                          <a:gd name="connsiteX265" fmla="*/ 2218765 w 2657256"/>
                          <a:gd name="connsiteY265" fmla="*/ 1403129 h 3370881"/>
                          <a:gd name="connsiteX266" fmla="*/ 2223247 w 2657256"/>
                          <a:gd name="connsiteY266" fmla="*/ 1430023 h 3370881"/>
                          <a:gd name="connsiteX267" fmla="*/ 2236694 w 2657256"/>
                          <a:gd name="connsiteY267" fmla="*/ 1456917 h 3370881"/>
                          <a:gd name="connsiteX268" fmla="*/ 2249794 w 2657256"/>
                          <a:gd name="connsiteY268" fmla="*/ 1524624 h 3370881"/>
                          <a:gd name="connsiteX269" fmla="*/ 2241176 w 2657256"/>
                          <a:gd name="connsiteY269" fmla="*/ 1577940 h 3370881"/>
                          <a:gd name="connsiteX270" fmla="*/ 2245659 w 2657256"/>
                          <a:gd name="connsiteY270" fmla="*/ 1595870 h 3370881"/>
                          <a:gd name="connsiteX271" fmla="*/ 2249634 w 2657256"/>
                          <a:gd name="connsiteY271" fmla="*/ 1685855 h 3370881"/>
                          <a:gd name="connsiteX272" fmla="*/ 2227729 w 2657256"/>
                          <a:gd name="connsiteY272" fmla="*/ 1716893 h 3370881"/>
                          <a:gd name="connsiteX273" fmla="*/ 2240500 w 2657256"/>
                          <a:gd name="connsiteY273" fmla="*/ 1674269 h 3370881"/>
                          <a:gd name="connsiteX274" fmla="*/ 2235341 w 2657256"/>
                          <a:gd name="connsiteY274" fmla="*/ 1788611 h 3370881"/>
                          <a:gd name="connsiteX275" fmla="*/ 2230689 w 2657256"/>
                          <a:gd name="connsiteY275" fmla="*/ 1823963 h 3370881"/>
                          <a:gd name="connsiteX276" fmla="*/ 2226207 w 2657256"/>
                          <a:gd name="connsiteY276" fmla="*/ 1824470 h 3370881"/>
                          <a:gd name="connsiteX277" fmla="*/ 2208278 w 2657256"/>
                          <a:gd name="connsiteY277" fmla="*/ 1869293 h 3370881"/>
                          <a:gd name="connsiteX278" fmla="*/ 2195168 w 2657256"/>
                          <a:gd name="connsiteY278" fmla="*/ 1882740 h 3370881"/>
                          <a:gd name="connsiteX279" fmla="*/ 2203458 w 2657256"/>
                          <a:gd name="connsiteY279" fmla="*/ 1918938 h 3370881"/>
                          <a:gd name="connsiteX280" fmla="*/ 2204134 w 2657256"/>
                          <a:gd name="connsiteY280" fmla="*/ 1949806 h 3370881"/>
                          <a:gd name="connsiteX281" fmla="*/ 2226545 w 2657256"/>
                          <a:gd name="connsiteY281" fmla="*/ 1954627 h 3370881"/>
                          <a:gd name="connsiteX282" fmla="*/ 2241176 w 2657256"/>
                          <a:gd name="connsiteY282" fmla="*/ 2012729 h 3370881"/>
                          <a:gd name="connsiteX283" fmla="*/ 2263588 w 2657256"/>
                          <a:gd name="connsiteY283" fmla="*/ 2057552 h 3370881"/>
                          <a:gd name="connsiteX284" fmla="*/ 2286000 w 2657256"/>
                          <a:gd name="connsiteY284" fmla="*/ 2084446 h 3370881"/>
                          <a:gd name="connsiteX285" fmla="*/ 2299447 w 2657256"/>
                          <a:gd name="connsiteY285" fmla="*/ 2124787 h 3370881"/>
                          <a:gd name="connsiteX286" fmla="*/ 2321859 w 2657256"/>
                          <a:gd name="connsiteY286" fmla="*/ 2151681 h 3370881"/>
                          <a:gd name="connsiteX287" fmla="*/ 2344270 w 2657256"/>
                          <a:gd name="connsiteY287" fmla="*/ 2205470 h 3370881"/>
                          <a:gd name="connsiteX288" fmla="*/ 2348753 w 2657256"/>
                          <a:gd name="connsiteY288" fmla="*/ 2223399 h 3370881"/>
                          <a:gd name="connsiteX289" fmla="*/ 2366682 w 2657256"/>
                          <a:gd name="connsiteY289" fmla="*/ 2263740 h 3370881"/>
                          <a:gd name="connsiteX290" fmla="*/ 2375647 w 2657256"/>
                          <a:gd name="connsiteY290" fmla="*/ 2286152 h 3370881"/>
                          <a:gd name="connsiteX291" fmla="*/ 2380129 w 2657256"/>
                          <a:gd name="connsiteY291" fmla="*/ 2308564 h 3370881"/>
                          <a:gd name="connsiteX292" fmla="*/ 2389094 w 2657256"/>
                          <a:gd name="connsiteY292" fmla="*/ 2335458 h 3370881"/>
                          <a:gd name="connsiteX293" fmla="*/ 2393576 w 2657256"/>
                          <a:gd name="connsiteY293" fmla="*/ 2380281 h 3370881"/>
                          <a:gd name="connsiteX294" fmla="*/ 2398059 w 2657256"/>
                          <a:gd name="connsiteY294" fmla="*/ 2393729 h 3370881"/>
                          <a:gd name="connsiteX295" fmla="*/ 2419794 w 2657256"/>
                          <a:gd name="connsiteY295" fmla="*/ 2447517 h 3370881"/>
                          <a:gd name="connsiteX296" fmla="*/ 2427343 w 2657256"/>
                          <a:gd name="connsiteY296" fmla="*/ 2564058 h 3370881"/>
                          <a:gd name="connsiteX297" fmla="*/ 2389094 w 2657256"/>
                          <a:gd name="connsiteY297" fmla="*/ 2837481 h 3370881"/>
                          <a:gd name="connsiteX298" fmla="*/ 2380129 w 2657256"/>
                          <a:gd name="connsiteY298" fmla="*/ 2859893 h 3370881"/>
                          <a:gd name="connsiteX299" fmla="*/ 2357718 w 2657256"/>
                          <a:gd name="connsiteY299" fmla="*/ 2913681 h 3370881"/>
                          <a:gd name="connsiteX300" fmla="*/ 2348753 w 2657256"/>
                          <a:gd name="connsiteY300" fmla="*/ 2936093 h 3370881"/>
                          <a:gd name="connsiteX301" fmla="*/ 2339788 w 2657256"/>
                          <a:gd name="connsiteY301" fmla="*/ 2971952 h 3370881"/>
                          <a:gd name="connsiteX302" fmla="*/ 2326341 w 2657256"/>
                          <a:gd name="connsiteY302" fmla="*/ 2994364 h 3370881"/>
                          <a:gd name="connsiteX303" fmla="*/ 2317376 w 2657256"/>
                          <a:gd name="connsiteY303" fmla="*/ 3025740 h 3370881"/>
                          <a:gd name="connsiteX304" fmla="*/ 2303929 w 2657256"/>
                          <a:gd name="connsiteY304" fmla="*/ 3048152 h 3370881"/>
                          <a:gd name="connsiteX305" fmla="*/ 2290482 w 2657256"/>
                          <a:gd name="connsiteY305" fmla="*/ 3079529 h 3370881"/>
                          <a:gd name="connsiteX306" fmla="*/ 2272553 w 2657256"/>
                          <a:gd name="connsiteY306" fmla="*/ 3084011 h 3370881"/>
                          <a:gd name="connsiteX307" fmla="*/ 2259106 w 2657256"/>
                          <a:gd name="connsiteY307" fmla="*/ 3088493 h 3370881"/>
                          <a:gd name="connsiteX308" fmla="*/ 2241176 w 2657256"/>
                          <a:gd name="connsiteY308" fmla="*/ 3092976 h 3370881"/>
                          <a:gd name="connsiteX309" fmla="*/ 2209800 w 2657256"/>
                          <a:gd name="connsiteY309" fmla="*/ 3101940 h 3370881"/>
                          <a:gd name="connsiteX310" fmla="*/ 2205318 w 2657256"/>
                          <a:gd name="connsiteY310" fmla="*/ 3039187 h 3370881"/>
                          <a:gd name="connsiteX311" fmla="*/ 2218765 w 2657256"/>
                          <a:gd name="connsiteY311" fmla="*/ 3021258 h 3370881"/>
                          <a:gd name="connsiteX312" fmla="*/ 2245659 w 2657256"/>
                          <a:gd name="connsiteY312" fmla="*/ 2971952 h 3370881"/>
                          <a:gd name="connsiteX313" fmla="*/ 2268070 w 2657256"/>
                          <a:gd name="connsiteY313" fmla="*/ 2945058 h 3370881"/>
                          <a:gd name="connsiteX314" fmla="*/ 2298550 w 2657256"/>
                          <a:gd name="connsiteY314" fmla="*/ 2568540 h 3370881"/>
                          <a:gd name="connsiteX315" fmla="*/ 2284986 w 2657256"/>
                          <a:gd name="connsiteY315" fmla="*/ 2532681 h 3370881"/>
                          <a:gd name="connsiteX316" fmla="*/ 2293273 w 2657256"/>
                          <a:gd name="connsiteY316" fmla="*/ 2496653 h 3370881"/>
                          <a:gd name="connsiteX317" fmla="*/ 2278152 w 2657256"/>
                          <a:gd name="connsiteY317" fmla="*/ 2475178 h 3370881"/>
                          <a:gd name="connsiteX318" fmla="*/ 2245659 w 2657256"/>
                          <a:gd name="connsiteY318" fmla="*/ 2389247 h 3370881"/>
                          <a:gd name="connsiteX319" fmla="*/ 2195507 w 2657256"/>
                          <a:gd name="connsiteY319" fmla="*/ 2241328 h 3370881"/>
                          <a:gd name="connsiteX320" fmla="*/ 2083786 w 2657256"/>
                          <a:gd name="connsiteY320" fmla="*/ 2040300 h 3370881"/>
                          <a:gd name="connsiteX321" fmla="*/ 2048773 w 2657256"/>
                          <a:gd name="connsiteY321" fmla="*/ 2017971 h 3370881"/>
                          <a:gd name="connsiteX322" fmla="*/ 2074314 w 2657256"/>
                          <a:gd name="connsiteY322" fmla="*/ 2011967 h 3370881"/>
                          <a:gd name="connsiteX323" fmla="*/ 2034988 w 2657256"/>
                          <a:gd name="connsiteY323" fmla="*/ 2003764 h 3370881"/>
                          <a:gd name="connsiteX324" fmla="*/ 2026023 w 2657256"/>
                          <a:gd name="connsiteY324" fmla="*/ 2026176 h 3370881"/>
                          <a:gd name="connsiteX325" fmla="*/ 2021541 w 2657256"/>
                          <a:gd name="connsiteY325" fmla="*/ 2039623 h 3370881"/>
                          <a:gd name="connsiteX326" fmla="*/ 1999129 w 2657256"/>
                          <a:gd name="connsiteY326" fmla="*/ 2053070 h 3370881"/>
                          <a:gd name="connsiteX327" fmla="*/ 1990165 w 2657256"/>
                          <a:gd name="connsiteY327" fmla="*/ 2070999 h 3370881"/>
                          <a:gd name="connsiteX328" fmla="*/ 1967753 w 2657256"/>
                          <a:gd name="connsiteY328" fmla="*/ 2106858 h 3370881"/>
                          <a:gd name="connsiteX329" fmla="*/ 1981200 w 2657256"/>
                          <a:gd name="connsiteY329" fmla="*/ 2223399 h 3370881"/>
                          <a:gd name="connsiteX330" fmla="*/ 1994647 w 2657256"/>
                          <a:gd name="connsiteY330" fmla="*/ 2254776 h 3370881"/>
                          <a:gd name="connsiteX331" fmla="*/ 2003612 w 2657256"/>
                          <a:gd name="connsiteY331" fmla="*/ 2272705 h 3370881"/>
                          <a:gd name="connsiteX332" fmla="*/ 2026023 w 2657256"/>
                          <a:gd name="connsiteY332" fmla="*/ 2304081 h 3370881"/>
                          <a:gd name="connsiteX333" fmla="*/ 2043953 w 2657256"/>
                          <a:gd name="connsiteY333" fmla="*/ 2348905 h 3370881"/>
                          <a:gd name="connsiteX334" fmla="*/ 2061882 w 2657256"/>
                          <a:gd name="connsiteY334" fmla="*/ 2371317 h 3370881"/>
                          <a:gd name="connsiteX335" fmla="*/ 2088776 w 2657256"/>
                          <a:gd name="connsiteY335" fmla="*/ 2434070 h 3370881"/>
                          <a:gd name="connsiteX336" fmla="*/ 2102223 w 2657256"/>
                          <a:gd name="connsiteY336" fmla="*/ 2465446 h 3370881"/>
                          <a:gd name="connsiteX337" fmla="*/ 2106706 w 2657256"/>
                          <a:gd name="connsiteY337" fmla="*/ 2496823 h 3370881"/>
                          <a:gd name="connsiteX338" fmla="*/ 2124635 w 2657256"/>
                          <a:gd name="connsiteY338" fmla="*/ 2559576 h 3370881"/>
                          <a:gd name="connsiteX339" fmla="*/ 2138082 w 2657256"/>
                          <a:gd name="connsiteY339" fmla="*/ 2649223 h 3370881"/>
                          <a:gd name="connsiteX340" fmla="*/ 2147047 w 2657256"/>
                          <a:gd name="connsiteY340" fmla="*/ 2685081 h 3370881"/>
                          <a:gd name="connsiteX341" fmla="*/ 2151529 w 2657256"/>
                          <a:gd name="connsiteY341" fmla="*/ 2716458 h 3370881"/>
                          <a:gd name="connsiteX342" fmla="*/ 2160494 w 2657256"/>
                          <a:gd name="connsiteY342" fmla="*/ 2770246 h 3370881"/>
                          <a:gd name="connsiteX343" fmla="*/ 2156012 w 2657256"/>
                          <a:gd name="connsiteY343" fmla="*/ 2962987 h 3370881"/>
                          <a:gd name="connsiteX344" fmla="*/ 2138082 w 2657256"/>
                          <a:gd name="connsiteY344" fmla="*/ 3043670 h 3370881"/>
                          <a:gd name="connsiteX345" fmla="*/ 2133600 w 2657256"/>
                          <a:gd name="connsiteY345" fmla="*/ 3061599 h 3370881"/>
                          <a:gd name="connsiteX346" fmla="*/ 2120153 w 2657256"/>
                          <a:gd name="connsiteY346" fmla="*/ 3079529 h 3370881"/>
                          <a:gd name="connsiteX347" fmla="*/ 2111188 w 2657256"/>
                          <a:gd name="connsiteY347" fmla="*/ 3106423 h 3370881"/>
                          <a:gd name="connsiteX348" fmla="*/ 2088776 w 2657256"/>
                          <a:gd name="connsiteY348" fmla="*/ 3137799 h 3370881"/>
                          <a:gd name="connsiteX349" fmla="*/ 2075329 w 2657256"/>
                          <a:gd name="connsiteY349" fmla="*/ 3164693 h 3370881"/>
                          <a:gd name="connsiteX350" fmla="*/ 2061882 w 2657256"/>
                          <a:gd name="connsiteY350" fmla="*/ 3169176 h 3370881"/>
                          <a:gd name="connsiteX351" fmla="*/ 2021541 w 2657256"/>
                          <a:gd name="connsiteY351" fmla="*/ 3164693 h 3370881"/>
                          <a:gd name="connsiteX352" fmla="*/ 2012576 w 2657256"/>
                          <a:gd name="connsiteY352" fmla="*/ 3119870 h 3370881"/>
                          <a:gd name="connsiteX353" fmla="*/ 2048435 w 2657256"/>
                          <a:gd name="connsiteY353" fmla="*/ 3021258 h 3370881"/>
                          <a:gd name="connsiteX354" fmla="*/ 2048435 w 2657256"/>
                          <a:gd name="connsiteY354" fmla="*/ 3021258 h 3370881"/>
                          <a:gd name="connsiteX355" fmla="*/ 2061882 w 2657256"/>
                          <a:gd name="connsiteY355" fmla="*/ 2967470 h 3370881"/>
                          <a:gd name="connsiteX356" fmla="*/ 2070847 w 2657256"/>
                          <a:gd name="connsiteY356" fmla="*/ 2882305 h 3370881"/>
                          <a:gd name="connsiteX357" fmla="*/ 2066365 w 2657256"/>
                          <a:gd name="connsiteY357" fmla="*/ 2725423 h 3370881"/>
                          <a:gd name="connsiteX358" fmla="*/ 2043953 w 2657256"/>
                          <a:gd name="connsiteY358" fmla="*/ 2649223 h 3370881"/>
                          <a:gd name="connsiteX359" fmla="*/ 2030506 w 2657256"/>
                          <a:gd name="connsiteY359" fmla="*/ 2622329 h 3370881"/>
                          <a:gd name="connsiteX360" fmla="*/ 2017059 w 2657256"/>
                          <a:gd name="connsiteY360" fmla="*/ 2581987 h 3370881"/>
                          <a:gd name="connsiteX361" fmla="*/ 1981200 w 2657256"/>
                          <a:gd name="connsiteY361" fmla="*/ 2514752 h 3370881"/>
                          <a:gd name="connsiteX362" fmla="*/ 1972235 w 2657256"/>
                          <a:gd name="connsiteY362" fmla="*/ 2501305 h 3370881"/>
                          <a:gd name="connsiteX363" fmla="*/ 1958788 w 2657256"/>
                          <a:gd name="connsiteY363" fmla="*/ 2478893 h 3370881"/>
                          <a:gd name="connsiteX364" fmla="*/ 1905000 w 2657256"/>
                          <a:gd name="connsiteY364" fmla="*/ 2398211 h 3370881"/>
                          <a:gd name="connsiteX365" fmla="*/ 1882588 w 2657256"/>
                          <a:gd name="connsiteY365" fmla="*/ 2357870 h 3370881"/>
                          <a:gd name="connsiteX366" fmla="*/ 1869141 w 2657256"/>
                          <a:gd name="connsiteY366" fmla="*/ 2339940 h 3370881"/>
                          <a:gd name="connsiteX367" fmla="*/ 1806388 w 2657256"/>
                          <a:gd name="connsiteY367" fmla="*/ 2313046 h 3370881"/>
                          <a:gd name="connsiteX368" fmla="*/ 1779494 w 2657256"/>
                          <a:gd name="connsiteY368" fmla="*/ 2304081 h 3370881"/>
                          <a:gd name="connsiteX369" fmla="*/ 1752600 w 2657256"/>
                          <a:gd name="connsiteY369" fmla="*/ 2299599 h 3370881"/>
                          <a:gd name="connsiteX370" fmla="*/ 1680882 w 2657256"/>
                          <a:gd name="connsiteY370" fmla="*/ 2277187 h 3370881"/>
                          <a:gd name="connsiteX371" fmla="*/ 1719025 w 2657256"/>
                          <a:gd name="connsiteY371" fmla="*/ 2281331 h 3370881"/>
                          <a:gd name="connsiteX372" fmla="*/ 1756997 w 2657256"/>
                          <a:gd name="connsiteY372" fmla="*/ 2289450 h 3370881"/>
                          <a:gd name="connsiteX373" fmla="*/ 1656440 w 2657256"/>
                          <a:gd name="connsiteY373" fmla="*/ 2298583 h 3370881"/>
                          <a:gd name="connsiteX374" fmla="*/ 1537447 w 2657256"/>
                          <a:gd name="connsiteY374" fmla="*/ 2329960 h 3370881"/>
                          <a:gd name="connsiteX375" fmla="*/ 1571993 w 2657256"/>
                          <a:gd name="connsiteY375" fmla="*/ 2317957 h 3370881"/>
                          <a:gd name="connsiteX376" fmla="*/ 1509707 w 2657256"/>
                          <a:gd name="connsiteY376" fmla="*/ 2338926 h 3370881"/>
                          <a:gd name="connsiteX377" fmla="*/ 1500444 w 2657256"/>
                          <a:gd name="connsiteY377" fmla="*/ 2355271 h 3370881"/>
                          <a:gd name="connsiteX378" fmla="*/ 1402678 w 2657256"/>
                          <a:gd name="connsiteY378" fmla="*/ 2339641 h 3370881"/>
                          <a:gd name="connsiteX379" fmla="*/ 1322892 w 2657256"/>
                          <a:gd name="connsiteY379" fmla="*/ 2336952 h 3370881"/>
                          <a:gd name="connsiteX380" fmla="*/ 1199384 w 2657256"/>
                          <a:gd name="connsiteY380" fmla="*/ 2307041 h 3370881"/>
                          <a:gd name="connsiteX381" fmla="*/ 1066800 w 2657256"/>
                          <a:gd name="connsiteY381" fmla="*/ 2272705 h 3370881"/>
                          <a:gd name="connsiteX382" fmla="*/ 1030941 w 2657256"/>
                          <a:gd name="connsiteY382" fmla="*/ 2263740 h 3370881"/>
                          <a:gd name="connsiteX383" fmla="*/ 986118 w 2657256"/>
                          <a:gd name="connsiteY383" fmla="*/ 2241329 h 3370881"/>
                          <a:gd name="connsiteX384" fmla="*/ 968188 w 2657256"/>
                          <a:gd name="connsiteY384" fmla="*/ 2232364 h 3370881"/>
                          <a:gd name="connsiteX385" fmla="*/ 936812 w 2657256"/>
                          <a:gd name="connsiteY385" fmla="*/ 2214434 h 3370881"/>
                          <a:gd name="connsiteX386" fmla="*/ 905435 w 2657256"/>
                          <a:gd name="connsiteY386" fmla="*/ 2196505 h 3370881"/>
                          <a:gd name="connsiteX387" fmla="*/ 869576 w 2657256"/>
                          <a:gd name="connsiteY387" fmla="*/ 2209952 h 3370881"/>
                          <a:gd name="connsiteX388" fmla="*/ 856129 w 2657256"/>
                          <a:gd name="connsiteY388" fmla="*/ 2227881 h 3370881"/>
                          <a:gd name="connsiteX389" fmla="*/ 815788 w 2657256"/>
                          <a:gd name="connsiteY389" fmla="*/ 2268223 h 3370881"/>
                          <a:gd name="connsiteX390" fmla="*/ 788894 w 2657256"/>
                          <a:gd name="connsiteY390" fmla="*/ 2290634 h 3370881"/>
                          <a:gd name="connsiteX391" fmla="*/ 762000 w 2657256"/>
                          <a:gd name="connsiteY391" fmla="*/ 2313046 h 3370881"/>
                          <a:gd name="connsiteX392" fmla="*/ 753035 w 2657256"/>
                          <a:gd name="connsiteY392" fmla="*/ 2326493 h 3370881"/>
                          <a:gd name="connsiteX393" fmla="*/ 735106 w 2657256"/>
                          <a:gd name="connsiteY393" fmla="*/ 2339940 h 3370881"/>
                          <a:gd name="connsiteX394" fmla="*/ 712694 w 2657256"/>
                          <a:gd name="connsiteY394" fmla="*/ 2362352 h 3370881"/>
                          <a:gd name="connsiteX395" fmla="*/ 694765 w 2657256"/>
                          <a:gd name="connsiteY395" fmla="*/ 2375799 h 3370881"/>
                          <a:gd name="connsiteX396" fmla="*/ 681318 w 2657256"/>
                          <a:gd name="connsiteY396" fmla="*/ 2393729 h 3370881"/>
                          <a:gd name="connsiteX397" fmla="*/ 667870 w 2657256"/>
                          <a:gd name="connsiteY397" fmla="*/ 2402693 h 3370881"/>
                          <a:gd name="connsiteX398" fmla="*/ 623047 w 2657256"/>
                          <a:gd name="connsiteY398" fmla="*/ 2443034 h 3370881"/>
                          <a:gd name="connsiteX399" fmla="*/ 600635 w 2657256"/>
                          <a:gd name="connsiteY399" fmla="*/ 2474411 h 3370881"/>
                          <a:gd name="connsiteX400" fmla="*/ 587188 w 2657256"/>
                          <a:gd name="connsiteY400" fmla="*/ 2514752 h 3370881"/>
                          <a:gd name="connsiteX401" fmla="*/ 582706 w 2657256"/>
                          <a:gd name="connsiteY401" fmla="*/ 2546129 h 3370881"/>
                          <a:gd name="connsiteX402" fmla="*/ 596153 w 2657256"/>
                          <a:gd name="connsiteY402" fmla="*/ 2635776 h 3370881"/>
                          <a:gd name="connsiteX403" fmla="*/ 600635 w 2657256"/>
                          <a:gd name="connsiteY403" fmla="*/ 2653705 h 3370881"/>
                          <a:gd name="connsiteX404" fmla="*/ 609600 w 2657256"/>
                          <a:gd name="connsiteY404" fmla="*/ 2671634 h 3370881"/>
                          <a:gd name="connsiteX405" fmla="*/ 614082 w 2657256"/>
                          <a:gd name="connsiteY405" fmla="*/ 2689564 h 3370881"/>
                          <a:gd name="connsiteX406" fmla="*/ 623047 w 2657256"/>
                          <a:gd name="connsiteY406" fmla="*/ 2711976 h 3370881"/>
                          <a:gd name="connsiteX407" fmla="*/ 627529 w 2657256"/>
                          <a:gd name="connsiteY407" fmla="*/ 2734387 h 3370881"/>
                          <a:gd name="connsiteX408" fmla="*/ 640976 w 2657256"/>
                          <a:gd name="connsiteY408" fmla="*/ 2765764 h 3370881"/>
                          <a:gd name="connsiteX409" fmla="*/ 645459 w 2657256"/>
                          <a:gd name="connsiteY409" fmla="*/ 2779211 h 3370881"/>
                          <a:gd name="connsiteX410" fmla="*/ 658906 w 2657256"/>
                          <a:gd name="connsiteY410" fmla="*/ 2801623 h 3370881"/>
                          <a:gd name="connsiteX411" fmla="*/ 676835 w 2657256"/>
                          <a:gd name="connsiteY411" fmla="*/ 2864376 h 3370881"/>
                          <a:gd name="connsiteX412" fmla="*/ 690282 w 2657256"/>
                          <a:gd name="connsiteY412" fmla="*/ 2895752 h 3370881"/>
                          <a:gd name="connsiteX413" fmla="*/ 699247 w 2657256"/>
                          <a:gd name="connsiteY413" fmla="*/ 2940576 h 3370881"/>
                          <a:gd name="connsiteX414" fmla="*/ 703729 w 2657256"/>
                          <a:gd name="connsiteY414" fmla="*/ 2967470 h 3370881"/>
                          <a:gd name="connsiteX415" fmla="*/ 717176 w 2657256"/>
                          <a:gd name="connsiteY415" fmla="*/ 2994364 h 3370881"/>
                          <a:gd name="connsiteX416" fmla="*/ 735106 w 2657256"/>
                          <a:gd name="connsiteY416" fmla="*/ 3052634 h 3370881"/>
                          <a:gd name="connsiteX417" fmla="*/ 739588 w 2657256"/>
                          <a:gd name="connsiteY417" fmla="*/ 3079529 h 3370881"/>
                          <a:gd name="connsiteX418" fmla="*/ 762000 w 2657256"/>
                          <a:gd name="connsiteY418" fmla="*/ 3142281 h 3370881"/>
                          <a:gd name="connsiteX419" fmla="*/ 766482 w 2657256"/>
                          <a:gd name="connsiteY419" fmla="*/ 3231929 h 3370881"/>
                          <a:gd name="connsiteX420" fmla="*/ 770965 w 2657256"/>
                          <a:gd name="connsiteY420" fmla="*/ 3254340 h 3370881"/>
                          <a:gd name="connsiteX421" fmla="*/ 775447 w 2657256"/>
                          <a:gd name="connsiteY421" fmla="*/ 3285717 h 3370881"/>
                          <a:gd name="connsiteX422" fmla="*/ 748553 w 2657256"/>
                          <a:gd name="connsiteY422" fmla="*/ 3335023 h 3370881"/>
                          <a:gd name="connsiteX423" fmla="*/ 721659 w 2657256"/>
                          <a:gd name="connsiteY423" fmla="*/ 3343987 h 3370881"/>
                          <a:gd name="connsiteX424" fmla="*/ 708212 w 2657256"/>
                          <a:gd name="connsiteY424" fmla="*/ 3348470 h 3370881"/>
                          <a:gd name="connsiteX425" fmla="*/ 623047 w 2657256"/>
                          <a:gd name="connsiteY425" fmla="*/ 3330540 h 3370881"/>
                          <a:gd name="connsiteX426" fmla="*/ 609600 w 2657256"/>
                          <a:gd name="connsiteY426" fmla="*/ 3308129 h 3370881"/>
                          <a:gd name="connsiteX427" fmla="*/ 591670 w 2657256"/>
                          <a:gd name="connsiteY427" fmla="*/ 3267787 h 3370881"/>
                          <a:gd name="connsiteX428" fmla="*/ 560294 w 2657256"/>
                          <a:gd name="connsiteY428" fmla="*/ 3209517 h 3370881"/>
                          <a:gd name="connsiteX429" fmla="*/ 551329 w 2657256"/>
                          <a:gd name="connsiteY429" fmla="*/ 3196070 h 3370881"/>
                          <a:gd name="connsiteX430" fmla="*/ 528918 w 2657256"/>
                          <a:gd name="connsiteY430" fmla="*/ 3173658 h 3370881"/>
                          <a:gd name="connsiteX431" fmla="*/ 519953 w 2657256"/>
                          <a:gd name="connsiteY431" fmla="*/ 3128834 h 3370881"/>
                          <a:gd name="connsiteX432" fmla="*/ 524435 w 2657256"/>
                          <a:gd name="connsiteY432" fmla="*/ 3101940 h 3370881"/>
                          <a:gd name="connsiteX433" fmla="*/ 528918 w 2657256"/>
                          <a:gd name="connsiteY433" fmla="*/ 3088493 h 3370881"/>
                          <a:gd name="connsiteX434" fmla="*/ 542365 w 2657256"/>
                          <a:gd name="connsiteY434" fmla="*/ 3052634 h 3370881"/>
                          <a:gd name="connsiteX435" fmla="*/ 484094 w 2657256"/>
                          <a:gd name="connsiteY435" fmla="*/ 2886787 h 3370881"/>
                          <a:gd name="connsiteX436" fmla="*/ 443753 w 2657256"/>
                          <a:gd name="connsiteY436" fmla="*/ 2779211 h 3370881"/>
                          <a:gd name="connsiteX437" fmla="*/ 439270 w 2657256"/>
                          <a:gd name="connsiteY437" fmla="*/ 2752317 h 3370881"/>
                          <a:gd name="connsiteX438" fmla="*/ 430306 w 2657256"/>
                          <a:gd name="connsiteY438" fmla="*/ 2716458 h 3370881"/>
                          <a:gd name="connsiteX439" fmla="*/ 425823 w 2657256"/>
                          <a:gd name="connsiteY439" fmla="*/ 2680599 h 3370881"/>
                          <a:gd name="connsiteX440" fmla="*/ 398929 w 2657256"/>
                          <a:gd name="connsiteY440" fmla="*/ 2599917 h 3370881"/>
                          <a:gd name="connsiteX441" fmla="*/ 385482 w 2657256"/>
                          <a:gd name="connsiteY441" fmla="*/ 2568540 h 3370881"/>
                          <a:gd name="connsiteX442" fmla="*/ 381000 w 2657256"/>
                          <a:gd name="connsiteY442" fmla="*/ 2550611 h 3370881"/>
                          <a:gd name="connsiteX443" fmla="*/ 372035 w 2657256"/>
                          <a:gd name="connsiteY443" fmla="*/ 2483376 h 3370881"/>
                          <a:gd name="connsiteX444" fmla="*/ 367553 w 2657256"/>
                          <a:gd name="connsiteY444" fmla="*/ 2469929 h 3370881"/>
                          <a:gd name="connsiteX445" fmla="*/ 407894 w 2657256"/>
                          <a:gd name="connsiteY445" fmla="*/ 2451999 h 3370881"/>
                          <a:gd name="connsiteX446" fmla="*/ 515470 w 2657256"/>
                          <a:gd name="connsiteY446" fmla="*/ 2407176 h 3370881"/>
                          <a:gd name="connsiteX447" fmla="*/ 578223 w 2657256"/>
                          <a:gd name="connsiteY447" fmla="*/ 2353387 h 3370881"/>
                          <a:gd name="connsiteX448" fmla="*/ 587188 w 2657256"/>
                          <a:gd name="connsiteY448" fmla="*/ 2330976 h 3370881"/>
                          <a:gd name="connsiteX449" fmla="*/ 614082 w 2657256"/>
                          <a:gd name="connsiteY449" fmla="*/ 2254776 h 3370881"/>
                          <a:gd name="connsiteX450" fmla="*/ 649941 w 2657256"/>
                          <a:gd name="connsiteY450" fmla="*/ 2200987 h 3370881"/>
                          <a:gd name="connsiteX451" fmla="*/ 690282 w 2657256"/>
                          <a:gd name="connsiteY451" fmla="*/ 2174093 h 3370881"/>
                          <a:gd name="connsiteX452" fmla="*/ 703729 w 2657256"/>
                          <a:gd name="connsiteY452" fmla="*/ 2165129 h 3370881"/>
                          <a:gd name="connsiteX453" fmla="*/ 739588 w 2657256"/>
                          <a:gd name="connsiteY453" fmla="*/ 2147199 h 3370881"/>
                          <a:gd name="connsiteX454" fmla="*/ 708212 w 2657256"/>
                          <a:gd name="connsiteY454" fmla="*/ 2187540 h 3370881"/>
                          <a:gd name="connsiteX455" fmla="*/ 654423 w 2657256"/>
                          <a:gd name="connsiteY455" fmla="*/ 2241329 h 3370881"/>
                          <a:gd name="connsiteX456" fmla="*/ 636494 w 2657256"/>
                          <a:gd name="connsiteY456" fmla="*/ 2259258 h 3370881"/>
                          <a:gd name="connsiteX457" fmla="*/ 614082 w 2657256"/>
                          <a:gd name="connsiteY457" fmla="*/ 2286152 h 3370881"/>
                          <a:gd name="connsiteX458" fmla="*/ 592179 w 2657256"/>
                          <a:gd name="connsiteY458" fmla="*/ 2282347 h 3370881"/>
                          <a:gd name="connsiteX459" fmla="*/ 555980 w 2657256"/>
                          <a:gd name="connsiteY459" fmla="*/ 2313892 h 3370881"/>
                          <a:gd name="connsiteX460" fmla="*/ 524435 w 2657256"/>
                          <a:gd name="connsiteY460" fmla="*/ 2348905 h 3370881"/>
                          <a:gd name="connsiteX461" fmla="*/ 502023 w 2657256"/>
                          <a:gd name="connsiteY461" fmla="*/ 2362352 h 3370881"/>
                          <a:gd name="connsiteX462" fmla="*/ 461682 w 2657256"/>
                          <a:gd name="connsiteY462" fmla="*/ 2389246 h 3370881"/>
                          <a:gd name="connsiteX463" fmla="*/ 448235 w 2657256"/>
                          <a:gd name="connsiteY463" fmla="*/ 2398211 h 3370881"/>
                          <a:gd name="connsiteX464" fmla="*/ 430306 w 2657256"/>
                          <a:gd name="connsiteY464" fmla="*/ 2407176 h 3370881"/>
                          <a:gd name="connsiteX465" fmla="*/ 412376 w 2657256"/>
                          <a:gd name="connsiteY465" fmla="*/ 2420623 h 3370881"/>
                          <a:gd name="connsiteX466" fmla="*/ 389965 w 2657256"/>
                          <a:gd name="connsiteY466" fmla="*/ 2429587 h 3370881"/>
                          <a:gd name="connsiteX467" fmla="*/ 372035 w 2657256"/>
                          <a:gd name="connsiteY467" fmla="*/ 2443034 h 3370881"/>
                          <a:gd name="connsiteX468" fmla="*/ 318247 w 2657256"/>
                          <a:gd name="connsiteY468" fmla="*/ 2474411 h 3370881"/>
                          <a:gd name="connsiteX469" fmla="*/ 304800 w 2657256"/>
                          <a:gd name="connsiteY469" fmla="*/ 2492340 h 3370881"/>
                          <a:gd name="connsiteX470" fmla="*/ 282388 w 2657256"/>
                          <a:gd name="connsiteY470" fmla="*/ 2519234 h 3370881"/>
                          <a:gd name="connsiteX471" fmla="*/ 295835 w 2657256"/>
                          <a:gd name="connsiteY471" fmla="*/ 2815070 h 3370881"/>
                          <a:gd name="connsiteX472" fmla="*/ 300318 w 2657256"/>
                          <a:gd name="connsiteY472" fmla="*/ 2837481 h 3370881"/>
                          <a:gd name="connsiteX473" fmla="*/ 304800 w 2657256"/>
                          <a:gd name="connsiteY473" fmla="*/ 2868858 h 3370881"/>
                          <a:gd name="connsiteX474" fmla="*/ 309282 w 2657256"/>
                          <a:gd name="connsiteY474" fmla="*/ 2927129 h 3370881"/>
                          <a:gd name="connsiteX475" fmla="*/ 322729 w 2657256"/>
                          <a:gd name="connsiteY475" fmla="*/ 2985399 h 3370881"/>
                          <a:gd name="connsiteX476" fmla="*/ 327212 w 2657256"/>
                          <a:gd name="connsiteY476" fmla="*/ 3012293 h 3370881"/>
                          <a:gd name="connsiteX477" fmla="*/ 331694 w 2657256"/>
                          <a:gd name="connsiteY477" fmla="*/ 3043670 h 3370881"/>
                          <a:gd name="connsiteX478" fmla="*/ 345141 w 2657256"/>
                          <a:gd name="connsiteY478" fmla="*/ 3070564 h 3370881"/>
                          <a:gd name="connsiteX479" fmla="*/ 367553 w 2657256"/>
                          <a:gd name="connsiteY479" fmla="*/ 3124352 h 3370881"/>
                          <a:gd name="connsiteX480" fmla="*/ 381000 w 2657256"/>
                          <a:gd name="connsiteY480" fmla="*/ 3182623 h 3370881"/>
                          <a:gd name="connsiteX481" fmla="*/ 389965 w 2657256"/>
                          <a:gd name="connsiteY481" fmla="*/ 3196070 h 3370881"/>
                          <a:gd name="connsiteX482" fmla="*/ 394447 w 2657256"/>
                          <a:gd name="connsiteY482" fmla="*/ 3213999 h 3370881"/>
                          <a:gd name="connsiteX483" fmla="*/ 412376 w 2657256"/>
                          <a:gd name="connsiteY483" fmla="*/ 3245376 h 3370881"/>
                          <a:gd name="connsiteX484" fmla="*/ 416859 w 2657256"/>
                          <a:gd name="connsiteY484" fmla="*/ 3258823 h 3370881"/>
                          <a:gd name="connsiteX485" fmla="*/ 425823 w 2657256"/>
                          <a:gd name="connsiteY485" fmla="*/ 3272270 h 3370881"/>
                          <a:gd name="connsiteX486" fmla="*/ 439270 w 2657256"/>
                          <a:gd name="connsiteY486" fmla="*/ 3303646 h 3370881"/>
                          <a:gd name="connsiteX487" fmla="*/ 439270 w 2657256"/>
                          <a:gd name="connsiteY487" fmla="*/ 3352952 h 3370881"/>
                          <a:gd name="connsiteX488" fmla="*/ 430306 w 2657256"/>
                          <a:gd name="connsiteY488" fmla="*/ 3366399 h 3370881"/>
                          <a:gd name="connsiteX489" fmla="*/ 412376 w 2657256"/>
                          <a:gd name="connsiteY489" fmla="*/ 3370881 h 3370881"/>
                          <a:gd name="connsiteX490" fmla="*/ 295835 w 2657256"/>
                          <a:gd name="connsiteY490" fmla="*/ 3357434 h 3370881"/>
                          <a:gd name="connsiteX491" fmla="*/ 264459 w 2657256"/>
                          <a:gd name="connsiteY491" fmla="*/ 3276752 h 3370881"/>
                          <a:gd name="connsiteX492" fmla="*/ 259976 w 2657256"/>
                          <a:gd name="connsiteY492" fmla="*/ 3240893 h 3370881"/>
                          <a:gd name="connsiteX493" fmla="*/ 246529 w 2657256"/>
                          <a:gd name="connsiteY493" fmla="*/ 3178140 h 3370881"/>
                          <a:gd name="connsiteX494" fmla="*/ 237565 w 2657256"/>
                          <a:gd name="connsiteY494" fmla="*/ 3084011 h 3370881"/>
                          <a:gd name="connsiteX495" fmla="*/ 228600 w 2657256"/>
                          <a:gd name="connsiteY495" fmla="*/ 3057117 h 3370881"/>
                          <a:gd name="connsiteX496" fmla="*/ 219635 w 2657256"/>
                          <a:gd name="connsiteY496" fmla="*/ 3021258 h 3370881"/>
                          <a:gd name="connsiteX497" fmla="*/ 206188 w 2657256"/>
                          <a:gd name="connsiteY497" fmla="*/ 2980917 h 3370881"/>
                          <a:gd name="connsiteX498" fmla="*/ 201706 w 2657256"/>
                          <a:gd name="connsiteY498" fmla="*/ 2949540 h 3370881"/>
                          <a:gd name="connsiteX499" fmla="*/ 197223 w 2657256"/>
                          <a:gd name="connsiteY499" fmla="*/ 2927129 h 3370881"/>
                          <a:gd name="connsiteX500" fmla="*/ 192741 w 2657256"/>
                          <a:gd name="connsiteY500" fmla="*/ 2891270 h 3370881"/>
                          <a:gd name="connsiteX501" fmla="*/ 188259 w 2657256"/>
                          <a:gd name="connsiteY501" fmla="*/ 2850929 h 3370881"/>
                          <a:gd name="connsiteX502" fmla="*/ 179294 w 2657256"/>
                          <a:gd name="connsiteY502" fmla="*/ 2824034 h 3370881"/>
                          <a:gd name="connsiteX503" fmla="*/ 165847 w 2657256"/>
                          <a:gd name="connsiteY503" fmla="*/ 2774729 h 3370881"/>
                          <a:gd name="connsiteX504" fmla="*/ 161365 w 2657256"/>
                          <a:gd name="connsiteY504" fmla="*/ 2747834 h 3370881"/>
                          <a:gd name="connsiteX505" fmla="*/ 156882 w 2657256"/>
                          <a:gd name="connsiteY505" fmla="*/ 2559576 h 3370881"/>
                          <a:gd name="connsiteX506" fmla="*/ 152400 w 2657256"/>
                          <a:gd name="connsiteY506" fmla="*/ 2519234 h 3370881"/>
                          <a:gd name="connsiteX507" fmla="*/ 118035 w 2657256"/>
                          <a:gd name="connsiteY507" fmla="*/ 2400004 h 3370881"/>
                          <a:gd name="connsiteX508" fmla="*/ 117048 w 2657256"/>
                          <a:gd name="connsiteY508" fmla="*/ 2344423 h 3370881"/>
                          <a:gd name="connsiteX509" fmla="*/ 100106 w 2657256"/>
                          <a:gd name="connsiteY509" fmla="*/ 2330976 h 3370881"/>
                          <a:gd name="connsiteX510" fmla="*/ 138953 w 2657256"/>
                          <a:gd name="connsiteY510" fmla="*/ 2313046 h 3370881"/>
                          <a:gd name="connsiteX511" fmla="*/ 152400 w 2657256"/>
                          <a:gd name="connsiteY511" fmla="*/ 2304081 h 3370881"/>
                          <a:gd name="connsiteX512" fmla="*/ 170329 w 2657256"/>
                          <a:gd name="connsiteY512" fmla="*/ 2259258 h 3370881"/>
                          <a:gd name="connsiteX513" fmla="*/ 188259 w 2657256"/>
                          <a:gd name="connsiteY513" fmla="*/ 2223399 h 3370881"/>
                          <a:gd name="connsiteX514" fmla="*/ 206188 w 2657256"/>
                          <a:gd name="connsiteY514" fmla="*/ 2187540 h 3370881"/>
                          <a:gd name="connsiteX515" fmla="*/ 210670 w 2657256"/>
                          <a:gd name="connsiteY515" fmla="*/ 2174093 h 3370881"/>
                          <a:gd name="connsiteX516" fmla="*/ 219635 w 2657256"/>
                          <a:gd name="connsiteY516" fmla="*/ 2115823 h 3370881"/>
                          <a:gd name="connsiteX517" fmla="*/ 210670 w 2657256"/>
                          <a:gd name="connsiteY517" fmla="*/ 1958940 h 3370881"/>
                          <a:gd name="connsiteX518" fmla="*/ 192741 w 2657256"/>
                          <a:gd name="connsiteY518" fmla="*/ 1923081 h 3370881"/>
                          <a:gd name="connsiteX519" fmla="*/ 179294 w 2657256"/>
                          <a:gd name="connsiteY519" fmla="*/ 1891705 h 3370881"/>
                          <a:gd name="connsiteX520" fmla="*/ 165847 w 2657256"/>
                          <a:gd name="connsiteY520" fmla="*/ 1864811 h 3370881"/>
                          <a:gd name="connsiteX521" fmla="*/ 152400 w 2657256"/>
                          <a:gd name="connsiteY521" fmla="*/ 1833434 h 3370881"/>
                          <a:gd name="connsiteX522" fmla="*/ 143435 w 2657256"/>
                          <a:gd name="connsiteY522" fmla="*/ 1819987 h 3370881"/>
                          <a:gd name="connsiteX523" fmla="*/ 107576 w 2657256"/>
                          <a:gd name="connsiteY523" fmla="*/ 1784129 h 3370881"/>
                          <a:gd name="connsiteX524" fmla="*/ 94129 w 2657256"/>
                          <a:gd name="connsiteY524" fmla="*/ 1779646 h 3370881"/>
                          <a:gd name="connsiteX525" fmla="*/ 71718 w 2657256"/>
                          <a:gd name="connsiteY525" fmla="*/ 1770681 h 3370881"/>
                          <a:gd name="connsiteX526" fmla="*/ 58270 w 2657256"/>
                          <a:gd name="connsiteY526" fmla="*/ 1761717 h 3370881"/>
                          <a:gd name="connsiteX527" fmla="*/ 26894 w 2657256"/>
                          <a:gd name="connsiteY527" fmla="*/ 1730340 h 3370881"/>
                          <a:gd name="connsiteX528" fmla="*/ 0 w 2657256"/>
                          <a:gd name="connsiteY528" fmla="*/ 1707929 h 3370881"/>
                          <a:gd name="connsiteX0" fmla="*/ 0 w 2657256"/>
                          <a:gd name="connsiteY0" fmla="*/ 1707929 h 3370881"/>
                          <a:gd name="connsiteX1" fmla="*/ 22412 w 2657256"/>
                          <a:gd name="connsiteY1" fmla="*/ 1698964 h 3370881"/>
                          <a:gd name="connsiteX2" fmla="*/ 31376 w 2657256"/>
                          <a:gd name="connsiteY2" fmla="*/ 1681034 h 3370881"/>
                          <a:gd name="connsiteX3" fmla="*/ 44823 w 2657256"/>
                          <a:gd name="connsiteY3" fmla="*/ 1672070 h 3370881"/>
                          <a:gd name="connsiteX4" fmla="*/ 58270 w 2657256"/>
                          <a:gd name="connsiteY4" fmla="*/ 1654140 h 3370881"/>
                          <a:gd name="connsiteX5" fmla="*/ 76200 w 2657256"/>
                          <a:gd name="connsiteY5" fmla="*/ 1645176 h 3370881"/>
                          <a:gd name="connsiteX6" fmla="*/ 98612 w 2657256"/>
                          <a:gd name="connsiteY6" fmla="*/ 1636211 h 3370881"/>
                          <a:gd name="connsiteX7" fmla="*/ 125506 w 2657256"/>
                          <a:gd name="connsiteY7" fmla="*/ 1627246 h 3370881"/>
                          <a:gd name="connsiteX8" fmla="*/ 152400 w 2657256"/>
                          <a:gd name="connsiteY8" fmla="*/ 1609317 h 3370881"/>
                          <a:gd name="connsiteX9" fmla="*/ 170329 w 2657256"/>
                          <a:gd name="connsiteY9" fmla="*/ 1600352 h 3370881"/>
                          <a:gd name="connsiteX10" fmla="*/ 188259 w 2657256"/>
                          <a:gd name="connsiteY10" fmla="*/ 1582423 h 3370881"/>
                          <a:gd name="connsiteX11" fmla="*/ 228600 w 2657256"/>
                          <a:gd name="connsiteY11" fmla="*/ 1564493 h 3370881"/>
                          <a:gd name="connsiteX12" fmla="*/ 255494 w 2657256"/>
                          <a:gd name="connsiteY12" fmla="*/ 1546564 h 3370881"/>
                          <a:gd name="connsiteX13" fmla="*/ 300318 w 2657256"/>
                          <a:gd name="connsiteY13" fmla="*/ 1524152 h 3370881"/>
                          <a:gd name="connsiteX14" fmla="*/ 313765 w 2657256"/>
                          <a:gd name="connsiteY14" fmla="*/ 1515187 h 3370881"/>
                          <a:gd name="connsiteX15" fmla="*/ 340659 w 2657256"/>
                          <a:gd name="connsiteY15" fmla="*/ 1510705 h 3370881"/>
                          <a:gd name="connsiteX16" fmla="*/ 363070 w 2657256"/>
                          <a:gd name="connsiteY16" fmla="*/ 1506223 h 3370881"/>
                          <a:gd name="connsiteX17" fmla="*/ 389965 w 2657256"/>
                          <a:gd name="connsiteY17" fmla="*/ 1501740 h 3370881"/>
                          <a:gd name="connsiteX18" fmla="*/ 425823 w 2657256"/>
                          <a:gd name="connsiteY18" fmla="*/ 1497258 h 3370881"/>
                          <a:gd name="connsiteX19" fmla="*/ 470647 w 2657256"/>
                          <a:gd name="connsiteY19" fmla="*/ 1488293 h 3370881"/>
                          <a:gd name="connsiteX20" fmla="*/ 515470 w 2657256"/>
                          <a:gd name="connsiteY20" fmla="*/ 1479329 h 3370881"/>
                          <a:gd name="connsiteX21" fmla="*/ 528918 w 2657256"/>
                          <a:gd name="connsiteY21" fmla="*/ 1470364 h 3370881"/>
                          <a:gd name="connsiteX22" fmla="*/ 600635 w 2657256"/>
                          <a:gd name="connsiteY22" fmla="*/ 1456917 h 3370881"/>
                          <a:gd name="connsiteX23" fmla="*/ 690282 w 2657256"/>
                          <a:gd name="connsiteY23" fmla="*/ 1447952 h 3370881"/>
                          <a:gd name="connsiteX24" fmla="*/ 793376 w 2657256"/>
                          <a:gd name="connsiteY24" fmla="*/ 1452434 h 3370881"/>
                          <a:gd name="connsiteX25" fmla="*/ 874059 w 2657256"/>
                          <a:gd name="connsiteY25" fmla="*/ 1465881 h 3370881"/>
                          <a:gd name="connsiteX26" fmla="*/ 914400 w 2657256"/>
                          <a:gd name="connsiteY26" fmla="*/ 1470364 h 3370881"/>
                          <a:gd name="connsiteX27" fmla="*/ 1030941 w 2657256"/>
                          <a:gd name="connsiteY27" fmla="*/ 1483811 h 3370881"/>
                          <a:gd name="connsiteX28" fmla="*/ 1151965 w 2657256"/>
                          <a:gd name="connsiteY28" fmla="*/ 1492776 h 3370881"/>
                          <a:gd name="connsiteX29" fmla="*/ 1281953 w 2657256"/>
                          <a:gd name="connsiteY29" fmla="*/ 1501740 h 3370881"/>
                          <a:gd name="connsiteX30" fmla="*/ 1465729 w 2657256"/>
                          <a:gd name="connsiteY30" fmla="*/ 1497258 h 3370881"/>
                          <a:gd name="connsiteX31" fmla="*/ 1510553 w 2657256"/>
                          <a:gd name="connsiteY31" fmla="*/ 1492776 h 3370881"/>
                          <a:gd name="connsiteX32" fmla="*/ 1582270 w 2657256"/>
                          <a:gd name="connsiteY32" fmla="*/ 1461399 h 3370881"/>
                          <a:gd name="connsiteX33" fmla="*/ 1604682 w 2657256"/>
                          <a:gd name="connsiteY33" fmla="*/ 1456917 h 3370881"/>
                          <a:gd name="connsiteX34" fmla="*/ 1622612 w 2657256"/>
                          <a:gd name="connsiteY34" fmla="*/ 1447952 h 3370881"/>
                          <a:gd name="connsiteX35" fmla="*/ 1645023 w 2657256"/>
                          <a:gd name="connsiteY35" fmla="*/ 1438987 h 3370881"/>
                          <a:gd name="connsiteX36" fmla="*/ 1662953 w 2657256"/>
                          <a:gd name="connsiteY36" fmla="*/ 1425540 h 3370881"/>
                          <a:gd name="connsiteX37" fmla="*/ 1698812 w 2657256"/>
                          <a:gd name="connsiteY37" fmla="*/ 1407611 h 3370881"/>
                          <a:gd name="connsiteX38" fmla="*/ 1739153 w 2657256"/>
                          <a:gd name="connsiteY38" fmla="*/ 1380717 h 3370881"/>
                          <a:gd name="connsiteX39" fmla="*/ 1752600 w 2657256"/>
                          <a:gd name="connsiteY39" fmla="*/ 1367270 h 3370881"/>
                          <a:gd name="connsiteX40" fmla="*/ 1775012 w 2657256"/>
                          <a:gd name="connsiteY40" fmla="*/ 1353823 h 3370881"/>
                          <a:gd name="connsiteX41" fmla="*/ 1797423 w 2657256"/>
                          <a:gd name="connsiteY41" fmla="*/ 1335893 h 3370881"/>
                          <a:gd name="connsiteX42" fmla="*/ 1810870 w 2657256"/>
                          <a:gd name="connsiteY42" fmla="*/ 1304517 h 3370881"/>
                          <a:gd name="connsiteX43" fmla="*/ 1815353 w 2657256"/>
                          <a:gd name="connsiteY43" fmla="*/ 1291070 h 3370881"/>
                          <a:gd name="connsiteX44" fmla="*/ 1801906 w 2657256"/>
                          <a:gd name="connsiteY44" fmla="*/ 1138670 h 3370881"/>
                          <a:gd name="connsiteX45" fmla="*/ 1792941 w 2657256"/>
                          <a:gd name="connsiteY45" fmla="*/ 1125223 h 3370881"/>
                          <a:gd name="connsiteX46" fmla="*/ 1757082 w 2657256"/>
                          <a:gd name="connsiteY46" fmla="*/ 1093846 h 3370881"/>
                          <a:gd name="connsiteX47" fmla="*/ 1730188 w 2657256"/>
                          <a:gd name="connsiteY47" fmla="*/ 1066952 h 3370881"/>
                          <a:gd name="connsiteX48" fmla="*/ 1703294 w 2657256"/>
                          <a:gd name="connsiteY48" fmla="*/ 1049023 h 3370881"/>
                          <a:gd name="connsiteX49" fmla="*/ 1622612 w 2657256"/>
                          <a:gd name="connsiteY49" fmla="*/ 1053505 h 3370881"/>
                          <a:gd name="connsiteX50" fmla="*/ 1595718 w 2657256"/>
                          <a:gd name="connsiteY50" fmla="*/ 1062470 h 3370881"/>
                          <a:gd name="connsiteX51" fmla="*/ 1573306 w 2657256"/>
                          <a:gd name="connsiteY51" fmla="*/ 1066952 h 3370881"/>
                          <a:gd name="connsiteX52" fmla="*/ 1453385 w 2657256"/>
                          <a:gd name="connsiteY52" fmla="*/ 1082761 h 3370881"/>
                          <a:gd name="connsiteX53" fmla="*/ 1326776 w 2657256"/>
                          <a:gd name="connsiteY53" fmla="*/ 1062470 h 3370881"/>
                          <a:gd name="connsiteX54" fmla="*/ 1308847 w 2657256"/>
                          <a:gd name="connsiteY54" fmla="*/ 1057987 h 3370881"/>
                          <a:gd name="connsiteX55" fmla="*/ 1277470 w 2657256"/>
                          <a:gd name="connsiteY55" fmla="*/ 1053505 h 3370881"/>
                          <a:gd name="connsiteX56" fmla="*/ 1259541 w 2657256"/>
                          <a:gd name="connsiteY56" fmla="*/ 1049023 h 3370881"/>
                          <a:gd name="connsiteX57" fmla="*/ 1232647 w 2657256"/>
                          <a:gd name="connsiteY57" fmla="*/ 1044540 h 3370881"/>
                          <a:gd name="connsiteX58" fmla="*/ 1053353 w 2657256"/>
                          <a:gd name="connsiteY58" fmla="*/ 1049023 h 3370881"/>
                          <a:gd name="connsiteX59" fmla="*/ 1035423 w 2657256"/>
                          <a:gd name="connsiteY59" fmla="*/ 1053505 h 3370881"/>
                          <a:gd name="connsiteX60" fmla="*/ 1008529 w 2657256"/>
                          <a:gd name="connsiteY60" fmla="*/ 1057987 h 3370881"/>
                          <a:gd name="connsiteX61" fmla="*/ 995082 w 2657256"/>
                          <a:gd name="connsiteY61" fmla="*/ 1062470 h 3370881"/>
                          <a:gd name="connsiteX62" fmla="*/ 945776 w 2657256"/>
                          <a:gd name="connsiteY62" fmla="*/ 1031093 h 3370881"/>
                          <a:gd name="connsiteX63" fmla="*/ 941294 w 2657256"/>
                          <a:gd name="connsiteY63" fmla="*/ 1017646 h 3370881"/>
                          <a:gd name="connsiteX64" fmla="*/ 932329 w 2657256"/>
                          <a:gd name="connsiteY64" fmla="*/ 919034 h 3370881"/>
                          <a:gd name="connsiteX65" fmla="*/ 914400 w 2657256"/>
                          <a:gd name="connsiteY65" fmla="*/ 901105 h 3370881"/>
                          <a:gd name="connsiteX66" fmla="*/ 918882 w 2657256"/>
                          <a:gd name="connsiteY66" fmla="*/ 869729 h 3370881"/>
                          <a:gd name="connsiteX67" fmla="*/ 941294 w 2657256"/>
                          <a:gd name="connsiteY67" fmla="*/ 865246 h 3370881"/>
                          <a:gd name="connsiteX68" fmla="*/ 959223 w 2657256"/>
                          <a:gd name="connsiteY68" fmla="*/ 851799 h 3370881"/>
                          <a:gd name="connsiteX69" fmla="*/ 990600 w 2657256"/>
                          <a:gd name="connsiteY69" fmla="*/ 847317 h 3370881"/>
                          <a:gd name="connsiteX70" fmla="*/ 1129553 w 2657256"/>
                          <a:gd name="connsiteY70" fmla="*/ 838352 h 3370881"/>
                          <a:gd name="connsiteX71" fmla="*/ 1147482 w 2657256"/>
                          <a:gd name="connsiteY71" fmla="*/ 829387 h 3370881"/>
                          <a:gd name="connsiteX72" fmla="*/ 1178859 w 2657256"/>
                          <a:gd name="connsiteY72" fmla="*/ 806976 h 3370881"/>
                          <a:gd name="connsiteX73" fmla="*/ 1192306 w 2657256"/>
                          <a:gd name="connsiteY73" fmla="*/ 793529 h 3370881"/>
                          <a:gd name="connsiteX74" fmla="*/ 1214718 w 2657256"/>
                          <a:gd name="connsiteY74" fmla="*/ 784564 h 3370881"/>
                          <a:gd name="connsiteX75" fmla="*/ 1241612 w 2657256"/>
                          <a:gd name="connsiteY75" fmla="*/ 771117 h 3370881"/>
                          <a:gd name="connsiteX76" fmla="*/ 1277470 w 2657256"/>
                          <a:gd name="connsiteY76" fmla="*/ 753187 h 3370881"/>
                          <a:gd name="connsiteX77" fmla="*/ 1295400 w 2657256"/>
                          <a:gd name="connsiteY77" fmla="*/ 730776 h 3370881"/>
                          <a:gd name="connsiteX78" fmla="*/ 1317812 w 2657256"/>
                          <a:gd name="connsiteY78" fmla="*/ 708364 h 3370881"/>
                          <a:gd name="connsiteX79" fmla="*/ 1353670 w 2657256"/>
                          <a:gd name="connsiteY79" fmla="*/ 663540 h 3370881"/>
                          <a:gd name="connsiteX80" fmla="*/ 1371600 w 2657256"/>
                          <a:gd name="connsiteY80" fmla="*/ 636646 h 3370881"/>
                          <a:gd name="connsiteX81" fmla="*/ 1380565 w 2657256"/>
                          <a:gd name="connsiteY81" fmla="*/ 596305 h 3370881"/>
                          <a:gd name="connsiteX82" fmla="*/ 1385047 w 2657256"/>
                          <a:gd name="connsiteY82" fmla="*/ 582858 h 3370881"/>
                          <a:gd name="connsiteX83" fmla="*/ 1380565 w 2657256"/>
                          <a:gd name="connsiteY83" fmla="*/ 533552 h 3370881"/>
                          <a:gd name="connsiteX84" fmla="*/ 1367118 w 2657256"/>
                          <a:gd name="connsiteY84" fmla="*/ 524587 h 3370881"/>
                          <a:gd name="connsiteX85" fmla="*/ 1349188 w 2657256"/>
                          <a:gd name="connsiteY85" fmla="*/ 520105 h 3370881"/>
                          <a:gd name="connsiteX86" fmla="*/ 1326776 w 2657256"/>
                          <a:gd name="connsiteY86" fmla="*/ 511140 h 3370881"/>
                          <a:gd name="connsiteX87" fmla="*/ 1281953 w 2657256"/>
                          <a:gd name="connsiteY87" fmla="*/ 515623 h 3370881"/>
                          <a:gd name="connsiteX88" fmla="*/ 1250576 w 2657256"/>
                          <a:gd name="connsiteY88" fmla="*/ 529070 h 3370881"/>
                          <a:gd name="connsiteX89" fmla="*/ 1210235 w 2657256"/>
                          <a:gd name="connsiteY89" fmla="*/ 542517 h 3370881"/>
                          <a:gd name="connsiteX90" fmla="*/ 1183341 w 2657256"/>
                          <a:gd name="connsiteY90" fmla="*/ 555964 h 3370881"/>
                          <a:gd name="connsiteX91" fmla="*/ 1160929 w 2657256"/>
                          <a:gd name="connsiteY91" fmla="*/ 569411 h 3370881"/>
                          <a:gd name="connsiteX92" fmla="*/ 1134035 w 2657256"/>
                          <a:gd name="connsiteY92" fmla="*/ 578376 h 3370881"/>
                          <a:gd name="connsiteX93" fmla="*/ 1111623 w 2657256"/>
                          <a:gd name="connsiteY93" fmla="*/ 587340 h 3370881"/>
                          <a:gd name="connsiteX94" fmla="*/ 1084729 w 2657256"/>
                          <a:gd name="connsiteY94" fmla="*/ 596305 h 3370881"/>
                          <a:gd name="connsiteX95" fmla="*/ 986118 w 2657256"/>
                          <a:gd name="connsiteY95" fmla="*/ 591823 h 3370881"/>
                          <a:gd name="connsiteX96" fmla="*/ 927847 w 2657256"/>
                          <a:gd name="connsiteY96" fmla="*/ 578376 h 3370881"/>
                          <a:gd name="connsiteX97" fmla="*/ 896470 w 2657256"/>
                          <a:gd name="connsiteY97" fmla="*/ 555964 h 3370881"/>
                          <a:gd name="connsiteX98" fmla="*/ 883023 w 2657256"/>
                          <a:gd name="connsiteY98" fmla="*/ 546999 h 3370881"/>
                          <a:gd name="connsiteX99" fmla="*/ 865094 w 2657256"/>
                          <a:gd name="connsiteY99" fmla="*/ 497693 h 3370881"/>
                          <a:gd name="connsiteX100" fmla="*/ 869576 w 2657256"/>
                          <a:gd name="connsiteY100" fmla="*/ 403564 h 3370881"/>
                          <a:gd name="connsiteX101" fmla="*/ 874059 w 2657256"/>
                          <a:gd name="connsiteY101" fmla="*/ 385634 h 3370881"/>
                          <a:gd name="connsiteX102" fmla="*/ 883023 w 2657256"/>
                          <a:gd name="connsiteY102" fmla="*/ 372187 h 3370881"/>
                          <a:gd name="connsiteX103" fmla="*/ 909918 w 2657256"/>
                          <a:gd name="connsiteY103" fmla="*/ 363223 h 3370881"/>
                          <a:gd name="connsiteX104" fmla="*/ 914400 w 2657256"/>
                          <a:gd name="connsiteY104" fmla="*/ 385634 h 3370881"/>
                          <a:gd name="connsiteX105" fmla="*/ 909918 w 2657256"/>
                          <a:gd name="connsiteY105" fmla="*/ 408046 h 3370881"/>
                          <a:gd name="connsiteX106" fmla="*/ 900953 w 2657256"/>
                          <a:gd name="connsiteY106" fmla="*/ 466317 h 3370881"/>
                          <a:gd name="connsiteX107" fmla="*/ 905435 w 2657256"/>
                          <a:gd name="connsiteY107" fmla="*/ 515623 h 3370881"/>
                          <a:gd name="connsiteX108" fmla="*/ 932329 w 2657256"/>
                          <a:gd name="connsiteY108" fmla="*/ 551481 h 3370881"/>
                          <a:gd name="connsiteX109" fmla="*/ 954741 w 2657256"/>
                          <a:gd name="connsiteY109" fmla="*/ 560446 h 3370881"/>
                          <a:gd name="connsiteX110" fmla="*/ 972670 w 2657256"/>
                          <a:gd name="connsiteY110" fmla="*/ 569411 h 3370881"/>
                          <a:gd name="connsiteX111" fmla="*/ 1066800 w 2657256"/>
                          <a:gd name="connsiteY111" fmla="*/ 564929 h 3370881"/>
                          <a:gd name="connsiteX112" fmla="*/ 1111623 w 2657256"/>
                          <a:gd name="connsiteY112" fmla="*/ 551481 h 3370881"/>
                          <a:gd name="connsiteX113" fmla="*/ 1129553 w 2657256"/>
                          <a:gd name="connsiteY113" fmla="*/ 538034 h 3370881"/>
                          <a:gd name="connsiteX114" fmla="*/ 1156447 w 2657256"/>
                          <a:gd name="connsiteY114" fmla="*/ 511140 h 3370881"/>
                          <a:gd name="connsiteX115" fmla="*/ 1160929 w 2657256"/>
                          <a:gd name="connsiteY115" fmla="*/ 493211 h 3370881"/>
                          <a:gd name="connsiteX116" fmla="*/ 1178859 w 2657256"/>
                          <a:gd name="connsiteY116" fmla="*/ 331846 h 3370881"/>
                          <a:gd name="connsiteX117" fmla="*/ 1215315 w 2657256"/>
                          <a:gd name="connsiteY117" fmla="*/ 270289 h 3370881"/>
                          <a:gd name="connsiteX118" fmla="*/ 1214718 w 2657256"/>
                          <a:gd name="connsiteY118" fmla="*/ 367705 h 3370881"/>
                          <a:gd name="connsiteX119" fmla="*/ 1201270 w 2657256"/>
                          <a:gd name="connsiteY119" fmla="*/ 412529 h 3370881"/>
                          <a:gd name="connsiteX120" fmla="*/ 1210235 w 2657256"/>
                          <a:gd name="connsiteY120" fmla="*/ 461834 h 3370881"/>
                          <a:gd name="connsiteX121" fmla="*/ 1214718 w 2657256"/>
                          <a:gd name="connsiteY121" fmla="*/ 475281 h 3370881"/>
                          <a:gd name="connsiteX122" fmla="*/ 1228165 w 2657256"/>
                          <a:gd name="connsiteY122" fmla="*/ 484246 h 3370881"/>
                          <a:gd name="connsiteX123" fmla="*/ 1250576 w 2657256"/>
                          <a:gd name="connsiteY123" fmla="*/ 502176 h 3370881"/>
                          <a:gd name="connsiteX124" fmla="*/ 1317812 w 2657256"/>
                          <a:gd name="connsiteY124" fmla="*/ 497693 h 3370881"/>
                          <a:gd name="connsiteX125" fmla="*/ 1353670 w 2657256"/>
                          <a:gd name="connsiteY125" fmla="*/ 488729 h 3370881"/>
                          <a:gd name="connsiteX126" fmla="*/ 1506070 w 2657256"/>
                          <a:gd name="connsiteY126" fmla="*/ 457352 h 3370881"/>
                          <a:gd name="connsiteX127" fmla="*/ 1550894 w 2657256"/>
                          <a:gd name="connsiteY127" fmla="*/ 430458 h 3370881"/>
                          <a:gd name="connsiteX128" fmla="*/ 1564341 w 2657256"/>
                          <a:gd name="connsiteY128" fmla="*/ 417011 h 3370881"/>
                          <a:gd name="connsiteX129" fmla="*/ 1586753 w 2657256"/>
                          <a:gd name="connsiteY129" fmla="*/ 399081 h 3370881"/>
                          <a:gd name="connsiteX130" fmla="*/ 1595718 w 2657256"/>
                          <a:gd name="connsiteY130" fmla="*/ 381152 h 3370881"/>
                          <a:gd name="connsiteX131" fmla="*/ 1613139 w 2657256"/>
                          <a:gd name="connsiteY131" fmla="*/ 358910 h 3370881"/>
                          <a:gd name="connsiteX132" fmla="*/ 1620066 w 2657256"/>
                          <a:gd name="connsiteY132" fmla="*/ 291047 h 3370881"/>
                          <a:gd name="connsiteX133" fmla="*/ 1604852 w 2657256"/>
                          <a:gd name="connsiteY133" fmla="*/ 236279 h 3370881"/>
                          <a:gd name="connsiteX134" fmla="*/ 1537447 w 2657256"/>
                          <a:gd name="connsiteY134" fmla="*/ 188411 h 3370881"/>
                          <a:gd name="connsiteX135" fmla="*/ 1613647 w 2657256"/>
                          <a:gd name="connsiteY135" fmla="*/ 399081 h 3370881"/>
                          <a:gd name="connsiteX136" fmla="*/ 1627094 w 2657256"/>
                          <a:gd name="connsiteY136" fmla="*/ 417011 h 3370881"/>
                          <a:gd name="connsiteX137" fmla="*/ 1658470 w 2657256"/>
                          <a:gd name="connsiteY137" fmla="*/ 412529 h 3370881"/>
                          <a:gd name="connsiteX138" fmla="*/ 1685365 w 2657256"/>
                          <a:gd name="connsiteY138" fmla="*/ 390117 h 3370881"/>
                          <a:gd name="connsiteX139" fmla="*/ 1694329 w 2657256"/>
                          <a:gd name="connsiteY139" fmla="*/ 376670 h 3370881"/>
                          <a:gd name="connsiteX140" fmla="*/ 1734670 w 2657256"/>
                          <a:gd name="connsiteY140" fmla="*/ 354258 h 3370881"/>
                          <a:gd name="connsiteX141" fmla="*/ 1743635 w 2657256"/>
                          <a:gd name="connsiteY141" fmla="*/ 340811 h 3370881"/>
                          <a:gd name="connsiteX142" fmla="*/ 1757082 w 2657256"/>
                          <a:gd name="connsiteY142" fmla="*/ 336329 h 3370881"/>
                          <a:gd name="connsiteX143" fmla="*/ 1843909 w 2657256"/>
                          <a:gd name="connsiteY143" fmla="*/ 262341 h 3370881"/>
                          <a:gd name="connsiteX144" fmla="*/ 1842471 w 2657256"/>
                          <a:gd name="connsiteY144" fmla="*/ 202194 h 3370881"/>
                          <a:gd name="connsiteX145" fmla="*/ 1828094 w 2657256"/>
                          <a:gd name="connsiteY145" fmla="*/ 136767 h 3370881"/>
                          <a:gd name="connsiteX146" fmla="*/ 1772023 w 2657256"/>
                          <a:gd name="connsiteY146" fmla="*/ 77249 h 3370881"/>
                          <a:gd name="connsiteX147" fmla="*/ 1948888 w 2657256"/>
                          <a:gd name="connsiteY147" fmla="*/ 178018 h 3370881"/>
                          <a:gd name="connsiteX148" fmla="*/ 1952362 w 2657256"/>
                          <a:gd name="connsiteY148" fmla="*/ 254265 h 3370881"/>
                          <a:gd name="connsiteX149" fmla="*/ 1874221 w 2657256"/>
                          <a:gd name="connsiteY149" fmla="*/ 318698 h 3370881"/>
                          <a:gd name="connsiteX150" fmla="*/ 1788459 w 2657256"/>
                          <a:gd name="connsiteY150" fmla="*/ 367705 h 3370881"/>
                          <a:gd name="connsiteX151" fmla="*/ 1761565 w 2657256"/>
                          <a:gd name="connsiteY151" fmla="*/ 390117 h 3370881"/>
                          <a:gd name="connsiteX152" fmla="*/ 1783976 w 2657256"/>
                          <a:gd name="connsiteY152" fmla="*/ 399081 h 3370881"/>
                          <a:gd name="connsiteX153" fmla="*/ 1878106 w 2657256"/>
                          <a:gd name="connsiteY153" fmla="*/ 390117 h 3370881"/>
                          <a:gd name="connsiteX154" fmla="*/ 1891553 w 2657256"/>
                          <a:gd name="connsiteY154" fmla="*/ 381152 h 3370881"/>
                          <a:gd name="connsiteX155" fmla="*/ 1918447 w 2657256"/>
                          <a:gd name="connsiteY155" fmla="*/ 372187 h 3370881"/>
                          <a:gd name="connsiteX156" fmla="*/ 1940859 w 2657256"/>
                          <a:gd name="connsiteY156" fmla="*/ 358740 h 3370881"/>
                          <a:gd name="connsiteX157" fmla="*/ 1954306 w 2657256"/>
                          <a:gd name="connsiteY157" fmla="*/ 354258 h 3370881"/>
                          <a:gd name="connsiteX158" fmla="*/ 2087270 w 2657256"/>
                          <a:gd name="connsiteY158" fmla="*/ 218082 h 3370881"/>
                          <a:gd name="connsiteX159" fmla="*/ 2064254 w 2657256"/>
                          <a:gd name="connsiteY159" fmla="*/ 20406 h 3370881"/>
                          <a:gd name="connsiteX160" fmla="*/ 2153472 w 2657256"/>
                          <a:gd name="connsiteY160" fmla="*/ 107654 h 3370881"/>
                          <a:gd name="connsiteX161" fmla="*/ 2167479 w 2657256"/>
                          <a:gd name="connsiteY161" fmla="*/ 234168 h 3370881"/>
                          <a:gd name="connsiteX162" fmla="*/ 2144900 w 2657256"/>
                          <a:gd name="connsiteY162" fmla="*/ 271231 h 3370881"/>
                          <a:gd name="connsiteX163" fmla="*/ 2096795 w 2657256"/>
                          <a:gd name="connsiteY163" fmla="*/ 316507 h 3370881"/>
                          <a:gd name="connsiteX164" fmla="*/ 1999129 w 2657256"/>
                          <a:gd name="connsiteY164" fmla="*/ 358740 h 3370881"/>
                          <a:gd name="connsiteX165" fmla="*/ 1994647 w 2657256"/>
                          <a:gd name="connsiteY165" fmla="*/ 372187 h 3370881"/>
                          <a:gd name="connsiteX166" fmla="*/ 2039470 w 2657256"/>
                          <a:gd name="connsiteY166" fmla="*/ 390117 h 3370881"/>
                          <a:gd name="connsiteX167" fmla="*/ 2115670 w 2657256"/>
                          <a:gd name="connsiteY167" fmla="*/ 390117 h 3370881"/>
                          <a:gd name="connsiteX168" fmla="*/ 2160494 w 2657256"/>
                          <a:gd name="connsiteY168" fmla="*/ 376670 h 3370881"/>
                          <a:gd name="connsiteX169" fmla="*/ 2191870 w 2657256"/>
                          <a:gd name="connsiteY169" fmla="*/ 363223 h 3370881"/>
                          <a:gd name="connsiteX170" fmla="*/ 2205318 w 2657256"/>
                          <a:gd name="connsiteY170" fmla="*/ 358740 h 3370881"/>
                          <a:gd name="connsiteX171" fmla="*/ 2232212 w 2657256"/>
                          <a:gd name="connsiteY171" fmla="*/ 340811 h 3370881"/>
                          <a:gd name="connsiteX172" fmla="*/ 2312894 w 2657256"/>
                          <a:gd name="connsiteY172" fmla="*/ 183929 h 3370881"/>
                          <a:gd name="connsiteX173" fmla="*/ 2339788 w 2657256"/>
                          <a:gd name="connsiteY173" fmla="*/ 151 h 3370881"/>
                          <a:gd name="connsiteX174" fmla="*/ 2357718 w 2657256"/>
                          <a:gd name="connsiteY174" fmla="*/ 215305 h 3370881"/>
                          <a:gd name="connsiteX175" fmla="*/ 2254623 w 2657256"/>
                          <a:gd name="connsiteY175" fmla="*/ 376670 h 3370881"/>
                          <a:gd name="connsiteX176" fmla="*/ 2245659 w 2657256"/>
                          <a:gd name="connsiteY176" fmla="*/ 390117 h 3370881"/>
                          <a:gd name="connsiteX177" fmla="*/ 2254623 w 2657256"/>
                          <a:gd name="connsiteY177" fmla="*/ 403564 h 3370881"/>
                          <a:gd name="connsiteX178" fmla="*/ 2353235 w 2657256"/>
                          <a:gd name="connsiteY178" fmla="*/ 399081 h 3370881"/>
                          <a:gd name="connsiteX179" fmla="*/ 2366682 w 2657256"/>
                          <a:gd name="connsiteY179" fmla="*/ 394599 h 3370881"/>
                          <a:gd name="connsiteX180" fmla="*/ 2389094 w 2657256"/>
                          <a:gd name="connsiteY180" fmla="*/ 390117 h 3370881"/>
                          <a:gd name="connsiteX181" fmla="*/ 2424953 w 2657256"/>
                          <a:gd name="connsiteY181" fmla="*/ 367705 h 3370881"/>
                          <a:gd name="connsiteX182" fmla="*/ 2528047 w 2657256"/>
                          <a:gd name="connsiteY182" fmla="*/ 292700 h 3370881"/>
                          <a:gd name="connsiteX183" fmla="*/ 2541495 w 2657256"/>
                          <a:gd name="connsiteY183" fmla="*/ 62906 h 3370881"/>
                          <a:gd name="connsiteX184" fmla="*/ 2591304 w 2657256"/>
                          <a:gd name="connsiteY184" fmla="*/ 214081 h 3370881"/>
                          <a:gd name="connsiteX185" fmla="*/ 2612315 w 2657256"/>
                          <a:gd name="connsiteY185" fmla="*/ 290907 h 3370881"/>
                          <a:gd name="connsiteX186" fmla="*/ 2650863 w 2657256"/>
                          <a:gd name="connsiteY186" fmla="*/ 344994 h 3370881"/>
                          <a:gd name="connsiteX187" fmla="*/ 2465294 w 2657256"/>
                          <a:gd name="connsiteY187" fmla="*/ 399081 h 3370881"/>
                          <a:gd name="connsiteX188" fmla="*/ 2442882 w 2657256"/>
                          <a:gd name="connsiteY188" fmla="*/ 403564 h 3370881"/>
                          <a:gd name="connsiteX189" fmla="*/ 2398059 w 2657256"/>
                          <a:gd name="connsiteY189" fmla="*/ 417011 h 3370881"/>
                          <a:gd name="connsiteX190" fmla="*/ 2375647 w 2657256"/>
                          <a:gd name="connsiteY190" fmla="*/ 425976 h 3370881"/>
                          <a:gd name="connsiteX191" fmla="*/ 2357718 w 2657256"/>
                          <a:gd name="connsiteY191" fmla="*/ 430458 h 3370881"/>
                          <a:gd name="connsiteX192" fmla="*/ 2344270 w 2657256"/>
                          <a:gd name="connsiteY192" fmla="*/ 461834 h 3370881"/>
                          <a:gd name="connsiteX193" fmla="*/ 2353235 w 2657256"/>
                          <a:gd name="connsiteY193" fmla="*/ 502176 h 3370881"/>
                          <a:gd name="connsiteX194" fmla="*/ 2362200 w 2657256"/>
                          <a:gd name="connsiteY194" fmla="*/ 515623 h 3370881"/>
                          <a:gd name="connsiteX195" fmla="*/ 2344270 w 2657256"/>
                          <a:gd name="connsiteY195" fmla="*/ 587340 h 3370881"/>
                          <a:gd name="connsiteX196" fmla="*/ 2321859 w 2657256"/>
                          <a:gd name="connsiteY196" fmla="*/ 614234 h 3370881"/>
                          <a:gd name="connsiteX197" fmla="*/ 2308412 w 2657256"/>
                          <a:gd name="connsiteY197" fmla="*/ 636646 h 3370881"/>
                          <a:gd name="connsiteX198" fmla="*/ 2281518 w 2657256"/>
                          <a:gd name="connsiteY198" fmla="*/ 641129 h 3370881"/>
                          <a:gd name="connsiteX199" fmla="*/ 2259106 w 2657256"/>
                          <a:gd name="connsiteY199" fmla="*/ 636646 h 3370881"/>
                          <a:gd name="connsiteX200" fmla="*/ 2277035 w 2657256"/>
                          <a:gd name="connsiteY200" fmla="*/ 578376 h 3370881"/>
                          <a:gd name="connsiteX201" fmla="*/ 2290482 w 2657256"/>
                          <a:gd name="connsiteY201" fmla="*/ 542517 h 3370881"/>
                          <a:gd name="connsiteX202" fmla="*/ 2286000 w 2657256"/>
                          <a:gd name="connsiteY202" fmla="*/ 506658 h 3370881"/>
                          <a:gd name="connsiteX203" fmla="*/ 2245659 w 2657256"/>
                          <a:gd name="connsiteY203" fmla="*/ 448387 h 3370881"/>
                          <a:gd name="connsiteX204" fmla="*/ 2200835 w 2657256"/>
                          <a:gd name="connsiteY204" fmla="*/ 430458 h 3370881"/>
                          <a:gd name="connsiteX205" fmla="*/ 2169459 w 2657256"/>
                          <a:gd name="connsiteY205" fmla="*/ 425976 h 3370881"/>
                          <a:gd name="connsiteX206" fmla="*/ 2102223 w 2657256"/>
                          <a:gd name="connsiteY206" fmla="*/ 430458 h 3370881"/>
                          <a:gd name="connsiteX207" fmla="*/ 2084294 w 2657256"/>
                          <a:gd name="connsiteY207" fmla="*/ 439423 h 3370881"/>
                          <a:gd name="connsiteX208" fmla="*/ 2070847 w 2657256"/>
                          <a:gd name="connsiteY208" fmla="*/ 443905 h 3370881"/>
                          <a:gd name="connsiteX209" fmla="*/ 2061882 w 2657256"/>
                          <a:gd name="connsiteY209" fmla="*/ 461834 h 3370881"/>
                          <a:gd name="connsiteX210" fmla="*/ 2034988 w 2657256"/>
                          <a:gd name="connsiteY210" fmla="*/ 475281 h 3370881"/>
                          <a:gd name="connsiteX211" fmla="*/ 1783976 w 2657256"/>
                          <a:gd name="connsiteY211" fmla="*/ 479764 h 3370881"/>
                          <a:gd name="connsiteX212" fmla="*/ 1766047 w 2657256"/>
                          <a:gd name="connsiteY212" fmla="*/ 488729 h 3370881"/>
                          <a:gd name="connsiteX213" fmla="*/ 1703294 w 2657256"/>
                          <a:gd name="connsiteY213" fmla="*/ 506658 h 3370881"/>
                          <a:gd name="connsiteX214" fmla="*/ 1689847 w 2657256"/>
                          <a:gd name="connsiteY214" fmla="*/ 511140 h 3370881"/>
                          <a:gd name="connsiteX215" fmla="*/ 1676400 w 2657256"/>
                          <a:gd name="connsiteY215" fmla="*/ 520105 h 3370881"/>
                          <a:gd name="connsiteX216" fmla="*/ 1649506 w 2657256"/>
                          <a:gd name="connsiteY216" fmla="*/ 529070 h 3370881"/>
                          <a:gd name="connsiteX217" fmla="*/ 1636059 w 2657256"/>
                          <a:gd name="connsiteY217" fmla="*/ 538034 h 3370881"/>
                          <a:gd name="connsiteX218" fmla="*/ 1622612 w 2657256"/>
                          <a:gd name="connsiteY218" fmla="*/ 551481 h 3370881"/>
                          <a:gd name="connsiteX219" fmla="*/ 1609165 w 2657256"/>
                          <a:gd name="connsiteY219" fmla="*/ 555964 h 3370881"/>
                          <a:gd name="connsiteX220" fmla="*/ 1577788 w 2657256"/>
                          <a:gd name="connsiteY220" fmla="*/ 587340 h 3370881"/>
                          <a:gd name="connsiteX221" fmla="*/ 1568823 w 2657256"/>
                          <a:gd name="connsiteY221" fmla="*/ 600787 h 3370881"/>
                          <a:gd name="connsiteX222" fmla="*/ 1555376 w 2657256"/>
                          <a:gd name="connsiteY222" fmla="*/ 614234 h 3370881"/>
                          <a:gd name="connsiteX223" fmla="*/ 1524000 w 2657256"/>
                          <a:gd name="connsiteY223" fmla="*/ 654576 h 3370881"/>
                          <a:gd name="connsiteX224" fmla="*/ 1519518 w 2657256"/>
                          <a:gd name="connsiteY224" fmla="*/ 668023 h 3370881"/>
                          <a:gd name="connsiteX225" fmla="*/ 1528482 w 2657256"/>
                          <a:gd name="connsiteY225" fmla="*/ 708364 h 3370881"/>
                          <a:gd name="connsiteX226" fmla="*/ 1537447 w 2657256"/>
                          <a:gd name="connsiteY226" fmla="*/ 721811 h 3370881"/>
                          <a:gd name="connsiteX227" fmla="*/ 1568823 w 2657256"/>
                          <a:gd name="connsiteY227" fmla="*/ 712846 h 3370881"/>
                          <a:gd name="connsiteX228" fmla="*/ 1600200 w 2657256"/>
                          <a:gd name="connsiteY228" fmla="*/ 712846 h 3370881"/>
                          <a:gd name="connsiteX229" fmla="*/ 1631576 w 2657256"/>
                          <a:gd name="connsiteY229" fmla="*/ 690434 h 3370881"/>
                          <a:gd name="connsiteX230" fmla="*/ 1645023 w 2657256"/>
                          <a:gd name="connsiteY230" fmla="*/ 676987 h 3370881"/>
                          <a:gd name="connsiteX231" fmla="*/ 1685365 w 2657256"/>
                          <a:gd name="connsiteY231" fmla="*/ 645611 h 3370881"/>
                          <a:gd name="connsiteX232" fmla="*/ 1716741 w 2657256"/>
                          <a:gd name="connsiteY232" fmla="*/ 614234 h 3370881"/>
                          <a:gd name="connsiteX233" fmla="*/ 1748118 w 2657256"/>
                          <a:gd name="connsiteY233" fmla="*/ 596305 h 3370881"/>
                          <a:gd name="connsiteX234" fmla="*/ 1761565 w 2657256"/>
                          <a:gd name="connsiteY234" fmla="*/ 591823 h 3370881"/>
                          <a:gd name="connsiteX235" fmla="*/ 1779494 w 2657256"/>
                          <a:gd name="connsiteY235" fmla="*/ 582858 h 3370881"/>
                          <a:gd name="connsiteX236" fmla="*/ 1815353 w 2657256"/>
                          <a:gd name="connsiteY236" fmla="*/ 573893 h 3370881"/>
                          <a:gd name="connsiteX237" fmla="*/ 2030506 w 2657256"/>
                          <a:gd name="connsiteY237" fmla="*/ 578376 h 3370881"/>
                          <a:gd name="connsiteX238" fmla="*/ 2017059 w 2657256"/>
                          <a:gd name="connsiteY238" fmla="*/ 600787 h 3370881"/>
                          <a:gd name="connsiteX239" fmla="*/ 1981200 w 2657256"/>
                          <a:gd name="connsiteY239" fmla="*/ 636646 h 3370881"/>
                          <a:gd name="connsiteX240" fmla="*/ 1967753 w 2657256"/>
                          <a:gd name="connsiteY240" fmla="*/ 650093 h 3370881"/>
                          <a:gd name="connsiteX241" fmla="*/ 1936376 w 2657256"/>
                          <a:gd name="connsiteY241" fmla="*/ 690434 h 3370881"/>
                          <a:gd name="connsiteX242" fmla="*/ 1905000 w 2657256"/>
                          <a:gd name="connsiteY242" fmla="*/ 717329 h 3370881"/>
                          <a:gd name="connsiteX243" fmla="*/ 1860176 w 2657256"/>
                          <a:gd name="connsiteY243" fmla="*/ 735258 h 3370881"/>
                          <a:gd name="connsiteX244" fmla="*/ 1788459 w 2657256"/>
                          <a:gd name="connsiteY244" fmla="*/ 744223 h 3370881"/>
                          <a:gd name="connsiteX245" fmla="*/ 1846729 w 2657256"/>
                          <a:gd name="connsiteY245" fmla="*/ 802493 h 3370881"/>
                          <a:gd name="connsiteX246" fmla="*/ 1913965 w 2657256"/>
                          <a:gd name="connsiteY246" fmla="*/ 829387 h 3370881"/>
                          <a:gd name="connsiteX247" fmla="*/ 1922929 w 2657256"/>
                          <a:gd name="connsiteY247" fmla="*/ 842834 h 3370881"/>
                          <a:gd name="connsiteX248" fmla="*/ 1967753 w 2657256"/>
                          <a:gd name="connsiteY248" fmla="*/ 883176 h 3370881"/>
                          <a:gd name="connsiteX249" fmla="*/ 1981200 w 2657256"/>
                          <a:gd name="connsiteY249" fmla="*/ 896623 h 3370881"/>
                          <a:gd name="connsiteX250" fmla="*/ 1994647 w 2657256"/>
                          <a:gd name="connsiteY250" fmla="*/ 905587 h 3370881"/>
                          <a:gd name="connsiteX251" fmla="*/ 2021541 w 2657256"/>
                          <a:gd name="connsiteY251" fmla="*/ 927999 h 3370881"/>
                          <a:gd name="connsiteX252" fmla="*/ 2030506 w 2657256"/>
                          <a:gd name="connsiteY252" fmla="*/ 941446 h 3370881"/>
                          <a:gd name="connsiteX253" fmla="*/ 2057400 w 2657256"/>
                          <a:gd name="connsiteY253" fmla="*/ 968340 h 3370881"/>
                          <a:gd name="connsiteX254" fmla="*/ 2088776 w 2657256"/>
                          <a:gd name="connsiteY254" fmla="*/ 1013164 h 3370881"/>
                          <a:gd name="connsiteX255" fmla="*/ 2115670 w 2657256"/>
                          <a:gd name="connsiteY255" fmla="*/ 1057987 h 3370881"/>
                          <a:gd name="connsiteX256" fmla="*/ 2120153 w 2657256"/>
                          <a:gd name="connsiteY256" fmla="*/ 1089364 h 3370881"/>
                          <a:gd name="connsiteX257" fmla="*/ 2138082 w 2657256"/>
                          <a:gd name="connsiteY257" fmla="*/ 1143152 h 3370881"/>
                          <a:gd name="connsiteX258" fmla="*/ 2147047 w 2657256"/>
                          <a:gd name="connsiteY258" fmla="*/ 1196940 h 3370881"/>
                          <a:gd name="connsiteX259" fmla="*/ 2151529 w 2657256"/>
                          <a:gd name="connsiteY259" fmla="*/ 1210387 h 3370881"/>
                          <a:gd name="connsiteX260" fmla="*/ 2156012 w 2657256"/>
                          <a:gd name="connsiteY260" fmla="*/ 1228317 h 3370881"/>
                          <a:gd name="connsiteX261" fmla="*/ 2173941 w 2657256"/>
                          <a:gd name="connsiteY261" fmla="*/ 1295552 h 3370881"/>
                          <a:gd name="connsiteX262" fmla="*/ 2182906 w 2657256"/>
                          <a:gd name="connsiteY262" fmla="*/ 1313481 h 3370881"/>
                          <a:gd name="connsiteX263" fmla="*/ 2187388 w 2657256"/>
                          <a:gd name="connsiteY263" fmla="*/ 1331411 h 3370881"/>
                          <a:gd name="connsiteX264" fmla="*/ 2214282 w 2657256"/>
                          <a:gd name="connsiteY264" fmla="*/ 1385199 h 3370881"/>
                          <a:gd name="connsiteX265" fmla="*/ 2218765 w 2657256"/>
                          <a:gd name="connsiteY265" fmla="*/ 1403129 h 3370881"/>
                          <a:gd name="connsiteX266" fmla="*/ 2223247 w 2657256"/>
                          <a:gd name="connsiteY266" fmla="*/ 1430023 h 3370881"/>
                          <a:gd name="connsiteX267" fmla="*/ 2236694 w 2657256"/>
                          <a:gd name="connsiteY267" fmla="*/ 1456917 h 3370881"/>
                          <a:gd name="connsiteX268" fmla="*/ 2249794 w 2657256"/>
                          <a:gd name="connsiteY268" fmla="*/ 1524624 h 3370881"/>
                          <a:gd name="connsiteX269" fmla="*/ 2241176 w 2657256"/>
                          <a:gd name="connsiteY269" fmla="*/ 1577940 h 3370881"/>
                          <a:gd name="connsiteX270" fmla="*/ 2245659 w 2657256"/>
                          <a:gd name="connsiteY270" fmla="*/ 1595870 h 3370881"/>
                          <a:gd name="connsiteX271" fmla="*/ 2249634 w 2657256"/>
                          <a:gd name="connsiteY271" fmla="*/ 1685855 h 3370881"/>
                          <a:gd name="connsiteX272" fmla="*/ 2227729 w 2657256"/>
                          <a:gd name="connsiteY272" fmla="*/ 1716893 h 3370881"/>
                          <a:gd name="connsiteX273" fmla="*/ 2240500 w 2657256"/>
                          <a:gd name="connsiteY273" fmla="*/ 1674269 h 3370881"/>
                          <a:gd name="connsiteX274" fmla="*/ 2235341 w 2657256"/>
                          <a:gd name="connsiteY274" fmla="*/ 1788611 h 3370881"/>
                          <a:gd name="connsiteX275" fmla="*/ 2230689 w 2657256"/>
                          <a:gd name="connsiteY275" fmla="*/ 1823963 h 3370881"/>
                          <a:gd name="connsiteX276" fmla="*/ 2226207 w 2657256"/>
                          <a:gd name="connsiteY276" fmla="*/ 1824470 h 3370881"/>
                          <a:gd name="connsiteX277" fmla="*/ 2208278 w 2657256"/>
                          <a:gd name="connsiteY277" fmla="*/ 1869293 h 3370881"/>
                          <a:gd name="connsiteX278" fmla="*/ 2195168 w 2657256"/>
                          <a:gd name="connsiteY278" fmla="*/ 1882740 h 3370881"/>
                          <a:gd name="connsiteX279" fmla="*/ 2203458 w 2657256"/>
                          <a:gd name="connsiteY279" fmla="*/ 1918938 h 3370881"/>
                          <a:gd name="connsiteX280" fmla="*/ 2204134 w 2657256"/>
                          <a:gd name="connsiteY280" fmla="*/ 1949806 h 3370881"/>
                          <a:gd name="connsiteX281" fmla="*/ 2226545 w 2657256"/>
                          <a:gd name="connsiteY281" fmla="*/ 1954627 h 3370881"/>
                          <a:gd name="connsiteX282" fmla="*/ 2241176 w 2657256"/>
                          <a:gd name="connsiteY282" fmla="*/ 2012729 h 3370881"/>
                          <a:gd name="connsiteX283" fmla="*/ 2263588 w 2657256"/>
                          <a:gd name="connsiteY283" fmla="*/ 2057552 h 3370881"/>
                          <a:gd name="connsiteX284" fmla="*/ 2286000 w 2657256"/>
                          <a:gd name="connsiteY284" fmla="*/ 2084446 h 3370881"/>
                          <a:gd name="connsiteX285" fmla="*/ 2299447 w 2657256"/>
                          <a:gd name="connsiteY285" fmla="*/ 2124787 h 3370881"/>
                          <a:gd name="connsiteX286" fmla="*/ 2321859 w 2657256"/>
                          <a:gd name="connsiteY286" fmla="*/ 2151681 h 3370881"/>
                          <a:gd name="connsiteX287" fmla="*/ 2344270 w 2657256"/>
                          <a:gd name="connsiteY287" fmla="*/ 2205470 h 3370881"/>
                          <a:gd name="connsiteX288" fmla="*/ 2348753 w 2657256"/>
                          <a:gd name="connsiteY288" fmla="*/ 2223399 h 3370881"/>
                          <a:gd name="connsiteX289" fmla="*/ 2366682 w 2657256"/>
                          <a:gd name="connsiteY289" fmla="*/ 2263740 h 3370881"/>
                          <a:gd name="connsiteX290" fmla="*/ 2375647 w 2657256"/>
                          <a:gd name="connsiteY290" fmla="*/ 2286152 h 3370881"/>
                          <a:gd name="connsiteX291" fmla="*/ 2380129 w 2657256"/>
                          <a:gd name="connsiteY291" fmla="*/ 2308564 h 3370881"/>
                          <a:gd name="connsiteX292" fmla="*/ 2389094 w 2657256"/>
                          <a:gd name="connsiteY292" fmla="*/ 2335458 h 3370881"/>
                          <a:gd name="connsiteX293" fmla="*/ 2393576 w 2657256"/>
                          <a:gd name="connsiteY293" fmla="*/ 2380281 h 3370881"/>
                          <a:gd name="connsiteX294" fmla="*/ 2398059 w 2657256"/>
                          <a:gd name="connsiteY294" fmla="*/ 2393729 h 3370881"/>
                          <a:gd name="connsiteX295" fmla="*/ 2419794 w 2657256"/>
                          <a:gd name="connsiteY295" fmla="*/ 2447517 h 3370881"/>
                          <a:gd name="connsiteX296" fmla="*/ 2427343 w 2657256"/>
                          <a:gd name="connsiteY296" fmla="*/ 2564058 h 3370881"/>
                          <a:gd name="connsiteX297" fmla="*/ 2389094 w 2657256"/>
                          <a:gd name="connsiteY297" fmla="*/ 2837481 h 3370881"/>
                          <a:gd name="connsiteX298" fmla="*/ 2380129 w 2657256"/>
                          <a:gd name="connsiteY298" fmla="*/ 2859893 h 3370881"/>
                          <a:gd name="connsiteX299" fmla="*/ 2357718 w 2657256"/>
                          <a:gd name="connsiteY299" fmla="*/ 2913681 h 3370881"/>
                          <a:gd name="connsiteX300" fmla="*/ 2348753 w 2657256"/>
                          <a:gd name="connsiteY300" fmla="*/ 2936093 h 3370881"/>
                          <a:gd name="connsiteX301" fmla="*/ 2339788 w 2657256"/>
                          <a:gd name="connsiteY301" fmla="*/ 2971952 h 3370881"/>
                          <a:gd name="connsiteX302" fmla="*/ 2326341 w 2657256"/>
                          <a:gd name="connsiteY302" fmla="*/ 2994364 h 3370881"/>
                          <a:gd name="connsiteX303" fmla="*/ 2317376 w 2657256"/>
                          <a:gd name="connsiteY303" fmla="*/ 3025740 h 3370881"/>
                          <a:gd name="connsiteX304" fmla="*/ 2303929 w 2657256"/>
                          <a:gd name="connsiteY304" fmla="*/ 3048152 h 3370881"/>
                          <a:gd name="connsiteX305" fmla="*/ 2290482 w 2657256"/>
                          <a:gd name="connsiteY305" fmla="*/ 3079529 h 3370881"/>
                          <a:gd name="connsiteX306" fmla="*/ 2272553 w 2657256"/>
                          <a:gd name="connsiteY306" fmla="*/ 3084011 h 3370881"/>
                          <a:gd name="connsiteX307" fmla="*/ 2259106 w 2657256"/>
                          <a:gd name="connsiteY307" fmla="*/ 3088493 h 3370881"/>
                          <a:gd name="connsiteX308" fmla="*/ 2241176 w 2657256"/>
                          <a:gd name="connsiteY308" fmla="*/ 3092976 h 3370881"/>
                          <a:gd name="connsiteX309" fmla="*/ 2209800 w 2657256"/>
                          <a:gd name="connsiteY309" fmla="*/ 3101940 h 3370881"/>
                          <a:gd name="connsiteX310" fmla="*/ 2205318 w 2657256"/>
                          <a:gd name="connsiteY310" fmla="*/ 3039187 h 3370881"/>
                          <a:gd name="connsiteX311" fmla="*/ 2218765 w 2657256"/>
                          <a:gd name="connsiteY311" fmla="*/ 3021258 h 3370881"/>
                          <a:gd name="connsiteX312" fmla="*/ 2245659 w 2657256"/>
                          <a:gd name="connsiteY312" fmla="*/ 2971952 h 3370881"/>
                          <a:gd name="connsiteX313" fmla="*/ 2268070 w 2657256"/>
                          <a:gd name="connsiteY313" fmla="*/ 2945058 h 3370881"/>
                          <a:gd name="connsiteX314" fmla="*/ 2298550 w 2657256"/>
                          <a:gd name="connsiteY314" fmla="*/ 2568540 h 3370881"/>
                          <a:gd name="connsiteX315" fmla="*/ 2284986 w 2657256"/>
                          <a:gd name="connsiteY315" fmla="*/ 2532681 h 3370881"/>
                          <a:gd name="connsiteX316" fmla="*/ 2293273 w 2657256"/>
                          <a:gd name="connsiteY316" fmla="*/ 2496653 h 3370881"/>
                          <a:gd name="connsiteX317" fmla="*/ 2278152 w 2657256"/>
                          <a:gd name="connsiteY317" fmla="*/ 2475178 h 3370881"/>
                          <a:gd name="connsiteX318" fmla="*/ 2245659 w 2657256"/>
                          <a:gd name="connsiteY318" fmla="*/ 2389247 h 3370881"/>
                          <a:gd name="connsiteX319" fmla="*/ 2195507 w 2657256"/>
                          <a:gd name="connsiteY319" fmla="*/ 2241328 h 3370881"/>
                          <a:gd name="connsiteX320" fmla="*/ 2083786 w 2657256"/>
                          <a:gd name="connsiteY320" fmla="*/ 2040300 h 3370881"/>
                          <a:gd name="connsiteX321" fmla="*/ 2048773 w 2657256"/>
                          <a:gd name="connsiteY321" fmla="*/ 2017971 h 3370881"/>
                          <a:gd name="connsiteX322" fmla="*/ 2074314 w 2657256"/>
                          <a:gd name="connsiteY322" fmla="*/ 2011967 h 3370881"/>
                          <a:gd name="connsiteX323" fmla="*/ 2034988 w 2657256"/>
                          <a:gd name="connsiteY323" fmla="*/ 2003764 h 3370881"/>
                          <a:gd name="connsiteX324" fmla="*/ 2026023 w 2657256"/>
                          <a:gd name="connsiteY324" fmla="*/ 2026176 h 3370881"/>
                          <a:gd name="connsiteX325" fmla="*/ 2021541 w 2657256"/>
                          <a:gd name="connsiteY325" fmla="*/ 2039623 h 3370881"/>
                          <a:gd name="connsiteX326" fmla="*/ 1999129 w 2657256"/>
                          <a:gd name="connsiteY326" fmla="*/ 2053070 h 3370881"/>
                          <a:gd name="connsiteX327" fmla="*/ 1990165 w 2657256"/>
                          <a:gd name="connsiteY327" fmla="*/ 2070999 h 3370881"/>
                          <a:gd name="connsiteX328" fmla="*/ 1967753 w 2657256"/>
                          <a:gd name="connsiteY328" fmla="*/ 2106858 h 3370881"/>
                          <a:gd name="connsiteX329" fmla="*/ 1981200 w 2657256"/>
                          <a:gd name="connsiteY329" fmla="*/ 2223399 h 3370881"/>
                          <a:gd name="connsiteX330" fmla="*/ 1994647 w 2657256"/>
                          <a:gd name="connsiteY330" fmla="*/ 2254776 h 3370881"/>
                          <a:gd name="connsiteX331" fmla="*/ 2003612 w 2657256"/>
                          <a:gd name="connsiteY331" fmla="*/ 2272705 h 3370881"/>
                          <a:gd name="connsiteX332" fmla="*/ 2026023 w 2657256"/>
                          <a:gd name="connsiteY332" fmla="*/ 2304081 h 3370881"/>
                          <a:gd name="connsiteX333" fmla="*/ 2043953 w 2657256"/>
                          <a:gd name="connsiteY333" fmla="*/ 2348905 h 3370881"/>
                          <a:gd name="connsiteX334" fmla="*/ 2061882 w 2657256"/>
                          <a:gd name="connsiteY334" fmla="*/ 2371317 h 3370881"/>
                          <a:gd name="connsiteX335" fmla="*/ 2088776 w 2657256"/>
                          <a:gd name="connsiteY335" fmla="*/ 2434070 h 3370881"/>
                          <a:gd name="connsiteX336" fmla="*/ 2102223 w 2657256"/>
                          <a:gd name="connsiteY336" fmla="*/ 2465446 h 3370881"/>
                          <a:gd name="connsiteX337" fmla="*/ 2106706 w 2657256"/>
                          <a:gd name="connsiteY337" fmla="*/ 2496823 h 3370881"/>
                          <a:gd name="connsiteX338" fmla="*/ 2124635 w 2657256"/>
                          <a:gd name="connsiteY338" fmla="*/ 2559576 h 3370881"/>
                          <a:gd name="connsiteX339" fmla="*/ 2138082 w 2657256"/>
                          <a:gd name="connsiteY339" fmla="*/ 2649223 h 3370881"/>
                          <a:gd name="connsiteX340" fmla="*/ 2147047 w 2657256"/>
                          <a:gd name="connsiteY340" fmla="*/ 2685081 h 3370881"/>
                          <a:gd name="connsiteX341" fmla="*/ 2151529 w 2657256"/>
                          <a:gd name="connsiteY341" fmla="*/ 2716458 h 3370881"/>
                          <a:gd name="connsiteX342" fmla="*/ 2160494 w 2657256"/>
                          <a:gd name="connsiteY342" fmla="*/ 2770246 h 3370881"/>
                          <a:gd name="connsiteX343" fmla="*/ 2156012 w 2657256"/>
                          <a:gd name="connsiteY343" fmla="*/ 2962987 h 3370881"/>
                          <a:gd name="connsiteX344" fmla="*/ 2138082 w 2657256"/>
                          <a:gd name="connsiteY344" fmla="*/ 3043670 h 3370881"/>
                          <a:gd name="connsiteX345" fmla="*/ 2133600 w 2657256"/>
                          <a:gd name="connsiteY345" fmla="*/ 3061599 h 3370881"/>
                          <a:gd name="connsiteX346" fmla="*/ 2120153 w 2657256"/>
                          <a:gd name="connsiteY346" fmla="*/ 3079529 h 3370881"/>
                          <a:gd name="connsiteX347" fmla="*/ 2111188 w 2657256"/>
                          <a:gd name="connsiteY347" fmla="*/ 3106423 h 3370881"/>
                          <a:gd name="connsiteX348" fmla="*/ 2088776 w 2657256"/>
                          <a:gd name="connsiteY348" fmla="*/ 3137799 h 3370881"/>
                          <a:gd name="connsiteX349" fmla="*/ 2075329 w 2657256"/>
                          <a:gd name="connsiteY349" fmla="*/ 3164693 h 3370881"/>
                          <a:gd name="connsiteX350" fmla="*/ 2061882 w 2657256"/>
                          <a:gd name="connsiteY350" fmla="*/ 3169176 h 3370881"/>
                          <a:gd name="connsiteX351" fmla="*/ 2021541 w 2657256"/>
                          <a:gd name="connsiteY351" fmla="*/ 3164693 h 3370881"/>
                          <a:gd name="connsiteX352" fmla="*/ 2012576 w 2657256"/>
                          <a:gd name="connsiteY352" fmla="*/ 3119870 h 3370881"/>
                          <a:gd name="connsiteX353" fmla="*/ 2048435 w 2657256"/>
                          <a:gd name="connsiteY353" fmla="*/ 3021258 h 3370881"/>
                          <a:gd name="connsiteX354" fmla="*/ 2048435 w 2657256"/>
                          <a:gd name="connsiteY354" fmla="*/ 3021258 h 3370881"/>
                          <a:gd name="connsiteX355" fmla="*/ 2061882 w 2657256"/>
                          <a:gd name="connsiteY355" fmla="*/ 2967470 h 3370881"/>
                          <a:gd name="connsiteX356" fmla="*/ 2070847 w 2657256"/>
                          <a:gd name="connsiteY356" fmla="*/ 2882305 h 3370881"/>
                          <a:gd name="connsiteX357" fmla="*/ 2066365 w 2657256"/>
                          <a:gd name="connsiteY357" fmla="*/ 2725423 h 3370881"/>
                          <a:gd name="connsiteX358" fmla="*/ 2043953 w 2657256"/>
                          <a:gd name="connsiteY358" fmla="*/ 2649223 h 3370881"/>
                          <a:gd name="connsiteX359" fmla="*/ 2030506 w 2657256"/>
                          <a:gd name="connsiteY359" fmla="*/ 2622329 h 3370881"/>
                          <a:gd name="connsiteX360" fmla="*/ 2017059 w 2657256"/>
                          <a:gd name="connsiteY360" fmla="*/ 2581987 h 3370881"/>
                          <a:gd name="connsiteX361" fmla="*/ 1981200 w 2657256"/>
                          <a:gd name="connsiteY361" fmla="*/ 2514752 h 3370881"/>
                          <a:gd name="connsiteX362" fmla="*/ 1972235 w 2657256"/>
                          <a:gd name="connsiteY362" fmla="*/ 2501305 h 3370881"/>
                          <a:gd name="connsiteX363" fmla="*/ 1958788 w 2657256"/>
                          <a:gd name="connsiteY363" fmla="*/ 2478893 h 3370881"/>
                          <a:gd name="connsiteX364" fmla="*/ 1905000 w 2657256"/>
                          <a:gd name="connsiteY364" fmla="*/ 2398211 h 3370881"/>
                          <a:gd name="connsiteX365" fmla="*/ 1882588 w 2657256"/>
                          <a:gd name="connsiteY365" fmla="*/ 2357870 h 3370881"/>
                          <a:gd name="connsiteX366" fmla="*/ 1869141 w 2657256"/>
                          <a:gd name="connsiteY366" fmla="*/ 2339940 h 3370881"/>
                          <a:gd name="connsiteX367" fmla="*/ 1806388 w 2657256"/>
                          <a:gd name="connsiteY367" fmla="*/ 2313046 h 3370881"/>
                          <a:gd name="connsiteX368" fmla="*/ 1779494 w 2657256"/>
                          <a:gd name="connsiteY368" fmla="*/ 2304081 h 3370881"/>
                          <a:gd name="connsiteX369" fmla="*/ 1752600 w 2657256"/>
                          <a:gd name="connsiteY369" fmla="*/ 2299599 h 3370881"/>
                          <a:gd name="connsiteX370" fmla="*/ 1680882 w 2657256"/>
                          <a:gd name="connsiteY370" fmla="*/ 2277187 h 3370881"/>
                          <a:gd name="connsiteX371" fmla="*/ 1719025 w 2657256"/>
                          <a:gd name="connsiteY371" fmla="*/ 2281331 h 3370881"/>
                          <a:gd name="connsiteX372" fmla="*/ 1756997 w 2657256"/>
                          <a:gd name="connsiteY372" fmla="*/ 2289450 h 3370881"/>
                          <a:gd name="connsiteX373" fmla="*/ 1656440 w 2657256"/>
                          <a:gd name="connsiteY373" fmla="*/ 2298583 h 3370881"/>
                          <a:gd name="connsiteX374" fmla="*/ 1537447 w 2657256"/>
                          <a:gd name="connsiteY374" fmla="*/ 2329960 h 3370881"/>
                          <a:gd name="connsiteX375" fmla="*/ 1571993 w 2657256"/>
                          <a:gd name="connsiteY375" fmla="*/ 2317957 h 3370881"/>
                          <a:gd name="connsiteX376" fmla="*/ 1509707 w 2657256"/>
                          <a:gd name="connsiteY376" fmla="*/ 2338926 h 3370881"/>
                          <a:gd name="connsiteX377" fmla="*/ 1500444 w 2657256"/>
                          <a:gd name="connsiteY377" fmla="*/ 2355271 h 3370881"/>
                          <a:gd name="connsiteX378" fmla="*/ 1402678 w 2657256"/>
                          <a:gd name="connsiteY378" fmla="*/ 2339641 h 3370881"/>
                          <a:gd name="connsiteX379" fmla="*/ 1322892 w 2657256"/>
                          <a:gd name="connsiteY379" fmla="*/ 2336952 h 3370881"/>
                          <a:gd name="connsiteX380" fmla="*/ 1199384 w 2657256"/>
                          <a:gd name="connsiteY380" fmla="*/ 2307041 h 3370881"/>
                          <a:gd name="connsiteX381" fmla="*/ 1066800 w 2657256"/>
                          <a:gd name="connsiteY381" fmla="*/ 2272705 h 3370881"/>
                          <a:gd name="connsiteX382" fmla="*/ 1030941 w 2657256"/>
                          <a:gd name="connsiteY382" fmla="*/ 2263740 h 3370881"/>
                          <a:gd name="connsiteX383" fmla="*/ 986118 w 2657256"/>
                          <a:gd name="connsiteY383" fmla="*/ 2241329 h 3370881"/>
                          <a:gd name="connsiteX384" fmla="*/ 968188 w 2657256"/>
                          <a:gd name="connsiteY384" fmla="*/ 2232364 h 3370881"/>
                          <a:gd name="connsiteX385" fmla="*/ 936812 w 2657256"/>
                          <a:gd name="connsiteY385" fmla="*/ 2214434 h 3370881"/>
                          <a:gd name="connsiteX386" fmla="*/ 905435 w 2657256"/>
                          <a:gd name="connsiteY386" fmla="*/ 2196505 h 3370881"/>
                          <a:gd name="connsiteX387" fmla="*/ 869576 w 2657256"/>
                          <a:gd name="connsiteY387" fmla="*/ 2209952 h 3370881"/>
                          <a:gd name="connsiteX388" fmla="*/ 856129 w 2657256"/>
                          <a:gd name="connsiteY388" fmla="*/ 2227881 h 3370881"/>
                          <a:gd name="connsiteX389" fmla="*/ 815788 w 2657256"/>
                          <a:gd name="connsiteY389" fmla="*/ 2268223 h 3370881"/>
                          <a:gd name="connsiteX390" fmla="*/ 788894 w 2657256"/>
                          <a:gd name="connsiteY390" fmla="*/ 2290634 h 3370881"/>
                          <a:gd name="connsiteX391" fmla="*/ 762000 w 2657256"/>
                          <a:gd name="connsiteY391" fmla="*/ 2313046 h 3370881"/>
                          <a:gd name="connsiteX392" fmla="*/ 753035 w 2657256"/>
                          <a:gd name="connsiteY392" fmla="*/ 2326493 h 3370881"/>
                          <a:gd name="connsiteX393" fmla="*/ 735106 w 2657256"/>
                          <a:gd name="connsiteY393" fmla="*/ 2339940 h 3370881"/>
                          <a:gd name="connsiteX394" fmla="*/ 712694 w 2657256"/>
                          <a:gd name="connsiteY394" fmla="*/ 2362352 h 3370881"/>
                          <a:gd name="connsiteX395" fmla="*/ 694765 w 2657256"/>
                          <a:gd name="connsiteY395" fmla="*/ 2375799 h 3370881"/>
                          <a:gd name="connsiteX396" fmla="*/ 681318 w 2657256"/>
                          <a:gd name="connsiteY396" fmla="*/ 2393729 h 3370881"/>
                          <a:gd name="connsiteX397" fmla="*/ 667870 w 2657256"/>
                          <a:gd name="connsiteY397" fmla="*/ 2402693 h 3370881"/>
                          <a:gd name="connsiteX398" fmla="*/ 623047 w 2657256"/>
                          <a:gd name="connsiteY398" fmla="*/ 2443034 h 3370881"/>
                          <a:gd name="connsiteX399" fmla="*/ 600635 w 2657256"/>
                          <a:gd name="connsiteY399" fmla="*/ 2474411 h 3370881"/>
                          <a:gd name="connsiteX400" fmla="*/ 587188 w 2657256"/>
                          <a:gd name="connsiteY400" fmla="*/ 2514752 h 3370881"/>
                          <a:gd name="connsiteX401" fmla="*/ 582706 w 2657256"/>
                          <a:gd name="connsiteY401" fmla="*/ 2546129 h 3370881"/>
                          <a:gd name="connsiteX402" fmla="*/ 596153 w 2657256"/>
                          <a:gd name="connsiteY402" fmla="*/ 2635776 h 3370881"/>
                          <a:gd name="connsiteX403" fmla="*/ 600635 w 2657256"/>
                          <a:gd name="connsiteY403" fmla="*/ 2653705 h 3370881"/>
                          <a:gd name="connsiteX404" fmla="*/ 609600 w 2657256"/>
                          <a:gd name="connsiteY404" fmla="*/ 2671634 h 3370881"/>
                          <a:gd name="connsiteX405" fmla="*/ 614082 w 2657256"/>
                          <a:gd name="connsiteY405" fmla="*/ 2689564 h 3370881"/>
                          <a:gd name="connsiteX406" fmla="*/ 623047 w 2657256"/>
                          <a:gd name="connsiteY406" fmla="*/ 2711976 h 3370881"/>
                          <a:gd name="connsiteX407" fmla="*/ 627529 w 2657256"/>
                          <a:gd name="connsiteY407" fmla="*/ 2734387 h 3370881"/>
                          <a:gd name="connsiteX408" fmla="*/ 640976 w 2657256"/>
                          <a:gd name="connsiteY408" fmla="*/ 2765764 h 3370881"/>
                          <a:gd name="connsiteX409" fmla="*/ 645459 w 2657256"/>
                          <a:gd name="connsiteY409" fmla="*/ 2779211 h 3370881"/>
                          <a:gd name="connsiteX410" fmla="*/ 658906 w 2657256"/>
                          <a:gd name="connsiteY410" fmla="*/ 2801623 h 3370881"/>
                          <a:gd name="connsiteX411" fmla="*/ 676835 w 2657256"/>
                          <a:gd name="connsiteY411" fmla="*/ 2864376 h 3370881"/>
                          <a:gd name="connsiteX412" fmla="*/ 690282 w 2657256"/>
                          <a:gd name="connsiteY412" fmla="*/ 2895752 h 3370881"/>
                          <a:gd name="connsiteX413" fmla="*/ 699247 w 2657256"/>
                          <a:gd name="connsiteY413" fmla="*/ 2940576 h 3370881"/>
                          <a:gd name="connsiteX414" fmla="*/ 703729 w 2657256"/>
                          <a:gd name="connsiteY414" fmla="*/ 2967470 h 3370881"/>
                          <a:gd name="connsiteX415" fmla="*/ 717176 w 2657256"/>
                          <a:gd name="connsiteY415" fmla="*/ 2994364 h 3370881"/>
                          <a:gd name="connsiteX416" fmla="*/ 735106 w 2657256"/>
                          <a:gd name="connsiteY416" fmla="*/ 3052634 h 3370881"/>
                          <a:gd name="connsiteX417" fmla="*/ 739588 w 2657256"/>
                          <a:gd name="connsiteY417" fmla="*/ 3079529 h 3370881"/>
                          <a:gd name="connsiteX418" fmla="*/ 762000 w 2657256"/>
                          <a:gd name="connsiteY418" fmla="*/ 3142281 h 3370881"/>
                          <a:gd name="connsiteX419" fmla="*/ 766482 w 2657256"/>
                          <a:gd name="connsiteY419" fmla="*/ 3231929 h 3370881"/>
                          <a:gd name="connsiteX420" fmla="*/ 770965 w 2657256"/>
                          <a:gd name="connsiteY420" fmla="*/ 3254340 h 3370881"/>
                          <a:gd name="connsiteX421" fmla="*/ 775447 w 2657256"/>
                          <a:gd name="connsiteY421" fmla="*/ 3285717 h 3370881"/>
                          <a:gd name="connsiteX422" fmla="*/ 748553 w 2657256"/>
                          <a:gd name="connsiteY422" fmla="*/ 3335023 h 3370881"/>
                          <a:gd name="connsiteX423" fmla="*/ 721659 w 2657256"/>
                          <a:gd name="connsiteY423" fmla="*/ 3343987 h 3370881"/>
                          <a:gd name="connsiteX424" fmla="*/ 708212 w 2657256"/>
                          <a:gd name="connsiteY424" fmla="*/ 3348470 h 3370881"/>
                          <a:gd name="connsiteX425" fmla="*/ 623047 w 2657256"/>
                          <a:gd name="connsiteY425" fmla="*/ 3330540 h 3370881"/>
                          <a:gd name="connsiteX426" fmla="*/ 609600 w 2657256"/>
                          <a:gd name="connsiteY426" fmla="*/ 3308129 h 3370881"/>
                          <a:gd name="connsiteX427" fmla="*/ 591670 w 2657256"/>
                          <a:gd name="connsiteY427" fmla="*/ 3267787 h 3370881"/>
                          <a:gd name="connsiteX428" fmla="*/ 560294 w 2657256"/>
                          <a:gd name="connsiteY428" fmla="*/ 3209517 h 3370881"/>
                          <a:gd name="connsiteX429" fmla="*/ 551329 w 2657256"/>
                          <a:gd name="connsiteY429" fmla="*/ 3196070 h 3370881"/>
                          <a:gd name="connsiteX430" fmla="*/ 528918 w 2657256"/>
                          <a:gd name="connsiteY430" fmla="*/ 3173658 h 3370881"/>
                          <a:gd name="connsiteX431" fmla="*/ 519953 w 2657256"/>
                          <a:gd name="connsiteY431" fmla="*/ 3128834 h 3370881"/>
                          <a:gd name="connsiteX432" fmla="*/ 524435 w 2657256"/>
                          <a:gd name="connsiteY432" fmla="*/ 3101940 h 3370881"/>
                          <a:gd name="connsiteX433" fmla="*/ 528918 w 2657256"/>
                          <a:gd name="connsiteY433" fmla="*/ 3088493 h 3370881"/>
                          <a:gd name="connsiteX434" fmla="*/ 542365 w 2657256"/>
                          <a:gd name="connsiteY434" fmla="*/ 3052634 h 3370881"/>
                          <a:gd name="connsiteX435" fmla="*/ 484094 w 2657256"/>
                          <a:gd name="connsiteY435" fmla="*/ 2886787 h 3370881"/>
                          <a:gd name="connsiteX436" fmla="*/ 443753 w 2657256"/>
                          <a:gd name="connsiteY436" fmla="*/ 2779211 h 3370881"/>
                          <a:gd name="connsiteX437" fmla="*/ 439270 w 2657256"/>
                          <a:gd name="connsiteY437" fmla="*/ 2752317 h 3370881"/>
                          <a:gd name="connsiteX438" fmla="*/ 430306 w 2657256"/>
                          <a:gd name="connsiteY438" fmla="*/ 2716458 h 3370881"/>
                          <a:gd name="connsiteX439" fmla="*/ 425823 w 2657256"/>
                          <a:gd name="connsiteY439" fmla="*/ 2680599 h 3370881"/>
                          <a:gd name="connsiteX440" fmla="*/ 398929 w 2657256"/>
                          <a:gd name="connsiteY440" fmla="*/ 2599917 h 3370881"/>
                          <a:gd name="connsiteX441" fmla="*/ 385482 w 2657256"/>
                          <a:gd name="connsiteY441" fmla="*/ 2568540 h 3370881"/>
                          <a:gd name="connsiteX442" fmla="*/ 381000 w 2657256"/>
                          <a:gd name="connsiteY442" fmla="*/ 2550611 h 3370881"/>
                          <a:gd name="connsiteX443" fmla="*/ 372035 w 2657256"/>
                          <a:gd name="connsiteY443" fmla="*/ 2483376 h 3370881"/>
                          <a:gd name="connsiteX444" fmla="*/ 367553 w 2657256"/>
                          <a:gd name="connsiteY444" fmla="*/ 2469929 h 3370881"/>
                          <a:gd name="connsiteX445" fmla="*/ 407894 w 2657256"/>
                          <a:gd name="connsiteY445" fmla="*/ 2451999 h 3370881"/>
                          <a:gd name="connsiteX446" fmla="*/ 515470 w 2657256"/>
                          <a:gd name="connsiteY446" fmla="*/ 2407176 h 3370881"/>
                          <a:gd name="connsiteX447" fmla="*/ 578223 w 2657256"/>
                          <a:gd name="connsiteY447" fmla="*/ 2353387 h 3370881"/>
                          <a:gd name="connsiteX448" fmla="*/ 587188 w 2657256"/>
                          <a:gd name="connsiteY448" fmla="*/ 2330976 h 3370881"/>
                          <a:gd name="connsiteX449" fmla="*/ 614082 w 2657256"/>
                          <a:gd name="connsiteY449" fmla="*/ 2254776 h 3370881"/>
                          <a:gd name="connsiteX450" fmla="*/ 649941 w 2657256"/>
                          <a:gd name="connsiteY450" fmla="*/ 2200987 h 3370881"/>
                          <a:gd name="connsiteX451" fmla="*/ 690282 w 2657256"/>
                          <a:gd name="connsiteY451" fmla="*/ 2174093 h 3370881"/>
                          <a:gd name="connsiteX452" fmla="*/ 703729 w 2657256"/>
                          <a:gd name="connsiteY452" fmla="*/ 2165129 h 3370881"/>
                          <a:gd name="connsiteX453" fmla="*/ 739588 w 2657256"/>
                          <a:gd name="connsiteY453" fmla="*/ 2147199 h 3370881"/>
                          <a:gd name="connsiteX454" fmla="*/ 708212 w 2657256"/>
                          <a:gd name="connsiteY454" fmla="*/ 2187540 h 3370881"/>
                          <a:gd name="connsiteX455" fmla="*/ 654423 w 2657256"/>
                          <a:gd name="connsiteY455" fmla="*/ 2241329 h 3370881"/>
                          <a:gd name="connsiteX456" fmla="*/ 636494 w 2657256"/>
                          <a:gd name="connsiteY456" fmla="*/ 2259258 h 3370881"/>
                          <a:gd name="connsiteX457" fmla="*/ 614082 w 2657256"/>
                          <a:gd name="connsiteY457" fmla="*/ 2286152 h 3370881"/>
                          <a:gd name="connsiteX458" fmla="*/ 592179 w 2657256"/>
                          <a:gd name="connsiteY458" fmla="*/ 2282347 h 3370881"/>
                          <a:gd name="connsiteX459" fmla="*/ 555980 w 2657256"/>
                          <a:gd name="connsiteY459" fmla="*/ 2313892 h 3370881"/>
                          <a:gd name="connsiteX460" fmla="*/ 524435 w 2657256"/>
                          <a:gd name="connsiteY460" fmla="*/ 2348905 h 3370881"/>
                          <a:gd name="connsiteX461" fmla="*/ 502023 w 2657256"/>
                          <a:gd name="connsiteY461" fmla="*/ 2362352 h 3370881"/>
                          <a:gd name="connsiteX462" fmla="*/ 461682 w 2657256"/>
                          <a:gd name="connsiteY462" fmla="*/ 2389246 h 3370881"/>
                          <a:gd name="connsiteX463" fmla="*/ 448235 w 2657256"/>
                          <a:gd name="connsiteY463" fmla="*/ 2398211 h 3370881"/>
                          <a:gd name="connsiteX464" fmla="*/ 430306 w 2657256"/>
                          <a:gd name="connsiteY464" fmla="*/ 2407176 h 3370881"/>
                          <a:gd name="connsiteX465" fmla="*/ 412376 w 2657256"/>
                          <a:gd name="connsiteY465" fmla="*/ 2420623 h 3370881"/>
                          <a:gd name="connsiteX466" fmla="*/ 389965 w 2657256"/>
                          <a:gd name="connsiteY466" fmla="*/ 2429587 h 3370881"/>
                          <a:gd name="connsiteX467" fmla="*/ 372035 w 2657256"/>
                          <a:gd name="connsiteY467" fmla="*/ 2443034 h 3370881"/>
                          <a:gd name="connsiteX468" fmla="*/ 318247 w 2657256"/>
                          <a:gd name="connsiteY468" fmla="*/ 2474411 h 3370881"/>
                          <a:gd name="connsiteX469" fmla="*/ 304800 w 2657256"/>
                          <a:gd name="connsiteY469" fmla="*/ 2492340 h 3370881"/>
                          <a:gd name="connsiteX470" fmla="*/ 282388 w 2657256"/>
                          <a:gd name="connsiteY470" fmla="*/ 2519234 h 3370881"/>
                          <a:gd name="connsiteX471" fmla="*/ 295835 w 2657256"/>
                          <a:gd name="connsiteY471" fmla="*/ 2815070 h 3370881"/>
                          <a:gd name="connsiteX472" fmla="*/ 300318 w 2657256"/>
                          <a:gd name="connsiteY472" fmla="*/ 2837481 h 3370881"/>
                          <a:gd name="connsiteX473" fmla="*/ 304800 w 2657256"/>
                          <a:gd name="connsiteY473" fmla="*/ 2868858 h 3370881"/>
                          <a:gd name="connsiteX474" fmla="*/ 309282 w 2657256"/>
                          <a:gd name="connsiteY474" fmla="*/ 2927129 h 3370881"/>
                          <a:gd name="connsiteX475" fmla="*/ 322729 w 2657256"/>
                          <a:gd name="connsiteY475" fmla="*/ 2985399 h 3370881"/>
                          <a:gd name="connsiteX476" fmla="*/ 327212 w 2657256"/>
                          <a:gd name="connsiteY476" fmla="*/ 3012293 h 3370881"/>
                          <a:gd name="connsiteX477" fmla="*/ 331694 w 2657256"/>
                          <a:gd name="connsiteY477" fmla="*/ 3043670 h 3370881"/>
                          <a:gd name="connsiteX478" fmla="*/ 345141 w 2657256"/>
                          <a:gd name="connsiteY478" fmla="*/ 3070564 h 3370881"/>
                          <a:gd name="connsiteX479" fmla="*/ 367553 w 2657256"/>
                          <a:gd name="connsiteY479" fmla="*/ 3124352 h 3370881"/>
                          <a:gd name="connsiteX480" fmla="*/ 381000 w 2657256"/>
                          <a:gd name="connsiteY480" fmla="*/ 3182623 h 3370881"/>
                          <a:gd name="connsiteX481" fmla="*/ 389965 w 2657256"/>
                          <a:gd name="connsiteY481" fmla="*/ 3196070 h 3370881"/>
                          <a:gd name="connsiteX482" fmla="*/ 394447 w 2657256"/>
                          <a:gd name="connsiteY482" fmla="*/ 3213999 h 3370881"/>
                          <a:gd name="connsiteX483" fmla="*/ 412376 w 2657256"/>
                          <a:gd name="connsiteY483" fmla="*/ 3245376 h 3370881"/>
                          <a:gd name="connsiteX484" fmla="*/ 416859 w 2657256"/>
                          <a:gd name="connsiteY484" fmla="*/ 3258823 h 3370881"/>
                          <a:gd name="connsiteX485" fmla="*/ 425823 w 2657256"/>
                          <a:gd name="connsiteY485" fmla="*/ 3272270 h 3370881"/>
                          <a:gd name="connsiteX486" fmla="*/ 439270 w 2657256"/>
                          <a:gd name="connsiteY486" fmla="*/ 3303646 h 3370881"/>
                          <a:gd name="connsiteX487" fmla="*/ 439270 w 2657256"/>
                          <a:gd name="connsiteY487" fmla="*/ 3352952 h 3370881"/>
                          <a:gd name="connsiteX488" fmla="*/ 430306 w 2657256"/>
                          <a:gd name="connsiteY488" fmla="*/ 3366399 h 3370881"/>
                          <a:gd name="connsiteX489" fmla="*/ 412376 w 2657256"/>
                          <a:gd name="connsiteY489" fmla="*/ 3370881 h 3370881"/>
                          <a:gd name="connsiteX490" fmla="*/ 295835 w 2657256"/>
                          <a:gd name="connsiteY490" fmla="*/ 3357434 h 3370881"/>
                          <a:gd name="connsiteX491" fmla="*/ 264459 w 2657256"/>
                          <a:gd name="connsiteY491" fmla="*/ 3276752 h 3370881"/>
                          <a:gd name="connsiteX492" fmla="*/ 259976 w 2657256"/>
                          <a:gd name="connsiteY492" fmla="*/ 3240893 h 3370881"/>
                          <a:gd name="connsiteX493" fmla="*/ 246529 w 2657256"/>
                          <a:gd name="connsiteY493" fmla="*/ 3178140 h 3370881"/>
                          <a:gd name="connsiteX494" fmla="*/ 237565 w 2657256"/>
                          <a:gd name="connsiteY494" fmla="*/ 3084011 h 3370881"/>
                          <a:gd name="connsiteX495" fmla="*/ 228600 w 2657256"/>
                          <a:gd name="connsiteY495" fmla="*/ 3057117 h 3370881"/>
                          <a:gd name="connsiteX496" fmla="*/ 219635 w 2657256"/>
                          <a:gd name="connsiteY496" fmla="*/ 3021258 h 3370881"/>
                          <a:gd name="connsiteX497" fmla="*/ 206188 w 2657256"/>
                          <a:gd name="connsiteY497" fmla="*/ 2980917 h 3370881"/>
                          <a:gd name="connsiteX498" fmla="*/ 201706 w 2657256"/>
                          <a:gd name="connsiteY498" fmla="*/ 2949540 h 3370881"/>
                          <a:gd name="connsiteX499" fmla="*/ 197223 w 2657256"/>
                          <a:gd name="connsiteY499" fmla="*/ 2927129 h 3370881"/>
                          <a:gd name="connsiteX500" fmla="*/ 192741 w 2657256"/>
                          <a:gd name="connsiteY500" fmla="*/ 2891270 h 3370881"/>
                          <a:gd name="connsiteX501" fmla="*/ 188259 w 2657256"/>
                          <a:gd name="connsiteY501" fmla="*/ 2850929 h 3370881"/>
                          <a:gd name="connsiteX502" fmla="*/ 179294 w 2657256"/>
                          <a:gd name="connsiteY502" fmla="*/ 2824034 h 3370881"/>
                          <a:gd name="connsiteX503" fmla="*/ 165847 w 2657256"/>
                          <a:gd name="connsiteY503" fmla="*/ 2774729 h 3370881"/>
                          <a:gd name="connsiteX504" fmla="*/ 161365 w 2657256"/>
                          <a:gd name="connsiteY504" fmla="*/ 2747834 h 3370881"/>
                          <a:gd name="connsiteX505" fmla="*/ 156882 w 2657256"/>
                          <a:gd name="connsiteY505" fmla="*/ 2559576 h 3370881"/>
                          <a:gd name="connsiteX506" fmla="*/ 152400 w 2657256"/>
                          <a:gd name="connsiteY506" fmla="*/ 2519234 h 3370881"/>
                          <a:gd name="connsiteX507" fmla="*/ 118035 w 2657256"/>
                          <a:gd name="connsiteY507" fmla="*/ 2400004 h 3370881"/>
                          <a:gd name="connsiteX508" fmla="*/ 117048 w 2657256"/>
                          <a:gd name="connsiteY508" fmla="*/ 2344423 h 3370881"/>
                          <a:gd name="connsiteX509" fmla="*/ 100106 w 2657256"/>
                          <a:gd name="connsiteY509" fmla="*/ 2330976 h 3370881"/>
                          <a:gd name="connsiteX510" fmla="*/ 138953 w 2657256"/>
                          <a:gd name="connsiteY510" fmla="*/ 2313046 h 3370881"/>
                          <a:gd name="connsiteX511" fmla="*/ 152400 w 2657256"/>
                          <a:gd name="connsiteY511" fmla="*/ 2304081 h 3370881"/>
                          <a:gd name="connsiteX512" fmla="*/ 170329 w 2657256"/>
                          <a:gd name="connsiteY512" fmla="*/ 2259258 h 3370881"/>
                          <a:gd name="connsiteX513" fmla="*/ 188259 w 2657256"/>
                          <a:gd name="connsiteY513" fmla="*/ 2223399 h 3370881"/>
                          <a:gd name="connsiteX514" fmla="*/ 206188 w 2657256"/>
                          <a:gd name="connsiteY514" fmla="*/ 2187540 h 3370881"/>
                          <a:gd name="connsiteX515" fmla="*/ 210670 w 2657256"/>
                          <a:gd name="connsiteY515" fmla="*/ 2174093 h 3370881"/>
                          <a:gd name="connsiteX516" fmla="*/ 219635 w 2657256"/>
                          <a:gd name="connsiteY516" fmla="*/ 2115823 h 3370881"/>
                          <a:gd name="connsiteX517" fmla="*/ 210670 w 2657256"/>
                          <a:gd name="connsiteY517" fmla="*/ 1958940 h 3370881"/>
                          <a:gd name="connsiteX518" fmla="*/ 192741 w 2657256"/>
                          <a:gd name="connsiteY518" fmla="*/ 1923081 h 3370881"/>
                          <a:gd name="connsiteX519" fmla="*/ 179294 w 2657256"/>
                          <a:gd name="connsiteY519" fmla="*/ 1891705 h 3370881"/>
                          <a:gd name="connsiteX520" fmla="*/ 165847 w 2657256"/>
                          <a:gd name="connsiteY520" fmla="*/ 1864811 h 3370881"/>
                          <a:gd name="connsiteX521" fmla="*/ 152400 w 2657256"/>
                          <a:gd name="connsiteY521" fmla="*/ 1833434 h 3370881"/>
                          <a:gd name="connsiteX522" fmla="*/ 143435 w 2657256"/>
                          <a:gd name="connsiteY522" fmla="*/ 1819987 h 3370881"/>
                          <a:gd name="connsiteX523" fmla="*/ 107576 w 2657256"/>
                          <a:gd name="connsiteY523" fmla="*/ 1784129 h 3370881"/>
                          <a:gd name="connsiteX524" fmla="*/ 94129 w 2657256"/>
                          <a:gd name="connsiteY524" fmla="*/ 1779646 h 3370881"/>
                          <a:gd name="connsiteX525" fmla="*/ 71718 w 2657256"/>
                          <a:gd name="connsiteY525" fmla="*/ 1770681 h 3370881"/>
                          <a:gd name="connsiteX526" fmla="*/ 58270 w 2657256"/>
                          <a:gd name="connsiteY526" fmla="*/ 1761717 h 3370881"/>
                          <a:gd name="connsiteX527" fmla="*/ 26894 w 2657256"/>
                          <a:gd name="connsiteY527" fmla="*/ 1730340 h 3370881"/>
                          <a:gd name="connsiteX528" fmla="*/ 0 w 2657256"/>
                          <a:gd name="connsiteY528" fmla="*/ 1707929 h 3370881"/>
                          <a:gd name="connsiteX0" fmla="*/ 0 w 2657256"/>
                          <a:gd name="connsiteY0" fmla="*/ 1707929 h 3370881"/>
                          <a:gd name="connsiteX1" fmla="*/ 22412 w 2657256"/>
                          <a:gd name="connsiteY1" fmla="*/ 1698964 h 3370881"/>
                          <a:gd name="connsiteX2" fmla="*/ 31376 w 2657256"/>
                          <a:gd name="connsiteY2" fmla="*/ 1681034 h 3370881"/>
                          <a:gd name="connsiteX3" fmla="*/ 44823 w 2657256"/>
                          <a:gd name="connsiteY3" fmla="*/ 1672070 h 3370881"/>
                          <a:gd name="connsiteX4" fmla="*/ 58270 w 2657256"/>
                          <a:gd name="connsiteY4" fmla="*/ 1654140 h 3370881"/>
                          <a:gd name="connsiteX5" fmla="*/ 76200 w 2657256"/>
                          <a:gd name="connsiteY5" fmla="*/ 1645176 h 3370881"/>
                          <a:gd name="connsiteX6" fmla="*/ 98612 w 2657256"/>
                          <a:gd name="connsiteY6" fmla="*/ 1636211 h 3370881"/>
                          <a:gd name="connsiteX7" fmla="*/ 125506 w 2657256"/>
                          <a:gd name="connsiteY7" fmla="*/ 1627246 h 3370881"/>
                          <a:gd name="connsiteX8" fmla="*/ 152400 w 2657256"/>
                          <a:gd name="connsiteY8" fmla="*/ 1609317 h 3370881"/>
                          <a:gd name="connsiteX9" fmla="*/ 170329 w 2657256"/>
                          <a:gd name="connsiteY9" fmla="*/ 1600352 h 3370881"/>
                          <a:gd name="connsiteX10" fmla="*/ 188259 w 2657256"/>
                          <a:gd name="connsiteY10" fmla="*/ 1582423 h 3370881"/>
                          <a:gd name="connsiteX11" fmla="*/ 228600 w 2657256"/>
                          <a:gd name="connsiteY11" fmla="*/ 1564493 h 3370881"/>
                          <a:gd name="connsiteX12" fmla="*/ 255494 w 2657256"/>
                          <a:gd name="connsiteY12" fmla="*/ 1546564 h 3370881"/>
                          <a:gd name="connsiteX13" fmla="*/ 300318 w 2657256"/>
                          <a:gd name="connsiteY13" fmla="*/ 1524152 h 3370881"/>
                          <a:gd name="connsiteX14" fmla="*/ 313765 w 2657256"/>
                          <a:gd name="connsiteY14" fmla="*/ 1515187 h 3370881"/>
                          <a:gd name="connsiteX15" fmla="*/ 340659 w 2657256"/>
                          <a:gd name="connsiteY15" fmla="*/ 1510705 h 3370881"/>
                          <a:gd name="connsiteX16" fmla="*/ 363070 w 2657256"/>
                          <a:gd name="connsiteY16" fmla="*/ 1506223 h 3370881"/>
                          <a:gd name="connsiteX17" fmla="*/ 389965 w 2657256"/>
                          <a:gd name="connsiteY17" fmla="*/ 1501740 h 3370881"/>
                          <a:gd name="connsiteX18" fmla="*/ 425823 w 2657256"/>
                          <a:gd name="connsiteY18" fmla="*/ 1497258 h 3370881"/>
                          <a:gd name="connsiteX19" fmla="*/ 470647 w 2657256"/>
                          <a:gd name="connsiteY19" fmla="*/ 1488293 h 3370881"/>
                          <a:gd name="connsiteX20" fmla="*/ 515470 w 2657256"/>
                          <a:gd name="connsiteY20" fmla="*/ 1479329 h 3370881"/>
                          <a:gd name="connsiteX21" fmla="*/ 528918 w 2657256"/>
                          <a:gd name="connsiteY21" fmla="*/ 1470364 h 3370881"/>
                          <a:gd name="connsiteX22" fmla="*/ 600635 w 2657256"/>
                          <a:gd name="connsiteY22" fmla="*/ 1456917 h 3370881"/>
                          <a:gd name="connsiteX23" fmla="*/ 690282 w 2657256"/>
                          <a:gd name="connsiteY23" fmla="*/ 1447952 h 3370881"/>
                          <a:gd name="connsiteX24" fmla="*/ 793376 w 2657256"/>
                          <a:gd name="connsiteY24" fmla="*/ 1452434 h 3370881"/>
                          <a:gd name="connsiteX25" fmla="*/ 874059 w 2657256"/>
                          <a:gd name="connsiteY25" fmla="*/ 1465881 h 3370881"/>
                          <a:gd name="connsiteX26" fmla="*/ 914400 w 2657256"/>
                          <a:gd name="connsiteY26" fmla="*/ 1470364 h 3370881"/>
                          <a:gd name="connsiteX27" fmla="*/ 1030941 w 2657256"/>
                          <a:gd name="connsiteY27" fmla="*/ 1483811 h 3370881"/>
                          <a:gd name="connsiteX28" fmla="*/ 1151965 w 2657256"/>
                          <a:gd name="connsiteY28" fmla="*/ 1492776 h 3370881"/>
                          <a:gd name="connsiteX29" fmla="*/ 1281953 w 2657256"/>
                          <a:gd name="connsiteY29" fmla="*/ 1501740 h 3370881"/>
                          <a:gd name="connsiteX30" fmla="*/ 1465729 w 2657256"/>
                          <a:gd name="connsiteY30" fmla="*/ 1497258 h 3370881"/>
                          <a:gd name="connsiteX31" fmla="*/ 1510553 w 2657256"/>
                          <a:gd name="connsiteY31" fmla="*/ 1492776 h 3370881"/>
                          <a:gd name="connsiteX32" fmla="*/ 1582270 w 2657256"/>
                          <a:gd name="connsiteY32" fmla="*/ 1461399 h 3370881"/>
                          <a:gd name="connsiteX33" fmla="*/ 1604682 w 2657256"/>
                          <a:gd name="connsiteY33" fmla="*/ 1456917 h 3370881"/>
                          <a:gd name="connsiteX34" fmla="*/ 1622612 w 2657256"/>
                          <a:gd name="connsiteY34" fmla="*/ 1447952 h 3370881"/>
                          <a:gd name="connsiteX35" fmla="*/ 1645023 w 2657256"/>
                          <a:gd name="connsiteY35" fmla="*/ 1438987 h 3370881"/>
                          <a:gd name="connsiteX36" fmla="*/ 1662953 w 2657256"/>
                          <a:gd name="connsiteY36" fmla="*/ 1425540 h 3370881"/>
                          <a:gd name="connsiteX37" fmla="*/ 1698812 w 2657256"/>
                          <a:gd name="connsiteY37" fmla="*/ 1407611 h 3370881"/>
                          <a:gd name="connsiteX38" fmla="*/ 1739153 w 2657256"/>
                          <a:gd name="connsiteY38" fmla="*/ 1380717 h 3370881"/>
                          <a:gd name="connsiteX39" fmla="*/ 1752600 w 2657256"/>
                          <a:gd name="connsiteY39" fmla="*/ 1367270 h 3370881"/>
                          <a:gd name="connsiteX40" fmla="*/ 1775012 w 2657256"/>
                          <a:gd name="connsiteY40" fmla="*/ 1353823 h 3370881"/>
                          <a:gd name="connsiteX41" fmla="*/ 1797423 w 2657256"/>
                          <a:gd name="connsiteY41" fmla="*/ 1335893 h 3370881"/>
                          <a:gd name="connsiteX42" fmla="*/ 1810870 w 2657256"/>
                          <a:gd name="connsiteY42" fmla="*/ 1304517 h 3370881"/>
                          <a:gd name="connsiteX43" fmla="*/ 1815353 w 2657256"/>
                          <a:gd name="connsiteY43" fmla="*/ 1291070 h 3370881"/>
                          <a:gd name="connsiteX44" fmla="*/ 1801906 w 2657256"/>
                          <a:gd name="connsiteY44" fmla="*/ 1138670 h 3370881"/>
                          <a:gd name="connsiteX45" fmla="*/ 1792941 w 2657256"/>
                          <a:gd name="connsiteY45" fmla="*/ 1125223 h 3370881"/>
                          <a:gd name="connsiteX46" fmla="*/ 1757082 w 2657256"/>
                          <a:gd name="connsiteY46" fmla="*/ 1093846 h 3370881"/>
                          <a:gd name="connsiteX47" fmla="*/ 1730188 w 2657256"/>
                          <a:gd name="connsiteY47" fmla="*/ 1066952 h 3370881"/>
                          <a:gd name="connsiteX48" fmla="*/ 1703294 w 2657256"/>
                          <a:gd name="connsiteY48" fmla="*/ 1049023 h 3370881"/>
                          <a:gd name="connsiteX49" fmla="*/ 1622612 w 2657256"/>
                          <a:gd name="connsiteY49" fmla="*/ 1053505 h 3370881"/>
                          <a:gd name="connsiteX50" fmla="*/ 1595718 w 2657256"/>
                          <a:gd name="connsiteY50" fmla="*/ 1062470 h 3370881"/>
                          <a:gd name="connsiteX51" fmla="*/ 1573306 w 2657256"/>
                          <a:gd name="connsiteY51" fmla="*/ 1066952 h 3370881"/>
                          <a:gd name="connsiteX52" fmla="*/ 1453385 w 2657256"/>
                          <a:gd name="connsiteY52" fmla="*/ 1082761 h 3370881"/>
                          <a:gd name="connsiteX53" fmla="*/ 1326776 w 2657256"/>
                          <a:gd name="connsiteY53" fmla="*/ 1062470 h 3370881"/>
                          <a:gd name="connsiteX54" fmla="*/ 1308847 w 2657256"/>
                          <a:gd name="connsiteY54" fmla="*/ 1057987 h 3370881"/>
                          <a:gd name="connsiteX55" fmla="*/ 1277470 w 2657256"/>
                          <a:gd name="connsiteY55" fmla="*/ 1053505 h 3370881"/>
                          <a:gd name="connsiteX56" fmla="*/ 1259541 w 2657256"/>
                          <a:gd name="connsiteY56" fmla="*/ 1049023 h 3370881"/>
                          <a:gd name="connsiteX57" fmla="*/ 1232647 w 2657256"/>
                          <a:gd name="connsiteY57" fmla="*/ 1044540 h 3370881"/>
                          <a:gd name="connsiteX58" fmla="*/ 1053353 w 2657256"/>
                          <a:gd name="connsiteY58" fmla="*/ 1049023 h 3370881"/>
                          <a:gd name="connsiteX59" fmla="*/ 1035423 w 2657256"/>
                          <a:gd name="connsiteY59" fmla="*/ 1053505 h 3370881"/>
                          <a:gd name="connsiteX60" fmla="*/ 1008529 w 2657256"/>
                          <a:gd name="connsiteY60" fmla="*/ 1057987 h 3370881"/>
                          <a:gd name="connsiteX61" fmla="*/ 995082 w 2657256"/>
                          <a:gd name="connsiteY61" fmla="*/ 1062470 h 3370881"/>
                          <a:gd name="connsiteX62" fmla="*/ 945776 w 2657256"/>
                          <a:gd name="connsiteY62" fmla="*/ 1031093 h 3370881"/>
                          <a:gd name="connsiteX63" fmla="*/ 941294 w 2657256"/>
                          <a:gd name="connsiteY63" fmla="*/ 1017646 h 3370881"/>
                          <a:gd name="connsiteX64" fmla="*/ 932329 w 2657256"/>
                          <a:gd name="connsiteY64" fmla="*/ 919034 h 3370881"/>
                          <a:gd name="connsiteX65" fmla="*/ 914400 w 2657256"/>
                          <a:gd name="connsiteY65" fmla="*/ 901105 h 3370881"/>
                          <a:gd name="connsiteX66" fmla="*/ 918882 w 2657256"/>
                          <a:gd name="connsiteY66" fmla="*/ 869729 h 3370881"/>
                          <a:gd name="connsiteX67" fmla="*/ 941294 w 2657256"/>
                          <a:gd name="connsiteY67" fmla="*/ 865246 h 3370881"/>
                          <a:gd name="connsiteX68" fmla="*/ 959223 w 2657256"/>
                          <a:gd name="connsiteY68" fmla="*/ 851799 h 3370881"/>
                          <a:gd name="connsiteX69" fmla="*/ 990600 w 2657256"/>
                          <a:gd name="connsiteY69" fmla="*/ 847317 h 3370881"/>
                          <a:gd name="connsiteX70" fmla="*/ 1129553 w 2657256"/>
                          <a:gd name="connsiteY70" fmla="*/ 838352 h 3370881"/>
                          <a:gd name="connsiteX71" fmla="*/ 1147482 w 2657256"/>
                          <a:gd name="connsiteY71" fmla="*/ 829387 h 3370881"/>
                          <a:gd name="connsiteX72" fmla="*/ 1178859 w 2657256"/>
                          <a:gd name="connsiteY72" fmla="*/ 806976 h 3370881"/>
                          <a:gd name="connsiteX73" fmla="*/ 1192306 w 2657256"/>
                          <a:gd name="connsiteY73" fmla="*/ 793529 h 3370881"/>
                          <a:gd name="connsiteX74" fmla="*/ 1214718 w 2657256"/>
                          <a:gd name="connsiteY74" fmla="*/ 784564 h 3370881"/>
                          <a:gd name="connsiteX75" fmla="*/ 1241612 w 2657256"/>
                          <a:gd name="connsiteY75" fmla="*/ 771117 h 3370881"/>
                          <a:gd name="connsiteX76" fmla="*/ 1277470 w 2657256"/>
                          <a:gd name="connsiteY76" fmla="*/ 753187 h 3370881"/>
                          <a:gd name="connsiteX77" fmla="*/ 1295400 w 2657256"/>
                          <a:gd name="connsiteY77" fmla="*/ 730776 h 3370881"/>
                          <a:gd name="connsiteX78" fmla="*/ 1317812 w 2657256"/>
                          <a:gd name="connsiteY78" fmla="*/ 708364 h 3370881"/>
                          <a:gd name="connsiteX79" fmla="*/ 1353670 w 2657256"/>
                          <a:gd name="connsiteY79" fmla="*/ 663540 h 3370881"/>
                          <a:gd name="connsiteX80" fmla="*/ 1371600 w 2657256"/>
                          <a:gd name="connsiteY80" fmla="*/ 636646 h 3370881"/>
                          <a:gd name="connsiteX81" fmla="*/ 1380565 w 2657256"/>
                          <a:gd name="connsiteY81" fmla="*/ 596305 h 3370881"/>
                          <a:gd name="connsiteX82" fmla="*/ 1385047 w 2657256"/>
                          <a:gd name="connsiteY82" fmla="*/ 582858 h 3370881"/>
                          <a:gd name="connsiteX83" fmla="*/ 1380565 w 2657256"/>
                          <a:gd name="connsiteY83" fmla="*/ 533552 h 3370881"/>
                          <a:gd name="connsiteX84" fmla="*/ 1367118 w 2657256"/>
                          <a:gd name="connsiteY84" fmla="*/ 524587 h 3370881"/>
                          <a:gd name="connsiteX85" fmla="*/ 1349188 w 2657256"/>
                          <a:gd name="connsiteY85" fmla="*/ 520105 h 3370881"/>
                          <a:gd name="connsiteX86" fmla="*/ 1326776 w 2657256"/>
                          <a:gd name="connsiteY86" fmla="*/ 511140 h 3370881"/>
                          <a:gd name="connsiteX87" fmla="*/ 1281953 w 2657256"/>
                          <a:gd name="connsiteY87" fmla="*/ 515623 h 3370881"/>
                          <a:gd name="connsiteX88" fmla="*/ 1250576 w 2657256"/>
                          <a:gd name="connsiteY88" fmla="*/ 529070 h 3370881"/>
                          <a:gd name="connsiteX89" fmla="*/ 1210235 w 2657256"/>
                          <a:gd name="connsiteY89" fmla="*/ 542517 h 3370881"/>
                          <a:gd name="connsiteX90" fmla="*/ 1183341 w 2657256"/>
                          <a:gd name="connsiteY90" fmla="*/ 555964 h 3370881"/>
                          <a:gd name="connsiteX91" fmla="*/ 1160929 w 2657256"/>
                          <a:gd name="connsiteY91" fmla="*/ 569411 h 3370881"/>
                          <a:gd name="connsiteX92" fmla="*/ 1134035 w 2657256"/>
                          <a:gd name="connsiteY92" fmla="*/ 578376 h 3370881"/>
                          <a:gd name="connsiteX93" fmla="*/ 1111623 w 2657256"/>
                          <a:gd name="connsiteY93" fmla="*/ 587340 h 3370881"/>
                          <a:gd name="connsiteX94" fmla="*/ 1084729 w 2657256"/>
                          <a:gd name="connsiteY94" fmla="*/ 596305 h 3370881"/>
                          <a:gd name="connsiteX95" fmla="*/ 986118 w 2657256"/>
                          <a:gd name="connsiteY95" fmla="*/ 591823 h 3370881"/>
                          <a:gd name="connsiteX96" fmla="*/ 927847 w 2657256"/>
                          <a:gd name="connsiteY96" fmla="*/ 578376 h 3370881"/>
                          <a:gd name="connsiteX97" fmla="*/ 896470 w 2657256"/>
                          <a:gd name="connsiteY97" fmla="*/ 555964 h 3370881"/>
                          <a:gd name="connsiteX98" fmla="*/ 883023 w 2657256"/>
                          <a:gd name="connsiteY98" fmla="*/ 546999 h 3370881"/>
                          <a:gd name="connsiteX99" fmla="*/ 865094 w 2657256"/>
                          <a:gd name="connsiteY99" fmla="*/ 497693 h 3370881"/>
                          <a:gd name="connsiteX100" fmla="*/ 869576 w 2657256"/>
                          <a:gd name="connsiteY100" fmla="*/ 403564 h 3370881"/>
                          <a:gd name="connsiteX101" fmla="*/ 874059 w 2657256"/>
                          <a:gd name="connsiteY101" fmla="*/ 385634 h 3370881"/>
                          <a:gd name="connsiteX102" fmla="*/ 883023 w 2657256"/>
                          <a:gd name="connsiteY102" fmla="*/ 372187 h 3370881"/>
                          <a:gd name="connsiteX103" fmla="*/ 909918 w 2657256"/>
                          <a:gd name="connsiteY103" fmla="*/ 363223 h 3370881"/>
                          <a:gd name="connsiteX104" fmla="*/ 914400 w 2657256"/>
                          <a:gd name="connsiteY104" fmla="*/ 385634 h 3370881"/>
                          <a:gd name="connsiteX105" fmla="*/ 909918 w 2657256"/>
                          <a:gd name="connsiteY105" fmla="*/ 408046 h 3370881"/>
                          <a:gd name="connsiteX106" fmla="*/ 900953 w 2657256"/>
                          <a:gd name="connsiteY106" fmla="*/ 466317 h 3370881"/>
                          <a:gd name="connsiteX107" fmla="*/ 905435 w 2657256"/>
                          <a:gd name="connsiteY107" fmla="*/ 515623 h 3370881"/>
                          <a:gd name="connsiteX108" fmla="*/ 932329 w 2657256"/>
                          <a:gd name="connsiteY108" fmla="*/ 551481 h 3370881"/>
                          <a:gd name="connsiteX109" fmla="*/ 954741 w 2657256"/>
                          <a:gd name="connsiteY109" fmla="*/ 560446 h 3370881"/>
                          <a:gd name="connsiteX110" fmla="*/ 972670 w 2657256"/>
                          <a:gd name="connsiteY110" fmla="*/ 569411 h 3370881"/>
                          <a:gd name="connsiteX111" fmla="*/ 1066800 w 2657256"/>
                          <a:gd name="connsiteY111" fmla="*/ 564929 h 3370881"/>
                          <a:gd name="connsiteX112" fmla="*/ 1111623 w 2657256"/>
                          <a:gd name="connsiteY112" fmla="*/ 551481 h 3370881"/>
                          <a:gd name="connsiteX113" fmla="*/ 1129553 w 2657256"/>
                          <a:gd name="connsiteY113" fmla="*/ 538034 h 3370881"/>
                          <a:gd name="connsiteX114" fmla="*/ 1156447 w 2657256"/>
                          <a:gd name="connsiteY114" fmla="*/ 511140 h 3370881"/>
                          <a:gd name="connsiteX115" fmla="*/ 1160929 w 2657256"/>
                          <a:gd name="connsiteY115" fmla="*/ 493211 h 3370881"/>
                          <a:gd name="connsiteX116" fmla="*/ 1178859 w 2657256"/>
                          <a:gd name="connsiteY116" fmla="*/ 331846 h 3370881"/>
                          <a:gd name="connsiteX117" fmla="*/ 1215315 w 2657256"/>
                          <a:gd name="connsiteY117" fmla="*/ 270289 h 3370881"/>
                          <a:gd name="connsiteX118" fmla="*/ 1214718 w 2657256"/>
                          <a:gd name="connsiteY118" fmla="*/ 367705 h 3370881"/>
                          <a:gd name="connsiteX119" fmla="*/ 1201270 w 2657256"/>
                          <a:gd name="connsiteY119" fmla="*/ 412529 h 3370881"/>
                          <a:gd name="connsiteX120" fmla="*/ 1210235 w 2657256"/>
                          <a:gd name="connsiteY120" fmla="*/ 461834 h 3370881"/>
                          <a:gd name="connsiteX121" fmla="*/ 1214718 w 2657256"/>
                          <a:gd name="connsiteY121" fmla="*/ 475281 h 3370881"/>
                          <a:gd name="connsiteX122" fmla="*/ 1228165 w 2657256"/>
                          <a:gd name="connsiteY122" fmla="*/ 484246 h 3370881"/>
                          <a:gd name="connsiteX123" fmla="*/ 1250576 w 2657256"/>
                          <a:gd name="connsiteY123" fmla="*/ 502176 h 3370881"/>
                          <a:gd name="connsiteX124" fmla="*/ 1317812 w 2657256"/>
                          <a:gd name="connsiteY124" fmla="*/ 497693 h 3370881"/>
                          <a:gd name="connsiteX125" fmla="*/ 1353670 w 2657256"/>
                          <a:gd name="connsiteY125" fmla="*/ 488729 h 3370881"/>
                          <a:gd name="connsiteX126" fmla="*/ 1506070 w 2657256"/>
                          <a:gd name="connsiteY126" fmla="*/ 457352 h 3370881"/>
                          <a:gd name="connsiteX127" fmla="*/ 1550894 w 2657256"/>
                          <a:gd name="connsiteY127" fmla="*/ 430458 h 3370881"/>
                          <a:gd name="connsiteX128" fmla="*/ 1564341 w 2657256"/>
                          <a:gd name="connsiteY128" fmla="*/ 417011 h 3370881"/>
                          <a:gd name="connsiteX129" fmla="*/ 1586753 w 2657256"/>
                          <a:gd name="connsiteY129" fmla="*/ 399081 h 3370881"/>
                          <a:gd name="connsiteX130" fmla="*/ 1595718 w 2657256"/>
                          <a:gd name="connsiteY130" fmla="*/ 381152 h 3370881"/>
                          <a:gd name="connsiteX131" fmla="*/ 1613139 w 2657256"/>
                          <a:gd name="connsiteY131" fmla="*/ 358910 h 3370881"/>
                          <a:gd name="connsiteX132" fmla="*/ 1620066 w 2657256"/>
                          <a:gd name="connsiteY132" fmla="*/ 291047 h 3370881"/>
                          <a:gd name="connsiteX133" fmla="*/ 1604852 w 2657256"/>
                          <a:gd name="connsiteY133" fmla="*/ 236279 h 3370881"/>
                          <a:gd name="connsiteX134" fmla="*/ 1537447 w 2657256"/>
                          <a:gd name="connsiteY134" fmla="*/ 188411 h 3370881"/>
                          <a:gd name="connsiteX135" fmla="*/ 1613647 w 2657256"/>
                          <a:gd name="connsiteY135" fmla="*/ 399081 h 3370881"/>
                          <a:gd name="connsiteX136" fmla="*/ 1627094 w 2657256"/>
                          <a:gd name="connsiteY136" fmla="*/ 417011 h 3370881"/>
                          <a:gd name="connsiteX137" fmla="*/ 1658470 w 2657256"/>
                          <a:gd name="connsiteY137" fmla="*/ 412529 h 3370881"/>
                          <a:gd name="connsiteX138" fmla="*/ 1685365 w 2657256"/>
                          <a:gd name="connsiteY138" fmla="*/ 390117 h 3370881"/>
                          <a:gd name="connsiteX139" fmla="*/ 1694329 w 2657256"/>
                          <a:gd name="connsiteY139" fmla="*/ 376670 h 3370881"/>
                          <a:gd name="connsiteX140" fmla="*/ 1734670 w 2657256"/>
                          <a:gd name="connsiteY140" fmla="*/ 354258 h 3370881"/>
                          <a:gd name="connsiteX141" fmla="*/ 1743635 w 2657256"/>
                          <a:gd name="connsiteY141" fmla="*/ 340811 h 3370881"/>
                          <a:gd name="connsiteX142" fmla="*/ 1757082 w 2657256"/>
                          <a:gd name="connsiteY142" fmla="*/ 336329 h 3370881"/>
                          <a:gd name="connsiteX143" fmla="*/ 1843909 w 2657256"/>
                          <a:gd name="connsiteY143" fmla="*/ 262341 h 3370881"/>
                          <a:gd name="connsiteX144" fmla="*/ 1874221 w 2657256"/>
                          <a:gd name="connsiteY144" fmla="*/ 202194 h 3370881"/>
                          <a:gd name="connsiteX145" fmla="*/ 1828094 w 2657256"/>
                          <a:gd name="connsiteY145" fmla="*/ 136767 h 3370881"/>
                          <a:gd name="connsiteX146" fmla="*/ 1772023 w 2657256"/>
                          <a:gd name="connsiteY146" fmla="*/ 77249 h 3370881"/>
                          <a:gd name="connsiteX147" fmla="*/ 1948888 w 2657256"/>
                          <a:gd name="connsiteY147" fmla="*/ 178018 h 3370881"/>
                          <a:gd name="connsiteX148" fmla="*/ 1952362 w 2657256"/>
                          <a:gd name="connsiteY148" fmla="*/ 254265 h 3370881"/>
                          <a:gd name="connsiteX149" fmla="*/ 1874221 w 2657256"/>
                          <a:gd name="connsiteY149" fmla="*/ 318698 h 3370881"/>
                          <a:gd name="connsiteX150" fmla="*/ 1788459 w 2657256"/>
                          <a:gd name="connsiteY150" fmla="*/ 367705 h 3370881"/>
                          <a:gd name="connsiteX151" fmla="*/ 1761565 w 2657256"/>
                          <a:gd name="connsiteY151" fmla="*/ 390117 h 3370881"/>
                          <a:gd name="connsiteX152" fmla="*/ 1783976 w 2657256"/>
                          <a:gd name="connsiteY152" fmla="*/ 399081 h 3370881"/>
                          <a:gd name="connsiteX153" fmla="*/ 1878106 w 2657256"/>
                          <a:gd name="connsiteY153" fmla="*/ 390117 h 3370881"/>
                          <a:gd name="connsiteX154" fmla="*/ 1891553 w 2657256"/>
                          <a:gd name="connsiteY154" fmla="*/ 381152 h 3370881"/>
                          <a:gd name="connsiteX155" fmla="*/ 1918447 w 2657256"/>
                          <a:gd name="connsiteY155" fmla="*/ 372187 h 3370881"/>
                          <a:gd name="connsiteX156" fmla="*/ 1940859 w 2657256"/>
                          <a:gd name="connsiteY156" fmla="*/ 358740 h 3370881"/>
                          <a:gd name="connsiteX157" fmla="*/ 1954306 w 2657256"/>
                          <a:gd name="connsiteY157" fmla="*/ 354258 h 3370881"/>
                          <a:gd name="connsiteX158" fmla="*/ 2087270 w 2657256"/>
                          <a:gd name="connsiteY158" fmla="*/ 218082 h 3370881"/>
                          <a:gd name="connsiteX159" fmla="*/ 2064254 w 2657256"/>
                          <a:gd name="connsiteY159" fmla="*/ 20406 h 3370881"/>
                          <a:gd name="connsiteX160" fmla="*/ 2153472 w 2657256"/>
                          <a:gd name="connsiteY160" fmla="*/ 107654 h 3370881"/>
                          <a:gd name="connsiteX161" fmla="*/ 2167479 w 2657256"/>
                          <a:gd name="connsiteY161" fmla="*/ 234168 h 3370881"/>
                          <a:gd name="connsiteX162" fmla="*/ 2144900 w 2657256"/>
                          <a:gd name="connsiteY162" fmla="*/ 271231 h 3370881"/>
                          <a:gd name="connsiteX163" fmla="*/ 2096795 w 2657256"/>
                          <a:gd name="connsiteY163" fmla="*/ 316507 h 3370881"/>
                          <a:gd name="connsiteX164" fmla="*/ 1999129 w 2657256"/>
                          <a:gd name="connsiteY164" fmla="*/ 358740 h 3370881"/>
                          <a:gd name="connsiteX165" fmla="*/ 1994647 w 2657256"/>
                          <a:gd name="connsiteY165" fmla="*/ 372187 h 3370881"/>
                          <a:gd name="connsiteX166" fmla="*/ 2039470 w 2657256"/>
                          <a:gd name="connsiteY166" fmla="*/ 390117 h 3370881"/>
                          <a:gd name="connsiteX167" fmla="*/ 2115670 w 2657256"/>
                          <a:gd name="connsiteY167" fmla="*/ 390117 h 3370881"/>
                          <a:gd name="connsiteX168" fmla="*/ 2160494 w 2657256"/>
                          <a:gd name="connsiteY168" fmla="*/ 376670 h 3370881"/>
                          <a:gd name="connsiteX169" fmla="*/ 2191870 w 2657256"/>
                          <a:gd name="connsiteY169" fmla="*/ 363223 h 3370881"/>
                          <a:gd name="connsiteX170" fmla="*/ 2205318 w 2657256"/>
                          <a:gd name="connsiteY170" fmla="*/ 358740 h 3370881"/>
                          <a:gd name="connsiteX171" fmla="*/ 2232212 w 2657256"/>
                          <a:gd name="connsiteY171" fmla="*/ 340811 h 3370881"/>
                          <a:gd name="connsiteX172" fmla="*/ 2312894 w 2657256"/>
                          <a:gd name="connsiteY172" fmla="*/ 183929 h 3370881"/>
                          <a:gd name="connsiteX173" fmla="*/ 2339788 w 2657256"/>
                          <a:gd name="connsiteY173" fmla="*/ 151 h 3370881"/>
                          <a:gd name="connsiteX174" fmla="*/ 2357718 w 2657256"/>
                          <a:gd name="connsiteY174" fmla="*/ 215305 h 3370881"/>
                          <a:gd name="connsiteX175" fmla="*/ 2254623 w 2657256"/>
                          <a:gd name="connsiteY175" fmla="*/ 376670 h 3370881"/>
                          <a:gd name="connsiteX176" fmla="*/ 2245659 w 2657256"/>
                          <a:gd name="connsiteY176" fmla="*/ 390117 h 3370881"/>
                          <a:gd name="connsiteX177" fmla="*/ 2254623 w 2657256"/>
                          <a:gd name="connsiteY177" fmla="*/ 403564 h 3370881"/>
                          <a:gd name="connsiteX178" fmla="*/ 2353235 w 2657256"/>
                          <a:gd name="connsiteY178" fmla="*/ 399081 h 3370881"/>
                          <a:gd name="connsiteX179" fmla="*/ 2366682 w 2657256"/>
                          <a:gd name="connsiteY179" fmla="*/ 394599 h 3370881"/>
                          <a:gd name="connsiteX180" fmla="*/ 2389094 w 2657256"/>
                          <a:gd name="connsiteY180" fmla="*/ 390117 h 3370881"/>
                          <a:gd name="connsiteX181" fmla="*/ 2424953 w 2657256"/>
                          <a:gd name="connsiteY181" fmla="*/ 367705 h 3370881"/>
                          <a:gd name="connsiteX182" fmla="*/ 2528047 w 2657256"/>
                          <a:gd name="connsiteY182" fmla="*/ 292700 h 3370881"/>
                          <a:gd name="connsiteX183" fmla="*/ 2541495 w 2657256"/>
                          <a:gd name="connsiteY183" fmla="*/ 62906 h 3370881"/>
                          <a:gd name="connsiteX184" fmla="*/ 2591304 w 2657256"/>
                          <a:gd name="connsiteY184" fmla="*/ 214081 h 3370881"/>
                          <a:gd name="connsiteX185" fmla="*/ 2612315 w 2657256"/>
                          <a:gd name="connsiteY185" fmla="*/ 290907 h 3370881"/>
                          <a:gd name="connsiteX186" fmla="*/ 2650863 w 2657256"/>
                          <a:gd name="connsiteY186" fmla="*/ 344994 h 3370881"/>
                          <a:gd name="connsiteX187" fmla="*/ 2465294 w 2657256"/>
                          <a:gd name="connsiteY187" fmla="*/ 399081 h 3370881"/>
                          <a:gd name="connsiteX188" fmla="*/ 2442882 w 2657256"/>
                          <a:gd name="connsiteY188" fmla="*/ 403564 h 3370881"/>
                          <a:gd name="connsiteX189" fmla="*/ 2398059 w 2657256"/>
                          <a:gd name="connsiteY189" fmla="*/ 417011 h 3370881"/>
                          <a:gd name="connsiteX190" fmla="*/ 2375647 w 2657256"/>
                          <a:gd name="connsiteY190" fmla="*/ 425976 h 3370881"/>
                          <a:gd name="connsiteX191" fmla="*/ 2357718 w 2657256"/>
                          <a:gd name="connsiteY191" fmla="*/ 430458 h 3370881"/>
                          <a:gd name="connsiteX192" fmla="*/ 2344270 w 2657256"/>
                          <a:gd name="connsiteY192" fmla="*/ 461834 h 3370881"/>
                          <a:gd name="connsiteX193" fmla="*/ 2353235 w 2657256"/>
                          <a:gd name="connsiteY193" fmla="*/ 502176 h 3370881"/>
                          <a:gd name="connsiteX194" fmla="*/ 2362200 w 2657256"/>
                          <a:gd name="connsiteY194" fmla="*/ 515623 h 3370881"/>
                          <a:gd name="connsiteX195" fmla="*/ 2344270 w 2657256"/>
                          <a:gd name="connsiteY195" fmla="*/ 587340 h 3370881"/>
                          <a:gd name="connsiteX196" fmla="*/ 2321859 w 2657256"/>
                          <a:gd name="connsiteY196" fmla="*/ 614234 h 3370881"/>
                          <a:gd name="connsiteX197" fmla="*/ 2308412 w 2657256"/>
                          <a:gd name="connsiteY197" fmla="*/ 636646 h 3370881"/>
                          <a:gd name="connsiteX198" fmla="*/ 2281518 w 2657256"/>
                          <a:gd name="connsiteY198" fmla="*/ 641129 h 3370881"/>
                          <a:gd name="connsiteX199" fmla="*/ 2259106 w 2657256"/>
                          <a:gd name="connsiteY199" fmla="*/ 636646 h 3370881"/>
                          <a:gd name="connsiteX200" fmla="*/ 2277035 w 2657256"/>
                          <a:gd name="connsiteY200" fmla="*/ 578376 h 3370881"/>
                          <a:gd name="connsiteX201" fmla="*/ 2290482 w 2657256"/>
                          <a:gd name="connsiteY201" fmla="*/ 542517 h 3370881"/>
                          <a:gd name="connsiteX202" fmla="*/ 2286000 w 2657256"/>
                          <a:gd name="connsiteY202" fmla="*/ 506658 h 3370881"/>
                          <a:gd name="connsiteX203" fmla="*/ 2245659 w 2657256"/>
                          <a:gd name="connsiteY203" fmla="*/ 448387 h 3370881"/>
                          <a:gd name="connsiteX204" fmla="*/ 2200835 w 2657256"/>
                          <a:gd name="connsiteY204" fmla="*/ 430458 h 3370881"/>
                          <a:gd name="connsiteX205" fmla="*/ 2169459 w 2657256"/>
                          <a:gd name="connsiteY205" fmla="*/ 425976 h 3370881"/>
                          <a:gd name="connsiteX206" fmla="*/ 2102223 w 2657256"/>
                          <a:gd name="connsiteY206" fmla="*/ 430458 h 3370881"/>
                          <a:gd name="connsiteX207" fmla="*/ 2084294 w 2657256"/>
                          <a:gd name="connsiteY207" fmla="*/ 439423 h 3370881"/>
                          <a:gd name="connsiteX208" fmla="*/ 2070847 w 2657256"/>
                          <a:gd name="connsiteY208" fmla="*/ 443905 h 3370881"/>
                          <a:gd name="connsiteX209" fmla="*/ 2061882 w 2657256"/>
                          <a:gd name="connsiteY209" fmla="*/ 461834 h 3370881"/>
                          <a:gd name="connsiteX210" fmla="*/ 2034988 w 2657256"/>
                          <a:gd name="connsiteY210" fmla="*/ 475281 h 3370881"/>
                          <a:gd name="connsiteX211" fmla="*/ 1783976 w 2657256"/>
                          <a:gd name="connsiteY211" fmla="*/ 479764 h 3370881"/>
                          <a:gd name="connsiteX212" fmla="*/ 1766047 w 2657256"/>
                          <a:gd name="connsiteY212" fmla="*/ 488729 h 3370881"/>
                          <a:gd name="connsiteX213" fmla="*/ 1703294 w 2657256"/>
                          <a:gd name="connsiteY213" fmla="*/ 506658 h 3370881"/>
                          <a:gd name="connsiteX214" fmla="*/ 1689847 w 2657256"/>
                          <a:gd name="connsiteY214" fmla="*/ 511140 h 3370881"/>
                          <a:gd name="connsiteX215" fmla="*/ 1676400 w 2657256"/>
                          <a:gd name="connsiteY215" fmla="*/ 520105 h 3370881"/>
                          <a:gd name="connsiteX216" fmla="*/ 1649506 w 2657256"/>
                          <a:gd name="connsiteY216" fmla="*/ 529070 h 3370881"/>
                          <a:gd name="connsiteX217" fmla="*/ 1636059 w 2657256"/>
                          <a:gd name="connsiteY217" fmla="*/ 538034 h 3370881"/>
                          <a:gd name="connsiteX218" fmla="*/ 1622612 w 2657256"/>
                          <a:gd name="connsiteY218" fmla="*/ 551481 h 3370881"/>
                          <a:gd name="connsiteX219" fmla="*/ 1609165 w 2657256"/>
                          <a:gd name="connsiteY219" fmla="*/ 555964 h 3370881"/>
                          <a:gd name="connsiteX220" fmla="*/ 1577788 w 2657256"/>
                          <a:gd name="connsiteY220" fmla="*/ 587340 h 3370881"/>
                          <a:gd name="connsiteX221" fmla="*/ 1568823 w 2657256"/>
                          <a:gd name="connsiteY221" fmla="*/ 600787 h 3370881"/>
                          <a:gd name="connsiteX222" fmla="*/ 1555376 w 2657256"/>
                          <a:gd name="connsiteY222" fmla="*/ 614234 h 3370881"/>
                          <a:gd name="connsiteX223" fmla="*/ 1524000 w 2657256"/>
                          <a:gd name="connsiteY223" fmla="*/ 654576 h 3370881"/>
                          <a:gd name="connsiteX224" fmla="*/ 1519518 w 2657256"/>
                          <a:gd name="connsiteY224" fmla="*/ 668023 h 3370881"/>
                          <a:gd name="connsiteX225" fmla="*/ 1528482 w 2657256"/>
                          <a:gd name="connsiteY225" fmla="*/ 708364 h 3370881"/>
                          <a:gd name="connsiteX226" fmla="*/ 1537447 w 2657256"/>
                          <a:gd name="connsiteY226" fmla="*/ 721811 h 3370881"/>
                          <a:gd name="connsiteX227" fmla="*/ 1568823 w 2657256"/>
                          <a:gd name="connsiteY227" fmla="*/ 712846 h 3370881"/>
                          <a:gd name="connsiteX228" fmla="*/ 1600200 w 2657256"/>
                          <a:gd name="connsiteY228" fmla="*/ 712846 h 3370881"/>
                          <a:gd name="connsiteX229" fmla="*/ 1631576 w 2657256"/>
                          <a:gd name="connsiteY229" fmla="*/ 690434 h 3370881"/>
                          <a:gd name="connsiteX230" fmla="*/ 1645023 w 2657256"/>
                          <a:gd name="connsiteY230" fmla="*/ 676987 h 3370881"/>
                          <a:gd name="connsiteX231" fmla="*/ 1685365 w 2657256"/>
                          <a:gd name="connsiteY231" fmla="*/ 645611 h 3370881"/>
                          <a:gd name="connsiteX232" fmla="*/ 1716741 w 2657256"/>
                          <a:gd name="connsiteY232" fmla="*/ 614234 h 3370881"/>
                          <a:gd name="connsiteX233" fmla="*/ 1748118 w 2657256"/>
                          <a:gd name="connsiteY233" fmla="*/ 596305 h 3370881"/>
                          <a:gd name="connsiteX234" fmla="*/ 1761565 w 2657256"/>
                          <a:gd name="connsiteY234" fmla="*/ 591823 h 3370881"/>
                          <a:gd name="connsiteX235" fmla="*/ 1779494 w 2657256"/>
                          <a:gd name="connsiteY235" fmla="*/ 582858 h 3370881"/>
                          <a:gd name="connsiteX236" fmla="*/ 1815353 w 2657256"/>
                          <a:gd name="connsiteY236" fmla="*/ 573893 h 3370881"/>
                          <a:gd name="connsiteX237" fmla="*/ 2030506 w 2657256"/>
                          <a:gd name="connsiteY237" fmla="*/ 578376 h 3370881"/>
                          <a:gd name="connsiteX238" fmla="*/ 2017059 w 2657256"/>
                          <a:gd name="connsiteY238" fmla="*/ 600787 h 3370881"/>
                          <a:gd name="connsiteX239" fmla="*/ 1981200 w 2657256"/>
                          <a:gd name="connsiteY239" fmla="*/ 636646 h 3370881"/>
                          <a:gd name="connsiteX240" fmla="*/ 1967753 w 2657256"/>
                          <a:gd name="connsiteY240" fmla="*/ 650093 h 3370881"/>
                          <a:gd name="connsiteX241" fmla="*/ 1936376 w 2657256"/>
                          <a:gd name="connsiteY241" fmla="*/ 690434 h 3370881"/>
                          <a:gd name="connsiteX242" fmla="*/ 1905000 w 2657256"/>
                          <a:gd name="connsiteY242" fmla="*/ 717329 h 3370881"/>
                          <a:gd name="connsiteX243" fmla="*/ 1860176 w 2657256"/>
                          <a:gd name="connsiteY243" fmla="*/ 735258 h 3370881"/>
                          <a:gd name="connsiteX244" fmla="*/ 1788459 w 2657256"/>
                          <a:gd name="connsiteY244" fmla="*/ 744223 h 3370881"/>
                          <a:gd name="connsiteX245" fmla="*/ 1846729 w 2657256"/>
                          <a:gd name="connsiteY245" fmla="*/ 802493 h 3370881"/>
                          <a:gd name="connsiteX246" fmla="*/ 1913965 w 2657256"/>
                          <a:gd name="connsiteY246" fmla="*/ 829387 h 3370881"/>
                          <a:gd name="connsiteX247" fmla="*/ 1922929 w 2657256"/>
                          <a:gd name="connsiteY247" fmla="*/ 842834 h 3370881"/>
                          <a:gd name="connsiteX248" fmla="*/ 1967753 w 2657256"/>
                          <a:gd name="connsiteY248" fmla="*/ 883176 h 3370881"/>
                          <a:gd name="connsiteX249" fmla="*/ 1981200 w 2657256"/>
                          <a:gd name="connsiteY249" fmla="*/ 896623 h 3370881"/>
                          <a:gd name="connsiteX250" fmla="*/ 1994647 w 2657256"/>
                          <a:gd name="connsiteY250" fmla="*/ 905587 h 3370881"/>
                          <a:gd name="connsiteX251" fmla="*/ 2021541 w 2657256"/>
                          <a:gd name="connsiteY251" fmla="*/ 927999 h 3370881"/>
                          <a:gd name="connsiteX252" fmla="*/ 2030506 w 2657256"/>
                          <a:gd name="connsiteY252" fmla="*/ 941446 h 3370881"/>
                          <a:gd name="connsiteX253" fmla="*/ 2057400 w 2657256"/>
                          <a:gd name="connsiteY253" fmla="*/ 968340 h 3370881"/>
                          <a:gd name="connsiteX254" fmla="*/ 2088776 w 2657256"/>
                          <a:gd name="connsiteY254" fmla="*/ 1013164 h 3370881"/>
                          <a:gd name="connsiteX255" fmla="*/ 2115670 w 2657256"/>
                          <a:gd name="connsiteY255" fmla="*/ 1057987 h 3370881"/>
                          <a:gd name="connsiteX256" fmla="*/ 2120153 w 2657256"/>
                          <a:gd name="connsiteY256" fmla="*/ 1089364 h 3370881"/>
                          <a:gd name="connsiteX257" fmla="*/ 2138082 w 2657256"/>
                          <a:gd name="connsiteY257" fmla="*/ 1143152 h 3370881"/>
                          <a:gd name="connsiteX258" fmla="*/ 2147047 w 2657256"/>
                          <a:gd name="connsiteY258" fmla="*/ 1196940 h 3370881"/>
                          <a:gd name="connsiteX259" fmla="*/ 2151529 w 2657256"/>
                          <a:gd name="connsiteY259" fmla="*/ 1210387 h 3370881"/>
                          <a:gd name="connsiteX260" fmla="*/ 2156012 w 2657256"/>
                          <a:gd name="connsiteY260" fmla="*/ 1228317 h 3370881"/>
                          <a:gd name="connsiteX261" fmla="*/ 2173941 w 2657256"/>
                          <a:gd name="connsiteY261" fmla="*/ 1295552 h 3370881"/>
                          <a:gd name="connsiteX262" fmla="*/ 2182906 w 2657256"/>
                          <a:gd name="connsiteY262" fmla="*/ 1313481 h 3370881"/>
                          <a:gd name="connsiteX263" fmla="*/ 2187388 w 2657256"/>
                          <a:gd name="connsiteY263" fmla="*/ 1331411 h 3370881"/>
                          <a:gd name="connsiteX264" fmla="*/ 2214282 w 2657256"/>
                          <a:gd name="connsiteY264" fmla="*/ 1385199 h 3370881"/>
                          <a:gd name="connsiteX265" fmla="*/ 2218765 w 2657256"/>
                          <a:gd name="connsiteY265" fmla="*/ 1403129 h 3370881"/>
                          <a:gd name="connsiteX266" fmla="*/ 2223247 w 2657256"/>
                          <a:gd name="connsiteY266" fmla="*/ 1430023 h 3370881"/>
                          <a:gd name="connsiteX267" fmla="*/ 2236694 w 2657256"/>
                          <a:gd name="connsiteY267" fmla="*/ 1456917 h 3370881"/>
                          <a:gd name="connsiteX268" fmla="*/ 2249794 w 2657256"/>
                          <a:gd name="connsiteY268" fmla="*/ 1524624 h 3370881"/>
                          <a:gd name="connsiteX269" fmla="*/ 2241176 w 2657256"/>
                          <a:gd name="connsiteY269" fmla="*/ 1577940 h 3370881"/>
                          <a:gd name="connsiteX270" fmla="*/ 2245659 w 2657256"/>
                          <a:gd name="connsiteY270" fmla="*/ 1595870 h 3370881"/>
                          <a:gd name="connsiteX271" fmla="*/ 2249634 w 2657256"/>
                          <a:gd name="connsiteY271" fmla="*/ 1685855 h 3370881"/>
                          <a:gd name="connsiteX272" fmla="*/ 2227729 w 2657256"/>
                          <a:gd name="connsiteY272" fmla="*/ 1716893 h 3370881"/>
                          <a:gd name="connsiteX273" fmla="*/ 2240500 w 2657256"/>
                          <a:gd name="connsiteY273" fmla="*/ 1674269 h 3370881"/>
                          <a:gd name="connsiteX274" fmla="*/ 2235341 w 2657256"/>
                          <a:gd name="connsiteY274" fmla="*/ 1788611 h 3370881"/>
                          <a:gd name="connsiteX275" fmla="*/ 2230689 w 2657256"/>
                          <a:gd name="connsiteY275" fmla="*/ 1823963 h 3370881"/>
                          <a:gd name="connsiteX276" fmla="*/ 2226207 w 2657256"/>
                          <a:gd name="connsiteY276" fmla="*/ 1824470 h 3370881"/>
                          <a:gd name="connsiteX277" fmla="*/ 2208278 w 2657256"/>
                          <a:gd name="connsiteY277" fmla="*/ 1869293 h 3370881"/>
                          <a:gd name="connsiteX278" fmla="*/ 2195168 w 2657256"/>
                          <a:gd name="connsiteY278" fmla="*/ 1882740 h 3370881"/>
                          <a:gd name="connsiteX279" fmla="*/ 2203458 w 2657256"/>
                          <a:gd name="connsiteY279" fmla="*/ 1918938 h 3370881"/>
                          <a:gd name="connsiteX280" fmla="*/ 2204134 w 2657256"/>
                          <a:gd name="connsiteY280" fmla="*/ 1949806 h 3370881"/>
                          <a:gd name="connsiteX281" fmla="*/ 2226545 w 2657256"/>
                          <a:gd name="connsiteY281" fmla="*/ 1954627 h 3370881"/>
                          <a:gd name="connsiteX282" fmla="*/ 2241176 w 2657256"/>
                          <a:gd name="connsiteY282" fmla="*/ 2012729 h 3370881"/>
                          <a:gd name="connsiteX283" fmla="*/ 2263588 w 2657256"/>
                          <a:gd name="connsiteY283" fmla="*/ 2057552 h 3370881"/>
                          <a:gd name="connsiteX284" fmla="*/ 2286000 w 2657256"/>
                          <a:gd name="connsiteY284" fmla="*/ 2084446 h 3370881"/>
                          <a:gd name="connsiteX285" fmla="*/ 2299447 w 2657256"/>
                          <a:gd name="connsiteY285" fmla="*/ 2124787 h 3370881"/>
                          <a:gd name="connsiteX286" fmla="*/ 2321859 w 2657256"/>
                          <a:gd name="connsiteY286" fmla="*/ 2151681 h 3370881"/>
                          <a:gd name="connsiteX287" fmla="*/ 2344270 w 2657256"/>
                          <a:gd name="connsiteY287" fmla="*/ 2205470 h 3370881"/>
                          <a:gd name="connsiteX288" fmla="*/ 2348753 w 2657256"/>
                          <a:gd name="connsiteY288" fmla="*/ 2223399 h 3370881"/>
                          <a:gd name="connsiteX289" fmla="*/ 2366682 w 2657256"/>
                          <a:gd name="connsiteY289" fmla="*/ 2263740 h 3370881"/>
                          <a:gd name="connsiteX290" fmla="*/ 2375647 w 2657256"/>
                          <a:gd name="connsiteY290" fmla="*/ 2286152 h 3370881"/>
                          <a:gd name="connsiteX291" fmla="*/ 2380129 w 2657256"/>
                          <a:gd name="connsiteY291" fmla="*/ 2308564 h 3370881"/>
                          <a:gd name="connsiteX292" fmla="*/ 2389094 w 2657256"/>
                          <a:gd name="connsiteY292" fmla="*/ 2335458 h 3370881"/>
                          <a:gd name="connsiteX293" fmla="*/ 2393576 w 2657256"/>
                          <a:gd name="connsiteY293" fmla="*/ 2380281 h 3370881"/>
                          <a:gd name="connsiteX294" fmla="*/ 2398059 w 2657256"/>
                          <a:gd name="connsiteY294" fmla="*/ 2393729 h 3370881"/>
                          <a:gd name="connsiteX295" fmla="*/ 2419794 w 2657256"/>
                          <a:gd name="connsiteY295" fmla="*/ 2447517 h 3370881"/>
                          <a:gd name="connsiteX296" fmla="*/ 2427343 w 2657256"/>
                          <a:gd name="connsiteY296" fmla="*/ 2564058 h 3370881"/>
                          <a:gd name="connsiteX297" fmla="*/ 2389094 w 2657256"/>
                          <a:gd name="connsiteY297" fmla="*/ 2837481 h 3370881"/>
                          <a:gd name="connsiteX298" fmla="*/ 2380129 w 2657256"/>
                          <a:gd name="connsiteY298" fmla="*/ 2859893 h 3370881"/>
                          <a:gd name="connsiteX299" fmla="*/ 2357718 w 2657256"/>
                          <a:gd name="connsiteY299" fmla="*/ 2913681 h 3370881"/>
                          <a:gd name="connsiteX300" fmla="*/ 2348753 w 2657256"/>
                          <a:gd name="connsiteY300" fmla="*/ 2936093 h 3370881"/>
                          <a:gd name="connsiteX301" fmla="*/ 2339788 w 2657256"/>
                          <a:gd name="connsiteY301" fmla="*/ 2971952 h 3370881"/>
                          <a:gd name="connsiteX302" fmla="*/ 2326341 w 2657256"/>
                          <a:gd name="connsiteY302" fmla="*/ 2994364 h 3370881"/>
                          <a:gd name="connsiteX303" fmla="*/ 2317376 w 2657256"/>
                          <a:gd name="connsiteY303" fmla="*/ 3025740 h 3370881"/>
                          <a:gd name="connsiteX304" fmla="*/ 2303929 w 2657256"/>
                          <a:gd name="connsiteY304" fmla="*/ 3048152 h 3370881"/>
                          <a:gd name="connsiteX305" fmla="*/ 2290482 w 2657256"/>
                          <a:gd name="connsiteY305" fmla="*/ 3079529 h 3370881"/>
                          <a:gd name="connsiteX306" fmla="*/ 2272553 w 2657256"/>
                          <a:gd name="connsiteY306" fmla="*/ 3084011 h 3370881"/>
                          <a:gd name="connsiteX307" fmla="*/ 2259106 w 2657256"/>
                          <a:gd name="connsiteY307" fmla="*/ 3088493 h 3370881"/>
                          <a:gd name="connsiteX308" fmla="*/ 2241176 w 2657256"/>
                          <a:gd name="connsiteY308" fmla="*/ 3092976 h 3370881"/>
                          <a:gd name="connsiteX309" fmla="*/ 2209800 w 2657256"/>
                          <a:gd name="connsiteY309" fmla="*/ 3101940 h 3370881"/>
                          <a:gd name="connsiteX310" fmla="*/ 2205318 w 2657256"/>
                          <a:gd name="connsiteY310" fmla="*/ 3039187 h 3370881"/>
                          <a:gd name="connsiteX311" fmla="*/ 2218765 w 2657256"/>
                          <a:gd name="connsiteY311" fmla="*/ 3021258 h 3370881"/>
                          <a:gd name="connsiteX312" fmla="*/ 2245659 w 2657256"/>
                          <a:gd name="connsiteY312" fmla="*/ 2971952 h 3370881"/>
                          <a:gd name="connsiteX313" fmla="*/ 2268070 w 2657256"/>
                          <a:gd name="connsiteY313" fmla="*/ 2945058 h 3370881"/>
                          <a:gd name="connsiteX314" fmla="*/ 2298550 w 2657256"/>
                          <a:gd name="connsiteY314" fmla="*/ 2568540 h 3370881"/>
                          <a:gd name="connsiteX315" fmla="*/ 2284986 w 2657256"/>
                          <a:gd name="connsiteY315" fmla="*/ 2532681 h 3370881"/>
                          <a:gd name="connsiteX316" fmla="*/ 2293273 w 2657256"/>
                          <a:gd name="connsiteY316" fmla="*/ 2496653 h 3370881"/>
                          <a:gd name="connsiteX317" fmla="*/ 2278152 w 2657256"/>
                          <a:gd name="connsiteY317" fmla="*/ 2475178 h 3370881"/>
                          <a:gd name="connsiteX318" fmla="*/ 2245659 w 2657256"/>
                          <a:gd name="connsiteY318" fmla="*/ 2389247 h 3370881"/>
                          <a:gd name="connsiteX319" fmla="*/ 2195507 w 2657256"/>
                          <a:gd name="connsiteY319" fmla="*/ 2241328 h 3370881"/>
                          <a:gd name="connsiteX320" fmla="*/ 2083786 w 2657256"/>
                          <a:gd name="connsiteY320" fmla="*/ 2040300 h 3370881"/>
                          <a:gd name="connsiteX321" fmla="*/ 2048773 w 2657256"/>
                          <a:gd name="connsiteY321" fmla="*/ 2017971 h 3370881"/>
                          <a:gd name="connsiteX322" fmla="*/ 2074314 w 2657256"/>
                          <a:gd name="connsiteY322" fmla="*/ 2011967 h 3370881"/>
                          <a:gd name="connsiteX323" fmla="*/ 2034988 w 2657256"/>
                          <a:gd name="connsiteY323" fmla="*/ 2003764 h 3370881"/>
                          <a:gd name="connsiteX324" fmla="*/ 2026023 w 2657256"/>
                          <a:gd name="connsiteY324" fmla="*/ 2026176 h 3370881"/>
                          <a:gd name="connsiteX325" fmla="*/ 2021541 w 2657256"/>
                          <a:gd name="connsiteY325" fmla="*/ 2039623 h 3370881"/>
                          <a:gd name="connsiteX326" fmla="*/ 1999129 w 2657256"/>
                          <a:gd name="connsiteY326" fmla="*/ 2053070 h 3370881"/>
                          <a:gd name="connsiteX327" fmla="*/ 1990165 w 2657256"/>
                          <a:gd name="connsiteY327" fmla="*/ 2070999 h 3370881"/>
                          <a:gd name="connsiteX328" fmla="*/ 1967753 w 2657256"/>
                          <a:gd name="connsiteY328" fmla="*/ 2106858 h 3370881"/>
                          <a:gd name="connsiteX329" fmla="*/ 1981200 w 2657256"/>
                          <a:gd name="connsiteY329" fmla="*/ 2223399 h 3370881"/>
                          <a:gd name="connsiteX330" fmla="*/ 1994647 w 2657256"/>
                          <a:gd name="connsiteY330" fmla="*/ 2254776 h 3370881"/>
                          <a:gd name="connsiteX331" fmla="*/ 2003612 w 2657256"/>
                          <a:gd name="connsiteY331" fmla="*/ 2272705 h 3370881"/>
                          <a:gd name="connsiteX332" fmla="*/ 2026023 w 2657256"/>
                          <a:gd name="connsiteY332" fmla="*/ 2304081 h 3370881"/>
                          <a:gd name="connsiteX333" fmla="*/ 2043953 w 2657256"/>
                          <a:gd name="connsiteY333" fmla="*/ 2348905 h 3370881"/>
                          <a:gd name="connsiteX334" fmla="*/ 2061882 w 2657256"/>
                          <a:gd name="connsiteY334" fmla="*/ 2371317 h 3370881"/>
                          <a:gd name="connsiteX335" fmla="*/ 2088776 w 2657256"/>
                          <a:gd name="connsiteY335" fmla="*/ 2434070 h 3370881"/>
                          <a:gd name="connsiteX336" fmla="*/ 2102223 w 2657256"/>
                          <a:gd name="connsiteY336" fmla="*/ 2465446 h 3370881"/>
                          <a:gd name="connsiteX337" fmla="*/ 2106706 w 2657256"/>
                          <a:gd name="connsiteY337" fmla="*/ 2496823 h 3370881"/>
                          <a:gd name="connsiteX338" fmla="*/ 2124635 w 2657256"/>
                          <a:gd name="connsiteY338" fmla="*/ 2559576 h 3370881"/>
                          <a:gd name="connsiteX339" fmla="*/ 2138082 w 2657256"/>
                          <a:gd name="connsiteY339" fmla="*/ 2649223 h 3370881"/>
                          <a:gd name="connsiteX340" fmla="*/ 2147047 w 2657256"/>
                          <a:gd name="connsiteY340" fmla="*/ 2685081 h 3370881"/>
                          <a:gd name="connsiteX341" fmla="*/ 2151529 w 2657256"/>
                          <a:gd name="connsiteY341" fmla="*/ 2716458 h 3370881"/>
                          <a:gd name="connsiteX342" fmla="*/ 2160494 w 2657256"/>
                          <a:gd name="connsiteY342" fmla="*/ 2770246 h 3370881"/>
                          <a:gd name="connsiteX343" fmla="*/ 2156012 w 2657256"/>
                          <a:gd name="connsiteY343" fmla="*/ 2962987 h 3370881"/>
                          <a:gd name="connsiteX344" fmla="*/ 2138082 w 2657256"/>
                          <a:gd name="connsiteY344" fmla="*/ 3043670 h 3370881"/>
                          <a:gd name="connsiteX345" fmla="*/ 2133600 w 2657256"/>
                          <a:gd name="connsiteY345" fmla="*/ 3061599 h 3370881"/>
                          <a:gd name="connsiteX346" fmla="*/ 2120153 w 2657256"/>
                          <a:gd name="connsiteY346" fmla="*/ 3079529 h 3370881"/>
                          <a:gd name="connsiteX347" fmla="*/ 2111188 w 2657256"/>
                          <a:gd name="connsiteY347" fmla="*/ 3106423 h 3370881"/>
                          <a:gd name="connsiteX348" fmla="*/ 2088776 w 2657256"/>
                          <a:gd name="connsiteY348" fmla="*/ 3137799 h 3370881"/>
                          <a:gd name="connsiteX349" fmla="*/ 2075329 w 2657256"/>
                          <a:gd name="connsiteY349" fmla="*/ 3164693 h 3370881"/>
                          <a:gd name="connsiteX350" fmla="*/ 2061882 w 2657256"/>
                          <a:gd name="connsiteY350" fmla="*/ 3169176 h 3370881"/>
                          <a:gd name="connsiteX351" fmla="*/ 2021541 w 2657256"/>
                          <a:gd name="connsiteY351" fmla="*/ 3164693 h 3370881"/>
                          <a:gd name="connsiteX352" fmla="*/ 2012576 w 2657256"/>
                          <a:gd name="connsiteY352" fmla="*/ 3119870 h 3370881"/>
                          <a:gd name="connsiteX353" fmla="*/ 2048435 w 2657256"/>
                          <a:gd name="connsiteY353" fmla="*/ 3021258 h 3370881"/>
                          <a:gd name="connsiteX354" fmla="*/ 2048435 w 2657256"/>
                          <a:gd name="connsiteY354" fmla="*/ 3021258 h 3370881"/>
                          <a:gd name="connsiteX355" fmla="*/ 2061882 w 2657256"/>
                          <a:gd name="connsiteY355" fmla="*/ 2967470 h 3370881"/>
                          <a:gd name="connsiteX356" fmla="*/ 2070847 w 2657256"/>
                          <a:gd name="connsiteY356" fmla="*/ 2882305 h 3370881"/>
                          <a:gd name="connsiteX357" fmla="*/ 2066365 w 2657256"/>
                          <a:gd name="connsiteY357" fmla="*/ 2725423 h 3370881"/>
                          <a:gd name="connsiteX358" fmla="*/ 2043953 w 2657256"/>
                          <a:gd name="connsiteY358" fmla="*/ 2649223 h 3370881"/>
                          <a:gd name="connsiteX359" fmla="*/ 2030506 w 2657256"/>
                          <a:gd name="connsiteY359" fmla="*/ 2622329 h 3370881"/>
                          <a:gd name="connsiteX360" fmla="*/ 2017059 w 2657256"/>
                          <a:gd name="connsiteY360" fmla="*/ 2581987 h 3370881"/>
                          <a:gd name="connsiteX361" fmla="*/ 1981200 w 2657256"/>
                          <a:gd name="connsiteY361" fmla="*/ 2514752 h 3370881"/>
                          <a:gd name="connsiteX362" fmla="*/ 1972235 w 2657256"/>
                          <a:gd name="connsiteY362" fmla="*/ 2501305 h 3370881"/>
                          <a:gd name="connsiteX363" fmla="*/ 1958788 w 2657256"/>
                          <a:gd name="connsiteY363" fmla="*/ 2478893 h 3370881"/>
                          <a:gd name="connsiteX364" fmla="*/ 1905000 w 2657256"/>
                          <a:gd name="connsiteY364" fmla="*/ 2398211 h 3370881"/>
                          <a:gd name="connsiteX365" fmla="*/ 1882588 w 2657256"/>
                          <a:gd name="connsiteY365" fmla="*/ 2357870 h 3370881"/>
                          <a:gd name="connsiteX366" fmla="*/ 1869141 w 2657256"/>
                          <a:gd name="connsiteY366" fmla="*/ 2339940 h 3370881"/>
                          <a:gd name="connsiteX367" fmla="*/ 1806388 w 2657256"/>
                          <a:gd name="connsiteY367" fmla="*/ 2313046 h 3370881"/>
                          <a:gd name="connsiteX368" fmla="*/ 1779494 w 2657256"/>
                          <a:gd name="connsiteY368" fmla="*/ 2304081 h 3370881"/>
                          <a:gd name="connsiteX369" fmla="*/ 1752600 w 2657256"/>
                          <a:gd name="connsiteY369" fmla="*/ 2299599 h 3370881"/>
                          <a:gd name="connsiteX370" fmla="*/ 1680882 w 2657256"/>
                          <a:gd name="connsiteY370" fmla="*/ 2277187 h 3370881"/>
                          <a:gd name="connsiteX371" fmla="*/ 1719025 w 2657256"/>
                          <a:gd name="connsiteY371" fmla="*/ 2281331 h 3370881"/>
                          <a:gd name="connsiteX372" fmla="*/ 1756997 w 2657256"/>
                          <a:gd name="connsiteY372" fmla="*/ 2289450 h 3370881"/>
                          <a:gd name="connsiteX373" fmla="*/ 1656440 w 2657256"/>
                          <a:gd name="connsiteY373" fmla="*/ 2298583 h 3370881"/>
                          <a:gd name="connsiteX374" fmla="*/ 1537447 w 2657256"/>
                          <a:gd name="connsiteY374" fmla="*/ 2329960 h 3370881"/>
                          <a:gd name="connsiteX375" fmla="*/ 1571993 w 2657256"/>
                          <a:gd name="connsiteY375" fmla="*/ 2317957 h 3370881"/>
                          <a:gd name="connsiteX376" fmla="*/ 1509707 w 2657256"/>
                          <a:gd name="connsiteY376" fmla="*/ 2338926 h 3370881"/>
                          <a:gd name="connsiteX377" fmla="*/ 1500444 w 2657256"/>
                          <a:gd name="connsiteY377" fmla="*/ 2355271 h 3370881"/>
                          <a:gd name="connsiteX378" fmla="*/ 1402678 w 2657256"/>
                          <a:gd name="connsiteY378" fmla="*/ 2339641 h 3370881"/>
                          <a:gd name="connsiteX379" fmla="*/ 1322892 w 2657256"/>
                          <a:gd name="connsiteY379" fmla="*/ 2336952 h 3370881"/>
                          <a:gd name="connsiteX380" fmla="*/ 1199384 w 2657256"/>
                          <a:gd name="connsiteY380" fmla="*/ 2307041 h 3370881"/>
                          <a:gd name="connsiteX381" fmla="*/ 1066800 w 2657256"/>
                          <a:gd name="connsiteY381" fmla="*/ 2272705 h 3370881"/>
                          <a:gd name="connsiteX382" fmla="*/ 1030941 w 2657256"/>
                          <a:gd name="connsiteY382" fmla="*/ 2263740 h 3370881"/>
                          <a:gd name="connsiteX383" fmla="*/ 986118 w 2657256"/>
                          <a:gd name="connsiteY383" fmla="*/ 2241329 h 3370881"/>
                          <a:gd name="connsiteX384" fmla="*/ 968188 w 2657256"/>
                          <a:gd name="connsiteY384" fmla="*/ 2232364 h 3370881"/>
                          <a:gd name="connsiteX385" fmla="*/ 936812 w 2657256"/>
                          <a:gd name="connsiteY385" fmla="*/ 2214434 h 3370881"/>
                          <a:gd name="connsiteX386" fmla="*/ 905435 w 2657256"/>
                          <a:gd name="connsiteY386" fmla="*/ 2196505 h 3370881"/>
                          <a:gd name="connsiteX387" fmla="*/ 869576 w 2657256"/>
                          <a:gd name="connsiteY387" fmla="*/ 2209952 h 3370881"/>
                          <a:gd name="connsiteX388" fmla="*/ 856129 w 2657256"/>
                          <a:gd name="connsiteY388" fmla="*/ 2227881 h 3370881"/>
                          <a:gd name="connsiteX389" fmla="*/ 815788 w 2657256"/>
                          <a:gd name="connsiteY389" fmla="*/ 2268223 h 3370881"/>
                          <a:gd name="connsiteX390" fmla="*/ 788894 w 2657256"/>
                          <a:gd name="connsiteY390" fmla="*/ 2290634 h 3370881"/>
                          <a:gd name="connsiteX391" fmla="*/ 762000 w 2657256"/>
                          <a:gd name="connsiteY391" fmla="*/ 2313046 h 3370881"/>
                          <a:gd name="connsiteX392" fmla="*/ 753035 w 2657256"/>
                          <a:gd name="connsiteY392" fmla="*/ 2326493 h 3370881"/>
                          <a:gd name="connsiteX393" fmla="*/ 735106 w 2657256"/>
                          <a:gd name="connsiteY393" fmla="*/ 2339940 h 3370881"/>
                          <a:gd name="connsiteX394" fmla="*/ 712694 w 2657256"/>
                          <a:gd name="connsiteY394" fmla="*/ 2362352 h 3370881"/>
                          <a:gd name="connsiteX395" fmla="*/ 694765 w 2657256"/>
                          <a:gd name="connsiteY395" fmla="*/ 2375799 h 3370881"/>
                          <a:gd name="connsiteX396" fmla="*/ 681318 w 2657256"/>
                          <a:gd name="connsiteY396" fmla="*/ 2393729 h 3370881"/>
                          <a:gd name="connsiteX397" fmla="*/ 667870 w 2657256"/>
                          <a:gd name="connsiteY397" fmla="*/ 2402693 h 3370881"/>
                          <a:gd name="connsiteX398" fmla="*/ 623047 w 2657256"/>
                          <a:gd name="connsiteY398" fmla="*/ 2443034 h 3370881"/>
                          <a:gd name="connsiteX399" fmla="*/ 600635 w 2657256"/>
                          <a:gd name="connsiteY399" fmla="*/ 2474411 h 3370881"/>
                          <a:gd name="connsiteX400" fmla="*/ 587188 w 2657256"/>
                          <a:gd name="connsiteY400" fmla="*/ 2514752 h 3370881"/>
                          <a:gd name="connsiteX401" fmla="*/ 582706 w 2657256"/>
                          <a:gd name="connsiteY401" fmla="*/ 2546129 h 3370881"/>
                          <a:gd name="connsiteX402" fmla="*/ 596153 w 2657256"/>
                          <a:gd name="connsiteY402" fmla="*/ 2635776 h 3370881"/>
                          <a:gd name="connsiteX403" fmla="*/ 600635 w 2657256"/>
                          <a:gd name="connsiteY403" fmla="*/ 2653705 h 3370881"/>
                          <a:gd name="connsiteX404" fmla="*/ 609600 w 2657256"/>
                          <a:gd name="connsiteY404" fmla="*/ 2671634 h 3370881"/>
                          <a:gd name="connsiteX405" fmla="*/ 614082 w 2657256"/>
                          <a:gd name="connsiteY405" fmla="*/ 2689564 h 3370881"/>
                          <a:gd name="connsiteX406" fmla="*/ 623047 w 2657256"/>
                          <a:gd name="connsiteY406" fmla="*/ 2711976 h 3370881"/>
                          <a:gd name="connsiteX407" fmla="*/ 627529 w 2657256"/>
                          <a:gd name="connsiteY407" fmla="*/ 2734387 h 3370881"/>
                          <a:gd name="connsiteX408" fmla="*/ 640976 w 2657256"/>
                          <a:gd name="connsiteY408" fmla="*/ 2765764 h 3370881"/>
                          <a:gd name="connsiteX409" fmla="*/ 645459 w 2657256"/>
                          <a:gd name="connsiteY409" fmla="*/ 2779211 h 3370881"/>
                          <a:gd name="connsiteX410" fmla="*/ 658906 w 2657256"/>
                          <a:gd name="connsiteY410" fmla="*/ 2801623 h 3370881"/>
                          <a:gd name="connsiteX411" fmla="*/ 676835 w 2657256"/>
                          <a:gd name="connsiteY411" fmla="*/ 2864376 h 3370881"/>
                          <a:gd name="connsiteX412" fmla="*/ 690282 w 2657256"/>
                          <a:gd name="connsiteY412" fmla="*/ 2895752 h 3370881"/>
                          <a:gd name="connsiteX413" fmla="*/ 699247 w 2657256"/>
                          <a:gd name="connsiteY413" fmla="*/ 2940576 h 3370881"/>
                          <a:gd name="connsiteX414" fmla="*/ 703729 w 2657256"/>
                          <a:gd name="connsiteY414" fmla="*/ 2967470 h 3370881"/>
                          <a:gd name="connsiteX415" fmla="*/ 717176 w 2657256"/>
                          <a:gd name="connsiteY415" fmla="*/ 2994364 h 3370881"/>
                          <a:gd name="connsiteX416" fmla="*/ 735106 w 2657256"/>
                          <a:gd name="connsiteY416" fmla="*/ 3052634 h 3370881"/>
                          <a:gd name="connsiteX417" fmla="*/ 739588 w 2657256"/>
                          <a:gd name="connsiteY417" fmla="*/ 3079529 h 3370881"/>
                          <a:gd name="connsiteX418" fmla="*/ 762000 w 2657256"/>
                          <a:gd name="connsiteY418" fmla="*/ 3142281 h 3370881"/>
                          <a:gd name="connsiteX419" fmla="*/ 766482 w 2657256"/>
                          <a:gd name="connsiteY419" fmla="*/ 3231929 h 3370881"/>
                          <a:gd name="connsiteX420" fmla="*/ 770965 w 2657256"/>
                          <a:gd name="connsiteY420" fmla="*/ 3254340 h 3370881"/>
                          <a:gd name="connsiteX421" fmla="*/ 775447 w 2657256"/>
                          <a:gd name="connsiteY421" fmla="*/ 3285717 h 3370881"/>
                          <a:gd name="connsiteX422" fmla="*/ 748553 w 2657256"/>
                          <a:gd name="connsiteY422" fmla="*/ 3335023 h 3370881"/>
                          <a:gd name="connsiteX423" fmla="*/ 721659 w 2657256"/>
                          <a:gd name="connsiteY423" fmla="*/ 3343987 h 3370881"/>
                          <a:gd name="connsiteX424" fmla="*/ 708212 w 2657256"/>
                          <a:gd name="connsiteY424" fmla="*/ 3348470 h 3370881"/>
                          <a:gd name="connsiteX425" fmla="*/ 623047 w 2657256"/>
                          <a:gd name="connsiteY425" fmla="*/ 3330540 h 3370881"/>
                          <a:gd name="connsiteX426" fmla="*/ 609600 w 2657256"/>
                          <a:gd name="connsiteY426" fmla="*/ 3308129 h 3370881"/>
                          <a:gd name="connsiteX427" fmla="*/ 591670 w 2657256"/>
                          <a:gd name="connsiteY427" fmla="*/ 3267787 h 3370881"/>
                          <a:gd name="connsiteX428" fmla="*/ 560294 w 2657256"/>
                          <a:gd name="connsiteY428" fmla="*/ 3209517 h 3370881"/>
                          <a:gd name="connsiteX429" fmla="*/ 551329 w 2657256"/>
                          <a:gd name="connsiteY429" fmla="*/ 3196070 h 3370881"/>
                          <a:gd name="connsiteX430" fmla="*/ 528918 w 2657256"/>
                          <a:gd name="connsiteY430" fmla="*/ 3173658 h 3370881"/>
                          <a:gd name="connsiteX431" fmla="*/ 519953 w 2657256"/>
                          <a:gd name="connsiteY431" fmla="*/ 3128834 h 3370881"/>
                          <a:gd name="connsiteX432" fmla="*/ 524435 w 2657256"/>
                          <a:gd name="connsiteY432" fmla="*/ 3101940 h 3370881"/>
                          <a:gd name="connsiteX433" fmla="*/ 528918 w 2657256"/>
                          <a:gd name="connsiteY433" fmla="*/ 3088493 h 3370881"/>
                          <a:gd name="connsiteX434" fmla="*/ 542365 w 2657256"/>
                          <a:gd name="connsiteY434" fmla="*/ 3052634 h 3370881"/>
                          <a:gd name="connsiteX435" fmla="*/ 484094 w 2657256"/>
                          <a:gd name="connsiteY435" fmla="*/ 2886787 h 3370881"/>
                          <a:gd name="connsiteX436" fmla="*/ 443753 w 2657256"/>
                          <a:gd name="connsiteY436" fmla="*/ 2779211 h 3370881"/>
                          <a:gd name="connsiteX437" fmla="*/ 439270 w 2657256"/>
                          <a:gd name="connsiteY437" fmla="*/ 2752317 h 3370881"/>
                          <a:gd name="connsiteX438" fmla="*/ 430306 w 2657256"/>
                          <a:gd name="connsiteY438" fmla="*/ 2716458 h 3370881"/>
                          <a:gd name="connsiteX439" fmla="*/ 425823 w 2657256"/>
                          <a:gd name="connsiteY439" fmla="*/ 2680599 h 3370881"/>
                          <a:gd name="connsiteX440" fmla="*/ 398929 w 2657256"/>
                          <a:gd name="connsiteY440" fmla="*/ 2599917 h 3370881"/>
                          <a:gd name="connsiteX441" fmla="*/ 385482 w 2657256"/>
                          <a:gd name="connsiteY441" fmla="*/ 2568540 h 3370881"/>
                          <a:gd name="connsiteX442" fmla="*/ 381000 w 2657256"/>
                          <a:gd name="connsiteY442" fmla="*/ 2550611 h 3370881"/>
                          <a:gd name="connsiteX443" fmla="*/ 372035 w 2657256"/>
                          <a:gd name="connsiteY443" fmla="*/ 2483376 h 3370881"/>
                          <a:gd name="connsiteX444" fmla="*/ 367553 w 2657256"/>
                          <a:gd name="connsiteY444" fmla="*/ 2469929 h 3370881"/>
                          <a:gd name="connsiteX445" fmla="*/ 407894 w 2657256"/>
                          <a:gd name="connsiteY445" fmla="*/ 2451999 h 3370881"/>
                          <a:gd name="connsiteX446" fmla="*/ 515470 w 2657256"/>
                          <a:gd name="connsiteY446" fmla="*/ 2407176 h 3370881"/>
                          <a:gd name="connsiteX447" fmla="*/ 578223 w 2657256"/>
                          <a:gd name="connsiteY447" fmla="*/ 2353387 h 3370881"/>
                          <a:gd name="connsiteX448" fmla="*/ 587188 w 2657256"/>
                          <a:gd name="connsiteY448" fmla="*/ 2330976 h 3370881"/>
                          <a:gd name="connsiteX449" fmla="*/ 614082 w 2657256"/>
                          <a:gd name="connsiteY449" fmla="*/ 2254776 h 3370881"/>
                          <a:gd name="connsiteX450" fmla="*/ 649941 w 2657256"/>
                          <a:gd name="connsiteY450" fmla="*/ 2200987 h 3370881"/>
                          <a:gd name="connsiteX451" fmla="*/ 690282 w 2657256"/>
                          <a:gd name="connsiteY451" fmla="*/ 2174093 h 3370881"/>
                          <a:gd name="connsiteX452" fmla="*/ 703729 w 2657256"/>
                          <a:gd name="connsiteY452" fmla="*/ 2165129 h 3370881"/>
                          <a:gd name="connsiteX453" fmla="*/ 739588 w 2657256"/>
                          <a:gd name="connsiteY453" fmla="*/ 2147199 h 3370881"/>
                          <a:gd name="connsiteX454" fmla="*/ 708212 w 2657256"/>
                          <a:gd name="connsiteY454" fmla="*/ 2187540 h 3370881"/>
                          <a:gd name="connsiteX455" fmla="*/ 654423 w 2657256"/>
                          <a:gd name="connsiteY455" fmla="*/ 2241329 h 3370881"/>
                          <a:gd name="connsiteX456" fmla="*/ 636494 w 2657256"/>
                          <a:gd name="connsiteY456" fmla="*/ 2259258 h 3370881"/>
                          <a:gd name="connsiteX457" fmla="*/ 614082 w 2657256"/>
                          <a:gd name="connsiteY457" fmla="*/ 2286152 h 3370881"/>
                          <a:gd name="connsiteX458" fmla="*/ 592179 w 2657256"/>
                          <a:gd name="connsiteY458" fmla="*/ 2282347 h 3370881"/>
                          <a:gd name="connsiteX459" fmla="*/ 555980 w 2657256"/>
                          <a:gd name="connsiteY459" fmla="*/ 2313892 h 3370881"/>
                          <a:gd name="connsiteX460" fmla="*/ 524435 w 2657256"/>
                          <a:gd name="connsiteY460" fmla="*/ 2348905 h 3370881"/>
                          <a:gd name="connsiteX461" fmla="*/ 502023 w 2657256"/>
                          <a:gd name="connsiteY461" fmla="*/ 2362352 h 3370881"/>
                          <a:gd name="connsiteX462" fmla="*/ 461682 w 2657256"/>
                          <a:gd name="connsiteY462" fmla="*/ 2389246 h 3370881"/>
                          <a:gd name="connsiteX463" fmla="*/ 448235 w 2657256"/>
                          <a:gd name="connsiteY463" fmla="*/ 2398211 h 3370881"/>
                          <a:gd name="connsiteX464" fmla="*/ 430306 w 2657256"/>
                          <a:gd name="connsiteY464" fmla="*/ 2407176 h 3370881"/>
                          <a:gd name="connsiteX465" fmla="*/ 412376 w 2657256"/>
                          <a:gd name="connsiteY465" fmla="*/ 2420623 h 3370881"/>
                          <a:gd name="connsiteX466" fmla="*/ 389965 w 2657256"/>
                          <a:gd name="connsiteY466" fmla="*/ 2429587 h 3370881"/>
                          <a:gd name="connsiteX467" fmla="*/ 372035 w 2657256"/>
                          <a:gd name="connsiteY467" fmla="*/ 2443034 h 3370881"/>
                          <a:gd name="connsiteX468" fmla="*/ 318247 w 2657256"/>
                          <a:gd name="connsiteY468" fmla="*/ 2474411 h 3370881"/>
                          <a:gd name="connsiteX469" fmla="*/ 304800 w 2657256"/>
                          <a:gd name="connsiteY469" fmla="*/ 2492340 h 3370881"/>
                          <a:gd name="connsiteX470" fmla="*/ 282388 w 2657256"/>
                          <a:gd name="connsiteY470" fmla="*/ 2519234 h 3370881"/>
                          <a:gd name="connsiteX471" fmla="*/ 295835 w 2657256"/>
                          <a:gd name="connsiteY471" fmla="*/ 2815070 h 3370881"/>
                          <a:gd name="connsiteX472" fmla="*/ 300318 w 2657256"/>
                          <a:gd name="connsiteY472" fmla="*/ 2837481 h 3370881"/>
                          <a:gd name="connsiteX473" fmla="*/ 304800 w 2657256"/>
                          <a:gd name="connsiteY473" fmla="*/ 2868858 h 3370881"/>
                          <a:gd name="connsiteX474" fmla="*/ 309282 w 2657256"/>
                          <a:gd name="connsiteY474" fmla="*/ 2927129 h 3370881"/>
                          <a:gd name="connsiteX475" fmla="*/ 322729 w 2657256"/>
                          <a:gd name="connsiteY475" fmla="*/ 2985399 h 3370881"/>
                          <a:gd name="connsiteX476" fmla="*/ 327212 w 2657256"/>
                          <a:gd name="connsiteY476" fmla="*/ 3012293 h 3370881"/>
                          <a:gd name="connsiteX477" fmla="*/ 331694 w 2657256"/>
                          <a:gd name="connsiteY477" fmla="*/ 3043670 h 3370881"/>
                          <a:gd name="connsiteX478" fmla="*/ 345141 w 2657256"/>
                          <a:gd name="connsiteY478" fmla="*/ 3070564 h 3370881"/>
                          <a:gd name="connsiteX479" fmla="*/ 367553 w 2657256"/>
                          <a:gd name="connsiteY479" fmla="*/ 3124352 h 3370881"/>
                          <a:gd name="connsiteX480" fmla="*/ 381000 w 2657256"/>
                          <a:gd name="connsiteY480" fmla="*/ 3182623 h 3370881"/>
                          <a:gd name="connsiteX481" fmla="*/ 389965 w 2657256"/>
                          <a:gd name="connsiteY481" fmla="*/ 3196070 h 3370881"/>
                          <a:gd name="connsiteX482" fmla="*/ 394447 w 2657256"/>
                          <a:gd name="connsiteY482" fmla="*/ 3213999 h 3370881"/>
                          <a:gd name="connsiteX483" fmla="*/ 412376 w 2657256"/>
                          <a:gd name="connsiteY483" fmla="*/ 3245376 h 3370881"/>
                          <a:gd name="connsiteX484" fmla="*/ 416859 w 2657256"/>
                          <a:gd name="connsiteY484" fmla="*/ 3258823 h 3370881"/>
                          <a:gd name="connsiteX485" fmla="*/ 425823 w 2657256"/>
                          <a:gd name="connsiteY485" fmla="*/ 3272270 h 3370881"/>
                          <a:gd name="connsiteX486" fmla="*/ 439270 w 2657256"/>
                          <a:gd name="connsiteY486" fmla="*/ 3303646 h 3370881"/>
                          <a:gd name="connsiteX487" fmla="*/ 439270 w 2657256"/>
                          <a:gd name="connsiteY487" fmla="*/ 3352952 h 3370881"/>
                          <a:gd name="connsiteX488" fmla="*/ 430306 w 2657256"/>
                          <a:gd name="connsiteY488" fmla="*/ 3366399 h 3370881"/>
                          <a:gd name="connsiteX489" fmla="*/ 412376 w 2657256"/>
                          <a:gd name="connsiteY489" fmla="*/ 3370881 h 3370881"/>
                          <a:gd name="connsiteX490" fmla="*/ 295835 w 2657256"/>
                          <a:gd name="connsiteY490" fmla="*/ 3357434 h 3370881"/>
                          <a:gd name="connsiteX491" fmla="*/ 264459 w 2657256"/>
                          <a:gd name="connsiteY491" fmla="*/ 3276752 h 3370881"/>
                          <a:gd name="connsiteX492" fmla="*/ 259976 w 2657256"/>
                          <a:gd name="connsiteY492" fmla="*/ 3240893 h 3370881"/>
                          <a:gd name="connsiteX493" fmla="*/ 246529 w 2657256"/>
                          <a:gd name="connsiteY493" fmla="*/ 3178140 h 3370881"/>
                          <a:gd name="connsiteX494" fmla="*/ 237565 w 2657256"/>
                          <a:gd name="connsiteY494" fmla="*/ 3084011 h 3370881"/>
                          <a:gd name="connsiteX495" fmla="*/ 228600 w 2657256"/>
                          <a:gd name="connsiteY495" fmla="*/ 3057117 h 3370881"/>
                          <a:gd name="connsiteX496" fmla="*/ 219635 w 2657256"/>
                          <a:gd name="connsiteY496" fmla="*/ 3021258 h 3370881"/>
                          <a:gd name="connsiteX497" fmla="*/ 206188 w 2657256"/>
                          <a:gd name="connsiteY497" fmla="*/ 2980917 h 3370881"/>
                          <a:gd name="connsiteX498" fmla="*/ 201706 w 2657256"/>
                          <a:gd name="connsiteY498" fmla="*/ 2949540 h 3370881"/>
                          <a:gd name="connsiteX499" fmla="*/ 197223 w 2657256"/>
                          <a:gd name="connsiteY499" fmla="*/ 2927129 h 3370881"/>
                          <a:gd name="connsiteX500" fmla="*/ 192741 w 2657256"/>
                          <a:gd name="connsiteY500" fmla="*/ 2891270 h 3370881"/>
                          <a:gd name="connsiteX501" fmla="*/ 188259 w 2657256"/>
                          <a:gd name="connsiteY501" fmla="*/ 2850929 h 3370881"/>
                          <a:gd name="connsiteX502" fmla="*/ 179294 w 2657256"/>
                          <a:gd name="connsiteY502" fmla="*/ 2824034 h 3370881"/>
                          <a:gd name="connsiteX503" fmla="*/ 165847 w 2657256"/>
                          <a:gd name="connsiteY503" fmla="*/ 2774729 h 3370881"/>
                          <a:gd name="connsiteX504" fmla="*/ 161365 w 2657256"/>
                          <a:gd name="connsiteY504" fmla="*/ 2747834 h 3370881"/>
                          <a:gd name="connsiteX505" fmla="*/ 156882 w 2657256"/>
                          <a:gd name="connsiteY505" fmla="*/ 2559576 h 3370881"/>
                          <a:gd name="connsiteX506" fmla="*/ 152400 w 2657256"/>
                          <a:gd name="connsiteY506" fmla="*/ 2519234 h 3370881"/>
                          <a:gd name="connsiteX507" fmla="*/ 118035 w 2657256"/>
                          <a:gd name="connsiteY507" fmla="*/ 2400004 h 3370881"/>
                          <a:gd name="connsiteX508" fmla="*/ 117048 w 2657256"/>
                          <a:gd name="connsiteY508" fmla="*/ 2344423 h 3370881"/>
                          <a:gd name="connsiteX509" fmla="*/ 100106 w 2657256"/>
                          <a:gd name="connsiteY509" fmla="*/ 2330976 h 3370881"/>
                          <a:gd name="connsiteX510" fmla="*/ 138953 w 2657256"/>
                          <a:gd name="connsiteY510" fmla="*/ 2313046 h 3370881"/>
                          <a:gd name="connsiteX511" fmla="*/ 152400 w 2657256"/>
                          <a:gd name="connsiteY511" fmla="*/ 2304081 h 3370881"/>
                          <a:gd name="connsiteX512" fmla="*/ 170329 w 2657256"/>
                          <a:gd name="connsiteY512" fmla="*/ 2259258 h 3370881"/>
                          <a:gd name="connsiteX513" fmla="*/ 188259 w 2657256"/>
                          <a:gd name="connsiteY513" fmla="*/ 2223399 h 3370881"/>
                          <a:gd name="connsiteX514" fmla="*/ 206188 w 2657256"/>
                          <a:gd name="connsiteY514" fmla="*/ 2187540 h 3370881"/>
                          <a:gd name="connsiteX515" fmla="*/ 210670 w 2657256"/>
                          <a:gd name="connsiteY515" fmla="*/ 2174093 h 3370881"/>
                          <a:gd name="connsiteX516" fmla="*/ 219635 w 2657256"/>
                          <a:gd name="connsiteY516" fmla="*/ 2115823 h 3370881"/>
                          <a:gd name="connsiteX517" fmla="*/ 210670 w 2657256"/>
                          <a:gd name="connsiteY517" fmla="*/ 1958940 h 3370881"/>
                          <a:gd name="connsiteX518" fmla="*/ 192741 w 2657256"/>
                          <a:gd name="connsiteY518" fmla="*/ 1923081 h 3370881"/>
                          <a:gd name="connsiteX519" fmla="*/ 179294 w 2657256"/>
                          <a:gd name="connsiteY519" fmla="*/ 1891705 h 3370881"/>
                          <a:gd name="connsiteX520" fmla="*/ 165847 w 2657256"/>
                          <a:gd name="connsiteY520" fmla="*/ 1864811 h 3370881"/>
                          <a:gd name="connsiteX521" fmla="*/ 152400 w 2657256"/>
                          <a:gd name="connsiteY521" fmla="*/ 1833434 h 3370881"/>
                          <a:gd name="connsiteX522" fmla="*/ 143435 w 2657256"/>
                          <a:gd name="connsiteY522" fmla="*/ 1819987 h 3370881"/>
                          <a:gd name="connsiteX523" fmla="*/ 107576 w 2657256"/>
                          <a:gd name="connsiteY523" fmla="*/ 1784129 h 3370881"/>
                          <a:gd name="connsiteX524" fmla="*/ 94129 w 2657256"/>
                          <a:gd name="connsiteY524" fmla="*/ 1779646 h 3370881"/>
                          <a:gd name="connsiteX525" fmla="*/ 71718 w 2657256"/>
                          <a:gd name="connsiteY525" fmla="*/ 1770681 h 3370881"/>
                          <a:gd name="connsiteX526" fmla="*/ 58270 w 2657256"/>
                          <a:gd name="connsiteY526" fmla="*/ 1761717 h 3370881"/>
                          <a:gd name="connsiteX527" fmla="*/ 26894 w 2657256"/>
                          <a:gd name="connsiteY527" fmla="*/ 1730340 h 3370881"/>
                          <a:gd name="connsiteX528" fmla="*/ 0 w 2657256"/>
                          <a:gd name="connsiteY528" fmla="*/ 1707929 h 3370881"/>
                          <a:gd name="connsiteX0" fmla="*/ 0 w 2657256"/>
                          <a:gd name="connsiteY0" fmla="*/ 1707929 h 3370881"/>
                          <a:gd name="connsiteX1" fmla="*/ 22412 w 2657256"/>
                          <a:gd name="connsiteY1" fmla="*/ 1698964 h 3370881"/>
                          <a:gd name="connsiteX2" fmla="*/ 31376 w 2657256"/>
                          <a:gd name="connsiteY2" fmla="*/ 1681034 h 3370881"/>
                          <a:gd name="connsiteX3" fmla="*/ 44823 w 2657256"/>
                          <a:gd name="connsiteY3" fmla="*/ 1672070 h 3370881"/>
                          <a:gd name="connsiteX4" fmla="*/ 58270 w 2657256"/>
                          <a:gd name="connsiteY4" fmla="*/ 1654140 h 3370881"/>
                          <a:gd name="connsiteX5" fmla="*/ 76200 w 2657256"/>
                          <a:gd name="connsiteY5" fmla="*/ 1645176 h 3370881"/>
                          <a:gd name="connsiteX6" fmla="*/ 98612 w 2657256"/>
                          <a:gd name="connsiteY6" fmla="*/ 1636211 h 3370881"/>
                          <a:gd name="connsiteX7" fmla="*/ 125506 w 2657256"/>
                          <a:gd name="connsiteY7" fmla="*/ 1627246 h 3370881"/>
                          <a:gd name="connsiteX8" fmla="*/ 152400 w 2657256"/>
                          <a:gd name="connsiteY8" fmla="*/ 1609317 h 3370881"/>
                          <a:gd name="connsiteX9" fmla="*/ 170329 w 2657256"/>
                          <a:gd name="connsiteY9" fmla="*/ 1600352 h 3370881"/>
                          <a:gd name="connsiteX10" fmla="*/ 188259 w 2657256"/>
                          <a:gd name="connsiteY10" fmla="*/ 1582423 h 3370881"/>
                          <a:gd name="connsiteX11" fmla="*/ 228600 w 2657256"/>
                          <a:gd name="connsiteY11" fmla="*/ 1564493 h 3370881"/>
                          <a:gd name="connsiteX12" fmla="*/ 255494 w 2657256"/>
                          <a:gd name="connsiteY12" fmla="*/ 1546564 h 3370881"/>
                          <a:gd name="connsiteX13" fmla="*/ 300318 w 2657256"/>
                          <a:gd name="connsiteY13" fmla="*/ 1524152 h 3370881"/>
                          <a:gd name="connsiteX14" fmla="*/ 313765 w 2657256"/>
                          <a:gd name="connsiteY14" fmla="*/ 1515187 h 3370881"/>
                          <a:gd name="connsiteX15" fmla="*/ 340659 w 2657256"/>
                          <a:gd name="connsiteY15" fmla="*/ 1510705 h 3370881"/>
                          <a:gd name="connsiteX16" fmla="*/ 363070 w 2657256"/>
                          <a:gd name="connsiteY16" fmla="*/ 1506223 h 3370881"/>
                          <a:gd name="connsiteX17" fmla="*/ 389965 w 2657256"/>
                          <a:gd name="connsiteY17" fmla="*/ 1501740 h 3370881"/>
                          <a:gd name="connsiteX18" fmla="*/ 425823 w 2657256"/>
                          <a:gd name="connsiteY18" fmla="*/ 1497258 h 3370881"/>
                          <a:gd name="connsiteX19" fmla="*/ 470647 w 2657256"/>
                          <a:gd name="connsiteY19" fmla="*/ 1488293 h 3370881"/>
                          <a:gd name="connsiteX20" fmla="*/ 515470 w 2657256"/>
                          <a:gd name="connsiteY20" fmla="*/ 1479329 h 3370881"/>
                          <a:gd name="connsiteX21" fmla="*/ 528918 w 2657256"/>
                          <a:gd name="connsiteY21" fmla="*/ 1470364 h 3370881"/>
                          <a:gd name="connsiteX22" fmla="*/ 600635 w 2657256"/>
                          <a:gd name="connsiteY22" fmla="*/ 1456917 h 3370881"/>
                          <a:gd name="connsiteX23" fmla="*/ 690282 w 2657256"/>
                          <a:gd name="connsiteY23" fmla="*/ 1447952 h 3370881"/>
                          <a:gd name="connsiteX24" fmla="*/ 793376 w 2657256"/>
                          <a:gd name="connsiteY24" fmla="*/ 1452434 h 3370881"/>
                          <a:gd name="connsiteX25" fmla="*/ 874059 w 2657256"/>
                          <a:gd name="connsiteY25" fmla="*/ 1465881 h 3370881"/>
                          <a:gd name="connsiteX26" fmla="*/ 914400 w 2657256"/>
                          <a:gd name="connsiteY26" fmla="*/ 1470364 h 3370881"/>
                          <a:gd name="connsiteX27" fmla="*/ 1030941 w 2657256"/>
                          <a:gd name="connsiteY27" fmla="*/ 1483811 h 3370881"/>
                          <a:gd name="connsiteX28" fmla="*/ 1151965 w 2657256"/>
                          <a:gd name="connsiteY28" fmla="*/ 1492776 h 3370881"/>
                          <a:gd name="connsiteX29" fmla="*/ 1281953 w 2657256"/>
                          <a:gd name="connsiteY29" fmla="*/ 1501740 h 3370881"/>
                          <a:gd name="connsiteX30" fmla="*/ 1465729 w 2657256"/>
                          <a:gd name="connsiteY30" fmla="*/ 1497258 h 3370881"/>
                          <a:gd name="connsiteX31" fmla="*/ 1510553 w 2657256"/>
                          <a:gd name="connsiteY31" fmla="*/ 1492776 h 3370881"/>
                          <a:gd name="connsiteX32" fmla="*/ 1582270 w 2657256"/>
                          <a:gd name="connsiteY32" fmla="*/ 1461399 h 3370881"/>
                          <a:gd name="connsiteX33" fmla="*/ 1604682 w 2657256"/>
                          <a:gd name="connsiteY33" fmla="*/ 1456917 h 3370881"/>
                          <a:gd name="connsiteX34" fmla="*/ 1622612 w 2657256"/>
                          <a:gd name="connsiteY34" fmla="*/ 1447952 h 3370881"/>
                          <a:gd name="connsiteX35" fmla="*/ 1645023 w 2657256"/>
                          <a:gd name="connsiteY35" fmla="*/ 1438987 h 3370881"/>
                          <a:gd name="connsiteX36" fmla="*/ 1662953 w 2657256"/>
                          <a:gd name="connsiteY36" fmla="*/ 1425540 h 3370881"/>
                          <a:gd name="connsiteX37" fmla="*/ 1698812 w 2657256"/>
                          <a:gd name="connsiteY37" fmla="*/ 1407611 h 3370881"/>
                          <a:gd name="connsiteX38" fmla="*/ 1739153 w 2657256"/>
                          <a:gd name="connsiteY38" fmla="*/ 1380717 h 3370881"/>
                          <a:gd name="connsiteX39" fmla="*/ 1752600 w 2657256"/>
                          <a:gd name="connsiteY39" fmla="*/ 1367270 h 3370881"/>
                          <a:gd name="connsiteX40" fmla="*/ 1775012 w 2657256"/>
                          <a:gd name="connsiteY40" fmla="*/ 1353823 h 3370881"/>
                          <a:gd name="connsiteX41" fmla="*/ 1797423 w 2657256"/>
                          <a:gd name="connsiteY41" fmla="*/ 1335893 h 3370881"/>
                          <a:gd name="connsiteX42" fmla="*/ 1810870 w 2657256"/>
                          <a:gd name="connsiteY42" fmla="*/ 1304517 h 3370881"/>
                          <a:gd name="connsiteX43" fmla="*/ 1815353 w 2657256"/>
                          <a:gd name="connsiteY43" fmla="*/ 1291070 h 3370881"/>
                          <a:gd name="connsiteX44" fmla="*/ 1801906 w 2657256"/>
                          <a:gd name="connsiteY44" fmla="*/ 1138670 h 3370881"/>
                          <a:gd name="connsiteX45" fmla="*/ 1792941 w 2657256"/>
                          <a:gd name="connsiteY45" fmla="*/ 1125223 h 3370881"/>
                          <a:gd name="connsiteX46" fmla="*/ 1757082 w 2657256"/>
                          <a:gd name="connsiteY46" fmla="*/ 1093846 h 3370881"/>
                          <a:gd name="connsiteX47" fmla="*/ 1730188 w 2657256"/>
                          <a:gd name="connsiteY47" fmla="*/ 1066952 h 3370881"/>
                          <a:gd name="connsiteX48" fmla="*/ 1703294 w 2657256"/>
                          <a:gd name="connsiteY48" fmla="*/ 1049023 h 3370881"/>
                          <a:gd name="connsiteX49" fmla="*/ 1622612 w 2657256"/>
                          <a:gd name="connsiteY49" fmla="*/ 1053505 h 3370881"/>
                          <a:gd name="connsiteX50" fmla="*/ 1595718 w 2657256"/>
                          <a:gd name="connsiteY50" fmla="*/ 1062470 h 3370881"/>
                          <a:gd name="connsiteX51" fmla="*/ 1573306 w 2657256"/>
                          <a:gd name="connsiteY51" fmla="*/ 1066952 h 3370881"/>
                          <a:gd name="connsiteX52" fmla="*/ 1453385 w 2657256"/>
                          <a:gd name="connsiteY52" fmla="*/ 1082761 h 3370881"/>
                          <a:gd name="connsiteX53" fmla="*/ 1326776 w 2657256"/>
                          <a:gd name="connsiteY53" fmla="*/ 1062470 h 3370881"/>
                          <a:gd name="connsiteX54" fmla="*/ 1308847 w 2657256"/>
                          <a:gd name="connsiteY54" fmla="*/ 1057987 h 3370881"/>
                          <a:gd name="connsiteX55" fmla="*/ 1277470 w 2657256"/>
                          <a:gd name="connsiteY55" fmla="*/ 1053505 h 3370881"/>
                          <a:gd name="connsiteX56" fmla="*/ 1259541 w 2657256"/>
                          <a:gd name="connsiteY56" fmla="*/ 1049023 h 3370881"/>
                          <a:gd name="connsiteX57" fmla="*/ 1232647 w 2657256"/>
                          <a:gd name="connsiteY57" fmla="*/ 1044540 h 3370881"/>
                          <a:gd name="connsiteX58" fmla="*/ 1053353 w 2657256"/>
                          <a:gd name="connsiteY58" fmla="*/ 1049023 h 3370881"/>
                          <a:gd name="connsiteX59" fmla="*/ 1035423 w 2657256"/>
                          <a:gd name="connsiteY59" fmla="*/ 1053505 h 3370881"/>
                          <a:gd name="connsiteX60" fmla="*/ 1008529 w 2657256"/>
                          <a:gd name="connsiteY60" fmla="*/ 1057987 h 3370881"/>
                          <a:gd name="connsiteX61" fmla="*/ 995082 w 2657256"/>
                          <a:gd name="connsiteY61" fmla="*/ 1062470 h 3370881"/>
                          <a:gd name="connsiteX62" fmla="*/ 945776 w 2657256"/>
                          <a:gd name="connsiteY62" fmla="*/ 1031093 h 3370881"/>
                          <a:gd name="connsiteX63" fmla="*/ 941294 w 2657256"/>
                          <a:gd name="connsiteY63" fmla="*/ 1017646 h 3370881"/>
                          <a:gd name="connsiteX64" fmla="*/ 932329 w 2657256"/>
                          <a:gd name="connsiteY64" fmla="*/ 919034 h 3370881"/>
                          <a:gd name="connsiteX65" fmla="*/ 914400 w 2657256"/>
                          <a:gd name="connsiteY65" fmla="*/ 901105 h 3370881"/>
                          <a:gd name="connsiteX66" fmla="*/ 918882 w 2657256"/>
                          <a:gd name="connsiteY66" fmla="*/ 869729 h 3370881"/>
                          <a:gd name="connsiteX67" fmla="*/ 941294 w 2657256"/>
                          <a:gd name="connsiteY67" fmla="*/ 865246 h 3370881"/>
                          <a:gd name="connsiteX68" fmla="*/ 959223 w 2657256"/>
                          <a:gd name="connsiteY68" fmla="*/ 851799 h 3370881"/>
                          <a:gd name="connsiteX69" fmla="*/ 990600 w 2657256"/>
                          <a:gd name="connsiteY69" fmla="*/ 847317 h 3370881"/>
                          <a:gd name="connsiteX70" fmla="*/ 1129553 w 2657256"/>
                          <a:gd name="connsiteY70" fmla="*/ 838352 h 3370881"/>
                          <a:gd name="connsiteX71" fmla="*/ 1147482 w 2657256"/>
                          <a:gd name="connsiteY71" fmla="*/ 829387 h 3370881"/>
                          <a:gd name="connsiteX72" fmla="*/ 1178859 w 2657256"/>
                          <a:gd name="connsiteY72" fmla="*/ 806976 h 3370881"/>
                          <a:gd name="connsiteX73" fmla="*/ 1192306 w 2657256"/>
                          <a:gd name="connsiteY73" fmla="*/ 793529 h 3370881"/>
                          <a:gd name="connsiteX74" fmla="*/ 1214718 w 2657256"/>
                          <a:gd name="connsiteY74" fmla="*/ 784564 h 3370881"/>
                          <a:gd name="connsiteX75" fmla="*/ 1241612 w 2657256"/>
                          <a:gd name="connsiteY75" fmla="*/ 771117 h 3370881"/>
                          <a:gd name="connsiteX76" fmla="*/ 1277470 w 2657256"/>
                          <a:gd name="connsiteY76" fmla="*/ 753187 h 3370881"/>
                          <a:gd name="connsiteX77" fmla="*/ 1295400 w 2657256"/>
                          <a:gd name="connsiteY77" fmla="*/ 730776 h 3370881"/>
                          <a:gd name="connsiteX78" fmla="*/ 1317812 w 2657256"/>
                          <a:gd name="connsiteY78" fmla="*/ 708364 h 3370881"/>
                          <a:gd name="connsiteX79" fmla="*/ 1353670 w 2657256"/>
                          <a:gd name="connsiteY79" fmla="*/ 663540 h 3370881"/>
                          <a:gd name="connsiteX80" fmla="*/ 1371600 w 2657256"/>
                          <a:gd name="connsiteY80" fmla="*/ 636646 h 3370881"/>
                          <a:gd name="connsiteX81" fmla="*/ 1380565 w 2657256"/>
                          <a:gd name="connsiteY81" fmla="*/ 596305 h 3370881"/>
                          <a:gd name="connsiteX82" fmla="*/ 1385047 w 2657256"/>
                          <a:gd name="connsiteY82" fmla="*/ 582858 h 3370881"/>
                          <a:gd name="connsiteX83" fmla="*/ 1380565 w 2657256"/>
                          <a:gd name="connsiteY83" fmla="*/ 533552 h 3370881"/>
                          <a:gd name="connsiteX84" fmla="*/ 1367118 w 2657256"/>
                          <a:gd name="connsiteY84" fmla="*/ 524587 h 3370881"/>
                          <a:gd name="connsiteX85" fmla="*/ 1349188 w 2657256"/>
                          <a:gd name="connsiteY85" fmla="*/ 520105 h 3370881"/>
                          <a:gd name="connsiteX86" fmla="*/ 1326776 w 2657256"/>
                          <a:gd name="connsiteY86" fmla="*/ 511140 h 3370881"/>
                          <a:gd name="connsiteX87" fmla="*/ 1281953 w 2657256"/>
                          <a:gd name="connsiteY87" fmla="*/ 515623 h 3370881"/>
                          <a:gd name="connsiteX88" fmla="*/ 1250576 w 2657256"/>
                          <a:gd name="connsiteY88" fmla="*/ 529070 h 3370881"/>
                          <a:gd name="connsiteX89" fmla="*/ 1210235 w 2657256"/>
                          <a:gd name="connsiteY89" fmla="*/ 542517 h 3370881"/>
                          <a:gd name="connsiteX90" fmla="*/ 1183341 w 2657256"/>
                          <a:gd name="connsiteY90" fmla="*/ 555964 h 3370881"/>
                          <a:gd name="connsiteX91" fmla="*/ 1160929 w 2657256"/>
                          <a:gd name="connsiteY91" fmla="*/ 569411 h 3370881"/>
                          <a:gd name="connsiteX92" fmla="*/ 1134035 w 2657256"/>
                          <a:gd name="connsiteY92" fmla="*/ 578376 h 3370881"/>
                          <a:gd name="connsiteX93" fmla="*/ 1111623 w 2657256"/>
                          <a:gd name="connsiteY93" fmla="*/ 587340 h 3370881"/>
                          <a:gd name="connsiteX94" fmla="*/ 1084729 w 2657256"/>
                          <a:gd name="connsiteY94" fmla="*/ 596305 h 3370881"/>
                          <a:gd name="connsiteX95" fmla="*/ 986118 w 2657256"/>
                          <a:gd name="connsiteY95" fmla="*/ 591823 h 3370881"/>
                          <a:gd name="connsiteX96" fmla="*/ 927847 w 2657256"/>
                          <a:gd name="connsiteY96" fmla="*/ 578376 h 3370881"/>
                          <a:gd name="connsiteX97" fmla="*/ 896470 w 2657256"/>
                          <a:gd name="connsiteY97" fmla="*/ 555964 h 3370881"/>
                          <a:gd name="connsiteX98" fmla="*/ 883023 w 2657256"/>
                          <a:gd name="connsiteY98" fmla="*/ 546999 h 3370881"/>
                          <a:gd name="connsiteX99" fmla="*/ 865094 w 2657256"/>
                          <a:gd name="connsiteY99" fmla="*/ 497693 h 3370881"/>
                          <a:gd name="connsiteX100" fmla="*/ 869576 w 2657256"/>
                          <a:gd name="connsiteY100" fmla="*/ 403564 h 3370881"/>
                          <a:gd name="connsiteX101" fmla="*/ 874059 w 2657256"/>
                          <a:gd name="connsiteY101" fmla="*/ 385634 h 3370881"/>
                          <a:gd name="connsiteX102" fmla="*/ 883023 w 2657256"/>
                          <a:gd name="connsiteY102" fmla="*/ 372187 h 3370881"/>
                          <a:gd name="connsiteX103" fmla="*/ 909918 w 2657256"/>
                          <a:gd name="connsiteY103" fmla="*/ 363223 h 3370881"/>
                          <a:gd name="connsiteX104" fmla="*/ 914400 w 2657256"/>
                          <a:gd name="connsiteY104" fmla="*/ 385634 h 3370881"/>
                          <a:gd name="connsiteX105" fmla="*/ 909918 w 2657256"/>
                          <a:gd name="connsiteY105" fmla="*/ 408046 h 3370881"/>
                          <a:gd name="connsiteX106" fmla="*/ 900953 w 2657256"/>
                          <a:gd name="connsiteY106" fmla="*/ 466317 h 3370881"/>
                          <a:gd name="connsiteX107" fmla="*/ 905435 w 2657256"/>
                          <a:gd name="connsiteY107" fmla="*/ 515623 h 3370881"/>
                          <a:gd name="connsiteX108" fmla="*/ 932329 w 2657256"/>
                          <a:gd name="connsiteY108" fmla="*/ 551481 h 3370881"/>
                          <a:gd name="connsiteX109" fmla="*/ 954741 w 2657256"/>
                          <a:gd name="connsiteY109" fmla="*/ 560446 h 3370881"/>
                          <a:gd name="connsiteX110" fmla="*/ 972670 w 2657256"/>
                          <a:gd name="connsiteY110" fmla="*/ 569411 h 3370881"/>
                          <a:gd name="connsiteX111" fmla="*/ 1066800 w 2657256"/>
                          <a:gd name="connsiteY111" fmla="*/ 564929 h 3370881"/>
                          <a:gd name="connsiteX112" fmla="*/ 1111623 w 2657256"/>
                          <a:gd name="connsiteY112" fmla="*/ 551481 h 3370881"/>
                          <a:gd name="connsiteX113" fmla="*/ 1129553 w 2657256"/>
                          <a:gd name="connsiteY113" fmla="*/ 538034 h 3370881"/>
                          <a:gd name="connsiteX114" fmla="*/ 1156447 w 2657256"/>
                          <a:gd name="connsiteY114" fmla="*/ 511140 h 3370881"/>
                          <a:gd name="connsiteX115" fmla="*/ 1160929 w 2657256"/>
                          <a:gd name="connsiteY115" fmla="*/ 493211 h 3370881"/>
                          <a:gd name="connsiteX116" fmla="*/ 1178859 w 2657256"/>
                          <a:gd name="connsiteY116" fmla="*/ 331846 h 3370881"/>
                          <a:gd name="connsiteX117" fmla="*/ 1215315 w 2657256"/>
                          <a:gd name="connsiteY117" fmla="*/ 270289 h 3370881"/>
                          <a:gd name="connsiteX118" fmla="*/ 1214718 w 2657256"/>
                          <a:gd name="connsiteY118" fmla="*/ 367705 h 3370881"/>
                          <a:gd name="connsiteX119" fmla="*/ 1201270 w 2657256"/>
                          <a:gd name="connsiteY119" fmla="*/ 412529 h 3370881"/>
                          <a:gd name="connsiteX120" fmla="*/ 1210235 w 2657256"/>
                          <a:gd name="connsiteY120" fmla="*/ 461834 h 3370881"/>
                          <a:gd name="connsiteX121" fmla="*/ 1214718 w 2657256"/>
                          <a:gd name="connsiteY121" fmla="*/ 475281 h 3370881"/>
                          <a:gd name="connsiteX122" fmla="*/ 1228165 w 2657256"/>
                          <a:gd name="connsiteY122" fmla="*/ 484246 h 3370881"/>
                          <a:gd name="connsiteX123" fmla="*/ 1250576 w 2657256"/>
                          <a:gd name="connsiteY123" fmla="*/ 502176 h 3370881"/>
                          <a:gd name="connsiteX124" fmla="*/ 1317812 w 2657256"/>
                          <a:gd name="connsiteY124" fmla="*/ 497693 h 3370881"/>
                          <a:gd name="connsiteX125" fmla="*/ 1353670 w 2657256"/>
                          <a:gd name="connsiteY125" fmla="*/ 488729 h 3370881"/>
                          <a:gd name="connsiteX126" fmla="*/ 1506070 w 2657256"/>
                          <a:gd name="connsiteY126" fmla="*/ 457352 h 3370881"/>
                          <a:gd name="connsiteX127" fmla="*/ 1550894 w 2657256"/>
                          <a:gd name="connsiteY127" fmla="*/ 430458 h 3370881"/>
                          <a:gd name="connsiteX128" fmla="*/ 1564341 w 2657256"/>
                          <a:gd name="connsiteY128" fmla="*/ 417011 h 3370881"/>
                          <a:gd name="connsiteX129" fmla="*/ 1586753 w 2657256"/>
                          <a:gd name="connsiteY129" fmla="*/ 399081 h 3370881"/>
                          <a:gd name="connsiteX130" fmla="*/ 1595718 w 2657256"/>
                          <a:gd name="connsiteY130" fmla="*/ 381152 h 3370881"/>
                          <a:gd name="connsiteX131" fmla="*/ 1613139 w 2657256"/>
                          <a:gd name="connsiteY131" fmla="*/ 358910 h 3370881"/>
                          <a:gd name="connsiteX132" fmla="*/ 1620066 w 2657256"/>
                          <a:gd name="connsiteY132" fmla="*/ 291047 h 3370881"/>
                          <a:gd name="connsiteX133" fmla="*/ 1604852 w 2657256"/>
                          <a:gd name="connsiteY133" fmla="*/ 236279 h 3370881"/>
                          <a:gd name="connsiteX134" fmla="*/ 1537447 w 2657256"/>
                          <a:gd name="connsiteY134" fmla="*/ 188411 h 3370881"/>
                          <a:gd name="connsiteX135" fmla="*/ 1613647 w 2657256"/>
                          <a:gd name="connsiteY135" fmla="*/ 399081 h 3370881"/>
                          <a:gd name="connsiteX136" fmla="*/ 1627094 w 2657256"/>
                          <a:gd name="connsiteY136" fmla="*/ 417011 h 3370881"/>
                          <a:gd name="connsiteX137" fmla="*/ 1658470 w 2657256"/>
                          <a:gd name="connsiteY137" fmla="*/ 412529 h 3370881"/>
                          <a:gd name="connsiteX138" fmla="*/ 1685365 w 2657256"/>
                          <a:gd name="connsiteY138" fmla="*/ 390117 h 3370881"/>
                          <a:gd name="connsiteX139" fmla="*/ 1694329 w 2657256"/>
                          <a:gd name="connsiteY139" fmla="*/ 376670 h 3370881"/>
                          <a:gd name="connsiteX140" fmla="*/ 1734670 w 2657256"/>
                          <a:gd name="connsiteY140" fmla="*/ 354258 h 3370881"/>
                          <a:gd name="connsiteX141" fmla="*/ 1743635 w 2657256"/>
                          <a:gd name="connsiteY141" fmla="*/ 340811 h 3370881"/>
                          <a:gd name="connsiteX142" fmla="*/ 1757082 w 2657256"/>
                          <a:gd name="connsiteY142" fmla="*/ 336329 h 3370881"/>
                          <a:gd name="connsiteX143" fmla="*/ 1843909 w 2657256"/>
                          <a:gd name="connsiteY143" fmla="*/ 262341 h 3370881"/>
                          <a:gd name="connsiteX144" fmla="*/ 1874221 w 2657256"/>
                          <a:gd name="connsiteY144" fmla="*/ 202194 h 3370881"/>
                          <a:gd name="connsiteX145" fmla="*/ 1828094 w 2657256"/>
                          <a:gd name="connsiteY145" fmla="*/ 136767 h 3370881"/>
                          <a:gd name="connsiteX146" fmla="*/ 1772023 w 2657256"/>
                          <a:gd name="connsiteY146" fmla="*/ 77249 h 3370881"/>
                          <a:gd name="connsiteX147" fmla="*/ 1948888 w 2657256"/>
                          <a:gd name="connsiteY147" fmla="*/ 178018 h 3370881"/>
                          <a:gd name="connsiteX148" fmla="*/ 1952362 w 2657256"/>
                          <a:gd name="connsiteY148" fmla="*/ 254265 h 3370881"/>
                          <a:gd name="connsiteX149" fmla="*/ 1874221 w 2657256"/>
                          <a:gd name="connsiteY149" fmla="*/ 318698 h 3370881"/>
                          <a:gd name="connsiteX150" fmla="*/ 1788459 w 2657256"/>
                          <a:gd name="connsiteY150" fmla="*/ 367705 h 3370881"/>
                          <a:gd name="connsiteX151" fmla="*/ 1761565 w 2657256"/>
                          <a:gd name="connsiteY151" fmla="*/ 390117 h 3370881"/>
                          <a:gd name="connsiteX152" fmla="*/ 1783976 w 2657256"/>
                          <a:gd name="connsiteY152" fmla="*/ 399081 h 3370881"/>
                          <a:gd name="connsiteX153" fmla="*/ 1878106 w 2657256"/>
                          <a:gd name="connsiteY153" fmla="*/ 390117 h 3370881"/>
                          <a:gd name="connsiteX154" fmla="*/ 1891553 w 2657256"/>
                          <a:gd name="connsiteY154" fmla="*/ 381152 h 3370881"/>
                          <a:gd name="connsiteX155" fmla="*/ 1918447 w 2657256"/>
                          <a:gd name="connsiteY155" fmla="*/ 372187 h 3370881"/>
                          <a:gd name="connsiteX156" fmla="*/ 1940859 w 2657256"/>
                          <a:gd name="connsiteY156" fmla="*/ 358740 h 3370881"/>
                          <a:gd name="connsiteX157" fmla="*/ 1954306 w 2657256"/>
                          <a:gd name="connsiteY157" fmla="*/ 354258 h 3370881"/>
                          <a:gd name="connsiteX158" fmla="*/ 2087270 w 2657256"/>
                          <a:gd name="connsiteY158" fmla="*/ 218082 h 3370881"/>
                          <a:gd name="connsiteX159" fmla="*/ 2064254 w 2657256"/>
                          <a:gd name="connsiteY159" fmla="*/ 20406 h 3370881"/>
                          <a:gd name="connsiteX160" fmla="*/ 2143947 w 2657256"/>
                          <a:gd name="connsiteY160" fmla="*/ 104479 h 3370881"/>
                          <a:gd name="connsiteX161" fmla="*/ 2167479 w 2657256"/>
                          <a:gd name="connsiteY161" fmla="*/ 234168 h 3370881"/>
                          <a:gd name="connsiteX162" fmla="*/ 2144900 w 2657256"/>
                          <a:gd name="connsiteY162" fmla="*/ 271231 h 3370881"/>
                          <a:gd name="connsiteX163" fmla="*/ 2096795 w 2657256"/>
                          <a:gd name="connsiteY163" fmla="*/ 316507 h 3370881"/>
                          <a:gd name="connsiteX164" fmla="*/ 1999129 w 2657256"/>
                          <a:gd name="connsiteY164" fmla="*/ 358740 h 3370881"/>
                          <a:gd name="connsiteX165" fmla="*/ 1994647 w 2657256"/>
                          <a:gd name="connsiteY165" fmla="*/ 372187 h 3370881"/>
                          <a:gd name="connsiteX166" fmla="*/ 2039470 w 2657256"/>
                          <a:gd name="connsiteY166" fmla="*/ 390117 h 3370881"/>
                          <a:gd name="connsiteX167" fmla="*/ 2115670 w 2657256"/>
                          <a:gd name="connsiteY167" fmla="*/ 390117 h 3370881"/>
                          <a:gd name="connsiteX168" fmla="*/ 2160494 w 2657256"/>
                          <a:gd name="connsiteY168" fmla="*/ 376670 h 3370881"/>
                          <a:gd name="connsiteX169" fmla="*/ 2191870 w 2657256"/>
                          <a:gd name="connsiteY169" fmla="*/ 363223 h 3370881"/>
                          <a:gd name="connsiteX170" fmla="*/ 2205318 w 2657256"/>
                          <a:gd name="connsiteY170" fmla="*/ 358740 h 3370881"/>
                          <a:gd name="connsiteX171" fmla="*/ 2232212 w 2657256"/>
                          <a:gd name="connsiteY171" fmla="*/ 340811 h 3370881"/>
                          <a:gd name="connsiteX172" fmla="*/ 2312894 w 2657256"/>
                          <a:gd name="connsiteY172" fmla="*/ 183929 h 3370881"/>
                          <a:gd name="connsiteX173" fmla="*/ 2339788 w 2657256"/>
                          <a:gd name="connsiteY173" fmla="*/ 151 h 3370881"/>
                          <a:gd name="connsiteX174" fmla="*/ 2357718 w 2657256"/>
                          <a:gd name="connsiteY174" fmla="*/ 215305 h 3370881"/>
                          <a:gd name="connsiteX175" fmla="*/ 2254623 w 2657256"/>
                          <a:gd name="connsiteY175" fmla="*/ 376670 h 3370881"/>
                          <a:gd name="connsiteX176" fmla="*/ 2245659 w 2657256"/>
                          <a:gd name="connsiteY176" fmla="*/ 390117 h 3370881"/>
                          <a:gd name="connsiteX177" fmla="*/ 2254623 w 2657256"/>
                          <a:gd name="connsiteY177" fmla="*/ 403564 h 3370881"/>
                          <a:gd name="connsiteX178" fmla="*/ 2353235 w 2657256"/>
                          <a:gd name="connsiteY178" fmla="*/ 399081 h 3370881"/>
                          <a:gd name="connsiteX179" fmla="*/ 2366682 w 2657256"/>
                          <a:gd name="connsiteY179" fmla="*/ 394599 h 3370881"/>
                          <a:gd name="connsiteX180" fmla="*/ 2389094 w 2657256"/>
                          <a:gd name="connsiteY180" fmla="*/ 390117 h 3370881"/>
                          <a:gd name="connsiteX181" fmla="*/ 2424953 w 2657256"/>
                          <a:gd name="connsiteY181" fmla="*/ 367705 h 3370881"/>
                          <a:gd name="connsiteX182" fmla="*/ 2528047 w 2657256"/>
                          <a:gd name="connsiteY182" fmla="*/ 292700 h 3370881"/>
                          <a:gd name="connsiteX183" fmla="*/ 2541495 w 2657256"/>
                          <a:gd name="connsiteY183" fmla="*/ 62906 h 3370881"/>
                          <a:gd name="connsiteX184" fmla="*/ 2591304 w 2657256"/>
                          <a:gd name="connsiteY184" fmla="*/ 214081 h 3370881"/>
                          <a:gd name="connsiteX185" fmla="*/ 2612315 w 2657256"/>
                          <a:gd name="connsiteY185" fmla="*/ 290907 h 3370881"/>
                          <a:gd name="connsiteX186" fmla="*/ 2650863 w 2657256"/>
                          <a:gd name="connsiteY186" fmla="*/ 344994 h 3370881"/>
                          <a:gd name="connsiteX187" fmla="*/ 2465294 w 2657256"/>
                          <a:gd name="connsiteY187" fmla="*/ 399081 h 3370881"/>
                          <a:gd name="connsiteX188" fmla="*/ 2442882 w 2657256"/>
                          <a:gd name="connsiteY188" fmla="*/ 403564 h 3370881"/>
                          <a:gd name="connsiteX189" fmla="*/ 2398059 w 2657256"/>
                          <a:gd name="connsiteY189" fmla="*/ 417011 h 3370881"/>
                          <a:gd name="connsiteX190" fmla="*/ 2375647 w 2657256"/>
                          <a:gd name="connsiteY190" fmla="*/ 425976 h 3370881"/>
                          <a:gd name="connsiteX191" fmla="*/ 2357718 w 2657256"/>
                          <a:gd name="connsiteY191" fmla="*/ 430458 h 3370881"/>
                          <a:gd name="connsiteX192" fmla="*/ 2344270 w 2657256"/>
                          <a:gd name="connsiteY192" fmla="*/ 461834 h 3370881"/>
                          <a:gd name="connsiteX193" fmla="*/ 2353235 w 2657256"/>
                          <a:gd name="connsiteY193" fmla="*/ 502176 h 3370881"/>
                          <a:gd name="connsiteX194" fmla="*/ 2362200 w 2657256"/>
                          <a:gd name="connsiteY194" fmla="*/ 515623 h 3370881"/>
                          <a:gd name="connsiteX195" fmla="*/ 2344270 w 2657256"/>
                          <a:gd name="connsiteY195" fmla="*/ 587340 h 3370881"/>
                          <a:gd name="connsiteX196" fmla="*/ 2321859 w 2657256"/>
                          <a:gd name="connsiteY196" fmla="*/ 614234 h 3370881"/>
                          <a:gd name="connsiteX197" fmla="*/ 2308412 w 2657256"/>
                          <a:gd name="connsiteY197" fmla="*/ 636646 h 3370881"/>
                          <a:gd name="connsiteX198" fmla="*/ 2281518 w 2657256"/>
                          <a:gd name="connsiteY198" fmla="*/ 641129 h 3370881"/>
                          <a:gd name="connsiteX199" fmla="*/ 2259106 w 2657256"/>
                          <a:gd name="connsiteY199" fmla="*/ 636646 h 3370881"/>
                          <a:gd name="connsiteX200" fmla="*/ 2277035 w 2657256"/>
                          <a:gd name="connsiteY200" fmla="*/ 578376 h 3370881"/>
                          <a:gd name="connsiteX201" fmla="*/ 2290482 w 2657256"/>
                          <a:gd name="connsiteY201" fmla="*/ 542517 h 3370881"/>
                          <a:gd name="connsiteX202" fmla="*/ 2286000 w 2657256"/>
                          <a:gd name="connsiteY202" fmla="*/ 506658 h 3370881"/>
                          <a:gd name="connsiteX203" fmla="*/ 2245659 w 2657256"/>
                          <a:gd name="connsiteY203" fmla="*/ 448387 h 3370881"/>
                          <a:gd name="connsiteX204" fmla="*/ 2200835 w 2657256"/>
                          <a:gd name="connsiteY204" fmla="*/ 430458 h 3370881"/>
                          <a:gd name="connsiteX205" fmla="*/ 2169459 w 2657256"/>
                          <a:gd name="connsiteY205" fmla="*/ 425976 h 3370881"/>
                          <a:gd name="connsiteX206" fmla="*/ 2102223 w 2657256"/>
                          <a:gd name="connsiteY206" fmla="*/ 430458 h 3370881"/>
                          <a:gd name="connsiteX207" fmla="*/ 2084294 w 2657256"/>
                          <a:gd name="connsiteY207" fmla="*/ 439423 h 3370881"/>
                          <a:gd name="connsiteX208" fmla="*/ 2070847 w 2657256"/>
                          <a:gd name="connsiteY208" fmla="*/ 443905 h 3370881"/>
                          <a:gd name="connsiteX209" fmla="*/ 2061882 w 2657256"/>
                          <a:gd name="connsiteY209" fmla="*/ 461834 h 3370881"/>
                          <a:gd name="connsiteX210" fmla="*/ 2034988 w 2657256"/>
                          <a:gd name="connsiteY210" fmla="*/ 475281 h 3370881"/>
                          <a:gd name="connsiteX211" fmla="*/ 1783976 w 2657256"/>
                          <a:gd name="connsiteY211" fmla="*/ 479764 h 3370881"/>
                          <a:gd name="connsiteX212" fmla="*/ 1766047 w 2657256"/>
                          <a:gd name="connsiteY212" fmla="*/ 488729 h 3370881"/>
                          <a:gd name="connsiteX213" fmla="*/ 1703294 w 2657256"/>
                          <a:gd name="connsiteY213" fmla="*/ 506658 h 3370881"/>
                          <a:gd name="connsiteX214" fmla="*/ 1689847 w 2657256"/>
                          <a:gd name="connsiteY214" fmla="*/ 511140 h 3370881"/>
                          <a:gd name="connsiteX215" fmla="*/ 1676400 w 2657256"/>
                          <a:gd name="connsiteY215" fmla="*/ 520105 h 3370881"/>
                          <a:gd name="connsiteX216" fmla="*/ 1649506 w 2657256"/>
                          <a:gd name="connsiteY216" fmla="*/ 529070 h 3370881"/>
                          <a:gd name="connsiteX217" fmla="*/ 1636059 w 2657256"/>
                          <a:gd name="connsiteY217" fmla="*/ 538034 h 3370881"/>
                          <a:gd name="connsiteX218" fmla="*/ 1622612 w 2657256"/>
                          <a:gd name="connsiteY218" fmla="*/ 551481 h 3370881"/>
                          <a:gd name="connsiteX219" fmla="*/ 1609165 w 2657256"/>
                          <a:gd name="connsiteY219" fmla="*/ 555964 h 3370881"/>
                          <a:gd name="connsiteX220" fmla="*/ 1577788 w 2657256"/>
                          <a:gd name="connsiteY220" fmla="*/ 587340 h 3370881"/>
                          <a:gd name="connsiteX221" fmla="*/ 1568823 w 2657256"/>
                          <a:gd name="connsiteY221" fmla="*/ 600787 h 3370881"/>
                          <a:gd name="connsiteX222" fmla="*/ 1555376 w 2657256"/>
                          <a:gd name="connsiteY222" fmla="*/ 614234 h 3370881"/>
                          <a:gd name="connsiteX223" fmla="*/ 1524000 w 2657256"/>
                          <a:gd name="connsiteY223" fmla="*/ 654576 h 3370881"/>
                          <a:gd name="connsiteX224" fmla="*/ 1519518 w 2657256"/>
                          <a:gd name="connsiteY224" fmla="*/ 668023 h 3370881"/>
                          <a:gd name="connsiteX225" fmla="*/ 1528482 w 2657256"/>
                          <a:gd name="connsiteY225" fmla="*/ 708364 h 3370881"/>
                          <a:gd name="connsiteX226" fmla="*/ 1537447 w 2657256"/>
                          <a:gd name="connsiteY226" fmla="*/ 721811 h 3370881"/>
                          <a:gd name="connsiteX227" fmla="*/ 1568823 w 2657256"/>
                          <a:gd name="connsiteY227" fmla="*/ 712846 h 3370881"/>
                          <a:gd name="connsiteX228" fmla="*/ 1600200 w 2657256"/>
                          <a:gd name="connsiteY228" fmla="*/ 712846 h 3370881"/>
                          <a:gd name="connsiteX229" fmla="*/ 1631576 w 2657256"/>
                          <a:gd name="connsiteY229" fmla="*/ 690434 h 3370881"/>
                          <a:gd name="connsiteX230" fmla="*/ 1645023 w 2657256"/>
                          <a:gd name="connsiteY230" fmla="*/ 676987 h 3370881"/>
                          <a:gd name="connsiteX231" fmla="*/ 1685365 w 2657256"/>
                          <a:gd name="connsiteY231" fmla="*/ 645611 h 3370881"/>
                          <a:gd name="connsiteX232" fmla="*/ 1716741 w 2657256"/>
                          <a:gd name="connsiteY232" fmla="*/ 614234 h 3370881"/>
                          <a:gd name="connsiteX233" fmla="*/ 1748118 w 2657256"/>
                          <a:gd name="connsiteY233" fmla="*/ 596305 h 3370881"/>
                          <a:gd name="connsiteX234" fmla="*/ 1761565 w 2657256"/>
                          <a:gd name="connsiteY234" fmla="*/ 591823 h 3370881"/>
                          <a:gd name="connsiteX235" fmla="*/ 1779494 w 2657256"/>
                          <a:gd name="connsiteY235" fmla="*/ 582858 h 3370881"/>
                          <a:gd name="connsiteX236" fmla="*/ 1815353 w 2657256"/>
                          <a:gd name="connsiteY236" fmla="*/ 573893 h 3370881"/>
                          <a:gd name="connsiteX237" fmla="*/ 2030506 w 2657256"/>
                          <a:gd name="connsiteY237" fmla="*/ 578376 h 3370881"/>
                          <a:gd name="connsiteX238" fmla="*/ 2017059 w 2657256"/>
                          <a:gd name="connsiteY238" fmla="*/ 600787 h 3370881"/>
                          <a:gd name="connsiteX239" fmla="*/ 1981200 w 2657256"/>
                          <a:gd name="connsiteY239" fmla="*/ 636646 h 3370881"/>
                          <a:gd name="connsiteX240" fmla="*/ 1967753 w 2657256"/>
                          <a:gd name="connsiteY240" fmla="*/ 650093 h 3370881"/>
                          <a:gd name="connsiteX241" fmla="*/ 1936376 w 2657256"/>
                          <a:gd name="connsiteY241" fmla="*/ 690434 h 3370881"/>
                          <a:gd name="connsiteX242" fmla="*/ 1905000 w 2657256"/>
                          <a:gd name="connsiteY242" fmla="*/ 717329 h 3370881"/>
                          <a:gd name="connsiteX243" fmla="*/ 1860176 w 2657256"/>
                          <a:gd name="connsiteY243" fmla="*/ 735258 h 3370881"/>
                          <a:gd name="connsiteX244" fmla="*/ 1788459 w 2657256"/>
                          <a:gd name="connsiteY244" fmla="*/ 744223 h 3370881"/>
                          <a:gd name="connsiteX245" fmla="*/ 1846729 w 2657256"/>
                          <a:gd name="connsiteY245" fmla="*/ 802493 h 3370881"/>
                          <a:gd name="connsiteX246" fmla="*/ 1913965 w 2657256"/>
                          <a:gd name="connsiteY246" fmla="*/ 829387 h 3370881"/>
                          <a:gd name="connsiteX247" fmla="*/ 1922929 w 2657256"/>
                          <a:gd name="connsiteY247" fmla="*/ 842834 h 3370881"/>
                          <a:gd name="connsiteX248" fmla="*/ 1967753 w 2657256"/>
                          <a:gd name="connsiteY248" fmla="*/ 883176 h 3370881"/>
                          <a:gd name="connsiteX249" fmla="*/ 1981200 w 2657256"/>
                          <a:gd name="connsiteY249" fmla="*/ 896623 h 3370881"/>
                          <a:gd name="connsiteX250" fmla="*/ 1994647 w 2657256"/>
                          <a:gd name="connsiteY250" fmla="*/ 905587 h 3370881"/>
                          <a:gd name="connsiteX251" fmla="*/ 2021541 w 2657256"/>
                          <a:gd name="connsiteY251" fmla="*/ 927999 h 3370881"/>
                          <a:gd name="connsiteX252" fmla="*/ 2030506 w 2657256"/>
                          <a:gd name="connsiteY252" fmla="*/ 941446 h 3370881"/>
                          <a:gd name="connsiteX253" fmla="*/ 2057400 w 2657256"/>
                          <a:gd name="connsiteY253" fmla="*/ 968340 h 3370881"/>
                          <a:gd name="connsiteX254" fmla="*/ 2088776 w 2657256"/>
                          <a:gd name="connsiteY254" fmla="*/ 1013164 h 3370881"/>
                          <a:gd name="connsiteX255" fmla="*/ 2115670 w 2657256"/>
                          <a:gd name="connsiteY255" fmla="*/ 1057987 h 3370881"/>
                          <a:gd name="connsiteX256" fmla="*/ 2120153 w 2657256"/>
                          <a:gd name="connsiteY256" fmla="*/ 1089364 h 3370881"/>
                          <a:gd name="connsiteX257" fmla="*/ 2138082 w 2657256"/>
                          <a:gd name="connsiteY257" fmla="*/ 1143152 h 3370881"/>
                          <a:gd name="connsiteX258" fmla="*/ 2147047 w 2657256"/>
                          <a:gd name="connsiteY258" fmla="*/ 1196940 h 3370881"/>
                          <a:gd name="connsiteX259" fmla="*/ 2151529 w 2657256"/>
                          <a:gd name="connsiteY259" fmla="*/ 1210387 h 3370881"/>
                          <a:gd name="connsiteX260" fmla="*/ 2156012 w 2657256"/>
                          <a:gd name="connsiteY260" fmla="*/ 1228317 h 3370881"/>
                          <a:gd name="connsiteX261" fmla="*/ 2173941 w 2657256"/>
                          <a:gd name="connsiteY261" fmla="*/ 1295552 h 3370881"/>
                          <a:gd name="connsiteX262" fmla="*/ 2182906 w 2657256"/>
                          <a:gd name="connsiteY262" fmla="*/ 1313481 h 3370881"/>
                          <a:gd name="connsiteX263" fmla="*/ 2187388 w 2657256"/>
                          <a:gd name="connsiteY263" fmla="*/ 1331411 h 3370881"/>
                          <a:gd name="connsiteX264" fmla="*/ 2214282 w 2657256"/>
                          <a:gd name="connsiteY264" fmla="*/ 1385199 h 3370881"/>
                          <a:gd name="connsiteX265" fmla="*/ 2218765 w 2657256"/>
                          <a:gd name="connsiteY265" fmla="*/ 1403129 h 3370881"/>
                          <a:gd name="connsiteX266" fmla="*/ 2223247 w 2657256"/>
                          <a:gd name="connsiteY266" fmla="*/ 1430023 h 3370881"/>
                          <a:gd name="connsiteX267" fmla="*/ 2236694 w 2657256"/>
                          <a:gd name="connsiteY267" fmla="*/ 1456917 h 3370881"/>
                          <a:gd name="connsiteX268" fmla="*/ 2249794 w 2657256"/>
                          <a:gd name="connsiteY268" fmla="*/ 1524624 h 3370881"/>
                          <a:gd name="connsiteX269" fmla="*/ 2241176 w 2657256"/>
                          <a:gd name="connsiteY269" fmla="*/ 1577940 h 3370881"/>
                          <a:gd name="connsiteX270" fmla="*/ 2245659 w 2657256"/>
                          <a:gd name="connsiteY270" fmla="*/ 1595870 h 3370881"/>
                          <a:gd name="connsiteX271" fmla="*/ 2249634 w 2657256"/>
                          <a:gd name="connsiteY271" fmla="*/ 1685855 h 3370881"/>
                          <a:gd name="connsiteX272" fmla="*/ 2227729 w 2657256"/>
                          <a:gd name="connsiteY272" fmla="*/ 1716893 h 3370881"/>
                          <a:gd name="connsiteX273" fmla="*/ 2240500 w 2657256"/>
                          <a:gd name="connsiteY273" fmla="*/ 1674269 h 3370881"/>
                          <a:gd name="connsiteX274" fmla="*/ 2235341 w 2657256"/>
                          <a:gd name="connsiteY274" fmla="*/ 1788611 h 3370881"/>
                          <a:gd name="connsiteX275" fmla="*/ 2230689 w 2657256"/>
                          <a:gd name="connsiteY275" fmla="*/ 1823963 h 3370881"/>
                          <a:gd name="connsiteX276" fmla="*/ 2226207 w 2657256"/>
                          <a:gd name="connsiteY276" fmla="*/ 1824470 h 3370881"/>
                          <a:gd name="connsiteX277" fmla="*/ 2208278 w 2657256"/>
                          <a:gd name="connsiteY277" fmla="*/ 1869293 h 3370881"/>
                          <a:gd name="connsiteX278" fmla="*/ 2195168 w 2657256"/>
                          <a:gd name="connsiteY278" fmla="*/ 1882740 h 3370881"/>
                          <a:gd name="connsiteX279" fmla="*/ 2203458 w 2657256"/>
                          <a:gd name="connsiteY279" fmla="*/ 1918938 h 3370881"/>
                          <a:gd name="connsiteX280" fmla="*/ 2204134 w 2657256"/>
                          <a:gd name="connsiteY280" fmla="*/ 1949806 h 3370881"/>
                          <a:gd name="connsiteX281" fmla="*/ 2226545 w 2657256"/>
                          <a:gd name="connsiteY281" fmla="*/ 1954627 h 3370881"/>
                          <a:gd name="connsiteX282" fmla="*/ 2241176 w 2657256"/>
                          <a:gd name="connsiteY282" fmla="*/ 2012729 h 3370881"/>
                          <a:gd name="connsiteX283" fmla="*/ 2263588 w 2657256"/>
                          <a:gd name="connsiteY283" fmla="*/ 2057552 h 3370881"/>
                          <a:gd name="connsiteX284" fmla="*/ 2286000 w 2657256"/>
                          <a:gd name="connsiteY284" fmla="*/ 2084446 h 3370881"/>
                          <a:gd name="connsiteX285" fmla="*/ 2299447 w 2657256"/>
                          <a:gd name="connsiteY285" fmla="*/ 2124787 h 3370881"/>
                          <a:gd name="connsiteX286" fmla="*/ 2321859 w 2657256"/>
                          <a:gd name="connsiteY286" fmla="*/ 2151681 h 3370881"/>
                          <a:gd name="connsiteX287" fmla="*/ 2344270 w 2657256"/>
                          <a:gd name="connsiteY287" fmla="*/ 2205470 h 3370881"/>
                          <a:gd name="connsiteX288" fmla="*/ 2348753 w 2657256"/>
                          <a:gd name="connsiteY288" fmla="*/ 2223399 h 3370881"/>
                          <a:gd name="connsiteX289" fmla="*/ 2366682 w 2657256"/>
                          <a:gd name="connsiteY289" fmla="*/ 2263740 h 3370881"/>
                          <a:gd name="connsiteX290" fmla="*/ 2375647 w 2657256"/>
                          <a:gd name="connsiteY290" fmla="*/ 2286152 h 3370881"/>
                          <a:gd name="connsiteX291" fmla="*/ 2380129 w 2657256"/>
                          <a:gd name="connsiteY291" fmla="*/ 2308564 h 3370881"/>
                          <a:gd name="connsiteX292" fmla="*/ 2389094 w 2657256"/>
                          <a:gd name="connsiteY292" fmla="*/ 2335458 h 3370881"/>
                          <a:gd name="connsiteX293" fmla="*/ 2393576 w 2657256"/>
                          <a:gd name="connsiteY293" fmla="*/ 2380281 h 3370881"/>
                          <a:gd name="connsiteX294" fmla="*/ 2398059 w 2657256"/>
                          <a:gd name="connsiteY294" fmla="*/ 2393729 h 3370881"/>
                          <a:gd name="connsiteX295" fmla="*/ 2419794 w 2657256"/>
                          <a:gd name="connsiteY295" fmla="*/ 2447517 h 3370881"/>
                          <a:gd name="connsiteX296" fmla="*/ 2427343 w 2657256"/>
                          <a:gd name="connsiteY296" fmla="*/ 2564058 h 3370881"/>
                          <a:gd name="connsiteX297" fmla="*/ 2389094 w 2657256"/>
                          <a:gd name="connsiteY297" fmla="*/ 2837481 h 3370881"/>
                          <a:gd name="connsiteX298" fmla="*/ 2380129 w 2657256"/>
                          <a:gd name="connsiteY298" fmla="*/ 2859893 h 3370881"/>
                          <a:gd name="connsiteX299" fmla="*/ 2357718 w 2657256"/>
                          <a:gd name="connsiteY299" fmla="*/ 2913681 h 3370881"/>
                          <a:gd name="connsiteX300" fmla="*/ 2348753 w 2657256"/>
                          <a:gd name="connsiteY300" fmla="*/ 2936093 h 3370881"/>
                          <a:gd name="connsiteX301" fmla="*/ 2339788 w 2657256"/>
                          <a:gd name="connsiteY301" fmla="*/ 2971952 h 3370881"/>
                          <a:gd name="connsiteX302" fmla="*/ 2326341 w 2657256"/>
                          <a:gd name="connsiteY302" fmla="*/ 2994364 h 3370881"/>
                          <a:gd name="connsiteX303" fmla="*/ 2317376 w 2657256"/>
                          <a:gd name="connsiteY303" fmla="*/ 3025740 h 3370881"/>
                          <a:gd name="connsiteX304" fmla="*/ 2303929 w 2657256"/>
                          <a:gd name="connsiteY304" fmla="*/ 3048152 h 3370881"/>
                          <a:gd name="connsiteX305" fmla="*/ 2290482 w 2657256"/>
                          <a:gd name="connsiteY305" fmla="*/ 3079529 h 3370881"/>
                          <a:gd name="connsiteX306" fmla="*/ 2272553 w 2657256"/>
                          <a:gd name="connsiteY306" fmla="*/ 3084011 h 3370881"/>
                          <a:gd name="connsiteX307" fmla="*/ 2259106 w 2657256"/>
                          <a:gd name="connsiteY307" fmla="*/ 3088493 h 3370881"/>
                          <a:gd name="connsiteX308" fmla="*/ 2241176 w 2657256"/>
                          <a:gd name="connsiteY308" fmla="*/ 3092976 h 3370881"/>
                          <a:gd name="connsiteX309" fmla="*/ 2209800 w 2657256"/>
                          <a:gd name="connsiteY309" fmla="*/ 3101940 h 3370881"/>
                          <a:gd name="connsiteX310" fmla="*/ 2205318 w 2657256"/>
                          <a:gd name="connsiteY310" fmla="*/ 3039187 h 3370881"/>
                          <a:gd name="connsiteX311" fmla="*/ 2218765 w 2657256"/>
                          <a:gd name="connsiteY311" fmla="*/ 3021258 h 3370881"/>
                          <a:gd name="connsiteX312" fmla="*/ 2245659 w 2657256"/>
                          <a:gd name="connsiteY312" fmla="*/ 2971952 h 3370881"/>
                          <a:gd name="connsiteX313" fmla="*/ 2268070 w 2657256"/>
                          <a:gd name="connsiteY313" fmla="*/ 2945058 h 3370881"/>
                          <a:gd name="connsiteX314" fmla="*/ 2298550 w 2657256"/>
                          <a:gd name="connsiteY314" fmla="*/ 2568540 h 3370881"/>
                          <a:gd name="connsiteX315" fmla="*/ 2284986 w 2657256"/>
                          <a:gd name="connsiteY315" fmla="*/ 2532681 h 3370881"/>
                          <a:gd name="connsiteX316" fmla="*/ 2293273 w 2657256"/>
                          <a:gd name="connsiteY316" fmla="*/ 2496653 h 3370881"/>
                          <a:gd name="connsiteX317" fmla="*/ 2278152 w 2657256"/>
                          <a:gd name="connsiteY317" fmla="*/ 2475178 h 3370881"/>
                          <a:gd name="connsiteX318" fmla="*/ 2245659 w 2657256"/>
                          <a:gd name="connsiteY318" fmla="*/ 2389247 h 3370881"/>
                          <a:gd name="connsiteX319" fmla="*/ 2195507 w 2657256"/>
                          <a:gd name="connsiteY319" fmla="*/ 2241328 h 3370881"/>
                          <a:gd name="connsiteX320" fmla="*/ 2083786 w 2657256"/>
                          <a:gd name="connsiteY320" fmla="*/ 2040300 h 3370881"/>
                          <a:gd name="connsiteX321" fmla="*/ 2048773 w 2657256"/>
                          <a:gd name="connsiteY321" fmla="*/ 2017971 h 3370881"/>
                          <a:gd name="connsiteX322" fmla="*/ 2074314 w 2657256"/>
                          <a:gd name="connsiteY322" fmla="*/ 2011967 h 3370881"/>
                          <a:gd name="connsiteX323" fmla="*/ 2034988 w 2657256"/>
                          <a:gd name="connsiteY323" fmla="*/ 2003764 h 3370881"/>
                          <a:gd name="connsiteX324" fmla="*/ 2026023 w 2657256"/>
                          <a:gd name="connsiteY324" fmla="*/ 2026176 h 3370881"/>
                          <a:gd name="connsiteX325" fmla="*/ 2021541 w 2657256"/>
                          <a:gd name="connsiteY325" fmla="*/ 2039623 h 3370881"/>
                          <a:gd name="connsiteX326" fmla="*/ 1999129 w 2657256"/>
                          <a:gd name="connsiteY326" fmla="*/ 2053070 h 3370881"/>
                          <a:gd name="connsiteX327" fmla="*/ 1990165 w 2657256"/>
                          <a:gd name="connsiteY327" fmla="*/ 2070999 h 3370881"/>
                          <a:gd name="connsiteX328" fmla="*/ 1967753 w 2657256"/>
                          <a:gd name="connsiteY328" fmla="*/ 2106858 h 3370881"/>
                          <a:gd name="connsiteX329" fmla="*/ 1981200 w 2657256"/>
                          <a:gd name="connsiteY329" fmla="*/ 2223399 h 3370881"/>
                          <a:gd name="connsiteX330" fmla="*/ 1994647 w 2657256"/>
                          <a:gd name="connsiteY330" fmla="*/ 2254776 h 3370881"/>
                          <a:gd name="connsiteX331" fmla="*/ 2003612 w 2657256"/>
                          <a:gd name="connsiteY331" fmla="*/ 2272705 h 3370881"/>
                          <a:gd name="connsiteX332" fmla="*/ 2026023 w 2657256"/>
                          <a:gd name="connsiteY332" fmla="*/ 2304081 h 3370881"/>
                          <a:gd name="connsiteX333" fmla="*/ 2043953 w 2657256"/>
                          <a:gd name="connsiteY333" fmla="*/ 2348905 h 3370881"/>
                          <a:gd name="connsiteX334" fmla="*/ 2061882 w 2657256"/>
                          <a:gd name="connsiteY334" fmla="*/ 2371317 h 3370881"/>
                          <a:gd name="connsiteX335" fmla="*/ 2088776 w 2657256"/>
                          <a:gd name="connsiteY335" fmla="*/ 2434070 h 3370881"/>
                          <a:gd name="connsiteX336" fmla="*/ 2102223 w 2657256"/>
                          <a:gd name="connsiteY336" fmla="*/ 2465446 h 3370881"/>
                          <a:gd name="connsiteX337" fmla="*/ 2106706 w 2657256"/>
                          <a:gd name="connsiteY337" fmla="*/ 2496823 h 3370881"/>
                          <a:gd name="connsiteX338" fmla="*/ 2124635 w 2657256"/>
                          <a:gd name="connsiteY338" fmla="*/ 2559576 h 3370881"/>
                          <a:gd name="connsiteX339" fmla="*/ 2138082 w 2657256"/>
                          <a:gd name="connsiteY339" fmla="*/ 2649223 h 3370881"/>
                          <a:gd name="connsiteX340" fmla="*/ 2147047 w 2657256"/>
                          <a:gd name="connsiteY340" fmla="*/ 2685081 h 3370881"/>
                          <a:gd name="connsiteX341" fmla="*/ 2151529 w 2657256"/>
                          <a:gd name="connsiteY341" fmla="*/ 2716458 h 3370881"/>
                          <a:gd name="connsiteX342" fmla="*/ 2160494 w 2657256"/>
                          <a:gd name="connsiteY342" fmla="*/ 2770246 h 3370881"/>
                          <a:gd name="connsiteX343" fmla="*/ 2156012 w 2657256"/>
                          <a:gd name="connsiteY343" fmla="*/ 2962987 h 3370881"/>
                          <a:gd name="connsiteX344" fmla="*/ 2138082 w 2657256"/>
                          <a:gd name="connsiteY344" fmla="*/ 3043670 h 3370881"/>
                          <a:gd name="connsiteX345" fmla="*/ 2133600 w 2657256"/>
                          <a:gd name="connsiteY345" fmla="*/ 3061599 h 3370881"/>
                          <a:gd name="connsiteX346" fmla="*/ 2120153 w 2657256"/>
                          <a:gd name="connsiteY346" fmla="*/ 3079529 h 3370881"/>
                          <a:gd name="connsiteX347" fmla="*/ 2111188 w 2657256"/>
                          <a:gd name="connsiteY347" fmla="*/ 3106423 h 3370881"/>
                          <a:gd name="connsiteX348" fmla="*/ 2088776 w 2657256"/>
                          <a:gd name="connsiteY348" fmla="*/ 3137799 h 3370881"/>
                          <a:gd name="connsiteX349" fmla="*/ 2075329 w 2657256"/>
                          <a:gd name="connsiteY349" fmla="*/ 3164693 h 3370881"/>
                          <a:gd name="connsiteX350" fmla="*/ 2061882 w 2657256"/>
                          <a:gd name="connsiteY350" fmla="*/ 3169176 h 3370881"/>
                          <a:gd name="connsiteX351" fmla="*/ 2021541 w 2657256"/>
                          <a:gd name="connsiteY351" fmla="*/ 3164693 h 3370881"/>
                          <a:gd name="connsiteX352" fmla="*/ 2012576 w 2657256"/>
                          <a:gd name="connsiteY352" fmla="*/ 3119870 h 3370881"/>
                          <a:gd name="connsiteX353" fmla="*/ 2048435 w 2657256"/>
                          <a:gd name="connsiteY353" fmla="*/ 3021258 h 3370881"/>
                          <a:gd name="connsiteX354" fmla="*/ 2048435 w 2657256"/>
                          <a:gd name="connsiteY354" fmla="*/ 3021258 h 3370881"/>
                          <a:gd name="connsiteX355" fmla="*/ 2061882 w 2657256"/>
                          <a:gd name="connsiteY355" fmla="*/ 2967470 h 3370881"/>
                          <a:gd name="connsiteX356" fmla="*/ 2070847 w 2657256"/>
                          <a:gd name="connsiteY356" fmla="*/ 2882305 h 3370881"/>
                          <a:gd name="connsiteX357" fmla="*/ 2066365 w 2657256"/>
                          <a:gd name="connsiteY357" fmla="*/ 2725423 h 3370881"/>
                          <a:gd name="connsiteX358" fmla="*/ 2043953 w 2657256"/>
                          <a:gd name="connsiteY358" fmla="*/ 2649223 h 3370881"/>
                          <a:gd name="connsiteX359" fmla="*/ 2030506 w 2657256"/>
                          <a:gd name="connsiteY359" fmla="*/ 2622329 h 3370881"/>
                          <a:gd name="connsiteX360" fmla="*/ 2017059 w 2657256"/>
                          <a:gd name="connsiteY360" fmla="*/ 2581987 h 3370881"/>
                          <a:gd name="connsiteX361" fmla="*/ 1981200 w 2657256"/>
                          <a:gd name="connsiteY361" fmla="*/ 2514752 h 3370881"/>
                          <a:gd name="connsiteX362" fmla="*/ 1972235 w 2657256"/>
                          <a:gd name="connsiteY362" fmla="*/ 2501305 h 3370881"/>
                          <a:gd name="connsiteX363" fmla="*/ 1958788 w 2657256"/>
                          <a:gd name="connsiteY363" fmla="*/ 2478893 h 3370881"/>
                          <a:gd name="connsiteX364" fmla="*/ 1905000 w 2657256"/>
                          <a:gd name="connsiteY364" fmla="*/ 2398211 h 3370881"/>
                          <a:gd name="connsiteX365" fmla="*/ 1882588 w 2657256"/>
                          <a:gd name="connsiteY365" fmla="*/ 2357870 h 3370881"/>
                          <a:gd name="connsiteX366" fmla="*/ 1869141 w 2657256"/>
                          <a:gd name="connsiteY366" fmla="*/ 2339940 h 3370881"/>
                          <a:gd name="connsiteX367" fmla="*/ 1806388 w 2657256"/>
                          <a:gd name="connsiteY367" fmla="*/ 2313046 h 3370881"/>
                          <a:gd name="connsiteX368" fmla="*/ 1779494 w 2657256"/>
                          <a:gd name="connsiteY368" fmla="*/ 2304081 h 3370881"/>
                          <a:gd name="connsiteX369" fmla="*/ 1752600 w 2657256"/>
                          <a:gd name="connsiteY369" fmla="*/ 2299599 h 3370881"/>
                          <a:gd name="connsiteX370" fmla="*/ 1680882 w 2657256"/>
                          <a:gd name="connsiteY370" fmla="*/ 2277187 h 3370881"/>
                          <a:gd name="connsiteX371" fmla="*/ 1719025 w 2657256"/>
                          <a:gd name="connsiteY371" fmla="*/ 2281331 h 3370881"/>
                          <a:gd name="connsiteX372" fmla="*/ 1756997 w 2657256"/>
                          <a:gd name="connsiteY372" fmla="*/ 2289450 h 3370881"/>
                          <a:gd name="connsiteX373" fmla="*/ 1656440 w 2657256"/>
                          <a:gd name="connsiteY373" fmla="*/ 2298583 h 3370881"/>
                          <a:gd name="connsiteX374" fmla="*/ 1537447 w 2657256"/>
                          <a:gd name="connsiteY374" fmla="*/ 2329960 h 3370881"/>
                          <a:gd name="connsiteX375" fmla="*/ 1571993 w 2657256"/>
                          <a:gd name="connsiteY375" fmla="*/ 2317957 h 3370881"/>
                          <a:gd name="connsiteX376" fmla="*/ 1509707 w 2657256"/>
                          <a:gd name="connsiteY376" fmla="*/ 2338926 h 3370881"/>
                          <a:gd name="connsiteX377" fmla="*/ 1500444 w 2657256"/>
                          <a:gd name="connsiteY377" fmla="*/ 2355271 h 3370881"/>
                          <a:gd name="connsiteX378" fmla="*/ 1402678 w 2657256"/>
                          <a:gd name="connsiteY378" fmla="*/ 2339641 h 3370881"/>
                          <a:gd name="connsiteX379" fmla="*/ 1322892 w 2657256"/>
                          <a:gd name="connsiteY379" fmla="*/ 2336952 h 3370881"/>
                          <a:gd name="connsiteX380" fmla="*/ 1199384 w 2657256"/>
                          <a:gd name="connsiteY380" fmla="*/ 2307041 h 3370881"/>
                          <a:gd name="connsiteX381" fmla="*/ 1066800 w 2657256"/>
                          <a:gd name="connsiteY381" fmla="*/ 2272705 h 3370881"/>
                          <a:gd name="connsiteX382" fmla="*/ 1030941 w 2657256"/>
                          <a:gd name="connsiteY382" fmla="*/ 2263740 h 3370881"/>
                          <a:gd name="connsiteX383" fmla="*/ 986118 w 2657256"/>
                          <a:gd name="connsiteY383" fmla="*/ 2241329 h 3370881"/>
                          <a:gd name="connsiteX384" fmla="*/ 968188 w 2657256"/>
                          <a:gd name="connsiteY384" fmla="*/ 2232364 h 3370881"/>
                          <a:gd name="connsiteX385" fmla="*/ 936812 w 2657256"/>
                          <a:gd name="connsiteY385" fmla="*/ 2214434 h 3370881"/>
                          <a:gd name="connsiteX386" fmla="*/ 905435 w 2657256"/>
                          <a:gd name="connsiteY386" fmla="*/ 2196505 h 3370881"/>
                          <a:gd name="connsiteX387" fmla="*/ 869576 w 2657256"/>
                          <a:gd name="connsiteY387" fmla="*/ 2209952 h 3370881"/>
                          <a:gd name="connsiteX388" fmla="*/ 856129 w 2657256"/>
                          <a:gd name="connsiteY388" fmla="*/ 2227881 h 3370881"/>
                          <a:gd name="connsiteX389" fmla="*/ 815788 w 2657256"/>
                          <a:gd name="connsiteY389" fmla="*/ 2268223 h 3370881"/>
                          <a:gd name="connsiteX390" fmla="*/ 788894 w 2657256"/>
                          <a:gd name="connsiteY390" fmla="*/ 2290634 h 3370881"/>
                          <a:gd name="connsiteX391" fmla="*/ 762000 w 2657256"/>
                          <a:gd name="connsiteY391" fmla="*/ 2313046 h 3370881"/>
                          <a:gd name="connsiteX392" fmla="*/ 753035 w 2657256"/>
                          <a:gd name="connsiteY392" fmla="*/ 2326493 h 3370881"/>
                          <a:gd name="connsiteX393" fmla="*/ 735106 w 2657256"/>
                          <a:gd name="connsiteY393" fmla="*/ 2339940 h 3370881"/>
                          <a:gd name="connsiteX394" fmla="*/ 712694 w 2657256"/>
                          <a:gd name="connsiteY394" fmla="*/ 2362352 h 3370881"/>
                          <a:gd name="connsiteX395" fmla="*/ 694765 w 2657256"/>
                          <a:gd name="connsiteY395" fmla="*/ 2375799 h 3370881"/>
                          <a:gd name="connsiteX396" fmla="*/ 681318 w 2657256"/>
                          <a:gd name="connsiteY396" fmla="*/ 2393729 h 3370881"/>
                          <a:gd name="connsiteX397" fmla="*/ 667870 w 2657256"/>
                          <a:gd name="connsiteY397" fmla="*/ 2402693 h 3370881"/>
                          <a:gd name="connsiteX398" fmla="*/ 623047 w 2657256"/>
                          <a:gd name="connsiteY398" fmla="*/ 2443034 h 3370881"/>
                          <a:gd name="connsiteX399" fmla="*/ 600635 w 2657256"/>
                          <a:gd name="connsiteY399" fmla="*/ 2474411 h 3370881"/>
                          <a:gd name="connsiteX400" fmla="*/ 587188 w 2657256"/>
                          <a:gd name="connsiteY400" fmla="*/ 2514752 h 3370881"/>
                          <a:gd name="connsiteX401" fmla="*/ 582706 w 2657256"/>
                          <a:gd name="connsiteY401" fmla="*/ 2546129 h 3370881"/>
                          <a:gd name="connsiteX402" fmla="*/ 596153 w 2657256"/>
                          <a:gd name="connsiteY402" fmla="*/ 2635776 h 3370881"/>
                          <a:gd name="connsiteX403" fmla="*/ 600635 w 2657256"/>
                          <a:gd name="connsiteY403" fmla="*/ 2653705 h 3370881"/>
                          <a:gd name="connsiteX404" fmla="*/ 609600 w 2657256"/>
                          <a:gd name="connsiteY404" fmla="*/ 2671634 h 3370881"/>
                          <a:gd name="connsiteX405" fmla="*/ 614082 w 2657256"/>
                          <a:gd name="connsiteY405" fmla="*/ 2689564 h 3370881"/>
                          <a:gd name="connsiteX406" fmla="*/ 623047 w 2657256"/>
                          <a:gd name="connsiteY406" fmla="*/ 2711976 h 3370881"/>
                          <a:gd name="connsiteX407" fmla="*/ 627529 w 2657256"/>
                          <a:gd name="connsiteY407" fmla="*/ 2734387 h 3370881"/>
                          <a:gd name="connsiteX408" fmla="*/ 640976 w 2657256"/>
                          <a:gd name="connsiteY408" fmla="*/ 2765764 h 3370881"/>
                          <a:gd name="connsiteX409" fmla="*/ 645459 w 2657256"/>
                          <a:gd name="connsiteY409" fmla="*/ 2779211 h 3370881"/>
                          <a:gd name="connsiteX410" fmla="*/ 658906 w 2657256"/>
                          <a:gd name="connsiteY410" fmla="*/ 2801623 h 3370881"/>
                          <a:gd name="connsiteX411" fmla="*/ 676835 w 2657256"/>
                          <a:gd name="connsiteY411" fmla="*/ 2864376 h 3370881"/>
                          <a:gd name="connsiteX412" fmla="*/ 690282 w 2657256"/>
                          <a:gd name="connsiteY412" fmla="*/ 2895752 h 3370881"/>
                          <a:gd name="connsiteX413" fmla="*/ 699247 w 2657256"/>
                          <a:gd name="connsiteY413" fmla="*/ 2940576 h 3370881"/>
                          <a:gd name="connsiteX414" fmla="*/ 703729 w 2657256"/>
                          <a:gd name="connsiteY414" fmla="*/ 2967470 h 3370881"/>
                          <a:gd name="connsiteX415" fmla="*/ 717176 w 2657256"/>
                          <a:gd name="connsiteY415" fmla="*/ 2994364 h 3370881"/>
                          <a:gd name="connsiteX416" fmla="*/ 735106 w 2657256"/>
                          <a:gd name="connsiteY416" fmla="*/ 3052634 h 3370881"/>
                          <a:gd name="connsiteX417" fmla="*/ 739588 w 2657256"/>
                          <a:gd name="connsiteY417" fmla="*/ 3079529 h 3370881"/>
                          <a:gd name="connsiteX418" fmla="*/ 762000 w 2657256"/>
                          <a:gd name="connsiteY418" fmla="*/ 3142281 h 3370881"/>
                          <a:gd name="connsiteX419" fmla="*/ 766482 w 2657256"/>
                          <a:gd name="connsiteY419" fmla="*/ 3231929 h 3370881"/>
                          <a:gd name="connsiteX420" fmla="*/ 770965 w 2657256"/>
                          <a:gd name="connsiteY420" fmla="*/ 3254340 h 3370881"/>
                          <a:gd name="connsiteX421" fmla="*/ 775447 w 2657256"/>
                          <a:gd name="connsiteY421" fmla="*/ 3285717 h 3370881"/>
                          <a:gd name="connsiteX422" fmla="*/ 748553 w 2657256"/>
                          <a:gd name="connsiteY422" fmla="*/ 3335023 h 3370881"/>
                          <a:gd name="connsiteX423" fmla="*/ 721659 w 2657256"/>
                          <a:gd name="connsiteY423" fmla="*/ 3343987 h 3370881"/>
                          <a:gd name="connsiteX424" fmla="*/ 708212 w 2657256"/>
                          <a:gd name="connsiteY424" fmla="*/ 3348470 h 3370881"/>
                          <a:gd name="connsiteX425" fmla="*/ 623047 w 2657256"/>
                          <a:gd name="connsiteY425" fmla="*/ 3330540 h 3370881"/>
                          <a:gd name="connsiteX426" fmla="*/ 609600 w 2657256"/>
                          <a:gd name="connsiteY426" fmla="*/ 3308129 h 3370881"/>
                          <a:gd name="connsiteX427" fmla="*/ 591670 w 2657256"/>
                          <a:gd name="connsiteY427" fmla="*/ 3267787 h 3370881"/>
                          <a:gd name="connsiteX428" fmla="*/ 560294 w 2657256"/>
                          <a:gd name="connsiteY428" fmla="*/ 3209517 h 3370881"/>
                          <a:gd name="connsiteX429" fmla="*/ 551329 w 2657256"/>
                          <a:gd name="connsiteY429" fmla="*/ 3196070 h 3370881"/>
                          <a:gd name="connsiteX430" fmla="*/ 528918 w 2657256"/>
                          <a:gd name="connsiteY430" fmla="*/ 3173658 h 3370881"/>
                          <a:gd name="connsiteX431" fmla="*/ 519953 w 2657256"/>
                          <a:gd name="connsiteY431" fmla="*/ 3128834 h 3370881"/>
                          <a:gd name="connsiteX432" fmla="*/ 524435 w 2657256"/>
                          <a:gd name="connsiteY432" fmla="*/ 3101940 h 3370881"/>
                          <a:gd name="connsiteX433" fmla="*/ 528918 w 2657256"/>
                          <a:gd name="connsiteY433" fmla="*/ 3088493 h 3370881"/>
                          <a:gd name="connsiteX434" fmla="*/ 542365 w 2657256"/>
                          <a:gd name="connsiteY434" fmla="*/ 3052634 h 3370881"/>
                          <a:gd name="connsiteX435" fmla="*/ 484094 w 2657256"/>
                          <a:gd name="connsiteY435" fmla="*/ 2886787 h 3370881"/>
                          <a:gd name="connsiteX436" fmla="*/ 443753 w 2657256"/>
                          <a:gd name="connsiteY436" fmla="*/ 2779211 h 3370881"/>
                          <a:gd name="connsiteX437" fmla="*/ 439270 w 2657256"/>
                          <a:gd name="connsiteY437" fmla="*/ 2752317 h 3370881"/>
                          <a:gd name="connsiteX438" fmla="*/ 430306 w 2657256"/>
                          <a:gd name="connsiteY438" fmla="*/ 2716458 h 3370881"/>
                          <a:gd name="connsiteX439" fmla="*/ 425823 w 2657256"/>
                          <a:gd name="connsiteY439" fmla="*/ 2680599 h 3370881"/>
                          <a:gd name="connsiteX440" fmla="*/ 398929 w 2657256"/>
                          <a:gd name="connsiteY440" fmla="*/ 2599917 h 3370881"/>
                          <a:gd name="connsiteX441" fmla="*/ 385482 w 2657256"/>
                          <a:gd name="connsiteY441" fmla="*/ 2568540 h 3370881"/>
                          <a:gd name="connsiteX442" fmla="*/ 381000 w 2657256"/>
                          <a:gd name="connsiteY442" fmla="*/ 2550611 h 3370881"/>
                          <a:gd name="connsiteX443" fmla="*/ 372035 w 2657256"/>
                          <a:gd name="connsiteY443" fmla="*/ 2483376 h 3370881"/>
                          <a:gd name="connsiteX444" fmla="*/ 367553 w 2657256"/>
                          <a:gd name="connsiteY444" fmla="*/ 2469929 h 3370881"/>
                          <a:gd name="connsiteX445" fmla="*/ 407894 w 2657256"/>
                          <a:gd name="connsiteY445" fmla="*/ 2451999 h 3370881"/>
                          <a:gd name="connsiteX446" fmla="*/ 515470 w 2657256"/>
                          <a:gd name="connsiteY446" fmla="*/ 2407176 h 3370881"/>
                          <a:gd name="connsiteX447" fmla="*/ 578223 w 2657256"/>
                          <a:gd name="connsiteY447" fmla="*/ 2353387 h 3370881"/>
                          <a:gd name="connsiteX448" fmla="*/ 587188 w 2657256"/>
                          <a:gd name="connsiteY448" fmla="*/ 2330976 h 3370881"/>
                          <a:gd name="connsiteX449" fmla="*/ 614082 w 2657256"/>
                          <a:gd name="connsiteY449" fmla="*/ 2254776 h 3370881"/>
                          <a:gd name="connsiteX450" fmla="*/ 649941 w 2657256"/>
                          <a:gd name="connsiteY450" fmla="*/ 2200987 h 3370881"/>
                          <a:gd name="connsiteX451" fmla="*/ 690282 w 2657256"/>
                          <a:gd name="connsiteY451" fmla="*/ 2174093 h 3370881"/>
                          <a:gd name="connsiteX452" fmla="*/ 703729 w 2657256"/>
                          <a:gd name="connsiteY452" fmla="*/ 2165129 h 3370881"/>
                          <a:gd name="connsiteX453" fmla="*/ 739588 w 2657256"/>
                          <a:gd name="connsiteY453" fmla="*/ 2147199 h 3370881"/>
                          <a:gd name="connsiteX454" fmla="*/ 708212 w 2657256"/>
                          <a:gd name="connsiteY454" fmla="*/ 2187540 h 3370881"/>
                          <a:gd name="connsiteX455" fmla="*/ 654423 w 2657256"/>
                          <a:gd name="connsiteY455" fmla="*/ 2241329 h 3370881"/>
                          <a:gd name="connsiteX456" fmla="*/ 636494 w 2657256"/>
                          <a:gd name="connsiteY456" fmla="*/ 2259258 h 3370881"/>
                          <a:gd name="connsiteX457" fmla="*/ 614082 w 2657256"/>
                          <a:gd name="connsiteY457" fmla="*/ 2286152 h 3370881"/>
                          <a:gd name="connsiteX458" fmla="*/ 592179 w 2657256"/>
                          <a:gd name="connsiteY458" fmla="*/ 2282347 h 3370881"/>
                          <a:gd name="connsiteX459" fmla="*/ 555980 w 2657256"/>
                          <a:gd name="connsiteY459" fmla="*/ 2313892 h 3370881"/>
                          <a:gd name="connsiteX460" fmla="*/ 524435 w 2657256"/>
                          <a:gd name="connsiteY460" fmla="*/ 2348905 h 3370881"/>
                          <a:gd name="connsiteX461" fmla="*/ 502023 w 2657256"/>
                          <a:gd name="connsiteY461" fmla="*/ 2362352 h 3370881"/>
                          <a:gd name="connsiteX462" fmla="*/ 461682 w 2657256"/>
                          <a:gd name="connsiteY462" fmla="*/ 2389246 h 3370881"/>
                          <a:gd name="connsiteX463" fmla="*/ 448235 w 2657256"/>
                          <a:gd name="connsiteY463" fmla="*/ 2398211 h 3370881"/>
                          <a:gd name="connsiteX464" fmla="*/ 430306 w 2657256"/>
                          <a:gd name="connsiteY464" fmla="*/ 2407176 h 3370881"/>
                          <a:gd name="connsiteX465" fmla="*/ 412376 w 2657256"/>
                          <a:gd name="connsiteY465" fmla="*/ 2420623 h 3370881"/>
                          <a:gd name="connsiteX466" fmla="*/ 389965 w 2657256"/>
                          <a:gd name="connsiteY466" fmla="*/ 2429587 h 3370881"/>
                          <a:gd name="connsiteX467" fmla="*/ 372035 w 2657256"/>
                          <a:gd name="connsiteY467" fmla="*/ 2443034 h 3370881"/>
                          <a:gd name="connsiteX468" fmla="*/ 318247 w 2657256"/>
                          <a:gd name="connsiteY468" fmla="*/ 2474411 h 3370881"/>
                          <a:gd name="connsiteX469" fmla="*/ 304800 w 2657256"/>
                          <a:gd name="connsiteY469" fmla="*/ 2492340 h 3370881"/>
                          <a:gd name="connsiteX470" fmla="*/ 282388 w 2657256"/>
                          <a:gd name="connsiteY470" fmla="*/ 2519234 h 3370881"/>
                          <a:gd name="connsiteX471" fmla="*/ 295835 w 2657256"/>
                          <a:gd name="connsiteY471" fmla="*/ 2815070 h 3370881"/>
                          <a:gd name="connsiteX472" fmla="*/ 300318 w 2657256"/>
                          <a:gd name="connsiteY472" fmla="*/ 2837481 h 3370881"/>
                          <a:gd name="connsiteX473" fmla="*/ 304800 w 2657256"/>
                          <a:gd name="connsiteY473" fmla="*/ 2868858 h 3370881"/>
                          <a:gd name="connsiteX474" fmla="*/ 309282 w 2657256"/>
                          <a:gd name="connsiteY474" fmla="*/ 2927129 h 3370881"/>
                          <a:gd name="connsiteX475" fmla="*/ 322729 w 2657256"/>
                          <a:gd name="connsiteY475" fmla="*/ 2985399 h 3370881"/>
                          <a:gd name="connsiteX476" fmla="*/ 327212 w 2657256"/>
                          <a:gd name="connsiteY476" fmla="*/ 3012293 h 3370881"/>
                          <a:gd name="connsiteX477" fmla="*/ 331694 w 2657256"/>
                          <a:gd name="connsiteY477" fmla="*/ 3043670 h 3370881"/>
                          <a:gd name="connsiteX478" fmla="*/ 345141 w 2657256"/>
                          <a:gd name="connsiteY478" fmla="*/ 3070564 h 3370881"/>
                          <a:gd name="connsiteX479" fmla="*/ 367553 w 2657256"/>
                          <a:gd name="connsiteY479" fmla="*/ 3124352 h 3370881"/>
                          <a:gd name="connsiteX480" fmla="*/ 381000 w 2657256"/>
                          <a:gd name="connsiteY480" fmla="*/ 3182623 h 3370881"/>
                          <a:gd name="connsiteX481" fmla="*/ 389965 w 2657256"/>
                          <a:gd name="connsiteY481" fmla="*/ 3196070 h 3370881"/>
                          <a:gd name="connsiteX482" fmla="*/ 394447 w 2657256"/>
                          <a:gd name="connsiteY482" fmla="*/ 3213999 h 3370881"/>
                          <a:gd name="connsiteX483" fmla="*/ 412376 w 2657256"/>
                          <a:gd name="connsiteY483" fmla="*/ 3245376 h 3370881"/>
                          <a:gd name="connsiteX484" fmla="*/ 416859 w 2657256"/>
                          <a:gd name="connsiteY484" fmla="*/ 3258823 h 3370881"/>
                          <a:gd name="connsiteX485" fmla="*/ 425823 w 2657256"/>
                          <a:gd name="connsiteY485" fmla="*/ 3272270 h 3370881"/>
                          <a:gd name="connsiteX486" fmla="*/ 439270 w 2657256"/>
                          <a:gd name="connsiteY486" fmla="*/ 3303646 h 3370881"/>
                          <a:gd name="connsiteX487" fmla="*/ 439270 w 2657256"/>
                          <a:gd name="connsiteY487" fmla="*/ 3352952 h 3370881"/>
                          <a:gd name="connsiteX488" fmla="*/ 430306 w 2657256"/>
                          <a:gd name="connsiteY488" fmla="*/ 3366399 h 3370881"/>
                          <a:gd name="connsiteX489" fmla="*/ 412376 w 2657256"/>
                          <a:gd name="connsiteY489" fmla="*/ 3370881 h 3370881"/>
                          <a:gd name="connsiteX490" fmla="*/ 295835 w 2657256"/>
                          <a:gd name="connsiteY490" fmla="*/ 3357434 h 3370881"/>
                          <a:gd name="connsiteX491" fmla="*/ 264459 w 2657256"/>
                          <a:gd name="connsiteY491" fmla="*/ 3276752 h 3370881"/>
                          <a:gd name="connsiteX492" fmla="*/ 259976 w 2657256"/>
                          <a:gd name="connsiteY492" fmla="*/ 3240893 h 3370881"/>
                          <a:gd name="connsiteX493" fmla="*/ 246529 w 2657256"/>
                          <a:gd name="connsiteY493" fmla="*/ 3178140 h 3370881"/>
                          <a:gd name="connsiteX494" fmla="*/ 237565 w 2657256"/>
                          <a:gd name="connsiteY494" fmla="*/ 3084011 h 3370881"/>
                          <a:gd name="connsiteX495" fmla="*/ 228600 w 2657256"/>
                          <a:gd name="connsiteY495" fmla="*/ 3057117 h 3370881"/>
                          <a:gd name="connsiteX496" fmla="*/ 219635 w 2657256"/>
                          <a:gd name="connsiteY496" fmla="*/ 3021258 h 3370881"/>
                          <a:gd name="connsiteX497" fmla="*/ 206188 w 2657256"/>
                          <a:gd name="connsiteY497" fmla="*/ 2980917 h 3370881"/>
                          <a:gd name="connsiteX498" fmla="*/ 201706 w 2657256"/>
                          <a:gd name="connsiteY498" fmla="*/ 2949540 h 3370881"/>
                          <a:gd name="connsiteX499" fmla="*/ 197223 w 2657256"/>
                          <a:gd name="connsiteY499" fmla="*/ 2927129 h 3370881"/>
                          <a:gd name="connsiteX500" fmla="*/ 192741 w 2657256"/>
                          <a:gd name="connsiteY500" fmla="*/ 2891270 h 3370881"/>
                          <a:gd name="connsiteX501" fmla="*/ 188259 w 2657256"/>
                          <a:gd name="connsiteY501" fmla="*/ 2850929 h 3370881"/>
                          <a:gd name="connsiteX502" fmla="*/ 179294 w 2657256"/>
                          <a:gd name="connsiteY502" fmla="*/ 2824034 h 3370881"/>
                          <a:gd name="connsiteX503" fmla="*/ 165847 w 2657256"/>
                          <a:gd name="connsiteY503" fmla="*/ 2774729 h 3370881"/>
                          <a:gd name="connsiteX504" fmla="*/ 161365 w 2657256"/>
                          <a:gd name="connsiteY504" fmla="*/ 2747834 h 3370881"/>
                          <a:gd name="connsiteX505" fmla="*/ 156882 w 2657256"/>
                          <a:gd name="connsiteY505" fmla="*/ 2559576 h 3370881"/>
                          <a:gd name="connsiteX506" fmla="*/ 152400 w 2657256"/>
                          <a:gd name="connsiteY506" fmla="*/ 2519234 h 3370881"/>
                          <a:gd name="connsiteX507" fmla="*/ 118035 w 2657256"/>
                          <a:gd name="connsiteY507" fmla="*/ 2400004 h 3370881"/>
                          <a:gd name="connsiteX508" fmla="*/ 117048 w 2657256"/>
                          <a:gd name="connsiteY508" fmla="*/ 2344423 h 3370881"/>
                          <a:gd name="connsiteX509" fmla="*/ 100106 w 2657256"/>
                          <a:gd name="connsiteY509" fmla="*/ 2330976 h 3370881"/>
                          <a:gd name="connsiteX510" fmla="*/ 138953 w 2657256"/>
                          <a:gd name="connsiteY510" fmla="*/ 2313046 h 3370881"/>
                          <a:gd name="connsiteX511" fmla="*/ 152400 w 2657256"/>
                          <a:gd name="connsiteY511" fmla="*/ 2304081 h 3370881"/>
                          <a:gd name="connsiteX512" fmla="*/ 170329 w 2657256"/>
                          <a:gd name="connsiteY512" fmla="*/ 2259258 h 3370881"/>
                          <a:gd name="connsiteX513" fmla="*/ 188259 w 2657256"/>
                          <a:gd name="connsiteY513" fmla="*/ 2223399 h 3370881"/>
                          <a:gd name="connsiteX514" fmla="*/ 206188 w 2657256"/>
                          <a:gd name="connsiteY514" fmla="*/ 2187540 h 3370881"/>
                          <a:gd name="connsiteX515" fmla="*/ 210670 w 2657256"/>
                          <a:gd name="connsiteY515" fmla="*/ 2174093 h 3370881"/>
                          <a:gd name="connsiteX516" fmla="*/ 219635 w 2657256"/>
                          <a:gd name="connsiteY516" fmla="*/ 2115823 h 3370881"/>
                          <a:gd name="connsiteX517" fmla="*/ 210670 w 2657256"/>
                          <a:gd name="connsiteY517" fmla="*/ 1958940 h 3370881"/>
                          <a:gd name="connsiteX518" fmla="*/ 192741 w 2657256"/>
                          <a:gd name="connsiteY518" fmla="*/ 1923081 h 3370881"/>
                          <a:gd name="connsiteX519" fmla="*/ 179294 w 2657256"/>
                          <a:gd name="connsiteY519" fmla="*/ 1891705 h 3370881"/>
                          <a:gd name="connsiteX520" fmla="*/ 165847 w 2657256"/>
                          <a:gd name="connsiteY520" fmla="*/ 1864811 h 3370881"/>
                          <a:gd name="connsiteX521" fmla="*/ 152400 w 2657256"/>
                          <a:gd name="connsiteY521" fmla="*/ 1833434 h 3370881"/>
                          <a:gd name="connsiteX522" fmla="*/ 143435 w 2657256"/>
                          <a:gd name="connsiteY522" fmla="*/ 1819987 h 3370881"/>
                          <a:gd name="connsiteX523" fmla="*/ 107576 w 2657256"/>
                          <a:gd name="connsiteY523" fmla="*/ 1784129 h 3370881"/>
                          <a:gd name="connsiteX524" fmla="*/ 94129 w 2657256"/>
                          <a:gd name="connsiteY524" fmla="*/ 1779646 h 3370881"/>
                          <a:gd name="connsiteX525" fmla="*/ 71718 w 2657256"/>
                          <a:gd name="connsiteY525" fmla="*/ 1770681 h 3370881"/>
                          <a:gd name="connsiteX526" fmla="*/ 58270 w 2657256"/>
                          <a:gd name="connsiteY526" fmla="*/ 1761717 h 3370881"/>
                          <a:gd name="connsiteX527" fmla="*/ 26894 w 2657256"/>
                          <a:gd name="connsiteY527" fmla="*/ 1730340 h 3370881"/>
                          <a:gd name="connsiteX528" fmla="*/ 0 w 2657256"/>
                          <a:gd name="connsiteY528" fmla="*/ 1707929 h 3370881"/>
                          <a:gd name="connsiteX0" fmla="*/ 0 w 2657256"/>
                          <a:gd name="connsiteY0" fmla="*/ 1707929 h 3370881"/>
                          <a:gd name="connsiteX1" fmla="*/ 22412 w 2657256"/>
                          <a:gd name="connsiteY1" fmla="*/ 1698964 h 3370881"/>
                          <a:gd name="connsiteX2" fmla="*/ 31376 w 2657256"/>
                          <a:gd name="connsiteY2" fmla="*/ 1681034 h 3370881"/>
                          <a:gd name="connsiteX3" fmla="*/ 44823 w 2657256"/>
                          <a:gd name="connsiteY3" fmla="*/ 1672070 h 3370881"/>
                          <a:gd name="connsiteX4" fmla="*/ 58270 w 2657256"/>
                          <a:gd name="connsiteY4" fmla="*/ 1654140 h 3370881"/>
                          <a:gd name="connsiteX5" fmla="*/ 76200 w 2657256"/>
                          <a:gd name="connsiteY5" fmla="*/ 1645176 h 3370881"/>
                          <a:gd name="connsiteX6" fmla="*/ 98612 w 2657256"/>
                          <a:gd name="connsiteY6" fmla="*/ 1636211 h 3370881"/>
                          <a:gd name="connsiteX7" fmla="*/ 125506 w 2657256"/>
                          <a:gd name="connsiteY7" fmla="*/ 1627246 h 3370881"/>
                          <a:gd name="connsiteX8" fmla="*/ 152400 w 2657256"/>
                          <a:gd name="connsiteY8" fmla="*/ 1609317 h 3370881"/>
                          <a:gd name="connsiteX9" fmla="*/ 170329 w 2657256"/>
                          <a:gd name="connsiteY9" fmla="*/ 1600352 h 3370881"/>
                          <a:gd name="connsiteX10" fmla="*/ 188259 w 2657256"/>
                          <a:gd name="connsiteY10" fmla="*/ 1582423 h 3370881"/>
                          <a:gd name="connsiteX11" fmla="*/ 228600 w 2657256"/>
                          <a:gd name="connsiteY11" fmla="*/ 1564493 h 3370881"/>
                          <a:gd name="connsiteX12" fmla="*/ 255494 w 2657256"/>
                          <a:gd name="connsiteY12" fmla="*/ 1546564 h 3370881"/>
                          <a:gd name="connsiteX13" fmla="*/ 300318 w 2657256"/>
                          <a:gd name="connsiteY13" fmla="*/ 1524152 h 3370881"/>
                          <a:gd name="connsiteX14" fmla="*/ 313765 w 2657256"/>
                          <a:gd name="connsiteY14" fmla="*/ 1515187 h 3370881"/>
                          <a:gd name="connsiteX15" fmla="*/ 340659 w 2657256"/>
                          <a:gd name="connsiteY15" fmla="*/ 1510705 h 3370881"/>
                          <a:gd name="connsiteX16" fmla="*/ 363070 w 2657256"/>
                          <a:gd name="connsiteY16" fmla="*/ 1506223 h 3370881"/>
                          <a:gd name="connsiteX17" fmla="*/ 389965 w 2657256"/>
                          <a:gd name="connsiteY17" fmla="*/ 1501740 h 3370881"/>
                          <a:gd name="connsiteX18" fmla="*/ 425823 w 2657256"/>
                          <a:gd name="connsiteY18" fmla="*/ 1497258 h 3370881"/>
                          <a:gd name="connsiteX19" fmla="*/ 470647 w 2657256"/>
                          <a:gd name="connsiteY19" fmla="*/ 1488293 h 3370881"/>
                          <a:gd name="connsiteX20" fmla="*/ 515470 w 2657256"/>
                          <a:gd name="connsiteY20" fmla="*/ 1479329 h 3370881"/>
                          <a:gd name="connsiteX21" fmla="*/ 528918 w 2657256"/>
                          <a:gd name="connsiteY21" fmla="*/ 1470364 h 3370881"/>
                          <a:gd name="connsiteX22" fmla="*/ 600635 w 2657256"/>
                          <a:gd name="connsiteY22" fmla="*/ 1456917 h 3370881"/>
                          <a:gd name="connsiteX23" fmla="*/ 690282 w 2657256"/>
                          <a:gd name="connsiteY23" fmla="*/ 1447952 h 3370881"/>
                          <a:gd name="connsiteX24" fmla="*/ 793376 w 2657256"/>
                          <a:gd name="connsiteY24" fmla="*/ 1452434 h 3370881"/>
                          <a:gd name="connsiteX25" fmla="*/ 874059 w 2657256"/>
                          <a:gd name="connsiteY25" fmla="*/ 1465881 h 3370881"/>
                          <a:gd name="connsiteX26" fmla="*/ 914400 w 2657256"/>
                          <a:gd name="connsiteY26" fmla="*/ 1470364 h 3370881"/>
                          <a:gd name="connsiteX27" fmla="*/ 1030941 w 2657256"/>
                          <a:gd name="connsiteY27" fmla="*/ 1483811 h 3370881"/>
                          <a:gd name="connsiteX28" fmla="*/ 1151965 w 2657256"/>
                          <a:gd name="connsiteY28" fmla="*/ 1492776 h 3370881"/>
                          <a:gd name="connsiteX29" fmla="*/ 1281953 w 2657256"/>
                          <a:gd name="connsiteY29" fmla="*/ 1501740 h 3370881"/>
                          <a:gd name="connsiteX30" fmla="*/ 1465729 w 2657256"/>
                          <a:gd name="connsiteY30" fmla="*/ 1497258 h 3370881"/>
                          <a:gd name="connsiteX31" fmla="*/ 1510553 w 2657256"/>
                          <a:gd name="connsiteY31" fmla="*/ 1492776 h 3370881"/>
                          <a:gd name="connsiteX32" fmla="*/ 1582270 w 2657256"/>
                          <a:gd name="connsiteY32" fmla="*/ 1461399 h 3370881"/>
                          <a:gd name="connsiteX33" fmla="*/ 1604682 w 2657256"/>
                          <a:gd name="connsiteY33" fmla="*/ 1456917 h 3370881"/>
                          <a:gd name="connsiteX34" fmla="*/ 1622612 w 2657256"/>
                          <a:gd name="connsiteY34" fmla="*/ 1447952 h 3370881"/>
                          <a:gd name="connsiteX35" fmla="*/ 1645023 w 2657256"/>
                          <a:gd name="connsiteY35" fmla="*/ 1438987 h 3370881"/>
                          <a:gd name="connsiteX36" fmla="*/ 1662953 w 2657256"/>
                          <a:gd name="connsiteY36" fmla="*/ 1425540 h 3370881"/>
                          <a:gd name="connsiteX37" fmla="*/ 1698812 w 2657256"/>
                          <a:gd name="connsiteY37" fmla="*/ 1407611 h 3370881"/>
                          <a:gd name="connsiteX38" fmla="*/ 1739153 w 2657256"/>
                          <a:gd name="connsiteY38" fmla="*/ 1380717 h 3370881"/>
                          <a:gd name="connsiteX39" fmla="*/ 1752600 w 2657256"/>
                          <a:gd name="connsiteY39" fmla="*/ 1367270 h 3370881"/>
                          <a:gd name="connsiteX40" fmla="*/ 1775012 w 2657256"/>
                          <a:gd name="connsiteY40" fmla="*/ 1353823 h 3370881"/>
                          <a:gd name="connsiteX41" fmla="*/ 1797423 w 2657256"/>
                          <a:gd name="connsiteY41" fmla="*/ 1335893 h 3370881"/>
                          <a:gd name="connsiteX42" fmla="*/ 1810870 w 2657256"/>
                          <a:gd name="connsiteY42" fmla="*/ 1304517 h 3370881"/>
                          <a:gd name="connsiteX43" fmla="*/ 1815353 w 2657256"/>
                          <a:gd name="connsiteY43" fmla="*/ 1291070 h 3370881"/>
                          <a:gd name="connsiteX44" fmla="*/ 1801906 w 2657256"/>
                          <a:gd name="connsiteY44" fmla="*/ 1138670 h 3370881"/>
                          <a:gd name="connsiteX45" fmla="*/ 1792941 w 2657256"/>
                          <a:gd name="connsiteY45" fmla="*/ 1125223 h 3370881"/>
                          <a:gd name="connsiteX46" fmla="*/ 1757082 w 2657256"/>
                          <a:gd name="connsiteY46" fmla="*/ 1093846 h 3370881"/>
                          <a:gd name="connsiteX47" fmla="*/ 1730188 w 2657256"/>
                          <a:gd name="connsiteY47" fmla="*/ 1066952 h 3370881"/>
                          <a:gd name="connsiteX48" fmla="*/ 1703294 w 2657256"/>
                          <a:gd name="connsiteY48" fmla="*/ 1049023 h 3370881"/>
                          <a:gd name="connsiteX49" fmla="*/ 1622612 w 2657256"/>
                          <a:gd name="connsiteY49" fmla="*/ 1053505 h 3370881"/>
                          <a:gd name="connsiteX50" fmla="*/ 1595718 w 2657256"/>
                          <a:gd name="connsiteY50" fmla="*/ 1062470 h 3370881"/>
                          <a:gd name="connsiteX51" fmla="*/ 1573306 w 2657256"/>
                          <a:gd name="connsiteY51" fmla="*/ 1066952 h 3370881"/>
                          <a:gd name="connsiteX52" fmla="*/ 1453385 w 2657256"/>
                          <a:gd name="connsiteY52" fmla="*/ 1082761 h 3370881"/>
                          <a:gd name="connsiteX53" fmla="*/ 1326776 w 2657256"/>
                          <a:gd name="connsiteY53" fmla="*/ 1062470 h 3370881"/>
                          <a:gd name="connsiteX54" fmla="*/ 1308847 w 2657256"/>
                          <a:gd name="connsiteY54" fmla="*/ 1057987 h 3370881"/>
                          <a:gd name="connsiteX55" fmla="*/ 1277470 w 2657256"/>
                          <a:gd name="connsiteY55" fmla="*/ 1053505 h 3370881"/>
                          <a:gd name="connsiteX56" fmla="*/ 1259541 w 2657256"/>
                          <a:gd name="connsiteY56" fmla="*/ 1049023 h 3370881"/>
                          <a:gd name="connsiteX57" fmla="*/ 1232647 w 2657256"/>
                          <a:gd name="connsiteY57" fmla="*/ 1044540 h 3370881"/>
                          <a:gd name="connsiteX58" fmla="*/ 1053353 w 2657256"/>
                          <a:gd name="connsiteY58" fmla="*/ 1049023 h 3370881"/>
                          <a:gd name="connsiteX59" fmla="*/ 1035423 w 2657256"/>
                          <a:gd name="connsiteY59" fmla="*/ 1053505 h 3370881"/>
                          <a:gd name="connsiteX60" fmla="*/ 1008529 w 2657256"/>
                          <a:gd name="connsiteY60" fmla="*/ 1057987 h 3370881"/>
                          <a:gd name="connsiteX61" fmla="*/ 995082 w 2657256"/>
                          <a:gd name="connsiteY61" fmla="*/ 1062470 h 3370881"/>
                          <a:gd name="connsiteX62" fmla="*/ 945776 w 2657256"/>
                          <a:gd name="connsiteY62" fmla="*/ 1031093 h 3370881"/>
                          <a:gd name="connsiteX63" fmla="*/ 941294 w 2657256"/>
                          <a:gd name="connsiteY63" fmla="*/ 1017646 h 3370881"/>
                          <a:gd name="connsiteX64" fmla="*/ 932329 w 2657256"/>
                          <a:gd name="connsiteY64" fmla="*/ 919034 h 3370881"/>
                          <a:gd name="connsiteX65" fmla="*/ 914400 w 2657256"/>
                          <a:gd name="connsiteY65" fmla="*/ 901105 h 3370881"/>
                          <a:gd name="connsiteX66" fmla="*/ 918882 w 2657256"/>
                          <a:gd name="connsiteY66" fmla="*/ 869729 h 3370881"/>
                          <a:gd name="connsiteX67" fmla="*/ 941294 w 2657256"/>
                          <a:gd name="connsiteY67" fmla="*/ 865246 h 3370881"/>
                          <a:gd name="connsiteX68" fmla="*/ 959223 w 2657256"/>
                          <a:gd name="connsiteY68" fmla="*/ 851799 h 3370881"/>
                          <a:gd name="connsiteX69" fmla="*/ 990600 w 2657256"/>
                          <a:gd name="connsiteY69" fmla="*/ 847317 h 3370881"/>
                          <a:gd name="connsiteX70" fmla="*/ 1129553 w 2657256"/>
                          <a:gd name="connsiteY70" fmla="*/ 838352 h 3370881"/>
                          <a:gd name="connsiteX71" fmla="*/ 1147482 w 2657256"/>
                          <a:gd name="connsiteY71" fmla="*/ 829387 h 3370881"/>
                          <a:gd name="connsiteX72" fmla="*/ 1178859 w 2657256"/>
                          <a:gd name="connsiteY72" fmla="*/ 806976 h 3370881"/>
                          <a:gd name="connsiteX73" fmla="*/ 1192306 w 2657256"/>
                          <a:gd name="connsiteY73" fmla="*/ 793529 h 3370881"/>
                          <a:gd name="connsiteX74" fmla="*/ 1214718 w 2657256"/>
                          <a:gd name="connsiteY74" fmla="*/ 784564 h 3370881"/>
                          <a:gd name="connsiteX75" fmla="*/ 1241612 w 2657256"/>
                          <a:gd name="connsiteY75" fmla="*/ 771117 h 3370881"/>
                          <a:gd name="connsiteX76" fmla="*/ 1277470 w 2657256"/>
                          <a:gd name="connsiteY76" fmla="*/ 753187 h 3370881"/>
                          <a:gd name="connsiteX77" fmla="*/ 1295400 w 2657256"/>
                          <a:gd name="connsiteY77" fmla="*/ 730776 h 3370881"/>
                          <a:gd name="connsiteX78" fmla="*/ 1317812 w 2657256"/>
                          <a:gd name="connsiteY78" fmla="*/ 708364 h 3370881"/>
                          <a:gd name="connsiteX79" fmla="*/ 1353670 w 2657256"/>
                          <a:gd name="connsiteY79" fmla="*/ 663540 h 3370881"/>
                          <a:gd name="connsiteX80" fmla="*/ 1371600 w 2657256"/>
                          <a:gd name="connsiteY80" fmla="*/ 636646 h 3370881"/>
                          <a:gd name="connsiteX81" fmla="*/ 1380565 w 2657256"/>
                          <a:gd name="connsiteY81" fmla="*/ 596305 h 3370881"/>
                          <a:gd name="connsiteX82" fmla="*/ 1385047 w 2657256"/>
                          <a:gd name="connsiteY82" fmla="*/ 582858 h 3370881"/>
                          <a:gd name="connsiteX83" fmla="*/ 1380565 w 2657256"/>
                          <a:gd name="connsiteY83" fmla="*/ 533552 h 3370881"/>
                          <a:gd name="connsiteX84" fmla="*/ 1367118 w 2657256"/>
                          <a:gd name="connsiteY84" fmla="*/ 524587 h 3370881"/>
                          <a:gd name="connsiteX85" fmla="*/ 1349188 w 2657256"/>
                          <a:gd name="connsiteY85" fmla="*/ 520105 h 3370881"/>
                          <a:gd name="connsiteX86" fmla="*/ 1326776 w 2657256"/>
                          <a:gd name="connsiteY86" fmla="*/ 511140 h 3370881"/>
                          <a:gd name="connsiteX87" fmla="*/ 1281953 w 2657256"/>
                          <a:gd name="connsiteY87" fmla="*/ 515623 h 3370881"/>
                          <a:gd name="connsiteX88" fmla="*/ 1250576 w 2657256"/>
                          <a:gd name="connsiteY88" fmla="*/ 529070 h 3370881"/>
                          <a:gd name="connsiteX89" fmla="*/ 1210235 w 2657256"/>
                          <a:gd name="connsiteY89" fmla="*/ 542517 h 3370881"/>
                          <a:gd name="connsiteX90" fmla="*/ 1183341 w 2657256"/>
                          <a:gd name="connsiteY90" fmla="*/ 555964 h 3370881"/>
                          <a:gd name="connsiteX91" fmla="*/ 1160929 w 2657256"/>
                          <a:gd name="connsiteY91" fmla="*/ 569411 h 3370881"/>
                          <a:gd name="connsiteX92" fmla="*/ 1134035 w 2657256"/>
                          <a:gd name="connsiteY92" fmla="*/ 578376 h 3370881"/>
                          <a:gd name="connsiteX93" fmla="*/ 1111623 w 2657256"/>
                          <a:gd name="connsiteY93" fmla="*/ 587340 h 3370881"/>
                          <a:gd name="connsiteX94" fmla="*/ 1084729 w 2657256"/>
                          <a:gd name="connsiteY94" fmla="*/ 596305 h 3370881"/>
                          <a:gd name="connsiteX95" fmla="*/ 986118 w 2657256"/>
                          <a:gd name="connsiteY95" fmla="*/ 591823 h 3370881"/>
                          <a:gd name="connsiteX96" fmla="*/ 927847 w 2657256"/>
                          <a:gd name="connsiteY96" fmla="*/ 578376 h 3370881"/>
                          <a:gd name="connsiteX97" fmla="*/ 896470 w 2657256"/>
                          <a:gd name="connsiteY97" fmla="*/ 555964 h 3370881"/>
                          <a:gd name="connsiteX98" fmla="*/ 883023 w 2657256"/>
                          <a:gd name="connsiteY98" fmla="*/ 546999 h 3370881"/>
                          <a:gd name="connsiteX99" fmla="*/ 865094 w 2657256"/>
                          <a:gd name="connsiteY99" fmla="*/ 497693 h 3370881"/>
                          <a:gd name="connsiteX100" fmla="*/ 869576 w 2657256"/>
                          <a:gd name="connsiteY100" fmla="*/ 403564 h 3370881"/>
                          <a:gd name="connsiteX101" fmla="*/ 874059 w 2657256"/>
                          <a:gd name="connsiteY101" fmla="*/ 385634 h 3370881"/>
                          <a:gd name="connsiteX102" fmla="*/ 883023 w 2657256"/>
                          <a:gd name="connsiteY102" fmla="*/ 372187 h 3370881"/>
                          <a:gd name="connsiteX103" fmla="*/ 909918 w 2657256"/>
                          <a:gd name="connsiteY103" fmla="*/ 363223 h 3370881"/>
                          <a:gd name="connsiteX104" fmla="*/ 914400 w 2657256"/>
                          <a:gd name="connsiteY104" fmla="*/ 385634 h 3370881"/>
                          <a:gd name="connsiteX105" fmla="*/ 909918 w 2657256"/>
                          <a:gd name="connsiteY105" fmla="*/ 408046 h 3370881"/>
                          <a:gd name="connsiteX106" fmla="*/ 900953 w 2657256"/>
                          <a:gd name="connsiteY106" fmla="*/ 466317 h 3370881"/>
                          <a:gd name="connsiteX107" fmla="*/ 905435 w 2657256"/>
                          <a:gd name="connsiteY107" fmla="*/ 515623 h 3370881"/>
                          <a:gd name="connsiteX108" fmla="*/ 932329 w 2657256"/>
                          <a:gd name="connsiteY108" fmla="*/ 551481 h 3370881"/>
                          <a:gd name="connsiteX109" fmla="*/ 954741 w 2657256"/>
                          <a:gd name="connsiteY109" fmla="*/ 560446 h 3370881"/>
                          <a:gd name="connsiteX110" fmla="*/ 972670 w 2657256"/>
                          <a:gd name="connsiteY110" fmla="*/ 569411 h 3370881"/>
                          <a:gd name="connsiteX111" fmla="*/ 1066800 w 2657256"/>
                          <a:gd name="connsiteY111" fmla="*/ 564929 h 3370881"/>
                          <a:gd name="connsiteX112" fmla="*/ 1111623 w 2657256"/>
                          <a:gd name="connsiteY112" fmla="*/ 551481 h 3370881"/>
                          <a:gd name="connsiteX113" fmla="*/ 1129553 w 2657256"/>
                          <a:gd name="connsiteY113" fmla="*/ 538034 h 3370881"/>
                          <a:gd name="connsiteX114" fmla="*/ 1156447 w 2657256"/>
                          <a:gd name="connsiteY114" fmla="*/ 511140 h 3370881"/>
                          <a:gd name="connsiteX115" fmla="*/ 1160929 w 2657256"/>
                          <a:gd name="connsiteY115" fmla="*/ 493211 h 3370881"/>
                          <a:gd name="connsiteX116" fmla="*/ 1178859 w 2657256"/>
                          <a:gd name="connsiteY116" fmla="*/ 331846 h 3370881"/>
                          <a:gd name="connsiteX117" fmla="*/ 1215315 w 2657256"/>
                          <a:gd name="connsiteY117" fmla="*/ 270289 h 3370881"/>
                          <a:gd name="connsiteX118" fmla="*/ 1214718 w 2657256"/>
                          <a:gd name="connsiteY118" fmla="*/ 367705 h 3370881"/>
                          <a:gd name="connsiteX119" fmla="*/ 1201270 w 2657256"/>
                          <a:gd name="connsiteY119" fmla="*/ 412529 h 3370881"/>
                          <a:gd name="connsiteX120" fmla="*/ 1210235 w 2657256"/>
                          <a:gd name="connsiteY120" fmla="*/ 461834 h 3370881"/>
                          <a:gd name="connsiteX121" fmla="*/ 1214718 w 2657256"/>
                          <a:gd name="connsiteY121" fmla="*/ 475281 h 3370881"/>
                          <a:gd name="connsiteX122" fmla="*/ 1228165 w 2657256"/>
                          <a:gd name="connsiteY122" fmla="*/ 484246 h 3370881"/>
                          <a:gd name="connsiteX123" fmla="*/ 1250576 w 2657256"/>
                          <a:gd name="connsiteY123" fmla="*/ 502176 h 3370881"/>
                          <a:gd name="connsiteX124" fmla="*/ 1317812 w 2657256"/>
                          <a:gd name="connsiteY124" fmla="*/ 497693 h 3370881"/>
                          <a:gd name="connsiteX125" fmla="*/ 1353670 w 2657256"/>
                          <a:gd name="connsiteY125" fmla="*/ 488729 h 3370881"/>
                          <a:gd name="connsiteX126" fmla="*/ 1506070 w 2657256"/>
                          <a:gd name="connsiteY126" fmla="*/ 457352 h 3370881"/>
                          <a:gd name="connsiteX127" fmla="*/ 1550894 w 2657256"/>
                          <a:gd name="connsiteY127" fmla="*/ 430458 h 3370881"/>
                          <a:gd name="connsiteX128" fmla="*/ 1564341 w 2657256"/>
                          <a:gd name="connsiteY128" fmla="*/ 417011 h 3370881"/>
                          <a:gd name="connsiteX129" fmla="*/ 1586753 w 2657256"/>
                          <a:gd name="connsiteY129" fmla="*/ 399081 h 3370881"/>
                          <a:gd name="connsiteX130" fmla="*/ 1595718 w 2657256"/>
                          <a:gd name="connsiteY130" fmla="*/ 381152 h 3370881"/>
                          <a:gd name="connsiteX131" fmla="*/ 1613139 w 2657256"/>
                          <a:gd name="connsiteY131" fmla="*/ 358910 h 3370881"/>
                          <a:gd name="connsiteX132" fmla="*/ 1620066 w 2657256"/>
                          <a:gd name="connsiteY132" fmla="*/ 291047 h 3370881"/>
                          <a:gd name="connsiteX133" fmla="*/ 1604852 w 2657256"/>
                          <a:gd name="connsiteY133" fmla="*/ 236279 h 3370881"/>
                          <a:gd name="connsiteX134" fmla="*/ 1537447 w 2657256"/>
                          <a:gd name="connsiteY134" fmla="*/ 188411 h 3370881"/>
                          <a:gd name="connsiteX135" fmla="*/ 1613647 w 2657256"/>
                          <a:gd name="connsiteY135" fmla="*/ 399081 h 3370881"/>
                          <a:gd name="connsiteX136" fmla="*/ 1627094 w 2657256"/>
                          <a:gd name="connsiteY136" fmla="*/ 417011 h 3370881"/>
                          <a:gd name="connsiteX137" fmla="*/ 1658470 w 2657256"/>
                          <a:gd name="connsiteY137" fmla="*/ 412529 h 3370881"/>
                          <a:gd name="connsiteX138" fmla="*/ 1685365 w 2657256"/>
                          <a:gd name="connsiteY138" fmla="*/ 390117 h 3370881"/>
                          <a:gd name="connsiteX139" fmla="*/ 1694329 w 2657256"/>
                          <a:gd name="connsiteY139" fmla="*/ 376670 h 3370881"/>
                          <a:gd name="connsiteX140" fmla="*/ 1734670 w 2657256"/>
                          <a:gd name="connsiteY140" fmla="*/ 354258 h 3370881"/>
                          <a:gd name="connsiteX141" fmla="*/ 1743635 w 2657256"/>
                          <a:gd name="connsiteY141" fmla="*/ 340811 h 3370881"/>
                          <a:gd name="connsiteX142" fmla="*/ 1757082 w 2657256"/>
                          <a:gd name="connsiteY142" fmla="*/ 336329 h 3370881"/>
                          <a:gd name="connsiteX143" fmla="*/ 1843909 w 2657256"/>
                          <a:gd name="connsiteY143" fmla="*/ 262341 h 3370881"/>
                          <a:gd name="connsiteX144" fmla="*/ 1874221 w 2657256"/>
                          <a:gd name="connsiteY144" fmla="*/ 202194 h 3370881"/>
                          <a:gd name="connsiteX145" fmla="*/ 1828094 w 2657256"/>
                          <a:gd name="connsiteY145" fmla="*/ 136767 h 3370881"/>
                          <a:gd name="connsiteX146" fmla="*/ 1772023 w 2657256"/>
                          <a:gd name="connsiteY146" fmla="*/ 77249 h 3370881"/>
                          <a:gd name="connsiteX147" fmla="*/ 1948888 w 2657256"/>
                          <a:gd name="connsiteY147" fmla="*/ 178018 h 3370881"/>
                          <a:gd name="connsiteX148" fmla="*/ 1952362 w 2657256"/>
                          <a:gd name="connsiteY148" fmla="*/ 254265 h 3370881"/>
                          <a:gd name="connsiteX149" fmla="*/ 1874221 w 2657256"/>
                          <a:gd name="connsiteY149" fmla="*/ 318698 h 3370881"/>
                          <a:gd name="connsiteX150" fmla="*/ 1788459 w 2657256"/>
                          <a:gd name="connsiteY150" fmla="*/ 367705 h 3370881"/>
                          <a:gd name="connsiteX151" fmla="*/ 1761565 w 2657256"/>
                          <a:gd name="connsiteY151" fmla="*/ 390117 h 3370881"/>
                          <a:gd name="connsiteX152" fmla="*/ 1783976 w 2657256"/>
                          <a:gd name="connsiteY152" fmla="*/ 399081 h 3370881"/>
                          <a:gd name="connsiteX153" fmla="*/ 1878106 w 2657256"/>
                          <a:gd name="connsiteY153" fmla="*/ 390117 h 3370881"/>
                          <a:gd name="connsiteX154" fmla="*/ 1891553 w 2657256"/>
                          <a:gd name="connsiteY154" fmla="*/ 381152 h 3370881"/>
                          <a:gd name="connsiteX155" fmla="*/ 1918447 w 2657256"/>
                          <a:gd name="connsiteY155" fmla="*/ 372187 h 3370881"/>
                          <a:gd name="connsiteX156" fmla="*/ 1940859 w 2657256"/>
                          <a:gd name="connsiteY156" fmla="*/ 358740 h 3370881"/>
                          <a:gd name="connsiteX157" fmla="*/ 1954306 w 2657256"/>
                          <a:gd name="connsiteY157" fmla="*/ 354258 h 3370881"/>
                          <a:gd name="connsiteX158" fmla="*/ 2087270 w 2657256"/>
                          <a:gd name="connsiteY158" fmla="*/ 218082 h 3370881"/>
                          <a:gd name="connsiteX159" fmla="*/ 2064254 w 2657256"/>
                          <a:gd name="connsiteY159" fmla="*/ 20406 h 3370881"/>
                          <a:gd name="connsiteX160" fmla="*/ 2143947 w 2657256"/>
                          <a:gd name="connsiteY160" fmla="*/ 104479 h 3370881"/>
                          <a:gd name="connsiteX161" fmla="*/ 2167479 w 2657256"/>
                          <a:gd name="connsiteY161" fmla="*/ 234168 h 3370881"/>
                          <a:gd name="connsiteX162" fmla="*/ 2144900 w 2657256"/>
                          <a:gd name="connsiteY162" fmla="*/ 271231 h 3370881"/>
                          <a:gd name="connsiteX163" fmla="*/ 2096795 w 2657256"/>
                          <a:gd name="connsiteY163" fmla="*/ 316507 h 3370881"/>
                          <a:gd name="connsiteX164" fmla="*/ 1999129 w 2657256"/>
                          <a:gd name="connsiteY164" fmla="*/ 358740 h 3370881"/>
                          <a:gd name="connsiteX165" fmla="*/ 1994647 w 2657256"/>
                          <a:gd name="connsiteY165" fmla="*/ 372187 h 3370881"/>
                          <a:gd name="connsiteX166" fmla="*/ 2039470 w 2657256"/>
                          <a:gd name="connsiteY166" fmla="*/ 390117 h 3370881"/>
                          <a:gd name="connsiteX167" fmla="*/ 2115670 w 2657256"/>
                          <a:gd name="connsiteY167" fmla="*/ 390117 h 3370881"/>
                          <a:gd name="connsiteX168" fmla="*/ 2160494 w 2657256"/>
                          <a:gd name="connsiteY168" fmla="*/ 376670 h 3370881"/>
                          <a:gd name="connsiteX169" fmla="*/ 2191870 w 2657256"/>
                          <a:gd name="connsiteY169" fmla="*/ 363223 h 3370881"/>
                          <a:gd name="connsiteX170" fmla="*/ 2205318 w 2657256"/>
                          <a:gd name="connsiteY170" fmla="*/ 358740 h 3370881"/>
                          <a:gd name="connsiteX171" fmla="*/ 2232212 w 2657256"/>
                          <a:gd name="connsiteY171" fmla="*/ 340811 h 3370881"/>
                          <a:gd name="connsiteX172" fmla="*/ 2312894 w 2657256"/>
                          <a:gd name="connsiteY172" fmla="*/ 183929 h 3370881"/>
                          <a:gd name="connsiteX173" fmla="*/ 2339788 w 2657256"/>
                          <a:gd name="connsiteY173" fmla="*/ 151 h 3370881"/>
                          <a:gd name="connsiteX174" fmla="*/ 2357718 w 2657256"/>
                          <a:gd name="connsiteY174" fmla="*/ 215305 h 3370881"/>
                          <a:gd name="connsiteX175" fmla="*/ 2254623 w 2657256"/>
                          <a:gd name="connsiteY175" fmla="*/ 376670 h 3370881"/>
                          <a:gd name="connsiteX176" fmla="*/ 2245659 w 2657256"/>
                          <a:gd name="connsiteY176" fmla="*/ 390117 h 3370881"/>
                          <a:gd name="connsiteX177" fmla="*/ 2254623 w 2657256"/>
                          <a:gd name="connsiteY177" fmla="*/ 403564 h 3370881"/>
                          <a:gd name="connsiteX178" fmla="*/ 2353235 w 2657256"/>
                          <a:gd name="connsiteY178" fmla="*/ 399081 h 3370881"/>
                          <a:gd name="connsiteX179" fmla="*/ 2366682 w 2657256"/>
                          <a:gd name="connsiteY179" fmla="*/ 394599 h 3370881"/>
                          <a:gd name="connsiteX180" fmla="*/ 2389094 w 2657256"/>
                          <a:gd name="connsiteY180" fmla="*/ 390117 h 3370881"/>
                          <a:gd name="connsiteX181" fmla="*/ 2424953 w 2657256"/>
                          <a:gd name="connsiteY181" fmla="*/ 367705 h 3370881"/>
                          <a:gd name="connsiteX182" fmla="*/ 2528047 w 2657256"/>
                          <a:gd name="connsiteY182" fmla="*/ 292700 h 3370881"/>
                          <a:gd name="connsiteX183" fmla="*/ 2541495 w 2657256"/>
                          <a:gd name="connsiteY183" fmla="*/ 62906 h 3370881"/>
                          <a:gd name="connsiteX184" fmla="*/ 2591304 w 2657256"/>
                          <a:gd name="connsiteY184" fmla="*/ 214081 h 3370881"/>
                          <a:gd name="connsiteX185" fmla="*/ 2612315 w 2657256"/>
                          <a:gd name="connsiteY185" fmla="*/ 290907 h 3370881"/>
                          <a:gd name="connsiteX186" fmla="*/ 2650863 w 2657256"/>
                          <a:gd name="connsiteY186" fmla="*/ 344994 h 3370881"/>
                          <a:gd name="connsiteX187" fmla="*/ 2465294 w 2657256"/>
                          <a:gd name="connsiteY187" fmla="*/ 399081 h 3370881"/>
                          <a:gd name="connsiteX188" fmla="*/ 2442882 w 2657256"/>
                          <a:gd name="connsiteY188" fmla="*/ 403564 h 3370881"/>
                          <a:gd name="connsiteX189" fmla="*/ 2398059 w 2657256"/>
                          <a:gd name="connsiteY189" fmla="*/ 417011 h 3370881"/>
                          <a:gd name="connsiteX190" fmla="*/ 2375647 w 2657256"/>
                          <a:gd name="connsiteY190" fmla="*/ 425976 h 3370881"/>
                          <a:gd name="connsiteX191" fmla="*/ 2357718 w 2657256"/>
                          <a:gd name="connsiteY191" fmla="*/ 430458 h 3370881"/>
                          <a:gd name="connsiteX192" fmla="*/ 2344270 w 2657256"/>
                          <a:gd name="connsiteY192" fmla="*/ 461834 h 3370881"/>
                          <a:gd name="connsiteX193" fmla="*/ 2353235 w 2657256"/>
                          <a:gd name="connsiteY193" fmla="*/ 502176 h 3370881"/>
                          <a:gd name="connsiteX194" fmla="*/ 2362200 w 2657256"/>
                          <a:gd name="connsiteY194" fmla="*/ 515623 h 3370881"/>
                          <a:gd name="connsiteX195" fmla="*/ 2344270 w 2657256"/>
                          <a:gd name="connsiteY195" fmla="*/ 587340 h 3370881"/>
                          <a:gd name="connsiteX196" fmla="*/ 2321859 w 2657256"/>
                          <a:gd name="connsiteY196" fmla="*/ 614234 h 3370881"/>
                          <a:gd name="connsiteX197" fmla="*/ 2308412 w 2657256"/>
                          <a:gd name="connsiteY197" fmla="*/ 636646 h 3370881"/>
                          <a:gd name="connsiteX198" fmla="*/ 2281518 w 2657256"/>
                          <a:gd name="connsiteY198" fmla="*/ 641129 h 3370881"/>
                          <a:gd name="connsiteX199" fmla="*/ 2259106 w 2657256"/>
                          <a:gd name="connsiteY199" fmla="*/ 636646 h 3370881"/>
                          <a:gd name="connsiteX200" fmla="*/ 2277035 w 2657256"/>
                          <a:gd name="connsiteY200" fmla="*/ 578376 h 3370881"/>
                          <a:gd name="connsiteX201" fmla="*/ 2290482 w 2657256"/>
                          <a:gd name="connsiteY201" fmla="*/ 542517 h 3370881"/>
                          <a:gd name="connsiteX202" fmla="*/ 2286000 w 2657256"/>
                          <a:gd name="connsiteY202" fmla="*/ 506658 h 3370881"/>
                          <a:gd name="connsiteX203" fmla="*/ 2245659 w 2657256"/>
                          <a:gd name="connsiteY203" fmla="*/ 448387 h 3370881"/>
                          <a:gd name="connsiteX204" fmla="*/ 2200835 w 2657256"/>
                          <a:gd name="connsiteY204" fmla="*/ 430458 h 3370881"/>
                          <a:gd name="connsiteX205" fmla="*/ 2169459 w 2657256"/>
                          <a:gd name="connsiteY205" fmla="*/ 425976 h 3370881"/>
                          <a:gd name="connsiteX206" fmla="*/ 2102223 w 2657256"/>
                          <a:gd name="connsiteY206" fmla="*/ 430458 h 3370881"/>
                          <a:gd name="connsiteX207" fmla="*/ 2084294 w 2657256"/>
                          <a:gd name="connsiteY207" fmla="*/ 439423 h 3370881"/>
                          <a:gd name="connsiteX208" fmla="*/ 2070847 w 2657256"/>
                          <a:gd name="connsiteY208" fmla="*/ 443905 h 3370881"/>
                          <a:gd name="connsiteX209" fmla="*/ 2061882 w 2657256"/>
                          <a:gd name="connsiteY209" fmla="*/ 461834 h 3370881"/>
                          <a:gd name="connsiteX210" fmla="*/ 2034988 w 2657256"/>
                          <a:gd name="connsiteY210" fmla="*/ 475281 h 3370881"/>
                          <a:gd name="connsiteX211" fmla="*/ 1783976 w 2657256"/>
                          <a:gd name="connsiteY211" fmla="*/ 479764 h 3370881"/>
                          <a:gd name="connsiteX212" fmla="*/ 1766047 w 2657256"/>
                          <a:gd name="connsiteY212" fmla="*/ 488729 h 3370881"/>
                          <a:gd name="connsiteX213" fmla="*/ 1703294 w 2657256"/>
                          <a:gd name="connsiteY213" fmla="*/ 506658 h 3370881"/>
                          <a:gd name="connsiteX214" fmla="*/ 1689847 w 2657256"/>
                          <a:gd name="connsiteY214" fmla="*/ 511140 h 3370881"/>
                          <a:gd name="connsiteX215" fmla="*/ 1676400 w 2657256"/>
                          <a:gd name="connsiteY215" fmla="*/ 520105 h 3370881"/>
                          <a:gd name="connsiteX216" fmla="*/ 1649506 w 2657256"/>
                          <a:gd name="connsiteY216" fmla="*/ 529070 h 3370881"/>
                          <a:gd name="connsiteX217" fmla="*/ 1636059 w 2657256"/>
                          <a:gd name="connsiteY217" fmla="*/ 538034 h 3370881"/>
                          <a:gd name="connsiteX218" fmla="*/ 1622612 w 2657256"/>
                          <a:gd name="connsiteY218" fmla="*/ 551481 h 3370881"/>
                          <a:gd name="connsiteX219" fmla="*/ 1609165 w 2657256"/>
                          <a:gd name="connsiteY219" fmla="*/ 555964 h 3370881"/>
                          <a:gd name="connsiteX220" fmla="*/ 1577788 w 2657256"/>
                          <a:gd name="connsiteY220" fmla="*/ 587340 h 3370881"/>
                          <a:gd name="connsiteX221" fmla="*/ 1568823 w 2657256"/>
                          <a:gd name="connsiteY221" fmla="*/ 600787 h 3370881"/>
                          <a:gd name="connsiteX222" fmla="*/ 1555376 w 2657256"/>
                          <a:gd name="connsiteY222" fmla="*/ 614234 h 3370881"/>
                          <a:gd name="connsiteX223" fmla="*/ 1524000 w 2657256"/>
                          <a:gd name="connsiteY223" fmla="*/ 654576 h 3370881"/>
                          <a:gd name="connsiteX224" fmla="*/ 1519518 w 2657256"/>
                          <a:gd name="connsiteY224" fmla="*/ 668023 h 3370881"/>
                          <a:gd name="connsiteX225" fmla="*/ 1528482 w 2657256"/>
                          <a:gd name="connsiteY225" fmla="*/ 708364 h 3370881"/>
                          <a:gd name="connsiteX226" fmla="*/ 1537447 w 2657256"/>
                          <a:gd name="connsiteY226" fmla="*/ 721811 h 3370881"/>
                          <a:gd name="connsiteX227" fmla="*/ 1568823 w 2657256"/>
                          <a:gd name="connsiteY227" fmla="*/ 712846 h 3370881"/>
                          <a:gd name="connsiteX228" fmla="*/ 1600200 w 2657256"/>
                          <a:gd name="connsiteY228" fmla="*/ 712846 h 3370881"/>
                          <a:gd name="connsiteX229" fmla="*/ 1631576 w 2657256"/>
                          <a:gd name="connsiteY229" fmla="*/ 690434 h 3370881"/>
                          <a:gd name="connsiteX230" fmla="*/ 1645023 w 2657256"/>
                          <a:gd name="connsiteY230" fmla="*/ 676987 h 3370881"/>
                          <a:gd name="connsiteX231" fmla="*/ 1685365 w 2657256"/>
                          <a:gd name="connsiteY231" fmla="*/ 645611 h 3370881"/>
                          <a:gd name="connsiteX232" fmla="*/ 1716741 w 2657256"/>
                          <a:gd name="connsiteY232" fmla="*/ 614234 h 3370881"/>
                          <a:gd name="connsiteX233" fmla="*/ 1748118 w 2657256"/>
                          <a:gd name="connsiteY233" fmla="*/ 596305 h 3370881"/>
                          <a:gd name="connsiteX234" fmla="*/ 1761565 w 2657256"/>
                          <a:gd name="connsiteY234" fmla="*/ 591823 h 3370881"/>
                          <a:gd name="connsiteX235" fmla="*/ 1779494 w 2657256"/>
                          <a:gd name="connsiteY235" fmla="*/ 582858 h 3370881"/>
                          <a:gd name="connsiteX236" fmla="*/ 1815353 w 2657256"/>
                          <a:gd name="connsiteY236" fmla="*/ 573893 h 3370881"/>
                          <a:gd name="connsiteX237" fmla="*/ 2030506 w 2657256"/>
                          <a:gd name="connsiteY237" fmla="*/ 578376 h 3370881"/>
                          <a:gd name="connsiteX238" fmla="*/ 2017059 w 2657256"/>
                          <a:gd name="connsiteY238" fmla="*/ 600787 h 3370881"/>
                          <a:gd name="connsiteX239" fmla="*/ 1981200 w 2657256"/>
                          <a:gd name="connsiteY239" fmla="*/ 636646 h 3370881"/>
                          <a:gd name="connsiteX240" fmla="*/ 1967753 w 2657256"/>
                          <a:gd name="connsiteY240" fmla="*/ 650093 h 3370881"/>
                          <a:gd name="connsiteX241" fmla="*/ 1936376 w 2657256"/>
                          <a:gd name="connsiteY241" fmla="*/ 690434 h 3370881"/>
                          <a:gd name="connsiteX242" fmla="*/ 1905000 w 2657256"/>
                          <a:gd name="connsiteY242" fmla="*/ 717329 h 3370881"/>
                          <a:gd name="connsiteX243" fmla="*/ 1860176 w 2657256"/>
                          <a:gd name="connsiteY243" fmla="*/ 735258 h 3370881"/>
                          <a:gd name="connsiteX244" fmla="*/ 1788459 w 2657256"/>
                          <a:gd name="connsiteY244" fmla="*/ 744223 h 3370881"/>
                          <a:gd name="connsiteX245" fmla="*/ 1846729 w 2657256"/>
                          <a:gd name="connsiteY245" fmla="*/ 802493 h 3370881"/>
                          <a:gd name="connsiteX246" fmla="*/ 1913965 w 2657256"/>
                          <a:gd name="connsiteY246" fmla="*/ 829387 h 3370881"/>
                          <a:gd name="connsiteX247" fmla="*/ 1922929 w 2657256"/>
                          <a:gd name="connsiteY247" fmla="*/ 842834 h 3370881"/>
                          <a:gd name="connsiteX248" fmla="*/ 1967753 w 2657256"/>
                          <a:gd name="connsiteY248" fmla="*/ 883176 h 3370881"/>
                          <a:gd name="connsiteX249" fmla="*/ 1981200 w 2657256"/>
                          <a:gd name="connsiteY249" fmla="*/ 896623 h 3370881"/>
                          <a:gd name="connsiteX250" fmla="*/ 1994647 w 2657256"/>
                          <a:gd name="connsiteY250" fmla="*/ 905587 h 3370881"/>
                          <a:gd name="connsiteX251" fmla="*/ 2021541 w 2657256"/>
                          <a:gd name="connsiteY251" fmla="*/ 927999 h 3370881"/>
                          <a:gd name="connsiteX252" fmla="*/ 2030506 w 2657256"/>
                          <a:gd name="connsiteY252" fmla="*/ 941446 h 3370881"/>
                          <a:gd name="connsiteX253" fmla="*/ 2057400 w 2657256"/>
                          <a:gd name="connsiteY253" fmla="*/ 968340 h 3370881"/>
                          <a:gd name="connsiteX254" fmla="*/ 2088776 w 2657256"/>
                          <a:gd name="connsiteY254" fmla="*/ 1013164 h 3370881"/>
                          <a:gd name="connsiteX255" fmla="*/ 2115670 w 2657256"/>
                          <a:gd name="connsiteY255" fmla="*/ 1057987 h 3370881"/>
                          <a:gd name="connsiteX256" fmla="*/ 2120153 w 2657256"/>
                          <a:gd name="connsiteY256" fmla="*/ 1089364 h 3370881"/>
                          <a:gd name="connsiteX257" fmla="*/ 2138082 w 2657256"/>
                          <a:gd name="connsiteY257" fmla="*/ 1143152 h 3370881"/>
                          <a:gd name="connsiteX258" fmla="*/ 2147047 w 2657256"/>
                          <a:gd name="connsiteY258" fmla="*/ 1196940 h 3370881"/>
                          <a:gd name="connsiteX259" fmla="*/ 2151529 w 2657256"/>
                          <a:gd name="connsiteY259" fmla="*/ 1210387 h 3370881"/>
                          <a:gd name="connsiteX260" fmla="*/ 2156012 w 2657256"/>
                          <a:gd name="connsiteY260" fmla="*/ 1228317 h 3370881"/>
                          <a:gd name="connsiteX261" fmla="*/ 2173941 w 2657256"/>
                          <a:gd name="connsiteY261" fmla="*/ 1295552 h 3370881"/>
                          <a:gd name="connsiteX262" fmla="*/ 2182906 w 2657256"/>
                          <a:gd name="connsiteY262" fmla="*/ 1313481 h 3370881"/>
                          <a:gd name="connsiteX263" fmla="*/ 2187388 w 2657256"/>
                          <a:gd name="connsiteY263" fmla="*/ 1331411 h 3370881"/>
                          <a:gd name="connsiteX264" fmla="*/ 2214282 w 2657256"/>
                          <a:gd name="connsiteY264" fmla="*/ 1385199 h 3370881"/>
                          <a:gd name="connsiteX265" fmla="*/ 2218765 w 2657256"/>
                          <a:gd name="connsiteY265" fmla="*/ 1403129 h 3370881"/>
                          <a:gd name="connsiteX266" fmla="*/ 2223247 w 2657256"/>
                          <a:gd name="connsiteY266" fmla="*/ 1430023 h 3370881"/>
                          <a:gd name="connsiteX267" fmla="*/ 2236694 w 2657256"/>
                          <a:gd name="connsiteY267" fmla="*/ 1456917 h 3370881"/>
                          <a:gd name="connsiteX268" fmla="*/ 2249794 w 2657256"/>
                          <a:gd name="connsiteY268" fmla="*/ 1524624 h 3370881"/>
                          <a:gd name="connsiteX269" fmla="*/ 2241176 w 2657256"/>
                          <a:gd name="connsiteY269" fmla="*/ 1577940 h 3370881"/>
                          <a:gd name="connsiteX270" fmla="*/ 2245659 w 2657256"/>
                          <a:gd name="connsiteY270" fmla="*/ 1595870 h 3370881"/>
                          <a:gd name="connsiteX271" fmla="*/ 2249634 w 2657256"/>
                          <a:gd name="connsiteY271" fmla="*/ 1685855 h 3370881"/>
                          <a:gd name="connsiteX272" fmla="*/ 2227729 w 2657256"/>
                          <a:gd name="connsiteY272" fmla="*/ 1716893 h 3370881"/>
                          <a:gd name="connsiteX273" fmla="*/ 2240500 w 2657256"/>
                          <a:gd name="connsiteY273" fmla="*/ 1674269 h 3370881"/>
                          <a:gd name="connsiteX274" fmla="*/ 2235341 w 2657256"/>
                          <a:gd name="connsiteY274" fmla="*/ 1788611 h 3370881"/>
                          <a:gd name="connsiteX275" fmla="*/ 2230689 w 2657256"/>
                          <a:gd name="connsiteY275" fmla="*/ 1823963 h 3370881"/>
                          <a:gd name="connsiteX276" fmla="*/ 2226207 w 2657256"/>
                          <a:gd name="connsiteY276" fmla="*/ 1824470 h 3370881"/>
                          <a:gd name="connsiteX277" fmla="*/ 2208278 w 2657256"/>
                          <a:gd name="connsiteY277" fmla="*/ 1869293 h 3370881"/>
                          <a:gd name="connsiteX278" fmla="*/ 2195168 w 2657256"/>
                          <a:gd name="connsiteY278" fmla="*/ 1882740 h 3370881"/>
                          <a:gd name="connsiteX279" fmla="*/ 2203458 w 2657256"/>
                          <a:gd name="connsiteY279" fmla="*/ 1918938 h 3370881"/>
                          <a:gd name="connsiteX280" fmla="*/ 2204134 w 2657256"/>
                          <a:gd name="connsiteY280" fmla="*/ 1949806 h 3370881"/>
                          <a:gd name="connsiteX281" fmla="*/ 2226545 w 2657256"/>
                          <a:gd name="connsiteY281" fmla="*/ 1954627 h 3370881"/>
                          <a:gd name="connsiteX282" fmla="*/ 2241176 w 2657256"/>
                          <a:gd name="connsiteY282" fmla="*/ 2012729 h 3370881"/>
                          <a:gd name="connsiteX283" fmla="*/ 2263588 w 2657256"/>
                          <a:gd name="connsiteY283" fmla="*/ 2057552 h 3370881"/>
                          <a:gd name="connsiteX284" fmla="*/ 2286000 w 2657256"/>
                          <a:gd name="connsiteY284" fmla="*/ 2084446 h 3370881"/>
                          <a:gd name="connsiteX285" fmla="*/ 2299447 w 2657256"/>
                          <a:gd name="connsiteY285" fmla="*/ 2124787 h 3370881"/>
                          <a:gd name="connsiteX286" fmla="*/ 2321859 w 2657256"/>
                          <a:gd name="connsiteY286" fmla="*/ 2151681 h 3370881"/>
                          <a:gd name="connsiteX287" fmla="*/ 2344270 w 2657256"/>
                          <a:gd name="connsiteY287" fmla="*/ 2205470 h 3370881"/>
                          <a:gd name="connsiteX288" fmla="*/ 2348753 w 2657256"/>
                          <a:gd name="connsiteY288" fmla="*/ 2223399 h 3370881"/>
                          <a:gd name="connsiteX289" fmla="*/ 2366682 w 2657256"/>
                          <a:gd name="connsiteY289" fmla="*/ 2263740 h 3370881"/>
                          <a:gd name="connsiteX290" fmla="*/ 2375647 w 2657256"/>
                          <a:gd name="connsiteY290" fmla="*/ 2286152 h 3370881"/>
                          <a:gd name="connsiteX291" fmla="*/ 2380129 w 2657256"/>
                          <a:gd name="connsiteY291" fmla="*/ 2308564 h 3370881"/>
                          <a:gd name="connsiteX292" fmla="*/ 2389094 w 2657256"/>
                          <a:gd name="connsiteY292" fmla="*/ 2335458 h 3370881"/>
                          <a:gd name="connsiteX293" fmla="*/ 2393576 w 2657256"/>
                          <a:gd name="connsiteY293" fmla="*/ 2380281 h 3370881"/>
                          <a:gd name="connsiteX294" fmla="*/ 2398059 w 2657256"/>
                          <a:gd name="connsiteY294" fmla="*/ 2393729 h 3370881"/>
                          <a:gd name="connsiteX295" fmla="*/ 2419794 w 2657256"/>
                          <a:gd name="connsiteY295" fmla="*/ 2447517 h 3370881"/>
                          <a:gd name="connsiteX296" fmla="*/ 2427343 w 2657256"/>
                          <a:gd name="connsiteY296" fmla="*/ 2564058 h 3370881"/>
                          <a:gd name="connsiteX297" fmla="*/ 2389094 w 2657256"/>
                          <a:gd name="connsiteY297" fmla="*/ 2837481 h 3370881"/>
                          <a:gd name="connsiteX298" fmla="*/ 2380129 w 2657256"/>
                          <a:gd name="connsiteY298" fmla="*/ 2859893 h 3370881"/>
                          <a:gd name="connsiteX299" fmla="*/ 2357718 w 2657256"/>
                          <a:gd name="connsiteY299" fmla="*/ 2913681 h 3370881"/>
                          <a:gd name="connsiteX300" fmla="*/ 2348753 w 2657256"/>
                          <a:gd name="connsiteY300" fmla="*/ 2936093 h 3370881"/>
                          <a:gd name="connsiteX301" fmla="*/ 2339788 w 2657256"/>
                          <a:gd name="connsiteY301" fmla="*/ 2971952 h 3370881"/>
                          <a:gd name="connsiteX302" fmla="*/ 2326341 w 2657256"/>
                          <a:gd name="connsiteY302" fmla="*/ 2994364 h 3370881"/>
                          <a:gd name="connsiteX303" fmla="*/ 2317376 w 2657256"/>
                          <a:gd name="connsiteY303" fmla="*/ 3025740 h 3370881"/>
                          <a:gd name="connsiteX304" fmla="*/ 2303929 w 2657256"/>
                          <a:gd name="connsiteY304" fmla="*/ 3048152 h 3370881"/>
                          <a:gd name="connsiteX305" fmla="*/ 2290482 w 2657256"/>
                          <a:gd name="connsiteY305" fmla="*/ 3079529 h 3370881"/>
                          <a:gd name="connsiteX306" fmla="*/ 2272553 w 2657256"/>
                          <a:gd name="connsiteY306" fmla="*/ 3084011 h 3370881"/>
                          <a:gd name="connsiteX307" fmla="*/ 2259106 w 2657256"/>
                          <a:gd name="connsiteY307" fmla="*/ 3088493 h 3370881"/>
                          <a:gd name="connsiteX308" fmla="*/ 2241176 w 2657256"/>
                          <a:gd name="connsiteY308" fmla="*/ 3092976 h 3370881"/>
                          <a:gd name="connsiteX309" fmla="*/ 2209800 w 2657256"/>
                          <a:gd name="connsiteY309" fmla="*/ 3101940 h 3370881"/>
                          <a:gd name="connsiteX310" fmla="*/ 2205318 w 2657256"/>
                          <a:gd name="connsiteY310" fmla="*/ 3039187 h 3370881"/>
                          <a:gd name="connsiteX311" fmla="*/ 2218765 w 2657256"/>
                          <a:gd name="connsiteY311" fmla="*/ 3021258 h 3370881"/>
                          <a:gd name="connsiteX312" fmla="*/ 2245659 w 2657256"/>
                          <a:gd name="connsiteY312" fmla="*/ 2971952 h 3370881"/>
                          <a:gd name="connsiteX313" fmla="*/ 2268070 w 2657256"/>
                          <a:gd name="connsiteY313" fmla="*/ 2945058 h 3370881"/>
                          <a:gd name="connsiteX314" fmla="*/ 2298550 w 2657256"/>
                          <a:gd name="connsiteY314" fmla="*/ 2568540 h 3370881"/>
                          <a:gd name="connsiteX315" fmla="*/ 2284986 w 2657256"/>
                          <a:gd name="connsiteY315" fmla="*/ 2532681 h 3370881"/>
                          <a:gd name="connsiteX316" fmla="*/ 2293273 w 2657256"/>
                          <a:gd name="connsiteY316" fmla="*/ 2496653 h 3370881"/>
                          <a:gd name="connsiteX317" fmla="*/ 2278152 w 2657256"/>
                          <a:gd name="connsiteY317" fmla="*/ 2475178 h 3370881"/>
                          <a:gd name="connsiteX318" fmla="*/ 2245659 w 2657256"/>
                          <a:gd name="connsiteY318" fmla="*/ 2389247 h 3370881"/>
                          <a:gd name="connsiteX319" fmla="*/ 2195507 w 2657256"/>
                          <a:gd name="connsiteY319" fmla="*/ 2241328 h 3370881"/>
                          <a:gd name="connsiteX320" fmla="*/ 2083786 w 2657256"/>
                          <a:gd name="connsiteY320" fmla="*/ 2040300 h 3370881"/>
                          <a:gd name="connsiteX321" fmla="*/ 2048773 w 2657256"/>
                          <a:gd name="connsiteY321" fmla="*/ 2017971 h 3370881"/>
                          <a:gd name="connsiteX322" fmla="*/ 2074314 w 2657256"/>
                          <a:gd name="connsiteY322" fmla="*/ 2011967 h 3370881"/>
                          <a:gd name="connsiteX323" fmla="*/ 2034988 w 2657256"/>
                          <a:gd name="connsiteY323" fmla="*/ 2003764 h 3370881"/>
                          <a:gd name="connsiteX324" fmla="*/ 2026023 w 2657256"/>
                          <a:gd name="connsiteY324" fmla="*/ 2026176 h 3370881"/>
                          <a:gd name="connsiteX325" fmla="*/ 2021541 w 2657256"/>
                          <a:gd name="connsiteY325" fmla="*/ 2039623 h 3370881"/>
                          <a:gd name="connsiteX326" fmla="*/ 1999129 w 2657256"/>
                          <a:gd name="connsiteY326" fmla="*/ 2053070 h 3370881"/>
                          <a:gd name="connsiteX327" fmla="*/ 1990165 w 2657256"/>
                          <a:gd name="connsiteY327" fmla="*/ 2070999 h 3370881"/>
                          <a:gd name="connsiteX328" fmla="*/ 1967753 w 2657256"/>
                          <a:gd name="connsiteY328" fmla="*/ 2106858 h 3370881"/>
                          <a:gd name="connsiteX329" fmla="*/ 1981200 w 2657256"/>
                          <a:gd name="connsiteY329" fmla="*/ 2223399 h 3370881"/>
                          <a:gd name="connsiteX330" fmla="*/ 1994647 w 2657256"/>
                          <a:gd name="connsiteY330" fmla="*/ 2254776 h 3370881"/>
                          <a:gd name="connsiteX331" fmla="*/ 2003612 w 2657256"/>
                          <a:gd name="connsiteY331" fmla="*/ 2272705 h 3370881"/>
                          <a:gd name="connsiteX332" fmla="*/ 2026023 w 2657256"/>
                          <a:gd name="connsiteY332" fmla="*/ 2304081 h 3370881"/>
                          <a:gd name="connsiteX333" fmla="*/ 2043953 w 2657256"/>
                          <a:gd name="connsiteY333" fmla="*/ 2348905 h 3370881"/>
                          <a:gd name="connsiteX334" fmla="*/ 2061882 w 2657256"/>
                          <a:gd name="connsiteY334" fmla="*/ 2371317 h 3370881"/>
                          <a:gd name="connsiteX335" fmla="*/ 2088776 w 2657256"/>
                          <a:gd name="connsiteY335" fmla="*/ 2434070 h 3370881"/>
                          <a:gd name="connsiteX336" fmla="*/ 2102223 w 2657256"/>
                          <a:gd name="connsiteY336" fmla="*/ 2465446 h 3370881"/>
                          <a:gd name="connsiteX337" fmla="*/ 2106706 w 2657256"/>
                          <a:gd name="connsiteY337" fmla="*/ 2496823 h 3370881"/>
                          <a:gd name="connsiteX338" fmla="*/ 2124635 w 2657256"/>
                          <a:gd name="connsiteY338" fmla="*/ 2559576 h 3370881"/>
                          <a:gd name="connsiteX339" fmla="*/ 2138082 w 2657256"/>
                          <a:gd name="connsiteY339" fmla="*/ 2649223 h 3370881"/>
                          <a:gd name="connsiteX340" fmla="*/ 2147047 w 2657256"/>
                          <a:gd name="connsiteY340" fmla="*/ 2685081 h 3370881"/>
                          <a:gd name="connsiteX341" fmla="*/ 2151529 w 2657256"/>
                          <a:gd name="connsiteY341" fmla="*/ 2716458 h 3370881"/>
                          <a:gd name="connsiteX342" fmla="*/ 2160494 w 2657256"/>
                          <a:gd name="connsiteY342" fmla="*/ 2770246 h 3370881"/>
                          <a:gd name="connsiteX343" fmla="*/ 2156012 w 2657256"/>
                          <a:gd name="connsiteY343" fmla="*/ 2962987 h 3370881"/>
                          <a:gd name="connsiteX344" fmla="*/ 2138082 w 2657256"/>
                          <a:gd name="connsiteY344" fmla="*/ 3043670 h 3370881"/>
                          <a:gd name="connsiteX345" fmla="*/ 2133600 w 2657256"/>
                          <a:gd name="connsiteY345" fmla="*/ 3061599 h 3370881"/>
                          <a:gd name="connsiteX346" fmla="*/ 2120153 w 2657256"/>
                          <a:gd name="connsiteY346" fmla="*/ 3079529 h 3370881"/>
                          <a:gd name="connsiteX347" fmla="*/ 2111188 w 2657256"/>
                          <a:gd name="connsiteY347" fmla="*/ 3106423 h 3370881"/>
                          <a:gd name="connsiteX348" fmla="*/ 2088776 w 2657256"/>
                          <a:gd name="connsiteY348" fmla="*/ 3137799 h 3370881"/>
                          <a:gd name="connsiteX349" fmla="*/ 2075329 w 2657256"/>
                          <a:gd name="connsiteY349" fmla="*/ 3164693 h 3370881"/>
                          <a:gd name="connsiteX350" fmla="*/ 2061882 w 2657256"/>
                          <a:gd name="connsiteY350" fmla="*/ 3169176 h 3370881"/>
                          <a:gd name="connsiteX351" fmla="*/ 2021541 w 2657256"/>
                          <a:gd name="connsiteY351" fmla="*/ 3164693 h 3370881"/>
                          <a:gd name="connsiteX352" fmla="*/ 2012576 w 2657256"/>
                          <a:gd name="connsiteY352" fmla="*/ 3119870 h 3370881"/>
                          <a:gd name="connsiteX353" fmla="*/ 2048435 w 2657256"/>
                          <a:gd name="connsiteY353" fmla="*/ 3021258 h 3370881"/>
                          <a:gd name="connsiteX354" fmla="*/ 2048435 w 2657256"/>
                          <a:gd name="connsiteY354" fmla="*/ 3021258 h 3370881"/>
                          <a:gd name="connsiteX355" fmla="*/ 2061882 w 2657256"/>
                          <a:gd name="connsiteY355" fmla="*/ 2967470 h 3370881"/>
                          <a:gd name="connsiteX356" fmla="*/ 2070847 w 2657256"/>
                          <a:gd name="connsiteY356" fmla="*/ 2882305 h 3370881"/>
                          <a:gd name="connsiteX357" fmla="*/ 2066365 w 2657256"/>
                          <a:gd name="connsiteY357" fmla="*/ 2725423 h 3370881"/>
                          <a:gd name="connsiteX358" fmla="*/ 2043953 w 2657256"/>
                          <a:gd name="connsiteY358" fmla="*/ 2649223 h 3370881"/>
                          <a:gd name="connsiteX359" fmla="*/ 2030506 w 2657256"/>
                          <a:gd name="connsiteY359" fmla="*/ 2622329 h 3370881"/>
                          <a:gd name="connsiteX360" fmla="*/ 2017059 w 2657256"/>
                          <a:gd name="connsiteY360" fmla="*/ 2581987 h 3370881"/>
                          <a:gd name="connsiteX361" fmla="*/ 1981200 w 2657256"/>
                          <a:gd name="connsiteY361" fmla="*/ 2514752 h 3370881"/>
                          <a:gd name="connsiteX362" fmla="*/ 1972235 w 2657256"/>
                          <a:gd name="connsiteY362" fmla="*/ 2501305 h 3370881"/>
                          <a:gd name="connsiteX363" fmla="*/ 1958788 w 2657256"/>
                          <a:gd name="connsiteY363" fmla="*/ 2478893 h 3370881"/>
                          <a:gd name="connsiteX364" fmla="*/ 1905000 w 2657256"/>
                          <a:gd name="connsiteY364" fmla="*/ 2398211 h 3370881"/>
                          <a:gd name="connsiteX365" fmla="*/ 1882588 w 2657256"/>
                          <a:gd name="connsiteY365" fmla="*/ 2357870 h 3370881"/>
                          <a:gd name="connsiteX366" fmla="*/ 1869141 w 2657256"/>
                          <a:gd name="connsiteY366" fmla="*/ 2339940 h 3370881"/>
                          <a:gd name="connsiteX367" fmla="*/ 1806388 w 2657256"/>
                          <a:gd name="connsiteY367" fmla="*/ 2313046 h 3370881"/>
                          <a:gd name="connsiteX368" fmla="*/ 1779494 w 2657256"/>
                          <a:gd name="connsiteY368" fmla="*/ 2304081 h 3370881"/>
                          <a:gd name="connsiteX369" fmla="*/ 1752600 w 2657256"/>
                          <a:gd name="connsiteY369" fmla="*/ 2299599 h 3370881"/>
                          <a:gd name="connsiteX370" fmla="*/ 1680882 w 2657256"/>
                          <a:gd name="connsiteY370" fmla="*/ 2277187 h 3370881"/>
                          <a:gd name="connsiteX371" fmla="*/ 1719025 w 2657256"/>
                          <a:gd name="connsiteY371" fmla="*/ 2281331 h 3370881"/>
                          <a:gd name="connsiteX372" fmla="*/ 1756997 w 2657256"/>
                          <a:gd name="connsiteY372" fmla="*/ 2289450 h 3370881"/>
                          <a:gd name="connsiteX373" fmla="*/ 1656440 w 2657256"/>
                          <a:gd name="connsiteY373" fmla="*/ 2298583 h 3370881"/>
                          <a:gd name="connsiteX374" fmla="*/ 1537447 w 2657256"/>
                          <a:gd name="connsiteY374" fmla="*/ 2329960 h 3370881"/>
                          <a:gd name="connsiteX375" fmla="*/ 1571993 w 2657256"/>
                          <a:gd name="connsiteY375" fmla="*/ 2317957 h 3370881"/>
                          <a:gd name="connsiteX376" fmla="*/ 1509707 w 2657256"/>
                          <a:gd name="connsiteY376" fmla="*/ 2338926 h 3370881"/>
                          <a:gd name="connsiteX377" fmla="*/ 1500444 w 2657256"/>
                          <a:gd name="connsiteY377" fmla="*/ 2355271 h 3370881"/>
                          <a:gd name="connsiteX378" fmla="*/ 1402678 w 2657256"/>
                          <a:gd name="connsiteY378" fmla="*/ 2339641 h 3370881"/>
                          <a:gd name="connsiteX379" fmla="*/ 1322892 w 2657256"/>
                          <a:gd name="connsiteY379" fmla="*/ 2336952 h 3370881"/>
                          <a:gd name="connsiteX380" fmla="*/ 1199384 w 2657256"/>
                          <a:gd name="connsiteY380" fmla="*/ 2307041 h 3370881"/>
                          <a:gd name="connsiteX381" fmla="*/ 1066800 w 2657256"/>
                          <a:gd name="connsiteY381" fmla="*/ 2272705 h 3370881"/>
                          <a:gd name="connsiteX382" fmla="*/ 1030941 w 2657256"/>
                          <a:gd name="connsiteY382" fmla="*/ 2263740 h 3370881"/>
                          <a:gd name="connsiteX383" fmla="*/ 986118 w 2657256"/>
                          <a:gd name="connsiteY383" fmla="*/ 2241329 h 3370881"/>
                          <a:gd name="connsiteX384" fmla="*/ 968188 w 2657256"/>
                          <a:gd name="connsiteY384" fmla="*/ 2232364 h 3370881"/>
                          <a:gd name="connsiteX385" fmla="*/ 936812 w 2657256"/>
                          <a:gd name="connsiteY385" fmla="*/ 2214434 h 3370881"/>
                          <a:gd name="connsiteX386" fmla="*/ 905435 w 2657256"/>
                          <a:gd name="connsiteY386" fmla="*/ 2196505 h 3370881"/>
                          <a:gd name="connsiteX387" fmla="*/ 869576 w 2657256"/>
                          <a:gd name="connsiteY387" fmla="*/ 2209952 h 3370881"/>
                          <a:gd name="connsiteX388" fmla="*/ 856129 w 2657256"/>
                          <a:gd name="connsiteY388" fmla="*/ 2227881 h 3370881"/>
                          <a:gd name="connsiteX389" fmla="*/ 815788 w 2657256"/>
                          <a:gd name="connsiteY389" fmla="*/ 2268223 h 3370881"/>
                          <a:gd name="connsiteX390" fmla="*/ 788894 w 2657256"/>
                          <a:gd name="connsiteY390" fmla="*/ 2290634 h 3370881"/>
                          <a:gd name="connsiteX391" fmla="*/ 762000 w 2657256"/>
                          <a:gd name="connsiteY391" fmla="*/ 2313046 h 3370881"/>
                          <a:gd name="connsiteX392" fmla="*/ 753035 w 2657256"/>
                          <a:gd name="connsiteY392" fmla="*/ 2326493 h 3370881"/>
                          <a:gd name="connsiteX393" fmla="*/ 735106 w 2657256"/>
                          <a:gd name="connsiteY393" fmla="*/ 2339940 h 3370881"/>
                          <a:gd name="connsiteX394" fmla="*/ 712694 w 2657256"/>
                          <a:gd name="connsiteY394" fmla="*/ 2362352 h 3370881"/>
                          <a:gd name="connsiteX395" fmla="*/ 694765 w 2657256"/>
                          <a:gd name="connsiteY395" fmla="*/ 2375799 h 3370881"/>
                          <a:gd name="connsiteX396" fmla="*/ 681318 w 2657256"/>
                          <a:gd name="connsiteY396" fmla="*/ 2393729 h 3370881"/>
                          <a:gd name="connsiteX397" fmla="*/ 667870 w 2657256"/>
                          <a:gd name="connsiteY397" fmla="*/ 2402693 h 3370881"/>
                          <a:gd name="connsiteX398" fmla="*/ 623047 w 2657256"/>
                          <a:gd name="connsiteY398" fmla="*/ 2443034 h 3370881"/>
                          <a:gd name="connsiteX399" fmla="*/ 600635 w 2657256"/>
                          <a:gd name="connsiteY399" fmla="*/ 2474411 h 3370881"/>
                          <a:gd name="connsiteX400" fmla="*/ 587188 w 2657256"/>
                          <a:gd name="connsiteY400" fmla="*/ 2514752 h 3370881"/>
                          <a:gd name="connsiteX401" fmla="*/ 582706 w 2657256"/>
                          <a:gd name="connsiteY401" fmla="*/ 2546129 h 3370881"/>
                          <a:gd name="connsiteX402" fmla="*/ 596153 w 2657256"/>
                          <a:gd name="connsiteY402" fmla="*/ 2635776 h 3370881"/>
                          <a:gd name="connsiteX403" fmla="*/ 600635 w 2657256"/>
                          <a:gd name="connsiteY403" fmla="*/ 2653705 h 3370881"/>
                          <a:gd name="connsiteX404" fmla="*/ 609600 w 2657256"/>
                          <a:gd name="connsiteY404" fmla="*/ 2671634 h 3370881"/>
                          <a:gd name="connsiteX405" fmla="*/ 614082 w 2657256"/>
                          <a:gd name="connsiteY405" fmla="*/ 2689564 h 3370881"/>
                          <a:gd name="connsiteX406" fmla="*/ 623047 w 2657256"/>
                          <a:gd name="connsiteY406" fmla="*/ 2711976 h 3370881"/>
                          <a:gd name="connsiteX407" fmla="*/ 627529 w 2657256"/>
                          <a:gd name="connsiteY407" fmla="*/ 2734387 h 3370881"/>
                          <a:gd name="connsiteX408" fmla="*/ 640976 w 2657256"/>
                          <a:gd name="connsiteY408" fmla="*/ 2765764 h 3370881"/>
                          <a:gd name="connsiteX409" fmla="*/ 645459 w 2657256"/>
                          <a:gd name="connsiteY409" fmla="*/ 2779211 h 3370881"/>
                          <a:gd name="connsiteX410" fmla="*/ 658906 w 2657256"/>
                          <a:gd name="connsiteY410" fmla="*/ 2801623 h 3370881"/>
                          <a:gd name="connsiteX411" fmla="*/ 676835 w 2657256"/>
                          <a:gd name="connsiteY411" fmla="*/ 2864376 h 3370881"/>
                          <a:gd name="connsiteX412" fmla="*/ 690282 w 2657256"/>
                          <a:gd name="connsiteY412" fmla="*/ 2895752 h 3370881"/>
                          <a:gd name="connsiteX413" fmla="*/ 699247 w 2657256"/>
                          <a:gd name="connsiteY413" fmla="*/ 2940576 h 3370881"/>
                          <a:gd name="connsiteX414" fmla="*/ 703729 w 2657256"/>
                          <a:gd name="connsiteY414" fmla="*/ 2967470 h 3370881"/>
                          <a:gd name="connsiteX415" fmla="*/ 717176 w 2657256"/>
                          <a:gd name="connsiteY415" fmla="*/ 2994364 h 3370881"/>
                          <a:gd name="connsiteX416" fmla="*/ 735106 w 2657256"/>
                          <a:gd name="connsiteY416" fmla="*/ 3052634 h 3370881"/>
                          <a:gd name="connsiteX417" fmla="*/ 739588 w 2657256"/>
                          <a:gd name="connsiteY417" fmla="*/ 3079529 h 3370881"/>
                          <a:gd name="connsiteX418" fmla="*/ 762000 w 2657256"/>
                          <a:gd name="connsiteY418" fmla="*/ 3142281 h 3370881"/>
                          <a:gd name="connsiteX419" fmla="*/ 766482 w 2657256"/>
                          <a:gd name="connsiteY419" fmla="*/ 3231929 h 3370881"/>
                          <a:gd name="connsiteX420" fmla="*/ 770965 w 2657256"/>
                          <a:gd name="connsiteY420" fmla="*/ 3254340 h 3370881"/>
                          <a:gd name="connsiteX421" fmla="*/ 775447 w 2657256"/>
                          <a:gd name="connsiteY421" fmla="*/ 3285717 h 3370881"/>
                          <a:gd name="connsiteX422" fmla="*/ 748553 w 2657256"/>
                          <a:gd name="connsiteY422" fmla="*/ 3335023 h 3370881"/>
                          <a:gd name="connsiteX423" fmla="*/ 721659 w 2657256"/>
                          <a:gd name="connsiteY423" fmla="*/ 3343987 h 3370881"/>
                          <a:gd name="connsiteX424" fmla="*/ 708212 w 2657256"/>
                          <a:gd name="connsiteY424" fmla="*/ 3348470 h 3370881"/>
                          <a:gd name="connsiteX425" fmla="*/ 623047 w 2657256"/>
                          <a:gd name="connsiteY425" fmla="*/ 3330540 h 3370881"/>
                          <a:gd name="connsiteX426" fmla="*/ 609600 w 2657256"/>
                          <a:gd name="connsiteY426" fmla="*/ 3308129 h 3370881"/>
                          <a:gd name="connsiteX427" fmla="*/ 591670 w 2657256"/>
                          <a:gd name="connsiteY427" fmla="*/ 3267787 h 3370881"/>
                          <a:gd name="connsiteX428" fmla="*/ 560294 w 2657256"/>
                          <a:gd name="connsiteY428" fmla="*/ 3209517 h 3370881"/>
                          <a:gd name="connsiteX429" fmla="*/ 551329 w 2657256"/>
                          <a:gd name="connsiteY429" fmla="*/ 3196070 h 3370881"/>
                          <a:gd name="connsiteX430" fmla="*/ 528918 w 2657256"/>
                          <a:gd name="connsiteY430" fmla="*/ 3173658 h 3370881"/>
                          <a:gd name="connsiteX431" fmla="*/ 519953 w 2657256"/>
                          <a:gd name="connsiteY431" fmla="*/ 3128834 h 3370881"/>
                          <a:gd name="connsiteX432" fmla="*/ 524435 w 2657256"/>
                          <a:gd name="connsiteY432" fmla="*/ 3101940 h 3370881"/>
                          <a:gd name="connsiteX433" fmla="*/ 528918 w 2657256"/>
                          <a:gd name="connsiteY433" fmla="*/ 3088493 h 3370881"/>
                          <a:gd name="connsiteX434" fmla="*/ 542365 w 2657256"/>
                          <a:gd name="connsiteY434" fmla="*/ 3052634 h 3370881"/>
                          <a:gd name="connsiteX435" fmla="*/ 484094 w 2657256"/>
                          <a:gd name="connsiteY435" fmla="*/ 2886787 h 3370881"/>
                          <a:gd name="connsiteX436" fmla="*/ 443753 w 2657256"/>
                          <a:gd name="connsiteY436" fmla="*/ 2779211 h 3370881"/>
                          <a:gd name="connsiteX437" fmla="*/ 439270 w 2657256"/>
                          <a:gd name="connsiteY437" fmla="*/ 2752317 h 3370881"/>
                          <a:gd name="connsiteX438" fmla="*/ 430306 w 2657256"/>
                          <a:gd name="connsiteY438" fmla="*/ 2716458 h 3370881"/>
                          <a:gd name="connsiteX439" fmla="*/ 425823 w 2657256"/>
                          <a:gd name="connsiteY439" fmla="*/ 2680599 h 3370881"/>
                          <a:gd name="connsiteX440" fmla="*/ 398929 w 2657256"/>
                          <a:gd name="connsiteY440" fmla="*/ 2599917 h 3370881"/>
                          <a:gd name="connsiteX441" fmla="*/ 385482 w 2657256"/>
                          <a:gd name="connsiteY441" fmla="*/ 2568540 h 3370881"/>
                          <a:gd name="connsiteX442" fmla="*/ 381000 w 2657256"/>
                          <a:gd name="connsiteY442" fmla="*/ 2550611 h 3370881"/>
                          <a:gd name="connsiteX443" fmla="*/ 372035 w 2657256"/>
                          <a:gd name="connsiteY443" fmla="*/ 2483376 h 3370881"/>
                          <a:gd name="connsiteX444" fmla="*/ 367553 w 2657256"/>
                          <a:gd name="connsiteY444" fmla="*/ 2469929 h 3370881"/>
                          <a:gd name="connsiteX445" fmla="*/ 407894 w 2657256"/>
                          <a:gd name="connsiteY445" fmla="*/ 2451999 h 3370881"/>
                          <a:gd name="connsiteX446" fmla="*/ 515470 w 2657256"/>
                          <a:gd name="connsiteY446" fmla="*/ 2407176 h 3370881"/>
                          <a:gd name="connsiteX447" fmla="*/ 578223 w 2657256"/>
                          <a:gd name="connsiteY447" fmla="*/ 2353387 h 3370881"/>
                          <a:gd name="connsiteX448" fmla="*/ 587188 w 2657256"/>
                          <a:gd name="connsiteY448" fmla="*/ 2330976 h 3370881"/>
                          <a:gd name="connsiteX449" fmla="*/ 614082 w 2657256"/>
                          <a:gd name="connsiteY449" fmla="*/ 2254776 h 3370881"/>
                          <a:gd name="connsiteX450" fmla="*/ 649941 w 2657256"/>
                          <a:gd name="connsiteY450" fmla="*/ 2200987 h 3370881"/>
                          <a:gd name="connsiteX451" fmla="*/ 690282 w 2657256"/>
                          <a:gd name="connsiteY451" fmla="*/ 2174093 h 3370881"/>
                          <a:gd name="connsiteX452" fmla="*/ 703729 w 2657256"/>
                          <a:gd name="connsiteY452" fmla="*/ 2165129 h 3370881"/>
                          <a:gd name="connsiteX453" fmla="*/ 739588 w 2657256"/>
                          <a:gd name="connsiteY453" fmla="*/ 2147199 h 3370881"/>
                          <a:gd name="connsiteX454" fmla="*/ 708212 w 2657256"/>
                          <a:gd name="connsiteY454" fmla="*/ 2187540 h 3370881"/>
                          <a:gd name="connsiteX455" fmla="*/ 654423 w 2657256"/>
                          <a:gd name="connsiteY455" fmla="*/ 2241329 h 3370881"/>
                          <a:gd name="connsiteX456" fmla="*/ 636494 w 2657256"/>
                          <a:gd name="connsiteY456" fmla="*/ 2259258 h 3370881"/>
                          <a:gd name="connsiteX457" fmla="*/ 614082 w 2657256"/>
                          <a:gd name="connsiteY457" fmla="*/ 2286152 h 3370881"/>
                          <a:gd name="connsiteX458" fmla="*/ 592179 w 2657256"/>
                          <a:gd name="connsiteY458" fmla="*/ 2282347 h 3370881"/>
                          <a:gd name="connsiteX459" fmla="*/ 555980 w 2657256"/>
                          <a:gd name="connsiteY459" fmla="*/ 2313892 h 3370881"/>
                          <a:gd name="connsiteX460" fmla="*/ 524435 w 2657256"/>
                          <a:gd name="connsiteY460" fmla="*/ 2348905 h 3370881"/>
                          <a:gd name="connsiteX461" fmla="*/ 502023 w 2657256"/>
                          <a:gd name="connsiteY461" fmla="*/ 2362352 h 3370881"/>
                          <a:gd name="connsiteX462" fmla="*/ 461682 w 2657256"/>
                          <a:gd name="connsiteY462" fmla="*/ 2389246 h 3370881"/>
                          <a:gd name="connsiteX463" fmla="*/ 448235 w 2657256"/>
                          <a:gd name="connsiteY463" fmla="*/ 2398211 h 3370881"/>
                          <a:gd name="connsiteX464" fmla="*/ 430306 w 2657256"/>
                          <a:gd name="connsiteY464" fmla="*/ 2407176 h 3370881"/>
                          <a:gd name="connsiteX465" fmla="*/ 412376 w 2657256"/>
                          <a:gd name="connsiteY465" fmla="*/ 2420623 h 3370881"/>
                          <a:gd name="connsiteX466" fmla="*/ 389965 w 2657256"/>
                          <a:gd name="connsiteY466" fmla="*/ 2429587 h 3370881"/>
                          <a:gd name="connsiteX467" fmla="*/ 372035 w 2657256"/>
                          <a:gd name="connsiteY467" fmla="*/ 2443034 h 3370881"/>
                          <a:gd name="connsiteX468" fmla="*/ 318247 w 2657256"/>
                          <a:gd name="connsiteY468" fmla="*/ 2474411 h 3370881"/>
                          <a:gd name="connsiteX469" fmla="*/ 304800 w 2657256"/>
                          <a:gd name="connsiteY469" fmla="*/ 2492340 h 3370881"/>
                          <a:gd name="connsiteX470" fmla="*/ 282388 w 2657256"/>
                          <a:gd name="connsiteY470" fmla="*/ 2519234 h 3370881"/>
                          <a:gd name="connsiteX471" fmla="*/ 295835 w 2657256"/>
                          <a:gd name="connsiteY471" fmla="*/ 2815070 h 3370881"/>
                          <a:gd name="connsiteX472" fmla="*/ 300318 w 2657256"/>
                          <a:gd name="connsiteY472" fmla="*/ 2837481 h 3370881"/>
                          <a:gd name="connsiteX473" fmla="*/ 304800 w 2657256"/>
                          <a:gd name="connsiteY473" fmla="*/ 2868858 h 3370881"/>
                          <a:gd name="connsiteX474" fmla="*/ 309282 w 2657256"/>
                          <a:gd name="connsiteY474" fmla="*/ 2927129 h 3370881"/>
                          <a:gd name="connsiteX475" fmla="*/ 322729 w 2657256"/>
                          <a:gd name="connsiteY475" fmla="*/ 2985399 h 3370881"/>
                          <a:gd name="connsiteX476" fmla="*/ 327212 w 2657256"/>
                          <a:gd name="connsiteY476" fmla="*/ 3012293 h 3370881"/>
                          <a:gd name="connsiteX477" fmla="*/ 331694 w 2657256"/>
                          <a:gd name="connsiteY477" fmla="*/ 3043670 h 3370881"/>
                          <a:gd name="connsiteX478" fmla="*/ 345141 w 2657256"/>
                          <a:gd name="connsiteY478" fmla="*/ 3070564 h 3370881"/>
                          <a:gd name="connsiteX479" fmla="*/ 367553 w 2657256"/>
                          <a:gd name="connsiteY479" fmla="*/ 3124352 h 3370881"/>
                          <a:gd name="connsiteX480" fmla="*/ 381000 w 2657256"/>
                          <a:gd name="connsiteY480" fmla="*/ 3182623 h 3370881"/>
                          <a:gd name="connsiteX481" fmla="*/ 389965 w 2657256"/>
                          <a:gd name="connsiteY481" fmla="*/ 3196070 h 3370881"/>
                          <a:gd name="connsiteX482" fmla="*/ 394447 w 2657256"/>
                          <a:gd name="connsiteY482" fmla="*/ 3213999 h 3370881"/>
                          <a:gd name="connsiteX483" fmla="*/ 412376 w 2657256"/>
                          <a:gd name="connsiteY483" fmla="*/ 3245376 h 3370881"/>
                          <a:gd name="connsiteX484" fmla="*/ 416859 w 2657256"/>
                          <a:gd name="connsiteY484" fmla="*/ 3258823 h 3370881"/>
                          <a:gd name="connsiteX485" fmla="*/ 425823 w 2657256"/>
                          <a:gd name="connsiteY485" fmla="*/ 3272270 h 3370881"/>
                          <a:gd name="connsiteX486" fmla="*/ 439270 w 2657256"/>
                          <a:gd name="connsiteY486" fmla="*/ 3303646 h 3370881"/>
                          <a:gd name="connsiteX487" fmla="*/ 439270 w 2657256"/>
                          <a:gd name="connsiteY487" fmla="*/ 3352952 h 3370881"/>
                          <a:gd name="connsiteX488" fmla="*/ 430306 w 2657256"/>
                          <a:gd name="connsiteY488" fmla="*/ 3366399 h 3370881"/>
                          <a:gd name="connsiteX489" fmla="*/ 412376 w 2657256"/>
                          <a:gd name="connsiteY489" fmla="*/ 3370881 h 3370881"/>
                          <a:gd name="connsiteX490" fmla="*/ 295835 w 2657256"/>
                          <a:gd name="connsiteY490" fmla="*/ 3357434 h 3370881"/>
                          <a:gd name="connsiteX491" fmla="*/ 264459 w 2657256"/>
                          <a:gd name="connsiteY491" fmla="*/ 3276752 h 3370881"/>
                          <a:gd name="connsiteX492" fmla="*/ 259976 w 2657256"/>
                          <a:gd name="connsiteY492" fmla="*/ 3240893 h 3370881"/>
                          <a:gd name="connsiteX493" fmla="*/ 246529 w 2657256"/>
                          <a:gd name="connsiteY493" fmla="*/ 3178140 h 3370881"/>
                          <a:gd name="connsiteX494" fmla="*/ 237565 w 2657256"/>
                          <a:gd name="connsiteY494" fmla="*/ 3084011 h 3370881"/>
                          <a:gd name="connsiteX495" fmla="*/ 228600 w 2657256"/>
                          <a:gd name="connsiteY495" fmla="*/ 3057117 h 3370881"/>
                          <a:gd name="connsiteX496" fmla="*/ 219635 w 2657256"/>
                          <a:gd name="connsiteY496" fmla="*/ 3021258 h 3370881"/>
                          <a:gd name="connsiteX497" fmla="*/ 206188 w 2657256"/>
                          <a:gd name="connsiteY497" fmla="*/ 2980917 h 3370881"/>
                          <a:gd name="connsiteX498" fmla="*/ 201706 w 2657256"/>
                          <a:gd name="connsiteY498" fmla="*/ 2949540 h 3370881"/>
                          <a:gd name="connsiteX499" fmla="*/ 197223 w 2657256"/>
                          <a:gd name="connsiteY499" fmla="*/ 2927129 h 3370881"/>
                          <a:gd name="connsiteX500" fmla="*/ 192741 w 2657256"/>
                          <a:gd name="connsiteY500" fmla="*/ 2891270 h 3370881"/>
                          <a:gd name="connsiteX501" fmla="*/ 188259 w 2657256"/>
                          <a:gd name="connsiteY501" fmla="*/ 2850929 h 3370881"/>
                          <a:gd name="connsiteX502" fmla="*/ 179294 w 2657256"/>
                          <a:gd name="connsiteY502" fmla="*/ 2824034 h 3370881"/>
                          <a:gd name="connsiteX503" fmla="*/ 165847 w 2657256"/>
                          <a:gd name="connsiteY503" fmla="*/ 2774729 h 3370881"/>
                          <a:gd name="connsiteX504" fmla="*/ 161365 w 2657256"/>
                          <a:gd name="connsiteY504" fmla="*/ 2747834 h 3370881"/>
                          <a:gd name="connsiteX505" fmla="*/ 156882 w 2657256"/>
                          <a:gd name="connsiteY505" fmla="*/ 2559576 h 3370881"/>
                          <a:gd name="connsiteX506" fmla="*/ 152400 w 2657256"/>
                          <a:gd name="connsiteY506" fmla="*/ 2519234 h 3370881"/>
                          <a:gd name="connsiteX507" fmla="*/ 118035 w 2657256"/>
                          <a:gd name="connsiteY507" fmla="*/ 2400004 h 3370881"/>
                          <a:gd name="connsiteX508" fmla="*/ 117048 w 2657256"/>
                          <a:gd name="connsiteY508" fmla="*/ 2344423 h 3370881"/>
                          <a:gd name="connsiteX509" fmla="*/ 100106 w 2657256"/>
                          <a:gd name="connsiteY509" fmla="*/ 2330976 h 3370881"/>
                          <a:gd name="connsiteX510" fmla="*/ 138953 w 2657256"/>
                          <a:gd name="connsiteY510" fmla="*/ 2313046 h 3370881"/>
                          <a:gd name="connsiteX511" fmla="*/ 152400 w 2657256"/>
                          <a:gd name="connsiteY511" fmla="*/ 2304081 h 3370881"/>
                          <a:gd name="connsiteX512" fmla="*/ 170329 w 2657256"/>
                          <a:gd name="connsiteY512" fmla="*/ 2259258 h 3370881"/>
                          <a:gd name="connsiteX513" fmla="*/ 188259 w 2657256"/>
                          <a:gd name="connsiteY513" fmla="*/ 2223399 h 3370881"/>
                          <a:gd name="connsiteX514" fmla="*/ 206188 w 2657256"/>
                          <a:gd name="connsiteY514" fmla="*/ 2187540 h 3370881"/>
                          <a:gd name="connsiteX515" fmla="*/ 210670 w 2657256"/>
                          <a:gd name="connsiteY515" fmla="*/ 2174093 h 3370881"/>
                          <a:gd name="connsiteX516" fmla="*/ 219635 w 2657256"/>
                          <a:gd name="connsiteY516" fmla="*/ 2115823 h 3370881"/>
                          <a:gd name="connsiteX517" fmla="*/ 210670 w 2657256"/>
                          <a:gd name="connsiteY517" fmla="*/ 1958940 h 3370881"/>
                          <a:gd name="connsiteX518" fmla="*/ 192741 w 2657256"/>
                          <a:gd name="connsiteY518" fmla="*/ 1923081 h 3370881"/>
                          <a:gd name="connsiteX519" fmla="*/ 179294 w 2657256"/>
                          <a:gd name="connsiteY519" fmla="*/ 1891705 h 3370881"/>
                          <a:gd name="connsiteX520" fmla="*/ 165847 w 2657256"/>
                          <a:gd name="connsiteY520" fmla="*/ 1864811 h 3370881"/>
                          <a:gd name="connsiteX521" fmla="*/ 152400 w 2657256"/>
                          <a:gd name="connsiteY521" fmla="*/ 1833434 h 3370881"/>
                          <a:gd name="connsiteX522" fmla="*/ 143435 w 2657256"/>
                          <a:gd name="connsiteY522" fmla="*/ 1819987 h 3370881"/>
                          <a:gd name="connsiteX523" fmla="*/ 107576 w 2657256"/>
                          <a:gd name="connsiteY523" fmla="*/ 1784129 h 3370881"/>
                          <a:gd name="connsiteX524" fmla="*/ 94129 w 2657256"/>
                          <a:gd name="connsiteY524" fmla="*/ 1779646 h 3370881"/>
                          <a:gd name="connsiteX525" fmla="*/ 71718 w 2657256"/>
                          <a:gd name="connsiteY525" fmla="*/ 1770681 h 3370881"/>
                          <a:gd name="connsiteX526" fmla="*/ 58270 w 2657256"/>
                          <a:gd name="connsiteY526" fmla="*/ 1761717 h 3370881"/>
                          <a:gd name="connsiteX527" fmla="*/ 26894 w 2657256"/>
                          <a:gd name="connsiteY527" fmla="*/ 1730340 h 3370881"/>
                          <a:gd name="connsiteX528" fmla="*/ 0 w 2657256"/>
                          <a:gd name="connsiteY528" fmla="*/ 1707929 h 3370881"/>
                          <a:gd name="connsiteX0" fmla="*/ 0 w 2657256"/>
                          <a:gd name="connsiteY0" fmla="*/ 1707929 h 3370881"/>
                          <a:gd name="connsiteX1" fmla="*/ 22412 w 2657256"/>
                          <a:gd name="connsiteY1" fmla="*/ 1698964 h 3370881"/>
                          <a:gd name="connsiteX2" fmla="*/ 31376 w 2657256"/>
                          <a:gd name="connsiteY2" fmla="*/ 1681034 h 3370881"/>
                          <a:gd name="connsiteX3" fmla="*/ 44823 w 2657256"/>
                          <a:gd name="connsiteY3" fmla="*/ 1672070 h 3370881"/>
                          <a:gd name="connsiteX4" fmla="*/ 58270 w 2657256"/>
                          <a:gd name="connsiteY4" fmla="*/ 1654140 h 3370881"/>
                          <a:gd name="connsiteX5" fmla="*/ 76200 w 2657256"/>
                          <a:gd name="connsiteY5" fmla="*/ 1645176 h 3370881"/>
                          <a:gd name="connsiteX6" fmla="*/ 98612 w 2657256"/>
                          <a:gd name="connsiteY6" fmla="*/ 1636211 h 3370881"/>
                          <a:gd name="connsiteX7" fmla="*/ 125506 w 2657256"/>
                          <a:gd name="connsiteY7" fmla="*/ 1627246 h 3370881"/>
                          <a:gd name="connsiteX8" fmla="*/ 152400 w 2657256"/>
                          <a:gd name="connsiteY8" fmla="*/ 1609317 h 3370881"/>
                          <a:gd name="connsiteX9" fmla="*/ 170329 w 2657256"/>
                          <a:gd name="connsiteY9" fmla="*/ 1600352 h 3370881"/>
                          <a:gd name="connsiteX10" fmla="*/ 188259 w 2657256"/>
                          <a:gd name="connsiteY10" fmla="*/ 1582423 h 3370881"/>
                          <a:gd name="connsiteX11" fmla="*/ 228600 w 2657256"/>
                          <a:gd name="connsiteY11" fmla="*/ 1564493 h 3370881"/>
                          <a:gd name="connsiteX12" fmla="*/ 255494 w 2657256"/>
                          <a:gd name="connsiteY12" fmla="*/ 1546564 h 3370881"/>
                          <a:gd name="connsiteX13" fmla="*/ 300318 w 2657256"/>
                          <a:gd name="connsiteY13" fmla="*/ 1524152 h 3370881"/>
                          <a:gd name="connsiteX14" fmla="*/ 313765 w 2657256"/>
                          <a:gd name="connsiteY14" fmla="*/ 1515187 h 3370881"/>
                          <a:gd name="connsiteX15" fmla="*/ 340659 w 2657256"/>
                          <a:gd name="connsiteY15" fmla="*/ 1510705 h 3370881"/>
                          <a:gd name="connsiteX16" fmla="*/ 363070 w 2657256"/>
                          <a:gd name="connsiteY16" fmla="*/ 1506223 h 3370881"/>
                          <a:gd name="connsiteX17" fmla="*/ 389965 w 2657256"/>
                          <a:gd name="connsiteY17" fmla="*/ 1501740 h 3370881"/>
                          <a:gd name="connsiteX18" fmla="*/ 425823 w 2657256"/>
                          <a:gd name="connsiteY18" fmla="*/ 1497258 h 3370881"/>
                          <a:gd name="connsiteX19" fmla="*/ 470647 w 2657256"/>
                          <a:gd name="connsiteY19" fmla="*/ 1488293 h 3370881"/>
                          <a:gd name="connsiteX20" fmla="*/ 515470 w 2657256"/>
                          <a:gd name="connsiteY20" fmla="*/ 1479329 h 3370881"/>
                          <a:gd name="connsiteX21" fmla="*/ 528918 w 2657256"/>
                          <a:gd name="connsiteY21" fmla="*/ 1470364 h 3370881"/>
                          <a:gd name="connsiteX22" fmla="*/ 600635 w 2657256"/>
                          <a:gd name="connsiteY22" fmla="*/ 1456917 h 3370881"/>
                          <a:gd name="connsiteX23" fmla="*/ 690282 w 2657256"/>
                          <a:gd name="connsiteY23" fmla="*/ 1447952 h 3370881"/>
                          <a:gd name="connsiteX24" fmla="*/ 793376 w 2657256"/>
                          <a:gd name="connsiteY24" fmla="*/ 1452434 h 3370881"/>
                          <a:gd name="connsiteX25" fmla="*/ 874059 w 2657256"/>
                          <a:gd name="connsiteY25" fmla="*/ 1465881 h 3370881"/>
                          <a:gd name="connsiteX26" fmla="*/ 914400 w 2657256"/>
                          <a:gd name="connsiteY26" fmla="*/ 1470364 h 3370881"/>
                          <a:gd name="connsiteX27" fmla="*/ 1030941 w 2657256"/>
                          <a:gd name="connsiteY27" fmla="*/ 1483811 h 3370881"/>
                          <a:gd name="connsiteX28" fmla="*/ 1151965 w 2657256"/>
                          <a:gd name="connsiteY28" fmla="*/ 1492776 h 3370881"/>
                          <a:gd name="connsiteX29" fmla="*/ 1281953 w 2657256"/>
                          <a:gd name="connsiteY29" fmla="*/ 1501740 h 3370881"/>
                          <a:gd name="connsiteX30" fmla="*/ 1465729 w 2657256"/>
                          <a:gd name="connsiteY30" fmla="*/ 1497258 h 3370881"/>
                          <a:gd name="connsiteX31" fmla="*/ 1510553 w 2657256"/>
                          <a:gd name="connsiteY31" fmla="*/ 1492776 h 3370881"/>
                          <a:gd name="connsiteX32" fmla="*/ 1582270 w 2657256"/>
                          <a:gd name="connsiteY32" fmla="*/ 1461399 h 3370881"/>
                          <a:gd name="connsiteX33" fmla="*/ 1604682 w 2657256"/>
                          <a:gd name="connsiteY33" fmla="*/ 1456917 h 3370881"/>
                          <a:gd name="connsiteX34" fmla="*/ 1622612 w 2657256"/>
                          <a:gd name="connsiteY34" fmla="*/ 1447952 h 3370881"/>
                          <a:gd name="connsiteX35" fmla="*/ 1645023 w 2657256"/>
                          <a:gd name="connsiteY35" fmla="*/ 1438987 h 3370881"/>
                          <a:gd name="connsiteX36" fmla="*/ 1662953 w 2657256"/>
                          <a:gd name="connsiteY36" fmla="*/ 1425540 h 3370881"/>
                          <a:gd name="connsiteX37" fmla="*/ 1698812 w 2657256"/>
                          <a:gd name="connsiteY37" fmla="*/ 1407611 h 3370881"/>
                          <a:gd name="connsiteX38" fmla="*/ 1739153 w 2657256"/>
                          <a:gd name="connsiteY38" fmla="*/ 1380717 h 3370881"/>
                          <a:gd name="connsiteX39" fmla="*/ 1752600 w 2657256"/>
                          <a:gd name="connsiteY39" fmla="*/ 1367270 h 3370881"/>
                          <a:gd name="connsiteX40" fmla="*/ 1775012 w 2657256"/>
                          <a:gd name="connsiteY40" fmla="*/ 1353823 h 3370881"/>
                          <a:gd name="connsiteX41" fmla="*/ 1797423 w 2657256"/>
                          <a:gd name="connsiteY41" fmla="*/ 1335893 h 3370881"/>
                          <a:gd name="connsiteX42" fmla="*/ 1810870 w 2657256"/>
                          <a:gd name="connsiteY42" fmla="*/ 1304517 h 3370881"/>
                          <a:gd name="connsiteX43" fmla="*/ 1815353 w 2657256"/>
                          <a:gd name="connsiteY43" fmla="*/ 1291070 h 3370881"/>
                          <a:gd name="connsiteX44" fmla="*/ 1801906 w 2657256"/>
                          <a:gd name="connsiteY44" fmla="*/ 1138670 h 3370881"/>
                          <a:gd name="connsiteX45" fmla="*/ 1792941 w 2657256"/>
                          <a:gd name="connsiteY45" fmla="*/ 1125223 h 3370881"/>
                          <a:gd name="connsiteX46" fmla="*/ 1757082 w 2657256"/>
                          <a:gd name="connsiteY46" fmla="*/ 1093846 h 3370881"/>
                          <a:gd name="connsiteX47" fmla="*/ 1730188 w 2657256"/>
                          <a:gd name="connsiteY47" fmla="*/ 1066952 h 3370881"/>
                          <a:gd name="connsiteX48" fmla="*/ 1703294 w 2657256"/>
                          <a:gd name="connsiteY48" fmla="*/ 1049023 h 3370881"/>
                          <a:gd name="connsiteX49" fmla="*/ 1622612 w 2657256"/>
                          <a:gd name="connsiteY49" fmla="*/ 1053505 h 3370881"/>
                          <a:gd name="connsiteX50" fmla="*/ 1595718 w 2657256"/>
                          <a:gd name="connsiteY50" fmla="*/ 1062470 h 3370881"/>
                          <a:gd name="connsiteX51" fmla="*/ 1573306 w 2657256"/>
                          <a:gd name="connsiteY51" fmla="*/ 1066952 h 3370881"/>
                          <a:gd name="connsiteX52" fmla="*/ 1453385 w 2657256"/>
                          <a:gd name="connsiteY52" fmla="*/ 1082761 h 3370881"/>
                          <a:gd name="connsiteX53" fmla="*/ 1326776 w 2657256"/>
                          <a:gd name="connsiteY53" fmla="*/ 1062470 h 3370881"/>
                          <a:gd name="connsiteX54" fmla="*/ 1308847 w 2657256"/>
                          <a:gd name="connsiteY54" fmla="*/ 1057987 h 3370881"/>
                          <a:gd name="connsiteX55" fmla="*/ 1277470 w 2657256"/>
                          <a:gd name="connsiteY55" fmla="*/ 1053505 h 3370881"/>
                          <a:gd name="connsiteX56" fmla="*/ 1259541 w 2657256"/>
                          <a:gd name="connsiteY56" fmla="*/ 1049023 h 3370881"/>
                          <a:gd name="connsiteX57" fmla="*/ 1232647 w 2657256"/>
                          <a:gd name="connsiteY57" fmla="*/ 1044540 h 3370881"/>
                          <a:gd name="connsiteX58" fmla="*/ 1053353 w 2657256"/>
                          <a:gd name="connsiteY58" fmla="*/ 1049023 h 3370881"/>
                          <a:gd name="connsiteX59" fmla="*/ 1035423 w 2657256"/>
                          <a:gd name="connsiteY59" fmla="*/ 1053505 h 3370881"/>
                          <a:gd name="connsiteX60" fmla="*/ 1008529 w 2657256"/>
                          <a:gd name="connsiteY60" fmla="*/ 1057987 h 3370881"/>
                          <a:gd name="connsiteX61" fmla="*/ 995082 w 2657256"/>
                          <a:gd name="connsiteY61" fmla="*/ 1062470 h 3370881"/>
                          <a:gd name="connsiteX62" fmla="*/ 945776 w 2657256"/>
                          <a:gd name="connsiteY62" fmla="*/ 1031093 h 3370881"/>
                          <a:gd name="connsiteX63" fmla="*/ 941294 w 2657256"/>
                          <a:gd name="connsiteY63" fmla="*/ 1017646 h 3370881"/>
                          <a:gd name="connsiteX64" fmla="*/ 932329 w 2657256"/>
                          <a:gd name="connsiteY64" fmla="*/ 919034 h 3370881"/>
                          <a:gd name="connsiteX65" fmla="*/ 914400 w 2657256"/>
                          <a:gd name="connsiteY65" fmla="*/ 901105 h 3370881"/>
                          <a:gd name="connsiteX66" fmla="*/ 918882 w 2657256"/>
                          <a:gd name="connsiteY66" fmla="*/ 869729 h 3370881"/>
                          <a:gd name="connsiteX67" fmla="*/ 941294 w 2657256"/>
                          <a:gd name="connsiteY67" fmla="*/ 865246 h 3370881"/>
                          <a:gd name="connsiteX68" fmla="*/ 959223 w 2657256"/>
                          <a:gd name="connsiteY68" fmla="*/ 851799 h 3370881"/>
                          <a:gd name="connsiteX69" fmla="*/ 990600 w 2657256"/>
                          <a:gd name="connsiteY69" fmla="*/ 847317 h 3370881"/>
                          <a:gd name="connsiteX70" fmla="*/ 1129553 w 2657256"/>
                          <a:gd name="connsiteY70" fmla="*/ 838352 h 3370881"/>
                          <a:gd name="connsiteX71" fmla="*/ 1147482 w 2657256"/>
                          <a:gd name="connsiteY71" fmla="*/ 829387 h 3370881"/>
                          <a:gd name="connsiteX72" fmla="*/ 1178859 w 2657256"/>
                          <a:gd name="connsiteY72" fmla="*/ 806976 h 3370881"/>
                          <a:gd name="connsiteX73" fmla="*/ 1192306 w 2657256"/>
                          <a:gd name="connsiteY73" fmla="*/ 793529 h 3370881"/>
                          <a:gd name="connsiteX74" fmla="*/ 1214718 w 2657256"/>
                          <a:gd name="connsiteY74" fmla="*/ 784564 h 3370881"/>
                          <a:gd name="connsiteX75" fmla="*/ 1241612 w 2657256"/>
                          <a:gd name="connsiteY75" fmla="*/ 771117 h 3370881"/>
                          <a:gd name="connsiteX76" fmla="*/ 1277470 w 2657256"/>
                          <a:gd name="connsiteY76" fmla="*/ 753187 h 3370881"/>
                          <a:gd name="connsiteX77" fmla="*/ 1295400 w 2657256"/>
                          <a:gd name="connsiteY77" fmla="*/ 730776 h 3370881"/>
                          <a:gd name="connsiteX78" fmla="*/ 1317812 w 2657256"/>
                          <a:gd name="connsiteY78" fmla="*/ 708364 h 3370881"/>
                          <a:gd name="connsiteX79" fmla="*/ 1353670 w 2657256"/>
                          <a:gd name="connsiteY79" fmla="*/ 663540 h 3370881"/>
                          <a:gd name="connsiteX80" fmla="*/ 1371600 w 2657256"/>
                          <a:gd name="connsiteY80" fmla="*/ 636646 h 3370881"/>
                          <a:gd name="connsiteX81" fmla="*/ 1380565 w 2657256"/>
                          <a:gd name="connsiteY81" fmla="*/ 596305 h 3370881"/>
                          <a:gd name="connsiteX82" fmla="*/ 1385047 w 2657256"/>
                          <a:gd name="connsiteY82" fmla="*/ 582858 h 3370881"/>
                          <a:gd name="connsiteX83" fmla="*/ 1380565 w 2657256"/>
                          <a:gd name="connsiteY83" fmla="*/ 533552 h 3370881"/>
                          <a:gd name="connsiteX84" fmla="*/ 1367118 w 2657256"/>
                          <a:gd name="connsiteY84" fmla="*/ 524587 h 3370881"/>
                          <a:gd name="connsiteX85" fmla="*/ 1349188 w 2657256"/>
                          <a:gd name="connsiteY85" fmla="*/ 520105 h 3370881"/>
                          <a:gd name="connsiteX86" fmla="*/ 1326776 w 2657256"/>
                          <a:gd name="connsiteY86" fmla="*/ 511140 h 3370881"/>
                          <a:gd name="connsiteX87" fmla="*/ 1281953 w 2657256"/>
                          <a:gd name="connsiteY87" fmla="*/ 515623 h 3370881"/>
                          <a:gd name="connsiteX88" fmla="*/ 1250576 w 2657256"/>
                          <a:gd name="connsiteY88" fmla="*/ 529070 h 3370881"/>
                          <a:gd name="connsiteX89" fmla="*/ 1210235 w 2657256"/>
                          <a:gd name="connsiteY89" fmla="*/ 542517 h 3370881"/>
                          <a:gd name="connsiteX90" fmla="*/ 1183341 w 2657256"/>
                          <a:gd name="connsiteY90" fmla="*/ 555964 h 3370881"/>
                          <a:gd name="connsiteX91" fmla="*/ 1160929 w 2657256"/>
                          <a:gd name="connsiteY91" fmla="*/ 569411 h 3370881"/>
                          <a:gd name="connsiteX92" fmla="*/ 1134035 w 2657256"/>
                          <a:gd name="connsiteY92" fmla="*/ 578376 h 3370881"/>
                          <a:gd name="connsiteX93" fmla="*/ 1111623 w 2657256"/>
                          <a:gd name="connsiteY93" fmla="*/ 587340 h 3370881"/>
                          <a:gd name="connsiteX94" fmla="*/ 1084729 w 2657256"/>
                          <a:gd name="connsiteY94" fmla="*/ 596305 h 3370881"/>
                          <a:gd name="connsiteX95" fmla="*/ 986118 w 2657256"/>
                          <a:gd name="connsiteY95" fmla="*/ 591823 h 3370881"/>
                          <a:gd name="connsiteX96" fmla="*/ 927847 w 2657256"/>
                          <a:gd name="connsiteY96" fmla="*/ 578376 h 3370881"/>
                          <a:gd name="connsiteX97" fmla="*/ 896470 w 2657256"/>
                          <a:gd name="connsiteY97" fmla="*/ 555964 h 3370881"/>
                          <a:gd name="connsiteX98" fmla="*/ 883023 w 2657256"/>
                          <a:gd name="connsiteY98" fmla="*/ 546999 h 3370881"/>
                          <a:gd name="connsiteX99" fmla="*/ 865094 w 2657256"/>
                          <a:gd name="connsiteY99" fmla="*/ 497693 h 3370881"/>
                          <a:gd name="connsiteX100" fmla="*/ 869576 w 2657256"/>
                          <a:gd name="connsiteY100" fmla="*/ 403564 h 3370881"/>
                          <a:gd name="connsiteX101" fmla="*/ 874059 w 2657256"/>
                          <a:gd name="connsiteY101" fmla="*/ 385634 h 3370881"/>
                          <a:gd name="connsiteX102" fmla="*/ 883023 w 2657256"/>
                          <a:gd name="connsiteY102" fmla="*/ 372187 h 3370881"/>
                          <a:gd name="connsiteX103" fmla="*/ 909918 w 2657256"/>
                          <a:gd name="connsiteY103" fmla="*/ 363223 h 3370881"/>
                          <a:gd name="connsiteX104" fmla="*/ 914400 w 2657256"/>
                          <a:gd name="connsiteY104" fmla="*/ 385634 h 3370881"/>
                          <a:gd name="connsiteX105" fmla="*/ 909918 w 2657256"/>
                          <a:gd name="connsiteY105" fmla="*/ 408046 h 3370881"/>
                          <a:gd name="connsiteX106" fmla="*/ 900953 w 2657256"/>
                          <a:gd name="connsiteY106" fmla="*/ 466317 h 3370881"/>
                          <a:gd name="connsiteX107" fmla="*/ 905435 w 2657256"/>
                          <a:gd name="connsiteY107" fmla="*/ 515623 h 3370881"/>
                          <a:gd name="connsiteX108" fmla="*/ 932329 w 2657256"/>
                          <a:gd name="connsiteY108" fmla="*/ 551481 h 3370881"/>
                          <a:gd name="connsiteX109" fmla="*/ 954741 w 2657256"/>
                          <a:gd name="connsiteY109" fmla="*/ 560446 h 3370881"/>
                          <a:gd name="connsiteX110" fmla="*/ 972670 w 2657256"/>
                          <a:gd name="connsiteY110" fmla="*/ 569411 h 3370881"/>
                          <a:gd name="connsiteX111" fmla="*/ 1066800 w 2657256"/>
                          <a:gd name="connsiteY111" fmla="*/ 564929 h 3370881"/>
                          <a:gd name="connsiteX112" fmla="*/ 1111623 w 2657256"/>
                          <a:gd name="connsiteY112" fmla="*/ 551481 h 3370881"/>
                          <a:gd name="connsiteX113" fmla="*/ 1129553 w 2657256"/>
                          <a:gd name="connsiteY113" fmla="*/ 538034 h 3370881"/>
                          <a:gd name="connsiteX114" fmla="*/ 1156447 w 2657256"/>
                          <a:gd name="connsiteY114" fmla="*/ 511140 h 3370881"/>
                          <a:gd name="connsiteX115" fmla="*/ 1160929 w 2657256"/>
                          <a:gd name="connsiteY115" fmla="*/ 493211 h 3370881"/>
                          <a:gd name="connsiteX116" fmla="*/ 1178859 w 2657256"/>
                          <a:gd name="connsiteY116" fmla="*/ 331846 h 3370881"/>
                          <a:gd name="connsiteX117" fmla="*/ 1215315 w 2657256"/>
                          <a:gd name="connsiteY117" fmla="*/ 270289 h 3370881"/>
                          <a:gd name="connsiteX118" fmla="*/ 1214718 w 2657256"/>
                          <a:gd name="connsiteY118" fmla="*/ 367705 h 3370881"/>
                          <a:gd name="connsiteX119" fmla="*/ 1201270 w 2657256"/>
                          <a:gd name="connsiteY119" fmla="*/ 412529 h 3370881"/>
                          <a:gd name="connsiteX120" fmla="*/ 1210235 w 2657256"/>
                          <a:gd name="connsiteY120" fmla="*/ 461834 h 3370881"/>
                          <a:gd name="connsiteX121" fmla="*/ 1214718 w 2657256"/>
                          <a:gd name="connsiteY121" fmla="*/ 475281 h 3370881"/>
                          <a:gd name="connsiteX122" fmla="*/ 1228165 w 2657256"/>
                          <a:gd name="connsiteY122" fmla="*/ 484246 h 3370881"/>
                          <a:gd name="connsiteX123" fmla="*/ 1250576 w 2657256"/>
                          <a:gd name="connsiteY123" fmla="*/ 502176 h 3370881"/>
                          <a:gd name="connsiteX124" fmla="*/ 1317812 w 2657256"/>
                          <a:gd name="connsiteY124" fmla="*/ 497693 h 3370881"/>
                          <a:gd name="connsiteX125" fmla="*/ 1353670 w 2657256"/>
                          <a:gd name="connsiteY125" fmla="*/ 488729 h 3370881"/>
                          <a:gd name="connsiteX126" fmla="*/ 1506070 w 2657256"/>
                          <a:gd name="connsiteY126" fmla="*/ 457352 h 3370881"/>
                          <a:gd name="connsiteX127" fmla="*/ 1550894 w 2657256"/>
                          <a:gd name="connsiteY127" fmla="*/ 430458 h 3370881"/>
                          <a:gd name="connsiteX128" fmla="*/ 1564341 w 2657256"/>
                          <a:gd name="connsiteY128" fmla="*/ 417011 h 3370881"/>
                          <a:gd name="connsiteX129" fmla="*/ 1586753 w 2657256"/>
                          <a:gd name="connsiteY129" fmla="*/ 399081 h 3370881"/>
                          <a:gd name="connsiteX130" fmla="*/ 1595718 w 2657256"/>
                          <a:gd name="connsiteY130" fmla="*/ 381152 h 3370881"/>
                          <a:gd name="connsiteX131" fmla="*/ 1613139 w 2657256"/>
                          <a:gd name="connsiteY131" fmla="*/ 358910 h 3370881"/>
                          <a:gd name="connsiteX132" fmla="*/ 1620066 w 2657256"/>
                          <a:gd name="connsiteY132" fmla="*/ 291047 h 3370881"/>
                          <a:gd name="connsiteX133" fmla="*/ 1604852 w 2657256"/>
                          <a:gd name="connsiteY133" fmla="*/ 236279 h 3370881"/>
                          <a:gd name="connsiteX134" fmla="*/ 1537447 w 2657256"/>
                          <a:gd name="connsiteY134" fmla="*/ 188411 h 3370881"/>
                          <a:gd name="connsiteX135" fmla="*/ 1613647 w 2657256"/>
                          <a:gd name="connsiteY135" fmla="*/ 399081 h 3370881"/>
                          <a:gd name="connsiteX136" fmla="*/ 1627094 w 2657256"/>
                          <a:gd name="connsiteY136" fmla="*/ 417011 h 3370881"/>
                          <a:gd name="connsiteX137" fmla="*/ 1658470 w 2657256"/>
                          <a:gd name="connsiteY137" fmla="*/ 412529 h 3370881"/>
                          <a:gd name="connsiteX138" fmla="*/ 1685365 w 2657256"/>
                          <a:gd name="connsiteY138" fmla="*/ 390117 h 3370881"/>
                          <a:gd name="connsiteX139" fmla="*/ 1694329 w 2657256"/>
                          <a:gd name="connsiteY139" fmla="*/ 376670 h 3370881"/>
                          <a:gd name="connsiteX140" fmla="*/ 1734670 w 2657256"/>
                          <a:gd name="connsiteY140" fmla="*/ 354258 h 3370881"/>
                          <a:gd name="connsiteX141" fmla="*/ 1743635 w 2657256"/>
                          <a:gd name="connsiteY141" fmla="*/ 340811 h 3370881"/>
                          <a:gd name="connsiteX142" fmla="*/ 1757082 w 2657256"/>
                          <a:gd name="connsiteY142" fmla="*/ 336329 h 3370881"/>
                          <a:gd name="connsiteX143" fmla="*/ 1843909 w 2657256"/>
                          <a:gd name="connsiteY143" fmla="*/ 262341 h 3370881"/>
                          <a:gd name="connsiteX144" fmla="*/ 1874221 w 2657256"/>
                          <a:gd name="connsiteY144" fmla="*/ 202194 h 3370881"/>
                          <a:gd name="connsiteX145" fmla="*/ 1828094 w 2657256"/>
                          <a:gd name="connsiteY145" fmla="*/ 136767 h 3370881"/>
                          <a:gd name="connsiteX146" fmla="*/ 1772023 w 2657256"/>
                          <a:gd name="connsiteY146" fmla="*/ 77249 h 3370881"/>
                          <a:gd name="connsiteX147" fmla="*/ 1948888 w 2657256"/>
                          <a:gd name="connsiteY147" fmla="*/ 178018 h 3370881"/>
                          <a:gd name="connsiteX148" fmla="*/ 1952362 w 2657256"/>
                          <a:gd name="connsiteY148" fmla="*/ 254265 h 3370881"/>
                          <a:gd name="connsiteX149" fmla="*/ 1874221 w 2657256"/>
                          <a:gd name="connsiteY149" fmla="*/ 318698 h 3370881"/>
                          <a:gd name="connsiteX150" fmla="*/ 1788459 w 2657256"/>
                          <a:gd name="connsiteY150" fmla="*/ 367705 h 3370881"/>
                          <a:gd name="connsiteX151" fmla="*/ 1761565 w 2657256"/>
                          <a:gd name="connsiteY151" fmla="*/ 390117 h 3370881"/>
                          <a:gd name="connsiteX152" fmla="*/ 1783976 w 2657256"/>
                          <a:gd name="connsiteY152" fmla="*/ 399081 h 3370881"/>
                          <a:gd name="connsiteX153" fmla="*/ 1878106 w 2657256"/>
                          <a:gd name="connsiteY153" fmla="*/ 390117 h 3370881"/>
                          <a:gd name="connsiteX154" fmla="*/ 1891553 w 2657256"/>
                          <a:gd name="connsiteY154" fmla="*/ 381152 h 3370881"/>
                          <a:gd name="connsiteX155" fmla="*/ 1918447 w 2657256"/>
                          <a:gd name="connsiteY155" fmla="*/ 372187 h 3370881"/>
                          <a:gd name="connsiteX156" fmla="*/ 1940859 w 2657256"/>
                          <a:gd name="connsiteY156" fmla="*/ 358740 h 3370881"/>
                          <a:gd name="connsiteX157" fmla="*/ 1954306 w 2657256"/>
                          <a:gd name="connsiteY157" fmla="*/ 354258 h 3370881"/>
                          <a:gd name="connsiteX158" fmla="*/ 2087270 w 2657256"/>
                          <a:gd name="connsiteY158" fmla="*/ 218082 h 3370881"/>
                          <a:gd name="connsiteX159" fmla="*/ 2064254 w 2657256"/>
                          <a:gd name="connsiteY159" fmla="*/ 20406 h 3370881"/>
                          <a:gd name="connsiteX160" fmla="*/ 2169347 w 2657256"/>
                          <a:gd name="connsiteY160" fmla="*/ 104479 h 3370881"/>
                          <a:gd name="connsiteX161" fmla="*/ 2167479 w 2657256"/>
                          <a:gd name="connsiteY161" fmla="*/ 234168 h 3370881"/>
                          <a:gd name="connsiteX162" fmla="*/ 2144900 w 2657256"/>
                          <a:gd name="connsiteY162" fmla="*/ 271231 h 3370881"/>
                          <a:gd name="connsiteX163" fmla="*/ 2096795 w 2657256"/>
                          <a:gd name="connsiteY163" fmla="*/ 316507 h 3370881"/>
                          <a:gd name="connsiteX164" fmla="*/ 1999129 w 2657256"/>
                          <a:gd name="connsiteY164" fmla="*/ 358740 h 3370881"/>
                          <a:gd name="connsiteX165" fmla="*/ 1994647 w 2657256"/>
                          <a:gd name="connsiteY165" fmla="*/ 372187 h 3370881"/>
                          <a:gd name="connsiteX166" fmla="*/ 2039470 w 2657256"/>
                          <a:gd name="connsiteY166" fmla="*/ 390117 h 3370881"/>
                          <a:gd name="connsiteX167" fmla="*/ 2115670 w 2657256"/>
                          <a:gd name="connsiteY167" fmla="*/ 390117 h 3370881"/>
                          <a:gd name="connsiteX168" fmla="*/ 2160494 w 2657256"/>
                          <a:gd name="connsiteY168" fmla="*/ 376670 h 3370881"/>
                          <a:gd name="connsiteX169" fmla="*/ 2191870 w 2657256"/>
                          <a:gd name="connsiteY169" fmla="*/ 363223 h 3370881"/>
                          <a:gd name="connsiteX170" fmla="*/ 2205318 w 2657256"/>
                          <a:gd name="connsiteY170" fmla="*/ 358740 h 3370881"/>
                          <a:gd name="connsiteX171" fmla="*/ 2232212 w 2657256"/>
                          <a:gd name="connsiteY171" fmla="*/ 340811 h 3370881"/>
                          <a:gd name="connsiteX172" fmla="*/ 2312894 w 2657256"/>
                          <a:gd name="connsiteY172" fmla="*/ 183929 h 3370881"/>
                          <a:gd name="connsiteX173" fmla="*/ 2339788 w 2657256"/>
                          <a:gd name="connsiteY173" fmla="*/ 151 h 3370881"/>
                          <a:gd name="connsiteX174" fmla="*/ 2357718 w 2657256"/>
                          <a:gd name="connsiteY174" fmla="*/ 215305 h 3370881"/>
                          <a:gd name="connsiteX175" fmla="*/ 2254623 w 2657256"/>
                          <a:gd name="connsiteY175" fmla="*/ 376670 h 3370881"/>
                          <a:gd name="connsiteX176" fmla="*/ 2245659 w 2657256"/>
                          <a:gd name="connsiteY176" fmla="*/ 390117 h 3370881"/>
                          <a:gd name="connsiteX177" fmla="*/ 2254623 w 2657256"/>
                          <a:gd name="connsiteY177" fmla="*/ 403564 h 3370881"/>
                          <a:gd name="connsiteX178" fmla="*/ 2353235 w 2657256"/>
                          <a:gd name="connsiteY178" fmla="*/ 399081 h 3370881"/>
                          <a:gd name="connsiteX179" fmla="*/ 2366682 w 2657256"/>
                          <a:gd name="connsiteY179" fmla="*/ 394599 h 3370881"/>
                          <a:gd name="connsiteX180" fmla="*/ 2389094 w 2657256"/>
                          <a:gd name="connsiteY180" fmla="*/ 390117 h 3370881"/>
                          <a:gd name="connsiteX181" fmla="*/ 2424953 w 2657256"/>
                          <a:gd name="connsiteY181" fmla="*/ 367705 h 3370881"/>
                          <a:gd name="connsiteX182" fmla="*/ 2528047 w 2657256"/>
                          <a:gd name="connsiteY182" fmla="*/ 292700 h 3370881"/>
                          <a:gd name="connsiteX183" fmla="*/ 2541495 w 2657256"/>
                          <a:gd name="connsiteY183" fmla="*/ 62906 h 3370881"/>
                          <a:gd name="connsiteX184" fmla="*/ 2591304 w 2657256"/>
                          <a:gd name="connsiteY184" fmla="*/ 214081 h 3370881"/>
                          <a:gd name="connsiteX185" fmla="*/ 2612315 w 2657256"/>
                          <a:gd name="connsiteY185" fmla="*/ 290907 h 3370881"/>
                          <a:gd name="connsiteX186" fmla="*/ 2650863 w 2657256"/>
                          <a:gd name="connsiteY186" fmla="*/ 344994 h 3370881"/>
                          <a:gd name="connsiteX187" fmla="*/ 2465294 w 2657256"/>
                          <a:gd name="connsiteY187" fmla="*/ 399081 h 3370881"/>
                          <a:gd name="connsiteX188" fmla="*/ 2442882 w 2657256"/>
                          <a:gd name="connsiteY188" fmla="*/ 403564 h 3370881"/>
                          <a:gd name="connsiteX189" fmla="*/ 2398059 w 2657256"/>
                          <a:gd name="connsiteY189" fmla="*/ 417011 h 3370881"/>
                          <a:gd name="connsiteX190" fmla="*/ 2375647 w 2657256"/>
                          <a:gd name="connsiteY190" fmla="*/ 425976 h 3370881"/>
                          <a:gd name="connsiteX191" fmla="*/ 2357718 w 2657256"/>
                          <a:gd name="connsiteY191" fmla="*/ 430458 h 3370881"/>
                          <a:gd name="connsiteX192" fmla="*/ 2344270 w 2657256"/>
                          <a:gd name="connsiteY192" fmla="*/ 461834 h 3370881"/>
                          <a:gd name="connsiteX193" fmla="*/ 2353235 w 2657256"/>
                          <a:gd name="connsiteY193" fmla="*/ 502176 h 3370881"/>
                          <a:gd name="connsiteX194" fmla="*/ 2362200 w 2657256"/>
                          <a:gd name="connsiteY194" fmla="*/ 515623 h 3370881"/>
                          <a:gd name="connsiteX195" fmla="*/ 2344270 w 2657256"/>
                          <a:gd name="connsiteY195" fmla="*/ 587340 h 3370881"/>
                          <a:gd name="connsiteX196" fmla="*/ 2321859 w 2657256"/>
                          <a:gd name="connsiteY196" fmla="*/ 614234 h 3370881"/>
                          <a:gd name="connsiteX197" fmla="*/ 2308412 w 2657256"/>
                          <a:gd name="connsiteY197" fmla="*/ 636646 h 3370881"/>
                          <a:gd name="connsiteX198" fmla="*/ 2281518 w 2657256"/>
                          <a:gd name="connsiteY198" fmla="*/ 641129 h 3370881"/>
                          <a:gd name="connsiteX199" fmla="*/ 2259106 w 2657256"/>
                          <a:gd name="connsiteY199" fmla="*/ 636646 h 3370881"/>
                          <a:gd name="connsiteX200" fmla="*/ 2277035 w 2657256"/>
                          <a:gd name="connsiteY200" fmla="*/ 578376 h 3370881"/>
                          <a:gd name="connsiteX201" fmla="*/ 2290482 w 2657256"/>
                          <a:gd name="connsiteY201" fmla="*/ 542517 h 3370881"/>
                          <a:gd name="connsiteX202" fmla="*/ 2286000 w 2657256"/>
                          <a:gd name="connsiteY202" fmla="*/ 506658 h 3370881"/>
                          <a:gd name="connsiteX203" fmla="*/ 2245659 w 2657256"/>
                          <a:gd name="connsiteY203" fmla="*/ 448387 h 3370881"/>
                          <a:gd name="connsiteX204" fmla="*/ 2200835 w 2657256"/>
                          <a:gd name="connsiteY204" fmla="*/ 430458 h 3370881"/>
                          <a:gd name="connsiteX205" fmla="*/ 2169459 w 2657256"/>
                          <a:gd name="connsiteY205" fmla="*/ 425976 h 3370881"/>
                          <a:gd name="connsiteX206" fmla="*/ 2102223 w 2657256"/>
                          <a:gd name="connsiteY206" fmla="*/ 430458 h 3370881"/>
                          <a:gd name="connsiteX207" fmla="*/ 2084294 w 2657256"/>
                          <a:gd name="connsiteY207" fmla="*/ 439423 h 3370881"/>
                          <a:gd name="connsiteX208" fmla="*/ 2070847 w 2657256"/>
                          <a:gd name="connsiteY208" fmla="*/ 443905 h 3370881"/>
                          <a:gd name="connsiteX209" fmla="*/ 2061882 w 2657256"/>
                          <a:gd name="connsiteY209" fmla="*/ 461834 h 3370881"/>
                          <a:gd name="connsiteX210" fmla="*/ 2034988 w 2657256"/>
                          <a:gd name="connsiteY210" fmla="*/ 475281 h 3370881"/>
                          <a:gd name="connsiteX211" fmla="*/ 1783976 w 2657256"/>
                          <a:gd name="connsiteY211" fmla="*/ 479764 h 3370881"/>
                          <a:gd name="connsiteX212" fmla="*/ 1766047 w 2657256"/>
                          <a:gd name="connsiteY212" fmla="*/ 488729 h 3370881"/>
                          <a:gd name="connsiteX213" fmla="*/ 1703294 w 2657256"/>
                          <a:gd name="connsiteY213" fmla="*/ 506658 h 3370881"/>
                          <a:gd name="connsiteX214" fmla="*/ 1689847 w 2657256"/>
                          <a:gd name="connsiteY214" fmla="*/ 511140 h 3370881"/>
                          <a:gd name="connsiteX215" fmla="*/ 1676400 w 2657256"/>
                          <a:gd name="connsiteY215" fmla="*/ 520105 h 3370881"/>
                          <a:gd name="connsiteX216" fmla="*/ 1649506 w 2657256"/>
                          <a:gd name="connsiteY216" fmla="*/ 529070 h 3370881"/>
                          <a:gd name="connsiteX217" fmla="*/ 1636059 w 2657256"/>
                          <a:gd name="connsiteY217" fmla="*/ 538034 h 3370881"/>
                          <a:gd name="connsiteX218" fmla="*/ 1622612 w 2657256"/>
                          <a:gd name="connsiteY218" fmla="*/ 551481 h 3370881"/>
                          <a:gd name="connsiteX219" fmla="*/ 1609165 w 2657256"/>
                          <a:gd name="connsiteY219" fmla="*/ 555964 h 3370881"/>
                          <a:gd name="connsiteX220" fmla="*/ 1577788 w 2657256"/>
                          <a:gd name="connsiteY220" fmla="*/ 587340 h 3370881"/>
                          <a:gd name="connsiteX221" fmla="*/ 1568823 w 2657256"/>
                          <a:gd name="connsiteY221" fmla="*/ 600787 h 3370881"/>
                          <a:gd name="connsiteX222" fmla="*/ 1555376 w 2657256"/>
                          <a:gd name="connsiteY222" fmla="*/ 614234 h 3370881"/>
                          <a:gd name="connsiteX223" fmla="*/ 1524000 w 2657256"/>
                          <a:gd name="connsiteY223" fmla="*/ 654576 h 3370881"/>
                          <a:gd name="connsiteX224" fmla="*/ 1519518 w 2657256"/>
                          <a:gd name="connsiteY224" fmla="*/ 668023 h 3370881"/>
                          <a:gd name="connsiteX225" fmla="*/ 1528482 w 2657256"/>
                          <a:gd name="connsiteY225" fmla="*/ 708364 h 3370881"/>
                          <a:gd name="connsiteX226" fmla="*/ 1537447 w 2657256"/>
                          <a:gd name="connsiteY226" fmla="*/ 721811 h 3370881"/>
                          <a:gd name="connsiteX227" fmla="*/ 1568823 w 2657256"/>
                          <a:gd name="connsiteY227" fmla="*/ 712846 h 3370881"/>
                          <a:gd name="connsiteX228" fmla="*/ 1600200 w 2657256"/>
                          <a:gd name="connsiteY228" fmla="*/ 712846 h 3370881"/>
                          <a:gd name="connsiteX229" fmla="*/ 1631576 w 2657256"/>
                          <a:gd name="connsiteY229" fmla="*/ 690434 h 3370881"/>
                          <a:gd name="connsiteX230" fmla="*/ 1645023 w 2657256"/>
                          <a:gd name="connsiteY230" fmla="*/ 676987 h 3370881"/>
                          <a:gd name="connsiteX231" fmla="*/ 1685365 w 2657256"/>
                          <a:gd name="connsiteY231" fmla="*/ 645611 h 3370881"/>
                          <a:gd name="connsiteX232" fmla="*/ 1716741 w 2657256"/>
                          <a:gd name="connsiteY232" fmla="*/ 614234 h 3370881"/>
                          <a:gd name="connsiteX233" fmla="*/ 1748118 w 2657256"/>
                          <a:gd name="connsiteY233" fmla="*/ 596305 h 3370881"/>
                          <a:gd name="connsiteX234" fmla="*/ 1761565 w 2657256"/>
                          <a:gd name="connsiteY234" fmla="*/ 591823 h 3370881"/>
                          <a:gd name="connsiteX235" fmla="*/ 1779494 w 2657256"/>
                          <a:gd name="connsiteY235" fmla="*/ 582858 h 3370881"/>
                          <a:gd name="connsiteX236" fmla="*/ 1815353 w 2657256"/>
                          <a:gd name="connsiteY236" fmla="*/ 573893 h 3370881"/>
                          <a:gd name="connsiteX237" fmla="*/ 2030506 w 2657256"/>
                          <a:gd name="connsiteY237" fmla="*/ 578376 h 3370881"/>
                          <a:gd name="connsiteX238" fmla="*/ 2017059 w 2657256"/>
                          <a:gd name="connsiteY238" fmla="*/ 600787 h 3370881"/>
                          <a:gd name="connsiteX239" fmla="*/ 1981200 w 2657256"/>
                          <a:gd name="connsiteY239" fmla="*/ 636646 h 3370881"/>
                          <a:gd name="connsiteX240" fmla="*/ 1967753 w 2657256"/>
                          <a:gd name="connsiteY240" fmla="*/ 650093 h 3370881"/>
                          <a:gd name="connsiteX241" fmla="*/ 1936376 w 2657256"/>
                          <a:gd name="connsiteY241" fmla="*/ 690434 h 3370881"/>
                          <a:gd name="connsiteX242" fmla="*/ 1905000 w 2657256"/>
                          <a:gd name="connsiteY242" fmla="*/ 717329 h 3370881"/>
                          <a:gd name="connsiteX243" fmla="*/ 1860176 w 2657256"/>
                          <a:gd name="connsiteY243" fmla="*/ 735258 h 3370881"/>
                          <a:gd name="connsiteX244" fmla="*/ 1788459 w 2657256"/>
                          <a:gd name="connsiteY244" fmla="*/ 744223 h 3370881"/>
                          <a:gd name="connsiteX245" fmla="*/ 1846729 w 2657256"/>
                          <a:gd name="connsiteY245" fmla="*/ 802493 h 3370881"/>
                          <a:gd name="connsiteX246" fmla="*/ 1913965 w 2657256"/>
                          <a:gd name="connsiteY246" fmla="*/ 829387 h 3370881"/>
                          <a:gd name="connsiteX247" fmla="*/ 1922929 w 2657256"/>
                          <a:gd name="connsiteY247" fmla="*/ 842834 h 3370881"/>
                          <a:gd name="connsiteX248" fmla="*/ 1967753 w 2657256"/>
                          <a:gd name="connsiteY248" fmla="*/ 883176 h 3370881"/>
                          <a:gd name="connsiteX249" fmla="*/ 1981200 w 2657256"/>
                          <a:gd name="connsiteY249" fmla="*/ 896623 h 3370881"/>
                          <a:gd name="connsiteX250" fmla="*/ 1994647 w 2657256"/>
                          <a:gd name="connsiteY250" fmla="*/ 905587 h 3370881"/>
                          <a:gd name="connsiteX251" fmla="*/ 2021541 w 2657256"/>
                          <a:gd name="connsiteY251" fmla="*/ 927999 h 3370881"/>
                          <a:gd name="connsiteX252" fmla="*/ 2030506 w 2657256"/>
                          <a:gd name="connsiteY252" fmla="*/ 941446 h 3370881"/>
                          <a:gd name="connsiteX253" fmla="*/ 2057400 w 2657256"/>
                          <a:gd name="connsiteY253" fmla="*/ 968340 h 3370881"/>
                          <a:gd name="connsiteX254" fmla="*/ 2088776 w 2657256"/>
                          <a:gd name="connsiteY254" fmla="*/ 1013164 h 3370881"/>
                          <a:gd name="connsiteX255" fmla="*/ 2115670 w 2657256"/>
                          <a:gd name="connsiteY255" fmla="*/ 1057987 h 3370881"/>
                          <a:gd name="connsiteX256" fmla="*/ 2120153 w 2657256"/>
                          <a:gd name="connsiteY256" fmla="*/ 1089364 h 3370881"/>
                          <a:gd name="connsiteX257" fmla="*/ 2138082 w 2657256"/>
                          <a:gd name="connsiteY257" fmla="*/ 1143152 h 3370881"/>
                          <a:gd name="connsiteX258" fmla="*/ 2147047 w 2657256"/>
                          <a:gd name="connsiteY258" fmla="*/ 1196940 h 3370881"/>
                          <a:gd name="connsiteX259" fmla="*/ 2151529 w 2657256"/>
                          <a:gd name="connsiteY259" fmla="*/ 1210387 h 3370881"/>
                          <a:gd name="connsiteX260" fmla="*/ 2156012 w 2657256"/>
                          <a:gd name="connsiteY260" fmla="*/ 1228317 h 3370881"/>
                          <a:gd name="connsiteX261" fmla="*/ 2173941 w 2657256"/>
                          <a:gd name="connsiteY261" fmla="*/ 1295552 h 3370881"/>
                          <a:gd name="connsiteX262" fmla="*/ 2182906 w 2657256"/>
                          <a:gd name="connsiteY262" fmla="*/ 1313481 h 3370881"/>
                          <a:gd name="connsiteX263" fmla="*/ 2187388 w 2657256"/>
                          <a:gd name="connsiteY263" fmla="*/ 1331411 h 3370881"/>
                          <a:gd name="connsiteX264" fmla="*/ 2214282 w 2657256"/>
                          <a:gd name="connsiteY264" fmla="*/ 1385199 h 3370881"/>
                          <a:gd name="connsiteX265" fmla="*/ 2218765 w 2657256"/>
                          <a:gd name="connsiteY265" fmla="*/ 1403129 h 3370881"/>
                          <a:gd name="connsiteX266" fmla="*/ 2223247 w 2657256"/>
                          <a:gd name="connsiteY266" fmla="*/ 1430023 h 3370881"/>
                          <a:gd name="connsiteX267" fmla="*/ 2236694 w 2657256"/>
                          <a:gd name="connsiteY267" fmla="*/ 1456917 h 3370881"/>
                          <a:gd name="connsiteX268" fmla="*/ 2249794 w 2657256"/>
                          <a:gd name="connsiteY268" fmla="*/ 1524624 h 3370881"/>
                          <a:gd name="connsiteX269" fmla="*/ 2241176 w 2657256"/>
                          <a:gd name="connsiteY269" fmla="*/ 1577940 h 3370881"/>
                          <a:gd name="connsiteX270" fmla="*/ 2245659 w 2657256"/>
                          <a:gd name="connsiteY270" fmla="*/ 1595870 h 3370881"/>
                          <a:gd name="connsiteX271" fmla="*/ 2249634 w 2657256"/>
                          <a:gd name="connsiteY271" fmla="*/ 1685855 h 3370881"/>
                          <a:gd name="connsiteX272" fmla="*/ 2227729 w 2657256"/>
                          <a:gd name="connsiteY272" fmla="*/ 1716893 h 3370881"/>
                          <a:gd name="connsiteX273" fmla="*/ 2240500 w 2657256"/>
                          <a:gd name="connsiteY273" fmla="*/ 1674269 h 3370881"/>
                          <a:gd name="connsiteX274" fmla="*/ 2235341 w 2657256"/>
                          <a:gd name="connsiteY274" fmla="*/ 1788611 h 3370881"/>
                          <a:gd name="connsiteX275" fmla="*/ 2230689 w 2657256"/>
                          <a:gd name="connsiteY275" fmla="*/ 1823963 h 3370881"/>
                          <a:gd name="connsiteX276" fmla="*/ 2226207 w 2657256"/>
                          <a:gd name="connsiteY276" fmla="*/ 1824470 h 3370881"/>
                          <a:gd name="connsiteX277" fmla="*/ 2208278 w 2657256"/>
                          <a:gd name="connsiteY277" fmla="*/ 1869293 h 3370881"/>
                          <a:gd name="connsiteX278" fmla="*/ 2195168 w 2657256"/>
                          <a:gd name="connsiteY278" fmla="*/ 1882740 h 3370881"/>
                          <a:gd name="connsiteX279" fmla="*/ 2203458 w 2657256"/>
                          <a:gd name="connsiteY279" fmla="*/ 1918938 h 3370881"/>
                          <a:gd name="connsiteX280" fmla="*/ 2204134 w 2657256"/>
                          <a:gd name="connsiteY280" fmla="*/ 1949806 h 3370881"/>
                          <a:gd name="connsiteX281" fmla="*/ 2226545 w 2657256"/>
                          <a:gd name="connsiteY281" fmla="*/ 1954627 h 3370881"/>
                          <a:gd name="connsiteX282" fmla="*/ 2241176 w 2657256"/>
                          <a:gd name="connsiteY282" fmla="*/ 2012729 h 3370881"/>
                          <a:gd name="connsiteX283" fmla="*/ 2263588 w 2657256"/>
                          <a:gd name="connsiteY283" fmla="*/ 2057552 h 3370881"/>
                          <a:gd name="connsiteX284" fmla="*/ 2286000 w 2657256"/>
                          <a:gd name="connsiteY284" fmla="*/ 2084446 h 3370881"/>
                          <a:gd name="connsiteX285" fmla="*/ 2299447 w 2657256"/>
                          <a:gd name="connsiteY285" fmla="*/ 2124787 h 3370881"/>
                          <a:gd name="connsiteX286" fmla="*/ 2321859 w 2657256"/>
                          <a:gd name="connsiteY286" fmla="*/ 2151681 h 3370881"/>
                          <a:gd name="connsiteX287" fmla="*/ 2344270 w 2657256"/>
                          <a:gd name="connsiteY287" fmla="*/ 2205470 h 3370881"/>
                          <a:gd name="connsiteX288" fmla="*/ 2348753 w 2657256"/>
                          <a:gd name="connsiteY288" fmla="*/ 2223399 h 3370881"/>
                          <a:gd name="connsiteX289" fmla="*/ 2366682 w 2657256"/>
                          <a:gd name="connsiteY289" fmla="*/ 2263740 h 3370881"/>
                          <a:gd name="connsiteX290" fmla="*/ 2375647 w 2657256"/>
                          <a:gd name="connsiteY290" fmla="*/ 2286152 h 3370881"/>
                          <a:gd name="connsiteX291" fmla="*/ 2380129 w 2657256"/>
                          <a:gd name="connsiteY291" fmla="*/ 2308564 h 3370881"/>
                          <a:gd name="connsiteX292" fmla="*/ 2389094 w 2657256"/>
                          <a:gd name="connsiteY292" fmla="*/ 2335458 h 3370881"/>
                          <a:gd name="connsiteX293" fmla="*/ 2393576 w 2657256"/>
                          <a:gd name="connsiteY293" fmla="*/ 2380281 h 3370881"/>
                          <a:gd name="connsiteX294" fmla="*/ 2398059 w 2657256"/>
                          <a:gd name="connsiteY294" fmla="*/ 2393729 h 3370881"/>
                          <a:gd name="connsiteX295" fmla="*/ 2419794 w 2657256"/>
                          <a:gd name="connsiteY295" fmla="*/ 2447517 h 3370881"/>
                          <a:gd name="connsiteX296" fmla="*/ 2427343 w 2657256"/>
                          <a:gd name="connsiteY296" fmla="*/ 2564058 h 3370881"/>
                          <a:gd name="connsiteX297" fmla="*/ 2389094 w 2657256"/>
                          <a:gd name="connsiteY297" fmla="*/ 2837481 h 3370881"/>
                          <a:gd name="connsiteX298" fmla="*/ 2380129 w 2657256"/>
                          <a:gd name="connsiteY298" fmla="*/ 2859893 h 3370881"/>
                          <a:gd name="connsiteX299" fmla="*/ 2357718 w 2657256"/>
                          <a:gd name="connsiteY299" fmla="*/ 2913681 h 3370881"/>
                          <a:gd name="connsiteX300" fmla="*/ 2348753 w 2657256"/>
                          <a:gd name="connsiteY300" fmla="*/ 2936093 h 3370881"/>
                          <a:gd name="connsiteX301" fmla="*/ 2339788 w 2657256"/>
                          <a:gd name="connsiteY301" fmla="*/ 2971952 h 3370881"/>
                          <a:gd name="connsiteX302" fmla="*/ 2326341 w 2657256"/>
                          <a:gd name="connsiteY302" fmla="*/ 2994364 h 3370881"/>
                          <a:gd name="connsiteX303" fmla="*/ 2317376 w 2657256"/>
                          <a:gd name="connsiteY303" fmla="*/ 3025740 h 3370881"/>
                          <a:gd name="connsiteX304" fmla="*/ 2303929 w 2657256"/>
                          <a:gd name="connsiteY304" fmla="*/ 3048152 h 3370881"/>
                          <a:gd name="connsiteX305" fmla="*/ 2290482 w 2657256"/>
                          <a:gd name="connsiteY305" fmla="*/ 3079529 h 3370881"/>
                          <a:gd name="connsiteX306" fmla="*/ 2272553 w 2657256"/>
                          <a:gd name="connsiteY306" fmla="*/ 3084011 h 3370881"/>
                          <a:gd name="connsiteX307" fmla="*/ 2259106 w 2657256"/>
                          <a:gd name="connsiteY307" fmla="*/ 3088493 h 3370881"/>
                          <a:gd name="connsiteX308" fmla="*/ 2241176 w 2657256"/>
                          <a:gd name="connsiteY308" fmla="*/ 3092976 h 3370881"/>
                          <a:gd name="connsiteX309" fmla="*/ 2209800 w 2657256"/>
                          <a:gd name="connsiteY309" fmla="*/ 3101940 h 3370881"/>
                          <a:gd name="connsiteX310" fmla="*/ 2205318 w 2657256"/>
                          <a:gd name="connsiteY310" fmla="*/ 3039187 h 3370881"/>
                          <a:gd name="connsiteX311" fmla="*/ 2218765 w 2657256"/>
                          <a:gd name="connsiteY311" fmla="*/ 3021258 h 3370881"/>
                          <a:gd name="connsiteX312" fmla="*/ 2245659 w 2657256"/>
                          <a:gd name="connsiteY312" fmla="*/ 2971952 h 3370881"/>
                          <a:gd name="connsiteX313" fmla="*/ 2268070 w 2657256"/>
                          <a:gd name="connsiteY313" fmla="*/ 2945058 h 3370881"/>
                          <a:gd name="connsiteX314" fmla="*/ 2298550 w 2657256"/>
                          <a:gd name="connsiteY314" fmla="*/ 2568540 h 3370881"/>
                          <a:gd name="connsiteX315" fmla="*/ 2284986 w 2657256"/>
                          <a:gd name="connsiteY315" fmla="*/ 2532681 h 3370881"/>
                          <a:gd name="connsiteX316" fmla="*/ 2293273 w 2657256"/>
                          <a:gd name="connsiteY316" fmla="*/ 2496653 h 3370881"/>
                          <a:gd name="connsiteX317" fmla="*/ 2278152 w 2657256"/>
                          <a:gd name="connsiteY317" fmla="*/ 2475178 h 3370881"/>
                          <a:gd name="connsiteX318" fmla="*/ 2245659 w 2657256"/>
                          <a:gd name="connsiteY318" fmla="*/ 2389247 h 3370881"/>
                          <a:gd name="connsiteX319" fmla="*/ 2195507 w 2657256"/>
                          <a:gd name="connsiteY319" fmla="*/ 2241328 h 3370881"/>
                          <a:gd name="connsiteX320" fmla="*/ 2083786 w 2657256"/>
                          <a:gd name="connsiteY320" fmla="*/ 2040300 h 3370881"/>
                          <a:gd name="connsiteX321" fmla="*/ 2048773 w 2657256"/>
                          <a:gd name="connsiteY321" fmla="*/ 2017971 h 3370881"/>
                          <a:gd name="connsiteX322" fmla="*/ 2074314 w 2657256"/>
                          <a:gd name="connsiteY322" fmla="*/ 2011967 h 3370881"/>
                          <a:gd name="connsiteX323" fmla="*/ 2034988 w 2657256"/>
                          <a:gd name="connsiteY323" fmla="*/ 2003764 h 3370881"/>
                          <a:gd name="connsiteX324" fmla="*/ 2026023 w 2657256"/>
                          <a:gd name="connsiteY324" fmla="*/ 2026176 h 3370881"/>
                          <a:gd name="connsiteX325" fmla="*/ 2021541 w 2657256"/>
                          <a:gd name="connsiteY325" fmla="*/ 2039623 h 3370881"/>
                          <a:gd name="connsiteX326" fmla="*/ 1999129 w 2657256"/>
                          <a:gd name="connsiteY326" fmla="*/ 2053070 h 3370881"/>
                          <a:gd name="connsiteX327" fmla="*/ 1990165 w 2657256"/>
                          <a:gd name="connsiteY327" fmla="*/ 2070999 h 3370881"/>
                          <a:gd name="connsiteX328" fmla="*/ 1967753 w 2657256"/>
                          <a:gd name="connsiteY328" fmla="*/ 2106858 h 3370881"/>
                          <a:gd name="connsiteX329" fmla="*/ 1981200 w 2657256"/>
                          <a:gd name="connsiteY329" fmla="*/ 2223399 h 3370881"/>
                          <a:gd name="connsiteX330" fmla="*/ 1994647 w 2657256"/>
                          <a:gd name="connsiteY330" fmla="*/ 2254776 h 3370881"/>
                          <a:gd name="connsiteX331" fmla="*/ 2003612 w 2657256"/>
                          <a:gd name="connsiteY331" fmla="*/ 2272705 h 3370881"/>
                          <a:gd name="connsiteX332" fmla="*/ 2026023 w 2657256"/>
                          <a:gd name="connsiteY332" fmla="*/ 2304081 h 3370881"/>
                          <a:gd name="connsiteX333" fmla="*/ 2043953 w 2657256"/>
                          <a:gd name="connsiteY333" fmla="*/ 2348905 h 3370881"/>
                          <a:gd name="connsiteX334" fmla="*/ 2061882 w 2657256"/>
                          <a:gd name="connsiteY334" fmla="*/ 2371317 h 3370881"/>
                          <a:gd name="connsiteX335" fmla="*/ 2088776 w 2657256"/>
                          <a:gd name="connsiteY335" fmla="*/ 2434070 h 3370881"/>
                          <a:gd name="connsiteX336" fmla="*/ 2102223 w 2657256"/>
                          <a:gd name="connsiteY336" fmla="*/ 2465446 h 3370881"/>
                          <a:gd name="connsiteX337" fmla="*/ 2106706 w 2657256"/>
                          <a:gd name="connsiteY337" fmla="*/ 2496823 h 3370881"/>
                          <a:gd name="connsiteX338" fmla="*/ 2124635 w 2657256"/>
                          <a:gd name="connsiteY338" fmla="*/ 2559576 h 3370881"/>
                          <a:gd name="connsiteX339" fmla="*/ 2138082 w 2657256"/>
                          <a:gd name="connsiteY339" fmla="*/ 2649223 h 3370881"/>
                          <a:gd name="connsiteX340" fmla="*/ 2147047 w 2657256"/>
                          <a:gd name="connsiteY340" fmla="*/ 2685081 h 3370881"/>
                          <a:gd name="connsiteX341" fmla="*/ 2151529 w 2657256"/>
                          <a:gd name="connsiteY341" fmla="*/ 2716458 h 3370881"/>
                          <a:gd name="connsiteX342" fmla="*/ 2160494 w 2657256"/>
                          <a:gd name="connsiteY342" fmla="*/ 2770246 h 3370881"/>
                          <a:gd name="connsiteX343" fmla="*/ 2156012 w 2657256"/>
                          <a:gd name="connsiteY343" fmla="*/ 2962987 h 3370881"/>
                          <a:gd name="connsiteX344" fmla="*/ 2138082 w 2657256"/>
                          <a:gd name="connsiteY344" fmla="*/ 3043670 h 3370881"/>
                          <a:gd name="connsiteX345" fmla="*/ 2133600 w 2657256"/>
                          <a:gd name="connsiteY345" fmla="*/ 3061599 h 3370881"/>
                          <a:gd name="connsiteX346" fmla="*/ 2120153 w 2657256"/>
                          <a:gd name="connsiteY346" fmla="*/ 3079529 h 3370881"/>
                          <a:gd name="connsiteX347" fmla="*/ 2111188 w 2657256"/>
                          <a:gd name="connsiteY347" fmla="*/ 3106423 h 3370881"/>
                          <a:gd name="connsiteX348" fmla="*/ 2088776 w 2657256"/>
                          <a:gd name="connsiteY348" fmla="*/ 3137799 h 3370881"/>
                          <a:gd name="connsiteX349" fmla="*/ 2075329 w 2657256"/>
                          <a:gd name="connsiteY349" fmla="*/ 3164693 h 3370881"/>
                          <a:gd name="connsiteX350" fmla="*/ 2061882 w 2657256"/>
                          <a:gd name="connsiteY350" fmla="*/ 3169176 h 3370881"/>
                          <a:gd name="connsiteX351" fmla="*/ 2021541 w 2657256"/>
                          <a:gd name="connsiteY351" fmla="*/ 3164693 h 3370881"/>
                          <a:gd name="connsiteX352" fmla="*/ 2012576 w 2657256"/>
                          <a:gd name="connsiteY352" fmla="*/ 3119870 h 3370881"/>
                          <a:gd name="connsiteX353" fmla="*/ 2048435 w 2657256"/>
                          <a:gd name="connsiteY353" fmla="*/ 3021258 h 3370881"/>
                          <a:gd name="connsiteX354" fmla="*/ 2048435 w 2657256"/>
                          <a:gd name="connsiteY354" fmla="*/ 3021258 h 3370881"/>
                          <a:gd name="connsiteX355" fmla="*/ 2061882 w 2657256"/>
                          <a:gd name="connsiteY355" fmla="*/ 2967470 h 3370881"/>
                          <a:gd name="connsiteX356" fmla="*/ 2070847 w 2657256"/>
                          <a:gd name="connsiteY356" fmla="*/ 2882305 h 3370881"/>
                          <a:gd name="connsiteX357" fmla="*/ 2066365 w 2657256"/>
                          <a:gd name="connsiteY357" fmla="*/ 2725423 h 3370881"/>
                          <a:gd name="connsiteX358" fmla="*/ 2043953 w 2657256"/>
                          <a:gd name="connsiteY358" fmla="*/ 2649223 h 3370881"/>
                          <a:gd name="connsiteX359" fmla="*/ 2030506 w 2657256"/>
                          <a:gd name="connsiteY359" fmla="*/ 2622329 h 3370881"/>
                          <a:gd name="connsiteX360" fmla="*/ 2017059 w 2657256"/>
                          <a:gd name="connsiteY360" fmla="*/ 2581987 h 3370881"/>
                          <a:gd name="connsiteX361" fmla="*/ 1981200 w 2657256"/>
                          <a:gd name="connsiteY361" fmla="*/ 2514752 h 3370881"/>
                          <a:gd name="connsiteX362" fmla="*/ 1972235 w 2657256"/>
                          <a:gd name="connsiteY362" fmla="*/ 2501305 h 3370881"/>
                          <a:gd name="connsiteX363" fmla="*/ 1958788 w 2657256"/>
                          <a:gd name="connsiteY363" fmla="*/ 2478893 h 3370881"/>
                          <a:gd name="connsiteX364" fmla="*/ 1905000 w 2657256"/>
                          <a:gd name="connsiteY364" fmla="*/ 2398211 h 3370881"/>
                          <a:gd name="connsiteX365" fmla="*/ 1882588 w 2657256"/>
                          <a:gd name="connsiteY365" fmla="*/ 2357870 h 3370881"/>
                          <a:gd name="connsiteX366" fmla="*/ 1869141 w 2657256"/>
                          <a:gd name="connsiteY366" fmla="*/ 2339940 h 3370881"/>
                          <a:gd name="connsiteX367" fmla="*/ 1806388 w 2657256"/>
                          <a:gd name="connsiteY367" fmla="*/ 2313046 h 3370881"/>
                          <a:gd name="connsiteX368" fmla="*/ 1779494 w 2657256"/>
                          <a:gd name="connsiteY368" fmla="*/ 2304081 h 3370881"/>
                          <a:gd name="connsiteX369" fmla="*/ 1752600 w 2657256"/>
                          <a:gd name="connsiteY369" fmla="*/ 2299599 h 3370881"/>
                          <a:gd name="connsiteX370" fmla="*/ 1680882 w 2657256"/>
                          <a:gd name="connsiteY370" fmla="*/ 2277187 h 3370881"/>
                          <a:gd name="connsiteX371" fmla="*/ 1719025 w 2657256"/>
                          <a:gd name="connsiteY371" fmla="*/ 2281331 h 3370881"/>
                          <a:gd name="connsiteX372" fmla="*/ 1756997 w 2657256"/>
                          <a:gd name="connsiteY372" fmla="*/ 2289450 h 3370881"/>
                          <a:gd name="connsiteX373" fmla="*/ 1656440 w 2657256"/>
                          <a:gd name="connsiteY373" fmla="*/ 2298583 h 3370881"/>
                          <a:gd name="connsiteX374" fmla="*/ 1537447 w 2657256"/>
                          <a:gd name="connsiteY374" fmla="*/ 2329960 h 3370881"/>
                          <a:gd name="connsiteX375" fmla="*/ 1571993 w 2657256"/>
                          <a:gd name="connsiteY375" fmla="*/ 2317957 h 3370881"/>
                          <a:gd name="connsiteX376" fmla="*/ 1509707 w 2657256"/>
                          <a:gd name="connsiteY376" fmla="*/ 2338926 h 3370881"/>
                          <a:gd name="connsiteX377" fmla="*/ 1500444 w 2657256"/>
                          <a:gd name="connsiteY377" fmla="*/ 2355271 h 3370881"/>
                          <a:gd name="connsiteX378" fmla="*/ 1402678 w 2657256"/>
                          <a:gd name="connsiteY378" fmla="*/ 2339641 h 3370881"/>
                          <a:gd name="connsiteX379" fmla="*/ 1322892 w 2657256"/>
                          <a:gd name="connsiteY379" fmla="*/ 2336952 h 3370881"/>
                          <a:gd name="connsiteX380" fmla="*/ 1199384 w 2657256"/>
                          <a:gd name="connsiteY380" fmla="*/ 2307041 h 3370881"/>
                          <a:gd name="connsiteX381" fmla="*/ 1066800 w 2657256"/>
                          <a:gd name="connsiteY381" fmla="*/ 2272705 h 3370881"/>
                          <a:gd name="connsiteX382" fmla="*/ 1030941 w 2657256"/>
                          <a:gd name="connsiteY382" fmla="*/ 2263740 h 3370881"/>
                          <a:gd name="connsiteX383" fmla="*/ 986118 w 2657256"/>
                          <a:gd name="connsiteY383" fmla="*/ 2241329 h 3370881"/>
                          <a:gd name="connsiteX384" fmla="*/ 968188 w 2657256"/>
                          <a:gd name="connsiteY384" fmla="*/ 2232364 h 3370881"/>
                          <a:gd name="connsiteX385" fmla="*/ 936812 w 2657256"/>
                          <a:gd name="connsiteY385" fmla="*/ 2214434 h 3370881"/>
                          <a:gd name="connsiteX386" fmla="*/ 905435 w 2657256"/>
                          <a:gd name="connsiteY386" fmla="*/ 2196505 h 3370881"/>
                          <a:gd name="connsiteX387" fmla="*/ 869576 w 2657256"/>
                          <a:gd name="connsiteY387" fmla="*/ 2209952 h 3370881"/>
                          <a:gd name="connsiteX388" fmla="*/ 856129 w 2657256"/>
                          <a:gd name="connsiteY388" fmla="*/ 2227881 h 3370881"/>
                          <a:gd name="connsiteX389" fmla="*/ 815788 w 2657256"/>
                          <a:gd name="connsiteY389" fmla="*/ 2268223 h 3370881"/>
                          <a:gd name="connsiteX390" fmla="*/ 788894 w 2657256"/>
                          <a:gd name="connsiteY390" fmla="*/ 2290634 h 3370881"/>
                          <a:gd name="connsiteX391" fmla="*/ 762000 w 2657256"/>
                          <a:gd name="connsiteY391" fmla="*/ 2313046 h 3370881"/>
                          <a:gd name="connsiteX392" fmla="*/ 753035 w 2657256"/>
                          <a:gd name="connsiteY392" fmla="*/ 2326493 h 3370881"/>
                          <a:gd name="connsiteX393" fmla="*/ 735106 w 2657256"/>
                          <a:gd name="connsiteY393" fmla="*/ 2339940 h 3370881"/>
                          <a:gd name="connsiteX394" fmla="*/ 712694 w 2657256"/>
                          <a:gd name="connsiteY394" fmla="*/ 2362352 h 3370881"/>
                          <a:gd name="connsiteX395" fmla="*/ 694765 w 2657256"/>
                          <a:gd name="connsiteY395" fmla="*/ 2375799 h 3370881"/>
                          <a:gd name="connsiteX396" fmla="*/ 681318 w 2657256"/>
                          <a:gd name="connsiteY396" fmla="*/ 2393729 h 3370881"/>
                          <a:gd name="connsiteX397" fmla="*/ 667870 w 2657256"/>
                          <a:gd name="connsiteY397" fmla="*/ 2402693 h 3370881"/>
                          <a:gd name="connsiteX398" fmla="*/ 623047 w 2657256"/>
                          <a:gd name="connsiteY398" fmla="*/ 2443034 h 3370881"/>
                          <a:gd name="connsiteX399" fmla="*/ 600635 w 2657256"/>
                          <a:gd name="connsiteY399" fmla="*/ 2474411 h 3370881"/>
                          <a:gd name="connsiteX400" fmla="*/ 587188 w 2657256"/>
                          <a:gd name="connsiteY400" fmla="*/ 2514752 h 3370881"/>
                          <a:gd name="connsiteX401" fmla="*/ 582706 w 2657256"/>
                          <a:gd name="connsiteY401" fmla="*/ 2546129 h 3370881"/>
                          <a:gd name="connsiteX402" fmla="*/ 596153 w 2657256"/>
                          <a:gd name="connsiteY402" fmla="*/ 2635776 h 3370881"/>
                          <a:gd name="connsiteX403" fmla="*/ 600635 w 2657256"/>
                          <a:gd name="connsiteY403" fmla="*/ 2653705 h 3370881"/>
                          <a:gd name="connsiteX404" fmla="*/ 609600 w 2657256"/>
                          <a:gd name="connsiteY404" fmla="*/ 2671634 h 3370881"/>
                          <a:gd name="connsiteX405" fmla="*/ 614082 w 2657256"/>
                          <a:gd name="connsiteY405" fmla="*/ 2689564 h 3370881"/>
                          <a:gd name="connsiteX406" fmla="*/ 623047 w 2657256"/>
                          <a:gd name="connsiteY406" fmla="*/ 2711976 h 3370881"/>
                          <a:gd name="connsiteX407" fmla="*/ 627529 w 2657256"/>
                          <a:gd name="connsiteY407" fmla="*/ 2734387 h 3370881"/>
                          <a:gd name="connsiteX408" fmla="*/ 640976 w 2657256"/>
                          <a:gd name="connsiteY408" fmla="*/ 2765764 h 3370881"/>
                          <a:gd name="connsiteX409" fmla="*/ 645459 w 2657256"/>
                          <a:gd name="connsiteY409" fmla="*/ 2779211 h 3370881"/>
                          <a:gd name="connsiteX410" fmla="*/ 658906 w 2657256"/>
                          <a:gd name="connsiteY410" fmla="*/ 2801623 h 3370881"/>
                          <a:gd name="connsiteX411" fmla="*/ 676835 w 2657256"/>
                          <a:gd name="connsiteY411" fmla="*/ 2864376 h 3370881"/>
                          <a:gd name="connsiteX412" fmla="*/ 690282 w 2657256"/>
                          <a:gd name="connsiteY412" fmla="*/ 2895752 h 3370881"/>
                          <a:gd name="connsiteX413" fmla="*/ 699247 w 2657256"/>
                          <a:gd name="connsiteY413" fmla="*/ 2940576 h 3370881"/>
                          <a:gd name="connsiteX414" fmla="*/ 703729 w 2657256"/>
                          <a:gd name="connsiteY414" fmla="*/ 2967470 h 3370881"/>
                          <a:gd name="connsiteX415" fmla="*/ 717176 w 2657256"/>
                          <a:gd name="connsiteY415" fmla="*/ 2994364 h 3370881"/>
                          <a:gd name="connsiteX416" fmla="*/ 735106 w 2657256"/>
                          <a:gd name="connsiteY416" fmla="*/ 3052634 h 3370881"/>
                          <a:gd name="connsiteX417" fmla="*/ 739588 w 2657256"/>
                          <a:gd name="connsiteY417" fmla="*/ 3079529 h 3370881"/>
                          <a:gd name="connsiteX418" fmla="*/ 762000 w 2657256"/>
                          <a:gd name="connsiteY418" fmla="*/ 3142281 h 3370881"/>
                          <a:gd name="connsiteX419" fmla="*/ 766482 w 2657256"/>
                          <a:gd name="connsiteY419" fmla="*/ 3231929 h 3370881"/>
                          <a:gd name="connsiteX420" fmla="*/ 770965 w 2657256"/>
                          <a:gd name="connsiteY420" fmla="*/ 3254340 h 3370881"/>
                          <a:gd name="connsiteX421" fmla="*/ 775447 w 2657256"/>
                          <a:gd name="connsiteY421" fmla="*/ 3285717 h 3370881"/>
                          <a:gd name="connsiteX422" fmla="*/ 748553 w 2657256"/>
                          <a:gd name="connsiteY422" fmla="*/ 3335023 h 3370881"/>
                          <a:gd name="connsiteX423" fmla="*/ 721659 w 2657256"/>
                          <a:gd name="connsiteY423" fmla="*/ 3343987 h 3370881"/>
                          <a:gd name="connsiteX424" fmla="*/ 708212 w 2657256"/>
                          <a:gd name="connsiteY424" fmla="*/ 3348470 h 3370881"/>
                          <a:gd name="connsiteX425" fmla="*/ 623047 w 2657256"/>
                          <a:gd name="connsiteY425" fmla="*/ 3330540 h 3370881"/>
                          <a:gd name="connsiteX426" fmla="*/ 609600 w 2657256"/>
                          <a:gd name="connsiteY426" fmla="*/ 3308129 h 3370881"/>
                          <a:gd name="connsiteX427" fmla="*/ 591670 w 2657256"/>
                          <a:gd name="connsiteY427" fmla="*/ 3267787 h 3370881"/>
                          <a:gd name="connsiteX428" fmla="*/ 560294 w 2657256"/>
                          <a:gd name="connsiteY428" fmla="*/ 3209517 h 3370881"/>
                          <a:gd name="connsiteX429" fmla="*/ 551329 w 2657256"/>
                          <a:gd name="connsiteY429" fmla="*/ 3196070 h 3370881"/>
                          <a:gd name="connsiteX430" fmla="*/ 528918 w 2657256"/>
                          <a:gd name="connsiteY430" fmla="*/ 3173658 h 3370881"/>
                          <a:gd name="connsiteX431" fmla="*/ 519953 w 2657256"/>
                          <a:gd name="connsiteY431" fmla="*/ 3128834 h 3370881"/>
                          <a:gd name="connsiteX432" fmla="*/ 524435 w 2657256"/>
                          <a:gd name="connsiteY432" fmla="*/ 3101940 h 3370881"/>
                          <a:gd name="connsiteX433" fmla="*/ 528918 w 2657256"/>
                          <a:gd name="connsiteY433" fmla="*/ 3088493 h 3370881"/>
                          <a:gd name="connsiteX434" fmla="*/ 542365 w 2657256"/>
                          <a:gd name="connsiteY434" fmla="*/ 3052634 h 3370881"/>
                          <a:gd name="connsiteX435" fmla="*/ 484094 w 2657256"/>
                          <a:gd name="connsiteY435" fmla="*/ 2886787 h 3370881"/>
                          <a:gd name="connsiteX436" fmla="*/ 443753 w 2657256"/>
                          <a:gd name="connsiteY436" fmla="*/ 2779211 h 3370881"/>
                          <a:gd name="connsiteX437" fmla="*/ 439270 w 2657256"/>
                          <a:gd name="connsiteY437" fmla="*/ 2752317 h 3370881"/>
                          <a:gd name="connsiteX438" fmla="*/ 430306 w 2657256"/>
                          <a:gd name="connsiteY438" fmla="*/ 2716458 h 3370881"/>
                          <a:gd name="connsiteX439" fmla="*/ 425823 w 2657256"/>
                          <a:gd name="connsiteY439" fmla="*/ 2680599 h 3370881"/>
                          <a:gd name="connsiteX440" fmla="*/ 398929 w 2657256"/>
                          <a:gd name="connsiteY440" fmla="*/ 2599917 h 3370881"/>
                          <a:gd name="connsiteX441" fmla="*/ 385482 w 2657256"/>
                          <a:gd name="connsiteY441" fmla="*/ 2568540 h 3370881"/>
                          <a:gd name="connsiteX442" fmla="*/ 381000 w 2657256"/>
                          <a:gd name="connsiteY442" fmla="*/ 2550611 h 3370881"/>
                          <a:gd name="connsiteX443" fmla="*/ 372035 w 2657256"/>
                          <a:gd name="connsiteY443" fmla="*/ 2483376 h 3370881"/>
                          <a:gd name="connsiteX444" fmla="*/ 367553 w 2657256"/>
                          <a:gd name="connsiteY444" fmla="*/ 2469929 h 3370881"/>
                          <a:gd name="connsiteX445" fmla="*/ 407894 w 2657256"/>
                          <a:gd name="connsiteY445" fmla="*/ 2451999 h 3370881"/>
                          <a:gd name="connsiteX446" fmla="*/ 515470 w 2657256"/>
                          <a:gd name="connsiteY446" fmla="*/ 2407176 h 3370881"/>
                          <a:gd name="connsiteX447" fmla="*/ 578223 w 2657256"/>
                          <a:gd name="connsiteY447" fmla="*/ 2353387 h 3370881"/>
                          <a:gd name="connsiteX448" fmla="*/ 587188 w 2657256"/>
                          <a:gd name="connsiteY448" fmla="*/ 2330976 h 3370881"/>
                          <a:gd name="connsiteX449" fmla="*/ 614082 w 2657256"/>
                          <a:gd name="connsiteY449" fmla="*/ 2254776 h 3370881"/>
                          <a:gd name="connsiteX450" fmla="*/ 649941 w 2657256"/>
                          <a:gd name="connsiteY450" fmla="*/ 2200987 h 3370881"/>
                          <a:gd name="connsiteX451" fmla="*/ 690282 w 2657256"/>
                          <a:gd name="connsiteY451" fmla="*/ 2174093 h 3370881"/>
                          <a:gd name="connsiteX452" fmla="*/ 703729 w 2657256"/>
                          <a:gd name="connsiteY452" fmla="*/ 2165129 h 3370881"/>
                          <a:gd name="connsiteX453" fmla="*/ 739588 w 2657256"/>
                          <a:gd name="connsiteY453" fmla="*/ 2147199 h 3370881"/>
                          <a:gd name="connsiteX454" fmla="*/ 708212 w 2657256"/>
                          <a:gd name="connsiteY454" fmla="*/ 2187540 h 3370881"/>
                          <a:gd name="connsiteX455" fmla="*/ 654423 w 2657256"/>
                          <a:gd name="connsiteY455" fmla="*/ 2241329 h 3370881"/>
                          <a:gd name="connsiteX456" fmla="*/ 636494 w 2657256"/>
                          <a:gd name="connsiteY456" fmla="*/ 2259258 h 3370881"/>
                          <a:gd name="connsiteX457" fmla="*/ 614082 w 2657256"/>
                          <a:gd name="connsiteY457" fmla="*/ 2286152 h 3370881"/>
                          <a:gd name="connsiteX458" fmla="*/ 592179 w 2657256"/>
                          <a:gd name="connsiteY458" fmla="*/ 2282347 h 3370881"/>
                          <a:gd name="connsiteX459" fmla="*/ 555980 w 2657256"/>
                          <a:gd name="connsiteY459" fmla="*/ 2313892 h 3370881"/>
                          <a:gd name="connsiteX460" fmla="*/ 524435 w 2657256"/>
                          <a:gd name="connsiteY460" fmla="*/ 2348905 h 3370881"/>
                          <a:gd name="connsiteX461" fmla="*/ 502023 w 2657256"/>
                          <a:gd name="connsiteY461" fmla="*/ 2362352 h 3370881"/>
                          <a:gd name="connsiteX462" fmla="*/ 461682 w 2657256"/>
                          <a:gd name="connsiteY462" fmla="*/ 2389246 h 3370881"/>
                          <a:gd name="connsiteX463" fmla="*/ 448235 w 2657256"/>
                          <a:gd name="connsiteY463" fmla="*/ 2398211 h 3370881"/>
                          <a:gd name="connsiteX464" fmla="*/ 430306 w 2657256"/>
                          <a:gd name="connsiteY464" fmla="*/ 2407176 h 3370881"/>
                          <a:gd name="connsiteX465" fmla="*/ 412376 w 2657256"/>
                          <a:gd name="connsiteY465" fmla="*/ 2420623 h 3370881"/>
                          <a:gd name="connsiteX466" fmla="*/ 389965 w 2657256"/>
                          <a:gd name="connsiteY466" fmla="*/ 2429587 h 3370881"/>
                          <a:gd name="connsiteX467" fmla="*/ 372035 w 2657256"/>
                          <a:gd name="connsiteY467" fmla="*/ 2443034 h 3370881"/>
                          <a:gd name="connsiteX468" fmla="*/ 318247 w 2657256"/>
                          <a:gd name="connsiteY468" fmla="*/ 2474411 h 3370881"/>
                          <a:gd name="connsiteX469" fmla="*/ 304800 w 2657256"/>
                          <a:gd name="connsiteY469" fmla="*/ 2492340 h 3370881"/>
                          <a:gd name="connsiteX470" fmla="*/ 282388 w 2657256"/>
                          <a:gd name="connsiteY470" fmla="*/ 2519234 h 3370881"/>
                          <a:gd name="connsiteX471" fmla="*/ 295835 w 2657256"/>
                          <a:gd name="connsiteY471" fmla="*/ 2815070 h 3370881"/>
                          <a:gd name="connsiteX472" fmla="*/ 300318 w 2657256"/>
                          <a:gd name="connsiteY472" fmla="*/ 2837481 h 3370881"/>
                          <a:gd name="connsiteX473" fmla="*/ 304800 w 2657256"/>
                          <a:gd name="connsiteY473" fmla="*/ 2868858 h 3370881"/>
                          <a:gd name="connsiteX474" fmla="*/ 309282 w 2657256"/>
                          <a:gd name="connsiteY474" fmla="*/ 2927129 h 3370881"/>
                          <a:gd name="connsiteX475" fmla="*/ 322729 w 2657256"/>
                          <a:gd name="connsiteY475" fmla="*/ 2985399 h 3370881"/>
                          <a:gd name="connsiteX476" fmla="*/ 327212 w 2657256"/>
                          <a:gd name="connsiteY476" fmla="*/ 3012293 h 3370881"/>
                          <a:gd name="connsiteX477" fmla="*/ 331694 w 2657256"/>
                          <a:gd name="connsiteY477" fmla="*/ 3043670 h 3370881"/>
                          <a:gd name="connsiteX478" fmla="*/ 345141 w 2657256"/>
                          <a:gd name="connsiteY478" fmla="*/ 3070564 h 3370881"/>
                          <a:gd name="connsiteX479" fmla="*/ 367553 w 2657256"/>
                          <a:gd name="connsiteY479" fmla="*/ 3124352 h 3370881"/>
                          <a:gd name="connsiteX480" fmla="*/ 381000 w 2657256"/>
                          <a:gd name="connsiteY480" fmla="*/ 3182623 h 3370881"/>
                          <a:gd name="connsiteX481" fmla="*/ 389965 w 2657256"/>
                          <a:gd name="connsiteY481" fmla="*/ 3196070 h 3370881"/>
                          <a:gd name="connsiteX482" fmla="*/ 394447 w 2657256"/>
                          <a:gd name="connsiteY482" fmla="*/ 3213999 h 3370881"/>
                          <a:gd name="connsiteX483" fmla="*/ 412376 w 2657256"/>
                          <a:gd name="connsiteY483" fmla="*/ 3245376 h 3370881"/>
                          <a:gd name="connsiteX484" fmla="*/ 416859 w 2657256"/>
                          <a:gd name="connsiteY484" fmla="*/ 3258823 h 3370881"/>
                          <a:gd name="connsiteX485" fmla="*/ 425823 w 2657256"/>
                          <a:gd name="connsiteY485" fmla="*/ 3272270 h 3370881"/>
                          <a:gd name="connsiteX486" fmla="*/ 439270 w 2657256"/>
                          <a:gd name="connsiteY486" fmla="*/ 3303646 h 3370881"/>
                          <a:gd name="connsiteX487" fmla="*/ 439270 w 2657256"/>
                          <a:gd name="connsiteY487" fmla="*/ 3352952 h 3370881"/>
                          <a:gd name="connsiteX488" fmla="*/ 430306 w 2657256"/>
                          <a:gd name="connsiteY488" fmla="*/ 3366399 h 3370881"/>
                          <a:gd name="connsiteX489" fmla="*/ 412376 w 2657256"/>
                          <a:gd name="connsiteY489" fmla="*/ 3370881 h 3370881"/>
                          <a:gd name="connsiteX490" fmla="*/ 295835 w 2657256"/>
                          <a:gd name="connsiteY490" fmla="*/ 3357434 h 3370881"/>
                          <a:gd name="connsiteX491" fmla="*/ 264459 w 2657256"/>
                          <a:gd name="connsiteY491" fmla="*/ 3276752 h 3370881"/>
                          <a:gd name="connsiteX492" fmla="*/ 259976 w 2657256"/>
                          <a:gd name="connsiteY492" fmla="*/ 3240893 h 3370881"/>
                          <a:gd name="connsiteX493" fmla="*/ 246529 w 2657256"/>
                          <a:gd name="connsiteY493" fmla="*/ 3178140 h 3370881"/>
                          <a:gd name="connsiteX494" fmla="*/ 237565 w 2657256"/>
                          <a:gd name="connsiteY494" fmla="*/ 3084011 h 3370881"/>
                          <a:gd name="connsiteX495" fmla="*/ 228600 w 2657256"/>
                          <a:gd name="connsiteY495" fmla="*/ 3057117 h 3370881"/>
                          <a:gd name="connsiteX496" fmla="*/ 219635 w 2657256"/>
                          <a:gd name="connsiteY496" fmla="*/ 3021258 h 3370881"/>
                          <a:gd name="connsiteX497" fmla="*/ 206188 w 2657256"/>
                          <a:gd name="connsiteY497" fmla="*/ 2980917 h 3370881"/>
                          <a:gd name="connsiteX498" fmla="*/ 201706 w 2657256"/>
                          <a:gd name="connsiteY498" fmla="*/ 2949540 h 3370881"/>
                          <a:gd name="connsiteX499" fmla="*/ 197223 w 2657256"/>
                          <a:gd name="connsiteY499" fmla="*/ 2927129 h 3370881"/>
                          <a:gd name="connsiteX500" fmla="*/ 192741 w 2657256"/>
                          <a:gd name="connsiteY500" fmla="*/ 2891270 h 3370881"/>
                          <a:gd name="connsiteX501" fmla="*/ 188259 w 2657256"/>
                          <a:gd name="connsiteY501" fmla="*/ 2850929 h 3370881"/>
                          <a:gd name="connsiteX502" fmla="*/ 179294 w 2657256"/>
                          <a:gd name="connsiteY502" fmla="*/ 2824034 h 3370881"/>
                          <a:gd name="connsiteX503" fmla="*/ 165847 w 2657256"/>
                          <a:gd name="connsiteY503" fmla="*/ 2774729 h 3370881"/>
                          <a:gd name="connsiteX504" fmla="*/ 161365 w 2657256"/>
                          <a:gd name="connsiteY504" fmla="*/ 2747834 h 3370881"/>
                          <a:gd name="connsiteX505" fmla="*/ 156882 w 2657256"/>
                          <a:gd name="connsiteY505" fmla="*/ 2559576 h 3370881"/>
                          <a:gd name="connsiteX506" fmla="*/ 152400 w 2657256"/>
                          <a:gd name="connsiteY506" fmla="*/ 2519234 h 3370881"/>
                          <a:gd name="connsiteX507" fmla="*/ 118035 w 2657256"/>
                          <a:gd name="connsiteY507" fmla="*/ 2400004 h 3370881"/>
                          <a:gd name="connsiteX508" fmla="*/ 117048 w 2657256"/>
                          <a:gd name="connsiteY508" fmla="*/ 2344423 h 3370881"/>
                          <a:gd name="connsiteX509" fmla="*/ 100106 w 2657256"/>
                          <a:gd name="connsiteY509" fmla="*/ 2330976 h 3370881"/>
                          <a:gd name="connsiteX510" fmla="*/ 138953 w 2657256"/>
                          <a:gd name="connsiteY510" fmla="*/ 2313046 h 3370881"/>
                          <a:gd name="connsiteX511" fmla="*/ 152400 w 2657256"/>
                          <a:gd name="connsiteY511" fmla="*/ 2304081 h 3370881"/>
                          <a:gd name="connsiteX512" fmla="*/ 170329 w 2657256"/>
                          <a:gd name="connsiteY512" fmla="*/ 2259258 h 3370881"/>
                          <a:gd name="connsiteX513" fmla="*/ 188259 w 2657256"/>
                          <a:gd name="connsiteY513" fmla="*/ 2223399 h 3370881"/>
                          <a:gd name="connsiteX514" fmla="*/ 206188 w 2657256"/>
                          <a:gd name="connsiteY514" fmla="*/ 2187540 h 3370881"/>
                          <a:gd name="connsiteX515" fmla="*/ 210670 w 2657256"/>
                          <a:gd name="connsiteY515" fmla="*/ 2174093 h 3370881"/>
                          <a:gd name="connsiteX516" fmla="*/ 219635 w 2657256"/>
                          <a:gd name="connsiteY516" fmla="*/ 2115823 h 3370881"/>
                          <a:gd name="connsiteX517" fmla="*/ 210670 w 2657256"/>
                          <a:gd name="connsiteY517" fmla="*/ 1958940 h 3370881"/>
                          <a:gd name="connsiteX518" fmla="*/ 192741 w 2657256"/>
                          <a:gd name="connsiteY518" fmla="*/ 1923081 h 3370881"/>
                          <a:gd name="connsiteX519" fmla="*/ 179294 w 2657256"/>
                          <a:gd name="connsiteY519" fmla="*/ 1891705 h 3370881"/>
                          <a:gd name="connsiteX520" fmla="*/ 165847 w 2657256"/>
                          <a:gd name="connsiteY520" fmla="*/ 1864811 h 3370881"/>
                          <a:gd name="connsiteX521" fmla="*/ 152400 w 2657256"/>
                          <a:gd name="connsiteY521" fmla="*/ 1833434 h 3370881"/>
                          <a:gd name="connsiteX522" fmla="*/ 143435 w 2657256"/>
                          <a:gd name="connsiteY522" fmla="*/ 1819987 h 3370881"/>
                          <a:gd name="connsiteX523" fmla="*/ 107576 w 2657256"/>
                          <a:gd name="connsiteY523" fmla="*/ 1784129 h 3370881"/>
                          <a:gd name="connsiteX524" fmla="*/ 94129 w 2657256"/>
                          <a:gd name="connsiteY524" fmla="*/ 1779646 h 3370881"/>
                          <a:gd name="connsiteX525" fmla="*/ 71718 w 2657256"/>
                          <a:gd name="connsiteY525" fmla="*/ 1770681 h 3370881"/>
                          <a:gd name="connsiteX526" fmla="*/ 58270 w 2657256"/>
                          <a:gd name="connsiteY526" fmla="*/ 1761717 h 3370881"/>
                          <a:gd name="connsiteX527" fmla="*/ 26894 w 2657256"/>
                          <a:gd name="connsiteY527" fmla="*/ 1730340 h 3370881"/>
                          <a:gd name="connsiteX528" fmla="*/ 0 w 2657256"/>
                          <a:gd name="connsiteY528" fmla="*/ 1707929 h 3370881"/>
                          <a:gd name="connsiteX0" fmla="*/ 0 w 2657256"/>
                          <a:gd name="connsiteY0" fmla="*/ 1707929 h 3370881"/>
                          <a:gd name="connsiteX1" fmla="*/ 22412 w 2657256"/>
                          <a:gd name="connsiteY1" fmla="*/ 1698964 h 3370881"/>
                          <a:gd name="connsiteX2" fmla="*/ 31376 w 2657256"/>
                          <a:gd name="connsiteY2" fmla="*/ 1681034 h 3370881"/>
                          <a:gd name="connsiteX3" fmla="*/ 44823 w 2657256"/>
                          <a:gd name="connsiteY3" fmla="*/ 1672070 h 3370881"/>
                          <a:gd name="connsiteX4" fmla="*/ 58270 w 2657256"/>
                          <a:gd name="connsiteY4" fmla="*/ 1654140 h 3370881"/>
                          <a:gd name="connsiteX5" fmla="*/ 76200 w 2657256"/>
                          <a:gd name="connsiteY5" fmla="*/ 1645176 h 3370881"/>
                          <a:gd name="connsiteX6" fmla="*/ 98612 w 2657256"/>
                          <a:gd name="connsiteY6" fmla="*/ 1636211 h 3370881"/>
                          <a:gd name="connsiteX7" fmla="*/ 125506 w 2657256"/>
                          <a:gd name="connsiteY7" fmla="*/ 1627246 h 3370881"/>
                          <a:gd name="connsiteX8" fmla="*/ 152400 w 2657256"/>
                          <a:gd name="connsiteY8" fmla="*/ 1609317 h 3370881"/>
                          <a:gd name="connsiteX9" fmla="*/ 170329 w 2657256"/>
                          <a:gd name="connsiteY9" fmla="*/ 1600352 h 3370881"/>
                          <a:gd name="connsiteX10" fmla="*/ 188259 w 2657256"/>
                          <a:gd name="connsiteY10" fmla="*/ 1582423 h 3370881"/>
                          <a:gd name="connsiteX11" fmla="*/ 228600 w 2657256"/>
                          <a:gd name="connsiteY11" fmla="*/ 1564493 h 3370881"/>
                          <a:gd name="connsiteX12" fmla="*/ 255494 w 2657256"/>
                          <a:gd name="connsiteY12" fmla="*/ 1546564 h 3370881"/>
                          <a:gd name="connsiteX13" fmla="*/ 300318 w 2657256"/>
                          <a:gd name="connsiteY13" fmla="*/ 1524152 h 3370881"/>
                          <a:gd name="connsiteX14" fmla="*/ 313765 w 2657256"/>
                          <a:gd name="connsiteY14" fmla="*/ 1515187 h 3370881"/>
                          <a:gd name="connsiteX15" fmla="*/ 340659 w 2657256"/>
                          <a:gd name="connsiteY15" fmla="*/ 1510705 h 3370881"/>
                          <a:gd name="connsiteX16" fmla="*/ 363070 w 2657256"/>
                          <a:gd name="connsiteY16" fmla="*/ 1506223 h 3370881"/>
                          <a:gd name="connsiteX17" fmla="*/ 389965 w 2657256"/>
                          <a:gd name="connsiteY17" fmla="*/ 1501740 h 3370881"/>
                          <a:gd name="connsiteX18" fmla="*/ 425823 w 2657256"/>
                          <a:gd name="connsiteY18" fmla="*/ 1497258 h 3370881"/>
                          <a:gd name="connsiteX19" fmla="*/ 470647 w 2657256"/>
                          <a:gd name="connsiteY19" fmla="*/ 1488293 h 3370881"/>
                          <a:gd name="connsiteX20" fmla="*/ 515470 w 2657256"/>
                          <a:gd name="connsiteY20" fmla="*/ 1479329 h 3370881"/>
                          <a:gd name="connsiteX21" fmla="*/ 528918 w 2657256"/>
                          <a:gd name="connsiteY21" fmla="*/ 1470364 h 3370881"/>
                          <a:gd name="connsiteX22" fmla="*/ 600635 w 2657256"/>
                          <a:gd name="connsiteY22" fmla="*/ 1456917 h 3370881"/>
                          <a:gd name="connsiteX23" fmla="*/ 690282 w 2657256"/>
                          <a:gd name="connsiteY23" fmla="*/ 1447952 h 3370881"/>
                          <a:gd name="connsiteX24" fmla="*/ 793376 w 2657256"/>
                          <a:gd name="connsiteY24" fmla="*/ 1452434 h 3370881"/>
                          <a:gd name="connsiteX25" fmla="*/ 874059 w 2657256"/>
                          <a:gd name="connsiteY25" fmla="*/ 1465881 h 3370881"/>
                          <a:gd name="connsiteX26" fmla="*/ 914400 w 2657256"/>
                          <a:gd name="connsiteY26" fmla="*/ 1470364 h 3370881"/>
                          <a:gd name="connsiteX27" fmla="*/ 1030941 w 2657256"/>
                          <a:gd name="connsiteY27" fmla="*/ 1483811 h 3370881"/>
                          <a:gd name="connsiteX28" fmla="*/ 1151965 w 2657256"/>
                          <a:gd name="connsiteY28" fmla="*/ 1492776 h 3370881"/>
                          <a:gd name="connsiteX29" fmla="*/ 1281953 w 2657256"/>
                          <a:gd name="connsiteY29" fmla="*/ 1501740 h 3370881"/>
                          <a:gd name="connsiteX30" fmla="*/ 1465729 w 2657256"/>
                          <a:gd name="connsiteY30" fmla="*/ 1497258 h 3370881"/>
                          <a:gd name="connsiteX31" fmla="*/ 1510553 w 2657256"/>
                          <a:gd name="connsiteY31" fmla="*/ 1492776 h 3370881"/>
                          <a:gd name="connsiteX32" fmla="*/ 1582270 w 2657256"/>
                          <a:gd name="connsiteY32" fmla="*/ 1461399 h 3370881"/>
                          <a:gd name="connsiteX33" fmla="*/ 1604682 w 2657256"/>
                          <a:gd name="connsiteY33" fmla="*/ 1456917 h 3370881"/>
                          <a:gd name="connsiteX34" fmla="*/ 1622612 w 2657256"/>
                          <a:gd name="connsiteY34" fmla="*/ 1447952 h 3370881"/>
                          <a:gd name="connsiteX35" fmla="*/ 1645023 w 2657256"/>
                          <a:gd name="connsiteY35" fmla="*/ 1438987 h 3370881"/>
                          <a:gd name="connsiteX36" fmla="*/ 1662953 w 2657256"/>
                          <a:gd name="connsiteY36" fmla="*/ 1425540 h 3370881"/>
                          <a:gd name="connsiteX37" fmla="*/ 1698812 w 2657256"/>
                          <a:gd name="connsiteY37" fmla="*/ 1407611 h 3370881"/>
                          <a:gd name="connsiteX38" fmla="*/ 1739153 w 2657256"/>
                          <a:gd name="connsiteY38" fmla="*/ 1380717 h 3370881"/>
                          <a:gd name="connsiteX39" fmla="*/ 1752600 w 2657256"/>
                          <a:gd name="connsiteY39" fmla="*/ 1367270 h 3370881"/>
                          <a:gd name="connsiteX40" fmla="*/ 1775012 w 2657256"/>
                          <a:gd name="connsiteY40" fmla="*/ 1353823 h 3370881"/>
                          <a:gd name="connsiteX41" fmla="*/ 1797423 w 2657256"/>
                          <a:gd name="connsiteY41" fmla="*/ 1335893 h 3370881"/>
                          <a:gd name="connsiteX42" fmla="*/ 1810870 w 2657256"/>
                          <a:gd name="connsiteY42" fmla="*/ 1304517 h 3370881"/>
                          <a:gd name="connsiteX43" fmla="*/ 1815353 w 2657256"/>
                          <a:gd name="connsiteY43" fmla="*/ 1291070 h 3370881"/>
                          <a:gd name="connsiteX44" fmla="*/ 1801906 w 2657256"/>
                          <a:gd name="connsiteY44" fmla="*/ 1138670 h 3370881"/>
                          <a:gd name="connsiteX45" fmla="*/ 1792941 w 2657256"/>
                          <a:gd name="connsiteY45" fmla="*/ 1125223 h 3370881"/>
                          <a:gd name="connsiteX46" fmla="*/ 1757082 w 2657256"/>
                          <a:gd name="connsiteY46" fmla="*/ 1093846 h 3370881"/>
                          <a:gd name="connsiteX47" fmla="*/ 1730188 w 2657256"/>
                          <a:gd name="connsiteY47" fmla="*/ 1066952 h 3370881"/>
                          <a:gd name="connsiteX48" fmla="*/ 1703294 w 2657256"/>
                          <a:gd name="connsiteY48" fmla="*/ 1049023 h 3370881"/>
                          <a:gd name="connsiteX49" fmla="*/ 1622612 w 2657256"/>
                          <a:gd name="connsiteY49" fmla="*/ 1053505 h 3370881"/>
                          <a:gd name="connsiteX50" fmla="*/ 1595718 w 2657256"/>
                          <a:gd name="connsiteY50" fmla="*/ 1062470 h 3370881"/>
                          <a:gd name="connsiteX51" fmla="*/ 1573306 w 2657256"/>
                          <a:gd name="connsiteY51" fmla="*/ 1066952 h 3370881"/>
                          <a:gd name="connsiteX52" fmla="*/ 1453385 w 2657256"/>
                          <a:gd name="connsiteY52" fmla="*/ 1082761 h 3370881"/>
                          <a:gd name="connsiteX53" fmla="*/ 1326776 w 2657256"/>
                          <a:gd name="connsiteY53" fmla="*/ 1062470 h 3370881"/>
                          <a:gd name="connsiteX54" fmla="*/ 1308847 w 2657256"/>
                          <a:gd name="connsiteY54" fmla="*/ 1057987 h 3370881"/>
                          <a:gd name="connsiteX55" fmla="*/ 1277470 w 2657256"/>
                          <a:gd name="connsiteY55" fmla="*/ 1053505 h 3370881"/>
                          <a:gd name="connsiteX56" fmla="*/ 1259541 w 2657256"/>
                          <a:gd name="connsiteY56" fmla="*/ 1049023 h 3370881"/>
                          <a:gd name="connsiteX57" fmla="*/ 1232647 w 2657256"/>
                          <a:gd name="connsiteY57" fmla="*/ 1044540 h 3370881"/>
                          <a:gd name="connsiteX58" fmla="*/ 1053353 w 2657256"/>
                          <a:gd name="connsiteY58" fmla="*/ 1049023 h 3370881"/>
                          <a:gd name="connsiteX59" fmla="*/ 1035423 w 2657256"/>
                          <a:gd name="connsiteY59" fmla="*/ 1053505 h 3370881"/>
                          <a:gd name="connsiteX60" fmla="*/ 1008529 w 2657256"/>
                          <a:gd name="connsiteY60" fmla="*/ 1057987 h 3370881"/>
                          <a:gd name="connsiteX61" fmla="*/ 995082 w 2657256"/>
                          <a:gd name="connsiteY61" fmla="*/ 1062470 h 3370881"/>
                          <a:gd name="connsiteX62" fmla="*/ 945776 w 2657256"/>
                          <a:gd name="connsiteY62" fmla="*/ 1031093 h 3370881"/>
                          <a:gd name="connsiteX63" fmla="*/ 941294 w 2657256"/>
                          <a:gd name="connsiteY63" fmla="*/ 1017646 h 3370881"/>
                          <a:gd name="connsiteX64" fmla="*/ 932329 w 2657256"/>
                          <a:gd name="connsiteY64" fmla="*/ 919034 h 3370881"/>
                          <a:gd name="connsiteX65" fmla="*/ 914400 w 2657256"/>
                          <a:gd name="connsiteY65" fmla="*/ 901105 h 3370881"/>
                          <a:gd name="connsiteX66" fmla="*/ 918882 w 2657256"/>
                          <a:gd name="connsiteY66" fmla="*/ 869729 h 3370881"/>
                          <a:gd name="connsiteX67" fmla="*/ 941294 w 2657256"/>
                          <a:gd name="connsiteY67" fmla="*/ 865246 h 3370881"/>
                          <a:gd name="connsiteX68" fmla="*/ 959223 w 2657256"/>
                          <a:gd name="connsiteY68" fmla="*/ 851799 h 3370881"/>
                          <a:gd name="connsiteX69" fmla="*/ 990600 w 2657256"/>
                          <a:gd name="connsiteY69" fmla="*/ 847317 h 3370881"/>
                          <a:gd name="connsiteX70" fmla="*/ 1129553 w 2657256"/>
                          <a:gd name="connsiteY70" fmla="*/ 838352 h 3370881"/>
                          <a:gd name="connsiteX71" fmla="*/ 1147482 w 2657256"/>
                          <a:gd name="connsiteY71" fmla="*/ 829387 h 3370881"/>
                          <a:gd name="connsiteX72" fmla="*/ 1178859 w 2657256"/>
                          <a:gd name="connsiteY72" fmla="*/ 806976 h 3370881"/>
                          <a:gd name="connsiteX73" fmla="*/ 1192306 w 2657256"/>
                          <a:gd name="connsiteY73" fmla="*/ 793529 h 3370881"/>
                          <a:gd name="connsiteX74" fmla="*/ 1214718 w 2657256"/>
                          <a:gd name="connsiteY74" fmla="*/ 784564 h 3370881"/>
                          <a:gd name="connsiteX75" fmla="*/ 1241612 w 2657256"/>
                          <a:gd name="connsiteY75" fmla="*/ 771117 h 3370881"/>
                          <a:gd name="connsiteX76" fmla="*/ 1277470 w 2657256"/>
                          <a:gd name="connsiteY76" fmla="*/ 753187 h 3370881"/>
                          <a:gd name="connsiteX77" fmla="*/ 1295400 w 2657256"/>
                          <a:gd name="connsiteY77" fmla="*/ 730776 h 3370881"/>
                          <a:gd name="connsiteX78" fmla="*/ 1317812 w 2657256"/>
                          <a:gd name="connsiteY78" fmla="*/ 708364 h 3370881"/>
                          <a:gd name="connsiteX79" fmla="*/ 1353670 w 2657256"/>
                          <a:gd name="connsiteY79" fmla="*/ 663540 h 3370881"/>
                          <a:gd name="connsiteX80" fmla="*/ 1371600 w 2657256"/>
                          <a:gd name="connsiteY80" fmla="*/ 636646 h 3370881"/>
                          <a:gd name="connsiteX81" fmla="*/ 1380565 w 2657256"/>
                          <a:gd name="connsiteY81" fmla="*/ 596305 h 3370881"/>
                          <a:gd name="connsiteX82" fmla="*/ 1385047 w 2657256"/>
                          <a:gd name="connsiteY82" fmla="*/ 582858 h 3370881"/>
                          <a:gd name="connsiteX83" fmla="*/ 1380565 w 2657256"/>
                          <a:gd name="connsiteY83" fmla="*/ 533552 h 3370881"/>
                          <a:gd name="connsiteX84" fmla="*/ 1367118 w 2657256"/>
                          <a:gd name="connsiteY84" fmla="*/ 524587 h 3370881"/>
                          <a:gd name="connsiteX85" fmla="*/ 1349188 w 2657256"/>
                          <a:gd name="connsiteY85" fmla="*/ 520105 h 3370881"/>
                          <a:gd name="connsiteX86" fmla="*/ 1326776 w 2657256"/>
                          <a:gd name="connsiteY86" fmla="*/ 511140 h 3370881"/>
                          <a:gd name="connsiteX87" fmla="*/ 1281953 w 2657256"/>
                          <a:gd name="connsiteY87" fmla="*/ 515623 h 3370881"/>
                          <a:gd name="connsiteX88" fmla="*/ 1250576 w 2657256"/>
                          <a:gd name="connsiteY88" fmla="*/ 529070 h 3370881"/>
                          <a:gd name="connsiteX89" fmla="*/ 1210235 w 2657256"/>
                          <a:gd name="connsiteY89" fmla="*/ 542517 h 3370881"/>
                          <a:gd name="connsiteX90" fmla="*/ 1183341 w 2657256"/>
                          <a:gd name="connsiteY90" fmla="*/ 555964 h 3370881"/>
                          <a:gd name="connsiteX91" fmla="*/ 1160929 w 2657256"/>
                          <a:gd name="connsiteY91" fmla="*/ 569411 h 3370881"/>
                          <a:gd name="connsiteX92" fmla="*/ 1134035 w 2657256"/>
                          <a:gd name="connsiteY92" fmla="*/ 578376 h 3370881"/>
                          <a:gd name="connsiteX93" fmla="*/ 1111623 w 2657256"/>
                          <a:gd name="connsiteY93" fmla="*/ 587340 h 3370881"/>
                          <a:gd name="connsiteX94" fmla="*/ 1084729 w 2657256"/>
                          <a:gd name="connsiteY94" fmla="*/ 596305 h 3370881"/>
                          <a:gd name="connsiteX95" fmla="*/ 986118 w 2657256"/>
                          <a:gd name="connsiteY95" fmla="*/ 591823 h 3370881"/>
                          <a:gd name="connsiteX96" fmla="*/ 927847 w 2657256"/>
                          <a:gd name="connsiteY96" fmla="*/ 578376 h 3370881"/>
                          <a:gd name="connsiteX97" fmla="*/ 896470 w 2657256"/>
                          <a:gd name="connsiteY97" fmla="*/ 555964 h 3370881"/>
                          <a:gd name="connsiteX98" fmla="*/ 883023 w 2657256"/>
                          <a:gd name="connsiteY98" fmla="*/ 546999 h 3370881"/>
                          <a:gd name="connsiteX99" fmla="*/ 865094 w 2657256"/>
                          <a:gd name="connsiteY99" fmla="*/ 497693 h 3370881"/>
                          <a:gd name="connsiteX100" fmla="*/ 869576 w 2657256"/>
                          <a:gd name="connsiteY100" fmla="*/ 403564 h 3370881"/>
                          <a:gd name="connsiteX101" fmla="*/ 874059 w 2657256"/>
                          <a:gd name="connsiteY101" fmla="*/ 385634 h 3370881"/>
                          <a:gd name="connsiteX102" fmla="*/ 883023 w 2657256"/>
                          <a:gd name="connsiteY102" fmla="*/ 372187 h 3370881"/>
                          <a:gd name="connsiteX103" fmla="*/ 909918 w 2657256"/>
                          <a:gd name="connsiteY103" fmla="*/ 363223 h 3370881"/>
                          <a:gd name="connsiteX104" fmla="*/ 914400 w 2657256"/>
                          <a:gd name="connsiteY104" fmla="*/ 385634 h 3370881"/>
                          <a:gd name="connsiteX105" fmla="*/ 909918 w 2657256"/>
                          <a:gd name="connsiteY105" fmla="*/ 408046 h 3370881"/>
                          <a:gd name="connsiteX106" fmla="*/ 900953 w 2657256"/>
                          <a:gd name="connsiteY106" fmla="*/ 466317 h 3370881"/>
                          <a:gd name="connsiteX107" fmla="*/ 905435 w 2657256"/>
                          <a:gd name="connsiteY107" fmla="*/ 515623 h 3370881"/>
                          <a:gd name="connsiteX108" fmla="*/ 932329 w 2657256"/>
                          <a:gd name="connsiteY108" fmla="*/ 551481 h 3370881"/>
                          <a:gd name="connsiteX109" fmla="*/ 954741 w 2657256"/>
                          <a:gd name="connsiteY109" fmla="*/ 560446 h 3370881"/>
                          <a:gd name="connsiteX110" fmla="*/ 972670 w 2657256"/>
                          <a:gd name="connsiteY110" fmla="*/ 569411 h 3370881"/>
                          <a:gd name="connsiteX111" fmla="*/ 1066800 w 2657256"/>
                          <a:gd name="connsiteY111" fmla="*/ 564929 h 3370881"/>
                          <a:gd name="connsiteX112" fmla="*/ 1111623 w 2657256"/>
                          <a:gd name="connsiteY112" fmla="*/ 551481 h 3370881"/>
                          <a:gd name="connsiteX113" fmla="*/ 1129553 w 2657256"/>
                          <a:gd name="connsiteY113" fmla="*/ 538034 h 3370881"/>
                          <a:gd name="connsiteX114" fmla="*/ 1156447 w 2657256"/>
                          <a:gd name="connsiteY114" fmla="*/ 511140 h 3370881"/>
                          <a:gd name="connsiteX115" fmla="*/ 1160929 w 2657256"/>
                          <a:gd name="connsiteY115" fmla="*/ 493211 h 3370881"/>
                          <a:gd name="connsiteX116" fmla="*/ 1178859 w 2657256"/>
                          <a:gd name="connsiteY116" fmla="*/ 331846 h 3370881"/>
                          <a:gd name="connsiteX117" fmla="*/ 1215315 w 2657256"/>
                          <a:gd name="connsiteY117" fmla="*/ 270289 h 3370881"/>
                          <a:gd name="connsiteX118" fmla="*/ 1214718 w 2657256"/>
                          <a:gd name="connsiteY118" fmla="*/ 367705 h 3370881"/>
                          <a:gd name="connsiteX119" fmla="*/ 1201270 w 2657256"/>
                          <a:gd name="connsiteY119" fmla="*/ 412529 h 3370881"/>
                          <a:gd name="connsiteX120" fmla="*/ 1210235 w 2657256"/>
                          <a:gd name="connsiteY120" fmla="*/ 461834 h 3370881"/>
                          <a:gd name="connsiteX121" fmla="*/ 1214718 w 2657256"/>
                          <a:gd name="connsiteY121" fmla="*/ 475281 h 3370881"/>
                          <a:gd name="connsiteX122" fmla="*/ 1228165 w 2657256"/>
                          <a:gd name="connsiteY122" fmla="*/ 484246 h 3370881"/>
                          <a:gd name="connsiteX123" fmla="*/ 1250576 w 2657256"/>
                          <a:gd name="connsiteY123" fmla="*/ 502176 h 3370881"/>
                          <a:gd name="connsiteX124" fmla="*/ 1317812 w 2657256"/>
                          <a:gd name="connsiteY124" fmla="*/ 497693 h 3370881"/>
                          <a:gd name="connsiteX125" fmla="*/ 1353670 w 2657256"/>
                          <a:gd name="connsiteY125" fmla="*/ 488729 h 3370881"/>
                          <a:gd name="connsiteX126" fmla="*/ 1506070 w 2657256"/>
                          <a:gd name="connsiteY126" fmla="*/ 457352 h 3370881"/>
                          <a:gd name="connsiteX127" fmla="*/ 1550894 w 2657256"/>
                          <a:gd name="connsiteY127" fmla="*/ 430458 h 3370881"/>
                          <a:gd name="connsiteX128" fmla="*/ 1564341 w 2657256"/>
                          <a:gd name="connsiteY128" fmla="*/ 417011 h 3370881"/>
                          <a:gd name="connsiteX129" fmla="*/ 1586753 w 2657256"/>
                          <a:gd name="connsiteY129" fmla="*/ 399081 h 3370881"/>
                          <a:gd name="connsiteX130" fmla="*/ 1595718 w 2657256"/>
                          <a:gd name="connsiteY130" fmla="*/ 381152 h 3370881"/>
                          <a:gd name="connsiteX131" fmla="*/ 1613139 w 2657256"/>
                          <a:gd name="connsiteY131" fmla="*/ 358910 h 3370881"/>
                          <a:gd name="connsiteX132" fmla="*/ 1620066 w 2657256"/>
                          <a:gd name="connsiteY132" fmla="*/ 291047 h 3370881"/>
                          <a:gd name="connsiteX133" fmla="*/ 1604852 w 2657256"/>
                          <a:gd name="connsiteY133" fmla="*/ 236279 h 3370881"/>
                          <a:gd name="connsiteX134" fmla="*/ 1537447 w 2657256"/>
                          <a:gd name="connsiteY134" fmla="*/ 188411 h 3370881"/>
                          <a:gd name="connsiteX135" fmla="*/ 1613647 w 2657256"/>
                          <a:gd name="connsiteY135" fmla="*/ 399081 h 3370881"/>
                          <a:gd name="connsiteX136" fmla="*/ 1627094 w 2657256"/>
                          <a:gd name="connsiteY136" fmla="*/ 417011 h 3370881"/>
                          <a:gd name="connsiteX137" fmla="*/ 1658470 w 2657256"/>
                          <a:gd name="connsiteY137" fmla="*/ 412529 h 3370881"/>
                          <a:gd name="connsiteX138" fmla="*/ 1685365 w 2657256"/>
                          <a:gd name="connsiteY138" fmla="*/ 390117 h 3370881"/>
                          <a:gd name="connsiteX139" fmla="*/ 1694329 w 2657256"/>
                          <a:gd name="connsiteY139" fmla="*/ 376670 h 3370881"/>
                          <a:gd name="connsiteX140" fmla="*/ 1734670 w 2657256"/>
                          <a:gd name="connsiteY140" fmla="*/ 354258 h 3370881"/>
                          <a:gd name="connsiteX141" fmla="*/ 1743635 w 2657256"/>
                          <a:gd name="connsiteY141" fmla="*/ 340811 h 3370881"/>
                          <a:gd name="connsiteX142" fmla="*/ 1757082 w 2657256"/>
                          <a:gd name="connsiteY142" fmla="*/ 336329 h 3370881"/>
                          <a:gd name="connsiteX143" fmla="*/ 1843909 w 2657256"/>
                          <a:gd name="connsiteY143" fmla="*/ 262341 h 3370881"/>
                          <a:gd name="connsiteX144" fmla="*/ 1874221 w 2657256"/>
                          <a:gd name="connsiteY144" fmla="*/ 202194 h 3370881"/>
                          <a:gd name="connsiteX145" fmla="*/ 1828094 w 2657256"/>
                          <a:gd name="connsiteY145" fmla="*/ 136767 h 3370881"/>
                          <a:gd name="connsiteX146" fmla="*/ 1772023 w 2657256"/>
                          <a:gd name="connsiteY146" fmla="*/ 77249 h 3370881"/>
                          <a:gd name="connsiteX147" fmla="*/ 1948888 w 2657256"/>
                          <a:gd name="connsiteY147" fmla="*/ 178018 h 3370881"/>
                          <a:gd name="connsiteX148" fmla="*/ 1952362 w 2657256"/>
                          <a:gd name="connsiteY148" fmla="*/ 254265 h 3370881"/>
                          <a:gd name="connsiteX149" fmla="*/ 1874221 w 2657256"/>
                          <a:gd name="connsiteY149" fmla="*/ 318698 h 3370881"/>
                          <a:gd name="connsiteX150" fmla="*/ 1788459 w 2657256"/>
                          <a:gd name="connsiteY150" fmla="*/ 367705 h 3370881"/>
                          <a:gd name="connsiteX151" fmla="*/ 1761565 w 2657256"/>
                          <a:gd name="connsiteY151" fmla="*/ 390117 h 3370881"/>
                          <a:gd name="connsiteX152" fmla="*/ 1783976 w 2657256"/>
                          <a:gd name="connsiteY152" fmla="*/ 399081 h 3370881"/>
                          <a:gd name="connsiteX153" fmla="*/ 1878106 w 2657256"/>
                          <a:gd name="connsiteY153" fmla="*/ 390117 h 3370881"/>
                          <a:gd name="connsiteX154" fmla="*/ 1891553 w 2657256"/>
                          <a:gd name="connsiteY154" fmla="*/ 381152 h 3370881"/>
                          <a:gd name="connsiteX155" fmla="*/ 1918447 w 2657256"/>
                          <a:gd name="connsiteY155" fmla="*/ 372187 h 3370881"/>
                          <a:gd name="connsiteX156" fmla="*/ 1940859 w 2657256"/>
                          <a:gd name="connsiteY156" fmla="*/ 358740 h 3370881"/>
                          <a:gd name="connsiteX157" fmla="*/ 1954306 w 2657256"/>
                          <a:gd name="connsiteY157" fmla="*/ 354258 h 3370881"/>
                          <a:gd name="connsiteX158" fmla="*/ 2106320 w 2657256"/>
                          <a:gd name="connsiteY158" fmla="*/ 170457 h 3370881"/>
                          <a:gd name="connsiteX159" fmla="*/ 2064254 w 2657256"/>
                          <a:gd name="connsiteY159" fmla="*/ 20406 h 3370881"/>
                          <a:gd name="connsiteX160" fmla="*/ 2169347 w 2657256"/>
                          <a:gd name="connsiteY160" fmla="*/ 104479 h 3370881"/>
                          <a:gd name="connsiteX161" fmla="*/ 2167479 w 2657256"/>
                          <a:gd name="connsiteY161" fmla="*/ 234168 h 3370881"/>
                          <a:gd name="connsiteX162" fmla="*/ 2144900 w 2657256"/>
                          <a:gd name="connsiteY162" fmla="*/ 271231 h 3370881"/>
                          <a:gd name="connsiteX163" fmla="*/ 2096795 w 2657256"/>
                          <a:gd name="connsiteY163" fmla="*/ 316507 h 3370881"/>
                          <a:gd name="connsiteX164" fmla="*/ 1999129 w 2657256"/>
                          <a:gd name="connsiteY164" fmla="*/ 358740 h 3370881"/>
                          <a:gd name="connsiteX165" fmla="*/ 1994647 w 2657256"/>
                          <a:gd name="connsiteY165" fmla="*/ 372187 h 3370881"/>
                          <a:gd name="connsiteX166" fmla="*/ 2039470 w 2657256"/>
                          <a:gd name="connsiteY166" fmla="*/ 390117 h 3370881"/>
                          <a:gd name="connsiteX167" fmla="*/ 2115670 w 2657256"/>
                          <a:gd name="connsiteY167" fmla="*/ 390117 h 3370881"/>
                          <a:gd name="connsiteX168" fmla="*/ 2160494 w 2657256"/>
                          <a:gd name="connsiteY168" fmla="*/ 376670 h 3370881"/>
                          <a:gd name="connsiteX169" fmla="*/ 2191870 w 2657256"/>
                          <a:gd name="connsiteY169" fmla="*/ 363223 h 3370881"/>
                          <a:gd name="connsiteX170" fmla="*/ 2205318 w 2657256"/>
                          <a:gd name="connsiteY170" fmla="*/ 358740 h 3370881"/>
                          <a:gd name="connsiteX171" fmla="*/ 2232212 w 2657256"/>
                          <a:gd name="connsiteY171" fmla="*/ 340811 h 3370881"/>
                          <a:gd name="connsiteX172" fmla="*/ 2312894 w 2657256"/>
                          <a:gd name="connsiteY172" fmla="*/ 183929 h 3370881"/>
                          <a:gd name="connsiteX173" fmla="*/ 2339788 w 2657256"/>
                          <a:gd name="connsiteY173" fmla="*/ 151 h 3370881"/>
                          <a:gd name="connsiteX174" fmla="*/ 2357718 w 2657256"/>
                          <a:gd name="connsiteY174" fmla="*/ 215305 h 3370881"/>
                          <a:gd name="connsiteX175" fmla="*/ 2254623 w 2657256"/>
                          <a:gd name="connsiteY175" fmla="*/ 376670 h 3370881"/>
                          <a:gd name="connsiteX176" fmla="*/ 2245659 w 2657256"/>
                          <a:gd name="connsiteY176" fmla="*/ 390117 h 3370881"/>
                          <a:gd name="connsiteX177" fmla="*/ 2254623 w 2657256"/>
                          <a:gd name="connsiteY177" fmla="*/ 403564 h 3370881"/>
                          <a:gd name="connsiteX178" fmla="*/ 2353235 w 2657256"/>
                          <a:gd name="connsiteY178" fmla="*/ 399081 h 3370881"/>
                          <a:gd name="connsiteX179" fmla="*/ 2366682 w 2657256"/>
                          <a:gd name="connsiteY179" fmla="*/ 394599 h 3370881"/>
                          <a:gd name="connsiteX180" fmla="*/ 2389094 w 2657256"/>
                          <a:gd name="connsiteY180" fmla="*/ 390117 h 3370881"/>
                          <a:gd name="connsiteX181" fmla="*/ 2424953 w 2657256"/>
                          <a:gd name="connsiteY181" fmla="*/ 367705 h 3370881"/>
                          <a:gd name="connsiteX182" fmla="*/ 2528047 w 2657256"/>
                          <a:gd name="connsiteY182" fmla="*/ 292700 h 3370881"/>
                          <a:gd name="connsiteX183" fmla="*/ 2541495 w 2657256"/>
                          <a:gd name="connsiteY183" fmla="*/ 62906 h 3370881"/>
                          <a:gd name="connsiteX184" fmla="*/ 2591304 w 2657256"/>
                          <a:gd name="connsiteY184" fmla="*/ 214081 h 3370881"/>
                          <a:gd name="connsiteX185" fmla="*/ 2612315 w 2657256"/>
                          <a:gd name="connsiteY185" fmla="*/ 290907 h 3370881"/>
                          <a:gd name="connsiteX186" fmla="*/ 2650863 w 2657256"/>
                          <a:gd name="connsiteY186" fmla="*/ 344994 h 3370881"/>
                          <a:gd name="connsiteX187" fmla="*/ 2465294 w 2657256"/>
                          <a:gd name="connsiteY187" fmla="*/ 399081 h 3370881"/>
                          <a:gd name="connsiteX188" fmla="*/ 2442882 w 2657256"/>
                          <a:gd name="connsiteY188" fmla="*/ 403564 h 3370881"/>
                          <a:gd name="connsiteX189" fmla="*/ 2398059 w 2657256"/>
                          <a:gd name="connsiteY189" fmla="*/ 417011 h 3370881"/>
                          <a:gd name="connsiteX190" fmla="*/ 2375647 w 2657256"/>
                          <a:gd name="connsiteY190" fmla="*/ 425976 h 3370881"/>
                          <a:gd name="connsiteX191" fmla="*/ 2357718 w 2657256"/>
                          <a:gd name="connsiteY191" fmla="*/ 430458 h 3370881"/>
                          <a:gd name="connsiteX192" fmla="*/ 2344270 w 2657256"/>
                          <a:gd name="connsiteY192" fmla="*/ 461834 h 3370881"/>
                          <a:gd name="connsiteX193" fmla="*/ 2353235 w 2657256"/>
                          <a:gd name="connsiteY193" fmla="*/ 502176 h 3370881"/>
                          <a:gd name="connsiteX194" fmla="*/ 2362200 w 2657256"/>
                          <a:gd name="connsiteY194" fmla="*/ 515623 h 3370881"/>
                          <a:gd name="connsiteX195" fmla="*/ 2344270 w 2657256"/>
                          <a:gd name="connsiteY195" fmla="*/ 587340 h 3370881"/>
                          <a:gd name="connsiteX196" fmla="*/ 2321859 w 2657256"/>
                          <a:gd name="connsiteY196" fmla="*/ 614234 h 3370881"/>
                          <a:gd name="connsiteX197" fmla="*/ 2308412 w 2657256"/>
                          <a:gd name="connsiteY197" fmla="*/ 636646 h 3370881"/>
                          <a:gd name="connsiteX198" fmla="*/ 2281518 w 2657256"/>
                          <a:gd name="connsiteY198" fmla="*/ 641129 h 3370881"/>
                          <a:gd name="connsiteX199" fmla="*/ 2259106 w 2657256"/>
                          <a:gd name="connsiteY199" fmla="*/ 636646 h 3370881"/>
                          <a:gd name="connsiteX200" fmla="*/ 2277035 w 2657256"/>
                          <a:gd name="connsiteY200" fmla="*/ 578376 h 3370881"/>
                          <a:gd name="connsiteX201" fmla="*/ 2290482 w 2657256"/>
                          <a:gd name="connsiteY201" fmla="*/ 542517 h 3370881"/>
                          <a:gd name="connsiteX202" fmla="*/ 2286000 w 2657256"/>
                          <a:gd name="connsiteY202" fmla="*/ 506658 h 3370881"/>
                          <a:gd name="connsiteX203" fmla="*/ 2245659 w 2657256"/>
                          <a:gd name="connsiteY203" fmla="*/ 448387 h 3370881"/>
                          <a:gd name="connsiteX204" fmla="*/ 2200835 w 2657256"/>
                          <a:gd name="connsiteY204" fmla="*/ 430458 h 3370881"/>
                          <a:gd name="connsiteX205" fmla="*/ 2169459 w 2657256"/>
                          <a:gd name="connsiteY205" fmla="*/ 425976 h 3370881"/>
                          <a:gd name="connsiteX206" fmla="*/ 2102223 w 2657256"/>
                          <a:gd name="connsiteY206" fmla="*/ 430458 h 3370881"/>
                          <a:gd name="connsiteX207" fmla="*/ 2084294 w 2657256"/>
                          <a:gd name="connsiteY207" fmla="*/ 439423 h 3370881"/>
                          <a:gd name="connsiteX208" fmla="*/ 2070847 w 2657256"/>
                          <a:gd name="connsiteY208" fmla="*/ 443905 h 3370881"/>
                          <a:gd name="connsiteX209" fmla="*/ 2061882 w 2657256"/>
                          <a:gd name="connsiteY209" fmla="*/ 461834 h 3370881"/>
                          <a:gd name="connsiteX210" fmla="*/ 2034988 w 2657256"/>
                          <a:gd name="connsiteY210" fmla="*/ 475281 h 3370881"/>
                          <a:gd name="connsiteX211" fmla="*/ 1783976 w 2657256"/>
                          <a:gd name="connsiteY211" fmla="*/ 479764 h 3370881"/>
                          <a:gd name="connsiteX212" fmla="*/ 1766047 w 2657256"/>
                          <a:gd name="connsiteY212" fmla="*/ 488729 h 3370881"/>
                          <a:gd name="connsiteX213" fmla="*/ 1703294 w 2657256"/>
                          <a:gd name="connsiteY213" fmla="*/ 506658 h 3370881"/>
                          <a:gd name="connsiteX214" fmla="*/ 1689847 w 2657256"/>
                          <a:gd name="connsiteY214" fmla="*/ 511140 h 3370881"/>
                          <a:gd name="connsiteX215" fmla="*/ 1676400 w 2657256"/>
                          <a:gd name="connsiteY215" fmla="*/ 520105 h 3370881"/>
                          <a:gd name="connsiteX216" fmla="*/ 1649506 w 2657256"/>
                          <a:gd name="connsiteY216" fmla="*/ 529070 h 3370881"/>
                          <a:gd name="connsiteX217" fmla="*/ 1636059 w 2657256"/>
                          <a:gd name="connsiteY217" fmla="*/ 538034 h 3370881"/>
                          <a:gd name="connsiteX218" fmla="*/ 1622612 w 2657256"/>
                          <a:gd name="connsiteY218" fmla="*/ 551481 h 3370881"/>
                          <a:gd name="connsiteX219" fmla="*/ 1609165 w 2657256"/>
                          <a:gd name="connsiteY219" fmla="*/ 555964 h 3370881"/>
                          <a:gd name="connsiteX220" fmla="*/ 1577788 w 2657256"/>
                          <a:gd name="connsiteY220" fmla="*/ 587340 h 3370881"/>
                          <a:gd name="connsiteX221" fmla="*/ 1568823 w 2657256"/>
                          <a:gd name="connsiteY221" fmla="*/ 600787 h 3370881"/>
                          <a:gd name="connsiteX222" fmla="*/ 1555376 w 2657256"/>
                          <a:gd name="connsiteY222" fmla="*/ 614234 h 3370881"/>
                          <a:gd name="connsiteX223" fmla="*/ 1524000 w 2657256"/>
                          <a:gd name="connsiteY223" fmla="*/ 654576 h 3370881"/>
                          <a:gd name="connsiteX224" fmla="*/ 1519518 w 2657256"/>
                          <a:gd name="connsiteY224" fmla="*/ 668023 h 3370881"/>
                          <a:gd name="connsiteX225" fmla="*/ 1528482 w 2657256"/>
                          <a:gd name="connsiteY225" fmla="*/ 708364 h 3370881"/>
                          <a:gd name="connsiteX226" fmla="*/ 1537447 w 2657256"/>
                          <a:gd name="connsiteY226" fmla="*/ 721811 h 3370881"/>
                          <a:gd name="connsiteX227" fmla="*/ 1568823 w 2657256"/>
                          <a:gd name="connsiteY227" fmla="*/ 712846 h 3370881"/>
                          <a:gd name="connsiteX228" fmla="*/ 1600200 w 2657256"/>
                          <a:gd name="connsiteY228" fmla="*/ 712846 h 3370881"/>
                          <a:gd name="connsiteX229" fmla="*/ 1631576 w 2657256"/>
                          <a:gd name="connsiteY229" fmla="*/ 690434 h 3370881"/>
                          <a:gd name="connsiteX230" fmla="*/ 1645023 w 2657256"/>
                          <a:gd name="connsiteY230" fmla="*/ 676987 h 3370881"/>
                          <a:gd name="connsiteX231" fmla="*/ 1685365 w 2657256"/>
                          <a:gd name="connsiteY231" fmla="*/ 645611 h 3370881"/>
                          <a:gd name="connsiteX232" fmla="*/ 1716741 w 2657256"/>
                          <a:gd name="connsiteY232" fmla="*/ 614234 h 3370881"/>
                          <a:gd name="connsiteX233" fmla="*/ 1748118 w 2657256"/>
                          <a:gd name="connsiteY233" fmla="*/ 596305 h 3370881"/>
                          <a:gd name="connsiteX234" fmla="*/ 1761565 w 2657256"/>
                          <a:gd name="connsiteY234" fmla="*/ 591823 h 3370881"/>
                          <a:gd name="connsiteX235" fmla="*/ 1779494 w 2657256"/>
                          <a:gd name="connsiteY235" fmla="*/ 582858 h 3370881"/>
                          <a:gd name="connsiteX236" fmla="*/ 1815353 w 2657256"/>
                          <a:gd name="connsiteY236" fmla="*/ 573893 h 3370881"/>
                          <a:gd name="connsiteX237" fmla="*/ 2030506 w 2657256"/>
                          <a:gd name="connsiteY237" fmla="*/ 578376 h 3370881"/>
                          <a:gd name="connsiteX238" fmla="*/ 2017059 w 2657256"/>
                          <a:gd name="connsiteY238" fmla="*/ 600787 h 3370881"/>
                          <a:gd name="connsiteX239" fmla="*/ 1981200 w 2657256"/>
                          <a:gd name="connsiteY239" fmla="*/ 636646 h 3370881"/>
                          <a:gd name="connsiteX240" fmla="*/ 1967753 w 2657256"/>
                          <a:gd name="connsiteY240" fmla="*/ 650093 h 3370881"/>
                          <a:gd name="connsiteX241" fmla="*/ 1936376 w 2657256"/>
                          <a:gd name="connsiteY241" fmla="*/ 690434 h 3370881"/>
                          <a:gd name="connsiteX242" fmla="*/ 1905000 w 2657256"/>
                          <a:gd name="connsiteY242" fmla="*/ 717329 h 3370881"/>
                          <a:gd name="connsiteX243" fmla="*/ 1860176 w 2657256"/>
                          <a:gd name="connsiteY243" fmla="*/ 735258 h 3370881"/>
                          <a:gd name="connsiteX244" fmla="*/ 1788459 w 2657256"/>
                          <a:gd name="connsiteY244" fmla="*/ 744223 h 3370881"/>
                          <a:gd name="connsiteX245" fmla="*/ 1846729 w 2657256"/>
                          <a:gd name="connsiteY245" fmla="*/ 802493 h 3370881"/>
                          <a:gd name="connsiteX246" fmla="*/ 1913965 w 2657256"/>
                          <a:gd name="connsiteY246" fmla="*/ 829387 h 3370881"/>
                          <a:gd name="connsiteX247" fmla="*/ 1922929 w 2657256"/>
                          <a:gd name="connsiteY247" fmla="*/ 842834 h 3370881"/>
                          <a:gd name="connsiteX248" fmla="*/ 1967753 w 2657256"/>
                          <a:gd name="connsiteY248" fmla="*/ 883176 h 3370881"/>
                          <a:gd name="connsiteX249" fmla="*/ 1981200 w 2657256"/>
                          <a:gd name="connsiteY249" fmla="*/ 896623 h 3370881"/>
                          <a:gd name="connsiteX250" fmla="*/ 1994647 w 2657256"/>
                          <a:gd name="connsiteY250" fmla="*/ 905587 h 3370881"/>
                          <a:gd name="connsiteX251" fmla="*/ 2021541 w 2657256"/>
                          <a:gd name="connsiteY251" fmla="*/ 927999 h 3370881"/>
                          <a:gd name="connsiteX252" fmla="*/ 2030506 w 2657256"/>
                          <a:gd name="connsiteY252" fmla="*/ 941446 h 3370881"/>
                          <a:gd name="connsiteX253" fmla="*/ 2057400 w 2657256"/>
                          <a:gd name="connsiteY253" fmla="*/ 968340 h 3370881"/>
                          <a:gd name="connsiteX254" fmla="*/ 2088776 w 2657256"/>
                          <a:gd name="connsiteY254" fmla="*/ 1013164 h 3370881"/>
                          <a:gd name="connsiteX255" fmla="*/ 2115670 w 2657256"/>
                          <a:gd name="connsiteY255" fmla="*/ 1057987 h 3370881"/>
                          <a:gd name="connsiteX256" fmla="*/ 2120153 w 2657256"/>
                          <a:gd name="connsiteY256" fmla="*/ 1089364 h 3370881"/>
                          <a:gd name="connsiteX257" fmla="*/ 2138082 w 2657256"/>
                          <a:gd name="connsiteY257" fmla="*/ 1143152 h 3370881"/>
                          <a:gd name="connsiteX258" fmla="*/ 2147047 w 2657256"/>
                          <a:gd name="connsiteY258" fmla="*/ 1196940 h 3370881"/>
                          <a:gd name="connsiteX259" fmla="*/ 2151529 w 2657256"/>
                          <a:gd name="connsiteY259" fmla="*/ 1210387 h 3370881"/>
                          <a:gd name="connsiteX260" fmla="*/ 2156012 w 2657256"/>
                          <a:gd name="connsiteY260" fmla="*/ 1228317 h 3370881"/>
                          <a:gd name="connsiteX261" fmla="*/ 2173941 w 2657256"/>
                          <a:gd name="connsiteY261" fmla="*/ 1295552 h 3370881"/>
                          <a:gd name="connsiteX262" fmla="*/ 2182906 w 2657256"/>
                          <a:gd name="connsiteY262" fmla="*/ 1313481 h 3370881"/>
                          <a:gd name="connsiteX263" fmla="*/ 2187388 w 2657256"/>
                          <a:gd name="connsiteY263" fmla="*/ 1331411 h 3370881"/>
                          <a:gd name="connsiteX264" fmla="*/ 2214282 w 2657256"/>
                          <a:gd name="connsiteY264" fmla="*/ 1385199 h 3370881"/>
                          <a:gd name="connsiteX265" fmla="*/ 2218765 w 2657256"/>
                          <a:gd name="connsiteY265" fmla="*/ 1403129 h 3370881"/>
                          <a:gd name="connsiteX266" fmla="*/ 2223247 w 2657256"/>
                          <a:gd name="connsiteY266" fmla="*/ 1430023 h 3370881"/>
                          <a:gd name="connsiteX267" fmla="*/ 2236694 w 2657256"/>
                          <a:gd name="connsiteY267" fmla="*/ 1456917 h 3370881"/>
                          <a:gd name="connsiteX268" fmla="*/ 2249794 w 2657256"/>
                          <a:gd name="connsiteY268" fmla="*/ 1524624 h 3370881"/>
                          <a:gd name="connsiteX269" fmla="*/ 2241176 w 2657256"/>
                          <a:gd name="connsiteY269" fmla="*/ 1577940 h 3370881"/>
                          <a:gd name="connsiteX270" fmla="*/ 2245659 w 2657256"/>
                          <a:gd name="connsiteY270" fmla="*/ 1595870 h 3370881"/>
                          <a:gd name="connsiteX271" fmla="*/ 2249634 w 2657256"/>
                          <a:gd name="connsiteY271" fmla="*/ 1685855 h 3370881"/>
                          <a:gd name="connsiteX272" fmla="*/ 2227729 w 2657256"/>
                          <a:gd name="connsiteY272" fmla="*/ 1716893 h 3370881"/>
                          <a:gd name="connsiteX273" fmla="*/ 2240500 w 2657256"/>
                          <a:gd name="connsiteY273" fmla="*/ 1674269 h 3370881"/>
                          <a:gd name="connsiteX274" fmla="*/ 2235341 w 2657256"/>
                          <a:gd name="connsiteY274" fmla="*/ 1788611 h 3370881"/>
                          <a:gd name="connsiteX275" fmla="*/ 2230689 w 2657256"/>
                          <a:gd name="connsiteY275" fmla="*/ 1823963 h 3370881"/>
                          <a:gd name="connsiteX276" fmla="*/ 2226207 w 2657256"/>
                          <a:gd name="connsiteY276" fmla="*/ 1824470 h 3370881"/>
                          <a:gd name="connsiteX277" fmla="*/ 2208278 w 2657256"/>
                          <a:gd name="connsiteY277" fmla="*/ 1869293 h 3370881"/>
                          <a:gd name="connsiteX278" fmla="*/ 2195168 w 2657256"/>
                          <a:gd name="connsiteY278" fmla="*/ 1882740 h 3370881"/>
                          <a:gd name="connsiteX279" fmla="*/ 2203458 w 2657256"/>
                          <a:gd name="connsiteY279" fmla="*/ 1918938 h 3370881"/>
                          <a:gd name="connsiteX280" fmla="*/ 2204134 w 2657256"/>
                          <a:gd name="connsiteY280" fmla="*/ 1949806 h 3370881"/>
                          <a:gd name="connsiteX281" fmla="*/ 2226545 w 2657256"/>
                          <a:gd name="connsiteY281" fmla="*/ 1954627 h 3370881"/>
                          <a:gd name="connsiteX282" fmla="*/ 2241176 w 2657256"/>
                          <a:gd name="connsiteY282" fmla="*/ 2012729 h 3370881"/>
                          <a:gd name="connsiteX283" fmla="*/ 2263588 w 2657256"/>
                          <a:gd name="connsiteY283" fmla="*/ 2057552 h 3370881"/>
                          <a:gd name="connsiteX284" fmla="*/ 2286000 w 2657256"/>
                          <a:gd name="connsiteY284" fmla="*/ 2084446 h 3370881"/>
                          <a:gd name="connsiteX285" fmla="*/ 2299447 w 2657256"/>
                          <a:gd name="connsiteY285" fmla="*/ 2124787 h 3370881"/>
                          <a:gd name="connsiteX286" fmla="*/ 2321859 w 2657256"/>
                          <a:gd name="connsiteY286" fmla="*/ 2151681 h 3370881"/>
                          <a:gd name="connsiteX287" fmla="*/ 2344270 w 2657256"/>
                          <a:gd name="connsiteY287" fmla="*/ 2205470 h 3370881"/>
                          <a:gd name="connsiteX288" fmla="*/ 2348753 w 2657256"/>
                          <a:gd name="connsiteY288" fmla="*/ 2223399 h 3370881"/>
                          <a:gd name="connsiteX289" fmla="*/ 2366682 w 2657256"/>
                          <a:gd name="connsiteY289" fmla="*/ 2263740 h 3370881"/>
                          <a:gd name="connsiteX290" fmla="*/ 2375647 w 2657256"/>
                          <a:gd name="connsiteY290" fmla="*/ 2286152 h 3370881"/>
                          <a:gd name="connsiteX291" fmla="*/ 2380129 w 2657256"/>
                          <a:gd name="connsiteY291" fmla="*/ 2308564 h 3370881"/>
                          <a:gd name="connsiteX292" fmla="*/ 2389094 w 2657256"/>
                          <a:gd name="connsiteY292" fmla="*/ 2335458 h 3370881"/>
                          <a:gd name="connsiteX293" fmla="*/ 2393576 w 2657256"/>
                          <a:gd name="connsiteY293" fmla="*/ 2380281 h 3370881"/>
                          <a:gd name="connsiteX294" fmla="*/ 2398059 w 2657256"/>
                          <a:gd name="connsiteY294" fmla="*/ 2393729 h 3370881"/>
                          <a:gd name="connsiteX295" fmla="*/ 2419794 w 2657256"/>
                          <a:gd name="connsiteY295" fmla="*/ 2447517 h 3370881"/>
                          <a:gd name="connsiteX296" fmla="*/ 2427343 w 2657256"/>
                          <a:gd name="connsiteY296" fmla="*/ 2564058 h 3370881"/>
                          <a:gd name="connsiteX297" fmla="*/ 2389094 w 2657256"/>
                          <a:gd name="connsiteY297" fmla="*/ 2837481 h 3370881"/>
                          <a:gd name="connsiteX298" fmla="*/ 2380129 w 2657256"/>
                          <a:gd name="connsiteY298" fmla="*/ 2859893 h 3370881"/>
                          <a:gd name="connsiteX299" fmla="*/ 2357718 w 2657256"/>
                          <a:gd name="connsiteY299" fmla="*/ 2913681 h 3370881"/>
                          <a:gd name="connsiteX300" fmla="*/ 2348753 w 2657256"/>
                          <a:gd name="connsiteY300" fmla="*/ 2936093 h 3370881"/>
                          <a:gd name="connsiteX301" fmla="*/ 2339788 w 2657256"/>
                          <a:gd name="connsiteY301" fmla="*/ 2971952 h 3370881"/>
                          <a:gd name="connsiteX302" fmla="*/ 2326341 w 2657256"/>
                          <a:gd name="connsiteY302" fmla="*/ 2994364 h 3370881"/>
                          <a:gd name="connsiteX303" fmla="*/ 2317376 w 2657256"/>
                          <a:gd name="connsiteY303" fmla="*/ 3025740 h 3370881"/>
                          <a:gd name="connsiteX304" fmla="*/ 2303929 w 2657256"/>
                          <a:gd name="connsiteY304" fmla="*/ 3048152 h 3370881"/>
                          <a:gd name="connsiteX305" fmla="*/ 2290482 w 2657256"/>
                          <a:gd name="connsiteY305" fmla="*/ 3079529 h 3370881"/>
                          <a:gd name="connsiteX306" fmla="*/ 2272553 w 2657256"/>
                          <a:gd name="connsiteY306" fmla="*/ 3084011 h 3370881"/>
                          <a:gd name="connsiteX307" fmla="*/ 2259106 w 2657256"/>
                          <a:gd name="connsiteY307" fmla="*/ 3088493 h 3370881"/>
                          <a:gd name="connsiteX308" fmla="*/ 2241176 w 2657256"/>
                          <a:gd name="connsiteY308" fmla="*/ 3092976 h 3370881"/>
                          <a:gd name="connsiteX309" fmla="*/ 2209800 w 2657256"/>
                          <a:gd name="connsiteY309" fmla="*/ 3101940 h 3370881"/>
                          <a:gd name="connsiteX310" fmla="*/ 2205318 w 2657256"/>
                          <a:gd name="connsiteY310" fmla="*/ 3039187 h 3370881"/>
                          <a:gd name="connsiteX311" fmla="*/ 2218765 w 2657256"/>
                          <a:gd name="connsiteY311" fmla="*/ 3021258 h 3370881"/>
                          <a:gd name="connsiteX312" fmla="*/ 2245659 w 2657256"/>
                          <a:gd name="connsiteY312" fmla="*/ 2971952 h 3370881"/>
                          <a:gd name="connsiteX313" fmla="*/ 2268070 w 2657256"/>
                          <a:gd name="connsiteY313" fmla="*/ 2945058 h 3370881"/>
                          <a:gd name="connsiteX314" fmla="*/ 2298550 w 2657256"/>
                          <a:gd name="connsiteY314" fmla="*/ 2568540 h 3370881"/>
                          <a:gd name="connsiteX315" fmla="*/ 2284986 w 2657256"/>
                          <a:gd name="connsiteY315" fmla="*/ 2532681 h 3370881"/>
                          <a:gd name="connsiteX316" fmla="*/ 2293273 w 2657256"/>
                          <a:gd name="connsiteY316" fmla="*/ 2496653 h 3370881"/>
                          <a:gd name="connsiteX317" fmla="*/ 2278152 w 2657256"/>
                          <a:gd name="connsiteY317" fmla="*/ 2475178 h 3370881"/>
                          <a:gd name="connsiteX318" fmla="*/ 2245659 w 2657256"/>
                          <a:gd name="connsiteY318" fmla="*/ 2389247 h 3370881"/>
                          <a:gd name="connsiteX319" fmla="*/ 2195507 w 2657256"/>
                          <a:gd name="connsiteY319" fmla="*/ 2241328 h 3370881"/>
                          <a:gd name="connsiteX320" fmla="*/ 2083786 w 2657256"/>
                          <a:gd name="connsiteY320" fmla="*/ 2040300 h 3370881"/>
                          <a:gd name="connsiteX321" fmla="*/ 2048773 w 2657256"/>
                          <a:gd name="connsiteY321" fmla="*/ 2017971 h 3370881"/>
                          <a:gd name="connsiteX322" fmla="*/ 2074314 w 2657256"/>
                          <a:gd name="connsiteY322" fmla="*/ 2011967 h 3370881"/>
                          <a:gd name="connsiteX323" fmla="*/ 2034988 w 2657256"/>
                          <a:gd name="connsiteY323" fmla="*/ 2003764 h 3370881"/>
                          <a:gd name="connsiteX324" fmla="*/ 2026023 w 2657256"/>
                          <a:gd name="connsiteY324" fmla="*/ 2026176 h 3370881"/>
                          <a:gd name="connsiteX325" fmla="*/ 2021541 w 2657256"/>
                          <a:gd name="connsiteY325" fmla="*/ 2039623 h 3370881"/>
                          <a:gd name="connsiteX326" fmla="*/ 1999129 w 2657256"/>
                          <a:gd name="connsiteY326" fmla="*/ 2053070 h 3370881"/>
                          <a:gd name="connsiteX327" fmla="*/ 1990165 w 2657256"/>
                          <a:gd name="connsiteY327" fmla="*/ 2070999 h 3370881"/>
                          <a:gd name="connsiteX328" fmla="*/ 1967753 w 2657256"/>
                          <a:gd name="connsiteY328" fmla="*/ 2106858 h 3370881"/>
                          <a:gd name="connsiteX329" fmla="*/ 1981200 w 2657256"/>
                          <a:gd name="connsiteY329" fmla="*/ 2223399 h 3370881"/>
                          <a:gd name="connsiteX330" fmla="*/ 1994647 w 2657256"/>
                          <a:gd name="connsiteY330" fmla="*/ 2254776 h 3370881"/>
                          <a:gd name="connsiteX331" fmla="*/ 2003612 w 2657256"/>
                          <a:gd name="connsiteY331" fmla="*/ 2272705 h 3370881"/>
                          <a:gd name="connsiteX332" fmla="*/ 2026023 w 2657256"/>
                          <a:gd name="connsiteY332" fmla="*/ 2304081 h 3370881"/>
                          <a:gd name="connsiteX333" fmla="*/ 2043953 w 2657256"/>
                          <a:gd name="connsiteY333" fmla="*/ 2348905 h 3370881"/>
                          <a:gd name="connsiteX334" fmla="*/ 2061882 w 2657256"/>
                          <a:gd name="connsiteY334" fmla="*/ 2371317 h 3370881"/>
                          <a:gd name="connsiteX335" fmla="*/ 2088776 w 2657256"/>
                          <a:gd name="connsiteY335" fmla="*/ 2434070 h 3370881"/>
                          <a:gd name="connsiteX336" fmla="*/ 2102223 w 2657256"/>
                          <a:gd name="connsiteY336" fmla="*/ 2465446 h 3370881"/>
                          <a:gd name="connsiteX337" fmla="*/ 2106706 w 2657256"/>
                          <a:gd name="connsiteY337" fmla="*/ 2496823 h 3370881"/>
                          <a:gd name="connsiteX338" fmla="*/ 2124635 w 2657256"/>
                          <a:gd name="connsiteY338" fmla="*/ 2559576 h 3370881"/>
                          <a:gd name="connsiteX339" fmla="*/ 2138082 w 2657256"/>
                          <a:gd name="connsiteY339" fmla="*/ 2649223 h 3370881"/>
                          <a:gd name="connsiteX340" fmla="*/ 2147047 w 2657256"/>
                          <a:gd name="connsiteY340" fmla="*/ 2685081 h 3370881"/>
                          <a:gd name="connsiteX341" fmla="*/ 2151529 w 2657256"/>
                          <a:gd name="connsiteY341" fmla="*/ 2716458 h 3370881"/>
                          <a:gd name="connsiteX342" fmla="*/ 2160494 w 2657256"/>
                          <a:gd name="connsiteY342" fmla="*/ 2770246 h 3370881"/>
                          <a:gd name="connsiteX343" fmla="*/ 2156012 w 2657256"/>
                          <a:gd name="connsiteY343" fmla="*/ 2962987 h 3370881"/>
                          <a:gd name="connsiteX344" fmla="*/ 2138082 w 2657256"/>
                          <a:gd name="connsiteY344" fmla="*/ 3043670 h 3370881"/>
                          <a:gd name="connsiteX345" fmla="*/ 2133600 w 2657256"/>
                          <a:gd name="connsiteY345" fmla="*/ 3061599 h 3370881"/>
                          <a:gd name="connsiteX346" fmla="*/ 2120153 w 2657256"/>
                          <a:gd name="connsiteY346" fmla="*/ 3079529 h 3370881"/>
                          <a:gd name="connsiteX347" fmla="*/ 2111188 w 2657256"/>
                          <a:gd name="connsiteY347" fmla="*/ 3106423 h 3370881"/>
                          <a:gd name="connsiteX348" fmla="*/ 2088776 w 2657256"/>
                          <a:gd name="connsiteY348" fmla="*/ 3137799 h 3370881"/>
                          <a:gd name="connsiteX349" fmla="*/ 2075329 w 2657256"/>
                          <a:gd name="connsiteY349" fmla="*/ 3164693 h 3370881"/>
                          <a:gd name="connsiteX350" fmla="*/ 2061882 w 2657256"/>
                          <a:gd name="connsiteY350" fmla="*/ 3169176 h 3370881"/>
                          <a:gd name="connsiteX351" fmla="*/ 2021541 w 2657256"/>
                          <a:gd name="connsiteY351" fmla="*/ 3164693 h 3370881"/>
                          <a:gd name="connsiteX352" fmla="*/ 2012576 w 2657256"/>
                          <a:gd name="connsiteY352" fmla="*/ 3119870 h 3370881"/>
                          <a:gd name="connsiteX353" fmla="*/ 2048435 w 2657256"/>
                          <a:gd name="connsiteY353" fmla="*/ 3021258 h 3370881"/>
                          <a:gd name="connsiteX354" fmla="*/ 2048435 w 2657256"/>
                          <a:gd name="connsiteY354" fmla="*/ 3021258 h 3370881"/>
                          <a:gd name="connsiteX355" fmla="*/ 2061882 w 2657256"/>
                          <a:gd name="connsiteY355" fmla="*/ 2967470 h 3370881"/>
                          <a:gd name="connsiteX356" fmla="*/ 2070847 w 2657256"/>
                          <a:gd name="connsiteY356" fmla="*/ 2882305 h 3370881"/>
                          <a:gd name="connsiteX357" fmla="*/ 2066365 w 2657256"/>
                          <a:gd name="connsiteY357" fmla="*/ 2725423 h 3370881"/>
                          <a:gd name="connsiteX358" fmla="*/ 2043953 w 2657256"/>
                          <a:gd name="connsiteY358" fmla="*/ 2649223 h 3370881"/>
                          <a:gd name="connsiteX359" fmla="*/ 2030506 w 2657256"/>
                          <a:gd name="connsiteY359" fmla="*/ 2622329 h 3370881"/>
                          <a:gd name="connsiteX360" fmla="*/ 2017059 w 2657256"/>
                          <a:gd name="connsiteY360" fmla="*/ 2581987 h 3370881"/>
                          <a:gd name="connsiteX361" fmla="*/ 1981200 w 2657256"/>
                          <a:gd name="connsiteY361" fmla="*/ 2514752 h 3370881"/>
                          <a:gd name="connsiteX362" fmla="*/ 1972235 w 2657256"/>
                          <a:gd name="connsiteY362" fmla="*/ 2501305 h 3370881"/>
                          <a:gd name="connsiteX363" fmla="*/ 1958788 w 2657256"/>
                          <a:gd name="connsiteY363" fmla="*/ 2478893 h 3370881"/>
                          <a:gd name="connsiteX364" fmla="*/ 1905000 w 2657256"/>
                          <a:gd name="connsiteY364" fmla="*/ 2398211 h 3370881"/>
                          <a:gd name="connsiteX365" fmla="*/ 1882588 w 2657256"/>
                          <a:gd name="connsiteY365" fmla="*/ 2357870 h 3370881"/>
                          <a:gd name="connsiteX366" fmla="*/ 1869141 w 2657256"/>
                          <a:gd name="connsiteY366" fmla="*/ 2339940 h 3370881"/>
                          <a:gd name="connsiteX367" fmla="*/ 1806388 w 2657256"/>
                          <a:gd name="connsiteY367" fmla="*/ 2313046 h 3370881"/>
                          <a:gd name="connsiteX368" fmla="*/ 1779494 w 2657256"/>
                          <a:gd name="connsiteY368" fmla="*/ 2304081 h 3370881"/>
                          <a:gd name="connsiteX369" fmla="*/ 1752600 w 2657256"/>
                          <a:gd name="connsiteY369" fmla="*/ 2299599 h 3370881"/>
                          <a:gd name="connsiteX370" fmla="*/ 1680882 w 2657256"/>
                          <a:gd name="connsiteY370" fmla="*/ 2277187 h 3370881"/>
                          <a:gd name="connsiteX371" fmla="*/ 1719025 w 2657256"/>
                          <a:gd name="connsiteY371" fmla="*/ 2281331 h 3370881"/>
                          <a:gd name="connsiteX372" fmla="*/ 1756997 w 2657256"/>
                          <a:gd name="connsiteY372" fmla="*/ 2289450 h 3370881"/>
                          <a:gd name="connsiteX373" fmla="*/ 1656440 w 2657256"/>
                          <a:gd name="connsiteY373" fmla="*/ 2298583 h 3370881"/>
                          <a:gd name="connsiteX374" fmla="*/ 1537447 w 2657256"/>
                          <a:gd name="connsiteY374" fmla="*/ 2329960 h 3370881"/>
                          <a:gd name="connsiteX375" fmla="*/ 1571993 w 2657256"/>
                          <a:gd name="connsiteY375" fmla="*/ 2317957 h 3370881"/>
                          <a:gd name="connsiteX376" fmla="*/ 1509707 w 2657256"/>
                          <a:gd name="connsiteY376" fmla="*/ 2338926 h 3370881"/>
                          <a:gd name="connsiteX377" fmla="*/ 1500444 w 2657256"/>
                          <a:gd name="connsiteY377" fmla="*/ 2355271 h 3370881"/>
                          <a:gd name="connsiteX378" fmla="*/ 1402678 w 2657256"/>
                          <a:gd name="connsiteY378" fmla="*/ 2339641 h 3370881"/>
                          <a:gd name="connsiteX379" fmla="*/ 1322892 w 2657256"/>
                          <a:gd name="connsiteY379" fmla="*/ 2336952 h 3370881"/>
                          <a:gd name="connsiteX380" fmla="*/ 1199384 w 2657256"/>
                          <a:gd name="connsiteY380" fmla="*/ 2307041 h 3370881"/>
                          <a:gd name="connsiteX381" fmla="*/ 1066800 w 2657256"/>
                          <a:gd name="connsiteY381" fmla="*/ 2272705 h 3370881"/>
                          <a:gd name="connsiteX382" fmla="*/ 1030941 w 2657256"/>
                          <a:gd name="connsiteY382" fmla="*/ 2263740 h 3370881"/>
                          <a:gd name="connsiteX383" fmla="*/ 986118 w 2657256"/>
                          <a:gd name="connsiteY383" fmla="*/ 2241329 h 3370881"/>
                          <a:gd name="connsiteX384" fmla="*/ 968188 w 2657256"/>
                          <a:gd name="connsiteY384" fmla="*/ 2232364 h 3370881"/>
                          <a:gd name="connsiteX385" fmla="*/ 936812 w 2657256"/>
                          <a:gd name="connsiteY385" fmla="*/ 2214434 h 3370881"/>
                          <a:gd name="connsiteX386" fmla="*/ 905435 w 2657256"/>
                          <a:gd name="connsiteY386" fmla="*/ 2196505 h 3370881"/>
                          <a:gd name="connsiteX387" fmla="*/ 869576 w 2657256"/>
                          <a:gd name="connsiteY387" fmla="*/ 2209952 h 3370881"/>
                          <a:gd name="connsiteX388" fmla="*/ 856129 w 2657256"/>
                          <a:gd name="connsiteY388" fmla="*/ 2227881 h 3370881"/>
                          <a:gd name="connsiteX389" fmla="*/ 815788 w 2657256"/>
                          <a:gd name="connsiteY389" fmla="*/ 2268223 h 3370881"/>
                          <a:gd name="connsiteX390" fmla="*/ 788894 w 2657256"/>
                          <a:gd name="connsiteY390" fmla="*/ 2290634 h 3370881"/>
                          <a:gd name="connsiteX391" fmla="*/ 762000 w 2657256"/>
                          <a:gd name="connsiteY391" fmla="*/ 2313046 h 3370881"/>
                          <a:gd name="connsiteX392" fmla="*/ 753035 w 2657256"/>
                          <a:gd name="connsiteY392" fmla="*/ 2326493 h 3370881"/>
                          <a:gd name="connsiteX393" fmla="*/ 735106 w 2657256"/>
                          <a:gd name="connsiteY393" fmla="*/ 2339940 h 3370881"/>
                          <a:gd name="connsiteX394" fmla="*/ 712694 w 2657256"/>
                          <a:gd name="connsiteY394" fmla="*/ 2362352 h 3370881"/>
                          <a:gd name="connsiteX395" fmla="*/ 694765 w 2657256"/>
                          <a:gd name="connsiteY395" fmla="*/ 2375799 h 3370881"/>
                          <a:gd name="connsiteX396" fmla="*/ 681318 w 2657256"/>
                          <a:gd name="connsiteY396" fmla="*/ 2393729 h 3370881"/>
                          <a:gd name="connsiteX397" fmla="*/ 667870 w 2657256"/>
                          <a:gd name="connsiteY397" fmla="*/ 2402693 h 3370881"/>
                          <a:gd name="connsiteX398" fmla="*/ 623047 w 2657256"/>
                          <a:gd name="connsiteY398" fmla="*/ 2443034 h 3370881"/>
                          <a:gd name="connsiteX399" fmla="*/ 600635 w 2657256"/>
                          <a:gd name="connsiteY399" fmla="*/ 2474411 h 3370881"/>
                          <a:gd name="connsiteX400" fmla="*/ 587188 w 2657256"/>
                          <a:gd name="connsiteY400" fmla="*/ 2514752 h 3370881"/>
                          <a:gd name="connsiteX401" fmla="*/ 582706 w 2657256"/>
                          <a:gd name="connsiteY401" fmla="*/ 2546129 h 3370881"/>
                          <a:gd name="connsiteX402" fmla="*/ 596153 w 2657256"/>
                          <a:gd name="connsiteY402" fmla="*/ 2635776 h 3370881"/>
                          <a:gd name="connsiteX403" fmla="*/ 600635 w 2657256"/>
                          <a:gd name="connsiteY403" fmla="*/ 2653705 h 3370881"/>
                          <a:gd name="connsiteX404" fmla="*/ 609600 w 2657256"/>
                          <a:gd name="connsiteY404" fmla="*/ 2671634 h 3370881"/>
                          <a:gd name="connsiteX405" fmla="*/ 614082 w 2657256"/>
                          <a:gd name="connsiteY405" fmla="*/ 2689564 h 3370881"/>
                          <a:gd name="connsiteX406" fmla="*/ 623047 w 2657256"/>
                          <a:gd name="connsiteY406" fmla="*/ 2711976 h 3370881"/>
                          <a:gd name="connsiteX407" fmla="*/ 627529 w 2657256"/>
                          <a:gd name="connsiteY407" fmla="*/ 2734387 h 3370881"/>
                          <a:gd name="connsiteX408" fmla="*/ 640976 w 2657256"/>
                          <a:gd name="connsiteY408" fmla="*/ 2765764 h 3370881"/>
                          <a:gd name="connsiteX409" fmla="*/ 645459 w 2657256"/>
                          <a:gd name="connsiteY409" fmla="*/ 2779211 h 3370881"/>
                          <a:gd name="connsiteX410" fmla="*/ 658906 w 2657256"/>
                          <a:gd name="connsiteY410" fmla="*/ 2801623 h 3370881"/>
                          <a:gd name="connsiteX411" fmla="*/ 676835 w 2657256"/>
                          <a:gd name="connsiteY411" fmla="*/ 2864376 h 3370881"/>
                          <a:gd name="connsiteX412" fmla="*/ 690282 w 2657256"/>
                          <a:gd name="connsiteY412" fmla="*/ 2895752 h 3370881"/>
                          <a:gd name="connsiteX413" fmla="*/ 699247 w 2657256"/>
                          <a:gd name="connsiteY413" fmla="*/ 2940576 h 3370881"/>
                          <a:gd name="connsiteX414" fmla="*/ 703729 w 2657256"/>
                          <a:gd name="connsiteY414" fmla="*/ 2967470 h 3370881"/>
                          <a:gd name="connsiteX415" fmla="*/ 717176 w 2657256"/>
                          <a:gd name="connsiteY415" fmla="*/ 2994364 h 3370881"/>
                          <a:gd name="connsiteX416" fmla="*/ 735106 w 2657256"/>
                          <a:gd name="connsiteY416" fmla="*/ 3052634 h 3370881"/>
                          <a:gd name="connsiteX417" fmla="*/ 739588 w 2657256"/>
                          <a:gd name="connsiteY417" fmla="*/ 3079529 h 3370881"/>
                          <a:gd name="connsiteX418" fmla="*/ 762000 w 2657256"/>
                          <a:gd name="connsiteY418" fmla="*/ 3142281 h 3370881"/>
                          <a:gd name="connsiteX419" fmla="*/ 766482 w 2657256"/>
                          <a:gd name="connsiteY419" fmla="*/ 3231929 h 3370881"/>
                          <a:gd name="connsiteX420" fmla="*/ 770965 w 2657256"/>
                          <a:gd name="connsiteY420" fmla="*/ 3254340 h 3370881"/>
                          <a:gd name="connsiteX421" fmla="*/ 775447 w 2657256"/>
                          <a:gd name="connsiteY421" fmla="*/ 3285717 h 3370881"/>
                          <a:gd name="connsiteX422" fmla="*/ 748553 w 2657256"/>
                          <a:gd name="connsiteY422" fmla="*/ 3335023 h 3370881"/>
                          <a:gd name="connsiteX423" fmla="*/ 721659 w 2657256"/>
                          <a:gd name="connsiteY423" fmla="*/ 3343987 h 3370881"/>
                          <a:gd name="connsiteX424" fmla="*/ 708212 w 2657256"/>
                          <a:gd name="connsiteY424" fmla="*/ 3348470 h 3370881"/>
                          <a:gd name="connsiteX425" fmla="*/ 623047 w 2657256"/>
                          <a:gd name="connsiteY425" fmla="*/ 3330540 h 3370881"/>
                          <a:gd name="connsiteX426" fmla="*/ 609600 w 2657256"/>
                          <a:gd name="connsiteY426" fmla="*/ 3308129 h 3370881"/>
                          <a:gd name="connsiteX427" fmla="*/ 591670 w 2657256"/>
                          <a:gd name="connsiteY427" fmla="*/ 3267787 h 3370881"/>
                          <a:gd name="connsiteX428" fmla="*/ 560294 w 2657256"/>
                          <a:gd name="connsiteY428" fmla="*/ 3209517 h 3370881"/>
                          <a:gd name="connsiteX429" fmla="*/ 551329 w 2657256"/>
                          <a:gd name="connsiteY429" fmla="*/ 3196070 h 3370881"/>
                          <a:gd name="connsiteX430" fmla="*/ 528918 w 2657256"/>
                          <a:gd name="connsiteY430" fmla="*/ 3173658 h 3370881"/>
                          <a:gd name="connsiteX431" fmla="*/ 519953 w 2657256"/>
                          <a:gd name="connsiteY431" fmla="*/ 3128834 h 3370881"/>
                          <a:gd name="connsiteX432" fmla="*/ 524435 w 2657256"/>
                          <a:gd name="connsiteY432" fmla="*/ 3101940 h 3370881"/>
                          <a:gd name="connsiteX433" fmla="*/ 528918 w 2657256"/>
                          <a:gd name="connsiteY433" fmla="*/ 3088493 h 3370881"/>
                          <a:gd name="connsiteX434" fmla="*/ 542365 w 2657256"/>
                          <a:gd name="connsiteY434" fmla="*/ 3052634 h 3370881"/>
                          <a:gd name="connsiteX435" fmla="*/ 484094 w 2657256"/>
                          <a:gd name="connsiteY435" fmla="*/ 2886787 h 3370881"/>
                          <a:gd name="connsiteX436" fmla="*/ 443753 w 2657256"/>
                          <a:gd name="connsiteY436" fmla="*/ 2779211 h 3370881"/>
                          <a:gd name="connsiteX437" fmla="*/ 439270 w 2657256"/>
                          <a:gd name="connsiteY437" fmla="*/ 2752317 h 3370881"/>
                          <a:gd name="connsiteX438" fmla="*/ 430306 w 2657256"/>
                          <a:gd name="connsiteY438" fmla="*/ 2716458 h 3370881"/>
                          <a:gd name="connsiteX439" fmla="*/ 425823 w 2657256"/>
                          <a:gd name="connsiteY439" fmla="*/ 2680599 h 3370881"/>
                          <a:gd name="connsiteX440" fmla="*/ 398929 w 2657256"/>
                          <a:gd name="connsiteY440" fmla="*/ 2599917 h 3370881"/>
                          <a:gd name="connsiteX441" fmla="*/ 385482 w 2657256"/>
                          <a:gd name="connsiteY441" fmla="*/ 2568540 h 3370881"/>
                          <a:gd name="connsiteX442" fmla="*/ 381000 w 2657256"/>
                          <a:gd name="connsiteY442" fmla="*/ 2550611 h 3370881"/>
                          <a:gd name="connsiteX443" fmla="*/ 372035 w 2657256"/>
                          <a:gd name="connsiteY443" fmla="*/ 2483376 h 3370881"/>
                          <a:gd name="connsiteX444" fmla="*/ 367553 w 2657256"/>
                          <a:gd name="connsiteY444" fmla="*/ 2469929 h 3370881"/>
                          <a:gd name="connsiteX445" fmla="*/ 407894 w 2657256"/>
                          <a:gd name="connsiteY445" fmla="*/ 2451999 h 3370881"/>
                          <a:gd name="connsiteX446" fmla="*/ 515470 w 2657256"/>
                          <a:gd name="connsiteY446" fmla="*/ 2407176 h 3370881"/>
                          <a:gd name="connsiteX447" fmla="*/ 578223 w 2657256"/>
                          <a:gd name="connsiteY447" fmla="*/ 2353387 h 3370881"/>
                          <a:gd name="connsiteX448" fmla="*/ 587188 w 2657256"/>
                          <a:gd name="connsiteY448" fmla="*/ 2330976 h 3370881"/>
                          <a:gd name="connsiteX449" fmla="*/ 614082 w 2657256"/>
                          <a:gd name="connsiteY449" fmla="*/ 2254776 h 3370881"/>
                          <a:gd name="connsiteX450" fmla="*/ 649941 w 2657256"/>
                          <a:gd name="connsiteY450" fmla="*/ 2200987 h 3370881"/>
                          <a:gd name="connsiteX451" fmla="*/ 690282 w 2657256"/>
                          <a:gd name="connsiteY451" fmla="*/ 2174093 h 3370881"/>
                          <a:gd name="connsiteX452" fmla="*/ 703729 w 2657256"/>
                          <a:gd name="connsiteY452" fmla="*/ 2165129 h 3370881"/>
                          <a:gd name="connsiteX453" fmla="*/ 739588 w 2657256"/>
                          <a:gd name="connsiteY453" fmla="*/ 2147199 h 3370881"/>
                          <a:gd name="connsiteX454" fmla="*/ 708212 w 2657256"/>
                          <a:gd name="connsiteY454" fmla="*/ 2187540 h 3370881"/>
                          <a:gd name="connsiteX455" fmla="*/ 654423 w 2657256"/>
                          <a:gd name="connsiteY455" fmla="*/ 2241329 h 3370881"/>
                          <a:gd name="connsiteX456" fmla="*/ 636494 w 2657256"/>
                          <a:gd name="connsiteY456" fmla="*/ 2259258 h 3370881"/>
                          <a:gd name="connsiteX457" fmla="*/ 614082 w 2657256"/>
                          <a:gd name="connsiteY457" fmla="*/ 2286152 h 3370881"/>
                          <a:gd name="connsiteX458" fmla="*/ 592179 w 2657256"/>
                          <a:gd name="connsiteY458" fmla="*/ 2282347 h 3370881"/>
                          <a:gd name="connsiteX459" fmla="*/ 555980 w 2657256"/>
                          <a:gd name="connsiteY459" fmla="*/ 2313892 h 3370881"/>
                          <a:gd name="connsiteX460" fmla="*/ 524435 w 2657256"/>
                          <a:gd name="connsiteY460" fmla="*/ 2348905 h 3370881"/>
                          <a:gd name="connsiteX461" fmla="*/ 502023 w 2657256"/>
                          <a:gd name="connsiteY461" fmla="*/ 2362352 h 3370881"/>
                          <a:gd name="connsiteX462" fmla="*/ 461682 w 2657256"/>
                          <a:gd name="connsiteY462" fmla="*/ 2389246 h 3370881"/>
                          <a:gd name="connsiteX463" fmla="*/ 448235 w 2657256"/>
                          <a:gd name="connsiteY463" fmla="*/ 2398211 h 3370881"/>
                          <a:gd name="connsiteX464" fmla="*/ 430306 w 2657256"/>
                          <a:gd name="connsiteY464" fmla="*/ 2407176 h 3370881"/>
                          <a:gd name="connsiteX465" fmla="*/ 412376 w 2657256"/>
                          <a:gd name="connsiteY465" fmla="*/ 2420623 h 3370881"/>
                          <a:gd name="connsiteX466" fmla="*/ 389965 w 2657256"/>
                          <a:gd name="connsiteY466" fmla="*/ 2429587 h 3370881"/>
                          <a:gd name="connsiteX467" fmla="*/ 372035 w 2657256"/>
                          <a:gd name="connsiteY467" fmla="*/ 2443034 h 3370881"/>
                          <a:gd name="connsiteX468" fmla="*/ 318247 w 2657256"/>
                          <a:gd name="connsiteY468" fmla="*/ 2474411 h 3370881"/>
                          <a:gd name="connsiteX469" fmla="*/ 304800 w 2657256"/>
                          <a:gd name="connsiteY469" fmla="*/ 2492340 h 3370881"/>
                          <a:gd name="connsiteX470" fmla="*/ 282388 w 2657256"/>
                          <a:gd name="connsiteY470" fmla="*/ 2519234 h 3370881"/>
                          <a:gd name="connsiteX471" fmla="*/ 295835 w 2657256"/>
                          <a:gd name="connsiteY471" fmla="*/ 2815070 h 3370881"/>
                          <a:gd name="connsiteX472" fmla="*/ 300318 w 2657256"/>
                          <a:gd name="connsiteY472" fmla="*/ 2837481 h 3370881"/>
                          <a:gd name="connsiteX473" fmla="*/ 304800 w 2657256"/>
                          <a:gd name="connsiteY473" fmla="*/ 2868858 h 3370881"/>
                          <a:gd name="connsiteX474" fmla="*/ 309282 w 2657256"/>
                          <a:gd name="connsiteY474" fmla="*/ 2927129 h 3370881"/>
                          <a:gd name="connsiteX475" fmla="*/ 322729 w 2657256"/>
                          <a:gd name="connsiteY475" fmla="*/ 2985399 h 3370881"/>
                          <a:gd name="connsiteX476" fmla="*/ 327212 w 2657256"/>
                          <a:gd name="connsiteY476" fmla="*/ 3012293 h 3370881"/>
                          <a:gd name="connsiteX477" fmla="*/ 331694 w 2657256"/>
                          <a:gd name="connsiteY477" fmla="*/ 3043670 h 3370881"/>
                          <a:gd name="connsiteX478" fmla="*/ 345141 w 2657256"/>
                          <a:gd name="connsiteY478" fmla="*/ 3070564 h 3370881"/>
                          <a:gd name="connsiteX479" fmla="*/ 367553 w 2657256"/>
                          <a:gd name="connsiteY479" fmla="*/ 3124352 h 3370881"/>
                          <a:gd name="connsiteX480" fmla="*/ 381000 w 2657256"/>
                          <a:gd name="connsiteY480" fmla="*/ 3182623 h 3370881"/>
                          <a:gd name="connsiteX481" fmla="*/ 389965 w 2657256"/>
                          <a:gd name="connsiteY481" fmla="*/ 3196070 h 3370881"/>
                          <a:gd name="connsiteX482" fmla="*/ 394447 w 2657256"/>
                          <a:gd name="connsiteY482" fmla="*/ 3213999 h 3370881"/>
                          <a:gd name="connsiteX483" fmla="*/ 412376 w 2657256"/>
                          <a:gd name="connsiteY483" fmla="*/ 3245376 h 3370881"/>
                          <a:gd name="connsiteX484" fmla="*/ 416859 w 2657256"/>
                          <a:gd name="connsiteY484" fmla="*/ 3258823 h 3370881"/>
                          <a:gd name="connsiteX485" fmla="*/ 425823 w 2657256"/>
                          <a:gd name="connsiteY485" fmla="*/ 3272270 h 3370881"/>
                          <a:gd name="connsiteX486" fmla="*/ 439270 w 2657256"/>
                          <a:gd name="connsiteY486" fmla="*/ 3303646 h 3370881"/>
                          <a:gd name="connsiteX487" fmla="*/ 439270 w 2657256"/>
                          <a:gd name="connsiteY487" fmla="*/ 3352952 h 3370881"/>
                          <a:gd name="connsiteX488" fmla="*/ 430306 w 2657256"/>
                          <a:gd name="connsiteY488" fmla="*/ 3366399 h 3370881"/>
                          <a:gd name="connsiteX489" fmla="*/ 412376 w 2657256"/>
                          <a:gd name="connsiteY489" fmla="*/ 3370881 h 3370881"/>
                          <a:gd name="connsiteX490" fmla="*/ 295835 w 2657256"/>
                          <a:gd name="connsiteY490" fmla="*/ 3357434 h 3370881"/>
                          <a:gd name="connsiteX491" fmla="*/ 264459 w 2657256"/>
                          <a:gd name="connsiteY491" fmla="*/ 3276752 h 3370881"/>
                          <a:gd name="connsiteX492" fmla="*/ 259976 w 2657256"/>
                          <a:gd name="connsiteY492" fmla="*/ 3240893 h 3370881"/>
                          <a:gd name="connsiteX493" fmla="*/ 246529 w 2657256"/>
                          <a:gd name="connsiteY493" fmla="*/ 3178140 h 3370881"/>
                          <a:gd name="connsiteX494" fmla="*/ 237565 w 2657256"/>
                          <a:gd name="connsiteY494" fmla="*/ 3084011 h 3370881"/>
                          <a:gd name="connsiteX495" fmla="*/ 228600 w 2657256"/>
                          <a:gd name="connsiteY495" fmla="*/ 3057117 h 3370881"/>
                          <a:gd name="connsiteX496" fmla="*/ 219635 w 2657256"/>
                          <a:gd name="connsiteY496" fmla="*/ 3021258 h 3370881"/>
                          <a:gd name="connsiteX497" fmla="*/ 206188 w 2657256"/>
                          <a:gd name="connsiteY497" fmla="*/ 2980917 h 3370881"/>
                          <a:gd name="connsiteX498" fmla="*/ 201706 w 2657256"/>
                          <a:gd name="connsiteY498" fmla="*/ 2949540 h 3370881"/>
                          <a:gd name="connsiteX499" fmla="*/ 197223 w 2657256"/>
                          <a:gd name="connsiteY499" fmla="*/ 2927129 h 3370881"/>
                          <a:gd name="connsiteX500" fmla="*/ 192741 w 2657256"/>
                          <a:gd name="connsiteY500" fmla="*/ 2891270 h 3370881"/>
                          <a:gd name="connsiteX501" fmla="*/ 188259 w 2657256"/>
                          <a:gd name="connsiteY501" fmla="*/ 2850929 h 3370881"/>
                          <a:gd name="connsiteX502" fmla="*/ 179294 w 2657256"/>
                          <a:gd name="connsiteY502" fmla="*/ 2824034 h 3370881"/>
                          <a:gd name="connsiteX503" fmla="*/ 165847 w 2657256"/>
                          <a:gd name="connsiteY503" fmla="*/ 2774729 h 3370881"/>
                          <a:gd name="connsiteX504" fmla="*/ 161365 w 2657256"/>
                          <a:gd name="connsiteY504" fmla="*/ 2747834 h 3370881"/>
                          <a:gd name="connsiteX505" fmla="*/ 156882 w 2657256"/>
                          <a:gd name="connsiteY505" fmla="*/ 2559576 h 3370881"/>
                          <a:gd name="connsiteX506" fmla="*/ 152400 w 2657256"/>
                          <a:gd name="connsiteY506" fmla="*/ 2519234 h 3370881"/>
                          <a:gd name="connsiteX507" fmla="*/ 118035 w 2657256"/>
                          <a:gd name="connsiteY507" fmla="*/ 2400004 h 3370881"/>
                          <a:gd name="connsiteX508" fmla="*/ 117048 w 2657256"/>
                          <a:gd name="connsiteY508" fmla="*/ 2344423 h 3370881"/>
                          <a:gd name="connsiteX509" fmla="*/ 100106 w 2657256"/>
                          <a:gd name="connsiteY509" fmla="*/ 2330976 h 3370881"/>
                          <a:gd name="connsiteX510" fmla="*/ 138953 w 2657256"/>
                          <a:gd name="connsiteY510" fmla="*/ 2313046 h 3370881"/>
                          <a:gd name="connsiteX511" fmla="*/ 152400 w 2657256"/>
                          <a:gd name="connsiteY511" fmla="*/ 2304081 h 3370881"/>
                          <a:gd name="connsiteX512" fmla="*/ 170329 w 2657256"/>
                          <a:gd name="connsiteY512" fmla="*/ 2259258 h 3370881"/>
                          <a:gd name="connsiteX513" fmla="*/ 188259 w 2657256"/>
                          <a:gd name="connsiteY513" fmla="*/ 2223399 h 3370881"/>
                          <a:gd name="connsiteX514" fmla="*/ 206188 w 2657256"/>
                          <a:gd name="connsiteY514" fmla="*/ 2187540 h 3370881"/>
                          <a:gd name="connsiteX515" fmla="*/ 210670 w 2657256"/>
                          <a:gd name="connsiteY515" fmla="*/ 2174093 h 3370881"/>
                          <a:gd name="connsiteX516" fmla="*/ 219635 w 2657256"/>
                          <a:gd name="connsiteY516" fmla="*/ 2115823 h 3370881"/>
                          <a:gd name="connsiteX517" fmla="*/ 210670 w 2657256"/>
                          <a:gd name="connsiteY517" fmla="*/ 1958940 h 3370881"/>
                          <a:gd name="connsiteX518" fmla="*/ 192741 w 2657256"/>
                          <a:gd name="connsiteY518" fmla="*/ 1923081 h 3370881"/>
                          <a:gd name="connsiteX519" fmla="*/ 179294 w 2657256"/>
                          <a:gd name="connsiteY519" fmla="*/ 1891705 h 3370881"/>
                          <a:gd name="connsiteX520" fmla="*/ 165847 w 2657256"/>
                          <a:gd name="connsiteY520" fmla="*/ 1864811 h 3370881"/>
                          <a:gd name="connsiteX521" fmla="*/ 152400 w 2657256"/>
                          <a:gd name="connsiteY521" fmla="*/ 1833434 h 3370881"/>
                          <a:gd name="connsiteX522" fmla="*/ 143435 w 2657256"/>
                          <a:gd name="connsiteY522" fmla="*/ 1819987 h 3370881"/>
                          <a:gd name="connsiteX523" fmla="*/ 107576 w 2657256"/>
                          <a:gd name="connsiteY523" fmla="*/ 1784129 h 3370881"/>
                          <a:gd name="connsiteX524" fmla="*/ 94129 w 2657256"/>
                          <a:gd name="connsiteY524" fmla="*/ 1779646 h 3370881"/>
                          <a:gd name="connsiteX525" fmla="*/ 71718 w 2657256"/>
                          <a:gd name="connsiteY525" fmla="*/ 1770681 h 3370881"/>
                          <a:gd name="connsiteX526" fmla="*/ 58270 w 2657256"/>
                          <a:gd name="connsiteY526" fmla="*/ 1761717 h 3370881"/>
                          <a:gd name="connsiteX527" fmla="*/ 26894 w 2657256"/>
                          <a:gd name="connsiteY527" fmla="*/ 1730340 h 3370881"/>
                          <a:gd name="connsiteX528" fmla="*/ 0 w 2657256"/>
                          <a:gd name="connsiteY528" fmla="*/ 1707929 h 3370881"/>
                          <a:gd name="connsiteX0" fmla="*/ 0 w 2657256"/>
                          <a:gd name="connsiteY0" fmla="*/ 1707929 h 3370881"/>
                          <a:gd name="connsiteX1" fmla="*/ 22412 w 2657256"/>
                          <a:gd name="connsiteY1" fmla="*/ 1698964 h 3370881"/>
                          <a:gd name="connsiteX2" fmla="*/ 31376 w 2657256"/>
                          <a:gd name="connsiteY2" fmla="*/ 1681034 h 3370881"/>
                          <a:gd name="connsiteX3" fmla="*/ 44823 w 2657256"/>
                          <a:gd name="connsiteY3" fmla="*/ 1672070 h 3370881"/>
                          <a:gd name="connsiteX4" fmla="*/ 58270 w 2657256"/>
                          <a:gd name="connsiteY4" fmla="*/ 1654140 h 3370881"/>
                          <a:gd name="connsiteX5" fmla="*/ 76200 w 2657256"/>
                          <a:gd name="connsiteY5" fmla="*/ 1645176 h 3370881"/>
                          <a:gd name="connsiteX6" fmla="*/ 98612 w 2657256"/>
                          <a:gd name="connsiteY6" fmla="*/ 1636211 h 3370881"/>
                          <a:gd name="connsiteX7" fmla="*/ 125506 w 2657256"/>
                          <a:gd name="connsiteY7" fmla="*/ 1627246 h 3370881"/>
                          <a:gd name="connsiteX8" fmla="*/ 152400 w 2657256"/>
                          <a:gd name="connsiteY8" fmla="*/ 1609317 h 3370881"/>
                          <a:gd name="connsiteX9" fmla="*/ 170329 w 2657256"/>
                          <a:gd name="connsiteY9" fmla="*/ 1600352 h 3370881"/>
                          <a:gd name="connsiteX10" fmla="*/ 188259 w 2657256"/>
                          <a:gd name="connsiteY10" fmla="*/ 1582423 h 3370881"/>
                          <a:gd name="connsiteX11" fmla="*/ 228600 w 2657256"/>
                          <a:gd name="connsiteY11" fmla="*/ 1564493 h 3370881"/>
                          <a:gd name="connsiteX12" fmla="*/ 255494 w 2657256"/>
                          <a:gd name="connsiteY12" fmla="*/ 1546564 h 3370881"/>
                          <a:gd name="connsiteX13" fmla="*/ 300318 w 2657256"/>
                          <a:gd name="connsiteY13" fmla="*/ 1524152 h 3370881"/>
                          <a:gd name="connsiteX14" fmla="*/ 313765 w 2657256"/>
                          <a:gd name="connsiteY14" fmla="*/ 1515187 h 3370881"/>
                          <a:gd name="connsiteX15" fmla="*/ 340659 w 2657256"/>
                          <a:gd name="connsiteY15" fmla="*/ 1510705 h 3370881"/>
                          <a:gd name="connsiteX16" fmla="*/ 363070 w 2657256"/>
                          <a:gd name="connsiteY16" fmla="*/ 1506223 h 3370881"/>
                          <a:gd name="connsiteX17" fmla="*/ 389965 w 2657256"/>
                          <a:gd name="connsiteY17" fmla="*/ 1501740 h 3370881"/>
                          <a:gd name="connsiteX18" fmla="*/ 425823 w 2657256"/>
                          <a:gd name="connsiteY18" fmla="*/ 1497258 h 3370881"/>
                          <a:gd name="connsiteX19" fmla="*/ 470647 w 2657256"/>
                          <a:gd name="connsiteY19" fmla="*/ 1488293 h 3370881"/>
                          <a:gd name="connsiteX20" fmla="*/ 515470 w 2657256"/>
                          <a:gd name="connsiteY20" fmla="*/ 1479329 h 3370881"/>
                          <a:gd name="connsiteX21" fmla="*/ 528918 w 2657256"/>
                          <a:gd name="connsiteY21" fmla="*/ 1470364 h 3370881"/>
                          <a:gd name="connsiteX22" fmla="*/ 600635 w 2657256"/>
                          <a:gd name="connsiteY22" fmla="*/ 1456917 h 3370881"/>
                          <a:gd name="connsiteX23" fmla="*/ 690282 w 2657256"/>
                          <a:gd name="connsiteY23" fmla="*/ 1447952 h 3370881"/>
                          <a:gd name="connsiteX24" fmla="*/ 793376 w 2657256"/>
                          <a:gd name="connsiteY24" fmla="*/ 1452434 h 3370881"/>
                          <a:gd name="connsiteX25" fmla="*/ 874059 w 2657256"/>
                          <a:gd name="connsiteY25" fmla="*/ 1465881 h 3370881"/>
                          <a:gd name="connsiteX26" fmla="*/ 914400 w 2657256"/>
                          <a:gd name="connsiteY26" fmla="*/ 1470364 h 3370881"/>
                          <a:gd name="connsiteX27" fmla="*/ 1030941 w 2657256"/>
                          <a:gd name="connsiteY27" fmla="*/ 1483811 h 3370881"/>
                          <a:gd name="connsiteX28" fmla="*/ 1151965 w 2657256"/>
                          <a:gd name="connsiteY28" fmla="*/ 1492776 h 3370881"/>
                          <a:gd name="connsiteX29" fmla="*/ 1281953 w 2657256"/>
                          <a:gd name="connsiteY29" fmla="*/ 1501740 h 3370881"/>
                          <a:gd name="connsiteX30" fmla="*/ 1465729 w 2657256"/>
                          <a:gd name="connsiteY30" fmla="*/ 1497258 h 3370881"/>
                          <a:gd name="connsiteX31" fmla="*/ 1510553 w 2657256"/>
                          <a:gd name="connsiteY31" fmla="*/ 1492776 h 3370881"/>
                          <a:gd name="connsiteX32" fmla="*/ 1582270 w 2657256"/>
                          <a:gd name="connsiteY32" fmla="*/ 1461399 h 3370881"/>
                          <a:gd name="connsiteX33" fmla="*/ 1604682 w 2657256"/>
                          <a:gd name="connsiteY33" fmla="*/ 1456917 h 3370881"/>
                          <a:gd name="connsiteX34" fmla="*/ 1622612 w 2657256"/>
                          <a:gd name="connsiteY34" fmla="*/ 1447952 h 3370881"/>
                          <a:gd name="connsiteX35" fmla="*/ 1645023 w 2657256"/>
                          <a:gd name="connsiteY35" fmla="*/ 1438987 h 3370881"/>
                          <a:gd name="connsiteX36" fmla="*/ 1662953 w 2657256"/>
                          <a:gd name="connsiteY36" fmla="*/ 1425540 h 3370881"/>
                          <a:gd name="connsiteX37" fmla="*/ 1698812 w 2657256"/>
                          <a:gd name="connsiteY37" fmla="*/ 1407611 h 3370881"/>
                          <a:gd name="connsiteX38" fmla="*/ 1739153 w 2657256"/>
                          <a:gd name="connsiteY38" fmla="*/ 1380717 h 3370881"/>
                          <a:gd name="connsiteX39" fmla="*/ 1752600 w 2657256"/>
                          <a:gd name="connsiteY39" fmla="*/ 1367270 h 3370881"/>
                          <a:gd name="connsiteX40" fmla="*/ 1775012 w 2657256"/>
                          <a:gd name="connsiteY40" fmla="*/ 1353823 h 3370881"/>
                          <a:gd name="connsiteX41" fmla="*/ 1797423 w 2657256"/>
                          <a:gd name="connsiteY41" fmla="*/ 1335893 h 3370881"/>
                          <a:gd name="connsiteX42" fmla="*/ 1810870 w 2657256"/>
                          <a:gd name="connsiteY42" fmla="*/ 1304517 h 3370881"/>
                          <a:gd name="connsiteX43" fmla="*/ 1815353 w 2657256"/>
                          <a:gd name="connsiteY43" fmla="*/ 1291070 h 3370881"/>
                          <a:gd name="connsiteX44" fmla="*/ 1801906 w 2657256"/>
                          <a:gd name="connsiteY44" fmla="*/ 1138670 h 3370881"/>
                          <a:gd name="connsiteX45" fmla="*/ 1792941 w 2657256"/>
                          <a:gd name="connsiteY45" fmla="*/ 1125223 h 3370881"/>
                          <a:gd name="connsiteX46" fmla="*/ 1757082 w 2657256"/>
                          <a:gd name="connsiteY46" fmla="*/ 1093846 h 3370881"/>
                          <a:gd name="connsiteX47" fmla="*/ 1730188 w 2657256"/>
                          <a:gd name="connsiteY47" fmla="*/ 1066952 h 3370881"/>
                          <a:gd name="connsiteX48" fmla="*/ 1703294 w 2657256"/>
                          <a:gd name="connsiteY48" fmla="*/ 1049023 h 3370881"/>
                          <a:gd name="connsiteX49" fmla="*/ 1622612 w 2657256"/>
                          <a:gd name="connsiteY49" fmla="*/ 1053505 h 3370881"/>
                          <a:gd name="connsiteX50" fmla="*/ 1595718 w 2657256"/>
                          <a:gd name="connsiteY50" fmla="*/ 1062470 h 3370881"/>
                          <a:gd name="connsiteX51" fmla="*/ 1573306 w 2657256"/>
                          <a:gd name="connsiteY51" fmla="*/ 1066952 h 3370881"/>
                          <a:gd name="connsiteX52" fmla="*/ 1453385 w 2657256"/>
                          <a:gd name="connsiteY52" fmla="*/ 1082761 h 3370881"/>
                          <a:gd name="connsiteX53" fmla="*/ 1326776 w 2657256"/>
                          <a:gd name="connsiteY53" fmla="*/ 1062470 h 3370881"/>
                          <a:gd name="connsiteX54" fmla="*/ 1308847 w 2657256"/>
                          <a:gd name="connsiteY54" fmla="*/ 1057987 h 3370881"/>
                          <a:gd name="connsiteX55" fmla="*/ 1277470 w 2657256"/>
                          <a:gd name="connsiteY55" fmla="*/ 1053505 h 3370881"/>
                          <a:gd name="connsiteX56" fmla="*/ 1259541 w 2657256"/>
                          <a:gd name="connsiteY56" fmla="*/ 1049023 h 3370881"/>
                          <a:gd name="connsiteX57" fmla="*/ 1232647 w 2657256"/>
                          <a:gd name="connsiteY57" fmla="*/ 1044540 h 3370881"/>
                          <a:gd name="connsiteX58" fmla="*/ 1053353 w 2657256"/>
                          <a:gd name="connsiteY58" fmla="*/ 1049023 h 3370881"/>
                          <a:gd name="connsiteX59" fmla="*/ 1035423 w 2657256"/>
                          <a:gd name="connsiteY59" fmla="*/ 1053505 h 3370881"/>
                          <a:gd name="connsiteX60" fmla="*/ 1008529 w 2657256"/>
                          <a:gd name="connsiteY60" fmla="*/ 1057987 h 3370881"/>
                          <a:gd name="connsiteX61" fmla="*/ 995082 w 2657256"/>
                          <a:gd name="connsiteY61" fmla="*/ 1062470 h 3370881"/>
                          <a:gd name="connsiteX62" fmla="*/ 945776 w 2657256"/>
                          <a:gd name="connsiteY62" fmla="*/ 1031093 h 3370881"/>
                          <a:gd name="connsiteX63" fmla="*/ 941294 w 2657256"/>
                          <a:gd name="connsiteY63" fmla="*/ 1017646 h 3370881"/>
                          <a:gd name="connsiteX64" fmla="*/ 932329 w 2657256"/>
                          <a:gd name="connsiteY64" fmla="*/ 919034 h 3370881"/>
                          <a:gd name="connsiteX65" fmla="*/ 914400 w 2657256"/>
                          <a:gd name="connsiteY65" fmla="*/ 901105 h 3370881"/>
                          <a:gd name="connsiteX66" fmla="*/ 918882 w 2657256"/>
                          <a:gd name="connsiteY66" fmla="*/ 869729 h 3370881"/>
                          <a:gd name="connsiteX67" fmla="*/ 941294 w 2657256"/>
                          <a:gd name="connsiteY67" fmla="*/ 865246 h 3370881"/>
                          <a:gd name="connsiteX68" fmla="*/ 959223 w 2657256"/>
                          <a:gd name="connsiteY68" fmla="*/ 851799 h 3370881"/>
                          <a:gd name="connsiteX69" fmla="*/ 990600 w 2657256"/>
                          <a:gd name="connsiteY69" fmla="*/ 847317 h 3370881"/>
                          <a:gd name="connsiteX70" fmla="*/ 1129553 w 2657256"/>
                          <a:gd name="connsiteY70" fmla="*/ 838352 h 3370881"/>
                          <a:gd name="connsiteX71" fmla="*/ 1147482 w 2657256"/>
                          <a:gd name="connsiteY71" fmla="*/ 829387 h 3370881"/>
                          <a:gd name="connsiteX72" fmla="*/ 1178859 w 2657256"/>
                          <a:gd name="connsiteY72" fmla="*/ 806976 h 3370881"/>
                          <a:gd name="connsiteX73" fmla="*/ 1192306 w 2657256"/>
                          <a:gd name="connsiteY73" fmla="*/ 793529 h 3370881"/>
                          <a:gd name="connsiteX74" fmla="*/ 1214718 w 2657256"/>
                          <a:gd name="connsiteY74" fmla="*/ 784564 h 3370881"/>
                          <a:gd name="connsiteX75" fmla="*/ 1241612 w 2657256"/>
                          <a:gd name="connsiteY75" fmla="*/ 771117 h 3370881"/>
                          <a:gd name="connsiteX76" fmla="*/ 1277470 w 2657256"/>
                          <a:gd name="connsiteY76" fmla="*/ 753187 h 3370881"/>
                          <a:gd name="connsiteX77" fmla="*/ 1295400 w 2657256"/>
                          <a:gd name="connsiteY77" fmla="*/ 730776 h 3370881"/>
                          <a:gd name="connsiteX78" fmla="*/ 1317812 w 2657256"/>
                          <a:gd name="connsiteY78" fmla="*/ 708364 h 3370881"/>
                          <a:gd name="connsiteX79" fmla="*/ 1353670 w 2657256"/>
                          <a:gd name="connsiteY79" fmla="*/ 663540 h 3370881"/>
                          <a:gd name="connsiteX80" fmla="*/ 1371600 w 2657256"/>
                          <a:gd name="connsiteY80" fmla="*/ 636646 h 3370881"/>
                          <a:gd name="connsiteX81" fmla="*/ 1380565 w 2657256"/>
                          <a:gd name="connsiteY81" fmla="*/ 596305 h 3370881"/>
                          <a:gd name="connsiteX82" fmla="*/ 1385047 w 2657256"/>
                          <a:gd name="connsiteY82" fmla="*/ 582858 h 3370881"/>
                          <a:gd name="connsiteX83" fmla="*/ 1380565 w 2657256"/>
                          <a:gd name="connsiteY83" fmla="*/ 533552 h 3370881"/>
                          <a:gd name="connsiteX84" fmla="*/ 1367118 w 2657256"/>
                          <a:gd name="connsiteY84" fmla="*/ 524587 h 3370881"/>
                          <a:gd name="connsiteX85" fmla="*/ 1349188 w 2657256"/>
                          <a:gd name="connsiteY85" fmla="*/ 520105 h 3370881"/>
                          <a:gd name="connsiteX86" fmla="*/ 1326776 w 2657256"/>
                          <a:gd name="connsiteY86" fmla="*/ 511140 h 3370881"/>
                          <a:gd name="connsiteX87" fmla="*/ 1281953 w 2657256"/>
                          <a:gd name="connsiteY87" fmla="*/ 515623 h 3370881"/>
                          <a:gd name="connsiteX88" fmla="*/ 1250576 w 2657256"/>
                          <a:gd name="connsiteY88" fmla="*/ 529070 h 3370881"/>
                          <a:gd name="connsiteX89" fmla="*/ 1210235 w 2657256"/>
                          <a:gd name="connsiteY89" fmla="*/ 542517 h 3370881"/>
                          <a:gd name="connsiteX90" fmla="*/ 1183341 w 2657256"/>
                          <a:gd name="connsiteY90" fmla="*/ 555964 h 3370881"/>
                          <a:gd name="connsiteX91" fmla="*/ 1160929 w 2657256"/>
                          <a:gd name="connsiteY91" fmla="*/ 569411 h 3370881"/>
                          <a:gd name="connsiteX92" fmla="*/ 1134035 w 2657256"/>
                          <a:gd name="connsiteY92" fmla="*/ 578376 h 3370881"/>
                          <a:gd name="connsiteX93" fmla="*/ 1111623 w 2657256"/>
                          <a:gd name="connsiteY93" fmla="*/ 587340 h 3370881"/>
                          <a:gd name="connsiteX94" fmla="*/ 1084729 w 2657256"/>
                          <a:gd name="connsiteY94" fmla="*/ 596305 h 3370881"/>
                          <a:gd name="connsiteX95" fmla="*/ 986118 w 2657256"/>
                          <a:gd name="connsiteY95" fmla="*/ 591823 h 3370881"/>
                          <a:gd name="connsiteX96" fmla="*/ 927847 w 2657256"/>
                          <a:gd name="connsiteY96" fmla="*/ 578376 h 3370881"/>
                          <a:gd name="connsiteX97" fmla="*/ 896470 w 2657256"/>
                          <a:gd name="connsiteY97" fmla="*/ 555964 h 3370881"/>
                          <a:gd name="connsiteX98" fmla="*/ 883023 w 2657256"/>
                          <a:gd name="connsiteY98" fmla="*/ 546999 h 3370881"/>
                          <a:gd name="connsiteX99" fmla="*/ 865094 w 2657256"/>
                          <a:gd name="connsiteY99" fmla="*/ 497693 h 3370881"/>
                          <a:gd name="connsiteX100" fmla="*/ 869576 w 2657256"/>
                          <a:gd name="connsiteY100" fmla="*/ 403564 h 3370881"/>
                          <a:gd name="connsiteX101" fmla="*/ 874059 w 2657256"/>
                          <a:gd name="connsiteY101" fmla="*/ 385634 h 3370881"/>
                          <a:gd name="connsiteX102" fmla="*/ 883023 w 2657256"/>
                          <a:gd name="connsiteY102" fmla="*/ 372187 h 3370881"/>
                          <a:gd name="connsiteX103" fmla="*/ 909918 w 2657256"/>
                          <a:gd name="connsiteY103" fmla="*/ 363223 h 3370881"/>
                          <a:gd name="connsiteX104" fmla="*/ 914400 w 2657256"/>
                          <a:gd name="connsiteY104" fmla="*/ 385634 h 3370881"/>
                          <a:gd name="connsiteX105" fmla="*/ 909918 w 2657256"/>
                          <a:gd name="connsiteY105" fmla="*/ 408046 h 3370881"/>
                          <a:gd name="connsiteX106" fmla="*/ 900953 w 2657256"/>
                          <a:gd name="connsiteY106" fmla="*/ 466317 h 3370881"/>
                          <a:gd name="connsiteX107" fmla="*/ 905435 w 2657256"/>
                          <a:gd name="connsiteY107" fmla="*/ 515623 h 3370881"/>
                          <a:gd name="connsiteX108" fmla="*/ 932329 w 2657256"/>
                          <a:gd name="connsiteY108" fmla="*/ 551481 h 3370881"/>
                          <a:gd name="connsiteX109" fmla="*/ 954741 w 2657256"/>
                          <a:gd name="connsiteY109" fmla="*/ 560446 h 3370881"/>
                          <a:gd name="connsiteX110" fmla="*/ 972670 w 2657256"/>
                          <a:gd name="connsiteY110" fmla="*/ 569411 h 3370881"/>
                          <a:gd name="connsiteX111" fmla="*/ 1066800 w 2657256"/>
                          <a:gd name="connsiteY111" fmla="*/ 564929 h 3370881"/>
                          <a:gd name="connsiteX112" fmla="*/ 1111623 w 2657256"/>
                          <a:gd name="connsiteY112" fmla="*/ 551481 h 3370881"/>
                          <a:gd name="connsiteX113" fmla="*/ 1129553 w 2657256"/>
                          <a:gd name="connsiteY113" fmla="*/ 538034 h 3370881"/>
                          <a:gd name="connsiteX114" fmla="*/ 1156447 w 2657256"/>
                          <a:gd name="connsiteY114" fmla="*/ 511140 h 3370881"/>
                          <a:gd name="connsiteX115" fmla="*/ 1160929 w 2657256"/>
                          <a:gd name="connsiteY115" fmla="*/ 493211 h 3370881"/>
                          <a:gd name="connsiteX116" fmla="*/ 1178859 w 2657256"/>
                          <a:gd name="connsiteY116" fmla="*/ 331846 h 3370881"/>
                          <a:gd name="connsiteX117" fmla="*/ 1215315 w 2657256"/>
                          <a:gd name="connsiteY117" fmla="*/ 270289 h 3370881"/>
                          <a:gd name="connsiteX118" fmla="*/ 1214718 w 2657256"/>
                          <a:gd name="connsiteY118" fmla="*/ 367705 h 3370881"/>
                          <a:gd name="connsiteX119" fmla="*/ 1201270 w 2657256"/>
                          <a:gd name="connsiteY119" fmla="*/ 412529 h 3370881"/>
                          <a:gd name="connsiteX120" fmla="*/ 1210235 w 2657256"/>
                          <a:gd name="connsiteY120" fmla="*/ 461834 h 3370881"/>
                          <a:gd name="connsiteX121" fmla="*/ 1214718 w 2657256"/>
                          <a:gd name="connsiteY121" fmla="*/ 475281 h 3370881"/>
                          <a:gd name="connsiteX122" fmla="*/ 1228165 w 2657256"/>
                          <a:gd name="connsiteY122" fmla="*/ 484246 h 3370881"/>
                          <a:gd name="connsiteX123" fmla="*/ 1250576 w 2657256"/>
                          <a:gd name="connsiteY123" fmla="*/ 502176 h 3370881"/>
                          <a:gd name="connsiteX124" fmla="*/ 1317812 w 2657256"/>
                          <a:gd name="connsiteY124" fmla="*/ 497693 h 3370881"/>
                          <a:gd name="connsiteX125" fmla="*/ 1353670 w 2657256"/>
                          <a:gd name="connsiteY125" fmla="*/ 488729 h 3370881"/>
                          <a:gd name="connsiteX126" fmla="*/ 1506070 w 2657256"/>
                          <a:gd name="connsiteY126" fmla="*/ 457352 h 3370881"/>
                          <a:gd name="connsiteX127" fmla="*/ 1550894 w 2657256"/>
                          <a:gd name="connsiteY127" fmla="*/ 430458 h 3370881"/>
                          <a:gd name="connsiteX128" fmla="*/ 1564341 w 2657256"/>
                          <a:gd name="connsiteY128" fmla="*/ 417011 h 3370881"/>
                          <a:gd name="connsiteX129" fmla="*/ 1586753 w 2657256"/>
                          <a:gd name="connsiteY129" fmla="*/ 399081 h 3370881"/>
                          <a:gd name="connsiteX130" fmla="*/ 1595718 w 2657256"/>
                          <a:gd name="connsiteY130" fmla="*/ 381152 h 3370881"/>
                          <a:gd name="connsiteX131" fmla="*/ 1613139 w 2657256"/>
                          <a:gd name="connsiteY131" fmla="*/ 358910 h 3370881"/>
                          <a:gd name="connsiteX132" fmla="*/ 1620066 w 2657256"/>
                          <a:gd name="connsiteY132" fmla="*/ 291047 h 3370881"/>
                          <a:gd name="connsiteX133" fmla="*/ 1604852 w 2657256"/>
                          <a:gd name="connsiteY133" fmla="*/ 236279 h 3370881"/>
                          <a:gd name="connsiteX134" fmla="*/ 1537447 w 2657256"/>
                          <a:gd name="connsiteY134" fmla="*/ 188411 h 3370881"/>
                          <a:gd name="connsiteX135" fmla="*/ 1613647 w 2657256"/>
                          <a:gd name="connsiteY135" fmla="*/ 399081 h 3370881"/>
                          <a:gd name="connsiteX136" fmla="*/ 1627094 w 2657256"/>
                          <a:gd name="connsiteY136" fmla="*/ 417011 h 3370881"/>
                          <a:gd name="connsiteX137" fmla="*/ 1658470 w 2657256"/>
                          <a:gd name="connsiteY137" fmla="*/ 412529 h 3370881"/>
                          <a:gd name="connsiteX138" fmla="*/ 1685365 w 2657256"/>
                          <a:gd name="connsiteY138" fmla="*/ 390117 h 3370881"/>
                          <a:gd name="connsiteX139" fmla="*/ 1694329 w 2657256"/>
                          <a:gd name="connsiteY139" fmla="*/ 376670 h 3370881"/>
                          <a:gd name="connsiteX140" fmla="*/ 1734670 w 2657256"/>
                          <a:gd name="connsiteY140" fmla="*/ 354258 h 3370881"/>
                          <a:gd name="connsiteX141" fmla="*/ 1743635 w 2657256"/>
                          <a:gd name="connsiteY141" fmla="*/ 340811 h 3370881"/>
                          <a:gd name="connsiteX142" fmla="*/ 1757082 w 2657256"/>
                          <a:gd name="connsiteY142" fmla="*/ 336329 h 3370881"/>
                          <a:gd name="connsiteX143" fmla="*/ 1843909 w 2657256"/>
                          <a:gd name="connsiteY143" fmla="*/ 262341 h 3370881"/>
                          <a:gd name="connsiteX144" fmla="*/ 1874221 w 2657256"/>
                          <a:gd name="connsiteY144" fmla="*/ 202194 h 3370881"/>
                          <a:gd name="connsiteX145" fmla="*/ 1828094 w 2657256"/>
                          <a:gd name="connsiteY145" fmla="*/ 136767 h 3370881"/>
                          <a:gd name="connsiteX146" fmla="*/ 1772023 w 2657256"/>
                          <a:gd name="connsiteY146" fmla="*/ 77249 h 3370881"/>
                          <a:gd name="connsiteX147" fmla="*/ 1948888 w 2657256"/>
                          <a:gd name="connsiteY147" fmla="*/ 178018 h 3370881"/>
                          <a:gd name="connsiteX148" fmla="*/ 1952362 w 2657256"/>
                          <a:gd name="connsiteY148" fmla="*/ 254265 h 3370881"/>
                          <a:gd name="connsiteX149" fmla="*/ 1874221 w 2657256"/>
                          <a:gd name="connsiteY149" fmla="*/ 318698 h 3370881"/>
                          <a:gd name="connsiteX150" fmla="*/ 1788459 w 2657256"/>
                          <a:gd name="connsiteY150" fmla="*/ 367705 h 3370881"/>
                          <a:gd name="connsiteX151" fmla="*/ 1761565 w 2657256"/>
                          <a:gd name="connsiteY151" fmla="*/ 390117 h 3370881"/>
                          <a:gd name="connsiteX152" fmla="*/ 1783976 w 2657256"/>
                          <a:gd name="connsiteY152" fmla="*/ 399081 h 3370881"/>
                          <a:gd name="connsiteX153" fmla="*/ 1878106 w 2657256"/>
                          <a:gd name="connsiteY153" fmla="*/ 390117 h 3370881"/>
                          <a:gd name="connsiteX154" fmla="*/ 1891553 w 2657256"/>
                          <a:gd name="connsiteY154" fmla="*/ 381152 h 3370881"/>
                          <a:gd name="connsiteX155" fmla="*/ 1918447 w 2657256"/>
                          <a:gd name="connsiteY155" fmla="*/ 372187 h 3370881"/>
                          <a:gd name="connsiteX156" fmla="*/ 1940859 w 2657256"/>
                          <a:gd name="connsiteY156" fmla="*/ 358740 h 3370881"/>
                          <a:gd name="connsiteX157" fmla="*/ 1954306 w 2657256"/>
                          <a:gd name="connsiteY157" fmla="*/ 354258 h 3370881"/>
                          <a:gd name="connsiteX158" fmla="*/ 2106320 w 2657256"/>
                          <a:gd name="connsiteY158" fmla="*/ 170457 h 3370881"/>
                          <a:gd name="connsiteX159" fmla="*/ 2064254 w 2657256"/>
                          <a:gd name="connsiteY159" fmla="*/ 20406 h 3370881"/>
                          <a:gd name="connsiteX160" fmla="*/ 2169347 w 2657256"/>
                          <a:gd name="connsiteY160" fmla="*/ 104479 h 3370881"/>
                          <a:gd name="connsiteX161" fmla="*/ 2183354 w 2657256"/>
                          <a:gd name="connsiteY161" fmla="*/ 192893 h 3370881"/>
                          <a:gd name="connsiteX162" fmla="*/ 2144900 w 2657256"/>
                          <a:gd name="connsiteY162" fmla="*/ 271231 h 3370881"/>
                          <a:gd name="connsiteX163" fmla="*/ 2096795 w 2657256"/>
                          <a:gd name="connsiteY163" fmla="*/ 316507 h 3370881"/>
                          <a:gd name="connsiteX164" fmla="*/ 1999129 w 2657256"/>
                          <a:gd name="connsiteY164" fmla="*/ 358740 h 3370881"/>
                          <a:gd name="connsiteX165" fmla="*/ 1994647 w 2657256"/>
                          <a:gd name="connsiteY165" fmla="*/ 372187 h 3370881"/>
                          <a:gd name="connsiteX166" fmla="*/ 2039470 w 2657256"/>
                          <a:gd name="connsiteY166" fmla="*/ 390117 h 3370881"/>
                          <a:gd name="connsiteX167" fmla="*/ 2115670 w 2657256"/>
                          <a:gd name="connsiteY167" fmla="*/ 390117 h 3370881"/>
                          <a:gd name="connsiteX168" fmla="*/ 2160494 w 2657256"/>
                          <a:gd name="connsiteY168" fmla="*/ 376670 h 3370881"/>
                          <a:gd name="connsiteX169" fmla="*/ 2191870 w 2657256"/>
                          <a:gd name="connsiteY169" fmla="*/ 363223 h 3370881"/>
                          <a:gd name="connsiteX170" fmla="*/ 2205318 w 2657256"/>
                          <a:gd name="connsiteY170" fmla="*/ 358740 h 3370881"/>
                          <a:gd name="connsiteX171" fmla="*/ 2232212 w 2657256"/>
                          <a:gd name="connsiteY171" fmla="*/ 340811 h 3370881"/>
                          <a:gd name="connsiteX172" fmla="*/ 2312894 w 2657256"/>
                          <a:gd name="connsiteY172" fmla="*/ 183929 h 3370881"/>
                          <a:gd name="connsiteX173" fmla="*/ 2339788 w 2657256"/>
                          <a:gd name="connsiteY173" fmla="*/ 151 h 3370881"/>
                          <a:gd name="connsiteX174" fmla="*/ 2357718 w 2657256"/>
                          <a:gd name="connsiteY174" fmla="*/ 215305 h 3370881"/>
                          <a:gd name="connsiteX175" fmla="*/ 2254623 w 2657256"/>
                          <a:gd name="connsiteY175" fmla="*/ 376670 h 3370881"/>
                          <a:gd name="connsiteX176" fmla="*/ 2245659 w 2657256"/>
                          <a:gd name="connsiteY176" fmla="*/ 390117 h 3370881"/>
                          <a:gd name="connsiteX177" fmla="*/ 2254623 w 2657256"/>
                          <a:gd name="connsiteY177" fmla="*/ 403564 h 3370881"/>
                          <a:gd name="connsiteX178" fmla="*/ 2353235 w 2657256"/>
                          <a:gd name="connsiteY178" fmla="*/ 399081 h 3370881"/>
                          <a:gd name="connsiteX179" fmla="*/ 2366682 w 2657256"/>
                          <a:gd name="connsiteY179" fmla="*/ 394599 h 3370881"/>
                          <a:gd name="connsiteX180" fmla="*/ 2389094 w 2657256"/>
                          <a:gd name="connsiteY180" fmla="*/ 390117 h 3370881"/>
                          <a:gd name="connsiteX181" fmla="*/ 2424953 w 2657256"/>
                          <a:gd name="connsiteY181" fmla="*/ 367705 h 3370881"/>
                          <a:gd name="connsiteX182" fmla="*/ 2528047 w 2657256"/>
                          <a:gd name="connsiteY182" fmla="*/ 292700 h 3370881"/>
                          <a:gd name="connsiteX183" fmla="*/ 2541495 w 2657256"/>
                          <a:gd name="connsiteY183" fmla="*/ 62906 h 3370881"/>
                          <a:gd name="connsiteX184" fmla="*/ 2591304 w 2657256"/>
                          <a:gd name="connsiteY184" fmla="*/ 214081 h 3370881"/>
                          <a:gd name="connsiteX185" fmla="*/ 2612315 w 2657256"/>
                          <a:gd name="connsiteY185" fmla="*/ 290907 h 3370881"/>
                          <a:gd name="connsiteX186" fmla="*/ 2650863 w 2657256"/>
                          <a:gd name="connsiteY186" fmla="*/ 344994 h 3370881"/>
                          <a:gd name="connsiteX187" fmla="*/ 2465294 w 2657256"/>
                          <a:gd name="connsiteY187" fmla="*/ 399081 h 3370881"/>
                          <a:gd name="connsiteX188" fmla="*/ 2442882 w 2657256"/>
                          <a:gd name="connsiteY188" fmla="*/ 403564 h 3370881"/>
                          <a:gd name="connsiteX189" fmla="*/ 2398059 w 2657256"/>
                          <a:gd name="connsiteY189" fmla="*/ 417011 h 3370881"/>
                          <a:gd name="connsiteX190" fmla="*/ 2375647 w 2657256"/>
                          <a:gd name="connsiteY190" fmla="*/ 425976 h 3370881"/>
                          <a:gd name="connsiteX191" fmla="*/ 2357718 w 2657256"/>
                          <a:gd name="connsiteY191" fmla="*/ 430458 h 3370881"/>
                          <a:gd name="connsiteX192" fmla="*/ 2344270 w 2657256"/>
                          <a:gd name="connsiteY192" fmla="*/ 461834 h 3370881"/>
                          <a:gd name="connsiteX193" fmla="*/ 2353235 w 2657256"/>
                          <a:gd name="connsiteY193" fmla="*/ 502176 h 3370881"/>
                          <a:gd name="connsiteX194" fmla="*/ 2362200 w 2657256"/>
                          <a:gd name="connsiteY194" fmla="*/ 515623 h 3370881"/>
                          <a:gd name="connsiteX195" fmla="*/ 2344270 w 2657256"/>
                          <a:gd name="connsiteY195" fmla="*/ 587340 h 3370881"/>
                          <a:gd name="connsiteX196" fmla="*/ 2321859 w 2657256"/>
                          <a:gd name="connsiteY196" fmla="*/ 614234 h 3370881"/>
                          <a:gd name="connsiteX197" fmla="*/ 2308412 w 2657256"/>
                          <a:gd name="connsiteY197" fmla="*/ 636646 h 3370881"/>
                          <a:gd name="connsiteX198" fmla="*/ 2281518 w 2657256"/>
                          <a:gd name="connsiteY198" fmla="*/ 641129 h 3370881"/>
                          <a:gd name="connsiteX199" fmla="*/ 2259106 w 2657256"/>
                          <a:gd name="connsiteY199" fmla="*/ 636646 h 3370881"/>
                          <a:gd name="connsiteX200" fmla="*/ 2277035 w 2657256"/>
                          <a:gd name="connsiteY200" fmla="*/ 578376 h 3370881"/>
                          <a:gd name="connsiteX201" fmla="*/ 2290482 w 2657256"/>
                          <a:gd name="connsiteY201" fmla="*/ 542517 h 3370881"/>
                          <a:gd name="connsiteX202" fmla="*/ 2286000 w 2657256"/>
                          <a:gd name="connsiteY202" fmla="*/ 506658 h 3370881"/>
                          <a:gd name="connsiteX203" fmla="*/ 2245659 w 2657256"/>
                          <a:gd name="connsiteY203" fmla="*/ 448387 h 3370881"/>
                          <a:gd name="connsiteX204" fmla="*/ 2200835 w 2657256"/>
                          <a:gd name="connsiteY204" fmla="*/ 430458 h 3370881"/>
                          <a:gd name="connsiteX205" fmla="*/ 2169459 w 2657256"/>
                          <a:gd name="connsiteY205" fmla="*/ 425976 h 3370881"/>
                          <a:gd name="connsiteX206" fmla="*/ 2102223 w 2657256"/>
                          <a:gd name="connsiteY206" fmla="*/ 430458 h 3370881"/>
                          <a:gd name="connsiteX207" fmla="*/ 2084294 w 2657256"/>
                          <a:gd name="connsiteY207" fmla="*/ 439423 h 3370881"/>
                          <a:gd name="connsiteX208" fmla="*/ 2070847 w 2657256"/>
                          <a:gd name="connsiteY208" fmla="*/ 443905 h 3370881"/>
                          <a:gd name="connsiteX209" fmla="*/ 2061882 w 2657256"/>
                          <a:gd name="connsiteY209" fmla="*/ 461834 h 3370881"/>
                          <a:gd name="connsiteX210" fmla="*/ 2034988 w 2657256"/>
                          <a:gd name="connsiteY210" fmla="*/ 475281 h 3370881"/>
                          <a:gd name="connsiteX211" fmla="*/ 1783976 w 2657256"/>
                          <a:gd name="connsiteY211" fmla="*/ 479764 h 3370881"/>
                          <a:gd name="connsiteX212" fmla="*/ 1766047 w 2657256"/>
                          <a:gd name="connsiteY212" fmla="*/ 488729 h 3370881"/>
                          <a:gd name="connsiteX213" fmla="*/ 1703294 w 2657256"/>
                          <a:gd name="connsiteY213" fmla="*/ 506658 h 3370881"/>
                          <a:gd name="connsiteX214" fmla="*/ 1689847 w 2657256"/>
                          <a:gd name="connsiteY214" fmla="*/ 511140 h 3370881"/>
                          <a:gd name="connsiteX215" fmla="*/ 1676400 w 2657256"/>
                          <a:gd name="connsiteY215" fmla="*/ 520105 h 3370881"/>
                          <a:gd name="connsiteX216" fmla="*/ 1649506 w 2657256"/>
                          <a:gd name="connsiteY216" fmla="*/ 529070 h 3370881"/>
                          <a:gd name="connsiteX217" fmla="*/ 1636059 w 2657256"/>
                          <a:gd name="connsiteY217" fmla="*/ 538034 h 3370881"/>
                          <a:gd name="connsiteX218" fmla="*/ 1622612 w 2657256"/>
                          <a:gd name="connsiteY218" fmla="*/ 551481 h 3370881"/>
                          <a:gd name="connsiteX219" fmla="*/ 1609165 w 2657256"/>
                          <a:gd name="connsiteY219" fmla="*/ 555964 h 3370881"/>
                          <a:gd name="connsiteX220" fmla="*/ 1577788 w 2657256"/>
                          <a:gd name="connsiteY220" fmla="*/ 587340 h 3370881"/>
                          <a:gd name="connsiteX221" fmla="*/ 1568823 w 2657256"/>
                          <a:gd name="connsiteY221" fmla="*/ 600787 h 3370881"/>
                          <a:gd name="connsiteX222" fmla="*/ 1555376 w 2657256"/>
                          <a:gd name="connsiteY222" fmla="*/ 614234 h 3370881"/>
                          <a:gd name="connsiteX223" fmla="*/ 1524000 w 2657256"/>
                          <a:gd name="connsiteY223" fmla="*/ 654576 h 3370881"/>
                          <a:gd name="connsiteX224" fmla="*/ 1519518 w 2657256"/>
                          <a:gd name="connsiteY224" fmla="*/ 668023 h 3370881"/>
                          <a:gd name="connsiteX225" fmla="*/ 1528482 w 2657256"/>
                          <a:gd name="connsiteY225" fmla="*/ 708364 h 3370881"/>
                          <a:gd name="connsiteX226" fmla="*/ 1537447 w 2657256"/>
                          <a:gd name="connsiteY226" fmla="*/ 721811 h 3370881"/>
                          <a:gd name="connsiteX227" fmla="*/ 1568823 w 2657256"/>
                          <a:gd name="connsiteY227" fmla="*/ 712846 h 3370881"/>
                          <a:gd name="connsiteX228" fmla="*/ 1600200 w 2657256"/>
                          <a:gd name="connsiteY228" fmla="*/ 712846 h 3370881"/>
                          <a:gd name="connsiteX229" fmla="*/ 1631576 w 2657256"/>
                          <a:gd name="connsiteY229" fmla="*/ 690434 h 3370881"/>
                          <a:gd name="connsiteX230" fmla="*/ 1645023 w 2657256"/>
                          <a:gd name="connsiteY230" fmla="*/ 676987 h 3370881"/>
                          <a:gd name="connsiteX231" fmla="*/ 1685365 w 2657256"/>
                          <a:gd name="connsiteY231" fmla="*/ 645611 h 3370881"/>
                          <a:gd name="connsiteX232" fmla="*/ 1716741 w 2657256"/>
                          <a:gd name="connsiteY232" fmla="*/ 614234 h 3370881"/>
                          <a:gd name="connsiteX233" fmla="*/ 1748118 w 2657256"/>
                          <a:gd name="connsiteY233" fmla="*/ 596305 h 3370881"/>
                          <a:gd name="connsiteX234" fmla="*/ 1761565 w 2657256"/>
                          <a:gd name="connsiteY234" fmla="*/ 591823 h 3370881"/>
                          <a:gd name="connsiteX235" fmla="*/ 1779494 w 2657256"/>
                          <a:gd name="connsiteY235" fmla="*/ 582858 h 3370881"/>
                          <a:gd name="connsiteX236" fmla="*/ 1815353 w 2657256"/>
                          <a:gd name="connsiteY236" fmla="*/ 573893 h 3370881"/>
                          <a:gd name="connsiteX237" fmla="*/ 2030506 w 2657256"/>
                          <a:gd name="connsiteY237" fmla="*/ 578376 h 3370881"/>
                          <a:gd name="connsiteX238" fmla="*/ 2017059 w 2657256"/>
                          <a:gd name="connsiteY238" fmla="*/ 600787 h 3370881"/>
                          <a:gd name="connsiteX239" fmla="*/ 1981200 w 2657256"/>
                          <a:gd name="connsiteY239" fmla="*/ 636646 h 3370881"/>
                          <a:gd name="connsiteX240" fmla="*/ 1967753 w 2657256"/>
                          <a:gd name="connsiteY240" fmla="*/ 650093 h 3370881"/>
                          <a:gd name="connsiteX241" fmla="*/ 1936376 w 2657256"/>
                          <a:gd name="connsiteY241" fmla="*/ 690434 h 3370881"/>
                          <a:gd name="connsiteX242" fmla="*/ 1905000 w 2657256"/>
                          <a:gd name="connsiteY242" fmla="*/ 717329 h 3370881"/>
                          <a:gd name="connsiteX243" fmla="*/ 1860176 w 2657256"/>
                          <a:gd name="connsiteY243" fmla="*/ 735258 h 3370881"/>
                          <a:gd name="connsiteX244" fmla="*/ 1788459 w 2657256"/>
                          <a:gd name="connsiteY244" fmla="*/ 744223 h 3370881"/>
                          <a:gd name="connsiteX245" fmla="*/ 1846729 w 2657256"/>
                          <a:gd name="connsiteY245" fmla="*/ 802493 h 3370881"/>
                          <a:gd name="connsiteX246" fmla="*/ 1913965 w 2657256"/>
                          <a:gd name="connsiteY246" fmla="*/ 829387 h 3370881"/>
                          <a:gd name="connsiteX247" fmla="*/ 1922929 w 2657256"/>
                          <a:gd name="connsiteY247" fmla="*/ 842834 h 3370881"/>
                          <a:gd name="connsiteX248" fmla="*/ 1967753 w 2657256"/>
                          <a:gd name="connsiteY248" fmla="*/ 883176 h 3370881"/>
                          <a:gd name="connsiteX249" fmla="*/ 1981200 w 2657256"/>
                          <a:gd name="connsiteY249" fmla="*/ 896623 h 3370881"/>
                          <a:gd name="connsiteX250" fmla="*/ 1994647 w 2657256"/>
                          <a:gd name="connsiteY250" fmla="*/ 905587 h 3370881"/>
                          <a:gd name="connsiteX251" fmla="*/ 2021541 w 2657256"/>
                          <a:gd name="connsiteY251" fmla="*/ 927999 h 3370881"/>
                          <a:gd name="connsiteX252" fmla="*/ 2030506 w 2657256"/>
                          <a:gd name="connsiteY252" fmla="*/ 941446 h 3370881"/>
                          <a:gd name="connsiteX253" fmla="*/ 2057400 w 2657256"/>
                          <a:gd name="connsiteY253" fmla="*/ 968340 h 3370881"/>
                          <a:gd name="connsiteX254" fmla="*/ 2088776 w 2657256"/>
                          <a:gd name="connsiteY254" fmla="*/ 1013164 h 3370881"/>
                          <a:gd name="connsiteX255" fmla="*/ 2115670 w 2657256"/>
                          <a:gd name="connsiteY255" fmla="*/ 1057987 h 3370881"/>
                          <a:gd name="connsiteX256" fmla="*/ 2120153 w 2657256"/>
                          <a:gd name="connsiteY256" fmla="*/ 1089364 h 3370881"/>
                          <a:gd name="connsiteX257" fmla="*/ 2138082 w 2657256"/>
                          <a:gd name="connsiteY257" fmla="*/ 1143152 h 3370881"/>
                          <a:gd name="connsiteX258" fmla="*/ 2147047 w 2657256"/>
                          <a:gd name="connsiteY258" fmla="*/ 1196940 h 3370881"/>
                          <a:gd name="connsiteX259" fmla="*/ 2151529 w 2657256"/>
                          <a:gd name="connsiteY259" fmla="*/ 1210387 h 3370881"/>
                          <a:gd name="connsiteX260" fmla="*/ 2156012 w 2657256"/>
                          <a:gd name="connsiteY260" fmla="*/ 1228317 h 3370881"/>
                          <a:gd name="connsiteX261" fmla="*/ 2173941 w 2657256"/>
                          <a:gd name="connsiteY261" fmla="*/ 1295552 h 3370881"/>
                          <a:gd name="connsiteX262" fmla="*/ 2182906 w 2657256"/>
                          <a:gd name="connsiteY262" fmla="*/ 1313481 h 3370881"/>
                          <a:gd name="connsiteX263" fmla="*/ 2187388 w 2657256"/>
                          <a:gd name="connsiteY263" fmla="*/ 1331411 h 3370881"/>
                          <a:gd name="connsiteX264" fmla="*/ 2214282 w 2657256"/>
                          <a:gd name="connsiteY264" fmla="*/ 1385199 h 3370881"/>
                          <a:gd name="connsiteX265" fmla="*/ 2218765 w 2657256"/>
                          <a:gd name="connsiteY265" fmla="*/ 1403129 h 3370881"/>
                          <a:gd name="connsiteX266" fmla="*/ 2223247 w 2657256"/>
                          <a:gd name="connsiteY266" fmla="*/ 1430023 h 3370881"/>
                          <a:gd name="connsiteX267" fmla="*/ 2236694 w 2657256"/>
                          <a:gd name="connsiteY267" fmla="*/ 1456917 h 3370881"/>
                          <a:gd name="connsiteX268" fmla="*/ 2249794 w 2657256"/>
                          <a:gd name="connsiteY268" fmla="*/ 1524624 h 3370881"/>
                          <a:gd name="connsiteX269" fmla="*/ 2241176 w 2657256"/>
                          <a:gd name="connsiteY269" fmla="*/ 1577940 h 3370881"/>
                          <a:gd name="connsiteX270" fmla="*/ 2245659 w 2657256"/>
                          <a:gd name="connsiteY270" fmla="*/ 1595870 h 3370881"/>
                          <a:gd name="connsiteX271" fmla="*/ 2249634 w 2657256"/>
                          <a:gd name="connsiteY271" fmla="*/ 1685855 h 3370881"/>
                          <a:gd name="connsiteX272" fmla="*/ 2227729 w 2657256"/>
                          <a:gd name="connsiteY272" fmla="*/ 1716893 h 3370881"/>
                          <a:gd name="connsiteX273" fmla="*/ 2240500 w 2657256"/>
                          <a:gd name="connsiteY273" fmla="*/ 1674269 h 3370881"/>
                          <a:gd name="connsiteX274" fmla="*/ 2235341 w 2657256"/>
                          <a:gd name="connsiteY274" fmla="*/ 1788611 h 3370881"/>
                          <a:gd name="connsiteX275" fmla="*/ 2230689 w 2657256"/>
                          <a:gd name="connsiteY275" fmla="*/ 1823963 h 3370881"/>
                          <a:gd name="connsiteX276" fmla="*/ 2226207 w 2657256"/>
                          <a:gd name="connsiteY276" fmla="*/ 1824470 h 3370881"/>
                          <a:gd name="connsiteX277" fmla="*/ 2208278 w 2657256"/>
                          <a:gd name="connsiteY277" fmla="*/ 1869293 h 3370881"/>
                          <a:gd name="connsiteX278" fmla="*/ 2195168 w 2657256"/>
                          <a:gd name="connsiteY278" fmla="*/ 1882740 h 3370881"/>
                          <a:gd name="connsiteX279" fmla="*/ 2203458 w 2657256"/>
                          <a:gd name="connsiteY279" fmla="*/ 1918938 h 3370881"/>
                          <a:gd name="connsiteX280" fmla="*/ 2204134 w 2657256"/>
                          <a:gd name="connsiteY280" fmla="*/ 1949806 h 3370881"/>
                          <a:gd name="connsiteX281" fmla="*/ 2226545 w 2657256"/>
                          <a:gd name="connsiteY281" fmla="*/ 1954627 h 3370881"/>
                          <a:gd name="connsiteX282" fmla="*/ 2241176 w 2657256"/>
                          <a:gd name="connsiteY282" fmla="*/ 2012729 h 3370881"/>
                          <a:gd name="connsiteX283" fmla="*/ 2263588 w 2657256"/>
                          <a:gd name="connsiteY283" fmla="*/ 2057552 h 3370881"/>
                          <a:gd name="connsiteX284" fmla="*/ 2286000 w 2657256"/>
                          <a:gd name="connsiteY284" fmla="*/ 2084446 h 3370881"/>
                          <a:gd name="connsiteX285" fmla="*/ 2299447 w 2657256"/>
                          <a:gd name="connsiteY285" fmla="*/ 2124787 h 3370881"/>
                          <a:gd name="connsiteX286" fmla="*/ 2321859 w 2657256"/>
                          <a:gd name="connsiteY286" fmla="*/ 2151681 h 3370881"/>
                          <a:gd name="connsiteX287" fmla="*/ 2344270 w 2657256"/>
                          <a:gd name="connsiteY287" fmla="*/ 2205470 h 3370881"/>
                          <a:gd name="connsiteX288" fmla="*/ 2348753 w 2657256"/>
                          <a:gd name="connsiteY288" fmla="*/ 2223399 h 3370881"/>
                          <a:gd name="connsiteX289" fmla="*/ 2366682 w 2657256"/>
                          <a:gd name="connsiteY289" fmla="*/ 2263740 h 3370881"/>
                          <a:gd name="connsiteX290" fmla="*/ 2375647 w 2657256"/>
                          <a:gd name="connsiteY290" fmla="*/ 2286152 h 3370881"/>
                          <a:gd name="connsiteX291" fmla="*/ 2380129 w 2657256"/>
                          <a:gd name="connsiteY291" fmla="*/ 2308564 h 3370881"/>
                          <a:gd name="connsiteX292" fmla="*/ 2389094 w 2657256"/>
                          <a:gd name="connsiteY292" fmla="*/ 2335458 h 3370881"/>
                          <a:gd name="connsiteX293" fmla="*/ 2393576 w 2657256"/>
                          <a:gd name="connsiteY293" fmla="*/ 2380281 h 3370881"/>
                          <a:gd name="connsiteX294" fmla="*/ 2398059 w 2657256"/>
                          <a:gd name="connsiteY294" fmla="*/ 2393729 h 3370881"/>
                          <a:gd name="connsiteX295" fmla="*/ 2419794 w 2657256"/>
                          <a:gd name="connsiteY295" fmla="*/ 2447517 h 3370881"/>
                          <a:gd name="connsiteX296" fmla="*/ 2427343 w 2657256"/>
                          <a:gd name="connsiteY296" fmla="*/ 2564058 h 3370881"/>
                          <a:gd name="connsiteX297" fmla="*/ 2389094 w 2657256"/>
                          <a:gd name="connsiteY297" fmla="*/ 2837481 h 3370881"/>
                          <a:gd name="connsiteX298" fmla="*/ 2380129 w 2657256"/>
                          <a:gd name="connsiteY298" fmla="*/ 2859893 h 3370881"/>
                          <a:gd name="connsiteX299" fmla="*/ 2357718 w 2657256"/>
                          <a:gd name="connsiteY299" fmla="*/ 2913681 h 3370881"/>
                          <a:gd name="connsiteX300" fmla="*/ 2348753 w 2657256"/>
                          <a:gd name="connsiteY300" fmla="*/ 2936093 h 3370881"/>
                          <a:gd name="connsiteX301" fmla="*/ 2339788 w 2657256"/>
                          <a:gd name="connsiteY301" fmla="*/ 2971952 h 3370881"/>
                          <a:gd name="connsiteX302" fmla="*/ 2326341 w 2657256"/>
                          <a:gd name="connsiteY302" fmla="*/ 2994364 h 3370881"/>
                          <a:gd name="connsiteX303" fmla="*/ 2317376 w 2657256"/>
                          <a:gd name="connsiteY303" fmla="*/ 3025740 h 3370881"/>
                          <a:gd name="connsiteX304" fmla="*/ 2303929 w 2657256"/>
                          <a:gd name="connsiteY304" fmla="*/ 3048152 h 3370881"/>
                          <a:gd name="connsiteX305" fmla="*/ 2290482 w 2657256"/>
                          <a:gd name="connsiteY305" fmla="*/ 3079529 h 3370881"/>
                          <a:gd name="connsiteX306" fmla="*/ 2272553 w 2657256"/>
                          <a:gd name="connsiteY306" fmla="*/ 3084011 h 3370881"/>
                          <a:gd name="connsiteX307" fmla="*/ 2259106 w 2657256"/>
                          <a:gd name="connsiteY307" fmla="*/ 3088493 h 3370881"/>
                          <a:gd name="connsiteX308" fmla="*/ 2241176 w 2657256"/>
                          <a:gd name="connsiteY308" fmla="*/ 3092976 h 3370881"/>
                          <a:gd name="connsiteX309" fmla="*/ 2209800 w 2657256"/>
                          <a:gd name="connsiteY309" fmla="*/ 3101940 h 3370881"/>
                          <a:gd name="connsiteX310" fmla="*/ 2205318 w 2657256"/>
                          <a:gd name="connsiteY310" fmla="*/ 3039187 h 3370881"/>
                          <a:gd name="connsiteX311" fmla="*/ 2218765 w 2657256"/>
                          <a:gd name="connsiteY311" fmla="*/ 3021258 h 3370881"/>
                          <a:gd name="connsiteX312" fmla="*/ 2245659 w 2657256"/>
                          <a:gd name="connsiteY312" fmla="*/ 2971952 h 3370881"/>
                          <a:gd name="connsiteX313" fmla="*/ 2268070 w 2657256"/>
                          <a:gd name="connsiteY313" fmla="*/ 2945058 h 3370881"/>
                          <a:gd name="connsiteX314" fmla="*/ 2298550 w 2657256"/>
                          <a:gd name="connsiteY314" fmla="*/ 2568540 h 3370881"/>
                          <a:gd name="connsiteX315" fmla="*/ 2284986 w 2657256"/>
                          <a:gd name="connsiteY315" fmla="*/ 2532681 h 3370881"/>
                          <a:gd name="connsiteX316" fmla="*/ 2293273 w 2657256"/>
                          <a:gd name="connsiteY316" fmla="*/ 2496653 h 3370881"/>
                          <a:gd name="connsiteX317" fmla="*/ 2278152 w 2657256"/>
                          <a:gd name="connsiteY317" fmla="*/ 2475178 h 3370881"/>
                          <a:gd name="connsiteX318" fmla="*/ 2245659 w 2657256"/>
                          <a:gd name="connsiteY318" fmla="*/ 2389247 h 3370881"/>
                          <a:gd name="connsiteX319" fmla="*/ 2195507 w 2657256"/>
                          <a:gd name="connsiteY319" fmla="*/ 2241328 h 3370881"/>
                          <a:gd name="connsiteX320" fmla="*/ 2083786 w 2657256"/>
                          <a:gd name="connsiteY320" fmla="*/ 2040300 h 3370881"/>
                          <a:gd name="connsiteX321" fmla="*/ 2048773 w 2657256"/>
                          <a:gd name="connsiteY321" fmla="*/ 2017971 h 3370881"/>
                          <a:gd name="connsiteX322" fmla="*/ 2074314 w 2657256"/>
                          <a:gd name="connsiteY322" fmla="*/ 2011967 h 3370881"/>
                          <a:gd name="connsiteX323" fmla="*/ 2034988 w 2657256"/>
                          <a:gd name="connsiteY323" fmla="*/ 2003764 h 3370881"/>
                          <a:gd name="connsiteX324" fmla="*/ 2026023 w 2657256"/>
                          <a:gd name="connsiteY324" fmla="*/ 2026176 h 3370881"/>
                          <a:gd name="connsiteX325" fmla="*/ 2021541 w 2657256"/>
                          <a:gd name="connsiteY325" fmla="*/ 2039623 h 3370881"/>
                          <a:gd name="connsiteX326" fmla="*/ 1999129 w 2657256"/>
                          <a:gd name="connsiteY326" fmla="*/ 2053070 h 3370881"/>
                          <a:gd name="connsiteX327" fmla="*/ 1990165 w 2657256"/>
                          <a:gd name="connsiteY327" fmla="*/ 2070999 h 3370881"/>
                          <a:gd name="connsiteX328" fmla="*/ 1967753 w 2657256"/>
                          <a:gd name="connsiteY328" fmla="*/ 2106858 h 3370881"/>
                          <a:gd name="connsiteX329" fmla="*/ 1981200 w 2657256"/>
                          <a:gd name="connsiteY329" fmla="*/ 2223399 h 3370881"/>
                          <a:gd name="connsiteX330" fmla="*/ 1994647 w 2657256"/>
                          <a:gd name="connsiteY330" fmla="*/ 2254776 h 3370881"/>
                          <a:gd name="connsiteX331" fmla="*/ 2003612 w 2657256"/>
                          <a:gd name="connsiteY331" fmla="*/ 2272705 h 3370881"/>
                          <a:gd name="connsiteX332" fmla="*/ 2026023 w 2657256"/>
                          <a:gd name="connsiteY332" fmla="*/ 2304081 h 3370881"/>
                          <a:gd name="connsiteX333" fmla="*/ 2043953 w 2657256"/>
                          <a:gd name="connsiteY333" fmla="*/ 2348905 h 3370881"/>
                          <a:gd name="connsiteX334" fmla="*/ 2061882 w 2657256"/>
                          <a:gd name="connsiteY334" fmla="*/ 2371317 h 3370881"/>
                          <a:gd name="connsiteX335" fmla="*/ 2088776 w 2657256"/>
                          <a:gd name="connsiteY335" fmla="*/ 2434070 h 3370881"/>
                          <a:gd name="connsiteX336" fmla="*/ 2102223 w 2657256"/>
                          <a:gd name="connsiteY336" fmla="*/ 2465446 h 3370881"/>
                          <a:gd name="connsiteX337" fmla="*/ 2106706 w 2657256"/>
                          <a:gd name="connsiteY337" fmla="*/ 2496823 h 3370881"/>
                          <a:gd name="connsiteX338" fmla="*/ 2124635 w 2657256"/>
                          <a:gd name="connsiteY338" fmla="*/ 2559576 h 3370881"/>
                          <a:gd name="connsiteX339" fmla="*/ 2138082 w 2657256"/>
                          <a:gd name="connsiteY339" fmla="*/ 2649223 h 3370881"/>
                          <a:gd name="connsiteX340" fmla="*/ 2147047 w 2657256"/>
                          <a:gd name="connsiteY340" fmla="*/ 2685081 h 3370881"/>
                          <a:gd name="connsiteX341" fmla="*/ 2151529 w 2657256"/>
                          <a:gd name="connsiteY341" fmla="*/ 2716458 h 3370881"/>
                          <a:gd name="connsiteX342" fmla="*/ 2160494 w 2657256"/>
                          <a:gd name="connsiteY342" fmla="*/ 2770246 h 3370881"/>
                          <a:gd name="connsiteX343" fmla="*/ 2156012 w 2657256"/>
                          <a:gd name="connsiteY343" fmla="*/ 2962987 h 3370881"/>
                          <a:gd name="connsiteX344" fmla="*/ 2138082 w 2657256"/>
                          <a:gd name="connsiteY344" fmla="*/ 3043670 h 3370881"/>
                          <a:gd name="connsiteX345" fmla="*/ 2133600 w 2657256"/>
                          <a:gd name="connsiteY345" fmla="*/ 3061599 h 3370881"/>
                          <a:gd name="connsiteX346" fmla="*/ 2120153 w 2657256"/>
                          <a:gd name="connsiteY346" fmla="*/ 3079529 h 3370881"/>
                          <a:gd name="connsiteX347" fmla="*/ 2111188 w 2657256"/>
                          <a:gd name="connsiteY347" fmla="*/ 3106423 h 3370881"/>
                          <a:gd name="connsiteX348" fmla="*/ 2088776 w 2657256"/>
                          <a:gd name="connsiteY348" fmla="*/ 3137799 h 3370881"/>
                          <a:gd name="connsiteX349" fmla="*/ 2075329 w 2657256"/>
                          <a:gd name="connsiteY349" fmla="*/ 3164693 h 3370881"/>
                          <a:gd name="connsiteX350" fmla="*/ 2061882 w 2657256"/>
                          <a:gd name="connsiteY350" fmla="*/ 3169176 h 3370881"/>
                          <a:gd name="connsiteX351" fmla="*/ 2021541 w 2657256"/>
                          <a:gd name="connsiteY351" fmla="*/ 3164693 h 3370881"/>
                          <a:gd name="connsiteX352" fmla="*/ 2012576 w 2657256"/>
                          <a:gd name="connsiteY352" fmla="*/ 3119870 h 3370881"/>
                          <a:gd name="connsiteX353" fmla="*/ 2048435 w 2657256"/>
                          <a:gd name="connsiteY353" fmla="*/ 3021258 h 3370881"/>
                          <a:gd name="connsiteX354" fmla="*/ 2048435 w 2657256"/>
                          <a:gd name="connsiteY354" fmla="*/ 3021258 h 3370881"/>
                          <a:gd name="connsiteX355" fmla="*/ 2061882 w 2657256"/>
                          <a:gd name="connsiteY355" fmla="*/ 2967470 h 3370881"/>
                          <a:gd name="connsiteX356" fmla="*/ 2070847 w 2657256"/>
                          <a:gd name="connsiteY356" fmla="*/ 2882305 h 3370881"/>
                          <a:gd name="connsiteX357" fmla="*/ 2066365 w 2657256"/>
                          <a:gd name="connsiteY357" fmla="*/ 2725423 h 3370881"/>
                          <a:gd name="connsiteX358" fmla="*/ 2043953 w 2657256"/>
                          <a:gd name="connsiteY358" fmla="*/ 2649223 h 3370881"/>
                          <a:gd name="connsiteX359" fmla="*/ 2030506 w 2657256"/>
                          <a:gd name="connsiteY359" fmla="*/ 2622329 h 3370881"/>
                          <a:gd name="connsiteX360" fmla="*/ 2017059 w 2657256"/>
                          <a:gd name="connsiteY360" fmla="*/ 2581987 h 3370881"/>
                          <a:gd name="connsiteX361" fmla="*/ 1981200 w 2657256"/>
                          <a:gd name="connsiteY361" fmla="*/ 2514752 h 3370881"/>
                          <a:gd name="connsiteX362" fmla="*/ 1972235 w 2657256"/>
                          <a:gd name="connsiteY362" fmla="*/ 2501305 h 3370881"/>
                          <a:gd name="connsiteX363" fmla="*/ 1958788 w 2657256"/>
                          <a:gd name="connsiteY363" fmla="*/ 2478893 h 3370881"/>
                          <a:gd name="connsiteX364" fmla="*/ 1905000 w 2657256"/>
                          <a:gd name="connsiteY364" fmla="*/ 2398211 h 3370881"/>
                          <a:gd name="connsiteX365" fmla="*/ 1882588 w 2657256"/>
                          <a:gd name="connsiteY365" fmla="*/ 2357870 h 3370881"/>
                          <a:gd name="connsiteX366" fmla="*/ 1869141 w 2657256"/>
                          <a:gd name="connsiteY366" fmla="*/ 2339940 h 3370881"/>
                          <a:gd name="connsiteX367" fmla="*/ 1806388 w 2657256"/>
                          <a:gd name="connsiteY367" fmla="*/ 2313046 h 3370881"/>
                          <a:gd name="connsiteX368" fmla="*/ 1779494 w 2657256"/>
                          <a:gd name="connsiteY368" fmla="*/ 2304081 h 3370881"/>
                          <a:gd name="connsiteX369" fmla="*/ 1752600 w 2657256"/>
                          <a:gd name="connsiteY369" fmla="*/ 2299599 h 3370881"/>
                          <a:gd name="connsiteX370" fmla="*/ 1680882 w 2657256"/>
                          <a:gd name="connsiteY370" fmla="*/ 2277187 h 3370881"/>
                          <a:gd name="connsiteX371" fmla="*/ 1719025 w 2657256"/>
                          <a:gd name="connsiteY371" fmla="*/ 2281331 h 3370881"/>
                          <a:gd name="connsiteX372" fmla="*/ 1756997 w 2657256"/>
                          <a:gd name="connsiteY372" fmla="*/ 2289450 h 3370881"/>
                          <a:gd name="connsiteX373" fmla="*/ 1656440 w 2657256"/>
                          <a:gd name="connsiteY373" fmla="*/ 2298583 h 3370881"/>
                          <a:gd name="connsiteX374" fmla="*/ 1537447 w 2657256"/>
                          <a:gd name="connsiteY374" fmla="*/ 2329960 h 3370881"/>
                          <a:gd name="connsiteX375" fmla="*/ 1571993 w 2657256"/>
                          <a:gd name="connsiteY375" fmla="*/ 2317957 h 3370881"/>
                          <a:gd name="connsiteX376" fmla="*/ 1509707 w 2657256"/>
                          <a:gd name="connsiteY376" fmla="*/ 2338926 h 3370881"/>
                          <a:gd name="connsiteX377" fmla="*/ 1500444 w 2657256"/>
                          <a:gd name="connsiteY377" fmla="*/ 2355271 h 3370881"/>
                          <a:gd name="connsiteX378" fmla="*/ 1402678 w 2657256"/>
                          <a:gd name="connsiteY378" fmla="*/ 2339641 h 3370881"/>
                          <a:gd name="connsiteX379" fmla="*/ 1322892 w 2657256"/>
                          <a:gd name="connsiteY379" fmla="*/ 2336952 h 3370881"/>
                          <a:gd name="connsiteX380" fmla="*/ 1199384 w 2657256"/>
                          <a:gd name="connsiteY380" fmla="*/ 2307041 h 3370881"/>
                          <a:gd name="connsiteX381" fmla="*/ 1066800 w 2657256"/>
                          <a:gd name="connsiteY381" fmla="*/ 2272705 h 3370881"/>
                          <a:gd name="connsiteX382" fmla="*/ 1030941 w 2657256"/>
                          <a:gd name="connsiteY382" fmla="*/ 2263740 h 3370881"/>
                          <a:gd name="connsiteX383" fmla="*/ 986118 w 2657256"/>
                          <a:gd name="connsiteY383" fmla="*/ 2241329 h 3370881"/>
                          <a:gd name="connsiteX384" fmla="*/ 968188 w 2657256"/>
                          <a:gd name="connsiteY384" fmla="*/ 2232364 h 3370881"/>
                          <a:gd name="connsiteX385" fmla="*/ 936812 w 2657256"/>
                          <a:gd name="connsiteY385" fmla="*/ 2214434 h 3370881"/>
                          <a:gd name="connsiteX386" fmla="*/ 905435 w 2657256"/>
                          <a:gd name="connsiteY386" fmla="*/ 2196505 h 3370881"/>
                          <a:gd name="connsiteX387" fmla="*/ 869576 w 2657256"/>
                          <a:gd name="connsiteY387" fmla="*/ 2209952 h 3370881"/>
                          <a:gd name="connsiteX388" fmla="*/ 856129 w 2657256"/>
                          <a:gd name="connsiteY388" fmla="*/ 2227881 h 3370881"/>
                          <a:gd name="connsiteX389" fmla="*/ 815788 w 2657256"/>
                          <a:gd name="connsiteY389" fmla="*/ 2268223 h 3370881"/>
                          <a:gd name="connsiteX390" fmla="*/ 788894 w 2657256"/>
                          <a:gd name="connsiteY390" fmla="*/ 2290634 h 3370881"/>
                          <a:gd name="connsiteX391" fmla="*/ 762000 w 2657256"/>
                          <a:gd name="connsiteY391" fmla="*/ 2313046 h 3370881"/>
                          <a:gd name="connsiteX392" fmla="*/ 753035 w 2657256"/>
                          <a:gd name="connsiteY392" fmla="*/ 2326493 h 3370881"/>
                          <a:gd name="connsiteX393" fmla="*/ 735106 w 2657256"/>
                          <a:gd name="connsiteY393" fmla="*/ 2339940 h 3370881"/>
                          <a:gd name="connsiteX394" fmla="*/ 712694 w 2657256"/>
                          <a:gd name="connsiteY394" fmla="*/ 2362352 h 3370881"/>
                          <a:gd name="connsiteX395" fmla="*/ 694765 w 2657256"/>
                          <a:gd name="connsiteY395" fmla="*/ 2375799 h 3370881"/>
                          <a:gd name="connsiteX396" fmla="*/ 681318 w 2657256"/>
                          <a:gd name="connsiteY396" fmla="*/ 2393729 h 3370881"/>
                          <a:gd name="connsiteX397" fmla="*/ 667870 w 2657256"/>
                          <a:gd name="connsiteY397" fmla="*/ 2402693 h 3370881"/>
                          <a:gd name="connsiteX398" fmla="*/ 623047 w 2657256"/>
                          <a:gd name="connsiteY398" fmla="*/ 2443034 h 3370881"/>
                          <a:gd name="connsiteX399" fmla="*/ 600635 w 2657256"/>
                          <a:gd name="connsiteY399" fmla="*/ 2474411 h 3370881"/>
                          <a:gd name="connsiteX400" fmla="*/ 587188 w 2657256"/>
                          <a:gd name="connsiteY400" fmla="*/ 2514752 h 3370881"/>
                          <a:gd name="connsiteX401" fmla="*/ 582706 w 2657256"/>
                          <a:gd name="connsiteY401" fmla="*/ 2546129 h 3370881"/>
                          <a:gd name="connsiteX402" fmla="*/ 596153 w 2657256"/>
                          <a:gd name="connsiteY402" fmla="*/ 2635776 h 3370881"/>
                          <a:gd name="connsiteX403" fmla="*/ 600635 w 2657256"/>
                          <a:gd name="connsiteY403" fmla="*/ 2653705 h 3370881"/>
                          <a:gd name="connsiteX404" fmla="*/ 609600 w 2657256"/>
                          <a:gd name="connsiteY404" fmla="*/ 2671634 h 3370881"/>
                          <a:gd name="connsiteX405" fmla="*/ 614082 w 2657256"/>
                          <a:gd name="connsiteY405" fmla="*/ 2689564 h 3370881"/>
                          <a:gd name="connsiteX406" fmla="*/ 623047 w 2657256"/>
                          <a:gd name="connsiteY406" fmla="*/ 2711976 h 3370881"/>
                          <a:gd name="connsiteX407" fmla="*/ 627529 w 2657256"/>
                          <a:gd name="connsiteY407" fmla="*/ 2734387 h 3370881"/>
                          <a:gd name="connsiteX408" fmla="*/ 640976 w 2657256"/>
                          <a:gd name="connsiteY408" fmla="*/ 2765764 h 3370881"/>
                          <a:gd name="connsiteX409" fmla="*/ 645459 w 2657256"/>
                          <a:gd name="connsiteY409" fmla="*/ 2779211 h 3370881"/>
                          <a:gd name="connsiteX410" fmla="*/ 658906 w 2657256"/>
                          <a:gd name="connsiteY410" fmla="*/ 2801623 h 3370881"/>
                          <a:gd name="connsiteX411" fmla="*/ 676835 w 2657256"/>
                          <a:gd name="connsiteY411" fmla="*/ 2864376 h 3370881"/>
                          <a:gd name="connsiteX412" fmla="*/ 690282 w 2657256"/>
                          <a:gd name="connsiteY412" fmla="*/ 2895752 h 3370881"/>
                          <a:gd name="connsiteX413" fmla="*/ 699247 w 2657256"/>
                          <a:gd name="connsiteY413" fmla="*/ 2940576 h 3370881"/>
                          <a:gd name="connsiteX414" fmla="*/ 703729 w 2657256"/>
                          <a:gd name="connsiteY414" fmla="*/ 2967470 h 3370881"/>
                          <a:gd name="connsiteX415" fmla="*/ 717176 w 2657256"/>
                          <a:gd name="connsiteY415" fmla="*/ 2994364 h 3370881"/>
                          <a:gd name="connsiteX416" fmla="*/ 735106 w 2657256"/>
                          <a:gd name="connsiteY416" fmla="*/ 3052634 h 3370881"/>
                          <a:gd name="connsiteX417" fmla="*/ 739588 w 2657256"/>
                          <a:gd name="connsiteY417" fmla="*/ 3079529 h 3370881"/>
                          <a:gd name="connsiteX418" fmla="*/ 762000 w 2657256"/>
                          <a:gd name="connsiteY418" fmla="*/ 3142281 h 3370881"/>
                          <a:gd name="connsiteX419" fmla="*/ 766482 w 2657256"/>
                          <a:gd name="connsiteY419" fmla="*/ 3231929 h 3370881"/>
                          <a:gd name="connsiteX420" fmla="*/ 770965 w 2657256"/>
                          <a:gd name="connsiteY420" fmla="*/ 3254340 h 3370881"/>
                          <a:gd name="connsiteX421" fmla="*/ 775447 w 2657256"/>
                          <a:gd name="connsiteY421" fmla="*/ 3285717 h 3370881"/>
                          <a:gd name="connsiteX422" fmla="*/ 748553 w 2657256"/>
                          <a:gd name="connsiteY422" fmla="*/ 3335023 h 3370881"/>
                          <a:gd name="connsiteX423" fmla="*/ 721659 w 2657256"/>
                          <a:gd name="connsiteY423" fmla="*/ 3343987 h 3370881"/>
                          <a:gd name="connsiteX424" fmla="*/ 708212 w 2657256"/>
                          <a:gd name="connsiteY424" fmla="*/ 3348470 h 3370881"/>
                          <a:gd name="connsiteX425" fmla="*/ 623047 w 2657256"/>
                          <a:gd name="connsiteY425" fmla="*/ 3330540 h 3370881"/>
                          <a:gd name="connsiteX426" fmla="*/ 609600 w 2657256"/>
                          <a:gd name="connsiteY426" fmla="*/ 3308129 h 3370881"/>
                          <a:gd name="connsiteX427" fmla="*/ 591670 w 2657256"/>
                          <a:gd name="connsiteY427" fmla="*/ 3267787 h 3370881"/>
                          <a:gd name="connsiteX428" fmla="*/ 560294 w 2657256"/>
                          <a:gd name="connsiteY428" fmla="*/ 3209517 h 3370881"/>
                          <a:gd name="connsiteX429" fmla="*/ 551329 w 2657256"/>
                          <a:gd name="connsiteY429" fmla="*/ 3196070 h 3370881"/>
                          <a:gd name="connsiteX430" fmla="*/ 528918 w 2657256"/>
                          <a:gd name="connsiteY430" fmla="*/ 3173658 h 3370881"/>
                          <a:gd name="connsiteX431" fmla="*/ 519953 w 2657256"/>
                          <a:gd name="connsiteY431" fmla="*/ 3128834 h 3370881"/>
                          <a:gd name="connsiteX432" fmla="*/ 524435 w 2657256"/>
                          <a:gd name="connsiteY432" fmla="*/ 3101940 h 3370881"/>
                          <a:gd name="connsiteX433" fmla="*/ 528918 w 2657256"/>
                          <a:gd name="connsiteY433" fmla="*/ 3088493 h 3370881"/>
                          <a:gd name="connsiteX434" fmla="*/ 542365 w 2657256"/>
                          <a:gd name="connsiteY434" fmla="*/ 3052634 h 3370881"/>
                          <a:gd name="connsiteX435" fmla="*/ 484094 w 2657256"/>
                          <a:gd name="connsiteY435" fmla="*/ 2886787 h 3370881"/>
                          <a:gd name="connsiteX436" fmla="*/ 443753 w 2657256"/>
                          <a:gd name="connsiteY436" fmla="*/ 2779211 h 3370881"/>
                          <a:gd name="connsiteX437" fmla="*/ 439270 w 2657256"/>
                          <a:gd name="connsiteY437" fmla="*/ 2752317 h 3370881"/>
                          <a:gd name="connsiteX438" fmla="*/ 430306 w 2657256"/>
                          <a:gd name="connsiteY438" fmla="*/ 2716458 h 3370881"/>
                          <a:gd name="connsiteX439" fmla="*/ 425823 w 2657256"/>
                          <a:gd name="connsiteY439" fmla="*/ 2680599 h 3370881"/>
                          <a:gd name="connsiteX440" fmla="*/ 398929 w 2657256"/>
                          <a:gd name="connsiteY440" fmla="*/ 2599917 h 3370881"/>
                          <a:gd name="connsiteX441" fmla="*/ 385482 w 2657256"/>
                          <a:gd name="connsiteY441" fmla="*/ 2568540 h 3370881"/>
                          <a:gd name="connsiteX442" fmla="*/ 381000 w 2657256"/>
                          <a:gd name="connsiteY442" fmla="*/ 2550611 h 3370881"/>
                          <a:gd name="connsiteX443" fmla="*/ 372035 w 2657256"/>
                          <a:gd name="connsiteY443" fmla="*/ 2483376 h 3370881"/>
                          <a:gd name="connsiteX444" fmla="*/ 367553 w 2657256"/>
                          <a:gd name="connsiteY444" fmla="*/ 2469929 h 3370881"/>
                          <a:gd name="connsiteX445" fmla="*/ 407894 w 2657256"/>
                          <a:gd name="connsiteY445" fmla="*/ 2451999 h 3370881"/>
                          <a:gd name="connsiteX446" fmla="*/ 515470 w 2657256"/>
                          <a:gd name="connsiteY446" fmla="*/ 2407176 h 3370881"/>
                          <a:gd name="connsiteX447" fmla="*/ 578223 w 2657256"/>
                          <a:gd name="connsiteY447" fmla="*/ 2353387 h 3370881"/>
                          <a:gd name="connsiteX448" fmla="*/ 587188 w 2657256"/>
                          <a:gd name="connsiteY448" fmla="*/ 2330976 h 3370881"/>
                          <a:gd name="connsiteX449" fmla="*/ 614082 w 2657256"/>
                          <a:gd name="connsiteY449" fmla="*/ 2254776 h 3370881"/>
                          <a:gd name="connsiteX450" fmla="*/ 649941 w 2657256"/>
                          <a:gd name="connsiteY450" fmla="*/ 2200987 h 3370881"/>
                          <a:gd name="connsiteX451" fmla="*/ 690282 w 2657256"/>
                          <a:gd name="connsiteY451" fmla="*/ 2174093 h 3370881"/>
                          <a:gd name="connsiteX452" fmla="*/ 703729 w 2657256"/>
                          <a:gd name="connsiteY452" fmla="*/ 2165129 h 3370881"/>
                          <a:gd name="connsiteX453" fmla="*/ 739588 w 2657256"/>
                          <a:gd name="connsiteY453" fmla="*/ 2147199 h 3370881"/>
                          <a:gd name="connsiteX454" fmla="*/ 708212 w 2657256"/>
                          <a:gd name="connsiteY454" fmla="*/ 2187540 h 3370881"/>
                          <a:gd name="connsiteX455" fmla="*/ 654423 w 2657256"/>
                          <a:gd name="connsiteY455" fmla="*/ 2241329 h 3370881"/>
                          <a:gd name="connsiteX456" fmla="*/ 636494 w 2657256"/>
                          <a:gd name="connsiteY456" fmla="*/ 2259258 h 3370881"/>
                          <a:gd name="connsiteX457" fmla="*/ 614082 w 2657256"/>
                          <a:gd name="connsiteY457" fmla="*/ 2286152 h 3370881"/>
                          <a:gd name="connsiteX458" fmla="*/ 592179 w 2657256"/>
                          <a:gd name="connsiteY458" fmla="*/ 2282347 h 3370881"/>
                          <a:gd name="connsiteX459" fmla="*/ 555980 w 2657256"/>
                          <a:gd name="connsiteY459" fmla="*/ 2313892 h 3370881"/>
                          <a:gd name="connsiteX460" fmla="*/ 524435 w 2657256"/>
                          <a:gd name="connsiteY460" fmla="*/ 2348905 h 3370881"/>
                          <a:gd name="connsiteX461" fmla="*/ 502023 w 2657256"/>
                          <a:gd name="connsiteY461" fmla="*/ 2362352 h 3370881"/>
                          <a:gd name="connsiteX462" fmla="*/ 461682 w 2657256"/>
                          <a:gd name="connsiteY462" fmla="*/ 2389246 h 3370881"/>
                          <a:gd name="connsiteX463" fmla="*/ 448235 w 2657256"/>
                          <a:gd name="connsiteY463" fmla="*/ 2398211 h 3370881"/>
                          <a:gd name="connsiteX464" fmla="*/ 430306 w 2657256"/>
                          <a:gd name="connsiteY464" fmla="*/ 2407176 h 3370881"/>
                          <a:gd name="connsiteX465" fmla="*/ 412376 w 2657256"/>
                          <a:gd name="connsiteY465" fmla="*/ 2420623 h 3370881"/>
                          <a:gd name="connsiteX466" fmla="*/ 389965 w 2657256"/>
                          <a:gd name="connsiteY466" fmla="*/ 2429587 h 3370881"/>
                          <a:gd name="connsiteX467" fmla="*/ 372035 w 2657256"/>
                          <a:gd name="connsiteY467" fmla="*/ 2443034 h 3370881"/>
                          <a:gd name="connsiteX468" fmla="*/ 318247 w 2657256"/>
                          <a:gd name="connsiteY468" fmla="*/ 2474411 h 3370881"/>
                          <a:gd name="connsiteX469" fmla="*/ 304800 w 2657256"/>
                          <a:gd name="connsiteY469" fmla="*/ 2492340 h 3370881"/>
                          <a:gd name="connsiteX470" fmla="*/ 282388 w 2657256"/>
                          <a:gd name="connsiteY470" fmla="*/ 2519234 h 3370881"/>
                          <a:gd name="connsiteX471" fmla="*/ 295835 w 2657256"/>
                          <a:gd name="connsiteY471" fmla="*/ 2815070 h 3370881"/>
                          <a:gd name="connsiteX472" fmla="*/ 300318 w 2657256"/>
                          <a:gd name="connsiteY472" fmla="*/ 2837481 h 3370881"/>
                          <a:gd name="connsiteX473" fmla="*/ 304800 w 2657256"/>
                          <a:gd name="connsiteY473" fmla="*/ 2868858 h 3370881"/>
                          <a:gd name="connsiteX474" fmla="*/ 309282 w 2657256"/>
                          <a:gd name="connsiteY474" fmla="*/ 2927129 h 3370881"/>
                          <a:gd name="connsiteX475" fmla="*/ 322729 w 2657256"/>
                          <a:gd name="connsiteY475" fmla="*/ 2985399 h 3370881"/>
                          <a:gd name="connsiteX476" fmla="*/ 327212 w 2657256"/>
                          <a:gd name="connsiteY476" fmla="*/ 3012293 h 3370881"/>
                          <a:gd name="connsiteX477" fmla="*/ 331694 w 2657256"/>
                          <a:gd name="connsiteY477" fmla="*/ 3043670 h 3370881"/>
                          <a:gd name="connsiteX478" fmla="*/ 345141 w 2657256"/>
                          <a:gd name="connsiteY478" fmla="*/ 3070564 h 3370881"/>
                          <a:gd name="connsiteX479" fmla="*/ 367553 w 2657256"/>
                          <a:gd name="connsiteY479" fmla="*/ 3124352 h 3370881"/>
                          <a:gd name="connsiteX480" fmla="*/ 381000 w 2657256"/>
                          <a:gd name="connsiteY480" fmla="*/ 3182623 h 3370881"/>
                          <a:gd name="connsiteX481" fmla="*/ 389965 w 2657256"/>
                          <a:gd name="connsiteY481" fmla="*/ 3196070 h 3370881"/>
                          <a:gd name="connsiteX482" fmla="*/ 394447 w 2657256"/>
                          <a:gd name="connsiteY482" fmla="*/ 3213999 h 3370881"/>
                          <a:gd name="connsiteX483" fmla="*/ 412376 w 2657256"/>
                          <a:gd name="connsiteY483" fmla="*/ 3245376 h 3370881"/>
                          <a:gd name="connsiteX484" fmla="*/ 416859 w 2657256"/>
                          <a:gd name="connsiteY484" fmla="*/ 3258823 h 3370881"/>
                          <a:gd name="connsiteX485" fmla="*/ 425823 w 2657256"/>
                          <a:gd name="connsiteY485" fmla="*/ 3272270 h 3370881"/>
                          <a:gd name="connsiteX486" fmla="*/ 439270 w 2657256"/>
                          <a:gd name="connsiteY486" fmla="*/ 3303646 h 3370881"/>
                          <a:gd name="connsiteX487" fmla="*/ 439270 w 2657256"/>
                          <a:gd name="connsiteY487" fmla="*/ 3352952 h 3370881"/>
                          <a:gd name="connsiteX488" fmla="*/ 430306 w 2657256"/>
                          <a:gd name="connsiteY488" fmla="*/ 3366399 h 3370881"/>
                          <a:gd name="connsiteX489" fmla="*/ 412376 w 2657256"/>
                          <a:gd name="connsiteY489" fmla="*/ 3370881 h 3370881"/>
                          <a:gd name="connsiteX490" fmla="*/ 295835 w 2657256"/>
                          <a:gd name="connsiteY490" fmla="*/ 3357434 h 3370881"/>
                          <a:gd name="connsiteX491" fmla="*/ 264459 w 2657256"/>
                          <a:gd name="connsiteY491" fmla="*/ 3276752 h 3370881"/>
                          <a:gd name="connsiteX492" fmla="*/ 259976 w 2657256"/>
                          <a:gd name="connsiteY492" fmla="*/ 3240893 h 3370881"/>
                          <a:gd name="connsiteX493" fmla="*/ 246529 w 2657256"/>
                          <a:gd name="connsiteY493" fmla="*/ 3178140 h 3370881"/>
                          <a:gd name="connsiteX494" fmla="*/ 237565 w 2657256"/>
                          <a:gd name="connsiteY494" fmla="*/ 3084011 h 3370881"/>
                          <a:gd name="connsiteX495" fmla="*/ 228600 w 2657256"/>
                          <a:gd name="connsiteY495" fmla="*/ 3057117 h 3370881"/>
                          <a:gd name="connsiteX496" fmla="*/ 219635 w 2657256"/>
                          <a:gd name="connsiteY496" fmla="*/ 3021258 h 3370881"/>
                          <a:gd name="connsiteX497" fmla="*/ 206188 w 2657256"/>
                          <a:gd name="connsiteY497" fmla="*/ 2980917 h 3370881"/>
                          <a:gd name="connsiteX498" fmla="*/ 201706 w 2657256"/>
                          <a:gd name="connsiteY498" fmla="*/ 2949540 h 3370881"/>
                          <a:gd name="connsiteX499" fmla="*/ 197223 w 2657256"/>
                          <a:gd name="connsiteY499" fmla="*/ 2927129 h 3370881"/>
                          <a:gd name="connsiteX500" fmla="*/ 192741 w 2657256"/>
                          <a:gd name="connsiteY500" fmla="*/ 2891270 h 3370881"/>
                          <a:gd name="connsiteX501" fmla="*/ 188259 w 2657256"/>
                          <a:gd name="connsiteY501" fmla="*/ 2850929 h 3370881"/>
                          <a:gd name="connsiteX502" fmla="*/ 179294 w 2657256"/>
                          <a:gd name="connsiteY502" fmla="*/ 2824034 h 3370881"/>
                          <a:gd name="connsiteX503" fmla="*/ 165847 w 2657256"/>
                          <a:gd name="connsiteY503" fmla="*/ 2774729 h 3370881"/>
                          <a:gd name="connsiteX504" fmla="*/ 161365 w 2657256"/>
                          <a:gd name="connsiteY504" fmla="*/ 2747834 h 3370881"/>
                          <a:gd name="connsiteX505" fmla="*/ 156882 w 2657256"/>
                          <a:gd name="connsiteY505" fmla="*/ 2559576 h 3370881"/>
                          <a:gd name="connsiteX506" fmla="*/ 152400 w 2657256"/>
                          <a:gd name="connsiteY506" fmla="*/ 2519234 h 3370881"/>
                          <a:gd name="connsiteX507" fmla="*/ 118035 w 2657256"/>
                          <a:gd name="connsiteY507" fmla="*/ 2400004 h 3370881"/>
                          <a:gd name="connsiteX508" fmla="*/ 117048 w 2657256"/>
                          <a:gd name="connsiteY508" fmla="*/ 2344423 h 3370881"/>
                          <a:gd name="connsiteX509" fmla="*/ 100106 w 2657256"/>
                          <a:gd name="connsiteY509" fmla="*/ 2330976 h 3370881"/>
                          <a:gd name="connsiteX510" fmla="*/ 138953 w 2657256"/>
                          <a:gd name="connsiteY510" fmla="*/ 2313046 h 3370881"/>
                          <a:gd name="connsiteX511" fmla="*/ 152400 w 2657256"/>
                          <a:gd name="connsiteY511" fmla="*/ 2304081 h 3370881"/>
                          <a:gd name="connsiteX512" fmla="*/ 170329 w 2657256"/>
                          <a:gd name="connsiteY512" fmla="*/ 2259258 h 3370881"/>
                          <a:gd name="connsiteX513" fmla="*/ 188259 w 2657256"/>
                          <a:gd name="connsiteY513" fmla="*/ 2223399 h 3370881"/>
                          <a:gd name="connsiteX514" fmla="*/ 206188 w 2657256"/>
                          <a:gd name="connsiteY514" fmla="*/ 2187540 h 3370881"/>
                          <a:gd name="connsiteX515" fmla="*/ 210670 w 2657256"/>
                          <a:gd name="connsiteY515" fmla="*/ 2174093 h 3370881"/>
                          <a:gd name="connsiteX516" fmla="*/ 219635 w 2657256"/>
                          <a:gd name="connsiteY516" fmla="*/ 2115823 h 3370881"/>
                          <a:gd name="connsiteX517" fmla="*/ 210670 w 2657256"/>
                          <a:gd name="connsiteY517" fmla="*/ 1958940 h 3370881"/>
                          <a:gd name="connsiteX518" fmla="*/ 192741 w 2657256"/>
                          <a:gd name="connsiteY518" fmla="*/ 1923081 h 3370881"/>
                          <a:gd name="connsiteX519" fmla="*/ 179294 w 2657256"/>
                          <a:gd name="connsiteY519" fmla="*/ 1891705 h 3370881"/>
                          <a:gd name="connsiteX520" fmla="*/ 165847 w 2657256"/>
                          <a:gd name="connsiteY520" fmla="*/ 1864811 h 3370881"/>
                          <a:gd name="connsiteX521" fmla="*/ 152400 w 2657256"/>
                          <a:gd name="connsiteY521" fmla="*/ 1833434 h 3370881"/>
                          <a:gd name="connsiteX522" fmla="*/ 143435 w 2657256"/>
                          <a:gd name="connsiteY522" fmla="*/ 1819987 h 3370881"/>
                          <a:gd name="connsiteX523" fmla="*/ 107576 w 2657256"/>
                          <a:gd name="connsiteY523" fmla="*/ 1784129 h 3370881"/>
                          <a:gd name="connsiteX524" fmla="*/ 94129 w 2657256"/>
                          <a:gd name="connsiteY524" fmla="*/ 1779646 h 3370881"/>
                          <a:gd name="connsiteX525" fmla="*/ 71718 w 2657256"/>
                          <a:gd name="connsiteY525" fmla="*/ 1770681 h 3370881"/>
                          <a:gd name="connsiteX526" fmla="*/ 58270 w 2657256"/>
                          <a:gd name="connsiteY526" fmla="*/ 1761717 h 3370881"/>
                          <a:gd name="connsiteX527" fmla="*/ 26894 w 2657256"/>
                          <a:gd name="connsiteY527" fmla="*/ 1730340 h 3370881"/>
                          <a:gd name="connsiteX528" fmla="*/ 0 w 2657256"/>
                          <a:gd name="connsiteY528" fmla="*/ 1707929 h 3370881"/>
                          <a:gd name="connsiteX0" fmla="*/ 0 w 2657256"/>
                          <a:gd name="connsiteY0" fmla="*/ 1707929 h 3370881"/>
                          <a:gd name="connsiteX1" fmla="*/ 22412 w 2657256"/>
                          <a:gd name="connsiteY1" fmla="*/ 1698964 h 3370881"/>
                          <a:gd name="connsiteX2" fmla="*/ 31376 w 2657256"/>
                          <a:gd name="connsiteY2" fmla="*/ 1681034 h 3370881"/>
                          <a:gd name="connsiteX3" fmla="*/ 44823 w 2657256"/>
                          <a:gd name="connsiteY3" fmla="*/ 1672070 h 3370881"/>
                          <a:gd name="connsiteX4" fmla="*/ 58270 w 2657256"/>
                          <a:gd name="connsiteY4" fmla="*/ 1654140 h 3370881"/>
                          <a:gd name="connsiteX5" fmla="*/ 76200 w 2657256"/>
                          <a:gd name="connsiteY5" fmla="*/ 1645176 h 3370881"/>
                          <a:gd name="connsiteX6" fmla="*/ 98612 w 2657256"/>
                          <a:gd name="connsiteY6" fmla="*/ 1636211 h 3370881"/>
                          <a:gd name="connsiteX7" fmla="*/ 125506 w 2657256"/>
                          <a:gd name="connsiteY7" fmla="*/ 1627246 h 3370881"/>
                          <a:gd name="connsiteX8" fmla="*/ 152400 w 2657256"/>
                          <a:gd name="connsiteY8" fmla="*/ 1609317 h 3370881"/>
                          <a:gd name="connsiteX9" fmla="*/ 170329 w 2657256"/>
                          <a:gd name="connsiteY9" fmla="*/ 1600352 h 3370881"/>
                          <a:gd name="connsiteX10" fmla="*/ 188259 w 2657256"/>
                          <a:gd name="connsiteY10" fmla="*/ 1582423 h 3370881"/>
                          <a:gd name="connsiteX11" fmla="*/ 228600 w 2657256"/>
                          <a:gd name="connsiteY11" fmla="*/ 1564493 h 3370881"/>
                          <a:gd name="connsiteX12" fmla="*/ 255494 w 2657256"/>
                          <a:gd name="connsiteY12" fmla="*/ 1546564 h 3370881"/>
                          <a:gd name="connsiteX13" fmla="*/ 300318 w 2657256"/>
                          <a:gd name="connsiteY13" fmla="*/ 1524152 h 3370881"/>
                          <a:gd name="connsiteX14" fmla="*/ 313765 w 2657256"/>
                          <a:gd name="connsiteY14" fmla="*/ 1515187 h 3370881"/>
                          <a:gd name="connsiteX15" fmla="*/ 340659 w 2657256"/>
                          <a:gd name="connsiteY15" fmla="*/ 1510705 h 3370881"/>
                          <a:gd name="connsiteX16" fmla="*/ 363070 w 2657256"/>
                          <a:gd name="connsiteY16" fmla="*/ 1506223 h 3370881"/>
                          <a:gd name="connsiteX17" fmla="*/ 389965 w 2657256"/>
                          <a:gd name="connsiteY17" fmla="*/ 1501740 h 3370881"/>
                          <a:gd name="connsiteX18" fmla="*/ 425823 w 2657256"/>
                          <a:gd name="connsiteY18" fmla="*/ 1497258 h 3370881"/>
                          <a:gd name="connsiteX19" fmla="*/ 470647 w 2657256"/>
                          <a:gd name="connsiteY19" fmla="*/ 1488293 h 3370881"/>
                          <a:gd name="connsiteX20" fmla="*/ 515470 w 2657256"/>
                          <a:gd name="connsiteY20" fmla="*/ 1479329 h 3370881"/>
                          <a:gd name="connsiteX21" fmla="*/ 528918 w 2657256"/>
                          <a:gd name="connsiteY21" fmla="*/ 1470364 h 3370881"/>
                          <a:gd name="connsiteX22" fmla="*/ 600635 w 2657256"/>
                          <a:gd name="connsiteY22" fmla="*/ 1456917 h 3370881"/>
                          <a:gd name="connsiteX23" fmla="*/ 690282 w 2657256"/>
                          <a:gd name="connsiteY23" fmla="*/ 1447952 h 3370881"/>
                          <a:gd name="connsiteX24" fmla="*/ 793376 w 2657256"/>
                          <a:gd name="connsiteY24" fmla="*/ 1452434 h 3370881"/>
                          <a:gd name="connsiteX25" fmla="*/ 874059 w 2657256"/>
                          <a:gd name="connsiteY25" fmla="*/ 1465881 h 3370881"/>
                          <a:gd name="connsiteX26" fmla="*/ 914400 w 2657256"/>
                          <a:gd name="connsiteY26" fmla="*/ 1470364 h 3370881"/>
                          <a:gd name="connsiteX27" fmla="*/ 1030941 w 2657256"/>
                          <a:gd name="connsiteY27" fmla="*/ 1483811 h 3370881"/>
                          <a:gd name="connsiteX28" fmla="*/ 1151965 w 2657256"/>
                          <a:gd name="connsiteY28" fmla="*/ 1492776 h 3370881"/>
                          <a:gd name="connsiteX29" fmla="*/ 1281953 w 2657256"/>
                          <a:gd name="connsiteY29" fmla="*/ 1501740 h 3370881"/>
                          <a:gd name="connsiteX30" fmla="*/ 1465729 w 2657256"/>
                          <a:gd name="connsiteY30" fmla="*/ 1497258 h 3370881"/>
                          <a:gd name="connsiteX31" fmla="*/ 1510553 w 2657256"/>
                          <a:gd name="connsiteY31" fmla="*/ 1492776 h 3370881"/>
                          <a:gd name="connsiteX32" fmla="*/ 1582270 w 2657256"/>
                          <a:gd name="connsiteY32" fmla="*/ 1461399 h 3370881"/>
                          <a:gd name="connsiteX33" fmla="*/ 1604682 w 2657256"/>
                          <a:gd name="connsiteY33" fmla="*/ 1456917 h 3370881"/>
                          <a:gd name="connsiteX34" fmla="*/ 1622612 w 2657256"/>
                          <a:gd name="connsiteY34" fmla="*/ 1447952 h 3370881"/>
                          <a:gd name="connsiteX35" fmla="*/ 1645023 w 2657256"/>
                          <a:gd name="connsiteY35" fmla="*/ 1438987 h 3370881"/>
                          <a:gd name="connsiteX36" fmla="*/ 1662953 w 2657256"/>
                          <a:gd name="connsiteY36" fmla="*/ 1425540 h 3370881"/>
                          <a:gd name="connsiteX37" fmla="*/ 1698812 w 2657256"/>
                          <a:gd name="connsiteY37" fmla="*/ 1407611 h 3370881"/>
                          <a:gd name="connsiteX38" fmla="*/ 1739153 w 2657256"/>
                          <a:gd name="connsiteY38" fmla="*/ 1380717 h 3370881"/>
                          <a:gd name="connsiteX39" fmla="*/ 1752600 w 2657256"/>
                          <a:gd name="connsiteY39" fmla="*/ 1367270 h 3370881"/>
                          <a:gd name="connsiteX40" fmla="*/ 1775012 w 2657256"/>
                          <a:gd name="connsiteY40" fmla="*/ 1353823 h 3370881"/>
                          <a:gd name="connsiteX41" fmla="*/ 1797423 w 2657256"/>
                          <a:gd name="connsiteY41" fmla="*/ 1335893 h 3370881"/>
                          <a:gd name="connsiteX42" fmla="*/ 1810870 w 2657256"/>
                          <a:gd name="connsiteY42" fmla="*/ 1304517 h 3370881"/>
                          <a:gd name="connsiteX43" fmla="*/ 1815353 w 2657256"/>
                          <a:gd name="connsiteY43" fmla="*/ 1291070 h 3370881"/>
                          <a:gd name="connsiteX44" fmla="*/ 1801906 w 2657256"/>
                          <a:gd name="connsiteY44" fmla="*/ 1138670 h 3370881"/>
                          <a:gd name="connsiteX45" fmla="*/ 1792941 w 2657256"/>
                          <a:gd name="connsiteY45" fmla="*/ 1125223 h 3370881"/>
                          <a:gd name="connsiteX46" fmla="*/ 1757082 w 2657256"/>
                          <a:gd name="connsiteY46" fmla="*/ 1093846 h 3370881"/>
                          <a:gd name="connsiteX47" fmla="*/ 1730188 w 2657256"/>
                          <a:gd name="connsiteY47" fmla="*/ 1066952 h 3370881"/>
                          <a:gd name="connsiteX48" fmla="*/ 1703294 w 2657256"/>
                          <a:gd name="connsiteY48" fmla="*/ 1049023 h 3370881"/>
                          <a:gd name="connsiteX49" fmla="*/ 1622612 w 2657256"/>
                          <a:gd name="connsiteY49" fmla="*/ 1053505 h 3370881"/>
                          <a:gd name="connsiteX50" fmla="*/ 1595718 w 2657256"/>
                          <a:gd name="connsiteY50" fmla="*/ 1062470 h 3370881"/>
                          <a:gd name="connsiteX51" fmla="*/ 1573306 w 2657256"/>
                          <a:gd name="connsiteY51" fmla="*/ 1066952 h 3370881"/>
                          <a:gd name="connsiteX52" fmla="*/ 1453385 w 2657256"/>
                          <a:gd name="connsiteY52" fmla="*/ 1082761 h 3370881"/>
                          <a:gd name="connsiteX53" fmla="*/ 1326776 w 2657256"/>
                          <a:gd name="connsiteY53" fmla="*/ 1062470 h 3370881"/>
                          <a:gd name="connsiteX54" fmla="*/ 1308847 w 2657256"/>
                          <a:gd name="connsiteY54" fmla="*/ 1057987 h 3370881"/>
                          <a:gd name="connsiteX55" fmla="*/ 1277470 w 2657256"/>
                          <a:gd name="connsiteY55" fmla="*/ 1053505 h 3370881"/>
                          <a:gd name="connsiteX56" fmla="*/ 1259541 w 2657256"/>
                          <a:gd name="connsiteY56" fmla="*/ 1049023 h 3370881"/>
                          <a:gd name="connsiteX57" fmla="*/ 1232647 w 2657256"/>
                          <a:gd name="connsiteY57" fmla="*/ 1044540 h 3370881"/>
                          <a:gd name="connsiteX58" fmla="*/ 1053353 w 2657256"/>
                          <a:gd name="connsiteY58" fmla="*/ 1049023 h 3370881"/>
                          <a:gd name="connsiteX59" fmla="*/ 1035423 w 2657256"/>
                          <a:gd name="connsiteY59" fmla="*/ 1053505 h 3370881"/>
                          <a:gd name="connsiteX60" fmla="*/ 1008529 w 2657256"/>
                          <a:gd name="connsiteY60" fmla="*/ 1057987 h 3370881"/>
                          <a:gd name="connsiteX61" fmla="*/ 995082 w 2657256"/>
                          <a:gd name="connsiteY61" fmla="*/ 1062470 h 3370881"/>
                          <a:gd name="connsiteX62" fmla="*/ 945776 w 2657256"/>
                          <a:gd name="connsiteY62" fmla="*/ 1031093 h 3370881"/>
                          <a:gd name="connsiteX63" fmla="*/ 941294 w 2657256"/>
                          <a:gd name="connsiteY63" fmla="*/ 1017646 h 3370881"/>
                          <a:gd name="connsiteX64" fmla="*/ 932329 w 2657256"/>
                          <a:gd name="connsiteY64" fmla="*/ 919034 h 3370881"/>
                          <a:gd name="connsiteX65" fmla="*/ 914400 w 2657256"/>
                          <a:gd name="connsiteY65" fmla="*/ 901105 h 3370881"/>
                          <a:gd name="connsiteX66" fmla="*/ 918882 w 2657256"/>
                          <a:gd name="connsiteY66" fmla="*/ 869729 h 3370881"/>
                          <a:gd name="connsiteX67" fmla="*/ 941294 w 2657256"/>
                          <a:gd name="connsiteY67" fmla="*/ 865246 h 3370881"/>
                          <a:gd name="connsiteX68" fmla="*/ 959223 w 2657256"/>
                          <a:gd name="connsiteY68" fmla="*/ 851799 h 3370881"/>
                          <a:gd name="connsiteX69" fmla="*/ 990600 w 2657256"/>
                          <a:gd name="connsiteY69" fmla="*/ 847317 h 3370881"/>
                          <a:gd name="connsiteX70" fmla="*/ 1129553 w 2657256"/>
                          <a:gd name="connsiteY70" fmla="*/ 838352 h 3370881"/>
                          <a:gd name="connsiteX71" fmla="*/ 1147482 w 2657256"/>
                          <a:gd name="connsiteY71" fmla="*/ 829387 h 3370881"/>
                          <a:gd name="connsiteX72" fmla="*/ 1178859 w 2657256"/>
                          <a:gd name="connsiteY72" fmla="*/ 806976 h 3370881"/>
                          <a:gd name="connsiteX73" fmla="*/ 1192306 w 2657256"/>
                          <a:gd name="connsiteY73" fmla="*/ 793529 h 3370881"/>
                          <a:gd name="connsiteX74" fmla="*/ 1214718 w 2657256"/>
                          <a:gd name="connsiteY74" fmla="*/ 784564 h 3370881"/>
                          <a:gd name="connsiteX75" fmla="*/ 1241612 w 2657256"/>
                          <a:gd name="connsiteY75" fmla="*/ 771117 h 3370881"/>
                          <a:gd name="connsiteX76" fmla="*/ 1277470 w 2657256"/>
                          <a:gd name="connsiteY76" fmla="*/ 753187 h 3370881"/>
                          <a:gd name="connsiteX77" fmla="*/ 1295400 w 2657256"/>
                          <a:gd name="connsiteY77" fmla="*/ 730776 h 3370881"/>
                          <a:gd name="connsiteX78" fmla="*/ 1317812 w 2657256"/>
                          <a:gd name="connsiteY78" fmla="*/ 708364 h 3370881"/>
                          <a:gd name="connsiteX79" fmla="*/ 1353670 w 2657256"/>
                          <a:gd name="connsiteY79" fmla="*/ 663540 h 3370881"/>
                          <a:gd name="connsiteX80" fmla="*/ 1371600 w 2657256"/>
                          <a:gd name="connsiteY80" fmla="*/ 636646 h 3370881"/>
                          <a:gd name="connsiteX81" fmla="*/ 1380565 w 2657256"/>
                          <a:gd name="connsiteY81" fmla="*/ 596305 h 3370881"/>
                          <a:gd name="connsiteX82" fmla="*/ 1385047 w 2657256"/>
                          <a:gd name="connsiteY82" fmla="*/ 582858 h 3370881"/>
                          <a:gd name="connsiteX83" fmla="*/ 1380565 w 2657256"/>
                          <a:gd name="connsiteY83" fmla="*/ 533552 h 3370881"/>
                          <a:gd name="connsiteX84" fmla="*/ 1367118 w 2657256"/>
                          <a:gd name="connsiteY84" fmla="*/ 524587 h 3370881"/>
                          <a:gd name="connsiteX85" fmla="*/ 1349188 w 2657256"/>
                          <a:gd name="connsiteY85" fmla="*/ 520105 h 3370881"/>
                          <a:gd name="connsiteX86" fmla="*/ 1326776 w 2657256"/>
                          <a:gd name="connsiteY86" fmla="*/ 511140 h 3370881"/>
                          <a:gd name="connsiteX87" fmla="*/ 1281953 w 2657256"/>
                          <a:gd name="connsiteY87" fmla="*/ 515623 h 3370881"/>
                          <a:gd name="connsiteX88" fmla="*/ 1250576 w 2657256"/>
                          <a:gd name="connsiteY88" fmla="*/ 529070 h 3370881"/>
                          <a:gd name="connsiteX89" fmla="*/ 1210235 w 2657256"/>
                          <a:gd name="connsiteY89" fmla="*/ 542517 h 3370881"/>
                          <a:gd name="connsiteX90" fmla="*/ 1183341 w 2657256"/>
                          <a:gd name="connsiteY90" fmla="*/ 555964 h 3370881"/>
                          <a:gd name="connsiteX91" fmla="*/ 1160929 w 2657256"/>
                          <a:gd name="connsiteY91" fmla="*/ 569411 h 3370881"/>
                          <a:gd name="connsiteX92" fmla="*/ 1134035 w 2657256"/>
                          <a:gd name="connsiteY92" fmla="*/ 578376 h 3370881"/>
                          <a:gd name="connsiteX93" fmla="*/ 1111623 w 2657256"/>
                          <a:gd name="connsiteY93" fmla="*/ 587340 h 3370881"/>
                          <a:gd name="connsiteX94" fmla="*/ 1084729 w 2657256"/>
                          <a:gd name="connsiteY94" fmla="*/ 596305 h 3370881"/>
                          <a:gd name="connsiteX95" fmla="*/ 986118 w 2657256"/>
                          <a:gd name="connsiteY95" fmla="*/ 591823 h 3370881"/>
                          <a:gd name="connsiteX96" fmla="*/ 927847 w 2657256"/>
                          <a:gd name="connsiteY96" fmla="*/ 578376 h 3370881"/>
                          <a:gd name="connsiteX97" fmla="*/ 896470 w 2657256"/>
                          <a:gd name="connsiteY97" fmla="*/ 555964 h 3370881"/>
                          <a:gd name="connsiteX98" fmla="*/ 883023 w 2657256"/>
                          <a:gd name="connsiteY98" fmla="*/ 546999 h 3370881"/>
                          <a:gd name="connsiteX99" fmla="*/ 865094 w 2657256"/>
                          <a:gd name="connsiteY99" fmla="*/ 497693 h 3370881"/>
                          <a:gd name="connsiteX100" fmla="*/ 869576 w 2657256"/>
                          <a:gd name="connsiteY100" fmla="*/ 403564 h 3370881"/>
                          <a:gd name="connsiteX101" fmla="*/ 874059 w 2657256"/>
                          <a:gd name="connsiteY101" fmla="*/ 385634 h 3370881"/>
                          <a:gd name="connsiteX102" fmla="*/ 883023 w 2657256"/>
                          <a:gd name="connsiteY102" fmla="*/ 372187 h 3370881"/>
                          <a:gd name="connsiteX103" fmla="*/ 909918 w 2657256"/>
                          <a:gd name="connsiteY103" fmla="*/ 363223 h 3370881"/>
                          <a:gd name="connsiteX104" fmla="*/ 914400 w 2657256"/>
                          <a:gd name="connsiteY104" fmla="*/ 385634 h 3370881"/>
                          <a:gd name="connsiteX105" fmla="*/ 909918 w 2657256"/>
                          <a:gd name="connsiteY105" fmla="*/ 408046 h 3370881"/>
                          <a:gd name="connsiteX106" fmla="*/ 900953 w 2657256"/>
                          <a:gd name="connsiteY106" fmla="*/ 466317 h 3370881"/>
                          <a:gd name="connsiteX107" fmla="*/ 905435 w 2657256"/>
                          <a:gd name="connsiteY107" fmla="*/ 515623 h 3370881"/>
                          <a:gd name="connsiteX108" fmla="*/ 932329 w 2657256"/>
                          <a:gd name="connsiteY108" fmla="*/ 551481 h 3370881"/>
                          <a:gd name="connsiteX109" fmla="*/ 954741 w 2657256"/>
                          <a:gd name="connsiteY109" fmla="*/ 560446 h 3370881"/>
                          <a:gd name="connsiteX110" fmla="*/ 972670 w 2657256"/>
                          <a:gd name="connsiteY110" fmla="*/ 569411 h 3370881"/>
                          <a:gd name="connsiteX111" fmla="*/ 1066800 w 2657256"/>
                          <a:gd name="connsiteY111" fmla="*/ 564929 h 3370881"/>
                          <a:gd name="connsiteX112" fmla="*/ 1111623 w 2657256"/>
                          <a:gd name="connsiteY112" fmla="*/ 551481 h 3370881"/>
                          <a:gd name="connsiteX113" fmla="*/ 1129553 w 2657256"/>
                          <a:gd name="connsiteY113" fmla="*/ 538034 h 3370881"/>
                          <a:gd name="connsiteX114" fmla="*/ 1156447 w 2657256"/>
                          <a:gd name="connsiteY114" fmla="*/ 511140 h 3370881"/>
                          <a:gd name="connsiteX115" fmla="*/ 1160929 w 2657256"/>
                          <a:gd name="connsiteY115" fmla="*/ 493211 h 3370881"/>
                          <a:gd name="connsiteX116" fmla="*/ 1178859 w 2657256"/>
                          <a:gd name="connsiteY116" fmla="*/ 331846 h 3370881"/>
                          <a:gd name="connsiteX117" fmla="*/ 1215315 w 2657256"/>
                          <a:gd name="connsiteY117" fmla="*/ 270289 h 3370881"/>
                          <a:gd name="connsiteX118" fmla="*/ 1214718 w 2657256"/>
                          <a:gd name="connsiteY118" fmla="*/ 367705 h 3370881"/>
                          <a:gd name="connsiteX119" fmla="*/ 1201270 w 2657256"/>
                          <a:gd name="connsiteY119" fmla="*/ 412529 h 3370881"/>
                          <a:gd name="connsiteX120" fmla="*/ 1210235 w 2657256"/>
                          <a:gd name="connsiteY120" fmla="*/ 461834 h 3370881"/>
                          <a:gd name="connsiteX121" fmla="*/ 1214718 w 2657256"/>
                          <a:gd name="connsiteY121" fmla="*/ 475281 h 3370881"/>
                          <a:gd name="connsiteX122" fmla="*/ 1228165 w 2657256"/>
                          <a:gd name="connsiteY122" fmla="*/ 484246 h 3370881"/>
                          <a:gd name="connsiteX123" fmla="*/ 1250576 w 2657256"/>
                          <a:gd name="connsiteY123" fmla="*/ 502176 h 3370881"/>
                          <a:gd name="connsiteX124" fmla="*/ 1317812 w 2657256"/>
                          <a:gd name="connsiteY124" fmla="*/ 497693 h 3370881"/>
                          <a:gd name="connsiteX125" fmla="*/ 1353670 w 2657256"/>
                          <a:gd name="connsiteY125" fmla="*/ 488729 h 3370881"/>
                          <a:gd name="connsiteX126" fmla="*/ 1506070 w 2657256"/>
                          <a:gd name="connsiteY126" fmla="*/ 457352 h 3370881"/>
                          <a:gd name="connsiteX127" fmla="*/ 1550894 w 2657256"/>
                          <a:gd name="connsiteY127" fmla="*/ 430458 h 3370881"/>
                          <a:gd name="connsiteX128" fmla="*/ 1564341 w 2657256"/>
                          <a:gd name="connsiteY128" fmla="*/ 417011 h 3370881"/>
                          <a:gd name="connsiteX129" fmla="*/ 1586753 w 2657256"/>
                          <a:gd name="connsiteY129" fmla="*/ 399081 h 3370881"/>
                          <a:gd name="connsiteX130" fmla="*/ 1595718 w 2657256"/>
                          <a:gd name="connsiteY130" fmla="*/ 381152 h 3370881"/>
                          <a:gd name="connsiteX131" fmla="*/ 1613139 w 2657256"/>
                          <a:gd name="connsiteY131" fmla="*/ 358910 h 3370881"/>
                          <a:gd name="connsiteX132" fmla="*/ 1620066 w 2657256"/>
                          <a:gd name="connsiteY132" fmla="*/ 291047 h 3370881"/>
                          <a:gd name="connsiteX133" fmla="*/ 1604852 w 2657256"/>
                          <a:gd name="connsiteY133" fmla="*/ 236279 h 3370881"/>
                          <a:gd name="connsiteX134" fmla="*/ 1537447 w 2657256"/>
                          <a:gd name="connsiteY134" fmla="*/ 188411 h 3370881"/>
                          <a:gd name="connsiteX135" fmla="*/ 1613647 w 2657256"/>
                          <a:gd name="connsiteY135" fmla="*/ 399081 h 3370881"/>
                          <a:gd name="connsiteX136" fmla="*/ 1627094 w 2657256"/>
                          <a:gd name="connsiteY136" fmla="*/ 417011 h 3370881"/>
                          <a:gd name="connsiteX137" fmla="*/ 1658470 w 2657256"/>
                          <a:gd name="connsiteY137" fmla="*/ 412529 h 3370881"/>
                          <a:gd name="connsiteX138" fmla="*/ 1685365 w 2657256"/>
                          <a:gd name="connsiteY138" fmla="*/ 390117 h 3370881"/>
                          <a:gd name="connsiteX139" fmla="*/ 1694329 w 2657256"/>
                          <a:gd name="connsiteY139" fmla="*/ 376670 h 3370881"/>
                          <a:gd name="connsiteX140" fmla="*/ 1734670 w 2657256"/>
                          <a:gd name="connsiteY140" fmla="*/ 354258 h 3370881"/>
                          <a:gd name="connsiteX141" fmla="*/ 1743635 w 2657256"/>
                          <a:gd name="connsiteY141" fmla="*/ 340811 h 3370881"/>
                          <a:gd name="connsiteX142" fmla="*/ 1757082 w 2657256"/>
                          <a:gd name="connsiteY142" fmla="*/ 336329 h 3370881"/>
                          <a:gd name="connsiteX143" fmla="*/ 1843909 w 2657256"/>
                          <a:gd name="connsiteY143" fmla="*/ 262341 h 3370881"/>
                          <a:gd name="connsiteX144" fmla="*/ 1874221 w 2657256"/>
                          <a:gd name="connsiteY144" fmla="*/ 202194 h 3370881"/>
                          <a:gd name="connsiteX145" fmla="*/ 1828094 w 2657256"/>
                          <a:gd name="connsiteY145" fmla="*/ 136767 h 3370881"/>
                          <a:gd name="connsiteX146" fmla="*/ 1772023 w 2657256"/>
                          <a:gd name="connsiteY146" fmla="*/ 77249 h 3370881"/>
                          <a:gd name="connsiteX147" fmla="*/ 1948888 w 2657256"/>
                          <a:gd name="connsiteY147" fmla="*/ 178018 h 3370881"/>
                          <a:gd name="connsiteX148" fmla="*/ 1952362 w 2657256"/>
                          <a:gd name="connsiteY148" fmla="*/ 254265 h 3370881"/>
                          <a:gd name="connsiteX149" fmla="*/ 1874221 w 2657256"/>
                          <a:gd name="connsiteY149" fmla="*/ 318698 h 3370881"/>
                          <a:gd name="connsiteX150" fmla="*/ 1788459 w 2657256"/>
                          <a:gd name="connsiteY150" fmla="*/ 367705 h 3370881"/>
                          <a:gd name="connsiteX151" fmla="*/ 1761565 w 2657256"/>
                          <a:gd name="connsiteY151" fmla="*/ 390117 h 3370881"/>
                          <a:gd name="connsiteX152" fmla="*/ 1783976 w 2657256"/>
                          <a:gd name="connsiteY152" fmla="*/ 399081 h 3370881"/>
                          <a:gd name="connsiteX153" fmla="*/ 1878106 w 2657256"/>
                          <a:gd name="connsiteY153" fmla="*/ 390117 h 3370881"/>
                          <a:gd name="connsiteX154" fmla="*/ 1891553 w 2657256"/>
                          <a:gd name="connsiteY154" fmla="*/ 381152 h 3370881"/>
                          <a:gd name="connsiteX155" fmla="*/ 1918447 w 2657256"/>
                          <a:gd name="connsiteY155" fmla="*/ 372187 h 3370881"/>
                          <a:gd name="connsiteX156" fmla="*/ 1940859 w 2657256"/>
                          <a:gd name="connsiteY156" fmla="*/ 358740 h 3370881"/>
                          <a:gd name="connsiteX157" fmla="*/ 1954306 w 2657256"/>
                          <a:gd name="connsiteY157" fmla="*/ 354258 h 3370881"/>
                          <a:gd name="connsiteX158" fmla="*/ 2103145 w 2657256"/>
                          <a:gd name="connsiteY158" fmla="*/ 202207 h 3370881"/>
                          <a:gd name="connsiteX159" fmla="*/ 2064254 w 2657256"/>
                          <a:gd name="connsiteY159" fmla="*/ 20406 h 3370881"/>
                          <a:gd name="connsiteX160" fmla="*/ 2169347 w 2657256"/>
                          <a:gd name="connsiteY160" fmla="*/ 104479 h 3370881"/>
                          <a:gd name="connsiteX161" fmla="*/ 2183354 w 2657256"/>
                          <a:gd name="connsiteY161" fmla="*/ 192893 h 3370881"/>
                          <a:gd name="connsiteX162" fmla="*/ 2144900 w 2657256"/>
                          <a:gd name="connsiteY162" fmla="*/ 271231 h 3370881"/>
                          <a:gd name="connsiteX163" fmla="*/ 2096795 w 2657256"/>
                          <a:gd name="connsiteY163" fmla="*/ 316507 h 3370881"/>
                          <a:gd name="connsiteX164" fmla="*/ 1999129 w 2657256"/>
                          <a:gd name="connsiteY164" fmla="*/ 358740 h 3370881"/>
                          <a:gd name="connsiteX165" fmla="*/ 1994647 w 2657256"/>
                          <a:gd name="connsiteY165" fmla="*/ 372187 h 3370881"/>
                          <a:gd name="connsiteX166" fmla="*/ 2039470 w 2657256"/>
                          <a:gd name="connsiteY166" fmla="*/ 390117 h 3370881"/>
                          <a:gd name="connsiteX167" fmla="*/ 2115670 w 2657256"/>
                          <a:gd name="connsiteY167" fmla="*/ 390117 h 3370881"/>
                          <a:gd name="connsiteX168" fmla="*/ 2160494 w 2657256"/>
                          <a:gd name="connsiteY168" fmla="*/ 376670 h 3370881"/>
                          <a:gd name="connsiteX169" fmla="*/ 2191870 w 2657256"/>
                          <a:gd name="connsiteY169" fmla="*/ 363223 h 3370881"/>
                          <a:gd name="connsiteX170" fmla="*/ 2205318 w 2657256"/>
                          <a:gd name="connsiteY170" fmla="*/ 358740 h 3370881"/>
                          <a:gd name="connsiteX171" fmla="*/ 2232212 w 2657256"/>
                          <a:gd name="connsiteY171" fmla="*/ 340811 h 3370881"/>
                          <a:gd name="connsiteX172" fmla="*/ 2312894 w 2657256"/>
                          <a:gd name="connsiteY172" fmla="*/ 183929 h 3370881"/>
                          <a:gd name="connsiteX173" fmla="*/ 2339788 w 2657256"/>
                          <a:gd name="connsiteY173" fmla="*/ 151 h 3370881"/>
                          <a:gd name="connsiteX174" fmla="*/ 2357718 w 2657256"/>
                          <a:gd name="connsiteY174" fmla="*/ 215305 h 3370881"/>
                          <a:gd name="connsiteX175" fmla="*/ 2254623 w 2657256"/>
                          <a:gd name="connsiteY175" fmla="*/ 376670 h 3370881"/>
                          <a:gd name="connsiteX176" fmla="*/ 2245659 w 2657256"/>
                          <a:gd name="connsiteY176" fmla="*/ 390117 h 3370881"/>
                          <a:gd name="connsiteX177" fmla="*/ 2254623 w 2657256"/>
                          <a:gd name="connsiteY177" fmla="*/ 403564 h 3370881"/>
                          <a:gd name="connsiteX178" fmla="*/ 2353235 w 2657256"/>
                          <a:gd name="connsiteY178" fmla="*/ 399081 h 3370881"/>
                          <a:gd name="connsiteX179" fmla="*/ 2366682 w 2657256"/>
                          <a:gd name="connsiteY179" fmla="*/ 394599 h 3370881"/>
                          <a:gd name="connsiteX180" fmla="*/ 2389094 w 2657256"/>
                          <a:gd name="connsiteY180" fmla="*/ 390117 h 3370881"/>
                          <a:gd name="connsiteX181" fmla="*/ 2424953 w 2657256"/>
                          <a:gd name="connsiteY181" fmla="*/ 367705 h 3370881"/>
                          <a:gd name="connsiteX182" fmla="*/ 2528047 w 2657256"/>
                          <a:gd name="connsiteY182" fmla="*/ 292700 h 3370881"/>
                          <a:gd name="connsiteX183" fmla="*/ 2541495 w 2657256"/>
                          <a:gd name="connsiteY183" fmla="*/ 62906 h 3370881"/>
                          <a:gd name="connsiteX184" fmla="*/ 2591304 w 2657256"/>
                          <a:gd name="connsiteY184" fmla="*/ 214081 h 3370881"/>
                          <a:gd name="connsiteX185" fmla="*/ 2612315 w 2657256"/>
                          <a:gd name="connsiteY185" fmla="*/ 290907 h 3370881"/>
                          <a:gd name="connsiteX186" fmla="*/ 2650863 w 2657256"/>
                          <a:gd name="connsiteY186" fmla="*/ 344994 h 3370881"/>
                          <a:gd name="connsiteX187" fmla="*/ 2465294 w 2657256"/>
                          <a:gd name="connsiteY187" fmla="*/ 399081 h 3370881"/>
                          <a:gd name="connsiteX188" fmla="*/ 2442882 w 2657256"/>
                          <a:gd name="connsiteY188" fmla="*/ 403564 h 3370881"/>
                          <a:gd name="connsiteX189" fmla="*/ 2398059 w 2657256"/>
                          <a:gd name="connsiteY189" fmla="*/ 417011 h 3370881"/>
                          <a:gd name="connsiteX190" fmla="*/ 2375647 w 2657256"/>
                          <a:gd name="connsiteY190" fmla="*/ 425976 h 3370881"/>
                          <a:gd name="connsiteX191" fmla="*/ 2357718 w 2657256"/>
                          <a:gd name="connsiteY191" fmla="*/ 430458 h 3370881"/>
                          <a:gd name="connsiteX192" fmla="*/ 2344270 w 2657256"/>
                          <a:gd name="connsiteY192" fmla="*/ 461834 h 3370881"/>
                          <a:gd name="connsiteX193" fmla="*/ 2353235 w 2657256"/>
                          <a:gd name="connsiteY193" fmla="*/ 502176 h 3370881"/>
                          <a:gd name="connsiteX194" fmla="*/ 2362200 w 2657256"/>
                          <a:gd name="connsiteY194" fmla="*/ 515623 h 3370881"/>
                          <a:gd name="connsiteX195" fmla="*/ 2344270 w 2657256"/>
                          <a:gd name="connsiteY195" fmla="*/ 587340 h 3370881"/>
                          <a:gd name="connsiteX196" fmla="*/ 2321859 w 2657256"/>
                          <a:gd name="connsiteY196" fmla="*/ 614234 h 3370881"/>
                          <a:gd name="connsiteX197" fmla="*/ 2308412 w 2657256"/>
                          <a:gd name="connsiteY197" fmla="*/ 636646 h 3370881"/>
                          <a:gd name="connsiteX198" fmla="*/ 2281518 w 2657256"/>
                          <a:gd name="connsiteY198" fmla="*/ 641129 h 3370881"/>
                          <a:gd name="connsiteX199" fmla="*/ 2259106 w 2657256"/>
                          <a:gd name="connsiteY199" fmla="*/ 636646 h 3370881"/>
                          <a:gd name="connsiteX200" fmla="*/ 2277035 w 2657256"/>
                          <a:gd name="connsiteY200" fmla="*/ 578376 h 3370881"/>
                          <a:gd name="connsiteX201" fmla="*/ 2290482 w 2657256"/>
                          <a:gd name="connsiteY201" fmla="*/ 542517 h 3370881"/>
                          <a:gd name="connsiteX202" fmla="*/ 2286000 w 2657256"/>
                          <a:gd name="connsiteY202" fmla="*/ 506658 h 3370881"/>
                          <a:gd name="connsiteX203" fmla="*/ 2245659 w 2657256"/>
                          <a:gd name="connsiteY203" fmla="*/ 448387 h 3370881"/>
                          <a:gd name="connsiteX204" fmla="*/ 2200835 w 2657256"/>
                          <a:gd name="connsiteY204" fmla="*/ 430458 h 3370881"/>
                          <a:gd name="connsiteX205" fmla="*/ 2169459 w 2657256"/>
                          <a:gd name="connsiteY205" fmla="*/ 425976 h 3370881"/>
                          <a:gd name="connsiteX206" fmla="*/ 2102223 w 2657256"/>
                          <a:gd name="connsiteY206" fmla="*/ 430458 h 3370881"/>
                          <a:gd name="connsiteX207" fmla="*/ 2084294 w 2657256"/>
                          <a:gd name="connsiteY207" fmla="*/ 439423 h 3370881"/>
                          <a:gd name="connsiteX208" fmla="*/ 2070847 w 2657256"/>
                          <a:gd name="connsiteY208" fmla="*/ 443905 h 3370881"/>
                          <a:gd name="connsiteX209" fmla="*/ 2061882 w 2657256"/>
                          <a:gd name="connsiteY209" fmla="*/ 461834 h 3370881"/>
                          <a:gd name="connsiteX210" fmla="*/ 2034988 w 2657256"/>
                          <a:gd name="connsiteY210" fmla="*/ 475281 h 3370881"/>
                          <a:gd name="connsiteX211" fmla="*/ 1783976 w 2657256"/>
                          <a:gd name="connsiteY211" fmla="*/ 479764 h 3370881"/>
                          <a:gd name="connsiteX212" fmla="*/ 1766047 w 2657256"/>
                          <a:gd name="connsiteY212" fmla="*/ 488729 h 3370881"/>
                          <a:gd name="connsiteX213" fmla="*/ 1703294 w 2657256"/>
                          <a:gd name="connsiteY213" fmla="*/ 506658 h 3370881"/>
                          <a:gd name="connsiteX214" fmla="*/ 1689847 w 2657256"/>
                          <a:gd name="connsiteY214" fmla="*/ 511140 h 3370881"/>
                          <a:gd name="connsiteX215" fmla="*/ 1676400 w 2657256"/>
                          <a:gd name="connsiteY215" fmla="*/ 520105 h 3370881"/>
                          <a:gd name="connsiteX216" fmla="*/ 1649506 w 2657256"/>
                          <a:gd name="connsiteY216" fmla="*/ 529070 h 3370881"/>
                          <a:gd name="connsiteX217" fmla="*/ 1636059 w 2657256"/>
                          <a:gd name="connsiteY217" fmla="*/ 538034 h 3370881"/>
                          <a:gd name="connsiteX218" fmla="*/ 1622612 w 2657256"/>
                          <a:gd name="connsiteY218" fmla="*/ 551481 h 3370881"/>
                          <a:gd name="connsiteX219" fmla="*/ 1609165 w 2657256"/>
                          <a:gd name="connsiteY219" fmla="*/ 555964 h 3370881"/>
                          <a:gd name="connsiteX220" fmla="*/ 1577788 w 2657256"/>
                          <a:gd name="connsiteY220" fmla="*/ 587340 h 3370881"/>
                          <a:gd name="connsiteX221" fmla="*/ 1568823 w 2657256"/>
                          <a:gd name="connsiteY221" fmla="*/ 600787 h 3370881"/>
                          <a:gd name="connsiteX222" fmla="*/ 1555376 w 2657256"/>
                          <a:gd name="connsiteY222" fmla="*/ 614234 h 3370881"/>
                          <a:gd name="connsiteX223" fmla="*/ 1524000 w 2657256"/>
                          <a:gd name="connsiteY223" fmla="*/ 654576 h 3370881"/>
                          <a:gd name="connsiteX224" fmla="*/ 1519518 w 2657256"/>
                          <a:gd name="connsiteY224" fmla="*/ 668023 h 3370881"/>
                          <a:gd name="connsiteX225" fmla="*/ 1528482 w 2657256"/>
                          <a:gd name="connsiteY225" fmla="*/ 708364 h 3370881"/>
                          <a:gd name="connsiteX226" fmla="*/ 1537447 w 2657256"/>
                          <a:gd name="connsiteY226" fmla="*/ 721811 h 3370881"/>
                          <a:gd name="connsiteX227" fmla="*/ 1568823 w 2657256"/>
                          <a:gd name="connsiteY227" fmla="*/ 712846 h 3370881"/>
                          <a:gd name="connsiteX228" fmla="*/ 1600200 w 2657256"/>
                          <a:gd name="connsiteY228" fmla="*/ 712846 h 3370881"/>
                          <a:gd name="connsiteX229" fmla="*/ 1631576 w 2657256"/>
                          <a:gd name="connsiteY229" fmla="*/ 690434 h 3370881"/>
                          <a:gd name="connsiteX230" fmla="*/ 1645023 w 2657256"/>
                          <a:gd name="connsiteY230" fmla="*/ 676987 h 3370881"/>
                          <a:gd name="connsiteX231" fmla="*/ 1685365 w 2657256"/>
                          <a:gd name="connsiteY231" fmla="*/ 645611 h 3370881"/>
                          <a:gd name="connsiteX232" fmla="*/ 1716741 w 2657256"/>
                          <a:gd name="connsiteY232" fmla="*/ 614234 h 3370881"/>
                          <a:gd name="connsiteX233" fmla="*/ 1748118 w 2657256"/>
                          <a:gd name="connsiteY233" fmla="*/ 596305 h 3370881"/>
                          <a:gd name="connsiteX234" fmla="*/ 1761565 w 2657256"/>
                          <a:gd name="connsiteY234" fmla="*/ 591823 h 3370881"/>
                          <a:gd name="connsiteX235" fmla="*/ 1779494 w 2657256"/>
                          <a:gd name="connsiteY235" fmla="*/ 582858 h 3370881"/>
                          <a:gd name="connsiteX236" fmla="*/ 1815353 w 2657256"/>
                          <a:gd name="connsiteY236" fmla="*/ 573893 h 3370881"/>
                          <a:gd name="connsiteX237" fmla="*/ 2030506 w 2657256"/>
                          <a:gd name="connsiteY237" fmla="*/ 578376 h 3370881"/>
                          <a:gd name="connsiteX238" fmla="*/ 2017059 w 2657256"/>
                          <a:gd name="connsiteY238" fmla="*/ 600787 h 3370881"/>
                          <a:gd name="connsiteX239" fmla="*/ 1981200 w 2657256"/>
                          <a:gd name="connsiteY239" fmla="*/ 636646 h 3370881"/>
                          <a:gd name="connsiteX240" fmla="*/ 1967753 w 2657256"/>
                          <a:gd name="connsiteY240" fmla="*/ 650093 h 3370881"/>
                          <a:gd name="connsiteX241" fmla="*/ 1936376 w 2657256"/>
                          <a:gd name="connsiteY241" fmla="*/ 690434 h 3370881"/>
                          <a:gd name="connsiteX242" fmla="*/ 1905000 w 2657256"/>
                          <a:gd name="connsiteY242" fmla="*/ 717329 h 3370881"/>
                          <a:gd name="connsiteX243" fmla="*/ 1860176 w 2657256"/>
                          <a:gd name="connsiteY243" fmla="*/ 735258 h 3370881"/>
                          <a:gd name="connsiteX244" fmla="*/ 1788459 w 2657256"/>
                          <a:gd name="connsiteY244" fmla="*/ 744223 h 3370881"/>
                          <a:gd name="connsiteX245" fmla="*/ 1846729 w 2657256"/>
                          <a:gd name="connsiteY245" fmla="*/ 802493 h 3370881"/>
                          <a:gd name="connsiteX246" fmla="*/ 1913965 w 2657256"/>
                          <a:gd name="connsiteY246" fmla="*/ 829387 h 3370881"/>
                          <a:gd name="connsiteX247" fmla="*/ 1922929 w 2657256"/>
                          <a:gd name="connsiteY247" fmla="*/ 842834 h 3370881"/>
                          <a:gd name="connsiteX248" fmla="*/ 1967753 w 2657256"/>
                          <a:gd name="connsiteY248" fmla="*/ 883176 h 3370881"/>
                          <a:gd name="connsiteX249" fmla="*/ 1981200 w 2657256"/>
                          <a:gd name="connsiteY249" fmla="*/ 896623 h 3370881"/>
                          <a:gd name="connsiteX250" fmla="*/ 1994647 w 2657256"/>
                          <a:gd name="connsiteY250" fmla="*/ 905587 h 3370881"/>
                          <a:gd name="connsiteX251" fmla="*/ 2021541 w 2657256"/>
                          <a:gd name="connsiteY251" fmla="*/ 927999 h 3370881"/>
                          <a:gd name="connsiteX252" fmla="*/ 2030506 w 2657256"/>
                          <a:gd name="connsiteY252" fmla="*/ 941446 h 3370881"/>
                          <a:gd name="connsiteX253" fmla="*/ 2057400 w 2657256"/>
                          <a:gd name="connsiteY253" fmla="*/ 968340 h 3370881"/>
                          <a:gd name="connsiteX254" fmla="*/ 2088776 w 2657256"/>
                          <a:gd name="connsiteY254" fmla="*/ 1013164 h 3370881"/>
                          <a:gd name="connsiteX255" fmla="*/ 2115670 w 2657256"/>
                          <a:gd name="connsiteY255" fmla="*/ 1057987 h 3370881"/>
                          <a:gd name="connsiteX256" fmla="*/ 2120153 w 2657256"/>
                          <a:gd name="connsiteY256" fmla="*/ 1089364 h 3370881"/>
                          <a:gd name="connsiteX257" fmla="*/ 2138082 w 2657256"/>
                          <a:gd name="connsiteY257" fmla="*/ 1143152 h 3370881"/>
                          <a:gd name="connsiteX258" fmla="*/ 2147047 w 2657256"/>
                          <a:gd name="connsiteY258" fmla="*/ 1196940 h 3370881"/>
                          <a:gd name="connsiteX259" fmla="*/ 2151529 w 2657256"/>
                          <a:gd name="connsiteY259" fmla="*/ 1210387 h 3370881"/>
                          <a:gd name="connsiteX260" fmla="*/ 2156012 w 2657256"/>
                          <a:gd name="connsiteY260" fmla="*/ 1228317 h 3370881"/>
                          <a:gd name="connsiteX261" fmla="*/ 2173941 w 2657256"/>
                          <a:gd name="connsiteY261" fmla="*/ 1295552 h 3370881"/>
                          <a:gd name="connsiteX262" fmla="*/ 2182906 w 2657256"/>
                          <a:gd name="connsiteY262" fmla="*/ 1313481 h 3370881"/>
                          <a:gd name="connsiteX263" fmla="*/ 2187388 w 2657256"/>
                          <a:gd name="connsiteY263" fmla="*/ 1331411 h 3370881"/>
                          <a:gd name="connsiteX264" fmla="*/ 2214282 w 2657256"/>
                          <a:gd name="connsiteY264" fmla="*/ 1385199 h 3370881"/>
                          <a:gd name="connsiteX265" fmla="*/ 2218765 w 2657256"/>
                          <a:gd name="connsiteY265" fmla="*/ 1403129 h 3370881"/>
                          <a:gd name="connsiteX266" fmla="*/ 2223247 w 2657256"/>
                          <a:gd name="connsiteY266" fmla="*/ 1430023 h 3370881"/>
                          <a:gd name="connsiteX267" fmla="*/ 2236694 w 2657256"/>
                          <a:gd name="connsiteY267" fmla="*/ 1456917 h 3370881"/>
                          <a:gd name="connsiteX268" fmla="*/ 2249794 w 2657256"/>
                          <a:gd name="connsiteY268" fmla="*/ 1524624 h 3370881"/>
                          <a:gd name="connsiteX269" fmla="*/ 2241176 w 2657256"/>
                          <a:gd name="connsiteY269" fmla="*/ 1577940 h 3370881"/>
                          <a:gd name="connsiteX270" fmla="*/ 2245659 w 2657256"/>
                          <a:gd name="connsiteY270" fmla="*/ 1595870 h 3370881"/>
                          <a:gd name="connsiteX271" fmla="*/ 2249634 w 2657256"/>
                          <a:gd name="connsiteY271" fmla="*/ 1685855 h 3370881"/>
                          <a:gd name="connsiteX272" fmla="*/ 2227729 w 2657256"/>
                          <a:gd name="connsiteY272" fmla="*/ 1716893 h 3370881"/>
                          <a:gd name="connsiteX273" fmla="*/ 2240500 w 2657256"/>
                          <a:gd name="connsiteY273" fmla="*/ 1674269 h 3370881"/>
                          <a:gd name="connsiteX274" fmla="*/ 2235341 w 2657256"/>
                          <a:gd name="connsiteY274" fmla="*/ 1788611 h 3370881"/>
                          <a:gd name="connsiteX275" fmla="*/ 2230689 w 2657256"/>
                          <a:gd name="connsiteY275" fmla="*/ 1823963 h 3370881"/>
                          <a:gd name="connsiteX276" fmla="*/ 2226207 w 2657256"/>
                          <a:gd name="connsiteY276" fmla="*/ 1824470 h 3370881"/>
                          <a:gd name="connsiteX277" fmla="*/ 2208278 w 2657256"/>
                          <a:gd name="connsiteY277" fmla="*/ 1869293 h 3370881"/>
                          <a:gd name="connsiteX278" fmla="*/ 2195168 w 2657256"/>
                          <a:gd name="connsiteY278" fmla="*/ 1882740 h 3370881"/>
                          <a:gd name="connsiteX279" fmla="*/ 2203458 w 2657256"/>
                          <a:gd name="connsiteY279" fmla="*/ 1918938 h 3370881"/>
                          <a:gd name="connsiteX280" fmla="*/ 2204134 w 2657256"/>
                          <a:gd name="connsiteY280" fmla="*/ 1949806 h 3370881"/>
                          <a:gd name="connsiteX281" fmla="*/ 2226545 w 2657256"/>
                          <a:gd name="connsiteY281" fmla="*/ 1954627 h 3370881"/>
                          <a:gd name="connsiteX282" fmla="*/ 2241176 w 2657256"/>
                          <a:gd name="connsiteY282" fmla="*/ 2012729 h 3370881"/>
                          <a:gd name="connsiteX283" fmla="*/ 2263588 w 2657256"/>
                          <a:gd name="connsiteY283" fmla="*/ 2057552 h 3370881"/>
                          <a:gd name="connsiteX284" fmla="*/ 2286000 w 2657256"/>
                          <a:gd name="connsiteY284" fmla="*/ 2084446 h 3370881"/>
                          <a:gd name="connsiteX285" fmla="*/ 2299447 w 2657256"/>
                          <a:gd name="connsiteY285" fmla="*/ 2124787 h 3370881"/>
                          <a:gd name="connsiteX286" fmla="*/ 2321859 w 2657256"/>
                          <a:gd name="connsiteY286" fmla="*/ 2151681 h 3370881"/>
                          <a:gd name="connsiteX287" fmla="*/ 2344270 w 2657256"/>
                          <a:gd name="connsiteY287" fmla="*/ 2205470 h 3370881"/>
                          <a:gd name="connsiteX288" fmla="*/ 2348753 w 2657256"/>
                          <a:gd name="connsiteY288" fmla="*/ 2223399 h 3370881"/>
                          <a:gd name="connsiteX289" fmla="*/ 2366682 w 2657256"/>
                          <a:gd name="connsiteY289" fmla="*/ 2263740 h 3370881"/>
                          <a:gd name="connsiteX290" fmla="*/ 2375647 w 2657256"/>
                          <a:gd name="connsiteY290" fmla="*/ 2286152 h 3370881"/>
                          <a:gd name="connsiteX291" fmla="*/ 2380129 w 2657256"/>
                          <a:gd name="connsiteY291" fmla="*/ 2308564 h 3370881"/>
                          <a:gd name="connsiteX292" fmla="*/ 2389094 w 2657256"/>
                          <a:gd name="connsiteY292" fmla="*/ 2335458 h 3370881"/>
                          <a:gd name="connsiteX293" fmla="*/ 2393576 w 2657256"/>
                          <a:gd name="connsiteY293" fmla="*/ 2380281 h 3370881"/>
                          <a:gd name="connsiteX294" fmla="*/ 2398059 w 2657256"/>
                          <a:gd name="connsiteY294" fmla="*/ 2393729 h 3370881"/>
                          <a:gd name="connsiteX295" fmla="*/ 2419794 w 2657256"/>
                          <a:gd name="connsiteY295" fmla="*/ 2447517 h 3370881"/>
                          <a:gd name="connsiteX296" fmla="*/ 2427343 w 2657256"/>
                          <a:gd name="connsiteY296" fmla="*/ 2564058 h 3370881"/>
                          <a:gd name="connsiteX297" fmla="*/ 2389094 w 2657256"/>
                          <a:gd name="connsiteY297" fmla="*/ 2837481 h 3370881"/>
                          <a:gd name="connsiteX298" fmla="*/ 2380129 w 2657256"/>
                          <a:gd name="connsiteY298" fmla="*/ 2859893 h 3370881"/>
                          <a:gd name="connsiteX299" fmla="*/ 2357718 w 2657256"/>
                          <a:gd name="connsiteY299" fmla="*/ 2913681 h 3370881"/>
                          <a:gd name="connsiteX300" fmla="*/ 2348753 w 2657256"/>
                          <a:gd name="connsiteY300" fmla="*/ 2936093 h 3370881"/>
                          <a:gd name="connsiteX301" fmla="*/ 2339788 w 2657256"/>
                          <a:gd name="connsiteY301" fmla="*/ 2971952 h 3370881"/>
                          <a:gd name="connsiteX302" fmla="*/ 2326341 w 2657256"/>
                          <a:gd name="connsiteY302" fmla="*/ 2994364 h 3370881"/>
                          <a:gd name="connsiteX303" fmla="*/ 2317376 w 2657256"/>
                          <a:gd name="connsiteY303" fmla="*/ 3025740 h 3370881"/>
                          <a:gd name="connsiteX304" fmla="*/ 2303929 w 2657256"/>
                          <a:gd name="connsiteY304" fmla="*/ 3048152 h 3370881"/>
                          <a:gd name="connsiteX305" fmla="*/ 2290482 w 2657256"/>
                          <a:gd name="connsiteY305" fmla="*/ 3079529 h 3370881"/>
                          <a:gd name="connsiteX306" fmla="*/ 2272553 w 2657256"/>
                          <a:gd name="connsiteY306" fmla="*/ 3084011 h 3370881"/>
                          <a:gd name="connsiteX307" fmla="*/ 2259106 w 2657256"/>
                          <a:gd name="connsiteY307" fmla="*/ 3088493 h 3370881"/>
                          <a:gd name="connsiteX308" fmla="*/ 2241176 w 2657256"/>
                          <a:gd name="connsiteY308" fmla="*/ 3092976 h 3370881"/>
                          <a:gd name="connsiteX309" fmla="*/ 2209800 w 2657256"/>
                          <a:gd name="connsiteY309" fmla="*/ 3101940 h 3370881"/>
                          <a:gd name="connsiteX310" fmla="*/ 2205318 w 2657256"/>
                          <a:gd name="connsiteY310" fmla="*/ 3039187 h 3370881"/>
                          <a:gd name="connsiteX311" fmla="*/ 2218765 w 2657256"/>
                          <a:gd name="connsiteY311" fmla="*/ 3021258 h 3370881"/>
                          <a:gd name="connsiteX312" fmla="*/ 2245659 w 2657256"/>
                          <a:gd name="connsiteY312" fmla="*/ 2971952 h 3370881"/>
                          <a:gd name="connsiteX313" fmla="*/ 2268070 w 2657256"/>
                          <a:gd name="connsiteY313" fmla="*/ 2945058 h 3370881"/>
                          <a:gd name="connsiteX314" fmla="*/ 2298550 w 2657256"/>
                          <a:gd name="connsiteY314" fmla="*/ 2568540 h 3370881"/>
                          <a:gd name="connsiteX315" fmla="*/ 2284986 w 2657256"/>
                          <a:gd name="connsiteY315" fmla="*/ 2532681 h 3370881"/>
                          <a:gd name="connsiteX316" fmla="*/ 2293273 w 2657256"/>
                          <a:gd name="connsiteY316" fmla="*/ 2496653 h 3370881"/>
                          <a:gd name="connsiteX317" fmla="*/ 2278152 w 2657256"/>
                          <a:gd name="connsiteY317" fmla="*/ 2475178 h 3370881"/>
                          <a:gd name="connsiteX318" fmla="*/ 2245659 w 2657256"/>
                          <a:gd name="connsiteY318" fmla="*/ 2389247 h 3370881"/>
                          <a:gd name="connsiteX319" fmla="*/ 2195507 w 2657256"/>
                          <a:gd name="connsiteY319" fmla="*/ 2241328 h 3370881"/>
                          <a:gd name="connsiteX320" fmla="*/ 2083786 w 2657256"/>
                          <a:gd name="connsiteY320" fmla="*/ 2040300 h 3370881"/>
                          <a:gd name="connsiteX321" fmla="*/ 2048773 w 2657256"/>
                          <a:gd name="connsiteY321" fmla="*/ 2017971 h 3370881"/>
                          <a:gd name="connsiteX322" fmla="*/ 2074314 w 2657256"/>
                          <a:gd name="connsiteY322" fmla="*/ 2011967 h 3370881"/>
                          <a:gd name="connsiteX323" fmla="*/ 2034988 w 2657256"/>
                          <a:gd name="connsiteY323" fmla="*/ 2003764 h 3370881"/>
                          <a:gd name="connsiteX324" fmla="*/ 2026023 w 2657256"/>
                          <a:gd name="connsiteY324" fmla="*/ 2026176 h 3370881"/>
                          <a:gd name="connsiteX325" fmla="*/ 2021541 w 2657256"/>
                          <a:gd name="connsiteY325" fmla="*/ 2039623 h 3370881"/>
                          <a:gd name="connsiteX326" fmla="*/ 1999129 w 2657256"/>
                          <a:gd name="connsiteY326" fmla="*/ 2053070 h 3370881"/>
                          <a:gd name="connsiteX327" fmla="*/ 1990165 w 2657256"/>
                          <a:gd name="connsiteY327" fmla="*/ 2070999 h 3370881"/>
                          <a:gd name="connsiteX328" fmla="*/ 1967753 w 2657256"/>
                          <a:gd name="connsiteY328" fmla="*/ 2106858 h 3370881"/>
                          <a:gd name="connsiteX329" fmla="*/ 1981200 w 2657256"/>
                          <a:gd name="connsiteY329" fmla="*/ 2223399 h 3370881"/>
                          <a:gd name="connsiteX330" fmla="*/ 1994647 w 2657256"/>
                          <a:gd name="connsiteY330" fmla="*/ 2254776 h 3370881"/>
                          <a:gd name="connsiteX331" fmla="*/ 2003612 w 2657256"/>
                          <a:gd name="connsiteY331" fmla="*/ 2272705 h 3370881"/>
                          <a:gd name="connsiteX332" fmla="*/ 2026023 w 2657256"/>
                          <a:gd name="connsiteY332" fmla="*/ 2304081 h 3370881"/>
                          <a:gd name="connsiteX333" fmla="*/ 2043953 w 2657256"/>
                          <a:gd name="connsiteY333" fmla="*/ 2348905 h 3370881"/>
                          <a:gd name="connsiteX334" fmla="*/ 2061882 w 2657256"/>
                          <a:gd name="connsiteY334" fmla="*/ 2371317 h 3370881"/>
                          <a:gd name="connsiteX335" fmla="*/ 2088776 w 2657256"/>
                          <a:gd name="connsiteY335" fmla="*/ 2434070 h 3370881"/>
                          <a:gd name="connsiteX336" fmla="*/ 2102223 w 2657256"/>
                          <a:gd name="connsiteY336" fmla="*/ 2465446 h 3370881"/>
                          <a:gd name="connsiteX337" fmla="*/ 2106706 w 2657256"/>
                          <a:gd name="connsiteY337" fmla="*/ 2496823 h 3370881"/>
                          <a:gd name="connsiteX338" fmla="*/ 2124635 w 2657256"/>
                          <a:gd name="connsiteY338" fmla="*/ 2559576 h 3370881"/>
                          <a:gd name="connsiteX339" fmla="*/ 2138082 w 2657256"/>
                          <a:gd name="connsiteY339" fmla="*/ 2649223 h 3370881"/>
                          <a:gd name="connsiteX340" fmla="*/ 2147047 w 2657256"/>
                          <a:gd name="connsiteY340" fmla="*/ 2685081 h 3370881"/>
                          <a:gd name="connsiteX341" fmla="*/ 2151529 w 2657256"/>
                          <a:gd name="connsiteY341" fmla="*/ 2716458 h 3370881"/>
                          <a:gd name="connsiteX342" fmla="*/ 2160494 w 2657256"/>
                          <a:gd name="connsiteY342" fmla="*/ 2770246 h 3370881"/>
                          <a:gd name="connsiteX343" fmla="*/ 2156012 w 2657256"/>
                          <a:gd name="connsiteY343" fmla="*/ 2962987 h 3370881"/>
                          <a:gd name="connsiteX344" fmla="*/ 2138082 w 2657256"/>
                          <a:gd name="connsiteY344" fmla="*/ 3043670 h 3370881"/>
                          <a:gd name="connsiteX345" fmla="*/ 2133600 w 2657256"/>
                          <a:gd name="connsiteY345" fmla="*/ 3061599 h 3370881"/>
                          <a:gd name="connsiteX346" fmla="*/ 2120153 w 2657256"/>
                          <a:gd name="connsiteY346" fmla="*/ 3079529 h 3370881"/>
                          <a:gd name="connsiteX347" fmla="*/ 2111188 w 2657256"/>
                          <a:gd name="connsiteY347" fmla="*/ 3106423 h 3370881"/>
                          <a:gd name="connsiteX348" fmla="*/ 2088776 w 2657256"/>
                          <a:gd name="connsiteY348" fmla="*/ 3137799 h 3370881"/>
                          <a:gd name="connsiteX349" fmla="*/ 2075329 w 2657256"/>
                          <a:gd name="connsiteY349" fmla="*/ 3164693 h 3370881"/>
                          <a:gd name="connsiteX350" fmla="*/ 2061882 w 2657256"/>
                          <a:gd name="connsiteY350" fmla="*/ 3169176 h 3370881"/>
                          <a:gd name="connsiteX351" fmla="*/ 2021541 w 2657256"/>
                          <a:gd name="connsiteY351" fmla="*/ 3164693 h 3370881"/>
                          <a:gd name="connsiteX352" fmla="*/ 2012576 w 2657256"/>
                          <a:gd name="connsiteY352" fmla="*/ 3119870 h 3370881"/>
                          <a:gd name="connsiteX353" fmla="*/ 2048435 w 2657256"/>
                          <a:gd name="connsiteY353" fmla="*/ 3021258 h 3370881"/>
                          <a:gd name="connsiteX354" fmla="*/ 2048435 w 2657256"/>
                          <a:gd name="connsiteY354" fmla="*/ 3021258 h 3370881"/>
                          <a:gd name="connsiteX355" fmla="*/ 2061882 w 2657256"/>
                          <a:gd name="connsiteY355" fmla="*/ 2967470 h 3370881"/>
                          <a:gd name="connsiteX356" fmla="*/ 2070847 w 2657256"/>
                          <a:gd name="connsiteY356" fmla="*/ 2882305 h 3370881"/>
                          <a:gd name="connsiteX357" fmla="*/ 2066365 w 2657256"/>
                          <a:gd name="connsiteY357" fmla="*/ 2725423 h 3370881"/>
                          <a:gd name="connsiteX358" fmla="*/ 2043953 w 2657256"/>
                          <a:gd name="connsiteY358" fmla="*/ 2649223 h 3370881"/>
                          <a:gd name="connsiteX359" fmla="*/ 2030506 w 2657256"/>
                          <a:gd name="connsiteY359" fmla="*/ 2622329 h 3370881"/>
                          <a:gd name="connsiteX360" fmla="*/ 2017059 w 2657256"/>
                          <a:gd name="connsiteY360" fmla="*/ 2581987 h 3370881"/>
                          <a:gd name="connsiteX361" fmla="*/ 1981200 w 2657256"/>
                          <a:gd name="connsiteY361" fmla="*/ 2514752 h 3370881"/>
                          <a:gd name="connsiteX362" fmla="*/ 1972235 w 2657256"/>
                          <a:gd name="connsiteY362" fmla="*/ 2501305 h 3370881"/>
                          <a:gd name="connsiteX363" fmla="*/ 1958788 w 2657256"/>
                          <a:gd name="connsiteY363" fmla="*/ 2478893 h 3370881"/>
                          <a:gd name="connsiteX364" fmla="*/ 1905000 w 2657256"/>
                          <a:gd name="connsiteY364" fmla="*/ 2398211 h 3370881"/>
                          <a:gd name="connsiteX365" fmla="*/ 1882588 w 2657256"/>
                          <a:gd name="connsiteY365" fmla="*/ 2357870 h 3370881"/>
                          <a:gd name="connsiteX366" fmla="*/ 1869141 w 2657256"/>
                          <a:gd name="connsiteY366" fmla="*/ 2339940 h 3370881"/>
                          <a:gd name="connsiteX367" fmla="*/ 1806388 w 2657256"/>
                          <a:gd name="connsiteY367" fmla="*/ 2313046 h 3370881"/>
                          <a:gd name="connsiteX368" fmla="*/ 1779494 w 2657256"/>
                          <a:gd name="connsiteY368" fmla="*/ 2304081 h 3370881"/>
                          <a:gd name="connsiteX369" fmla="*/ 1752600 w 2657256"/>
                          <a:gd name="connsiteY369" fmla="*/ 2299599 h 3370881"/>
                          <a:gd name="connsiteX370" fmla="*/ 1680882 w 2657256"/>
                          <a:gd name="connsiteY370" fmla="*/ 2277187 h 3370881"/>
                          <a:gd name="connsiteX371" fmla="*/ 1719025 w 2657256"/>
                          <a:gd name="connsiteY371" fmla="*/ 2281331 h 3370881"/>
                          <a:gd name="connsiteX372" fmla="*/ 1756997 w 2657256"/>
                          <a:gd name="connsiteY372" fmla="*/ 2289450 h 3370881"/>
                          <a:gd name="connsiteX373" fmla="*/ 1656440 w 2657256"/>
                          <a:gd name="connsiteY373" fmla="*/ 2298583 h 3370881"/>
                          <a:gd name="connsiteX374" fmla="*/ 1537447 w 2657256"/>
                          <a:gd name="connsiteY374" fmla="*/ 2329960 h 3370881"/>
                          <a:gd name="connsiteX375" fmla="*/ 1571993 w 2657256"/>
                          <a:gd name="connsiteY375" fmla="*/ 2317957 h 3370881"/>
                          <a:gd name="connsiteX376" fmla="*/ 1509707 w 2657256"/>
                          <a:gd name="connsiteY376" fmla="*/ 2338926 h 3370881"/>
                          <a:gd name="connsiteX377" fmla="*/ 1500444 w 2657256"/>
                          <a:gd name="connsiteY377" fmla="*/ 2355271 h 3370881"/>
                          <a:gd name="connsiteX378" fmla="*/ 1402678 w 2657256"/>
                          <a:gd name="connsiteY378" fmla="*/ 2339641 h 3370881"/>
                          <a:gd name="connsiteX379" fmla="*/ 1322892 w 2657256"/>
                          <a:gd name="connsiteY379" fmla="*/ 2336952 h 3370881"/>
                          <a:gd name="connsiteX380" fmla="*/ 1199384 w 2657256"/>
                          <a:gd name="connsiteY380" fmla="*/ 2307041 h 3370881"/>
                          <a:gd name="connsiteX381" fmla="*/ 1066800 w 2657256"/>
                          <a:gd name="connsiteY381" fmla="*/ 2272705 h 3370881"/>
                          <a:gd name="connsiteX382" fmla="*/ 1030941 w 2657256"/>
                          <a:gd name="connsiteY382" fmla="*/ 2263740 h 3370881"/>
                          <a:gd name="connsiteX383" fmla="*/ 986118 w 2657256"/>
                          <a:gd name="connsiteY383" fmla="*/ 2241329 h 3370881"/>
                          <a:gd name="connsiteX384" fmla="*/ 968188 w 2657256"/>
                          <a:gd name="connsiteY384" fmla="*/ 2232364 h 3370881"/>
                          <a:gd name="connsiteX385" fmla="*/ 936812 w 2657256"/>
                          <a:gd name="connsiteY385" fmla="*/ 2214434 h 3370881"/>
                          <a:gd name="connsiteX386" fmla="*/ 905435 w 2657256"/>
                          <a:gd name="connsiteY386" fmla="*/ 2196505 h 3370881"/>
                          <a:gd name="connsiteX387" fmla="*/ 869576 w 2657256"/>
                          <a:gd name="connsiteY387" fmla="*/ 2209952 h 3370881"/>
                          <a:gd name="connsiteX388" fmla="*/ 856129 w 2657256"/>
                          <a:gd name="connsiteY388" fmla="*/ 2227881 h 3370881"/>
                          <a:gd name="connsiteX389" fmla="*/ 815788 w 2657256"/>
                          <a:gd name="connsiteY389" fmla="*/ 2268223 h 3370881"/>
                          <a:gd name="connsiteX390" fmla="*/ 788894 w 2657256"/>
                          <a:gd name="connsiteY390" fmla="*/ 2290634 h 3370881"/>
                          <a:gd name="connsiteX391" fmla="*/ 762000 w 2657256"/>
                          <a:gd name="connsiteY391" fmla="*/ 2313046 h 3370881"/>
                          <a:gd name="connsiteX392" fmla="*/ 753035 w 2657256"/>
                          <a:gd name="connsiteY392" fmla="*/ 2326493 h 3370881"/>
                          <a:gd name="connsiteX393" fmla="*/ 735106 w 2657256"/>
                          <a:gd name="connsiteY393" fmla="*/ 2339940 h 3370881"/>
                          <a:gd name="connsiteX394" fmla="*/ 712694 w 2657256"/>
                          <a:gd name="connsiteY394" fmla="*/ 2362352 h 3370881"/>
                          <a:gd name="connsiteX395" fmla="*/ 694765 w 2657256"/>
                          <a:gd name="connsiteY395" fmla="*/ 2375799 h 3370881"/>
                          <a:gd name="connsiteX396" fmla="*/ 681318 w 2657256"/>
                          <a:gd name="connsiteY396" fmla="*/ 2393729 h 3370881"/>
                          <a:gd name="connsiteX397" fmla="*/ 667870 w 2657256"/>
                          <a:gd name="connsiteY397" fmla="*/ 2402693 h 3370881"/>
                          <a:gd name="connsiteX398" fmla="*/ 623047 w 2657256"/>
                          <a:gd name="connsiteY398" fmla="*/ 2443034 h 3370881"/>
                          <a:gd name="connsiteX399" fmla="*/ 600635 w 2657256"/>
                          <a:gd name="connsiteY399" fmla="*/ 2474411 h 3370881"/>
                          <a:gd name="connsiteX400" fmla="*/ 587188 w 2657256"/>
                          <a:gd name="connsiteY400" fmla="*/ 2514752 h 3370881"/>
                          <a:gd name="connsiteX401" fmla="*/ 582706 w 2657256"/>
                          <a:gd name="connsiteY401" fmla="*/ 2546129 h 3370881"/>
                          <a:gd name="connsiteX402" fmla="*/ 596153 w 2657256"/>
                          <a:gd name="connsiteY402" fmla="*/ 2635776 h 3370881"/>
                          <a:gd name="connsiteX403" fmla="*/ 600635 w 2657256"/>
                          <a:gd name="connsiteY403" fmla="*/ 2653705 h 3370881"/>
                          <a:gd name="connsiteX404" fmla="*/ 609600 w 2657256"/>
                          <a:gd name="connsiteY404" fmla="*/ 2671634 h 3370881"/>
                          <a:gd name="connsiteX405" fmla="*/ 614082 w 2657256"/>
                          <a:gd name="connsiteY405" fmla="*/ 2689564 h 3370881"/>
                          <a:gd name="connsiteX406" fmla="*/ 623047 w 2657256"/>
                          <a:gd name="connsiteY406" fmla="*/ 2711976 h 3370881"/>
                          <a:gd name="connsiteX407" fmla="*/ 627529 w 2657256"/>
                          <a:gd name="connsiteY407" fmla="*/ 2734387 h 3370881"/>
                          <a:gd name="connsiteX408" fmla="*/ 640976 w 2657256"/>
                          <a:gd name="connsiteY408" fmla="*/ 2765764 h 3370881"/>
                          <a:gd name="connsiteX409" fmla="*/ 645459 w 2657256"/>
                          <a:gd name="connsiteY409" fmla="*/ 2779211 h 3370881"/>
                          <a:gd name="connsiteX410" fmla="*/ 658906 w 2657256"/>
                          <a:gd name="connsiteY410" fmla="*/ 2801623 h 3370881"/>
                          <a:gd name="connsiteX411" fmla="*/ 676835 w 2657256"/>
                          <a:gd name="connsiteY411" fmla="*/ 2864376 h 3370881"/>
                          <a:gd name="connsiteX412" fmla="*/ 690282 w 2657256"/>
                          <a:gd name="connsiteY412" fmla="*/ 2895752 h 3370881"/>
                          <a:gd name="connsiteX413" fmla="*/ 699247 w 2657256"/>
                          <a:gd name="connsiteY413" fmla="*/ 2940576 h 3370881"/>
                          <a:gd name="connsiteX414" fmla="*/ 703729 w 2657256"/>
                          <a:gd name="connsiteY414" fmla="*/ 2967470 h 3370881"/>
                          <a:gd name="connsiteX415" fmla="*/ 717176 w 2657256"/>
                          <a:gd name="connsiteY415" fmla="*/ 2994364 h 3370881"/>
                          <a:gd name="connsiteX416" fmla="*/ 735106 w 2657256"/>
                          <a:gd name="connsiteY416" fmla="*/ 3052634 h 3370881"/>
                          <a:gd name="connsiteX417" fmla="*/ 739588 w 2657256"/>
                          <a:gd name="connsiteY417" fmla="*/ 3079529 h 3370881"/>
                          <a:gd name="connsiteX418" fmla="*/ 762000 w 2657256"/>
                          <a:gd name="connsiteY418" fmla="*/ 3142281 h 3370881"/>
                          <a:gd name="connsiteX419" fmla="*/ 766482 w 2657256"/>
                          <a:gd name="connsiteY419" fmla="*/ 3231929 h 3370881"/>
                          <a:gd name="connsiteX420" fmla="*/ 770965 w 2657256"/>
                          <a:gd name="connsiteY420" fmla="*/ 3254340 h 3370881"/>
                          <a:gd name="connsiteX421" fmla="*/ 775447 w 2657256"/>
                          <a:gd name="connsiteY421" fmla="*/ 3285717 h 3370881"/>
                          <a:gd name="connsiteX422" fmla="*/ 748553 w 2657256"/>
                          <a:gd name="connsiteY422" fmla="*/ 3335023 h 3370881"/>
                          <a:gd name="connsiteX423" fmla="*/ 721659 w 2657256"/>
                          <a:gd name="connsiteY423" fmla="*/ 3343987 h 3370881"/>
                          <a:gd name="connsiteX424" fmla="*/ 708212 w 2657256"/>
                          <a:gd name="connsiteY424" fmla="*/ 3348470 h 3370881"/>
                          <a:gd name="connsiteX425" fmla="*/ 623047 w 2657256"/>
                          <a:gd name="connsiteY425" fmla="*/ 3330540 h 3370881"/>
                          <a:gd name="connsiteX426" fmla="*/ 609600 w 2657256"/>
                          <a:gd name="connsiteY426" fmla="*/ 3308129 h 3370881"/>
                          <a:gd name="connsiteX427" fmla="*/ 591670 w 2657256"/>
                          <a:gd name="connsiteY427" fmla="*/ 3267787 h 3370881"/>
                          <a:gd name="connsiteX428" fmla="*/ 560294 w 2657256"/>
                          <a:gd name="connsiteY428" fmla="*/ 3209517 h 3370881"/>
                          <a:gd name="connsiteX429" fmla="*/ 551329 w 2657256"/>
                          <a:gd name="connsiteY429" fmla="*/ 3196070 h 3370881"/>
                          <a:gd name="connsiteX430" fmla="*/ 528918 w 2657256"/>
                          <a:gd name="connsiteY430" fmla="*/ 3173658 h 3370881"/>
                          <a:gd name="connsiteX431" fmla="*/ 519953 w 2657256"/>
                          <a:gd name="connsiteY431" fmla="*/ 3128834 h 3370881"/>
                          <a:gd name="connsiteX432" fmla="*/ 524435 w 2657256"/>
                          <a:gd name="connsiteY432" fmla="*/ 3101940 h 3370881"/>
                          <a:gd name="connsiteX433" fmla="*/ 528918 w 2657256"/>
                          <a:gd name="connsiteY433" fmla="*/ 3088493 h 3370881"/>
                          <a:gd name="connsiteX434" fmla="*/ 542365 w 2657256"/>
                          <a:gd name="connsiteY434" fmla="*/ 3052634 h 3370881"/>
                          <a:gd name="connsiteX435" fmla="*/ 484094 w 2657256"/>
                          <a:gd name="connsiteY435" fmla="*/ 2886787 h 3370881"/>
                          <a:gd name="connsiteX436" fmla="*/ 443753 w 2657256"/>
                          <a:gd name="connsiteY436" fmla="*/ 2779211 h 3370881"/>
                          <a:gd name="connsiteX437" fmla="*/ 439270 w 2657256"/>
                          <a:gd name="connsiteY437" fmla="*/ 2752317 h 3370881"/>
                          <a:gd name="connsiteX438" fmla="*/ 430306 w 2657256"/>
                          <a:gd name="connsiteY438" fmla="*/ 2716458 h 3370881"/>
                          <a:gd name="connsiteX439" fmla="*/ 425823 w 2657256"/>
                          <a:gd name="connsiteY439" fmla="*/ 2680599 h 3370881"/>
                          <a:gd name="connsiteX440" fmla="*/ 398929 w 2657256"/>
                          <a:gd name="connsiteY440" fmla="*/ 2599917 h 3370881"/>
                          <a:gd name="connsiteX441" fmla="*/ 385482 w 2657256"/>
                          <a:gd name="connsiteY441" fmla="*/ 2568540 h 3370881"/>
                          <a:gd name="connsiteX442" fmla="*/ 381000 w 2657256"/>
                          <a:gd name="connsiteY442" fmla="*/ 2550611 h 3370881"/>
                          <a:gd name="connsiteX443" fmla="*/ 372035 w 2657256"/>
                          <a:gd name="connsiteY443" fmla="*/ 2483376 h 3370881"/>
                          <a:gd name="connsiteX444" fmla="*/ 367553 w 2657256"/>
                          <a:gd name="connsiteY444" fmla="*/ 2469929 h 3370881"/>
                          <a:gd name="connsiteX445" fmla="*/ 407894 w 2657256"/>
                          <a:gd name="connsiteY445" fmla="*/ 2451999 h 3370881"/>
                          <a:gd name="connsiteX446" fmla="*/ 515470 w 2657256"/>
                          <a:gd name="connsiteY446" fmla="*/ 2407176 h 3370881"/>
                          <a:gd name="connsiteX447" fmla="*/ 578223 w 2657256"/>
                          <a:gd name="connsiteY447" fmla="*/ 2353387 h 3370881"/>
                          <a:gd name="connsiteX448" fmla="*/ 587188 w 2657256"/>
                          <a:gd name="connsiteY448" fmla="*/ 2330976 h 3370881"/>
                          <a:gd name="connsiteX449" fmla="*/ 614082 w 2657256"/>
                          <a:gd name="connsiteY449" fmla="*/ 2254776 h 3370881"/>
                          <a:gd name="connsiteX450" fmla="*/ 649941 w 2657256"/>
                          <a:gd name="connsiteY450" fmla="*/ 2200987 h 3370881"/>
                          <a:gd name="connsiteX451" fmla="*/ 690282 w 2657256"/>
                          <a:gd name="connsiteY451" fmla="*/ 2174093 h 3370881"/>
                          <a:gd name="connsiteX452" fmla="*/ 703729 w 2657256"/>
                          <a:gd name="connsiteY452" fmla="*/ 2165129 h 3370881"/>
                          <a:gd name="connsiteX453" fmla="*/ 739588 w 2657256"/>
                          <a:gd name="connsiteY453" fmla="*/ 2147199 h 3370881"/>
                          <a:gd name="connsiteX454" fmla="*/ 708212 w 2657256"/>
                          <a:gd name="connsiteY454" fmla="*/ 2187540 h 3370881"/>
                          <a:gd name="connsiteX455" fmla="*/ 654423 w 2657256"/>
                          <a:gd name="connsiteY455" fmla="*/ 2241329 h 3370881"/>
                          <a:gd name="connsiteX456" fmla="*/ 636494 w 2657256"/>
                          <a:gd name="connsiteY456" fmla="*/ 2259258 h 3370881"/>
                          <a:gd name="connsiteX457" fmla="*/ 614082 w 2657256"/>
                          <a:gd name="connsiteY457" fmla="*/ 2286152 h 3370881"/>
                          <a:gd name="connsiteX458" fmla="*/ 592179 w 2657256"/>
                          <a:gd name="connsiteY458" fmla="*/ 2282347 h 3370881"/>
                          <a:gd name="connsiteX459" fmla="*/ 555980 w 2657256"/>
                          <a:gd name="connsiteY459" fmla="*/ 2313892 h 3370881"/>
                          <a:gd name="connsiteX460" fmla="*/ 524435 w 2657256"/>
                          <a:gd name="connsiteY460" fmla="*/ 2348905 h 3370881"/>
                          <a:gd name="connsiteX461" fmla="*/ 502023 w 2657256"/>
                          <a:gd name="connsiteY461" fmla="*/ 2362352 h 3370881"/>
                          <a:gd name="connsiteX462" fmla="*/ 461682 w 2657256"/>
                          <a:gd name="connsiteY462" fmla="*/ 2389246 h 3370881"/>
                          <a:gd name="connsiteX463" fmla="*/ 448235 w 2657256"/>
                          <a:gd name="connsiteY463" fmla="*/ 2398211 h 3370881"/>
                          <a:gd name="connsiteX464" fmla="*/ 430306 w 2657256"/>
                          <a:gd name="connsiteY464" fmla="*/ 2407176 h 3370881"/>
                          <a:gd name="connsiteX465" fmla="*/ 412376 w 2657256"/>
                          <a:gd name="connsiteY465" fmla="*/ 2420623 h 3370881"/>
                          <a:gd name="connsiteX466" fmla="*/ 389965 w 2657256"/>
                          <a:gd name="connsiteY466" fmla="*/ 2429587 h 3370881"/>
                          <a:gd name="connsiteX467" fmla="*/ 372035 w 2657256"/>
                          <a:gd name="connsiteY467" fmla="*/ 2443034 h 3370881"/>
                          <a:gd name="connsiteX468" fmla="*/ 318247 w 2657256"/>
                          <a:gd name="connsiteY468" fmla="*/ 2474411 h 3370881"/>
                          <a:gd name="connsiteX469" fmla="*/ 304800 w 2657256"/>
                          <a:gd name="connsiteY469" fmla="*/ 2492340 h 3370881"/>
                          <a:gd name="connsiteX470" fmla="*/ 282388 w 2657256"/>
                          <a:gd name="connsiteY470" fmla="*/ 2519234 h 3370881"/>
                          <a:gd name="connsiteX471" fmla="*/ 295835 w 2657256"/>
                          <a:gd name="connsiteY471" fmla="*/ 2815070 h 3370881"/>
                          <a:gd name="connsiteX472" fmla="*/ 300318 w 2657256"/>
                          <a:gd name="connsiteY472" fmla="*/ 2837481 h 3370881"/>
                          <a:gd name="connsiteX473" fmla="*/ 304800 w 2657256"/>
                          <a:gd name="connsiteY473" fmla="*/ 2868858 h 3370881"/>
                          <a:gd name="connsiteX474" fmla="*/ 309282 w 2657256"/>
                          <a:gd name="connsiteY474" fmla="*/ 2927129 h 3370881"/>
                          <a:gd name="connsiteX475" fmla="*/ 322729 w 2657256"/>
                          <a:gd name="connsiteY475" fmla="*/ 2985399 h 3370881"/>
                          <a:gd name="connsiteX476" fmla="*/ 327212 w 2657256"/>
                          <a:gd name="connsiteY476" fmla="*/ 3012293 h 3370881"/>
                          <a:gd name="connsiteX477" fmla="*/ 331694 w 2657256"/>
                          <a:gd name="connsiteY477" fmla="*/ 3043670 h 3370881"/>
                          <a:gd name="connsiteX478" fmla="*/ 345141 w 2657256"/>
                          <a:gd name="connsiteY478" fmla="*/ 3070564 h 3370881"/>
                          <a:gd name="connsiteX479" fmla="*/ 367553 w 2657256"/>
                          <a:gd name="connsiteY479" fmla="*/ 3124352 h 3370881"/>
                          <a:gd name="connsiteX480" fmla="*/ 381000 w 2657256"/>
                          <a:gd name="connsiteY480" fmla="*/ 3182623 h 3370881"/>
                          <a:gd name="connsiteX481" fmla="*/ 389965 w 2657256"/>
                          <a:gd name="connsiteY481" fmla="*/ 3196070 h 3370881"/>
                          <a:gd name="connsiteX482" fmla="*/ 394447 w 2657256"/>
                          <a:gd name="connsiteY482" fmla="*/ 3213999 h 3370881"/>
                          <a:gd name="connsiteX483" fmla="*/ 412376 w 2657256"/>
                          <a:gd name="connsiteY483" fmla="*/ 3245376 h 3370881"/>
                          <a:gd name="connsiteX484" fmla="*/ 416859 w 2657256"/>
                          <a:gd name="connsiteY484" fmla="*/ 3258823 h 3370881"/>
                          <a:gd name="connsiteX485" fmla="*/ 425823 w 2657256"/>
                          <a:gd name="connsiteY485" fmla="*/ 3272270 h 3370881"/>
                          <a:gd name="connsiteX486" fmla="*/ 439270 w 2657256"/>
                          <a:gd name="connsiteY486" fmla="*/ 3303646 h 3370881"/>
                          <a:gd name="connsiteX487" fmla="*/ 439270 w 2657256"/>
                          <a:gd name="connsiteY487" fmla="*/ 3352952 h 3370881"/>
                          <a:gd name="connsiteX488" fmla="*/ 430306 w 2657256"/>
                          <a:gd name="connsiteY488" fmla="*/ 3366399 h 3370881"/>
                          <a:gd name="connsiteX489" fmla="*/ 412376 w 2657256"/>
                          <a:gd name="connsiteY489" fmla="*/ 3370881 h 3370881"/>
                          <a:gd name="connsiteX490" fmla="*/ 295835 w 2657256"/>
                          <a:gd name="connsiteY490" fmla="*/ 3357434 h 3370881"/>
                          <a:gd name="connsiteX491" fmla="*/ 264459 w 2657256"/>
                          <a:gd name="connsiteY491" fmla="*/ 3276752 h 3370881"/>
                          <a:gd name="connsiteX492" fmla="*/ 259976 w 2657256"/>
                          <a:gd name="connsiteY492" fmla="*/ 3240893 h 3370881"/>
                          <a:gd name="connsiteX493" fmla="*/ 246529 w 2657256"/>
                          <a:gd name="connsiteY493" fmla="*/ 3178140 h 3370881"/>
                          <a:gd name="connsiteX494" fmla="*/ 237565 w 2657256"/>
                          <a:gd name="connsiteY494" fmla="*/ 3084011 h 3370881"/>
                          <a:gd name="connsiteX495" fmla="*/ 228600 w 2657256"/>
                          <a:gd name="connsiteY495" fmla="*/ 3057117 h 3370881"/>
                          <a:gd name="connsiteX496" fmla="*/ 219635 w 2657256"/>
                          <a:gd name="connsiteY496" fmla="*/ 3021258 h 3370881"/>
                          <a:gd name="connsiteX497" fmla="*/ 206188 w 2657256"/>
                          <a:gd name="connsiteY497" fmla="*/ 2980917 h 3370881"/>
                          <a:gd name="connsiteX498" fmla="*/ 201706 w 2657256"/>
                          <a:gd name="connsiteY498" fmla="*/ 2949540 h 3370881"/>
                          <a:gd name="connsiteX499" fmla="*/ 197223 w 2657256"/>
                          <a:gd name="connsiteY499" fmla="*/ 2927129 h 3370881"/>
                          <a:gd name="connsiteX500" fmla="*/ 192741 w 2657256"/>
                          <a:gd name="connsiteY500" fmla="*/ 2891270 h 3370881"/>
                          <a:gd name="connsiteX501" fmla="*/ 188259 w 2657256"/>
                          <a:gd name="connsiteY501" fmla="*/ 2850929 h 3370881"/>
                          <a:gd name="connsiteX502" fmla="*/ 179294 w 2657256"/>
                          <a:gd name="connsiteY502" fmla="*/ 2824034 h 3370881"/>
                          <a:gd name="connsiteX503" fmla="*/ 165847 w 2657256"/>
                          <a:gd name="connsiteY503" fmla="*/ 2774729 h 3370881"/>
                          <a:gd name="connsiteX504" fmla="*/ 161365 w 2657256"/>
                          <a:gd name="connsiteY504" fmla="*/ 2747834 h 3370881"/>
                          <a:gd name="connsiteX505" fmla="*/ 156882 w 2657256"/>
                          <a:gd name="connsiteY505" fmla="*/ 2559576 h 3370881"/>
                          <a:gd name="connsiteX506" fmla="*/ 152400 w 2657256"/>
                          <a:gd name="connsiteY506" fmla="*/ 2519234 h 3370881"/>
                          <a:gd name="connsiteX507" fmla="*/ 118035 w 2657256"/>
                          <a:gd name="connsiteY507" fmla="*/ 2400004 h 3370881"/>
                          <a:gd name="connsiteX508" fmla="*/ 117048 w 2657256"/>
                          <a:gd name="connsiteY508" fmla="*/ 2344423 h 3370881"/>
                          <a:gd name="connsiteX509" fmla="*/ 100106 w 2657256"/>
                          <a:gd name="connsiteY509" fmla="*/ 2330976 h 3370881"/>
                          <a:gd name="connsiteX510" fmla="*/ 138953 w 2657256"/>
                          <a:gd name="connsiteY510" fmla="*/ 2313046 h 3370881"/>
                          <a:gd name="connsiteX511" fmla="*/ 152400 w 2657256"/>
                          <a:gd name="connsiteY511" fmla="*/ 2304081 h 3370881"/>
                          <a:gd name="connsiteX512" fmla="*/ 170329 w 2657256"/>
                          <a:gd name="connsiteY512" fmla="*/ 2259258 h 3370881"/>
                          <a:gd name="connsiteX513" fmla="*/ 188259 w 2657256"/>
                          <a:gd name="connsiteY513" fmla="*/ 2223399 h 3370881"/>
                          <a:gd name="connsiteX514" fmla="*/ 206188 w 2657256"/>
                          <a:gd name="connsiteY514" fmla="*/ 2187540 h 3370881"/>
                          <a:gd name="connsiteX515" fmla="*/ 210670 w 2657256"/>
                          <a:gd name="connsiteY515" fmla="*/ 2174093 h 3370881"/>
                          <a:gd name="connsiteX516" fmla="*/ 219635 w 2657256"/>
                          <a:gd name="connsiteY516" fmla="*/ 2115823 h 3370881"/>
                          <a:gd name="connsiteX517" fmla="*/ 210670 w 2657256"/>
                          <a:gd name="connsiteY517" fmla="*/ 1958940 h 3370881"/>
                          <a:gd name="connsiteX518" fmla="*/ 192741 w 2657256"/>
                          <a:gd name="connsiteY518" fmla="*/ 1923081 h 3370881"/>
                          <a:gd name="connsiteX519" fmla="*/ 179294 w 2657256"/>
                          <a:gd name="connsiteY519" fmla="*/ 1891705 h 3370881"/>
                          <a:gd name="connsiteX520" fmla="*/ 165847 w 2657256"/>
                          <a:gd name="connsiteY520" fmla="*/ 1864811 h 3370881"/>
                          <a:gd name="connsiteX521" fmla="*/ 152400 w 2657256"/>
                          <a:gd name="connsiteY521" fmla="*/ 1833434 h 3370881"/>
                          <a:gd name="connsiteX522" fmla="*/ 143435 w 2657256"/>
                          <a:gd name="connsiteY522" fmla="*/ 1819987 h 3370881"/>
                          <a:gd name="connsiteX523" fmla="*/ 107576 w 2657256"/>
                          <a:gd name="connsiteY523" fmla="*/ 1784129 h 3370881"/>
                          <a:gd name="connsiteX524" fmla="*/ 94129 w 2657256"/>
                          <a:gd name="connsiteY524" fmla="*/ 1779646 h 3370881"/>
                          <a:gd name="connsiteX525" fmla="*/ 71718 w 2657256"/>
                          <a:gd name="connsiteY525" fmla="*/ 1770681 h 3370881"/>
                          <a:gd name="connsiteX526" fmla="*/ 58270 w 2657256"/>
                          <a:gd name="connsiteY526" fmla="*/ 1761717 h 3370881"/>
                          <a:gd name="connsiteX527" fmla="*/ 26894 w 2657256"/>
                          <a:gd name="connsiteY527" fmla="*/ 1730340 h 3370881"/>
                          <a:gd name="connsiteX528" fmla="*/ 0 w 2657256"/>
                          <a:gd name="connsiteY528" fmla="*/ 1707929 h 3370881"/>
                          <a:gd name="connsiteX0" fmla="*/ 0 w 2657256"/>
                          <a:gd name="connsiteY0" fmla="*/ 1707929 h 3370881"/>
                          <a:gd name="connsiteX1" fmla="*/ 22412 w 2657256"/>
                          <a:gd name="connsiteY1" fmla="*/ 1698964 h 3370881"/>
                          <a:gd name="connsiteX2" fmla="*/ 31376 w 2657256"/>
                          <a:gd name="connsiteY2" fmla="*/ 1681034 h 3370881"/>
                          <a:gd name="connsiteX3" fmla="*/ 44823 w 2657256"/>
                          <a:gd name="connsiteY3" fmla="*/ 1672070 h 3370881"/>
                          <a:gd name="connsiteX4" fmla="*/ 58270 w 2657256"/>
                          <a:gd name="connsiteY4" fmla="*/ 1654140 h 3370881"/>
                          <a:gd name="connsiteX5" fmla="*/ 76200 w 2657256"/>
                          <a:gd name="connsiteY5" fmla="*/ 1645176 h 3370881"/>
                          <a:gd name="connsiteX6" fmla="*/ 98612 w 2657256"/>
                          <a:gd name="connsiteY6" fmla="*/ 1636211 h 3370881"/>
                          <a:gd name="connsiteX7" fmla="*/ 125506 w 2657256"/>
                          <a:gd name="connsiteY7" fmla="*/ 1627246 h 3370881"/>
                          <a:gd name="connsiteX8" fmla="*/ 152400 w 2657256"/>
                          <a:gd name="connsiteY8" fmla="*/ 1609317 h 3370881"/>
                          <a:gd name="connsiteX9" fmla="*/ 170329 w 2657256"/>
                          <a:gd name="connsiteY9" fmla="*/ 1600352 h 3370881"/>
                          <a:gd name="connsiteX10" fmla="*/ 188259 w 2657256"/>
                          <a:gd name="connsiteY10" fmla="*/ 1582423 h 3370881"/>
                          <a:gd name="connsiteX11" fmla="*/ 228600 w 2657256"/>
                          <a:gd name="connsiteY11" fmla="*/ 1564493 h 3370881"/>
                          <a:gd name="connsiteX12" fmla="*/ 255494 w 2657256"/>
                          <a:gd name="connsiteY12" fmla="*/ 1546564 h 3370881"/>
                          <a:gd name="connsiteX13" fmla="*/ 300318 w 2657256"/>
                          <a:gd name="connsiteY13" fmla="*/ 1524152 h 3370881"/>
                          <a:gd name="connsiteX14" fmla="*/ 313765 w 2657256"/>
                          <a:gd name="connsiteY14" fmla="*/ 1515187 h 3370881"/>
                          <a:gd name="connsiteX15" fmla="*/ 340659 w 2657256"/>
                          <a:gd name="connsiteY15" fmla="*/ 1510705 h 3370881"/>
                          <a:gd name="connsiteX16" fmla="*/ 363070 w 2657256"/>
                          <a:gd name="connsiteY16" fmla="*/ 1506223 h 3370881"/>
                          <a:gd name="connsiteX17" fmla="*/ 389965 w 2657256"/>
                          <a:gd name="connsiteY17" fmla="*/ 1501740 h 3370881"/>
                          <a:gd name="connsiteX18" fmla="*/ 425823 w 2657256"/>
                          <a:gd name="connsiteY18" fmla="*/ 1497258 h 3370881"/>
                          <a:gd name="connsiteX19" fmla="*/ 470647 w 2657256"/>
                          <a:gd name="connsiteY19" fmla="*/ 1488293 h 3370881"/>
                          <a:gd name="connsiteX20" fmla="*/ 515470 w 2657256"/>
                          <a:gd name="connsiteY20" fmla="*/ 1479329 h 3370881"/>
                          <a:gd name="connsiteX21" fmla="*/ 528918 w 2657256"/>
                          <a:gd name="connsiteY21" fmla="*/ 1470364 h 3370881"/>
                          <a:gd name="connsiteX22" fmla="*/ 600635 w 2657256"/>
                          <a:gd name="connsiteY22" fmla="*/ 1456917 h 3370881"/>
                          <a:gd name="connsiteX23" fmla="*/ 690282 w 2657256"/>
                          <a:gd name="connsiteY23" fmla="*/ 1447952 h 3370881"/>
                          <a:gd name="connsiteX24" fmla="*/ 793376 w 2657256"/>
                          <a:gd name="connsiteY24" fmla="*/ 1452434 h 3370881"/>
                          <a:gd name="connsiteX25" fmla="*/ 874059 w 2657256"/>
                          <a:gd name="connsiteY25" fmla="*/ 1465881 h 3370881"/>
                          <a:gd name="connsiteX26" fmla="*/ 914400 w 2657256"/>
                          <a:gd name="connsiteY26" fmla="*/ 1470364 h 3370881"/>
                          <a:gd name="connsiteX27" fmla="*/ 1030941 w 2657256"/>
                          <a:gd name="connsiteY27" fmla="*/ 1483811 h 3370881"/>
                          <a:gd name="connsiteX28" fmla="*/ 1151965 w 2657256"/>
                          <a:gd name="connsiteY28" fmla="*/ 1492776 h 3370881"/>
                          <a:gd name="connsiteX29" fmla="*/ 1281953 w 2657256"/>
                          <a:gd name="connsiteY29" fmla="*/ 1501740 h 3370881"/>
                          <a:gd name="connsiteX30" fmla="*/ 1465729 w 2657256"/>
                          <a:gd name="connsiteY30" fmla="*/ 1497258 h 3370881"/>
                          <a:gd name="connsiteX31" fmla="*/ 1510553 w 2657256"/>
                          <a:gd name="connsiteY31" fmla="*/ 1492776 h 3370881"/>
                          <a:gd name="connsiteX32" fmla="*/ 1582270 w 2657256"/>
                          <a:gd name="connsiteY32" fmla="*/ 1461399 h 3370881"/>
                          <a:gd name="connsiteX33" fmla="*/ 1604682 w 2657256"/>
                          <a:gd name="connsiteY33" fmla="*/ 1456917 h 3370881"/>
                          <a:gd name="connsiteX34" fmla="*/ 1622612 w 2657256"/>
                          <a:gd name="connsiteY34" fmla="*/ 1447952 h 3370881"/>
                          <a:gd name="connsiteX35" fmla="*/ 1645023 w 2657256"/>
                          <a:gd name="connsiteY35" fmla="*/ 1438987 h 3370881"/>
                          <a:gd name="connsiteX36" fmla="*/ 1662953 w 2657256"/>
                          <a:gd name="connsiteY36" fmla="*/ 1425540 h 3370881"/>
                          <a:gd name="connsiteX37" fmla="*/ 1698812 w 2657256"/>
                          <a:gd name="connsiteY37" fmla="*/ 1407611 h 3370881"/>
                          <a:gd name="connsiteX38" fmla="*/ 1739153 w 2657256"/>
                          <a:gd name="connsiteY38" fmla="*/ 1380717 h 3370881"/>
                          <a:gd name="connsiteX39" fmla="*/ 1752600 w 2657256"/>
                          <a:gd name="connsiteY39" fmla="*/ 1367270 h 3370881"/>
                          <a:gd name="connsiteX40" fmla="*/ 1775012 w 2657256"/>
                          <a:gd name="connsiteY40" fmla="*/ 1353823 h 3370881"/>
                          <a:gd name="connsiteX41" fmla="*/ 1797423 w 2657256"/>
                          <a:gd name="connsiteY41" fmla="*/ 1335893 h 3370881"/>
                          <a:gd name="connsiteX42" fmla="*/ 1810870 w 2657256"/>
                          <a:gd name="connsiteY42" fmla="*/ 1304517 h 3370881"/>
                          <a:gd name="connsiteX43" fmla="*/ 1815353 w 2657256"/>
                          <a:gd name="connsiteY43" fmla="*/ 1291070 h 3370881"/>
                          <a:gd name="connsiteX44" fmla="*/ 1801906 w 2657256"/>
                          <a:gd name="connsiteY44" fmla="*/ 1138670 h 3370881"/>
                          <a:gd name="connsiteX45" fmla="*/ 1792941 w 2657256"/>
                          <a:gd name="connsiteY45" fmla="*/ 1125223 h 3370881"/>
                          <a:gd name="connsiteX46" fmla="*/ 1757082 w 2657256"/>
                          <a:gd name="connsiteY46" fmla="*/ 1093846 h 3370881"/>
                          <a:gd name="connsiteX47" fmla="*/ 1730188 w 2657256"/>
                          <a:gd name="connsiteY47" fmla="*/ 1066952 h 3370881"/>
                          <a:gd name="connsiteX48" fmla="*/ 1703294 w 2657256"/>
                          <a:gd name="connsiteY48" fmla="*/ 1049023 h 3370881"/>
                          <a:gd name="connsiteX49" fmla="*/ 1622612 w 2657256"/>
                          <a:gd name="connsiteY49" fmla="*/ 1053505 h 3370881"/>
                          <a:gd name="connsiteX50" fmla="*/ 1595718 w 2657256"/>
                          <a:gd name="connsiteY50" fmla="*/ 1062470 h 3370881"/>
                          <a:gd name="connsiteX51" fmla="*/ 1573306 w 2657256"/>
                          <a:gd name="connsiteY51" fmla="*/ 1066952 h 3370881"/>
                          <a:gd name="connsiteX52" fmla="*/ 1453385 w 2657256"/>
                          <a:gd name="connsiteY52" fmla="*/ 1082761 h 3370881"/>
                          <a:gd name="connsiteX53" fmla="*/ 1326776 w 2657256"/>
                          <a:gd name="connsiteY53" fmla="*/ 1062470 h 3370881"/>
                          <a:gd name="connsiteX54" fmla="*/ 1308847 w 2657256"/>
                          <a:gd name="connsiteY54" fmla="*/ 1057987 h 3370881"/>
                          <a:gd name="connsiteX55" fmla="*/ 1277470 w 2657256"/>
                          <a:gd name="connsiteY55" fmla="*/ 1053505 h 3370881"/>
                          <a:gd name="connsiteX56" fmla="*/ 1259541 w 2657256"/>
                          <a:gd name="connsiteY56" fmla="*/ 1049023 h 3370881"/>
                          <a:gd name="connsiteX57" fmla="*/ 1232647 w 2657256"/>
                          <a:gd name="connsiteY57" fmla="*/ 1044540 h 3370881"/>
                          <a:gd name="connsiteX58" fmla="*/ 1053353 w 2657256"/>
                          <a:gd name="connsiteY58" fmla="*/ 1049023 h 3370881"/>
                          <a:gd name="connsiteX59" fmla="*/ 1035423 w 2657256"/>
                          <a:gd name="connsiteY59" fmla="*/ 1053505 h 3370881"/>
                          <a:gd name="connsiteX60" fmla="*/ 1008529 w 2657256"/>
                          <a:gd name="connsiteY60" fmla="*/ 1057987 h 3370881"/>
                          <a:gd name="connsiteX61" fmla="*/ 995082 w 2657256"/>
                          <a:gd name="connsiteY61" fmla="*/ 1062470 h 3370881"/>
                          <a:gd name="connsiteX62" fmla="*/ 945776 w 2657256"/>
                          <a:gd name="connsiteY62" fmla="*/ 1031093 h 3370881"/>
                          <a:gd name="connsiteX63" fmla="*/ 941294 w 2657256"/>
                          <a:gd name="connsiteY63" fmla="*/ 1017646 h 3370881"/>
                          <a:gd name="connsiteX64" fmla="*/ 932329 w 2657256"/>
                          <a:gd name="connsiteY64" fmla="*/ 919034 h 3370881"/>
                          <a:gd name="connsiteX65" fmla="*/ 914400 w 2657256"/>
                          <a:gd name="connsiteY65" fmla="*/ 901105 h 3370881"/>
                          <a:gd name="connsiteX66" fmla="*/ 918882 w 2657256"/>
                          <a:gd name="connsiteY66" fmla="*/ 869729 h 3370881"/>
                          <a:gd name="connsiteX67" fmla="*/ 941294 w 2657256"/>
                          <a:gd name="connsiteY67" fmla="*/ 865246 h 3370881"/>
                          <a:gd name="connsiteX68" fmla="*/ 959223 w 2657256"/>
                          <a:gd name="connsiteY68" fmla="*/ 851799 h 3370881"/>
                          <a:gd name="connsiteX69" fmla="*/ 990600 w 2657256"/>
                          <a:gd name="connsiteY69" fmla="*/ 847317 h 3370881"/>
                          <a:gd name="connsiteX70" fmla="*/ 1129553 w 2657256"/>
                          <a:gd name="connsiteY70" fmla="*/ 838352 h 3370881"/>
                          <a:gd name="connsiteX71" fmla="*/ 1147482 w 2657256"/>
                          <a:gd name="connsiteY71" fmla="*/ 829387 h 3370881"/>
                          <a:gd name="connsiteX72" fmla="*/ 1178859 w 2657256"/>
                          <a:gd name="connsiteY72" fmla="*/ 806976 h 3370881"/>
                          <a:gd name="connsiteX73" fmla="*/ 1192306 w 2657256"/>
                          <a:gd name="connsiteY73" fmla="*/ 793529 h 3370881"/>
                          <a:gd name="connsiteX74" fmla="*/ 1214718 w 2657256"/>
                          <a:gd name="connsiteY74" fmla="*/ 784564 h 3370881"/>
                          <a:gd name="connsiteX75" fmla="*/ 1241612 w 2657256"/>
                          <a:gd name="connsiteY75" fmla="*/ 771117 h 3370881"/>
                          <a:gd name="connsiteX76" fmla="*/ 1277470 w 2657256"/>
                          <a:gd name="connsiteY76" fmla="*/ 753187 h 3370881"/>
                          <a:gd name="connsiteX77" fmla="*/ 1295400 w 2657256"/>
                          <a:gd name="connsiteY77" fmla="*/ 730776 h 3370881"/>
                          <a:gd name="connsiteX78" fmla="*/ 1317812 w 2657256"/>
                          <a:gd name="connsiteY78" fmla="*/ 708364 h 3370881"/>
                          <a:gd name="connsiteX79" fmla="*/ 1353670 w 2657256"/>
                          <a:gd name="connsiteY79" fmla="*/ 663540 h 3370881"/>
                          <a:gd name="connsiteX80" fmla="*/ 1371600 w 2657256"/>
                          <a:gd name="connsiteY80" fmla="*/ 636646 h 3370881"/>
                          <a:gd name="connsiteX81" fmla="*/ 1380565 w 2657256"/>
                          <a:gd name="connsiteY81" fmla="*/ 596305 h 3370881"/>
                          <a:gd name="connsiteX82" fmla="*/ 1385047 w 2657256"/>
                          <a:gd name="connsiteY82" fmla="*/ 582858 h 3370881"/>
                          <a:gd name="connsiteX83" fmla="*/ 1380565 w 2657256"/>
                          <a:gd name="connsiteY83" fmla="*/ 533552 h 3370881"/>
                          <a:gd name="connsiteX84" fmla="*/ 1367118 w 2657256"/>
                          <a:gd name="connsiteY84" fmla="*/ 524587 h 3370881"/>
                          <a:gd name="connsiteX85" fmla="*/ 1349188 w 2657256"/>
                          <a:gd name="connsiteY85" fmla="*/ 520105 h 3370881"/>
                          <a:gd name="connsiteX86" fmla="*/ 1326776 w 2657256"/>
                          <a:gd name="connsiteY86" fmla="*/ 511140 h 3370881"/>
                          <a:gd name="connsiteX87" fmla="*/ 1281953 w 2657256"/>
                          <a:gd name="connsiteY87" fmla="*/ 515623 h 3370881"/>
                          <a:gd name="connsiteX88" fmla="*/ 1250576 w 2657256"/>
                          <a:gd name="connsiteY88" fmla="*/ 529070 h 3370881"/>
                          <a:gd name="connsiteX89" fmla="*/ 1210235 w 2657256"/>
                          <a:gd name="connsiteY89" fmla="*/ 542517 h 3370881"/>
                          <a:gd name="connsiteX90" fmla="*/ 1183341 w 2657256"/>
                          <a:gd name="connsiteY90" fmla="*/ 555964 h 3370881"/>
                          <a:gd name="connsiteX91" fmla="*/ 1160929 w 2657256"/>
                          <a:gd name="connsiteY91" fmla="*/ 569411 h 3370881"/>
                          <a:gd name="connsiteX92" fmla="*/ 1134035 w 2657256"/>
                          <a:gd name="connsiteY92" fmla="*/ 578376 h 3370881"/>
                          <a:gd name="connsiteX93" fmla="*/ 1111623 w 2657256"/>
                          <a:gd name="connsiteY93" fmla="*/ 587340 h 3370881"/>
                          <a:gd name="connsiteX94" fmla="*/ 1084729 w 2657256"/>
                          <a:gd name="connsiteY94" fmla="*/ 596305 h 3370881"/>
                          <a:gd name="connsiteX95" fmla="*/ 986118 w 2657256"/>
                          <a:gd name="connsiteY95" fmla="*/ 591823 h 3370881"/>
                          <a:gd name="connsiteX96" fmla="*/ 927847 w 2657256"/>
                          <a:gd name="connsiteY96" fmla="*/ 578376 h 3370881"/>
                          <a:gd name="connsiteX97" fmla="*/ 896470 w 2657256"/>
                          <a:gd name="connsiteY97" fmla="*/ 555964 h 3370881"/>
                          <a:gd name="connsiteX98" fmla="*/ 883023 w 2657256"/>
                          <a:gd name="connsiteY98" fmla="*/ 546999 h 3370881"/>
                          <a:gd name="connsiteX99" fmla="*/ 865094 w 2657256"/>
                          <a:gd name="connsiteY99" fmla="*/ 497693 h 3370881"/>
                          <a:gd name="connsiteX100" fmla="*/ 869576 w 2657256"/>
                          <a:gd name="connsiteY100" fmla="*/ 403564 h 3370881"/>
                          <a:gd name="connsiteX101" fmla="*/ 874059 w 2657256"/>
                          <a:gd name="connsiteY101" fmla="*/ 385634 h 3370881"/>
                          <a:gd name="connsiteX102" fmla="*/ 883023 w 2657256"/>
                          <a:gd name="connsiteY102" fmla="*/ 372187 h 3370881"/>
                          <a:gd name="connsiteX103" fmla="*/ 909918 w 2657256"/>
                          <a:gd name="connsiteY103" fmla="*/ 363223 h 3370881"/>
                          <a:gd name="connsiteX104" fmla="*/ 914400 w 2657256"/>
                          <a:gd name="connsiteY104" fmla="*/ 385634 h 3370881"/>
                          <a:gd name="connsiteX105" fmla="*/ 909918 w 2657256"/>
                          <a:gd name="connsiteY105" fmla="*/ 408046 h 3370881"/>
                          <a:gd name="connsiteX106" fmla="*/ 900953 w 2657256"/>
                          <a:gd name="connsiteY106" fmla="*/ 466317 h 3370881"/>
                          <a:gd name="connsiteX107" fmla="*/ 905435 w 2657256"/>
                          <a:gd name="connsiteY107" fmla="*/ 515623 h 3370881"/>
                          <a:gd name="connsiteX108" fmla="*/ 932329 w 2657256"/>
                          <a:gd name="connsiteY108" fmla="*/ 551481 h 3370881"/>
                          <a:gd name="connsiteX109" fmla="*/ 954741 w 2657256"/>
                          <a:gd name="connsiteY109" fmla="*/ 560446 h 3370881"/>
                          <a:gd name="connsiteX110" fmla="*/ 972670 w 2657256"/>
                          <a:gd name="connsiteY110" fmla="*/ 569411 h 3370881"/>
                          <a:gd name="connsiteX111" fmla="*/ 1066800 w 2657256"/>
                          <a:gd name="connsiteY111" fmla="*/ 564929 h 3370881"/>
                          <a:gd name="connsiteX112" fmla="*/ 1111623 w 2657256"/>
                          <a:gd name="connsiteY112" fmla="*/ 551481 h 3370881"/>
                          <a:gd name="connsiteX113" fmla="*/ 1129553 w 2657256"/>
                          <a:gd name="connsiteY113" fmla="*/ 538034 h 3370881"/>
                          <a:gd name="connsiteX114" fmla="*/ 1156447 w 2657256"/>
                          <a:gd name="connsiteY114" fmla="*/ 511140 h 3370881"/>
                          <a:gd name="connsiteX115" fmla="*/ 1160929 w 2657256"/>
                          <a:gd name="connsiteY115" fmla="*/ 493211 h 3370881"/>
                          <a:gd name="connsiteX116" fmla="*/ 1178859 w 2657256"/>
                          <a:gd name="connsiteY116" fmla="*/ 331846 h 3370881"/>
                          <a:gd name="connsiteX117" fmla="*/ 1215315 w 2657256"/>
                          <a:gd name="connsiteY117" fmla="*/ 270289 h 3370881"/>
                          <a:gd name="connsiteX118" fmla="*/ 1214718 w 2657256"/>
                          <a:gd name="connsiteY118" fmla="*/ 367705 h 3370881"/>
                          <a:gd name="connsiteX119" fmla="*/ 1201270 w 2657256"/>
                          <a:gd name="connsiteY119" fmla="*/ 412529 h 3370881"/>
                          <a:gd name="connsiteX120" fmla="*/ 1210235 w 2657256"/>
                          <a:gd name="connsiteY120" fmla="*/ 461834 h 3370881"/>
                          <a:gd name="connsiteX121" fmla="*/ 1214718 w 2657256"/>
                          <a:gd name="connsiteY121" fmla="*/ 475281 h 3370881"/>
                          <a:gd name="connsiteX122" fmla="*/ 1228165 w 2657256"/>
                          <a:gd name="connsiteY122" fmla="*/ 484246 h 3370881"/>
                          <a:gd name="connsiteX123" fmla="*/ 1250576 w 2657256"/>
                          <a:gd name="connsiteY123" fmla="*/ 502176 h 3370881"/>
                          <a:gd name="connsiteX124" fmla="*/ 1317812 w 2657256"/>
                          <a:gd name="connsiteY124" fmla="*/ 497693 h 3370881"/>
                          <a:gd name="connsiteX125" fmla="*/ 1353670 w 2657256"/>
                          <a:gd name="connsiteY125" fmla="*/ 488729 h 3370881"/>
                          <a:gd name="connsiteX126" fmla="*/ 1506070 w 2657256"/>
                          <a:gd name="connsiteY126" fmla="*/ 457352 h 3370881"/>
                          <a:gd name="connsiteX127" fmla="*/ 1550894 w 2657256"/>
                          <a:gd name="connsiteY127" fmla="*/ 430458 h 3370881"/>
                          <a:gd name="connsiteX128" fmla="*/ 1564341 w 2657256"/>
                          <a:gd name="connsiteY128" fmla="*/ 417011 h 3370881"/>
                          <a:gd name="connsiteX129" fmla="*/ 1586753 w 2657256"/>
                          <a:gd name="connsiteY129" fmla="*/ 399081 h 3370881"/>
                          <a:gd name="connsiteX130" fmla="*/ 1595718 w 2657256"/>
                          <a:gd name="connsiteY130" fmla="*/ 381152 h 3370881"/>
                          <a:gd name="connsiteX131" fmla="*/ 1613139 w 2657256"/>
                          <a:gd name="connsiteY131" fmla="*/ 358910 h 3370881"/>
                          <a:gd name="connsiteX132" fmla="*/ 1620066 w 2657256"/>
                          <a:gd name="connsiteY132" fmla="*/ 291047 h 3370881"/>
                          <a:gd name="connsiteX133" fmla="*/ 1604852 w 2657256"/>
                          <a:gd name="connsiteY133" fmla="*/ 236279 h 3370881"/>
                          <a:gd name="connsiteX134" fmla="*/ 1537447 w 2657256"/>
                          <a:gd name="connsiteY134" fmla="*/ 188411 h 3370881"/>
                          <a:gd name="connsiteX135" fmla="*/ 1613647 w 2657256"/>
                          <a:gd name="connsiteY135" fmla="*/ 399081 h 3370881"/>
                          <a:gd name="connsiteX136" fmla="*/ 1627094 w 2657256"/>
                          <a:gd name="connsiteY136" fmla="*/ 417011 h 3370881"/>
                          <a:gd name="connsiteX137" fmla="*/ 1658470 w 2657256"/>
                          <a:gd name="connsiteY137" fmla="*/ 412529 h 3370881"/>
                          <a:gd name="connsiteX138" fmla="*/ 1685365 w 2657256"/>
                          <a:gd name="connsiteY138" fmla="*/ 390117 h 3370881"/>
                          <a:gd name="connsiteX139" fmla="*/ 1694329 w 2657256"/>
                          <a:gd name="connsiteY139" fmla="*/ 376670 h 3370881"/>
                          <a:gd name="connsiteX140" fmla="*/ 1734670 w 2657256"/>
                          <a:gd name="connsiteY140" fmla="*/ 354258 h 3370881"/>
                          <a:gd name="connsiteX141" fmla="*/ 1743635 w 2657256"/>
                          <a:gd name="connsiteY141" fmla="*/ 340811 h 3370881"/>
                          <a:gd name="connsiteX142" fmla="*/ 1757082 w 2657256"/>
                          <a:gd name="connsiteY142" fmla="*/ 336329 h 3370881"/>
                          <a:gd name="connsiteX143" fmla="*/ 1843909 w 2657256"/>
                          <a:gd name="connsiteY143" fmla="*/ 262341 h 3370881"/>
                          <a:gd name="connsiteX144" fmla="*/ 1874221 w 2657256"/>
                          <a:gd name="connsiteY144" fmla="*/ 202194 h 3370881"/>
                          <a:gd name="connsiteX145" fmla="*/ 1828094 w 2657256"/>
                          <a:gd name="connsiteY145" fmla="*/ 136767 h 3370881"/>
                          <a:gd name="connsiteX146" fmla="*/ 1772023 w 2657256"/>
                          <a:gd name="connsiteY146" fmla="*/ 77249 h 3370881"/>
                          <a:gd name="connsiteX147" fmla="*/ 1948888 w 2657256"/>
                          <a:gd name="connsiteY147" fmla="*/ 178018 h 3370881"/>
                          <a:gd name="connsiteX148" fmla="*/ 1952362 w 2657256"/>
                          <a:gd name="connsiteY148" fmla="*/ 254265 h 3370881"/>
                          <a:gd name="connsiteX149" fmla="*/ 1874221 w 2657256"/>
                          <a:gd name="connsiteY149" fmla="*/ 318698 h 3370881"/>
                          <a:gd name="connsiteX150" fmla="*/ 1788459 w 2657256"/>
                          <a:gd name="connsiteY150" fmla="*/ 367705 h 3370881"/>
                          <a:gd name="connsiteX151" fmla="*/ 1761565 w 2657256"/>
                          <a:gd name="connsiteY151" fmla="*/ 390117 h 3370881"/>
                          <a:gd name="connsiteX152" fmla="*/ 1783976 w 2657256"/>
                          <a:gd name="connsiteY152" fmla="*/ 399081 h 3370881"/>
                          <a:gd name="connsiteX153" fmla="*/ 1878106 w 2657256"/>
                          <a:gd name="connsiteY153" fmla="*/ 390117 h 3370881"/>
                          <a:gd name="connsiteX154" fmla="*/ 1891553 w 2657256"/>
                          <a:gd name="connsiteY154" fmla="*/ 381152 h 3370881"/>
                          <a:gd name="connsiteX155" fmla="*/ 1918447 w 2657256"/>
                          <a:gd name="connsiteY155" fmla="*/ 372187 h 3370881"/>
                          <a:gd name="connsiteX156" fmla="*/ 1940859 w 2657256"/>
                          <a:gd name="connsiteY156" fmla="*/ 358740 h 3370881"/>
                          <a:gd name="connsiteX157" fmla="*/ 1954306 w 2657256"/>
                          <a:gd name="connsiteY157" fmla="*/ 354258 h 3370881"/>
                          <a:gd name="connsiteX158" fmla="*/ 2103145 w 2657256"/>
                          <a:gd name="connsiteY158" fmla="*/ 202207 h 3370881"/>
                          <a:gd name="connsiteX159" fmla="*/ 2064254 w 2657256"/>
                          <a:gd name="connsiteY159" fmla="*/ 20406 h 3370881"/>
                          <a:gd name="connsiteX160" fmla="*/ 2169347 w 2657256"/>
                          <a:gd name="connsiteY160" fmla="*/ 104479 h 3370881"/>
                          <a:gd name="connsiteX161" fmla="*/ 2183354 w 2657256"/>
                          <a:gd name="connsiteY161" fmla="*/ 192893 h 3370881"/>
                          <a:gd name="connsiteX162" fmla="*/ 2170300 w 2657256"/>
                          <a:gd name="connsiteY162" fmla="*/ 271231 h 3370881"/>
                          <a:gd name="connsiteX163" fmla="*/ 2096795 w 2657256"/>
                          <a:gd name="connsiteY163" fmla="*/ 316507 h 3370881"/>
                          <a:gd name="connsiteX164" fmla="*/ 1999129 w 2657256"/>
                          <a:gd name="connsiteY164" fmla="*/ 358740 h 3370881"/>
                          <a:gd name="connsiteX165" fmla="*/ 1994647 w 2657256"/>
                          <a:gd name="connsiteY165" fmla="*/ 372187 h 3370881"/>
                          <a:gd name="connsiteX166" fmla="*/ 2039470 w 2657256"/>
                          <a:gd name="connsiteY166" fmla="*/ 390117 h 3370881"/>
                          <a:gd name="connsiteX167" fmla="*/ 2115670 w 2657256"/>
                          <a:gd name="connsiteY167" fmla="*/ 390117 h 3370881"/>
                          <a:gd name="connsiteX168" fmla="*/ 2160494 w 2657256"/>
                          <a:gd name="connsiteY168" fmla="*/ 376670 h 3370881"/>
                          <a:gd name="connsiteX169" fmla="*/ 2191870 w 2657256"/>
                          <a:gd name="connsiteY169" fmla="*/ 363223 h 3370881"/>
                          <a:gd name="connsiteX170" fmla="*/ 2205318 w 2657256"/>
                          <a:gd name="connsiteY170" fmla="*/ 358740 h 3370881"/>
                          <a:gd name="connsiteX171" fmla="*/ 2232212 w 2657256"/>
                          <a:gd name="connsiteY171" fmla="*/ 340811 h 3370881"/>
                          <a:gd name="connsiteX172" fmla="*/ 2312894 w 2657256"/>
                          <a:gd name="connsiteY172" fmla="*/ 183929 h 3370881"/>
                          <a:gd name="connsiteX173" fmla="*/ 2339788 w 2657256"/>
                          <a:gd name="connsiteY173" fmla="*/ 151 h 3370881"/>
                          <a:gd name="connsiteX174" fmla="*/ 2357718 w 2657256"/>
                          <a:gd name="connsiteY174" fmla="*/ 215305 h 3370881"/>
                          <a:gd name="connsiteX175" fmla="*/ 2254623 w 2657256"/>
                          <a:gd name="connsiteY175" fmla="*/ 376670 h 3370881"/>
                          <a:gd name="connsiteX176" fmla="*/ 2245659 w 2657256"/>
                          <a:gd name="connsiteY176" fmla="*/ 390117 h 3370881"/>
                          <a:gd name="connsiteX177" fmla="*/ 2254623 w 2657256"/>
                          <a:gd name="connsiteY177" fmla="*/ 403564 h 3370881"/>
                          <a:gd name="connsiteX178" fmla="*/ 2353235 w 2657256"/>
                          <a:gd name="connsiteY178" fmla="*/ 399081 h 3370881"/>
                          <a:gd name="connsiteX179" fmla="*/ 2366682 w 2657256"/>
                          <a:gd name="connsiteY179" fmla="*/ 394599 h 3370881"/>
                          <a:gd name="connsiteX180" fmla="*/ 2389094 w 2657256"/>
                          <a:gd name="connsiteY180" fmla="*/ 390117 h 3370881"/>
                          <a:gd name="connsiteX181" fmla="*/ 2424953 w 2657256"/>
                          <a:gd name="connsiteY181" fmla="*/ 367705 h 3370881"/>
                          <a:gd name="connsiteX182" fmla="*/ 2528047 w 2657256"/>
                          <a:gd name="connsiteY182" fmla="*/ 292700 h 3370881"/>
                          <a:gd name="connsiteX183" fmla="*/ 2541495 w 2657256"/>
                          <a:gd name="connsiteY183" fmla="*/ 62906 h 3370881"/>
                          <a:gd name="connsiteX184" fmla="*/ 2591304 w 2657256"/>
                          <a:gd name="connsiteY184" fmla="*/ 214081 h 3370881"/>
                          <a:gd name="connsiteX185" fmla="*/ 2612315 w 2657256"/>
                          <a:gd name="connsiteY185" fmla="*/ 290907 h 3370881"/>
                          <a:gd name="connsiteX186" fmla="*/ 2650863 w 2657256"/>
                          <a:gd name="connsiteY186" fmla="*/ 344994 h 3370881"/>
                          <a:gd name="connsiteX187" fmla="*/ 2465294 w 2657256"/>
                          <a:gd name="connsiteY187" fmla="*/ 399081 h 3370881"/>
                          <a:gd name="connsiteX188" fmla="*/ 2442882 w 2657256"/>
                          <a:gd name="connsiteY188" fmla="*/ 403564 h 3370881"/>
                          <a:gd name="connsiteX189" fmla="*/ 2398059 w 2657256"/>
                          <a:gd name="connsiteY189" fmla="*/ 417011 h 3370881"/>
                          <a:gd name="connsiteX190" fmla="*/ 2375647 w 2657256"/>
                          <a:gd name="connsiteY190" fmla="*/ 425976 h 3370881"/>
                          <a:gd name="connsiteX191" fmla="*/ 2357718 w 2657256"/>
                          <a:gd name="connsiteY191" fmla="*/ 430458 h 3370881"/>
                          <a:gd name="connsiteX192" fmla="*/ 2344270 w 2657256"/>
                          <a:gd name="connsiteY192" fmla="*/ 461834 h 3370881"/>
                          <a:gd name="connsiteX193" fmla="*/ 2353235 w 2657256"/>
                          <a:gd name="connsiteY193" fmla="*/ 502176 h 3370881"/>
                          <a:gd name="connsiteX194" fmla="*/ 2362200 w 2657256"/>
                          <a:gd name="connsiteY194" fmla="*/ 515623 h 3370881"/>
                          <a:gd name="connsiteX195" fmla="*/ 2344270 w 2657256"/>
                          <a:gd name="connsiteY195" fmla="*/ 587340 h 3370881"/>
                          <a:gd name="connsiteX196" fmla="*/ 2321859 w 2657256"/>
                          <a:gd name="connsiteY196" fmla="*/ 614234 h 3370881"/>
                          <a:gd name="connsiteX197" fmla="*/ 2308412 w 2657256"/>
                          <a:gd name="connsiteY197" fmla="*/ 636646 h 3370881"/>
                          <a:gd name="connsiteX198" fmla="*/ 2281518 w 2657256"/>
                          <a:gd name="connsiteY198" fmla="*/ 641129 h 3370881"/>
                          <a:gd name="connsiteX199" fmla="*/ 2259106 w 2657256"/>
                          <a:gd name="connsiteY199" fmla="*/ 636646 h 3370881"/>
                          <a:gd name="connsiteX200" fmla="*/ 2277035 w 2657256"/>
                          <a:gd name="connsiteY200" fmla="*/ 578376 h 3370881"/>
                          <a:gd name="connsiteX201" fmla="*/ 2290482 w 2657256"/>
                          <a:gd name="connsiteY201" fmla="*/ 542517 h 3370881"/>
                          <a:gd name="connsiteX202" fmla="*/ 2286000 w 2657256"/>
                          <a:gd name="connsiteY202" fmla="*/ 506658 h 3370881"/>
                          <a:gd name="connsiteX203" fmla="*/ 2245659 w 2657256"/>
                          <a:gd name="connsiteY203" fmla="*/ 448387 h 3370881"/>
                          <a:gd name="connsiteX204" fmla="*/ 2200835 w 2657256"/>
                          <a:gd name="connsiteY204" fmla="*/ 430458 h 3370881"/>
                          <a:gd name="connsiteX205" fmla="*/ 2169459 w 2657256"/>
                          <a:gd name="connsiteY205" fmla="*/ 425976 h 3370881"/>
                          <a:gd name="connsiteX206" fmla="*/ 2102223 w 2657256"/>
                          <a:gd name="connsiteY206" fmla="*/ 430458 h 3370881"/>
                          <a:gd name="connsiteX207" fmla="*/ 2084294 w 2657256"/>
                          <a:gd name="connsiteY207" fmla="*/ 439423 h 3370881"/>
                          <a:gd name="connsiteX208" fmla="*/ 2070847 w 2657256"/>
                          <a:gd name="connsiteY208" fmla="*/ 443905 h 3370881"/>
                          <a:gd name="connsiteX209" fmla="*/ 2061882 w 2657256"/>
                          <a:gd name="connsiteY209" fmla="*/ 461834 h 3370881"/>
                          <a:gd name="connsiteX210" fmla="*/ 2034988 w 2657256"/>
                          <a:gd name="connsiteY210" fmla="*/ 475281 h 3370881"/>
                          <a:gd name="connsiteX211" fmla="*/ 1783976 w 2657256"/>
                          <a:gd name="connsiteY211" fmla="*/ 479764 h 3370881"/>
                          <a:gd name="connsiteX212" fmla="*/ 1766047 w 2657256"/>
                          <a:gd name="connsiteY212" fmla="*/ 488729 h 3370881"/>
                          <a:gd name="connsiteX213" fmla="*/ 1703294 w 2657256"/>
                          <a:gd name="connsiteY213" fmla="*/ 506658 h 3370881"/>
                          <a:gd name="connsiteX214" fmla="*/ 1689847 w 2657256"/>
                          <a:gd name="connsiteY214" fmla="*/ 511140 h 3370881"/>
                          <a:gd name="connsiteX215" fmla="*/ 1676400 w 2657256"/>
                          <a:gd name="connsiteY215" fmla="*/ 520105 h 3370881"/>
                          <a:gd name="connsiteX216" fmla="*/ 1649506 w 2657256"/>
                          <a:gd name="connsiteY216" fmla="*/ 529070 h 3370881"/>
                          <a:gd name="connsiteX217" fmla="*/ 1636059 w 2657256"/>
                          <a:gd name="connsiteY217" fmla="*/ 538034 h 3370881"/>
                          <a:gd name="connsiteX218" fmla="*/ 1622612 w 2657256"/>
                          <a:gd name="connsiteY218" fmla="*/ 551481 h 3370881"/>
                          <a:gd name="connsiteX219" fmla="*/ 1609165 w 2657256"/>
                          <a:gd name="connsiteY219" fmla="*/ 555964 h 3370881"/>
                          <a:gd name="connsiteX220" fmla="*/ 1577788 w 2657256"/>
                          <a:gd name="connsiteY220" fmla="*/ 587340 h 3370881"/>
                          <a:gd name="connsiteX221" fmla="*/ 1568823 w 2657256"/>
                          <a:gd name="connsiteY221" fmla="*/ 600787 h 3370881"/>
                          <a:gd name="connsiteX222" fmla="*/ 1555376 w 2657256"/>
                          <a:gd name="connsiteY222" fmla="*/ 614234 h 3370881"/>
                          <a:gd name="connsiteX223" fmla="*/ 1524000 w 2657256"/>
                          <a:gd name="connsiteY223" fmla="*/ 654576 h 3370881"/>
                          <a:gd name="connsiteX224" fmla="*/ 1519518 w 2657256"/>
                          <a:gd name="connsiteY224" fmla="*/ 668023 h 3370881"/>
                          <a:gd name="connsiteX225" fmla="*/ 1528482 w 2657256"/>
                          <a:gd name="connsiteY225" fmla="*/ 708364 h 3370881"/>
                          <a:gd name="connsiteX226" fmla="*/ 1537447 w 2657256"/>
                          <a:gd name="connsiteY226" fmla="*/ 721811 h 3370881"/>
                          <a:gd name="connsiteX227" fmla="*/ 1568823 w 2657256"/>
                          <a:gd name="connsiteY227" fmla="*/ 712846 h 3370881"/>
                          <a:gd name="connsiteX228" fmla="*/ 1600200 w 2657256"/>
                          <a:gd name="connsiteY228" fmla="*/ 712846 h 3370881"/>
                          <a:gd name="connsiteX229" fmla="*/ 1631576 w 2657256"/>
                          <a:gd name="connsiteY229" fmla="*/ 690434 h 3370881"/>
                          <a:gd name="connsiteX230" fmla="*/ 1645023 w 2657256"/>
                          <a:gd name="connsiteY230" fmla="*/ 676987 h 3370881"/>
                          <a:gd name="connsiteX231" fmla="*/ 1685365 w 2657256"/>
                          <a:gd name="connsiteY231" fmla="*/ 645611 h 3370881"/>
                          <a:gd name="connsiteX232" fmla="*/ 1716741 w 2657256"/>
                          <a:gd name="connsiteY232" fmla="*/ 614234 h 3370881"/>
                          <a:gd name="connsiteX233" fmla="*/ 1748118 w 2657256"/>
                          <a:gd name="connsiteY233" fmla="*/ 596305 h 3370881"/>
                          <a:gd name="connsiteX234" fmla="*/ 1761565 w 2657256"/>
                          <a:gd name="connsiteY234" fmla="*/ 591823 h 3370881"/>
                          <a:gd name="connsiteX235" fmla="*/ 1779494 w 2657256"/>
                          <a:gd name="connsiteY235" fmla="*/ 582858 h 3370881"/>
                          <a:gd name="connsiteX236" fmla="*/ 1815353 w 2657256"/>
                          <a:gd name="connsiteY236" fmla="*/ 573893 h 3370881"/>
                          <a:gd name="connsiteX237" fmla="*/ 2030506 w 2657256"/>
                          <a:gd name="connsiteY237" fmla="*/ 578376 h 3370881"/>
                          <a:gd name="connsiteX238" fmla="*/ 2017059 w 2657256"/>
                          <a:gd name="connsiteY238" fmla="*/ 600787 h 3370881"/>
                          <a:gd name="connsiteX239" fmla="*/ 1981200 w 2657256"/>
                          <a:gd name="connsiteY239" fmla="*/ 636646 h 3370881"/>
                          <a:gd name="connsiteX240" fmla="*/ 1967753 w 2657256"/>
                          <a:gd name="connsiteY240" fmla="*/ 650093 h 3370881"/>
                          <a:gd name="connsiteX241" fmla="*/ 1936376 w 2657256"/>
                          <a:gd name="connsiteY241" fmla="*/ 690434 h 3370881"/>
                          <a:gd name="connsiteX242" fmla="*/ 1905000 w 2657256"/>
                          <a:gd name="connsiteY242" fmla="*/ 717329 h 3370881"/>
                          <a:gd name="connsiteX243" fmla="*/ 1860176 w 2657256"/>
                          <a:gd name="connsiteY243" fmla="*/ 735258 h 3370881"/>
                          <a:gd name="connsiteX244" fmla="*/ 1788459 w 2657256"/>
                          <a:gd name="connsiteY244" fmla="*/ 744223 h 3370881"/>
                          <a:gd name="connsiteX245" fmla="*/ 1846729 w 2657256"/>
                          <a:gd name="connsiteY245" fmla="*/ 802493 h 3370881"/>
                          <a:gd name="connsiteX246" fmla="*/ 1913965 w 2657256"/>
                          <a:gd name="connsiteY246" fmla="*/ 829387 h 3370881"/>
                          <a:gd name="connsiteX247" fmla="*/ 1922929 w 2657256"/>
                          <a:gd name="connsiteY247" fmla="*/ 842834 h 3370881"/>
                          <a:gd name="connsiteX248" fmla="*/ 1967753 w 2657256"/>
                          <a:gd name="connsiteY248" fmla="*/ 883176 h 3370881"/>
                          <a:gd name="connsiteX249" fmla="*/ 1981200 w 2657256"/>
                          <a:gd name="connsiteY249" fmla="*/ 896623 h 3370881"/>
                          <a:gd name="connsiteX250" fmla="*/ 1994647 w 2657256"/>
                          <a:gd name="connsiteY250" fmla="*/ 905587 h 3370881"/>
                          <a:gd name="connsiteX251" fmla="*/ 2021541 w 2657256"/>
                          <a:gd name="connsiteY251" fmla="*/ 927999 h 3370881"/>
                          <a:gd name="connsiteX252" fmla="*/ 2030506 w 2657256"/>
                          <a:gd name="connsiteY252" fmla="*/ 941446 h 3370881"/>
                          <a:gd name="connsiteX253" fmla="*/ 2057400 w 2657256"/>
                          <a:gd name="connsiteY253" fmla="*/ 968340 h 3370881"/>
                          <a:gd name="connsiteX254" fmla="*/ 2088776 w 2657256"/>
                          <a:gd name="connsiteY254" fmla="*/ 1013164 h 3370881"/>
                          <a:gd name="connsiteX255" fmla="*/ 2115670 w 2657256"/>
                          <a:gd name="connsiteY255" fmla="*/ 1057987 h 3370881"/>
                          <a:gd name="connsiteX256" fmla="*/ 2120153 w 2657256"/>
                          <a:gd name="connsiteY256" fmla="*/ 1089364 h 3370881"/>
                          <a:gd name="connsiteX257" fmla="*/ 2138082 w 2657256"/>
                          <a:gd name="connsiteY257" fmla="*/ 1143152 h 3370881"/>
                          <a:gd name="connsiteX258" fmla="*/ 2147047 w 2657256"/>
                          <a:gd name="connsiteY258" fmla="*/ 1196940 h 3370881"/>
                          <a:gd name="connsiteX259" fmla="*/ 2151529 w 2657256"/>
                          <a:gd name="connsiteY259" fmla="*/ 1210387 h 3370881"/>
                          <a:gd name="connsiteX260" fmla="*/ 2156012 w 2657256"/>
                          <a:gd name="connsiteY260" fmla="*/ 1228317 h 3370881"/>
                          <a:gd name="connsiteX261" fmla="*/ 2173941 w 2657256"/>
                          <a:gd name="connsiteY261" fmla="*/ 1295552 h 3370881"/>
                          <a:gd name="connsiteX262" fmla="*/ 2182906 w 2657256"/>
                          <a:gd name="connsiteY262" fmla="*/ 1313481 h 3370881"/>
                          <a:gd name="connsiteX263" fmla="*/ 2187388 w 2657256"/>
                          <a:gd name="connsiteY263" fmla="*/ 1331411 h 3370881"/>
                          <a:gd name="connsiteX264" fmla="*/ 2214282 w 2657256"/>
                          <a:gd name="connsiteY264" fmla="*/ 1385199 h 3370881"/>
                          <a:gd name="connsiteX265" fmla="*/ 2218765 w 2657256"/>
                          <a:gd name="connsiteY265" fmla="*/ 1403129 h 3370881"/>
                          <a:gd name="connsiteX266" fmla="*/ 2223247 w 2657256"/>
                          <a:gd name="connsiteY266" fmla="*/ 1430023 h 3370881"/>
                          <a:gd name="connsiteX267" fmla="*/ 2236694 w 2657256"/>
                          <a:gd name="connsiteY267" fmla="*/ 1456917 h 3370881"/>
                          <a:gd name="connsiteX268" fmla="*/ 2249794 w 2657256"/>
                          <a:gd name="connsiteY268" fmla="*/ 1524624 h 3370881"/>
                          <a:gd name="connsiteX269" fmla="*/ 2241176 w 2657256"/>
                          <a:gd name="connsiteY269" fmla="*/ 1577940 h 3370881"/>
                          <a:gd name="connsiteX270" fmla="*/ 2245659 w 2657256"/>
                          <a:gd name="connsiteY270" fmla="*/ 1595870 h 3370881"/>
                          <a:gd name="connsiteX271" fmla="*/ 2249634 w 2657256"/>
                          <a:gd name="connsiteY271" fmla="*/ 1685855 h 3370881"/>
                          <a:gd name="connsiteX272" fmla="*/ 2227729 w 2657256"/>
                          <a:gd name="connsiteY272" fmla="*/ 1716893 h 3370881"/>
                          <a:gd name="connsiteX273" fmla="*/ 2240500 w 2657256"/>
                          <a:gd name="connsiteY273" fmla="*/ 1674269 h 3370881"/>
                          <a:gd name="connsiteX274" fmla="*/ 2235341 w 2657256"/>
                          <a:gd name="connsiteY274" fmla="*/ 1788611 h 3370881"/>
                          <a:gd name="connsiteX275" fmla="*/ 2230689 w 2657256"/>
                          <a:gd name="connsiteY275" fmla="*/ 1823963 h 3370881"/>
                          <a:gd name="connsiteX276" fmla="*/ 2226207 w 2657256"/>
                          <a:gd name="connsiteY276" fmla="*/ 1824470 h 3370881"/>
                          <a:gd name="connsiteX277" fmla="*/ 2208278 w 2657256"/>
                          <a:gd name="connsiteY277" fmla="*/ 1869293 h 3370881"/>
                          <a:gd name="connsiteX278" fmla="*/ 2195168 w 2657256"/>
                          <a:gd name="connsiteY278" fmla="*/ 1882740 h 3370881"/>
                          <a:gd name="connsiteX279" fmla="*/ 2203458 w 2657256"/>
                          <a:gd name="connsiteY279" fmla="*/ 1918938 h 3370881"/>
                          <a:gd name="connsiteX280" fmla="*/ 2204134 w 2657256"/>
                          <a:gd name="connsiteY280" fmla="*/ 1949806 h 3370881"/>
                          <a:gd name="connsiteX281" fmla="*/ 2226545 w 2657256"/>
                          <a:gd name="connsiteY281" fmla="*/ 1954627 h 3370881"/>
                          <a:gd name="connsiteX282" fmla="*/ 2241176 w 2657256"/>
                          <a:gd name="connsiteY282" fmla="*/ 2012729 h 3370881"/>
                          <a:gd name="connsiteX283" fmla="*/ 2263588 w 2657256"/>
                          <a:gd name="connsiteY283" fmla="*/ 2057552 h 3370881"/>
                          <a:gd name="connsiteX284" fmla="*/ 2286000 w 2657256"/>
                          <a:gd name="connsiteY284" fmla="*/ 2084446 h 3370881"/>
                          <a:gd name="connsiteX285" fmla="*/ 2299447 w 2657256"/>
                          <a:gd name="connsiteY285" fmla="*/ 2124787 h 3370881"/>
                          <a:gd name="connsiteX286" fmla="*/ 2321859 w 2657256"/>
                          <a:gd name="connsiteY286" fmla="*/ 2151681 h 3370881"/>
                          <a:gd name="connsiteX287" fmla="*/ 2344270 w 2657256"/>
                          <a:gd name="connsiteY287" fmla="*/ 2205470 h 3370881"/>
                          <a:gd name="connsiteX288" fmla="*/ 2348753 w 2657256"/>
                          <a:gd name="connsiteY288" fmla="*/ 2223399 h 3370881"/>
                          <a:gd name="connsiteX289" fmla="*/ 2366682 w 2657256"/>
                          <a:gd name="connsiteY289" fmla="*/ 2263740 h 3370881"/>
                          <a:gd name="connsiteX290" fmla="*/ 2375647 w 2657256"/>
                          <a:gd name="connsiteY290" fmla="*/ 2286152 h 3370881"/>
                          <a:gd name="connsiteX291" fmla="*/ 2380129 w 2657256"/>
                          <a:gd name="connsiteY291" fmla="*/ 2308564 h 3370881"/>
                          <a:gd name="connsiteX292" fmla="*/ 2389094 w 2657256"/>
                          <a:gd name="connsiteY292" fmla="*/ 2335458 h 3370881"/>
                          <a:gd name="connsiteX293" fmla="*/ 2393576 w 2657256"/>
                          <a:gd name="connsiteY293" fmla="*/ 2380281 h 3370881"/>
                          <a:gd name="connsiteX294" fmla="*/ 2398059 w 2657256"/>
                          <a:gd name="connsiteY294" fmla="*/ 2393729 h 3370881"/>
                          <a:gd name="connsiteX295" fmla="*/ 2419794 w 2657256"/>
                          <a:gd name="connsiteY295" fmla="*/ 2447517 h 3370881"/>
                          <a:gd name="connsiteX296" fmla="*/ 2427343 w 2657256"/>
                          <a:gd name="connsiteY296" fmla="*/ 2564058 h 3370881"/>
                          <a:gd name="connsiteX297" fmla="*/ 2389094 w 2657256"/>
                          <a:gd name="connsiteY297" fmla="*/ 2837481 h 3370881"/>
                          <a:gd name="connsiteX298" fmla="*/ 2380129 w 2657256"/>
                          <a:gd name="connsiteY298" fmla="*/ 2859893 h 3370881"/>
                          <a:gd name="connsiteX299" fmla="*/ 2357718 w 2657256"/>
                          <a:gd name="connsiteY299" fmla="*/ 2913681 h 3370881"/>
                          <a:gd name="connsiteX300" fmla="*/ 2348753 w 2657256"/>
                          <a:gd name="connsiteY300" fmla="*/ 2936093 h 3370881"/>
                          <a:gd name="connsiteX301" fmla="*/ 2339788 w 2657256"/>
                          <a:gd name="connsiteY301" fmla="*/ 2971952 h 3370881"/>
                          <a:gd name="connsiteX302" fmla="*/ 2326341 w 2657256"/>
                          <a:gd name="connsiteY302" fmla="*/ 2994364 h 3370881"/>
                          <a:gd name="connsiteX303" fmla="*/ 2317376 w 2657256"/>
                          <a:gd name="connsiteY303" fmla="*/ 3025740 h 3370881"/>
                          <a:gd name="connsiteX304" fmla="*/ 2303929 w 2657256"/>
                          <a:gd name="connsiteY304" fmla="*/ 3048152 h 3370881"/>
                          <a:gd name="connsiteX305" fmla="*/ 2290482 w 2657256"/>
                          <a:gd name="connsiteY305" fmla="*/ 3079529 h 3370881"/>
                          <a:gd name="connsiteX306" fmla="*/ 2272553 w 2657256"/>
                          <a:gd name="connsiteY306" fmla="*/ 3084011 h 3370881"/>
                          <a:gd name="connsiteX307" fmla="*/ 2259106 w 2657256"/>
                          <a:gd name="connsiteY307" fmla="*/ 3088493 h 3370881"/>
                          <a:gd name="connsiteX308" fmla="*/ 2241176 w 2657256"/>
                          <a:gd name="connsiteY308" fmla="*/ 3092976 h 3370881"/>
                          <a:gd name="connsiteX309" fmla="*/ 2209800 w 2657256"/>
                          <a:gd name="connsiteY309" fmla="*/ 3101940 h 3370881"/>
                          <a:gd name="connsiteX310" fmla="*/ 2205318 w 2657256"/>
                          <a:gd name="connsiteY310" fmla="*/ 3039187 h 3370881"/>
                          <a:gd name="connsiteX311" fmla="*/ 2218765 w 2657256"/>
                          <a:gd name="connsiteY311" fmla="*/ 3021258 h 3370881"/>
                          <a:gd name="connsiteX312" fmla="*/ 2245659 w 2657256"/>
                          <a:gd name="connsiteY312" fmla="*/ 2971952 h 3370881"/>
                          <a:gd name="connsiteX313" fmla="*/ 2268070 w 2657256"/>
                          <a:gd name="connsiteY313" fmla="*/ 2945058 h 3370881"/>
                          <a:gd name="connsiteX314" fmla="*/ 2298550 w 2657256"/>
                          <a:gd name="connsiteY314" fmla="*/ 2568540 h 3370881"/>
                          <a:gd name="connsiteX315" fmla="*/ 2284986 w 2657256"/>
                          <a:gd name="connsiteY315" fmla="*/ 2532681 h 3370881"/>
                          <a:gd name="connsiteX316" fmla="*/ 2293273 w 2657256"/>
                          <a:gd name="connsiteY316" fmla="*/ 2496653 h 3370881"/>
                          <a:gd name="connsiteX317" fmla="*/ 2278152 w 2657256"/>
                          <a:gd name="connsiteY317" fmla="*/ 2475178 h 3370881"/>
                          <a:gd name="connsiteX318" fmla="*/ 2245659 w 2657256"/>
                          <a:gd name="connsiteY318" fmla="*/ 2389247 h 3370881"/>
                          <a:gd name="connsiteX319" fmla="*/ 2195507 w 2657256"/>
                          <a:gd name="connsiteY319" fmla="*/ 2241328 h 3370881"/>
                          <a:gd name="connsiteX320" fmla="*/ 2083786 w 2657256"/>
                          <a:gd name="connsiteY320" fmla="*/ 2040300 h 3370881"/>
                          <a:gd name="connsiteX321" fmla="*/ 2048773 w 2657256"/>
                          <a:gd name="connsiteY321" fmla="*/ 2017971 h 3370881"/>
                          <a:gd name="connsiteX322" fmla="*/ 2074314 w 2657256"/>
                          <a:gd name="connsiteY322" fmla="*/ 2011967 h 3370881"/>
                          <a:gd name="connsiteX323" fmla="*/ 2034988 w 2657256"/>
                          <a:gd name="connsiteY323" fmla="*/ 2003764 h 3370881"/>
                          <a:gd name="connsiteX324" fmla="*/ 2026023 w 2657256"/>
                          <a:gd name="connsiteY324" fmla="*/ 2026176 h 3370881"/>
                          <a:gd name="connsiteX325" fmla="*/ 2021541 w 2657256"/>
                          <a:gd name="connsiteY325" fmla="*/ 2039623 h 3370881"/>
                          <a:gd name="connsiteX326" fmla="*/ 1999129 w 2657256"/>
                          <a:gd name="connsiteY326" fmla="*/ 2053070 h 3370881"/>
                          <a:gd name="connsiteX327" fmla="*/ 1990165 w 2657256"/>
                          <a:gd name="connsiteY327" fmla="*/ 2070999 h 3370881"/>
                          <a:gd name="connsiteX328" fmla="*/ 1967753 w 2657256"/>
                          <a:gd name="connsiteY328" fmla="*/ 2106858 h 3370881"/>
                          <a:gd name="connsiteX329" fmla="*/ 1981200 w 2657256"/>
                          <a:gd name="connsiteY329" fmla="*/ 2223399 h 3370881"/>
                          <a:gd name="connsiteX330" fmla="*/ 1994647 w 2657256"/>
                          <a:gd name="connsiteY330" fmla="*/ 2254776 h 3370881"/>
                          <a:gd name="connsiteX331" fmla="*/ 2003612 w 2657256"/>
                          <a:gd name="connsiteY331" fmla="*/ 2272705 h 3370881"/>
                          <a:gd name="connsiteX332" fmla="*/ 2026023 w 2657256"/>
                          <a:gd name="connsiteY332" fmla="*/ 2304081 h 3370881"/>
                          <a:gd name="connsiteX333" fmla="*/ 2043953 w 2657256"/>
                          <a:gd name="connsiteY333" fmla="*/ 2348905 h 3370881"/>
                          <a:gd name="connsiteX334" fmla="*/ 2061882 w 2657256"/>
                          <a:gd name="connsiteY334" fmla="*/ 2371317 h 3370881"/>
                          <a:gd name="connsiteX335" fmla="*/ 2088776 w 2657256"/>
                          <a:gd name="connsiteY335" fmla="*/ 2434070 h 3370881"/>
                          <a:gd name="connsiteX336" fmla="*/ 2102223 w 2657256"/>
                          <a:gd name="connsiteY336" fmla="*/ 2465446 h 3370881"/>
                          <a:gd name="connsiteX337" fmla="*/ 2106706 w 2657256"/>
                          <a:gd name="connsiteY337" fmla="*/ 2496823 h 3370881"/>
                          <a:gd name="connsiteX338" fmla="*/ 2124635 w 2657256"/>
                          <a:gd name="connsiteY338" fmla="*/ 2559576 h 3370881"/>
                          <a:gd name="connsiteX339" fmla="*/ 2138082 w 2657256"/>
                          <a:gd name="connsiteY339" fmla="*/ 2649223 h 3370881"/>
                          <a:gd name="connsiteX340" fmla="*/ 2147047 w 2657256"/>
                          <a:gd name="connsiteY340" fmla="*/ 2685081 h 3370881"/>
                          <a:gd name="connsiteX341" fmla="*/ 2151529 w 2657256"/>
                          <a:gd name="connsiteY341" fmla="*/ 2716458 h 3370881"/>
                          <a:gd name="connsiteX342" fmla="*/ 2160494 w 2657256"/>
                          <a:gd name="connsiteY342" fmla="*/ 2770246 h 3370881"/>
                          <a:gd name="connsiteX343" fmla="*/ 2156012 w 2657256"/>
                          <a:gd name="connsiteY343" fmla="*/ 2962987 h 3370881"/>
                          <a:gd name="connsiteX344" fmla="*/ 2138082 w 2657256"/>
                          <a:gd name="connsiteY344" fmla="*/ 3043670 h 3370881"/>
                          <a:gd name="connsiteX345" fmla="*/ 2133600 w 2657256"/>
                          <a:gd name="connsiteY345" fmla="*/ 3061599 h 3370881"/>
                          <a:gd name="connsiteX346" fmla="*/ 2120153 w 2657256"/>
                          <a:gd name="connsiteY346" fmla="*/ 3079529 h 3370881"/>
                          <a:gd name="connsiteX347" fmla="*/ 2111188 w 2657256"/>
                          <a:gd name="connsiteY347" fmla="*/ 3106423 h 3370881"/>
                          <a:gd name="connsiteX348" fmla="*/ 2088776 w 2657256"/>
                          <a:gd name="connsiteY348" fmla="*/ 3137799 h 3370881"/>
                          <a:gd name="connsiteX349" fmla="*/ 2075329 w 2657256"/>
                          <a:gd name="connsiteY349" fmla="*/ 3164693 h 3370881"/>
                          <a:gd name="connsiteX350" fmla="*/ 2061882 w 2657256"/>
                          <a:gd name="connsiteY350" fmla="*/ 3169176 h 3370881"/>
                          <a:gd name="connsiteX351" fmla="*/ 2021541 w 2657256"/>
                          <a:gd name="connsiteY351" fmla="*/ 3164693 h 3370881"/>
                          <a:gd name="connsiteX352" fmla="*/ 2012576 w 2657256"/>
                          <a:gd name="connsiteY352" fmla="*/ 3119870 h 3370881"/>
                          <a:gd name="connsiteX353" fmla="*/ 2048435 w 2657256"/>
                          <a:gd name="connsiteY353" fmla="*/ 3021258 h 3370881"/>
                          <a:gd name="connsiteX354" fmla="*/ 2048435 w 2657256"/>
                          <a:gd name="connsiteY354" fmla="*/ 3021258 h 3370881"/>
                          <a:gd name="connsiteX355" fmla="*/ 2061882 w 2657256"/>
                          <a:gd name="connsiteY355" fmla="*/ 2967470 h 3370881"/>
                          <a:gd name="connsiteX356" fmla="*/ 2070847 w 2657256"/>
                          <a:gd name="connsiteY356" fmla="*/ 2882305 h 3370881"/>
                          <a:gd name="connsiteX357" fmla="*/ 2066365 w 2657256"/>
                          <a:gd name="connsiteY357" fmla="*/ 2725423 h 3370881"/>
                          <a:gd name="connsiteX358" fmla="*/ 2043953 w 2657256"/>
                          <a:gd name="connsiteY358" fmla="*/ 2649223 h 3370881"/>
                          <a:gd name="connsiteX359" fmla="*/ 2030506 w 2657256"/>
                          <a:gd name="connsiteY359" fmla="*/ 2622329 h 3370881"/>
                          <a:gd name="connsiteX360" fmla="*/ 2017059 w 2657256"/>
                          <a:gd name="connsiteY360" fmla="*/ 2581987 h 3370881"/>
                          <a:gd name="connsiteX361" fmla="*/ 1981200 w 2657256"/>
                          <a:gd name="connsiteY361" fmla="*/ 2514752 h 3370881"/>
                          <a:gd name="connsiteX362" fmla="*/ 1972235 w 2657256"/>
                          <a:gd name="connsiteY362" fmla="*/ 2501305 h 3370881"/>
                          <a:gd name="connsiteX363" fmla="*/ 1958788 w 2657256"/>
                          <a:gd name="connsiteY363" fmla="*/ 2478893 h 3370881"/>
                          <a:gd name="connsiteX364" fmla="*/ 1905000 w 2657256"/>
                          <a:gd name="connsiteY364" fmla="*/ 2398211 h 3370881"/>
                          <a:gd name="connsiteX365" fmla="*/ 1882588 w 2657256"/>
                          <a:gd name="connsiteY365" fmla="*/ 2357870 h 3370881"/>
                          <a:gd name="connsiteX366" fmla="*/ 1869141 w 2657256"/>
                          <a:gd name="connsiteY366" fmla="*/ 2339940 h 3370881"/>
                          <a:gd name="connsiteX367" fmla="*/ 1806388 w 2657256"/>
                          <a:gd name="connsiteY367" fmla="*/ 2313046 h 3370881"/>
                          <a:gd name="connsiteX368" fmla="*/ 1779494 w 2657256"/>
                          <a:gd name="connsiteY368" fmla="*/ 2304081 h 3370881"/>
                          <a:gd name="connsiteX369" fmla="*/ 1752600 w 2657256"/>
                          <a:gd name="connsiteY369" fmla="*/ 2299599 h 3370881"/>
                          <a:gd name="connsiteX370" fmla="*/ 1680882 w 2657256"/>
                          <a:gd name="connsiteY370" fmla="*/ 2277187 h 3370881"/>
                          <a:gd name="connsiteX371" fmla="*/ 1719025 w 2657256"/>
                          <a:gd name="connsiteY371" fmla="*/ 2281331 h 3370881"/>
                          <a:gd name="connsiteX372" fmla="*/ 1756997 w 2657256"/>
                          <a:gd name="connsiteY372" fmla="*/ 2289450 h 3370881"/>
                          <a:gd name="connsiteX373" fmla="*/ 1656440 w 2657256"/>
                          <a:gd name="connsiteY373" fmla="*/ 2298583 h 3370881"/>
                          <a:gd name="connsiteX374" fmla="*/ 1537447 w 2657256"/>
                          <a:gd name="connsiteY374" fmla="*/ 2329960 h 3370881"/>
                          <a:gd name="connsiteX375" fmla="*/ 1571993 w 2657256"/>
                          <a:gd name="connsiteY375" fmla="*/ 2317957 h 3370881"/>
                          <a:gd name="connsiteX376" fmla="*/ 1509707 w 2657256"/>
                          <a:gd name="connsiteY376" fmla="*/ 2338926 h 3370881"/>
                          <a:gd name="connsiteX377" fmla="*/ 1500444 w 2657256"/>
                          <a:gd name="connsiteY377" fmla="*/ 2355271 h 3370881"/>
                          <a:gd name="connsiteX378" fmla="*/ 1402678 w 2657256"/>
                          <a:gd name="connsiteY378" fmla="*/ 2339641 h 3370881"/>
                          <a:gd name="connsiteX379" fmla="*/ 1322892 w 2657256"/>
                          <a:gd name="connsiteY379" fmla="*/ 2336952 h 3370881"/>
                          <a:gd name="connsiteX380" fmla="*/ 1199384 w 2657256"/>
                          <a:gd name="connsiteY380" fmla="*/ 2307041 h 3370881"/>
                          <a:gd name="connsiteX381" fmla="*/ 1066800 w 2657256"/>
                          <a:gd name="connsiteY381" fmla="*/ 2272705 h 3370881"/>
                          <a:gd name="connsiteX382" fmla="*/ 1030941 w 2657256"/>
                          <a:gd name="connsiteY382" fmla="*/ 2263740 h 3370881"/>
                          <a:gd name="connsiteX383" fmla="*/ 986118 w 2657256"/>
                          <a:gd name="connsiteY383" fmla="*/ 2241329 h 3370881"/>
                          <a:gd name="connsiteX384" fmla="*/ 968188 w 2657256"/>
                          <a:gd name="connsiteY384" fmla="*/ 2232364 h 3370881"/>
                          <a:gd name="connsiteX385" fmla="*/ 936812 w 2657256"/>
                          <a:gd name="connsiteY385" fmla="*/ 2214434 h 3370881"/>
                          <a:gd name="connsiteX386" fmla="*/ 905435 w 2657256"/>
                          <a:gd name="connsiteY386" fmla="*/ 2196505 h 3370881"/>
                          <a:gd name="connsiteX387" fmla="*/ 869576 w 2657256"/>
                          <a:gd name="connsiteY387" fmla="*/ 2209952 h 3370881"/>
                          <a:gd name="connsiteX388" fmla="*/ 856129 w 2657256"/>
                          <a:gd name="connsiteY388" fmla="*/ 2227881 h 3370881"/>
                          <a:gd name="connsiteX389" fmla="*/ 815788 w 2657256"/>
                          <a:gd name="connsiteY389" fmla="*/ 2268223 h 3370881"/>
                          <a:gd name="connsiteX390" fmla="*/ 788894 w 2657256"/>
                          <a:gd name="connsiteY390" fmla="*/ 2290634 h 3370881"/>
                          <a:gd name="connsiteX391" fmla="*/ 762000 w 2657256"/>
                          <a:gd name="connsiteY391" fmla="*/ 2313046 h 3370881"/>
                          <a:gd name="connsiteX392" fmla="*/ 753035 w 2657256"/>
                          <a:gd name="connsiteY392" fmla="*/ 2326493 h 3370881"/>
                          <a:gd name="connsiteX393" fmla="*/ 735106 w 2657256"/>
                          <a:gd name="connsiteY393" fmla="*/ 2339940 h 3370881"/>
                          <a:gd name="connsiteX394" fmla="*/ 712694 w 2657256"/>
                          <a:gd name="connsiteY394" fmla="*/ 2362352 h 3370881"/>
                          <a:gd name="connsiteX395" fmla="*/ 694765 w 2657256"/>
                          <a:gd name="connsiteY395" fmla="*/ 2375799 h 3370881"/>
                          <a:gd name="connsiteX396" fmla="*/ 681318 w 2657256"/>
                          <a:gd name="connsiteY396" fmla="*/ 2393729 h 3370881"/>
                          <a:gd name="connsiteX397" fmla="*/ 667870 w 2657256"/>
                          <a:gd name="connsiteY397" fmla="*/ 2402693 h 3370881"/>
                          <a:gd name="connsiteX398" fmla="*/ 623047 w 2657256"/>
                          <a:gd name="connsiteY398" fmla="*/ 2443034 h 3370881"/>
                          <a:gd name="connsiteX399" fmla="*/ 600635 w 2657256"/>
                          <a:gd name="connsiteY399" fmla="*/ 2474411 h 3370881"/>
                          <a:gd name="connsiteX400" fmla="*/ 587188 w 2657256"/>
                          <a:gd name="connsiteY400" fmla="*/ 2514752 h 3370881"/>
                          <a:gd name="connsiteX401" fmla="*/ 582706 w 2657256"/>
                          <a:gd name="connsiteY401" fmla="*/ 2546129 h 3370881"/>
                          <a:gd name="connsiteX402" fmla="*/ 596153 w 2657256"/>
                          <a:gd name="connsiteY402" fmla="*/ 2635776 h 3370881"/>
                          <a:gd name="connsiteX403" fmla="*/ 600635 w 2657256"/>
                          <a:gd name="connsiteY403" fmla="*/ 2653705 h 3370881"/>
                          <a:gd name="connsiteX404" fmla="*/ 609600 w 2657256"/>
                          <a:gd name="connsiteY404" fmla="*/ 2671634 h 3370881"/>
                          <a:gd name="connsiteX405" fmla="*/ 614082 w 2657256"/>
                          <a:gd name="connsiteY405" fmla="*/ 2689564 h 3370881"/>
                          <a:gd name="connsiteX406" fmla="*/ 623047 w 2657256"/>
                          <a:gd name="connsiteY406" fmla="*/ 2711976 h 3370881"/>
                          <a:gd name="connsiteX407" fmla="*/ 627529 w 2657256"/>
                          <a:gd name="connsiteY407" fmla="*/ 2734387 h 3370881"/>
                          <a:gd name="connsiteX408" fmla="*/ 640976 w 2657256"/>
                          <a:gd name="connsiteY408" fmla="*/ 2765764 h 3370881"/>
                          <a:gd name="connsiteX409" fmla="*/ 645459 w 2657256"/>
                          <a:gd name="connsiteY409" fmla="*/ 2779211 h 3370881"/>
                          <a:gd name="connsiteX410" fmla="*/ 658906 w 2657256"/>
                          <a:gd name="connsiteY410" fmla="*/ 2801623 h 3370881"/>
                          <a:gd name="connsiteX411" fmla="*/ 676835 w 2657256"/>
                          <a:gd name="connsiteY411" fmla="*/ 2864376 h 3370881"/>
                          <a:gd name="connsiteX412" fmla="*/ 690282 w 2657256"/>
                          <a:gd name="connsiteY412" fmla="*/ 2895752 h 3370881"/>
                          <a:gd name="connsiteX413" fmla="*/ 699247 w 2657256"/>
                          <a:gd name="connsiteY413" fmla="*/ 2940576 h 3370881"/>
                          <a:gd name="connsiteX414" fmla="*/ 703729 w 2657256"/>
                          <a:gd name="connsiteY414" fmla="*/ 2967470 h 3370881"/>
                          <a:gd name="connsiteX415" fmla="*/ 717176 w 2657256"/>
                          <a:gd name="connsiteY415" fmla="*/ 2994364 h 3370881"/>
                          <a:gd name="connsiteX416" fmla="*/ 735106 w 2657256"/>
                          <a:gd name="connsiteY416" fmla="*/ 3052634 h 3370881"/>
                          <a:gd name="connsiteX417" fmla="*/ 739588 w 2657256"/>
                          <a:gd name="connsiteY417" fmla="*/ 3079529 h 3370881"/>
                          <a:gd name="connsiteX418" fmla="*/ 762000 w 2657256"/>
                          <a:gd name="connsiteY418" fmla="*/ 3142281 h 3370881"/>
                          <a:gd name="connsiteX419" fmla="*/ 766482 w 2657256"/>
                          <a:gd name="connsiteY419" fmla="*/ 3231929 h 3370881"/>
                          <a:gd name="connsiteX420" fmla="*/ 770965 w 2657256"/>
                          <a:gd name="connsiteY420" fmla="*/ 3254340 h 3370881"/>
                          <a:gd name="connsiteX421" fmla="*/ 775447 w 2657256"/>
                          <a:gd name="connsiteY421" fmla="*/ 3285717 h 3370881"/>
                          <a:gd name="connsiteX422" fmla="*/ 748553 w 2657256"/>
                          <a:gd name="connsiteY422" fmla="*/ 3335023 h 3370881"/>
                          <a:gd name="connsiteX423" fmla="*/ 721659 w 2657256"/>
                          <a:gd name="connsiteY423" fmla="*/ 3343987 h 3370881"/>
                          <a:gd name="connsiteX424" fmla="*/ 708212 w 2657256"/>
                          <a:gd name="connsiteY424" fmla="*/ 3348470 h 3370881"/>
                          <a:gd name="connsiteX425" fmla="*/ 623047 w 2657256"/>
                          <a:gd name="connsiteY425" fmla="*/ 3330540 h 3370881"/>
                          <a:gd name="connsiteX426" fmla="*/ 609600 w 2657256"/>
                          <a:gd name="connsiteY426" fmla="*/ 3308129 h 3370881"/>
                          <a:gd name="connsiteX427" fmla="*/ 591670 w 2657256"/>
                          <a:gd name="connsiteY427" fmla="*/ 3267787 h 3370881"/>
                          <a:gd name="connsiteX428" fmla="*/ 560294 w 2657256"/>
                          <a:gd name="connsiteY428" fmla="*/ 3209517 h 3370881"/>
                          <a:gd name="connsiteX429" fmla="*/ 551329 w 2657256"/>
                          <a:gd name="connsiteY429" fmla="*/ 3196070 h 3370881"/>
                          <a:gd name="connsiteX430" fmla="*/ 528918 w 2657256"/>
                          <a:gd name="connsiteY430" fmla="*/ 3173658 h 3370881"/>
                          <a:gd name="connsiteX431" fmla="*/ 519953 w 2657256"/>
                          <a:gd name="connsiteY431" fmla="*/ 3128834 h 3370881"/>
                          <a:gd name="connsiteX432" fmla="*/ 524435 w 2657256"/>
                          <a:gd name="connsiteY432" fmla="*/ 3101940 h 3370881"/>
                          <a:gd name="connsiteX433" fmla="*/ 528918 w 2657256"/>
                          <a:gd name="connsiteY433" fmla="*/ 3088493 h 3370881"/>
                          <a:gd name="connsiteX434" fmla="*/ 542365 w 2657256"/>
                          <a:gd name="connsiteY434" fmla="*/ 3052634 h 3370881"/>
                          <a:gd name="connsiteX435" fmla="*/ 484094 w 2657256"/>
                          <a:gd name="connsiteY435" fmla="*/ 2886787 h 3370881"/>
                          <a:gd name="connsiteX436" fmla="*/ 443753 w 2657256"/>
                          <a:gd name="connsiteY436" fmla="*/ 2779211 h 3370881"/>
                          <a:gd name="connsiteX437" fmla="*/ 439270 w 2657256"/>
                          <a:gd name="connsiteY437" fmla="*/ 2752317 h 3370881"/>
                          <a:gd name="connsiteX438" fmla="*/ 430306 w 2657256"/>
                          <a:gd name="connsiteY438" fmla="*/ 2716458 h 3370881"/>
                          <a:gd name="connsiteX439" fmla="*/ 425823 w 2657256"/>
                          <a:gd name="connsiteY439" fmla="*/ 2680599 h 3370881"/>
                          <a:gd name="connsiteX440" fmla="*/ 398929 w 2657256"/>
                          <a:gd name="connsiteY440" fmla="*/ 2599917 h 3370881"/>
                          <a:gd name="connsiteX441" fmla="*/ 385482 w 2657256"/>
                          <a:gd name="connsiteY441" fmla="*/ 2568540 h 3370881"/>
                          <a:gd name="connsiteX442" fmla="*/ 381000 w 2657256"/>
                          <a:gd name="connsiteY442" fmla="*/ 2550611 h 3370881"/>
                          <a:gd name="connsiteX443" fmla="*/ 372035 w 2657256"/>
                          <a:gd name="connsiteY443" fmla="*/ 2483376 h 3370881"/>
                          <a:gd name="connsiteX444" fmla="*/ 367553 w 2657256"/>
                          <a:gd name="connsiteY444" fmla="*/ 2469929 h 3370881"/>
                          <a:gd name="connsiteX445" fmla="*/ 407894 w 2657256"/>
                          <a:gd name="connsiteY445" fmla="*/ 2451999 h 3370881"/>
                          <a:gd name="connsiteX446" fmla="*/ 515470 w 2657256"/>
                          <a:gd name="connsiteY446" fmla="*/ 2407176 h 3370881"/>
                          <a:gd name="connsiteX447" fmla="*/ 578223 w 2657256"/>
                          <a:gd name="connsiteY447" fmla="*/ 2353387 h 3370881"/>
                          <a:gd name="connsiteX448" fmla="*/ 587188 w 2657256"/>
                          <a:gd name="connsiteY448" fmla="*/ 2330976 h 3370881"/>
                          <a:gd name="connsiteX449" fmla="*/ 614082 w 2657256"/>
                          <a:gd name="connsiteY449" fmla="*/ 2254776 h 3370881"/>
                          <a:gd name="connsiteX450" fmla="*/ 649941 w 2657256"/>
                          <a:gd name="connsiteY450" fmla="*/ 2200987 h 3370881"/>
                          <a:gd name="connsiteX451" fmla="*/ 690282 w 2657256"/>
                          <a:gd name="connsiteY451" fmla="*/ 2174093 h 3370881"/>
                          <a:gd name="connsiteX452" fmla="*/ 703729 w 2657256"/>
                          <a:gd name="connsiteY452" fmla="*/ 2165129 h 3370881"/>
                          <a:gd name="connsiteX453" fmla="*/ 739588 w 2657256"/>
                          <a:gd name="connsiteY453" fmla="*/ 2147199 h 3370881"/>
                          <a:gd name="connsiteX454" fmla="*/ 708212 w 2657256"/>
                          <a:gd name="connsiteY454" fmla="*/ 2187540 h 3370881"/>
                          <a:gd name="connsiteX455" fmla="*/ 654423 w 2657256"/>
                          <a:gd name="connsiteY455" fmla="*/ 2241329 h 3370881"/>
                          <a:gd name="connsiteX456" fmla="*/ 636494 w 2657256"/>
                          <a:gd name="connsiteY456" fmla="*/ 2259258 h 3370881"/>
                          <a:gd name="connsiteX457" fmla="*/ 614082 w 2657256"/>
                          <a:gd name="connsiteY457" fmla="*/ 2286152 h 3370881"/>
                          <a:gd name="connsiteX458" fmla="*/ 592179 w 2657256"/>
                          <a:gd name="connsiteY458" fmla="*/ 2282347 h 3370881"/>
                          <a:gd name="connsiteX459" fmla="*/ 555980 w 2657256"/>
                          <a:gd name="connsiteY459" fmla="*/ 2313892 h 3370881"/>
                          <a:gd name="connsiteX460" fmla="*/ 524435 w 2657256"/>
                          <a:gd name="connsiteY460" fmla="*/ 2348905 h 3370881"/>
                          <a:gd name="connsiteX461" fmla="*/ 502023 w 2657256"/>
                          <a:gd name="connsiteY461" fmla="*/ 2362352 h 3370881"/>
                          <a:gd name="connsiteX462" fmla="*/ 461682 w 2657256"/>
                          <a:gd name="connsiteY462" fmla="*/ 2389246 h 3370881"/>
                          <a:gd name="connsiteX463" fmla="*/ 448235 w 2657256"/>
                          <a:gd name="connsiteY463" fmla="*/ 2398211 h 3370881"/>
                          <a:gd name="connsiteX464" fmla="*/ 430306 w 2657256"/>
                          <a:gd name="connsiteY464" fmla="*/ 2407176 h 3370881"/>
                          <a:gd name="connsiteX465" fmla="*/ 412376 w 2657256"/>
                          <a:gd name="connsiteY465" fmla="*/ 2420623 h 3370881"/>
                          <a:gd name="connsiteX466" fmla="*/ 389965 w 2657256"/>
                          <a:gd name="connsiteY466" fmla="*/ 2429587 h 3370881"/>
                          <a:gd name="connsiteX467" fmla="*/ 372035 w 2657256"/>
                          <a:gd name="connsiteY467" fmla="*/ 2443034 h 3370881"/>
                          <a:gd name="connsiteX468" fmla="*/ 318247 w 2657256"/>
                          <a:gd name="connsiteY468" fmla="*/ 2474411 h 3370881"/>
                          <a:gd name="connsiteX469" fmla="*/ 304800 w 2657256"/>
                          <a:gd name="connsiteY469" fmla="*/ 2492340 h 3370881"/>
                          <a:gd name="connsiteX470" fmla="*/ 282388 w 2657256"/>
                          <a:gd name="connsiteY470" fmla="*/ 2519234 h 3370881"/>
                          <a:gd name="connsiteX471" fmla="*/ 295835 w 2657256"/>
                          <a:gd name="connsiteY471" fmla="*/ 2815070 h 3370881"/>
                          <a:gd name="connsiteX472" fmla="*/ 300318 w 2657256"/>
                          <a:gd name="connsiteY472" fmla="*/ 2837481 h 3370881"/>
                          <a:gd name="connsiteX473" fmla="*/ 304800 w 2657256"/>
                          <a:gd name="connsiteY473" fmla="*/ 2868858 h 3370881"/>
                          <a:gd name="connsiteX474" fmla="*/ 309282 w 2657256"/>
                          <a:gd name="connsiteY474" fmla="*/ 2927129 h 3370881"/>
                          <a:gd name="connsiteX475" fmla="*/ 322729 w 2657256"/>
                          <a:gd name="connsiteY475" fmla="*/ 2985399 h 3370881"/>
                          <a:gd name="connsiteX476" fmla="*/ 327212 w 2657256"/>
                          <a:gd name="connsiteY476" fmla="*/ 3012293 h 3370881"/>
                          <a:gd name="connsiteX477" fmla="*/ 331694 w 2657256"/>
                          <a:gd name="connsiteY477" fmla="*/ 3043670 h 3370881"/>
                          <a:gd name="connsiteX478" fmla="*/ 345141 w 2657256"/>
                          <a:gd name="connsiteY478" fmla="*/ 3070564 h 3370881"/>
                          <a:gd name="connsiteX479" fmla="*/ 367553 w 2657256"/>
                          <a:gd name="connsiteY479" fmla="*/ 3124352 h 3370881"/>
                          <a:gd name="connsiteX480" fmla="*/ 381000 w 2657256"/>
                          <a:gd name="connsiteY480" fmla="*/ 3182623 h 3370881"/>
                          <a:gd name="connsiteX481" fmla="*/ 389965 w 2657256"/>
                          <a:gd name="connsiteY481" fmla="*/ 3196070 h 3370881"/>
                          <a:gd name="connsiteX482" fmla="*/ 394447 w 2657256"/>
                          <a:gd name="connsiteY482" fmla="*/ 3213999 h 3370881"/>
                          <a:gd name="connsiteX483" fmla="*/ 412376 w 2657256"/>
                          <a:gd name="connsiteY483" fmla="*/ 3245376 h 3370881"/>
                          <a:gd name="connsiteX484" fmla="*/ 416859 w 2657256"/>
                          <a:gd name="connsiteY484" fmla="*/ 3258823 h 3370881"/>
                          <a:gd name="connsiteX485" fmla="*/ 425823 w 2657256"/>
                          <a:gd name="connsiteY485" fmla="*/ 3272270 h 3370881"/>
                          <a:gd name="connsiteX486" fmla="*/ 439270 w 2657256"/>
                          <a:gd name="connsiteY486" fmla="*/ 3303646 h 3370881"/>
                          <a:gd name="connsiteX487" fmla="*/ 439270 w 2657256"/>
                          <a:gd name="connsiteY487" fmla="*/ 3352952 h 3370881"/>
                          <a:gd name="connsiteX488" fmla="*/ 430306 w 2657256"/>
                          <a:gd name="connsiteY488" fmla="*/ 3366399 h 3370881"/>
                          <a:gd name="connsiteX489" fmla="*/ 412376 w 2657256"/>
                          <a:gd name="connsiteY489" fmla="*/ 3370881 h 3370881"/>
                          <a:gd name="connsiteX490" fmla="*/ 295835 w 2657256"/>
                          <a:gd name="connsiteY490" fmla="*/ 3357434 h 3370881"/>
                          <a:gd name="connsiteX491" fmla="*/ 264459 w 2657256"/>
                          <a:gd name="connsiteY491" fmla="*/ 3276752 h 3370881"/>
                          <a:gd name="connsiteX492" fmla="*/ 259976 w 2657256"/>
                          <a:gd name="connsiteY492" fmla="*/ 3240893 h 3370881"/>
                          <a:gd name="connsiteX493" fmla="*/ 246529 w 2657256"/>
                          <a:gd name="connsiteY493" fmla="*/ 3178140 h 3370881"/>
                          <a:gd name="connsiteX494" fmla="*/ 237565 w 2657256"/>
                          <a:gd name="connsiteY494" fmla="*/ 3084011 h 3370881"/>
                          <a:gd name="connsiteX495" fmla="*/ 228600 w 2657256"/>
                          <a:gd name="connsiteY495" fmla="*/ 3057117 h 3370881"/>
                          <a:gd name="connsiteX496" fmla="*/ 219635 w 2657256"/>
                          <a:gd name="connsiteY496" fmla="*/ 3021258 h 3370881"/>
                          <a:gd name="connsiteX497" fmla="*/ 206188 w 2657256"/>
                          <a:gd name="connsiteY497" fmla="*/ 2980917 h 3370881"/>
                          <a:gd name="connsiteX498" fmla="*/ 201706 w 2657256"/>
                          <a:gd name="connsiteY498" fmla="*/ 2949540 h 3370881"/>
                          <a:gd name="connsiteX499" fmla="*/ 197223 w 2657256"/>
                          <a:gd name="connsiteY499" fmla="*/ 2927129 h 3370881"/>
                          <a:gd name="connsiteX500" fmla="*/ 192741 w 2657256"/>
                          <a:gd name="connsiteY500" fmla="*/ 2891270 h 3370881"/>
                          <a:gd name="connsiteX501" fmla="*/ 188259 w 2657256"/>
                          <a:gd name="connsiteY501" fmla="*/ 2850929 h 3370881"/>
                          <a:gd name="connsiteX502" fmla="*/ 179294 w 2657256"/>
                          <a:gd name="connsiteY502" fmla="*/ 2824034 h 3370881"/>
                          <a:gd name="connsiteX503" fmla="*/ 165847 w 2657256"/>
                          <a:gd name="connsiteY503" fmla="*/ 2774729 h 3370881"/>
                          <a:gd name="connsiteX504" fmla="*/ 161365 w 2657256"/>
                          <a:gd name="connsiteY504" fmla="*/ 2747834 h 3370881"/>
                          <a:gd name="connsiteX505" fmla="*/ 156882 w 2657256"/>
                          <a:gd name="connsiteY505" fmla="*/ 2559576 h 3370881"/>
                          <a:gd name="connsiteX506" fmla="*/ 152400 w 2657256"/>
                          <a:gd name="connsiteY506" fmla="*/ 2519234 h 3370881"/>
                          <a:gd name="connsiteX507" fmla="*/ 118035 w 2657256"/>
                          <a:gd name="connsiteY507" fmla="*/ 2400004 h 3370881"/>
                          <a:gd name="connsiteX508" fmla="*/ 117048 w 2657256"/>
                          <a:gd name="connsiteY508" fmla="*/ 2344423 h 3370881"/>
                          <a:gd name="connsiteX509" fmla="*/ 100106 w 2657256"/>
                          <a:gd name="connsiteY509" fmla="*/ 2330976 h 3370881"/>
                          <a:gd name="connsiteX510" fmla="*/ 138953 w 2657256"/>
                          <a:gd name="connsiteY510" fmla="*/ 2313046 h 3370881"/>
                          <a:gd name="connsiteX511" fmla="*/ 152400 w 2657256"/>
                          <a:gd name="connsiteY511" fmla="*/ 2304081 h 3370881"/>
                          <a:gd name="connsiteX512" fmla="*/ 170329 w 2657256"/>
                          <a:gd name="connsiteY512" fmla="*/ 2259258 h 3370881"/>
                          <a:gd name="connsiteX513" fmla="*/ 188259 w 2657256"/>
                          <a:gd name="connsiteY513" fmla="*/ 2223399 h 3370881"/>
                          <a:gd name="connsiteX514" fmla="*/ 206188 w 2657256"/>
                          <a:gd name="connsiteY514" fmla="*/ 2187540 h 3370881"/>
                          <a:gd name="connsiteX515" fmla="*/ 210670 w 2657256"/>
                          <a:gd name="connsiteY515" fmla="*/ 2174093 h 3370881"/>
                          <a:gd name="connsiteX516" fmla="*/ 219635 w 2657256"/>
                          <a:gd name="connsiteY516" fmla="*/ 2115823 h 3370881"/>
                          <a:gd name="connsiteX517" fmla="*/ 210670 w 2657256"/>
                          <a:gd name="connsiteY517" fmla="*/ 1958940 h 3370881"/>
                          <a:gd name="connsiteX518" fmla="*/ 192741 w 2657256"/>
                          <a:gd name="connsiteY518" fmla="*/ 1923081 h 3370881"/>
                          <a:gd name="connsiteX519" fmla="*/ 179294 w 2657256"/>
                          <a:gd name="connsiteY519" fmla="*/ 1891705 h 3370881"/>
                          <a:gd name="connsiteX520" fmla="*/ 165847 w 2657256"/>
                          <a:gd name="connsiteY520" fmla="*/ 1864811 h 3370881"/>
                          <a:gd name="connsiteX521" fmla="*/ 152400 w 2657256"/>
                          <a:gd name="connsiteY521" fmla="*/ 1833434 h 3370881"/>
                          <a:gd name="connsiteX522" fmla="*/ 143435 w 2657256"/>
                          <a:gd name="connsiteY522" fmla="*/ 1819987 h 3370881"/>
                          <a:gd name="connsiteX523" fmla="*/ 107576 w 2657256"/>
                          <a:gd name="connsiteY523" fmla="*/ 1784129 h 3370881"/>
                          <a:gd name="connsiteX524" fmla="*/ 94129 w 2657256"/>
                          <a:gd name="connsiteY524" fmla="*/ 1779646 h 3370881"/>
                          <a:gd name="connsiteX525" fmla="*/ 71718 w 2657256"/>
                          <a:gd name="connsiteY525" fmla="*/ 1770681 h 3370881"/>
                          <a:gd name="connsiteX526" fmla="*/ 58270 w 2657256"/>
                          <a:gd name="connsiteY526" fmla="*/ 1761717 h 3370881"/>
                          <a:gd name="connsiteX527" fmla="*/ 26894 w 2657256"/>
                          <a:gd name="connsiteY527" fmla="*/ 1730340 h 3370881"/>
                          <a:gd name="connsiteX528" fmla="*/ 0 w 2657256"/>
                          <a:gd name="connsiteY528" fmla="*/ 1707929 h 3370881"/>
                          <a:gd name="connsiteX0" fmla="*/ 0 w 2657256"/>
                          <a:gd name="connsiteY0" fmla="*/ 1707929 h 3370881"/>
                          <a:gd name="connsiteX1" fmla="*/ 22412 w 2657256"/>
                          <a:gd name="connsiteY1" fmla="*/ 1698964 h 3370881"/>
                          <a:gd name="connsiteX2" fmla="*/ 31376 w 2657256"/>
                          <a:gd name="connsiteY2" fmla="*/ 1681034 h 3370881"/>
                          <a:gd name="connsiteX3" fmla="*/ 44823 w 2657256"/>
                          <a:gd name="connsiteY3" fmla="*/ 1672070 h 3370881"/>
                          <a:gd name="connsiteX4" fmla="*/ 58270 w 2657256"/>
                          <a:gd name="connsiteY4" fmla="*/ 1654140 h 3370881"/>
                          <a:gd name="connsiteX5" fmla="*/ 76200 w 2657256"/>
                          <a:gd name="connsiteY5" fmla="*/ 1645176 h 3370881"/>
                          <a:gd name="connsiteX6" fmla="*/ 98612 w 2657256"/>
                          <a:gd name="connsiteY6" fmla="*/ 1636211 h 3370881"/>
                          <a:gd name="connsiteX7" fmla="*/ 125506 w 2657256"/>
                          <a:gd name="connsiteY7" fmla="*/ 1627246 h 3370881"/>
                          <a:gd name="connsiteX8" fmla="*/ 152400 w 2657256"/>
                          <a:gd name="connsiteY8" fmla="*/ 1609317 h 3370881"/>
                          <a:gd name="connsiteX9" fmla="*/ 170329 w 2657256"/>
                          <a:gd name="connsiteY9" fmla="*/ 1600352 h 3370881"/>
                          <a:gd name="connsiteX10" fmla="*/ 188259 w 2657256"/>
                          <a:gd name="connsiteY10" fmla="*/ 1582423 h 3370881"/>
                          <a:gd name="connsiteX11" fmla="*/ 228600 w 2657256"/>
                          <a:gd name="connsiteY11" fmla="*/ 1564493 h 3370881"/>
                          <a:gd name="connsiteX12" fmla="*/ 255494 w 2657256"/>
                          <a:gd name="connsiteY12" fmla="*/ 1546564 h 3370881"/>
                          <a:gd name="connsiteX13" fmla="*/ 300318 w 2657256"/>
                          <a:gd name="connsiteY13" fmla="*/ 1524152 h 3370881"/>
                          <a:gd name="connsiteX14" fmla="*/ 313765 w 2657256"/>
                          <a:gd name="connsiteY14" fmla="*/ 1515187 h 3370881"/>
                          <a:gd name="connsiteX15" fmla="*/ 340659 w 2657256"/>
                          <a:gd name="connsiteY15" fmla="*/ 1510705 h 3370881"/>
                          <a:gd name="connsiteX16" fmla="*/ 363070 w 2657256"/>
                          <a:gd name="connsiteY16" fmla="*/ 1506223 h 3370881"/>
                          <a:gd name="connsiteX17" fmla="*/ 389965 w 2657256"/>
                          <a:gd name="connsiteY17" fmla="*/ 1501740 h 3370881"/>
                          <a:gd name="connsiteX18" fmla="*/ 425823 w 2657256"/>
                          <a:gd name="connsiteY18" fmla="*/ 1497258 h 3370881"/>
                          <a:gd name="connsiteX19" fmla="*/ 470647 w 2657256"/>
                          <a:gd name="connsiteY19" fmla="*/ 1488293 h 3370881"/>
                          <a:gd name="connsiteX20" fmla="*/ 515470 w 2657256"/>
                          <a:gd name="connsiteY20" fmla="*/ 1479329 h 3370881"/>
                          <a:gd name="connsiteX21" fmla="*/ 528918 w 2657256"/>
                          <a:gd name="connsiteY21" fmla="*/ 1470364 h 3370881"/>
                          <a:gd name="connsiteX22" fmla="*/ 600635 w 2657256"/>
                          <a:gd name="connsiteY22" fmla="*/ 1456917 h 3370881"/>
                          <a:gd name="connsiteX23" fmla="*/ 690282 w 2657256"/>
                          <a:gd name="connsiteY23" fmla="*/ 1447952 h 3370881"/>
                          <a:gd name="connsiteX24" fmla="*/ 793376 w 2657256"/>
                          <a:gd name="connsiteY24" fmla="*/ 1452434 h 3370881"/>
                          <a:gd name="connsiteX25" fmla="*/ 874059 w 2657256"/>
                          <a:gd name="connsiteY25" fmla="*/ 1465881 h 3370881"/>
                          <a:gd name="connsiteX26" fmla="*/ 914400 w 2657256"/>
                          <a:gd name="connsiteY26" fmla="*/ 1470364 h 3370881"/>
                          <a:gd name="connsiteX27" fmla="*/ 1030941 w 2657256"/>
                          <a:gd name="connsiteY27" fmla="*/ 1483811 h 3370881"/>
                          <a:gd name="connsiteX28" fmla="*/ 1151965 w 2657256"/>
                          <a:gd name="connsiteY28" fmla="*/ 1492776 h 3370881"/>
                          <a:gd name="connsiteX29" fmla="*/ 1281953 w 2657256"/>
                          <a:gd name="connsiteY29" fmla="*/ 1501740 h 3370881"/>
                          <a:gd name="connsiteX30" fmla="*/ 1465729 w 2657256"/>
                          <a:gd name="connsiteY30" fmla="*/ 1497258 h 3370881"/>
                          <a:gd name="connsiteX31" fmla="*/ 1510553 w 2657256"/>
                          <a:gd name="connsiteY31" fmla="*/ 1492776 h 3370881"/>
                          <a:gd name="connsiteX32" fmla="*/ 1582270 w 2657256"/>
                          <a:gd name="connsiteY32" fmla="*/ 1461399 h 3370881"/>
                          <a:gd name="connsiteX33" fmla="*/ 1604682 w 2657256"/>
                          <a:gd name="connsiteY33" fmla="*/ 1456917 h 3370881"/>
                          <a:gd name="connsiteX34" fmla="*/ 1622612 w 2657256"/>
                          <a:gd name="connsiteY34" fmla="*/ 1447952 h 3370881"/>
                          <a:gd name="connsiteX35" fmla="*/ 1645023 w 2657256"/>
                          <a:gd name="connsiteY35" fmla="*/ 1438987 h 3370881"/>
                          <a:gd name="connsiteX36" fmla="*/ 1662953 w 2657256"/>
                          <a:gd name="connsiteY36" fmla="*/ 1425540 h 3370881"/>
                          <a:gd name="connsiteX37" fmla="*/ 1698812 w 2657256"/>
                          <a:gd name="connsiteY37" fmla="*/ 1407611 h 3370881"/>
                          <a:gd name="connsiteX38" fmla="*/ 1739153 w 2657256"/>
                          <a:gd name="connsiteY38" fmla="*/ 1380717 h 3370881"/>
                          <a:gd name="connsiteX39" fmla="*/ 1752600 w 2657256"/>
                          <a:gd name="connsiteY39" fmla="*/ 1367270 h 3370881"/>
                          <a:gd name="connsiteX40" fmla="*/ 1775012 w 2657256"/>
                          <a:gd name="connsiteY40" fmla="*/ 1353823 h 3370881"/>
                          <a:gd name="connsiteX41" fmla="*/ 1797423 w 2657256"/>
                          <a:gd name="connsiteY41" fmla="*/ 1335893 h 3370881"/>
                          <a:gd name="connsiteX42" fmla="*/ 1810870 w 2657256"/>
                          <a:gd name="connsiteY42" fmla="*/ 1304517 h 3370881"/>
                          <a:gd name="connsiteX43" fmla="*/ 1815353 w 2657256"/>
                          <a:gd name="connsiteY43" fmla="*/ 1291070 h 3370881"/>
                          <a:gd name="connsiteX44" fmla="*/ 1801906 w 2657256"/>
                          <a:gd name="connsiteY44" fmla="*/ 1138670 h 3370881"/>
                          <a:gd name="connsiteX45" fmla="*/ 1792941 w 2657256"/>
                          <a:gd name="connsiteY45" fmla="*/ 1125223 h 3370881"/>
                          <a:gd name="connsiteX46" fmla="*/ 1757082 w 2657256"/>
                          <a:gd name="connsiteY46" fmla="*/ 1093846 h 3370881"/>
                          <a:gd name="connsiteX47" fmla="*/ 1730188 w 2657256"/>
                          <a:gd name="connsiteY47" fmla="*/ 1066952 h 3370881"/>
                          <a:gd name="connsiteX48" fmla="*/ 1703294 w 2657256"/>
                          <a:gd name="connsiteY48" fmla="*/ 1049023 h 3370881"/>
                          <a:gd name="connsiteX49" fmla="*/ 1622612 w 2657256"/>
                          <a:gd name="connsiteY49" fmla="*/ 1053505 h 3370881"/>
                          <a:gd name="connsiteX50" fmla="*/ 1595718 w 2657256"/>
                          <a:gd name="connsiteY50" fmla="*/ 1062470 h 3370881"/>
                          <a:gd name="connsiteX51" fmla="*/ 1573306 w 2657256"/>
                          <a:gd name="connsiteY51" fmla="*/ 1066952 h 3370881"/>
                          <a:gd name="connsiteX52" fmla="*/ 1453385 w 2657256"/>
                          <a:gd name="connsiteY52" fmla="*/ 1082761 h 3370881"/>
                          <a:gd name="connsiteX53" fmla="*/ 1326776 w 2657256"/>
                          <a:gd name="connsiteY53" fmla="*/ 1062470 h 3370881"/>
                          <a:gd name="connsiteX54" fmla="*/ 1308847 w 2657256"/>
                          <a:gd name="connsiteY54" fmla="*/ 1057987 h 3370881"/>
                          <a:gd name="connsiteX55" fmla="*/ 1277470 w 2657256"/>
                          <a:gd name="connsiteY55" fmla="*/ 1053505 h 3370881"/>
                          <a:gd name="connsiteX56" fmla="*/ 1259541 w 2657256"/>
                          <a:gd name="connsiteY56" fmla="*/ 1049023 h 3370881"/>
                          <a:gd name="connsiteX57" fmla="*/ 1232647 w 2657256"/>
                          <a:gd name="connsiteY57" fmla="*/ 1044540 h 3370881"/>
                          <a:gd name="connsiteX58" fmla="*/ 1053353 w 2657256"/>
                          <a:gd name="connsiteY58" fmla="*/ 1049023 h 3370881"/>
                          <a:gd name="connsiteX59" fmla="*/ 1035423 w 2657256"/>
                          <a:gd name="connsiteY59" fmla="*/ 1053505 h 3370881"/>
                          <a:gd name="connsiteX60" fmla="*/ 1008529 w 2657256"/>
                          <a:gd name="connsiteY60" fmla="*/ 1057987 h 3370881"/>
                          <a:gd name="connsiteX61" fmla="*/ 995082 w 2657256"/>
                          <a:gd name="connsiteY61" fmla="*/ 1062470 h 3370881"/>
                          <a:gd name="connsiteX62" fmla="*/ 945776 w 2657256"/>
                          <a:gd name="connsiteY62" fmla="*/ 1031093 h 3370881"/>
                          <a:gd name="connsiteX63" fmla="*/ 941294 w 2657256"/>
                          <a:gd name="connsiteY63" fmla="*/ 1017646 h 3370881"/>
                          <a:gd name="connsiteX64" fmla="*/ 932329 w 2657256"/>
                          <a:gd name="connsiteY64" fmla="*/ 919034 h 3370881"/>
                          <a:gd name="connsiteX65" fmla="*/ 914400 w 2657256"/>
                          <a:gd name="connsiteY65" fmla="*/ 901105 h 3370881"/>
                          <a:gd name="connsiteX66" fmla="*/ 918882 w 2657256"/>
                          <a:gd name="connsiteY66" fmla="*/ 869729 h 3370881"/>
                          <a:gd name="connsiteX67" fmla="*/ 941294 w 2657256"/>
                          <a:gd name="connsiteY67" fmla="*/ 865246 h 3370881"/>
                          <a:gd name="connsiteX68" fmla="*/ 959223 w 2657256"/>
                          <a:gd name="connsiteY68" fmla="*/ 851799 h 3370881"/>
                          <a:gd name="connsiteX69" fmla="*/ 990600 w 2657256"/>
                          <a:gd name="connsiteY69" fmla="*/ 847317 h 3370881"/>
                          <a:gd name="connsiteX70" fmla="*/ 1129553 w 2657256"/>
                          <a:gd name="connsiteY70" fmla="*/ 838352 h 3370881"/>
                          <a:gd name="connsiteX71" fmla="*/ 1147482 w 2657256"/>
                          <a:gd name="connsiteY71" fmla="*/ 829387 h 3370881"/>
                          <a:gd name="connsiteX72" fmla="*/ 1178859 w 2657256"/>
                          <a:gd name="connsiteY72" fmla="*/ 806976 h 3370881"/>
                          <a:gd name="connsiteX73" fmla="*/ 1192306 w 2657256"/>
                          <a:gd name="connsiteY73" fmla="*/ 793529 h 3370881"/>
                          <a:gd name="connsiteX74" fmla="*/ 1214718 w 2657256"/>
                          <a:gd name="connsiteY74" fmla="*/ 784564 h 3370881"/>
                          <a:gd name="connsiteX75" fmla="*/ 1241612 w 2657256"/>
                          <a:gd name="connsiteY75" fmla="*/ 771117 h 3370881"/>
                          <a:gd name="connsiteX76" fmla="*/ 1277470 w 2657256"/>
                          <a:gd name="connsiteY76" fmla="*/ 753187 h 3370881"/>
                          <a:gd name="connsiteX77" fmla="*/ 1295400 w 2657256"/>
                          <a:gd name="connsiteY77" fmla="*/ 730776 h 3370881"/>
                          <a:gd name="connsiteX78" fmla="*/ 1317812 w 2657256"/>
                          <a:gd name="connsiteY78" fmla="*/ 708364 h 3370881"/>
                          <a:gd name="connsiteX79" fmla="*/ 1353670 w 2657256"/>
                          <a:gd name="connsiteY79" fmla="*/ 663540 h 3370881"/>
                          <a:gd name="connsiteX80" fmla="*/ 1371600 w 2657256"/>
                          <a:gd name="connsiteY80" fmla="*/ 636646 h 3370881"/>
                          <a:gd name="connsiteX81" fmla="*/ 1380565 w 2657256"/>
                          <a:gd name="connsiteY81" fmla="*/ 596305 h 3370881"/>
                          <a:gd name="connsiteX82" fmla="*/ 1385047 w 2657256"/>
                          <a:gd name="connsiteY82" fmla="*/ 582858 h 3370881"/>
                          <a:gd name="connsiteX83" fmla="*/ 1380565 w 2657256"/>
                          <a:gd name="connsiteY83" fmla="*/ 533552 h 3370881"/>
                          <a:gd name="connsiteX84" fmla="*/ 1367118 w 2657256"/>
                          <a:gd name="connsiteY84" fmla="*/ 524587 h 3370881"/>
                          <a:gd name="connsiteX85" fmla="*/ 1349188 w 2657256"/>
                          <a:gd name="connsiteY85" fmla="*/ 520105 h 3370881"/>
                          <a:gd name="connsiteX86" fmla="*/ 1326776 w 2657256"/>
                          <a:gd name="connsiteY86" fmla="*/ 511140 h 3370881"/>
                          <a:gd name="connsiteX87" fmla="*/ 1281953 w 2657256"/>
                          <a:gd name="connsiteY87" fmla="*/ 515623 h 3370881"/>
                          <a:gd name="connsiteX88" fmla="*/ 1250576 w 2657256"/>
                          <a:gd name="connsiteY88" fmla="*/ 529070 h 3370881"/>
                          <a:gd name="connsiteX89" fmla="*/ 1210235 w 2657256"/>
                          <a:gd name="connsiteY89" fmla="*/ 542517 h 3370881"/>
                          <a:gd name="connsiteX90" fmla="*/ 1183341 w 2657256"/>
                          <a:gd name="connsiteY90" fmla="*/ 555964 h 3370881"/>
                          <a:gd name="connsiteX91" fmla="*/ 1160929 w 2657256"/>
                          <a:gd name="connsiteY91" fmla="*/ 569411 h 3370881"/>
                          <a:gd name="connsiteX92" fmla="*/ 1134035 w 2657256"/>
                          <a:gd name="connsiteY92" fmla="*/ 578376 h 3370881"/>
                          <a:gd name="connsiteX93" fmla="*/ 1111623 w 2657256"/>
                          <a:gd name="connsiteY93" fmla="*/ 587340 h 3370881"/>
                          <a:gd name="connsiteX94" fmla="*/ 1084729 w 2657256"/>
                          <a:gd name="connsiteY94" fmla="*/ 596305 h 3370881"/>
                          <a:gd name="connsiteX95" fmla="*/ 986118 w 2657256"/>
                          <a:gd name="connsiteY95" fmla="*/ 591823 h 3370881"/>
                          <a:gd name="connsiteX96" fmla="*/ 927847 w 2657256"/>
                          <a:gd name="connsiteY96" fmla="*/ 578376 h 3370881"/>
                          <a:gd name="connsiteX97" fmla="*/ 896470 w 2657256"/>
                          <a:gd name="connsiteY97" fmla="*/ 555964 h 3370881"/>
                          <a:gd name="connsiteX98" fmla="*/ 883023 w 2657256"/>
                          <a:gd name="connsiteY98" fmla="*/ 546999 h 3370881"/>
                          <a:gd name="connsiteX99" fmla="*/ 865094 w 2657256"/>
                          <a:gd name="connsiteY99" fmla="*/ 497693 h 3370881"/>
                          <a:gd name="connsiteX100" fmla="*/ 869576 w 2657256"/>
                          <a:gd name="connsiteY100" fmla="*/ 403564 h 3370881"/>
                          <a:gd name="connsiteX101" fmla="*/ 874059 w 2657256"/>
                          <a:gd name="connsiteY101" fmla="*/ 385634 h 3370881"/>
                          <a:gd name="connsiteX102" fmla="*/ 883023 w 2657256"/>
                          <a:gd name="connsiteY102" fmla="*/ 372187 h 3370881"/>
                          <a:gd name="connsiteX103" fmla="*/ 909918 w 2657256"/>
                          <a:gd name="connsiteY103" fmla="*/ 363223 h 3370881"/>
                          <a:gd name="connsiteX104" fmla="*/ 914400 w 2657256"/>
                          <a:gd name="connsiteY104" fmla="*/ 385634 h 3370881"/>
                          <a:gd name="connsiteX105" fmla="*/ 909918 w 2657256"/>
                          <a:gd name="connsiteY105" fmla="*/ 408046 h 3370881"/>
                          <a:gd name="connsiteX106" fmla="*/ 900953 w 2657256"/>
                          <a:gd name="connsiteY106" fmla="*/ 466317 h 3370881"/>
                          <a:gd name="connsiteX107" fmla="*/ 905435 w 2657256"/>
                          <a:gd name="connsiteY107" fmla="*/ 515623 h 3370881"/>
                          <a:gd name="connsiteX108" fmla="*/ 932329 w 2657256"/>
                          <a:gd name="connsiteY108" fmla="*/ 551481 h 3370881"/>
                          <a:gd name="connsiteX109" fmla="*/ 954741 w 2657256"/>
                          <a:gd name="connsiteY109" fmla="*/ 560446 h 3370881"/>
                          <a:gd name="connsiteX110" fmla="*/ 972670 w 2657256"/>
                          <a:gd name="connsiteY110" fmla="*/ 569411 h 3370881"/>
                          <a:gd name="connsiteX111" fmla="*/ 1066800 w 2657256"/>
                          <a:gd name="connsiteY111" fmla="*/ 564929 h 3370881"/>
                          <a:gd name="connsiteX112" fmla="*/ 1111623 w 2657256"/>
                          <a:gd name="connsiteY112" fmla="*/ 551481 h 3370881"/>
                          <a:gd name="connsiteX113" fmla="*/ 1129553 w 2657256"/>
                          <a:gd name="connsiteY113" fmla="*/ 538034 h 3370881"/>
                          <a:gd name="connsiteX114" fmla="*/ 1156447 w 2657256"/>
                          <a:gd name="connsiteY114" fmla="*/ 511140 h 3370881"/>
                          <a:gd name="connsiteX115" fmla="*/ 1160929 w 2657256"/>
                          <a:gd name="connsiteY115" fmla="*/ 493211 h 3370881"/>
                          <a:gd name="connsiteX116" fmla="*/ 1178859 w 2657256"/>
                          <a:gd name="connsiteY116" fmla="*/ 331846 h 3370881"/>
                          <a:gd name="connsiteX117" fmla="*/ 1215315 w 2657256"/>
                          <a:gd name="connsiteY117" fmla="*/ 270289 h 3370881"/>
                          <a:gd name="connsiteX118" fmla="*/ 1214718 w 2657256"/>
                          <a:gd name="connsiteY118" fmla="*/ 367705 h 3370881"/>
                          <a:gd name="connsiteX119" fmla="*/ 1201270 w 2657256"/>
                          <a:gd name="connsiteY119" fmla="*/ 412529 h 3370881"/>
                          <a:gd name="connsiteX120" fmla="*/ 1210235 w 2657256"/>
                          <a:gd name="connsiteY120" fmla="*/ 461834 h 3370881"/>
                          <a:gd name="connsiteX121" fmla="*/ 1214718 w 2657256"/>
                          <a:gd name="connsiteY121" fmla="*/ 475281 h 3370881"/>
                          <a:gd name="connsiteX122" fmla="*/ 1228165 w 2657256"/>
                          <a:gd name="connsiteY122" fmla="*/ 484246 h 3370881"/>
                          <a:gd name="connsiteX123" fmla="*/ 1250576 w 2657256"/>
                          <a:gd name="connsiteY123" fmla="*/ 502176 h 3370881"/>
                          <a:gd name="connsiteX124" fmla="*/ 1317812 w 2657256"/>
                          <a:gd name="connsiteY124" fmla="*/ 497693 h 3370881"/>
                          <a:gd name="connsiteX125" fmla="*/ 1353670 w 2657256"/>
                          <a:gd name="connsiteY125" fmla="*/ 488729 h 3370881"/>
                          <a:gd name="connsiteX126" fmla="*/ 1506070 w 2657256"/>
                          <a:gd name="connsiteY126" fmla="*/ 457352 h 3370881"/>
                          <a:gd name="connsiteX127" fmla="*/ 1550894 w 2657256"/>
                          <a:gd name="connsiteY127" fmla="*/ 430458 h 3370881"/>
                          <a:gd name="connsiteX128" fmla="*/ 1564341 w 2657256"/>
                          <a:gd name="connsiteY128" fmla="*/ 417011 h 3370881"/>
                          <a:gd name="connsiteX129" fmla="*/ 1586753 w 2657256"/>
                          <a:gd name="connsiteY129" fmla="*/ 399081 h 3370881"/>
                          <a:gd name="connsiteX130" fmla="*/ 1595718 w 2657256"/>
                          <a:gd name="connsiteY130" fmla="*/ 381152 h 3370881"/>
                          <a:gd name="connsiteX131" fmla="*/ 1613139 w 2657256"/>
                          <a:gd name="connsiteY131" fmla="*/ 358910 h 3370881"/>
                          <a:gd name="connsiteX132" fmla="*/ 1620066 w 2657256"/>
                          <a:gd name="connsiteY132" fmla="*/ 291047 h 3370881"/>
                          <a:gd name="connsiteX133" fmla="*/ 1604852 w 2657256"/>
                          <a:gd name="connsiteY133" fmla="*/ 236279 h 3370881"/>
                          <a:gd name="connsiteX134" fmla="*/ 1537447 w 2657256"/>
                          <a:gd name="connsiteY134" fmla="*/ 188411 h 3370881"/>
                          <a:gd name="connsiteX135" fmla="*/ 1613647 w 2657256"/>
                          <a:gd name="connsiteY135" fmla="*/ 399081 h 3370881"/>
                          <a:gd name="connsiteX136" fmla="*/ 1627094 w 2657256"/>
                          <a:gd name="connsiteY136" fmla="*/ 417011 h 3370881"/>
                          <a:gd name="connsiteX137" fmla="*/ 1658470 w 2657256"/>
                          <a:gd name="connsiteY137" fmla="*/ 412529 h 3370881"/>
                          <a:gd name="connsiteX138" fmla="*/ 1685365 w 2657256"/>
                          <a:gd name="connsiteY138" fmla="*/ 390117 h 3370881"/>
                          <a:gd name="connsiteX139" fmla="*/ 1694329 w 2657256"/>
                          <a:gd name="connsiteY139" fmla="*/ 376670 h 3370881"/>
                          <a:gd name="connsiteX140" fmla="*/ 1734670 w 2657256"/>
                          <a:gd name="connsiteY140" fmla="*/ 354258 h 3370881"/>
                          <a:gd name="connsiteX141" fmla="*/ 1743635 w 2657256"/>
                          <a:gd name="connsiteY141" fmla="*/ 340811 h 3370881"/>
                          <a:gd name="connsiteX142" fmla="*/ 1757082 w 2657256"/>
                          <a:gd name="connsiteY142" fmla="*/ 336329 h 3370881"/>
                          <a:gd name="connsiteX143" fmla="*/ 1843909 w 2657256"/>
                          <a:gd name="connsiteY143" fmla="*/ 262341 h 3370881"/>
                          <a:gd name="connsiteX144" fmla="*/ 1874221 w 2657256"/>
                          <a:gd name="connsiteY144" fmla="*/ 202194 h 3370881"/>
                          <a:gd name="connsiteX145" fmla="*/ 1828094 w 2657256"/>
                          <a:gd name="connsiteY145" fmla="*/ 136767 h 3370881"/>
                          <a:gd name="connsiteX146" fmla="*/ 1772023 w 2657256"/>
                          <a:gd name="connsiteY146" fmla="*/ 77249 h 3370881"/>
                          <a:gd name="connsiteX147" fmla="*/ 1948888 w 2657256"/>
                          <a:gd name="connsiteY147" fmla="*/ 178018 h 3370881"/>
                          <a:gd name="connsiteX148" fmla="*/ 1952362 w 2657256"/>
                          <a:gd name="connsiteY148" fmla="*/ 254265 h 3370881"/>
                          <a:gd name="connsiteX149" fmla="*/ 1874221 w 2657256"/>
                          <a:gd name="connsiteY149" fmla="*/ 318698 h 3370881"/>
                          <a:gd name="connsiteX150" fmla="*/ 1788459 w 2657256"/>
                          <a:gd name="connsiteY150" fmla="*/ 367705 h 3370881"/>
                          <a:gd name="connsiteX151" fmla="*/ 1761565 w 2657256"/>
                          <a:gd name="connsiteY151" fmla="*/ 390117 h 3370881"/>
                          <a:gd name="connsiteX152" fmla="*/ 1783976 w 2657256"/>
                          <a:gd name="connsiteY152" fmla="*/ 399081 h 3370881"/>
                          <a:gd name="connsiteX153" fmla="*/ 1878106 w 2657256"/>
                          <a:gd name="connsiteY153" fmla="*/ 390117 h 3370881"/>
                          <a:gd name="connsiteX154" fmla="*/ 1891553 w 2657256"/>
                          <a:gd name="connsiteY154" fmla="*/ 381152 h 3370881"/>
                          <a:gd name="connsiteX155" fmla="*/ 1918447 w 2657256"/>
                          <a:gd name="connsiteY155" fmla="*/ 372187 h 3370881"/>
                          <a:gd name="connsiteX156" fmla="*/ 1940859 w 2657256"/>
                          <a:gd name="connsiteY156" fmla="*/ 358740 h 3370881"/>
                          <a:gd name="connsiteX157" fmla="*/ 1954306 w 2657256"/>
                          <a:gd name="connsiteY157" fmla="*/ 354258 h 3370881"/>
                          <a:gd name="connsiteX158" fmla="*/ 2103145 w 2657256"/>
                          <a:gd name="connsiteY158" fmla="*/ 202207 h 3370881"/>
                          <a:gd name="connsiteX159" fmla="*/ 2064254 w 2657256"/>
                          <a:gd name="connsiteY159" fmla="*/ 20406 h 3370881"/>
                          <a:gd name="connsiteX160" fmla="*/ 2169347 w 2657256"/>
                          <a:gd name="connsiteY160" fmla="*/ 104479 h 3370881"/>
                          <a:gd name="connsiteX161" fmla="*/ 2183354 w 2657256"/>
                          <a:gd name="connsiteY161" fmla="*/ 192893 h 3370881"/>
                          <a:gd name="connsiteX162" fmla="*/ 2170300 w 2657256"/>
                          <a:gd name="connsiteY162" fmla="*/ 271231 h 3370881"/>
                          <a:gd name="connsiteX163" fmla="*/ 2096795 w 2657256"/>
                          <a:gd name="connsiteY163" fmla="*/ 316507 h 3370881"/>
                          <a:gd name="connsiteX164" fmla="*/ 1999129 w 2657256"/>
                          <a:gd name="connsiteY164" fmla="*/ 358740 h 3370881"/>
                          <a:gd name="connsiteX165" fmla="*/ 1994647 w 2657256"/>
                          <a:gd name="connsiteY165" fmla="*/ 372187 h 3370881"/>
                          <a:gd name="connsiteX166" fmla="*/ 2039470 w 2657256"/>
                          <a:gd name="connsiteY166" fmla="*/ 390117 h 3370881"/>
                          <a:gd name="connsiteX167" fmla="*/ 2115670 w 2657256"/>
                          <a:gd name="connsiteY167" fmla="*/ 390117 h 3370881"/>
                          <a:gd name="connsiteX168" fmla="*/ 2160494 w 2657256"/>
                          <a:gd name="connsiteY168" fmla="*/ 376670 h 3370881"/>
                          <a:gd name="connsiteX169" fmla="*/ 2191870 w 2657256"/>
                          <a:gd name="connsiteY169" fmla="*/ 363223 h 3370881"/>
                          <a:gd name="connsiteX170" fmla="*/ 2205318 w 2657256"/>
                          <a:gd name="connsiteY170" fmla="*/ 358740 h 3370881"/>
                          <a:gd name="connsiteX171" fmla="*/ 2232212 w 2657256"/>
                          <a:gd name="connsiteY171" fmla="*/ 340811 h 3370881"/>
                          <a:gd name="connsiteX172" fmla="*/ 2312894 w 2657256"/>
                          <a:gd name="connsiteY172" fmla="*/ 183929 h 3370881"/>
                          <a:gd name="connsiteX173" fmla="*/ 2339788 w 2657256"/>
                          <a:gd name="connsiteY173" fmla="*/ 151 h 3370881"/>
                          <a:gd name="connsiteX174" fmla="*/ 2357718 w 2657256"/>
                          <a:gd name="connsiteY174" fmla="*/ 215305 h 3370881"/>
                          <a:gd name="connsiteX175" fmla="*/ 2308598 w 2657256"/>
                          <a:gd name="connsiteY175" fmla="*/ 319520 h 3370881"/>
                          <a:gd name="connsiteX176" fmla="*/ 2245659 w 2657256"/>
                          <a:gd name="connsiteY176" fmla="*/ 390117 h 3370881"/>
                          <a:gd name="connsiteX177" fmla="*/ 2254623 w 2657256"/>
                          <a:gd name="connsiteY177" fmla="*/ 403564 h 3370881"/>
                          <a:gd name="connsiteX178" fmla="*/ 2353235 w 2657256"/>
                          <a:gd name="connsiteY178" fmla="*/ 399081 h 3370881"/>
                          <a:gd name="connsiteX179" fmla="*/ 2366682 w 2657256"/>
                          <a:gd name="connsiteY179" fmla="*/ 394599 h 3370881"/>
                          <a:gd name="connsiteX180" fmla="*/ 2389094 w 2657256"/>
                          <a:gd name="connsiteY180" fmla="*/ 390117 h 3370881"/>
                          <a:gd name="connsiteX181" fmla="*/ 2424953 w 2657256"/>
                          <a:gd name="connsiteY181" fmla="*/ 367705 h 3370881"/>
                          <a:gd name="connsiteX182" fmla="*/ 2528047 w 2657256"/>
                          <a:gd name="connsiteY182" fmla="*/ 292700 h 3370881"/>
                          <a:gd name="connsiteX183" fmla="*/ 2541495 w 2657256"/>
                          <a:gd name="connsiteY183" fmla="*/ 62906 h 3370881"/>
                          <a:gd name="connsiteX184" fmla="*/ 2591304 w 2657256"/>
                          <a:gd name="connsiteY184" fmla="*/ 214081 h 3370881"/>
                          <a:gd name="connsiteX185" fmla="*/ 2612315 w 2657256"/>
                          <a:gd name="connsiteY185" fmla="*/ 290907 h 3370881"/>
                          <a:gd name="connsiteX186" fmla="*/ 2650863 w 2657256"/>
                          <a:gd name="connsiteY186" fmla="*/ 344994 h 3370881"/>
                          <a:gd name="connsiteX187" fmla="*/ 2465294 w 2657256"/>
                          <a:gd name="connsiteY187" fmla="*/ 399081 h 3370881"/>
                          <a:gd name="connsiteX188" fmla="*/ 2442882 w 2657256"/>
                          <a:gd name="connsiteY188" fmla="*/ 403564 h 3370881"/>
                          <a:gd name="connsiteX189" fmla="*/ 2398059 w 2657256"/>
                          <a:gd name="connsiteY189" fmla="*/ 417011 h 3370881"/>
                          <a:gd name="connsiteX190" fmla="*/ 2375647 w 2657256"/>
                          <a:gd name="connsiteY190" fmla="*/ 425976 h 3370881"/>
                          <a:gd name="connsiteX191" fmla="*/ 2357718 w 2657256"/>
                          <a:gd name="connsiteY191" fmla="*/ 430458 h 3370881"/>
                          <a:gd name="connsiteX192" fmla="*/ 2344270 w 2657256"/>
                          <a:gd name="connsiteY192" fmla="*/ 461834 h 3370881"/>
                          <a:gd name="connsiteX193" fmla="*/ 2353235 w 2657256"/>
                          <a:gd name="connsiteY193" fmla="*/ 502176 h 3370881"/>
                          <a:gd name="connsiteX194" fmla="*/ 2362200 w 2657256"/>
                          <a:gd name="connsiteY194" fmla="*/ 515623 h 3370881"/>
                          <a:gd name="connsiteX195" fmla="*/ 2344270 w 2657256"/>
                          <a:gd name="connsiteY195" fmla="*/ 587340 h 3370881"/>
                          <a:gd name="connsiteX196" fmla="*/ 2321859 w 2657256"/>
                          <a:gd name="connsiteY196" fmla="*/ 614234 h 3370881"/>
                          <a:gd name="connsiteX197" fmla="*/ 2308412 w 2657256"/>
                          <a:gd name="connsiteY197" fmla="*/ 636646 h 3370881"/>
                          <a:gd name="connsiteX198" fmla="*/ 2281518 w 2657256"/>
                          <a:gd name="connsiteY198" fmla="*/ 641129 h 3370881"/>
                          <a:gd name="connsiteX199" fmla="*/ 2259106 w 2657256"/>
                          <a:gd name="connsiteY199" fmla="*/ 636646 h 3370881"/>
                          <a:gd name="connsiteX200" fmla="*/ 2277035 w 2657256"/>
                          <a:gd name="connsiteY200" fmla="*/ 578376 h 3370881"/>
                          <a:gd name="connsiteX201" fmla="*/ 2290482 w 2657256"/>
                          <a:gd name="connsiteY201" fmla="*/ 542517 h 3370881"/>
                          <a:gd name="connsiteX202" fmla="*/ 2286000 w 2657256"/>
                          <a:gd name="connsiteY202" fmla="*/ 506658 h 3370881"/>
                          <a:gd name="connsiteX203" fmla="*/ 2245659 w 2657256"/>
                          <a:gd name="connsiteY203" fmla="*/ 448387 h 3370881"/>
                          <a:gd name="connsiteX204" fmla="*/ 2200835 w 2657256"/>
                          <a:gd name="connsiteY204" fmla="*/ 430458 h 3370881"/>
                          <a:gd name="connsiteX205" fmla="*/ 2169459 w 2657256"/>
                          <a:gd name="connsiteY205" fmla="*/ 425976 h 3370881"/>
                          <a:gd name="connsiteX206" fmla="*/ 2102223 w 2657256"/>
                          <a:gd name="connsiteY206" fmla="*/ 430458 h 3370881"/>
                          <a:gd name="connsiteX207" fmla="*/ 2084294 w 2657256"/>
                          <a:gd name="connsiteY207" fmla="*/ 439423 h 3370881"/>
                          <a:gd name="connsiteX208" fmla="*/ 2070847 w 2657256"/>
                          <a:gd name="connsiteY208" fmla="*/ 443905 h 3370881"/>
                          <a:gd name="connsiteX209" fmla="*/ 2061882 w 2657256"/>
                          <a:gd name="connsiteY209" fmla="*/ 461834 h 3370881"/>
                          <a:gd name="connsiteX210" fmla="*/ 2034988 w 2657256"/>
                          <a:gd name="connsiteY210" fmla="*/ 475281 h 3370881"/>
                          <a:gd name="connsiteX211" fmla="*/ 1783976 w 2657256"/>
                          <a:gd name="connsiteY211" fmla="*/ 479764 h 3370881"/>
                          <a:gd name="connsiteX212" fmla="*/ 1766047 w 2657256"/>
                          <a:gd name="connsiteY212" fmla="*/ 488729 h 3370881"/>
                          <a:gd name="connsiteX213" fmla="*/ 1703294 w 2657256"/>
                          <a:gd name="connsiteY213" fmla="*/ 506658 h 3370881"/>
                          <a:gd name="connsiteX214" fmla="*/ 1689847 w 2657256"/>
                          <a:gd name="connsiteY214" fmla="*/ 511140 h 3370881"/>
                          <a:gd name="connsiteX215" fmla="*/ 1676400 w 2657256"/>
                          <a:gd name="connsiteY215" fmla="*/ 520105 h 3370881"/>
                          <a:gd name="connsiteX216" fmla="*/ 1649506 w 2657256"/>
                          <a:gd name="connsiteY216" fmla="*/ 529070 h 3370881"/>
                          <a:gd name="connsiteX217" fmla="*/ 1636059 w 2657256"/>
                          <a:gd name="connsiteY217" fmla="*/ 538034 h 3370881"/>
                          <a:gd name="connsiteX218" fmla="*/ 1622612 w 2657256"/>
                          <a:gd name="connsiteY218" fmla="*/ 551481 h 3370881"/>
                          <a:gd name="connsiteX219" fmla="*/ 1609165 w 2657256"/>
                          <a:gd name="connsiteY219" fmla="*/ 555964 h 3370881"/>
                          <a:gd name="connsiteX220" fmla="*/ 1577788 w 2657256"/>
                          <a:gd name="connsiteY220" fmla="*/ 587340 h 3370881"/>
                          <a:gd name="connsiteX221" fmla="*/ 1568823 w 2657256"/>
                          <a:gd name="connsiteY221" fmla="*/ 600787 h 3370881"/>
                          <a:gd name="connsiteX222" fmla="*/ 1555376 w 2657256"/>
                          <a:gd name="connsiteY222" fmla="*/ 614234 h 3370881"/>
                          <a:gd name="connsiteX223" fmla="*/ 1524000 w 2657256"/>
                          <a:gd name="connsiteY223" fmla="*/ 654576 h 3370881"/>
                          <a:gd name="connsiteX224" fmla="*/ 1519518 w 2657256"/>
                          <a:gd name="connsiteY224" fmla="*/ 668023 h 3370881"/>
                          <a:gd name="connsiteX225" fmla="*/ 1528482 w 2657256"/>
                          <a:gd name="connsiteY225" fmla="*/ 708364 h 3370881"/>
                          <a:gd name="connsiteX226" fmla="*/ 1537447 w 2657256"/>
                          <a:gd name="connsiteY226" fmla="*/ 721811 h 3370881"/>
                          <a:gd name="connsiteX227" fmla="*/ 1568823 w 2657256"/>
                          <a:gd name="connsiteY227" fmla="*/ 712846 h 3370881"/>
                          <a:gd name="connsiteX228" fmla="*/ 1600200 w 2657256"/>
                          <a:gd name="connsiteY228" fmla="*/ 712846 h 3370881"/>
                          <a:gd name="connsiteX229" fmla="*/ 1631576 w 2657256"/>
                          <a:gd name="connsiteY229" fmla="*/ 690434 h 3370881"/>
                          <a:gd name="connsiteX230" fmla="*/ 1645023 w 2657256"/>
                          <a:gd name="connsiteY230" fmla="*/ 676987 h 3370881"/>
                          <a:gd name="connsiteX231" fmla="*/ 1685365 w 2657256"/>
                          <a:gd name="connsiteY231" fmla="*/ 645611 h 3370881"/>
                          <a:gd name="connsiteX232" fmla="*/ 1716741 w 2657256"/>
                          <a:gd name="connsiteY232" fmla="*/ 614234 h 3370881"/>
                          <a:gd name="connsiteX233" fmla="*/ 1748118 w 2657256"/>
                          <a:gd name="connsiteY233" fmla="*/ 596305 h 3370881"/>
                          <a:gd name="connsiteX234" fmla="*/ 1761565 w 2657256"/>
                          <a:gd name="connsiteY234" fmla="*/ 591823 h 3370881"/>
                          <a:gd name="connsiteX235" fmla="*/ 1779494 w 2657256"/>
                          <a:gd name="connsiteY235" fmla="*/ 582858 h 3370881"/>
                          <a:gd name="connsiteX236" fmla="*/ 1815353 w 2657256"/>
                          <a:gd name="connsiteY236" fmla="*/ 573893 h 3370881"/>
                          <a:gd name="connsiteX237" fmla="*/ 2030506 w 2657256"/>
                          <a:gd name="connsiteY237" fmla="*/ 578376 h 3370881"/>
                          <a:gd name="connsiteX238" fmla="*/ 2017059 w 2657256"/>
                          <a:gd name="connsiteY238" fmla="*/ 600787 h 3370881"/>
                          <a:gd name="connsiteX239" fmla="*/ 1981200 w 2657256"/>
                          <a:gd name="connsiteY239" fmla="*/ 636646 h 3370881"/>
                          <a:gd name="connsiteX240" fmla="*/ 1967753 w 2657256"/>
                          <a:gd name="connsiteY240" fmla="*/ 650093 h 3370881"/>
                          <a:gd name="connsiteX241" fmla="*/ 1936376 w 2657256"/>
                          <a:gd name="connsiteY241" fmla="*/ 690434 h 3370881"/>
                          <a:gd name="connsiteX242" fmla="*/ 1905000 w 2657256"/>
                          <a:gd name="connsiteY242" fmla="*/ 717329 h 3370881"/>
                          <a:gd name="connsiteX243" fmla="*/ 1860176 w 2657256"/>
                          <a:gd name="connsiteY243" fmla="*/ 735258 h 3370881"/>
                          <a:gd name="connsiteX244" fmla="*/ 1788459 w 2657256"/>
                          <a:gd name="connsiteY244" fmla="*/ 744223 h 3370881"/>
                          <a:gd name="connsiteX245" fmla="*/ 1846729 w 2657256"/>
                          <a:gd name="connsiteY245" fmla="*/ 802493 h 3370881"/>
                          <a:gd name="connsiteX246" fmla="*/ 1913965 w 2657256"/>
                          <a:gd name="connsiteY246" fmla="*/ 829387 h 3370881"/>
                          <a:gd name="connsiteX247" fmla="*/ 1922929 w 2657256"/>
                          <a:gd name="connsiteY247" fmla="*/ 842834 h 3370881"/>
                          <a:gd name="connsiteX248" fmla="*/ 1967753 w 2657256"/>
                          <a:gd name="connsiteY248" fmla="*/ 883176 h 3370881"/>
                          <a:gd name="connsiteX249" fmla="*/ 1981200 w 2657256"/>
                          <a:gd name="connsiteY249" fmla="*/ 896623 h 3370881"/>
                          <a:gd name="connsiteX250" fmla="*/ 1994647 w 2657256"/>
                          <a:gd name="connsiteY250" fmla="*/ 905587 h 3370881"/>
                          <a:gd name="connsiteX251" fmla="*/ 2021541 w 2657256"/>
                          <a:gd name="connsiteY251" fmla="*/ 927999 h 3370881"/>
                          <a:gd name="connsiteX252" fmla="*/ 2030506 w 2657256"/>
                          <a:gd name="connsiteY252" fmla="*/ 941446 h 3370881"/>
                          <a:gd name="connsiteX253" fmla="*/ 2057400 w 2657256"/>
                          <a:gd name="connsiteY253" fmla="*/ 968340 h 3370881"/>
                          <a:gd name="connsiteX254" fmla="*/ 2088776 w 2657256"/>
                          <a:gd name="connsiteY254" fmla="*/ 1013164 h 3370881"/>
                          <a:gd name="connsiteX255" fmla="*/ 2115670 w 2657256"/>
                          <a:gd name="connsiteY255" fmla="*/ 1057987 h 3370881"/>
                          <a:gd name="connsiteX256" fmla="*/ 2120153 w 2657256"/>
                          <a:gd name="connsiteY256" fmla="*/ 1089364 h 3370881"/>
                          <a:gd name="connsiteX257" fmla="*/ 2138082 w 2657256"/>
                          <a:gd name="connsiteY257" fmla="*/ 1143152 h 3370881"/>
                          <a:gd name="connsiteX258" fmla="*/ 2147047 w 2657256"/>
                          <a:gd name="connsiteY258" fmla="*/ 1196940 h 3370881"/>
                          <a:gd name="connsiteX259" fmla="*/ 2151529 w 2657256"/>
                          <a:gd name="connsiteY259" fmla="*/ 1210387 h 3370881"/>
                          <a:gd name="connsiteX260" fmla="*/ 2156012 w 2657256"/>
                          <a:gd name="connsiteY260" fmla="*/ 1228317 h 3370881"/>
                          <a:gd name="connsiteX261" fmla="*/ 2173941 w 2657256"/>
                          <a:gd name="connsiteY261" fmla="*/ 1295552 h 3370881"/>
                          <a:gd name="connsiteX262" fmla="*/ 2182906 w 2657256"/>
                          <a:gd name="connsiteY262" fmla="*/ 1313481 h 3370881"/>
                          <a:gd name="connsiteX263" fmla="*/ 2187388 w 2657256"/>
                          <a:gd name="connsiteY263" fmla="*/ 1331411 h 3370881"/>
                          <a:gd name="connsiteX264" fmla="*/ 2214282 w 2657256"/>
                          <a:gd name="connsiteY264" fmla="*/ 1385199 h 3370881"/>
                          <a:gd name="connsiteX265" fmla="*/ 2218765 w 2657256"/>
                          <a:gd name="connsiteY265" fmla="*/ 1403129 h 3370881"/>
                          <a:gd name="connsiteX266" fmla="*/ 2223247 w 2657256"/>
                          <a:gd name="connsiteY266" fmla="*/ 1430023 h 3370881"/>
                          <a:gd name="connsiteX267" fmla="*/ 2236694 w 2657256"/>
                          <a:gd name="connsiteY267" fmla="*/ 1456917 h 3370881"/>
                          <a:gd name="connsiteX268" fmla="*/ 2249794 w 2657256"/>
                          <a:gd name="connsiteY268" fmla="*/ 1524624 h 3370881"/>
                          <a:gd name="connsiteX269" fmla="*/ 2241176 w 2657256"/>
                          <a:gd name="connsiteY269" fmla="*/ 1577940 h 3370881"/>
                          <a:gd name="connsiteX270" fmla="*/ 2245659 w 2657256"/>
                          <a:gd name="connsiteY270" fmla="*/ 1595870 h 3370881"/>
                          <a:gd name="connsiteX271" fmla="*/ 2249634 w 2657256"/>
                          <a:gd name="connsiteY271" fmla="*/ 1685855 h 3370881"/>
                          <a:gd name="connsiteX272" fmla="*/ 2227729 w 2657256"/>
                          <a:gd name="connsiteY272" fmla="*/ 1716893 h 3370881"/>
                          <a:gd name="connsiteX273" fmla="*/ 2240500 w 2657256"/>
                          <a:gd name="connsiteY273" fmla="*/ 1674269 h 3370881"/>
                          <a:gd name="connsiteX274" fmla="*/ 2235341 w 2657256"/>
                          <a:gd name="connsiteY274" fmla="*/ 1788611 h 3370881"/>
                          <a:gd name="connsiteX275" fmla="*/ 2230689 w 2657256"/>
                          <a:gd name="connsiteY275" fmla="*/ 1823963 h 3370881"/>
                          <a:gd name="connsiteX276" fmla="*/ 2226207 w 2657256"/>
                          <a:gd name="connsiteY276" fmla="*/ 1824470 h 3370881"/>
                          <a:gd name="connsiteX277" fmla="*/ 2208278 w 2657256"/>
                          <a:gd name="connsiteY277" fmla="*/ 1869293 h 3370881"/>
                          <a:gd name="connsiteX278" fmla="*/ 2195168 w 2657256"/>
                          <a:gd name="connsiteY278" fmla="*/ 1882740 h 3370881"/>
                          <a:gd name="connsiteX279" fmla="*/ 2203458 w 2657256"/>
                          <a:gd name="connsiteY279" fmla="*/ 1918938 h 3370881"/>
                          <a:gd name="connsiteX280" fmla="*/ 2204134 w 2657256"/>
                          <a:gd name="connsiteY280" fmla="*/ 1949806 h 3370881"/>
                          <a:gd name="connsiteX281" fmla="*/ 2226545 w 2657256"/>
                          <a:gd name="connsiteY281" fmla="*/ 1954627 h 3370881"/>
                          <a:gd name="connsiteX282" fmla="*/ 2241176 w 2657256"/>
                          <a:gd name="connsiteY282" fmla="*/ 2012729 h 3370881"/>
                          <a:gd name="connsiteX283" fmla="*/ 2263588 w 2657256"/>
                          <a:gd name="connsiteY283" fmla="*/ 2057552 h 3370881"/>
                          <a:gd name="connsiteX284" fmla="*/ 2286000 w 2657256"/>
                          <a:gd name="connsiteY284" fmla="*/ 2084446 h 3370881"/>
                          <a:gd name="connsiteX285" fmla="*/ 2299447 w 2657256"/>
                          <a:gd name="connsiteY285" fmla="*/ 2124787 h 3370881"/>
                          <a:gd name="connsiteX286" fmla="*/ 2321859 w 2657256"/>
                          <a:gd name="connsiteY286" fmla="*/ 2151681 h 3370881"/>
                          <a:gd name="connsiteX287" fmla="*/ 2344270 w 2657256"/>
                          <a:gd name="connsiteY287" fmla="*/ 2205470 h 3370881"/>
                          <a:gd name="connsiteX288" fmla="*/ 2348753 w 2657256"/>
                          <a:gd name="connsiteY288" fmla="*/ 2223399 h 3370881"/>
                          <a:gd name="connsiteX289" fmla="*/ 2366682 w 2657256"/>
                          <a:gd name="connsiteY289" fmla="*/ 2263740 h 3370881"/>
                          <a:gd name="connsiteX290" fmla="*/ 2375647 w 2657256"/>
                          <a:gd name="connsiteY290" fmla="*/ 2286152 h 3370881"/>
                          <a:gd name="connsiteX291" fmla="*/ 2380129 w 2657256"/>
                          <a:gd name="connsiteY291" fmla="*/ 2308564 h 3370881"/>
                          <a:gd name="connsiteX292" fmla="*/ 2389094 w 2657256"/>
                          <a:gd name="connsiteY292" fmla="*/ 2335458 h 3370881"/>
                          <a:gd name="connsiteX293" fmla="*/ 2393576 w 2657256"/>
                          <a:gd name="connsiteY293" fmla="*/ 2380281 h 3370881"/>
                          <a:gd name="connsiteX294" fmla="*/ 2398059 w 2657256"/>
                          <a:gd name="connsiteY294" fmla="*/ 2393729 h 3370881"/>
                          <a:gd name="connsiteX295" fmla="*/ 2419794 w 2657256"/>
                          <a:gd name="connsiteY295" fmla="*/ 2447517 h 3370881"/>
                          <a:gd name="connsiteX296" fmla="*/ 2427343 w 2657256"/>
                          <a:gd name="connsiteY296" fmla="*/ 2564058 h 3370881"/>
                          <a:gd name="connsiteX297" fmla="*/ 2389094 w 2657256"/>
                          <a:gd name="connsiteY297" fmla="*/ 2837481 h 3370881"/>
                          <a:gd name="connsiteX298" fmla="*/ 2380129 w 2657256"/>
                          <a:gd name="connsiteY298" fmla="*/ 2859893 h 3370881"/>
                          <a:gd name="connsiteX299" fmla="*/ 2357718 w 2657256"/>
                          <a:gd name="connsiteY299" fmla="*/ 2913681 h 3370881"/>
                          <a:gd name="connsiteX300" fmla="*/ 2348753 w 2657256"/>
                          <a:gd name="connsiteY300" fmla="*/ 2936093 h 3370881"/>
                          <a:gd name="connsiteX301" fmla="*/ 2339788 w 2657256"/>
                          <a:gd name="connsiteY301" fmla="*/ 2971952 h 3370881"/>
                          <a:gd name="connsiteX302" fmla="*/ 2326341 w 2657256"/>
                          <a:gd name="connsiteY302" fmla="*/ 2994364 h 3370881"/>
                          <a:gd name="connsiteX303" fmla="*/ 2317376 w 2657256"/>
                          <a:gd name="connsiteY303" fmla="*/ 3025740 h 3370881"/>
                          <a:gd name="connsiteX304" fmla="*/ 2303929 w 2657256"/>
                          <a:gd name="connsiteY304" fmla="*/ 3048152 h 3370881"/>
                          <a:gd name="connsiteX305" fmla="*/ 2290482 w 2657256"/>
                          <a:gd name="connsiteY305" fmla="*/ 3079529 h 3370881"/>
                          <a:gd name="connsiteX306" fmla="*/ 2272553 w 2657256"/>
                          <a:gd name="connsiteY306" fmla="*/ 3084011 h 3370881"/>
                          <a:gd name="connsiteX307" fmla="*/ 2259106 w 2657256"/>
                          <a:gd name="connsiteY307" fmla="*/ 3088493 h 3370881"/>
                          <a:gd name="connsiteX308" fmla="*/ 2241176 w 2657256"/>
                          <a:gd name="connsiteY308" fmla="*/ 3092976 h 3370881"/>
                          <a:gd name="connsiteX309" fmla="*/ 2209800 w 2657256"/>
                          <a:gd name="connsiteY309" fmla="*/ 3101940 h 3370881"/>
                          <a:gd name="connsiteX310" fmla="*/ 2205318 w 2657256"/>
                          <a:gd name="connsiteY310" fmla="*/ 3039187 h 3370881"/>
                          <a:gd name="connsiteX311" fmla="*/ 2218765 w 2657256"/>
                          <a:gd name="connsiteY311" fmla="*/ 3021258 h 3370881"/>
                          <a:gd name="connsiteX312" fmla="*/ 2245659 w 2657256"/>
                          <a:gd name="connsiteY312" fmla="*/ 2971952 h 3370881"/>
                          <a:gd name="connsiteX313" fmla="*/ 2268070 w 2657256"/>
                          <a:gd name="connsiteY313" fmla="*/ 2945058 h 3370881"/>
                          <a:gd name="connsiteX314" fmla="*/ 2298550 w 2657256"/>
                          <a:gd name="connsiteY314" fmla="*/ 2568540 h 3370881"/>
                          <a:gd name="connsiteX315" fmla="*/ 2284986 w 2657256"/>
                          <a:gd name="connsiteY315" fmla="*/ 2532681 h 3370881"/>
                          <a:gd name="connsiteX316" fmla="*/ 2293273 w 2657256"/>
                          <a:gd name="connsiteY316" fmla="*/ 2496653 h 3370881"/>
                          <a:gd name="connsiteX317" fmla="*/ 2278152 w 2657256"/>
                          <a:gd name="connsiteY317" fmla="*/ 2475178 h 3370881"/>
                          <a:gd name="connsiteX318" fmla="*/ 2245659 w 2657256"/>
                          <a:gd name="connsiteY318" fmla="*/ 2389247 h 3370881"/>
                          <a:gd name="connsiteX319" fmla="*/ 2195507 w 2657256"/>
                          <a:gd name="connsiteY319" fmla="*/ 2241328 h 3370881"/>
                          <a:gd name="connsiteX320" fmla="*/ 2083786 w 2657256"/>
                          <a:gd name="connsiteY320" fmla="*/ 2040300 h 3370881"/>
                          <a:gd name="connsiteX321" fmla="*/ 2048773 w 2657256"/>
                          <a:gd name="connsiteY321" fmla="*/ 2017971 h 3370881"/>
                          <a:gd name="connsiteX322" fmla="*/ 2074314 w 2657256"/>
                          <a:gd name="connsiteY322" fmla="*/ 2011967 h 3370881"/>
                          <a:gd name="connsiteX323" fmla="*/ 2034988 w 2657256"/>
                          <a:gd name="connsiteY323" fmla="*/ 2003764 h 3370881"/>
                          <a:gd name="connsiteX324" fmla="*/ 2026023 w 2657256"/>
                          <a:gd name="connsiteY324" fmla="*/ 2026176 h 3370881"/>
                          <a:gd name="connsiteX325" fmla="*/ 2021541 w 2657256"/>
                          <a:gd name="connsiteY325" fmla="*/ 2039623 h 3370881"/>
                          <a:gd name="connsiteX326" fmla="*/ 1999129 w 2657256"/>
                          <a:gd name="connsiteY326" fmla="*/ 2053070 h 3370881"/>
                          <a:gd name="connsiteX327" fmla="*/ 1990165 w 2657256"/>
                          <a:gd name="connsiteY327" fmla="*/ 2070999 h 3370881"/>
                          <a:gd name="connsiteX328" fmla="*/ 1967753 w 2657256"/>
                          <a:gd name="connsiteY328" fmla="*/ 2106858 h 3370881"/>
                          <a:gd name="connsiteX329" fmla="*/ 1981200 w 2657256"/>
                          <a:gd name="connsiteY329" fmla="*/ 2223399 h 3370881"/>
                          <a:gd name="connsiteX330" fmla="*/ 1994647 w 2657256"/>
                          <a:gd name="connsiteY330" fmla="*/ 2254776 h 3370881"/>
                          <a:gd name="connsiteX331" fmla="*/ 2003612 w 2657256"/>
                          <a:gd name="connsiteY331" fmla="*/ 2272705 h 3370881"/>
                          <a:gd name="connsiteX332" fmla="*/ 2026023 w 2657256"/>
                          <a:gd name="connsiteY332" fmla="*/ 2304081 h 3370881"/>
                          <a:gd name="connsiteX333" fmla="*/ 2043953 w 2657256"/>
                          <a:gd name="connsiteY333" fmla="*/ 2348905 h 3370881"/>
                          <a:gd name="connsiteX334" fmla="*/ 2061882 w 2657256"/>
                          <a:gd name="connsiteY334" fmla="*/ 2371317 h 3370881"/>
                          <a:gd name="connsiteX335" fmla="*/ 2088776 w 2657256"/>
                          <a:gd name="connsiteY335" fmla="*/ 2434070 h 3370881"/>
                          <a:gd name="connsiteX336" fmla="*/ 2102223 w 2657256"/>
                          <a:gd name="connsiteY336" fmla="*/ 2465446 h 3370881"/>
                          <a:gd name="connsiteX337" fmla="*/ 2106706 w 2657256"/>
                          <a:gd name="connsiteY337" fmla="*/ 2496823 h 3370881"/>
                          <a:gd name="connsiteX338" fmla="*/ 2124635 w 2657256"/>
                          <a:gd name="connsiteY338" fmla="*/ 2559576 h 3370881"/>
                          <a:gd name="connsiteX339" fmla="*/ 2138082 w 2657256"/>
                          <a:gd name="connsiteY339" fmla="*/ 2649223 h 3370881"/>
                          <a:gd name="connsiteX340" fmla="*/ 2147047 w 2657256"/>
                          <a:gd name="connsiteY340" fmla="*/ 2685081 h 3370881"/>
                          <a:gd name="connsiteX341" fmla="*/ 2151529 w 2657256"/>
                          <a:gd name="connsiteY341" fmla="*/ 2716458 h 3370881"/>
                          <a:gd name="connsiteX342" fmla="*/ 2160494 w 2657256"/>
                          <a:gd name="connsiteY342" fmla="*/ 2770246 h 3370881"/>
                          <a:gd name="connsiteX343" fmla="*/ 2156012 w 2657256"/>
                          <a:gd name="connsiteY343" fmla="*/ 2962987 h 3370881"/>
                          <a:gd name="connsiteX344" fmla="*/ 2138082 w 2657256"/>
                          <a:gd name="connsiteY344" fmla="*/ 3043670 h 3370881"/>
                          <a:gd name="connsiteX345" fmla="*/ 2133600 w 2657256"/>
                          <a:gd name="connsiteY345" fmla="*/ 3061599 h 3370881"/>
                          <a:gd name="connsiteX346" fmla="*/ 2120153 w 2657256"/>
                          <a:gd name="connsiteY346" fmla="*/ 3079529 h 3370881"/>
                          <a:gd name="connsiteX347" fmla="*/ 2111188 w 2657256"/>
                          <a:gd name="connsiteY347" fmla="*/ 3106423 h 3370881"/>
                          <a:gd name="connsiteX348" fmla="*/ 2088776 w 2657256"/>
                          <a:gd name="connsiteY348" fmla="*/ 3137799 h 3370881"/>
                          <a:gd name="connsiteX349" fmla="*/ 2075329 w 2657256"/>
                          <a:gd name="connsiteY349" fmla="*/ 3164693 h 3370881"/>
                          <a:gd name="connsiteX350" fmla="*/ 2061882 w 2657256"/>
                          <a:gd name="connsiteY350" fmla="*/ 3169176 h 3370881"/>
                          <a:gd name="connsiteX351" fmla="*/ 2021541 w 2657256"/>
                          <a:gd name="connsiteY351" fmla="*/ 3164693 h 3370881"/>
                          <a:gd name="connsiteX352" fmla="*/ 2012576 w 2657256"/>
                          <a:gd name="connsiteY352" fmla="*/ 3119870 h 3370881"/>
                          <a:gd name="connsiteX353" fmla="*/ 2048435 w 2657256"/>
                          <a:gd name="connsiteY353" fmla="*/ 3021258 h 3370881"/>
                          <a:gd name="connsiteX354" fmla="*/ 2048435 w 2657256"/>
                          <a:gd name="connsiteY354" fmla="*/ 3021258 h 3370881"/>
                          <a:gd name="connsiteX355" fmla="*/ 2061882 w 2657256"/>
                          <a:gd name="connsiteY355" fmla="*/ 2967470 h 3370881"/>
                          <a:gd name="connsiteX356" fmla="*/ 2070847 w 2657256"/>
                          <a:gd name="connsiteY356" fmla="*/ 2882305 h 3370881"/>
                          <a:gd name="connsiteX357" fmla="*/ 2066365 w 2657256"/>
                          <a:gd name="connsiteY357" fmla="*/ 2725423 h 3370881"/>
                          <a:gd name="connsiteX358" fmla="*/ 2043953 w 2657256"/>
                          <a:gd name="connsiteY358" fmla="*/ 2649223 h 3370881"/>
                          <a:gd name="connsiteX359" fmla="*/ 2030506 w 2657256"/>
                          <a:gd name="connsiteY359" fmla="*/ 2622329 h 3370881"/>
                          <a:gd name="connsiteX360" fmla="*/ 2017059 w 2657256"/>
                          <a:gd name="connsiteY360" fmla="*/ 2581987 h 3370881"/>
                          <a:gd name="connsiteX361" fmla="*/ 1981200 w 2657256"/>
                          <a:gd name="connsiteY361" fmla="*/ 2514752 h 3370881"/>
                          <a:gd name="connsiteX362" fmla="*/ 1972235 w 2657256"/>
                          <a:gd name="connsiteY362" fmla="*/ 2501305 h 3370881"/>
                          <a:gd name="connsiteX363" fmla="*/ 1958788 w 2657256"/>
                          <a:gd name="connsiteY363" fmla="*/ 2478893 h 3370881"/>
                          <a:gd name="connsiteX364" fmla="*/ 1905000 w 2657256"/>
                          <a:gd name="connsiteY364" fmla="*/ 2398211 h 3370881"/>
                          <a:gd name="connsiteX365" fmla="*/ 1882588 w 2657256"/>
                          <a:gd name="connsiteY365" fmla="*/ 2357870 h 3370881"/>
                          <a:gd name="connsiteX366" fmla="*/ 1869141 w 2657256"/>
                          <a:gd name="connsiteY366" fmla="*/ 2339940 h 3370881"/>
                          <a:gd name="connsiteX367" fmla="*/ 1806388 w 2657256"/>
                          <a:gd name="connsiteY367" fmla="*/ 2313046 h 3370881"/>
                          <a:gd name="connsiteX368" fmla="*/ 1779494 w 2657256"/>
                          <a:gd name="connsiteY368" fmla="*/ 2304081 h 3370881"/>
                          <a:gd name="connsiteX369" fmla="*/ 1752600 w 2657256"/>
                          <a:gd name="connsiteY369" fmla="*/ 2299599 h 3370881"/>
                          <a:gd name="connsiteX370" fmla="*/ 1680882 w 2657256"/>
                          <a:gd name="connsiteY370" fmla="*/ 2277187 h 3370881"/>
                          <a:gd name="connsiteX371" fmla="*/ 1719025 w 2657256"/>
                          <a:gd name="connsiteY371" fmla="*/ 2281331 h 3370881"/>
                          <a:gd name="connsiteX372" fmla="*/ 1756997 w 2657256"/>
                          <a:gd name="connsiteY372" fmla="*/ 2289450 h 3370881"/>
                          <a:gd name="connsiteX373" fmla="*/ 1656440 w 2657256"/>
                          <a:gd name="connsiteY373" fmla="*/ 2298583 h 3370881"/>
                          <a:gd name="connsiteX374" fmla="*/ 1537447 w 2657256"/>
                          <a:gd name="connsiteY374" fmla="*/ 2329960 h 3370881"/>
                          <a:gd name="connsiteX375" fmla="*/ 1571993 w 2657256"/>
                          <a:gd name="connsiteY375" fmla="*/ 2317957 h 3370881"/>
                          <a:gd name="connsiteX376" fmla="*/ 1509707 w 2657256"/>
                          <a:gd name="connsiteY376" fmla="*/ 2338926 h 3370881"/>
                          <a:gd name="connsiteX377" fmla="*/ 1500444 w 2657256"/>
                          <a:gd name="connsiteY377" fmla="*/ 2355271 h 3370881"/>
                          <a:gd name="connsiteX378" fmla="*/ 1402678 w 2657256"/>
                          <a:gd name="connsiteY378" fmla="*/ 2339641 h 3370881"/>
                          <a:gd name="connsiteX379" fmla="*/ 1322892 w 2657256"/>
                          <a:gd name="connsiteY379" fmla="*/ 2336952 h 3370881"/>
                          <a:gd name="connsiteX380" fmla="*/ 1199384 w 2657256"/>
                          <a:gd name="connsiteY380" fmla="*/ 2307041 h 3370881"/>
                          <a:gd name="connsiteX381" fmla="*/ 1066800 w 2657256"/>
                          <a:gd name="connsiteY381" fmla="*/ 2272705 h 3370881"/>
                          <a:gd name="connsiteX382" fmla="*/ 1030941 w 2657256"/>
                          <a:gd name="connsiteY382" fmla="*/ 2263740 h 3370881"/>
                          <a:gd name="connsiteX383" fmla="*/ 986118 w 2657256"/>
                          <a:gd name="connsiteY383" fmla="*/ 2241329 h 3370881"/>
                          <a:gd name="connsiteX384" fmla="*/ 968188 w 2657256"/>
                          <a:gd name="connsiteY384" fmla="*/ 2232364 h 3370881"/>
                          <a:gd name="connsiteX385" fmla="*/ 936812 w 2657256"/>
                          <a:gd name="connsiteY385" fmla="*/ 2214434 h 3370881"/>
                          <a:gd name="connsiteX386" fmla="*/ 905435 w 2657256"/>
                          <a:gd name="connsiteY386" fmla="*/ 2196505 h 3370881"/>
                          <a:gd name="connsiteX387" fmla="*/ 869576 w 2657256"/>
                          <a:gd name="connsiteY387" fmla="*/ 2209952 h 3370881"/>
                          <a:gd name="connsiteX388" fmla="*/ 856129 w 2657256"/>
                          <a:gd name="connsiteY388" fmla="*/ 2227881 h 3370881"/>
                          <a:gd name="connsiteX389" fmla="*/ 815788 w 2657256"/>
                          <a:gd name="connsiteY389" fmla="*/ 2268223 h 3370881"/>
                          <a:gd name="connsiteX390" fmla="*/ 788894 w 2657256"/>
                          <a:gd name="connsiteY390" fmla="*/ 2290634 h 3370881"/>
                          <a:gd name="connsiteX391" fmla="*/ 762000 w 2657256"/>
                          <a:gd name="connsiteY391" fmla="*/ 2313046 h 3370881"/>
                          <a:gd name="connsiteX392" fmla="*/ 753035 w 2657256"/>
                          <a:gd name="connsiteY392" fmla="*/ 2326493 h 3370881"/>
                          <a:gd name="connsiteX393" fmla="*/ 735106 w 2657256"/>
                          <a:gd name="connsiteY393" fmla="*/ 2339940 h 3370881"/>
                          <a:gd name="connsiteX394" fmla="*/ 712694 w 2657256"/>
                          <a:gd name="connsiteY394" fmla="*/ 2362352 h 3370881"/>
                          <a:gd name="connsiteX395" fmla="*/ 694765 w 2657256"/>
                          <a:gd name="connsiteY395" fmla="*/ 2375799 h 3370881"/>
                          <a:gd name="connsiteX396" fmla="*/ 681318 w 2657256"/>
                          <a:gd name="connsiteY396" fmla="*/ 2393729 h 3370881"/>
                          <a:gd name="connsiteX397" fmla="*/ 667870 w 2657256"/>
                          <a:gd name="connsiteY397" fmla="*/ 2402693 h 3370881"/>
                          <a:gd name="connsiteX398" fmla="*/ 623047 w 2657256"/>
                          <a:gd name="connsiteY398" fmla="*/ 2443034 h 3370881"/>
                          <a:gd name="connsiteX399" fmla="*/ 600635 w 2657256"/>
                          <a:gd name="connsiteY399" fmla="*/ 2474411 h 3370881"/>
                          <a:gd name="connsiteX400" fmla="*/ 587188 w 2657256"/>
                          <a:gd name="connsiteY400" fmla="*/ 2514752 h 3370881"/>
                          <a:gd name="connsiteX401" fmla="*/ 582706 w 2657256"/>
                          <a:gd name="connsiteY401" fmla="*/ 2546129 h 3370881"/>
                          <a:gd name="connsiteX402" fmla="*/ 596153 w 2657256"/>
                          <a:gd name="connsiteY402" fmla="*/ 2635776 h 3370881"/>
                          <a:gd name="connsiteX403" fmla="*/ 600635 w 2657256"/>
                          <a:gd name="connsiteY403" fmla="*/ 2653705 h 3370881"/>
                          <a:gd name="connsiteX404" fmla="*/ 609600 w 2657256"/>
                          <a:gd name="connsiteY404" fmla="*/ 2671634 h 3370881"/>
                          <a:gd name="connsiteX405" fmla="*/ 614082 w 2657256"/>
                          <a:gd name="connsiteY405" fmla="*/ 2689564 h 3370881"/>
                          <a:gd name="connsiteX406" fmla="*/ 623047 w 2657256"/>
                          <a:gd name="connsiteY406" fmla="*/ 2711976 h 3370881"/>
                          <a:gd name="connsiteX407" fmla="*/ 627529 w 2657256"/>
                          <a:gd name="connsiteY407" fmla="*/ 2734387 h 3370881"/>
                          <a:gd name="connsiteX408" fmla="*/ 640976 w 2657256"/>
                          <a:gd name="connsiteY408" fmla="*/ 2765764 h 3370881"/>
                          <a:gd name="connsiteX409" fmla="*/ 645459 w 2657256"/>
                          <a:gd name="connsiteY409" fmla="*/ 2779211 h 3370881"/>
                          <a:gd name="connsiteX410" fmla="*/ 658906 w 2657256"/>
                          <a:gd name="connsiteY410" fmla="*/ 2801623 h 3370881"/>
                          <a:gd name="connsiteX411" fmla="*/ 676835 w 2657256"/>
                          <a:gd name="connsiteY411" fmla="*/ 2864376 h 3370881"/>
                          <a:gd name="connsiteX412" fmla="*/ 690282 w 2657256"/>
                          <a:gd name="connsiteY412" fmla="*/ 2895752 h 3370881"/>
                          <a:gd name="connsiteX413" fmla="*/ 699247 w 2657256"/>
                          <a:gd name="connsiteY413" fmla="*/ 2940576 h 3370881"/>
                          <a:gd name="connsiteX414" fmla="*/ 703729 w 2657256"/>
                          <a:gd name="connsiteY414" fmla="*/ 2967470 h 3370881"/>
                          <a:gd name="connsiteX415" fmla="*/ 717176 w 2657256"/>
                          <a:gd name="connsiteY415" fmla="*/ 2994364 h 3370881"/>
                          <a:gd name="connsiteX416" fmla="*/ 735106 w 2657256"/>
                          <a:gd name="connsiteY416" fmla="*/ 3052634 h 3370881"/>
                          <a:gd name="connsiteX417" fmla="*/ 739588 w 2657256"/>
                          <a:gd name="connsiteY417" fmla="*/ 3079529 h 3370881"/>
                          <a:gd name="connsiteX418" fmla="*/ 762000 w 2657256"/>
                          <a:gd name="connsiteY418" fmla="*/ 3142281 h 3370881"/>
                          <a:gd name="connsiteX419" fmla="*/ 766482 w 2657256"/>
                          <a:gd name="connsiteY419" fmla="*/ 3231929 h 3370881"/>
                          <a:gd name="connsiteX420" fmla="*/ 770965 w 2657256"/>
                          <a:gd name="connsiteY420" fmla="*/ 3254340 h 3370881"/>
                          <a:gd name="connsiteX421" fmla="*/ 775447 w 2657256"/>
                          <a:gd name="connsiteY421" fmla="*/ 3285717 h 3370881"/>
                          <a:gd name="connsiteX422" fmla="*/ 748553 w 2657256"/>
                          <a:gd name="connsiteY422" fmla="*/ 3335023 h 3370881"/>
                          <a:gd name="connsiteX423" fmla="*/ 721659 w 2657256"/>
                          <a:gd name="connsiteY423" fmla="*/ 3343987 h 3370881"/>
                          <a:gd name="connsiteX424" fmla="*/ 708212 w 2657256"/>
                          <a:gd name="connsiteY424" fmla="*/ 3348470 h 3370881"/>
                          <a:gd name="connsiteX425" fmla="*/ 623047 w 2657256"/>
                          <a:gd name="connsiteY425" fmla="*/ 3330540 h 3370881"/>
                          <a:gd name="connsiteX426" fmla="*/ 609600 w 2657256"/>
                          <a:gd name="connsiteY426" fmla="*/ 3308129 h 3370881"/>
                          <a:gd name="connsiteX427" fmla="*/ 591670 w 2657256"/>
                          <a:gd name="connsiteY427" fmla="*/ 3267787 h 3370881"/>
                          <a:gd name="connsiteX428" fmla="*/ 560294 w 2657256"/>
                          <a:gd name="connsiteY428" fmla="*/ 3209517 h 3370881"/>
                          <a:gd name="connsiteX429" fmla="*/ 551329 w 2657256"/>
                          <a:gd name="connsiteY429" fmla="*/ 3196070 h 3370881"/>
                          <a:gd name="connsiteX430" fmla="*/ 528918 w 2657256"/>
                          <a:gd name="connsiteY430" fmla="*/ 3173658 h 3370881"/>
                          <a:gd name="connsiteX431" fmla="*/ 519953 w 2657256"/>
                          <a:gd name="connsiteY431" fmla="*/ 3128834 h 3370881"/>
                          <a:gd name="connsiteX432" fmla="*/ 524435 w 2657256"/>
                          <a:gd name="connsiteY432" fmla="*/ 3101940 h 3370881"/>
                          <a:gd name="connsiteX433" fmla="*/ 528918 w 2657256"/>
                          <a:gd name="connsiteY433" fmla="*/ 3088493 h 3370881"/>
                          <a:gd name="connsiteX434" fmla="*/ 542365 w 2657256"/>
                          <a:gd name="connsiteY434" fmla="*/ 3052634 h 3370881"/>
                          <a:gd name="connsiteX435" fmla="*/ 484094 w 2657256"/>
                          <a:gd name="connsiteY435" fmla="*/ 2886787 h 3370881"/>
                          <a:gd name="connsiteX436" fmla="*/ 443753 w 2657256"/>
                          <a:gd name="connsiteY436" fmla="*/ 2779211 h 3370881"/>
                          <a:gd name="connsiteX437" fmla="*/ 439270 w 2657256"/>
                          <a:gd name="connsiteY437" fmla="*/ 2752317 h 3370881"/>
                          <a:gd name="connsiteX438" fmla="*/ 430306 w 2657256"/>
                          <a:gd name="connsiteY438" fmla="*/ 2716458 h 3370881"/>
                          <a:gd name="connsiteX439" fmla="*/ 425823 w 2657256"/>
                          <a:gd name="connsiteY439" fmla="*/ 2680599 h 3370881"/>
                          <a:gd name="connsiteX440" fmla="*/ 398929 w 2657256"/>
                          <a:gd name="connsiteY440" fmla="*/ 2599917 h 3370881"/>
                          <a:gd name="connsiteX441" fmla="*/ 385482 w 2657256"/>
                          <a:gd name="connsiteY441" fmla="*/ 2568540 h 3370881"/>
                          <a:gd name="connsiteX442" fmla="*/ 381000 w 2657256"/>
                          <a:gd name="connsiteY442" fmla="*/ 2550611 h 3370881"/>
                          <a:gd name="connsiteX443" fmla="*/ 372035 w 2657256"/>
                          <a:gd name="connsiteY443" fmla="*/ 2483376 h 3370881"/>
                          <a:gd name="connsiteX444" fmla="*/ 367553 w 2657256"/>
                          <a:gd name="connsiteY444" fmla="*/ 2469929 h 3370881"/>
                          <a:gd name="connsiteX445" fmla="*/ 407894 w 2657256"/>
                          <a:gd name="connsiteY445" fmla="*/ 2451999 h 3370881"/>
                          <a:gd name="connsiteX446" fmla="*/ 515470 w 2657256"/>
                          <a:gd name="connsiteY446" fmla="*/ 2407176 h 3370881"/>
                          <a:gd name="connsiteX447" fmla="*/ 578223 w 2657256"/>
                          <a:gd name="connsiteY447" fmla="*/ 2353387 h 3370881"/>
                          <a:gd name="connsiteX448" fmla="*/ 587188 w 2657256"/>
                          <a:gd name="connsiteY448" fmla="*/ 2330976 h 3370881"/>
                          <a:gd name="connsiteX449" fmla="*/ 614082 w 2657256"/>
                          <a:gd name="connsiteY449" fmla="*/ 2254776 h 3370881"/>
                          <a:gd name="connsiteX450" fmla="*/ 649941 w 2657256"/>
                          <a:gd name="connsiteY450" fmla="*/ 2200987 h 3370881"/>
                          <a:gd name="connsiteX451" fmla="*/ 690282 w 2657256"/>
                          <a:gd name="connsiteY451" fmla="*/ 2174093 h 3370881"/>
                          <a:gd name="connsiteX452" fmla="*/ 703729 w 2657256"/>
                          <a:gd name="connsiteY452" fmla="*/ 2165129 h 3370881"/>
                          <a:gd name="connsiteX453" fmla="*/ 739588 w 2657256"/>
                          <a:gd name="connsiteY453" fmla="*/ 2147199 h 3370881"/>
                          <a:gd name="connsiteX454" fmla="*/ 708212 w 2657256"/>
                          <a:gd name="connsiteY454" fmla="*/ 2187540 h 3370881"/>
                          <a:gd name="connsiteX455" fmla="*/ 654423 w 2657256"/>
                          <a:gd name="connsiteY455" fmla="*/ 2241329 h 3370881"/>
                          <a:gd name="connsiteX456" fmla="*/ 636494 w 2657256"/>
                          <a:gd name="connsiteY456" fmla="*/ 2259258 h 3370881"/>
                          <a:gd name="connsiteX457" fmla="*/ 614082 w 2657256"/>
                          <a:gd name="connsiteY457" fmla="*/ 2286152 h 3370881"/>
                          <a:gd name="connsiteX458" fmla="*/ 592179 w 2657256"/>
                          <a:gd name="connsiteY458" fmla="*/ 2282347 h 3370881"/>
                          <a:gd name="connsiteX459" fmla="*/ 555980 w 2657256"/>
                          <a:gd name="connsiteY459" fmla="*/ 2313892 h 3370881"/>
                          <a:gd name="connsiteX460" fmla="*/ 524435 w 2657256"/>
                          <a:gd name="connsiteY460" fmla="*/ 2348905 h 3370881"/>
                          <a:gd name="connsiteX461" fmla="*/ 502023 w 2657256"/>
                          <a:gd name="connsiteY461" fmla="*/ 2362352 h 3370881"/>
                          <a:gd name="connsiteX462" fmla="*/ 461682 w 2657256"/>
                          <a:gd name="connsiteY462" fmla="*/ 2389246 h 3370881"/>
                          <a:gd name="connsiteX463" fmla="*/ 448235 w 2657256"/>
                          <a:gd name="connsiteY463" fmla="*/ 2398211 h 3370881"/>
                          <a:gd name="connsiteX464" fmla="*/ 430306 w 2657256"/>
                          <a:gd name="connsiteY464" fmla="*/ 2407176 h 3370881"/>
                          <a:gd name="connsiteX465" fmla="*/ 412376 w 2657256"/>
                          <a:gd name="connsiteY465" fmla="*/ 2420623 h 3370881"/>
                          <a:gd name="connsiteX466" fmla="*/ 389965 w 2657256"/>
                          <a:gd name="connsiteY466" fmla="*/ 2429587 h 3370881"/>
                          <a:gd name="connsiteX467" fmla="*/ 372035 w 2657256"/>
                          <a:gd name="connsiteY467" fmla="*/ 2443034 h 3370881"/>
                          <a:gd name="connsiteX468" fmla="*/ 318247 w 2657256"/>
                          <a:gd name="connsiteY468" fmla="*/ 2474411 h 3370881"/>
                          <a:gd name="connsiteX469" fmla="*/ 304800 w 2657256"/>
                          <a:gd name="connsiteY469" fmla="*/ 2492340 h 3370881"/>
                          <a:gd name="connsiteX470" fmla="*/ 282388 w 2657256"/>
                          <a:gd name="connsiteY470" fmla="*/ 2519234 h 3370881"/>
                          <a:gd name="connsiteX471" fmla="*/ 295835 w 2657256"/>
                          <a:gd name="connsiteY471" fmla="*/ 2815070 h 3370881"/>
                          <a:gd name="connsiteX472" fmla="*/ 300318 w 2657256"/>
                          <a:gd name="connsiteY472" fmla="*/ 2837481 h 3370881"/>
                          <a:gd name="connsiteX473" fmla="*/ 304800 w 2657256"/>
                          <a:gd name="connsiteY473" fmla="*/ 2868858 h 3370881"/>
                          <a:gd name="connsiteX474" fmla="*/ 309282 w 2657256"/>
                          <a:gd name="connsiteY474" fmla="*/ 2927129 h 3370881"/>
                          <a:gd name="connsiteX475" fmla="*/ 322729 w 2657256"/>
                          <a:gd name="connsiteY475" fmla="*/ 2985399 h 3370881"/>
                          <a:gd name="connsiteX476" fmla="*/ 327212 w 2657256"/>
                          <a:gd name="connsiteY476" fmla="*/ 3012293 h 3370881"/>
                          <a:gd name="connsiteX477" fmla="*/ 331694 w 2657256"/>
                          <a:gd name="connsiteY477" fmla="*/ 3043670 h 3370881"/>
                          <a:gd name="connsiteX478" fmla="*/ 345141 w 2657256"/>
                          <a:gd name="connsiteY478" fmla="*/ 3070564 h 3370881"/>
                          <a:gd name="connsiteX479" fmla="*/ 367553 w 2657256"/>
                          <a:gd name="connsiteY479" fmla="*/ 3124352 h 3370881"/>
                          <a:gd name="connsiteX480" fmla="*/ 381000 w 2657256"/>
                          <a:gd name="connsiteY480" fmla="*/ 3182623 h 3370881"/>
                          <a:gd name="connsiteX481" fmla="*/ 389965 w 2657256"/>
                          <a:gd name="connsiteY481" fmla="*/ 3196070 h 3370881"/>
                          <a:gd name="connsiteX482" fmla="*/ 394447 w 2657256"/>
                          <a:gd name="connsiteY482" fmla="*/ 3213999 h 3370881"/>
                          <a:gd name="connsiteX483" fmla="*/ 412376 w 2657256"/>
                          <a:gd name="connsiteY483" fmla="*/ 3245376 h 3370881"/>
                          <a:gd name="connsiteX484" fmla="*/ 416859 w 2657256"/>
                          <a:gd name="connsiteY484" fmla="*/ 3258823 h 3370881"/>
                          <a:gd name="connsiteX485" fmla="*/ 425823 w 2657256"/>
                          <a:gd name="connsiteY485" fmla="*/ 3272270 h 3370881"/>
                          <a:gd name="connsiteX486" fmla="*/ 439270 w 2657256"/>
                          <a:gd name="connsiteY486" fmla="*/ 3303646 h 3370881"/>
                          <a:gd name="connsiteX487" fmla="*/ 439270 w 2657256"/>
                          <a:gd name="connsiteY487" fmla="*/ 3352952 h 3370881"/>
                          <a:gd name="connsiteX488" fmla="*/ 430306 w 2657256"/>
                          <a:gd name="connsiteY488" fmla="*/ 3366399 h 3370881"/>
                          <a:gd name="connsiteX489" fmla="*/ 412376 w 2657256"/>
                          <a:gd name="connsiteY489" fmla="*/ 3370881 h 3370881"/>
                          <a:gd name="connsiteX490" fmla="*/ 295835 w 2657256"/>
                          <a:gd name="connsiteY490" fmla="*/ 3357434 h 3370881"/>
                          <a:gd name="connsiteX491" fmla="*/ 264459 w 2657256"/>
                          <a:gd name="connsiteY491" fmla="*/ 3276752 h 3370881"/>
                          <a:gd name="connsiteX492" fmla="*/ 259976 w 2657256"/>
                          <a:gd name="connsiteY492" fmla="*/ 3240893 h 3370881"/>
                          <a:gd name="connsiteX493" fmla="*/ 246529 w 2657256"/>
                          <a:gd name="connsiteY493" fmla="*/ 3178140 h 3370881"/>
                          <a:gd name="connsiteX494" fmla="*/ 237565 w 2657256"/>
                          <a:gd name="connsiteY494" fmla="*/ 3084011 h 3370881"/>
                          <a:gd name="connsiteX495" fmla="*/ 228600 w 2657256"/>
                          <a:gd name="connsiteY495" fmla="*/ 3057117 h 3370881"/>
                          <a:gd name="connsiteX496" fmla="*/ 219635 w 2657256"/>
                          <a:gd name="connsiteY496" fmla="*/ 3021258 h 3370881"/>
                          <a:gd name="connsiteX497" fmla="*/ 206188 w 2657256"/>
                          <a:gd name="connsiteY497" fmla="*/ 2980917 h 3370881"/>
                          <a:gd name="connsiteX498" fmla="*/ 201706 w 2657256"/>
                          <a:gd name="connsiteY498" fmla="*/ 2949540 h 3370881"/>
                          <a:gd name="connsiteX499" fmla="*/ 197223 w 2657256"/>
                          <a:gd name="connsiteY499" fmla="*/ 2927129 h 3370881"/>
                          <a:gd name="connsiteX500" fmla="*/ 192741 w 2657256"/>
                          <a:gd name="connsiteY500" fmla="*/ 2891270 h 3370881"/>
                          <a:gd name="connsiteX501" fmla="*/ 188259 w 2657256"/>
                          <a:gd name="connsiteY501" fmla="*/ 2850929 h 3370881"/>
                          <a:gd name="connsiteX502" fmla="*/ 179294 w 2657256"/>
                          <a:gd name="connsiteY502" fmla="*/ 2824034 h 3370881"/>
                          <a:gd name="connsiteX503" fmla="*/ 165847 w 2657256"/>
                          <a:gd name="connsiteY503" fmla="*/ 2774729 h 3370881"/>
                          <a:gd name="connsiteX504" fmla="*/ 161365 w 2657256"/>
                          <a:gd name="connsiteY504" fmla="*/ 2747834 h 3370881"/>
                          <a:gd name="connsiteX505" fmla="*/ 156882 w 2657256"/>
                          <a:gd name="connsiteY505" fmla="*/ 2559576 h 3370881"/>
                          <a:gd name="connsiteX506" fmla="*/ 152400 w 2657256"/>
                          <a:gd name="connsiteY506" fmla="*/ 2519234 h 3370881"/>
                          <a:gd name="connsiteX507" fmla="*/ 118035 w 2657256"/>
                          <a:gd name="connsiteY507" fmla="*/ 2400004 h 3370881"/>
                          <a:gd name="connsiteX508" fmla="*/ 117048 w 2657256"/>
                          <a:gd name="connsiteY508" fmla="*/ 2344423 h 3370881"/>
                          <a:gd name="connsiteX509" fmla="*/ 100106 w 2657256"/>
                          <a:gd name="connsiteY509" fmla="*/ 2330976 h 3370881"/>
                          <a:gd name="connsiteX510" fmla="*/ 138953 w 2657256"/>
                          <a:gd name="connsiteY510" fmla="*/ 2313046 h 3370881"/>
                          <a:gd name="connsiteX511" fmla="*/ 152400 w 2657256"/>
                          <a:gd name="connsiteY511" fmla="*/ 2304081 h 3370881"/>
                          <a:gd name="connsiteX512" fmla="*/ 170329 w 2657256"/>
                          <a:gd name="connsiteY512" fmla="*/ 2259258 h 3370881"/>
                          <a:gd name="connsiteX513" fmla="*/ 188259 w 2657256"/>
                          <a:gd name="connsiteY513" fmla="*/ 2223399 h 3370881"/>
                          <a:gd name="connsiteX514" fmla="*/ 206188 w 2657256"/>
                          <a:gd name="connsiteY514" fmla="*/ 2187540 h 3370881"/>
                          <a:gd name="connsiteX515" fmla="*/ 210670 w 2657256"/>
                          <a:gd name="connsiteY515" fmla="*/ 2174093 h 3370881"/>
                          <a:gd name="connsiteX516" fmla="*/ 219635 w 2657256"/>
                          <a:gd name="connsiteY516" fmla="*/ 2115823 h 3370881"/>
                          <a:gd name="connsiteX517" fmla="*/ 210670 w 2657256"/>
                          <a:gd name="connsiteY517" fmla="*/ 1958940 h 3370881"/>
                          <a:gd name="connsiteX518" fmla="*/ 192741 w 2657256"/>
                          <a:gd name="connsiteY518" fmla="*/ 1923081 h 3370881"/>
                          <a:gd name="connsiteX519" fmla="*/ 179294 w 2657256"/>
                          <a:gd name="connsiteY519" fmla="*/ 1891705 h 3370881"/>
                          <a:gd name="connsiteX520" fmla="*/ 165847 w 2657256"/>
                          <a:gd name="connsiteY520" fmla="*/ 1864811 h 3370881"/>
                          <a:gd name="connsiteX521" fmla="*/ 152400 w 2657256"/>
                          <a:gd name="connsiteY521" fmla="*/ 1833434 h 3370881"/>
                          <a:gd name="connsiteX522" fmla="*/ 143435 w 2657256"/>
                          <a:gd name="connsiteY522" fmla="*/ 1819987 h 3370881"/>
                          <a:gd name="connsiteX523" fmla="*/ 107576 w 2657256"/>
                          <a:gd name="connsiteY523" fmla="*/ 1784129 h 3370881"/>
                          <a:gd name="connsiteX524" fmla="*/ 94129 w 2657256"/>
                          <a:gd name="connsiteY524" fmla="*/ 1779646 h 3370881"/>
                          <a:gd name="connsiteX525" fmla="*/ 71718 w 2657256"/>
                          <a:gd name="connsiteY525" fmla="*/ 1770681 h 3370881"/>
                          <a:gd name="connsiteX526" fmla="*/ 58270 w 2657256"/>
                          <a:gd name="connsiteY526" fmla="*/ 1761717 h 3370881"/>
                          <a:gd name="connsiteX527" fmla="*/ 26894 w 2657256"/>
                          <a:gd name="connsiteY527" fmla="*/ 1730340 h 3370881"/>
                          <a:gd name="connsiteX528" fmla="*/ 0 w 2657256"/>
                          <a:gd name="connsiteY528" fmla="*/ 1707929 h 3370881"/>
                          <a:gd name="connsiteX0" fmla="*/ 0 w 2657256"/>
                          <a:gd name="connsiteY0" fmla="*/ 1707929 h 3370881"/>
                          <a:gd name="connsiteX1" fmla="*/ 22412 w 2657256"/>
                          <a:gd name="connsiteY1" fmla="*/ 1698964 h 3370881"/>
                          <a:gd name="connsiteX2" fmla="*/ 31376 w 2657256"/>
                          <a:gd name="connsiteY2" fmla="*/ 1681034 h 3370881"/>
                          <a:gd name="connsiteX3" fmla="*/ 44823 w 2657256"/>
                          <a:gd name="connsiteY3" fmla="*/ 1672070 h 3370881"/>
                          <a:gd name="connsiteX4" fmla="*/ 58270 w 2657256"/>
                          <a:gd name="connsiteY4" fmla="*/ 1654140 h 3370881"/>
                          <a:gd name="connsiteX5" fmla="*/ 76200 w 2657256"/>
                          <a:gd name="connsiteY5" fmla="*/ 1645176 h 3370881"/>
                          <a:gd name="connsiteX6" fmla="*/ 98612 w 2657256"/>
                          <a:gd name="connsiteY6" fmla="*/ 1636211 h 3370881"/>
                          <a:gd name="connsiteX7" fmla="*/ 125506 w 2657256"/>
                          <a:gd name="connsiteY7" fmla="*/ 1627246 h 3370881"/>
                          <a:gd name="connsiteX8" fmla="*/ 152400 w 2657256"/>
                          <a:gd name="connsiteY8" fmla="*/ 1609317 h 3370881"/>
                          <a:gd name="connsiteX9" fmla="*/ 170329 w 2657256"/>
                          <a:gd name="connsiteY9" fmla="*/ 1600352 h 3370881"/>
                          <a:gd name="connsiteX10" fmla="*/ 188259 w 2657256"/>
                          <a:gd name="connsiteY10" fmla="*/ 1582423 h 3370881"/>
                          <a:gd name="connsiteX11" fmla="*/ 228600 w 2657256"/>
                          <a:gd name="connsiteY11" fmla="*/ 1564493 h 3370881"/>
                          <a:gd name="connsiteX12" fmla="*/ 255494 w 2657256"/>
                          <a:gd name="connsiteY12" fmla="*/ 1546564 h 3370881"/>
                          <a:gd name="connsiteX13" fmla="*/ 300318 w 2657256"/>
                          <a:gd name="connsiteY13" fmla="*/ 1524152 h 3370881"/>
                          <a:gd name="connsiteX14" fmla="*/ 313765 w 2657256"/>
                          <a:gd name="connsiteY14" fmla="*/ 1515187 h 3370881"/>
                          <a:gd name="connsiteX15" fmla="*/ 340659 w 2657256"/>
                          <a:gd name="connsiteY15" fmla="*/ 1510705 h 3370881"/>
                          <a:gd name="connsiteX16" fmla="*/ 363070 w 2657256"/>
                          <a:gd name="connsiteY16" fmla="*/ 1506223 h 3370881"/>
                          <a:gd name="connsiteX17" fmla="*/ 389965 w 2657256"/>
                          <a:gd name="connsiteY17" fmla="*/ 1501740 h 3370881"/>
                          <a:gd name="connsiteX18" fmla="*/ 425823 w 2657256"/>
                          <a:gd name="connsiteY18" fmla="*/ 1497258 h 3370881"/>
                          <a:gd name="connsiteX19" fmla="*/ 470647 w 2657256"/>
                          <a:gd name="connsiteY19" fmla="*/ 1488293 h 3370881"/>
                          <a:gd name="connsiteX20" fmla="*/ 515470 w 2657256"/>
                          <a:gd name="connsiteY20" fmla="*/ 1479329 h 3370881"/>
                          <a:gd name="connsiteX21" fmla="*/ 528918 w 2657256"/>
                          <a:gd name="connsiteY21" fmla="*/ 1470364 h 3370881"/>
                          <a:gd name="connsiteX22" fmla="*/ 600635 w 2657256"/>
                          <a:gd name="connsiteY22" fmla="*/ 1456917 h 3370881"/>
                          <a:gd name="connsiteX23" fmla="*/ 690282 w 2657256"/>
                          <a:gd name="connsiteY23" fmla="*/ 1447952 h 3370881"/>
                          <a:gd name="connsiteX24" fmla="*/ 793376 w 2657256"/>
                          <a:gd name="connsiteY24" fmla="*/ 1452434 h 3370881"/>
                          <a:gd name="connsiteX25" fmla="*/ 874059 w 2657256"/>
                          <a:gd name="connsiteY25" fmla="*/ 1465881 h 3370881"/>
                          <a:gd name="connsiteX26" fmla="*/ 914400 w 2657256"/>
                          <a:gd name="connsiteY26" fmla="*/ 1470364 h 3370881"/>
                          <a:gd name="connsiteX27" fmla="*/ 1030941 w 2657256"/>
                          <a:gd name="connsiteY27" fmla="*/ 1483811 h 3370881"/>
                          <a:gd name="connsiteX28" fmla="*/ 1151965 w 2657256"/>
                          <a:gd name="connsiteY28" fmla="*/ 1492776 h 3370881"/>
                          <a:gd name="connsiteX29" fmla="*/ 1281953 w 2657256"/>
                          <a:gd name="connsiteY29" fmla="*/ 1501740 h 3370881"/>
                          <a:gd name="connsiteX30" fmla="*/ 1465729 w 2657256"/>
                          <a:gd name="connsiteY30" fmla="*/ 1497258 h 3370881"/>
                          <a:gd name="connsiteX31" fmla="*/ 1510553 w 2657256"/>
                          <a:gd name="connsiteY31" fmla="*/ 1492776 h 3370881"/>
                          <a:gd name="connsiteX32" fmla="*/ 1582270 w 2657256"/>
                          <a:gd name="connsiteY32" fmla="*/ 1461399 h 3370881"/>
                          <a:gd name="connsiteX33" fmla="*/ 1604682 w 2657256"/>
                          <a:gd name="connsiteY33" fmla="*/ 1456917 h 3370881"/>
                          <a:gd name="connsiteX34" fmla="*/ 1622612 w 2657256"/>
                          <a:gd name="connsiteY34" fmla="*/ 1447952 h 3370881"/>
                          <a:gd name="connsiteX35" fmla="*/ 1645023 w 2657256"/>
                          <a:gd name="connsiteY35" fmla="*/ 1438987 h 3370881"/>
                          <a:gd name="connsiteX36" fmla="*/ 1662953 w 2657256"/>
                          <a:gd name="connsiteY36" fmla="*/ 1425540 h 3370881"/>
                          <a:gd name="connsiteX37" fmla="*/ 1698812 w 2657256"/>
                          <a:gd name="connsiteY37" fmla="*/ 1407611 h 3370881"/>
                          <a:gd name="connsiteX38" fmla="*/ 1739153 w 2657256"/>
                          <a:gd name="connsiteY38" fmla="*/ 1380717 h 3370881"/>
                          <a:gd name="connsiteX39" fmla="*/ 1752600 w 2657256"/>
                          <a:gd name="connsiteY39" fmla="*/ 1367270 h 3370881"/>
                          <a:gd name="connsiteX40" fmla="*/ 1775012 w 2657256"/>
                          <a:gd name="connsiteY40" fmla="*/ 1353823 h 3370881"/>
                          <a:gd name="connsiteX41" fmla="*/ 1797423 w 2657256"/>
                          <a:gd name="connsiteY41" fmla="*/ 1335893 h 3370881"/>
                          <a:gd name="connsiteX42" fmla="*/ 1810870 w 2657256"/>
                          <a:gd name="connsiteY42" fmla="*/ 1304517 h 3370881"/>
                          <a:gd name="connsiteX43" fmla="*/ 1815353 w 2657256"/>
                          <a:gd name="connsiteY43" fmla="*/ 1291070 h 3370881"/>
                          <a:gd name="connsiteX44" fmla="*/ 1801906 w 2657256"/>
                          <a:gd name="connsiteY44" fmla="*/ 1138670 h 3370881"/>
                          <a:gd name="connsiteX45" fmla="*/ 1792941 w 2657256"/>
                          <a:gd name="connsiteY45" fmla="*/ 1125223 h 3370881"/>
                          <a:gd name="connsiteX46" fmla="*/ 1757082 w 2657256"/>
                          <a:gd name="connsiteY46" fmla="*/ 1093846 h 3370881"/>
                          <a:gd name="connsiteX47" fmla="*/ 1730188 w 2657256"/>
                          <a:gd name="connsiteY47" fmla="*/ 1066952 h 3370881"/>
                          <a:gd name="connsiteX48" fmla="*/ 1703294 w 2657256"/>
                          <a:gd name="connsiteY48" fmla="*/ 1049023 h 3370881"/>
                          <a:gd name="connsiteX49" fmla="*/ 1622612 w 2657256"/>
                          <a:gd name="connsiteY49" fmla="*/ 1053505 h 3370881"/>
                          <a:gd name="connsiteX50" fmla="*/ 1595718 w 2657256"/>
                          <a:gd name="connsiteY50" fmla="*/ 1062470 h 3370881"/>
                          <a:gd name="connsiteX51" fmla="*/ 1573306 w 2657256"/>
                          <a:gd name="connsiteY51" fmla="*/ 1066952 h 3370881"/>
                          <a:gd name="connsiteX52" fmla="*/ 1453385 w 2657256"/>
                          <a:gd name="connsiteY52" fmla="*/ 1082761 h 3370881"/>
                          <a:gd name="connsiteX53" fmla="*/ 1326776 w 2657256"/>
                          <a:gd name="connsiteY53" fmla="*/ 1062470 h 3370881"/>
                          <a:gd name="connsiteX54" fmla="*/ 1308847 w 2657256"/>
                          <a:gd name="connsiteY54" fmla="*/ 1057987 h 3370881"/>
                          <a:gd name="connsiteX55" fmla="*/ 1277470 w 2657256"/>
                          <a:gd name="connsiteY55" fmla="*/ 1053505 h 3370881"/>
                          <a:gd name="connsiteX56" fmla="*/ 1259541 w 2657256"/>
                          <a:gd name="connsiteY56" fmla="*/ 1049023 h 3370881"/>
                          <a:gd name="connsiteX57" fmla="*/ 1232647 w 2657256"/>
                          <a:gd name="connsiteY57" fmla="*/ 1044540 h 3370881"/>
                          <a:gd name="connsiteX58" fmla="*/ 1053353 w 2657256"/>
                          <a:gd name="connsiteY58" fmla="*/ 1049023 h 3370881"/>
                          <a:gd name="connsiteX59" fmla="*/ 1035423 w 2657256"/>
                          <a:gd name="connsiteY59" fmla="*/ 1053505 h 3370881"/>
                          <a:gd name="connsiteX60" fmla="*/ 1008529 w 2657256"/>
                          <a:gd name="connsiteY60" fmla="*/ 1057987 h 3370881"/>
                          <a:gd name="connsiteX61" fmla="*/ 995082 w 2657256"/>
                          <a:gd name="connsiteY61" fmla="*/ 1062470 h 3370881"/>
                          <a:gd name="connsiteX62" fmla="*/ 945776 w 2657256"/>
                          <a:gd name="connsiteY62" fmla="*/ 1031093 h 3370881"/>
                          <a:gd name="connsiteX63" fmla="*/ 941294 w 2657256"/>
                          <a:gd name="connsiteY63" fmla="*/ 1017646 h 3370881"/>
                          <a:gd name="connsiteX64" fmla="*/ 932329 w 2657256"/>
                          <a:gd name="connsiteY64" fmla="*/ 919034 h 3370881"/>
                          <a:gd name="connsiteX65" fmla="*/ 914400 w 2657256"/>
                          <a:gd name="connsiteY65" fmla="*/ 901105 h 3370881"/>
                          <a:gd name="connsiteX66" fmla="*/ 918882 w 2657256"/>
                          <a:gd name="connsiteY66" fmla="*/ 869729 h 3370881"/>
                          <a:gd name="connsiteX67" fmla="*/ 941294 w 2657256"/>
                          <a:gd name="connsiteY67" fmla="*/ 865246 h 3370881"/>
                          <a:gd name="connsiteX68" fmla="*/ 959223 w 2657256"/>
                          <a:gd name="connsiteY68" fmla="*/ 851799 h 3370881"/>
                          <a:gd name="connsiteX69" fmla="*/ 990600 w 2657256"/>
                          <a:gd name="connsiteY69" fmla="*/ 847317 h 3370881"/>
                          <a:gd name="connsiteX70" fmla="*/ 1129553 w 2657256"/>
                          <a:gd name="connsiteY70" fmla="*/ 838352 h 3370881"/>
                          <a:gd name="connsiteX71" fmla="*/ 1147482 w 2657256"/>
                          <a:gd name="connsiteY71" fmla="*/ 829387 h 3370881"/>
                          <a:gd name="connsiteX72" fmla="*/ 1178859 w 2657256"/>
                          <a:gd name="connsiteY72" fmla="*/ 806976 h 3370881"/>
                          <a:gd name="connsiteX73" fmla="*/ 1192306 w 2657256"/>
                          <a:gd name="connsiteY73" fmla="*/ 793529 h 3370881"/>
                          <a:gd name="connsiteX74" fmla="*/ 1214718 w 2657256"/>
                          <a:gd name="connsiteY74" fmla="*/ 784564 h 3370881"/>
                          <a:gd name="connsiteX75" fmla="*/ 1241612 w 2657256"/>
                          <a:gd name="connsiteY75" fmla="*/ 771117 h 3370881"/>
                          <a:gd name="connsiteX76" fmla="*/ 1277470 w 2657256"/>
                          <a:gd name="connsiteY76" fmla="*/ 753187 h 3370881"/>
                          <a:gd name="connsiteX77" fmla="*/ 1295400 w 2657256"/>
                          <a:gd name="connsiteY77" fmla="*/ 730776 h 3370881"/>
                          <a:gd name="connsiteX78" fmla="*/ 1317812 w 2657256"/>
                          <a:gd name="connsiteY78" fmla="*/ 708364 h 3370881"/>
                          <a:gd name="connsiteX79" fmla="*/ 1353670 w 2657256"/>
                          <a:gd name="connsiteY79" fmla="*/ 663540 h 3370881"/>
                          <a:gd name="connsiteX80" fmla="*/ 1371600 w 2657256"/>
                          <a:gd name="connsiteY80" fmla="*/ 636646 h 3370881"/>
                          <a:gd name="connsiteX81" fmla="*/ 1380565 w 2657256"/>
                          <a:gd name="connsiteY81" fmla="*/ 596305 h 3370881"/>
                          <a:gd name="connsiteX82" fmla="*/ 1385047 w 2657256"/>
                          <a:gd name="connsiteY82" fmla="*/ 582858 h 3370881"/>
                          <a:gd name="connsiteX83" fmla="*/ 1380565 w 2657256"/>
                          <a:gd name="connsiteY83" fmla="*/ 533552 h 3370881"/>
                          <a:gd name="connsiteX84" fmla="*/ 1367118 w 2657256"/>
                          <a:gd name="connsiteY84" fmla="*/ 524587 h 3370881"/>
                          <a:gd name="connsiteX85" fmla="*/ 1349188 w 2657256"/>
                          <a:gd name="connsiteY85" fmla="*/ 520105 h 3370881"/>
                          <a:gd name="connsiteX86" fmla="*/ 1326776 w 2657256"/>
                          <a:gd name="connsiteY86" fmla="*/ 511140 h 3370881"/>
                          <a:gd name="connsiteX87" fmla="*/ 1281953 w 2657256"/>
                          <a:gd name="connsiteY87" fmla="*/ 515623 h 3370881"/>
                          <a:gd name="connsiteX88" fmla="*/ 1250576 w 2657256"/>
                          <a:gd name="connsiteY88" fmla="*/ 529070 h 3370881"/>
                          <a:gd name="connsiteX89" fmla="*/ 1210235 w 2657256"/>
                          <a:gd name="connsiteY89" fmla="*/ 542517 h 3370881"/>
                          <a:gd name="connsiteX90" fmla="*/ 1183341 w 2657256"/>
                          <a:gd name="connsiteY90" fmla="*/ 555964 h 3370881"/>
                          <a:gd name="connsiteX91" fmla="*/ 1160929 w 2657256"/>
                          <a:gd name="connsiteY91" fmla="*/ 569411 h 3370881"/>
                          <a:gd name="connsiteX92" fmla="*/ 1134035 w 2657256"/>
                          <a:gd name="connsiteY92" fmla="*/ 578376 h 3370881"/>
                          <a:gd name="connsiteX93" fmla="*/ 1111623 w 2657256"/>
                          <a:gd name="connsiteY93" fmla="*/ 587340 h 3370881"/>
                          <a:gd name="connsiteX94" fmla="*/ 1084729 w 2657256"/>
                          <a:gd name="connsiteY94" fmla="*/ 596305 h 3370881"/>
                          <a:gd name="connsiteX95" fmla="*/ 986118 w 2657256"/>
                          <a:gd name="connsiteY95" fmla="*/ 591823 h 3370881"/>
                          <a:gd name="connsiteX96" fmla="*/ 927847 w 2657256"/>
                          <a:gd name="connsiteY96" fmla="*/ 578376 h 3370881"/>
                          <a:gd name="connsiteX97" fmla="*/ 896470 w 2657256"/>
                          <a:gd name="connsiteY97" fmla="*/ 555964 h 3370881"/>
                          <a:gd name="connsiteX98" fmla="*/ 883023 w 2657256"/>
                          <a:gd name="connsiteY98" fmla="*/ 546999 h 3370881"/>
                          <a:gd name="connsiteX99" fmla="*/ 865094 w 2657256"/>
                          <a:gd name="connsiteY99" fmla="*/ 497693 h 3370881"/>
                          <a:gd name="connsiteX100" fmla="*/ 869576 w 2657256"/>
                          <a:gd name="connsiteY100" fmla="*/ 403564 h 3370881"/>
                          <a:gd name="connsiteX101" fmla="*/ 874059 w 2657256"/>
                          <a:gd name="connsiteY101" fmla="*/ 385634 h 3370881"/>
                          <a:gd name="connsiteX102" fmla="*/ 883023 w 2657256"/>
                          <a:gd name="connsiteY102" fmla="*/ 372187 h 3370881"/>
                          <a:gd name="connsiteX103" fmla="*/ 909918 w 2657256"/>
                          <a:gd name="connsiteY103" fmla="*/ 363223 h 3370881"/>
                          <a:gd name="connsiteX104" fmla="*/ 914400 w 2657256"/>
                          <a:gd name="connsiteY104" fmla="*/ 385634 h 3370881"/>
                          <a:gd name="connsiteX105" fmla="*/ 909918 w 2657256"/>
                          <a:gd name="connsiteY105" fmla="*/ 408046 h 3370881"/>
                          <a:gd name="connsiteX106" fmla="*/ 900953 w 2657256"/>
                          <a:gd name="connsiteY106" fmla="*/ 466317 h 3370881"/>
                          <a:gd name="connsiteX107" fmla="*/ 905435 w 2657256"/>
                          <a:gd name="connsiteY107" fmla="*/ 515623 h 3370881"/>
                          <a:gd name="connsiteX108" fmla="*/ 932329 w 2657256"/>
                          <a:gd name="connsiteY108" fmla="*/ 551481 h 3370881"/>
                          <a:gd name="connsiteX109" fmla="*/ 954741 w 2657256"/>
                          <a:gd name="connsiteY109" fmla="*/ 560446 h 3370881"/>
                          <a:gd name="connsiteX110" fmla="*/ 972670 w 2657256"/>
                          <a:gd name="connsiteY110" fmla="*/ 569411 h 3370881"/>
                          <a:gd name="connsiteX111" fmla="*/ 1066800 w 2657256"/>
                          <a:gd name="connsiteY111" fmla="*/ 564929 h 3370881"/>
                          <a:gd name="connsiteX112" fmla="*/ 1111623 w 2657256"/>
                          <a:gd name="connsiteY112" fmla="*/ 551481 h 3370881"/>
                          <a:gd name="connsiteX113" fmla="*/ 1129553 w 2657256"/>
                          <a:gd name="connsiteY113" fmla="*/ 538034 h 3370881"/>
                          <a:gd name="connsiteX114" fmla="*/ 1156447 w 2657256"/>
                          <a:gd name="connsiteY114" fmla="*/ 511140 h 3370881"/>
                          <a:gd name="connsiteX115" fmla="*/ 1160929 w 2657256"/>
                          <a:gd name="connsiteY115" fmla="*/ 493211 h 3370881"/>
                          <a:gd name="connsiteX116" fmla="*/ 1178859 w 2657256"/>
                          <a:gd name="connsiteY116" fmla="*/ 331846 h 3370881"/>
                          <a:gd name="connsiteX117" fmla="*/ 1215315 w 2657256"/>
                          <a:gd name="connsiteY117" fmla="*/ 270289 h 3370881"/>
                          <a:gd name="connsiteX118" fmla="*/ 1214718 w 2657256"/>
                          <a:gd name="connsiteY118" fmla="*/ 367705 h 3370881"/>
                          <a:gd name="connsiteX119" fmla="*/ 1201270 w 2657256"/>
                          <a:gd name="connsiteY119" fmla="*/ 412529 h 3370881"/>
                          <a:gd name="connsiteX120" fmla="*/ 1210235 w 2657256"/>
                          <a:gd name="connsiteY120" fmla="*/ 461834 h 3370881"/>
                          <a:gd name="connsiteX121" fmla="*/ 1214718 w 2657256"/>
                          <a:gd name="connsiteY121" fmla="*/ 475281 h 3370881"/>
                          <a:gd name="connsiteX122" fmla="*/ 1228165 w 2657256"/>
                          <a:gd name="connsiteY122" fmla="*/ 484246 h 3370881"/>
                          <a:gd name="connsiteX123" fmla="*/ 1250576 w 2657256"/>
                          <a:gd name="connsiteY123" fmla="*/ 502176 h 3370881"/>
                          <a:gd name="connsiteX124" fmla="*/ 1317812 w 2657256"/>
                          <a:gd name="connsiteY124" fmla="*/ 497693 h 3370881"/>
                          <a:gd name="connsiteX125" fmla="*/ 1353670 w 2657256"/>
                          <a:gd name="connsiteY125" fmla="*/ 488729 h 3370881"/>
                          <a:gd name="connsiteX126" fmla="*/ 1506070 w 2657256"/>
                          <a:gd name="connsiteY126" fmla="*/ 457352 h 3370881"/>
                          <a:gd name="connsiteX127" fmla="*/ 1550894 w 2657256"/>
                          <a:gd name="connsiteY127" fmla="*/ 430458 h 3370881"/>
                          <a:gd name="connsiteX128" fmla="*/ 1564341 w 2657256"/>
                          <a:gd name="connsiteY128" fmla="*/ 417011 h 3370881"/>
                          <a:gd name="connsiteX129" fmla="*/ 1586753 w 2657256"/>
                          <a:gd name="connsiteY129" fmla="*/ 399081 h 3370881"/>
                          <a:gd name="connsiteX130" fmla="*/ 1595718 w 2657256"/>
                          <a:gd name="connsiteY130" fmla="*/ 381152 h 3370881"/>
                          <a:gd name="connsiteX131" fmla="*/ 1613139 w 2657256"/>
                          <a:gd name="connsiteY131" fmla="*/ 358910 h 3370881"/>
                          <a:gd name="connsiteX132" fmla="*/ 1620066 w 2657256"/>
                          <a:gd name="connsiteY132" fmla="*/ 291047 h 3370881"/>
                          <a:gd name="connsiteX133" fmla="*/ 1604852 w 2657256"/>
                          <a:gd name="connsiteY133" fmla="*/ 236279 h 3370881"/>
                          <a:gd name="connsiteX134" fmla="*/ 1537447 w 2657256"/>
                          <a:gd name="connsiteY134" fmla="*/ 188411 h 3370881"/>
                          <a:gd name="connsiteX135" fmla="*/ 1613647 w 2657256"/>
                          <a:gd name="connsiteY135" fmla="*/ 399081 h 3370881"/>
                          <a:gd name="connsiteX136" fmla="*/ 1627094 w 2657256"/>
                          <a:gd name="connsiteY136" fmla="*/ 417011 h 3370881"/>
                          <a:gd name="connsiteX137" fmla="*/ 1658470 w 2657256"/>
                          <a:gd name="connsiteY137" fmla="*/ 412529 h 3370881"/>
                          <a:gd name="connsiteX138" fmla="*/ 1685365 w 2657256"/>
                          <a:gd name="connsiteY138" fmla="*/ 390117 h 3370881"/>
                          <a:gd name="connsiteX139" fmla="*/ 1694329 w 2657256"/>
                          <a:gd name="connsiteY139" fmla="*/ 376670 h 3370881"/>
                          <a:gd name="connsiteX140" fmla="*/ 1734670 w 2657256"/>
                          <a:gd name="connsiteY140" fmla="*/ 354258 h 3370881"/>
                          <a:gd name="connsiteX141" fmla="*/ 1743635 w 2657256"/>
                          <a:gd name="connsiteY141" fmla="*/ 340811 h 3370881"/>
                          <a:gd name="connsiteX142" fmla="*/ 1757082 w 2657256"/>
                          <a:gd name="connsiteY142" fmla="*/ 336329 h 3370881"/>
                          <a:gd name="connsiteX143" fmla="*/ 1843909 w 2657256"/>
                          <a:gd name="connsiteY143" fmla="*/ 262341 h 3370881"/>
                          <a:gd name="connsiteX144" fmla="*/ 1874221 w 2657256"/>
                          <a:gd name="connsiteY144" fmla="*/ 202194 h 3370881"/>
                          <a:gd name="connsiteX145" fmla="*/ 1828094 w 2657256"/>
                          <a:gd name="connsiteY145" fmla="*/ 136767 h 3370881"/>
                          <a:gd name="connsiteX146" fmla="*/ 1772023 w 2657256"/>
                          <a:gd name="connsiteY146" fmla="*/ 77249 h 3370881"/>
                          <a:gd name="connsiteX147" fmla="*/ 1948888 w 2657256"/>
                          <a:gd name="connsiteY147" fmla="*/ 178018 h 3370881"/>
                          <a:gd name="connsiteX148" fmla="*/ 1952362 w 2657256"/>
                          <a:gd name="connsiteY148" fmla="*/ 254265 h 3370881"/>
                          <a:gd name="connsiteX149" fmla="*/ 1874221 w 2657256"/>
                          <a:gd name="connsiteY149" fmla="*/ 318698 h 3370881"/>
                          <a:gd name="connsiteX150" fmla="*/ 1788459 w 2657256"/>
                          <a:gd name="connsiteY150" fmla="*/ 367705 h 3370881"/>
                          <a:gd name="connsiteX151" fmla="*/ 1761565 w 2657256"/>
                          <a:gd name="connsiteY151" fmla="*/ 390117 h 3370881"/>
                          <a:gd name="connsiteX152" fmla="*/ 1783976 w 2657256"/>
                          <a:gd name="connsiteY152" fmla="*/ 399081 h 3370881"/>
                          <a:gd name="connsiteX153" fmla="*/ 1878106 w 2657256"/>
                          <a:gd name="connsiteY153" fmla="*/ 390117 h 3370881"/>
                          <a:gd name="connsiteX154" fmla="*/ 1891553 w 2657256"/>
                          <a:gd name="connsiteY154" fmla="*/ 381152 h 3370881"/>
                          <a:gd name="connsiteX155" fmla="*/ 1918447 w 2657256"/>
                          <a:gd name="connsiteY155" fmla="*/ 372187 h 3370881"/>
                          <a:gd name="connsiteX156" fmla="*/ 1940859 w 2657256"/>
                          <a:gd name="connsiteY156" fmla="*/ 358740 h 3370881"/>
                          <a:gd name="connsiteX157" fmla="*/ 1954306 w 2657256"/>
                          <a:gd name="connsiteY157" fmla="*/ 354258 h 3370881"/>
                          <a:gd name="connsiteX158" fmla="*/ 2103145 w 2657256"/>
                          <a:gd name="connsiteY158" fmla="*/ 202207 h 3370881"/>
                          <a:gd name="connsiteX159" fmla="*/ 2064254 w 2657256"/>
                          <a:gd name="connsiteY159" fmla="*/ 20406 h 3370881"/>
                          <a:gd name="connsiteX160" fmla="*/ 2169347 w 2657256"/>
                          <a:gd name="connsiteY160" fmla="*/ 104479 h 3370881"/>
                          <a:gd name="connsiteX161" fmla="*/ 2183354 w 2657256"/>
                          <a:gd name="connsiteY161" fmla="*/ 192893 h 3370881"/>
                          <a:gd name="connsiteX162" fmla="*/ 2170300 w 2657256"/>
                          <a:gd name="connsiteY162" fmla="*/ 271231 h 3370881"/>
                          <a:gd name="connsiteX163" fmla="*/ 2096795 w 2657256"/>
                          <a:gd name="connsiteY163" fmla="*/ 316507 h 3370881"/>
                          <a:gd name="connsiteX164" fmla="*/ 1999129 w 2657256"/>
                          <a:gd name="connsiteY164" fmla="*/ 358740 h 3370881"/>
                          <a:gd name="connsiteX165" fmla="*/ 1994647 w 2657256"/>
                          <a:gd name="connsiteY165" fmla="*/ 372187 h 3370881"/>
                          <a:gd name="connsiteX166" fmla="*/ 2039470 w 2657256"/>
                          <a:gd name="connsiteY166" fmla="*/ 390117 h 3370881"/>
                          <a:gd name="connsiteX167" fmla="*/ 2115670 w 2657256"/>
                          <a:gd name="connsiteY167" fmla="*/ 390117 h 3370881"/>
                          <a:gd name="connsiteX168" fmla="*/ 2160494 w 2657256"/>
                          <a:gd name="connsiteY168" fmla="*/ 376670 h 3370881"/>
                          <a:gd name="connsiteX169" fmla="*/ 2191870 w 2657256"/>
                          <a:gd name="connsiteY169" fmla="*/ 363223 h 3370881"/>
                          <a:gd name="connsiteX170" fmla="*/ 2205318 w 2657256"/>
                          <a:gd name="connsiteY170" fmla="*/ 358740 h 3370881"/>
                          <a:gd name="connsiteX171" fmla="*/ 2273487 w 2657256"/>
                          <a:gd name="connsiteY171" fmla="*/ 280486 h 3370881"/>
                          <a:gd name="connsiteX172" fmla="*/ 2312894 w 2657256"/>
                          <a:gd name="connsiteY172" fmla="*/ 183929 h 3370881"/>
                          <a:gd name="connsiteX173" fmla="*/ 2339788 w 2657256"/>
                          <a:gd name="connsiteY173" fmla="*/ 151 h 3370881"/>
                          <a:gd name="connsiteX174" fmla="*/ 2357718 w 2657256"/>
                          <a:gd name="connsiteY174" fmla="*/ 215305 h 3370881"/>
                          <a:gd name="connsiteX175" fmla="*/ 2308598 w 2657256"/>
                          <a:gd name="connsiteY175" fmla="*/ 319520 h 3370881"/>
                          <a:gd name="connsiteX176" fmla="*/ 2245659 w 2657256"/>
                          <a:gd name="connsiteY176" fmla="*/ 390117 h 3370881"/>
                          <a:gd name="connsiteX177" fmla="*/ 2254623 w 2657256"/>
                          <a:gd name="connsiteY177" fmla="*/ 403564 h 3370881"/>
                          <a:gd name="connsiteX178" fmla="*/ 2353235 w 2657256"/>
                          <a:gd name="connsiteY178" fmla="*/ 399081 h 3370881"/>
                          <a:gd name="connsiteX179" fmla="*/ 2366682 w 2657256"/>
                          <a:gd name="connsiteY179" fmla="*/ 394599 h 3370881"/>
                          <a:gd name="connsiteX180" fmla="*/ 2389094 w 2657256"/>
                          <a:gd name="connsiteY180" fmla="*/ 390117 h 3370881"/>
                          <a:gd name="connsiteX181" fmla="*/ 2424953 w 2657256"/>
                          <a:gd name="connsiteY181" fmla="*/ 367705 h 3370881"/>
                          <a:gd name="connsiteX182" fmla="*/ 2528047 w 2657256"/>
                          <a:gd name="connsiteY182" fmla="*/ 292700 h 3370881"/>
                          <a:gd name="connsiteX183" fmla="*/ 2541495 w 2657256"/>
                          <a:gd name="connsiteY183" fmla="*/ 62906 h 3370881"/>
                          <a:gd name="connsiteX184" fmla="*/ 2591304 w 2657256"/>
                          <a:gd name="connsiteY184" fmla="*/ 214081 h 3370881"/>
                          <a:gd name="connsiteX185" fmla="*/ 2612315 w 2657256"/>
                          <a:gd name="connsiteY185" fmla="*/ 290907 h 3370881"/>
                          <a:gd name="connsiteX186" fmla="*/ 2650863 w 2657256"/>
                          <a:gd name="connsiteY186" fmla="*/ 344994 h 3370881"/>
                          <a:gd name="connsiteX187" fmla="*/ 2465294 w 2657256"/>
                          <a:gd name="connsiteY187" fmla="*/ 399081 h 3370881"/>
                          <a:gd name="connsiteX188" fmla="*/ 2442882 w 2657256"/>
                          <a:gd name="connsiteY188" fmla="*/ 403564 h 3370881"/>
                          <a:gd name="connsiteX189" fmla="*/ 2398059 w 2657256"/>
                          <a:gd name="connsiteY189" fmla="*/ 417011 h 3370881"/>
                          <a:gd name="connsiteX190" fmla="*/ 2375647 w 2657256"/>
                          <a:gd name="connsiteY190" fmla="*/ 425976 h 3370881"/>
                          <a:gd name="connsiteX191" fmla="*/ 2357718 w 2657256"/>
                          <a:gd name="connsiteY191" fmla="*/ 430458 h 3370881"/>
                          <a:gd name="connsiteX192" fmla="*/ 2344270 w 2657256"/>
                          <a:gd name="connsiteY192" fmla="*/ 461834 h 3370881"/>
                          <a:gd name="connsiteX193" fmla="*/ 2353235 w 2657256"/>
                          <a:gd name="connsiteY193" fmla="*/ 502176 h 3370881"/>
                          <a:gd name="connsiteX194" fmla="*/ 2362200 w 2657256"/>
                          <a:gd name="connsiteY194" fmla="*/ 515623 h 3370881"/>
                          <a:gd name="connsiteX195" fmla="*/ 2344270 w 2657256"/>
                          <a:gd name="connsiteY195" fmla="*/ 587340 h 3370881"/>
                          <a:gd name="connsiteX196" fmla="*/ 2321859 w 2657256"/>
                          <a:gd name="connsiteY196" fmla="*/ 614234 h 3370881"/>
                          <a:gd name="connsiteX197" fmla="*/ 2308412 w 2657256"/>
                          <a:gd name="connsiteY197" fmla="*/ 636646 h 3370881"/>
                          <a:gd name="connsiteX198" fmla="*/ 2281518 w 2657256"/>
                          <a:gd name="connsiteY198" fmla="*/ 641129 h 3370881"/>
                          <a:gd name="connsiteX199" fmla="*/ 2259106 w 2657256"/>
                          <a:gd name="connsiteY199" fmla="*/ 636646 h 3370881"/>
                          <a:gd name="connsiteX200" fmla="*/ 2277035 w 2657256"/>
                          <a:gd name="connsiteY200" fmla="*/ 578376 h 3370881"/>
                          <a:gd name="connsiteX201" fmla="*/ 2290482 w 2657256"/>
                          <a:gd name="connsiteY201" fmla="*/ 542517 h 3370881"/>
                          <a:gd name="connsiteX202" fmla="*/ 2286000 w 2657256"/>
                          <a:gd name="connsiteY202" fmla="*/ 506658 h 3370881"/>
                          <a:gd name="connsiteX203" fmla="*/ 2245659 w 2657256"/>
                          <a:gd name="connsiteY203" fmla="*/ 448387 h 3370881"/>
                          <a:gd name="connsiteX204" fmla="*/ 2200835 w 2657256"/>
                          <a:gd name="connsiteY204" fmla="*/ 430458 h 3370881"/>
                          <a:gd name="connsiteX205" fmla="*/ 2169459 w 2657256"/>
                          <a:gd name="connsiteY205" fmla="*/ 425976 h 3370881"/>
                          <a:gd name="connsiteX206" fmla="*/ 2102223 w 2657256"/>
                          <a:gd name="connsiteY206" fmla="*/ 430458 h 3370881"/>
                          <a:gd name="connsiteX207" fmla="*/ 2084294 w 2657256"/>
                          <a:gd name="connsiteY207" fmla="*/ 439423 h 3370881"/>
                          <a:gd name="connsiteX208" fmla="*/ 2070847 w 2657256"/>
                          <a:gd name="connsiteY208" fmla="*/ 443905 h 3370881"/>
                          <a:gd name="connsiteX209" fmla="*/ 2061882 w 2657256"/>
                          <a:gd name="connsiteY209" fmla="*/ 461834 h 3370881"/>
                          <a:gd name="connsiteX210" fmla="*/ 2034988 w 2657256"/>
                          <a:gd name="connsiteY210" fmla="*/ 475281 h 3370881"/>
                          <a:gd name="connsiteX211" fmla="*/ 1783976 w 2657256"/>
                          <a:gd name="connsiteY211" fmla="*/ 479764 h 3370881"/>
                          <a:gd name="connsiteX212" fmla="*/ 1766047 w 2657256"/>
                          <a:gd name="connsiteY212" fmla="*/ 488729 h 3370881"/>
                          <a:gd name="connsiteX213" fmla="*/ 1703294 w 2657256"/>
                          <a:gd name="connsiteY213" fmla="*/ 506658 h 3370881"/>
                          <a:gd name="connsiteX214" fmla="*/ 1689847 w 2657256"/>
                          <a:gd name="connsiteY214" fmla="*/ 511140 h 3370881"/>
                          <a:gd name="connsiteX215" fmla="*/ 1676400 w 2657256"/>
                          <a:gd name="connsiteY215" fmla="*/ 520105 h 3370881"/>
                          <a:gd name="connsiteX216" fmla="*/ 1649506 w 2657256"/>
                          <a:gd name="connsiteY216" fmla="*/ 529070 h 3370881"/>
                          <a:gd name="connsiteX217" fmla="*/ 1636059 w 2657256"/>
                          <a:gd name="connsiteY217" fmla="*/ 538034 h 3370881"/>
                          <a:gd name="connsiteX218" fmla="*/ 1622612 w 2657256"/>
                          <a:gd name="connsiteY218" fmla="*/ 551481 h 3370881"/>
                          <a:gd name="connsiteX219" fmla="*/ 1609165 w 2657256"/>
                          <a:gd name="connsiteY219" fmla="*/ 555964 h 3370881"/>
                          <a:gd name="connsiteX220" fmla="*/ 1577788 w 2657256"/>
                          <a:gd name="connsiteY220" fmla="*/ 587340 h 3370881"/>
                          <a:gd name="connsiteX221" fmla="*/ 1568823 w 2657256"/>
                          <a:gd name="connsiteY221" fmla="*/ 600787 h 3370881"/>
                          <a:gd name="connsiteX222" fmla="*/ 1555376 w 2657256"/>
                          <a:gd name="connsiteY222" fmla="*/ 614234 h 3370881"/>
                          <a:gd name="connsiteX223" fmla="*/ 1524000 w 2657256"/>
                          <a:gd name="connsiteY223" fmla="*/ 654576 h 3370881"/>
                          <a:gd name="connsiteX224" fmla="*/ 1519518 w 2657256"/>
                          <a:gd name="connsiteY224" fmla="*/ 668023 h 3370881"/>
                          <a:gd name="connsiteX225" fmla="*/ 1528482 w 2657256"/>
                          <a:gd name="connsiteY225" fmla="*/ 708364 h 3370881"/>
                          <a:gd name="connsiteX226" fmla="*/ 1537447 w 2657256"/>
                          <a:gd name="connsiteY226" fmla="*/ 721811 h 3370881"/>
                          <a:gd name="connsiteX227" fmla="*/ 1568823 w 2657256"/>
                          <a:gd name="connsiteY227" fmla="*/ 712846 h 3370881"/>
                          <a:gd name="connsiteX228" fmla="*/ 1600200 w 2657256"/>
                          <a:gd name="connsiteY228" fmla="*/ 712846 h 3370881"/>
                          <a:gd name="connsiteX229" fmla="*/ 1631576 w 2657256"/>
                          <a:gd name="connsiteY229" fmla="*/ 690434 h 3370881"/>
                          <a:gd name="connsiteX230" fmla="*/ 1645023 w 2657256"/>
                          <a:gd name="connsiteY230" fmla="*/ 676987 h 3370881"/>
                          <a:gd name="connsiteX231" fmla="*/ 1685365 w 2657256"/>
                          <a:gd name="connsiteY231" fmla="*/ 645611 h 3370881"/>
                          <a:gd name="connsiteX232" fmla="*/ 1716741 w 2657256"/>
                          <a:gd name="connsiteY232" fmla="*/ 614234 h 3370881"/>
                          <a:gd name="connsiteX233" fmla="*/ 1748118 w 2657256"/>
                          <a:gd name="connsiteY233" fmla="*/ 596305 h 3370881"/>
                          <a:gd name="connsiteX234" fmla="*/ 1761565 w 2657256"/>
                          <a:gd name="connsiteY234" fmla="*/ 591823 h 3370881"/>
                          <a:gd name="connsiteX235" fmla="*/ 1779494 w 2657256"/>
                          <a:gd name="connsiteY235" fmla="*/ 582858 h 3370881"/>
                          <a:gd name="connsiteX236" fmla="*/ 1815353 w 2657256"/>
                          <a:gd name="connsiteY236" fmla="*/ 573893 h 3370881"/>
                          <a:gd name="connsiteX237" fmla="*/ 2030506 w 2657256"/>
                          <a:gd name="connsiteY237" fmla="*/ 578376 h 3370881"/>
                          <a:gd name="connsiteX238" fmla="*/ 2017059 w 2657256"/>
                          <a:gd name="connsiteY238" fmla="*/ 600787 h 3370881"/>
                          <a:gd name="connsiteX239" fmla="*/ 1981200 w 2657256"/>
                          <a:gd name="connsiteY239" fmla="*/ 636646 h 3370881"/>
                          <a:gd name="connsiteX240" fmla="*/ 1967753 w 2657256"/>
                          <a:gd name="connsiteY240" fmla="*/ 650093 h 3370881"/>
                          <a:gd name="connsiteX241" fmla="*/ 1936376 w 2657256"/>
                          <a:gd name="connsiteY241" fmla="*/ 690434 h 3370881"/>
                          <a:gd name="connsiteX242" fmla="*/ 1905000 w 2657256"/>
                          <a:gd name="connsiteY242" fmla="*/ 717329 h 3370881"/>
                          <a:gd name="connsiteX243" fmla="*/ 1860176 w 2657256"/>
                          <a:gd name="connsiteY243" fmla="*/ 735258 h 3370881"/>
                          <a:gd name="connsiteX244" fmla="*/ 1788459 w 2657256"/>
                          <a:gd name="connsiteY244" fmla="*/ 744223 h 3370881"/>
                          <a:gd name="connsiteX245" fmla="*/ 1846729 w 2657256"/>
                          <a:gd name="connsiteY245" fmla="*/ 802493 h 3370881"/>
                          <a:gd name="connsiteX246" fmla="*/ 1913965 w 2657256"/>
                          <a:gd name="connsiteY246" fmla="*/ 829387 h 3370881"/>
                          <a:gd name="connsiteX247" fmla="*/ 1922929 w 2657256"/>
                          <a:gd name="connsiteY247" fmla="*/ 842834 h 3370881"/>
                          <a:gd name="connsiteX248" fmla="*/ 1967753 w 2657256"/>
                          <a:gd name="connsiteY248" fmla="*/ 883176 h 3370881"/>
                          <a:gd name="connsiteX249" fmla="*/ 1981200 w 2657256"/>
                          <a:gd name="connsiteY249" fmla="*/ 896623 h 3370881"/>
                          <a:gd name="connsiteX250" fmla="*/ 1994647 w 2657256"/>
                          <a:gd name="connsiteY250" fmla="*/ 905587 h 3370881"/>
                          <a:gd name="connsiteX251" fmla="*/ 2021541 w 2657256"/>
                          <a:gd name="connsiteY251" fmla="*/ 927999 h 3370881"/>
                          <a:gd name="connsiteX252" fmla="*/ 2030506 w 2657256"/>
                          <a:gd name="connsiteY252" fmla="*/ 941446 h 3370881"/>
                          <a:gd name="connsiteX253" fmla="*/ 2057400 w 2657256"/>
                          <a:gd name="connsiteY253" fmla="*/ 968340 h 3370881"/>
                          <a:gd name="connsiteX254" fmla="*/ 2088776 w 2657256"/>
                          <a:gd name="connsiteY254" fmla="*/ 1013164 h 3370881"/>
                          <a:gd name="connsiteX255" fmla="*/ 2115670 w 2657256"/>
                          <a:gd name="connsiteY255" fmla="*/ 1057987 h 3370881"/>
                          <a:gd name="connsiteX256" fmla="*/ 2120153 w 2657256"/>
                          <a:gd name="connsiteY256" fmla="*/ 1089364 h 3370881"/>
                          <a:gd name="connsiteX257" fmla="*/ 2138082 w 2657256"/>
                          <a:gd name="connsiteY257" fmla="*/ 1143152 h 3370881"/>
                          <a:gd name="connsiteX258" fmla="*/ 2147047 w 2657256"/>
                          <a:gd name="connsiteY258" fmla="*/ 1196940 h 3370881"/>
                          <a:gd name="connsiteX259" fmla="*/ 2151529 w 2657256"/>
                          <a:gd name="connsiteY259" fmla="*/ 1210387 h 3370881"/>
                          <a:gd name="connsiteX260" fmla="*/ 2156012 w 2657256"/>
                          <a:gd name="connsiteY260" fmla="*/ 1228317 h 3370881"/>
                          <a:gd name="connsiteX261" fmla="*/ 2173941 w 2657256"/>
                          <a:gd name="connsiteY261" fmla="*/ 1295552 h 3370881"/>
                          <a:gd name="connsiteX262" fmla="*/ 2182906 w 2657256"/>
                          <a:gd name="connsiteY262" fmla="*/ 1313481 h 3370881"/>
                          <a:gd name="connsiteX263" fmla="*/ 2187388 w 2657256"/>
                          <a:gd name="connsiteY263" fmla="*/ 1331411 h 3370881"/>
                          <a:gd name="connsiteX264" fmla="*/ 2214282 w 2657256"/>
                          <a:gd name="connsiteY264" fmla="*/ 1385199 h 3370881"/>
                          <a:gd name="connsiteX265" fmla="*/ 2218765 w 2657256"/>
                          <a:gd name="connsiteY265" fmla="*/ 1403129 h 3370881"/>
                          <a:gd name="connsiteX266" fmla="*/ 2223247 w 2657256"/>
                          <a:gd name="connsiteY266" fmla="*/ 1430023 h 3370881"/>
                          <a:gd name="connsiteX267" fmla="*/ 2236694 w 2657256"/>
                          <a:gd name="connsiteY267" fmla="*/ 1456917 h 3370881"/>
                          <a:gd name="connsiteX268" fmla="*/ 2249794 w 2657256"/>
                          <a:gd name="connsiteY268" fmla="*/ 1524624 h 3370881"/>
                          <a:gd name="connsiteX269" fmla="*/ 2241176 w 2657256"/>
                          <a:gd name="connsiteY269" fmla="*/ 1577940 h 3370881"/>
                          <a:gd name="connsiteX270" fmla="*/ 2245659 w 2657256"/>
                          <a:gd name="connsiteY270" fmla="*/ 1595870 h 3370881"/>
                          <a:gd name="connsiteX271" fmla="*/ 2249634 w 2657256"/>
                          <a:gd name="connsiteY271" fmla="*/ 1685855 h 3370881"/>
                          <a:gd name="connsiteX272" fmla="*/ 2227729 w 2657256"/>
                          <a:gd name="connsiteY272" fmla="*/ 1716893 h 3370881"/>
                          <a:gd name="connsiteX273" fmla="*/ 2240500 w 2657256"/>
                          <a:gd name="connsiteY273" fmla="*/ 1674269 h 3370881"/>
                          <a:gd name="connsiteX274" fmla="*/ 2235341 w 2657256"/>
                          <a:gd name="connsiteY274" fmla="*/ 1788611 h 3370881"/>
                          <a:gd name="connsiteX275" fmla="*/ 2230689 w 2657256"/>
                          <a:gd name="connsiteY275" fmla="*/ 1823963 h 3370881"/>
                          <a:gd name="connsiteX276" fmla="*/ 2226207 w 2657256"/>
                          <a:gd name="connsiteY276" fmla="*/ 1824470 h 3370881"/>
                          <a:gd name="connsiteX277" fmla="*/ 2208278 w 2657256"/>
                          <a:gd name="connsiteY277" fmla="*/ 1869293 h 3370881"/>
                          <a:gd name="connsiteX278" fmla="*/ 2195168 w 2657256"/>
                          <a:gd name="connsiteY278" fmla="*/ 1882740 h 3370881"/>
                          <a:gd name="connsiteX279" fmla="*/ 2203458 w 2657256"/>
                          <a:gd name="connsiteY279" fmla="*/ 1918938 h 3370881"/>
                          <a:gd name="connsiteX280" fmla="*/ 2204134 w 2657256"/>
                          <a:gd name="connsiteY280" fmla="*/ 1949806 h 3370881"/>
                          <a:gd name="connsiteX281" fmla="*/ 2226545 w 2657256"/>
                          <a:gd name="connsiteY281" fmla="*/ 1954627 h 3370881"/>
                          <a:gd name="connsiteX282" fmla="*/ 2241176 w 2657256"/>
                          <a:gd name="connsiteY282" fmla="*/ 2012729 h 3370881"/>
                          <a:gd name="connsiteX283" fmla="*/ 2263588 w 2657256"/>
                          <a:gd name="connsiteY283" fmla="*/ 2057552 h 3370881"/>
                          <a:gd name="connsiteX284" fmla="*/ 2286000 w 2657256"/>
                          <a:gd name="connsiteY284" fmla="*/ 2084446 h 3370881"/>
                          <a:gd name="connsiteX285" fmla="*/ 2299447 w 2657256"/>
                          <a:gd name="connsiteY285" fmla="*/ 2124787 h 3370881"/>
                          <a:gd name="connsiteX286" fmla="*/ 2321859 w 2657256"/>
                          <a:gd name="connsiteY286" fmla="*/ 2151681 h 3370881"/>
                          <a:gd name="connsiteX287" fmla="*/ 2344270 w 2657256"/>
                          <a:gd name="connsiteY287" fmla="*/ 2205470 h 3370881"/>
                          <a:gd name="connsiteX288" fmla="*/ 2348753 w 2657256"/>
                          <a:gd name="connsiteY288" fmla="*/ 2223399 h 3370881"/>
                          <a:gd name="connsiteX289" fmla="*/ 2366682 w 2657256"/>
                          <a:gd name="connsiteY289" fmla="*/ 2263740 h 3370881"/>
                          <a:gd name="connsiteX290" fmla="*/ 2375647 w 2657256"/>
                          <a:gd name="connsiteY290" fmla="*/ 2286152 h 3370881"/>
                          <a:gd name="connsiteX291" fmla="*/ 2380129 w 2657256"/>
                          <a:gd name="connsiteY291" fmla="*/ 2308564 h 3370881"/>
                          <a:gd name="connsiteX292" fmla="*/ 2389094 w 2657256"/>
                          <a:gd name="connsiteY292" fmla="*/ 2335458 h 3370881"/>
                          <a:gd name="connsiteX293" fmla="*/ 2393576 w 2657256"/>
                          <a:gd name="connsiteY293" fmla="*/ 2380281 h 3370881"/>
                          <a:gd name="connsiteX294" fmla="*/ 2398059 w 2657256"/>
                          <a:gd name="connsiteY294" fmla="*/ 2393729 h 3370881"/>
                          <a:gd name="connsiteX295" fmla="*/ 2419794 w 2657256"/>
                          <a:gd name="connsiteY295" fmla="*/ 2447517 h 3370881"/>
                          <a:gd name="connsiteX296" fmla="*/ 2427343 w 2657256"/>
                          <a:gd name="connsiteY296" fmla="*/ 2564058 h 3370881"/>
                          <a:gd name="connsiteX297" fmla="*/ 2389094 w 2657256"/>
                          <a:gd name="connsiteY297" fmla="*/ 2837481 h 3370881"/>
                          <a:gd name="connsiteX298" fmla="*/ 2380129 w 2657256"/>
                          <a:gd name="connsiteY298" fmla="*/ 2859893 h 3370881"/>
                          <a:gd name="connsiteX299" fmla="*/ 2357718 w 2657256"/>
                          <a:gd name="connsiteY299" fmla="*/ 2913681 h 3370881"/>
                          <a:gd name="connsiteX300" fmla="*/ 2348753 w 2657256"/>
                          <a:gd name="connsiteY300" fmla="*/ 2936093 h 3370881"/>
                          <a:gd name="connsiteX301" fmla="*/ 2339788 w 2657256"/>
                          <a:gd name="connsiteY301" fmla="*/ 2971952 h 3370881"/>
                          <a:gd name="connsiteX302" fmla="*/ 2326341 w 2657256"/>
                          <a:gd name="connsiteY302" fmla="*/ 2994364 h 3370881"/>
                          <a:gd name="connsiteX303" fmla="*/ 2317376 w 2657256"/>
                          <a:gd name="connsiteY303" fmla="*/ 3025740 h 3370881"/>
                          <a:gd name="connsiteX304" fmla="*/ 2303929 w 2657256"/>
                          <a:gd name="connsiteY304" fmla="*/ 3048152 h 3370881"/>
                          <a:gd name="connsiteX305" fmla="*/ 2290482 w 2657256"/>
                          <a:gd name="connsiteY305" fmla="*/ 3079529 h 3370881"/>
                          <a:gd name="connsiteX306" fmla="*/ 2272553 w 2657256"/>
                          <a:gd name="connsiteY306" fmla="*/ 3084011 h 3370881"/>
                          <a:gd name="connsiteX307" fmla="*/ 2259106 w 2657256"/>
                          <a:gd name="connsiteY307" fmla="*/ 3088493 h 3370881"/>
                          <a:gd name="connsiteX308" fmla="*/ 2241176 w 2657256"/>
                          <a:gd name="connsiteY308" fmla="*/ 3092976 h 3370881"/>
                          <a:gd name="connsiteX309" fmla="*/ 2209800 w 2657256"/>
                          <a:gd name="connsiteY309" fmla="*/ 3101940 h 3370881"/>
                          <a:gd name="connsiteX310" fmla="*/ 2205318 w 2657256"/>
                          <a:gd name="connsiteY310" fmla="*/ 3039187 h 3370881"/>
                          <a:gd name="connsiteX311" fmla="*/ 2218765 w 2657256"/>
                          <a:gd name="connsiteY311" fmla="*/ 3021258 h 3370881"/>
                          <a:gd name="connsiteX312" fmla="*/ 2245659 w 2657256"/>
                          <a:gd name="connsiteY312" fmla="*/ 2971952 h 3370881"/>
                          <a:gd name="connsiteX313" fmla="*/ 2268070 w 2657256"/>
                          <a:gd name="connsiteY313" fmla="*/ 2945058 h 3370881"/>
                          <a:gd name="connsiteX314" fmla="*/ 2298550 w 2657256"/>
                          <a:gd name="connsiteY314" fmla="*/ 2568540 h 3370881"/>
                          <a:gd name="connsiteX315" fmla="*/ 2284986 w 2657256"/>
                          <a:gd name="connsiteY315" fmla="*/ 2532681 h 3370881"/>
                          <a:gd name="connsiteX316" fmla="*/ 2293273 w 2657256"/>
                          <a:gd name="connsiteY316" fmla="*/ 2496653 h 3370881"/>
                          <a:gd name="connsiteX317" fmla="*/ 2278152 w 2657256"/>
                          <a:gd name="connsiteY317" fmla="*/ 2475178 h 3370881"/>
                          <a:gd name="connsiteX318" fmla="*/ 2245659 w 2657256"/>
                          <a:gd name="connsiteY318" fmla="*/ 2389247 h 3370881"/>
                          <a:gd name="connsiteX319" fmla="*/ 2195507 w 2657256"/>
                          <a:gd name="connsiteY319" fmla="*/ 2241328 h 3370881"/>
                          <a:gd name="connsiteX320" fmla="*/ 2083786 w 2657256"/>
                          <a:gd name="connsiteY320" fmla="*/ 2040300 h 3370881"/>
                          <a:gd name="connsiteX321" fmla="*/ 2048773 w 2657256"/>
                          <a:gd name="connsiteY321" fmla="*/ 2017971 h 3370881"/>
                          <a:gd name="connsiteX322" fmla="*/ 2074314 w 2657256"/>
                          <a:gd name="connsiteY322" fmla="*/ 2011967 h 3370881"/>
                          <a:gd name="connsiteX323" fmla="*/ 2034988 w 2657256"/>
                          <a:gd name="connsiteY323" fmla="*/ 2003764 h 3370881"/>
                          <a:gd name="connsiteX324" fmla="*/ 2026023 w 2657256"/>
                          <a:gd name="connsiteY324" fmla="*/ 2026176 h 3370881"/>
                          <a:gd name="connsiteX325" fmla="*/ 2021541 w 2657256"/>
                          <a:gd name="connsiteY325" fmla="*/ 2039623 h 3370881"/>
                          <a:gd name="connsiteX326" fmla="*/ 1999129 w 2657256"/>
                          <a:gd name="connsiteY326" fmla="*/ 2053070 h 3370881"/>
                          <a:gd name="connsiteX327" fmla="*/ 1990165 w 2657256"/>
                          <a:gd name="connsiteY327" fmla="*/ 2070999 h 3370881"/>
                          <a:gd name="connsiteX328" fmla="*/ 1967753 w 2657256"/>
                          <a:gd name="connsiteY328" fmla="*/ 2106858 h 3370881"/>
                          <a:gd name="connsiteX329" fmla="*/ 1981200 w 2657256"/>
                          <a:gd name="connsiteY329" fmla="*/ 2223399 h 3370881"/>
                          <a:gd name="connsiteX330" fmla="*/ 1994647 w 2657256"/>
                          <a:gd name="connsiteY330" fmla="*/ 2254776 h 3370881"/>
                          <a:gd name="connsiteX331" fmla="*/ 2003612 w 2657256"/>
                          <a:gd name="connsiteY331" fmla="*/ 2272705 h 3370881"/>
                          <a:gd name="connsiteX332" fmla="*/ 2026023 w 2657256"/>
                          <a:gd name="connsiteY332" fmla="*/ 2304081 h 3370881"/>
                          <a:gd name="connsiteX333" fmla="*/ 2043953 w 2657256"/>
                          <a:gd name="connsiteY333" fmla="*/ 2348905 h 3370881"/>
                          <a:gd name="connsiteX334" fmla="*/ 2061882 w 2657256"/>
                          <a:gd name="connsiteY334" fmla="*/ 2371317 h 3370881"/>
                          <a:gd name="connsiteX335" fmla="*/ 2088776 w 2657256"/>
                          <a:gd name="connsiteY335" fmla="*/ 2434070 h 3370881"/>
                          <a:gd name="connsiteX336" fmla="*/ 2102223 w 2657256"/>
                          <a:gd name="connsiteY336" fmla="*/ 2465446 h 3370881"/>
                          <a:gd name="connsiteX337" fmla="*/ 2106706 w 2657256"/>
                          <a:gd name="connsiteY337" fmla="*/ 2496823 h 3370881"/>
                          <a:gd name="connsiteX338" fmla="*/ 2124635 w 2657256"/>
                          <a:gd name="connsiteY338" fmla="*/ 2559576 h 3370881"/>
                          <a:gd name="connsiteX339" fmla="*/ 2138082 w 2657256"/>
                          <a:gd name="connsiteY339" fmla="*/ 2649223 h 3370881"/>
                          <a:gd name="connsiteX340" fmla="*/ 2147047 w 2657256"/>
                          <a:gd name="connsiteY340" fmla="*/ 2685081 h 3370881"/>
                          <a:gd name="connsiteX341" fmla="*/ 2151529 w 2657256"/>
                          <a:gd name="connsiteY341" fmla="*/ 2716458 h 3370881"/>
                          <a:gd name="connsiteX342" fmla="*/ 2160494 w 2657256"/>
                          <a:gd name="connsiteY342" fmla="*/ 2770246 h 3370881"/>
                          <a:gd name="connsiteX343" fmla="*/ 2156012 w 2657256"/>
                          <a:gd name="connsiteY343" fmla="*/ 2962987 h 3370881"/>
                          <a:gd name="connsiteX344" fmla="*/ 2138082 w 2657256"/>
                          <a:gd name="connsiteY344" fmla="*/ 3043670 h 3370881"/>
                          <a:gd name="connsiteX345" fmla="*/ 2133600 w 2657256"/>
                          <a:gd name="connsiteY345" fmla="*/ 3061599 h 3370881"/>
                          <a:gd name="connsiteX346" fmla="*/ 2120153 w 2657256"/>
                          <a:gd name="connsiteY346" fmla="*/ 3079529 h 3370881"/>
                          <a:gd name="connsiteX347" fmla="*/ 2111188 w 2657256"/>
                          <a:gd name="connsiteY347" fmla="*/ 3106423 h 3370881"/>
                          <a:gd name="connsiteX348" fmla="*/ 2088776 w 2657256"/>
                          <a:gd name="connsiteY348" fmla="*/ 3137799 h 3370881"/>
                          <a:gd name="connsiteX349" fmla="*/ 2075329 w 2657256"/>
                          <a:gd name="connsiteY349" fmla="*/ 3164693 h 3370881"/>
                          <a:gd name="connsiteX350" fmla="*/ 2061882 w 2657256"/>
                          <a:gd name="connsiteY350" fmla="*/ 3169176 h 3370881"/>
                          <a:gd name="connsiteX351" fmla="*/ 2021541 w 2657256"/>
                          <a:gd name="connsiteY351" fmla="*/ 3164693 h 3370881"/>
                          <a:gd name="connsiteX352" fmla="*/ 2012576 w 2657256"/>
                          <a:gd name="connsiteY352" fmla="*/ 3119870 h 3370881"/>
                          <a:gd name="connsiteX353" fmla="*/ 2048435 w 2657256"/>
                          <a:gd name="connsiteY353" fmla="*/ 3021258 h 3370881"/>
                          <a:gd name="connsiteX354" fmla="*/ 2048435 w 2657256"/>
                          <a:gd name="connsiteY354" fmla="*/ 3021258 h 3370881"/>
                          <a:gd name="connsiteX355" fmla="*/ 2061882 w 2657256"/>
                          <a:gd name="connsiteY355" fmla="*/ 2967470 h 3370881"/>
                          <a:gd name="connsiteX356" fmla="*/ 2070847 w 2657256"/>
                          <a:gd name="connsiteY356" fmla="*/ 2882305 h 3370881"/>
                          <a:gd name="connsiteX357" fmla="*/ 2066365 w 2657256"/>
                          <a:gd name="connsiteY357" fmla="*/ 2725423 h 3370881"/>
                          <a:gd name="connsiteX358" fmla="*/ 2043953 w 2657256"/>
                          <a:gd name="connsiteY358" fmla="*/ 2649223 h 3370881"/>
                          <a:gd name="connsiteX359" fmla="*/ 2030506 w 2657256"/>
                          <a:gd name="connsiteY359" fmla="*/ 2622329 h 3370881"/>
                          <a:gd name="connsiteX360" fmla="*/ 2017059 w 2657256"/>
                          <a:gd name="connsiteY360" fmla="*/ 2581987 h 3370881"/>
                          <a:gd name="connsiteX361" fmla="*/ 1981200 w 2657256"/>
                          <a:gd name="connsiteY361" fmla="*/ 2514752 h 3370881"/>
                          <a:gd name="connsiteX362" fmla="*/ 1972235 w 2657256"/>
                          <a:gd name="connsiteY362" fmla="*/ 2501305 h 3370881"/>
                          <a:gd name="connsiteX363" fmla="*/ 1958788 w 2657256"/>
                          <a:gd name="connsiteY363" fmla="*/ 2478893 h 3370881"/>
                          <a:gd name="connsiteX364" fmla="*/ 1905000 w 2657256"/>
                          <a:gd name="connsiteY364" fmla="*/ 2398211 h 3370881"/>
                          <a:gd name="connsiteX365" fmla="*/ 1882588 w 2657256"/>
                          <a:gd name="connsiteY365" fmla="*/ 2357870 h 3370881"/>
                          <a:gd name="connsiteX366" fmla="*/ 1869141 w 2657256"/>
                          <a:gd name="connsiteY366" fmla="*/ 2339940 h 3370881"/>
                          <a:gd name="connsiteX367" fmla="*/ 1806388 w 2657256"/>
                          <a:gd name="connsiteY367" fmla="*/ 2313046 h 3370881"/>
                          <a:gd name="connsiteX368" fmla="*/ 1779494 w 2657256"/>
                          <a:gd name="connsiteY368" fmla="*/ 2304081 h 3370881"/>
                          <a:gd name="connsiteX369" fmla="*/ 1752600 w 2657256"/>
                          <a:gd name="connsiteY369" fmla="*/ 2299599 h 3370881"/>
                          <a:gd name="connsiteX370" fmla="*/ 1680882 w 2657256"/>
                          <a:gd name="connsiteY370" fmla="*/ 2277187 h 3370881"/>
                          <a:gd name="connsiteX371" fmla="*/ 1719025 w 2657256"/>
                          <a:gd name="connsiteY371" fmla="*/ 2281331 h 3370881"/>
                          <a:gd name="connsiteX372" fmla="*/ 1756997 w 2657256"/>
                          <a:gd name="connsiteY372" fmla="*/ 2289450 h 3370881"/>
                          <a:gd name="connsiteX373" fmla="*/ 1656440 w 2657256"/>
                          <a:gd name="connsiteY373" fmla="*/ 2298583 h 3370881"/>
                          <a:gd name="connsiteX374" fmla="*/ 1537447 w 2657256"/>
                          <a:gd name="connsiteY374" fmla="*/ 2329960 h 3370881"/>
                          <a:gd name="connsiteX375" fmla="*/ 1571993 w 2657256"/>
                          <a:gd name="connsiteY375" fmla="*/ 2317957 h 3370881"/>
                          <a:gd name="connsiteX376" fmla="*/ 1509707 w 2657256"/>
                          <a:gd name="connsiteY376" fmla="*/ 2338926 h 3370881"/>
                          <a:gd name="connsiteX377" fmla="*/ 1500444 w 2657256"/>
                          <a:gd name="connsiteY377" fmla="*/ 2355271 h 3370881"/>
                          <a:gd name="connsiteX378" fmla="*/ 1402678 w 2657256"/>
                          <a:gd name="connsiteY378" fmla="*/ 2339641 h 3370881"/>
                          <a:gd name="connsiteX379" fmla="*/ 1322892 w 2657256"/>
                          <a:gd name="connsiteY379" fmla="*/ 2336952 h 3370881"/>
                          <a:gd name="connsiteX380" fmla="*/ 1199384 w 2657256"/>
                          <a:gd name="connsiteY380" fmla="*/ 2307041 h 3370881"/>
                          <a:gd name="connsiteX381" fmla="*/ 1066800 w 2657256"/>
                          <a:gd name="connsiteY381" fmla="*/ 2272705 h 3370881"/>
                          <a:gd name="connsiteX382" fmla="*/ 1030941 w 2657256"/>
                          <a:gd name="connsiteY382" fmla="*/ 2263740 h 3370881"/>
                          <a:gd name="connsiteX383" fmla="*/ 986118 w 2657256"/>
                          <a:gd name="connsiteY383" fmla="*/ 2241329 h 3370881"/>
                          <a:gd name="connsiteX384" fmla="*/ 968188 w 2657256"/>
                          <a:gd name="connsiteY384" fmla="*/ 2232364 h 3370881"/>
                          <a:gd name="connsiteX385" fmla="*/ 936812 w 2657256"/>
                          <a:gd name="connsiteY385" fmla="*/ 2214434 h 3370881"/>
                          <a:gd name="connsiteX386" fmla="*/ 905435 w 2657256"/>
                          <a:gd name="connsiteY386" fmla="*/ 2196505 h 3370881"/>
                          <a:gd name="connsiteX387" fmla="*/ 869576 w 2657256"/>
                          <a:gd name="connsiteY387" fmla="*/ 2209952 h 3370881"/>
                          <a:gd name="connsiteX388" fmla="*/ 856129 w 2657256"/>
                          <a:gd name="connsiteY388" fmla="*/ 2227881 h 3370881"/>
                          <a:gd name="connsiteX389" fmla="*/ 815788 w 2657256"/>
                          <a:gd name="connsiteY389" fmla="*/ 2268223 h 3370881"/>
                          <a:gd name="connsiteX390" fmla="*/ 788894 w 2657256"/>
                          <a:gd name="connsiteY390" fmla="*/ 2290634 h 3370881"/>
                          <a:gd name="connsiteX391" fmla="*/ 762000 w 2657256"/>
                          <a:gd name="connsiteY391" fmla="*/ 2313046 h 3370881"/>
                          <a:gd name="connsiteX392" fmla="*/ 753035 w 2657256"/>
                          <a:gd name="connsiteY392" fmla="*/ 2326493 h 3370881"/>
                          <a:gd name="connsiteX393" fmla="*/ 735106 w 2657256"/>
                          <a:gd name="connsiteY393" fmla="*/ 2339940 h 3370881"/>
                          <a:gd name="connsiteX394" fmla="*/ 712694 w 2657256"/>
                          <a:gd name="connsiteY394" fmla="*/ 2362352 h 3370881"/>
                          <a:gd name="connsiteX395" fmla="*/ 694765 w 2657256"/>
                          <a:gd name="connsiteY395" fmla="*/ 2375799 h 3370881"/>
                          <a:gd name="connsiteX396" fmla="*/ 681318 w 2657256"/>
                          <a:gd name="connsiteY396" fmla="*/ 2393729 h 3370881"/>
                          <a:gd name="connsiteX397" fmla="*/ 667870 w 2657256"/>
                          <a:gd name="connsiteY397" fmla="*/ 2402693 h 3370881"/>
                          <a:gd name="connsiteX398" fmla="*/ 623047 w 2657256"/>
                          <a:gd name="connsiteY398" fmla="*/ 2443034 h 3370881"/>
                          <a:gd name="connsiteX399" fmla="*/ 600635 w 2657256"/>
                          <a:gd name="connsiteY399" fmla="*/ 2474411 h 3370881"/>
                          <a:gd name="connsiteX400" fmla="*/ 587188 w 2657256"/>
                          <a:gd name="connsiteY400" fmla="*/ 2514752 h 3370881"/>
                          <a:gd name="connsiteX401" fmla="*/ 582706 w 2657256"/>
                          <a:gd name="connsiteY401" fmla="*/ 2546129 h 3370881"/>
                          <a:gd name="connsiteX402" fmla="*/ 596153 w 2657256"/>
                          <a:gd name="connsiteY402" fmla="*/ 2635776 h 3370881"/>
                          <a:gd name="connsiteX403" fmla="*/ 600635 w 2657256"/>
                          <a:gd name="connsiteY403" fmla="*/ 2653705 h 3370881"/>
                          <a:gd name="connsiteX404" fmla="*/ 609600 w 2657256"/>
                          <a:gd name="connsiteY404" fmla="*/ 2671634 h 3370881"/>
                          <a:gd name="connsiteX405" fmla="*/ 614082 w 2657256"/>
                          <a:gd name="connsiteY405" fmla="*/ 2689564 h 3370881"/>
                          <a:gd name="connsiteX406" fmla="*/ 623047 w 2657256"/>
                          <a:gd name="connsiteY406" fmla="*/ 2711976 h 3370881"/>
                          <a:gd name="connsiteX407" fmla="*/ 627529 w 2657256"/>
                          <a:gd name="connsiteY407" fmla="*/ 2734387 h 3370881"/>
                          <a:gd name="connsiteX408" fmla="*/ 640976 w 2657256"/>
                          <a:gd name="connsiteY408" fmla="*/ 2765764 h 3370881"/>
                          <a:gd name="connsiteX409" fmla="*/ 645459 w 2657256"/>
                          <a:gd name="connsiteY409" fmla="*/ 2779211 h 3370881"/>
                          <a:gd name="connsiteX410" fmla="*/ 658906 w 2657256"/>
                          <a:gd name="connsiteY410" fmla="*/ 2801623 h 3370881"/>
                          <a:gd name="connsiteX411" fmla="*/ 676835 w 2657256"/>
                          <a:gd name="connsiteY411" fmla="*/ 2864376 h 3370881"/>
                          <a:gd name="connsiteX412" fmla="*/ 690282 w 2657256"/>
                          <a:gd name="connsiteY412" fmla="*/ 2895752 h 3370881"/>
                          <a:gd name="connsiteX413" fmla="*/ 699247 w 2657256"/>
                          <a:gd name="connsiteY413" fmla="*/ 2940576 h 3370881"/>
                          <a:gd name="connsiteX414" fmla="*/ 703729 w 2657256"/>
                          <a:gd name="connsiteY414" fmla="*/ 2967470 h 3370881"/>
                          <a:gd name="connsiteX415" fmla="*/ 717176 w 2657256"/>
                          <a:gd name="connsiteY415" fmla="*/ 2994364 h 3370881"/>
                          <a:gd name="connsiteX416" fmla="*/ 735106 w 2657256"/>
                          <a:gd name="connsiteY416" fmla="*/ 3052634 h 3370881"/>
                          <a:gd name="connsiteX417" fmla="*/ 739588 w 2657256"/>
                          <a:gd name="connsiteY417" fmla="*/ 3079529 h 3370881"/>
                          <a:gd name="connsiteX418" fmla="*/ 762000 w 2657256"/>
                          <a:gd name="connsiteY418" fmla="*/ 3142281 h 3370881"/>
                          <a:gd name="connsiteX419" fmla="*/ 766482 w 2657256"/>
                          <a:gd name="connsiteY419" fmla="*/ 3231929 h 3370881"/>
                          <a:gd name="connsiteX420" fmla="*/ 770965 w 2657256"/>
                          <a:gd name="connsiteY420" fmla="*/ 3254340 h 3370881"/>
                          <a:gd name="connsiteX421" fmla="*/ 775447 w 2657256"/>
                          <a:gd name="connsiteY421" fmla="*/ 3285717 h 3370881"/>
                          <a:gd name="connsiteX422" fmla="*/ 748553 w 2657256"/>
                          <a:gd name="connsiteY422" fmla="*/ 3335023 h 3370881"/>
                          <a:gd name="connsiteX423" fmla="*/ 721659 w 2657256"/>
                          <a:gd name="connsiteY423" fmla="*/ 3343987 h 3370881"/>
                          <a:gd name="connsiteX424" fmla="*/ 708212 w 2657256"/>
                          <a:gd name="connsiteY424" fmla="*/ 3348470 h 3370881"/>
                          <a:gd name="connsiteX425" fmla="*/ 623047 w 2657256"/>
                          <a:gd name="connsiteY425" fmla="*/ 3330540 h 3370881"/>
                          <a:gd name="connsiteX426" fmla="*/ 609600 w 2657256"/>
                          <a:gd name="connsiteY426" fmla="*/ 3308129 h 3370881"/>
                          <a:gd name="connsiteX427" fmla="*/ 591670 w 2657256"/>
                          <a:gd name="connsiteY427" fmla="*/ 3267787 h 3370881"/>
                          <a:gd name="connsiteX428" fmla="*/ 560294 w 2657256"/>
                          <a:gd name="connsiteY428" fmla="*/ 3209517 h 3370881"/>
                          <a:gd name="connsiteX429" fmla="*/ 551329 w 2657256"/>
                          <a:gd name="connsiteY429" fmla="*/ 3196070 h 3370881"/>
                          <a:gd name="connsiteX430" fmla="*/ 528918 w 2657256"/>
                          <a:gd name="connsiteY430" fmla="*/ 3173658 h 3370881"/>
                          <a:gd name="connsiteX431" fmla="*/ 519953 w 2657256"/>
                          <a:gd name="connsiteY431" fmla="*/ 3128834 h 3370881"/>
                          <a:gd name="connsiteX432" fmla="*/ 524435 w 2657256"/>
                          <a:gd name="connsiteY432" fmla="*/ 3101940 h 3370881"/>
                          <a:gd name="connsiteX433" fmla="*/ 528918 w 2657256"/>
                          <a:gd name="connsiteY433" fmla="*/ 3088493 h 3370881"/>
                          <a:gd name="connsiteX434" fmla="*/ 542365 w 2657256"/>
                          <a:gd name="connsiteY434" fmla="*/ 3052634 h 3370881"/>
                          <a:gd name="connsiteX435" fmla="*/ 484094 w 2657256"/>
                          <a:gd name="connsiteY435" fmla="*/ 2886787 h 3370881"/>
                          <a:gd name="connsiteX436" fmla="*/ 443753 w 2657256"/>
                          <a:gd name="connsiteY436" fmla="*/ 2779211 h 3370881"/>
                          <a:gd name="connsiteX437" fmla="*/ 439270 w 2657256"/>
                          <a:gd name="connsiteY437" fmla="*/ 2752317 h 3370881"/>
                          <a:gd name="connsiteX438" fmla="*/ 430306 w 2657256"/>
                          <a:gd name="connsiteY438" fmla="*/ 2716458 h 3370881"/>
                          <a:gd name="connsiteX439" fmla="*/ 425823 w 2657256"/>
                          <a:gd name="connsiteY439" fmla="*/ 2680599 h 3370881"/>
                          <a:gd name="connsiteX440" fmla="*/ 398929 w 2657256"/>
                          <a:gd name="connsiteY440" fmla="*/ 2599917 h 3370881"/>
                          <a:gd name="connsiteX441" fmla="*/ 385482 w 2657256"/>
                          <a:gd name="connsiteY441" fmla="*/ 2568540 h 3370881"/>
                          <a:gd name="connsiteX442" fmla="*/ 381000 w 2657256"/>
                          <a:gd name="connsiteY442" fmla="*/ 2550611 h 3370881"/>
                          <a:gd name="connsiteX443" fmla="*/ 372035 w 2657256"/>
                          <a:gd name="connsiteY443" fmla="*/ 2483376 h 3370881"/>
                          <a:gd name="connsiteX444" fmla="*/ 367553 w 2657256"/>
                          <a:gd name="connsiteY444" fmla="*/ 2469929 h 3370881"/>
                          <a:gd name="connsiteX445" fmla="*/ 407894 w 2657256"/>
                          <a:gd name="connsiteY445" fmla="*/ 2451999 h 3370881"/>
                          <a:gd name="connsiteX446" fmla="*/ 515470 w 2657256"/>
                          <a:gd name="connsiteY446" fmla="*/ 2407176 h 3370881"/>
                          <a:gd name="connsiteX447" fmla="*/ 578223 w 2657256"/>
                          <a:gd name="connsiteY447" fmla="*/ 2353387 h 3370881"/>
                          <a:gd name="connsiteX448" fmla="*/ 587188 w 2657256"/>
                          <a:gd name="connsiteY448" fmla="*/ 2330976 h 3370881"/>
                          <a:gd name="connsiteX449" fmla="*/ 614082 w 2657256"/>
                          <a:gd name="connsiteY449" fmla="*/ 2254776 h 3370881"/>
                          <a:gd name="connsiteX450" fmla="*/ 649941 w 2657256"/>
                          <a:gd name="connsiteY450" fmla="*/ 2200987 h 3370881"/>
                          <a:gd name="connsiteX451" fmla="*/ 690282 w 2657256"/>
                          <a:gd name="connsiteY451" fmla="*/ 2174093 h 3370881"/>
                          <a:gd name="connsiteX452" fmla="*/ 703729 w 2657256"/>
                          <a:gd name="connsiteY452" fmla="*/ 2165129 h 3370881"/>
                          <a:gd name="connsiteX453" fmla="*/ 739588 w 2657256"/>
                          <a:gd name="connsiteY453" fmla="*/ 2147199 h 3370881"/>
                          <a:gd name="connsiteX454" fmla="*/ 708212 w 2657256"/>
                          <a:gd name="connsiteY454" fmla="*/ 2187540 h 3370881"/>
                          <a:gd name="connsiteX455" fmla="*/ 654423 w 2657256"/>
                          <a:gd name="connsiteY455" fmla="*/ 2241329 h 3370881"/>
                          <a:gd name="connsiteX456" fmla="*/ 636494 w 2657256"/>
                          <a:gd name="connsiteY456" fmla="*/ 2259258 h 3370881"/>
                          <a:gd name="connsiteX457" fmla="*/ 614082 w 2657256"/>
                          <a:gd name="connsiteY457" fmla="*/ 2286152 h 3370881"/>
                          <a:gd name="connsiteX458" fmla="*/ 592179 w 2657256"/>
                          <a:gd name="connsiteY458" fmla="*/ 2282347 h 3370881"/>
                          <a:gd name="connsiteX459" fmla="*/ 555980 w 2657256"/>
                          <a:gd name="connsiteY459" fmla="*/ 2313892 h 3370881"/>
                          <a:gd name="connsiteX460" fmla="*/ 524435 w 2657256"/>
                          <a:gd name="connsiteY460" fmla="*/ 2348905 h 3370881"/>
                          <a:gd name="connsiteX461" fmla="*/ 502023 w 2657256"/>
                          <a:gd name="connsiteY461" fmla="*/ 2362352 h 3370881"/>
                          <a:gd name="connsiteX462" fmla="*/ 461682 w 2657256"/>
                          <a:gd name="connsiteY462" fmla="*/ 2389246 h 3370881"/>
                          <a:gd name="connsiteX463" fmla="*/ 448235 w 2657256"/>
                          <a:gd name="connsiteY463" fmla="*/ 2398211 h 3370881"/>
                          <a:gd name="connsiteX464" fmla="*/ 430306 w 2657256"/>
                          <a:gd name="connsiteY464" fmla="*/ 2407176 h 3370881"/>
                          <a:gd name="connsiteX465" fmla="*/ 412376 w 2657256"/>
                          <a:gd name="connsiteY465" fmla="*/ 2420623 h 3370881"/>
                          <a:gd name="connsiteX466" fmla="*/ 389965 w 2657256"/>
                          <a:gd name="connsiteY466" fmla="*/ 2429587 h 3370881"/>
                          <a:gd name="connsiteX467" fmla="*/ 372035 w 2657256"/>
                          <a:gd name="connsiteY467" fmla="*/ 2443034 h 3370881"/>
                          <a:gd name="connsiteX468" fmla="*/ 318247 w 2657256"/>
                          <a:gd name="connsiteY468" fmla="*/ 2474411 h 3370881"/>
                          <a:gd name="connsiteX469" fmla="*/ 304800 w 2657256"/>
                          <a:gd name="connsiteY469" fmla="*/ 2492340 h 3370881"/>
                          <a:gd name="connsiteX470" fmla="*/ 282388 w 2657256"/>
                          <a:gd name="connsiteY470" fmla="*/ 2519234 h 3370881"/>
                          <a:gd name="connsiteX471" fmla="*/ 295835 w 2657256"/>
                          <a:gd name="connsiteY471" fmla="*/ 2815070 h 3370881"/>
                          <a:gd name="connsiteX472" fmla="*/ 300318 w 2657256"/>
                          <a:gd name="connsiteY472" fmla="*/ 2837481 h 3370881"/>
                          <a:gd name="connsiteX473" fmla="*/ 304800 w 2657256"/>
                          <a:gd name="connsiteY473" fmla="*/ 2868858 h 3370881"/>
                          <a:gd name="connsiteX474" fmla="*/ 309282 w 2657256"/>
                          <a:gd name="connsiteY474" fmla="*/ 2927129 h 3370881"/>
                          <a:gd name="connsiteX475" fmla="*/ 322729 w 2657256"/>
                          <a:gd name="connsiteY475" fmla="*/ 2985399 h 3370881"/>
                          <a:gd name="connsiteX476" fmla="*/ 327212 w 2657256"/>
                          <a:gd name="connsiteY476" fmla="*/ 3012293 h 3370881"/>
                          <a:gd name="connsiteX477" fmla="*/ 331694 w 2657256"/>
                          <a:gd name="connsiteY477" fmla="*/ 3043670 h 3370881"/>
                          <a:gd name="connsiteX478" fmla="*/ 345141 w 2657256"/>
                          <a:gd name="connsiteY478" fmla="*/ 3070564 h 3370881"/>
                          <a:gd name="connsiteX479" fmla="*/ 367553 w 2657256"/>
                          <a:gd name="connsiteY479" fmla="*/ 3124352 h 3370881"/>
                          <a:gd name="connsiteX480" fmla="*/ 381000 w 2657256"/>
                          <a:gd name="connsiteY480" fmla="*/ 3182623 h 3370881"/>
                          <a:gd name="connsiteX481" fmla="*/ 389965 w 2657256"/>
                          <a:gd name="connsiteY481" fmla="*/ 3196070 h 3370881"/>
                          <a:gd name="connsiteX482" fmla="*/ 394447 w 2657256"/>
                          <a:gd name="connsiteY482" fmla="*/ 3213999 h 3370881"/>
                          <a:gd name="connsiteX483" fmla="*/ 412376 w 2657256"/>
                          <a:gd name="connsiteY483" fmla="*/ 3245376 h 3370881"/>
                          <a:gd name="connsiteX484" fmla="*/ 416859 w 2657256"/>
                          <a:gd name="connsiteY484" fmla="*/ 3258823 h 3370881"/>
                          <a:gd name="connsiteX485" fmla="*/ 425823 w 2657256"/>
                          <a:gd name="connsiteY485" fmla="*/ 3272270 h 3370881"/>
                          <a:gd name="connsiteX486" fmla="*/ 439270 w 2657256"/>
                          <a:gd name="connsiteY486" fmla="*/ 3303646 h 3370881"/>
                          <a:gd name="connsiteX487" fmla="*/ 439270 w 2657256"/>
                          <a:gd name="connsiteY487" fmla="*/ 3352952 h 3370881"/>
                          <a:gd name="connsiteX488" fmla="*/ 430306 w 2657256"/>
                          <a:gd name="connsiteY488" fmla="*/ 3366399 h 3370881"/>
                          <a:gd name="connsiteX489" fmla="*/ 412376 w 2657256"/>
                          <a:gd name="connsiteY489" fmla="*/ 3370881 h 3370881"/>
                          <a:gd name="connsiteX490" fmla="*/ 295835 w 2657256"/>
                          <a:gd name="connsiteY490" fmla="*/ 3357434 h 3370881"/>
                          <a:gd name="connsiteX491" fmla="*/ 264459 w 2657256"/>
                          <a:gd name="connsiteY491" fmla="*/ 3276752 h 3370881"/>
                          <a:gd name="connsiteX492" fmla="*/ 259976 w 2657256"/>
                          <a:gd name="connsiteY492" fmla="*/ 3240893 h 3370881"/>
                          <a:gd name="connsiteX493" fmla="*/ 246529 w 2657256"/>
                          <a:gd name="connsiteY493" fmla="*/ 3178140 h 3370881"/>
                          <a:gd name="connsiteX494" fmla="*/ 237565 w 2657256"/>
                          <a:gd name="connsiteY494" fmla="*/ 3084011 h 3370881"/>
                          <a:gd name="connsiteX495" fmla="*/ 228600 w 2657256"/>
                          <a:gd name="connsiteY495" fmla="*/ 3057117 h 3370881"/>
                          <a:gd name="connsiteX496" fmla="*/ 219635 w 2657256"/>
                          <a:gd name="connsiteY496" fmla="*/ 3021258 h 3370881"/>
                          <a:gd name="connsiteX497" fmla="*/ 206188 w 2657256"/>
                          <a:gd name="connsiteY497" fmla="*/ 2980917 h 3370881"/>
                          <a:gd name="connsiteX498" fmla="*/ 201706 w 2657256"/>
                          <a:gd name="connsiteY498" fmla="*/ 2949540 h 3370881"/>
                          <a:gd name="connsiteX499" fmla="*/ 197223 w 2657256"/>
                          <a:gd name="connsiteY499" fmla="*/ 2927129 h 3370881"/>
                          <a:gd name="connsiteX500" fmla="*/ 192741 w 2657256"/>
                          <a:gd name="connsiteY500" fmla="*/ 2891270 h 3370881"/>
                          <a:gd name="connsiteX501" fmla="*/ 188259 w 2657256"/>
                          <a:gd name="connsiteY501" fmla="*/ 2850929 h 3370881"/>
                          <a:gd name="connsiteX502" fmla="*/ 179294 w 2657256"/>
                          <a:gd name="connsiteY502" fmla="*/ 2824034 h 3370881"/>
                          <a:gd name="connsiteX503" fmla="*/ 165847 w 2657256"/>
                          <a:gd name="connsiteY503" fmla="*/ 2774729 h 3370881"/>
                          <a:gd name="connsiteX504" fmla="*/ 161365 w 2657256"/>
                          <a:gd name="connsiteY504" fmla="*/ 2747834 h 3370881"/>
                          <a:gd name="connsiteX505" fmla="*/ 156882 w 2657256"/>
                          <a:gd name="connsiteY505" fmla="*/ 2559576 h 3370881"/>
                          <a:gd name="connsiteX506" fmla="*/ 152400 w 2657256"/>
                          <a:gd name="connsiteY506" fmla="*/ 2519234 h 3370881"/>
                          <a:gd name="connsiteX507" fmla="*/ 118035 w 2657256"/>
                          <a:gd name="connsiteY507" fmla="*/ 2400004 h 3370881"/>
                          <a:gd name="connsiteX508" fmla="*/ 117048 w 2657256"/>
                          <a:gd name="connsiteY508" fmla="*/ 2344423 h 3370881"/>
                          <a:gd name="connsiteX509" fmla="*/ 100106 w 2657256"/>
                          <a:gd name="connsiteY509" fmla="*/ 2330976 h 3370881"/>
                          <a:gd name="connsiteX510" fmla="*/ 138953 w 2657256"/>
                          <a:gd name="connsiteY510" fmla="*/ 2313046 h 3370881"/>
                          <a:gd name="connsiteX511" fmla="*/ 152400 w 2657256"/>
                          <a:gd name="connsiteY511" fmla="*/ 2304081 h 3370881"/>
                          <a:gd name="connsiteX512" fmla="*/ 170329 w 2657256"/>
                          <a:gd name="connsiteY512" fmla="*/ 2259258 h 3370881"/>
                          <a:gd name="connsiteX513" fmla="*/ 188259 w 2657256"/>
                          <a:gd name="connsiteY513" fmla="*/ 2223399 h 3370881"/>
                          <a:gd name="connsiteX514" fmla="*/ 206188 w 2657256"/>
                          <a:gd name="connsiteY514" fmla="*/ 2187540 h 3370881"/>
                          <a:gd name="connsiteX515" fmla="*/ 210670 w 2657256"/>
                          <a:gd name="connsiteY515" fmla="*/ 2174093 h 3370881"/>
                          <a:gd name="connsiteX516" fmla="*/ 219635 w 2657256"/>
                          <a:gd name="connsiteY516" fmla="*/ 2115823 h 3370881"/>
                          <a:gd name="connsiteX517" fmla="*/ 210670 w 2657256"/>
                          <a:gd name="connsiteY517" fmla="*/ 1958940 h 3370881"/>
                          <a:gd name="connsiteX518" fmla="*/ 192741 w 2657256"/>
                          <a:gd name="connsiteY518" fmla="*/ 1923081 h 3370881"/>
                          <a:gd name="connsiteX519" fmla="*/ 179294 w 2657256"/>
                          <a:gd name="connsiteY519" fmla="*/ 1891705 h 3370881"/>
                          <a:gd name="connsiteX520" fmla="*/ 165847 w 2657256"/>
                          <a:gd name="connsiteY520" fmla="*/ 1864811 h 3370881"/>
                          <a:gd name="connsiteX521" fmla="*/ 152400 w 2657256"/>
                          <a:gd name="connsiteY521" fmla="*/ 1833434 h 3370881"/>
                          <a:gd name="connsiteX522" fmla="*/ 143435 w 2657256"/>
                          <a:gd name="connsiteY522" fmla="*/ 1819987 h 3370881"/>
                          <a:gd name="connsiteX523" fmla="*/ 107576 w 2657256"/>
                          <a:gd name="connsiteY523" fmla="*/ 1784129 h 3370881"/>
                          <a:gd name="connsiteX524" fmla="*/ 94129 w 2657256"/>
                          <a:gd name="connsiteY524" fmla="*/ 1779646 h 3370881"/>
                          <a:gd name="connsiteX525" fmla="*/ 71718 w 2657256"/>
                          <a:gd name="connsiteY525" fmla="*/ 1770681 h 3370881"/>
                          <a:gd name="connsiteX526" fmla="*/ 58270 w 2657256"/>
                          <a:gd name="connsiteY526" fmla="*/ 1761717 h 3370881"/>
                          <a:gd name="connsiteX527" fmla="*/ 26894 w 2657256"/>
                          <a:gd name="connsiteY527" fmla="*/ 1730340 h 3370881"/>
                          <a:gd name="connsiteX528" fmla="*/ 0 w 2657256"/>
                          <a:gd name="connsiteY528" fmla="*/ 1707929 h 3370881"/>
                          <a:gd name="connsiteX0" fmla="*/ 0 w 2655969"/>
                          <a:gd name="connsiteY0" fmla="*/ 1707929 h 3370881"/>
                          <a:gd name="connsiteX1" fmla="*/ 22412 w 2655969"/>
                          <a:gd name="connsiteY1" fmla="*/ 1698964 h 3370881"/>
                          <a:gd name="connsiteX2" fmla="*/ 31376 w 2655969"/>
                          <a:gd name="connsiteY2" fmla="*/ 1681034 h 3370881"/>
                          <a:gd name="connsiteX3" fmla="*/ 44823 w 2655969"/>
                          <a:gd name="connsiteY3" fmla="*/ 1672070 h 3370881"/>
                          <a:gd name="connsiteX4" fmla="*/ 58270 w 2655969"/>
                          <a:gd name="connsiteY4" fmla="*/ 1654140 h 3370881"/>
                          <a:gd name="connsiteX5" fmla="*/ 76200 w 2655969"/>
                          <a:gd name="connsiteY5" fmla="*/ 1645176 h 3370881"/>
                          <a:gd name="connsiteX6" fmla="*/ 98612 w 2655969"/>
                          <a:gd name="connsiteY6" fmla="*/ 1636211 h 3370881"/>
                          <a:gd name="connsiteX7" fmla="*/ 125506 w 2655969"/>
                          <a:gd name="connsiteY7" fmla="*/ 1627246 h 3370881"/>
                          <a:gd name="connsiteX8" fmla="*/ 152400 w 2655969"/>
                          <a:gd name="connsiteY8" fmla="*/ 1609317 h 3370881"/>
                          <a:gd name="connsiteX9" fmla="*/ 170329 w 2655969"/>
                          <a:gd name="connsiteY9" fmla="*/ 1600352 h 3370881"/>
                          <a:gd name="connsiteX10" fmla="*/ 188259 w 2655969"/>
                          <a:gd name="connsiteY10" fmla="*/ 1582423 h 3370881"/>
                          <a:gd name="connsiteX11" fmla="*/ 228600 w 2655969"/>
                          <a:gd name="connsiteY11" fmla="*/ 1564493 h 3370881"/>
                          <a:gd name="connsiteX12" fmla="*/ 255494 w 2655969"/>
                          <a:gd name="connsiteY12" fmla="*/ 1546564 h 3370881"/>
                          <a:gd name="connsiteX13" fmla="*/ 300318 w 2655969"/>
                          <a:gd name="connsiteY13" fmla="*/ 1524152 h 3370881"/>
                          <a:gd name="connsiteX14" fmla="*/ 313765 w 2655969"/>
                          <a:gd name="connsiteY14" fmla="*/ 1515187 h 3370881"/>
                          <a:gd name="connsiteX15" fmla="*/ 340659 w 2655969"/>
                          <a:gd name="connsiteY15" fmla="*/ 1510705 h 3370881"/>
                          <a:gd name="connsiteX16" fmla="*/ 363070 w 2655969"/>
                          <a:gd name="connsiteY16" fmla="*/ 1506223 h 3370881"/>
                          <a:gd name="connsiteX17" fmla="*/ 389965 w 2655969"/>
                          <a:gd name="connsiteY17" fmla="*/ 1501740 h 3370881"/>
                          <a:gd name="connsiteX18" fmla="*/ 425823 w 2655969"/>
                          <a:gd name="connsiteY18" fmla="*/ 1497258 h 3370881"/>
                          <a:gd name="connsiteX19" fmla="*/ 470647 w 2655969"/>
                          <a:gd name="connsiteY19" fmla="*/ 1488293 h 3370881"/>
                          <a:gd name="connsiteX20" fmla="*/ 515470 w 2655969"/>
                          <a:gd name="connsiteY20" fmla="*/ 1479329 h 3370881"/>
                          <a:gd name="connsiteX21" fmla="*/ 528918 w 2655969"/>
                          <a:gd name="connsiteY21" fmla="*/ 1470364 h 3370881"/>
                          <a:gd name="connsiteX22" fmla="*/ 600635 w 2655969"/>
                          <a:gd name="connsiteY22" fmla="*/ 1456917 h 3370881"/>
                          <a:gd name="connsiteX23" fmla="*/ 690282 w 2655969"/>
                          <a:gd name="connsiteY23" fmla="*/ 1447952 h 3370881"/>
                          <a:gd name="connsiteX24" fmla="*/ 793376 w 2655969"/>
                          <a:gd name="connsiteY24" fmla="*/ 1452434 h 3370881"/>
                          <a:gd name="connsiteX25" fmla="*/ 874059 w 2655969"/>
                          <a:gd name="connsiteY25" fmla="*/ 1465881 h 3370881"/>
                          <a:gd name="connsiteX26" fmla="*/ 914400 w 2655969"/>
                          <a:gd name="connsiteY26" fmla="*/ 1470364 h 3370881"/>
                          <a:gd name="connsiteX27" fmla="*/ 1030941 w 2655969"/>
                          <a:gd name="connsiteY27" fmla="*/ 1483811 h 3370881"/>
                          <a:gd name="connsiteX28" fmla="*/ 1151965 w 2655969"/>
                          <a:gd name="connsiteY28" fmla="*/ 1492776 h 3370881"/>
                          <a:gd name="connsiteX29" fmla="*/ 1281953 w 2655969"/>
                          <a:gd name="connsiteY29" fmla="*/ 1501740 h 3370881"/>
                          <a:gd name="connsiteX30" fmla="*/ 1465729 w 2655969"/>
                          <a:gd name="connsiteY30" fmla="*/ 1497258 h 3370881"/>
                          <a:gd name="connsiteX31" fmla="*/ 1510553 w 2655969"/>
                          <a:gd name="connsiteY31" fmla="*/ 1492776 h 3370881"/>
                          <a:gd name="connsiteX32" fmla="*/ 1582270 w 2655969"/>
                          <a:gd name="connsiteY32" fmla="*/ 1461399 h 3370881"/>
                          <a:gd name="connsiteX33" fmla="*/ 1604682 w 2655969"/>
                          <a:gd name="connsiteY33" fmla="*/ 1456917 h 3370881"/>
                          <a:gd name="connsiteX34" fmla="*/ 1622612 w 2655969"/>
                          <a:gd name="connsiteY34" fmla="*/ 1447952 h 3370881"/>
                          <a:gd name="connsiteX35" fmla="*/ 1645023 w 2655969"/>
                          <a:gd name="connsiteY35" fmla="*/ 1438987 h 3370881"/>
                          <a:gd name="connsiteX36" fmla="*/ 1662953 w 2655969"/>
                          <a:gd name="connsiteY36" fmla="*/ 1425540 h 3370881"/>
                          <a:gd name="connsiteX37" fmla="*/ 1698812 w 2655969"/>
                          <a:gd name="connsiteY37" fmla="*/ 1407611 h 3370881"/>
                          <a:gd name="connsiteX38" fmla="*/ 1739153 w 2655969"/>
                          <a:gd name="connsiteY38" fmla="*/ 1380717 h 3370881"/>
                          <a:gd name="connsiteX39" fmla="*/ 1752600 w 2655969"/>
                          <a:gd name="connsiteY39" fmla="*/ 1367270 h 3370881"/>
                          <a:gd name="connsiteX40" fmla="*/ 1775012 w 2655969"/>
                          <a:gd name="connsiteY40" fmla="*/ 1353823 h 3370881"/>
                          <a:gd name="connsiteX41" fmla="*/ 1797423 w 2655969"/>
                          <a:gd name="connsiteY41" fmla="*/ 1335893 h 3370881"/>
                          <a:gd name="connsiteX42" fmla="*/ 1810870 w 2655969"/>
                          <a:gd name="connsiteY42" fmla="*/ 1304517 h 3370881"/>
                          <a:gd name="connsiteX43" fmla="*/ 1815353 w 2655969"/>
                          <a:gd name="connsiteY43" fmla="*/ 1291070 h 3370881"/>
                          <a:gd name="connsiteX44" fmla="*/ 1801906 w 2655969"/>
                          <a:gd name="connsiteY44" fmla="*/ 1138670 h 3370881"/>
                          <a:gd name="connsiteX45" fmla="*/ 1792941 w 2655969"/>
                          <a:gd name="connsiteY45" fmla="*/ 1125223 h 3370881"/>
                          <a:gd name="connsiteX46" fmla="*/ 1757082 w 2655969"/>
                          <a:gd name="connsiteY46" fmla="*/ 1093846 h 3370881"/>
                          <a:gd name="connsiteX47" fmla="*/ 1730188 w 2655969"/>
                          <a:gd name="connsiteY47" fmla="*/ 1066952 h 3370881"/>
                          <a:gd name="connsiteX48" fmla="*/ 1703294 w 2655969"/>
                          <a:gd name="connsiteY48" fmla="*/ 1049023 h 3370881"/>
                          <a:gd name="connsiteX49" fmla="*/ 1622612 w 2655969"/>
                          <a:gd name="connsiteY49" fmla="*/ 1053505 h 3370881"/>
                          <a:gd name="connsiteX50" fmla="*/ 1595718 w 2655969"/>
                          <a:gd name="connsiteY50" fmla="*/ 1062470 h 3370881"/>
                          <a:gd name="connsiteX51" fmla="*/ 1573306 w 2655969"/>
                          <a:gd name="connsiteY51" fmla="*/ 1066952 h 3370881"/>
                          <a:gd name="connsiteX52" fmla="*/ 1453385 w 2655969"/>
                          <a:gd name="connsiteY52" fmla="*/ 1082761 h 3370881"/>
                          <a:gd name="connsiteX53" fmla="*/ 1326776 w 2655969"/>
                          <a:gd name="connsiteY53" fmla="*/ 1062470 h 3370881"/>
                          <a:gd name="connsiteX54" fmla="*/ 1308847 w 2655969"/>
                          <a:gd name="connsiteY54" fmla="*/ 1057987 h 3370881"/>
                          <a:gd name="connsiteX55" fmla="*/ 1277470 w 2655969"/>
                          <a:gd name="connsiteY55" fmla="*/ 1053505 h 3370881"/>
                          <a:gd name="connsiteX56" fmla="*/ 1259541 w 2655969"/>
                          <a:gd name="connsiteY56" fmla="*/ 1049023 h 3370881"/>
                          <a:gd name="connsiteX57" fmla="*/ 1232647 w 2655969"/>
                          <a:gd name="connsiteY57" fmla="*/ 1044540 h 3370881"/>
                          <a:gd name="connsiteX58" fmla="*/ 1053353 w 2655969"/>
                          <a:gd name="connsiteY58" fmla="*/ 1049023 h 3370881"/>
                          <a:gd name="connsiteX59" fmla="*/ 1035423 w 2655969"/>
                          <a:gd name="connsiteY59" fmla="*/ 1053505 h 3370881"/>
                          <a:gd name="connsiteX60" fmla="*/ 1008529 w 2655969"/>
                          <a:gd name="connsiteY60" fmla="*/ 1057987 h 3370881"/>
                          <a:gd name="connsiteX61" fmla="*/ 995082 w 2655969"/>
                          <a:gd name="connsiteY61" fmla="*/ 1062470 h 3370881"/>
                          <a:gd name="connsiteX62" fmla="*/ 945776 w 2655969"/>
                          <a:gd name="connsiteY62" fmla="*/ 1031093 h 3370881"/>
                          <a:gd name="connsiteX63" fmla="*/ 941294 w 2655969"/>
                          <a:gd name="connsiteY63" fmla="*/ 1017646 h 3370881"/>
                          <a:gd name="connsiteX64" fmla="*/ 932329 w 2655969"/>
                          <a:gd name="connsiteY64" fmla="*/ 919034 h 3370881"/>
                          <a:gd name="connsiteX65" fmla="*/ 914400 w 2655969"/>
                          <a:gd name="connsiteY65" fmla="*/ 901105 h 3370881"/>
                          <a:gd name="connsiteX66" fmla="*/ 918882 w 2655969"/>
                          <a:gd name="connsiteY66" fmla="*/ 869729 h 3370881"/>
                          <a:gd name="connsiteX67" fmla="*/ 941294 w 2655969"/>
                          <a:gd name="connsiteY67" fmla="*/ 865246 h 3370881"/>
                          <a:gd name="connsiteX68" fmla="*/ 959223 w 2655969"/>
                          <a:gd name="connsiteY68" fmla="*/ 851799 h 3370881"/>
                          <a:gd name="connsiteX69" fmla="*/ 990600 w 2655969"/>
                          <a:gd name="connsiteY69" fmla="*/ 847317 h 3370881"/>
                          <a:gd name="connsiteX70" fmla="*/ 1129553 w 2655969"/>
                          <a:gd name="connsiteY70" fmla="*/ 838352 h 3370881"/>
                          <a:gd name="connsiteX71" fmla="*/ 1147482 w 2655969"/>
                          <a:gd name="connsiteY71" fmla="*/ 829387 h 3370881"/>
                          <a:gd name="connsiteX72" fmla="*/ 1178859 w 2655969"/>
                          <a:gd name="connsiteY72" fmla="*/ 806976 h 3370881"/>
                          <a:gd name="connsiteX73" fmla="*/ 1192306 w 2655969"/>
                          <a:gd name="connsiteY73" fmla="*/ 793529 h 3370881"/>
                          <a:gd name="connsiteX74" fmla="*/ 1214718 w 2655969"/>
                          <a:gd name="connsiteY74" fmla="*/ 784564 h 3370881"/>
                          <a:gd name="connsiteX75" fmla="*/ 1241612 w 2655969"/>
                          <a:gd name="connsiteY75" fmla="*/ 771117 h 3370881"/>
                          <a:gd name="connsiteX76" fmla="*/ 1277470 w 2655969"/>
                          <a:gd name="connsiteY76" fmla="*/ 753187 h 3370881"/>
                          <a:gd name="connsiteX77" fmla="*/ 1295400 w 2655969"/>
                          <a:gd name="connsiteY77" fmla="*/ 730776 h 3370881"/>
                          <a:gd name="connsiteX78" fmla="*/ 1317812 w 2655969"/>
                          <a:gd name="connsiteY78" fmla="*/ 708364 h 3370881"/>
                          <a:gd name="connsiteX79" fmla="*/ 1353670 w 2655969"/>
                          <a:gd name="connsiteY79" fmla="*/ 663540 h 3370881"/>
                          <a:gd name="connsiteX80" fmla="*/ 1371600 w 2655969"/>
                          <a:gd name="connsiteY80" fmla="*/ 636646 h 3370881"/>
                          <a:gd name="connsiteX81" fmla="*/ 1380565 w 2655969"/>
                          <a:gd name="connsiteY81" fmla="*/ 596305 h 3370881"/>
                          <a:gd name="connsiteX82" fmla="*/ 1385047 w 2655969"/>
                          <a:gd name="connsiteY82" fmla="*/ 582858 h 3370881"/>
                          <a:gd name="connsiteX83" fmla="*/ 1380565 w 2655969"/>
                          <a:gd name="connsiteY83" fmla="*/ 533552 h 3370881"/>
                          <a:gd name="connsiteX84" fmla="*/ 1367118 w 2655969"/>
                          <a:gd name="connsiteY84" fmla="*/ 524587 h 3370881"/>
                          <a:gd name="connsiteX85" fmla="*/ 1349188 w 2655969"/>
                          <a:gd name="connsiteY85" fmla="*/ 520105 h 3370881"/>
                          <a:gd name="connsiteX86" fmla="*/ 1326776 w 2655969"/>
                          <a:gd name="connsiteY86" fmla="*/ 511140 h 3370881"/>
                          <a:gd name="connsiteX87" fmla="*/ 1281953 w 2655969"/>
                          <a:gd name="connsiteY87" fmla="*/ 515623 h 3370881"/>
                          <a:gd name="connsiteX88" fmla="*/ 1250576 w 2655969"/>
                          <a:gd name="connsiteY88" fmla="*/ 529070 h 3370881"/>
                          <a:gd name="connsiteX89" fmla="*/ 1210235 w 2655969"/>
                          <a:gd name="connsiteY89" fmla="*/ 542517 h 3370881"/>
                          <a:gd name="connsiteX90" fmla="*/ 1183341 w 2655969"/>
                          <a:gd name="connsiteY90" fmla="*/ 555964 h 3370881"/>
                          <a:gd name="connsiteX91" fmla="*/ 1160929 w 2655969"/>
                          <a:gd name="connsiteY91" fmla="*/ 569411 h 3370881"/>
                          <a:gd name="connsiteX92" fmla="*/ 1134035 w 2655969"/>
                          <a:gd name="connsiteY92" fmla="*/ 578376 h 3370881"/>
                          <a:gd name="connsiteX93" fmla="*/ 1111623 w 2655969"/>
                          <a:gd name="connsiteY93" fmla="*/ 587340 h 3370881"/>
                          <a:gd name="connsiteX94" fmla="*/ 1084729 w 2655969"/>
                          <a:gd name="connsiteY94" fmla="*/ 596305 h 3370881"/>
                          <a:gd name="connsiteX95" fmla="*/ 986118 w 2655969"/>
                          <a:gd name="connsiteY95" fmla="*/ 591823 h 3370881"/>
                          <a:gd name="connsiteX96" fmla="*/ 927847 w 2655969"/>
                          <a:gd name="connsiteY96" fmla="*/ 578376 h 3370881"/>
                          <a:gd name="connsiteX97" fmla="*/ 896470 w 2655969"/>
                          <a:gd name="connsiteY97" fmla="*/ 555964 h 3370881"/>
                          <a:gd name="connsiteX98" fmla="*/ 883023 w 2655969"/>
                          <a:gd name="connsiteY98" fmla="*/ 546999 h 3370881"/>
                          <a:gd name="connsiteX99" fmla="*/ 865094 w 2655969"/>
                          <a:gd name="connsiteY99" fmla="*/ 497693 h 3370881"/>
                          <a:gd name="connsiteX100" fmla="*/ 869576 w 2655969"/>
                          <a:gd name="connsiteY100" fmla="*/ 403564 h 3370881"/>
                          <a:gd name="connsiteX101" fmla="*/ 874059 w 2655969"/>
                          <a:gd name="connsiteY101" fmla="*/ 385634 h 3370881"/>
                          <a:gd name="connsiteX102" fmla="*/ 883023 w 2655969"/>
                          <a:gd name="connsiteY102" fmla="*/ 372187 h 3370881"/>
                          <a:gd name="connsiteX103" fmla="*/ 909918 w 2655969"/>
                          <a:gd name="connsiteY103" fmla="*/ 363223 h 3370881"/>
                          <a:gd name="connsiteX104" fmla="*/ 914400 w 2655969"/>
                          <a:gd name="connsiteY104" fmla="*/ 385634 h 3370881"/>
                          <a:gd name="connsiteX105" fmla="*/ 909918 w 2655969"/>
                          <a:gd name="connsiteY105" fmla="*/ 408046 h 3370881"/>
                          <a:gd name="connsiteX106" fmla="*/ 900953 w 2655969"/>
                          <a:gd name="connsiteY106" fmla="*/ 466317 h 3370881"/>
                          <a:gd name="connsiteX107" fmla="*/ 905435 w 2655969"/>
                          <a:gd name="connsiteY107" fmla="*/ 515623 h 3370881"/>
                          <a:gd name="connsiteX108" fmla="*/ 932329 w 2655969"/>
                          <a:gd name="connsiteY108" fmla="*/ 551481 h 3370881"/>
                          <a:gd name="connsiteX109" fmla="*/ 954741 w 2655969"/>
                          <a:gd name="connsiteY109" fmla="*/ 560446 h 3370881"/>
                          <a:gd name="connsiteX110" fmla="*/ 972670 w 2655969"/>
                          <a:gd name="connsiteY110" fmla="*/ 569411 h 3370881"/>
                          <a:gd name="connsiteX111" fmla="*/ 1066800 w 2655969"/>
                          <a:gd name="connsiteY111" fmla="*/ 564929 h 3370881"/>
                          <a:gd name="connsiteX112" fmla="*/ 1111623 w 2655969"/>
                          <a:gd name="connsiteY112" fmla="*/ 551481 h 3370881"/>
                          <a:gd name="connsiteX113" fmla="*/ 1129553 w 2655969"/>
                          <a:gd name="connsiteY113" fmla="*/ 538034 h 3370881"/>
                          <a:gd name="connsiteX114" fmla="*/ 1156447 w 2655969"/>
                          <a:gd name="connsiteY114" fmla="*/ 511140 h 3370881"/>
                          <a:gd name="connsiteX115" fmla="*/ 1160929 w 2655969"/>
                          <a:gd name="connsiteY115" fmla="*/ 493211 h 3370881"/>
                          <a:gd name="connsiteX116" fmla="*/ 1178859 w 2655969"/>
                          <a:gd name="connsiteY116" fmla="*/ 331846 h 3370881"/>
                          <a:gd name="connsiteX117" fmla="*/ 1215315 w 2655969"/>
                          <a:gd name="connsiteY117" fmla="*/ 270289 h 3370881"/>
                          <a:gd name="connsiteX118" fmla="*/ 1214718 w 2655969"/>
                          <a:gd name="connsiteY118" fmla="*/ 367705 h 3370881"/>
                          <a:gd name="connsiteX119" fmla="*/ 1201270 w 2655969"/>
                          <a:gd name="connsiteY119" fmla="*/ 412529 h 3370881"/>
                          <a:gd name="connsiteX120" fmla="*/ 1210235 w 2655969"/>
                          <a:gd name="connsiteY120" fmla="*/ 461834 h 3370881"/>
                          <a:gd name="connsiteX121" fmla="*/ 1214718 w 2655969"/>
                          <a:gd name="connsiteY121" fmla="*/ 475281 h 3370881"/>
                          <a:gd name="connsiteX122" fmla="*/ 1228165 w 2655969"/>
                          <a:gd name="connsiteY122" fmla="*/ 484246 h 3370881"/>
                          <a:gd name="connsiteX123" fmla="*/ 1250576 w 2655969"/>
                          <a:gd name="connsiteY123" fmla="*/ 502176 h 3370881"/>
                          <a:gd name="connsiteX124" fmla="*/ 1317812 w 2655969"/>
                          <a:gd name="connsiteY124" fmla="*/ 497693 h 3370881"/>
                          <a:gd name="connsiteX125" fmla="*/ 1353670 w 2655969"/>
                          <a:gd name="connsiteY125" fmla="*/ 488729 h 3370881"/>
                          <a:gd name="connsiteX126" fmla="*/ 1506070 w 2655969"/>
                          <a:gd name="connsiteY126" fmla="*/ 457352 h 3370881"/>
                          <a:gd name="connsiteX127" fmla="*/ 1550894 w 2655969"/>
                          <a:gd name="connsiteY127" fmla="*/ 430458 h 3370881"/>
                          <a:gd name="connsiteX128" fmla="*/ 1564341 w 2655969"/>
                          <a:gd name="connsiteY128" fmla="*/ 417011 h 3370881"/>
                          <a:gd name="connsiteX129" fmla="*/ 1586753 w 2655969"/>
                          <a:gd name="connsiteY129" fmla="*/ 399081 h 3370881"/>
                          <a:gd name="connsiteX130" fmla="*/ 1595718 w 2655969"/>
                          <a:gd name="connsiteY130" fmla="*/ 381152 h 3370881"/>
                          <a:gd name="connsiteX131" fmla="*/ 1613139 w 2655969"/>
                          <a:gd name="connsiteY131" fmla="*/ 358910 h 3370881"/>
                          <a:gd name="connsiteX132" fmla="*/ 1620066 w 2655969"/>
                          <a:gd name="connsiteY132" fmla="*/ 291047 h 3370881"/>
                          <a:gd name="connsiteX133" fmla="*/ 1604852 w 2655969"/>
                          <a:gd name="connsiteY133" fmla="*/ 236279 h 3370881"/>
                          <a:gd name="connsiteX134" fmla="*/ 1537447 w 2655969"/>
                          <a:gd name="connsiteY134" fmla="*/ 188411 h 3370881"/>
                          <a:gd name="connsiteX135" fmla="*/ 1613647 w 2655969"/>
                          <a:gd name="connsiteY135" fmla="*/ 399081 h 3370881"/>
                          <a:gd name="connsiteX136" fmla="*/ 1627094 w 2655969"/>
                          <a:gd name="connsiteY136" fmla="*/ 417011 h 3370881"/>
                          <a:gd name="connsiteX137" fmla="*/ 1658470 w 2655969"/>
                          <a:gd name="connsiteY137" fmla="*/ 412529 h 3370881"/>
                          <a:gd name="connsiteX138" fmla="*/ 1685365 w 2655969"/>
                          <a:gd name="connsiteY138" fmla="*/ 390117 h 3370881"/>
                          <a:gd name="connsiteX139" fmla="*/ 1694329 w 2655969"/>
                          <a:gd name="connsiteY139" fmla="*/ 376670 h 3370881"/>
                          <a:gd name="connsiteX140" fmla="*/ 1734670 w 2655969"/>
                          <a:gd name="connsiteY140" fmla="*/ 354258 h 3370881"/>
                          <a:gd name="connsiteX141" fmla="*/ 1743635 w 2655969"/>
                          <a:gd name="connsiteY141" fmla="*/ 340811 h 3370881"/>
                          <a:gd name="connsiteX142" fmla="*/ 1757082 w 2655969"/>
                          <a:gd name="connsiteY142" fmla="*/ 336329 h 3370881"/>
                          <a:gd name="connsiteX143" fmla="*/ 1843909 w 2655969"/>
                          <a:gd name="connsiteY143" fmla="*/ 262341 h 3370881"/>
                          <a:gd name="connsiteX144" fmla="*/ 1874221 w 2655969"/>
                          <a:gd name="connsiteY144" fmla="*/ 202194 h 3370881"/>
                          <a:gd name="connsiteX145" fmla="*/ 1828094 w 2655969"/>
                          <a:gd name="connsiteY145" fmla="*/ 136767 h 3370881"/>
                          <a:gd name="connsiteX146" fmla="*/ 1772023 w 2655969"/>
                          <a:gd name="connsiteY146" fmla="*/ 77249 h 3370881"/>
                          <a:gd name="connsiteX147" fmla="*/ 1948888 w 2655969"/>
                          <a:gd name="connsiteY147" fmla="*/ 178018 h 3370881"/>
                          <a:gd name="connsiteX148" fmla="*/ 1952362 w 2655969"/>
                          <a:gd name="connsiteY148" fmla="*/ 254265 h 3370881"/>
                          <a:gd name="connsiteX149" fmla="*/ 1874221 w 2655969"/>
                          <a:gd name="connsiteY149" fmla="*/ 318698 h 3370881"/>
                          <a:gd name="connsiteX150" fmla="*/ 1788459 w 2655969"/>
                          <a:gd name="connsiteY150" fmla="*/ 367705 h 3370881"/>
                          <a:gd name="connsiteX151" fmla="*/ 1761565 w 2655969"/>
                          <a:gd name="connsiteY151" fmla="*/ 390117 h 3370881"/>
                          <a:gd name="connsiteX152" fmla="*/ 1783976 w 2655969"/>
                          <a:gd name="connsiteY152" fmla="*/ 399081 h 3370881"/>
                          <a:gd name="connsiteX153" fmla="*/ 1878106 w 2655969"/>
                          <a:gd name="connsiteY153" fmla="*/ 390117 h 3370881"/>
                          <a:gd name="connsiteX154" fmla="*/ 1891553 w 2655969"/>
                          <a:gd name="connsiteY154" fmla="*/ 381152 h 3370881"/>
                          <a:gd name="connsiteX155" fmla="*/ 1918447 w 2655969"/>
                          <a:gd name="connsiteY155" fmla="*/ 372187 h 3370881"/>
                          <a:gd name="connsiteX156" fmla="*/ 1940859 w 2655969"/>
                          <a:gd name="connsiteY156" fmla="*/ 358740 h 3370881"/>
                          <a:gd name="connsiteX157" fmla="*/ 1954306 w 2655969"/>
                          <a:gd name="connsiteY157" fmla="*/ 354258 h 3370881"/>
                          <a:gd name="connsiteX158" fmla="*/ 2103145 w 2655969"/>
                          <a:gd name="connsiteY158" fmla="*/ 202207 h 3370881"/>
                          <a:gd name="connsiteX159" fmla="*/ 2064254 w 2655969"/>
                          <a:gd name="connsiteY159" fmla="*/ 20406 h 3370881"/>
                          <a:gd name="connsiteX160" fmla="*/ 2169347 w 2655969"/>
                          <a:gd name="connsiteY160" fmla="*/ 104479 h 3370881"/>
                          <a:gd name="connsiteX161" fmla="*/ 2183354 w 2655969"/>
                          <a:gd name="connsiteY161" fmla="*/ 192893 h 3370881"/>
                          <a:gd name="connsiteX162" fmla="*/ 2170300 w 2655969"/>
                          <a:gd name="connsiteY162" fmla="*/ 271231 h 3370881"/>
                          <a:gd name="connsiteX163" fmla="*/ 2096795 w 2655969"/>
                          <a:gd name="connsiteY163" fmla="*/ 316507 h 3370881"/>
                          <a:gd name="connsiteX164" fmla="*/ 1999129 w 2655969"/>
                          <a:gd name="connsiteY164" fmla="*/ 358740 h 3370881"/>
                          <a:gd name="connsiteX165" fmla="*/ 1994647 w 2655969"/>
                          <a:gd name="connsiteY165" fmla="*/ 372187 h 3370881"/>
                          <a:gd name="connsiteX166" fmla="*/ 2039470 w 2655969"/>
                          <a:gd name="connsiteY166" fmla="*/ 390117 h 3370881"/>
                          <a:gd name="connsiteX167" fmla="*/ 2115670 w 2655969"/>
                          <a:gd name="connsiteY167" fmla="*/ 390117 h 3370881"/>
                          <a:gd name="connsiteX168" fmla="*/ 2160494 w 2655969"/>
                          <a:gd name="connsiteY168" fmla="*/ 376670 h 3370881"/>
                          <a:gd name="connsiteX169" fmla="*/ 2191870 w 2655969"/>
                          <a:gd name="connsiteY169" fmla="*/ 363223 h 3370881"/>
                          <a:gd name="connsiteX170" fmla="*/ 2205318 w 2655969"/>
                          <a:gd name="connsiteY170" fmla="*/ 358740 h 3370881"/>
                          <a:gd name="connsiteX171" fmla="*/ 2273487 w 2655969"/>
                          <a:gd name="connsiteY171" fmla="*/ 280486 h 3370881"/>
                          <a:gd name="connsiteX172" fmla="*/ 2312894 w 2655969"/>
                          <a:gd name="connsiteY172" fmla="*/ 183929 h 3370881"/>
                          <a:gd name="connsiteX173" fmla="*/ 2339788 w 2655969"/>
                          <a:gd name="connsiteY173" fmla="*/ 151 h 3370881"/>
                          <a:gd name="connsiteX174" fmla="*/ 2357718 w 2655969"/>
                          <a:gd name="connsiteY174" fmla="*/ 215305 h 3370881"/>
                          <a:gd name="connsiteX175" fmla="*/ 2308598 w 2655969"/>
                          <a:gd name="connsiteY175" fmla="*/ 319520 h 3370881"/>
                          <a:gd name="connsiteX176" fmla="*/ 2245659 w 2655969"/>
                          <a:gd name="connsiteY176" fmla="*/ 390117 h 3370881"/>
                          <a:gd name="connsiteX177" fmla="*/ 2254623 w 2655969"/>
                          <a:gd name="connsiteY177" fmla="*/ 403564 h 3370881"/>
                          <a:gd name="connsiteX178" fmla="*/ 2353235 w 2655969"/>
                          <a:gd name="connsiteY178" fmla="*/ 399081 h 3370881"/>
                          <a:gd name="connsiteX179" fmla="*/ 2366682 w 2655969"/>
                          <a:gd name="connsiteY179" fmla="*/ 394599 h 3370881"/>
                          <a:gd name="connsiteX180" fmla="*/ 2389094 w 2655969"/>
                          <a:gd name="connsiteY180" fmla="*/ 390117 h 3370881"/>
                          <a:gd name="connsiteX181" fmla="*/ 2424953 w 2655969"/>
                          <a:gd name="connsiteY181" fmla="*/ 367705 h 3370881"/>
                          <a:gd name="connsiteX182" fmla="*/ 2528047 w 2655969"/>
                          <a:gd name="connsiteY182" fmla="*/ 292700 h 3370881"/>
                          <a:gd name="connsiteX183" fmla="*/ 2541495 w 2655969"/>
                          <a:gd name="connsiteY183" fmla="*/ 62906 h 3370881"/>
                          <a:gd name="connsiteX184" fmla="*/ 2591304 w 2655969"/>
                          <a:gd name="connsiteY184" fmla="*/ 214081 h 3370881"/>
                          <a:gd name="connsiteX185" fmla="*/ 2602790 w 2655969"/>
                          <a:gd name="connsiteY185" fmla="*/ 290907 h 3370881"/>
                          <a:gd name="connsiteX186" fmla="*/ 2650863 w 2655969"/>
                          <a:gd name="connsiteY186" fmla="*/ 344994 h 3370881"/>
                          <a:gd name="connsiteX187" fmla="*/ 2465294 w 2655969"/>
                          <a:gd name="connsiteY187" fmla="*/ 399081 h 3370881"/>
                          <a:gd name="connsiteX188" fmla="*/ 2442882 w 2655969"/>
                          <a:gd name="connsiteY188" fmla="*/ 403564 h 3370881"/>
                          <a:gd name="connsiteX189" fmla="*/ 2398059 w 2655969"/>
                          <a:gd name="connsiteY189" fmla="*/ 417011 h 3370881"/>
                          <a:gd name="connsiteX190" fmla="*/ 2375647 w 2655969"/>
                          <a:gd name="connsiteY190" fmla="*/ 425976 h 3370881"/>
                          <a:gd name="connsiteX191" fmla="*/ 2357718 w 2655969"/>
                          <a:gd name="connsiteY191" fmla="*/ 430458 h 3370881"/>
                          <a:gd name="connsiteX192" fmla="*/ 2344270 w 2655969"/>
                          <a:gd name="connsiteY192" fmla="*/ 461834 h 3370881"/>
                          <a:gd name="connsiteX193" fmla="*/ 2353235 w 2655969"/>
                          <a:gd name="connsiteY193" fmla="*/ 502176 h 3370881"/>
                          <a:gd name="connsiteX194" fmla="*/ 2362200 w 2655969"/>
                          <a:gd name="connsiteY194" fmla="*/ 515623 h 3370881"/>
                          <a:gd name="connsiteX195" fmla="*/ 2344270 w 2655969"/>
                          <a:gd name="connsiteY195" fmla="*/ 587340 h 3370881"/>
                          <a:gd name="connsiteX196" fmla="*/ 2321859 w 2655969"/>
                          <a:gd name="connsiteY196" fmla="*/ 614234 h 3370881"/>
                          <a:gd name="connsiteX197" fmla="*/ 2308412 w 2655969"/>
                          <a:gd name="connsiteY197" fmla="*/ 636646 h 3370881"/>
                          <a:gd name="connsiteX198" fmla="*/ 2281518 w 2655969"/>
                          <a:gd name="connsiteY198" fmla="*/ 641129 h 3370881"/>
                          <a:gd name="connsiteX199" fmla="*/ 2259106 w 2655969"/>
                          <a:gd name="connsiteY199" fmla="*/ 636646 h 3370881"/>
                          <a:gd name="connsiteX200" fmla="*/ 2277035 w 2655969"/>
                          <a:gd name="connsiteY200" fmla="*/ 578376 h 3370881"/>
                          <a:gd name="connsiteX201" fmla="*/ 2290482 w 2655969"/>
                          <a:gd name="connsiteY201" fmla="*/ 542517 h 3370881"/>
                          <a:gd name="connsiteX202" fmla="*/ 2286000 w 2655969"/>
                          <a:gd name="connsiteY202" fmla="*/ 506658 h 3370881"/>
                          <a:gd name="connsiteX203" fmla="*/ 2245659 w 2655969"/>
                          <a:gd name="connsiteY203" fmla="*/ 448387 h 3370881"/>
                          <a:gd name="connsiteX204" fmla="*/ 2200835 w 2655969"/>
                          <a:gd name="connsiteY204" fmla="*/ 430458 h 3370881"/>
                          <a:gd name="connsiteX205" fmla="*/ 2169459 w 2655969"/>
                          <a:gd name="connsiteY205" fmla="*/ 425976 h 3370881"/>
                          <a:gd name="connsiteX206" fmla="*/ 2102223 w 2655969"/>
                          <a:gd name="connsiteY206" fmla="*/ 430458 h 3370881"/>
                          <a:gd name="connsiteX207" fmla="*/ 2084294 w 2655969"/>
                          <a:gd name="connsiteY207" fmla="*/ 439423 h 3370881"/>
                          <a:gd name="connsiteX208" fmla="*/ 2070847 w 2655969"/>
                          <a:gd name="connsiteY208" fmla="*/ 443905 h 3370881"/>
                          <a:gd name="connsiteX209" fmla="*/ 2061882 w 2655969"/>
                          <a:gd name="connsiteY209" fmla="*/ 461834 h 3370881"/>
                          <a:gd name="connsiteX210" fmla="*/ 2034988 w 2655969"/>
                          <a:gd name="connsiteY210" fmla="*/ 475281 h 3370881"/>
                          <a:gd name="connsiteX211" fmla="*/ 1783976 w 2655969"/>
                          <a:gd name="connsiteY211" fmla="*/ 479764 h 3370881"/>
                          <a:gd name="connsiteX212" fmla="*/ 1766047 w 2655969"/>
                          <a:gd name="connsiteY212" fmla="*/ 488729 h 3370881"/>
                          <a:gd name="connsiteX213" fmla="*/ 1703294 w 2655969"/>
                          <a:gd name="connsiteY213" fmla="*/ 506658 h 3370881"/>
                          <a:gd name="connsiteX214" fmla="*/ 1689847 w 2655969"/>
                          <a:gd name="connsiteY214" fmla="*/ 511140 h 3370881"/>
                          <a:gd name="connsiteX215" fmla="*/ 1676400 w 2655969"/>
                          <a:gd name="connsiteY215" fmla="*/ 520105 h 3370881"/>
                          <a:gd name="connsiteX216" fmla="*/ 1649506 w 2655969"/>
                          <a:gd name="connsiteY216" fmla="*/ 529070 h 3370881"/>
                          <a:gd name="connsiteX217" fmla="*/ 1636059 w 2655969"/>
                          <a:gd name="connsiteY217" fmla="*/ 538034 h 3370881"/>
                          <a:gd name="connsiteX218" fmla="*/ 1622612 w 2655969"/>
                          <a:gd name="connsiteY218" fmla="*/ 551481 h 3370881"/>
                          <a:gd name="connsiteX219" fmla="*/ 1609165 w 2655969"/>
                          <a:gd name="connsiteY219" fmla="*/ 555964 h 3370881"/>
                          <a:gd name="connsiteX220" fmla="*/ 1577788 w 2655969"/>
                          <a:gd name="connsiteY220" fmla="*/ 587340 h 3370881"/>
                          <a:gd name="connsiteX221" fmla="*/ 1568823 w 2655969"/>
                          <a:gd name="connsiteY221" fmla="*/ 600787 h 3370881"/>
                          <a:gd name="connsiteX222" fmla="*/ 1555376 w 2655969"/>
                          <a:gd name="connsiteY222" fmla="*/ 614234 h 3370881"/>
                          <a:gd name="connsiteX223" fmla="*/ 1524000 w 2655969"/>
                          <a:gd name="connsiteY223" fmla="*/ 654576 h 3370881"/>
                          <a:gd name="connsiteX224" fmla="*/ 1519518 w 2655969"/>
                          <a:gd name="connsiteY224" fmla="*/ 668023 h 3370881"/>
                          <a:gd name="connsiteX225" fmla="*/ 1528482 w 2655969"/>
                          <a:gd name="connsiteY225" fmla="*/ 708364 h 3370881"/>
                          <a:gd name="connsiteX226" fmla="*/ 1537447 w 2655969"/>
                          <a:gd name="connsiteY226" fmla="*/ 721811 h 3370881"/>
                          <a:gd name="connsiteX227" fmla="*/ 1568823 w 2655969"/>
                          <a:gd name="connsiteY227" fmla="*/ 712846 h 3370881"/>
                          <a:gd name="connsiteX228" fmla="*/ 1600200 w 2655969"/>
                          <a:gd name="connsiteY228" fmla="*/ 712846 h 3370881"/>
                          <a:gd name="connsiteX229" fmla="*/ 1631576 w 2655969"/>
                          <a:gd name="connsiteY229" fmla="*/ 690434 h 3370881"/>
                          <a:gd name="connsiteX230" fmla="*/ 1645023 w 2655969"/>
                          <a:gd name="connsiteY230" fmla="*/ 676987 h 3370881"/>
                          <a:gd name="connsiteX231" fmla="*/ 1685365 w 2655969"/>
                          <a:gd name="connsiteY231" fmla="*/ 645611 h 3370881"/>
                          <a:gd name="connsiteX232" fmla="*/ 1716741 w 2655969"/>
                          <a:gd name="connsiteY232" fmla="*/ 614234 h 3370881"/>
                          <a:gd name="connsiteX233" fmla="*/ 1748118 w 2655969"/>
                          <a:gd name="connsiteY233" fmla="*/ 596305 h 3370881"/>
                          <a:gd name="connsiteX234" fmla="*/ 1761565 w 2655969"/>
                          <a:gd name="connsiteY234" fmla="*/ 591823 h 3370881"/>
                          <a:gd name="connsiteX235" fmla="*/ 1779494 w 2655969"/>
                          <a:gd name="connsiteY235" fmla="*/ 582858 h 3370881"/>
                          <a:gd name="connsiteX236" fmla="*/ 1815353 w 2655969"/>
                          <a:gd name="connsiteY236" fmla="*/ 573893 h 3370881"/>
                          <a:gd name="connsiteX237" fmla="*/ 2030506 w 2655969"/>
                          <a:gd name="connsiteY237" fmla="*/ 578376 h 3370881"/>
                          <a:gd name="connsiteX238" fmla="*/ 2017059 w 2655969"/>
                          <a:gd name="connsiteY238" fmla="*/ 600787 h 3370881"/>
                          <a:gd name="connsiteX239" fmla="*/ 1981200 w 2655969"/>
                          <a:gd name="connsiteY239" fmla="*/ 636646 h 3370881"/>
                          <a:gd name="connsiteX240" fmla="*/ 1967753 w 2655969"/>
                          <a:gd name="connsiteY240" fmla="*/ 650093 h 3370881"/>
                          <a:gd name="connsiteX241" fmla="*/ 1936376 w 2655969"/>
                          <a:gd name="connsiteY241" fmla="*/ 690434 h 3370881"/>
                          <a:gd name="connsiteX242" fmla="*/ 1905000 w 2655969"/>
                          <a:gd name="connsiteY242" fmla="*/ 717329 h 3370881"/>
                          <a:gd name="connsiteX243" fmla="*/ 1860176 w 2655969"/>
                          <a:gd name="connsiteY243" fmla="*/ 735258 h 3370881"/>
                          <a:gd name="connsiteX244" fmla="*/ 1788459 w 2655969"/>
                          <a:gd name="connsiteY244" fmla="*/ 744223 h 3370881"/>
                          <a:gd name="connsiteX245" fmla="*/ 1846729 w 2655969"/>
                          <a:gd name="connsiteY245" fmla="*/ 802493 h 3370881"/>
                          <a:gd name="connsiteX246" fmla="*/ 1913965 w 2655969"/>
                          <a:gd name="connsiteY246" fmla="*/ 829387 h 3370881"/>
                          <a:gd name="connsiteX247" fmla="*/ 1922929 w 2655969"/>
                          <a:gd name="connsiteY247" fmla="*/ 842834 h 3370881"/>
                          <a:gd name="connsiteX248" fmla="*/ 1967753 w 2655969"/>
                          <a:gd name="connsiteY248" fmla="*/ 883176 h 3370881"/>
                          <a:gd name="connsiteX249" fmla="*/ 1981200 w 2655969"/>
                          <a:gd name="connsiteY249" fmla="*/ 896623 h 3370881"/>
                          <a:gd name="connsiteX250" fmla="*/ 1994647 w 2655969"/>
                          <a:gd name="connsiteY250" fmla="*/ 905587 h 3370881"/>
                          <a:gd name="connsiteX251" fmla="*/ 2021541 w 2655969"/>
                          <a:gd name="connsiteY251" fmla="*/ 927999 h 3370881"/>
                          <a:gd name="connsiteX252" fmla="*/ 2030506 w 2655969"/>
                          <a:gd name="connsiteY252" fmla="*/ 941446 h 3370881"/>
                          <a:gd name="connsiteX253" fmla="*/ 2057400 w 2655969"/>
                          <a:gd name="connsiteY253" fmla="*/ 968340 h 3370881"/>
                          <a:gd name="connsiteX254" fmla="*/ 2088776 w 2655969"/>
                          <a:gd name="connsiteY254" fmla="*/ 1013164 h 3370881"/>
                          <a:gd name="connsiteX255" fmla="*/ 2115670 w 2655969"/>
                          <a:gd name="connsiteY255" fmla="*/ 1057987 h 3370881"/>
                          <a:gd name="connsiteX256" fmla="*/ 2120153 w 2655969"/>
                          <a:gd name="connsiteY256" fmla="*/ 1089364 h 3370881"/>
                          <a:gd name="connsiteX257" fmla="*/ 2138082 w 2655969"/>
                          <a:gd name="connsiteY257" fmla="*/ 1143152 h 3370881"/>
                          <a:gd name="connsiteX258" fmla="*/ 2147047 w 2655969"/>
                          <a:gd name="connsiteY258" fmla="*/ 1196940 h 3370881"/>
                          <a:gd name="connsiteX259" fmla="*/ 2151529 w 2655969"/>
                          <a:gd name="connsiteY259" fmla="*/ 1210387 h 3370881"/>
                          <a:gd name="connsiteX260" fmla="*/ 2156012 w 2655969"/>
                          <a:gd name="connsiteY260" fmla="*/ 1228317 h 3370881"/>
                          <a:gd name="connsiteX261" fmla="*/ 2173941 w 2655969"/>
                          <a:gd name="connsiteY261" fmla="*/ 1295552 h 3370881"/>
                          <a:gd name="connsiteX262" fmla="*/ 2182906 w 2655969"/>
                          <a:gd name="connsiteY262" fmla="*/ 1313481 h 3370881"/>
                          <a:gd name="connsiteX263" fmla="*/ 2187388 w 2655969"/>
                          <a:gd name="connsiteY263" fmla="*/ 1331411 h 3370881"/>
                          <a:gd name="connsiteX264" fmla="*/ 2214282 w 2655969"/>
                          <a:gd name="connsiteY264" fmla="*/ 1385199 h 3370881"/>
                          <a:gd name="connsiteX265" fmla="*/ 2218765 w 2655969"/>
                          <a:gd name="connsiteY265" fmla="*/ 1403129 h 3370881"/>
                          <a:gd name="connsiteX266" fmla="*/ 2223247 w 2655969"/>
                          <a:gd name="connsiteY266" fmla="*/ 1430023 h 3370881"/>
                          <a:gd name="connsiteX267" fmla="*/ 2236694 w 2655969"/>
                          <a:gd name="connsiteY267" fmla="*/ 1456917 h 3370881"/>
                          <a:gd name="connsiteX268" fmla="*/ 2249794 w 2655969"/>
                          <a:gd name="connsiteY268" fmla="*/ 1524624 h 3370881"/>
                          <a:gd name="connsiteX269" fmla="*/ 2241176 w 2655969"/>
                          <a:gd name="connsiteY269" fmla="*/ 1577940 h 3370881"/>
                          <a:gd name="connsiteX270" fmla="*/ 2245659 w 2655969"/>
                          <a:gd name="connsiteY270" fmla="*/ 1595870 h 3370881"/>
                          <a:gd name="connsiteX271" fmla="*/ 2249634 w 2655969"/>
                          <a:gd name="connsiteY271" fmla="*/ 1685855 h 3370881"/>
                          <a:gd name="connsiteX272" fmla="*/ 2227729 w 2655969"/>
                          <a:gd name="connsiteY272" fmla="*/ 1716893 h 3370881"/>
                          <a:gd name="connsiteX273" fmla="*/ 2240500 w 2655969"/>
                          <a:gd name="connsiteY273" fmla="*/ 1674269 h 3370881"/>
                          <a:gd name="connsiteX274" fmla="*/ 2235341 w 2655969"/>
                          <a:gd name="connsiteY274" fmla="*/ 1788611 h 3370881"/>
                          <a:gd name="connsiteX275" fmla="*/ 2230689 w 2655969"/>
                          <a:gd name="connsiteY275" fmla="*/ 1823963 h 3370881"/>
                          <a:gd name="connsiteX276" fmla="*/ 2226207 w 2655969"/>
                          <a:gd name="connsiteY276" fmla="*/ 1824470 h 3370881"/>
                          <a:gd name="connsiteX277" fmla="*/ 2208278 w 2655969"/>
                          <a:gd name="connsiteY277" fmla="*/ 1869293 h 3370881"/>
                          <a:gd name="connsiteX278" fmla="*/ 2195168 w 2655969"/>
                          <a:gd name="connsiteY278" fmla="*/ 1882740 h 3370881"/>
                          <a:gd name="connsiteX279" fmla="*/ 2203458 w 2655969"/>
                          <a:gd name="connsiteY279" fmla="*/ 1918938 h 3370881"/>
                          <a:gd name="connsiteX280" fmla="*/ 2204134 w 2655969"/>
                          <a:gd name="connsiteY280" fmla="*/ 1949806 h 3370881"/>
                          <a:gd name="connsiteX281" fmla="*/ 2226545 w 2655969"/>
                          <a:gd name="connsiteY281" fmla="*/ 1954627 h 3370881"/>
                          <a:gd name="connsiteX282" fmla="*/ 2241176 w 2655969"/>
                          <a:gd name="connsiteY282" fmla="*/ 2012729 h 3370881"/>
                          <a:gd name="connsiteX283" fmla="*/ 2263588 w 2655969"/>
                          <a:gd name="connsiteY283" fmla="*/ 2057552 h 3370881"/>
                          <a:gd name="connsiteX284" fmla="*/ 2286000 w 2655969"/>
                          <a:gd name="connsiteY284" fmla="*/ 2084446 h 3370881"/>
                          <a:gd name="connsiteX285" fmla="*/ 2299447 w 2655969"/>
                          <a:gd name="connsiteY285" fmla="*/ 2124787 h 3370881"/>
                          <a:gd name="connsiteX286" fmla="*/ 2321859 w 2655969"/>
                          <a:gd name="connsiteY286" fmla="*/ 2151681 h 3370881"/>
                          <a:gd name="connsiteX287" fmla="*/ 2344270 w 2655969"/>
                          <a:gd name="connsiteY287" fmla="*/ 2205470 h 3370881"/>
                          <a:gd name="connsiteX288" fmla="*/ 2348753 w 2655969"/>
                          <a:gd name="connsiteY288" fmla="*/ 2223399 h 3370881"/>
                          <a:gd name="connsiteX289" fmla="*/ 2366682 w 2655969"/>
                          <a:gd name="connsiteY289" fmla="*/ 2263740 h 3370881"/>
                          <a:gd name="connsiteX290" fmla="*/ 2375647 w 2655969"/>
                          <a:gd name="connsiteY290" fmla="*/ 2286152 h 3370881"/>
                          <a:gd name="connsiteX291" fmla="*/ 2380129 w 2655969"/>
                          <a:gd name="connsiteY291" fmla="*/ 2308564 h 3370881"/>
                          <a:gd name="connsiteX292" fmla="*/ 2389094 w 2655969"/>
                          <a:gd name="connsiteY292" fmla="*/ 2335458 h 3370881"/>
                          <a:gd name="connsiteX293" fmla="*/ 2393576 w 2655969"/>
                          <a:gd name="connsiteY293" fmla="*/ 2380281 h 3370881"/>
                          <a:gd name="connsiteX294" fmla="*/ 2398059 w 2655969"/>
                          <a:gd name="connsiteY294" fmla="*/ 2393729 h 3370881"/>
                          <a:gd name="connsiteX295" fmla="*/ 2419794 w 2655969"/>
                          <a:gd name="connsiteY295" fmla="*/ 2447517 h 3370881"/>
                          <a:gd name="connsiteX296" fmla="*/ 2427343 w 2655969"/>
                          <a:gd name="connsiteY296" fmla="*/ 2564058 h 3370881"/>
                          <a:gd name="connsiteX297" fmla="*/ 2389094 w 2655969"/>
                          <a:gd name="connsiteY297" fmla="*/ 2837481 h 3370881"/>
                          <a:gd name="connsiteX298" fmla="*/ 2380129 w 2655969"/>
                          <a:gd name="connsiteY298" fmla="*/ 2859893 h 3370881"/>
                          <a:gd name="connsiteX299" fmla="*/ 2357718 w 2655969"/>
                          <a:gd name="connsiteY299" fmla="*/ 2913681 h 3370881"/>
                          <a:gd name="connsiteX300" fmla="*/ 2348753 w 2655969"/>
                          <a:gd name="connsiteY300" fmla="*/ 2936093 h 3370881"/>
                          <a:gd name="connsiteX301" fmla="*/ 2339788 w 2655969"/>
                          <a:gd name="connsiteY301" fmla="*/ 2971952 h 3370881"/>
                          <a:gd name="connsiteX302" fmla="*/ 2326341 w 2655969"/>
                          <a:gd name="connsiteY302" fmla="*/ 2994364 h 3370881"/>
                          <a:gd name="connsiteX303" fmla="*/ 2317376 w 2655969"/>
                          <a:gd name="connsiteY303" fmla="*/ 3025740 h 3370881"/>
                          <a:gd name="connsiteX304" fmla="*/ 2303929 w 2655969"/>
                          <a:gd name="connsiteY304" fmla="*/ 3048152 h 3370881"/>
                          <a:gd name="connsiteX305" fmla="*/ 2290482 w 2655969"/>
                          <a:gd name="connsiteY305" fmla="*/ 3079529 h 3370881"/>
                          <a:gd name="connsiteX306" fmla="*/ 2272553 w 2655969"/>
                          <a:gd name="connsiteY306" fmla="*/ 3084011 h 3370881"/>
                          <a:gd name="connsiteX307" fmla="*/ 2259106 w 2655969"/>
                          <a:gd name="connsiteY307" fmla="*/ 3088493 h 3370881"/>
                          <a:gd name="connsiteX308" fmla="*/ 2241176 w 2655969"/>
                          <a:gd name="connsiteY308" fmla="*/ 3092976 h 3370881"/>
                          <a:gd name="connsiteX309" fmla="*/ 2209800 w 2655969"/>
                          <a:gd name="connsiteY309" fmla="*/ 3101940 h 3370881"/>
                          <a:gd name="connsiteX310" fmla="*/ 2205318 w 2655969"/>
                          <a:gd name="connsiteY310" fmla="*/ 3039187 h 3370881"/>
                          <a:gd name="connsiteX311" fmla="*/ 2218765 w 2655969"/>
                          <a:gd name="connsiteY311" fmla="*/ 3021258 h 3370881"/>
                          <a:gd name="connsiteX312" fmla="*/ 2245659 w 2655969"/>
                          <a:gd name="connsiteY312" fmla="*/ 2971952 h 3370881"/>
                          <a:gd name="connsiteX313" fmla="*/ 2268070 w 2655969"/>
                          <a:gd name="connsiteY313" fmla="*/ 2945058 h 3370881"/>
                          <a:gd name="connsiteX314" fmla="*/ 2298550 w 2655969"/>
                          <a:gd name="connsiteY314" fmla="*/ 2568540 h 3370881"/>
                          <a:gd name="connsiteX315" fmla="*/ 2284986 w 2655969"/>
                          <a:gd name="connsiteY315" fmla="*/ 2532681 h 3370881"/>
                          <a:gd name="connsiteX316" fmla="*/ 2293273 w 2655969"/>
                          <a:gd name="connsiteY316" fmla="*/ 2496653 h 3370881"/>
                          <a:gd name="connsiteX317" fmla="*/ 2278152 w 2655969"/>
                          <a:gd name="connsiteY317" fmla="*/ 2475178 h 3370881"/>
                          <a:gd name="connsiteX318" fmla="*/ 2245659 w 2655969"/>
                          <a:gd name="connsiteY318" fmla="*/ 2389247 h 3370881"/>
                          <a:gd name="connsiteX319" fmla="*/ 2195507 w 2655969"/>
                          <a:gd name="connsiteY319" fmla="*/ 2241328 h 3370881"/>
                          <a:gd name="connsiteX320" fmla="*/ 2083786 w 2655969"/>
                          <a:gd name="connsiteY320" fmla="*/ 2040300 h 3370881"/>
                          <a:gd name="connsiteX321" fmla="*/ 2048773 w 2655969"/>
                          <a:gd name="connsiteY321" fmla="*/ 2017971 h 3370881"/>
                          <a:gd name="connsiteX322" fmla="*/ 2074314 w 2655969"/>
                          <a:gd name="connsiteY322" fmla="*/ 2011967 h 3370881"/>
                          <a:gd name="connsiteX323" fmla="*/ 2034988 w 2655969"/>
                          <a:gd name="connsiteY323" fmla="*/ 2003764 h 3370881"/>
                          <a:gd name="connsiteX324" fmla="*/ 2026023 w 2655969"/>
                          <a:gd name="connsiteY324" fmla="*/ 2026176 h 3370881"/>
                          <a:gd name="connsiteX325" fmla="*/ 2021541 w 2655969"/>
                          <a:gd name="connsiteY325" fmla="*/ 2039623 h 3370881"/>
                          <a:gd name="connsiteX326" fmla="*/ 1999129 w 2655969"/>
                          <a:gd name="connsiteY326" fmla="*/ 2053070 h 3370881"/>
                          <a:gd name="connsiteX327" fmla="*/ 1990165 w 2655969"/>
                          <a:gd name="connsiteY327" fmla="*/ 2070999 h 3370881"/>
                          <a:gd name="connsiteX328" fmla="*/ 1967753 w 2655969"/>
                          <a:gd name="connsiteY328" fmla="*/ 2106858 h 3370881"/>
                          <a:gd name="connsiteX329" fmla="*/ 1981200 w 2655969"/>
                          <a:gd name="connsiteY329" fmla="*/ 2223399 h 3370881"/>
                          <a:gd name="connsiteX330" fmla="*/ 1994647 w 2655969"/>
                          <a:gd name="connsiteY330" fmla="*/ 2254776 h 3370881"/>
                          <a:gd name="connsiteX331" fmla="*/ 2003612 w 2655969"/>
                          <a:gd name="connsiteY331" fmla="*/ 2272705 h 3370881"/>
                          <a:gd name="connsiteX332" fmla="*/ 2026023 w 2655969"/>
                          <a:gd name="connsiteY332" fmla="*/ 2304081 h 3370881"/>
                          <a:gd name="connsiteX333" fmla="*/ 2043953 w 2655969"/>
                          <a:gd name="connsiteY333" fmla="*/ 2348905 h 3370881"/>
                          <a:gd name="connsiteX334" fmla="*/ 2061882 w 2655969"/>
                          <a:gd name="connsiteY334" fmla="*/ 2371317 h 3370881"/>
                          <a:gd name="connsiteX335" fmla="*/ 2088776 w 2655969"/>
                          <a:gd name="connsiteY335" fmla="*/ 2434070 h 3370881"/>
                          <a:gd name="connsiteX336" fmla="*/ 2102223 w 2655969"/>
                          <a:gd name="connsiteY336" fmla="*/ 2465446 h 3370881"/>
                          <a:gd name="connsiteX337" fmla="*/ 2106706 w 2655969"/>
                          <a:gd name="connsiteY337" fmla="*/ 2496823 h 3370881"/>
                          <a:gd name="connsiteX338" fmla="*/ 2124635 w 2655969"/>
                          <a:gd name="connsiteY338" fmla="*/ 2559576 h 3370881"/>
                          <a:gd name="connsiteX339" fmla="*/ 2138082 w 2655969"/>
                          <a:gd name="connsiteY339" fmla="*/ 2649223 h 3370881"/>
                          <a:gd name="connsiteX340" fmla="*/ 2147047 w 2655969"/>
                          <a:gd name="connsiteY340" fmla="*/ 2685081 h 3370881"/>
                          <a:gd name="connsiteX341" fmla="*/ 2151529 w 2655969"/>
                          <a:gd name="connsiteY341" fmla="*/ 2716458 h 3370881"/>
                          <a:gd name="connsiteX342" fmla="*/ 2160494 w 2655969"/>
                          <a:gd name="connsiteY342" fmla="*/ 2770246 h 3370881"/>
                          <a:gd name="connsiteX343" fmla="*/ 2156012 w 2655969"/>
                          <a:gd name="connsiteY343" fmla="*/ 2962987 h 3370881"/>
                          <a:gd name="connsiteX344" fmla="*/ 2138082 w 2655969"/>
                          <a:gd name="connsiteY344" fmla="*/ 3043670 h 3370881"/>
                          <a:gd name="connsiteX345" fmla="*/ 2133600 w 2655969"/>
                          <a:gd name="connsiteY345" fmla="*/ 3061599 h 3370881"/>
                          <a:gd name="connsiteX346" fmla="*/ 2120153 w 2655969"/>
                          <a:gd name="connsiteY346" fmla="*/ 3079529 h 3370881"/>
                          <a:gd name="connsiteX347" fmla="*/ 2111188 w 2655969"/>
                          <a:gd name="connsiteY347" fmla="*/ 3106423 h 3370881"/>
                          <a:gd name="connsiteX348" fmla="*/ 2088776 w 2655969"/>
                          <a:gd name="connsiteY348" fmla="*/ 3137799 h 3370881"/>
                          <a:gd name="connsiteX349" fmla="*/ 2075329 w 2655969"/>
                          <a:gd name="connsiteY349" fmla="*/ 3164693 h 3370881"/>
                          <a:gd name="connsiteX350" fmla="*/ 2061882 w 2655969"/>
                          <a:gd name="connsiteY350" fmla="*/ 3169176 h 3370881"/>
                          <a:gd name="connsiteX351" fmla="*/ 2021541 w 2655969"/>
                          <a:gd name="connsiteY351" fmla="*/ 3164693 h 3370881"/>
                          <a:gd name="connsiteX352" fmla="*/ 2012576 w 2655969"/>
                          <a:gd name="connsiteY352" fmla="*/ 3119870 h 3370881"/>
                          <a:gd name="connsiteX353" fmla="*/ 2048435 w 2655969"/>
                          <a:gd name="connsiteY353" fmla="*/ 3021258 h 3370881"/>
                          <a:gd name="connsiteX354" fmla="*/ 2048435 w 2655969"/>
                          <a:gd name="connsiteY354" fmla="*/ 3021258 h 3370881"/>
                          <a:gd name="connsiteX355" fmla="*/ 2061882 w 2655969"/>
                          <a:gd name="connsiteY355" fmla="*/ 2967470 h 3370881"/>
                          <a:gd name="connsiteX356" fmla="*/ 2070847 w 2655969"/>
                          <a:gd name="connsiteY356" fmla="*/ 2882305 h 3370881"/>
                          <a:gd name="connsiteX357" fmla="*/ 2066365 w 2655969"/>
                          <a:gd name="connsiteY357" fmla="*/ 2725423 h 3370881"/>
                          <a:gd name="connsiteX358" fmla="*/ 2043953 w 2655969"/>
                          <a:gd name="connsiteY358" fmla="*/ 2649223 h 3370881"/>
                          <a:gd name="connsiteX359" fmla="*/ 2030506 w 2655969"/>
                          <a:gd name="connsiteY359" fmla="*/ 2622329 h 3370881"/>
                          <a:gd name="connsiteX360" fmla="*/ 2017059 w 2655969"/>
                          <a:gd name="connsiteY360" fmla="*/ 2581987 h 3370881"/>
                          <a:gd name="connsiteX361" fmla="*/ 1981200 w 2655969"/>
                          <a:gd name="connsiteY361" fmla="*/ 2514752 h 3370881"/>
                          <a:gd name="connsiteX362" fmla="*/ 1972235 w 2655969"/>
                          <a:gd name="connsiteY362" fmla="*/ 2501305 h 3370881"/>
                          <a:gd name="connsiteX363" fmla="*/ 1958788 w 2655969"/>
                          <a:gd name="connsiteY363" fmla="*/ 2478893 h 3370881"/>
                          <a:gd name="connsiteX364" fmla="*/ 1905000 w 2655969"/>
                          <a:gd name="connsiteY364" fmla="*/ 2398211 h 3370881"/>
                          <a:gd name="connsiteX365" fmla="*/ 1882588 w 2655969"/>
                          <a:gd name="connsiteY365" fmla="*/ 2357870 h 3370881"/>
                          <a:gd name="connsiteX366" fmla="*/ 1869141 w 2655969"/>
                          <a:gd name="connsiteY366" fmla="*/ 2339940 h 3370881"/>
                          <a:gd name="connsiteX367" fmla="*/ 1806388 w 2655969"/>
                          <a:gd name="connsiteY367" fmla="*/ 2313046 h 3370881"/>
                          <a:gd name="connsiteX368" fmla="*/ 1779494 w 2655969"/>
                          <a:gd name="connsiteY368" fmla="*/ 2304081 h 3370881"/>
                          <a:gd name="connsiteX369" fmla="*/ 1752600 w 2655969"/>
                          <a:gd name="connsiteY369" fmla="*/ 2299599 h 3370881"/>
                          <a:gd name="connsiteX370" fmla="*/ 1680882 w 2655969"/>
                          <a:gd name="connsiteY370" fmla="*/ 2277187 h 3370881"/>
                          <a:gd name="connsiteX371" fmla="*/ 1719025 w 2655969"/>
                          <a:gd name="connsiteY371" fmla="*/ 2281331 h 3370881"/>
                          <a:gd name="connsiteX372" fmla="*/ 1756997 w 2655969"/>
                          <a:gd name="connsiteY372" fmla="*/ 2289450 h 3370881"/>
                          <a:gd name="connsiteX373" fmla="*/ 1656440 w 2655969"/>
                          <a:gd name="connsiteY373" fmla="*/ 2298583 h 3370881"/>
                          <a:gd name="connsiteX374" fmla="*/ 1537447 w 2655969"/>
                          <a:gd name="connsiteY374" fmla="*/ 2329960 h 3370881"/>
                          <a:gd name="connsiteX375" fmla="*/ 1571993 w 2655969"/>
                          <a:gd name="connsiteY375" fmla="*/ 2317957 h 3370881"/>
                          <a:gd name="connsiteX376" fmla="*/ 1509707 w 2655969"/>
                          <a:gd name="connsiteY376" fmla="*/ 2338926 h 3370881"/>
                          <a:gd name="connsiteX377" fmla="*/ 1500444 w 2655969"/>
                          <a:gd name="connsiteY377" fmla="*/ 2355271 h 3370881"/>
                          <a:gd name="connsiteX378" fmla="*/ 1402678 w 2655969"/>
                          <a:gd name="connsiteY378" fmla="*/ 2339641 h 3370881"/>
                          <a:gd name="connsiteX379" fmla="*/ 1322892 w 2655969"/>
                          <a:gd name="connsiteY379" fmla="*/ 2336952 h 3370881"/>
                          <a:gd name="connsiteX380" fmla="*/ 1199384 w 2655969"/>
                          <a:gd name="connsiteY380" fmla="*/ 2307041 h 3370881"/>
                          <a:gd name="connsiteX381" fmla="*/ 1066800 w 2655969"/>
                          <a:gd name="connsiteY381" fmla="*/ 2272705 h 3370881"/>
                          <a:gd name="connsiteX382" fmla="*/ 1030941 w 2655969"/>
                          <a:gd name="connsiteY382" fmla="*/ 2263740 h 3370881"/>
                          <a:gd name="connsiteX383" fmla="*/ 986118 w 2655969"/>
                          <a:gd name="connsiteY383" fmla="*/ 2241329 h 3370881"/>
                          <a:gd name="connsiteX384" fmla="*/ 968188 w 2655969"/>
                          <a:gd name="connsiteY384" fmla="*/ 2232364 h 3370881"/>
                          <a:gd name="connsiteX385" fmla="*/ 936812 w 2655969"/>
                          <a:gd name="connsiteY385" fmla="*/ 2214434 h 3370881"/>
                          <a:gd name="connsiteX386" fmla="*/ 905435 w 2655969"/>
                          <a:gd name="connsiteY386" fmla="*/ 2196505 h 3370881"/>
                          <a:gd name="connsiteX387" fmla="*/ 869576 w 2655969"/>
                          <a:gd name="connsiteY387" fmla="*/ 2209952 h 3370881"/>
                          <a:gd name="connsiteX388" fmla="*/ 856129 w 2655969"/>
                          <a:gd name="connsiteY388" fmla="*/ 2227881 h 3370881"/>
                          <a:gd name="connsiteX389" fmla="*/ 815788 w 2655969"/>
                          <a:gd name="connsiteY389" fmla="*/ 2268223 h 3370881"/>
                          <a:gd name="connsiteX390" fmla="*/ 788894 w 2655969"/>
                          <a:gd name="connsiteY390" fmla="*/ 2290634 h 3370881"/>
                          <a:gd name="connsiteX391" fmla="*/ 762000 w 2655969"/>
                          <a:gd name="connsiteY391" fmla="*/ 2313046 h 3370881"/>
                          <a:gd name="connsiteX392" fmla="*/ 753035 w 2655969"/>
                          <a:gd name="connsiteY392" fmla="*/ 2326493 h 3370881"/>
                          <a:gd name="connsiteX393" fmla="*/ 735106 w 2655969"/>
                          <a:gd name="connsiteY393" fmla="*/ 2339940 h 3370881"/>
                          <a:gd name="connsiteX394" fmla="*/ 712694 w 2655969"/>
                          <a:gd name="connsiteY394" fmla="*/ 2362352 h 3370881"/>
                          <a:gd name="connsiteX395" fmla="*/ 694765 w 2655969"/>
                          <a:gd name="connsiteY395" fmla="*/ 2375799 h 3370881"/>
                          <a:gd name="connsiteX396" fmla="*/ 681318 w 2655969"/>
                          <a:gd name="connsiteY396" fmla="*/ 2393729 h 3370881"/>
                          <a:gd name="connsiteX397" fmla="*/ 667870 w 2655969"/>
                          <a:gd name="connsiteY397" fmla="*/ 2402693 h 3370881"/>
                          <a:gd name="connsiteX398" fmla="*/ 623047 w 2655969"/>
                          <a:gd name="connsiteY398" fmla="*/ 2443034 h 3370881"/>
                          <a:gd name="connsiteX399" fmla="*/ 600635 w 2655969"/>
                          <a:gd name="connsiteY399" fmla="*/ 2474411 h 3370881"/>
                          <a:gd name="connsiteX400" fmla="*/ 587188 w 2655969"/>
                          <a:gd name="connsiteY400" fmla="*/ 2514752 h 3370881"/>
                          <a:gd name="connsiteX401" fmla="*/ 582706 w 2655969"/>
                          <a:gd name="connsiteY401" fmla="*/ 2546129 h 3370881"/>
                          <a:gd name="connsiteX402" fmla="*/ 596153 w 2655969"/>
                          <a:gd name="connsiteY402" fmla="*/ 2635776 h 3370881"/>
                          <a:gd name="connsiteX403" fmla="*/ 600635 w 2655969"/>
                          <a:gd name="connsiteY403" fmla="*/ 2653705 h 3370881"/>
                          <a:gd name="connsiteX404" fmla="*/ 609600 w 2655969"/>
                          <a:gd name="connsiteY404" fmla="*/ 2671634 h 3370881"/>
                          <a:gd name="connsiteX405" fmla="*/ 614082 w 2655969"/>
                          <a:gd name="connsiteY405" fmla="*/ 2689564 h 3370881"/>
                          <a:gd name="connsiteX406" fmla="*/ 623047 w 2655969"/>
                          <a:gd name="connsiteY406" fmla="*/ 2711976 h 3370881"/>
                          <a:gd name="connsiteX407" fmla="*/ 627529 w 2655969"/>
                          <a:gd name="connsiteY407" fmla="*/ 2734387 h 3370881"/>
                          <a:gd name="connsiteX408" fmla="*/ 640976 w 2655969"/>
                          <a:gd name="connsiteY408" fmla="*/ 2765764 h 3370881"/>
                          <a:gd name="connsiteX409" fmla="*/ 645459 w 2655969"/>
                          <a:gd name="connsiteY409" fmla="*/ 2779211 h 3370881"/>
                          <a:gd name="connsiteX410" fmla="*/ 658906 w 2655969"/>
                          <a:gd name="connsiteY410" fmla="*/ 2801623 h 3370881"/>
                          <a:gd name="connsiteX411" fmla="*/ 676835 w 2655969"/>
                          <a:gd name="connsiteY411" fmla="*/ 2864376 h 3370881"/>
                          <a:gd name="connsiteX412" fmla="*/ 690282 w 2655969"/>
                          <a:gd name="connsiteY412" fmla="*/ 2895752 h 3370881"/>
                          <a:gd name="connsiteX413" fmla="*/ 699247 w 2655969"/>
                          <a:gd name="connsiteY413" fmla="*/ 2940576 h 3370881"/>
                          <a:gd name="connsiteX414" fmla="*/ 703729 w 2655969"/>
                          <a:gd name="connsiteY414" fmla="*/ 2967470 h 3370881"/>
                          <a:gd name="connsiteX415" fmla="*/ 717176 w 2655969"/>
                          <a:gd name="connsiteY415" fmla="*/ 2994364 h 3370881"/>
                          <a:gd name="connsiteX416" fmla="*/ 735106 w 2655969"/>
                          <a:gd name="connsiteY416" fmla="*/ 3052634 h 3370881"/>
                          <a:gd name="connsiteX417" fmla="*/ 739588 w 2655969"/>
                          <a:gd name="connsiteY417" fmla="*/ 3079529 h 3370881"/>
                          <a:gd name="connsiteX418" fmla="*/ 762000 w 2655969"/>
                          <a:gd name="connsiteY418" fmla="*/ 3142281 h 3370881"/>
                          <a:gd name="connsiteX419" fmla="*/ 766482 w 2655969"/>
                          <a:gd name="connsiteY419" fmla="*/ 3231929 h 3370881"/>
                          <a:gd name="connsiteX420" fmla="*/ 770965 w 2655969"/>
                          <a:gd name="connsiteY420" fmla="*/ 3254340 h 3370881"/>
                          <a:gd name="connsiteX421" fmla="*/ 775447 w 2655969"/>
                          <a:gd name="connsiteY421" fmla="*/ 3285717 h 3370881"/>
                          <a:gd name="connsiteX422" fmla="*/ 748553 w 2655969"/>
                          <a:gd name="connsiteY422" fmla="*/ 3335023 h 3370881"/>
                          <a:gd name="connsiteX423" fmla="*/ 721659 w 2655969"/>
                          <a:gd name="connsiteY423" fmla="*/ 3343987 h 3370881"/>
                          <a:gd name="connsiteX424" fmla="*/ 708212 w 2655969"/>
                          <a:gd name="connsiteY424" fmla="*/ 3348470 h 3370881"/>
                          <a:gd name="connsiteX425" fmla="*/ 623047 w 2655969"/>
                          <a:gd name="connsiteY425" fmla="*/ 3330540 h 3370881"/>
                          <a:gd name="connsiteX426" fmla="*/ 609600 w 2655969"/>
                          <a:gd name="connsiteY426" fmla="*/ 3308129 h 3370881"/>
                          <a:gd name="connsiteX427" fmla="*/ 591670 w 2655969"/>
                          <a:gd name="connsiteY427" fmla="*/ 3267787 h 3370881"/>
                          <a:gd name="connsiteX428" fmla="*/ 560294 w 2655969"/>
                          <a:gd name="connsiteY428" fmla="*/ 3209517 h 3370881"/>
                          <a:gd name="connsiteX429" fmla="*/ 551329 w 2655969"/>
                          <a:gd name="connsiteY429" fmla="*/ 3196070 h 3370881"/>
                          <a:gd name="connsiteX430" fmla="*/ 528918 w 2655969"/>
                          <a:gd name="connsiteY430" fmla="*/ 3173658 h 3370881"/>
                          <a:gd name="connsiteX431" fmla="*/ 519953 w 2655969"/>
                          <a:gd name="connsiteY431" fmla="*/ 3128834 h 3370881"/>
                          <a:gd name="connsiteX432" fmla="*/ 524435 w 2655969"/>
                          <a:gd name="connsiteY432" fmla="*/ 3101940 h 3370881"/>
                          <a:gd name="connsiteX433" fmla="*/ 528918 w 2655969"/>
                          <a:gd name="connsiteY433" fmla="*/ 3088493 h 3370881"/>
                          <a:gd name="connsiteX434" fmla="*/ 542365 w 2655969"/>
                          <a:gd name="connsiteY434" fmla="*/ 3052634 h 3370881"/>
                          <a:gd name="connsiteX435" fmla="*/ 484094 w 2655969"/>
                          <a:gd name="connsiteY435" fmla="*/ 2886787 h 3370881"/>
                          <a:gd name="connsiteX436" fmla="*/ 443753 w 2655969"/>
                          <a:gd name="connsiteY436" fmla="*/ 2779211 h 3370881"/>
                          <a:gd name="connsiteX437" fmla="*/ 439270 w 2655969"/>
                          <a:gd name="connsiteY437" fmla="*/ 2752317 h 3370881"/>
                          <a:gd name="connsiteX438" fmla="*/ 430306 w 2655969"/>
                          <a:gd name="connsiteY438" fmla="*/ 2716458 h 3370881"/>
                          <a:gd name="connsiteX439" fmla="*/ 425823 w 2655969"/>
                          <a:gd name="connsiteY439" fmla="*/ 2680599 h 3370881"/>
                          <a:gd name="connsiteX440" fmla="*/ 398929 w 2655969"/>
                          <a:gd name="connsiteY440" fmla="*/ 2599917 h 3370881"/>
                          <a:gd name="connsiteX441" fmla="*/ 385482 w 2655969"/>
                          <a:gd name="connsiteY441" fmla="*/ 2568540 h 3370881"/>
                          <a:gd name="connsiteX442" fmla="*/ 381000 w 2655969"/>
                          <a:gd name="connsiteY442" fmla="*/ 2550611 h 3370881"/>
                          <a:gd name="connsiteX443" fmla="*/ 372035 w 2655969"/>
                          <a:gd name="connsiteY443" fmla="*/ 2483376 h 3370881"/>
                          <a:gd name="connsiteX444" fmla="*/ 367553 w 2655969"/>
                          <a:gd name="connsiteY444" fmla="*/ 2469929 h 3370881"/>
                          <a:gd name="connsiteX445" fmla="*/ 407894 w 2655969"/>
                          <a:gd name="connsiteY445" fmla="*/ 2451999 h 3370881"/>
                          <a:gd name="connsiteX446" fmla="*/ 515470 w 2655969"/>
                          <a:gd name="connsiteY446" fmla="*/ 2407176 h 3370881"/>
                          <a:gd name="connsiteX447" fmla="*/ 578223 w 2655969"/>
                          <a:gd name="connsiteY447" fmla="*/ 2353387 h 3370881"/>
                          <a:gd name="connsiteX448" fmla="*/ 587188 w 2655969"/>
                          <a:gd name="connsiteY448" fmla="*/ 2330976 h 3370881"/>
                          <a:gd name="connsiteX449" fmla="*/ 614082 w 2655969"/>
                          <a:gd name="connsiteY449" fmla="*/ 2254776 h 3370881"/>
                          <a:gd name="connsiteX450" fmla="*/ 649941 w 2655969"/>
                          <a:gd name="connsiteY450" fmla="*/ 2200987 h 3370881"/>
                          <a:gd name="connsiteX451" fmla="*/ 690282 w 2655969"/>
                          <a:gd name="connsiteY451" fmla="*/ 2174093 h 3370881"/>
                          <a:gd name="connsiteX452" fmla="*/ 703729 w 2655969"/>
                          <a:gd name="connsiteY452" fmla="*/ 2165129 h 3370881"/>
                          <a:gd name="connsiteX453" fmla="*/ 739588 w 2655969"/>
                          <a:gd name="connsiteY453" fmla="*/ 2147199 h 3370881"/>
                          <a:gd name="connsiteX454" fmla="*/ 708212 w 2655969"/>
                          <a:gd name="connsiteY454" fmla="*/ 2187540 h 3370881"/>
                          <a:gd name="connsiteX455" fmla="*/ 654423 w 2655969"/>
                          <a:gd name="connsiteY455" fmla="*/ 2241329 h 3370881"/>
                          <a:gd name="connsiteX456" fmla="*/ 636494 w 2655969"/>
                          <a:gd name="connsiteY456" fmla="*/ 2259258 h 3370881"/>
                          <a:gd name="connsiteX457" fmla="*/ 614082 w 2655969"/>
                          <a:gd name="connsiteY457" fmla="*/ 2286152 h 3370881"/>
                          <a:gd name="connsiteX458" fmla="*/ 592179 w 2655969"/>
                          <a:gd name="connsiteY458" fmla="*/ 2282347 h 3370881"/>
                          <a:gd name="connsiteX459" fmla="*/ 555980 w 2655969"/>
                          <a:gd name="connsiteY459" fmla="*/ 2313892 h 3370881"/>
                          <a:gd name="connsiteX460" fmla="*/ 524435 w 2655969"/>
                          <a:gd name="connsiteY460" fmla="*/ 2348905 h 3370881"/>
                          <a:gd name="connsiteX461" fmla="*/ 502023 w 2655969"/>
                          <a:gd name="connsiteY461" fmla="*/ 2362352 h 3370881"/>
                          <a:gd name="connsiteX462" fmla="*/ 461682 w 2655969"/>
                          <a:gd name="connsiteY462" fmla="*/ 2389246 h 3370881"/>
                          <a:gd name="connsiteX463" fmla="*/ 448235 w 2655969"/>
                          <a:gd name="connsiteY463" fmla="*/ 2398211 h 3370881"/>
                          <a:gd name="connsiteX464" fmla="*/ 430306 w 2655969"/>
                          <a:gd name="connsiteY464" fmla="*/ 2407176 h 3370881"/>
                          <a:gd name="connsiteX465" fmla="*/ 412376 w 2655969"/>
                          <a:gd name="connsiteY465" fmla="*/ 2420623 h 3370881"/>
                          <a:gd name="connsiteX466" fmla="*/ 389965 w 2655969"/>
                          <a:gd name="connsiteY466" fmla="*/ 2429587 h 3370881"/>
                          <a:gd name="connsiteX467" fmla="*/ 372035 w 2655969"/>
                          <a:gd name="connsiteY467" fmla="*/ 2443034 h 3370881"/>
                          <a:gd name="connsiteX468" fmla="*/ 318247 w 2655969"/>
                          <a:gd name="connsiteY468" fmla="*/ 2474411 h 3370881"/>
                          <a:gd name="connsiteX469" fmla="*/ 304800 w 2655969"/>
                          <a:gd name="connsiteY469" fmla="*/ 2492340 h 3370881"/>
                          <a:gd name="connsiteX470" fmla="*/ 282388 w 2655969"/>
                          <a:gd name="connsiteY470" fmla="*/ 2519234 h 3370881"/>
                          <a:gd name="connsiteX471" fmla="*/ 295835 w 2655969"/>
                          <a:gd name="connsiteY471" fmla="*/ 2815070 h 3370881"/>
                          <a:gd name="connsiteX472" fmla="*/ 300318 w 2655969"/>
                          <a:gd name="connsiteY472" fmla="*/ 2837481 h 3370881"/>
                          <a:gd name="connsiteX473" fmla="*/ 304800 w 2655969"/>
                          <a:gd name="connsiteY473" fmla="*/ 2868858 h 3370881"/>
                          <a:gd name="connsiteX474" fmla="*/ 309282 w 2655969"/>
                          <a:gd name="connsiteY474" fmla="*/ 2927129 h 3370881"/>
                          <a:gd name="connsiteX475" fmla="*/ 322729 w 2655969"/>
                          <a:gd name="connsiteY475" fmla="*/ 2985399 h 3370881"/>
                          <a:gd name="connsiteX476" fmla="*/ 327212 w 2655969"/>
                          <a:gd name="connsiteY476" fmla="*/ 3012293 h 3370881"/>
                          <a:gd name="connsiteX477" fmla="*/ 331694 w 2655969"/>
                          <a:gd name="connsiteY477" fmla="*/ 3043670 h 3370881"/>
                          <a:gd name="connsiteX478" fmla="*/ 345141 w 2655969"/>
                          <a:gd name="connsiteY478" fmla="*/ 3070564 h 3370881"/>
                          <a:gd name="connsiteX479" fmla="*/ 367553 w 2655969"/>
                          <a:gd name="connsiteY479" fmla="*/ 3124352 h 3370881"/>
                          <a:gd name="connsiteX480" fmla="*/ 381000 w 2655969"/>
                          <a:gd name="connsiteY480" fmla="*/ 3182623 h 3370881"/>
                          <a:gd name="connsiteX481" fmla="*/ 389965 w 2655969"/>
                          <a:gd name="connsiteY481" fmla="*/ 3196070 h 3370881"/>
                          <a:gd name="connsiteX482" fmla="*/ 394447 w 2655969"/>
                          <a:gd name="connsiteY482" fmla="*/ 3213999 h 3370881"/>
                          <a:gd name="connsiteX483" fmla="*/ 412376 w 2655969"/>
                          <a:gd name="connsiteY483" fmla="*/ 3245376 h 3370881"/>
                          <a:gd name="connsiteX484" fmla="*/ 416859 w 2655969"/>
                          <a:gd name="connsiteY484" fmla="*/ 3258823 h 3370881"/>
                          <a:gd name="connsiteX485" fmla="*/ 425823 w 2655969"/>
                          <a:gd name="connsiteY485" fmla="*/ 3272270 h 3370881"/>
                          <a:gd name="connsiteX486" fmla="*/ 439270 w 2655969"/>
                          <a:gd name="connsiteY486" fmla="*/ 3303646 h 3370881"/>
                          <a:gd name="connsiteX487" fmla="*/ 439270 w 2655969"/>
                          <a:gd name="connsiteY487" fmla="*/ 3352952 h 3370881"/>
                          <a:gd name="connsiteX488" fmla="*/ 430306 w 2655969"/>
                          <a:gd name="connsiteY488" fmla="*/ 3366399 h 3370881"/>
                          <a:gd name="connsiteX489" fmla="*/ 412376 w 2655969"/>
                          <a:gd name="connsiteY489" fmla="*/ 3370881 h 3370881"/>
                          <a:gd name="connsiteX490" fmla="*/ 295835 w 2655969"/>
                          <a:gd name="connsiteY490" fmla="*/ 3357434 h 3370881"/>
                          <a:gd name="connsiteX491" fmla="*/ 264459 w 2655969"/>
                          <a:gd name="connsiteY491" fmla="*/ 3276752 h 3370881"/>
                          <a:gd name="connsiteX492" fmla="*/ 259976 w 2655969"/>
                          <a:gd name="connsiteY492" fmla="*/ 3240893 h 3370881"/>
                          <a:gd name="connsiteX493" fmla="*/ 246529 w 2655969"/>
                          <a:gd name="connsiteY493" fmla="*/ 3178140 h 3370881"/>
                          <a:gd name="connsiteX494" fmla="*/ 237565 w 2655969"/>
                          <a:gd name="connsiteY494" fmla="*/ 3084011 h 3370881"/>
                          <a:gd name="connsiteX495" fmla="*/ 228600 w 2655969"/>
                          <a:gd name="connsiteY495" fmla="*/ 3057117 h 3370881"/>
                          <a:gd name="connsiteX496" fmla="*/ 219635 w 2655969"/>
                          <a:gd name="connsiteY496" fmla="*/ 3021258 h 3370881"/>
                          <a:gd name="connsiteX497" fmla="*/ 206188 w 2655969"/>
                          <a:gd name="connsiteY497" fmla="*/ 2980917 h 3370881"/>
                          <a:gd name="connsiteX498" fmla="*/ 201706 w 2655969"/>
                          <a:gd name="connsiteY498" fmla="*/ 2949540 h 3370881"/>
                          <a:gd name="connsiteX499" fmla="*/ 197223 w 2655969"/>
                          <a:gd name="connsiteY499" fmla="*/ 2927129 h 3370881"/>
                          <a:gd name="connsiteX500" fmla="*/ 192741 w 2655969"/>
                          <a:gd name="connsiteY500" fmla="*/ 2891270 h 3370881"/>
                          <a:gd name="connsiteX501" fmla="*/ 188259 w 2655969"/>
                          <a:gd name="connsiteY501" fmla="*/ 2850929 h 3370881"/>
                          <a:gd name="connsiteX502" fmla="*/ 179294 w 2655969"/>
                          <a:gd name="connsiteY502" fmla="*/ 2824034 h 3370881"/>
                          <a:gd name="connsiteX503" fmla="*/ 165847 w 2655969"/>
                          <a:gd name="connsiteY503" fmla="*/ 2774729 h 3370881"/>
                          <a:gd name="connsiteX504" fmla="*/ 161365 w 2655969"/>
                          <a:gd name="connsiteY504" fmla="*/ 2747834 h 3370881"/>
                          <a:gd name="connsiteX505" fmla="*/ 156882 w 2655969"/>
                          <a:gd name="connsiteY505" fmla="*/ 2559576 h 3370881"/>
                          <a:gd name="connsiteX506" fmla="*/ 152400 w 2655969"/>
                          <a:gd name="connsiteY506" fmla="*/ 2519234 h 3370881"/>
                          <a:gd name="connsiteX507" fmla="*/ 118035 w 2655969"/>
                          <a:gd name="connsiteY507" fmla="*/ 2400004 h 3370881"/>
                          <a:gd name="connsiteX508" fmla="*/ 117048 w 2655969"/>
                          <a:gd name="connsiteY508" fmla="*/ 2344423 h 3370881"/>
                          <a:gd name="connsiteX509" fmla="*/ 100106 w 2655969"/>
                          <a:gd name="connsiteY509" fmla="*/ 2330976 h 3370881"/>
                          <a:gd name="connsiteX510" fmla="*/ 138953 w 2655969"/>
                          <a:gd name="connsiteY510" fmla="*/ 2313046 h 3370881"/>
                          <a:gd name="connsiteX511" fmla="*/ 152400 w 2655969"/>
                          <a:gd name="connsiteY511" fmla="*/ 2304081 h 3370881"/>
                          <a:gd name="connsiteX512" fmla="*/ 170329 w 2655969"/>
                          <a:gd name="connsiteY512" fmla="*/ 2259258 h 3370881"/>
                          <a:gd name="connsiteX513" fmla="*/ 188259 w 2655969"/>
                          <a:gd name="connsiteY513" fmla="*/ 2223399 h 3370881"/>
                          <a:gd name="connsiteX514" fmla="*/ 206188 w 2655969"/>
                          <a:gd name="connsiteY514" fmla="*/ 2187540 h 3370881"/>
                          <a:gd name="connsiteX515" fmla="*/ 210670 w 2655969"/>
                          <a:gd name="connsiteY515" fmla="*/ 2174093 h 3370881"/>
                          <a:gd name="connsiteX516" fmla="*/ 219635 w 2655969"/>
                          <a:gd name="connsiteY516" fmla="*/ 2115823 h 3370881"/>
                          <a:gd name="connsiteX517" fmla="*/ 210670 w 2655969"/>
                          <a:gd name="connsiteY517" fmla="*/ 1958940 h 3370881"/>
                          <a:gd name="connsiteX518" fmla="*/ 192741 w 2655969"/>
                          <a:gd name="connsiteY518" fmla="*/ 1923081 h 3370881"/>
                          <a:gd name="connsiteX519" fmla="*/ 179294 w 2655969"/>
                          <a:gd name="connsiteY519" fmla="*/ 1891705 h 3370881"/>
                          <a:gd name="connsiteX520" fmla="*/ 165847 w 2655969"/>
                          <a:gd name="connsiteY520" fmla="*/ 1864811 h 3370881"/>
                          <a:gd name="connsiteX521" fmla="*/ 152400 w 2655969"/>
                          <a:gd name="connsiteY521" fmla="*/ 1833434 h 3370881"/>
                          <a:gd name="connsiteX522" fmla="*/ 143435 w 2655969"/>
                          <a:gd name="connsiteY522" fmla="*/ 1819987 h 3370881"/>
                          <a:gd name="connsiteX523" fmla="*/ 107576 w 2655969"/>
                          <a:gd name="connsiteY523" fmla="*/ 1784129 h 3370881"/>
                          <a:gd name="connsiteX524" fmla="*/ 94129 w 2655969"/>
                          <a:gd name="connsiteY524" fmla="*/ 1779646 h 3370881"/>
                          <a:gd name="connsiteX525" fmla="*/ 71718 w 2655969"/>
                          <a:gd name="connsiteY525" fmla="*/ 1770681 h 3370881"/>
                          <a:gd name="connsiteX526" fmla="*/ 58270 w 2655969"/>
                          <a:gd name="connsiteY526" fmla="*/ 1761717 h 3370881"/>
                          <a:gd name="connsiteX527" fmla="*/ 26894 w 2655969"/>
                          <a:gd name="connsiteY527" fmla="*/ 1730340 h 3370881"/>
                          <a:gd name="connsiteX528" fmla="*/ 0 w 2655969"/>
                          <a:gd name="connsiteY528" fmla="*/ 1707929 h 3370881"/>
                          <a:gd name="connsiteX0" fmla="*/ 0 w 2665018"/>
                          <a:gd name="connsiteY0" fmla="*/ 1707929 h 3370881"/>
                          <a:gd name="connsiteX1" fmla="*/ 22412 w 2665018"/>
                          <a:gd name="connsiteY1" fmla="*/ 1698964 h 3370881"/>
                          <a:gd name="connsiteX2" fmla="*/ 31376 w 2665018"/>
                          <a:gd name="connsiteY2" fmla="*/ 1681034 h 3370881"/>
                          <a:gd name="connsiteX3" fmla="*/ 44823 w 2665018"/>
                          <a:gd name="connsiteY3" fmla="*/ 1672070 h 3370881"/>
                          <a:gd name="connsiteX4" fmla="*/ 58270 w 2665018"/>
                          <a:gd name="connsiteY4" fmla="*/ 1654140 h 3370881"/>
                          <a:gd name="connsiteX5" fmla="*/ 76200 w 2665018"/>
                          <a:gd name="connsiteY5" fmla="*/ 1645176 h 3370881"/>
                          <a:gd name="connsiteX6" fmla="*/ 98612 w 2665018"/>
                          <a:gd name="connsiteY6" fmla="*/ 1636211 h 3370881"/>
                          <a:gd name="connsiteX7" fmla="*/ 125506 w 2665018"/>
                          <a:gd name="connsiteY7" fmla="*/ 1627246 h 3370881"/>
                          <a:gd name="connsiteX8" fmla="*/ 152400 w 2665018"/>
                          <a:gd name="connsiteY8" fmla="*/ 1609317 h 3370881"/>
                          <a:gd name="connsiteX9" fmla="*/ 170329 w 2665018"/>
                          <a:gd name="connsiteY9" fmla="*/ 1600352 h 3370881"/>
                          <a:gd name="connsiteX10" fmla="*/ 188259 w 2665018"/>
                          <a:gd name="connsiteY10" fmla="*/ 1582423 h 3370881"/>
                          <a:gd name="connsiteX11" fmla="*/ 228600 w 2665018"/>
                          <a:gd name="connsiteY11" fmla="*/ 1564493 h 3370881"/>
                          <a:gd name="connsiteX12" fmla="*/ 255494 w 2665018"/>
                          <a:gd name="connsiteY12" fmla="*/ 1546564 h 3370881"/>
                          <a:gd name="connsiteX13" fmla="*/ 300318 w 2665018"/>
                          <a:gd name="connsiteY13" fmla="*/ 1524152 h 3370881"/>
                          <a:gd name="connsiteX14" fmla="*/ 313765 w 2665018"/>
                          <a:gd name="connsiteY14" fmla="*/ 1515187 h 3370881"/>
                          <a:gd name="connsiteX15" fmla="*/ 340659 w 2665018"/>
                          <a:gd name="connsiteY15" fmla="*/ 1510705 h 3370881"/>
                          <a:gd name="connsiteX16" fmla="*/ 363070 w 2665018"/>
                          <a:gd name="connsiteY16" fmla="*/ 1506223 h 3370881"/>
                          <a:gd name="connsiteX17" fmla="*/ 389965 w 2665018"/>
                          <a:gd name="connsiteY17" fmla="*/ 1501740 h 3370881"/>
                          <a:gd name="connsiteX18" fmla="*/ 425823 w 2665018"/>
                          <a:gd name="connsiteY18" fmla="*/ 1497258 h 3370881"/>
                          <a:gd name="connsiteX19" fmla="*/ 470647 w 2665018"/>
                          <a:gd name="connsiteY19" fmla="*/ 1488293 h 3370881"/>
                          <a:gd name="connsiteX20" fmla="*/ 515470 w 2665018"/>
                          <a:gd name="connsiteY20" fmla="*/ 1479329 h 3370881"/>
                          <a:gd name="connsiteX21" fmla="*/ 528918 w 2665018"/>
                          <a:gd name="connsiteY21" fmla="*/ 1470364 h 3370881"/>
                          <a:gd name="connsiteX22" fmla="*/ 600635 w 2665018"/>
                          <a:gd name="connsiteY22" fmla="*/ 1456917 h 3370881"/>
                          <a:gd name="connsiteX23" fmla="*/ 690282 w 2665018"/>
                          <a:gd name="connsiteY23" fmla="*/ 1447952 h 3370881"/>
                          <a:gd name="connsiteX24" fmla="*/ 793376 w 2665018"/>
                          <a:gd name="connsiteY24" fmla="*/ 1452434 h 3370881"/>
                          <a:gd name="connsiteX25" fmla="*/ 874059 w 2665018"/>
                          <a:gd name="connsiteY25" fmla="*/ 1465881 h 3370881"/>
                          <a:gd name="connsiteX26" fmla="*/ 914400 w 2665018"/>
                          <a:gd name="connsiteY26" fmla="*/ 1470364 h 3370881"/>
                          <a:gd name="connsiteX27" fmla="*/ 1030941 w 2665018"/>
                          <a:gd name="connsiteY27" fmla="*/ 1483811 h 3370881"/>
                          <a:gd name="connsiteX28" fmla="*/ 1151965 w 2665018"/>
                          <a:gd name="connsiteY28" fmla="*/ 1492776 h 3370881"/>
                          <a:gd name="connsiteX29" fmla="*/ 1281953 w 2665018"/>
                          <a:gd name="connsiteY29" fmla="*/ 1501740 h 3370881"/>
                          <a:gd name="connsiteX30" fmla="*/ 1465729 w 2665018"/>
                          <a:gd name="connsiteY30" fmla="*/ 1497258 h 3370881"/>
                          <a:gd name="connsiteX31" fmla="*/ 1510553 w 2665018"/>
                          <a:gd name="connsiteY31" fmla="*/ 1492776 h 3370881"/>
                          <a:gd name="connsiteX32" fmla="*/ 1582270 w 2665018"/>
                          <a:gd name="connsiteY32" fmla="*/ 1461399 h 3370881"/>
                          <a:gd name="connsiteX33" fmla="*/ 1604682 w 2665018"/>
                          <a:gd name="connsiteY33" fmla="*/ 1456917 h 3370881"/>
                          <a:gd name="connsiteX34" fmla="*/ 1622612 w 2665018"/>
                          <a:gd name="connsiteY34" fmla="*/ 1447952 h 3370881"/>
                          <a:gd name="connsiteX35" fmla="*/ 1645023 w 2665018"/>
                          <a:gd name="connsiteY35" fmla="*/ 1438987 h 3370881"/>
                          <a:gd name="connsiteX36" fmla="*/ 1662953 w 2665018"/>
                          <a:gd name="connsiteY36" fmla="*/ 1425540 h 3370881"/>
                          <a:gd name="connsiteX37" fmla="*/ 1698812 w 2665018"/>
                          <a:gd name="connsiteY37" fmla="*/ 1407611 h 3370881"/>
                          <a:gd name="connsiteX38" fmla="*/ 1739153 w 2665018"/>
                          <a:gd name="connsiteY38" fmla="*/ 1380717 h 3370881"/>
                          <a:gd name="connsiteX39" fmla="*/ 1752600 w 2665018"/>
                          <a:gd name="connsiteY39" fmla="*/ 1367270 h 3370881"/>
                          <a:gd name="connsiteX40" fmla="*/ 1775012 w 2665018"/>
                          <a:gd name="connsiteY40" fmla="*/ 1353823 h 3370881"/>
                          <a:gd name="connsiteX41" fmla="*/ 1797423 w 2665018"/>
                          <a:gd name="connsiteY41" fmla="*/ 1335893 h 3370881"/>
                          <a:gd name="connsiteX42" fmla="*/ 1810870 w 2665018"/>
                          <a:gd name="connsiteY42" fmla="*/ 1304517 h 3370881"/>
                          <a:gd name="connsiteX43" fmla="*/ 1815353 w 2665018"/>
                          <a:gd name="connsiteY43" fmla="*/ 1291070 h 3370881"/>
                          <a:gd name="connsiteX44" fmla="*/ 1801906 w 2665018"/>
                          <a:gd name="connsiteY44" fmla="*/ 1138670 h 3370881"/>
                          <a:gd name="connsiteX45" fmla="*/ 1792941 w 2665018"/>
                          <a:gd name="connsiteY45" fmla="*/ 1125223 h 3370881"/>
                          <a:gd name="connsiteX46" fmla="*/ 1757082 w 2665018"/>
                          <a:gd name="connsiteY46" fmla="*/ 1093846 h 3370881"/>
                          <a:gd name="connsiteX47" fmla="*/ 1730188 w 2665018"/>
                          <a:gd name="connsiteY47" fmla="*/ 1066952 h 3370881"/>
                          <a:gd name="connsiteX48" fmla="*/ 1703294 w 2665018"/>
                          <a:gd name="connsiteY48" fmla="*/ 1049023 h 3370881"/>
                          <a:gd name="connsiteX49" fmla="*/ 1622612 w 2665018"/>
                          <a:gd name="connsiteY49" fmla="*/ 1053505 h 3370881"/>
                          <a:gd name="connsiteX50" fmla="*/ 1595718 w 2665018"/>
                          <a:gd name="connsiteY50" fmla="*/ 1062470 h 3370881"/>
                          <a:gd name="connsiteX51" fmla="*/ 1573306 w 2665018"/>
                          <a:gd name="connsiteY51" fmla="*/ 1066952 h 3370881"/>
                          <a:gd name="connsiteX52" fmla="*/ 1453385 w 2665018"/>
                          <a:gd name="connsiteY52" fmla="*/ 1082761 h 3370881"/>
                          <a:gd name="connsiteX53" fmla="*/ 1326776 w 2665018"/>
                          <a:gd name="connsiteY53" fmla="*/ 1062470 h 3370881"/>
                          <a:gd name="connsiteX54" fmla="*/ 1308847 w 2665018"/>
                          <a:gd name="connsiteY54" fmla="*/ 1057987 h 3370881"/>
                          <a:gd name="connsiteX55" fmla="*/ 1277470 w 2665018"/>
                          <a:gd name="connsiteY55" fmla="*/ 1053505 h 3370881"/>
                          <a:gd name="connsiteX56" fmla="*/ 1259541 w 2665018"/>
                          <a:gd name="connsiteY56" fmla="*/ 1049023 h 3370881"/>
                          <a:gd name="connsiteX57" fmla="*/ 1232647 w 2665018"/>
                          <a:gd name="connsiteY57" fmla="*/ 1044540 h 3370881"/>
                          <a:gd name="connsiteX58" fmla="*/ 1053353 w 2665018"/>
                          <a:gd name="connsiteY58" fmla="*/ 1049023 h 3370881"/>
                          <a:gd name="connsiteX59" fmla="*/ 1035423 w 2665018"/>
                          <a:gd name="connsiteY59" fmla="*/ 1053505 h 3370881"/>
                          <a:gd name="connsiteX60" fmla="*/ 1008529 w 2665018"/>
                          <a:gd name="connsiteY60" fmla="*/ 1057987 h 3370881"/>
                          <a:gd name="connsiteX61" fmla="*/ 995082 w 2665018"/>
                          <a:gd name="connsiteY61" fmla="*/ 1062470 h 3370881"/>
                          <a:gd name="connsiteX62" fmla="*/ 945776 w 2665018"/>
                          <a:gd name="connsiteY62" fmla="*/ 1031093 h 3370881"/>
                          <a:gd name="connsiteX63" fmla="*/ 941294 w 2665018"/>
                          <a:gd name="connsiteY63" fmla="*/ 1017646 h 3370881"/>
                          <a:gd name="connsiteX64" fmla="*/ 932329 w 2665018"/>
                          <a:gd name="connsiteY64" fmla="*/ 919034 h 3370881"/>
                          <a:gd name="connsiteX65" fmla="*/ 914400 w 2665018"/>
                          <a:gd name="connsiteY65" fmla="*/ 901105 h 3370881"/>
                          <a:gd name="connsiteX66" fmla="*/ 918882 w 2665018"/>
                          <a:gd name="connsiteY66" fmla="*/ 869729 h 3370881"/>
                          <a:gd name="connsiteX67" fmla="*/ 941294 w 2665018"/>
                          <a:gd name="connsiteY67" fmla="*/ 865246 h 3370881"/>
                          <a:gd name="connsiteX68" fmla="*/ 959223 w 2665018"/>
                          <a:gd name="connsiteY68" fmla="*/ 851799 h 3370881"/>
                          <a:gd name="connsiteX69" fmla="*/ 990600 w 2665018"/>
                          <a:gd name="connsiteY69" fmla="*/ 847317 h 3370881"/>
                          <a:gd name="connsiteX70" fmla="*/ 1129553 w 2665018"/>
                          <a:gd name="connsiteY70" fmla="*/ 838352 h 3370881"/>
                          <a:gd name="connsiteX71" fmla="*/ 1147482 w 2665018"/>
                          <a:gd name="connsiteY71" fmla="*/ 829387 h 3370881"/>
                          <a:gd name="connsiteX72" fmla="*/ 1178859 w 2665018"/>
                          <a:gd name="connsiteY72" fmla="*/ 806976 h 3370881"/>
                          <a:gd name="connsiteX73" fmla="*/ 1192306 w 2665018"/>
                          <a:gd name="connsiteY73" fmla="*/ 793529 h 3370881"/>
                          <a:gd name="connsiteX74" fmla="*/ 1214718 w 2665018"/>
                          <a:gd name="connsiteY74" fmla="*/ 784564 h 3370881"/>
                          <a:gd name="connsiteX75" fmla="*/ 1241612 w 2665018"/>
                          <a:gd name="connsiteY75" fmla="*/ 771117 h 3370881"/>
                          <a:gd name="connsiteX76" fmla="*/ 1277470 w 2665018"/>
                          <a:gd name="connsiteY76" fmla="*/ 753187 h 3370881"/>
                          <a:gd name="connsiteX77" fmla="*/ 1295400 w 2665018"/>
                          <a:gd name="connsiteY77" fmla="*/ 730776 h 3370881"/>
                          <a:gd name="connsiteX78" fmla="*/ 1317812 w 2665018"/>
                          <a:gd name="connsiteY78" fmla="*/ 708364 h 3370881"/>
                          <a:gd name="connsiteX79" fmla="*/ 1353670 w 2665018"/>
                          <a:gd name="connsiteY79" fmla="*/ 663540 h 3370881"/>
                          <a:gd name="connsiteX80" fmla="*/ 1371600 w 2665018"/>
                          <a:gd name="connsiteY80" fmla="*/ 636646 h 3370881"/>
                          <a:gd name="connsiteX81" fmla="*/ 1380565 w 2665018"/>
                          <a:gd name="connsiteY81" fmla="*/ 596305 h 3370881"/>
                          <a:gd name="connsiteX82" fmla="*/ 1385047 w 2665018"/>
                          <a:gd name="connsiteY82" fmla="*/ 582858 h 3370881"/>
                          <a:gd name="connsiteX83" fmla="*/ 1380565 w 2665018"/>
                          <a:gd name="connsiteY83" fmla="*/ 533552 h 3370881"/>
                          <a:gd name="connsiteX84" fmla="*/ 1367118 w 2665018"/>
                          <a:gd name="connsiteY84" fmla="*/ 524587 h 3370881"/>
                          <a:gd name="connsiteX85" fmla="*/ 1349188 w 2665018"/>
                          <a:gd name="connsiteY85" fmla="*/ 520105 h 3370881"/>
                          <a:gd name="connsiteX86" fmla="*/ 1326776 w 2665018"/>
                          <a:gd name="connsiteY86" fmla="*/ 511140 h 3370881"/>
                          <a:gd name="connsiteX87" fmla="*/ 1281953 w 2665018"/>
                          <a:gd name="connsiteY87" fmla="*/ 515623 h 3370881"/>
                          <a:gd name="connsiteX88" fmla="*/ 1250576 w 2665018"/>
                          <a:gd name="connsiteY88" fmla="*/ 529070 h 3370881"/>
                          <a:gd name="connsiteX89" fmla="*/ 1210235 w 2665018"/>
                          <a:gd name="connsiteY89" fmla="*/ 542517 h 3370881"/>
                          <a:gd name="connsiteX90" fmla="*/ 1183341 w 2665018"/>
                          <a:gd name="connsiteY90" fmla="*/ 555964 h 3370881"/>
                          <a:gd name="connsiteX91" fmla="*/ 1160929 w 2665018"/>
                          <a:gd name="connsiteY91" fmla="*/ 569411 h 3370881"/>
                          <a:gd name="connsiteX92" fmla="*/ 1134035 w 2665018"/>
                          <a:gd name="connsiteY92" fmla="*/ 578376 h 3370881"/>
                          <a:gd name="connsiteX93" fmla="*/ 1111623 w 2665018"/>
                          <a:gd name="connsiteY93" fmla="*/ 587340 h 3370881"/>
                          <a:gd name="connsiteX94" fmla="*/ 1084729 w 2665018"/>
                          <a:gd name="connsiteY94" fmla="*/ 596305 h 3370881"/>
                          <a:gd name="connsiteX95" fmla="*/ 986118 w 2665018"/>
                          <a:gd name="connsiteY95" fmla="*/ 591823 h 3370881"/>
                          <a:gd name="connsiteX96" fmla="*/ 927847 w 2665018"/>
                          <a:gd name="connsiteY96" fmla="*/ 578376 h 3370881"/>
                          <a:gd name="connsiteX97" fmla="*/ 896470 w 2665018"/>
                          <a:gd name="connsiteY97" fmla="*/ 555964 h 3370881"/>
                          <a:gd name="connsiteX98" fmla="*/ 883023 w 2665018"/>
                          <a:gd name="connsiteY98" fmla="*/ 546999 h 3370881"/>
                          <a:gd name="connsiteX99" fmla="*/ 865094 w 2665018"/>
                          <a:gd name="connsiteY99" fmla="*/ 497693 h 3370881"/>
                          <a:gd name="connsiteX100" fmla="*/ 869576 w 2665018"/>
                          <a:gd name="connsiteY100" fmla="*/ 403564 h 3370881"/>
                          <a:gd name="connsiteX101" fmla="*/ 874059 w 2665018"/>
                          <a:gd name="connsiteY101" fmla="*/ 385634 h 3370881"/>
                          <a:gd name="connsiteX102" fmla="*/ 883023 w 2665018"/>
                          <a:gd name="connsiteY102" fmla="*/ 372187 h 3370881"/>
                          <a:gd name="connsiteX103" fmla="*/ 909918 w 2665018"/>
                          <a:gd name="connsiteY103" fmla="*/ 363223 h 3370881"/>
                          <a:gd name="connsiteX104" fmla="*/ 914400 w 2665018"/>
                          <a:gd name="connsiteY104" fmla="*/ 385634 h 3370881"/>
                          <a:gd name="connsiteX105" fmla="*/ 909918 w 2665018"/>
                          <a:gd name="connsiteY105" fmla="*/ 408046 h 3370881"/>
                          <a:gd name="connsiteX106" fmla="*/ 900953 w 2665018"/>
                          <a:gd name="connsiteY106" fmla="*/ 466317 h 3370881"/>
                          <a:gd name="connsiteX107" fmla="*/ 905435 w 2665018"/>
                          <a:gd name="connsiteY107" fmla="*/ 515623 h 3370881"/>
                          <a:gd name="connsiteX108" fmla="*/ 932329 w 2665018"/>
                          <a:gd name="connsiteY108" fmla="*/ 551481 h 3370881"/>
                          <a:gd name="connsiteX109" fmla="*/ 954741 w 2665018"/>
                          <a:gd name="connsiteY109" fmla="*/ 560446 h 3370881"/>
                          <a:gd name="connsiteX110" fmla="*/ 972670 w 2665018"/>
                          <a:gd name="connsiteY110" fmla="*/ 569411 h 3370881"/>
                          <a:gd name="connsiteX111" fmla="*/ 1066800 w 2665018"/>
                          <a:gd name="connsiteY111" fmla="*/ 564929 h 3370881"/>
                          <a:gd name="connsiteX112" fmla="*/ 1111623 w 2665018"/>
                          <a:gd name="connsiteY112" fmla="*/ 551481 h 3370881"/>
                          <a:gd name="connsiteX113" fmla="*/ 1129553 w 2665018"/>
                          <a:gd name="connsiteY113" fmla="*/ 538034 h 3370881"/>
                          <a:gd name="connsiteX114" fmla="*/ 1156447 w 2665018"/>
                          <a:gd name="connsiteY114" fmla="*/ 511140 h 3370881"/>
                          <a:gd name="connsiteX115" fmla="*/ 1160929 w 2665018"/>
                          <a:gd name="connsiteY115" fmla="*/ 493211 h 3370881"/>
                          <a:gd name="connsiteX116" fmla="*/ 1178859 w 2665018"/>
                          <a:gd name="connsiteY116" fmla="*/ 331846 h 3370881"/>
                          <a:gd name="connsiteX117" fmla="*/ 1215315 w 2665018"/>
                          <a:gd name="connsiteY117" fmla="*/ 270289 h 3370881"/>
                          <a:gd name="connsiteX118" fmla="*/ 1214718 w 2665018"/>
                          <a:gd name="connsiteY118" fmla="*/ 367705 h 3370881"/>
                          <a:gd name="connsiteX119" fmla="*/ 1201270 w 2665018"/>
                          <a:gd name="connsiteY119" fmla="*/ 412529 h 3370881"/>
                          <a:gd name="connsiteX120" fmla="*/ 1210235 w 2665018"/>
                          <a:gd name="connsiteY120" fmla="*/ 461834 h 3370881"/>
                          <a:gd name="connsiteX121" fmla="*/ 1214718 w 2665018"/>
                          <a:gd name="connsiteY121" fmla="*/ 475281 h 3370881"/>
                          <a:gd name="connsiteX122" fmla="*/ 1228165 w 2665018"/>
                          <a:gd name="connsiteY122" fmla="*/ 484246 h 3370881"/>
                          <a:gd name="connsiteX123" fmla="*/ 1250576 w 2665018"/>
                          <a:gd name="connsiteY123" fmla="*/ 502176 h 3370881"/>
                          <a:gd name="connsiteX124" fmla="*/ 1317812 w 2665018"/>
                          <a:gd name="connsiteY124" fmla="*/ 497693 h 3370881"/>
                          <a:gd name="connsiteX125" fmla="*/ 1353670 w 2665018"/>
                          <a:gd name="connsiteY125" fmla="*/ 488729 h 3370881"/>
                          <a:gd name="connsiteX126" fmla="*/ 1506070 w 2665018"/>
                          <a:gd name="connsiteY126" fmla="*/ 457352 h 3370881"/>
                          <a:gd name="connsiteX127" fmla="*/ 1550894 w 2665018"/>
                          <a:gd name="connsiteY127" fmla="*/ 430458 h 3370881"/>
                          <a:gd name="connsiteX128" fmla="*/ 1564341 w 2665018"/>
                          <a:gd name="connsiteY128" fmla="*/ 417011 h 3370881"/>
                          <a:gd name="connsiteX129" fmla="*/ 1586753 w 2665018"/>
                          <a:gd name="connsiteY129" fmla="*/ 399081 h 3370881"/>
                          <a:gd name="connsiteX130" fmla="*/ 1595718 w 2665018"/>
                          <a:gd name="connsiteY130" fmla="*/ 381152 h 3370881"/>
                          <a:gd name="connsiteX131" fmla="*/ 1613139 w 2665018"/>
                          <a:gd name="connsiteY131" fmla="*/ 358910 h 3370881"/>
                          <a:gd name="connsiteX132" fmla="*/ 1620066 w 2665018"/>
                          <a:gd name="connsiteY132" fmla="*/ 291047 h 3370881"/>
                          <a:gd name="connsiteX133" fmla="*/ 1604852 w 2665018"/>
                          <a:gd name="connsiteY133" fmla="*/ 236279 h 3370881"/>
                          <a:gd name="connsiteX134" fmla="*/ 1537447 w 2665018"/>
                          <a:gd name="connsiteY134" fmla="*/ 188411 h 3370881"/>
                          <a:gd name="connsiteX135" fmla="*/ 1613647 w 2665018"/>
                          <a:gd name="connsiteY135" fmla="*/ 399081 h 3370881"/>
                          <a:gd name="connsiteX136" fmla="*/ 1627094 w 2665018"/>
                          <a:gd name="connsiteY136" fmla="*/ 417011 h 3370881"/>
                          <a:gd name="connsiteX137" fmla="*/ 1658470 w 2665018"/>
                          <a:gd name="connsiteY137" fmla="*/ 412529 h 3370881"/>
                          <a:gd name="connsiteX138" fmla="*/ 1685365 w 2665018"/>
                          <a:gd name="connsiteY138" fmla="*/ 390117 h 3370881"/>
                          <a:gd name="connsiteX139" fmla="*/ 1694329 w 2665018"/>
                          <a:gd name="connsiteY139" fmla="*/ 376670 h 3370881"/>
                          <a:gd name="connsiteX140" fmla="*/ 1734670 w 2665018"/>
                          <a:gd name="connsiteY140" fmla="*/ 354258 h 3370881"/>
                          <a:gd name="connsiteX141" fmla="*/ 1743635 w 2665018"/>
                          <a:gd name="connsiteY141" fmla="*/ 340811 h 3370881"/>
                          <a:gd name="connsiteX142" fmla="*/ 1757082 w 2665018"/>
                          <a:gd name="connsiteY142" fmla="*/ 336329 h 3370881"/>
                          <a:gd name="connsiteX143" fmla="*/ 1843909 w 2665018"/>
                          <a:gd name="connsiteY143" fmla="*/ 262341 h 3370881"/>
                          <a:gd name="connsiteX144" fmla="*/ 1874221 w 2665018"/>
                          <a:gd name="connsiteY144" fmla="*/ 202194 h 3370881"/>
                          <a:gd name="connsiteX145" fmla="*/ 1828094 w 2665018"/>
                          <a:gd name="connsiteY145" fmla="*/ 136767 h 3370881"/>
                          <a:gd name="connsiteX146" fmla="*/ 1772023 w 2665018"/>
                          <a:gd name="connsiteY146" fmla="*/ 77249 h 3370881"/>
                          <a:gd name="connsiteX147" fmla="*/ 1948888 w 2665018"/>
                          <a:gd name="connsiteY147" fmla="*/ 178018 h 3370881"/>
                          <a:gd name="connsiteX148" fmla="*/ 1952362 w 2665018"/>
                          <a:gd name="connsiteY148" fmla="*/ 254265 h 3370881"/>
                          <a:gd name="connsiteX149" fmla="*/ 1874221 w 2665018"/>
                          <a:gd name="connsiteY149" fmla="*/ 318698 h 3370881"/>
                          <a:gd name="connsiteX150" fmla="*/ 1788459 w 2665018"/>
                          <a:gd name="connsiteY150" fmla="*/ 367705 h 3370881"/>
                          <a:gd name="connsiteX151" fmla="*/ 1761565 w 2665018"/>
                          <a:gd name="connsiteY151" fmla="*/ 390117 h 3370881"/>
                          <a:gd name="connsiteX152" fmla="*/ 1783976 w 2665018"/>
                          <a:gd name="connsiteY152" fmla="*/ 399081 h 3370881"/>
                          <a:gd name="connsiteX153" fmla="*/ 1878106 w 2665018"/>
                          <a:gd name="connsiteY153" fmla="*/ 390117 h 3370881"/>
                          <a:gd name="connsiteX154" fmla="*/ 1891553 w 2665018"/>
                          <a:gd name="connsiteY154" fmla="*/ 381152 h 3370881"/>
                          <a:gd name="connsiteX155" fmla="*/ 1918447 w 2665018"/>
                          <a:gd name="connsiteY155" fmla="*/ 372187 h 3370881"/>
                          <a:gd name="connsiteX156" fmla="*/ 1940859 w 2665018"/>
                          <a:gd name="connsiteY156" fmla="*/ 358740 h 3370881"/>
                          <a:gd name="connsiteX157" fmla="*/ 1954306 w 2665018"/>
                          <a:gd name="connsiteY157" fmla="*/ 354258 h 3370881"/>
                          <a:gd name="connsiteX158" fmla="*/ 2103145 w 2665018"/>
                          <a:gd name="connsiteY158" fmla="*/ 202207 h 3370881"/>
                          <a:gd name="connsiteX159" fmla="*/ 2064254 w 2665018"/>
                          <a:gd name="connsiteY159" fmla="*/ 20406 h 3370881"/>
                          <a:gd name="connsiteX160" fmla="*/ 2169347 w 2665018"/>
                          <a:gd name="connsiteY160" fmla="*/ 104479 h 3370881"/>
                          <a:gd name="connsiteX161" fmla="*/ 2183354 w 2665018"/>
                          <a:gd name="connsiteY161" fmla="*/ 192893 h 3370881"/>
                          <a:gd name="connsiteX162" fmla="*/ 2170300 w 2665018"/>
                          <a:gd name="connsiteY162" fmla="*/ 271231 h 3370881"/>
                          <a:gd name="connsiteX163" fmla="*/ 2096795 w 2665018"/>
                          <a:gd name="connsiteY163" fmla="*/ 316507 h 3370881"/>
                          <a:gd name="connsiteX164" fmla="*/ 1999129 w 2665018"/>
                          <a:gd name="connsiteY164" fmla="*/ 358740 h 3370881"/>
                          <a:gd name="connsiteX165" fmla="*/ 1994647 w 2665018"/>
                          <a:gd name="connsiteY165" fmla="*/ 372187 h 3370881"/>
                          <a:gd name="connsiteX166" fmla="*/ 2039470 w 2665018"/>
                          <a:gd name="connsiteY166" fmla="*/ 390117 h 3370881"/>
                          <a:gd name="connsiteX167" fmla="*/ 2115670 w 2665018"/>
                          <a:gd name="connsiteY167" fmla="*/ 390117 h 3370881"/>
                          <a:gd name="connsiteX168" fmla="*/ 2160494 w 2665018"/>
                          <a:gd name="connsiteY168" fmla="*/ 376670 h 3370881"/>
                          <a:gd name="connsiteX169" fmla="*/ 2191870 w 2665018"/>
                          <a:gd name="connsiteY169" fmla="*/ 363223 h 3370881"/>
                          <a:gd name="connsiteX170" fmla="*/ 2205318 w 2665018"/>
                          <a:gd name="connsiteY170" fmla="*/ 358740 h 3370881"/>
                          <a:gd name="connsiteX171" fmla="*/ 2273487 w 2665018"/>
                          <a:gd name="connsiteY171" fmla="*/ 280486 h 3370881"/>
                          <a:gd name="connsiteX172" fmla="*/ 2312894 w 2665018"/>
                          <a:gd name="connsiteY172" fmla="*/ 183929 h 3370881"/>
                          <a:gd name="connsiteX173" fmla="*/ 2339788 w 2665018"/>
                          <a:gd name="connsiteY173" fmla="*/ 151 h 3370881"/>
                          <a:gd name="connsiteX174" fmla="*/ 2357718 w 2665018"/>
                          <a:gd name="connsiteY174" fmla="*/ 215305 h 3370881"/>
                          <a:gd name="connsiteX175" fmla="*/ 2308598 w 2665018"/>
                          <a:gd name="connsiteY175" fmla="*/ 319520 h 3370881"/>
                          <a:gd name="connsiteX176" fmla="*/ 2245659 w 2665018"/>
                          <a:gd name="connsiteY176" fmla="*/ 390117 h 3370881"/>
                          <a:gd name="connsiteX177" fmla="*/ 2254623 w 2665018"/>
                          <a:gd name="connsiteY177" fmla="*/ 403564 h 3370881"/>
                          <a:gd name="connsiteX178" fmla="*/ 2353235 w 2665018"/>
                          <a:gd name="connsiteY178" fmla="*/ 399081 h 3370881"/>
                          <a:gd name="connsiteX179" fmla="*/ 2366682 w 2665018"/>
                          <a:gd name="connsiteY179" fmla="*/ 394599 h 3370881"/>
                          <a:gd name="connsiteX180" fmla="*/ 2389094 w 2665018"/>
                          <a:gd name="connsiteY180" fmla="*/ 390117 h 3370881"/>
                          <a:gd name="connsiteX181" fmla="*/ 2424953 w 2665018"/>
                          <a:gd name="connsiteY181" fmla="*/ 367705 h 3370881"/>
                          <a:gd name="connsiteX182" fmla="*/ 2528047 w 2665018"/>
                          <a:gd name="connsiteY182" fmla="*/ 292700 h 3370881"/>
                          <a:gd name="connsiteX183" fmla="*/ 2541495 w 2665018"/>
                          <a:gd name="connsiteY183" fmla="*/ 62906 h 3370881"/>
                          <a:gd name="connsiteX184" fmla="*/ 2591304 w 2665018"/>
                          <a:gd name="connsiteY184" fmla="*/ 214081 h 3370881"/>
                          <a:gd name="connsiteX185" fmla="*/ 2602790 w 2665018"/>
                          <a:gd name="connsiteY185" fmla="*/ 290907 h 3370881"/>
                          <a:gd name="connsiteX186" fmla="*/ 2660388 w 2665018"/>
                          <a:gd name="connsiteY186" fmla="*/ 338644 h 3370881"/>
                          <a:gd name="connsiteX187" fmla="*/ 2465294 w 2665018"/>
                          <a:gd name="connsiteY187" fmla="*/ 399081 h 3370881"/>
                          <a:gd name="connsiteX188" fmla="*/ 2442882 w 2665018"/>
                          <a:gd name="connsiteY188" fmla="*/ 403564 h 3370881"/>
                          <a:gd name="connsiteX189" fmla="*/ 2398059 w 2665018"/>
                          <a:gd name="connsiteY189" fmla="*/ 417011 h 3370881"/>
                          <a:gd name="connsiteX190" fmla="*/ 2375647 w 2665018"/>
                          <a:gd name="connsiteY190" fmla="*/ 425976 h 3370881"/>
                          <a:gd name="connsiteX191" fmla="*/ 2357718 w 2665018"/>
                          <a:gd name="connsiteY191" fmla="*/ 430458 h 3370881"/>
                          <a:gd name="connsiteX192" fmla="*/ 2344270 w 2665018"/>
                          <a:gd name="connsiteY192" fmla="*/ 461834 h 3370881"/>
                          <a:gd name="connsiteX193" fmla="*/ 2353235 w 2665018"/>
                          <a:gd name="connsiteY193" fmla="*/ 502176 h 3370881"/>
                          <a:gd name="connsiteX194" fmla="*/ 2362200 w 2665018"/>
                          <a:gd name="connsiteY194" fmla="*/ 515623 h 3370881"/>
                          <a:gd name="connsiteX195" fmla="*/ 2344270 w 2665018"/>
                          <a:gd name="connsiteY195" fmla="*/ 587340 h 3370881"/>
                          <a:gd name="connsiteX196" fmla="*/ 2321859 w 2665018"/>
                          <a:gd name="connsiteY196" fmla="*/ 614234 h 3370881"/>
                          <a:gd name="connsiteX197" fmla="*/ 2308412 w 2665018"/>
                          <a:gd name="connsiteY197" fmla="*/ 636646 h 3370881"/>
                          <a:gd name="connsiteX198" fmla="*/ 2281518 w 2665018"/>
                          <a:gd name="connsiteY198" fmla="*/ 641129 h 3370881"/>
                          <a:gd name="connsiteX199" fmla="*/ 2259106 w 2665018"/>
                          <a:gd name="connsiteY199" fmla="*/ 636646 h 3370881"/>
                          <a:gd name="connsiteX200" fmla="*/ 2277035 w 2665018"/>
                          <a:gd name="connsiteY200" fmla="*/ 578376 h 3370881"/>
                          <a:gd name="connsiteX201" fmla="*/ 2290482 w 2665018"/>
                          <a:gd name="connsiteY201" fmla="*/ 542517 h 3370881"/>
                          <a:gd name="connsiteX202" fmla="*/ 2286000 w 2665018"/>
                          <a:gd name="connsiteY202" fmla="*/ 506658 h 3370881"/>
                          <a:gd name="connsiteX203" fmla="*/ 2245659 w 2665018"/>
                          <a:gd name="connsiteY203" fmla="*/ 448387 h 3370881"/>
                          <a:gd name="connsiteX204" fmla="*/ 2200835 w 2665018"/>
                          <a:gd name="connsiteY204" fmla="*/ 430458 h 3370881"/>
                          <a:gd name="connsiteX205" fmla="*/ 2169459 w 2665018"/>
                          <a:gd name="connsiteY205" fmla="*/ 425976 h 3370881"/>
                          <a:gd name="connsiteX206" fmla="*/ 2102223 w 2665018"/>
                          <a:gd name="connsiteY206" fmla="*/ 430458 h 3370881"/>
                          <a:gd name="connsiteX207" fmla="*/ 2084294 w 2665018"/>
                          <a:gd name="connsiteY207" fmla="*/ 439423 h 3370881"/>
                          <a:gd name="connsiteX208" fmla="*/ 2070847 w 2665018"/>
                          <a:gd name="connsiteY208" fmla="*/ 443905 h 3370881"/>
                          <a:gd name="connsiteX209" fmla="*/ 2061882 w 2665018"/>
                          <a:gd name="connsiteY209" fmla="*/ 461834 h 3370881"/>
                          <a:gd name="connsiteX210" fmla="*/ 2034988 w 2665018"/>
                          <a:gd name="connsiteY210" fmla="*/ 475281 h 3370881"/>
                          <a:gd name="connsiteX211" fmla="*/ 1783976 w 2665018"/>
                          <a:gd name="connsiteY211" fmla="*/ 479764 h 3370881"/>
                          <a:gd name="connsiteX212" fmla="*/ 1766047 w 2665018"/>
                          <a:gd name="connsiteY212" fmla="*/ 488729 h 3370881"/>
                          <a:gd name="connsiteX213" fmla="*/ 1703294 w 2665018"/>
                          <a:gd name="connsiteY213" fmla="*/ 506658 h 3370881"/>
                          <a:gd name="connsiteX214" fmla="*/ 1689847 w 2665018"/>
                          <a:gd name="connsiteY214" fmla="*/ 511140 h 3370881"/>
                          <a:gd name="connsiteX215" fmla="*/ 1676400 w 2665018"/>
                          <a:gd name="connsiteY215" fmla="*/ 520105 h 3370881"/>
                          <a:gd name="connsiteX216" fmla="*/ 1649506 w 2665018"/>
                          <a:gd name="connsiteY216" fmla="*/ 529070 h 3370881"/>
                          <a:gd name="connsiteX217" fmla="*/ 1636059 w 2665018"/>
                          <a:gd name="connsiteY217" fmla="*/ 538034 h 3370881"/>
                          <a:gd name="connsiteX218" fmla="*/ 1622612 w 2665018"/>
                          <a:gd name="connsiteY218" fmla="*/ 551481 h 3370881"/>
                          <a:gd name="connsiteX219" fmla="*/ 1609165 w 2665018"/>
                          <a:gd name="connsiteY219" fmla="*/ 555964 h 3370881"/>
                          <a:gd name="connsiteX220" fmla="*/ 1577788 w 2665018"/>
                          <a:gd name="connsiteY220" fmla="*/ 587340 h 3370881"/>
                          <a:gd name="connsiteX221" fmla="*/ 1568823 w 2665018"/>
                          <a:gd name="connsiteY221" fmla="*/ 600787 h 3370881"/>
                          <a:gd name="connsiteX222" fmla="*/ 1555376 w 2665018"/>
                          <a:gd name="connsiteY222" fmla="*/ 614234 h 3370881"/>
                          <a:gd name="connsiteX223" fmla="*/ 1524000 w 2665018"/>
                          <a:gd name="connsiteY223" fmla="*/ 654576 h 3370881"/>
                          <a:gd name="connsiteX224" fmla="*/ 1519518 w 2665018"/>
                          <a:gd name="connsiteY224" fmla="*/ 668023 h 3370881"/>
                          <a:gd name="connsiteX225" fmla="*/ 1528482 w 2665018"/>
                          <a:gd name="connsiteY225" fmla="*/ 708364 h 3370881"/>
                          <a:gd name="connsiteX226" fmla="*/ 1537447 w 2665018"/>
                          <a:gd name="connsiteY226" fmla="*/ 721811 h 3370881"/>
                          <a:gd name="connsiteX227" fmla="*/ 1568823 w 2665018"/>
                          <a:gd name="connsiteY227" fmla="*/ 712846 h 3370881"/>
                          <a:gd name="connsiteX228" fmla="*/ 1600200 w 2665018"/>
                          <a:gd name="connsiteY228" fmla="*/ 712846 h 3370881"/>
                          <a:gd name="connsiteX229" fmla="*/ 1631576 w 2665018"/>
                          <a:gd name="connsiteY229" fmla="*/ 690434 h 3370881"/>
                          <a:gd name="connsiteX230" fmla="*/ 1645023 w 2665018"/>
                          <a:gd name="connsiteY230" fmla="*/ 676987 h 3370881"/>
                          <a:gd name="connsiteX231" fmla="*/ 1685365 w 2665018"/>
                          <a:gd name="connsiteY231" fmla="*/ 645611 h 3370881"/>
                          <a:gd name="connsiteX232" fmla="*/ 1716741 w 2665018"/>
                          <a:gd name="connsiteY232" fmla="*/ 614234 h 3370881"/>
                          <a:gd name="connsiteX233" fmla="*/ 1748118 w 2665018"/>
                          <a:gd name="connsiteY233" fmla="*/ 596305 h 3370881"/>
                          <a:gd name="connsiteX234" fmla="*/ 1761565 w 2665018"/>
                          <a:gd name="connsiteY234" fmla="*/ 591823 h 3370881"/>
                          <a:gd name="connsiteX235" fmla="*/ 1779494 w 2665018"/>
                          <a:gd name="connsiteY235" fmla="*/ 582858 h 3370881"/>
                          <a:gd name="connsiteX236" fmla="*/ 1815353 w 2665018"/>
                          <a:gd name="connsiteY236" fmla="*/ 573893 h 3370881"/>
                          <a:gd name="connsiteX237" fmla="*/ 2030506 w 2665018"/>
                          <a:gd name="connsiteY237" fmla="*/ 578376 h 3370881"/>
                          <a:gd name="connsiteX238" fmla="*/ 2017059 w 2665018"/>
                          <a:gd name="connsiteY238" fmla="*/ 600787 h 3370881"/>
                          <a:gd name="connsiteX239" fmla="*/ 1981200 w 2665018"/>
                          <a:gd name="connsiteY239" fmla="*/ 636646 h 3370881"/>
                          <a:gd name="connsiteX240" fmla="*/ 1967753 w 2665018"/>
                          <a:gd name="connsiteY240" fmla="*/ 650093 h 3370881"/>
                          <a:gd name="connsiteX241" fmla="*/ 1936376 w 2665018"/>
                          <a:gd name="connsiteY241" fmla="*/ 690434 h 3370881"/>
                          <a:gd name="connsiteX242" fmla="*/ 1905000 w 2665018"/>
                          <a:gd name="connsiteY242" fmla="*/ 717329 h 3370881"/>
                          <a:gd name="connsiteX243" fmla="*/ 1860176 w 2665018"/>
                          <a:gd name="connsiteY243" fmla="*/ 735258 h 3370881"/>
                          <a:gd name="connsiteX244" fmla="*/ 1788459 w 2665018"/>
                          <a:gd name="connsiteY244" fmla="*/ 744223 h 3370881"/>
                          <a:gd name="connsiteX245" fmla="*/ 1846729 w 2665018"/>
                          <a:gd name="connsiteY245" fmla="*/ 802493 h 3370881"/>
                          <a:gd name="connsiteX246" fmla="*/ 1913965 w 2665018"/>
                          <a:gd name="connsiteY246" fmla="*/ 829387 h 3370881"/>
                          <a:gd name="connsiteX247" fmla="*/ 1922929 w 2665018"/>
                          <a:gd name="connsiteY247" fmla="*/ 842834 h 3370881"/>
                          <a:gd name="connsiteX248" fmla="*/ 1967753 w 2665018"/>
                          <a:gd name="connsiteY248" fmla="*/ 883176 h 3370881"/>
                          <a:gd name="connsiteX249" fmla="*/ 1981200 w 2665018"/>
                          <a:gd name="connsiteY249" fmla="*/ 896623 h 3370881"/>
                          <a:gd name="connsiteX250" fmla="*/ 1994647 w 2665018"/>
                          <a:gd name="connsiteY250" fmla="*/ 905587 h 3370881"/>
                          <a:gd name="connsiteX251" fmla="*/ 2021541 w 2665018"/>
                          <a:gd name="connsiteY251" fmla="*/ 927999 h 3370881"/>
                          <a:gd name="connsiteX252" fmla="*/ 2030506 w 2665018"/>
                          <a:gd name="connsiteY252" fmla="*/ 941446 h 3370881"/>
                          <a:gd name="connsiteX253" fmla="*/ 2057400 w 2665018"/>
                          <a:gd name="connsiteY253" fmla="*/ 968340 h 3370881"/>
                          <a:gd name="connsiteX254" fmla="*/ 2088776 w 2665018"/>
                          <a:gd name="connsiteY254" fmla="*/ 1013164 h 3370881"/>
                          <a:gd name="connsiteX255" fmla="*/ 2115670 w 2665018"/>
                          <a:gd name="connsiteY255" fmla="*/ 1057987 h 3370881"/>
                          <a:gd name="connsiteX256" fmla="*/ 2120153 w 2665018"/>
                          <a:gd name="connsiteY256" fmla="*/ 1089364 h 3370881"/>
                          <a:gd name="connsiteX257" fmla="*/ 2138082 w 2665018"/>
                          <a:gd name="connsiteY257" fmla="*/ 1143152 h 3370881"/>
                          <a:gd name="connsiteX258" fmla="*/ 2147047 w 2665018"/>
                          <a:gd name="connsiteY258" fmla="*/ 1196940 h 3370881"/>
                          <a:gd name="connsiteX259" fmla="*/ 2151529 w 2665018"/>
                          <a:gd name="connsiteY259" fmla="*/ 1210387 h 3370881"/>
                          <a:gd name="connsiteX260" fmla="*/ 2156012 w 2665018"/>
                          <a:gd name="connsiteY260" fmla="*/ 1228317 h 3370881"/>
                          <a:gd name="connsiteX261" fmla="*/ 2173941 w 2665018"/>
                          <a:gd name="connsiteY261" fmla="*/ 1295552 h 3370881"/>
                          <a:gd name="connsiteX262" fmla="*/ 2182906 w 2665018"/>
                          <a:gd name="connsiteY262" fmla="*/ 1313481 h 3370881"/>
                          <a:gd name="connsiteX263" fmla="*/ 2187388 w 2665018"/>
                          <a:gd name="connsiteY263" fmla="*/ 1331411 h 3370881"/>
                          <a:gd name="connsiteX264" fmla="*/ 2214282 w 2665018"/>
                          <a:gd name="connsiteY264" fmla="*/ 1385199 h 3370881"/>
                          <a:gd name="connsiteX265" fmla="*/ 2218765 w 2665018"/>
                          <a:gd name="connsiteY265" fmla="*/ 1403129 h 3370881"/>
                          <a:gd name="connsiteX266" fmla="*/ 2223247 w 2665018"/>
                          <a:gd name="connsiteY266" fmla="*/ 1430023 h 3370881"/>
                          <a:gd name="connsiteX267" fmla="*/ 2236694 w 2665018"/>
                          <a:gd name="connsiteY267" fmla="*/ 1456917 h 3370881"/>
                          <a:gd name="connsiteX268" fmla="*/ 2249794 w 2665018"/>
                          <a:gd name="connsiteY268" fmla="*/ 1524624 h 3370881"/>
                          <a:gd name="connsiteX269" fmla="*/ 2241176 w 2665018"/>
                          <a:gd name="connsiteY269" fmla="*/ 1577940 h 3370881"/>
                          <a:gd name="connsiteX270" fmla="*/ 2245659 w 2665018"/>
                          <a:gd name="connsiteY270" fmla="*/ 1595870 h 3370881"/>
                          <a:gd name="connsiteX271" fmla="*/ 2249634 w 2665018"/>
                          <a:gd name="connsiteY271" fmla="*/ 1685855 h 3370881"/>
                          <a:gd name="connsiteX272" fmla="*/ 2227729 w 2665018"/>
                          <a:gd name="connsiteY272" fmla="*/ 1716893 h 3370881"/>
                          <a:gd name="connsiteX273" fmla="*/ 2240500 w 2665018"/>
                          <a:gd name="connsiteY273" fmla="*/ 1674269 h 3370881"/>
                          <a:gd name="connsiteX274" fmla="*/ 2235341 w 2665018"/>
                          <a:gd name="connsiteY274" fmla="*/ 1788611 h 3370881"/>
                          <a:gd name="connsiteX275" fmla="*/ 2230689 w 2665018"/>
                          <a:gd name="connsiteY275" fmla="*/ 1823963 h 3370881"/>
                          <a:gd name="connsiteX276" fmla="*/ 2226207 w 2665018"/>
                          <a:gd name="connsiteY276" fmla="*/ 1824470 h 3370881"/>
                          <a:gd name="connsiteX277" fmla="*/ 2208278 w 2665018"/>
                          <a:gd name="connsiteY277" fmla="*/ 1869293 h 3370881"/>
                          <a:gd name="connsiteX278" fmla="*/ 2195168 w 2665018"/>
                          <a:gd name="connsiteY278" fmla="*/ 1882740 h 3370881"/>
                          <a:gd name="connsiteX279" fmla="*/ 2203458 w 2665018"/>
                          <a:gd name="connsiteY279" fmla="*/ 1918938 h 3370881"/>
                          <a:gd name="connsiteX280" fmla="*/ 2204134 w 2665018"/>
                          <a:gd name="connsiteY280" fmla="*/ 1949806 h 3370881"/>
                          <a:gd name="connsiteX281" fmla="*/ 2226545 w 2665018"/>
                          <a:gd name="connsiteY281" fmla="*/ 1954627 h 3370881"/>
                          <a:gd name="connsiteX282" fmla="*/ 2241176 w 2665018"/>
                          <a:gd name="connsiteY282" fmla="*/ 2012729 h 3370881"/>
                          <a:gd name="connsiteX283" fmla="*/ 2263588 w 2665018"/>
                          <a:gd name="connsiteY283" fmla="*/ 2057552 h 3370881"/>
                          <a:gd name="connsiteX284" fmla="*/ 2286000 w 2665018"/>
                          <a:gd name="connsiteY284" fmla="*/ 2084446 h 3370881"/>
                          <a:gd name="connsiteX285" fmla="*/ 2299447 w 2665018"/>
                          <a:gd name="connsiteY285" fmla="*/ 2124787 h 3370881"/>
                          <a:gd name="connsiteX286" fmla="*/ 2321859 w 2665018"/>
                          <a:gd name="connsiteY286" fmla="*/ 2151681 h 3370881"/>
                          <a:gd name="connsiteX287" fmla="*/ 2344270 w 2665018"/>
                          <a:gd name="connsiteY287" fmla="*/ 2205470 h 3370881"/>
                          <a:gd name="connsiteX288" fmla="*/ 2348753 w 2665018"/>
                          <a:gd name="connsiteY288" fmla="*/ 2223399 h 3370881"/>
                          <a:gd name="connsiteX289" fmla="*/ 2366682 w 2665018"/>
                          <a:gd name="connsiteY289" fmla="*/ 2263740 h 3370881"/>
                          <a:gd name="connsiteX290" fmla="*/ 2375647 w 2665018"/>
                          <a:gd name="connsiteY290" fmla="*/ 2286152 h 3370881"/>
                          <a:gd name="connsiteX291" fmla="*/ 2380129 w 2665018"/>
                          <a:gd name="connsiteY291" fmla="*/ 2308564 h 3370881"/>
                          <a:gd name="connsiteX292" fmla="*/ 2389094 w 2665018"/>
                          <a:gd name="connsiteY292" fmla="*/ 2335458 h 3370881"/>
                          <a:gd name="connsiteX293" fmla="*/ 2393576 w 2665018"/>
                          <a:gd name="connsiteY293" fmla="*/ 2380281 h 3370881"/>
                          <a:gd name="connsiteX294" fmla="*/ 2398059 w 2665018"/>
                          <a:gd name="connsiteY294" fmla="*/ 2393729 h 3370881"/>
                          <a:gd name="connsiteX295" fmla="*/ 2419794 w 2665018"/>
                          <a:gd name="connsiteY295" fmla="*/ 2447517 h 3370881"/>
                          <a:gd name="connsiteX296" fmla="*/ 2427343 w 2665018"/>
                          <a:gd name="connsiteY296" fmla="*/ 2564058 h 3370881"/>
                          <a:gd name="connsiteX297" fmla="*/ 2389094 w 2665018"/>
                          <a:gd name="connsiteY297" fmla="*/ 2837481 h 3370881"/>
                          <a:gd name="connsiteX298" fmla="*/ 2380129 w 2665018"/>
                          <a:gd name="connsiteY298" fmla="*/ 2859893 h 3370881"/>
                          <a:gd name="connsiteX299" fmla="*/ 2357718 w 2665018"/>
                          <a:gd name="connsiteY299" fmla="*/ 2913681 h 3370881"/>
                          <a:gd name="connsiteX300" fmla="*/ 2348753 w 2665018"/>
                          <a:gd name="connsiteY300" fmla="*/ 2936093 h 3370881"/>
                          <a:gd name="connsiteX301" fmla="*/ 2339788 w 2665018"/>
                          <a:gd name="connsiteY301" fmla="*/ 2971952 h 3370881"/>
                          <a:gd name="connsiteX302" fmla="*/ 2326341 w 2665018"/>
                          <a:gd name="connsiteY302" fmla="*/ 2994364 h 3370881"/>
                          <a:gd name="connsiteX303" fmla="*/ 2317376 w 2665018"/>
                          <a:gd name="connsiteY303" fmla="*/ 3025740 h 3370881"/>
                          <a:gd name="connsiteX304" fmla="*/ 2303929 w 2665018"/>
                          <a:gd name="connsiteY304" fmla="*/ 3048152 h 3370881"/>
                          <a:gd name="connsiteX305" fmla="*/ 2290482 w 2665018"/>
                          <a:gd name="connsiteY305" fmla="*/ 3079529 h 3370881"/>
                          <a:gd name="connsiteX306" fmla="*/ 2272553 w 2665018"/>
                          <a:gd name="connsiteY306" fmla="*/ 3084011 h 3370881"/>
                          <a:gd name="connsiteX307" fmla="*/ 2259106 w 2665018"/>
                          <a:gd name="connsiteY307" fmla="*/ 3088493 h 3370881"/>
                          <a:gd name="connsiteX308" fmla="*/ 2241176 w 2665018"/>
                          <a:gd name="connsiteY308" fmla="*/ 3092976 h 3370881"/>
                          <a:gd name="connsiteX309" fmla="*/ 2209800 w 2665018"/>
                          <a:gd name="connsiteY309" fmla="*/ 3101940 h 3370881"/>
                          <a:gd name="connsiteX310" fmla="*/ 2205318 w 2665018"/>
                          <a:gd name="connsiteY310" fmla="*/ 3039187 h 3370881"/>
                          <a:gd name="connsiteX311" fmla="*/ 2218765 w 2665018"/>
                          <a:gd name="connsiteY311" fmla="*/ 3021258 h 3370881"/>
                          <a:gd name="connsiteX312" fmla="*/ 2245659 w 2665018"/>
                          <a:gd name="connsiteY312" fmla="*/ 2971952 h 3370881"/>
                          <a:gd name="connsiteX313" fmla="*/ 2268070 w 2665018"/>
                          <a:gd name="connsiteY313" fmla="*/ 2945058 h 3370881"/>
                          <a:gd name="connsiteX314" fmla="*/ 2298550 w 2665018"/>
                          <a:gd name="connsiteY314" fmla="*/ 2568540 h 3370881"/>
                          <a:gd name="connsiteX315" fmla="*/ 2284986 w 2665018"/>
                          <a:gd name="connsiteY315" fmla="*/ 2532681 h 3370881"/>
                          <a:gd name="connsiteX316" fmla="*/ 2293273 w 2665018"/>
                          <a:gd name="connsiteY316" fmla="*/ 2496653 h 3370881"/>
                          <a:gd name="connsiteX317" fmla="*/ 2278152 w 2665018"/>
                          <a:gd name="connsiteY317" fmla="*/ 2475178 h 3370881"/>
                          <a:gd name="connsiteX318" fmla="*/ 2245659 w 2665018"/>
                          <a:gd name="connsiteY318" fmla="*/ 2389247 h 3370881"/>
                          <a:gd name="connsiteX319" fmla="*/ 2195507 w 2665018"/>
                          <a:gd name="connsiteY319" fmla="*/ 2241328 h 3370881"/>
                          <a:gd name="connsiteX320" fmla="*/ 2083786 w 2665018"/>
                          <a:gd name="connsiteY320" fmla="*/ 2040300 h 3370881"/>
                          <a:gd name="connsiteX321" fmla="*/ 2048773 w 2665018"/>
                          <a:gd name="connsiteY321" fmla="*/ 2017971 h 3370881"/>
                          <a:gd name="connsiteX322" fmla="*/ 2074314 w 2665018"/>
                          <a:gd name="connsiteY322" fmla="*/ 2011967 h 3370881"/>
                          <a:gd name="connsiteX323" fmla="*/ 2034988 w 2665018"/>
                          <a:gd name="connsiteY323" fmla="*/ 2003764 h 3370881"/>
                          <a:gd name="connsiteX324" fmla="*/ 2026023 w 2665018"/>
                          <a:gd name="connsiteY324" fmla="*/ 2026176 h 3370881"/>
                          <a:gd name="connsiteX325" fmla="*/ 2021541 w 2665018"/>
                          <a:gd name="connsiteY325" fmla="*/ 2039623 h 3370881"/>
                          <a:gd name="connsiteX326" fmla="*/ 1999129 w 2665018"/>
                          <a:gd name="connsiteY326" fmla="*/ 2053070 h 3370881"/>
                          <a:gd name="connsiteX327" fmla="*/ 1990165 w 2665018"/>
                          <a:gd name="connsiteY327" fmla="*/ 2070999 h 3370881"/>
                          <a:gd name="connsiteX328" fmla="*/ 1967753 w 2665018"/>
                          <a:gd name="connsiteY328" fmla="*/ 2106858 h 3370881"/>
                          <a:gd name="connsiteX329" fmla="*/ 1981200 w 2665018"/>
                          <a:gd name="connsiteY329" fmla="*/ 2223399 h 3370881"/>
                          <a:gd name="connsiteX330" fmla="*/ 1994647 w 2665018"/>
                          <a:gd name="connsiteY330" fmla="*/ 2254776 h 3370881"/>
                          <a:gd name="connsiteX331" fmla="*/ 2003612 w 2665018"/>
                          <a:gd name="connsiteY331" fmla="*/ 2272705 h 3370881"/>
                          <a:gd name="connsiteX332" fmla="*/ 2026023 w 2665018"/>
                          <a:gd name="connsiteY332" fmla="*/ 2304081 h 3370881"/>
                          <a:gd name="connsiteX333" fmla="*/ 2043953 w 2665018"/>
                          <a:gd name="connsiteY333" fmla="*/ 2348905 h 3370881"/>
                          <a:gd name="connsiteX334" fmla="*/ 2061882 w 2665018"/>
                          <a:gd name="connsiteY334" fmla="*/ 2371317 h 3370881"/>
                          <a:gd name="connsiteX335" fmla="*/ 2088776 w 2665018"/>
                          <a:gd name="connsiteY335" fmla="*/ 2434070 h 3370881"/>
                          <a:gd name="connsiteX336" fmla="*/ 2102223 w 2665018"/>
                          <a:gd name="connsiteY336" fmla="*/ 2465446 h 3370881"/>
                          <a:gd name="connsiteX337" fmla="*/ 2106706 w 2665018"/>
                          <a:gd name="connsiteY337" fmla="*/ 2496823 h 3370881"/>
                          <a:gd name="connsiteX338" fmla="*/ 2124635 w 2665018"/>
                          <a:gd name="connsiteY338" fmla="*/ 2559576 h 3370881"/>
                          <a:gd name="connsiteX339" fmla="*/ 2138082 w 2665018"/>
                          <a:gd name="connsiteY339" fmla="*/ 2649223 h 3370881"/>
                          <a:gd name="connsiteX340" fmla="*/ 2147047 w 2665018"/>
                          <a:gd name="connsiteY340" fmla="*/ 2685081 h 3370881"/>
                          <a:gd name="connsiteX341" fmla="*/ 2151529 w 2665018"/>
                          <a:gd name="connsiteY341" fmla="*/ 2716458 h 3370881"/>
                          <a:gd name="connsiteX342" fmla="*/ 2160494 w 2665018"/>
                          <a:gd name="connsiteY342" fmla="*/ 2770246 h 3370881"/>
                          <a:gd name="connsiteX343" fmla="*/ 2156012 w 2665018"/>
                          <a:gd name="connsiteY343" fmla="*/ 2962987 h 3370881"/>
                          <a:gd name="connsiteX344" fmla="*/ 2138082 w 2665018"/>
                          <a:gd name="connsiteY344" fmla="*/ 3043670 h 3370881"/>
                          <a:gd name="connsiteX345" fmla="*/ 2133600 w 2665018"/>
                          <a:gd name="connsiteY345" fmla="*/ 3061599 h 3370881"/>
                          <a:gd name="connsiteX346" fmla="*/ 2120153 w 2665018"/>
                          <a:gd name="connsiteY346" fmla="*/ 3079529 h 3370881"/>
                          <a:gd name="connsiteX347" fmla="*/ 2111188 w 2665018"/>
                          <a:gd name="connsiteY347" fmla="*/ 3106423 h 3370881"/>
                          <a:gd name="connsiteX348" fmla="*/ 2088776 w 2665018"/>
                          <a:gd name="connsiteY348" fmla="*/ 3137799 h 3370881"/>
                          <a:gd name="connsiteX349" fmla="*/ 2075329 w 2665018"/>
                          <a:gd name="connsiteY349" fmla="*/ 3164693 h 3370881"/>
                          <a:gd name="connsiteX350" fmla="*/ 2061882 w 2665018"/>
                          <a:gd name="connsiteY350" fmla="*/ 3169176 h 3370881"/>
                          <a:gd name="connsiteX351" fmla="*/ 2021541 w 2665018"/>
                          <a:gd name="connsiteY351" fmla="*/ 3164693 h 3370881"/>
                          <a:gd name="connsiteX352" fmla="*/ 2012576 w 2665018"/>
                          <a:gd name="connsiteY352" fmla="*/ 3119870 h 3370881"/>
                          <a:gd name="connsiteX353" fmla="*/ 2048435 w 2665018"/>
                          <a:gd name="connsiteY353" fmla="*/ 3021258 h 3370881"/>
                          <a:gd name="connsiteX354" fmla="*/ 2048435 w 2665018"/>
                          <a:gd name="connsiteY354" fmla="*/ 3021258 h 3370881"/>
                          <a:gd name="connsiteX355" fmla="*/ 2061882 w 2665018"/>
                          <a:gd name="connsiteY355" fmla="*/ 2967470 h 3370881"/>
                          <a:gd name="connsiteX356" fmla="*/ 2070847 w 2665018"/>
                          <a:gd name="connsiteY356" fmla="*/ 2882305 h 3370881"/>
                          <a:gd name="connsiteX357" fmla="*/ 2066365 w 2665018"/>
                          <a:gd name="connsiteY357" fmla="*/ 2725423 h 3370881"/>
                          <a:gd name="connsiteX358" fmla="*/ 2043953 w 2665018"/>
                          <a:gd name="connsiteY358" fmla="*/ 2649223 h 3370881"/>
                          <a:gd name="connsiteX359" fmla="*/ 2030506 w 2665018"/>
                          <a:gd name="connsiteY359" fmla="*/ 2622329 h 3370881"/>
                          <a:gd name="connsiteX360" fmla="*/ 2017059 w 2665018"/>
                          <a:gd name="connsiteY360" fmla="*/ 2581987 h 3370881"/>
                          <a:gd name="connsiteX361" fmla="*/ 1981200 w 2665018"/>
                          <a:gd name="connsiteY361" fmla="*/ 2514752 h 3370881"/>
                          <a:gd name="connsiteX362" fmla="*/ 1972235 w 2665018"/>
                          <a:gd name="connsiteY362" fmla="*/ 2501305 h 3370881"/>
                          <a:gd name="connsiteX363" fmla="*/ 1958788 w 2665018"/>
                          <a:gd name="connsiteY363" fmla="*/ 2478893 h 3370881"/>
                          <a:gd name="connsiteX364" fmla="*/ 1905000 w 2665018"/>
                          <a:gd name="connsiteY364" fmla="*/ 2398211 h 3370881"/>
                          <a:gd name="connsiteX365" fmla="*/ 1882588 w 2665018"/>
                          <a:gd name="connsiteY365" fmla="*/ 2357870 h 3370881"/>
                          <a:gd name="connsiteX366" fmla="*/ 1869141 w 2665018"/>
                          <a:gd name="connsiteY366" fmla="*/ 2339940 h 3370881"/>
                          <a:gd name="connsiteX367" fmla="*/ 1806388 w 2665018"/>
                          <a:gd name="connsiteY367" fmla="*/ 2313046 h 3370881"/>
                          <a:gd name="connsiteX368" fmla="*/ 1779494 w 2665018"/>
                          <a:gd name="connsiteY368" fmla="*/ 2304081 h 3370881"/>
                          <a:gd name="connsiteX369" fmla="*/ 1752600 w 2665018"/>
                          <a:gd name="connsiteY369" fmla="*/ 2299599 h 3370881"/>
                          <a:gd name="connsiteX370" fmla="*/ 1680882 w 2665018"/>
                          <a:gd name="connsiteY370" fmla="*/ 2277187 h 3370881"/>
                          <a:gd name="connsiteX371" fmla="*/ 1719025 w 2665018"/>
                          <a:gd name="connsiteY371" fmla="*/ 2281331 h 3370881"/>
                          <a:gd name="connsiteX372" fmla="*/ 1756997 w 2665018"/>
                          <a:gd name="connsiteY372" fmla="*/ 2289450 h 3370881"/>
                          <a:gd name="connsiteX373" fmla="*/ 1656440 w 2665018"/>
                          <a:gd name="connsiteY373" fmla="*/ 2298583 h 3370881"/>
                          <a:gd name="connsiteX374" fmla="*/ 1537447 w 2665018"/>
                          <a:gd name="connsiteY374" fmla="*/ 2329960 h 3370881"/>
                          <a:gd name="connsiteX375" fmla="*/ 1571993 w 2665018"/>
                          <a:gd name="connsiteY375" fmla="*/ 2317957 h 3370881"/>
                          <a:gd name="connsiteX376" fmla="*/ 1509707 w 2665018"/>
                          <a:gd name="connsiteY376" fmla="*/ 2338926 h 3370881"/>
                          <a:gd name="connsiteX377" fmla="*/ 1500444 w 2665018"/>
                          <a:gd name="connsiteY377" fmla="*/ 2355271 h 3370881"/>
                          <a:gd name="connsiteX378" fmla="*/ 1402678 w 2665018"/>
                          <a:gd name="connsiteY378" fmla="*/ 2339641 h 3370881"/>
                          <a:gd name="connsiteX379" fmla="*/ 1322892 w 2665018"/>
                          <a:gd name="connsiteY379" fmla="*/ 2336952 h 3370881"/>
                          <a:gd name="connsiteX380" fmla="*/ 1199384 w 2665018"/>
                          <a:gd name="connsiteY380" fmla="*/ 2307041 h 3370881"/>
                          <a:gd name="connsiteX381" fmla="*/ 1066800 w 2665018"/>
                          <a:gd name="connsiteY381" fmla="*/ 2272705 h 3370881"/>
                          <a:gd name="connsiteX382" fmla="*/ 1030941 w 2665018"/>
                          <a:gd name="connsiteY382" fmla="*/ 2263740 h 3370881"/>
                          <a:gd name="connsiteX383" fmla="*/ 986118 w 2665018"/>
                          <a:gd name="connsiteY383" fmla="*/ 2241329 h 3370881"/>
                          <a:gd name="connsiteX384" fmla="*/ 968188 w 2665018"/>
                          <a:gd name="connsiteY384" fmla="*/ 2232364 h 3370881"/>
                          <a:gd name="connsiteX385" fmla="*/ 936812 w 2665018"/>
                          <a:gd name="connsiteY385" fmla="*/ 2214434 h 3370881"/>
                          <a:gd name="connsiteX386" fmla="*/ 905435 w 2665018"/>
                          <a:gd name="connsiteY386" fmla="*/ 2196505 h 3370881"/>
                          <a:gd name="connsiteX387" fmla="*/ 869576 w 2665018"/>
                          <a:gd name="connsiteY387" fmla="*/ 2209952 h 3370881"/>
                          <a:gd name="connsiteX388" fmla="*/ 856129 w 2665018"/>
                          <a:gd name="connsiteY388" fmla="*/ 2227881 h 3370881"/>
                          <a:gd name="connsiteX389" fmla="*/ 815788 w 2665018"/>
                          <a:gd name="connsiteY389" fmla="*/ 2268223 h 3370881"/>
                          <a:gd name="connsiteX390" fmla="*/ 788894 w 2665018"/>
                          <a:gd name="connsiteY390" fmla="*/ 2290634 h 3370881"/>
                          <a:gd name="connsiteX391" fmla="*/ 762000 w 2665018"/>
                          <a:gd name="connsiteY391" fmla="*/ 2313046 h 3370881"/>
                          <a:gd name="connsiteX392" fmla="*/ 753035 w 2665018"/>
                          <a:gd name="connsiteY392" fmla="*/ 2326493 h 3370881"/>
                          <a:gd name="connsiteX393" fmla="*/ 735106 w 2665018"/>
                          <a:gd name="connsiteY393" fmla="*/ 2339940 h 3370881"/>
                          <a:gd name="connsiteX394" fmla="*/ 712694 w 2665018"/>
                          <a:gd name="connsiteY394" fmla="*/ 2362352 h 3370881"/>
                          <a:gd name="connsiteX395" fmla="*/ 694765 w 2665018"/>
                          <a:gd name="connsiteY395" fmla="*/ 2375799 h 3370881"/>
                          <a:gd name="connsiteX396" fmla="*/ 681318 w 2665018"/>
                          <a:gd name="connsiteY396" fmla="*/ 2393729 h 3370881"/>
                          <a:gd name="connsiteX397" fmla="*/ 667870 w 2665018"/>
                          <a:gd name="connsiteY397" fmla="*/ 2402693 h 3370881"/>
                          <a:gd name="connsiteX398" fmla="*/ 623047 w 2665018"/>
                          <a:gd name="connsiteY398" fmla="*/ 2443034 h 3370881"/>
                          <a:gd name="connsiteX399" fmla="*/ 600635 w 2665018"/>
                          <a:gd name="connsiteY399" fmla="*/ 2474411 h 3370881"/>
                          <a:gd name="connsiteX400" fmla="*/ 587188 w 2665018"/>
                          <a:gd name="connsiteY400" fmla="*/ 2514752 h 3370881"/>
                          <a:gd name="connsiteX401" fmla="*/ 582706 w 2665018"/>
                          <a:gd name="connsiteY401" fmla="*/ 2546129 h 3370881"/>
                          <a:gd name="connsiteX402" fmla="*/ 596153 w 2665018"/>
                          <a:gd name="connsiteY402" fmla="*/ 2635776 h 3370881"/>
                          <a:gd name="connsiteX403" fmla="*/ 600635 w 2665018"/>
                          <a:gd name="connsiteY403" fmla="*/ 2653705 h 3370881"/>
                          <a:gd name="connsiteX404" fmla="*/ 609600 w 2665018"/>
                          <a:gd name="connsiteY404" fmla="*/ 2671634 h 3370881"/>
                          <a:gd name="connsiteX405" fmla="*/ 614082 w 2665018"/>
                          <a:gd name="connsiteY405" fmla="*/ 2689564 h 3370881"/>
                          <a:gd name="connsiteX406" fmla="*/ 623047 w 2665018"/>
                          <a:gd name="connsiteY406" fmla="*/ 2711976 h 3370881"/>
                          <a:gd name="connsiteX407" fmla="*/ 627529 w 2665018"/>
                          <a:gd name="connsiteY407" fmla="*/ 2734387 h 3370881"/>
                          <a:gd name="connsiteX408" fmla="*/ 640976 w 2665018"/>
                          <a:gd name="connsiteY408" fmla="*/ 2765764 h 3370881"/>
                          <a:gd name="connsiteX409" fmla="*/ 645459 w 2665018"/>
                          <a:gd name="connsiteY409" fmla="*/ 2779211 h 3370881"/>
                          <a:gd name="connsiteX410" fmla="*/ 658906 w 2665018"/>
                          <a:gd name="connsiteY410" fmla="*/ 2801623 h 3370881"/>
                          <a:gd name="connsiteX411" fmla="*/ 676835 w 2665018"/>
                          <a:gd name="connsiteY411" fmla="*/ 2864376 h 3370881"/>
                          <a:gd name="connsiteX412" fmla="*/ 690282 w 2665018"/>
                          <a:gd name="connsiteY412" fmla="*/ 2895752 h 3370881"/>
                          <a:gd name="connsiteX413" fmla="*/ 699247 w 2665018"/>
                          <a:gd name="connsiteY413" fmla="*/ 2940576 h 3370881"/>
                          <a:gd name="connsiteX414" fmla="*/ 703729 w 2665018"/>
                          <a:gd name="connsiteY414" fmla="*/ 2967470 h 3370881"/>
                          <a:gd name="connsiteX415" fmla="*/ 717176 w 2665018"/>
                          <a:gd name="connsiteY415" fmla="*/ 2994364 h 3370881"/>
                          <a:gd name="connsiteX416" fmla="*/ 735106 w 2665018"/>
                          <a:gd name="connsiteY416" fmla="*/ 3052634 h 3370881"/>
                          <a:gd name="connsiteX417" fmla="*/ 739588 w 2665018"/>
                          <a:gd name="connsiteY417" fmla="*/ 3079529 h 3370881"/>
                          <a:gd name="connsiteX418" fmla="*/ 762000 w 2665018"/>
                          <a:gd name="connsiteY418" fmla="*/ 3142281 h 3370881"/>
                          <a:gd name="connsiteX419" fmla="*/ 766482 w 2665018"/>
                          <a:gd name="connsiteY419" fmla="*/ 3231929 h 3370881"/>
                          <a:gd name="connsiteX420" fmla="*/ 770965 w 2665018"/>
                          <a:gd name="connsiteY420" fmla="*/ 3254340 h 3370881"/>
                          <a:gd name="connsiteX421" fmla="*/ 775447 w 2665018"/>
                          <a:gd name="connsiteY421" fmla="*/ 3285717 h 3370881"/>
                          <a:gd name="connsiteX422" fmla="*/ 748553 w 2665018"/>
                          <a:gd name="connsiteY422" fmla="*/ 3335023 h 3370881"/>
                          <a:gd name="connsiteX423" fmla="*/ 721659 w 2665018"/>
                          <a:gd name="connsiteY423" fmla="*/ 3343987 h 3370881"/>
                          <a:gd name="connsiteX424" fmla="*/ 708212 w 2665018"/>
                          <a:gd name="connsiteY424" fmla="*/ 3348470 h 3370881"/>
                          <a:gd name="connsiteX425" fmla="*/ 623047 w 2665018"/>
                          <a:gd name="connsiteY425" fmla="*/ 3330540 h 3370881"/>
                          <a:gd name="connsiteX426" fmla="*/ 609600 w 2665018"/>
                          <a:gd name="connsiteY426" fmla="*/ 3308129 h 3370881"/>
                          <a:gd name="connsiteX427" fmla="*/ 591670 w 2665018"/>
                          <a:gd name="connsiteY427" fmla="*/ 3267787 h 3370881"/>
                          <a:gd name="connsiteX428" fmla="*/ 560294 w 2665018"/>
                          <a:gd name="connsiteY428" fmla="*/ 3209517 h 3370881"/>
                          <a:gd name="connsiteX429" fmla="*/ 551329 w 2665018"/>
                          <a:gd name="connsiteY429" fmla="*/ 3196070 h 3370881"/>
                          <a:gd name="connsiteX430" fmla="*/ 528918 w 2665018"/>
                          <a:gd name="connsiteY430" fmla="*/ 3173658 h 3370881"/>
                          <a:gd name="connsiteX431" fmla="*/ 519953 w 2665018"/>
                          <a:gd name="connsiteY431" fmla="*/ 3128834 h 3370881"/>
                          <a:gd name="connsiteX432" fmla="*/ 524435 w 2665018"/>
                          <a:gd name="connsiteY432" fmla="*/ 3101940 h 3370881"/>
                          <a:gd name="connsiteX433" fmla="*/ 528918 w 2665018"/>
                          <a:gd name="connsiteY433" fmla="*/ 3088493 h 3370881"/>
                          <a:gd name="connsiteX434" fmla="*/ 542365 w 2665018"/>
                          <a:gd name="connsiteY434" fmla="*/ 3052634 h 3370881"/>
                          <a:gd name="connsiteX435" fmla="*/ 484094 w 2665018"/>
                          <a:gd name="connsiteY435" fmla="*/ 2886787 h 3370881"/>
                          <a:gd name="connsiteX436" fmla="*/ 443753 w 2665018"/>
                          <a:gd name="connsiteY436" fmla="*/ 2779211 h 3370881"/>
                          <a:gd name="connsiteX437" fmla="*/ 439270 w 2665018"/>
                          <a:gd name="connsiteY437" fmla="*/ 2752317 h 3370881"/>
                          <a:gd name="connsiteX438" fmla="*/ 430306 w 2665018"/>
                          <a:gd name="connsiteY438" fmla="*/ 2716458 h 3370881"/>
                          <a:gd name="connsiteX439" fmla="*/ 425823 w 2665018"/>
                          <a:gd name="connsiteY439" fmla="*/ 2680599 h 3370881"/>
                          <a:gd name="connsiteX440" fmla="*/ 398929 w 2665018"/>
                          <a:gd name="connsiteY440" fmla="*/ 2599917 h 3370881"/>
                          <a:gd name="connsiteX441" fmla="*/ 385482 w 2665018"/>
                          <a:gd name="connsiteY441" fmla="*/ 2568540 h 3370881"/>
                          <a:gd name="connsiteX442" fmla="*/ 381000 w 2665018"/>
                          <a:gd name="connsiteY442" fmla="*/ 2550611 h 3370881"/>
                          <a:gd name="connsiteX443" fmla="*/ 372035 w 2665018"/>
                          <a:gd name="connsiteY443" fmla="*/ 2483376 h 3370881"/>
                          <a:gd name="connsiteX444" fmla="*/ 367553 w 2665018"/>
                          <a:gd name="connsiteY444" fmla="*/ 2469929 h 3370881"/>
                          <a:gd name="connsiteX445" fmla="*/ 407894 w 2665018"/>
                          <a:gd name="connsiteY445" fmla="*/ 2451999 h 3370881"/>
                          <a:gd name="connsiteX446" fmla="*/ 515470 w 2665018"/>
                          <a:gd name="connsiteY446" fmla="*/ 2407176 h 3370881"/>
                          <a:gd name="connsiteX447" fmla="*/ 578223 w 2665018"/>
                          <a:gd name="connsiteY447" fmla="*/ 2353387 h 3370881"/>
                          <a:gd name="connsiteX448" fmla="*/ 587188 w 2665018"/>
                          <a:gd name="connsiteY448" fmla="*/ 2330976 h 3370881"/>
                          <a:gd name="connsiteX449" fmla="*/ 614082 w 2665018"/>
                          <a:gd name="connsiteY449" fmla="*/ 2254776 h 3370881"/>
                          <a:gd name="connsiteX450" fmla="*/ 649941 w 2665018"/>
                          <a:gd name="connsiteY450" fmla="*/ 2200987 h 3370881"/>
                          <a:gd name="connsiteX451" fmla="*/ 690282 w 2665018"/>
                          <a:gd name="connsiteY451" fmla="*/ 2174093 h 3370881"/>
                          <a:gd name="connsiteX452" fmla="*/ 703729 w 2665018"/>
                          <a:gd name="connsiteY452" fmla="*/ 2165129 h 3370881"/>
                          <a:gd name="connsiteX453" fmla="*/ 739588 w 2665018"/>
                          <a:gd name="connsiteY453" fmla="*/ 2147199 h 3370881"/>
                          <a:gd name="connsiteX454" fmla="*/ 708212 w 2665018"/>
                          <a:gd name="connsiteY454" fmla="*/ 2187540 h 3370881"/>
                          <a:gd name="connsiteX455" fmla="*/ 654423 w 2665018"/>
                          <a:gd name="connsiteY455" fmla="*/ 2241329 h 3370881"/>
                          <a:gd name="connsiteX456" fmla="*/ 636494 w 2665018"/>
                          <a:gd name="connsiteY456" fmla="*/ 2259258 h 3370881"/>
                          <a:gd name="connsiteX457" fmla="*/ 614082 w 2665018"/>
                          <a:gd name="connsiteY457" fmla="*/ 2286152 h 3370881"/>
                          <a:gd name="connsiteX458" fmla="*/ 592179 w 2665018"/>
                          <a:gd name="connsiteY458" fmla="*/ 2282347 h 3370881"/>
                          <a:gd name="connsiteX459" fmla="*/ 555980 w 2665018"/>
                          <a:gd name="connsiteY459" fmla="*/ 2313892 h 3370881"/>
                          <a:gd name="connsiteX460" fmla="*/ 524435 w 2665018"/>
                          <a:gd name="connsiteY460" fmla="*/ 2348905 h 3370881"/>
                          <a:gd name="connsiteX461" fmla="*/ 502023 w 2665018"/>
                          <a:gd name="connsiteY461" fmla="*/ 2362352 h 3370881"/>
                          <a:gd name="connsiteX462" fmla="*/ 461682 w 2665018"/>
                          <a:gd name="connsiteY462" fmla="*/ 2389246 h 3370881"/>
                          <a:gd name="connsiteX463" fmla="*/ 448235 w 2665018"/>
                          <a:gd name="connsiteY463" fmla="*/ 2398211 h 3370881"/>
                          <a:gd name="connsiteX464" fmla="*/ 430306 w 2665018"/>
                          <a:gd name="connsiteY464" fmla="*/ 2407176 h 3370881"/>
                          <a:gd name="connsiteX465" fmla="*/ 412376 w 2665018"/>
                          <a:gd name="connsiteY465" fmla="*/ 2420623 h 3370881"/>
                          <a:gd name="connsiteX466" fmla="*/ 389965 w 2665018"/>
                          <a:gd name="connsiteY466" fmla="*/ 2429587 h 3370881"/>
                          <a:gd name="connsiteX467" fmla="*/ 372035 w 2665018"/>
                          <a:gd name="connsiteY467" fmla="*/ 2443034 h 3370881"/>
                          <a:gd name="connsiteX468" fmla="*/ 318247 w 2665018"/>
                          <a:gd name="connsiteY468" fmla="*/ 2474411 h 3370881"/>
                          <a:gd name="connsiteX469" fmla="*/ 304800 w 2665018"/>
                          <a:gd name="connsiteY469" fmla="*/ 2492340 h 3370881"/>
                          <a:gd name="connsiteX470" fmla="*/ 282388 w 2665018"/>
                          <a:gd name="connsiteY470" fmla="*/ 2519234 h 3370881"/>
                          <a:gd name="connsiteX471" fmla="*/ 295835 w 2665018"/>
                          <a:gd name="connsiteY471" fmla="*/ 2815070 h 3370881"/>
                          <a:gd name="connsiteX472" fmla="*/ 300318 w 2665018"/>
                          <a:gd name="connsiteY472" fmla="*/ 2837481 h 3370881"/>
                          <a:gd name="connsiteX473" fmla="*/ 304800 w 2665018"/>
                          <a:gd name="connsiteY473" fmla="*/ 2868858 h 3370881"/>
                          <a:gd name="connsiteX474" fmla="*/ 309282 w 2665018"/>
                          <a:gd name="connsiteY474" fmla="*/ 2927129 h 3370881"/>
                          <a:gd name="connsiteX475" fmla="*/ 322729 w 2665018"/>
                          <a:gd name="connsiteY475" fmla="*/ 2985399 h 3370881"/>
                          <a:gd name="connsiteX476" fmla="*/ 327212 w 2665018"/>
                          <a:gd name="connsiteY476" fmla="*/ 3012293 h 3370881"/>
                          <a:gd name="connsiteX477" fmla="*/ 331694 w 2665018"/>
                          <a:gd name="connsiteY477" fmla="*/ 3043670 h 3370881"/>
                          <a:gd name="connsiteX478" fmla="*/ 345141 w 2665018"/>
                          <a:gd name="connsiteY478" fmla="*/ 3070564 h 3370881"/>
                          <a:gd name="connsiteX479" fmla="*/ 367553 w 2665018"/>
                          <a:gd name="connsiteY479" fmla="*/ 3124352 h 3370881"/>
                          <a:gd name="connsiteX480" fmla="*/ 381000 w 2665018"/>
                          <a:gd name="connsiteY480" fmla="*/ 3182623 h 3370881"/>
                          <a:gd name="connsiteX481" fmla="*/ 389965 w 2665018"/>
                          <a:gd name="connsiteY481" fmla="*/ 3196070 h 3370881"/>
                          <a:gd name="connsiteX482" fmla="*/ 394447 w 2665018"/>
                          <a:gd name="connsiteY482" fmla="*/ 3213999 h 3370881"/>
                          <a:gd name="connsiteX483" fmla="*/ 412376 w 2665018"/>
                          <a:gd name="connsiteY483" fmla="*/ 3245376 h 3370881"/>
                          <a:gd name="connsiteX484" fmla="*/ 416859 w 2665018"/>
                          <a:gd name="connsiteY484" fmla="*/ 3258823 h 3370881"/>
                          <a:gd name="connsiteX485" fmla="*/ 425823 w 2665018"/>
                          <a:gd name="connsiteY485" fmla="*/ 3272270 h 3370881"/>
                          <a:gd name="connsiteX486" fmla="*/ 439270 w 2665018"/>
                          <a:gd name="connsiteY486" fmla="*/ 3303646 h 3370881"/>
                          <a:gd name="connsiteX487" fmla="*/ 439270 w 2665018"/>
                          <a:gd name="connsiteY487" fmla="*/ 3352952 h 3370881"/>
                          <a:gd name="connsiteX488" fmla="*/ 430306 w 2665018"/>
                          <a:gd name="connsiteY488" fmla="*/ 3366399 h 3370881"/>
                          <a:gd name="connsiteX489" fmla="*/ 412376 w 2665018"/>
                          <a:gd name="connsiteY489" fmla="*/ 3370881 h 3370881"/>
                          <a:gd name="connsiteX490" fmla="*/ 295835 w 2665018"/>
                          <a:gd name="connsiteY490" fmla="*/ 3357434 h 3370881"/>
                          <a:gd name="connsiteX491" fmla="*/ 264459 w 2665018"/>
                          <a:gd name="connsiteY491" fmla="*/ 3276752 h 3370881"/>
                          <a:gd name="connsiteX492" fmla="*/ 259976 w 2665018"/>
                          <a:gd name="connsiteY492" fmla="*/ 3240893 h 3370881"/>
                          <a:gd name="connsiteX493" fmla="*/ 246529 w 2665018"/>
                          <a:gd name="connsiteY493" fmla="*/ 3178140 h 3370881"/>
                          <a:gd name="connsiteX494" fmla="*/ 237565 w 2665018"/>
                          <a:gd name="connsiteY494" fmla="*/ 3084011 h 3370881"/>
                          <a:gd name="connsiteX495" fmla="*/ 228600 w 2665018"/>
                          <a:gd name="connsiteY495" fmla="*/ 3057117 h 3370881"/>
                          <a:gd name="connsiteX496" fmla="*/ 219635 w 2665018"/>
                          <a:gd name="connsiteY496" fmla="*/ 3021258 h 3370881"/>
                          <a:gd name="connsiteX497" fmla="*/ 206188 w 2665018"/>
                          <a:gd name="connsiteY497" fmla="*/ 2980917 h 3370881"/>
                          <a:gd name="connsiteX498" fmla="*/ 201706 w 2665018"/>
                          <a:gd name="connsiteY498" fmla="*/ 2949540 h 3370881"/>
                          <a:gd name="connsiteX499" fmla="*/ 197223 w 2665018"/>
                          <a:gd name="connsiteY499" fmla="*/ 2927129 h 3370881"/>
                          <a:gd name="connsiteX500" fmla="*/ 192741 w 2665018"/>
                          <a:gd name="connsiteY500" fmla="*/ 2891270 h 3370881"/>
                          <a:gd name="connsiteX501" fmla="*/ 188259 w 2665018"/>
                          <a:gd name="connsiteY501" fmla="*/ 2850929 h 3370881"/>
                          <a:gd name="connsiteX502" fmla="*/ 179294 w 2665018"/>
                          <a:gd name="connsiteY502" fmla="*/ 2824034 h 3370881"/>
                          <a:gd name="connsiteX503" fmla="*/ 165847 w 2665018"/>
                          <a:gd name="connsiteY503" fmla="*/ 2774729 h 3370881"/>
                          <a:gd name="connsiteX504" fmla="*/ 161365 w 2665018"/>
                          <a:gd name="connsiteY504" fmla="*/ 2747834 h 3370881"/>
                          <a:gd name="connsiteX505" fmla="*/ 156882 w 2665018"/>
                          <a:gd name="connsiteY505" fmla="*/ 2559576 h 3370881"/>
                          <a:gd name="connsiteX506" fmla="*/ 152400 w 2665018"/>
                          <a:gd name="connsiteY506" fmla="*/ 2519234 h 3370881"/>
                          <a:gd name="connsiteX507" fmla="*/ 118035 w 2665018"/>
                          <a:gd name="connsiteY507" fmla="*/ 2400004 h 3370881"/>
                          <a:gd name="connsiteX508" fmla="*/ 117048 w 2665018"/>
                          <a:gd name="connsiteY508" fmla="*/ 2344423 h 3370881"/>
                          <a:gd name="connsiteX509" fmla="*/ 100106 w 2665018"/>
                          <a:gd name="connsiteY509" fmla="*/ 2330976 h 3370881"/>
                          <a:gd name="connsiteX510" fmla="*/ 138953 w 2665018"/>
                          <a:gd name="connsiteY510" fmla="*/ 2313046 h 3370881"/>
                          <a:gd name="connsiteX511" fmla="*/ 152400 w 2665018"/>
                          <a:gd name="connsiteY511" fmla="*/ 2304081 h 3370881"/>
                          <a:gd name="connsiteX512" fmla="*/ 170329 w 2665018"/>
                          <a:gd name="connsiteY512" fmla="*/ 2259258 h 3370881"/>
                          <a:gd name="connsiteX513" fmla="*/ 188259 w 2665018"/>
                          <a:gd name="connsiteY513" fmla="*/ 2223399 h 3370881"/>
                          <a:gd name="connsiteX514" fmla="*/ 206188 w 2665018"/>
                          <a:gd name="connsiteY514" fmla="*/ 2187540 h 3370881"/>
                          <a:gd name="connsiteX515" fmla="*/ 210670 w 2665018"/>
                          <a:gd name="connsiteY515" fmla="*/ 2174093 h 3370881"/>
                          <a:gd name="connsiteX516" fmla="*/ 219635 w 2665018"/>
                          <a:gd name="connsiteY516" fmla="*/ 2115823 h 3370881"/>
                          <a:gd name="connsiteX517" fmla="*/ 210670 w 2665018"/>
                          <a:gd name="connsiteY517" fmla="*/ 1958940 h 3370881"/>
                          <a:gd name="connsiteX518" fmla="*/ 192741 w 2665018"/>
                          <a:gd name="connsiteY518" fmla="*/ 1923081 h 3370881"/>
                          <a:gd name="connsiteX519" fmla="*/ 179294 w 2665018"/>
                          <a:gd name="connsiteY519" fmla="*/ 1891705 h 3370881"/>
                          <a:gd name="connsiteX520" fmla="*/ 165847 w 2665018"/>
                          <a:gd name="connsiteY520" fmla="*/ 1864811 h 3370881"/>
                          <a:gd name="connsiteX521" fmla="*/ 152400 w 2665018"/>
                          <a:gd name="connsiteY521" fmla="*/ 1833434 h 3370881"/>
                          <a:gd name="connsiteX522" fmla="*/ 143435 w 2665018"/>
                          <a:gd name="connsiteY522" fmla="*/ 1819987 h 3370881"/>
                          <a:gd name="connsiteX523" fmla="*/ 107576 w 2665018"/>
                          <a:gd name="connsiteY523" fmla="*/ 1784129 h 3370881"/>
                          <a:gd name="connsiteX524" fmla="*/ 94129 w 2665018"/>
                          <a:gd name="connsiteY524" fmla="*/ 1779646 h 3370881"/>
                          <a:gd name="connsiteX525" fmla="*/ 71718 w 2665018"/>
                          <a:gd name="connsiteY525" fmla="*/ 1770681 h 3370881"/>
                          <a:gd name="connsiteX526" fmla="*/ 58270 w 2665018"/>
                          <a:gd name="connsiteY526" fmla="*/ 1761717 h 3370881"/>
                          <a:gd name="connsiteX527" fmla="*/ 26894 w 2665018"/>
                          <a:gd name="connsiteY527" fmla="*/ 1730340 h 3370881"/>
                          <a:gd name="connsiteX528" fmla="*/ 0 w 2665018"/>
                          <a:gd name="connsiteY528" fmla="*/ 1707929 h 3370881"/>
                          <a:gd name="connsiteX0" fmla="*/ 0 w 2661966"/>
                          <a:gd name="connsiteY0" fmla="*/ 1707929 h 3370881"/>
                          <a:gd name="connsiteX1" fmla="*/ 22412 w 2661966"/>
                          <a:gd name="connsiteY1" fmla="*/ 1698964 h 3370881"/>
                          <a:gd name="connsiteX2" fmla="*/ 31376 w 2661966"/>
                          <a:gd name="connsiteY2" fmla="*/ 1681034 h 3370881"/>
                          <a:gd name="connsiteX3" fmla="*/ 44823 w 2661966"/>
                          <a:gd name="connsiteY3" fmla="*/ 1672070 h 3370881"/>
                          <a:gd name="connsiteX4" fmla="*/ 58270 w 2661966"/>
                          <a:gd name="connsiteY4" fmla="*/ 1654140 h 3370881"/>
                          <a:gd name="connsiteX5" fmla="*/ 76200 w 2661966"/>
                          <a:gd name="connsiteY5" fmla="*/ 1645176 h 3370881"/>
                          <a:gd name="connsiteX6" fmla="*/ 98612 w 2661966"/>
                          <a:gd name="connsiteY6" fmla="*/ 1636211 h 3370881"/>
                          <a:gd name="connsiteX7" fmla="*/ 125506 w 2661966"/>
                          <a:gd name="connsiteY7" fmla="*/ 1627246 h 3370881"/>
                          <a:gd name="connsiteX8" fmla="*/ 152400 w 2661966"/>
                          <a:gd name="connsiteY8" fmla="*/ 1609317 h 3370881"/>
                          <a:gd name="connsiteX9" fmla="*/ 170329 w 2661966"/>
                          <a:gd name="connsiteY9" fmla="*/ 1600352 h 3370881"/>
                          <a:gd name="connsiteX10" fmla="*/ 188259 w 2661966"/>
                          <a:gd name="connsiteY10" fmla="*/ 1582423 h 3370881"/>
                          <a:gd name="connsiteX11" fmla="*/ 228600 w 2661966"/>
                          <a:gd name="connsiteY11" fmla="*/ 1564493 h 3370881"/>
                          <a:gd name="connsiteX12" fmla="*/ 255494 w 2661966"/>
                          <a:gd name="connsiteY12" fmla="*/ 1546564 h 3370881"/>
                          <a:gd name="connsiteX13" fmla="*/ 300318 w 2661966"/>
                          <a:gd name="connsiteY13" fmla="*/ 1524152 h 3370881"/>
                          <a:gd name="connsiteX14" fmla="*/ 313765 w 2661966"/>
                          <a:gd name="connsiteY14" fmla="*/ 1515187 h 3370881"/>
                          <a:gd name="connsiteX15" fmla="*/ 340659 w 2661966"/>
                          <a:gd name="connsiteY15" fmla="*/ 1510705 h 3370881"/>
                          <a:gd name="connsiteX16" fmla="*/ 363070 w 2661966"/>
                          <a:gd name="connsiteY16" fmla="*/ 1506223 h 3370881"/>
                          <a:gd name="connsiteX17" fmla="*/ 389965 w 2661966"/>
                          <a:gd name="connsiteY17" fmla="*/ 1501740 h 3370881"/>
                          <a:gd name="connsiteX18" fmla="*/ 425823 w 2661966"/>
                          <a:gd name="connsiteY18" fmla="*/ 1497258 h 3370881"/>
                          <a:gd name="connsiteX19" fmla="*/ 470647 w 2661966"/>
                          <a:gd name="connsiteY19" fmla="*/ 1488293 h 3370881"/>
                          <a:gd name="connsiteX20" fmla="*/ 515470 w 2661966"/>
                          <a:gd name="connsiteY20" fmla="*/ 1479329 h 3370881"/>
                          <a:gd name="connsiteX21" fmla="*/ 528918 w 2661966"/>
                          <a:gd name="connsiteY21" fmla="*/ 1470364 h 3370881"/>
                          <a:gd name="connsiteX22" fmla="*/ 600635 w 2661966"/>
                          <a:gd name="connsiteY22" fmla="*/ 1456917 h 3370881"/>
                          <a:gd name="connsiteX23" fmla="*/ 690282 w 2661966"/>
                          <a:gd name="connsiteY23" fmla="*/ 1447952 h 3370881"/>
                          <a:gd name="connsiteX24" fmla="*/ 793376 w 2661966"/>
                          <a:gd name="connsiteY24" fmla="*/ 1452434 h 3370881"/>
                          <a:gd name="connsiteX25" fmla="*/ 874059 w 2661966"/>
                          <a:gd name="connsiteY25" fmla="*/ 1465881 h 3370881"/>
                          <a:gd name="connsiteX26" fmla="*/ 914400 w 2661966"/>
                          <a:gd name="connsiteY26" fmla="*/ 1470364 h 3370881"/>
                          <a:gd name="connsiteX27" fmla="*/ 1030941 w 2661966"/>
                          <a:gd name="connsiteY27" fmla="*/ 1483811 h 3370881"/>
                          <a:gd name="connsiteX28" fmla="*/ 1151965 w 2661966"/>
                          <a:gd name="connsiteY28" fmla="*/ 1492776 h 3370881"/>
                          <a:gd name="connsiteX29" fmla="*/ 1281953 w 2661966"/>
                          <a:gd name="connsiteY29" fmla="*/ 1501740 h 3370881"/>
                          <a:gd name="connsiteX30" fmla="*/ 1465729 w 2661966"/>
                          <a:gd name="connsiteY30" fmla="*/ 1497258 h 3370881"/>
                          <a:gd name="connsiteX31" fmla="*/ 1510553 w 2661966"/>
                          <a:gd name="connsiteY31" fmla="*/ 1492776 h 3370881"/>
                          <a:gd name="connsiteX32" fmla="*/ 1582270 w 2661966"/>
                          <a:gd name="connsiteY32" fmla="*/ 1461399 h 3370881"/>
                          <a:gd name="connsiteX33" fmla="*/ 1604682 w 2661966"/>
                          <a:gd name="connsiteY33" fmla="*/ 1456917 h 3370881"/>
                          <a:gd name="connsiteX34" fmla="*/ 1622612 w 2661966"/>
                          <a:gd name="connsiteY34" fmla="*/ 1447952 h 3370881"/>
                          <a:gd name="connsiteX35" fmla="*/ 1645023 w 2661966"/>
                          <a:gd name="connsiteY35" fmla="*/ 1438987 h 3370881"/>
                          <a:gd name="connsiteX36" fmla="*/ 1662953 w 2661966"/>
                          <a:gd name="connsiteY36" fmla="*/ 1425540 h 3370881"/>
                          <a:gd name="connsiteX37" fmla="*/ 1698812 w 2661966"/>
                          <a:gd name="connsiteY37" fmla="*/ 1407611 h 3370881"/>
                          <a:gd name="connsiteX38" fmla="*/ 1739153 w 2661966"/>
                          <a:gd name="connsiteY38" fmla="*/ 1380717 h 3370881"/>
                          <a:gd name="connsiteX39" fmla="*/ 1752600 w 2661966"/>
                          <a:gd name="connsiteY39" fmla="*/ 1367270 h 3370881"/>
                          <a:gd name="connsiteX40" fmla="*/ 1775012 w 2661966"/>
                          <a:gd name="connsiteY40" fmla="*/ 1353823 h 3370881"/>
                          <a:gd name="connsiteX41" fmla="*/ 1797423 w 2661966"/>
                          <a:gd name="connsiteY41" fmla="*/ 1335893 h 3370881"/>
                          <a:gd name="connsiteX42" fmla="*/ 1810870 w 2661966"/>
                          <a:gd name="connsiteY42" fmla="*/ 1304517 h 3370881"/>
                          <a:gd name="connsiteX43" fmla="*/ 1815353 w 2661966"/>
                          <a:gd name="connsiteY43" fmla="*/ 1291070 h 3370881"/>
                          <a:gd name="connsiteX44" fmla="*/ 1801906 w 2661966"/>
                          <a:gd name="connsiteY44" fmla="*/ 1138670 h 3370881"/>
                          <a:gd name="connsiteX45" fmla="*/ 1792941 w 2661966"/>
                          <a:gd name="connsiteY45" fmla="*/ 1125223 h 3370881"/>
                          <a:gd name="connsiteX46" fmla="*/ 1757082 w 2661966"/>
                          <a:gd name="connsiteY46" fmla="*/ 1093846 h 3370881"/>
                          <a:gd name="connsiteX47" fmla="*/ 1730188 w 2661966"/>
                          <a:gd name="connsiteY47" fmla="*/ 1066952 h 3370881"/>
                          <a:gd name="connsiteX48" fmla="*/ 1703294 w 2661966"/>
                          <a:gd name="connsiteY48" fmla="*/ 1049023 h 3370881"/>
                          <a:gd name="connsiteX49" fmla="*/ 1622612 w 2661966"/>
                          <a:gd name="connsiteY49" fmla="*/ 1053505 h 3370881"/>
                          <a:gd name="connsiteX50" fmla="*/ 1595718 w 2661966"/>
                          <a:gd name="connsiteY50" fmla="*/ 1062470 h 3370881"/>
                          <a:gd name="connsiteX51" fmla="*/ 1573306 w 2661966"/>
                          <a:gd name="connsiteY51" fmla="*/ 1066952 h 3370881"/>
                          <a:gd name="connsiteX52" fmla="*/ 1453385 w 2661966"/>
                          <a:gd name="connsiteY52" fmla="*/ 1082761 h 3370881"/>
                          <a:gd name="connsiteX53" fmla="*/ 1326776 w 2661966"/>
                          <a:gd name="connsiteY53" fmla="*/ 1062470 h 3370881"/>
                          <a:gd name="connsiteX54" fmla="*/ 1308847 w 2661966"/>
                          <a:gd name="connsiteY54" fmla="*/ 1057987 h 3370881"/>
                          <a:gd name="connsiteX55" fmla="*/ 1277470 w 2661966"/>
                          <a:gd name="connsiteY55" fmla="*/ 1053505 h 3370881"/>
                          <a:gd name="connsiteX56" fmla="*/ 1259541 w 2661966"/>
                          <a:gd name="connsiteY56" fmla="*/ 1049023 h 3370881"/>
                          <a:gd name="connsiteX57" fmla="*/ 1232647 w 2661966"/>
                          <a:gd name="connsiteY57" fmla="*/ 1044540 h 3370881"/>
                          <a:gd name="connsiteX58" fmla="*/ 1053353 w 2661966"/>
                          <a:gd name="connsiteY58" fmla="*/ 1049023 h 3370881"/>
                          <a:gd name="connsiteX59" fmla="*/ 1035423 w 2661966"/>
                          <a:gd name="connsiteY59" fmla="*/ 1053505 h 3370881"/>
                          <a:gd name="connsiteX60" fmla="*/ 1008529 w 2661966"/>
                          <a:gd name="connsiteY60" fmla="*/ 1057987 h 3370881"/>
                          <a:gd name="connsiteX61" fmla="*/ 995082 w 2661966"/>
                          <a:gd name="connsiteY61" fmla="*/ 1062470 h 3370881"/>
                          <a:gd name="connsiteX62" fmla="*/ 945776 w 2661966"/>
                          <a:gd name="connsiteY62" fmla="*/ 1031093 h 3370881"/>
                          <a:gd name="connsiteX63" fmla="*/ 941294 w 2661966"/>
                          <a:gd name="connsiteY63" fmla="*/ 1017646 h 3370881"/>
                          <a:gd name="connsiteX64" fmla="*/ 932329 w 2661966"/>
                          <a:gd name="connsiteY64" fmla="*/ 919034 h 3370881"/>
                          <a:gd name="connsiteX65" fmla="*/ 914400 w 2661966"/>
                          <a:gd name="connsiteY65" fmla="*/ 901105 h 3370881"/>
                          <a:gd name="connsiteX66" fmla="*/ 918882 w 2661966"/>
                          <a:gd name="connsiteY66" fmla="*/ 869729 h 3370881"/>
                          <a:gd name="connsiteX67" fmla="*/ 941294 w 2661966"/>
                          <a:gd name="connsiteY67" fmla="*/ 865246 h 3370881"/>
                          <a:gd name="connsiteX68" fmla="*/ 959223 w 2661966"/>
                          <a:gd name="connsiteY68" fmla="*/ 851799 h 3370881"/>
                          <a:gd name="connsiteX69" fmla="*/ 990600 w 2661966"/>
                          <a:gd name="connsiteY69" fmla="*/ 847317 h 3370881"/>
                          <a:gd name="connsiteX70" fmla="*/ 1129553 w 2661966"/>
                          <a:gd name="connsiteY70" fmla="*/ 838352 h 3370881"/>
                          <a:gd name="connsiteX71" fmla="*/ 1147482 w 2661966"/>
                          <a:gd name="connsiteY71" fmla="*/ 829387 h 3370881"/>
                          <a:gd name="connsiteX72" fmla="*/ 1178859 w 2661966"/>
                          <a:gd name="connsiteY72" fmla="*/ 806976 h 3370881"/>
                          <a:gd name="connsiteX73" fmla="*/ 1192306 w 2661966"/>
                          <a:gd name="connsiteY73" fmla="*/ 793529 h 3370881"/>
                          <a:gd name="connsiteX74" fmla="*/ 1214718 w 2661966"/>
                          <a:gd name="connsiteY74" fmla="*/ 784564 h 3370881"/>
                          <a:gd name="connsiteX75" fmla="*/ 1241612 w 2661966"/>
                          <a:gd name="connsiteY75" fmla="*/ 771117 h 3370881"/>
                          <a:gd name="connsiteX76" fmla="*/ 1277470 w 2661966"/>
                          <a:gd name="connsiteY76" fmla="*/ 753187 h 3370881"/>
                          <a:gd name="connsiteX77" fmla="*/ 1295400 w 2661966"/>
                          <a:gd name="connsiteY77" fmla="*/ 730776 h 3370881"/>
                          <a:gd name="connsiteX78" fmla="*/ 1317812 w 2661966"/>
                          <a:gd name="connsiteY78" fmla="*/ 708364 h 3370881"/>
                          <a:gd name="connsiteX79" fmla="*/ 1353670 w 2661966"/>
                          <a:gd name="connsiteY79" fmla="*/ 663540 h 3370881"/>
                          <a:gd name="connsiteX80" fmla="*/ 1371600 w 2661966"/>
                          <a:gd name="connsiteY80" fmla="*/ 636646 h 3370881"/>
                          <a:gd name="connsiteX81" fmla="*/ 1380565 w 2661966"/>
                          <a:gd name="connsiteY81" fmla="*/ 596305 h 3370881"/>
                          <a:gd name="connsiteX82" fmla="*/ 1385047 w 2661966"/>
                          <a:gd name="connsiteY82" fmla="*/ 582858 h 3370881"/>
                          <a:gd name="connsiteX83" fmla="*/ 1380565 w 2661966"/>
                          <a:gd name="connsiteY83" fmla="*/ 533552 h 3370881"/>
                          <a:gd name="connsiteX84" fmla="*/ 1367118 w 2661966"/>
                          <a:gd name="connsiteY84" fmla="*/ 524587 h 3370881"/>
                          <a:gd name="connsiteX85" fmla="*/ 1349188 w 2661966"/>
                          <a:gd name="connsiteY85" fmla="*/ 520105 h 3370881"/>
                          <a:gd name="connsiteX86" fmla="*/ 1326776 w 2661966"/>
                          <a:gd name="connsiteY86" fmla="*/ 511140 h 3370881"/>
                          <a:gd name="connsiteX87" fmla="*/ 1281953 w 2661966"/>
                          <a:gd name="connsiteY87" fmla="*/ 515623 h 3370881"/>
                          <a:gd name="connsiteX88" fmla="*/ 1250576 w 2661966"/>
                          <a:gd name="connsiteY88" fmla="*/ 529070 h 3370881"/>
                          <a:gd name="connsiteX89" fmla="*/ 1210235 w 2661966"/>
                          <a:gd name="connsiteY89" fmla="*/ 542517 h 3370881"/>
                          <a:gd name="connsiteX90" fmla="*/ 1183341 w 2661966"/>
                          <a:gd name="connsiteY90" fmla="*/ 555964 h 3370881"/>
                          <a:gd name="connsiteX91" fmla="*/ 1160929 w 2661966"/>
                          <a:gd name="connsiteY91" fmla="*/ 569411 h 3370881"/>
                          <a:gd name="connsiteX92" fmla="*/ 1134035 w 2661966"/>
                          <a:gd name="connsiteY92" fmla="*/ 578376 h 3370881"/>
                          <a:gd name="connsiteX93" fmla="*/ 1111623 w 2661966"/>
                          <a:gd name="connsiteY93" fmla="*/ 587340 h 3370881"/>
                          <a:gd name="connsiteX94" fmla="*/ 1084729 w 2661966"/>
                          <a:gd name="connsiteY94" fmla="*/ 596305 h 3370881"/>
                          <a:gd name="connsiteX95" fmla="*/ 986118 w 2661966"/>
                          <a:gd name="connsiteY95" fmla="*/ 591823 h 3370881"/>
                          <a:gd name="connsiteX96" fmla="*/ 927847 w 2661966"/>
                          <a:gd name="connsiteY96" fmla="*/ 578376 h 3370881"/>
                          <a:gd name="connsiteX97" fmla="*/ 896470 w 2661966"/>
                          <a:gd name="connsiteY97" fmla="*/ 555964 h 3370881"/>
                          <a:gd name="connsiteX98" fmla="*/ 883023 w 2661966"/>
                          <a:gd name="connsiteY98" fmla="*/ 546999 h 3370881"/>
                          <a:gd name="connsiteX99" fmla="*/ 865094 w 2661966"/>
                          <a:gd name="connsiteY99" fmla="*/ 497693 h 3370881"/>
                          <a:gd name="connsiteX100" fmla="*/ 869576 w 2661966"/>
                          <a:gd name="connsiteY100" fmla="*/ 403564 h 3370881"/>
                          <a:gd name="connsiteX101" fmla="*/ 874059 w 2661966"/>
                          <a:gd name="connsiteY101" fmla="*/ 385634 h 3370881"/>
                          <a:gd name="connsiteX102" fmla="*/ 883023 w 2661966"/>
                          <a:gd name="connsiteY102" fmla="*/ 372187 h 3370881"/>
                          <a:gd name="connsiteX103" fmla="*/ 909918 w 2661966"/>
                          <a:gd name="connsiteY103" fmla="*/ 363223 h 3370881"/>
                          <a:gd name="connsiteX104" fmla="*/ 914400 w 2661966"/>
                          <a:gd name="connsiteY104" fmla="*/ 385634 h 3370881"/>
                          <a:gd name="connsiteX105" fmla="*/ 909918 w 2661966"/>
                          <a:gd name="connsiteY105" fmla="*/ 408046 h 3370881"/>
                          <a:gd name="connsiteX106" fmla="*/ 900953 w 2661966"/>
                          <a:gd name="connsiteY106" fmla="*/ 466317 h 3370881"/>
                          <a:gd name="connsiteX107" fmla="*/ 905435 w 2661966"/>
                          <a:gd name="connsiteY107" fmla="*/ 515623 h 3370881"/>
                          <a:gd name="connsiteX108" fmla="*/ 932329 w 2661966"/>
                          <a:gd name="connsiteY108" fmla="*/ 551481 h 3370881"/>
                          <a:gd name="connsiteX109" fmla="*/ 954741 w 2661966"/>
                          <a:gd name="connsiteY109" fmla="*/ 560446 h 3370881"/>
                          <a:gd name="connsiteX110" fmla="*/ 972670 w 2661966"/>
                          <a:gd name="connsiteY110" fmla="*/ 569411 h 3370881"/>
                          <a:gd name="connsiteX111" fmla="*/ 1066800 w 2661966"/>
                          <a:gd name="connsiteY111" fmla="*/ 564929 h 3370881"/>
                          <a:gd name="connsiteX112" fmla="*/ 1111623 w 2661966"/>
                          <a:gd name="connsiteY112" fmla="*/ 551481 h 3370881"/>
                          <a:gd name="connsiteX113" fmla="*/ 1129553 w 2661966"/>
                          <a:gd name="connsiteY113" fmla="*/ 538034 h 3370881"/>
                          <a:gd name="connsiteX114" fmla="*/ 1156447 w 2661966"/>
                          <a:gd name="connsiteY114" fmla="*/ 511140 h 3370881"/>
                          <a:gd name="connsiteX115" fmla="*/ 1160929 w 2661966"/>
                          <a:gd name="connsiteY115" fmla="*/ 493211 h 3370881"/>
                          <a:gd name="connsiteX116" fmla="*/ 1178859 w 2661966"/>
                          <a:gd name="connsiteY116" fmla="*/ 331846 h 3370881"/>
                          <a:gd name="connsiteX117" fmla="*/ 1215315 w 2661966"/>
                          <a:gd name="connsiteY117" fmla="*/ 270289 h 3370881"/>
                          <a:gd name="connsiteX118" fmla="*/ 1214718 w 2661966"/>
                          <a:gd name="connsiteY118" fmla="*/ 367705 h 3370881"/>
                          <a:gd name="connsiteX119" fmla="*/ 1201270 w 2661966"/>
                          <a:gd name="connsiteY119" fmla="*/ 412529 h 3370881"/>
                          <a:gd name="connsiteX120" fmla="*/ 1210235 w 2661966"/>
                          <a:gd name="connsiteY120" fmla="*/ 461834 h 3370881"/>
                          <a:gd name="connsiteX121" fmla="*/ 1214718 w 2661966"/>
                          <a:gd name="connsiteY121" fmla="*/ 475281 h 3370881"/>
                          <a:gd name="connsiteX122" fmla="*/ 1228165 w 2661966"/>
                          <a:gd name="connsiteY122" fmla="*/ 484246 h 3370881"/>
                          <a:gd name="connsiteX123" fmla="*/ 1250576 w 2661966"/>
                          <a:gd name="connsiteY123" fmla="*/ 502176 h 3370881"/>
                          <a:gd name="connsiteX124" fmla="*/ 1317812 w 2661966"/>
                          <a:gd name="connsiteY124" fmla="*/ 497693 h 3370881"/>
                          <a:gd name="connsiteX125" fmla="*/ 1353670 w 2661966"/>
                          <a:gd name="connsiteY125" fmla="*/ 488729 h 3370881"/>
                          <a:gd name="connsiteX126" fmla="*/ 1506070 w 2661966"/>
                          <a:gd name="connsiteY126" fmla="*/ 457352 h 3370881"/>
                          <a:gd name="connsiteX127" fmla="*/ 1550894 w 2661966"/>
                          <a:gd name="connsiteY127" fmla="*/ 430458 h 3370881"/>
                          <a:gd name="connsiteX128" fmla="*/ 1564341 w 2661966"/>
                          <a:gd name="connsiteY128" fmla="*/ 417011 h 3370881"/>
                          <a:gd name="connsiteX129" fmla="*/ 1586753 w 2661966"/>
                          <a:gd name="connsiteY129" fmla="*/ 399081 h 3370881"/>
                          <a:gd name="connsiteX130" fmla="*/ 1595718 w 2661966"/>
                          <a:gd name="connsiteY130" fmla="*/ 381152 h 3370881"/>
                          <a:gd name="connsiteX131" fmla="*/ 1613139 w 2661966"/>
                          <a:gd name="connsiteY131" fmla="*/ 358910 h 3370881"/>
                          <a:gd name="connsiteX132" fmla="*/ 1620066 w 2661966"/>
                          <a:gd name="connsiteY132" fmla="*/ 291047 h 3370881"/>
                          <a:gd name="connsiteX133" fmla="*/ 1604852 w 2661966"/>
                          <a:gd name="connsiteY133" fmla="*/ 236279 h 3370881"/>
                          <a:gd name="connsiteX134" fmla="*/ 1537447 w 2661966"/>
                          <a:gd name="connsiteY134" fmla="*/ 188411 h 3370881"/>
                          <a:gd name="connsiteX135" fmla="*/ 1613647 w 2661966"/>
                          <a:gd name="connsiteY135" fmla="*/ 399081 h 3370881"/>
                          <a:gd name="connsiteX136" fmla="*/ 1627094 w 2661966"/>
                          <a:gd name="connsiteY136" fmla="*/ 417011 h 3370881"/>
                          <a:gd name="connsiteX137" fmla="*/ 1658470 w 2661966"/>
                          <a:gd name="connsiteY137" fmla="*/ 412529 h 3370881"/>
                          <a:gd name="connsiteX138" fmla="*/ 1685365 w 2661966"/>
                          <a:gd name="connsiteY138" fmla="*/ 390117 h 3370881"/>
                          <a:gd name="connsiteX139" fmla="*/ 1694329 w 2661966"/>
                          <a:gd name="connsiteY139" fmla="*/ 376670 h 3370881"/>
                          <a:gd name="connsiteX140" fmla="*/ 1734670 w 2661966"/>
                          <a:gd name="connsiteY140" fmla="*/ 354258 h 3370881"/>
                          <a:gd name="connsiteX141" fmla="*/ 1743635 w 2661966"/>
                          <a:gd name="connsiteY141" fmla="*/ 340811 h 3370881"/>
                          <a:gd name="connsiteX142" fmla="*/ 1757082 w 2661966"/>
                          <a:gd name="connsiteY142" fmla="*/ 336329 h 3370881"/>
                          <a:gd name="connsiteX143" fmla="*/ 1843909 w 2661966"/>
                          <a:gd name="connsiteY143" fmla="*/ 262341 h 3370881"/>
                          <a:gd name="connsiteX144" fmla="*/ 1874221 w 2661966"/>
                          <a:gd name="connsiteY144" fmla="*/ 202194 h 3370881"/>
                          <a:gd name="connsiteX145" fmla="*/ 1828094 w 2661966"/>
                          <a:gd name="connsiteY145" fmla="*/ 136767 h 3370881"/>
                          <a:gd name="connsiteX146" fmla="*/ 1772023 w 2661966"/>
                          <a:gd name="connsiteY146" fmla="*/ 77249 h 3370881"/>
                          <a:gd name="connsiteX147" fmla="*/ 1948888 w 2661966"/>
                          <a:gd name="connsiteY147" fmla="*/ 178018 h 3370881"/>
                          <a:gd name="connsiteX148" fmla="*/ 1952362 w 2661966"/>
                          <a:gd name="connsiteY148" fmla="*/ 254265 h 3370881"/>
                          <a:gd name="connsiteX149" fmla="*/ 1874221 w 2661966"/>
                          <a:gd name="connsiteY149" fmla="*/ 318698 h 3370881"/>
                          <a:gd name="connsiteX150" fmla="*/ 1788459 w 2661966"/>
                          <a:gd name="connsiteY150" fmla="*/ 367705 h 3370881"/>
                          <a:gd name="connsiteX151" fmla="*/ 1761565 w 2661966"/>
                          <a:gd name="connsiteY151" fmla="*/ 390117 h 3370881"/>
                          <a:gd name="connsiteX152" fmla="*/ 1783976 w 2661966"/>
                          <a:gd name="connsiteY152" fmla="*/ 399081 h 3370881"/>
                          <a:gd name="connsiteX153" fmla="*/ 1878106 w 2661966"/>
                          <a:gd name="connsiteY153" fmla="*/ 390117 h 3370881"/>
                          <a:gd name="connsiteX154" fmla="*/ 1891553 w 2661966"/>
                          <a:gd name="connsiteY154" fmla="*/ 381152 h 3370881"/>
                          <a:gd name="connsiteX155" fmla="*/ 1918447 w 2661966"/>
                          <a:gd name="connsiteY155" fmla="*/ 372187 h 3370881"/>
                          <a:gd name="connsiteX156" fmla="*/ 1940859 w 2661966"/>
                          <a:gd name="connsiteY156" fmla="*/ 358740 h 3370881"/>
                          <a:gd name="connsiteX157" fmla="*/ 1954306 w 2661966"/>
                          <a:gd name="connsiteY157" fmla="*/ 354258 h 3370881"/>
                          <a:gd name="connsiteX158" fmla="*/ 2103145 w 2661966"/>
                          <a:gd name="connsiteY158" fmla="*/ 202207 h 3370881"/>
                          <a:gd name="connsiteX159" fmla="*/ 2064254 w 2661966"/>
                          <a:gd name="connsiteY159" fmla="*/ 20406 h 3370881"/>
                          <a:gd name="connsiteX160" fmla="*/ 2169347 w 2661966"/>
                          <a:gd name="connsiteY160" fmla="*/ 104479 h 3370881"/>
                          <a:gd name="connsiteX161" fmla="*/ 2183354 w 2661966"/>
                          <a:gd name="connsiteY161" fmla="*/ 192893 h 3370881"/>
                          <a:gd name="connsiteX162" fmla="*/ 2170300 w 2661966"/>
                          <a:gd name="connsiteY162" fmla="*/ 271231 h 3370881"/>
                          <a:gd name="connsiteX163" fmla="*/ 2096795 w 2661966"/>
                          <a:gd name="connsiteY163" fmla="*/ 316507 h 3370881"/>
                          <a:gd name="connsiteX164" fmla="*/ 1999129 w 2661966"/>
                          <a:gd name="connsiteY164" fmla="*/ 358740 h 3370881"/>
                          <a:gd name="connsiteX165" fmla="*/ 1994647 w 2661966"/>
                          <a:gd name="connsiteY165" fmla="*/ 372187 h 3370881"/>
                          <a:gd name="connsiteX166" fmla="*/ 2039470 w 2661966"/>
                          <a:gd name="connsiteY166" fmla="*/ 390117 h 3370881"/>
                          <a:gd name="connsiteX167" fmla="*/ 2115670 w 2661966"/>
                          <a:gd name="connsiteY167" fmla="*/ 390117 h 3370881"/>
                          <a:gd name="connsiteX168" fmla="*/ 2160494 w 2661966"/>
                          <a:gd name="connsiteY168" fmla="*/ 376670 h 3370881"/>
                          <a:gd name="connsiteX169" fmla="*/ 2191870 w 2661966"/>
                          <a:gd name="connsiteY169" fmla="*/ 363223 h 3370881"/>
                          <a:gd name="connsiteX170" fmla="*/ 2205318 w 2661966"/>
                          <a:gd name="connsiteY170" fmla="*/ 358740 h 3370881"/>
                          <a:gd name="connsiteX171" fmla="*/ 2273487 w 2661966"/>
                          <a:gd name="connsiteY171" fmla="*/ 280486 h 3370881"/>
                          <a:gd name="connsiteX172" fmla="*/ 2312894 w 2661966"/>
                          <a:gd name="connsiteY172" fmla="*/ 183929 h 3370881"/>
                          <a:gd name="connsiteX173" fmla="*/ 2339788 w 2661966"/>
                          <a:gd name="connsiteY173" fmla="*/ 151 h 3370881"/>
                          <a:gd name="connsiteX174" fmla="*/ 2357718 w 2661966"/>
                          <a:gd name="connsiteY174" fmla="*/ 215305 h 3370881"/>
                          <a:gd name="connsiteX175" fmla="*/ 2308598 w 2661966"/>
                          <a:gd name="connsiteY175" fmla="*/ 319520 h 3370881"/>
                          <a:gd name="connsiteX176" fmla="*/ 2245659 w 2661966"/>
                          <a:gd name="connsiteY176" fmla="*/ 390117 h 3370881"/>
                          <a:gd name="connsiteX177" fmla="*/ 2254623 w 2661966"/>
                          <a:gd name="connsiteY177" fmla="*/ 403564 h 3370881"/>
                          <a:gd name="connsiteX178" fmla="*/ 2353235 w 2661966"/>
                          <a:gd name="connsiteY178" fmla="*/ 399081 h 3370881"/>
                          <a:gd name="connsiteX179" fmla="*/ 2366682 w 2661966"/>
                          <a:gd name="connsiteY179" fmla="*/ 394599 h 3370881"/>
                          <a:gd name="connsiteX180" fmla="*/ 2389094 w 2661966"/>
                          <a:gd name="connsiteY180" fmla="*/ 390117 h 3370881"/>
                          <a:gd name="connsiteX181" fmla="*/ 2424953 w 2661966"/>
                          <a:gd name="connsiteY181" fmla="*/ 367705 h 3370881"/>
                          <a:gd name="connsiteX182" fmla="*/ 2528047 w 2661966"/>
                          <a:gd name="connsiteY182" fmla="*/ 292700 h 3370881"/>
                          <a:gd name="connsiteX183" fmla="*/ 2541495 w 2661966"/>
                          <a:gd name="connsiteY183" fmla="*/ 62906 h 3370881"/>
                          <a:gd name="connsiteX184" fmla="*/ 2591304 w 2661966"/>
                          <a:gd name="connsiteY184" fmla="*/ 214081 h 3370881"/>
                          <a:gd name="connsiteX185" fmla="*/ 2602790 w 2661966"/>
                          <a:gd name="connsiteY185" fmla="*/ 290907 h 3370881"/>
                          <a:gd name="connsiteX186" fmla="*/ 2660388 w 2661966"/>
                          <a:gd name="connsiteY186" fmla="*/ 338644 h 3370881"/>
                          <a:gd name="connsiteX187" fmla="*/ 2531969 w 2661966"/>
                          <a:gd name="connsiteY187" fmla="*/ 383206 h 3370881"/>
                          <a:gd name="connsiteX188" fmla="*/ 2442882 w 2661966"/>
                          <a:gd name="connsiteY188" fmla="*/ 403564 h 3370881"/>
                          <a:gd name="connsiteX189" fmla="*/ 2398059 w 2661966"/>
                          <a:gd name="connsiteY189" fmla="*/ 417011 h 3370881"/>
                          <a:gd name="connsiteX190" fmla="*/ 2375647 w 2661966"/>
                          <a:gd name="connsiteY190" fmla="*/ 425976 h 3370881"/>
                          <a:gd name="connsiteX191" fmla="*/ 2357718 w 2661966"/>
                          <a:gd name="connsiteY191" fmla="*/ 430458 h 3370881"/>
                          <a:gd name="connsiteX192" fmla="*/ 2344270 w 2661966"/>
                          <a:gd name="connsiteY192" fmla="*/ 461834 h 3370881"/>
                          <a:gd name="connsiteX193" fmla="*/ 2353235 w 2661966"/>
                          <a:gd name="connsiteY193" fmla="*/ 502176 h 3370881"/>
                          <a:gd name="connsiteX194" fmla="*/ 2362200 w 2661966"/>
                          <a:gd name="connsiteY194" fmla="*/ 515623 h 3370881"/>
                          <a:gd name="connsiteX195" fmla="*/ 2344270 w 2661966"/>
                          <a:gd name="connsiteY195" fmla="*/ 587340 h 3370881"/>
                          <a:gd name="connsiteX196" fmla="*/ 2321859 w 2661966"/>
                          <a:gd name="connsiteY196" fmla="*/ 614234 h 3370881"/>
                          <a:gd name="connsiteX197" fmla="*/ 2308412 w 2661966"/>
                          <a:gd name="connsiteY197" fmla="*/ 636646 h 3370881"/>
                          <a:gd name="connsiteX198" fmla="*/ 2281518 w 2661966"/>
                          <a:gd name="connsiteY198" fmla="*/ 641129 h 3370881"/>
                          <a:gd name="connsiteX199" fmla="*/ 2259106 w 2661966"/>
                          <a:gd name="connsiteY199" fmla="*/ 636646 h 3370881"/>
                          <a:gd name="connsiteX200" fmla="*/ 2277035 w 2661966"/>
                          <a:gd name="connsiteY200" fmla="*/ 578376 h 3370881"/>
                          <a:gd name="connsiteX201" fmla="*/ 2290482 w 2661966"/>
                          <a:gd name="connsiteY201" fmla="*/ 542517 h 3370881"/>
                          <a:gd name="connsiteX202" fmla="*/ 2286000 w 2661966"/>
                          <a:gd name="connsiteY202" fmla="*/ 506658 h 3370881"/>
                          <a:gd name="connsiteX203" fmla="*/ 2245659 w 2661966"/>
                          <a:gd name="connsiteY203" fmla="*/ 448387 h 3370881"/>
                          <a:gd name="connsiteX204" fmla="*/ 2200835 w 2661966"/>
                          <a:gd name="connsiteY204" fmla="*/ 430458 h 3370881"/>
                          <a:gd name="connsiteX205" fmla="*/ 2169459 w 2661966"/>
                          <a:gd name="connsiteY205" fmla="*/ 425976 h 3370881"/>
                          <a:gd name="connsiteX206" fmla="*/ 2102223 w 2661966"/>
                          <a:gd name="connsiteY206" fmla="*/ 430458 h 3370881"/>
                          <a:gd name="connsiteX207" fmla="*/ 2084294 w 2661966"/>
                          <a:gd name="connsiteY207" fmla="*/ 439423 h 3370881"/>
                          <a:gd name="connsiteX208" fmla="*/ 2070847 w 2661966"/>
                          <a:gd name="connsiteY208" fmla="*/ 443905 h 3370881"/>
                          <a:gd name="connsiteX209" fmla="*/ 2061882 w 2661966"/>
                          <a:gd name="connsiteY209" fmla="*/ 461834 h 3370881"/>
                          <a:gd name="connsiteX210" fmla="*/ 2034988 w 2661966"/>
                          <a:gd name="connsiteY210" fmla="*/ 475281 h 3370881"/>
                          <a:gd name="connsiteX211" fmla="*/ 1783976 w 2661966"/>
                          <a:gd name="connsiteY211" fmla="*/ 479764 h 3370881"/>
                          <a:gd name="connsiteX212" fmla="*/ 1766047 w 2661966"/>
                          <a:gd name="connsiteY212" fmla="*/ 488729 h 3370881"/>
                          <a:gd name="connsiteX213" fmla="*/ 1703294 w 2661966"/>
                          <a:gd name="connsiteY213" fmla="*/ 506658 h 3370881"/>
                          <a:gd name="connsiteX214" fmla="*/ 1689847 w 2661966"/>
                          <a:gd name="connsiteY214" fmla="*/ 511140 h 3370881"/>
                          <a:gd name="connsiteX215" fmla="*/ 1676400 w 2661966"/>
                          <a:gd name="connsiteY215" fmla="*/ 520105 h 3370881"/>
                          <a:gd name="connsiteX216" fmla="*/ 1649506 w 2661966"/>
                          <a:gd name="connsiteY216" fmla="*/ 529070 h 3370881"/>
                          <a:gd name="connsiteX217" fmla="*/ 1636059 w 2661966"/>
                          <a:gd name="connsiteY217" fmla="*/ 538034 h 3370881"/>
                          <a:gd name="connsiteX218" fmla="*/ 1622612 w 2661966"/>
                          <a:gd name="connsiteY218" fmla="*/ 551481 h 3370881"/>
                          <a:gd name="connsiteX219" fmla="*/ 1609165 w 2661966"/>
                          <a:gd name="connsiteY219" fmla="*/ 555964 h 3370881"/>
                          <a:gd name="connsiteX220" fmla="*/ 1577788 w 2661966"/>
                          <a:gd name="connsiteY220" fmla="*/ 587340 h 3370881"/>
                          <a:gd name="connsiteX221" fmla="*/ 1568823 w 2661966"/>
                          <a:gd name="connsiteY221" fmla="*/ 600787 h 3370881"/>
                          <a:gd name="connsiteX222" fmla="*/ 1555376 w 2661966"/>
                          <a:gd name="connsiteY222" fmla="*/ 614234 h 3370881"/>
                          <a:gd name="connsiteX223" fmla="*/ 1524000 w 2661966"/>
                          <a:gd name="connsiteY223" fmla="*/ 654576 h 3370881"/>
                          <a:gd name="connsiteX224" fmla="*/ 1519518 w 2661966"/>
                          <a:gd name="connsiteY224" fmla="*/ 668023 h 3370881"/>
                          <a:gd name="connsiteX225" fmla="*/ 1528482 w 2661966"/>
                          <a:gd name="connsiteY225" fmla="*/ 708364 h 3370881"/>
                          <a:gd name="connsiteX226" fmla="*/ 1537447 w 2661966"/>
                          <a:gd name="connsiteY226" fmla="*/ 721811 h 3370881"/>
                          <a:gd name="connsiteX227" fmla="*/ 1568823 w 2661966"/>
                          <a:gd name="connsiteY227" fmla="*/ 712846 h 3370881"/>
                          <a:gd name="connsiteX228" fmla="*/ 1600200 w 2661966"/>
                          <a:gd name="connsiteY228" fmla="*/ 712846 h 3370881"/>
                          <a:gd name="connsiteX229" fmla="*/ 1631576 w 2661966"/>
                          <a:gd name="connsiteY229" fmla="*/ 690434 h 3370881"/>
                          <a:gd name="connsiteX230" fmla="*/ 1645023 w 2661966"/>
                          <a:gd name="connsiteY230" fmla="*/ 676987 h 3370881"/>
                          <a:gd name="connsiteX231" fmla="*/ 1685365 w 2661966"/>
                          <a:gd name="connsiteY231" fmla="*/ 645611 h 3370881"/>
                          <a:gd name="connsiteX232" fmla="*/ 1716741 w 2661966"/>
                          <a:gd name="connsiteY232" fmla="*/ 614234 h 3370881"/>
                          <a:gd name="connsiteX233" fmla="*/ 1748118 w 2661966"/>
                          <a:gd name="connsiteY233" fmla="*/ 596305 h 3370881"/>
                          <a:gd name="connsiteX234" fmla="*/ 1761565 w 2661966"/>
                          <a:gd name="connsiteY234" fmla="*/ 591823 h 3370881"/>
                          <a:gd name="connsiteX235" fmla="*/ 1779494 w 2661966"/>
                          <a:gd name="connsiteY235" fmla="*/ 582858 h 3370881"/>
                          <a:gd name="connsiteX236" fmla="*/ 1815353 w 2661966"/>
                          <a:gd name="connsiteY236" fmla="*/ 573893 h 3370881"/>
                          <a:gd name="connsiteX237" fmla="*/ 2030506 w 2661966"/>
                          <a:gd name="connsiteY237" fmla="*/ 578376 h 3370881"/>
                          <a:gd name="connsiteX238" fmla="*/ 2017059 w 2661966"/>
                          <a:gd name="connsiteY238" fmla="*/ 600787 h 3370881"/>
                          <a:gd name="connsiteX239" fmla="*/ 1981200 w 2661966"/>
                          <a:gd name="connsiteY239" fmla="*/ 636646 h 3370881"/>
                          <a:gd name="connsiteX240" fmla="*/ 1967753 w 2661966"/>
                          <a:gd name="connsiteY240" fmla="*/ 650093 h 3370881"/>
                          <a:gd name="connsiteX241" fmla="*/ 1936376 w 2661966"/>
                          <a:gd name="connsiteY241" fmla="*/ 690434 h 3370881"/>
                          <a:gd name="connsiteX242" fmla="*/ 1905000 w 2661966"/>
                          <a:gd name="connsiteY242" fmla="*/ 717329 h 3370881"/>
                          <a:gd name="connsiteX243" fmla="*/ 1860176 w 2661966"/>
                          <a:gd name="connsiteY243" fmla="*/ 735258 h 3370881"/>
                          <a:gd name="connsiteX244" fmla="*/ 1788459 w 2661966"/>
                          <a:gd name="connsiteY244" fmla="*/ 744223 h 3370881"/>
                          <a:gd name="connsiteX245" fmla="*/ 1846729 w 2661966"/>
                          <a:gd name="connsiteY245" fmla="*/ 802493 h 3370881"/>
                          <a:gd name="connsiteX246" fmla="*/ 1913965 w 2661966"/>
                          <a:gd name="connsiteY246" fmla="*/ 829387 h 3370881"/>
                          <a:gd name="connsiteX247" fmla="*/ 1922929 w 2661966"/>
                          <a:gd name="connsiteY247" fmla="*/ 842834 h 3370881"/>
                          <a:gd name="connsiteX248" fmla="*/ 1967753 w 2661966"/>
                          <a:gd name="connsiteY248" fmla="*/ 883176 h 3370881"/>
                          <a:gd name="connsiteX249" fmla="*/ 1981200 w 2661966"/>
                          <a:gd name="connsiteY249" fmla="*/ 896623 h 3370881"/>
                          <a:gd name="connsiteX250" fmla="*/ 1994647 w 2661966"/>
                          <a:gd name="connsiteY250" fmla="*/ 905587 h 3370881"/>
                          <a:gd name="connsiteX251" fmla="*/ 2021541 w 2661966"/>
                          <a:gd name="connsiteY251" fmla="*/ 927999 h 3370881"/>
                          <a:gd name="connsiteX252" fmla="*/ 2030506 w 2661966"/>
                          <a:gd name="connsiteY252" fmla="*/ 941446 h 3370881"/>
                          <a:gd name="connsiteX253" fmla="*/ 2057400 w 2661966"/>
                          <a:gd name="connsiteY253" fmla="*/ 968340 h 3370881"/>
                          <a:gd name="connsiteX254" fmla="*/ 2088776 w 2661966"/>
                          <a:gd name="connsiteY254" fmla="*/ 1013164 h 3370881"/>
                          <a:gd name="connsiteX255" fmla="*/ 2115670 w 2661966"/>
                          <a:gd name="connsiteY255" fmla="*/ 1057987 h 3370881"/>
                          <a:gd name="connsiteX256" fmla="*/ 2120153 w 2661966"/>
                          <a:gd name="connsiteY256" fmla="*/ 1089364 h 3370881"/>
                          <a:gd name="connsiteX257" fmla="*/ 2138082 w 2661966"/>
                          <a:gd name="connsiteY257" fmla="*/ 1143152 h 3370881"/>
                          <a:gd name="connsiteX258" fmla="*/ 2147047 w 2661966"/>
                          <a:gd name="connsiteY258" fmla="*/ 1196940 h 3370881"/>
                          <a:gd name="connsiteX259" fmla="*/ 2151529 w 2661966"/>
                          <a:gd name="connsiteY259" fmla="*/ 1210387 h 3370881"/>
                          <a:gd name="connsiteX260" fmla="*/ 2156012 w 2661966"/>
                          <a:gd name="connsiteY260" fmla="*/ 1228317 h 3370881"/>
                          <a:gd name="connsiteX261" fmla="*/ 2173941 w 2661966"/>
                          <a:gd name="connsiteY261" fmla="*/ 1295552 h 3370881"/>
                          <a:gd name="connsiteX262" fmla="*/ 2182906 w 2661966"/>
                          <a:gd name="connsiteY262" fmla="*/ 1313481 h 3370881"/>
                          <a:gd name="connsiteX263" fmla="*/ 2187388 w 2661966"/>
                          <a:gd name="connsiteY263" fmla="*/ 1331411 h 3370881"/>
                          <a:gd name="connsiteX264" fmla="*/ 2214282 w 2661966"/>
                          <a:gd name="connsiteY264" fmla="*/ 1385199 h 3370881"/>
                          <a:gd name="connsiteX265" fmla="*/ 2218765 w 2661966"/>
                          <a:gd name="connsiteY265" fmla="*/ 1403129 h 3370881"/>
                          <a:gd name="connsiteX266" fmla="*/ 2223247 w 2661966"/>
                          <a:gd name="connsiteY266" fmla="*/ 1430023 h 3370881"/>
                          <a:gd name="connsiteX267" fmla="*/ 2236694 w 2661966"/>
                          <a:gd name="connsiteY267" fmla="*/ 1456917 h 3370881"/>
                          <a:gd name="connsiteX268" fmla="*/ 2249794 w 2661966"/>
                          <a:gd name="connsiteY268" fmla="*/ 1524624 h 3370881"/>
                          <a:gd name="connsiteX269" fmla="*/ 2241176 w 2661966"/>
                          <a:gd name="connsiteY269" fmla="*/ 1577940 h 3370881"/>
                          <a:gd name="connsiteX270" fmla="*/ 2245659 w 2661966"/>
                          <a:gd name="connsiteY270" fmla="*/ 1595870 h 3370881"/>
                          <a:gd name="connsiteX271" fmla="*/ 2249634 w 2661966"/>
                          <a:gd name="connsiteY271" fmla="*/ 1685855 h 3370881"/>
                          <a:gd name="connsiteX272" fmla="*/ 2227729 w 2661966"/>
                          <a:gd name="connsiteY272" fmla="*/ 1716893 h 3370881"/>
                          <a:gd name="connsiteX273" fmla="*/ 2240500 w 2661966"/>
                          <a:gd name="connsiteY273" fmla="*/ 1674269 h 3370881"/>
                          <a:gd name="connsiteX274" fmla="*/ 2235341 w 2661966"/>
                          <a:gd name="connsiteY274" fmla="*/ 1788611 h 3370881"/>
                          <a:gd name="connsiteX275" fmla="*/ 2230689 w 2661966"/>
                          <a:gd name="connsiteY275" fmla="*/ 1823963 h 3370881"/>
                          <a:gd name="connsiteX276" fmla="*/ 2226207 w 2661966"/>
                          <a:gd name="connsiteY276" fmla="*/ 1824470 h 3370881"/>
                          <a:gd name="connsiteX277" fmla="*/ 2208278 w 2661966"/>
                          <a:gd name="connsiteY277" fmla="*/ 1869293 h 3370881"/>
                          <a:gd name="connsiteX278" fmla="*/ 2195168 w 2661966"/>
                          <a:gd name="connsiteY278" fmla="*/ 1882740 h 3370881"/>
                          <a:gd name="connsiteX279" fmla="*/ 2203458 w 2661966"/>
                          <a:gd name="connsiteY279" fmla="*/ 1918938 h 3370881"/>
                          <a:gd name="connsiteX280" fmla="*/ 2204134 w 2661966"/>
                          <a:gd name="connsiteY280" fmla="*/ 1949806 h 3370881"/>
                          <a:gd name="connsiteX281" fmla="*/ 2226545 w 2661966"/>
                          <a:gd name="connsiteY281" fmla="*/ 1954627 h 3370881"/>
                          <a:gd name="connsiteX282" fmla="*/ 2241176 w 2661966"/>
                          <a:gd name="connsiteY282" fmla="*/ 2012729 h 3370881"/>
                          <a:gd name="connsiteX283" fmla="*/ 2263588 w 2661966"/>
                          <a:gd name="connsiteY283" fmla="*/ 2057552 h 3370881"/>
                          <a:gd name="connsiteX284" fmla="*/ 2286000 w 2661966"/>
                          <a:gd name="connsiteY284" fmla="*/ 2084446 h 3370881"/>
                          <a:gd name="connsiteX285" fmla="*/ 2299447 w 2661966"/>
                          <a:gd name="connsiteY285" fmla="*/ 2124787 h 3370881"/>
                          <a:gd name="connsiteX286" fmla="*/ 2321859 w 2661966"/>
                          <a:gd name="connsiteY286" fmla="*/ 2151681 h 3370881"/>
                          <a:gd name="connsiteX287" fmla="*/ 2344270 w 2661966"/>
                          <a:gd name="connsiteY287" fmla="*/ 2205470 h 3370881"/>
                          <a:gd name="connsiteX288" fmla="*/ 2348753 w 2661966"/>
                          <a:gd name="connsiteY288" fmla="*/ 2223399 h 3370881"/>
                          <a:gd name="connsiteX289" fmla="*/ 2366682 w 2661966"/>
                          <a:gd name="connsiteY289" fmla="*/ 2263740 h 3370881"/>
                          <a:gd name="connsiteX290" fmla="*/ 2375647 w 2661966"/>
                          <a:gd name="connsiteY290" fmla="*/ 2286152 h 3370881"/>
                          <a:gd name="connsiteX291" fmla="*/ 2380129 w 2661966"/>
                          <a:gd name="connsiteY291" fmla="*/ 2308564 h 3370881"/>
                          <a:gd name="connsiteX292" fmla="*/ 2389094 w 2661966"/>
                          <a:gd name="connsiteY292" fmla="*/ 2335458 h 3370881"/>
                          <a:gd name="connsiteX293" fmla="*/ 2393576 w 2661966"/>
                          <a:gd name="connsiteY293" fmla="*/ 2380281 h 3370881"/>
                          <a:gd name="connsiteX294" fmla="*/ 2398059 w 2661966"/>
                          <a:gd name="connsiteY294" fmla="*/ 2393729 h 3370881"/>
                          <a:gd name="connsiteX295" fmla="*/ 2419794 w 2661966"/>
                          <a:gd name="connsiteY295" fmla="*/ 2447517 h 3370881"/>
                          <a:gd name="connsiteX296" fmla="*/ 2427343 w 2661966"/>
                          <a:gd name="connsiteY296" fmla="*/ 2564058 h 3370881"/>
                          <a:gd name="connsiteX297" fmla="*/ 2389094 w 2661966"/>
                          <a:gd name="connsiteY297" fmla="*/ 2837481 h 3370881"/>
                          <a:gd name="connsiteX298" fmla="*/ 2380129 w 2661966"/>
                          <a:gd name="connsiteY298" fmla="*/ 2859893 h 3370881"/>
                          <a:gd name="connsiteX299" fmla="*/ 2357718 w 2661966"/>
                          <a:gd name="connsiteY299" fmla="*/ 2913681 h 3370881"/>
                          <a:gd name="connsiteX300" fmla="*/ 2348753 w 2661966"/>
                          <a:gd name="connsiteY300" fmla="*/ 2936093 h 3370881"/>
                          <a:gd name="connsiteX301" fmla="*/ 2339788 w 2661966"/>
                          <a:gd name="connsiteY301" fmla="*/ 2971952 h 3370881"/>
                          <a:gd name="connsiteX302" fmla="*/ 2326341 w 2661966"/>
                          <a:gd name="connsiteY302" fmla="*/ 2994364 h 3370881"/>
                          <a:gd name="connsiteX303" fmla="*/ 2317376 w 2661966"/>
                          <a:gd name="connsiteY303" fmla="*/ 3025740 h 3370881"/>
                          <a:gd name="connsiteX304" fmla="*/ 2303929 w 2661966"/>
                          <a:gd name="connsiteY304" fmla="*/ 3048152 h 3370881"/>
                          <a:gd name="connsiteX305" fmla="*/ 2290482 w 2661966"/>
                          <a:gd name="connsiteY305" fmla="*/ 3079529 h 3370881"/>
                          <a:gd name="connsiteX306" fmla="*/ 2272553 w 2661966"/>
                          <a:gd name="connsiteY306" fmla="*/ 3084011 h 3370881"/>
                          <a:gd name="connsiteX307" fmla="*/ 2259106 w 2661966"/>
                          <a:gd name="connsiteY307" fmla="*/ 3088493 h 3370881"/>
                          <a:gd name="connsiteX308" fmla="*/ 2241176 w 2661966"/>
                          <a:gd name="connsiteY308" fmla="*/ 3092976 h 3370881"/>
                          <a:gd name="connsiteX309" fmla="*/ 2209800 w 2661966"/>
                          <a:gd name="connsiteY309" fmla="*/ 3101940 h 3370881"/>
                          <a:gd name="connsiteX310" fmla="*/ 2205318 w 2661966"/>
                          <a:gd name="connsiteY310" fmla="*/ 3039187 h 3370881"/>
                          <a:gd name="connsiteX311" fmla="*/ 2218765 w 2661966"/>
                          <a:gd name="connsiteY311" fmla="*/ 3021258 h 3370881"/>
                          <a:gd name="connsiteX312" fmla="*/ 2245659 w 2661966"/>
                          <a:gd name="connsiteY312" fmla="*/ 2971952 h 3370881"/>
                          <a:gd name="connsiteX313" fmla="*/ 2268070 w 2661966"/>
                          <a:gd name="connsiteY313" fmla="*/ 2945058 h 3370881"/>
                          <a:gd name="connsiteX314" fmla="*/ 2298550 w 2661966"/>
                          <a:gd name="connsiteY314" fmla="*/ 2568540 h 3370881"/>
                          <a:gd name="connsiteX315" fmla="*/ 2284986 w 2661966"/>
                          <a:gd name="connsiteY315" fmla="*/ 2532681 h 3370881"/>
                          <a:gd name="connsiteX316" fmla="*/ 2293273 w 2661966"/>
                          <a:gd name="connsiteY316" fmla="*/ 2496653 h 3370881"/>
                          <a:gd name="connsiteX317" fmla="*/ 2278152 w 2661966"/>
                          <a:gd name="connsiteY317" fmla="*/ 2475178 h 3370881"/>
                          <a:gd name="connsiteX318" fmla="*/ 2245659 w 2661966"/>
                          <a:gd name="connsiteY318" fmla="*/ 2389247 h 3370881"/>
                          <a:gd name="connsiteX319" fmla="*/ 2195507 w 2661966"/>
                          <a:gd name="connsiteY319" fmla="*/ 2241328 h 3370881"/>
                          <a:gd name="connsiteX320" fmla="*/ 2083786 w 2661966"/>
                          <a:gd name="connsiteY320" fmla="*/ 2040300 h 3370881"/>
                          <a:gd name="connsiteX321" fmla="*/ 2048773 w 2661966"/>
                          <a:gd name="connsiteY321" fmla="*/ 2017971 h 3370881"/>
                          <a:gd name="connsiteX322" fmla="*/ 2074314 w 2661966"/>
                          <a:gd name="connsiteY322" fmla="*/ 2011967 h 3370881"/>
                          <a:gd name="connsiteX323" fmla="*/ 2034988 w 2661966"/>
                          <a:gd name="connsiteY323" fmla="*/ 2003764 h 3370881"/>
                          <a:gd name="connsiteX324" fmla="*/ 2026023 w 2661966"/>
                          <a:gd name="connsiteY324" fmla="*/ 2026176 h 3370881"/>
                          <a:gd name="connsiteX325" fmla="*/ 2021541 w 2661966"/>
                          <a:gd name="connsiteY325" fmla="*/ 2039623 h 3370881"/>
                          <a:gd name="connsiteX326" fmla="*/ 1999129 w 2661966"/>
                          <a:gd name="connsiteY326" fmla="*/ 2053070 h 3370881"/>
                          <a:gd name="connsiteX327" fmla="*/ 1990165 w 2661966"/>
                          <a:gd name="connsiteY327" fmla="*/ 2070999 h 3370881"/>
                          <a:gd name="connsiteX328" fmla="*/ 1967753 w 2661966"/>
                          <a:gd name="connsiteY328" fmla="*/ 2106858 h 3370881"/>
                          <a:gd name="connsiteX329" fmla="*/ 1981200 w 2661966"/>
                          <a:gd name="connsiteY329" fmla="*/ 2223399 h 3370881"/>
                          <a:gd name="connsiteX330" fmla="*/ 1994647 w 2661966"/>
                          <a:gd name="connsiteY330" fmla="*/ 2254776 h 3370881"/>
                          <a:gd name="connsiteX331" fmla="*/ 2003612 w 2661966"/>
                          <a:gd name="connsiteY331" fmla="*/ 2272705 h 3370881"/>
                          <a:gd name="connsiteX332" fmla="*/ 2026023 w 2661966"/>
                          <a:gd name="connsiteY332" fmla="*/ 2304081 h 3370881"/>
                          <a:gd name="connsiteX333" fmla="*/ 2043953 w 2661966"/>
                          <a:gd name="connsiteY333" fmla="*/ 2348905 h 3370881"/>
                          <a:gd name="connsiteX334" fmla="*/ 2061882 w 2661966"/>
                          <a:gd name="connsiteY334" fmla="*/ 2371317 h 3370881"/>
                          <a:gd name="connsiteX335" fmla="*/ 2088776 w 2661966"/>
                          <a:gd name="connsiteY335" fmla="*/ 2434070 h 3370881"/>
                          <a:gd name="connsiteX336" fmla="*/ 2102223 w 2661966"/>
                          <a:gd name="connsiteY336" fmla="*/ 2465446 h 3370881"/>
                          <a:gd name="connsiteX337" fmla="*/ 2106706 w 2661966"/>
                          <a:gd name="connsiteY337" fmla="*/ 2496823 h 3370881"/>
                          <a:gd name="connsiteX338" fmla="*/ 2124635 w 2661966"/>
                          <a:gd name="connsiteY338" fmla="*/ 2559576 h 3370881"/>
                          <a:gd name="connsiteX339" fmla="*/ 2138082 w 2661966"/>
                          <a:gd name="connsiteY339" fmla="*/ 2649223 h 3370881"/>
                          <a:gd name="connsiteX340" fmla="*/ 2147047 w 2661966"/>
                          <a:gd name="connsiteY340" fmla="*/ 2685081 h 3370881"/>
                          <a:gd name="connsiteX341" fmla="*/ 2151529 w 2661966"/>
                          <a:gd name="connsiteY341" fmla="*/ 2716458 h 3370881"/>
                          <a:gd name="connsiteX342" fmla="*/ 2160494 w 2661966"/>
                          <a:gd name="connsiteY342" fmla="*/ 2770246 h 3370881"/>
                          <a:gd name="connsiteX343" fmla="*/ 2156012 w 2661966"/>
                          <a:gd name="connsiteY343" fmla="*/ 2962987 h 3370881"/>
                          <a:gd name="connsiteX344" fmla="*/ 2138082 w 2661966"/>
                          <a:gd name="connsiteY344" fmla="*/ 3043670 h 3370881"/>
                          <a:gd name="connsiteX345" fmla="*/ 2133600 w 2661966"/>
                          <a:gd name="connsiteY345" fmla="*/ 3061599 h 3370881"/>
                          <a:gd name="connsiteX346" fmla="*/ 2120153 w 2661966"/>
                          <a:gd name="connsiteY346" fmla="*/ 3079529 h 3370881"/>
                          <a:gd name="connsiteX347" fmla="*/ 2111188 w 2661966"/>
                          <a:gd name="connsiteY347" fmla="*/ 3106423 h 3370881"/>
                          <a:gd name="connsiteX348" fmla="*/ 2088776 w 2661966"/>
                          <a:gd name="connsiteY348" fmla="*/ 3137799 h 3370881"/>
                          <a:gd name="connsiteX349" fmla="*/ 2075329 w 2661966"/>
                          <a:gd name="connsiteY349" fmla="*/ 3164693 h 3370881"/>
                          <a:gd name="connsiteX350" fmla="*/ 2061882 w 2661966"/>
                          <a:gd name="connsiteY350" fmla="*/ 3169176 h 3370881"/>
                          <a:gd name="connsiteX351" fmla="*/ 2021541 w 2661966"/>
                          <a:gd name="connsiteY351" fmla="*/ 3164693 h 3370881"/>
                          <a:gd name="connsiteX352" fmla="*/ 2012576 w 2661966"/>
                          <a:gd name="connsiteY352" fmla="*/ 3119870 h 3370881"/>
                          <a:gd name="connsiteX353" fmla="*/ 2048435 w 2661966"/>
                          <a:gd name="connsiteY353" fmla="*/ 3021258 h 3370881"/>
                          <a:gd name="connsiteX354" fmla="*/ 2048435 w 2661966"/>
                          <a:gd name="connsiteY354" fmla="*/ 3021258 h 3370881"/>
                          <a:gd name="connsiteX355" fmla="*/ 2061882 w 2661966"/>
                          <a:gd name="connsiteY355" fmla="*/ 2967470 h 3370881"/>
                          <a:gd name="connsiteX356" fmla="*/ 2070847 w 2661966"/>
                          <a:gd name="connsiteY356" fmla="*/ 2882305 h 3370881"/>
                          <a:gd name="connsiteX357" fmla="*/ 2066365 w 2661966"/>
                          <a:gd name="connsiteY357" fmla="*/ 2725423 h 3370881"/>
                          <a:gd name="connsiteX358" fmla="*/ 2043953 w 2661966"/>
                          <a:gd name="connsiteY358" fmla="*/ 2649223 h 3370881"/>
                          <a:gd name="connsiteX359" fmla="*/ 2030506 w 2661966"/>
                          <a:gd name="connsiteY359" fmla="*/ 2622329 h 3370881"/>
                          <a:gd name="connsiteX360" fmla="*/ 2017059 w 2661966"/>
                          <a:gd name="connsiteY360" fmla="*/ 2581987 h 3370881"/>
                          <a:gd name="connsiteX361" fmla="*/ 1981200 w 2661966"/>
                          <a:gd name="connsiteY361" fmla="*/ 2514752 h 3370881"/>
                          <a:gd name="connsiteX362" fmla="*/ 1972235 w 2661966"/>
                          <a:gd name="connsiteY362" fmla="*/ 2501305 h 3370881"/>
                          <a:gd name="connsiteX363" fmla="*/ 1958788 w 2661966"/>
                          <a:gd name="connsiteY363" fmla="*/ 2478893 h 3370881"/>
                          <a:gd name="connsiteX364" fmla="*/ 1905000 w 2661966"/>
                          <a:gd name="connsiteY364" fmla="*/ 2398211 h 3370881"/>
                          <a:gd name="connsiteX365" fmla="*/ 1882588 w 2661966"/>
                          <a:gd name="connsiteY365" fmla="*/ 2357870 h 3370881"/>
                          <a:gd name="connsiteX366" fmla="*/ 1869141 w 2661966"/>
                          <a:gd name="connsiteY366" fmla="*/ 2339940 h 3370881"/>
                          <a:gd name="connsiteX367" fmla="*/ 1806388 w 2661966"/>
                          <a:gd name="connsiteY367" fmla="*/ 2313046 h 3370881"/>
                          <a:gd name="connsiteX368" fmla="*/ 1779494 w 2661966"/>
                          <a:gd name="connsiteY368" fmla="*/ 2304081 h 3370881"/>
                          <a:gd name="connsiteX369" fmla="*/ 1752600 w 2661966"/>
                          <a:gd name="connsiteY369" fmla="*/ 2299599 h 3370881"/>
                          <a:gd name="connsiteX370" fmla="*/ 1680882 w 2661966"/>
                          <a:gd name="connsiteY370" fmla="*/ 2277187 h 3370881"/>
                          <a:gd name="connsiteX371" fmla="*/ 1719025 w 2661966"/>
                          <a:gd name="connsiteY371" fmla="*/ 2281331 h 3370881"/>
                          <a:gd name="connsiteX372" fmla="*/ 1756997 w 2661966"/>
                          <a:gd name="connsiteY372" fmla="*/ 2289450 h 3370881"/>
                          <a:gd name="connsiteX373" fmla="*/ 1656440 w 2661966"/>
                          <a:gd name="connsiteY373" fmla="*/ 2298583 h 3370881"/>
                          <a:gd name="connsiteX374" fmla="*/ 1537447 w 2661966"/>
                          <a:gd name="connsiteY374" fmla="*/ 2329960 h 3370881"/>
                          <a:gd name="connsiteX375" fmla="*/ 1571993 w 2661966"/>
                          <a:gd name="connsiteY375" fmla="*/ 2317957 h 3370881"/>
                          <a:gd name="connsiteX376" fmla="*/ 1509707 w 2661966"/>
                          <a:gd name="connsiteY376" fmla="*/ 2338926 h 3370881"/>
                          <a:gd name="connsiteX377" fmla="*/ 1500444 w 2661966"/>
                          <a:gd name="connsiteY377" fmla="*/ 2355271 h 3370881"/>
                          <a:gd name="connsiteX378" fmla="*/ 1402678 w 2661966"/>
                          <a:gd name="connsiteY378" fmla="*/ 2339641 h 3370881"/>
                          <a:gd name="connsiteX379" fmla="*/ 1322892 w 2661966"/>
                          <a:gd name="connsiteY379" fmla="*/ 2336952 h 3370881"/>
                          <a:gd name="connsiteX380" fmla="*/ 1199384 w 2661966"/>
                          <a:gd name="connsiteY380" fmla="*/ 2307041 h 3370881"/>
                          <a:gd name="connsiteX381" fmla="*/ 1066800 w 2661966"/>
                          <a:gd name="connsiteY381" fmla="*/ 2272705 h 3370881"/>
                          <a:gd name="connsiteX382" fmla="*/ 1030941 w 2661966"/>
                          <a:gd name="connsiteY382" fmla="*/ 2263740 h 3370881"/>
                          <a:gd name="connsiteX383" fmla="*/ 986118 w 2661966"/>
                          <a:gd name="connsiteY383" fmla="*/ 2241329 h 3370881"/>
                          <a:gd name="connsiteX384" fmla="*/ 968188 w 2661966"/>
                          <a:gd name="connsiteY384" fmla="*/ 2232364 h 3370881"/>
                          <a:gd name="connsiteX385" fmla="*/ 936812 w 2661966"/>
                          <a:gd name="connsiteY385" fmla="*/ 2214434 h 3370881"/>
                          <a:gd name="connsiteX386" fmla="*/ 905435 w 2661966"/>
                          <a:gd name="connsiteY386" fmla="*/ 2196505 h 3370881"/>
                          <a:gd name="connsiteX387" fmla="*/ 869576 w 2661966"/>
                          <a:gd name="connsiteY387" fmla="*/ 2209952 h 3370881"/>
                          <a:gd name="connsiteX388" fmla="*/ 856129 w 2661966"/>
                          <a:gd name="connsiteY388" fmla="*/ 2227881 h 3370881"/>
                          <a:gd name="connsiteX389" fmla="*/ 815788 w 2661966"/>
                          <a:gd name="connsiteY389" fmla="*/ 2268223 h 3370881"/>
                          <a:gd name="connsiteX390" fmla="*/ 788894 w 2661966"/>
                          <a:gd name="connsiteY390" fmla="*/ 2290634 h 3370881"/>
                          <a:gd name="connsiteX391" fmla="*/ 762000 w 2661966"/>
                          <a:gd name="connsiteY391" fmla="*/ 2313046 h 3370881"/>
                          <a:gd name="connsiteX392" fmla="*/ 753035 w 2661966"/>
                          <a:gd name="connsiteY392" fmla="*/ 2326493 h 3370881"/>
                          <a:gd name="connsiteX393" fmla="*/ 735106 w 2661966"/>
                          <a:gd name="connsiteY393" fmla="*/ 2339940 h 3370881"/>
                          <a:gd name="connsiteX394" fmla="*/ 712694 w 2661966"/>
                          <a:gd name="connsiteY394" fmla="*/ 2362352 h 3370881"/>
                          <a:gd name="connsiteX395" fmla="*/ 694765 w 2661966"/>
                          <a:gd name="connsiteY395" fmla="*/ 2375799 h 3370881"/>
                          <a:gd name="connsiteX396" fmla="*/ 681318 w 2661966"/>
                          <a:gd name="connsiteY396" fmla="*/ 2393729 h 3370881"/>
                          <a:gd name="connsiteX397" fmla="*/ 667870 w 2661966"/>
                          <a:gd name="connsiteY397" fmla="*/ 2402693 h 3370881"/>
                          <a:gd name="connsiteX398" fmla="*/ 623047 w 2661966"/>
                          <a:gd name="connsiteY398" fmla="*/ 2443034 h 3370881"/>
                          <a:gd name="connsiteX399" fmla="*/ 600635 w 2661966"/>
                          <a:gd name="connsiteY399" fmla="*/ 2474411 h 3370881"/>
                          <a:gd name="connsiteX400" fmla="*/ 587188 w 2661966"/>
                          <a:gd name="connsiteY400" fmla="*/ 2514752 h 3370881"/>
                          <a:gd name="connsiteX401" fmla="*/ 582706 w 2661966"/>
                          <a:gd name="connsiteY401" fmla="*/ 2546129 h 3370881"/>
                          <a:gd name="connsiteX402" fmla="*/ 596153 w 2661966"/>
                          <a:gd name="connsiteY402" fmla="*/ 2635776 h 3370881"/>
                          <a:gd name="connsiteX403" fmla="*/ 600635 w 2661966"/>
                          <a:gd name="connsiteY403" fmla="*/ 2653705 h 3370881"/>
                          <a:gd name="connsiteX404" fmla="*/ 609600 w 2661966"/>
                          <a:gd name="connsiteY404" fmla="*/ 2671634 h 3370881"/>
                          <a:gd name="connsiteX405" fmla="*/ 614082 w 2661966"/>
                          <a:gd name="connsiteY405" fmla="*/ 2689564 h 3370881"/>
                          <a:gd name="connsiteX406" fmla="*/ 623047 w 2661966"/>
                          <a:gd name="connsiteY406" fmla="*/ 2711976 h 3370881"/>
                          <a:gd name="connsiteX407" fmla="*/ 627529 w 2661966"/>
                          <a:gd name="connsiteY407" fmla="*/ 2734387 h 3370881"/>
                          <a:gd name="connsiteX408" fmla="*/ 640976 w 2661966"/>
                          <a:gd name="connsiteY408" fmla="*/ 2765764 h 3370881"/>
                          <a:gd name="connsiteX409" fmla="*/ 645459 w 2661966"/>
                          <a:gd name="connsiteY409" fmla="*/ 2779211 h 3370881"/>
                          <a:gd name="connsiteX410" fmla="*/ 658906 w 2661966"/>
                          <a:gd name="connsiteY410" fmla="*/ 2801623 h 3370881"/>
                          <a:gd name="connsiteX411" fmla="*/ 676835 w 2661966"/>
                          <a:gd name="connsiteY411" fmla="*/ 2864376 h 3370881"/>
                          <a:gd name="connsiteX412" fmla="*/ 690282 w 2661966"/>
                          <a:gd name="connsiteY412" fmla="*/ 2895752 h 3370881"/>
                          <a:gd name="connsiteX413" fmla="*/ 699247 w 2661966"/>
                          <a:gd name="connsiteY413" fmla="*/ 2940576 h 3370881"/>
                          <a:gd name="connsiteX414" fmla="*/ 703729 w 2661966"/>
                          <a:gd name="connsiteY414" fmla="*/ 2967470 h 3370881"/>
                          <a:gd name="connsiteX415" fmla="*/ 717176 w 2661966"/>
                          <a:gd name="connsiteY415" fmla="*/ 2994364 h 3370881"/>
                          <a:gd name="connsiteX416" fmla="*/ 735106 w 2661966"/>
                          <a:gd name="connsiteY416" fmla="*/ 3052634 h 3370881"/>
                          <a:gd name="connsiteX417" fmla="*/ 739588 w 2661966"/>
                          <a:gd name="connsiteY417" fmla="*/ 3079529 h 3370881"/>
                          <a:gd name="connsiteX418" fmla="*/ 762000 w 2661966"/>
                          <a:gd name="connsiteY418" fmla="*/ 3142281 h 3370881"/>
                          <a:gd name="connsiteX419" fmla="*/ 766482 w 2661966"/>
                          <a:gd name="connsiteY419" fmla="*/ 3231929 h 3370881"/>
                          <a:gd name="connsiteX420" fmla="*/ 770965 w 2661966"/>
                          <a:gd name="connsiteY420" fmla="*/ 3254340 h 3370881"/>
                          <a:gd name="connsiteX421" fmla="*/ 775447 w 2661966"/>
                          <a:gd name="connsiteY421" fmla="*/ 3285717 h 3370881"/>
                          <a:gd name="connsiteX422" fmla="*/ 748553 w 2661966"/>
                          <a:gd name="connsiteY422" fmla="*/ 3335023 h 3370881"/>
                          <a:gd name="connsiteX423" fmla="*/ 721659 w 2661966"/>
                          <a:gd name="connsiteY423" fmla="*/ 3343987 h 3370881"/>
                          <a:gd name="connsiteX424" fmla="*/ 708212 w 2661966"/>
                          <a:gd name="connsiteY424" fmla="*/ 3348470 h 3370881"/>
                          <a:gd name="connsiteX425" fmla="*/ 623047 w 2661966"/>
                          <a:gd name="connsiteY425" fmla="*/ 3330540 h 3370881"/>
                          <a:gd name="connsiteX426" fmla="*/ 609600 w 2661966"/>
                          <a:gd name="connsiteY426" fmla="*/ 3308129 h 3370881"/>
                          <a:gd name="connsiteX427" fmla="*/ 591670 w 2661966"/>
                          <a:gd name="connsiteY427" fmla="*/ 3267787 h 3370881"/>
                          <a:gd name="connsiteX428" fmla="*/ 560294 w 2661966"/>
                          <a:gd name="connsiteY428" fmla="*/ 3209517 h 3370881"/>
                          <a:gd name="connsiteX429" fmla="*/ 551329 w 2661966"/>
                          <a:gd name="connsiteY429" fmla="*/ 3196070 h 3370881"/>
                          <a:gd name="connsiteX430" fmla="*/ 528918 w 2661966"/>
                          <a:gd name="connsiteY430" fmla="*/ 3173658 h 3370881"/>
                          <a:gd name="connsiteX431" fmla="*/ 519953 w 2661966"/>
                          <a:gd name="connsiteY431" fmla="*/ 3128834 h 3370881"/>
                          <a:gd name="connsiteX432" fmla="*/ 524435 w 2661966"/>
                          <a:gd name="connsiteY432" fmla="*/ 3101940 h 3370881"/>
                          <a:gd name="connsiteX433" fmla="*/ 528918 w 2661966"/>
                          <a:gd name="connsiteY433" fmla="*/ 3088493 h 3370881"/>
                          <a:gd name="connsiteX434" fmla="*/ 542365 w 2661966"/>
                          <a:gd name="connsiteY434" fmla="*/ 3052634 h 3370881"/>
                          <a:gd name="connsiteX435" fmla="*/ 484094 w 2661966"/>
                          <a:gd name="connsiteY435" fmla="*/ 2886787 h 3370881"/>
                          <a:gd name="connsiteX436" fmla="*/ 443753 w 2661966"/>
                          <a:gd name="connsiteY436" fmla="*/ 2779211 h 3370881"/>
                          <a:gd name="connsiteX437" fmla="*/ 439270 w 2661966"/>
                          <a:gd name="connsiteY437" fmla="*/ 2752317 h 3370881"/>
                          <a:gd name="connsiteX438" fmla="*/ 430306 w 2661966"/>
                          <a:gd name="connsiteY438" fmla="*/ 2716458 h 3370881"/>
                          <a:gd name="connsiteX439" fmla="*/ 425823 w 2661966"/>
                          <a:gd name="connsiteY439" fmla="*/ 2680599 h 3370881"/>
                          <a:gd name="connsiteX440" fmla="*/ 398929 w 2661966"/>
                          <a:gd name="connsiteY440" fmla="*/ 2599917 h 3370881"/>
                          <a:gd name="connsiteX441" fmla="*/ 385482 w 2661966"/>
                          <a:gd name="connsiteY441" fmla="*/ 2568540 h 3370881"/>
                          <a:gd name="connsiteX442" fmla="*/ 381000 w 2661966"/>
                          <a:gd name="connsiteY442" fmla="*/ 2550611 h 3370881"/>
                          <a:gd name="connsiteX443" fmla="*/ 372035 w 2661966"/>
                          <a:gd name="connsiteY443" fmla="*/ 2483376 h 3370881"/>
                          <a:gd name="connsiteX444" fmla="*/ 367553 w 2661966"/>
                          <a:gd name="connsiteY444" fmla="*/ 2469929 h 3370881"/>
                          <a:gd name="connsiteX445" fmla="*/ 407894 w 2661966"/>
                          <a:gd name="connsiteY445" fmla="*/ 2451999 h 3370881"/>
                          <a:gd name="connsiteX446" fmla="*/ 515470 w 2661966"/>
                          <a:gd name="connsiteY446" fmla="*/ 2407176 h 3370881"/>
                          <a:gd name="connsiteX447" fmla="*/ 578223 w 2661966"/>
                          <a:gd name="connsiteY447" fmla="*/ 2353387 h 3370881"/>
                          <a:gd name="connsiteX448" fmla="*/ 587188 w 2661966"/>
                          <a:gd name="connsiteY448" fmla="*/ 2330976 h 3370881"/>
                          <a:gd name="connsiteX449" fmla="*/ 614082 w 2661966"/>
                          <a:gd name="connsiteY449" fmla="*/ 2254776 h 3370881"/>
                          <a:gd name="connsiteX450" fmla="*/ 649941 w 2661966"/>
                          <a:gd name="connsiteY450" fmla="*/ 2200987 h 3370881"/>
                          <a:gd name="connsiteX451" fmla="*/ 690282 w 2661966"/>
                          <a:gd name="connsiteY451" fmla="*/ 2174093 h 3370881"/>
                          <a:gd name="connsiteX452" fmla="*/ 703729 w 2661966"/>
                          <a:gd name="connsiteY452" fmla="*/ 2165129 h 3370881"/>
                          <a:gd name="connsiteX453" fmla="*/ 739588 w 2661966"/>
                          <a:gd name="connsiteY453" fmla="*/ 2147199 h 3370881"/>
                          <a:gd name="connsiteX454" fmla="*/ 708212 w 2661966"/>
                          <a:gd name="connsiteY454" fmla="*/ 2187540 h 3370881"/>
                          <a:gd name="connsiteX455" fmla="*/ 654423 w 2661966"/>
                          <a:gd name="connsiteY455" fmla="*/ 2241329 h 3370881"/>
                          <a:gd name="connsiteX456" fmla="*/ 636494 w 2661966"/>
                          <a:gd name="connsiteY456" fmla="*/ 2259258 h 3370881"/>
                          <a:gd name="connsiteX457" fmla="*/ 614082 w 2661966"/>
                          <a:gd name="connsiteY457" fmla="*/ 2286152 h 3370881"/>
                          <a:gd name="connsiteX458" fmla="*/ 592179 w 2661966"/>
                          <a:gd name="connsiteY458" fmla="*/ 2282347 h 3370881"/>
                          <a:gd name="connsiteX459" fmla="*/ 555980 w 2661966"/>
                          <a:gd name="connsiteY459" fmla="*/ 2313892 h 3370881"/>
                          <a:gd name="connsiteX460" fmla="*/ 524435 w 2661966"/>
                          <a:gd name="connsiteY460" fmla="*/ 2348905 h 3370881"/>
                          <a:gd name="connsiteX461" fmla="*/ 502023 w 2661966"/>
                          <a:gd name="connsiteY461" fmla="*/ 2362352 h 3370881"/>
                          <a:gd name="connsiteX462" fmla="*/ 461682 w 2661966"/>
                          <a:gd name="connsiteY462" fmla="*/ 2389246 h 3370881"/>
                          <a:gd name="connsiteX463" fmla="*/ 448235 w 2661966"/>
                          <a:gd name="connsiteY463" fmla="*/ 2398211 h 3370881"/>
                          <a:gd name="connsiteX464" fmla="*/ 430306 w 2661966"/>
                          <a:gd name="connsiteY464" fmla="*/ 2407176 h 3370881"/>
                          <a:gd name="connsiteX465" fmla="*/ 412376 w 2661966"/>
                          <a:gd name="connsiteY465" fmla="*/ 2420623 h 3370881"/>
                          <a:gd name="connsiteX466" fmla="*/ 389965 w 2661966"/>
                          <a:gd name="connsiteY466" fmla="*/ 2429587 h 3370881"/>
                          <a:gd name="connsiteX467" fmla="*/ 372035 w 2661966"/>
                          <a:gd name="connsiteY467" fmla="*/ 2443034 h 3370881"/>
                          <a:gd name="connsiteX468" fmla="*/ 318247 w 2661966"/>
                          <a:gd name="connsiteY468" fmla="*/ 2474411 h 3370881"/>
                          <a:gd name="connsiteX469" fmla="*/ 304800 w 2661966"/>
                          <a:gd name="connsiteY469" fmla="*/ 2492340 h 3370881"/>
                          <a:gd name="connsiteX470" fmla="*/ 282388 w 2661966"/>
                          <a:gd name="connsiteY470" fmla="*/ 2519234 h 3370881"/>
                          <a:gd name="connsiteX471" fmla="*/ 295835 w 2661966"/>
                          <a:gd name="connsiteY471" fmla="*/ 2815070 h 3370881"/>
                          <a:gd name="connsiteX472" fmla="*/ 300318 w 2661966"/>
                          <a:gd name="connsiteY472" fmla="*/ 2837481 h 3370881"/>
                          <a:gd name="connsiteX473" fmla="*/ 304800 w 2661966"/>
                          <a:gd name="connsiteY473" fmla="*/ 2868858 h 3370881"/>
                          <a:gd name="connsiteX474" fmla="*/ 309282 w 2661966"/>
                          <a:gd name="connsiteY474" fmla="*/ 2927129 h 3370881"/>
                          <a:gd name="connsiteX475" fmla="*/ 322729 w 2661966"/>
                          <a:gd name="connsiteY475" fmla="*/ 2985399 h 3370881"/>
                          <a:gd name="connsiteX476" fmla="*/ 327212 w 2661966"/>
                          <a:gd name="connsiteY476" fmla="*/ 3012293 h 3370881"/>
                          <a:gd name="connsiteX477" fmla="*/ 331694 w 2661966"/>
                          <a:gd name="connsiteY477" fmla="*/ 3043670 h 3370881"/>
                          <a:gd name="connsiteX478" fmla="*/ 345141 w 2661966"/>
                          <a:gd name="connsiteY478" fmla="*/ 3070564 h 3370881"/>
                          <a:gd name="connsiteX479" fmla="*/ 367553 w 2661966"/>
                          <a:gd name="connsiteY479" fmla="*/ 3124352 h 3370881"/>
                          <a:gd name="connsiteX480" fmla="*/ 381000 w 2661966"/>
                          <a:gd name="connsiteY480" fmla="*/ 3182623 h 3370881"/>
                          <a:gd name="connsiteX481" fmla="*/ 389965 w 2661966"/>
                          <a:gd name="connsiteY481" fmla="*/ 3196070 h 3370881"/>
                          <a:gd name="connsiteX482" fmla="*/ 394447 w 2661966"/>
                          <a:gd name="connsiteY482" fmla="*/ 3213999 h 3370881"/>
                          <a:gd name="connsiteX483" fmla="*/ 412376 w 2661966"/>
                          <a:gd name="connsiteY483" fmla="*/ 3245376 h 3370881"/>
                          <a:gd name="connsiteX484" fmla="*/ 416859 w 2661966"/>
                          <a:gd name="connsiteY484" fmla="*/ 3258823 h 3370881"/>
                          <a:gd name="connsiteX485" fmla="*/ 425823 w 2661966"/>
                          <a:gd name="connsiteY485" fmla="*/ 3272270 h 3370881"/>
                          <a:gd name="connsiteX486" fmla="*/ 439270 w 2661966"/>
                          <a:gd name="connsiteY486" fmla="*/ 3303646 h 3370881"/>
                          <a:gd name="connsiteX487" fmla="*/ 439270 w 2661966"/>
                          <a:gd name="connsiteY487" fmla="*/ 3352952 h 3370881"/>
                          <a:gd name="connsiteX488" fmla="*/ 430306 w 2661966"/>
                          <a:gd name="connsiteY488" fmla="*/ 3366399 h 3370881"/>
                          <a:gd name="connsiteX489" fmla="*/ 412376 w 2661966"/>
                          <a:gd name="connsiteY489" fmla="*/ 3370881 h 3370881"/>
                          <a:gd name="connsiteX490" fmla="*/ 295835 w 2661966"/>
                          <a:gd name="connsiteY490" fmla="*/ 3357434 h 3370881"/>
                          <a:gd name="connsiteX491" fmla="*/ 264459 w 2661966"/>
                          <a:gd name="connsiteY491" fmla="*/ 3276752 h 3370881"/>
                          <a:gd name="connsiteX492" fmla="*/ 259976 w 2661966"/>
                          <a:gd name="connsiteY492" fmla="*/ 3240893 h 3370881"/>
                          <a:gd name="connsiteX493" fmla="*/ 246529 w 2661966"/>
                          <a:gd name="connsiteY493" fmla="*/ 3178140 h 3370881"/>
                          <a:gd name="connsiteX494" fmla="*/ 237565 w 2661966"/>
                          <a:gd name="connsiteY494" fmla="*/ 3084011 h 3370881"/>
                          <a:gd name="connsiteX495" fmla="*/ 228600 w 2661966"/>
                          <a:gd name="connsiteY495" fmla="*/ 3057117 h 3370881"/>
                          <a:gd name="connsiteX496" fmla="*/ 219635 w 2661966"/>
                          <a:gd name="connsiteY496" fmla="*/ 3021258 h 3370881"/>
                          <a:gd name="connsiteX497" fmla="*/ 206188 w 2661966"/>
                          <a:gd name="connsiteY497" fmla="*/ 2980917 h 3370881"/>
                          <a:gd name="connsiteX498" fmla="*/ 201706 w 2661966"/>
                          <a:gd name="connsiteY498" fmla="*/ 2949540 h 3370881"/>
                          <a:gd name="connsiteX499" fmla="*/ 197223 w 2661966"/>
                          <a:gd name="connsiteY499" fmla="*/ 2927129 h 3370881"/>
                          <a:gd name="connsiteX500" fmla="*/ 192741 w 2661966"/>
                          <a:gd name="connsiteY500" fmla="*/ 2891270 h 3370881"/>
                          <a:gd name="connsiteX501" fmla="*/ 188259 w 2661966"/>
                          <a:gd name="connsiteY501" fmla="*/ 2850929 h 3370881"/>
                          <a:gd name="connsiteX502" fmla="*/ 179294 w 2661966"/>
                          <a:gd name="connsiteY502" fmla="*/ 2824034 h 3370881"/>
                          <a:gd name="connsiteX503" fmla="*/ 165847 w 2661966"/>
                          <a:gd name="connsiteY503" fmla="*/ 2774729 h 3370881"/>
                          <a:gd name="connsiteX504" fmla="*/ 161365 w 2661966"/>
                          <a:gd name="connsiteY504" fmla="*/ 2747834 h 3370881"/>
                          <a:gd name="connsiteX505" fmla="*/ 156882 w 2661966"/>
                          <a:gd name="connsiteY505" fmla="*/ 2559576 h 3370881"/>
                          <a:gd name="connsiteX506" fmla="*/ 152400 w 2661966"/>
                          <a:gd name="connsiteY506" fmla="*/ 2519234 h 3370881"/>
                          <a:gd name="connsiteX507" fmla="*/ 118035 w 2661966"/>
                          <a:gd name="connsiteY507" fmla="*/ 2400004 h 3370881"/>
                          <a:gd name="connsiteX508" fmla="*/ 117048 w 2661966"/>
                          <a:gd name="connsiteY508" fmla="*/ 2344423 h 3370881"/>
                          <a:gd name="connsiteX509" fmla="*/ 100106 w 2661966"/>
                          <a:gd name="connsiteY509" fmla="*/ 2330976 h 3370881"/>
                          <a:gd name="connsiteX510" fmla="*/ 138953 w 2661966"/>
                          <a:gd name="connsiteY510" fmla="*/ 2313046 h 3370881"/>
                          <a:gd name="connsiteX511" fmla="*/ 152400 w 2661966"/>
                          <a:gd name="connsiteY511" fmla="*/ 2304081 h 3370881"/>
                          <a:gd name="connsiteX512" fmla="*/ 170329 w 2661966"/>
                          <a:gd name="connsiteY512" fmla="*/ 2259258 h 3370881"/>
                          <a:gd name="connsiteX513" fmla="*/ 188259 w 2661966"/>
                          <a:gd name="connsiteY513" fmla="*/ 2223399 h 3370881"/>
                          <a:gd name="connsiteX514" fmla="*/ 206188 w 2661966"/>
                          <a:gd name="connsiteY514" fmla="*/ 2187540 h 3370881"/>
                          <a:gd name="connsiteX515" fmla="*/ 210670 w 2661966"/>
                          <a:gd name="connsiteY515" fmla="*/ 2174093 h 3370881"/>
                          <a:gd name="connsiteX516" fmla="*/ 219635 w 2661966"/>
                          <a:gd name="connsiteY516" fmla="*/ 2115823 h 3370881"/>
                          <a:gd name="connsiteX517" fmla="*/ 210670 w 2661966"/>
                          <a:gd name="connsiteY517" fmla="*/ 1958940 h 3370881"/>
                          <a:gd name="connsiteX518" fmla="*/ 192741 w 2661966"/>
                          <a:gd name="connsiteY518" fmla="*/ 1923081 h 3370881"/>
                          <a:gd name="connsiteX519" fmla="*/ 179294 w 2661966"/>
                          <a:gd name="connsiteY519" fmla="*/ 1891705 h 3370881"/>
                          <a:gd name="connsiteX520" fmla="*/ 165847 w 2661966"/>
                          <a:gd name="connsiteY520" fmla="*/ 1864811 h 3370881"/>
                          <a:gd name="connsiteX521" fmla="*/ 152400 w 2661966"/>
                          <a:gd name="connsiteY521" fmla="*/ 1833434 h 3370881"/>
                          <a:gd name="connsiteX522" fmla="*/ 143435 w 2661966"/>
                          <a:gd name="connsiteY522" fmla="*/ 1819987 h 3370881"/>
                          <a:gd name="connsiteX523" fmla="*/ 107576 w 2661966"/>
                          <a:gd name="connsiteY523" fmla="*/ 1784129 h 3370881"/>
                          <a:gd name="connsiteX524" fmla="*/ 94129 w 2661966"/>
                          <a:gd name="connsiteY524" fmla="*/ 1779646 h 3370881"/>
                          <a:gd name="connsiteX525" fmla="*/ 71718 w 2661966"/>
                          <a:gd name="connsiteY525" fmla="*/ 1770681 h 3370881"/>
                          <a:gd name="connsiteX526" fmla="*/ 58270 w 2661966"/>
                          <a:gd name="connsiteY526" fmla="*/ 1761717 h 3370881"/>
                          <a:gd name="connsiteX527" fmla="*/ 26894 w 2661966"/>
                          <a:gd name="connsiteY527" fmla="*/ 1730340 h 3370881"/>
                          <a:gd name="connsiteX528" fmla="*/ 0 w 2661966"/>
                          <a:gd name="connsiteY528" fmla="*/ 1707929 h 3370881"/>
                          <a:gd name="connsiteX0" fmla="*/ 0 w 2661966"/>
                          <a:gd name="connsiteY0" fmla="*/ 1707929 h 3370881"/>
                          <a:gd name="connsiteX1" fmla="*/ 22412 w 2661966"/>
                          <a:gd name="connsiteY1" fmla="*/ 1698964 h 3370881"/>
                          <a:gd name="connsiteX2" fmla="*/ 31376 w 2661966"/>
                          <a:gd name="connsiteY2" fmla="*/ 1681034 h 3370881"/>
                          <a:gd name="connsiteX3" fmla="*/ 44823 w 2661966"/>
                          <a:gd name="connsiteY3" fmla="*/ 1672070 h 3370881"/>
                          <a:gd name="connsiteX4" fmla="*/ 58270 w 2661966"/>
                          <a:gd name="connsiteY4" fmla="*/ 1654140 h 3370881"/>
                          <a:gd name="connsiteX5" fmla="*/ 76200 w 2661966"/>
                          <a:gd name="connsiteY5" fmla="*/ 1645176 h 3370881"/>
                          <a:gd name="connsiteX6" fmla="*/ 98612 w 2661966"/>
                          <a:gd name="connsiteY6" fmla="*/ 1636211 h 3370881"/>
                          <a:gd name="connsiteX7" fmla="*/ 125506 w 2661966"/>
                          <a:gd name="connsiteY7" fmla="*/ 1627246 h 3370881"/>
                          <a:gd name="connsiteX8" fmla="*/ 152400 w 2661966"/>
                          <a:gd name="connsiteY8" fmla="*/ 1609317 h 3370881"/>
                          <a:gd name="connsiteX9" fmla="*/ 170329 w 2661966"/>
                          <a:gd name="connsiteY9" fmla="*/ 1600352 h 3370881"/>
                          <a:gd name="connsiteX10" fmla="*/ 188259 w 2661966"/>
                          <a:gd name="connsiteY10" fmla="*/ 1582423 h 3370881"/>
                          <a:gd name="connsiteX11" fmla="*/ 228600 w 2661966"/>
                          <a:gd name="connsiteY11" fmla="*/ 1564493 h 3370881"/>
                          <a:gd name="connsiteX12" fmla="*/ 255494 w 2661966"/>
                          <a:gd name="connsiteY12" fmla="*/ 1546564 h 3370881"/>
                          <a:gd name="connsiteX13" fmla="*/ 300318 w 2661966"/>
                          <a:gd name="connsiteY13" fmla="*/ 1524152 h 3370881"/>
                          <a:gd name="connsiteX14" fmla="*/ 313765 w 2661966"/>
                          <a:gd name="connsiteY14" fmla="*/ 1515187 h 3370881"/>
                          <a:gd name="connsiteX15" fmla="*/ 340659 w 2661966"/>
                          <a:gd name="connsiteY15" fmla="*/ 1510705 h 3370881"/>
                          <a:gd name="connsiteX16" fmla="*/ 363070 w 2661966"/>
                          <a:gd name="connsiteY16" fmla="*/ 1506223 h 3370881"/>
                          <a:gd name="connsiteX17" fmla="*/ 389965 w 2661966"/>
                          <a:gd name="connsiteY17" fmla="*/ 1501740 h 3370881"/>
                          <a:gd name="connsiteX18" fmla="*/ 425823 w 2661966"/>
                          <a:gd name="connsiteY18" fmla="*/ 1497258 h 3370881"/>
                          <a:gd name="connsiteX19" fmla="*/ 470647 w 2661966"/>
                          <a:gd name="connsiteY19" fmla="*/ 1488293 h 3370881"/>
                          <a:gd name="connsiteX20" fmla="*/ 515470 w 2661966"/>
                          <a:gd name="connsiteY20" fmla="*/ 1479329 h 3370881"/>
                          <a:gd name="connsiteX21" fmla="*/ 528918 w 2661966"/>
                          <a:gd name="connsiteY21" fmla="*/ 1470364 h 3370881"/>
                          <a:gd name="connsiteX22" fmla="*/ 600635 w 2661966"/>
                          <a:gd name="connsiteY22" fmla="*/ 1456917 h 3370881"/>
                          <a:gd name="connsiteX23" fmla="*/ 690282 w 2661966"/>
                          <a:gd name="connsiteY23" fmla="*/ 1447952 h 3370881"/>
                          <a:gd name="connsiteX24" fmla="*/ 793376 w 2661966"/>
                          <a:gd name="connsiteY24" fmla="*/ 1452434 h 3370881"/>
                          <a:gd name="connsiteX25" fmla="*/ 874059 w 2661966"/>
                          <a:gd name="connsiteY25" fmla="*/ 1465881 h 3370881"/>
                          <a:gd name="connsiteX26" fmla="*/ 914400 w 2661966"/>
                          <a:gd name="connsiteY26" fmla="*/ 1470364 h 3370881"/>
                          <a:gd name="connsiteX27" fmla="*/ 1030941 w 2661966"/>
                          <a:gd name="connsiteY27" fmla="*/ 1483811 h 3370881"/>
                          <a:gd name="connsiteX28" fmla="*/ 1151965 w 2661966"/>
                          <a:gd name="connsiteY28" fmla="*/ 1492776 h 3370881"/>
                          <a:gd name="connsiteX29" fmla="*/ 1281953 w 2661966"/>
                          <a:gd name="connsiteY29" fmla="*/ 1501740 h 3370881"/>
                          <a:gd name="connsiteX30" fmla="*/ 1465729 w 2661966"/>
                          <a:gd name="connsiteY30" fmla="*/ 1497258 h 3370881"/>
                          <a:gd name="connsiteX31" fmla="*/ 1510553 w 2661966"/>
                          <a:gd name="connsiteY31" fmla="*/ 1492776 h 3370881"/>
                          <a:gd name="connsiteX32" fmla="*/ 1582270 w 2661966"/>
                          <a:gd name="connsiteY32" fmla="*/ 1461399 h 3370881"/>
                          <a:gd name="connsiteX33" fmla="*/ 1604682 w 2661966"/>
                          <a:gd name="connsiteY33" fmla="*/ 1456917 h 3370881"/>
                          <a:gd name="connsiteX34" fmla="*/ 1622612 w 2661966"/>
                          <a:gd name="connsiteY34" fmla="*/ 1447952 h 3370881"/>
                          <a:gd name="connsiteX35" fmla="*/ 1645023 w 2661966"/>
                          <a:gd name="connsiteY35" fmla="*/ 1438987 h 3370881"/>
                          <a:gd name="connsiteX36" fmla="*/ 1662953 w 2661966"/>
                          <a:gd name="connsiteY36" fmla="*/ 1425540 h 3370881"/>
                          <a:gd name="connsiteX37" fmla="*/ 1698812 w 2661966"/>
                          <a:gd name="connsiteY37" fmla="*/ 1407611 h 3370881"/>
                          <a:gd name="connsiteX38" fmla="*/ 1739153 w 2661966"/>
                          <a:gd name="connsiteY38" fmla="*/ 1380717 h 3370881"/>
                          <a:gd name="connsiteX39" fmla="*/ 1752600 w 2661966"/>
                          <a:gd name="connsiteY39" fmla="*/ 1367270 h 3370881"/>
                          <a:gd name="connsiteX40" fmla="*/ 1775012 w 2661966"/>
                          <a:gd name="connsiteY40" fmla="*/ 1353823 h 3370881"/>
                          <a:gd name="connsiteX41" fmla="*/ 1797423 w 2661966"/>
                          <a:gd name="connsiteY41" fmla="*/ 1335893 h 3370881"/>
                          <a:gd name="connsiteX42" fmla="*/ 1810870 w 2661966"/>
                          <a:gd name="connsiteY42" fmla="*/ 1304517 h 3370881"/>
                          <a:gd name="connsiteX43" fmla="*/ 1815353 w 2661966"/>
                          <a:gd name="connsiteY43" fmla="*/ 1291070 h 3370881"/>
                          <a:gd name="connsiteX44" fmla="*/ 1801906 w 2661966"/>
                          <a:gd name="connsiteY44" fmla="*/ 1138670 h 3370881"/>
                          <a:gd name="connsiteX45" fmla="*/ 1792941 w 2661966"/>
                          <a:gd name="connsiteY45" fmla="*/ 1125223 h 3370881"/>
                          <a:gd name="connsiteX46" fmla="*/ 1757082 w 2661966"/>
                          <a:gd name="connsiteY46" fmla="*/ 1093846 h 3370881"/>
                          <a:gd name="connsiteX47" fmla="*/ 1730188 w 2661966"/>
                          <a:gd name="connsiteY47" fmla="*/ 1066952 h 3370881"/>
                          <a:gd name="connsiteX48" fmla="*/ 1703294 w 2661966"/>
                          <a:gd name="connsiteY48" fmla="*/ 1049023 h 3370881"/>
                          <a:gd name="connsiteX49" fmla="*/ 1622612 w 2661966"/>
                          <a:gd name="connsiteY49" fmla="*/ 1053505 h 3370881"/>
                          <a:gd name="connsiteX50" fmla="*/ 1595718 w 2661966"/>
                          <a:gd name="connsiteY50" fmla="*/ 1062470 h 3370881"/>
                          <a:gd name="connsiteX51" fmla="*/ 1573306 w 2661966"/>
                          <a:gd name="connsiteY51" fmla="*/ 1066952 h 3370881"/>
                          <a:gd name="connsiteX52" fmla="*/ 1453385 w 2661966"/>
                          <a:gd name="connsiteY52" fmla="*/ 1082761 h 3370881"/>
                          <a:gd name="connsiteX53" fmla="*/ 1326776 w 2661966"/>
                          <a:gd name="connsiteY53" fmla="*/ 1062470 h 3370881"/>
                          <a:gd name="connsiteX54" fmla="*/ 1308847 w 2661966"/>
                          <a:gd name="connsiteY54" fmla="*/ 1057987 h 3370881"/>
                          <a:gd name="connsiteX55" fmla="*/ 1277470 w 2661966"/>
                          <a:gd name="connsiteY55" fmla="*/ 1053505 h 3370881"/>
                          <a:gd name="connsiteX56" fmla="*/ 1259541 w 2661966"/>
                          <a:gd name="connsiteY56" fmla="*/ 1049023 h 3370881"/>
                          <a:gd name="connsiteX57" fmla="*/ 1232647 w 2661966"/>
                          <a:gd name="connsiteY57" fmla="*/ 1044540 h 3370881"/>
                          <a:gd name="connsiteX58" fmla="*/ 1053353 w 2661966"/>
                          <a:gd name="connsiteY58" fmla="*/ 1049023 h 3370881"/>
                          <a:gd name="connsiteX59" fmla="*/ 1035423 w 2661966"/>
                          <a:gd name="connsiteY59" fmla="*/ 1053505 h 3370881"/>
                          <a:gd name="connsiteX60" fmla="*/ 1008529 w 2661966"/>
                          <a:gd name="connsiteY60" fmla="*/ 1057987 h 3370881"/>
                          <a:gd name="connsiteX61" fmla="*/ 995082 w 2661966"/>
                          <a:gd name="connsiteY61" fmla="*/ 1062470 h 3370881"/>
                          <a:gd name="connsiteX62" fmla="*/ 945776 w 2661966"/>
                          <a:gd name="connsiteY62" fmla="*/ 1031093 h 3370881"/>
                          <a:gd name="connsiteX63" fmla="*/ 941294 w 2661966"/>
                          <a:gd name="connsiteY63" fmla="*/ 1017646 h 3370881"/>
                          <a:gd name="connsiteX64" fmla="*/ 932329 w 2661966"/>
                          <a:gd name="connsiteY64" fmla="*/ 919034 h 3370881"/>
                          <a:gd name="connsiteX65" fmla="*/ 914400 w 2661966"/>
                          <a:gd name="connsiteY65" fmla="*/ 901105 h 3370881"/>
                          <a:gd name="connsiteX66" fmla="*/ 918882 w 2661966"/>
                          <a:gd name="connsiteY66" fmla="*/ 869729 h 3370881"/>
                          <a:gd name="connsiteX67" fmla="*/ 941294 w 2661966"/>
                          <a:gd name="connsiteY67" fmla="*/ 865246 h 3370881"/>
                          <a:gd name="connsiteX68" fmla="*/ 959223 w 2661966"/>
                          <a:gd name="connsiteY68" fmla="*/ 851799 h 3370881"/>
                          <a:gd name="connsiteX69" fmla="*/ 990600 w 2661966"/>
                          <a:gd name="connsiteY69" fmla="*/ 847317 h 3370881"/>
                          <a:gd name="connsiteX70" fmla="*/ 1129553 w 2661966"/>
                          <a:gd name="connsiteY70" fmla="*/ 838352 h 3370881"/>
                          <a:gd name="connsiteX71" fmla="*/ 1147482 w 2661966"/>
                          <a:gd name="connsiteY71" fmla="*/ 829387 h 3370881"/>
                          <a:gd name="connsiteX72" fmla="*/ 1178859 w 2661966"/>
                          <a:gd name="connsiteY72" fmla="*/ 806976 h 3370881"/>
                          <a:gd name="connsiteX73" fmla="*/ 1192306 w 2661966"/>
                          <a:gd name="connsiteY73" fmla="*/ 793529 h 3370881"/>
                          <a:gd name="connsiteX74" fmla="*/ 1214718 w 2661966"/>
                          <a:gd name="connsiteY74" fmla="*/ 784564 h 3370881"/>
                          <a:gd name="connsiteX75" fmla="*/ 1241612 w 2661966"/>
                          <a:gd name="connsiteY75" fmla="*/ 771117 h 3370881"/>
                          <a:gd name="connsiteX76" fmla="*/ 1277470 w 2661966"/>
                          <a:gd name="connsiteY76" fmla="*/ 753187 h 3370881"/>
                          <a:gd name="connsiteX77" fmla="*/ 1295400 w 2661966"/>
                          <a:gd name="connsiteY77" fmla="*/ 730776 h 3370881"/>
                          <a:gd name="connsiteX78" fmla="*/ 1317812 w 2661966"/>
                          <a:gd name="connsiteY78" fmla="*/ 708364 h 3370881"/>
                          <a:gd name="connsiteX79" fmla="*/ 1353670 w 2661966"/>
                          <a:gd name="connsiteY79" fmla="*/ 663540 h 3370881"/>
                          <a:gd name="connsiteX80" fmla="*/ 1371600 w 2661966"/>
                          <a:gd name="connsiteY80" fmla="*/ 636646 h 3370881"/>
                          <a:gd name="connsiteX81" fmla="*/ 1380565 w 2661966"/>
                          <a:gd name="connsiteY81" fmla="*/ 596305 h 3370881"/>
                          <a:gd name="connsiteX82" fmla="*/ 1385047 w 2661966"/>
                          <a:gd name="connsiteY82" fmla="*/ 582858 h 3370881"/>
                          <a:gd name="connsiteX83" fmla="*/ 1380565 w 2661966"/>
                          <a:gd name="connsiteY83" fmla="*/ 533552 h 3370881"/>
                          <a:gd name="connsiteX84" fmla="*/ 1367118 w 2661966"/>
                          <a:gd name="connsiteY84" fmla="*/ 524587 h 3370881"/>
                          <a:gd name="connsiteX85" fmla="*/ 1349188 w 2661966"/>
                          <a:gd name="connsiteY85" fmla="*/ 520105 h 3370881"/>
                          <a:gd name="connsiteX86" fmla="*/ 1326776 w 2661966"/>
                          <a:gd name="connsiteY86" fmla="*/ 511140 h 3370881"/>
                          <a:gd name="connsiteX87" fmla="*/ 1281953 w 2661966"/>
                          <a:gd name="connsiteY87" fmla="*/ 515623 h 3370881"/>
                          <a:gd name="connsiteX88" fmla="*/ 1250576 w 2661966"/>
                          <a:gd name="connsiteY88" fmla="*/ 529070 h 3370881"/>
                          <a:gd name="connsiteX89" fmla="*/ 1210235 w 2661966"/>
                          <a:gd name="connsiteY89" fmla="*/ 542517 h 3370881"/>
                          <a:gd name="connsiteX90" fmla="*/ 1183341 w 2661966"/>
                          <a:gd name="connsiteY90" fmla="*/ 555964 h 3370881"/>
                          <a:gd name="connsiteX91" fmla="*/ 1160929 w 2661966"/>
                          <a:gd name="connsiteY91" fmla="*/ 569411 h 3370881"/>
                          <a:gd name="connsiteX92" fmla="*/ 1134035 w 2661966"/>
                          <a:gd name="connsiteY92" fmla="*/ 578376 h 3370881"/>
                          <a:gd name="connsiteX93" fmla="*/ 1111623 w 2661966"/>
                          <a:gd name="connsiteY93" fmla="*/ 587340 h 3370881"/>
                          <a:gd name="connsiteX94" fmla="*/ 1084729 w 2661966"/>
                          <a:gd name="connsiteY94" fmla="*/ 596305 h 3370881"/>
                          <a:gd name="connsiteX95" fmla="*/ 986118 w 2661966"/>
                          <a:gd name="connsiteY95" fmla="*/ 591823 h 3370881"/>
                          <a:gd name="connsiteX96" fmla="*/ 927847 w 2661966"/>
                          <a:gd name="connsiteY96" fmla="*/ 578376 h 3370881"/>
                          <a:gd name="connsiteX97" fmla="*/ 896470 w 2661966"/>
                          <a:gd name="connsiteY97" fmla="*/ 555964 h 3370881"/>
                          <a:gd name="connsiteX98" fmla="*/ 883023 w 2661966"/>
                          <a:gd name="connsiteY98" fmla="*/ 546999 h 3370881"/>
                          <a:gd name="connsiteX99" fmla="*/ 865094 w 2661966"/>
                          <a:gd name="connsiteY99" fmla="*/ 497693 h 3370881"/>
                          <a:gd name="connsiteX100" fmla="*/ 869576 w 2661966"/>
                          <a:gd name="connsiteY100" fmla="*/ 403564 h 3370881"/>
                          <a:gd name="connsiteX101" fmla="*/ 874059 w 2661966"/>
                          <a:gd name="connsiteY101" fmla="*/ 385634 h 3370881"/>
                          <a:gd name="connsiteX102" fmla="*/ 883023 w 2661966"/>
                          <a:gd name="connsiteY102" fmla="*/ 372187 h 3370881"/>
                          <a:gd name="connsiteX103" fmla="*/ 909918 w 2661966"/>
                          <a:gd name="connsiteY103" fmla="*/ 363223 h 3370881"/>
                          <a:gd name="connsiteX104" fmla="*/ 914400 w 2661966"/>
                          <a:gd name="connsiteY104" fmla="*/ 385634 h 3370881"/>
                          <a:gd name="connsiteX105" fmla="*/ 909918 w 2661966"/>
                          <a:gd name="connsiteY105" fmla="*/ 408046 h 3370881"/>
                          <a:gd name="connsiteX106" fmla="*/ 900953 w 2661966"/>
                          <a:gd name="connsiteY106" fmla="*/ 466317 h 3370881"/>
                          <a:gd name="connsiteX107" fmla="*/ 905435 w 2661966"/>
                          <a:gd name="connsiteY107" fmla="*/ 515623 h 3370881"/>
                          <a:gd name="connsiteX108" fmla="*/ 932329 w 2661966"/>
                          <a:gd name="connsiteY108" fmla="*/ 551481 h 3370881"/>
                          <a:gd name="connsiteX109" fmla="*/ 954741 w 2661966"/>
                          <a:gd name="connsiteY109" fmla="*/ 560446 h 3370881"/>
                          <a:gd name="connsiteX110" fmla="*/ 972670 w 2661966"/>
                          <a:gd name="connsiteY110" fmla="*/ 569411 h 3370881"/>
                          <a:gd name="connsiteX111" fmla="*/ 1066800 w 2661966"/>
                          <a:gd name="connsiteY111" fmla="*/ 564929 h 3370881"/>
                          <a:gd name="connsiteX112" fmla="*/ 1111623 w 2661966"/>
                          <a:gd name="connsiteY112" fmla="*/ 551481 h 3370881"/>
                          <a:gd name="connsiteX113" fmla="*/ 1129553 w 2661966"/>
                          <a:gd name="connsiteY113" fmla="*/ 538034 h 3370881"/>
                          <a:gd name="connsiteX114" fmla="*/ 1156447 w 2661966"/>
                          <a:gd name="connsiteY114" fmla="*/ 511140 h 3370881"/>
                          <a:gd name="connsiteX115" fmla="*/ 1160929 w 2661966"/>
                          <a:gd name="connsiteY115" fmla="*/ 493211 h 3370881"/>
                          <a:gd name="connsiteX116" fmla="*/ 1178859 w 2661966"/>
                          <a:gd name="connsiteY116" fmla="*/ 331846 h 3370881"/>
                          <a:gd name="connsiteX117" fmla="*/ 1215315 w 2661966"/>
                          <a:gd name="connsiteY117" fmla="*/ 270289 h 3370881"/>
                          <a:gd name="connsiteX118" fmla="*/ 1214718 w 2661966"/>
                          <a:gd name="connsiteY118" fmla="*/ 367705 h 3370881"/>
                          <a:gd name="connsiteX119" fmla="*/ 1201270 w 2661966"/>
                          <a:gd name="connsiteY119" fmla="*/ 412529 h 3370881"/>
                          <a:gd name="connsiteX120" fmla="*/ 1210235 w 2661966"/>
                          <a:gd name="connsiteY120" fmla="*/ 461834 h 3370881"/>
                          <a:gd name="connsiteX121" fmla="*/ 1214718 w 2661966"/>
                          <a:gd name="connsiteY121" fmla="*/ 475281 h 3370881"/>
                          <a:gd name="connsiteX122" fmla="*/ 1228165 w 2661966"/>
                          <a:gd name="connsiteY122" fmla="*/ 484246 h 3370881"/>
                          <a:gd name="connsiteX123" fmla="*/ 1250576 w 2661966"/>
                          <a:gd name="connsiteY123" fmla="*/ 502176 h 3370881"/>
                          <a:gd name="connsiteX124" fmla="*/ 1317812 w 2661966"/>
                          <a:gd name="connsiteY124" fmla="*/ 497693 h 3370881"/>
                          <a:gd name="connsiteX125" fmla="*/ 1353670 w 2661966"/>
                          <a:gd name="connsiteY125" fmla="*/ 488729 h 3370881"/>
                          <a:gd name="connsiteX126" fmla="*/ 1506070 w 2661966"/>
                          <a:gd name="connsiteY126" fmla="*/ 457352 h 3370881"/>
                          <a:gd name="connsiteX127" fmla="*/ 1550894 w 2661966"/>
                          <a:gd name="connsiteY127" fmla="*/ 430458 h 3370881"/>
                          <a:gd name="connsiteX128" fmla="*/ 1564341 w 2661966"/>
                          <a:gd name="connsiteY128" fmla="*/ 417011 h 3370881"/>
                          <a:gd name="connsiteX129" fmla="*/ 1586753 w 2661966"/>
                          <a:gd name="connsiteY129" fmla="*/ 399081 h 3370881"/>
                          <a:gd name="connsiteX130" fmla="*/ 1595718 w 2661966"/>
                          <a:gd name="connsiteY130" fmla="*/ 381152 h 3370881"/>
                          <a:gd name="connsiteX131" fmla="*/ 1641714 w 2661966"/>
                          <a:gd name="connsiteY131" fmla="*/ 352560 h 3370881"/>
                          <a:gd name="connsiteX132" fmla="*/ 1620066 w 2661966"/>
                          <a:gd name="connsiteY132" fmla="*/ 291047 h 3370881"/>
                          <a:gd name="connsiteX133" fmla="*/ 1604852 w 2661966"/>
                          <a:gd name="connsiteY133" fmla="*/ 236279 h 3370881"/>
                          <a:gd name="connsiteX134" fmla="*/ 1537447 w 2661966"/>
                          <a:gd name="connsiteY134" fmla="*/ 188411 h 3370881"/>
                          <a:gd name="connsiteX135" fmla="*/ 1613647 w 2661966"/>
                          <a:gd name="connsiteY135" fmla="*/ 399081 h 3370881"/>
                          <a:gd name="connsiteX136" fmla="*/ 1627094 w 2661966"/>
                          <a:gd name="connsiteY136" fmla="*/ 417011 h 3370881"/>
                          <a:gd name="connsiteX137" fmla="*/ 1658470 w 2661966"/>
                          <a:gd name="connsiteY137" fmla="*/ 412529 h 3370881"/>
                          <a:gd name="connsiteX138" fmla="*/ 1685365 w 2661966"/>
                          <a:gd name="connsiteY138" fmla="*/ 390117 h 3370881"/>
                          <a:gd name="connsiteX139" fmla="*/ 1694329 w 2661966"/>
                          <a:gd name="connsiteY139" fmla="*/ 376670 h 3370881"/>
                          <a:gd name="connsiteX140" fmla="*/ 1734670 w 2661966"/>
                          <a:gd name="connsiteY140" fmla="*/ 354258 h 3370881"/>
                          <a:gd name="connsiteX141" fmla="*/ 1743635 w 2661966"/>
                          <a:gd name="connsiteY141" fmla="*/ 340811 h 3370881"/>
                          <a:gd name="connsiteX142" fmla="*/ 1757082 w 2661966"/>
                          <a:gd name="connsiteY142" fmla="*/ 336329 h 3370881"/>
                          <a:gd name="connsiteX143" fmla="*/ 1843909 w 2661966"/>
                          <a:gd name="connsiteY143" fmla="*/ 262341 h 3370881"/>
                          <a:gd name="connsiteX144" fmla="*/ 1874221 w 2661966"/>
                          <a:gd name="connsiteY144" fmla="*/ 202194 h 3370881"/>
                          <a:gd name="connsiteX145" fmla="*/ 1828094 w 2661966"/>
                          <a:gd name="connsiteY145" fmla="*/ 136767 h 3370881"/>
                          <a:gd name="connsiteX146" fmla="*/ 1772023 w 2661966"/>
                          <a:gd name="connsiteY146" fmla="*/ 77249 h 3370881"/>
                          <a:gd name="connsiteX147" fmla="*/ 1948888 w 2661966"/>
                          <a:gd name="connsiteY147" fmla="*/ 178018 h 3370881"/>
                          <a:gd name="connsiteX148" fmla="*/ 1952362 w 2661966"/>
                          <a:gd name="connsiteY148" fmla="*/ 254265 h 3370881"/>
                          <a:gd name="connsiteX149" fmla="*/ 1874221 w 2661966"/>
                          <a:gd name="connsiteY149" fmla="*/ 318698 h 3370881"/>
                          <a:gd name="connsiteX150" fmla="*/ 1788459 w 2661966"/>
                          <a:gd name="connsiteY150" fmla="*/ 367705 h 3370881"/>
                          <a:gd name="connsiteX151" fmla="*/ 1761565 w 2661966"/>
                          <a:gd name="connsiteY151" fmla="*/ 390117 h 3370881"/>
                          <a:gd name="connsiteX152" fmla="*/ 1783976 w 2661966"/>
                          <a:gd name="connsiteY152" fmla="*/ 399081 h 3370881"/>
                          <a:gd name="connsiteX153" fmla="*/ 1878106 w 2661966"/>
                          <a:gd name="connsiteY153" fmla="*/ 390117 h 3370881"/>
                          <a:gd name="connsiteX154" fmla="*/ 1891553 w 2661966"/>
                          <a:gd name="connsiteY154" fmla="*/ 381152 h 3370881"/>
                          <a:gd name="connsiteX155" fmla="*/ 1918447 w 2661966"/>
                          <a:gd name="connsiteY155" fmla="*/ 372187 h 3370881"/>
                          <a:gd name="connsiteX156" fmla="*/ 1940859 w 2661966"/>
                          <a:gd name="connsiteY156" fmla="*/ 358740 h 3370881"/>
                          <a:gd name="connsiteX157" fmla="*/ 1954306 w 2661966"/>
                          <a:gd name="connsiteY157" fmla="*/ 354258 h 3370881"/>
                          <a:gd name="connsiteX158" fmla="*/ 2103145 w 2661966"/>
                          <a:gd name="connsiteY158" fmla="*/ 202207 h 3370881"/>
                          <a:gd name="connsiteX159" fmla="*/ 2064254 w 2661966"/>
                          <a:gd name="connsiteY159" fmla="*/ 20406 h 3370881"/>
                          <a:gd name="connsiteX160" fmla="*/ 2169347 w 2661966"/>
                          <a:gd name="connsiteY160" fmla="*/ 104479 h 3370881"/>
                          <a:gd name="connsiteX161" fmla="*/ 2183354 w 2661966"/>
                          <a:gd name="connsiteY161" fmla="*/ 192893 h 3370881"/>
                          <a:gd name="connsiteX162" fmla="*/ 2170300 w 2661966"/>
                          <a:gd name="connsiteY162" fmla="*/ 271231 h 3370881"/>
                          <a:gd name="connsiteX163" fmla="*/ 2096795 w 2661966"/>
                          <a:gd name="connsiteY163" fmla="*/ 316507 h 3370881"/>
                          <a:gd name="connsiteX164" fmla="*/ 1999129 w 2661966"/>
                          <a:gd name="connsiteY164" fmla="*/ 358740 h 3370881"/>
                          <a:gd name="connsiteX165" fmla="*/ 1994647 w 2661966"/>
                          <a:gd name="connsiteY165" fmla="*/ 372187 h 3370881"/>
                          <a:gd name="connsiteX166" fmla="*/ 2039470 w 2661966"/>
                          <a:gd name="connsiteY166" fmla="*/ 390117 h 3370881"/>
                          <a:gd name="connsiteX167" fmla="*/ 2115670 w 2661966"/>
                          <a:gd name="connsiteY167" fmla="*/ 390117 h 3370881"/>
                          <a:gd name="connsiteX168" fmla="*/ 2160494 w 2661966"/>
                          <a:gd name="connsiteY168" fmla="*/ 376670 h 3370881"/>
                          <a:gd name="connsiteX169" fmla="*/ 2191870 w 2661966"/>
                          <a:gd name="connsiteY169" fmla="*/ 363223 h 3370881"/>
                          <a:gd name="connsiteX170" fmla="*/ 2205318 w 2661966"/>
                          <a:gd name="connsiteY170" fmla="*/ 358740 h 3370881"/>
                          <a:gd name="connsiteX171" fmla="*/ 2273487 w 2661966"/>
                          <a:gd name="connsiteY171" fmla="*/ 280486 h 3370881"/>
                          <a:gd name="connsiteX172" fmla="*/ 2312894 w 2661966"/>
                          <a:gd name="connsiteY172" fmla="*/ 183929 h 3370881"/>
                          <a:gd name="connsiteX173" fmla="*/ 2339788 w 2661966"/>
                          <a:gd name="connsiteY173" fmla="*/ 151 h 3370881"/>
                          <a:gd name="connsiteX174" fmla="*/ 2357718 w 2661966"/>
                          <a:gd name="connsiteY174" fmla="*/ 215305 h 3370881"/>
                          <a:gd name="connsiteX175" fmla="*/ 2308598 w 2661966"/>
                          <a:gd name="connsiteY175" fmla="*/ 319520 h 3370881"/>
                          <a:gd name="connsiteX176" fmla="*/ 2245659 w 2661966"/>
                          <a:gd name="connsiteY176" fmla="*/ 390117 h 3370881"/>
                          <a:gd name="connsiteX177" fmla="*/ 2254623 w 2661966"/>
                          <a:gd name="connsiteY177" fmla="*/ 403564 h 3370881"/>
                          <a:gd name="connsiteX178" fmla="*/ 2353235 w 2661966"/>
                          <a:gd name="connsiteY178" fmla="*/ 399081 h 3370881"/>
                          <a:gd name="connsiteX179" fmla="*/ 2366682 w 2661966"/>
                          <a:gd name="connsiteY179" fmla="*/ 394599 h 3370881"/>
                          <a:gd name="connsiteX180" fmla="*/ 2389094 w 2661966"/>
                          <a:gd name="connsiteY180" fmla="*/ 390117 h 3370881"/>
                          <a:gd name="connsiteX181" fmla="*/ 2424953 w 2661966"/>
                          <a:gd name="connsiteY181" fmla="*/ 367705 h 3370881"/>
                          <a:gd name="connsiteX182" fmla="*/ 2528047 w 2661966"/>
                          <a:gd name="connsiteY182" fmla="*/ 292700 h 3370881"/>
                          <a:gd name="connsiteX183" fmla="*/ 2541495 w 2661966"/>
                          <a:gd name="connsiteY183" fmla="*/ 62906 h 3370881"/>
                          <a:gd name="connsiteX184" fmla="*/ 2591304 w 2661966"/>
                          <a:gd name="connsiteY184" fmla="*/ 214081 h 3370881"/>
                          <a:gd name="connsiteX185" fmla="*/ 2602790 w 2661966"/>
                          <a:gd name="connsiteY185" fmla="*/ 290907 h 3370881"/>
                          <a:gd name="connsiteX186" fmla="*/ 2660388 w 2661966"/>
                          <a:gd name="connsiteY186" fmla="*/ 338644 h 3370881"/>
                          <a:gd name="connsiteX187" fmla="*/ 2531969 w 2661966"/>
                          <a:gd name="connsiteY187" fmla="*/ 383206 h 3370881"/>
                          <a:gd name="connsiteX188" fmla="*/ 2442882 w 2661966"/>
                          <a:gd name="connsiteY188" fmla="*/ 403564 h 3370881"/>
                          <a:gd name="connsiteX189" fmla="*/ 2398059 w 2661966"/>
                          <a:gd name="connsiteY189" fmla="*/ 417011 h 3370881"/>
                          <a:gd name="connsiteX190" fmla="*/ 2375647 w 2661966"/>
                          <a:gd name="connsiteY190" fmla="*/ 425976 h 3370881"/>
                          <a:gd name="connsiteX191" fmla="*/ 2357718 w 2661966"/>
                          <a:gd name="connsiteY191" fmla="*/ 430458 h 3370881"/>
                          <a:gd name="connsiteX192" fmla="*/ 2344270 w 2661966"/>
                          <a:gd name="connsiteY192" fmla="*/ 461834 h 3370881"/>
                          <a:gd name="connsiteX193" fmla="*/ 2353235 w 2661966"/>
                          <a:gd name="connsiteY193" fmla="*/ 502176 h 3370881"/>
                          <a:gd name="connsiteX194" fmla="*/ 2362200 w 2661966"/>
                          <a:gd name="connsiteY194" fmla="*/ 515623 h 3370881"/>
                          <a:gd name="connsiteX195" fmla="*/ 2344270 w 2661966"/>
                          <a:gd name="connsiteY195" fmla="*/ 587340 h 3370881"/>
                          <a:gd name="connsiteX196" fmla="*/ 2321859 w 2661966"/>
                          <a:gd name="connsiteY196" fmla="*/ 614234 h 3370881"/>
                          <a:gd name="connsiteX197" fmla="*/ 2308412 w 2661966"/>
                          <a:gd name="connsiteY197" fmla="*/ 636646 h 3370881"/>
                          <a:gd name="connsiteX198" fmla="*/ 2281518 w 2661966"/>
                          <a:gd name="connsiteY198" fmla="*/ 641129 h 3370881"/>
                          <a:gd name="connsiteX199" fmla="*/ 2259106 w 2661966"/>
                          <a:gd name="connsiteY199" fmla="*/ 636646 h 3370881"/>
                          <a:gd name="connsiteX200" fmla="*/ 2277035 w 2661966"/>
                          <a:gd name="connsiteY200" fmla="*/ 578376 h 3370881"/>
                          <a:gd name="connsiteX201" fmla="*/ 2290482 w 2661966"/>
                          <a:gd name="connsiteY201" fmla="*/ 542517 h 3370881"/>
                          <a:gd name="connsiteX202" fmla="*/ 2286000 w 2661966"/>
                          <a:gd name="connsiteY202" fmla="*/ 506658 h 3370881"/>
                          <a:gd name="connsiteX203" fmla="*/ 2245659 w 2661966"/>
                          <a:gd name="connsiteY203" fmla="*/ 448387 h 3370881"/>
                          <a:gd name="connsiteX204" fmla="*/ 2200835 w 2661966"/>
                          <a:gd name="connsiteY204" fmla="*/ 430458 h 3370881"/>
                          <a:gd name="connsiteX205" fmla="*/ 2169459 w 2661966"/>
                          <a:gd name="connsiteY205" fmla="*/ 425976 h 3370881"/>
                          <a:gd name="connsiteX206" fmla="*/ 2102223 w 2661966"/>
                          <a:gd name="connsiteY206" fmla="*/ 430458 h 3370881"/>
                          <a:gd name="connsiteX207" fmla="*/ 2084294 w 2661966"/>
                          <a:gd name="connsiteY207" fmla="*/ 439423 h 3370881"/>
                          <a:gd name="connsiteX208" fmla="*/ 2070847 w 2661966"/>
                          <a:gd name="connsiteY208" fmla="*/ 443905 h 3370881"/>
                          <a:gd name="connsiteX209" fmla="*/ 2061882 w 2661966"/>
                          <a:gd name="connsiteY209" fmla="*/ 461834 h 3370881"/>
                          <a:gd name="connsiteX210" fmla="*/ 2034988 w 2661966"/>
                          <a:gd name="connsiteY210" fmla="*/ 475281 h 3370881"/>
                          <a:gd name="connsiteX211" fmla="*/ 1783976 w 2661966"/>
                          <a:gd name="connsiteY211" fmla="*/ 479764 h 3370881"/>
                          <a:gd name="connsiteX212" fmla="*/ 1766047 w 2661966"/>
                          <a:gd name="connsiteY212" fmla="*/ 488729 h 3370881"/>
                          <a:gd name="connsiteX213" fmla="*/ 1703294 w 2661966"/>
                          <a:gd name="connsiteY213" fmla="*/ 506658 h 3370881"/>
                          <a:gd name="connsiteX214" fmla="*/ 1689847 w 2661966"/>
                          <a:gd name="connsiteY214" fmla="*/ 511140 h 3370881"/>
                          <a:gd name="connsiteX215" fmla="*/ 1676400 w 2661966"/>
                          <a:gd name="connsiteY215" fmla="*/ 520105 h 3370881"/>
                          <a:gd name="connsiteX216" fmla="*/ 1649506 w 2661966"/>
                          <a:gd name="connsiteY216" fmla="*/ 529070 h 3370881"/>
                          <a:gd name="connsiteX217" fmla="*/ 1636059 w 2661966"/>
                          <a:gd name="connsiteY217" fmla="*/ 538034 h 3370881"/>
                          <a:gd name="connsiteX218" fmla="*/ 1622612 w 2661966"/>
                          <a:gd name="connsiteY218" fmla="*/ 551481 h 3370881"/>
                          <a:gd name="connsiteX219" fmla="*/ 1609165 w 2661966"/>
                          <a:gd name="connsiteY219" fmla="*/ 555964 h 3370881"/>
                          <a:gd name="connsiteX220" fmla="*/ 1577788 w 2661966"/>
                          <a:gd name="connsiteY220" fmla="*/ 587340 h 3370881"/>
                          <a:gd name="connsiteX221" fmla="*/ 1568823 w 2661966"/>
                          <a:gd name="connsiteY221" fmla="*/ 600787 h 3370881"/>
                          <a:gd name="connsiteX222" fmla="*/ 1555376 w 2661966"/>
                          <a:gd name="connsiteY222" fmla="*/ 614234 h 3370881"/>
                          <a:gd name="connsiteX223" fmla="*/ 1524000 w 2661966"/>
                          <a:gd name="connsiteY223" fmla="*/ 654576 h 3370881"/>
                          <a:gd name="connsiteX224" fmla="*/ 1519518 w 2661966"/>
                          <a:gd name="connsiteY224" fmla="*/ 668023 h 3370881"/>
                          <a:gd name="connsiteX225" fmla="*/ 1528482 w 2661966"/>
                          <a:gd name="connsiteY225" fmla="*/ 708364 h 3370881"/>
                          <a:gd name="connsiteX226" fmla="*/ 1537447 w 2661966"/>
                          <a:gd name="connsiteY226" fmla="*/ 721811 h 3370881"/>
                          <a:gd name="connsiteX227" fmla="*/ 1568823 w 2661966"/>
                          <a:gd name="connsiteY227" fmla="*/ 712846 h 3370881"/>
                          <a:gd name="connsiteX228" fmla="*/ 1600200 w 2661966"/>
                          <a:gd name="connsiteY228" fmla="*/ 712846 h 3370881"/>
                          <a:gd name="connsiteX229" fmla="*/ 1631576 w 2661966"/>
                          <a:gd name="connsiteY229" fmla="*/ 690434 h 3370881"/>
                          <a:gd name="connsiteX230" fmla="*/ 1645023 w 2661966"/>
                          <a:gd name="connsiteY230" fmla="*/ 676987 h 3370881"/>
                          <a:gd name="connsiteX231" fmla="*/ 1685365 w 2661966"/>
                          <a:gd name="connsiteY231" fmla="*/ 645611 h 3370881"/>
                          <a:gd name="connsiteX232" fmla="*/ 1716741 w 2661966"/>
                          <a:gd name="connsiteY232" fmla="*/ 614234 h 3370881"/>
                          <a:gd name="connsiteX233" fmla="*/ 1748118 w 2661966"/>
                          <a:gd name="connsiteY233" fmla="*/ 596305 h 3370881"/>
                          <a:gd name="connsiteX234" fmla="*/ 1761565 w 2661966"/>
                          <a:gd name="connsiteY234" fmla="*/ 591823 h 3370881"/>
                          <a:gd name="connsiteX235" fmla="*/ 1779494 w 2661966"/>
                          <a:gd name="connsiteY235" fmla="*/ 582858 h 3370881"/>
                          <a:gd name="connsiteX236" fmla="*/ 1815353 w 2661966"/>
                          <a:gd name="connsiteY236" fmla="*/ 573893 h 3370881"/>
                          <a:gd name="connsiteX237" fmla="*/ 2030506 w 2661966"/>
                          <a:gd name="connsiteY237" fmla="*/ 578376 h 3370881"/>
                          <a:gd name="connsiteX238" fmla="*/ 2017059 w 2661966"/>
                          <a:gd name="connsiteY238" fmla="*/ 600787 h 3370881"/>
                          <a:gd name="connsiteX239" fmla="*/ 1981200 w 2661966"/>
                          <a:gd name="connsiteY239" fmla="*/ 636646 h 3370881"/>
                          <a:gd name="connsiteX240" fmla="*/ 1967753 w 2661966"/>
                          <a:gd name="connsiteY240" fmla="*/ 650093 h 3370881"/>
                          <a:gd name="connsiteX241" fmla="*/ 1936376 w 2661966"/>
                          <a:gd name="connsiteY241" fmla="*/ 690434 h 3370881"/>
                          <a:gd name="connsiteX242" fmla="*/ 1905000 w 2661966"/>
                          <a:gd name="connsiteY242" fmla="*/ 717329 h 3370881"/>
                          <a:gd name="connsiteX243" fmla="*/ 1860176 w 2661966"/>
                          <a:gd name="connsiteY243" fmla="*/ 735258 h 3370881"/>
                          <a:gd name="connsiteX244" fmla="*/ 1788459 w 2661966"/>
                          <a:gd name="connsiteY244" fmla="*/ 744223 h 3370881"/>
                          <a:gd name="connsiteX245" fmla="*/ 1846729 w 2661966"/>
                          <a:gd name="connsiteY245" fmla="*/ 802493 h 3370881"/>
                          <a:gd name="connsiteX246" fmla="*/ 1913965 w 2661966"/>
                          <a:gd name="connsiteY246" fmla="*/ 829387 h 3370881"/>
                          <a:gd name="connsiteX247" fmla="*/ 1922929 w 2661966"/>
                          <a:gd name="connsiteY247" fmla="*/ 842834 h 3370881"/>
                          <a:gd name="connsiteX248" fmla="*/ 1967753 w 2661966"/>
                          <a:gd name="connsiteY248" fmla="*/ 883176 h 3370881"/>
                          <a:gd name="connsiteX249" fmla="*/ 1981200 w 2661966"/>
                          <a:gd name="connsiteY249" fmla="*/ 896623 h 3370881"/>
                          <a:gd name="connsiteX250" fmla="*/ 1994647 w 2661966"/>
                          <a:gd name="connsiteY250" fmla="*/ 905587 h 3370881"/>
                          <a:gd name="connsiteX251" fmla="*/ 2021541 w 2661966"/>
                          <a:gd name="connsiteY251" fmla="*/ 927999 h 3370881"/>
                          <a:gd name="connsiteX252" fmla="*/ 2030506 w 2661966"/>
                          <a:gd name="connsiteY252" fmla="*/ 941446 h 3370881"/>
                          <a:gd name="connsiteX253" fmla="*/ 2057400 w 2661966"/>
                          <a:gd name="connsiteY253" fmla="*/ 968340 h 3370881"/>
                          <a:gd name="connsiteX254" fmla="*/ 2088776 w 2661966"/>
                          <a:gd name="connsiteY254" fmla="*/ 1013164 h 3370881"/>
                          <a:gd name="connsiteX255" fmla="*/ 2115670 w 2661966"/>
                          <a:gd name="connsiteY255" fmla="*/ 1057987 h 3370881"/>
                          <a:gd name="connsiteX256" fmla="*/ 2120153 w 2661966"/>
                          <a:gd name="connsiteY256" fmla="*/ 1089364 h 3370881"/>
                          <a:gd name="connsiteX257" fmla="*/ 2138082 w 2661966"/>
                          <a:gd name="connsiteY257" fmla="*/ 1143152 h 3370881"/>
                          <a:gd name="connsiteX258" fmla="*/ 2147047 w 2661966"/>
                          <a:gd name="connsiteY258" fmla="*/ 1196940 h 3370881"/>
                          <a:gd name="connsiteX259" fmla="*/ 2151529 w 2661966"/>
                          <a:gd name="connsiteY259" fmla="*/ 1210387 h 3370881"/>
                          <a:gd name="connsiteX260" fmla="*/ 2156012 w 2661966"/>
                          <a:gd name="connsiteY260" fmla="*/ 1228317 h 3370881"/>
                          <a:gd name="connsiteX261" fmla="*/ 2173941 w 2661966"/>
                          <a:gd name="connsiteY261" fmla="*/ 1295552 h 3370881"/>
                          <a:gd name="connsiteX262" fmla="*/ 2182906 w 2661966"/>
                          <a:gd name="connsiteY262" fmla="*/ 1313481 h 3370881"/>
                          <a:gd name="connsiteX263" fmla="*/ 2187388 w 2661966"/>
                          <a:gd name="connsiteY263" fmla="*/ 1331411 h 3370881"/>
                          <a:gd name="connsiteX264" fmla="*/ 2214282 w 2661966"/>
                          <a:gd name="connsiteY264" fmla="*/ 1385199 h 3370881"/>
                          <a:gd name="connsiteX265" fmla="*/ 2218765 w 2661966"/>
                          <a:gd name="connsiteY265" fmla="*/ 1403129 h 3370881"/>
                          <a:gd name="connsiteX266" fmla="*/ 2223247 w 2661966"/>
                          <a:gd name="connsiteY266" fmla="*/ 1430023 h 3370881"/>
                          <a:gd name="connsiteX267" fmla="*/ 2236694 w 2661966"/>
                          <a:gd name="connsiteY267" fmla="*/ 1456917 h 3370881"/>
                          <a:gd name="connsiteX268" fmla="*/ 2249794 w 2661966"/>
                          <a:gd name="connsiteY268" fmla="*/ 1524624 h 3370881"/>
                          <a:gd name="connsiteX269" fmla="*/ 2241176 w 2661966"/>
                          <a:gd name="connsiteY269" fmla="*/ 1577940 h 3370881"/>
                          <a:gd name="connsiteX270" fmla="*/ 2245659 w 2661966"/>
                          <a:gd name="connsiteY270" fmla="*/ 1595870 h 3370881"/>
                          <a:gd name="connsiteX271" fmla="*/ 2249634 w 2661966"/>
                          <a:gd name="connsiteY271" fmla="*/ 1685855 h 3370881"/>
                          <a:gd name="connsiteX272" fmla="*/ 2227729 w 2661966"/>
                          <a:gd name="connsiteY272" fmla="*/ 1716893 h 3370881"/>
                          <a:gd name="connsiteX273" fmla="*/ 2240500 w 2661966"/>
                          <a:gd name="connsiteY273" fmla="*/ 1674269 h 3370881"/>
                          <a:gd name="connsiteX274" fmla="*/ 2235341 w 2661966"/>
                          <a:gd name="connsiteY274" fmla="*/ 1788611 h 3370881"/>
                          <a:gd name="connsiteX275" fmla="*/ 2230689 w 2661966"/>
                          <a:gd name="connsiteY275" fmla="*/ 1823963 h 3370881"/>
                          <a:gd name="connsiteX276" fmla="*/ 2226207 w 2661966"/>
                          <a:gd name="connsiteY276" fmla="*/ 1824470 h 3370881"/>
                          <a:gd name="connsiteX277" fmla="*/ 2208278 w 2661966"/>
                          <a:gd name="connsiteY277" fmla="*/ 1869293 h 3370881"/>
                          <a:gd name="connsiteX278" fmla="*/ 2195168 w 2661966"/>
                          <a:gd name="connsiteY278" fmla="*/ 1882740 h 3370881"/>
                          <a:gd name="connsiteX279" fmla="*/ 2203458 w 2661966"/>
                          <a:gd name="connsiteY279" fmla="*/ 1918938 h 3370881"/>
                          <a:gd name="connsiteX280" fmla="*/ 2204134 w 2661966"/>
                          <a:gd name="connsiteY280" fmla="*/ 1949806 h 3370881"/>
                          <a:gd name="connsiteX281" fmla="*/ 2226545 w 2661966"/>
                          <a:gd name="connsiteY281" fmla="*/ 1954627 h 3370881"/>
                          <a:gd name="connsiteX282" fmla="*/ 2241176 w 2661966"/>
                          <a:gd name="connsiteY282" fmla="*/ 2012729 h 3370881"/>
                          <a:gd name="connsiteX283" fmla="*/ 2263588 w 2661966"/>
                          <a:gd name="connsiteY283" fmla="*/ 2057552 h 3370881"/>
                          <a:gd name="connsiteX284" fmla="*/ 2286000 w 2661966"/>
                          <a:gd name="connsiteY284" fmla="*/ 2084446 h 3370881"/>
                          <a:gd name="connsiteX285" fmla="*/ 2299447 w 2661966"/>
                          <a:gd name="connsiteY285" fmla="*/ 2124787 h 3370881"/>
                          <a:gd name="connsiteX286" fmla="*/ 2321859 w 2661966"/>
                          <a:gd name="connsiteY286" fmla="*/ 2151681 h 3370881"/>
                          <a:gd name="connsiteX287" fmla="*/ 2344270 w 2661966"/>
                          <a:gd name="connsiteY287" fmla="*/ 2205470 h 3370881"/>
                          <a:gd name="connsiteX288" fmla="*/ 2348753 w 2661966"/>
                          <a:gd name="connsiteY288" fmla="*/ 2223399 h 3370881"/>
                          <a:gd name="connsiteX289" fmla="*/ 2366682 w 2661966"/>
                          <a:gd name="connsiteY289" fmla="*/ 2263740 h 3370881"/>
                          <a:gd name="connsiteX290" fmla="*/ 2375647 w 2661966"/>
                          <a:gd name="connsiteY290" fmla="*/ 2286152 h 3370881"/>
                          <a:gd name="connsiteX291" fmla="*/ 2380129 w 2661966"/>
                          <a:gd name="connsiteY291" fmla="*/ 2308564 h 3370881"/>
                          <a:gd name="connsiteX292" fmla="*/ 2389094 w 2661966"/>
                          <a:gd name="connsiteY292" fmla="*/ 2335458 h 3370881"/>
                          <a:gd name="connsiteX293" fmla="*/ 2393576 w 2661966"/>
                          <a:gd name="connsiteY293" fmla="*/ 2380281 h 3370881"/>
                          <a:gd name="connsiteX294" fmla="*/ 2398059 w 2661966"/>
                          <a:gd name="connsiteY294" fmla="*/ 2393729 h 3370881"/>
                          <a:gd name="connsiteX295" fmla="*/ 2419794 w 2661966"/>
                          <a:gd name="connsiteY295" fmla="*/ 2447517 h 3370881"/>
                          <a:gd name="connsiteX296" fmla="*/ 2427343 w 2661966"/>
                          <a:gd name="connsiteY296" fmla="*/ 2564058 h 3370881"/>
                          <a:gd name="connsiteX297" fmla="*/ 2389094 w 2661966"/>
                          <a:gd name="connsiteY297" fmla="*/ 2837481 h 3370881"/>
                          <a:gd name="connsiteX298" fmla="*/ 2380129 w 2661966"/>
                          <a:gd name="connsiteY298" fmla="*/ 2859893 h 3370881"/>
                          <a:gd name="connsiteX299" fmla="*/ 2357718 w 2661966"/>
                          <a:gd name="connsiteY299" fmla="*/ 2913681 h 3370881"/>
                          <a:gd name="connsiteX300" fmla="*/ 2348753 w 2661966"/>
                          <a:gd name="connsiteY300" fmla="*/ 2936093 h 3370881"/>
                          <a:gd name="connsiteX301" fmla="*/ 2339788 w 2661966"/>
                          <a:gd name="connsiteY301" fmla="*/ 2971952 h 3370881"/>
                          <a:gd name="connsiteX302" fmla="*/ 2326341 w 2661966"/>
                          <a:gd name="connsiteY302" fmla="*/ 2994364 h 3370881"/>
                          <a:gd name="connsiteX303" fmla="*/ 2317376 w 2661966"/>
                          <a:gd name="connsiteY303" fmla="*/ 3025740 h 3370881"/>
                          <a:gd name="connsiteX304" fmla="*/ 2303929 w 2661966"/>
                          <a:gd name="connsiteY304" fmla="*/ 3048152 h 3370881"/>
                          <a:gd name="connsiteX305" fmla="*/ 2290482 w 2661966"/>
                          <a:gd name="connsiteY305" fmla="*/ 3079529 h 3370881"/>
                          <a:gd name="connsiteX306" fmla="*/ 2272553 w 2661966"/>
                          <a:gd name="connsiteY306" fmla="*/ 3084011 h 3370881"/>
                          <a:gd name="connsiteX307" fmla="*/ 2259106 w 2661966"/>
                          <a:gd name="connsiteY307" fmla="*/ 3088493 h 3370881"/>
                          <a:gd name="connsiteX308" fmla="*/ 2241176 w 2661966"/>
                          <a:gd name="connsiteY308" fmla="*/ 3092976 h 3370881"/>
                          <a:gd name="connsiteX309" fmla="*/ 2209800 w 2661966"/>
                          <a:gd name="connsiteY309" fmla="*/ 3101940 h 3370881"/>
                          <a:gd name="connsiteX310" fmla="*/ 2205318 w 2661966"/>
                          <a:gd name="connsiteY310" fmla="*/ 3039187 h 3370881"/>
                          <a:gd name="connsiteX311" fmla="*/ 2218765 w 2661966"/>
                          <a:gd name="connsiteY311" fmla="*/ 3021258 h 3370881"/>
                          <a:gd name="connsiteX312" fmla="*/ 2245659 w 2661966"/>
                          <a:gd name="connsiteY312" fmla="*/ 2971952 h 3370881"/>
                          <a:gd name="connsiteX313" fmla="*/ 2268070 w 2661966"/>
                          <a:gd name="connsiteY313" fmla="*/ 2945058 h 3370881"/>
                          <a:gd name="connsiteX314" fmla="*/ 2298550 w 2661966"/>
                          <a:gd name="connsiteY314" fmla="*/ 2568540 h 3370881"/>
                          <a:gd name="connsiteX315" fmla="*/ 2284986 w 2661966"/>
                          <a:gd name="connsiteY315" fmla="*/ 2532681 h 3370881"/>
                          <a:gd name="connsiteX316" fmla="*/ 2293273 w 2661966"/>
                          <a:gd name="connsiteY316" fmla="*/ 2496653 h 3370881"/>
                          <a:gd name="connsiteX317" fmla="*/ 2278152 w 2661966"/>
                          <a:gd name="connsiteY317" fmla="*/ 2475178 h 3370881"/>
                          <a:gd name="connsiteX318" fmla="*/ 2245659 w 2661966"/>
                          <a:gd name="connsiteY318" fmla="*/ 2389247 h 3370881"/>
                          <a:gd name="connsiteX319" fmla="*/ 2195507 w 2661966"/>
                          <a:gd name="connsiteY319" fmla="*/ 2241328 h 3370881"/>
                          <a:gd name="connsiteX320" fmla="*/ 2083786 w 2661966"/>
                          <a:gd name="connsiteY320" fmla="*/ 2040300 h 3370881"/>
                          <a:gd name="connsiteX321" fmla="*/ 2048773 w 2661966"/>
                          <a:gd name="connsiteY321" fmla="*/ 2017971 h 3370881"/>
                          <a:gd name="connsiteX322" fmla="*/ 2074314 w 2661966"/>
                          <a:gd name="connsiteY322" fmla="*/ 2011967 h 3370881"/>
                          <a:gd name="connsiteX323" fmla="*/ 2034988 w 2661966"/>
                          <a:gd name="connsiteY323" fmla="*/ 2003764 h 3370881"/>
                          <a:gd name="connsiteX324" fmla="*/ 2026023 w 2661966"/>
                          <a:gd name="connsiteY324" fmla="*/ 2026176 h 3370881"/>
                          <a:gd name="connsiteX325" fmla="*/ 2021541 w 2661966"/>
                          <a:gd name="connsiteY325" fmla="*/ 2039623 h 3370881"/>
                          <a:gd name="connsiteX326" fmla="*/ 1999129 w 2661966"/>
                          <a:gd name="connsiteY326" fmla="*/ 2053070 h 3370881"/>
                          <a:gd name="connsiteX327" fmla="*/ 1990165 w 2661966"/>
                          <a:gd name="connsiteY327" fmla="*/ 2070999 h 3370881"/>
                          <a:gd name="connsiteX328" fmla="*/ 1967753 w 2661966"/>
                          <a:gd name="connsiteY328" fmla="*/ 2106858 h 3370881"/>
                          <a:gd name="connsiteX329" fmla="*/ 1981200 w 2661966"/>
                          <a:gd name="connsiteY329" fmla="*/ 2223399 h 3370881"/>
                          <a:gd name="connsiteX330" fmla="*/ 1994647 w 2661966"/>
                          <a:gd name="connsiteY330" fmla="*/ 2254776 h 3370881"/>
                          <a:gd name="connsiteX331" fmla="*/ 2003612 w 2661966"/>
                          <a:gd name="connsiteY331" fmla="*/ 2272705 h 3370881"/>
                          <a:gd name="connsiteX332" fmla="*/ 2026023 w 2661966"/>
                          <a:gd name="connsiteY332" fmla="*/ 2304081 h 3370881"/>
                          <a:gd name="connsiteX333" fmla="*/ 2043953 w 2661966"/>
                          <a:gd name="connsiteY333" fmla="*/ 2348905 h 3370881"/>
                          <a:gd name="connsiteX334" fmla="*/ 2061882 w 2661966"/>
                          <a:gd name="connsiteY334" fmla="*/ 2371317 h 3370881"/>
                          <a:gd name="connsiteX335" fmla="*/ 2088776 w 2661966"/>
                          <a:gd name="connsiteY335" fmla="*/ 2434070 h 3370881"/>
                          <a:gd name="connsiteX336" fmla="*/ 2102223 w 2661966"/>
                          <a:gd name="connsiteY336" fmla="*/ 2465446 h 3370881"/>
                          <a:gd name="connsiteX337" fmla="*/ 2106706 w 2661966"/>
                          <a:gd name="connsiteY337" fmla="*/ 2496823 h 3370881"/>
                          <a:gd name="connsiteX338" fmla="*/ 2124635 w 2661966"/>
                          <a:gd name="connsiteY338" fmla="*/ 2559576 h 3370881"/>
                          <a:gd name="connsiteX339" fmla="*/ 2138082 w 2661966"/>
                          <a:gd name="connsiteY339" fmla="*/ 2649223 h 3370881"/>
                          <a:gd name="connsiteX340" fmla="*/ 2147047 w 2661966"/>
                          <a:gd name="connsiteY340" fmla="*/ 2685081 h 3370881"/>
                          <a:gd name="connsiteX341" fmla="*/ 2151529 w 2661966"/>
                          <a:gd name="connsiteY341" fmla="*/ 2716458 h 3370881"/>
                          <a:gd name="connsiteX342" fmla="*/ 2160494 w 2661966"/>
                          <a:gd name="connsiteY342" fmla="*/ 2770246 h 3370881"/>
                          <a:gd name="connsiteX343" fmla="*/ 2156012 w 2661966"/>
                          <a:gd name="connsiteY343" fmla="*/ 2962987 h 3370881"/>
                          <a:gd name="connsiteX344" fmla="*/ 2138082 w 2661966"/>
                          <a:gd name="connsiteY344" fmla="*/ 3043670 h 3370881"/>
                          <a:gd name="connsiteX345" fmla="*/ 2133600 w 2661966"/>
                          <a:gd name="connsiteY345" fmla="*/ 3061599 h 3370881"/>
                          <a:gd name="connsiteX346" fmla="*/ 2120153 w 2661966"/>
                          <a:gd name="connsiteY346" fmla="*/ 3079529 h 3370881"/>
                          <a:gd name="connsiteX347" fmla="*/ 2111188 w 2661966"/>
                          <a:gd name="connsiteY347" fmla="*/ 3106423 h 3370881"/>
                          <a:gd name="connsiteX348" fmla="*/ 2088776 w 2661966"/>
                          <a:gd name="connsiteY348" fmla="*/ 3137799 h 3370881"/>
                          <a:gd name="connsiteX349" fmla="*/ 2075329 w 2661966"/>
                          <a:gd name="connsiteY349" fmla="*/ 3164693 h 3370881"/>
                          <a:gd name="connsiteX350" fmla="*/ 2061882 w 2661966"/>
                          <a:gd name="connsiteY350" fmla="*/ 3169176 h 3370881"/>
                          <a:gd name="connsiteX351" fmla="*/ 2021541 w 2661966"/>
                          <a:gd name="connsiteY351" fmla="*/ 3164693 h 3370881"/>
                          <a:gd name="connsiteX352" fmla="*/ 2012576 w 2661966"/>
                          <a:gd name="connsiteY352" fmla="*/ 3119870 h 3370881"/>
                          <a:gd name="connsiteX353" fmla="*/ 2048435 w 2661966"/>
                          <a:gd name="connsiteY353" fmla="*/ 3021258 h 3370881"/>
                          <a:gd name="connsiteX354" fmla="*/ 2048435 w 2661966"/>
                          <a:gd name="connsiteY354" fmla="*/ 3021258 h 3370881"/>
                          <a:gd name="connsiteX355" fmla="*/ 2061882 w 2661966"/>
                          <a:gd name="connsiteY355" fmla="*/ 2967470 h 3370881"/>
                          <a:gd name="connsiteX356" fmla="*/ 2070847 w 2661966"/>
                          <a:gd name="connsiteY356" fmla="*/ 2882305 h 3370881"/>
                          <a:gd name="connsiteX357" fmla="*/ 2066365 w 2661966"/>
                          <a:gd name="connsiteY357" fmla="*/ 2725423 h 3370881"/>
                          <a:gd name="connsiteX358" fmla="*/ 2043953 w 2661966"/>
                          <a:gd name="connsiteY358" fmla="*/ 2649223 h 3370881"/>
                          <a:gd name="connsiteX359" fmla="*/ 2030506 w 2661966"/>
                          <a:gd name="connsiteY359" fmla="*/ 2622329 h 3370881"/>
                          <a:gd name="connsiteX360" fmla="*/ 2017059 w 2661966"/>
                          <a:gd name="connsiteY360" fmla="*/ 2581987 h 3370881"/>
                          <a:gd name="connsiteX361" fmla="*/ 1981200 w 2661966"/>
                          <a:gd name="connsiteY361" fmla="*/ 2514752 h 3370881"/>
                          <a:gd name="connsiteX362" fmla="*/ 1972235 w 2661966"/>
                          <a:gd name="connsiteY362" fmla="*/ 2501305 h 3370881"/>
                          <a:gd name="connsiteX363" fmla="*/ 1958788 w 2661966"/>
                          <a:gd name="connsiteY363" fmla="*/ 2478893 h 3370881"/>
                          <a:gd name="connsiteX364" fmla="*/ 1905000 w 2661966"/>
                          <a:gd name="connsiteY364" fmla="*/ 2398211 h 3370881"/>
                          <a:gd name="connsiteX365" fmla="*/ 1882588 w 2661966"/>
                          <a:gd name="connsiteY365" fmla="*/ 2357870 h 3370881"/>
                          <a:gd name="connsiteX366" fmla="*/ 1869141 w 2661966"/>
                          <a:gd name="connsiteY366" fmla="*/ 2339940 h 3370881"/>
                          <a:gd name="connsiteX367" fmla="*/ 1806388 w 2661966"/>
                          <a:gd name="connsiteY367" fmla="*/ 2313046 h 3370881"/>
                          <a:gd name="connsiteX368" fmla="*/ 1779494 w 2661966"/>
                          <a:gd name="connsiteY368" fmla="*/ 2304081 h 3370881"/>
                          <a:gd name="connsiteX369" fmla="*/ 1752600 w 2661966"/>
                          <a:gd name="connsiteY369" fmla="*/ 2299599 h 3370881"/>
                          <a:gd name="connsiteX370" fmla="*/ 1680882 w 2661966"/>
                          <a:gd name="connsiteY370" fmla="*/ 2277187 h 3370881"/>
                          <a:gd name="connsiteX371" fmla="*/ 1719025 w 2661966"/>
                          <a:gd name="connsiteY371" fmla="*/ 2281331 h 3370881"/>
                          <a:gd name="connsiteX372" fmla="*/ 1756997 w 2661966"/>
                          <a:gd name="connsiteY372" fmla="*/ 2289450 h 3370881"/>
                          <a:gd name="connsiteX373" fmla="*/ 1656440 w 2661966"/>
                          <a:gd name="connsiteY373" fmla="*/ 2298583 h 3370881"/>
                          <a:gd name="connsiteX374" fmla="*/ 1537447 w 2661966"/>
                          <a:gd name="connsiteY374" fmla="*/ 2329960 h 3370881"/>
                          <a:gd name="connsiteX375" fmla="*/ 1571993 w 2661966"/>
                          <a:gd name="connsiteY375" fmla="*/ 2317957 h 3370881"/>
                          <a:gd name="connsiteX376" fmla="*/ 1509707 w 2661966"/>
                          <a:gd name="connsiteY376" fmla="*/ 2338926 h 3370881"/>
                          <a:gd name="connsiteX377" fmla="*/ 1500444 w 2661966"/>
                          <a:gd name="connsiteY377" fmla="*/ 2355271 h 3370881"/>
                          <a:gd name="connsiteX378" fmla="*/ 1402678 w 2661966"/>
                          <a:gd name="connsiteY378" fmla="*/ 2339641 h 3370881"/>
                          <a:gd name="connsiteX379" fmla="*/ 1322892 w 2661966"/>
                          <a:gd name="connsiteY379" fmla="*/ 2336952 h 3370881"/>
                          <a:gd name="connsiteX380" fmla="*/ 1199384 w 2661966"/>
                          <a:gd name="connsiteY380" fmla="*/ 2307041 h 3370881"/>
                          <a:gd name="connsiteX381" fmla="*/ 1066800 w 2661966"/>
                          <a:gd name="connsiteY381" fmla="*/ 2272705 h 3370881"/>
                          <a:gd name="connsiteX382" fmla="*/ 1030941 w 2661966"/>
                          <a:gd name="connsiteY382" fmla="*/ 2263740 h 3370881"/>
                          <a:gd name="connsiteX383" fmla="*/ 986118 w 2661966"/>
                          <a:gd name="connsiteY383" fmla="*/ 2241329 h 3370881"/>
                          <a:gd name="connsiteX384" fmla="*/ 968188 w 2661966"/>
                          <a:gd name="connsiteY384" fmla="*/ 2232364 h 3370881"/>
                          <a:gd name="connsiteX385" fmla="*/ 936812 w 2661966"/>
                          <a:gd name="connsiteY385" fmla="*/ 2214434 h 3370881"/>
                          <a:gd name="connsiteX386" fmla="*/ 905435 w 2661966"/>
                          <a:gd name="connsiteY386" fmla="*/ 2196505 h 3370881"/>
                          <a:gd name="connsiteX387" fmla="*/ 869576 w 2661966"/>
                          <a:gd name="connsiteY387" fmla="*/ 2209952 h 3370881"/>
                          <a:gd name="connsiteX388" fmla="*/ 856129 w 2661966"/>
                          <a:gd name="connsiteY388" fmla="*/ 2227881 h 3370881"/>
                          <a:gd name="connsiteX389" fmla="*/ 815788 w 2661966"/>
                          <a:gd name="connsiteY389" fmla="*/ 2268223 h 3370881"/>
                          <a:gd name="connsiteX390" fmla="*/ 788894 w 2661966"/>
                          <a:gd name="connsiteY390" fmla="*/ 2290634 h 3370881"/>
                          <a:gd name="connsiteX391" fmla="*/ 762000 w 2661966"/>
                          <a:gd name="connsiteY391" fmla="*/ 2313046 h 3370881"/>
                          <a:gd name="connsiteX392" fmla="*/ 753035 w 2661966"/>
                          <a:gd name="connsiteY392" fmla="*/ 2326493 h 3370881"/>
                          <a:gd name="connsiteX393" fmla="*/ 735106 w 2661966"/>
                          <a:gd name="connsiteY393" fmla="*/ 2339940 h 3370881"/>
                          <a:gd name="connsiteX394" fmla="*/ 712694 w 2661966"/>
                          <a:gd name="connsiteY394" fmla="*/ 2362352 h 3370881"/>
                          <a:gd name="connsiteX395" fmla="*/ 694765 w 2661966"/>
                          <a:gd name="connsiteY395" fmla="*/ 2375799 h 3370881"/>
                          <a:gd name="connsiteX396" fmla="*/ 681318 w 2661966"/>
                          <a:gd name="connsiteY396" fmla="*/ 2393729 h 3370881"/>
                          <a:gd name="connsiteX397" fmla="*/ 667870 w 2661966"/>
                          <a:gd name="connsiteY397" fmla="*/ 2402693 h 3370881"/>
                          <a:gd name="connsiteX398" fmla="*/ 623047 w 2661966"/>
                          <a:gd name="connsiteY398" fmla="*/ 2443034 h 3370881"/>
                          <a:gd name="connsiteX399" fmla="*/ 600635 w 2661966"/>
                          <a:gd name="connsiteY399" fmla="*/ 2474411 h 3370881"/>
                          <a:gd name="connsiteX400" fmla="*/ 587188 w 2661966"/>
                          <a:gd name="connsiteY400" fmla="*/ 2514752 h 3370881"/>
                          <a:gd name="connsiteX401" fmla="*/ 582706 w 2661966"/>
                          <a:gd name="connsiteY401" fmla="*/ 2546129 h 3370881"/>
                          <a:gd name="connsiteX402" fmla="*/ 596153 w 2661966"/>
                          <a:gd name="connsiteY402" fmla="*/ 2635776 h 3370881"/>
                          <a:gd name="connsiteX403" fmla="*/ 600635 w 2661966"/>
                          <a:gd name="connsiteY403" fmla="*/ 2653705 h 3370881"/>
                          <a:gd name="connsiteX404" fmla="*/ 609600 w 2661966"/>
                          <a:gd name="connsiteY404" fmla="*/ 2671634 h 3370881"/>
                          <a:gd name="connsiteX405" fmla="*/ 614082 w 2661966"/>
                          <a:gd name="connsiteY405" fmla="*/ 2689564 h 3370881"/>
                          <a:gd name="connsiteX406" fmla="*/ 623047 w 2661966"/>
                          <a:gd name="connsiteY406" fmla="*/ 2711976 h 3370881"/>
                          <a:gd name="connsiteX407" fmla="*/ 627529 w 2661966"/>
                          <a:gd name="connsiteY407" fmla="*/ 2734387 h 3370881"/>
                          <a:gd name="connsiteX408" fmla="*/ 640976 w 2661966"/>
                          <a:gd name="connsiteY408" fmla="*/ 2765764 h 3370881"/>
                          <a:gd name="connsiteX409" fmla="*/ 645459 w 2661966"/>
                          <a:gd name="connsiteY409" fmla="*/ 2779211 h 3370881"/>
                          <a:gd name="connsiteX410" fmla="*/ 658906 w 2661966"/>
                          <a:gd name="connsiteY410" fmla="*/ 2801623 h 3370881"/>
                          <a:gd name="connsiteX411" fmla="*/ 676835 w 2661966"/>
                          <a:gd name="connsiteY411" fmla="*/ 2864376 h 3370881"/>
                          <a:gd name="connsiteX412" fmla="*/ 690282 w 2661966"/>
                          <a:gd name="connsiteY412" fmla="*/ 2895752 h 3370881"/>
                          <a:gd name="connsiteX413" fmla="*/ 699247 w 2661966"/>
                          <a:gd name="connsiteY413" fmla="*/ 2940576 h 3370881"/>
                          <a:gd name="connsiteX414" fmla="*/ 703729 w 2661966"/>
                          <a:gd name="connsiteY414" fmla="*/ 2967470 h 3370881"/>
                          <a:gd name="connsiteX415" fmla="*/ 717176 w 2661966"/>
                          <a:gd name="connsiteY415" fmla="*/ 2994364 h 3370881"/>
                          <a:gd name="connsiteX416" fmla="*/ 735106 w 2661966"/>
                          <a:gd name="connsiteY416" fmla="*/ 3052634 h 3370881"/>
                          <a:gd name="connsiteX417" fmla="*/ 739588 w 2661966"/>
                          <a:gd name="connsiteY417" fmla="*/ 3079529 h 3370881"/>
                          <a:gd name="connsiteX418" fmla="*/ 762000 w 2661966"/>
                          <a:gd name="connsiteY418" fmla="*/ 3142281 h 3370881"/>
                          <a:gd name="connsiteX419" fmla="*/ 766482 w 2661966"/>
                          <a:gd name="connsiteY419" fmla="*/ 3231929 h 3370881"/>
                          <a:gd name="connsiteX420" fmla="*/ 770965 w 2661966"/>
                          <a:gd name="connsiteY420" fmla="*/ 3254340 h 3370881"/>
                          <a:gd name="connsiteX421" fmla="*/ 775447 w 2661966"/>
                          <a:gd name="connsiteY421" fmla="*/ 3285717 h 3370881"/>
                          <a:gd name="connsiteX422" fmla="*/ 748553 w 2661966"/>
                          <a:gd name="connsiteY422" fmla="*/ 3335023 h 3370881"/>
                          <a:gd name="connsiteX423" fmla="*/ 721659 w 2661966"/>
                          <a:gd name="connsiteY423" fmla="*/ 3343987 h 3370881"/>
                          <a:gd name="connsiteX424" fmla="*/ 708212 w 2661966"/>
                          <a:gd name="connsiteY424" fmla="*/ 3348470 h 3370881"/>
                          <a:gd name="connsiteX425" fmla="*/ 623047 w 2661966"/>
                          <a:gd name="connsiteY425" fmla="*/ 3330540 h 3370881"/>
                          <a:gd name="connsiteX426" fmla="*/ 609600 w 2661966"/>
                          <a:gd name="connsiteY426" fmla="*/ 3308129 h 3370881"/>
                          <a:gd name="connsiteX427" fmla="*/ 591670 w 2661966"/>
                          <a:gd name="connsiteY427" fmla="*/ 3267787 h 3370881"/>
                          <a:gd name="connsiteX428" fmla="*/ 560294 w 2661966"/>
                          <a:gd name="connsiteY428" fmla="*/ 3209517 h 3370881"/>
                          <a:gd name="connsiteX429" fmla="*/ 551329 w 2661966"/>
                          <a:gd name="connsiteY429" fmla="*/ 3196070 h 3370881"/>
                          <a:gd name="connsiteX430" fmla="*/ 528918 w 2661966"/>
                          <a:gd name="connsiteY430" fmla="*/ 3173658 h 3370881"/>
                          <a:gd name="connsiteX431" fmla="*/ 519953 w 2661966"/>
                          <a:gd name="connsiteY431" fmla="*/ 3128834 h 3370881"/>
                          <a:gd name="connsiteX432" fmla="*/ 524435 w 2661966"/>
                          <a:gd name="connsiteY432" fmla="*/ 3101940 h 3370881"/>
                          <a:gd name="connsiteX433" fmla="*/ 528918 w 2661966"/>
                          <a:gd name="connsiteY433" fmla="*/ 3088493 h 3370881"/>
                          <a:gd name="connsiteX434" fmla="*/ 542365 w 2661966"/>
                          <a:gd name="connsiteY434" fmla="*/ 3052634 h 3370881"/>
                          <a:gd name="connsiteX435" fmla="*/ 484094 w 2661966"/>
                          <a:gd name="connsiteY435" fmla="*/ 2886787 h 3370881"/>
                          <a:gd name="connsiteX436" fmla="*/ 443753 w 2661966"/>
                          <a:gd name="connsiteY436" fmla="*/ 2779211 h 3370881"/>
                          <a:gd name="connsiteX437" fmla="*/ 439270 w 2661966"/>
                          <a:gd name="connsiteY437" fmla="*/ 2752317 h 3370881"/>
                          <a:gd name="connsiteX438" fmla="*/ 430306 w 2661966"/>
                          <a:gd name="connsiteY438" fmla="*/ 2716458 h 3370881"/>
                          <a:gd name="connsiteX439" fmla="*/ 425823 w 2661966"/>
                          <a:gd name="connsiteY439" fmla="*/ 2680599 h 3370881"/>
                          <a:gd name="connsiteX440" fmla="*/ 398929 w 2661966"/>
                          <a:gd name="connsiteY440" fmla="*/ 2599917 h 3370881"/>
                          <a:gd name="connsiteX441" fmla="*/ 385482 w 2661966"/>
                          <a:gd name="connsiteY441" fmla="*/ 2568540 h 3370881"/>
                          <a:gd name="connsiteX442" fmla="*/ 381000 w 2661966"/>
                          <a:gd name="connsiteY442" fmla="*/ 2550611 h 3370881"/>
                          <a:gd name="connsiteX443" fmla="*/ 372035 w 2661966"/>
                          <a:gd name="connsiteY443" fmla="*/ 2483376 h 3370881"/>
                          <a:gd name="connsiteX444" fmla="*/ 367553 w 2661966"/>
                          <a:gd name="connsiteY444" fmla="*/ 2469929 h 3370881"/>
                          <a:gd name="connsiteX445" fmla="*/ 407894 w 2661966"/>
                          <a:gd name="connsiteY445" fmla="*/ 2451999 h 3370881"/>
                          <a:gd name="connsiteX446" fmla="*/ 515470 w 2661966"/>
                          <a:gd name="connsiteY446" fmla="*/ 2407176 h 3370881"/>
                          <a:gd name="connsiteX447" fmla="*/ 578223 w 2661966"/>
                          <a:gd name="connsiteY447" fmla="*/ 2353387 h 3370881"/>
                          <a:gd name="connsiteX448" fmla="*/ 587188 w 2661966"/>
                          <a:gd name="connsiteY448" fmla="*/ 2330976 h 3370881"/>
                          <a:gd name="connsiteX449" fmla="*/ 614082 w 2661966"/>
                          <a:gd name="connsiteY449" fmla="*/ 2254776 h 3370881"/>
                          <a:gd name="connsiteX450" fmla="*/ 649941 w 2661966"/>
                          <a:gd name="connsiteY450" fmla="*/ 2200987 h 3370881"/>
                          <a:gd name="connsiteX451" fmla="*/ 690282 w 2661966"/>
                          <a:gd name="connsiteY451" fmla="*/ 2174093 h 3370881"/>
                          <a:gd name="connsiteX452" fmla="*/ 703729 w 2661966"/>
                          <a:gd name="connsiteY452" fmla="*/ 2165129 h 3370881"/>
                          <a:gd name="connsiteX453" fmla="*/ 739588 w 2661966"/>
                          <a:gd name="connsiteY453" fmla="*/ 2147199 h 3370881"/>
                          <a:gd name="connsiteX454" fmla="*/ 708212 w 2661966"/>
                          <a:gd name="connsiteY454" fmla="*/ 2187540 h 3370881"/>
                          <a:gd name="connsiteX455" fmla="*/ 654423 w 2661966"/>
                          <a:gd name="connsiteY455" fmla="*/ 2241329 h 3370881"/>
                          <a:gd name="connsiteX456" fmla="*/ 636494 w 2661966"/>
                          <a:gd name="connsiteY456" fmla="*/ 2259258 h 3370881"/>
                          <a:gd name="connsiteX457" fmla="*/ 614082 w 2661966"/>
                          <a:gd name="connsiteY457" fmla="*/ 2286152 h 3370881"/>
                          <a:gd name="connsiteX458" fmla="*/ 592179 w 2661966"/>
                          <a:gd name="connsiteY458" fmla="*/ 2282347 h 3370881"/>
                          <a:gd name="connsiteX459" fmla="*/ 555980 w 2661966"/>
                          <a:gd name="connsiteY459" fmla="*/ 2313892 h 3370881"/>
                          <a:gd name="connsiteX460" fmla="*/ 524435 w 2661966"/>
                          <a:gd name="connsiteY460" fmla="*/ 2348905 h 3370881"/>
                          <a:gd name="connsiteX461" fmla="*/ 502023 w 2661966"/>
                          <a:gd name="connsiteY461" fmla="*/ 2362352 h 3370881"/>
                          <a:gd name="connsiteX462" fmla="*/ 461682 w 2661966"/>
                          <a:gd name="connsiteY462" fmla="*/ 2389246 h 3370881"/>
                          <a:gd name="connsiteX463" fmla="*/ 448235 w 2661966"/>
                          <a:gd name="connsiteY463" fmla="*/ 2398211 h 3370881"/>
                          <a:gd name="connsiteX464" fmla="*/ 430306 w 2661966"/>
                          <a:gd name="connsiteY464" fmla="*/ 2407176 h 3370881"/>
                          <a:gd name="connsiteX465" fmla="*/ 412376 w 2661966"/>
                          <a:gd name="connsiteY465" fmla="*/ 2420623 h 3370881"/>
                          <a:gd name="connsiteX466" fmla="*/ 389965 w 2661966"/>
                          <a:gd name="connsiteY466" fmla="*/ 2429587 h 3370881"/>
                          <a:gd name="connsiteX467" fmla="*/ 372035 w 2661966"/>
                          <a:gd name="connsiteY467" fmla="*/ 2443034 h 3370881"/>
                          <a:gd name="connsiteX468" fmla="*/ 318247 w 2661966"/>
                          <a:gd name="connsiteY468" fmla="*/ 2474411 h 3370881"/>
                          <a:gd name="connsiteX469" fmla="*/ 304800 w 2661966"/>
                          <a:gd name="connsiteY469" fmla="*/ 2492340 h 3370881"/>
                          <a:gd name="connsiteX470" fmla="*/ 282388 w 2661966"/>
                          <a:gd name="connsiteY470" fmla="*/ 2519234 h 3370881"/>
                          <a:gd name="connsiteX471" fmla="*/ 295835 w 2661966"/>
                          <a:gd name="connsiteY471" fmla="*/ 2815070 h 3370881"/>
                          <a:gd name="connsiteX472" fmla="*/ 300318 w 2661966"/>
                          <a:gd name="connsiteY472" fmla="*/ 2837481 h 3370881"/>
                          <a:gd name="connsiteX473" fmla="*/ 304800 w 2661966"/>
                          <a:gd name="connsiteY473" fmla="*/ 2868858 h 3370881"/>
                          <a:gd name="connsiteX474" fmla="*/ 309282 w 2661966"/>
                          <a:gd name="connsiteY474" fmla="*/ 2927129 h 3370881"/>
                          <a:gd name="connsiteX475" fmla="*/ 322729 w 2661966"/>
                          <a:gd name="connsiteY475" fmla="*/ 2985399 h 3370881"/>
                          <a:gd name="connsiteX476" fmla="*/ 327212 w 2661966"/>
                          <a:gd name="connsiteY476" fmla="*/ 3012293 h 3370881"/>
                          <a:gd name="connsiteX477" fmla="*/ 331694 w 2661966"/>
                          <a:gd name="connsiteY477" fmla="*/ 3043670 h 3370881"/>
                          <a:gd name="connsiteX478" fmla="*/ 345141 w 2661966"/>
                          <a:gd name="connsiteY478" fmla="*/ 3070564 h 3370881"/>
                          <a:gd name="connsiteX479" fmla="*/ 367553 w 2661966"/>
                          <a:gd name="connsiteY479" fmla="*/ 3124352 h 3370881"/>
                          <a:gd name="connsiteX480" fmla="*/ 381000 w 2661966"/>
                          <a:gd name="connsiteY480" fmla="*/ 3182623 h 3370881"/>
                          <a:gd name="connsiteX481" fmla="*/ 389965 w 2661966"/>
                          <a:gd name="connsiteY481" fmla="*/ 3196070 h 3370881"/>
                          <a:gd name="connsiteX482" fmla="*/ 394447 w 2661966"/>
                          <a:gd name="connsiteY482" fmla="*/ 3213999 h 3370881"/>
                          <a:gd name="connsiteX483" fmla="*/ 412376 w 2661966"/>
                          <a:gd name="connsiteY483" fmla="*/ 3245376 h 3370881"/>
                          <a:gd name="connsiteX484" fmla="*/ 416859 w 2661966"/>
                          <a:gd name="connsiteY484" fmla="*/ 3258823 h 3370881"/>
                          <a:gd name="connsiteX485" fmla="*/ 425823 w 2661966"/>
                          <a:gd name="connsiteY485" fmla="*/ 3272270 h 3370881"/>
                          <a:gd name="connsiteX486" fmla="*/ 439270 w 2661966"/>
                          <a:gd name="connsiteY486" fmla="*/ 3303646 h 3370881"/>
                          <a:gd name="connsiteX487" fmla="*/ 439270 w 2661966"/>
                          <a:gd name="connsiteY487" fmla="*/ 3352952 h 3370881"/>
                          <a:gd name="connsiteX488" fmla="*/ 430306 w 2661966"/>
                          <a:gd name="connsiteY488" fmla="*/ 3366399 h 3370881"/>
                          <a:gd name="connsiteX489" fmla="*/ 412376 w 2661966"/>
                          <a:gd name="connsiteY489" fmla="*/ 3370881 h 3370881"/>
                          <a:gd name="connsiteX490" fmla="*/ 295835 w 2661966"/>
                          <a:gd name="connsiteY490" fmla="*/ 3357434 h 3370881"/>
                          <a:gd name="connsiteX491" fmla="*/ 264459 w 2661966"/>
                          <a:gd name="connsiteY491" fmla="*/ 3276752 h 3370881"/>
                          <a:gd name="connsiteX492" fmla="*/ 259976 w 2661966"/>
                          <a:gd name="connsiteY492" fmla="*/ 3240893 h 3370881"/>
                          <a:gd name="connsiteX493" fmla="*/ 246529 w 2661966"/>
                          <a:gd name="connsiteY493" fmla="*/ 3178140 h 3370881"/>
                          <a:gd name="connsiteX494" fmla="*/ 237565 w 2661966"/>
                          <a:gd name="connsiteY494" fmla="*/ 3084011 h 3370881"/>
                          <a:gd name="connsiteX495" fmla="*/ 228600 w 2661966"/>
                          <a:gd name="connsiteY495" fmla="*/ 3057117 h 3370881"/>
                          <a:gd name="connsiteX496" fmla="*/ 219635 w 2661966"/>
                          <a:gd name="connsiteY496" fmla="*/ 3021258 h 3370881"/>
                          <a:gd name="connsiteX497" fmla="*/ 206188 w 2661966"/>
                          <a:gd name="connsiteY497" fmla="*/ 2980917 h 3370881"/>
                          <a:gd name="connsiteX498" fmla="*/ 201706 w 2661966"/>
                          <a:gd name="connsiteY498" fmla="*/ 2949540 h 3370881"/>
                          <a:gd name="connsiteX499" fmla="*/ 197223 w 2661966"/>
                          <a:gd name="connsiteY499" fmla="*/ 2927129 h 3370881"/>
                          <a:gd name="connsiteX500" fmla="*/ 192741 w 2661966"/>
                          <a:gd name="connsiteY500" fmla="*/ 2891270 h 3370881"/>
                          <a:gd name="connsiteX501" fmla="*/ 188259 w 2661966"/>
                          <a:gd name="connsiteY501" fmla="*/ 2850929 h 3370881"/>
                          <a:gd name="connsiteX502" fmla="*/ 179294 w 2661966"/>
                          <a:gd name="connsiteY502" fmla="*/ 2824034 h 3370881"/>
                          <a:gd name="connsiteX503" fmla="*/ 165847 w 2661966"/>
                          <a:gd name="connsiteY503" fmla="*/ 2774729 h 3370881"/>
                          <a:gd name="connsiteX504" fmla="*/ 161365 w 2661966"/>
                          <a:gd name="connsiteY504" fmla="*/ 2747834 h 3370881"/>
                          <a:gd name="connsiteX505" fmla="*/ 156882 w 2661966"/>
                          <a:gd name="connsiteY505" fmla="*/ 2559576 h 3370881"/>
                          <a:gd name="connsiteX506" fmla="*/ 152400 w 2661966"/>
                          <a:gd name="connsiteY506" fmla="*/ 2519234 h 3370881"/>
                          <a:gd name="connsiteX507" fmla="*/ 118035 w 2661966"/>
                          <a:gd name="connsiteY507" fmla="*/ 2400004 h 3370881"/>
                          <a:gd name="connsiteX508" fmla="*/ 117048 w 2661966"/>
                          <a:gd name="connsiteY508" fmla="*/ 2344423 h 3370881"/>
                          <a:gd name="connsiteX509" fmla="*/ 100106 w 2661966"/>
                          <a:gd name="connsiteY509" fmla="*/ 2330976 h 3370881"/>
                          <a:gd name="connsiteX510" fmla="*/ 138953 w 2661966"/>
                          <a:gd name="connsiteY510" fmla="*/ 2313046 h 3370881"/>
                          <a:gd name="connsiteX511" fmla="*/ 152400 w 2661966"/>
                          <a:gd name="connsiteY511" fmla="*/ 2304081 h 3370881"/>
                          <a:gd name="connsiteX512" fmla="*/ 170329 w 2661966"/>
                          <a:gd name="connsiteY512" fmla="*/ 2259258 h 3370881"/>
                          <a:gd name="connsiteX513" fmla="*/ 188259 w 2661966"/>
                          <a:gd name="connsiteY513" fmla="*/ 2223399 h 3370881"/>
                          <a:gd name="connsiteX514" fmla="*/ 206188 w 2661966"/>
                          <a:gd name="connsiteY514" fmla="*/ 2187540 h 3370881"/>
                          <a:gd name="connsiteX515" fmla="*/ 210670 w 2661966"/>
                          <a:gd name="connsiteY515" fmla="*/ 2174093 h 3370881"/>
                          <a:gd name="connsiteX516" fmla="*/ 219635 w 2661966"/>
                          <a:gd name="connsiteY516" fmla="*/ 2115823 h 3370881"/>
                          <a:gd name="connsiteX517" fmla="*/ 210670 w 2661966"/>
                          <a:gd name="connsiteY517" fmla="*/ 1958940 h 3370881"/>
                          <a:gd name="connsiteX518" fmla="*/ 192741 w 2661966"/>
                          <a:gd name="connsiteY518" fmla="*/ 1923081 h 3370881"/>
                          <a:gd name="connsiteX519" fmla="*/ 179294 w 2661966"/>
                          <a:gd name="connsiteY519" fmla="*/ 1891705 h 3370881"/>
                          <a:gd name="connsiteX520" fmla="*/ 165847 w 2661966"/>
                          <a:gd name="connsiteY520" fmla="*/ 1864811 h 3370881"/>
                          <a:gd name="connsiteX521" fmla="*/ 152400 w 2661966"/>
                          <a:gd name="connsiteY521" fmla="*/ 1833434 h 3370881"/>
                          <a:gd name="connsiteX522" fmla="*/ 143435 w 2661966"/>
                          <a:gd name="connsiteY522" fmla="*/ 1819987 h 3370881"/>
                          <a:gd name="connsiteX523" fmla="*/ 107576 w 2661966"/>
                          <a:gd name="connsiteY523" fmla="*/ 1784129 h 3370881"/>
                          <a:gd name="connsiteX524" fmla="*/ 94129 w 2661966"/>
                          <a:gd name="connsiteY524" fmla="*/ 1779646 h 3370881"/>
                          <a:gd name="connsiteX525" fmla="*/ 71718 w 2661966"/>
                          <a:gd name="connsiteY525" fmla="*/ 1770681 h 3370881"/>
                          <a:gd name="connsiteX526" fmla="*/ 58270 w 2661966"/>
                          <a:gd name="connsiteY526" fmla="*/ 1761717 h 3370881"/>
                          <a:gd name="connsiteX527" fmla="*/ 26894 w 2661966"/>
                          <a:gd name="connsiteY527" fmla="*/ 1730340 h 3370881"/>
                          <a:gd name="connsiteX528" fmla="*/ 0 w 2661966"/>
                          <a:gd name="connsiteY528" fmla="*/ 1707929 h 3370881"/>
                          <a:gd name="connsiteX0" fmla="*/ 0 w 2661966"/>
                          <a:gd name="connsiteY0" fmla="*/ 1707929 h 3370881"/>
                          <a:gd name="connsiteX1" fmla="*/ 22412 w 2661966"/>
                          <a:gd name="connsiteY1" fmla="*/ 1698964 h 3370881"/>
                          <a:gd name="connsiteX2" fmla="*/ 31376 w 2661966"/>
                          <a:gd name="connsiteY2" fmla="*/ 1681034 h 3370881"/>
                          <a:gd name="connsiteX3" fmla="*/ 44823 w 2661966"/>
                          <a:gd name="connsiteY3" fmla="*/ 1672070 h 3370881"/>
                          <a:gd name="connsiteX4" fmla="*/ 58270 w 2661966"/>
                          <a:gd name="connsiteY4" fmla="*/ 1654140 h 3370881"/>
                          <a:gd name="connsiteX5" fmla="*/ 76200 w 2661966"/>
                          <a:gd name="connsiteY5" fmla="*/ 1645176 h 3370881"/>
                          <a:gd name="connsiteX6" fmla="*/ 98612 w 2661966"/>
                          <a:gd name="connsiteY6" fmla="*/ 1636211 h 3370881"/>
                          <a:gd name="connsiteX7" fmla="*/ 125506 w 2661966"/>
                          <a:gd name="connsiteY7" fmla="*/ 1627246 h 3370881"/>
                          <a:gd name="connsiteX8" fmla="*/ 152400 w 2661966"/>
                          <a:gd name="connsiteY8" fmla="*/ 1609317 h 3370881"/>
                          <a:gd name="connsiteX9" fmla="*/ 170329 w 2661966"/>
                          <a:gd name="connsiteY9" fmla="*/ 1600352 h 3370881"/>
                          <a:gd name="connsiteX10" fmla="*/ 188259 w 2661966"/>
                          <a:gd name="connsiteY10" fmla="*/ 1582423 h 3370881"/>
                          <a:gd name="connsiteX11" fmla="*/ 228600 w 2661966"/>
                          <a:gd name="connsiteY11" fmla="*/ 1564493 h 3370881"/>
                          <a:gd name="connsiteX12" fmla="*/ 255494 w 2661966"/>
                          <a:gd name="connsiteY12" fmla="*/ 1546564 h 3370881"/>
                          <a:gd name="connsiteX13" fmla="*/ 300318 w 2661966"/>
                          <a:gd name="connsiteY13" fmla="*/ 1524152 h 3370881"/>
                          <a:gd name="connsiteX14" fmla="*/ 313765 w 2661966"/>
                          <a:gd name="connsiteY14" fmla="*/ 1515187 h 3370881"/>
                          <a:gd name="connsiteX15" fmla="*/ 340659 w 2661966"/>
                          <a:gd name="connsiteY15" fmla="*/ 1510705 h 3370881"/>
                          <a:gd name="connsiteX16" fmla="*/ 363070 w 2661966"/>
                          <a:gd name="connsiteY16" fmla="*/ 1506223 h 3370881"/>
                          <a:gd name="connsiteX17" fmla="*/ 389965 w 2661966"/>
                          <a:gd name="connsiteY17" fmla="*/ 1501740 h 3370881"/>
                          <a:gd name="connsiteX18" fmla="*/ 425823 w 2661966"/>
                          <a:gd name="connsiteY18" fmla="*/ 1497258 h 3370881"/>
                          <a:gd name="connsiteX19" fmla="*/ 470647 w 2661966"/>
                          <a:gd name="connsiteY19" fmla="*/ 1488293 h 3370881"/>
                          <a:gd name="connsiteX20" fmla="*/ 515470 w 2661966"/>
                          <a:gd name="connsiteY20" fmla="*/ 1479329 h 3370881"/>
                          <a:gd name="connsiteX21" fmla="*/ 528918 w 2661966"/>
                          <a:gd name="connsiteY21" fmla="*/ 1470364 h 3370881"/>
                          <a:gd name="connsiteX22" fmla="*/ 600635 w 2661966"/>
                          <a:gd name="connsiteY22" fmla="*/ 1456917 h 3370881"/>
                          <a:gd name="connsiteX23" fmla="*/ 690282 w 2661966"/>
                          <a:gd name="connsiteY23" fmla="*/ 1447952 h 3370881"/>
                          <a:gd name="connsiteX24" fmla="*/ 793376 w 2661966"/>
                          <a:gd name="connsiteY24" fmla="*/ 1452434 h 3370881"/>
                          <a:gd name="connsiteX25" fmla="*/ 874059 w 2661966"/>
                          <a:gd name="connsiteY25" fmla="*/ 1465881 h 3370881"/>
                          <a:gd name="connsiteX26" fmla="*/ 914400 w 2661966"/>
                          <a:gd name="connsiteY26" fmla="*/ 1470364 h 3370881"/>
                          <a:gd name="connsiteX27" fmla="*/ 1030941 w 2661966"/>
                          <a:gd name="connsiteY27" fmla="*/ 1483811 h 3370881"/>
                          <a:gd name="connsiteX28" fmla="*/ 1151965 w 2661966"/>
                          <a:gd name="connsiteY28" fmla="*/ 1492776 h 3370881"/>
                          <a:gd name="connsiteX29" fmla="*/ 1281953 w 2661966"/>
                          <a:gd name="connsiteY29" fmla="*/ 1501740 h 3370881"/>
                          <a:gd name="connsiteX30" fmla="*/ 1465729 w 2661966"/>
                          <a:gd name="connsiteY30" fmla="*/ 1497258 h 3370881"/>
                          <a:gd name="connsiteX31" fmla="*/ 1510553 w 2661966"/>
                          <a:gd name="connsiteY31" fmla="*/ 1492776 h 3370881"/>
                          <a:gd name="connsiteX32" fmla="*/ 1582270 w 2661966"/>
                          <a:gd name="connsiteY32" fmla="*/ 1461399 h 3370881"/>
                          <a:gd name="connsiteX33" fmla="*/ 1604682 w 2661966"/>
                          <a:gd name="connsiteY33" fmla="*/ 1456917 h 3370881"/>
                          <a:gd name="connsiteX34" fmla="*/ 1622612 w 2661966"/>
                          <a:gd name="connsiteY34" fmla="*/ 1447952 h 3370881"/>
                          <a:gd name="connsiteX35" fmla="*/ 1645023 w 2661966"/>
                          <a:gd name="connsiteY35" fmla="*/ 1438987 h 3370881"/>
                          <a:gd name="connsiteX36" fmla="*/ 1662953 w 2661966"/>
                          <a:gd name="connsiteY36" fmla="*/ 1425540 h 3370881"/>
                          <a:gd name="connsiteX37" fmla="*/ 1698812 w 2661966"/>
                          <a:gd name="connsiteY37" fmla="*/ 1407611 h 3370881"/>
                          <a:gd name="connsiteX38" fmla="*/ 1739153 w 2661966"/>
                          <a:gd name="connsiteY38" fmla="*/ 1380717 h 3370881"/>
                          <a:gd name="connsiteX39" fmla="*/ 1752600 w 2661966"/>
                          <a:gd name="connsiteY39" fmla="*/ 1367270 h 3370881"/>
                          <a:gd name="connsiteX40" fmla="*/ 1775012 w 2661966"/>
                          <a:gd name="connsiteY40" fmla="*/ 1353823 h 3370881"/>
                          <a:gd name="connsiteX41" fmla="*/ 1797423 w 2661966"/>
                          <a:gd name="connsiteY41" fmla="*/ 1335893 h 3370881"/>
                          <a:gd name="connsiteX42" fmla="*/ 1810870 w 2661966"/>
                          <a:gd name="connsiteY42" fmla="*/ 1304517 h 3370881"/>
                          <a:gd name="connsiteX43" fmla="*/ 1815353 w 2661966"/>
                          <a:gd name="connsiteY43" fmla="*/ 1291070 h 3370881"/>
                          <a:gd name="connsiteX44" fmla="*/ 1801906 w 2661966"/>
                          <a:gd name="connsiteY44" fmla="*/ 1138670 h 3370881"/>
                          <a:gd name="connsiteX45" fmla="*/ 1792941 w 2661966"/>
                          <a:gd name="connsiteY45" fmla="*/ 1125223 h 3370881"/>
                          <a:gd name="connsiteX46" fmla="*/ 1757082 w 2661966"/>
                          <a:gd name="connsiteY46" fmla="*/ 1093846 h 3370881"/>
                          <a:gd name="connsiteX47" fmla="*/ 1730188 w 2661966"/>
                          <a:gd name="connsiteY47" fmla="*/ 1066952 h 3370881"/>
                          <a:gd name="connsiteX48" fmla="*/ 1703294 w 2661966"/>
                          <a:gd name="connsiteY48" fmla="*/ 1049023 h 3370881"/>
                          <a:gd name="connsiteX49" fmla="*/ 1622612 w 2661966"/>
                          <a:gd name="connsiteY49" fmla="*/ 1053505 h 3370881"/>
                          <a:gd name="connsiteX50" fmla="*/ 1595718 w 2661966"/>
                          <a:gd name="connsiteY50" fmla="*/ 1062470 h 3370881"/>
                          <a:gd name="connsiteX51" fmla="*/ 1573306 w 2661966"/>
                          <a:gd name="connsiteY51" fmla="*/ 1066952 h 3370881"/>
                          <a:gd name="connsiteX52" fmla="*/ 1453385 w 2661966"/>
                          <a:gd name="connsiteY52" fmla="*/ 1082761 h 3370881"/>
                          <a:gd name="connsiteX53" fmla="*/ 1326776 w 2661966"/>
                          <a:gd name="connsiteY53" fmla="*/ 1062470 h 3370881"/>
                          <a:gd name="connsiteX54" fmla="*/ 1308847 w 2661966"/>
                          <a:gd name="connsiteY54" fmla="*/ 1057987 h 3370881"/>
                          <a:gd name="connsiteX55" fmla="*/ 1277470 w 2661966"/>
                          <a:gd name="connsiteY55" fmla="*/ 1053505 h 3370881"/>
                          <a:gd name="connsiteX56" fmla="*/ 1259541 w 2661966"/>
                          <a:gd name="connsiteY56" fmla="*/ 1049023 h 3370881"/>
                          <a:gd name="connsiteX57" fmla="*/ 1232647 w 2661966"/>
                          <a:gd name="connsiteY57" fmla="*/ 1044540 h 3370881"/>
                          <a:gd name="connsiteX58" fmla="*/ 1053353 w 2661966"/>
                          <a:gd name="connsiteY58" fmla="*/ 1049023 h 3370881"/>
                          <a:gd name="connsiteX59" fmla="*/ 1035423 w 2661966"/>
                          <a:gd name="connsiteY59" fmla="*/ 1053505 h 3370881"/>
                          <a:gd name="connsiteX60" fmla="*/ 1008529 w 2661966"/>
                          <a:gd name="connsiteY60" fmla="*/ 1057987 h 3370881"/>
                          <a:gd name="connsiteX61" fmla="*/ 995082 w 2661966"/>
                          <a:gd name="connsiteY61" fmla="*/ 1062470 h 3370881"/>
                          <a:gd name="connsiteX62" fmla="*/ 945776 w 2661966"/>
                          <a:gd name="connsiteY62" fmla="*/ 1031093 h 3370881"/>
                          <a:gd name="connsiteX63" fmla="*/ 941294 w 2661966"/>
                          <a:gd name="connsiteY63" fmla="*/ 1017646 h 3370881"/>
                          <a:gd name="connsiteX64" fmla="*/ 932329 w 2661966"/>
                          <a:gd name="connsiteY64" fmla="*/ 919034 h 3370881"/>
                          <a:gd name="connsiteX65" fmla="*/ 914400 w 2661966"/>
                          <a:gd name="connsiteY65" fmla="*/ 901105 h 3370881"/>
                          <a:gd name="connsiteX66" fmla="*/ 918882 w 2661966"/>
                          <a:gd name="connsiteY66" fmla="*/ 869729 h 3370881"/>
                          <a:gd name="connsiteX67" fmla="*/ 941294 w 2661966"/>
                          <a:gd name="connsiteY67" fmla="*/ 865246 h 3370881"/>
                          <a:gd name="connsiteX68" fmla="*/ 959223 w 2661966"/>
                          <a:gd name="connsiteY68" fmla="*/ 851799 h 3370881"/>
                          <a:gd name="connsiteX69" fmla="*/ 990600 w 2661966"/>
                          <a:gd name="connsiteY69" fmla="*/ 847317 h 3370881"/>
                          <a:gd name="connsiteX70" fmla="*/ 1129553 w 2661966"/>
                          <a:gd name="connsiteY70" fmla="*/ 838352 h 3370881"/>
                          <a:gd name="connsiteX71" fmla="*/ 1147482 w 2661966"/>
                          <a:gd name="connsiteY71" fmla="*/ 829387 h 3370881"/>
                          <a:gd name="connsiteX72" fmla="*/ 1178859 w 2661966"/>
                          <a:gd name="connsiteY72" fmla="*/ 806976 h 3370881"/>
                          <a:gd name="connsiteX73" fmla="*/ 1192306 w 2661966"/>
                          <a:gd name="connsiteY73" fmla="*/ 793529 h 3370881"/>
                          <a:gd name="connsiteX74" fmla="*/ 1214718 w 2661966"/>
                          <a:gd name="connsiteY74" fmla="*/ 784564 h 3370881"/>
                          <a:gd name="connsiteX75" fmla="*/ 1241612 w 2661966"/>
                          <a:gd name="connsiteY75" fmla="*/ 771117 h 3370881"/>
                          <a:gd name="connsiteX76" fmla="*/ 1277470 w 2661966"/>
                          <a:gd name="connsiteY76" fmla="*/ 753187 h 3370881"/>
                          <a:gd name="connsiteX77" fmla="*/ 1295400 w 2661966"/>
                          <a:gd name="connsiteY77" fmla="*/ 730776 h 3370881"/>
                          <a:gd name="connsiteX78" fmla="*/ 1317812 w 2661966"/>
                          <a:gd name="connsiteY78" fmla="*/ 708364 h 3370881"/>
                          <a:gd name="connsiteX79" fmla="*/ 1353670 w 2661966"/>
                          <a:gd name="connsiteY79" fmla="*/ 663540 h 3370881"/>
                          <a:gd name="connsiteX80" fmla="*/ 1371600 w 2661966"/>
                          <a:gd name="connsiteY80" fmla="*/ 636646 h 3370881"/>
                          <a:gd name="connsiteX81" fmla="*/ 1380565 w 2661966"/>
                          <a:gd name="connsiteY81" fmla="*/ 596305 h 3370881"/>
                          <a:gd name="connsiteX82" fmla="*/ 1385047 w 2661966"/>
                          <a:gd name="connsiteY82" fmla="*/ 582858 h 3370881"/>
                          <a:gd name="connsiteX83" fmla="*/ 1380565 w 2661966"/>
                          <a:gd name="connsiteY83" fmla="*/ 533552 h 3370881"/>
                          <a:gd name="connsiteX84" fmla="*/ 1367118 w 2661966"/>
                          <a:gd name="connsiteY84" fmla="*/ 524587 h 3370881"/>
                          <a:gd name="connsiteX85" fmla="*/ 1349188 w 2661966"/>
                          <a:gd name="connsiteY85" fmla="*/ 520105 h 3370881"/>
                          <a:gd name="connsiteX86" fmla="*/ 1326776 w 2661966"/>
                          <a:gd name="connsiteY86" fmla="*/ 511140 h 3370881"/>
                          <a:gd name="connsiteX87" fmla="*/ 1281953 w 2661966"/>
                          <a:gd name="connsiteY87" fmla="*/ 515623 h 3370881"/>
                          <a:gd name="connsiteX88" fmla="*/ 1250576 w 2661966"/>
                          <a:gd name="connsiteY88" fmla="*/ 529070 h 3370881"/>
                          <a:gd name="connsiteX89" fmla="*/ 1210235 w 2661966"/>
                          <a:gd name="connsiteY89" fmla="*/ 542517 h 3370881"/>
                          <a:gd name="connsiteX90" fmla="*/ 1183341 w 2661966"/>
                          <a:gd name="connsiteY90" fmla="*/ 555964 h 3370881"/>
                          <a:gd name="connsiteX91" fmla="*/ 1160929 w 2661966"/>
                          <a:gd name="connsiteY91" fmla="*/ 569411 h 3370881"/>
                          <a:gd name="connsiteX92" fmla="*/ 1134035 w 2661966"/>
                          <a:gd name="connsiteY92" fmla="*/ 578376 h 3370881"/>
                          <a:gd name="connsiteX93" fmla="*/ 1111623 w 2661966"/>
                          <a:gd name="connsiteY93" fmla="*/ 587340 h 3370881"/>
                          <a:gd name="connsiteX94" fmla="*/ 1084729 w 2661966"/>
                          <a:gd name="connsiteY94" fmla="*/ 596305 h 3370881"/>
                          <a:gd name="connsiteX95" fmla="*/ 986118 w 2661966"/>
                          <a:gd name="connsiteY95" fmla="*/ 591823 h 3370881"/>
                          <a:gd name="connsiteX96" fmla="*/ 927847 w 2661966"/>
                          <a:gd name="connsiteY96" fmla="*/ 578376 h 3370881"/>
                          <a:gd name="connsiteX97" fmla="*/ 896470 w 2661966"/>
                          <a:gd name="connsiteY97" fmla="*/ 555964 h 3370881"/>
                          <a:gd name="connsiteX98" fmla="*/ 883023 w 2661966"/>
                          <a:gd name="connsiteY98" fmla="*/ 546999 h 3370881"/>
                          <a:gd name="connsiteX99" fmla="*/ 865094 w 2661966"/>
                          <a:gd name="connsiteY99" fmla="*/ 497693 h 3370881"/>
                          <a:gd name="connsiteX100" fmla="*/ 869576 w 2661966"/>
                          <a:gd name="connsiteY100" fmla="*/ 403564 h 3370881"/>
                          <a:gd name="connsiteX101" fmla="*/ 874059 w 2661966"/>
                          <a:gd name="connsiteY101" fmla="*/ 385634 h 3370881"/>
                          <a:gd name="connsiteX102" fmla="*/ 883023 w 2661966"/>
                          <a:gd name="connsiteY102" fmla="*/ 372187 h 3370881"/>
                          <a:gd name="connsiteX103" fmla="*/ 909918 w 2661966"/>
                          <a:gd name="connsiteY103" fmla="*/ 363223 h 3370881"/>
                          <a:gd name="connsiteX104" fmla="*/ 914400 w 2661966"/>
                          <a:gd name="connsiteY104" fmla="*/ 385634 h 3370881"/>
                          <a:gd name="connsiteX105" fmla="*/ 909918 w 2661966"/>
                          <a:gd name="connsiteY105" fmla="*/ 408046 h 3370881"/>
                          <a:gd name="connsiteX106" fmla="*/ 900953 w 2661966"/>
                          <a:gd name="connsiteY106" fmla="*/ 466317 h 3370881"/>
                          <a:gd name="connsiteX107" fmla="*/ 905435 w 2661966"/>
                          <a:gd name="connsiteY107" fmla="*/ 515623 h 3370881"/>
                          <a:gd name="connsiteX108" fmla="*/ 932329 w 2661966"/>
                          <a:gd name="connsiteY108" fmla="*/ 551481 h 3370881"/>
                          <a:gd name="connsiteX109" fmla="*/ 954741 w 2661966"/>
                          <a:gd name="connsiteY109" fmla="*/ 560446 h 3370881"/>
                          <a:gd name="connsiteX110" fmla="*/ 972670 w 2661966"/>
                          <a:gd name="connsiteY110" fmla="*/ 569411 h 3370881"/>
                          <a:gd name="connsiteX111" fmla="*/ 1066800 w 2661966"/>
                          <a:gd name="connsiteY111" fmla="*/ 564929 h 3370881"/>
                          <a:gd name="connsiteX112" fmla="*/ 1111623 w 2661966"/>
                          <a:gd name="connsiteY112" fmla="*/ 551481 h 3370881"/>
                          <a:gd name="connsiteX113" fmla="*/ 1129553 w 2661966"/>
                          <a:gd name="connsiteY113" fmla="*/ 538034 h 3370881"/>
                          <a:gd name="connsiteX114" fmla="*/ 1156447 w 2661966"/>
                          <a:gd name="connsiteY114" fmla="*/ 511140 h 3370881"/>
                          <a:gd name="connsiteX115" fmla="*/ 1160929 w 2661966"/>
                          <a:gd name="connsiteY115" fmla="*/ 493211 h 3370881"/>
                          <a:gd name="connsiteX116" fmla="*/ 1178859 w 2661966"/>
                          <a:gd name="connsiteY116" fmla="*/ 331846 h 3370881"/>
                          <a:gd name="connsiteX117" fmla="*/ 1215315 w 2661966"/>
                          <a:gd name="connsiteY117" fmla="*/ 270289 h 3370881"/>
                          <a:gd name="connsiteX118" fmla="*/ 1214718 w 2661966"/>
                          <a:gd name="connsiteY118" fmla="*/ 367705 h 3370881"/>
                          <a:gd name="connsiteX119" fmla="*/ 1201270 w 2661966"/>
                          <a:gd name="connsiteY119" fmla="*/ 412529 h 3370881"/>
                          <a:gd name="connsiteX120" fmla="*/ 1210235 w 2661966"/>
                          <a:gd name="connsiteY120" fmla="*/ 461834 h 3370881"/>
                          <a:gd name="connsiteX121" fmla="*/ 1214718 w 2661966"/>
                          <a:gd name="connsiteY121" fmla="*/ 475281 h 3370881"/>
                          <a:gd name="connsiteX122" fmla="*/ 1228165 w 2661966"/>
                          <a:gd name="connsiteY122" fmla="*/ 484246 h 3370881"/>
                          <a:gd name="connsiteX123" fmla="*/ 1250576 w 2661966"/>
                          <a:gd name="connsiteY123" fmla="*/ 502176 h 3370881"/>
                          <a:gd name="connsiteX124" fmla="*/ 1317812 w 2661966"/>
                          <a:gd name="connsiteY124" fmla="*/ 497693 h 3370881"/>
                          <a:gd name="connsiteX125" fmla="*/ 1353670 w 2661966"/>
                          <a:gd name="connsiteY125" fmla="*/ 488729 h 3370881"/>
                          <a:gd name="connsiteX126" fmla="*/ 1506070 w 2661966"/>
                          <a:gd name="connsiteY126" fmla="*/ 457352 h 3370881"/>
                          <a:gd name="connsiteX127" fmla="*/ 1550894 w 2661966"/>
                          <a:gd name="connsiteY127" fmla="*/ 430458 h 3370881"/>
                          <a:gd name="connsiteX128" fmla="*/ 1564341 w 2661966"/>
                          <a:gd name="connsiteY128" fmla="*/ 417011 h 3370881"/>
                          <a:gd name="connsiteX129" fmla="*/ 1586753 w 2661966"/>
                          <a:gd name="connsiteY129" fmla="*/ 399081 h 3370881"/>
                          <a:gd name="connsiteX130" fmla="*/ 1595718 w 2661966"/>
                          <a:gd name="connsiteY130" fmla="*/ 381152 h 3370881"/>
                          <a:gd name="connsiteX131" fmla="*/ 1641714 w 2661966"/>
                          <a:gd name="connsiteY131" fmla="*/ 352560 h 3370881"/>
                          <a:gd name="connsiteX132" fmla="*/ 1620066 w 2661966"/>
                          <a:gd name="connsiteY132" fmla="*/ 291047 h 3370881"/>
                          <a:gd name="connsiteX133" fmla="*/ 1604852 w 2661966"/>
                          <a:gd name="connsiteY133" fmla="*/ 236279 h 3370881"/>
                          <a:gd name="connsiteX134" fmla="*/ 1537447 w 2661966"/>
                          <a:gd name="connsiteY134" fmla="*/ 188411 h 3370881"/>
                          <a:gd name="connsiteX135" fmla="*/ 1613647 w 2661966"/>
                          <a:gd name="connsiteY135" fmla="*/ 399081 h 3370881"/>
                          <a:gd name="connsiteX136" fmla="*/ 1655669 w 2661966"/>
                          <a:gd name="connsiteY136" fmla="*/ 407486 h 3370881"/>
                          <a:gd name="connsiteX137" fmla="*/ 1658470 w 2661966"/>
                          <a:gd name="connsiteY137" fmla="*/ 412529 h 3370881"/>
                          <a:gd name="connsiteX138" fmla="*/ 1685365 w 2661966"/>
                          <a:gd name="connsiteY138" fmla="*/ 390117 h 3370881"/>
                          <a:gd name="connsiteX139" fmla="*/ 1694329 w 2661966"/>
                          <a:gd name="connsiteY139" fmla="*/ 376670 h 3370881"/>
                          <a:gd name="connsiteX140" fmla="*/ 1734670 w 2661966"/>
                          <a:gd name="connsiteY140" fmla="*/ 354258 h 3370881"/>
                          <a:gd name="connsiteX141" fmla="*/ 1743635 w 2661966"/>
                          <a:gd name="connsiteY141" fmla="*/ 340811 h 3370881"/>
                          <a:gd name="connsiteX142" fmla="*/ 1757082 w 2661966"/>
                          <a:gd name="connsiteY142" fmla="*/ 336329 h 3370881"/>
                          <a:gd name="connsiteX143" fmla="*/ 1843909 w 2661966"/>
                          <a:gd name="connsiteY143" fmla="*/ 262341 h 3370881"/>
                          <a:gd name="connsiteX144" fmla="*/ 1874221 w 2661966"/>
                          <a:gd name="connsiteY144" fmla="*/ 202194 h 3370881"/>
                          <a:gd name="connsiteX145" fmla="*/ 1828094 w 2661966"/>
                          <a:gd name="connsiteY145" fmla="*/ 136767 h 3370881"/>
                          <a:gd name="connsiteX146" fmla="*/ 1772023 w 2661966"/>
                          <a:gd name="connsiteY146" fmla="*/ 77249 h 3370881"/>
                          <a:gd name="connsiteX147" fmla="*/ 1948888 w 2661966"/>
                          <a:gd name="connsiteY147" fmla="*/ 178018 h 3370881"/>
                          <a:gd name="connsiteX148" fmla="*/ 1952362 w 2661966"/>
                          <a:gd name="connsiteY148" fmla="*/ 254265 h 3370881"/>
                          <a:gd name="connsiteX149" fmla="*/ 1874221 w 2661966"/>
                          <a:gd name="connsiteY149" fmla="*/ 318698 h 3370881"/>
                          <a:gd name="connsiteX150" fmla="*/ 1788459 w 2661966"/>
                          <a:gd name="connsiteY150" fmla="*/ 367705 h 3370881"/>
                          <a:gd name="connsiteX151" fmla="*/ 1761565 w 2661966"/>
                          <a:gd name="connsiteY151" fmla="*/ 390117 h 3370881"/>
                          <a:gd name="connsiteX152" fmla="*/ 1783976 w 2661966"/>
                          <a:gd name="connsiteY152" fmla="*/ 399081 h 3370881"/>
                          <a:gd name="connsiteX153" fmla="*/ 1878106 w 2661966"/>
                          <a:gd name="connsiteY153" fmla="*/ 390117 h 3370881"/>
                          <a:gd name="connsiteX154" fmla="*/ 1891553 w 2661966"/>
                          <a:gd name="connsiteY154" fmla="*/ 381152 h 3370881"/>
                          <a:gd name="connsiteX155" fmla="*/ 1918447 w 2661966"/>
                          <a:gd name="connsiteY155" fmla="*/ 372187 h 3370881"/>
                          <a:gd name="connsiteX156" fmla="*/ 1940859 w 2661966"/>
                          <a:gd name="connsiteY156" fmla="*/ 358740 h 3370881"/>
                          <a:gd name="connsiteX157" fmla="*/ 1954306 w 2661966"/>
                          <a:gd name="connsiteY157" fmla="*/ 354258 h 3370881"/>
                          <a:gd name="connsiteX158" fmla="*/ 2103145 w 2661966"/>
                          <a:gd name="connsiteY158" fmla="*/ 202207 h 3370881"/>
                          <a:gd name="connsiteX159" fmla="*/ 2064254 w 2661966"/>
                          <a:gd name="connsiteY159" fmla="*/ 20406 h 3370881"/>
                          <a:gd name="connsiteX160" fmla="*/ 2169347 w 2661966"/>
                          <a:gd name="connsiteY160" fmla="*/ 104479 h 3370881"/>
                          <a:gd name="connsiteX161" fmla="*/ 2183354 w 2661966"/>
                          <a:gd name="connsiteY161" fmla="*/ 192893 h 3370881"/>
                          <a:gd name="connsiteX162" fmla="*/ 2170300 w 2661966"/>
                          <a:gd name="connsiteY162" fmla="*/ 271231 h 3370881"/>
                          <a:gd name="connsiteX163" fmla="*/ 2096795 w 2661966"/>
                          <a:gd name="connsiteY163" fmla="*/ 316507 h 3370881"/>
                          <a:gd name="connsiteX164" fmla="*/ 1999129 w 2661966"/>
                          <a:gd name="connsiteY164" fmla="*/ 358740 h 3370881"/>
                          <a:gd name="connsiteX165" fmla="*/ 1994647 w 2661966"/>
                          <a:gd name="connsiteY165" fmla="*/ 372187 h 3370881"/>
                          <a:gd name="connsiteX166" fmla="*/ 2039470 w 2661966"/>
                          <a:gd name="connsiteY166" fmla="*/ 390117 h 3370881"/>
                          <a:gd name="connsiteX167" fmla="*/ 2115670 w 2661966"/>
                          <a:gd name="connsiteY167" fmla="*/ 390117 h 3370881"/>
                          <a:gd name="connsiteX168" fmla="*/ 2160494 w 2661966"/>
                          <a:gd name="connsiteY168" fmla="*/ 376670 h 3370881"/>
                          <a:gd name="connsiteX169" fmla="*/ 2191870 w 2661966"/>
                          <a:gd name="connsiteY169" fmla="*/ 363223 h 3370881"/>
                          <a:gd name="connsiteX170" fmla="*/ 2205318 w 2661966"/>
                          <a:gd name="connsiteY170" fmla="*/ 358740 h 3370881"/>
                          <a:gd name="connsiteX171" fmla="*/ 2273487 w 2661966"/>
                          <a:gd name="connsiteY171" fmla="*/ 280486 h 3370881"/>
                          <a:gd name="connsiteX172" fmla="*/ 2312894 w 2661966"/>
                          <a:gd name="connsiteY172" fmla="*/ 183929 h 3370881"/>
                          <a:gd name="connsiteX173" fmla="*/ 2339788 w 2661966"/>
                          <a:gd name="connsiteY173" fmla="*/ 151 h 3370881"/>
                          <a:gd name="connsiteX174" fmla="*/ 2357718 w 2661966"/>
                          <a:gd name="connsiteY174" fmla="*/ 215305 h 3370881"/>
                          <a:gd name="connsiteX175" fmla="*/ 2308598 w 2661966"/>
                          <a:gd name="connsiteY175" fmla="*/ 319520 h 3370881"/>
                          <a:gd name="connsiteX176" fmla="*/ 2245659 w 2661966"/>
                          <a:gd name="connsiteY176" fmla="*/ 390117 h 3370881"/>
                          <a:gd name="connsiteX177" fmla="*/ 2254623 w 2661966"/>
                          <a:gd name="connsiteY177" fmla="*/ 403564 h 3370881"/>
                          <a:gd name="connsiteX178" fmla="*/ 2353235 w 2661966"/>
                          <a:gd name="connsiteY178" fmla="*/ 399081 h 3370881"/>
                          <a:gd name="connsiteX179" fmla="*/ 2366682 w 2661966"/>
                          <a:gd name="connsiteY179" fmla="*/ 394599 h 3370881"/>
                          <a:gd name="connsiteX180" fmla="*/ 2389094 w 2661966"/>
                          <a:gd name="connsiteY180" fmla="*/ 390117 h 3370881"/>
                          <a:gd name="connsiteX181" fmla="*/ 2424953 w 2661966"/>
                          <a:gd name="connsiteY181" fmla="*/ 367705 h 3370881"/>
                          <a:gd name="connsiteX182" fmla="*/ 2528047 w 2661966"/>
                          <a:gd name="connsiteY182" fmla="*/ 292700 h 3370881"/>
                          <a:gd name="connsiteX183" fmla="*/ 2541495 w 2661966"/>
                          <a:gd name="connsiteY183" fmla="*/ 62906 h 3370881"/>
                          <a:gd name="connsiteX184" fmla="*/ 2591304 w 2661966"/>
                          <a:gd name="connsiteY184" fmla="*/ 214081 h 3370881"/>
                          <a:gd name="connsiteX185" fmla="*/ 2602790 w 2661966"/>
                          <a:gd name="connsiteY185" fmla="*/ 290907 h 3370881"/>
                          <a:gd name="connsiteX186" fmla="*/ 2660388 w 2661966"/>
                          <a:gd name="connsiteY186" fmla="*/ 338644 h 3370881"/>
                          <a:gd name="connsiteX187" fmla="*/ 2531969 w 2661966"/>
                          <a:gd name="connsiteY187" fmla="*/ 383206 h 3370881"/>
                          <a:gd name="connsiteX188" fmla="*/ 2442882 w 2661966"/>
                          <a:gd name="connsiteY188" fmla="*/ 403564 h 3370881"/>
                          <a:gd name="connsiteX189" fmla="*/ 2398059 w 2661966"/>
                          <a:gd name="connsiteY189" fmla="*/ 417011 h 3370881"/>
                          <a:gd name="connsiteX190" fmla="*/ 2375647 w 2661966"/>
                          <a:gd name="connsiteY190" fmla="*/ 425976 h 3370881"/>
                          <a:gd name="connsiteX191" fmla="*/ 2357718 w 2661966"/>
                          <a:gd name="connsiteY191" fmla="*/ 430458 h 3370881"/>
                          <a:gd name="connsiteX192" fmla="*/ 2344270 w 2661966"/>
                          <a:gd name="connsiteY192" fmla="*/ 461834 h 3370881"/>
                          <a:gd name="connsiteX193" fmla="*/ 2353235 w 2661966"/>
                          <a:gd name="connsiteY193" fmla="*/ 502176 h 3370881"/>
                          <a:gd name="connsiteX194" fmla="*/ 2362200 w 2661966"/>
                          <a:gd name="connsiteY194" fmla="*/ 515623 h 3370881"/>
                          <a:gd name="connsiteX195" fmla="*/ 2344270 w 2661966"/>
                          <a:gd name="connsiteY195" fmla="*/ 587340 h 3370881"/>
                          <a:gd name="connsiteX196" fmla="*/ 2321859 w 2661966"/>
                          <a:gd name="connsiteY196" fmla="*/ 614234 h 3370881"/>
                          <a:gd name="connsiteX197" fmla="*/ 2308412 w 2661966"/>
                          <a:gd name="connsiteY197" fmla="*/ 636646 h 3370881"/>
                          <a:gd name="connsiteX198" fmla="*/ 2281518 w 2661966"/>
                          <a:gd name="connsiteY198" fmla="*/ 641129 h 3370881"/>
                          <a:gd name="connsiteX199" fmla="*/ 2259106 w 2661966"/>
                          <a:gd name="connsiteY199" fmla="*/ 636646 h 3370881"/>
                          <a:gd name="connsiteX200" fmla="*/ 2277035 w 2661966"/>
                          <a:gd name="connsiteY200" fmla="*/ 578376 h 3370881"/>
                          <a:gd name="connsiteX201" fmla="*/ 2290482 w 2661966"/>
                          <a:gd name="connsiteY201" fmla="*/ 542517 h 3370881"/>
                          <a:gd name="connsiteX202" fmla="*/ 2286000 w 2661966"/>
                          <a:gd name="connsiteY202" fmla="*/ 506658 h 3370881"/>
                          <a:gd name="connsiteX203" fmla="*/ 2245659 w 2661966"/>
                          <a:gd name="connsiteY203" fmla="*/ 448387 h 3370881"/>
                          <a:gd name="connsiteX204" fmla="*/ 2200835 w 2661966"/>
                          <a:gd name="connsiteY204" fmla="*/ 430458 h 3370881"/>
                          <a:gd name="connsiteX205" fmla="*/ 2169459 w 2661966"/>
                          <a:gd name="connsiteY205" fmla="*/ 425976 h 3370881"/>
                          <a:gd name="connsiteX206" fmla="*/ 2102223 w 2661966"/>
                          <a:gd name="connsiteY206" fmla="*/ 430458 h 3370881"/>
                          <a:gd name="connsiteX207" fmla="*/ 2084294 w 2661966"/>
                          <a:gd name="connsiteY207" fmla="*/ 439423 h 3370881"/>
                          <a:gd name="connsiteX208" fmla="*/ 2070847 w 2661966"/>
                          <a:gd name="connsiteY208" fmla="*/ 443905 h 3370881"/>
                          <a:gd name="connsiteX209" fmla="*/ 2061882 w 2661966"/>
                          <a:gd name="connsiteY209" fmla="*/ 461834 h 3370881"/>
                          <a:gd name="connsiteX210" fmla="*/ 2034988 w 2661966"/>
                          <a:gd name="connsiteY210" fmla="*/ 475281 h 3370881"/>
                          <a:gd name="connsiteX211" fmla="*/ 1783976 w 2661966"/>
                          <a:gd name="connsiteY211" fmla="*/ 479764 h 3370881"/>
                          <a:gd name="connsiteX212" fmla="*/ 1766047 w 2661966"/>
                          <a:gd name="connsiteY212" fmla="*/ 488729 h 3370881"/>
                          <a:gd name="connsiteX213" fmla="*/ 1703294 w 2661966"/>
                          <a:gd name="connsiteY213" fmla="*/ 506658 h 3370881"/>
                          <a:gd name="connsiteX214" fmla="*/ 1689847 w 2661966"/>
                          <a:gd name="connsiteY214" fmla="*/ 511140 h 3370881"/>
                          <a:gd name="connsiteX215" fmla="*/ 1676400 w 2661966"/>
                          <a:gd name="connsiteY215" fmla="*/ 520105 h 3370881"/>
                          <a:gd name="connsiteX216" fmla="*/ 1649506 w 2661966"/>
                          <a:gd name="connsiteY216" fmla="*/ 529070 h 3370881"/>
                          <a:gd name="connsiteX217" fmla="*/ 1636059 w 2661966"/>
                          <a:gd name="connsiteY217" fmla="*/ 538034 h 3370881"/>
                          <a:gd name="connsiteX218" fmla="*/ 1622612 w 2661966"/>
                          <a:gd name="connsiteY218" fmla="*/ 551481 h 3370881"/>
                          <a:gd name="connsiteX219" fmla="*/ 1609165 w 2661966"/>
                          <a:gd name="connsiteY219" fmla="*/ 555964 h 3370881"/>
                          <a:gd name="connsiteX220" fmla="*/ 1577788 w 2661966"/>
                          <a:gd name="connsiteY220" fmla="*/ 587340 h 3370881"/>
                          <a:gd name="connsiteX221" fmla="*/ 1568823 w 2661966"/>
                          <a:gd name="connsiteY221" fmla="*/ 600787 h 3370881"/>
                          <a:gd name="connsiteX222" fmla="*/ 1555376 w 2661966"/>
                          <a:gd name="connsiteY222" fmla="*/ 614234 h 3370881"/>
                          <a:gd name="connsiteX223" fmla="*/ 1524000 w 2661966"/>
                          <a:gd name="connsiteY223" fmla="*/ 654576 h 3370881"/>
                          <a:gd name="connsiteX224" fmla="*/ 1519518 w 2661966"/>
                          <a:gd name="connsiteY224" fmla="*/ 668023 h 3370881"/>
                          <a:gd name="connsiteX225" fmla="*/ 1528482 w 2661966"/>
                          <a:gd name="connsiteY225" fmla="*/ 708364 h 3370881"/>
                          <a:gd name="connsiteX226" fmla="*/ 1537447 w 2661966"/>
                          <a:gd name="connsiteY226" fmla="*/ 721811 h 3370881"/>
                          <a:gd name="connsiteX227" fmla="*/ 1568823 w 2661966"/>
                          <a:gd name="connsiteY227" fmla="*/ 712846 h 3370881"/>
                          <a:gd name="connsiteX228" fmla="*/ 1600200 w 2661966"/>
                          <a:gd name="connsiteY228" fmla="*/ 712846 h 3370881"/>
                          <a:gd name="connsiteX229" fmla="*/ 1631576 w 2661966"/>
                          <a:gd name="connsiteY229" fmla="*/ 690434 h 3370881"/>
                          <a:gd name="connsiteX230" fmla="*/ 1645023 w 2661966"/>
                          <a:gd name="connsiteY230" fmla="*/ 676987 h 3370881"/>
                          <a:gd name="connsiteX231" fmla="*/ 1685365 w 2661966"/>
                          <a:gd name="connsiteY231" fmla="*/ 645611 h 3370881"/>
                          <a:gd name="connsiteX232" fmla="*/ 1716741 w 2661966"/>
                          <a:gd name="connsiteY232" fmla="*/ 614234 h 3370881"/>
                          <a:gd name="connsiteX233" fmla="*/ 1748118 w 2661966"/>
                          <a:gd name="connsiteY233" fmla="*/ 596305 h 3370881"/>
                          <a:gd name="connsiteX234" fmla="*/ 1761565 w 2661966"/>
                          <a:gd name="connsiteY234" fmla="*/ 591823 h 3370881"/>
                          <a:gd name="connsiteX235" fmla="*/ 1779494 w 2661966"/>
                          <a:gd name="connsiteY235" fmla="*/ 582858 h 3370881"/>
                          <a:gd name="connsiteX236" fmla="*/ 1815353 w 2661966"/>
                          <a:gd name="connsiteY236" fmla="*/ 573893 h 3370881"/>
                          <a:gd name="connsiteX237" fmla="*/ 2030506 w 2661966"/>
                          <a:gd name="connsiteY237" fmla="*/ 578376 h 3370881"/>
                          <a:gd name="connsiteX238" fmla="*/ 2017059 w 2661966"/>
                          <a:gd name="connsiteY238" fmla="*/ 600787 h 3370881"/>
                          <a:gd name="connsiteX239" fmla="*/ 1981200 w 2661966"/>
                          <a:gd name="connsiteY239" fmla="*/ 636646 h 3370881"/>
                          <a:gd name="connsiteX240" fmla="*/ 1967753 w 2661966"/>
                          <a:gd name="connsiteY240" fmla="*/ 650093 h 3370881"/>
                          <a:gd name="connsiteX241" fmla="*/ 1936376 w 2661966"/>
                          <a:gd name="connsiteY241" fmla="*/ 690434 h 3370881"/>
                          <a:gd name="connsiteX242" fmla="*/ 1905000 w 2661966"/>
                          <a:gd name="connsiteY242" fmla="*/ 717329 h 3370881"/>
                          <a:gd name="connsiteX243" fmla="*/ 1860176 w 2661966"/>
                          <a:gd name="connsiteY243" fmla="*/ 735258 h 3370881"/>
                          <a:gd name="connsiteX244" fmla="*/ 1788459 w 2661966"/>
                          <a:gd name="connsiteY244" fmla="*/ 744223 h 3370881"/>
                          <a:gd name="connsiteX245" fmla="*/ 1846729 w 2661966"/>
                          <a:gd name="connsiteY245" fmla="*/ 802493 h 3370881"/>
                          <a:gd name="connsiteX246" fmla="*/ 1913965 w 2661966"/>
                          <a:gd name="connsiteY246" fmla="*/ 829387 h 3370881"/>
                          <a:gd name="connsiteX247" fmla="*/ 1922929 w 2661966"/>
                          <a:gd name="connsiteY247" fmla="*/ 842834 h 3370881"/>
                          <a:gd name="connsiteX248" fmla="*/ 1967753 w 2661966"/>
                          <a:gd name="connsiteY248" fmla="*/ 883176 h 3370881"/>
                          <a:gd name="connsiteX249" fmla="*/ 1981200 w 2661966"/>
                          <a:gd name="connsiteY249" fmla="*/ 896623 h 3370881"/>
                          <a:gd name="connsiteX250" fmla="*/ 1994647 w 2661966"/>
                          <a:gd name="connsiteY250" fmla="*/ 905587 h 3370881"/>
                          <a:gd name="connsiteX251" fmla="*/ 2021541 w 2661966"/>
                          <a:gd name="connsiteY251" fmla="*/ 927999 h 3370881"/>
                          <a:gd name="connsiteX252" fmla="*/ 2030506 w 2661966"/>
                          <a:gd name="connsiteY252" fmla="*/ 941446 h 3370881"/>
                          <a:gd name="connsiteX253" fmla="*/ 2057400 w 2661966"/>
                          <a:gd name="connsiteY253" fmla="*/ 968340 h 3370881"/>
                          <a:gd name="connsiteX254" fmla="*/ 2088776 w 2661966"/>
                          <a:gd name="connsiteY254" fmla="*/ 1013164 h 3370881"/>
                          <a:gd name="connsiteX255" fmla="*/ 2115670 w 2661966"/>
                          <a:gd name="connsiteY255" fmla="*/ 1057987 h 3370881"/>
                          <a:gd name="connsiteX256" fmla="*/ 2120153 w 2661966"/>
                          <a:gd name="connsiteY256" fmla="*/ 1089364 h 3370881"/>
                          <a:gd name="connsiteX257" fmla="*/ 2138082 w 2661966"/>
                          <a:gd name="connsiteY257" fmla="*/ 1143152 h 3370881"/>
                          <a:gd name="connsiteX258" fmla="*/ 2147047 w 2661966"/>
                          <a:gd name="connsiteY258" fmla="*/ 1196940 h 3370881"/>
                          <a:gd name="connsiteX259" fmla="*/ 2151529 w 2661966"/>
                          <a:gd name="connsiteY259" fmla="*/ 1210387 h 3370881"/>
                          <a:gd name="connsiteX260" fmla="*/ 2156012 w 2661966"/>
                          <a:gd name="connsiteY260" fmla="*/ 1228317 h 3370881"/>
                          <a:gd name="connsiteX261" fmla="*/ 2173941 w 2661966"/>
                          <a:gd name="connsiteY261" fmla="*/ 1295552 h 3370881"/>
                          <a:gd name="connsiteX262" fmla="*/ 2182906 w 2661966"/>
                          <a:gd name="connsiteY262" fmla="*/ 1313481 h 3370881"/>
                          <a:gd name="connsiteX263" fmla="*/ 2187388 w 2661966"/>
                          <a:gd name="connsiteY263" fmla="*/ 1331411 h 3370881"/>
                          <a:gd name="connsiteX264" fmla="*/ 2214282 w 2661966"/>
                          <a:gd name="connsiteY264" fmla="*/ 1385199 h 3370881"/>
                          <a:gd name="connsiteX265" fmla="*/ 2218765 w 2661966"/>
                          <a:gd name="connsiteY265" fmla="*/ 1403129 h 3370881"/>
                          <a:gd name="connsiteX266" fmla="*/ 2223247 w 2661966"/>
                          <a:gd name="connsiteY266" fmla="*/ 1430023 h 3370881"/>
                          <a:gd name="connsiteX267" fmla="*/ 2236694 w 2661966"/>
                          <a:gd name="connsiteY267" fmla="*/ 1456917 h 3370881"/>
                          <a:gd name="connsiteX268" fmla="*/ 2249794 w 2661966"/>
                          <a:gd name="connsiteY268" fmla="*/ 1524624 h 3370881"/>
                          <a:gd name="connsiteX269" fmla="*/ 2241176 w 2661966"/>
                          <a:gd name="connsiteY269" fmla="*/ 1577940 h 3370881"/>
                          <a:gd name="connsiteX270" fmla="*/ 2245659 w 2661966"/>
                          <a:gd name="connsiteY270" fmla="*/ 1595870 h 3370881"/>
                          <a:gd name="connsiteX271" fmla="*/ 2249634 w 2661966"/>
                          <a:gd name="connsiteY271" fmla="*/ 1685855 h 3370881"/>
                          <a:gd name="connsiteX272" fmla="*/ 2227729 w 2661966"/>
                          <a:gd name="connsiteY272" fmla="*/ 1716893 h 3370881"/>
                          <a:gd name="connsiteX273" fmla="*/ 2240500 w 2661966"/>
                          <a:gd name="connsiteY273" fmla="*/ 1674269 h 3370881"/>
                          <a:gd name="connsiteX274" fmla="*/ 2235341 w 2661966"/>
                          <a:gd name="connsiteY274" fmla="*/ 1788611 h 3370881"/>
                          <a:gd name="connsiteX275" fmla="*/ 2230689 w 2661966"/>
                          <a:gd name="connsiteY275" fmla="*/ 1823963 h 3370881"/>
                          <a:gd name="connsiteX276" fmla="*/ 2226207 w 2661966"/>
                          <a:gd name="connsiteY276" fmla="*/ 1824470 h 3370881"/>
                          <a:gd name="connsiteX277" fmla="*/ 2208278 w 2661966"/>
                          <a:gd name="connsiteY277" fmla="*/ 1869293 h 3370881"/>
                          <a:gd name="connsiteX278" fmla="*/ 2195168 w 2661966"/>
                          <a:gd name="connsiteY278" fmla="*/ 1882740 h 3370881"/>
                          <a:gd name="connsiteX279" fmla="*/ 2203458 w 2661966"/>
                          <a:gd name="connsiteY279" fmla="*/ 1918938 h 3370881"/>
                          <a:gd name="connsiteX280" fmla="*/ 2204134 w 2661966"/>
                          <a:gd name="connsiteY280" fmla="*/ 1949806 h 3370881"/>
                          <a:gd name="connsiteX281" fmla="*/ 2226545 w 2661966"/>
                          <a:gd name="connsiteY281" fmla="*/ 1954627 h 3370881"/>
                          <a:gd name="connsiteX282" fmla="*/ 2241176 w 2661966"/>
                          <a:gd name="connsiteY282" fmla="*/ 2012729 h 3370881"/>
                          <a:gd name="connsiteX283" fmla="*/ 2263588 w 2661966"/>
                          <a:gd name="connsiteY283" fmla="*/ 2057552 h 3370881"/>
                          <a:gd name="connsiteX284" fmla="*/ 2286000 w 2661966"/>
                          <a:gd name="connsiteY284" fmla="*/ 2084446 h 3370881"/>
                          <a:gd name="connsiteX285" fmla="*/ 2299447 w 2661966"/>
                          <a:gd name="connsiteY285" fmla="*/ 2124787 h 3370881"/>
                          <a:gd name="connsiteX286" fmla="*/ 2321859 w 2661966"/>
                          <a:gd name="connsiteY286" fmla="*/ 2151681 h 3370881"/>
                          <a:gd name="connsiteX287" fmla="*/ 2344270 w 2661966"/>
                          <a:gd name="connsiteY287" fmla="*/ 2205470 h 3370881"/>
                          <a:gd name="connsiteX288" fmla="*/ 2348753 w 2661966"/>
                          <a:gd name="connsiteY288" fmla="*/ 2223399 h 3370881"/>
                          <a:gd name="connsiteX289" fmla="*/ 2366682 w 2661966"/>
                          <a:gd name="connsiteY289" fmla="*/ 2263740 h 3370881"/>
                          <a:gd name="connsiteX290" fmla="*/ 2375647 w 2661966"/>
                          <a:gd name="connsiteY290" fmla="*/ 2286152 h 3370881"/>
                          <a:gd name="connsiteX291" fmla="*/ 2380129 w 2661966"/>
                          <a:gd name="connsiteY291" fmla="*/ 2308564 h 3370881"/>
                          <a:gd name="connsiteX292" fmla="*/ 2389094 w 2661966"/>
                          <a:gd name="connsiteY292" fmla="*/ 2335458 h 3370881"/>
                          <a:gd name="connsiteX293" fmla="*/ 2393576 w 2661966"/>
                          <a:gd name="connsiteY293" fmla="*/ 2380281 h 3370881"/>
                          <a:gd name="connsiteX294" fmla="*/ 2398059 w 2661966"/>
                          <a:gd name="connsiteY294" fmla="*/ 2393729 h 3370881"/>
                          <a:gd name="connsiteX295" fmla="*/ 2419794 w 2661966"/>
                          <a:gd name="connsiteY295" fmla="*/ 2447517 h 3370881"/>
                          <a:gd name="connsiteX296" fmla="*/ 2427343 w 2661966"/>
                          <a:gd name="connsiteY296" fmla="*/ 2564058 h 3370881"/>
                          <a:gd name="connsiteX297" fmla="*/ 2389094 w 2661966"/>
                          <a:gd name="connsiteY297" fmla="*/ 2837481 h 3370881"/>
                          <a:gd name="connsiteX298" fmla="*/ 2380129 w 2661966"/>
                          <a:gd name="connsiteY298" fmla="*/ 2859893 h 3370881"/>
                          <a:gd name="connsiteX299" fmla="*/ 2357718 w 2661966"/>
                          <a:gd name="connsiteY299" fmla="*/ 2913681 h 3370881"/>
                          <a:gd name="connsiteX300" fmla="*/ 2348753 w 2661966"/>
                          <a:gd name="connsiteY300" fmla="*/ 2936093 h 3370881"/>
                          <a:gd name="connsiteX301" fmla="*/ 2339788 w 2661966"/>
                          <a:gd name="connsiteY301" fmla="*/ 2971952 h 3370881"/>
                          <a:gd name="connsiteX302" fmla="*/ 2326341 w 2661966"/>
                          <a:gd name="connsiteY302" fmla="*/ 2994364 h 3370881"/>
                          <a:gd name="connsiteX303" fmla="*/ 2317376 w 2661966"/>
                          <a:gd name="connsiteY303" fmla="*/ 3025740 h 3370881"/>
                          <a:gd name="connsiteX304" fmla="*/ 2303929 w 2661966"/>
                          <a:gd name="connsiteY304" fmla="*/ 3048152 h 3370881"/>
                          <a:gd name="connsiteX305" fmla="*/ 2290482 w 2661966"/>
                          <a:gd name="connsiteY305" fmla="*/ 3079529 h 3370881"/>
                          <a:gd name="connsiteX306" fmla="*/ 2272553 w 2661966"/>
                          <a:gd name="connsiteY306" fmla="*/ 3084011 h 3370881"/>
                          <a:gd name="connsiteX307" fmla="*/ 2259106 w 2661966"/>
                          <a:gd name="connsiteY307" fmla="*/ 3088493 h 3370881"/>
                          <a:gd name="connsiteX308" fmla="*/ 2241176 w 2661966"/>
                          <a:gd name="connsiteY308" fmla="*/ 3092976 h 3370881"/>
                          <a:gd name="connsiteX309" fmla="*/ 2209800 w 2661966"/>
                          <a:gd name="connsiteY309" fmla="*/ 3101940 h 3370881"/>
                          <a:gd name="connsiteX310" fmla="*/ 2205318 w 2661966"/>
                          <a:gd name="connsiteY310" fmla="*/ 3039187 h 3370881"/>
                          <a:gd name="connsiteX311" fmla="*/ 2218765 w 2661966"/>
                          <a:gd name="connsiteY311" fmla="*/ 3021258 h 3370881"/>
                          <a:gd name="connsiteX312" fmla="*/ 2245659 w 2661966"/>
                          <a:gd name="connsiteY312" fmla="*/ 2971952 h 3370881"/>
                          <a:gd name="connsiteX313" fmla="*/ 2268070 w 2661966"/>
                          <a:gd name="connsiteY313" fmla="*/ 2945058 h 3370881"/>
                          <a:gd name="connsiteX314" fmla="*/ 2298550 w 2661966"/>
                          <a:gd name="connsiteY314" fmla="*/ 2568540 h 3370881"/>
                          <a:gd name="connsiteX315" fmla="*/ 2284986 w 2661966"/>
                          <a:gd name="connsiteY315" fmla="*/ 2532681 h 3370881"/>
                          <a:gd name="connsiteX316" fmla="*/ 2293273 w 2661966"/>
                          <a:gd name="connsiteY316" fmla="*/ 2496653 h 3370881"/>
                          <a:gd name="connsiteX317" fmla="*/ 2278152 w 2661966"/>
                          <a:gd name="connsiteY317" fmla="*/ 2475178 h 3370881"/>
                          <a:gd name="connsiteX318" fmla="*/ 2245659 w 2661966"/>
                          <a:gd name="connsiteY318" fmla="*/ 2389247 h 3370881"/>
                          <a:gd name="connsiteX319" fmla="*/ 2195507 w 2661966"/>
                          <a:gd name="connsiteY319" fmla="*/ 2241328 h 3370881"/>
                          <a:gd name="connsiteX320" fmla="*/ 2083786 w 2661966"/>
                          <a:gd name="connsiteY320" fmla="*/ 2040300 h 3370881"/>
                          <a:gd name="connsiteX321" fmla="*/ 2048773 w 2661966"/>
                          <a:gd name="connsiteY321" fmla="*/ 2017971 h 3370881"/>
                          <a:gd name="connsiteX322" fmla="*/ 2074314 w 2661966"/>
                          <a:gd name="connsiteY322" fmla="*/ 2011967 h 3370881"/>
                          <a:gd name="connsiteX323" fmla="*/ 2034988 w 2661966"/>
                          <a:gd name="connsiteY323" fmla="*/ 2003764 h 3370881"/>
                          <a:gd name="connsiteX324" fmla="*/ 2026023 w 2661966"/>
                          <a:gd name="connsiteY324" fmla="*/ 2026176 h 3370881"/>
                          <a:gd name="connsiteX325" fmla="*/ 2021541 w 2661966"/>
                          <a:gd name="connsiteY325" fmla="*/ 2039623 h 3370881"/>
                          <a:gd name="connsiteX326" fmla="*/ 1999129 w 2661966"/>
                          <a:gd name="connsiteY326" fmla="*/ 2053070 h 3370881"/>
                          <a:gd name="connsiteX327" fmla="*/ 1990165 w 2661966"/>
                          <a:gd name="connsiteY327" fmla="*/ 2070999 h 3370881"/>
                          <a:gd name="connsiteX328" fmla="*/ 1967753 w 2661966"/>
                          <a:gd name="connsiteY328" fmla="*/ 2106858 h 3370881"/>
                          <a:gd name="connsiteX329" fmla="*/ 1981200 w 2661966"/>
                          <a:gd name="connsiteY329" fmla="*/ 2223399 h 3370881"/>
                          <a:gd name="connsiteX330" fmla="*/ 1994647 w 2661966"/>
                          <a:gd name="connsiteY330" fmla="*/ 2254776 h 3370881"/>
                          <a:gd name="connsiteX331" fmla="*/ 2003612 w 2661966"/>
                          <a:gd name="connsiteY331" fmla="*/ 2272705 h 3370881"/>
                          <a:gd name="connsiteX332" fmla="*/ 2026023 w 2661966"/>
                          <a:gd name="connsiteY332" fmla="*/ 2304081 h 3370881"/>
                          <a:gd name="connsiteX333" fmla="*/ 2043953 w 2661966"/>
                          <a:gd name="connsiteY333" fmla="*/ 2348905 h 3370881"/>
                          <a:gd name="connsiteX334" fmla="*/ 2061882 w 2661966"/>
                          <a:gd name="connsiteY334" fmla="*/ 2371317 h 3370881"/>
                          <a:gd name="connsiteX335" fmla="*/ 2088776 w 2661966"/>
                          <a:gd name="connsiteY335" fmla="*/ 2434070 h 3370881"/>
                          <a:gd name="connsiteX336" fmla="*/ 2102223 w 2661966"/>
                          <a:gd name="connsiteY336" fmla="*/ 2465446 h 3370881"/>
                          <a:gd name="connsiteX337" fmla="*/ 2106706 w 2661966"/>
                          <a:gd name="connsiteY337" fmla="*/ 2496823 h 3370881"/>
                          <a:gd name="connsiteX338" fmla="*/ 2124635 w 2661966"/>
                          <a:gd name="connsiteY338" fmla="*/ 2559576 h 3370881"/>
                          <a:gd name="connsiteX339" fmla="*/ 2138082 w 2661966"/>
                          <a:gd name="connsiteY339" fmla="*/ 2649223 h 3370881"/>
                          <a:gd name="connsiteX340" fmla="*/ 2147047 w 2661966"/>
                          <a:gd name="connsiteY340" fmla="*/ 2685081 h 3370881"/>
                          <a:gd name="connsiteX341" fmla="*/ 2151529 w 2661966"/>
                          <a:gd name="connsiteY341" fmla="*/ 2716458 h 3370881"/>
                          <a:gd name="connsiteX342" fmla="*/ 2160494 w 2661966"/>
                          <a:gd name="connsiteY342" fmla="*/ 2770246 h 3370881"/>
                          <a:gd name="connsiteX343" fmla="*/ 2156012 w 2661966"/>
                          <a:gd name="connsiteY343" fmla="*/ 2962987 h 3370881"/>
                          <a:gd name="connsiteX344" fmla="*/ 2138082 w 2661966"/>
                          <a:gd name="connsiteY344" fmla="*/ 3043670 h 3370881"/>
                          <a:gd name="connsiteX345" fmla="*/ 2133600 w 2661966"/>
                          <a:gd name="connsiteY345" fmla="*/ 3061599 h 3370881"/>
                          <a:gd name="connsiteX346" fmla="*/ 2120153 w 2661966"/>
                          <a:gd name="connsiteY346" fmla="*/ 3079529 h 3370881"/>
                          <a:gd name="connsiteX347" fmla="*/ 2111188 w 2661966"/>
                          <a:gd name="connsiteY347" fmla="*/ 3106423 h 3370881"/>
                          <a:gd name="connsiteX348" fmla="*/ 2088776 w 2661966"/>
                          <a:gd name="connsiteY348" fmla="*/ 3137799 h 3370881"/>
                          <a:gd name="connsiteX349" fmla="*/ 2075329 w 2661966"/>
                          <a:gd name="connsiteY349" fmla="*/ 3164693 h 3370881"/>
                          <a:gd name="connsiteX350" fmla="*/ 2061882 w 2661966"/>
                          <a:gd name="connsiteY350" fmla="*/ 3169176 h 3370881"/>
                          <a:gd name="connsiteX351" fmla="*/ 2021541 w 2661966"/>
                          <a:gd name="connsiteY351" fmla="*/ 3164693 h 3370881"/>
                          <a:gd name="connsiteX352" fmla="*/ 2012576 w 2661966"/>
                          <a:gd name="connsiteY352" fmla="*/ 3119870 h 3370881"/>
                          <a:gd name="connsiteX353" fmla="*/ 2048435 w 2661966"/>
                          <a:gd name="connsiteY353" fmla="*/ 3021258 h 3370881"/>
                          <a:gd name="connsiteX354" fmla="*/ 2048435 w 2661966"/>
                          <a:gd name="connsiteY354" fmla="*/ 3021258 h 3370881"/>
                          <a:gd name="connsiteX355" fmla="*/ 2061882 w 2661966"/>
                          <a:gd name="connsiteY355" fmla="*/ 2967470 h 3370881"/>
                          <a:gd name="connsiteX356" fmla="*/ 2070847 w 2661966"/>
                          <a:gd name="connsiteY356" fmla="*/ 2882305 h 3370881"/>
                          <a:gd name="connsiteX357" fmla="*/ 2066365 w 2661966"/>
                          <a:gd name="connsiteY357" fmla="*/ 2725423 h 3370881"/>
                          <a:gd name="connsiteX358" fmla="*/ 2043953 w 2661966"/>
                          <a:gd name="connsiteY358" fmla="*/ 2649223 h 3370881"/>
                          <a:gd name="connsiteX359" fmla="*/ 2030506 w 2661966"/>
                          <a:gd name="connsiteY359" fmla="*/ 2622329 h 3370881"/>
                          <a:gd name="connsiteX360" fmla="*/ 2017059 w 2661966"/>
                          <a:gd name="connsiteY360" fmla="*/ 2581987 h 3370881"/>
                          <a:gd name="connsiteX361" fmla="*/ 1981200 w 2661966"/>
                          <a:gd name="connsiteY361" fmla="*/ 2514752 h 3370881"/>
                          <a:gd name="connsiteX362" fmla="*/ 1972235 w 2661966"/>
                          <a:gd name="connsiteY362" fmla="*/ 2501305 h 3370881"/>
                          <a:gd name="connsiteX363" fmla="*/ 1958788 w 2661966"/>
                          <a:gd name="connsiteY363" fmla="*/ 2478893 h 3370881"/>
                          <a:gd name="connsiteX364" fmla="*/ 1905000 w 2661966"/>
                          <a:gd name="connsiteY364" fmla="*/ 2398211 h 3370881"/>
                          <a:gd name="connsiteX365" fmla="*/ 1882588 w 2661966"/>
                          <a:gd name="connsiteY365" fmla="*/ 2357870 h 3370881"/>
                          <a:gd name="connsiteX366" fmla="*/ 1869141 w 2661966"/>
                          <a:gd name="connsiteY366" fmla="*/ 2339940 h 3370881"/>
                          <a:gd name="connsiteX367" fmla="*/ 1806388 w 2661966"/>
                          <a:gd name="connsiteY367" fmla="*/ 2313046 h 3370881"/>
                          <a:gd name="connsiteX368" fmla="*/ 1779494 w 2661966"/>
                          <a:gd name="connsiteY368" fmla="*/ 2304081 h 3370881"/>
                          <a:gd name="connsiteX369" fmla="*/ 1752600 w 2661966"/>
                          <a:gd name="connsiteY369" fmla="*/ 2299599 h 3370881"/>
                          <a:gd name="connsiteX370" fmla="*/ 1680882 w 2661966"/>
                          <a:gd name="connsiteY370" fmla="*/ 2277187 h 3370881"/>
                          <a:gd name="connsiteX371" fmla="*/ 1719025 w 2661966"/>
                          <a:gd name="connsiteY371" fmla="*/ 2281331 h 3370881"/>
                          <a:gd name="connsiteX372" fmla="*/ 1756997 w 2661966"/>
                          <a:gd name="connsiteY372" fmla="*/ 2289450 h 3370881"/>
                          <a:gd name="connsiteX373" fmla="*/ 1656440 w 2661966"/>
                          <a:gd name="connsiteY373" fmla="*/ 2298583 h 3370881"/>
                          <a:gd name="connsiteX374" fmla="*/ 1537447 w 2661966"/>
                          <a:gd name="connsiteY374" fmla="*/ 2329960 h 3370881"/>
                          <a:gd name="connsiteX375" fmla="*/ 1571993 w 2661966"/>
                          <a:gd name="connsiteY375" fmla="*/ 2317957 h 3370881"/>
                          <a:gd name="connsiteX376" fmla="*/ 1509707 w 2661966"/>
                          <a:gd name="connsiteY376" fmla="*/ 2338926 h 3370881"/>
                          <a:gd name="connsiteX377" fmla="*/ 1500444 w 2661966"/>
                          <a:gd name="connsiteY377" fmla="*/ 2355271 h 3370881"/>
                          <a:gd name="connsiteX378" fmla="*/ 1402678 w 2661966"/>
                          <a:gd name="connsiteY378" fmla="*/ 2339641 h 3370881"/>
                          <a:gd name="connsiteX379" fmla="*/ 1322892 w 2661966"/>
                          <a:gd name="connsiteY379" fmla="*/ 2336952 h 3370881"/>
                          <a:gd name="connsiteX380" fmla="*/ 1199384 w 2661966"/>
                          <a:gd name="connsiteY380" fmla="*/ 2307041 h 3370881"/>
                          <a:gd name="connsiteX381" fmla="*/ 1066800 w 2661966"/>
                          <a:gd name="connsiteY381" fmla="*/ 2272705 h 3370881"/>
                          <a:gd name="connsiteX382" fmla="*/ 1030941 w 2661966"/>
                          <a:gd name="connsiteY382" fmla="*/ 2263740 h 3370881"/>
                          <a:gd name="connsiteX383" fmla="*/ 986118 w 2661966"/>
                          <a:gd name="connsiteY383" fmla="*/ 2241329 h 3370881"/>
                          <a:gd name="connsiteX384" fmla="*/ 968188 w 2661966"/>
                          <a:gd name="connsiteY384" fmla="*/ 2232364 h 3370881"/>
                          <a:gd name="connsiteX385" fmla="*/ 936812 w 2661966"/>
                          <a:gd name="connsiteY385" fmla="*/ 2214434 h 3370881"/>
                          <a:gd name="connsiteX386" fmla="*/ 905435 w 2661966"/>
                          <a:gd name="connsiteY386" fmla="*/ 2196505 h 3370881"/>
                          <a:gd name="connsiteX387" fmla="*/ 869576 w 2661966"/>
                          <a:gd name="connsiteY387" fmla="*/ 2209952 h 3370881"/>
                          <a:gd name="connsiteX388" fmla="*/ 856129 w 2661966"/>
                          <a:gd name="connsiteY388" fmla="*/ 2227881 h 3370881"/>
                          <a:gd name="connsiteX389" fmla="*/ 815788 w 2661966"/>
                          <a:gd name="connsiteY389" fmla="*/ 2268223 h 3370881"/>
                          <a:gd name="connsiteX390" fmla="*/ 788894 w 2661966"/>
                          <a:gd name="connsiteY390" fmla="*/ 2290634 h 3370881"/>
                          <a:gd name="connsiteX391" fmla="*/ 762000 w 2661966"/>
                          <a:gd name="connsiteY391" fmla="*/ 2313046 h 3370881"/>
                          <a:gd name="connsiteX392" fmla="*/ 753035 w 2661966"/>
                          <a:gd name="connsiteY392" fmla="*/ 2326493 h 3370881"/>
                          <a:gd name="connsiteX393" fmla="*/ 735106 w 2661966"/>
                          <a:gd name="connsiteY393" fmla="*/ 2339940 h 3370881"/>
                          <a:gd name="connsiteX394" fmla="*/ 712694 w 2661966"/>
                          <a:gd name="connsiteY394" fmla="*/ 2362352 h 3370881"/>
                          <a:gd name="connsiteX395" fmla="*/ 694765 w 2661966"/>
                          <a:gd name="connsiteY395" fmla="*/ 2375799 h 3370881"/>
                          <a:gd name="connsiteX396" fmla="*/ 681318 w 2661966"/>
                          <a:gd name="connsiteY396" fmla="*/ 2393729 h 3370881"/>
                          <a:gd name="connsiteX397" fmla="*/ 667870 w 2661966"/>
                          <a:gd name="connsiteY397" fmla="*/ 2402693 h 3370881"/>
                          <a:gd name="connsiteX398" fmla="*/ 623047 w 2661966"/>
                          <a:gd name="connsiteY398" fmla="*/ 2443034 h 3370881"/>
                          <a:gd name="connsiteX399" fmla="*/ 600635 w 2661966"/>
                          <a:gd name="connsiteY399" fmla="*/ 2474411 h 3370881"/>
                          <a:gd name="connsiteX400" fmla="*/ 587188 w 2661966"/>
                          <a:gd name="connsiteY400" fmla="*/ 2514752 h 3370881"/>
                          <a:gd name="connsiteX401" fmla="*/ 582706 w 2661966"/>
                          <a:gd name="connsiteY401" fmla="*/ 2546129 h 3370881"/>
                          <a:gd name="connsiteX402" fmla="*/ 596153 w 2661966"/>
                          <a:gd name="connsiteY402" fmla="*/ 2635776 h 3370881"/>
                          <a:gd name="connsiteX403" fmla="*/ 600635 w 2661966"/>
                          <a:gd name="connsiteY403" fmla="*/ 2653705 h 3370881"/>
                          <a:gd name="connsiteX404" fmla="*/ 609600 w 2661966"/>
                          <a:gd name="connsiteY404" fmla="*/ 2671634 h 3370881"/>
                          <a:gd name="connsiteX405" fmla="*/ 614082 w 2661966"/>
                          <a:gd name="connsiteY405" fmla="*/ 2689564 h 3370881"/>
                          <a:gd name="connsiteX406" fmla="*/ 623047 w 2661966"/>
                          <a:gd name="connsiteY406" fmla="*/ 2711976 h 3370881"/>
                          <a:gd name="connsiteX407" fmla="*/ 627529 w 2661966"/>
                          <a:gd name="connsiteY407" fmla="*/ 2734387 h 3370881"/>
                          <a:gd name="connsiteX408" fmla="*/ 640976 w 2661966"/>
                          <a:gd name="connsiteY408" fmla="*/ 2765764 h 3370881"/>
                          <a:gd name="connsiteX409" fmla="*/ 645459 w 2661966"/>
                          <a:gd name="connsiteY409" fmla="*/ 2779211 h 3370881"/>
                          <a:gd name="connsiteX410" fmla="*/ 658906 w 2661966"/>
                          <a:gd name="connsiteY410" fmla="*/ 2801623 h 3370881"/>
                          <a:gd name="connsiteX411" fmla="*/ 676835 w 2661966"/>
                          <a:gd name="connsiteY411" fmla="*/ 2864376 h 3370881"/>
                          <a:gd name="connsiteX412" fmla="*/ 690282 w 2661966"/>
                          <a:gd name="connsiteY412" fmla="*/ 2895752 h 3370881"/>
                          <a:gd name="connsiteX413" fmla="*/ 699247 w 2661966"/>
                          <a:gd name="connsiteY413" fmla="*/ 2940576 h 3370881"/>
                          <a:gd name="connsiteX414" fmla="*/ 703729 w 2661966"/>
                          <a:gd name="connsiteY414" fmla="*/ 2967470 h 3370881"/>
                          <a:gd name="connsiteX415" fmla="*/ 717176 w 2661966"/>
                          <a:gd name="connsiteY415" fmla="*/ 2994364 h 3370881"/>
                          <a:gd name="connsiteX416" fmla="*/ 735106 w 2661966"/>
                          <a:gd name="connsiteY416" fmla="*/ 3052634 h 3370881"/>
                          <a:gd name="connsiteX417" fmla="*/ 739588 w 2661966"/>
                          <a:gd name="connsiteY417" fmla="*/ 3079529 h 3370881"/>
                          <a:gd name="connsiteX418" fmla="*/ 762000 w 2661966"/>
                          <a:gd name="connsiteY418" fmla="*/ 3142281 h 3370881"/>
                          <a:gd name="connsiteX419" fmla="*/ 766482 w 2661966"/>
                          <a:gd name="connsiteY419" fmla="*/ 3231929 h 3370881"/>
                          <a:gd name="connsiteX420" fmla="*/ 770965 w 2661966"/>
                          <a:gd name="connsiteY420" fmla="*/ 3254340 h 3370881"/>
                          <a:gd name="connsiteX421" fmla="*/ 775447 w 2661966"/>
                          <a:gd name="connsiteY421" fmla="*/ 3285717 h 3370881"/>
                          <a:gd name="connsiteX422" fmla="*/ 748553 w 2661966"/>
                          <a:gd name="connsiteY422" fmla="*/ 3335023 h 3370881"/>
                          <a:gd name="connsiteX423" fmla="*/ 721659 w 2661966"/>
                          <a:gd name="connsiteY423" fmla="*/ 3343987 h 3370881"/>
                          <a:gd name="connsiteX424" fmla="*/ 708212 w 2661966"/>
                          <a:gd name="connsiteY424" fmla="*/ 3348470 h 3370881"/>
                          <a:gd name="connsiteX425" fmla="*/ 623047 w 2661966"/>
                          <a:gd name="connsiteY425" fmla="*/ 3330540 h 3370881"/>
                          <a:gd name="connsiteX426" fmla="*/ 609600 w 2661966"/>
                          <a:gd name="connsiteY426" fmla="*/ 3308129 h 3370881"/>
                          <a:gd name="connsiteX427" fmla="*/ 591670 w 2661966"/>
                          <a:gd name="connsiteY427" fmla="*/ 3267787 h 3370881"/>
                          <a:gd name="connsiteX428" fmla="*/ 560294 w 2661966"/>
                          <a:gd name="connsiteY428" fmla="*/ 3209517 h 3370881"/>
                          <a:gd name="connsiteX429" fmla="*/ 551329 w 2661966"/>
                          <a:gd name="connsiteY429" fmla="*/ 3196070 h 3370881"/>
                          <a:gd name="connsiteX430" fmla="*/ 528918 w 2661966"/>
                          <a:gd name="connsiteY430" fmla="*/ 3173658 h 3370881"/>
                          <a:gd name="connsiteX431" fmla="*/ 519953 w 2661966"/>
                          <a:gd name="connsiteY431" fmla="*/ 3128834 h 3370881"/>
                          <a:gd name="connsiteX432" fmla="*/ 524435 w 2661966"/>
                          <a:gd name="connsiteY432" fmla="*/ 3101940 h 3370881"/>
                          <a:gd name="connsiteX433" fmla="*/ 528918 w 2661966"/>
                          <a:gd name="connsiteY433" fmla="*/ 3088493 h 3370881"/>
                          <a:gd name="connsiteX434" fmla="*/ 542365 w 2661966"/>
                          <a:gd name="connsiteY434" fmla="*/ 3052634 h 3370881"/>
                          <a:gd name="connsiteX435" fmla="*/ 484094 w 2661966"/>
                          <a:gd name="connsiteY435" fmla="*/ 2886787 h 3370881"/>
                          <a:gd name="connsiteX436" fmla="*/ 443753 w 2661966"/>
                          <a:gd name="connsiteY436" fmla="*/ 2779211 h 3370881"/>
                          <a:gd name="connsiteX437" fmla="*/ 439270 w 2661966"/>
                          <a:gd name="connsiteY437" fmla="*/ 2752317 h 3370881"/>
                          <a:gd name="connsiteX438" fmla="*/ 430306 w 2661966"/>
                          <a:gd name="connsiteY438" fmla="*/ 2716458 h 3370881"/>
                          <a:gd name="connsiteX439" fmla="*/ 425823 w 2661966"/>
                          <a:gd name="connsiteY439" fmla="*/ 2680599 h 3370881"/>
                          <a:gd name="connsiteX440" fmla="*/ 398929 w 2661966"/>
                          <a:gd name="connsiteY440" fmla="*/ 2599917 h 3370881"/>
                          <a:gd name="connsiteX441" fmla="*/ 385482 w 2661966"/>
                          <a:gd name="connsiteY441" fmla="*/ 2568540 h 3370881"/>
                          <a:gd name="connsiteX442" fmla="*/ 381000 w 2661966"/>
                          <a:gd name="connsiteY442" fmla="*/ 2550611 h 3370881"/>
                          <a:gd name="connsiteX443" fmla="*/ 372035 w 2661966"/>
                          <a:gd name="connsiteY443" fmla="*/ 2483376 h 3370881"/>
                          <a:gd name="connsiteX444" fmla="*/ 367553 w 2661966"/>
                          <a:gd name="connsiteY444" fmla="*/ 2469929 h 3370881"/>
                          <a:gd name="connsiteX445" fmla="*/ 407894 w 2661966"/>
                          <a:gd name="connsiteY445" fmla="*/ 2451999 h 3370881"/>
                          <a:gd name="connsiteX446" fmla="*/ 515470 w 2661966"/>
                          <a:gd name="connsiteY446" fmla="*/ 2407176 h 3370881"/>
                          <a:gd name="connsiteX447" fmla="*/ 578223 w 2661966"/>
                          <a:gd name="connsiteY447" fmla="*/ 2353387 h 3370881"/>
                          <a:gd name="connsiteX448" fmla="*/ 587188 w 2661966"/>
                          <a:gd name="connsiteY448" fmla="*/ 2330976 h 3370881"/>
                          <a:gd name="connsiteX449" fmla="*/ 614082 w 2661966"/>
                          <a:gd name="connsiteY449" fmla="*/ 2254776 h 3370881"/>
                          <a:gd name="connsiteX450" fmla="*/ 649941 w 2661966"/>
                          <a:gd name="connsiteY450" fmla="*/ 2200987 h 3370881"/>
                          <a:gd name="connsiteX451" fmla="*/ 690282 w 2661966"/>
                          <a:gd name="connsiteY451" fmla="*/ 2174093 h 3370881"/>
                          <a:gd name="connsiteX452" fmla="*/ 703729 w 2661966"/>
                          <a:gd name="connsiteY452" fmla="*/ 2165129 h 3370881"/>
                          <a:gd name="connsiteX453" fmla="*/ 739588 w 2661966"/>
                          <a:gd name="connsiteY453" fmla="*/ 2147199 h 3370881"/>
                          <a:gd name="connsiteX454" fmla="*/ 708212 w 2661966"/>
                          <a:gd name="connsiteY454" fmla="*/ 2187540 h 3370881"/>
                          <a:gd name="connsiteX455" fmla="*/ 654423 w 2661966"/>
                          <a:gd name="connsiteY455" fmla="*/ 2241329 h 3370881"/>
                          <a:gd name="connsiteX456" fmla="*/ 636494 w 2661966"/>
                          <a:gd name="connsiteY456" fmla="*/ 2259258 h 3370881"/>
                          <a:gd name="connsiteX457" fmla="*/ 614082 w 2661966"/>
                          <a:gd name="connsiteY457" fmla="*/ 2286152 h 3370881"/>
                          <a:gd name="connsiteX458" fmla="*/ 592179 w 2661966"/>
                          <a:gd name="connsiteY458" fmla="*/ 2282347 h 3370881"/>
                          <a:gd name="connsiteX459" fmla="*/ 555980 w 2661966"/>
                          <a:gd name="connsiteY459" fmla="*/ 2313892 h 3370881"/>
                          <a:gd name="connsiteX460" fmla="*/ 524435 w 2661966"/>
                          <a:gd name="connsiteY460" fmla="*/ 2348905 h 3370881"/>
                          <a:gd name="connsiteX461" fmla="*/ 502023 w 2661966"/>
                          <a:gd name="connsiteY461" fmla="*/ 2362352 h 3370881"/>
                          <a:gd name="connsiteX462" fmla="*/ 461682 w 2661966"/>
                          <a:gd name="connsiteY462" fmla="*/ 2389246 h 3370881"/>
                          <a:gd name="connsiteX463" fmla="*/ 448235 w 2661966"/>
                          <a:gd name="connsiteY463" fmla="*/ 2398211 h 3370881"/>
                          <a:gd name="connsiteX464" fmla="*/ 430306 w 2661966"/>
                          <a:gd name="connsiteY464" fmla="*/ 2407176 h 3370881"/>
                          <a:gd name="connsiteX465" fmla="*/ 412376 w 2661966"/>
                          <a:gd name="connsiteY465" fmla="*/ 2420623 h 3370881"/>
                          <a:gd name="connsiteX466" fmla="*/ 389965 w 2661966"/>
                          <a:gd name="connsiteY466" fmla="*/ 2429587 h 3370881"/>
                          <a:gd name="connsiteX467" fmla="*/ 372035 w 2661966"/>
                          <a:gd name="connsiteY467" fmla="*/ 2443034 h 3370881"/>
                          <a:gd name="connsiteX468" fmla="*/ 318247 w 2661966"/>
                          <a:gd name="connsiteY468" fmla="*/ 2474411 h 3370881"/>
                          <a:gd name="connsiteX469" fmla="*/ 304800 w 2661966"/>
                          <a:gd name="connsiteY469" fmla="*/ 2492340 h 3370881"/>
                          <a:gd name="connsiteX470" fmla="*/ 282388 w 2661966"/>
                          <a:gd name="connsiteY470" fmla="*/ 2519234 h 3370881"/>
                          <a:gd name="connsiteX471" fmla="*/ 295835 w 2661966"/>
                          <a:gd name="connsiteY471" fmla="*/ 2815070 h 3370881"/>
                          <a:gd name="connsiteX472" fmla="*/ 300318 w 2661966"/>
                          <a:gd name="connsiteY472" fmla="*/ 2837481 h 3370881"/>
                          <a:gd name="connsiteX473" fmla="*/ 304800 w 2661966"/>
                          <a:gd name="connsiteY473" fmla="*/ 2868858 h 3370881"/>
                          <a:gd name="connsiteX474" fmla="*/ 309282 w 2661966"/>
                          <a:gd name="connsiteY474" fmla="*/ 2927129 h 3370881"/>
                          <a:gd name="connsiteX475" fmla="*/ 322729 w 2661966"/>
                          <a:gd name="connsiteY475" fmla="*/ 2985399 h 3370881"/>
                          <a:gd name="connsiteX476" fmla="*/ 327212 w 2661966"/>
                          <a:gd name="connsiteY476" fmla="*/ 3012293 h 3370881"/>
                          <a:gd name="connsiteX477" fmla="*/ 331694 w 2661966"/>
                          <a:gd name="connsiteY477" fmla="*/ 3043670 h 3370881"/>
                          <a:gd name="connsiteX478" fmla="*/ 345141 w 2661966"/>
                          <a:gd name="connsiteY478" fmla="*/ 3070564 h 3370881"/>
                          <a:gd name="connsiteX479" fmla="*/ 367553 w 2661966"/>
                          <a:gd name="connsiteY479" fmla="*/ 3124352 h 3370881"/>
                          <a:gd name="connsiteX480" fmla="*/ 381000 w 2661966"/>
                          <a:gd name="connsiteY480" fmla="*/ 3182623 h 3370881"/>
                          <a:gd name="connsiteX481" fmla="*/ 389965 w 2661966"/>
                          <a:gd name="connsiteY481" fmla="*/ 3196070 h 3370881"/>
                          <a:gd name="connsiteX482" fmla="*/ 394447 w 2661966"/>
                          <a:gd name="connsiteY482" fmla="*/ 3213999 h 3370881"/>
                          <a:gd name="connsiteX483" fmla="*/ 412376 w 2661966"/>
                          <a:gd name="connsiteY483" fmla="*/ 3245376 h 3370881"/>
                          <a:gd name="connsiteX484" fmla="*/ 416859 w 2661966"/>
                          <a:gd name="connsiteY484" fmla="*/ 3258823 h 3370881"/>
                          <a:gd name="connsiteX485" fmla="*/ 425823 w 2661966"/>
                          <a:gd name="connsiteY485" fmla="*/ 3272270 h 3370881"/>
                          <a:gd name="connsiteX486" fmla="*/ 439270 w 2661966"/>
                          <a:gd name="connsiteY486" fmla="*/ 3303646 h 3370881"/>
                          <a:gd name="connsiteX487" fmla="*/ 439270 w 2661966"/>
                          <a:gd name="connsiteY487" fmla="*/ 3352952 h 3370881"/>
                          <a:gd name="connsiteX488" fmla="*/ 430306 w 2661966"/>
                          <a:gd name="connsiteY488" fmla="*/ 3366399 h 3370881"/>
                          <a:gd name="connsiteX489" fmla="*/ 412376 w 2661966"/>
                          <a:gd name="connsiteY489" fmla="*/ 3370881 h 3370881"/>
                          <a:gd name="connsiteX490" fmla="*/ 295835 w 2661966"/>
                          <a:gd name="connsiteY490" fmla="*/ 3357434 h 3370881"/>
                          <a:gd name="connsiteX491" fmla="*/ 264459 w 2661966"/>
                          <a:gd name="connsiteY491" fmla="*/ 3276752 h 3370881"/>
                          <a:gd name="connsiteX492" fmla="*/ 259976 w 2661966"/>
                          <a:gd name="connsiteY492" fmla="*/ 3240893 h 3370881"/>
                          <a:gd name="connsiteX493" fmla="*/ 246529 w 2661966"/>
                          <a:gd name="connsiteY493" fmla="*/ 3178140 h 3370881"/>
                          <a:gd name="connsiteX494" fmla="*/ 237565 w 2661966"/>
                          <a:gd name="connsiteY494" fmla="*/ 3084011 h 3370881"/>
                          <a:gd name="connsiteX495" fmla="*/ 228600 w 2661966"/>
                          <a:gd name="connsiteY495" fmla="*/ 3057117 h 3370881"/>
                          <a:gd name="connsiteX496" fmla="*/ 219635 w 2661966"/>
                          <a:gd name="connsiteY496" fmla="*/ 3021258 h 3370881"/>
                          <a:gd name="connsiteX497" fmla="*/ 206188 w 2661966"/>
                          <a:gd name="connsiteY497" fmla="*/ 2980917 h 3370881"/>
                          <a:gd name="connsiteX498" fmla="*/ 201706 w 2661966"/>
                          <a:gd name="connsiteY498" fmla="*/ 2949540 h 3370881"/>
                          <a:gd name="connsiteX499" fmla="*/ 197223 w 2661966"/>
                          <a:gd name="connsiteY499" fmla="*/ 2927129 h 3370881"/>
                          <a:gd name="connsiteX500" fmla="*/ 192741 w 2661966"/>
                          <a:gd name="connsiteY500" fmla="*/ 2891270 h 3370881"/>
                          <a:gd name="connsiteX501" fmla="*/ 188259 w 2661966"/>
                          <a:gd name="connsiteY501" fmla="*/ 2850929 h 3370881"/>
                          <a:gd name="connsiteX502" fmla="*/ 179294 w 2661966"/>
                          <a:gd name="connsiteY502" fmla="*/ 2824034 h 3370881"/>
                          <a:gd name="connsiteX503" fmla="*/ 165847 w 2661966"/>
                          <a:gd name="connsiteY503" fmla="*/ 2774729 h 3370881"/>
                          <a:gd name="connsiteX504" fmla="*/ 161365 w 2661966"/>
                          <a:gd name="connsiteY504" fmla="*/ 2747834 h 3370881"/>
                          <a:gd name="connsiteX505" fmla="*/ 156882 w 2661966"/>
                          <a:gd name="connsiteY505" fmla="*/ 2559576 h 3370881"/>
                          <a:gd name="connsiteX506" fmla="*/ 152400 w 2661966"/>
                          <a:gd name="connsiteY506" fmla="*/ 2519234 h 3370881"/>
                          <a:gd name="connsiteX507" fmla="*/ 118035 w 2661966"/>
                          <a:gd name="connsiteY507" fmla="*/ 2400004 h 3370881"/>
                          <a:gd name="connsiteX508" fmla="*/ 117048 w 2661966"/>
                          <a:gd name="connsiteY508" fmla="*/ 2344423 h 3370881"/>
                          <a:gd name="connsiteX509" fmla="*/ 100106 w 2661966"/>
                          <a:gd name="connsiteY509" fmla="*/ 2330976 h 3370881"/>
                          <a:gd name="connsiteX510" fmla="*/ 138953 w 2661966"/>
                          <a:gd name="connsiteY510" fmla="*/ 2313046 h 3370881"/>
                          <a:gd name="connsiteX511" fmla="*/ 152400 w 2661966"/>
                          <a:gd name="connsiteY511" fmla="*/ 2304081 h 3370881"/>
                          <a:gd name="connsiteX512" fmla="*/ 170329 w 2661966"/>
                          <a:gd name="connsiteY512" fmla="*/ 2259258 h 3370881"/>
                          <a:gd name="connsiteX513" fmla="*/ 188259 w 2661966"/>
                          <a:gd name="connsiteY513" fmla="*/ 2223399 h 3370881"/>
                          <a:gd name="connsiteX514" fmla="*/ 206188 w 2661966"/>
                          <a:gd name="connsiteY514" fmla="*/ 2187540 h 3370881"/>
                          <a:gd name="connsiteX515" fmla="*/ 210670 w 2661966"/>
                          <a:gd name="connsiteY515" fmla="*/ 2174093 h 3370881"/>
                          <a:gd name="connsiteX516" fmla="*/ 219635 w 2661966"/>
                          <a:gd name="connsiteY516" fmla="*/ 2115823 h 3370881"/>
                          <a:gd name="connsiteX517" fmla="*/ 210670 w 2661966"/>
                          <a:gd name="connsiteY517" fmla="*/ 1958940 h 3370881"/>
                          <a:gd name="connsiteX518" fmla="*/ 192741 w 2661966"/>
                          <a:gd name="connsiteY518" fmla="*/ 1923081 h 3370881"/>
                          <a:gd name="connsiteX519" fmla="*/ 179294 w 2661966"/>
                          <a:gd name="connsiteY519" fmla="*/ 1891705 h 3370881"/>
                          <a:gd name="connsiteX520" fmla="*/ 165847 w 2661966"/>
                          <a:gd name="connsiteY520" fmla="*/ 1864811 h 3370881"/>
                          <a:gd name="connsiteX521" fmla="*/ 152400 w 2661966"/>
                          <a:gd name="connsiteY521" fmla="*/ 1833434 h 3370881"/>
                          <a:gd name="connsiteX522" fmla="*/ 143435 w 2661966"/>
                          <a:gd name="connsiteY522" fmla="*/ 1819987 h 3370881"/>
                          <a:gd name="connsiteX523" fmla="*/ 107576 w 2661966"/>
                          <a:gd name="connsiteY523" fmla="*/ 1784129 h 3370881"/>
                          <a:gd name="connsiteX524" fmla="*/ 94129 w 2661966"/>
                          <a:gd name="connsiteY524" fmla="*/ 1779646 h 3370881"/>
                          <a:gd name="connsiteX525" fmla="*/ 71718 w 2661966"/>
                          <a:gd name="connsiteY525" fmla="*/ 1770681 h 3370881"/>
                          <a:gd name="connsiteX526" fmla="*/ 58270 w 2661966"/>
                          <a:gd name="connsiteY526" fmla="*/ 1761717 h 3370881"/>
                          <a:gd name="connsiteX527" fmla="*/ 26894 w 2661966"/>
                          <a:gd name="connsiteY527" fmla="*/ 1730340 h 3370881"/>
                          <a:gd name="connsiteX528" fmla="*/ 0 w 2661966"/>
                          <a:gd name="connsiteY528" fmla="*/ 1707929 h 3370881"/>
                          <a:gd name="connsiteX0" fmla="*/ 0 w 2661966"/>
                          <a:gd name="connsiteY0" fmla="*/ 1707929 h 3370881"/>
                          <a:gd name="connsiteX1" fmla="*/ 22412 w 2661966"/>
                          <a:gd name="connsiteY1" fmla="*/ 1698964 h 3370881"/>
                          <a:gd name="connsiteX2" fmla="*/ 31376 w 2661966"/>
                          <a:gd name="connsiteY2" fmla="*/ 1681034 h 3370881"/>
                          <a:gd name="connsiteX3" fmla="*/ 44823 w 2661966"/>
                          <a:gd name="connsiteY3" fmla="*/ 1672070 h 3370881"/>
                          <a:gd name="connsiteX4" fmla="*/ 58270 w 2661966"/>
                          <a:gd name="connsiteY4" fmla="*/ 1654140 h 3370881"/>
                          <a:gd name="connsiteX5" fmla="*/ 76200 w 2661966"/>
                          <a:gd name="connsiteY5" fmla="*/ 1645176 h 3370881"/>
                          <a:gd name="connsiteX6" fmla="*/ 98612 w 2661966"/>
                          <a:gd name="connsiteY6" fmla="*/ 1636211 h 3370881"/>
                          <a:gd name="connsiteX7" fmla="*/ 125506 w 2661966"/>
                          <a:gd name="connsiteY7" fmla="*/ 1627246 h 3370881"/>
                          <a:gd name="connsiteX8" fmla="*/ 152400 w 2661966"/>
                          <a:gd name="connsiteY8" fmla="*/ 1609317 h 3370881"/>
                          <a:gd name="connsiteX9" fmla="*/ 170329 w 2661966"/>
                          <a:gd name="connsiteY9" fmla="*/ 1600352 h 3370881"/>
                          <a:gd name="connsiteX10" fmla="*/ 188259 w 2661966"/>
                          <a:gd name="connsiteY10" fmla="*/ 1582423 h 3370881"/>
                          <a:gd name="connsiteX11" fmla="*/ 228600 w 2661966"/>
                          <a:gd name="connsiteY11" fmla="*/ 1564493 h 3370881"/>
                          <a:gd name="connsiteX12" fmla="*/ 255494 w 2661966"/>
                          <a:gd name="connsiteY12" fmla="*/ 1546564 h 3370881"/>
                          <a:gd name="connsiteX13" fmla="*/ 300318 w 2661966"/>
                          <a:gd name="connsiteY13" fmla="*/ 1524152 h 3370881"/>
                          <a:gd name="connsiteX14" fmla="*/ 313765 w 2661966"/>
                          <a:gd name="connsiteY14" fmla="*/ 1515187 h 3370881"/>
                          <a:gd name="connsiteX15" fmla="*/ 340659 w 2661966"/>
                          <a:gd name="connsiteY15" fmla="*/ 1510705 h 3370881"/>
                          <a:gd name="connsiteX16" fmla="*/ 363070 w 2661966"/>
                          <a:gd name="connsiteY16" fmla="*/ 1506223 h 3370881"/>
                          <a:gd name="connsiteX17" fmla="*/ 389965 w 2661966"/>
                          <a:gd name="connsiteY17" fmla="*/ 1501740 h 3370881"/>
                          <a:gd name="connsiteX18" fmla="*/ 425823 w 2661966"/>
                          <a:gd name="connsiteY18" fmla="*/ 1497258 h 3370881"/>
                          <a:gd name="connsiteX19" fmla="*/ 470647 w 2661966"/>
                          <a:gd name="connsiteY19" fmla="*/ 1488293 h 3370881"/>
                          <a:gd name="connsiteX20" fmla="*/ 515470 w 2661966"/>
                          <a:gd name="connsiteY20" fmla="*/ 1479329 h 3370881"/>
                          <a:gd name="connsiteX21" fmla="*/ 528918 w 2661966"/>
                          <a:gd name="connsiteY21" fmla="*/ 1470364 h 3370881"/>
                          <a:gd name="connsiteX22" fmla="*/ 600635 w 2661966"/>
                          <a:gd name="connsiteY22" fmla="*/ 1456917 h 3370881"/>
                          <a:gd name="connsiteX23" fmla="*/ 690282 w 2661966"/>
                          <a:gd name="connsiteY23" fmla="*/ 1447952 h 3370881"/>
                          <a:gd name="connsiteX24" fmla="*/ 793376 w 2661966"/>
                          <a:gd name="connsiteY24" fmla="*/ 1452434 h 3370881"/>
                          <a:gd name="connsiteX25" fmla="*/ 874059 w 2661966"/>
                          <a:gd name="connsiteY25" fmla="*/ 1465881 h 3370881"/>
                          <a:gd name="connsiteX26" fmla="*/ 914400 w 2661966"/>
                          <a:gd name="connsiteY26" fmla="*/ 1470364 h 3370881"/>
                          <a:gd name="connsiteX27" fmla="*/ 1030941 w 2661966"/>
                          <a:gd name="connsiteY27" fmla="*/ 1483811 h 3370881"/>
                          <a:gd name="connsiteX28" fmla="*/ 1151965 w 2661966"/>
                          <a:gd name="connsiteY28" fmla="*/ 1492776 h 3370881"/>
                          <a:gd name="connsiteX29" fmla="*/ 1281953 w 2661966"/>
                          <a:gd name="connsiteY29" fmla="*/ 1501740 h 3370881"/>
                          <a:gd name="connsiteX30" fmla="*/ 1465729 w 2661966"/>
                          <a:gd name="connsiteY30" fmla="*/ 1497258 h 3370881"/>
                          <a:gd name="connsiteX31" fmla="*/ 1510553 w 2661966"/>
                          <a:gd name="connsiteY31" fmla="*/ 1492776 h 3370881"/>
                          <a:gd name="connsiteX32" fmla="*/ 1582270 w 2661966"/>
                          <a:gd name="connsiteY32" fmla="*/ 1461399 h 3370881"/>
                          <a:gd name="connsiteX33" fmla="*/ 1604682 w 2661966"/>
                          <a:gd name="connsiteY33" fmla="*/ 1456917 h 3370881"/>
                          <a:gd name="connsiteX34" fmla="*/ 1622612 w 2661966"/>
                          <a:gd name="connsiteY34" fmla="*/ 1447952 h 3370881"/>
                          <a:gd name="connsiteX35" fmla="*/ 1645023 w 2661966"/>
                          <a:gd name="connsiteY35" fmla="*/ 1438987 h 3370881"/>
                          <a:gd name="connsiteX36" fmla="*/ 1662953 w 2661966"/>
                          <a:gd name="connsiteY36" fmla="*/ 1425540 h 3370881"/>
                          <a:gd name="connsiteX37" fmla="*/ 1698812 w 2661966"/>
                          <a:gd name="connsiteY37" fmla="*/ 1407611 h 3370881"/>
                          <a:gd name="connsiteX38" fmla="*/ 1739153 w 2661966"/>
                          <a:gd name="connsiteY38" fmla="*/ 1380717 h 3370881"/>
                          <a:gd name="connsiteX39" fmla="*/ 1752600 w 2661966"/>
                          <a:gd name="connsiteY39" fmla="*/ 1367270 h 3370881"/>
                          <a:gd name="connsiteX40" fmla="*/ 1775012 w 2661966"/>
                          <a:gd name="connsiteY40" fmla="*/ 1353823 h 3370881"/>
                          <a:gd name="connsiteX41" fmla="*/ 1797423 w 2661966"/>
                          <a:gd name="connsiteY41" fmla="*/ 1335893 h 3370881"/>
                          <a:gd name="connsiteX42" fmla="*/ 1810870 w 2661966"/>
                          <a:gd name="connsiteY42" fmla="*/ 1304517 h 3370881"/>
                          <a:gd name="connsiteX43" fmla="*/ 1815353 w 2661966"/>
                          <a:gd name="connsiteY43" fmla="*/ 1291070 h 3370881"/>
                          <a:gd name="connsiteX44" fmla="*/ 1801906 w 2661966"/>
                          <a:gd name="connsiteY44" fmla="*/ 1138670 h 3370881"/>
                          <a:gd name="connsiteX45" fmla="*/ 1792941 w 2661966"/>
                          <a:gd name="connsiteY45" fmla="*/ 1125223 h 3370881"/>
                          <a:gd name="connsiteX46" fmla="*/ 1757082 w 2661966"/>
                          <a:gd name="connsiteY46" fmla="*/ 1093846 h 3370881"/>
                          <a:gd name="connsiteX47" fmla="*/ 1730188 w 2661966"/>
                          <a:gd name="connsiteY47" fmla="*/ 1066952 h 3370881"/>
                          <a:gd name="connsiteX48" fmla="*/ 1703294 w 2661966"/>
                          <a:gd name="connsiteY48" fmla="*/ 1049023 h 3370881"/>
                          <a:gd name="connsiteX49" fmla="*/ 1622612 w 2661966"/>
                          <a:gd name="connsiteY49" fmla="*/ 1053505 h 3370881"/>
                          <a:gd name="connsiteX50" fmla="*/ 1595718 w 2661966"/>
                          <a:gd name="connsiteY50" fmla="*/ 1062470 h 3370881"/>
                          <a:gd name="connsiteX51" fmla="*/ 1573306 w 2661966"/>
                          <a:gd name="connsiteY51" fmla="*/ 1066952 h 3370881"/>
                          <a:gd name="connsiteX52" fmla="*/ 1453385 w 2661966"/>
                          <a:gd name="connsiteY52" fmla="*/ 1082761 h 3370881"/>
                          <a:gd name="connsiteX53" fmla="*/ 1326776 w 2661966"/>
                          <a:gd name="connsiteY53" fmla="*/ 1062470 h 3370881"/>
                          <a:gd name="connsiteX54" fmla="*/ 1308847 w 2661966"/>
                          <a:gd name="connsiteY54" fmla="*/ 1057987 h 3370881"/>
                          <a:gd name="connsiteX55" fmla="*/ 1277470 w 2661966"/>
                          <a:gd name="connsiteY55" fmla="*/ 1053505 h 3370881"/>
                          <a:gd name="connsiteX56" fmla="*/ 1259541 w 2661966"/>
                          <a:gd name="connsiteY56" fmla="*/ 1049023 h 3370881"/>
                          <a:gd name="connsiteX57" fmla="*/ 1232647 w 2661966"/>
                          <a:gd name="connsiteY57" fmla="*/ 1044540 h 3370881"/>
                          <a:gd name="connsiteX58" fmla="*/ 1053353 w 2661966"/>
                          <a:gd name="connsiteY58" fmla="*/ 1049023 h 3370881"/>
                          <a:gd name="connsiteX59" fmla="*/ 1035423 w 2661966"/>
                          <a:gd name="connsiteY59" fmla="*/ 1053505 h 3370881"/>
                          <a:gd name="connsiteX60" fmla="*/ 1008529 w 2661966"/>
                          <a:gd name="connsiteY60" fmla="*/ 1057987 h 3370881"/>
                          <a:gd name="connsiteX61" fmla="*/ 995082 w 2661966"/>
                          <a:gd name="connsiteY61" fmla="*/ 1062470 h 3370881"/>
                          <a:gd name="connsiteX62" fmla="*/ 945776 w 2661966"/>
                          <a:gd name="connsiteY62" fmla="*/ 1031093 h 3370881"/>
                          <a:gd name="connsiteX63" fmla="*/ 941294 w 2661966"/>
                          <a:gd name="connsiteY63" fmla="*/ 1017646 h 3370881"/>
                          <a:gd name="connsiteX64" fmla="*/ 932329 w 2661966"/>
                          <a:gd name="connsiteY64" fmla="*/ 919034 h 3370881"/>
                          <a:gd name="connsiteX65" fmla="*/ 914400 w 2661966"/>
                          <a:gd name="connsiteY65" fmla="*/ 901105 h 3370881"/>
                          <a:gd name="connsiteX66" fmla="*/ 918882 w 2661966"/>
                          <a:gd name="connsiteY66" fmla="*/ 869729 h 3370881"/>
                          <a:gd name="connsiteX67" fmla="*/ 941294 w 2661966"/>
                          <a:gd name="connsiteY67" fmla="*/ 865246 h 3370881"/>
                          <a:gd name="connsiteX68" fmla="*/ 959223 w 2661966"/>
                          <a:gd name="connsiteY68" fmla="*/ 851799 h 3370881"/>
                          <a:gd name="connsiteX69" fmla="*/ 990600 w 2661966"/>
                          <a:gd name="connsiteY69" fmla="*/ 847317 h 3370881"/>
                          <a:gd name="connsiteX70" fmla="*/ 1129553 w 2661966"/>
                          <a:gd name="connsiteY70" fmla="*/ 838352 h 3370881"/>
                          <a:gd name="connsiteX71" fmla="*/ 1147482 w 2661966"/>
                          <a:gd name="connsiteY71" fmla="*/ 829387 h 3370881"/>
                          <a:gd name="connsiteX72" fmla="*/ 1178859 w 2661966"/>
                          <a:gd name="connsiteY72" fmla="*/ 806976 h 3370881"/>
                          <a:gd name="connsiteX73" fmla="*/ 1192306 w 2661966"/>
                          <a:gd name="connsiteY73" fmla="*/ 793529 h 3370881"/>
                          <a:gd name="connsiteX74" fmla="*/ 1214718 w 2661966"/>
                          <a:gd name="connsiteY74" fmla="*/ 784564 h 3370881"/>
                          <a:gd name="connsiteX75" fmla="*/ 1241612 w 2661966"/>
                          <a:gd name="connsiteY75" fmla="*/ 771117 h 3370881"/>
                          <a:gd name="connsiteX76" fmla="*/ 1277470 w 2661966"/>
                          <a:gd name="connsiteY76" fmla="*/ 753187 h 3370881"/>
                          <a:gd name="connsiteX77" fmla="*/ 1295400 w 2661966"/>
                          <a:gd name="connsiteY77" fmla="*/ 730776 h 3370881"/>
                          <a:gd name="connsiteX78" fmla="*/ 1317812 w 2661966"/>
                          <a:gd name="connsiteY78" fmla="*/ 708364 h 3370881"/>
                          <a:gd name="connsiteX79" fmla="*/ 1353670 w 2661966"/>
                          <a:gd name="connsiteY79" fmla="*/ 663540 h 3370881"/>
                          <a:gd name="connsiteX80" fmla="*/ 1371600 w 2661966"/>
                          <a:gd name="connsiteY80" fmla="*/ 636646 h 3370881"/>
                          <a:gd name="connsiteX81" fmla="*/ 1380565 w 2661966"/>
                          <a:gd name="connsiteY81" fmla="*/ 596305 h 3370881"/>
                          <a:gd name="connsiteX82" fmla="*/ 1385047 w 2661966"/>
                          <a:gd name="connsiteY82" fmla="*/ 582858 h 3370881"/>
                          <a:gd name="connsiteX83" fmla="*/ 1380565 w 2661966"/>
                          <a:gd name="connsiteY83" fmla="*/ 533552 h 3370881"/>
                          <a:gd name="connsiteX84" fmla="*/ 1367118 w 2661966"/>
                          <a:gd name="connsiteY84" fmla="*/ 524587 h 3370881"/>
                          <a:gd name="connsiteX85" fmla="*/ 1349188 w 2661966"/>
                          <a:gd name="connsiteY85" fmla="*/ 520105 h 3370881"/>
                          <a:gd name="connsiteX86" fmla="*/ 1326776 w 2661966"/>
                          <a:gd name="connsiteY86" fmla="*/ 511140 h 3370881"/>
                          <a:gd name="connsiteX87" fmla="*/ 1281953 w 2661966"/>
                          <a:gd name="connsiteY87" fmla="*/ 515623 h 3370881"/>
                          <a:gd name="connsiteX88" fmla="*/ 1250576 w 2661966"/>
                          <a:gd name="connsiteY88" fmla="*/ 529070 h 3370881"/>
                          <a:gd name="connsiteX89" fmla="*/ 1210235 w 2661966"/>
                          <a:gd name="connsiteY89" fmla="*/ 542517 h 3370881"/>
                          <a:gd name="connsiteX90" fmla="*/ 1183341 w 2661966"/>
                          <a:gd name="connsiteY90" fmla="*/ 555964 h 3370881"/>
                          <a:gd name="connsiteX91" fmla="*/ 1160929 w 2661966"/>
                          <a:gd name="connsiteY91" fmla="*/ 569411 h 3370881"/>
                          <a:gd name="connsiteX92" fmla="*/ 1134035 w 2661966"/>
                          <a:gd name="connsiteY92" fmla="*/ 578376 h 3370881"/>
                          <a:gd name="connsiteX93" fmla="*/ 1111623 w 2661966"/>
                          <a:gd name="connsiteY93" fmla="*/ 587340 h 3370881"/>
                          <a:gd name="connsiteX94" fmla="*/ 1084729 w 2661966"/>
                          <a:gd name="connsiteY94" fmla="*/ 596305 h 3370881"/>
                          <a:gd name="connsiteX95" fmla="*/ 986118 w 2661966"/>
                          <a:gd name="connsiteY95" fmla="*/ 591823 h 3370881"/>
                          <a:gd name="connsiteX96" fmla="*/ 927847 w 2661966"/>
                          <a:gd name="connsiteY96" fmla="*/ 578376 h 3370881"/>
                          <a:gd name="connsiteX97" fmla="*/ 896470 w 2661966"/>
                          <a:gd name="connsiteY97" fmla="*/ 555964 h 3370881"/>
                          <a:gd name="connsiteX98" fmla="*/ 883023 w 2661966"/>
                          <a:gd name="connsiteY98" fmla="*/ 546999 h 3370881"/>
                          <a:gd name="connsiteX99" fmla="*/ 865094 w 2661966"/>
                          <a:gd name="connsiteY99" fmla="*/ 497693 h 3370881"/>
                          <a:gd name="connsiteX100" fmla="*/ 869576 w 2661966"/>
                          <a:gd name="connsiteY100" fmla="*/ 403564 h 3370881"/>
                          <a:gd name="connsiteX101" fmla="*/ 874059 w 2661966"/>
                          <a:gd name="connsiteY101" fmla="*/ 385634 h 3370881"/>
                          <a:gd name="connsiteX102" fmla="*/ 883023 w 2661966"/>
                          <a:gd name="connsiteY102" fmla="*/ 372187 h 3370881"/>
                          <a:gd name="connsiteX103" fmla="*/ 909918 w 2661966"/>
                          <a:gd name="connsiteY103" fmla="*/ 363223 h 3370881"/>
                          <a:gd name="connsiteX104" fmla="*/ 914400 w 2661966"/>
                          <a:gd name="connsiteY104" fmla="*/ 385634 h 3370881"/>
                          <a:gd name="connsiteX105" fmla="*/ 909918 w 2661966"/>
                          <a:gd name="connsiteY105" fmla="*/ 408046 h 3370881"/>
                          <a:gd name="connsiteX106" fmla="*/ 900953 w 2661966"/>
                          <a:gd name="connsiteY106" fmla="*/ 466317 h 3370881"/>
                          <a:gd name="connsiteX107" fmla="*/ 905435 w 2661966"/>
                          <a:gd name="connsiteY107" fmla="*/ 515623 h 3370881"/>
                          <a:gd name="connsiteX108" fmla="*/ 932329 w 2661966"/>
                          <a:gd name="connsiteY108" fmla="*/ 551481 h 3370881"/>
                          <a:gd name="connsiteX109" fmla="*/ 954741 w 2661966"/>
                          <a:gd name="connsiteY109" fmla="*/ 560446 h 3370881"/>
                          <a:gd name="connsiteX110" fmla="*/ 972670 w 2661966"/>
                          <a:gd name="connsiteY110" fmla="*/ 569411 h 3370881"/>
                          <a:gd name="connsiteX111" fmla="*/ 1066800 w 2661966"/>
                          <a:gd name="connsiteY111" fmla="*/ 564929 h 3370881"/>
                          <a:gd name="connsiteX112" fmla="*/ 1111623 w 2661966"/>
                          <a:gd name="connsiteY112" fmla="*/ 551481 h 3370881"/>
                          <a:gd name="connsiteX113" fmla="*/ 1129553 w 2661966"/>
                          <a:gd name="connsiteY113" fmla="*/ 538034 h 3370881"/>
                          <a:gd name="connsiteX114" fmla="*/ 1156447 w 2661966"/>
                          <a:gd name="connsiteY114" fmla="*/ 511140 h 3370881"/>
                          <a:gd name="connsiteX115" fmla="*/ 1160929 w 2661966"/>
                          <a:gd name="connsiteY115" fmla="*/ 493211 h 3370881"/>
                          <a:gd name="connsiteX116" fmla="*/ 1178859 w 2661966"/>
                          <a:gd name="connsiteY116" fmla="*/ 331846 h 3370881"/>
                          <a:gd name="connsiteX117" fmla="*/ 1215315 w 2661966"/>
                          <a:gd name="connsiteY117" fmla="*/ 270289 h 3370881"/>
                          <a:gd name="connsiteX118" fmla="*/ 1214718 w 2661966"/>
                          <a:gd name="connsiteY118" fmla="*/ 367705 h 3370881"/>
                          <a:gd name="connsiteX119" fmla="*/ 1201270 w 2661966"/>
                          <a:gd name="connsiteY119" fmla="*/ 412529 h 3370881"/>
                          <a:gd name="connsiteX120" fmla="*/ 1210235 w 2661966"/>
                          <a:gd name="connsiteY120" fmla="*/ 461834 h 3370881"/>
                          <a:gd name="connsiteX121" fmla="*/ 1214718 w 2661966"/>
                          <a:gd name="connsiteY121" fmla="*/ 475281 h 3370881"/>
                          <a:gd name="connsiteX122" fmla="*/ 1228165 w 2661966"/>
                          <a:gd name="connsiteY122" fmla="*/ 484246 h 3370881"/>
                          <a:gd name="connsiteX123" fmla="*/ 1250576 w 2661966"/>
                          <a:gd name="connsiteY123" fmla="*/ 502176 h 3370881"/>
                          <a:gd name="connsiteX124" fmla="*/ 1317812 w 2661966"/>
                          <a:gd name="connsiteY124" fmla="*/ 497693 h 3370881"/>
                          <a:gd name="connsiteX125" fmla="*/ 1353670 w 2661966"/>
                          <a:gd name="connsiteY125" fmla="*/ 488729 h 3370881"/>
                          <a:gd name="connsiteX126" fmla="*/ 1506070 w 2661966"/>
                          <a:gd name="connsiteY126" fmla="*/ 457352 h 3370881"/>
                          <a:gd name="connsiteX127" fmla="*/ 1550894 w 2661966"/>
                          <a:gd name="connsiteY127" fmla="*/ 430458 h 3370881"/>
                          <a:gd name="connsiteX128" fmla="*/ 1564341 w 2661966"/>
                          <a:gd name="connsiteY128" fmla="*/ 417011 h 3370881"/>
                          <a:gd name="connsiteX129" fmla="*/ 1586753 w 2661966"/>
                          <a:gd name="connsiteY129" fmla="*/ 399081 h 3370881"/>
                          <a:gd name="connsiteX130" fmla="*/ 1595718 w 2661966"/>
                          <a:gd name="connsiteY130" fmla="*/ 381152 h 3370881"/>
                          <a:gd name="connsiteX131" fmla="*/ 1641714 w 2661966"/>
                          <a:gd name="connsiteY131" fmla="*/ 352560 h 3370881"/>
                          <a:gd name="connsiteX132" fmla="*/ 1620066 w 2661966"/>
                          <a:gd name="connsiteY132" fmla="*/ 291047 h 3370881"/>
                          <a:gd name="connsiteX133" fmla="*/ 1604852 w 2661966"/>
                          <a:gd name="connsiteY133" fmla="*/ 236279 h 3370881"/>
                          <a:gd name="connsiteX134" fmla="*/ 1537447 w 2661966"/>
                          <a:gd name="connsiteY134" fmla="*/ 188411 h 3370881"/>
                          <a:gd name="connsiteX135" fmla="*/ 1591422 w 2661966"/>
                          <a:gd name="connsiteY135" fmla="*/ 383206 h 3370881"/>
                          <a:gd name="connsiteX136" fmla="*/ 1655669 w 2661966"/>
                          <a:gd name="connsiteY136" fmla="*/ 407486 h 3370881"/>
                          <a:gd name="connsiteX137" fmla="*/ 1658470 w 2661966"/>
                          <a:gd name="connsiteY137" fmla="*/ 412529 h 3370881"/>
                          <a:gd name="connsiteX138" fmla="*/ 1685365 w 2661966"/>
                          <a:gd name="connsiteY138" fmla="*/ 390117 h 3370881"/>
                          <a:gd name="connsiteX139" fmla="*/ 1694329 w 2661966"/>
                          <a:gd name="connsiteY139" fmla="*/ 376670 h 3370881"/>
                          <a:gd name="connsiteX140" fmla="*/ 1734670 w 2661966"/>
                          <a:gd name="connsiteY140" fmla="*/ 354258 h 3370881"/>
                          <a:gd name="connsiteX141" fmla="*/ 1743635 w 2661966"/>
                          <a:gd name="connsiteY141" fmla="*/ 340811 h 3370881"/>
                          <a:gd name="connsiteX142" fmla="*/ 1757082 w 2661966"/>
                          <a:gd name="connsiteY142" fmla="*/ 336329 h 3370881"/>
                          <a:gd name="connsiteX143" fmla="*/ 1843909 w 2661966"/>
                          <a:gd name="connsiteY143" fmla="*/ 262341 h 3370881"/>
                          <a:gd name="connsiteX144" fmla="*/ 1874221 w 2661966"/>
                          <a:gd name="connsiteY144" fmla="*/ 202194 h 3370881"/>
                          <a:gd name="connsiteX145" fmla="*/ 1828094 w 2661966"/>
                          <a:gd name="connsiteY145" fmla="*/ 136767 h 3370881"/>
                          <a:gd name="connsiteX146" fmla="*/ 1772023 w 2661966"/>
                          <a:gd name="connsiteY146" fmla="*/ 77249 h 3370881"/>
                          <a:gd name="connsiteX147" fmla="*/ 1948888 w 2661966"/>
                          <a:gd name="connsiteY147" fmla="*/ 178018 h 3370881"/>
                          <a:gd name="connsiteX148" fmla="*/ 1952362 w 2661966"/>
                          <a:gd name="connsiteY148" fmla="*/ 254265 h 3370881"/>
                          <a:gd name="connsiteX149" fmla="*/ 1874221 w 2661966"/>
                          <a:gd name="connsiteY149" fmla="*/ 318698 h 3370881"/>
                          <a:gd name="connsiteX150" fmla="*/ 1788459 w 2661966"/>
                          <a:gd name="connsiteY150" fmla="*/ 367705 h 3370881"/>
                          <a:gd name="connsiteX151" fmla="*/ 1761565 w 2661966"/>
                          <a:gd name="connsiteY151" fmla="*/ 390117 h 3370881"/>
                          <a:gd name="connsiteX152" fmla="*/ 1783976 w 2661966"/>
                          <a:gd name="connsiteY152" fmla="*/ 399081 h 3370881"/>
                          <a:gd name="connsiteX153" fmla="*/ 1878106 w 2661966"/>
                          <a:gd name="connsiteY153" fmla="*/ 390117 h 3370881"/>
                          <a:gd name="connsiteX154" fmla="*/ 1891553 w 2661966"/>
                          <a:gd name="connsiteY154" fmla="*/ 381152 h 3370881"/>
                          <a:gd name="connsiteX155" fmla="*/ 1918447 w 2661966"/>
                          <a:gd name="connsiteY155" fmla="*/ 372187 h 3370881"/>
                          <a:gd name="connsiteX156" fmla="*/ 1940859 w 2661966"/>
                          <a:gd name="connsiteY156" fmla="*/ 358740 h 3370881"/>
                          <a:gd name="connsiteX157" fmla="*/ 1954306 w 2661966"/>
                          <a:gd name="connsiteY157" fmla="*/ 354258 h 3370881"/>
                          <a:gd name="connsiteX158" fmla="*/ 2103145 w 2661966"/>
                          <a:gd name="connsiteY158" fmla="*/ 202207 h 3370881"/>
                          <a:gd name="connsiteX159" fmla="*/ 2064254 w 2661966"/>
                          <a:gd name="connsiteY159" fmla="*/ 20406 h 3370881"/>
                          <a:gd name="connsiteX160" fmla="*/ 2169347 w 2661966"/>
                          <a:gd name="connsiteY160" fmla="*/ 104479 h 3370881"/>
                          <a:gd name="connsiteX161" fmla="*/ 2183354 w 2661966"/>
                          <a:gd name="connsiteY161" fmla="*/ 192893 h 3370881"/>
                          <a:gd name="connsiteX162" fmla="*/ 2170300 w 2661966"/>
                          <a:gd name="connsiteY162" fmla="*/ 271231 h 3370881"/>
                          <a:gd name="connsiteX163" fmla="*/ 2096795 w 2661966"/>
                          <a:gd name="connsiteY163" fmla="*/ 316507 h 3370881"/>
                          <a:gd name="connsiteX164" fmla="*/ 1999129 w 2661966"/>
                          <a:gd name="connsiteY164" fmla="*/ 358740 h 3370881"/>
                          <a:gd name="connsiteX165" fmla="*/ 1994647 w 2661966"/>
                          <a:gd name="connsiteY165" fmla="*/ 372187 h 3370881"/>
                          <a:gd name="connsiteX166" fmla="*/ 2039470 w 2661966"/>
                          <a:gd name="connsiteY166" fmla="*/ 390117 h 3370881"/>
                          <a:gd name="connsiteX167" fmla="*/ 2115670 w 2661966"/>
                          <a:gd name="connsiteY167" fmla="*/ 390117 h 3370881"/>
                          <a:gd name="connsiteX168" fmla="*/ 2160494 w 2661966"/>
                          <a:gd name="connsiteY168" fmla="*/ 376670 h 3370881"/>
                          <a:gd name="connsiteX169" fmla="*/ 2191870 w 2661966"/>
                          <a:gd name="connsiteY169" fmla="*/ 363223 h 3370881"/>
                          <a:gd name="connsiteX170" fmla="*/ 2205318 w 2661966"/>
                          <a:gd name="connsiteY170" fmla="*/ 358740 h 3370881"/>
                          <a:gd name="connsiteX171" fmla="*/ 2273487 w 2661966"/>
                          <a:gd name="connsiteY171" fmla="*/ 280486 h 3370881"/>
                          <a:gd name="connsiteX172" fmla="*/ 2312894 w 2661966"/>
                          <a:gd name="connsiteY172" fmla="*/ 183929 h 3370881"/>
                          <a:gd name="connsiteX173" fmla="*/ 2339788 w 2661966"/>
                          <a:gd name="connsiteY173" fmla="*/ 151 h 3370881"/>
                          <a:gd name="connsiteX174" fmla="*/ 2357718 w 2661966"/>
                          <a:gd name="connsiteY174" fmla="*/ 215305 h 3370881"/>
                          <a:gd name="connsiteX175" fmla="*/ 2308598 w 2661966"/>
                          <a:gd name="connsiteY175" fmla="*/ 319520 h 3370881"/>
                          <a:gd name="connsiteX176" fmla="*/ 2245659 w 2661966"/>
                          <a:gd name="connsiteY176" fmla="*/ 390117 h 3370881"/>
                          <a:gd name="connsiteX177" fmla="*/ 2254623 w 2661966"/>
                          <a:gd name="connsiteY177" fmla="*/ 403564 h 3370881"/>
                          <a:gd name="connsiteX178" fmla="*/ 2353235 w 2661966"/>
                          <a:gd name="connsiteY178" fmla="*/ 399081 h 3370881"/>
                          <a:gd name="connsiteX179" fmla="*/ 2366682 w 2661966"/>
                          <a:gd name="connsiteY179" fmla="*/ 394599 h 3370881"/>
                          <a:gd name="connsiteX180" fmla="*/ 2389094 w 2661966"/>
                          <a:gd name="connsiteY180" fmla="*/ 390117 h 3370881"/>
                          <a:gd name="connsiteX181" fmla="*/ 2424953 w 2661966"/>
                          <a:gd name="connsiteY181" fmla="*/ 367705 h 3370881"/>
                          <a:gd name="connsiteX182" fmla="*/ 2528047 w 2661966"/>
                          <a:gd name="connsiteY182" fmla="*/ 292700 h 3370881"/>
                          <a:gd name="connsiteX183" fmla="*/ 2541495 w 2661966"/>
                          <a:gd name="connsiteY183" fmla="*/ 62906 h 3370881"/>
                          <a:gd name="connsiteX184" fmla="*/ 2591304 w 2661966"/>
                          <a:gd name="connsiteY184" fmla="*/ 214081 h 3370881"/>
                          <a:gd name="connsiteX185" fmla="*/ 2602790 w 2661966"/>
                          <a:gd name="connsiteY185" fmla="*/ 290907 h 3370881"/>
                          <a:gd name="connsiteX186" fmla="*/ 2660388 w 2661966"/>
                          <a:gd name="connsiteY186" fmla="*/ 338644 h 3370881"/>
                          <a:gd name="connsiteX187" fmla="*/ 2531969 w 2661966"/>
                          <a:gd name="connsiteY187" fmla="*/ 383206 h 3370881"/>
                          <a:gd name="connsiteX188" fmla="*/ 2442882 w 2661966"/>
                          <a:gd name="connsiteY188" fmla="*/ 403564 h 3370881"/>
                          <a:gd name="connsiteX189" fmla="*/ 2398059 w 2661966"/>
                          <a:gd name="connsiteY189" fmla="*/ 417011 h 3370881"/>
                          <a:gd name="connsiteX190" fmla="*/ 2375647 w 2661966"/>
                          <a:gd name="connsiteY190" fmla="*/ 425976 h 3370881"/>
                          <a:gd name="connsiteX191" fmla="*/ 2357718 w 2661966"/>
                          <a:gd name="connsiteY191" fmla="*/ 430458 h 3370881"/>
                          <a:gd name="connsiteX192" fmla="*/ 2344270 w 2661966"/>
                          <a:gd name="connsiteY192" fmla="*/ 461834 h 3370881"/>
                          <a:gd name="connsiteX193" fmla="*/ 2353235 w 2661966"/>
                          <a:gd name="connsiteY193" fmla="*/ 502176 h 3370881"/>
                          <a:gd name="connsiteX194" fmla="*/ 2362200 w 2661966"/>
                          <a:gd name="connsiteY194" fmla="*/ 515623 h 3370881"/>
                          <a:gd name="connsiteX195" fmla="*/ 2344270 w 2661966"/>
                          <a:gd name="connsiteY195" fmla="*/ 587340 h 3370881"/>
                          <a:gd name="connsiteX196" fmla="*/ 2321859 w 2661966"/>
                          <a:gd name="connsiteY196" fmla="*/ 614234 h 3370881"/>
                          <a:gd name="connsiteX197" fmla="*/ 2308412 w 2661966"/>
                          <a:gd name="connsiteY197" fmla="*/ 636646 h 3370881"/>
                          <a:gd name="connsiteX198" fmla="*/ 2281518 w 2661966"/>
                          <a:gd name="connsiteY198" fmla="*/ 641129 h 3370881"/>
                          <a:gd name="connsiteX199" fmla="*/ 2259106 w 2661966"/>
                          <a:gd name="connsiteY199" fmla="*/ 636646 h 3370881"/>
                          <a:gd name="connsiteX200" fmla="*/ 2277035 w 2661966"/>
                          <a:gd name="connsiteY200" fmla="*/ 578376 h 3370881"/>
                          <a:gd name="connsiteX201" fmla="*/ 2290482 w 2661966"/>
                          <a:gd name="connsiteY201" fmla="*/ 542517 h 3370881"/>
                          <a:gd name="connsiteX202" fmla="*/ 2286000 w 2661966"/>
                          <a:gd name="connsiteY202" fmla="*/ 506658 h 3370881"/>
                          <a:gd name="connsiteX203" fmla="*/ 2245659 w 2661966"/>
                          <a:gd name="connsiteY203" fmla="*/ 448387 h 3370881"/>
                          <a:gd name="connsiteX204" fmla="*/ 2200835 w 2661966"/>
                          <a:gd name="connsiteY204" fmla="*/ 430458 h 3370881"/>
                          <a:gd name="connsiteX205" fmla="*/ 2169459 w 2661966"/>
                          <a:gd name="connsiteY205" fmla="*/ 425976 h 3370881"/>
                          <a:gd name="connsiteX206" fmla="*/ 2102223 w 2661966"/>
                          <a:gd name="connsiteY206" fmla="*/ 430458 h 3370881"/>
                          <a:gd name="connsiteX207" fmla="*/ 2084294 w 2661966"/>
                          <a:gd name="connsiteY207" fmla="*/ 439423 h 3370881"/>
                          <a:gd name="connsiteX208" fmla="*/ 2070847 w 2661966"/>
                          <a:gd name="connsiteY208" fmla="*/ 443905 h 3370881"/>
                          <a:gd name="connsiteX209" fmla="*/ 2061882 w 2661966"/>
                          <a:gd name="connsiteY209" fmla="*/ 461834 h 3370881"/>
                          <a:gd name="connsiteX210" fmla="*/ 2034988 w 2661966"/>
                          <a:gd name="connsiteY210" fmla="*/ 475281 h 3370881"/>
                          <a:gd name="connsiteX211" fmla="*/ 1783976 w 2661966"/>
                          <a:gd name="connsiteY211" fmla="*/ 479764 h 3370881"/>
                          <a:gd name="connsiteX212" fmla="*/ 1766047 w 2661966"/>
                          <a:gd name="connsiteY212" fmla="*/ 488729 h 3370881"/>
                          <a:gd name="connsiteX213" fmla="*/ 1703294 w 2661966"/>
                          <a:gd name="connsiteY213" fmla="*/ 506658 h 3370881"/>
                          <a:gd name="connsiteX214" fmla="*/ 1689847 w 2661966"/>
                          <a:gd name="connsiteY214" fmla="*/ 511140 h 3370881"/>
                          <a:gd name="connsiteX215" fmla="*/ 1676400 w 2661966"/>
                          <a:gd name="connsiteY215" fmla="*/ 520105 h 3370881"/>
                          <a:gd name="connsiteX216" fmla="*/ 1649506 w 2661966"/>
                          <a:gd name="connsiteY216" fmla="*/ 529070 h 3370881"/>
                          <a:gd name="connsiteX217" fmla="*/ 1636059 w 2661966"/>
                          <a:gd name="connsiteY217" fmla="*/ 538034 h 3370881"/>
                          <a:gd name="connsiteX218" fmla="*/ 1622612 w 2661966"/>
                          <a:gd name="connsiteY218" fmla="*/ 551481 h 3370881"/>
                          <a:gd name="connsiteX219" fmla="*/ 1609165 w 2661966"/>
                          <a:gd name="connsiteY219" fmla="*/ 555964 h 3370881"/>
                          <a:gd name="connsiteX220" fmla="*/ 1577788 w 2661966"/>
                          <a:gd name="connsiteY220" fmla="*/ 587340 h 3370881"/>
                          <a:gd name="connsiteX221" fmla="*/ 1568823 w 2661966"/>
                          <a:gd name="connsiteY221" fmla="*/ 600787 h 3370881"/>
                          <a:gd name="connsiteX222" fmla="*/ 1555376 w 2661966"/>
                          <a:gd name="connsiteY222" fmla="*/ 614234 h 3370881"/>
                          <a:gd name="connsiteX223" fmla="*/ 1524000 w 2661966"/>
                          <a:gd name="connsiteY223" fmla="*/ 654576 h 3370881"/>
                          <a:gd name="connsiteX224" fmla="*/ 1519518 w 2661966"/>
                          <a:gd name="connsiteY224" fmla="*/ 668023 h 3370881"/>
                          <a:gd name="connsiteX225" fmla="*/ 1528482 w 2661966"/>
                          <a:gd name="connsiteY225" fmla="*/ 708364 h 3370881"/>
                          <a:gd name="connsiteX226" fmla="*/ 1537447 w 2661966"/>
                          <a:gd name="connsiteY226" fmla="*/ 721811 h 3370881"/>
                          <a:gd name="connsiteX227" fmla="*/ 1568823 w 2661966"/>
                          <a:gd name="connsiteY227" fmla="*/ 712846 h 3370881"/>
                          <a:gd name="connsiteX228" fmla="*/ 1600200 w 2661966"/>
                          <a:gd name="connsiteY228" fmla="*/ 712846 h 3370881"/>
                          <a:gd name="connsiteX229" fmla="*/ 1631576 w 2661966"/>
                          <a:gd name="connsiteY229" fmla="*/ 690434 h 3370881"/>
                          <a:gd name="connsiteX230" fmla="*/ 1645023 w 2661966"/>
                          <a:gd name="connsiteY230" fmla="*/ 676987 h 3370881"/>
                          <a:gd name="connsiteX231" fmla="*/ 1685365 w 2661966"/>
                          <a:gd name="connsiteY231" fmla="*/ 645611 h 3370881"/>
                          <a:gd name="connsiteX232" fmla="*/ 1716741 w 2661966"/>
                          <a:gd name="connsiteY232" fmla="*/ 614234 h 3370881"/>
                          <a:gd name="connsiteX233" fmla="*/ 1748118 w 2661966"/>
                          <a:gd name="connsiteY233" fmla="*/ 596305 h 3370881"/>
                          <a:gd name="connsiteX234" fmla="*/ 1761565 w 2661966"/>
                          <a:gd name="connsiteY234" fmla="*/ 591823 h 3370881"/>
                          <a:gd name="connsiteX235" fmla="*/ 1779494 w 2661966"/>
                          <a:gd name="connsiteY235" fmla="*/ 582858 h 3370881"/>
                          <a:gd name="connsiteX236" fmla="*/ 1815353 w 2661966"/>
                          <a:gd name="connsiteY236" fmla="*/ 573893 h 3370881"/>
                          <a:gd name="connsiteX237" fmla="*/ 2030506 w 2661966"/>
                          <a:gd name="connsiteY237" fmla="*/ 578376 h 3370881"/>
                          <a:gd name="connsiteX238" fmla="*/ 2017059 w 2661966"/>
                          <a:gd name="connsiteY238" fmla="*/ 600787 h 3370881"/>
                          <a:gd name="connsiteX239" fmla="*/ 1981200 w 2661966"/>
                          <a:gd name="connsiteY239" fmla="*/ 636646 h 3370881"/>
                          <a:gd name="connsiteX240" fmla="*/ 1967753 w 2661966"/>
                          <a:gd name="connsiteY240" fmla="*/ 650093 h 3370881"/>
                          <a:gd name="connsiteX241" fmla="*/ 1936376 w 2661966"/>
                          <a:gd name="connsiteY241" fmla="*/ 690434 h 3370881"/>
                          <a:gd name="connsiteX242" fmla="*/ 1905000 w 2661966"/>
                          <a:gd name="connsiteY242" fmla="*/ 717329 h 3370881"/>
                          <a:gd name="connsiteX243" fmla="*/ 1860176 w 2661966"/>
                          <a:gd name="connsiteY243" fmla="*/ 735258 h 3370881"/>
                          <a:gd name="connsiteX244" fmla="*/ 1788459 w 2661966"/>
                          <a:gd name="connsiteY244" fmla="*/ 744223 h 3370881"/>
                          <a:gd name="connsiteX245" fmla="*/ 1846729 w 2661966"/>
                          <a:gd name="connsiteY245" fmla="*/ 802493 h 3370881"/>
                          <a:gd name="connsiteX246" fmla="*/ 1913965 w 2661966"/>
                          <a:gd name="connsiteY246" fmla="*/ 829387 h 3370881"/>
                          <a:gd name="connsiteX247" fmla="*/ 1922929 w 2661966"/>
                          <a:gd name="connsiteY247" fmla="*/ 842834 h 3370881"/>
                          <a:gd name="connsiteX248" fmla="*/ 1967753 w 2661966"/>
                          <a:gd name="connsiteY248" fmla="*/ 883176 h 3370881"/>
                          <a:gd name="connsiteX249" fmla="*/ 1981200 w 2661966"/>
                          <a:gd name="connsiteY249" fmla="*/ 896623 h 3370881"/>
                          <a:gd name="connsiteX250" fmla="*/ 1994647 w 2661966"/>
                          <a:gd name="connsiteY250" fmla="*/ 905587 h 3370881"/>
                          <a:gd name="connsiteX251" fmla="*/ 2021541 w 2661966"/>
                          <a:gd name="connsiteY251" fmla="*/ 927999 h 3370881"/>
                          <a:gd name="connsiteX252" fmla="*/ 2030506 w 2661966"/>
                          <a:gd name="connsiteY252" fmla="*/ 941446 h 3370881"/>
                          <a:gd name="connsiteX253" fmla="*/ 2057400 w 2661966"/>
                          <a:gd name="connsiteY253" fmla="*/ 968340 h 3370881"/>
                          <a:gd name="connsiteX254" fmla="*/ 2088776 w 2661966"/>
                          <a:gd name="connsiteY254" fmla="*/ 1013164 h 3370881"/>
                          <a:gd name="connsiteX255" fmla="*/ 2115670 w 2661966"/>
                          <a:gd name="connsiteY255" fmla="*/ 1057987 h 3370881"/>
                          <a:gd name="connsiteX256" fmla="*/ 2120153 w 2661966"/>
                          <a:gd name="connsiteY256" fmla="*/ 1089364 h 3370881"/>
                          <a:gd name="connsiteX257" fmla="*/ 2138082 w 2661966"/>
                          <a:gd name="connsiteY257" fmla="*/ 1143152 h 3370881"/>
                          <a:gd name="connsiteX258" fmla="*/ 2147047 w 2661966"/>
                          <a:gd name="connsiteY258" fmla="*/ 1196940 h 3370881"/>
                          <a:gd name="connsiteX259" fmla="*/ 2151529 w 2661966"/>
                          <a:gd name="connsiteY259" fmla="*/ 1210387 h 3370881"/>
                          <a:gd name="connsiteX260" fmla="*/ 2156012 w 2661966"/>
                          <a:gd name="connsiteY260" fmla="*/ 1228317 h 3370881"/>
                          <a:gd name="connsiteX261" fmla="*/ 2173941 w 2661966"/>
                          <a:gd name="connsiteY261" fmla="*/ 1295552 h 3370881"/>
                          <a:gd name="connsiteX262" fmla="*/ 2182906 w 2661966"/>
                          <a:gd name="connsiteY262" fmla="*/ 1313481 h 3370881"/>
                          <a:gd name="connsiteX263" fmla="*/ 2187388 w 2661966"/>
                          <a:gd name="connsiteY263" fmla="*/ 1331411 h 3370881"/>
                          <a:gd name="connsiteX264" fmla="*/ 2214282 w 2661966"/>
                          <a:gd name="connsiteY264" fmla="*/ 1385199 h 3370881"/>
                          <a:gd name="connsiteX265" fmla="*/ 2218765 w 2661966"/>
                          <a:gd name="connsiteY265" fmla="*/ 1403129 h 3370881"/>
                          <a:gd name="connsiteX266" fmla="*/ 2223247 w 2661966"/>
                          <a:gd name="connsiteY266" fmla="*/ 1430023 h 3370881"/>
                          <a:gd name="connsiteX267" fmla="*/ 2236694 w 2661966"/>
                          <a:gd name="connsiteY267" fmla="*/ 1456917 h 3370881"/>
                          <a:gd name="connsiteX268" fmla="*/ 2249794 w 2661966"/>
                          <a:gd name="connsiteY268" fmla="*/ 1524624 h 3370881"/>
                          <a:gd name="connsiteX269" fmla="*/ 2241176 w 2661966"/>
                          <a:gd name="connsiteY269" fmla="*/ 1577940 h 3370881"/>
                          <a:gd name="connsiteX270" fmla="*/ 2245659 w 2661966"/>
                          <a:gd name="connsiteY270" fmla="*/ 1595870 h 3370881"/>
                          <a:gd name="connsiteX271" fmla="*/ 2249634 w 2661966"/>
                          <a:gd name="connsiteY271" fmla="*/ 1685855 h 3370881"/>
                          <a:gd name="connsiteX272" fmla="*/ 2227729 w 2661966"/>
                          <a:gd name="connsiteY272" fmla="*/ 1716893 h 3370881"/>
                          <a:gd name="connsiteX273" fmla="*/ 2240500 w 2661966"/>
                          <a:gd name="connsiteY273" fmla="*/ 1674269 h 3370881"/>
                          <a:gd name="connsiteX274" fmla="*/ 2235341 w 2661966"/>
                          <a:gd name="connsiteY274" fmla="*/ 1788611 h 3370881"/>
                          <a:gd name="connsiteX275" fmla="*/ 2230689 w 2661966"/>
                          <a:gd name="connsiteY275" fmla="*/ 1823963 h 3370881"/>
                          <a:gd name="connsiteX276" fmla="*/ 2226207 w 2661966"/>
                          <a:gd name="connsiteY276" fmla="*/ 1824470 h 3370881"/>
                          <a:gd name="connsiteX277" fmla="*/ 2208278 w 2661966"/>
                          <a:gd name="connsiteY277" fmla="*/ 1869293 h 3370881"/>
                          <a:gd name="connsiteX278" fmla="*/ 2195168 w 2661966"/>
                          <a:gd name="connsiteY278" fmla="*/ 1882740 h 3370881"/>
                          <a:gd name="connsiteX279" fmla="*/ 2203458 w 2661966"/>
                          <a:gd name="connsiteY279" fmla="*/ 1918938 h 3370881"/>
                          <a:gd name="connsiteX280" fmla="*/ 2204134 w 2661966"/>
                          <a:gd name="connsiteY280" fmla="*/ 1949806 h 3370881"/>
                          <a:gd name="connsiteX281" fmla="*/ 2226545 w 2661966"/>
                          <a:gd name="connsiteY281" fmla="*/ 1954627 h 3370881"/>
                          <a:gd name="connsiteX282" fmla="*/ 2241176 w 2661966"/>
                          <a:gd name="connsiteY282" fmla="*/ 2012729 h 3370881"/>
                          <a:gd name="connsiteX283" fmla="*/ 2263588 w 2661966"/>
                          <a:gd name="connsiteY283" fmla="*/ 2057552 h 3370881"/>
                          <a:gd name="connsiteX284" fmla="*/ 2286000 w 2661966"/>
                          <a:gd name="connsiteY284" fmla="*/ 2084446 h 3370881"/>
                          <a:gd name="connsiteX285" fmla="*/ 2299447 w 2661966"/>
                          <a:gd name="connsiteY285" fmla="*/ 2124787 h 3370881"/>
                          <a:gd name="connsiteX286" fmla="*/ 2321859 w 2661966"/>
                          <a:gd name="connsiteY286" fmla="*/ 2151681 h 3370881"/>
                          <a:gd name="connsiteX287" fmla="*/ 2344270 w 2661966"/>
                          <a:gd name="connsiteY287" fmla="*/ 2205470 h 3370881"/>
                          <a:gd name="connsiteX288" fmla="*/ 2348753 w 2661966"/>
                          <a:gd name="connsiteY288" fmla="*/ 2223399 h 3370881"/>
                          <a:gd name="connsiteX289" fmla="*/ 2366682 w 2661966"/>
                          <a:gd name="connsiteY289" fmla="*/ 2263740 h 3370881"/>
                          <a:gd name="connsiteX290" fmla="*/ 2375647 w 2661966"/>
                          <a:gd name="connsiteY290" fmla="*/ 2286152 h 3370881"/>
                          <a:gd name="connsiteX291" fmla="*/ 2380129 w 2661966"/>
                          <a:gd name="connsiteY291" fmla="*/ 2308564 h 3370881"/>
                          <a:gd name="connsiteX292" fmla="*/ 2389094 w 2661966"/>
                          <a:gd name="connsiteY292" fmla="*/ 2335458 h 3370881"/>
                          <a:gd name="connsiteX293" fmla="*/ 2393576 w 2661966"/>
                          <a:gd name="connsiteY293" fmla="*/ 2380281 h 3370881"/>
                          <a:gd name="connsiteX294" fmla="*/ 2398059 w 2661966"/>
                          <a:gd name="connsiteY294" fmla="*/ 2393729 h 3370881"/>
                          <a:gd name="connsiteX295" fmla="*/ 2419794 w 2661966"/>
                          <a:gd name="connsiteY295" fmla="*/ 2447517 h 3370881"/>
                          <a:gd name="connsiteX296" fmla="*/ 2427343 w 2661966"/>
                          <a:gd name="connsiteY296" fmla="*/ 2564058 h 3370881"/>
                          <a:gd name="connsiteX297" fmla="*/ 2389094 w 2661966"/>
                          <a:gd name="connsiteY297" fmla="*/ 2837481 h 3370881"/>
                          <a:gd name="connsiteX298" fmla="*/ 2380129 w 2661966"/>
                          <a:gd name="connsiteY298" fmla="*/ 2859893 h 3370881"/>
                          <a:gd name="connsiteX299" fmla="*/ 2357718 w 2661966"/>
                          <a:gd name="connsiteY299" fmla="*/ 2913681 h 3370881"/>
                          <a:gd name="connsiteX300" fmla="*/ 2348753 w 2661966"/>
                          <a:gd name="connsiteY300" fmla="*/ 2936093 h 3370881"/>
                          <a:gd name="connsiteX301" fmla="*/ 2339788 w 2661966"/>
                          <a:gd name="connsiteY301" fmla="*/ 2971952 h 3370881"/>
                          <a:gd name="connsiteX302" fmla="*/ 2326341 w 2661966"/>
                          <a:gd name="connsiteY302" fmla="*/ 2994364 h 3370881"/>
                          <a:gd name="connsiteX303" fmla="*/ 2317376 w 2661966"/>
                          <a:gd name="connsiteY303" fmla="*/ 3025740 h 3370881"/>
                          <a:gd name="connsiteX304" fmla="*/ 2303929 w 2661966"/>
                          <a:gd name="connsiteY304" fmla="*/ 3048152 h 3370881"/>
                          <a:gd name="connsiteX305" fmla="*/ 2290482 w 2661966"/>
                          <a:gd name="connsiteY305" fmla="*/ 3079529 h 3370881"/>
                          <a:gd name="connsiteX306" fmla="*/ 2272553 w 2661966"/>
                          <a:gd name="connsiteY306" fmla="*/ 3084011 h 3370881"/>
                          <a:gd name="connsiteX307" fmla="*/ 2259106 w 2661966"/>
                          <a:gd name="connsiteY307" fmla="*/ 3088493 h 3370881"/>
                          <a:gd name="connsiteX308" fmla="*/ 2241176 w 2661966"/>
                          <a:gd name="connsiteY308" fmla="*/ 3092976 h 3370881"/>
                          <a:gd name="connsiteX309" fmla="*/ 2209800 w 2661966"/>
                          <a:gd name="connsiteY309" fmla="*/ 3101940 h 3370881"/>
                          <a:gd name="connsiteX310" fmla="*/ 2205318 w 2661966"/>
                          <a:gd name="connsiteY310" fmla="*/ 3039187 h 3370881"/>
                          <a:gd name="connsiteX311" fmla="*/ 2218765 w 2661966"/>
                          <a:gd name="connsiteY311" fmla="*/ 3021258 h 3370881"/>
                          <a:gd name="connsiteX312" fmla="*/ 2245659 w 2661966"/>
                          <a:gd name="connsiteY312" fmla="*/ 2971952 h 3370881"/>
                          <a:gd name="connsiteX313" fmla="*/ 2268070 w 2661966"/>
                          <a:gd name="connsiteY313" fmla="*/ 2945058 h 3370881"/>
                          <a:gd name="connsiteX314" fmla="*/ 2298550 w 2661966"/>
                          <a:gd name="connsiteY314" fmla="*/ 2568540 h 3370881"/>
                          <a:gd name="connsiteX315" fmla="*/ 2284986 w 2661966"/>
                          <a:gd name="connsiteY315" fmla="*/ 2532681 h 3370881"/>
                          <a:gd name="connsiteX316" fmla="*/ 2293273 w 2661966"/>
                          <a:gd name="connsiteY316" fmla="*/ 2496653 h 3370881"/>
                          <a:gd name="connsiteX317" fmla="*/ 2278152 w 2661966"/>
                          <a:gd name="connsiteY317" fmla="*/ 2475178 h 3370881"/>
                          <a:gd name="connsiteX318" fmla="*/ 2245659 w 2661966"/>
                          <a:gd name="connsiteY318" fmla="*/ 2389247 h 3370881"/>
                          <a:gd name="connsiteX319" fmla="*/ 2195507 w 2661966"/>
                          <a:gd name="connsiteY319" fmla="*/ 2241328 h 3370881"/>
                          <a:gd name="connsiteX320" fmla="*/ 2083786 w 2661966"/>
                          <a:gd name="connsiteY320" fmla="*/ 2040300 h 3370881"/>
                          <a:gd name="connsiteX321" fmla="*/ 2048773 w 2661966"/>
                          <a:gd name="connsiteY321" fmla="*/ 2017971 h 3370881"/>
                          <a:gd name="connsiteX322" fmla="*/ 2074314 w 2661966"/>
                          <a:gd name="connsiteY322" fmla="*/ 2011967 h 3370881"/>
                          <a:gd name="connsiteX323" fmla="*/ 2034988 w 2661966"/>
                          <a:gd name="connsiteY323" fmla="*/ 2003764 h 3370881"/>
                          <a:gd name="connsiteX324" fmla="*/ 2026023 w 2661966"/>
                          <a:gd name="connsiteY324" fmla="*/ 2026176 h 3370881"/>
                          <a:gd name="connsiteX325" fmla="*/ 2021541 w 2661966"/>
                          <a:gd name="connsiteY325" fmla="*/ 2039623 h 3370881"/>
                          <a:gd name="connsiteX326" fmla="*/ 1999129 w 2661966"/>
                          <a:gd name="connsiteY326" fmla="*/ 2053070 h 3370881"/>
                          <a:gd name="connsiteX327" fmla="*/ 1990165 w 2661966"/>
                          <a:gd name="connsiteY327" fmla="*/ 2070999 h 3370881"/>
                          <a:gd name="connsiteX328" fmla="*/ 1967753 w 2661966"/>
                          <a:gd name="connsiteY328" fmla="*/ 2106858 h 3370881"/>
                          <a:gd name="connsiteX329" fmla="*/ 1981200 w 2661966"/>
                          <a:gd name="connsiteY329" fmla="*/ 2223399 h 3370881"/>
                          <a:gd name="connsiteX330" fmla="*/ 1994647 w 2661966"/>
                          <a:gd name="connsiteY330" fmla="*/ 2254776 h 3370881"/>
                          <a:gd name="connsiteX331" fmla="*/ 2003612 w 2661966"/>
                          <a:gd name="connsiteY331" fmla="*/ 2272705 h 3370881"/>
                          <a:gd name="connsiteX332" fmla="*/ 2026023 w 2661966"/>
                          <a:gd name="connsiteY332" fmla="*/ 2304081 h 3370881"/>
                          <a:gd name="connsiteX333" fmla="*/ 2043953 w 2661966"/>
                          <a:gd name="connsiteY333" fmla="*/ 2348905 h 3370881"/>
                          <a:gd name="connsiteX334" fmla="*/ 2061882 w 2661966"/>
                          <a:gd name="connsiteY334" fmla="*/ 2371317 h 3370881"/>
                          <a:gd name="connsiteX335" fmla="*/ 2088776 w 2661966"/>
                          <a:gd name="connsiteY335" fmla="*/ 2434070 h 3370881"/>
                          <a:gd name="connsiteX336" fmla="*/ 2102223 w 2661966"/>
                          <a:gd name="connsiteY336" fmla="*/ 2465446 h 3370881"/>
                          <a:gd name="connsiteX337" fmla="*/ 2106706 w 2661966"/>
                          <a:gd name="connsiteY337" fmla="*/ 2496823 h 3370881"/>
                          <a:gd name="connsiteX338" fmla="*/ 2124635 w 2661966"/>
                          <a:gd name="connsiteY338" fmla="*/ 2559576 h 3370881"/>
                          <a:gd name="connsiteX339" fmla="*/ 2138082 w 2661966"/>
                          <a:gd name="connsiteY339" fmla="*/ 2649223 h 3370881"/>
                          <a:gd name="connsiteX340" fmla="*/ 2147047 w 2661966"/>
                          <a:gd name="connsiteY340" fmla="*/ 2685081 h 3370881"/>
                          <a:gd name="connsiteX341" fmla="*/ 2151529 w 2661966"/>
                          <a:gd name="connsiteY341" fmla="*/ 2716458 h 3370881"/>
                          <a:gd name="connsiteX342" fmla="*/ 2160494 w 2661966"/>
                          <a:gd name="connsiteY342" fmla="*/ 2770246 h 3370881"/>
                          <a:gd name="connsiteX343" fmla="*/ 2156012 w 2661966"/>
                          <a:gd name="connsiteY343" fmla="*/ 2962987 h 3370881"/>
                          <a:gd name="connsiteX344" fmla="*/ 2138082 w 2661966"/>
                          <a:gd name="connsiteY344" fmla="*/ 3043670 h 3370881"/>
                          <a:gd name="connsiteX345" fmla="*/ 2133600 w 2661966"/>
                          <a:gd name="connsiteY345" fmla="*/ 3061599 h 3370881"/>
                          <a:gd name="connsiteX346" fmla="*/ 2120153 w 2661966"/>
                          <a:gd name="connsiteY346" fmla="*/ 3079529 h 3370881"/>
                          <a:gd name="connsiteX347" fmla="*/ 2111188 w 2661966"/>
                          <a:gd name="connsiteY347" fmla="*/ 3106423 h 3370881"/>
                          <a:gd name="connsiteX348" fmla="*/ 2088776 w 2661966"/>
                          <a:gd name="connsiteY348" fmla="*/ 3137799 h 3370881"/>
                          <a:gd name="connsiteX349" fmla="*/ 2075329 w 2661966"/>
                          <a:gd name="connsiteY349" fmla="*/ 3164693 h 3370881"/>
                          <a:gd name="connsiteX350" fmla="*/ 2061882 w 2661966"/>
                          <a:gd name="connsiteY350" fmla="*/ 3169176 h 3370881"/>
                          <a:gd name="connsiteX351" fmla="*/ 2021541 w 2661966"/>
                          <a:gd name="connsiteY351" fmla="*/ 3164693 h 3370881"/>
                          <a:gd name="connsiteX352" fmla="*/ 2012576 w 2661966"/>
                          <a:gd name="connsiteY352" fmla="*/ 3119870 h 3370881"/>
                          <a:gd name="connsiteX353" fmla="*/ 2048435 w 2661966"/>
                          <a:gd name="connsiteY353" fmla="*/ 3021258 h 3370881"/>
                          <a:gd name="connsiteX354" fmla="*/ 2048435 w 2661966"/>
                          <a:gd name="connsiteY354" fmla="*/ 3021258 h 3370881"/>
                          <a:gd name="connsiteX355" fmla="*/ 2061882 w 2661966"/>
                          <a:gd name="connsiteY355" fmla="*/ 2967470 h 3370881"/>
                          <a:gd name="connsiteX356" fmla="*/ 2070847 w 2661966"/>
                          <a:gd name="connsiteY356" fmla="*/ 2882305 h 3370881"/>
                          <a:gd name="connsiteX357" fmla="*/ 2066365 w 2661966"/>
                          <a:gd name="connsiteY357" fmla="*/ 2725423 h 3370881"/>
                          <a:gd name="connsiteX358" fmla="*/ 2043953 w 2661966"/>
                          <a:gd name="connsiteY358" fmla="*/ 2649223 h 3370881"/>
                          <a:gd name="connsiteX359" fmla="*/ 2030506 w 2661966"/>
                          <a:gd name="connsiteY359" fmla="*/ 2622329 h 3370881"/>
                          <a:gd name="connsiteX360" fmla="*/ 2017059 w 2661966"/>
                          <a:gd name="connsiteY360" fmla="*/ 2581987 h 3370881"/>
                          <a:gd name="connsiteX361" fmla="*/ 1981200 w 2661966"/>
                          <a:gd name="connsiteY361" fmla="*/ 2514752 h 3370881"/>
                          <a:gd name="connsiteX362" fmla="*/ 1972235 w 2661966"/>
                          <a:gd name="connsiteY362" fmla="*/ 2501305 h 3370881"/>
                          <a:gd name="connsiteX363" fmla="*/ 1958788 w 2661966"/>
                          <a:gd name="connsiteY363" fmla="*/ 2478893 h 3370881"/>
                          <a:gd name="connsiteX364" fmla="*/ 1905000 w 2661966"/>
                          <a:gd name="connsiteY364" fmla="*/ 2398211 h 3370881"/>
                          <a:gd name="connsiteX365" fmla="*/ 1882588 w 2661966"/>
                          <a:gd name="connsiteY365" fmla="*/ 2357870 h 3370881"/>
                          <a:gd name="connsiteX366" fmla="*/ 1869141 w 2661966"/>
                          <a:gd name="connsiteY366" fmla="*/ 2339940 h 3370881"/>
                          <a:gd name="connsiteX367" fmla="*/ 1806388 w 2661966"/>
                          <a:gd name="connsiteY367" fmla="*/ 2313046 h 3370881"/>
                          <a:gd name="connsiteX368" fmla="*/ 1779494 w 2661966"/>
                          <a:gd name="connsiteY368" fmla="*/ 2304081 h 3370881"/>
                          <a:gd name="connsiteX369" fmla="*/ 1752600 w 2661966"/>
                          <a:gd name="connsiteY369" fmla="*/ 2299599 h 3370881"/>
                          <a:gd name="connsiteX370" fmla="*/ 1680882 w 2661966"/>
                          <a:gd name="connsiteY370" fmla="*/ 2277187 h 3370881"/>
                          <a:gd name="connsiteX371" fmla="*/ 1719025 w 2661966"/>
                          <a:gd name="connsiteY371" fmla="*/ 2281331 h 3370881"/>
                          <a:gd name="connsiteX372" fmla="*/ 1756997 w 2661966"/>
                          <a:gd name="connsiteY372" fmla="*/ 2289450 h 3370881"/>
                          <a:gd name="connsiteX373" fmla="*/ 1656440 w 2661966"/>
                          <a:gd name="connsiteY373" fmla="*/ 2298583 h 3370881"/>
                          <a:gd name="connsiteX374" fmla="*/ 1537447 w 2661966"/>
                          <a:gd name="connsiteY374" fmla="*/ 2329960 h 3370881"/>
                          <a:gd name="connsiteX375" fmla="*/ 1571993 w 2661966"/>
                          <a:gd name="connsiteY375" fmla="*/ 2317957 h 3370881"/>
                          <a:gd name="connsiteX376" fmla="*/ 1509707 w 2661966"/>
                          <a:gd name="connsiteY376" fmla="*/ 2338926 h 3370881"/>
                          <a:gd name="connsiteX377" fmla="*/ 1500444 w 2661966"/>
                          <a:gd name="connsiteY377" fmla="*/ 2355271 h 3370881"/>
                          <a:gd name="connsiteX378" fmla="*/ 1402678 w 2661966"/>
                          <a:gd name="connsiteY378" fmla="*/ 2339641 h 3370881"/>
                          <a:gd name="connsiteX379" fmla="*/ 1322892 w 2661966"/>
                          <a:gd name="connsiteY379" fmla="*/ 2336952 h 3370881"/>
                          <a:gd name="connsiteX380" fmla="*/ 1199384 w 2661966"/>
                          <a:gd name="connsiteY380" fmla="*/ 2307041 h 3370881"/>
                          <a:gd name="connsiteX381" fmla="*/ 1066800 w 2661966"/>
                          <a:gd name="connsiteY381" fmla="*/ 2272705 h 3370881"/>
                          <a:gd name="connsiteX382" fmla="*/ 1030941 w 2661966"/>
                          <a:gd name="connsiteY382" fmla="*/ 2263740 h 3370881"/>
                          <a:gd name="connsiteX383" fmla="*/ 986118 w 2661966"/>
                          <a:gd name="connsiteY383" fmla="*/ 2241329 h 3370881"/>
                          <a:gd name="connsiteX384" fmla="*/ 968188 w 2661966"/>
                          <a:gd name="connsiteY384" fmla="*/ 2232364 h 3370881"/>
                          <a:gd name="connsiteX385" fmla="*/ 936812 w 2661966"/>
                          <a:gd name="connsiteY385" fmla="*/ 2214434 h 3370881"/>
                          <a:gd name="connsiteX386" fmla="*/ 905435 w 2661966"/>
                          <a:gd name="connsiteY386" fmla="*/ 2196505 h 3370881"/>
                          <a:gd name="connsiteX387" fmla="*/ 869576 w 2661966"/>
                          <a:gd name="connsiteY387" fmla="*/ 2209952 h 3370881"/>
                          <a:gd name="connsiteX388" fmla="*/ 856129 w 2661966"/>
                          <a:gd name="connsiteY388" fmla="*/ 2227881 h 3370881"/>
                          <a:gd name="connsiteX389" fmla="*/ 815788 w 2661966"/>
                          <a:gd name="connsiteY389" fmla="*/ 2268223 h 3370881"/>
                          <a:gd name="connsiteX390" fmla="*/ 788894 w 2661966"/>
                          <a:gd name="connsiteY390" fmla="*/ 2290634 h 3370881"/>
                          <a:gd name="connsiteX391" fmla="*/ 762000 w 2661966"/>
                          <a:gd name="connsiteY391" fmla="*/ 2313046 h 3370881"/>
                          <a:gd name="connsiteX392" fmla="*/ 753035 w 2661966"/>
                          <a:gd name="connsiteY392" fmla="*/ 2326493 h 3370881"/>
                          <a:gd name="connsiteX393" fmla="*/ 735106 w 2661966"/>
                          <a:gd name="connsiteY393" fmla="*/ 2339940 h 3370881"/>
                          <a:gd name="connsiteX394" fmla="*/ 712694 w 2661966"/>
                          <a:gd name="connsiteY394" fmla="*/ 2362352 h 3370881"/>
                          <a:gd name="connsiteX395" fmla="*/ 694765 w 2661966"/>
                          <a:gd name="connsiteY395" fmla="*/ 2375799 h 3370881"/>
                          <a:gd name="connsiteX396" fmla="*/ 681318 w 2661966"/>
                          <a:gd name="connsiteY396" fmla="*/ 2393729 h 3370881"/>
                          <a:gd name="connsiteX397" fmla="*/ 667870 w 2661966"/>
                          <a:gd name="connsiteY397" fmla="*/ 2402693 h 3370881"/>
                          <a:gd name="connsiteX398" fmla="*/ 623047 w 2661966"/>
                          <a:gd name="connsiteY398" fmla="*/ 2443034 h 3370881"/>
                          <a:gd name="connsiteX399" fmla="*/ 600635 w 2661966"/>
                          <a:gd name="connsiteY399" fmla="*/ 2474411 h 3370881"/>
                          <a:gd name="connsiteX400" fmla="*/ 587188 w 2661966"/>
                          <a:gd name="connsiteY400" fmla="*/ 2514752 h 3370881"/>
                          <a:gd name="connsiteX401" fmla="*/ 582706 w 2661966"/>
                          <a:gd name="connsiteY401" fmla="*/ 2546129 h 3370881"/>
                          <a:gd name="connsiteX402" fmla="*/ 596153 w 2661966"/>
                          <a:gd name="connsiteY402" fmla="*/ 2635776 h 3370881"/>
                          <a:gd name="connsiteX403" fmla="*/ 600635 w 2661966"/>
                          <a:gd name="connsiteY403" fmla="*/ 2653705 h 3370881"/>
                          <a:gd name="connsiteX404" fmla="*/ 609600 w 2661966"/>
                          <a:gd name="connsiteY404" fmla="*/ 2671634 h 3370881"/>
                          <a:gd name="connsiteX405" fmla="*/ 614082 w 2661966"/>
                          <a:gd name="connsiteY405" fmla="*/ 2689564 h 3370881"/>
                          <a:gd name="connsiteX406" fmla="*/ 623047 w 2661966"/>
                          <a:gd name="connsiteY406" fmla="*/ 2711976 h 3370881"/>
                          <a:gd name="connsiteX407" fmla="*/ 627529 w 2661966"/>
                          <a:gd name="connsiteY407" fmla="*/ 2734387 h 3370881"/>
                          <a:gd name="connsiteX408" fmla="*/ 640976 w 2661966"/>
                          <a:gd name="connsiteY408" fmla="*/ 2765764 h 3370881"/>
                          <a:gd name="connsiteX409" fmla="*/ 645459 w 2661966"/>
                          <a:gd name="connsiteY409" fmla="*/ 2779211 h 3370881"/>
                          <a:gd name="connsiteX410" fmla="*/ 658906 w 2661966"/>
                          <a:gd name="connsiteY410" fmla="*/ 2801623 h 3370881"/>
                          <a:gd name="connsiteX411" fmla="*/ 676835 w 2661966"/>
                          <a:gd name="connsiteY411" fmla="*/ 2864376 h 3370881"/>
                          <a:gd name="connsiteX412" fmla="*/ 690282 w 2661966"/>
                          <a:gd name="connsiteY412" fmla="*/ 2895752 h 3370881"/>
                          <a:gd name="connsiteX413" fmla="*/ 699247 w 2661966"/>
                          <a:gd name="connsiteY413" fmla="*/ 2940576 h 3370881"/>
                          <a:gd name="connsiteX414" fmla="*/ 703729 w 2661966"/>
                          <a:gd name="connsiteY414" fmla="*/ 2967470 h 3370881"/>
                          <a:gd name="connsiteX415" fmla="*/ 717176 w 2661966"/>
                          <a:gd name="connsiteY415" fmla="*/ 2994364 h 3370881"/>
                          <a:gd name="connsiteX416" fmla="*/ 735106 w 2661966"/>
                          <a:gd name="connsiteY416" fmla="*/ 3052634 h 3370881"/>
                          <a:gd name="connsiteX417" fmla="*/ 739588 w 2661966"/>
                          <a:gd name="connsiteY417" fmla="*/ 3079529 h 3370881"/>
                          <a:gd name="connsiteX418" fmla="*/ 762000 w 2661966"/>
                          <a:gd name="connsiteY418" fmla="*/ 3142281 h 3370881"/>
                          <a:gd name="connsiteX419" fmla="*/ 766482 w 2661966"/>
                          <a:gd name="connsiteY419" fmla="*/ 3231929 h 3370881"/>
                          <a:gd name="connsiteX420" fmla="*/ 770965 w 2661966"/>
                          <a:gd name="connsiteY420" fmla="*/ 3254340 h 3370881"/>
                          <a:gd name="connsiteX421" fmla="*/ 775447 w 2661966"/>
                          <a:gd name="connsiteY421" fmla="*/ 3285717 h 3370881"/>
                          <a:gd name="connsiteX422" fmla="*/ 748553 w 2661966"/>
                          <a:gd name="connsiteY422" fmla="*/ 3335023 h 3370881"/>
                          <a:gd name="connsiteX423" fmla="*/ 721659 w 2661966"/>
                          <a:gd name="connsiteY423" fmla="*/ 3343987 h 3370881"/>
                          <a:gd name="connsiteX424" fmla="*/ 708212 w 2661966"/>
                          <a:gd name="connsiteY424" fmla="*/ 3348470 h 3370881"/>
                          <a:gd name="connsiteX425" fmla="*/ 623047 w 2661966"/>
                          <a:gd name="connsiteY425" fmla="*/ 3330540 h 3370881"/>
                          <a:gd name="connsiteX426" fmla="*/ 609600 w 2661966"/>
                          <a:gd name="connsiteY426" fmla="*/ 3308129 h 3370881"/>
                          <a:gd name="connsiteX427" fmla="*/ 591670 w 2661966"/>
                          <a:gd name="connsiteY427" fmla="*/ 3267787 h 3370881"/>
                          <a:gd name="connsiteX428" fmla="*/ 560294 w 2661966"/>
                          <a:gd name="connsiteY428" fmla="*/ 3209517 h 3370881"/>
                          <a:gd name="connsiteX429" fmla="*/ 551329 w 2661966"/>
                          <a:gd name="connsiteY429" fmla="*/ 3196070 h 3370881"/>
                          <a:gd name="connsiteX430" fmla="*/ 528918 w 2661966"/>
                          <a:gd name="connsiteY430" fmla="*/ 3173658 h 3370881"/>
                          <a:gd name="connsiteX431" fmla="*/ 519953 w 2661966"/>
                          <a:gd name="connsiteY431" fmla="*/ 3128834 h 3370881"/>
                          <a:gd name="connsiteX432" fmla="*/ 524435 w 2661966"/>
                          <a:gd name="connsiteY432" fmla="*/ 3101940 h 3370881"/>
                          <a:gd name="connsiteX433" fmla="*/ 528918 w 2661966"/>
                          <a:gd name="connsiteY433" fmla="*/ 3088493 h 3370881"/>
                          <a:gd name="connsiteX434" fmla="*/ 542365 w 2661966"/>
                          <a:gd name="connsiteY434" fmla="*/ 3052634 h 3370881"/>
                          <a:gd name="connsiteX435" fmla="*/ 484094 w 2661966"/>
                          <a:gd name="connsiteY435" fmla="*/ 2886787 h 3370881"/>
                          <a:gd name="connsiteX436" fmla="*/ 443753 w 2661966"/>
                          <a:gd name="connsiteY436" fmla="*/ 2779211 h 3370881"/>
                          <a:gd name="connsiteX437" fmla="*/ 439270 w 2661966"/>
                          <a:gd name="connsiteY437" fmla="*/ 2752317 h 3370881"/>
                          <a:gd name="connsiteX438" fmla="*/ 430306 w 2661966"/>
                          <a:gd name="connsiteY438" fmla="*/ 2716458 h 3370881"/>
                          <a:gd name="connsiteX439" fmla="*/ 425823 w 2661966"/>
                          <a:gd name="connsiteY439" fmla="*/ 2680599 h 3370881"/>
                          <a:gd name="connsiteX440" fmla="*/ 398929 w 2661966"/>
                          <a:gd name="connsiteY440" fmla="*/ 2599917 h 3370881"/>
                          <a:gd name="connsiteX441" fmla="*/ 385482 w 2661966"/>
                          <a:gd name="connsiteY441" fmla="*/ 2568540 h 3370881"/>
                          <a:gd name="connsiteX442" fmla="*/ 381000 w 2661966"/>
                          <a:gd name="connsiteY442" fmla="*/ 2550611 h 3370881"/>
                          <a:gd name="connsiteX443" fmla="*/ 372035 w 2661966"/>
                          <a:gd name="connsiteY443" fmla="*/ 2483376 h 3370881"/>
                          <a:gd name="connsiteX444" fmla="*/ 367553 w 2661966"/>
                          <a:gd name="connsiteY444" fmla="*/ 2469929 h 3370881"/>
                          <a:gd name="connsiteX445" fmla="*/ 407894 w 2661966"/>
                          <a:gd name="connsiteY445" fmla="*/ 2451999 h 3370881"/>
                          <a:gd name="connsiteX446" fmla="*/ 515470 w 2661966"/>
                          <a:gd name="connsiteY446" fmla="*/ 2407176 h 3370881"/>
                          <a:gd name="connsiteX447" fmla="*/ 578223 w 2661966"/>
                          <a:gd name="connsiteY447" fmla="*/ 2353387 h 3370881"/>
                          <a:gd name="connsiteX448" fmla="*/ 587188 w 2661966"/>
                          <a:gd name="connsiteY448" fmla="*/ 2330976 h 3370881"/>
                          <a:gd name="connsiteX449" fmla="*/ 614082 w 2661966"/>
                          <a:gd name="connsiteY449" fmla="*/ 2254776 h 3370881"/>
                          <a:gd name="connsiteX450" fmla="*/ 649941 w 2661966"/>
                          <a:gd name="connsiteY450" fmla="*/ 2200987 h 3370881"/>
                          <a:gd name="connsiteX451" fmla="*/ 690282 w 2661966"/>
                          <a:gd name="connsiteY451" fmla="*/ 2174093 h 3370881"/>
                          <a:gd name="connsiteX452" fmla="*/ 703729 w 2661966"/>
                          <a:gd name="connsiteY452" fmla="*/ 2165129 h 3370881"/>
                          <a:gd name="connsiteX453" fmla="*/ 739588 w 2661966"/>
                          <a:gd name="connsiteY453" fmla="*/ 2147199 h 3370881"/>
                          <a:gd name="connsiteX454" fmla="*/ 708212 w 2661966"/>
                          <a:gd name="connsiteY454" fmla="*/ 2187540 h 3370881"/>
                          <a:gd name="connsiteX455" fmla="*/ 654423 w 2661966"/>
                          <a:gd name="connsiteY455" fmla="*/ 2241329 h 3370881"/>
                          <a:gd name="connsiteX456" fmla="*/ 636494 w 2661966"/>
                          <a:gd name="connsiteY456" fmla="*/ 2259258 h 3370881"/>
                          <a:gd name="connsiteX457" fmla="*/ 614082 w 2661966"/>
                          <a:gd name="connsiteY457" fmla="*/ 2286152 h 3370881"/>
                          <a:gd name="connsiteX458" fmla="*/ 592179 w 2661966"/>
                          <a:gd name="connsiteY458" fmla="*/ 2282347 h 3370881"/>
                          <a:gd name="connsiteX459" fmla="*/ 555980 w 2661966"/>
                          <a:gd name="connsiteY459" fmla="*/ 2313892 h 3370881"/>
                          <a:gd name="connsiteX460" fmla="*/ 524435 w 2661966"/>
                          <a:gd name="connsiteY460" fmla="*/ 2348905 h 3370881"/>
                          <a:gd name="connsiteX461" fmla="*/ 502023 w 2661966"/>
                          <a:gd name="connsiteY461" fmla="*/ 2362352 h 3370881"/>
                          <a:gd name="connsiteX462" fmla="*/ 461682 w 2661966"/>
                          <a:gd name="connsiteY462" fmla="*/ 2389246 h 3370881"/>
                          <a:gd name="connsiteX463" fmla="*/ 448235 w 2661966"/>
                          <a:gd name="connsiteY463" fmla="*/ 2398211 h 3370881"/>
                          <a:gd name="connsiteX464" fmla="*/ 430306 w 2661966"/>
                          <a:gd name="connsiteY464" fmla="*/ 2407176 h 3370881"/>
                          <a:gd name="connsiteX465" fmla="*/ 412376 w 2661966"/>
                          <a:gd name="connsiteY465" fmla="*/ 2420623 h 3370881"/>
                          <a:gd name="connsiteX466" fmla="*/ 389965 w 2661966"/>
                          <a:gd name="connsiteY466" fmla="*/ 2429587 h 3370881"/>
                          <a:gd name="connsiteX467" fmla="*/ 372035 w 2661966"/>
                          <a:gd name="connsiteY467" fmla="*/ 2443034 h 3370881"/>
                          <a:gd name="connsiteX468" fmla="*/ 318247 w 2661966"/>
                          <a:gd name="connsiteY468" fmla="*/ 2474411 h 3370881"/>
                          <a:gd name="connsiteX469" fmla="*/ 304800 w 2661966"/>
                          <a:gd name="connsiteY469" fmla="*/ 2492340 h 3370881"/>
                          <a:gd name="connsiteX470" fmla="*/ 282388 w 2661966"/>
                          <a:gd name="connsiteY470" fmla="*/ 2519234 h 3370881"/>
                          <a:gd name="connsiteX471" fmla="*/ 295835 w 2661966"/>
                          <a:gd name="connsiteY471" fmla="*/ 2815070 h 3370881"/>
                          <a:gd name="connsiteX472" fmla="*/ 300318 w 2661966"/>
                          <a:gd name="connsiteY472" fmla="*/ 2837481 h 3370881"/>
                          <a:gd name="connsiteX473" fmla="*/ 304800 w 2661966"/>
                          <a:gd name="connsiteY473" fmla="*/ 2868858 h 3370881"/>
                          <a:gd name="connsiteX474" fmla="*/ 309282 w 2661966"/>
                          <a:gd name="connsiteY474" fmla="*/ 2927129 h 3370881"/>
                          <a:gd name="connsiteX475" fmla="*/ 322729 w 2661966"/>
                          <a:gd name="connsiteY475" fmla="*/ 2985399 h 3370881"/>
                          <a:gd name="connsiteX476" fmla="*/ 327212 w 2661966"/>
                          <a:gd name="connsiteY476" fmla="*/ 3012293 h 3370881"/>
                          <a:gd name="connsiteX477" fmla="*/ 331694 w 2661966"/>
                          <a:gd name="connsiteY477" fmla="*/ 3043670 h 3370881"/>
                          <a:gd name="connsiteX478" fmla="*/ 345141 w 2661966"/>
                          <a:gd name="connsiteY478" fmla="*/ 3070564 h 3370881"/>
                          <a:gd name="connsiteX479" fmla="*/ 367553 w 2661966"/>
                          <a:gd name="connsiteY479" fmla="*/ 3124352 h 3370881"/>
                          <a:gd name="connsiteX480" fmla="*/ 381000 w 2661966"/>
                          <a:gd name="connsiteY480" fmla="*/ 3182623 h 3370881"/>
                          <a:gd name="connsiteX481" fmla="*/ 389965 w 2661966"/>
                          <a:gd name="connsiteY481" fmla="*/ 3196070 h 3370881"/>
                          <a:gd name="connsiteX482" fmla="*/ 394447 w 2661966"/>
                          <a:gd name="connsiteY482" fmla="*/ 3213999 h 3370881"/>
                          <a:gd name="connsiteX483" fmla="*/ 412376 w 2661966"/>
                          <a:gd name="connsiteY483" fmla="*/ 3245376 h 3370881"/>
                          <a:gd name="connsiteX484" fmla="*/ 416859 w 2661966"/>
                          <a:gd name="connsiteY484" fmla="*/ 3258823 h 3370881"/>
                          <a:gd name="connsiteX485" fmla="*/ 425823 w 2661966"/>
                          <a:gd name="connsiteY485" fmla="*/ 3272270 h 3370881"/>
                          <a:gd name="connsiteX486" fmla="*/ 439270 w 2661966"/>
                          <a:gd name="connsiteY486" fmla="*/ 3303646 h 3370881"/>
                          <a:gd name="connsiteX487" fmla="*/ 439270 w 2661966"/>
                          <a:gd name="connsiteY487" fmla="*/ 3352952 h 3370881"/>
                          <a:gd name="connsiteX488" fmla="*/ 430306 w 2661966"/>
                          <a:gd name="connsiteY488" fmla="*/ 3366399 h 3370881"/>
                          <a:gd name="connsiteX489" fmla="*/ 412376 w 2661966"/>
                          <a:gd name="connsiteY489" fmla="*/ 3370881 h 3370881"/>
                          <a:gd name="connsiteX490" fmla="*/ 295835 w 2661966"/>
                          <a:gd name="connsiteY490" fmla="*/ 3357434 h 3370881"/>
                          <a:gd name="connsiteX491" fmla="*/ 264459 w 2661966"/>
                          <a:gd name="connsiteY491" fmla="*/ 3276752 h 3370881"/>
                          <a:gd name="connsiteX492" fmla="*/ 259976 w 2661966"/>
                          <a:gd name="connsiteY492" fmla="*/ 3240893 h 3370881"/>
                          <a:gd name="connsiteX493" fmla="*/ 246529 w 2661966"/>
                          <a:gd name="connsiteY493" fmla="*/ 3178140 h 3370881"/>
                          <a:gd name="connsiteX494" fmla="*/ 237565 w 2661966"/>
                          <a:gd name="connsiteY494" fmla="*/ 3084011 h 3370881"/>
                          <a:gd name="connsiteX495" fmla="*/ 228600 w 2661966"/>
                          <a:gd name="connsiteY495" fmla="*/ 3057117 h 3370881"/>
                          <a:gd name="connsiteX496" fmla="*/ 219635 w 2661966"/>
                          <a:gd name="connsiteY496" fmla="*/ 3021258 h 3370881"/>
                          <a:gd name="connsiteX497" fmla="*/ 206188 w 2661966"/>
                          <a:gd name="connsiteY497" fmla="*/ 2980917 h 3370881"/>
                          <a:gd name="connsiteX498" fmla="*/ 201706 w 2661966"/>
                          <a:gd name="connsiteY498" fmla="*/ 2949540 h 3370881"/>
                          <a:gd name="connsiteX499" fmla="*/ 197223 w 2661966"/>
                          <a:gd name="connsiteY499" fmla="*/ 2927129 h 3370881"/>
                          <a:gd name="connsiteX500" fmla="*/ 192741 w 2661966"/>
                          <a:gd name="connsiteY500" fmla="*/ 2891270 h 3370881"/>
                          <a:gd name="connsiteX501" fmla="*/ 188259 w 2661966"/>
                          <a:gd name="connsiteY501" fmla="*/ 2850929 h 3370881"/>
                          <a:gd name="connsiteX502" fmla="*/ 179294 w 2661966"/>
                          <a:gd name="connsiteY502" fmla="*/ 2824034 h 3370881"/>
                          <a:gd name="connsiteX503" fmla="*/ 165847 w 2661966"/>
                          <a:gd name="connsiteY503" fmla="*/ 2774729 h 3370881"/>
                          <a:gd name="connsiteX504" fmla="*/ 161365 w 2661966"/>
                          <a:gd name="connsiteY504" fmla="*/ 2747834 h 3370881"/>
                          <a:gd name="connsiteX505" fmla="*/ 156882 w 2661966"/>
                          <a:gd name="connsiteY505" fmla="*/ 2559576 h 3370881"/>
                          <a:gd name="connsiteX506" fmla="*/ 152400 w 2661966"/>
                          <a:gd name="connsiteY506" fmla="*/ 2519234 h 3370881"/>
                          <a:gd name="connsiteX507" fmla="*/ 118035 w 2661966"/>
                          <a:gd name="connsiteY507" fmla="*/ 2400004 h 3370881"/>
                          <a:gd name="connsiteX508" fmla="*/ 117048 w 2661966"/>
                          <a:gd name="connsiteY508" fmla="*/ 2344423 h 3370881"/>
                          <a:gd name="connsiteX509" fmla="*/ 100106 w 2661966"/>
                          <a:gd name="connsiteY509" fmla="*/ 2330976 h 3370881"/>
                          <a:gd name="connsiteX510" fmla="*/ 138953 w 2661966"/>
                          <a:gd name="connsiteY510" fmla="*/ 2313046 h 3370881"/>
                          <a:gd name="connsiteX511" fmla="*/ 152400 w 2661966"/>
                          <a:gd name="connsiteY511" fmla="*/ 2304081 h 3370881"/>
                          <a:gd name="connsiteX512" fmla="*/ 170329 w 2661966"/>
                          <a:gd name="connsiteY512" fmla="*/ 2259258 h 3370881"/>
                          <a:gd name="connsiteX513" fmla="*/ 188259 w 2661966"/>
                          <a:gd name="connsiteY513" fmla="*/ 2223399 h 3370881"/>
                          <a:gd name="connsiteX514" fmla="*/ 206188 w 2661966"/>
                          <a:gd name="connsiteY514" fmla="*/ 2187540 h 3370881"/>
                          <a:gd name="connsiteX515" fmla="*/ 210670 w 2661966"/>
                          <a:gd name="connsiteY515" fmla="*/ 2174093 h 3370881"/>
                          <a:gd name="connsiteX516" fmla="*/ 219635 w 2661966"/>
                          <a:gd name="connsiteY516" fmla="*/ 2115823 h 3370881"/>
                          <a:gd name="connsiteX517" fmla="*/ 210670 w 2661966"/>
                          <a:gd name="connsiteY517" fmla="*/ 1958940 h 3370881"/>
                          <a:gd name="connsiteX518" fmla="*/ 192741 w 2661966"/>
                          <a:gd name="connsiteY518" fmla="*/ 1923081 h 3370881"/>
                          <a:gd name="connsiteX519" fmla="*/ 179294 w 2661966"/>
                          <a:gd name="connsiteY519" fmla="*/ 1891705 h 3370881"/>
                          <a:gd name="connsiteX520" fmla="*/ 165847 w 2661966"/>
                          <a:gd name="connsiteY520" fmla="*/ 1864811 h 3370881"/>
                          <a:gd name="connsiteX521" fmla="*/ 152400 w 2661966"/>
                          <a:gd name="connsiteY521" fmla="*/ 1833434 h 3370881"/>
                          <a:gd name="connsiteX522" fmla="*/ 143435 w 2661966"/>
                          <a:gd name="connsiteY522" fmla="*/ 1819987 h 3370881"/>
                          <a:gd name="connsiteX523" fmla="*/ 107576 w 2661966"/>
                          <a:gd name="connsiteY523" fmla="*/ 1784129 h 3370881"/>
                          <a:gd name="connsiteX524" fmla="*/ 94129 w 2661966"/>
                          <a:gd name="connsiteY524" fmla="*/ 1779646 h 3370881"/>
                          <a:gd name="connsiteX525" fmla="*/ 71718 w 2661966"/>
                          <a:gd name="connsiteY525" fmla="*/ 1770681 h 3370881"/>
                          <a:gd name="connsiteX526" fmla="*/ 58270 w 2661966"/>
                          <a:gd name="connsiteY526" fmla="*/ 1761717 h 3370881"/>
                          <a:gd name="connsiteX527" fmla="*/ 26894 w 2661966"/>
                          <a:gd name="connsiteY527" fmla="*/ 1730340 h 3370881"/>
                          <a:gd name="connsiteX528" fmla="*/ 0 w 2661966"/>
                          <a:gd name="connsiteY528" fmla="*/ 1707929 h 3370881"/>
                          <a:gd name="connsiteX0" fmla="*/ 0 w 2661966"/>
                          <a:gd name="connsiteY0" fmla="*/ 1707929 h 3370881"/>
                          <a:gd name="connsiteX1" fmla="*/ 22412 w 2661966"/>
                          <a:gd name="connsiteY1" fmla="*/ 1698964 h 3370881"/>
                          <a:gd name="connsiteX2" fmla="*/ 31376 w 2661966"/>
                          <a:gd name="connsiteY2" fmla="*/ 1681034 h 3370881"/>
                          <a:gd name="connsiteX3" fmla="*/ 44823 w 2661966"/>
                          <a:gd name="connsiteY3" fmla="*/ 1672070 h 3370881"/>
                          <a:gd name="connsiteX4" fmla="*/ 58270 w 2661966"/>
                          <a:gd name="connsiteY4" fmla="*/ 1654140 h 3370881"/>
                          <a:gd name="connsiteX5" fmla="*/ 76200 w 2661966"/>
                          <a:gd name="connsiteY5" fmla="*/ 1645176 h 3370881"/>
                          <a:gd name="connsiteX6" fmla="*/ 98612 w 2661966"/>
                          <a:gd name="connsiteY6" fmla="*/ 1636211 h 3370881"/>
                          <a:gd name="connsiteX7" fmla="*/ 125506 w 2661966"/>
                          <a:gd name="connsiteY7" fmla="*/ 1627246 h 3370881"/>
                          <a:gd name="connsiteX8" fmla="*/ 152400 w 2661966"/>
                          <a:gd name="connsiteY8" fmla="*/ 1609317 h 3370881"/>
                          <a:gd name="connsiteX9" fmla="*/ 170329 w 2661966"/>
                          <a:gd name="connsiteY9" fmla="*/ 1600352 h 3370881"/>
                          <a:gd name="connsiteX10" fmla="*/ 188259 w 2661966"/>
                          <a:gd name="connsiteY10" fmla="*/ 1582423 h 3370881"/>
                          <a:gd name="connsiteX11" fmla="*/ 228600 w 2661966"/>
                          <a:gd name="connsiteY11" fmla="*/ 1564493 h 3370881"/>
                          <a:gd name="connsiteX12" fmla="*/ 255494 w 2661966"/>
                          <a:gd name="connsiteY12" fmla="*/ 1546564 h 3370881"/>
                          <a:gd name="connsiteX13" fmla="*/ 300318 w 2661966"/>
                          <a:gd name="connsiteY13" fmla="*/ 1524152 h 3370881"/>
                          <a:gd name="connsiteX14" fmla="*/ 313765 w 2661966"/>
                          <a:gd name="connsiteY14" fmla="*/ 1515187 h 3370881"/>
                          <a:gd name="connsiteX15" fmla="*/ 340659 w 2661966"/>
                          <a:gd name="connsiteY15" fmla="*/ 1510705 h 3370881"/>
                          <a:gd name="connsiteX16" fmla="*/ 363070 w 2661966"/>
                          <a:gd name="connsiteY16" fmla="*/ 1506223 h 3370881"/>
                          <a:gd name="connsiteX17" fmla="*/ 389965 w 2661966"/>
                          <a:gd name="connsiteY17" fmla="*/ 1501740 h 3370881"/>
                          <a:gd name="connsiteX18" fmla="*/ 425823 w 2661966"/>
                          <a:gd name="connsiteY18" fmla="*/ 1497258 h 3370881"/>
                          <a:gd name="connsiteX19" fmla="*/ 470647 w 2661966"/>
                          <a:gd name="connsiteY19" fmla="*/ 1488293 h 3370881"/>
                          <a:gd name="connsiteX20" fmla="*/ 515470 w 2661966"/>
                          <a:gd name="connsiteY20" fmla="*/ 1479329 h 3370881"/>
                          <a:gd name="connsiteX21" fmla="*/ 528918 w 2661966"/>
                          <a:gd name="connsiteY21" fmla="*/ 1470364 h 3370881"/>
                          <a:gd name="connsiteX22" fmla="*/ 600635 w 2661966"/>
                          <a:gd name="connsiteY22" fmla="*/ 1456917 h 3370881"/>
                          <a:gd name="connsiteX23" fmla="*/ 690282 w 2661966"/>
                          <a:gd name="connsiteY23" fmla="*/ 1447952 h 3370881"/>
                          <a:gd name="connsiteX24" fmla="*/ 793376 w 2661966"/>
                          <a:gd name="connsiteY24" fmla="*/ 1452434 h 3370881"/>
                          <a:gd name="connsiteX25" fmla="*/ 874059 w 2661966"/>
                          <a:gd name="connsiteY25" fmla="*/ 1465881 h 3370881"/>
                          <a:gd name="connsiteX26" fmla="*/ 914400 w 2661966"/>
                          <a:gd name="connsiteY26" fmla="*/ 1470364 h 3370881"/>
                          <a:gd name="connsiteX27" fmla="*/ 1030941 w 2661966"/>
                          <a:gd name="connsiteY27" fmla="*/ 1483811 h 3370881"/>
                          <a:gd name="connsiteX28" fmla="*/ 1151965 w 2661966"/>
                          <a:gd name="connsiteY28" fmla="*/ 1492776 h 3370881"/>
                          <a:gd name="connsiteX29" fmla="*/ 1281953 w 2661966"/>
                          <a:gd name="connsiteY29" fmla="*/ 1501740 h 3370881"/>
                          <a:gd name="connsiteX30" fmla="*/ 1465729 w 2661966"/>
                          <a:gd name="connsiteY30" fmla="*/ 1497258 h 3370881"/>
                          <a:gd name="connsiteX31" fmla="*/ 1510553 w 2661966"/>
                          <a:gd name="connsiteY31" fmla="*/ 1492776 h 3370881"/>
                          <a:gd name="connsiteX32" fmla="*/ 1582270 w 2661966"/>
                          <a:gd name="connsiteY32" fmla="*/ 1461399 h 3370881"/>
                          <a:gd name="connsiteX33" fmla="*/ 1604682 w 2661966"/>
                          <a:gd name="connsiteY33" fmla="*/ 1456917 h 3370881"/>
                          <a:gd name="connsiteX34" fmla="*/ 1622612 w 2661966"/>
                          <a:gd name="connsiteY34" fmla="*/ 1447952 h 3370881"/>
                          <a:gd name="connsiteX35" fmla="*/ 1645023 w 2661966"/>
                          <a:gd name="connsiteY35" fmla="*/ 1438987 h 3370881"/>
                          <a:gd name="connsiteX36" fmla="*/ 1662953 w 2661966"/>
                          <a:gd name="connsiteY36" fmla="*/ 1425540 h 3370881"/>
                          <a:gd name="connsiteX37" fmla="*/ 1698812 w 2661966"/>
                          <a:gd name="connsiteY37" fmla="*/ 1407611 h 3370881"/>
                          <a:gd name="connsiteX38" fmla="*/ 1739153 w 2661966"/>
                          <a:gd name="connsiteY38" fmla="*/ 1380717 h 3370881"/>
                          <a:gd name="connsiteX39" fmla="*/ 1752600 w 2661966"/>
                          <a:gd name="connsiteY39" fmla="*/ 1367270 h 3370881"/>
                          <a:gd name="connsiteX40" fmla="*/ 1775012 w 2661966"/>
                          <a:gd name="connsiteY40" fmla="*/ 1353823 h 3370881"/>
                          <a:gd name="connsiteX41" fmla="*/ 1797423 w 2661966"/>
                          <a:gd name="connsiteY41" fmla="*/ 1335893 h 3370881"/>
                          <a:gd name="connsiteX42" fmla="*/ 1810870 w 2661966"/>
                          <a:gd name="connsiteY42" fmla="*/ 1304517 h 3370881"/>
                          <a:gd name="connsiteX43" fmla="*/ 1815353 w 2661966"/>
                          <a:gd name="connsiteY43" fmla="*/ 1291070 h 3370881"/>
                          <a:gd name="connsiteX44" fmla="*/ 1801906 w 2661966"/>
                          <a:gd name="connsiteY44" fmla="*/ 1138670 h 3370881"/>
                          <a:gd name="connsiteX45" fmla="*/ 1792941 w 2661966"/>
                          <a:gd name="connsiteY45" fmla="*/ 1125223 h 3370881"/>
                          <a:gd name="connsiteX46" fmla="*/ 1757082 w 2661966"/>
                          <a:gd name="connsiteY46" fmla="*/ 1093846 h 3370881"/>
                          <a:gd name="connsiteX47" fmla="*/ 1730188 w 2661966"/>
                          <a:gd name="connsiteY47" fmla="*/ 1066952 h 3370881"/>
                          <a:gd name="connsiteX48" fmla="*/ 1703294 w 2661966"/>
                          <a:gd name="connsiteY48" fmla="*/ 1049023 h 3370881"/>
                          <a:gd name="connsiteX49" fmla="*/ 1622612 w 2661966"/>
                          <a:gd name="connsiteY49" fmla="*/ 1053505 h 3370881"/>
                          <a:gd name="connsiteX50" fmla="*/ 1595718 w 2661966"/>
                          <a:gd name="connsiteY50" fmla="*/ 1062470 h 3370881"/>
                          <a:gd name="connsiteX51" fmla="*/ 1573306 w 2661966"/>
                          <a:gd name="connsiteY51" fmla="*/ 1066952 h 3370881"/>
                          <a:gd name="connsiteX52" fmla="*/ 1453385 w 2661966"/>
                          <a:gd name="connsiteY52" fmla="*/ 1082761 h 3370881"/>
                          <a:gd name="connsiteX53" fmla="*/ 1326776 w 2661966"/>
                          <a:gd name="connsiteY53" fmla="*/ 1062470 h 3370881"/>
                          <a:gd name="connsiteX54" fmla="*/ 1308847 w 2661966"/>
                          <a:gd name="connsiteY54" fmla="*/ 1057987 h 3370881"/>
                          <a:gd name="connsiteX55" fmla="*/ 1277470 w 2661966"/>
                          <a:gd name="connsiteY55" fmla="*/ 1053505 h 3370881"/>
                          <a:gd name="connsiteX56" fmla="*/ 1259541 w 2661966"/>
                          <a:gd name="connsiteY56" fmla="*/ 1049023 h 3370881"/>
                          <a:gd name="connsiteX57" fmla="*/ 1232647 w 2661966"/>
                          <a:gd name="connsiteY57" fmla="*/ 1044540 h 3370881"/>
                          <a:gd name="connsiteX58" fmla="*/ 1053353 w 2661966"/>
                          <a:gd name="connsiteY58" fmla="*/ 1049023 h 3370881"/>
                          <a:gd name="connsiteX59" fmla="*/ 1035423 w 2661966"/>
                          <a:gd name="connsiteY59" fmla="*/ 1053505 h 3370881"/>
                          <a:gd name="connsiteX60" fmla="*/ 1008529 w 2661966"/>
                          <a:gd name="connsiteY60" fmla="*/ 1057987 h 3370881"/>
                          <a:gd name="connsiteX61" fmla="*/ 995082 w 2661966"/>
                          <a:gd name="connsiteY61" fmla="*/ 1062470 h 3370881"/>
                          <a:gd name="connsiteX62" fmla="*/ 945776 w 2661966"/>
                          <a:gd name="connsiteY62" fmla="*/ 1031093 h 3370881"/>
                          <a:gd name="connsiteX63" fmla="*/ 941294 w 2661966"/>
                          <a:gd name="connsiteY63" fmla="*/ 1017646 h 3370881"/>
                          <a:gd name="connsiteX64" fmla="*/ 932329 w 2661966"/>
                          <a:gd name="connsiteY64" fmla="*/ 919034 h 3370881"/>
                          <a:gd name="connsiteX65" fmla="*/ 914400 w 2661966"/>
                          <a:gd name="connsiteY65" fmla="*/ 901105 h 3370881"/>
                          <a:gd name="connsiteX66" fmla="*/ 918882 w 2661966"/>
                          <a:gd name="connsiteY66" fmla="*/ 869729 h 3370881"/>
                          <a:gd name="connsiteX67" fmla="*/ 941294 w 2661966"/>
                          <a:gd name="connsiteY67" fmla="*/ 865246 h 3370881"/>
                          <a:gd name="connsiteX68" fmla="*/ 959223 w 2661966"/>
                          <a:gd name="connsiteY68" fmla="*/ 851799 h 3370881"/>
                          <a:gd name="connsiteX69" fmla="*/ 990600 w 2661966"/>
                          <a:gd name="connsiteY69" fmla="*/ 847317 h 3370881"/>
                          <a:gd name="connsiteX70" fmla="*/ 1129553 w 2661966"/>
                          <a:gd name="connsiteY70" fmla="*/ 838352 h 3370881"/>
                          <a:gd name="connsiteX71" fmla="*/ 1147482 w 2661966"/>
                          <a:gd name="connsiteY71" fmla="*/ 829387 h 3370881"/>
                          <a:gd name="connsiteX72" fmla="*/ 1178859 w 2661966"/>
                          <a:gd name="connsiteY72" fmla="*/ 806976 h 3370881"/>
                          <a:gd name="connsiteX73" fmla="*/ 1192306 w 2661966"/>
                          <a:gd name="connsiteY73" fmla="*/ 793529 h 3370881"/>
                          <a:gd name="connsiteX74" fmla="*/ 1214718 w 2661966"/>
                          <a:gd name="connsiteY74" fmla="*/ 784564 h 3370881"/>
                          <a:gd name="connsiteX75" fmla="*/ 1241612 w 2661966"/>
                          <a:gd name="connsiteY75" fmla="*/ 771117 h 3370881"/>
                          <a:gd name="connsiteX76" fmla="*/ 1277470 w 2661966"/>
                          <a:gd name="connsiteY76" fmla="*/ 753187 h 3370881"/>
                          <a:gd name="connsiteX77" fmla="*/ 1295400 w 2661966"/>
                          <a:gd name="connsiteY77" fmla="*/ 730776 h 3370881"/>
                          <a:gd name="connsiteX78" fmla="*/ 1317812 w 2661966"/>
                          <a:gd name="connsiteY78" fmla="*/ 708364 h 3370881"/>
                          <a:gd name="connsiteX79" fmla="*/ 1353670 w 2661966"/>
                          <a:gd name="connsiteY79" fmla="*/ 663540 h 3370881"/>
                          <a:gd name="connsiteX80" fmla="*/ 1371600 w 2661966"/>
                          <a:gd name="connsiteY80" fmla="*/ 636646 h 3370881"/>
                          <a:gd name="connsiteX81" fmla="*/ 1380565 w 2661966"/>
                          <a:gd name="connsiteY81" fmla="*/ 596305 h 3370881"/>
                          <a:gd name="connsiteX82" fmla="*/ 1385047 w 2661966"/>
                          <a:gd name="connsiteY82" fmla="*/ 582858 h 3370881"/>
                          <a:gd name="connsiteX83" fmla="*/ 1380565 w 2661966"/>
                          <a:gd name="connsiteY83" fmla="*/ 533552 h 3370881"/>
                          <a:gd name="connsiteX84" fmla="*/ 1367118 w 2661966"/>
                          <a:gd name="connsiteY84" fmla="*/ 524587 h 3370881"/>
                          <a:gd name="connsiteX85" fmla="*/ 1349188 w 2661966"/>
                          <a:gd name="connsiteY85" fmla="*/ 520105 h 3370881"/>
                          <a:gd name="connsiteX86" fmla="*/ 1326776 w 2661966"/>
                          <a:gd name="connsiteY86" fmla="*/ 511140 h 3370881"/>
                          <a:gd name="connsiteX87" fmla="*/ 1281953 w 2661966"/>
                          <a:gd name="connsiteY87" fmla="*/ 515623 h 3370881"/>
                          <a:gd name="connsiteX88" fmla="*/ 1250576 w 2661966"/>
                          <a:gd name="connsiteY88" fmla="*/ 529070 h 3370881"/>
                          <a:gd name="connsiteX89" fmla="*/ 1210235 w 2661966"/>
                          <a:gd name="connsiteY89" fmla="*/ 542517 h 3370881"/>
                          <a:gd name="connsiteX90" fmla="*/ 1183341 w 2661966"/>
                          <a:gd name="connsiteY90" fmla="*/ 555964 h 3370881"/>
                          <a:gd name="connsiteX91" fmla="*/ 1160929 w 2661966"/>
                          <a:gd name="connsiteY91" fmla="*/ 569411 h 3370881"/>
                          <a:gd name="connsiteX92" fmla="*/ 1134035 w 2661966"/>
                          <a:gd name="connsiteY92" fmla="*/ 578376 h 3370881"/>
                          <a:gd name="connsiteX93" fmla="*/ 1111623 w 2661966"/>
                          <a:gd name="connsiteY93" fmla="*/ 587340 h 3370881"/>
                          <a:gd name="connsiteX94" fmla="*/ 1084729 w 2661966"/>
                          <a:gd name="connsiteY94" fmla="*/ 596305 h 3370881"/>
                          <a:gd name="connsiteX95" fmla="*/ 986118 w 2661966"/>
                          <a:gd name="connsiteY95" fmla="*/ 591823 h 3370881"/>
                          <a:gd name="connsiteX96" fmla="*/ 927847 w 2661966"/>
                          <a:gd name="connsiteY96" fmla="*/ 578376 h 3370881"/>
                          <a:gd name="connsiteX97" fmla="*/ 896470 w 2661966"/>
                          <a:gd name="connsiteY97" fmla="*/ 555964 h 3370881"/>
                          <a:gd name="connsiteX98" fmla="*/ 883023 w 2661966"/>
                          <a:gd name="connsiteY98" fmla="*/ 546999 h 3370881"/>
                          <a:gd name="connsiteX99" fmla="*/ 865094 w 2661966"/>
                          <a:gd name="connsiteY99" fmla="*/ 497693 h 3370881"/>
                          <a:gd name="connsiteX100" fmla="*/ 869576 w 2661966"/>
                          <a:gd name="connsiteY100" fmla="*/ 403564 h 3370881"/>
                          <a:gd name="connsiteX101" fmla="*/ 874059 w 2661966"/>
                          <a:gd name="connsiteY101" fmla="*/ 385634 h 3370881"/>
                          <a:gd name="connsiteX102" fmla="*/ 883023 w 2661966"/>
                          <a:gd name="connsiteY102" fmla="*/ 372187 h 3370881"/>
                          <a:gd name="connsiteX103" fmla="*/ 909918 w 2661966"/>
                          <a:gd name="connsiteY103" fmla="*/ 363223 h 3370881"/>
                          <a:gd name="connsiteX104" fmla="*/ 914400 w 2661966"/>
                          <a:gd name="connsiteY104" fmla="*/ 385634 h 3370881"/>
                          <a:gd name="connsiteX105" fmla="*/ 909918 w 2661966"/>
                          <a:gd name="connsiteY105" fmla="*/ 408046 h 3370881"/>
                          <a:gd name="connsiteX106" fmla="*/ 900953 w 2661966"/>
                          <a:gd name="connsiteY106" fmla="*/ 466317 h 3370881"/>
                          <a:gd name="connsiteX107" fmla="*/ 905435 w 2661966"/>
                          <a:gd name="connsiteY107" fmla="*/ 515623 h 3370881"/>
                          <a:gd name="connsiteX108" fmla="*/ 932329 w 2661966"/>
                          <a:gd name="connsiteY108" fmla="*/ 551481 h 3370881"/>
                          <a:gd name="connsiteX109" fmla="*/ 954741 w 2661966"/>
                          <a:gd name="connsiteY109" fmla="*/ 560446 h 3370881"/>
                          <a:gd name="connsiteX110" fmla="*/ 972670 w 2661966"/>
                          <a:gd name="connsiteY110" fmla="*/ 569411 h 3370881"/>
                          <a:gd name="connsiteX111" fmla="*/ 1066800 w 2661966"/>
                          <a:gd name="connsiteY111" fmla="*/ 564929 h 3370881"/>
                          <a:gd name="connsiteX112" fmla="*/ 1111623 w 2661966"/>
                          <a:gd name="connsiteY112" fmla="*/ 551481 h 3370881"/>
                          <a:gd name="connsiteX113" fmla="*/ 1129553 w 2661966"/>
                          <a:gd name="connsiteY113" fmla="*/ 538034 h 3370881"/>
                          <a:gd name="connsiteX114" fmla="*/ 1156447 w 2661966"/>
                          <a:gd name="connsiteY114" fmla="*/ 511140 h 3370881"/>
                          <a:gd name="connsiteX115" fmla="*/ 1160929 w 2661966"/>
                          <a:gd name="connsiteY115" fmla="*/ 493211 h 3370881"/>
                          <a:gd name="connsiteX116" fmla="*/ 1178859 w 2661966"/>
                          <a:gd name="connsiteY116" fmla="*/ 331846 h 3370881"/>
                          <a:gd name="connsiteX117" fmla="*/ 1215315 w 2661966"/>
                          <a:gd name="connsiteY117" fmla="*/ 270289 h 3370881"/>
                          <a:gd name="connsiteX118" fmla="*/ 1214718 w 2661966"/>
                          <a:gd name="connsiteY118" fmla="*/ 367705 h 3370881"/>
                          <a:gd name="connsiteX119" fmla="*/ 1201270 w 2661966"/>
                          <a:gd name="connsiteY119" fmla="*/ 412529 h 3370881"/>
                          <a:gd name="connsiteX120" fmla="*/ 1210235 w 2661966"/>
                          <a:gd name="connsiteY120" fmla="*/ 461834 h 3370881"/>
                          <a:gd name="connsiteX121" fmla="*/ 1214718 w 2661966"/>
                          <a:gd name="connsiteY121" fmla="*/ 475281 h 3370881"/>
                          <a:gd name="connsiteX122" fmla="*/ 1228165 w 2661966"/>
                          <a:gd name="connsiteY122" fmla="*/ 484246 h 3370881"/>
                          <a:gd name="connsiteX123" fmla="*/ 1250576 w 2661966"/>
                          <a:gd name="connsiteY123" fmla="*/ 502176 h 3370881"/>
                          <a:gd name="connsiteX124" fmla="*/ 1317812 w 2661966"/>
                          <a:gd name="connsiteY124" fmla="*/ 488168 h 3370881"/>
                          <a:gd name="connsiteX125" fmla="*/ 1353670 w 2661966"/>
                          <a:gd name="connsiteY125" fmla="*/ 488729 h 3370881"/>
                          <a:gd name="connsiteX126" fmla="*/ 1506070 w 2661966"/>
                          <a:gd name="connsiteY126" fmla="*/ 457352 h 3370881"/>
                          <a:gd name="connsiteX127" fmla="*/ 1550894 w 2661966"/>
                          <a:gd name="connsiteY127" fmla="*/ 430458 h 3370881"/>
                          <a:gd name="connsiteX128" fmla="*/ 1564341 w 2661966"/>
                          <a:gd name="connsiteY128" fmla="*/ 417011 h 3370881"/>
                          <a:gd name="connsiteX129" fmla="*/ 1586753 w 2661966"/>
                          <a:gd name="connsiteY129" fmla="*/ 399081 h 3370881"/>
                          <a:gd name="connsiteX130" fmla="*/ 1595718 w 2661966"/>
                          <a:gd name="connsiteY130" fmla="*/ 381152 h 3370881"/>
                          <a:gd name="connsiteX131" fmla="*/ 1641714 w 2661966"/>
                          <a:gd name="connsiteY131" fmla="*/ 352560 h 3370881"/>
                          <a:gd name="connsiteX132" fmla="*/ 1620066 w 2661966"/>
                          <a:gd name="connsiteY132" fmla="*/ 291047 h 3370881"/>
                          <a:gd name="connsiteX133" fmla="*/ 1604852 w 2661966"/>
                          <a:gd name="connsiteY133" fmla="*/ 236279 h 3370881"/>
                          <a:gd name="connsiteX134" fmla="*/ 1537447 w 2661966"/>
                          <a:gd name="connsiteY134" fmla="*/ 188411 h 3370881"/>
                          <a:gd name="connsiteX135" fmla="*/ 1591422 w 2661966"/>
                          <a:gd name="connsiteY135" fmla="*/ 383206 h 3370881"/>
                          <a:gd name="connsiteX136" fmla="*/ 1655669 w 2661966"/>
                          <a:gd name="connsiteY136" fmla="*/ 407486 h 3370881"/>
                          <a:gd name="connsiteX137" fmla="*/ 1658470 w 2661966"/>
                          <a:gd name="connsiteY137" fmla="*/ 412529 h 3370881"/>
                          <a:gd name="connsiteX138" fmla="*/ 1685365 w 2661966"/>
                          <a:gd name="connsiteY138" fmla="*/ 390117 h 3370881"/>
                          <a:gd name="connsiteX139" fmla="*/ 1694329 w 2661966"/>
                          <a:gd name="connsiteY139" fmla="*/ 376670 h 3370881"/>
                          <a:gd name="connsiteX140" fmla="*/ 1734670 w 2661966"/>
                          <a:gd name="connsiteY140" fmla="*/ 354258 h 3370881"/>
                          <a:gd name="connsiteX141" fmla="*/ 1743635 w 2661966"/>
                          <a:gd name="connsiteY141" fmla="*/ 340811 h 3370881"/>
                          <a:gd name="connsiteX142" fmla="*/ 1757082 w 2661966"/>
                          <a:gd name="connsiteY142" fmla="*/ 336329 h 3370881"/>
                          <a:gd name="connsiteX143" fmla="*/ 1843909 w 2661966"/>
                          <a:gd name="connsiteY143" fmla="*/ 262341 h 3370881"/>
                          <a:gd name="connsiteX144" fmla="*/ 1874221 w 2661966"/>
                          <a:gd name="connsiteY144" fmla="*/ 202194 h 3370881"/>
                          <a:gd name="connsiteX145" fmla="*/ 1828094 w 2661966"/>
                          <a:gd name="connsiteY145" fmla="*/ 136767 h 3370881"/>
                          <a:gd name="connsiteX146" fmla="*/ 1772023 w 2661966"/>
                          <a:gd name="connsiteY146" fmla="*/ 77249 h 3370881"/>
                          <a:gd name="connsiteX147" fmla="*/ 1948888 w 2661966"/>
                          <a:gd name="connsiteY147" fmla="*/ 178018 h 3370881"/>
                          <a:gd name="connsiteX148" fmla="*/ 1952362 w 2661966"/>
                          <a:gd name="connsiteY148" fmla="*/ 254265 h 3370881"/>
                          <a:gd name="connsiteX149" fmla="*/ 1874221 w 2661966"/>
                          <a:gd name="connsiteY149" fmla="*/ 318698 h 3370881"/>
                          <a:gd name="connsiteX150" fmla="*/ 1788459 w 2661966"/>
                          <a:gd name="connsiteY150" fmla="*/ 367705 h 3370881"/>
                          <a:gd name="connsiteX151" fmla="*/ 1761565 w 2661966"/>
                          <a:gd name="connsiteY151" fmla="*/ 390117 h 3370881"/>
                          <a:gd name="connsiteX152" fmla="*/ 1783976 w 2661966"/>
                          <a:gd name="connsiteY152" fmla="*/ 399081 h 3370881"/>
                          <a:gd name="connsiteX153" fmla="*/ 1878106 w 2661966"/>
                          <a:gd name="connsiteY153" fmla="*/ 390117 h 3370881"/>
                          <a:gd name="connsiteX154" fmla="*/ 1891553 w 2661966"/>
                          <a:gd name="connsiteY154" fmla="*/ 381152 h 3370881"/>
                          <a:gd name="connsiteX155" fmla="*/ 1918447 w 2661966"/>
                          <a:gd name="connsiteY155" fmla="*/ 372187 h 3370881"/>
                          <a:gd name="connsiteX156" fmla="*/ 1940859 w 2661966"/>
                          <a:gd name="connsiteY156" fmla="*/ 358740 h 3370881"/>
                          <a:gd name="connsiteX157" fmla="*/ 1954306 w 2661966"/>
                          <a:gd name="connsiteY157" fmla="*/ 354258 h 3370881"/>
                          <a:gd name="connsiteX158" fmla="*/ 2103145 w 2661966"/>
                          <a:gd name="connsiteY158" fmla="*/ 202207 h 3370881"/>
                          <a:gd name="connsiteX159" fmla="*/ 2064254 w 2661966"/>
                          <a:gd name="connsiteY159" fmla="*/ 20406 h 3370881"/>
                          <a:gd name="connsiteX160" fmla="*/ 2169347 w 2661966"/>
                          <a:gd name="connsiteY160" fmla="*/ 104479 h 3370881"/>
                          <a:gd name="connsiteX161" fmla="*/ 2183354 w 2661966"/>
                          <a:gd name="connsiteY161" fmla="*/ 192893 h 3370881"/>
                          <a:gd name="connsiteX162" fmla="*/ 2170300 w 2661966"/>
                          <a:gd name="connsiteY162" fmla="*/ 271231 h 3370881"/>
                          <a:gd name="connsiteX163" fmla="*/ 2096795 w 2661966"/>
                          <a:gd name="connsiteY163" fmla="*/ 316507 h 3370881"/>
                          <a:gd name="connsiteX164" fmla="*/ 1999129 w 2661966"/>
                          <a:gd name="connsiteY164" fmla="*/ 358740 h 3370881"/>
                          <a:gd name="connsiteX165" fmla="*/ 1994647 w 2661966"/>
                          <a:gd name="connsiteY165" fmla="*/ 372187 h 3370881"/>
                          <a:gd name="connsiteX166" fmla="*/ 2039470 w 2661966"/>
                          <a:gd name="connsiteY166" fmla="*/ 390117 h 3370881"/>
                          <a:gd name="connsiteX167" fmla="*/ 2115670 w 2661966"/>
                          <a:gd name="connsiteY167" fmla="*/ 390117 h 3370881"/>
                          <a:gd name="connsiteX168" fmla="*/ 2160494 w 2661966"/>
                          <a:gd name="connsiteY168" fmla="*/ 376670 h 3370881"/>
                          <a:gd name="connsiteX169" fmla="*/ 2191870 w 2661966"/>
                          <a:gd name="connsiteY169" fmla="*/ 363223 h 3370881"/>
                          <a:gd name="connsiteX170" fmla="*/ 2205318 w 2661966"/>
                          <a:gd name="connsiteY170" fmla="*/ 358740 h 3370881"/>
                          <a:gd name="connsiteX171" fmla="*/ 2273487 w 2661966"/>
                          <a:gd name="connsiteY171" fmla="*/ 280486 h 3370881"/>
                          <a:gd name="connsiteX172" fmla="*/ 2312894 w 2661966"/>
                          <a:gd name="connsiteY172" fmla="*/ 183929 h 3370881"/>
                          <a:gd name="connsiteX173" fmla="*/ 2339788 w 2661966"/>
                          <a:gd name="connsiteY173" fmla="*/ 151 h 3370881"/>
                          <a:gd name="connsiteX174" fmla="*/ 2357718 w 2661966"/>
                          <a:gd name="connsiteY174" fmla="*/ 215305 h 3370881"/>
                          <a:gd name="connsiteX175" fmla="*/ 2308598 w 2661966"/>
                          <a:gd name="connsiteY175" fmla="*/ 319520 h 3370881"/>
                          <a:gd name="connsiteX176" fmla="*/ 2245659 w 2661966"/>
                          <a:gd name="connsiteY176" fmla="*/ 390117 h 3370881"/>
                          <a:gd name="connsiteX177" fmla="*/ 2254623 w 2661966"/>
                          <a:gd name="connsiteY177" fmla="*/ 403564 h 3370881"/>
                          <a:gd name="connsiteX178" fmla="*/ 2353235 w 2661966"/>
                          <a:gd name="connsiteY178" fmla="*/ 399081 h 3370881"/>
                          <a:gd name="connsiteX179" fmla="*/ 2366682 w 2661966"/>
                          <a:gd name="connsiteY179" fmla="*/ 394599 h 3370881"/>
                          <a:gd name="connsiteX180" fmla="*/ 2389094 w 2661966"/>
                          <a:gd name="connsiteY180" fmla="*/ 390117 h 3370881"/>
                          <a:gd name="connsiteX181" fmla="*/ 2424953 w 2661966"/>
                          <a:gd name="connsiteY181" fmla="*/ 367705 h 3370881"/>
                          <a:gd name="connsiteX182" fmla="*/ 2528047 w 2661966"/>
                          <a:gd name="connsiteY182" fmla="*/ 292700 h 3370881"/>
                          <a:gd name="connsiteX183" fmla="*/ 2541495 w 2661966"/>
                          <a:gd name="connsiteY183" fmla="*/ 62906 h 3370881"/>
                          <a:gd name="connsiteX184" fmla="*/ 2591304 w 2661966"/>
                          <a:gd name="connsiteY184" fmla="*/ 214081 h 3370881"/>
                          <a:gd name="connsiteX185" fmla="*/ 2602790 w 2661966"/>
                          <a:gd name="connsiteY185" fmla="*/ 290907 h 3370881"/>
                          <a:gd name="connsiteX186" fmla="*/ 2660388 w 2661966"/>
                          <a:gd name="connsiteY186" fmla="*/ 338644 h 3370881"/>
                          <a:gd name="connsiteX187" fmla="*/ 2531969 w 2661966"/>
                          <a:gd name="connsiteY187" fmla="*/ 383206 h 3370881"/>
                          <a:gd name="connsiteX188" fmla="*/ 2442882 w 2661966"/>
                          <a:gd name="connsiteY188" fmla="*/ 403564 h 3370881"/>
                          <a:gd name="connsiteX189" fmla="*/ 2398059 w 2661966"/>
                          <a:gd name="connsiteY189" fmla="*/ 417011 h 3370881"/>
                          <a:gd name="connsiteX190" fmla="*/ 2375647 w 2661966"/>
                          <a:gd name="connsiteY190" fmla="*/ 425976 h 3370881"/>
                          <a:gd name="connsiteX191" fmla="*/ 2357718 w 2661966"/>
                          <a:gd name="connsiteY191" fmla="*/ 430458 h 3370881"/>
                          <a:gd name="connsiteX192" fmla="*/ 2344270 w 2661966"/>
                          <a:gd name="connsiteY192" fmla="*/ 461834 h 3370881"/>
                          <a:gd name="connsiteX193" fmla="*/ 2353235 w 2661966"/>
                          <a:gd name="connsiteY193" fmla="*/ 502176 h 3370881"/>
                          <a:gd name="connsiteX194" fmla="*/ 2362200 w 2661966"/>
                          <a:gd name="connsiteY194" fmla="*/ 515623 h 3370881"/>
                          <a:gd name="connsiteX195" fmla="*/ 2344270 w 2661966"/>
                          <a:gd name="connsiteY195" fmla="*/ 587340 h 3370881"/>
                          <a:gd name="connsiteX196" fmla="*/ 2321859 w 2661966"/>
                          <a:gd name="connsiteY196" fmla="*/ 614234 h 3370881"/>
                          <a:gd name="connsiteX197" fmla="*/ 2308412 w 2661966"/>
                          <a:gd name="connsiteY197" fmla="*/ 636646 h 3370881"/>
                          <a:gd name="connsiteX198" fmla="*/ 2281518 w 2661966"/>
                          <a:gd name="connsiteY198" fmla="*/ 641129 h 3370881"/>
                          <a:gd name="connsiteX199" fmla="*/ 2259106 w 2661966"/>
                          <a:gd name="connsiteY199" fmla="*/ 636646 h 3370881"/>
                          <a:gd name="connsiteX200" fmla="*/ 2277035 w 2661966"/>
                          <a:gd name="connsiteY200" fmla="*/ 578376 h 3370881"/>
                          <a:gd name="connsiteX201" fmla="*/ 2290482 w 2661966"/>
                          <a:gd name="connsiteY201" fmla="*/ 542517 h 3370881"/>
                          <a:gd name="connsiteX202" fmla="*/ 2286000 w 2661966"/>
                          <a:gd name="connsiteY202" fmla="*/ 506658 h 3370881"/>
                          <a:gd name="connsiteX203" fmla="*/ 2245659 w 2661966"/>
                          <a:gd name="connsiteY203" fmla="*/ 448387 h 3370881"/>
                          <a:gd name="connsiteX204" fmla="*/ 2200835 w 2661966"/>
                          <a:gd name="connsiteY204" fmla="*/ 430458 h 3370881"/>
                          <a:gd name="connsiteX205" fmla="*/ 2169459 w 2661966"/>
                          <a:gd name="connsiteY205" fmla="*/ 425976 h 3370881"/>
                          <a:gd name="connsiteX206" fmla="*/ 2102223 w 2661966"/>
                          <a:gd name="connsiteY206" fmla="*/ 430458 h 3370881"/>
                          <a:gd name="connsiteX207" fmla="*/ 2084294 w 2661966"/>
                          <a:gd name="connsiteY207" fmla="*/ 439423 h 3370881"/>
                          <a:gd name="connsiteX208" fmla="*/ 2070847 w 2661966"/>
                          <a:gd name="connsiteY208" fmla="*/ 443905 h 3370881"/>
                          <a:gd name="connsiteX209" fmla="*/ 2061882 w 2661966"/>
                          <a:gd name="connsiteY209" fmla="*/ 461834 h 3370881"/>
                          <a:gd name="connsiteX210" fmla="*/ 2034988 w 2661966"/>
                          <a:gd name="connsiteY210" fmla="*/ 475281 h 3370881"/>
                          <a:gd name="connsiteX211" fmla="*/ 1783976 w 2661966"/>
                          <a:gd name="connsiteY211" fmla="*/ 479764 h 3370881"/>
                          <a:gd name="connsiteX212" fmla="*/ 1766047 w 2661966"/>
                          <a:gd name="connsiteY212" fmla="*/ 488729 h 3370881"/>
                          <a:gd name="connsiteX213" fmla="*/ 1703294 w 2661966"/>
                          <a:gd name="connsiteY213" fmla="*/ 506658 h 3370881"/>
                          <a:gd name="connsiteX214" fmla="*/ 1689847 w 2661966"/>
                          <a:gd name="connsiteY214" fmla="*/ 511140 h 3370881"/>
                          <a:gd name="connsiteX215" fmla="*/ 1676400 w 2661966"/>
                          <a:gd name="connsiteY215" fmla="*/ 520105 h 3370881"/>
                          <a:gd name="connsiteX216" fmla="*/ 1649506 w 2661966"/>
                          <a:gd name="connsiteY216" fmla="*/ 529070 h 3370881"/>
                          <a:gd name="connsiteX217" fmla="*/ 1636059 w 2661966"/>
                          <a:gd name="connsiteY217" fmla="*/ 538034 h 3370881"/>
                          <a:gd name="connsiteX218" fmla="*/ 1622612 w 2661966"/>
                          <a:gd name="connsiteY218" fmla="*/ 551481 h 3370881"/>
                          <a:gd name="connsiteX219" fmla="*/ 1609165 w 2661966"/>
                          <a:gd name="connsiteY219" fmla="*/ 555964 h 3370881"/>
                          <a:gd name="connsiteX220" fmla="*/ 1577788 w 2661966"/>
                          <a:gd name="connsiteY220" fmla="*/ 587340 h 3370881"/>
                          <a:gd name="connsiteX221" fmla="*/ 1568823 w 2661966"/>
                          <a:gd name="connsiteY221" fmla="*/ 600787 h 3370881"/>
                          <a:gd name="connsiteX222" fmla="*/ 1555376 w 2661966"/>
                          <a:gd name="connsiteY222" fmla="*/ 614234 h 3370881"/>
                          <a:gd name="connsiteX223" fmla="*/ 1524000 w 2661966"/>
                          <a:gd name="connsiteY223" fmla="*/ 654576 h 3370881"/>
                          <a:gd name="connsiteX224" fmla="*/ 1519518 w 2661966"/>
                          <a:gd name="connsiteY224" fmla="*/ 668023 h 3370881"/>
                          <a:gd name="connsiteX225" fmla="*/ 1528482 w 2661966"/>
                          <a:gd name="connsiteY225" fmla="*/ 708364 h 3370881"/>
                          <a:gd name="connsiteX226" fmla="*/ 1537447 w 2661966"/>
                          <a:gd name="connsiteY226" fmla="*/ 721811 h 3370881"/>
                          <a:gd name="connsiteX227" fmla="*/ 1568823 w 2661966"/>
                          <a:gd name="connsiteY227" fmla="*/ 712846 h 3370881"/>
                          <a:gd name="connsiteX228" fmla="*/ 1600200 w 2661966"/>
                          <a:gd name="connsiteY228" fmla="*/ 712846 h 3370881"/>
                          <a:gd name="connsiteX229" fmla="*/ 1631576 w 2661966"/>
                          <a:gd name="connsiteY229" fmla="*/ 690434 h 3370881"/>
                          <a:gd name="connsiteX230" fmla="*/ 1645023 w 2661966"/>
                          <a:gd name="connsiteY230" fmla="*/ 676987 h 3370881"/>
                          <a:gd name="connsiteX231" fmla="*/ 1685365 w 2661966"/>
                          <a:gd name="connsiteY231" fmla="*/ 645611 h 3370881"/>
                          <a:gd name="connsiteX232" fmla="*/ 1716741 w 2661966"/>
                          <a:gd name="connsiteY232" fmla="*/ 614234 h 3370881"/>
                          <a:gd name="connsiteX233" fmla="*/ 1748118 w 2661966"/>
                          <a:gd name="connsiteY233" fmla="*/ 596305 h 3370881"/>
                          <a:gd name="connsiteX234" fmla="*/ 1761565 w 2661966"/>
                          <a:gd name="connsiteY234" fmla="*/ 591823 h 3370881"/>
                          <a:gd name="connsiteX235" fmla="*/ 1779494 w 2661966"/>
                          <a:gd name="connsiteY235" fmla="*/ 582858 h 3370881"/>
                          <a:gd name="connsiteX236" fmla="*/ 1815353 w 2661966"/>
                          <a:gd name="connsiteY236" fmla="*/ 573893 h 3370881"/>
                          <a:gd name="connsiteX237" fmla="*/ 2030506 w 2661966"/>
                          <a:gd name="connsiteY237" fmla="*/ 578376 h 3370881"/>
                          <a:gd name="connsiteX238" fmla="*/ 2017059 w 2661966"/>
                          <a:gd name="connsiteY238" fmla="*/ 600787 h 3370881"/>
                          <a:gd name="connsiteX239" fmla="*/ 1981200 w 2661966"/>
                          <a:gd name="connsiteY239" fmla="*/ 636646 h 3370881"/>
                          <a:gd name="connsiteX240" fmla="*/ 1967753 w 2661966"/>
                          <a:gd name="connsiteY240" fmla="*/ 650093 h 3370881"/>
                          <a:gd name="connsiteX241" fmla="*/ 1936376 w 2661966"/>
                          <a:gd name="connsiteY241" fmla="*/ 690434 h 3370881"/>
                          <a:gd name="connsiteX242" fmla="*/ 1905000 w 2661966"/>
                          <a:gd name="connsiteY242" fmla="*/ 717329 h 3370881"/>
                          <a:gd name="connsiteX243" fmla="*/ 1860176 w 2661966"/>
                          <a:gd name="connsiteY243" fmla="*/ 735258 h 3370881"/>
                          <a:gd name="connsiteX244" fmla="*/ 1788459 w 2661966"/>
                          <a:gd name="connsiteY244" fmla="*/ 744223 h 3370881"/>
                          <a:gd name="connsiteX245" fmla="*/ 1846729 w 2661966"/>
                          <a:gd name="connsiteY245" fmla="*/ 802493 h 3370881"/>
                          <a:gd name="connsiteX246" fmla="*/ 1913965 w 2661966"/>
                          <a:gd name="connsiteY246" fmla="*/ 829387 h 3370881"/>
                          <a:gd name="connsiteX247" fmla="*/ 1922929 w 2661966"/>
                          <a:gd name="connsiteY247" fmla="*/ 842834 h 3370881"/>
                          <a:gd name="connsiteX248" fmla="*/ 1967753 w 2661966"/>
                          <a:gd name="connsiteY248" fmla="*/ 883176 h 3370881"/>
                          <a:gd name="connsiteX249" fmla="*/ 1981200 w 2661966"/>
                          <a:gd name="connsiteY249" fmla="*/ 896623 h 3370881"/>
                          <a:gd name="connsiteX250" fmla="*/ 1994647 w 2661966"/>
                          <a:gd name="connsiteY250" fmla="*/ 905587 h 3370881"/>
                          <a:gd name="connsiteX251" fmla="*/ 2021541 w 2661966"/>
                          <a:gd name="connsiteY251" fmla="*/ 927999 h 3370881"/>
                          <a:gd name="connsiteX252" fmla="*/ 2030506 w 2661966"/>
                          <a:gd name="connsiteY252" fmla="*/ 941446 h 3370881"/>
                          <a:gd name="connsiteX253" fmla="*/ 2057400 w 2661966"/>
                          <a:gd name="connsiteY253" fmla="*/ 968340 h 3370881"/>
                          <a:gd name="connsiteX254" fmla="*/ 2088776 w 2661966"/>
                          <a:gd name="connsiteY254" fmla="*/ 1013164 h 3370881"/>
                          <a:gd name="connsiteX255" fmla="*/ 2115670 w 2661966"/>
                          <a:gd name="connsiteY255" fmla="*/ 1057987 h 3370881"/>
                          <a:gd name="connsiteX256" fmla="*/ 2120153 w 2661966"/>
                          <a:gd name="connsiteY256" fmla="*/ 1089364 h 3370881"/>
                          <a:gd name="connsiteX257" fmla="*/ 2138082 w 2661966"/>
                          <a:gd name="connsiteY257" fmla="*/ 1143152 h 3370881"/>
                          <a:gd name="connsiteX258" fmla="*/ 2147047 w 2661966"/>
                          <a:gd name="connsiteY258" fmla="*/ 1196940 h 3370881"/>
                          <a:gd name="connsiteX259" fmla="*/ 2151529 w 2661966"/>
                          <a:gd name="connsiteY259" fmla="*/ 1210387 h 3370881"/>
                          <a:gd name="connsiteX260" fmla="*/ 2156012 w 2661966"/>
                          <a:gd name="connsiteY260" fmla="*/ 1228317 h 3370881"/>
                          <a:gd name="connsiteX261" fmla="*/ 2173941 w 2661966"/>
                          <a:gd name="connsiteY261" fmla="*/ 1295552 h 3370881"/>
                          <a:gd name="connsiteX262" fmla="*/ 2182906 w 2661966"/>
                          <a:gd name="connsiteY262" fmla="*/ 1313481 h 3370881"/>
                          <a:gd name="connsiteX263" fmla="*/ 2187388 w 2661966"/>
                          <a:gd name="connsiteY263" fmla="*/ 1331411 h 3370881"/>
                          <a:gd name="connsiteX264" fmla="*/ 2214282 w 2661966"/>
                          <a:gd name="connsiteY264" fmla="*/ 1385199 h 3370881"/>
                          <a:gd name="connsiteX265" fmla="*/ 2218765 w 2661966"/>
                          <a:gd name="connsiteY265" fmla="*/ 1403129 h 3370881"/>
                          <a:gd name="connsiteX266" fmla="*/ 2223247 w 2661966"/>
                          <a:gd name="connsiteY266" fmla="*/ 1430023 h 3370881"/>
                          <a:gd name="connsiteX267" fmla="*/ 2236694 w 2661966"/>
                          <a:gd name="connsiteY267" fmla="*/ 1456917 h 3370881"/>
                          <a:gd name="connsiteX268" fmla="*/ 2249794 w 2661966"/>
                          <a:gd name="connsiteY268" fmla="*/ 1524624 h 3370881"/>
                          <a:gd name="connsiteX269" fmla="*/ 2241176 w 2661966"/>
                          <a:gd name="connsiteY269" fmla="*/ 1577940 h 3370881"/>
                          <a:gd name="connsiteX270" fmla="*/ 2245659 w 2661966"/>
                          <a:gd name="connsiteY270" fmla="*/ 1595870 h 3370881"/>
                          <a:gd name="connsiteX271" fmla="*/ 2249634 w 2661966"/>
                          <a:gd name="connsiteY271" fmla="*/ 1685855 h 3370881"/>
                          <a:gd name="connsiteX272" fmla="*/ 2227729 w 2661966"/>
                          <a:gd name="connsiteY272" fmla="*/ 1716893 h 3370881"/>
                          <a:gd name="connsiteX273" fmla="*/ 2240500 w 2661966"/>
                          <a:gd name="connsiteY273" fmla="*/ 1674269 h 3370881"/>
                          <a:gd name="connsiteX274" fmla="*/ 2235341 w 2661966"/>
                          <a:gd name="connsiteY274" fmla="*/ 1788611 h 3370881"/>
                          <a:gd name="connsiteX275" fmla="*/ 2230689 w 2661966"/>
                          <a:gd name="connsiteY275" fmla="*/ 1823963 h 3370881"/>
                          <a:gd name="connsiteX276" fmla="*/ 2226207 w 2661966"/>
                          <a:gd name="connsiteY276" fmla="*/ 1824470 h 3370881"/>
                          <a:gd name="connsiteX277" fmla="*/ 2208278 w 2661966"/>
                          <a:gd name="connsiteY277" fmla="*/ 1869293 h 3370881"/>
                          <a:gd name="connsiteX278" fmla="*/ 2195168 w 2661966"/>
                          <a:gd name="connsiteY278" fmla="*/ 1882740 h 3370881"/>
                          <a:gd name="connsiteX279" fmla="*/ 2203458 w 2661966"/>
                          <a:gd name="connsiteY279" fmla="*/ 1918938 h 3370881"/>
                          <a:gd name="connsiteX280" fmla="*/ 2204134 w 2661966"/>
                          <a:gd name="connsiteY280" fmla="*/ 1949806 h 3370881"/>
                          <a:gd name="connsiteX281" fmla="*/ 2226545 w 2661966"/>
                          <a:gd name="connsiteY281" fmla="*/ 1954627 h 3370881"/>
                          <a:gd name="connsiteX282" fmla="*/ 2241176 w 2661966"/>
                          <a:gd name="connsiteY282" fmla="*/ 2012729 h 3370881"/>
                          <a:gd name="connsiteX283" fmla="*/ 2263588 w 2661966"/>
                          <a:gd name="connsiteY283" fmla="*/ 2057552 h 3370881"/>
                          <a:gd name="connsiteX284" fmla="*/ 2286000 w 2661966"/>
                          <a:gd name="connsiteY284" fmla="*/ 2084446 h 3370881"/>
                          <a:gd name="connsiteX285" fmla="*/ 2299447 w 2661966"/>
                          <a:gd name="connsiteY285" fmla="*/ 2124787 h 3370881"/>
                          <a:gd name="connsiteX286" fmla="*/ 2321859 w 2661966"/>
                          <a:gd name="connsiteY286" fmla="*/ 2151681 h 3370881"/>
                          <a:gd name="connsiteX287" fmla="*/ 2344270 w 2661966"/>
                          <a:gd name="connsiteY287" fmla="*/ 2205470 h 3370881"/>
                          <a:gd name="connsiteX288" fmla="*/ 2348753 w 2661966"/>
                          <a:gd name="connsiteY288" fmla="*/ 2223399 h 3370881"/>
                          <a:gd name="connsiteX289" fmla="*/ 2366682 w 2661966"/>
                          <a:gd name="connsiteY289" fmla="*/ 2263740 h 3370881"/>
                          <a:gd name="connsiteX290" fmla="*/ 2375647 w 2661966"/>
                          <a:gd name="connsiteY290" fmla="*/ 2286152 h 3370881"/>
                          <a:gd name="connsiteX291" fmla="*/ 2380129 w 2661966"/>
                          <a:gd name="connsiteY291" fmla="*/ 2308564 h 3370881"/>
                          <a:gd name="connsiteX292" fmla="*/ 2389094 w 2661966"/>
                          <a:gd name="connsiteY292" fmla="*/ 2335458 h 3370881"/>
                          <a:gd name="connsiteX293" fmla="*/ 2393576 w 2661966"/>
                          <a:gd name="connsiteY293" fmla="*/ 2380281 h 3370881"/>
                          <a:gd name="connsiteX294" fmla="*/ 2398059 w 2661966"/>
                          <a:gd name="connsiteY294" fmla="*/ 2393729 h 3370881"/>
                          <a:gd name="connsiteX295" fmla="*/ 2419794 w 2661966"/>
                          <a:gd name="connsiteY295" fmla="*/ 2447517 h 3370881"/>
                          <a:gd name="connsiteX296" fmla="*/ 2427343 w 2661966"/>
                          <a:gd name="connsiteY296" fmla="*/ 2564058 h 3370881"/>
                          <a:gd name="connsiteX297" fmla="*/ 2389094 w 2661966"/>
                          <a:gd name="connsiteY297" fmla="*/ 2837481 h 3370881"/>
                          <a:gd name="connsiteX298" fmla="*/ 2380129 w 2661966"/>
                          <a:gd name="connsiteY298" fmla="*/ 2859893 h 3370881"/>
                          <a:gd name="connsiteX299" fmla="*/ 2357718 w 2661966"/>
                          <a:gd name="connsiteY299" fmla="*/ 2913681 h 3370881"/>
                          <a:gd name="connsiteX300" fmla="*/ 2348753 w 2661966"/>
                          <a:gd name="connsiteY300" fmla="*/ 2936093 h 3370881"/>
                          <a:gd name="connsiteX301" fmla="*/ 2339788 w 2661966"/>
                          <a:gd name="connsiteY301" fmla="*/ 2971952 h 3370881"/>
                          <a:gd name="connsiteX302" fmla="*/ 2326341 w 2661966"/>
                          <a:gd name="connsiteY302" fmla="*/ 2994364 h 3370881"/>
                          <a:gd name="connsiteX303" fmla="*/ 2317376 w 2661966"/>
                          <a:gd name="connsiteY303" fmla="*/ 3025740 h 3370881"/>
                          <a:gd name="connsiteX304" fmla="*/ 2303929 w 2661966"/>
                          <a:gd name="connsiteY304" fmla="*/ 3048152 h 3370881"/>
                          <a:gd name="connsiteX305" fmla="*/ 2290482 w 2661966"/>
                          <a:gd name="connsiteY305" fmla="*/ 3079529 h 3370881"/>
                          <a:gd name="connsiteX306" fmla="*/ 2272553 w 2661966"/>
                          <a:gd name="connsiteY306" fmla="*/ 3084011 h 3370881"/>
                          <a:gd name="connsiteX307" fmla="*/ 2259106 w 2661966"/>
                          <a:gd name="connsiteY307" fmla="*/ 3088493 h 3370881"/>
                          <a:gd name="connsiteX308" fmla="*/ 2241176 w 2661966"/>
                          <a:gd name="connsiteY308" fmla="*/ 3092976 h 3370881"/>
                          <a:gd name="connsiteX309" fmla="*/ 2209800 w 2661966"/>
                          <a:gd name="connsiteY309" fmla="*/ 3101940 h 3370881"/>
                          <a:gd name="connsiteX310" fmla="*/ 2205318 w 2661966"/>
                          <a:gd name="connsiteY310" fmla="*/ 3039187 h 3370881"/>
                          <a:gd name="connsiteX311" fmla="*/ 2218765 w 2661966"/>
                          <a:gd name="connsiteY311" fmla="*/ 3021258 h 3370881"/>
                          <a:gd name="connsiteX312" fmla="*/ 2245659 w 2661966"/>
                          <a:gd name="connsiteY312" fmla="*/ 2971952 h 3370881"/>
                          <a:gd name="connsiteX313" fmla="*/ 2268070 w 2661966"/>
                          <a:gd name="connsiteY313" fmla="*/ 2945058 h 3370881"/>
                          <a:gd name="connsiteX314" fmla="*/ 2298550 w 2661966"/>
                          <a:gd name="connsiteY314" fmla="*/ 2568540 h 3370881"/>
                          <a:gd name="connsiteX315" fmla="*/ 2284986 w 2661966"/>
                          <a:gd name="connsiteY315" fmla="*/ 2532681 h 3370881"/>
                          <a:gd name="connsiteX316" fmla="*/ 2293273 w 2661966"/>
                          <a:gd name="connsiteY316" fmla="*/ 2496653 h 3370881"/>
                          <a:gd name="connsiteX317" fmla="*/ 2278152 w 2661966"/>
                          <a:gd name="connsiteY317" fmla="*/ 2475178 h 3370881"/>
                          <a:gd name="connsiteX318" fmla="*/ 2245659 w 2661966"/>
                          <a:gd name="connsiteY318" fmla="*/ 2389247 h 3370881"/>
                          <a:gd name="connsiteX319" fmla="*/ 2195507 w 2661966"/>
                          <a:gd name="connsiteY319" fmla="*/ 2241328 h 3370881"/>
                          <a:gd name="connsiteX320" fmla="*/ 2083786 w 2661966"/>
                          <a:gd name="connsiteY320" fmla="*/ 2040300 h 3370881"/>
                          <a:gd name="connsiteX321" fmla="*/ 2048773 w 2661966"/>
                          <a:gd name="connsiteY321" fmla="*/ 2017971 h 3370881"/>
                          <a:gd name="connsiteX322" fmla="*/ 2074314 w 2661966"/>
                          <a:gd name="connsiteY322" fmla="*/ 2011967 h 3370881"/>
                          <a:gd name="connsiteX323" fmla="*/ 2034988 w 2661966"/>
                          <a:gd name="connsiteY323" fmla="*/ 2003764 h 3370881"/>
                          <a:gd name="connsiteX324" fmla="*/ 2026023 w 2661966"/>
                          <a:gd name="connsiteY324" fmla="*/ 2026176 h 3370881"/>
                          <a:gd name="connsiteX325" fmla="*/ 2021541 w 2661966"/>
                          <a:gd name="connsiteY325" fmla="*/ 2039623 h 3370881"/>
                          <a:gd name="connsiteX326" fmla="*/ 1999129 w 2661966"/>
                          <a:gd name="connsiteY326" fmla="*/ 2053070 h 3370881"/>
                          <a:gd name="connsiteX327" fmla="*/ 1990165 w 2661966"/>
                          <a:gd name="connsiteY327" fmla="*/ 2070999 h 3370881"/>
                          <a:gd name="connsiteX328" fmla="*/ 1967753 w 2661966"/>
                          <a:gd name="connsiteY328" fmla="*/ 2106858 h 3370881"/>
                          <a:gd name="connsiteX329" fmla="*/ 1981200 w 2661966"/>
                          <a:gd name="connsiteY329" fmla="*/ 2223399 h 3370881"/>
                          <a:gd name="connsiteX330" fmla="*/ 1994647 w 2661966"/>
                          <a:gd name="connsiteY330" fmla="*/ 2254776 h 3370881"/>
                          <a:gd name="connsiteX331" fmla="*/ 2003612 w 2661966"/>
                          <a:gd name="connsiteY331" fmla="*/ 2272705 h 3370881"/>
                          <a:gd name="connsiteX332" fmla="*/ 2026023 w 2661966"/>
                          <a:gd name="connsiteY332" fmla="*/ 2304081 h 3370881"/>
                          <a:gd name="connsiteX333" fmla="*/ 2043953 w 2661966"/>
                          <a:gd name="connsiteY333" fmla="*/ 2348905 h 3370881"/>
                          <a:gd name="connsiteX334" fmla="*/ 2061882 w 2661966"/>
                          <a:gd name="connsiteY334" fmla="*/ 2371317 h 3370881"/>
                          <a:gd name="connsiteX335" fmla="*/ 2088776 w 2661966"/>
                          <a:gd name="connsiteY335" fmla="*/ 2434070 h 3370881"/>
                          <a:gd name="connsiteX336" fmla="*/ 2102223 w 2661966"/>
                          <a:gd name="connsiteY336" fmla="*/ 2465446 h 3370881"/>
                          <a:gd name="connsiteX337" fmla="*/ 2106706 w 2661966"/>
                          <a:gd name="connsiteY337" fmla="*/ 2496823 h 3370881"/>
                          <a:gd name="connsiteX338" fmla="*/ 2124635 w 2661966"/>
                          <a:gd name="connsiteY338" fmla="*/ 2559576 h 3370881"/>
                          <a:gd name="connsiteX339" fmla="*/ 2138082 w 2661966"/>
                          <a:gd name="connsiteY339" fmla="*/ 2649223 h 3370881"/>
                          <a:gd name="connsiteX340" fmla="*/ 2147047 w 2661966"/>
                          <a:gd name="connsiteY340" fmla="*/ 2685081 h 3370881"/>
                          <a:gd name="connsiteX341" fmla="*/ 2151529 w 2661966"/>
                          <a:gd name="connsiteY341" fmla="*/ 2716458 h 3370881"/>
                          <a:gd name="connsiteX342" fmla="*/ 2160494 w 2661966"/>
                          <a:gd name="connsiteY342" fmla="*/ 2770246 h 3370881"/>
                          <a:gd name="connsiteX343" fmla="*/ 2156012 w 2661966"/>
                          <a:gd name="connsiteY343" fmla="*/ 2962987 h 3370881"/>
                          <a:gd name="connsiteX344" fmla="*/ 2138082 w 2661966"/>
                          <a:gd name="connsiteY344" fmla="*/ 3043670 h 3370881"/>
                          <a:gd name="connsiteX345" fmla="*/ 2133600 w 2661966"/>
                          <a:gd name="connsiteY345" fmla="*/ 3061599 h 3370881"/>
                          <a:gd name="connsiteX346" fmla="*/ 2120153 w 2661966"/>
                          <a:gd name="connsiteY346" fmla="*/ 3079529 h 3370881"/>
                          <a:gd name="connsiteX347" fmla="*/ 2111188 w 2661966"/>
                          <a:gd name="connsiteY347" fmla="*/ 3106423 h 3370881"/>
                          <a:gd name="connsiteX348" fmla="*/ 2088776 w 2661966"/>
                          <a:gd name="connsiteY348" fmla="*/ 3137799 h 3370881"/>
                          <a:gd name="connsiteX349" fmla="*/ 2075329 w 2661966"/>
                          <a:gd name="connsiteY349" fmla="*/ 3164693 h 3370881"/>
                          <a:gd name="connsiteX350" fmla="*/ 2061882 w 2661966"/>
                          <a:gd name="connsiteY350" fmla="*/ 3169176 h 3370881"/>
                          <a:gd name="connsiteX351" fmla="*/ 2021541 w 2661966"/>
                          <a:gd name="connsiteY351" fmla="*/ 3164693 h 3370881"/>
                          <a:gd name="connsiteX352" fmla="*/ 2012576 w 2661966"/>
                          <a:gd name="connsiteY352" fmla="*/ 3119870 h 3370881"/>
                          <a:gd name="connsiteX353" fmla="*/ 2048435 w 2661966"/>
                          <a:gd name="connsiteY353" fmla="*/ 3021258 h 3370881"/>
                          <a:gd name="connsiteX354" fmla="*/ 2048435 w 2661966"/>
                          <a:gd name="connsiteY354" fmla="*/ 3021258 h 3370881"/>
                          <a:gd name="connsiteX355" fmla="*/ 2061882 w 2661966"/>
                          <a:gd name="connsiteY355" fmla="*/ 2967470 h 3370881"/>
                          <a:gd name="connsiteX356" fmla="*/ 2070847 w 2661966"/>
                          <a:gd name="connsiteY356" fmla="*/ 2882305 h 3370881"/>
                          <a:gd name="connsiteX357" fmla="*/ 2066365 w 2661966"/>
                          <a:gd name="connsiteY357" fmla="*/ 2725423 h 3370881"/>
                          <a:gd name="connsiteX358" fmla="*/ 2043953 w 2661966"/>
                          <a:gd name="connsiteY358" fmla="*/ 2649223 h 3370881"/>
                          <a:gd name="connsiteX359" fmla="*/ 2030506 w 2661966"/>
                          <a:gd name="connsiteY359" fmla="*/ 2622329 h 3370881"/>
                          <a:gd name="connsiteX360" fmla="*/ 2017059 w 2661966"/>
                          <a:gd name="connsiteY360" fmla="*/ 2581987 h 3370881"/>
                          <a:gd name="connsiteX361" fmla="*/ 1981200 w 2661966"/>
                          <a:gd name="connsiteY361" fmla="*/ 2514752 h 3370881"/>
                          <a:gd name="connsiteX362" fmla="*/ 1972235 w 2661966"/>
                          <a:gd name="connsiteY362" fmla="*/ 2501305 h 3370881"/>
                          <a:gd name="connsiteX363" fmla="*/ 1958788 w 2661966"/>
                          <a:gd name="connsiteY363" fmla="*/ 2478893 h 3370881"/>
                          <a:gd name="connsiteX364" fmla="*/ 1905000 w 2661966"/>
                          <a:gd name="connsiteY364" fmla="*/ 2398211 h 3370881"/>
                          <a:gd name="connsiteX365" fmla="*/ 1882588 w 2661966"/>
                          <a:gd name="connsiteY365" fmla="*/ 2357870 h 3370881"/>
                          <a:gd name="connsiteX366" fmla="*/ 1869141 w 2661966"/>
                          <a:gd name="connsiteY366" fmla="*/ 2339940 h 3370881"/>
                          <a:gd name="connsiteX367" fmla="*/ 1806388 w 2661966"/>
                          <a:gd name="connsiteY367" fmla="*/ 2313046 h 3370881"/>
                          <a:gd name="connsiteX368" fmla="*/ 1779494 w 2661966"/>
                          <a:gd name="connsiteY368" fmla="*/ 2304081 h 3370881"/>
                          <a:gd name="connsiteX369" fmla="*/ 1752600 w 2661966"/>
                          <a:gd name="connsiteY369" fmla="*/ 2299599 h 3370881"/>
                          <a:gd name="connsiteX370" fmla="*/ 1680882 w 2661966"/>
                          <a:gd name="connsiteY370" fmla="*/ 2277187 h 3370881"/>
                          <a:gd name="connsiteX371" fmla="*/ 1719025 w 2661966"/>
                          <a:gd name="connsiteY371" fmla="*/ 2281331 h 3370881"/>
                          <a:gd name="connsiteX372" fmla="*/ 1756997 w 2661966"/>
                          <a:gd name="connsiteY372" fmla="*/ 2289450 h 3370881"/>
                          <a:gd name="connsiteX373" fmla="*/ 1656440 w 2661966"/>
                          <a:gd name="connsiteY373" fmla="*/ 2298583 h 3370881"/>
                          <a:gd name="connsiteX374" fmla="*/ 1537447 w 2661966"/>
                          <a:gd name="connsiteY374" fmla="*/ 2329960 h 3370881"/>
                          <a:gd name="connsiteX375" fmla="*/ 1571993 w 2661966"/>
                          <a:gd name="connsiteY375" fmla="*/ 2317957 h 3370881"/>
                          <a:gd name="connsiteX376" fmla="*/ 1509707 w 2661966"/>
                          <a:gd name="connsiteY376" fmla="*/ 2338926 h 3370881"/>
                          <a:gd name="connsiteX377" fmla="*/ 1500444 w 2661966"/>
                          <a:gd name="connsiteY377" fmla="*/ 2355271 h 3370881"/>
                          <a:gd name="connsiteX378" fmla="*/ 1402678 w 2661966"/>
                          <a:gd name="connsiteY378" fmla="*/ 2339641 h 3370881"/>
                          <a:gd name="connsiteX379" fmla="*/ 1322892 w 2661966"/>
                          <a:gd name="connsiteY379" fmla="*/ 2336952 h 3370881"/>
                          <a:gd name="connsiteX380" fmla="*/ 1199384 w 2661966"/>
                          <a:gd name="connsiteY380" fmla="*/ 2307041 h 3370881"/>
                          <a:gd name="connsiteX381" fmla="*/ 1066800 w 2661966"/>
                          <a:gd name="connsiteY381" fmla="*/ 2272705 h 3370881"/>
                          <a:gd name="connsiteX382" fmla="*/ 1030941 w 2661966"/>
                          <a:gd name="connsiteY382" fmla="*/ 2263740 h 3370881"/>
                          <a:gd name="connsiteX383" fmla="*/ 986118 w 2661966"/>
                          <a:gd name="connsiteY383" fmla="*/ 2241329 h 3370881"/>
                          <a:gd name="connsiteX384" fmla="*/ 968188 w 2661966"/>
                          <a:gd name="connsiteY384" fmla="*/ 2232364 h 3370881"/>
                          <a:gd name="connsiteX385" fmla="*/ 936812 w 2661966"/>
                          <a:gd name="connsiteY385" fmla="*/ 2214434 h 3370881"/>
                          <a:gd name="connsiteX386" fmla="*/ 905435 w 2661966"/>
                          <a:gd name="connsiteY386" fmla="*/ 2196505 h 3370881"/>
                          <a:gd name="connsiteX387" fmla="*/ 869576 w 2661966"/>
                          <a:gd name="connsiteY387" fmla="*/ 2209952 h 3370881"/>
                          <a:gd name="connsiteX388" fmla="*/ 856129 w 2661966"/>
                          <a:gd name="connsiteY388" fmla="*/ 2227881 h 3370881"/>
                          <a:gd name="connsiteX389" fmla="*/ 815788 w 2661966"/>
                          <a:gd name="connsiteY389" fmla="*/ 2268223 h 3370881"/>
                          <a:gd name="connsiteX390" fmla="*/ 788894 w 2661966"/>
                          <a:gd name="connsiteY390" fmla="*/ 2290634 h 3370881"/>
                          <a:gd name="connsiteX391" fmla="*/ 762000 w 2661966"/>
                          <a:gd name="connsiteY391" fmla="*/ 2313046 h 3370881"/>
                          <a:gd name="connsiteX392" fmla="*/ 753035 w 2661966"/>
                          <a:gd name="connsiteY392" fmla="*/ 2326493 h 3370881"/>
                          <a:gd name="connsiteX393" fmla="*/ 735106 w 2661966"/>
                          <a:gd name="connsiteY393" fmla="*/ 2339940 h 3370881"/>
                          <a:gd name="connsiteX394" fmla="*/ 712694 w 2661966"/>
                          <a:gd name="connsiteY394" fmla="*/ 2362352 h 3370881"/>
                          <a:gd name="connsiteX395" fmla="*/ 694765 w 2661966"/>
                          <a:gd name="connsiteY395" fmla="*/ 2375799 h 3370881"/>
                          <a:gd name="connsiteX396" fmla="*/ 681318 w 2661966"/>
                          <a:gd name="connsiteY396" fmla="*/ 2393729 h 3370881"/>
                          <a:gd name="connsiteX397" fmla="*/ 667870 w 2661966"/>
                          <a:gd name="connsiteY397" fmla="*/ 2402693 h 3370881"/>
                          <a:gd name="connsiteX398" fmla="*/ 623047 w 2661966"/>
                          <a:gd name="connsiteY398" fmla="*/ 2443034 h 3370881"/>
                          <a:gd name="connsiteX399" fmla="*/ 600635 w 2661966"/>
                          <a:gd name="connsiteY399" fmla="*/ 2474411 h 3370881"/>
                          <a:gd name="connsiteX400" fmla="*/ 587188 w 2661966"/>
                          <a:gd name="connsiteY400" fmla="*/ 2514752 h 3370881"/>
                          <a:gd name="connsiteX401" fmla="*/ 582706 w 2661966"/>
                          <a:gd name="connsiteY401" fmla="*/ 2546129 h 3370881"/>
                          <a:gd name="connsiteX402" fmla="*/ 596153 w 2661966"/>
                          <a:gd name="connsiteY402" fmla="*/ 2635776 h 3370881"/>
                          <a:gd name="connsiteX403" fmla="*/ 600635 w 2661966"/>
                          <a:gd name="connsiteY403" fmla="*/ 2653705 h 3370881"/>
                          <a:gd name="connsiteX404" fmla="*/ 609600 w 2661966"/>
                          <a:gd name="connsiteY404" fmla="*/ 2671634 h 3370881"/>
                          <a:gd name="connsiteX405" fmla="*/ 614082 w 2661966"/>
                          <a:gd name="connsiteY405" fmla="*/ 2689564 h 3370881"/>
                          <a:gd name="connsiteX406" fmla="*/ 623047 w 2661966"/>
                          <a:gd name="connsiteY406" fmla="*/ 2711976 h 3370881"/>
                          <a:gd name="connsiteX407" fmla="*/ 627529 w 2661966"/>
                          <a:gd name="connsiteY407" fmla="*/ 2734387 h 3370881"/>
                          <a:gd name="connsiteX408" fmla="*/ 640976 w 2661966"/>
                          <a:gd name="connsiteY408" fmla="*/ 2765764 h 3370881"/>
                          <a:gd name="connsiteX409" fmla="*/ 645459 w 2661966"/>
                          <a:gd name="connsiteY409" fmla="*/ 2779211 h 3370881"/>
                          <a:gd name="connsiteX410" fmla="*/ 658906 w 2661966"/>
                          <a:gd name="connsiteY410" fmla="*/ 2801623 h 3370881"/>
                          <a:gd name="connsiteX411" fmla="*/ 676835 w 2661966"/>
                          <a:gd name="connsiteY411" fmla="*/ 2864376 h 3370881"/>
                          <a:gd name="connsiteX412" fmla="*/ 690282 w 2661966"/>
                          <a:gd name="connsiteY412" fmla="*/ 2895752 h 3370881"/>
                          <a:gd name="connsiteX413" fmla="*/ 699247 w 2661966"/>
                          <a:gd name="connsiteY413" fmla="*/ 2940576 h 3370881"/>
                          <a:gd name="connsiteX414" fmla="*/ 703729 w 2661966"/>
                          <a:gd name="connsiteY414" fmla="*/ 2967470 h 3370881"/>
                          <a:gd name="connsiteX415" fmla="*/ 717176 w 2661966"/>
                          <a:gd name="connsiteY415" fmla="*/ 2994364 h 3370881"/>
                          <a:gd name="connsiteX416" fmla="*/ 735106 w 2661966"/>
                          <a:gd name="connsiteY416" fmla="*/ 3052634 h 3370881"/>
                          <a:gd name="connsiteX417" fmla="*/ 739588 w 2661966"/>
                          <a:gd name="connsiteY417" fmla="*/ 3079529 h 3370881"/>
                          <a:gd name="connsiteX418" fmla="*/ 762000 w 2661966"/>
                          <a:gd name="connsiteY418" fmla="*/ 3142281 h 3370881"/>
                          <a:gd name="connsiteX419" fmla="*/ 766482 w 2661966"/>
                          <a:gd name="connsiteY419" fmla="*/ 3231929 h 3370881"/>
                          <a:gd name="connsiteX420" fmla="*/ 770965 w 2661966"/>
                          <a:gd name="connsiteY420" fmla="*/ 3254340 h 3370881"/>
                          <a:gd name="connsiteX421" fmla="*/ 775447 w 2661966"/>
                          <a:gd name="connsiteY421" fmla="*/ 3285717 h 3370881"/>
                          <a:gd name="connsiteX422" fmla="*/ 748553 w 2661966"/>
                          <a:gd name="connsiteY422" fmla="*/ 3335023 h 3370881"/>
                          <a:gd name="connsiteX423" fmla="*/ 721659 w 2661966"/>
                          <a:gd name="connsiteY423" fmla="*/ 3343987 h 3370881"/>
                          <a:gd name="connsiteX424" fmla="*/ 708212 w 2661966"/>
                          <a:gd name="connsiteY424" fmla="*/ 3348470 h 3370881"/>
                          <a:gd name="connsiteX425" fmla="*/ 623047 w 2661966"/>
                          <a:gd name="connsiteY425" fmla="*/ 3330540 h 3370881"/>
                          <a:gd name="connsiteX426" fmla="*/ 609600 w 2661966"/>
                          <a:gd name="connsiteY426" fmla="*/ 3308129 h 3370881"/>
                          <a:gd name="connsiteX427" fmla="*/ 591670 w 2661966"/>
                          <a:gd name="connsiteY427" fmla="*/ 3267787 h 3370881"/>
                          <a:gd name="connsiteX428" fmla="*/ 560294 w 2661966"/>
                          <a:gd name="connsiteY428" fmla="*/ 3209517 h 3370881"/>
                          <a:gd name="connsiteX429" fmla="*/ 551329 w 2661966"/>
                          <a:gd name="connsiteY429" fmla="*/ 3196070 h 3370881"/>
                          <a:gd name="connsiteX430" fmla="*/ 528918 w 2661966"/>
                          <a:gd name="connsiteY430" fmla="*/ 3173658 h 3370881"/>
                          <a:gd name="connsiteX431" fmla="*/ 519953 w 2661966"/>
                          <a:gd name="connsiteY431" fmla="*/ 3128834 h 3370881"/>
                          <a:gd name="connsiteX432" fmla="*/ 524435 w 2661966"/>
                          <a:gd name="connsiteY432" fmla="*/ 3101940 h 3370881"/>
                          <a:gd name="connsiteX433" fmla="*/ 528918 w 2661966"/>
                          <a:gd name="connsiteY433" fmla="*/ 3088493 h 3370881"/>
                          <a:gd name="connsiteX434" fmla="*/ 542365 w 2661966"/>
                          <a:gd name="connsiteY434" fmla="*/ 3052634 h 3370881"/>
                          <a:gd name="connsiteX435" fmla="*/ 484094 w 2661966"/>
                          <a:gd name="connsiteY435" fmla="*/ 2886787 h 3370881"/>
                          <a:gd name="connsiteX436" fmla="*/ 443753 w 2661966"/>
                          <a:gd name="connsiteY436" fmla="*/ 2779211 h 3370881"/>
                          <a:gd name="connsiteX437" fmla="*/ 439270 w 2661966"/>
                          <a:gd name="connsiteY437" fmla="*/ 2752317 h 3370881"/>
                          <a:gd name="connsiteX438" fmla="*/ 430306 w 2661966"/>
                          <a:gd name="connsiteY438" fmla="*/ 2716458 h 3370881"/>
                          <a:gd name="connsiteX439" fmla="*/ 425823 w 2661966"/>
                          <a:gd name="connsiteY439" fmla="*/ 2680599 h 3370881"/>
                          <a:gd name="connsiteX440" fmla="*/ 398929 w 2661966"/>
                          <a:gd name="connsiteY440" fmla="*/ 2599917 h 3370881"/>
                          <a:gd name="connsiteX441" fmla="*/ 385482 w 2661966"/>
                          <a:gd name="connsiteY441" fmla="*/ 2568540 h 3370881"/>
                          <a:gd name="connsiteX442" fmla="*/ 381000 w 2661966"/>
                          <a:gd name="connsiteY442" fmla="*/ 2550611 h 3370881"/>
                          <a:gd name="connsiteX443" fmla="*/ 372035 w 2661966"/>
                          <a:gd name="connsiteY443" fmla="*/ 2483376 h 3370881"/>
                          <a:gd name="connsiteX444" fmla="*/ 367553 w 2661966"/>
                          <a:gd name="connsiteY444" fmla="*/ 2469929 h 3370881"/>
                          <a:gd name="connsiteX445" fmla="*/ 407894 w 2661966"/>
                          <a:gd name="connsiteY445" fmla="*/ 2451999 h 3370881"/>
                          <a:gd name="connsiteX446" fmla="*/ 515470 w 2661966"/>
                          <a:gd name="connsiteY446" fmla="*/ 2407176 h 3370881"/>
                          <a:gd name="connsiteX447" fmla="*/ 578223 w 2661966"/>
                          <a:gd name="connsiteY447" fmla="*/ 2353387 h 3370881"/>
                          <a:gd name="connsiteX448" fmla="*/ 587188 w 2661966"/>
                          <a:gd name="connsiteY448" fmla="*/ 2330976 h 3370881"/>
                          <a:gd name="connsiteX449" fmla="*/ 614082 w 2661966"/>
                          <a:gd name="connsiteY449" fmla="*/ 2254776 h 3370881"/>
                          <a:gd name="connsiteX450" fmla="*/ 649941 w 2661966"/>
                          <a:gd name="connsiteY450" fmla="*/ 2200987 h 3370881"/>
                          <a:gd name="connsiteX451" fmla="*/ 690282 w 2661966"/>
                          <a:gd name="connsiteY451" fmla="*/ 2174093 h 3370881"/>
                          <a:gd name="connsiteX452" fmla="*/ 703729 w 2661966"/>
                          <a:gd name="connsiteY452" fmla="*/ 2165129 h 3370881"/>
                          <a:gd name="connsiteX453" fmla="*/ 739588 w 2661966"/>
                          <a:gd name="connsiteY453" fmla="*/ 2147199 h 3370881"/>
                          <a:gd name="connsiteX454" fmla="*/ 708212 w 2661966"/>
                          <a:gd name="connsiteY454" fmla="*/ 2187540 h 3370881"/>
                          <a:gd name="connsiteX455" fmla="*/ 654423 w 2661966"/>
                          <a:gd name="connsiteY455" fmla="*/ 2241329 h 3370881"/>
                          <a:gd name="connsiteX456" fmla="*/ 636494 w 2661966"/>
                          <a:gd name="connsiteY456" fmla="*/ 2259258 h 3370881"/>
                          <a:gd name="connsiteX457" fmla="*/ 614082 w 2661966"/>
                          <a:gd name="connsiteY457" fmla="*/ 2286152 h 3370881"/>
                          <a:gd name="connsiteX458" fmla="*/ 592179 w 2661966"/>
                          <a:gd name="connsiteY458" fmla="*/ 2282347 h 3370881"/>
                          <a:gd name="connsiteX459" fmla="*/ 555980 w 2661966"/>
                          <a:gd name="connsiteY459" fmla="*/ 2313892 h 3370881"/>
                          <a:gd name="connsiteX460" fmla="*/ 524435 w 2661966"/>
                          <a:gd name="connsiteY460" fmla="*/ 2348905 h 3370881"/>
                          <a:gd name="connsiteX461" fmla="*/ 502023 w 2661966"/>
                          <a:gd name="connsiteY461" fmla="*/ 2362352 h 3370881"/>
                          <a:gd name="connsiteX462" fmla="*/ 461682 w 2661966"/>
                          <a:gd name="connsiteY462" fmla="*/ 2389246 h 3370881"/>
                          <a:gd name="connsiteX463" fmla="*/ 448235 w 2661966"/>
                          <a:gd name="connsiteY463" fmla="*/ 2398211 h 3370881"/>
                          <a:gd name="connsiteX464" fmla="*/ 430306 w 2661966"/>
                          <a:gd name="connsiteY464" fmla="*/ 2407176 h 3370881"/>
                          <a:gd name="connsiteX465" fmla="*/ 412376 w 2661966"/>
                          <a:gd name="connsiteY465" fmla="*/ 2420623 h 3370881"/>
                          <a:gd name="connsiteX466" fmla="*/ 389965 w 2661966"/>
                          <a:gd name="connsiteY466" fmla="*/ 2429587 h 3370881"/>
                          <a:gd name="connsiteX467" fmla="*/ 372035 w 2661966"/>
                          <a:gd name="connsiteY467" fmla="*/ 2443034 h 3370881"/>
                          <a:gd name="connsiteX468" fmla="*/ 318247 w 2661966"/>
                          <a:gd name="connsiteY468" fmla="*/ 2474411 h 3370881"/>
                          <a:gd name="connsiteX469" fmla="*/ 304800 w 2661966"/>
                          <a:gd name="connsiteY469" fmla="*/ 2492340 h 3370881"/>
                          <a:gd name="connsiteX470" fmla="*/ 282388 w 2661966"/>
                          <a:gd name="connsiteY470" fmla="*/ 2519234 h 3370881"/>
                          <a:gd name="connsiteX471" fmla="*/ 295835 w 2661966"/>
                          <a:gd name="connsiteY471" fmla="*/ 2815070 h 3370881"/>
                          <a:gd name="connsiteX472" fmla="*/ 300318 w 2661966"/>
                          <a:gd name="connsiteY472" fmla="*/ 2837481 h 3370881"/>
                          <a:gd name="connsiteX473" fmla="*/ 304800 w 2661966"/>
                          <a:gd name="connsiteY473" fmla="*/ 2868858 h 3370881"/>
                          <a:gd name="connsiteX474" fmla="*/ 309282 w 2661966"/>
                          <a:gd name="connsiteY474" fmla="*/ 2927129 h 3370881"/>
                          <a:gd name="connsiteX475" fmla="*/ 322729 w 2661966"/>
                          <a:gd name="connsiteY475" fmla="*/ 2985399 h 3370881"/>
                          <a:gd name="connsiteX476" fmla="*/ 327212 w 2661966"/>
                          <a:gd name="connsiteY476" fmla="*/ 3012293 h 3370881"/>
                          <a:gd name="connsiteX477" fmla="*/ 331694 w 2661966"/>
                          <a:gd name="connsiteY477" fmla="*/ 3043670 h 3370881"/>
                          <a:gd name="connsiteX478" fmla="*/ 345141 w 2661966"/>
                          <a:gd name="connsiteY478" fmla="*/ 3070564 h 3370881"/>
                          <a:gd name="connsiteX479" fmla="*/ 367553 w 2661966"/>
                          <a:gd name="connsiteY479" fmla="*/ 3124352 h 3370881"/>
                          <a:gd name="connsiteX480" fmla="*/ 381000 w 2661966"/>
                          <a:gd name="connsiteY480" fmla="*/ 3182623 h 3370881"/>
                          <a:gd name="connsiteX481" fmla="*/ 389965 w 2661966"/>
                          <a:gd name="connsiteY481" fmla="*/ 3196070 h 3370881"/>
                          <a:gd name="connsiteX482" fmla="*/ 394447 w 2661966"/>
                          <a:gd name="connsiteY482" fmla="*/ 3213999 h 3370881"/>
                          <a:gd name="connsiteX483" fmla="*/ 412376 w 2661966"/>
                          <a:gd name="connsiteY483" fmla="*/ 3245376 h 3370881"/>
                          <a:gd name="connsiteX484" fmla="*/ 416859 w 2661966"/>
                          <a:gd name="connsiteY484" fmla="*/ 3258823 h 3370881"/>
                          <a:gd name="connsiteX485" fmla="*/ 425823 w 2661966"/>
                          <a:gd name="connsiteY485" fmla="*/ 3272270 h 3370881"/>
                          <a:gd name="connsiteX486" fmla="*/ 439270 w 2661966"/>
                          <a:gd name="connsiteY486" fmla="*/ 3303646 h 3370881"/>
                          <a:gd name="connsiteX487" fmla="*/ 439270 w 2661966"/>
                          <a:gd name="connsiteY487" fmla="*/ 3352952 h 3370881"/>
                          <a:gd name="connsiteX488" fmla="*/ 430306 w 2661966"/>
                          <a:gd name="connsiteY488" fmla="*/ 3366399 h 3370881"/>
                          <a:gd name="connsiteX489" fmla="*/ 412376 w 2661966"/>
                          <a:gd name="connsiteY489" fmla="*/ 3370881 h 3370881"/>
                          <a:gd name="connsiteX490" fmla="*/ 295835 w 2661966"/>
                          <a:gd name="connsiteY490" fmla="*/ 3357434 h 3370881"/>
                          <a:gd name="connsiteX491" fmla="*/ 264459 w 2661966"/>
                          <a:gd name="connsiteY491" fmla="*/ 3276752 h 3370881"/>
                          <a:gd name="connsiteX492" fmla="*/ 259976 w 2661966"/>
                          <a:gd name="connsiteY492" fmla="*/ 3240893 h 3370881"/>
                          <a:gd name="connsiteX493" fmla="*/ 246529 w 2661966"/>
                          <a:gd name="connsiteY493" fmla="*/ 3178140 h 3370881"/>
                          <a:gd name="connsiteX494" fmla="*/ 237565 w 2661966"/>
                          <a:gd name="connsiteY494" fmla="*/ 3084011 h 3370881"/>
                          <a:gd name="connsiteX495" fmla="*/ 228600 w 2661966"/>
                          <a:gd name="connsiteY495" fmla="*/ 3057117 h 3370881"/>
                          <a:gd name="connsiteX496" fmla="*/ 219635 w 2661966"/>
                          <a:gd name="connsiteY496" fmla="*/ 3021258 h 3370881"/>
                          <a:gd name="connsiteX497" fmla="*/ 206188 w 2661966"/>
                          <a:gd name="connsiteY497" fmla="*/ 2980917 h 3370881"/>
                          <a:gd name="connsiteX498" fmla="*/ 201706 w 2661966"/>
                          <a:gd name="connsiteY498" fmla="*/ 2949540 h 3370881"/>
                          <a:gd name="connsiteX499" fmla="*/ 197223 w 2661966"/>
                          <a:gd name="connsiteY499" fmla="*/ 2927129 h 3370881"/>
                          <a:gd name="connsiteX500" fmla="*/ 192741 w 2661966"/>
                          <a:gd name="connsiteY500" fmla="*/ 2891270 h 3370881"/>
                          <a:gd name="connsiteX501" fmla="*/ 188259 w 2661966"/>
                          <a:gd name="connsiteY501" fmla="*/ 2850929 h 3370881"/>
                          <a:gd name="connsiteX502" fmla="*/ 179294 w 2661966"/>
                          <a:gd name="connsiteY502" fmla="*/ 2824034 h 3370881"/>
                          <a:gd name="connsiteX503" fmla="*/ 165847 w 2661966"/>
                          <a:gd name="connsiteY503" fmla="*/ 2774729 h 3370881"/>
                          <a:gd name="connsiteX504" fmla="*/ 161365 w 2661966"/>
                          <a:gd name="connsiteY504" fmla="*/ 2747834 h 3370881"/>
                          <a:gd name="connsiteX505" fmla="*/ 156882 w 2661966"/>
                          <a:gd name="connsiteY505" fmla="*/ 2559576 h 3370881"/>
                          <a:gd name="connsiteX506" fmla="*/ 152400 w 2661966"/>
                          <a:gd name="connsiteY506" fmla="*/ 2519234 h 3370881"/>
                          <a:gd name="connsiteX507" fmla="*/ 118035 w 2661966"/>
                          <a:gd name="connsiteY507" fmla="*/ 2400004 h 3370881"/>
                          <a:gd name="connsiteX508" fmla="*/ 117048 w 2661966"/>
                          <a:gd name="connsiteY508" fmla="*/ 2344423 h 3370881"/>
                          <a:gd name="connsiteX509" fmla="*/ 100106 w 2661966"/>
                          <a:gd name="connsiteY509" fmla="*/ 2330976 h 3370881"/>
                          <a:gd name="connsiteX510" fmla="*/ 138953 w 2661966"/>
                          <a:gd name="connsiteY510" fmla="*/ 2313046 h 3370881"/>
                          <a:gd name="connsiteX511" fmla="*/ 152400 w 2661966"/>
                          <a:gd name="connsiteY511" fmla="*/ 2304081 h 3370881"/>
                          <a:gd name="connsiteX512" fmla="*/ 170329 w 2661966"/>
                          <a:gd name="connsiteY512" fmla="*/ 2259258 h 3370881"/>
                          <a:gd name="connsiteX513" fmla="*/ 188259 w 2661966"/>
                          <a:gd name="connsiteY513" fmla="*/ 2223399 h 3370881"/>
                          <a:gd name="connsiteX514" fmla="*/ 206188 w 2661966"/>
                          <a:gd name="connsiteY514" fmla="*/ 2187540 h 3370881"/>
                          <a:gd name="connsiteX515" fmla="*/ 210670 w 2661966"/>
                          <a:gd name="connsiteY515" fmla="*/ 2174093 h 3370881"/>
                          <a:gd name="connsiteX516" fmla="*/ 219635 w 2661966"/>
                          <a:gd name="connsiteY516" fmla="*/ 2115823 h 3370881"/>
                          <a:gd name="connsiteX517" fmla="*/ 210670 w 2661966"/>
                          <a:gd name="connsiteY517" fmla="*/ 1958940 h 3370881"/>
                          <a:gd name="connsiteX518" fmla="*/ 192741 w 2661966"/>
                          <a:gd name="connsiteY518" fmla="*/ 1923081 h 3370881"/>
                          <a:gd name="connsiteX519" fmla="*/ 179294 w 2661966"/>
                          <a:gd name="connsiteY519" fmla="*/ 1891705 h 3370881"/>
                          <a:gd name="connsiteX520" fmla="*/ 165847 w 2661966"/>
                          <a:gd name="connsiteY520" fmla="*/ 1864811 h 3370881"/>
                          <a:gd name="connsiteX521" fmla="*/ 152400 w 2661966"/>
                          <a:gd name="connsiteY521" fmla="*/ 1833434 h 3370881"/>
                          <a:gd name="connsiteX522" fmla="*/ 143435 w 2661966"/>
                          <a:gd name="connsiteY522" fmla="*/ 1819987 h 3370881"/>
                          <a:gd name="connsiteX523" fmla="*/ 107576 w 2661966"/>
                          <a:gd name="connsiteY523" fmla="*/ 1784129 h 3370881"/>
                          <a:gd name="connsiteX524" fmla="*/ 94129 w 2661966"/>
                          <a:gd name="connsiteY524" fmla="*/ 1779646 h 3370881"/>
                          <a:gd name="connsiteX525" fmla="*/ 71718 w 2661966"/>
                          <a:gd name="connsiteY525" fmla="*/ 1770681 h 3370881"/>
                          <a:gd name="connsiteX526" fmla="*/ 58270 w 2661966"/>
                          <a:gd name="connsiteY526" fmla="*/ 1761717 h 3370881"/>
                          <a:gd name="connsiteX527" fmla="*/ 26894 w 2661966"/>
                          <a:gd name="connsiteY527" fmla="*/ 1730340 h 3370881"/>
                          <a:gd name="connsiteX528" fmla="*/ 0 w 2661966"/>
                          <a:gd name="connsiteY528" fmla="*/ 1707929 h 3370881"/>
                          <a:gd name="connsiteX0" fmla="*/ 0 w 2661966"/>
                          <a:gd name="connsiteY0" fmla="*/ 1707929 h 3370881"/>
                          <a:gd name="connsiteX1" fmla="*/ 22412 w 2661966"/>
                          <a:gd name="connsiteY1" fmla="*/ 1698964 h 3370881"/>
                          <a:gd name="connsiteX2" fmla="*/ 31376 w 2661966"/>
                          <a:gd name="connsiteY2" fmla="*/ 1681034 h 3370881"/>
                          <a:gd name="connsiteX3" fmla="*/ 44823 w 2661966"/>
                          <a:gd name="connsiteY3" fmla="*/ 1672070 h 3370881"/>
                          <a:gd name="connsiteX4" fmla="*/ 58270 w 2661966"/>
                          <a:gd name="connsiteY4" fmla="*/ 1654140 h 3370881"/>
                          <a:gd name="connsiteX5" fmla="*/ 76200 w 2661966"/>
                          <a:gd name="connsiteY5" fmla="*/ 1645176 h 3370881"/>
                          <a:gd name="connsiteX6" fmla="*/ 98612 w 2661966"/>
                          <a:gd name="connsiteY6" fmla="*/ 1636211 h 3370881"/>
                          <a:gd name="connsiteX7" fmla="*/ 125506 w 2661966"/>
                          <a:gd name="connsiteY7" fmla="*/ 1627246 h 3370881"/>
                          <a:gd name="connsiteX8" fmla="*/ 152400 w 2661966"/>
                          <a:gd name="connsiteY8" fmla="*/ 1609317 h 3370881"/>
                          <a:gd name="connsiteX9" fmla="*/ 170329 w 2661966"/>
                          <a:gd name="connsiteY9" fmla="*/ 1600352 h 3370881"/>
                          <a:gd name="connsiteX10" fmla="*/ 188259 w 2661966"/>
                          <a:gd name="connsiteY10" fmla="*/ 1582423 h 3370881"/>
                          <a:gd name="connsiteX11" fmla="*/ 228600 w 2661966"/>
                          <a:gd name="connsiteY11" fmla="*/ 1564493 h 3370881"/>
                          <a:gd name="connsiteX12" fmla="*/ 255494 w 2661966"/>
                          <a:gd name="connsiteY12" fmla="*/ 1546564 h 3370881"/>
                          <a:gd name="connsiteX13" fmla="*/ 300318 w 2661966"/>
                          <a:gd name="connsiteY13" fmla="*/ 1524152 h 3370881"/>
                          <a:gd name="connsiteX14" fmla="*/ 313765 w 2661966"/>
                          <a:gd name="connsiteY14" fmla="*/ 1515187 h 3370881"/>
                          <a:gd name="connsiteX15" fmla="*/ 340659 w 2661966"/>
                          <a:gd name="connsiteY15" fmla="*/ 1510705 h 3370881"/>
                          <a:gd name="connsiteX16" fmla="*/ 363070 w 2661966"/>
                          <a:gd name="connsiteY16" fmla="*/ 1506223 h 3370881"/>
                          <a:gd name="connsiteX17" fmla="*/ 389965 w 2661966"/>
                          <a:gd name="connsiteY17" fmla="*/ 1501740 h 3370881"/>
                          <a:gd name="connsiteX18" fmla="*/ 425823 w 2661966"/>
                          <a:gd name="connsiteY18" fmla="*/ 1497258 h 3370881"/>
                          <a:gd name="connsiteX19" fmla="*/ 470647 w 2661966"/>
                          <a:gd name="connsiteY19" fmla="*/ 1488293 h 3370881"/>
                          <a:gd name="connsiteX20" fmla="*/ 515470 w 2661966"/>
                          <a:gd name="connsiteY20" fmla="*/ 1479329 h 3370881"/>
                          <a:gd name="connsiteX21" fmla="*/ 528918 w 2661966"/>
                          <a:gd name="connsiteY21" fmla="*/ 1470364 h 3370881"/>
                          <a:gd name="connsiteX22" fmla="*/ 600635 w 2661966"/>
                          <a:gd name="connsiteY22" fmla="*/ 1456917 h 3370881"/>
                          <a:gd name="connsiteX23" fmla="*/ 690282 w 2661966"/>
                          <a:gd name="connsiteY23" fmla="*/ 1447952 h 3370881"/>
                          <a:gd name="connsiteX24" fmla="*/ 793376 w 2661966"/>
                          <a:gd name="connsiteY24" fmla="*/ 1452434 h 3370881"/>
                          <a:gd name="connsiteX25" fmla="*/ 874059 w 2661966"/>
                          <a:gd name="connsiteY25" fmla="*/ 1465881 h 3370881"/>
                          <a:gd name="connsiteX26" fmla="*/ 914400 w 2661966"/>
                          <a:gd name="connsiteY26" fmla="*/ 1470364 h 3370881"/>
                          <a:gd name="connsiteX27" fmla="*/ 1030941 w 2661966"/>
                          <a:gd name="connsiteY27" fmla="*/ 1483811 h 3370881"/>
                          <a:gd name="connsiteX28" fmla="*/ 1151965 w 2661966"/>
                          <a:gd name="connsiteY28" fmla="*/ 1492776 h 3370881"/>
                          <a:gd name="connsiteX29" fmla="*/ 1281953 w 2661966"/>
                          <a:gd name="connsiteY29" fmla="*/ 1501740 h 3370881"/>
                          <a:gd name="connsiteX30" fmla="*/ 1465729 w 2661966"/>
                          <a:gd name="connsiteY30" fmla="*/ 1497258 h 3370881"/>
                          <a:gd name="connsiteX31" fmla="*/ 1510553 w 2661966"/>
                          <a:gd name="connsiteY31" fmla="*/ 1492776 h 3370881"/>
                          <a:gd name="connsiteX32" fmla="*/ 1582270 w 2661966"/>
                          <a:gd name="connsiteY32" fmla="*/ 1461399 h 3370881"/>
                          <a:gd name="connsiteX33" fmla="*/ 1604682 w 2661966"/>
                          <a:gd name="connsiteY33" fmla="*/ 1456917 h 3370881"/>
                          <a:gd name="connsiteX34" fmla="*/ 1622612 w 2661966"/>
                          <a:gd name="connsiteY34" fmla="*/ 1447952 h 3370881"/>
                          <a:gd name="connsiteX35" fmla="*/ 1645023 w 2661966"/>
                          <a:gd name="connsiteY35" fmla="*/ 1438987 h 3370881"/>
                          <a:gd name="connsiteX36" fmla="*/ 1662953 w 2661966"/>
                          <a:gd name="connsiteY36" fmla="*/ 1425540 h 3370881"/>
                          <a:gd name="connsiteX37" fmla="*/ 1698812 w 2661966"/>
                          <a:gd name="connsiteY37" fmla="*/ 1407611 h 3370881"/>
                          <a:gd name="connsiteX38" fmla="*/ 1739153 w 2661966"/>
                          <a:gd name="connsiteY38" fmla="*/ 1380717 h 3370881"/>
                          <a:gd name="connsiteX39" fmla="*/ 1752600 w 2661966"/>
                          <a:gd name="connsiteY39" fmla="*/ 1367270 h 3370881"/>
                          <a:gd name="connsiteX40" fmla="*/ 1775012 w 2661966"/>
                          <a:gd name="connsiteY40" fmla="*/ 1353823 h 3370881"/>
                          <a:gd name="connsiteX41" fmla="*/ 1797423 w 2661966"/>
                          <a:gd name="connsiteY41" fmla="*/ 1335893 h 3370881"/>
                          <a:gd name="connsiteX42" fmla="*/ 1810870 w 2661966"/>
                          <a:gd name="connsiteY42" fmla="*/ 1304517 h 3370881"/>
                          <a:gd name="connsiteX43" fmla="*/ 1815353 w 2661966"/>
                          <a:gd name="connsiteY43" fmla="*/ 1291070 h 3370881"/>
                          <a:gd name="connsiteX44" fmla="*/ 1801906 w 2661966"/>
                          <a:gd name="connsiteY44" fmla="*/ 1138670 h 3370881"/>
                          <a:gd name="connsiteX45" fmla="*/ 1792941 w 2661966"/>
                          <a:gd name="connsiteY45" fmla="*/ 1125223 h 3370881"/>
                          <a:gd name="connsiteX46" fmla="*/ 1757082 w 2661966"/>
                          <a:gd name="connsiteY46" fmla="*/ 1093846 h 3370881"/>
                          <a:gd name="connsiteX47" fmla="*/ 1730188 w 2661966"/>
                          <a:gd name="connsiteY47" fmla="*/ 1066952 h 3370881"/>
                          <a:gd name="connsiteX48" fmla="*/ 1703294 w 2661966"/>
                          <a:gd name="connsiteY48" fmla="*/ 1049023 h 3370881"/>
                          <a:gd name="connsiteX49" fmla="*/ 1622612 w 2661966"/>
                          <a:gd name="connsiteY49" fmla="*/ 1053505 h 3370881"/>
                          <a:gd name="connsiteX50" fmla="*/ 1595718 w 2661966"/>
                          <a:gd name="connsiteY50" fmla="*/ 1062470 h 3370881"/>
                          <a:gd name="connsiteX51" fmla="*/ 1573306 w 2661966"/>
                          <a:gd name="connsiteY51" fmla="*/ 1066952 h 3370881"/>
                          <a:gd name="connsiteX52" fmla="*/ 1453385 w 2661966"/>
                          <a:gd name="connsiteY52" fmla="*/ 1082761 h 3370881"/>
                          <a:gd name="connsiteX53" fmla="*/ 1326776 w 2661966"/>
                          <a:gd name="connsiteY53" fmla="*/ 1062470 h 3370881"/>
                          <a:gd name="connsiteX54" fmla="*/ 1308847 w 2661966"/>
                          <a:gd name="connsiteY54" fmla="*/ 1057987 h 3370881"/>
                          <a:gd name="connsiteX55" fmla="*/ 1277470 w 2661966"/>
                          <a:gd name="connsiteY55" fmla="*/ 1053505 h 3370881"/>
                          <a:gd name="connsiteX56" fmla="*/ 1259541 w 2661966"/>
                          <a:gd name="connsiteY56" fmla="*/ 1049023 h 3370881"/>
                          <a:gd name="connsiteX57" fmla="*/ 1232647 w 2661966"/>
                          <a:gd name="connsiteY57" fmla="*/ 1044540 h 3370881"/>
                          <a:gd name="connsiteX58" fmla="*/ 1053353 w 2661966"/>
                          <a:gd name="connsiteY58" fmla="*/ 1049023 h 3370881"/>
                          <a:gd name="connsiteX59" fmla="*/ 1035423 w 2661966"/>
                          <a:gd name="connsiteY59" fmla="*/ 1053505 h 3370881"/>
                          <a:gd name="connsiteX60" fmla="*/ 1008529 w 2661966"/>
                          <a:gd name="connsiteY60" fmla="*/ 1057987 h 3370881"/>
                          <a:gd name="connsiteX61" fmla="*/ 995082 w 2661966"/>
                          <a:gd name="connsiteY61" fmla="*/ 1062470 h 3370881"/>
                          <a:gd name="connsiteX62" fmla="*/ 945776 w 2661966"/>
                          <a:gd name="connsiteY62" fmla="*/ 1031093 h 3370881"/>
                          <a:gd name="connsiteX63" fmla="*/ 941294 w 2661966"/>
                          <a:gd name="connsiteY63" fmla="*/ 1017646 h 3370881"/>
                          <a:gd name="connsiteX64" fmla="*/ 932329 w 2661966"/>
                          <a:gd name="connsiteY64" fmla="*/ 919034 h 3370881"/>
                          <a:gd name="connsiteX65" fmla="*/ 914400 w 2661966"/>
                          <a:gd name="connsiteY65" fmla="*/ 901105 h 3370881"/>
                          <a:gd name="connsiteX66" fmla="*/ 918882 w 2661966"/>
                          <a:gd name="connsiteY66" fmla="*/ 869729 h 3370881"/>
                          <a:gd name="connsiteX67" fmla="*/ 941294 w 2661966"/>
                          <a:gd name="connsiteY67" fmla="*/ 865246 h 3370881"/>
                          <a:gd name="connsiteX68" fmla="*/ 959223 w 2661966"/>
                          <a:gd name="connsiteY68" fmla="*/ 851799 h 3370881"/>
                          <a:gd name="connsiteX69" fmla="*/ 990600 w 2661966"/>
                          <a:gd name="connsiteY69" fmla="*/ 847317 h 3370881"/>
                          <a:gd name="connsiteX70" fmla="*/ 1129553 w 2661966"/>
                          <a:gd name="connsiteY70" fmla="*/ 838352 h 3370881"/>
                          <a:gd name="connsiteX71" fmla="*/ 1147482 w 2661966"/>
                          <a:gd name="connsiteY71" fmla="*/ 829387 h 3370881"/>
                          <a:gd name="connsiteX72" fmla="*/ 1178859 w 2661966"/>
                          <a:gd name="connsiteY72" fmla="*/ 806976 h 3370881"/>
                          <a:gd name="connsiteX73" fmla="*/ 1192306 w 2661966"/>
                          <a:gd name="connsiteY73" fmla="*/ 793529 h 3370881"/>
                          <a:gd name="connsiteX74" fmla="*/ 1214718 w 2661966"/>
                          <a:gd name="connsiteY74" fmla="*/ 784564 h 3370881"/>
                          <a:gd name="connsiteX75" fmla="*/ 1241612 w 2661966"/>
                          <a:gd name="connsiteY75" fmla="*/ 771117 h 3370881"/>
                          <a:gd name="connsiteX76" fmla="*/ 1277470 w 2661966"/>
                          <a:gd name="connsiteY76" fmla="*/ 753187 h 3370881"/>
                          <a:gd name="connsiteX77" fmla="*/ 1295400 w 2661966"/>
                          <a:gd name="connsiteY77" fmla="*/ 730776 h 3370881"/>
                          <a:gd name="connsiteX78" fmla="*/ 1317812 w 2661966"/>
                          <a:gd name="connsiteY78" fmla="*/ 708364 h 3370881"/>
                          <a:gd name="connsiteX79" fmla="*/ 1353670 w 2661966"/>
                          <a:gd name="connsiteY79" fmla="*/ 663540 h 3370881"/>
                          <a:gd name="connsiteX80" fmla="*/ 1371600 w 2661966"/>
                          <a:gd name="connsiteY80" fmla="*/ 636646 h 3370881"/>
                          <a:gd name="connsiteX81" fmla="*/ 1380565 w 2661966"/>
                          <a:gd name="connsiteY81" fmla="*/ 596305 h 3370881"/>
                          <a:gd name="connsiteX82" fmla="*/ 1385047 w 2661966"/>
                          <a:gd name="connsiteY82" fmla="*/ 582858 h 3370881"/>
                          <a:gd name="connsiteX83" fmla="*/ 1380565 w 2661966"/>
                          <a:gd name="connsiteY83" fmla="*/ 533552 h 3370881"/>
                          <a:gd name="connsiteX84" fmla="*/ 1367118 w 2661966"/>
                          <a:gd name="connsiteY84" fmla="*/ 524587 h 3370881"/>
                          <a:gd name="connsiteX85" fmla="*/ 1349188 w 2661966"/>
                          <a:gd name="connsiteY85" fmla="*/ 520105 h 3370881"/>
                          <a:gd name="connsiteX86" fmla="*/ 1326776 w 2661966"/>
                          <a:gd name="connsiteY86" fmla="*/ 511140 h 3370881"/>
                          <a:gd name="connsiteX87" fmla="*/ 1281953 w 2661966"/>
                          <a:gd name="connsiteY87" fmla="*/ 515623 h 3370881"/>
                          <a:gd name="connsiteX88" fmla="*/ 1250576 w 2661966"/>
                          <a:gd name="connsiteY88" fmla="*/ 529070 h 3370881"/>
                          <a:gd name="connsiteX89" fmla="*/ 1210235 w 2661966"/>
                          <a:gd name="connsiteY89" fmla="*/ 542517 h 3370881"/>
                          <a:gd name="connsiteX90" fmla="*/ 1183341 w 2661966"/>
                          <a:gd name="connsiteY90" fmla="*/ 555964 h 3370881"/>
                          <a:gd name="connsiteX91" fmla="*/ 1160929 w 2661966"/>
                          <a:gd name="connsiteY91" fmla="*/ 569411 h 3370881"/>
                          <a:gd name="connsiteX92" fmla="*/ 1134035 w 2661966"/>
                          <a:gd name="connsiteY92" fmla="*/ 578376 h 3370881"/>
                          <a:gd name="connsiteX93" fmla="*/ 1111623 w 2661966"/>
                          <a:gd name="connsiteY93" fmla="*/ 587340 h 3370881"/>
                          <a:gd name="connsiteX94" fmla="*/ 1084729 w 2661966"/>
                          <a:gd name="connsiteY94" fmla="*/ 596305 h 3370881"/>
                          <a:gd name="connsiteX95" fmla="*/ 986118 w 2661966"/>
                          <a:gd name="connsiteY95" fmla="*/ 591823 h 3370881"/>
                          <a:gd name="connsiteX96" fmla="*/ 927847 w 2661966"/>
                          <a:gd name="connsiteY96" fmla="*/ 578376 h 3370881"/>
                          <a:gd name="connsiteX97" fmla="*/ 896470 w 2661966"/>
                          <a:gd name="connsiteY97" fmla="*/ 555964 h 3370881"/>
                          <a:gd name="connsiteX98" fmla="*/ 883023 w 2661966"/>
                          <a:gd name="connsiteY98" fmla="*/ 546999 h 3370881"/>
                          <a:gd name="connsiteX99" fmla="*/ 865094 w 2661966"/>
                          <a:gd name="connsiteY99" fmla="*/ 497693 h 3370881"/>
                          <a:gd name="connsiteX100" fmla="*/ 869576 w 2661966"/>
                          <a:gd name="connsiteY100" fmla="*/ 403564 h 3370881"/>
                          <a:gd name="connsiteX101" fmla="*/ 874059 w 2661966"/>
                          <a:gd name="connsiteY101" fmla="*/ 385634 h 3370881"/>
                          <a:gd name="connsiteX102" fmla="*/ 883023 w 2661966"/>
                          <a:gd name="connsiteY102" fmla="*/ 372187 h 3370881"/>
                          <a:gd name="connsiteX103" fmla="*/ 909918 w 2661966"/>
                          <a:gd name="connsiteY103" fmla="*/ 363223 h 3370881"/>
                          <a:gd name="connsiteX104" fmla="*/ 914400 w 2661966"/>
                          <a:gd name="connsiteY104" fmla="*/ 385634 h 3370881"/>
                          <a:gd name="connsiteX105" fmla="*/ 909918 w 2661966"/>
                          <a:gd name="connsiteY105" fmla="*/ 408046 h 3370881"/>
                          <a:gd name="connsiteX106" fmla="*/ 900953 w 2661966"/>
                          <a:gd name="connsiteY106" fmla="*/ 466317 h 3370881"/>
                          <a:gd name="connsiteX107" fmla="*/ 905435 w 2661966"/>
                          <a:gd name="connsiteY107" fmla="*/ 515623 h 3370881"/>
                          <a:gd name="connsiteX108" fmla="*/ 932329 w 2661966"/>
                          <a:gd name="connsiteY108" fmla="*/ 551481 h 3370881"/>
                          <a:gd name="connsiteX109" fmla="*/ 954741 w 2661966"/>
                          <a:gd name="connsiteY109" fmla="*/ 560446 h 3370881"/>
                          <a:gd name="connsiteX110" fmla="*/ 972670 w 2661966"/>
                          <a:gd name="connsiteY110" fmla="*/ 569411 h 3370881"/>
                          <a:gd name="connsiteX111" fmla="*/ 1066800 w 2661966"/>
                          <a:gd name="connsiteY111" fmla="*/ 564929 h 3370881"/>
                          <a:gd name="connsiteX112" fmla="*/ 1111623 w 2661966"/>
                          <a:gd name="connsiteY112" fmla="*/ 551481 h 3370881"/>
                          <a:gd name="connsiteX113" fmla="*/ 1129553 w 2661966"/>
                          <a:gd name="connsiteY113" fmla="*/ 538034 h 3370881"/>
                          <a:gd name="connsiteX114" fmla="*/ 1156447 w 2661966"/>
                          <a:gd name="connsiteY114" fmla="*/ 511140 h 3370881"/>
                          <a:gd name="connsiteX115" fmla="*/ 1160929 w 2661966"/>
                          <a:gd name="connsiteY115" fmla="*/ 493211 h 3370881"/>
                          <a:gd name="connsiteX116" fmla="*/ 1178859 w 2661966"/>
                          <a:gd name="connsiteY116" fmla="*/ 331846 h 3370881"/>
                          <a:gd name="connsiteX117" fmla="*/ 1215315 w 2661966"/>
                          <a:gd name="connsiteY117" fmla="*/ 270289 h 3370881"/>
                          <a:gd name="connsiteX118" fmla="*/ 1214718 w 2661966"/>
                          <a:gd name="connsiteY118" fmla="*/ 367705 h 3370881"/>
                          <a:gd name="connsiteX119" fmla="*/ 1201270 w 2661966"/>
                          <a:gd name="connsiteY119" fmla="*/ 412529 h 3370881"/>
                          <a:gd name="connsiteX120" fmla="*/ 1210235 w 2661966"/>
                          <a:gd name="connsiteY120" fmla="*/ 461834 h 3370881"/>
                          <a:gd name="connsiteX121" fmla="*/ 1214718 w 2661966"/>
                          <a:gd name="connsiteY121" fmla="*/ 475281 h 3370881"/>
                          <a:gd name="connsiteX122" fmla="*/ 1228165 w 2661966"/>
                          <a:gd name="connsiteY122" fmla="*/ 484246 h 3370881"/>
                          <a:gd name="connsiteX123" fmla="*/ 1252481 w 2661966"/>
                          <a:gd name="connsiteY123" fmla="*/ 492651 h 3370881"/>
                          <a:gd name="connsiteX124" fmla="*/ 1317812 w 2661966"/>
                          <a:gd name="connsiteY124" fmla="*/ 488168 h 3370881"/>
                          <a:gd name="connsiteX125" fmla="*/ 1353670 w 2661966"/>
                          <a:gd name="connsiteY125" fmla="*/ 488729 h 3370881"/>
                          <a:gd name="connsiteX126" fmla="*/ 1506070 w 2661966"/>
                          <a:gd name="connsiteY126" fmla="*/ 457352 h 3370881"/>
                          <a:gd name="connsiteX127" fmla="*/ 1550894 w 2661966"/>
                          <a:gd name="connsiteY127" fmla="*/ 430458 h 3370881"/>
                          <a:gd name="connsiteX128" fmla="*/ 1564341 w 2661966"/>
                          <a:gd name="connsiteY128" fmla="*/ 417011 h 3370881"/>
                          <a:gd name="connsiteX129" fmla="*/ 1586753 w 2661966"/>
                          <a:gd name="connsiteY129" fmla="*/ 399081 h 3370881"/>
                          <a:gd name="connsiteX130" fmla="*/ 1595718 w 2661966"/>
                          <a:gd name="connsiteY130" fmla="*/ 381152 h 3370881"/>
                          <a:gd name="connsiteX131" fmla="*/ 1641714 w 2661966"/>
                          <a:gd name="connsiteY131" fmla="*/ 352560 h 3370881"/>
                          <a:gd name="connsiteX132" fmla="*/ 1620066 w 2661966"/>
                          <a:gd name="connsiteY132" fmla="*/ 291047 h 3370881"/>
                          <a:gd name="connsiteX133" fmla="*/ 1604852 w 2661966"/>
                          <a:gd name="connsiteY133" fmla="*/ 236279 h 3370881"/>
                          <a:gd name="connsiteX134" fmla="*/ 1537447 w 2661966"/>
                          <a:gd name="connsiteY134" fmla="*/ 188411 h 3370881"/>
                          <a:gd name="connsiteX135" fmla="*/ 1591422 w 2661966"/>
                          <a:gd name="connsiteY135" fmla="*/ 383206 h 3370881"/>
                          <a:gd name="connsiteX136" fmla="*/ 1655669 w 2661966"/>
                          <a:gd name="connsiteY136" fmla="*/ 407486 h 3370881"/>
                          <a:gd name="connsiteX137" fmla="*/ 1658470 w 2661966"/>
                          <a:gd name="connsiteY137" fmla="*/ 412529 h 3370881"/>
                          <a:gd name="connsiteX138" fmla="*/ 1685365 w 2661966"/>
                          <a:gd name="connsiteY138" fmla="*/ 390117 h 3370881"/>
                          <a:gd name="connsiteX139" fmla="*/ 1694329 w 2661966"/>
                          <a:gd name="connsiteY139" fmla="*/ 376670 h 3370881"/>
                          <a:gd name="connsiteX140" fmla="*/ 1734670 w 2661966"/>
                          <a:gd name="connsiteY140" fmla="*/ 354258 h 3370881"/>
                          <a:gd name="connsiteX141" fmla="*/ 1743635 w 2661966"/>
                          <a:gd name="connsiteY141" fmla="*/ 340811 h 3370881"/>
                          <a:gd name="connsiteX142" fmla="*/ 1757082 w 2661966"/>
                          <a:gd name="connsiteY142" fmla="*/ 336329 h 3370881"/>
                          <a:gd name="connsiteX143" fmla="*/ 1843909 w 2661966"/>
                          <a:gd name="connsiteY143" fmla="*/ 262341 h 3370881"/>
                          <a:gd name="connsiteX144" fmla="*/ 1874221 w 2661966"/>
                          <a:gd name="connsiteY144" fmla="*/ 202194 h 3370881"/>
                          <a:gd name="connsiteX145" fmla="*/ 1828094 w 2661966"/>
                          <a:gd name="connsiteY145" fmla="*/ 136767 h 3370881"/>
                          <a:gd name="connsiteX146" fmla="*/ 1772023 w 2661966"/>
                          <a:gd name="connsiteY146" fmla="*/ 77249 h 3370881"/>
                          <a:gd name="connsiteX147" fmla="*/ 1948888 w 2661966"/>
                          <a:gd name="connsiteY147" fmla="*/ 178018 h 3370881"/>
                          <a:gd name="connsiteX148" fmla="*/ 1952362 w 2661966"/>
                          <a:gd name="connsiteY148" fmla="*/ 254265 h 3370881"/>
                          <a:gd name="connsiteX149" fmla="*/ 1874221 w 2661966"/>
                          <a:gd name="connsiteY149" fmla="*/ 318698 h 3370881"/>
                          <a:gd name="connsiteX150" fmla="*/ 1788459 w 2661966"/>
                          <a:gd name="connsiteY150" fmla="*/ 367705 h 3370881"/>
                          <a:gd name="connsiteX151" fmla="*/ 1761565 w 2661966"/>
                          <a:gd name="connsiteY151" fmla="*/ 390117 h 3370881"/>
                          <a:gd name="connsiteX152" fmla="*/ 1783976 w 2661966"/>
                          <a:gd name="connsiteY152" fmla="*/ 399081 h 3370881"/>
                          <a:gd name="connsiteX153" fmla="*/ 1878106 w 2661966"/>
                          <a:gd name="connsiteY153" fmla="*/ 390117 h 3370881"/>
                          <a:gd name="connsiteX154" fmla="*/ 1891553 w 2661966"/>
                          <a:gd name="connsiteY154" fmla="*/ 381152 h 3370881"/>
                          <a:gd name="connsiteX155" fmla="*/ 1918447 w 2661966"/>
                          <a:gd name="connsiteY155" fmla="*/ 372187 h 3370881"/>
                          <a:gd name="connsiteX156" fmla="*/ 1940859 w 2661966"/>
                          <a:gd name="connsiteY156" fmla="*/ 358740 h 3370881"/>
                          <a:gd name="connsiteX157" fmla="*/ 1954306 w 2661966"/>
                          <a:gd name="connsiteY157" fmla="*/ 354258 h 3370881"/>
                          <a:gd name="connsiteX158" fmla="*/ 2103145 w 2661966"/>
                          <a:gd name="connsiteY158" fmla="*/ 202207 h 3370881"/>
                          <a:gd name="connsiteX159" fmla="*/ 2064254 w 2661966"/>
                          <a:gd name="connsiteY159" fmla="*/ 20406 h 3370881"/>
                          <a:gd name="connsiteX160" fmla="*/ 2169347 w 2661966"/>
                          <a:gd name="connsiteY160" fmla="*/ 104479 h 3370881"/>
                          <a:gd name="connsiteX161" fmla="*/ 2183354 w 2661966"/>
                          <a:gd name="connsiteY161" fmla="*/ 192893 h 3370881"/>
                          <a:gd name="connsiteX162" fmla="*/ 2170300 w 2661966"/>
                          <a:gd name="connsiteY162" fmla="*/ 271231 h 3370881"/>
                          <a:gd name="connsiteX163" fmla="*/ 2096795 w 2661966"/>
                          <a:gd name="connsiteY163" fmla="*/ 316507 h 3370881"/>
                          <a:gd name="connsiteX164" fmla="*/ 1999129 w 2661966"/>
                          <a:gd name="connsiteY164" fmla="*/ 358740 h 3370881"/>
                          <a:gd name="connsiteX165" fmla="*/ 1994647 w 2661966"/>
                          <a:gd name="connsiteY165" fmla="*/ 372187 h 3370881"/>
                          <a:gd name="connsiteX166" fmla="*/ 2039470 w 2661966"/>
                          <a:gd name="connsiteY166" fmla="*/ 390117 h 3370881"/>
                          <a:gd name="connsiteX167" fmla="*/ 2115670 w 2661966"/>
                          <a:gd name="connsiteY167" fmla="*/ 390117 h 3370881"/>
                          <a:gd name="connsiteX168" fmla="*/ 2160494 w 2661966"/>
                          <a:gd name="connsiteY168" fmla="*/ 376670 h 3370881"/>
                          <a:gd name="connsiteX169" fmla="*/ 2191870 w 2661966"/>
                          <a:gd name="connsiteY169" fmla="*/ 363223 h 3370881"/>
                          <a:gd name="connsiteX170" fmla="*/ 2205318 w 2661966"/>
                          <a:gd name="connsiteY170" fmla="*/ 358740 h 3370881"/>
                          <a:gd name="connsiteX171" fmla="*/ 2273487 w 2661966"/>
                          <a:gd name="connsiteY171" fmla="*/ 280486 h 3370881"/>
                          <a:gd name="connsiteX172" fmla="*/ 2312894 w 2661966"/>
                          <a:gd name="connsiteY172" fmla="*/ 183929 h 3370881"/>
                          <a:gd name="connsiteX173" fmla="*/ 2339788 w 2661966"/>
                          <a:gd name="connsiteY173" fmla="*/ 151 h 3370881"/>
                          <a:gd name="connsiteX174" fmla="*/ 2357718 w 2661966"/>
                          <a:gd name="connsiteY174" fmla="*/ 215305 h 3370881"/>
                          <a:gd name="connsiteX175" fmla="*/ 2308598 w 2661966"/>
                          <a:gd name="connsiteY175" fmla="*/ 319520 h 3370881"/>
                          <a:gd name="connsiteX176" fmla="*/ 2245659 w 2661966"/>
                          <a:gd name="connsiteY176" fmla="*/ 390117 h 3370881"/>
                          <a:gd name="connsiteX177" fmla="*/ 2254623 w 2661966"/>
                          <a:gd name="connsiteY177" fmla="*/ 403564 h 3370881"/>
                          <a:gd name="connsiteX178" fmla="*/ 2353235 w 2661966"/>
                          <a:gd name="connsiteY178" fmla="*/ 399081 h 3370881"/>
                          <a:gd name="connsiteX179" fmla="*/ 2366682 w 2661966"/>
                          <a:gd name="connsiteY179" fmla="*/ 394599 h 3370881"/>
                          <a:gd name="connsiteX180" fmla="*/ 2389094 w 2661966"/>
                          <a:gd name="connsiteY180" fmla="*/ 390117 h 3370881"/>
                          <a:gd name="connsiteX181" fmla="*/ 2424953 w 2661966"/>
                          <a:gd name="connsiteY181" fmla="*/ 367705 h 3370881"/>
                          <a:gd name="connsiteX182" fmla="*/ 2528047 w 2661966"/>
                          <a:gd name="connsiteY182" fmla="*/ 292700 h 3370881"/>
                          <a:gd name="connsiteX183" fmla="*/ 2541495 w 2661966"/>
                          <a:gd name="connsiteY183" fmla="*/ 62906 h 3370881"/>
                          <a:gd name="connsiteX184" fmla="*/ 2591304 w 2661966"/>
                          <a:gd name="connsiteY184" fmla="*/ 214081 h 3370881"/>
                          <a:gd name="connsiteX185" fmla="*/ 2602790 w 2661966"/>
                          <a:gd name="connsiteY185" fmla="*/ 290907 h 3370881"/>
                          <a:gd name="connsiteX186" fmla="*/ 2660388 w 2661966"/>
                          <a:gd name="connsiteY186" fmla="*/ 338644 h 3370881"/>
                          <a:gd name="connsiteX187" fmla="*/ 2531969 w 2661966"/>
                          <a:gd name="connsiteY187" fmla="*/ 383206 h 3370881"/>
                          <a:gd name="connsiteX188" fmla="*/ 2442882 w 2661966"/>
                          <a:gd name="connsiteY188" fmla="*/ 403564 h 3370881"/>
                          <a:gd name="connsiteX189" fmla="*/ 2398059 w 2661966"/>
                          <a:gd name="connsiteY189" fmla="*/ 417011 h 3370881"/>
                          <a:gd name="connsiteX190" fmla="*/ 2375647 w 2661966"/>
                          <a:gd name="connsiteY190" fmla="*/ 425976 h 3370881"/>
                          <a:gd name="connsiteX191" fmla="*/ 2357718 w 2661966"/>
                          <a:gd name="connsiteY191" fmla="*/ 430458 h 3370881"/>
                          <a:gd name="connsiteX192" fmla="*/ 2344270 w 2661966"/>
                          <a:gd name="connsiteY192" fmla="*/ 461834 h 3370881"/>
                          <a:gd name="connsiteX193" fmla="*/ 2353235 w 2661966"/>
                          <a:gd name="connsiteY193" fmla="*/ 502176 h 3370881"/>
                          <a:gd name="connsiteX194" fmla="*/ 2362200 w 2661966"/>
                          <a:gd name="connsiteY194" fmla="*/ 515623 h 3370881"/>
                          <a:gd name="connsiteX195" fmla="*/ 2344270 w 2661966"/>
                          <a:gd name="connsiteY195" fmla="*/ 587340 h 3370881"/>
                          <a:gd name="connsiteX196" fmla="*/ 2321859 w 2661966"/>
                          <a:gd name="connsiteY196" fmla="*/ 614234 h 3370881"/>
                          <a:gd name="connsiteX197" fmla="*/ 2308412 w 2661966"/>
                          <a:gd name="connsiteY197" fmla="*/ 636646 h 3370881"/>
                          <a:gd name="connsiteX198" fmla="*/ 2281518 w 2661966"/>
                          <a:gd name="connsiteY198" fmla="*/ 641129 h 3370881"/>
                          <a:gd name="connsiteX199" fmla="*/ 2259106 w 2661966"/>
                          <a:gd name="connsiteY199" fmla="*/ 636646 h 3370881"/>
                          <a:gd name="connsiteX200" fmla="*/ 2277035 w 2661966"/>
                          <a:gd name="connsiteY200" fmla="*/ 578376 h 3370881"/>
                          <a:gd name="connsiteX201" fmla="*/ 2290482 w 2661966"/>
                          <a:gd name="connsiteY201" fmla="*/ 542517 h 3370881"/>
                          <a:gd name="connsiteX202" fmla="*/ 2286000 w 2661966"/>
                          <a:gd name="connsiteY202" fmla="*/ 506658 h 3370881"/>
                          <a:gd name="connsiteX203" fmla="*/ 2245659 w 2661966"/>
                          <a:gd name="connsiteY203" fmla="*/ 448387 h 3370881"/>
                          <a:gd name="connsiteX204" fmla="*/ 2200835 w 2661966"/>
                          <a:gd name="connsiteY204" fmla="*/ 430458 h 3370881"/>
                          <a:gd name="connsiteX205" fmla="*/ 2169459 w 2661966"/>
                          <a:gd name="connsiteY205" fmla="*/ 425976 h 3370881"/>
                          <a:gd name="connsiteX206" fmla="*/ 2102223 w 2661966"/>
                          <a:gd name="connsiteY206" fmla="*/ 430458 h 3370881"/>
                          <a:gd name="connsiteX207" fmla="*/ 2084294 w 2661966"/>
                          <a:gd name="connsiteY207" fmla="*/ 439423 h 3370881"/>
                          <a:gd name="connsiteX208" fmla="*/ 2070847 w 2661966"/>
                          <a:gd name="connsiteY208" fmla="*/ 443905 h 3370881"/>
                          <a:gd name="connsiteX209" fmla="*/ 2061882 w 2661966"/>
                          <a:gd name="connsiteY209" fmla="*/ 461834 h 3370881"/>
                          <a:gd name="connsiteX210" fmla="*/ 2034988 w 2661966"/>
                          <a:gd name="connsiteY210" fmla="*/ 475281 h 3370881"/>
                          <a:gd name="connsiteX211" fmla="*/ 1783976 w 2661966"/>
                          <a:gd name="connsiteY211" fmla="*/ 479764 h 3370881"/>
                          <a:gd name="connsiteX212" fmla="*/ 1766047 w 2661966"/>
                          <a:gd name="connsiteY212" fmla="*/ 488729 h 3370881"/>
                          <a:gd name="connsiteX213" fmla="*/ 1703294 w 2661966"/>
                          <a:gd name="connsiteY213" fmla="*/ 506658 h 3370881"/>
                          <a:gd name="connsiteX214" fmla="*/ 1689847 w 2661966"/>
                          <a:gd name="connsiteY214" fmla="*/ 511140 h 3370881"/>
                          <a:gd name="connsiteX215" fmla="*/ 1676400 w 2661966"/>
                          <a:gd name="connsiteY215" fmla="*/ 520105 h 3370881"/>
                          <a:gd name="connsiteX216" fmla="*/ 1649506 w 2661966"/>
                          <a:gd name="connsiteY216" fmla="*/ 529070 h 3370881"/>
                          <a:gd name="connsiteX217" fmla="*/ 1636059 w 2661966"/>
                          <a:gd name="connsiteY217" fmla="*/ 538034 h 3370881"/>
                          <a:gd name="connsiteX218" fmla="*/ 1622612 w 2661966"/>
                          <a:gd name="connsiteY218" fmla="*/ 551481 h 3370881"/>
                          <a:gd name="connsiteX219" fmla="*/ 1609165 w 2661966"/>
                          <a:gd name="connsiteY219" fmla="*/ 555964 h 3370881"/>
                          <a:gd name="connsiteX220" fmla="*/ 1577788 w 2661966"/>
                          <a:gd name="connsiteY220" fmla="*/ 587340 h 3370881"/>
                          <a:gd name="connsiteX221" fmla="*/ 1568823 w 2661966"/>
                          <a:gd name="connsiteY221" fmla="*/ 600787 h 3370881"/>
                          <a:gd name="connsiteX222" fmla="*/ 1555376 w 2661966"/>
                          <a:gd name="connsiteY222" fmla="*/ 614234 h 3370881"/>
                          <a:gd name="connsiteX223" fmla="*/ 1524000 w 2661966"/>
                          <a:gd name="connsiteY223" fmla="*/ 654576 h 3370881"/>
                          <a:gd name="connsiteX224" fmla="*/ 1519518 w 2661966"/>
                          <a:gd name="connsiteY224" fmla="*/ 668023 h 3370881"/>
                          <a:gd name="connsiteX225" fmla="*/ 1528482 w 2661966"/>
                          <a:gd name="connsiteY225" fmla="*/ 708364 h 3370881"/>
                          <a:gd name="connsiteX226" fmla="*/ 1537447 w 2661966"/>
                          <a:gd name="connsiteY226" fmla="*/ 721811 h 3370881"/>
                          <a:gd name="connsiteX227" fmla="*/ 1568823 w 2661966"/>
                          <a:gd name="connsiteY227" fmla="*/ 712846 h 3370881"/>
                          <a:gd name="connsiteX228" fmla="*/ 1600200 w 2661966"/>
                          <a:gd name="connsiteY228" fmla="*/ 712846 h 3370881"/>
                          <a:gd name="connsiteX229" fmla="*/ 1631576 w 2661966"/>
                          <a:gd name="connsiteY229" fmla="*/ 690434 h 3370881"/>
                          <a:gd name="connsiteX230" fmla="*/ 1645023 w 2661966"/>
                          <a:gd name="connsiteY230" fmla="*/ 676987 h 3370881"/>
                          <a:gd name="connsiteX231" fmla="*/ 1685365 w 2661966"/>
                          <a:gd name="connsiteY231" fmla="*/ 645611 h 3370881"/>
                          <a:gd name="connsiteX232" fmla="*/ 1716741 w 2661966"/>
                          <a:gd name="connsiteY232" fmla="*/ 614234 h 3370881"/>
                          <a:gd name="connsiteX233" fmla="*/ 1748118 w 2661966"/>
                          <a:gd name="connsiteY233" fmla="*/ 596305 h 3370881"/>
                          <a:gd name="connsiteX234" fmla="*/ 1761565 w 2661966"/>
                          <a:gd name="connsiteY234" fmla="*/ 591823 h 3370881"/>
                          <a:gd name="connsiteX235" fmla="*/ 1779494 w 2661966"/>
                          <a:gd name="connsiteY235" fmla="*/ 582858 h 3370881"/>
                          <a:gd name="connsiteX236" fmla="*/ 1815353 w 2661966"/>
                          <a:gd name="connsiteY236" fmla="*/ 573893 h 3370881"/>
                          <a:gd name="connsiteX237" fmla="*/ 2030506 w 2661966"/>
                          <a:gd name="connsiteY237" fmla="*/ 578376 h 3370881"/>
                          <a:gd name="connsiteX238" fmla="*/ 2017059 w 2661966"/>
                          <a:gd name="connsiteY238" fmla="*/ 600787 h 3370881"/>
                          <a:gd name="connsiteX239" fmla="*/ 1981200 w 2661966"/>
                          <a:gd name="connsiteY239" fmla="*/ 636646 h 3370881"/>
                          <a:gd name="connsiteX240" fmla="*/ 1967753 w 2661966"/>
                          <a:gd name="connsiteY240" fmla="*/ 650093 h 3370881"/>
                          <a:gd name="connsiteX241" fmla="*/ 1936376 w 2661966"/>
                          <a:gd name="connsiteY241" fmla="*/ 690434 h 3370881"/>
                          <a:gd name="connsiteX242" fmla="*/ 1905000 w 2661966"/>
                          <a:gd name="connsiteY242" fmla="*/ 717329 h 3370881"/>
                          <a:gd name="connsiteX243" fmla="*/ 1860176 w 2661966"/>
                          <a:gd name="connsiteY243" fmla="*/ 735258 h 3370881"/>
                          <a:gd name="connsiteX244" fmla="*/ 1788459 w 2661966"/>
                          <a:gd name="connsiteY244" fmla="*/ 744223 h 3370881"/>
                          <a:gd name="connsiteX245" fmla="*/ 1846729 w 2661966"/>
                          <a:gd name="connsiteY245" fmla="*/ 802493 h 3370881"/>
                          <a:gd name="connsiteX246" fmla="*/ 1913965 w 2661966"/>
                          <a:gd name="connsiteY246" fmla="*/ 829387 h 3370881"/>
                          <a:gd name="connsiteX247" fmla="*/ 1922929 w 2661966"/>
                          <a:gd name="connsiteY247" fmla="*/ 842834 h 3370881"/>
                          <a:gd name="connsiteX248" fmla="*/ 1967753 w 2661966"/>
                          <a:gd name="connsiteY248" fmla="*/ 883176 h 3370881"/>
                          <a:gd name="connsiteX249" fmla="*/ 1981200 w 2661966"/>
                          <a:gd name="connsiteY249" fmla="*/ 896623 h 3370881"/>
                          <a:gd name="connsiteX250" fmla="*/ 1994647 w 2661966"/>
                          <a:gd name="connsiteY250" fmla="*/ 905587 h 3370881"/>
                          <a:gd name="connsiteX251" fmla="*/ 2021541 w 2661966"/>
                          <a:gd name="connsiteY251" fmla="*/ 927999 h 3370881"/>
                          <a:gd name="connsiteX252" fmla="*/ 2030506 w 2661966"/>
                          <a:gd name="connsiteY252" fmla="*/ 941446 h 3370881"/>
                          <a:gd name="connsiteX253" fmla="*/ 2057400 w 2661966"/>
                          <a:gd name="connsiteY253" fmla="*/ 968340 h 3370881"/>
                          <a:gd name="connsiteX254" fmla="*/ 2088776 w 2661966"/>
                          <a:gd name="connsiteY254" fmla="*/ 1013164 h 3370881"/>
                          <a:gd name="connsiteX255" fmla="*/ 2115670 w 2661966"/>
                          <a:gd name="connsiteY255" fmla="*/ 1057987 h 3370881"/>
                          <a:gd name="connsiteX256" fmla="*/ 2120153 w 2661966"/>
                          <a:gd name="connsiteY256" fmla="*/ 1089364 h 3370881"/>
                          <a:gd name="connsiteX257" fmla="*/ 2138082 w 2661966"/>
                          <a:gd name="connsiteY257" fmla="*/ 1143152 h 3370881"/>
                          <a:gd name="connsiteX258" fmla="*/ 2147047 w 2661966"/>
                          <a:gd name="connsiteY258" fmla="*/ 1196940 h 3370881"/>
                          <a:gd name="connsiteX259" fmla="*/ 2151529 w 2661966"/>
                          <a:gd name="connsiteY259" fmla="*/ 1210387 h 3370881"/>
                          <a:gd name="connsiteX260" fmla="*/ 2156012 w 2661966"/>
                          <a:gd name="connsiteY260" fmla="*/ 1228317 h 3370881"/>
                          <a:gd name="connsiteX261" fmla="*/ 2173941 w 2661966"/>
                          <a:gd name="connsiteY261" fmla="*/ 1295552 h 3370881"/>
                          <a:gd name="connsiteX262" fmla="*/ 2182906 w 2661966"/>
                          <a:gd name="connsiteY262" fmla="*/ 1313481 h 3370881"/>
                          <a:gd name="connsiteX263" fmla="*/ 2187388 w 2661966"/>
                          <a:gd name="connsiteY263" fmla="*/ 1331411 h 3370881"/>
                          <a:gd name="connsiteX264" fmla="*/ 2214282 w 2661966"/>
                          <a:gd name="connsiteY264" fmla="*/ 1385199 h 3370881"/>
                          <a:gd name="connsiteX265" fmla="*/ 2218765 w 2661966"/>
                          <a:gd name="connsiteY265" fmla="*/ 1403129 h 3370881"/>
                          <a:gd name="connsiteX266" fmla="*/ 2223247 w 2661966"/>
                          <a:gd name="connsiteY266" fmla="*/ 1430023 h 3370881"/>
                          <a:gd name="connsiteX267" fmla="*/ 2236694 w 2661966"/>
                          <a:gd name="connsiteY267" fmla="*/ 1456917 h 3370881"/>
                          <a:gd name="connsiteX268" fmla="*/ 2249794 w 2661966"/>
                          <a:gd name="connsiteY268" fmla="*/ 1524624 h 3370881"/>
                          <a:gd name="connsiteX269" fmla="*/ 2241176 w 2661966"/>
                          <a:gd name="connsiteY269" fmla="*/ 1577940 h 3370881"/>
                          <a:gd name="connsiteX270" fmla="*/ 2245659 w 2661966"/>
                          <a:gd name="connsiteY270" fmla="*/ 1595870 h 3370881"/>
                          <a:gd name="connsiteX271" fmla="*/ 2249634 w 2661966"/>
                          <a:gd name="connsiteY271" fmla="*/ 1685855 h 3370881"/>
                          <a:gd name="connsiteX272" fmla="*/ 2227729 w 2661966"/>
                          <a:gd name="connsiteY272" fmla="*/ 1716893 h 3370881"/>
                          <a:gd name="connsiteX273" fmla="*/ 2240500 w 2661966"/>
                          <a:gd name="connsiteY273" fmla="*/ 1674269 h 3370881"/>
                          <a:gd name="connsiteX274" fmla="*/ 2235341 w 2661966"/>
                          <a:gd name="connsiteY274" fmla="*/ 1788611 h 3370881"/>
                          <a:gd name="connsiteX275" fmla="*/ 2230689 w 2661966"/>
                          <a:gd name="connsiteY275" fmla="*/ 1823963 h 3370881"/>
                          <a:gd name="connsiteX276" fmla="*/ 2226207 w 2661966"/>
                          <a:gd name="connsiteY276" fmla="*/ 1824470 h 3370881"/>
                          <a:gd name="connsiteX277" fmla="*/ 2208278 w 2661966"/>
                          <a:gd name="connsiteY277" fmla="*/ 1869293 h 3370881"/>
                          <a:gd name="connsiteX278" fmla="*/ 2195168 w 2661966"/>
                          <a:gd name="connsiteY278" fmla="*/ 1882740 h 3370881"/>
                          <a:gd name="connsiteX279" fmla="*/ 2203458 w 2661966"/>
                          <a:gd name="connsiteY279" fmla="*/ 1918938 h 3370881"/>
                          <a:gd name="connsiteX280" fmla="*/ 2204134 w 2661966"/>
                          <a:gd name="connsiteY280" fmla="*/ 1949806 h 3370881"/>
                          <a:gd name="connsiteX281" fmla="*/ 2226545 w 2661966"/>
                          <a:gd name="connsiteY281" fmla="*/ 1954627 h 3370881"/>
                          <a:gd name="connsiteX282" fmla="*/ 2241176 w 2661966"/>
                          <a:gd name="connsiteY282" fmla="*/ 2012729 h 3370881"/>
                          <a:gd name="connsiteX283" fmla="*/ 2263588 w 2661966"/>
                          <a:gd name="connsiteY283" fmla="*/ 2057552 h 3370881"/>
                          <a:gd name="connsiteX284" fmla="*/ 2286000 w 2661966"/>
                          <a:gd name="connsiteY284" fmla="*/ 2084446 h 3370881"/>
                          <a:gd name="connsiteX285" fmla="*/ 2299447 w 2661966"/>
                          <a:gd name="connsiteY285" fmla="*/ 2124787 h 3370881"/>
                          <a:gd name="connsiteX286" fmla="*/ 2321859 w 2661966"/>
                          <a:gd name="connsiteY286" fmla="*/ 2151681 h 3370881"/>
                          <a:gd name="connsiteX287" fmla="*/ 2344270 w 2661966"/>
                          <a:gd name="connsiteY287" fmla="*/ 2205470 h 3370881"/>
                          <a:gd name="connsiteX288" fmla="*/ 2348753 w 2661966"/>
                          <a:gd name="connsiteY288" fmla="*/ 2223399 h 3370881"/>
                          <a:gd name="connsiteX289" fmla="*/ 2366682 w 2661966"/>
                          <a:gd name="connsiteY289" fmla="*/ 2263740 h 3370881"/>
                          <a:gd name="connsiteX290" fmla="*/ 2375647 w 2661966"/>
                          <a:gd name="connsiteY290" fmla="*/ 2286152 h 3370881"/>
                          <a:gd name="connsiteX291" fmla="*/ 2380129 w 2661966"/>
                          <a:gd name="connsiteY291" fmla="*/ 2308564 h 3370881"/>
                          <a:gd name="connsiteX292" fmla="*/ 2389094 w 2661966"/>
                          <a:gd name="connsiteY292" fmla="*/ 2335458 h 3370881"/>
                          <a:gd name="connsiteX293" fmla="*/ 2393576 w 2661966"/>
                          <a:gd name="connsiteY293" fmla="*/ 2380281 h 3370881"/>
                          <a:gd name="connsiteX294" fmla="*/ 2398059 w 2661966"/>
                          <a:gd name="connsiteY294" fmla="*/ 2393729 h 3370881"/>
                          <a:gd name="connsiteX295" fmla="*/ 2419794 w 2661966"/>
                          <a:gd name="connsiteY295" fmla="*/ 2447517 h 3370881"/>
                          <a:gd name="connsiteX296" fmla="*/ 2427343 w 2661966"/>
                          <a:gd name="connsiteY296" fmla="*/ 2564058 h 3370881"/>
                          <a:gd name="connsiteX297" fmla="*/ 2389094 w 2661966"/>
                          <a:gd name="connsiteY297" fmla="*/ 2837481 h 3370881"/>
                          <a:gd name="connsiteX298" fmla="*/ 2380129 w 2661966"/>
                          <a:gd name="connsiteY298" fmla="*/ 2859893 h 3370881"/>
                          <a:gd name="connsiteX299" fmla="*/ 2357718 w 2661966"/>
                          <a:gd name="connsiteY299" fmla="*/ 2913681 h 3370881"/>
                          <a:gd name="connsiteX300" fmla="*/ 2348753 w 2661966"/>
                          <a:gd name="connsiteY300" fmla="*/ 2936093 h 3370881"/>
                          <a:gd name="connsiteX301" fmla="*/ 2339788 w 2661966"/>
                          <a:gd name="connsiteY301" fmla="*/ 2971952 h 3370881"/>
                          <a:gd name="connsiteX302" fmla="*/ 2326341 w 2661966"/>
                          <a:gd name="connsiteY302" fmla="*/ 2994364 h 3370881"/>
                          <a:gd name="connsiteX303" fmla="*/ 2317376 w 2661966"/>
                          <a:gd name="connsiteY303" fmla="*/ 3025740 h 3370881"/>
                          <a:gd name="connsiteX304" fmla="*/ 2303929 w 2661966"/>
                          <a:gd name="connsiteY304" fmla="*/ 3048152 h 3370881"/>
                          <a:gd name="connsiteX305" fmla="*/ 2290482 w 2661966"/>
                          <a:gd name="connsiteY305" fmla="*/ 3079529 h 3370881"/>
                          <a:gd name="connsiteX306" fmla="*/ 2272553 w 2661966"/>
                          <a:gd name="connsiteY306" fmla="*/ 3084011 h 3370881"/>
                          <a:gd name="connsiteX307" fmla="*/ 2259106 w 2661966"/>
                          <a:gd name="connsiteY307" fmla="*/ 3088493 h 3370881"/>
                          <a:gd name="connsiteX308" fmla="*/ 2241176 w 2661966"/>
                          <a:gd name="connsiteY308" fmla="*/ 3092976 h 3370881"/>
                          <a:gd name="connsiteX309" fmla="*/ 2209800 w 2661966"/>
                          <a:gd name="connsiteY309" fmla="*/ 3101940 h 3370881"/>
                          <a:gd name="connsiteX310" fmla="*/ 2205318 w 2661966"/>
                          <a:gd name="connsiteY310" fmla="*/ 3039187 h 3370881"/>
                          <a:gd name="connsiteX311" fmla="*/ 2218765 w 2661966"/>
                          <a:gd name="connsiteY311" fmla="*/ 3021258 h 3370881"/>
                          <a:gd name="connsiteX312" fmla="*/ 2245659 w 2661966"/>
                          <a:gd name="connsiteY312" fmla="*/ 2971952 h 3370881"/>
                          <a:gd name="connsiteX313" fmla="*/ 2268070 w 2661966"/>
                          <a:gd name="connsiteY313" fmla="*/ 2945058 h 3370881"/>
                          <a:gd name="connsiteX314" fmla="*/ 2298550 w 2661966"/>
                          <a:gd name="connsiteY314" fmla="*/ 2568540 h 3370881"/>
                          <a:gd name="connsiteX315" fmla="*/ 2284986 w 2661966"/>
                          <a:gd name="connsiteY315" fmla="*/ 2532681 h 3370881"/>
                          <a:gd name="connsiteX316" fmla="*/ 2293273 w 2661966"/>
                          <a:gd name="connsiteY316" fmla="*/ 2496653 h 3370881"/>
                          <a:gd name="connsiteX317" fmla="*/ 2278152 w 2661966"/>
                          <a:gd name="connsiteY317" fmla="*/ 2475178 h 3370881"/>
                          <a:gd name="connsiteX318" fmla="*/ 2245659 w 2661966"/>
                          <a:gd name="connsiteY318" fmla="*/ 2389247 h 3370881"/>
                          <a:gd name="connsiteX319" fmla="*/ 2195507 w 2661966"/>
                          <a:gd name="connsiteY319" fmla="*/ 2241328 h 3370881"/>
                          <a:gd name="connsiteX320" fmla="*/ 2083786 w 2661966"/>
                          <a:gd name="connsiteY320" fmla="*/ 2040300 h 3370881"/>
                          <a:gd name="connsiteX321" fmla="*/ 2048773 w 2661966"/>
                          <a:gd name="connsiteY321" fmla="*/ 2017971 h 3370881"/>
                          <a:gd name="connsiteX322" fmla="*/ 2074314 w 2661966"/>
                          <a:gd name="connsiteY322" fmla="*/ 2011967 h 3370881"/>
                          <a:gd name="connsiteX323" fmla="*/ 2034988 w 2661966"/>
                          <a:gd name="connsiteY323" fmla="*/ 2003764 h 3370881"/>
                          <a:gd name="connsiteX324" fmla="*/ 2026023 w 2661966"/>
                          <a:gd name="connsiteY324" fmla="*/ 2026176 h 3370881"/>
                          <a:gd name="connsiteX325" fmla="*/ 2021541 w 2661966"/>
                          <a:gd name="connsiteY325" fmla="*/ 2039623 h 3370881"/>
                          <a:gd name="connsiteX326" fmla="*/ 1999129 w 2661966"/>
                          <a:gd name="connsiteY326" fmla="*/ 2053070 h 3370881"/>
                          <a:gd name="connsiteX327" fmla="*/ 1990165 w 2661966"/>
                          <a:gd name="connsiteY327" fmla="*/ 2070999 h 3370881"/>
                          <a:gd name="connsiteX328" fmla="*/ 1967753 w 2661966"/>
                          <a:gd name="connsiteY328" fmla="*/ 2106858 h 3370881"/>
                          <a:gd name="connsiteX329" fmla="*/ 1981200 w 2661966"/>
                          <a:gd name="connsiteY329" fmla="*/ 2223399 h 3370881"/>
                          <a:gd name="connsiteX330" fmla="*/ 1994647 w 2661966"/>
                          <a:gd name="connsiteY330" fmla="*/ 2254776 h 3370881"/>
                          <a:gd name="connsiteX331" fmla="*/ 2003612 w 2661966"/>
                          <a:gd name="connsiteY331" fmla="*/ 2272705 h 3370881"/>
                          <a:gd name="connsiteX332" fmla="*/ 2026023 w 2661966"/>
                          <a:gd name="connsiteY332" fmla="*/ 2304081 h 3370881"/>
                          <a:gd name="connsiteX333" fmla="*/ 2043953 w 2661966"/>
                          <a:gd name="connsiteY333" fmla="*/ 2348905 h 3370881"/>
                          <a:gd name="connsiteX334" fmla="*/ 2061882 w 2661966"/>
                          <a:gd name="connsiteY334" fmla="*/ 2371317 h 3370881"/>
                          <a:gd name="connsiteX335" fmla="*/ 2088776 w 2661966"/>
                          <a:gd name="connsiteY335" fmla="*/ 2434070 h 3370881"/>
                          <a:gd name="connsiteX336" fmla="*/ 2102223 w 2661966"/>
                          <a:gd name="connsiteY336" fmla="*/ 2465446 h 3370881"/>
                          <a:gd name="connsiteX337" fmla="*/ 2106706 w 2661966"/>
                          <a:gd name="connsiteY337" fmla="*/ 2496823 h 3370881"/>
                          <a:gd name="connsiteX338" fmla="*/ 2124635 w 2661966"/>
                          <a:gd name="connsiteY338" fmla="*/ 2559576 h 3370881"/>
                          <a:gd name="connsiteX339" fmla="*/ 2138082 w 2661966"/>
                          <a:gd name="connsiteY339" fmla="*/ 2649223 h 3370881"/>
                          <a:gd name="connsiteX340" fmla="*/ 2147047 w 2661966"/>
                          <a:gd name="connsiteY340" fmla="*/ 2685081 h 3370881"/>
                          <a:gd name="connsiteX341" fmla="*/ 2151529 w 2661966"/>
                          <a:gd name="connsiteY341" fmla="*/ 2716458 h 3370881"/>
                          <a:gd name="connsiteX342" fmla="*/ 2160494 w 2661966"/>
                          <a:gd name="connsiteY342" fmla="*/ 2770246 h 3370881"/>
                          <a:gd name="connsiteX343" fmla="*/ 2156012 w 2661966"/>
                          <a:gd name="connsiteY343" fmla="*/ 2962987 h 3370881"/>
                          <a:gd name="connsiteX344" fmla="*/ 2138082 w 2661966"/>
                          <a:gd name="connsiteY344" fmla="*/ 3043670 h 3370881"/>
                          <a:gd name="connsiteX345" fmla="*/ 2133600 w 2661966"/>
                          <a:gd name="connsiteY345" fmla="*/ 3061599 h 3370881"/>
                          <a:gd name="connsiteX346" fmla="*/ 2120153 w 2661966"/>
                          <a:gd name="connsiteY346" fmla="*/ 3079529 h 3370881"/>
                          <a:gd name="connsiteX347" fmla="*/ 2111188 w 2661966"/>
                          <a:gd name="connsiteY347" fmla="*/ 3106423 h 3370881"/>
                          <a:gd name="connsiteX348" fmla="*/ 2088776 w 2661966"/>
                          <a:gd name="connsiteY348" fmla="*/ 3137799 h 3370881"/>
                          <a:gd name="connsiteX349" fmla="*/ 2075329 w 2661966"/>
                          <a:gd name="connsiteY349" fmla="*/ 3164693 h 3370881"/>
                          <a:gd name="connsiteX350" fmla="*/ 2061882 w 2661966"/>
                          <a:gd name="connsiteY350" fmla="*/ 3169176 h 3370881"/>
                          <a:gd name="connsiteX351" fmla="*/ 2021541 w 2661966"/>
                          <a:gd name="connsiteY351" fmla="*/ 3164693 h 3370881"/>
                          <a:gd name="connsiteX352" fmla="*/ 2012576 w 2661966"/>
                          <a:gd name="connsiteY352" fmla="*/ 3119870 h 3370881"/>
                          <a:gd name="connsiteX353" fmla="*/ 2048435 w 2661966"/>
                          <a:gd name="connsiteY353" fmla="*/ 3021258 h 3370881"/>
                          <a:gd name="connsiteX354" fmla="*/ 2048435 w 2661966"/>
                          <a:gd name="connsiteY354" fmla="*/ 3021258 h 3370881"/>
                          <a:gd name="connsiteX355" fmla="*/ 2061882 w 2661966"/>
                          <a:gd name="connsiteY355" fmla="*/ 2967470 h 3370881"/>
                          <a:gd name="connsiteX356" fmla="*/ 2070847 w 2661966"/>
                          <a:gd name="connsiteY356" fmla="*/ 2882305 h 3370881"/>
                          <a:gd name="connsiteX357" fmla="*/ 2066365 w 2661966"/>
                          <a:gd name="connsiteY357" fmla="*/ 2725423 h 3370881"/>
                          <a:gd name="connsiteX358" fmla="*/ 2043953 w 2661966"/>
                          <a:gd name="connsiteY358" fmla="*/ 2649223 h 3370881"/>
                          <a:gd name="connsiteX359" fmla="*/ 2030506 w 2661966"/>
                          <a:gd name="connsiteY359" fmla="*/ 2622329 h 3370881"/>
                          <a:gd name="connsiteX360" fmla="*/ 2017059 w 2661966"/>
                          <a:gd name="connsiteY360" fmla="*/ 2581987 h 3370881"/>
                          <a:gd name="connsiteX361" fmla="*/ 1981200 w 2661966"/>
                          <a:gd name="connsiteY361" fmla="*/ 2514752 h 3370881"/>
                          <a:gd name="connsiteX362" fmla="*/ 1972235 w 2661966"/>
                          <a:gd name="connsiteY362" fmla="*/ 2501305 h 3370881"/>
                          <a:gd name="connsiteX363" fmla="*/ 1958788 w 2661966"/>
                          <a:gd name="connsiteY363" fmla="*/ 2478893 h 3370881"/>
                          <a:gd name="connsiteX364" fmla="*/ 1905000 w 2661966"/>
                          <a:gd name="connsiteY364" fmla="*/ 2398211 h 3370881"/>
                          <a:gd name="connsiteX365" fmla="*/ 1882588 w 2661966"/>
                          <a:gd name="connsiteY365" fmla="*/ 2357870 h 3370881"/>
                          <a:gd name="connsiteX366" fmla="*/ 1869141 w 2661966"/>
                          <a:gd name="connsiteY366" fmla="*/ 2339940 h 3370881"/>
                          <a:gd name="connsiteX367" fmla="*/ 1806388 w 2661966"/>
                          <a:gd name="connsiteY367" fmla="*/ 2313046 h 3370881"/>
                          <a:gd name="connsiteX368" fmla="*/ 1779494 w 2661966"/>
                          <a:gd name="connsiteY368" fmla="*/ 2304081 h 3370881"/>
                          <a:gd name="connsiteX369" fmla="*/ 1752600 w 2661966"/>
                          <a:gd name="connsiteY369" fmla="*/ 2299599 h 3370881"/>
                          <a:gd name="connsiteX370" fmla="*/ 1680882 w 2661966"/>
                          <a:gd name="connsiteY370" fmla="*/ 2277187 h 3370881"/>
                          <a:gd name="connsiteX371" fmla="*/ 1719025 w 2661966"/>
                          <a:gd name="connsiteY371" fmla="*/ 2281331 h 3370881"/>
                          <a:gd name="connsiteX372" fmla="*/ 1756997 w 2661966"/>
                          <a:gd name="connsiteY372" fmla="*/ 2289450 h 3370881"/>
                          <a:gd name="connsiteX373" fmla="*/ 1656440 w 2661966"/>
                          <a:gd name="connsiteY373" fmla="*/ 2298583 h 3370881"/>
                          <a:gd name="connsiteX374" fmla="*/ 1537447 w 2661966"/>
                          <a:gd name="connsiteY374" fmla="*/ 2329960 h 3370881"/>
                          <a:gd name="connsiteX375" fmla="*/ 1571993 w 2661966"/>
                          <a:gd name="connsiteY375" fmla="*/ 2317957 h 3370881"/>
                          <a:gd name="connsiteX376" fmla="*/ 1509707 w 2661966"/>
                          <a:gd name="connsiteY376" fmla="*/ 2338926 h 3370881"/>
                          <a:gd name="connsiteX377" fmla="*/ 1500444 w 2661966"/>
                          <a:gd name="connsiteY377" fmla="*/ 2355271 h 3370881"/>
                          <a:gd name="connsiteX378" fmla="*/ 1402678 w 2661966"/>
                          <a:gd name="connsiteY378" fmla="*/ 2339641 h 3370881"/>
                          <a:gd name="connsiteX379" fmla="*/ 1322892 w 2661966"/>
                          <a:gd name="connsiteY379" fmla="*/ 2336952 h 3370881"/>
                          <a:gd name="connsiteX380" fmla="*/ 1199384 w 2661966"/>
                          <a:gd name="connsiteY380" fmla="*/ 2307041 h 3370881"/>
                          <a:gd name="connsiteX381" fmla="*/ 1066800 w 2661966"/>
                          <a:gd name="connsiteY381" fmla="*/ 2272705 h 3370881"/>
                          <a:gd name="connsiteX382" fmla="*/ 1030941 w 2661966"/>
                          <a:gd name="connsiteY382" fmla="*/ 2263740 h 3370881"/>
                          <a:gd name="connsiteX383" fmla="*/ 986118 w 2661966"/>
                          <a:gd name="connsiteY383" fmla="*/ 2241329 h 3370881"/>
                          <a:gd name="connsiteX384" fmla="*/ 968188 w 2661966"/>
                          <a:gd name="connsiteY384" fmla="*/ 2232364 h 3370881"/>
                          <a:gd name="connsiteX385" fmla="*/ 936812 w 2661966"/>
                          <a:gd name="connsiteY385" fmla="*/ 2214434 h 3370881"/>
                          <a:gd name="connsiteX386" fmla="*/ 905435 w 2661966"/>
                          <a:gd name="connsiteY386" fmla="*/ 2196505 h 3370881"/>
                          <a:gd name="connsiteX387" fmla="*/ 869576 w 2661966"/>
                          <a:gd name="connsiteY387" fmla="*/ 2209952 h 3370881"/>
                          <a:gd name="connsiteX388" fmla="*/ 856129 w 2661966"/>
                          <a:gd name="connsiteY388" fmla="*/ 2227881 h 3370881"/>
                          <a:gd name="connsiteX389" fmla="*/ 815788 w 2661966"/>
                          <a:gd name="connsiteY389" fmla="*/ 2268223 h 3370881"/>
                          <a:gd name="connsiteX390" fmla="*/ 788894 w 2661966"/>
                          <a:gd name="connsiteY390" fmla="*/ 2290634 h 3370881"/>
                          <a:gd name="connsiteX391" fmla="*/ 762000 w 2661966"/>
                          <a:gd name="connsiteY391" fmla="*/ 2313046 h 3370881"/>
                          <a:gd name="connsiteX392" fmla="*/ 753035 w 2661966"/>
                          <a:gd name="connsiteY392" fmla="*/ 2326493 h 3370881"/>
                          <a:gd name="connsiteX393" fmla="*/ 735106 w 2661966"/>
                          <a:gd name="connsiteY393" fmla="*/ 2339940 h 3370881"/>
                          <a:gd name="connsiteX394" fmla="*/ 712694 w 2661966"/>
                          <a:gd name="connsiteY394" fmla="*/ 2362352 h 3370881"/>
                          <a:gd name="connsiteX395" fmla="*/ 694765 w 2661966"/>
                          <a:gd name="connsiteY395" fmla="*/ 2375799 h 3370881"/>
                          <a:gd name="connsiteX396" fmla="*/ 681318 w 2661966"/>
                          <a:gd name="connsiteY396" fmla="*/ 2393729 h 3370881"/>
                          <a:gd name="connsiteX397" fmla="*/ 667870 w 2661966"/>
                          <a:gd name="connsiteY397" fmla="*/ 2402693 h 3370881"/>
                          <a:gd name="connsiteX398" fmla="*/ 623047 w 2661966"/>
                          <a:gd name="connsiteY398" fmla="*/ 2443034 h 3370881"/>
                          <a:gd name="connsiteX399" fmla="*/ 600635 w 2661966"/>
                          <a:gd name="connsiteY399" fmla="*/ 2474411 h 3370881"/>
                          <a:gd name="connsiteX400" fmla="*/ 587188 w 2661966"/>
                          <a:gd name="connsiteY400" fmla="*/ 2514752 h 3370881"/>
                          <a:gd name="connsiteX401" fmla="*/ 582706 w 2661966"/>
                          <a:gd name="connsiteY401" fmla="*/ 2546129 h 3370881"/>
                          <a:gd name="connsiteX402" fmla="*/ 596153 w 2661966"/>
                          <a:gd name="connsiteY402" fmla="*/ 2635776 h 3370881"/>
                          <a:gd name="connsiteX403" fmla="*/ 600635 w 2661966"/>
                          <a:gd name="connsiteY403" fmla="*/ 2653705 h 3370881"/>
                          <a:gd name="connsiteX404" fmla="*/ 609600 w 2661966"/>
                          <a:gd name="connsiteY404" fmla="*/ 2671634 h 3370881"/>
                          <a:gd name="connsiteX405" fmla="*/ 614082 w 2661966"/>
                          <a:gd name="connsiteY405" fmla="*/ 2689564 h 3370881"/>
                          <a:gd name="connsiteX406" fmla="*/ 623047 w 2661966"/>
                          <a:gd name="connsiteY406" fmla="*/ 2711976 h 3370881"/>
                          <a:gd name="connsiteX407" fmla="*/ 627529 w 2661966"/>
                          <a:gd name="connsiteY407" fmla="*/ 2734387 h 3370881"/>
                          <a:gd name="connsiteX408" fmla="*/ 640976 w 2661966"/>
                          <a:gd name="connsiteY408" fmla="*/ 2765764 h 3370881"/>
                          <a:gd name="connsiteX409" fmla="*/ 645459 w 2661966"/>
                          <a:gd name="connsiteY409" fmla="*/ 2779211 h 3370881"/>
                          <a:gd name="connsiteX410" fmla="*/ 658906 w 2661966"/>
                          <a:gd name="connsiteY410" fmla="*/ 2801623 h 3370881"/>
                          <a:gd name="connsiteX411" fmla="*/ 676835 w 2661966"/>
                          <a:gd name="connsiteY411" fmla="*/ 2864376 h 3370881"/>
                          <a:gd name="connsiteX412" fmla="*/ 690282 w 2661966"/>
                          <a:gd name="connsiteY412" fmla="*/ 2895752 h 3370881"/>
                          <a:gd name="connsiteX413" fmla="*/ 699247 w 2661966"/>
                          <a:gd name="connsiteY413" fmla="*/ 2940576 h 3370881"/>
                          <a:gd name="connsiteX414" fmla="*/ 703729 w 2661966"/>
                          <a:gd name="connsiteY414" fmla="*/ 2967470 h 3370881"/>
                          <a:gd name="connsiteX415" fmla="*/ 717176 w 2661966"/>
                          <a:gd name="connsiteY415" fmla="*/ 2994364 h 3370881"/>
                          <a:gd name="connsiteX416" fmla="*/ 735106 w 2661966"/>
                          <a:gd name="connsiteY416" fmla="*/ 3052634 h 3370881"/>
                          <a:gd name="connsiteX417" fmla="*/ 739588 w 2661966"/>
                          <a:gd name="connsiteY417" fmla="*/ 3079529 h 3370881"/>
                          <a:gd name="connsiteX418" fmla="*/ 762000 w 2661966"/>
                          <a:gd name="connsiteY418" fmla="*/ 3142281 h 3370881"/>
                          <a:gd name="connsiteX419" fmla="*/ 766482 w 2661966"/>
                          <a:gd name="connsiteY419" fmla="*/ 3231929 h 3370881"/>
                          <a:gd name="connsiteX420" fmla="*/ 770965 w 2661966"/>
                          <a:gd name="connsiteY420" fmla="*/ 3254340 h 3370881"/>
                          <a:gd name="connsiteX421" fmla="*/ 775447 w 2661966"/>
                          <a:gd name="connsiteY421" fmla="*/ 3285717 h 3370881"/>
                          <a:gd name="connsiteX422" fmla="*/ 748553 w 2661966"/>
                          <a:gd name="connsiteY422" fmla="*/ 3335023 h 3370881"/>
                          <a:gd name="connsiteX423" fmla="*/ 721659 w 2661966"/>
                          <a:gd name="connsiteY423" fmla="*/ 3343987 h 3370881"/>
                          <a:gd name="connsiteX424" fmla="*/ 708212 w 2661966"/>
                          <a:gd name="connsiteY424" fmla="*/ 3348470 h 3370881"/>
                          <a:gd name="connsiteX425" fmla="*/ 623047 w 2661966"/>
                          <a:gd name="connsiteY425" fmla="*/ 3330540 h 3370881"/>
                          <a:gd name="connsiteX426" fmla="*/ 609600 w 2661966"/>
                          <a:gd name="connsiteY426" fmla="*/ 3308129 h 3370881"/>
                          <a:gd name="connsiteX427" fmla="*/ 591670 w 2661966"/>
                          <a:gd name="connsiteY427" fmla="*/ 3267787 h 3370881"/>
                          <a:gd name="connsiteX428" fmla="*/ 560294 w 2661966"/>
                          <a:gd name="connsiteY428" fmla="*/ 3209517 h 3370881"/>
                          <a:gd name="connsiteX429" fmla="*/ 551329 w 2661966"/>
                          <a:gd name="connsiteY429" fmla="*/ 3196070 h 3370881"/>
                          <a:gd name="connsiteX430" fmla="*/ 528918 w 2661966"/>
                          <a:gd name="connsiteY430" fmla="*/ 3173658 h 3370881"/>
                          <a:gd name="connsiteX431" fmla="*/ 519953 w 2661966"/>
                          <a:gd name="connsiteY431" fmla="*/ 3128834 h 3370881"/>
                          <a:gd name="connsiteX432" fmla="*/ 524435 w 2661966"/>
                          <a:gd name="connsiteY432" fmla="*/ 3101940 h 3370881"/>
                          <a:gd name="connsiteX433" fmla="*/ 528918 w 2661966"/>
                          <a:gd name="connsiteY433" fmla="*/ 3088493 h 3370881"/>
                          <a:gd name="connsiteX434" fmla="*/ 542365 w 2661966"/>
                          <a:gd name="connsiteY434" fmla="*/ 3052634 h 3370881"/>
                          <a:gd name="connsiteX435" fmla="*/ 484094 w 2661966"/>
                          <a:gd name="connsiteY435" fmla="*/ 2886787 h 3370881"/>
                          <a:gd name="connsiteX436" fmla="*/ 443753 w 2661966"/>
                          <a:gd name="connsiteY436" fmla="*/ 2779211 h 3370881"/>
                          <a:gd name="connsiteX437" fmla="*/ 439270 w 2661966"/>
                          <a:gd name="connsiteY437" fmla="*/ 2752317 h 3370881"/>
                          <a:gd name="connsiteX438" fmla="*/ 430306 w 2661966"/>
                          <a:gd name="connsiteY438" fmla="*/ 2716458 h 3370881"/>
                          <a:gd name="connsiteX439" fmla="*/ 425823 w 2661966"/>
                          <a:gd name="connsiteY439" fmla="*/ 2680599 h 3370881"/>
                          <a:gd name="connsiteX440" fmla="*/ 398929 w 2661966"/>
                          <a:gd name="connsiteY440" fmla="*/ 2599917 h 3370881"/>
                          <a:gd name="connsiteX441" fmla="*/ 385482 w 2661966"/>
                          <a:gd name="connsiteY441" fmla="*/ 2568540 h 3370881"/>
                          <a:gd name="connsiteX442" fmla="*/ 381000 w 2661966"/>
                          <a:gd name="connsiteY442" fmla="*/ 2550611 h 3370881"/>
                          <a:gd name="connsiteX443" fmla="*/ 372035 w 2661966"/>
                          <a:gd name="connsiteY443" fmla="*/ 2483376 h 3370881"/>
                          <a:gd name="connsiteX444" fmla="*/ 367553 w 2661966"/>
                          <a:gd name="connsiteY444" fmla="*/ 2469929 h 3370881"/>
                          <a:gd name="connsiteX445" fmla="*/ 407894 w 2661966"/>
                          <a:gd name="connsiteY445" fmla="*/ 2451999 h 3370881"/>
                          <a:gd name="connsiteX446" fmla="*/ 515470 w 2661966"/>
                          <a:gd name="connsiteY446" fmla="*/ 2407176 h 3370881"/>
                          <a:gd name="connsiteX447" fmla="*/ 578223 w 2661966"/>
                          <a:gd name="connsiteY447" fmla="*/ 2353387 h 3370881"/>
                          <a:gd name="connsiteX448" fmla="*/ 587188 w 2661966"/>
                          <a:gd name="connsiteY448" fmla="*/ 2330976 h 3370881"/>
                          <a:gd name="connsiteX449" fmla="*/ 614082 w 2661966"/>
                          <a:gd name="connsiteY449" fmla="*/ 2254776 h 3370881"/>
                          <a:gd name="connsiteX450" fmla="*/ 649941 w 2661966"/>
                          <a:gd name="connsiteY450" fmla="*/ 2200987 h 3370881"/>
                          <a:gd name="connsiteX451" fmla="*/ 690282 w 2661966"/>
                          <a:gd name="connsiteY451" fmla="*/ 2174093 h 3370881"/>
                          <a:gd name="connsiteX452" fmla="*/ 703729 w 2661966"/>
                          <a:gd name="connsiteY452" fmla="*/ 2165129 h 3370881"/>
                          <a:gd name="connsiteX453" fmla="*/ 739588 w 2661966"/>
                          <a:gd name="connsiteY453" fmla="*/ 2147199 h 3370881"/>
                          <a:gd name="connsiteX454" fmla="*/ 708212 w 2661966"/>
                          <a:gd name="connsiteY454" fmla="*/ 2187540 h 3370881"/>
                          <a:gd name="connsiteX455" fmla="*/ 654423 w 2661966"/>
                          <a:gd name="connsiteY455" fmla="*/ 2241329 h 3370881"/>
                          <a:gd name="connsiteX456" fmla="*/ 636494 w 2661966"/>
                          <a:gd name="connsiteY456" fmla="*/ 2259258 h 3370881"/>
                          <a:gd name="connsiteX457" fmla="*/ 614082 w 2661966"/>
                          <a:gd name="connsiteY457" fmla="*/ 2286152 h 3370881"/>
                          <a:gd name="connsiteX458" fmla="*/ 592179 w 2661966"/>
                          <a:gd name="connsiteY458" fmla="*/ 2282347 h 3370881"/>
                          <a:gd name="connsiteX459" fmla="*/ 555980 w 2661966"/>
                          <a:gd name="connsiteY459" fmla="*/ 2313892 h 3370881"/>
                          <a:gd name="connsiteX460" fmla="*/ 524435 w 2661966"/>
                          <a:gd name="connsiteY460" fmla="*/ 2348905 h 3370881"/>
                          <a:gd name="connsiteX461" fmla="*/ 502023 w 2661966"/>
                          <a:gd name="connsiteY461" fmla="*/ 2362352 h 3370881"/>
                          <a:gd name="connsiteX462" fmla="*/ 461682 w 2661966"/>
                          <a:gd name="connsiteY462" fmla="*/ 2389246 h 3370881"/>
                          <a:gd name="connsiteX463" fmla="*/ 448235 w 2661966"/>
                          <a:gd name="connsiteY463" fmla="*/ 2398211 h 3370881"/>
                          <a:gd name="connsiteX464" fmla="*/ 430306 w 2661966"/>
                          <a:gd name="connsiteY464" fmla="*/ 2407176 h 3370881"/>
                          <a:gd name="connsiteX465" fmla="*/ 412376 w 2661966"/>
                          <a:gd name="connsiteY465" fmla="*/ 2420623 h 3370881"/>
                          <a:gd name="connsiteX466" fmla="*/ 389965 w 2661966"/>
                          <a:gd name="connsiteY466" fmla="*/ 2429587 h 3370881"/>
                          <a:gd name="connsiteX467" fmla="*/ 372035 w 2661966"/>
                          <a:gd name="connsiteY467" fmla="*/ 2443034 h 3370881"/>
                          <a:gd name="connsiteX468" fmla="*/ 318247 w 2661966"/>
                          <a:gd name="connsiteY468" fmla="*/ 2474411 h 3370881"/>
                          <a:gd name="connsiteX469" fmla="*/ 304800 w 2661966"/>
                          <a:gd name="connsiteY469" fmla="*/ 2492340 h 3370881"/>
                          <a:gd name="connsiteX470" fmla="*/ 282388 w 2661966"/>
                          <a:gd name="connsiteY470" fmla="*/ 2519234 h 3370881"/>
                          <a:gd name="connsiteX471" fmla="*/ 295835 w 2661966"/>
                          <a:gd name="connsiteY471" fmla="*/ 2815070 h 3370881"/>
                          <a:gd name="connsiteX472" fmla="*/ 300318 w 2661966"/>
                          <a:gd name="connsiteY472" fmla="*/ 2837481 h 3370881"/>
                          <a:gd name="connsiteX473" fmla="*/ 304800 w 2661966"/>
                          <a:gd name="connsiteY473" fmla="*/ 2868858 h 3370881"/>
                          <a:gd name="connsiteX474" fmla="*/ 309282 w 2661966"/>
                          <a:gd name="connsiteY474" fmla="*/ 2927129 h 3370881"/>
                          <a:gd name="connsiteX475" fmla="*/ 322729 w 2661966"/>
                          <a:gd name="connsiteY475" fmla="*/ 2985399 h 3370881"/>
                          <a:gd name="connsiteX476" fmla="*/ 327212 w 2661966"/>
                          <a:gd name="connsiteY476" fmla="*/ 3012293 h 3370881"/>
                          <a:gd name="connsiteX477" fmla="*/ 331694 w 2661966"/>
                          <a:gd name="connsiteY477" fmla="*/ 3043670 h 3370881"/>
                          <a:gd name="connsiteX478" fmla="*/ 345141 w 2661966"/>
                          <a:gd name="connsiteY478" fmla="*/ 3070564 h 3370881"/>
                          <a:gd name="connsiteX479" fmla="*/ 367553 w 2661966"/>
                          <a:gd name="connsiteY479" fmla="*/ 3124352 h 3370881"/>
                          <a:gd name="connsiteX480" fmla="*/ 381000 w 2661966"/>
                          <a:gd name="connsiteY480" fmla="*/ 3182623 h 3370881"/>
                          <a:gd name="connsiteX481" fmla="*/ 389965 w 2661966"/>
                          <a:gd name="connsiteY481" fmla="*/ 3196070 h 3370881"/>
                          <a:gd name="connsiteX482" fmla="*/ 394447 w 2661966"/>
                          <a:gd name="connsiteY482" fmla="*/ 3213999 h 3370881"/>
                          <a:gd name="connsiteX483" fmla="*/ 412376 w 2661966"/>
                          <a:gd name="connsiteY483" fmla="*/ 3245376 h 3370881"/>
                          <a:gd name="connsiteX484" fmla="*/ 416859 w 2661966"/>
                          <a:gd name="connsiteY484" fmla="*/ 3258823 h 3370881"/>
                          <a:gd name="connsiteX485" fmla="*/ 425823 w 2661966"/>
                          <a:gd name="connsiteY485" fmla="*/ 3272270 h 3370881"/>
                          <a:gd name="connsiteX486" fmla="*/ 439270 w 2661966"/>
                          <a:gd name="connsiteY486" fmla="*/ 3303646 h 3370881"/>
                          <a:gd name="connsiteX487" fmla="*/ 439270 w 2661966"/>
                          <a:gd name="connsiteY487" fmla="*/ 3352952 h 3370881"/>
                          <a:gd name="connsiteX488" fmla="*/ 430306 w 2661966"/>
                          <a:gd name="connsiteY488" fmla="*/ 3366399 h 3370881"/>
                          <a:gd name="connsiteX489" fmla="*/ 412376 w 2661966"/>
                          <a:gd name="connsiteY489" fmla="*/ 3370881 h 3370881"/>
                          <a:gd name="connsiteX490" fmla="*/ 295835 w 2661966"/>
                          <a:gd name="connsiteY490" fmla="*/ 3357434 h 3370881"/>
                          <a:gd name="connsiteX491" fmla="*/ 264459 w 2661966"/>
                          <a:gd name="connsiteY491" fmla="*/ 3276752 h 3370881"/>
                          <a:gd name="connsiteX492" fmla="*/ 259976 w 2661966"/>
                          <a:gd name="connsiteY492" fmla="*/ 3240893 h 3370881"/>
                          <a:gd name="connsiteX493" fmla="*/ 246529 w 2661966"/>
                          <a:gd name="connsiteY493" fmla="*/ 3178140 h 3370881"/>
                          <a:gd name="connsiteX494" fmla="*/ 237565 w 2661966"/>
                          <a:gd name="connsiteY494" fmla="*/ 3084011 h 3370881"/>
                          <a:gd name="connsiteX495" fmla="*/ 228600 w 2661966"/>
                          <a:gd name="connsiteY495" fmla="*/ 3057117 h 3370881"/>
                          <a:gd name="connsiteX496" fmla="*/ 219635 w 2661966"/>
                          <a:gd name="connsiteY496" fmla="*/ 3021258 h 3370881"/>
                          <a:gd name="connsiteX497" fmla="*/ 206188 w 2661966"/>
                          <a:gd name="connsiteY497" fmla="*/ 2980917 h 3370881"/>
                          <a:gd name="connsiteX498" fmla="*/ 201706 w 2661966"/>
                          <a:gd name="connsiteY498" fmla="*/ 2949540 h 3370881"/>
                          <a:gd name="connsiteX499" fmla="*/ 197223 w 2661966"/>
                          <a:gd name="connsiteY499" fmla="*/ 2927129 h 3370881"/>
                          <a:gd name="connsiteX500" fmla="*/ 192741 w 2661966"/>
                          <a:gd name="connsiteY500" fmla="*/ 2891270 h 3370881"/>
                          <a:gd name="connsiteX501" fmla="*/ 188259 w 2661966"/>
                          <a:gd name="connsiteY501" fmla="*/ 2850929 h 3370881"/>
                          <a:gd name="connsiteX502" fmla="*/ 179294 w 2661966"/>
                          <a:gd name="connsiteY502" fmla="*/ 2824034 h 3370881"/>
                          <a:gd name="connsiteX503" fmla="*/ 165847 w 2661966"/>
                          <a:gd name="connsiteY503" fmla="*/ 2774729 h 3370881"/>
                          <a:gd name="connsiteX504" fmla="*/ 161365 w 2661966"/>
                          <a:gd name="connsiteY504" fmla="*/ 2747834 h 3370881"/>
                          <a:gd name="connsiteX505" fmla="*/ 156882 w 2661966"/>
                          <a:gd name="connsiteY505" fmla="*/ 2559576 h 3370881"/>
                          <a:gd name="connsiteX506" fmla="*/ 152400 w 2661966"/>
                          <a:gd name="connsiteY506" fmla="*/ 2519234 h 3370881"/>
                          <a:gd name="connsiteX507" fmla="*/ 118035 w 2661966"/>
                          <a:gd name="connsiteY507" fmla="*/ 2400004 h 3370881"/>
                          <a:gd name="connsiteX508" fmla="*/ 117048 w 2661966"/>
                          <a:gd name="connsiteY508" fmla="*/ 2344423 h 3370881"/>
                          <a:gd name="connsiteX509" fmla="*/ 100106 w 2661966"/>
                          <a:gd name="connsiteY509" fmla="*/ 2330976 h 3370881"/>
                          <a:gd name="connsiteX510" fmla="*/ 138953 w 2661966"/>
                          <a:gd name="connsiteY510" fmla="*/ 2313046 h 3370881"/>
                          <a:gd name="connsiteX511" fmla="*/ 152400 w 2661966"/>
                          <a:gd name="connsiteY511" fmla="*/ 2304081 h 3370881"/>
                          <a:gd name="connsiteX512" fmla="*/ 170329 w 2661966"/>
                          <a:gd name="connsiteY512" fmla="*/ 2259258 h 3370881"/>
                          <a:gd name="connsiteX513" fmla="*/ 188259 w 2661966"/>
                          <a:gd name="connsiteY513" fmla="*/ 2223399 h 3370881"/>
                          <a:gd name="connsiteX514" fmla="*/ 206188 w 2661966"/>
                          <a:gd name="connsiteY514" fmla="*/ 2187540 h 3370881"/>
                          <a:gd name="connsiteX515" fmla="*/ 210670 w 2661966"/>
                          <a:gd name="connsiteY515" fmla="*/ 2174093 h 3370881"/>
                          <a:gd name="connsiteX516" fmla="*/ 219635 w 2661966"/>
                          <a:gd name="connsiteY516" fmla="*/ 2115823 h 3370881"/>
                          <a:gd name="connsiteX517" fmla="*/ 210670 w 2661966"/>
                          <a:gd name="connsiteY517" fmla="*/ 1958940 h 3370881"/>
                          <a:gd name="connsiteX518" fmla="*/ 192741 w 2661966"/>
                          <a:gd name="connsiteY518" fmla="*/ 1923081 h 3370881"/>
                          <a:gd name="connsiteX519" fmla="*/ 179294 w 2661966"/>
                          <a:gd name="connsiteY519" fmla="*/ 1891705 h 3370881"/>
                          <a:gd name="connsiteX520" fmla="*/ 165847 w 2661966"/>
                          <a:gd name="connsiteY520" fmla="*/ 1864811 h 3370881"/>
                          <a:gd name="connsiteX521" fmla="*/ 152400 w 2661966"/>
                          <a:gd name="connsiteY521" fmla="*/ 1833434 h 3370881"/>
                          <a:gd name="connsiteX522" fmla="*/ 143435 w 2661966"/>
                          <a:gd name="connsiteY522" fmla="*/ 1819987 h 3370881"/>
                          <a:gd name="connsiteX523" fmla="*/ 107576 w 2661966"/>
                          <a:gd name="connsiteY523" fmla="*/ 1784129 h 3370881"/>
                          <a:gd name="connsiteX524" fmla="*/ 94129 w 2661966"/>
                          <a:gd name="connsiteY524" fmla="*/ 1779646 h 3370881"/>
                          <a:gd name="connsiteX525" fmla="*/ 71718 w 2661966"/>
                          <a:gd name="connsiteY525" fmla="*/ 1770681 h 3370881"/>
                          <a:gd name="connsiteX526" fmla="*/ 58270 w 2661966"/>
                          <a:gd name="connsiteY526" fmla="*/ 1761717 h 3370881"/>
                          <a:gd name="connsiteX527" fmla="*/ 26894 w 2661966"/>
                          <a:gd name="connsiteY527" fmla="*/ 1730340 h 3370881"/>
                          <a:gd name="connsiteX528" fmla="*/ 0 w 2661966"/>
                          <a:gd name="connsiteY528" fmla="*/ 1707929 h 3370881"/>
                          <a:gd name="connsiteX0" fmla="*/ 0 w 2661966"/>
                          <a:gd name="connsiteY0" fmla="*/ 1707929 h 3370881"/>
                          <a:gd name="connsiteX1" fmla="*/ 22412 w 2661966"/>
                          <a:gd name="connsiteY1" fmla="*/ 1698964 h 3370881"/>
                          <a:gd name="connsiteX2" fmla="*/ 31376 w 2661966"/>
                          <a:gd name="connsiteY2" fmla="*/ 1681034 h 3370881"/>
                          <a:gd name="connsiteX3" fmla="*/ 44823 w 2661966"/>
                          <a:gd name="connsiteY3" fmla="*/ 1672070 h 3370881"/>
                          <a:gd name="connsiteX4" fmla="*/ 58270 w 2661966"/>
                          <a:gd name="connsiteY4" fmla="*/ 1654140 h 3370881"/>
                          <a:gd name="connsiteX5" fmla="*/ 76200 w 2661966"/>
                          <a:gd name="connsiteY5" fmla="*/ 1645176 h 3370881"/>
                          <a:gd name="connsiteX6" fmla="*/ 98612 w 2661966"/>
                          <a:gd name="connsiteY6" fmla="*/ 1636211 h 3370881"/>
                          <a:gd name="connsiteX7" fmla="*/ 125506 w 2661966"/>
                          <a:gd name="connsiteY7" fmla="*/ 1627246 h 3370881"/>
                          <a:gd name="connsiteX8" fmla="*/ 152400 w 2661966"/>
                          <a:gd name="connsiteY8" fmla="*/ 1609317 h 3370881"/>
                          <a:gd name="connsiteX9" fmla="*/ 170329 w 2661966"/>
                          <a:gd name="connsiteY9" fmla="*/ 1600352 h 3370881"/>
                          <a:gd name="connsiteX10" fmla="*/ 188259 w 2661966"/>
                          <a:gd name="connsiteY10" fmla="*/ 1582423 h 3370881"/>
                          <a:gd name="connsiteX11" fmla="*/ 228600 w 2661966"/>
                          <a:gd name="connsiteY11" fmla="*/ 1564493 h 3370881"/>
                          <a:gd name="connsiteX12" fmla="*/ 255494 w 2661966"/>
                          <a:gd name="connsiteY12" fmla="*/ 1546564 h 3370881"/>
                          <a:gd name="connsiteX13" fmla="*/ 300318 w 2661966"/>
                          <a:gd name="connsiteY13" fmla="*/ 1524152 h 3370881"/>
                          <a:gd name="connsiteX14" fmla="*/ 313765 w 2661966"/>
                          <a:gd name="connsiteY14" fmla="*/ 1515187 h 3370881"/>
                          <a:gd name="connsiteX15" fmla="*/ 340659 w 2661966"/>
                          <a:gd name="connsiteY15" fmla="*/ 1510705 h 3370881"/>
                          <a:gd name="connsiteX16" fmla="*/ 363070 w 2661966"/>
                          <a:gd name="connsiteY16" fmla="*/ 1506223 h 3370881"/>
                          <a:gd name="connsiteX17" fmla="*/ 389965 w 2661966"/>
                          <a:gd name="connsiteY17" fmla="*/ 1501740 h 3370881"/>
                          <a:gd name="connsiteX18" fmla="*/ 425823 w 2661966"/>
                          <a:gd name="connsiteY18" fmla="*/ 1497258 h 3370881"/>
                          <a:gd name="connsiteX19" fmla="*/ 470647 w 2661966"/>
                          <a:gd name="connsiteY19" fmla="*/ 1488293 h 3370881"/>
                          <a:gd name="connsiteX20" fmla="*/ 515470 w 2661966"/>
                          <a:gd name="connsiteY20" fmla="*/ 1479329 h 3370881"/>
                          <a:gd name="connsiteX21" fmla="*/ 528918 w 2661966"/>
                          <a:gd name="connsiteY21" fmla="*/ 1470364 h 3370881"/>
                          <a:gd name="connsiteX22" fmla="*/ 600635 w 2661966"/>
                          <a:gd name="connsiteY22" fmla="*/ 1456917 h 3370881"/>
                          <a:gd name="connsiteX23" fmla="*/ 690282 w 2661966"/>
                          <a:gd name="connsiteY23" fmla="*/ 1447952 h 3370881"/>
                          <a:gd name="connsiteX24" fmla="*/ 793376 w 2661966"/>
                          <a:gd name="connsiteY24" fmla="*/ 1452434 h 3370881"/>
                          <a:gd name="connsiteX25" fmla="*/ 874059 w 2661966"/>
                          <a:gd name="connsiteY25" fmla="*/ 1465881 h 3370881"/>
                          <a:gd name="connsiteX26" fmla="*/ 914400 w 2661966"/>
                          <a:gd name="connsiteY26" fmla="*/ 1470364 h 3370881"/>
                          <a:gd name="connsiteX27" fmla="*/ 1030941 w 2661966"/>
                          <a:gd name="connsiteY27" fmla="*/ 1483811 h 3370881"/>
                          <a:gd name="connsiteX28" fmla="*/ 1151965 w 2661966"/>
                          <a:gd name="connsiteY28" fmla="*/ 1492776 h 3370881"/>
                          <a:gd name="connsiteX29" fmla="*/ 1281953 w 2661966"/>
                          <a:gd name="connsiteY29" fmla="*/ 1501740 h 3370881"/>
                          <a:gd name="connsiteX30" fmla="*/ 1465729 w 2661966"/>
                          <a:gd name="connsiteY30" fmla="*/ 1497258 h 3370881"/>
                          <a:gd name="connsiteX31" fmla="*/ 1510553 w 2661966"/>
                          <a:gd name="connsiteY31" fmla="*/ 1492776 h 3370881"/>
                          <a:gd name="connsiteX32" fmla="*/ 1582270 w 2661966"/>
                          <a:gd name="connsiteY32" fmla="*/ 1461399 h 3370881"/>
                          <a:gd name="connsiteX33" fmla="*/ 1604682 w 2661966"/>
                          <a:gd name="connsiteY33" fmla="*/ 1456917 h 3370881"/>
                          <a:gd name="connsiteX34" fmla="*/ 1622612 w 2661966"/>
                          <a:gd name="connsiteY34" fmla="*/ 1447952 h 3370881"/>
                          <a:gd name="connsiteX35" fmla="*/ 1645023 w 2661966"/>
                          <a:gd name="connsiteY35" fmla="*/ 1438987 h 3370881"/>
                          <a:gd name="connsiteX36" fmla="*/ 1662953 w 2661966"/>
                          <a:gd name="connsiteY36" fmla="*/ 1425540 h 3370881"/>
                          <a:gd name="connsiteX37" fmla="*/ 1698812 w 2661966"/>
                          <a:gd name="connsiteY37" fmla="*/ 1407611 h 3370881"/>
                          <a:gd name="connsiteX38" fmla="*/ 1739153 w 2661966"/>
                          <a:gd name="connsiteY38" fmla="*/ 1380717 h 3370881"/>
                          <a:gd name="connsiteX39" fmla="*/ 1752600 w 2661966"/>
                          <a:gd name="connsiteY39" fmla="*/ 1367270 h 3370881"/>
                          <a:gd name="connsiteX40" fmla="*/ 1775012 w 2661966"/>
                          <a:gd name="connsiteY40" fmla="*/ 1353823 h 3370881"/>
                          <a:gd name="connsiteX41" fmla="*/ 1797423 w 2661966"/>
                          <a:gd name="connsiteY41" fmla="*/ 1335893 h 3370881"/>
                          <a:gd name="connsiteX42" fmla="*/ 1810870 w 2661966"/>
                          <a:gd name="connsiteY42" fmla="*/ 1304517 h 3370881"/>
                          <a:gd name="connsiteX43" fmla="*/ 1815353 w 2661966"/>
                          <a:gd name="connsiteY43" fmla="*/ 1291070 h 3370881"/>
                          <a:gd name="connsiteX44" fmla="*/ 1801906 w 2661966"/>
                          <a:gd name="connsiteY44" fmla="*/ 1138670 h 3370881"/>
                          <a:gd name="connsiteX45" fmla="*/ 1792941 w 2661966"/>
                          <a:gd name="connsiteY45" fmla="*/ 1125223 h 3370881"/>
                          <a:gd name="connsiteX46" fmla="*/ 1757082 w 2661966"/>
                          <a:gd name="connsiteY46" fmla="*/ 1093846 h 3370881"/>
                          <a:gd name="connsiteX47" fmla="*/ 1730188 w 2661966"/>
                          <a:gd name="connsiteY47" fmla="*/ 1066952 h 3370881"/>
                          <a:gd name="connsiteX48" fmla="*/ 1703294 w 2661966"/>
                          <a:gd name="connsiteY48" fmla="*/ 1049023 h 3370881"/>
                          <a:gd name="connsiteX49" fmla="*/ 1622612 w 2661966"/>
                          <a:gd name="connsiteY49" fmla="*/ 1053505 h 3370881"/>
                          <a:gd name="connsiteX50" fmla="*/ 1595718 w 2661966"/>
                          <a:gd name="connsiteY50" fmla="*/ 1062470 h 3370881"/>
                          <a:gd name="connsiteX51" fmla="*/ 1573306 w 2661966"/>
                          <a:gd name="connsiteY51" fmla="*/ 1066952 h 3370881"/>
                          <a:gd name="connsiteX52" fmla="*/ 1453385 w 2661966"/>
                          <a:gd name="connsiteY52" fmla="*/ 1082761 h 3370881"/>
                          <a:gd name="connsiteX53" fmla="*/ 1326776 w 2661966"/>
                          <a:gd name="connsiteY53" fmla="*/ 1062470 h 3370881"/>
                          <a:gd name="connsiteX54" fmla="*/ 1308847 w 2661966"/>
                          <a:gd name="connsiteY54" fmla="*/ 1057987 h 3370881"/>
                          <a:gd name="connsiteX55" fmla="*/ 1277470 w 2661966"/>
                          <a:gd name="connsiteY55" fmla="*/ 1053505 h 3370881"/>
                          <a:gd name="connsiteX56" fmla="*/ 1259541 w 2661966"/>
                          <a:gd name="connsiteY56" fmla="*/ 1049023 h 3370881"/>
                          <a:gd name="connsiteX57" fmla="*/ 1232647 w 2661966"/>
                          <a:gd name="connsiteY57" fmla="*/ 1044540 h 3370881"/>
                          <a:gd name="connsiteX58" fmla="*/ 1053353 w 2661966"/>
                          <a:gd name="connsiteY58" fmla="*/ 1049023 h 3370881"/>
                          <a:gd name="connsiteX59" fmla="*/ 1035423 w 2661966"/>
                          <a:gd name="connsiteY59" fmla="*/ 1053505 h 3370881"/>
                          <a:gd name="connsiteX60" fmla="*/ 1008529 w 2661966"/>
                          <a:gd name="connsiteY60" fmla="*/ 1057987 h 3370881"/>
                          <a:gd name="connsiteX61" fmla="*/ 995082 w 2661966"/>
                          <a:gd name="connsiteY61" fmla="*/ 1062470 h 3370881"/>
                          <a:gd name="connsiteX62" fmla="*/ 945776 w 2661966"/>
                          <a:gd name="connsiteY62" fmla="*/ 1031093 h 3370881"/>
                          <a:gd name="connsiteX63" fmla="*/ 941294 w 2661966"/>
                          <a:gd name="connsiteY63" fmla="*/ 1017646 h 3370881"/>
                          <a:gd name="connsiteX64" fmla="*/ 932329 w 2661966"/>
                          <a:gd name="connsiteY64" fmla="*/ 919034 h 3370881"/>
                          <a:gd name="connsiteX65" fmla="*/ 914400 w 2661966"/>
                          <a:gd name="connsiteY65" fmla="*/ 901105 h 3370881"/>
                          <a:gd name="connsiteX66" fmla="*/ 918882 w 2661966"/>
                          <a:gd name="connsiteY66" fmla="*/ 869729 h 3370881"/>
                          <a:gd name="connsiteX67" fmla="*/ 941294 w 2661966"/>
                          <a:gd name="connsiteY67" fmla="*/ 865246 h 3370881"/>
                          <a:gd name="connsiteX68" fmla="*/ 959223 w 2661966"/>
                          <a:gd name="connsiteY68" fmla="*/ 851799 h 3370881"/>
                          <a:gd name="connsiteX69" fmla="*/ 990600 w 2661966"/>
                          <a:gd name="connsiteY69" fmla="*/ 847317 h 3370881"/>
                          <a:gd name="connsiteX70" fmla="*/ 1129553 w 2661966"/>
                          <a:gd name="connsiteY70" fmla="*/ 838352 h 3370881"/>
                          <a:gd name="connsiteX71" fmla="*/ 1147482 w 2661966"/>
                          <a:gd name="connsiteY71" fmla="*/ 829387 h 3370881"/>
                          <a:gd name="connsiteX72" fmla="*/ 1178859 w 2661966"/>
                          <a:gd name="connsiteY72" fmla="*/ 806976 h 3370881"/>
                          <a:gd name="connsiteX73" fmla="*/ 1192306 w 2661966"/>
                          <a:gd name="connsiteY73" fmla="*/ 793529 h 3370881"/>
                          <a:gd name="connsiteX74" fmla="*/ 1214718 w 2661966"/>
                          <a:gd name="connsiteY74" fmla="*/ 784564 h 3370881"/>
                          <a:gd name="connsiteX75" fmla="*/ 1241612 w 2661966"/>
                          <a:gd name="connsiteY75" fmla="*/ 771117 h 3370881"/>
                          <a:gd name="connsiteX76" fmla="*/ 1277470 w 2661966"/>
                          <a:gd name="connsiteY76" fmla="*/ 753187 h 3370881"/>
                          <a:gd name="connsiteX77" fmla="*/ 1295400 w 2661966"/>
                          <a:gd name="connsiteY77" fmla="*/ 730776 h 3370881"/>
                          <a:gd name="connsiteX78" fmla="*/ 1317812 w 2661966"/>
                          <a:gd name="connsiteY78" fmla="*/ 708364 h 3370881"/>
                          <a:gd name="connsiteX79" fmla="*/ 1353670 w 2661966"/>
                          <a:gd name="connsiteY79" fmla="*/ 663540 h 3370881"/>
                          <a:gd name="connsiteX80" fmla="*/ 1371600 w 2661966"/>
                          <a:gd name="connsiteY80" fmla="*/ 636646 h 3370881"/>
                          <a:gd name="connsiteX81" fmla="*/ 1380565 w 2661966"/>
                          <a:gd name="connsiteY81" fmla="*/ 596305 h 3370881"/>
                          <a:gd name="connsiteX82" fmla="*/ 1385047 w 2661966"/>
                          <a:gd name="connsiteY82" fmla="*/ 582858 h 3370881"/>
                          <a:gd name="connsiteX83" fmla="*/ 1380565 w 2661966"/>
                          <a:gd name="connsiteY83" fmla="*/ 533552 h 3370881"/>
                          <a:gd name="connsiteX84" fmla="*/ 1367118 w 2661966"/>
                          <a:gd name="connsiteY84" fmla="*/ 524587 h 3370881"/>
                          <a:gd name="connsiteX85" fmla="*/ 1349188 w 2661966"/>
                          <a:gd name="connsiteY85" fmla="*/ 520105 h 3370881"/>
                          <a:gd name="connsiteX86" fmla="*/ 1326776 w 2661966"/>
                          <a:gd name="connsiteY86" fmla="*/ 511140 h 3370881"/>
                          <a:gd name="connsiteX87" fmla="*/ 1281953 w 2661966"/>
                          <a:gd name="connsiteY87" fmla="*/ 515623 h 3370881"/>
                          <a:gd name="connsiteX88" fmla="*/ 1250576 w 2661966"/>
                          <a:gd name="connsiteY88" fmla="*/ 529070 h 3370881"/>
                          <a:gd name="connsiteX89" fmla="*/ 1210235 w 2661966"/>
                          <a:gd name="connsiteY89" fmla="*/ 542517 h 3370881"/>
                          <a:gd name="connsiteX90" fmla="*/ 1183341 w 2661966"/>
                          <a:gd name="connsiteY90" fmla="*/ 555964 h 3370881"/>
                          <a:gd name="connsiteX91" fmla="*/ 1160929 w 2661966"/>
                          <a:gd name="connsiteY91" fmla="*/ 569411 h 3370881"/>
                          <a:gd name="connsiteX92" fmla="*/ 1134035 w 2661966"/>
                          <a:gd name="connsiteY92" fmla="*/ 578376 h 3370881"/>
                          <a:gd name="connsiteX93" fmla="*/ 1111623 w 2661966"/>
                          <a:gd name="connsiteY93" fmla="*/ 587340 h 3370881"/>
                          <a:gd name="connsiteX94" fmla="*/ 1084729 w 2661966"/>
                          <a:gd name="connsiteY94" fmla="*/ 596305 h 3370881"/>
                          <a:gd name="connsiteX95" fmla="*/ 986118 w 2661966"/>
                          <a:gd name="connsiteY95" fmla="*/ 591823 h 3370881"/>
                          <a:gd name="connsiteX96" fmla="*/ 927847 w 2661966"/>
                          <a:gd name="connsiteY96" fmla="*/ 578376 h 3370881"/>
                          <a:gd name="connsiteX97" fmla="*/ 896470 w 2661966"/>
                          <a:gd name="connsiteY97" fmla="*/ 555964 h 3370881"/>
                          <a:gd name="connsiteX98" fmla="*/ 883023 w 2661966"/>
                          <a:gd name="connsiteY98" fmla="*/ 546999 h 3370881"/>
                          <a:gd name="connsiteX99" fmla="*/ 865094 w 2661966"/>
                          <a:gd name="connsiteY99" fmla="*/ 497693 h 3370881"/>
                          <a:gd name="connsiteX100" fmla="*/ 869576 w 2661966"/>
                          <a:gd name="connsiteY100" fmla="*/ 403564 h 3370881"/>
                          <a:gd name="connsiteX101" fmla="*/ 874059 w 2661966"/>
                          <a:gd name="connsiteY101" fmla="*/ 385634 h 3370881"/>
                          <a:gd name="connsiteX102" fmla="*/ 883023 w 2661966"/>
                          <a:gd name="connsiteY102" fmla="*/ 372187 h 3370881"/>
                          <a:gd name="connsiteX103" fmla="*/ 909918 w 2661966"/>
                          <a:gd name="connsiteY103" fmla="*/ 363223 h 3370881"/>
                          <a:gd name="connsiteX104" fmla="*/ 914400 w 2661966"/>
                          <a:gd name="connsiteY104" fmla="*/ 385634 h 3370881"/>
                          <a:gd name="connsiteX105" fmla="*/ 909918 w 2661966"/>
                          <a:gd name="connsiteY105" fmla="*/ 408046 h 3370881"/>
                          <a:gd name="connsiteX106" fmla="*/ 900953 w 2661966"/>
                          <a:gd name="connsiteY106" fmla="*/ 466317 h 3370881"/>
                          <a:gd name="connsiteX107" fmla="*/ 905435 w 2661966"/>
                          <a:gd name="connsiteY107" fmla="*/ 515623 h 3370881"/>
                          <a:gd name="connsiteX108" fmla="*/ 932329 w 2661966"/>
                          <a:gd name="connsiteY108" fmla="*/ 551481 h 3370881"/>
                          <a:gd name="connsiteX109" fmla="*/ 954741 w 2661966"/>
                          <a:gd name="connsiteY109" fmla="*/ 560446 h 3370881"/>
                          <a:gd name="connsiteX110" fmla="*/ 972670 w 2661966"/>
                          <a:gd name="connsiteY110" fmla="*/ 569411 h 3370881"/>
                          <a:gd name="connsiteX111" fmla="*/ 1066800 w 2661966"/>
                          <a:gd name="connsiteY111" fmla="*/ 564929 h 3370881"/>
                          <a:gd name="connsiteX112" fmla="*/ 1111623 w 2661966"/>
                          <a:gd name="connsiteY112" fmla="*/ 551481 h 3370881"/>
                          <a:gd name="connsiteX113" fmla="*/ 1129553 w 2661966"/>
                          <a:gd name="connsiteY113" fmla="*/ 538034 h 3370881"/>
                          <a:gd name="connsiteX114" fmla="*/ 1156447 w 2661966"/>
                          <a:gd name="connsiteY114" fmla="*/ 511140 h 3370881"/>
                          <a:gd name="connsiteX115" fmla="*/ 1160929 w 2661966"/>
                          <a:gd name="connsiteY115" fmla="*/ 493211 h 3370881"/>
                          <a:gd name="connsiteX116" fmla="*/ 1178859 w 2661966"/>
                          <a:gd name="connsiteY116" fmla="*/ 331846 h 3370881"/>
                          <a:gd name="connsiteX117" fmla="*/ 1215315 w 2661966"/>
                          <a:gd name="connsiteY117" fmla="*/ 270289 h 3370881"/>
                          <a:gd name="connsiteX118" fmla="*/ 1214718 w 2661966"/>
                          <a:gd name="connsiteY118" fmla="*/ 367705 h 3370881"/>
                          <a:gd name="connsiteX119" fmla="*/ 1201270 w 2661966"/>
                          <a:gd name="connsiteY119" fmla="*/ 412529 h 3370881"/>
                          <a:gd name="connsiteX120" fmla="*/ 1210235 w 2661966"/>
                          <a:gd name="connsiteY120" fmla="*/ 461834 h 3370881"/>
                          <a:gd name="connsiteX121" fmla="*/ 1214718 w 2661966"/>
                          <a:gd name="connsiteY121" fmla="*/ 475281 h 3370881"/>
                          <a:gd name="connsiteX122" fmla="*/ 1228165 w 2661966"/>
                          <a:gd name="connsiteY122" fmla="*/ 484246 h 3370881"/>
                          <a:gd name="connsiteX123" fmla="*/ 1252481 w 2661966"/>
                          <a:gd name="connsiteY123" fmla="*/ 492651 h 3370881"/>
                          <a:gd name="connsiteX124" fmla="*/ 1317812 w 2661966"/>
                          <a:gd name="connsiteY124" fmla="*/ 488168 h 3370881"/>
                          <a:gd name="connsiteX125" fmla="*/ 1357480 w 2661966"/>
                          <a:gd name="connsiteY125" fmla="*/ 477299 h 3370881"/>
                          <a:gd name="connsiteX126" fmla="*/ 1506070 w 2661966"/>
                          <a:gd name="connsiteY126" fmla="*/ 457352 h 3370881"/>
                          <a:gd name="connsiteX127" fmla="*/ 1550894 w 2661966"/>
                          <a:gd name="connsiteY127" fmla="*/ 430458 h 3370881"/>
                          <a:gd name="connsiteX128" fmla="*/ 1564341 w 2661966"/>
                          <a:gd name="connsiteY128" fmla="*/ 417011 h 3370881"/>
                          <a:gd name="connsiteX129" fmla="*/ 1586753 w 2661966"/>
                          <a:gd name="connsiteY129" fmla="*/ 399081 h 3370881"/>
                          <a:gd name="connsiteX130" fmla="*/ 1595718 w 2661966"/>
                          <a:gd name="connsiteY130" fmla="*/ 381152 h 3370881"/>
                          <a:gd name="connsiteX131" fmla="*/ 1641714 w 2661966"/>
                          <a:gd name="connsiteY131" fmla="*/ 352560 h 3370881"/>
                          <a:gd name="connsiteX132" fmla="*/ 1620066 w 2661966"/>
                          <a:gd name="connsiteY132" fmla="*/ 291047 h 3370881"/>
                          <a:gd name="connsiteX133" fmla="*/ 1604852 w 2661966"/>
                          <a:gd name="connsiteY133" fmla="*/ 236279 h 3370881"/>
                          <a:gd name="connsiteX134" fmla="*/ 1537447 w 2661966"/>
                          <a:gd name="connsiteY134" fmla="*/ 188411 h 3370881"/>
                          <a:gd name="connsiteX135" fmla="*/ 1591422 w 2661966"/>
                          <a:gd name="connsiteY135" fmla="*/ 383206 h 3370881"/>
                          <a:gd name="connsiteX136" fmla="*/ 1655669 w 2661966"/>
                          <a:gd name="connsiteY136" fmla="*/ 407486 h 3370881"/>
                          <a:gd name="connsiteX137" fmla="*/ 1658470 w 2661966"/>
                          <a:gd name="connsiteY137" fmla="*/ 412529 h 3370881"/>
                          <a:gd name="connsiteX138" fmla="*/ 1685365 w 2661966"/>
                          <a:gd name="connsiteY138" fmla="*/ 390117 h 3370881"/>
                          <a:gd name="connsiteX139" fmla="*/ 1694329 w 2661966"/>
                          <a:gd name="connsiteY139" fmla="*/ 376670 h 3370881"/>
                          <a:gd name="connsiteX140" fmla="*/ 1734670 w 2661966"/>
                          <a:gd name="connsiteY140" fmla="*/ 354258 h 3370881"/>
                          <a:gd name="connsiteX141" fmla="*/ 1743635 w 2661966"/>
                          <a:gd name="connsiteY141" fmla="*/ 340811 h 3370881"/>
                          <a:gd name="connsiteX142" fmla="*/ 1757082 w 2661966"/>
                          <a:gd name="connsiteY142" fmla="*/ 336329 h 3370881"/>
                          <a:gd name="connsiteX143" fmla="*/ 1843909 w 2661966"/>
                          <a:gd name="connsiteY143" fmla="*/ 262341 h 3370881"/>
                          <a:gd name="connsiteX144" fmla="*/ 1874221 w 2661966"/>
                          <a:gd name="connsiteY144" fmla="*/ 202194 h 3370881"/>
                          <a:gd name="connsiteX145" fmla="*/ 1828094 w 2661966"/>
                          <a:gd name="connsiteY145" fmla="*/ 136767 h 3370881"/>
                          <a:gd name="connsiteX146" fmla="*/ 1772023 w 2661966"/>
                          <a:gd name="connsiteY146" fmla="*/ 77249 h 3370881"/>
                          <a:gd name="connsiteX147" fmla="*/ 1948888 w 2661966"/>
                          <a:gd name="connsiteY147" fmla="*/ 178018 h 3370881"/>
                          <a:gd name="connsiteX148" fmla="*/ 1952362 w 2661966"/>
                          <a:gd name="connsiteY148" fmla="*/ 254265 h 3370881"/>
                          <a:gd name="connsiteX149" fmla="*/ 1874221 w 2661966"/>
                          <a:gd name="connsiteY149" fmla="*/ 318698 h 3370881"/>
                          <a:gd name="connsiteX150" fmla="*/ 1788459 w 2661966"/>
                          <a:gd name="connsiteY150" fmla="*/ 367705 h 3370881"/>
                          <a:gd name="connsiteX151" fmla="*/ 1761565 w 2661966"/>
                          <a:gd name="connsiteY151" fmla="*/ 390117 h 3370881"/>
                          <a:gd name="connsiteX152" fmla="*/ 1783976 w 2661966"/>
                          <a:gd name="connsiteY152" fmla="*/ 399081 h 3370881"/>
                          <a:gd name="connsiteX153" fmla="*/ 1878106 w 2661966"/>
                          <a:gd name="connsiteY153" fmla="*/ 390117 h 3370881"/>
                          <a:gd name="connsiteX154" fmla="*/ 1891553 w 2661966"/>
                          <a:gd name="connsiteY154" fmla="*/ 381152 h 3370881"/>
                          <a:gd name="connsiteX155" fmla="*/ 1918447 w 2661966"/>
                          <a:gd name="connsiteY155" fmla="*/ 372187 h 3370881"/>
                          <a:gd name="connsiteX156" fmla="*/ 1940859 w 2661966"/>
                          <a:gd name="connsiteY156" fmla="*/ 358740 h 3370881"/>
                          <a:gd name="connsiteX157" fmla="*/ 1954306 w 2661966"/>
                          <a:gd name="connsiteY157" fmla="*/ 354258 h 3370881"/>
                          <a:gd name="connsiteX158" fmla="*/ 2103145 w 2661966"/>
                          <a:gd name="connsiteY158" fmla="*/ 202207 h 3370881"/>
                          <a:gd name="connsiteX159" fmla="*/ 2064254 w 2661966"/>
                          <a:gd name="connsiteY159" fmla="*/ 20406 h 3370881"/>
                          <a:gd name="connsiteX160" fmla="*/ 2169347 w 2661966"/>
                          <a:gd name="connsiteY160" fmla="*/ 104479 h 3370881"/>
                          <a:gd name="connsiteX161" fmla="*/ 2183354 w 2661966"/>
                          <a:gd name="connsiteY161" fmla="*/ 192893 h 3370881"/>
                          <a:gd name="connsiteX162" fmla="*/ 2170300 w 2661966"/>
                          <a:gd name="connsiteY162" fmla="*/ 271231 h 3370881"/>
                          <a:gd name="connsiteX163" fmla="*/ 2096795 w 2661966"/>
                          <a:gd name="connsiteY163" fmla="*/ 316507 h 3370881"/>
                          <a:gd name="connsiteX164" fmla="*/ 1999129 w 2661966"/>
                          <a:gd name="connsiteY164" fmla="*/ 358740 h 3370881"/>
                          <a:gd name="connsiteX165" fmla="*/ 1994647 w 2661966"/>
                          <a:gd name="connsiteY165" fmla="*/ 372187 h 3370881"/>
                          <a:gd name="connsiteX166" fmla="*/ 2039470 w 2661966"/>
                          <a:gd name="connsiteY166" fmla="*/ 390117 h 3370881"/>
                          <a:gd name="connsiteX167" fmla="*/ 2115670 w 2661966"/>
                          <a:gd name="connsiteY167" fmla="*/ 390117 h 3370881"/>
                          <a:gd name="connsiteX168" fmla="*/ 2160494 w 2661966"/>
                          <a:gd name="connsiteY168" fmla="*/ 376670 h 3370881"/>
                          <a:gd name="connsiteX169" fmla="*/ 2191870 w 2661966"/>
                          <a:gd name="connsiteY169" fmla="*/ 363223 h 3370881"/>
                          <a:gd name="connsiteX170" fmla="*/ 2205318 w 2661966"/>
                          <a:gd name="connsiteY170" fmla="*/ 358740 h 3370881"/>
                          <a:gd name="connsiteX171" fmla="*/ 2273487 w 2661966"/>
                          <a:gd name="connsiteY171" fmla="*/ 280486 h 3370881"/>
                          <a:gd name="connsiteX172" fmla="*/ 2312894 w 2661966"/>
                          <a:gd name="connsiteY172" fmla="*/ 183929 h 3370881"/>
                          <a:gd name="connsiteX173" fmla="*/ 2339788 w 2661966"/>
                          <a:gd name="connsiteY173" fmla="*/ 151 h 3370881"/>
                          <a:gd name="connsiteX174" fmla="*/ 2357718 w 2661966"/>
                          <a:gd name="connsiteY174" fmla="*/ 215305 h 3370881"/>
                          <a:gd name="connsiteX175" fmla="*/ 2308598 w 2661966"/>
                          <a:gd name="connsiteY175" fmla="*/ 319520 h 3370881"/>
                          <a:gd name="connsiteX176" fmla="*/ 2245659 w 2661966"/>
                          <a:gd name="connsiteY176" fmla="*/ 390117 h 3370881"/>
                          <a:gd name="connsiteX177" fmla="*/ 2254623 w 2661966"/>
                          <a:gd name="connsiteY177" fmla="*/ 403564 h 3370881"/>
                          <a:gd name="connsiteX178" fmla="*/ 2353235 w 2661966"/>
                          <a:gd name="connsiteY178" fmla="*/ 399081 h 3370881"/>
                          <a:gd name="connsiteX179" fmla="*/ 2366682 w 2661966"/>
                          <a:gd name="connsiteY179" fmla="*/ 394599 h 3370881"/>
                          <a:gd name="connsiteX180" fmla="*/ 2389094 w 2661966"/>
                          <a:gd name="connsiteY180" fmla="*/ 390117 h 3370881"/>
                          <a:gd name="connsiteX181" fmla="*/ 2424953 w 2661966"/>
                          <a:gd name="connsiteY181" fmla="*/ 367705 h 3370881"/>
                          <a:gd name="connsiteX182" fmla="*/ 2528047 w 2661966"/>
                          <a:gd name="connsiteY182" fmla="*/ 292700 h 3370881"/>
                          <a:gd name="connsiteX183" fmla="*/ 2541495 w 2661966"/>
                          <a:gd name="connsiteY183" fmla="*/ 62906 h 3370881"/>
                          <a:gd name="connsiteX184" fmla="*/ 2591304 w 2661966"/>
                          <a:gd name="connsiteY184" fmla="*/ 214081 h 3370881"/>
                          <a:gd name="connsiteX185" fmla="*/ 2602790 w 2661966"/>
                          <a:gd name="connsiteY185" fmla="*/ 290907 h 3370881"/>
                          <a:gd name="connsiteX186" fmla="*/ 2660388 w 2661966"/>
                          <a:gd name="connsiteY186" fmla="*/ 338644 h 3370881"/>
                          <a:gd name="connsiteX187" fmla="*/ 2531969 w 2661966"/>
                          <a:gd name="connsiteY187" fmla="*/ 383206 h 3370881"/>
                          <a:gd name="connsiteX188" fmla="*/ 2442882 w 2661966"/>
                          <a:gd name="connsiteY188" fmla="*/ 403564 h 3370881"/>
                          <a:gd name="connsiteX189" fmla="*/ 2398059 w 2661966"/>
                          <a:gd name="connsiteY189" fmla="*/ 417011 h 3370881"/>
                          <a:gd name="connsiteX190" fmla="*/ 2375647 w 2661966"/>
                          <a:gd name="connsiteY190" fmla="*/ 425976 h 3370881"/>
                          <a:gd name="connsiteX191" fmla="*/ 2357718 w 2661966"/>
                          <a:gd name="connsiteY191" fmla="*/ 430458 h 3370881"/>
                          <a:gd name="connsiteX192" fmla="*/ 2344270 w 2661966"/>
                          <a:gd name="connsiteY192" fmla="*/ 461834 h 3370881"/>
                          <a:gd name="connsiteX193" fmla="*/ 2353235 w 2661966"/>
                          <a:gd name="connsiteY193" fmla="*/ 502176 h 3370881"/>
                          <a:gd name="connsiteX194" fmla="*/ 2362200 w 2661966"/>
                          <a:gd name="connsiteY194" fmla="*/ 515623 h 3370881"/>
                          <a:gd name="connsiteX195" fmla="*/ 2344270 w 2661966"/>
                          <a:gd name="connsiteY195" fmla="*/ 587340 h 3370881"/>
                          <a:gd name="connsiteX196" fmla="*/ 2321859 w 2661966"/>
                          <a:gd name="connsiteY196" fmla="*/ 614234 h 3370881"/>
                          <a:gd name="connsiteX197" fmla="*/ 2308412 w 2661966"/>
                          <a:gd name="connsiteY197" fmla="*/ 636646 h 3370881"/>
                          <a:gd name="connsiteX198" fmla="*/ 2281518 w 2661966"/>
                          <a:gd name="connsiteY198" fmla="*/ 641129 h 3370881"/>
                          <a:gd name="connsiteX199" fmla="*/ 2259106 w 2661966"/>
                          <a:gd name="connsiteY199" fmla="*/ 636646 h 3370881"/>
                          <a:gd name="connsiteX200" fmla="*/ 2277035 w 2661966"/>
                          <a:gd name="connsiteY200" fmla="*/ 578376 h 3370881"/>
                          <a:gd name="connsiteX201" fmla="*/ 2290482 w 2661966"/>
                          <a:gd name="connsiteY201" fmla="*/ 542517 h 3370881"/>
                          <a:gd name="connsiteX202" fmla="*/ 2286000 w 2661966"/>
                          <a:gd name="connsiteY202" fmla="*/ 506658 h 3370881"/>
                          <a:gd name="connsiteX203" fmla="*/ 2245659 w 2661966"/>
                          <a:gd name="connsiteY203" fmla="*/ 448387 h 3370881"/>
                          <a:gd name="connsiteX204" fmla="*/ 2200835 w 2661966"/>
                          <a:gd name="connsiteY204" fmla="*/ 430458 h 3370881"/>
                          <a:gd name="connsiteX205" fmla="*/ 2169459 w 2661966"/>
                          <a:gd name="connsiteY205" fmla="*/ 425976 h 3370881"/>
                          <a:gd name="connsiteX206" fmla="*/ 2102223 w 2661966"/>
                          <a:gd name="connsiteY206" fmla="*/ 430458 h 3370881"/>
                          <a:gd name="connsiteX207" fmla="*/ 2084294 w 2661966"/>
                          <a:gd name="connsiteY207" fmla="*/ 439423 h 3370881"/>
                          <a:gd name="connsiteX208" fmla="*/ 2070847 w 2661966"/>
                          <a:gd name="connsiteY208" fmla="*/ 443905 h 3370881"/>
                          <a:gd name="connsiteX209" fmla="*/ 2061882 w 2661966"/>
                          <a:gd name="connsiteY209" fmla="*/ 461834 h 3370881"/>
                          <a:gd name="connsiteX210" fmla="*/ 2034988 w 2661966"/>
                          <a:gd name="connsiteY210" fmla="*/ 475281 h 3370881"/>
                          <a:gd name="connsiteX211" fmla="*/ 1783976 w 2661966"/>
                          <a:gd name="connsiteY211" fmla="*/ 479764 h 3370881"/>
                          <a:gd name="connsiteX212" fmla="*/ 1766047 w 2661966"/>
                          <a:gd name="connsiteY212" fmla="*/ 488729 h 3370881"/>
                          <a:gd name="connsiteX213" fmla="*/ 1703294 w 2661966"/>
                          <a:gd name="connsiteY213" fmla="*/ 506658 h 3370881"/>
                          <a:gd name="connsiteX214" fmla="*/ 1689847 w 2661966"/>
                          <a:gd name="connsiteY214" fmla="*/ 511140 h 3370881"/>
                          <a:gd name="connsiteX215" fmla="*/ 1676400 w 2661966"/>
                          <a:gd name="connsiteY215" fmla="*/ 520105 h 3370881"/>
                          <a:gd name="connsiteX216" fmla="*/ 1649506 w 2661966"/>
                          <a:gd name="connsiteY216" fmla="*/ 529070 h 3370881"/>
                          <a:gd name="connsiteX217" fmla="*/ 1636059 w 2661966"/>
                          <a:gd name="connsiteY217" fmla="*/ 538034 h 3370881"/>
                          <a:gd name="connsiteX218" fmla="*/ 1622612 w 2661966"/>
                          <a:gd name="connsiteY218" fmla="*/ 551481 h 3370881"/>
                          <a:gd name="connsiteX219" fmla="*/ 1609165 w 2661966"/>
                          <a:gd name="connsiteY219" fmla="*/ 555964 h 3370881"/>
                          <a:gd name="connsiteX220" fmla="*/ 1577788 w 2661966"/>
                          <a:gd name="connsiteY220" fmla="*/ 587340 h 3370881"/>
                          <a:gd name="connsiteX221" fmla="*/ 1568823 w 2661966"/>
                          <a:gd name="connsiteY221" fmla="*/ 600787 h 3370881"/>
                          <a:gd name="connsiteX222" fmla="*/ 1555376 w 2661966"/>
                          <a:gd name="connsiteY222" fmla="*/ 614234 h 3370881"/>
                          <a:gd name="connsiteX223" fmla="*/ 1524000 w 2661966"/>
                          <a:gd name="connsiteY223" fmla="*/ 654576 h 3370881"/>
                          <a:gd name="connsiteX224" fmla="*/ 1519518 w 2661966"/>
                          <a:gd name="connsiteY224" fmla="*/ 668023 h 3370881"/>
                          <a:gd name="connsiteX225" fmla="*/ 1528482 w 2661966"/>
                          <a:gd name="connsiteY225" fmla="*/ 708364 h 3370881"/>
                          <a:gd name="connsiteX226" fmla="*/ 1537447 w 2661966"/>
                          <a:gd name="connsiteY226" fmla="*/ 721811 h 3370881"/>
                          <a:gd name="connsiteX227" fmla="*/ 1568823 w 2661966"/>
                          <a:gd name="connsiteY227" fmla="*/ 712846 h 3370881"/>
                          <a:gd name="connsiteX228" fmla="*/ 1600200 w 2661966"/>
                          <a:gd name="connsiteY228" fmla="*/ 712846 h 3370881"/>
                          <a:gd name="connsiteX229" fmla="*/ 1631576 w 2661966"/>
                          <a:gd name="connsiteY229" fmla="*/ 690434 h 3370881"/>
                          <a:gd name="connsiteX230" fmla="*/ 1645023 w 2661966"/>
                          <a:gd name="connsiteY230" fmla="*/ 676987 h 3370881"/>
                          <a:gd name="connsiteX231" fmla="*/ 1685365 w 2661966"/>
                          <a:gd name="connsiteY231" fmla="*/ 645611 h 3370881"/>
                          <a:gd name="connsiteX232" fmla="*/ 1716741 w 2661966"/>
                          <a:gd name="connsiteY232" fmla="*/ 614234 h 3370881"/>
                          <a:gd name="connsiteX233" fmla="*/ 1748118 w 2661966"/>
                          <a:gd name="connsiteY233" fmla="*/ 596305 h 3370881"/>
                          <a:gd name="connsiteX234" fmla="*/ 1761565 w 2661966"/>
                          <a:gd name="connsiteY234" fmla="*/ 591823 h 3370881"/>
                          <a:gd name="connsiteX235" fmla="*/ 1779494 w 2661966"/>
                          <a:gd name="connsiteY235" fmla="*/ 582858 h 3370881"/>
                          <a:gd name="connsiteX236" fmla="*/ 1815353 w 2661966"/>
                          <a:gd name="connsiteY236" fmla="*/ 573893 h 3370881"/>
                          <a:gd name="connsiteX237" fmla="*/ 2030506 w 2661966"/>
                          <a:gd name="connsiteY237" fmla="*/ 578376 h 3370881"/>
                          <a:gd name="connsiteX238" fmla="*/ 2017059 w 2661966"/>
                          <a:gd name="connsiteY238" fmla="*/ 600787 h 3370881"/>
                          <a:gd name="connsiteX239" fmla="*/ 1981200 w 2661966"/>
                          <a:gd name="connsiteY239" fmla="*/ 636646 h 3370881"/>
                          <a:gd name="connsiteX240" fmla="*/ 1967753 w 2661966"/>
                          <a:gd name="connsiteY240" fmla="*/ 650093 h 3370881"/>
                          <a:gd name="connsiteX241" fmla="*/ 1936376 w 2661966"/>
                          <a:gd name="connsiteY241" fmla="*/ 690434 h 3370881"/>
                          <a:gd name="connsiteX242" fmla="*/ 1905000 w 2661966"/>
                          <a:gd name="connsiteY242" fmla="*/ 717329 h 3370881"/>
                          <a:gd name="connsiteX243" fmla="*/ 1860176 w 2661966"/>
                          <a:gd name="connsiteY243" fmla="*/ 735258 h 3370881"/>
                          <a:gd name="connsiteX244" fmla="*/ 1788459 w 2661966"/>
                          <a:gd name="connsiteY244" fmla="*/ 744223 h 3370881"/>
                          <a:gd name="connsiteX245" fmla="*/ 1846729 w 2661966"/>
                          <a:gd name="connsiteY245" fmla="*/ 802493 h 3370881"/>
                          <a:gd name="connsiteX246" fmla="*/ 1913965 w 2661966"/>
                          <a:gd name="connsiteY246" fmla="*/ 829387 h 3370881"/>
                          <a:gd name="connsiteX247" fmla="*/ 1922929 w 2661966"/>
                          <a:gd name="connsiteY247" fmla="*/ 842834 h 3370881"/>
                          <a:gd name="connsiteX248" fmla="*/ 1967753 w 2661966"/>
                          <a:gd name="connsiteY248" fmla="*/ 883176 h 3370881"/>
                          <a:gd name="connsiteX249" fmla="*/ 1981200 w 2661966"/>
                          <a:gd name="connsiteY249" fmla="*/ 896623 h 3370881"/>
                          <a:gd name="connsiteX250" fmla="*/ 1994647 w 2661966"/>
                          <a:gd name="connsiteY250" fmla="*/ 905587 h 3370881"/>
                          <a:gd name="connsiteX251" fmla="*/ 2021541 w 2661966"/>
                          <a:gd name="connsiteY251" fmla="*/ 927999 h 3370881"/>
                          <a:gd name="connsiteX252" fmla="*/ 2030506 w 2661966"/>
                          <a:gd name="connsiteY252" fmla="*/ 941446 h 3370881"/>
                          <a:gd name="connsiteX253" fmla="*/ 2057400 w 2661966"/>
                          <a:gd name="connsiteY253" fmla="*/ 968340 h 3370881"/>
                          <a:gd name="connsiteX254" fmla="*/ 2088776 w 2661966"/>
                          <a:gd name="connsiteY254" fmla="*/ 1013164 h 3370881"/>
                          <a:gd name="connsiteX255" fmla="*/ 2115670 w 2661966"/>
                          <a:gd name="connsiteY255" fmla="*/ 1057987 h 3370881"/>
                          <a:gd name="connsiteX256" fmla="*/ 2120153 w 2661966"/>
                          <a:gd name="connsiteY256" fmla="*/ 1089364 h 3370881"/>
                          <a:gd name="connsiteX257" fmla="*/ 2138082 w 2661966"/>
                          <a:gd name="connsiteY257" fmla="*/ 1143152 h 3370881"/>
                          <a:gd name="connsiteX258" fmla="*/ 2147047 w 2661966"/>
                          <a:gd name="connsiteY258" fmla="*/ 1196940 h 3370881"/>
                          <a:gd name="connsiteX259" fmla="*/ 2151529 w 2661966"/>
                          <a:gd name="connsiteY259" fmla="*/ 1210387 h 3370881"/>
                          <a:gd name="connsiteX260" fmla="*/ 2156012 w 2661966"/>
                          <a:gd name="connsiteY260" fmla="*/ 1228317 h 3370881"/>
                          <a:gd name="connsiteX261" fmla="*/ 2173941 w 2661966"/>
                          <a:gd name="connsiteY261" fmla="*/ 1295552 h 3370881"/>
                          <a:gd name="connsiteX262" fmla="*/ 2182906 w 2661966"/>
                          <a:gd name="connsiteY262" fmla="*/ 1313481 h 3370881"/>
                          <a:gd name="connsiteX263" fmla="*/ 2187388 w 2661966"/>
                          <a:gd name="connsiteY263" fmla="*/ 1331411 h 3370881"/>
                          <a:gd name="connsiteX264" fmla="*/ 2214282 w 2661966"/>
                          <a:gd name="connsiteY264" fmla="*/ 1385199 h 3370881"/>
                          <a:gd name="connsiteX265" fmla="*/ 2218765 w 2661966"/>
                          <a:gd name="connsiteY265" fmla="*/ 1403129 h 3370881"/>
                          <a:gd name="connsiteX266" fmla="*/ 2223247 w 2661966"/>
                          <a:gd name="connsiteY266" fmla="*/ 1430023 h 3370881"/>
                          <a:gd name="connsiteX267" fmla="*/ 2236694 w 2661966"/>
                          <a:gd name="connsiteY267" fmla="*/ 1456917 h 3370881"/>
                          <a:gd name="connsiteX268" fmla="*/ 2249794 w 2661966"/>
                          <a:gd name="connsiteY268" fmla="*/ 1524624 h 3370881"/>
                          <a:gd name="connsiteX269" fmla="*/ 2241176 w 2661966"/>
                          <a:gd name="connsiteY269" fmla="*/ 1577940 h 3370881"/>
                          <a:gd name="connsiteX270" fmla="*/ 2245659 w 2661966"/>
                          <a:gd name="connsiteY270" fmla="*/ 1595870 h 3370881"/>
                          <a:gd name="connsiteX271" fmla="*/ 2249634 w 2661966"/>
                          <a:gd name="connsiteY271" fmla="*/ 1685855 h 3370881"/>
                          <a:gd name="connsiteX272" fmla="*/ 2227729 w 2661966"/>
                          <a:gd name="connsiteY272" fmla="*/ 1716893 h 3370881"/>
                          <a:gd name="connsiteX273" fmla="*/ 2240500 w 2661966"/>
                          <a:gd name="connsiteY273" fmla="*/ 1674269 h 3370881"/>
                          <a:gd name="connsiteX274" fmla="*/ 2235341 w 2661966"/>
                          <a:gd name="connsiteY274" fmla="*/ 1788611 h 3370881"/>
                          <a:gd name="connsiteX275" fmla="*/ 2230689 w 2661966"/>
                          <a:gd name="connsiteY275" fmla="*/ 1823963 h 3370881"/>
                          <a:gd name="connsiteX276" fmla="*/ 2226207 w 2661966"/>
                          <a:gd name="connsiteY276" fmla="*/ 1824470 h 3370881"/>
                          <a:gd name="connsiteX277" fmla="*/ 2208278 w 2661966"/>
                          <a:gd name="connsiteY277" fmla="*/ 1869293 h 3370881"/>
                          <a:gd name="connsiteX278" fmla="*/ 2195168 w 2661966"/>
                          <a:gd name="connsiteY278" fmla="*/ 1882740 h 3370881"/>
                          <a:gd name="connsiteX279" fmla="*/ 2203458 w 2661966"/>
                          <a:gd name="connsiteY279" fmla="*/ 1918938 h 3370881"/>
                          <a:gd name="connsiteX280" fmla="*/ 2204134 w 2661966"/>
                          <a:gd name="connsiteY280" fmla="*/ 1949806 h 3370881"/>
                          <a:gd name="connsiteX281" fmla="*/ 2226545 w 2661966"/>
                          <a:gd name="connsiteY281" fmla="*/ 1954627 h 3370881"/>
                          <a:gd name="connsiteX282" fmla="*/ 2241176 w 2661966"/>
                          <a:gd name="connsiteY282" fmla="*/ 2012729 h 3370881"/>
                          <a:gd name="connsiteX283" fmla="*/ 2263588 w 2661966"/>
                          <a:gd name="connsiteY283" fmla="*/ 2057552 h 3370881"/>
                          <a:gd name="connsiteX284" fmla="*/ 2286000 w 2661966"/>
                          <a:gd name="connsiteY284" fmla="*/ 2084446 h 3370881"/>
                          <a:gd name="connsiteX285" fmla="*/ 2299447 w 2661966"/>
                          <a:gd name="connsiteY285" fmla="*/ 2124787 h 3370881"/>
                          <a:gd name="connsiteX286" fmla="*/ 2321859 w 2661966"/>
                          <a:gd name="connsiteY286" fmla="*/ 2151681 h 3370881"/>
                          <a:gd name="connsiteX287" fmla="*/ 2344270 w 2661966"/>
                          <a:gd name="connsiteY287" fmla="*/ 2205470 h 3370881"/>
                          <a:gd name="connsiteX288" fmla="*/ 2348753 w 2661966"/>
                          <a:gd name="connsiteY288" fmla="*/ 2223399 h 3370881"/>
                          <a:gd name="connsiteX289" fmla="*/ 2366682 w 2661966"/>
                          <a:gd name="connsiteY289" fmla="*/ 2263740 h 3370881"/>
                          <a:gd name="connsiteX290" fmla="*/ 2375647 w 2661966"/>
                          <a:gd name="connsiteY290" fmla="*/ 2286152 h 3370881"/>
                          <a:gd name="connsiteX291" fmla="*/ 2380129 w 2661966"/>
                          <a:gd name="connsiteY291" fmla="*/ 2308564 h 3370881"/>
                          <a:gd name="connsiteX292" fmla="*/ 2389094 w 2661966"/>
                          <a:gd name="connsiteY292" fmla="*/ 2335458 h 3370881"/>
                          <a:gd name="connsiteX293" fmla="*/ 2393576 w 2661966"/>
                          <a:gd name="connsiteY293" fmla="*/ 2380281 h 3370881"/>
                          <a:gd name="connsiteX294" fmla="*/ 2398059 w 2661966"/>
                          <a:gd name="connsiteY294" fmla="*/ 2393729 h 3370881"/>
                          <a:gd name="connsiteX295" fmla="*/ 2419794 w 2661966"/>
                          <a:gd name="connsiteY295" fmla="*/ 2447517 h 3370881"/>
                          <a:gd name="connsiteX296" fmla="*/ 2427343 w 2661966"/>
                          <a:gd name="connsiteY296" fmla="*/ 2564058 h 3370881"/>
                          <a:gd name="connsiteX297" fmla="*/ 2389094 w 2661966"/>
                          <a:gd name="connsiteY297" fmla="*/ 2837481 h 3370881"/>
                          <a:gd name="connsiteX298" fmla="*/ 2380129 w 2661966"/>
                          <a:gd name="connsiteY298" fmla="*/ 2859893 h 3370881"/>
                          <a:gd name="connsiteX299" fmla="*/ 2357718 w 2661966"/>
                          <a:gd name="connsiteY299" fmla="*/ 2913681 h 3370881"/>
                          <a:gd name="connsiteX300" fmla="*/ 2348753 w 2661966"/>
                          <a:gd name="connsiteY300" fmla="*/ 2936093 h 3370881"/>
                          <a:gd name="connsiteX301" fmla="*/ 2339788 w 2661966"/>
                          <a:gd name="connsiteY301" fmla="*/ 2971952 h 3370881"/>
                          <a:gd name="connsiteX302" fmla="*/ 2326341 w 2661966"/>
                          <a:gd name="connsiteY302" fmla="*/ 2994364 h 3370881"/>
                          <a:gd name="connsiteX303" fmla="*/ 2317376 w 2661966"/>
                          <a:gd name="connsiteY303" fmla="*/ 3025740 h 3370881"/>
                          <a:gd name="connsiteX304" fmla="*/ 2303929 w 2661966"/>
                          <a:gd name="connsiteY304" fmla="*/ 3048152 h 3370881"/>
                          <a:gd name="connsiteX305" fmla="*/ 2290482 w 2661966"/>
                          <a:gd name="connsiteY305" fmla="*/ 3079529 h 3370881"/>
                          <a:gd name="connsiteX306" fmla="*/ 2272553 w 2661966"/>
                          <a:gd name="connsiteY306" fmla="*/ 3084011 h 3370881"/>
                          <a:gd name="connsiteX307" fmla="*/ 2259106 w 2661966"/>
                          <a:gd name="connsiteY307" fmla="*/ 3088493 h 3370881"/>
                          <a:gd name="connsiteX308" fmla="*/ 2241176 w 2661966"/>
                          <a:gd name="connsiteY308" fmla="*/ 3092976 h 3370881"/>
                          <a:gd name="connsiteX309" fmla="*/ 2209800 w 2661966"/>
                          <a:gd name="connsiteY309" fmla="*/ 3101940 h 3370881"/>
                          <a:gd name="connsiteX310" fmla="*/ 2205318 w 2661966"/>
                          <a:gd name="connsiteY310" fmla="*/ 3039187 h 3370881"/>
                          <a:gd name="connsiteX311" fmla="*/ 2218765 w 2661966"/>
                          <a:gd name="connsiteY311" fmla="*/ 3021258 h 3370881"/>
                          <a:gd name="connsiteX312" fmla="*/ 2245659 w 2661966"/>
                          <a:gd name="connsiteY312" fmla="*/ 2971952 h 3370881"/>
                          <a:gd name="connsiteX313" fmla="*/ 2268070 w 2661966"/>
                          <a:gd name="connsiteY313" fmla="*/ 2945058 h 3370881"/>
                          <a:gd name="connsiteX314" fmla="*/ 2298550 w 2661966"/>
                          <a:gd name="connsiteY314" fmla="*/ 2568540 h 3370881"/>
                          <a:gd name="connsiteX315" fmla="*/ 2284986 w 2661966"/>
                          <a:gd name="connsiteY315" fmla="*/ 2532681 h 3370881"/>
                          <a:gd name="connsiteX316" fmla="*/ 2293273 w 2661966"/>
                          <a:gd name="connsiteY316" fmla="*/ 2496653 h 3370881"/>
                          <a:gd name="connsiteX317" fmla="*/ 2278152 w 2661966"/>
                          <a:gd name="connsiteY317" fmla="*/ 2475178 h 3370881"/>
                          <a:gd name="connsiteX318" fmla="*/ 2245659 w 2661966"/>
                          <a:gd name="connsiteY318" fmla="*/ 2389247 h 3370881"/>
                          <a:gd name="connsiteX319" fmla="*/ 2195507 w 2661966"/>
                          <a:gd name="connsiteY319" fmla="*/ 2241328 h 3370881"/>
                          <a:gd name="connsiteX320" fmla="*/ 2083786 w 2661966"/>
                          <a:gd name="connsiteY320" fmla="*/ 2040300 h 3370881"/>
                          <a:gd name="connsiteX321" fmla="*/ 2048773 w 2661966"/>
                          <a:gd name="connsiteY321" fmla="*/ 2017971 h 3370881"/>
                          <a:gd name="connsiteX322" fmla="*/ 2074314 w 2661966"/>
                          <a:gd name="connsiteY322" fmla="*/ 2011967 h 3370881"/>
                          <a:gd name="connsiteX323" fmla="*/ 2034988 w 2661966"/>
                          <a:gd name="connsiteY323" fmla="*/ 2003764 h 3370881"/>
                          <a:gd name="connsiteX324" fmla="*/ 2026023 w 2661966"/>
                          <a:gd name="connsiteY324" fmla="*/ 2026176 h 3370881"/>
                          <a:gd name="connsiteX325" fmla="*/ 2021541 w 2661966"/>
                          <a:gd name="connsiteY325" fmla="*/ 2039623 h 3370881"/>
                          <a:gd name="connsiteX326" fmla="*/ 1999129 w 2661966"/>
                          <a:gd name="connsiteY326" fmla="*/ 2053070 h 3370881"/>
                          <a:gd name="connsiteX327" fmla="*/ 1990165 w 2661966"/>
                          <a:gd name="connsiteY327" fmla="*/ 2070999 h 3370881"/>
                          <a:gd name="connsiteX328" fmla="*/ 1967753 w 2661966"/>
                          <a:gd name="connsiteY328" fmla="*/ 2106858 h 3370881"/>
                          <a:gd name="connsiteX329" fmla="*/ 1981200 w 2661966"/>
                          <a:gd name="connsiteY329" fmla="*/ 2223399 h 3370881"/>
                          <a:gd name="connsiteX330" fmla="*/ 1994647 w 2661966"/>
                          <a:gd name="connsiteY330" fmla="*/ 2254776 h 3370881"/>
                          <a:gd name="connsiteX331" fmla="*/ 2003612 w 2661966"/>
                          <a:gd name="connsiteY331" fmla="*/ 2272705 h 3370881"/>
                          <a:gd name="connsiteX332" fmla="*/ 2026023 w 2661966"/>
                          <a:gd name="connsiteY332" fmla="*/ 2304081 h 3370881"/>
                          <a:gd name="connsiteX333" fmla="*/ 2043953 w 2661966"/>
                          <a:gd name="connsiteY333" fmla="*/ 2348905 h 3370881"/>
                          <a:gd name="connsiteX334" fmla="*/ 2061882 w 2661966"/>
                          <a:gd name="connsiteY334" fmla="*/ 2371317 h 3370881"/>
                          <a:gd name="connsiteX335" fmla="*/ 2088776 w 2661966"/>
                          <a:gd name="connsiteY335" fmla="*/ 2434070 h 3370881"/>
                          <a:gd name="connsiteX336" fmla="*/ 2102223 w 2661966"/>
                          <a:gd name="connsiteY336" fmla="*/ 2465446 h 3370881"/>
                          <a:gd name="connsiteX337" fmla="*/ 2106706 w 2661966"/>
                          <a:gd name="connsiteY337" fmla="*/ 2496823 h 3370881"/>
                          <a:gd name="connsiteX338" fmla="*/ 2124635 w 2661966"/>
                          <a:gd name="connsiteY338" fmla="*/ 2559576 h 3370881"/>
                          <a:gd name="connsiteX339" fmla="*/ 2138082 w 2661966"/>
                          <a:gd name="connsiteY339" fmla="*/ 2649223 h 3370881"/>
                          <a:gd name="connsiteX340" fmla="*/ 2147047 w 2661966"/>
                          <a:gd name="connsiteY340" fmla="*/ 2685081 h 3370881"/>
                          <a:gd name="connsiteX341" fmla="*/ 2151529 w 2661966"/>
                          <a:gd name="connsiteY341" fmla="*/ 2716458 h 3370881"/>
                          <a:gd name="connsiteX342" fmla="*/ 2160494 w 2661966"/>
                          <a:gd name="connsiteY342" fmla="*/ 2770246 h 3370881"/>
                          <a:gd name="connsiteX343" fmla="*/ 2156012 w 2661966"/>
                          <a:gd name="connsiteY343" fmla="*/ 2962987 h 3370881"/>
                          <a:gd name="connsiteX344" fmla="*/ 2138082 w 2661966"/>
                          <a:gd name="connsiteY344" fmla="*/ 3043670 h 3370881"/>
                          <a:gd name="connsiteX345" fmla="*/ 2133600 w 2661966"/>
                          <a:gd name="connsiteY345" fmla="*/ 3061599 h 3370881"/>
                          <a:gd name="connsiteX346" fmla="*/ 2120153 w 2661966"/>
                          <a:gd name="connsiteY346" fmla="*/ 3079529 h 3370881"/>
                          <a:gd name="connsiteX347" fmla="*/ 2111188 w 2661966"/>
                          <a:gd name="connsiteY347" fmla="*/ 3106423 h 3370881"/>
                          <a:gd name="connsiteX348" fmla="*/ 2088776 w 2661966"/>
                          <a:gd name="connsiteY348" fmla="*/ 3137799 h 3370881"/>
                          <a:gd name="connsiteX349" fmla="*/ 2075329 w 2661966"/>
                          <a:gd name="connsiteY349" fmla="*/ 3164693 h 3370881"/>
                          <a:gd name="connsiteX350" fmla="*/ 2061882 w 2661966"/>
                          <a:gd name="connsiteY350" fmla="*/ 3169176 h 3370881"/>
                          <a:gd name="connsiteX351" fmla="*/ 2021541 w 2661966"/>
                          <a:gd name="connsiteY351" fmla="*/ 3164693 h 3370881"/>
                          <a:gd name="connsiteX352" fmla="*/ 2012576 w 2661966"/>
                          <a:gd name="connsiteY352" fmla="*/ 3119870 h 3370881"/>
                          <a:gd name="connsiteX353" fmla="*/ 2048435 w 2661966"/>
                          <a:gd name="connsiteY353" fmla="*/ 3021258 h 3370881"/>
                          <a:gd name="connsiteX354" fmla="*/ 2048435 w 2661966"/>
                          <a:gd name="connsiteY354" fmla="*/ 3021258 h 3370881"/>
                          <a:gd name="connsiteX355" fmla="*/ 2061882 w 2661966"/>
                          <a:gd name="connsiteY355" fmla="*/ 2967470 h 3370881"/>
                          <a:gd name="connsiteX356" fmla="*/ 2070847 w 2661966"/>
                          <a:gd name="connsiteY356" fmla="*/ 2882305 h 3370881"/>
                          <a:gd name="connsiteX357" fmla="*/ 2066365 w 2661966"/>
                          <a:gd name="connsiteY357" fmla="*/ 2725423 h 3370881"/>
                          <a:gd name="connsiteX358" fmla="*/ 2043953 w 2661966"/>
                          <a:gd name="connsiteY358" fmla="*/ 2649223 h 3370881"/>
                          <a:gd name="connsiteX359" fmla="*/ 2030506 w 2661966"/>
                          <a:gd name="connsiteY359" fmla="*/ 2622329 h 3370881"/>
                          <a:gd name="connsiteX360" fmla="*/ 2017059 w 2661966"/>
                          <a:gd name="connsiteY360" fmla="*/ 2581987 h 3370881"/>
                          <a:gd name="connsiteX361" fmla="*/ 1981200 w 2661966"/>
                          <a:gd name="connsiteY361" fmla="*/ 2514752 h 3370881"/>
                          <a:gd name="connsiteX362" fmla="*/ 1972235 w 2661966"/>
                          <a:gd name="connsiteY362" fmla="*/ 2501305 h 3370881"/>
                          <a:gd name="connsiteX363" fmla="*/ 1958788 w 2661966"/>
                          <a:gd name="connsiteY363" fmla="*/ 2478893 h 3370881"/>
                          <a:gd name="connsiteX364" fmla="*/ 1905000 w 2661966"/>
                          <a:gd name="connsiteY364" fmla="*/ 2398211 h 3370881"/>
                          <a:gd name="connsiteX365" fmla="*/ 1882588 w 2661966"/>
                          <a:gd name="connsiteY365" fmla="*/ 2357870 h 3370881"/>
                          <a:gd name="connsiteX366" fmla="*/ 1869141 w 2661966"/>
                          <a:gd name="connsiteY366" fmla="*/ 2339940 h 3370881"/>
                          <a:gd name="connsiteX367" fmla="*/ 1806388 w 2661966"/>
                          <a:gd name="connsiteY367" fmla="*/ 2313046 h 3370881"/>
                          <a:gd name="connsiteX368" fmla="*/ 1779494 w 2661966"/>
                          <a:gd name="connsiteY368" fmla="*/ 2304081 h 3370881"/>
                          <a:gd name="connsiteX369" fmla="*/ 1752600 w 2661966"/>
                          <a:gd name="connsiteY369" fmla="*/ 2299599 h 3370881"/>
                          <a:gd name="connsiteX370" fmla="*/ 1680882 w 2661966"/>
                          <a:gd name="connsiteY370" fmla="*/ 2277187 h 3370881"/>
                          <a:gd name="connsiteX371" fmla="*/ 1719025 w 2661966"/>
                          <a:gd name="connsiteY371" fmla="*/ 2281331 h 3370881"/>
                          <a:gd name="connsiteX372" fmla="*/ 1756997 w 2661966"/>
                          <a:gd name="connsiteY372" fmla="*/ 2289450 h 3370881"/>
                          <a:gd name="connsiteX373" fmla="*/ 1656440 w 2661966"/>
                          <a:gd name="connsiteY373" fmla="*/ 2298583 h 3370881"/>
                          <a:gd name="connsiteX374" fmla="*/ 1537447 w 2661966"/>
                          <a:gd name="connsiteY374" fmla="*/ 2329960 h 3370881"/>
                          <a:gd name="connsiteX375" fmla="*/ 1571993 w 2661966"/>
                          <a:gd name="connsiteY375" fmla="*/ 2317957 h 3370881"/>
                          <a:gd name="connsiteX376" fmla="*/ 1509707 w 2661966"/>
                          <a:gd name="connsiteY376" fmla="*/ 2338926 h 3370881"/>
                          <a:gd name="connsiteX377" fmla="*/ 1500444 w 2661966"/>
                          <a:gd name="connsiteY377" fmla="*/ 2355271 h 3370881"/>
                          <a:gd name="connsiteX378" fmla="*/ 1402678 w 2661966"/>
                          <a:gd name="connsiteY378" fmla="*/ 2339641 h 3370881"/>
                          <a:gd name="connsiteX379" fmla="*/ 1322892 w 2661966"/>
                          <a:gd name="connsiteY379" fmla="*/ 2336952 h 3370881"/>
                          <a:gd name="connsiteX380" fmla="*/ 1199384 w 2661966"/>
                          <a:gd name="connsiteY380" fmla="*/ 2307041 h 3370881"/>
                          <a:gd name="connsiteX381" fmla="*/ 1066800 w 2661966"/>
                          <a:gd name="connsiteY381" fmla="*/ 2272705 h 3370881"/>
                          <a:gd name="connsiteX382" fmla="*/ 1030941 w 2661966"/>
                          <a:gd name="connsiteY382" fmla="*/ 2263740 h 3370881"/>
                          <a:gd name="connsiteX383" fmla="*/ 986118 w 2661966"/>
                          <a:gd name="connsiteY383" fmla="*/ 2241329 h 3370881"/>
                          <a:gd name="connsiteX384" fmla="*/ 968188 w 2661966"/>
                          <a:gd name="connsiteY384" fmla="*/ 2232364 h 3370881"/>
                          <a:gd name="connsiteX385" fmla="*/ 936812 w 2661966"/>
                          <a:gd name="connsiteY385" fmla="*/ 2214434 h 3370881"/>
                          <a:gd name="connsiteX386" fmla="*/ 905435 w 2661966"/>
                          <a:gd name="connsiteY386" fmla="*/ 2196505 h 3370881"/>
                          <a:gd name="connsiteX387" fmla="*/ 869576 w 2661966"/>
                          <a:gd name="connsiteY387" fmla="*/ 2209952 h 3370881"/>
                          <a:gd name="connsiteX388" fmla="*/ 856129 w 2661966"/>
                          <a:gd name="connsiteY388" fmla="*/ 2227881 h 3370881"/>
                          <a:gd name="connsiteX389" fmla="*/ 815788 w 2661966"/>
                          <a:gd name="connsiteY389" fmla="*/ 2268223 h 3370881"/>
                          <a:gd name="connsiteX390" fmla="*/ 788894 w 2661966"/>
                          <a:gd name="connsiteY390" fmla="*/ 2290634 h 3370881"/>
                          <a:gd name="connsiteX391" fmla="*/ 762000 w 2661966"/>
                          <a:gd name="connsiteY391" fmla="*/ 2313046 h 3370881"/>
                          <a:gd name="connsiteX392" fmla="*/ 753035 w 2661966"/>
                          <a:gd name="connsiteY392" fmla="*/ 2326493 h 3370881"/>
                          <a:gd name="connsiteX393" fmla="*/ 735106 w 2661966"/>
                          <a:gd name="connsiteY393" fmla="*/ 2339940 h 3370881"/>
                          <a:gd name="connsiteX394" fmla="*/ 712694 w 2661966"/>
                          <a:gd name="connsiteY394" fmla="*/ 2362352 h 3370881"/>
                          <a:gd name="connsiteX395" fmla="*/ 694765 w 2661966"/>
                          <a:gd name="connsiteY395" fmla="*/ 2375799 h 3370881"/>
                          <a:gd name="connsiteX396" fmla="*/ 681318 w 2661966"/>
                          <a:gd name="connsiteY396" fmla="*/ 2393729 h 3370881"/>
                          <a:gd name="connsiteX397" fmla="*/ 667870 w 2661966"/>
                          <a:gd name="connsiteY397" fmla="*/ 2402693 h 3370881"/>
                          <a:gd name="connsiteX398" fmla="*/ 623047 w 2661966"/>
                          <a:gd name="connsiteY398" fmla="*/ 2443034 h 3370881"/>
                          <a:gd name="connsiteX399" fmla="*/ 600635 w 2661966"/>
                          <a:gd name="connsiteY399" fmla="*/ 2474411 h 3370881"/>
                          <a:gd name="connsiteX400" fmla="*/ 587188 w 2661966"/>
                          <a:gd name="connsiteY400" fmla="*/ 2514752 h 3370881"/>
                          <a:gd name="connsiteX401" fmla="*/ 582706 w 2661966"/>
                          <a:gd name="connsiteY401" fmla="*/ 2546129 h 3370881"/>
                          <a:gd name="connsiteX402" fmla="*/ 596153 w 2661966"/>
                          <a:gd name="connsiteY402" fmla="*/ 2635776 h 3370881"/>
                          <a:gd name="connsiteX403" fmla="*/ 600635 w 2661966"/>
                          <a:gd name="connsiteY403" fmla="*/ 2653705 h 3370881"/>
                          <a:gd name="connsiteX404" fmla="*/ 609600 w 2661966"/>
                          <a:gd name="connsiteY404" fmla="*/ 2671634 h 3370881"/>
                          <a:gd name="connsiteX405" fmla="*/ 614082 w 2661966"/>
                          <a:gd name="connsiteY405" fmla="*/ 2689564 h 3370881"/>
                          <a:gd name="connsiteX406" fmla="*/ 623047 w 2661966"/>
                          <a:gd name="connsiteY406" fmla="*/ 2711976 h 3370881"/>
                          <a:gd name="connsiteX407" fmla="*/ 627529 w 2661966"/>
                          <a:gd name="connsiteY407" fmla="*/ 2734387 h 3370881"/>
                          <a:gd name="connsiteX408" fmla="*/ 640976 w 2661966"/>
                          <a:gd name="connsiteY408" fmla="*/ 2765764 h 3370881"/>
                          <a:gd name="connsiteX409" fmla="*/ 645459 w 2661966"/>
                          <a:gd name="connsiteY409" fmla="*/ 2779211 h 3370881"/>
                          <a:gd name="connsiteX410" fmla="*/ 658906 w 2661966"/>
                          <a:gd name="connsiteY410" fmla="*/ 2801623 h 3370881"/>
                          <a:gd name="connsiteX411" fmla="*/ 676835 w 2661966"/>
                          <a:gd name="connsiteY411" fmla="*/ 2864376 h 3370881"/>
                          <a:gd name="connsiteX412" fmla="*/ 690282 w 2661966"/>
                          <a:gd name="connsiteY412" fmla="*/ 2895752 h 3370881"/>
                          <a:gd name="connsiteX413" fmla="*/ 699247 w 2661966"/>
                          <a:gd name="connsiteY413" fmla="*/ 2940576 h 3370881"/>
                          <a:gd name="connsiteX414" fmla="*/ 703729 w 2661966"/>
                          <a:gd name="connsiteY414" fmla="*/ 2967470 h 3370881"/>
                          <a:gd name="connsiteX415" fmla="*/ 717176 w 2661966"/>
                          <a:gd name="connsiteY415" fmla="*/ 2994364 h 3370881"/>
                          <a:gd name="connsiteX416" fmla="*/ 735106 w 2661966"/>
                          <a:gd name="connsiteY416" fmla="*/ 3052634 h 3370881"/>
                          <a:gd name="connsiteX417" fmla="*/ 739588 w 2661966"/>
                          <a:gd name="connsiteY417" fmla="*/ 3079529 h 3370881"/>
                          <a:gd name="connsiteX418" fmla="*/ 762000 w 2661966"/>
                          <a:gd name="connsiteY418" fmla="*/ 3142281 h 3370881"/>
                          <a:gd name="connsiteX419" fmla="*/ 766482 w 2661966"/>
                          <a:gd name="connsiteY419" fmla="*/ 3231929 h 3370881"/>
                          <a:gd name="connsiteX420" fmla="*/ 770965 w 2661966"/>
                          <a:gd name="connsiteY420" fmla="*/ 3254340 h 3370881"/>
                          <a:gd name="connsiteX421" fmla="*/ 775447 w 2661966"/>
                          <a:gd name="connsiteY421" fmla="*/ 3285717 h 3370881"/>
                          <a:gd name="connsiteX422" fmla="*/ 748553 w 2661966"/>
                          <a:gd name="connsiteY422" fmla="*/ 3335023 h 3370881"/>
                          <a:gd name="connsiteX423" fmla="*/ 721659 w 2661966"/>
                          <a:gd name="connsiteY423" fmla="*/ 3343987 h 3370881"/>
                          <a:gd name="connsiteX424" fmla="*/ 708212 w 2661966"/>
                          <a:gd name="connsiteY424" fmla="*/ 3348470 h 3370881"/>
                          <a:gd name="connsiteX425" fmla="*/ 623047 w 2661966"/>
                          <a:gd name="connsiteY425" fmla="*/ 3330540 h 3370881"/>
                          <a:gd name="connsiteX426" fmla="*/ 609600 w 2661966"/>
                          <a:gd name="connsiteY426" fmla="*/ 3308129 h 3370881"/>
                          <a:gd name="connsiteX427" fmla="*/ 591670 w 2661966"/>
                          <a:gd name="connsiteY427" fmla="*/ 3267787 h 3370881"/>
                          <a:gd name="connsiteX428" fmla="*/ 560294 w 2661966"/>
                          <a:gd name="connsiteY428" fmla="*/ 3209517 h 3370881"/>
                          <a:gd name="connsiteX429" fmla="*/ 551329 w 2661966"/>
                          <a:gd name="connsiteY429" fmla="*/ 3196070 h 3370881"/>
                          <a:gd name="connsiteX430" fmla="*/ 528918 w 2661966"/>
                          <a:gd name="connsiteY430" fmla="*/ 3173658 h 3370881"/>
                          <a:gd name="connsiteX431" fmla="*/ 519953 w 2661966"/>
                          <a:gd name="connsiteY431" fmla="*/ 3128834 h 3370881"/>
                          <a:gd name="connsiteX432" fmla="*/ 524435 w 2661966"/>
                          <a:gd name="connsiteY432" fmla="*/ 3101940 h 3370881"/>
                          <a:gd name="connsiteX433" fmla="*/ 528918 w 2661966"/>
                          <a:gd name="connsiteY433" fmla="*/ 3088493 h 3370881"/>
                          <a:gd name="connsiteX434" fmla="*/ 542365 w 2661966"/>
                          <a:gd name="connsiteY434" fmla="*/ 3052634 h 3370881"/>
                          <a:gd name="connsiteX435" fmla="*/ 484094 w 2661966"/>
                          <a:gd name="connsiteY435" fmla="*/ 2886787 h 3370881"/>
                          <a:gd name="connsiteX436" fmla="*/ 443753 w 2661966"/>
                          <a:gd name="connsiteY436" fmla="*/ 2779211 h 3370881"/>
                          <a:gd name="connsiteX437" fmla="*/ 439270 w 2661966"/>
                          <a:gd name="connsiteY437" fmla="*/ 2752317 h 3370881"/>
                          <a:gd name="connsiteX438" fmla="*/ 430306 w 2661966"/>
                          <a:gd name="connsiteY438" fmla="*/ 2716458 h 3370881"/>
                          <a:gd name="connsiteX439" fmla="*/ 425823 w 2661966"/>
                          <a:gd name="connsiteY439" fmla="*/ 2680599 h 3370881"/>
                          <a:gd name="connsiteX440" fmla="*/ 398929 w 2661966"/>
                          <a:gd name="connsiteY440" fmla="*/ 2599917 h 3370881"/>
                          <a:gd name="connsiteX441" fmla="*/ 385482 w 2661966"/>
                          <a:gd name="connsiteY441" fmla="*/ 2568540 h 3370881"/>
                          <a:gd name="connsiteX442" fmla="*/ 381000 w 2661966"/>
                          <a:gd name="connsiteY442" fmla="*/ 2550611 h 3370881"/>
                          <a:gd name="connsiteX443" fmla="*/ 372035 w 2661966"/>
                          <a:gd name="connsiteY443" fmla="*/ 2483376 h 3370881"/>
                          <a:gd name="connsiteX444" fmla="*/ 367553 w 2661966"/>
                          <a:gd name="connsiteY444" fmla="*/ 2469929 h 3370881"/>
                          <a:gd name="connsiteX445" fmla="*/ 407894 w 2661966"/>
                          <a:gd name="connsiteY445" fmla="*/ 2451999 h 3370881"/>
                          <a:gd name="connsiteX446" fmla="*/ 515470 w 2661966"/>
                          <a:gd name="connsiteY446" fmla="*/ 2407176 h 3370881"/>
                          <a:gd name="connsiteX447" fmla="*/ 578223 w 2661966"/>
                          <a:gd name="connsiteY447" fmla="*/ 2353387 h 3370881"/>
                          <a:gd name="connsiteX448" fmla="*/ 587188 w 2661966"/>
                          <a:gd name="connsiteY448" fmla="*/ 2330976 h 3370881"/>
                          <a:gd name="connsiteX449" fmla="*/ 614082 w 2661966"/>
                          <a:gd name="connsiteY449" fmla="*/ 2254776 h 3370881"/>
                          <a:gd name="connsiteX450" fmla="*/ 649941 w 2661966"/>
                          <a:gd name="connsiteY450" fmla="*/ 2200987 h 3370881"/>
                          <a:gd name="connsiteX451" fmla="*/ 690282 w 2661966"/>
                          <a:gd name="connsiteY451" fmla="*/ 2174093 h 3370881"/>
                          <a:gd name="connsiteX452" fmla="*/ 703729 w 2661966"/>
                          <a:gd name="connsiteY452" fmla="*/ 2165129 h 3370881"/>
                          <a:gd name="connsiteX453" fmla="*/ 739588 w 2661966"/>
                          <a:gd name="connsiteY453" fmla="*/ 2147199 h 3370881"/>
                          <a:gd name="connsiteX454" fmla="*/ 708212 w 2661966"/>
                          <a:gd name="connsiteY454" fmla="*/ 2187540 h 3370881"/>
                          <a:gd name="connsiteX455" fmla="*/ 654423 w 2661966"/>
                          <a:gd name="connsiteY455" fmla="*/ 2241329 h 3370881"/>
                          <a:gd name="connsiteX456" fmla="*/ 636494 w 2661966"/>
                          <a:gd name="connsiteY456" fmla="*/ 2259258 h 3370881"/>
                          <a:gd name="connsiteX457" fmla="*/ 614082 w 2661966"/>
                          <a:gd name="connsiteY457" fmla="*/ 2286152 h 3370881"/>
                          <a:gd name="connsiteX458" fmla="*/ 592179 w 2661966"/>
                          <a:gd name="connsiteY458" fmla="*/ 2282347 h 3370881"/>
                          <a:gd name="connsiteX459" fmla="*/ 555980 w 2661966"/>
                          <a:gd name="connsiteY459" fmla="*/ 2313892 h 3370881"/>
                          <a:gd name="connsiteX460" fmla="*/ 524435 w 2661966"/>
                          <a:gd name="connsiteY460" fmla="*/ 2348905 h 3370881"/>
                          <a:gd name="connsiteX461" fmla="*/ 502023 w 2661966"/>
                          <a:gd name="connsiteY461" fmla="*/ 2362352 h 3370881"/>
                          <a:gd name="connsiteX462" fmla="*/ 461682 w 2661966"/>
                          <a:gd name="connsiteY462" fmla="*/ 2389246 h 3370881"/>
                          <a:gd name="connsiteX463" fmla="*/ 448235 w 2661966"/>
                          <a:gd name="connsiteY463" fmla="*/ 2398211 h 3370881"/>
                          <a:gd name="connsiteX464" fmla="*/ 430306 w 2661966"/>
                          <a:gd name="connsiteY464" fmla="*/ 2407176 h 3370881"/>
                          <a:gd name="connsiteX465" fmla="*/ 412376 w 2661966"/>
                          <a:gd name="connsiteY465" fmla="*/ 2420623 h 3370881"/>
                          <a:gd name="connsiteX466" fmla="*/ 389965 w 2661966"/>
                          <a:gd name="connsiteY466" fmla="*/ 2429587 h 3370881"/>
                          <a:gd name="connsiteX467" fmla="*/ 372035 w 2661966"/>
                          <a:gd name="connsiteY467" fmla="*/ 2443034 h 3370881"/>
                          <a:gd name="connsiteX468" fmla="*/ 318247 w 2661966"/>
                          <a:gd name="connsiteY468" fmla="*/ 2474411 h 3370881"/>
                          <a:gd name="connsiteX469" fmla="*/ 304800 w 2661966"/>
                          <a:gd name="connsiteY469" fmla="*/ 2492340 h 3370881"/>
                          <a:gd name="connsiteX470" fmla="*/ 282388 w 2661966"/>
                          <a:gd name="connsiteY470" fmla="*/ 2519234 h 3370881"/>
                          <a:gd name="connsiteX471" fmla="*/ 295835 w 2661966"/>
                          <a:gd name="connsiteY471" fmla="*/ 2815070 h 3370881"/>
                          <a:gd name="connsiteX472" fmla="*/ 300318 w 2661966"/>
                          <a:gd name="connsiteY472" fmla="*/ 2837481 h 3370881"/>
                          <a:gd name="connsiteX473" fmla="*/ 304800 w 2661966"/>
                          <a:gd name="connsiteY473" fmla="*/ 2868858 h 3370881"/>
                          <a:gd name="connsiteX474" fmla="*/ 309282 w 2661966"/>
                          <a:gd name="connsiteY474" fmla="*/ 2927129 h 3370881"/>
                          <a:gd name="connsiteX475" fmla="*/ 322729 w 2661966"/>
                          <a:gd name="connsiteY475" fmla="*/ 2985399 h 3370881"/>
                          <a:gd name="connsiteX476" fmla="*/ 327212 w 2661966"/>
                          <a:gd name="connsiteY476" fmla="*/ 3012293 h 3370881"/>
                          <a:gd name="connsiteX477" fmla="*/ 331694 w 2661966"/>
                          <a:gd name="connsiteY477" fmla="*/ 3043670 h 3370881"/>
                          <a:gd name="connsiteX478" fmla="*/ 345141 w 2661966"/>
                          <a:gd name="connsiteY478" fmla="*/ 3070564 h 3370881"/>
                          <a:gd name="connsiteX479" fmla="*/ 367553 w 2661966"/>
                          <a:gd name="connsiteY479" fmla="*/ 3124352 h 3370881"/>
                          <a:gd name="connsiteX480" fmla="*/ 381000 w 2661966"/>
                          <a:gd name="connsiteY480" fmla="*/ 3182623 h 3370881"/>
                          <a:gd name="connsiteX481" fmla="*/ 389965 w 2661966"/>
                          <a:gd name="connsiteY481" fmla="*/ 3196070 h 3370881"/>
                          <a:gd name="connsiteX482" fmla="*/ 394447 w 2661966"/>
                          <a:gd name="connsiteY482" fmla="*/ 3213999 h 3370881"/>
                          <a:gd name="connsiteX483" fmla="*/ 412376 w 2661966"/>
                          <a:gd name="connsiteY483" fmla="*/ 3245376 h 3370881"/>
                          <a:gd name="connsiteX484" fmla="*/ 416859 w 2661966"/>
                          <a:gd name="connsiteY484" fmla="*/ 3258823 h 3370881"/>
                          <a:gd name="connsiteX485" fmla="*/ 425823 w 2661966"/>
                          <a:gd name="connsiteY485" fmla="*/ 3272270 h 3370881"/>
                          <a:gd name="connsiteX486" fmla="*/ 439270 w 2661966"/>
                          <a:gd name="connsiteY486" fmla="*/ 3303646 h 3370881"/>
                          <a:gd name="connsiteX487" fmla="*/ 439270 w 2661966"/>
                          <a:gd name="connsiteY487" fmla="*/ 3352952 h 3370881"/>
                          <a:gd name="connsiteX488" fmla="*/ 430306 w 2661966"/>
                          <a:gd name="connsiteY488" fmla="*/ 3366399 h 3370881"/>
                          <a:gd name="connsiteX489" fmla="*/ 412376 w 2661966"/>
                          <a:gd name="connsiteY489" fmla="*/ 3370881 h 3370881"/>
                          <a:gd name="connsiteX490" fmla="*/ 295835 w 2661966"/>
                          <a:gd name="connsiteY490" fmla="*/ 3357434 h 3370881"/>
                          <a:gd name="connsiteX491" fmla="*/ 264459 w 2661966"/>
                          <a:gd name="connsiteY491" fmla="*/ 3276752 h 3370881"/>
                          <a:gd name="connsiteX492" fmla="*/ 259976 w 2661966"/>
                          <a:gd name="connsiteY492" fmla="*/ 3240893 h 3370881"/>
                          <a:gd name="connsiteX493" fmla="*/ 246529 w 2661966"/>
                          <a:gd name="connsiteY493" fmla="*/ 3178140 h 3370881"/>
                          <a:gd name="connsiteX494" fmla="*/ 237565 w 2661966"/>
                          <a:gd name="connsiteY494" fmla="*/ 3084011 h 3370881"/>
                          <a:gd name="connsiteX495" fmla="*/ 228600 w 2661966"/>
                          <a:gd name="connsiteY495" fmla="*/ 3057117 h 3370881"/>
                          <a:gd name="connsiteX496" fmla="*/ 219635 w 2661966"/>
                          <a:gd name="connsiteY496" fmla="*/ 3021258 h 3370881"/>
                          <a:gd name="connsiteX497" fmla="*/ 206188 w 2661966"/>
                          <a:gd name="connsiteY497" fmla="*/ 2980917 h 3370881"/>
                          <a:gd name="connsiteX498" fmla="*/ 201706 w 2661966"/>
                          <a:gd name="connsiteY498" fmla="*/ 2949540 h 3370881"/>
                          <a:gd name="connsiteX499" fmla="*/ 197223 w 2661966"/>
                          <a:gd name="connsiteY499" fmla="*/ 2927129 h 3370881"/>
                          <a:gd name="connsiteX500" fmla="*/ 192741 w 2661966"/>
                          <a:gd name="connsiteY500" fmla="*/ 2891270 h 3370881"/>
                          <a:gd name="connsiteX501" fmla="*/ 188259 w 2661966"/>
                          <a:gd name="connsiteY501" fmla="*/ 2850929 h 3370881"/>
                          <a:gd name="connsiteX502" fmla="*/ 179294 w 2661966"/>
                          <a:gd name="connsiteY502" fmla="*/ 2824034 h 3370881"/>
                          <a:gd name="connsiteX503" fmla="*/ 165847 w 2661966"/>
                          <a:gd name="connsiteY503" fmla="*/ 2774729 h 3370881"/>
                          <a:gd name="connsiteX504" fmla="*/ 161365 w 2661966"/>
                          <a:gd name="connsiteY504" fmla="*/ 2747834 h 3370881"/>
                          <a:gd name="connsiteX505" fmla="*/ 156882 w 2661966"/>
                          <a:gd name="connsiteY505" fmla="*/ 2559576 h 3370881"/>
                          <a:gd name="connsiteX506" fmla="*/ 152400 w 2661966"/>
                          <a:gd name="connsiteY506" fmla="*/ 2519234 h 3370881"/>
                          <a:gd name="connsiteX507" fmla="*/ 118035 w 2661966"/>
                          <a:gd name="connsiteY507" fmla="*/ 2400004 h 3370881"/>
                          <a:gd name="connsiteX508" fmla="*/ 117048 w 2661966"/>
                          <a:gd name="connsiteY508" fmla="*/ 2344423 h 3370881"/>
                          <a:gd name="connsiteX509" fmla="*/ 100106 w 2661966"/>
                          <a:gd name="connsiteY509" fmla="*/ 2330976 h 3370881"/>
                          <a:gd name="connsiteX510" fmla="*/ 138953 w 2661966"/>
                          <a:gd name="connsiteY510" fmla="*/ 2313046 h 3370881"/>
                          <a:gd name="connsiteX511" fmla="*/ 152400 w 2661966"/>
                          <a:gd name="connsiteY511" fmla="*/ 2304081 h 3370881"/>
                          <a:gd name="connsiteX512" fmla="*/ 170329 w 2661966"/>
                          <a:gd name="connsiteY512" fmla="*/ 2259258 h 3370881"/>
                          <a:gd name="connsiteX513" fmla="*/ 188259 w 2661966"/>
                          <a:gd name="connsiteY513" fmla="*/ 2223399 h 3370881"/>
                          <a:gd name="connsiteX514" fmla="*/ 206188 w 2661966"/>
                          <a:gd name="connsiteY514" fmla="*/ 2187540 h 3370881"/>
                          <a:gd name="connsiteX515" fmla="*/ 210670 w 2661966"/>
                          <a:gd name="connsiteY515" fmla="*/ 2174093 h 3370881"/>
                          <a:gd name="connsiteX516" fmla="*/ 219635 w 2661966"/>
                          <a:gd name="connsiteY516" fmla="*/ 2115823 h 3370881"/>
                          <a:gd name="connsiteX517" fmla="*/ 210670 w 2661966"/>
                          <a:gd name="connsiteY517" fmla="*/ 1958940 h 3370881"/>
                          <a:gd name="connsiteX518" fmla="*/ 192741 w 2661966"/>
                          <a:gd name="connsiteY518" fmla="*/ 1923081 h 3370881"/>
                          <a:gd name="connsiteX519" fmla="*/ 179294 w 2661966"/>
                          <a:gd name="connsiteY519" fmla="*/ 1891705 h 3370881"/>
                          <a:gd name="connsiteX520" fmla="*/ 165847 w 2661966"/>
                          <a:gd name="connsiteY520" fmla="*/ 1864811 h 3370881"/>
                          <a:gd name="connsiteX521" fmla="*/ 152400 w 2661966"/>
                          <a:gd name="connsiteY521" fmla="*/ 1833434 h 3370881"/>
                          <a:gd name="connsiteX522" fmla="*/ 143435 w 2661966"/>
                          <a:gd name="connsiteY522" fmla="*/ 1819987 h 3370881"/>
                          <a:gd name="connsiteX523" fmla="*/ 107576 w 2661966"/>
                          <a:gd name="connsiteY523" fmla="*/ 1784129 h 3370881"/>
                          <a:gd name="connsiteX524" fmla="*/ 94129 w 2661966"/>
                          <a:gd name="connsiteY524" fmla="*/ 1779646 h 3370881"/>
                          <a:gd name="connsiteX525" fmla="*/ 71718 w 2661966"/>
                          <a:gd name="connsiteY525" fmla="*/ 1770681 h 3370881"/>
                          <a:gd name="connsiteX526" fmla="*/ 58270 w 2661966"/>
                          <a:gd name="connsiteY526" fmla="*/ 1761717 h 3370881"/>
                          <a:gd name="connsiteX527" fmla="*/ 26894 w 2661966"/>
                          <a:gd name="connsiteY527" fmla="*/ 1730340 h 3370881"/>
                          <a:gd name="connsiteX528" fmla="*/ 0 w 2661966"/>
                          <a:gd name="connsiteY528" fmla="*/ 1707929 h 3370881"/>
                          <a:gd name="connsiteX0" fmla="*/ 0 w 2661966"/>
                          <a:gd name="connsiteY0" fmla="*/ 1707929 h 3370881"/>
                          <a:gd name="connsiteX1" fmla="*/ 22412 w 2661966"/>
                          <a:gd name="connsiteY1" fmla="*/ 1698964 h 3370881"/>
                          <a:gd name="connsiteX2" fmla="*/ 31376 w 2661966"/>
                          <a:gd name="connsiteY2" fmla="*/ 1681034 h 3370881"/>
                          <a:gd name="connsiteX3" fmla="*/ 44823 w 2661966"/>
                          <a:gd name="connsiteY3" fmla="*/ 1672070 h 3370881"/>
                          <a:gd name="connsiteX4" fmla="*/ 58270 w 2661966"/>
                          <a:gd name="connsiteY4" fmla="*/ 1654140 h 3370881"/>
                          <a:gd name="connsiteX5" fmla="*/ 76200 w 2661966"/>
                          <a:gd name="connsiteY5" fmla="*/ 1645176 h 3370881"/>
                          <a:gd name="connsiteX6" fmla="*/ 98612 w 2661966"/>
                          <a:gd name="connsiteY6" fmla="*/ 1636211 h 3370881"/>
                          <a:gd name="connsiteX7" fmla="*/ 125506 w 2661966"/>
                          <a:gd name="connsiteY7" fmla="*/ 1627246 h 3370881"/>
                          <a:gd name="connsiteX8" fmla="*/ 152400 w 2661966"/>
                          <a:gd name="connsiteY8" fmla="*/ 1609317 h 3370881"/>
                          <a:gd name="connsiteX9" fmla="*/ 170329 w 2661966"/>
                          <a:gd name="connsiteY9" fmla="*/ 1600352 h 3370881"/>
                          <a:gd name="connsiteX10" fmla="*/ 188259 w 2661966"/>
                          <a:gd name="connsiteY10" fmla="*/ 1582423 h 3370881"/>
                          <a:gd name="connsiteX11" fmla="*/ 228600 w 2661966"/>
                          <a:gd name="connsiteY11" fmla="*/ 1564493 h 3370881"/>
                          <a:gd name="connsiteX12" fmla="*/ 255494 w 2661966"/>
                          <a:gd name="connsiteY12" fmla="*/ 1546564 h 3370881"/>
                          <a:gd name="connsiteX13" fmla="*/ 300318 w 2661966"/>
                          <a:gd name="connsiteY13" fmla="*/ 1524152 h 3370881"/>
                          <a:gd name="connsiteX14" fmla="*/ 313765 w 2661966"/>
                          <a:gd name="connsiteY14" fmla="*/ 1515187 h 3370881"/>
                          <a:gd name="connsiteX15" fmla="*/ 340659 w 2661966"/>
                          <a:gd name="connsiteY15" fmla="*/ 1510705 h 3370881"/>
                          <a:gd name="connsiteX16" fmla="*/ 363070 w 2661966"/>
                          <a:gd name="connsiteY16" fmla="*/ 1506223 h 3370881"/>
                          <a:gd name="connsiteX17" fmla="*/ 389965 w 2661966"/>
                          <a:gd name="connsiteY17" fmla="*/ 1501740 h 3370881"/>
                          <a:gd name="connsiteX18" fmla="*/ 425823 w 2661966"/>
                          <a:gd name="connsiteY18" fmla="*/ 1497258 h 3370881"/>
                          <a:gd name="connsiteX19" fmla="*/ 470647 w 2661966"/>
                          <a:gd name="connsiteY19" fmla="*/ 1488293 h 3370881"/>
                          <a:gd name="connsiteX20" fmla="*/ 515470 w 2661966"/>
                          <a:gd name="connsiteY20" fmla="*/ 1479329 h 3370881"/>
                          <a:gd name="connsiteX21" fmla="*/ 528918 w 2661966"/>
                          <a:gd name="connsiteY21" fmla="*/ 1470364 h 3370881"/>
                          <a:gd name="connsiteX22" fmla="*/ 600635 w 2661966"/>
                          <a:gd name="connsiteY22" fmla="*/ 1456917 h 3370881"/>
                          <a:gd name="connsiteX23" fmla="*/ 690282 w 2661966"/>
                          <a:gd name="connsiteY23" fmla="*/ 1447952 h 3370881"/>
                          <a:gd name="connsiteX24" fmla="*/ 793376 w 2661966"/>
                          <a:gd name="connsiteY24" fmla="*/ 1452434 h 3370881"/>
                          <a:gd name="connsiteX25" fmla="*/ 874059 w 2661966"/>
                          <a:gd name="connsiteY25" fmla="*/ 1465881 h 3370881"/>
                          <a:gd name="connsiteX26" fmla="*/ 914400 w 2661966"/>
                          <a:gd name="connsiteY26" fmla="*/ 1470364 h 3370881"/>
                          <a:gd name="connsiteX27" fmla="*/ 1030941 w 2661966"/>
                          <a:gd name="connsiteY27" fmla="*/ 1483811 h 3370881"/>
                          <a:gd name="connsiteX28" fmla="*/ 1151965 w 2661966"/>
                          <a:gd name="connsiteY28" fmla="*/ 1492776 h 3370881"/>
                          <a:gd name="connsiteX29" fmla="*/ 1281953 w 2661966"/>
                          <a:gd name="connsiteY29" fmla="*/ 1501740 h 3370881"/>
                          <a:gd name="connsiteX30" fmla="*/ 1465729 w 2661966"/>
                          <a:gd name="connsiteY30" fmla="*/ 1497258 h 3370881"/>
                          <a:gd name="connsiteX31" fmla="*/ 1510553 w 2661966"/>
                          <a:gd name="connsiteY31" fmla="*/ 1492776 h 3370881"/>
                          <a:gd name="connsiteX32" fmla="*/ 1582270 w 2661966"/>
                          <a:gd name="connsiteY32" fmla="*/ 1461399 h 3370881"/>
                          <a:gd name="connsiteX33" fmla="*/ 1604682 w 2661966"/>
                          <a:gd name="connsiteY33" fmla="*/ 1456917 h 3370881"/>
                          <a:gd name="connsiteX34" fmla="*/ 1622612 w 2661966"/>
                          <a:gd name="connsiteY34" fmla="*/ 1447952 h 3370881"/>
                          <a:gd name="connsiteX35" fmla="*/ 1645023 w 2661966"/>
                          <a:gd name="connsiteY35" fmla="*/ 1438987 h 3370881"/>
                          <a:gd name="connsiteX36" fmla="*/ 1662953 w 2661966"/>
                          <a:gd name="connsiteY36" fmla="*/ 1425540 h 3370881"/>
                          <a:gd name="connsiteX37" fmla="*/ 1698812 w 2661966"/>
                          <a:gd name="connsiteY37" fmla="*/ 1407611 h 3370881"/>
                          <a:gd name="connsiteX38" fmla="*/ 1739153 w 2661966"/>
                          <a:gd name="connsiteY38" fmla="*/ 1380717 h 3370881"/>
                          <a:gd name="connsiteX39" fmla="*/ 1752600 w 2661966"/>
                          <a:gd name="connsiteY39" fmla="*/ 1367270 h 3370881"/>
                          <a:gd name="connsiteX40" fmla="*/ 1775012 w 2661966"/>
                          <a:gd name="connsiteY40" fmla="*/ 1353823 h 3370881"/>
                          <a:gd name="connsiteX41" fmla="*/ 1797423 w 2661966"/>
                          <a:gd name="connsiteY41" fmla="*/ 1335893 h 3370881"/>
                          <a:gd name="connsiteX42" fmla="*/ 1810870 w 2661966"/>
                          <a:gd name="connsiteY42" fmla="*/ 1304517 h 3370881"/>
                          <a:gd name="connsiteX43" fmla="*/ 1815353 w 2661966"/>
                          <a:gd name="connsiteY43" fmla="*/ 1291070 h 3370881"/>
                          <a:gd name="connsiteX44" fmla="*/ 1801906 w 2661966"/>
                          <a:gd name="connsiteY44" fmla="*/ 1138670 h 3370881"/>
                          <a:gd name="connsiteX45" fmla="*/ 1792941 w 2661966"/>
                          <a:gd name="connsiteY45" fmla="*/ 1125223 h 3370881"/>
                          <a:gd name="connsiteX46" fmla="*/ 1757082 w 2661966"/>
                          <a:gd name="connsiteY46" fmla="*/ 1093846 h 3370881"/>
                          <a:gd name="connsiteX47" fmla="*/ 1730188 w 2661966"/>
                          <a:gd name="connsiteY47" fmla="*/ 1066952 h 3370881"/>
                          <a:gd name="connsiteX48" fmla="*/ 1703294 w 2661966"/>
                          <a:gd name="connsiteY48" fmla="*/ 1049023 h 3370881"/>
                          <a:gd name="connsiteX49" fmla="*/ 1622612 w 2661966"/>
                          <a:gd name="connsiteY49" fmla="*/ 1053505 h 3370881"/>
                          <a:gd name="connsiteX50" fmla="*/ 1595718 w 2661966"/>
                          <a:gd name="connsiteY50" fmla="*/ 1062470 h 3370881"/>
                          <a:gd name="connsiteX51" fmla="*/ 1573306 w 2661966"/>
                          <a:gd name="connsiteY51" fmla="*/ 1066952 h 3370881"/>
                          <a:gd name="connsiteX52" fmla="*/ 1453385 w 2661966"/>
                          <a:gd name="connsiteY52" fmla="*/ 1082761 h 3370881"/>
                          <a:gd name="connsiteX53" fmla="*/ 1326776 w 2661966"/>
                          <a:gd name="connsiteY53" fmla="*/ 1062470 h 3370881"/>
                          <a:gd name="connsiteX54" fmla="*/ 1308847 w 2661966"/>
                          <a:gd name="connsiteY54" fmla="*/ 1057987 h 3370881"/>
                          <a:gd name="connsiteX55" fmla="*/ 1277470 w 2661966"/>
                          <a:gd name="connsiteY55" fmla="*/ 1053505 h 3370881"/>
                          <a:gd name="connsiteX56" fmla="*/ 1259541 w 2661966"/>
                          <a:gd name="connsiteY56" fmla="*/ 1049023 h 3370881"/>
                          <a:gd name="connsiteX57" fmla="*/ 1232647 w 2661966"/>
                          <a:gd name="connsiteY57" fmla="*/ 1044540 h 3370881"/>
                          <a:gd name="connsiteX58" fmla="*/ 1053353 w 2661966"/>
                          <a:gd name="connsiteY58" fmla="*/ 1049023 h 3370881"/>
                          <a:gd name="connsiteX59" fmla="*/ 1035423 w 2661966"/>
                          <a:gd name="connsiteY59" fmla="*/ 1053505 h 3370881"/>
                          <a:gd name="connsiteX60" fmla="*/ 1008529 w 2661966"/>
                          <a:gd name="connsiteY60" fmla="*/ 1057987 h 3370881"/>
                          <a:gd name="connsiteX61" fmla="*/ 995082 w 2661966"/>
                          <a:gd name="connsiteY61" fmla="*/ 1062470 h 3370881"/>
                          <a:gd name="connsiteX62" fmla="*/ 945776 w 2661966"/>
                          <a:gd name="connsiteY62" fmla="*/ 1031093 h 3370881"/>
                          <a:gd name="connsiteX63" fmla="*/ 941294 w 2661966"/>
                          <a:gd name="connsiteY63" fmla="*/ 1017646 h 3370881"/>
                          <a:gd name="connsiteX64" fmla="*/ 932329 w 2661966"/>
                          <a:gd name="connsiteY64" fmla="*/ 919034 h 3370881"/>
                          <a:gd name="connsiteX65" fmla="*/ 914400 w 2661966"/>
                          <a:gd name="connsiteY65" fmla="*/ 901105 h 3370881"/>
                          <a:gd name="connsiteX66" fmla="*/ 918882 w 2661966"/>
                          <a:gd name="connsiteY66" fmla="*/ 869729 h 3370881"/>
                          <a:gd name="connsiteX67" fmla="*/ 941294 w 2661966"/>
                          <a:gd name="connsiteY67" fmla="*/ 865246 h 3370881"/>
                          <a:gd name="connsiteX68" fmla="*/ 959223 w 2661966"/>
                          <a:gd name="connsiteY68" fmla="*/ 851799 h 3370881"/>
                          <a:gd name="connsiteX69" fmla="*/ 990600 w 2661966"/>
                          <a:gd name="connsiteY69" fmla="*/ 847317 h 3370881"/>
                          <a:gd name="connsiteX70" fmla="*/ 1129553 w 2661966"/>
                          <a:gd name="connsiteY70" fmla="*/ 838352 h 3370881"/>
                          <a:gd name="connsiteX71" fmla="*/ 1147482 w 2661966"/>
                          <a:gd name="connsiteY71" fmla="*/ 829387 h 3370881"/>
                          <a:gd name="connsiteX72" fmla="*/ 1178859 w 2661966"/>
                          <a:gd name="connsiteY72" fmla="*/ 806976 h 3370881"/>
                          <a:gd name="connsiteX73" fmla="*/ 1192306 w 2661966"/>
                          <a:gd name="connsiteY73" fmla="*/ 793529 h 3370881"/>
                          <a:gd name="connsiteX74" fmla="*/ 1214718 w 2661966"/>
                          <a:gd name="connsiteY74" fmla="*/ 784564 h 3370881"/>
                          <a:gd name="connsiteX75" fmla="*/ 1241612 w 2661966"/>
                          <a:gd name="connsiteY75" fmla="*/ 771117 h 3370881"/>
                          <a:gd name="connsiteX76" fmla="*/ 1277470 w 2661966"/>
                          <a:gd name="connsiteY76" fmla="*/ 753187 h 3370881"/>
                          <a:gd name="connsiteX77" fmla="*/ 1295400 w 2661966"/>
                          <a:gd name="connsiteY77" fmla="*/ 730776 h 3370881"/>
                          <a:gd name="connsiteX78" fmla="*/ 1317812 w 2661966"/>
                          <a:gd name="connsiteY78" fmla="*/ 708364 h 3370881"/>
                          <a:gd name="connsiteX79" fmla="*/ 1353670 w 2661966"/>
                          <a:gd name="connsiteY79" fmla="*/ 663540 h 3370881"/>
                          <a:gd name="connsiteX80" fmla="*/ 1371600 w 2661966"/>
                          <a:gd name="connsiteY80" fmla="*/ 636646 h 3370881"/>
                          <a:gd name="connsiteX81" fmla="*/ 1380565 w 2661966"/>
                          <a:gd name="connsiteY81" fmla="*/ 596305 h 3370881"/>
                          <a:gd name="connsiteX82" fmla="*/ 1385047 w 2661966"/>
                          <a:gd name="connsiteY82" fmla="*/ 582858 h 3370881"/>
                          <a:gd name="connsiteX83" fmla="*/ 1380565 w 2661966"/>
                          <a:gd name="connsiteY83" fmla="*/ 533552 h 3370881"/>
                          <a:gd name="connsiteX84" fmla="*/ 1367118 w 2661966"/>
                          <a:gd name="connsiteY84" fmla="*/ 524587 h 3370881"/>
                          <a:gd name="connsiteX85" fmla="*/ 1349188 w 2661966"/>
                          <a:gd name="connsiteY85" fmla="*/ 520105 h 3370881"/>
                          <a:gd name="connsiteX86" fmla="*/ 1326776 w 2661966"/>
                          <a:gd name="connsiteY86" fmla="*/ 511140 h 3370881"/>
                          <a:gd name="connsiteX87" fmla="*/ 1281953 w 2661966"/>
                          <a:gd name="connsiteY87" fmla="*/ 515623 h 3370881"/>
                          <a:gd name="connsiteX88" fmla="*/ 1250576 w 2661966"/>
                          <a:gd name="connsiteY88" fmla="*/ 529070 h 3370881"/>
                          <a:gd name="connsiteX89" fmla="*/ 1210235 w 2661966"/>
                          <a:gd name="connsiteY89" fmla="*/ 542517 h 3370881"/>
                          <a:gd name="connsiteX90" fmla="*/ 1183341 w 2661966"/>
                          <a:gd name="connsiteY90" fmla="*/ 555964 h 3370881"/>
                          <a:gd name="connsiteX91" fmla="*/ 1160929 w 2661966"/>
                          <a:gd name="connsiteY91" fmla="*/ 569411 h 3370881"/>
                          <a:gd name="connsiteX92" fmla="*/ 1134035 w 2661966"/>
                          <a:gd name="connsiteY92" fmla="*/ 578376 h 3370881"/>
                          <a:gd name="connsiteX93" fmla="*/ 1111623 w 2661966"/>
                          <a:gd name="connsiteY93" fmla="*/ 587340 h 3370881"/>
                          <a:gd name="connsiteX94" fmla="*/ 1084729 w 2661966"/>
                          <a:gd name="connsiteY94" fmla="*/ 596305 h 3370881"/>
                          <a:gd name="connsiteX95" fmla="*/ 986118 w 2661966"/>
                          <a:gd name="connsiteY95" fmla="*/ 591823 h 3370881"/>
                          <a:gd name="connsiteX96" fmla="*/ 927847 w 2661966"/>
                          <a:gd name="connsiteY96" fmla="*/ 578376 h 3370881"/>
                          <a:gd name="connsiteX97" fmla="*/ 896470 w 2661966"/>
                          <a:gd name="connsiteY97" fmla="*/ 555964 h 3370881"/>
                          <a:gd name="connsiteX98" fmla="*/ 883023 w 2661966"/>
                          <a:gd name="connsiteY98" fmla="*/ 546999 h 3370881"/>
                          <a:gd name="connsiteX99" fmla="*/ 865094 w 2661966"/>
                          <a:gd name="connsiteY99" fmla="*/ 497693 h 3370881"/>
                          <a:gd name="connsiteX100" fmla="*/ 869576 w 2661966"/>
                          <a:gd name="connsiteY100" fmla="*/ 403564 h 3370881"/>
                          <a:gd name="connsiteX101" fmla="*/ 874059 w 2661966"/>
                          <a:gd name="connsiteY101" fmla="*/ 385634 h 3370881"/>
                          <a:gd name="connsiteX102" fmla="*/ 883023 w 2661966"/>
                          <a:gd name="connsiteY102" fmla="*/ 372187 h 3370881"/>
                          <a:gd name="connsiteX103" fmla="*/ 909918 w 2661966"/>
                          <a:gd name="connsiteY103" fmla="*/ 363223 h 3370881"/>
                          <a:gd name="connsiteX104" fmla="*/ 914400 w 2661966"/>
                          <a:gd name="connsiteY104" fmla="*/ 385634 h 3370881"/>
                          <a:gd name="connsiteX105" fmla="*/ 909918 w 2661966"/>
                          <a:gd name="connsiteY105" fmla="*/ 408046 h 3370881"/>
                          <a:gd name="connsiteX106" fmla="*/ 900953 w 2661966"/>
                          <a:gd name="connsiteY106" fmla="*/ 466317 h 3370881"/>
                          <a:gd name="connsiteX107" fmla="*/ 905435 w 2661966"/>
                          <a:gd name="connsiteY107" fmla="*/ 515623 h 3370881"/>
                          <a:gd name="connsiteX108" fmla="*/ 932329 w 2661966"/>
                          <a:gd name="connsiteY108" fmla="*/ 551481 h 3370881"/>
                          <a:gd name="connsiteX109" fmla="*/ 954741 w 2661966"/>
                          <a:gd name="connsiteY109" fmla="*/ 560446 h 3370881"/>
                          <a:gd name="connsiteX110" fmla="*/ 972670 w 2661966"/>
                          <a:gd name="connsiteY110" fmla="*/ 569411 h 3370881"/>
                          <a:gd name="connsiteX111" fmla="*/ 1066800 w 2661966"/>
                          <a:gd name="connsiteY111" fmla="*/ 564929 h 3370881"/>
                          <a:gd name="connsiteX112" fmla="*/ 1111623 w 2661966"/>
                          <a:gd name="connsiteY112" fmla="*/ 551481 h 3370881"/>
                          <a:gd name="connsiteX113" fmla="*/ 1129553 w 2661966"/>
                          <a:gd name="connsiteY113" fmla="*/ 538034 h 3370881"/>
                          <a:gd name="connsiteX114" fmla="*/ 1156447 w 2661966"/>
                          <a:gd name="connsiteY114" fmla="*/ 511140 h 3370881"/>
                          <a:gd name="connsiteX115" fmla="*/ 1160929 w 2661966"/>
                          <a:gd name="connsiteY115" fmla="*/ 493211 h 3370881"/>
                          <a:gd name="connsiteX116" fmla="*/ 1178859 w 2661966"/>
                          <a:gd name="connsiteY116" fmla="*/ 331846 h 3370881"/>
                          <a:gd name="connsiteX117" fmla="*/ 1215315 w 2661966"/>
                          <a:gd name="connsiteY117" fmla="*/ 270289 h 3370881"/>
                          <a:gd name="connsiteX118" fmla="*/ 1214718 w 2661966"/>
                          <a:gd name="connsiteY118" fmla="*/ 367705 h 3370881"/>
                          <a:gd name="connsiteX119" fmla="*/ 1201270 w 2661966"/>
                          <a:gd name="connsiteY119" fmla="*/ 412529 h 3370881"/>
                          <a:gd name="connsiteX120" fmla="*/ 1210235 w 2661966"/>
                          <a:gd name="connsiteY120" fmla="*/ 461834 h 3370881"/>
                          <a:gd name="connsiteX121" fmla="*/ 1214718 w 2661966"/>
                          <a:gd name="connsiteY121" fmla="*/ 475281 h 3370881"/>
                          <a:gd name="connsiteX122" fmla="*/ 1231975 w 2661966"/>
                          <a:gd name="connsiteY122" fmla="*/ 478531 h 3370881"/>
                          <a:gd name="connsiteX123" fmla="*/ 1252481 w 2661966"/>
                          <a:gd name="connsiteY123" fmla="*/ 492651 h 3370881"/>
                          <a:gd name="connsiteX124" fmla="*/ 1317812 w 2661966"/>
                          <a:gd name="connsiteY124" fmla="*/ 488168 h 3370881"/>
                          <a:gd name="connsiteX125" fmla="*/ 1357480 w 2661966"/>
                          <a:gd name="connsiteY125" fmla="*/ 477299 h 3370881"/>
                          <a:gd name="connsiteX126" fmla="*/ 1506070 w 2661966"/>
                          <a:gd name="connsiteY126" fmla="*/ 457352 h 3370881"/>
                          <a:gd name="connsiteX127" fmla="*/ 1550894 w 2661966"/>
                          <a:gd name="connsiteY127" fmla="*/ 430458 h 3370881"/>
                          <a:gd name="connsiteX128" fmla="*/ 1564341 w 2661966"/>
                          <a:gd name="connsiteY128" fmla="*/ 417011 h 3370881"/>
                          <a:gd name="connsiteX129" fmla="*/ 1586753 w 2661966"/>
                          <a:gd name="connsiteY129" fmla="*/ 399081 h 3370881"/>
                          <a:gd name="connsiteX130" fmla="*/ 1595718 w 2661966"/>
                          <a:gd name="connsiteY130" fmla="*/ 381152 h 3370881"/>
                          <a:gd name="connsiteX131" fmla="*/ 1641714 w 2661966"/>
                          <a:gd name="connsiteY131" fmla="*/ 352560 h 3370881"/>
                          <a:gd name="connsiteX132" fmla="*/ 1620066 w 2661966"/>
                          <a:gd name="connsiteY132" fmla="*/ 291047 h 3370881"/>
                          <a:gd name="connsiteX133" fmla="*/ 1604852 w 2661966"/>
                          <a:gd name="connsiteY133" fmla="*/ 236279 h 3370881"/>
                          <a:gd name="connsiteX134" fmla="*/ 1537447 w 2661966"/>
                          <a:gd name="connsiteY134" fmla="*/ 188411 h 3370881"/>
                          <a:gd name="connsiteX135" fmla="*/ 1591422 w 2661966"/>
                          <a:gd name="connsiteY135" fmla="*/ 383206 h 3370881"/>
                          <a:gd name="connsiteX136" fmla="*/ 1655669 w 2661966"/>
                          <a:gd name="connsiteY136" fmla="*/ 407486 h 3370881"/>
                          <a:gd name="connsiteX137" fmla="*/ 1658470 w 2661966"/>
                          <a:gd name="connsiteY137" fmla="*/ 412529 h 3370881"/>
                          <a:gd name="connsiteX138" fmla="*/ 1685365 w 2661966"/>
                          <a:gd name="connsiteY138" fmla="*/ 390117 h 3370881"/>
                          <a:gd name="connsiteX139" fmla="*/ 1694329 w 2661966"/>
                          <a:gd name="connsiteY139" fmla="*/ 376670 h 3370881"/>
                          <a:gd name="connsiteX140" fmla="*/ 1734670 w 2661966"/>
                          <a:gd name="connsiteY140" fmla="*/ 354258 h 3370881"/>
                          <a:gd name="connsiteX141" fmla="*/ 1743635 w 2661966"/>
                          <a:gd name="connsiteY141" fmla="*/ 340811 h 3370881"/>
                          <a:gd name="connsiteX142" fmla="*/ 1757082 w 2661966"/>
                          <a:gd name="connsiteY142" fmla="*/ 336329 h 3370881"/>
                          <a:gd name="connsiteX143" fmla="*/ 1843909 w 2661966"/>
                          <a:gd name="connsiteY143" fmla="*/ 262341 h 3370881"/>
                          <a:gd name="connsiteX144" fmla="*/ 1874221 w 2661966"/>
                          <a:gd name="connsiteY144" fmla="*/ 202194 h 3370881"/>
                          <a:gd name="connsiteX145" fmla="*/ 1828094 w 2661966"/>
                          <a:gd name="connsiteY145" fmla="*/ 136767 h 3370881"/>
                          <a:gd name="connsiteX146" fmla="*/ 1772023 w 2661966"/>
                          <a:gd name="connsiteY146" fmla="*/ 77249 h 3370881"/>
                          <a:gd name="connsiteX147" fmla="*/ 1948888 w 2661966"/>
                          <a:gd name="connsiteY147" fmla="*/ 178018 h 3370881"/>
                          <a:gd name="connsiteX148" fmla="*/ 1952362 w 2661966"/>
                          <a:gd name="connsiteY148" fmla="*/ 254265 h 3370881"/>
                          <a:gd name="connsiteX149" fmla="*/ 1874221 w 2661966"/>
                          <a:gd name="connsiteY149" fmla="*/ 318698 h 3370881"/>
                          <a:gd name="connsiteX150" fmla="*/ 1788459 w 2661966"/>
                          <a:gd name="connsiteY150" fmla="*/ 367705 h 3370881"/>
                          <a:gd name="connsiteX151" fmla="*/ 1761565 w 2661966"/>
                          <a:gd name="connsiteY151" fmla="*/ 390117 h 3370881"/>
                          <a:gd name="connsiteX152" fmla="*/ 1783976 w 2661966"/>
                          <a:gd name="connsiteY152" fmla="*/ 399081 h 3370881"/>
                          <a:gd name="connsiteX153" fmla="*/ 1878106 w 2661966"/>
                          <a:gd name="connsiteY153" fmla="*/ 390117 h 3370881"/>
                          <a:gd name="connsiteX154" fmla="*/ 1891553 w 2661966"/>
                          <a:gd name="connsiteY154" fmla="*/ 381152 h 3370881"/>
                          <a:gd name="connsiteX155" fmla="*/ 1918447 w 2661966"/>
                          <a:gd name="connsiteY155" fmla="*/ 372187 h 3370881"/>
                          <a:gd name="connsiteX156" fmla="*/ 1940859 w 2661966"/>
                          <a:gd name="connsiteY156" fmla="*/ 358740 h 3370881"/>
                          <a:gd name="connsiteX157" fmla="*/ 1954306 w 2661966"/>
                          <a:gd name="connsiteY157" fmla="*/ 354258 h 3370881"/>
                          <a:gd name="connsiteX158" fmla="*/ 2103145 w 2661966"/>
                          <a:gd name="connsiteY158" fmla="*/ 202207 h 3370881"/>
                          <a:gd name="connsiteX159" fmla="*/ 2064254 w 2661966"/>
                          <a:gd name="connsiteY159" fmla="*/ 20406 h 3370881"/>
                          <a:gd name="connsiteX160" fmla="*/ 2169347 w 2661966"/>
                          <a:gd name="connsiteY160" fmla="*/ 104479 h 3370881"/>
                          <a:gd name="connsiteX161" fmla="*/ 2183354 w 2661966"/>
                          <a:gd name="connsiteY161" fmla="*/ 192893 h 3370881"/>
                          <a:gd name="connsiteX162" fmla="*/ 2170300 w 2661966"/>
                          <a:gd name="connsiteY162" fmla="*/ 271231 h 3370881"/>
                          <a:gd name="connsiteX163" fmla="*/ 2096795 w 2661966"/>
                          <a:gd name="connsiteY163" fmla="*/ 316507 h 3370881"/>
                          <a:gd name="connsiteX164" fmla="*/ 1999129 w 2661966"/>
                          <a:gd name="connsiteY164" fmla="*/ 358740 h 3370881"/>
                          <a:gd name="connsiteX165" fmla="*/ 1994647 w 2661966"/>
                          <a:gd name="connsiteY165" fmla="*/ 372187 h 3370881"/>
                          <a:gd name="connsiteX166" fmla="*/ 2039470 w 2661966"/>
                          <a:gd name="connsiteY166" fmla="*/ 390117 h 3370881"/>
                          <a:gd name="connsiteX167" fmla="*/ 2115670 w 2661966"/>
                          <a:gd name="connsiteY167" fmla="*/ 390117 h 3370881"/>
                          <a:gd name="connsiteX168" fmla="*/ 2160494 w 2661966"/>
                          <a:gd name="connsiteY168" fmla="*/ 376670 h 3370881"/>
                          <a:gd name="connsiteX169" fmla="*/ 2191870 w 2661966"/>
                          <a:gd name="connsiteY169" fmla="*/ 363223 h 3370881"/>
                          <a:gd name="connsiteX170" fmla="*/ 2205318 w 2661966"/>
                          <a:gd name="connsiteY170" fmla="*/ 358740 h 3370881"/>
                          <a:gd name="connsiteX171" fmla="*/ 2273487 w 2661966"/>
                          <a:gd name="connsiteY171" fmla="*/ 280486 h 3370881"/>
                          <a:gd name="connsiteX172" fmla="*/ 2312894 w 2661966"/>
                          <a:gd name="connsiteY172" fmla="*/ 183929 h 3370881"/>
                          <a:gd name="connsiteX173" fmla="*/ 2339788 w 2661966"/>
                          <a:gd name="connsiteY173" fmla="*/ 151 h 3370881"/>
                          <a:gd name="connsiteX174" fmla="*/ 2357718 w 2661966"/>
                          <a:gd name="connsiteY174" fmla="*/ 215305 h 3370881"/>
                          <a:gd name="connsiteX175" fmla="*/ 2308598 w 2661966"/>
                          <a:gd name="connsiteY175" fmla="*/ 319520 h 3370881"/>
                          <a:gd name="connsiteX176" fmla="*/ 2245659 w 2661966"/>
                          <a:gd name="connsiteY176" fmla="*/ 390117 h 3370881"/>
                          <a:gd name="connsiteX177" fmla="*/ 2254623 w 2661966"/>
                          <a:gd name="connsiteY177" fmla="*/ 403564 h 3370881"/>
                          <a:gd name="connsiteX178" fmla="*/ 2353235 w 2661966"/>
                          <a:gd name="connsiteY178" fmla="*/ 399081 h 3370881"/>
                          <a:gd name="connsiteX179" fmla="*/ 2366682 w 2661966"/>
                          <a:gd name="connsiteY179" fmla="*/ 394599 h 3370881"/>
                          <a:gd name="connsiteX180" fmla="*/ 2389094 w 2661966"/>
                          <a:gd name="connsiteY180" fmla="*/ 390117 h 3370881"/>
                          <a:gd name="connsiteX181" fmla="*/ 2424953 w 2661966"/>
                          <a:gd name="connsiteY181" fmla="*/ 367705 h 3370881"/>
                          <a:gd name="connsiteX182" fmla="*/ 2528047 w 2661966"/>
                          <a:gd name="connsiteY182" fmla="*/ 292700 h 3370881"/>
                          <a:gd name="connsiteX183" fmla="*/ 2541495 w 2661966"/>
                          <a:gd name="connsiteY183" fmla="*/ 62906 h 3370881"/>
                          <a:gd name="connsiteX184" fmla="*/ 2591304 w 2661966"/>
                          <a:gd name="connsiteY184" fmla="*/ 214081 h 3370881"/>
                          <a:gd name="connsiteX185" fmla="*/ 2602790 w 2661966"/>
                          <a:gd name="connsiteY185" fmla="*/ 290907 h 3370881"/>
                          <a:gd name="connsiteX186" fmla="*/ 2660388 w 2661966"/>
                          <a:gd name="connsiteY186" fmla="*/ 338644 h 3370881"/>
                          <a:gd name="connsiteX187" fmla="*/ 2531969 w 2661966"/>
                          <a:gd name="connsiteY187" fmla="*/ 383206 h 3370881"/>
                          <a:gd name="connsiteX188" fmla="*/ 2442882 w 2661966"/>
                          <a:gd name="connsiteY188" fmla="*/ 403564 h 3370881"/>
                          <a:gd name="connsiteX189" fmla="*/ 2398059 w 2661966"/>
                          <a:gd name="connsiteY189" fmla="*/ 417011 h 3370881"/>
                          <a:gd name="connsiteX190" fmla="*/ 2375647 w 2661966"/>
                          <a:gd name="connsiteY190" fmla="*/ 425976 h 3370881"/>
                          <a:gd name="connsiteX191" fmla="*/ 2357718 w 2661966"/>
                          <a:gd name="connsiteY191" fmla="*/ 430458 h 3370881"/>
                          <a:gd name="connsiteX192" fmla="*/ 2344270 w 2661966"/>
                          <a:gd name="connsiteY192" fmla="*/ 461834 h 3370881"/>
                          <a:gd name="connsiteX193" fmla="*/ 2353235 w 2661966"/>
                          <a:gd name="connsiteY193" fmla="*/ 502176 h 3370881"/>
                          <a:gd name="connsiteX194" fmla="*/ 2362200 w 2661966"/>
                          <a:gd name="connsiteY194" fmla="*/ 515623 h 3370881"/>
                          <a:gd name="connsiteX195" fmla="*/ 2344270 w 2661966"/>
                          <a:gd name="connsiteY195" fmla="*/ 587340 h 3370881"/>
                          <a:gd name="connsiteX196" fmla="*/ 2321859 w 2661966"/>
                          <a:gd name="connsiteY196" fmla="*/ 614234 h 3370881"/>
                          <a:gd name="connsiteX197" fmla="*/ 2308412 w 2661966"/>
                          <a:gd name="connsiteY197" fmla="*/ 636646 h 3370881"/>
                          <a:gd name="connsiteX198" fmla="*/ 2281518 w 2661966"/>
                          <a:gd name="connsiteY198" fmla="*/ 641129 h 3370881"/>
                          <a:gd name="connsiteX199" fmla="*/ 2259106 w 2661966"/>
                          <a:gd name="connsiteY199" fmla="*/ 636646 h 3370881"/>
                          <a:gd name="connsiteX200" fmla="*/ 2277035 w 2661966"/>
                          <a:gd name="connsiteY200" fmla="*/ 578376 h 3370881"/>
                          <a:gd name="connsiteX201" fmla="*/ 2290482 w 2661966"/>
                          <a:gd name="connsiteY201" fmla="*/ 542517 h 3370881"/>
                          <a:gd name="connsiteX202" fmla="*/ 2286000 w 2661966"/>
                          <a:gd name="connsiteY202" fmla="*/ 506658 h 3370881"/>
                          <a:gd name="connsiteX203" fmla="*/ 2245659 w 2661966"/>
                          <a:gd name="connsiteY203" fmla="*/ 448387 h 3370881"/>
                          <a:gd name="connsiteX204" fmla="*/ 2200835 w 2661966"/>
                          <a:gd name="connsiteY204" fmla="*/ 430458 h 3370881"/>
                          <a:gd name="connsiteX205" fmla="*/ 2169459 w 2661966"/>
                          <a:gd name="connsiteY205" fmla="*/ 425976 h 3370881"/>
                          <a:gd name="connsiteX206" fmla="*/ 2102223 w 2661966"/>
                          <a:gd name="connsiteY206" fmla="*/ 430458 h 3370881"/>
                          <a:gd name="connsiteX207" fmla="*/ 2084294 w 2661966"/>
                          <a:gd name="connsiteY207" fmla="*/ 439423 h 3370881"/>
                          <a:gd name="connsiteX208" fmla="*/ 2070847 w 2661966"/>
                          <a:gd name="connsiteY208" fmla="*/ 443905 h 3370881"/>
                          <a:gd name="connsiteX209" fmla="*/ 2061882 w 2661966"/>
                          <a:gd name="connsiteY209" fmla="*/ 461834 h 3370881"/>
                          <a:gd name="connsiteX210" fmla="*/ 2034988 w 2661966"/>
                          <a:gd name="connsiteY210" fmla="*/ 475281 h 3370881"/>
                          <a:gd name="connsiteX211" fmla="*/ 1783976 w 2661966"/>
                          <a:gd name="connsiteY211" fmla="*/ 479764 h 3370881"/>
                          <a:gd name="connsiteX212" fmla="*/ 1766047 w 2661966"/>
                          <a:gd name="connsiteY212" fmla="*/ 488729 h 3370881"/>
                          <a:gd name="connsiteX213" fmla="*/ 1703294 w 2661966"/>
                          <a:gd name="connsiteY213" fmla="*/ 506658 h 3370881"/>
                          <a:gd name="connsiteX214" fmla="*/ 1689847 w 2661966"/>
                          <a:gd name="connsiteY214" fmla="*/ 511140 h 3370881"/>
                          <a:gd name="connsiteX215" fmla="*/ 1676400 w 2661966"/>
                          <a:gd name="connsiteY215" fmla="*/ 520105 h 3370881"/>
                          <a:gd name="connsiteX216" fmla="*/ 1649506 w 2661966"/>
                          <a:gd name="connsiteY216" fmla="*/ 529070 h 3370881"/>
                          <a:gd name="connsiteX217" fmla="*/ 1636059 w 2661966"/>
                          <a:gd name="connsiteY217" fmla="*/ 538034 h 3370881"/>
                          <a:gd name="connsiteX218" fmla="*/ 1622612 w 2661966"/>
                          <a:gd name="connsiteY218" fmla="*/ 551481 h 3370881"/>
                          <a:gd name="connsiteX219" fmla="*/ 1609165 w 2661966"/>
                          <a:gd name="connsiteY219" fmla="*/ 555964 h 3370881"/>
                          <a:gd name="connsiteX220" fmla="*/ 1577788 w 2661966"/>
                          <a:gd name="connsiteY220" fmla="*/ 587340 h 3370881"/>
                          <a:gd name="connsiteX221" fmla="*/ 1568823 w 2661966"/>
                          <a:gd name="connsiteY221" fmla="*/ 600787 h 3370881"/>
                          <a:gd name="connsiteX222" fmla="*/ 1555376 w 2661966"/>
                          <a:gd name="connsiteY222" fmla="*/ 614234 h 3370881"/>
                          <a:gd name="connsiteX223" fmla="*/ 1524000 w 2661966"/>
                          <a:gd name="connsiteY223" fmla="*/ 654576 h 3370881"/>
                          <a:gd name="connsiteX224" fmla="*/ 1519518 w 2661966"/>
                          <a:gd name="connsiteY224" fmla="*/ 668023 h 3370881"/>
                          <a:gd name="connsiteX225" fmla="*/ 1528482 w 2661966"/>
                          <a:gd name="connsiteY225" fmla="*/ 708364 h 3370881"/>
                          <a:gd name="connsiteX226" fmla="*/ 1537447 w 2661966"/>
                          <a:gd name="connsiteY226" fmla="*/ 721811 h 3370881"/>
                          <a:gd name="connsiteX227" fmla="*/ 1568823 w 2661966"/>
                          <a:gd name="connsiteY227" fmla="*/ 712846 h 3370881"/>
                          <a:gd name="connsiteX228" fmla="*/ 1600200 w 2661966"/>
                          <a:gd name="connsiteY228" fmla="*/ 712846 h 3370881"/>
                          <a:gd name="connsiteX229" fmla="*/ 1631576 w 2661966"/>
                          <a:gd name="connsiteY229" fmla="*/ 690434 h 3370881"/>
                          <a:gd name="connsiteX230" fmla="*/ 1645023 w 2661966"/>
                          <a:gd name="connsiteY230" fmla="*/ 676987 h 3370881"/>
                          <a:gd name="connsiteX231" fmla="*/ 1685365 w 2661966"/>
                          <a:gd name="connsiteY231" fmla="*/ 645611 h 3370881"/>
                          <a:gd name="connsiteX232" fmla="*/ 1716741 w 2661966"/>
                          <a:gd name="connsiteY232" fmla="*/ 614234 h 3370881"/>
                          <a:gd name="connsiteX233" fmla="*/ 1748118 w 2661966"/>
                          <a:gd name="connsiteY233" fmla="*/ 596305 h 3370881"/>
                          <a:gd name="connsiteX234" fmla="*/ 1761565 w 2661966"/>
                          <a:gd name="connsiteY234" fmla="*/ 591823 h 3370881"/>
                          <a:gd name="connsiteX235" fmla="*/ 1779494 w 2661966"/>
                          <a:gd name="connsiteY235" fmla="*/ 582858 h 3370881"/>
                          <a:gd name="connsiteX236" fmla="*/ 1815353 w 2661966"/>
                          <a:gd name="connsiteY236" fmla="*/ 573893 h 3370881"/>
                          <a:gd name="connsiteX237" fmla="*/ 2030506 w 2661966"/>
                          <a:gd name="connsiteY237" fmla="*/ 578376 h 3370881"/>
                          <a:gd name="connsiteX238" fmla="*/ 2017059 w 2661966"/>
                          <a:gd name="connsiteY238" fmla="*/ 600787 h 3370881"/>
                          <a:gd name="connsiteX239" fmla="*/ 1981200 w 2661966"/>
                          <a:gd name="connsiteY239" fmla="*/ 636646 h 3370881"/>
                          <a:gd name="connsiteX240" fmla="*/ 1967753 w 2661966"/>
                          <a:gd name="connsiteY240" fmla="*/ 650093 h 3370881"/>
                          <a:gd name="connsiteX241" fmla="*/ 1936376 w 2661966"/>
                          <a:gd name="connsiteY241" fmla="*/ 690434 h 3370881"/>
                          <a:gd name="connsiteX242" fmla="*/ 1905000 w 2661966"/>
                          <a:gd name="connsiteY242" fmla="*/ 717329 h 3370881"/>
                          <a:gd name="connsiteX243" fmla="*/ 1860176 w 2661966"/>
                          <a:gd name="connsiteY243" fmla="*/ 735258 h 3370881"/>
                          <a:gd name="connsiteX244" fmla="*/ 1788459 w 2661966"/>
                          <a:gd name="connsiteY244" fmla="*/ 744223 h 3370881"/>
                          <a:gd name="connsiteX245" fmla="*/ 1846729 w 2661966"/>
                          <a:gd name="connsiteY245" fmla="*/ 802493 h 3370881"/>
                          <a:gd name="connsiteX246" fmla="*/ 1913965 w 2661966"/>
                          <a:gd name="connsiteY246" fmla="*/ 829387 h 3370881"/>
                          <a:gd name="connsiteX247" fmla="*/ 1922929 w 2661966"/>
                          <a:gd name="connsiteY247" fmla="*/ 842834 h 3370881"/>
                          <a:gd name="connsiteX248" fmla="*/ 1967753 w 2661966"/>
                          <a:gd name="connsiteY248" fmla="*/ 883176 h 3370881"/>
                          <a:gd name="connsiteX249" fmla="*/ 1981200 w 2661966"/>
                          <a:gd name="connsiteY249" fmla="*/ 896623 h 3370881"/>
                          <a:gd name="connsiteX250" fmla="*/ 1994647 w 2661966"/>
                          <a:gd name="connsiteY250" fmla="*/ 905587 h 3370881"/>
                          <a:gd name="connsiteX251" fmla="*/ 2021541 w 2661966"/>
                          <a:gd name="connsiteY251" fmla="*/ 927999 h 3370881"/>
                          <a:gd name="connsiteX252" fmla="*/ 2030506 w 2661966"/>
                          <a:gd name="connsiteY252" fmla="*/ 941446 h 3370881"/>
                          <a:gd name="connsiteX253" fmla="*/ 2057400 w 2661966"/>
                          <a:gd name="connsiteY253" fmla="*/ 968340 h 3370881"/>
                          <a:gd name="connsiteX254" fmla="*/ 2088776 w 2661966"/>
                          <a:gd name="connsiteY254" fmla="*/ 1013164 h 3370881"/>
                          <a:gd name="connsiteX255" fmla="*/ 2115670 w 2661966"/>
                          <a:gd name="connsiteY255" fmla="*/ 1057987 h 3370881"/>
                          <a:gd name="connsiteX256" fmla="*/ 2120153 w 2661966"/>
                          <a:gd name="connsiteY256" fmla="*/ 1089364 h 3370881"/>
                          <a:gd name="connsiteX257" fmla="*/ 2138082 w 2661966"/>
                          <a:gd name="connsiteY257" fmla="*/ 1143152 h 3370881"/>
                          <a:gd name="connsiteX258" fmla="*/ 2147047 w 2661966"/>
                          <a:gd name="connsiteY258" fmla="*/ 1196940 h 3370881"/>
                          <a:gd name="connsiteX259" fmla="*/ 2151529 w 2661966"/>
                          <a:gd name="connsiteY259" fmla="*/ 1210387 h 3370881"/>
                          <a:gd name="connsiteX260" fmla="*/ 2156012 w 2661966"/>
                          <a:gd name="connsiteY260" fmla="*/ 1228317 h 3370881"/>
                          <a:gd name="connsiteX261" fmla="*/ 2173941 w 2661966"/>
                          <a:gd name="connsiteY261" fmla="*/ 1295552 h 3370881"/>
                          <a:gd name="connsiteX262" fmla="*/ 2182906 w 2661966"/>
                          <a:gd name="connsiteY262" fmla="*/ 1313481 h 3370881"/>
                          <a:gd name="connsiteX263" fmla="*/ 2187388 w 2661966"/>
                          <a:gd name="connsiteY263" fmla="*/ 1331411 h 3370881"/>
                          <a:gd name="connsiteX264" fmla="*/ 2214282 w 2661966"/>
                          <a:gd name="connsiteY264" fmla="*/ 1385199 h 3370881"/>
                          <a:gd name="connsiteX265" fmla="*/ 2218765 w 2661966"/>
                          <a:gd name="connsiteY265" fmla="*/ 1403129 h 3370881"/>
                          <a:gd name="connsiteX266" fmla="*/ 2223247 w 2661966"/>
                          <a:gd name="connsiteY266" fmla="*/ 1430023 h 3370881"/>
                          <a:gd name="connsiteX267" fmla="*/ 2236694 w 2661966"/>
                          <a:gd name="connsiteY267" fmla="*/ 1456917 h 3370881"/>
                          <a:gd name="connsiteX268" fmla="*/ 2249794 w 2661966"/>
                          <a:gd name="connsiteY268" fmla="*/ 1524624 h 3370881"/>
                          <a:gd name="connsiteX269" fmla="*/ 2241176 w 2661966"/>
                          <a:gd name="connsiteY269" fmla="*/ 1577940 h 3370881"/>
                          <a:gd name="connsiteX270" fmla="*/ 2245659 w 2661966"/>
                          <a:gd name="connsiteY270" fmla="*/ 1595870 h 3370881"/>
                          <a:gd name="connsiteX271" fmla="*/ 2249634 w 2661966"/>
                          <a:gd name="connsiteY271" fmla="*/ 1685855 h 3370881"/>
                          <a:gd name="connsiteX272" fmla="*/ 2227729 w 2661966"/>
                          <a:gd name="connsiteY272" fmla="*/ 1716893 h 3370881"/>
                          <a:gd name="connsiteX273" fmla="*/ 2240500 w 2661966"/>
                          <a:gd name="connsiteY273" fmla="*/ 1674269 h 3370881"/>
                          <a:gd name="connsiteX274" fmla="*/ 2235341 w 2661966"/>
                          <a:gd name="connsiteY274" fmla="*/ 1788611 h 3370881"/>
                          <a:gd name="connsiteX275" fmla="*/ 2230689 w 2661966"/>
                          <a:gd name="connsiteY275" fmla="*/ 1823963 h 3370881"/>
                          <a:gd name="connsiteX276" fmla="*/ 2226207 w 2661966"/>
                          <a:gd name="connsiteY276" fmla="*/ 1824470 h 3370881"/>
                          <a:gd name="connsiteX277" fmla="*/ 2208278 w 2661966"/>
                          <a:gd name="connsiteY277" fmla="*/ 1869293 h 3370881"/>
                          <a:gd name="connsiteX278" fmla="*/ 2195168 w 2661966"/>
                          <a:gd name="connsiteY278" fmla="*/ 1882740 h 3370881"/>
                          <a:gd name="connsiteX279" fmla="*/ 2203458 w 2661966"/>
                          <a:gd name="connsiteY279" fmla="*/ 1918938 h 3370881"/>
                          <a:gd name="connsiteX280" fmla="*/ 2204134 w 2661966"/>
                          <a:gd name="connsiteY280" fmla="*/ 1949806 h 3370881"/>
                          <a:gd name="connsiteX281" fmla="*/ 2226545 w 2661966"/>
                          <a:gd name="connsiteY281" fmla="*/ 1954627 h 3370881"/>
                          <a:gd name="connsiteX282" fmla="*/ 2241176 w 2661966"/>
                          <a:gd name="connsiteY282" fmla="*/ 2012729 h 3370881"/>
                          <a:gd name="connsiteX283" fmla="*/ 2263588 w 2661966"/>
                          <a:gd name="connsiteY283" fmla="*/ 2057552 h 3370881"/>
                          <a:gd name="connsiteX284" fmla="*/ 2286000 w 2661966"/>
                          <a:gd name="connsiteY284" fmla="*/ 2084446 h 3370881"/>
                          <a:gd name="connsiteX285" fmla="*/ 2299447 w 2661966"/>
                          <a:gd name="connsiteY285" fmla="*/ 2124787 h 3370881"/>
                          <a:gd name="connsiteX286" fmla="*/ 2321859 w 2661966"/>
                          <a:gd name="connsiteY286" fmla="*/ 2151681 h 3370881"/>
                          <a:gd name="connsiteX287" fmla="*/ 2344270 w 2661966"/>
                          <a:gd name="connsiteY287" fmla="*/ 2205470 h 3370881"/>
                          <a:gd name="connsiteX288" fmla="*/ 2348753 w 2661966"/>
                          <a:gd name="connsiteY288" fmla="*/ 2223399 h 3370881"/>
                          <a:gd name="connsiteX289" fmla="*/ 2366682 w 2661966"/>
                          <a:gd name="connsiteY289" fmla="*/ 2263740 h 3370881"/>
                          <a:gd name="connsiteX290" fmla="*/ 2375647 w 2661966"/>
                          <a:gd name="connsiteY290" fmla="*/ 2286152 h 3370881"/>
                          <a:gd name="connsiteX291" fmla="*/ 2380129 w 2661966"/>
                          <a:gd name="connsiteY291" fmla="*/ 2308564 h 3370881"/>
                          <a:gd name="connsiteX292" fmla="*/ 2389094 w 2661966"/>
                          <a:gd name="connsiteY292" fmla="*/ 2335458 h 3370881"/>
                          <a:gd name="connsiteX293" fmla="*/ 2393576 w 2661966"/>
                          <a:gd name="connsiteY293" fmla="*/ 2380281 h 3370881"/>
                          <a:gd name="connsiteX294" fmla="*/ 2398059 w 2661966"/>
                          <a:gd name="connsiteY294" fmla="*/ 2393729 h 3370881"/>
                          <a:gd name="connsiteX295" fmla="*/ 2419794 w 2661966"/>
                          <a:gd name="connsiteY295" fmla="*/ 2447517 h 3370881"/>
                          <a:gd name="connsiteX296" fmla="*/ 2427343 w 2661966"/>
                          <a:gd name="connsiteY296" fmla="*/ 2564058 h 3370881"/>
                          <a:gd name="connsiteX297" fmla="*/ 2389094 w 2661966"/>
                          <a:gd name="connsiteY297" fmla="*/ 2837481 h 3370881"/>
                          <a:gd name="connsiteX298" fmla="*/ 2380129 w 2661966"/>
                          <a:gd name="connsiteY298" fmla="*/ 2859893 h 3370881"/>
                          <a:gd name="connsiteX299" fmla="*/ 2357718 w 2661966"/>
                          <a:gd name="connsiteY299" fmla="*/ 2913681 h 3370881"/>
                          <a:gd name="connsiteX300" fmla="*/ 2348753 w 2661966"/>
                          <a:gd name="connsiteY300" fmla="*/ 2936093 h 3370881"/>
                          <a:gd name="connsiteX301" fmla="*/ 2339788 w 2661966"/>
                          <a:gd name="connsiteY301" fmla="*/ 2971952 h 3370881"/>
                          <a:gd name="connsiteX302" fmla="*/ 2326341 w 2661966"/>
                          <a:gd name="connsiteY302" fmla="*/ 2994364 h 3370881"/>
                          <a:gd name="connsiteX303" fmla="*/ 2317376 w 2661966"/>
                          <a:gd name="connsiteY303" fmla="*/ 3025740 h 3370881"/>
                          <a:gd name="connsiteX304" fmla="*/ 2303929 w 2661966"/>
                          <a:gd name="connsiteY304" fmla="*/ 3048152 h 3370881"/>
                          <a:gd name="connsiteX305" fmla="*/ 2290482 w 2661966"/>
                          <a:gd name="connsiteY305" fmla="*/ 3079529 h 3370881"/>
                          <a:gd name="connsiteX306" fmla="*/ 2272553 w 2661966"/>
                          <a:gd name="connsiteY306" fmla="*/ 3084011 h 3370881"/>
                          <a:gd name="connsiteX307" fmla="*/ 2259106 w 2661966"/>
                          <a:gd name="connsiteY307" fmla="*/ 3088493 h 3370881"/>
                          <a:gd name="connsiteX308" fmla="*/ 2241176 w 2661966"/>
                          <a:gd name="connsiteY308" fmla="*/ 3092976 h 3370881"/>
                          <a:gd name="connsiteX309" fmla="*/ 2209800 w 2661966"/>
                          <a:gd name="connsiteY309" fmla="*/ 3101940 h 3370881"/>
                          <a:gd name="connsiteX310" fmla="*/ 2205318 w 2661966"/>
                          <a:gd name="connsiteY310" fmla="*/ 3039187 h 3370881"/>
                          <a:gd name="connsiteX311" fmla="*/ 2218765 w 2661966"/>
                          <a:gd name="connsiteY311" fmla="*/ 3021258 h 3370881"/>
                          <a:gd name="connsiteX312" fmla="*/ 2245659 w 2661966"/>
                          <a:gd name="connsiteY312" fmla="*/ 2971952 h 3370881"/>
                          <a:gd name="connsiteX313" fmla="*/ 2268070 w 2661966"/>
                          <a:gd name="connsiteY313" fmla="*/ 2945058 h 3370881"/>
                          <a:gd name="connsiteX314" fmla="*/ 2298550 w 2661966"/>
                          <a:gd name="connsiteY314" fmla="*/ 2568540 h 3370881"/>
                          <a:gd name="connsiteX315" fmla="*/ 2284986 w 2661966"/>
                          <a:gd name="connsiteY315" fmla="*/ 2532681 h 3370881"/>
                          <a:gd name="connsiteX316" fmla="*/ 2293273 w 2661966"/>
                          <a:gd name="connsiteY316" fmla="*/ 2496653 h 3370881"/>
                          <a:gd name="connsiteX317" fmla="*/ 2278152 w 2661966"/>
                          <a:gd name="connsiteY317" fmla="*/ 2475178 h 3370881"/>
                          <a:gd name="connsiteX318" fmla="*/ 2245659 w 2661966"/>
                          <a:gd name="connsiteY318" fmla="*/ 2389247 h 3370881"/>
                          <a:gd name="connsiteX319" fmla="*/ 2195507 w 2661966"/>
                          <a:gd name="connsiteY319" fmla="*/ 2241328 h 3370881"/>
                          <a:gd name="connsiteX320" fmla="*/ 2083786 w 2661966"/>
                          <a:gd name="connsiteY320" fmla="*/ 2040300 h 3370881"/>
                          <a:gd name="connsiteX321" fmla="*/ 2048773 w 2661966"/>
                          <a:gd name="connsiteY321" fmla="*/ 2017971 h 3370881"/>
                          <a:gd name="connsiteX322" fmla="*/ 2074314 w 2661966"/>
                          <a:gd name="connsiteY322" fmla="*/ 2011967 h 3370881"/>
                          <a:gd name="connsiteX323" fmla="*/ 2034988 w 2661966"/>
                          <a:gd name="connsiteY323" fmla="*/ 2003764 h 3370881"/>
                          <a:gd name="connsiteX324" fmla="*/ 2026023 w 2661966"/>
                          <a:gd name="connsiteY324" fmla="*/ 2026176 h 3370881"/>
                          <a:gd name="connsiteX325" fmla="*/ 2021541 w 2661966"/>
                          <a:gd name="connsiteY325" fmla="*/ 2039623 h 3370881"/>
                          <a:gd name="connsiteX326" fmla="*/ 1999129 w 2661966"/>
                          <a:gd name="connsiteY326" fmla="*/ 2053070 h 3370881"/>
                          <a:gd name="connsiteX327" fmla="*/ 1990165 w 2661966"/>
                          <a:gd name="connsiteY327" fmla="*/ 2070999 h 3370881"/>
                          <a:gd name="connsiteX328" fmla="*/ 1967753 w 2661966"/>
                          <a:gd name="connsiteY328" fmla="*/ 2106858 h 3370881"/>
                          <a:gd name="connsiteX329" fmla="*/ 1981200 w 2661966"/>
                          <a:gd name="connsiteY329" fmla="*/ 2223399 h 3370881"/>
                          <a:gd name="connsiteX330" fmla="*/ 1994647 w 2661966"/>
                          <a:gd name="connsiteY330" fmla="*/ 2254776 h 3370881"/>
                          <a:gd name="connsiteX331" fmla="*/ 2003612 w 2661966"/>
                          <a:gd name="connsiteY331" fmla="*/ 2272705 h 3370881"/>
                          <a:gd name="connsiteX332" fmla="*/ 2026023 w 2661966"/>
                          <a:gd name="connsiteY332" fmla="*/ 2304081 h 3370881"/>
                          <a:gd name="connsiteX333" fmla="*/ 2043953 w 2661966"/>
                          <a:gd name="connsiteY333" fmla="*/ 2348905 h 3370881"/>
                          <a:gd name="connsiteX334" fmla="*/ 2061882 w 2661966"/>
                          <a:gd name="connsiteY334" fmla="*/ 2371317 h 3370881"/>
                          <a:gd name="connsiteX335" fmla="*/ 2088776 w 2661966"/>
                          <a:gd name="connsiteY335" fmla="*/ 2434070 h 3370881"/>
                          <a:gd name="connsiteX336" fmla="*/ 2102223 w 2661966"/>
                          <a:gd name="connsiteY336" fmla="*/ 2465446 h 3370881"/>
                          <a:gd name="connsiteX337" fmla="*/ 2106706 w 2661966"/>
                          <a:gd name="connsiteY337" fmla="*/ 2496823 h 3370881"/>
                          <a:gd name="connsiteX338" fmla="*/ 2124635 w 2661966"/>
                          <a:gd name="connsiteY338" fmla="*/ 2559576 h 3370881"/>
                          <a:gd name="connsiteX339" fmla="*/ 2138082 w 2661966"/>
                          <a:gd name="connsiteY339" fmla="*/ 2649223 h 3370881"/>
                          <a:gd name="connsiteX340" fmla="*/ 2147047 w 2661966"/>
                          <a:gd name="connsiteY340" fmla="*/ 2685081 h 3370881"/>
                          <a:gd name="connsiteX341" fmla="*/ 2151529 w 2661966"/>
                          <a:gd name="connsiteY341" fmla="*/ 2716458 h 3370881"/>
                          <a:gd name="connsiteX342" fmla="*/ 2160494 w 2661966"/>
                          <a:gd name="connsiteY342" fmla="*/ 2770246 h 3370881"/>
                          <a:gd name="connsiteX343" fmla="*/ 2156012 w 2661966"/>
                          <a:gd name="connsiteY343" fmla="*/ 2962987 h 3370881"/>
                          <a:gd name="connsiteX344" fmla="*/ 2138082 w 2661966"/>
                          <a:gd name="connsiteY344" fmla="*/ 3043670 h 3370881"/>
                          <a:gd name="connsiteX345" fmla="*/ 2133600 w 2661966"/>
                          <a:gd name="connsiteY345" fmla="*/ 3061599 h 3370881"/>
                          <a:gd name="connsiteX346" fmla="*/ 2120153 w 2661966"/>
                          <a:gd name="connsiteY346" fmla="*/ 3079529 h 3370881"/>
                          <a:gd name="connsiteX347" fmla="*/ 2111188 w 2661966"/>
                          <a:gd name="connsiteY347" fmla="*/ 3106423 h 3370881"/>
                          <a:gd name="connsiteX348" fmla="*/ 2088776 w 2661966"/>
                          <a:gd name="connsiteY348" fmla="*/ 3137799 h 3370881"/>
                          <a:gd name="connsiteX349" fmla="*/ 2075329 w 2661966"/>
                          <a:gd name="connsiteY349" fmla="*/ 3164693 h 3370881"/>
                          <a:gd name="connsiteX350" fmla="*/ 2061882 w 2661966"/>
                          <a:gd name="connsiteY350" fmla="*/ 3169176 h 3370881"/>
                          <a:gd name="connsiteX351" fmla="*/ 2021541 w 2661966"/>
                          <a:gd name="connsiteY351" fmla="*/ 3164693 h 3370881"/>
                          <a:gd name="connsiteX352" fmla="*/ 2012576 w 2661966"/>
                          <a:gd name="connsiteY352" fmla="*/ 3119870 h 3370881"/>
                          <a:gd name="connsiteX353" fmla="*/ 2048435 w 2661966"/>
                          <a:gd name="connsiteY353" fmla="*/ 3021258 h 3370881"/>
                          <a:gd name="connsiteX354" fmla="*/ 2048435 w 2661966"/>
                          <a:gd name="connsiteY354" fmla="*/ 3021258 h 3370881"/>
                          <a:gd name="connsiteX355" fmla="*/ 2061882 w 2661966"/>
                          <a:gd name="connsiteY355" fmla="*/ 2967470 h 3370881"/>
                          <a:gd name="connsiteX356" fmla="*/ 2070847 w 2661966"/>
                          <a:gd name="connsiteY356" fmla="*/ 2882305 h 3370881"/>
                          <a:gd name="connsiteX357" fmla="*/ 2066365 w 2661966"/>
                          <a:gd name="connsiteY357" fmla="*/ 2725423 h 3370881"/>
                          <a:gd name="connsiteX358" fmla="*/ 2043953 w 2661966"/>
                          <a:gd name="connsiteY358" fmla="*/ 2649223 h 3370881"/>
                          <a:gd name="connsiteX359" fmla="*/ 2030506 w 2661966"/>
                          <a:gd name="connsiteY359" fmla="*/ 2622329 h 3370881"/>
                          <a:gd name="connsiteX360" fmla="*/ 2017059 w 2661966"/>
                          <a:gd name="connsiteY360" fmla="*/ 2581987 h 3370881"/>
                          <a:gd name="connsiteX361" fmla="*/ 1981200 w 2661966"/>
                          <a:gd name="connsiteY361" fmla="*/ 2514752 h 3370881"/>
                          <a:gd name="connsiteX362" fmla="*/ 1972235 w 2661966"/>
                          <a:gd name="connsiteY362" fmla="*/ 2501305 h 3370881"/>
                          <a:gd name="connsiteX363" fmla="*/ 1958788 w 2661966"/>
                          <a:gd name="connsiteY363" fmla="*/ 2478893 h 3370881"/>
                          <a:gd name="connsiteX364" fmla="*/ 1905000 w 2661966"/>
                          <a:gd name="connsiteY364" fmla="*/ 2398211 h 3370881"/>
                          <a:gd name="connsiteX365" fmla="*/ 1882588 w 2661966"/>
                          <a:gd name="connsiteY365" fmla="*/ 2357870 h 3370881"/>
                          <a:gd name="connsiteX366" fmla="*/ 1869141 w 2661966"/>
                          <a:gd name="connsiteY366" fmla="*/ 2339940 h 3370881"/>
                          <a:gd name="connsiteX367" fmla="*/ 1806388 w 2661966"/>
                          <a:gd name="connsiteY367" fmla="*/ 2313046 h 3370881"/>
                          <a:gd name="connsiteX368" fmla="*/ 1779494 w 2661966"/>
                          <a:gd name="connsiteY368" fmla="*/ 2304081 h 3370881"/>
                          <a:gd name="connsiteX369" fmla="*/ 1752600 w 2661966"/>
                          <a:gd name="connsiteY369" fmla="*/ 2299599 h 3370881"/>
                          <a:gd name="connsiteX370" fmla="*/ 1680882 w 2661966"/>
                          <a:gd name="connsiteY370" fmla="*/ 2277187 h 3370881"/>
                          <a:gd name="connsiteX371" fmla="*/ 1719025 w 2661966"/>
                          <a:gd name="connsiteY371" fmla="*/ 2281331 h 3370881"/>
                          <a:gd name="connsiteX372" fmla="*/ 1756997 w 2661966"/>
                          <a:gd name="connsiteY372" fmla="*/ 2289450 h 3370881"/>
                          <a:gd name="connsiteX373" fmla="*/ 1656440 w 2661966"/>
                          <a:gd name="connsiteY373" fmla="*/ 2298583 h 3370881"/>
                          <a:gd name="connsiteX374" fmla="*/ 1537447 w 2661966"/>
                          <a:gd name="connsiteY374" fmla="*/ 2329960 h 3370881"/>
                          <a:gd name="connsiteX375" fmla="*/ 1571993 w 2661966"/>
                          <a:gd name="connsiteY375" fmla="*/ 2317957 h 3370881"/>
                          <a:gd name="connsiteX376" fmla="*/ 1509707 w 2661966"/>
                          <a:gd name="connsiteY376" fmla="*/ 2338926 h 3370881"/>
                          <a:gd name="connsiteX377" fmla="*/ 1500444 w 2661966"/>
                          <a:gd name="connsiteY377" fmla="*/ 2355271 h 3370881"/>
                          <a:gd name="connsiteX378" fmla="*/ 1402678 w 2661966"/>
                          <a:gd name="connsiteY378" fmla="*/ 2339641 h 3370881"/>
                          <a:gd name="connsiteX379" fmla="*/ 1322892 w 2661966"/>
                          <a:gd name="connsiteY379" fmla="*/ 2336952 h 3370881"/>
                          <a:gd name="connsiteX380" fmla="*/ 1199384 w 2661966"/>
                          <a:gd name="connsiteY380" fmla="*/ 2307041 h 3370881"/>
                          <a:gd name="connsiteX381" fmla="*/ 1066800 w 2661966"/>
                          <a:gd name="connsiteY381" fmla="*/ 2272705 h 3370881"/>
                          <a:gd name="connsiteX382" fmla="*/ 1030941 w 2661966"/>
                          <a:gd name="connsiteY382" fmla="*/ 2263740 h 3370881"/>
                          <a:gd name="connsiteX383" fmla="*/ 986118 w 2661966"/>
                          <a:gd name="connsiteY383" fmla="*/ 2241329 h 3370881"/>
                          <a:gd name="connsiteX384" fmla="*/ 968188 w 2661966"/>
                          <a:gd name="connsiteY384" fmla="*/ 2232364 h 3370881"/>
                          <a:gd name="connsiteX385" fmla="*/ 936812 w 2661966"/>
                          <a:gd name="connsiteY385" fmla="*/ 2214434 h 3370881"/>
                          <a:gd name="connsiteX386" fmla="*/ 905435 w 2661966"/>
                          <a:gd name="connsiteY386" fmla="*/ 2196505 h 3370881"/>
                          <a:gd name="connsiteX387" fmla="*/ 869576 w 2661966"/>
                          <a:gd name="connsiteY387" fmla="*/ 2209952 h 3370881"/>
                          <a:gd name="connsiteX388" fmla="*/ 856129 w 2661966"/>
                          <a:gd name="connsiteY388" fmla="*/ 2227881 h 3370881"/>
                          <a:gd name="connsiteX389" fmla="*/ 815788 w 2661966"/>
                          <a:gd name="connsiteY389" fmla="*/ 2268223 h 3370881"/>
                          <a:gd name="connsiteX390" fmla="*/ 788894 w 2661966"/>
                          <a:gd name="connsiteY390" fmla="*/ 2290634 h 3370881"/>
                          <a:gd name="connsiteX391" fmla="*/ 762000 w 2661966"/>
                          <a:gd name="connsiteY391" fmla="*/ 2313046 h 3370881"/>
                          <a:gd name="connsiteX392" fmla="*/ 753035 w 2661966"/>
                          <a:gd name="connsiteY392" fmla="*/ 2326493 h 3370881"/>
                          <a:gd name="connsiteX393" fmla="*/ 735106 w 2661966"/>
                          <a:gd name="connsiteY393" fmla="*/ 2339940 h 3370881"/>
                          <a:gd name="connsiteX394" fmla="*/ 712694 w 2661966"/>
                          <a:gd name="connsiteY394" fmla="*/ 2362352 h 3370881"/>
                          <a:gd name="connsiteX395" fmla="*/ 694765 w 2661966"/>
                          <a:gd name="connsiteY395" fmla="*/ 2375799 h 3370881"/>
                          <a:gd name="connsiteX396" fmla="*/ 681318 w 2661966"/>
                          <a:gd name="connsiteY396" fmla="*/ 2393729 h 3370881"/>
                          <a:gd name="connsiteX397" fmla="*/ 667870 w 2661966"/>
                          <a:gd name="connsiteY397" fmla="*/ 2402693 h 3370881"/>
                          <a:gd name="connsiteX398" fmla="*/ 623047 w 2661966"/>
                          <a:gd name="connsiteY398" fmla="*/ 2443034 h 3370881"/>
                          <a:gd name="connsiteX399" fmla="*/ 600635 w 2661966"/>
                          <a:gd name="connsiteY399" fmla="*/ 2474411 h 3370881"/>
                          <a:gd name="connsiteX400" fmla="*/ 587188 w 2661966"/>
                          <a:gd name="connsiteY400" fmla="*/ 2514752 h 3370881"/>
                          <a:gd name="connsiteX401" fmla="*/ 582706 w 2661966"/>
                          <a:gd name="connsiteY401" fmla="*/ 2546129 h 3370881"/>
                          <a:gd name="connsiteX402" fmla="*/ 596153 w 2661966"/>
                          <a:gd name="connsiteY402" fmla="*/ 2635776 h 3370881"/>
                          <a:gd name="connsiteX403" fmla="*/ 600635 w 2661966"/>
                          <a:gd name="connsiteY403" fmla="*/ 2653705 h 3370881"/>
                          <a:gd name="connsiteX404" fmla="*/ 609600 w 2661966"/>
                          <a:gd name="connsiteY404" fmla="*/ 2671634 h 3370881"/>
                          <a:gd name="connsiteX405" fmla="*/ 614082 w 2661966"/>
                          <a:gd name="connsiteY405" fmla="*/ 2689564 h 3370881"/>
                          <a:gd name="connsiteX406" fmla="*/ 623047 w 2661966"/>
                          <a:gd name="connsiteY406" fmla="*/ 2711976 h 3370881"/>
                          <a:gd name="connsiteX407" fmla="*/ 627529 w 2661966"/>
                          <a:gd name="connsiteY407" fmla="*/ 2734387 h 3370881"/>
                          <a:gd name="connsiteX408" fmla="*/ 640976 w 2661966"/>
                          <a:gd name="connsiteY408" fmla="*/ 2765764 h 3370881"/>
                          <a:gd name="connsiteX409" fmla="*/ 645459 w 2661966"/>
                          <a:gd name="connsiteY409" fmla="*/ 2779211 h 3370881"/>
                          <a:gd name="connsiteX410" fmla="*/ 658906 w 2661966"/>
                          <a:gd name="connsiteY410" fmla="*/ 2801623 h 3370881"/>
                          <a:gd name="connsiteX411" fmla="*/ 676835 w 2661966"/>
                          <a:gd name="connsiteY411" fmla="*/ 2864376 h 3370881"/>
                          <a:gd name="connsiteX412" fmla="*/ 690282 w 2661966"/>
                          <a:gd name="connsiteY412" fmla="*/ 2895752 h 3370881"/>
                          <a:gd name="connsiteX413" fmla="*/ 699247 w 2661966"/>
                          <a:gd name="connsiteY413" fmla="*/ 2940576 h 3370881"/>
                          <a:gd name="connsiteX414" fmla="*/ 703729 w 2661966"/>
                          <a:gd name="connsiteY414" fmla="*/ 2967470 h 3370881"/>
                          <a:gd name="connsiteX415" fmla="*/ 717176 w 2661966"/>
                          <a:gd name="connsiteY415" fmla="*/ 2994364 h 3370881"/>
                          <a:gd name="connsiteX416" fmla="*/ 735106 w 2661966"/>
                          <a:gd name="connsiteY416" fmla="*/ 3052634 h 3370881"/>
                          <a:gd name="connsiteX417" fmla="*/ 739588 w 2661966"/>
                          <a:gd name="connsiteY417" fmla="*/ 3079529 h 3370881"/>
                          <a:gd name="connsiteX418" fmla="*/ 762000 w 2661966"/>
                          <a:gd name="connsiteY418" fmla="*/ 3142281 h 3370881"/>
                          <a:gd name="connsiteX419" fmla="*/ 766482 w 2661966"/>
                          <a:gd name="connsiteY419" fmla="*/ 3231929 h 3370881"/>
                          <a:gd name="connsiteX420" fmla="*/ 770965 w 2661966"/>
                          <a:gd name="connsiteY420" fmla="*/ 3254340 h 3370881"/>
                          <a:gd name="connsiteX421" fmla="*/ 775447 w 2661966"/>
                          <a:gd name="connsiteY421" fmla="*/ 3285717 h 3370881"/>
                          <a:gd name="connsiteX422" fmla="*/ 748553 w 2661966"/>
                          <a:gd name="connsiteY422" fmla="*/ 3335023 h 3370881"/>
                          <a:gd name="connsiteX423" fmla="*/ 721659 w 2661966"/>
                          <a:gd name="connsiteY423" fmla="*/ 3343987 h 3370881"/>
                          <a:gd name="connsiteX424" fmla="*/ 708212 w 2661966"/>
                          <a:gd name="connsiteY424" fmla="*/ 3348470 h 3370881"/>
                          <a:gd name="connsiteX425" fmla="*/ 623047 w 2661966"/>
                          <a:gd name="connsiteY425" fmla="*/ 3330540 h 3370881"/>
                          <a:gd name="connsiteX426" fmla="*/ 609600 w 2661966"/>
                          <a:gd name="connsiteY426" fmla="*/ 3308129 h 3370881"/>
                          <a:gd name="connsiteX427" fmla="*/ 591670 w 2661966"/>
                          <a:gd name="connsiteY427" fmla="*/ 3267787 h 3370881"/>
                          <a:gd name="connsiteX428" fmla="*/ 560294 w 2661966"/>
                          <a:gd name="connsiteY428" fmla="*/ 3209517 h 3370881"/>
                          <a:gd name="connsiteX429" fmla="*/ 551329 w 2661966"/>
                          <a:gd name="connsiteY429" fmla="*/ 3196070 h 3370881"/>
                          <a:gd name="connsiteX430" fmla="*/ 528918 w 2661966"/>
                          <a:gd name="connsiteY430" fmla="*/ 3173658 h 3370881"/>
                          <a:gd name="connsiteX431" fmla="*/ 519953 w 2661966"/>
                          <a:gd name="connsiteY431" fmla="*/ 3128834 h 3370881"/>
                          <a:gd name="connsiteX432" fmla="*/ 524435 w 2661966"/>
                          <a:gd name="connsiteY432" fmla="*/ 3101940 h 3370881"/>
                          <a:gd name="connsiteX433" fmla="*/ 528918 w 2661966"/>
                          <a:gd name="connsiteY433" fmla="*/ 3088493 h 3370881"/>
                          <a:gd name="connsiteX434" fmla="*/ 542365 w 2661966"/>
                          <a:gd name="connsiteY434" fmla="*/ 3052634 h 3370881"/>
                          <a:gd name="connsiteX435" fmla="*/ 484094 w 2661966"/>
                          <a:gd name="connsiteY435" fmla="*/ 2886787 h 3370881"/>
                          <a:gd name="connsiteX436" fmla="*/ 443753 w 2661966"/>
                          <a:gd name="connsiteY436" fmla="*/ 2779211 h 3370881"/>
                          <a:gd name="connsiteX437" fmla="*/ 439270 w 2661966"/>
                          <a:gd name="connsiteY437" fmla="*/ 2752317 h 3370881"/>
                          <a:gd name="connsiteX438" fmla="*/ 430306 w 2661966"/>
                          <a:gd name="connsiteY438" fmla="*/ 2716458 h 3370881"/>
                          <a:gd name="connsiteX439" fmla="*/ 425823 w 2661966"/>
                          <a:gd name="connsiteY439" fmla="*/ 2680599 h 3370881"/>
                          <a:gd name="connsiteX440" fmla="*/ 398929 w 2661966"/>
                          <a:gd name="connsiteY440" fmla="*/ 2599917 h 3370881"/>
                          <a:gd name="connsiteX441" fmla="*/ 385482 w 2661966"/>
                          <a:gd name="connsiteY441" fmla="*/ 2568540 h 3370881"/>
                          <a:gd name="connsiteX442" fmla="*/ 381000 w 2661966"/>
                          <a:gd name="connsiteY442" fmla="*/ 2550611 h 3370881"/>
                          <a:gd name="connsiteX443" fmla="*/ 372035 w 2661966"/>
                          <a:gd name="connsiteY443" fmla="*/ 2483376 h 3370881"/>
                          <a:gd name="connsiteX444" fmla="*/ 367553 w 2661966"/>
                          <a:gd name="connsiteY444" fmla="*/ 2469929 h 3370881"/>
                          <a:gd name="connsiteX445" fmla="*/ 407894 w 2661966"/>
                          <a:gd name="connsiteY445" fmla="*/ 2451999 h 3370881"/>
                          <a:gd name="connsiteX446" fmla="*/ 515470 w 2661966"/>
                          <a:gd name="connsiteY446" fmla="*/ 2407176 h 3370881"/>
                          <a:gd name="connsiteX447" fmla="*/ 578223 w 2661966"/>
                          <a:gd name="connsiteY447" fmla="*/ 2353387 h 3370881"/>
                          <a:gd name="connsiteX448" fmla="*/ 587188 w 2661966"/>
                          <a:gd name="connsiteY448" fmla="*/ 2330976 h 3370881"/>
                          <a:gd name="connsiteX449" fmla="*/ 614082 w 2661966"/>
                          <a:gd name="connsiteY449" fmla="*/ 2254776 h 3370881"/>
                          <a:gd name="connsiteX450" fmla="*/ 649941 w 2661966"/>
                          <a:gd name="connsiteY450" fmla="*/ 2200987 h 3370881"/>
                          <a:gd name="connsiteX451" fmla="*/ 690282 w 2661966"/>
                          <a:gd name="connsiteY451" fmla="*/ 2174093 h 3370881"/>
                          <a:gd name="connsiteX452" fmla="*/ 703729 w 2661966"/>
                          <a:gd name="connsiteY452" fmla="*/ 2165129 h 3370881"/>
                          <a:gd name="connsiteX453" fmla="*/ 739588 w 2661966"/>
                          <a:gd name="connsiteY453" fmla="*/ 2147199 h 3370881"/>
                          <a:gd name="connsiteX454" fmla="*/ 708212 w 2661966"/>
                          <a:gd name="connsiteY454" fmla="*/ 2187540 h 3370881"/>
                          <a:gd name="connsiteX455" fmla="*/ 654423 w 2661966"/>
                          <a:gd name="connsiteY455" fmla="*/ 2241329 h 3370881"/>
                          <a:gd name="connsiteX456" fmla="*/ 636494 w 2661966"/>
                          <a:gd name="connsiteY456" fmla="*/ 2259258 h 3370881"/>
                          <a:gd name="connsiteX457" fmla="*/ 614082 w 2661966"/>
                          <a:gd name="connsiteY457" fmla="*/ 2286152 h 3370881"/>
                          <a:gd name="connsiteX458" fmla="*/ 592179 w 2661966"/>
                          <a:gd name="connsiteY458" fmla="*/ 2282347 h 3370881"/>
                          <a:gd name="connsiteX459" fmla="*/ 555980 w 2661966"/>
                          <a:gd name="connsiteY459" fmla="*/ 2313892 h 3370881"/>
                          <a:gd name="connsiteX460" fmla="*/ 524435 w 2661966"/>
                          <a:gd name="connsiteY460" fmla="*/ 2348905 h 3370881"/>
                          <a:gd name="connsiteX461" fmla="*/ 502023 w 2661966"/>
                          <a:gd name="connsiteY461" fmla="*/ 2362352 h 3370881"/>
                          <a:gd name="connsiteX462" fmla="*/ 461682 w 2661966"/>
                          <a:gd name="connsiteY462" fmla="*/ 2389246 h 3370881"/>
                          <a:gd name="connsiteX463" fmla="*/ 448235 w 2661966"/>
                          <a:gd name="connsiteY463" fmla="*/ 2398211 h 3370881"/>
                          <a:gd name="connsiteX464" fmla="*/ 430306 w 2661966"/>
                          <a:gd name="connsiteY464" fmla="*/ 2407176 h 3370881"/>
                          <a:gd name="connsiteX465" fmla="*/ 412376 w 2661966"/>
                          <a:gd name="connsiteY465" fmla="*/ 2420623 h 3370881"/>
                          <a:gd name="connsiteX466" fmla="*/ 389965 w 2661966"/>
                          <a:gd name="connsiteY466" fmla="*/ 2429587 h 3370881"/>
                          <a:gd name="connsiteX467" fmla="*/ 372035 w 2661966"/>
                          <a:gd name="connsiteY467" fmla="*/ 2443034 h 3370881"/>
                          <a:gd name="connsiteX468" fmla="*/ 318247 w 2661966"/>
                          <a:gd name="connsiteY468" fmla="*/ 2474411 h 3370881"/>
                          <a:gd name="connsiteX469" fmla="*/ 304800 w 2661966"/>
                          <a:gd name="connsiteY469" fmla="*/ 2492340 h 3370881"/>
                          <a:gd name="connsiteX470" fmla="*/ 282388 w 2661966"/>
                          <a:gd name="connsiteY470" fmla="*/ 2519234 h 3370881"/>
                          <a:gd name="connsiteX471" fmla="*/ 295835 w 2661966"/>
                          <a:gd name="connsiteY471" fmla="*/ 2815070 h 3370881"/>
                          <a:gd name="connsiteX472" fmla="*/ 300318 w 2661966"/>
                          <a:gd name="connsiteY472" fmla="*/ 2837481 h 3370881"/>
                          <a:gd name="connsiteX473" fmla="*/ 304800 w 2661966"/>
                          <a:gd name="connsiteY473" fmla="*/ 2868858 h 3370881"/>
                          <a:gd name="connsiteX474" fmla="*/ 309282 w 2661966"/>
                          <a:gd name="connsiteY474" fmla="*/ 2927129 h 3370881"/>
                          <a:gd name="connsiteX475" fmla="*/ 322729 w 2661966"/>
                          <a:gd name="connsiteY475" fmla="*/ 2985399 h 3370881"/>
                          <a:gd name="connsiteX476" fmla="*/ 327212 w 2661966"/>
                          <a:gd name="connsiteY476" fmla="*/ 3012293 h 3370881"/>
                          <a:gd name="connsiteX477" fmla="*/ 331694 w 2661966"/>
                          <a:gd name="connsiteY477" fmla="*/ 3043670 h 3370881"/>
                          <a:gd name="connsiteX478" fmla="*/ 345141 w 2661966"/>
                          <a:gd name="connsiteY478" fmla="*/ 3070564 h 3370881"/>
                          <a:gd name="connsiteX479" fmla="*/ 367553 w 2661966"/>
                          <a:gd name="connsiteY479" fmla="*/ 3124352 h 3370881"/>
                          <a:gd name="connsiteX480" fmla="*/ 381000 w 2661966"/>
                          <a:gd name="connsiteY480" fmla="*/ 3182623 h 3370881"/>
                          <a:gd name="connsiteX481" fmla="*/ 389965 w 2661966"/>
                          <a:gd name="connsiteY481" fmla="*/ 3196070 h 3370881"/>
                          <a:gd name="connsiteX482" fmla="*/ 394447 w 2661966"/>
                          <a:gd name="connsiteY482" fmla="*/ 3213999 h 3370881"/>
                          <a:gd name="connsiteX483" fmla="*/ 412376 w 2661966"/>
                          <a:gd name="connsiteY483" fmla="*/ 3245376 h 3370881"/>
                          <a:gd name="connsiteX484" fmla="*/ 416859 w 2661966"/>
                          <a:gd name="connsiteY484" fmla="*/ 3258823 h 3370881"/>
                          <a:gd name="connsiteX485" fmla="*/ 425823 w 2661966"/>
                          <a:gd name="connsiteY485" fmla="*/ 3272270 h 3370881"/>
                          <a:gd name="connsiteX486" fmla="*/ 439270 w 2661966"/>
                          <a:gd name="connsiteY486" fmla="*/ 3303646 h 3370881"/>
                          <a:gd name="connsiteX487" fmla="*/ 439270 w 2661966"/>
                          <a:gd name="connsiteY487" fmla="*/ 3352952 h 3370881"/>
                          <a:gd name="connsiteX488" fmla="*/ 430306 w 2661966"/>
                          <a:gd name="connsiteY488" fmla="*/ 3366399 h 3370881"/>
                          <a:gd name="connsiteX489" fmla="*/ 412376 w 2661966"/>
                          <a:gd name="connsiteY489" fmla="*/ 3370881 h 3370881"/>
                          <a:gd name="connsiteX490" fmla="*/ 295835 w 2661966"/>
                          <a:gd name="connsiteY490" fmla="*/ 3357434 h 3370881"/>
                          <a:gd name="connsiteX491" fmla="*/ 264459 w 2661966"/>
                          <a:gd name="connsiteY491" fmla="*/ 3276752 h 3370881"/>
                          <a:gd name="connsiteX492" fmla="*/ 259976 w 2661966"/>
                          <a:gd name="connsiteY492" fmla="*/ 3240893 h 3370881"/>
                          <a:gd name="connsiteX493" fmla="*/ 246529 w 2661966"/>
                          <a:gd name="connsiteY493" fmla="*/ 3178140 h 3370881"/>
                          <a:gd name="connsiteX494" fmla="*/ 237565 w 2661966"/>
                          <a:gd name="connsiteY494" fmla="*/ 3084011 h 3370881"/>
                          <a:gd name="connsiteX495" fmla="*/ 228600 w 2661966"/>
                          <a:gd name="connsiteY495" fmla="*/ 3057117 h 3370881"/>
                          <a:gd name="connsiteX496" fmla="*/ 219635 w 2661966"/>
                          <a:gd name="connsiteY496" fmla="*/ 3021258 h 3370881"/>
                          <a:gd name="connsiteX497" fmla="*/ 206188 w 2661966"/>
                          <a:gd name="connsiteY497" fmla="*/ 2980917 h 3370881"/>
                          <a:gd name="connsiteX498" fmla="*/ 201706 w 2661966"/>
                          <a:gd name="connsiteY498" fmla="*/ 2949540 h 3370881"/>
                          <a:gd name="connsiteX499" fmla="*/ 197223 w 2661966"/>
                          <a:gd name="connsiteY499" fmla="*/ 2927129 h 3370881"/>
                          <a:gd name="connsiteX500" fmla="*/ 192741 w 2661966"/>
                          <a:gd name="connsiteY500" fmla="*/ 2891270 h 3370881"/>
                          <a:gd name="connsiteX501" fmla="*/ 188259 w 2661966"/>
                          <a:gd name="connsiteY501" fmla="*/ 2850929 h 3370881"/>
                          <a:gd name="connsiteX502" fmla="*/ 179294 w 2661966"/>
                          <a:gd name="connsiteY502" fmla="*/ 2824034 h 3370881"/>
                          <a:gd name="connsiteX503" fmla="*/ 165847 w 2661966"/>
                          <a:gd name="connsiteY503" fmla="*/ 2774729 h 3370881"/>
                          <a:gd name="connsiteX504" fmla="*/ 161365 w 2661966"/>
                          <a:gd name="connsiteY504" fmla="*/ 2747834 h 3370881"/>
                          <a:gd name="connsiteX505" fmla="*/ 156882 w 2661966"/>
                          <a:gd name="connsiteY505" fmla="*/ 2559576 h 3370881"/>
                          <a:gd name="connsiteX506" fmla="*/ 152400 w 2661966"/>
                          <a:gd name="connsiteY506" fmla="*/ 2519234 h 3370881"/>
                          <a:gd name="connsiteX507" fmla="*/ 118035 w 2661966"/>
                          <a:gd name="connsiteY507" fmla="*/ 2400004 h 3370881"/>
                          <a:gd name="connsiteX508" fmla="*/ 117048 w 2661966"/>
                          <a:gd name="connsiteY508" fmla="*/ 2344423 h 3370881"/>
                          <a:gd name="connsiteX509" fmla="*/ 100106 w 2661966"/>
                          <a:gd name="connsiteY509" fmla="*/ 2330976 h 3370881"/>
                          <a:gd name="connsiteX510" fmla="*/ 138953 w 2661966"/>
                          <a:gd name="connsiteY510" fmla="*/ 2313046 h 3370881"/>
                          <a:gd name="connsiteX511" fmla="*/ 152400 w 2661966"/>
                          <a:gd name="connsiteY511" fmla="*/ 2304081 h 3370881"/>
                          <a:gd name="connsiteX512" fmla="*/ 170329 w 2661966"/>
                          <a:gd name="connsiteY512" fmla="*/ 2259258 h 3370881"/>
                          <a:gd name="connsiteX513" fmla="*/ 188259 w 2661966"/>
                          <a:gd name="connsiteY513" fmla="*/ 2223399 h 3370881"/>
                          <a:gd name="connsiteX514" fmla="*/ 206188 w 2661966"/>
                          <a:gd name="connsiteY514" fmla="*/ 2187540 h 3370881"/>
                          <a:gd name="connsiteX515" fmla="*/ 210670 w 2661966"/>
                          <a:gd name="connsiteY515" fmla="*/ 2174093 h 3370881"/>
                          <a:gd name="connsiteX516" fmla="*/ 219635 w 2661966"/>
                          <a:gd name="connsiteY516" fmla="*/ 2115823 h 3370881"/>
                          <a:gd name="connsiteX517" fmla="*/ 210670 w 2661966"/>
                          <a:gd name="connsiteY517" fmla="*/ 1958940 h 3370881"/>
                          <a:gd name="connsiteX518" fmla="*/ 192741 w 2661966"/>
                          <a:gd name="connsiteY518" fmla="*/ 1923081 h 3370881"/>
                          <a:gd name="connsiteX519" fmla="*/ 179294 w 2661966"/>
                          <a:gd name="connsiteY519" fmla="*/ 1891705 h 3370881"/>
                          <a:gd name="connsiteX520" fmla="*/ 165847 w 2661966"/>
                          <a:gd name="connsiteY520" fmla="*/ 1864811 h 3370881"/>
                          <a:gd name="connsiteX521" fmla="*/ 152400 w 2661966"/>
                          <a:gd name="connsiteY521" fmla="*/ 1833434 h 3370881"/>
                          <a:gd name="connsiteX522" fmla="*/ 143435 w 2661966"/>
                          <a:gd name="connsiteY522" fmla="*/ 1819987 h 3370881"/>
                          <a:gd name="connsiteX523" fmla="*/ 107576 w 2661966"/>
                          <a:gd name="connsiteY523" fmla="*/ 1784129 h 3370881"/>
                          <a:gd name="connsiteX524" fmla="*/ 94129 w 2661966"/>
                          <a:gd name="connsiteY524" fmla="*/ 1779646 h 3370881"/>
                          <a:gd name="connsiteX525" fmla="*/ 71718 w 2661966"/>
                          <a:gd name="connsiteY525" fmla="*/ 1770681 h 3370881"/>
                          <a:gd name="connsiteX526" fmla="*/ 58270 w 2661966"/>
                          <a:gd name="connsiteY526" fmla="*/ 1761717 h 3370881"/>
                          <a:gd name="connsiteX527" fmla="*/ 26894 w 2661966"/>
                          <a:gd name="connsiteY527" fmla="*/ 1730340 h 3370881"/>
                          <a:gd name="connsiteX528" fmla="*/ 0 w 2661966"/>
                          <a:gd name="connsiteY528" fmla="*/ 1707929 h 3370881"/>
                          <a:gd name="connsiteX0" fmla="*/ 0 w 2661966"/>
                          <a:gd name="connsiteY0" fmla="*/ 1707929 h 3370881"/>
                          <a:gd name="connsiteX1" fmla="*/ 22412 w 2661966"/>
                          <a:gd name="connsiteY1" fmla="*/ 1698964 h 3370881"/>
                          <a:gd name="connsiteX2" fmla="*/ 31376 w 2661966"/>
                          <a:gd name="connsiteY2" fmla="*/ 1681034 h 3370881"/>
                          <a:gd name="connsiteX3" fmla="*/ 44823 w 2661966"/>
                          <a:gd name="connsiteY3" fmla="*/ 1672070 h 3370881"/>
                          <a:gd name="connsiteX4" fmla="*/ 58270 w 2661966"/>
                          <a:gd name="connsiteY4" fmla="*/ 1654140 h 3370881"/>
                          <a:gd name="connsiteX5" fmla="*/ 76200 w 2661966"/>
                          <a:gd name="connsiteY5" fmla="*/ 1645176 h 3370881"/>
                          <a:gd name="connsiteX6" fmla="*/ 98612 w 2661966"/>
                          <a:gd name="connsiteY6" fmla="*/ 1636211 h 3370881"/>
                          <a:gd name="connsiteX7" fmla="*/ 125506 w 2661966"/>
                          <a:gd name="connsiteY7" fmla="*/ 1627246 h 3370881"/>
                          <a:gd name="connsiteX8" fmla="*/ 152400 w 2661966"/>
                          <a:gd name="connsiteY8" fmla="*/ 1609317 h 3370881"/>
                          <a:gd name="connsiteX9" fmla="*/ 170329 w 2661966"/>
                          <a:gd name="connsiteY9" fmla="*/ 1600352 h 3370881"/>
                          <a:gd name="connsiteX10" fmla="*/ 188259 w 2661966"/>
                          <a:gd name="connsiteY10" fmla="*/ 1582423 h 3370881"/>
                          <a:gd name="connsiteX11" fmla="*/ 228600 w 2661966"/>
                          <a:gd name="connsiteY11" fmla="*/ 1564493 h 3370881"/>
                          <a:gd name="connsiteX12" fmla="*/ 255494 w 2661966"/>
                          <a:gd name="connsiteY12" fmla="*/ 1546564 h 3370881"/>
                          <a:gd name="connsiteX13" fmla="*/ 300318 w 2661966"/>
                          <a:gd name="connsiteY13" fmla="*/ 1524152 h 3370881"/>
                          <a:gd name="connsiteX14" fmla="*/ 313765 w 2661966"/>
                          <a:gd name="connsiteY14" fmla="*/ 1515187 h 3370881"/>
                          <a:gd name="connsiteX15" fmla="*/ 340659 w 2661966"/>
                          <a:gd name="connsiteY15" fmla="*/ 1510705 h 3370881"/>
                          <a:gd name="connsiteX16" fmla="*/ 363070 w 2661966"/>
                          <a:gd name="connsiteY16" fmla="*/ 1506223 h 3370881"/>
                          <a:gd name="connsiteX17" fmla="*/ 389965 w 2661966"/>
                          <a:gd name="connsiteY17" fmla="*/ 1501740 h 3370881"/>
                          <a:gd name="connsiteX18" fmla="*/ 425823 w 2661966"/>
                          <a:gd name="connsiteY18" fmla="*/ 1497258 h 3370881"/>
                          <a:gd name="connsiteX19" fmla="*/ 470647 w 2661966"/>
                          <a:gd name="connsiteY19" fmla="*/ 1488293 h 3370881"/>
                          <a:gd name="connsiteX20" fmla="*/ 515470 w 2661966"/>
                          <a:gd name="connsiteY20" fmla="*/ 1479329 h 3370881"/>
                          <a:gd name="connsiteX21" fmla="*/ 528918 w 2661966"/>
                          <a:gd name="connsiteY21" fmla="*/ 1470364 h 3370881"/>
                          <a:gd name="connsiteX22" fmla="*/ 600635 w 2661966"/>
                          <a:gd name="connsiteY22" fmla="*/ 1456917 h 3370881"/>
                          <a:gd name="connsiteX23" fmla="*/ 690282 w 2661966"/>
                          <a:gd name="connsiteY23" fmla="*/ 1447952 h 3370881"/>
                          <a:gd name="connsiteX24" fmla="*/ 793376 w 2661966"/>
                          <a:gd name="connsiteY24" fmla="*/ 1452434 h 3370881"/>
                          <a:gd name="connsiteX25" fmla="*/ 874059 w 2661966"/>
                          <a:gd name="connsiteY25" fmla="*/ 1465881 h 3370881"/>
                          <a:gd name="connsiteX26" fmla="*/ 914400 w 2661966"/>
                          <a:gd name="connsiteY26" fmla="*/ 1470364 h 3370881"/>
                          <a:gd name="connsiteX27" fmla="*/ 1030941 w 2661966"/>
                          <a:gd name="connsiteY27" fmla="*/ 1483811 h 3370881"/>
                          <a:gd name="connsiteX28" fmla="*/ 1151965 w 2661966"/>
                          <a:gd name="connsiteY28" fmla="*/ 1492776 h 3370881"/>
                          <a:gd name="connsiteX29" fmla="*/ 1281953 w 2661966"/>
                          <a:gd name="connsiteY29" fmla="*/ 1501740 h 3370881"/>
                          <a:gd name="connsiteX30" fmla="*/ 1465729 w 2661966"/>
                          <a:gd name="connsiteY30" fmla="*/ 1497258 h 3370881"/>
                          <a:gd name="connsiteX31" fmla="*/ 1510553 w 2661966"/>
                          <a:gd name="connsiteY31" fmla="*/ 1492776 h 3370881"/>
                          <a:gd name="connsiteX32" fmla="*/ 1582270 w 2661966"/>
                          <a:gd name="connsiteY32" fmla="*/ 1461399 h 3370881"/>
                          <a:gd name="connsiteX33" fmla="*/ 1604682 w 2661966"/>
                          <a:gd name="connsiteY33" fmla="*/ 1456917 h 3370881"/>
                          <a:gd name="connsiteX34" fmla="*/ 1622612 w 2661966"/>
                          <a:gd name="connsiteY34" fmla="*/ 1447952 h 3370881"/>
                          <a:gd name="connsiteX35" fmla="*/ 1645023 w 2661966"/>
                          <a:gd name="connsiteY35" fmla="*/ 1438987 h 3370881"/>
                          <a:gd name="connsiteX36" fmla="*/ 1662953 w 2661966"/>
                          <a:gd name="connsiteY36" fmla="*/ 1425540 h 3370881"/>
                          <a:gd name="connsiteX37" fmla="*/ 1698812 w 2661966"/>
                          <a:gd name="connsiteY37" fmla="*/ 1407611 h 3370881"/>
                          <a:gd name="connsiteX38" fmla="*/ 1739153 w 2661966"/>
                          <a:gd name="connsiteY38" fmla="*/ 1380717 h 3370881"/>
                          <a:gd name="connsiteX39" fmla="*/ 1752600 w 2661966"/>
                          <a:gd name="connsiteY39" fmla="*/ 1367270 h 3370881"/>
                          <a:gd name="connsiteX40" fmla="*/ 1775012 w 2661966"/>
                          <a:gd name="connsiteY40" fmla="*/ 1353823 h 3370881"/>
                          <a:gd name="connsiteX41" fmla="*/ 1797423 w 2661966"/>
                          <a:gd name="connsiteY41" fmla="*/ 1335893 h 3370881"/>
                          <a:gd name="connsiteX42" fmla="*/ 1810870 w 2661966"/>
                          <a:gd name="connsiteY42" fmla="*/ 1304517 h 3370881"/>
                          <a:gd name="connsiteX43" fmla="*/ 1815353 w 2661966"/>
                          <a:gd name="connsiteY43" fmla="*/ 1291070 h 3370881"/>
                          <a:gd name="connsiteX44" fmla="*/ 1801906 w 2661966"/>
                          <a:gd name="connsiteY44" fmla="*/ 1138670 h 3370881"/>
                          <a:gd name="connsiteX45" fmla="*/ 1792941 w 2661966"/>
                          <a:gd name="connsiteY45" fmla="*/ 1125223 h 3370881"/>
                          <a:gd name="connsiteX46" fmla="*/ 1757082 w 2661966"/>
                          <a:gd name="connsiteY46" fmla="*/ 1093846 h 3370881"/>
                          <a:gd name="connsiteX47" fmla="*/ 1730188 w 2661966"/>
                          <a:gd name="connsiteY47" fmla="*/ 1066952 h 3370881"/>
                          <a:gd name="connsiteX48" fmla="*/ 1703294 w 2661966"/>
                          <a:gd name="connsiteY48" fmla="*/ 1049023 h 3370881"/>
                          <a:gd name="connsiteX49" fmla="*/ 1622612 w 2661966"/>
                          <a:gd name="connsiteY49" fmla="*/ 1053505 h 3370881"/>
                          <a:gd name="connsiteX50" fmla="*/ 1595718 w 2661966"/>
                          <a:gd name="connsiteY50" fmla="*/ 1062470 h 3370881"/>
                          <a:gd name="connsiteX51" fmla="*/ 1573306 w 2661966"/>
                          <a:gd name="connsiteY51" fmla="*/ 1066952 h 3370881"/>
                          <a:gd name="connsiteX52" fmla="*/ 1453385 w 2661966"/>
                          <a:gd name="connsiteY52" fmla="*/ 1082761 h 3370881"/>
                          <a:gd name="connsiteX53" fmla="*/ 1326776 w 2661966"/>
                          <a:gd name="connsiteY53" fmla="*/ 1062470 h 3370881"/>
                          <a:gd name="connsiteX54" fmla="*/ 1308847 w 2661966"/>
                          <a:gd name="connsiteY54" fmla="*/ 1057987 h 3370881"/>
                          <a:gd name="connsiteX55" fmla="*/ 1277470 w 2661966"/>
                          <a:gd name="connsiteY55" fmla="*/ 1053505 h 3370881"/>
                          <a:gd name="connsiteX56" fmla="*/ 1259541 w 2661966"/>
                          <a:gd name="connsiteY56" fmla="*/ 1049023 h 3370881"/>
                          <a:gd name="connsiteX57" fmla="*/ 1232647 w 2661966"/>
                          <a:gd name="connsiteY57" fmla="*/ 1044540 h 3370881"/>
                          <a:gd name="connsiteX58" fmla="*/ 1053353 w 2661966"/>
                          <a:gd name="connsiteY58" fmla="*/ 1049023 h 3370881"/>
                          <a:gd name="connsiteX59" fmla="*/ 1035423 w 2661966"/>
                          <a:gd name="connsiteY59" fmla="*/ 1053505 h 3370881"/>
                          <a:gd name="connsiteX60" fmla="*/ 1008529 w 2661966"/>
                          <a:gd name="connsiteY60" fmla="*/ 1057987 h 3370881"/>
                          <a:gd name="connsiteX61" fmla="*/ 995082 w 2661966"/>
                          <a:gd name="connsiteY61" fmla="*/ 1062470 h 3370881"/>
                          <a:gd name="connsiteX62" fmla="*/ 945776 w 2661966"/>
                          <a:gd name="connsiteY62" fmla="*/ 1031093 h 3370881"/>
                          <a:gd name="connsiteX63" fmla="*/ 941294 w 2661966"/>
                          <a:gd name="connsiteY63" fmla="*/ 1017646 h 3370881"/>
                          <a:gd name="connsiteX64" fmla="*/ 932329 w 2661966"/>
                          <a:gd name="connsiteY64" fmla="*/ 919034 h 3370881"/>
                          <a:gd name="connsiteX65" fmla="*/ 914400 w 2661966"/>
                          <a:gd name="connsiteY65" fmla="*/ 901105 h 3370881"/>
                          <a:gd name="connsiteX66" fmla="*/ 918882 w 2661966"/>
                          <a:gd name="connsiteY66" fmla="*/ 869729 h 3370881"/>
                          <a:gd name="connsiteX67" fmla="*/ 941294 w 2661966"/>
                          <a:gd name="connsiteY67" fmla="*/ 865246 h 3370881"/>
                          <a:gd name="connsiteX68" fmla="*/ 959223 w 2661966"/>
                          <a:gd name="connsiteY68" fmla="*/ 851799 h 3370881"/>
                          <a:gd name="connsiteX69" fmla="*/ 990600 w 2661966"/>
                          <a:gd name="connsiteY69" fmla="*/ 847317 h 3370881"/>
                          <a:gd name="connsiteX70" fmla="*/ 1129553 w 2661966"/>
                          <a:gd name="connsiteY70" fmla="*/ 838352 h 3370881"/>
                          <a:gd name="connsiteX71" fmla="*/ 1147482 w 2661966"/>
                          <a:gd name="connsiteY71" fmla="*/ 829387 h 3370881"/>
                          <a:gd name="connsiteX72" fmla="*/ 1178859 w 2661966"/>
                          <a:gd name="connsiteY72" fmla="*/ 806976 h 3370881"/>
                          <a:gd name="connsiteX73" fmla="*/ 1192306 w 2661966"/>
                          <a:gd name="connsiteY73" fmla="*/ 793529 h 3370881"/>
                          <a:gd name="connsiteX74" fmla="*/ 1214718 w 2661966"/>
                          <a:gd name="connsiteY74" fmla="*/ 784564 h 3370881"/>
                          <a:gd name="connsiteX75" fmla="*/ 1241612 w 2661966"/>
                          <a:gd name="connsiteY75" fmla="*/ 771117 h 3370881"/>
                          <a:gd name="connsiteX76" fmla="*/ 1277470 w 2661966"/>
                          <a:gd name="connsiteY76" fmla="*/ 753187 h 3370881"/>
                          <a:gd name="connsiteX77" fmla="*/ 1295400 w 2661966"/>
                          <a:gd name="connsiteY77" fmla="*/ 730776 h 3370881"/>
                          <a:gd name="connsiteX78" fmla="*/ 1317812 w 2661966"/>
                          <a:gd name="connsiteY78" fmla="*/ 708364 h 3370881"/>
                          <a:gd name="connsiteX79" fmla="*/ 1353670 w 2661966"/>
                          <a:gd name="connsiteY79" fmla="*/ 663540 h 3370881"/>
                          <a:gd name="connsiteX80" fmla="*/ 1371600 w 2661966"/>
                          <a:gd name="connsiteY80" fmla="*/ 636646 h 3370881"/>
                          <a:gd name="connsiteX81" fmla="*/ 1380565 w 2661966"/>
                          <a:gd name="connsiteY81" fmla="*/ 596305 h 3370881"/>
                          <a:gd name="connsiteX82" fmla="*/ 1385047 w 2661966"/>
                          <a:gd name="connsiteY82" fmla="*/ 582858 h 3370881"/>
                          <a:gd name="connsiteX83" fmla="*/ 1380565 w 2661966"/>
                          <a:gd name="connsiteY83" fmla="*/ 533552 h 3370881"/>
                          <a:gd name="connsiteX84" fmla="*/ 1367118 w 2661966"/>
                          <a:gd name="connsiteY84" fmla="*/ 524587 h 3370881"/>
                          <a:gd name="connsiteX85" fmla="*/ 1349188 w 2661966"/>
                          <a:gd name="connsiteY85" fmla="*/ 520105 h 3370881"/>
                          <a:gd name="connsiteX86" fmla="*/ 1326776 w 2661966"/>
                          <a:gd name="connsiteY86" fmla="*/ 511140 h 3370881"/>
                          <a:gd name="connsiteX87" fmla="*/ 1281953 w 2661966"/>
                          <a:gd name="connsiteY87" fmla="*/ 515623 h 3370881"/>
                          <a:gd name="connsiteX88" fmla="*/ 1250576 w 2661966"/>
                          <a:gd name="connsiteY88" fmla="*/ 529070 h 3370881"/>
                          <a:gd name="connsiteX89" fmla="*/ 1210235 w 2661966"/>
                          <a:gd name="connsiteY89" fmla="*/ 542517 h 3370881"/>
                          <a:gd name="connsiteX90" fmla="*/ 1183341 w 2661966"/>
                          <a:gd name="connsiteY90" fmla="*/ 555964 h 3370881"/>
                          <a:gd name="connsiteX91" fmla="*/ 1160929 w 2661966"/>
                          <a:gd name="connsiteY91" fmla="*/ 569411 h 3370881"/>
                          <a:gd name="connsiteX92" fmla="*/ 1134035 w 2661966"/>
                          <a:gd name="connsiteY92" fmla="*/ 578376 h 3370881"/>
                          <a:gd name="connsiteX93" fmla="*/ 1111623 w 2661966"/>
                          <a:gd name="connsiteY93" fmla="*/ 587340 h 3370881"/>
                          <a:gd name="connsiteX94" fmla="*/ 1084729 w 2661966"/>
                          <a:gd name="connsiteY94" fmla="*/ 596305 h 3370881"/>
                          <a:gd name="connsiteX95" fmla="*/ 986118 w 2661966"/>
                          <a:gd name="connsiteY95" fmla="*/ 591823 h 3370881"/>
                          <a:gd name="connsiteX96" fmla="*/ 927847 w 2661966"/>
                          <a:gd name="connsiteY96" fmla="*/ 578376 h 3370881"/>
                          <a:gd name="connsiteX97" fmla="*/ 896470 w 2661966"/>
                          <a:gd name="connsiteY97" fmla="*/ 555964 h 3370881"/>
                          <a:gd name="connsiteX98" fmla="*/ 883023 w 2661966"/>
                          <a:gd name="connsiteY98" fmla="*/ 546999 h 3370881"/>
                          <a:gd name="connsiteX99" fmla="*/ 865094 w 2661966"/>
                          <a:gd name="connsiteY99" fmla="*/ 497693 h 3370881"/>
                          <a:gd name="connsiteX100" fmla="*/ 869576 w 2661966"/>
                          <a:gd name="connsiteY100" fmla="*/ 403564 h 3370881"/>
                          <a:gd name="connsiteX101" fmla="*/ 874059 w 2661966"/>
                          <a:gd name="connsiteY101" fmla="*/ 385634 h 3370881"/>
                          <a:gd name="connsiteX102" fmla="*/ 883023 w 2661966"/>
                          <a:gd name="connsiteY102" fmla="*/ 372187 h 3370881"/>
                          <a:gd name="connsiteX103" fmla="*/ 913728 w 2661966"/>
                          <a:gd name="connsiteY103" fmla="*/ 342268 h 3370881"/>
                          <a:gd name="connsiteX104" fmla="*/ 914400 w 2661966"/>
                          <a:gd name="connsiteY104" fmla="*/ 385634 h 3370881"/>
                          <a:gd name="connsiteX105" fmla="*/ 909918 w 2661966"/>
                          <a:gd name="connsiteY105" fmla="*/ 408046 h 3370881"/>
                          <a:gd name="connsiteX106" fmla="*/ 900953 w 2661966"/>
                          <a:gd name="connsiteY106" fmla="*/ 466317 h 3370881"/>
                          <a:gd name="connsiteX107" fmla="*/ 905435 w 2661966"/>
                          <a:gd name="connsiteY107" fmla="*/ 515623 h 3370881"/>
                          <a:gd name="connsiteX108" fmla="*/ 932329 w 2661966"/>
                          <a:gd name="connsiteY108" fmla="*/ 551481 h 3370881"/>
                          <a:gd name="connsiteX109" fmla="*/ 954741 w 2661966"/>
                          <a:gd name="connsiteY109" fmla="*/ 560446 h 3370881"/>
                          <a:gd name="connsiteX110" fmla="*/ 972670 w 2661966"/>
                          <a:gd name="connsiteY110" fmla="*/ 569411 h 3370881"/>
                          <a:gd name="connsiteX111" fmla="*/ 1066800 w 2661966"/>
                          <a:gd name="connsiteY111" fmla="*/ 564929 h 3370881"/>
                          <a:gd name="connsiteX112" fmla="*/ 1111623 w 2661966"/>
                          <a:gd name="connsiteY112" fmla="*/ 551481 h 3370881"/>
                          <a:gd name="connsiteX113" fmla="*/ 1129553 w 2661966"/>
                          <a:gd name="connsiteY113" fmla="*/ 538034 h 3370881"/>
                          <a:gd name="connsiteX114" fmla="*/ 1156447 w 2661966"/>
                          <a:gd name="connsiteY114" fmla="*/ 511140 h 3370881"/>
                          <a:gd name="connsiteX115" fmla="*/ 1160929 w 2661966"/>
                          <a:gd name="connsiteY115" fmla="*/ 493211 h 3370881"/>
                          <a:gd name="connsiteX116" fmla="*/ 1178859 w 2661966"/>
                          <a:gd name="connsiteY116" fmla="*/ 331846 h 3370881"/>
                          <a:gd name="connsiteX117" fmla="*/ 1215315 w 2661966"/>
                          <a:gd name="connsiteY117" fmla="*/ 270289 h 3370881"/>
                          <a:gd name="connsiteX118" fmla="*/ 1214718 w 2661966"/>
                          <a:gd name="connsiteY118" fmla="*/ 367705 h 3370881"/>
                          <a:gd name="connsiteX119" fmla="*/ 1201270 w 2661966"/>
                          <a:gd name="connsiteY119" fmla="*/ 412529 h 3370881"/>
                          <a:gd name="connsiteX120" fmla="*/ 1210235 w 2661966"/>
                          <a:gd name="connsiteY120" fmla="*/ 461834 h 3370881"/>
                          <a:gd name="connsiteX121" fmla="*/ 1214718 w 2661966"/>
                          <a:gd name="connsiteY121" fmla="*/ 475281 h 3370881"/>
                          <a:gd name="connsiteX122" fmla="*/ 1231975 w 2661966"/>
                          <a:gd name="connsiteY122" fmla="*/ 478531 h 3370881"/>
                          <a:gd name="connsiteX123" fmla="*/ 1252481 w 2661966"/>
                          <a:gd name="connsiteY123" fmla="*/ 492651 h 3370881"/>
                          <a:gd name="connsiteX124" fmla="*/ 1317812 w 2661966"/>
                          <a:gd name="connsiteY124" fmla="*/ 488168 h 3370881"/>
                          <a:gd name="connsiteX125" fmla="*/ 1357480 w 2661966"/>
                          <a:gd name="connsiteY125" fmla="*/ 477299 h 3370881"/>
                          <a:gd name="connsiteX126" fmla="*/ 1506070 w 2661966"/>
                          <a:gd name="connsiteY126" fmla="*/ 457352 h 3370881"/>
                          <a:gd name="connsiteX127" fmla="*/ 1550894 w 2661966"/>
                          <a:gd name="connsiteY127" fmla="*/ 430458 h 3370881"/>
                          <a:gd name="connsiteX128" fmla="*/ 1564341 w 2661966"/>
                          <a:gd name="connsiteY128" fmla="*/ 417011 h 3370881"/>
                          <a:gd name="connsiteX129" fmla="*/ 1586753 w 2661966"/>
                          <a:gd name="connsiteY129" fmla="*/ 399081 h 3370881"/>
                          <a:gd name="connsiteX130" fmla="*/ 1595718 w 2661966"/>
                          <a:gd name="connsiteY130" fmla="*/ 381152 h 3370881"/>
                          <a:gd name="connsiteX131" fmla="*/ 1641714 w 2661966"/>
                          <a:gd name="connsiteY131" fmla="*/ 352560 h 3370881"/>
                          <a:gd name="connsiteX132" fmla="*/ 1620066 w 2661966"/>
                          <a:gd name="connsiteY132" fmla="*/ 291047 h 3370881"/>
                          <a:gd name="connsiteX133" fmla="*/ 1604852 w 2661966"/>
                          <a:gd name="connsiteY133" fmla="*/ 236279 h 3370881"/>
                          <a:gd name="connsiteX134" fmla="*/ 1537447 w 2661966"/>
                          <a:gd name="connsiteY134" fmla="*/ 188411 h 3370881"/>
                          <a:gd name="connsiteX135" fmla="*/ 1591422 w 2661966"/>
                          <a:gd name="connsiteY135" fmla="*/ 383206 h 3370881"/>
                          <a:gd name="connsiteX136" fmla="*/ 1655669 w 2661966"/>
                          <a:gd name="connsiteY136" fmla="*/ 407486 h 3370881"/>
                          <a:gd name="connsiteX137" fmla="*/ 1658470 w 2661966"/>
                          <a:gd name="connsiteY137" fmla="*/ 412529 h 3370881"/>
                          <a:gd name="connsiteX138" fmla="*/ 1685365 w 2661966"/>
                          <a:gd name="connsiteY138" fmla="*/ 390117 h 3370881"/>
                          <a:gd name="connsiteX139" fmla="*/ 1694329 w 2661966"/>
                          <a:gd name="connsiteY139" fmla="*/ 376670 h 3370881"/>
                          <a:gd name="connsiteX140" fmla="*/ 1734670 w 2661966"/>
                          <a:gd name="connsiteY140" fmla="*/ 354258 h 3370881"/>
                          <a:gd name="connsiteX141" fmla="*/ 1743635 w 2661966"/>
                          <a:gd name="connsiteY141" fmla="*/ 340811 h 3370881"/>
                          <a:gd name="connsiteX142" fmla="*/ 1757082 w 2661966"/>
                          <a:gd name="connsiteY142" fmla="*/ 336329 h 3370881"/>
                          <a:gd name="connsiteX143" fmla="*/ 1843909 w 2661966"/>
                          <a:gd name="connsiteY143" fmla="*/ 262341 h 3370881"/>
                          <a:gd name="connsiteX144" fmla="*/ 1874221 w 2661966"/>
                          <a:gd name="connsiteY144" fmla="*/ 202194 h 3370881"/>
                          <a:gd name="connsiteX145" fmla="*/ 1828094 w 2661966"/>
                          <a:gd name="connsiteY145" fmla="*/ 136767 h 3370881"/>
                          <a:gd name="connsiteX146" fmla="*/ 1772023 w 2661966"/>
                          <a:gd name="connsiteY146" fmla="*/ 77249 h 3370881"/>
                          <a:gd name="connsiteX147" fmla="*/ 1948888 w 2661966"/>
                          <a:gd name="connsiteY147" fmla="*/ 178018 h 3370881"/>
                          <a:gd name="connsiteX148" fmla="*/ 1952362 w 2661966"/>
                          <a:gd name="connsiteY148" fmla="*/ 254265 h 3370881"/>
                          <a:gd name="connsiteX149" fmla="*/ 1874221 w 2661966"/>
                          <a:gd name="connsiteY149" fmla="*/ 318698 h 3370881"/>
                          <a:gd name="connsiteX150" fmla="*/ 1788459 w 2661966"/>
                          <a:gd name="connsiteY150" fmla="*/ 367705 h 3370881"/>
                          <a:gd name="connsiteX151" fmla="*/ 1761565 w 2661966"/>
                          <a:gd name="connsiteY151" fmla="*/ 390117 h 3370881"/>
                          <a:gd name="connsiteX152" fmla="*/ 1783976 w 2661966"/>
                          <a:gd name="connsiteY152" fmla="*/ 399081 h 3370881"/>
                          <a:gd name="connsiteX153" fmla="*/ 1878106 w 2661966"/>
                          <a:gd name="connsiteY153" fmla="*/ 390117 h 3370881"/>
                          <a:gd name="connsiteX154" fmla="*/ 1891553 w 2661966"/>
                          <a:gd name="connsiteY154" fmla="*/ 381152 h 3370881"/>
                          <a:gd name="connsiteX155" fmla="*/ 1918447 w 2661966"/>
                          <a:gd name="connsiteY155" fmla="*/ 372187 h 3370881"/>
                          <a:gd name="connsiteX156" fmla="*/ 1940859 w 2661966"/>
                          <a:gd name="connsiteY156" fmla="*/ 358740 h 3370881"/>
                          <a:gd name="connsiteX157" fmla="*/ 1954306 w 2661966"/>
                          <a:gd name="connsiteY157" fmla="*/ 354258 h 3370881"/>
                          <a:gd name="connsiteX158" fmla="*/ 2103145 w 2661966"/>
                          <a:gd name="connsiteY158" fmla="*/ 202207 h 3370881"/>
                          <a:gd name="connsiteX159" fmla="*/ 2064254 w 2661966"/>
                          <a:gd name="connsiteY159" fmla="*/ 20406 h 3370881"/>
                          <a:gd name="connsiteX160" fmla="*/ 2169347 w 2661966"/>
                          <a:gd name="connsiteY160" fmla="*/ 104479 h 3370881"/>
                          <a:gd name="connsiteX161" fmla="*/ 2183354 w 2661966"/>
                          <a:gd name="connsiteY161" fmla="*/ 192893 h 3370881"/>
                          <a:gd name="connsiteX162" fmla="*/ 2170300 w 2661966"/>
                          <a:gd name="connsiteY162" fmla="*/ 271231 h 3370881"/>
                          <a:gd name="connsiteX163" fmla="*/ 2096795 w 2661966"/>
                          <a:gd name="connsiteY163" fmla="*/ 316507 h 3370881"/>
                          <a:gd name="connsiteX164" fmla="*/ 1999129 w 2661966"/>
                          <a:gd name="connsiteY164" fmla="*/ 358740 h 3370881"/>
                          <a:gd name="connsiteX165" fmla="*/ 1994647 w 2661966"/>
                          <a:gd name="connsiteY165" fmla="*/ 372187 h 3370881"/>
                          <a:gd name="connsiteX166" fmla="*/ 2039470 w 2661966"/>
                          <a:gd name="connsiteY166" fmla="*/ 390117 h 3370881"/>
                          <a:gd name="connsiteX167" fmla="*/ 2115670 w 2661966"/>
                          <a:gd name="connsiteY167" fmla="*/ 390117 h 3370881"/>
                          <a:gd name="connsiteX168" fmla="*/ 2160494 w 2661966"/>
                          <a:gd name="connsiteY168" fmla="*/ 376670 h 3370881"/>
                          <a:gd name="connsiteX169" fmla="*/ 2191870 w 2661966"/>
                          <a:gd name="connsiteY169" fmla="*/ 363223 h 3370881"/>
                          <a:gd name="connsiteX170" fmla="*/ 2205318 w 2661966"/>
                          <a:gd name="connsiteY170" fmla="*/ 358740 h 3370881"/>
                          <a:gd name="connsiteX171" fmla="*/ 2273487 w 2661966"/>
                          <a:gd name="connsiteY171" fmla="*/ 280486 h 3370881"/>
                          <a:gd name="connsiteX172" fmla="*/ 2312894 w 2661966"/>
                          <a:gd name="connsiteY172" fmla="*/ 183929 h 3370881"/>
                          <a:gd name="connsiteX173" fmla="*/ 2339788 w 2661966"/>
                          <a:gd name="connsiteY173" fmla="*/ 151 h 3370881"/>
                          <a:gd name="connsiteX174" fmla="*/ 2357718 w 2661966"/>
                          <a:gd name="connsiteY174" fmla="*/ 215305 h 3370881"/>
                          <a:gd name="connsiteX175" fmla="*/ 2308598 w 2661966"/>
                          <a:gd name="connsiteY175" fmla="*/ 319520 h 3370881"/>
                          <a:gd name="connsiteX176" fmla="*/ 2245659 w 2661966"/>
                          <a:gd name="connsiteY176" fmla="*/ 390117 h 3370881"/>
                          <a:gd name="connsiteX177" fmla="*/ 2254623 w 2661966"/>
                          <a:gd name="connsiteY177" fmla="*/ 403564 h 3370881"/>
                          <a:gd name="connsiteX178" fmla="*/ 2353235 w 2661966"/>
                          <a:gd name="connsiteY178" fmla="*/ 399081 h 3370881"/>
                          <a:gd name="connsiteX179" fmla="*/ 2366682 w 2661966"/>
                          <a:gd name="connsiteY179" fmla="*/ 394599 h 3370881"/>
                          <a:gd name="connsiteX180" fmla="*/ 2389094 w 2661966"/>
                          <a:gd name="connsiteY180" fmla="*/ 390117 h 3370881"/>
                          <a:gd name="connsiteX181" fmla="*/ 2424953 w 2661966"/>
                          <a:gd name="connsiteY181" fmla="*/ 367705 h 3370881"/>
                          <a:gd name="connsiteX182" fmla="*/ 2528047 w 2661966"/>
                          <a:gd name="connsiteY182" fmla="*/ 292700 h 3370881"/>
                          <a:gd name="connsiteX183" fmla="*/ 2541495 w 2661966"/>
                          <a:gd name="connsiteY183" fmla="*/ 62906 h 3370881"/>
                          <a:gd name="connsiteX184" fmla="*/ 2591304 w 2661966"/>
                          <a:gd name="connsiteY184" fmla="*/ 214081 h 3370881"/>
                          <a:gd name="connsiteX185" fmla="*/ 2602790 w 2661966"/>
                          <a:gd name="connsiteY185" fmla="*/ 290907 h 3370881"/>
                          <a:gd name="connsiteX186" fmla="*/ 2660388 w 2661966"/>
                          <a:gd name="connsiteY186" fmla="*/ 338644 h 3370881"/>
                          <a:gd name="connsiteX187" fmla="*/ 2531969 w 2661966"/>
                          <a:gd name="connsiteY187" fmla="*/ 383206 h 3370881"/>
                          <a:gd name="connsiteX188" fmla="*/ 2442882 w 2661966"/>
                          <a:gd name="connsiteY188" fmla="*/ 403564 h 3370881"/>
                          <a:gd name="connsiteX189" fmla="*/ 2398059 w 2661966"/>
                          <a:gd name="connsiteY189" fmla="*/ 417011 h 3370881"/>
                          <a:gd name="connsiteX190" fmla="*/ 2375647 w 2661966"/>
                          <a:gd name="connsiteY190" fmla="*/ 425976 h 3370881"/>
                          <a:gd name="connsiteX191" fmla="*/ 2357718 w 2661966"/>
                          <a:gd name="connsiteY191" fmla="*/ 430458 h 3370881"/>
                          <a:gd name="connsiteX192" fmla="*/ 2344270 w 2661966"/>
                          <a:gd name="connsiteY192" fmla="*/ 461834 h 3370881"/>
                          <a:gd name="connsiteX193" fmla="*/ 2353235 w 2661966"/>
                          <a:gd name="connsiteY193" fmla="*/ 502176 h 3370881"/>
                          <a:gd name="connsiteX194" fmla="*/ 2362200 w 2661966"/>
                          <a:gd name="connsiteY194" fmla="*/ 515623 h 3370881"/>
                          <a:gd name="connsiteX195" fmla="*/ 2344270 w 2661966"/>
                          <a:gd name="connsiteY195" fmla="*/ 587340 h 3370881"/>
                          <a:gd name="connsiteX196" fmla="*/ 2321859 w 2661966"/>
                          <a:gd name="connsiteY196" fmla="*/ 614234 h 3370881"/>
                          <a:gd name="connsiteX197" fmla="*/ 2308412 w 2661966"/>
                          <a:gd name="connsiteY197" fmla="*/ 636646 h 3370881"/>
                          <a:gd name="connsiteX198" fmla="*/ 2281518 w 2661966"/>
                          <a:gd name="connsiteY198" fmla="*/ 641129 h 3370881"/>
                          <a:gd name="connsiteX199" fmla="*/ 2259106 w 2661966"/>
                          <a:gd name="connsiteY199" fmla="*/ 636646 h 3370881"/>
                          <a:gd name="connsiteX200" fmla="*/ 2277035 w 2661966"/>
                          <a:gd name="connsiteY200" fmla="*/ 578376 h 3370881"/>
                          <a:gd name="connsiteX201" fmla="*/ 2290482 w 2661966"/>
                          <a:gd name="connsiteY201" fmla="*/ 542517 h 3370881"/>
                          <a:gd name="connsiteX202" fmla="*/ 2286000 w 2661966"/>
                          <a:gd name="connsiteY202" fmla="*/ 506658 h 3370881"/>
                          <a:gd name="connsiteX203" fmla="*/ 2245659 w 2661966"/>
                          <a:gd name="connsiteY203" fmla="*/ 448387 h 3370881"/>
                          <a:gd name="connsiteX204" fmla="*/ 2200835 w 2661966"/>
                          <a:gd name="connsiteY204" fmla="*/ 430458 h 3370881"/>
                          <a:gd name="connsiteX205" fmla="*/ 2169459 w 2661966"/>
                          <a:gd name="connsiteY205" fmla="*/ 425976 h 3370881"/>
                          <a:gd name="connsiteX206" fmla="*/ 2102223 w 2661966"/>
                          <a:gd name="connsiteY206" fmla="*/ 430458 h 3370881"/>
                          <a:gd name="connsiteX207" fmla="*/ 2084294 w 2661966"/>
                          <a:gd name="connsiteY207" fmla="*/ 439423 h 3370881"/>
                          <a:gd name="connsiteX208" fmla="*/ 2070847 w 2661966"/>
                          <a:gd name="connsiteY208" fmla="*/ 443905 h 3370881"/>
                          <a:gd name="connsiteX209" fmla="*/ 2061882 w 2661966"/>
                          <a:gd name="connsiteY209" fmla="*/ 461834 h 3370881"/>
                          <a:gd name="connsiteX210" fmla="*/ 2034988 w 2661966"/>
                          <a:gd name="connsiteY210" fmla="*/ 475281 h 3370881"/>
                          <a:gd name="connsiteX211" fmla="*/ 1783976 w 2661966"/>
                          <a:gd name="connsiteY211" fmla="*/ 479764 h 3370881"/>
                          <a:gd name="connsiteX212" fmla="*/ 1766047 w 2661966"/>
                          <a:gd name="connsiteY212" fmla="*/ 488729 h 3370881"/>
                          <a:gd name="connsiteX213" fmla="*/ 1703294 w 2661966"/>
                          <a:gd name="connsiteY213" fmla="*/ 506658 h 3370881"/>
                          <a:gd name="connsiteX214" fmla="*/ 1689847 w 2661966"/>
                          <a:gd name="connsiteY214" fmla="*/ 511140 h 3370881"/>
                          <a:gd name="connsiteX215" fmla="*/ 1676400 w 2661966"/>
                          <a:gd name="connsiteY215" fmla="*/ 520105 h 3370881"/>
                          <a:gd name="connsiteX216" fmla="*/ 1649506 w 2661966"/>
                          <a:gd name="connsiteY216" fmla="*/ 529070 h 3370881"/>
                          <a:gd name="connsiteX217" fmla="*/ 1636059 w 2661966"/>
                          <a:gd name="connsiteY217" fmla="*/ 538034 h 3370881"/>
                          <a:gd name="connsiteX218" fmla="*/ 1622612 w 2661966"/>
                          <a:gd name="connsiteY218" fmla="*/ 551481 h 3370881"/>
                          <a:gd name="connsiteX219" fmla="*/ 1609165 w 2661966"/>
                          <a:gd name="connsiteY219" fmla="*/ 555964 h 3370881"/>
                          <a:gd name="connsiteX220" fmla="*/ 1577788 w 2661966"/>
                          <a:gd name="connsiteY220" fmla="*/ 587340 h 3370881"/>
                          <a:gd name="connsiteX221" fmla="*/ 1568823 w 2661966"/>
                          <a:gd name="connsiteY221" fmla="*/ 600787 h 3370881"/>
                          <a:gd name="connsiteX222" fmla="*/ 1555376 w 2661966"/>
                          <a:gd name="connsiteY222" fmla="*/ 614234 h 3370881"/>
                          <a:gd name="connsiteX223" fmla="*/ 1524000 w 2661966"/>
                          <a:gd name="connsiteY223" fmla="*/ 654576 h 3370881"/>
                          <a:gd name="connsiteX224" fmla="*/ 1519518 w 2661966"/>
                          <a:gd name="connsiteY224" fmla="*/ 668023 h 3370881"/>
                          <a:gd name="connsiteX225" fmla="*/ 1528482 w 2661966"/>
                          <a:gd name="connsiteY225" fmla="*/ 708364 h 3370881"/>
                          <a:gd name="connsiteX226" fmla="*/ 1537447 w 2661966"/>
                          <a:gd name="connsiteY226" fmla="*/ 721811 h 3370881"/>
                          <a:gd name="connsiteX227" fmla="*/ 1568823 w 2661966"/>
                          <a:gd name="connsiteY227" fmla="*/ 712846 h 3370881"/>
                          <a:gd name="connsiteX228" fmla="*/ 1600200 w 2661966"/>
                          <a:gd name="connsiteY228" fmla="*/ 712846 h 3370881"/>
                          <a:gd name="connsiteX229" fmla="*/ 1631576 w 2661966"/>
                          <a:gd name="connsiteY229" fmla="*/ 690434 h 3370881"/>
                          <a:gd name="connsiteX230" fmla="*/ 1645023 w 2661966"/>
                          <a:gd name="connsiteY230" fmla="*/ 676987 h 3370881"/>
                          <a:gd name="connsiteX231" fmla="*/ 1685365 w 2661966"/>
                          <a:gd name="connsiteY231" fmla="*/ 645611 h 3370881"/>
                          <a:gd name="connsiteX232" fmla="*/ 1716741 w 2661966"/>
                          <a:gd name="connsiteY232" fmla="*/ 614234 h 3370881"/>
                          <a:gd name="connsiteX233" fmla="*/ 1748118 w 2661966"/>
                          <a:gd name="connsiteY233" fmla="*/ 596305 h 3370881"/>
                          <a:gd name="connsiteX234" fmla="*/ 1761565 w 2661966"/>
                          <a:gd name="connsiteY234" fmla="*/ 591823 h 3370881"/>
                          <a:gd name="connsiteX235" fmla="*/ 1779494 w 2661966"/>
                          <a:gd name="connsiteY235" fmla="*/ 582858 h 3370881"/>
                          <a:gd name="connsiteX236" fmla="*/ 1815353 w 2661966"/>
                          <a:gd name="connsiteY236" fmla="*/ 573893 h 3370881"/>
                          <a:gd name="connsiteX237" fmla="*/ 2030506 w 2661966"/>
                          <a:gd name="connsiteY237" fmla="*/ 578376 h 3370881"/>
                          <a:gd name="connsiteX238" fmla="*/ 2017059 w 2661966"/>
                          <a:gd name="connsiteY238" fmla="*/ 600787 h 3370881"/>
                          <a:gd name="connsiteX239" fmla="*/ 1981200 w 2661966"/>
                          <a:gd name="connsiteY239" fmla="*/ 636646 h 3370881"/>
                          <a:gd name="connsiteX240" fmla="*/ 1967753 w 2661966"/>
                          <a:gd name="connsiteY240" fmla="*/ 650093 h 3370881"/>
                          <a:gd name="connsiteX241" fmla="*/ 1936376 w 2661966"/>
                          <a:gd name="connsiteY241" fmla="*/ 690434 h 3370881"/>
                          <a:gd name="connsiteX242" fmla="*/ 1905000 w 2661966"/>
                          <a:gd name="connsiteY242" fmla="*/ 717329 h 3370881"/>
                          <a:gd name="connsiteX243" fmla="*/ 1860176 w 2661966"/>
                          <a:gd name="connsiteY243" fmla="*/ 735258 h 3370881"/>
                          <a:gd name="connsiteX244" fmla="*/ 1788459 w 2661966"/>
                          <a:gd name="connsiteY244" fmla="*/ 744223 h 3370881"/>
                          <a:gd name="connsiteX245" fmla="*/ 1846729 w 2661966"/>
                          <a:gd name="connsiteY245" fmla="*/ 802493 h 3370881"/>
                          <a:gd name="connsiteX246" fmla="*/ 1913965 w 2661966"/>
                          <a:gd name="connsiteY246" fmla="*/ 829387 h 3370881"/>
                          <a:gd name="connsiteX247" fmla="*/ 1922929 w 2661966"/>
                          <a:gd name="connsiteY247" fmla="*/ 842834 h 3370881"/>
                          <a:gd name="connsiteX248" fmla="*/ 1967753 w 2661966"/>
                          <a:gd name="connsiteY248" fmla="*/ 883176 h 3370881"/>
                          <a:gd name="connsiteX249" fmla="*/ 1981200 w 2661966"/>
                          <a:gd name="connsiteY249" fmla="*/ 896623 h 3370881"/>
                          <a:gd name="connsiteX250" fmla="*/ 1994647 w 2661966"/>
                          <a:gd name="connsiteY250" fmla="*/ 905587 h 3370881"/>
                          <a:gd name="connsiteX251" fmla="*/ 2021541 w 2661966"/>
                          <a:gd name="connsiteY251" fmla="*/ 927999 h 3370881"/>
                          <a:gd name="connsiteX252" fmla="*/ 2030506 w 2661966"/>
                          <a:gd name="connsiteY252" fmla="*/ 941446 h 3370881"/>
                          <a:gd name="connsiteX253" fmla="*/ 2057400 w 2661966"/>
                          <a:gd name="connsiteY253" fmla="*/ 968340 h 3370881"/>
                          <a:gd name="connsiteX254" fmla="*/ 2088776 w 2661966"/>
                          <a:gd name="connsiteY254" fmla="*/ 1013164 h 3370881"/>
                          <a:gd name="connsiteX255" fmla="*/ 2115670 w 2661966"/>
                          <a:gd name="connsiteY255" fmla="*/ 1057987 h 3370881"/>
                          <a:gd name="connsiteX256" fmla="*/ 2120153 w 2661966"/>
                          <a:gd name="connsiteY256" fmla="*/ 1089364 h 3370881"/>
                          <a:gd name="connsiteX257" fmla="*/ 2138082 w 2661966"/>
                          <a:gd name="connsiteY257" fmla="*/ 1143152 h 3370881"/>
                          <a:gd name="connsiteX258" fmla="*/ 2147047 w 2661966"/>
                          <a:gd name="connsiteY258" fmla="*/ 1196940 h 3370881"/>
                          <a:gd name="connsiteX259" fmla="*/ 2151529 w 2661966"/>
                          <a:gd name="connsiteY259" fmla="*/ 1210387 h 3370881"/>
                          <a:gd name="connsiteX260" fmla="*/ 2156012 w 2661966"/>
                          <a:gd name="connsiteY260" fmla="*/ 1228317 h 3370881"/>
                          <a:gd name="connsiteX261" fmla="*/ 2173941 w 2661966"/>
                          <a:gd name="connsiteY261" fmla="*/ 1295552 h 3370881"/>
                          <a:gd name="connsiteX262" fmla="*/ 2182906 w 2661966"/>
                          <a:gd name="connsiteY262" fmla="*/ 1313481 h 3370881"/>
                          <a:gd name="connsiteX263" fmla="*/ 2187388 w 2661966"/>
                          <a:gd name="connsiteY263" fmla="*/ 1331411 h 3370881"/>
                          <a:gd name="connsiteX264" fmla="*/ 2214282 w 2661966"/>
                          <a:gd name="connsiteY264" fmla="*/ 1385199 h 3370881"/>
                          <a:gd name="connsiteX265" fmla="*/ 2218765 w 2661966"/>
                          <a:gd name="connsiteY265" fmla="*/ 1403129 h 3370881"/>
                          <a:gd name="connsiteX266" fmla="*/ 2223247 w 2661966"/>
                          <a:gd name="connsiteY266" fmla="*/ 1430023 h 3370881"/>
                          <a:gd name="connsiteX267" fmla="*/ 2236694 w 2661966"/>
                          <a:gd name="connsiteY267" fmla="*/ 1456917 h 3370881"/>
                          <a:gd name="connsiteX268" fmla="*/ 2249794 w 2661966"/>
                          <a:gd name="connsiteY268" fmla="*/ 1524624 h 3370881"/>
                          <a:gd name="connsiteX269" fmla="*/ 2241176 w 2661966"/>
                          <a:gd name="connsiteY269" fmla="*/ 1577940 h 3370881"/>
                          <a:gd name="connsiteX270" fmla="*/ 2245659 w 2661966"/>
                          <a:gd name="connsiteY270" fmla="*/ 1595870 h 3370881"/>
                          <a:gd name="connsiteX271" fmla="*/ 2249634 w 2661966"/>
                          <a:gd name="connsiteY271" fmla="*/ 1685855 h 3370881"/>
                          <a:gd name="connsiteX272" fmla="*/ 2227729 w 2661966"/>
                          <a:gd name="connsiteY272" fmla="*/ 1716893 h 3370881"/>
                          <a:gd name="connsiteX273" fmla="*/ 2240500 w 2661966"/>
                          <a:gd name="connsiteY273" fmla="*/ 1674269 h 3370881"/>
                          <a:gd name="connsiteX274" fmla="*/ 2235341 w 2661966"/>
                          <a:gd name="connsiteY274" fmla="*/ 1788611 h 3370881"/>
                          <a:gd name="connsiteX275" fmla="*/ 2230689 w 2661966"/>
                          <a:gd name="connsiteY275" fmla="*/ 1823963 h 3370881"/>
                          <a:gd name="connsiteX276" fmla="*/ 2226207 w 2661966"/>
                          <a:gd name="connsiteY276" fmla="*/ 1824470 h 3370881"/>
                          <a:gd name="connsiteX277" fmla="*/ 2208278 w 2661966"/>
                          <a:gd name="connsiteY277" fmla="*/ 1869293 h 3370881"/>
                          <a:gd name="connsiteX278" fmla="*/ 2195168 w 2661966"/>
                          <a:gd name="connsiteY278" fmla="*/ 1882740 h 3370881"/>
                          <a:gd name="connsiteX279" fmla="*/ 2203458 w 2661966"/>
                          <a:gd name="connsiteY279" fmla="*/ 1918938 h 3370881"/>
                          <a:gd name="connsiteX280" fmla="*/ 2204134 w 2661966"/>
                          <a:gd name="connsiteY280" fmla="*/ 1949806 h 3370881"/>
                          <a:gd name="connsiteX281" fmla="*/ 2226545 w 2661966"/>
                          <a:gd name="connsiteY281" fmla="*/ 1954627 h 3370881"/>
                          <a:gd name="connsiteX282" fmla="*/ 2241176 w 2661966"/>
                          <a:gd name="connsiteY282" fmla="*/ 2012729 h 3370881"/>
                          <a:gd name="connsiteX283" fmla="*/ 2263588 w 2661966"/>
                          <a:gd name="connsiteY283" fmla="*/ 2057552 h 3370881"/>
                          <a:gd name="connsiteX284" fmla="*/ 2286000 w 2661966"/>
                          <a:gd name="connsiteY284" fmla="*/ 2084446 h 3370881"/>
                          <a:gd name="connsiteX285" fmla="*/ 2299447 w 2661966"/>
                          <a:gd name="connsiteY285" fmla="*/ 2124787 h 3370881"/>
                          <a:gd name="connsiteX286" fmla="*/ 2321859 w 2661966"/>
                          <a:gd name="connsiteY286" fmla="*/ 2151681 h 3370881"/>
                          <a:gd name="connsiteX287" fmla="*/ 2344270 w 2661966"/>
                          <a:gd name="connsiteY287" fmla="*/ 2205470 h 3370881"/>
                          <a:gd name="connsiteX288" fmla="*/ 2348753 w 2661966"/>
                          <a:gd name="connsiteY288" fmla="*/ 2223399 h 3370881"/>
                          <a:gd name="connsiteX289" fmla="*/ 2366682 w 2661966"/>
                          <a:gd name="connsiteY289" fmla="*/ 2263740 h 3370881"/>
                          <a:gd name="connsiteX290" fmla="*/ 2375647 w 2661966"/>
                          <a:gd name="connsiteY290" fmla="*/ 2286152 h 3370881"/>
                          <a:gd name="connsiteX291" fmla="*/ 2380129 w 2661966"/>
                          <a:gd name="connsiteY291" fmla="*/ 2308564 h 3370881"/>
                          <a:gd name="connsiteX292" fmla="*/ 2389094 w 2661966"/>
                          <a:gd name="connsiteY292" fmla="*/ 2335458 h 3370881"/>
                          <a:gd name="connsiteX293" fmla="*/ 2393576 w 2661966"/>
                          <a:gd name="connsiteY293" fmla="*/ 2380281 h 3370881"/>
                          <a:gd name="connsiteX294" fmla="*/ 2398059 w 2661966"/>
                          <a:gd name="connsiteY294" fmla="*/ 2393729 h 3370881"/>
                          <a:gd name="connsiteX295" fmla="*/ 2419794 w 2661966"/>
                          <a:gd name="connsiteY295" fmla="*/ 2447517 h 3370881"/>
                          <a:gd name="connsiteX296" fmla="*/ 2427343 w 2661966"/>
                          <a:gd name="connsiteY296" fmla="*/ 2564058 h 3370881"/>
                          <a:gd name="connsiteX297" fmla="*/ 2389094 w 2661966"/>
                          <a:gd name="connsiteY297" fmla="*/ 2837481 h 3370881"/>
                          <a:gd name="connsiteX298" fmla="*/ 2380129 w 2661966"/>
                          <a:gd name="connsiteY298" fmla="*/ 2859893 h 3370881"/>
                          <a:gd name="connsiteX299" fmla="*/ 2357718 w 2661966"/>
                          <a:gd name="connsiteY299" fmla="*/ 2913681 h 3370881"/>
                          <a:gd name="connsiteX300" fmla="*/ 2348753 w 2661966"/>
                          <a:gd name="connsiteY300" fmla="*/ 2936093 h 3370881"/>
                          <a:gd name="connsiteX301" fmla="*/ 2339788 w 2661966"/>
                          <a:gd name="connsiteY301" fmla="*/ 2971952 h 3370881"/>
                          <a:gd name="connsiteX302" fmla="*/ 2326341 w 2661966"/>
                          <a:gd name="connsiteY302" fmla="*/ 2994364 h 3370881"/>
                          <a:gd name="connsiteX303" fmla="*/ 2317376 w 2661966"/>
                          <a:gd name="connsiteY303" fmla="*/ 3025740 h 3370881"/>
                          <a:gd name="connsiteX304" fmla="*/ 2303929 w 2661966"/>
                          <a:gd name="connsiteY304" fmla="*/ 3048152 h 3370881"/>
                          <a:gd name="connsiteX305" fmla="*/ 2290482 w 2661966"/>
                          <a:gd name="connsiteY305" fmla="*/ 3079529 h 3370881"/>
                          <a:gd name="connsiteX306" fmla="*/ 2272553 w 2661966"/>
                          <a:gd name="connsiteY306" fmla="*/ 3084011 h 3370881"/>
                          <a:gd name="connsiteX307" fmla="*/ 2259106 w 2661966"/>
                          <a:gd name="connsiteY307" fmla="*/ 3088493 h 3370881"/>
                          <a:gd name="connsiteX308" fmla="*/ 2241176 w 2661966"/>
                          <a:gd name="connsiteY308" fmla="*/ 3092976 h 3370881"/>
                          <a:gd name="connsiteX309" fmla="*/ 2209800 w 2661966"/>
                          <a:gd name="connsiteY309" fmla="*/ 3101940 h 3370881"/>
                          <a:gd name="connsiteX310" fmla="*/ 2205318 w 2661966"/>
                          <a:gd name="connsiteY310" fmla="*/ 3039187 h 3370881"/>
                          <a:gd name="connsiteX311" fmla="*/ 2218765 w 2661966"/>
                          <a:gd name="connsiteY311" fmla="*/ 3021258 h 3370881"/>
                          <a:gd name="connsiteX312" fmla="*/ 2245659 w 2661966"/>
                          <a:gd name="connsiteY312" fmla="*/ 2971952 h 3370881"/>
                          <a:gd name="connsiteX313" fmla="*/ 2268070 w 2661966"/>
                          <a:gd name="connsiteY313" fmla="*/ 2945058 h 3370881"/>
                          <a:gd name="connsiteX314" fmla="*/ 2298550 w 2661966"/>
                          <a:gd name="connsiteY314" fmla="*/ 2568540 h 3370881"/>
                          <a:gd name="connsiteX315" fmla="*/ 2284986 w 2661966"/>
                          <a:gd name="connsiteY315" fmla="*/ 2532681 h 3370881"/>
                          <a:gd name="connsiteX316" fmla="*/ 2293273 w 2661966"/>
                          <a:gd name="connsiteY316" fmla="*/ 2496653 h 3370881"/>
                          <a:gd name="connsiteX317" fmla="*/ 2278152 w 2661966"/>
                          <a:gd name="connsiteY317" fmla="*/ 2475178 h 3370881"/>
                          <a:gd name="connsiteX318" fmla="*/ 2245659 w 2661966"/>
                          <a:gd name="connsiteY318" fmla="*/ 2389247 h 3370881"/>
                          <a:gd name="connsiteX319" fmla="*/ 2195507 w 2661966"/>
                          <a:gd name="connsiteY319" fmla="*/ 2241328 h 3370881"/>
                          <a:gd name="connsiteX320" fmla="*/ 2083786 w 2661966"/>
                          <a:gd name="connsiteY320" fmla="*/ 2040300 h 3370881"/>
                          <a:gd name="connsiteX321" fmla="*/ 2048773 w 2661966"/>
                          <a:gd name="connsiteY321" fmla="*/ 2017971 h 3370881"/>
                          <a:gd name="connsiteX322" fmla="*/ 2074314 w 2661966"/>
                          <a:gd name="connsiteY322" fmla="*/ 2011967 h 3370881"/>
                          <a:gd name="connsiteX323" fmla="*/ 2034988 w 2661966"/>
                          <a:gd name="connsiteY323" fmla="*/ 2003764 h 3370881"/>
                          <a:gd name="connsiteX324" fmla="*/ 2026023 w 2661966"/>
                          <a:gd name="connsiteY324" fmla="*/ 2026176 h 3370881"/>
                          <a:gd name="connsiteX325" fmla="*/ 2021541 w 2661966"/>
                          <a:gd name="connsiteY325" fmla="*/ 2039623 h 3370881"/>
                          <a:gd name="connsiteX326" fmla="*/ 1999129 w 2661966"/>
                          <a:gd name="connsiteY326" fmla="*/ 2053070 h 3370881"/>
                          <a:gd name="connsiteX327" fmla="*/ 1990165 w 2661966"/>
                          <a:gd name="connsiteY327" fmla="*/ 2070999 h 3370881"/>
                          <a:gd name="connsiteX328" fmla="*/ 1967753 w 2661966"/>
                          <a:gd name="connsiteY328" fmla="*/ 2106858 h 3370881"/>
                          <a:gd name="connsiteX329" fmla="*/ 1981200 w 2661966"/>
                          <a:gd name="connsiteY329" fmla="*/ 2223399 h 3370881"/>
                          <a:gd name="connsiteX330" fmla="*/ 1994647 w 2661966"/>
                          <a:gd name="connsiteY330" fmla="*/ 2254776 h 3370881"/>
                          <a:gd name="connsiteX331" fmla="*/ 2003612 w 2661966"/>
                          <a:gd name="connsiteY331" fmla="*/ 2272705 h 3370881"/>
                          <a:gd name="connsiteX332" fmla="*/ 2026023 w 2661966"/>
                          <a:gd name="connsiteY332" fmla="*/ 2304081 h 3370881"/>
                          <a:gd name="connsiteX333" fmla="*/ 2043953 w 2661966"/>
                          <a:gd name="connsiteY333" fmla="*/ 2348905 h 3370881"/>
                          <a:gd name="connsiteX334" fmla="*/ 2061882 w 2661966"/>
                          <a:gd name="connsiteY334" fmla="*/ 2371317 h 3370881"/>
                          <a:gd name="connsiteX335" fmla="*/ 2088776 w 2661966"/>
                          <a:gd name="connsiteY335" fmla="*/ 2434070 h 3370881"/>
                          <a:gd name="connsiteX336" fmla="*/ 2102223 w 2661966"/>
                          <a:gd name="connsiteY336" fmla="*/ 2465446 h 3370881"/>
                          <a:gd name="connsiteX337" fmla="*/ 2106706 w 2661966"/>
                          <a:gd name="connsiteY337" fmla="*/ 2496823 h 3370881"/>
                          <a:gd name="connsiteX338" fmla="*/ 2124635 w 2661966"/>
                          <a:gd name="connsiteY338" fmla="*/ 2559576 h 3370881"/>
                          <a:gd name="connsiteX339" fmla="*/ 2138082 w 2661966"/>
                          <a:gd name="connsiteY339" fmla="*/ 2649223 h 3370881"/>
                          <a:gd name="connsiteX340" fmla="*/ 2147047 w 2661966"/>
                          <a:gd name="connsiteY340" fmla="*/ 2685081 h 3370881"/>
                          <a:gd name="connsiteX341" fmla="*/ 2151529 w 2661966"/>
                          <a:gd name="connsiteY341" fmla="*/ 2716458 h 3370881"/>
                          <a:gd name="connsiteX342" fmla="*/ 2160494 w 2661966"/>
                          <a:gd name="connsiteY342" fmla="*/ 2770246 h 3370881"/>
                          <a:gd name="connsiteX343" fmla="*/ 2156012 w 2661966"/>
                          <a:gd name="connsiteY343" fmla="*/ 2962987 h 3370881"/>
                          <a:gd name="connsiteX344" fmla="*/ 2138082 w 2661966"/>
                          <a:gd name="connsiteY344" fmla="*/ 3043670 h 3370881"/>
                          <a:gd name="connsiteX345" fmla="*/ 2133600 w 2661966"/>
                          <a:gd name="connsiteY345" fmla="*/ 3061599 h 3370881"/>
                          <a:gd name="connsiteX346" fmla="*/ 2120153 w 2661966"/>
                          <a:gd name="connsiteY346" fmla="*/ 3079529 h 3370881"/>
                          <a:gd name="connsiteX347" fmla="*/ 2111188 w 2661966"/>
                          <a:gd name="connsiteY347" fmla="*/ 3106423 h 3370881"/>
                          <a:gd name="connsiteX348" fmla="*/ 2088776 w 2661966"/>
                          <a:gd name="connsiteY348" fmla="*/ 3137799 h 3370881"/>
                          <a:gd name="connsiteX349" fmla="*/ 2075329 w 2661966"/>
                          <a:gd name="connsiteY349" fmla="*/ 3164693 h 3370881"/>
                          <a:gd name="connsiteX350" fmla="*/ 2061882 w 2661966"/>
                          <a:gd name="connsiteY350" fmla="*/ 3169176 h 3370881"/>
                          <a:gd name="connsiteX351" fmla="*/ 2021541 w 2661966"/>
                          <a:gd name="connsiteY351" fmla="*/ 3164693 h 3370881"/>
                          <a:gd name="connsiteX352" fmla="*/ 2012576 w 2661966"/>
                          <a:gd name="connsiteY352" fmla="*/ 3119870 h 3370881"/>
                          <a:gd name="connsiteX353" fmla="*/ 2048435 w 2661966"/>
                          <a:gd name="connsiteY353" fmla="*/ 3021258 h 3370881"/>
                          <a:gd name="connsiteX354" fmla="*/ 2048435 w 2661966"/>
                          <a:gd name="connsiteY354" fmla="*/ 3021258 h 3370881"/>
                          <a:gd name="connsiteX355" fmla="*/ 2061882 w 2661966"/>
                          <a:gd name="connsiteY355" fmla="*/ 2967470 h 3370881"/>
                          <a:gd name="connsiteX356" fmla="*/ 2070847 w 2661966"/>
                          <a:gd name="connsiteY356" fmla="*/ 2882305 h 3370881"/>
                          <a:gd name="connsiteX357" fmla="*/ 2066365 w 2661966"/>
                          <a:gd name="connsiteY357" fmla="*/ 2725423 h 3370881"/>
                          <a:gd name="connsiteX358" fmla="*/ 2043953 w 2661966"/>
                          <a:gd name="connsiteY358" fmla="*/ 2649223 h 3370881"/>
                          <a:gd name="connsiteX359" fmla="*/ 2030506 w 2661966"/>
                          <a:gd name="connsiteY359" fmla="*/ 2622329 h 3370881"/>
                          <a:gd name="connsiteX360" fmla="*/ 2017059 w 2661966"/>
                          <a:gd name="connsiteY360" fmla="*/ 2581987 h 3370881"/>
                          <a:gd name="connsiteX361" fmla="*/ 1981200 w 2661966"/>
                          <a:gd name="connsiteY361" fmla="*/ 2514752 h 3370881"/>
                          <a:gd name="connsiteX362" fmla="*/ 1972235 w 2661966"/>
                          <a:gd name="connsiteY362" fmla="*/ 2501305 h 3370881"/>
                          <a:gd name="connsiteX363" fmla="*/ 1958788 w 2661966"/>
                          <a:gd name="connsiteY363" fmla="*/ 2478893 h 3370881"/>
                          <a:gd name="connsiteX364" fmla="*/ 1905000 w 2661966"/>
                          <a:gd name="connsiteY364" fmla="*/ 2398211 h 3370881"/>
                          <a:gd name="connsiteX365" fmla="*/ 1882588 w 2661966"/>
                          <a:gd name="connsiteY365" fmla="*/ 2357870 h 3370881"/>
                          <a:gd name="connsiteX366" fmla="*/ 1869141 w 2661966"/>
                          <a:gd name="connsiteY366" fmla="*/ 2339940 h 3370881"/>
                          <a:gd name="connsiteX367" fmla="*/ 1806388 w 2661966"/>
                          <a:gd name="connsiteY367" fmla="*/ 2313046 h 3370881"/>
                          <a:gd name="connsiteX368" fmla="*/ 1779494 w 2661966"/>
                          <a:gd name="connsiteY368" fmla="*/ 2304081 h 3370881"/>
                          <a:gd name="connsiteX369" fmla="*/ 1752600 w 2661966"/>
                          <a:gd name="connsiteY369" fmla="*/ 2299599 h 3370881"/>
                          <a:gd name="connsiteX370" fmla="*/ 1680882 w 2661966"/>
                          <a:gd name="connsiteY370" fmla="*/ 2277187 h 3370881"/>
                          <a:gd name="connsiteX371" fmla="*/ 1719025 w 2661966"/>
                          <a:gd name="connsiteY371" fmla="*/ 2281331 h 3370881"/>
                          <a:gd name="connsiteX372" fmla="*/ 1756997 w 2661966"/>
                          <a:gd name="connsiteY372" fmla="*/ 2289450 h 3370881"/>
                          <a:gd name="connsiteX373" fmla="*/ 1656440 w 2661966"/>
                          <a:gd name="connsiteY373" fmla="*/ 2298583 h 3370881"/>
                          <a:gd name="connsiteX374" fmla="*/ 1537447 w 2661966"/>
                          <a:gd name="connsiteY374" fmla="*/ 2329960 h 3370881"/>
                          <a:gd name="connsiteX375" fmla="*/ 1571993 w 2661966"/>
                          <a:gd name="connsiteY375" fmla="*/ 2317957 h 3370881"/>
                          <a:gd name="connsiteX376" fmla="*/ 1509707 w 2661966"/>
                          <a:gd name="connsiteY376" fmla="*/ 2338926 h 3370881"/>
                          <a:gd name="connsiteX377" fmla="*/ 1500444 w 2661966"/>
                          <a:gd name="connsiteY377" fmla="*/ 2355271 h 3370881"/>
                          <a:gd name="connsiteX378" fmla="*/ 1402678 w 2661966"/>
                          <a:gd name="connsiteY378" fmla="*/ 2339641 h 3370881"/>
                          <a:gd name="connsiteX379" fmla="*/ 1322892 w 2661966"/>
                          <a:gd name="connsiteY379" fmla="*/ 2336952 h 3370881"/>
                          <a:gd name="connsiteX380" fmla="*/ 1199384 w 2661966"/>
                          <a:gd name="connsiteY380" fmla="*/ 2307041 h 3370881"/>
                          <a:gd name="connsiteX381" fmla="*/ 1066800 w 2661966"/>
                          <a:gd name="connsiteY381" fmla="*/ 2272705 h 3370881"/>
                          <a:gd name="connsiteX382" fmla="*/ 1030941 w 2661966"/>
                          <a:gd name="connsiteY382" fmla="*/ 2263740 h 3370881"/>
                          <a:gd name="connsiteX383" fmla="*/ 986118 w 2661966"/>
                          <a:gd name="connsiteY383" fmla="*/ 2241329 h 3370881"/>
                          <a:gd name="connsiteX384" fmla="*/ 968188 w 2661966"/>
                          <a:gd name="connsiteY384" fmla="*/ 2232364 h 3370881"/>
                          <a:gd name="connsiteX385" fmla="*/ 936812 w 2661966"/>
                          <a:gd name="connsiteY385" fmla="*/ 2214434 h 3370881"/>
                          <a:gd name="connsiteX386" fmla="*/ 905435 w 2661966"/>
                          <a:gd name="connsiteY386" fmla="*/ 2196505 h 3370881"/>
                          <a:gd name="connsiteX387" fmla="*/ 869576 w 2661966"/>
                          <a:gd name="connsiteY387" fmla="*/ 2209952 h 3370881"/>
                          <a:gd name="connsiteX388" fmla="*/ 856129 w 2661966"/>
                          <a:gd name="connsiteY388" fmla="*/ 2227881 h 3370881"/>
                          <a:gd name="connsiteX389" fmla="*/ 815788 w 2661966"/>
                          <a:gd name="connsiteY389" fmla="*/ 2268223 h 3370881"/>
                          <a:gd name="connsiteX390" fmla="*/ 788894 w 2661966"/>
                          <a:gd name="connsiteY390" fmla="*/ 2290634 h 3370881"/>
                          <a:gd name="connsiteX391" fmla="*/ 762000 w 2661966"/>
                          <a:gd name="connsiteY391" fmla="*/ 2313046 h 3370881"/>
                          <a:gd name="connsiteX392" fmla="*/ 753035 w 2661966"/>
                          <a:gd name="connsiteY392" fmla="*/ 2326493 h 3370881"/>
                          <a:gd name="connsiteX393" fmla="*/ 735106 w 2661966"/>
                          <a:gd name="connsiteY393" fmla="*/ 2339940 h 3370881"/>
                          <a:gd name="connsiteX394" fmla="*/ 712694 w 2661966"/>
                          <a:gd name="connsiteY394" fmla="*/ 2362352 h 3370881"/>
                          <a:gd name="connsiteX395" fmla="*/ 694765 w 2661966"/>
                          <a:gd name="connsiteY395" fmla="*/ 2375799 h 3370881"/>
                          <a:gd name="connsiteX396" fmla="*/ 681318 w 2661966"/>
                          <a:gd name="connsiteY396" fmla="*/ 2393729 h 3370881"/>
                          <a:gd name="connsiteX397" fmla="*/ 667870 w 2661966"/>
                          <a:gd name="connsiteY397" fmla="*/ 2402693 h 3370881"/>
                          <a:gd name="connsiteX398" fmla="*/ 623047 w 2661966"/>
                          <a:gd name="connsiteY398" fmla="*/ 2443034 h 3370881"/>
                          <a:gd name="connsiteX399" fmla="*/ 600635 w 2661966"/>
                          <a:gd name="connsiteY399" fmla="*/ 2474411 h 3370881"/>
                          <a:gd name="connsiteX400" fmla="*/ 587188 w 2661966"/>
                          <a:gd name="connsiteY400" fmla="*/ 2514752 h 3370881"/>
                          <a:gd name="connsiteX401" fmla="*/ 582706 w 2661966"/>
                          <a:gd name="connsiteY401" fmla="*/ 2546129 h 3370881"/>
                          <a:gd name="connsiteX402" fmla="*/ 596153 w 2661966"/>
                          <a:gd name="connsiteY402" fmla="*/ 2635776 h 3370881"/>
                          <a:gd name="connsiteX403" fmla="*/ 600635 w 2661966"/>
                          <a:gd name="connsiteY403" fmla="*/ 2653705 h 3370881"/>
                          <a:gd name="connsiteX404" fmla="*/ 609600 w 2661966"/>
                          <a:gd name="connsiteY404" fmla="*/ 2671634 h 3370881"/>
                          <a:gd name="connsiteX405" fmla="*/ 614082 w 2661966"/>
                          <a:gd name="connsiteY405" fmla="*/ 2689564 h 3370881"/>
                          <a:gd name="connsiteX406" fmla="*/ 623047 w 2661966"/>
                          <a:gd name="connsiteY406" fmla="*/ 2711976 h 3370881"/>
                          <a:gd name="connsiteX407" fmla="*/ 627529 w 2661966"/>
                          <a:gd name="connsiteY407" fmla="*/ 2734387 h 3370881"/>
                          <a:gd name="connsiteX408" fmla="*/ 640976 w 2661966"/>
                          <a:gd name="connsiteY408" fmla="*/ 2765764 h 3370881"/>
                          <a:gd name="connsiteX409" fmla="*/ 645459 w 2661966"/>
                          <a:gd name="connsiteY409" fmla="*/ 2779211 h 3370881"/>
                          <a:gd name="connsiteX410" fmla="*/ 658906 w 2661966"/>
                          <a:gd name="connsiteY410" fmla="*/ 2801623 h 3370881"/>
                          <a:gd name="connsiteX411" fmla="*/ 676835 w 2661966"/>
                          <a:gd name="connsiteY411" fmla="*/ 2864376 h 3370881"/>
                          <a:gd name="connsiteX412" fmla="*/ 690282 w 2661966"/>
                          <a:gd name="connsiteY412" fmla="*/ 2895752 h 3370881"/>
                          <a:gd name="connsiteX413" fmla="*/ 699247 w 2661966"/>
                          <a:gd name="connsiteY413" fmla="*/ 2940576 h 3370881"/>
                          <a:gd name="connsiteX414" fmla="*/ 703729 w 2661966"/>
                          <a:gd name="connsiteY414" fmla="*/ 2967470 h 3370881"/>
                          <a:gd name="connsiteX415" fmla="*/ 717176 w 2661966"/>
                          <a:gd name="connsiteY415" fmla="*/ 2994364 h 3370881"/>
                          <a:gd name="connsiteX416" fmla="*/ 735106 w 2661966"/>
                          <a:gd name="connsiteY416" fmla="*/ 3052634 h 3370881"/>
                          <a:gd name="connsiteX417" fmla="*/ 739588 w 2661966"/>
                          <a:gd name="connsiteY417" fmla="*/ 3079529 h 3370881"/>
                          <a:gd name="connsiteX418" fmla="*/ 762000 w 2661966"/>
                          <a:gd name="connsiteY418" fmla="*/ 3142281 h 3370881"/>
                          <a:gd name="connsiteX419" fmla="*/ 766482 w 2661966"/>
                          <a:gd name="connsiteY419" fmla="*/ 3231929 h 3370881"/>
                          <a:gd name="connsiteX420" fmla="*/ 770965 w 2661966"/>
                          <a:gd name="connsiteY420" fmla="*/ 3254340 h 3370881"/>
                          <a:gd name="connsiteX421" fmla="*/ 775447 w 2661966"/>
                          <a:gd name="connsiteY421" fmla="*/ 3285717 h 3370881"/>
                          <a:gd name="connsiteX422" fmla="*/ 748553 w 2661966"/>
                          <a:gd name="connsiteY422" fmla="*/ 3335023 h 3370881"/>
                          <a:gd name="connsiteX423" fmla="*/ 721659 w 2661966"/>
                          <a:gd name="connsiteY423" fmla="*/ 3343987 h 3370881"/>
                          <a:gd name="connsiteX424" fmla="*/ 708212 w 2661966"/>
                          <a:gd name="connsiteY424" fmla="*/ 3348470 h 3370881"/>
                          <a:gd name="connsiteX425" fmla="*/ 623047 w 2661966"/>
                          <a:gd name="connsiteY425" fmla="*/ 3330540 h 3370881"/>
                          <a:gd name="connsiteX426" fmla="*/ 609600 w 2661966"/>
                          <a:gd name="connsiteY426" fmla="*/ 3308129 h 3370881"/>
                          <a:gd name="connsiteX427" fmla="*/ 591670 w 2661966"/>
                          <a:gd name="connsiteY427" fmla="*/ 3267787 h 3370881"/>
                          <a:gd name="connsiteX428" fmla="*/ 560294 w 2661966"/>
                          <a:gd name="connsiteY428" fmla="*/ 3209517 h 3370881"/>
                          <a:gd name="connsiteX429" fmla="*/ 551329 w 2661966"/>
                          <a:gd name="connsiteY429" fmla="*/ 3196070 h 3370881"/>
                          <a:gd name="connsiteX430" fmla="*/ 528918 w 2661966"/>
                          <a:gd name="connsiteY430" fmla="*/ 3173658 h 3370881"/>
                          <a:gd name="connsiteX431" fmla="*/ 519953 w 2661966"/>
                          <a:gd name="connsiteY431" fmla="*/ 3128834 h 3370881"/>
                          <a:gd name="connsiteX432" fmla="*/ 524435 w 2661966"/>
                          <a:gd name="connsiteY432" fmla="*/ 3101940 h 3370881"/>
                          <a:gd name="connsiteX433" fmla="*/ 528918 w 2661966"/>
                          <a:gd name="connsiteY433" fmla="*/ 3088493 h 3370881"/>
                          <a:gd name="connsiteX434" fmla="*/ 542365 w 2661966"/>
                          <a:gd name="connsiteY434" fmla="*/ 3052634 h 3370881"/>
                          <a:gd name="connsiteX435" fmla="*/ 484094 w 2661966"/>
                          <a:gd name="connsiteY435" fmla="*/ 2886787 h 3370881"/>
                          <a:gd name="connsiteX436" fmla="*/ 443753 w 2661966"/>
                          <a:gd name="connsiteY436" fmla="*/ 2779211 h 3370881"/>
                          <a:gd name="connsiteX437" fmla="*/ 439270 w 2661966"/>
                          <a:gd name="connsiteY437" fmla="*/ 2752317 h 3370881"/>
                          <a:gd name="connsiteX438" fmla="*/ 430306 w 2661966"/>
                          <a:gd name="connsiteY438" fmla="*/ 2716458 h 3370881"/>
                          <a:gd name="connsiteX439" fmla="*/ 425823 w 2661966"/>
                          <a:gd name="connsiteY439" fmla="*/ 2680599 h 3370881"/>
                          <a:gd name="connsiteX440" fmla="*/ 398929 w 2661966"/>
                          <a:gd name="connsiteY440" fmla="*/ 2599917 h 3370881"/>
                          <a:gd name="connsiteX441" fmla="*/ 385482 w 2661966"/>
                          <a:gd name="connsiteY441" fmla="*/ 2568540 h 3370881"/>
                          <a:gd name="connsiteX442" fmla="*/ 381000 w 2661966"/>
                          <a:gd name="connsiteY442" fmla="*/ 2550611 h 3370881"/>
                          <a:gd name="connsiteX443" fmla="*/ 372035 w 2661966"/>
                          <a:gd name="connsiteY443" fmla="*/ 2483376 h 3370881"/>
                          <a:gd name="connsiteX444" fmla="*/ 367553 w 2661966"/>
                          <a:gd name="connsiteY444" fmla="*/ 2469929 h 3370881"/>
                          <a:gd name="connsiteX445" fmla="*/ 407894 w 2661966"/>
                          <a:gd name="connsiteY445" fmla="*/ 2451999 h 3370881"/>
                          <a:gd name="connsiteX446" fmla="*/ 515470 w 2661966"/>
                          <a:gd name="connsiteY446" fmla="*/ 2407176 h 3370881"/>
                          <a:gd name="connsiteX447" fmla="*/ 578223 w 2661966"/>
                          <a:gd name="connsiteY447" fmla="*/ 2353387 h 3370881"/>
                          <a:gd name="connsiteX448" fmla="*/ 587188 w 2661966"/>
                          <a:gd name="connsiteY448" fmla="*/ 2330976 h 3370881"/>
                          <a:gd name="connsiteX449" fmla="*/ 614082 w 2661966"/>
                          <a:gd name="connsiteY449" fmla="*/ 2254776 h 3370881"/>
                          <a:gd name="connsiteX450" fmla="*/ 649941 w 2661966"/>
                          <a:gd name="connsiteY450" fmla="*/ 2200987 h 3370881"/>
                          <a:gd name="connsiteX451" fmla="*/ 690282 w 2661966"/>
                          <a:gd name="connsiteY451" fmla="*/ 2174093 h 3370881"/>
                          <a:gd name="connsiteX452" fmla="*/ 703729 w 2661966"/>
                          <a:gd name="connsiteY452" fmla="*/ 2165129 h 3370881"/>
                          <a:gd name="connsiteX453" fmla="*/ 739588 w 2661966"/>
                          <a:gd name="connsiteY453" fmla="*/ 2147199 h 3370881"/>
                          <a:gd name="connsiteX454" fmla="*/ 708212 w 2661966"/>
                          <a:gd name="connsiteY454" fmla="*/ 2187540 h 3370881"/>
                          <a:gd name="connsiteX455" fmla="*/ 654423 w 2661966"/>
                          <a:gd name="connsiteY455" fmla="*/ 2241329 h 3370881"/>
                          <a:gd name="connsiteX456" fmla="*/ 636494 w 2661966"/>
                          <a:gd name="connsiteY456" fmla="*/ 2259258 h 3370881"/>
                          <a:gd name="connsiteX457" fmla="*/ 614082 w 2661966"/>
                          <a:gd name="connsiteY457" fmla="*/ 2286152 h 3370881"/>
                          <a:gd name="connsiteX458" fmla="*/ 592179 w 2661966"/>
                          <a:gd name="connsiteY458" fmla="*/ 2282347 h 3370881"/>
                          <a:gd name="connsiteX459" fmla="*/ 555980 w 2661966"/>
                          <a:gd name="connsiteY459" fmla="*/ 2313892 h 3370881"/>
                          <a:gd name="connsiteX460" fmla="*/ 524435 w 2661966"/>
                          <a:gd name="connsiteY460" fmla="*/ 2348905 h 3370881"/>
                          <a:gd name="connsiteX461" fmla="*/ 502023 w 2661966"/>
                          <a:gd name="connsiteY461" fmla="*/ 2362352 h 3370881"/>
                          <a:gd name="connsiteX462" fmla="*/ 461682 w 2661966"/>
                          <a:gd name="connsiteY462" fmla="*/ 2389246 h 3370881"/>
                          <a:gd name="connsiteX463" fmla="*/ 448235 w 2661966"/>
                          <a:gd name="connsiteY463" fmla="*/ 2398211 h 3370881"/>
                          <a:gd name="connsiteX464" fmla="*/ 430306 w 2661966"/>
                          <a:gd name="connsiteY464" fmla="*/ 2407176 h 3370881"/>
                          <a:gd name="connsiteX465" fmla="*/ 412376 w 2661966"/>
                          <a:gd name="connsiteY465" fmla="*/ 2420623 h 3370881"/>
                          <a:gd name="connsiteX466" fmla="*/ 389965 w 2661966"/>
                          <a:gd name="connsiteY466" fmla="*/ 2429587 h 3370881"/>
                          <a:gd name="connsiteX467" fmla="*/ 372035 w 2661966"/>
                          <a:gd name="connsiteY467" fmla="*/ 2443034 h 3370881"/>
                          <a:gd name="connsiteX468" fmla="*/ 318247 w 2661966"/>
                          <a:gd name="connsiteY468" fmla="*/ 2474411 h 3370881"/>
                          <a:gd name="connsiteX469" fmla="*/ 304800 w 2661966"/>
                          <a:gd name="connsiteY469" fmla="*/ 2492340 h 3370881"/>
                          <a:gd name="connsiteX470" fmla="*/ 282388 w 2661966"/>
                          <a:gd name="connsiteY470" fmla="*/ 2519234 h 3370881"/>
                          <a:gd name="connsiteX471" fmla="*/ 295835 w 2661966"/>
                          <a:gd name="connsiteY471" fmla="*/ 2815070 h 3370881"/>
                          <a:gd name="connsiteX472" fmla="*/ 300318 w 2661966"/>
                          <a:gd name="connsiteY472" fmla="*/ 2837481 h 3370881"/>
                          <a:gd name="connsiteX473" fmla="*/ 304800 w 2661966"/>
                          <a:gd name="connsiteY473" fmla="*/ 2868858 h 3370881"/>
                          <a:gd name="connsiteX474" fmla="*/ 309282 w 2661966"/>
                          <a:gd name="connsiteY474" fmla="*/ 2927129 h 3370881"/>
                          <a:gd name="connsiteX475" fmla="*/ 322729 w 2661966"/>
                          <a:gd name="connsiteY475" fmla="*/ 2985399 h 3370881"/>
                          <a:gd name="connsiteX476" fmla="*/ 327212 w 2661966"/>
                          <a:gd name="connsiteY476" fmla="*/ 3012293 h 3370881"/>
                          <a:gd name="connsiteX477" fmla="*/ 331694 w 2661966"/>
                          <a:gd name="connsiteY477" fmla="*/ 3043670 h 3370881"/>
                          <a:gd name="connsiteX478" fmla="*/ 345141 w 2661966"/>
                          <a:gd name="connsiteY478" fmla="*/ 3070564 h 3370881"/>
                          <a:gd name="connsiteX479" fmla="*/ 367553 w 2661966"/>
                          <a:gd name="connsiteY479" fmla="*/ 3124352 h 3370881"/>
                          <a:gd name="connsiteX480" fmla="*/ 381000 w 2661966"/>
                          <a:gd name="connsiteY480" fmla="*/ 3182623 h 3370881"/>
                          <a:gd name="connsiteX481" fmla="*/ 389965 w 2661966"/>
                          <a:gd name="connsiteY481" fmla="*/ 3196070 h 3370881"/>
                          <a:gd name="connsiteX482" fmla="*/ 394447 w 2661966"/>
                          <a:gd name="connsiteY482" fmla="*/ 3213999 h 3370881"/>
                          <a:gd name="connsiteX483" fmla="*/ 412376 w 2661966"/>
                          <a:gd name="connsiteY483" fmla="*/ 3245376 h 3370881"/>
                          <a:gd name="connsiteX484" fmla="*/ 416859 w 2661966"/>
                          <a:gd name="connsiteY484" fmla="*/ 3258823 h 3370881"/>
                          <a:gd name="connsiteX485" fmla="*/ 425823 w 2661966"/>
                          <a:gd name="connsiteY485" fmla="*/ 3272270 h 3370881"/>
                          <a:gd name="connsiteX486" fmla="*/ 439270 w 2661966"/>
                          <a:gd name="connsiteY486" fmla="*/ 3303646 h 3370881"/>
                          <a:gd name="connsiteX487" fmla="*/ 439270 w 2661966"/>
                          <a:gd name="connsiteY487" fmla="*/ 3352952 h 3370881"/>
                          <a:gd name="connsiteX488" fmla="*/ 430306 w 2661966"/>
                          <a:gd name="connsiteY488" fmla="*/ 3366399 h 3370881"/>
                          <a:gd name="connsiteX489" fmla="*/ 412376 w 2661966"/>
                          <a:gd name="connsiteY489" fmla="*/ 3370881 h 3370881"/>
                          <a:gd name="connsiteX490" fmla="*/ 295835 w 2661966"/>
                          <a:gd name="connsiteY490" fmla="*/ 3357434 h 3370881"/>
                          <a:gd name="connsiteX491" fmla="*/ 264459 w 2661966"/>
                          <a:gd name="connsiteY491" fmla="*/ 3276752 h 3370881"/>
                          <a:gd name="connsiteX492" fmla="*/ 259976 w 2661966"/>
                          <a:gd name="connsiteY492" fmla="*/ 3240893 h 3370881"/>
                          <a:gd name="connsiteX493" fmla="*/ 246529 w 2661966"/>
                          <a:gd name="connsiteY493" fmla="*/ 3178140 h 3370881"/>
                          <a:gd name="connsiteX494" fmla="*/ 237565 w 2661966"/>
                          <a:gd name="connsiteY494" fmla="*/ 3084011 h 3370881"/>
                          <a:gd name="connsiteX495" fmla="*/ 228600 w 2661966"/>
                          <a:gd name="connsiteY495" fmla="*/ 3057117 h 3370881"/>
                          <a:gd name="connsiteX496" fmla="*/ 219635 w 2661966"/>
                          <a:gd name="connsiteY496" fmla="*/ 3021258 h 3370881"/>
                          <a:gd name="connsiteX497" fmla="*/ 206188 w 2661966"/>
                          <a:gd name="connsiteY497" fmla="*/ 2980917 h 3370881"/>
                          <a:gd name="connsiteX498" fmla="*/ 201706 w 2661966"/>
                          <a:gd name="connsiteY498" fmla="*/ 2949540 h 3370881"/>
                          <a:gd name="connsiteX499" fmla="*/ 197223 w 2661966"/>
                          <a:gd name="connsiteY499" fmla="*/ 2927129 h 3370881"/>
                          <a:gd name="connsiteX500" fmla="*/ 192741 w 2661966"/>
                          <a:gd name="connsiteY500" fmla="*/ 2891270 h 3370881"/>
                          <a:gd name="connsiteX501" fmla="*/ 188259 w 2661966"/>
                          <a:gd name="connsiteY501" fmla="*/ 2850929 h 3370881"/>
                          <a:gd name="connsiteX502" fmla="*/ 179294 w 2661966"/>
                          <a:gd name="connsiteY502" fmla="*/ 2824034 h 3370881"/>
                          <a:gd name="connsiteX503" fmla="*/ 165847 w 2661966"/>
                          <a:gd name="connsiteY503" fmla="*/ 2774729 h 3370881"/>
                          <a:gd name="connsiteX504" fmla="*/ 161365 w 2661966"/>
                          <a:gd name="connsiteY504" fmla="*/ 2747834 h 3370881"/>
                          <a:gd name="connsiteX505" fmla="*/ 156882 w 2661966"/>
                          <a:gd name="connsiteY505" fmla="*/ 2559576 h 3370881"/>
                          <a:gd name="connsiteX506" fmla="*/ 152400 w 2661966"/>
                          <a:gd name="connsiteY506" fmla="*/ 2519234 h 3370881"/>
                          <a:gd name="connsiteX507" fmla="*/ 118035 w 2661966"/>
                          <a:gd name="connsiteY507" fmla="*/ 2400004 h 3370881"/>
                          <a:gd name="connsiteX508" fmla="*/ 117048 w 2661966"/>
                          <a:gd name="connsiteY508" fmla="*/ 2344423 h 3370881"/>
                          <a:gd name="connsiteX509" fmla="*/ 100106 w 2661966"/>
                          <a:gd name="connsiteY509" fmla="*/ 2330976 h 3370881"/>
                          <a:gd name="connsiteX510" fmla="*/ 138953 w 2661966"/>
                          <a:gd name="connsiteY510" fmla="*/ 2313046 h 3370881"/>
                          <a:gd name="connsiteX511" fmla="*/ 152400 w 2661966"/>
                          <a:gd name="connsiteY511" fmla="*/ 2304081 h 3370881"/>
                          <a:gd name="connsiteX512" fmla="*/ 170329 w 2661966"/>
                          <a:gd name="connsiteY512" fmla="*/ 2259258 h 3370881"/>
                          <a:gd name="connsiteX513" fmla="*/ 188259 w 2661966"/>
                          <a:gd name="connsiteY513" fmla="*/ 2223399 h 3370881"/>
                          <a:gd name="connsiteX514" fmla="*/ 206188 w 2661966"/>
                          <a:gd name="connsiteY514" fmla="*/ 2187540 h 3370881"/>
                          <a:gd name="connsiteX515" fmla="*/ 210670 w 2661966"/>
                          <a:gd name="connsiteY515" fmla="*/ 2174093 h 3370881"/>
                          <a:gd name="connsiteX516" fmla="*/ 219635 w 2661966"/>
                          <a:gd name="connsiteY516" fmla="*/ 2115823 h 3370881"/>
                          <a:gd name="connsiteX517" fmla="*/ 210670 w 2661966"/>
                          <a:gd name="connsiteY517" fmla="*/ 1958940 h 3370881"/>
                          <a:gd name="connsiteX518" fmla="*/ 192741 w 2661966"/>
                          <a:gd name="connsiteY518" fmla="*/ 1923081 h 3370881"/>
                          <a:gd name="connsiteX519" fmla="*/ 179294 w 2661966"/>
                          <a:gd name="connsiteY519" fmla="*/ 1891705 h 3370881"/>
                          <a:gd name="connsiteX520" fmla="*/ 165847 w 2661966"/>
                          <a:gd name="connsiteY520" fmla="*/ 1864811 h 3370881"/>
                          <a:gd name="connsiteX521" fmla="*/ 152400 w 2661966"/>
                          <a:gd name="connsiteY521" fmla="*/ 1833434 h 3370881"/>
                          <a:gd name="connsiteX522" fmla="*/ 143435 w 2661966"/>
                          <a:gd name="connsiteY522" fmla="*/ 1819987 h 3370881"/>
                          <a:gd name="connsiteX523" fmla="*/ 107576 w 2661966"/>
                          <a:gd name="connsiteY523" fmla="*/ 1784129 h 3370881"/>
                          <a:gd name="connsiteX524" fmla="*/ 94129 w 2661966"/>
                          <a:gd name="connsiteY524" fmla="*/ 1779646 h 3370881"/>
                          <a:gd name="connsiteX525" fmla="*/ 71718 w 2661966"/>
                          <a:gd name="connsiteY525" fmla="*/ 1770681 h 3370881"/>
                          <a:gd name="connsiteX526" fmla="*/ 58270 w 2661966"/>
                          <a:gd name="connsiteY526" fmla="*/ 1761717 h 3370881"/>
                          <a:gd name="connsiteX527" fmla="*/ 26894 w 2661966"/>
                          <a:gd name="connsiteY527" fmla="*/ 1730340 h 3370881"/>
                          <a:gd name="connsiteX528" fmla="*/ 0 w 2661966"/>
                          <a:gd name="connsiteY528" fmla="*/ 1707929 h 3370881"/>
                          <a:gd name="connsiteX0" fmla="*/ 0 w 2661966"/>
                          <a:gd name="connsiteY0" fmla="*/ 1707929 h 3370881"/>
                          <a:gd name="connsiteX1" fmla="*/ 22412 w 2661966"/>
                          <a:gd name="connsiteY1" fmla="*/ 1698964 h 3370881"/>
                          <a:gd name="connsiteX2" fmla="*/ 31376 w 2661966"/>
                          <a:gd name="connsiteY2" fmla="*/ 1681034 h 3370881"/>
                          <a:gd name="connsiteX3" fmla="*/ 44823 w 2661966"/>
                          <a:gd name="connsiteY3" fmla="*/ 1672070 h 3370881"/>
                          <a:gd name="connsiteX4" fmla="*/ 58270 w 2661966"/>
                          <a:gd name="connsiteY4" fmla="*/ 1654140 h 3370881"/>
                          <a:gd name="connsiteX5" fmla="*/ 76200 w 2661966"/>
                          <a:gd name="connsiteY5" fmla="*/ 1645176 h 3370881"/>
                          <a:gd name="connsiteX6" fmla="*/ 98612 w 2661966"/>
                          <a:gd name="connsiteY6" fmla="*/ 1636211 h 3370881"/>
                          <a:gd name="connsiteX7" fmla="*/ 125506 w 2661966"/>
                          <a:gd name="connsiteY7" fmla="*/ 1627246 h 3370881"/>
                          <a:gd name="connsiteX8" fmla="*/ 152400 w 2661966"/>
                          <a:gd name="connsiteY8" fmla="*/ 1609317 h 3370881"/>
                          <a:gd name="connsiteX9" fmla="*/ 170329 w 2661966"/>
                          <a:gd name="connsiteY9" fmla="*/ 1600352 h 3370881"/>
                          <a:gd name="connsiteX10" fmla="*/ 188259 w 2661966"/>
                          <a:gd name="connsiteY10" fmla="*/ 1582423 h 3370881"/>
                          <a:gd name="connsiteX11" fmla="*/ 228600 w 2661966"/>
                          <a:gd name="connsiteY11" fmla="*/ 1564493 h 3370881"/>
                          <a:gd name="connsiteX12" fmla="*/ 255494 w 2661966"/>
                          <a:gd name="connsiteY12" fmla="*/ 1546564 h 3370881"/>
                          <a:gd name="connsiteX13" fmla="*/ 300318 w 2661966"/>
                          <a:gd name="connsiteY13" fmla="*/ 1524152 h 3370881"/>
                          <a:gd name="connsiteX14" fmla="*/ 313765 w 2661966"/>
                          <a:gd name="connsiteY14" fmla="*/ 1515187 h 3370881"/>
                          <a:gd name="connsiteX15" fmla="*/ 340659 w 2661966"/>
                          <a:gd name="connsiteY15" fmla="*/ 1510705 h 3370881"/>
                          <a:gd name="connsiteX16" fmla="*/ 363070 w 2661966"/>
                          <a:gd name="connsiteY16" fmla="*/ 1506223 h 3370881"/>
                          <a:gd name="connsiteX17" fmla="*/ 389965 w 2661966"/>
                          <a:gd name="connsiteY17" fmla="*/ 1501740 h 3370881"/>
                          <a:gd name="connsiteX18" fmla="*/ 425823 w 2661966"/>
                          <a:gd name="connsiteY18" fmla="*/ 1497258 h 3370881"/>
                          <a:gd name="connsiteX19" fmla="*/ 470647 w 2661966"/>
                          <a:gd name="connsiteY19" fmla="*/ 1488293 h 3370881"/>
                          <a:gd name="connsiteX20" fmla="*/ 515470 w 2661966"/>
                          <a:gd name="connsiteY20" fmla="*/ 1479329 h 3370881"/>
                          <a:gd name="connsiteX21" fmla="*/ 528918 w 2661966"/>
                          <a:gd name="connsiteY21" fmla="*/ 1470364 h 3370881"/>
                          <a:gd name="connsiteX22" fmla="*/ 600635 w 2661966"/>
                          <a:gd name="connsiteY22" fmla="*/ 1456917 h 3370881"/>
                          <a:gd name="connsiteX23" fmla="*/ 690282 w 2661966"/>
                          <a:gd name="connsiteY23" fmla="*/ 1447952 h 3370881"/>
                          <a:gd name="connsiteX24" fmla="*/ 793376 w 2661966"/>
                          <a:gd name="connsiteY24" fmla="*/ 1452434 h 3370881"/>
                          <a:gd name="connsiteX25" fmla="*/ 874059 w 2661966"/>
                          <a:gd name="connsiteY25" fmla="*/ 1465881 h 3370881"/>
                          <a:gd name="connsiteX26" fmla="*/ 914400 w 2661966"/>
                          <a:gd name="connsiteY26" fmla="*/ 1470364 h 3370881"/>
                          <a:gd name="connsiteX27" fmla="*/ 1030941 w 2661966"/>
                          <a:gd name="connsiteY27" fmla="*/ 1483811 h 3370881"/>
                          <a:gd name="connsiteX28" fmla="*/ 1151965 w 2661966"/>
                          <a:gd name="connsiteY28" fmla="*/ 1492776 h 3370881"/>
                          <a:gd name="connsiteX29" fmla="*/ 1281953 w 2661966"/>
                          <a:gd name="connsiteY29" fmla="*/ 1501740 h 3370881"/>
                          <a:gd name="connsiteX30" fmla="*/ 1465729 w 2661966"/>
                          <a:gd name="connsiteY30" fmla="*/ 1497258 h 3370881"/>
                          <a:gd name="connsiteX31" fmla="*/ 1510553 w 2661966"/>
                          <a:gd name="connsiteY31" fmla="*/ 1492776 h 3370881"/>
                          <a:gd name="connsiteX32" fmla="*/ 1582270 w 2661966"/>
                          <a:gd name="connsiteY32" fmla="*/ 1461399 h 3370881"/>
                          <a:gd name="connsiteX33" fmla="*/ 1604682 w 2661966"/>
                          <a:gd name="connsiteY33" fmla="*/ 1456917 h 3370881"/>
                          <a:gd name="connsiteX34" fmla="*/ 1622612 w 2661966"/>
                          <a:gd name="connsiteY34" fmla="*/ 1447952 h 3370881"/>
                          <a:gd name="connsiteX35" fmla="*/ 1645023 w 2661966"/>
                          <a:gd name="connsiteY35" fmla="*/ 1438987 h 3370881"/>
                          <a:gd name="connsiteX36" fmla="*/ 1662953 w 2661966"/>
                          <a:gd name="connsiteY36" fmla="*/ 1425540 h 3370881"/>
                          <a:gd name="connsiteX37" fmla="*/ 1698812 w 2661966"/>
                          <a:gd name="connsiteY37" fmla="*/ 1407611 h 3370881"/>
                          <a:gd name="connsiteX38" fmla="*/ 1739153 w 2661966"/>
                          <a:gd name="connsiteY38" fmla="*/ 1380717 h 3370881"/>
                          <a:gd name="connsiteX39" fmla="*/ 1752600 w 2661966"/>
                          <a:gd name="connsiteY39" fmla="*/ 1367270 h 3370881"/>
                          <a:gd name="connsiteX40" fmla="*/ 1775012 w 2661966"/>
                          <a:gd name="connsiteY40" fmla="*/ 1353823 h 3370881"/>
                          <a:gd name="connsiteX41" fmla="*/ 1797423 w 2661966"/>
                          <a:gd name="connsiteY41" fmla="*/ 1335893 h 3370881"/>
                          <a:gd name="connsiteX42" fmla="*/ 1810870 w 2661966"/>
                          <a:gd name="connsiteY42" fmla="*/ 1304517 h 3370881"/>
                          <a:gd name="connsiteX43" fmla="*/ 1815353 w 2661966"/>
                          <a:gd name="connsiteY43" fmla="*/ 1291070 h 3370881"/>
                          <a:gd name="connsiteX44" fmla="*/ 1801906 w 2661966"/>
                          <a:gd name="connsiteY44" fmla="*/ 1138670 h 3370881"/>
                          <a:gd name="connsiteX45" fmla="*/ 1792941 w 2661966"/>
                          <a:gd name="connsiteY45" fmla="*/ 1125223 h 3370881"/>
                          <a:gd name="connsiteX46" fmla="*/ 1757082 w 2661966"/>
                          <a:gd name="connsiteY46" fmla="*/ 1093846 h 3370881"/>
                          <a:gd name="connsiteX47" fmla="*/ 1730188 w 2661966"/>
                          <a:gd name="connsiteY47" fmla="*/ 1066952 h 3370881"/>
                          <a:gd name="connsiteX48" fmla="*/ 1703294 w 2661966"/>
                          <a:gd name="connsiteY48" fmla="*/ 1049023 h 3370881"/>
                          <a:gd name="connsiteX49" fmla="*/ 1622612 w 2661966"/>
                          <a:gd name="connsiteY49" fmla="*/ 1053505 h 3370881"/>
                          <a:gd name="connsiteX50" fmla="*/ 1595718 w 2661966"/>
                          <a:gd name="connsiteY50" fmla="*/ 1062470 h 3370881"/>
                          <a:gd name="connsiteX51" fmla="*/ 1573306 w 2661966"/>
                          <a:gd name="connsiteY51" fmla="*/ 1066952 h 3370881"/>
                          <a:gd name="connsiteX52" fmla="*/ 1453385 w 2661966"/>
                          <a:gd name="connsiteY52" fmla="*/ 1082761 h 3370881"/>
                          <a:gd name="connsiteX53" fmla="*/ 1326776 w 2661966"/>
                          <a:gd name="connsiteY53" fmla="*/ 1062470 h 3370881"/>
                          <a:gd name="connsiteX54" fmla="*/ 1308847 w 2661966"/>
                          <a:gd name="connsiteY54" fmla="*/ 1057987 h 3370881"/>
                          <a:gd name="connsiteX55" fmla="*/ 1277470 w 2661966"/>
                          <a:gd name="connsiteY55" fmla="*/ 1053505 h 3370881"/>
                          <a:gd name="connsiteX56" fmla="*/ 1259541 w 2661966"/>
                          <a:gd name="connsiteY56" fmla="*/ 1049023 h 3370881"/>
                          <a:gd name="connsiteX57" fmla="*/ 1232647 w 2661966"/>
                          <a:gd name="connsiteY57" fmla="*/ 1044540 h 3370881"/>
                          <a:gd name="connsiteX58" fmla="*/ 1053353 w 2661966"/>
                          <a:gd name="connsiteY58" fmla="*/ 1049023 h 3370881"/>
                          <a:gd name="connsiteX59" fmla="*/ 1035423 w 2661966"/>
                          <a:gd name="connsiteY59" fmla="*/ 1053505 h 3370881"/>
                          <a:gd name="connsiteX60" fmla="*/ 1008529 w 2661966"/>
                          <a:gd name="connsiteY60" fmla="*/ 1057987 h 3370881"/>
                          <a:gd name="connsiteX61" fmla="*/ 995082 w 2661966"/>
                          <a:gd name="connsiteY61" fmla="*/ 1062470 h 3370881"/>
                          <a:gd name="connsiteX62" fmla="*/ 945776 w 2661966"/>
                          <a:gd name="connsiteY62" fmla="*/ 1031093 h 3370881"/>
                          <a:gd name="connsiteX63" fmla="*/ 941294 w 2661966"/>
                          <a:gd name="connsiteY63" fmla="*/ 1017646 h 3370881"/>
                          <a:gd name="connsiteX64" fmla="*/ 932329 w 2661966"/>
                          <a:gd name="connsiteY64" fmla="*/ 919034 h 3370881"/>
                          <a:gd name="connsiteX65" fmla="*/ 914400 w 2661966"/>
                          <a:gd name="connsiteY65" fmla="*/ 901105 h 3370881"/>
                          <a:gd name="connsiteX66" fmla="*/ 918882 w 2661966"/>
                          <a:gd name="connsiteY66" fmla="*/ 869729 h 3370881"/>
                          <a:gd name="connsiteX67" fmla="*/ 941294 w 2661966"/>
                          <a:gd name="connsiteY67" fmla="*/ 865246 h 3370881"/>
                          <a:gd name="connsiteX68" fmla="*/ 959223 w 2661966"/>
                          <a:gd name="connsiteY68" fmla="*/ 851799 h 3370881"/>
                          <a:gd name="connsiteX69" fmla="*/ 990600 w 2661966"/>
                          <a:gd name="connsiteY69" fmla="*/ 847317 h 3370881"/>
                          <a:gd name="connsiteX70" fmla="*/ 1129553 w 2661966"/>
                          <a:gd name="connsiteY70" fmla="*/ 838352 h 3370881"/>
                          <a:gd name="connsiteX71" fmla="*/ 1147482 w 2661966"/>
                          <a:gd name="connsiteY71" fmla="*/ 829387 h 3370881"/>
                          <a:gd name="connsiteX72" fmla="*/ 1178859 w 2661966"/>
                          <a:gd name="connsiteY72" fmla="*/ 806976 h 3370881"/>
                          <a:gd name="connsiteX73" fmla="*/ 1192306 w 2661966"/>
                          <a:gd name="connsiteY73" fmla="*/ 793529 h 3370881"/>
                          <a:gd name="connsiteX74" fmla="*/ 1214718 w 2661966"/>
                          <a:gd name="connsiteY74" fmla="*/ 784564 h 3370881"/>
                          <a:gd name="connsiteX75" fmla="*/ 1241612 w 2661966"/>
                          <a:gd name="connsiteY75" fmla="*/ 771117 h 3370881"/>
                          <a:gd name="connsiteX76" fmla="*/ 1277470 w 2661966"/>
                          <a:gd name="connsiteY76" fmla="*/ 753187 h 3370881"/>
                          <a:gd name="connsiteX77" fmla="*/ 1295400 w 2661966"/>
                          <a:gd name="connsiteY77" fmla="*/ 730776 h 3370881"/>
                          <a:gd name="connsiteX78" fmla="*/ 1317812 w 2661966"/>
                          <a:gd name="connsiteY78" fmla="*/ 708364 h 3370881"/>
                          <a:gd name="connsiteX79" fmla="*/ 1353670 w 2661966"/>
                          <a:gd name="connsiteY79" fmla="*/ 663540 h 3370881"/>
                          <a:gd name="connsiteX80" fmla="*/ 1371600 w 2661966"/>
                          <a:gd name="connsiteY80" fmla="*/ 636646 h 3370881"/>
                          <a:gd name="connsiteX81" fmla="*/ 1380565 w 2661966"/>
                          <a:gd name="connsiteY81" fmla="*/ 596305 h 3370881"/>
                          <a:gd name="connsiteX82" fmla="*/ 1385047 w 2661966"/>
                          <a:gd name="connsiteY82" fmla="*/ 582858 h 3370881"/>
                          <a:gd name="connsiteX83" fmla="*/ 1380565 w 2661966"/>
                          <a:gd name="connsiteY83" fmla="*/ 533552 h 3370881"/>
                          <a:gd name="connsiteX84" fmla="*/ 1367118 w 2661966"/>
                          <a:gd name="connsiteY84" fmla="*/ 524587 h 3370881"/>
                          <a:gd name="connsiteX85" fmla="*/ 1349188 w 2661966"/>
                          <a:gd name="connsiteY85" fmla="*/ 520105 h 3370881"/>
                          <a:gd name="connsiteX86" fmla="*/ 1326776 w 2661966"/>
                          <a:gd name="connsiteY86" fmla="*/ 511140 h 3370881"/>
                          <a:gd name="connsiteX87" fmla="*/ 1281953 w 2661966"/>
                          <a:gd name="connsiteY87" fmla="*/ 515623 h 3370881"/>
                          <a:gd name="connsiteX88" fmla="*/ 1250576 w 2661966"/>
                          <a:gd name="connsiteY88" fmla="*/ 529070 h 3370881"/>
                          <a:gd name="connsiteX89" fmla="*/ 1210235 w 2661966"/>
                          <a:gd name="connsiteY89" fmla="*/ 542517 h 3370881"/>
                          <a:gd name="connsiteX90" fmla="*/ 1183341 w 2661966"/>
                          <a:gd name="connsiteY90" fmla="*/ 555964 h 3370881"/>
                          <a:gd name="connsiteX91" fmla="*/ 1160929 w 2661966"/>
                          <a:gd name="connsiteY91" fmla="*/ 569411 h 3370881"/>
                          <a:gd name="connsiteX92" fmla="*/ 1134035 w 2661966"/>
                          <a:gd name="connsiteY92" fmla="*/ 578376 h 3370881"/>
                          <a:gd name="connsiteX93" fmla="*/ 1111623 w 2661966"/>
                          <a:gd name="connsiteY93" fmla="*/ 587340 h 3370881"/>
                          <a:gd name="connsiteX94" fmla="*/ 1084729 w 2661966"/>
                          <a:gd name="connsiteY94" fmla="*/ 596305 h 3370881"/>
                          <a:gd name="connsiteX95" fmla="*/ 986118 w 2661966"/>
                          <a:gd name="connsiteY95" fmla="*/ 591823 h 3370881"/>
                          <a:gd name="connsiteX96" fmla="*/ 927847 w 2661966"/>
                          <a:gd name="connsiteY96" fmla="*/ 578376 h 3370881"/>
                          <a:gd name="connsiteX97" fmla="*/ 896470 w 2661966"/>
                          <a:gd name="connsiteY97" fmla="*/ 555964 h 3370881"/>
                          <a:gd name="connsiteX98" fmla="*/ 883023 w 2661966"/>
                          <a:gd name="connsiteY98" fmla="*/ 546999 h 3370881"/>
                          <a:gd name="connsiteX99" fmla="*/ 865094 w 2661966"/>
                          <a:gd name="connsiteY99" fmla="*/ 497693 h 3370881"/>
                          <a:gd name="connsiteX100" fmla="*/ 869576 w 2661966"/>
                          <a:gd name="connsiteY100" fmla="*/ 403564 h 3370881"/>
                          <a:gd name="connsiteX101" fmla="*/ 874059 w 2661966"/>
                          <a:gd name="connsiteY101" fmla="*/ 385634 h 3370881"/>
                          <a:gd name="connsiteX102" fmla="*/ 883023 w 2661966"/>
                          <a:gd name="connsiteY102" fmla="*/ 372187 h 3370881"/>
                          <a:gd name="connsiteX103" fmla="*/ 913728 w 2661966"/>
                          <a:gd name="connsiteY103" fmla="*/ 342268 h 3370881"/>
                          <a:gd name="connsiteX104" fmla="*/ 914400 w 2661966"/>
                          <a:gd name="connsiteY104" fmla="*/ 385634 h 3370881"/>
                          <a:gd name="connsiteX105" fmla="*/ 909918 w 2661966"/>
                          <a:gd name="connsiteY105" fmla="*/ 408046 h 3370881"/>
                          <a:gd name="connsiteX106" fmla="*/ 900953 w 2661966"/>
                          <a:gd name="connsiteY106" fmla="*/ 466317 h 3370881"/>
                          <a:gd name="connsiteX107" fmla="*/ 905435 w 2661966"/>
                          <a:gd name="connsiteY107" fmla="*/ 515623 h 3370881"/>
                          <a:gd name="connsiteX108" fmla="*/ 932329 w 2661966"/>
                          <a:gd name="connsiteY108" fmla="*/ 551481 h 3370881"/>
                          <a:gd name="connsiteX109" fmla="*/ 954741 w 2661966"/>
                          <a:gd name="connsiteY109" fmla="*/ 560446 h 3370881"/>
                          <a:gd name="connsiteX110" fmla="*/ 972670 w 2661966"/>
                          <a:gd name="connsiteY110" fmla="*/ 569411 h 3370881"/>
                          <a:gd name="connsiteX111" fmla="*/ 1066800 w 2661966"/>
                          <a:gd name="connsiteY111" fmla="*/ 564929 h 3370881"/>
                          <a:gd name="connsiteX112" fmla="*/ 1111623 w 2661966"/>
                          <a:gd name="connsiteY112" fmla="*/ 551481 h 3370881"/>
                          <a:gd name="connsiteX113" fmla="*/ 1129553 w 2661966"/>
                          <a:gd name="connsiteY113" fmla="*/ 538034 h 3370881"/>
                          <a:gd name="connsiteX114" fmla="*/ 1156447 w 2661966"/>
                          <a:gd name="connsiteY114" fmla="*/ 511140 h 3370881"/>
                          <a:gd name="connsiteX115" fmla="*/ 1160929 w 2661966"/>
                          <a:gd name="connsiteY115" fmla="*/ 493211 h 3370881"/>
                          <a:gd name="connsiteX116" fmla="*/ 1178859 w 2661966"/>
                          <a:gd name="connsiteY116" fmla="*/ 331846 h 3370881"/>
                          <a:gd name="connsiteX117" fmla="*/ 1215315 w 2661966"/>
                          <a:gd name="connsiteY117" fmla="*/ 270289 h 3370881"/>
                          <a:gd name="connsiteX118" fmla="*/ 1214718 w 2661966"/>
                          <a:gd name="connsiteY118" fmla="*/ 367705 h 3370881"/>
                          <a:gd name="connsiteX119" fmla="*/ 1201270 w 2661966"/>
                          <a:gd name="connsiteY119" fmla="*/ 412529 h 3370881"/>
                          <a:gd name="connsiteX120" fmla="*/ 1210235 w 2661966"/>
                          <a:gd name="connsiteY120" fmla="*/ 461834 h 3370881"/>
                          <a:gd name="connsiteX121" fmla="*/ 1214718 w 2661966"/>
                          <a:gd name="connsiteY121" fmla="*/ 475281 h 3370881"/>
                          <a:gd name="connsiteX122" fmla="*/ 1231975 w 2661966"/>
                          <a:gd name="connsiteY122" fmla="*/ 478531 h 3370881"/>
                          <a:gd name="connsiteX123" fmla="*/ 1252481 w 2661966"/>
                          <a:gd name="connsiteY123" fmla="*/ 492651 h 3370881"/>
                          <a:gd name="connsiteX124" fmla="*/ 1317812 w 2661966"/>
                          <a:gd name="connsiteY124" fmla="*/ 488168 h 3370881"/>
                          <a:gd name="connsiteX125" fmla="*/ 1357480 w 2661966"/>
                          <a:gd name="connsiteY125" fmla="*/ 477299 h 3370881"/>
                          <a:gd name="connsiteX126" fmla="*/ 1506070 w 2661966"/>
                          <a:gd name="connsiteY126" fmla="*/ 457352 h 3370881"/>
                          <a:gd name="connsiteX127" fmla="*/ 1550894 w 2661966"/>
                          <a:gd name="connsiteY127" fmla="*/ 430458 h 3370881"/>
                          <a:gd name="connsiteX128" fmla="*/ 1564341 w 2661966"/>
                          <a:gd name="connsiteY128" fmla="*/ 417011 h 3370881"/>
                          <a:gd name="connsiteX129" fmla="*/ 1586753 w 2661966"/>
                          <a:gd name="connsiteY129" fmla="*/ 399081 h 3370881"/>
                          <a:gd name="connsiteX130" fmla="*/ 1595718 w 2661966"/>
                          <a:gd name="connsiteY130" fmla="*/ 381152 h 3370881"/>
                          <a:gd name="connsiteX131" fmla="*/ 1641714 w 2661966"/>
                          <a:gd name="connsiteY131" fmla="*/ 352560 h 3370881"/>
                          <a:gd name="connsiteX132" fmla="*/ 1620066 w 2661966"/>
                          <a:gd name="connsiteY132" fmla="*/ 291047 h 3370881"/>
                          <a:gd name="connsiteX133" fmla="*/ 1604852 w 2661966"/>
                          <a:gd name="connsiteY133" fmla="*/ 236279 h 3370881"/>
                          <a:gd name="connsiteX134" fmla="*/ 1537447 w 2661966"/>
                          <a:gd name="connsiteY134" fmla="*/ 188411 h 3370881"/>
                          <a:gd name="connsiteX135" fmla="*/ 1496172 w 2661966"/>
                          <a:gd name="connsiteY135" fmla="*/ 358441 h 3370881"/>
                          <a:gd name="connsiteX136" fmla="*/ 1655669 w 2661966"/>
                          <a:gd name="connsiteY136" fmla="*/ 407486 h 3370881"/>
                          <a:gd name="connsiteX137" fmla="*/ 1658470 w 2661966"/>
                          <a:gd name="connsiteY137" fmla="*/ 412529 h 3370881"/>
                          <a:gd name="connsiteX138" fmla="*/ 1685365 w 2661966"/>
                          <a:gd name="connsiteY138" fmla="*/ 390117 h 3370881"/>
                          <a:gd name="connsiteX139" fmla="*/ 1694329 w 2661966"/>
                          <a:gd name="connsiteY139" fmla="*/ 376670 h 3370881"/>
                          <a:gd name="connsiteX140" fmla="*/ 1734670 w 2661966"/>
                          <a:gd name="connsiteY140" fmla="*/ 354258 h 3370881"/>
                          <a:gd name="connsiteX141" fmla="*/ 1743635 w 2661966"/>
                          <a:gd name="connsiteY141" fmla="*/ 340811 h 3370881"/>
                          <a:gd name="connsiteX142" fmla="*/ 1757082 w 2661966"/>
                          <a:gd name="connsiteY142" fmla="*/ 336329 h 3370881"/>
                          <a:gd name="connsiteX143" fmla="*/ 1843909 w 2661966"/>
                          <a:gd name="connsiteY143" fmla="*/ 262341 h 3370881"/>
                          <a:gd name="connsiteX144" fmla="*/ 1874221 w 2661966"/>
                          <a:gd name="connsiteY144" fmla="*/ 202194 h 3370881"/>
                          <a:gd name="connsiteX145" fmla="*/ 1828094 w 2661966"/>
                          <a:gd name="connsiteY145" fmla="*/ 136767 h 3370881"/>
                          <a:gd name="connsiteX146" fmla="*/ 1772023 w 2661966"/>
                          <a:gd name="connsiteY146" fmla="*/ 77249 h 3370881"/>
                          <a:gd name="connsiteX147" fmla="*/ 1948888 w 2661966"/>
                          <a:gd name="connsiteY147" fmla="*/ 178018 h 3370881"/>
                          <a:gd name="connsiteX148" fmla="*/ 1952362 w 2661966"/>
                          <a:gd name="connsiteY148" fmla="*/ 254265 h 3370881"/>
                          <a:gd name="connsiteX149" fmla="*/ 1874221 w 2661966"/>
                          <a:gd name="connsiteY149" fmla="*/ 318698 h 3370881"/>
                          <a:gd name="connsiteX150" fmla="*/ 1788459 w 2661966"/>
                          <a:gd name="connsiteY150" fmla="*/ 367705 h 3370881"/>
                          <a:gd name="connsiteX151" fmla="*/ 1761565 w 2661966"/>
                          <a:gd name="connsiteY151" fmla="*/ 390117 h 3370881"/>
                          <a:gd name="connsiteX152" fmla="*/ 1783976 w 2661966"/>
                          <a:gd name="connsiteY152" fmla="*/ 399081 h 3370881"/>
                          <a:gd name="connsiteX153" fmla="*/ 1878106 w 2661966"/>
                          <a:gd name="connsiteY153" fmla="*/ 390117 h 3370881"/>
                          <a:gd name="connsiteX154" fmla="*/ 1891553 w 2661966"/>
                          <a:gd name="connsiteY154" fmla="*/ 381152 h 3370881"/>
                          <a:gd name="connsiteX155" fmla="*/ 1918447 w 2661966"/>
                          <a:gd name="connsiteY155" fmla="*/ 372187 h 3370881"/>
                          <a:gd name="connsiteX156" fmla="*/ 1940859 w 2661966"/>
                          <a:gd name="connsiteY156" fmla="*/ 358740 h 3370881"/>
                          <a:gd name="connsiteX157" fmla="*/ 1954306 w 2661966"/>
                          <a:gd name="connsiteY157" fmla="*/ 354258 h 3370881"/>
                          <a:gd name="connsiteX158" fmla="*/ 2103145 w 2661966"/>
                          <a:gd name="connsiteY158" fmla="*/ 202207 h 3370881"/>
                          <a:gd name="connsiteX159" fmla="*/ 2064254 w 2661966"/>
                          <a:gd name="connsiteY159" fmla="*/ 20406 h 3370881"/>
                          <a:gd name="connsiteX160" fmla="*/ 2169347 w 2661966"/>
                          <a:gd name="connsiteY160" fmla="*/ 104479 h 3370881"/>
                          <a:gd name="connsiteX161" fmla="*/ 2183354 w 2661966"/>
                          <a:gd name="connsiteY161" fmla="*/ 192893 h 3370881"/>
                          <a:gd name="connsiteX162" fmla="*/ 2170300 w 2661966"/>
                          <a:gd name="connsiteY162" fmla="*/ 271231 h 3370881"/>
                          <a:gd name="connsiteX163" fmla="*/ 2096795 w 2661966"/>
                          <a:gd name="connsiteY163" fmla="*/ 316507 h 3370881"/>
                          <a:gd name="connsiteX164" fmla="*/ 1999129 w 2661966"/>
                          <a:gd name="connsiteY164" fmla="*/ 358740 h 3370881"/>
                          <a:gd name="connsiteX165" fmla="*/ 1994647 w 2661966"/>
                          <a:gd name="connsiteY165" fmla="*/ 372187 h 3370881"/>
                          <a:gd name="connsiteX166" fmla="*/ 2039470 w 2661966"/>
                          <a:gd name="connsiteY166" fmla="*/ 390117 h 3370881"/>
                          <a:gd name="connsiteX167" fmla="*/ 2115670 w 2661966"/>
                          <a:gd name="connsiteY167" fmla="*/ 390117 h 3370881"/>
                          <a:gd name="connsiteX168" fmla="*/ 2160494 w 2661966"/>
                          <a:gd name="connsiteY168" fmla="*/ 376670 h 3370881"/>
                          <a:gd name="connsiteX169" fmla="*/ 2191870 w 2661966"/>
                          <a:gd name="connsiteY169" fmla="*/ 363223 h 3370881"/>
                          <a:gd name="connsiteX170" fmla="*/ 2205318 w 2661966"/>
                          <a:gd name="connsiteY170" fmla="*/ 358740 h 3370881"/>
                          <a:gd name="connsiteX171" fmla="*/ 2273487 w 2661966"/>
                          <a:gd name="connsiteY171" fmla="*/ 280486 h 3370881"/>
                          <a:gd name="connsiteX172" fmla="*/ 2312894 w 2661966"/>
                          <a:gd name="connsiteY172" fmla="*/ 183929 h 3370881"/>
                          <a:gd name="connsiteX173" fmla="*/ 2339788 w 2661966"/>
                          <a:gd name="connsiteY173" fmla="*/ 151 h 3370881"/>
                          <a:gd name="connsiteX174" fmla="*/ 2357718 w 2661966"/>
                          <a:gd name="connsiteY174" fmla="*/ 215305 h 3370881"/>
                          <a:gd name="connsiteX175" fmla="*/ 2308598 w 2661966"/>
                          <a:gd name="connsiteY175" fmla="*/ 319520 h 3370881"/>
                          <a:gd name="connsiteX176" fmla="*/ 2245659 w 2661966"/>
                          <a:gd name="connsiteY176" fmla="*/ 390117 h 3370881"/>
                          <a:gd name="connsiteX177" fmla="*/ 2254623 w 2661966"/>
                          <a:gd name="connsiteY177" fmla="*/ 403564 h 3370881"/>
                          <a:gd name="connsiteX178" fmla="*/ 2353235 w 2661966"/>
                          <a:gd name="connsiteY178" fmla="*/ 399081 h 3370881"/>
                          <a:gd name="connsiteX179" fmla="*/ 2366682 w 2661966"/>
                          <a:gd name="connsiteY179" fmla="*/ 394599 h 3370881"/>
                          <a:gd name="connsiteX180" fmla="*/ 2389094 w 2661966"/>
                          <a:gd name="connsiteY180" fmla="*/ 390117 h 3370881"/>
                          <a:gd name="connsiteX181" fmla="*/ 2424953 w 2661966"/>
                          <a:gd name="connsiteY181" fmla="*/ 367705 h 3370881"/>
                          <a:gd name="connsiteX182" fmla="*/ 2528047 w 2661966"/>
                          <a:gd name="connsiteY182" fmla="*/ 292700 h 3370881"/>
                          <a:gd name="connsiteX183" fmla="*/ 2541495 w 2661966"/>
                          <a:gd name="connsiteY183" fmla="*/ 62906 h 3370881"/>
                          <a:gd name="connsiteX184" fmla="*/ 2591304 w 2661966"/>
                          <a:gd name="connsiteY184" fmla="*/ 214081 h 3370881"/>
                          <a:gd name="connsiteX185" fmla="*/ 2602790 w 2661966"/>
                          <a:gd name="connsiteY185" fmla="*/ 290907 h 3370881"/>
                          <a:gd name="connsiteX186" fmla="*/ 2660388 w 2661966"/>
                          <a:gd name="connsiteY186" fmla="*/ 338644 h 3370881"/>
                          <a:gd name="connsiteX187" fmla="*/ 2531969 w 2661966"/>
                          <a:gd name="connsiteY187" fmla="*/ 383206 h 3370881"/>
                          <a:gd name="connsiteX188" fmla="*/ 2442882 w 2661966"/>
                          <a:gd name="connsiteY188" fmla="*/ 403564 h 3370881"/>
                          <a:gd name="connsiteX189" fmla="*/ 2398059 w 2661966"/>
                          <a:gd name="connsiteY189" fmla="*/ 417011 h 3370881"/>
                          <a:gd name="connsiteX190" fmla="*/ 2375647 w 2661966"/>
                          <a:gd name="connsiteY190" fmla="*/ 425976 h 3370881"/>
                          <a:gd name="connsiteX191" fmla="*/ 2357718 w 2661966"/>
                          <a:gd name="connsiteY191" fmla="*/ 430458 h 3370881"/>
                          <a:gd name="connsiteX192" fmla="*/ 2344270 w 2661966"/>
                          <a:gd name="connsiteY192" fmla="*/ 461834 h 3370881"/>
                          <a:gd name="connsiteX193" fmla="*/ 2353235 w 2661966"/>
                          <a:gd name="connsiteY193" fmla="*/ 502176 h 3370881"/>
                          <a:gd name="connsiteX194" fmla="*/ 2362200 w 2661966"/>
                          <a:gd name="connsiteY194" fmla="*/ 515623 h 3370881"/>
                          <a:gd name="connsiteX195" fmla="*/ 2344270 w 2661966"/>
                          <a:gd name="connsiteY195" fmla="*/ 587340 h 3370881"/>
                          <a:gd name="connsiteX196" fmla="*/ 2321859 w 2661966"/>
                          <a:gd name="connsiteY196" fmla="*/ 614234 h 3370881"/>
                          <a:gd name="connsiteX197" fmla="*/ 2308412 w 2661966"/>
                          <a:gd name="connsiteY197" fmla="*/ 636646 h 3370881"/>
                          <a:gd name="connsiteX198" fmla="*/ 2281518 w 2661966"/>
                          <a:gd name="connsiteY198" fmla="*/ 641129 h 3370881"/>
                          <a:gd name="connsiteX199" fmla="*/ 2259106 w 2661966"/>
                          <a:gd name="connsiteY199" fmla="*/ 636646 h 3370881"/>
                          <a:gd name="connsiteX200" fmla="*/ 2277035 w 2661966"/>
                          <a:gd name="connsiteY200" fmla="*/ 578376 h 3370881"/>
                          <a:gd name="connsiteX201" fmla="*/ 2290482 w 2661966"/>
                          <a:gd name="connsiteY201" fmla="*/ 542517 h 3370881"/>
                          <a:gd name="connsiteX202" fmla="*/ 2286000 w 2661966"/>
                          <a:gd name="connsiteY202" fmla="*/ 506658 h 3370881"/>
                          <a:gd name="connsiteX203" fmla="*/ 2245659 w 2661966"/>
                          <a:gd name="connsiteY203" fmla="*/ 448387 h 3370881"/>
                          <a:gd name="connsiteX204" fmla="*/ 2200835 w 2661966"/>
                          <a:gd name="connsiteY204" fmla="*/ 430458 h 3370881"/>
                          <a:gd name="connsiteX205" fmla="*/ 2169459 w 2661966"/>
                          <a:gd name="connsiteY205" fmla="*/ 425976 h 3370881"/>
                          <a:gd name="connsiteX206" fmla="*/ 2102223 w 2661966"/>
                          <a:gd name="connsiteY206" fmla="*/ 430458 h 3370881"/>
                          <a:gd name="connsiteX207" fmla="*/ 2084294 w 2661966"/>
                          <a:gd name="connsiteY207" fmla="*/ 439423 h 3370881"/>
                          <a:gd name="connsiteX208" fmla="*/ 2070847 w 2661966"/>
                          <a:gd name="connsiteY208" fmla="*/ 443905 h 3370881"/>
                          <a:gd name="connsiteX209" fmla="*/ 2061882 w 2661966"/>
                          <a:gd name="connsiteY209" fmla="*/ 461834 h 3370881"/>
                          <a:gd name="connsiteX210" fmla="*/ 2034988 w 2661966"/>
                          <a:gd name="connsiteY210" fmla="*/ 475281 h 3370881"/>
                          <a:gd name="connsiteX211" fmla="*/ 1783976 w 2661966"/>
                          <a:gd name="connsiteY211" fmla="*/ 479764 h 3370881"/>
                          <a:gd name="connsiteX212" fmla="*/ 1766047 w 2661966"/>
                          <a:gd name="connsiteY212" fmla="*/ 488729 h 3370881"/>
                          <a:gd name="connsiteX213" fmla="*/ 1703294 w 2661966"/>
                          <a:gd name="connsiteY213" fmla="*/ 506658 h 3370881"/>
                          <a:gd name="connsiteX214" fmla="*/ 1689847 w 2661966"/>
                          <a:gd name="connsiteY214" fmla="*/ 511140 h 3370881"/>
                          <a:gd name="connsiteX215" fmla="*/ 1676400 w 2661966"/>
                          <a:gd name="connsiteY215" fmla="*/ 520105 h 3370881"/>
                          <a:gd name="connsiteX216" fmla="*/ 1649506 w 2661966"/>
                          <a:gd name="connsiteY216" fmla="*/ 529070 h 3370881"/>
                          <a:gd name="connsiteX217" fmla="*/ 1636059 w 2661966"/>
                          <a:gd name="connsiteY217" fmla="*/ 538034 h 3370881"/>
                          <a:gd name="connsiteX218" fmla="*/ 1622612 w 2661966"/>
                          <a:gd name="connsiteY218" fmla="*/ 551481 h 3370881"/>
                          <a:gd name="connsiteX219" fmla="*/ 1609165 w 2661966"/>
                          <a:gd name="connsiteY219" fmla="*/ 555964 h 3370881"/>
                          <a:gd name="connsiteX220" fmla="*/ 1577788 w 2661966"/>
                          <a:gd name="connsiteY220" fmla="*/ 587340 h 3370881"/>
                          <a:gd name="connsiteX221" fmla="*/ 1568823 w 2661966"/>
                          <a:gd name="connsiteY221" fmla="*/ 600787 h 3370881"/>
                          <a:gd name="connsiteX222" fmla="*/ 1555376 w 2661966"/>
                          <a:gd name="connsiteY222" fmla="*/ 614234 h 3370881"/>
                          <a:gd name="connsiteX223" fmla="*/ 1524000 w 2661966"/>
                          <a:gd name="connsiteY223" fmla="*/ 654576 h 3370881"/>
                          <a:gd name="connsiteX224" fmla="*/ 1519518 w 2661966"/>
                          <a:gd name="connsiteY224" fmla="*/ 668023 h 3370881"/>
                          <a:gd name="connsiteX225" fmla="*/ 1528482 w 2661966"/>
                          <a:gd name="connsiteY225" fmla="*/ 708364 h 3370881"/>
                          <a:gd name="connsiteX226" fmla="*/ 1537447 w 2661966"/>
                          <a:gd name="connsiteY226" fmla="*/ 721811 h 3370881"/>
                          <a:gd name="connsiteX227" fmla="*/ 1568823 w 2661966"/>
                          <a:gd name="connsiteY227" fmla="*/ 712846 h 3370881"/>
                          <a:gd name="connsiteX228" fmla="*/ 1600200 w 2661966"/>
                          <a:gd name="connsiteY228" fmla="*/ 712846 h 3370881"/>
                          <a:gd name="connsiteX229" fmla="*/ 1631576 w 2661966"/>
                          <a:gd name="connsiteY229" fmla="*/ 690434 h 3370881"/>
                          <a:gd name="connsiteX230" fmla="*/ 1645023 w 2661966"/>
                          <a:gd name="connsiteY230" fmla="*/ 676987 h 3370881"/>
                          <a:gd name="connsiteX231" fmla="*/ 1685365 w 2661966"/>
                          <a:gd name="connsiteY231" fmla="*/ 645611 h 3370881"/>
                          <a:gd name="connsiteX232" fmla="*/ 1716741 w 2661966"/>
                          <a:gd name="connsiteY232" fmla="*/ 614234 h 3370881"/>
                          <a:gd name="connsiteX233" fmla="*/ 1748118 w 2661966"/>
                          <a:gd name="connsiteY233" fmla="*/ 596305 h 3370881"/>
                          <a:gd name="connsiteX234" fmla="*/ 1761565 w 2661966"/>
                          <a:gd name="connsiteY234" fmla="*/ 591823 h 3370881"/>
                          <a:gd name="connsiteX235" fmla="*/ 1779494 w 2661966"/>
                          <a:gd name="connsiteY235" fmla="*/ 582858 h 3370881"/>
                          <a:gd name="connsiteX236" fmla="*/ 1815353 w 2661966"/>
                          <a:gd name="connsiteY236" fmla="*/ 573893 h 3370881"/>
                          <a:gd name="connsiteX237" fmla="*/ 2030506 w 2661966"/>
                          <a:gd name="connsiteY237" fmla="*/ 578376 h 3370881"/>
                          <a:gd name="connsiteX238" fmla="*/ 2017059 w 2661966"/>
                          <a:gd name="connsiteY238" fmla="*/ 600787 h 3370881"/>
                          <a:gd name="connsiteX239" fmla="*/ 1981200 w 2661966"/>
                          <a:gd name="connsiteY239" fmla="*/ 636646 h 3370881"/>
                          <a:gd name="connsiteX240" fmla="*/ 1967753 w 2661966"/>
                          <a:gd name="connsiteY240" fmla="*/ 650093 h 3370881"/>
                          <a:gd name="connsiteX241" fmla="*/ 1936376 w 2661966"/>
                          <a:gd name="connsiteY241" fmla="*/ 690434 h 3370881"/>
                          <a:gd name="connsiteX242" fmla="*/ 1905000 w 2661966"/>
                          <a:gd name="connsiteY242" fmla="*/ 717329 h 3370881"/>
                          <a:gd name="connsiteX243" fmla="*/ 1860176 w 2661966"/>
                          <a:gd name="connsiteY243" fmla="*/ 735258 h 3370881"/>
                          <a:gd name="connsiteX244" fmla="*/ 1788459 w 2661966"/>
                          <a:gd name="connsiteY244" fmla="*/ 744223 h 3370881"/>
                          <a:gd name="connsiteX245" fmla="*/ 1846729 w 2661966"/>
                          <a:gd name="connsiteY245" fmla="*/ 802493 h 3370881"/>
                          <a:gd name="connsiteX246" fmla="*/ 1913965 w 2661966"/>
                          <a:gd name="connsiteY246" fmla="*/ 829387 h 3370881"/>
                          <a:gd name="connsiteX247" fmla="*/ 1922929 w 2661966"/>
                          <a:gd name="connsiteY247" fmla="*/ 842834 h 3370881"/>
                          <a:gd name="connsiteX248" fmla="*/ 1967753 w 2661966"/>
                          <a:gd name="connsiteY248" fmla="*/ 883176 h 3370881"/>
                          <a:gd name="connsiteX249" fmla="*/ 1981200 w 2661966"/>
                          <a:gd name="connsiteY249" fmla="*/ 896623 h 3370881"/>
                          <a:gd name="connsiteX250" fmla="*/ 1994647 w 2661966"/>
                          <a:gd name="connsiteY250" fmla="*/ 905587 h 3370881"/>
                          <a:gd name="connsiteX251" fmla="*/ 2021541 w 2661966"/>
                          <a:gd name="connsiteY251" fmla="*/ 927999 h 3370881"/>
                          <a:gd name="connsiteX252" fmla="*/ 2030506 w 2661966"/>
                          <a:gd name="connsiteY252" fmla="*/ 941446 h 3370881"/>
                          <a:gd name="connsiteX253" fmla="*/ 2057400 w 2661966"/>
                          <a:gd name="connsiteY253" fmla="*/ 968340 h 3370881"/>
                          <a:gd name="connsiteX254" fmla="*/ 2088776 w 2661966"/>
                          <a:gd name="connsiteY254" fmla="*/ 1013164 h 3370881"/>
                          <a:gd name="connsiteX255" fmla="*/ 2115670 w 2661966"/>
                          <a:gd name="connsiteY255" fmla="*/ 1057987 h 3370881"/>
                          <a:gd name="connsiteX256" fmla="*/ 2120153 w 2661966"/>
                          <a:gd name="connsiteY256" fmla="*/ 1089364 h 3370881"/>
                          <a:gd name="connsiteX257" fmla="*/ 2138082 w 2661966"/>
                          <a:gd name="connsiteY257" fmla="*/ 1143152 h 3370881"/>
                          <a:gd name="connsiteX258" fmla="*/ 2147047 w 2661966"/>
                          <a:gd name="connsiteY258" fmla="*/ 1196940 h 3370881"/>
                          <a:gd name="connsiteX259" fmla="*/ 2151529 w 2661966"/>
                          <a:gd name="connsiteY259" fmla="*/ 1210387 h 3370881"/>
                          <a:gd name="connsiteX260" fmla="*/ 2156012 w 2661966"/>
                          <a:gd name="connsiteY260" fmla="*/ 1228317 h 3370881"/>
                          <a:gd name="connsiteX261" fmla="*/ 2173941 w 2661966"/>
                          <a:gd name="connsiteY261" fmla="*/ 1295552 h 3370881"/>
                          <a:gd name="connsiteX262" fmla="*/ 2182906 w 2661966"/>
                          <a:gd name="connsiteY262" fmla="*/ 1313481 h 3370881"/>
                          <a:gd name="connsiteX263" fmla="*/ 2187388 w 2661966"/>
                          <a:gd name="connsiteY263" fmla="*/ 1331411 h 3370881"/>
                          <a:gd name="connsiteX264" fmla="*/ 2214282 w 2661966"/>
                          <a:gd name="connsiteY264" fmla="*/ 1385199 h 3370881"/>
                          <a:gd name="connsiteX265" fmla="*/ 2218765 w 2661966"/>
                          <a:gd name="connsiteY265" fmla="*/ 1403129 h 3370881"/>
                          <a:gd name="connsiteX266" fmla="*/ 2223247 w 2661966"/>
                          <a:gd name="connsiteY266" fmla="*/ 1430023 h 3370881"/>
                          <a:gd name="connsiteX267" fmla="*/ 2236694 w 2661966"/>
                          <a:gd name="connsiteY267" fmla="*/ 1456917 h 3370881"/>
                          <a:gd name="connsiteX268" fmla="*/ 2249794 w 2661966"/>
                          <a:gd name="connsiteY268" fmla="*/ 1524624 h 3370881"/>
                          <a:gd name="connsiteX269" fmla="*/ 2241176 w 2661966"/>
                          <a:gd name="connsiteY269" fmla="*/ 1577940 h 3370881"/>
                          <a:gd name="connsiteX270" fmla="*/ 2245659 w 2661966"/>
                          <a:gd name="connsiteY270" fmla="*/ 1595870 h 3370881"/>
                          <a:gd name="connsiteX271" fmla="*/ 2249634 w 2661966"/>
                          <a:gd name="connsiteY271" fmla="*/ 1685855 h 3370881"/>
                          <a:gd name="connsiteX272" fmla="*/ 2227729 w 2661966"/>
                          <a:gd name="connsiteY272" fmla="*/ 1716893 h 3370881"/>
                          <a:gd name="connsiteX273" fmla="*/ 2240500 w 2661966"/>
                          <a:gd name="connsiteY273" fmla="*/ 1674269 h 3370881"/>
                          <a:gd name="connsiteX274" fmla="*/ 2235341 w 2661966"/>
                          <a:gd name="connsiteY274" fmla="*/ 1788611 h 3370881"/>
                          <a:gd name="connsiteX275" fmla="*/ 2230689 w 2661966"/>
                          <a:gd name="connsiteY275" fmla="*/ 1823963 h 3370881"/>
                          <a:gd name="connsiteX276" fmla="*/ 2226207 w 2661966"/>
                          <a:gd name="connsiteY276" fmla="*/ 1824470 h 3370881"/>
                          <a:gd name="connsiteX277" fmla="*/ 2208278 w 2661966"/>
                          <a:gd name="connsiteY277" fmla="*/ 1869293 h 3370881"/>
                          <a:gd name="connsiteX278" fmla="*/ 2195168 w 2661966"/>
                          <a:gd name="connsiteY278" fmla="*/ 1882740 h 3370881"/>
                          <a:gd name="connsiteX279" fmla="*/ 2203458 w 2661966"/>
                          <a:gd name="connsiteY279" fmla="*/ 1918938 h 3370881"/>
                          <a:gd name="connsiteX280" fmla="*/ 2204134 w 2661966"/>
                          <a:gd name="connsiteY280" fmla="*/ 1949806 h 3370881"/>
                          <a:gd name="connsiteX281" fmla="*/ 2226545 w 2661966"/>
                          <a:gd name="connsiteY281" fmla="*/ 1954627 h 3370881"/>
                          <a:gd name="connsiteX282" fmla="*/ 2241176 w 2661966"/>
                          <a:gd name="connsiteY282" fmla="*/ 2012729 h 3370881"/>
                          <a:gd name="connsiteX283" fmla="*/ 2263588 w 2661966"/>
                          <a:gd name="connsiteY283" fmla="*/ 2057552 h 3370881"/>
                          <a:gd name="connsiteX284" fmla="*/ 2286000 w 2661966"/>
                          <a:gd name="connsiteY284" fmla="*/ 2084446 h 3370881"/>
                          <a:gd name="connsiteX285" fmla="*/ 2299447 w 2661966"/>
                          <a:gd name="connsiteY285" fmla="*/ 2124787 h 3370881"/>
                          <a:gd name="connsiteX286" fmla="*/ 2321859 w 2661966"/>
                          <a:gd name="connsiteY286" fmla="*/ 2151681 h 3370881"/>
                          <a:gd name="connsiteX287" fmla="*/ 2344270 w 2661966"/>
                          <a:gd name="connsiteY287" fmla="*/ 2205470 h 3370881"/>
                          <a:gd name="connsiteX288" fmla="*/ 2348753 w 2661966"/>
                          <a:gd name="connsiteY288" fmla="*/ 2223399 h 3370881"/>
                          <a:gd name="connsiteX289" fmla="*/ 2366682 w 2661966"/>
                          <a:gd name="connsiteY289" fmla="*/ 2263740 h 3370881"/>
                          <a:gd name="connsiteX290" fmla="*/ 2375647 w 2661966"/>
                          <a:gd name="connsiteY290" fmla="*/ 2286152 h 3370881"/>
                          <a:gd name="connsiteX291" fmla="*/ 2380129 w 2661966"/>
                          <a:gd name="connsiteY291" fmla="*/ 2308564 h 3370881"/>
                          <a:gd name="connsiteX292" fmla="*/ 2389094 w 2661966"/>
                          <a:gd name="connsiteY292" fmla="*/ 2335458 h 3370881"/>
                          <a:gd name="connsiteX293" fmla="*/ 2393576 w 2661966"/>
                          <a:gd name="connsiteY293" fmla="*/ 2380281 h 3370881"/>
                          <a:gd name="connsiteX294" fmla="*/ 2398059 w 2661966"/>
                          <a:gd name="connsiteY294" fmla="*/ 2393729 h 3370881"/>
                          <a:gd name="connsiteX295" fmla="*/ 2419794 w 2661966"/>
                          <a:gd name="connsiteY295" fmla="*/ 2447517 h 3370881"/>
                          <a:gd name="connsiteX296" fmla="*/ 2427343 w 2661966"/>
                          <a:gd name="connsiteY296" fmla="*/ 2564058 h 3370881"/>
                          <a:gd name="connsiteX297" fmla="*/ 2389094 w 2661966"/>
                          <a:gd name="connsiteY297" fmla="*/ 2837481 h 3370881"/>
                          <a:gd name="connsiteX298" fmla="*/ 2380129 w 2661966"/>
                          <a:gd name="connsiteY298" fmla="*/ 2859893 h 3370881"/>
                          <a:gd name="connsiteX299" fmla="*/ 2357718 w 2661966"/>
                          <a:gd name="connsiteY299" fmla="*/ 2913681 h 3370881"/>
                          <a:gd name="connsiteX300" fmla="*/ 2348753 w 2661966"/>
                          <a:gd name="connsiteY300" fmla="*/ 2936093 h 3370881"/>
                          <a:gd name="connsiteX301" fmla="*/ 2339788 w 2661966"/>
                          <a:gd name="connsiteY301" fmla="*/ 2971952 h 3370881"/>
                          <a:gd name="connsiteX302" fmla="*/ 2326341 w 2661966"/>
                          <a:gd name="connsiteY302" fmla="*/ 2994364 h 3370881"/>
                          <a:gd name="connsiteX303" fmla="*/ 2317376 w 2661966"/>
                          <a:gd name="connsiteY303" fmla="*/ 3025740 h 3370881"/>
                          <a:gd name="connsiteX304" fmla="*/ 2303929 w 2661966"/>
                          <a:gd name="connsiteY304" fmla="*/ 3048152 h 3370881"/>
                          <a:gd name="connsiteX305" fmla="*/ 2290482 w 2661966"/>
                          <a:gd name="connsiteY305" fmla="*/ 3079529 h 3370881"/>
                          <a:gd name="connsiteX306" fmla="*/ 2272553 w 2661966"/>
                          <a:gd name="connsiteY306" fmla="*/ 3084011 h 3370881"/>
                          <a:gd name="connsiteX307" fmla="*/ 2259106 w 2661966"/>
                          <a:gd name="connsiteY307" fmla="*/ 3088493 h 3370881"/>
                          <a:gd name="connsiteX308" fmla="*/ 2241176 w 2661966"/>
                          <a:gd name="connsiteY308" fmla="*/ 3092976 h 3370881"/>
                          <a:gd name="connsiteX309" fmla="*/ 2209800 w 2661966"/>
                          <a:gd name="connsiteY309" fmla="*/ 3101940 h 3370881"/>
                          <a:gd name="connsiteX310" fmla="*/ 2205318 w 2661966"/>
                          <a:gd name="connsiteY310" fmla="*/ 3039187 h 3370881"/>
                          <a:gd name="connsiteX311" fmla="*/ 2218765 w 2661966"/>
                          <a:gd name="connsiteY311" fmla="*/ 3021258 h 3370881"/>
                          <a:gd name="connsiteX312" fmla="*/ 2245659 w 2661966"/>
                          <a:gd name="connsiteY312" fmla="*/ 2971952 h 3370881"/>
                          <a:gd name="connsiteX313" fmla="*/ 2268070 w 2661966"/>
                          <a:gd name="connsiteY313" fmla="*/ 2945058 h 3370881"/>
                          <a:gd name="connsiteX314" fmla="*/ 2298550 w 2661966"/>
                          <a:gd name="connsiteY314" fmla="*/ 2568540 h 3370881"/>
                          <a:gd name="connsiteX315" fmla="*/ 2284986 w 2661966"/>
                          <a:gd name="connsiteY315" fmla="*/ 2532681 h 3370881"/>
                          <a:gd name="connsiteX316" fmla="*/ 2293273 w 2661966"/>
                          <a:gd name="connsiteY316" fmla="*/ 2496653 h 3370881"/>
                          <a:gd name="connsiteX317" fmla="*/ 2278152 w 2661966"/>
                          <a:gd name="connsiteY317" fmla="*/ 2475178 h 3370881"/>
                          <a:gd name="connsiteX318" fmla="*/ 2245659 w 2661966"/>
                          <a:gd name="connsiteY318" fmla="*/ 2389247 h 3370881"/>
                          <a:gd name="connsiteX319" fmla="*/ 2195507 w 2661966"/>
                          <a:gd name="connsiteY319" fmla="*/ 2241328 h 3370881"/>
                          <a:gd name="connsiteX320" fmla="*/ 2083786 w 2661966"/>
                          <a:gd name="connsiteY320" fmla="*/ 2040300 h 3370881"/>
                          <a:gd name="connsiteX321" fmla="*/ 2048773 w 2661966"/>
                          <a:gd name="connsiteY321" fmla="*/ 2017971 h 3370881"/>
                          <a:gd name="connsiteX322" fmla="*/ 2074314 w 2661966"/>
                          <a:gd name="connsiteY322" fmla="*/ 2011967 h 3370881"/>
                          <a:gd name="connsiteX323" fmla="*/ 2034988 w 2661966"/>
                          <a:gd name="connsiteY323" fmla="*/ 2003764 h 3370881"/>
                          <a:gd name="connsiteX324" fmla="*/ 2026023 w 2661966"/>
                          <a:gd name="connsiteY324" fmla="*/ 2026176 h 3370881"/>
                          <a:gd name="connsiteX325" fmla="*/ 2021541 w 2661966"/>
                          <a:gd name="connsiteY325" fmla="*/ 2039623 h 3370881"/>
                          <a:gd name="connsiteX326" fmla="*/ 1999129 w 2661966"/>
                          <a:gd name="connsiteY326" fmla="*/ 2053070 h 3370881"/>
                          <a:gd name="connsiteX327" fmla="*/ 1990165 w 2661966"/>
                          <a:gd name="connsiteY327" fmla="*/ 2070999 h 3370881"/>
                          <a:gd name="connsiteX328" fmla="*/ 1967753 w 2661966"/>
                          <a:gd name="connsiteY328" fmla="*/ 2106858 h 3370881"/>
                          <a:gd name="connsiteX329" fmla="*/ 1981200 w 2661966"/>
                          <a:gd name="connsiteY329" fmla="*/ 2223399 h 3370881"/>
                          <a:gd name="connsiteX330" fmla="*/ 1994647 w 2661966"/>
                          <a:gd name="connsiteY330" fmla="*/ 2254776 h 3370881"/>
                          <a:gd name="connsiteX331" fmla="*/ 2003612 w 2661966"/>
                          <a:gd name="connsiteY331" fmla="*/ 2272705 h 3370881"/>
                          <a:gd name="connsiteX332" fmla="*/ 2026023 w 2661966"/>
                          <a:gd name="connsiteY332" fmla="*/ 2304081 h 3370881"/>
                          <a:gd name="connsiteX333" fmla="*/ 2043953 w 2661966"/>
                          <a:gd name="connsiteY333" fmla="*/ 2348905 h 3370881"/>
                          <a:gd name="connsiteX334" fmla="*/ 2061882 w 2661966"/>
                          <a:gd name="connsiteY334" fmla="*/ 2371317 h 3370881"/>
                          <a:gd name="connsiteX335" fmla="*/ 2088776 w 2661966"/>
                          <a:gd name="connsiteY335" fmla="*/ 2434070 h 3370881"/>
                          <a:gd name="connsiteX336" fmla="*/ 2102223 w 2661966"/>
                          <a:gd name="connsiteY336" fmla="*/ 2465446 h 3370881"/>
                          <a:gd name="connsiteX337" fmla="*/ 2106706 w 2661966"/>
                          <a:gd name="connsiteY337" fmla="*/ 2496823 h 3370881"/>
                          <a:gd name="connsiteX338" fmla="*/ 2124635 w 2661966"/>
                          <a:gd name="connsiteY338" fmla="*/ 2559576 h 3370881"/>
                          <a:gd name="connsiteX339" fmla="*/ 2138082 w 2661966"/>
                          <a:gd name="connsiteY339" fmla="*/ 2649223 h 3370881"/>
                          <a:gd name="connsiteX340" fmla="*/ 2147047 w 2661966"/>
                          <a:gd name="connsiteY340" fmla="*/ 2685081 h 3370881"/>
                          <a:gd name="connsiteX341" fmla="*/ 2151529 w 2661966"/>
                          <a:gd name="connsiteY341" fmla="*/ 2716458 h 3370881"/>
                          <a:gd name="connsiteX342" fmla="*/ 2160494 w 2661966"/>
                          <a:gd name="connsiteY342" fmla="*/ 2770246 h 3370881"/>
                          <a:gd name="connsiteX343" fmla="*/ 2156012 w 2661966"/>
                          <a:gd name="connsiteY343" fmla="*/ 2962987 h 3370881"/>
                          <a:gd name="connsiteX344" fmla="*/ 2138082 w 2661966"/>
                          <a:gd name="connsiteY344" fmla="*/ 3043670 h 3370881"/>
                          <a:gd name="connsiteX345" fmla="*/ 2133600 w 2661966"/>
                          <a:gd name="connsiteY345" fmla="*/ 3061599 h 3370881"/>
                          <a:gd name="connsiteX346" fmla="*/ 2120153 w 2661966"/>
                          <a:gd name="connsiteY346" fmla="*/ 3079529 h 3370881"/>
                          <a:gd name="connsiteX347" fmla="*/ 2111188 w 2661966"/>
                          <a:gd name="connsiteY347" fmla="*/ 3106423 h 3370881"/>
                          <a:gd name="connsiteX348" fmla="*/ 2088776 w 2661966"/>
                          <a:gd name="connsiteY348" fmla="*/ 3137799 h 3370881"/>
                          <a:gd name="connsiteX349" fmla="*/ 2075329 w 2661966"/>
                          <a:gd name="connsiteY349" fmla="*/ 3164693 h 3370881"/>
                          <a:gd name="connsiteX350" fmla="*/ 2061882 w 2661966"/>
                          <a:gd name="connsiteY350" fmla="*/ 3169176 h 3370881"/>
                          <a:gd name="connsiteX351" fmla="*/ 2021541 w 2661966"/>
                          <a:gd name="connsiteY351" fmla="*/ 3164693 h 3370881"/>
                          <a:gd name="connsiteX352" fmla="*/ 2012576 w 2661966"/>
                          <a:gd name="connsiteY352" fmla="*/ 3119870 h 3370881"/>
                          <a:gd name="connsiteX353" fmla="*/ 2048435 w 2661966"/>
                          <a:gd name="connsiteY353" fmla="*/ 3021258 h 3370881"/>
                          <a:gd name="connsiteX354" fmla="*/ 2048435 w 2661966"/>
                          <a:gd name="connsiteY354" fmla="*/ 3021258 h 3370881"/>
                          <a:gd name="connsiteX355" fmla="*/ 2061882 w 2661966"/>
                          <a:gd name="connsiteY355" fmla="*/ 2967470 h 3370881"/>
                          <a:gd name="connsiteX356" fmla="*/ 2070847 w 2661966"/>
                          <a:gd name="connsiteY356" fmla="*/ 2882305 h 3370881"/>
                          <a:gd name="connsiteX357" fmla="*/ 2066365 w 2661966"/>
                          <a:gd name="connsiteY357" fmla="*/ 2725423 h 3370881"/>
                          <a:gd name="connsiteX358" fmla="*/ 2043953 w 2661966"/>
                          <a:gd name="connsiteY358" fmla="*/ 2649223 h 3370881"/>
                          <a:gd name="connsiteX359" fmla="*/ 2030506 w 2661966"/>
                          <a:gd name="connsiteY359" fmla="*/ 2622329 h 3370881"/>
                          <a:gd name="connsiteX360" fmla="*/ 2017059 w 2661966"/>
                          <a:gd name="connsiteY360" fmla="*/ 2581987 h 3370881"/>
                          <a:gd name="connsiteX361" fmla="*/ 1981200 w 2661966"/>
                          <a:gd name="connsiteY361" fmla="*/ 2514752 h 3370881"/>
                          <a:gd name="connsiteX362" fmla="*/ 1972235 w 2661966"/>
                          <a:gd name="connsiteY362" fmla="*/ 2501305 h 3370881"/>
                          <a:gd name="connsiteX363" fmla="*/ 1958788 w 2661966"/>
                          <a:gd name="connsiteY363" fmla="*/ 2478893 h 3370881"/>
                          <a:gd name="connsiteX364" fmla="*/ 1905000 w 2661966"/>
                          <a:gd name="connsiteY364" fmla="*/ 2398211 h 3370881"/>
                          <a:gd name="connsiteX365" fmla="*/ 1882588 w 2661966"/>
                          <a:gd name="connsiteY365" fmla="*/ 2357870 h 3370881"/>
                          <a:gd name="connsiteX366" fmla="*/ 1869141 w 2661966"/>
                          <a:gd name="connsiteY366" fmla="*/ 2339940 h 3370881"/>
                          <a:gd name="connsiteX367" fmla="*/ 1806388 w 2661966"/>
                          <a:gd name="connsiteY367" fmla="*/ 2313046 h 3370881"/>
                          <a:gd name="connsiteX368" fmla="*/ 1779494 w 2661966"/>
                          <a:gd name="connsiteY368" fmla="*/ 2304081 h 3370881"/>
                          <a:gd name="connsiteX369" fmla="*/ 1752600 w 2661966"/>
                          <a:gd name="connsiteY369" fmla="*/ 2299599 h 3370881"/>
                          <a:gd name="connsiteX370" fmla="*/ 1680882 w 2661966"/>
                          <a:gd name="connsiteY370" fmla="*/ 2277187 h 3370881"/>
                          <a:gd name="connsiteX371" fmla="*/ 1719025 w 2661966"/>
                          <a:gd name="connsiteY371" fmla="*/ 2281331 h 3370881"/>
                          <a:gd name="connsiteX372" fmla="*/ 1756997 w 2661966"/>
                          <a:gd name="connsiteY372" fmla="*/ 2289450 h 3370881"/>
                          <a:gd name="connsiteX373" fmla="*/ 1656440 w 2661966"/>
                          <a:gd name="connsiteY373" fmla="*/ 2298583 h 3370881"/>
                          <a:gd name="connsiteX374" fmla="*/ 1537447 w 2661966"/>
                          <a:gd name="connsiteY374" fmla="*/ 2329960 h 3370881"/>
                          <a:gd name="connsiteX375" fmla="*/ 1571993 w 2661966"/>
                          <a:gd name="connsiteY375" fmla="*/ 2317957 h 3370881"/>
                          <a:gd name="connsiteX376" fmla="*/ 1509707 w 2661966"/>
                          <a:gd name="connsiteY376" fmla="*/ 2338926 h 3370881"/>
                          <a:gd name="connsiteX377" fmla="*/ 1500444 w 2661966"/>
                          <a:gd name="connsiteY377" fmla="*/ 2355271 h 3370881"/>
                          <a:gd name="connsiteX378" fmla="*/ 1402678 w 2661966"/>
                          <a:gd name="connsiteY378" fmla="*/ 2339641 h 3370881"/>
                          <a:gd name="connsiteX379" fmla="*/ 1322892 w 2661966"/>
                          <a:gd name="connsiteY379" fmla="*/ 2336952 h 3370881"/>
                          <a:gd name="connsiteX380" fmla="*/ 1199384 w 2661966"/>
                          <a:gd name="connsiteY380" fmla="*/ 2307041 h 3370881"/>
                          <a:gd name="connsiteX381" fmla="*/ 1066800 w 2661966"/>
                          <a:gd name="connsiteY381" fmla="*/ 2272705 h 3370881"/>
                          <a:gd name="connsiteX382" fmla="*/ 1030941 w 2661966"/>
                          <a:gd name="connsiteY382" fmla="*/ 2263740 h 3370881"/>
                          <a:gd name="connsiteX383" fmla="*/ 986118 w 2661966"/>
                          <a:gd name="connsiteY383" fmla="*/ 2241329 h 3370881"/>
                          <a:gd name="connsiteX384" fmla="*/ 968188 w 2661966"/>
                          <a:gd name="connsiteY384" fmla="*/ 2232364 h 3370881"/>
                          <a:gd name="connsiteX385" fmla="*/ 936812 w 2661966"/>
                          <a:gd name="connsiteY385" fmla="*/ 2214434 h 3370881"/>
                          <a:gd name="connsiteX386" fmla="*/ 905435 w 2661966"/>
                          <a:gd name="connsiteY386" fmla="*/ 2196505 h 3370881"/>
                          <a:gd name="connsiteX387" fmla="*/ 869576 w 2661966"/>
                          <a:gd name="connsiteY387" fmla="*/ 2209952 h 3370881"/>
                          <a:gd name="connsiteX388" fmla="*/ 856129 w 2661966"/>
                          <a:gd name="connsiteY388" fmla="*/ 2227881 h 3370881"/>
                          <a:gd name="connsiteX389" fmla="*/ 815788 w 2661966"/>
                          <a:gd name="connsiteY389" fmla="*/ 2268223 h 3370881"/>
                          <a:gd name="connsiteX390" fmla="*/ 788894 w 2661966"/>
                          <a:gd name="connsiteY390" fmla="*/ 2290634 h 3370881"/>
                          <a:gd name="connsiteX391" fmla="*/ 762000 w 2661966"/>
                          <a:gd name="connsiteY391" fmla="*/ 2313046 h 3370881"/>
                          <a:gd name="connsiteX392" fmla="*/ 753035 w 2661966"/>
                          <a:gd name="connsiteY392" fmla="*/ 2326493 h 3370881"/>
                          <a:gd name="connsiteX393" fmla="*/ 735106 w 2661966"/>
                          <a:gd name="connsiteY393" fmla="*/ 2339940 h 3370881"/>
                          <a:gd name="connsiteX394" fmla="*/ 712694 w 2661966"/>
                          <a:gd name="connsiteY394" fmla="*/ 2362352 h 3370881"/>
                          <a:gd name="connsiteX395" fmla="*/ 694765 w 2661966"/>
                          <a:gd name="connsiteY395" fmla="*/ 2375799 h 3370881"/>
                          <a:gd name="connsiteX396" fmla="*/ 681318 w 2661966"/>
                          <a:gd name="connsiteY396" fmla="*/ 2393729 h 3370881"/>
                          <a:gd name="connsiteX397" fmla="*/ 667870 w 2661966"/>
                          <a:gd name="connsiteY397" fmla="*/ 2402693 h 3370881"/>
                          <a:gd name="connsiteX398" fmla="*/ 623047 w 2661966"/>
                          <a:gd name="connsiteY398" fmla="*/ 2443034 h 3370881"/>
                          <a:gd name="connsiteX399" fmla="*/ 600635 w 2661966"/>
                          <a:gd name="connsiteY399" fmla="*/ 2474411 h 3370881"/>
                          <a:gd name="connsiteX400" fmla="*/ 587188 w 2661966"/>
                          <a:gd name="connsiteY400" fmla="*/ 2514752 h 3370881"/>
                          <a:gd name="connsiteX401" fmla="*/ 582706 w 2661966"/>
                          <a:gd name="connsiteY401" fmla="*/ 2546129 h 3370881"/>
                          <a:gd name="connsiteX402" fmla="*/ 596153 w 2661966"/>
                          <a:gd name="connsiteY402" fmla="*/ 2635776 h 3370881"/>
                          <a:gd name="connsiteX403" fmla="*/ 600635 w 2661966"/>
                          <a:gd name="connsiteY403" fmla="*/ 2653705 h 3370881"/>
                          <a:gd name="connsiteX404" fmla="*/ 609600 w 2661966"/>
                          <a:gd name="connsiteY404" fmla="*/ 2671634 h 3370881"/>
                          <a:gd name="connsiteX405" fmla="*/ 614082 w 2661966"/>
                          <a:gd name="connsiteY405" fmla="*/ 2689564 h 3370881"/>
                          <a:gd name="connsiteX406" fmla="*/ 623047 w 2661966"/>
                          <a:gd name="connsiteY406" fmla="*/ 2711976 h 3370881"/>
                          <a:gd name="connsiteX407" fmla="*/ 627529 w 2661966"/>
                          <a:gd name="connsiteY407" fmla="*/ 2734387 h 3370881"/>
                          <a:gd name="connsiteX408" fmla="*/ 640976 w 2661966"/>
                          <a:gd name="connsiteY408" fmla="*/ 2765764 h 3370881"/>
                          <a:gd name="connsiteX409" fmla="*/ 645459 w 2661966"/>
                          <a:gd name="connsiteY409" fmla="*/ 2779211 h 3370881"/>
                          <a:gd name="connsiteX410" fmla="*/ 658906 w 2661966"/>
                          <a:gd name="connsiteY410" fmla="*/ 2801623 h 3370881"/>
                          <a:gd name="connsiteX411" fmla="*/ 676835 w 2661966"/>
                          <a:gd name="connsiteY411" fmla="*/ 2864376 h 3370881"/>
                          <a:gd name="connsiteX412" fmla="*/ 690282 w 2661966"/>
                          <a:gd name="connsiteY412" fmla="*/ 2895752 h 3370881"/>
                          <a:gd name="connsiteX413" fmla="*/ 699247 w 2661966"/>
                          <a:gd name="connsiteY413" fmla="*/ 2940576 h 3370881"/>
                          <a:gd name="connsiteX414" fmla="*/ 703729 w 2661966"/>
                          <a:gd name="connsiteY414" fmla="*/ 2967470 h 3370881"/>
                          <a:gd name="connsiteX415" fmla="*/ 717176 w 2661966"/>
                          <a:gd name="connsiteY415" fmla="*/ 2994364 h 3370881"/>
                          <a:gd name="connsiteX416" fmla="*/ 735106 w 2661966"/>
                          <a:gd name="connsiteY416" fmla="*/ 3052634 h 3370881"/>
                          <a:gd name="connsiteX417" fmla="*/ 739588 w 2661966"/>
                          <a:gd name="connsiteY417" fmla="*/ 3079529 h 3370881"/>
                          <a:gd name="connsiteX418" fmla="*/ 762000 w 2661966"/>
                          <a:gd name="connsiteY418" fmla="*/ 3142281 h 3370881"/>
                          <a:gd name="connsiteX419" fmla="*/ 766482 w 2661966"/>
                          <a:gd name="connsiteY419" fmla="*/ 3231929 h 3370881"/>
                          <a:gd name="connsiteX420" fmla="*/ 770965 w 2661966"/>
                          <a:gd name="connsiteY420" fmla="*/ 3254340 h 3370881"/>
                          <a:gd name="connsiteX421" fmla="*/ 775447 w 2661966"/>
                          <a:gd name="connsiteY421" fmla="*/ 3285717 h 3370881"/>
                          <a:gd name="connsiteX422" fmla="*/ 748553 w 2661966"/>
                          <a:gd name="connsiteY422" fmla="*/ 3335023 h 3370881"/>
                          <a:gd name="connsiteX423" fmla="*/ 721659 w 2661966"/>
                          <a:gd name="connsiteY423" fmla="*/ 3343987 h 3370881"/>
                          <a:gd name="connsiteX424" fmla="*/ 708212 w 2661966"/>
                          <a:gd name="connsiteY424" fmla="*/ 3348470 h 3370881"/>
                          <a:gd name="connsiteX425" fmla="*/ 623047 w 2661966"/>
                          <a:gd name="connsiteY425" fmla="*/ 3330540 h 3370881"/>
                          <a:gd name="connsiteX426" fmla="*/ 609600 w 2661966"/>
                          <a:gd name="connsiteY426" fmla="*/ 3308129 h 3370881"/>
                          <a:gd name="connsiteX427" fmla="*/ 591670 w 2661966"/>
                          <a:gd name="connsiteY427" fmla="*/ 3267787 h 3370881"/>
                          <a:gd name="connsiteX428" fmla="*/ 560294 w 2661966"/>
                          <a:gd name="connsiteY428" fmla="*/ 3209517 h 3370881"/>
                          <a:gd name="connsiteX429" fmla="*/ 551329 w 2661966"/>
                          <a:gd name="connsiteY429" fmla="*/ 3196070 h 3370881"/>
                          <a:gd name="connsiteX430" fmla="*/ 528918 w 2661966"/>
                          <a:gd name="connsiteY430" fmla="*/ 3173658 h 3370881"/>
                          <a:gd name="connsiteX431" fmla="*/ 519953 w 2661966"/>
                          <a:gd name="connsiteY431" fmla="*/ 3128834 h 3370881"/>
                          <a:gd name="connsiteX432" fmla="*/ 524435 w 2661966"/>
                          <a:gd name="connsiteY432" fmla="*/ 3101940 h 3370881"/>
                          <a:gd name="connsiteX433" fmla="*/ 528918 w 2661966"/>
                          <a:gd name="connsiteY433" fmla="*/ 3088493 h 3370881"/>
                          <a:gd name="connsiteX434" fmla="*/ 542365 w 2661966"/>
                          <a:gd name="connsiteY434" fmla="*/ 3052634 h 3370881"/>
                          <a:gd name="connsiteX435" fmla="*/ 484094 w 2661966"/>
                          <a:gd name="connsiteY435" fmla="*/ 2886787 h 3370881"/>
                          <a:gd name="connsiteX436" fmla="*/ 443753 w 2661966"/>
                          <a:gd name="connsiteY436" fmla="*/ 2779211 h 3370881"/>
                          <a:gd name="connsiteX437" fmla="*/ 439270 w 2661966"/>
                          <a:gd name="connsiteY437" fmla="*/ 2752317 h 3370881"/>
                          <a:gd name="connsiteX438" fmla="*/ 430306 w 2661966"/>
                          <a:gd name="connsiteY438" fmla="*/ 2716458 h 3370881"/>
                          <a:gd name="connsiteX439" fmla="*/ 425823 w 2661966"/>
                          <a:gd name="connsiteY439" fmla="*/ 2680599 h 3370881"/>
                          <a:gd name="connsiteX440" fmla="*/ 398929 w 2661966"/>
                          <a:gd name="connsiteY440" fmla="*/ 2599917 h 3370881"/>
                          <a:gd name="connsiteX441" fmla="*/ 385482 w 2661966"/>
                          <a:gd name="connsiteY441" fmla="*/ 2568540 h 3370881"/>
                          <a:gd name="connsiteX442" fmla="*/ 381000 w 2661966"/>
                          <a:gd name="connsiteY442" fmla="*/ 2550611 h 3370881"/>
                          <a:gd name="connsiteX443" fmla="*/ 372035 w 2661966"/>
                          <a:gd name="connsiteY443" fmla="*/ 2483376 h 3370881"/>
                          <a:gd name="connsiteX444" fmla="*/ 367553 w 2661966"/>
                          <a:gd name="connsiteY444" fmla="*/ 2469929 h 3370881"/>
                          <a:gd name="connsiteX445" fmla="*/ 407894 w 2661966"/>
                          <a:gd name="connsiteY445" fmla="*/ 2451999 h 3370881"/>
                          <a:gd name="connsiteX446" fmla="*/ 515470 w 2661966"/>
                          <a:gd name="connsiteY446" fmla="*/ 2407176 h 3370881"/>
                          <a:gd name="connsiteX447" fmla="*/ 578223 w 2661966"/>
                          <a:gd name="connsiteY447" fmla="*/ 2353387 h 3370881"/>
                          <a:gd name="connsiteX448" fmla="*/ 587188 w 2661966"/>
                          <a:gd name="connsiteY448" fmla="*/ 2330976 h 3370881"/>
                          <a:gd name="connsiteX449" fmla="*/ 614082 w 2661966"/>
                          <a:gd name="connsiteY449" fmla="*/ 2254776 h 3370881"/>
                          <a:gd name="connsiteX450" fmla="*/ 649941 w 2661966"/>
                          <a:gd name="connsiteY450" fmla="*/ 2200987 h 3370881"/>
                          <a:gd name="connsiteX451" fmla="*/ 690282 w 2661966"/>
                          <a:gd name="connsiteY451" fmla="*/ 2174093 h 3370881"/>
                          <a:gd name="connsiteX452" fmla="*/ 703729 w 2661966"/>
                          <a:gd name="connsiteY452" fmla="*/ 2165129 h 3370881"/>
                          <a:gd name="connsiteX453" fmla="*/ 739588 w 2661966"/>
                          <a:gd name="connsiteY453" fmla="*/ 2147199 h 3370881"/>
                          <a:gd name="connsiteX454" fmla="*/ 708212 w 2661966"/>
                          <a:gd name="connsiteY454" fmla="*/ 2187540 h 3370881"/>
                          <a:gd name="connsiteX455" fmla="*/ 654423 w 2661966"/>
                          <a:gd name="connsiteY455" fmla="*/ 2241329 h 3370881"/>
                          <a:gd name="connsiteX456" fmla="*/ 636494 w 2661966"/>
                          <a:gd name="connsiteY456" fmla="*/ 2259258 h 3370881"/>
                          <a:gd name="connsiteX457" fmla="*/ 614082 w 2661966"/>
                          <a:gd name="connsiteY457" fmla="*/ 2286152 h 3370881"/>
                          <a:gd name="connsiteX458" fmla="*/ 592179 w 2661966"/>
                          <a:gd name="connsiteY458" fmla="*/ 2282347 h 3370881"/>
                          <a:gd name="connsiteX459" fmla="*/ 555980 w 2661966"/>
                          <a:gd name="connsiteY459" fmla="*/ 2313892 h 3370881"/>
                          <a:gd name="connsiteX460" fmla="*/ 524435 w 2661966"/>
                          <a:gd name="connsiteY460" fmla="*/ 2348905 h 3370881"/>
                          <a:gd name="connsiteX461" fmla="*/ 502023 w 2661966"/>
                          <a:gd name="connsiteY461" fmla="*/ 2362352 h 3370881"/>
                          <a:gd name="connsiteX462" fmla="*/ 461682 w 2661966"/>
                          <a:gd name="connsiteY462" fmla="*/ 2389246 h 3370881"/>
                          <a:gd name="connsiteX463" fmla="*/ 448235 w 2661966"/>
                          <a:gd name="connsiteY463" fmla="*/ 2398211 h 3370881"/>
                          <a:gd name="connsiteX464" fmla="*/ 430306 w 2661966"/>
                          <a:gd name="connsiteY464" fmla="*/ 2407176 h 3370881"/>
                          <a:gd name="connsiteX465" fmla="*/ 412376 w 2661966"/>
                          <a:gd name="connsiteY465" fmla="*/ 2420623 h 3370881"/>
                          <a:gd name="connsiteX466" fmla="*/ 389965 w 2661966"/>
                          <a:gd name="connsiteY466" fmla="*/ 2429587 h 3370881"/>
                          <a:gd name="connsiteX467" fmla="*/ 372035 w 2661966"/>
                          <a:gd name="connsiteY467" fmla="*/ 2443034 h 3370881"/>
                          <a:gd name="connsiteX468" fmla="*/ 318247 w 2661966"/>
                          <a:gd name="connsiteY468" fmla="*/ 2474411 h 3370881"/>
                          <a:gd name="connsiteX469" fmla="*/ 304800 w 2661966"/>
                          <a:gd name="connsiteY469" fmla="*/ 2492340 h 3370881"/>
                          <a:gd name="connsiteX470" fmla="*/ 282388 w 2661966"/>
                          <a:gd name="connsiteY470" fmla="*/ 2519234 h 3370881"/>
                          <a:gd name="connsiteX471" fmla="*/ 295835 w 2661966"/>
                          <a:gd name="connsiteY471" fmla="*/ 2815070 h 3370881"/>
                          <a:gd name="connsiteX472" fmla="*/ 300318 w 2661966"/>
                          <a:gd name="connsiteY472" fmla="*/ 2837481 h 3370881"/>
                          <a:gd name="connsiteX473" fmla="*/ 304800 w 2661966"/>
                          <a:gd name="connsiteY473" fmla="*/ 2868858 h 3370881"/>
                          <a:gd name="connsiteX474" fmla="*/ 309282 w 2661966"/>
                          <a:gd name="connsiteY474" fmla="*/ 2927129 h 3370881"/>
                          <a:gd name="connsiteX475" fmla="*/ 322729 w 2661966"/>
                          <a:gd name="connsiteY475" fmla="*/ 2985399 h 3370881"/>
                          <a:gd name="connsiteX476" fmla="*/ 327212 w 2661966"/>
                          <a:gd name="connsiteY476" fmla="*/ 3012293 h 3370881"/>
                          <a:gd name="connsiteX477" fmla="*/ 331694 w 2661966"/>
                          <a:gd name="connsiteY477" fmla="*/ 3043670 h 3370881"/>
                          <a:gd name="connsiteX478" fmla="*/ 345141 w 2661966"/>
                          <a:gd name="connsiteY478" fmla="*/ 3070564 h 3370881"/>
                          <a:gd name="connsiteX479" fmla="*/ 367553 w 2661966"/>
                          <a:gd name="connsiteY479" fmla="*/ 3124352 h 3370881"/>
                          <a:gd name="connsiteX480" fmla="*/ 381000 w 2661966"/>
                          <a:gd name="connsiteY480" fmla="*/ 3182623 h 3370881"/>
                          <a:gd name="connsiteX481" fmla="*/ 389965 w 2661966"/>
                          <a:gd name="connsiteY481" fmla="*/ 3196070 h 3370881"/>
                          <a:gd name="connsiteX482" fmla="*/ 394447 w 2661966"/>
                          <a:gd name="connsiteY482" fmla="*/ 3213999 h 3370881"/>
                          <a:gd name="connsiteX483" fmla="*/ 412376 w 2661966"/>
                          <a:gd name="connsiteY483" fmla="*/ 3245376 h 3370881"/>
                          <a:gd name="connsiteX484" fmla="*/ 416859 w 2661966"/>
                          <a:gd name="connsiteY484" fmla="*/ 3258823 h 3370881"/>
                          <a:gd name="connsiteX485" fmla="*/ 425823 w 2661966"/>
                          <a:gd name="connsiteY485" fmla="*/ 3272270 h 3370881"/>
                          <a:gd name="connsiteX486" fmla="*/ 439270 w 2661966"/>
                          <a:gd name="connsiteY486" fmla="*/ 3303646 h 3370881"/>
                          <a:gd name="connsiteX487" fmla="*/ 439270 w 2661966"/>
                          <a:gd name="connsiteY487" fmla="*/ 3352952 h 3370881"/>
                          <a:gd name="connsiteX488" fmla="*/ 430306 w 2661966"/>
                          <a:gd name="connsiteY488" fmla="*/ 3366399 h 3370881"/>
                          <a:gd name="connsiteX489" fmla="*/ 412376 w 2661966"/>
                          <a:gd name="connsiteY489" fmla="*/ 3370881 h 3370881"/>
                          <a:gd name="connsiteX490" fmla="*/ 295835 w 2661966"/>
                          <a:gd name="connsiteY490" fmla="*/ 3357434 h 3370881"/>
                          <a:gd name="connsiteX491" fmla="*/ 264459 w 2661966"/>
                          <a:gd name="connsiteY491" fmla="*/ 3276752 h 3370881"/>
                          <a:gd name="connsiteX492" fmla="*/ 259976 w 2661966"/>
                          <a:gd name="connsiteY492" fmla="*/ 3240893 h 3370881"/>
                          <a:gd name="connsiteX493" fmla="*/ 246529 w 2661966"/>
                          <a:gd name="connsiteY493" fmla="*/ 3178140 h 3370881"/>
                          <a:gd name="connsiteX494" fmla="*/ 237565 w 2661966"/>
                          <a:gd name="connsiteY494" fmla="*/ 3084011 h 3370881"/>
                          <a:gd name="connsiteX495" fmla="*/ 228600 w 2661966"/>
                          <a:gd name="connsiteY495" fmla="*/ 3057117 h 3370881"/>
                          <a:gd name="connsiteX496" fmla="*/ 219635 w 2661966"/>
                          <a:gd name="connsiteY496" fmla="*/ 3021258 h 3370881"/>
                          <a:gd name="connsiteX497" fmla="*/ 206188 w 2661966"/>
                          <a:gd name="connsiteY497" fmla="*/ 2980917 h 3370881"/>
                          <a:gd name="connsiteX498" fmla="*/ 201706 w 2661966"/>
                          <a:gd name="connsiteY498" fmla="*/ 2949540 h 3370881"/>
                          <a:gd name="connsiteX499" fmla="*/ 197223 w 2661966"/>
                          <a:gd name="connsiteY499" fmla="*/ 2927129 h 3370881"/>
                          <a:gd name="connsiteX500" fmla="*/ 192741 w 2661966"/>
                          <a:gd name="connsiteY500" fmla="*/ 2891270 h 3370881"/>
                          <a:gd name="connsiteX501" fmla="*/ 188259 w 2661966"/>
                          <a:gd name="connsiteY501" fmla="*/ 2850929 h 3370881"/>
                          <a:gd name="connsiteX502" fmla="*/ 179294 w 2661966"/>
                          <a:gd name="connsiteY502" fmla="*/ 2824034 h 3370881"/>
                          <a:gd name="connsiteX503" fmla="*/ 165847 w 2661966"/>
                          <a:gd name="connsiteY503" fmla="*/ 2774729 h 3370881"/>
                          <a:gd name="connsiteX504" fmla="*/ 161365 w 2661966"/>
                          <a:gd name="connsiteY504" fmla="*/ 2747834 h 3370881"/>
                          <a:gd name="connsiteX505" fmla="*/ 156882 w 2661966"/>
                          <a:gd name="connsiteY505" fmla="*/ 2559576 h 3370881"/>
                          <a:gd name="connsiteX506" fmla="*/ 152400 w 2661966"/>
                          <a:gd name="connsiteY506" fmla="*/ 2519234 h 3370881"/>
                          <a:gd name="connsiteX507" fmla="*/ 118035 w 2661966"/>
                          <a:gd name="connsiteY507" fmla="*/ 2400004 h 3370881"/>
                          <a:gd name="connsiteX508" fmla="*/ 117048 w 2661966"/>
                          <a:gd name="connsiteY508" fmla="*/ 2344423 h 3370881"/>
                          <a:gd name="connsiteX509" fmla="*/ 100106 w 2661966"/>
                          <a:gd name="connsiteY509" fmla="*/ 2330976 h 3370881"/>
                          <a:gd name="connsiteX510" fmla="*/ 138953 w 2661966"/>
                          <a:gd name="connsiteY510" fmla="*/ 2313046 h 3370881"/>
                          <a:gd name="connsiteX511" fmla="*/ 152400 w 2661966"/>
                          <a:gd name="connsiteY511" fmla="*/ 2304081 h 3370881"/>
                          <a:gd name="connsiteX512" fmla="*/ 170329 w 2661966"/>
                          <a:gd name="connsiteY512" fmla="*/ 2259258 h 3370881"/>
                          <a:gd name="connsiteX513" fmla="*/ 188259 w 2661966"/>
                          <a:gd name="connsiteY513" fmla="*/ 2223399 h 3370881"/>
                          <a:gd name="connsiteX514" fmla="*/ 206188 w 2661966"/>
                          <a:gd name="connsiteY514" fmla="*/ 2187540 h 3370881"/>
                          <a:gd name="connsiteX515" fmla="*/ 210670 w 2661966"/>
                          <a:gd name="connsiteY515" fmla="*/ 2174093 h 3370881"/>
                          <a:gd name="connsiteX516" fmla="*/ 219635 w 2661966"/>
                          <a:gd name="connsiteY516" fmla="*/ 2115823 h 3370881"/>
                          <a:gd name="connsiteX517" fmla="*/ 210670 w 2661966"/>
                          <a:gd name="connsiteY517" fmla="*/ 1958940 h 3370881"/>
                          <a:gd name="connsiteX518" fmla="*/ 192741 w 2661966"/>
                          <a:gd name="connsiteY518" fmla="*/ 1923081 h 3370881"/>
                          <a:gd name="connsiteX519" fmla="*/ 179294 w 2661966"/>
                          <a:gd name="connsiteY519" fmla="*/ 1891705 h 3370881"/>
                          <a:gd name="connsiteX520" fmla="*/ 165847 w 2661966"/>
                          <a:gd name="connsiteY520" fmla="*/ 1864811 h 3370881"/>
                          <a:gd name="connsiteX521" fmla="*/ 152400 w 2661966"/>
                          <a:gd name="connsiteY521" fmla="*/ 1833434 h 3370881"/>
                          <a:gd name="connsiteX522" fmla="*/ 143435 w 2661966"/>
                          <a:gd name="connsiteY522" fmla="*/ 1819987 h 3370881"/>
                          <a:gd name="connsiteX523" fmla="*/ 107576 w 2661966"/>
                          <a:gd name="connsiteY523" fmla="*/ 1784129 h 3370881"/>
                          <a:gd name="connsiteX524" fmla="*/ 94129 w 2661966"/>
                          <a:gd name="connsiteY524" fmla="*/ 1779646 h 3370881"/>
                          <a:gd name="connsiteX525" fmla="*/ 71718 w 2661966"/>
                          <a:gd name="connsiteY525" fmla="*/ 1770681 h 3370881"/>
                          <a:gd name="connsiteX526" fmla="*/ 58270 w 2661966"/>
                          <a:gd name="connsiteY526" fmla="*/ 1761717 h 3370881"/>
                          <a:gd name="connsiteX527" fmla="*/ 26894 w 2661966"/>
                          <a:gd name="connsiteY527" fmla="*/ 1730340 h 3370881"/>
                          <a:gd name="connsiteX528" fmla="*/ 0 w 2661966"/>
                          <a:gd name="connsiteY528" fmla="*/ 1707929 h 3370881"/>
                          <a:gd name="connsiteX0" fmla="*/ 0 w 2661966"/>
                          <a:gd name="connsiteY0" fmla="*/ 1707929 h 3370881"/>
                          <a:gd name="connsiteX1" fmla="*/ 22412 w 2661966"/>
                          <a:gd name="connsiteY1" fmla="*/ 1698964 h 3370881"/>
                          <a:gd name="connsiteX2" fmla="*/ 31376 w 2661966"/>
                          <a:gd name="connsiteY2" fmla="*/ 1681034 h 3370881"/>
                          <a:gd name="connsiteX3" fmla="*/ 44823 w 2661966"/>
                          <a:gd name="connsiteY3" fmla="*/ 1672070 h 3370881"/>
                          <a:gd name="connsiteX4" fmla="*/ 58270 w 2661966"/>
                          <a:gd name="connsiteY4" fmla="*/ 1654140 h 3370881"/>
                          <a:gd name="connsiteX5" fmla="*/ 76200 w 2661966"/>
                          <a:gd name="connsiteY5" fmla="*/ 1645176 h 3370881"/>
                          <a:gd name="connsiteX6" fmla="*/ 98612 w 2661966"/>
                          <a:gd name="connsiteY6" fmla="*/ 1636211 h 3370881"/>
                          <a:gd name="connsiteX7" fmla="*/ 125506 w 2661966"/>
                          <a:gd name="connsiteY7" fmla="*/ 1627246 h 3370881"/>
                          <a:gd name="connsiteX8" fmla="*/ 152400 w 2661966"/>
                          <a:gd name="connsiteY8" fmla="*/ 1609317 h 3370881"/>
                          <a:gd name="connsiteX9" fmla="*/ 170329 w 2661966"/>
                          <a:gd name="connsiteY9" fmla="*/ 1600352 h 3370881"/>
                          <a:gd name="connsiteX10" fmla="*/ 188259 w 2661966"/>
                          <a:gd name="connsiteY10" fmla="*/ 1582423 h 3370881"/>
                          <a:gd name="connsiteX11" fmla="*/ 228600 w 2661966"/>
                          <a:gd name="connsiteY11" fmla="*/ 1564493 h 3370881"/>
                          <a:gd name="connsiteX12" fmla="*/ 255494 w 2661966"/>
                          <a:gd name="connsiteY12" fmla="*/ 1546564 h 3370881"/>
                          <a:gd name="connsiteX13" fmla="*/ 300318 w 2661966"/>
                          <a:gd name="connsiteY13" fmla="*/ 1524152 h 3370881"/>
                          <a:gd name="connsiteX14" fmla="*/ 313765 w 2661966"/>
                          <a:gd name="connsiteY14" fmla="*/ 1515187 h 3370881"/>
                          <a:gd name="connsiteX15" fmla="*/ 340659 w 2661966"/>
                          <a:gd name="connsiteY15" fmla="*/ 1510705 h 3370881"/>
                          <a:gd name="connsiteX16" fmla="*/ 363070 w 2661966"/>
                          <a:gd name="connsiteY16" fmla="*/ 1506223 h 3370881"/>
                          <a:gd name="connsiteX17" fmla="*/ 389965 w 2661966"/>
                          <a:gd name="connsiteY17" fmla="*/ 1501740 h 3370881"/>
                          <a:gd name="connsiteX18" fmla="*/ 425823 w 2661966"/>
                          <a:gd name="connsiteY18" fmla="*/ 1497258 h 3370881"/>
                          <a:gd name="connsiteX19" fmla="*/ 470647 w 2661966"/>
                          <a:gd name="connsiteY19" fmla="*/ 1488293 h 3370881"/>
                          <a:gd name="connsiteX20" fmla="*/ 515470 w 2661966"/>
                          <a:gd name="connsiteY20" fmla="*/ 1479329 h 3370881"/>
                          <a:gd name="connsiteX21" fmla="*/ 528918 w 2661966"/>
                          <a:gd name="connsiteY21" fmla="*/ 1470364 h 3370881"/>
                          <a:gd name="connsiteX22" fmla="*/ 600635 w 2661966"/>
                          <a:gd name="connsiteY22" fmla="*/ 1456917 h 3370881"/>
                          <a:gd name="connsiteX23" fmla="*/ 690282 w 2661966"/>
                          <a:gd name="connsiteY23" fmla="*/ 1447952 h 3370881"/>
                          <a:gd name="connsiteX24" fmla="*/ 793376 w 2661966"/>
                          <a:gd name="connsiteY24" fmla="*/ 1452434 h 3370881"/>
                          <a:gd name="connsiteX25" fmla="*/ 874059 w 2661966"/>
                          <a:gd name="connsiteY25" fmla="*/ 1465881 h 3370881"/>
                          <a:gd name="connsiteX26" fmla="*/ 914400 w 2661966"/>
                          <a:gd name="connsiteY26" fmla="*/ 1470364 h 3370881"/>
                          <a:gd name="connsiteX27" fmla="*/ 1030941 w 2661966"/>
                          <a:gd name="connsiteY27" fmla="*/ 1483811 h 3370881"/>
                          <a:gd name="connsiteX28" fmla="*/ 1151965 w 2661966"/>
                          <a:gd name="connsiteY28" fmla="*/ 1492776 h 3370881"/>
                          <a:gd name="connsiteX29" fmla="*/ 1281953 w 2661966"/>
                          <a:gd name="connsiteY29" fmla="*/ 1501740 h 3370881"/>
                          <a:gd name="connsiteX30" fmla="*/ 1465729 w 2661966"/>
                          <a:gd name="connsiteY30" fmla="*/ 1497258 h 3370881"/>
                          <a:gd name="connsiteX31" fmla="*/ 1510553 w 2661966"/>
                          <a:gd name="connsiteY31" fmla="*/ 1492776 h 3370881"/>
                          <a:gd name="connsiteX32" fmla="*/ 1582270 w 2661966"/>
                          <a:gd name="connsiteY32" fmla="*/ 1461399 h 3370881"/>
                          <a:gd name="connsiteX33" fmla="*/ 1604682 w 2661966"/>
                          <a:gd name="connsiteY33" fmla="*/ 1456917 h 3370881"/>
                          <a:gd name="connsiteX34" fmla="*/ 1622612 w 2661966"/>
                          <a:gd name="connsiteY34" fmla="*/ 1447952 h 3370881"/>
                          <a:gd name="connsiteX35" fmla="*/ 1645023 w 2661966"/>
                          <a:gd name="connsiteY35" fmla="*/ 1438987 h 3370881"/>
                          <a:gd name="connsiteX36" fmla="*/ 1662953 w 2661966"/>
                          <a:gd name="connsiteY36" fmla="*/ 1425540 h 3370881"/>
                          <a:gd name="connsiteX37" fmla="*/ 1698812 w 2661966"/>
                          <a:gd name="connsiteY37" fmla="*/ 1407611 h 3370881"/>
                          <a:gd name="connsiteX38" fmla="*/ 1739153 w 2661966"/>
                          <a:gd name="connsiteY38" fmla="*/ 1380717 h 3370881"/>
                          <a:gd name="connsiteX39" fmla="*/ 1752600 w 2661966"/>
                          <a:gd name="connsiteY39" fmla="*/ 1367270 h 3370881"/>
                          <a:gd name="connsiteX40" fmla="*/ 1775012 w 2661966"/>
                          <a:gd name="connsiteY40" fmla="*/ 1353823 h 3370881"/>
                          <a:gd name="connsiteX41" fmla="*/ 1797423 w 2661966"/>
                          <a:gd name="connsiteY41" fmla="*/ 1335893 h 3370881"/>
                          <a:gd name="connsiteX42" fmla="*/ 1810870 w 2661966"/>
                          <a:gd name="connsiteY42" fmla="*/ 1304517 h 3370881"/>
                          <a:gd name="connsiteX43" fmla="*/ 1815353 w 2661966"/>
                          <a:gd name="connsiteY43" fmla="*/ 1291070 h 3370881"/>
                          <a:gd name="connsiteX44" fmla="*/ 1801906 w 2661966"/>
                          <a:gd name="connsiteY44" fmla="*/ 1138670 h 3370881"/>
                          <a:gd name="connsiteX45" fmla="*/ 1792941 w 2661966"/>
                          <a:gd name="connsiteY45" fmla="*/ 1125223 h 3370881"/>
                          <a:gd name="connsiteX46" fmla="*/ 1757082 w 2661966"/>
                          <a:gd name="connsiteY46" fmla="*/ 1093846 h 3370881"/>
                          <a:gd name="connsiteX47" fmla="*/ 1730188 w 2661966"/>
                          <a:gd name="connsiteY47" fmla="*/ 1066952 h 3370881"/>
                          <a:gd name="connsiteX48" fmla="*/ 1703294 w 2661966"/>
                          <a:gd name="connsiteY48" fmla="*/ 1049023 h 3370881"/>
                          <a:gd name="connsiteX49" fmla="*/ 1622612 w 2661966"/>
                          <a:gd name="connsiteY49" fmla="*/ 1053505 h 3370881"/>
                          <a:gd name="connsiteX50" fmla="*/ 1595718 w 2661966"/>
                          <a:gd name="connsiteY50" fmla="*/ 1062470 h 3370881"/>
                          <a:gd name="connsiteX51" fmla="*/ 1573306 w 2661966"/>
                          <a:gd name="connsiteY51" fmla="*/ 1066952 h 3370881"/>
                          <a:gd name="connsiteX52" fmla="*/ 1453385 w 2661966"/>
                          <a:gd name="connsiteY52" fmla="*/ 1082761 h 3370881"/>
                          <a:gd name="connsiteX53" fmla="*/ 1326776 w 2661966"/>
                          <a:gd name="connsiteY53" fmla="*/ 1062470 h 3370881"/>
                          <a:gd name="connsiteX54" fmla="*/ 1308847 w 2661966"/>
                          <a:gd name="connsiteY54" fmla="*/ 1057987 h 3370881"/>
                          <a:gd name="connsiteX55" fmla="*/ 1277470 w 2661966"/>
                          <a:gd name="connsiteY55" fmla="*/ 1053505 h 3370881"/>
                          <a:gd name="connsiteX56" fmla="*/ 1259541 w 2661966"/>
                          <a:gd name="connsiteY56" fmla="*/ 1049023 h 3370881"/>
                          <a:gd name="connsiteX57" fmla="*/ 1232647 w 2661966"/>
                          <a:gd name="connsiteY57" fmla="*/ 1044540 h 3370881"/>
                          <a:gd name="connsiteX58" fmla="*/ 1053353 w 2661966"/>
                          <a:gd name="connsiteY58" fmla="*/ 1049023 h 3370881"/>
                          <a:gd name="connsiteX59" fmla="*/ 1035423 w 2661966"/>
                          <a:gd name="connsiteY59" fmla="*/ 1053505 h 3370881"/>
                          <a:gd name="connsiteX60" fmla="*/ 1008529 w 2661966"/>
                          <a:gd name="connsiteY60" fmla="*/ 1057987 h 3370881"/>
                          <a:gd name="connsiteX61" fmla="*/ 995082 w 2661966"/>
                          <a:gd name="connsiteY61" fmla="*/ 1062470 h 3370881"/>
                          <a:gd name="connsiteX62" fmla="*/ 945776 w 2661966"/>
                          <a:gd name="connsiteY62" fmla="*/ 1031093 h 3370881"/>
                          <a:gd name="connsiteX63" fmla="*/ 941294 w 2661966"/>
                          <a:gd name="connsiteY63" fmla="*/ 1017646 h 3370881"/>
                          <a:gd name="connsiteX64" fmla="*/ 932329 w 2661966"/>
                          <a:gd name="connsiteY64" fmla="*/ 919034 h 3370881"/>
                          <a:gd name="connsiteX65" fmla="*/ 914400 w 2661966"/>
                          <a:gd name="connsiteY65" fmla="*/ 901105 h 3370881"/>
                          <a:gd name="connsiteX66" fmla="*/ 918882 w 2661966"/>
                          <a:gd name="connsiteY66" fmla="*/ 869729 h 3370881"/>
                          <a:gd name="connsiteX67" fmla="*/ 941294 w 2661966"/>
                          <a:gd name="connsiteY67" fmla="*/ 865246 h 3370881"/>
                          <a:gd name="connsiteX68" fmla="*/ 959223 w 2661966"/>
                          <a:gd name="connsiteY68" fmla="*/ 851799 h 3370881"/>
                          <a:gd name="connsiteX69" fmla="*/ 990600 w 2661966"/>
                          <a:gd name="connsiteY69" fmla="*/ 847317 h 3370881"/>
                          <a:gd name="connsiteX70" fmla="*/ 1129553 w 2661966"/>
                          <a:gd name="connsiteY70" fmla="*/ 838352 h 3370881"/>
                          <a:gd name="connsiteX71" fmla="*/ 1147482 w 2661966"/>
                          <a:gd name="connsiteY71" fmla="*/ 829387 h 3370881"/>
                          <a:gd name="connsiteX72" fmla="*/ 1178859 w 2661966"/>
                          <a:gd name="connsiteY72" fmla="*/ 806976 h 3370881"/>
                          <a:gd name="connsiteX73" fmla="*/ 1192306 w 2661966"/>
                          <a:gd name="connsiteY73" fmla="*/ 793529 h 3370881"/>
                          <a:gd name="connsiteX74" fmla="*/ 1214718 w 2661966"/>
                          <a:gd name="connsiteY74" fmla="*/ 784564 h 3370881"/>
                          <a:gd name="connsiteX75" fmla="*/ 1241612 w 2661966"/>
                          <a:gd name="connsiteY75" fmla="*/ 771117 h 3370881"/>
                          <a:gd name="connsiteX76" fmla="*/ 1277470 w 2661966"/>
                          <a:gd name="connsiteY76" fmla="*/ 753187 h 3370881"/>
                          <a:gd name="connsiteX77" fmla="*/ 1295400 w 2661966"/>
                          <a:gd name="connsiteY77" fmla="*/ 730776 h 3370881"/>
                          <a:gd name="connsiteX78" fmla="*/ 1317812 w 2661966"/>
                          <a:gd name="connsiteY78" fmla="*/ 708364 h 3370881"/>
                          <a:gd name="connsiteX79" fmla="*/ 1353670 w 2661966"/>
                          <a:gd name="connsiteY79" fmla="*/ 663540 h 3370881"/>
                          <a:gd name="connsiteX80" fmla="*/ 1371600 w 2661966"/>
                          <a:gd name="connsiteY80" fmla="*/ 636646 h 3370881"/>
                          <a:gd name="connsiteX81" fmla="*/ 1380565 w 2661966"/>
                          <a:gd name="connsiteY81" fmla="*/ 596305 h 3370881"/>
                          <a:gd name="connsiteX82" fmla="*/ 1385047 w 2661966"/>
                          <a:gd name="connsiteY82" fmla="*/ 582858 h 3370881"/>
                          <a:gd name="connsiteX83" fmla="*/ 1380565 w 2661966"/>
                          <a:gd name="connsiteY83" fmla="*/ 533552 h 3370881"/>
                          <a:gd name="connsiteX84" fmla="*/ 1367118 w 2661966"/>
                          <a:gd name="connsiteY84" fmla="*/ 524587 h 3370881"/>
                          <a:gd name="connsiteX85" fmla="*/ 1349188 w 2661966"/>
                          <a:gd name="connsiteY85" fmla="*/ 520105 h 3370881"/>
                          <a:gd name="connsiteX86" fmla="*/ 1326776 w 2661966"/>
                          <a:gd name="connsiteY86" fmla="*/ 511140 h 3370881"/>
                          <a:gd name="connsiteX87" fmla="*/ 1281953 w 2661966"/>
                          <a:gd name="connsiteY87" fmla="*/ 515623 h 3370881"/>
                          <a:gd name="connsiteX88" fmla="*/ 1250576 w 2661966"/>
                          <a:gd name="connsiteY88" fmla="*/ 529070 h 3370881"/>
                          <a:gd name="connsiteX89" fmla="*/ 1210235 w 2661966"/>
                          <a:gd name="connsiteY89" fmla="*/ 542517 h 3370881"/>
                          <a:gd name="connsiteX90" fmla="*/ 1183341 w 2661966"/>
                          <a:gd name="connsiteY90" fmla="*/ 555964 h 3370881"/>
                          <a:gd name="connsiteX91" fmla="*/ 1160929 w 2661966"/>
                          <a:gd name="connsiteY91" fmla="*/ 569411 h 3370881"/>
                          <a:gd name="connsiteX92" fmla="*/ 1134035 w 2661966"/>
                          <a:gd name="connsiteY92" fmla="*/ 578376 h 3370881"/>
                          <a:gd name="connsiteX93" fmla="*/ 1111623 w 2661966"/>
                          <a:gd name="connsiteY93" fmla="*/ 587340 h 3370881"/>
                          <a:gd name="connsiteX94" fmla="*/ 1084729 w 2661966"/>
                          <a:gd name="connsiteY94" fmla="*/ 596305 h 3370881"/>
                          <a:gd name="connsiteX95" fmla="*/ 986118 w 2661966"/>
                          <a:gd name="connsiteY95" fmla="*/ 591823 h 3370881"/>
                          <a:gd name="connsiteX96" fmla="*/ 927847 w 2661966"/>
                          <a:gd name="connsiteY96" fmla="*/ 578376 h 3370881"/>
                          <a:gd name="connsiteX97" fmla="*/ 896470 w 2661966"/>
                          <a:gd name="connsiteY97" fmla="*/ 555964 h 3370881"/>
                          <a:gd name="connsiteX98" fmla="*/ 883023 w 2661966"/>
                          <a:gd name="connsiteY98" fmla="*/ 546999 h 3370881"/>
                          <a:gd name="connsiteX99" fmla="*/ 865094 w 2661966"/>
                          <a:gd name="connsiteY99" fmla="*/ 497693 h 3370881"/>
                          <a:gd name="connsiteX100" fmla="*/ 869576 w 2661966"/>
                          <a:gd name="connsiteY100" fmla="*/ 403564 h 3370881"/>
                          <a:gd name="connsiteX101" fmla="*/ 874059 w 2661966"/>
                          <a:gd name="connsiteY101" fmla="*/ 385634 h 3370881"/>
                          <a:gd name="connsiteX102" fmla="*/ 883023 w 2661966"/>
                          <a:gd name="connsiteY102" fmla="*/ 372187 h 3370881"/>
                          <a:gd name="connsiteX103" fmla="*/ 913728 w 2661966"/>
                          <a:gd name="connsiteY103" fmla="*/ 342268 h 3370881"/>
                          <a:gd name="connsiteX104" fmla="*/ 914400 w 2661966"/>
                          <a:gd name="connsiteY104" fmla="*/ 385634 h 3370881"/>
                          <a:gd name="connsiteX105" fmla="*/ 909918 w 2661966"/>
                          <a:gd name="connsiteY105" fmla="*/ 408046 h 3370881"/>
                          <a:gd name="connsiteX106" fmla="*/ 900953 w 2661966"/>
                          <a:gd name="connsiteY106" fmla="*/ 466317 h 3370881"/>
                          <a:gd name="connsiteX107" fmla="*/ 905435 w 2661966"/>
                          <a:gd name="connsiteY107" fmla="*/ 515623 h 3370881"/>
                          <a:gd name="connsiteX108" fmla="*/ 932329 w 2661966"/>
                          <a:gd name="connsiteY108" fmla="*/ 551481 h 3370881"/>
                          <a:gd name="connsiteX109" fmla="*/ 954741 w 2661966"/>
                          <a:gd name="connsiteY109" fmla="*/ 560446 h 3370881"/>
                          <a:gd name="connsiteX110" fmla="*/ 972670 w 2661966"/>
                          <a:gd name="connsiteY110" fmla="*/ 569411 h 3370881"/>
                          <a:gd name="connsiteX111" fmla="*/ 1066800 w 2661966"/>
                          <a:gd name="connsiteY111" fmla="*/ 564929 h 3370881"/>
                          <a:gd name="connsiteX112" fmla="*/ 1111623 w 2661966"/>
                          <a:gd name="connsiteY112" fmla="*/ 551481 h 3370881"/>
                          <a:gd name="connsiteX113" fmla="*/ 1129553 w 2661966"/>
                          <a:gd name="connsiteY113" fmla="*/ 538034 h 3370881"/>
                          <a:gd name="connsiteX114" fmla="*/ 1156447 w 2661966"/>
                          <a:gd name="connsiteY114" fmla="*/ 511140 h 3370881"/>
                          <a:gd name="connsiteX115" fmla="*/ 1160929 w 2661966"/>
                          <a:gd name="connsiteY115" fmla="*/ 493211 h 3370881"/>
                          <a:gd name="connsiteX116" fmla="*/ 1178859 w 2661966"/>
                          <a:gd name="connsiteY116" fmla="*/ 331846 h 3370881"/>
                          <a:gd name="connsiteX117" fmla="*/ 1215315 w 2661966"/>
                          <a:gd name="connsiteY117" fmla="*/ 270289 h 3370881"/>
                          <a:gd name="connsiteX118" fmla="*/ 1214718 w 2661966"/>
                          <a:gd name="connsiteY118" fmla="*/ 367705 h 3370881"/>
                          <a:gd name="connsiteX119" fmla="*/ 1201270 w 2661966"/>
                          <a:gd name="connsiteY119" fmla="*/ 412529 h 3370881"/>
                          <a:gd name="connsiteX120" fmla="*/ 1210235 w 2661966"/>
                          <a:gd name="connsiteY120" fmla="*/ 461834 h 3370881"/>
                          <a:gd name="connsiteX121" fmla="*/ 1214718 w 2661966"/>
                          <a:gd name="connsiteY121" fmla="*/ 475281 h 3370881"/>
                          <a:gd name="connsiteX122" fmla="*/ 1231975 w 2661966"/>
                          <a:gd name="connsiteY122" fmla="*/ 478531 h 3370881"/>
                          <a:gd name="connsiteX123" fmla="*/ 1252481 w 2661966"/>
                          <a:gd name="connsiteY123" fmla="*/ 492651 h 3370881"/>
                          <a:gd name="connsiteX124" fmla="*/ 1317812 w 2661966"/>
                          <a:gd name="connsiteY124" fmla="*/ 488168 h 3370881"/>
                          <a:gd name="connsiteX125" fmla="*/ 1357480 w 2661966"/>
                          <a:gd name="connsiteY125" fmla="*/ 477299 h 3370881"/>
                          <a:gd name="connsiteX126" fmla="*/ 1506070 w 2661966"/>
                          <a:gd name="connsiteY126" fmla="*/ 457352 h 3370881"/>
                          <a:gd name="connsiteX127" fmla="*/ 1550894 w 2661966"/>
                          <a:gd name="connsiteY127" fmla="*/ 430458 h 3370881"/>
                          <a:gd name="connsiteX128" fmla="*/ 1564341 w 2661966"/>
                          <a:gd name="connsiteY128" fmla="*/ 417011 h 3370881"/>
                          <a:gd name="connsiteX129" fmla="*/ 1586753 w 2661966"/>
                          <a:gd name="connsiteY129" fmla="*/ 399081 h 3370881"/>
                          <a:gd name="connsiteX130" fmla="*/ 1595718 w 2661966"/>
                          <a:gd name="connsiteY130" fmla="*/ 381152 h 3370881"/>
                          <a:gd name="connsiteX131" fmla="*/ 1641714 w 2661966"/>
                          <a:gd name="connsiteY131" fmla="*/ 352560 h 3370881"/>
                          <a:gd name="connsiteX132" fmla="*/ 1620066 w 2661966"/>
                          <a:gd name="connsiteY132" fmla="*/ 291047 h 3370881"/>
                          <a:gd name="connsiteX133" fmla="*/ 1604852 w 2661966"/>
                          <a:gd name="connsiteY133" fmla="*/ 236279 h 3370881"/>
                          <a:gd name="connsiteX134" fmla="*/ 1537447 w 2661966"/>
                          <a:gd name="connsiteY134" fmla="*/ 188411 h 3370881"/>
                          <a:gd name="connsiteX135" fmla="*/ 1722867 w 2661966"/>
                          <a:gd name="connsiteY135" fmla="*/ 284146 h 3370881"/>
                          <a:gd name="connsiteX136" fmla="*/ 1655669 w 2661966"/>
                          <a:gd name="connsiteY136" fmla="*/ 407486 h 3370881"/>
                          <a:gd name="connsiteX137" fmla="*/ 1658470 w 2661966"/>
                          <a:gd name="connsiteY137" fmla="*/ 412529 h 3370881"/>
                          <a:gd name="connsiteX138" fmla="*/ 1685365 w 2661966"/>
                          <a:gd name="connsiteY138" fmla="*/ 390117 h 3370881"/>
                          <a:gd name="connsiteX139" fmla="*/ 1694329 w 2661966"/>
                          <a:gd name="connsiteY139" fmla="*/ 376670 h 3370881"/>
                          <a:gd name="connsiteX140" fmla="*/ 1734670 w 2661966"/>
                          <a:gd name="connsiteY140" fmla="*/ 354258 h 3370881"/>
                          <a:gd name="connsiteX141" fmla="*/ 1743635 w 2661966"/>
                          <a:gd name="connsiteY141" fmla="*/ 340811 h 3370881"/>
                          <a:gd name="connsiteX142" fmla="*/ 1757082 w 2661966"/>
                          <a:gd name="connsiteY142" fmla="*/ 336329 h 3370881"/>
                          <a:gd name="connsiteX143" fmla="*/ 1843909 w 2661966"/>
                          <a:gd name="connsiteY143" fmla="*/ 262341 h 3370881"/>
                          <a:gd name="connsiteX144" fmla="*/ 1874221 w 2661966"/>
                          <a:gd name="connsiteY144" fmla="*/ 202194 h 3370881"/>
                          <a:gd name="connsiteX145" fmla="*/ 1828094 w 2661966"/>
                          <a:gd name="connsiteY145" fmla="*/ 136767 h 3370881"/>
                          <a:gd name="connsiteX146" fmla="*/ 1772023 w 2661966"/>
                          <a:gd name="connsiteY146" fmla="*/ 77249 h 3370881"/>
                          <a:gd name="connsiteX147" fmla="*/ 1948888 w 2661966"/>
                          <a:gd name="connsiteY147" fmla="*/ 178018 h 3370881"/>
                          <a:gd name="connsiteX148" fmla="*/ 1952362 w 2661966"/>
                          <a:gd name="connsiteY148" fmla="*/ 254265 h 3370881"/>
                          <a:gd name="connsiteX149" fmla="*/ 1874221 w 2661966"/>
                          <a:gd name="connsiteY149" fmla="*/ 318698 h 3370881"/>
                          <a:gd name="connsiteX150" fmla="*/ 1788459 w 2661966"/>
                          <a:gd name="connsiteY150" fmla="*/ 367705 h 3370881"/>
                          <a:gd name="connsiteX151" fmla="*/ 1761565 w 2661966"/>
                          <a:gd name="connsiteY151" fmla="*/ 390117 h 3370881"/>
                          <a:gd name="connsiteX152" fmla="*/ 1783976 w 2661966"/>
                          <a:gd name="connsiteY152" fmla="*/ 399081 h 3370881"/>
                          <a:gd name="connsiteX153" fmla="*/ 1878106 w 2661966"/>
                          <a:gd name="connsiteY153" fmla="*/ 390117 h 3370881"/>
                          <a:gd name="connsiteX154" fmla="*/ 1891553 w 2661966"/>
                          <a:gd name="connsiteY154" fmla="*/ 381152 h 3370881"/>
                          <a:gd name="connsiteX155" fmla="*/ 1918447 w 2661966"/>
                          <a:gd name="connsiteY155" fmla="*/ 372187 h 3370881"/>
                          <a:gd name="connsiteX156" fmla="*/ 1940859 w 2661966"/>
                          <a:gd name="connsiteY156" fmla="*/ 358740 h 3370881"/>
                          <a:gd name="connsiteX157" fmla="*/ 1954306 w 2661966"/>
                          <a:gd name="connsiteY157" fmla="*/ 354258 h 3370881"/>
                          <a:gd name="connsiteX158" fmla="*/ 2103145 w 2661966"/>
                          <a:gd name="connsiteY158" fmla="*/ 202207 h 3370881"/>
                          <a:gd name="connsiteX159" fmla="*/ 2064254 w 2661966"/>
                          <a:gd name="connsiteY159" fmla="*/ 20406 h 3370881"/>
                          <a:gd name="connsiteX160" fmla="*/ 2169347 w 2661966"/>
                          <a:gd name="connsiteY160" fmla="*/ 104479 h 3370881"/>
                          <a:gd name="connsiteX161" fmla="*/ 2183354 w 2661966"/>
                          <a:gd name="connsiteY161" fmla="*/ 192893 h 3370881"/>
                          <a:gd name="connsiteX162" fmla="*/ 2170300 w 2661966"/>
                          <a:gd name="connsiteY162" fmla="*/ 271231 h 3370881"/>
                          <a:gd name="connsiteX163" fmla="*/ 2096795 w 2661966"/>
                          <a:gd name="connsiteY163" fmla="*/ 316507 h 3370881"/>
                          <a:gd name="connsiteX164" fmla="*/ 1999129 w 2661966"/>
                          <a:gd name="connsiteY164" fmla="*/ 358740 h 3370881"/>
                          <a:gd name="connsiteX165" fmla="*/ 1994647 w 2661966"/>
                          <a:gd name="connsiteY165" fmla="*/ 372187 h 3370881"/>
                          <a:gd name="connsiteX166" fmla="*/ 2039470 w 2661966"/>
                          <a:gd name="connsiteY166" fmla="*/ 390117 h 3370881"/>
                          <a:gd name="connsiteX167" fmla="*/ 2115670 w 2661966"/>
                          <a:gd name="connsiteY167" fmla="*/ 390117 h 3370881"/>
                          <a:gd name="connsiteX168" fmla="*/ 2160494 w 2661966"/>
                          <a:gd name="connsiteY168" fmla="*/ 376670 h 3370881"/>
                          <a:gd name="connsiteX169" fmla="*/ 2191870 w 2661966"/>
                          <a:gd name="connsiteY169" fmla="*/ 363223 h 3370881"/>
                          <a:gd name="connsiteX170" fmla="*/ 2205318 w 2661966"/>
                          <a:gd name="connsiteY170" fmla="*/ 358740 h 3370881"/>
                          <a:gd name="connsiteX171" fmla="*/ 2273487 w 2661966"/>
                          <a:gd name="connsiteY171" fmla="*/ 280486 h 3370881"/>
                          <a:gd name="connsiteX172" fmla="*/ 2312894 w 2661966"/>
                          <a:gd name="connsiteY172" fmla="*/ 183929 h 3370881"/>
                          <a:gd name="connsiteX173" fmla="*/ 2339788 w 2661966"/>
                          <a:gd name="connsiteY173" fmla="*/ 151 h 3370881"/>
                          <a:gd name="connsiteX174" fmla="*/ 2357718 w 2661966"/>
                          <a:gd name="connsiteY174" fmla="*/ 215305 h 3370881"/>
                          <a:gd name="connsiteX175" fmla="*/ 2308598 w 2661966"/>
                          <a:gd name="connsiteY175" fmla="*/ 319520 h 3370881"/>
                          <a:gd name="connsiteX176" fmla="*/ 2245659 w 2661966"/>
                          <a:gd name="connsiteY176" fmla="*/ 390117 h 3370881"/>
                          <a:gd name="connsiteX177" fmla="*/ 2254623 w 2661966"/>
                          <a:gd name="connsiteY177" fmla="*/ 403564 h 3370881"/>
                          <a:gd name="connsiteX178" fmla="*/ 2353235 w 2661966"/>
                          <a:gd name="connsiteY178" fmla="*/ 399081 h 3370881"/>
                          <a:gd name="connsiteX179" fmla="*/ 2366682 w 2661966"/>
                          <a:gd name="connsiteY179" fmla="*/ 394599 h 3370881"/>
                          <a:gd name="connsiteX180" fmla="*/ 2389094 w 2661966"/>
                          <a:gd name="connsiteY180" fmla="*/ 390117 h 3370881"/>
                          <a:gd name="connsiteX181" fmla="*/ 2424953 w 2661966"/>
                          <a:gd name="connsiteY181" fmla="*/ 367705 h 3370881"/>
                          <a:gd name="connsiteX182" fmla="*/ 2528047 w 2661966"/>
                          <a:gd name="connsiteY182" fmla="*/ 292700 h 3370881"/>
                          <a:gd name="connsiteX183" fmla="*/ 2541495 w 2661966"/>
                          <a:gd name="connsiteY183" fmla="*/ 62906 h 3370881"/>
                          <a:gd name="connsiteX184" fmla="*/ 2591304 w 2661966"/>
                          <a:gd name="connsiteY184" fmla="*/ 214081 h 3370881"/>
                          <a:gd name="connsiteX185" fmla="*/ 2602790 w 2661966"/>
                          <a:gd name="connsiteY185" fmla="*/ 290907 h 3370881"/>
                          <a:gd name="connsiteX186" fmla="*/ 2660388 w 2661966"/>
                          <a:gd name="connsiteY186" fmla="*/ 338644 h 3370881"/>
                          <a:gd name="connsiteX187" fmla="*/ 2531969 w 2661966"/>
                          <a:gd name="connsiteY187" fmla="*/ 383206 h 3370881"/>
                          <a:gd name="connsiteX188" fmla="*/ 2442882 w 2661966"/>
                          <a:gd name="connsiteY188" fmla="*/ 403564 h 3370881"/>
                          <a:gd name="connsiteX189" fmla="*/ 2398059 w 2661966"/>
                          <a:gd name="connsiteY189" fmla="*/ 417011 h 3370881"/>
                          <a:gd name="connsiteX190" fmla="*/ 2375647 w 2661966"/>
                          <a:gd name="connsiteY190" fmla="*/ 425976 h 3370881"/>
                          <a:gd name="connsiteX191" fmla="*/ 2357718 w 2661966"/>
                          <a:gd name="connsiteY191" fmla="*/ 430458 h 3370881"/>
                          <a:gd name="connsiteX192" fmla="*/ 2344270 w 2661966"/>
                          <a:gd name="connsiteY192" fmla="*/ 461834 h 3370881"/>
                          <a:gd name="connsiteX193" fmla="*/ 2353235 w 2661966"/>
                          <a:gd name="connsiteY193" fmla="*/ 502176 h 3370881"/>
                          <a:gd name="connsiteX194" fmla="*/ 2362200 w 2661966"/>
                          <a:gd name="connsiteY194" fmla="*/ 515623 h 3370881"/>
                          <a:gd name="connsiteX195" fmla="*/ 2344270 w 2661966"/>
                          <a:gd name="connsiteY195" fmla="*/ 587340 h 3370881"/>
                          <a:gd name="connsiteX196" fmla="*/ 2321859 w 2661966"/>
                          <a:gd name="connsiteY196" fmla="*/ 614234 h 3370881"/>
                          <a:gd name="connsiteX197" fmla="*/ 2308412 w 2661966"/>
                          <a:gd name="connsiteY197" fmla="*/ 636646 h 3370881"/>
                          <a:gd name="connsiteX198" fmla="*/ 2281518 w 2661966"/>
                          <a:gd name="connsiteY198" fmla="*/ 641129 h 3370881"/>
                          <a:gd name="connsiteX199" fmla="*/ 2259106 w 2661966"/>
                          <a:gd name="connsiteY199" fmla="*/ 636646 h 3370881"/>
                          <a:gd name="connsiteX200" fmla="*/ 2277035 w 2661966"/>
                          <a:gd name="connsiteY200" fmla="*/ 578376 h 3370881"/>
                          <a:gd name="connsiteX201" fmla="*/ 2290482 w 2661966"/>
                          <a:gd name="connsiteY201" fmla="*/ 542517 h 3370881"/>
                          <a:gd name="connsiteX202" fmla="*/ 2286000 w 2661966"/>
                          <a:gd name="connsiteY202" fmla="*/ 506658 h 3370881"/>
                          <a:gd name="connsiteX203" fmla="*/ 2245659 w 2661966"/>
                          <a:gd name="connsiteY203" fmla="*/ 448387 h 3370881"/>
                          <a:gd name="connsiteX204" fmla="*/ 2200835 w 2661966"/>
                          <a:gd name="connsiteY204" fmla="*/ 430458 h 3370881"/>
                          <a:gd name="connsiteX205" fmla="*/ 2169459 w 2661966"/>
                          <a:gd name="connsiteY205" fmla="*/ 425976 h 3370881"/>
                          <a:gd name="connsiteX206" fmla="*/ 2102223 w 2661966"/>
                          <a:gd name="connsiteY206" fmla="*/ 430458 h 3370881"/>
                          <a:gd name="connsiteX207" fmla="*/ 2084294 w 2661966"/>
                          <a:gd name="connsiteY207" fmla="*/ 439423 h 3370881"/>
                          <a:gd name="connsiteX208" fmla="*/ 2070847 w 2661966"/>
                          <a:gd name="connsiteY208" fmla="*/ 443905 h 3370881"/>
                          <a:gd name="connsiteX209" fmla="*/ 2061882 w 2661966"/>
                          <a:gd name="connsiteY209" fmla="*/ 461834 h 3370881"/>
                          <a:gd name="connsiteX210" fmla="*/ 2034988 w 2661966"/>
                          <a:gd name="connsiteY210" fmla="*/ 475281 h 3370881"/>
                          <a:gd name="connsiteX211" fmla="*/ 1783976 w 2661966"/>
                          <a:gd name="connsiteY211" fmla="*/ 479764 h 3370881"/>
                          <a:gd name="connsiteX212" fmla="*/ 1766047 w 2661966"/>
                          <a:gd name="connsiteY212" fmla="*/ 488729 h 3370881"/>
                          <a:gd name="connsiteX213" fmla="*/ 1703294 w 2661966"/>
                          <a:gd name="connsiteY213" fmla="*/ 506658 h 3370881"/>
                          <a:gd name="connsiteX214" fmla="*/ 1689847 w 2661966"/>
                          <a:gd name="connsiteY214" fmla="*/ 511140 h 3370881"/>
                          <a:gd name="connsiteX215" fmla="*/ 1676400 w 2661966"/>
                          <a:gd name="connsiteY215" fmla="*/ 520105 h 3370881"/>
                          <a:gd name="connsiteX216" fmla="*/ 1649506 w 2661966"/>
                          <a:gd name="connsiteY216" fmla="*/ 529070 h 3370881"/>
                          <a:gd name="connsiteX217" fmla="*/ 1636059 w 2661966"/>
                          <a:gd name="connsiteY217" fmla="*/ 538034 h 3370881"/>
                          <a:gd name="connsiteX218" fmla="*/ 1622612 w 2661966"/>
                          <a:gd name="connsiteY218" fmla="*/ 551481 h 3370881"/>
                          <a:gd name="connsiteX219" fmla="*/ 1609165 w 2661966"/>
                          <a:gd name="connsiteY219" fmla="*/ 555964 h 3370881"/>
                          <a:gd name="connsiteX220" fmla="*/ 1577788 w 2661966"/>
                          <a:gd name="connsiteY220" fmla="*/ 587340 h 3370881"/>
                          <a:gd name="connsiteX221" fmla="*/ 1568823 w 2661966"/>
                          <a:gd name="connsiteY221" fmla="*/ 600787 h 3370881"/>
                          <a:gd name="connsiteX222" fmla="*/ 1555376 w 2661966"/>
                          <a:gd name="connsiteY222" fmla="*/ 614234 h 3370881"/>
                          <a:gd name="connsiteX223" fmla="*/ 1524000 w 2661966"/>
                          <a:gd name="connsiteY223" fmla="*/ 654576 h 3370881"/>
                          <a:gd name="connsiteX224" fmla="*/ 1519518 w 2661966"/>
                          <a:gd name="connsiteY224" fmla="*/ 668023 h 3370881"/>
                          <a:gd name="connsiteX225" fmla="*/ 1528482 w 2661966"/>
                          <a:gd name="connsiteY225" fmla="*/ 708364 h 3370881"/>
                          <a:gd name="connsiteX226" fmla="*/ 1537447 w 2661966"/>
                          <a:gd name="connsiteY226" fmla="*/ 721811 h 3370881"/>
                          <a:gd name="connsiteX227" fmla="*/ 1568823 w 2661966"/>
                          <a:gd name="connsiteY227" fmla="*/ 712846 h 3370881"/>
                          <a:gd name="connsiteX228" fmla="*/ 1600200 w 2661966"/>
                          <a:gd name="connsiteY228" fmla="*/ 712846 h 3370881"/>
                          <a:gd name="connsiteX229" fmla="*/ 1631576 w 2661966"/>
                          <a:gd name="connsiteY229" fmla="*/ 690434 h 3370881"/>
                          <a:gd name="connsiteX230" fmla="*/ 1645023 w 2661966"/>
                          <a:gd name="connsiteY230" fmla="*/ 676987 h 3370881"/>
                          <a:gd name="connsiteX231" fmla="*/ 1685365 w 2661966"/>
                          <a:gd name="connsiteY231" fmla="*/ 645611 h 3370881"/>
                          <a:gd name="connsiteX232" fmla="*/ 1716741 w 2661966"/>
                          <a:gd name="connsiteY232" fmla="*/ 614234 h 3370881"/>
                          <a:gd name="connsiteX233" fmla="*/ 1748118 w 2661966"/>
                          <a:gd name="connsiteY233" fmla="*/ 596305 h 3370881"/>
                          <a:gd name="connsiteX234" fmla="*/ 1761565 w 2661966"/>
                          <a:gd name="connsiteY234" fmla="*/ 591823 h 3370881"/>
                          <a:gd name="connsiteX235" fmla="*/ 1779494 w 2661966"/>
                          <a:gd name="connsiteY235" fmla="*/ 582858 h 3370881"/>
                          <a:gd name="connsiteX236" fmla="*/ 1815353 w 2661966"/>
                          <a:gd name="connsiteY236" fmla="*/ 573893 h 3370881"/>
                          <a:gd name="connsiteX237" fmla="*/ 2030506 w 2661966"/>
                          <a:gd name="connsiteY237" fmla="*/ 578376 h 3370881"/>
                          <a:gd name="connsiteX238" fmla="*/ 2017059 w 2661966"/>
                          <a:gd name="connsiteY238" fmla="*/ 600787 h 3370881"/>
                          <a:gd name="connsiteX239" fmla="*/ 1981200 w 2661966"/>
                          <a:gd name="connsiteY239" fmla="*/ 636646 h 3370881"/>
                          <a:gd name="connsiteX240" fmla="*/ 1967753 w 2661966"/>
                          <a:gd name="connsiteY240" fmla="*/ 650093 h 3370881"/>
                          <a:gd name="connsiteX241" fmla="*/ 1936376 w 2661966"/>
                          <a:gd name="connsiteY241" fmla="*/ 690434 h 3370881"/>
                          <a:gd name="connsiteX242" fmla="*/ 1905000 w 2661966"/>
                          <a:gd name="connsiteY242" fmla="*/ 717329 h 3370881"/>
                          <a:gd name="connsiteX243" fmla="*/ 1860176 w 2661966"/>
                          <a:gd name="connsiteY243" fmla="*/ 735258 h 3370881"/>
                          <a:gd name="connsiteX244" fmla="*/ 1788459 w 2661966"/>
                          <a:gd name="connsiteY244" fmla="*/ 744223 h 3370881"/>
                          <a:gd name="connsiteX245" fmla="*/ 1846729 w 2661966"/>
                          <a:gd name="connsiteY245" fmla="*/ 802493 h 3370881"/>
                          <a:gd name="connsiteX246" fmla="*/ 1913965 w 2661966"/>
                          <a:gd name="connsiteY246" fmla="*/ 829387 h 3370881"/>
                          <a:gd name="connsiteX247" fmla="*/ 1922929 w 2661966"/>
                          <a:gd name="connsiteY247" fmla="*/ 842834 h 3370881"/>
                          <a:gd name="connsiteX248" fmla="*/ 1967753 w 2661966"/>
                          <a:gd name="connsiteY248" fmla="*/ 883176 h 3370881"/>
                          <a:gd name="connsiteX249" fmla="*/ 1981200 w 2661966"/>
                          <a:gd name="connsiteY249" fmla="*/ 896623 h 3370881"/>
                          <a:gd name="connsiteX250" fmla="*/ 1994647 w 2661966"/>
                          <a:gd name="connsiteY250" fmla="*/ 905587 h 3370881"/>
                          <a:gd name="connsiteX251" fmla="*/ 2021541 w 2661966"/>
                          <a:gd name="connsiteY251" fmla="*/ 927999 h 3370881"/>
                          <a:gd name="connsiteX252" fmla="*/ 2030506 w 2661966"/>
                          <a:gd name="connsiteY252" fmla="*/ 941446 h 3370881"/>
                          <a:gd name="connsiteX253" fmla="*/ 2057400 w 2661966"/>
                          <a:gd name="connsiteY253" fmla="*/ 968340 h 3370881"/>
                          <a:gd name="connsiteX254" fmla="*/ 2088776 w 2661966"/>
                          <a:gd name="connsiteY254" fmla="*/ 1013164 h 3370881"/>
                          <a:gd name="connsiteX255" fmla="*/ 2115670 w 2661966"/>
                          <a:gd name="connsiteY255" fmla="*/ 1057987 h 3370881"/>
                          <a:gd name="connsiteX256" fmla="*/ 2120153 w 2661966"/>
                          <a:gd name="connsiteY256" fmla="*/ 1089364 h 3370881"/>
                          <a:gd name="connsiteX257" fmla="*/ 2138082 w 2661966"/>
                          <a:gd name="connsiteY257" fmla="*/ 1143152 h 3370881"/>
                          <a:gd name="connsiteX258" fmla="*/ 2147047 w 2661966"/>
                          <a:gd name="connsiteY258" fmla="*/ 1196940 h 3370881"/>
                          <a:gd name="connsiteX259" fmla="*/ 2151529 w 2661966"/>
                          <a:gd name="connsiteY259" fmla="*/ 1210387 h 3370881"/>
                          <a:gd name="connsiteX260" fmla="*/ 2156012 w 2661966"/>
                          <a:gd name="connsiteY260" fmla="*/ 1228317 h 3370881"/>
                          <a:gd name="connsiteX261" fmla="*/ 2173941 w 2661966"/>
                          <a:gd name="connsiteY261" fmla="*/ 1295552 h 3370881"/>
                          <a:gd name="connsiteX262" fmla="*/ 2182906 w 2661966"/>
                          <a:gd name="connsiteY262" fmla="*/ 1313481 h 3370881"/>
                          <a:gd name="connsiteX263" fmla="*/ 2187388 w 2661966"/>
                          <a:gd name="connsiteY263" fmla="*/ 1331411 h 3370881"/>
                          <a:gd name="connsiteX264" fmla="*/ 2214282 w 2661966"/>
                          <a:gd name="connsiteY264" fmla="*/ 1385199 h 3370881"/>
                          <a:gd name="connsiteX265" fmla="*/ 2218765 w 2661966"/>
                          <a:gd name="connsiteY265" fmla="*/ 1403129 h 3370881"/>
                          <a:gd name="connsiteX266" fmla="*/ 2223247 w 2661966"/>
                          <a:gd name="connsiteY266" fmla="*/ 1430023 h 3370881"/>
                          <a:gd name="connsiteX267" fmla="*/ 2236694 w 2661966"/>
                          <a:gd name="connsiteY267" fmla="*/ 1456917 h 3370881"/>
                          <a:gd name="connsiteX268" fmla="*/ 2249794 w 2661966"/>
                          <a:gd name="connsiteY268" fmla="*/ 1524624 h 3370881"/>
                          <a:gd name="connsiteX269" fmla="*/ 2241176 w 2661966"/>
                          <a:gd name="connsiteY269" fmla="*/ 1577940 h 3370881"/>
                          <a:gd name="connsiteX270" fmla="*/ 2245659 w 2661966"/>
                          <a:gd name="connsiteY270" fmla="*/ 1595870 h 3370881"/>
                          <a:gd name="connsiteX271" fmla="*/ 2249634 w 2661966"/>
                          <a:gd name="connsiteY271" fmla="*/ 1685855 h 3370881"/>
                          <a:gd name="connsiteX272" fmla="*/ 2227729 w 2661966"/>
                          <a:gd name="connsiteY272" fmla="*/ 1716893 h 3370881"/>
                          <a:gd name="connsiteX273" fmla="*/ 2240500 w 2661966"/>
                          <a:gd name="connsiteY273" fmla="*/ 1674269 h 3370881"/>
                          <a:gd name="connsiteX274" fmla="*/ 2235341 w 2661966"/>
                          <a:gd name="connsiteY274" fmla="*/ 1788611 h 3370881"/>
                          <a:gd name="connsiteX275" fmla="*/ 2230689 w 2661966"/>
                          <a:gd name="connsiteY275" fmla="*/ 1823963 h 3370881"/>
                          <a:gd name="connsiteX276" fmla="*/ 2226207 w 2661966"/>
                          <a:gd name="connsiteY276" fmla="*/ 1824470 h 3370881"/>
                          <a:gd name="connsiteX277" fmla="*/ 2208278 w 2661966"/>
                          <a:gd name="connsiteY277" fmla="*/ 1869293 h 3370881"/>
                          <a:gd name="connsiteX278" fmla="*/ 2195168 w 2661966"/>
                          <a:gd name="connsiteY278" fmla="*/ 1882740 h 3370881"/>
                          <a:gd name="connsiteX279" fmla="*/ 2203458 w 2661966"/>
                          <a:gd name="connsiteY279" fmla="*/ 1918938 h 3370881"/>
                          <a:gd name="connsiteX280" fmla="*/ 2204134 w 2661966"/>
                          <a:gd name="connsiteY280" fmla="*/ 1949806 h 3370881"/>
                          <a:gd name="connsiteX281" fmla="*/ 2226545 w 2661966"/>
                          <a:gd name="connsiteY281" fmla="*/ 1954627 h 3370881"/>
                          <a:gd name="connsiteX282" fmla="*/ 2241176 w 2661966"/>
                          <a:gd name="connsiteY282" fmla="*/ 2012729 h 3370881"/>
                          <a:gd name="connsiteX283" fmla="*/ 2263588 w 2661966"/>
                          <a:gd name="connsiteY283" fmla="*/ 2057552 h 3370881"/>
                          <a:gd name="connsiteX284" fmla="*/ 2286000 w 2661966"/>
                          <a:gd name="connsiteY284" fmla="*/ 2084446 h 3370881"/>
                          <a:gd name="connsiteX285" fmla="*/ 2299447 w 2661966"/>
                          <a:gd name="connsiteY285" fmla="*/ 2124787 h 3370881"/>
                          <a:gd name="connsiteX286" fmla="*/ 2321859 w 2661966"/>
                          <a:gd name="connsiteY286" fmla="*/ 2151681 h 3370881"/>
                          <a:gd name="connsiteX287" fmla="*/ 2344270 w 2661966"/>
                          <a:gd name="connsiteY287" fmla="*/ 2205470 h 3370881"/>
                          <a:gd name="connsiteX288" fmla="*/ 2348753 w 2661966"/>
                          <a:gd name="connsiteY288" fmla="*/ 2223399 h 3370881"/>
                          <a:gd name="connsiteX289" fmla="*/ 2366682 w 2661966"/>
                          <a:gd name="connsiteY289" fmla="*/ 2263740 h 3370881"/>
                          <a:gd name="connsiteX290" fmla="*/ 2375647 w 2661966"/>
                          <a:gd name="connsiteY290" fmla="*/ 2286152 h 3370881"/>
                          <a:gd name="connsiteX291" fmla="*/ 2380129 w 2661966"/>
                          <a:gd name="connsiteY291" fmla="*/ 2308564 h 3370881"/>
                          <a:gd name="connsiteX292" fmla="*/ 2389094 w 2661966"/>
                          <a:gd name="connsiteY292" fmla="*/ 2335458 h 3370881"/>
                          <a:gd name="connsiteX293" fmla="*/ 2393576 w 2661966"/>
                          <a:gd name="connsiteY293" fmla="*/ 2380281 h 3370881"/>
                          <a:gd name="connsiteX294" fmla="*/ 2398059 w 2661966"/>
                          <a:gd name="connsiteY294" fmla="*/ 2393729 h 3370881"/>
                          <a:gd name="connsiteX295" fmla="*/ 2419794 w 2661966"/>
                          <a:gd name="connsiteY295" fmla="*/ 2447517 h 3370881"/>
                          <a:gd name="connsiteX296" fmla="*/ 2427343 w 2661966"/>
                          <a:gd name="connsiteY296" fmla="*/ 2564058 h 3370881"/>
                          <a:gd name="connsiteX297" fmla="*/ 2389094 w 2661966"/>
                          <a:gd name="connsiteY297" fmla="*/ 2837481 h 3370881"/>
                          <a:gd name="connsiteX298" fmla="*/ 2380129 w 2661966"/>
                          <a:gd name="connsiteY298" fmla="*/ 2859893 h 3370881"/>
                          <a:gd name="connsiteX299" fmla="*/ 2357718 w 2661966"/>
                          <a:gd name="connsiteY299" fmla="*/ 2913681 h 3370881"/>
                          <a:gd name="connsiteX300" fmla="*/ 2348753 w 2661966"/>
                          <a:gd name="connsiteY300" fmla="*/ 2936093 h 3370881"/>
                          <a:gd name="connsiteX301" fmla="*/ 2339788 w 2661966"/>
                          <a:gd name="connsiteY301" fmla="*/ 2971952 h 3370881"/>
                          <a:gd name="connsiteX302" fmla="*/ 2326341 w 2661966"/>
                          <a:gd name="connsiteY302" fmla="*/ 2994364 h 3370881"/>
                          <a:gd name="connsiteX303" fmla="*/ 2317376 w 2661966"/>
                          <a:gd name="connsiteY303" fmla="*/ 3025740 h 3370881"/>
                          <a:gd name="connsiteX304" fmla="*/ 2303929 w 2661966"/>
                          <a:gd name="connsiteY304" fmla="*/ 3048152 h 3370881"/>
                          <a:gd name="connsiteX305" fmla="*/ 2290482 w 2661966"/>
                          <a:gd name="connsiteY305" fmla="*/ 3079529 h 3370881"/>
                          <a:gd name="connsiteX306" fmla="*/ 2272553 w 2661966"/>
                          <a:gd name="connsiteY306" fmla="*/ 3084011 h 3370881"/>
                          <a:gd name="connsiteX307" fmla="*/ 2259106 w 2661966"/>
                          <a:gd name="connsiteY307" fmla="*/ 3088493 h 3370881"/>
                          <a:gd name="connsiteX308" fmla="*/ 2241176 w 2661966"/>
                          <a:gd name="connsiteY308" fmla="*/ 3092976 h 3370881"/>
                          <a:gd name="connsiteX309" fmla="*/ 2209800 w 2661966"/>
                          <a:gd name="connsiteY309" fmla="*/ 3101940 h 3370881"/>
                          <a:gd name="connsiteX310" fmla="*/ 2205318 w 2661966"/>
                          <a:gd name="connsiteY310" fmla="*/ 3039187 h 3370881"/>
                          <a:gd name="connsiteX311" fmla="*/ 2218765 w 2661966"/>
                          <a:gd name="connsiteY311" fmla="*/ 3021258 h 3370881"/>
                          <a:gd name="connsiteX312" fmla="*/ 2245659 w 2661966"/>
                          <a:gd name="connsiteY312" fmla="*/ 2971952 h 3370881"/>
                          <a:gd name="connsiteX313" fmla="*/ 2268070 w 2661966"/>
                          <a:gd name="connsiteY313" fmla="*/ 2945058 h 3370881"/>
                          <a:gd name="connsiteX314" fmla="*/ 2298550 w 2661966"/>
                          <a:gd name="connsiteY314" fmla="*/ 2568540 h 3370881"/>
                          <a:gd name="connsiteX315" fmla="*/ 2284986 w 2661966"/>
                          <a:gd name="connsiteY315" fmla="*/ 2532681 h 3370881"/>
                          <a:gd name="connsiteX316" fmla="*/ 2293273 w 2661966"/>
                          <a:gd name="connsiteY316" fmla="*/ 2496653 h 3370881"/>
                          <a:gd name="connsiteX317" fmla="*/ 2278152 w 2661966"/>
                          <a:gd name="connsiteY317" fmla="*/ 2475178 h 3370881"/>
                          <a:gd name="connsiteX318" fmla="*/ 2245659 w 2661966"/>
                          <a:gd name="connsiteY318" fmla="*/ 2389247 h 3370881"/>
                          <a:gd name="connsiteX319" fmla="*/ 2195507 w 2661966"/>
                          <a:gd name="connsiteY319" fmla="*/ 2241328 h 3370881"/>
                          <a:gd name="connsiteX320" fmla="*/ 2083786 w 2661966"/>
                          <a:gd name="connsiteY320" fmla="*/ 2040300 h 3370881"/>
                          <a:gd name="connsiteX321" fmla="*/ 2048773 w 2661966"/>
                          <a:gd name="connsiteY321" fmla="*/ 2017971 h 3370881"/>
                          <a:gd name="connsiteX322" fmla="*/ 2074314 w 2661966"/>
                          <a:gd name="connsiteY322" fmla="*/ 2011967 h 3370881"/>
                          <a:gd name="connsiteX323" fmla="*/ 2034988 w 2661966"/>
                          <a:gd name="connsiteY323" fmla="*/ 2003764 h 3370881"/>
                          <a:gd name="connsiteX324" fmla="*/ 2026023 w 2661966"/>
                          <a:gd name="connsiteY324" fmla="*/ 2026176 h 3370881"/>
                          <a:gd name="connsiteX325" fmla="*/ 2021541 w 2661966"/>
                          <a:gd name="connsiteY325" fmla="*/ 2039623 h 3370881"/>
                          <a:gd name="connsiteX326" fmla="*/ 1999129 w 2661966"/>
                          <a:gd name="connsiteY326" fmla="*/ 2053070 h 3370881"/>
                          <a:gd name="connsiteX327" fmla="*/ 1990165 w 2661966"/>
                          <a:gd name="connsiteY327" fmla="*/ 2070999 h 3370881"/>
                          <a:gd name="connsiteX328" fmla="*/ 1967753 w 2661966"/>
                          <a:gd name="connsiteY328" fmla="*/ 2106858 h 3370881"/>
                          <a:gd name="connsiteX329" fmla="*/ 1981200 w 2661966"/>
                          <a:gd name="connsiteY329" fmla="*/ 2223399 h 3370881"/>
                          <a:gd name="connsiteX330" fmla="*/ 1994647 w 2661966"/>
                          <a:gd name="connsiteY330" fmla="*/ 2254776 h 3370881"/>
                          <a:gd name="connsiteX331" fmla="*/ 2003612 w 2661966"/>
                          <a:gd name="connsiteY331" fmla="*/ 2272705 h 3370881"/>
                          <a:gd name="connsiteX332" fmla="*/ 2026023 w 2661966"/>
                          <a:gd name="connsiteY332" fmla="*/ 2304081 h 3370881"/>
                          <a:gd name="connsiteX333" fmla="*/ 2043953 w 2661966"/>
                          <a:gd name="connsiteY333" fmla="*/ 2348905 h 3370881"/>
                          <a:gd name="connsiteX334" fmla="*/ 2061882 w 2661966"/>
                          <a:gd name="connsiteY334" fmla="*/ 2371317 h 3370881"/>
                          <a:gd name="connsiteX335" fmla="*/ 2088776 w 2661966"/>
                          <a:gd name="connsiteY335" fmla="*/ 2434070 h 3370881"/>
                          <a:gd name="connsiteX336" fmla="*/ 2102223 w 2661966"/>
                          <a:gd name="connsiteY336" fmla="*/ 2465446 h 3370881"/>
                          <a:gd name="connsiteX337" fmla="*/ 2106706 w 2661966"/>
                          <a:gd name="connsiteY337" fmla="*/ 2496823 h 3370881"/>
                          <a:gd name="connsiteX338" fmla="*/ 2124635 w 2661966"/>
                          <a:gd name="connsiteY338" fmla="*/ 2559576 h 3370881"/>
                          <a:gd name="connsiteX339" fmla="*/ 2138082 w 2661966"/>
                          <a:gd name="connsiteY339" fmla="*/ 2649223 h 3370881"/>
                          <a:gd name="connsiteX340" fmla="*/ 2147047 w 2661966"/>
                          <a:gd name="connsiteY340" fmla="*/ 2685081 h 3370881"/>
                          <a:gd name="connsiteX341" fmla="*/ 2151529 w 2661966"/>
                          <a:gd name="connsiteY341" fmla="*/ 2716458 h 3370881"/>
                          <a:gd name="connsiteX342" fmla="*/ 2160494 w 2661966"/>
                          <a:gd name="connsiteY342" fmla="*/ 2770246 h 3370881"/>
                          <a:gd name="connsiteX343" fmla="*/ 2156012 w 2661966"/>
                          <a:gd name="connsiteY343" fmla="*/ 2962987 h 3370881"/>
                          <a:gd name="connsiteX344" fmla="*/ 2138082 w 2661966"/>
                          <a:gd name="connsiteY344" fmla="*/ 3043670 h 3370881"/>
                          <a:gd name="connsiteX345" fmla="*/ 2133600 w 2661966"/>
                          <a:gd name="connsiteY345" fmla="*/ 3061599 h 3370881"/>
                          <a:gd name="connsiteX346" fmla="*/ 2120153 w 2661966"/>
                          <a:gd name="connsiteY346" fmla="*/ 3079529 h 3370881"/>
                          <a:gd name="connsiteX347" fmla="*/ 2111188 w 2661966"/>
                          <a:gd name="connsiteY347" fmla="*/ 3106423 h 3370881"/>
                          <a:gd name="connsiteX348" fmla="*/ 2088776 w 2661966"/>
                          <a:gd name="connsiteY348" fmla="*/ 3137799 h 3370881"/>
                          <a:gd name="connsiteX349" fmla="*/ 2075329 w 2661966"/>
                          <a:gd name="connsiteY349" fmla="*/ 3164693 h 3370881"/>
                          <a:gd name="connsiteX350" fmla="*/ 2061882 w 2661966"/>
                          <a:gd name="connsiteY350" fmla="*/ 3169176 h 3370881"/>
                          <a:gd name="connsiteX351" fmla="*/ 2021541 w 2661966"/>
                          <a:gd name="connsiteY351" fmla="*/ 3164693 h 3370881"/>
                          <a:gd name="connsiteX352" fmla="*/ 2012576 w 2661966"/>
                          <a:gd name="connsiteY352" fmla="*/ 3119870 h 3370881"/>
                          <a:gd name="connsiteX353" fmla="*/ 2048435 w 2661966"/>
                          <a:gd name="connsiteY353" fmla="*/ 3021258 h 3370881"/>
                          <a:gd name="connsiteX354" fmla="*/ 2048435 w 2661966"/>
                          <a:gd name="connsiteY354" fmla="*/ 3021258 h 3370881"/>
                          <a:gd name="connsiteX355" fmla="*/ 2061882 w 2661966"/>
                          <a:gd name="connsiteY355" fmla="*/ 2967470 h 3370881"/>
                          <a:gd name="connsiteX356" fmla="*/ 2070847 w 2661966"/>
                          <a:gd name="connsiteY356" fmla="*/ 2882305 h 3370881"/>
                          <a:gd name="connsiteX357" fmla="*/ 2066365 w 2661966"/>
                          <a:gd name="connsiteY357" fmla="*/ 2725423 h 3370881"/>
                          <a:gd name="connsiteX358" fmla="*/ 2043953 w 2661966"/>
                          <a:gd name="connsiteY358" fmla="*/ 2649223 h 3370881"/>
                          <a:gd name="connsiteX359" fmla="*/ 2030506 w 2661966"/>
                          <a:gd name="connsiteY359" fmla="*/ 2622329 h 3370881"/>
                          <a:gd name="connsiteX360" fmla="*/ 2017059 w 2661966"/>
                          <a:gd name="connsiteY360" fmla="*/ 2581987 h 3370881"/>
                          <a:gd name="connsiteX361" fmla="*/ 1981200 w 2661966"/>
                          <a:gd name="connsiteY361" fmla="*/ 2514752 h 3370881"/>
                          <a:gd name="connsiteX362" fmla="*/ 1972235 w 2661966"/>
                          <a:gd name="connsiteY362" fmla="*/ 2501305 h 3370881"/>
                          <a:gd name="connsiteX363" fmla="*/ 1958788 w 2661966"/>
                          <a:gd name="connsiteY363" fmla="*/ 2478893 h 3370881"/>
                          <a:gd name="connsiteX364" fmla="*/ 1905000 w 2661966"/>
                          <a:gd name="connsiteY364" fmla="*/ 2398211 h 3370881"/>
                          <a:gd name="connsiteX365" fmla="*/ 1882588 w 2661966"/>
                          <a:gd name="connsiteY365" fmla="*/ 2357870 h 3370881"/>
                          <a:gd name="connsiteX366" fmla="*/ 1869141 w 2661966"/>
                          <a:gd name="connsiteY366" fmla="*/ 2339940 h 3370881"/>
                          <a:gd name="connsiteX367" fmla="*/ 1806388 w 2661966"/>
                          <a:gd name="connsiteY367" fmla="*/ 2313046 h 3370881"/>
                          <a:gd name="connsiteX368" fmla="*/ 1779494 w 2661966"/>
                          <a:gd name="connsiteY368" fmla="*/ 2304081 h 3370881"/>
                          <a:gd name="connsiteX369" fmla="*/ 1752600 w 2661966"/>
                          <a:gd name="connsiteY369" fmla="*/ 2299599 h 3370881"/>
                          <a:gd name="connsiteX370" fmla="*/ 1680882 w 2661966"/>
                          <a:gd name="connsiteY370" fmla="*/ 2277187 h 3370881"/>
                          <a:gd name="connsiteX371" fmla="*/ 1719025 w 2661966"/>
                          <a:gd name="connsiteY371" fmla="*/ 2281331 h 3370881"/>
                          <a:gd name="connsiteX372" fmla="*/ 1756997 w 2661966"/>
                          <a:gd name="connsiteY372" fmla="*/ 2289450 h 3370881"/>
                          <a:gd name="connsiteX373" fmla="*/ 1656440 w 2661966"/>
                          <a:gd name="connsiteY373" fmla="*/ 2298583 h 3370881"/>
                          <a:gd name="connsiteX374" fmla="*/ 1537447 w 2661966"/>
                          <a:gd name="connsiteY374" fmla="*/ 2329960 h 3370881"/>
                          <a:gd name="connsiteX375" fmla="*/ 1571993 w 2661966"/>
                          <a:gd name="connsiteY375" fmla="*/ 2317957 h 3370881"/>
                          <a:gd name="connsiteX376" fmla="*/ 1509707 w 2661966"/>
                          <a:gd name="connsiteY376" fmla="*/ 2338926 h 3370881"/>
                          <a:gd name="connsiteX377" fmla="*/ 1500444 w 2661966"/>
                          <a:gd name="connsiteY377" fmla="*/ 2355271 h 3370881"/>
                          <a:gd name="connsiteX378" fmla="*/ 1402678 w 2661966"/>
                          <a:gd name="connsiteY378" fmla="*/ 2339641 h 3370881"/>
                          <a:gd name="connsiteX379" fmla="*/ 1322892 w 2661966"/>
                          <a:gd name="connsiteY379" fmla="*/ 2336952 h 3370881"/>
                          <a:gd name="connsiteX380" fmla="*/ 1199384 w 2661966"/>
                          <a:gd name="connsiteY380" fmla="*/ 2307041 h 3370881"/>
                          <a:gd name="connsiteX381" fmla="*/ 1066800 w 2661966"/>
                          <a:gd name="connsiteY381" fmla="*/ 2272705 h 3370881"/>
                          <a:gd name="connsiteX382" fmla="*/ 1030941 w 2661966"/>
                          <a:gd name="connsiteY382" fmla="*/ 2263740 h 3370881"/>
                          <a:gd name="connsiteX383" fmla="*/ 986118 w 2661966"/>
                          <a:gd name="connsiteY383" fmla="*/ 2241329 h 3370881"/>
                          <a:gd name="connsiteX384" fmla="*/ 968188 w 2661966"/>
                          <a:gd name="connsiteY384" fmla="*/ 2232364 h 3370881"/>
                          <a:gd name="connsiteX385" fmla="*/ 936812 w 2661966"/>
                          <a:gd name="connsiteY385" fmla="*/ 2214434 h 3370881"/>
                          <a:gd name="connsiteX386" fmla="*/ 905435 w 2661966"/>
                          <a:gd name="connsiteY386" fmla="*/ 2196505 h 3370881"/>
                          <a:gd name="connsiteX387" fmla="*/ 869576 w 2661966"/>
                          <a:gd name="connsiteY387" fmla="*/ 2209952 h 3370881"/>
                          <a:gd name="connsiteX388" fmla="*/ 856129 w 2661966"/>
                          <a:gd name="connsiteY388" fmla="*/ 2227881 h 3370881"/>
                          <a:gd name="connsiteX389" fmla="*/ 815788 w 2661966"/>
                          <a:gd name="connsiteY389" fmla="*/ 2268223 h 3370881"/>
                          <a:gd name="connsiteX390" fmla="*/ 788894 w 2661966"/>
                          <a:gd name="connsiteY390" fmla="*/ 2290634 h 3370881"/>
                          <a:gd name="connsiteX391" fmla="*/ 762000 w 2661966"/>
                          <a:gd name="connsiteY391" fmla="*/ 2313046 h 3370881"/>
                          <a:gd name="connsiteX392" fmla="*/ 753035 w 2661966"/>
                          <a:gd name="connsiteY392" fmla="*/ 2326493 h 3370881"/>
                          <a:gd name="connsiteX393" fmla="*/ 735106 w 2661966"/>
                          <a:gd name="connsiteY393" fmla="*/ 2339940 h 3370881"/>
                          <a:gd name="connsiteX394" fmla="*/ 712694 w 2661966"/>
                          <a:gd name="connsiteY394" fmla="*/ 2362352 h 3370881"/>
                          <a:gd name="connsiteX395" fmla="*/ 694765 w 2661966"/>
                          <a:gd name="connsiteY395" fmla="*/ 2375799 h 3370881"/>
                          <a:gd name="connsiteX396" fmla="*/ 681318 w 2661966"/>
                          <a:gd name="connsiteY396" fmla="*/ 2393729 h 3370881"/>
                          <a:gd name="connsiteX397" fmla="*/ 667870 w 2661966"/>
                          <a:gd name="connsiteY397" fmla="*/ 2402693 h 3370881"/>
                          <a:gd name="connsiteX398" fmla="*/ 623047 w 2661966"/>
                          <a:gd name="connsiteY398" fmla="*/ 2443034 h 3370881"/>
                          <a:gd name="connsiteX399" fmla="*/ 600635 w 2661966"/>
                          <a:gd name="connsiteY399" fmla="*/ 2474411 h 3370881"/>
                          <a:gd name="connsiteX400" fmla="*/ 587188 w 2661966"/>
                          <a:gd name="connsiteY400" fmla="*/ 2514752 h 3370881"/>
                          <a:gd name="connsiteX401" fmla="*/ 582706 w 2661966"/>
                          <a:gd name="connsiteY401" fmla="*/ 2546129 h 3370881"/>
                          <a:gd name="connsiteX402" fmla="*/ 596153 w 2661966"/>
                          <a:gd name="connsiteY402" fmla="*/ 2635776 h 3370881"/>
                          <a:gd name="connsiteX403" fmla="*/ 600635 w 2661966"/>
                          <a:gd name="connsiteY403" fmla="*/ 2653705 h 3370881"/>
                          <a:gd name="connsiteX404" fmla="*/ 609600 w 2661966"/>
                          <a:gd name="connsiteY404" fmla="*/ 2671634 h 3370881"/>
                          <a:gd name="connsiteX405" fmla="*/ 614082 w 2661966"/>
                          <a:gd name="connsiteY405" fmla="*/ 2689564 h 3370881"/>
                          <a:gd name="connsiteX406" fmla="*/ 623047 w 2661966"/>
                          <a:gd name="connsiteY406" fmla="*/ 2711976 h 3370881"/>
                          <a:gd name="connsiteX407" fmla="*/ 627529 w 2661966"/>
                          <a:gd name="connsiteY407" fmla="*/ 2734387 h 3370881"/>
                          <a:gd name="connsiteX408" fmla="*/ 640976 w 2661966"/>
                          <a:gd name="connsiteY408" fmla="*/ 2765764 h 3370881"/>
                          <a:gd name="connsiteX409" fmla="*/ 645459 w 2661966"/>
                          <a:gd name="connsiteY409" fmla="*/ 2779211 h 3370881"/>
                          <a:gd name="connsiteX410" fmla="*/ 658906 w 2661966"/>
                          <a:gd name="connsiteY410" fmla="*/ 2801623 h 3370881"/>
                          <a:gd name="connsiteX411" fmla="*/ 676835 w 2661966"/>
                          <a:gd name="connsiteY411" fmla="*/ 2864376 h 3370881"/>
                          <a:gd name="connsiteX412" fmla="*/ 690282 w 2661966"/>
                          <a:gd name="connsiteY412" fmla="*/ 2895752 h 3370881"/>
                          <a:gd name="connsiteX413" fmla="*/ 699247 w 2661966"/>
                          <a:gd name="connsiteY413" fmla="*/ 2940576 h 3370881"/>
                          <a:gd name="connsiteX414" fmla="*/ 703729 w 2661966"/>
                          <a:gd name="connsiteY414" fmla="*/ 2967470 h 3370881"/>
                          <a:gd name="connsiteX415" fmla="*/ 717176 w 2661966"/>
                          <a:gd name="connsiteY415" fmla="*/ 2994364 h 3370881"/>
                          <a:gd name="connsiteX416" fmla="*/ 735106 w 2661966"/>
                          <a:gd name="connsiteY416" fmla="*/ 3052634 h 3370881"/>
                          <a:gd name="connsiteX417" fmla="*/ 739588 w 2661966"/>
                          <a:gd name="connsiteY417" fmla="*/ 3079529 h 3370881"/>
                          <a:gd name="connsiteX418" fmla="*/ 762000 w 2661966"/>
                          <a:gd name="connsiteY418" fmla="*/ 3142281 h 3370881"/>
                          <a:gd name="connsiteX419" fmla="*/ 766482 w 2661966"/>
                          <a:gd name="connsiteY419" fmla="*/ 3231929 h 3370881"/>
                          <a:gd name="connsiteX420" fmla="*/ 770965 w 2661966"/>
                          <a:gd name="connsiteY420" fmla="*/ 3254340 h 3370881"/>
                          <a:gd name="connsiteX421" fmla="*/ 775447 w 2661966"/>
                          <a:gd name="connsiteY421" fmla="*/ 3285717 h 3370881"/>
                          <a:gd name="connsiteX422" fmla="*/ 748553 w 2661966"/>
                          <a:gd name="connsiteY422" fmla="*/ 3335023 h 3370881"/>
                          <a:gd name="connsiteX423" fmla="*/ 721659 w 2661966"/>
                          <a:gd name="connsiteY423" fmla="*/ 3343987 h 3370881"/>
                          <a:gd name="connsiteX424" fmla="*/ 708212 w 2661966"/>
                          <a:gd name="connsiteY424" fmla="*/ 3348470 h 3370881"/>
                          <a:gd name="connsiteX425" fmla="*/ 623047 w 2661966"/>
                          <a:gd name="connsiteY425" fmla="*/ 3330540 h 3370881"/>
                          <a:gd name="connsiteX426" fmla="*/ 609600 w 2661966"/>
                          <a:gd name="connsiteY426" fmla="*/ 3308129 h 3370881"/>
                          <a:gd name="connsiteX427" fmla="*/ 591670 w 2661966"/>
                          <a:gd name="connsiteY427" fmla="*/ 3267787 h 3370881"/>
                          <a:gd name="connsiteX428" fmla="*/ 560294 w 2661966"/>
                          <a:gd name="connsiteY428" fmla="*/ 3209517 h 3370881"/>
                          <a:gd name="connsiteX429" fmla="*/ 551329 w 2661966"/>
                          <a:gd name="connsiteY429" fmla="*/ 3196070 h 3370881"/>
                          <a:gd name="connsiteX430" fmla="*/ 528918 w 2661966"/>
                          <a:gd name="connsiteY430" fmla="*/ 3173658 h 3370881"/>
                          <a:gd name="connsiteX431" fmla="*/ 519953 w 2661966"/>
                          <a:gd name="connsiteY431" fmla="*/ 3128834 h 3370881"/>
                          <a:gd name="connsiteX432" fmla="*/ 524435 w 2661966"/>
                          <a:gd name="connsiteY432" fmla="*/ 3101940 h 3370881"/>
                          <a:gd name="connsiteX433" fmla="*/ 528918 w 2661966"/>
                          <a:gd name="connsiteY433" fmla="*/ 3088493 h 3370881"/>
                          <a:gd name="connsiteX434" fmla="*/ 542365 w 2661966"/>
                          <a:gd name="connsiteY434" fmla="*/ 3052634 h 3370881"/>
                          <a:gd name="connsiteX435" fmla="*/ 484094 w 2661966"/>
                          <a:gd name="connsiteY435" fmla="*/ 2886787 h 3370881"/>
                          <a:gd name="connsiteX436" fmla="*/ 443753 w 2661966"/>
                          <a:gd name="connsiteY436" fmla="*/ 2779211 h 3370881"/>
                          <a:gd name="connsiteX437" fmla="*/ 439270 w 2661966"/>
                          <a:gd name="connsiteY437" fmla="*/ 2752317 h 3370881"/>
                          <a:gd name="connsiteX438" fmla="*/ 430306 w 2661966"/>
                          <a:gd name="connsiteY438" fmla="*/ 2716458 h 3370881"/>
                          <a:gd name="connsiteX439" fmla="*/ 425823 w 2661966"/>
                          <a:gd name="connsiteY439" fmla="*/ 2680599 h 3370881"/>
                          <a:gd name="connsiteX440" fmla="*/ 398929 w 2661966"/>
                          <a:gd name="connsiteY440" fmla="*/ 2599917 h 3370881"/>
                          <a:gd name="connsiteX441" fmla="*/ 385482 w 2661966"/>
                          <a:gd name="connsiteY441" fmla="*/ 2568540 h 3370881"/>
                          <a:gd name="connsiteX442" fmla="*/ 381000 w 2661966"/>
                          <a:gd name="connsiteY442" fmla="*/ 2550611 h 3370881"/>
                          <a:gd name="connsiteX443" fmla="*/ 372035 w 2661966"/>
                          <a:gd name="connsiteY443" fmla="*/ 2483376 h 3370881"/>
                          <a:gd name="connsiteX444" fmla="*/ 367553 w 2661966"/>
                          <a:gd name="connsiteY444" fmla="*/ 2469929 h 3370881"/>
                          <a:gd name="connsiteX445" fmla="*/ 407894 w 2661966"/>
                          <a:gd name="connsiteY445" fmla="*/ 2451999 h 3370881"/>
                          <a:gd name="connsiteX446" fmla="*/ 515470 w 2661966"/>
                          <a:gd name="connsiteY446" fmla="*/ 2407176 h 3370881"/>
                          <a:gd name="connsiteX447" fmla="*/ 578223 w 2661966"/>
                          <a:gd name="connsiteY447" fmla="*/ 2353387 h 3370881"/>
                          <a:gd name="connsiteX448" fmla="*/ 587188 w 2661966"/>
                          <a:gd name="connsiteY448" fmla="*/ 2330976 h 3370881"/>
                          <a:gd name="connsiteX449" fmla="*/ 614082 w 2661966"/>
                          <a:gd name="connsiteY449" fmla="*/ 2254776 h 3370881"/>
                          <a:gd name="connsiteX450" fmla="*/ 649941 w 2661966"/>
                          <a:gd name="connsiteY450" fmla="*/ 2200987 h 3370881"/>
                          <a:gd name="connsiteX451" fmla="*/ 690282 w 2661966"/>
                          <a:gd name="connsiteY451" fmla="*/ 2174093 h 3370881"/>
                          <a:gd name="connsiteX452" fmla="*/ 703729 w 2661966"/>
                          <a:gd name="connsiteY452" fmla="*/ 2165129 h 3370881"/>
                          <a:gd name="connsiteX453" fmla="*/ 739588 w 2661966"/>
                          <a:gd name="connsiteY453" fmla="*/ 2147199 h 3370881"/>
                          <a:gd name="connsiteX454" fmla="*/ 708212 w 2661966"/>
                          <a:gd name="connsiteY454" fmla="*/ 2187540 h 3370881"/>
                          <a:gd name="connsiteX455" fmla="*/ 654423 w 2661966"/>
                          <a:gd name="connsiteY455" fmla="*/ 2241329 h 3370881"/>
                          <a:gd name="connsiteX456" fmla="*/ 636494 w 2661966"/>
                          <a:gd name="connsiteY456" fmla="*/ 2259258 h 3370881"/>
                          <a:gd name="connsiteX457" fmla="*/ 614082 w 2661966"/>
                          <a:gd name="connsiteY457" fmla="*/ 2286152 h 3370881"/>
                          <a:gd name="connsiteX458" fmla="*/ 592179 w 2661966"/>
                          <a:gd name="connsiteY458" fmla="*/ 2282347 h 3370881"/>
                          <a:gd name="connsiteX459" fmla="*/ 555980 w 2661966"/>
                          <a:gd name="connsiteY459" fmla="*/ 2313892 h 3370881"/>
                          <a:gd name="connsiteX460" fmla="*/ 524435 w 2661966"/>
                          <a:gd name="connsiteY460" fmla="*/ 2348905 h 3370881"/>
                          <a:gd name="connsiteX461" fmla="*/ 502023 w 2661966"/>
                          <a:gd name="connsiteY461" fmla="*/ 2362352 h 3370881"/>
                          <a:gd name="connsiteX462" fmla="*/ 461682 w 2661966"/>
                          <a:gd name="connsiteY462" fmla="*/ 2389246 h 3370881"/>
                          <a:gd name="connsiteX463" fmla="*/ 448235 w 2661966"/>
                          <a:gd name="connsiteY463" fmla="*/ 2398211 h 3370881"/>
                          <a:gd name="connsiteX464" fmla="*/ 430306 w 2661966"/>
                          <a:gd name="connsiteY464" fmla="*/ 2407176 h 3370881"/>
                          <a:gd name="connsiteX465" fmla="*/ 412376 w 2661966"/>
                          <a:gd name="connsiteY465" fmla="*/ 2420623 h 3370881"/>
                          <a:gd name="connsiteX466" fmla="*/ 389965 w 2661966"/>
                          <a:gd name="connsiteY466" fmla="*/ 2429587 h 3370881"/>
                          <a:gd name="connsiteX467" fmla="*/ 372035 w 2661966"/>
                          <a:gd name="connsiteY467" fmla="*/ 2443034 h 3370881"/>
                          <a:gd name="connsiteX468" fmla="*/ 318247 w 2661966"/>
                          <a:gd name="connsiteY468" fmla="*/ 2474411 h 3370881"/>
                          <a:gd name="connsiteX469" fmla="*/ 304800 w 2661966"/>
                          <a:gd name="connsiteY469" fmla="*/ 2492340 h 3370881"/>
                          <a:gd name="connsiteX470" fmla="*/ 282388 w 2661966"/>
                          <a:gd name="connsiteY470" fmla="*/ 2519234 h 3370881"/>
                          <a:gd name="connsiteX471" fmla="*/ 295835 w 2661966"/>
                          <a:gd name="connsiteY471" fmla="*/ 2815070 h 3370881"/>
                          <a:gd name="connsiteX472" fmla="*/ 300318 w 2661966"/>
                          <a:gd name="connsiteY472" fmla="*/ 2837481 h 3370881"/>
                          <a:gd name="connsiteX473" fmla="*/ 304800 w 2661966"/>
                          <a:gd name="connsiteY473" fmla="*/ 2868858 h 3370881"/>
                          <a:gd name="connsiteX474" fmla="*/ 309282 w 2661966"/>
                          <a:gd name="connsiteY474" fmla="*/ 2927129 h 3370881"/>
                          <a:gd name="connsiteX475" fmla="*/ 322729 w 2661966"/>
                          <a:gd name="connsiteY475" fmla="*/ 2985399 h 3370881"/>
                          <a:gd name="connsiteX476" fmla="*/ 327212 w 2661966"/>
                          <a:gd name="connsiteY476" fmla="*/ 3012293 h 3370881"/>
                          <a:gd name="connsiteX477" fmla="*/ 331694 w 2661966"/>
                          <a:gd name="connsiteY477" fmla="*/ 3043670 h 3370881"/>
                          <a:gd name="connsiteX478" fmla="*/ 345141 w 2661966"/>
                          <a:gd name="connsiteY478" fmla="*/ 3070564 h 3370881"/>
                          <a:gd name="connsiteX479" fmla="*/ 367553 w 2661966"/>
                          <a:gd name="connsiteY479" fmla="*/ 3124352 h 3370881"/>
                          <a:gd name="connsiteX480" fmla="*/ 381000 w 2661966"/>
                          <a:gd name="connsiteY480" fmla="*/ 3182623 h 3370881"/>
                          <a:gd name="connsiteX481" fmla="*/ 389965 w 2661966"/>
                          <a:gd name="connsiteY481" fmla="*/ 3196070 h 3370881"/>
                          <a:gd name="connsiteX482" fmla="*/ 394447 w 2661966"/>
                          <a:gd name="connsiteY482" fmla="*/ 3213999 h 3370881"/>
                          <a:gd name="connsiteX483" fmla="*/ 412376 w 2661966"/>
                          <a:gd name="connsiteY483" fmla="*/ 3245376 h 3370881"/>
                          <a:gd name="connsiteX484" fmla="*/ 416859 w 2661966"/>
                          <a:gd name="connsiteY484" fmla="*/ 3258823 h 3370881"/>
                          <a:gd name="connsiteX485" fmla="*/ 425823 w 2661966"/>
                          <a:gd name="connsiteY485" fmla="*/ 3272270 h 3370881"/>
                          <a:gd name="connsiteX486" fmla="*/ 439270 w 2661966"/>
                          <a:gd name="connsiteY486" fmla="*/ 3303646 h 3370881"/>
                          <a:gd name="connsiteX487" fmla="*/ 439270 w 2661966"/>
                          <a:gd name="connsiteY487" fmla="*/ 3352952 h 3370881"/>
                          <a:gd name="connsiteX488" fmla="*/ 430306 w 2661966"/>
                          <a:gd name="connsiteY488" fmla="*/ 3366399 h 3370881"/>
                          <a:gd name="connsiteX489" fmla="*/ 412376 w 2661966"/>
                          <a:gd name="connsiteY489" fmla="*/ 3370881 h 3370881"/>
                          <a:gd name="connsiteX490" fmla="*/ 295835 w 2661966"/>
                          <a:gd name="connsiteY490" fmla="*/ 3357434 h 3370881"/>
                          <a:gd name="connsiteX491" fmla="*/ 264459 w 2661966"/>
                          <a:gd name="connsiteY491" fmla="*/ 3276752 h 3370881"/>
                          <a:gd name="connsiteX492" fmla="*/ 259976 w 2661966"/>
                          <a:gd name="connsiteY492" fmla="*/ 3240893 h 3370881"/>
                          <a:gd name="connsiteX493" fmla="*/ 246529 w 2661966"/>
                          <a:gd name="connsiteY493" fmla="*/ 3178140 h 3370881"/>
                          <a:gd name="connsiteX494" fmla="*/ 237565 w 2661966"/>
                          <a:gd name="connsiteY494" fmla="*/ 3084011 h 3370881"/>
                          <a:gd name="connsiteX495" fmla="*/ 228600 w 2661966"/>
                          <a:gd name="connsiteY495" fmla="*/ 3057117 h 3370881"/>
                          <a:gd name="connsiteX496" fmla="*/ 219635 w 2661966"/>
                          <a:gd name="connsiteY496" fmla="*/ 3021258 h 3370881"/>
                          <a:gd name="connsiteX497" fmla="*/ 206188 w 2661966"/>
                          <a:gd name="connsiteY497" fmla="*/ 2980917 h 3370881"/>
                          <a:gd name="connsiteX498" fmla="*/ 201706 w 2661966"/>
                          <a:gd name="connsiteY498" fmla="*/ 2949540 h 3370881"/>
                          <a:gd name="connsiteX499" fmla="*/ 197223 w 2661966"/>
                          <a:gd name="connsiteY499" fmla="*/ 2927129 h 3370881"/>
                          <a:gd name="connsiteX500" fmla="*/ 192741 w 2661966"/>
                          <a:gd name="connsiteY500" fmla="*/ 2891270 h 3370881"/>
                          <a:gd name="connsiteX501" fmla="*/ 188259 w 2661966"/>
                          <a:gd name="connsiteY501" fmla="*/ 2850929 h 3370881"/>
                          <a:gd name="connsiteX502" fmla="*/ 179294 w 2661966"/>
                          <a:gd name="connsiteY502" fmla="*/ 2824034 h 3370881"/>
                          <a:gd name="connsiteX503" fmla="*/ 165847 w 2661966"/>
                          <a:gd name="connsiteY503" fmla="*/ 2774729 h 3370881"/>
                          <a:gd name="connsiteX504" fmla="*/ 161365 w 2661966"/>
                          <a:gd name="connsiteY504" fmla="*/ 2747834 h 3370881"/>
                          <a:gd name="connsiteX505" fmla="*/ 156882 w 2661966"/>
                          <a:gd name="connsiteY505" fmla="*/ 2559576 h 3370881"/>
                          <a:gd name="connsiteX506" fmla="*/ 152400 w 2661966"/>
                          <a:gd name="connsiteY506" fmla="*/ 2519234 h 3370881"/>
                          <a:gd name="connsiteX507" fmla="*/ 118035 w 2661966"/>
                          <a:gd name="connsiteY507" fmla="*/ 2400004 h 3370881"/>
                          <a:gd name="connsiteX508" fmla="*/ 117048 w 2661966"/>
                          <a:gd name="connsiteY508" fmla="*/ 2344423 h 3370881"/>
                          <a:gd name="connsiteX509" fmla="*/ 100106 w 2661966"/>
                          <a:gd name="connsiteY509" fmla="*/ 2330976 h 3370881"/>
                          <a:gd name="connsiteX510" fmla="*/ 138953 w 2661966"/>
                          <a:gd name="connsiteY510" fmla="*/ 2313046 h 3370881"/>
                          <a:gd name="connsiteX511" fmla="*/ 152400 w 2661966"/>
                          <a:gd name="connsiteY511" fmla="*/ 2304081 h 3370881"/>
                          <a:gd name="connsiteX512" fmla="*/ 170329 w 2661966"/>
                          <a:gd name="connsiteY512" fmla="*/ 2259258 h 3370881"/>
                          <a:gd name="connsiteX513" fmla="*/ 188259 w 2661966"/>
                          <a:gd name="connsiteY513" fmla="*/ 2223399 h 3370881"/>
                          <a:gd name="connsiteX514" fmla="*/ 206188 w 2661966"/>
                          <a:gd name="connsiteY514" fmla="*/ 2187540 h 3370881"/>
                          <a:gd name="connsiteX515" fmla="*/ 210670 w 2661966"/>
                          <a:gd name="connsiteY515" fmla="*/ 2174093 h 3370881"/>
                          <a:gd name="connsiteX516" fmla="*/ 219635 w 2661966"/>
                          <a:gd name="connsiteY516" fmla="*/ 2115823 h 3370881"/>
                          <a:gd name="connsiteX517" fmla="*/ 210670 w 2661966"/>
                          <a:gd name="connsiteY517" fmla="*/ 1958940 h 3370881"/>
                          <a:gd name="connsiteX518" fmla="*/ 192741 w 2661966"/>
                          <a:gd name="connsiteY518" fmla="*/ 1923081 h 3370881"/>
                          <a:gd name="connsiteX519" fmla="*/ 179294 w 2661966"/>
                          <a:gd name="connsiteY519" fmla="*/ 1891705 h 3370881"/>
                          <a:gd name="connsiteX520" fmla="*/ 165847 w 2661966"/>
                          <a:gd name="connsiteY520" fmla="*/ 1864811 h 3370881"/>
                          <a:gd name="connsiteX521" fmla="*/ 152400 w 2661966"/>
                          <a:gd name="connsiteY521" fmla="*/ 1833434 h 3370881"/>
                          <a:gd name="connsiteX522" fmla="*/ 143435 w 2661966"/>
                          <a:gd name="connsiteY522" fmla="*/ 1819987 h 3370881"/>
                          <a:gd name="connsiteX523" fmla="*/ 107576 w 2661966"/>
                          <a:gd name="connsiteY523" fmla="*/ 1784129 h 3370881"/>
                          <a:gd name="connsiteX524" fmla="*/ 94129 w 2661966"/>
                          <a:gd name="connsiteY524" fmla="*/ 1779646 h 3370881"/>
                          <a:gd name="connsiteX525" fmla="*/ 71718 w 2661966"/>
                          <a:gd name="connsiteY525" fmla="*/ 1770681 h 3370881"/>
                          <a:gd name="connsiteX526" fmla="*/ 58270 w 2661966"/>
                          <a:gd name="connsiteY526" fmla="*/ 1761717 h 3370881"/>
                          <a:gd name="connsiteX527" fmla="*/ 26894 w 2661966"/>
                          <a:gd name="connsiteY527" fmla="*/ 1730340 h 3370881"/>
                          <a:gd name="connsiteX528" fmla="*/ 0 w 2661966"/>
                          <a:gd name="connsiteY528" fmla="*/ 1707929 h 3370881"/>
                          <a:gd name="connsiteX0" fmla="*/ 0 w 2661966"/>
                          <a:gd name="connsiteY0" fmla="*/ 1707929 h 3370881"/>
                          <a:gd name="connsiteX1" fmla="*/ 22412 w 2661966"/>
                          <a:gd name="connsiteY1" fmla="*/ 1698964 h 3370881"/>
                          <a:gd name="connsiteX2" fmla="*/ 31376 w 2661966"/>
                          <a:gd name="connsiteY2" fmla="*/ 1681034 h 3370881"/>
                          <a:gd name="connsiteX3" fmla="*/ 44823 w 2661966"/>
                          <a:gd name="connsiteY3" fmla="*/ 1672070 h 3370881"/>
                          <a:gd name="connsiteX4" fmla="*/ 58270 w 2661966"/>
                          <a:gd name="connsiteY4" fmla="*/ 1654140 h 3370881"/>
                          <a:gd name="connsiteX5" fmla="*/ 76200 w 2661966"/>
                          <a:gd name="connsiteY5" fmla="*/ 1645176 h 3370881"/>
                          <a:gd name="connsiteX6" fmla="*/ 98612 w 2661966"/>
                          <a:gd name="connsiteY6" fmla="*/ 1636211 h 3370881"/>
                          <a:gd name="connsiteX7" fmla="*/ 125506 w 2661966"/>
                          <a:gd name="connsiteY7" fmla="*/ 1627246 h 3370881"/>
                          <a:gd name="connsiteX8" fmla="*/ 152400 w 2661966"/>
                          <a:gd name="connsiteY8" fmla="*/ 1609317 h 3370881"/>
                          <a:gd name="connsiteX9" fmla="*/ 170329 w 2661966"/>
                          <a:gd name="connsiteY9" fmla="*/ 1600352 h 3370881"/>
                          <a:gd name="connsiteX10" fmla="*/ 188259 w 2661966"/>
                          <a:gd name="connsiteY10" fmla="*/ 1582423 h 3370881"/>
                          <a:gd name="connsiteX11" fmla="*/ 228600 w 2661966"/>
                          <a:gd name="connsiteY11" fmla="*/ 1564493 h 3370881"/>
                          <a:gd name="connsiteX12" fmla="*/ 255494 w 2661966"/>
                          <a:gd name="connsiteY12" fmla="*/ 1546564 h 3370881"/>
                          <a:gd name="connsiteX13" fmla="*/ 300318 w 2661966"/>
                          <a:gd name="connsiteY13" fmla="*/ 1524152 h 3370881"/>
                          <a:gd name="connsiteX14" fmla="*/ 313765 w 2661966"/>
                          <a:gd name="connsiteY14" fmla="*/ 1515187 h 3370881"/>
                          <a:gd name="connsiteX15" fmla="*/ 340659 w 2661966"/>
                          <a:gd name="connsiteY15" fmla="*/ 1510705 h 3370881"/>
                          <a:gd name="connsiteX16" fmla="*/ 363070 w 2661966"/>
                          <a:gd name="connsiteY16" fmla="*/ 1506223 h 3370881"/>
                          <a:gd name="connsiteX17" fmla="*/ 389965 w 2661966"/>
                          <a:gd name="connsiteY17" fmla="*/ 1501740 h 3370881"/>
                          <a:gd name="connsiteX18" fmla="*/ 425823 w 2661966"/>
                          <a:gd name="connsiteY18" fmla="*/ 1497258 h 3370881"/>
                          <a:gd name="connsiteX19" fmla="*/ 470647 w 2661966"/>
                          <a:gd name="connsiteY19" fmla="*/ 1488293 h 3370881"/>
                          <a:gd name="connsiteX20" fmla="*/ 515470 w 2661966"/>
                          <a:gd name="connsiteY20" fmla="*/ 1479329 h 3370881"/>
                          <a:gd name="connsiteX21" fmla="*/ 528918 w 2661966"/>
                          <a:gd name="connsiteY21" fmla="*/ 1470364 h 3370881"/>
                          <a:gd name="connsiteX22" fmla="*/ 600635 w 2661966"/>
                          <a:gd name="connsiteY22" fmla="*/ 1456917 h 3370881"/>
                          <a:gd name="connsiteX23" fmla="*/ 690282 w 2661966"/>
                          <a:gd name="connsiteY23" fmla="*/ 1447952 h 3370881"/>
                          <a:gd name="connsiteX24" fmla="*/ 793376 w 2661966"/>
                          <a:gd name="connsiteY24" fmla="*/ 1452434 h 3370881"/>
                          <a:gd name="connsiteX25" fmla="*/ 874059 w 2661966"/>
                          <a:gd name="connsiteY25" fmla="*/ 1465881 h 3370881"/>
                          <a:gd name="connsiteX26" fmla="*/ 914400 w 2661966"/>
                          <a:gd name="connsiteY26" fmla="*/ 1470364 h 3370881"/>
                          <a:gd name="connsiteX27" fmla="*/ 1030941 w 2661966"/>
                          <a:gd name="connsiteY27" fmla="*/ 1483811 h 3370881"/>
                          <a:gd name="connsiteX28" fmla="*/ 1151965 w 2661966"/>
                          <a:gd name="connsiteY28" fmla="*/ 1492776 h 3370881"/>
                          <a:gd name="connsiteX29" fmla="*/ 1281953 w 2661966"/>
                          <a:gd name="connsiteY29" fmla="*/ 1501740 h 3370881"/>
                          <a:gd name="connsiteX30" fmla="*/ 1465729 w 2661966"/>
                          <a:gd name="connsiteY30" fmla="*/ 1497258 h 3370881"/>
                          <a:gd name="connsiteX31" fmla="*/ 1510553 w 2661966"/>
                          <a:gd name="connsiteY31" fmla="*/ 1492776 h 3370881"/>
                          <a:gd name="connsiteX32" fmla="*/ 1582270 w 2661966"/>
                          <a:gd name="connsiteY32" fmla="*/ 1461399 h 3370881"/>
                          <a:gd name="connsiteX33" fmla="*/ 1604682 w 2661966"/>
                          <a:gd name="connsiteY33" fmla="*/ 1456917 h 3370881"/>
                          <a:gd name="connsiteX34" fmla="*/ 1622612 w 2661966"/>
                          <a:gd name="connsiteY34" fmla="*/ 1447952 h 3370881"/>
                          <a:gd name="connsiteX35" fmla="*/ 1645023 w 2661966"/>
                          <a:gd name="connsiteY35" fmla="*/ 1438987 h 3370881"/>
                          <a:gd name="connsiteX36" fmla="*/ 1662953 w 2661966"/>
                          <a:gd name="connsiteY36" fmla="*/ 1425540 h 3370881"/>
                          <a:gd name="connsiteX37" fmla="*/ 1698812 w 2661966"/>
                          <a:gd name="connsiteY37" fmla="*/ 1407611 h 3370881"/>
                          <a:gd name="connsiteX38" fmla="*/ 1739153 w 2661966"/>
                          <a:gd name="connsiteY38" fmla="*/ 1380717 h 3370881"/>
                          <a:gd name="connsiteX39" fmla="*/ 1752600 w 2661966"/>
                          <a:gd name="connsiteY39" fmla="*/ 1367270 h 3370881"/>
                          <a:gd name="connsiteX40" fmla="*/ 1775012 w 2661966"/>
                          <a:gd name="connsiteY40" fmla="*/ 1353823 h 3370881"/>
                          <a:gd name="connsiteX41" fmla="*/ 1797423 w 2661966"/>
                          <a:gd name="connsiteY41" fmla="*/ 1335893 h 3370881"/>
                          <a:gd name="connsiteX42" fmla="*/ 1810870 w 2661966"/>
                          <a:gd name="connsiteY42" fmla="*/ 1304517 h 3370881"/>
                          <a:gd name="connsiteX43" fmla="*/ 1815353 w 2661966"/>
                          <a:gd name="connsiteY43" fmla="*/ 1291070 h 3370881"/>
                          <a:gd name="connsiteX44" fmla="*/ 1801906 w 2661966"/>
                          <a:gd name="connsiteY44" fmla="*/ 1138670 h 3370881"/>
                          <a:gd name="connsiteX45" fmla="*/ 1792941 w 2661966"/>
                          <a:gd name="connsiteY45" fmla="*/ 1125223 h 3370881"/>
                          <a:gd name="connsiteX46" fmla="*/ 1757082 w 2661966"/>
                          <a:gd name="connsiteY46" fmla="*/ 1093846 h 3370881"/>
                          <a:gd name="connsiteX47" fmla="*/ 1730188 w 2661966"/>
                          <a:gd name="connsiteY47" fmla="*/ 1066952 h 3370881"/>
                          <a:gd name="connsiteX48" fmla="*/ 1703294 w 2661966"/>
                          <a:gd name="connsiteY48" fmla="*/ 1049023 h 3370881"/>
                          <a:gd name="connsiteX49" fmla="*/ 1622612 w 2661966"/>
                          <a:gd name="connsiteY49" fmla="*/ 1053505 h 3370881"/>
                          <a:gd name="connsiteX50" fmla="*/ 1595718 w 2661966"/>
                          <a:gd name="connsiteY50" fmla="*/ 1062470 h 3370881"/>
                          <a:gd name="connsiteX51" fmla="*/ 1573306 w 2661966"/>
                          <a:gd name="connsiteY51" fmla="*/ 1066952 h 3370881"/>
                          <a:gd name="connsiteX52" fmla="*/ 1453385 w 2661966"/>
                          <a:gd name="connsiteY52" fmla="*/ 1082761 h 3370881"/>
                          <a:gd name="connsiteX53" fmla="*/ 1326776 w 2661966"/>
                          <a:gd name="connsiteY53" fmla="*/ 1062470 h 3370881"/>
                          <a:gd name="connsiteX54" fmla="*/ 1308847 w 2661966"/>
                          <a:gd name="connsiteY54" fmla="*/ 1057987 h 3370881"/>
                          <a:gd name="connsiteX55" fmla="*/ 1277470 w 2661966"/>
                          <a:gd name="connsiteY55" fmla="*/ 1053505 h 3370881"/>
                          <a:gd name="connsiteX56" fmla="*/ 1259541 w 2661966"/>
                          <a:gd name="connsiteY56" fmla="*/ 1049023 h 3370881"/>
                          <a:gd name="connsiteX57" fmla="*/ 1232647 w 2661966"/>
                          <a:gd name="connsiteY57" fmla="*/ 1044540 h 3370881"/>
                          <a:gd name="connsiteX58" fmla="*/ 1053353 w 2661966"/>
                          <a:gd name="connsiteY58" fmla="*/ 1049023 h 3370881"/>
                          <a:gd name="connsiteX59" fmla="*/ 1035423 w 2661966"/>
                          <a:gd name="connsiteY59" fmla="*/ 1053505 h 3370881"/>
                          <a:gd name="connsiteX60" fmla="*/ 1008529 w 2661966"/>
                          <a:gd name="connsiteY60" fmla="*/ 1057987 h 3370881"/>
                          <a:gd name="connsiteX61" fmla="*/ 995082 w 2661966"/>
                          <a:gd name="connsiteY61" fmla="*/ 1062470 h 3370881"/>
                          <a:gd name="connsiteX62" fmla="*/ 945776 w 2661966"/>
                          <a:gd name="connsiteY62" fmla="*/ 1031093 h 3370881"/>
                          <a:gd name="connsiteX63" fmla="*/ 941294 w 2661966"/>
                          <a:gd name="connsiteY63" fmla="*/ 1017646 h 3370881"/>
                          <a:gd name="connsiteX64" fmla="*/ 932329 w 2661966"/>
                          <a:gd name="connsiteY64" fmla="*/ 919034 h 3370881"/>
                          <a:gd name="connsiteX65" fmla="*/ 914400 w 2661966"/>
                          <a:gd name="connsiteY65" fmla="*/ 901105 h 3370881"/>
                          <a:gd name="connsiteX66" fmla="*/ 918882 w 2661966"/>
                          <a:gd name="connsiteY66" fmla="*/ 869729 h 3370881"/>
                          <a:gd name="connsiteX67" fmla="*/ 941294 w 2661966"/>
                          <a:gd name="connsiteY67" fmla="*/ 865246 h 3370881"/>
                          <a:gd name="connsiteX68" fmla="*/ 959223 w 2661966"/>
                          <a:gd name="connsiteY68" fmla="*/ 851799 h 3370881"/>
                          <a:gd name="connsiteX69" fmla="*/ 990600 w 2661966"/>
                          <a:gd name="connsiteY69" fmla="*/ 847317 h 3370881"/>
                          <a:gd name="connsiteX70" fmla="*/ 1129553 w 2661966"/>
                          <a:gd name="connsiteY70" fmla="*/ 838352 h 3370881"/>
                          <a:gd name="connsiteX71" fmla="*/ 1147482 w 2661966"/>
                          <a:gd name="connsiteY71" fmla="*/ 829387 h 3370881"/>
                          <a:gd name="connsiteX72" fmla="*/ 1178859 w 2661966"/>
                          <a:gd name="connsiteY72" fmla="*/ 806976 h 3370881"/>
                          <a:gd name="connsiteX73" fmla="*/ 1192306 w 2661966"/>
                          <a:gd name="connsiteY73" fmla="*/ 793529 h 3370881"/>
                          <a:gd name="connsiteX74" fmla="*/ 1214718 w 2661966"/>
                          <a:gd name="connsiteY74" fmla="*/ 784564 h 3370881"/>
                          <a:gd name="connsiteX75" fmla="*/ 1241612 w 2661966"/>
                          <a:gd name="connsiteY75" fmla="*/ 771117 h 3370881"/>
                          <a:gd name="connsiteX76" fmla="*/ 1277470 w 2661966"/>
                          <a:gd name="connsiteY76" fmla="*/ 753187 h 3370881"/>
                          <a:gd name="connsiteX77" fmla="*/ 1295400 w 2661966"/>
                          <a:gd name="connsiteY77" fmla="*/ 730776 h 3370881"/>
                          <a:gd name="connsiteX78" fmla="*/ 1317812 w 2661966"/>
                          <a:gd name="connsiteY78" fmla="*/ 708364 h 3370881"/>
                          <a:gd name="connsiteX79" fmla="*/ 1353670 w 2661966"/>
                          <a:gd name="connsiteY79" fmla="*/ 663540 h 3370881"/>
                          <a:gd name="connsiteX80" fmla="*/ 1371600 w 2661966"/>
                          <a:gd name="connsiteY80" fmla="*/ 636646 h 3370881"/>
                          <a:gd name="connsiteX81" fmla="*/ 1380565 w 2661966"/>
                          <a:gd name="connsiteY81" fmla="*/ 596305 h 3370881"/>
                          <a:gd name="connsiteX82" fmla="*/ 1385047 w 2661966"/>
                          <a:gd name="connsiteY82" fmla="*/ 582858 h 3370881"/>
                          <a:gd name="connsiteX83" fmla="*/ 1380565 w 2661966"/>
                          <a:gd name="connsiteY83" fmla="*/ 533552 h 3370881"/>
                          <a:gd name="connsiteX84" fmla="*/ 1367118 w 2661966"/>
                          <a:gd name="connsiteY84" fmla="*/ 524587 h 3370881"/>
                          <a:gd name="connsiteX85" fmla="*/ 1349188 w 2661966"/>
                          <a:gd name="connsiteY85" fmla="*/ 520105 h 3370881"/>
                          <a:gd name="connsiteX86" fmla="*/ 1326776 w 2661966"/>
                          <a:gd name="connsiteY86" fmla="*/ 511140 h 3370881"/>
                          <a:gd name="connsiteX87" fmla="*/ 1281953 w 2661966"/>
                          <a:gd name="connsiteY87" fmla="*/ 515623 h 3370881"/>
                          <a:gd name="connsiteX88" fmla="*/ 1250576 w 2661966"/>
                          <a:gd name="connsiteY88" fmla="*/ 529070 h 3370881"/>
                          <a:gd name="connsiteX89" fmla="*/ 1210235 w 2661966"/>
                          <a:gd name="connsiteY89" fmla="*/ 542517 h 3370881"/>
                          <a:gd name="connsiteX90" fmla="*/ 1183341 w 2661966"/>
                          <a:gd name="connsiteY90" fmla="*/ 555964 h 3370881"/>
                          <a:gd name="connsiteX91" fmla="*/ 1160929 w 2661966"/>
                          <a:gd name="connsiteY91" fmla="*/ 569411 h 3370881"/>
                          <a:gd name="connsiteX92" fmla="*/ 1134035 w 2661966"/>
                          <a:gd name="connsiteY92" fmla="*/ 578376 h 3370881"/>
                          <a:gd name="connsiteX93" fmla="*/ 1111623 w 2661966"/>
                          <a:gd name="connsiteY93" fmla="*/ 587340 h 3370881"/>
                          <a:gd name="connsiteX94" fmla="*/ 1084729 w 2661966"/>
                          <a:gd name="connsiteY94" fmla="*/ 596305 h 3370881"/>
                          <a:gd name="connsiteX95" fmla="*/ 986118 w 2661966"/>
                          <a:gd name="connsiteY95" fmla="*/ 591823 h 3370881"/>
                          <a:gd name="connsiteX96" fmla="*/ 927847 w 2661966"/>
                          <a:gd name="connsiteY96" fmla="*/ 578376 h 3370881"/>
                          <a:gd name="connsiteX97" fmla="*/ 896470 w 2661966"/>
                          <a:gd name="connsiteY97" fmla="*/ 555964 h 3370881"/>
                          <a:gd name="connsiteX98" fmla="*/ 883023 w 2661966"/>
                          <a:gd name="connsiteY98" fmla="*/ 546999 h 3370881"/>
                          <a:gd name="connsiteX99" fmla="*/ 865094 w 2661966"/>
                          <a:gd name="connsiteY99" fmla="*/ 497693 h 3370881"/>
                          <a:gd name="connsiteX100" fmla="*/ 869576 w 2661966"/>
                          <a:gd name="connsiteY100" fmla="*/ 403564 h 3370881"/>
                          <a:gd name="connsiteX101" fmla="*/ 874059 w 2661966"/>
                          <a:gd name="connsiteY101" fmla="*/ 385634 h 3370881"/>
                          <a:gd name="connsiteX102" fmla="*/ 883023 w 2661966"/>
                          <a:gd name="connsiteY102" fmla="*/ 372187 h 3370881"/>
                          <a:gd name="connsiteX103" fmla="*/ 913728 w 2661966"/>
                          <a:gd name="connsiteY103" fmla="*/ 342268 h 3370881"/>
                          <a:gd name="connsiteX104" fmla="*/ 914400 w 2661966"/>
                          <a:gd name="connsiteY104" fmla="*/ 385634 h 3370881"/>
                          <a:gd name="connsiteX105" fmla="*/ 909918 w 2661966"/>
                          <a:gd name="connsiteY105" fmla="*/ 408046 h 3370881"/>
                          <a:gd name="connsiteX106" fmla="*/ 900953 w 2661966"/>
                          <a:gd name="connsiteY106" fmla="*/ 466317 h 3370881"/>
                          <a:gd name="connsiteX107" fmla="*/ 905435 w 2661966"/>
                          <a:gd name="connsiteY107" fmla="*/ 515623 h 3370881"/>
                          <a:gd name="connsiteX108" fmla="*/ 932329 w 2661966"/>
                          <a:gd name="connsiteY108" fmla="*/ 551481 h 3370881"/>
                          <a:gd name="connsiteX109" fmla="*/ 954741 w 2661966"/>
                          <a:gd name="connsiteY109" fmla="*/ 560446 h 3370881"/>
                          <a:gd name="connsiteX110" fmla="*/ 972670 w 2661966"/>
                          <a:gd name="connsiteY110" fmla="*/ 569411 h 3370881"/>
                          <a:gd name="connsiteX111" fmla="*/ 1066800 w 2661966"/>
                          <a:gd name="connsiteY111" fmla="*/ 564929 h 3370881"/>
                          <a:gd name="connsiteX112" fmla="*/ 1111623 w 2661966"/>
                          <a:gd name="connsiteY112" fmla="*/ 551481 h 3370881"/>
                          <a:gd name="connsiteX113" fmla="*/ 1129553 w 2661966"/>
                          <a:gd name="connsiteY113" fmla="*/ 538034 h 3370881"/>
                          <a:gd name="connsiteX114" fmla="*/ 1156447 w 2661966"/>
                          <a:gd name="connsiteY114" fmla="*/ 511140 h 3370881"/>
                          <a:gd name="connsiteX115" fmla="*/ 1160929 w 2661966"/>
                          <a:gd name="connsiteY115" fmla="*/ 493211 h 3370881"/>
                          <a:gd name="connsiteX116" fmla="*/ 1178859 w 2661966"/>
                          <a:gd name="connsiteY116" fmla="*/ 331846 h 3370881"/>
                          <a:gd name="connsiteX117" fmla="*/ 1215315 w 2661966"/>
                          <a:gd name="connsiteY117" fmla="*/ 270289 h 3370881"/>
                          <a:gd name="connsiteX118" fmla="*/ 1214718 w 2661966"/>
                          <a:gd name="connsiteY118" fmla="*/ 367705 h 3370881"/>
                          <a:gd name="connsiteX119" fmla="*/ 1201270 w 2661966"/>
                          <a:gd name="connsiteY119" fmla="*/ 412529 h 3370881"/>
                          <a:gd name="connsiteX120" fmla="*/ 1210235 w 2661966"/>
                          <a:gd name="connsiteY120" fmla="*/ 461834 h 3370881"/>
                          <a:gd name="connsiteX121" fmla="*/ 1214718 w 2661966"/>
                          <a:gd name="connsiteY121" fmla="*/ 475281 h 3370881"/>
                          <a:gd name="connsiteX122" fmla="*/ 1231975 w 2661966"/>
                          <a:gd name="connsiteY122" fmla="*/ 478531 h 3370881"/>
                          <a:gd name="connsiteX123" fmla="*/ 1252481 w 2661966"/>
                          <a:gd name="connsiteY123" fmla="*/ 492651 h 3370881"/>
                          <a:gd name="connsiteX124" fmla="*/ 1317812 w 2661966"/>
                          <a:gd name="connsiteY124" fmla="*/ 488168 h 3370881"/>
                          <a:gd name="connsiteX125" fmla="*/ 1357480 w 2661966"/>
                          <a:gd name="connsiteY125" fmla="*/ 477299 h 3370881"/>
                          <a:gd name="connsiteX126" fmla="*/ 1506070 w 2661966"/>
                          <a:gd name="connsiteY126" fmla="*/ 457352 h 3370881"/>
                          <a:gd name="connsiteX127" fmla="*/ 1550894 w 2661966"/>
                          <a:gd name="connsiteY127" fmla="*/ 430458 h 3370881"/>
                          <a:gd name="connsiteX128" fmla="*/ 1564341 w 2661966"/>
                          <a:gd name="connsiteY128" fmla="*/ 417011 h 3370881"/>
                          <a:gd name="connsiteX129" fmla="*/ 1586753 w 2661966"/>
                          <a:gd name="connsiteY129" fmla="*/ 399081 h 3370881"/>
                          <a:gd name="connsiteX130" fmla="*/ 1595718 w 2661966"/>
                          <a:gd name="connsiteY130" fmla="*/ 381152 h 3370881"/>
                          <a:gd name="connsiteX131" fmla="*/ 1603614 w 2661966"/>
                          <a:gd name="connsiteY131" fmla="*/ 352560 h 3370881"/>
                          <a:gd name="connsiteX132" fmla="*/ 1620066 w 2661966"/>
                          <a:gd name="connsiteY132" fmla="*/ 291047 h 3370881"/>
                          <a:gd name="connsiteX133" fmla="*/ 1604852 w 2661966"/>
                          <a:gd name="connsiteY133" fmla="*/ 236279 h 3370881"/>
                          <a:gd name="connsiteX134" fmla="*/ 1537447 w 2661966"/>
                          <a:gd name="connsiteY134" fmla="*/ 188411 h 3370881"/>
                          <a:gd name="connsiteX135" fmla="*/ 1722867 w 2661966"/>
                          <a:gd name="connsiteY135" fmla="*/ 284146 h 3370881"/>
                          <a:gd name="connsiteX136" fmla="*/ 1655669 w 2661966"/>
                          <a:gd name="connsiteY136" fmla="*/ 407486 h 3370881"/>
                          <a:gd name="connsiteX137" fmla="*/ 1658470 w 2661966"/>
                          <a:gd name="connsiteY137" fmla="*/ 412529 h 3370881"/>
                          <a:gd name="connsiteX138" fmla="*/ 1685365 w 2661966"/>
                          <a:gd name="connsiteY138" fmla="*/ 390117 h 3370881"/>
                          <a:gd name="connsiteX139" fmla="*/ 1694329 w 2661966"/>
                          <a:gd name="connsiteY139" fmla="*/ 376670 h 3370881"/>
                          <a:gd name="connsiteX140" fmla="*/ 1734670 w 2661966"/>
                          <a:gd name="connsiteY140" fmla="*/ 354258 h 3370881"/>
                          <a:gd name="connsiteX141" fmla="*/ 1743635 w 2661966"/>
                          <a:gd name="connsiteY141" fmla="*/ 340811 h 3370881"/>
                          <a:gd name="connsiteX142" fmla="*/ 1757082 w 2661966"/>
                          <a:gd name="connsiteY142" fmla="*/ 336329 h 3370881"/>
                          <a:gd name="connsiteX143" fmla="*/ 1843909 w 2661966"/>
                          <a:gd name="connsiteY143" fmla="*/ 262341 h 3370881"/>
                          <a:gd name="connsiteX144" fmla="*/ 1874221 w 2661966"/>
                          <a:gd name="connsiteY144" fmla="*/ 202194 h 3370881"/>
                          <a:gd name="connsiteX145" fmla="*/ 1828094 w 2661966"/>
                          <a:gd name="connsiteY145" fmla="*/ 136767 h 3370881"/>
                          <a:gd name="connsiteX146" fmla="*/ 1772023 w 2661966"/>
                          <a:gd name="connsiteY146" fmla="*/ 77249 h 3370881"/>
                          <a:gd name="connsiteX147" fmla="*/ 1948888 w 2661966"/>
                          <a:gd name="connsiteY147" fmla="*/ 178018 h 3370881"/>
                          <a:gd name="connsiteX148" fmla="*/ 1952362 w 2661966"/>
                          <a:gd name="connsiteY148" fmla="*/ 254265 h 3370881"/>
                          <a:gd name="connsiteX149" fmla="*/ 1874221 w 2661966"/>
                          <a:gd name="connsiteY149" fmla="*/ 318698 h 3370881"/>
                          <a:gd name="connsiteX150" fmla="*/ 1788459 w 2661966"/>
                          <a:gd name="connsiteY150" fmla="*/ 367705 h 3370881"/>
                          <a:gd name="connsiteX151" fmla="*/ 1761565 w 2661966"/>
                          <a:gd name="connsiteY151" fmla="*/ 390117 h 3370881"/>
                          <a:gd name="connsiteX152" fmla="*/ 1783976 w 2661966"/>
                          <a:gd name="connsiteY152" fmla="*/ 399081 h 3370881"/>
                          <a:gd name="connsiteX153" fmla="*/ 1878106 w 2661966"/>
                          <a:gd name="connsiteY153" fmla="*/ 390117 h 3370881"/>
                          <a:gd name="connsiteX154" fmla="*/ 1891553 w 2661966"/>
                          <a:gd name="connsiteY154" fmla="*/ 381152 h 3370881"/>
                          <a:gd name="connsiteX155" fmla="*/ 1918447 w 2661966"/>
                          <a:gd name="connsiteY155" fmla="*/ 372187 h 3370881"/>
                          <a:gd name="connsiteX156" fmla="*/ 1940859 w 2661966"/>
                          <a:gd name="connsiteY156" fmla="*/ 358740 h 3370881"/>
                          <a:gd name="connsiteX157" fmla="*/ 1954306 w 2661966"/>
                          <a:gd name="connsiteY157" fmla="*/ 354258 h 3370881"/>
                          <a:gd name="connsiteX158" fmla="*/ 2103145 w 2661966"/>
                          <a:gd name="connsiteY158" fmla="*/ 202207 h 3370881"/>
                          <a:gd name="connsiteX159" fmla="*/ 2064254 w 2661966"/>
                          <a:gd name="connsiteY159" fmla="*/ 20406 h 3370881"/>
                          <a:gd name="connsiteX160" fmla="*/ 2169347 w 2661966"/>
                          <a:gd name="connsiteY160" fmla="*/ 104479 h 3370881"/>
                          <a:gd name="connsiteX161" fmla="*/ 2183354 w 2661966"/>
                          <a:gd name="connsiteY161" fmla="*/ 192893 h 3370881"/>
                          <a:gd name="connsiteX162" fmla="*/ 2170300 w 2661966"/>
                          <a:gd name="connsiteY162" fmla="*/ 271231 h 3370881"/>
                          <a:gd name="connsiteX163" fmla="*/ 2096795 w 2661966"/>
                          <a:gd name="connsiteY163" fmla="*/ 316507 h 3370881"/>
                          <a:gd name="connsiteX164" fmla="*/ 1999129 w 2661966"/>
                          <a:gd name="connsiteY164" fmla="*/ 358740 h 3370881"/>
                          <a:gd name="connsiteX165" fmla="*/ 1994647 w 2661966"/>
                          <a:gd name="connsiteY165" fmla="*/ 372187 h 3370881"/>
                          <a:gd name="connsiteX166" fmla="*/ 2039470 w 2661966"/>
                          <a:gd name="connsiteY166" fmla="*/ 390117 h 3370881"/>
                          <a:gd name="connsiteX167" fmla="*/ 2115670 w 2661966"/>
                          <a:gd name="connsiteY167" fmla="*/ 390117 h 3370881"/>
                          <a:gd name="connsiteX168" fmla="*/ 2160494 w 2661966"/>
                          <a:gd name="connsiteY168" fmla="*/ 376670 h 3370881"/>
                          <a:gd name="connsiteX169" fmla="*/ 2191870 w 2661966"/>
                          <a:gd name="connsiteY169" fmla="*/ 363223 h 3370881"/>
                          <a:gd name="connsiteX170" fmla="*/ 2205318 w 2661966"/>
                          <a:gd name="connsiteY170" fmla="*/ 358740 h 3370881"/>
                          <a:gd name="connsiteX171" fmla="*/ 2273487 w 2661966"/>
                          <a:gd name="connsiteY171" fmla="*/ 280486 h 3370881"/>
                          <a:gd name="connsiteX172" fmla="*/ 2312894 w 2661966"/>
                          <a:gd name="connsiteY172" fmla="*/ 183929 h 3370881"/>
                          <a:gd name="connsiteX173" fmla="*/ 2339788 w 2661966"/>
                          <a:gd name="connsiteY173" fmla="*/ 151 h 3370881"/>
                          <a:gd name="connsiteX174" fmla="*/ 2357718 w 2661966"/>
                          <a:gd name="connsiteY174" fmla="*/ 215305 h 3370881"/>
                          <a:gd name="connsiteX175" fmla="*/ 2308598 w 2661966"/>
                          <a:gd name="connsiteY175" fmla="*/ 319520 h 3370881"/>
                          <a:gd name="connsiteX176" fmla="*/ 2245659 w 2661966"/>
                          <a:gd name="connsiteY176" fmla="*/ 390117 h 3370881"/>
                          <a:gd name="connsiteX177" fmla="*/ 2254623 w 2661966"/>
                          <a:gd name="connsiteY177" fmla="*/ 403564 h 3370881"/>
                          <a:gd name="connsiteX178" fmla="*/ 2353235 w 2661966"/>
                          <a:gd name="connsiteY178" fmla="*/ 399081 h 3370881"/>
                          <a:gd name="connsiteX179" fmla="*/ 2366682 w 2661966"/>
                          <a:gd name="connsiteY179" fmla="*/ 394599 h 3370881"/>
                          <a:gd name="connsiteX180" fmla="*/ 2389094 w 2661966"/>
                          <a:gd name="connsiteY180" fmla="*/ 390117 h 3370881"/>
                          <a:gd name="connsiteX181" fmla="*/ 2424953 w 2661966"/>
                          <a:gd name="connsiteY181" fmla="*/ 367705 h 3370881"/>
                          <a:gd name="connsiteX182" fmla="*/ 2528047 w 2661966"/>
                          <a:gd name="connsiteY182" fmla="*/ 292700 h 3370881"/>
                          <a:gd name="connsiteX183" fmla="*/ 2541495 w 2661966"/>
                          <a:gd name="connsiteY183" fmla="*/ 62906 h 3370881"/>
                          <a:gd name="connsiteX184" fmla="*/ 2591304 w 2661966"/>
                          <a:gd name="connsiteY184" fmla="*/ 214081 h 3370881"/>
                          <a:gd name="connsiteX185" fmla="*/ 2602790 w 2661966"/>
                          <a:gd name="connsiteY185" fmla="*/ 290907 h 3370881"/>
                          <a:gd name="connsiteX186" fmla="*/ 2660388 w 2661966"/>
                          <a:gd name="connsiteY186" fmla="*/ 338644 h 3370881"/>
                          <a:gd name="connsiteX187" fmla="*/ 2531969 w 2661966"/>
                          <a:gd name="connsiteY187" fmla="*/ 383206 h 3370881"/>
                          <a:gd name="connsiteX188" fmla="*/ 2442882 w 2661966"/>
                          <a:gd name="connsiteY188" fmla="*/ 403564 h 3370881"/>
                          <a:gd name="connsiteX189" fmla="*/ 2398059 w 2661966"/>
                          <a:gd name="connsiteY189" fmla="*/ 417011 h 3370881"/>
                          <a:gd name="connsiteX190" fmla="*/ 2375647 w 2661966"/>
                          <a:gd name="connsiteY190" fmla="*/ 425976 h 3370881"/>
                          <a:gd name="connsiteX191" fmla="*/ 2357718 w 2661966"/>
                          <a:gd name="connsiteY191" fmla="*/ 430458 h 3370881"/>
                          <a:gd name="connsiteX192" fmla="*/ 2344270 w 2661966"/>
                          <a:gd name="connsiteY192" fmla="*/ 461834 h 3370881"/>
                          <a:gd name="connsiteX193" fmla="*/ 2353235 w 2661966"/>
                          <a:gd name="connsiteY193" fmla="*/ 502176 h 3370881"/>
                          <a:gd name="connsiteX194" fmla="*/ 2362200 w 2661966"/>
                          <a:gd name="connsiteY194" fmla="*/ 515623 h 3370881"/>
                          <a:gd name="connsiteX195" fmla="*/ 2344270 w 2661966"/>
                          <a:gd name="connsiteY195" fmla="*/ 587340 h 3370881"/>
                          <a:gd name="connsiteX196" fmla="*/ 2321859 w 2661966"/>
                          <a:gd name="connsiteY196" fmla="*/ 614234 h 3370881"/>
                          <a:gd name="connsiteX197" fmla="*/ 2308412 w 2661966"/>
                          <a:gd name="connsiteY197" fmla="*/ 636646 h 3370881"/>
                          <a:gd name="connsiteX198" fmla="*/ 2281518 w 2661966"/>
                          <a:gd name="connsiteY198" fmla="*/ 641129 h 3370881"/>
                          <a:gd name="connsiteX199" fmla="*/ 2259106 w 2661966"/>
                          <a:gd name="connsiteY199" fmla="*/ 636646 h 3370881"/>
                          <a:gd name="connsiteX200" fmla="*/ 2277035 w 2661966"/>
                          <a:gd name="connsiteY200" fmla="*/ 578376 h 3370881"/>
                          <a:gd name="connsiteX201" fmla="*/ 2290482 w 2661966"/>
                          <a:gd name="connsiteY201" fmla="*/ 542517 h 3370881"/>
                          <a:gd name="connsiteX202" fmla="*/ 2286000 w 2661966"/>
                          <a:gd name="connsiteY202" fmla="*/ 506658 h 3370881"/>
                          <a:gd name="connsiteX203" fmla="*/ 2245659 w 2661966"/>
                          <a:gd name="connsiteY203" fmla="*/ 448387 h 3370881"/>
                          <a:gd name="connsiteX204" fmla="*/ 2200835 w 2661966"/>
                          <a:gd name="connsiteY204" fmla="*/ 430458 h 3370881"/>
                          <a:gd name="connsiteX205" fmla="*/ 2169459 w 2661966"/>
                          <a:gd name="connsiteY205" fmla="*/ 425976 h 3370881"/>
                          <a:gd name="connsiteX206" fmla="*/ 2102223 w 2661966"/>
                          <a:gd name="connsiteY206" fmla="*/ 430458 h 3370881"/>
                          <a:gd name="connsiteX207" fmla="*/ 2084294 w 2661966"/>
                          <a:gd name="connsiteY207" fmla="*/ 439423 h 3370881"/>
                          <a:gd name="connsiteX208" fmla="*/ 2070847 w 2661966"/>
                          <a:gd name="connsiteY208" fmla="*/ 443905 h 3370881"/>
                          <a:gd name="connsiteX209" fmla="*/ 2061882 w 2661966"/>
                          <a:gd name="connsiteY209" fmla="*/ 461834 h 3370881"/>
                          <a:gd name="connsiteX210" fmla="*/ 2034988 w 2661966"/>
                          <a:gd name="connsiteY210" fmla="*/ 475281 h 3370881"/>
                          <a:gd name="connsiteX211" fmla="*/ 1783976 w 2661966"/>
                          <a:gd name="connsiteY211" fmla="*/ 479764 h 3370881"/>
                          <a:gd name="connsiteX212" fmla="*/ 1766047 w 2661966"/>
                          <a:gd name="connsiteY212" fmla="*/ 488729 h 3370881"/>
                          <a:gd name="connsiteX213" fmla="*/ 1703294 w 2661966"/>
                          <a:gd name="connsiteY213" fmla="*/ 506658 h 3370881"/>
                          <a:gd name="connsiteX214" fmla="*/ 1689847 w 2661966"/>
                          <a:gd name="connsiteY214" fmla="*/ 511140 h 3370881"/>
                          <a:gd name="connsiteX215" fmla="*/ 1676400 w 2661966"/>
                          <a:gd name="connsiteY215" fmla="*/ 520105 h 3370881"/>
                          <a:gd name="connsiteX216" fmla="*/ 1649506 w 2661966"/>
                          <a:gd name="connsiteY216" fmla="*/ 529070 h 3370881"/>
                          <a:gd name="connsiteX217" fmla="*/ 1636059 w 2661966"/>
                          <a:gd name="connsiteY217" fmla="*/ 538034 h 3370881"/>
                          <a:gd name="connsiteX218" fmla="*/ 1622612 w 2661966"/>
                          <a:gd name="connsiteY218" fmla="*/ 551481 h 3370881"/>
                          <a:gd name="connsiteX219" fmla="*/ 1609165 w 2661966"/>
                          <a:gd name="connsiteY219" fmla="*/ 555964 h 3370881"/>
                          <a:gd name="connsiteX220" fmla="*/ 1577788 w 2661966"/>
                          <a:gd name="connsiteY220" fmla="*/ 587340 h 3370881"/>
                          <a:gd name="connsiteX221" fmla="*/ 1568823 w 2661966"/>
                          <a:gd name="connsiteY221" fmla="*/ 600787 h 3370881"/>
                          <a:gd name="connsiteX222" fmla="*/ 1555376 w 2661966"/>
                          <a:gd name="connsiteY222" fmla="*/ 614234 h 3370881"/>
                          <a:gd name="connsiteX223" fmla="*/ 1524000 w 2661966"/>
                          <a:gd name="connsiteY223" fmla="*/ 654576 h 3370881"/>
                          <a:gd name="connsiteX224" fmla="*/ 1519518 w 2661966"/>
                          <a:gd name="connsiteY224" fmla="*/ 668023 h 3370881"/>
                          <a:gd name="connsiteX225" fmla="*/ 1528482 w 2661966"/>
                          <a:gd name="connsiteY225" fmla="*/ 708364 h 3370881"/>
                          <a:gd name="connsiteX226" fmla="*/ 1537447 w 2661966"/>
                          <a:gd name="connsiteY226" fmla="*/ 721811 h 3370881"/>
                          <a:gd name="connsiteX227" fmla="*/ 1568823 w 2661966"/>
                          <a:gd name="connsiteY227" fmla="*/ 712846 h 3370881"/>
                          <a:gd name="connsiteX228" fmla="*/ 1600200 w 2661966"/>
                          <a:gd name="connsiteY228" fmla="*/ 712846 h 3370881"/>
                          <a:gd name="connsiteX229" fmla="*/ 1631576 w 2661966"/>
                          <a:gd name="connsiteY229" fmla="*/ 690434 h 3370881"/>
                          <a:gd name="connsiteX230" fmla="*/ 1645023 w 2661966"/>
                          <a:gd name="connsiteY230" fmla="*/ 676987 h 3370881"/>
                          <a:gd name="connsiteX231" fmla="*/ 1685365 w 2661966"/>
                          <a:gd name="connsiteY231" fmla="*/ 645611 h 3370881"/>
                          <a:gd name="connsiteX232" fmla="*/ 1716741 w 2661966"/>
                          <a:gd name="connsiteY232" fmla="*/ 614234 h 3370881"/>
                          <a:gd name="connsiteX233" fmla="*/ 1748118 w 2661966"/>
                          <a:gd name="connsiteY233" fmla="*/ 596305 h 3370881"/>
                          <a:gd name="connsiteX234" fmla="*/ 1761565 w 2661966"/>
                          <a:gd name="connsiteY234" fmla="*/ 591823 h 3370881"/>
                          <a:gd name="connsiteX235" fmla="*/ 1779494 w 2661966"/>
                          <a:gd name="connsiteY235" fmla="*/ 582858 h 3370881"/>
                          <a:gd name="connsiteX236" fmla="*/ 1815353 w 2661966"/>
                          <a:gd name="connsiteY236" fmla="*/ 573893 h 3370881"/>
                          <a:gd name="connsiteX237" fmla="*/ 2030506 w 2661966"/>
                          <a:gd name="connsiteY237" fmla="*/ 578376 h 3370881"/>
                          <a:gd name="connsiteX238" fmla="*/ 2017059 w 2661966"/>
                          <a:gd name="connsiteY238" fmla="*/ 600787 h 3370881"/>
                          <a:gd name="connsiteX239" fmla="*/ 1981200 w 2661966"/>
                          <a:gd name="connsiteY239" fmla="*/ 636646 h 3370881"/>
                          <a:gd name="connsiteX240" fmla="*/ 1967753 w 2661966"/>
                          <a:gd name="connsiteY240" fmla="*/ 650093 h 3370881"/>
                          <a:gd name="connsiteX241" fmla="*/ 1936376 w 2661966"/>
                          <a:gd name="connsiteY241" fmla="*/ 690434 h 3370881"/>
                          <a:gd name="connsiteX242" fmla="*/ 1905000 w 2661966"/>
                          <a:gd name="connsiteY242" fmla="*/ 717329 h 3370881"/>
                          <a:gd name="connsiteX243" fmla="*/ 1860176 w 2661966"/>
                          <a:gd name="connsiteY243" fmla="*/ 735258 h 3370881"/>
                          <a:gd name="connsiteX244" fmla="*/ 1788459 w 2661966"/>
                          <a:gd name="connsiteY244" fmla="*/ 744223 h 3370881"/>
                          <a:gd name="connsiteX245" fmla="*/ 1846729 w 2661966"/>
                          <a:gd name="connsiteY245" fmla="*/ 802493 h 3370881"/>
                          <a:gd name="connsiteX246" fmla="*/ 1913965 w 2661966"/>
                          <a:gd name="connsiteY246" fmla="*/ 829387 h 3370881"/>
                          <a:gd name="connsiteX247" fmla="*/ 1922929 w 2661966"/>
                          <a:gd name="connsiteY247" fmla="*/ 842834 h 3370881"/>
                          <a:gd name="connsiteX248" fmla="*/ 1967753 w 2661966"/>
                          <a:gd name="connsiteY248" fmla="*/ 883176 h 3370881"/>
                          <a:gd name="connsiteX249" fmla="*/ 1981200 w 2661966"/>
                          <a:gd name="connsiteY249" fmla="*/ 896623 h 3370881"/>
                          <a:gd name="connsiteX250" fmla="*/ 1994647 w 2661966"/>
                          <a:gd name="connsiteY250" fmla="*/ 905587 h 3370881"/>
                          <a:gd name="connsiteX251" fmla="*/ 2021541 w 2661966"/>
                          <a:gd name="connsiteY251" fmla="*/ 927999 h 3370881"/>
                          <a:gd name="connsiteX252" fmla="*/ 2030506 w 2661966"/>
                          <a:gd name="connsiteY252" fmla="*/ 941446 h 3370881"/>
                          <a:gd name="connsiteX253" fmla="*/ 2057400 w 2661966"/>
                          <a:gd name="connsiteY253" fmla="*/ 968340 h 3370881"/>
                          <a:gd name="connsiteX254" fmla="*/ 2088776 w 2661966"/>
                          <a:gd name="connsiteY254" fmla="*/ 1013164 h 3370881"/>
                          <a:gd name="connsiteX255" fmla="*/ 2115670 w 2661966"/>
                          <a:gd name="connsiteY255" fmla="*/ 1057987 h 3370881"/>
                          <a:gd name="connsiteX256" fmla="*/ 2120153 w 2661966"/>
                          <a:gd name="connsiteY256" fmla="*/ 1089364 h 3370881"/>
                          <a:gd name="connsiteX257" fmla="*/ 2138082 w 2661966"/>
                          <a:gd name="connsiteY257" fmla="*/ 1143152 h 3370881"/>
                          <a:gd name="connsiteX258" fmla="*/ 2147047 w 2661966"/>
                          <a:gd name="connsiteY258" fmla="*/ 1196940 h 3370881"/>
                          <a:gd name="connsiteX259" fmla="*/ 2151529 w 2661966"/>
                          <a:gd name="connsiteY259" fmla="*/ 1210387 h 3370881"/>
                          <a:gd name="connsiteX260" fmla="*/ 2156012 w 2661966"/>
                          <a:gd name="connsiteY260" fmla="*/ 1228317 h 3370881"/>
                          <a:gd name="connsiteX261" fmla="*/ 2173941 w 2661966"/>
                          <a:gd name="connsiteY261" fmla="*/ 1295552 h 3370881"/>
                          <a:gd name="connsiteX262" fmla="*/ 2182906 w 2661966"/>
                          <a:gd name="connsiteY262" fmla="*/ 1313481 h 3370881"/>
                          <a:gd name="connsiteX263" fmla="*/ 2187388 w 2661966"/>
                          <a:gd name="connsiteY263" fmla="*/ 1331411 h 3370881"/>
                          <a:gd name="connsiteX264" fmla="*/ 2214282 w 2661966"/>
                          <a:gd name="connsiteY264" fmla="*/ 1385199 h 3370881"/>
                          <a:gd name="connsiteX265" fmla="*/ 2218765 w 2661966"/>
                          <a:gd name="connsiteY265" fmla="*/ 1403129 h 3370881"/>
                          <a:gd name="connsiteX266" fmla="*/ 2223247 w 2661966"/>
                          <a:gd name="connsiteY266" fmla="*/ 1430023 h 3370881"/>
                          <a:gd name="connsiteX267" fmla="*/ 2236694 w 2661966"/>
                          <a:gd name="connsiteY267" fmla="*/ 1456917 h 3370881"/>
                          <a:gd name="connsiteX268" fmla="*/ 2249794 w 2661966"/>
                          <a:gd name="connsiteY268" fmla="*/ 1524624 h 3370881"/>
                          <a:gd name="connsiteX269" fmla="*/ 2241176 w 2661966"/>
                          <a:gd name="connsiteY269" fmla="*/ 1577940 h 3370881"/>
                          <a:gd name="connsiteX270" fmla="*/ 2245659 w 2661966"/>
                          <a:gd name="connsiteY270" fmla="*/ 1595870 h 3370881"/>
                          <a:gd name="connsiteX271" fmla="*/ 2249634 w 2661966"/>
                          <a:gd name="connsiteY271" fmla="*/ 1685855 h 3370881"/>
                          <a:gd name="connsiteX272" fmla="*/ 2227729 w 2661966"/>
                          <a:gd name="connsiteY272" fmla="*/ 1716893 h 3370881"/>
                          <a:gd name="connsiteX273" fmla="*/ 2240500 w 2661966"/>
                          <a:gd name="connsiteY273" fmla="*/ 1674269 h 3370881"/>
                          <a:gd name="connsiteX274" fmla="*/ 2235341 w 2661966"/>
                          <a:gd name="connsiteY274" fmla="*/ 1788611 h 3370881"/>
                          <a:gd name="connsiteX275" fmla="*/ 2230689 w 2661966"/>
                          <a:gd name="connsiteY275" fmla="*/ 1823963 h 3370881"/>
                          <a:gd name="connsiteX276" fmla="*/ 2226207 w 2661966"/>
                          <a:gd name="connsiteY276" fmla="*/ 1824470 h 3370881"/>
                          <a:gd name="connsiteX277" fmla="*/ 2208278 w 2661966"/>
                          <a:gd name="connsiteY277" fmla="*/ 1869293 h 3370881"/>
                          <a:gd name="connsiteX278" fmla="*/ 2195168 w 2661966"/>
                          <a:gd name="connsiteY278" fmla="*/ 1882740 h 3370881"/>
                          <a:gd name="connsiteX279" fmla="*/ 2203458 w 2661966"/>
                          <a:gd name="connsiteY279" fmla="*/ 1918938 h 3370881"/>
                          <a:gd name="connsiteX280" fmla="*/ 2204134 w 2661966"/>
                          <a:gd name="connsiteY280" fmla="*/ 1949806 h 3370881"/>
                          <a:gd name="connsiteX281" fmla="*/ 2226545 w 2661966"/>
                          <a:gd name="connsiteY281" fmla="*/ 1954627 h 3370881"/>
                          <a:gd name="connsiteX282" fmla="*/ 2241176 w 2661966"/>
                          <a:gd name="connsiteY282" fmla="*/ 2012729 h 3370881"/>
                          <a:gd name="connsiteX283" fmla="*/ 2263588 w 2661966"/>
                          <a:gd name="connsiteY283" fmla="*/ 2057552 h 3370881"/>
                          <a:gd name="connsiteX284" fmla="*/ 2286000 w 2661966"/>
                          <a:gd name="connsiteY284" fmla="*/ 2084446 h 3370881"/>
                          <a:gd name="connsiteX285" fmla="*/ 2299447 w 2661966"/>
                          <a:gd name="connsiteY285" fmla="*/ 2124787 h 3370881"/>
                          <a:gd name="connsiteX286" fmla="*/ 2321859 w 2661966"/>
                          <a:gd name="connsiteY286" fmla="*/ 2151681 h 3370881"/>
                          <a:gd name="connsiteX287" fmla="*/ 2344270 w 2661966"/>
                          <a:gd name="connsiteY287" fmla="*/ 2205470 h 3370881"/>
                          <a:gd name="connsiteX288" fmla="*/ 2348753 w 2661966"/>
                          <a:gd name="connsiteY288" fmla="*/ 2223399 h 3370881"/>
                          <a:gd name="connsiteX289" fmla="*/ 2366682 w 2661966"/>
                          <a:gd name="connsiteY289" fmla="*/ 2263740 h 3370881"/>
                          <a:gd name="connsiteX290" fmla="*/ 2375647 w 2661966"/>
                          <a:gd name="connsiteY290" fmla="*/ 2286152 h 3370881"/>
                          <a:gd name="connsiteX291" fmla="*/ 2380129 w 2661966"/>
                          <a:gd name="connsiteY291" fmla="*/ 2308564 h 3370881"/>
                          <a:gd name="connsiteX292" fmla="*/ 2389094 w 2661966"/>
                          <a:gd name="connsiteY292" fmla="*/ 2335458 h 3370881"/>
                          <a:gd name="connsiteX293" fmla="*/ 2393576 w 2661966"/>
                          <a:gd name="connsiteY293" fmla="*/ 2380281 h 3370881"/>
                          <a:gd name="connsiteX294" fmla="*/ 2398059 w 2661966"/>
                          <a:gd name="connsiteY294" fmla="*/ 2393729 h 3370881"/>
                          <a:gd name="connsiteX295" fmla="*/ 2419794 w 2661966"/>
                          <a:gd name="connsiteY295" fmla="*/ 2447517 h 3370881"/>
                          <a:gd name="connsiteX296" fmla="*/ 2427343 w 2661966"/>
                          <a:gd name="connsiteY296" fmla="*/ 2564058 h 3370881"/>
                          <a:gd name="connsiteX297" fmla="*/ 2389094 w 2661966"/>
                          <a:gd name="connsiteY297" fmla="*/ 2837481 h 3370881"/>
                          <a:gd name="connsiteX298" fmla="*/ 2380129 w 2661966"/>
                          <a:gd name="connsiteY298" fmla="*/ 2859893 h 3370881"/>
                          <a:gd name="connsiteX299" fmla="*/ 2357718 w 2661966"/>
                          <a:gd name="connsiteY299" fmla="*/ 2913681 h 3370881"/>
                          <a:gd name="connsiteX300" fmla="*/ 2348753 w 2661966"/>
                          <a:gd name="connsiteY300" fmla="*/ 2936093 h 3370881"/>
                          <a:gd name="connsiteX301" fmla="*/ 2339788 w 2661966"/>
                          <a:gd name="connsiteY301" fmla="*/ 2971952 h 3370881"/>
                          <a:gd name="connsiteX302" fmla="*/ 2326341 w 2661966"/>
                          <a:gd name="connsiteY302" fmla="*/ 2994364 h 3370881"/>
                          <a:gd name="connsiteX303" fmla="*/ 2317376 w 2661966"/>
                          <a:gd name="connsiteY303" fmla="*/ 3025740 h 3370881"/>
                          <a:gd name="connsiteX304" fmla="*/ 2303929 w 2661966"/>
                          <a:gd name="connsiteY304" fmla="*/ 3048152 h 3370881"/>
                          <a:gd name="connsiteX305" fmla="*/ 2290482 w 2661966"/>
                          <a:gd name="connsiteY305" fmla="*/ 3079529 h 3370881"/>
                          <a:gd name="connsiteX306" fmla="*/ 2272553 w 2661966"/>
                          <a:gd name="connsiteY306" fmla="*/ 3084011 h 3370881"/>
                          <a:gd name="connsiteX307" fmla="*/ 2259106 w 2661966"/>
                          <a:gd name="connsiteY307" fmla="*/ 3088493 h 3370881"/>
                          <a:gd name="connsiteX308" fmla="*/ 2241176 w 2661966"/>
                          <a:gd name="connsiteY308" fmla="*/ 3092976 h 3370881"/>
                          <a:gd name="connsiteX309" fmla="*/ 2209800 w 2661966"/>
                          <a:gd name="connsiteY309" fmla="*/ 3101940 h 3370881"/>
                          <a:gd name="connsiteX310" fmla="*/ 2205318 w 2661966"/>
                          <a:gd name="connsiteY310" fmla="*/ 3039187 h 3370881"/>
                          <a:gd name="connsiteX311" fmla="*/ 2218765 w 2661966"/>
                          <a:gd name="connsiteY311" fmla="*/ 3021258 h 3370881"/>
                          <a:gd name="connsiteX312" fmla="*/ 2245659 w 2661966"/>
                          <a:gd name="connsiteY312" fmla="*/ 2971952 h 3370881"/>
                          <a:gd name="connsiteX313" fmla="*/ 2268070 w 2661966"/>
                          <a:gd name="connsiteY313" fmla="*/ 2945058 h 3370881"/>
                          <a:gd name="connsiteX314" fmla="*/ 2298550 w 2661966"/>
                          <a:gd name="connsiteY314" fmla="*/ 2568540 h 3370881"/>
                          <a:gd name="connsiteX315" fmla="*/ 2284986 w 2661966"/>
                          <a:gd name="connsiteY315" fmla="*/ 2532681 h 3370881"/>
                          <a:gd name="connsiteX316" fmla="*/ 2293273 w 2661966"/>
                          <a:gd name="connsiteY316" fmla="*/ 2496653 h 3370881"/>
                          <a:gd name="connsiteX317" fmla="*/ 2278152 w 2661966"/>
                          <a:gd name="connsiteY317" fmla="*/ 2475178 h 3370881"/>
                          <a:gd name="connsiteX318" fmla="*/ 2245659 w 2661966"/>
                          <a:gd name="connsiteY318" fmla="*/ 2389247 h 3370881"/>
                          <a:gd name="connsiteX319" fmla="*/ 2195507 w 2661966"/>
                          <a:gd name="connsiteY319" fmla="*/ 2241328 h 3370881"/>
                          <a:gd name="connsiteX320" fmla="*/ 2083786 w 2661966"/>
                          <a:gd name="connsiteY320" fmla="*/ 2040300 h 3370881"/>
                          <a:gd name="connsiteX321" fmla="*/ 2048773 w 2661966"/>
                          <a:gd name="connsiteY321" fmla="*/ 2017971 h 3370881"/>
                          <a:gd name="connsiteX322" fmla="*/ 2074314 w 2661966"/>
                          <a:gd name="connsiteY322" fmla="*/ 2011967 h 3370881"/>
                          <a:gd name="connsiteX323" fmla="*/ 2034988 w 2661966"/>
                          <a:gd name="connsiteY323" fmla="*/ 2003764 h 3370881"/>
                          <a:gd name="connsiteX324" fmla="*/ 2026023 w 2661966"/>
                          <a:gd name="connsiteY324" fmla="*/ 2026176 h 3370881"/>
                          <a:gd name="connsiteX325" fmla="*/ 2021541 w 2661966"/>
                          <a:gd name="connsiteY325" fmla="*/ 2039623 h 3370881"/>
                          <a:gd name="connsiteX326" fmla="*/ 1999129 w 2661966"/>
                          <a:gd name="connsiteY326" fmla="*/ 2053070 h 3370881"/>
                          <a:gd name="connsiteX327" fmla="*/ 1990165 w 2661966"/>
                          <a:gd name="connsiteY327" fmla="*/ 2070999 h 3370881"/>
                          <a:gd name="connsiteX328" fmla="*/ 1967753 w 2661966"/>
                          <a:gd name="connsiteY328" fmla="*/ 2106858 h 3370881"/>
                          <a:gd name="connsiteX329" fmla="*/ 1981200 w 2661966"/>
                          <a:gd name="connsiteY329" fmla="*/ 2223399 h 3370881"/>
                          <a:gd name="connsiteX330" fmla="*/ 1994647 w 2661966"/>
                          <a:gd name="connsiteY330" fmla="*/ 2254776 h 3370881"/>
                          <a:gd name="connsiteX331" fmla="*/ 2003612 w 2661966"/>
                          <a:gd name="connsiteY331" fmla="*/ 2272705 h 3370881"/>
                          <a:gd name="connsiteX332" fmla="*/ 2026023 w 2661966"/>
                          <a:gd name="connsiteY332" fmla="*/ 2304081 h 3370881"/>
                          <a:gd name="connsiteX333" fmla="*/ 2043953 w 2661966"/>
                          <a:gd name="connsiteY333" fmla="*/ 2348905 h 3370881"/>
                          <a:gd name="connsiteX334" fmla="*/ 2061882 w 2661966"/>
                          <a:gd name="connsiteY334" fmla="*/ 2371317 h 3370881"/>
                          <a:gd name="connsiteX335" fmla="*/ 2088776 w 2661966"/>
                          <a:gd name="connsiteY335" fmla="*/ 2434070 h 3370881"/>
                          <a:gd name="connsiteX336" fmla="*/ 2102223 w 2661966"/>
                          <a:gd name="connsiteY336" fmla="*/ 2465446 h 3370881"/>
                          <a:gd name="connsiteX337" fmla="*/ 2106706 w 2661966"/>
                          <a:gd name="connsiteY337" fmla="*/ 2496823 h 3370881"/>
                          <a:gd name="connsiteX338" fmla="*/ 2124635 w 2661966"/>
                          <a:gd name="connsiteY338" fmla="*/ 2559576 h 3370881"/>
                          <a:gd name="connsiteX339" fmla="*/ 2138082 w 2661966"/>
                          <a:gd name="connsiteY339" fmla="*/ 2649223 h 3370881"/>
                          <a:gd name="connsiteX340" fmla="*/ 2147047 w 2661966"/>
                          <a:gd name="connsiteY340" fmla="*/ 2685081 h 3370881"/>
                          <a:gd name="connsiteX341" fmla="*/ 2151529 w 2661966"/>
                          <a:gd name="connsiteY341" fmla="*/ 2716458 h 3370881"/>
                          <a:gd name="connsiteX342" fmla="*/ 2160494 w 2661966"/>
                          <a:gd name="connsiteY342" fmla="*/ 2770246 h 3370881"/>
                          <a:gd name="connsiteX343" fmla="*/ 2156012 w 2661966"/>
                          <a:gd name="connsiteY343" fmla="*/ 2962987 h 3370881"/>
                          <a:gd name="connsiteX344" fmla="*/ 2138082 w 2661966"/>
                          <a:gd name="connsiteY344" fmla="*/ 3043670 h 3370881"/>
                          <a:gd name="connsiteX345" fmla="*/ 2133600 w 2661966"/>
                          <a:gd name="connsiteY345" fmla="*/ 3061599 h 3370881"/>
                          <a:gd name="connsiteX346" fmla="*/ 2120153 w 2661966"/>
                          <a:gd name="connsiteY346" fmla="*/ 3079529 h 3370881"/>
                          <a:gd name="connsiteX347" fmla="*/ 2111188 w 2661966"/>
                          <a:gd name="connsiteY347" fmla="*/ 3106423 h 3370881"/>
                          <a:gd name="connsiteX348" fmla="*/ 2088776 w 2661966"/>
                          <a:gd name="connsiteY348" fmla="*/ 3137799 h 3370881"/>
                          <a:gd name="connsiteX349" fmla="*/ 2075329 w 2661966"/>
                          <a:gd name="connsiteY349" fmla="*/ 3164693 h 3370881"/>
                          <a:gd name="connsiteX350" fmla="*/ 2061882 w 2661966"/>
                          <a:gd name="connsiteY350" fmla="*/ 3169176 h 3370881"/>
                          <a:gd name="connsiteX351" fmla="*/ 2021541 w 2661966"/>
                          <a:gd name="connsiteY351" fmla="*/ 3164693 h 3370881"/>
                          <a:gd name="connsiteX352" fmla="*/ 2012576 w 2661966"/>
                          <a:gd name="connsiteY352" fmla="*/ 3119870 h 3370881"/>
                          <a:gd name="connsiteX353" fmla="*/ 2048435 w 2661966"/>
                          <a:gd name="connsiteY353" fmla="*/ 3021258 h 3370881"/>
                          <a:gd name="connsiteX354" fmla="*/ 2048435 w 2661966"/>
                          <a:gd name="connsiteY354" fmla="*/ 3021258 h 3370881"/>
                          <a:gd name="connsiteX355" fmla="*/ 2061882 w 2661966"/>
                          <a:gd name="connsiteY355" fmla="*/ 2967470 h 3370881"/>
                          <a:gd name="connsiteX356" fmla="*/ 2070847 w 2661966"/>
                          <a:gd name="connsiteY356" fmla="*/ 2882305 h 3370881"/>
                          <a:gd name="connsiteX357" fmla="*/ 2066365 w 2661966"/>
                          <a:gd name="connsiteY357" fmla="*/ 2725423 h 3370881"/>
                          <a:gd name="connsiteX358" fmla="*/ 2043953 w 2661966"/>
                          <a:gd name="connsiteY358" fmla="*/ 2649223 h 3370881"/>
                          <a:gd name="connsiteX359" fmla="*/ 2030506 w 2661966"/>
                          <a:gd name="connsiteY359" fmla="*/ 2622329 h 3370881"/>
                          <a:gd name="connsiteX360" fmla="*/ 2017059 w 2661966"/>
                          <a:gd name="connsiteY360" fmla="*/ 2581987 h 3370881"/>
                          <a:gd name="connsiteX361" fmla="*/ 1981200 w 2661966"/>
                          <a:gd name="connsiteY361" fmla="*/ 2514752 h 3370881"/>
                          <a:gd name="connsiteX362" fmla="*/ 1972235 w 2661966"/>
                          <a:gd name="connsiteY362" fmla="*/ 2501305 h 3370881"/>
                          <a:gd name="connsiteX363" fmla="*/ 1958788 w 2661966"/>
                          <a:gd name="connsiteY363" fmla="*/ 2478893 h 3370881"/>
                          <a:gd name="connsiteX364" fmla="*/ 1905000 w 2661966"/>
                          <a:gd name="connsiteY364" fmla="*/ 2398211 h 3370881"/>
                          <a:gd name="connsiteX365" fmla="*/ 1882588 w 2661966"/>
                          <a:gd name="connsiteY365" fmla="*/ 2357870 h 3370881"/>
                          <a:gd name="connsiteX366" fmla="*/ 1869141 w 2661966"/>
                          <a:gd name="connsiteY366" fmla="*/ 2339940 h 3370881"/>
                          <a:gd name="connsiteX367" fmla="*/ 1806388 w 2661966"/>
                          <a:gd name="connsiteY367" fmla="*/ 2313046 h 3370881"/>
                          <a:gd name="connsiteX368" fmla="*/ 1779494 w 2661966"/>
                          <a:gd name="connsiteY368" fmla="*/ 2304081 h 3370881"/>
                          <a:gd name="connsiteX369" fmla="*/ 1752600 w 2661966"/>
                          <a:gd name="connsiteY369" fmla="*/ 2299599 h 3370881"/>
                          <a:gd name="connsiteX370" fmla="*/ 1680882 w 2661966"/>
                          <a:gd name="connsiteY370" fmla="*/ 2277187 h 3370881"/>
                          <a:gd name="connsiteX371" fmla="*/ 1719025 w 2661966"/>
                          <a:gd name="connsiteY371" fmla="*/ 2281331 h 3370881"/>
                          <a:gd name="connsiteX372" fmla="*/ 1756997 w 2661966"/>
                          <a:gd name="connsiteY372" fmla="*/ 2289450 h 3370881"/>
                          <a:gd name="connsiteX373" fmla="*/ 1656440 w 2661966"/>
                          <a:gd name="connsiteY373" fmla="*/ 2298583 h 3370881"/>
                          <a:gd name="connsiteX374" fmla="*/ 1537447 w 2661966"/>
                          <a:gd name="connsiteY374" fmla="*/ 2329960 h 3370881"/>
                          <a:gd name="connsiteX375" fmla="*/ 1571993 w 2661966"/>
                          <a:gd name="connsiteY375" fmla="*/ 2317957 h 3370881"/>
                          <a:gd name="connsiteX376" fmla="*/ 1509707 w 2661966"/>
                          <a:gd name="connsiteY376" fmla="*/ 2338926 h 3370881"/>
                          <a:gd name="connsiteX377" fmla="*/ 1500444 w 2661966"/>
                          <a:gd name="connsiteY377" fmla="*/ 2355271 h 3370881"/>
                          <a:gd name="connsiteX378" fmla="*/ 1402678 w 2661966"/>
                          <a:gd name="connsiteY378" fmla="*/ 2339641 h 3370881"/>
                          <a:gd name="connsiteX379" fmla="*/ 1322892 w 2661966"/>
                          <a:gd name="connsiteY379" fmla="*/ 2336952 h 3370881"/>
                          <a:gd name="connsiteX380" fmla="*/ 1199384 w 2661966"/>
                          <a:gd name="connsiteY380" fmla="*/ 2307041 h 3370881"/>
                          <a:gd name="connsiteX381" fmla="*/ 1066800 w 2661966"/>
                          <a:gd name="connsiteY381" fmla="*/ 2272705 h 3370881"/>
                          <a:gd name="connsiteX382" fmla="*/ 1030941 w 2661966"/>
                          <a:gd name="connsiteY382" fmla="*/ 2263740 h 3370881"/>
                          <a:gd name="connsiteX383" fmla="*/ 986118 w 2661966"/>
                          <a:gd name="connsiteY383" fmla="*/ 2241329 h 3370881"/>
                          <a:gd name="connsiteX384" fmla="*/ 968188 w 2661966"/>
                          <a:gd name="connsiteY384" fmla="*/ 2232364 h 3370881"/>
                          <a:gd name="connsiteX385" fmla="*/ 936812 w 2661966"/>
                          <a:gd name="connsiteY385" fmla="*/ 2214434 h 3370881"/>
                          <a:gd name="connsiteX386" fmla="*/ 905435 w 2661966"/>
                          <a:gd name="connsiteY386" fmla="*/ 2196505 h 3370881"/>
                          <a:gd name="connsiteX387" fmla="*/ 869576 w 2661966"/>
                          <a:gd name="connsiteY387" fmla="*/ 2209952 h 3370881"/>
                          <a:gd name="connsiteX388" fmla="*/ 856129 w 2661966"/>
                          <a:gd name="connsiteY388" fmla="*/ 2227881 h 3370881"/>
                          <a:gd name="connsiteX389" fmla="*/ 815788 w 2661966"/>
                          <a:gd name="connsiteY389" fmla="*/ 2268223 h 3370881"/>
                          <a:gd name="connsiteX390" fmla="*/ 788894 w 2661966"/>
                          <a:gd name="connsiteY390" fmla="*/ 2290634 h 3370881"/>
                          <a:gd name="connsiteX391" fmla="*/ 762000 w 2661966"/>
                          <a:gd name="connsiteY391" fmla="*/ 2313046 h 3370881"/>
                          <a:gd name="connsiteX392" fmla="*/ 753035 w 2661966"/>
                          <a:gd name="connsiteY392" fmla="*/ 2326493 h 3370881"/>
                          <a:gd name="connsiteX393" fmla="*/ 735106 w 2661966"/>
                          <a:gd name="connsiteY393" fmla="*/ 2339940 h 3370881"/>
                          <a:gd name="connsiteX394" fmla="*/ 712694 w 2661966"/>
                          <a:gd name="connsiteY394" fmla="*/ 2362352 h 3370881"/>
                          <a:gd name="connsiteX395" fmla="*/ 694765 w 2661966"/>
                          <a:gd name="connsiteY395" fmla="*/ 2375799 h 3370881"/>
                          <a:gd name="connsiteX396" fmla="*/ 681318 w 2661966"/>
                          <a:gd name="connsiteY396" fmla="*/ 2393729 h 3370881"/>
                          <a:gd name="connsiteX397" fmla="*/ 667870 w 2661966"/>
                          <a:gd name="connsiteY397" fmla="*/ 2402693 h 3370881"/>
                          <a:gd name="connsiteX398" fmla="*/ 623047 w 2661966"/>
                          <a:gd name="connsiteY398" fmla="*/ 2443034 h 3370881"/>
                          <a:gd name="connsiteX399" fmla="*/ 600635 w 2661966"/>
                          <a:gd name="connsiteY399" fmla="*/ 2474411 h 3370881"/>
                          <a:gd name="connsiteX400" fmla="*/ 587188 w 2661966"/>
                          <a:gd name="connsiteY400" fmla="*/ 2514752 h 3370881"/>
                          <a:gd name="connsiteX401" fmla="*/ 582706 w 2661966"/>
                          <a:gd name="connsiteY401" fmla="*/ 2546129 h 3370881"/>
                          <a:gd name="connsiteX402" fmla="*/ 596153 w 2661966"/>
                          <a:gd name="connsiteY402" fmla="*/ 2635776 h 3370881"/>
                          <a:gd name="connsiteX403" fmla="*/ 600635 w 2661966"/>
                          <a:gd name="connsiteY403" fmla="*/ 2653705 h 3370881"/>
                          <a:gd name="connsiteX404" fmla="*/ 609600 w 2661966"/>
                          <a:gd name="connsiteY404" fmla="*/ 2671634 h 3370881"/>
                          <a:gd name="connsiteX405" fmla="*/ 614082 w 2661966"/>
                          <a:gd name="connsiteY405" fmla="*/ 2689564 h 3370881"/>
                          <a:gd name="connsiteX406" fmla="*/ 623047 w 2661966"/>
                          <a:gd name="connsiteY406" fmla="*/ 2711976 h 3370881"/>
                          <a:gd name="connsiteX407" fmla="*/ 627529 w 2661966"/>
                          <a:gd name="connsiteY407" fmla="*/ 2734387 h 3370881"/>
                          <a:gd name="connsiteX408" fmla="*/ 640976 w 2661966"/>
                          <a:gd name="connsiteY408" fmla="*/ 2765764 h 3370881"/>
                          <a:gd name="connsiteX409" fmla="*/ 645459 w 2661966"/>
                          <a:gd name="connsiteY409" fmla="*/ 2779211 h 3370881"/>
                          <a:gd name="connsiteX410" fmla="*/ 658906 w 2661966"/>
                          <a:gd name="connsiteY410" fmla="*/ 2801623 h 3370881"/>
                          <a:gd name="connsiteX411" fmla="*/ 676835 w 2661966"/>
                          <a:gd name="connsiteY411" fmla="*/ 2864376 h 3370881"/>
                          <a:gd name="connsiteX412" fmla="*/ 690282 w 2661966"/>
                          <a:gd name="connsiteY412" fmla="*/ 2895752 h 3370881"/>
                          <a:gd name="connsiteX413" fmla="*/ 699247 w 2661966"/>
                          <a:gd name="connsiteY413" fmla="*/ 2940576 h 3370881"/>
                          <a:gd name="connsiteX414" fmla="*/ 703729 w 2661966"/>
                          <a:gd name="connsiteY414" fmla="*/ 2967470 h 3370881"/>
                          <a:gd name="connsiteX415" fmla="*/ 717176 w 2661966"/>
                          <a:gd name="connsiteY415" fmla="*/ 2994364 h 3370881"/>
                          <a:gd name="connsiteX416" fmla="*/ 735106 w 2661966"/>
                          <a:gd name="connsiteY416" fmla="*/ 3052634 h 3370881"/>
                          <a:gd name="connsiteX417" fmla="*/ 739588 w 2661966"/>
                          <a:gd name="connsiteY417" fmla="*/ 3079529 h 3370881"/>
                          <a:gd name="connsiteX418" fmla="*/ 762000 w 2661966"/>
                          <a:gd name="connsiteY418" fmla="*/ 3142281 h 3370881"/>
                          <a:gd name="connsiteX419" fmla="*/ 766482 w 2661966"/>
                          <a:gd name="connsiteY419" fmla="*/ 3231929 h 3370881"/>
                          <a:gd name="connsiteX420" fmla="*/ 770965 w 2661966"/>
                          <a:gd name="connsiteY420" fmla="*/ 3254340 h 3370881"/>
                          <a:gd name="connsiteX421" fmla="*/ 775447 w 2661966"/>
                          <a:gd name="connsiteY421" fmla="*/ 3285717 h 3370881"/>
                          <a:gd name="connsiteX422" fmla="*/ 748553 w 2661966"/>
                          <a:gd name="connsiteY422" fmla="*/ 3335023 h 3370881"/>
                          <a:gd name="connsiteX423" fmla="*/ 721659 w 2661966"/>
                          <a:gd name="connsiteY423" fmla="*/ 3343987 h 3370881"/>
                          <a:gd name="connsiteX424" fmla="*/ 708212 w 2661966"/>
                          <a:gd name="connsiteY424" fmla="*/ 3348470 h 3370881"/>
                          <a:gd name="connsiteX425" fmla="*/ 623047 w 2661966"/>
                          <a:gd name="connsiteY425" fmla="*/ 3330540 h 3370881"/>
                          <a:gd name="connsiteX426" fmla="*/ 609600 w 2661966"/>
                          <a:gd name="connsiteY426" fmla="*/ 3308129 h 3370881"/>
                          <a:gd name="connsiteX427" fmla="*/ 591670 w 2661966"/>
                          <a:gd name="connsiteY427" fmla="*/ 3267787 h 3370881"/>
                          <a:gd name="connsiteX428" fmla="*/ 560294 w 2661966"/>
                          <a:gd name="connsiteY428" fmla="*/ 3209517 h 3370881"/>
                          <a:gd name="connsiteX429" fmla="*/ 551329 w 2661966"/>
                          <a:gd name="connsiteY429" fmla="*/ 3196070 h 3370881"/>
                          <a:gd name="connsiteX430" fmla="*/ 528918 w 2661966"/>
                          <a:gd name="connsiteY430" fmla="*/ 3173658 h 3370881"/>
                          <a:gd name="connsiteX431" fmla="*/ 519953 w 2661966"/>
                          <a:gd name="connsiteY431" fmla="*/ 3128834 h 3370881"/>
                          <a:gd name="connsiteX432" fmla="*/ 524435 w 2661966"/>
                          <a:gd name="connsiteY432" fmla="*/ 3101940 h 3370881"/>
                          <a:gd name="connsiteX433" fmla="*/ 528918 w 2661966"/>
                          <a:gd name="connsiteY433" fmla="*/ 3088493 h 3370881"/>
                          <a:gd name="connsiteX434" fmla="*/ 542365 w 2661966"/>
                          <a:gd name="connsiteY434" fmla="*/ 3052634 h 3370881"/>
                          <a:gd name="connsiteX435" fmla="*/ 484094 w 2661966"/>
                          <a:gd name="connsiteY435" fmla="*/ 2886787 h 3370881"/>
                          <a:gd name="connsiteX436" fmla="*/ 443753 w 2661966"/>
                          <a:gd name="connsiteY436" fmla="*/ 2779211 h 3370881"/>
                          <a:gd name="connsiteX437" fmla="*/ 439270 w 2661966"/>
                          <a:gd name="connsiteY437" fmla="*/ 2752317 h 3370881"/>
                          <a:gd name="connsiteX438" fmla="*/ 430306 w 2661966"/>
                          <a:gd name="connsiteY438" fmla="*/ 2716458 h 3370881"/>
                          <a:gd name="connsiteX439" fmla="*/ 425823 w 2661966"/>
                          <a:gd name="connsiteY439" fmla="*/ 2680599 h 3370881"/>
                          <a:gd name="connsiteX440" fmla="*/ 398929 w 2661966"/>
                          <a:gd name="connsiteY440" fmla="*/ 2599917 h 3370881"/>
                          <a:gd name="connsiteX441" fmla="*/ 385482 w 2661966"/>
                          <a:gd name="connsiteY441" fmla="*/ 2568540 h 3370881"/>
                          <a:gd name="connsiteX442" fmla="*/ 381000 w 2661966"/>
                          <a:gd name="connsiteY442" fmla="*/ 2550611 h 3370881"/>
                          <a:gd name="connsiteX443" fmla="*/ 372035 w 2661966"/>
                          <a:gd name="connsiteY443" fmla="*/ 2483376 h 3370881"/>
                          <a:gd name="connsiteX444" fmla="*/ 367553 w 2661966"/>
                          <a:gd name="connsiteY444" fmla="*/ 2469929 h 3370881"/>
                          <a:gd name="connsiteX445" fmla="*/ 407894 w 2661966"/>
                          <a:gd name="connsiteY445" fmla="*/ 2451999 h 3370881"/>
                          <a:gd name="connsiteX446" fmla="*/ 515470 w 2661966"/>
                          <a:gd name="connsiteY446" fmla="*/ 2407176 h 3370881"/>
                          <a:gd name="connsiteX447" fmla="*/ 578223 w 2661966"/>
                          <a:gd name="connsiteY447" fmla="*/ 2353387 h 3370881"/>
                          <a:gd name="connsiteX448" fmla="*/ 587188 w 2661966"/>
                          <a:gd name="connsiteY448" fmla="*/ 2330976 h 3370881"/>
                          <a:gd name="connsiteX449" fmla="*/ 614082 w 2661966"/>
                          <a:gd name="connsiteY449" fmla="*/ 2254776 h 3370881"/>
                          <a:gd name="connsiteX450" fmla="*/ 649941 w 2661966"/>
                          <a:gd name="connsiteY450" fmla="*/ 2200987 h 3370881"/>
                          <a:gd name="connsiteX451" fmla="*/ 690282 w 2661966"/>
                          <a:gd name="connsiteY451" fmla="*/ 2174093 h 3370881"/>
                          <a:gd name="connsiteX452" fmla="*/ 703729 w 2661966"/>
                          <a:gd name="connsiteY452" fmla="*/ 2165129 h 3370881"/>
                          <a:gd name="connsiteX453" fmla="*/ 739588 w 2661966"/>
                          <a:gd name="connsiteY453" fmla="*/ 2147199 h 3370881"/>
                          <a:gd name="connsiteX454" fmla="*/ 708212 w 2661966"/>
                          <a:gd name="connsiteY454" fmla="*/ 2187540 h 3370881"/>
                          <a:gd name="connsiteX455" fmla="*/ 654423 w 2661966"/>
                          <a:gd name="connsiteY455" fmla="*/ 2241329 h 3370881"/>
                          <a:gd name="connsiteX456" fmla="*/ 636494 w 2661966"/>
                          <a:gd name="connsiteY456" fmla="*/ 2259258 h 3370881"/>
                          <a:gd name="connsiteX457" fmla="*/ 614082 w 2661966"/>
                          <a:gd name="connsiteY457" fmla="*/ 2286152 h 3370881"/>
                          <a:gd name="connsiteX458" fmla="*/ 592179 w 2661966"/>
                          <a:gd name="connsiteY458" fmla="*/ 2282347 h 3370881"/>
                          <a:gd name="connsiteX459" fmla="*/ 555980 w 2661966"/>
                          <a:gd name="connsiteY459" fmla="*/ 2313892 h 3370881"/>
                          <a:gd name="connsiteX460" fmla="*/ 524435 w 2661966"/>
                          <a:gd name="connsiteY460" fmla="*/ 2348905 h 3370881"/>
                          <a:gd name="connsiteX461" fmla="*/ 502023 w 2661966"/>
                          <a:gd name="connsiteY461" fmla="*/ 2362352 h 3370881"/>
                          <a:gd name="connsiteX462" fmla="*/ 461682 w 2661966"/>
                          <a:gd name="connsiteY462" fmla="*/ 2389246 h 3370881"/>
                          <a:gd name="connsiteX463" fmla="*/ 448235 w 2661966"/>
                          <a:gd name="connsiteY463" fmla="*/ 2398211 h 3370881"/>
                          <a:gd name="connsiteX464" fmla="*/ 430306 w 2661966"/>
                          <a:gd name="connsiteY464" fmla="*/ 2407176 h 3370881"/>
                          <a:gd name="connsiteX465" fmla="*/ 412376 w 2661966"/>
                          <a:gd name="connsiteY465" fmla="*/ 2420623 h 3370881"/>
                          <a:gd name="connsiteX466" fmla="*/ 389965 w 2661966"/>
                          <a:gd name="connsiteY466" fmla="*/ 2429587 h 3370881"/>
                          <a:gd name="connsiteX467" fmla="*/ 372035 w 2661966"/>
                          <a:gd name="connsiteY467" fmla="*/ 2443034 h 3370881"/>
                          <a:gd name="connsiteX468" fmla="*/ 318247 w 2661966"/>
                          <a:gd name="connsiteY468" fmla="*/ 2474411 h 3370881"/>
                          <a:gd name="connsiteX469" fmla="*/ 304800 w 2661966"/>
                          <a:gd name="connsiteY469" fmla="*/ 2492340 h 3370881"/>
                          <a:gd name="connsiteX470" fmla="*/ 282388 w 2661966"/>
                          <a:gd name="connsiteY470" fmla="*/ 2519234 h 3370881"/>
                          <a:gd name="connsiteX471" fmla="*/ 295835 w 2661966"/>
                          <a:gd name="connsiteY471" fmla="*/ 2815070 h 3370881"/>
                          <a:gd name="connsiteX472" fmla="*/ 300318 w 2661966"/>
                          <a:gd name="connsiteY472" fmla="*/ 2837481 h 3370881"/>
                          <a:gd name="connsiteX473" fmla="*/ 304800 w 2661966"/>
                          <a:gd name="connsiteY473" fmla="*/ 2868858 h 3370881"/>
                          <a:gd name="connsiteX474" fmla="*/ 309282 w 2661966"/>
                          <a:gd name="connsiteY474" fmla="*/ 2927129 h 3370881"/>
                          <a:gd name="connsiteX475" fmla="*/ 322729 w 2661966"/>
                          <a:gd name="connsiteY475" fmla="*/ 2985399 h 3370881"/>
                          <a:gd name="connsiteX476" fmla="*/ 327212 w 2661966"/>
                          <a:gd name="connsiteY476" fmla="*/ 3012293 h 3370881"/>
                          <a:gd name="connsiteX477" fmla="*/ 331694 w 2661966"/>
                          <a:gd name="connsiteY477" fmla="*/ 3043670 h 3370881"/>
                          <a:gd name="connsiteX478" fmla="*/ 345141 w 2661966"/>
                          <a:gd name="connsiteY478" fmla="*/ 3070564 h 3370881"/>
                          <a:gd name="connsiteX479" fmla="*/ 367553 w 2661966"/>
                          <a:gd name="connsiteY479" fmla="*/ 3124352 h 3370881"/>
                          <a:gd name="connsiteX480" fmla="*/ 381000 w 2661966"/>
                          <a:gd name="connsiteY480" fmla="*/ 3182623 h 3370881"/>
                          <a:gd name="connsiteX481" fmla="*/ 389965 w 2661966"/>
                          <a:gd name="connsiteY481" fmla="*/ 3196070 h 3370881"/>
                          <a:gd name="connsiteX482" fmla="*/ 394447 w 2661966"/>
                          <a:gd name="connsiteY482" fmla="*/ 3213999 h 3370881"/>
                          <a:gd name="connsiteX483" fmla="*/ 412376 w 2661966"/>
                          <a:gd name="connsiteY483" fmla="*/ 3245376 h 3370881"/>
                          <a:gd name="connsiteX484" fmla="*/ 416859 w 2661966"/>
                          <a:gd name="connsiteY484" fmla="*/ 3258823 h 3370881"/>
                          <a:gd name="connsiteX485" fmla="*/ 425823 w 2661966"/>
                          <a:gd name="connsiteY485" fmla="*/ 3272270 h 3370881"/>
                          <a:gd name="connsiteX486" fmla="*/ 439270 w 2661966"/>
                          <a:gd name="connsiteY486" fmla="*/ 3303646 h 3370881"/>
                          <a:gd name="connsiteX487" fmla="*/ 439270 w 2661966"/>
                          <a:gd name="connsiteY487" fmla="*/ 3352952 h 3370881"/>
                          <a:gd name="connsiteX488" fmla="*/ 430306 w 2661966"/>
                          <a:gd name="connsiteY488" fmla="*/ 3366399 h 3370881"/>
                          <a:gd name="connsiteX489" fmla="*/ 412376 w 2661966"/>
                          <a:gd name="connsiteY489" fmla="*/ 3370881 h 3370881"/>
                          <a:gd name="connsiteX490" fmla="*/ 295835 w 2661966"/>
                          <a:gd name="connsiteY490" fmla="*/ 3357434 h 3370881"/>
                          <a:gd name="connsiteX491" fmla="*/ 264459 w 2661966"/>
                          <a:gd name="connsiteY491" fmla="*/ 3276752 h 3370881"/>
                          <a:gd name="connsiteX492" fmla="*/ 259976 w 2661966"/>
                          <a:gd name="connsiteY492" fmla="*/ 3240893 h 3370881"/>
                          <a:gd name="connsiteX493" fmla="*/ 246529 w 2661966"/>
                          <a:gd name="connsiteY493" fmla="*/ 3178140 h 3370881"/>
                          <a:gd name="connsiteX494" fmla="*/ 237565 w 2661966"/>
                          <a:gd name="connsiteY494" fmla="*/ 3084011 h 3370881"/>
                          <a:gd name="connsiteX495" fmla="*/ 228600 w 2661966"/>
                          <a:gd name="connsiteY495" fmla="*/ 3057117 h 3370881"/>
                          <a:gd name="connsiteX496" fmla="*/ 219635 w 2661966"/>
                          <a:gd name="connsiteY496" fmla="*/ 3021258 h 3370881"/>
                          <a:gd name="connsiteX497" fmla="*/ 206188 w 2661966"/>
                          <a:gd name="connsiteY497" fmla="*/ 2980917 h 3370881"/>
                          <a:gd name="connsiteX498" fmla="*/ 201706 w 2661966"/>
                          <a:gd name="connsiteY498" fmla="*/ 2949540 h 3370881"/>
                          <a:gd name="connsiteX499" fmla="*/ 197223 w 2661966"/>
                          <a:gd name="connsiteY499" fmla="*/ 2927129 h 3370881"/>
                          <a:gd name="connsiteX500" fmla="*/ 192741 w 2661966"/>
                          <a:gd name="connsiteY500" fmla="*/ 2891270 h 3370881"/>
                          <a:gd name="connsiteX501" fmla="*/ 188259 w 2661966"/>
                          <a:gd name="connsiteY501" fmla="*/ 2850929 h 3370881"/>
                          <a:gd name="connsiteX502" fmla="*/ 179294 w 2661966"/>
                          <a:gd name="connsiteY502" fmla="*/ 2824034 h 3370881"/>
                          <a:gd name="connsiteX503" fmla="*/ 165847 w 2661966"/>
                          <a:gd name="connsiteY503" fmla="*/ 2774729 h 3370881"/>
                          <a:gd name="connsiteX504" fmla="*/ 161365 w 2661966"/>
                          <a:gd name="connsiteY504" fmla="*/ 2747834 h 3370881"/>
                          <a:gd name="connsiteX505" fmla="*/ 156882 w 2661966"/>
                          <a:gd name="connsiteY505" fmla="*/ 2559576 h 3370881"/>
                          <a:gd name="connsiteX506" fmla="*/ 152400 w 2661966"/>
                          <a:gd name="connsiteY506" fmla="*/ 2519234 h 3370881"/>
                          <a:gd name="connsiteX507" fmla="*/ 118035 w 2661966"/>
                          <a:gd name="connsiteY507" fmla="*/ 2400004 h 3370881"/>
                          <a:gd name="connsiteX508" fmla="*/ 117048 w 2661966"/>
                          <a:gd name="connsiteY508" fmla="*/ 2344423 h 3370881"/>
                          <a:gd name="connsiteX509" fmla="*/ 100106 w 2661966"/>
                          <a:gd name="connsiteY509" fmla="*/ 2330976 h 3370881"/>
                          <a:gd name="connsiteX510" fmla="*/ 138953 w 2661966"/>
                          <a:gd name="connsiteY510" fmla="*/ 2313046 h 3370881"/>
                          <a:gd name="connsiteX511" fmla="*/ 152400 w 2661966"/>
                          <a:gd name="connsiteY511" fmla="*/ 2304081 h 3370881"/>
                          <a:gd name="connsiteX512" fmla="*/ 170329 w 2661966"/>
                          <a:gd name="connsiteY512" fmla="*/ 2259258 h 3370881"/>
                          <a:gd name="connsiteX513" fmla="*/ 188259 w 2661966"/>
                          <a:gd name="connsiteY513" fmla="*/ 2223399 h 3370881"/>
                          <a:gd name="connsiteX514" fmla="*/ 206188 w 2661966"/>
                          <a:gd name="connsiteY514" fmla="*/ 2187540 h 3370881"/>
                          <a:gd name="connsiteX515" fmla="*/ 210670 w 2661966"/>
                          <a:gd name="connsiteY515" fmla="*/ 2174093 h 3370881"/>
                          <a:gd name="connsiteX516" fmla="*/ 219635 w 2661966"/>
                          <a:gd name="connsiteY516" fmla="*/ 2115823 h 3370881"/>
                          <a:gd name="connsiteX517" fmla="*/ 210670 w 2661966"/>
                          <a:gd name="connsiteY517" fmla="*/ 1958940 h 3370881"/>
                          <a:gd name="connsiteX518" fmla="*/ 192741 w 2661966"/>
                          <a:gd name="connsiteY518" fmla="*/ 1923081 h 3370881"/>
                          <a:gd name="connsiteX519" fmla="*/ 179294 w 2661966"/>
                          <a:gd name="connsiteY519" fmla="*/ 1891705 h 3370881"/>
                          <a:gd name="connsiteX520" fmla="*/ 165847 w 2661966"/>
                          <a:gd name="connsiteY520" fmla="*/ 1864811 h 3370881"/>
                          <a:gd name="connsiteX521" fmla="*/ 152400 w 2661966"/>
                          <a:gd name="connsiteY521" fmla="*/ 1833434 h 3370881"/>
                          <a:gd name="connsiteX522" fmla="*/ 143435 w 2661966"/>
                          <a:gd name="connsiteY522" fmla="*/ 1819987 h 3370881"/>
                          <a:gd name="connsiteX523" fmla="*/ 107576 w 2661966"/>
                          <a:gd name="connsiteY523" fmla="*/ 1784129 h 3370881"/>
                          <a:gd name="connsiteX524" fmla="*/ 94129 w 2661966"/>
                          <a:gd name="connsiteY524" fmla="*/ 1779646 h 3370881"/>
                          <a:gd name="connsiteX525" fmla="*/ 71718 w 2661966"/>
                          <a:gd name="connsiteY525" fmla="*/ 1770681 h 3370881"/>
                          <a:gd name="connsiteX526" fmla="*/ 58270 w 2661966"/>
                          <a:gd name="connsiteY526" fmla="*/ 1761717 h 3370881"/>
                          <a:gd name="connsiteX527" fmla="*/ 26894 w 2661966"/>
                          <a:gd name="connsiteY527" fmla="*/ 1730340 h 3370881"/>
                          <a:gd name="connsiteX528" fmla="*/ 0 w 2661966"/>
                          <a:gd name="connsiteY528" fmla="*/ 1707929 h 3370881"/>
                          <a:gd name="connsiteX0" fmla="*/ 0 w 2661966"/>
                          <a:gd name="connsiteY0" fmla="*/ 1707929 h 3370881"/>
                          <a:gd name="connsiteX1" fmla="*/ 22412 w 2661966"/>
                          <a:gd name="connsiteY1" fmla="*/ 1698964 h 3370881"/>
                          <a:gd name="connsiteX2" fmla="*/ 31376 w 2661966"/>
                          <a:gd name="connsiteY2" fmla="*/ 1681034 h 3370881"/>
                          <a:gd name="connsiteX3" fmla="*/ 44823 w 2661966"/>
                          <a:gd name="connsiteY3" fmla="*/ 1672070 h 3370881"/>
                          <a:gd name="connsiteX4" fmla="*/ 58270 w 2661966"/>
                          <a:gd name="connsiteY4" fmla="*/ 1654140 h 3370881"/>
                          <a:gd name="connsiteX5" fmla="*/ 76200 w 2661966"/>
                          <a:gd name="connsiteY5" fmla="*/ 1645176 h 3370881"/>
                          <a:gd name="connsiteX6" fmla="*/ 98612 w 2661966"/>
                          <a:gd name="connsiteY6" fmla="*/ 1636211 h 3370881"/>
                          <a:gd name="connsiteX7" fmla="*/ 125506 w 2661966"/>
                          <a:gd name="connsiteY7" fmla="*/ 1627246 h 3370881"/>
                          <a:gd name="connsiteX8" fmla="*/ 152400 w 2661966"/>
                          <a:gd name="connsiteY8" fmla="*/ 1609317 h 3370881"/>
                          <a:gd name="connsiteX9" fmla="*/ 170329 w 2661966"/>
                          <a:gd name="connsiteY9" fmla="*/ 1600352 h 3370881"/>
                          <a:gd name="connsiteX10" fmla="*/ 188259 w 2661966"/>
                          <a:gd name="connsiteY10" fmla="*/ 1582423 h 3370881"/>
                          <a:gd name="connsiteX11" fmla="*/ 228600 w 2661966"/>
                          <a:gd name="connsiteY11" fmla="*/ 1564493 h 3370881"/>
                          <a:gd name="connsiteX12" fmla="*/ 255494 w 2661966"/>
                          <a:gd name="connsiteY12" fmla="*/ 1546564 h 3370881"/>
                          <a:gd name="connsiteX13" fmla="*/ 300318 w 2661966"/>
                          <a:gd name="connsiteY13" fmla="*/ 1524152 h 3370881"/>
                          <a:gd name="connsiteX14" fmla="*/ 313765 w 2661966"/>
                          <a:gd name="connsiteY14" fmla="*/ 1515187 h 3370881"/>
                          <a:gd name="connsiteX15" fmla="*/ 340659 w 2661966"/>
                          <a:gd name="connsiteY15" fmla="*/ 1510705 h 3370881"/>
                          <a:gd name="connsiteX16" fmla="*/ 363070 w 2661966"/>
                          <a:gd name="connsiteY16" fmla="*/ 1506223 h 3370881"/>
                          <a:gd name="connsiteX17" fmla="*/ 389965 w 2661966"/>
                          <a:gd name="connsiteY17" fmla="*/ 1501740 h 3370881"/>
                          <a:gd name="connsiteX18" fmla="*/ 425823 w 2661966"/>
                          <a:gd name="connsiteY18" fmla="*/ 1497258 h 3370881"/>
                          <a:gd name="connsiteX19" fmla="*/ 470647 w 2661966"/>
                          <a:gd name="connsiteY19" fmla="*/ 1488293 h 3370881"/>
                          <a:gd name="connsiteX20" fmla="*/ 515470 w 2661966"/>
                          <a:gd name="connsiteY20" fmla="*/ 1479329 h 3370881"/>
                          <a:gd name="connsiteX21" fmla="*/ 528918 w 2661966"/>
                          <a:gd name="connsiteY21" fmla="*/ 1470364 h 3370881"/>
                          <a:gd name="connsiteX22" fmla="*/ 600635 w 2661966"/>
                          <a:gd name="connsiteY22" fmla="*/ 1456917 h 3370881"/>
                          <a:gd name="connsiteX23" fmla="*/ 690282 w 2661966"/>
                          <a:gd name="connsiteY23" fmla="*/ 1447952 h 3370881"/>
                          <a:gd name="connsiteX24" fmla="*/ 793376 w 2661966"/>
                          <a:gd name="connsiteY24" fmla="*/ 1452434 h 3370881"/>
                          <a:gd name="connsiteX25" fmla="*/ 874059 w 2661966"/>
                          <a:gd name="connsiteY25" fmla="*/ 1465881 h 3370881"/>
                          <a:gd name="connsiteX26" fmla="*/ 914400 w 2661966"/>
                          <a:gd name="connsiteY26" fmla="*/ 1470364 h 3370881"/>
                          <a:gd name="connsiteX27" fmla="*/ 1030941 w 2661966"/>
                          <a:gd name="connsiteY27" fmla="*/ 1483811 h 3370881"/>
                          <a:gd name="connsiteX28" fmla="*/ 1151965 w 2661966"/>
                          <a:gd name="connsiteY28" fmla="*/ 1492776 h 3370881"/>
                          <a:gd name="connsiteX29" fmla="*/ 1281953 w 2661966"/>
                          <a:gd name="connsiteY29" fmla="*/ 1501740 h 3370881"/>
                          <a:gd name="connsiteX30" fmla="*/ 1465729 w 2661966"/>
                          <a:gd name="connsiteY30" fmla="*/ 1497258 h 3370881"/>
                          <a:gd name="connsiteX31" fmla="*/ 1510553 w 2661966"/>
                          <a:gd name="connsiteY31" fmla="*/ 1492776 h 3370881"/>
                          <a:gd name="connsiteX32" fmla="*/ 1582270 w 2661966"/>
                          <a:gd name="connsiteY32" fmla="*/ 1461399 h 3370881"/>
                          <a:gd name="connsiteX33" fmla="*/ 1604682 w 2661966"/>
                          <a:gd name="connsiteY33" fmla="*/ 1456917 h 3370881"/>
                          <a:gd name="connsiteX34" fmla="*/ 1622612 w 2661966"/>
                          <a:gd name="connsiteY34" fmla="*/ 1447952 h 3370881"/>
                          <a:gd name="connsiteX35" fmla="*/ 1645023 w 2661966"/>
                          <a:gd name="connsiteY35" fmla="*/ 1438987 h 3370881"/>
                          <a:gd name="connsiteX36" fmla="*/ 1662953 w 2661966"/>
                          <a:gd name="connsiteY36" fmla="*/ 1425540 h 3370881"/>
                          <a:gd name="connsiteX37" fmla="*/ 1698812 w 2661966"/>
                          <a:gd name="connsiteY37" fmla="*/ 1407611 h 3370881"/>
                          <a:gd name="connsiteX38" fmla="*/ 1739153 w 2661966"/>
                          <a:gd name="connsiteY38" fmla="*/ 1380717 h 3370881"/>
                          <a:gd name="connsiteX39" fmla="*/ 1752600 w 2661966"/>
                          <a:gd name="connsiteY39" fmla="*/ 1367270 h 3370881"/>
                          <a:gd name="connsiteX40" fmla="*/ 1775012 w 2661966"/>
                          <a:gd name="connsiteY40" fmla="*/ 1353823 h 3370881"/>
                          <a:gd name="connsiteX41" fmla="*/ 1797423 w 2661966"/>
                          <a:gd name="connsiteY41" fmla="*/ 1335893 h 3370881"/>
                          <a:gd name="connsiteX42" fmla="*/ 1810870 w 2661966"/>
                          <a:gd name="connsiteY42" fmla="*/ 1304517 h 3370881"/>
                          <a:gd name="connsiteX43" fmla="*/ 1815353 w 2661966"/>
                          <a:gd name="connsiteY43" fmla="*/ 1291070 h 3370881"/>
                          <a:gd name="connsiteX44" fmla="*/ 1801906 w 2661966"/>
                          <a:gd name="connsiteY44" fmla="*/ 1138670 h 3370881"/>
                          <a:gd name="connsiteX45" fmla="*/ 1792941 w 2661966"/>
                          <a:gd name="connsiteY45" fmla="*/ 1125223 h 3370881"/>
                          <a:gd name="connsiteX46" fmla="*/ 1757082 w 2661966"/>
                          <a:gd name="connsiteY46" fmla="*/ 1093846 h 3370881"/>
                          <a:gd name="connsiteX47" fmla="*/ 1730188 w 2661966"/>
                          <a:gd name="connsiteY47" fmla="*/ 1066952 h 3370881"/>
                          <a:gd name="connsiteX48" fmla="*/ 1703294 w 2661966"/>
                          <a:gd name="connsiteY48" fmla="*/ 1049023 h 3370881"/>
                          <a:gd name="connsiteX49" fmla="*/ 1622612 w 2661966"/>
                          <a:gd name="connsiteY49" fmla="*/ 1053505 h 3370881"/>
                          <a:gd name="connsiteX50" fmla="*/ 1595718 w 2661966"/>
                          <a:gd name="connsiteY50" fmla="*/ 1062470 h 3370881"/>
                          <a:gd name="connsiteX51" fmla="*/ 1573306 w 2661966"/>
                          <a:gd name="connsiteY51" fmla="*/ 1066952 h 3370881"/>
                          <a:gd name="connsiteX52" fmla="*/ 1453385 w 2661966"/>
                          <a:gd name="connsiteY52" fmla="*/ 1082761 h 3370881"/>
                          <a:gd name="connsiteX53" fmla="*/ 1326776 w 2661966"/>
                          <a:gd name="connsiteY53" fmla="*/ 1062470 h 3370881"/>
                          <a:gd name="connsiteX54" fmla="*/ 1308847 w 2661966"/>
                          <a:gd name="connsiteY54" fmla="*/ 1057987 h 3370881"/>
                          <a:gd name="connsiteX55" fmla="*/ 1277470 w 2661966"/>
                          <a:gd name="connsiteY55" fmla="*/ 1053505 h 3370881"/>
                          <a:gd name="connsiteX56" fmla="*/ 1259541 w 2661966"/>
                          <a:gd name="connsiteY56" fmla="*/ 1049023 h 3370881"/>
                          <a:gd name="connsiteX57" fmla="*/ 1232647 w 2661966"/>
                          <a:gd name="connsiteY57" fmla="*/ 1044540 h 3370881"/>
                          <a:gd name="connsiteX58" fmla="*/ 1053353 w 2661966"/>
                          <a:gd name="connsiteY58" fmla="*/ 1049023 h 3370881"/>
                          <a:gd name="connsiteX59" fmla="*/ 1035423 w 2661966"/>
                          <a:gd name="connsiteY59" fmla="*/ 1053505 h 3370881"/>
                          <a:gd name="connsiteX60" fmla="*/ 1008529 w 2661966"/>
                          <a:gd name="connsiteY60" fmla="*/ 1057987 h 3370881"/>
                          <a:gd name="connsiteX61" fmla="*/ 995082 w 2661966"/>
                          <a:gd name="connsiteY61" fmla="*/ 1062470 h 3370881"/>
                          <a:gd name="connsiteX62" fmla="*/ 945776 w 2661966"/>
                          <a:gd name="connsiteY62" fmla="*/ 1031093 h 3370881"/>
                          <a:gd name="connsiteX63" fmla="*/ 941294 w 2661966"/>
                          <a:gd name="connsiteY63" fmla="*/ 1017646 h 3370881"/>
                          <a:gd name="connsiteX64" fmla="*/ 932329 w 2661966"/>
                          <a:gd name="connsiteY64" fmla="*/ 919034 h 3370881"/>
                          <a:gd name="connsiteX65" fmla="*/ 914400 w 2661966"/>
                          <a:gd name="connsiteY65" fmla="*/ 901105 h 3370881"/>
                          <a:gd name="connsiteX66" fmla="*/ 918882 w 2661966"/>
                          <a:gd name="connsiteY66" fmla="*/ 869729 h 3370881"/>
                          <a:gd name="connsiteX67" fmla="*/ 941294 w 2661966"/>
                          <a:gd name="connsiteY67" fmla="*/ 865246 h 3370881"/>
                          <a:gd name="connsiteX68" fmla="*/ 959223 w 2661966"/>
                          <a:gd name="connsiteY68" fmla="*/ 851799 h 3370881"/>
                          <a:gd name="connsiteX69" fmla="*/ 990600 w 2661966"/>
                          <a:gd name="connsiteY69" fmla="*/ 847317 h 3370881"/>
                          <a:gd name="connsiteX70" fmla="*/ 1129553 w 2661966"/>
                          <a:gd name="connsiteY70" fmla="*/ 838352 h 3370881"/>
                          <a:gd name="connsiteX71" fmla="*/ 1147482 w 2661966"/>
                          <a:gd name="connsiteY71" fmla="*/ 829387 h 3370881"/>
                          <a:gd name="connsiteX72" fmla="*/ 1178859 w 2661966"/>
                          <a:gd name="connsiteY72" fmla="*/ 806976 h 3370881"/>
                          <a:gd name="connsiteX73" fmla="*/ 1192306 w 2661966"/>
                          <a:gd name="connsiteY73" fmla="*/ 793529 h 3370881"/>
                          <a:gd name="connsiteX74" fmla="*/ 1214718 w 2661966"/>
                          <a:gd name="connsiteY74" fmla="*/ 784564 h 3370881"/>
                          <a:gd name="connsiteX75" fmla="*/ 1241612 w 2661966"/>
                          <a:gd name="connsiteY75" fmla="*/ 771117 h 3370881"/>
                          <a:gd name="connsiteX76" fmla="*/ 1277470 w 2661966"/>
                          <a:gd name="connsiteY76" fmla="*/ 753187 h 3370881"/>
                          <a:gd name="connsiteX77" fmla="*/ 1295400 w 2661966"/>
                          <a:gd name="connsiteY77" fmla="*/ 730776 h 3370881"/>
                          <a:gd name="connsiteX78" fmla="*/ 1317812 w 2661966"/>
                          <a:gd name="connsiteY78" fmla="*/ 708364 h 3370881"/>
                          <a:gd name="connsiteX79" fmla="*/ 1353670 w 2661966"/>
                          <a:gd name="connsiteY79" fmla="*/ 663540 h 3370881"/>
                          <a:gd name="connsiteX80" fmla="*/ 1371600 w 2661966"/>
                          <a:gd name="connsiteY80" fmla="*/ 636646 h 3370881"/>
                          <a:gd name="connsiteX81" fmla="*/ 1380565 w 2661966"/>
                          <a:gd name="connsiteY81" fmla="*/ 596305 h 3370881"/>
                          <a:gd name="connsiteX82" fmla="*/ 1385047 w 2661966"/>
                          <a:gd name="connsiteY82" fmla="*/ 582858 h 3370881"/>
                          <a:gd name="connsiteX83" fmla="*/ 1380565 w 2661966"/>
                          <a:gd name="connsiteY83" fmla="*/ 533552 h 3370881"/>
                          <a:gd name="connsiteX84" fmla="*/ 1367118 w 2661966"/>
                          <a:gd name="connsiteY84" fmla="*/ 524587 h 3370881"/>
                          <a:gd name="connsiteX85" fmla="*/ 1349188 w 2661966"/>
                          <a:gd name="connsiteY85" fmla="*/ 520105 h 3370881"/>
                          <a:gd name="connsiteX86" fmla="*/ 1324871 w 2661966"/>
                          <a:gd name="connsiteY86" fmla="*/ 516855 h 3370881"/>
                          <a:gd name="connsiteX87" fmla="*/ 1281953 w 2661966"/>
                          <a:gd name="connsiteY87" fmla="*/ 515623 h 3370881"/>
                          <a:gd name="connsiteX88" fmla="*/ 1250576 w 2661966"/>
                          <a:gd name="connsiteY88" fmla="*/ 529070 h 3370881"/>
                          <a:gd name="connsiteX89" fmla="*/ 1210235 w 2661966"/>
                          <a:gd name="connsiteY89" fmla="*/ 542517 h 3370881"/>
                          <a:gd name="connsiteX90" fmla="*/ 1183341 w 2661966"/>
                          <a:gd name="connsiteY90" fmla="*/ 555964 h 3370881"/>
                          <a:gd name="connsiteX91" fmla="*/ 1160929 w 2661966"/>
                          <a:gd name="connsiteY91" fmla="*/ 569411 h 3370881"/>
                          <a:gd name="connsiteX92" fmla="*/ 1134035 w 2661966"/>
                          <a:gd name="connsiteY92" fmla="*/ 578376 h 3370881"/>
                          <a:gd name="connsiteX93" fmla="*/ 1111623 w 2661966"/>
                          <a:gd name="connsiteY93" fmla="*/ 587340 h 3370881"/>
                          <a:gd name="connsiteX94" fmla="*/ 1084729 w 2661966"/>
                          <a:gd name="connsiteY94" fmla="*/ 596305 h 3370881"/>
                          <a:gd name="connsiteX95" fmla="*/ 986118 w 2661966"/>
                          <a:gd name="connsiteY95" fmla="*/ 591823 h 3370881"/>
                          <a:gd name="connsiteX96" fmla="*/ 927847 w 2661966"/>
                          <a:gd name="connsiteY96" fmla="*/ 578376 h 3370881"/>
                          <a:gd name="connsiteX97" fmla="*/ 896470 w 2661966"/>
                          <a:gd name="connsiteY97" fmla="*/ 555964 h 3370881"/>
                          <a:gd name="connsiteX98" fmla="*/ 883023 w 2661966"/>
                          <a:gd name="connsiteY98" fmla="*/ 546999 h 3370881"/>
                          <a:gd name="connsiteX99" fmla="*/ 865094 w 2661966"/>
                          <a:gd name="connsiteY99" fmla="*/ 497693 h 3370881"/>
                          <a:gd name="connsiteX100" fmla="*/ 869576 w 2661966"/>
                          <a:gd name="connsiteY100" fmla="*/ 403564 h 3370881"/>
                          <a:gd name="connsiteX101" fmla="*/ 874059 w 2661966"/>
                          <a:gd name="connsiteY101" fmla="*/ 385634 h 3370881"/>
                          <a:gd name="connsiteX102" fmla="*/ 883023 w 2661966"/>
                          <a:gd name="connsiteY102" fmla="*/ 372187 h 3370881"/>
                          <a:gd name="connsiteX103" fmla="*/ 913728 w 2661966"/>
                          <a:gd name="connsiteY103" fmla="*/ 342268 h 3370881"/>
                          <a:gd name="connsiteX104" fmla="*/ 914400 w 2661966"/>
                          <a:gd name="connsiteY104" fmla="*/ 385634 h 3370881"/>
                          <a:gd name="connsiteX105" fmla="*/ 909918 w 2661966"/>
                          <a:gd name="connsiteY105" fmla="*/ 408046 h 3370881"/>
                          <a:gd name="connsiteX106" fmla="*/ 900953 w 2661966"/>
                          <a:gd name="connsiteY106" fmla="*/ 466317 h 3370881"/>
                          <a:gd name="connsiteX107" fmla="*/ 905435 w 2661966"/>
                          <a:gd name="connsiteY107" fmla="*/ 515623 h 3370881"/>
                          <a:gd name="connsiteX108" fmla="*/ 932329 w 2661966"/>
                          <a:gd name="connsiteY108" fmla="*/ 551481 h 3370881"/>
                          <a:gd name="connsiteX109" fmla="*/ 954741 w 2661966"/>
                          <a:gd name="connsiteY109" fmla="*/ 560446 h 3370881"/>
                          <a:gd name="connsiteX110" fmla="*/ 972670 w 2661966"/>
                          <a:gd name="connsiteY110" fmla="*/ 569411 h 3370881"/>
                          <a:gd name="connsiteX111" fmla="*/ 1066800 w 2661966"/>
                          <a:gd name="connsiteY111" fmla="*/ 564929 h 3370881"/>
                          <a:gd name="connsiteX112" fmla="*/ 1111623 w 2661966"/>
                          <a:gd name="connsiteY112" fmla="*/ 551481 h 3370881"/>
                          <a:gd name="connsiteX113" fmla="*/ 1129553 w 2661966"/>
                          <a:gd name="connsiteY113" fmla="*/ 538034 h 3370881"/>
                          <a:gd name="connsiteX114" fmla="*/ 1156447 w 2661966"/>
                          <a:gd name="connsiteY114" fmla="*/ 511140 h 3370881"/>
                          <a:gd name="connsiteX115" fmla="*/ 1160929 w 2661966"/>
                          <a:gd name="connsiteY115" fmla="*/ 493211 h 3370881"/>
                          <a:gd name="connsiteX116" fmla="*/ 1178859 w 2661966"/>
                          <a:gd name="connsiteY116" fmla="*/ 331846 h 3370881"/>
                          <a:gd name="connsiteX117" fmla="*/ 1215315 w 2661966"/>
                          <a:gd name="connsiteY117" fmla="*/ 270289 h 3370881"/>
                          <a:gd name="connsiteX118" fmla="*/ 1214718 w 2661966"/>
                          <a:gd name="connsiteY118" fmla="*/ 367705 h 3370881"/>
                          <a:gd name="connsiteX119" fmla="*/ 1201270 w 2661966"/>
                          <a:gd name="connsiteY119" fmla="*/ 412529 h 3370881"/>
                          <a:gd name="connsiteX120" fmla="*/ 1210235 w 2661966"/>
                          <a:gd name="connsiteY120" fmla="*/ 461834 h 3370881"/>
                          <a:gd name="connsiteX121" fmla="*/ 1214718 w 2661966"/>
                          <a:gd name="connsiteY121" fmla="*/ 475281 h 3370881"/>
                          <a:gd name="connsiteX122" fmla="*/ 1231975 w 2661966"/>
                          <a:gd name="connsiteY122" fmla="*/ 478531 h 3370881"/>
                          <a:gd name="connsiteX123" fmla="*/ 1252481 w 2661966"/>
                          <a:gd name="connsiteY123" fmla="*/ 492651 h 3370881"/>
                          <a:gd name="connsiteX124" fmla="*/ 1317812 w 2661966"/>
                          <a:gd name="connsiteY124" fmla="*/ 488168 h 3370881"/>
                          <a:gd name="connsiteX125" fmla="*/ 1357480 w 2661966"/>
                          <a:gd name="connsiteY125" fmla="*/ 477299 h 3370881"/>
                          <a:gd name="connsiteX126" fmla="*/ 1506070 w 2661966"/>
                          <a:gd name="connsiteY126" fmla="*/ 457352 h 3370881"/>
                          <a:gd name="connsiteX127" fmla="*/ 1550894 w 2661966"/>
                          <a:gd name="connsiteY127" fmla="*/ 430458 h 3370881"/>
                          <a:gd name="connsiteX128" fmla="*/ 1564341 w 2661966"/>
                          <a:gd name="connsiteY128" fmla="*/ 417011 h 3370881"/>
                          <a:gd name="connsiteX129" fmla="*/ 1586753 w 2661966"/>
                          <a:gd name="connsiteY129" fmla="*/ 399081 h 3370881"/>
                          <a:gd name="connsiteX130" fmla="*/ 1595718 w 2661966"/>
                          <a:gd name="connsiteY130" fmla="*/ 381152 h 3370881"/>
                          <a:gd name="connsiteX131" fmla="*/ 1603614 w 2661966"/>
                          <a:gd name="connsiteY131" fmla="*/ 352560 h 3370881"/>
                          <a:gd name="connsiteX132" fmla="*/ 1620066 w 2661966"/>
                          <a:gd name="connsiteY132" fmla="*/ 291047 h 3370881"/>
                          <a:gd name="connsiteX133" fmla="*/ 1604852 w 2661966"/>
                          <a:gd name="connsiteY133" fmla="*/ 236279 h 3370881"/>
                          <a:gd name="connsiteX134" fmla="*/ 1537447 w 2661966"/>
                          <a:gd name="connsiteY134" fmla="*/ 188411 h 3370881"/>
                          <a:gd name="connsiteX135" fmla="*/ 1722867 w 2661966"/>
                          <a:gd name="connsiteY135" fmla="*/ 284146 h 3370881"/>
                          <a:gd name="connsiteX136" fmla="*/ 1655669 w 2661966"/>
                          <a:gd name="connsiteY136" fmla="*/ 407486 h 3370881"/>
                          <a:gd name="connsiteX137" fmla="*/ 1658470 w 2661966"/>
                          <a:gd name="connsiteY137" fmla="*/ 412529 h 3370881"/>
                          <a:gd name="connsiteX138" fmla="*/ 1685365 w 2661966"/>
                          <a:gd name="connsiteY138" fmla="*/ 390117 h 3370881"/>
                          <a:gd name="connsiteX139" fmla="*/ 1694329 w 2661966"/>
                          <a:gd name="connsiteY139" fmla="*/ 376670 h 3370881"/>
                          <a:gd name="connsiteX140" fmla="*/ 1734670 w 2661966"/>
                          <a:gd name="connsiteY140" fmla="*/ 354258 h 3370881"/>
                          <a:gd name="connsiteX141" fmla="*/ 1743635 w 2661966"/>
                          <a:gd name="connsiteY141" fmla="*/ 340811 h 3370881"/>
                          <a:gd name="connsiteX142" fmla="*/ 1757082 w 2661966"/>
                          <a:gd name="connsiteY142" fmla="*/ 336329 h 3370881"/>
                          <a:gd name="connsiteX143" fmla="*/ 1843909 w 2661966"/>
                          <a:gd name="connsiteY143" fmla="*/ 262341 h 3370881"/>
                          <a:gd name="connsiteX144" fmla="*/ 1874221 w 2661966"/>
                          <a:gd name="connsiteY144" fmla="*/ 202194 h 3370881"/>
                          <a:gd name="connsiteX145" fmla="*/ 1828094 w 2661966"/>
                          <a:gd name="connsiteY145" fmla="*/ 136767 h 3370881"/>
                          <a:gd name="connsiteX146" fmla="*/ 1772023 w 2661966"/>
                          <a:gd name="connsiteY146" fmla="*/ 77249 h 3370881"/>
                          <a:gd name="connsiteX147" fmla="*/ 1948888 w 2661966"/>
                          <a:gd name="connsiteY147" fmla="*/ 178018 h 3370881"/>
                          <a:gd name="connsiteX148" fmla="*/ 1952362 w 2661966"/>
                          <a:gd name="connsiteY148" fmla="*/ 254265 h 3370881"/>
                          <a:gd name="connsiteX149" fmla="*/ 1874221 w 2661966"/>
                          <a:gd name="connsiteY149" fmla="*/ 318698 h 3370881"/>
                          <a:gd name="connsiteX150" fmla="*/ 1788459 w 2661966"/>
                          <a:gd name="connsiteY150" fmla="*/ 367705 h 3370881"/>
                          <a:gd name="connsiteX151" fmla="*/ 1761565 w 2661966"/>
                          <a:gd name="connsiteY151" fmla="*/ 390117 h 3370881"/>
                          <a:gd name="connsiteX152" fmla="*/ 1783976 w 2661966"/>
                          <a:gd name="connsiteY152" fmla="*/ 399081 h 3370881"/>
                          <a:gd name="connsiteX153" fmla="*/ 1878106 w 2661966"/>
                          <a:gd name="connsiteY153" fmla="*/ 390117 h 3370881"/>
                          <a:gd name="connsiteX154" fmla="*/ 1891553 w 2661966"/>
                          <a:gd name="connsiteY154" fmla="*/ 381152 h 3370881"/>
                          <a:gd name="connsiteX155" fmla="*/ 1918447 w 2661966"/>
                          <a:gd name="connsiteY155" fmla="*/ 372187 h 3370881"/>
                          <a:gd name="connsiteX156" fmla="*/ 1940859 w 2661966"/>
                          <a:gd name="connsiteY156" fmla="*/ 358740 h 3370881"/>
                          <a:gd name="connsiteX157" fmla="*/ 1954306 w 2661966"/>
                          <a:gd name="connsiteY157" fmla="*/ 354258 h 3370881"/>
                          <a:gd name="connsiteX158" fmla="*/ 2103145 w 2661966"/>
                          <a:gd name="connsiteY158" fmla="*/ 202207 h 3370881"/>
                          <a:gd name="connsiteX159" fmla="*/ 2064254 w 2661966"/>
                          <a:gd name="connsiteY159" fmla="*/ 20406 h 3370881"/>
                          <a:gd name="connsiteX160" fmla="*/ 2169347 w 2661966"/>
                          <a:gd name="connsiteY160" fmla="*/ 104479 h 3370881"/>
                          <a:gd name="connsiteX161" fmla="*/ 2183354 w 2661966"/>
                          <a:gd name="connsiteY161" fmla="*/ 192893 h 3370881"/>
                          <a:gd name="connsiteX162" fmla="*/ 2170300 w 2661966"/>
                          <a:gd name="connsiteY162" fmla="*/ 271231 h 3370881"/>
                          <a:gd name="connsiteX163" fmla="*/ 2096795 w 2661966"/>
                          <a:gd name="connsiteY163" fmla="*/ 316507 h 3370881"/>
                          <a:gd name="connsiteX164" fmla="*/ 1999129 w 2661966"/>
                          <a:gd name="connsiteY164" fmla="*/ 358740 h 3370881"/>
                          <a:gd name="connsiteX165" fmla="*/ 1994647 w 2661966"/>
                          <a:gd name="connsiteY165" fmla="*/ 372187 h 3370881"/>
                          <a:gd name="connsiteX166" fmla="*/ 2039470 w 2661966"/>
                          <a:gd name="connsiteY166" fmla="*/ 390117 h 3370881"/>
                          <a:gd name="connsiteX167" fmla="*/ 2115670 w 2661966"/>
                          <a:gd name="connsiteY167" fmla="*/ 390117 h 3370881"/>
                          <a:gd name="connsiteX168" fmla="*/ 2160494 w 2661966"/>
                          <a:gd name="connsiteY168" fmla="*/ 376670 h 3370881"/>
                          <a:gd name="connsiteX169" fmla="*/ 2191870 w 2661966"/>
                          <a:gd name="connsiteY169" fmla="*/ 363223 h 3370881"/>
                          <a:gd name="connsiteX170" fmla="*/ 2205318 w 2661966"/>
                          <a:gd name="connsiteY170" fmla="*/ 358740 h 3370881"/>
                          <a:gd name="connsiteX171" fmla="*/ 2273487 w 2661966"/>
                          <a:gd name="connsiteY171" fmla="*/ 280486 h 3370881"/>
                          <a:gd name="connsiteX172" fmla="*/ 2312894 w 2661966"/>
                          <a:gd name="connsiteY172" fmla="*/ 183929 h 3370881"/>
                          <a:gd name="connsiteX173" fmla="*/ 2339788 w 2661966"/>
                          <a:gd name="connsiteY173" fmla="*/ 151 h 3370881"/>
                          <a:gd name="connsiteX174" fmla="*/ 2357718 w 2661966"/>
                          <a:gd name="connsiteY174" fmla="*/ 215305 h 3370881"/>
                          <a:gd name="connsiteX175" fmla="*/ 2308598 w 2661966"/>
                          <a:gd name="connsiteY175" fmla="*/ 319520 h 3370881"/>
                          <a:gd name="connsiteX176" fmla="*/ 2245659 w 2661966"/>
                          <a:gd name="connsiteY176" fmla="*/ 390117 h 3370881"/>
                          <a:gd name="connsiteX177" fmla="*/ 2254623 w 2661966"/>
                          <a:gd name="connsiteY177" fmla="*/ 403564 h 3370881"/>
                          <a:gd name="connsiteX178" fmla="*/ 2353235 w 2661966"/>
                          <a:gd name="connsiteY178" fmla="*/ 399081 h 3370881"/>
                          <a:gd name="connsiteX179" fmla="*/ 2366682 w 2661966"/>
                          <a:gd name="connsiteY179" fmla="*/ 394599 h 3370881"/>
                          <a:gd name="connsiteX180" fmla="*/ 2389094 w 2661966"/>
                          <a:gd name="connsiteY180" fmla="*/ 390117 h 3370881"/>
                          <a:gd name="connsiteX181" fmla="*/ 2424953 w 2661966"/>
                          <a:gd name="connsiteY181" fmla="*/ 367705 h 3370881"/>
                          <a:gd name="connsiteX182" fmla="*/ 2528047 w 2661966"/>
                          <a:gd name="connsiteY182" fmla="*/ 292700 h 3370881"/>
                          <a:gd name="connsiteX183" fmla="*/ 2541495 w 2661966"/>
                          <a:gd name="connsiteY183" fmla="*/ 62906 h 3370881"/>
                          <a:gd name="connsiteX184" fmla="*/ 2591304 w 2661966"/>
                          <a:gd name="connsiteY184" fmla="*/ 214081 h 3370881"/>
                          <a:gd name="connsiteX185" fmla="*/ 2602790 w 2661966"/>
                          <a:gd name="connsiteY185" fmla="*/ 290907 h 3370881"/>
                          <a:gd name="connsiteX186" fmla="*/ 2660388 w 2661966"/>
                          <a:gd name="connsiteY186" fmla="*/ 338644 h 3370881"/>
                          <a:gd name="connsiteX187" fmla="*/ 2531969 w 2661966"/>
                          <a:gd name="connsiteY187" fmla="*/ 383206 h 3370881"/>
                          <a:gd name="connsiteX188" fmla="*/ 2442882 w 2661966"/>
                          <a:gd name="connsiteY188" fmla="*/ 403564 h 3370881"/>
                          <a:gd name="connsiteX189" fmla="*/ 2398059 w 2661966"/>
                          <a:gd name="connsiteY189" fmla="*/ 417011 h 3370881"/>
                          <a:gd name="connsiteX190" fmla="*/ 2375647 w 2661966"/>
                          <a:gd name="connsiteY190" fmla="*/ 425976 h 3370881"/>
                          <a:gd name="connsiteX191" fmla="*/ 2357718 w 2661966"/>
                          <a:gd name="connsiteY191" fmla="*/ 430458 h 3370881"/>
                          <a:gd name="connsiteX192" fmla="*/ 2344270 w 2661966"/>
                          <a:gd name="connsiteY192" fmla="*/ 461834 h 3370881"/>
                          <a:gd name="connsiteX193" fmla="*/ 2353235 w 2661966"/>
                          <a:gd name="connsiteY193" fmla="*/ 502176 h 3370881"/>
                          <a:gd name="connsiteX194" fmla="*/ 2362200 w 2661966"/>
                          <a:gd name="connsiteY194" fmla="*/ 515623 h 3370881"/>
                          <a:gd name="connsiteX195" fmla="*/ 2344270 w 2661966"/>
                          <a:gd name="connsiteY195" fmla="*/ 587340 h 3370881"/>
                          <a:gd name="connsiteX196" fmla="*/ 2321859 w 2661966"/>
                          <a:gd name="connsiteY196" fmla="*/ 614234 h 3370881"/>
                          <a:gd name="connsiteX197" fmla="*/ 2308412 w 2661966"/>
                          <a:gd name="connsiteY197" fmla="*/ 636646 h 3370881"/>
                          <a:gd name="connsiteX198" fmla="*/ 2281518 w 2661966"/>
                          <a:gd name="connsiteY198" fmla="*/ 641129 h 3370881"/>
                          <a:gd name="connsiteX199" fmla="*/ 2259106 w 2661966"/>
                          <a:gd name="connsiteY199" fmla="*/ 636646 h 3370881"/>
                          <a:gd name="connsiteX200" fmla="*/ 2277035 w 2661966"/>
                          <a:gd name="connsiteY200" fmla="*/ 578376 h 3370881"/>
                          <a:gd name="connsiteX201" fmla="*/ 2290482 w 2661966"/>
                          <a:gd name="connsiteY201" fmla="*/ 542517 h 3370881"/>
                          <a:gd name="connsiteX202" fmla="*/ 2286000 w 2661966"/>
                          <a:gd name="connsiteY202" fmla="*/ 506658 h 3370881"/>
                          <a:gd name="connsiteX203" fmla="*/ 2245659 w 2661966"/>
                          <a:gd name="connsiteY203" fmla="*/ 448387 h 3370881"/>
                          <a:gd name="connsiteX204" fmla="*/ 2200835 w 2661966"/>
                          <a:gd name="connsiteY204" fmla="*/ 430458 h 3370881"/>
                          <a:gd name="connsiteX205" fmla="*/ 2169459 w 2661966"/>
                          <a:gd name="connsiteY205" fmla="*/ 425976 h 3370881"/>
                          <a:gd name="connsiteX206" fmla="*/ 2102223 w 2661966"/>
                          <a:gd name="connsiteY206" fmla="*/ 430458 h 3370881"/>
                          <a:gd name="connsiteX207" fmla="*/ 2084294 w 2661966"/>
                          <a:gd name="connsiteY207" fmla="*/ 439423 h 3370881"/>
                          <a:gd name="connsiteX208" fmla="*/ 2070847 w 2661966"/>
                          <a:gd name="connsiteY208" fmla="*/ 443905 h 3370881"/>
                          <a:gd name="connsiteX209" fmla="*/ 2061882 w 2661966"/>
                          <a:gd name="connsiteY209" fmla="*/ 461834 h 3370881"/>
                          <a:gd name="connsiteX210" fmla="*/ 2034988 w 2661966"/>
                          <a:gd name="connsiteY210" fmla="*/ 475281 h 3370881"/>
                          <a:gd name="connsiteX211" fmla="*/ 1783976 w 2661966"/>
                          <a:gd name="connsiteY211" fmla="*/ 479764 h 3370881"/>
                          <a:gd name="connsiteX212" fmla="*/ 1766047 w 2661966"/>
                          <a:gd name="connsiteY212" fmla="*/ 488729 h 3370881"/>
                          <a:gd name="connsiteX213" fmla="*/ 1703294 w 2661966"/>
                          <a:gd name="connsiteY213" fmla="*/ 506658 h 3370881"/>
                          <a:gd name="connsiteX214" fmla="*/ 1689847 w 2661966"/>
                          <a:gd name="connsiteY214" fmla="*/ 511140 h 3370881"/>
                          <a:gd name="connsiteX215" fmla="*/ 1676400 w 2661966"/>
                          <a:gd name="connsiteY215" fmla="*/ 520105 h 3370881"/>
                          <a:gd name="connsiteX216" fmla="*/ 1649506 w 2661966"/>
                          <a:gd name="connsiteY216" fmla="*/ 529070 h 3370881"/>
                          <a:gd name="connsiteX217" fmla="*/ 1636059 w 2661966"/>
                          <a:gd name="connsiteY217" fmla="*/ 538034 h 3370881"/>
                          <a:gd name="connsiteX218" fmla="*/ 1622612 w 2661966"/>
                          <a:gd name="connsiteY218" fmla="*/ 551481 h 3370881"/>
                          <a:gd name="connsiteX219" fmla="*/ 1609165 w 2661966"/>
                          <a:gd name="connsiteY219" fmla="*/ 555964 h 3370881"/>
                          <a:gd name="connsiteX220" fmla="*/ 1577788 w 2661966"/>
                          <a:gd name="connsiteY220" fmla="*/ 587340 h 3370881"/>
                          <a:gd name="connsiteX221" fmla="*/ 1568823 w 2661966"/>
                          <a:gd name="connsiteY221" fmla="*/ 600787 h 3370881"/>
                          <a:gd name="connsiteX222" fmla="*/ 1555376 w 2661966"/>
                          <a:gd name="connsiteY222" fmla="*/ 614234 h 3370881"/>
                          <a:gd name="connsiteX223" fmla="*/ 1524000 w 2661966"/>
                          <a:gd name="connsiteY223" fmla="*/ 654576 h 3370881"/>
                          <a:gd name="connsiteX224" fmla="*/ 1519518 w 2661966"/>
                          <a:gd name="connsiteY224" fmla="*/ 668023 h 3370881"/>
                          <a:gd name="connsiteX225" fmla="*/ 1528482 w 2661966"/>
                          <a:gd name="connsiteY225" fmla="*/ 708364 h 3370881"/>
                          <a:gd name="connsiteX226" fmla="*/ 1537447 w 2661966"/>
                          <a:gd name="connsiteY226" fmla="*/ 721811 h 3370881"/>
                          <a:gd name="connsiteX227" fmla="*/ 1568823 w 2661966"/>
                          <a:gd name="connsiteY227" fmla="*/ 712846 h 3370881"/>
                          <a:gd name="connsiteX228" fmla="*/ 1600200 w 2661966"/>
                          <a:gd name="connsiteY228" fmla="*/ 712846 h 3370881"/>
                          <a:gd name="connsiteX229" fmla="*/ 1631576 w 2661966"/>
                          <a:gd name="connsiteY229" fmla="*/ 690434 h 3370881"/>
                          <a:gd name="connsiteX230" fmla="*/ 1645023 w 2661966"/>
                          <a:gd name="connsiteY230" fmla="*/ 676987 h 3370881"/>
                          <a:gd name="connsiteX231" fmla="*/ 1685365 w 2661966"/>
                          <a:gd name="connsiteY231" fmla="*/ 645611 h 3370881"/>
                          <a:gd name="connsiteX232" fmla="*/ 1716741 w 2661966"/>
                          <a:gd name="connsiteY232" fmla="*/ 614234 h 3370881"/>
                          <a:gd name="connsiteX233" fmla="*/ 1748118 w 2661966"/>
                          <a:gd name="connsiteY233" fmla="*/ 596305 h 3370881"/>
                          <a:gd name="connsiteX234" fmla="*/ 1761565 w 2661966"/>
                          <a:gd name="connsiteY234" fmla="*/ 591823 h 3370881"/>
                          <a:gd name="connsiteX235" fmla="*/ 1779494 w 2661966"/>
                          <a:gd name="connsiteY235" fmla="*/ 582858 h 3370881"/>
                          <a:gd name="connsiteX236" fmla="*/ 1815353 w 2661966"/>
                          <a:gd name="connsiteY236" fmla="*/ 573893 h 3370881"/>
                          <a:gd name="connsiteX237" fmla="*/ 2030506 w 2661966"/>
                          <a:gd name="connsiteY237" fmla="*/ 578376 h 3370881"/>
                          <a:gd name="connsiteX238" fmla="*/ 2017059 w 2661966"/>
                          <a:gd name="connsiteY238" fmla="*/ 600787 h 3370881"/>
                          <a:gd name="connsiteX239" fmla="*/ 1981200 w 2661966"/>
                          <a:gd name="connsiteY239" fmla="*/ 636646 h 3370881"/>
                          <a:gd name="connsiteX240" fmla="*/ 1967753 w 2661966"/>
                          <a:gd name="connsiteY240" fmla="*/ 650093 h 3370881"/>
                          <a:gd name="connsiteX241" fmla="*/ 1936376 w 2661966"/>
                          <a:gd name="connsiteY241" fmla="*/ 690434 h 3370881"/>
                          <a:gd name="connsiteX242" fmla="*/ 1905000 w 2661966"/>
                          <a:gd name="connsiteY242" fmla="*/ 717329 h 3370881"/>
                          <a:gd name="connsiteX243" fmla="*/ 1860176 w 2661966"/>
                          <a:gd name="connsiteY243" fmla="*/ 735258 h 3370881"/>
                          <a:gd name="connsiteX244" fmla="*/ 1788459 w 2661966"/>
                          <a:gd name="connsiteY244" fmla="*/ 744223 h 3370881"/>
                          <a:gd name="connsiteX245" fmla="*/ 1846729 w 2661966"/>
                          <a:gd name="connsiteY245" fmla="*/ 802493 h 3370881"/>
                          <a:gd name="connsiteX246" fmla="*/ 1913965 w 2661966"/>
                          <a:gd name="connsiteY246" fmla="*/ 829387 h 3370881"/>
                          <a:gd name="connsiteX247" fmla="*/ 1922929 w 2661966"/>
                          <a:gd name="connsiteY247" fmla="*/ 842834 h 3370881"/>
                          <a:gd name="connsiteX248" fmla="*/ 1967753 w 2661966"/>
                          <a:gd name="connsiteY248" fmla="*/ 883176 h 3370881"/>
                          <a:gd name="connsiteX249" fmla="*/ 1981200 w 2661966"/>
                          <a:gd name="connsiteY249" fmla="*/ 896623 h 3370881"/>
                          <a:gd name="connsiteX250" fmla="*/ 1994647 w 2661966"/>
                          <a:gd name="connsiteY250" fmla="*/ 905587 h 3370881"/>
                          <a:gd name="connsiteX251" fmla="*/ 2021541 w 2661966"/>
                          <a:gd name="connsiteY251" fmla="*/ 927999 h 3370881"/>
                          <a:gd name="connsiteX252" fmla="*/ 2030506 w 2661966"/>
                          <a:gd name="connsiteY252" fmla="*/ 941446 h 3370881"/>
                          <a:gd name="connsiteX253" fmla="*/ 2057400 w 2661966"/>
                          <a:gd name="connsiteY253" fmla="*/ 968340 h 3370881"/>
                          <a:gd name="connsiteX254" fmla="*/ 2088776 w 2661966"/>
                          <a:gd name="connsiteY254" fmla="*/ 1013164 h 3370881"/>
                          <a:gd name="connsiteX255" fmla="*/ 2115670 w 2661966"/>
                          <a:gd name="connsiteY255" fmla="*/ 1057987 h 3370881"/>
                          <a:gd name="connsiteX256" fmla="*/ 2120153 w 2661966"/>
                          <a:gd name="connsiteY256" fmla="*/ 1089364 h 3370881"/>
                          <a:gd name="connsiteX257" fmla="*/ 2138082 w 2661966"/>
                          <a:gd name="connsiteY257" fmla="*/ 1143152 h 3370881"/>
                          <a:gd name="connsiteX258" fmla="*/ 2147047 w 2661966"/>
                          <a:gd name="connsiteY258" fmla="*/ 1196940 h 3370881"/>
                          <a:gd name="connsiteX259" fmla="*/ 2151529 w 2661966"/>
                          <a:gd name="connsiteY259" fmla="*/ 1210387 h 3370881"/>
                          <a:gd name="connsiteX260" fmla="*/ 2156012 w 2661966"/>
                          <a:gd name="connsiteY260" fmla="*/ 1228317 h 3370881"/>
                          <a:gd name="connsiteX261" fmla="*/ 2173941 w 2661966"/>
                          <a:gd name="connsiteY261" fmla="*/ 1295552 h 3370881"/>
                          <a:gd name="connsiteX262" fmla="*/ 2182906 w 2661966"/>
                          <a:gd name="connsiteY262" fmla="*/ 1313481 h 3370881"/>
                          <a:gd name="connsiteX263" fmla="*/ 2187388 w 2661966"/>
                          <a:gd name="connsiteY263" fmla="*/ 1331411 h 3370881"/>
                          <a:gd name="connsiteX264" fmla="*/ 2214282 w 2661966"/>
                          <a:gd name="connsiteY264" fmla="*/ 1385199 h 3370881"/>
                          <a:gd name="connsiteX265" fmla="*/ 2218765 w 2661966"/>
                          <a:gd name="connsiteY265" fmla="*/ 1403129 h 3370881"/>
                          <a:gd name="connsiteX266" fmla="*/ 2223247 w 2661966"/>
                          <a:gd name="connsiteY266" fmla="*/ 1430023 h 3370881"/>
                          <a:gd name="connsiteX267" fmla="*/ 2236694 w 2661966"/>
                          <a:gd name="connsiteY267" fmla="*/ 1456917 h 3370881"/>
                          <a:gd name="connsiteX268" fmla="*/ 2249794 w 2661966"/>
                          <a:gd name="connsiteY268" fmla="*/ 1524624 h 3370881"/>
                          <a:gd name="connsiteX269" fmla="*/ 2241176 w 2661966"/>
                          <a:gd name="connsiteY269" fmla="*/ 1577940 h 3370881"/>
                          <a:gd name="connsiteX270" fmla="*/ 2245659 w 2661966"/>
                          <a:gd name="connsiteY270" fmla="*/ 1595870 h 3370881"/>
                          <a:gd name="connsiteX271" fmla="*/ 2249634 w 2661966"/>
                          <a:gd name="connsiteY271" fmla="*/ 1685855 h 3370881"/>
                          <a:gd name="connsiteX272" fmla="*/ 2227729 w 2661966"/>
                          <a:gd name="connsiteY272" fmla="*/ 1716893 h 3370881"/>
                          <a:gd name="connsiteX273" fmla="*/ 2240500 w 2661966"/>
                          <a:gd name="connsiteY273" fmla="*/ 1674269 h 3370881"/>
                          <a:gd name="connsiteX274" fmla="*/ 2235341 w 2661966"/>
                          <a:gd name="connsiteY274" fmla="*/ 1788611 h 3370881"/>
                          <a:gd name="connsiteX275" fmla="*/ 2230689 w 2661966"/>
                          <a:gd name="connsiteY275" fmla="*/ 1823963 h 3370881"/>
                          <a:gd name="connsiteX276" fmla="*/ 2226207 w 2661966"/>
                          <a:gd name="connsiteY276" fmla="*/ 1824470 h 3370881"/>
                          <a:gd name="connsiteX277" fmla="*/ 2208278 w 2661966"/>
                          <a:gd name="connsiteY277" fmla="*/ 1869293 h 3370881"/>
                          <a:gd name="connsiteX278" fmla="*/ 2195168 w 2661966"/>
                          <a:gd name="connsiteY278" fmla="*/ 1882740 h 3370881"/>
                          <a:gd name="connsiteX279" fmla="*/ 2203458 w 2661966"/>
                          <a:gd name="connsiteY279" fmla="*/ 1918938 h 3370881"/>
                          <a:gd name="connsiteX280" fmla="*/ 2204134 w 2661966"/>
                          <a:gd name="connsiteY280" fmla="*/ 1949806 h 3370881"/>
                          <a:gd name="connsiteX281" fmla="*/ 2226545 w 2661966"/>
                          <a:gd name="connsiteY281" fmla="*/ 1954627 h 3370881"/>
                          <a:gd name="connsiteX282" fmla="*/ 2241176 w 2661966"/>
                          <a:gd name="connsiteY282" fmla="*/ 2012729 h 3370881"/>
                          <a:gd name="connsiteX283" fmla="*/ 2263588 w 2661966"/>
                          <a:gd name="connsiteY283" fmla="*/ 2057552 h 3370881"/>
                          <a:gd name="connsiteX284" fmla="*/ 2286000 w 2661966"/>
                          <a:gd name="connsiteY284" fmla="*/ 2084446 h 3370881"/>
                          <a:gd name="connsiteX285" fmla="*/ 2299447 w 2661966"/>
                          <a:gd name="connsiteY285" fmla="*/ 2124787 h 3370881"/>
                          <a:gd name="connsiteX286" fmla="*/ 2321859 w 2661966"/>
                          <a:gd name="connsiteY286" fmla="*/ 2151681 h 3370881"/>
                          <a:gd name="connsiteX287" fmla="*/ 2344270 w 2661966"/>
                          <a:gd name="connsiteY287" fmla="*/ 2205470 h 3370881"/>
                          <a:gd name="connsiteX288" fmla="*/ 2348753 w 2661966"/>
                          <a:gd name="connsiteY288" fmla="*/ 2223399 h 3370881"/>
                          <a:gd name="connsiteX289" fmla="*/ 2366682 w 2661966"/>
                          <a:gd name="connsiteY289" fmla="*/ 2263740 h 3370881"/>
                          <a:gd name="connsiteX290" fmla="*/ 2375647 w 2661966"/>
                          <a:gd name="connsiteY290" fmla="*/ 2286152 h 3370881"/>
                          <a:gd name="connsiteX291" fmla="*/ 2380129 w 2661966"/>
                          <a:gd name="connsiteY291" fmla="*/ 2308564 h 3370881"/>
                          <a:gd name="connsiteX292" fmla="*/ 2389094 w 2661966"/>
                          <a:gd name="connsiteY292" fmla="*/ 2335458 h 3370881"/>
                          <a:gd name="connsiteX293" fmla="*/ 2393576 w 2661966"/>
                          <a:gd name="connsiteY293" fmla="*/ 2380281 h 3370881"/>
                          <a:gd name="connsiteX294" fmla="*/ 2398059 w 2661966"/>
                          <a:gd name="connsiteY294" fmla="*/ 2393729 h 3370881"/>
                          <a:gd name="connsiteX295" fmla="*/ 2419794 w 2661966"/>
                          <a:gd name="connsiteY295" fmla="*/ 2447517 h 3370881"/>
                          <a:gd name="connsiteX296" fmla="*/ 2427343 w 2661966"/>
                          <a:gd name="connsiteY296" fmla="*/ 2564058 h 3370881"/>
                          <a:gd name="connsiteX297" fmla="*/ 2389094 w 2661966"/>
                          <a:gd name="connsiteY297" fmla="*/ 2837481 h 3370881"/>
                          <a:gd name="connsiteX298" fmla="*/ 2380129 w 2661966"/>
                          <a:gd name="connsiteY298" fmla="*/ 2859893 h 3370881"/>
                          <a:gd name="connsiteX299" fmla="*/ 2357718 w 2661966"/>
                          <a:gd name="connsiteY299" fmla="*/ 2913681 h 3370881"/>
                          <a:gd name="connsiteX300" fmla="*/ 2348753 w 2661966"/>
                          <a:gd name="connsiteY300" fmla="*/ 2936093 h 3370881"/>
                          <a:gd name="connsiteX301" fmla="*/ 2339788 w 2661966"/>
                          <a:gd name="connsiteY301" fmla="*/ 2971952 h 3370881"/>
                          <a:gd name="connsiteX302" fmla="*/ 2326341 w 2661966"/>
                          <a:gd name="connsiteY302" fmla="*/ 2994364 h 3370881"/>
                          <a:gd name="connsiteX303" fmla="*/ 2317376 w 2661966"/>
                          <a:gd name="connsiteY303" fmla="*/ 3025740 h 3370881"/>
                          <a:gd name="connsiteX304" fmla="*/ 2303929 w 2661966"/>
                          <a:gd name="connsiteY304" fmla="*/ 3048152 h 3370881"/>
                          <a:gd name="connsiteX305" fmla="*/ 2290482 w 2661966"/>
                          <a:gd name="connsiteY305" fmla="*/ 3079529 h 3370881"/>
                          <a:gd name="connsiteX306" fmla="*/ 2272553 w 2661966"/>
                          <a:gd name="connsiteY306" fmla="*/ 3084011 h 3370881"/>
                          <a:gd name="connsiteX307" fmla="*/ 2259106 w 2661966"/>
                          <a:gd name="connsiteY307" fmla="*/ 3088493 h 3370881"/>
                          <a:gd name="connsiteX308" fmla="*/ 2241176 w 2661966"/>
                          <a:gd name="connsiteY308" fmla="*/ 3092976 h 3370881"/>
                          <a:gd name="connsiteX309" fmla="*/ 2209800 w 2661966"/>
                          <a:gd name="connsiteY309" fmla="*/ 3101940 h 3370881"/>
                          <a:gd name="connsiteX310" fmla="*/ 2205318 w 2661966"/>
                          <a:gd name="connsiteY310" fmla="*/ 3039187 h 3370881"/>
                          <a:gd name="connsiteX311" fmla="*/ 2218765 w 2661966"/>
                          <a:gd name="connsiteY311" fmla="*/ 3021258 h 3370881"/>
                          <a:gd name="connsiteX312" fmla="*/ 2245659 w 2661966"/>
                          <a:gd name="connsiteY312" fmla="*/ 2971952 h 3370881"/>
                          <a:gd name="connsiteX313" fmla="*/ 2268070 w 2661966"/>
                          <a:gd name="connsiteY313" fmla="*/ 2945058 h 3370881"/>
                          <a:gd name="connsiteX314" fmla="*/ 2298550 w 2661966"/>
                          <a:gd name="connsiteY314" fmla="*/ 2568540 h 3370881"/>
                          <a:gd name="connsiteX315" fmla="*/ 2284986 w 2661966"/>
                          <a:gd name="connsiteY315" fmla="*/ 2532681 h 3370881"/>
                          <a:gd name="connsiteX316" fmla="*/ 2293273 w 2661966"/>
                          <a:gd name="connsiteY316" fmla="*/ 2496653 h 3370881"/>
                          <a:gd name="connsiteX317" fmla="*/ 2278152 w 2661966"/>
                          <a:gd name="connsiteY317" fmla="*/ 2475178 h 3370881"/>
                          <a:gd name="connsiteX318" fmla="*/ 2245659 w 2661966"/>
                          <a:gd name="connsiteY318" fmla="*/ 2389247 h 3370881"/>
                          <a:gd name="connsiteX319" fmla="*/ 2195507 w 2661966"/>
                          <a:gd name="connsiteY319" fmla="*/ 2241328 h 3370881"/>
                          <a:gd name="connsiteX320" fmla="*/ 2083786 w 2661966"/>
                          <a:gd name="connsiteY320" fmla="*/ 2040300 h 3370881"/>
                          <a:gd name="connsiteX321" fmla="*/ 2048773 w 2661966"/>
                          <a:gd name="connsiteY321" fmla="*/ 2017971 h 3370881"/>
                          <a:gd name="connsiteX322" fmla="*/ 2074314 w 2661966"/>
                          <a:gd name="connsiteY322" fmla="*/ 2011967 h 3370881"/>
                          <a:gd name="connsiteX323" fmla="*/ 2034988 w 2661966"/>
                          <a:gd name="connsiteY323" fmla="*/ 2003764 h 3370881"/>
                          <a:gd name="connsiteX324" fmla="*/ 2026023 w 2661966"/>
                          <a:gd name="connsiteY324" fmla="*/ 2026176 h 3370881"/>
                          <a:gd name="connsiteX325" fmla="*/ 2021541 w 2661966"/>
                          <a:gd name="connsiteY325" fmla="*/ 2039623 h 3370881"/>
                          <a:gd name="connsiteX326" fmla="*/ 1999129 w 2661966"/>
                          <a:gd name="connsiteY326" fmla="*/ 2053070 h 3370881"/>
                          <a:gd name="connsiteX327" fmla="*/ 1990165 w 2661966"/>
                          <a:gd name="connsiteY327" fmla="*/ 2070999 h 3370881"/>
                          <a:gd name="connsiteX328" fmla="*/ 1967753 w 2661966"/>
                          <a:gd name="connsiteY328" fmla="*/ 2106858 h 3370881"/>
                          <a:gd name="connsiteX329" fmla="*/ 1981200 w 2661966"/>
                          <a:gd name="connsiteY329" fmla="*/ 2223399 h 3370881"/>
                          <a:gd name="connsiteX330" fmla="*/ 1994647 w 2661966"/>
                          <a:gd name="connsiteY330" fmla="*/ 2254776 h 3370881"/>
                          <a:gd name="connsiteX331" fmla="*/ 2003612 w 2661966"/>
                          <a:gd name="connsiteY331" fmla="*/ 2272705 h 3370881"/>
                          <a:gd name="connsiteX332" fmla="*/ 2026023 w 2661966"/>
                          <a:gd name="connsiteY332" fmla="*/ 2304081 h 3370881"/>
                          <a:gd name="connsiteX333" fmla="*/ 2043953 w 2661966"/>
                          <a:gd name="connsiteY333" fmla="*/ 2348905 h 3370881"/>
                          <a:gd name="connsiteX334" fmla="*/ 2061882 w 2661966"/>
                          <a:gd name="connsiteY334" fmla="*/ 2371317 h 3370881"/>
                          <a:gd name="connsiteX335" fmla="*/ 2088776 w 2661966"/>
                          <a:gd name="connsiteY335" fmla="*/ 2434070 h 3370881"/>
                          <a:gd name="connsiteX336" fmla="*/ 2102223 w 2661966"/>
                          <a:gd name="connsiteY336" fmla="*/ 2465446 h 3370881"/>
                          <a:gd name="connsiteX337" fmla="*/ 2106706 w 2661966"/>
                          <a:gd name="connsiteY337" fmla="*/ 2496823 h 3370881"/>
                          <a:gd name="connsiteX338" fmla="*/ 2124635 w 2661966"/>
                          <a:gd name="connsiteY338" fmla="*/ 2559576 h 3370881"/>
                          <a:gd name="connsiteX339" fmla="*/ 2138082 w 2661966"/>
                          <a:gd name="connsiteY339" fmla="*/ 2649223 h 3370881"/>
                          <a:gd name="connsiteX340" fmla="*/ 2147047 w 2661966"/>
                          <a:gd name="connsiteY340" fmla="*/ 2685081 h 3370881"/>
                          <a:gd name="connsiteX341" fmla="*/ 2151529 w 2661966"/>
                          <a:gd name="connsiteY341" fmla="*/ 2716458 h 3370881"/>
                          <a:gd name="connsiteX342" fmla="*/ 2160494 w 2661966"/>
                          <a:gd name="connsiteY342" fmla="*/ 2770246 h 3370881"/>
                          <a:gd name="connsiteX343" fmla="*/ 2156012 w 2661966"/>
                          <a:gd name="connsiteY343" fmla="*/ 2962987 h 3370881"/>
                          <a:gd name="connsiteX344" fmla="*/ 2138082 w 2661966"/>
                          <a:gd name="connsiteY344" fmla="*/ 3043670 h 3370881"/>
                          <a:gd name="connsiteX345" fmla="*/ 2133600 w 2661966"/>
                          <a:gd name="connsiteY345" fmla="*/ 3061599 h 3370881"/>
                          <a:gd name="connsiteX346" fmla="*/ 2120153 w 2661966"/>
                          <a:gd name="connsiteY346" fmla="*/ 3079529 h 3370881"/>
                          <a:gd name="connsiteX347" fmla="*/ 2111188 w 2661966"/>
                          <a:gd name="connsiteY347" fmla="*/ 3106423 h 3370881"/>
                          <a:gd name="connsiteX348" fmla="*/ 2088776 w 2661966"/>
                          <a:gd name="connsiteY348" fmla="*/ 3137799 h 3370881"/>
                          <a:gd name="connsiteX349" fmla="*/ 2075329 w 2661966"/>
                          <a:gd name="connsiteY349" fmla="*/ 3164693 h 3370881"/>
                          <a:gd name="connsiteX350" fmla="*/ 2061882 w 2661966"/>
                          <a:gd name="connsiteY350" fmla="*/ 3169176 h 3370881"/>
                          <a:gd name="connsiteX351" fmla="*/ 2021541 w 2661966"/>
                          <a:gd name="connsiteY351" fmla="*/ 3164693 h 3370881"/>
                          <a:gd name="connsiteX352" fmla="*/ 2012576 w 2661966"/>
                          <a:gd name="connsiteY352" fmla="*/ 3119870 h 3370881"/>
                          <a:gd name="connsiteX353" fmla="*/ 2048435 w 2661966"/>
                          <a:gd name="connsiteY353" fmla="*/ 3021258 h 3370881"/>
                          <a:gd name="connsiteX354" fmla="*/ 2048435 w 2661966"/>
                          <a:gd name="connsiteY354" fmla="*/ 3021258 h 3370881"/>
                          <a:gd name="connsiteX355" fmla="*/ 2061882 w 2661966"/>
                          <a:gd name="connsiteY355" fmla="*/ 2967470 h 3370881"/>
                          <a:gd name="connsiteX356" fmla="*/ 2070847 w 2661966"/>
                          <a:gd name="connsiteY356" fmla="*/ 2882305 h 3370881"/>
                          <a:gd name="connsiteX357" fmla="*/ 2066365 w 2661966"/>
                          <a:gd name="connsiteY357" fmla="*/ 2725423 h 3370881"/>
                          <a:gd name="connsiteX358" fmla="*/ 2043953 w 2661966"/>
                          <a:gd name="connsiteY358" fmla="*/ 2649223 h 3370881"/>
                          <a:gd name="connsiteX359" fmla="*/ 2030506 w 2661966"/>
                          <a:gd name="connsiteY359" fmla="*/ 2622329 h 3370881"/>
                          <a:gd name="connsiteX360" fmla="*/ 2017059 w 2661966"/>
                          <a:gd name="connsiteY360" fmla="*/ 2581987 h 3370881"/>
                          <a:gd name="connsiteX361" fmla="*/ 1981200 w 2661966"/>
                          <a:gd name="connsiteY361" fmla="*/ 2514752 h 3370881"/>
                          <a:gd name="connsiteX362" fmla="*/ 1972235 w 2661966"/>
                          <a:gd name="connsiteY362" fmla="*/ 2501305 h 3370881"/>
                          <a:gd name="connsiteX363" fmla="*/ 1958788 w 2661966"/>
                          <a:gd name="connsiteY363" fmla="*/ 2478893 h 3370881"/>
                          <a:gd name="connsiteX364" fmla="*/ 1905000 w 2661966"/>
                          <a:gd name="connsiteY364" fmla="*/ 2398211 h 3370881"/>
                          <a:gd name="connsiteX365" fmla="*/ 1882588 w 2661966"/>
                          <a:gd name="connsiteY365" fmla="*/ 2357870 h 3370881"/>
                          <a:gd name="connsiteX366" fmla="*/ 1869141 w 2661966"/>
                          <a:gd name="connsiteY366" fmla="*/ 2339940 h 3370881"/>
                          <a:gd name="connsiteX367" fmla="*/ 1806388 w 2661966"/>
                          <a:gd name="connsiteY367" fmla="*/ 2313046 h 3370881"/>
                          <a:gd name="connsiteX368" fmla="*/ 1779494 w 2661966"/>
                          <a:gd name="connsiteY368" fmla="*/ 2304081 h 3370881"/>
                          <a:gd name="connsiteX369" fmla="*/ 1752600 w 2661966"/>
                          <a:gd name="connsiteY369" fmla="*/ 2299599 h 3370881"/>
                          <a:gd name="connsiteX370" fmla="*/ 1680882 w 2661966"/>
                          <a:gd name="connsiteY370" fmla="*/ 2277187 h 3370881"/>
                          <a:gd name="connsiteX371" fmla="*/ 1719025 w 2661966"/>
                          <a:gd name="connsiteY371" fmla="*/ 2281331 h 3370881"/>
                          <a:gd name="connsiteX372" fmla="*/ 1756997 w 2661966"/>
                          <a:gd name="connsiteY372" fmla="*/ 2289450 h 3370881"/>
                          <a:gd name="connsiteX373" fmla="*/ 1656440 w 2661966"/>
                          <a:gd name="connsiteY373" fmla="*/ 2298583 h 3370881"/>
                          <a:gd name="connsiteX374" fmla="*/ 1537447 w 2661966"/>
                          <a:gd name="connsiteY374" fmla="*/ 2329960 h 3370881"/>
                          <a:gd name="connsiteX375" fmla="*/ 1571993 w 2661966"/>
                          <a:gd name="connsiteY375" fmla="*/ 2317957 h 3370881"/>
                          <a:gd name="connsiteX376" fmla="*/ 1509707 w 2661966"/>
                          <a:gd name="connsiteY376" fmla="*/ 2338926 h 3370881"/>
                          <a:gd name="connsiteX377" fmla="*/ 1500444 w 2661966"/>
                          <a:gd name="connsiteY377" fmla="*/ 2355271 h 3370881"/>
                          <a:gd name="connsiteX378" fmla="*/ 1402678 w 2661966"/>
                          <a:gd name="connsiteY378" fmla="*/ 2339641 h 3370881"/>
                          <a:gd name="connsiteX379" fmla="*/ 1322892 w 2661966"/>
                          <a:gd name="connsiteY379" fmla="*/ 2336952 h 3370881"/>
                          <a:gd name="connsiteX380" fmla="*/ 1199384 w 2661966"/>
                          <a:gd name="connsiteY380" fmla="*/ 2307041 h 3370881"/>
                          <a:gd name="connsiteX381" fmla="*/ 1066800 w 2661966"/>
                          <a:gd name="connsiteY381" fmla="*/ 2272705 h 3370881"/>
                          <a:gd name="connsiteX382" fmla="*/ 1030941 w 2661966"/>
                          <a:gd name="connsiteY382" fmla="*/ 2263740 h 3370881"/>
                          <a:gd name="connsiteX383" fmla="*/ 986118 w 2661966"/>
                          <a:gd name="connsiteY383" fmla="*/ 2241329 h 3370881"/>
                          <a:gd name="connsiteX384" fmla="*/ 968188 w 2661966"/>
                          <a:gd name="connsiteY384" fmla="*/ 2232364 h 3370881"/>
                          <a:gd name="connsiteX385" fmla="*/ 936812 w 2661966"/>
                          <a:gd name="connsiteY385" fmla="*/ 2214434 h 3370881"/>
                          <a:gd name="connsiteX386" fmla="*/ 905435 w 2661966"/>
                          <a:gd name="connsiteY386" fmla="*/ 2196505 h 3370881"/>
                          <a:gd name="connsiteX387" fmla="*/ 869576 w 2661966"/>
                          <a:gd name="connsiteY387" fmla="*/ 2209952 h 3370881"/>
                          <a:gd name="connsiteX388" fmla="*/ 856129 w 2661966"/>
                          <a:gd name="connsiteY388" fmla="*/ 2227881 h 3370881"/>
                          <a:gd name="connsiteX389" fmla="*/ 815788 w 2661966"/>
                          <a:gd name="connsiteY389" fmla="*/ 2268223 h 3370881"/>
                          <a:gd name="connsiteX390" fmla="*/ 788894 w 2661966"/>
                          <a:gd name="connsiteY390" fmla="*/ 2290634 h 3370881"/>
                          <a:gd name="connsiteX391" fmla="*/ 762000 w 2661966"/>
                          <a:gd name="connsiteY391" fmla="*/ 2313046 h 3370881"/>
                          <a:gd name="connsiteX392" fmla="*/ 753035 w 2661966"/>
                          <a:gd name="connsiteY392" fmla="*/ 2326493 h 3370881"/>
                          <a:gd name="connsiteX393" fmla="*/ 735106 w 2661966"/>
                          <a:gd name="connsiteY393" fmla="*/ 2339940 h 3370881"/>
                          <a:gd name="connsiteX394" fmla="*/ 712694 w 2661966"/>
                          <a:gd name="connsiteY394" fmla="*/ 2362352 h 3370881"/>
                          <a:gd name="connsiteX395" fmla="*/ 694765 w 2661966"/>
                          <a:gd name="connsiteY395" fmla="*/ 2375799 h 3370881"/>
                          <a:gd name="connsiteX396" fmla="*/ 681318 w 2661966"/>
                          <a:gd name="connsiteY396" fmla="*/ 2393729 h 3370881"/>
                          <a:gd name="connsiteX397" fmla="*/ 667870 w 2661966"/>
                          <a:gd name="connsiteY397" fmla="*/ 2402693 h 3370881"/>
                          <a:gd name="connsiteX398" fmla="*/ 623047 w 2661966"/>
                          <a:gd name="connsiteY398" fmla="*/ 2443034 h 3370881"/>
                          <a:gd name="connsiteX399" fmla="*/ 600635 w 2661966"/>
                          <a:gd name="connsiteY399" fmla="*/ 2474411 h 3370881"/>
                          <a:gd name="connsiteX400" fmla="*/ 587188 w 2661966"/>
                          <a:gd name="connsiteY400" fmla="*/ 2514752 h 3370881"/>
                          <a:gd name="connsiteX401" fmla="*/ 582706 w 2661966"/>
                          <a:gd name="connsiteY401" fmla="*/ 2546129 h 3370881"/>
                          <a:gd name="connsiteX402" fmla="*/ 596153 w 2661966"/>
                          <a:gd name="connsiteY402" fmla="*/ 2635776 h 3370881"/>
                          <a:gd name="connsiteX403" fmla="*/ 600635 w 2661966"/>
                          <a:gd name="connsiteY403" fmla="*/ 2653705 h 3370881"/>
                          <a:gd name="connsiteX404" fmla="*/ 609600 w 2661966"/>
                          <a:gd name="connsiteY404" fmla="*/ 2671634 h 3370881"/>
                          <a:gd name="connsiteX405" fmla="*/ 614082 w 2661966"/>
                          <a:gd name="connsiteY405" fmla="*/ 2689564 h 3370881"/>
                          <a:gd name="connsiteX406" fmla="*/ 623047 w 2661966"/>
                          <a:gd name="connsiteY406" fmla="*/ 2711976 h 3370881"/>
                          <a:gd name="connsiteX407" fmla="*/ 627529 w 2661966"/>
                          <a:gd name="connsiteY407" fmla="*/ 2734387 h 3370881"/>
                          <a:gd name="connsiteX408" fmla="*/ 640976 w 2661966"/>
                          <a:gd name="connsiteY408" fmla="*/ 2765764 h 3370881"/>
                          <a:gd name="connsiteX409" fmla="*/ 645459 w 2661966"/>
                          <a:gd name="connsiteY409" fmla="*/ 2779211 h 3370881"/>
                          <a:gd name="connsiteX410" fmla="*/ 658906 w 2661966"/>
                          <a:gd name="connsiteY410" fmla="*/ 2801623 h 3370881"/>
                          <a:gd name="connsiteX411" fmla="*/ 676835 w 2661966"/>
                          <a:gd name="connsiteY411" fmla="*/ 2864376 h 3370881"/>
                          <a:gd name="connsiteX412" fmla="*/ 690282 w 2661966"/>
                          <a:gd name="connsiteY412" fmla="*/ 2895752 h 3370881"/>
                          <a:gd name="connsiteX413" fmla="*/ 699247 w 2661966"/>
                          <a:gd name="connsiteY413" fmla="*/ 2940576 h 3370881"/>
                          <a:gd name="connsiteX414" fmla="*/ 703729 w 2661966"/>
                          <a:gd name="connsiteY414" fmla="*/ 2967470 h 3370881"/>
                          <a:gd name="connsiteX415" fmla="*/ 717176 w 2661966"/>
                          <a:gd name="connsiteY415" fmla="*/ 2994364 h 3370881"/>
                          <a:gd name="connsiteX416" fmla="*/ 735106 w 2661966"/>
                          <a:gd name="connsiteY416" fmla="*/ 3052634 h 3370881"/>
                          <a:gd name="connsiteX417" fmla="*/ 739588 w 2661966"/>
                          <a:gd name="connsiteY417" fmla="*/ 3079529 h 3370881"/>
                          <a:gd name="connsiteX418" fmla="*/ 762000 w 2661966"/>
                          <a:gd name="connsiteY418" fmla="*/ 3142281 h 3370881"/>
                          <a:gd name="connsiteX419" fmla="*/ 766482 w 2661966"/>
                          <a:gd name="connsiteY419" fmla="*/ 3231929 h 3370881"/>
                          <a:gd name="connsiteX420" fmla="*/ 770965 w 2661966"/>
                          <a:gd name="connsiteY420" fmla="*/ 3254340 h 3370881"/>
                          <a:gd name="connsiteX421" fmla="*/ 775447 w 2661966"/>
                          <a:gd name="connsiteY421" fmla="*/ 3285717 h 3370881"/>
                          <a:gd name="connsiteX422" fmla="*/ 748553 w 2661966"/>
                          <a:gd name="connsiteY422" fmla="*/ 3335023 h 3370881"/>
                          <a:gd name="connsiteX423" fmla="*/ 721659 w 2661966"/>
                          <a:gd name="connsiteY423" fmla="*/ 3343987 h 3370881"/>
                          <a:gd name="connsiteX424" fmla="*/ 708212 w 2661966"/>
                          <a:gd name="connsiteY424" fmla="*/ 3348470 h 3370881"/>
                          <a:gd name="connsiteX425" fmla="*/ 623047 w 2661966"/>
                          <a:gd name="connsiteY425" fmla="*/ 3330540 h 3370881"/>
                          <a:gd name="connsiteX426" fmla="*/ 609600 w 2661966"/>
                          <a:gd name="connsiteY426" fmla="*/ 3308129 h 3370881"/>
                          <a:gd name="connsiteX427" fmla="*/ 591670 w 2661966"/>
                          <a:gd name="connsiteY427" fmla="*/ 3267787 h 3370881"/>
                          <a:gd name="connsiteX428" fmla="*/ 560294 w 2661966"/>
                          <a:gd name="connsiteY428" fmla="*/ 3209517 h 3370881"/>
                          <a:gd name="connsiteX429" fmla="*/ 551329 w 2661966"/>
                          <a:gd name="connsiteY429" fmla="*/ 3196070 h 3370881"/>
                          <a:gd name="connsiteX430" fmla="*/ 528918 w 2661966"/>
                          <a:gd name="connsiteY430" fmla="*/ 3173658 h 3370881"/>
                          <a:gd name="connsiteX431" fmla="*/ 519953 w 2661966"/>
                          <a:gd name="connsiteY431" fmla="*/ 3128834 h 3370881"/>
                          <a:gd name="connsiteX432" fmla="*/ 524435 w 2661966"/>
                          <a:gd name="connsiteY432" fmla="*/ 3101940 h 3370881"/>
                          <a:gd name="connsiteX433" fmla="*/ 528918 w 2661966"/>
                          <a:gd name="connsiteY433" fmla="*/ 3088493 h 3370881"/>
                          <a:gd name="connsiteX434" fmla="*/ 542365 w 2661966"/>
                          <a:gd name="connsiteY434" fmla="*/ 3052634 h 3370881"/>
                          <a:gd name="connsiteX435" fmla="*/ 484094 w 2661966"/>
                          <a:gd name="connsiteY435" fmla="*/ 2886787 h 3370881"/>
                          <a:gd name="connsiteX436" fmla="*/ 443753 w 2661966"/>
                          <a:gd name="connsiteY436" fmla="*/ 2779211 h 3370881"/>
                          <a:gd name="connsiteX437" fmla="*/ 439270 w 2661966"/>
                          <a:gd name="connsiteY437" fmla="*/ 2752317 h 3370881"/>
                          <a:gd name="connsiteX438" fmla="*/ 430306 w 2661966"/>
                          <a:gd name="connsiteY438" fmla="*/ 2716458 h 3370881"/>
                          <a:gd name="connsiteX439" fmla="*/ 425823 w 2661966"/>
                          <a:gd name="connsiteY439" fmla="*/ 2680599 h 3370881"/>
                          <a:gd name="connsiteX440" fmla="*/ 398929 w 2661966"/>
                          <a:gd name="connsiteY440" fmla="*/ 2599917 h 3370881"/>
                          <a:gd name="connsiteX441" fmla="*/ 385482 w 2661966"/>
                          <a:gd name="connsiteY441" fmla="*/ 2568540 h 3370881"/>
                          <a:gd name="connsiteX442" fmla="*/ 381000 w 2661966"/>
                          <a:gd name="connsiteY442" fmla="*/ 2550611 h 3370881"/>
                          <a:gd name="connsiteX443" fmla="*/ 372035 w 2661966"/>
                          <a:gd name="connsiteY443" fmla="*/ 2483376 h 3370881"/>
                          <a:gd name="connsiteX444" fmla="*/ 367553 w 2661966"/>
                          <a:gd name="connsiteY444" fmla="*/ 2469929 h 3370881"/>
                          <a:gd name="connsiteX445" fmla="*/ 407894 w 2661966"/>
                          <a:gd name="connsiteY445" fmla="*/ 2451999 h 3370881"/>
                          <a:gd name="connsiteX446" fmla="*/ 515470 w 2661966"/>
                          <a:gd name="connsiteY446" fmla="*/ 2407176 h 3370881"/>
                          <a:gd name="connsiteX447" fmla="*/ 578223 w 2661966"/>
                          <a:gd name="connsiteY447" fmla="*/ 2353387 h 3370881"/>
                          <a:gd name="connsiteX448" fmla="*/ 587188 w 2661966"/>
                          <a:gd name="connsiteY448" fmla="*/ 2330976 h 3370881"/>
                          <a:gd name="connsiteX449" fmla="*/ 614082 w 2661966"/>
                          <a:gd name="connsiteY449" fmla="*/ 2254776 h 3370881"/>
                          <a:gd name="connsiteX450" fmla="*/ 649941 w 2661966"/>
                          <a:gd name="connsiteY450" fmla="*/ 2200987 h 3370881"/>
                          <a:gd name="connsiteX451" fmla="*/ 690282 w 2661966"/>
                          <a:gd name="connsiteY451" fmla="*/ 2174093 h 3370881"/>
                          <a:gd name="connsiteX452" fmla="*/ 703729 w 2661966"/>
                          <a:gd name="connsiteY452" fmla="*/ 2165129 h 3370881"/>
                          <a:gd name="connsiteX453" fmla="*/ 739588 w 2661966"/>
                          <a:gd name="connsiteY453" fmla="*/ 2147199 h 3370881"/>
                          <a:gd name="connsiteX454" fmla="*/ 708212 w 2661966"/>
                          <a:gd name="connsiteY454" fmla="*/ 2187540 h 3370881"/>
                          <a:gd name="connsiteX455" fmla="*/ 654423 w 2661966"/>
                          <a:gd name="connsiteY455" fmla="*/ 2241329 h 3370881"/>
                          <a:gd name="connsiteX456" fmla="*/ 636494 w 2661966"/>
                          <a:gd name="connsiteY456" fmla="*/ 2259258 h 3370881"/>
                          <a:gd name="connsiteX457" fmla="*/ 614082 w 2661966"/>
                          <a:gd name="connsiteY457" fmla="*/ 2286152 h 3370881"/>
                          <a:gd name="connsiteX458" fmla="*/ 592179 w 2661966"/>
                          <a:gd name="connsiteY458" fmla="*/ 2282347 h 3370881"/>
                          <a:gd name="connsiteX459" fmla="*/ 555980 w 2661966"/>
                          <a:gd name="connsiteY459" fmla="*/ 2313892 h 3370881"/>
                          <a:gd name="connsiteX460" fmla="*/ 524435 w 2661966"/>
                          <a:gd name="connsiteY460" fmla="*/ 2348905 h 3370881"/>
                          <a:gd name="connsiteX461" fmla="*/ 502023 w 2661966"/>
                          <a:gd name="connsiteY461" fmla="*/ 2362352 h 3370881"/>
                          <a:gd name="connsiteX462" fmla="*/ 461682 w 2661966"/>
                          <a:gd name="connsiteY462" fmla="*/ 2389246 h 3370881"/>
                          <a:gd name="connsiteX463" fmla="*/ 448235 w 2661966"/>
                          <a:gd name="connsiteY463" fmla="*/ 2398211 h 3370881"/>
                          <a:gd name="connsiteX464" fmla="*/ 430306 w 2661966"/>
                          <a:gd name="connsiteY464" fmla="*/ 2407176 h 3370881"/>
                          <a:gd name="connsiteX465" fmla="*/ 412376 w 2661966"/>
                          <a:gd name="connsiteY465" fmla="*/ 2420623 h 3370881"/>
                          <a:gd name="connsiteX466" fmla="*/ 389965 w 2661966"/>
                          <a:gd name="connsiteY466" fmla="*/ 2429587 h 3370881"/>
                          <a:gd name="connsiteX467" fmla="*/ 372035 w 2661966"/>
                          <a:gd name="connsiteY467" fmla="*/ 2443034 h 3370881"/>
                          <a:gd name="connsiteX468" fmla="*/ 318247 w 2661966"/>
                          <a:gd name="connsiteY468" fmla="*/ 2474411 h 3370881"/>
                          <a:gd name="connsiteX469" fmla="*/ 304800 w 2661966"/>
                          <a:gd name="connsiteY469" fmla="*/ 2492340 h 3370881"/>
                          <a:gd name="connsiteX470" fmla="*/ 282388 w 2661966"/>
                          <a:gd name="connsiteY470" fmla="*/ 2519234 h 3370881"/>
                          <a:gd name="connsiteX471" fmla="*/ 295835 w 2661966"/>
                          <a:gd name="connsiteY471" fmla="*/ 2815070 h 3370881"/>
                          <a:gd name="connsiteX472" fmla="*/ 300318 w 2661966"/>
                          <a:gd name="connsiteY472" fmla="*/ 2837481 h 3370881"/>
                          <a:gd name="connsiteX473" fmla="*/ 304800 w 2661966"/>
                          <a:gd name="connsiteY473" fmla="*/ 2868858 h 3370881"/>
                          <a:gd name="connsiteX474" fmla="*/ 309282 w 2661966"/>
                          <a:gd name="connsiteY474" fmla="*/ 2927129 h 3370881"/>
                          <a:gd name="connsiteX475" fmla="*/ 322729 w 2661966"/>
                          <a:gd name="connsiteY475" fmla="*/ 2985399 h 3370881"/>
                          <a:gd name="connsiteX476" fmla="*/ 327212 w 2661966"/>
                          <a:gd name="connsiteY476" fmla="*/ 3012293 h 3370881"/>
                          <a:gd name="connsiteX477" fmla="*/ 331694 w 2661966"/>
                          <a:gd name="connsiteY477" fmla="*/ 3043670 h 3370881"/>
                          <a:gd name="connsiteX478" fmla="*/ 345141 w 2661966"/>
                          <a:gd name="connsiteY478" fmla="*/ 3070564 h 3370881"/>
                          <a:gd name="connsiteX479" fmla="*/ 367553 w 2661966"/>
                          <a:gd name="connsiteY479" fmla="*/ 3124352 h 3370881"/>
                          <a:gd name="connsiteX480" fmla="*/ 381000 w 2661966"/>
                          <a:gd name="connsiteY480" fmla="*/ 3182623 h 3370881"/>
                          <a:gd name="connsiteX481" fmla="*/ 389965 w 2661966"/>
                          <a:gd name="connsiteY481" fmla="*/ 3196070 h 3370881"/>
                          <a:gd name="connsiteX482" fmla="*/ 394447 w 2661966"/>
                          <a:gd name="connsiteY482" fmla="*/ 3213999 h 3370881"/>
                          <a:gd name="connsiteX483" fmla="*/ 412376 w 2661966"/>
                          <a:gd name="connsiteY483" fmla="*/ 3245376 h 3370881"/>
                          <a:gd name="connsiteX484" fmla="*/ 416859 w 2661966"/>
                          <a:gd name="connsiteY484" fmla="*/ 3258823 h 3370881"/>
                          <a:gd name="connsiteX485" fmla="*/ 425823 w 2661966"/>
                          <a:gd name="connsiteY485" fmla="*/ 3272270 h 3370881"/>
                          <a:gd name="connsiteX486" fmla="*/ 439270 w 2661966"/>
                          <a:gd name="connsiteY486" fmla="*/ 3303646 h 3370881"/>
                          <a:gd name="connsiteX487" fmla="*/ 439270 w 2661966"/>
                          <a:gd name="connsiteY487" fmla="*/ 3352952 h 3370881"/>
                          <a:gd name="connsiteX488" fmla="*/ 430306 w 2661966"/>
                          <a:gd name="connsiteY488" fmla="*/ 3366399 h 3370881"/>
                          <a:gd name="connsiteX489" fmla="*/ 412376 w 2661966"/>
                          <a:gd name="connsiteY489" fmla="*/ 3370881 h 3370881"/>
                          <a:gd name="connsiteX490" fmla="*/ 295835 w 2661966"/>
                          <a:gd name="connsiteY490" fmla="*/ 3357434 h 3370881"/>
                          <a:gd name="connsiteX491" fmla="*/ 264459 w 2661966"/>
                          <a:gd name="connsiteY491" fmla="*/ 3276752 h 3370881"/>
                          <a:gd name="connsiteX492" fmla="*/ 259976 w 2661966"/>
                          <a:gd name="connsiteY492" fmla="*/ 3240893 h 3370881"/>
                          <a:gd name="connsiteX493" fmla="*/ 246529 w 2661966"/>
                          <a:gd name="connsiteY493" fmla="*/ 3178140 h 3370881"/>
                          <a:gd name="connsiteX494" fmla="*/ 237565 w 2661966"/>
                          <a:gd name="connsiteY494" fmla="*/ 3084011 h 3370881"/>
                          <a:gd name="connsiteX495" fmla="*/ 228600 w 2661966"/>
                          <a:gd name="connsiteY495" fmla="*/ 3057117 h 3370881"/>
                          <a:gd name="connsiteX496" fmla="*/ 219635 w 2661966"/>
                          <a:gd name="connsiteY496" fmla="*/ 3021258 h 3370881"/>
                          <a:gd name="connsiteX497" fmla="*/ 206188 w 2661966"/>
                          <a:gd name="connsiteY497" fmla="*/ 2980917 h 3370881"/>
                          <a:gd name="connsiteX498" fmla="*/ 201706 w 2661966"/>
                          <a:gd name="connsiteY498" fmla="*/ 2949540 h 3370881"/>
                          <a:gd name="connsiteX499" fmla="*/ 197223 w 2661966"/>
                          <a:gd name="connsiteY499" fmla="*/ 2927129 h 3370881"/>
                          <a:gd name="connsiteX500" fmla="*/ 192741 w 2661966"/>
                          <a:gd name="connsiteY500" fmla="*/ 2891270 h 3370881"/>
                          <a:gd name="connsiteX501" fmla="*/ 188259 w 2661966"/>
                          <a:gd name="connsiteY501" fmla="*/ 2850929 h 3370881"/>
                          <a:gd name="connsiteX502" fmla="*/ 179294 w 2661966"/>
                          <a:gd name="connsiteY502" fmla="*/ 2824034 h 3370881"/>
                          <a:gd name="connsiteX503" fmla="*/ 165847 w 2661966"/>
                          <a:gd name="connsiteY503" fmla="*/ 2774729 h 3370881"/>
                          <a:gd name="connsiteX504" fmla="*/ 161365 w 2661966"/>
                          <a:gd name="connsiteY504" fmla="*/ 2747834 h 3370881"/>
                          <a:gd name="connsiteX505" fmla="*/ 156882 w 2661966"/>
                          <a:gd name="connsiteY505" fmla="*/ 2559576 h 3370881"/>
                          <a:gd name="connsiteX506" fmla="*/ 152400 w 2661966"/>
                          <a:gd name="connsiteY506" fmla="*/ 2519234 h 3370881"/>
                          <a:gd name="connsiteX507" fmla="*/ 118035 w 2661966"/>
                          <a:gd name="connsiteY507" fmla="*/ 2400004 h 3370881"/>
                          <a:gd name="connsiteX508" fmla="*/ 117048 w 2661966"/>
                          <a:gd name="connsiteY508" fmla="*/ 2344423 h 3370881"/>
                          <a:gd name="connsiteX509" fmla="*/ 100106 w 2661966"/>
                          <a:gd name="connsiteY509" fmla="*/ 2330976 h 3370881"/>
                          <a:gd name="connsiteX510" fmla="*/ 138953 w 2661966"/>
                          <a:gd name="connsiteY510" fmla="*/ 2313046 h 3370881"/>
                          <a:gd name="connsiteX511" fmla="*/ 152400 w 2661966"/>
                          <a:gd name="connsiteY511" fmla="*/ 2304081 h 3370881"/>
                          <a:gd name="connsiteX512" fmla="*/ 170329 w 2661966"/>
                          <a:gd name="connsiteY512" fmla="*/ 2259258 h 3370881"/>
                          <a:gd name="connsiteX513" fmla="*/ 188259 w 2661966"/>
                          <a:gd name="connsiteY513" fmla="*/ 2223399 h 3370881"/>
                          <a:gd name="connsiteX514" fmla="*/ 206188 w 2661966"/>
                          <a:gd name="connsiteY514" fmla="*/ 2187540 h 3370881"/>
                          <a:gd name="connsiteX515" fmla="*/ 210670 w 2661966"/>
                          <a:gd name="connsiteY515" fmla="*/ 2174093 h 3370881"/>
                          <a:gd name="connsiteX516" fmla="*/ 219635 w 2661966"/>
                          <a:gd name="connsiteY516" fmla="*/ 2115823 h 3370881"/>
                          <a:gd name="connsiteX517" fmla="*/ 210670 w 2661966"/>
                          <a:gd name="connsiteY517" fmla="*/ 1958940 h 3370881"/>
                          <a:gd name="connsiteX518" fmla="*/ 192741 w 2661966"/>
                          <a:gd name="connsiteY518" fmla="*/ 1923081 h 3370881"/>
                          <a:gd name="connsiteX519" fmla="*/ 179294 w 2661966"/>
                          <a:gd name="connsiteY519" fmla="*/ 1891705 h 3370881"/>
                          <a:gd name="connsiteX520" fmla="*/ 165847 w 2661966"/>
                          <a:gd name="connsiteY520" fmla="*/ 1864811 h 3370881"/>
                          <a:gd name="connsiteX521" fmla="*/ 152400 w 2661966"/>
                          <a:gd name="connsiteY521" fmla="*/ 1833434 h 3370881"/>
                          <a:gd name="connsiteX522" fmla="*/ 143435 w 2661966"/>
                          <a:gd name="connsiteY522" fmla="*/ 1819987 h 3370881"/>
                          <a:gd name="connsiteX523" fmla="*/ 107576 w 2661966"/>
                          <a:gd name="connsiteY523" fmla="*/ 1784129 h 3370881"/>
                          <a:gd name="connsiteX524" fmla="*/ 94129 w 2661966"/>
                          <a:gd name="connsiteY524" fmla="*/ 1779646 h 3370881"/>
                          <a:gd name="connsiteX525" fmla="*/ 71718 w 2661966"/>
                          <a:gd name="connsiteY525" fmla="*/ 1770681 h 3370881"/>
                          <a:gd name="connsiteX526" fmla="*/ 58270 w 2661966"/>
                          <a:gd name="connsiteY526" fmla="*/ 1761717 h 3370881"/>
                          <a:gd name="connsiteX527" fmla="*/ 26894 w 2661966"/>
                          <a:gd name="connsiteY527" fmla="*/ 1730340 h 3370881"/>
                          <a:gd name="connsiteX528" fmla="*/ 0 w 2661966"/>
                          <a:gd name="connsiteY528" fmla="*/ 1707929 h 3370881"/>
                          <a:gd name="connsiteX0" fmla="*/ 0 w 2661966"/>
                          <a:gd name="connsiteY0" fmla="*/ 1707929 h 3370881"/>
                          <a:gd name="connsiteX1" fmla="*/ 22412 w 2661966"/>
                          <a:gd name="connsiteY1" fmla="*/ 1698964 h 3370881"/>
                          <a:gd name="connsiteX2" fmla="*/ 31376 w 2661966"/>
                          <a:gd name="connsiteY2" fmla="*/ 1681034 h 3370881"/>
                          <a:gd name="connsiteX3" fmla="*/ 44823 w 2661966"/>
                          <a:gd name="connsiteY3" fmla="*/ 1672070 h 3370881"/>
                          <a:gd name="connsiteX4" fmla="*/ 58270 w 2661966"/>
                          <a:gd name="connsiteY4" fmla="*/ 1654140 h 3370881"/>
                          <a:gd name="connsiteX5" fmla="*/ 76200 w 2661966"/>
                          <a:gd name="connsiteY5" fmla="*/ 1645176 h 3370881"/>
                          <a:gd name="connsiteX6" fmla="*/ 98612 w 2661966"/>
                          <a:gd name="connsiteY6" fmla="*/ 1636211 h 3370881"/>
                          <a:gd name="connsiteX7" fmla="*/ 125506 w 2661966"/>
                          <a:gd name="connsiteY7" fmla="*/ 1627246 h 3370881"/>
                          <a:gd name="connsiteX8" fmla="*/ 152400 w 2661966"/>
                          <a:gd name="connsiteY8" fmla="*/ 1609317 h 3370881"/>
                          <a:gd name="connsiteX9" fmla="*/ 170329 w 2661966"/>
                          <a:gd name="connsiteY9" fmla="*/ 1600352 h 3370881"/>
                          <a:gd name="connsiteX10" fmla="*/ 188259 w 2661966"/>
                          <a:gd name="connsiteY10" fmla="*/ 1582423 h 3370881"/>
                          <a:gd name="connsiteX11" fmla="*/ 228600 w 2661966"/>
                          <a:gd name="connsiteY11" fmla="*/ 1564493 h 3370881"/>
                          <a:gd name="connsiteX12" fmla="*/ 255494 w 2661966"/>
                          <a:gd name="connsiteY12" fmla="*/ 1546564 h 3370881"/>
                          <a:gd name="connsiteX13" fmla="*/ 300318 w 2661966"/>
                          <a:gd name="connsiteY13" fmla="*/ 1524152 h 3370881"/>
                          <a:gd name="connsiteX14" fmla="*/ 313765 w 2661966"/>
                          <a:gd name="connsiteY14" fmla="*/ 1515187 h 3370881"/>
                          <a:gd name="connsiteX15" fmla="*/ 340659 w 2661966"/>
                          <a:gd name="connsiteY15" fmla="*/ 1510705 h 3370881"/>
                          <a:gd name="connsiteX16" fmla="*/ 363070 w 2661966"/>
                          <a:gd name="connsiteY16" fmla="*/ 1506223 h 3370881"/>
                          <a:gd name="connsiteX17" fmla="*/ 389965 w 2661966"/>
                          <a:gd name="connsiteY17" fmla="*/ 1501740 h 3370881"/>
                          <a:gd name="connsiteX18" fmla="*/ 425823 w 2661966"/>
                          <a:gd name="connsiteY18" fmla="*/ 1497258 h 3370881"/>
                          <a:gd name="connsiteX19" fmla="*/ 470647 w 2661966"/>
                          <a:gd name="connsiteY19" fmla="*/ 1488293 h 3370881"/>
                          <a:gd name="connsiteX20" fmla="*/ 515470 w 2661966"/>
                          <a:gd name="connsiteY20" fmla="*/ 1479329 h 3370881"/>
                          <a:gd name="connsiteX21" fmla="*/ 528918 w 2661966"/>
                          <a:gd name="connsiteY21" fmla="*/ 1470364 h 3370881"/>
                          <a:gd name="connsiteX22" fmla="*/ 600635 w 2661966"/>
                          <a:gd name="connsiteY22" fmla="*/ 1456917 h 3370881"/>
                          <a:gd name="connsiteX23" fmla="*/ 690282 w 2661966"/>
                          <a:gd name="connsiteY23" fmla="*/ 1447952 h 3370881"/>
                          <a:gd name="connsiteX24" fmla="*/ 793376 w 2661966"/>
                          <a:gd name="connsiteY24" fmla="*/ 1452434 h 3370881"/>
                          <a:gd name="connsiteX25" fmla="*/ 874059 w 2661966"/>
                          <a:gd name="connsiteY25" fmla="*/ 1465881 h 3370881"/>
                          <a:gd name="connsiteX26" fmla="*/ 914400 w 2661966"/>
                          <a:gd name="connsiteY26" fmla="*/ 1470364 h 3370881"/>
                          <a:gd name="connsiteX27" fmla="*/ 1030941 w 2661966"/>
                          <a:gd name="connsiteY27" fmla="*/ 1483811 h 3370881"/>
                          <a:gd name="connsiteX28" fmla="*/ 1151965 w 2661966"/>
                          <a:gd name="connsiteY28" fmla="*/ 1492776 h 3370881"/>
                          <a:gd name="connsiteX29" fmla="*/ 1281953 w 2661966"/>
                          <a:gd name="connsiteY29" fmla="*/ 1501740 h 3370881"/>
                          <a:gd name="connsiteX30" fmla="*/ 1465729 w 2661966"/>
                          <a:gd name="connsiteY30" fmla="*/ 1497258 h 3370881"/>
                          <a:gd name="connsiteX31" fmla="*/ 1510553 w 2661966"/>
                          <a:gd name="connsiteY31" fmla="*/ 1492776 h 3370881"/>
                          <a:gd name="connsiteX32" fmla="*/ 1582270 w 2661966"/>
                          <a:gd name="connsiteY32" fmla="*/ 1461399 h 3370881"/>
                          <a:gd name="connsiteX33" fmla="*/ 1604682 w 2661966"/>
                          <a:gd name="connsiteY33" fmla="*/ 1456917 h 3370881"/>
                          <a:gd name="connsiteX34" fmla="*/ 1622612 w 2661966"/>
                          <a:gd name="connsiteY34" fmla="*/ 1447952 h 3370881"/>
                          <a:gd name="connsiteX35" fmla="*/ 1645023 w 2661966"/>
                          <a:gd name="connsiteY35" fmla="*/ 1438987 h 3370881"/>
                          <a:gd name="connsiteX36" fmla="*/ 1662953 w 2661966"/>
                          <a:gd name="connsiteY36" fmla="*/ 1425540 h 3370881"/>
                          <a:gd name="connsiteX37" fmla="*/ 1698812 w 2661966"/>
                          <a:gd name="connsiteY37" fmla="*/ 1407611 h 3370881"/>
                          <a:gd name="connsiteX38" fmla="*/ 1739153 w 2661966"/>
                          <a:gd name="connsiteY38" fmla="*/ 1380717 h 3370881"/>
                          <a:gd name="connsiteX39" fmla="*/ 1752600 w 2661966"/>
                          <a:gd name="connsiteY39" fmla="*/ 1367270 h 3370881"/>
                          <a:gd name="connsiteX40" fmla="*/ 1775012 w 2661966"/>
                          <a:gd name="connsiteY40" fmla="*/ 1353823 h 3370881"/>
                          <a:gd name="connsiteX41" fmla="*/ 1797423 w 2661966"/>
                          <a:gd name="connsiteY41" fmla="*/ 1335893 h 3370881"/>
                          <a:gd name="connsiteX42" fmla="*/ 1810870 w 2661966"/>
                          <a:gd name="connsiteY42" fmla="*/ 1304517 h 3370881"/>
                          <a:gd name="connsiteX43" fmla="*/ 1815353 w 2661966"/>
                          <a:gd name="connsiteY43" fmla="*/ 1291070 h 3370881"/>
                          <a:gd name="connsiteX44" fmla="*/ 1801906 w 2661966"/>
                          <a:gd name="connsiteY44" fmla="*/ 1138670 h 3370881"/>
                          <a:gd name="connsiteX45" fmla="*/ 1792941 w 2661966"/>
                          <a:gd name="connsiteY45" fmla="*/ 1125223 h 3370881"/>
                          <a:gd name="connsiteX46" fmla="*/ 1757082 w 2661966"/>
                          <a:gd name="connsiteY46" fmla="*/ 1093846 h 3370881"/>
                          <a:gd name="connsiteX47" fmla="*/ 1730188 w 2661966"/>
                          <a:gd name="connsiteY47" fmla="*/ 1066952 h 3370881"/>
                          <a:gd name="connsiteX48" fmla="*/ 1703294 w 2661966"/>
                          <a:gd name="connsiteY48" fmla="*/ 1049023 h 3370881"/>
                          <a:gd name="connsiteX49" fmla="*/ 1622612 w 2661966"/>
                          <a:gd name="connsiteY49" fmla="*/ 1053505 h 3370881"/>
                          <a:gd name="connsiteX50" fmla="*/ 1595718 w 2661966"/>
                          <a:gd name="connsiteY50" fmla="*/ 1062470 h 3370881"/>
                          <a:gd name="connsiteX51" fmla="*/ 1573306 w 2661966"/>
                          <a:gd name="connsiteY51" fmla="*/ 1066952 h 3370881"/>
                          <a:gd name="connsiteX52" fmla="*/ 1453385 w 2661966"/>
                          <a:gd name="connsiteY52" fmla="*/ 1082761 h 3370881"/>
                          <a:gd name="connsiteX53" fmla="*/ 1326776 w 2661966"/>
                          <a:gd name="connsiteY53" fmla="*/ 1062470 h 3370881"/>
                          <a:gd name="connsiteX54" fmla="*/ 1308847 w 2661966"/>
                          <a:gd name="connsiteY54" fmla="*/ 1057987 h 3370881"/>
                          <a:gd name="connsiteX55" fmla="*/ 1277470 w 2661966"/>
                          <a:gd name="connsiteY55" fmla="*/ 1053505 h 3370881"/>
                          <a:gd name="connsiteX56" fmla="*/ 1259541 w 2661966"/>
                          <a:gd name="connsiteY56" fmla="*/ 1049023 h 3370881"/>
                          <a:gd name="connsiteX57" fmla="*/ 1232647 w 2661966"/>
                          <a:gd name="connsiteY57" fmla="*/ 1044540 h 3370881"/>
                          <a:gd name="connsiteX58" fmla="*/ 1053353 w 2661966"/>
                          <a:gd name="connsiteY58" fmla="*/ 1049023 h 3370881"/>
                          <a:gd name="connsiteX59" fmla="*/ 1035423 w 2661966"/>
                          <a:gd name="connsiteY59" fmla="*/ 1053505 h 3370881"/>
                          <a:gd name="connsiteX60" fmla="*/ 1008529 w 2661966"/>
                          <a:gd name="connsiteY60" fmla="*/ 1057987 h 3370881"/>
                          <a:gd name="connsiteX61" fmla="*/ 995082 w 2661966"/>
                          <a:gd name="connsiteY61" fmla="*/ 1062470 h 3370881"/>
                          <a:gd name="connsiteX62" fmla="*/ 945776 w 2661966"/>
                          <a:gd name="connsiteY62" fmla="*/ 1031093 h 3370881"/>
                          <a:gd name="connsiteX63" fmla="*/ 941294 w 2661966"/>
                          <a:gd name="connsiteY63" fmla="*/ 1017646 h 3370881"/>
                          <a:gd name="connsiteX64" fmla="*/ 932329 w 2661966"/>
                          <a:gd name="connsiteY64" fmla="*/ 919034 h 3370881"/>
                          <a:gd name="connsiteX65" fmla="*/ 914400 w 2661966"/>
                          <a:gd name="connsiteY65" fmla="*/ 901105 h 3370881"/>
                          <a:gd name="connsiteX66" fmla="*/ 918882 w 2661966"/>
                          <a:gd name="connsiteY66" fmla="*/ 869729 h 3370881"/>
                          <a:gd name="connsiteX67" fmla="*/ 941294 w 2661966"/>
                          <a:gd name="connsiteY67" fmla="*/ 865246 h 3370881"/>
                          <a:gd name="connsiteX68" fmla="*/ 959223 w 2661966"/>
                          <a:gd name="connsiteY68" fmla="*/ 851799 h 3370881"/>
                          <a:gd name="connsiteX69" fmla="*/ 990600 w 2661966"/>
                          <a:gd name="connsiteY69" fmla="*/ 847317 h 3370881"/>
                          <a:gd name="connsiteX70" fmla="*/ 1129553 w 2661966"/>
                          <a:gd name="connsiteY70" fmla="*/ 838352 h 3370881"/>
                          <a:gd name="connsiteX71" fmla="*/ 1147482 w 2661966"/>
                          <a:gd name="connsiteY71" fmla="*/ 829387 h 3370881"/>
                          <a:gd name="connsiteX72" fmla="*/ 1178859 w 2661966"/>
                          <a:gd name="connsiteY72" fmla="*/ 806976 h 3370881"/>
                          <a:gd name="connsiteX73" fmla="*/ 1192306 w 2661966"/>
                          <a:gd name="connsiteY73" fmla="*/ 793529 h 3370881"/>
                          <a:gd name="connsiteX74" fmla="*/ 1214718 w 2661966"/>
                          <a:gd name="connsiteY74" fmla="*/ 784564 h 3370881"/>
                          <a:gd name="connsiteX75" fmla="*/ 1241612 w 2661966"/>
                          <a:gd name="connsiteY75" fmla="*/ 771117 h 3370881"/>
                          <a:gd name="connsiteX76" fmla="*/ 1277470 w 2661966"/>
                          <a:gd name="connsiteY76" fmla="*/ 753187 h 3370881"/>
                          <a:gd name="connsiteX77" fmla="*/ 1295400 w 2661966"/>
                          <a:gd name="connsiteY77" fmla="*/ 730776 h 3370881"/>
                          <a:gd name="connsiteX78" fmla="*/ 1317812 w 2661966"/>
                          <a:gd name="connsiteY78" fmla="*/ 708364 h 3370881"/>
                          <a:gd name="connsiteX79" fmla="*/ 1353670 w 2661966"/>
                          <a:gd name="connsiteY79" fmla="*/ 663540 h 3370881"/>
                          <a:gd name="connsiteX80" fmla="*/ 1371600 w 2661966"/>
                          <a:gd name="connsiteY80" fmla="*/ 636646 h 3370881"/>
                          <a:gd name="connsiteX81" fmla="*/ 1380565 w 2661966"/>
                          <a:gd name="connsiteY81" fmla="*/ 596305 h 3370881"/>
                          <a:gd name="connsiteX82" fmla="*/ 1385047 w 2661966"/>
                          <a:gd name="connsiteY82" fmla="*/ 582858 h 3370881"/>
                          <a:gd name="connsiteX83" fmla="*/ 1380565 w 2661966"/>
                          <a:gd name="connsiteY83" fmla="*/ 533552 h 3370881"/>
                          <a:gd name="connsiteX84" fmla="*/ 1367118 w 2661966"/>
                          <a:gd name="connsiteY84" fmla="*/ 524587 h 3370881"/>
                          <a:gd name="connsiteX85" fmla="*/ 1349188 w 2661966"/>
                          <a:gd name="connsiteY85" fmla="*/ 520105 h 3370881"/>
                          <a:gd name="connsiteX86" fmla="*/ 1324871 w 2661966"/>
                          <a:gd name="connsiteY86" fmla="*/ 516855 h 3370881"/>
                          <a:gd name="connsiteX87" fmla="*/ 1280048 w 2661966"/>
                          <a:gd name="connsiteY87" fmla="*/ 523243 h 3370881"/>
                          <a:gd name="connsiteX88" fmla="*/ 1250576 w 2661966"/>
                          <a:gd name="connsiteY88" fmla="*/ 529070 h 3370881"/>
                          <a:gd name="connsiteX89" fmla="*/ 1210235 w 2661966"/>
                          <a:gd name="connsiteY89" fmla="*/ 542517 h 3370881"/>
                          <a:gd name="connsiteX90" fmla="*/ 1183341 w 2661966"/>
                          <a:gd name="connsiteY90" fmla="*/ 555964 h 3370881"/>
                          <a:gd name="connsiteX91" fmla="*/ 1160929 w 2661966"/>
                          <a:gd name="connsiteY91" fmla="*/ 569411 h 3370881"/>
                          <a:gd name="connsiteX92" fmla="*/ 1134035 w 2661966"/>
                          <a:gd name="connsiteY92" fmla="*/ 578376 h 3370881"/>
                          <a:gd name="connsiteX93" fmla="*/ 1111623 w 2661966"/>
                          <a:gd name="connsiteY93" fmla="*/ 587340 h 3370881"/>
                          <a:gd name="connsiteX94" fmla="*/ 1084729 w 2661966"/>
                          <a:gd name="connsiteY94" fmla="*/ 596305 h 3370881"/>
                          <a:gd name="connsiteX95" fmla="*/ 986118 w 2661966"/>
                          <a:gd name="connsiteY95" fmla="*/ 591823 h 3370881"/>
                          <a:gd name="connsiteX96" fmla="*/ 927847 w 2661966"/>
                          <a:gd name="connsiteY96" fmla="*/ 578376 h 3370881"/>
                          <a:gd name="connsiteX97" fmla="*/ 896470 w 2661966"/>
                          <a:gd name="connsiteY97" fmla="*/ 555964 h 3370881"/>
                          <a:gd name="connsiteX98" fmla="*/ 883023 w 2661966"/>
                          <a:gd name="connsiteY98" fmla="*/ 546999 h 3370881"/>
                          <a:gd name="connsiteX99" fmla="*/ 865094 w 2661966"/>
                          <a:gd name="connsiteY99" fmla="*/ 497693 h 3370881"/>
                          <a:gd name="connsiteX100" fmla="*/ 869576 w 2661966"/>
                          <a:gd name="connsiteY100" fmla="*/ 403564 h 3370881"/>
                          <a:gd name="connsiteX101" fmla="*/ 874059 w 2661966"/>
                          <a:gd name="connsiteY101" fmla="*/ 385634 h 3370881"/>
                          <a:gd name="connsiteX102" fmla="*/ 883023 w 2661966"/>
                          <a:gd name="connsiteY102" fmla="*/ 372187 h 3370881"/>
                          <a:gd name="connsiteX103" fmla="*/ 913728 w 2661966"/>
                          <a:gd name="connsiteY103" fmla="*/ 342268 h 3370881"/>
                          <a:gd name="connsiteX104" fmla="*/ 914400 w 2661966"/>
                          <a:gd name="connsiteY104" fmla="*/ 385634 h 3370881"/>
                          <a:gd name="connsiteX105" fmla="*/ 909918 w 2661966"/>
                          <a:gd name="connsiteY105" fmla="*/ 408046 h 3370881"/>
                          <a:gd name="connsiteX106" fmla="*/ 900953 w 2661966"/>
                          <a:gd name="connsiteY106" fmla="*/ 466317 h 3370881"/>
                          <a:gd name="connsiteX107" fmla="*/ 905435 w 2661966"/>
                          <a:gd name="connsiteY107" fmla="*/ 515623 h 3370881"/>
                          <a:gd name="connsiteX108" fmla="*/ 932329 w 2661966"/>
                          <a:gd name="connsiteY108" fmla="*/ 551481 h 3370881"/>
                          <a:gd name="connsiteX109" fmla="*/ 954741 w 2661966"/>
                          <a:gd name="connsiteY109" fmla="*/ 560446 h 3370881"/>
                          <a:gd name="connsiteX110" fmla="*/ 972670 w 2661966"/>
                          <a:gd name="connsiteY110" fmla="*/ 569411 h 3370881"/>
                          <a:gd name="connsiteX111" fmla="*/ 1066800 w 2661966"/>
                          <a:gd name="connsiteY111" fmla="*/ 564929 h 3370881"/>
                          <a:gd name="connsiteX112" fmla="*/ 1111623 w 2661966"/>
                          <a:gd name="connsiteY112" fmla="*/ 551481 h 3370881"/>
                          <a:gd name="connsiteX113" fmla="*/ 1129553 w 2661966"/>
                          <a:gd name="connsiteY113" fmla="*/ 538034 h 3370881"/>
                          <a:gd name="connsiteX114" fmla="*/ 1156447 w 2661966"/>
                          <a:gd name="connsiteY114" fmla="*/ 511140 h 3370881"/>
                          <a:gd name="connsiteX115" fmla="*/ 1160929 w 2661966"/>
                          <a:gd name="connsiteY115" fmla="*/ 493211 h 3370881"/>
                          <a:gd name="connsiteX116" fmla="*/ 1178859 w 2661966"/>
                          <a:gd name="connsiteY116" fmla="*/ 331846 h 3370881"/>
                          <a:gd name="connsiteX117" fmla="*/ 1215315 w 2661966"/>
                          <a:gd name="connsiteY117" fmla="*/ 270289 h 3370881"/>
                          <a:gd name="connsiteX118" fmla="*/ 1214718 w 2661966"/>
                          <a:gd name="connsiteY118" fmla="*/ 367705 h 3370881"/>
                          <a:gd name="connsiteX119" fmla="*/ 1201270 w 2661966"/>
                          <a:gd name="connsiteY119" fmla="*/ 412529 h 3370881"/>
                          <a:gd name="connsiteX120" fmla="*/ 1210235 w 2661966"/>
                          <a:gd name="connsiteY120" fmla="*/ 461834 h 3370881"/>
                          <a:gd name="connsiteX121" fmla="*/ 1214718 w 2661966"/>
                          <a:gd name="connsiteY121" fmla="*/ 475281 h 3370881"/>
                          <a:gd name="connsiteX122" fmla="*/ 1231975 w 2661966"/>
                          <a:gd name="connsiteY122" fmla="*/ 478531 h 3370881"/>
                          <a:gd name="connsiteX123" fmla="*/ 1252481 w 2661966"/>
                          <a:gd name="connsiteY123" fmla="*/ 492651 h 3370881"/>
                          <a:gd name="connsiteX124" fmla="*/ 1317812 w 2661966"/>
                          <a:gd name="connsiteY124" fmla="*/ 488168 h 3370881"/>
                          <a:gd name="connsiteX125" fmla="*/ 1357480 w 2661966"/>
                          <a:gd name="connsiteY125" fmla="*/ 477299 h 3370881"/>
                          <a:gd name="connsiteX126" fmla="*/ 1506070 w 2661966"/>
                          <a:gd name="connsiteY126" fmla="*/ 457352 h 3370881"/>
                          <a:gd name="connsiteX127" fmla="*/ 1550894 w 2661966"/>
                          <a:gd name="connsiteY127" fmla="*/ 430458 h 3370881"/>
                          <a:gd name="connsiteX128" fmla="*/ 1564341 w 2661966"/>
                          <a:gd name="connsiteY128" fmla="*/ 417011 h 3370881"/>
                          <a:gd name="connsiteX129" fmla="*/ 1586753 w 2661966"/>
                          <a:gd name="connsiteY129" fmla="*/ 399081 h 3370881"/>
                          <a:gd name="connsiteX130" fmla="*/ 1595718 w 2661966"/>
                          <a:gd name="connsiteY130" fmla="*/ 381152 h 3370881"/>
                          <a:gd name="connsiteX131" fmla="*/ 1603614 w 2661966"/>
                          <a:gd name="connsiteY131" fmla="*/ 352560 h 3370881"/>
                          <a:gd name="connsiteX132" fmla="*/ 1620066 w 2661966"/>
                          <a:gd name="connsiteY132" fmla="*/ 291047 h 3370881"/>
                          <a:gd name="connsiteX133" fmla="*/ 1604852 w 2661966"/>
                          <a:gd name="connsiteY133" fmla="*/ 236279 h 3370881"/>
                          <a:gd name="connsiteX134" fmla="*/ 1537447 w 2661966"/>
                          <a:gd name="connsiteY134" fmla="*/ 188411 h 3370881"/>
                          <a:gd name="connsiteX135" fmla="*/ 1722867 w 2661966"/>
                          <a:gd name="connsiteY135" fmla="*/ 284146 h 3370881"/>
                          <a:gd name="connsiteX136" fmla="*/ 1655669 w 2661966"/>
                          <a:gd name="connsiteY136" fmla="*/ 407486 h 3370881"/>
                          <a:gd name="connsiteX137" fmla="*/ 1658470 w 2661966"/>
                          <a:gd name="connsiteY137" fmla="*/ 412529 h 3370881"/>
                          <a:gd name="connsiteX138" fmla="*/ 1685365 w 2661966"/>
                          <a:gd name="connsiteY138" fmla="*/ 390117 h 3370881"/>
                          <a:gd name="connsiteX139" fmla="*/ 1694329 w 2661966"/>
                          <a:gd name="connsiteY139" fmla="*/ 376670 h 3370881"/>
                          <a:gd name="connsiteX140" fmla="*/ 1734670 w 2661966"/>
                          <a:gd name="connsiteY140" fmla="*/ 354258 h 3370881"/>
                          <a:gd name="connsiteX141" fmla="*/ 1743635 w 2661966"/>
                          <a:gd name="connsiteY141" fmla="*/ 340811 h 3370881"/>
                          <a:gd name="connsiteX142" fmla="*/ 1757082 w 2661966"/>
                          <a:gd name="connsiteY142" fmla="*/ 336329 h 3370881"/>
                          <a:gd name="connsiteX143" fmla="*/ 1843909 w 2661966"/>
                          <a:gd name="connsiteY143" fmla="*/ 262341 h 3370881"/>
                          <a:gd name="connsiteX144" fmla="*/ 1874221 w 2661966"/>
                          <a:gd name="connsiteY144" fmla="*/ 202194 h 3370881"/>
                          <a:gd name="connsiteX145" fmla="*/ 1828094 w 2661966"/>
                          <a:gd name="connsiteY145" fmla="*/ 136767 h 3370881"/>
                          <a:gd name="connsiteX146" fmla="*/ 1772023 w 2661966"/>
                          <a:gd name="connsiteY146" fmla="*/ 77249 h 3370881"/>
                          <a:gd name="connsiteX147" fmla="*/ 1948888 w 2661966"/>
                          <a:gd name="connsiteY147" fmla="*/ 178018 h 3370881"/>
                          <a:gd name="connsiteX148" fmla="*/ 1952362 w 2661966"/>
                          <a:gd name="connsiteY148" fmla="*/ 254265 h 3370881"/>
                          <a:gd name="connsiteX149" fmla="*/ 1874221 w 2661966"/>
                          <a:gd name="connsiteY149" fmla="*/ 318698 h 3370881"/>
                          <a:gd name="connsiteX150" fmla="*/ 1788459 w 2661966"/>
                          <a:gd name="connsiteY150" fmla="*/ 367705 h 3370881"/>
                          <a:gd name="connsiteX151" fmla="*/ 1761565 w 2661966"/>
                          <a:gd name="connsiteY151" fmla="*/ 390117 h 3370881"/>
                          <a:gd name="connsiteX152" fmla="*/ 1783976 w 2661966"/>
                          <a:gd name="connsiteY152" fmla="*/ 399081 h 3370881"/>
                          <a:gd name="connsiteX153" fmla="*/ 1878106 w 2661966"/>
                          <a:gd name="connsiteY153" fmla="*/ 390117 h 3370881"/>
                          <a:gd name="connsiteX154" fmla="*/ 1891553 w 2661966"/>
                          <a:gd name="connsiteY154" fmla="*/ 381152 h 3370881"/>
                          <a:gd name="connsiteX155" fmla="*/ 1918447 w 2661966"/>
                          <a:gd name="connsiteY155" fmla="*/ 372187 h 3370881"/>
                          <a:gd name="connsiteX156" fmla="*/ 1940859 w 2661966"/>
                          <a:gd name="connsiteY156" fmla="*/ 358740 h 3370881"/>
                          <a:gd name="connsiteX157" fmla="*/ 1954306 w 2661966"/>
                          <a:gd name="connsiteY157" fmla="*/ 354258 h 3370881"/>
                          <a:gd name="connsiteX158" fmla="*/ 2103145 w 2661966"/>
                          <a:gd name="connsiteY158" fmla="*/ 202207 h 3370881"/>
                          <a:gd name="connsiteX159" fmla="*/ 2064254 w 2661966"/>
                          <a:gd name="connsiteY159" fmla="*/ 20406 h 3370881"/>
                          <a:gd name="connsiteX160" fmla="*/ 2169347 w 2661966"/>
                          <a:gd name="connsiteY160" fmla="*/ 104479 h 3370881"/>
                          <a:gd name="connsiteX161" fmla="*/ 2183354 w 2661966"/>
                          <a:gd name="connsiteY161" fmla="*/ 192893 h 3370881"/>
                          <a:gd name="connsiteX162" fmla="*/ 2170300 w 2661966"/>
                          <a:gd name="connsiteY162" fmla="*/ 271231 h 3370881"/>
                          <a:gd name="connsiteX163" fmla="*/ 2096795 w 2661966"/>
                          <a:gd name="connsiteY163" fmla="*/ 316507 h 3370881"/>
                          <a:gd name="connsiteX164" fmla="*/ 1999129 w 2661966"/>
                          <a:gd name="connsiteY164" fmla="*/ 358740 h 3370881"/>
                          <a:gd name="connsiteX165" fmla="*/ 1994647 w 2661966"/>
                          <a:gd name="connsiteY165" fmla="*/ 372187 h 3370881"/>
                          <a:gd name="connsiteX166" fmla="*/ 2039470 w 2661966"/>
                          <a:gd name="connsiteY166" fmla="*/ 390117 h 3370881"/>
                          <a:gd name="connsiteX167" fmla="*/ 2115670 w 2661966"/>
                          <a:gd name="connsiteY167" fmla="*/ 390117 h 3370881"/>
                          <a:gd name="connsiteX168" fmla="*/ 2160494 w 2661966"/>
                          <a:gd name="connsiteY168" fmla="*/ 376670 h 3370881"/>
                          <a:gd name="connsiteX169" fmla="*/ 2191870 w 2661966"/>
                          <a:gd name="connsiteY169" fmla="*/ 363223 h 3370881"/>
                          <a:gd name="connsiteX170" fmla="*/ 2205318 w 2661966"/>
                          <a:gd name="connsiteY170" fmla="*/ 358740 h 3370881"/>
                          <a:gd name="connsiteX171" fmla="*/ 2273487 w 2661966"/>
                          <a:gd name="connsiteY171" fmla="*/ 280486 h 3370881"/>
                          <a:gd name="connsiteX172" fmla="*/ 2312894 w 2661966"/>
                          <a:gd name="connsiteY172" fmla="*/ 183929 h 3370881"/>
                          <a:gd name="connsiteX173" fmla="*/ 2339788 w 2661966"/>
                          <a:gd name="connsiteY173" fmla="*/ 151 h 3370881"/>
                          <a:gd name="connsiteX174" fmla="*/ 2357718 w 2661966"/>
                          <a:gd name="connsiteY174" fmla="*/ 215305 h 3370881"/>
                          <a:gd name="connsiteX175" fmla="*/ 2308598 w 2661966"/>
                          <a:gd name="connsiteY175" fmla="*/ 319520 h 3370881"/>
                          <a:gd name="connsiteX176" fmla="*/ 2245659 w 2661966"/>
                          <a:gd name="connsiteY176" fmla="*/ 390117 h 3370881"/>
                          <a:gd name="connsiteX177" fmla="*/ 2254623 w 2661966"/>
                          <a:gd name="connsiteY177" fmla="*/ 403564 h 3370881"/>
                          <a:gd name="connsiteX178" fmla="*/ 2353235 w 2661966"/>
                          <a:gd name="connsiteY178" fmla="*/ 399081 h 3370881"/>
                          <a:gd name="connsiteX179" fmla="*/ 2366682 w 2661966"/>
                          <a:gd name="connsiteY179" fmla="*/ 394599 h 3370881"/>
                          <a:gd name="connsiteX180" fmla="*/ 2389094 w 2661966"/>
                          <a:gd name="connsiteY180" fmla="*/ 390117 h 3370881"/>
                          <a:gd name="connsiteX181" fmla="*/ 2424953 w 2661966"/>
                          <a:gd name="connsiteY181" fmla="*/ 367705 h 3370881"/>
                          <a:gd name="connsiteX182" fmla="*/ 2528047 w 2661966"/>
                          <a:gd name="connsiteY182" fmla="*/ 292700 h 3370881"/>
                          <a:gd name="connsiteX183" fmla="*/ 2541495 w 2661966"/>
                          <a:gd name="connsiteY183" fmla="*/ 62906 h 3370881"/>
                          <a:gd name="connsiteX184" fmla="*/ 2591304 w 2661966"/>
                          <a:gd name="connsiteY184" fmla="*/ 214081 h 3370881"/>
                          <a:gd name="connsiteX185" fmla="*/ 2602790 w 2661966"/>
                          <a:gd name="connsiteY185" fmla="*/ 290907 h 3370881"/>
                          <a:gd name="connsiteX186" fmla="*/ 2660388 w 2661966"/>
                          <a:gd name="connsiteY186" fmla="*/ 338644 h 3370881"/>
                          <a:gd name="connsiteX187" fmla="*/ 2531969 w 2661966"/>
                          <a:gd name="connsiteY187" fmla="*/ 383206 h 3370881"/>
                          <a:gd name="connsiteX188" fmla="*/ 2442882 w 2661966"/>
                          <a:gd name="connsiteY188" fmla="*/ 403564 h 3370881"/>
                          <a:gd name="connsiteX189" fmla="*/ 2398059 w 2661966"/>
                          <a:gd name="connsiteY189" fmla="*/ 417011 h 3370881"/>
                          <a:gd name="connsiteX190" fmla="*/ 2375647 w 2661966"/>
                          <a:gd name="connsiteY190" fmla="*/ 425976 h 3370881"/>
                          <a:gd name="connsiteX191" fmla="*/ 2357718 w 2661966"/>
                          <a:gd name="connsiteY191" fmla="*/ 430458 h 3370881"/>
                          <a:gd name="connsiteX192" fmla="*/ 2344270 w 2661966"/>
                          <a:gd name="connsiteY192" fmla="*/ 461834 h 3370881"/>
                          <a:gd name="connsiteX193" fmla="*/ 2353235 w 2661966"/>
                          <a:gd name="connsiteY193" fmla="*/ 502176 h 3370881"/>
                          <a:gd name="connsiteX194" fmla="*/ 2362200 w 2661966"/>
                          <a:gd name="connsiteY194" fmla="*/ 515623 h 3370881"/>
                          <a:gd name="connsiteX195" fmla="*/ 2344270 w 2661966"/>
                          <a:gd name="connsiteY195" fmla="*/ 587340 h 3370881"/>
                          <a:gd name="connsiteX196" fmla="*/ 2321859 w 2661966"/>
                          <a:gd name="connsiteY196" fmla="*/ 614234 h 3370881"/>
                          <a:gd name="connsiteX197" fmla="*/ 2308412 w 2661966"/>
                          <a:gd name="connsiteY197" fmla="*/ 636646 h 3370881"/>
                          <a:gd name="connsiteX198" fmla="*/ 2281518 w 2661966"/>
                          <a:gd name="connsiteY198" fmla="*/ 641129 h 3370881"/>
                          <a:gd name="connsiteX199" fmla="*/ 2259106 w 2661966"/>
                          <a:gd name="connsiteY199" fmla="*/ 636646 h 3370881"/>
                          <a:gd name="connsiteX200" fmla="*/ 2277035 w 2661966"/>
                          <a:gd name="connsiteY200" fmla="*/ 578376 h 3370881"/>
                          <a:gd name="connsiteX201" fmla="*/ 2290482 w 2661966"/>
                          <a:gd name="connsiteY201" fmla="*/ 542517 h 3370881"/>
                          <a:gd name="connsiteX202" fmla="*/ 2286000 w 2661966"/>
                          <a:gd name="connsiteY202" fmla="*/ 506658 h 3370881"/>
                          <a:gd name="connsiteX203" fmla="*/ 2245659 w 2661966"/>
                          <a:gd name="connsiteY203" fmla="*/ 448387 h 3370881"/>
                          <a:gd name="connsiteX204" fmla="*/ 2200835 w 2661966"/>
                          <a:gd name="connsiteY204" fmla="*/ 430458 h 3370881"/>
                          <a:gd name="connsiteX205" fmla="*/ 2169459 w 2661966"/>
                          <a:gd name="connsiteY205" fmla="*/ 425976 h 3370881"/>
                          <a:gd name="connsiteX206" fmla="*/ 2102223 w 2661966"/>
                          <a:gd name="connsiteY206" fmla="*/ 430458 h 3370881"/>
                          <a:gd name="connsiteX207" fmla="*/ 2084294 w 2661966"/>
                          <a:gd name="connsiteY207" fmla="*/ 439423 h 3370881"/>
                          <a:gd name="connsiteX208" fmla="*/ 2070847 w 2661966"/>
                          <a:gd name="connsiteY208" fmla="*/ 443905 h 3370881"/>
                          <a:gd name="connsiteX209" fmla="*/ 2061882 w 2661966"/>
                          <a:gd name="connsiteY209" fmla="*/ 461834 h 3370881"/>
                          <a:gd name="connsiteX210" fmla="*/ 2034988 w 2661966"/>
                          <a:gd name="connsiteY210" fmla="*/ 475281 h 3370881"/>
                          <a:gd name="connsiteX211" fmla="*/ 1783976 w 2661966"/>
                          <a:gd name="connsiteY211" fmla="*/ 479764 h 3370881"/>
                          <a:gd name="connsiteX212" fmla="*/ 1766047 w 2661966"/>
                          <a:gd name="connsiteY212" fmla="*/ 488729 h 3370881"/>
                          <a:gd name="connsiteX213" fmla="*/ 1703294 w 2661966"/>
                          <a:gd name="connsiteY213" fmla="*/ 506658 h 3370881"/>
                          <a:gd name="connsiteX214" fmla="*/ 1689847 w 2661966"/>
                          <a:gd name="connsiteY214" fmla="*/ 511140 h 3370881"/>
                          <a:gd name="connsiteX215" fmla="*/ 1676400 w 2661966"/>
                          <a:gd name="connsiteY215" fmla="*/ 520105 h 3370881"/>
                          <a:gd name="connsiteX216" fmla="*/ 1649506 w 2661966"/>
                          <a:gd name="connsiteY216" fmla="*/ 529070 h 3370881"/>
                          <a:gd name="connsiteX217" fmla="*/ 1636059 w 2661966"/>
                          <a:gd name="connsiteY217" fmla="*/ 538034 h 3370881"/>
                          <a:gd name="connsiteX218" fmla="*/ 1622612 w 2661966"/>
                          <a:gd name="connsiteY218" fmla="*/ 551481 h 3370881"/>
                          <a:gd name="connsiteX219" fmla="*/ 1609165 w 2661966"/>
                          <a:gd name="connsiteY219" fmla="*/ 555964 h 3370881"/>
                          <a:gd name="connsiteX220" fmla="*/ 1577788 w 2661966"/>
                          <a:gd name="connsiteY220" fmla="*/ 587340 h 3370881"/>
                          <a:gd name="connsiteX221" fmla="*/ 1568823 w 2661966"/>
                          <a:gd name="connsiteY221" fmla="*/ 600787 h 3370881"/>
                          <a:gd name="connsiteX222" fmla="*/ 1555376 w 2661966"/>
                          <a:gd name="connsiteY222" fmla="*/ 614234 h 3370881"/>
                          <a:gd name="connsiteX223" fmla="*/ 1524000 w 2661966"/>
                          <a:gd name="connsiteY223" fmla="*/ 654576 h 3370881"/>
                          <a:gd name="connsiteX224" fmla="*/ 1519518 w 2661966"/>
                          <a:gd name="connsiteY224" fmla="*/ 668023 h 3370881"/>
                          <a:gd name="connsiteX225" fmla="*/ 1528482 w 2661966"/>
                          <a:gd name="connsiteY225" fmla="*/ 708364 h 3370881"/>
                          <a:gd name="connsiteX226" fmla="*/ 1537447 w 2661966"/>
                          <a:gd name="connsiteY226" fmla="*/ 721811 h 3370881"/>
                          <a:gd name="connsiteX227" fmla="*/ 1568823 w 2661966"/>
                          <a:gd name="connsiteY227" fmla="*/ 712846 h 3370881"/>
                          <a:gd name="connsiteX228" fmla="*/ 1600200 w 2661966"/>
                          <a:gd name="connsiteY228" fmla="*/ 712846 h 3370881"/>
                          <a:gd name="connsiteX229" fmla="*/ 1631576 w 2661966"/>
                          <a:gd name="connsiteY229" fmla="*/ 690434 h 3370881"/>
                          <a:gd name="connsiteX230" fmla="*/ 1645023 w 2661966"/>
                          <a:gd name="connsiteY230" fmla="*/ 676987 h 3370881"/>
                          <a:gd name="connsiteX231" fmla="*/ 1685365 w 2661966"/>
                          <a:gd name="connsiteY231" fmla="*/ 645611 h 3370881"/>
                          <a:gd name="connsiteX232" fmla="*/ 1716741 w 2661966"/>
                          <a:gd name="connsiteY232" fmla="*/ 614234 h 3370881"/>
                          <a:gd name="connsiteX233" fmla="*/ 1748118 w 2661966"/>
                          <a:gd name="connsiteY233" fmla="*/ 596305 h 3370881"/>
                          <a:gd name="connsiteX234" fmla="*/ 1761565 w 2661966"/>
                          <a:gd name="connsiteY234" fmla="*/ 591823 h 3370881"/>
                          <a:gd name="connsiteX235" fmla="*/ 1779494 w 2661966"/>
                          <a:gd name="connsiteY235" fmla="*/ 582858 h 3370881"/>
                          <a:gd name="connsiteX236" fmla="*/ 1815353 w 2661966"/>
                          <a:gd name="connsiteY236" fmla="*/ 573893 h 3370881"/>
                          <a:gd name="connsiteX237" fmla="*/ 2030506 w 2661966"/>
                          <a:gd name="connsiteY237" fmla="*/ 578376 h 3370881"/>
                          <a:gd name="connsiteX238" fmla="*/ 2017059 w 2661966"/>
                          <a:gd name="connsiteY238" fmla="*/ 600787 h 3370881"/>
                          <a:gd name="connsiteX239" fmla="*/ 1981200 w 2661966"/>
                          <a:gd name="connsiteY239" fmla="*/ 636646 h 3370881"/>
                          <a:gd name="connsiteX240" fmla="*/ 1967753 w 2661966"/>
                          <a:gd name="connsiteY240" fmla="*/ 650093 h 3370881"/>
                          <a:gd name="connsiteX241" fmla="*/ 1936376 w 2661966"/>
                          <a:gd name="connsiteY241" fmla="*/ 690434 h 3370881"/>
                          <a:gd name="connsiteX242" fmla="*/ 1905000 w 2661966"/>
                          <a:gd name="connsiteY242" fmla="*/ 717329 h 3370881"/>
                          <a:gd name="connsiteX243" fmla="*/ 1860176 w 2661966"/>
                          <a:gd name="connsiteY243" fmla="*/ 735258 h 3370881"/>
                          <a:gd name="connsiteX244" fmla="*/ 1788459 w 2661966"/>
                          <a:gd name="connsiteY244" fmla="*/ 744223 h 3370881"/>
                          <a:gd name="connsiteX245" fmla="*/ 1846729 w 2661966"/>
                          <a:gd name="connsiteY245" fmla="*/ 802493 h 3370881"/>
                          <a:gd name="connsiteX246" fmla="*/ 1913965 w 2661966"/>
                          <a:gd name="connsiteY246" fmla="*/ 829387 h 3370881"/>
                          <a:gd name="connsiteX247" fmla="*/ 1922929 w 2661966"/>
                          <a:gd name="connsiteY247" fmla="*/ 842834 h 3370881"/>
                          <a:gd name="connsiteX248" fmla="*/ 1967753 w 2661966"/>
                          <a:gd name="connsiteY248" fmla="*/ 883176 h 3370881"/>
                          <a:gd name="connsiteX249" fmla="*/ 1981200 w 2661966"/>
                          <a:gd name="connsiteY249" fmla="*/ 896623 h 3370881"/>
                          <a:gd name="connsiteX250" fmla="*/ 1994647 w 2661966"/>
                          <a:gd name="connsiteY250" fmla="*/ 905587 h 3370881"/>
                          <a:gd name="connsiteX251" fmla="*/ 2021541 w 2661966"/>
                          <a:gd name="connsiteY251" fmla="*/ 927999 h 3370881"/>
                          <a:gd name="connsiteX252" fmla="*/ 2030506 w 2661966"/>
                          <a:gd name="connsiteY252" fmla="*/ 941446 h 3370881"/>
                          <a:gd name="connsiteX253" fmla="*/ 2057400 w 2661966"/>
                          <a:gd name="connsiteY253" fmla="*/ 968340 h 3370881"/>
                          <a:gd name="connsiteX254" fmla="*/ 2088776 w 2661966"/>
                          <a:gd name="connsiteY254" fmla="*/ 1013164 h 3370881"/>
                          <a:gd name="connsiteX255" fmla="*/ 2115670 w 2661966"/>
                          <a:gd name="connsiteY255" fmla="*/ 1057987 h 3370881"/>
                          <a:gd name="connsiteX256" fmla="*/ 2120153 w 2661966"/>
                          <a:gd name="connsiteY256" fmla="*/ 1089364 h 3370881"/>
                          <a:gd name="connsiteX257" fmla="*/ 2138082 w 2661966"/>
                          <a:gd name="connsiteY257" fmla="*/ 1143152 h 3370881"/>
                          <a:gd name="connsiteX258" fmla="*/ 2147047 w 2661966"/>
                          <a:gd name="connsiteY258" fmla="*/ 1196940 h 3370881"/>
                          <a:gd name="connsiteX259" fmla="*/ 2151529 w 2661966"/>
                          <a:gd name="connsiteY259" fmla="*/ 1210387 h 3370881"/>
                          <a:gd name="connsiteX260" fmla="*/ 2156012 w 2661966"/>
                          <a:gd name="connsiteY260" fmla="*/ 1228317 h 3370881"/>
                          <a:gd name="connsiteX261" fmla="*/ 2173941 w 2661966"/>
                          <a:gd name="connsiteY261" fmla="*/ 1295552 h 3370881"/>
                          <a:gd name="connsiteX262" fmla="*/ 2182906 w 2661966"/>
                          <a:gd name="connsiteY262" fmla="*/ 1313481 h 3370881"/>
                          <a:gd name="connsiteX263" fmla="*/ 2187388 w 2661966"/>
                          <a:gd name="connsiteY263" fmla="*/ 1331411 h 3370881"/>
                          <a:gd name="connsiteX264" fmla="*/ 2214282 w 2661966"/>
                          <a:gd name="connsiteY264" fmla="*/ 1385199 h 3370881"/>
                          <a:gd name="connsiteX265" fmla="*/ 2218765 w 2661966"/>
                          <a:gd name="connsiteY265" fmla="*/ 1403129 h 3370881"/>
                          <a:gd name="connsiteX266" fmla="*/ 2223247 w 2661966"/>
                          <a:gd name="connsiteY266" fmla="*/ 1430023 h 3370881"/>
                          <a:gd name="connsiteX267" fmla="*/ 2236694 w 2661966"/>
                          <a:gd name="connsiteY267" fmla="*/ 1456917 h 3370881"/>
                          <a:gd name="connsiteX268" fmla="*/ 2249794 w 2661966"/>
                          <a:gd name="connsiteY268" fmla="*/ 1524624 h 3370881"/>
                          <a:gd name="connsiteX269" fmla="*/ 2241176 w 2661966"/>
                          <a:gd name="connsiteY269" fmla="*/ 1577940 h 3370881"/>
                          <a:gd name="connsiteX270" fmla="*/ 2245659 w 2661966"/>
                          <a:gd name="connsiteY270" fmla="*/ 1595870 h 3370881"/>
                          <a:gd name="connsiteX271" fmla="*/ 2249634 w 2661966"/>
                          <a:gd name="connsiteY271" fmla="*/ 1685855 h 3370881"/>
                          <a:gd name="connsiteX272" fmla="*/ 2227729 w 2661966"/>
                          <a:gd name="connsiteY272" fmla="*/ 1716893 h 3370881"/>
                          <a:gd name="connsiteX273" fmla="*/ 2240500 w 2661966"/>
                          <a:gd name="connsiteY273" fmla="*/ 1674269 h 3370881"/>
                          <a:gd name="connsiteX274" fmla="*/ 2235341 w 2661966"/>
                          <a:gd name="connsiteY274" fmla="*/ 1788611 h 3370881"/>
                          <a:gd name="connsiteX275" fmla="*/ 2230689 w 2661966"/>
                          <a:gd name="connsiteY275" fmla="*/ 1823963 h 3370881"/>
                          <a:gd name="connsiteX276" fmla="*/ 2226207 w 2661966"/>
                          <a:gd name="connsiteY276" fmla="*/ 1824470 h 3370881"/>
                          <a:gd name="connsiteX277" fmla="*/ 2208278 w 2661966"/>
                          <a:gd name="connsiteY277" fmla="*/ 1869293 h 3370881"/>
                          <a:gd name="connsiteX278" fmla="*/ 2195168 w 2661966"/>
                          <a:gd name="connsiteY278" fmla="*/ 1882740 h 3370881"/>
                          <a:gd name="connsiteX279" fmla="*/ 2203458 w 2661966"/>
                          <a:gd name="connsiteY279" fmla="*/ 1918938 h 3370881"/>
                          <a:gd name="connsiteX280" fmla="*/ 2204134 w 2661966"/>
                          <a:gd name="connsiteY280" fmla="*/ 1949806 h 3370881"/>
                          <a:gd name="connsiteX281" fmla="*/ 2226545 w 2661966"/>
                          <a:gd name="connsiteY281" fmla="*/ 1954627 h 3370881"/>
                          <a:gd name="connsiteX282" fmla="*/ 2241176 w 2661966"/>
                          <a:gd name="connsiteY282" fmla="*/ 2012729 h 3370881"/>
                          <a:gd name="connsiteX283" fmla="*/ 2263588 w 2661966"/>
                          <a:gd name="connsiteY283" fmla="*/ 2057552 h 3370881"/>
                          <a:gd name="connsiteX284" fmla="*/ 2286000 w 2661966"/>
                          <a:gd name="connsiteY284" fmla="*/ 2084446 h 3370881"/>
                          <a:gd name="connsiteX285" fmla="*/ 2299447 w 2661966"/>
                          <a:gd name="connsiteY285" fmla="*/ 2124787 h 3370881"/>
                          <a:gd name="connsiteX286" fmla="*/ 2321859 w 2661966"/>
                          <a:gd name="connsiteY286" fmla="*/ 2151681 h 3370881"/>
                          <a:gd name="connsiteX287" fmla="*/ 2344270 w 2661966"/>
                          <a:gd name="connsiteY287" fmla="*/ 2205470 h 3370881"/>
                          <a:gd name="connsiteX288" fmla="*/ 2348753 w 2661966"/>
                          <a:gd name="connsiteY288" fmla="*/ 2223399 h 3370881"/>
                          <a:gd name="connsiteX289" fmla="*/ 2366682 w 2661966"/>
                          <a:gd name="connsiteY289" fmla="*/ 2263740 h 3370881"/>
                          <a:gd name="connsiteX290" fmla="*/ 2375647 w 2661966"/>
                          <a:gd name="connsiteY290" fmla="*/ 2286152 h 3370881"/>
                          <a:gd name="connsiteX291" fmla="*/ 2380129 w 2661966"/>
                          <a:gd name="connsiteY291" fmla="*/ 2308564 h 3370881"/>
                          <a:gd name="connsiteX292" fmla="*/ 2389094 w 2661966"/>
                          <a:gd name="connsiteY292" fmla="*/ 2335458 h 3370881"/>
                          <a:gd name="connsiteX293" fmla="*/ 2393576 w 2661966"/>
                          <a:gd name="connsiteY293" fmla="*/ 2380281 h 3370881"/>
                          <a:gd name="connsiteX294" fmla="*/ 2398059 w 2661966"/>
                          <a:gd name="connsiteY294" fmla="*/ 2393729 h 3370881"/>
                          <a:gd name="connsiteX295" fmla="*/ 2419794 w 2661966"/>
                          <a:gd name="connsiteY295" fmla="*/ 2447517 h 3370881"/>
                          <a:gd name="connsiteX296" fmla="*/ 2427343 w 2661966"/>
                          <a:gd name="connsiteY296" fmla="*/ 2564058 h 3370881"/>
                          <a:gd name="connsiteX297" fmla="*/ 2389094 w 2661966"/>
                          <a:gd name="connsiteY297" fmla="*/ 2837481 h 3370881"/>
                          <a:gd name="connsiteX298" fmla="*/ 2380129 w 2661966"/>
                          <a:gd name="connsiteY298" fmla="*/ 2859893 h 3370881"/>
                          <a:gd name="connsiteX299" fmla="*/ 2357718 w 2661966"/>
                          <a:gd name="connsiteY299" fmla="*/ 2913681 h 3370881"/>
                          <a:gd name="connsiteX300" fmla="*/ 2348753 w 2661966"/>
                          <a:gd name="connsiteY300" fmla="*/ 2936093 h 3370881"/>
                          <a:gd name="connsiteX301" fmla="*/ 2339788 w 2661966"/>
                          <a:gd name="connsiteY301" fmla="*/ 2971952 h 3370881"/>
                          <a:gd name="connsiteX302" fmla="*/ 2326341 w 2661966"/>
                          <a:gd name="connsiteY302" fmla="*/ 2994364 h 3370881"/>
                          <a:gd name="connsiteX303" fmla="*/ 2317376 w 2661966"/>
                          <a:gd name="connsiteY303" fmla="*/ 3025740 h 3370881"/>
                          <a:gd name="connsiteX304" fmla="*/ 2303929 w 2661966"/>
                          <a:gd name="connsiteY304" fmla="*/ 3048152 h 3370881"/>
                          <a:gd name="connsiteX305" fmla="*/ 2290482 w 2661966"/>
                          <a:gd name="connsiteY305" fmla="*/ 3079529 h 3370881"/>
                          <a:gd name="connsiteX306" fmla="*/ 2272553 w 2661966"/>
                          <a:gd name="connsiteY306" fmla="*/ 3084011 h 3370881"/>
                          <a:gd name="connsiteX307" fmla="*/ 2259106 w 2661966"/>
                          <a:gd name="connsiteY307" fmla="*/ 3088493 h 3370881"/>
                          <a:gd name="connsiteX308" fmla="*/ 2241176 w 2661966"/>
                          <a:gd name="connsiteY308" fmla="*/ 3092976 h 3370881"/>
                          <a:gd name="connsiteX309" fmla="*/ 2209800 w 2661966"/>
                          <a:gd name="connsiteY309" fmla="*/ 3101940 h 3370881"/>
                          <a:gd name="connsiteX310" fmla="*/ 2205318 w 2661966"/>
                          <a:gd name="connsiteY310" fmla="*/ 3039187 h 3370881"/>
                          <a:gd name="connsiteX311" fmla="*/ 2218765 w 2661966"/>
                          <a:gd name="connsiteY311" fmla="*/ 3021258 h 3370881"/>
                          <a:gd name="connsiteX312" fmla="*/ 2245659 w 2661966"/>
                          <a:gd name="connsiteY312" fmla="*/ 2971952 h 3370881"/>
                          <a:gd name="connsiteX313" fmla="*/ 2268070 w 2661966"/>
                          <a:gd name="connsiteY313" fmla="*/ 2945058 h 3370881"/>
                          <a:gd name="connsiteX314" fmla="*/ 2298550 w 2661966"/>
                          <a:gd name="connsiteY314" fmla="*/ 2568540 h 3370881"/>
                          <a:gd name="connsiteX315" fmla="*/ 2284986 w 2661966"/>
                          <a:gd name="connsiteY315" fmla="*/ 2532681 h 3370881"/>
                          <a:gd name="connsiteX316" fmla="*/ 2293273 w 2661966"/>
                          <a:gd name="connsiteY316" fmla="*/ 2496653 h 3370881"/>
                          <a:gd name="connsiteX317" fmla="*/ 2278152 w 2661966"/>
                          <a:gd name="connsiteY317" fmla="*/ 2475178 h 3370881"/>
                          <a:gd name="connsiteX318" fmla="*/ 2245659 w 2661966"/>
                          <a:gd name="connsiteY318" fmla="*/ 2389247 h 3370881"/>
                          <a:gd name="connsiteX319" fmla="*/ 2195507 w 2661966"/>
                          <a:gd name="connsiteY319" fmla="*/ 2241328 h 3370881"/>
                          <a:gd name="connsiteX320" fmla="*/ 2083786 w 2661966"/>
                          <a:gd name="connsiteY320" fmla="*/ 2040300 h 3370881"/>
                          <a:gd name="connsiteX321" fmla="*/ 2048773 w 2661966"/>
                          <a:gd name="connsiteY321" fmla="*/ 2017971 h 3370881"/>
                          <a:gd name="connsiteX322" fmla="*/ 2074314 w 2661966"/>
                          <a:gd name="connsiteY322" fmla="*/ 2011967 h 3370881"/>
                          <a:gd name="connsiteX323" fmla="*/ 2034988 w 2661966"/>
                          <a:gd name="connsiteY323" fmla="*/ 2003764 h 3370881"/>
                          <a:gd name="connsiteX324" fmla="*/ 2026023 w 2661966"/>
                          <a:gd name="connsiteY324" fmla="*/ 2026176 h 3370881"/>
                          <a:gd name="connsiteX325" fmla="*/ 2021541 w 2661966"/>
                          <a:gd name="connsiteY325" fmla="*/ 2039623 h 3370881"/>
                          <a:gd name="connsiteX326" fmla="*/ 1999129 w 2661966"/>
                          <a:gd name="connsiteY326" fmla="*/ 2053070 h 3370881"/>
                          <a:gd name="connsiteX327" fmla="*/ 1990165 w 2661966"/>
                          <a:gd name="connsiteY327" fmla="*/ 2070999 h 3370881"/>
                          <a:gd name="connsiteX328" fmla="*/ 1967753 w 2661966"/>
                          <a:gd name="connsiteY328" fmla="*/ 2106858 h 3370881"/>
                          <a:gd name="connsiteX329" fmla="*/ 1981200 w 2661966"/>
                          <a:gd name="connsiteY329" fmla="*/ 2223399 h 3370881"/>
                          <a:gd name="connsiteX330" fmla="*/ 1994647 w 2661966"/>
                          <a:gd name="connsiteY330" fmla="*/ 2254776 h 3370881"/>
                          <a:gd name="connsiteX331" fmla="*/ 2003612 w 2661966"/>
                          <a:gd name="connsiteY331" fmla="*/ 2272705 h 3370881"/>
                          <a:gd name="connsiteX332" fmla="*/ 2026023 w 2661966"/>
                          <a:gd name="connsiteY332" fmla="*/ 2304081 h 3370881"/>
                          <a:gd name="connsiteX333" fmla="*/ 2043953 w 2661966"/>
                          <a:gd name="connsiteY333" fmla="*/ 2348905 h 3370881"/>
                          <a:gd name="connsiteX334" fmla="*/ 2061882 w 2661966"/>
                          <a:gd name="connsiteY334" fmla="*/ 2371317 h 3370881"/>
                          <a:gd name="connsiteX335" fmla="*/ 2088776 w 2661966"/>
                          <a:gd name="connsiteY335" fmla="*/ 2434070 h 3370881"/>
                          <a:gd name="connsiteX336" fmla="*/ 2102223 w 2661966"/>
                          <a:gd name="connsiteY336" fmla="*/ 2465446 h 3370881"/>
                          <a:gd name="connsiteX337" fmla="*/ 2106706 w 2661966"/>
                          <a:gd name="connsiteY337" fmla="*/ 2496823 h 3370881"/>
                          <a:gd name="connsiteX338" fmla="*/ 2124635 w 2661966"/>
                          <a:gd name="connsiteY338" fmla="*/ 2559576 h 3370881"/>
                          <a:gd name="connsiteX339" fmla="*/ 2138082 w 2661966"/>
                          <a:gd name="connsiteY339" fmla="*/ 2649223 h 3370881"/>
                          <a:gd name="connsiteX340" fmla="*/ 2147047 w 2661966"/>
                          <a:gd name="connsiteY340" fmla="*/ 2685081 h 3370881"/>
                          <a:gd name="connsiteX341" fmla="*/ 2151529 w 2661966"/>
                          <a:gd name="connsiteY341" fmla="*/ 2716458 h 3370881"/>
                          <a:gd name="connsiteX342" fmla="*/ 2160494 w 2661966"/>
                          <a:gd name="connsiteY342" fmla="*/ 2770246 h 3370881"/>
                          <a:gd name="connsiteX343" fmla="*/ 2156012 w 2661966"/>
                          <a:gd name="connsiteY343" fmla="*/ 2962987 h 3370881"/>
                          <a:gd name="connsiteX344" fmla="*/ 2138082 w 2661966"/>
                          <a:gd name="connsiteY344" fmla="*/ 3043670 h 3370881"/>
                          <a:gd name="connsiteX345" fmla="*/ 2133600 w 2661966"/>
                          <a:gd name="connsiteY345" fmla="*/ 3061599 h 3370881"/>
                          <a:gd name="connsiteX346" fmla="*/ 2120153 w 2661966"/>
                          <a:gd name="connsiteY346" fmla="*/ 3079529 h 3370881"/>
                          <a:gd name="connsiteX347" fmla="*/ 2111188 w 2661966"/>
                          <a:gd name="connsiteY347" fmla="*/ 3106423 h 3370881"/>
                          <a:gd name="connsiteX348" fmla="*/ 2088776 w 2661966"/>
                          <a:gd name="connsiteY348" fmla="*/ 3137799 h 3370881"/>
                          <a:gd name="connsiteX349" fmla="*/ 2075329 w 2661966"/>
                          <a:gd name="connsiteY349" fmla="*/ 3164693 h 3370881"/>
                          <a:gd name="connsiteX350" fmla="*/ 2061882 w 2661966"/>
                          <a:gd name="connsiteY350" fmla="*/ 3169176 h 3370881"/>
                          <a:gd name="connsiteX351" fmla="*/ 2021541 w 2661966"/>
                          <a:gd name="connsiteY351" fmla="*/ 3164693 h 3370881"/>
                          <a:gd name="connsiteX352" fmla="*/ 2012576 w 2661966"/>
                          <a:gd name="connsiteY352" fmla="*/ 3119870 h 3370881"/>
                          <a:gd name="connsiteX353" fmla="*/ 2048435 w 2661966"/>
                          <a:gd name="connsiteY353" fmla="*/ 3021258 h 3370881"/>
                          <a:gd name="connsiteX354" fmla="*/ 2048435 w 2661966"/>
                          <a:gd name="connsiteY354" fmla="*/ 3021258 h 3370881"/>
                          <a:gd name="connsiteX355" fmla="*/ 2061882 w 2661966"/>
                          <a:gd name="connsiteY355" fmla="*/ 2967470 h 3370881"/>
                          <a:gd name="connsiteX356" fmla="*/ 2070847 w 2661966"/>
                          <a:gd name="connsiteY356" fmla="*/ 2882305 h 3370881"/>
                          <a:gd name="connsiteX357" fmla="*/ 2066365 w 2661966"/>
                          <a:gd name="connsiteY357" fmla="*/ 2725423 h 3370881"/>
                          <a:gd name="connsiteX358" fmla="*/ 2043953 w 2661966"/>
                          <a:gd name="connsiteY358" fmla="*/ 2649223 h 3370881"/>
                          <a:gd name="connsiteX359" fmla="*/ 2030506 w 2661966"/>
                          <a:gd name="connsiteY359" fmla="*/ 2622329 h 3370881"/>
                          <a:gd name="connsiteX360" fmla="*/ 2017059 w 2661966"/>
                          <a:gd name="connsiteY360" fmla="*/ 2581987 h 3370881"/>
                          <a:gd name="connsiteX361" fmla="*/ 1981200 w 2661966"/>
                          <a:gd name="connsiteY361" fmla="*/ 2514752 h 3370881"/>
                          <a:gd name="connsiteX362" fmla="*/ 1972235 w 2661966"/>
                          <a:gd name="connsiteY362" fmla="*/ 2501305 h 3370881"/>
                          <a:gd name="connsiteX363" fmla="*/ 1958788 w 2661966"/>
                          <a:gd name="connsiteY363" fmla="*/ 2478893 h 3370881"/>
                          <a:gd name="connsiteX364" fmla="*/ 1905000 w 2661966"/>
                          <a:gd name="connsiteY364" fmla="*/ 2398211 h 3370881"/>
                          <a:gd name="connsiteX365" fmla="*/ 1882588 w 2661966"/>
                          <a:gd name="connsiteY365" fmla="*/ 2357870 h 3370881"/>
                          <a:gd name="connsiteX366" fmla="*/ 1869141 w 2661966"/>
                          <a:gd name="connsiteY366" fmla="*/ 2339940 h 3370881"/>
                          <a:gd name="connsiteX367" fmla="*/ 1806388 w 2661966"/>
                          <a:gd name="connsiteY367" fmla="*/ 2313046 h 3370881"/>
                          <a:gd name="connsiteX368" fmla="*/ 1779494 w 2661966"/>
                          <a:gd name="connsiteY368" fmla="*/ 2304081 h 3370881"/>
                          <a:gd name="connsiteX369" fmla="*/ 1752600 w 2661966"/>
                          <a:gd name="connsiteY369" fmla="*/ 2299599 h 3370881"/>
                          <a:gd name="connsiteX370" fmla="*/ 1680882 w 2661966"/>
                          <a:gd name="connsiteY370" fmla="*/ 2277187 h 3370881"/>
                          <a:gd name="connsiteX371" fmla="*/ 1719025 w 2661966"/>
                          <a:gd name="connsiteY371" fmla="*/ 2281331 h 3370881"/>
                          <a:gd name="connsiteX372" fmla="*/ 1756997 w 2661966"/>
                          <a:gd name="connsiteY372" fmla="*/ 2289450 h 3370881"/>
                          <a:gd name="connsiteX373" fmla="*/ 1656440 w 2661966"/>
                          <a:gd name="connsiteY373" fmla="*/ 2298583 h 3370881"/>
                          <a:gd name="connsiteX374" fmla="*/ 1537447 w 2661966"/>
                          <a:gd name="connsiteY374" fmla="*/ 2329960 h 3370881"/>
                          <a:gd name="connsiteX375" fmla="*/ 1571993 w 2661966"/>
                          <a:gd name="connsiteY375" fmla="*/ 2317957 h 3370881"/>
                          <a:gd name="connsiteX376" fmla="*/ 1509707 w 2661966"/>
                          <a:gd name="connsiteY376" fmla="*/ 2338926 h 3370881"/>
                          <a:gd name="connsiteX377" fmla="*/ 1500444 w 2661966"/>
                          <a:gd name="connsiteY377" fmla="*/ 2355271 h 3370881"/>
                          <a:gd name="connsiteX378" fmla="*/ 1402678 w 2661966"/>
                          <a:gd name="connsiteY378" fmla="*/ 2339641 h 3370881"/>
                          <a:gd name="connsiteX379" fmla="*/ 1322892 w 2661966"/>
                          <a:gd name="connsiteY379" fmla="*/ 2336952 h 3370881"/>
                          <a:gd name="connsiteX380" fmla="*/ 1199384 w 2661966"/>
                          <a:gd name="connsiteY380" fmla="*/ 2307041 h 3370881"/>
                          <a:gd name="connsiteX381" fmla="*/ 1066800 w 2661966"/>
                          <a:gd name="connsiteY381" fmla="*/ 2272705 h 3370881"/>
                          <a:gd name="connsiteX382" fmla="*/ 1030941 w 2661966"/>
                          <a:gd name="connsiteY382" fmla="*/ 2263740 h 3370881"/>
                          <a:gd name="connsiteX383" fmla="*/ 986118 w 2661966"/>
                          <a:gd name="connsiteY383" fmla="*/ 2241329 h 3370881"/>
                          <a:gd name="connsiteX384" fmla="*/ 968188 w 2661966"/>
                          <a:gd name="connsiteY384" fmla="*/ 2232364 h 3370881"/>
                          <a:gd name="connsiteX385" fmla="*/ 936812 w 2661966"/>
                          <a:gd name="connsiteY385" fmla="*/ 2214434 h 3370881"/>
                          <a:gd name="connsiteX386" fmla="*/ 905435 w 2661966"/>
                          <a:gd name="connsiteY386" fmla="*/ 2196505 h 3370881"/>
                          <a:gd name="connsiteX387" fmla="*/ 869576 w 2661966"/>
                          <a:gd name="connsiteY387" fmla="*/ 2209952 h 3370881"/>
                          <a:gd name="connsiteX388" fmla="*/ 856129 w 2661966"/>
                          <a:gd name="connsiteY388" fmla="*/ 2227881 h 3370881"/>
                          <a:gd name="connsiteX389" fmla="*/ 815788 w 2661966"/>
                          <a:gd name="connsiteY389" fmla="*/ 2268223 h 3370881"/>
                          <a:gd name="connsiteX390" fmla="*/ 788894 w 2661966"/>
                          <a:gd name="connsiteY390" fmla="*/ 2290634 h 3370881"/>
                          <a:gd name="connsiteX391" fmla="*/ 762000 w 2661966"/>
                          <a:gd name="connsiteY391" fmla="*/ 2313046 h 3370881"/>
                          <a:gd name="connsiteX392" fmla="*/ 753035 w 2661966"/>
                          <a:gd name="connsiteY392" fmla="*/ 2326493 h 3370881"/>
                          <a:gd name="connsiteX393" fmla="*/ 735106 w 2661966"/>
                          <a:gd name="connsiteY393" fmla="*/ 2339940 h 3370881"/>
                          <a:gd name="connsiteX394" fmla="*/ 712694 w 2661966"/>
                          <a:gd name="connsiteY394" fmla="*/ 2362352 h 3370881"/>
                          <a:gd name="connsiteX395" fmla="*/ 694765 w 2661966"/>
                          <a:gd name="connsiteY395" fmla="*/ 2375799 h 3370881"/>
                          <a:gd name="connsiteX396" fmla="*/ 681318 w 2661966"/>
                          <a:gd name="connsiteY396" fmla="*/ 2393729 h 3370881"/>
                          <a:gd name="connsiteX397" fmla="*/ 667870 w 2661966"/>
                          <a:gd name="connsiteY397" fmla="*/ 2402693 h 3370881"/>
                          <a:gd name="connsiteX398" fmla="*/ 623047 w 2661966"/>
                          <a:gd name="connsiteY398" fmla="*/ 2443034 h 3370881"/>
                          <a:gd name="connsiteX399" fmla="*/ 600635 w 2661966"/>
                          <a:gd name="connsiteY399" fmla="*/ 2474411 h 3370881"/>
                          <a:gd name="connsiteX400" fmla="*/ 587188 w 2661966"/>
                          <a:gd name="connsiteY400" fmla="*/ 2514752 h 3370881"/>
                          <a:gd name="connsiteX401" fmla="*/ 582706 w 2661966"/>
                          <a:gd name="connsiteY401" fmla="*/ 2546129 h 3370881"/>
                          <a:gd name="connsiteX402" fmla="*/ 596153 w 2661966"/>
                          <a:gd name="connsiteY402" fmla="*/ 2635776 h 3370881"/>
                          <a:gd name="connsiteX403" fmla="*/ 600635 w 2661966"/>
                          <a:gd name="connsiteY403" fmla="*/ 2653705 h 3370881"/>
                          <a:gd name="connsiteX404" fmla="*/ 609600 w 2661966"/>
                          <a:gd name="connsiteY404" fmla="*/ 2671634 h 3370881"/>
                          <a:gd name="connsiteX405" fmla="*/ 614082 w 2661966"/>
                          <a:gd name="connsiteY405" fmla="*/ 2689564 h 3370881"/>
                          <a:gd name="connsiteX406" fmla="*/ 623047 w 2661966"/>
                          <a:gd name="connsiteY406" fmla="*/ 2711976 h 3370881"/>
                          <a:gd name="connsiteX407" fmla="*/ 627529 w 2661966"/>
                          <a:gd name="connsiteY407" fmla="*/ 2734387 h 3370881"/>
                          <a:gd name="connsiteX408" fmla="*/ 640976 w 2661966"/>
                          <a:gd name="connsiteY408" fmla="*/ 2765764 h 3370881"/>
                          <a:gd name="connsiteX409" fmla="*/ 645459 w 2661966"/>
                          <a:gd name="connsiteY409" fmla="*/ 2779211 h 3370881"/>
                          <a:gd name="connsiteX410" fmla="*/ 658906 w 2661966"/>
                          <a:gd name="connsiteY410" fmla="*/ 2801623 h 3370881"/>
                          <a:gd name="connsiteX411" fmla="*/ 676835 w 2661966"/>
                          <a:gd name="connsiteY411" fmla="*/ 2864376 h 3370881"/>
                          <a:gd name="connsiteX412" fmla="*/ 690282 w 2661966"/>
                          <a:gd name="connsiteY412" fmla="*/ 2895752 h 3370881"/>
                          <a:gd name="connsiteX413" fmla="*/ 699247 w 2661966"/>
                          <a:gd name="connsiteY413" fmla="*/ 2940576 h 3370881"/>
                          <a:gd name="connsiteX414" fmla="*/ 703729 w 2661966"/>
                          <a:gd name="connsiteY414" fmla="*/ 2967470 h 3370881"/>
                          <a:gd name="connsiteX415" fmla="*/ 717176 w 2661966"/>
                          <a:gd name="connsiteY415" fmla="*/ 2994364 h 3370881"/>
                          <a:gd name="connsiteX416" fmla="*/ 735106 w 2661966"/>
                          <a:gd name="connsiteY416" fmla="*/ 3052634 h 3370881"/>
                          <a:gd name="connsiteX417" fmla="*/ 739588 w 2661966"/>
                          <a:gd name="connsiteY417" fmla="*/ 3079529 h 3370881"/>
                          <a:gd name="connsiteX418" fmla="*/ 762000 w 2661966"/>
                          <a:gd name="connsiteY418" fmla="*/ 3142281 h 3370881"/>
                          <a:gd name="connsiteX419" fmla="*/ 766482 w 2661966"/>
                          <a:gd name="connsiteY419" fmla="*/ 3231929 h 3370881"/>
                          <a:gd name="connsiteX420" fmla="*/ 770965 w 2661966"/>
                          <a:gd name="connsiteY420" fmla="*/ 3254340 h 3370881"/>
                          <a:gd name="connsiteX421" fmla="*/ 775447 w 2661966"/>
                          <a:gd name="connsiteY421" fmla="*/ 3285717 h 3370881"/>
                          <a:gd name="connsiteX422" fmla="*/ 748553 w 2661966"/>
                          <a:gd name="connsiteY422" fmla="*/ 3335023 h 3370881"/>
                          <a:gd name="connsiteX423" fmla="*/ 721659 w 2661966"/>
                          <a:gd name="connsiteY423" fmla="*/ 3343987 h 3370881"/>
                          <a:gd name="connsiteX424" fmla="*/ 708212 w 2661966"/>
                          <a:gd name="connsiteY424" fmla="*/ 3348470 h 3370881"/>
                          <a:gd name="connsiteX425" fmla="*/ 623047 w 2661966"/>
                          <a:gd name="connsiteY425" fmla="*/ 3330540 h 3370881"/>
                          <a:gd name="connsiteX426" fmla="*/ 609600 w 2661966"/>
                          <a:gd name="connsiteY426" fmla="*/ 3308129 h 3370881"/>
                          <a:gd name="connsiteX427" fmla="*/ 591670 w 2661966"/>
                          <a:gd name="connsiteY427" fmla="*/ 3267787 h 3370881"/>
                          <a:gd name="connsiteX428" fmla="*/ 560294 w 2661966"/>
                          <a:gd name="connsiteY428" fmla="*/ 3209517 h 3370881"/>
                          <a:gd name="connsiteX429" fmla="*/ 551329 w 2661966"/>
                          <a:gd name="connsiteY429" fmla="*/ 3196070 h 3370881"/>
                          <a:gd name="connsiteX430" fmla="*/ 528918 w 2661966"/>
                          <a:gd name="connsiteY430" fmla="*/ 3173658 h 3370881"/>
                          <a:gd name="connsiteX431" fmla="*/ 519953 w 2661966"/>
                          <a:gd name="connsiteY431" fmla="*/ 3128834 h 3370881"/>
                          <a:gd name="connsiteX432" fmla="*/ 524435 w 2661966"/>
                          <a:gd name="connsiteY432" fmla="*/ 3101940 h 3370881"/>
                          <a:gd name="connsiteX433" fmla="*/ 528918 w 2661966"/>
                          <a:gd name="connsiteY433" fmla="*/ 3088493 h 3370881"/>
                          <a:gd name="connsiteX434" fmla="*/ 542365 w 2661966"/>
                          <a:gd name="connsiteY434" fmla="*/ 3052634 h 3370881"/>
                          <a:gd name="connsiteX435" fmla="*/ 484094 w 2661966"/>
                          <a:gd name="connsiteY435" fmla="*/ 2886787 h 3370881"/>
                          <a:gd name="connsiteX436" fmla="*/ 443753 w 2661966"/>
                          <a:gd name="connsiteY436" fmla="*/ 2779211 h 3370881"/>
                          <a:gd name="connsiteX437" fmla="*/ 439270 w 2661966"/>
                          <a:gd name="connsiteY437" fmla="*/ 2752317 h 3370881"/>
                          <a:gd name="connsiteX438" fmla="*/ 430306 w 2661966"/>
                          <a:gd name="connsiteY438" fmla="*/ 2716458 h 3370881"/>
                          <a:gd name="connsiteX439" fmla="*/ 425823 w 2661966"/>
                          <a:gd name="connsiteY439" fmla="*/ 2680599 h 3370881"/>
                          <a:gd name="connsiteX440" fmla="*/ 398929 w 2661966"/>
                          <a:gd name="connsiteY440" fmla="*/ 2599917 h 3370881"/>
                          <a:gd name="connsiteX441" fmla="*/ 385482 w 2661966"/>
                          <a:gd name="connsiteY441" fmla="*/ 2568540 h 3370881"/>
                          <a:gd name="connsiteX442" fmla="*/ 381000 w 2661966"/>
                          <a:gd name="connsiteY442" fmla="*/ 2550611 h 3370881"/>
                          <a:gd name="connsiteX443" fmla="*/ 372035 w 2661966"/>
                          <a:gd name="connsiteY443" fmla="*/ 2483376 h 3370881"/>
                          <a:gd name="connsiteX444" fmla="*/ 367553 w 2661966"/>
                          <a:gd name="connsiteY444" fmla="*/ 2469929 h 3370881"/>
                          <a:gd name="connsiteX445" fmla="*/ 407894 w 2661966"/>
                          <a:gd name="connsiteY445" fmla="*/ 2451999 h 3370881"/>
                          <a:gd name="connsiteX446" fmla="*/ 515470 w 2661966"/>
                          <a:gd name="connsiteY446" fmla="*/ 2407176 h 3370881"/>
                          <a:gd name="connsiteX447" fmla="*/ 578223 w 2661966"/>
                          <a:gd name="connsiteY447" fmla="*/ 2353387 h 3370881"/>
                          <a:gd name="connsiteX448" fmla="*/ 587188 w 2661966"/>
                          <a:gd name="connsiteY448" fmla="*/ 2330976 h 3370881"/>
                          <a:gd name="connsiteX449" fmla="*/ 614082 w 2661966"/>
                          <a:gd name="connsiteY449" fmla="*/ 2254776 h 3370881"/>
                          <a:gd name="connsiteX450" fmla="*/ 649941 w 2661966"/>
                          <a:gd name="connsiteY450" fmla="*/ 2200987 h 3370881"/>
                          <a:gd name="connsiteX451" fmla="*/ 690282 w 2661966"/>
                          <a:gd name="connsiteY451" fmla="*/ 2174093 h 3370881"/>
                          <a:gd name="connsiteX452" fmla="*/ 703729 w 2661966"/>
                          <a:gd name="connsiteY452" fmla="*/ 2165129 h 3370881"/>
                          <a:gd name="connsiteX453" fmla="*/ 739588 w 2661966"/>
                          <a:gd name="connsiteY453" fmla="*/ 2147199 h 3370881"/>
                          <a:gd name="connsiteX454" fmla="*/ 708212 w 2661966"/>
                          <a:gd name="connsiteY454" fmla="*/ 2187540 h 3370881"/>
                          <a:gd name="connsiteX455" fmla="*/ 654423 w 2661966"/>
                          <a:gd name="connsiteY455" fmla="*/ 2241329 h 3370881"/>
                          <a:gd name="connsiteX456" fmla="*/ 636494 w 2661966"/>
                          <a:gd name="connsiteY456" fmla="*/ 2259258 h 3370881"/>
                          <a:gd name="connsiteX457" fmla="*/ 614082 w 2661966"/>
                          <a:gd name="connsiteY457" fmla="*/ 2286152 h 3370881"/>
                          <a:gd name="connsiteX458" fmla="*/ 592179 w 2661966"/>
                          <a:gd name="connsiteY458" fmla="*/ 2282347 h 3370881"/>
                          <a:gd name="connsiteX459" fmla="*/ 555980 w 2661966"/>
                          <a:gd name="connsiteY459" fmla="*/ 2313892 h 3370881"/>
                          <a:gd name="connsiteX460" fmla="*/ 524435 w 2661966"/>
                          <a:gd name="connsiteY460" fmla="*/ 2348905 h 3370881"/>
                          <a:gd name="connsiteX461" fmla="*/ 502023 w 2661966"/>
                          <a:gd name="connsiteY461" fmla="*/ 2362352 h 3370881"/>
                          <a:gd name="connsiteX462" fmla="*/ 461682 w 2661966"/>
                          <a:gd name="connsiteY462" fmla="*/ 2389246 h 3370881"/>
                          <a:gd name="connsiteX463" fmla="*/ 448235 w 2661966"/>
                          <a:gd name="connsiteY463" fmla="*/ 2398211 h 3370881"/>
                          <a:gd name="connsiteX464" fmla="*/ 430306 w 2661966"/>
                          <a:gd name="connsiteY464" fmla="*/ 2407176 h 3370881"/>
                          <a:gd name="connsiteX465" fmla="*/ 412376 w 2661966"/>
                          <a:gd name="connsiteY465" fmla="*/ 2420623 h 3370881"/>
                          <a:gd name="connsiteX466" fmla="*/ 389965 w 2661966"/>
                          <a:gd name="connsiteY466" fmla="*/ 2429587 h 3370881"/>
                          <a:gd name="connsiteX467" fmla="*/ 372035 w 2661966"/>
                          <a:gd name="connsiteY467" fmla="*/ 2443034 h 3370881"/>
                          <a:gd name="connsiteX468" fmla="*/ 318247 w 2661966"/>
                          <a:gd name="connsiteY468" fmla="*/ 2474411 h 3370881"/>
                          <a:gd name="connsiteX469" fmla="*/ 304800 w 2661966"/>
                          <a:gd name="connsiteY469" fmla="*/ 2492340 h 3370881"/>
                          <a:gd name="connsiteX470" fmla="*/ 282388 w 2661966"/>
                          <a:gd name="connsiteY470" fmla="*/ 2519234 h 3370881"/>
                          <a:gd name="connsiteX471" fmla="*/ 295835 w 2661966"/>
                          <a:gd name="connsiteY471" fmla="*/ 2815070 h 3370881"/>
                          <a:gd name="connsiteX472" fmla="*/ 300318 w 2661966"/>
                          <a:gd name="connsiteY472" fmla="*/ 2837481 h 3370881"/>
                          <a:gd name="connsiteX473" fmla="*/ 304800 w 2661966"/>
                          <a:gd name="connsiteY473" fmla="*/ 2868858 h 3370881"/>
                          <a:gd name="connsiteX474" fmla="*/ 309282 w 2661966"/>
                          <a:gd name="connsiteY474" fmla="*/ 2927129 h 3370881"/>
                          <a:gd name="connsiteX475" fmla="*/ 322729 w 2661966"/>
                          <a:gd name="connsiteY475" fmla="*/ 2985399 h 3370881"/>
                          <a:gd name="connsiteX476" fmla="*/ 327212 w 2661966"/>
                          <a:gd name="connsiteY476" fmla="*/ 3012293 h 3370881"/>
                          <a:gd name="connsiteX477" fmla="*/ 331694 w 2661966"/>
                          <a:gd name="connsiteY477" fmla="*/ 3043670 h 3370881"/>
                          <a:gd name="connsiteX478" fmla="*/ 345141 w 2661966"/>
                          <a:gd name="connsiteY478" fmla="*/ 3070564 h 3370881"/>
                          <a:gd name="connsiteX479" fmla="*/ 367553 w 2661966"/>
                          <a:gd name="connsiteY479" fmla="*/ 3124352 h 3370881"/>
                          <a:gd name="connsiteX480" fmla="*/ 381000 w 2661966"/>
                          <a:gd name="connsiteY480" fmla="*/ 3182623 h 3370881"/>
                          <a:gd name="connsiteX481" fmla="*/ 389965 w 2661966"/>
                          <a:gd name="connsiteY481" fmla="*/ 3196070 h 3370881"/>
                          <a:gd name="connsiteX482" fmla="*/ 394447 w 2661966"/>
                          <a:gd name="connsiteY482" fmla="*/ 3213999 h 3370881"/>
                          <a:gd name="connsiteX483" fmla="*/ 412376 w 2661966"/>
                          <a:gd name="connsiteY483" fmla="*/ 3245376 h 3370881"/>
                          <a:gd name="connsiteX484" fmla="*/ 416859 w 2661966"/>
                          <a:gd name="connsiteY484" fmla="*/ 3258823 h 3370881"/>
                          <a:gd name="connsiteX485" fmla="*/ 425823 w 2661966"/>
                          <a:gd name="connsiteY485" fmla="*/ 3272270 h 3370881"/>
                          <a:gd name="connsiteX486" fmla="*/ 439270 w 2661966"/>
                          <a:gd name="connsiteY486" fmla="*/ 3303646 h 3370881"/>
                          <a:gd name="connsiteX487" fmla="*/ 439270 w 2661966"/>
                          <a:gd name="connsiteY487" fmla="*/ 3352952 h 3370881"/>
                          <a:gd name="connsiteX488" fmla="*/ 430306 w 2661966"/>
                          <a:gd name="connsiteY488" fmla="*/ 3366399 h 3370881"/>
                          <a:gd name="connsiteX489" fmla="*/ 412376 w 2661966"/>
                          <a:gd name="connsiteY489" fmla="*/ 3370881 h 3370881"/>
                          <a:gd name="connsiteX490" fmla="*/ 295835 w 2661966"/>
                          <a:gd name="connsiteY490" fmla="*/ 3357434 h 3370881"/>
                          <a:gd name="connsiteX491" fmla="*/ 264459 w 2661966"/>
                          <a:gd name="connsiteY491" fmla="*/ 3276752 h 3370881"/>
                          <a:gd name="connsiteX492" fmla="*/ 259976 w 2661966"/>
                          <a:gd name="connsiteY492" fmla="*/ 3240893 h 3370881"/>
                          <a:gd name="connsiteX493" fmla="*/ 246529 w 2661966"/>
                          <a:gd name="connsiteY493" fmla="*/ 3178140 h 3370881"/>
                          <a:gd name="connsiteX494" fmla="*/ 237565 w 2661966"/>
                          <a:gd name="connsiteY494" fmla="*/ 3084011 h 3370881"/>
                          <a:gd name="connsiteX495" fmla="*/ 228600 w 2661966"/>
                          <a:gd name="connsiteY495" fmla="*/ 3057117 h 3370881"/>
                          <a:gd name="connsiteX496" fmla="*/ 219635 w 2661966"/>
                          <a:gd name="connsiteY496" fmla="*/ 3021258 h 3370881"/>
                          <a:gd name="connsiteX497" fmla="*/ 206188 w 2661966"/>
                          <a:gd name="connsiteY497" fmla="*/ 2980917 h 3370881"/>
                          <a:gd name="connsiteX498" fmla="*/ 201706 w 2661966"/>
                          <a:gd name="connsiteY498" fmla="*/ 2949540 h 3370881"/>
                          <a:gd name="connsiteX499" fmla="*/ 197223 w 2661966"/>
                          <a:gd name="connsiteY499" fmla="*/ 2927129 h 3370881"/>
                          <a:gd name="connsiteX500" fmla="*/ 192741 w 2661966"/>
                          <a:gd name="connsiteY500" fmla="*/ 2891270 h 3370881"/>
                          <a:gd name="connsiteX501" fmla="*/ 188259 w 2661966"/>
                          <a:gd name="connsiteY501" fmla="*/ 2850929 h 3370881"/>
                          <a:gd name="connsiteX502" fmla="*/ 179294 w 2661966"/>
                          <a:gd name="connsiteY502" fmla="*/ 2824034 h 3370881"/>
                          <a:gd name="connsiteX503" fmla="*/ 165847 w 2661966"/>
                          <a:gd name="connsiteY503" fmla="*/ 2774729 h 3370881"/>
                          <a:gd name="connsiteX504" fmla="*/ 161365 w 2661966"/>
                          <a:gd name="connsiteY504" fmla="*/ 2747834 h 3370881"/>
                          <a:gd name="connsiteX505" fmla="*/ 156882 w 2661966"/>
                          <a:gd name="connsiteY505" fmla="*/ 2559576 h 3370881"/>
                          <a:gd name="connsiteX506" fmla="*/ 152400 w 2661966"/>
                          <a:gd name="connsiteY506" fmla="*/ 2519234 h 3370881"/>
                          <a:gd name="connsiteX507" fmla="*/ 118035 w 2661966"/>
                          <a:gd name="connsiteY507" fmla="*/ 2400004 h 3370881"/>
                          <a:gd name="connsiteX508" fmla="*/ 117048 w 2661966"/>
                          <a:gd name="connsiteY508" fmla="*/ 2344423 h 3370881"/>
                          <a:gd name="connsiteX509" fmla="*/ 100106 w 2661966"/>
                          <a:gd name="connsiteY509" fmla="*/ 2330976 h 3370881"/>
                          <a:gd name="connsiteX510" fmla="*/ 138953 w 2661966"/>
                          <a:gd name="connsiteY510" fmla="*/ 2313046 h 3370881"/>
                          <a:gd name="connsiteX511" fmla="*/ 152400 w 2661966"/>
                          <a:gd name="connsiteY511" fmla="*/ 2304081 h 3370881"/>
                          <a:gd name="connsiteX512" fmla="*/ 170329 w 2661966"/>
                          <a:gd name="connsiteY512" fmla="*/ 2259258 h 3370881"/>
                          <a:gd name="connsiteX513" fmla="*/ 188259 w 2661966"/>
                          <a:gd name="connsiteY513" fmla="*/ 2223399 h 3370881"/>
                          <a:gd name="connsiteX514" fmla="*/ 206188 w 2661966"/>
                          <a:gd name="connsiteY514" fmla="*/ 2187540 h 3370881"/>
                          <a:gd name="connsiteX515" fmla="*/ 210670 w 2661966"/>
                          <a:gd name="connsiteY515" fmla="*/ 2174093 h 3370881"/>
                          <a:gd name="connsiteX516" fmla="*/ 219635 w 2661966"/>
                          <a:gd name="connsiteY516" fmla="*/ 2115823 h 3370881"/>
                          <a:gd name="connsiteX517" fmla="*/ 210670 w 2661966"/>
                          <a:gd name="connsiteY517" fmla="*/ 1958940 h 3370881"/>
                          <a:gd name="connsiteX518" fmla="*/ 192741 w 2661966"/>
                          <a:gd name="connsiteY518" fmla="*/ 1923081 h 3370881"/>
                          <a:gd name="connsiteX519" fmla="*/ 179294 w 2661966"/>
                          <a:gd name="connsiteY519" fmla="*/ 1891705 h 3370881"/>
                          <a:gd name="connsiteX520" fmla="*/ 165847 w 2661966"/>
                          <a:gd name="connsiteY520" fmla="*/ 1864811 h 3370881"/>
                          <a:gd name="connsiteX521" fmla="*/ 152400 w 2661966"/>
                          <a:gd name="connsiteY521" fmla="*/ 1833434 h 3370881"/>
                          <a:gd name="connsiteX522" fmla="*/ 143435 w 2661966"/>
                          <a:gd name="connsiteY522" fmla="*/ 1819987 h 3370881"/>
                          <a:gd name="connsiteX523" fmla="*/ 107576 w 2661966"/>
                          <a:gd name="connsiteY523" fmla="*/ 1784129 h 3370881"/>
                          <a:gd name="connsiteX524" fmla="*/ 94129 w 2661966"/>
                          <a:gd name="connsiteY524" fmla="*/ 1779646 h 3370881"/>
                          <a:gd name="connsiteX525" fmla="*/ 71718 w 2661966"/>
                          <a:gd name="connsiteY525" fmla="*/ 1770681 h 3370881"/>
                          <a:gd name="connsiteX526" fmla="*/ 58270 w 2661966"/>
                          <a:gd name="connsiteY526" fmla="*/ 1761717 h 3370881"/>
                          <a:gd name="connsiteX527" fmla="*/ 26894 w 2661966"/>
                          <a:gd name="connsiteY527" fmla="*/ 1730340 h 3370881"/>
                          <a:gd name="connsiteX528" fmla="*/ 0 w 2661966"/>
                          <a:gd name="connsiteY528" fmla="*/ 1707929 h 3370881"/>
                          <a:gd name="connsiteX0" fmla="*/ 0 w 2661966"/>
                          <a:gd name="connsiteY0" fmla="*/ 1707929 h 3370881"/>
                          <a:gd name="connsiteX1" fmla="*/ 22412 w 2661966"/>
                          <a:gd name="connsiteY1" fmla="*/ 1698964 h 3370881"/>
                          <a:gd name="connsiteX2" fmla="*/ 31376 w 2661966"/>
                          <a:gd name="connsiteY2" fmla="*/ 1681034 h 3370881"/>
                          <a:gd name="connsiteX3" fmla="*/ 44823 w 2661966"/>
                          <a:gd name="connsiteY3" fmla="*/ 1672070 h 3370881"/>
                          <a:gd name="connsiteX4" fmla="*/ 58270 w 2661966"/>
                          <a:gd name="connsiteY4" fmla="*/ 1654140 h 3370881"/>
                          <a:gd name="connsiteX5" fmla="*/ 76200 w 2661966"/>
                          <a:gd name="connsiteY5" fmla="*/ 1645176 h 3370881"/>
                          <a:gd name="connsiteX6" fmla="*/ 98612 w 2661966"/>
                          <a:gd name="connsiteY6" fmla="*/ 1636211 h 3370881"/>
                          <a:gd name="connsiteX7" fmla="*/ 125506 w 2661966"/>
                          <a:gd name="connsiteY7" fmla="*/ 1627246 h 3370881"/>
                          <a:gd name="connsiteX8" fmla="*/ 152400 w 2661966"/>
                          <a:gd name="connsiteY8" fmla="*/ 1609317 h 3370881"/>
                          <a:gd name="connsiteX9" fmla="*/ 170329 w 2661966"/>
                          <a:gd name="connsiteY9" fmla="*/ 1600352 h 3370881"/>
                          <a:gd name="connsiteX10" fmla="*/ 188259 w 2661966"/>
                          <a:gd name="connsiteY10" fmla="*/ 1582423 h 3370881"/>
                          <a:gd name="connsiteX11" fmla="*/ 228600 w 2661966"/>
                          <a:gd name="connsiteY11" fmla="*/ 1564493 h 3370881"/>
                          <a:gd name="connsiteX12" fmla="*/ 255494 w 2661966"/>
                          <a:gd name="connsiteY12" fmla="*/ 1546564 h 3370881"/>
                          <a:gd name="connsiteX13" fmla="*/ 300318 w 2661966"/>
                          <a:gd name="connsiteY13" fmla="*/ 1524152 h 3370881"/>
                          <a:gd name="connsiteX14" fmla="*/ 313765 w 2661966"/>
                          <a:gd name="connsiteY14" fmla="*/ 1515187 h 3370881"/>
                          <a:gd name="connsiteX15" fmla="*/ 340659 w 2661966"/>
                          <a:gd name="connsiteY15" fmla="*/ 1510705 h 3370881"/>
                          <a:gd name="connsiteX16" fmla="*/ 363070 w 2661966"/>
                          <a:gd name="connsiteY16" fmla="*/ 1506223 h 3370881"/>
                          <a:gd name="connsiteX17" fmla="*/ 389965 w 2661966"/>
                          <a:gd name="connsiteY17" fmla="*/ 1501740 h 3370881"/>
                          <a:gd name="connsiteX18" fmla="*/ 425823 w 2661966"/>
                          <a:gd name="connsiteY18" fmla="*/ 1497258 h 3370881"/>
                          <a:gd name="connsiteX19" fmla="*/ 470647 w 2661966"/>
                          <a:gd name="connsiteY19" fmla="*/ 1488293 h 3370881"/>
                          <a:gd name="connsiteX20" fmla="*/ 515470 w 2661966"/>
                          <a:gd name="connsiteY20" fmla="*/ 1479329 h 3370881"/>
                          <a:gd name="connsiteX21" fmla="*/ 528918 w 2661966"/>
                          <a:gd name="connsiteY21" fmla="*/ 1470364 h 3370881"/>
                          <a:gd name="connsiteX22" fmla="*/ 600635 w 2661966"/>
                          <a:gd name="connsiteY22" fmla="*/ 1456917 h 3370881"/>
                          <a:gd name="connsiteX23" fmla="*/ 690282 w 2661966"/>
                          <a:gd name="connsiteY23" fmla="*/ 1447952 h 3370881"/>
                          <a:gd name="connsiteX24" fmla="*/ 793376 w 2661966"/>
                          <a:gd name="connsiteY24" fmla="*/ 1452434 h 3370881"/>
                          <a:gd name="connsiteX25" fmla="*/ 874059 w 2661966"/>
                          <a:gd name="connsiteY25" fmla="*/ 1465881 h 3370881"/>
                          <a:gd name="connsiteX26" fmla="*/ 914400 w 2661966"/>
                          <a:gd name="connsiteY26" fmla="*/ 1470364 h 3370881"/>
                          <a:gd name="connsiteX27" fmla="*/ 1030941 w 2661966"/>
                          <a:gd name="connsiteY27" fmla="*/ 1483811 h 3370881"/>
                          <a:gd name="connsiteX28" fmla="*/ 1151965 w 2661966"/>
                          <a:gd name="connsiteY28" fmla="*/ 1492776 h 3370881"/>
                          <a:gd name="connsiteX29" fmla="*/ 1281953 w 2661966"/>
                          <a:gd name="connsiteY29" fmla="*/ 1501740 h 3370881"/>
                          <a:gd name="connsiteX30" fmla="*/ 1465729 w 2661966"/>
                          <a:gd name="connsiteY30" fmla="*/ 1497258 h 3370881"/>
                          <a:gd name="connsiteX31" fmla="*/ 1510553 w 2661966"/>
                          <a:gd name="connsiteY31" fmla="*/ 1492776 h 3370881"/>
                          <a:gd name="connsiteX32" fmla="*/ 1582270 w 2661966"/>
                          <a:gd name="connsiteY32" fmla="*/ 1461399 h 3370881"/>
                          <a:gd name="connsiteX33" fmla="*/ 1604682 w 2661966"/>
                          <a:gd name="connsiteY33" fmla="*/ 1456917 h 3370881"/>
                          <a:gd name="connsiteX34" fmla="*/ 1622612 w 2661966"/>
                          <a:gd name="connsiteY34" fmla="*/ 1447952 h 3370881"/>
                          <a:gd name="connsiteX35" fmla="*/ 1645023 w 2661966"/>
                          <a:gd name="connsiteY35" fmla="*/ 1438987 h 3370881"/>
                          <a:gd name="connsiteX36" fmla="*/ 1662953 w 2661966"/>
                          <a:gd name="connsiteY36" fmla="*/ 1425540 h 3370881"/>
                          <a:gd name="connsiteX37" fmla="*/ 1698812 w 2661966"/>
                          <a:gd name="connsiteY37" fmla="*/ 1407611 h 3370881"/>
                          <a:gd name="connsiteX38" fmla="*/ 1739153 w 2661966"/>
                          <a:gd name="connsiteY38" fmla="*/ 1380717 h 3370881"/>
                          <a:gd name="connsiteX39" fmla="*/ 1752600 w 2661966"/>
                          <a:gd name="connsiteY39" fmla="*/ 1367270 h 3370881"/>
                          <a:gd name="connsiteX40" fmla="*/ 1775012 w 2661966"/>
                          <a:gd name="connsiteY40" fmla="*/ 1353823 h 3370881"/>
                          <a:gd name="connsiteX41" fmla="*/ 1797423 w 2661966"/>
                          <a:gd name="connsiteY41" fmla="*/ 1335893 h 3370881"/>
                          <a:gd name="connsiteX42" fmla="*/ 1810870 w 2661966"/>
                          <a:gd name="connsiteY42" fmla="*/ 1304517 h 3370881"/>
                          <a:gd name="connsiteX43" fmla="*/ 1815353 w 2661966"/>
                          <a:gd name="connsiteY43" fmla="*/ 1291070 h 3370881"/>
                          <a:gd name="connsiteX44" fmla="*/ 1801906 w 2661966"/>
                          <a:gd name="connsiteY44" fmla="*/ 1138670 h 3370881"/>
                          <a:gd name="connsiteX45" fmla="*/ 1792941 w 2661966"/>
                          <a:gd name="connsiteY45" fmla="*/ 1125223 h 3370881"/>
                          <a:gd name="connsiteX46" fmla="*/ 1757082 w 2661966"/>
                          <a:gd name="connsiteY46" fmla="*/ 1093846 h 3370881"/>
                          <a:gd name="connsiteX47" fmla="*/ 1730188 w 2661966"/>
                          <a:gd name="connsiteY47" fmla="*/ 1066952 h 3370881"/>
                          <a:gd name="connsiteX48" fmla="*/ 1703294 w 2661966"/>
                          <a:gd name="connsiteY48" fmla="*/ 1049023 h 3370881"/>
                          <a:gd name="connsiteX49" fmla="*/ 1622612 w 2661966"/>
                          <a:gd name="connsiteY49" fmla="*/ 1053505 h 3370881"/>
                          <a:gd name="connsiteX50" fmla="*/ 1595718 w 2661966"/>
                          <a:gd name="connsiteY50" fmla="*/ 1062470 h 3370881"/>
                          <a:gd name="connsiteX51" fmla="*/ 1573306 w 2661966"/>
                          <a:gd name="connsiteY51" fmla="*/ 1066952 h 3370881"/>
                          <a:gd name="connsiteX52" fmla="*/ 1453385 w 2661966"/>
                          <a:gd name="connsiteY52" fmla="*/ 1082761 h 3370881"/>
                          <a:gd name="connsiteX53" fmla="*/ 1326776 w 2661966"/>
                          <a:gd name="connsiteY53" fmla="*/ 1062470 h 3370881"/>
                          <a:gd name="connsiteX54" fmla="*/ 1308847 w 2661966"/>
                          <a:gd name="connsiteY54" fmla="*/ 1057987 h 3370881"/>
                          <a:gd name="connsiteX55" fmla="*/ 1277470 w 2661966"/>
                          <a:gd name="connsiteY55" fmla="*/ 1053505 h 3370881"/>
                          <a:gd name="connsiteX56" fmla="*/ 1259541 w 2661966"/>
                          <a:gd name="connsiteY56" fmla="*/ 1049023 h 3370881"/>
                          <a:gd name="connsiteX57" fmla="*/ 1232647 w 2661966"/>
                          <a:gd name="connsiteY57" fmla="*/ 1044540 h 3370881"/>
                          <a:gd name="connsiteX58" fmla="*/ 1053353 w 2661966"/>
                          <a:gd name="connsiteY58" fmla="*/ 1049023 h 3370881"/>
                          <a:gd name="connsiteX59" fmla="*/ 1035423 w 2661966"/>
                          <a:gd name="connsiteY59" fmla="*/ 1053505 h 3370881"/>
                          <a:gd name="connsiteX60" fmla="*/ 1008529 w 2661966"/>
                          <a:gd name="connsiteY60" fmla="*/ 1057987 h 3370881"/>
                          <a:gd name="connsiteX61" fmla="*/ 995082 w 2661966"/>
                          <a:gd name="connsiteY61" fmla="*/ 1062470 h 3370881"/>
                          <a:gd name="connsiteX62" fmla="*/ 945776 w 2661966"/>
                          <a:gd name="connsiteY62" fmla="*/ 1031093 h 3370881"/>
                          <a:gd name="connsiteX63" fmla="*/ 941294 w 2661966"/>
                          <a:gd name="connsiteY63" fmla="*/ 1017646 h 3370881"/>
                          <a:gd name="connsiteX64" fmla="*/ 932329 w 2661966"/>
                          <a:gd name="connsiteY64" fmla="*/ 919034 h 3370881"/>
                          <a:gd name="connsiteX65" fmla="*/ 914400 w 2661966"/>
                          <a:gd name="connsiteY65" fmla="*/ 901105 h 3370881"/>
                          <a:gd name="connsiteX66" fmla="*/ 918882 w 2661966"/>
                          <a:gd name="connsiteY66" fmla="*/ 869729 h 3370881"/>
                          <a:gd name="connsiteX67" fmla="*/ 941294 w 2661966"/>
                          <a:gd name="connsiteY67" fmla="*/ 865246 h 3370881"/>
                          <a:gd name="connsiteX68" fmla="*/ 959223 w 2661966"/>
                          <a:gd name="connsiteY68" fmla="*/ 851799 h 3370881"/>
                          <a:gd name="connsiteX69" fmla="*/ 990600 w 2661966"/>
                          <a:gd name="connsiteY69" fmla="*/ 847317 h 3370881"/>
                          <a:gd name="connsiteX70" fmla="*/ 1129553 w 2661966"/>
                          <a:gd name="connsiteY70" fmla="*/ 838352 h 3370881"/>
                          <a:gd name="connsiteX71" fmla="*/ 1147482 w 2661966"/>
                          <a:gd name="connsiteY71" fmla="*/ 829387 h 3370881"/>
                          <a:gd name="connsiteX72" fmla="*/ 1178859 w 2661966"/>
                          <a:gd name="connsiteY72" fmla="*/ 806976 h 3370881"/>
                          <a:gd name="connsiteX73" fmla="*/ 1192306 w 2661966"/>
                          <a:gd name="connsiteY73" fmla="*/ 793529 h 3370881"/>
                          <a:gd name="connsiteX74" fmla="*/ 1214718 w 2661966"/>
                          <a:gd name="connsiteY74" fmla="*/ 784564 h 3370881"/>
                          <a:gd name="connsiteX75" fmla="*/ 1241612 w 2661966"/>
                          <a:gd name="connsiteY75" fmla="*/ 771117 h 3370881"/>
                          <a:gd name="connsiteX76" fmla="*/ 1277470 w 2661966"/>
                          <a:gd name="connsiteY76" fmla="*/ 753187 h 3370881"/>
                          <a:gd name="connsiteX77" fmla="*/ 1295400 w 2661966"/>
                          <a:gd name="connsiteY77" fmla="*/ 730776 h 3370881"/>
                          <a:gd name="connsiteX78" fmla="*/ 1317812 w 2661966"/>
                          <a:gd name="connsiteY78" fmla="*/ 708364 h 3370881"/>
                          <a:gd name="connsiteX79" fmla="*/ 1353670 w 2661966"/>
                          <a:gd name="connsiteY79" fmla="*/ 663540 h 3370881"/>
                          <a:gd name="connsiteX80" fmla="*/ 1371600 w 2661966"/>
                          <a:gd name="connsiteY80" fmla="*/ 636646 h 3370881"/>
                          <a:gd name="connsiteX81" fmla="*/ 1380565 w 2661966"/>
                          <a:gd name="connsiteY81" fmla="*/ 596305 h 3370881"/>
                          <a:gd name="connsiteX82" fmla="*/ 1385047 w 2661966"/>
                          <a:gd name="connsiteY82" fmla="*/ 582858 h 3370881"/>
                          <a:gd name="connsiteX83" fmla="*/ 1380565 w 2661966"/>
                          <a:gd name="connsiteY83" fmla="*/ 533552 h 3370881"/>
                          <a:gd name="connsiteX84" fmla="*/ 1367118 w 2661966"/>
                          <a:gd name="connsiteY84" fmla="*/ 524587 h 3370881"/>
                          <a:gd name="connsiteX85" fmla="*/ 1349188 w 2661966"/>
                          <a:gd name="connsiteY85" fmla="*/ 520105 h 3370881"/>
                          <a:gd name="connsiteX86" fmla="*/ 1324871 w 2661966"/>
                          <a:gd name="connsiteY86" fmla="*/ 516855 h 3370881"/>
                          <a:gd name="connsiteX87" fmla="*/ 1280048 w 2661966"/>
                          <a:gd name="connsiteY87" fmla="*/ 523243 h 3370881"/>
                          <a:gd name="connsiteX88" fmla="*/ 1250576 w 2661966"/>
                          <a:gd name="connsiteY88" fmla="*/ 529070 h 3370881"/>
                          <a:gd name="connsiteX89" fmla="*/ 1210235 w 2661966"/>
                          <a:gd name="connsiteY89" fmla="*/ 542517 h 3370881"/>
                          <a:gd name="connsiteX90" fmla="*/ 1183341 w 2661966"/>
                          <a:gd name="connsiteY90" fmla="*/ 555964 h 3370881"/>
                          <a:gd name="connsiteX91" fmla="*/ 1160929 w 2661966"/>
                          <a:gd name="connsiteY91" fmla="*/ 569411 h 3370881"/>
                          <a:gd name="connsiteX92" fmla="*/ 1134035 w 2661966"/>
                          <a:gd name="connsiteY92" fmla="*/ 578376 h 3370881"/>
                          <a:gd name="connsiteX93" fmla="*/ 1111623 w 2661966"/>
                          <a:gd name="connsiteY93" fmla="*/ 587340 h 3370881"/>
                          <a:gd name="connsiteX94" fmla="*/ 1084729 w 2661966"/>
                          <a:gd name="connsiteY94" fmla="*/ 596305 h 3370881"/>
                          <a:gd name="connsiteX95" fmla="*/ 986118 w 2661966"/>
                          <a:gd name="connsiteY95" fmla="*/ 591823 h 3370881"/>
                          <a:gd name="connsiteX96" fmla="*/ 927847 w 2661966"/>
                          <a:gd name="connsiteY96" fmla="*/ 578376 h 3370881"/>
                          <a:gd name="connsiteX97" fmla="*/ 896470 w 2661966"/>
                          <a:gd name="connsiteY97" fmla="*/ 555964 h 3370881"/>
                          <a:gd name="connsiteX98" fmla="*/ 883023 w 2661966"/>
                          <a:gd name="connsiteY98" fmla="*/ 546999 h 3370881"/>
                          <a:gd name="connsiteX99" fmla="*/ 865094 w 2661966"/>
                          <a:gd name="connsiteY99" fmla="*/ 497693 h 3370881"/>
                          <a:gd name="connsiteX100" fmla="*/ 869576 w 2661966"/>
                          <a:gd name="connsiteY100" fmla="*/ 403564 h 3370881"/>
                          <a:gd name="connsiteX101" fmla="*/ 874059 w 2661966"/>
                          <a:gd name="connsiteY101" fmla="*/ 385634 h 3370881"/>
                          <a:gd name="connsiteX102" fmla="*/ 883023 w 2661966"/>
                          <a:gd name="connsiteY102" fmla="*/ 372187 h 3370881"/>
                          <a:gd name="connsiteX103" fmla="*/ 913728 w 2661966"/>
                          <a:gd name="connsiteY103" fmla="*/ 342268 h 3370881"/>
                          <a:gd name="connsiteX104" fmla="*/ 914400 w 2661966"/>
                          <a:gd name="connsiteY104" fmla="*/ 385634 h 3370881"/>
                          <a:gd name="connsiteX105" fmla="*/ 909918 w 2661966"/>
                          <a:gd name="connsiteY105" fmla="*/ 408046 h 3370881"/>
                          <a:gd name="connsiteX106" fmla="*/ 900953 w 2661966"/>
                          <a:gd name="connsiteY106" fmla="*/ 466317 h 3370881"/>
                          <a:gd name="connsiteX107" fmla="*/ 905435 w 2661966"/>
                          <a:gd name="connsiteY107" fmla="*/ 515623 h 3370881"/>
                          <a:gd name="connsiteX108" fmla="*/ 932329 w 2661966"/>
                          <a:gd name="connsiteY108" fmla="*/ 551481 h 3370881"/>
                          <a:gd name="connsiteX109" fmla="*/ 954741 w 2661966"/>
                          <a:gd name="connsiteY109" fmla="*/ 560446 h 3370881"/>
                          <a:gd name="connsiteX110" fmla="*/ 972670 w 2661966"/>
                          <a:gd name="connsiteY110" fmla="*/ 569411 h 3370881"/>
                          <a:gd name="connsiteX111" fmla="*/ 1066800 w 2661966"/>
                          <a:gd name="connsiteY111" fmla="*/ 564929 h 3370881"/>
                          <a:gd name="connsiteX112" fmla="*/ 1111623 w 2661966"/>
                          <a:gd name="connsiteY112" fmla="*/ 551481 h 3370881"/>
                          <a:gd name="connsiteX113" fmla="*/ 1129553 w 2661966"/>
                          <a:gd name="connsiteY113" fmla="*/ 538034 h 3370881"/>
                          <a:gd name="connsiteX114" fmla="*/ 1156447 w 2661966"/>
                          <a:gd name="connsiteY114" fmla="*/ 511140 h 3370881"/>
                          <a:gd name="connsiteX115" fmla="*/ 1160929 w 2661966"/>
                          <a:gd name="connsiteY115" fmla="*/ 493211 h 3370881"/>
                          <a:gd name="connsiteX116" fmla="*/ 1178859 w 2661966"/>
                          <a:gd name="connsiteY116" fmla="*/ 331846 h 3370881"/>
                          <a:gd name="connsiteX117" fmla="*/ 1215315 w 2661966"/>
                          <a:gd name="connsiteY117" fmla="*/ 270289 h 3370881"/>
                          <a:gd name="connsiteX118" fmla="*/ 1214718 w 2661966"/>
                          <a:gd name="connsiteY118" fmla="*/ 367705 h 3370881"/>
                          <a:gd name="connsiteX119" fmla="*/ 1201270 w 2661966"/>
                          <a:gd name="connsiteY119" fmla="*/ 412529 h 3370881"/>
                          <a:gd name="connsiteX120" fmla="*/ 1210235 w 2661966"/>
                          <a:gd name="connsiteY120" fmla="*/ 461834 h 3370881"/>
                          <a:gd name="connsiteX121" fmla="*/ 1214718 w 2661966"/>
                          <a:gd name="connsiteY121" fmla="*/ 475281 h 3370881"/>
                          <a:gd name="connsiteX122" fmla="*/ 1231975 w 2661966"/>
                          <a:gd name="connsiteY122" fmla="*/ 478531 h 3370881"/>
                          <a:gd name="connsiteX123" fmla="*/ 1252481 w 2661966"/>
                          <a:gd name="connsiteY123" fmla="*/ 492651 h 3370881"/>
                          <a:gd name="connsiteX124" fmla="*/ 1317812 w 2661966"/>
                          <a:gd name="connsiteY124" fmla="*/ 488168 h 3370881"/>
                          <a:gd name="connsiteX125" fmla="*/ 1357480 w 2661966"/>
                          <a:gd name="connsiteY125" fmla="*/ 477299 h 3370881"/>
                          <a:gd name="connsiteX126" fmla="*/ 1506070 w 2661966"/>
                          <a:gd name="connsiteY126" fmla="*/ 457352 h 3370881"/>
                          <a:gd name="connsiteX127" fmla="*/ 1550894 w 2661966"/>
                          <a:gd name="connsiteY127" fmla="*/ 430458 h 3370881"/>
                          <a:gd name="connsiteX128" fmla="*/ 1564341 w 2661966"/>
                          <a:gd name="connsiteY128" fmla="*/ 417011 h 3370881"/>
                          <a:gd name="connsiteX129" fmla="*/ 1586753 w 2661966"/>
                          <a:gd name="connsiteY129" fmla="*/ 399081 h 3370881"/>
                          <a:gd name="connsiteX130" fmla="*/ 1595718 w 2661966"/>
                          <a:gd name="connsiteY130" fmla="*/ 381152 h 3370881"/>
                          <a:gd name="connsiteX131" fmla="*/ 1622664 w 2661966"/>
                          <a:gd name="connsiteY131" fmla="*/ 352560 h 3370881"/>
                          <a:gd name="connsiteX132" fmla="*/ 1620066 w 2661966"/>
                          <a:gd name="connsiteY132" fmla="*/ 291047 h 3370881"/>
                          <a:gd name="connsiteX133" fmla="*/ 1604852 w 2661966"/>
                          <a:gd name="connsiteY133" fmla="*/ 236279 h 3370881"/>
                          <a:gd name="connsiteX134" fmla="*/ 1537447 w 2661966"/>
                          <a:gd name="connsiteY134" fmla="*/ 188411 h 3370881"/>
                          <a:gd name="connsiteX135" fmla="*/ 1722867 w 2661966"/>
                          <a:gd name="connsiteY135" fmla="*/ 284146 h 3370881"/>
                          <a:gd name="connsiteX136" fmla="*/ 1655669 w 2661966"/>
                          <a:gd name="connsiteY136" fmla="*/ 407486 h 3370881"/>
                          <a:gd name="connsiteX137" fmla="*/ 1658470 w 2661966"/>
                          <a:gd name="connsiteY137" fmla="*/ 412529 h 3370881"/>
                          <a:gd name="connsiteX138" fmla="*/ 1685365 w 2661966"/>
                          <a:gd name="connsiteY138" fmla="*/ 390117 h 3370881"/>
                          <a:gd name="connsiteX139" fmla="*/ 1694329 w 2661966"/>
                          <a:gd name="connsiteY139" fmla="*/ 376670 h 3370881"/>
                          <a:gd name="connsiteX140" fmla="*/ 1734670 w 2661966"/>
                          <a:gd name="connsiteY140" fmla="*/ 354258 h 3370881"/>
                          <a:gd name="connsiteX141" fmla="*/ 1743635 w 2661966"/>
                          <a:gd name="connsiteY141" fmla="*/ 340811 h 3370881"/>
                          <a:gd name="connsiteX142" fmla="*/ 1757082 w 2661966"/>
                          <a:gd name="connsiteY142" fmla="*/ 336329 h 3370881"/>
                          <a:gd name="connsiteX143" fmla="*/ 1843909 w 2661966"/>
                          <a:gd name="connsiteY143" fmla="*/ 262341 h 3370881"/>
                          <a:gd name="connsiteX144" fmla="*/ 1874221 w 2661966"/>
                          <a:gd name="connsiteY144" fmla="*/ 202194 h 3370881"/>
                          <a:gd name="connsiteX145" fmla="*/ 1828094 w 2661966"/>
                          <a:gd name="connsiteY145" fmla="*/ 136767 h 3370881"/>
                          <a:gd name="connsiteX146" fmla="*/ 1772023 w 2661966"/>
                          <a:gd name="connsiteY146" fmla="*/ 77249 h 3370881"/>
                          <a:gd name="connsiteX147" fmla="*/ 1948888 w 2661966"/>
                          <a:gd name="connsiteY147" fmla="*/ 178018 h 3370881"/>
                          <a:gd name="connsiteX148" fmla="*/ 1952362 w 2661966"/>
                          <a:gd name="connsiteY148" fmla="*/ 254265 h 3370881"/>
                          <a:gd name="connsiteX149" fmla="*/ 1874221 w 2661966"/>
                          <a:gd name="connsiteY149" fmla="*/ 318698 h 3370881"/>
                          <a:gd name="connsiteX150" fmla="*/ 1788459 w 2661966"/>
                          <a:gd name="connsiteY150" fmla="*/ 367705 h 3370881"/>
                          <a:gd name="connsiteX151" fmla="*/ 1761565 w 2661966"/>
                          <a:gd name="connsiteY151" fmla="*/ 390117 h 3370881"/>
                          <a:gd name="connsiteX152" fmla="*/ 1783976 w 2661966"/>
                          <a:gd name="connsiteY152" fmla="*/ 399081 h 3370881"/>
                          <a:gd name="connsiteX153" fmla="*/ 1878106 w 2661966"/>
                          <a:gd name="connsiteY153" fmla="*/ 390117 h 3370881"/>
                          <a:gd name="connsiteX154" fmla="*/ 1891553 w 2661966"/>
                          <a:gd name="connsiteY154" fmla="*/ 381152 h 3370881"/>
                          <a:gd name="connsiteX155" fmla="*/ 1918447 w 2661966"/>
                          <a:gd name="connsiteY155" fmla="*/ 372187 h 3370881"/>
                          <a:gd name="connsiteX156" fmla="*/ 1940859 w 2661966"/>
                          <a:gd name="connsiteY156" fmla="*/ 358740 h 3370881"/>
                          <a:gd name="connsiteX157" fmla="*/ 1954306 w 2661966"/>
                          <a:gd name="connsiteY157" fmla="*/ 354258 h 3370881"/>
                          <a:gd name="connsiteX158" fmla="*/ 2103145 w 2661966"/>
                          <a:gd name="connsiteY158" fmla="*/ 202207 h 3370881"/>
                          <a:gd name="connsiteX159" fmla="*/ 2064254 w 2661966"/>
                          <a:gd name="connsiteY159" fmla="*/ 20406 h 3370881"/>
                          <a:gd name="connsiteX160" fmla="*/ 2169347 w 2661966"/>
                          <a:gd name="connsiteY160" fmla="*/ 104479 h 3370881"/>
                          <a:gd name="connsiteX161" fmla="*/ 2183354 w 2661966"/>
                          <a:gd name="connsiteY161" fmla="*/ 192893 h 3370881"/>
                          <a:gd name="connsiteX162" fmla="*/ 2170300 w 2661966"/>
                          <a:gd name="connsiteY162" fmla="*/ 271231 h 3370881"/>
                          <a:gd name="connsiteX163" fmla="*/ 2096795 w 2661966"/>
                          <a:gd name="connsiteY163" fmla="*/ 316507 h 3370881"/>
                          <a:gd name="connsiteX164" fmla="*/ 1999129 w 2661966"/>
                          <a:gd name="connsiteY164" fmla="*/ 358740 h 3370881"/>
                          <a:gd name="connsiteX165" fmla="*/ 1994647 w 2661966"/>
                          <a:gd name="connsiteY165" fmla="*/ 372187 h 3370881"/>
                          <a:gd name="connsiteX166" fmla="*/ 2039470 w 2661966"/>
                          <a:gd name="connsiteY166" fmla="*/ 390117 h 3370881"/>
                          <a:gd name="connsiteX167" fmla="*/ 2115670 w 2661966"/>
                          <a:gd name="connsiteY167" fmla="*/ 390117 h 3370881"/>
                          <a:gd name="connsiteX168" fmla="*/ 2160494 w 2661966"/>
                          <a:gd name="connsiteY168" fmla="*/ 376670 h 3370881"/>
                          <a:gd name="connsiteX169" fmla="*/ 2191870 w 2661966"/>
                          <a:gd name="connsiteY169" fmla="*/ 363223 h 3370881"/>
                          <a:gd name="connsiteX170" fmla="*/ 2205318 w 2661966"/>
                          <a:gd name="connsiteY170" fmla="*/ 358740 h 3370881"/>
                          <a:gd name="connsiteX171" fmla="*/ 2273487 w 2661966"/>
                          <a:gd name="connsiteY171" fmla="*/ 280486 h 3370881"/>
                          <a:gd name="connsiteX172" fmla="*/ 2312894 w 2661966"/>
                          <a:gd name="connsiteY172" fmla="*/ 183929 h 3370881"/>
                          <a:gd name="connsiteX173" fmla="*/ 2339788 w 2661966"/>
                          <a:gd name="connsiteY173" fmla="*/ 151 h 3370881"/>
                          <a:gd name="connsiteX174" fmla="*/ 2357718 w 2661966"/>
                          <a:gd name="connsiteY174" fmla="*/ 215305 h 3370881"/>
                          <a:gd name="connsiteX175" fmla="*/ 2308598 w 2661966"/>
                          <a:gd name="connsiteY175" fmla="*/ 319520 h 3370881"/>
                          <a:gd name="connsiteX176" fmla="*/ 2245659 w 2661966"/>
                          <a:gd name="connsiteY176" fmla="*/ 390117 h 3370881"/>
                          <a:gd name="connsiteX177" fmla="*/ 2254623 w 2661966"/>
                          <a:gd name="connsiteY177" fmla="*/ 403564 h 3370881"/>
                          <a:gd name="connsiteX178" fmla="*/ 2353235 w 2661966"/>
                          <a:gd name="connsiteY178" fmla="*/ 399081 h 3370881"/>
                          <a:gd name="connsiteX179" fmla="*/ 2366682 w 2661966"/>
                          <a:gd name="connsiteY179" fmla="*/ 394599 h 3370881"/>
                          <a:gd name="connsiteX180" fmla="*/ 2389094 w 2661966"/>
                          <a:gd name="connsiteY180" fmla="*/ 390117 h 3370881"/>
                          <a:gd name="connsiteX181" fmla="*/ 2424953 w 2661966"/>
                          <a:gd name="connsiteY181" fmla="*/ 367705 h 3370881"/>
                          <a:gd name="connsiteX182" fmla="*/ 2528047 w 2661966"/>
                          <a:gd name="connsiteY182" fmla="*/ 292700 h 3370881"/>
                          <a:gd name="connsiteX183" fmla="*/ 2541495 w 2661966"/>
                          <a:gd name="connsiteY183" fmla="*/ 62906 h 3370881"/>
                          <a:gd name="connsiteX184" fmla="*/ 2591304 w 2661966"/>
                          <a:gd name="connsiteY184" fmla="*/ 214081 h 3370881"/>
                          <a:gd name="connsiteX185" fmla="*/ 2602790 w 2661966"/>
                          <a:gd name="connsiteY185" fmla="*/ 290907 h 3370881"/>
                          <a:gd name="connsiteX186" fmla="*/ 2660388 w 2661966"/>
                          <a:gd name="connsiteY186" fmla="*/ 338644 h 3370881"/>
                          <a:gd name="connsiteX187" fmla="*/ 2531969 w 2661966"/>
                          <a:gd name="connsiteY187" fmla="*/ 383206 h 3370881"/>
                          <a:gd name="connsiteX188" fmla="*/ 2442882 w 2661966"/>
                          <a:gd name="connsiteY188" fmla="*/ 403564 h 3370881"/>
                          <a:gd name="connsiteX189" fmla="*/ 2398059 w 2661966"/>
                          <a:gd name="connsiteY189" fmla="*/ 417011 h 3370881"/>
                          <a:gd name="connsiteX190" fmla="*/ 2375647 w 2661966"/>
                          <a:gd name="connsiteY190" fmla="*/ 425976 h 3370881"/>
                          <a:gd name="connsiteX191" fmla="*/ 2357718 w 2661966"/>
                          <a:gd name="connsiteY191" fmla="*/ 430458 h 3370881"/>
                          <a:gd name="connsiteX192" fmla="*/ 2344270 w 2661966"/>
                          <a:gd name="connsiteY192" fmla="*/ 461834 h 3370881"/>
                          <a:gd name="connsiteX193" fmla="*/ 2353235 w 2661966"/>
                          <a:gd name="connsiteY193" fmla="*/ 502176 h 3370881"/>
                          <a:gd name="connsiteX194" fmla="*/ 2362200 w 2661966"/>
                          <a:gd name="connsiteY194" fmla="*/ 515623 h 3370881"/>
                          <a:gd name="connsiteX195" fmla="*/ 2344270 w 2661966"/>
                          <a:gd name="connsiteY195" fmla="*/ 587340 h 3370881"/>
                          <a:gd name="connsiteX196" fmla="*/ 2321859 w 2661966"/>
                          <a:gd name="connsiteY196" fmla="*/ 614234 h 3370881"/>
                          <a:gd name="connsiteX197" fmla="*/ 2308412 w 2661966"/>
                          <a:gd name="connsiteY197" fmla="*/ 636646 h 3370881"/>
                          <a:gd name="connsiteX198" fmla="*/ 2281518 w 2661966"/>
                          <a:gd name="connsiteY198" fmla="*/ 641129 h 3370881"/>
                          <a:gd name="connsiteX199" fmla="*/ 2259106 w 2661966"/>
                          <a:gd name="connsiteY199" fmla="*/ 636646 h 3370881"/>
                          <a:gd name="connsiteX200" fmla="*/ 2277035 w 2661966"/>
                          <a:gd name="connsiteY200" fmla="*/ 578376 h 3370881"/>
                          <a:gd name="connsiteX201" fmla="*/ 2290482 w 2661966"/>
                          <a:gd name="connsiteY201" fmla="*/ 542517 h 3370881"/>
                          <a:gd name="connsiteX202" fmla="*/ 2286000 w 2661966"/>
                          <a:gd name="connsiteY202" fmla="*/ 506658 h 3370881"/>
                          <a:gd name="connsiteX203" fmla="*/ 2245659 w 2661966"/>
                          <a:gd name="connsiteY203" fmla="*/ 448387 h 3370881"/>
                          <a:gd name="connsiteX204" fmla="*/ 2200835 w 2661966"/>
                          <a:gd name="connsiteY204" fmla="*/ 430458 h 3370881"/>
                          <a:gd name="connsiteX205" fmla="*/ 2169459 w 2661966"/>
                          <a:gd name="connsiteY205" fmla="*/ 425976 h 3370881"/>
                          <a:gd name="connsiteX206" fmla="*/ 2102223 w 2661966"/>
                          <a:gd name="connsiteY206" fmla="*/ 430458 h 3370881"/>
                          <a:gd name="connsiteX207" fmla="*/ 2084294 w 2661966"/>
                          <a:gd name="connsiteY207" fmla="*/ 439423 h 3370881"/>
                          <a:gd name="connsiteX208" fmla="*/ 2070847 w 2661966"/>
                          <a:gd name="connsiteY208" fmla="*/ 443905 h 3370881"/>
                          <a:gd name="connsiteX209" fmla="*/ 2061882 w 2661966"/>
                          <a:gd name="connsiteY209" fmla="*/ 461834 h 3370881"/>
                          <a:gd name="connsiteX210" fmla="*/ 2034988 w 2661966"/>
                          <a:gd name="connsiteY210" fmla="*/ 475281 h 3370881"/>
                          <a:gd name="connsiteX211" fmla="*/ 1783976 w 2661966"/>
                          <a:gd name="connsiteY211" fmla="*/ 479764 h 3370881"/>
                          <a:gd name="connsiteX212" fmla="*/ 1766047 w 2661966"/>
                          <a:gd name="connsiteY212" fmla="*/ 488729 h 3370881"/>
                          <a:gd name="connsiteX213" fmla="*/ 1703294 w 2661966"/>
                          <a:gd name="connsiteY213" fmla="*/ 506658 h 3370881"/>
                          <a:gd name="connsiteX214" fmla="*/ 1689847 w 2661966"/>
                          <a:gd name="connsiteY214" fmla="*/ 511140 h 3370881"/>
                          <a:gd name="connsiteX215" fmla="*/ 1676400 w 2661966"/>
                          <a:gd name="connsiteY215" fmla="*/ 520105 h 3370881"/>
                          <a:gd name="connsiteX216" fmla="*/ 1649506 w 2661966"/>
                          <a:gd name="connsiteY216" fmla="*/ 529070 h 3370881"/>
                          <a:gd name="connsiteX217" fmla="*/ 1636059 w 2661966"/>
                          <a:gd name="connsiteY217" fmla="*/ 538034 h 3370881"/>
                          <a:gd name="connsiteX218" fmla="*/ 1622612 w 2661966"/>
                          <a:gd name="connsiteY218" fmla="*/ 551481 h 3370881"/>
                          <a:gd name="connsiteX219" fmla="*/ 1609165 w 2661966"/>
                          <a:gd name="connsiteY219" fmla="*/ 555964 h 3370881"/>
                          <a:gd name="connsiteX220" fmla="*/ 1577788 w 2661966"/>
                          <a:gd name="connsiteY220" fmla="*/ 587340 h 3370881"/>
                          <a:gd name="connsiteX221" fmla="*/ 1568823 w 2661966"/>
                          <a:gd name="connsiteY221" fmla="*/ 600787 h 3370881"/>
                          <a:gd name="connsiteX222" fmla="*/ 1555376 w 2661966"/>
                          <a:gd name="connsiteY222" fmla="*/ 614234 h 3370881"/>
                          <a:gd name="connsiteX223" fmla="*/ 1524000 w 2661966"/>
                          <a:gd name="connsiteY223" fmla="*/ 654576 h 3370881"/>
                          <a:gd name="connsiteX224" fmla="*/ 1519518 w 2661966"/>
                          <a:gd name="connsiteY224" fmla="*/ 668023 h 3370881"/>
                          <a:gd name="connsiteX225" fmla="*/ 1528482 w 2661966"/>
                          <a:gd name="connsiteY225" fmla="*/ 708364 h 3370881"/>
                          <a:gd name="connsiteX226" fmla="*/ 1537447 w 2661966"/>
                          <a:gd name="connsiteY226" fmla="*/ 721811 h 3370881"/>
                          <a:gd name="connsiteX227" fmla="*/ 1568823 w 2661966"/>
                          <a:gd name="connsiteY227" fmla="*/ 712846 h 3370881"/>
                          <a:gd name="connsiteX228" fmla="*/ 1600200 w 2661966"/>
                          <a:gd name="connsiteY228" fmla="*/ 712846 h 3370881"/>
                          <a:gd name="connsiteX229" fmla="*/ 1631576 w 2661966"/>
                          <a:gd name="connsiteY229" fmla="*/ 690434 h 3370881"/>
                          <a:gd name="connsiteX230" fmla="*/ 1645023 w 2661966"/>
                          <a:gd name="connsiteY230" fmla="*/ 676987 h 3370881"/>
                          <a:gd name="connsiteX231" fmla="*/ 1685365 w 2661966"/>
                          <a:gd name="connsiteY231" fmla="*/ 645611 h 3370881"/>
                          <a:gd name="connsiteX232" fmla="*/ 1716741 w 2661966"/>
                          <a:gd name="connsiteY232" fmla="*/ 614234 h 3370881"/>
                          <a:gd name="connsiteX233" fmla="*/ 1748118 w 2661966"/>
                          <a:gd name="connsiteY233" fmla="*/ 596305 h 3370881"/>
                          <a:gd name="connsiteX234" fmla="*/ 1761565 w 2661966"/>
                          <a:gd name="connsiteY234" fmla="*/ 591823 h 3370881"/>
                          <a:gd name="connsiteX235" fmla="*/ 1779494 w 2661966"/>
                          <a:gd name="connsiteY235" fmla="*/ 582858 h 3370881"/>
                          <a:gd name="connsiteX236" fmla="*/ 1815353 w 2661966"/>
                          <a:gd name="connsiteY236" fmla="*/ 573893 h 3370881"/>
                          <a:gd name="connsiteX237" fmla="*/ 2030506 w 2661966"/>
                          <a:gd name="connsiteY237" fmla="*/ 578376 h 3370881"/>
                          <a:gd name="connsiteX238" fmla="*/ 2017059 w 2661966"/>
                          <a:gd name="connsiteY238" fmla="*/ 600787 h 3370881"/>
                          <a:gd name="connsiteX239" fmla="*/ 1981200 w 2661966"/>
                          <a:gd name="connsiteY239" fmla="*/ 636646 h 3370881"/>
                          <a:gd name="connsiteX240" fmla="*/ 1967753 w 2661966"/>
                          <a:gd name="connsiteY240" fmla="*/ 650093 h 3370881"/>
                          <a:gd name="connsiteX241" fmla="*/ 1936376 w 2661966"/>
                          <a:gd name="connsiteY241" fmla="*/ 690434 h 3370881"/>
                          <a:gd name="connsiteX242" fmla="*/ 1905000 w 2661966"/>
                          <a:gd name="connsiteY242" fmla="*/ 717329 h 3370881"/>
                          <a:gd name="connsiteX243" fmla="*/ 1860176 w 2661966"/>
                          <a:gd name="connsiteY243" fmla="*/ 735258 h 3370881"/>
                          <a:gd name="connsiteX244" fmla="*/ 1788459 w 2661966"/>
                          <a:gd name="connsiteY244" fmla="*/ 744223 h 3370881"/>
                          <a:gd name="connsiteX245" fmla="*/ 1846729 w 2661966"/>
                          <a:gd name="connsiteY245" fmla="*/ 802493 h 3370881"/>
                          <a:gd name="connsiteX246" fmla="*/ 1913965 w 2661966"/>
                          <a:gd name="connsiteY246" fmla="*/ 829387 h 3370881"/>
                          <a:gd name="connsiteX247" fmla="*/ 1922929 w 2661966"/>
                          <a:gd name="connsiteY247" fmla="*/ 842834 h 3370881"/>
                          <a:gd name="connsiteX248" fmla="*/ 1967753 w 2661966"/>
                          <a:gd name="connsiteY248" fmla="*/ 883176 h 3370881"/>
                          <a:gd name="connsiteX249" fmla="*/ 1981200 w 2661966"/>
                          <a:gd name="connsiteY249" fmla="*/ 896623 h 3370881"/>
                          <a:gd name="connsiteX250" fmla="*/ 1994647 w 2661966"/>
                          <a:gd name="connsiteY250" fmla="*/ 905587 h 3370881"/>
                          <a:gd name="connsiteX251" fmla="*/ 2021541 w 2661966"/>
                          <a:gd name="connsiteY251" fmla="*/ 927999 h 3370881"/>
                          <a:gd name="connsiteX252" fmla="*/ 2030506 w 2661966"/>
                          <a:gd name="connsiteY252" fmla="*/ 941446 h 3370881"/>
                          <a:gd name="connsiteX253" fmla="*/ 2057400 w 2661966"/>
                          <a:gd name="connsiteY253" fmla="*/ 968340 h 3370881"/>
                          <a:gd name="connsiteX254" fmla="*/ 2088776 w 2661966"/>
                          <a:gd name="connsiteY254" fmla="*/ 1013164 h 3370881"/>
                          <a:gd name="connsiteX255" fmla="*/ 2115670 w 2661966"/>
                          <a:gd name="connsiteY255" fmla="*/ 1057987 h 3370881"/>
                          <a:gd name="connsiteX256" fmla="*/ 2120153 w 2661966"/>
                          <a:gd name="connsiteY256" fmla="*/ 1089364 h 3370881"/>
                          <a:gd name="connsiteX257" fmla="*/ 2138082 w 2661966"/>
                          <a:gd name="connsiteY257" fmla="*/ 1143152 h 3370881"/>
                          <a:gd name="connsiteX258" fmla="*/ 2147047 w 2661966"/>
                          <a:gd name="connsiteY258" fmla="*/ 1196940 h 3370881"/>
                          <a:gd name="connsiteX259" fmla="*/ 2151529 w 2661966"/>
                          <a:gd name="connsiteY259" fmla="*/ 1210387 h 3370881"/>
                          <a:gd name="connsiteX260" fmla="*/ 2156012 w 2661966"/>
                          <a:gd name="connsiteY260" fmla="*/ 1228317 h 3370881"/>
                          <a:gd name="connsiteX261" fmla="*/ 2173941 w 2661966"/>
                          <a:gd name="connsiteY261" fmla="*/ 1295552 h 3370881"/>
                          <a:gd name="connsiteX262" fmla="*/ 2182906 w 2661966"/>
                          <a:gd name="connsiteY262" fmla="*/ 1313481 h 3370881"/>
                          <a:gd name="connsiteX263" fmla="*/ 2187388 w 2661966"/>
                          <a:gd name="connsiteY263" fmla="*/ 1331411 h 3370881"/>
                          <a:gd name="connsiteX264" fmla="*/ 2214282 w 2661966"/>
                          <a:gd name="connsiteY264" fmla="*/ 1385199 h 3370881"/>
                          <a:gd name="connsiteX265" fmla="*/ 2218765 w 2661966"/>
                          <a:gd name="connsiteY265" fmla="*/ 1403129 h 3370881"/>
                          <a:gd name="connsiteX266" fmla="*/ 2223247 w 2661966"/>
                          <a:gd name="connsiteY266" fmla="*/ 1430023 h 3370881"/>
                          <a:gd name="connsiteX267" fmla="*/ 2236694 w 2661966"/>
                          <a:gd name="connsiteY267" fmla="*/ 1456917 h 3370881"/>
                          <a:gd name="connsiteX268" fmla="*/ 2249794 w 2661966"/>
                          <a:gd name="connsiteY268" fmla="*/ 1524624 h 3370881"/>
                          <a:gd name="connsiteX269" fmla="*/ 2241176 w 2661966"/>
                          <a:gd name="connsiteY269" fmla="*/ 1577940 h 3370881"/>
                          <a:gd name="connsiteX270" fmla="*/ 2245659 w 2661966"/>
                          <a:gd name="connsiteY270" fmla="*/ 1595870 h 3370881"/>
                          <a:gd name="connsiteX271" fmla="*/ 2249634 w 2661966"/>
                          <a:gd name="connsiteY271" fmla="*/ 1685855 h 3370881"/>
                          <a:gd name="connsiteX272" fmla="*/ 2227729 w 2661966"/>
                          <a:gd name="connsiteY272" fmla="*/ 1716893 h 3370881"/>
                          <a:gd name="connsiteX273" fmla="*/ 2240500 w 2661966"/>
                          <a:gd name="connsiteY273" fmla="*/ 1674269 h 3370881"/>
                          <a:gd name="connsiteX274" fmla="*/ 2235341 w 2661966"/>
                          <a:gd name="connsiteY274" fmla="*/ 1788611 h 3370881"/>
                          <a:gd name="connsiteX275" fmla="*/ 2230689 w 2661966"/>
                          <a:gd name="connsiteY275" fmla="*/ 1823963 h 3370881"/>
                          <a:gd name="connsiteX276" fmla="*/ 2226207 w 2661966"/>
                          <a:gd name="connsiteY276" fmla="*/ 1824470 h 3370881"/>
                          <a:gd name="connsiteX277" fmla="*/ 2208278 w 2661966"/>
                          <a:gd name="connsiteY277" fmla="*/ 1869293 h 3370881"/>
                          <a:gd name="connsiteX278" fmla="*/ 2195168 w 2661966"/>
                          <a:gd name="connsiteY278" fmla="*/ 1882740 h 3370881"/>
                          <a:gd name="connsiteX279" fmla="*/ 2203458 w 2661966"/>
                          <a:gd name="connsiteY279" fmla="*/ 1918938 h 3370881"/>
                          <a:gd name="connsiteX280" fmla="*/ 2204134 w 2661966"/>
                          <a:gd name="connsiteY280" fmla="*/ 1949806 h 3370881"/>
                          <a:gd name="connsiteX281" fmla="*/ 2226545 w 2661966"/>
                          <a:gd name="connsiteY281" fmla="*/ 1954627 h 3370881"/>
                          <a:gd name="connsiteX282" fmla="*/ 2241176 w 2661966"/>
                          <a:gd name="connsiteY282" fmla="*/ 2012729 h 3370881"/>
                          <a:gd name="connsiteX283" fmla="*/ 2263588 w 2661966"/>
                          <a:gd name="connsiteY283" fmla="*/ 2057552 h 3370881"/>
                          <a:gd name="connsiteX284" fmla="*/ 2286000 w 2661966"/>
                          <a:gd name="connsiteY284" fmla="*/ 2084446 h 3370881"/>
                          <a:gd name="connsiteX285" fmla="*/ 2299447 w 2661966"/>
                          <a:gd name="connsiteY285" fmla="*/ 2124787 h 3370881"/>
                          <a:gd name="connsiteX286" fmla="*/ 2321859 w 2661966"/>
                          <a:gd name="connsiteY286" fmla="*/ 2151681 h 3370881"/>
                          <a:gd name="connsiteX287" fmla="*/ 2344270 w 2661966"/>
                          <a:gd name="connsiteY287" fmla="*/ 2205470 h 3370881"/>
                          <a:gd name="connsiteX288" fmla="*/ 2348753 w 2661966"/>
                          <a:gd name="connsiteY288" fmla="*/ 2223399 h 3370881"/>
                          <a:gd name="connsiteX289" fmla="*/ 2366682 w 2661966"/>
                          <a:gd name="connsiteY289" fmla="*/ 2263740 h 3370881"/>
                          <a:gd name="connsiteX290" fmla="*/ 2375647 w 2661966"/>
                          <a:gd name="connsiteY290" fmla="*/ 2286152 h 3370881"/>
                          <a:gd name="connsiteX291" fmla="*/ 2380129 w 2661966"/>
                          <a:gd name="connsiteY291" fmla="*/ 2308564 h 3370881"/>
                          <a:gd name="connsiteX292" fmla="*/ 2389094 w 2661966"/>
                          <a:gd name="connsiteY292" fmla="*/ 2335458 h 3370881"/>
                          <a:gd name="connsiteX293" fmla="*/ 2393576 w 2661966"/>
                          <a:gd name="connsiteY293" fmla="*/ 2380281 h 3370881"/>
                          <a:gd name="connsiteX294" fmla="*/ 2398059 w 2661966"/>
                          <a:gd name="connsiteY294" fmla="*/ 2393729 h 3370881"/>
                          <a:gd name="connsiteX295" fmla="*/ 2419794 w 2661966"/>
                          <a:gd name="connsiteY295" fmla="*/ 2447517 h 3370881"/>
                          <a:gd name="connsiteX296" fmla="*/ 2427343 w 2661966"/>
                          <a:gd name="connsiteY296" fmla="*/ 2564058 h 3370881"/>
                          <a:gd name="connsiteX297" fmla="*/ 2389094 w 2661966"/>
                          <a:gd name="connsiteY297" fmla="*/ 2837481 h 3370881"/>
                          <a:gd name="connsiteX298" fmla="*/ 2380129 w 2661966"/>
                          <a:gd name="connsiteY298" fmla="*/ 2859893 h 3370881"/>
                          <a:gd name="connsiteX299" fmla="*/ 2357718 w 2661966"/>
                          <a:gd name="connsiteY299" fmla="*/ 2913681 h 3370881"/>
                          <a:gd name="connsiteX300" fmla="*/ 2348753 w 2661966"/>
                          <a:gd name="connsiteY300" fmla="*/ 2936093 h 3370881"/>
                          <a:gd name="connsiteX301" fmla="*/ 2339788 w 2661966"/>
                          <a:gd name="connsiteY301" fmla="*/ 2971952 h 3370881"/>
                          <a:gd name="connsiteX302" fmla="*/ 2326341 w 2661966"/>
                          <a:gd name="connsiteY302" fmla="*/ 2994364 h 3370881"/>
                          <a:gd name="connsiteX303" fmla="*/ 2317376 w 2661966"/>
                          <a:gd name="connsiteY303" fmla="*/ 3025740 h 3370881"/>
                          <a:gd name="connsiteX304" fmla="*/ 2303929 w 2661966"/>
                          <a:gd name="connsiteY304" fmla="*/ 3048152 h 3370881"/>
                          <a:gd name="connsiteX305" fmla="*/ 2290482 w 2661966"/>
                          <a:gd name="connsiteY305" fmla="*/ 3079529 h 3370881"/>
                          <a:gd name="connsiteX306" fmla="*/ 2272553 w 2661966"/>
                          <a:gd name="connsiteY306" fmla="*/ 3084011 h 3370881"/>
                          <a:gd name="connsiteX307" fmla="*/ 2259106 w 2661966"/>
                          <a:gd name="connsiteY307" fmla="*/ 3088493 h 3370881"/>
                          <a:gd name="connsiteX308" fmla="*/ 2241176 w 2661966"/>
                          <a:gd name="connsiteY308" fmla="*/ 3092976 h 3370881"/>
                          <a:gd name="connsiteX309" fmla="*/ 2209800 w 2661966"/>
                          <a:gd name="connsiteY309" fmla="*/ 3101940 h 3370881"/>
                          <a:gd name="connsiteX310" fmla="*/ 2205318 w 2661966"/>
                          <a:gd name="connsiteY310" fmla="*/ 3039187 h 3370881"/>
                          <a:gd name="connsiteX311" fmla="*/ 2218765 w 2661966"/>
                          <a:gd name="connsiteY311" fmla="*/ 3021258 h 3370881"/>
                          <a:gd name="connsiteX312" fmla="*/ 2245659 w 2661966"/>
                          <a:gd name="connsiteY312" fmla="*/ 2971952 h 3370881"/>
                          <a:gd name="connsiteX313" fmla="*/ 2268070 w 2661966"/>
                          <a:gd name="connsiteY313" fmla="*/ 2945058 h 3370881"/>
                          <a:gd name="connsiteX314" fmla="*/ 2298550 w 2661966"/>
                          <a:gd name="connsiteY314" fmla="*/ 2568540 h 3370881"/>
                          <a:gd name="connsiteX315" fmla="*/ 2284986 w 2661966"/>
                          <a:gd name="connsiteY315" fmla="*/ 2532681 h 3370881"/>
                          <a:gd name="connsiteX316" fmla="*/ 2293273 w 2661966"/>
                          <a:gd name="connsiteY316" fmla="*/ 2496653 h 3370881"/>
                          <a:gd name="connsiteX317" fmla="*/ 2278152 w 2661966"/>
                          <a:gd name="connsiteY317" fmla="*/ 2475178 h 3370881"/>
                          <a:gd name="connsiteX318" fmla="*/ 2245659 w 2661966"/>
                          <a:gd name="connsiteY318" fmla="*/ 2389247 h 3370881"/>
                          <a:gd name="connsiteX319" fmla="*/ 2195507 w 2661966"/>
                          <a:gd name="connsiteY319" fmla="*/ 2241328 h 3370881"/>
                          <a:gd name="connsiteX320" fmla="*/ 2083786 w 2661966"/>
                          <a:gd name="connsiteY320" fmla="*/ 2040300 h 3370881"/>
                          <a:gd name="connsiteX321" fmla="*/ 2048773 w 2661966"/>
                          <a:gd name="connsiteY321" fmla="*/ 2017971 h 3370881"/>
                          <a:gd name="connsiteX322" fmla="*/ 2074314 w 2661966"/>
                          <a:gd name="connsiteY322" fmla="*/ 2011967 h 3370881"/>
                          <a:gd name="connsiteX323" fmla="*/ 2034988 w 2661966"/>
                          <a:gd name="connsiteY323" fmla="*/ 2003764 h 3370881"/>
                          <a:gd name="connsiteX324" fmla="*/ 2026023 w 2661966"/>
                          <a:gd name="connsiteY324" fmla="*/ 2026176 h 3370881"/>
                          <a:gd name="connsiteX325" fmla="*/ 2021541 w 2661966"/>
                          <a:gd name="connsiteY325" fmla="*/ 2039623 h 3370881"/>
                          <a:gd name="connsiteX326" fmla="*/ 1999129 w 2661966"/>
                          <a:gd name="connsiteY326" fmla="*/ 2053070 h 3370881"/>
                          <a:gd name="connsiteX327" fmla="*/ 1990165 w 2661966"/>
                          <a:gd name="connsiteY327" fmla="*/ 2070999 h 3370881"/>
                          <a:gd name="connsiteX328" fmla="*/ 1967753 w 2661966"/>
                          <a:gd name="connsiteY328" fmla="*/ 2106858 h 3370881"/>
                          <a:gd name="connsiteX329" fmla="*/ 1981200 w 2661966"/>
                          <a:gd name="connsiteY329" fmla="*/ 2223399 h 3370881"/>
                          <a:gd name="connsiteX330" fmla="*/ 1994647 w 2661966"/>
                          <a:gd name="connsiteY330" fmla="*/ 2254776 h 3370881"/>
                          <a:gd name="connsiteX331" fmla="*/ 2003612 w 2661966"/>
                          <a:gd name="connsiteY331" fmla="*/ 2272705 h 3370881"/>
                          <a:gd name="connsiteX332" fmla="*/ 2026023 w 2661966"/>
                          <a:gd name="connsiteY332" fmla="*/ 2304081 h 3370881"/>
                          <a:gd name="connsiteX333" fmla="*/ 2043953 w 2661966"/>
                          <a:gd name="connsiteY333" fmla="*/ 2348905 h 3370881"/>
                          <a:gd name="connsiteX334" fmla="*/ 2061882 w 2661966"/>
                          <a:gd name="connsiteY334" fmla="*/ 2371317 h 3370881"/>
                          <a:gd name="connsiteX335" fmla="*/ 2088776 w 2661966"/>
                          <a:gd name="connsiteY335" fmla="*/ 2434070 h 3370881"/>
                          <a:gd name="connsiteX336" fmla="*/ 2102223 w 2661966"/>
                          <a:gd name="connsiteY336" fmla="*/ 2465446 h 3370881"/>
                          <a:gd name="connsiteX337" fmla="*/ 2106706 w 2661966"/>
                          <a:gd name="connsiteY337" fmla="*/ 2496823 h 3370881"/>
                          <a:gd name="connsiteX338" fmla="*/ 2124635 w 2661966"/>
                          <a:gd name="connsiteY338" fmla="*/ 2559576 h 3370881"/>
                          <a:gd name="connsiteX339" fmla="*/ 2138082 w 2661966"/>
                          <a:gd name="connsiteY339" fmla="*/ 2649223 h 3370881"/>
                          <a:gd name="connsiteX340" fmla="*/ 2147047 w 2661966"/>
                          <a:gd name="connsiteY340" fmla="*/ 2685081 h 3370881"/>
                          <a:gd name="connsiteX341" fmla="*/ 2151529 w 2661966"/>
                          <a:gd name="connsiteY341" fmla="*/ 2716458 h 3370881"/>
                          <a:gd name="connsiteX342" fmla="*/ 2160494 w 2661966"/>
                          <a:gd name="connsiteY342" fmla="*/ 2770246 h 3370881"/>
                          <a:gd name="connsiteX343" fmla="*/ 2156012 w 2661966"/>
                          <a:gd name="connsiteY343" fmla="*/ 2962987 h 3370881"/>
                          <a:gd name="connsiteX344" fmla="*/ 2138082 w 2661966"/>
                          <a:gd name="connsiteY344" fmla="*/ 3043670 h 3370881"/>
                          <a:gd name="connsiteX345" fmla="*/ 2133600 w 2661966"/>
                          <a:gd name="connsiteY345" fmla="*/ 3061599 h 3370881"/>
                          <a:gd name="connsiteX346" fmla="*/ 2120153 w 2661966"/>
                          <a:gd name="connsiteY346" fmla="*/ 3079529 h 3370881"/>
                          <a:gd name="connsiteX347" fmla="*/ 2111188 w 2661966"/>
                          <a:gd name="connsiteY347" fmla="*/ 3106423 h 3370881"/>
                          <a:gd name="connsiteX348" fmla="*/ 2088776 w 2661966"/>
                          <a:gd name="connsiteY348" fmla="*/ 3137799 h 3370881"/>
                          <a:gd name="connsiteX349" fmla="*/ 2075329 w 2661966"/>
                          <a:gd name="connsiteY349" fmla="*/ 3164693 h 3370881"/>
                          <a:gd name="connsiteX350" fmla="*/ 2061882 w 2661966"/>
                          <a:gd name="connsiteY350" fmla="*/ 3169176 h 3370881"/>
                          <a:gd name="connsiteX351" fmla="*/ 2021541 w 2661966"/>
                          <a:gd name="connsiteY351" fmla="*/ 3164693 h 3370881"/>
                          <a:gd name="connsiteX352" fmla="*/ 2012576 w 2661966"/>
                          <a:gd name="connsiteY352" fmla="*/ 3119870 h 3370881"/>
                          <a:gd name="connsiteX353" fmla="*/ 2048435 w 2661966"/>
                          <a:gd name="connsiteY353" fmla="*/ 3021258 h 3370881"/>
                          <a:gd name="connsiteX354" fmla="*/ 2048435 w 2661966"/>
                          <a:gd name="connsiteY354" fmla="*/ 3021258 h 3370881"/>
                          <a:gd name="connsiteX355" fmla="*/ 2061882 w 2661966"/>
                          <a:gd name="connsiteY355" fmla="*/ 2967470 h 3370881"/>
                          <a:gd name="connsiteX356" fmla="*/ 2070847 w 2661966"/>
                          <a:gd name="connsiteY356" fmla="*/ 2882305 h 3370881"/>
                          <a:gd name="connsiteX357" fmla="*/ 2066365 w 2661966"/>
                          <a:gd name="connsiteY357" fmla="*/ 2725423 h 3370881"/>
                          <a:gd name="connsiteX358" fmla="*/ 2043953 w 2661966"/>
                          <a:gd name="connsiteY358" fmla="*/ 2649223 h 3370881"/>
                          <a:gd name="connsiteX359" fmla="*/ 2030506 w 2661966"/>
                          <a:gd name="connsiteY359" fmla="*/ 2622329 h 3370881"/>
                          <a:gd name="connsiteX360" fmla="*/ 2017059 w 2661966"/>
                          <a:gd name="connsiteY360" fmla="*/ 2581987 h 3370881"/>
                          <a:gd name="connsiteX361" fmla="*/ 1981200 w 2661966"/>
                          <a:gd name="connsiteY361" fmla="*/ 2514752 h 3370881"/>
                          <a:gd name="connsiteX362" fmla="*/ 1972235 w 2661966"/>
                          <a:gd name="connsiteY362" fmla="*/ 2501305 h 3370881"/>
                          <a:gd name="connsiteX363" fmla="*/ 1958788 w 2661966"/>
                          <a:gd name="connsiteY363" fmla="*/ 2478893 h 3370881"/>
                          <a:gd name="connsiteX364" fmla="*/ 1905000 w 2661966"/>
                          <a:gd name="connsiteY364" fmla="*/ 2398211 h 3370881"/>
                          <a:gd name="connsiteX365" fmla="*/ 1882588 w 2661966"/>
                          <a:gd name="connsiteY365" fmla="*/ 2357870 h 3370881"/>
                          <a:gd name="connsiteX366" fmla="*/ 1869141 w 2661966"/>
                          <a:gd name="connsiteY366" fmla="*/ 2339940 h 3370881"/>
                          <a:gd name="connsiteX367" fmla="*/ 1806388 w 2661966"/>
                          <a:gd name="connsiteY367" fmla="*/ 2313046 h 3370881"/>
                          <a:gd name="connsiteX368" fmla="*/ 1779494 w 2661966"/>
                          <a:gd name="connsiteY368" fmla="*/ 2304081 h 3370881"/>
                          <a:gd name="connsiteX369" fmla="*/ 1752600 w 2661966"/>
                          <a:gd name="connsiteY369" fmla="*/ 2299599 h 3370881"/>
                          <a:gd name="connsiteX370" fmla="*/ 1680882 w 2661966"/>
                          <a:gd name="connsiteY370" fmla="*/ 2277187 h 3370881"/>
                          <a:gd name="connsiteX371" fmla="*/ 1719025 w 2661966"/>
                          <a:gd name="connsiteY371" fmla="*/ 2281331 h 3370881"/>
                          <a:gd name="connsiteX372" fmla="*/ 1756997 w 2661966"/>
                          <a:gd name="connsiteY372" fmla="*/ 2289450 h 3370881"/>
                          <a:gd name="connsiteX373" fmla="*/ 1656440 w 2661966"/>
                          <a:gd name="connsiteY373" fmla="*/ 2298583 h 3370881"/>
                          <a:gd name="connsiteX374" fmla="*/ 1537447 w 2661966"/>
                          <a:gd name="connsiteY374" fmla="*/ 2329960 h 3370881"/>
                          <a:gd name="connsiteX375" fmla="*/ 1571993 w 2661966"/>
                          <a:gd name="connsiteY375" fmla="*/ 2317957 h 3370881"/>
                          <a:gd name="connsiteX376" fmla="*/ 1509707 w 2661966"/>
                          <a:gd name="connsiteY376" fmla="*/ 2338926 h 3370881"/>
                          <a:gd name="connsiteX377" fmla="*/ 1500444 w 2661966"/>
                          <a:gd name="connsiteY377" fmla="*/ 2355271 h 3370881"/>
                          <a:gd name="connsiteX378" fmla="*/ 1402678 w 2661966"/>
                          <a:gd name="connsiteY378" fmla="*/ 2339641 h 3370881"/>
                          <a:gd name="connsiteX379" fmla="*/ 1322892 w 2661966"/>
                          <a:gd name="connsiteY379" fmla="*/ 2336952 h 3370881"/>
                          <a:gd name="connsiteX380" fmla="*/ 1199384 w 2661966"/>
                          <a:gd name="connsiteY380" fmla="*/ 2307041 h 3370881"/>
                          <a:gd name="connsiteX381" fmla="*/ 1066800 w 2661966"/>
                          <a:gd name="connsiteY381" fmla="*/ 2272705 h 3370881"/>
                          <a:gd name="connsiteX382" fmla="*/ 1030941 w 2661966"/>
                          <a:gd name="connsiteY382" fmla="*/ 2263740 h 3370881"/>
                          <a:gd name="connsiteX383" fmla="*/ 986118 w 2661966"/>
                          <a:gd name="connsiteY383" fmla="*/ 2241329 h 3370881"/>
                          <a:gd name="connsiteX384" fmla="*/ 968188 w 2661966"/>
                          <a:gd name="connsiteY384" fmla="*/ 2232364 h 3370881"/>
                          <a:gd name="connsiteX385" fmla="*/ 936812 w 2661966"/>
                          <a:gd name="connsiteY385" fmla="*/ 2214434 h 3370881"/>
                          <a:gd name="connsiteX386" fmla="*/ 905435 w 2661966"/>
                          <a:gd name="connsiteY386" fmla="*/ 2196505 h 3370881"/>
                          <a:gd name="connsiteX387" fmla="*/ 869576 w 2661966"/>
                          <a:gd name="connsiteY387" fmla="*/ 2209952 h 3370881"/>
                          <a:gd name="connsiteX388" fmla="*/ 856129 w 2661966"/>
                          <a:gd name="connsiteY388" fmla="*/ 2227881 h 3370881"/>
                          <a:gd name="connsiteX389" fmla="*/ 815788 w 2661966"/>
                          <a:gd name="connsiteY389" fmla="*/ 2268223 h 3370881"/>
                          <a:gd name="connsiteX390" fmla="*/ 788894 w 2661966"/>
                          <a:gd name="connsiteY390" fmla="*/ 2290634 h 3370881"/>
                          <a:gd name="connsiteX391" fmla="*/ 762000 w 2661966"/>
                          <a:gd name="connsiteY391" fmla="*/ 2313046 h 3370881"/>
                          <a:gd name="connsiteX392" fmla="*/ 753035 w 2661966"/>
                          <a:gd name="connsiteY392" fmla="*/ 2326493 h 3370881"/>
                          <a:gd name="connsiteX393" fmla="*/ 735106 w 2661966"/>
                          <a:gd name="connsiteY393" fmla="*/ 2339940 h 3370881"/>
                          <a:gd name="connsiteX394" fmla="*/ 712694 w 2661966"/>
                          <a:gd name="connsiteY394" fmla="*/ 2362352 h 3370881"/>
                          <a:gd name="connsiteX395" fmla="*/ 694765 w 2661966"/>
                          <a:gd name="connsiteY395" fmla="*/ 2375799 h 3370881"/>
                          <a:gd name="connsiteX396" fmla="*/ 681318 w 2661966"/>
                          <a:gd name="connsiteY396" fmla="*/ 2393729 h 3370881"/>
                          <a:gd name="connsiteX397" fmla="*/ 667870 w 2661966"/>
                          <a:gd name="connsiteY397" fmla="*/ 2402693 h 3370881"/>
                          <a:gd name="connsiteX398" fmla="*/ 623047 w 2661966"/>
                          <a:gd name="connsiteY398" fmla="*/ 2443034 h 3370881"/>
                          <a:gd name="connsiteX399" fmla="*/ 600635 w 2661966"/>
                          <a:gd name="connsiteY399" fmla="*/ 2474411 h 3370881"/>
                          <a:gd name="connsiteX400" fmla="*/ 587188 w 2661966"/>
                          <a:gd name="connsiteY400" fmla="*/ 2514752 h 3370881"/>
                          <a:gd name="connsiteX401" fmla="*/ 582706 w 2661966"/>
                          <a:gd name="connsiteY401" fmla="*/ 2546129 h 3370881"/>
                          <a:gd name="connsiteX402" fmla="*/ 596153 w 2661966"/>
                          <a:gd name="connsiteY402" fmla="*/ 2635776 h 3370881"/>
                          <a:gd name="connsiteX403" fmla="*/ 600635 w 2661966"/>
                          <a:gd name="connsiteY403" fmla="*/ 2653705 h 3370881"/>
                          <a:gd name="connsiteX404" fmla="*/ 609600 w 2661966"/>
                          <a:gd name="connsiteY404" fmla="*/ 2671634 h 3370881"/>
                          <a:gd name="connsiteX405" fmla="*/ 614082 w 2661966"/>
                          <a:gd name="connsiteY405" fmla="*/ 2689564 h 3370881"/>
                          <a:gd name="connsiteX406" fmla="*/ 623047 w 2661966"/>
                          <a:gd name="connsiteY406" fmla="*/ 2711976 h 3370881"/>
                          <a:gd name="connsiteX407" fmla="*/ 627529 w 2661966"/>
                          <a:gd name="connsiteY407" fmla="*/ 2734387 h 3370881"/>
                          <a:gd name="connsiteX408" fmla="*/ 640976 w 2661966"/>
                          <a:gd name="connsiteY408" fmla="*/ 2765764 h 3370881"/>
                          <a:gd name="connsiteX409" fmla="*/ 645459 w 2661966"/>
                          <a:gd name="connsiteY409" fmla="*/ 2779211 h 3370881"/>
                          <a:gd name="connsiteX410" fmla="*/ 658906 w 2661966"/>
                          <a:gd name="connsiteY410" fmla="*/ 2801623 h 3370881"/>
                          <a:gd name="connsiteX411" fmla="*/ 676835 w 2661966"/>
                          <a:gd name="connsiteY411" fmla="*/ 2864376 h 3370881"/>
                          <a:gd name="connsiteX412" fmla="*/ 690282 w 2661966"/>
                          <a:gd name="connsiteY412" fmla="*/ 2895752 h 3370881"/>
                          <a:gd name="connsiteX413" fmla="*/ 699247 w 2661966"/>
                          <a:gd name="connsiteY413" fmla="*/ 2940576 h 3370881"/>
                          <a:gd name="connsiteX414" fmla="*/ 703729 w 2661966"/>
                          <a:gd name="connsiteY414" fmla="*/ 2967470 h 3370881"/>
                          <a:gd name="connsiteX415" fmla="*/ 717176 w 2661966"/>
                          <a:gd name="connsiteY415" fmla="*/ 2994364 h 3370881"/>
                          <a:gd name="connsiteX416" fmla="*/ 735106 w 2661966"/>
                          <a:gd name="connsiteY416" fmla="*/ 3052634 h 3370881"/>
                          <a:gd name="connsiteX417" fmla="*/ 739588 w 2661966"/>
                          <a:gd name="connsiteY417" fmla="*/ 3079529 h 3370881"/>
                          <a:gd name="connsiteX418" fmla="*/ 762000 w 2661966"/>
                          <a:gd name="connsiteY418" fmla="*/ 3142281 h 3370881"/>
                          <a:gd name="connsiteX419" fmla="*/ 766482 w 2661966"/>
                          <a:gd name="connsiteY419" fmla="*/ 3231929 h 3370881"/>
                          <a:gd name="connsiteX420" fmla="*/ 770965 w 2661966"/>
                          <a:gd name="connsiteY420" fmla="*/ 3254340 h 3370881"/>
                          <a:gd name="connsiteX421" fmla="*/ 775447 w 2661966"/>
                          <a:gd name="connsiteY421" fmla="*/ 3285717 h 3370881"/>
                          <a:gd name="connsiteX422" fmla="*/ 748553 w 2661966"/>
                          <a:gd name="connsiteY422" fmla="*/ 3335023 h 3370881"/>
                          <a:gd name="connsiteX423" fmla="*/ 721659 w 2661966"/>
                          <a:gd name="connsiteY423" fmla="*/ 3343987 h 3370881"/>
                          <a:gd name="connsiteX424" fmla="*/ 708212 w 2661966"/>
                          <a:gd name="connsiteY424" fmla="*/ 3348470 h 3370881"/>
                          <a:gd name="connsiteX425" fmla="*/ 623047 w 2661966"/>
                          <a:gd name="connsiteY425" fmla="*/ 3330540 h 3370881"/>
                          <a:gd name="connsiteX426" fmla="*/ 609600 w 2661966"/>
                          <a:gd name="connsiteY426" fmla="*/ 3308129 h 3370881"/>
                          <a:gd name="connsiteX427" fmla="*/ 591670 w 2661966"/>
                          <a:gd name="connsiteY427" fmla="*/ 3267787 h 3370881"/>
                          <a:gd name="connsiteX428" fmla="*/ 560294 w 2661966"/>
                          <a:gd name="connsiteY428" fmla="*/ 3209517 h 3370881"/>
                          <a:gd name="connsiteX429" fmla="*/ 551329 w 2661966"/>
                          <a:gd name="connsiteY429" fmla="*/ 3196070 h 3370881"/>
                          <a:gd name="connsiteX430" fmla="*/ 528918 w 2661966"/>
                          <a:gd name="connsiteY430" fmla="*/ 3173658 h 3370881"/>
                          <a:gd name="connsiteX431" fmla="*/ 519953 w 2661966"/>
                          <a:gd name="connsiteY431" fmla="*/ 3128834 h 3370881"/>
                          <a:gd name="connsiteX432" fmla="*/ 524435 w 2661966"/>
                          <a:gd name="connsiteY432" fmla="*/ 3101940 h 3370881"/>
                          <a:gd name="connsiteX433" fmla="*/ 528918 w 2661966"/>
                          <a:gd name="connsiteY433" fmla="*/ 3088493 h 3370881"/>
                          <a:gd name="connsiteX434" fmla="*/ 542365 w 2661966"/>
                          <a:gd name="connsiteY434" fmla="*/ 3052634 h 3370881"/>
                          <a:gd name="connsiteX435" fmla="*/ 484094 w 2661966"/>
                          <a:gd name="connsiteY435" fmla="*/ 2886787 h 3370881"/>
                          <a:gd name="connsiteX436" fmla="*/ 443753 w 2661966"/>
                          <a:gd name="connsiteY436" fmla="*/ 2779211 h 3370881"/>
                          <a:gd name="connsiteX437" fmla="*/ 439270 w 2661966"/>
                          <a:gd name="connsiteY437" fmla="*/ 2752317 h 3370881"/>
                          <a:gd name="connsiteX438" fmla="*/ 430306 w 2661966"/>
                          <a:gd name="connsiteY438" fmla="*/ 2716458 h 3370881"/>
                          <a:gd name="connsiteX439" fmla="*/ 425823 w 2661966"/>
                          <a:gd name="connsiteY439" fmla="*/ 2680599 h 3370881"/>
                          <a:gd name="connsiteX440" fmla="*/ 398929 w 2661966"/>
                          <a:gd name="connsiteY440" fmla="*/ 2599917 h 3370881"/>
                          <a:gd name="connsiteX441" fmla="*/ 385482 w 2661966"/>
                          <a:gd name="connsiteY441" fmla="*/ 2568540 h 3370881"/>
                          <a:gd name="connsiteX442" fmla="*/ 381000 w 2661966"/>
                          <a:gd name="connsiteY442" fmla="*/ 2550611 h 3370881"/>
                          <a:gd name="connsiteX443" fmla="*/ 372035 w 2661966"/>
                          <a:gd name="connsiteY443" fmla="*/ 2483376 h 3370881"/>
                          <a:gd name="connsiteX444" fmla="*/ 367553 w 2661966"/>
                          <a:gd name="connsiteY444" fmla="*/ 2469929 h 3370881"/>
                          <a:gd name="connsiteX445" fmla="*/ 407894 w 2661966"/>
                          <a:gd name="connsiteY445" fmla="*/ 2451999 h 3370881"/>
                          <a:gd name="connsiteX446" fmla="*/ 515470 w 2661966"/>
                          <a:gd name="connsiteY446" fmla="*/ 2407176 h 3370881"/>
                          <a:gd name="connsiteX447" fmla="*/ 578223 w 2661966"/>
                          <a:gd name="connsiteY447" fmla="*/ 2353387 h 3370881"/>
                          <a:gd name="connsiteX448" fmla="*/ 587188 w 2661966"/>
                          <a:gd name="connsiteY448" fmla="*/ 2330976 h 3370881"/>
                          <a:gd name="connsiteX449" fmla="*/ 614082 w 2661966"/>
                          <a:gd name="connsiteY449" fmla="*/ 2254776 h 3370881"/>
                          <a:gd name="connsiteX450" fmla="*/ 649941 w 2661966"/>
                          <a:gd name="connsiteY450" fmla="*/ 2200987 h 3370881"/>
                          <a:gd name="connsiteX451" fmla="*/ 690282 w 2661966"/>
                          <a:gd name="connsiteY451" fmla="*/ 2174093 h 3370881"/>
                          <a:gd name="connsiteX452" fmla="*/ 703729 w 2661966"/>
                          <a:gd name="connsiteY452" fmla="*/ 2165129 h 3370881"/>
                          <a:gd name="connsiteX453" fmla="*/ 739588 w 2661966"/>
                          <a:gd name="connsiteY453" fmla="*/ 2147199 h 3370881"/>
                          <a:gd name="connsiteX454" fmla="*/ 708212 w 2661966"/>
                          <a:gd name="connsiteY454" fmla="*/ 2187540 h 3370881"/>
                          <a:gd name="connsiteX455" fmla="*/ 654423 w 2661966"/>
                          <a:gd name="connsiteY455" fmla="*/ 2241329 h 3370881"/>
                          <a:gd name="connsiteX456" fmla="*/ 636494 w 2661966"/>
                          <a:gd name="connsiteY456" fmla="*/ 2259258 h 3370881"/>
                          <a:gd name="connsiteX457" fmla="*/ 614082 w 2661966"/>
                          <a:gd name="connsiteY457" fmla="*/ 2286152 h 3370881"/>
                          <a:gd name="connsiteX458" fmla="*/ 592179 w 2661966"/>
                          <a:gd name="connsiteY458" fmla="*/ 2282347 h 3370881"/>
                          <a:gd name="connsiteX459" fmla="*/ 555980 w 2661966"/>
                          <a:gd name="connsiteY459" fmla="*/ 2313892 h 3370881"/>
                          <a:gd name="connsiteX460" fmla="*/ 524435 w 2661966"/>
                          <a:gd name="connsiteY460" fmla="*/ 2348905 h 3370881"/>
                          <a:gd name="connsiteX461" fmla="*/ 502023 w 2661966"/>
                          <a:gd name="connsiteY461" fmla="*/ 2362352 h 3370881"/>
                          <a:gd name="connsiteX462" fmla="*/ 461682 w 2661966"/>
                          <a:gd name="connsiteY462" fmla="*/ 2389246 h 3370881"/>
                          <a:gd name="connsiteX463" fmla="*/ 448235 w 2661966"/>
                          <a:gd name="connsiteY463" fmla="*/ 2398211 h 3370881"/>
                          <a:gd name="connsiteX464" fmla="*/ 430306 w 2661966"/>
                          <a:gd name="connsiteY464" fmla="*/ 2407176 h 3370881"/>
                          <a:gd name="connsiteX465" fmla="*/ 412376 w 2661966"/>
                          <a:gd name="connsiteY465" fmla="*/ 2420623 h 3370881"/>
                          <a:gd name="connsiteX466" fmla="*/ 389965 w 2661966"/>
                          <a:gd name="connsiteY466" fmla="*/ 2429587 h 3370881"/>
                          <a:gd name="connsiteX467" fmla="*/ 372035 w 2661966"/>
                          <a:gd name="connsiteY467" fmla="*/ 2443034 h 3370881"/>
                          <a:gd name="connsiteX468" fmla="*/ 318247 w 2661966"/>
                          <a:gd name="connsiteY468" fmla="*/ 2474411 h 3370881"/>
                          <a:gd name="connsiteX469" fmla="*/ 304800 w 2661966"/>
                          <a:gd name="connsiteY469" fmla="*/ 2492340 h 3370881"/>
                          <a:gd name="connsiteX470" fmla="*/ 282388 w 2661966"/>
                          <a:gd name="connsiteY470" fmla="*/ 2519234 h 3370881"/>
                          <a:gd name="connsiteX471" fmla="*/ 295835 w 2661966"/>
                          <a:gd name="connsiteY471" fmla="*/ 2815070 h 3370881"/>
                          <a:gd name="connsiteX472" fmla="*/ 300318 w 2661966"/>
                          <a:gd name="connsiteY472" fmla="*/ 2837481 h 3370881"/>
                          <a:gd name="connsiteX473" fmla="*/ 304800 w 2661966"/>
                          <a:gd name="connsiteY473" fmla="*/ 2868858 h 3370881"/>
                          <a:gd name="connsiteX474" fmla="*/ 309282 w 2661966"/>
                          <a:gd name="connsiteY474" fmla="*/ 2927129 h 3370881"/>
                          <a:gd name="connsiteX475" fmla="*/ 322729 w 2661966"/>
                          <a:gd name="connsiteY475" fmla="*/ 2985399 h 3370881"/>
                          <a:gd name="connsiteX476" fmla="*/ 327212 w 2661966"/>
                          <a:gd name="connsiteY476" fmla="*/ 3012293 h 3370881"/>
                          <a:gd name="connsiteX477" fmla="*/ 331694 w 2661966"/>
                          <a:gd name="connsiteY477" fmla="*/ 3043670 h 3370881"/>
                          <a:gd name="connsiteX478" fmla="*/ 345141 w 2661966"/>
                          <a:gd name="connsiteY478" fmla="*/ 3070564 h 3370881"/>
                          <a:gd name="connsiteX479" fmla="*/ 367553 w 2661966"/>
                          <a:gd name="connsiteY479" fmla="*/ 3124352 h 3370881"/>
                          <a:gd name="connsiteX480" fmla="*/ 381000 w 2661966"/>
                          <a:gd name="connsiteY480" fmla="*/ 3182623 h 3370881"/>
                          <a:gd name="connsiteX481" fmla="*/ 389965 w 2661966"/>
                          <a:gd name="connsiteY481" fmla="*/ 3196070 h 3370881"/>
                          <a:gd name="connsiteX482" fmla="*/ 394447 w 2661966"/>
                          <a:gd name="connsiteY482" fmla="*/ 3213999 h 3370881"/>
                          <a:gd name="connsiteX483" fmla="*/ 412376 w 2661966"/>
                          <a:gd name="connsiteY483" fmla="*/ 3245376 h 3370881"/>
                          <a:gd name="connsiteX484" fmla="*/ 416859 w 2661966"/>
                          <a:gd name="connsiteY484" fmla="*/ 3258823 h 3370881"/>
                          <a:gd name="connsiteX485" fmla="*/ 425823 w 2661966"/>
                          <a:gd name="connsiteY485" fmla="*/ 3272270 h 3370881"/>
                          <a:gd name="connsiteX486" fmla="*/ 439270 w 2661966"/>
                          <a:gd name="connsiteY486" fmla="*/ 3303646 h 3370881"/>
                          <a:gd name="connsiteX487" fmla="*/ 439270 w 2661966"/>
                          <a:gd name="connsiteY487" fmla="*/ 3352952 h 3370881"/>
                          <a:gd name="connsiteX488" fmla="*/ 430306 w 2661966"/>
                          <a:gd name="connsiteY488" fmla="*/ 3366399 h 3370881"/>
                          <a:gd name="connsiteX489" fmla="*/ 412376 w 2661966"/>
                          <a:gd name="connsiteY489" fmla="*/ 3370881 h 3370881"/>
                          <a:gd name="connsiteX490" fmla="*/ 295835 w 2661966"/>
                          <a:gd name="connsiteY490" fmla="*/ 3357434 h 3370881"/>
                          <a:gd name="connsiteX491" fmla="*/ 264459 w 2661966"/>
                          <a:gd name="connsiteY491" fmla="*/ 3276752 h 3370881"/>
                          <a:gd name="connsiteX492" fmla="*/ 259976 w 2661966"/>
                          <a:gd name="connsiteY492" fmla="*/ 3240893 h 3370881"/>
                          <a:gd name="connsiteX493" fmla="*/ 246529 w 2661966"/>
                          <a:gd name="connsiteY493" fmla="*/ 3178140 h 3370881"/>
                          <a:gd name="connsiteX494" fmla="*/ 237565 w 2661966"/>
                          <a:gd name="connsiteY494" fmla="*/ 3084011 h 3370881"/>
                          <a:gd name="connsiteX495" fmla="*/ 228600 w 2661966"/>
                          <a:gd name="connsiteY495" fmla="*/ 3057117 h 3370881"/>
                          <a:gd name="connsiteX496" fmla="*/ 219635 w 2661966"/>
                          <a:gd name="connsiteY496" fmla="*/ 3021258 h 3370881"/>
                          <a:gd name="connsiteX497" fmla="*/ 206188 w 2661966"/>
                          <a:gd name="connsiteY497" fmla="*/ 2980917 h 3370881"/>
                          <a:gd name="connsiteX498" fmla="*/ 201706 w 2661966"/>
                          <a:gd name="connsiteY498" fmla="*/ 2949540 h 3370881"/>
                          <a:gd name="connsiteX499" fmla="*/ 197223 w 2661966"/>
                          <a:gd name="connsiteY499" fmla="*/ 2927129 h 3370881"/>
                          <a:gd name="connsiteX500" fmla="*/ 192741 w 2661966"/>
                          <a:gd name="connsiteY500" fmla="*/ 2891270 h 3370881"/>
                          <a:gd name="connsiteX501" fmla="*/ 188259 w 2661966"/>
                          <a:gd name="connsiteY501" fmla="*/ 2850929 h 3370881"/>
                          <a:gd name="connsiteX502" fmla="*/ 179294 w 2661966"/>
                          <a:gd name="connsiteY502" fmla="*/ 2824034 h 3370881"/>
                          <a:gd name="connsiteX503" fmla="*/ 165847 w 2661966"/>
                          <a:gd name="connsiteY503" fmla="*/ 2774729 h 3370881"/>
                          <a:gd name="connsiteX504" fmla="*/ 161365 w 2661966"/>
                          <a:gd name="connsiteY504" fmla="*/ 2747834 h 3370881"/>
                          <a:gd name="connsiteX505" fmla="*/ 156882 w 2661966"/>
                          <a:gd name="connsiteY505" fmla="*/ 2559576 h 3370881"/>
                          <a:gd name="connsiteX506" fmla="*/ 152400 w 2661966"/>
                          <a:gd name="connsiteY506" fmla="*/ 2519234 h 3370881"/>
                          <a:gd name="connsiteX507" fmla="*/ 118035 w 2661966"/>
                          <a:gd name="connsiteY507" fmla="*/ 2400004 h 3370881"/>
                          <a:gd name="connsiteX508" fmla="*/ 117048 w 2661966"/>
                          <a:gd name="connsiteY508" fmla="*/ 2344423 h 3370881"/>
                          <a:gd name="connsiteX509" fmla="*/ 100106 w 2661966"/>
                          <a:gd name="connsiteY509" fmla="*/ 2330976 h 3370881"/>
                          <a:gd name="connsiteX510" fmla="*/ 138953 w 2661966"/>
                          <a:gd name="connsiteY510" fmla="*/ 2313046 h 3370881"/>
                          <a:gd name="connsiteX511" fmla="*/ 152400 w 2661966"/>
                          <a:gd name="connsiteY511" fmla="*/ 2304081 h 3370881"/>
                          <a:gd name="connsiteX512" fmla="*/ 170329 w 2661966"/>
                          <a:gd name="connsiteY512" fmla="*/ 2259258 h 3370881"/>
                          <a:gd name="connsiteX513" fmla="*/ 188259 w 2661966"/>
                          <a:gd name="connsiteY513" fmla="*/ 2223399 h 3370881"/>
                          <a:gd name="connsiteX514" fmla="*/ 206188 w 2661966"/>
                          <a:gd name="connsiteY514" fmla="*/ 2187540 h 3370881"/>
                          <a:gd name="connsiteX515" fmla="*/ 210670 w 2661966"/>
                          <a:gd name="connsiteY515" fmla="*/ 2174093 h 3370881"/>
                          <a:gd name="connsiteX516" fmla="*/ 219635 w 2661966"/>
                          <a:gd name="connsiteY516" fmla="*/ 2115823 h 3370881"/>
                          <a:gd name="connsiteX517" fmla="*/ 210670 w 2661966"/>
                          <a:gd name="connsiteY517" fmla="*/ 1958940 h 3370881"/>
                          <a:gd name="connsiteX518" fmla="*/ 192741 w 2661966"/>
                          <a:gd name="connsiteY518" fmla="*/ 1923081 h 3370881"/>
                          <a:gd name="connsiteX519" fmla="*/ 179294 w 2661966"/>
                          <a:gd name="connsiteY519" fmla="*/ 1891705 h 3370881"/>
                          <a:gd name="connsiteX520" fmla="*/ 165847 w 2661966"/>
                          <a:gd name="connsiteY520" fmla="*/ 1864811 h 3370881"/>
                          <a:gd name="connsiteX521" fmla="*/ 152400 w 2661966"/>
                          <a:gd name="connsiteY521" fmla="*/ 1833434 h 3370881"/>
                          <a:gd name="connsiteX522" fmla="*/ 143435 w 2661966"/>
                          <a:gd name="connsiteY522" fmla="*/ 1819987 h 3370881"/>
                          <a:gd name="connsiteX523" fmla="*/ 107576 w 2661966"/>
                          <a:gd name="connsiteY523" fmla="*/ 1784129 h 3370881"/>
                          <a:gd name="connsiteX524" fmla="*/ 94129 w 2661966"/>
                          <a:gd name="connsiteY524" fmla="*/ 1779646 h 3370881"/>
                          <a:gd name="connsiteX525" fmla="*/ 71718 w 2661966"/>
                          <a:gd name="connsiteY525" fmla="*/ 1770681 h 3370881"/>
                          <a:gd name="connsiteX526" fmla="*/ 58270 w 2661966"/>
                          <a:gd name="connsiteY526" fmla="*/ 1761717 h 3370881"/>
                          <a:gd name="connsiteX527" fmla="*/ 26894 w 2661966"/>
                          <a:gd name="connsiteY527" fmla="*/ 1730340 h 3370881"/>
                          <a:gd name="connsiteX528" fmla="*/ 0 w 2661966"/>
                          <a:gd name="connsiteY528" fmla="*/ 1707929 h 3370881"/>
                          <a:gd name="connsiteX0" fmla="*/ 0 w 2661966"/>
                          <a:gd name="connsiteY0" fmla="*/ 1707929 h 3370881"/>
                          <a:gd name="connsiteX1" fmla="*/ 22412 w 2661966"/>
                          <a:gd name="connsiteY1" fmla="*/ 1698964 h 3370881"/>
                          <a:gd name="connsiteX2" fmla="*/ 31376 w 2661966"/>
                          <a:gd name="connsiteY2" fmla="*/ 1681034 h 3370881"/>
                          <a:gd name="connsiteX3" fmla="*/ 44823 w 2661966"/>
                          <a:gd name="connsiteY3" fmla="*/ 1672070 h 3370881"/>
                          <a:gd name="connsiteX4" fmla="*/ 58270 w 2661966"/>
                          <a:gd name="connsiteY4" fmla="*/ 1654140 h 3370881"/>
                          <a:gd name="connsiteX5" fmla="*/ 76200 w 2661966"/>
                          <a:gd name="connsiteY5" fmla="*/ 1645176 h 3370881"/>
                          <a:gd name="connsiteX6" fmla="*/ 98612 w 2661966"/>
                          <a:gd name="connsiteY6" fmla="*/ 1636211 h 3370881"/>
                          <a:gd name="connsiteX7" fmla="*/ 125506 w 2661966"/>
                          <a:gd name="connsiteY7" fmla="*/ 1627246 h 3370881"/>
                          <a:gd name="connsiteX8" fmla="*/ 152400 w 2661966"/>
                          <a:gd name="connsiteY8" fmla="*/ 1609317 h 3370881"/>
                          <a:gd name="connsiteX9" fmla="*/ 170329 w 2661966"/>
                          <a:gd name="connsiteY9" fmla="*/ 1600352 h 3370881"/>
                          <a:gd name="connsiteX10" fmla="*/ 188259 w 2661966"/>
                          <a:gd name="connsiteY10" fmla="*/ 1582423 h 3370881"/>
                          <a:gd name="connsiteX11" fmla="*/ 228600 w 2661966"/>
                          <a:gd name="connsiteY11" fmla="*/ 1564493 h 3370881"/>
                          <a:gd name="connsiteX12" fmla="*/ 255494 w 2661966"/>
                          <a:gd name="connsiteY12" fmla="*/ 1546564 h 3370881"/>
                          <a:gd name="connsiteX13" fmla="*/ 300318 w 2661966"/>
                          <a:gd name="connsiteY13" fmla="*/ 1524152 h 3370881"/>
                          <a:gd name="connsiteX14" fmla="*/ 313765 w 2661966"/>
                          <a:gd name="connsiteY14" fmla="*/ 1515187 h 3370881"/>
                          <a:gd name="connsiteX15" fmla="*/ 340659 w 2661966"/>
                          <a:gd name="connsiteY15" fmla="*/ 1510705 h 3370881"/>
                          <a:gd name="connsiteX16" fmla="*/ 363070 w 2661966"/>
                          <a:gd name="connsiteY16" fmla="*/ 1506223 h 3370881"/>
                          <a:gd name="connsiteX17" fmla="*/ 389965 w 2661966"/>
                          <a:gd name="connsiteY17" fmla="*/ 1501740 h 3370881"/>
                          <a:gd name="connsiteX18" fmla="*/ 425823 w 2661966"/>
                          <a:gd name="connsiteY18" fmla="*/ 1497258 h 3370881"/>
                          <a:gd name="connsiteX19" fmla="*/ 470647 w 2661966"/>
                          <a:gd name="connsiteY19" fmla="*/ 1488293 h 3370881"/>
                          <a:gd name="connsiteX20" fmla="*/ 515470 w 2661966"/>
                          <a:gd name="connsiteY20" fmla="*/ 1479329 h 3370881"/>
                          <a:gd name="connsiteX21" fmla="*/ 528918 w 2661966"/>
                          <a:gd name="connsiteY21" fmla="*/ 1470364 h 3370881"/>
                          <a:gd name="connsiteX22" fmla="*/ 600635 w 2661966"/>
                          <a:gd name="connsiteY22" fmla="*/ 1456917 h 3370881"/>
                          <a:gd name="connsiteX23" fmla="*/ 690282 w 2661966"/>
                          <a:gd name="connsiteY23" fmla="*/ 1447952 h 3370881"/>
                          <a:gd name="connsiteX24" fmla="*/ 793376 w 2661966"/>
                          <a:gd name="connsiteY24" fmla="*/ 1452434 h 3370881"/>
                          <a:gd name="connsiteX25" fmla="*/ 874059 w 2661966"/>
                          <a:gd name="connsiteY25" fmla="*/ 1465881 h 3370881"/>
                          <a:gd name="connsiteX26" fmla="*/ 914400 w 2661966"/>
                          <a:gd name="connsiteY26" fmla="*/ 1470364 h 3370881"/>
                          <a:gd name="connsiteX27" fmla="*/ 1030941 w 2661966"/>
                          <a:gd name="connsiteY27" fmla="*/ 1483811 h 3370881"/>
                          <a:gd name="connsiteX28" fmla="*/ 1151965 w 2661966"/>
                          <a:gd name="connsiteY28" fmla="*/ 1492776 h 3370881"/>
                          <a:gd name="connsiteX29" fmla="*/ 1281953 w 2661966"/>
                          <a:gd name="connsiteY29" fmla="*/ 1501740 h 3370881"/>
                          <a:gd name="connsiteX30" fmla="*/ 1465729 w 2661966"/>
                          <a:gd name="connsiteY30" fmla="*/ 1497258 h 3370881"/>
                          <a:gd name="connsiteX31" fmla="*/ 1510553 w 2661966"/>
                          <a:gd name="connsiteY31" fmla="*/ 1492776 h 3370881"/>
                          <a:gd name="connsiteX32" fmla="*/ 1582270 w 2661966"/>
                          <a:gd name="connsiteY32" fmla="*/ 1461399 h 3370881"/>
                          <a:gd name="connsiteX33" fmla="*/ 1604682 w 2661966"/>
                          <a:gd name="connsiteY33" fmla="*/ 1456917 h 3370881"/>
                          <a:gd name="connsiteX34" fmla="*/ 1622612 w 2661966"/>
                          <a:gd name="connsiteY34" fmla="*/ 1447952 h 3370881"/>
                          <a:gd name="connsiteX35" fmla="*/ 1645023 w 2661966"/>
                          <a:gd name="connsiteY35" fmla="*/ 1438987 h 3370881"/>
                          <a:gd name="connsiteX36" fmla="*/ 1662953 w 2661966"/>
                          <a:gd name="connsiteY36" fmla="*/ 1425540 h 3370881"/>
                          <a:gd name="connsiteX37" fmla="*/ 1698812 w 2661966"/>
                          <a:gd name="connsiteY37" fmla="*/ 1407611 h 3370881"/>
                          <a:gd name="connsiteX38" fmla="*/ 1739153 w 2661966"/>
                          <a:gd name="connsiteY38" fmla="*/ 1380717 h 3370881"/>
                          <a:gd name="connsiteX39" fmla="*/ 1752600 w 2661966"/>
                          <a:gd name="connsiteY39" fmla="*/ 1367270 h 3370881"/>
                          <a:gd name="connsiteX40" fmla="*/ 1775012 w 2661966"/>
                          <a:gd name="connsiteY40" fmla="*/ 1353823 h 3370881"/>
                          <a:gd name="connsiteX41" fmla="*/ 1797423 w 2661966"/>
                          <a:gd name="connsiteY41" fmla="*/ 1335893 h 3370881"/>
                          <a:gd name="connsiteX42" fmla="*/ 1810870 w 2661966"/>
                          <a:gd name="connsiteY42" fmla="*/ 1304517 h 3370881"/>
                          <a:gd name="connsiteX43" fmla="*/ 1815353 w 2661966"/>
                          <a:gd name="connsiteY43" fmla="*/ 1291070 h 3370881"/>
                          <a:gd name="connsiteX44" fmla="*/ 1801906 w 2661966"/>
                          <a:gd name="connsiteY44" fmla="*/ 1138670 h 3370881"/>
                          <a:gd name="connsiteX45" fmla="*/ 1792941 w 2661966"/>
                          <a:gd name="connsiteY45" fmla="*/ 1125223 h 3370881"/>
                          <a:gd name="connsiteX46" fmla="*/ 1757082 w 2661966"/>
                          <a:gd name="connsiteY46" fmla="*/ 1093846 h 3370881"/>
                          <a:gd name="connsiteX47" fmla="*/ 1730188 w 2661966"/>
                          <a:gd name="connsiteY47" fmla="*/ 1066952 h 3370881"/>
                          <a:gd name="connsiteX48" fmla="*/ 1703294 w 2661966"/>
                          <a:gd name="connsiteY48" fmla="*/ 1049023 h 3370881"/>
                          <a:gd name="connsiteX49" fmla="*/ 1622612 w 2661966"/>
                          <a:gd name="connsiteY49" fmla="*/ 1053505 h 3370881"/>
                          <a:gd name="connsiteX50" fmla="*/ 1595718 w 2661966"/>
                          <a:gd name="connsiteY50" fmla="*/ 1062470 h 3370881"/>
                          <a:gd name="connsiteX51" fmla="*/ 1573306 w 2661966"/>
                          <a:gd name="connsiteY51" fmla="*/ 1066952 h 3370881"/>
                          <a:gd name="connsiteX52" fmla="*/ 1453385 w 2661966"/>
                          <a:gd name="connsiteY52" fmla="*/ 1082761 h 3370881"/>
                          <a:gd name="connsiteX53" fmla="*/ 1326776 w 2661966"/>
                          <a:gd name="connsiteY53" fmla="*/ 1062470 h 3370881"/>
                          <a:gd name="connsiteX54" fmla="*/ 1308847 w 2661966"/>
                          <a:gd name="connsiteY54" fmla="*/ 1057987 h 3370881"/>
                          <a:gd name="connsiteX55" fmla="*/ 1277470 w 2661966"/>
                          <a:gd name="connsiteY55" fmla="*/ 1053505 h 3370881"/>
                          <a:gd name="connsiteX56" fmla="*/ 1259541 w 2661966"/>
                          <a:gd name="connsiteY56" fmla="*/ 1049023 h 3370881"/>
                          <a:gd name="connsiteX57" fmla="*/ 1232647 w 2661966"/>
                          <a:gd name="connsiteY57" fmla="*/ 1044540 h 3370881"/>
                          <a:gd name="connsiteX58" fmla="*/ 1053353 w 2661966"/>
                          <a:gd name="connsiteY58" fmla="*/ 1049023 h 3370881"/>
                          <a:gd name="connsiteX59" fmla="*/ 1035423 w 2661966"/>
                          <a:gd name="connsiteY59" fmla="*/ 1053505 h 3370881"/>
                          <a:gd name="connsiteX60" fmla="*/ 1008529 w 2661966"/>
                          <a:gd name="connsiteY60" fmla="*/ 1057987 h 3370881"/>
                          <a:gd name="connsiteX61" fmla="*/ 995082 w 2661966"/>
                          <a:gd name="connsiteY61" fmla="*/ 1062470 h 3370881"/>
                          <a:gd name="connsiteX62" fmla="*/ 945776 w 2661966"/>
                          <a:gd name="connsiteY62" fmla="*/ 1031093 h 3370881"/>
                          <a:gd name="connsiteX63" fmla="*/ 941294 w 2661966"/>
                          <a:gd name="connsiteY63" fmla="*/ 1017646 h 3370881"/>
                          <a:gd name="connsiteX64" fmla="*/ 932329 w 2661966"/>
                          <a:gd name="connsiteY64" fmla="*/ 919034 h 3370881"/>
                          <a:gd name="connsiteX65" fmla="*/ 914400 w 2661966"/>
                          <a:gd name="connsiteY65" fmla="*/ 901105 h 3370881"/>
                          <a:gd name="connsiteX66" fmla="*/ 918882 w 2661966"/>
                          <a:gd name="connsiteY66" fmla="*/ 869729 h 3370881"/>
                          <a:gd name="connsiteX67" fmla="*/ 941294 w 2661966"/>
                          <a:gd name="connsiteY67" fmla="*/ 865246 h 3370881"/>
                          <a:gd name="connsiteX68" fmla="*/ 959223 w 2661966"/>
                          <a:gd name="connsiteY68" fmla="*/ 851799 h 3370881"/>
                          <a:gd name="connsiteX69" fmla="*/ 990600 w 2661966"/>
                          <a:gd name="connsiteY69" fmla="*/ 847317 h 3370881"/>
                          <a:gd name="connsiteX70" fmla="*/ 1129553 w 2661966"/>
                          <a:gd name="connsiteY70" fmla="*/ 838352 h 3370881"/>
                          <a:gd name="connsiteX71" fmla="*/ 1147482 w 2661966"/>
                          <a:gd name="connsiteY71" fmla="*/ 829387 h 3370881"/>
                          <a:gd name="connsiteX72" fmla="*/ 1178859 w 2661966"/>
                          <a:gd name="connsiteY72" fmla="*/ 806976 h 3370881"/>
                          <a:gd name="connsiteX73" fmla="*/ 1192306 w 2661966"/>
                          <a:gd name="connsiteY73" fmla="*/ 793529 h 3370881"/>
                          <a:gd name="connsiteX74" fmla="*/ 1214718 w 2661966"/>
                          <a:gd name="connsiteY74" fmla="*/ 784564 h 3370881"/>
                          <a:gd name="connsiteX75" fmla="*/ 1241612 w 2661966"/>
                          <a:gd name="connsiteY75" fmla="*/ 771117 h 3370881"/>
                          <a:gd name="connsiteX76" fmla="*/ 1277470 w 2661966"/>
                          <a:gd name="connsiteY76" fmla="*/ 753187 h 3370881"/>
                          <a:gd name="connsiteX77" fmla="*/ 1295400 w 2661966"/>
                          <a:gd name="connsiteY77" fmla="*/ 730776 h 3370881"/>
                          <a:gd name="connsiteX78" fmla="*/ 1317812 w 2661966"/>
                          <a:gd name="connsiteY78" fmla="*/ 708364 h 3370881"/>
                          <a:gd name="connsiteX79" fmla="*/ 1353670 w 2661966"/>
                          <a:gd name="connsiteY79" fmla="*/ 663540 h 3370881"/>
                          <a:gd name="connsiteX80" fmla="*/ 1371600 w 2661966"/>
                          <a:gd name="connsiteY80" fmla="*/ 636646 h 3370881"/>
                          <a:gd name="connsiteX81" fmla="*/ 1380565 w 2661966"/>
                          <a:gd name="connsiteY81" fmla="*/ 596305 h 3370881"/>
                          <a:gd name="connsiteX82" fmla="*/ 1385047 w 2661966"/>
                          <a:gd name="connsiteY82" fmla="*/ 582858 h 3370881"/>
                          <a:gd name="connsiteX83" fmla="*/ 1380565 w 2661966"/>
                          <a:gd name="connsiteY83" fmla="*/ 533552 h 3370881"/>
                          <a:gd name="connsiteX84" fmla="*/ 1367118 w 2661966"/>
                          <a:gd name="connsiteY84" fmla="*/ 524587 h 3370881"/>
                          <a:gd name="connsiteX85" fmla="*/ 1349188 w 2661966"/>
                          <a:gd name="connsiteY85" fmla="*/ 520105 h 3370881"/>
                          <a:gd name="connsiteX86" fmla="*/ 1324871 w 2661966"/>
                          <a:gd name="connsiteY86" fmla="*/ 516855 h 3370881"/>
                          <a:gd name="connsiteX87" fmla="*/ 1280048 w 2661966"/>
                          <a:gd name="connsiteY87" fmla="*/ 523243 h 3370881"/>
                          <a:gd name="connsiteX88" fmla="*/ 1250576 w 2661966"/>
                          <a:gd name="connsiteY88" fmla="*/ 529070 h 3370881"/>
                          <a:gd name="connsiteX89" fmla="*/ 1210235 w 2661966"/>
                          <a:gd name="connsiteY89" fmla="*/ 542517 h 3370881"/>
                          <a:gd name="connsiteX90" fmla="*/ 1183341 w 2661966"/>
                          <a:gd name="connsiteY90" fmla="*/ 555964 h 3370881"/>
                          <a:gd name="connsiteX91" fmla="*/ 1160929 w 2661966"/>
                          <a:gd name="connsiteY91" fmla="*/ 569411 h 3370881"/>
                          <a:gd name="connsiteX92" fmla="*/ 1134035 w 2661966"/>
                          <a:gd name="connsiteY92" fmla="*/ 578376 h 3370881"/>
                          <a:gd name="connsiteX93" fmla="*/ 1111623 w 2661966"/>
                          <a:gd name="connsiteY93" fmla="*/ 587340 h 3370881"/>
                          <a:gd name="connsiteX94" fmla="*/ 1084729 w 2661966"/>
                          <a:gd name="connsiteY94" fmla="*/ 596305 h 3370881"/>
                          <a:gd name="connsiteX95" fmla="*/ 986118 w 2661966"/>
                          <a:gd name="connsiteY95" fmla="*/ 591823 h 3370881"/>
                          <a:gd name="connsiteX96" fmla="*/ 927847 w 2661966"/>
                          <a:gd name="connsiteY96" fmla="*/ 578376 h 3370881"/>
                          <a:gd name="connsiteX97" fmla="*/ 896470 w 2661966"/>
                          <a:gd name="connsiteY97" fmla="*/ 555964 h 3370881"/>
                          <a:gd name="connsiteX98" fmla="*/ 883023 w 2661966"/>
                          <a:gd name="connsiteY98" fmla="*/ 546999 h 3370881"/>
                          <a:gd name="connsiteX99" fmla="*/ 865094 w 2661966"/>
                          <a:gd name="connsiteY99" fmla="*/ 497693 h 3370881"/>
                          <a:gd name="connsiteX100" fmla="*/ 869576 w 2661966"/>
                          <a:gd name="connsiteY100" fmla="*/ 403564 h 3370881"/>
                          <a:gd name="connsiteX101" fmla="*/ 874059 w 2661966"/>
                          <a:gd name="connsiteY101" fmla="*/ 385634 h 3370881"/>
                          <a:gd name="connsiteX102" fmla="*/ 883023 w 2661966"/>
                          <a:gd name="connsiteY102" fmla="*/ 372187 h 3370881"/>
                          <a:gd name="connsiteX103" fmla="*/ 913728 w 2661966"/>
                          <a:gd name="connsiteY103" fmla="*/ 342268 h 3370881"/>
                          <a:gd name="connsiteX104" fmla="*/ 914400 w 2661966"/>
                          <a:gd name="connsiteY104" fmla="*/ 385634 h 3370881"/>
                          <a:gd name="connsiteX105" fmla="*/ 909918 w 2661966"/>
                          <a:gd name="connsiteY105" fmla="*/ 408046 h 3370881"/>
                          <a:gd name="connsiteX106" fmla="*/ 900953 w 2661966"/>
                          <a:gd name="connsiteY106" fmla="*/ 466317 h 3370881"/>
                          <a:gd name="connsiteX107" fmla="*/ 905435 w 2661966"/>
                          <a:gd name="connsiteY107" fmla="*/ 515623 h 3370881"/>
                          <a:gd name="connsiteX108" fmla="*/ 932329 w 2661966"/>
                          <a:gd name="connsiteY108" fmla="*/ 551481 h 3370881"/>
                          <a:gd name="connsiteX109" fmla="*/ 954741 w 2661966"/>
                          <a:gd name="connsiteY109" fmla="*/ 560446 h 3370881"/>
                          <a:gd name="connsiteX110" fmla="*/ 972670 w 2661966"/>
                          <a:gd name="connsiteY110" fmla="*/ 569411 h 3370881"/>
                          <a:gd name="connsiteX111" fmla="*/ 1066800 w 2661966"/>
                          <a:gd name="connsiteY111" fmla="*/ 564929 h 3370881"/>
                          <a:gd name="connsiteX112" fmla="*/ 1111623 w 2661966"/>
                          <a:gd name="connsiteY112" fmla="*/ 551481 h 3370881"/>
                          <a:gd name="connsiteX113" fmla="*/ 1129553 w 2661966"/>
                          <a:gd name="connsiteY113" fmla="*/ 538034 h 3370881"/>
                          <a:gd name="connsiteX114" fmla="*/ 1156447 w 2661966"/>
                          <a:gd name="connsiteY114" fmla="*/ 511140 h 3370881"/>
                          <a:gd name="connsiteX115" fmla="*/ 1160929 w 2661966"/>
                          <a:gd name="connsiteY115" fmla="*/ 493211 h 3370881"/>
                          <a:gd name="connsiteX116" fmla="*/ 1178859 w 2661966"/>
                          <a:gd name="connsiteY116" fmla="*/ 331846 h 3370881"/>
                          <a:gd name="connsiteX117" fmla="*/ 1215315 w 2661966"/>
                          <a:gd name="connsiteY117" fmla="*/ 270289 h 3370881"/>
                          <a:gd name="connsiteX118" fmla="*/ 1214718 w 2661966"/>
                          <a:gd name="connsiteY118" fmla="*/ 367705 h 3370881"/>
                          <a:gd name="connsiteX119" fmla="*/ 1201270 w 2661966"/>
                          <a:gd name="connsiteY119" fmla="*/ 412529 h 3370881"/>
                          <a:gd name="connsiteX120" fmla="*/ 1210235 w 2661966"/>
                          <a:gd name="connsiteY120" fmla="*/ 461834 h 3370881"/>
                          <a:gd name="connsiteX121" fmla="*/ 1214718 w 2661966"/>
                          <a:gd name="connsiteY121" fmla="*/ 475281 h 3370881"/>
                          <a:gd name="connsiteX122" fmla="*/ 1231975 w 2661966"/>
                          <a:gd name="connsiteY122" fmla="*/ 478531 h 3370881"/>
                          <a:gd name="connsiteX123" fmla="*/ 1252481 w 2661966"/>
                          <a:gd name="connsiteY123" fmla="*/ 492651 h 3370881"/>
                          <a:gd name="connsiteX124" fmla="*/ 1317812 w 2661966"/>
                          <a:gd name="connsiteY124" fmla="*/ 488168 h 3370881"/>
                          <a:gd name="connsiteX125" fmla="*/ 1357480 w 2661966"/>
                          <a:gd name="connsiteY125" fmla="*/ 477299 h 3370881"/>
                          <a:gd name="connsiteX126" fmla="*/ 1506070 w 2661966"/>
                          <a:gd name="connsiteY126" fmla="*/ 457352 h 3370881"/>
                          <a:gd name="connsiteX127" fmla="*/ 1550894 w 2661966"/>
                          <a:gd name="connsiteY127" fmla="*/ 430458 h 3370881"/>
                          <a:gd name="connsiteX128" fmla="*/ 1564341 w 2661966"/>
                          <a:gd name="connsiteY128" fmla="*/ 417011 h 3370881"/>
                          <a:gd name="connsiteX129" fmla="*/ 1586753 w 2661966"/>
                          <a:gd name="connsiteY129" fmla="*/ 399081 h 3370881"/>
                          <a:gd name="connsiteX130" fmla="*/ 1595718 w 2661966"/>
                          <a:gd name="connsiteY130" fmla="*/ 381152 h 3370881"/>
                          <a:gd name="connsiteX131" fmla="*/ 1622664 w 2661966"/>
                          <a:gd name="connsiteY131" fmla="*/ 352560 h 3370881"/>
                          <a:gd name="connsiteX132" fmla="*/ 1639116 w 2661966"/>
                          <a:gd name="connsiteY132" fmla="*/ 291047 h 3370881"/>
                          <a:gd name="connsiteX133" fmla="*/ 1604852 w 2661966"/>
                          <a:gd name="connsiteY133" fmla="*/ 236279 h 3370881"/>
                          <a:gd name="connsiteX134" fmla="*/ 1537447 w 2661966"/>
                          <a:gd name="connsiteY134" fmla="*/ 188411 h 3370881"/>
                          <a:gd name="connsiteX135" fmla="*/ 1722867 w 2661966"/>
                          <a:gd name="connsiteY135" fmla="*/ 284146 h 3370881"/>
                          <a:gd name="connsiteX136" fmla="*/ 1655669 w 2661966"/>
                          <a:gd name="connsiteY136" fmla="*/ 407486 h 3370881"/>
                          <a:gd name="connsiteX137" fmla="*/ 1658470 w 2661966"/>
                          <a:gd name="connsiteY137" fmla="*/ 412529 h 3370881"/>
                          <a:gd name="connsiteX138" fmla="*/ 1685365 w 2661966"/>
                          <a:gd name="connsiteY138" fmla="*/ 390117 h 3370881"/>
                          <a:gd name="connsiteX139" fmla="*/ 1694329 w 2661966"/>
                          <a:gd name="connsiteY139" fmla="*/ 376670 h 3370881"/>
                          <a:gd name="connsiteX140" fmla="*/ 1734670 w 2661966"/>
                          <a:gd name="connsiteY140" fmla="*/ 354258 h 3370881"/>
                          <a:gd name="connsiteX141" fmla="*/ 1743635 w 2661966"/>
                          <a:gd name="connsiteY141" fmla="*/ 340811 h 3370881"/>
                          <a:gd name="connsiteX142" fmla="*/ 1757082 w 2661966"/>
                          <a:gd name="connsiteY142" fmla="*/ 336329 h 3370881"/>
                          <a:gd name="connsiteX143" fmla="*/ 1843909 w 2661966"/>
                          <a:gd name="connsiteY143" fmla="*/ 262341 h 3370881"/>
                          <a:gd name="connsiteX144" fmla="*/ 1874221 w 2661966"/>
                          <a:gd name="connsiteY144" fmla="*/ 202194 h 3370881"/>
                          <a:gd name="connsiteX145" fmla="*/ 1828094 w 2661966"/>
                          <a:gd name="connsiteY145" fmla="*/ 136767 h 3370881"/>
                          <a:gd name="connsiteX146" fmla="*/ 1772023 w 2661966"/>
                          <a:gd name="connsiteY146" fmla="*/ 77249 h 3370881"/>
                          <a:gd name="connsiteX147" fmla="*/ 1948888 w 2661966"/>
                          <a:gd name="connsiteY147" fmla="*/ 178018 h 3370881"/>
                          <a:gd name="connsiteX148" fmla="*/ 1952362 w 2661966"/>
                          <a:gd name="connsiteY148" fmla="*/ 254265 h 3370881"/>
                          <a:gd name="connsiteX149" fmla="*/ 1874221 w 2661966"/>
                          <a:gd name="connsiteY149" fmla="*/ 318698 h 3370881"/>
                          <a:gd name="connsiteX150" fmla="*/ 1788459 w 2661966"/>
                          <a:gd name="connsiteY150" fmla="*/ 367705 h 3370881"/>
                          <a:gd name="connsiteX151" fmla="*/ 1761565 w 2661966"/>
                          <a:gd name="connsiteY151" fmla="*/ 390117 h 3370881"/>
                          <a:gd name="connsiteX152" fmla="*/ 1783976 w 2661966"/>
                          <a:gd name="connsiteY152" fmla="*/ 399081 h 3370881"/>
                          <a:gd name="connsiteX153" fmla="*/ 1878106 w 2661966"/>
                          <a:gd name="connsiteY153" fmla="*/ 390117 h 3370881"/>
                          <a:gd name="connsiteX154" fmla="*/ 1891553 w 2661966"/>
                          <a:gd name="connsiteY154" fmla="*/ 381152 h 3370881"/>
                          <a:gd name="connsiteX155" fmla="*/ 1918447 w 2661966"/>
                          <a:gd name="connsiteY155" fmla="*/ 372187 h 3370881"/>
                          <a:gd name="connsiteX156" fmla="*/ 1940859 w 2661966"/>
                          <a:gd name="connsiteY156" fmla="*/ 358740 h 3370881"/>
                          <a:gd name="connsiteX157" fmla="*/ 1954306 w 2661966"/>
                          <a:gd name="connsiteY157" fmla="*/ 354258 h 3370881"/>
                          <a:gd name="connsiteX158" fmla="*/ 2103145 w 2661966"/>
                          <a:gd name="connsiteY158" fmla="*/ 202207 h 3370881"/>
                          <a:gd name="connsiteX159" fmla="*/ 2064254 w 2661966"/>
                          <a:gd name="connsiteY159" fmla="*/ 20406 h 3370881"/>
                          <a:gd name="connsiteX160" fmla="*/ 2169347 w 2661966"/>
                          <a:gd name="connsiteY160" fmla="*/ 104479 h 3370881"/>
                          <a:gd name="connsiteX161" fmla="*/ 2183354 w 2661966"/>
                          <a:gd name="connsiteY161" fmla="*/ 192893 h 3370881"/>
                          <a:gd name="connsiteX162" fmla="*/ 2170300 w 2661966"/>
                          <a:gd name="connsiteY162" fmla="*/ 271231 h 3370881"/>
                          <a:gd name="connsiteX163" fmla="*/ 2096795 w 2661966"/>
                          <a:gd name="connsiteY163" fmla="*/ 316507 h 3370881"/>
                          <a:gd name="connsiteX164" fmla="*/ 1999129 w 2661966"/>
                          <a:gd name="connsiteY164" fmla="*/ 358740 h 3370881"/>
                          <a:gd name="connsiteX165" fmla="*/ 1994647 w 2661966"/>
                          <a:gd name="connsiteY165" fmla="*/ 372187 h 3370881"/>
                          <a:gd name="connsiteX166" fmla="*/ 2039470 w 2661966"/>
                          <a:gd name="connsiteY166" fmla="*/ 390117 h 3370881"/>
                          <a:gd name="connsiteX167" fmla="*/ 2115670 w 2661966"/>
                          <a:gd name="connsiteY167" fmla="*/ 390117 h 3370881"/>
                          <a:gd name="connsiteX168" fmla="*/ 2160494 w 2661966"/>
                          <a:gd name="connsiteY168" fmla="*/ 376670 h 3370881"/>
                          <a:gd name="connsiteX169" fmla="*/ 2191870 w 2661966"/>
                          <a:gd name="connsiteY169" fmla="*/ 363223 h 3370881"/>
                          <a:gd name="connsiteX170" fmla="*/ 2205318 w 2661966"/>
                          <a:gd name="connsiteY170" fmla="*/ 358740 h 3370881"/>
                          <a:gd name="connsiteX171" fmla="*/ 2273487 w 2661966"/>
                          <a:gd name="connsiteY171" fmla="*/ 280486 h 3370881"/>
                          <a:gd name="connsiteX172" fmla="*/ 2312894 w 2661966"/>
                          <a:gd name="connsiteY172" fmla="*/ 183929 h 3370881"/>
                          <a:gd name="connsiteX173" fmla="*/ 2339788 w 2661966"/>
                          <a:gd name="connsiteY173" fmla="*/ 151 h 3370881"/>
                          <a:gd name="connsiteX174" fmla="*/ 2357718 w 2661966"/>
                          <a:gd name="connsiteY174" fmla="*/ 215305 h 3370881"/>
                          <a:gd name="connsiteX175" fmla="*/ 2308598 w 2661966"/>
                          <a:gd name="connsiteY175" fmla="*/ 319520 h 3370881"/>
                          <a:gd name="connsiteX176" fmla="*/ 2245659 w 2661966"/>
                          <a:gd name="connsiteY176" fmla="*/ 390117 h 3370881"/>
                          <a:gd name="connsiteX177" fmla="*/ 2254623 w 2661966"/>
                          <a:gd name="connsiteY177" fmla="*/ 403564 h 3370881"/>
                          <a:gd name="connsiteX178" fmla="*/ 2353235 w 2661966"/>
                          <a:gd name="connsiteY178" fmla="*/ 399081 h 3370881"/>
                          <a:gd name="connsiteX179" fmla="*/ 2366682 w 2661966"/>
                          <a:gd name="connsiteY179" fmla="*/ 394599 h 3370881"/>
                          <a:gd name="connsiteX180" fmla="*/ 2389094 w 2661966"/>
                          <a:gd name="connsiteY180" fmla="*/ 390117 h 3370881"/>
                          <a:gd name="connsiteX181" fmla="*/ 2424953 w 2661966"/>
                          <a:gd name="connsiteY181" fmla="*/ 367705 h 3370881"/>
                          <a:gd name="connsiteX182" fmla="*/ 2528047 w 2661966"/>
                          <a:gd name="connsiteY182" fmla="*/ 292700 h 3370881"/>
                          <a:gd name="connsiteX183" fmla="*/ 2541495 w 2661966"/>
                          <a:gd name="connsiteY183" fmla="*/ 62906 h 3370881"/>
                          <a:gd name="connsiteX184" fmla="*/ 2591304 w 2661966"/>
                          <a:gd name="connsiteY184" fmla="*/ 214081 h 3370881"/>
                          <a:gd name="connsiteX185" fmla="*/ 2602790 w 2661966"/>
                          <a:gd name="connsiteY185" fmla="*/ 290907 h 3370881"/>
                          <a:gd name="connsiteX186" fmla="*/ 2660388 w 2661966"/>
                          <a:gd name="connsiteY186" fmla="*/ 338644 h 3370881"/>
                          <a:gd name="connsiteX187" fmla="*/ 2531969 w 2661966"/>
                          <a:gd name="connsiteY187" fmla="*/ 383206 h 3370881"/>
                          <a:gd name="connsiteX188" fmla="*/ 2442882 w 2661966"/>
                          <a:gd name="connsiteY188" fmla="*/ 403564 h 3370881"/>
                          <a:gd name="connsiteX189" fmla="*/ 2398059 w 2661966"/>
                          <a:gd name="connsiteY189" fmla="*/ 417011 h 3370881"/>
                          <a:gd name="connsiteX190" fmla="*/ 2375647 w 2661966"/>
                          <a:gd name="connsiteY190" fmla="*/ 425976 h 3370881"/>
                          <a:gd name="connsiteX191" fmla="*/ 2357718 w 2661966"/>
                          <a:gd name="connsiteY191" fmla="*/ 430458 h 3370881"/>
                          <a:gd name="connsiteX192" fmla="*/ 2344270 w 2661966"/>
                          <a:gd name="connsiteY192" fmla="*/ 461834 h 3370881"/>
                          <a:gd name="connsiteX193" fmla="*/ 2353235 w 2661966"/>
                          <a:gd name="connsiteY193" fmla="*/ 502176 h 3370881"/>
                          <a:gd name="connsiteX194" fmla="*/ 2362200 w 2661966"/>
                          <a:gd name="connsiteY194" fmla="*/ 515623 h 3370881"/>
                          <a:gd name="connsiteX195" fmla="*/ 2344270 w 2661966"/>
                          <a:gd name="connsiteY195" fmla="*/ 587340 h 3370881"/>
                          <a:gd name="connsiteX196" fmla="*/ 2321859 w 2661966"/>
                          <a:gd name="connsiteY196" fmla="*/ 614234 h 3370881"/>
                          <a:gd name="connsiteX197" fmla="*/ 2308412 w 2661966"/>
                          <a:gd name="connsiteY197" fmla="*/ 636646 h 3370881"/>
                          <a:gd name="connsiteX198" fmla="*/ 2281518 w 2661966"/>
                          <a:gd name="connsiteY198" fmla="*/ 641129 h 3370881"/>
                          <a:gd name="connsiteX199" fmla="*/ 2259106 w 2661966"/>
                          <a:gd name="connsiteY199" fmla="*/ 636646 h 3370881"/>
                          <a:gd name="connsiteX200" fmla="*/ 2277035 w 2661966"/>
                          <a:gd name="connsiteY200" fmla="*/ 578376 h 3370881"/>
                          <a:gd name="connsiteX201" fmla="*/ 2290482 w 2661966"/>
                          <a:gd name="connsiteY201" fmla="*/ 542517 h 3370881"/>
                          <a:gd name="connsiteX202" fmla="*/ 2286000 w 2661966"/>
                          <a:gd name="connsiteY202" fmla="*/ 506658 h 3370881"/>
                          <a:gd name="connsiteX203" fmla="*/ 2245659 w 2661966"/>
                          <a:gd name="connsiteY203" fmla="*/ 448387 h 3370881"/>
                          <a:gd name="connsiteX204" fmla="*/ 2200835 w 2661966"/>
                          <a:gd name="connsiteY204" fmla="*/ 430458 h 3370881"/>
                          <a:gd name="connsiteX205" fmla="*/ 2169459 w 2661966"/>
                          <a:gd name="connsiteY205" fmla="*/ 425976 h 3370881"/>
                          <a:gd name="connsiteX206" fmla="*/ 2102223 w 2661966"/>
                          <a:gd name="connsiteY206" fmla="*/ 430458 h 3370881"/>
                          <a:gd name="connsiteX207" fmla="*/ 2084294 w 2661966"/>
                          <a:gd name="connsiteY207" fmla="*/ 439423 h 3370881"/>
                          <a:gd name="connsiteX208" fmla="*/ 2070847 w 2661966"/>
                          <a:gd name="connsiteY208" fmla="*/ 443905 h 3370881"/>
                          <a:gd name="connsiteX209" fmla="*/ 2061882 w 2661966"/>
                          <a:gd name="connsiteY209" fmla="*/ 461834 h 3370881"/>
                          <a:gd name="connsiteX210" fmla="*/ 2034988 w 2661966"/>
                          <a:gd name="connsiteY210" fmla="*/ 475281 h 3370881"/>
                          <a:gd name="connsiteX211" fmla="*/ 1783976 w 2661966"/>
                          <a:gd name="connsiteY211" fmla="*/ 479764 h 3370881"/>
                          <a:gd name="connsiteX212" fmla="*/ 1766047 w 2661966"/>
                          <a:gd name="connsiteY212" fmla="*/ 488729 h 3370881"/>
                          <a:gd name="connsiteX213" fmla="*/ 1703294 w 2661966"/>
                          <a:gd name="connsiteY213" fmla="*/ 506658 h 3370881"/>
                          <a:gd name="connsiteX214" fmla="*/ 1689847 w 2661966"/>
                          <a:gd name="connsiteY214" fmla="*/ 511140 h 3370881"/>
                          <a:gd name="connsiteX215" fmla="*/ 1676400 w 2661966"/>
                          <a:gd name="connsiteY215" fmla="*/ 520105 h 3370881"/>
                          <a:gd name="connsiteX216" fmla="*/ 1649506 w 2661966"/>
                          <a:gd name="connsiteY216" fmla="*/ 529070 h 3370881"/>
                          <a:gd name="connsiteX217" fmla="*/ 1636059 w 2661966"/>
                          <a:gd name="connsiteY217" fmla="*/ 538034 h 3370881"/>
                          <a:gd name="connsiteX218" fmla="*/ 1622612 w 2661966"/>
                          <a:gd name="connsiteY218" fmla="*/ 551481 h 3370881"/>
                          <a:gd name="connsiteX219" fmla="*/ 1609165 w 2661966"/>
                          <a:gd name="connsiteY219" fmla="*/ 555964 h 3370881"/>
                          <a:gd name="connsiteX220" fmla="*/ 1577788 w 2661966"/>
                          <a:gd name="connsiteY220" fmla="*/ 587340 h 3370881"/>
                          <a:gd name="connsiteX221" fmla="*/ 1568823 w 2661966"/>
                          <a:gd name="connsiteY221" fmla="*/ 600787 h 3370881"/>
                          <a:gd name="connsiteX222" fmla="*/ 1555376 w 2661966"/>
                          <a:gd name="connsiteY222" fmla="*/ 614234 h 3370881"/>
                          <a:gd name="connsiteX223" fmla="*/ 1524000 w 2661966"/>
                          <a:gd name="connsiteY223" fmla="*/ 654576 h 3370881"/>
                          <a:gd name="connsiteX224" fmla="*/ 1519518 w 2661966"/>
                          <a:gd name="connsiteY224" fmla="*/ 668023 h 3370881"/>
                          <a:gd name="connsiteX225" fmla="*/ 1528482 w 2661966"/>
                          <a:gd name="connsiteY225" fmla="*/ 708364 h 3370881"/>
                          <a:gd name="connsiteX226" fmla="*/ 1537447 w 2661966"/>
                          <a:gd name="connsiteY226" fmla="*/ 721811 h 3370881"/>
                          <a:gd name="connsiteX227" fmla="*/ 1568823 w 2661966"/>
                          <a:gd name="connsiteY227" fmla="*/ 712846 h 3370881"/>
                          <a:gd name="connsiteX228" fmla="*/ 1600200 w 2661966"/>
                          <a:gd name="connsiteY228" fmla="*/ 712846 h 3370881"/>
                          <a:gd name="connsiteX229" fmla="*/ 1631576 w 2661966"/>
                          <a:gd name="connsiteY229" fmla="*/ 690434 h 3370881"/>
                          <a:gd name="connsiteX230" fmla="*/ 1645023 w 2661966"/>
                          <a:gd name="connsiteY230" fmla="*/ 676987 h 3370881"/>
                          <a:gd name="connsiteX231" fmla="*/ 1685365 w 2661966"/>
                          <a:gd name="connsiteY231" fmla="*/ 645611 h 3370881"/>
                          <a:gd name="connsiteX232" fmla="*/ 1716741 w 2661966"/>
                          <a:gd name="connsiteY232" fmla="*/ 614234 h 3370881"/>
                          <a:gd name="connsiteX233" fmla="*/ 1748118 w 2661966"/>
                          <a:gd name="connsiteY233" fmla="*/ 596305 h 3370881"/>
                          <a:gd name="connsiteX234" fmla="*/ 1761565 w 2661966"/>
                          <a:gd name="connsiteY234" fmla="*/ 591823 h 3370881"/>
                          <a:gd name="connsiteX235" fmla="*/ 1779494 w 2661966"/>
                          <a:gd name="connsiteY235" fmla="*/ 582858 h 3370881"/>
                          <a:gd name="connsiteX236" fmla="*/ 1815353 w 2661966"/>
                          <a:gd name="connsiteY236" fmla="*/ 573893 h 3370881"/>
                          <a:gd name="connsiteX237" fmla="*/ 2030506 w 2661966"/>
                          <a:gd name="connsiteY237" fmla="*/ 578376 h 3370881"/>
                          <a:gd name="connsiteX238" fmla="*/ 2017059 w 2661966"/>
                          <a:gd name="connsiteY238" fmla="*/ 600787 h 3370881"/>
                          <a:gd name="connsiteX239" fmla="*/ 1981200 w 2661966"/>
                          <a:gd name="connsiteY239" fmla="*/ 636646 h 3370881"/>
                          <a:gd name="connsiteX240" fmla="*/ 1967753 w 2661966"/>
                          <a:gd name="connsiteY240" fmla="*/ 650093 h 3370881"/>
                          <a:gd name="connsiteX241" fmla="*/ 1936376 w 2661966"/>
                          <a:gd name="connsiteY241" fmla="*/ 690434 h 3370881"/>
                          <a:gd name="connsiteX242" fmla="*/ 1905000 w 2661966"/>
                          <a:gd name="connsiteY242" fmla="*/ 717329 h 3370881"/>
                          <a:gd name="connsiteX243" fmla="*/ 1860176 w 2661966"/>
                          <a:gd name="connsiteY243" fmla="*/ 735258 h 3370881"/>
                          <a:gd name="connsiteX244" fmla="*/ 1788459 w 2661966"/>
                          <a:gd name="connsiteY244" fmla="*/ 744223 h 3370881"/>
                          <a:gd name="connsiteX245" fmla="*/ 1846729 w 2661966"/>
                          <a:gd name="connsiteY245" fmla="*/ 802493 h 3370881"/>
                          <a:gd name="connsiteX246" fmla="*/ 1913965 w 2661966"/>
                          <a:gd name="connsiteY246" fmla="*/ 829387 h 3370881"/>
                          <a:gd name="connsiteX247" fmla="*/ 1922929 w 2661966"/>
                          <a:gd name="connsiteY247" fmla="*/ 842834 h 3370881"/>
                          <a:gd name="connsiteX248" fmla="*/ 1967753 w 2661966"/>
                          <a:gd name="connsiteY248" fmla="*/ 883176 h 3370881"/>
                          <a:gd name="connsiteX249" fmla="*/ 1981200 w 2661966"/>
                          <a:gd name="connsiteY249" fmla="*/ 896623 h 3370881"/>
                          <a:gd name="connsiteX250" fmla="*/ 1994647 w 2661966"/>
                          <a:gd name="connsiteY250" fmla="*/ 905587 h 3370881"/>
                          <a:gd name="connsiteX251" fmla="*/ 2021541 w 2661966"/>
                          <a:gd name="connsiteY251" fmla="*/ 927999 h 3370881"/>
                          <a:gd name="connsiteX252" fmla="*/ 2030506 w 2661966"/>
                          <a:gd name="connsiteY252" fmla="*/ 941446 h 3370881"/>
                          <a:gd name="connsiteX253" fmla="*/ 2057400 w 2661966"/>
                          <a:gd name="connsiteY253" fmla="*/ 968340 h 3370881"/>
                          <a:gd name="connsiteX254" fmla="*/ 2088776 w 2661966"/>
                          <a:gd name="connsiteY254" fmla="*/ 1013164 h 3370881"/>
                          <a:gd name="connsiteX255" fmla="*/ 2115670 w 2661966"/>
                          <a:gd name="connsiteY255" fmla="*/ 1057987 h 3370881"/>
                          <a:gd name="connsiteX256" fmla="*/ 2120153 w 2661966"/>
                          <a:gd name="connsiteY256" fmla="*/ 1089364 h 3370881"/>
                          <a:gd name="connsiteX257" fmla="*/ 2138082 w 2661966"/>
                          <a:gd name="connsiteY257" fmla="*/ 1143152 h 3370881"/>
                          <a:gd name="connsiteX258" fmla="*/ 2147047 w 2661966"/>
                          <a:gd name="connsiteY258" fmla="*/ 1196940 h 3370881"/>
                          <a:gd name="connsiteX259" fmla="*/ 2151529 w 2661966"/>
                          <a:gd name="connsiteY259" fmla="*/ 1210387 h 3370881"/>
                          <a:gd name="connsiteX260" fmla="*/ 2156012 w 2661966"/>
                          <a:gd name="connsiteY260" fmla="*/ 1228317 h 3370881"/>
                          <a:gd name="connsiteX261" fmla="*/ 2173941 w 2661966"/>
                          <a:gd name="connsiteY261" fmla="*/ 1295552 h 3370881"/>
                          <a:gd name="connsiteX262" fmla="*/ 2182906 w 2661966"/>
                          <a:gd name="connsiteY262" fmla="*/ 1313481 h 3370881"/>
                          <a:gd name="connsiteX263" fmla="*/ 2187388 w 2661966"/>
                          <a:gd name="connsiteY263" fmla="*/ 1331411 h 3370881"/>
                          <a:gd name="connsiteX264" fmla="*/ 2214282 w 2661966"/>
                          <a:gd name="connsiteY264" fmla="*/ 1385199 h 3370881"/>
                          <a:gd name="connsiteX265" fmla="*/ 2218765 w 2661966"/>
                          <a:gd name="connsiteY265" fmla="*/ 1403129 h 3370881"/>
                          <a:gd name="connsiteX266" fmla="*/ 2223247 w 2661966"/>
                          <a:gd name="connsiteY266" fmla="*/ 1430023 h 3370881"/>
                          <a:gd name="connsiteX267" fmla="*/ 2236694 w 2661966"/>
                          <a:gd name="connsiteY267" fmla="*/ 1456917 h 3370881"/>
                          <a:gd name="connsiteX268" fmla="*/ 2249794 w 2661966"/>
                          <a:gd name="connsiteY268" fmla="*/ 1524624 h 3370881"/>
                          <a:gd name="connsiteX269" fmla="*/ 2241176 w 2661966"/>
                          <a:gd name="connsiteY269" fmla="*/ 1577940 h 3370881"/>
                          <a:gd name="connsiteX270" fmla="*/ 2245659 w 2661966"/>
                          <a:gd name="connsiteY270" fmla="*/ 1595870 h 3370881"/>
                          <a:gd name="connsiteX271" fmla="*/ 2249634 w 2661966"/>
                          <a:gd name="connsiteY271" fmla="*/ 1685855 h 3370881"/>
                          <a:gd name="connsiteX272" fmla="*/ 2227729 w 2661966"/>
                          <a:gd name="connsiteY272" fmla="*/ 1716893 h 3370881"/>
                          <a:gd name="connsiteX273" fmla="*/ 2240500 w 2661966"/>
                          <a:gd name="connsiteY273" fmla="*/ 1674269 h 3370881"/>
                          <a:gd name="connsiteX274" fmla="*/ 2235341 w 2661966"/>
                          <a:gd name="connsiteY274" fmla="*/ 1788611 h 3370881"/>
                          <a:gd name="connsiteX275" fmla="*/ 2230689 w 2661966"/>
                          <a:gd name="connsiteY275" fmla="*/ 1823963 h 3370881"/>
                          <a:gd name="connsiteX276" fmla="*/ 2226207 w 2661966"/>
                          <a:gd name="connsiteY276" fmla="*/ 1824470 h 3370881"/>
                          <a:gd name="connsiteX277" fmla="*/ 2208278 w 2661966"/>
                          <a:gd name="connsiteY277" fmla="*/ 1869293 h 3370881"/>
                          <a:gd name="connsiteX278" fmla="*/ 2195168 w 2661966"/>
                          <a:gd name="connsiteY278" fmla="*/ 1882740 h 3370881"/>
                          <a:gd name="connsiteX279" fmla="*/ 2203458 w 2661966"/>
                          <a:gd name="connsiteY279" fmla="*/ 1918938 h 3370881"/>
                          <a:gd name="connsiteX280" fmla="*/ 2204134 w 2661966"/>
                          <a:gd name="connsiteY280" fmla="*/ 1949806 h 3370881"/>
                          <a:gd name="connsiteX281" fmla="*/ 2226545 w 2661966"/>
                          <a:gd name="connsiteY281" fmla="*/ 1954627 h 3370881"/>
                          <a:gd name="connsiteX282" fmla="*/ 2241176 w 2661966"/>
                          <a:gd name="connsiteY282" fmla="*/ 2012729 h 3370881"/>
                          <a:gd name="connsiteX283" fmla="*/ 2263588 w 2661966"/>
                          <a:gd name="connsiteY283" fmla="*/ 2057552 h 3370881"/>
                          <a:gd name="connsiteX284" fmla="*/ 2286000 w 2661966"/>
                          <a:gd name="connsiteY284" fmla="*/ 2084446 h 3370881"/>
                          <a:gd name="connsiteX285" fmla="*/ 2299447 w 2661966"/>
                          <a:gd name="connsiteY285" fmla="*/ 2124787 h 3370881"/>
                          <a:gd name="connsiteX286" fmla="*/ 2321859 w 2661966"/>
                          <a:gd name="connsiteY286" fmla="*/ 2151681 h 3370881"/>
                          <a:gd name="connsiteX287" fmla="*/ 2344270 w 2661966"/>
                          <a:gd name="connsiteY287" fmla="*/ 2205470 h 3370881"/>
                          <a:gd name="connsiteX288" fmla="*/ 2348753 w 2661966"/>
                          <a:gd name="connsiteY288" fmla="*/ 2223399 h 3370881"/>
                          <a:gd name="connsiteX289" fmla="*/ 2366682 w 2661966"/>
                          <a:gd name="connsiteY289" fmla="*/ 2263740 h 3370881"/>
                          <a:gd name="connsiteX290" fmla="*/ 2375647 w 2661966"/>
                          <a:gd name="connsiteY290" fmla="*/ 2286152 h 3370881"/>
                          <a:gd name="connsiteX291" fmla="*/ 2380129 w 2661966"/>
                          <a:gd name="connsiteY291" fmla="*/ 2308564 h 3370881"/>
                          <a:gd name="connsiteX292" fmla="*/ 2389094 w 2661966"/>
                          <a:gd name="connsiteY292" fmla="*/ 2335458 h 3370881"/>
                          <a:gd name="connsiteX293" fmla="*/ 2393576 w 2661966"/>
                          <a:gd name="connsiteY293" fmla="*/ 2380281 h 3370881"/>
                          <a:gd name="connsiteX294" fmla="*/ 2398059 w 2661966"/>
                          <a:gd name="connsiteY294" fmla="*/ 2393729 h 3370881"/>
                          <a:gd name="connsiteX295" fmla="*/ 2419794 w 2661966"/>
                          <a:gd name="connsiteY295" fmla="*/ 2447517 h 3370881"/>
                          <a:gd name="connsiteX296" fmla="*/ 2427343 w 2661966"/>
                          <a:gd name="connsiteY296" fmla="*/ 2564058 h 3370881"/>
                          <a:gd name="connsiteX297" fmla="*/ 2389094 w 2661966"/>
                          <a:gd name="connsiteY297" fmla="*/ 2837481 h 3370881"/>
                          <a:gd name="connsiteX298" fmla="*/ 2380129 w 2661966"/>
                          <a:gd name="connsiteY298" fmla="*/ 2859893 h 3370881"/>
                          <a:gd name="connsiteX299" fmla="*/ 2357718 w 2661966"/>
                          <a:gd name="connsiteY299" fmla="*/ 2913681 h 3370881"/>
                          <a:gd name="connsiteX300" fmla="*/ 2348753 w 2661966"/>
                          <a:gd name="connsiteY300" fmla="*/ 2936093 h 3370881"/>
                          <a:gd name="connsiteX301" fmla="*/ 2339788 w 2661966"/>
                          <a:gd name="connsiteY301" fmla="*/ 2971952 h 3370881"/>
                          <a:gd name="connsiteX302" fmla="*/ 2326341 w 2661966"/>
                          <a:gd name="connsiteY302" fmla="*/ 2994364 h 3370881"/>
                          <a:gd name="connsiteX303" fmla="*/ 2317376 w 2661966"/>
                          <a:gd name="connsiteY303" fmla="*/ 3025740 h 3370881"/>
                          <a:gd name="connsiteX304" fmla="*/ 2303929 w 2661966"/>
                          <a:gd name="connsiteY304" fmla="*/ 3048152 h 3370881"/>
                          <a:gd name="connsiteX305" fmla="*/ 2290482 w 2661966"/>
                          <a:gd name="connsiteY305" fmla="*/ 3079529 h 3370881"/>
                          <a:gd name="connsiteX306" fmla="*/ 2272553 w 2661966"/>
                          <a:gd name="connsiteY306" fmla="*/ 3084011 h 3370881"/>
                          <a:gd name="connsiteX307" fmla="*/ 2259106 w 2661966"/>
                          <a:gd name="connsiteY307" fmla="*/ 3088493 h 3370881"/>
                          <a:gd name="connsiteX308" fmla="*/ 2241176 w 2661966"/>
                          <a:gd name="connsiteY308" fmla="*/ 3092976 h 3370881"/>
                          <a:gd name="connsiteX309" fmla="*/ 2209800 w 2661966"/>
                          <a:gd name="connsiteY309" fmla="*/ 3101940 h 3370881"/>
                          <a:gd name="connsiteX310" fmla="*/ 2205318 w 2661966"/>
                          <a:gd name="connsiteY310" fmla="*/ 3039187 h 3370881"/>
                          <a:gd name="connsiteX311" fmla="*/ 2218765 w 2661966"/>
                          <a:gd name="connsiteY311" fmla="*/ 3021258 h 3370881"/>
                          <a:gd name="connsiteX312" fmla="*/ 2245659 w 2661966"/>
                          <a:gd name="connsiteY312" fmla="*/ 2971952 h 3370881"/>
                          <a:gd name="connsiteX313" fmla="*/ 2268070 w 2661966"/>
                          <a:gd name="connsiteY313" fmla="*/ 2945058 h 3370881"/>
                          <a:gd name="connsiteX314" fmla="*/ 2298550 w 2661966"/>
                          <a:gd name="connsiteY314" fmla="*/ 2568540 h 3370881"/>
                          <a:gd name="connsiteX315" fmla="*/ 2284986 w 2661966"/>
                          <a:gd name="connsiteY315" fmla="*/ 2532681 h 3370881"/>
                          <a:gd name="connsiteX316" fmla="*/ 2293273 w 2661966"/>
                          <a:gd name="connsiteY316" fmla="*/ 2496653 h 3370881"/>
                          <a:gd name="connsiteX317" fmla="*/ 2278152 w 2661966"/>
                          <a:gd name="connsiteY317" fmla="*/ 2475178 h 3370881"/>
                          <a:gd name="connsiteX318" fmla="*/ 2245659 w 2661966"/>
                          <a:gd name="connsiteY318" fmla="*/ 2389247 h 3370881"/>
                          <a:gd name="connsiteX319" fmla="*/ 2195507 w 2661966"/>
                          <a:gd name="connsiteY319" fmla="*/ 2241328 h 3370881"/>
                          <a:gd name="connsiteX320" fmla="*/ 2083786 w 2661966"/>
                          <a:gd name="connsiteY320" fmla="*/ 2040300 h 3370881"/>
                          <a:gd name="connsiteX321" fmla="*/ 2048773 w 2661966"/>
                          <a:gd name="connsiteY321" fmla="*/ 2017971 h 3370881"/>
                          <a:gd name="connsiteX322" fmla="*/ 2074314 w 2661966"/>
                          <a:gd name="connsiteY322" fmla="*/ 2011967 h 3370881"/>
                          <a:gd name="connsiteX323" fmla="*/ 2034988 w 2661966"/>
                          <a:gd name="connsiteY323" fmla="*/ 2003764 h 3370881"/>
                          <a:gd name="connsiteX324" fmla="*/ 2026023 w 2661966"/>
                          <a:gd name="connsiteY324" fmla="*/ 2026176 h 3370881"/>
                          <a:gd name="connsiteX325" fmla="*/ 2021541 w 2661966"/>
                          <a:gd name="connsiteY325" fmla="*/ 2039623 h 3370881"/>
                          <a:gd name="connsiteX326" fmla="*/ 1999129 w 2661966"/>
                          <a:gd name="connsiteY326" fmla="*/ 2053070 h 3370881"/>
                          <a:gd name="connsiteX327" fmla="*/ 1990165 w 2661966"/>
                          <a:gd name="connsiteY327" fmla="*/ 2070999 h 3370881"/>
                          <a:gd name="connsiteX328" fmla="*/ 1967753 w 2661966"/>
                          <a:gd name="connsiteY328" fmla="*/ 2106858 h 3370881"/>
                          <a:gd name="connsiteX329" fmla="*/ 1981200 w 2661966"/>
                          <a:gd name="connsiteY329" fmla="*/ 2223399 h 3370881"/>
                          <a:gd name="connsiteX330" fmla="*/ 1994647 w 2661966"/>
                          <a:gd name="connsiteY330" fmla="*/ 2254776 h 3370881"/>
                          <a:gd name="connsiteX331" fmla="*/ 2003612 w 2661966"/>
                          <a:gd name="connsiteY331" fmla="*/ 2272705 h 3370881"/>
                          <a:gd name="connsiteX332" fmla="*/ 2026023 w 2661966"/>
                          <a:gd name="connsiteY332" fmla="*/ 2304081 h 3370881"/>
                          <a:gd name="connsiteX333" fmla="*/ 2043953 w 2661966"/>
                          <a:gd name="connsiteY333" fmla="*/ 2348905 h 3370881"/>
                          <a:gd name="connsiteX334" fmla="*/ 2061882 w 2661966"/>
                          <a:gd name="connsiteY334" fmla="*/ 2371317 h 3370881"/>
                          <a:gd name="connsiteX335" fmla="*/ 2088776 w 2661966"/>
                          <a:gd name="connsiteY335" fmla="*/ 2434070 h 3370881"/>
                          <a:gd name="connsiteX336" fmla="*/ 2102223 w 2661966"/>
                          <a:gd name="connsiteY336" fmla="*/ 2465446 h 3370881"/>
                          <a:gd name="connsiteX337" fmla="*/ 2106706 w 2661966"/>
                          <a:gd name="connsiteY337" fmla="*/ 2496823 h 3370881"/>
                          <a:gd name="connsiteX338" fmla="*/ 2124635 w 2661966"/>
                          <a:gd name="connsiteY338" fmla="*/ 2559576 h 3370881"/>
                          <a:gd name="connsiteX339" fmla="*/ 2138082 w 2661966"/>
                          <a:gd name="connsiteY339" fmla="*/ 2649223 h 3370881"/>
                          <a:gd name="connsiteX340" fmla="*/ 2147047 w 2661966"/>
                          <a:gd name="connsiteY340" fmla="*/ 2685081 h 3370881"/>
                          <a:gd name="connsiteX341" fmla="*/ 2151529 w 2661966"/>
                          <a:gd name="connsiteY341" fmla="*/ 2716458 h 3370881"/>
                          <a:gd name="connsiteX342" fmla="*/ 2160494 w 2661966"/>
                          <a:gd name="connsiteY342" fmla="*/ 2770246 h 3370881"/>
                          <a:gd name="connsiteX343" fmla="*/ 2156012 w 2661966"/>
                          <a:gd name="connsiteY343" fmla="*/ 2962987 h 3370881"/>
                          <a:gd name="connsiteX344" fmla="*/ 2138082 w 2661966"/>
                          <a:gd name="connsiteY344" fmla="*/ 3043670 h 3370881"/>
                          <a:gd name="connsiteX345" fmla="*/ 2133600 w 2661966"/>
                          <a:gd name="connsiteY345" fmla="*/ 3061599 h 3370881"/>
                          <a:gd name="connsiteX346" fmla="*/ 2120153 w 2661966"/>
                          <a:gd name="connsiteY346" fmla="*/ 3079529 h 3370881"/>
                          <a:gd name="connsiteX347" fmla="*/ 2111188 w 2661966"/>
                          <a:gd name="connsiteY347" fmla="*/ 3106423 h 3370881"/>
                          <a:gd name="connsiteX348" fmla="*/ 2088776 w 2661966"/>
                          <a:gd name="connsiteY348" fmla="*/ 3137799 h 3370881"/>
                          <a:gd name="connsiteX349" fmla="*/ 2075329 w 2661966"/>
                          <a:gd name="connsiteY349" fmla="*/ 3164693 h 3370881"/>
                          <a:gd name="connsiteX350" fmla="*/ 2061882 w 2661966"/>
                          <a:gd name="connsiteY350" fmla="*/ 3169176 h 3370881"/>
                          <a:gd name="connsiteX351" fmla="*/ 2021541 w 2661966"/>
                          <a:gd name="connsiteY351" fmla="*/ 3164693 h 3370881"/>
                          <a:gd name="connsiteX352" fmla="*/ 2012576 w 2661966"/>
                          <a:gd name="connsiteY352" fmla="*/ 3119870 h 3370881"/>
                          <a:gd name="connsiteX353" fmla="*/ 2048435 w 2661966"/>
                          <a:gd name="connsiteY353" fmla="*/ 3021258 h 3370881"/>
                          <a:gd name="connsiteX354" fmla="*/ 2048435 w 2661966"/>
                          <a:gd name="connsiteY354" fmla="*/ 3021258 h 3370881"/>
                          <a:gd name="connsiteX355" fmla="*/ 2061882 w 2661966"/>
                          <a:gd name="connsiteY355" fmla="*/ 2967470 h 3370881"/>
                          <a:gd name="connsiteX356" fmla="*/ 2070847 w 2661966"/>
                          <a:gd name="connsiteY356" fmla="*/ 2882305 h 3370881"/>
                          <a:gd name="connsiteX357" fmla="*/ 2066365 w 2661966"/>
                          <a:gd name="connsiteY357" fmla="*/ 2725423 h 3370881"/>
                          <a:gd name="connsiteX358" fmla="*/ 2043953 w 2661966"/>
                          <a:gd name="connsiteY358" fmla="*/ 2649223 h 3370881"/>
                          <a:gd name="connsiteX359" fmla="*/ 2030506 w 2661966"/>
                          <a:gd name="connsiteY359" fmla="*/ 2622329 h 3370881"/>
                          <a:gd name="connsiteX360" fmla="*/ 2017059 w 2661966"/>
                          <a:gd name="connsiteY360" fmla="*/ 2581987 h 3370881"/>
                          <a:gd name="connsiteX361" fmla="*/ 1981200 w 2661966"/>
                          <a:gd name="connsiteY361" fmla="*/ 2514752 h 3370881"/>
                          <a:gd name="connsiteX362" fmla="*/ 1972235 w 2661966"/>
                          <a:gd name="connsiteY362" fmla="*/ 2501305 h 3370881"/>
                          <a:gd name="connsiteX363" fmla="*/ 1958788 w 2661966"/>
                          <a:gd name="connsiteY363" fmla="*/ 2478893 h 3370881"/>
                          <a:gd name="connsiteX364" fmla="*/ 1905000 w 2661966"/>
                          <a:gd name="connsiteY364" fmla="*/ 2398211 h 3370881"/>
                          <a:gd name="connsiteX365" fmla="*/ 1882588 w 2661966"/>
                          <a:gd name="connsiteY365" fmla="*/ 2357870 h 3370881"/>
                          <a:gd name="connsiteX366" fmla="*/ 1869141 w 2661966"/>
                          <a:gd name="connsiteY366" fmla="*/ 2339940 h 3370881"/>
                          <a:gd name="connsiteX367" fmla="*/ 1806388 w 2661966"/>
                          <a:gd name="connsiteY367" fmla="*/ 2313046 h 3370881"/>
                          <a:gd name="connsiteX368" fmla="*/ 1779494 w 2661966"/>
                          <a:gd name="connsiteY368" fmla="*/ 2304081 h 3370881"/>
                          <a:gd name="connsiteX369" fmla="*/ 1752600 w 2661966"/>
                          <a:gd name="connsiteY369" fmla="*/ 2299599 h 3370881"/>
                          <a:gd name="connsiteX370" fmla="*/ 1680882 w 2661966"/>
                          <a:gd name="connsiteY370" fmla="*/ 2277187 h 3370881"/>
                          <a:gd name="connsiteX371" fmla="*/ 1719025 w 2661966"/>
                          <a:gd name="connsiteY371" fmla="*/ 2281331 h 3370881"/>
                          <a:gd name="connsiteX372" fmla="*/ 1756997 w 2661966"/>
                          <a:gd name="connsiteY372" fmla="*/ 2289450 h 3370881"/>
                          <a:gd name="connsiteX373" fmla="*/ 1656440 w 2661966"/>
                          <a:gd name="connsiteY373" fmla="*/ 2298583 h 3370881"/>
                          <a:gd name="connsiteX374" fmla="*/ 1537447 w 2661966"/>
                          <a:gd name="connsiteY374" fmla="*/ 2329960 h 3370881"/>
                          <a:gd name="connsiteX375" fmla="*/ 1571993 w 2661966"/>
                          <a:gd name="connsiteY375" fmla="*/ 2317957 h 3370881"/>
                          <a:gd name="connsiteX376" fmla="*/ 1509707 w 2661966"/>
                          <a:gd name="connsiteY376" fmla="*/ 2338926 h 3370881"/>
                          <a:gd name="connsiteX377" fmla="*/ 1500444 w 2661966"/>
                          <a:gd name="connsiteY377" fmla="*/ 2355271 h 3370881"/>
                          <a:gd name="connsiteX378" fmla="*/ 1402678 w 2661966"/>
                          <a:gd name="connsiteY378" fmla="*/ 2339641 h 3370881"/>
                          <a:gd name="connsiteX379" fmla="*/ 1322892 w 2661966"/>
                          <a:gd name="connsiteY379" fmla="*/ 2336952 h 3370881"/>
                          <a:gd name="connsiteX380" fmla="*/ 1199384 w 2661966"/>
                          <a:gd name="connsiteY380" fmla="*/ 2307041 h 3370881"/>
                          <a:gd name="connsiteX381" fmla="*/ 1066800 w 2661966"/>
                          <a:gd name="connsiteY381" fmla="*/ 2272705 h 3370881"/>
                          <a:gd name="connsiteX382" fmla="*/ 1030941 w 2661966"/>
                          <a:gd name="connsiteY382" fmla="*/ 2263740 h 3370881"/>
                          <a:gd name="connsiteX383" fmla="*/ 986118 w 2661966"/>
                          <a:gd name="connsiteY383" fmla="*/ 2241329 h 3370881"/>
                          <a:gd name="connsiteX384" fmla="*/ 968188 w 2661966"/>
                          <a:gd name="connsiteY384" fmla="*/ 2232364 h 3370881"/>
                          <a:gd name="connsiteX385" fmla="*/ 936812 w 2661966"/>
                          <a:gd name="connsiteY385" fmla="*/ 2214434 h 3370881"/>
                          <a:gd name="connsiteX386" fmla="*/ 905435 w 2661966"/>
                          <a:gd name="connsiteY386" fmla="*/ 2196505 h 3370881"/>
                          <a:gd name="connsiteX387" fmla="*/ 869576 w 2661966"/>
                          <a:gd name="connsiteY387" fmla="*/ 2209952 h 3370881"/>
                          <a:gd name="connsiteX388" fmla="*/ 856129 w 2661966"/>
                          <a:gd name="connsiteY388" fmla="*/ 2227881 h 3370881"/>
                          <a:gd name="connsiteX389" fmla="*/ 815788 w 2661966"/>
                          <a:gd name="connsiteY389" fmla="*/ 2268223 h 3370881"/>
                          <a:gd name="connsiteX390" fmla="*/ 788894 w 2661966"/>
                          <a:gd name="connsiteY390" fmla="*/ 2290634 h 3370881"/>
                          <a:gd name="connsiteX391" fmla="*/ 762000 w 2661966"/>
                          <a:gd name="connsiteY391" fmla="*/ 2313046 h 3370881"/>
                          <a:gd name="connsiteX392" fmla="*/ 753035 w 2661966"/>
                          <a:gd name="connsiteY392" fmla="*/ 2326493 h 3370881"/>
                          <a:gd name="connsiteX393" fmla="*/ 735106 w 2661966"/>
                          <a:gd name="connsiteY393" fmla="*/ 2339940 h 3370881"/>
                          <a:gd name="connsiteX394" fmla="*/ 712694 w 2661966"/>
                          <a:gd name="connsiteY394" fmla="*/ 2362352 h 3370881"/>
                          <a:gd name="connsiteX395" fmla="*/ 694765 w 2661966"/>
                          <a:gd name="connsiteY395" fmla="*/ 2375799 h 3370881"/>
                          <a:gd name="connsiteX396" fmla="*/ 681318 w 2661966"/>
                          <a:gd name="connsiteY396" fmla="*/ 2393729 h 3370881"/>
                          <a:gd name="connsiteX397" fmla="*/ 667870 w 2661966"/>
                          <a:gd name="connsiteY397" fmla="*/ 2402693 h 3370881"/>
                          <a:gd name="connsiteX398" fmla="*/ 623047 w 2661966"/>
                          <a:gd name="connsiteY398" fmla="*/ 2443034 h 3370881"/>
                          <a:gd name="connsiteX399" fmla="*/ 600635 w 2661966"/>
                          <a:gd name="connsiteY399" fmla="*/ 2474411 h 3370881"/>
                          <a:gd name="connsiteX400" fmla="*/ 587188 w 2661966"/>
                          <a:gd name="connsiteY400" fmla="*/ 2514752 h 3370881"/>
                          <a:gd name="connsiteX401" fmla="*/ 582706 w 2661966"/>
                          <a:gd name="connsiteY401" fmla="*/ 2546129 h 3370881"/>
                          <a:gd name="connsiteX402" fmla="*/ 596153 w 2661966"/>
                          <a:gd name="connsiteY402" fmla="*/ 2635776 h 3370881"/>
                          <a:gd name="connsiteX403" fmla="*/ 600635 w 2661966"/>
                          <a:gd name="connsiteY403" fmla="*/ 2653705 h 3370881"/>
                          <a:gd name="connsiteX404" fmla="*/ 609600 w 2661966"/>
                          <a:gd name="connsiteY404" fmla="*/ 2671634 h 3370881"/>
                          <a:gd name="connsiteX405" fmla="*/ 614082 w 2661966"/>
                          <a:gd name="connsiteY405" fmla="*/ 2689564 h 3370881"/>
                          <a:gd name="connsiteX406" fmla="*/ 623047 w 2661966"/>
                          <a:gd name="connsiteY406" fmla="*/ 2711976 h 3370881"/>
                          <a:gd name="connsiteX407" fmla="*/ 627529 w 2661966"/>
                          <a:gd name="connsiteY407" fmla="*/ 2734387 h 3370881"/>
                          <a:gd name="connsiteX408" fmla="*/ 640976 w 2661966"/>
                          <a:gd name="connsiteY408" fmla="*/ 2765764 h 3370881"/>
                          <a:gd name="connsiteX409" fmla="*/ 645459 w 2661966"/>
                          <a:gd name="connsiteY409" fmla="*/ 2779211 h 3370881"/>
                          <a:gd name="connsiteX410" fmla="*/ 658906 w 2661966"/>
                          <a:gd name="connsiteY410" fmla="*/ 2801623 h 3370881"/>
                          <a:gd name="connsiteX411" fmla="*/ 676835 w 2661966"/>
                          <a:gd name="connsiteY411" fmla="*/ 2864376 h 3370881"/>
                          <a:gd name="connsiteX412" fmla="*/ 690282 w 2661966"/>
                          <a:gd name="connsiteY412" fmla="*/ 2895752 h 3370881"/>
                          <a:gd name="connsiteX413" fmla="*/ 699247 w 2661966"/>
                          <a:gd name="connsiteY413" fmla="*/ 2940576 h 3370881"/>
                          <a:gd name="connsiteX414" fmla="*/ 703729 w 2661966"/>
                          <a:gd name="connsiteY414" fmla="*/ 2967470 h 3370881"/>
                          <a:gd name="connsiteX415" fmla="*/ 717176 w 2661966"/>
                          <a:gd name="connsiteY415" fmla="*/ 2994364 h 3370881"/>
                          <a:gd name="connsiteX416" fmla="*/ 735106 w 2661966"/>
                          <a:gd name="connsiteY416" fmla="*/ 3052634 h 3370881"/>
                          <a:gd name="connsiteX417" fmla="*/ 739588 w 2661966"/>
                          <a:gd name="connsiteY417" fmla="*/ 3079529 h 3370881"/>
                          <a:gd name="connsiteX418" fmla="*/ 762000 w 2661966"/>
                          <a:gd name="connsiteY418" fmla="*/ 3142281 h 3370881"/>
                          <a:gd name="connsiteX419" fmla="*/ 766482 w 2661966"/>
                          <a:gd name="connsiteY419" fmla="*/ 3231929 h 3370881"/>
                          <a:gd name="connsiteX420" fmla="*/ 770965 w 2661966"/>
                          <a:gd name="connsiteY420" fmla="*/ 3254340 h 3370881"/>
                          <a:gd name="connsiteX421" fmla="*/ 775447 w 2661966"/>
                          <a:gd name="connsiteY421" fmla="*/ 3285717 h 3370881"/>
                          <a:gd name="connsiteX422" fmla="*/ 748553 w 2661966"/>
                          <a:gd name="connsiteY422" fmla="*/ 3335023 h 3370881"/>
                          <a:gd name="connsiteX423" fmla="*/ 721659 w 2661966"/>
                          <a:gd name="connsiteY423" fmla="*/ 3343987 h 3370881"/>
                          <a:gd name="connsiteX424" fmla="*/ 708212 w 2661966"/>
                          <a:gd name="connsiteY424" fmla="*/ 3348470 h 3370881"/>
                          <a:gd name="connsiteX425" fmla="*/ 623047 w 2661966"/>
                          <a:gd name="connsiteY425" fmla="*/ 3330540 h 3370881"/>
                          <a:gd name="connsiteX426" fmla="*/ 609600 w 2661966"/>
                          <a:gd name="connsiteY426" fmla="*/ 3308129 h 3370881"/>
                          <a:gd name="connsiteX427" fmla="*/ 591670 w 2661966"/>
                          <a:gd name="connsiteY427" fmla="*/ 3267787 h 3370881"/>
                          <a:gd name="connsiteX428" fmla="*/ 560294 w 2661966"/>
                          <a:gd name="connsiteY428" fmla="*/ 3209517 h 3370881"/>
                          <a:gd name="connsiteX429" fmla="*/ 551329 w 2661966"/>
                          <a:gd name="connsiteY429" fmla="*/ 3196070 h 3370881"/>
                          <a:gd name="connsiteX430" fmla="*/ 528918 w 2661966"/>
                          <a:gd name="connsiteY430" fmla="*/ 3173658 h 3370881"/>
                          <a:gd name="connsiteX431" fmla="*/ 519953 w 2661966"/>
                          <a:gd name="connsiteY431" fmla="*/ 3128834 h 3370881"/>
                          <a:gd name="connsiteX432" fmla="*/ 524435 w 2661966"/>
                          <a:gd name="connsiteY432" fmla="*/ 3101940 h 3370881"/>
                          <a:gd name="connsiteX433" fmla="*/ 528918 w 2661966"/>
                          <a:gd name="connsiteY433" fmla="*/ 3088493 h 3370881"/>
                          <a:gd name="connsiteX434" fmla="*/ 542365 w 2661966"/>
                          <a:gd name="connsiteY434" fmla="*/ 3052634 h 3370881"/>
                          <a:gd name="connsiteX435" fmla="*/ 484094 w 2661966"/>
                          <a:gd name="connsiteY435" fmla="*/ 2886787 h 3370881"/>
                          <a:gd name="connsiteX436" fmla="*/ 443753 w 2661966"/>
                          <a:gd name="connsiteY436" fmla="*/ 2779211 h 3370881"/>
                          <a:gd name="connsiteX437" fmla="*/ 439270 w 2661966"/>
                          <a:gd name="connsiteY437" fmla="*/ 2752317 h 3370881"/>
                          <a:gd name="connsiteX438" fmla="*/ 430306 w 2661966"/>
                          <a:gd name="connsiteY438" fmla="*/ 2716458 h 3370881"/>
                          <a:gd name="connsiteX439" fmla="*/ 425823 w 2661966"/>
                          <a:gd name="connsiteY439" fmla="*/ 2680599 h 3370881"/>
                          <a:gd name="connsiteX440" fmla="*/ 398929 w 2661966"/>
                          <a:gd name="connsiteY440" fmla="*/ 2599917 h 3370881"/>
                          <a:gd name="connsiteX441" fmla="*/ 385482 w 2661966"/>
                          <a:gd name="connsiteY441" fmla="*/ 2568540 h 3370881"/>
                          <a:gd name="connsiteX442" fmla="*/ 381000 w 2661966"/>
                          <a:gd name="connsiteY442" fmla="*/ 2550611 h 3370881"/>
                          <a:gd name="connsiteX443" fmla="*/ 372035 w 2661966"/>
                          <a:gd name="connsiteY443" fmla="*/ 2483376 h 3370881"/>
                          <a:gd name="connsiteX444" fmla="*/ 367553 w 2661966"/>
                          <a:gd name="connsiteY444" fmla="*/ 2469929 h 3370881"/>
                          <a:gd name="connsiteX445" fmla="*/ 407894 w 2661966"/>
                          <a:gd name="connsiteY445" fmla="*/ 2451999 h 3370881"/>
                          <a:gd name="connsiteX446" fmla="*/ 515470 w 2661966"/>
                          <a:gd name="connsiteY446" fmla="*/ 2407176 h 3370881"/>
                          <a:gd name="connsiteX447" fmla="*/ 578223 w 2661966"/>
                          <a:gd name="connsiteY447" fmla="*/ 2353387 h 3370881"/>
                          <a:gd name="connsiteX448" fmla="*/ 587188 w 2661966"/>
                          <a:gd name="connsiteY448" fmla="*/ 2330976 h 3370881"/>
                          <a:gd name="connsiteX449" fmla="*/ 614082 w 2661966"/>
                          <a:gd name="connsiteY449" fmla="*/ 2254776 h 3370881"/>
                          <a:gd name="connsiteX450" fmla="*/ 649941 w 2661966"/>
                          <a:gd name="connsiteY450" fmla="*/ 2200987 h 3370881"/>
                          <a:gd name="connsiteX451" fmla="*/ 690282 w 2661966"/>
                          <a:gd name="connsiteY451" fmla="*/ 2174093 h 3370881"/>
                          <a:gd name="connsiteX452" fmla="*/ 703729 w 2661966"/>
                          <a:gd name="connsiteY452" fmla="*/ 2165129 h 3370881"/>
                          <a:gd name="connsiteX453" fmla="*/ 739588 w 2661966"/>
                          <a:gd name="connsiteY453" fmla="*/ 2147199 h 3370881"/>
                          <a:gd name="connsiteX454" fmla="*/ 708212 w 2661966"/>
                          <a:gd name="connsiteY454" fmla="*/ 2187540 h 3370881"/>
                          <a:gd name="connsiteX455" fmla="*/ 654423 w 2661966"/>
                          <a:gd name="connsiteY455" fmla="*/ 2241329 h 3370881"/>
                          <a:gd name="connsiteX456" fmla="*/ 636494 w 2661966"/>
                          <a:gd name="connsiteY456" fmla="*/ 2259258 h 3370881"/>
                          <a:gd name="connsiteX457" fmla="*/ 614082 w 2661966"/>
                          <a:gd name="connsiteY457" fmla="*/ 2286152 h 3370881"/>
                          <a:gd name="connsiteX458" fmla="*/ 592179 w 2661966"/>
                          <a:gd name="connsiteY458" fmla="*/ 2282347 h 3370881"/>
                          <a:gd name="connsiteX459" fmla="*/ 555980 w 2661966"/>
                          <a:gd name="connsiteY459" fmla="*/ 2313892 h 3370881"/>
                          <a:gd name="connsiteX460" fmla="*/ 524435 w 2661966"/>
                          <a:gd name="connsiteY460" fmla="*/ 2348905 h 3370881"/>
                          <a:gd name="connsiteX461" fmla="*/ 502023 w 2661966"/>
                          <a:gd name="connsiteY461" fmla="*/ 2362352 h 3370881"/>
                          <a:gd name="connsiteX462" fmla="*/ 461682 w 2661966"/>
                          <a:gd name="connsiteY462" fmla="*/ 2389246 h 3370881"/>
                          <a:gd name="connsiteX463" fmla="*/ 448235 w 2661966"/>
                          <a:gd name="connsiteY463" fmla="*/ 2398211 h 3370881"/>
                          <a:gd name="connsiteX464" fmla="*/ 430306 w 2661966"/>
                          <a:gd name="connsiteY464" fmla="*/ 2407176 h 3370881"/>
                          <a:gd name="connsiteX465" fmla="*/ 412376 w 2661966"/>
                          <a:gd name="connsiteY465" fmla="*/ 2420623 h 3370881"/>
                          <a:gd name="connsiteX466" fmla="*/ 389965 w 2661966"/>
                          <a:gd name="connsiteY466" fmla="*/ 2429587 h 3370881"/>
                          <a:gd name="connsiteX467" fmla="*/ 372035 w 2661966"/>
                          <a:gd name="connsiteY467" fmla="*/ 2443034 h 3370881"/>
                          <a:gd name="connsiteX468" fmla="*/ 318247 w 2661966"/>
                          <a:gd name="connsiteY468" fmla="*/ 2474411 h 3370881"/>
                          <a:gd name="connsiteX469" fmla="*/ 304800 w 2661966"/>
                          <a:gd name="connsiteY469" fmla="*/ 2492340 h 3370881"/>
                          <a:gd name="connsiteX470" fmla="*/ 282388 w 2661966"/>
                          <a:gd name="connsiteY470" fmla="*/ 2519234 h 3370881"/>
                          <a:gd name="connsiteX471" fmla="*/ 295835 w 2661966"/>
                          <a:gd name="connsiteY471" fmla="*/ 2815070 h 3370881"/>
                          <a:gd name="connsiteX472" fmla="*/ 300318 w 2661966"/>
                          <a:gd name="connsiteY472" fmla="*/ 2837481 h 3370881"/>
                          <a:gd name="connsiteX473" fmla="*/ 304800 w 2661966"/>
                          <a:gd name="connsiteY473" fmla="*/ 2868858 h 3370881"/>
                          <a:gd name="connsiteX474" fmla="*/ 309282 w 2661966"/>
                          <a:gd name="connsiteY474" fmla="*/ 2927129 h 3370881"/>
                          <a:gd name="connsiteX475" fmla="*/ 322729 w 2661966"/>
                          <a:gd name="connsiteY475" fmla="*/ 2985399 h 3370881"/>
                          <a:gd name="connsiteX476" fmla="*/ 327212 w 2661966"/>
                          <a:gd name="connsiteY476" fmla="*/ 3012293 h 3370881"/>
                          <a:gd name="connsiteX477" fmla="*/ 331694 w 2661966"/>
                          <a:gd name="connsiteY477" fmla="*/ 3043670 h 3370881"/>
                          <a:gd name="connsiteX478" fmla="*/ 345141 w 2661966"/>
                          <a:gd name="connsiteY478" fmla="*/ 3070564 h 3370881"/>
                          <a:gd name="connsiteX479" fmla="*/ 367553 w 2661966"/>
                          <a:gd name="connsiteY479" fmla="*/ 3124352 h 3370881"/>
                          <a:gd name="connsiteX480" fmla="*/ 381000 w 2661966"/>
                          <a:gd name="connsiteY480" fmla="*/ 3182623 h 3370881"/>
                          <a:gd name="connsiteX481" fmla="*/ 389965 w 2661966"/>
                          <a:gd name="connsiteY481" fmla="*/ 3196070 h 3370881"/>
                          <a:gd name="connsiteX482" fmla="*/ 394447 w 2661966"/>
                          <a:gd name="connsiteY482" fmla="*/ 3213999 h 3370881"/>
                          <a:gd name="connsiteX483" fmla="*/ 412376 w 2661966"/>
                          <a:gd name="connsiteY483" fmla="*/ 3245376 h 3370881"/>
                          <a:gd name="connsiteX484" fmla="*/ 416859 w 2661966"/>
                          <a:gd name="connsiteY484" fmla="*/ 3258823 h 3370881"/>
                          <a:gd name="connsiteX485" fmla="*/ 425823 w 2661966"/>
                          <a:gd name="connsiteY485" fmla="*/ 3272270 h 3370881"/>
                          <a:gd name="connsiteX486" fmla="*/ 439270 w 2661966"/>
                          <a:gd name="connsiteY486" fmla="*/ 3303646 h 3370881"/>
                          <a:gd name="connsiteX487" fmla="*/ 439270 w 2661966"/>
                          <a:gd name="connsiteY487" fmla="*/ 3352952 h 3370881"/>
                          <a:gd name="connsiteX488" fmla="*/ 430306 w 2661966"/>
                          <a:gd name="connsiteY488" fmla="*/ 3366399 h 3370881"/>
                          <a:gd name="connsiteX489" fmla="*/ 412376 w 2661966"/>
                          <a:gd name="connsiteY489" fmla="*/ 3370881 h 3370881"/>
                          <a:gd name="connsiteX490" fmla="*/ 295835 w 2661966"/>
                          <a:gd name="connsiteY490" fmla="*/ 3357434 h 3370881"/>
                          <a:gd name="connsiteX491" fmla="*/ 264459 w 2661966"/>
                          <a:gd name="connsiteY491" fmla="*/ 3276752 h 3370881"/>
                          <a:gd name="connsiteX492" fmla="*/ 259976 w 2661966"/>
                          <a:gd name="connsiteY492" fmla="*/ 3240893 h 3370881"/>
                          <a:gd name="connsiteX493" fmla="*/ 246529 w 2661966"/>
                          <a:gd name="connsiteY493" fmla="*/ 3178140 h 3370881"/>
                          <a:gd name="connsiteX494" fmla="*/ 237565 w 2661966"/>
                          <a:gd name="connsiteY494" fmla="*/ 3084011 h 3370881"/>
                          <a:gd name="connsiteX495" fmla="*/ 228600 w 2661966"/>
                          <a:gd name="connsiteY495" fmla="*/ 3057117 h 3370881"/>
                          <a:gd name="connsiteX496" fmla="*/ 219635 w 2661966"/>
                          <a:gd name="connsiteY496" fmla="*/ 3021258 h 3370881"/>
                          <a:gd name="connsiteX497" fmla="*/ 206188 w 2661966"/>
                          <a:gd name="connsiteY497" fmla="*/ 2980917 h 3370881"/>
                          <a:gd name="connsiteX498" fmla="*/ 201706 w 2661966"/>
                          <a:gd name="connsiteY498" fmla="*/ 2949540 h 3370881"/>
                          <a:gd name="connsiteX499" fmla="*/ 197223 w 2661966"/>
                          <a:gd name="connsiteY499" fmla="*/ 2927129 h 3370881"/>
                          <a:gd name="connsiteX500" fmla="*/ 192741 w 2661966"/>
                          <a:gd name="connsiteY500" fmla="*/ 2891270 h 3370881"/>
                          <a:gd name="connsiteX501" fmla="*/ 188259 w 2661966"/>
                          <a:gd name="connsiteY501" fmla="*/ 2850929 h 3370881"/>
                          <a:gd name="connsiteX502" fmla="*/ 179294 w 2661966"/>
                          <a:gd name="connsiteY502" fmla="*/ 2824034 h 3370881"/>
                          <a:gd name="connsiteX503" fmla="*/ 165847 w 2661966"/>
                          <a:gd name="connsiteY503" fmla="*/ 2774729 h 3370881"/>
                          <a:gd name="connsiteX504" fmla="*/ 161365 w 2661966"/>
                          <a:gd name="connsiteY504" fmla="*/ 2747834 h 3370881"/>
                          <a:gd name="connsiteX505" fmla="*/ 156882 w 2661966"/>
                          <a:gd name="connsiteY505" fmla="*/ 2559576 h 3370881"/>
                          <a:gd name="connsiteX506" fmla="*/ 152400 w 2661966"/>
                          <a:gd name="connsiteY506" fmla="*/ 2519234 h 3370881"/>
                          <a:gd name="connsiteX507" fmla="*/ 118035 w 2661966"/>
                          <a:gd name="connsiteY507" fmla="*/ 2400004 h 3370881"/>
                          <a:gd name="connsiteX508" fmla="*/ 117048 w 2661966"/>
                          <a:gd name="connsiteY508" fmla="*/ 2344423 h 3370881"/>
                          <a:gd name="connsiteX509" fmla="*/ 100106 w 2661966"/>
                          <a:gd name="connsiteY509" fmla="*/ 2330976 h 3370881"/>
                          <a:gd name="connsiteX510" fmla="*/ 138953 w 2661966"/>
                          <a:gd name="connsiteY510" fmla="*/ 2313046 h 3370881"/>
                          <a:gd name="connsiteX511" fmla="*/ 152400 w 2661966"/>
                          <a:gd name="connsiteY511" fmla="*/ 2304081 h 3370881"/>
                          <a:gd name="connsiteX512" fmla="*/ 170329 w 2661966"/>
                          <a:gd name="connsiteY512" fmla="*/ 2259258 h 3370881"/>
                          <a:gd name="connsiteX513" fmla="*/ 188259 w 2661966"/>
                          <a:gd name="connsiteY513" fmla="*/ 2223399 h 3370881"/>
                          <a:gd name="connsiteX514" fmla="*/ 206188 w 2661966"/>
                          <a:gd name="connsiteY514" fmla="*/ 2187540 h 3370881"/>
                          <a:gd name="connsiteX515" fmla="*/ 210670 w 2661966"/>
                          <a:gd name="connsiteY515" fmla="*/ 2174093 h 3370881"/>
                          <a:gd name="connsiteX516" fmla="*/ 219635 w 2661966"/>
                          <a:gd name="connsiteY516" fmla="*/ 2115823 h 3370881"/>
                          <a:gd name="connsiteX517" fmla="*/ 210670 w 2661966"/>
                          <a:gd name="connsiteY517" fmla="*/ 1958940 h 3370881"/>
                          <a:gd name="connsiteX518" fmla="*/ 192741 w 2661966"/>
                          <a:gd name="connsiteY518" fmla="*/ 1923081 h 3370881"/>
                          <a:gd name="connsiteX519" fmla="*/ 179294 w 2661966"/>
                          <a:gd name="connsiteY519" fmla="*/ 1891705 h 3370881"/>
                          <a:gd name="connsiteX520" fmla="*/ 165847 w 2661966"/>
                          <a:gd name="connsiteY520" fmla="*/ 1864811 h 3370881"/>
                          <a:gd name="connsiteX521" fmla="*/ 152400 w 2661966"/>
                          <a:gd name="connsiteY521" fmla="*/ 1833434 h 3370881"/>
                          <a:gd name="connsiteX522" fmla="*/ 143435 w 2661966"/>
                          <a:gd name="connsiteY522" fmla="*/ 1819987 h 3370881"/>
                          <a:gd name="connsiteX523" fmla="*/ 107576 w 2661966"/>
                          <a:gd name="connsiteY523" fmla="*/ 1784129 h 3370881"/>
                          <a:gd name="connsiteX524" fmla="*/ 94129 w 2661966"/>
                          <a:gd name="connsiteY524" fmla="*/ 1779646 h 3370881"/>
                          <a:gd name="connsiteX525" fmla="*/ 71718 w 2661966"/>
                          <a:gd name="connsiteY525" fmla="*/ 1770681 h 3370881"/>
                          <a:gd name="connsiteX526" fmla="*/ 58270 w 2661966"/>
                          <a:gd name="connsiteY526" fmla="*/ 1761717 h 3370881"/>
                          <a:gd name="connsiteX527" fmla="*/ 26894 w 2661966"/>
                          <a:gd name="connsiteY527" fmla="*/ 1730340 h 3370881"/>
                          <a:gd name="connsiteX528" fmla="*/ 0 w 2661966"/>
                          <a:gd name="connsiteY528" fmla="*/ 1707929 h 3370881"/>
                          <a:gd name="connsiteX0" fmla="*/ 0 w 2661966"/>
                          <a:gd name="connsiteY0" fmla="*/ 1707929 h 3370881"/>
                          <a:gd name="connsiteX1" fmla="*/ 22412 w 2661966"/>
                          <a:gd name="connsiteY1" fmla="*/ 1698964 h 3370881"/>
                          <a:gd name="connsiteX2" fmla="*/ 31376 w 2661966"/>
                          <a:gd name="connsiteY2" fmla="*/ 1681034 h 3370881"/>
                          <a:gd name="connsiteX3" fmla="*/ 44823 w 2661966"/>
                          <a:gd name="connsiteY3" fmla="*/ 1672070 h 3370881"/>
                          <a:gd name="connsiteX4" fmla="*/ 58270 w 2661966"/>
                          <a:gd name="connsiteY4" fmla="*/ 1654140 h 3370881"/>
                          <a:gd name="connsiteX5" fmla="*/ 76200 w 2661966"/>
                          <a:gd name="connsiteY5" fmla="*/ 1645176 h 3370881"/>
                          <a:gd name="connsiteX6" fmla="*/ 98612 w 2661966"/>
                          <a:gd name="connsiteY6" fmla="*/ 1636211 h 3370881"/>
                          <a:gd name="connsiteX7" fmla="*/ 125506 w 2661966"/>
                          <a:gd name="connsiteY7" fmla="*/ 1627246 h 3370881"/>
                          <a:gd name="connsiteX8" fmla="*/ 152400 w 2661966"/>
                          <a:gd name="connsiteY8" fmla="*/ 1609317 h 3370881"/>
                          <a:gd name="connsiteX9" fmla="*/ 170329 w 2661966"/>
                          <a:gd name="connsiteY9" fmla="*/ 1600352 h 3370881"/>
                          <a:gd name="connsiteX10" fmla="*/ 188259 w 2661966"/>
                          <a:gd name="connsiteY10" fmla="*/ 1582423 h 3370881"/>
                          <a:gd name="connsiteX11" fmla="*/ 228600 w 2661966"/>
                          <a:gd name="connsiteY11" fmla="*/ 1564493 h 3370881"/>
                          <a:gd name="connsiteX12" fmla="*/ 255494 w 2661966"/>
                          <a:gd name="connsiteY12" fmla="*/ 1546564 h 3370881"/>
                          <a:gd name="connsiteX13" fmla="*/ 300318 w 2661966"/>
                          <a:gd name="connsiteY13" fmla="*/ 1524152 h 3370881"/>
                          <a:gd name="connsiteX14" fmla="*/ 313765 w 2661966"/>
                          <a:gd name="connsiteY14" fmla="*/ 1515187 h 3370881"/>
                          <a:gd name="connsiteX15" fmla="*/ 340659 w 2661966"/>
                          <a:gd name="connsiteY15" fmla="*/ 1510705 h 3370881"/>
                          <a:gd name="connsiteX16" fmla="*/ 363070 w 2661966"/>
                          <a:gd name="connsiteY16" fmla="*/ 1506223 h 3370881"/>
                          <a:gd name="connsiteX17" fmla="*/ 389965 w 2661966"/>
                          <a:gd name="connsiteY17" fmla="*/ 1501740 h 3370881"/>
                          <a:gd name="connsiteX18" fmla="*/ 425823 w 2661966"/>
                          <a:gd name="connsiteY18" fmla="*/ 1497258 h 3370881"/>
                          <a:gd name="connsiteX19" fmla="*/ 470647 w 2661966"/>
                          <a:gd name="connsiteY19" fmla="*/ 1488293 h 3370881"/>
                          <a:gd name="connsiteX20" fmla="*/ 515470 w 2661966"/>
                          <a:gd name="connsiteY20" fmla="*/ 1479329 h 3370881"/>
                          <a:gd name="connsiteX21" fmla="*/ 528918 w 2661966"/>
                          <a:gd name="connsiteY21" fmla="*/ 1470364 h 3370881"/>
                          <a:gd name="connsiteX22" fmla="*/ 600635 w 2661966"/>
                          <a:gd name="connsiteY22" fmla="*/ 1456917 h 3370881"/>
                          <a:gd name="connsiteX23" fmla="*/ 690282 w 2661966"/>
                          <a:gd name="connsiteY23" fmla="*/ 1447952 h 3370881"/>
                          <a:gd name="connsiteX24" fmla="*/ 793376 w 2661966"/>
                          <a:gd name="connsiteY24" fmla="*/ 1452434 h 3370881"/>
                          <a:gd name="connsiteX25" fmla="*/ 874059 w 2661966"/>
                          <a:gd name="connsiteY25" fmla="*/ 1465881 h 3370881"/>
                          <a:gd name="connsiteX26" fmla="*/ 914400 w 2661966"/>
                          <a:gd name="connsiteY26" fmla="*/ 1470364 h 3370881"/>
                          <a:gd name="connsiteX27" fmla="*/ 1030941 w 2661966"/>
                          <a:gd name="connsiteY27" fmla="*/ 1483811 h 3370881"/>
                          <a:gd name="connsiteX28" fmla="*/ 1151965 w 2661966"/>
                          <a:gd name="connsiteY28" fmla="*/ 1492776 h 3370881"/>
                          <a:gd name="connsiteX29" fmla="*/ 1281953 w 2661966"/>
                          <a:gd name="connsiteY29" fmla="*/ 1501740 h 3370881"/>
                          <a:gd name="connsiteX30" fmla="*/ 1465729 w 2661966"/>
                          <a:gd name="connsiteY30" fmla="*/ 1497258 h 3370881"/>
                          <a:gd name="connsiteX31" fmla="*/ 1510553 w 2661966"/>
                          <a:gd name="connsiteY31" fmla="*/ 1492776 h 3370881"/>
                          <a:gd name="connsiteX32" fmla="*/ 1582270 w 2661966"/>
                          <a:gd name="connsiteY32" fmla="*/ 1461399 h 3370881"/>
                          <a:gd name="connsiteX33" fmla="*/ 1604682 w 2661966"/>
                          <a:gd name="connsiteY33" fmla="*/ 1456917 h 3370881"/>
                          <a:gd name="connsiteX34" fmla="*/ 1622612 w 2661966"/>
                          <a:gd name="connsiteY34" fmla="*/ 1447952 h 3370881"/>
                          <a:gd name="connsiteX35" fmla="*/ 1645023 w 2661966"/>
                          <a:gd name="connsiteY35" fmla="*/ 1438987 h 3370881"/>
                          <a:gd name="connsiteX36" fmla="*/ 1662953 w 2661966"/>
                          <a:gd name="connsiteY36" fmla="*/ 1425540 h 3370881"/>
                          <a:gd name="connsiteX37" fmla="*/ 1698812 w 2661966"/>
                          <a:gd name="connsiteY37" fmla="*/ 1407611 h 3370881"/>
                          <a:gd name="connsiteX38" fmla="*/ 1739153 w 2661966"/>
                          <a:gd name="connsiteY38" fmla="*/ 1380717 h 3370881"/>
                          <a:gd name="connsiteX39" fmla="*/ 1752600 w 2661966"/>
                          <a:gd name="connsiteY39" fmla="*/ 1367270 h 3370881"/>
                          <a:gd name="connsiteX40" fmla="*/ 1775012 w 2661966"/>
                          <a:gd name="connsiteY40" fmla="*/ 1353823 h 3370881"/>
                          <a:gd name="connsiteX41" fmla="*/ 1797423 w 2661966"/>
                          <a:gd name="connsiteY41" fmla="*/ 1335893 h 3370881"/>
                          <a:gd name="connsiteX42" fmla="*/ 1810870 w 2661966"/>
                          <a:gd name="connsiteY42" fmla="*/ 1304517 h 3370881"/>
                          <a:gd name="connsiteX43" fmla="*/ 1815353 w 2661966"/>
                          <a:gd name="connsiteY43" fmla="*/ 1291070 h 3370881"/>
                          <a:gd name="connsiteX44" fmla="*/ 1801906 w 2661966"/>
                          <a:gd name="connsiteY44" fmla="*/ 1138670 h 3370881"/>
                          <a:gd name="connsiteX45" fmla="*/ 1792941 w 2661966"/>
                          <a:gd name="connsiteY45" fmla="*/ 1125223 h 3370881"/>
                          <a:gd name="connsiteX46" fmla="*/ 1757082 w 2661966"/>
                          <a:gd name="connsiteY46" fmla="*/ 1093846 h 3370881"/>
                          <a:gd name="connsiteX47" fmla="*/ 1730188 w 2661966"/>
                          <a:gd name="connsiteY47" fmla="*/ 1066952 h 3370881"/>
                          <a:gd name="connsiteX48" fmla="*/ 1703294 w 2661966"/>
                          <a:gd name="connsiteY48" fmla="*/ 1049023 h 3370881"/>
                          <a:gd name="connsiteX49" fmla="*/ 1622612 w 2661966"/>
                          <a:gd name="connsiteY49" fmla="*/ 1053505 h 3370881"/>
                          <a:gd name="connsiteX50" fmla="*/ 1595718 w 2661966"/>
                          <a:gd name="connsiteY50" fmla="*/ 1062470 h 3370881"/>
                          <a:gd name="connsiteX51" fmla="*/ 1573306 w 2661966"/>
                          <a:gd name="connsiteY51" fmla="*/ 1066952 h 3370881"/>
                          <a:gd name="connsiteX52" fmla="*/ 1453385 w 2661966"/>
                          <a:gd name="connsiteY52" fmla="*/ 1082761 h 3370881"/>
                          <a:gd name="connsiteX53" fmla="*/ 1326776 w 2661966"/>
                          <a:gd name="connsiteY53" fmla="*/ 1062470 h 3370881"/>
                          <a:gd name="connsiteX54" fmla="*/ 1308847 w 2661966"/>
                          <a:gd name="connsiteY54" fmla="*/ 1057987 h 3370881"/>
                          <a:gd name="connsiteX55" fmla="*/ 1277470 w 2661966"/>
                          <a:gd name="connsiteY55" fmla="*/ 1053505 h 3370881"/>
                          <a:gd name="connsiteX56" fmla="*/ 1259541 w 2661966"/>
                          <a:gd name="connsiteY56" fmla="*/ 1049023 h 3370881"/>
                          <a:gd name="connsiteX57" fmla="*/ 1232647 w 2661966"/>
                          <a:gd name="connsiteY57" fmla="*/ 1044540 h 3370881"/>
                          <a:gd name="connsiteX58" fmla="*/ 1053353 w 2661966"/>
                          <a:gd name="connsiteY58" fmla="*/ 1049023 h 3370881"/>
                          <a:gd name="connsiteX59" fmla="*/ 1035423 w 2661966"/>
                          <a:gd name="connsiteY59" fmla="*/ 1053505 h 3370881"/>
                          <a:gd name="connsiteX60" fmla="*/ 1008529 w 2661966"/>
                          <a:gd name="connsiteY60" fmla="*/ 1057987 h 3370881"/>
                          <a:gd name="connsiteX61" fmla="*/ 995082 w 2661966"/>
                          <a:gd name="connsiteY61" fmla="*/ 1062470 h 3370881"/>
                          <a:gd name="connsiteX62" fmla="*/ 945776 w 2661966"/>
                          <a:gd name="connsiteY62" fmla="*/ 1031093 h 3370881"/>
                          <a:gd name="connsiteX63" fmla="*/ 941294 w 2661966"/>
                          <a:gd name="connsiteY63" fmla="*/ 1017646 h 3370881"/>
                          <a:gd name="connsiteX64" fmla="*/ 932329 w 2661966"/>
                          <a:gd name="connsiteY64" fmla="*/ 919034 h 3370881"/>
                          <a:gd name="connsiteX65" fmla="*/ 914400 w 2661966"/>
                          <a:gd name="connsiteY65" fmla="*/ 901105 h 3370881"/>
                          <a:gd name="connsiteX66" fmla="*/ 918882 w 2661966"/>
                          <a:gd name="connsiteY66" fmla="*/ 869729 h 3370881"/>
                          <a:gd name="connsiteX67" fmla="*/ 941294 w 2661966"/>
                          <a:gd name="connsiteY67" fmla="*/ 865246 h 3370881"/>
                          <a:gd name="connsiteX68" fmla="*/ 959223 w 2661966"/>
                          <a:gd name="connsiteY68" fmla="*/ 851799 h 3370881"/>
                          <a:gd name="connsiteX69" fmla="*/ 990600 w 2661966"/>
                          <a:gd name="connsiteY69" fmla="*/ 847317 h 3370881"/>
                          <a:gd name="connsiteX70" fmla="*/ 1129553 w 2661966"/>
                          <a:gd name="connsiteY70" fmla="*/ 838352 h 3370881"/>
                          <a:gd name="connsiteX71" fmla="*/ 1147482 w 2661966"/>
                          <a:gd name="connsiteY71" fmla="*/ 829387 h 3370881"/>
                          <a:gd name="connsiteX72" fmla="*/ 1178859 w 2661966"/>
                          <a:gd name="connsiteY72" fmla="*/ 806976 h 3370881"/>
                          <a:gd name="connsiteX73" fmla="*/ 1192306 w 2661966"/>
                          <a:gd name="connsiteY73" fmla="*/ 793529 h 3370881"/>
                          <a:gd name="connsiteX74" fmla="*/ 1214718 w 2661966"/>
                          <a:gd name="connsiteY74" fmla="*/ 784564 h 3370881"/>
                          <a:gd name="connsiteX75" fmla="*/ 1241612 w 2661966"/>
                          <a:gd name="connsiteY75" fmla="*/ 771117 h 3370881"/>
                          <a:gd name="connsiteX76" fmla="*/ 1277470 w 2661966"/>
                          <a:gd name="connsiteY76" fmla="*/ 753187 h 3370881"/>
                          <a:gd name="connsiteX77" fmla="*/ 1295400 w 2661966"/>
                          <a:gd name="connsiteY77" fmla="*/ 730776 h 3370881"/>
                          <a:gd name="connsiteX78" fmla="*/ 1317812 w 2661966"/>
                          <a:gd name="connsiteY78" fmla="*/ 708364 h 3370881"/>
                          <a:gd name="connsiteX79" fmla="*/ 1353670 w 2661966"/>
                          <a:gd name="connsiteY79" fmla="*/ 663540 h 3370881"/>
                          <a:gd name="connsiteX80" fmla="*/ 1371600 w 2661966"/>
                          <a:gd name="connsiteY80" fmla="*/ 636646 h 3370881"/>
                          <a:gd name="connsiteX81" fmla="*/ 1380565 w 2661966"/>
                          <a:gd name="connsiteY81" fmla="*/ 596305 h 3370881"/>
                          <a:gd name="connsiteX82" fmla="*/ 1385047 w 2661966"/>
                          <a:gd name="connsiteY82" fmla="*/ 582858 h 3370881"/>
                          <a:gd name="connsiteX83" fmla="*/ 1380565 w 2661966"/>
                          <a:gd name="connsiteY83" fmla="*/ 533552 h 3370881"/>
                          <a:gd name="connsiteX84" fmla="*/ 1367118 w 2661966"/>
                          <a:gd name="connsiteY84" fmla="*/ 524587 h 3370881"/>
                          <a:gd name="connsiteX85" fmla="*/ 1349188 w 2661966"/>
                          <a:gd name="connsiteY85" fmla="*/ 520105 h 3370881"/>
                          <a:gd name="connsiteX86" fmla="*/ 1324871 w 2661966"/>
                          <a:gd name="connsiteY86" fmla="*/ 516855 h 3370881"/>
                          <a:gd name="connsiteX87" fmla="*/ 1280048 w 2661966"/>
                          <a:gd name="connsiteY87" fmla="*/ 523243 h 3370881"/>
                          <a:gd name="connsiteX88" fmla="*/ 1250576 w 2661966"/>
                          <a:gd name="connsiteY88" fmla="*/ 529070 h 3370881"/>
                          <a:gd name="connsiteX89" fmla="*/ 1210235 w 2661966"/>
                          <a:gd name="connsiteY89" fmla="*/ 542517 h 3370881"/>
                          <a:gd name="connsiteX90" fmla="*/ 1183341 w 2661966"/>
                          <a:gd name="connsiteY90" fmla="*/ 555964 h 3370881"/>
                          <a:gd name="connsiteX91" fmla="*/ 1160929 w 2661966"/>
                          <a:gd name="connsiteY91" fmla="*/ 569411 h 3370881"/>
                          <a:gd name="connsiteX92" fmla="*/ 1134035 w 2661966"/>
                          <a:gd name="connsiteY92" fmla="*/ 578376 h 3370881"/>
                          <a:gd name="connsiteX93" fmla="*/ 1111623 w 2661966"/>
                          <a:gd name="connsiteY93" fmla="*/ 587340 h 3370881"/>
                          <a:gd name="connsiteX94" fmla="*/ 1084729 w 2661966"/>
                          <a:gd name="connsiteY94" fmla="*/ 596305 h 3370881"/>
                          <a:gd name="connsiteX95" fmla="*/ 986118 w 2661966"/>
                          <a:gd name="connsiteY95" fmla="*/ 591823 h 3370881"/>
                          <a:gd name="connsiteX96" fmla="*/ 927847 w 2661966"/>
                          <a:gd name="connsiteY96" fmla="*/ 578376 h 3370881"/>
                          <a:gd name="connsiteX97" fmla="*/ 896470 w 2661966"/>
                          <a:gd name="connsiteY97" fmla="*/ 555964 h 3370881"/>
                          <a:gd name="connsiteX98" fmla="*/ 883023 w 2661966"/>
                          <a:gd name="connsiteY98" fmla="*/ 546999 h 3370881"/>
                          <a:gd name="connsiteX99" fmla="*/ 865094 w 2661966"/>
                          <a:gd name="connsiteY99" fmla="*/ 497693 h 3370881"/>
                          <a:gd name="connsiteX100" fmla="*/ 869576 w 2661966"/>
                          <a:gd name="connsiteY100" fmla="*/ 403564 h 3370881"/>
                          <a:gd name="connsiteX101" fmla="*/ 874059 w 2661966"/>
                          <a:gd name="connsiteY101" fmla="*/ 385634 h 3370881"/>
                          <a:gd name="connsiteX102" fmla="*/ 883023 w 2661966"/>
                          <a:gd name="connsiteY102" fmla="*/ 372187 h 3370881"/>
                          <a:gd name="connsiteX103" fmla="*/ 913728 w 2661966"/>
                          <a:gd name="connsiteY103" fmla="*/ 342268 h 3370881"/>
                          <a:gd name="connsiteX104" fmla="*/ 914400 w 2661966"/>
                          <a:gd name="connsiteY104" fmla="*/ 385634 h 3370881"/>
                          <a:gd name="connsiteX105" fmla="*/ 909918 w 2661966"/>
                          <a:gd name="connsiteY105" fmla="*/ 408046 h 3370881"/>
                          <a:gd name="connsiteX106" fmla="*/ 900953 w 2661966"/>
                          <a:gd name="connsiteY106" fmla="*/ 466317 h 3370881"/>
                          <a:gd name="connsiteX107" fmla="*/ 905435 w 2661966"/>
                          <a:gd name="connsiteY107" fmla="*/ 515623 h 3370881"/>
                          <a:gd name="connsiteX108" fmla="*/ 932329 w 2661966"/>
                          <a:gd name="connsiteY108" fmla="*/ 551481 h 3370881"/>
                          <a:gd name="connsiteX109" fmla="*/ 954741 w 2661966"/>
                          <a:gd name="connsiteY109" fmla="*/ 560446 h 3370881"/>
                          <a:gd name="connsiteX110" fmla="*/ 972670 w 2661966"/>
                          <a:gd name="connsiteY110" fmla="*/ 569411 h 3370881"/>
                          <a:gd name="connsiteX111" fmla="*/ 1066800 w 2661966"/>
                          <a:gd name="connsiteY111" fmla="*/ 564929 h 3370881"/>
                          <a:gd name="connsiteX112" fmla="*/ 1111623 w 2661966"/>
                          <a:gd name="connsiteY112" fmla="*/ 551481 h 3370881"/>
                          <a:gd name="connsiteX113" fmla="*/ 1129553 w 2661966"/>
                          <a:gd name="connsiteY113" fmla="*/ 538034 h 3370881"/>
                          <a:gd name="connsiteX114" fmla="*/ 1156447 w 2661966"/>
                          <a:gd name="connsiteY114" fmla="*/ 511140 h 3370881"/>
                          <a:gd name="connsiteX115" fmla="*/ 1160929 w 2661966"/>
                          <a:gd name="connsiteY115" fmla="*/ 493211 h 3370881"/>
                          <a:gd name="connsiteX116" fmla="*/ 1178859 w 2661966"/>
                          <a:gd name="connsiteY116" fmla="*/ 331846 h 3370881"/>
                          <a:gd name="connsiteX117" fmla="*/ 1215315 w 2661966"/>
                          <a:gd name="connsiteY117" fmla="*/ 270289 h 3370881"/>
                          <a:gd name="connsiteX118" fmla="*/ 1214718 w 2661966"/>
                          <a:gd name="connsiteY118" fmla="*/ 367705 h 3370881"/>
                          <a:gd name="connsiteX119" fmla="*/ 1201270 w 2661966"/>
                          <a:gd name="connsiteY119" fmla="*/ 412529 h 3370881"/>
                          <a:gd name="connsiteX120" fmla="*/ 1210235 w 2661966"/>
                          <a:gd name="connsiteY120" fmla="*/ 461834 h 3370881"/>
                          <a:gd name="connsiteX121" fmla="*/ 1214718 w 2661966"/>
                          <a:gd name="connsiteY121" fmla="*/ 475281 h 3370881"/>
                          <a:gd name="connsiteX122" fmla="*/ 1231975 w 2661966"/>
                          <a:gd name="connsiteY122" fmla="*/ 478531 h 3370881"/>
                          <a:gd name="connsiteX123" fmla="*/ 1252481 w 2661966"/>
                          <a:gd name="connsiteY123" fmla="*/ 492651 h 3370881"/>
                          <a:gd name="connsiteX124" fmla="*/ 1317812 w 2661966"/>
                          <a:gd name="connsiteY124" fmla="*/ 488168 h 3370881"/>
                          <a:gd name="connsiteX125" fmla="*/ 1357480 w 2661966"/>
                          <a:gd name="connsiteY125" fmla="*/ 477299 h 3370881"/>
                          <a:gd name="connsiteX126" fmla="*/ 1506070 w 2661966"/>
                          <a:gd name="connsiteY126" fmla="*/ 457352 h 3370881"/>
                          <a:gd name="connsiteX127" fmla="*/ 1550894 w 2661966"/>
                          <a:gd name="connsiteY127" fmla="*/ 430458 h 3370881"/>
                          <a:gd name="connsiteX128" fmla="*/ 1564341 w 2661966"/>
                          <a:gd name="connsiteY128" fmla="*/ 417011 h 3370881"/>
                          <a:gd name="connsiteX129" fmla="*/ 1586753 w 2661966"/>
                          <a:gd name="connsiteY129" fmla="*/ 399081 h 3370881"/>
                          <a:gd name="connsiteX130" fmla="*/ 1595718 w 2661966"/>
                          <a:gd name="connsiteY130" fmla="*/ 381152 h 3370881"/>
                          <a:gd name="connsiteX131" fmla="*/ 1622664 w 2661966"/>
                          <a:gd name="connsiteY131" fmla="*/ 352560 h 3370881"/>
                          <a:gd name="connsiteX132" fmla="*/ 1639116 w 2661966"/>
                          <a:gd name="connsiteY132" fmla="*/ 291047 h 3370881"/>
                          <a:gd name="connsiteX133" fmla="*/ 1604852 w 2661966"/>
                          <a:gd name="connsiteY133" fmla="*/ 236279 h 3370881"/>
                          <a:gd name="connsiteX134" fmla="*/ 1537447 w 2661966"/>
                          <a:gd name="connsiteY134" fmla="*/ 188411 h 3370881"/>
                          <a:gd name="connsiteX135" fmla="*/ 1649755 w 2661966"/>
                          <a:gd name="connsiteY135" fmla="*/ 229512 h 3370881"/>
                          <a:gd name="connsiteX136" fmla="*/ 1722867 w 2661966"/>
                          <a:gd name="connsiteY136" fmla="*/ 284146 h 3370881"/>
                          <a:gd name="connsiteX137" fmla="*/ 1655669 w 2661966"/>
                          <a:gd name="connsiteY137" fmla="*/ 407486 h 3370881"/>
                          <a:gd name="connsiteX138" fmla="*/ 1658470 w 2661966"/>
                          <a:gd name="connsiteY138" fmla="*/ 412529 h 3370881"/>
                          <a:gd name="connsiteX139" fmla="*/ 1685365 w 2661966"/>
                          <a:gd name="connsiteY139" fmla="*/ 390117 h 3370881"/>
                          <a:gd name="connsiteX140" fmla="*/ 1694329 w 2661966"/>
                          <a:gd name="connsiteY140" fmla="*/ 376670 h 3370881"/>
                          <a:gd name="connsiteX141" fmla="*/ 1734670 w 2661966"/>
                          <a:gd name="connsiteY141" fmla="*/ 354258 h 3370881"/>
                          <a:gd name="connsiteX142" fmla="*/ 1743635 w 2661966"/>
                          <a:gd name="connsiteY142" fmla="*/ 340811 h 3370881"/>
                          <a:gd name="connsiteX143" fmla="*/ 1757082 w 2661966"/>
                          <a:gd name="connsiteY143" fmla="*/ 336329 h 3370881"/>
                          <a:gd name="connsiteX144" fmla="*/ 1843909 w 2661966"/>
                          <a:gd name="connsiteY144" fmla="*/ 262341 h 3370881"/>
                          <a:gd name="connsiteX145" fmla="*/ 1874221 w 2661966"/>
                          <a:gd name="connsiteY145" fmla="*/ 202194 h 3370881"/>
                          <a:gd name="connsiteX146" fmla="*/ 1828094 w 2661966"/>
                          <a:gd name="connsiteY146" fmla="*/ 136767 h 3370881"/>
                          <a:gd name="connsiteX147" fmla="*/ 1772023 w 2661966"/>
                          <a:gd name="connsiteY147" fmla="*/ 77249 h 3370881"/>
                          <a:gd name="connsiteX148" fmla="*/ 1948888 w 2661966"/>
                          <a:gd name="connsiteY148" fmla="*/ 178018 h 3370881"/>
                          <a:gd name="connsiteX149" fmla="*/ 1952362 w 2661966"/>
                          <a:gd name="connsiteY149" fmla="*/ 254265 h 3370881"/>
                          <a:gd name="connsiteX150" fmla="*/ 1874221 w 2661966"/>
                          <a:gd name="connsiteY150" fmla="*/ 318698 h 3370881"/>
                          <a:gd name="connsiteX151" fmla="*/ 1788459 w 2661966"/>
                          <a:gd name="connsiteY151" fmla="*/ 367705 h 3370881"/>
                          <a:gd name="connsiteX152" fmla="*/ 1761565 w 2661966"/>
                          <a:gd name="connsiteY152" fmla="*/ 390117 h 3370881"/>
                          <a:gd name="connsiteX153" fmla="*/ 1783976 w 2661966"/>
                          <a:gd name="connsiteY153" fmla="*/ 399081 h 3370881"/>
                          <a:gd name="connsiteX154" fmla="*/ 1878106 w 2661966"/>
                          <a:gd name="connsiteY154" fmla="*/ 390117 h 3370881"/>
                          <a:gd name="connsiteX155" fmla="*/ 1891553 w 2661966"/>
                          <a:gd name="connsiteY155" fmla="*/ 381152 h 3370881"/>
                          <a:gd name="connsiteX156" fmla="*/ 1918447 w 2661966"/>
                          <a:gd name="connsiteY156" fmla="*/ 372187 h 3370881"/>
                          <a:gd name="connsiteX157" fmla="*/ 1940859 w 2661966"/>
                          <a:gd name="connsiteY157" fmla="*/ 358740 h 3370881"/>
                          <a:gd name="connsiteX158" fmla="*/ 1954306 w 2661966"/>
                          <a:gd name="connsiteY158" fmla="*/ 354258 h 3370881"/>
                          <a:gd name="connsiteX159" fmla="*/ 2103145 w 2661966"/>
                          <a:gd name="connsiteY159" fmla="*/ 202207 h 3370881"/>
                          <a:gd name="connsiteX160" fmla="*/ 2064254 w 2661966"/>
                          <a:gd name="connsiteY160" fmla="*/ 20406 h 3370881"/>
                          <a:gd name="connsiteX161" fmla="*/ 2169347 w 2661966"/>
                          <a:gd name="connsiteY161" fmla="*/ 104479 h 3370881"/>
                          <a:gd name="connsiteX162" fmla="*/ 2183354 w 2661966"/>
                          <a:gd name="connsiteY162" fmla="*/ 192893 h 3370881"/>
                          <a:gd name="connsiteX163" fmla="*/ 2170300 w 2661966"/>
                          <a:gd name="connsiteY163" fmla="*/ 271231 h 3370881"/>
                          <a:gd name="connsiteX164" fmla="*/ 2096795 w 2661966"/>
                          <a:gd name="connsiteY164" fmla="*/ 316507 h 3370881"/>
                          <a:gd name="connsiteX165" fmla="*/ 1999129 w 2661966"/>
                          <a:gd name="connsiteY165" fmla="*/ 358740 h 3370881"/>
                          <a:gd name="connsiteX166" fmla="*/ 1994647 w 2661966"/>
                          <a:gd name="connsiteY166" fmla="*/ 372187 h 3370881"/>
                          <a:gd name="connsiteX167" fmla="*/ 2039470 w 2661966"/>
                          <a:gd name="connsiteY167" fmla="*/ 390117 h 3370881"/>
                          <a:gd name="connsiteX168" fmla="*/ 2115670 w 2661966"/>
                          <a:gd name="connsiteY168" fmla="*/ 390117 h 3370881"/>
                          <a:gd name="connsiteX169" fmla="*/ 2160494 w 2661966"/>
                          <a:gd name="connsiteY169" fmla="*/ 376670 h 3370881"/>
                          <a:gd name="connsiteX170" fmla="*/ 2191870 w 2661966"/>
                          <a:gd name="connsiteY170" fmla="*/ 363223 h 3370881"/>
                          <a:gd name="connsiteX171" fmla="*/ 2205318 w 2661966"/>
                          <a:gd name="connsiteY171" fmla="*/ 358740 h 3370881"/>
                          <a:gd name="connsiteX172" fmla="*/ 2273487 w 2661966"/>
                          <a:gd name="connsiteY172" fmla="*/ 280486 h 3370881"/>
                          <a:gd name="connsiteX173" fmla="*/ 2312894 w 2661966"/>
                          <a:gd name="connsiteY173" fmla="*/ 183929 h 3370881"/>
                          <a:gd name="connsiteX174" fmla="*/ 2339788 w 2661966"/>
                          <a:gd name="connsiteY174" fmla="*/ 151 h 3370881"/>
                          <a:gd name="connsiteX175" fmla="*/ 2357718 w 2661966"/>
                          <a:gd name="connsiteY175" fmla="*/ 215305 h 3370881"/>
                          <a:gd name="connsiteX176" fmla="*/ 2308598 w 2661966"/>
                          <a:gd name="connsiteY176" fmla="*/ 319520 h 3370881"/>
                          <a:gd name="connsiteX177" fmla="*/ 2245659 w 2661966"/>
                          <a:gd name="connsiteY177" fmla="*/ 390117 h 3370881"/>
                          <a:gd name="connsiteX178" fmla="*/ 2254623 w 2661966"/>
                          <a:gd name="connsiteY178" fmla="*/ 403564 h 3370881"/>
                          <a:gd name="connsiteX179" fmla="*/ 2353235 w 2661966"/>
                          <a:gd name="connsiteY179" fmla="*/ 399081 h 3370881"/>
                          <a:gd name="connsiteX180" fmla="*/ 2366682 w 2661966"/>
                          <a:gd name="connsiteY180" fmla="*/ 394599 h 3370881"/>
                          <a:gd name="connsiteX181" fmla="*/ 2389094 w 2661966"/>
                          <a:gd name="connsiteY181" fmla="*/ 390117 h 3370881"/>
                          <a:gd name="connsiteX182" fmla="*/ 2424953 w 2661966"/>
                          <a:gd name="connsiteY182" fmla="*/ 367705 h 3370881"/>
                          <a:gd name="connsiteX183" fmla="*/ 2528047 w 2661966"/>
                          <a:gd name="connsiteY183" fmla="*/ 292700 h 3370881"/>
                          <a:gd name="connsiteX184" fmla="*/ 2541495 w 2661966"/>
                          <a:gd name="connsiteY184" fmla="*/ 62906 h 3370881"/>
                          <a:gd name="connsiteX185" fmla="*/ 2591304 w 2661966"/>
                          <a:gd name="connsiteY185" fmla="*/ 214081 h 3370881"/>
                          <a:gd name="connsiteX186" fmla="*/ 2602790 w 2661966"/>
                          <a:gd name="connsiteY186" fmla="*/ 290907 h 3370881"/>
                          <a:gd name="connsiteX187" fmla="*/ 2660388 w 2661966"/>
                          <a:gd name="connsiteY187" fmla="*/ 338644 h 3370881"/>
                          <a:gd name="connsiteX188" fmla="*/ 2531969 w 2661966"/>
                          <a:gd name="connsiteY188" fmla="*/ 383206 h 3370881"/>
                          <a:gd name="connsiteX189" fmla="*/ 2442882 w 2661966"/>
                          <a:gd name="connsiteY189" fmla="*/ 403564 h 3370881"/>
                          <a:gd name="connsiteX190" fmla="*/ 2398059 w 2661966"/>
                          <a:gd name="connsiteY190" fmla="*/ 417011 h 3370881"/>
                          <a:gd name="connsiteX191" fmla="*/ 2375647 w 2661966"/>
                          <a:gd name="connsiteY191" fmla="*/ 425976 h 3370881"/>
                          <a:gd name="connsiteX192" fmla="*/ 2357718 w 2661966"/>
                          <a:gd name="connsiteY192" fmla="*/ 430458 h 3370881"/>
                          <a:gd name="connsiteX193" fmla="*/ 2344270 w 2661966"/>
                          <a:gd name="connsiteY193" fmla="*/ 461834 h 3370881"/>
                          <a:gd name="connsiteX194" fmla="*/ 2353235 w 2661966"/>
                          <a:gd name="connsiteY194" fmla="*/ 502176 h 3370881"/>
                          <a:gd name="connsiteX195" fmla="*/ 2362200 w 2661966"/>
                          <a:gd name="connsiteY195" fmla="*/ 515623 h 3370881"/>
                          <a:gd name="connsiteX196" fmla="*/ 2344270 w 2661966"/>
                          <a:gd name="connsiteY196" fmla="*/ 587340 h 3370881"/>
                          <a:gd name="connsiteX197" fmla="*/ 2321859 w 2661966"/>
                          <a:gd name="connsiteY197" fmla="*/ 614234 h 3370881"/>
                          <a:gd name="connsiteX198" fmla="*/ 2308412 w 2661966"/>
                          <a:gd name="connsiteY198" fmla="*/ 636646 h 3370881"/>
                          <a:gd name="connsiteX199" fmla="*/ 2281518 w 2661966"/>
                          <a:gd name="connsiteY199" fmla="*/ 641129 h 3370881"/>
                          <a:gd name="connsiteX200" fmla="*/ 2259106 w 2661966"/>
                          <a:gd name="connsiteY200" fmla="*/ 636646 h 3370881"/>
                          <a:gd name="connsiteX201" fmla="*/ 2277035 w 2661966"/>
                          <a:gd name="connsiteY201" fmla="*/ 578376 h 3370881"/>
                          <a:gd name="connsiteX202" fmla="*/ 2290482 w 2661966"/>
                          <a:gd name="connsiteY202" fmla="*/ 542517 h 3370881"/>
                          <a:gd name="connsiteX203" fmla="*/ 2286000 w 2661966"/>
                          <a:gd name="connsiteY203" fmla="*/ 506658 h 3370881"/>
                          <a:gd name="connsiteX204" fmla="*/ 2245659 w 2661966"/>
                          <a:gd name="connsiteY204" fmla="*/ 448387 h 3370881"/>
                          <a:gd name="connsiteX205" fmla="*/ 2200835 w 2661966"/>
                          <a:gd name="connsiteY205" fmla="*/ 430458 h 3370881"/>
                          <a:gd name="connsiteX206" fmla="*/ 2169459 w 2661966"/>
                          <a:gd name="connsiteY206" fmla="*/ 425976 h 3370881"/>
                          <a:gd name="connsiteX207" fmla="*/ 2102223 w 2661966"/>
                          <a:gd name="connsiteY207" fmla="*/ 430458 h 3370881"/>
                          <a:gd name="connsiteX208" fmla="*/ 2084294 w 2661966"/>
                          <a:gd name="connsiteY208" fmla="*/ 439423 h 3370881"/>
                          <a:gd name="connsiteX209" fmla="*/ 2070847 w 2661966"/>
                          <a:gd name="connsiteY209" fmla="*/ 443905 h 3370881"/>
                          <a:gd name="connsiteX210" fmla="*/ 2061882 w 2661966"/>
                          <a:gd name="connsiteY210" fmla="*/ 461834 h 3370881"/>
                          <a:gd name="connsiteX211" fmla="*/ 2034988 w 2661966"/>
                          <a:gd name="connsiteY211" fmla="*/ 475281 h 3370881"/>
                          <a:gd name="connsiteX212" fmla="*/ 1783976 w 2661966"/>
                          <a:gd name="connsiteY212" fmla="*/ 479764 h 3370881"/>
                          <a:gd name="connsiteX213" fmla="*/ 1766047 w 2661966"/>
                          <a:gd name="connsiteY213" fmla="*/ 488729 h 3370881"/>
                          <a:gd name="connsiteX214" fmla="*/ 1703294 w 2661966"/>
                          <a:gd name="connsiteY214" fmla="*/ 506658 h 3370881"/>
                          <a:gd name="connsiteX215" fmla="*/ 1689847 w 2661966"/>
                          <a:gd name="connsiteY215" fmla="*/ 511140 h 3370881"/>
                          <a:gd name="connsiteX216" fmla="*/ 1676400 w 2661966"/>
                          <a:gd name="connsiteY216" fmla="*/ 520105 h 3370881"/>
                          <a:gd name="connsiteX217" fmla="*/ 1649506 w 2661966"/>
                          <a:gd name="connsiteY217" fmla="*/ 529070 h 3370881"/>
                          <a:gd name="connsiteX218" fmla="*/ 1636059 w 2661966"/>
                          <a:gd name="connsiteY218" fmla="*/ 538034 h 3370881"/>
                          <a:gd name="connsiteX219" fmla="*/ 1622612 w 2661966"/>
                          <a:gd name="connsiteY219" fmla="*/ 551481 h 3370881"/>
                          <a:gd name="connsiteX220" fmla="*/ 1609165 w 2661966"/>
                          <a:gd name="connsiteY220" fmla="*/ 555964 h 3370881"/>
                          <a:gd name="connsiteX221" fmla="*/ 1577788 w 2661966"/>
                          <a:gd name="connsiteY221" fmla="*/ 587340 h 3370881"/>
                          <a:gd name="connsiteX222" fmla="*/ 1568823 w 2661966"/>
                          <a:gd name="connsiteY222" fmla="*/ 600787 h 3370881"/>
                          <a:gd name="connsiteX223" fmla="*/ 1555376 w 2661966"/>
                          <a:gd name="connsiteY223" fmla="*/ 614234 h 3370881"/>
                          <a:gd name="connsiteX224" fmla="*/ 1524000 w 2661966"/>
                          <a:gd name="connsiteY224" fmla="*/ 654576 h 3370881"/>
                          <a:gd name="connsiteX225" fmla="*/ 1519518 w 2661966"/>
                          <a:gd name="connsiteY225" fmla="*/ 668023 h 3370881"/>
                          <a:gd name="connsiteX226" fmla="*/ 1528482 w 2661966"/>
                          <a:gd name="connsiteY226" fmla="*/ 708364 h 3370881"/>
                          <a:gd name="connsiteX227" fmla="*/ 1537447 w 2661966"/>
                          <a:gd name="connsiteY227" fmla="*/ 721811 h 3370881"/>
                          <a:gd name="connsiteX228" fmla="*/ 1568823 w 2661966"/>
                          <a:gd name="connsiteY228" fmla="*/ 712846 h 3370881"/>
                          <a:gd name="connsiteX229" fmla="*/ 1600200 w 2661966"/>
                          <a:gd name="connsiteY229" fmla="*/ 712846 h 3370881"/>
                          <a:gd name="connsiteX230" fmla="*/ 1631576 w 2661966"/>
                          <a:gd name="connsiteY230" fmla="*/ 690434 h 3370881"/>
                          <a:gd name="connsiteX231" fmla="*/ 1645023 w 2661966"/>
                          <a:gd name="connsiteY231" fmla="*/ 676987 h 3370881"/>
                          <a:gd name="connsiteX232" fmla="*/ 1685365 w 2661966"/>
                          <a:gd name="connsiteY232" fmla="*/ 645611 h 3370881"/>
                          <a:gd name="connsiteX233" fmla="*/ 1716741 w 2661966"/>
                          <a:gd name="connsiteY233" fmla="*/ 614234 h 3370881"/>
                          <a:gd name="connsiteX234" fmla="*/ 1748118 w 2661966"/>
                          <a:gd name="connsiteY234" fmla="*/ 596305 h 3370881"/>
                          <a:gd name="connsiteX235" fmla="*/ 1761565 w 2661966"/>
                          <a:gd name="connsiteY235" fmla="*/ 591823 h 3370881"/>
                          <a:gd name="connsiteX236" fmla="*/ 1779494 w 2661966"/>
                          <a:gd name="connsiteY236" fmla="*/ 582858 h 3370881"/>
                          <a:gd name="connsiteX237" fmla="*/ 1815353 w 2661966"/>
                          <a:gd name="connsiteY237" fmla="*/ 573893 h 3370881"/>
                          <a:gd name="connsiteX238" fmla="*/ 2030506 w 2661966"/>
                          <a:gd name="connsiteY238" fmla="*/ 578376 h 3370881"/>
                          <a:gd name="connsiteX239" fmla="*/ 2017059 w 2661966"/>
                          <a:gd name="connsiteY239" fmla="*/ 600787 h 3370881"/>
                          <a:gd name="connsiteX240" fmla="*/ 1981200 w 2661966"/>
                          <a:gd name="connsiteY240" fmla="*/ 636646 h 3370881"/>
                          <a:gd name="connsiteX241" fmla="*/ 1967753 w 2661966"/>
                          <a:gd name="connsiteY241" fmla="*/ 650093 h 3370881"/>
                          <a:gd name="connsiteX242" fmla="*/ 1936376 w 2661966"/>
                          <a:gd name="connsiteY242" fmla="*/ 690434 h 3370881"/>
                          <a:gd name="connsiteX243" fmla="*/ 1905000 w 2661966"/>
                          <a:gd name="connsiteY243" fmla="*/ 717329 h 3370881"/>
                          <a:gd name="connsiteX244" fmla="*/ 1860176 w 2661966"/>
                          <a:gd name="connsiteY244" fmla="*/ 735258 h 3370881"/>
                          <a:gd name="connsiteX245" fmla="*/ 1788459 w 2661966"/>
                          <a:gd name="connsiteY245" fmla="*/ 744223 h 3370881"/>
                          <a:gd name="connsiteX246" fmla="*/ 1846729 w 2661966"/>
                          <a:gd name="connsiteY246" fmla="*/ 802493 h 3370881"/>
                          <a:gd name="connsiteX247" fmla="*/ 1913965 w 2661966"/>
                          <a:gd name="connsiteY247" fmla="*/ 829387 h 3370881"/>
                          <a:gd name="connsiteX248" fmla="*/ 1922929 w 2661966"/>
                          <a:gd name="connsiteY248" fmla="*/ 842834 h 3370881"/>
                          <a:gd name="connsiteX249" fmla="*/ 1967753 w 2661966"/>
                          <a:gd name="connsiteY249" fmla="*/ 883176 h 3370881"/>
                          <a:gd name="connsiteX250" fmla="*/ 1981200 w 2661966"/>
                          <a:gd name="connsiteY250" fmla="*/ 896623 h 3370881"/>
                          <a:gd name="connsiteX251" fmla="*/ 1994647 w 2661966"/>
                          <a:gd name="connsiteY251" fmla="*/ 905587 h 3370881"/>
                          <a:gd name="connsiteX252" fmla="*/ 2021541 w 2661966"/>
                          <a:gd name="connsiteY252" fmla="*/ 927999 h 3370881"/>
                          <a:gd name="connsiteX253" fmla="*/ 2030506 w 2661966"/>
                          <a:gd name="connsiteY253" fmla="*/ 941446 h 3370881"/>
                          <a:gd name="connsiteX254" fmla="*/ 2057400 w 2661966"/>
                          <a:gd name="connsiteY254" fmla="*/ 968340 h 3370881"/>
                          <a:gd name="connsiteX255" fmla="*/ 2088776 w 2661966"/>
                          <a:gd name="connsiteY255" fmla="*/ 1013164 h 3370881"/>
                          <a:gd name="connsiteX256" fmla="*/ 2115670 w 2661966"/>
                          <a:gd name="connsiteY256" fmla="*/ 1057987 h 3370881"/>
                          <a:gd name="connsiteX257" fmla="*/ 2120153 w 2661966"/>
                          <a:gd name="connsiteY257" fmla="*/ 1089364 h 3370881"/>
                          <a:gd name="connsiteX258" fmla="*/ 2138082 w 2661966"/>
                          <a:gd name="connsiteY258" fmla="*/ 1143152 h 3370881"/>
                          <a:gd name="connsiteX259" fmla="*/ 2147047 w 2661966"/>
                          <a:gd name="connsiteY259" fmla="*/ 1196940 h 3370881"/>
                          <a:gd name="connsiteX260" fmla="*/ 2151529 w 2661966"/>
                          <a:gd name="connsiteY260" fmla="*/ 1210387 h 3370881"/>
                          <a:gd name="connsiteX261" fmla="*/ 2156012 w 2661966"/>
                          <a:gd name="connsiteY261" fmla="*/ 1228317 h 3370881"/>
                          <a:gd name="connsiteX262" fmla="*/ 2173941 w 2661966"/>
                          <a:gd name="connsiteY262" fmla="*/ 1295552 h 3370881"/>
                          <a:gd name="connsiteX263" fmla="*/ 2182906 w 2661966"/>
                          <a:gd name="connsiteY263" fmla="*/ 1313481 h 3370881"/>
                          <a:gd name="connsiteX264" fmla="*/ 2187388 w 2661966"/>
                          <a:gd name="connsiteY264" fmla="*/ 1331411 h 3370881"/>
                          <a:gd name="connsiteX265" fmla="*/ 2214282 w 2661966"/>
                          <a:gd name="connsiteY265" fmla="*/ 1385199 h 3370881"/>
                          <a:gd name="connsiteX266" fmla="*/ 2218765 w 2661966"/>
                          <a:gd name="connsiteY266" fmla="*/ 1403129 h 3370881"/>
                          <a:gd name="connsiteX267" fmla="*/ 2223247 w 2661966"/>
                          <a:gd name="connsiteY267" fmla="*/ 1430023 h 3370881"/>
                          <a:gd name="connsiteX268" fmla="*/ 2236694 w 2661966"/>
                          <a:gd name="connsiteY268" fmla="*/ 1456917 h 3370881"/>
                          <a:gd name="connsiteX269" fmla="*/ 2249794 w 2661966"/>
                          <a:gd name="connsiteY269" fmla="*/ 1524624 h 3370881"/>
                          <a:gd name="connsiteX270" fmla="*/ 2241176 w 2661966"/>
                          <a:gd name="connsiteY270" fmla="*/ 1577940 h 3370881"/>
                          <a:gd name="connsiteX271" fmla="*/ 2245659 w 2661966"/>
                          <a:gd name="connsiteY271" fmla="*/ 1595870 h 3370881"/>
                          <a:gd name="connsiteX272" fmla="*/ 2249634 w 2661966"/>
                          <a:gd name="connsiteY272" fmla="*/ 1685855 h 3370881"/>
                          <a:gd name="connsiteX273" fmla="*/ 2227729 w 2661966"/>
                          <a:gd name="connsiteY273" fmla="*/ 1716893 h 3370881"/>
                          <a:gd name="connsiteX274" fmla="*/ 2240500 w 2661966"/>
                          <a:gd name="connsiteY274" fmla="*/ 1674269 h 3370881"/>
                          <a:gd name="connsiteX275" fmla="*/ 2235341 w 2661966"/>
                          <a:gd name="connsiteY275" fmla="*/ 1788611 h 3370881"/>
                          <a:gd name="connsiteX276" fmla="*/ 2230689 w 2661966"/>
                          <a:gd name="connsiteY276" fmla="*/ 1823963 h 3370881"/>
                          <a:gd name="connsiteX277" fmla="*/ 2226207 w 2661966"/>
                          <a:gd name="connsiteY277" fmla="*/ 1824470 h 3370881"/>
                          <a:gd name="connsiteX278" fmla="*/ 2208278 w 2661966"/>
                          <a:gd name="connsiteY278" fmla="*/ 1869293 h 3370881"/>
                          <a:gd name="connsiteX279" fmla="*/ 2195168 w 2661966"/>
                          <a:gd name="connsiteY279" fmla="*/ 1882740 h 3370881"/>
                          <a:gd name="connsiteX280" fmla="*/ 2203458 w 2661966"/>
                          <a:gd name="connsiteY280" fmla="*/ 1918938 h 3370881"/>
                          <a:gd name="connsiteX281" fmla="*/ 2204134 w 2661966"/>
                          <a:gd name="connsiteY281" fmla="*/ 1949806 h 3370881"/>
                          <a:gd name="connsiteX282" fmla="*/ 2226545 w 2661966"/>
                          <a:gd name="connsiteY282" fmla="*/ 1954627 h 3370881"/>
                          <a:gd name="connsiteX283" fmla="*/ 2241176 w 2661966"/>
                          <a:gd name="connsiteY283" fmla="*/ 2012729 h 3370881"/>
                          <a:gd name="connsiteX284" fmla="*/ 2263588 w 2661966"/>
                          <a:gd name="connsiteY284" fmla="*/ 2057552 h 3370881"/>
                          <a:gd name="connsiteX285" fmla="*/ 2286000 w 2661966"/>
                          <a:gd name="connsiteY285" fmla="*/ 2084446 h 3370881"/>
                          <a:gd name="connsiteX286" fmla="*/ 2299447 w 2661966"/>
                          <a:gd name="connsiteY286" fmla="*/ 2124787 h 3370881"/>
                          <a:gd name="connsiteX287" fmla="*/ 2321859 w 2661966"/>
                          <a:gd name="connsiteY287" fmla="*/ 2151681 h 3370881"/>
                          <a:gd name="connsiteX288" fmla="*/ 2344270 w 2661966"/>
                          <a:gd name="connsiteY288" fmla="*/ 2205470 h 3370881"/>
                          <a:gd name="connsiteX289" fmla="*/ 2348753 w 2661966"/>
                          <a:gd name="connsiteY289" fmla="*/ 2223399 h 3370881"/>
                          <a:gd name="connsiteX290" fmla="*/ 2366682 w 2661966"/>
                          <a:gd name="connsiteY290" fmla="*/ 2263740 h 3370881"/>
                          <a:gd name="connsiteX291" fmla="*/ 2375647 w 2661966"/>
                          <a:gd name="connsiteY291" fmla="*/ 2286152 h 3370881"/>
                          <a:gd name="connsiteX292" fmla="*/ 2380129 w 2661966"/>
                          <a:gd name="connsiteY292" fmla="*/ 2308564 h 3370881"/>
                          <a:gd name="connsiteX293" fmla="*/ 2389094 w 2661966"/>
                          <a:gd name="connsiteY293" fmla="*/ 2335458 h 3370881"/>
                          <a:gd name="connsiteX294" fmla="*/ 2393576 w 2661966"/>
                          <a:gd name="connsiteY294" fmla="*/ 2380281 h 3370881"/>
                          <a:gd name="connsiteX295" fmla="*/ 2398059 w 2661966"/>
                          <a:gd name="connsiteY295" fmla="*/ 2393729 h 3370881"/>
                          <a:gd name="connsiteX296" fmla="*/ 2419794 w 2661966"/>
                          <a:gd name="connsiteY296" fmla="*/ 2447517 h 3370881"/>
                          <a:gd name="connsiteX297" fmla="*/ 2427343 w 2661966"/>
                          <a:gd name="connsiteY297" fmla="*/ 2564058 h 3370881"/>
                          <a:gd name="connsiteX298" fmla="*/ 2389094 w 2661966"/>
                          <a:gd name="connsiteY298" fmla="*/ 2837481 h 3370881"/>
                          <a:gd name="connsiteX299" fmla="*/ 2380129 w 2661966"/>
                          <a:gd name="connsiteY299" fmla="*/ 2859893 h 3370881"/>
                          <a:gd name="connsiteX300" fmla="*/ 2357718 w 2661966"/>
                          <a:gd name="connsiteY300" fmla="*/ 2913681 h 3370881"/>
                          <a:gd name="connsiteX301" fmla="*/ 2348753 w 2661966"/>
                          <a:gd name="connsiteY301" fmla="*/ 2936093 h 3370881"/>
                          <a:gd name="connsiteX302" fmla="*/ 2339788 w 2661966"/>
                          <a:gd name="connsiteY302" fmla="*/ 2971952 h 3370881"/>
                          <a:gd name="connsiteX303" fmla="*/ 2326341 w 2661966"/>
                          <a:gd name="connsiteY303" fmla="*/ 2994364 h 3370881"/>
                          <a:gd name="connsiteX304" fmla="*/ 2317376 w 2661966"/>
                          <a:gd name="connsiteY304" fmla="*/ 3025740 h 3370881"/>
                          <a:gd name="connsiteX305" fmla="*/ 2303929 w 2661966"/>
                          <a:gd name="connsiteY305" fmla="*/ 3048152 h 3370881"/>
                          <a:gd name="connsiteX306" fmla="*/ 2290482 w 2661966"/>
                          <a:gd name="connsiteY306" fmla="*/ 3079529 h 3370881"/>
                          <a:gd name="connsiteX307" fmla="*/ 2272553 w 2661966"/>
                          <a:gd name="connsiteY307" fmla="*/ 3084011 h 3370881"/>
                          <a:gd name="connsiteX308" fmla="*/ 2259106 w 2661966"/>
                          <a:gd name="connsiteY308" fmla="*/ 3088493 h 3370881"/>
                          <a:gd name="connsiteX309" fmla="*/ 2241176 w 2661966"/>
                          <a:gd name="connsiteY309" fmla="*/ 3092976 h 3370881"/>
                          <a:gd name="connsiteX310" fmla="*/ 2209800 w 2661966"/>
                          <a:gd name="connsiteY310" fmla="*/ 3101940 h 3370881"/>
                          <a:gd name="connsiteX311" fmla="*/ 2205318 w 2661966"/>
                          <a:gd name="connsiteY311" fmla="*/ 3039187 h 3370881"/>
                          <a:gd name="connsiteX312" fmla="*/ 2218765 w 2661966"/>
                          <a:gd name="connsiteY312" fmla="*/ 3021258 h 3370881"/>
                          <a:gd name="connsiteX313" fmla="*/ 2245659 w 2661966"/>
                          <a:gd name="connsiteY313" fmla="*/ 2971952 h 3370881"/>
                          <a:gd name="connsiteX314" fmla="*/ 2268070 w 2661966"/>
                          <a:gd name="connsiteY314" fmla="*/ 2945058 h 3370881"/>
                          <a:gd name="connsiteX315" fmla="*/ 2298550 w 2661966"/>
                          <a:gd name="connsiteY315" fmla="*/ 2568540 h 3370881"/>
                          <a:gd name="connsiteX316" fmla="*/ 2284986 w 2661966"/>
                          <a:gd name="connsiteY316" fmla="*/ 2532681 h 3370881"/>
                          <a:gd name="connsiteX317" fmla="*/ 2293273 w 2661966"/>
                          <a:gd name="connsiteY317" fmla="*/ 2496653 h 3370881"/>
                          <a:gd name="connsiteX318" fmla="*/ 2278152 w 2661966"/>
                          <a:gd name="connsiteY318" fmla="*/ 2475178 h 3370881"/>
                          <a:gd name="connsiteX319" fmla="*/ 2245659 w 2661966"/>
                          <a:gd name="connsiteY319" fmla="*/ 2389247 h 3370881"/>
                          <a:gd name="connsiteX320" fmla="*/ 2195507 w 2661966"/>
                          <a:gd name="connsiteY320" fmla="*/ 2241328 h 3370881"/>
                          <a:gd name="connsiteX321" fmla="*/ 2083786 w 2661966"/>
                          <a:gd name="connsiteY321" fmla="*/ 2040300 h 3370881"/>
                          <a:gd name="connsiteX322" fmla="*/ 2048773 w 2661966"/>
                          <a:gd name="connsiteY322" fmla="*/ 2017971 h 3370881"/>
                          <a:gd name="connsiteX323" fmla="*/ 2074314 w 2661966"/>
                          <a:gd name="connsiteY323" fmla="*/ 2011967 h 3370881"/>
                          <a:gd name="connsiteX324" fmla="*/ 2034988 w 2661966"/>
                          <a:gd name="connsiteY324" fmla="*/ 2003764 h 3370881"/>
                          <a:gd name="connsiteX325" fmla="*/ 2026023 w 2661966"/>
                          <a:gd name="connsiteY325" fmla="*/ 2026176 h 3370881"/>
                          <a:gd name="connsiteX326" fmla="*/ 2021541 w 2661966"/>
                          <a:gd name="connsiteY326" fmla="*/ 2039623 h 3370881"/>
                          <a:gd name="connsiteX327" fmla="*/ 1999129 w 2661966"/>
                          <a:gd name="connsiteY327" fmla="*/ 2053070 h 3370881"/>
                          <a:gd name="connsiteX328" fmla="*/ 1990165 w 2661966"/>
                          <a:gd name="connsiteY328" fmla="*/ 2070999 h 3370881"/>
                          <a:gd name="connsiteX329" fmla="*/ 1967753 w 2661966"/>
                          <a:gd name="connsiteY329" fmla="*/ 2106858 h 3370881"/>
                          <a:gd name="connsiteX330" fmla="*/ 1981200 w 2661966"/>
                          <a:gd name="connsiteY330" fmla="*/ 2223399 h 3370881"/>
                          <a:gd name="connsiteX331" fmla="*/ 1994647 w 2661966"/>
                          <a:gd name="connsiteY331" fmla="*/ 2254776 h 3370881"/>
                          <a:gd name="connsiteX332" fmla="*/ 2003612 w 2661966"/>
                          <a:gd name="connsiteY332" fmla="*/ 2272705 h 3370881"/>
                          <a:gd name="connsiteX333" fmla="*/ 2026023 w 2661966"/>
                          <a:gd name="connsiteY333" fmla="*/ 2304081 h 3370881"/>
                          <a:gd name="connsiteX334" fmla="*/ 2043953 w 2661966"/>
                          <a:gd name="connsiteY334" fmla="*/ 2348905 h 3370881"/>
                          <a:gd name="connsiteX335" fmla="*/ 2061882 w 2661966"/>
                          <a:gd name="connsiteY335" fmla="*/ 2371317 h 3370881"/>
                          <a:gd name="connsiteX336" fmla="*/ 2088776 w 2661966"/>
                          <a:gd name="connsiteY336" fmla="*/ 2434070 h 3370881"/>
                          <a:gd name="connsiteX337" fmla="*/ 2102223 w 2661966"/>
                          <a:gd name="connsiteY337" fmla="*/ 2465446 h 3370881"/>
                          <a:gd name="connsiteX338" fmla="*/ 2106706 w 2661966"/>
                          <a:gd name="connsiteY338" fmla="*/ 2496823 h 3370881"/>
                          <a:gd name="connsiteX339" fmla="*/ 2124635 w 2661966"/>
                          <a:gd name="connsiteY339" fmla="*/ 2559576 h 3370881"/>
                          <a:gd name="connsiteX340" fmla="*/ 2138082 w 2661966"/>
                          <a:gd name="connsiteY340" fmla="*/ 2649223 h 3370881"/>
                          <a:gd name="connsiteX341" fmla="*/ 2147047 w 2661966"/>
                          <a:gd name="connsiteY341" fmla="*/ 2685081 h 3370881"/>
                          <a:gd name="connsiteX342" fmla="*/ 2151529 w 2661966"/>
                          <a:gd name="connsiteY342" fmla="*/ 2716458 h 3370881"/>
                          <a:gd name="connsiteX343" fmla="*/ 2160494 w 2661966"/>
                          <a:gd name="connsiteY343" fmla="*/ 2770246 h 3370881"/>
                          <a:gd name="connsiteX344" fmla="*/ 2156012 w 2661966"/>
                          <a:gd name="connsiteY344" fmla="*/ 2962987 h 3370881"/>
                          <a:gd name="connsiteX345" fmla="*/ 2138082 w 2661966"/>
                          <a:gd name="connsiteY345" fmla="*/ 3043670 h 3370881"/>
                          <a:gd name="connsiteX346" fmla="*/ 2133600 w 2661966"/>
                          <a:gd name="connsiteY346" fmla="*/ 3061599 h 3370881"/>
                          <a:gd name="connsiteX347" fmla="*/ 2120153 w 2661966"/>
                          <a:gd name="connsiteY347" fmla="*/ 3079529 h 3370881"/>
                          <a:gd name="connsiteX348" fmla="*/ 2111188 w 2661966"/>
                          <a:gd name="connsiteY348" fmla="*/ 3106423 h 3370881"/>
                          <a:gd name="connsiteX349" fmla="*/ 2088776 w 2661966"/>
                          <a:gd name="connsiteY349" fmla="*/ 3137799 h 3370881"/>
                          <a:gd name="connsiteX350" fmla="*/ 2075329 w 2661966"/>
                          <a:gd name="connsiteY350" fmla="*/ 3164693 h 3370881"/>
                          <a:gd name="connsiteX351" fmla="*/ 2061882 w 2661966"/>
                          <a:gd name="connsiteY351" fmla="*/ 3169176 h 3370881"/>
                          <a:gd name="connsiteX352" fmla="*/ 2021541 w 2661966"/>
                          <a:gd name="connsiteY352" fmla="*/ 3164693 h 3370881"/>
                          <a:gd name="connsiteX353" fmla="*/ 2012576 w 2661966"/>
                          <a:gd name="connsiteY353" fmla="*/ 3119870 h 3370881"/>
                          <a:gd name="connsiteX354" fmla="*/ 2048435 w 2661966"/>
                          <a:gd name="connsiteY354" fmla="*/ 3021258 h 3370881"/>
                          <a:gd name="connsiteX355" fmla="*/ 2048435 w 2661966"/>
                          <a:gd name="connsiteY355" fmla="*/ 3021258 h 3370881"/>
                          <a:gd name="connsiteX356" fmla="*/ 2061882 w 2661966"/>
                          <a:gd name="connsiteY356" fmla="*/ 2967470 h 3370881"/>
                          <a:gd name="connsiteX357" fmla="*/ 2070847 w 2661966"/>
                          <a:gd name="connsiteY357" fmla="*/ 2882305 h 3370881"/>
                          <a:gd name="connsiteX358" fmla="*/ 2066365 w 2661966"/>
                          <a:gd name="connsiteY358" fmla="*/ 2725423 h 3370881"/>
                          <a:gd name="connsiteX359" fmla="*/ 2043953 w 2661966"/>
                          <a:gd name="connsiteY359" fmla="*/ 2649223 h 3370881"/>
                          <a:gd name="connsiteX360" fmla="*/ 2030506 w 2661966"/>
                          <a:gd name="connsiteY360" fmla="*/ 2622329 h 3370881"/>
                          <a:gd name="connsiteX361" fmla="*/ 2017059 w 2661966"/>
                          <a:gd name="connsiteY361" fmla="*/ 2581987 h 3370881"/>
                          <a:gd name="connsiteX362" fmla="*/ 1981200 w 2661966"/>
                          <a:gd name="connsiteY362" fmla="*/ 2514752 h 3370881"/>
                          <a:gd name="connsiteX363" fmla="*/ 1972235 w 2661966"/>
                          <a:gd name="connsiteY363" fmla="*/ 2501305 h 3370881"/>
                          <a:gd name="connsiteX364" fmla="*/ 1958788 w 2661966"/>
                          <a:gd name="connsiteY364" fmla="*/ 2478893 h 3370881"/>
                          <a:gd name="connsiteX365" fmla="*/ 1905000 w 2661966"/>
                          <a:gd name="connsiteY365" fmla="*/ 2398211 h 3370881"/>
                          <a:gd name="connsiteX366" fmla="*/ 1882588 w 2661966"/>
                          <a:gd name="connsiteY366" fmla="*/ 2357870 h 3370881"/>
                          <a:gd name="connsiteX367" fmla="*/ 1869141 w 2661966"/>
                          <a:gd name="connsiteY367" fmla="*/ 2339940 h 3370881"/>
                          <a:gd name="connsiteX368" fmla="*/ 1806388 w 2661966"/>
                          <a:gd name="connsiteY368" fmla="*/ 2313046 h 3370881"/>
                          <a:gd name="connsiteX369" fmla="*/ 1779494 w 2661966"/>
                          <a:gd name="connsiteY369" fmla="*/ 2304081 h 3370881"/>
                          <a:gd name="connsiteX370" fmla="*/ 1752600 w 2661966"/>
                          <a:gd name="connsiteY370" fmla="*/ 2299599 h 3370881"/>
                          <a:gd name="connsiteX371" fmla="*/ 1680882 w 2661966"/>
                          <a:gd name="connsiteY371" fmla="*/ 2277187 h 3370881"/>
                          <a:gd name="connsiteX372" fmla="*/ 1719025 w 2661966"/>
                          <a:gd name="connsiteY372" fmla="*/ 2281331 h 3370881"/>
                          <a:gd name="connsiteX373" fmla="*/ 1756997 w 2661966"/>
                          <a:gd name="connsiteY373" fmla="*/ 2289450 h 3370881"/>
                          <a:gd name="connsiteX374" fmla="*/ 1656440 w 2661966"/>
                          <a:gd name="connsiteY374" fmla="*/ 2298583 h 3370881"/>
                          <a:gd name="connsiteX375" fmla="*/ 1537447 w 2661966"/>
                          <a:gd name="connsiteY375" fmla="*/ 2329960 h 3370881"/>
                          <a:gd name="connsiteX376" fmla="*/ 1571993 w 2661966"/>
                          <a:gd name="connsiteY376" fmla="*/ 2317957 h 3370881"/>
                          <a:gd name="connsiteX377" fmla="*/ 1509707 w 2661966"/>
                          <a:gd name="connsiteY377" fmla="*/ 2338926 h 3370881"/>
                          <a:gd name="connsiteX378" fmla="*/ 1500444 w 2661966"/>
                          <a:gd name="connsiteY378" fmla="*/ 2355271 h 3370881"/>
                          <a:gd name="connsiteX379" fmla="*/ 1402678 w 2661966"/>
                          <a:gd name="connsiteY379" fmla="*/ 2339641 h 3370881"/>
                          <a:gd name="connsiteX380" fmla="*/ 1322892 w 2661966"/>
                          <a:gd name="connsiteY380" fmla="*/ 2336952 h 3370881"/>
                          <a:gd name="connsiteX381" fmla="*/ 1199384 w 2661966"/>
                          <a:gd name="connsiteY381" fmla="*/ 2307041 h 3370881"/>
                          <a:gd name="connsiteX382" fmla="*/ 1066800 w 2661966"/>
                          <a:gd name="connsiteY382" fmla="*/ 2272705 h 3370881"/>
                          <a:gd name="connsiteX383" fmla="*/ 1030941 w 2661966"/>
                          <a:gd name="connsiteY383" fmla="*/ 2263740 h 3370881"/>
                          <a:gd name="connsiteX384" fmla="*/ 986118 w 2661966"/>
                          <a:gd name="connsiteY384" fmla="*/ 2241329 h 3370881"/>
                          <a:gd name="connsiteX385" fmla="*/ 968188 w 2661966"/>
                          <a:gd name="connsiteY385" fmla="*/ 2232364 h 3370881"/>
                          <a:gd name="connsiteX386" fmla="*/ 936812 w 2661966"/>
                          <a:gd name="connsiteY386" fmla="*/ 2214434 h 3370881"/>
                          <a:gd name="connsiteX387" fmla="*/ 905435 w 2661966"/>
                          <a:gd name="connsiteY387" fmla="*/ 2196505 h 3370881"/>
                          <a:gd name="connsiteX388" fmla="*/ 869576 w 2661966"/>
                          <a:gd name="connsiteY388" fmla="*/ 2209952 h 3370881"/>
                          <a:gd name="connsiteX389" fmla="*/ 856129 w 2661966"/>
                          <a:gd name="connsiteY389" fmla="*/ 2227881 h 3370881"/>
                          <a:gd name="connsiteX390" fmla="*/ 815788 w 2661966"/>
                          <a:gd name="connsiteY390" fmla="*/ 2268223 h 3370881"/>
                          <a:gd name="connsiteX391" fmla="*/ 788894 w 2661966"/>
                          <a:gd name="connsiteY391" fmla="*/ 2290634 h 3370881"/>
                          <a:gd name="connsiteX392" fmla="*/ 762000 w 2661966"/>
                          <a:gd name="connsiteY392" fmla="*/ 2313046 h 3370881"/>
                          <a:gd name="connsiteX393" fmla="*/ 753035 w 2661966"/>
                          <a:gd name="connsiteY393" fmla="*/ 2326493 h 3370881"/>
                          <a:gd name="connsiteX394" fmla="*/ 735106 w 2661966"/>
                          <a:gd name="connsiteY394" fmla="*/ 2339940 h 3370881"/>
                          <a:gd name="connsiteX395" fmla="*/ 712694 w 2661966"/>
                          <a:gd name="connsiteY395" fmla="*/ 2362352 h 3370881"/>
                          <a:gd name="connsiteX396" fmla="*/ 694765 w 2661966"/>
                          <a:gd name="connsiteY396" fmla="*/ 2375799 h 3370881"/>
                          <a:gd name="connsiteX397" fmla="*/ 681318 w 2661966"/>
                          <a:gd name="connsiteY397" fmla="*/ 2393729 h 3370881"/>
                          <a:gd name="connsiteX398" fmla="*/ 667870 w 2661966"/>
                          <a:gd name="connsiteY398" fmla="*/ 2402693 h 3370881"/>
                          <a:gd name="connsiteX399" fmla="*/ 623047 w 2661966"/>
                          <a:gd name="connsiteY399" fmla="*/ 2443034 h 3370881"/>
                          <a:gd name="connsiteX400" fmla="*/ 600635 w 2661966"/>
                          <a:gd name="connsiteY400" fmla="*/ 2474411 h 3370881"/>
                          <a:gd name="connsiteX401" fmla="*/ 587188 w 2661966"/>
                          <a:gd name="connsiteY401" fmla="*/ 2514752 h 3370881"/>
                          <a:gd name="connsiteX402" fmla="*/ 582706 w 2661966"/>
                          <a:gd name="connsiteY402" fmla="*/ 2546129 h 3370881"/>
                          <a:gd name="connsiteX403" fmla="*/ 596153 w 2661966"/>
                          <a:gd name="connsiteY403" fmla="*/ 2635776 h 3370881"/>
                          <a:gd name="connsiteX404" fmla="*/ 600635 w 2661966"/>
                          <a:gd name="connsiteY404" fmla="*/ 2653705 h 3370881"/>
                          <a:gd name="connsiteX405" fmla="*/ 609600 w 2661966"/>
                          <a:gd name="connsiteY405" fmla="*/ 2671634 h 3370881"/>
                          <a:gd name="connsiteX406" fmla="*/ 614082 w 2661966"/>
                          <a:gd name="connsiteY406" fmla="*/ 2689564 h 3370881"/>
                          <a:gd name="connsiteX407" fmla="*/ 623047 w 2661966"/>
                          <a:gd name="connsiteY407" fmla="*/ 2711976 h 3370881"/>
                          <a:gd name="connsiteX408" fmla="*/ 627529 w 2661966"/>
                          <a:gd name="connsiteY408" fmla="*/ 2734387 h 3370881"/>
                          <a:gd name="connsiteX409" fmla="*/ 640976 w 2661966"/>
                          <a:gd name="connsiteY409" fmla="*/ 2765764 h 3370881"/>
                          <a:gd name="connsiteX410" fmla="*/ 645459 w 2661966"/>
                          <a:gd name="connsiteY410" fmla="*/ 2779211 h 3370881"/>
                          <a:gd name="connsiteX411" fmla="*/ 658906 w 2661966"/>
                          <a:gd name="connsiteY411" fmla="*/ 2801623 h 3370881"/>
                          <a:gd name="connsiteX412" fmla="*/ 676835 w 2661966"/>
                          <a:gd name="connsiteY412" fmla="*/ 2864376 h 3370881"/>
                          <a:gd name="connsiteX413" fmla="*/ 690282 w 2661966"/>
                          <a:gd name="connsiteY413" fmla="*/ 2895752 h 3370881"/>
                          <a:gd name="connsiteX414" fmla="*/ 699247 w 2661966"/>
                          <a:gd name="connsiteY414" fmla="*/ 2940576 h 3370881"/>
                          <a:gd name="connsiteX415" fmla="*/ 703729 w 2661966"/>
                          <a:gd name="connsiteY415" fmla="*/ 2967470 h 3370881"/>
                          <a:gd name="connsiteX416" fmla="*/ 717176 w 2661966"/>
                          <a:gd name="connsiteY416" fmla="*/ 2994364 h 3370881"/>
                          <a:gd name="connsiteX417" fmla="*/ 735106 w 2661966"/>
                          <a:gd name="connsiteY417" fmla="*/ 3052634 h 3370881"/>
                          <a:gd name="connsiteX418" fmla="*/ 739588 w 2661966"/>
                          <a:gd name="connsiteY418" fmla="*/ 3079529 h 3370881"/>
                          <a:gd name="connsiteX419" fmla="*/ 762000 w 2661966"/>
                          <a:gd name="connsiteY419" fmla="*/ 3142281 h 3370881"/>
                          <a:gd name="connsiteX420" fmla="*/ 766482 w 2661966"/>
                          <a:gd name="connsiteY420" fmla="*/ 3231929 h 3370881"/>
                          <a:gd name="connsiteX421" fmla="*/ 770965 w 2661966"/>
                          <a:gd name="connsiteY421" fmla="*/ 3254340 h 3370881"/>
                          <a:gd name="connsiteX422" fmla="*/ 775447 w 2661966"/>
                          <a:gd name="connsiteY422" fmla="*/ 3285717 h 3370881"/>
                          <a:gd name="connsiteX423" fmla="*/ 748553 w 2661966"/>
                          <a:gd name="connsiteY423" fmla="*/ 3335023 h 3370881"/>
                          <a:gd name="connsiteX424" fmla="*/ 721659 w 2661966"/>
                          <a:gd name="connsiteY424" fmla="*/ 3343987 h 3370881"/>
                          <a:gd name="connsiteX425" fmla="*/ 708212 w 2661966"/>
                          <a:gd name="connsiteY425" fmla="*/ 3348470 h 3370881"/>
                          <a:gd name="connsiteX426" fmla="*/ 623047 w 2661966"/>
                          <a:gd name="connsiteY426" fmla="*/ 3330540 h 3370881"/>
                          <a:gd name="connsiteX427" fmla="*/ 609600 w 2661966"/>
                          <a:gd name="connsiteY427" fmla="*/ 3308129 h 3370881"/>
                          <a:gd name="connsiteX428" fmla="*/ 591670 w 2661966"/>
                          <a:gd name="connsiteY428" fmla="*/ 3267787 h 3370881"/>
                          <a:gd name="connsiteX429" fmla="*/ 560294 w 2661966"/>
                          <a:gd name="connsiteY429" fmla="*/ 3209517 h 3370881"/>
                          <a:gd name="connsiteX430" fmla="*/ 551329 w 2661966"/>
                          <a:gd name="connsiteY430" fmla="*/ 3196070 h 3370881"/>
                          <a:gd name="connsiteX431" fmla="*/ 528918 w 2661966"/>
                          <a:gd name="connsiteY431" fmla="*/ 3173658 h 3370881"/>
                          <a:gd name="connsiteX432" fmla="*/ 519953 w 2661966"/>
                          <a:gd name="connsiteY432" fmla="*/ 3128834 h 3370881"/>
                          <a:gd name="connsiteX433" fmla="*/ 524435 w 2661966"/>
                          <a:gd name="connsiteY433" fmla="*/ 3101940 h 3370881"/>
                          <a:gd name="connsiteX434" fmla="*/ 528918 w 2661966"/>
                          <a:gd name="connsiteY434" fmla="*/ 3088493 h 3370881"/>
                          <a:gd name="connsiteX435" fmla="*/ 542365 w 2661966"/>
                          <a:gd name="connsiteY435" fmla="*/ 3052634 h 3370881"/>
                          <a:gd name="connsiteX436" fmla="*/ 484094 w 2661966"/>
                          <a:gd name="connsiteY436" fmla="*/ 2886787 h 3370881"/>
                          <a:gd name="connsiteX437" fmla="*/ 443753 w 2661966"/>
                          <a:gd name="connsiteY437" fmla="*/ 2779211 h 3370881"/>
                          <a:gd name="connsiteX438" fmla="*/ 439270 w 2661966"/>
                          <a:gd name="connsiteY438" fmla="*/ 2752317 h 3370881"/>
                          <a:gd name="connsiteX439" fmla="*/ 430306 w 2661966"/>
                          <a:gd name="connsiteY439" fmla="*/ 2716458 h 3370881"/>
                          <a:gd name="connsiteX440" fmla="*/ 425823 w 2661966"/>
                          <a:gd name="connsiteY440" fmla="*/ 2680599 h 3370881"/>
                          <a:gd name="connsiteX441" fmla="*/ 398929 w 2661966"/>
                          <a:gd name="connsiteY441" fmla="*/ 2599917 h 3370881"/>
                          <a:gd name="connsiteX442" fmla="*/ 385482 w 2661966"/>
                          <a:gd name="connsiteY442" fmla="*/ 2568540 h 3370881"/>
                          <a:gd name="connsiteX443" fmla="*/ 381000 w 2661966"/>
                          <a:gd name="connsiteY443" fmla="*/ 2550611 h 3370881"/>
                          <a:gd name="connsiteX444" fmla="*/ 372035 w 2661966"/>
                          <a:gd name="connsiteY444" fmla="*/ 2483376 h 3370881"/>
                          <a:gd name="connsiteX445" fmla="*/ 367553 w 2661966"/>
                          <a:gd name="connsiteY445" fmla="*/ 2469929 h 3370881"/>
                          <a:gd name="connsiteX446" fmla="*/ 407894 w 2661966"/>
                          <a:gd name="connsiteY446" fmla="*/ 2451999 h 3370881"/>
                          <a:gd name="connsiteX447" fmla="*/ 515470 w 2661966"/>
                          <a:gd name="connsiteY447" fmla="*/ 2407176 h 3370881"/>
                          <a:gd name="connsiteX448" fmla="*/ 578223 w 2661966"/>
                          <a:gd name="connsiteY448" fmla="*/ 2353387 h 3370881"/>
                          <a:gd name="connsiteX449" fmla="*/ 587188 w 2661966"/>
                          <a:gd name="connsiteY449" fmla="*/ 2330976 h 3370881"/>
                          <a:gd name="connsiteX450" fmla="*/ 614082 w 2661966"/>
                          <a:gd name="connsiteY450" fmla="*/ 2254776 h 3370881"/>
                          <a:gd name="connsiteX451" fmla="*/ 649941 w 2661966"/>
                          <a:gd name="connsiteY451" fmla="*/ 2200987 h 3370881"/>
                          <a:gd name="connsiteX452" fmla="*/ 690282 w 2661966"/>
                          <a:gd name="connsiteY452" fmla="*/ 2174093 h 3370881"/>
                          <a:gd name="connsiteX453" fmla="*/ 703729 w 2661966"/>
                          <a:gd name="connsiteY453" fmla="*/ 2165129 h 3370881"/>
                          <a:gd name="connsiteX454" fmla="*/ 739588 w 2661966"/>
                          <a:gd name="connsiteY454" fmla="*/ 2147199 h 3370881"/>
                          <a:gd name="connsiteX455" fmla="*/ 708212 w 2661966"/>
                          <a:gd name="connsiteY455" fmla="*/ 2187540 h 3370881"/>
                          <a:gd name="connsiteX456" fmla="*/ 654423 w 2661966"/>
                          <a:gd name="connsiteY456" fmla="*/ 2241329 h 3370881"/>
                          <a:gd name="connsiteX457" fmla="*/ 636494 w 2661966"/>
                          <a:gd name="connsiteY457" fmla="*/ 2259258 h 3370881"/>
                          <a:gd name="connsiteX458" fmla="*/ 614082 w 2661966"/>
                          <a:gd name="connsiteY458" fmla="*/ 2286152 h 3370881"/>
                          <a:gd name="connsiteX459" fmla="*/ 592179 w 2661966"/>
                          <a:gd name="connsiteY459" fmla="*/ 2282347 h 3370881"/>
                          <a:gd name="connsiteX460" fmla="*/ 555980 w 2661966"/>
                          <a:gd name="connsiteY460" fmla="*/ 2313892 h 3370881"/>
                          <a:gd name="connsiteX461" fmla="*/ 524435 w 2661966"/>
                          <a:gd name="connsiteY461" fmla="*/ 2348905 h 3370881"/>
                          <a:gd name="connsiteX462" fmla="*/ 502023 w 2661966"/>
                          <a:gd name="connsiteY462" fmla="*/ 2362352 h 3370881"/>
                          <a:gd name="connsiteX463" fmla="*/ 461682 w 2661966"/>
                          <a:gd name="connsiteY463" fmla="*/ 2389246 h 3370881"/>
                          <a:gd name="connsiteX464" fmla="*/ 448235 w 2661966"/>
                          <a:gd name="connsiteY464" fmla="*/ 2398211 h 3370881"/>
                          <a:gd name="connsiteX465" fmla="*/ 430306 w 2661966"/>
                          <a:gd name="connsiteY465" fmla="*/ 2407176 h 3370881"/>
                          <a:gd name="connsiteX466" fmla="*/ 412376 w 2661966"/>
                          <a:gd name="connsiteY466" fmla="*/ 2420623 h 3370881"/>
                          <a:gd name="connsiteX467" fmla="*/ 389965 w 2661966"/>
                          <a:gd name="connsiteY467" fmla="*/ 2429587 h 3370881"/>
                          <a:gd name="connsiteX468" fmla="*/ 372035 w 2661966"/>
                          <a:gd name="connsiteY468" fmla="*/ 2443034 h 3370881"/>
                          <a:gd name="connsiteX469" fmla="*/ 318247 w 2661966"/>
                          <a:gd name="connsiteY469" fmla="*/ 2474411 h 3370881"/>
                          <a:gd name="connsiteX470" fmla="*/ 304800 w 2661966"/>
                          <a:gd name="connsiteY470" fmla="*/ 2492340 h 3370881"/>
                          <a:gd name="connsiteX471" fmla="*/ 282388 w 2661966"/>
                          <a:gd name="connsiteY471" fmla="*/ 2519234 h 3370881"/>
                          <a:gd name="connsiteX472" fmla="*/ 295835 w 2661966"/>
                          <a:gd name="connsiteY472" fmla="*/ 2815070 h 3370881"/>
                          <a:gd name="connsiteX473" fmla="*/ 300318 w 2661966"/>
                          <a:gd name="connsiteY473" fmla="*/ 2837481 h 3370881"/>
                          <a:gd name="connsiteX474" fmla="*/ 304800 w 2661966"/>
                          <a:gd name="connsiteY474" fmla="*/ 2868858 h 3370881"/>
                          <a:gd name="connsiteX475" fmla="*/ 309282 w 2661966"/>
                          <a:gd name="connsiteY475" fmla="*/ 2927129 h 3370881"/>
                          <a:gd name="connsiteX476" fmla="*/ 322729 w 2661966"/>
                          <a:gd name="connsiteY476" fmla="*/ 2985399 h 3370881"/>
                          <a:gd name="connsiteX477" fmla="*/ 327212 w 2661966"/>
                          <a:gd name="connsiteY477" fmla="*/ 3012293 h 3370881"/>
                          <a:gd name="connsiteX478" fmla="*/ 331694 w 2661966"/>
                          <a:gd name="connsiteY478" fmla="*/ 3043670 h 3370881"/>
                          <a:gd name="connsiteX479" fmla="*/ 345141 w 2661966"/>
                          <a:gd name="connsiteY479" fmla="*/ 3070564 h 3370881"/>
                          <a:gd name="connsiteX480" fmla="*/ 367553 w 2661966"/>
                          <a:gd name="connsiteY480" fmla="*/ 3124352 h 3370881"/>
                          <a:gd name="connsiteX481" fmla="*/ 381000 w 2661966"/>
                          <a:gd name="connsiteY481" fmla="*/ 3182623 h 3370881"/>
                          <a:gd name="connsiteX482" fmla="*/ 389965 w 2661966"/>
                          <a:gd name="connsiteY482" fmla="*/ 3196070 h 3370881"/>
                          <a:gd name="connsiteX483" fmla="*/ 394447 w 2661966"/>
                          <a:gd name="connsiteY483" fmla="*/ 3213999 h 3370881"/>
                          <a:gd name="connsiteX484" fmla="*/ 412376 w 2661966"/>
                          <a:gd name="connsiteY484" fmla="*/ 3245376 h 3370881"/>
                          <a:gd name="connsiteX485" fmla="*/ 416859 w 2661966"/>
                          <a:gd name="connsiteY485" fmla="*/ 3258823 h 3370881"/>
                          <a:gd name="connsiteX486" fmla="*/ 425823 w 2661966"/>
                          <a:gd name="connsiteY486" fmla="*/ 3272270 h 3370881"/>
                          <a:gd name="connsiteX487" fmla="*/ 439270 w 2661966"/>
                          <a:gd name="connsiteY487" fmla="*/ 3303646 h 3370881"/>
                          <a:gd name="connsiteX488" fmla="*/ 439270 w 2661966"/>
                          <a:gd name="connsiteY488" fmla="*/ 3352952 h 3370881"/>
                          <a:gd name="connsiteX489" fmla="*/ 430306 w 2661966"/>
                          <a:gd name="connsiteY489" fmla="*/ 3366399 h 3370881"/>
                          <a:gd name="connsiteX490" fmla="*/ 412376 w 2661966"/>
                          <a:gd name="connsiteY490" fmla="*/ 3370881 h 3370881"/>
                          <a:gd name="connsiteX491" fmla="*/ 295835 w 2661966"/>
                          <a:gd name="connsiteY491" fmla="*/ 3357434 h 3370881"/>
                          <a:gd name="connsiteX492" fmla="*/ 264459 w 2661966"/>
                          <a:gd name="connsiteY492" fmla="*/ 3276752 h 3370881"/>
                          <a:gd name="connsiteX493" fmla="*/ 259976 w 2661966"/>
                          <a:gd name="connsiteY493" fmla="*/ 3240893 h 3370881"/>
                          <a:gd name="connsiteX494" fmla="*/ 246529 w 2661966"/>
                          <a:gd name="connsiteY494" fmla="*/ 3178140 h 3370881"/>
                          <a:gd name="connsiteX495" fmla="*/ 237565 w 2661966"/>
                          <a:gd name="connsiteY495" fmla="*/ 3084011 h 3370881"/>
                          <a:gd name="connsiteX496" fmla="*/ 228600 w 2661966"/>
                          <a:gd name="connsiteY496" fmla="*/ 3057117 h 3370881"/>
                          <a:gd name="connsiteX497" fmla="*/ 219635 w 2661966"/>
                          <a:gd name="connsiteY497" fmla="*/ 3021258 h 3370881"/>
                          <a:gd name="connsiteX498" fmla="*/ 206188 w 2661966"/>
                          <a:gd name="connsiteY498" fmla="*/ 2980917 h 3370881"/>
                          <a:gd name="connsiteX499" fmla="*/ 201706 w 2661966"/>
                          <a:gd name="connsiteY499" fmla="*/ 2949540 h 3370881"/>
                          <a:gd name="connsiteX500" fmla="*/ 197223 w 2661966"/>
                          <a:gd name="connsiteY500" fmla="*/ 2927129 h 3370881"/>
                          <a:gd name="connsiteX501" fmla="*/ 192741 w 2661966"/>
                          <a:gd name="connsiteY501" fmla="*/ 2891270 h 3370881"/>
                          <a:gd name="connsiteX502" fmla="*/ 188259 w 2661966"/>
                          <a:gd name="connsiteY502" fmla="*/ 2850929 h 3370881"/>
                          <a:gd name="connsiteX503" fmla="*/ 179294 w 2661966"/>
                          <a:gd name="connsiteY503" fmla="*/ 2824034 h 3370881"/>
                          <a:gd name="connsiteX504" fmla="*/ 165847 w 2661966"/>
                          <a:gd name="connsiteY504" fmla="*/ 2774729 h 3370881"/>
                          <a:gd name="connsiteX505" fmla="*/ 161365 w 2661966"/>
                          <a:gd name="connsiteY505" fmla="*/ 2747834 h 3370881"/>
                          <a:gd name="connsiteX506" fmla="*/ 156882 w 2661966"/>
                          <a:gd name="connsiteY506" fmla="*/ 2559576 h 3370881"/>
                          <a:gd name="connsiteX507" fmla="*/ 152400 w 2661966"/>
                          <a:gd name="connsiteY507" fmla="*/ 2519234 h 3370881"/>
                          <a:gd name="connsiteX508" fmla="*/ 118035 w 2661966"/>
                          <a:gd name="connsiteY508" fmla="*/ 2400004 h 3370881"/>
                          <a:gd name="connsiteX509" fmla="*/ 117048 w 2661966"/>
                          <a:gd name="connsiteY509" fmla="*/ 2344423 h 3370881"/>
                          <a:gd name="connsiteX510" fmla="*/ 100106 w 2661966"/>
                          <a:gd name="connsiteY510" fmla="*/ 2330976 h 3370881"/>
                          <a:gd name="connsiteX511" fmla="*/ 138953 w 2661966"/>
                          <a:gd name="connsiteY511" fmla="*/ 2313046 h 3370881"/>
                          <a:gd name="connsiteX512" fmla="*/ 152400 w 2661966"/>
                          <a:gd name="connsiteY512" fmla="*/ 2304081 h 3370881"/>
                          <a:gd name="connsiteX513" fmla="*/ 170329 w 2661966"/>
                          <a:gd name="connsiteY513" fmla="*/ 2259258 h 3370881"/>
                          <a:gd name="connsiteX514" fmla="*/ 188259 w 2661966"/>
                          <a:gd name="connsiteY514" fmla="*/ 2223399 h 3370881"/>
                          <a:gd name="connsiteX515" fmla="*/ 206188 w 2661966"/>
                          <a:gd name="connsiteY515" fmla="*/ 2187540 h 3370881"/>
                          <a:gd name="connsiteX516" fmla="*/ 210670 w 2661966"/>
                          <a:gd name="connsiteY516" fmla="*/ 2174093 h 3370881"/>
                          <a:gd name="connsiteX517" fmla="*/ 219635 w 2661966"/>
                          <a:gd name="connsiteY517" fmla="*/ 2115823 h 3370881"/>
                          <a:gd name="connsiteX518" fmla="*/ 210670 w 2661966"/>
                          <a:gd name="connsiteY518" fmla="*/ 1958940 h 3370881"/>
                          <a:gd name="connsiteX519" fmla="*/ 192741 w 2661966"/>
                          <a:gd name="connsiteY519" fmla="*/ 1923081 h 3370881"/>
                          <a:gd name="connsiteX520" fmla="*/ 179294 w 2661966"/>
                          <a:gd name="connsiteY520" fmla="*/ 1891705 h 3370881"/>
                          <a:gd name="connsiteX521" fmla="*/ 165847 w 2661966"/>
                          <a:gd name="connsiteY521" fmla="*/ 1864811 h 3370881"/>
                          <a:gd name="connsiteX522" fmla="*/ 152400 w 2661966"/>
                          <a:gd name="connsiteY522" fmla="*/ 1833434 h 3370881"/>
                          <a:gd name="connsiteX523" fmla="*/ 143435 w 2661966"/>
                          <a:gd name="connsiteY523" fmla="*/ 1819987 h 3370881"/>
                          <a:gd name="connsiteX524" fmla="*/ 107576 w 2661966"/>
                          <a:gd name="connsiteY524" fmla="*/ 1784129 h 3370881"/>
                          <a:gd name="connsiteX525" fmla="*/ 94129 w 2661966"/>
                          <a:gd name="connsiteY525" fmla="*/ 1779646 h 3370881"/>
                          <a:gd name="connsiteX526" fmla="*/ 71718 w 2661966"/>
                          <a:gd name="connsiteY526" fmla="*/ 1770681 h 3370881"/>
                          <a:gd name="connsiteX527" fmla="*/ 58270 w 2661966"/>
                          <a:gd name="connsiteY527" fmla="*/ 1761717 h 3370881"/>
                          <a:gd name="connsiteX528" fmla="*/ 26894 w 2661966"/>
                          <a:gd name="connsiteY528" fmla="*/ 1730340 h 3370881"/>
                          <a:gd name="connsiteX529" fmla="*/ 0 w 2661966"/>
                          <a:gd name="connsiteY529" fmla="*/ 1707929 h 3370881"/>
                          <a:gd name="connsiteX0" fmla="*/ 0 w 2661966"/>
                          <a:gd name="connsiteY0" fmla="*/ 1707929 h 3370881"/>
                          <a:gd name="connsiteX1" fmla="*/ 22412 w 2661966"/>
                          <a:gd name="connsiteY1" fmla="*/ 1698964 h 3370881"/>
                          <a:gd name="connsiteX2" fmla="*/ 31376 w 2661966"/>
                          <a:gd name="connsiteY2" fmla="*/ 1681034 h 3370881"/>
                          <a:gd name="connsiteX3" fmla="*/ 44823 w 2661966"/>
                          <a:gd name="connsiteY3" fmla="*/ 1672070 h 3370881"/>
                          <a:gd name="connsiteX4" fmla="*/ 58270 w 2661966"/>
                          <a:gd name="connsiteY4" fmla="*/ 1654140 h 3370881"/>
                          <a:gd name="connsiteX5" fmla="*/ 76200 w 2661966"/>
                          <a:gd name="connsiteY5" fmla="*/ 1645176 h 3370881"/>
                          <a:gd name="connsiteX6" fmla="*/ 98612 w 2661966"/>
                          <a:gd name="connsiteY6" fmla="*/ 1636211 h 3370881"/>
                          <a:gd name="connsiteX7" fmla="*/ 125506 w 2661966"/>
                          <a:gd name="connsiteY7" fmla="*/ 1627246 h 3370881"/>
                          <a:gd name="connsiteX8" fmla="*/ 152400 w 2661966"/>
                          <a:gd name="connsiteY8" fmla="*/ 1609317 h 3370881"/>
                          <a:gd name="connsiteX9" fmla="*/ 170329 w 2661966"/>
                          <a:gd name="connsiteY9" fmla="*/ 1600352 h 3370881"/>
                          <a:gd name="connsiteX10" fmla="*/ 188259 w 2661966"/>
                          <a:gd name="connsiteY10" fmla="*/ 1582423 h 3370881"/>
                          <a:gd name="connsiteX11" fmla="*/ 228600 w 2661966"/>
                          <a:gd name="connsiteY11" fmla="*/ 1564493 h 3370881"/>
                          <a:gd name="connsiteX12" fmla="*/ 255494 w 2661966"/>
                          <a:gd name="connsiteY12" fmla="*/ 1546564 h 3370881"/>
                          <a:gd name="connsiteX13" fmla="*/ 300318 w 2661966"/>
                          <a:gd name="connsiteY13" fmla="*/ 1524152 h 3370881"/>
                          <a:gd name="connsiteX14" fmla="*/ 313765 w 2661966"/>
                          <a:gd name="connsiteY14" fmla="*/ 1515187 h 3370881"/>
                          <a:gd name="connsiteX15" fmla="*/ 340659 w 2661966"/>
                          <a:gd name="connsiteY15" fmla="*/ 1510705 h 3370881"/>
                          <a:gd name="connsiteX16" fmla="*/ 363070 w 2661966"/>
                          <a:gd name="connsiteY16" fmla="*/ 1506223 h 3370881"/>
                          <a:gd name="connsiteX17" fmla="*/ 389965 w 2661966"/>
                          <a:gd name="connsiteY17" fmla="*/ 1501740 h 3370881"/>
                          <a:gd name="connsiteX18" fmla="*/ 425823 w 2661966"/>
                          <a:gd name="connsiteY18" fmla="*/ 1497258 h 3370881"/>
                          <a:gd name="connsiteX19" fmla="*/ 470647 w 2661966"/>
                          <a:gd name="connsiteY19" fmla="*/ 1488293 h 3370881"/>
                          <a:gd name="connsiteX20" fmla="*/ 515470 w 2661966"/>
                          <a:gd name="connsiteY20" fmla="*/ 1479329 h 3370881"/>
                          <a:gd name="connsiteX21" fmla="*/ 528918 w 2661966"/>
                          <a:gd name="connsiteY21" fmla="*/ 1470364 h 3370881"/>
                          <a:gd name="connsiteX22" fmla="*/ 600635 w 2661966"/>
                          <a:gd name="connsiteY22" fmla="*/ 1456917 h 3370881"/>
                          <a:gd name="connsiteX23" fmla="*/ 690282 w 2661966"/>
                          <a:gd name="connsiteY23" fmla="*/ 1447952 h 3370881"/>
                          <a:gd name="connsiteX24" fmla="*/ 793376 w 2661966"/>
                          <a:gd name="connsiteY24" fmla="*/ 1452434 h 3370881"/>
                          <a:gd name="connsiteX25" fmla="*/ 874059 w 2661966"/>
                          <a:gd name="connsiteY25" fmla="*/ 1465881 h 3370881"/>
                          <a:gd name="connsiteX26" fmla="*/ 914400 w 2661966"/>
                          <a:gd name="connsiteY26" fmla="*/ 1470364 h 3370881"/>
                          <a:gd name="connsiteX27" fmla="*/ 1030941 w 2661966"/>
                          <a:gd name="connsiteY27" fmla="*/ 1483811 h 3370881"/>
                          <a:gd name="connsiteX28" fmla="*/ 1151965 w 2661966"/>
                          <a:gd name="connsiteY28" fmla="*/ 1492776 h 3370881"/>
                          <a:gd name="connsiteX29" fmla="*/ 1281953 w 2661966"/>
                          <a:gd name="connsiteY29" fmla="*/ 1501740 h 3370881"/>
                          <a:gd name="connsiteX30" fmla="*/ 1465729 w 2661966"/>
                          <a:gd name="connsiteY30" fmla="*/ 1497258 h 3370881"/>
                          <a:gd name="connsiteX31" fmla="*/ 1510553 w 2661966"/>
                          <a:gd name="connsiteY31" fmla="*/ 1492776 h 3370881"/>
                          <a:gd name="connsiteX32" fmla="*/ 1582270 w 2661966"/>
                          <a:gd name="connsiteY32" fmla="*/ 1461399 h 3370881"/>
                          <a:gd name="connsiteX33" fmla="*/ 1604682 w 2661966"/>
                          <a:gd name="connsiteY33" fmla="*/ 1456917 h 3370881"/>
                          <a:gd name="connsiteX34" fmla="*/ 1622612 w 2661966"/>
                          <a:gd name="connsiteY34" fmla="*/ 1447952 h 3370881"/>
                          <a:gd name="connsiteX35" fmla="*/ 1645023 w 2661966"/>
                          <a:gd name="connsiteY35" fmla="*/ 1438987 h 3370881"/>
                          <a:gd name="connsiteX36" fmla="*/ 1662953 w 2661966"/>
                          <a:gd name="connsiteY36" fmla="*/ 1425540 h 3370881"/>
                          <a:gd name="connsiteX37" fmla="*/ 1698812 w 2661966"/>
                          <a:gd name="connsiteY37" fmla="*/ 1407611 h 3370881"/>
                          <a:gd name="connsiteX38" fmla="*/ 1739153 w 2661966"/>
                          <a:gd name="connsiteY38" fmla="*/ 1380717 h 3370881"/>
                          <a:gd name="connsiteX39" fmla="*/ 1752600 w 2661966"/>
                          <a:gd name="connsiteY39" fmla="*/ 1367270 h 3370881"/>
                          <a:gd name="connsiteX40" fmla="*/ 1775012 w 2661966"/>
                          <a:gd name="connsiteY40" fmla="*/ 1353823 h 3370881"/>
                          <a:gd name="connsiteX41" fmla="*/ 1797423 w 2661966"/>
                          <a:gd name="connsiteY41" fmla="*/ 1335893 h 3370881"/>
                          <a:gd name="connsiteX42" fmla="*/ 1810870 w 2661966"/>
                          <a:gd name="connsiteY42" fmla="*/ 1304517 h 3370881"/>
                          <a:gd name="connsiteX43" fmla="*/ 1815353 w 2661966"/>
                          <a:gd name="connsiteY43" fmla="*/ 1291070 h 3370881"/>
                          <a:gd name="connsiteX44" fmla="*/ 1801906 w 2661966"/>
                          <a:gd name="connsiteY44" fmla="*/ 1138670 h 3370881"/>
                          <a:gd name="connsiteX45" fmla="*/ 1792941 w 2661966"/>
                          <a:gd name="connsiteY45" fmla="*/ 1125223 h 3370881"/>
                          <a:gd name="connsiteX46" fmla="*/ 1757082 w 2661966"/>
                          <a:gd name="connsiteY46" fmla="*/ 1093846 h 3370881"/>
                          <a:gd name="connsiteX47" fmla="*/ 1730188 w 2661966"/>
                          <a:gd name="connsiteY47" fmla="*/ 1066952 h 3370881"/>
                          <a:gd name="connsiteX48" fmla="*/ 1703294 w 2661966"/>
                          <a:gd name="connsiteY48" fmla="*/ 1049023 h 3370881"/>
                          <a:gd name="connsiteX49" fmla="*/ 1622612 w 2661966"/>
                          <a:gd name="connsiteY49" fmla="*/ 1053505 h 3370881"/>
                          <a:gd name="connsiteX50" fmla="*/ 1595718 w 2661966"/>
                          <a:gd name="connsiteY50" fmla="*/ 1062470 h 3370881"/>
                          <a:gd name="connsiteX51" fmla="*/ 1573306 w 2661966"/>
                          <a:gd name="connsiteY51" fmla="*/ 1066952 h 3370881"/>
                          <a:gd name="connsiteX52" fmla="*/ 1453385 w 2661966"/>
                          <a:gd name="connsiteY52" fmla="*/ 1082761 h 3370881"/>
                          <a:gd name="connsiteX53" fmla="*/ 1326776 w 2661966"/>
                          <a:gd name="connsiteY53" fmla="*/ 1062470 h 3370881"/>
                          <a:gd name="connsiteX54" fmla="*/ 1308847 w 2661966"/>
                          <a:gd name="connsiteY54" fmla="*/ 1057987 h 3370881"/>
                          <a:gd name="connsiteX55" fmla="*/ 1277470 w 2661966"/>
                          <a:gd name="connsiteY55" fmla="*/ 1053505 h 3370881"/>
                          <a:gd name="connsiteX56" fmla="*/ 1259541 w 2661966"/>
                          <a:gd name="connsiteY56" fmla="*/ 1049023 h 3370881"/>
                          <a:gd name="connsiteX57" fmla="*/ 1232647 w 2661966"/>
                          <a:gd name="connsiteY57" fmla="*/ 1044540 h 3370881"/>
                          <a:gd name="connsiteX58" fmla="*/ 1053353 w 2661966"/>
                          <a:gd name="connsiteY58" fmla="*/ 1049023 h 3370881"/>
                          <a:gd name="connsiteX59" fmla="*/ 1035423 w 2661966"/>
                          <a:gd name="connsiteY59" fmla="*/ 1053505 h 3370881"/>
                          <a:gd name="connsiteX60" fmla="*/ 1008529 w 2661966"/>
                          <a:gd name="connsiteY60" fmla="*/ 1057987 h 3370881"/>
                          <a:gd name="connsiteX61" fmla="*/ 995082 w 2661966"/>
                          <a:gd name="connsiteY61" fmla="*/ 1062470 h 3370881"/>
                          <a:gd name="connsiteX62" fmla="*/ 945776 w 2661966"/>
                          <a:gd name="connsiteY62" fmla="*/ 1031093 h 3370881"/>
                          <a:gd name="connsiteX63" fmla="*/ 941294 w 2661966"/>
                          <a:gd name="connsiteY63" fmla="*/ 1017646 h 3370881"/>
                          <a:gd name="connsiteX64" fmla="*/ 932329 w 2661966"/>
                          <a:gd name="connsiteY64" fmla="*/ 919034 h 3370881"/>
                          <a:gd name="connsiteX65" fmla="*/ 914400 w 2661966"/>
                          <a:gd name="connsiteY65" fmla="*/ 901105 h 3370881"/>
                          <a:gd name="connsiteX66" fmla="*/ 918882 w 2661966"/>
                          <a:gd name="connsiteY66" fmla="*/ 869729 h 3370881"/>
                          <a:gd name="connsiteX67" fmla="*/ 941294 w 2661966"/>
                          <a:gd name="connsiteY67" fmla="*/ 865246 h 3370881"/>
                          <a:gd name="connsiteX68" fmla="*/ 959223 w 2661966"/>
                          <a:gd name="connsiteY68" fmla="*/ 851799 h 3370881"/>
                          <a:gd name="connsiteX69" fmla="*/ 990600 w 2661966"/>
                          <a:gd name="connsiteY69" fmla="*/ 847317 h 3370881"/>
                          <a:gd name="connsiteX70" fmla="*/ 1129553 w 2661966"/>
                          <a:gd name="connsiteY70" fmla="*/ 838352 h 3370881"/>
                          <a:gd name="connsiteX71" fmla="*/ 1147482 w 2661966"/>
                          <a:gd name="connsiteY71" fmla="*/ 829387 h 3370881"/>
                          <a:gd name="connsiteX72" fmla="*/ 1178859 w 2661966"/>
                          <a:gd name="connsiteY72" fmla="*/ 806976 h 3370881"/>
                          <a:gd name="connsiteX73" fmla="*/ 1192306 w 2661966"/>
                          <a:gd name="connsiteY73" fmla="*/ 793529 h 3370881"/>
                          <a:gd name="connsiteX74" fmla="*/ 1214718 w 2661966"/>
                          <a:gd name="connsiteY74" fmla="*/ 784564 h 3370881"/>
                          <a:gd name="connsiteX75" fmla="*/ 1241612 w 2661966"/>
                          <a:gd name="connsiteY75" fmla="*/ 771117 h 3370881"/>
                          <a:gd name="connsiteX76" fmla="*/ 1277470 w 2661966"/>
                          <a:gd name="connsiteY76" fmla="*/ 753187 h 3370881"/>
                          <a:gd name="connsiteX77" fmla="*/ 1295400 w 2661966"/>
                          <a:gd name="connsiteY77" fmla="*/ 730776 h 3370881"/>
                          <a:gd name="connsiteX78" fmla="*/ 1317812 w 2661966"/>
                          <a:gd name="connsiteY78" fmla="*/ 708364 h 3370881"/>
                          <a:gd name="connsiteX79" fmla="*/ 1353670 w 2661966"/>
                          <a:gd name="connsiteY79" fmla="*/ 663540 h 3370881"/>
                          <a:gd name="connsiteX80" fmla="*/ 1371600 w 2661966"/>
                          <a:gd name="connsiteY80" fmla="*/ 636646 h 3370881"/>
                          <a:gd name="connsiteX81" fmla="*/ 1380565 w 2661966"/>
                          <a:gd name="connsiteY81" fmla="*/ 596305 h 3370881"/>
                          <a:gd name="connsiteX82" fmla="*/ 1385047 w 2661966"/>
                          <a:gd name="connsiteY82" fmla="*/ 582858 h 3370881"/>
                          <a:gd name="connsiteX83" fmla="*/ 1380565 w 2661966"/>
                          <a:gd name="connsiteY83" fmla="*/ 533552 h 3370881"/>
                          <a:gd name="connsiteX84" fmla="*/ 1367118 w 2661966"/>
                          <a:gd name="connsiteY84" fmla="*/ 524587 h 3370881"/>
                          <a:gd name="connsiteX85" fmla="*/ 1349188 w 2661966"/>
                          <a:gd name="connsiteY85" fmla="*/ 520105 h 3370881"/>
                          <a:gd name="connsiteX86" fmla="*/ 1324871 w 2661966"/>
                          <a:gd name="connsiteY86" fmla="*/ 516855 h 3370881"/>
                          <a:gd name="connsiteX87" fmla="*/ 1280048 w 2661966"/>
                          <a:gd name="connsiteY87" fmla="*/ 523243 h 3370881"/>
                          <a:gd name="connsiteX88" fmla="*/ 1250576 w 2661966"/>
                          <a:gd name="connsiteY88" fmla="*/ 529070 h 3370881"/>
                          <a:gd name="connsiteX89" fmla="*/ 1210235 w 2661966"/>
                          <a:gd name="connsiteY89" fmla="*/ 542517 h 3370881"/>
                          <a:gd name="connsiteX90" fmla="*/ 1183341 w 2661966"/>
                          <a:gd name="connsiteY90" fmla="*/ 555964 h 3370881"/>
                          <a:gd name="connsiteX91" fmla="*/ 1160929 w 2661966"/>
                          <a:gd name="connsiteY91" fmla="*/ 569411 h 3370881"/>
                          <a:gd name="connsiteX92" fmla="*/ 1134035 w 2661966"/>
                          <a:gd name="connsiteY92" fmla="*/ 578376 h 3370881"/>
                          <a:gd name="connsiteX93" fmla="*/ 1111623 w 2661966"/>
                          <a:gd name="connsiteY93" fmla="*/ 587340 h 3370881"/>
                          <a:gd name="connsiteX94" fmla="*/ 1084729 w 2661966"/>
                          <a:gd name="connsiteY94" fmla="*/ 596305 h 3370881"/>
                          <a:gd name="connsiteX95" fmla="*/ 986118 w 2661966"/>
                          <a:gd name="connsiteY95" fmla="*/ 591823 h 3370881"/>
                          <a:gd name="connsiteX96" fmla="*/ 927847 w 2661966"/>
                          <a:gd name="connsiteY96" fmla="*/ 578376 h 3370881"/>
                          <a:gd name="connsiteX97" fmla="*/ 896470 w 2661966"/>
                          <a:gd name="connsiteY97" fmla="*/ 555964 h 3370881"/>
                          <a:gd name="connsiteX98" fmla="*/ 883023 w 2661966"/>
                          <a:gd name="connsiteY98" fmla="*/ 546999 h 3370881"/>
                          <a:gd name="connsiteX99" fmla="*/ 865094 w 2661966"/>
                          <a:gd name="connsiteY99" fmla="*/ 497693 h 3370881"/>
                          <a:gd name="connsiteX100" fmla="*/ 869576 w 2661966"/>
                          <a:gd name="connsiteY100" fmla="*/ 403564 h 3370881"/>
                          <a:gd name="connsiteX101" fmla="*/ 874059 w 2661966"/>
                          <a:gd name="connsiteY101" fmla="*/ 385634 h 3370881"/>
                          <a:gd name="connsiteX102" fmla="*/ 883023 w 2661966"/>
                          <a:gd name="connsiteY102" fmla="*/ 372187 h 3370881"/>
                          <a:gd name="connsiteX103" fmla="*/ 913728 w 2661966"/>
                          <a:gd name="connsiteY103" fmla="*/ 342268 h 3370881"/>
                          <a:gd name="connsiteX104" fmla="*/ 914400 w 2661966"/>
                          <a:gd name="connsiteY104" fmla="*/ 385634 h 3370881"/>
                          <a:gd name="connsiteX105" fmla="*/ 909918 w 2661966"/>
                          <a:gd name="connsiteY105" fmla="*/ 408046 h 3370881"/>
                          <a:gd name="connsiteX106" fmla="*/ 900953 w 2661966"/>
                          <a:gd name="connsiteY106" fmla="*/ 466317 h 3370881"/>
                          <a:gd name="connsiteX107" fmla="*/ 905435 w 2661966"/>
                          <a:gd name="connsiteY107" fmla="*/ 515623 h 3370881"/>
                          <a:gd name="connsiteX108" fmla="*/ 932329 w 2661966"/>
                          <a:gd name="connsiteY108" fmla="*/ 551481 h 3370881"/>
                          <a:gd name="connsiteX109" fmla="*/ 954741 w 2661966"/>
                          <a:gd name="connsiteY109" fmla="*/ 560446 h 3370881"/>
                          <a:gd name="connsiteX110" fmla="*/ 972670 w 2661966"/>
                          <a:gd name="connsiteY110" fmla="*/ 569411 h 3370881"/>
                          <a:gd name="connsiteX111" fmla="*/ 1066800 w 2661966"/>
                          <a:gd name="connsiteY111" fmla="*/ 564929 h 3370881"/>
                          <a:gd name="connsiteX112" fmla="*/ 1111623 w 2661966"/>
                          <a:gd name="connsiteY112" fmla="*/ 551481 h 3370881"/>
                          <a:gd name="connsiteX113" fmla="*/ 1129553 w 2661966"/>
                          <a:gd name="connsiteY113" fmla="*/ 538034 h 3370881"/>
                          <a:gd name="connsiteX114" fmla="*/ 1156447 w 2661966"/>
                          <a:gd name="connsiteY114" fmla="*/ 511140 h 3370881"/>
                          <a:gd name="connsiteX115" fmla="*/ 1160929 w 2661966"/>
                          <a:gd name="connsiteY115" fmla="*/ 493211 h 3370881"/>
                          <a:gd name="connsiteX116" fmla="*/ 1178859 w 2661966"/>
                          <a:gd name="connsiteY116" fmla="*/ 331846 h 3370881"/>
                          <a:gd name="connsiteX117" fmla="*/ 1215315 w 2661966"/>
                          <a:gd name="connsiteY117" fmla="*/ 270289 h 3370881"/>
                          <a:gd name="connsiteX118" fmla="*/ 1214718 w 2661966"/>
                          <a:gd name="connsiteY118" fmla="*/ 367705 h 3370881"/>
                          <a:gd name="connsiteX119" fmla="*/ 1201270 w 2661966"/>
                          <a:gd name="connsiteY119" fmla="*/ 412529 h 3370881"/>
                          <a:gd name="connsiteX120" fmla="*/ 1210235 w 2661966"/>
                          <a:gd name="connsiteY120" fmla="*/ 461834 h 3370881"/>
                          <a:gd name="connsiteX121" fmla="*/ 1214718 w 2661966"/>
                          <a:gd name="connsiteY121" fmla="*/ 475281 h 3370881"/>
                          <a:gd name="connsiteX122" fmla="*/ 1231975 w 2661966"/>
                          <a:gd name="connsiteY122" fmla="*/ 478531 h 3370881"/>
                          <a:gd name="connsiteX123" fmla="*/ 1252481 w 2661966"/>
                          <a:gd name="connsiteY123" fmla="*/ 492651 h 3370881"/>
                          <a:gd name="connsiteX124" fmla="*/ 1317812 w 2661966"/>
                          <a:gd name="connsiteY124" fmla="*/ 488168 h 3370881"/>
                          <a:gd name="connsiteX125" fmla="*/ 1357480 w 2661966"/>
                          <a:gd name="connsiteY125" fmla="*/ 477299 h 3370881"/>
                          <a:gd name="connsiteX126" fmla="*/ 1506070 w 2661966"/>
                          <a:gd name="connsiteY126" fmla="*/ 457352 h 3370881"/>
                          <a:gd name="connsiteX127" fmla="*/ 1550894 w 2661966"/>
                          <a:gd name="connsiteY127" fmla="*/ 430458 h 3370881"/>
                          <a:gd name="connsiteX128" fmla="*/ 1564341 w 2661966"/>
                          <a:gd name="connsiteY128" fmla="*/ 417011 h 3370881"/>
                          <a:gd name="connsiteX129" fmla="*/ 1586753 w 2661966"/>
                          <a:gd name="connsiteY129" fmla="*/ 399081 h 3370881"/>
                          <a:gd name="connsiteX130" fmla="*/ 1595718 w 2661966"/>
                          <a:gd name="connsiteY130" fmla="*/ 381152 h 3370881"/>
                          <a:gd name="connsiteX131" fmla="*/ 1622664 w 2661966"/>
                          <a:gd name="connsiteY131" fmla="*/ 352560 h 3370881"/>
                          <a:gd name="connsiteX132" fmla="*/ 1639116 w 2661966"/>
                          <a:gd name="connsiteY132" fmla="*/ 291047 h 3370881"/>
                          <a:gd name="connsiteX133" fmla="*/ 1604852 w 2661966"/>
                          <a:gd name="connsiteY133" fmla="*/ 236279 h 3370881"/>
                          <a:gd name="connsiteX134" fmla="*/ 1537447 w 2661966"/>
                          <a:gd name="connsiteY134" fmla="*/ 188411 h 3370881"/>
                          <a:gd name="connsiteX135" fmla="*/ 1649755 w 2661966"/>
                          <a:gd name="connsiteY135" fmla="*/ 229512 h 3370881"/>
                          <a:gd name="connsiteX136" fmla="*/ 1709532 w 2661966"/>
                          <a:gd name="connsiteY136" fmla="*/ 305101 h 3370881"/>
                          <a:gd name="connsiteX137" fmla="*/ 1655669 w 2661966"/>
                          <a:gd name="connsiteY137" fmla="*/ 407486 h 3370881"/>
                          <a:gd name="connsiteX138" fmla="*/ 1658470 w 2661966"/>
                          <a:gd name="connsiteY138" fmla="*/ 412529 h 3370881"/>
                          <a:gd name="connsiteX139" fmla="*/ 1685365 w 2661966"/>
                          <a:gd name="connsiteY139" fmla="*/ 390117 h 3370881"/>
                          <a:gd name="connsiteX140" fmla="*/ 1694329 w 2661966"/>
                          <a:gd name="connsiteY140" fmla="*/ 376670 h 3370881"/>
                          <a:gd name="connsiteX141" fmla="*/ 1734670 w 2661966"/>
                          <a:gd name="connsiteY141" fmla="*/ 354258 h 3370881"/>
                          <a:gd name="connsiteX142" fmla="*/ 1743635 w 2661966"/>
                          <a:gd name="connsiteY142" fmla="*/ 340811 h 3370881"/>
                          <a:gd name="connsiteX143" fmla="*/ 1757082 w 2661966"/>
                          <a:gd name="connsiteY143" fmla="*/ 336329 h 3370881"/>
                          <a:gd name="connsiteX144" fmla="*/ 1843909 w 2661966"/>
                          <a:gd name="connsiteY144" fmla="*/ 262341 h 3370881"/>
                          <a:gd name="connsiteX145" fmla="*/ 1874221 w 2661966"/>
                          <a:gd name="connsiteY145" fmla="*/ 202194 h 3370881"/>
                          <a:gd name="connsiteX146" fmla="*/ 1828094 w 2661966"/>
                          <a:gd name="connsiteY146" fmla="*/ 136767 h 3370881"/>
                          <a:gd name="connsiteX147" fmla="*/ 1772023 w 2661966"/>
                          <a:gd name="connsiteY147" fmla="*/ 77249 h 3370881"/>
                          <a:gd name="connsiteX148" fmla="*/ 1948888 w 2661966"/>
                          <a:gd name="connsiteY148" fmla="*/ 178018 h 3370881"/>
                          <a:gd name="connsiteX149" fmla="*/ 1952362 w 2661966"/>
                          <a:gd name="connsiteY149" fmla="*/ 254265 h 3370881"/>
                          <a:gd name="connsiteX150" fmla="*/ 1874221 w 2661966"/>
                          <a:gd name="connsiteY150" fmla="*/ 318698 h 3370881"/>
                          <a:gd name="connsiteX151" fmla="*/ 1788459 w 2661966"/>
                          <a:gd name="connsiteY151" fmla="*/ 367705 h 3370881"/>
                          <a:gd name="connsiteX152" fmla="*/ 1761565 w 2661966"/>
                          <a:gd name="connsiteY152" fmla="*/ 390117 h 3370881"/>
                          <a:gd name="connsiteX153" fmla="*/ 1783976 w 2661966"/>
                          <a:gd name="connsiteY153" fmla="*/ 399081 h 3370881"/>
                          <a:gd name="connsiteX154" fmla="*/ 1878106 w 2661966"/>
                          <a:gd name="connsiteY154" fmla="*/ 390117 h 3370881"/>
                          <a:gd name="connsiteX155" fmla="*/ 1891553 w 2661966"/>
                          <a:gd name="connsiteY155" fmla="*/ 381152 h 3370881"/>
                          <a:gd name="connsiteX156" fmla="*/ 1918447 w 2661966"/>
                          <a:gd name="connsiteY156" fmla="*/ 372187 h 3370881"/>
                          <a:gd name="connsiteX157" fmla="*/ 1940859 w 2661966"/>
                          <a:gd name="connsiteY157" fmla="*/ 358740 h 3370881"/>
                          <a:gd name="connsiteX158" fmla="*/ 1954306 w 2661966"/>
                          <a:gd name="connsiteY158" fmla="*/ 354258 h 3370881"/>
                          <a:gd name="connsiteX159" fmla="*/ 2103145 w 2661966"/>
                          <a:gd name="connsiteY159" fmla="*/ 202207 h 3370881"/>
                          <a:gd name="connsiteX160" fmla="*/ 2064254 w 2661966"/>
                          <a:gd name="connsiteY160" fmla="*/ 20406 h 3370881"/>
                          <a:gd name="connsiteX161" fmla="*/ 2169347 w 2661966"/>
                          <a:gd name="connsiteY161" fmla="*/ 104479 h 3370881"/>
                          <a:gd name="connsiteX162" fmla="*/ 2183354 w 2661966"/>
                          <a:gd name="connsiteY162" fmla="*/ 192893 h 3370881"/>
                          <a:gd name="connsiteX163" fmla="*/ 2170300 w 2661966"/>
                          <a:gd name="connsiteY163" fmla="*/ 271231 h 3370881"/>
                          <a:gd name="connsiteX164" fmla="*/ 2096795 w 2661966"/>
                          <a:gd name="connsiteY164" fmla="*/ 316507 h 3370881"/>
                          <a:gd name="connsiteX165" fmla="*/ 1999129 w 2661966"/>
                          <a:gd name="connsiteY165" fmla="*/ 358740 h 3370881"/>
                          <a:gd name="connsiteX166" fmla="*/ 1994647 w 2661966"/>
                          <a:gd name="connsiteY166" fmla="*/ 372187 h 3370881"/>
                          <a:gd name="connsiteX167" fmla="*/ 2039470 w 2661966"/>
                          <a:gd name="connsiteY167" fmla="*/ 390117 h 3370881"/>
                          <a:gd name="connsiteX168" fmla="*/ 2115670 w 2661966"/>
                          <a:gd name="connsiteY168" fmla="*/ 390117 h 3370881"/>
                          <a:gd name="connsiteX169" fmla="*/ 2160494 w 2661966"/>
                          <a:gd name="connsiteY169" fmla="*/ 376670 h 3370881"/>
                          <a:gd name="connsiteX170" fmla="*/ 2191870 w 2661966"/>
                          <a:gd name="connsiteY170" fmla="*/ 363223 h 3370881"/>
                          <a:gd name="connsiteX171" fmla="*/ 2205318 w 2661966"/>
                          <a:gd name="connsiteY171" fmla="*/ 358740 h 3370881"/>
                          <a:gd name="connsiteX172" fmla="*/ 2273487 w 2661966"/>
                          <a:gd name="connsiteY172" fmla="*/ 280486 h 3370881"/>
                          <a:gd name="connsiteX173" fmla="*/ 2312894 w 2661966"/>
                          <a:gd name="connsiteY173" fmla="*/ 183929 h 3370881"/>
                          <a:gd name="connsiteX174" fmla="*/ 2339788 w 2661966"/>
                          <a:gd name="connsiteY174" fmla="*/ 151 h 3370881"/>
                          <a:gd name="connsiteX175" fmla="*/ 2357718 w 2661966"/>
                          <a:gd name="connsiteY175" fmla="*/ 215305 h 3370881"/>
                          <a:gd name="connsiteX176" fmla="*/ 2308598 w 2661966"/>
                          <a:gd name="connsiteY176" fmla="*/ 319520 h 3370881"/>
                          <a:gd name="connsiteX177" fmla="*/ 2245659 w 2661966"/>
                          <a:gd name="connsiteY177" fmla="*/ 390117 h 3370881"/>
                          <a:gd name="connsiteX178" fmla="*/ 2254623 w 2661966"/>
                          <a:gd name="connsiteY178" fmla="*/ 403564 h 3370881"/>
                          <a:gd name="connsiteX179" fmla="*/ 2353235 w 2661966"/>
                          <a:gd name="connsiteY179" fmla="*/ 399081 h 3370881"/>
                          <a:gd name="connsiteX180" fmla="*/ 2366682 w 2661966"/>
                          <a:gd name="connsiteY180" fmla="*/ 394599 h 3370881"/>
                          <a:gd name="connsiteX181" fmla="*/ 2389094 w 2661966"/>
                          <a:gd name="connsiteY181" fmla="*/ 390117 h 3370881"/>
                          <a:gd name="connsiteX182" fmla="*/ 2424953 w 2661966"/>
                          <a:gd name="connsiteY182" fmla="*/ 367705 h 3370881"/>
                          <a:gd name="connsiteX183" fmla="*/ 2528047 w 2661966"/>
                          <a:gd name="connsiteY183" fmla="*/ 292700 h 3370881"/>
                          <a:gd name="connsiteX184" fmla="*/ 2541495 w 2661966"/>
                          <a:gd name="connsiteY184" fmla="*/ 62906 h 3370881"/>
                          <a:gd name="connsiteX185" fmla="*/ 2591304 w 2661966"/>
                          <a:gd name="connsiteY185" fmla="*/ 214081 h 3370881"/>
                          <a:gd name="connsiteX186" fmla="*/ 2602790 w 2661966"/>
                          <a:gd name="connsiteY186" fmla="*/ 290907 h 3370881"/>
                          <a:gd name="connsiteX187" fmla="*/ 2660388 w 2661966"/>
                          <a:gd name="connsiteY187" fmla="*/ 338644 h 3370881"/>
                          <a:gd name="connsiteX188" fmla="*/ 2531969 w 2661966"/>
                          <a:gd name="connsiteY188" fmla="*/ 383206 h 3370881"/>
                          <a:gd name="connsiteX189" fmla="*/ 2442882 w 2661966"/>
                          <a:gd name="connsiteY189" fmla="*/ 403564 h 3370881"/>
                          <a:gd name="connsiteX190" fmla="*/ 2398059 w 2661966"/>
                          <a:gd name="connsiteY190" fmla="*/ 417011 h 3370881"/>
                          <a:gd name="connsiteX191" fmla="*/ 2375647 w 2661966"/>
                          <a:gd name="connsiteY191" fmla="*/ 425976 h 3370881"/>
                          <a:gd name="connsiteX192" fmla="*/ 2357718 w 2661966"/>
                          <a:gd name="connsiteY192" fmla="*/ 430458 h 3370881"/>
                          <a:gd name="connsiteX193" fmla="*/ 2344270 w 2661966"/>
                          <a:gd name="connsiteY193" fmla="*/ 461834 h 3370881"/>
                          <a:gd name="connsiteX194" fmla="*/ 2353235 w 2661966"/>
                          <a:gd name="connsiteY194" fmla="*/ 502176 h 3370881"/>
                          <a:gd name="connsiteX195" fmla="*/ 2362200 w 2661966"/>
                          <a:gd name="connsiteY195" fmla="*/ 515623 h 3370881"/>
                          <a:gd name="connsiteX196" fmla="*/ 2344270 w 2661966"/>
                          <a:gd name="connsiteY196" fmla="*/ 587340 h 3370881"/>
                          <a:gd name="connsiteX197" fmla="*/ 2321859 w 2661966"/>
                          <a:gd name="connsiteY197" fmla="*/ 614234 h 3370881"/>
                          <a:gd name="connsiteX198" fmla="*/ 2308412 w 2661966"/>
                          <a:gd name="connsiteY198" fmla="*/ 636646 h 3370881"/>
                          <a:gd name="connsiteX199" fmla="*/ 2281518 w 2661966"/>
                          <a:gd name="connsiteY199" fmla="*/ 641129 h 3370881"/>
                          <a:gd name="connsiteX200" fmla="*/ 2259106 w 2661966"/>
                          <a:gd name="connsiteY200" fmla="*/ 636646 h 3370881"/>
                          <a:gd name="connsiteX201" fmla="*/ 2277035 w 2661966"/>
                          <a:gd name="connsiteY201" fmla="*/ 578376 h 3370881"/>
                          <a:gd name="connsiteX202" fmla="*/ 2290482 w 2661966"/>
                          <a:gd name="connsiteY202" fmla="*/ 542517 h 3370881"/>
                          <a:gd name="connsiteX203" fmla="*/ 2286000 w 2661966"/>
                          <a:gd name="connsiteY203" fmla="*/ 506658 h 3370881"/>
                          <a:gd name="connsiteX204" fmla="*/ 2245659 w 2661966"/>
                          <a:gd name="connsiteY204" fmla="*/ 448387 h 3370881"/>
                          <a:gd name="connsiteX205" fmla="*/ 2200835 w 2661966"/>
                          <a:gd name="connsiteY205" fmla="*/ 430458 h 3370881"/>
                          <a:gd name="connsiteX206" fmla="*/ 2169459 w 2661966"/>
                          <a:gd name="connsiteY206" fmla="*/ 425976 h 3370881"/>
                          <a:gd name="connsiteX207" fmla="*/ 2102223 w 2661966"/>
                          <a:gd name="connsiteY207" fmla="*/ 430458 h 3370881"/>
                          <a:gd name="connsiteX208" fmla="*/ 2084294 w 2661966"/>
                          <a:gd name="connsiteY208" fmla="*/ 439423 h 3370881"/>
                          <a:gd name="connsiteX209" fmla="*/ 2070847 w 2661966"/>
                          <a:gd name="connsiteY209" fmla="*/ 443905 h 3370881"/>
                          <a:gd name="connsiteX210" fmla="*/ 2061882 w 2661966"/>
                          <a:gd name="connsiteY210" fmla="*/ 461834 h 3370881"/>
                          <a:gd name="connsiteX211" fmla="*/ 2034988 w 2661966"/>
                          <a:gd name="connsiteY211" fmla="*/ 475281 h 3370881"/>
                          <a:gd name="connsiteX212" fmla="*/ 1783976 w 2661966"/>
                          <a:gd name="connsiteY212" fmla="*/ 479764 h 3370881"/>
                          <a:gd name="connsiteX213" fmla="*/ 1766047 w 2661966"/>
                          <a:gd name="connsiteY213" fmla="*/ 488729 h 3370881"/>
                          <a:gd name="connsiteX214" fmla="*/ 1703294 w 2661966"/>
                          <a:gd name="connsiteY214" fmla="*/ 506658 h 3370881"/>
                          <a:gd name="connsiteX215" fmla="*/ 1689847 w 2661966"/>
                          <a:gd name="connsiteY215" fmla="*/ 511140 h 3370881"/>
                          <a:gd name="connsiteX216" fmla="*/ 1676400 w 2661966"/>
                          <a:gd name="connsiteY216" fmla="*/ 520105 h 3370881"/>
                          <a:gd name="connsiteX217" fmla="*/ 1649506 w 2661966"/>
                          <a:gd name="connsiteY217" fmla="*/ 529070 h 3370881"/>
                          <a:gd name="connsiteX218" fmla="*/ 1636059 w 2661966"/>
                          <a:gd name="connsiteY218" fmla="*/ 538034 h 3370881"/>
                          <a:gd name="connsiteX219" fmla="*/ 1622612 w 2661966"/>
                          <a:gd name="connsiteY219" fmla="*/ 551481 h 3370881"/>
                          <a:gd name="connsiteX220" fmla="*/ 1609165 w 2661966"/>
                          <a:gd name="connsiteY220" fmla="*/ 555964 h 3370881"/>
                          <a:gd name="connsiteX221" fmla="*/ 1577788 w 2661966"/>
                          <a:gd name="connsiteY221" fmla="*/ 587340 h 3370881"/>
                          <a:gd name="connsiteX222" fmla="*/ 1568823 w 2661966"/>
                          <a:gd name="connsiteY222" fmla="*/ 600787 h 3370881"/>
                          <a:gd name="connsiteX223" fmla="*/ 1555376 w 2661966"/>
                          <a:gd name="connsiteY223" fmla="*/ 614234 h 3370881"/>
                          <a:gd name="connsiteX224" fmla="*/ 1524000 w 2661966"/>
                          <a:gd name="connsiteY224" fmla="*/ 654576 h 3370881"/>
                          <a:gd name="connsiteX225" fmla="*/ 1519518 w 2661966"/>
                          <a:gd name="connsiteY225" fmla="*/ 668023 h 3370881"/>
                          <a:gd name="connsiteX226" fmla="*/ 1528482 w 2661966"/>
                          <a:gd name="connsiteY226" fmla="*/ 708364 h 3370881"/>
                          <a:gd name="connsiteX227" fmla="*/ 1537447 w 2661966"/>
                          <a:gd name="connsiteY227" fmla="*/ 721811 h 3370881"/>
                          <a:gd name="connsiteX228" fmla="*/ 1568823 w 2661966"/>
                          <a:gd name="connsiteY228" fmla="*/ 712846 h 3370881"/>
                          <a:gd name="connsiteX229" fmla="*/ 1600200 w 2661966"/>
                          <a:gd name="connsiteY229" fmla="*/ 712846 h 3370881"/>
                          <a:gd name="connsiteX230" fmla="*/ 1631576 w 2661966"/>
                          <a:gd name="connsiteY230" fmla="*/ 690434 h 3370881"/>
                          <a:gd name="connsiteX231" fmla="*/ 1645023 w 2661966"/>
                          <a:gd name="connsiteY231" fmla="*/ 676987 h 3370881"/>
                          <a:gd name="connsiteX232" fmla="*/ 1685365 w 2661966"/>
                          <a:gd name="connsiteY232" fmla="*/ 645611 h 3370881"/>
                          <a:gd name="connsiteX233" fmla="*/ 1716741 w 2661966"/>
                          <a:gd name="connsiteY233" fmla="*/ 614234 h 3370881"/>
                          <a:gd name="connsiteX234" fmla="*/ 1748118 w 2661966"/>
                          <a:gd name="connsiteY234" fmla="*/ 596305 h 3370881"/>
                          <a:gd name="connsiteX235" fmla="*/ 1761565 w 2661966"/>
                          <a:gd name="connsiteY235" fmla="*/ 591823 h 3370881"/>
                          <a:gd name="connsiteX236" fmla="*/ 1779494 w 2661966"/>
                          <a:gd name="connsiteY236" fmla="*/ 582858 h 3370881"/>
                          <a:gd name="connsiteX237" fmla="*/ 1815353 w 2661966"/>
                          <a:gd name="connsiteY237" fmla="*/ 573893 h 3370881"/>
                          <a:gd name="connsiteX238" fmla="*/ 2030506 w 2661966"/>
                          <a:gd name="connsiteY238" fmla="*/ 578376 h 3370881"/>
                          <a:gd name="connsiteX239" fmla="*/ 2017059 w 2661966"/>
                          <a:gd name="connsiteY239" fmla="*/ 600787 h 3370881"/>
                          <a:gd name="connsiteX240" fmla="*/ 1981200 w 2661966"/>
                          <a:gd name="connsiteY240" fmla="*/ 636646 h 3370881"/>
                          <a:gd name="connsiteX241" fmla="*/ 1967753 w 2661966"/>
                          <a:gd name="connsiteY241" fmla="*/ 650093 h 3370881"/>
                          <a:gd name="connsiteX242" fmla="*/ 1936376 w 2661966"/>
                          <a:gd name="connsiteY242" fmla="*/ 690434 h 3370881"/>
                          <a:gd name="connsiteX243" fmla="*/ 1905000 w 2661966"/>
                          <a:gd name="connsiteY243" fmla="*/ 717329 h 3370881"/>
                          <a:gd name="connsiteX244" fmla="*/ 1860176 w 2661966"/>
                          <a:gd name="connsiteY244" fmla="*/ 735258 h 3370881"/>
                          <a:gd name="connsiteX245" fmla="*/ 1788459 w 2661966"/>
                          <a:gd name="connsiteY245" fmla="*/ 744223 h 3370881"/>
                          <a:gd name="connsiteX246" fmla="*/ 1846729 w 2661966"/>
                          <a:gd name="connsiteY246" fmla="*/ 802493 h 3370881"/>
                          <a:gd name="connsiteX247" fmla="*/ 1913965 w 2661966"/>
                          <a:gd name="connsiteY247" fmla="*/ 829387 h 3370881"/>
                          <a:gd name="connsiteX248" fmla="*/ 1922929 w 2661966"/>
                          <a:gd name="connsiteY248" fmla="*/ 842834 h 3370881"/>
                          <a:gd name="connsiteX249" fmla="*/ 1967753 w 2661966"/>
                          <a:gd name="connsiteY249" fmla="*/ 883176 h 3370881"/>
                          <a:gd name="connsiteX250" fmla="*/ 1981200 w 2661966"/>
                          <a:gd name="connsiteY250" fmla="*/ 896623 h 3370881"/>
                          <a:gd name="connsiteX251" fmla="*/ 1994647 w 2661966"/>
                          <a:gd name="connsiteY251" fmla="*/ 905587 h 3370881"/>
                          <a:gd name="connsiteX252" fmla="*/ 2021541 w 2661966"/>
                          <a:gd name="connsiteY252" fmla="*/ 927999 h 3370881"/>
                          <a:gd name="connsiteX253" fmla="*/ 2030506 w 2661966"/>
                          <a:gd name="connsiteY253" fmla="*/ 941446 h 3370881"/>
                          <a:gd name="connsiteX254" fmla="*/ 2057400 w 2661966"/>
                          <a:gd name="connsiteY254" fmla="*/ 968340 h 3370881"/>
                          <a:gd name="connsiteX255" fmla="*/ 2088776 w 2661966"/>
                          <a:gd name="connsiteY255" fmla="*/ 1013164 h 3370881"/>
                          <a:gd name="connsiteX256" fmla="*/ 2115670 w 2661966"/>
                          <a:gd name="connsiteY256" fmla="*/ 1057987 h 3370881"/>
                          <a:gd name="connsiteX257" fmla="*/ 2120153 w 2661966"/>
                          <a:gd name="connsiteY257" fmla="*/ 1089364 h 3370881"/>
                          <a:gd name="connsiteX258" fmla="*/ 2138082 w 2661966"/>
                          <a:gd name="connsiteY258" fmla="*/ 1143152 h 3370881"/>
                          <a:gd name="connsiteX259" fmla="*/ 2147047 w 2661966"/>
                          <a:gd name="connsiteY259" fmla="*/ 1196940 h 3370881"/>
                          <a:gd name="connsiteX260" fmla="*/ 2151529 w 2661966"/>
                          <a:gd name="connsiteY260" fmla="*/ 1210387 h 3370881"/>
                          <a:gd name="connsiteX261" fmla="*/ 2156012 w 2661966"/>
                          <a:gd name="connsiteY261" fmla="*/ 1228317 h 3370881"/>
                          <a:gd name="connsiteX262" fmla="*/ 2173941 w 2661966"/>
                          <a:gd name="connsiteY262" fmla="*/ 1295552 h 3370881"/>
                          <a:gd name="connsiteX263" fmla="*/ 2182906 w 2661966"/>
                          <a:gd name="connsiteY263" fmla="*/ 1313481 h 3370881"/>
                          <a:gd name="connsiteX264" fmla="*/ 2187388 w 2661966"/>
                          <a:gd name="connsiteY264" fmla="*/ 1331411 h 3370881"/>
                          <a:gd name="connsiteX265" fmla="*/ 2214282 w 2661966"/>
                          <a:gd name="connsiteY265" fmla="*/ 1385199 h 3370881"/>
                          <a:gd name="connsiteX266" fmla="*/ 2218765 w 2661966"/>
                          <a:gd name="connsiteY266" fmla="*/ 1403129 h 3370881"/>
                          <a:gd name="connsiteX267" fmla="*/ 2223247 w 2661966"/>
                          <a:gd name="connsiteY267" fmla="*/ 1430023 h 3370881"/>
                          <a:gd name="connsiteX268" fmla="*/ 2236694 w 2661966"/>
                          <a:gd name="connsiteY268" fmla="*/ 1456917 h 3370881"/>
                          <a:gd name="connsiteX269" fmla="*/ 2249794 w 2661966"/>
                          <a:gd name="connsiteY269" fmla="*/ 1524624 h 3370881"/>
                          <a:gd name="connsiteX270" fmla="*/ 2241176 w 2661966"/>
                          <a:gd name="connsiteY270" fmla="*/ 1577940 h 3370881"/>
                          <a:gd name="connsiteX271" fmla="*/ 2245659 w 2661966"/>
                          <a:gd name="connsiteY271" fmla="*/ 1595870 h 3370881"/>
                          <a:gd name="connsiteX272" fmla="*/ 2249634 w 2661966"/>
                          <a:gd name="connsiteY272" fmla="*/ 1685855 h 3370881"/>
                          <a:gd name="connsiteX273" fmla="*/ 2227729 w 2661966"/>
                          <a:gd name="connsiteY273" fmla="*/ 1716893 h 3370881"/>
                          <a:gd name="connsiteX274" fmla="*/ 2240500 w 2661966"/>
                          <a:gd name="connsiteY274" fmla="*/ 1674269 h 3370881"/>
                          <a:gd name="connsiteX275" fmla="*/ 2235341 w 2661966"/>
                          <a:gd name="connsiteY275" fmla="*/ 1788611 h 3370881"/>
                          <a:gd name="connsiteX276" fmla="*/ 2230689 w 2661966"/>
                          <a:gd name="connsiteY276" fmla="*/ 1823963 h 3370881"/>
                          <a:gd name="connsiteX277" fmla="*/ 2226207 w 2661966"/>
                          <a:gd name="connsiteY277" fmla="*/ 1824470 h 3370881"/>
                          <a:gd name="connsiteX278" fmla="*/ 2208278 w 2661966"/>
                          <a:gd name="connsiteY278" fmla="*/ 1869293 h 3370881"/>
                          <a:gd name="connsiteX279" fmla="*/ 2195168 w 2661966"/>
                          <a:gd name="connsiteY279" fmla="*/ 1882740 h 3370881"/>
                          <a:gd name="connsiteX280" fmla="*/ 2203458 w 2661966"/>
                          <a:gd name="connsiteY280" fmla="*/ 1918938 h 3370881"/>
                          <a:gd name="connsiteX281" fmla="*/ 2204134 w 2661966"/>
                          <a:gd name="connsiteY281" fmla="*/ 1949806 h 3370881"/>
                          <a:gd name="connsiteX282" fmla="*/ 2226545 w 2661966"/>
                          <a:gd name="connsiteY282" fmla="*/ 1954627 h 3370881"/>
                          <a:gd name="connsiteX283" fmla="*/ 2241176 w 2661966"/>
                          <a:gd name="connsiteY283" fmla="*/ 2012729 h 3370881"/>
                          <a:gd name="connsiteX284" fmla="*/ 2263588 w 2661966"/>
                          <a:gd name="connsiteY284" fmla="*/ 2057552 h 3370881"/>
                          <a:gd name="connsiteX285" fmla="*/ 2286000 w 2661966"/>
                          <a:gd name="connsiteY285" fmla="*/ 2084446 h 3370881"/>
                          <a:gd name="connsiteX286" fmla="*/ 2299447 w 2661966"/>
                          <a:gd name="connsiteY286" fmla="*/ 2124787 h 3370881"/>
                          <a:gd name="connsiteX287" fmla="*/ 2321859 w 2661966"/>
                          <a:gd name="connsiteY287" fmla="*/ 2151681 h 3370881"/>
                          <a:gd name="connsiteX288" fmla="*/ 2344270 w 2661966"/>
                          <a:gd name="connsiteY288" fmla="*/ 2205470 h 3370881"/>
                          <a:gd name="connsiteX289" fmla="*/ 2348753 w 2661966"/>
                          <a:gd name="connsiteY289" fmla="*/ 2223399 h 3370881"/>
                          <a:gd name="connsiteX290" fmla="*/ 2366682 w 2661966"/>
                          <a:gd name="connsiteY290" fmla="*/ 2263740 h 3370881"/>
                          <a:gd name="connsiteX291" fmla="*/ 2375647 w 2661966"/>
                          <a:gd name="connsiteY291" fmla="*/ 2286152 h 3370881"/>
                          <a:gd name="connsiteX292" fmla="*/ 2380129 w 2661966"/>
                          <a:gd name="connsiteY292" fmla="*/ 2308564 h 3370881"/>
                          <a:gd name="connsiteX293" fmla="*/ 2389094 w 2661966"/>
                          <a:gd name="connsiteY293" fmla="*/ 2335458 h 3370881"/>
                          <a:gd name="connsiteX294" fmla="*/ 2393576 w 2661966"/>
                          <a:gd name="connsiteY294" fmla="*/ 2380281 h 3370881"/>
                          <a:gd name="connsiteX295" fmla="*/ 2398059 w 2661966"/>
                          <a:gd name="connsiteY295" fmla="*/ 2393729 h 3370881"/>
                          <a:gd name="connsiteX296" fmla="*/ 2419794 w 2661966"/>
                          <a:gd name="connsiteY296" fmla="*/ 2447517 h 3370881"/>
                          <a:gd name="connsiteX297" fmla="*/ 2427343 w 2661966"/>
                          <a:gd name="connsiteY297" fmla="*/ 2564058 h 3370881"/>
                          <a:gd name="connsiteX298" fmla="*/ 2389094 w 2661966"/>
                          <a:gd name="connsiteY298" fmla="*/ 2837481 h 3370881"/>
                          <a:gd name="connsiteX299" fmla="*/ 2380129 w 2661966"/>
                          <a:gd name="connsiteY299" fmla="*/ 2859893 h 3370881"/>
                          <a:gd name="connsiteX300" fmla="*/ 2357718 w 2661966"/>
                          <a:gd name="connsiteY300" fmla="*/ 2913681 h 3370881"/>
                          <a:gd name="connsiteX301" fmla="*/ 2348753 w 2661966"/>
                          <a:gd name="connsiteY301" fmla="*/ 2936093 h 3370881"/>
                          <a:gd name="connsiteX302" fmla="*/ 2339788 w 2661966"/>
                          <a:gd name="connsiteY302" fmla="*/ 2971952 h 3370881"/>
                          <a:gd name="connsiteX303" fmla="*/ 2326341 w 2661966"/>
                          <a:gd name="connsiteY303" fmla="*/ 2994364 h 3370881"/>
                          <a:gd name="connsiteX304" fmla="*/ 2317376 w 2661966"/>
                          <a:gd name="connsiteY304" fmla="*/ 3025740 h 3370881"/>
                          <a:gd name="connsiteX305" fmla="*/ 2303929 w 2661966"/>
                          <a:gd name="connsiteY305" fmla="*/ 3048152 h 3370881"/>
                          <a:gd name="connsiteX306" fmla="*/ 2290482 w 2661966"/>
                          <a:gd name="connsiteY306" fmla="*/ 3079529 h 3370881"/>
                          <a:gd name="connsiteX307" fmla="*/ 2272553 w 2661966"/>
                          <a:gd name="connsiteY307" fmla="*/ 3084011 h 3370881"/>
                          <a:gd name="connsiteX308" fmla="*/ 2259106 w 2661966"/>
                          <a:gd name="connsiteY308" fmla="*/ 3088493 h 3370881"/>
                          <a:gd name="connsiteX309" fmla="*/ 2241176 w 2661966"/>
                          <a:gd name="connsiteY309" fmla="*/ 3092976 h 3370881"/>
                          <a:gd name="connsiteX310" fmla="*/ 2209800 w 2661966"/>
                          <a:gd name="connsiteY310" fmla="*/ 3101940 h 3370881"/>
                          <a:gd name="connsiteX311" fmla="*/ 2205318 w 2661966"/>
                          <a:gd name="connsiteY311" fmla="*/ 3039187 h 3370881"/>
                          <a:gd name="connsiteX312" fmla="*/ 2218765 w 2661966"/>
                          <a:gd name="connsiteY312" fmla="*/ 3021258 h 3370881"/>
                          <a:gd name="connsiteX313" fmla="*/ 2245659 w 2661966"/>
                          <a:gd name="connsiteY313" fmla="*/ 2971952 h 3370881"/>
                          <a:gd name="connsiteX314" fmla="*/ 2268070 w 2661966"/>
                          <a:gd name="connsiteY314" fmla="*/ 2945058 h 3370881"/>
                          <a:gd name="connsiteX315" fmla="*/ 2298550 w 2661966"/>
                          <a:gd name="connsiteY315" fmla="*/ 2568540 h 3370881"/>
                          <a:gd name="connsiteX316" fmla="*/ 2284986 w 2661966"/>
                          <a:gd name="connsiteY316" fmla="*/ 2532681 h 3370881"/>
                          <a:gd name="connsiteX317" fmla="*/ 2293273 w 2661966"/>
                          <a:gd name="connsiteY317" fmla="*/ 2496653 h 3370881"/>
                          <a:gd name="connsiteX318" fmla="*/ 2278152 w 2661966"/>
                          <a:gd name="connsiteY318" fmla="*/ 2475178 h 3370881"/>
                          <a:gd name="connsiteX319" fmla="*/ 2245659 w 2661966"/>
                          <a:gd name="connsiteY319" fmla="*/ 2389247 h 3370881"/>
                          <a:gd name="connsiteX320" fmla="*/ 2195507 w 2661966"/>
                          <a:gd name="connsiteY320" fmla="*/ 2241328 h 3370881"/>
                          <a:gd name="connsiteX321" fmla="*/ 2083786 w 2661966"/>
                          <a:gd name="connsiteY321" fmla="*/ 2040300 h 3370881"/>
                          <a:gd name="connsiteX322" fmla="*/ 2048773 w 2661966"/>
                          <a:gd name="connsiteY322" fmla="*/ 2017971 h 3370881"/>
                          <a:gd name="connsiteX323" fmla="*/ 2074314 w 2661966"/>
                          <a:gd name="connsiteY323" fmla="*/ 2011967 h 3370881"/>
                          <a:gd name="connsiteX324" fmla="*/ 2034988 w 2661966"/>
                          <a:gd name="connsiteY324" fmla="*/ 2003764 h 3370881"/>
                          <a:gd name="connsiteX325" fmla="*/ 2026023 w 2661966"/>
                          <a:gd name="connsiteY325" fmla="*/ 2026176 h 3370881"/>
                          <a:gd name="connsiteX326" fmla="*/ 2021541 w 2661966"/>
                          <a:gd name="connsiteY326" fmla="*/ 2039623 h 3370881"/>
                          <a:gd name="connsiteX327" fmla="*/ 1999129 w 2661966"/>
                          <a:gd name="connsiteY327" fmla="*/ 2053070 h 3370881"/>
                          <a:gd name="connsiteX328" fmla="*/ 1990165 w 2661966"/>
                          <a:gd name="connsiteY328" fmla="*/ 2070999 h 3370881"/>
                          <a:gd name="connsiteX329" fmla="*/ 1967753 w 2661966"/>
                          <a:gd name="connsiteY329" fmla="*/ 2106858 h 3370881"/>
                          <a:gd name="connsiteX330" fmla="*/ 1981200 w 2661966"/>
                          <a:gd name="connsiteY330" fmla="*/ 2223399 h 3370881"/>
                          <a:gd name="connsiteX331" fmla="*/ 1994647 w 2661966"/>
                          <a:gd name="connsiteY331" fmla="*/ 2254776 h 3370881"/>
                          <a:gd name="connsiteX332" fmla="*/ 2003612 w 2661966"/>
                          <a:gd name="connsiteY332" fmla="*/ 2272705 h 3370881"/>
                          <a:gd name="connsiteX333" fmla="*/ 2026023 w 2661966"/>
                          <a:gd name="connsiteY333" fmla="*/ 2304081 h 3370881"/>
                          <a:gd name="connsiteX334" fmla="*/ 2043953 w 2661966"/>
                          <a:gd name="connsiteY334" fmla="*/ 2348905 h 3370881"/>
                          <a:gd name="connsiteX335" fmla="*/ 2061882 w 2661966"/>
                          <a:gd name="connsiteY335" fmla="*/ 2371317 h 3370881"/>
                          <a:gd name="connsiteX336" fmla="*/ 2088776 w 2661966"/>
                          <a:gd name="connsiteY336" fmla="*/ 2434070 h 3370881"/>
                          <a:gd name="connsiteX337" fmla="*/ 2102223 w 2661966"/>
                          <a:gd name="connsiteY337" fmla="*/ 2465446 h 3370881"/>
                          <a:gd name="connsiteX338" fmla="*/ 2106706 w 2661966"/>
                          <a:gd name="connsiteY338" fmla="*/ 2496823 h 3370881"/>
                          <a:gd name="connsiteX339" fmla="*/ 2124635 w 2661966"/>
                          <a:gd name="connsiteY339" fmla="*/ 2559576 h 3370881"/>
                          <a:gd name="connsiteX340" fmla="*/ 2138082 w 2661966"/>
                          <a:gd name="connsiteY340" fmla="*/ 2649223 h 3370881"/>
                          <a:gd name="connsiteX341" fmla="*/ 2147047 w 2661966"/>
                          <a:gd name="connsiteY341" fmla="*/ 2685081 h 3370881"/>
                          <a:gd name="connsiteX342" fmla="*/ 2151529 w 2661966"/>
                          <a:gd name="connsiteY342" fmla="*/ 2716458 h 3370881"/>
                          <a:gd name="connsiteX343" fmla="*/ 2160494 w 2661966"/>
                          <a:gd name="connsiteY343" fmla="*/ 2770246 h 3370881"/>
                          <a:gd name="connsiteX344" fmla="*/ 2156012 w 2661966"/>
                          <a:gd name="connsiteY344" fmla="*/ 2962987 h 3370881"/>
                          <a:gd name="connsiteX345" fmla="*/ 2138082 w 2661966"/>
                          <a:gd name="connsiteY345" fmla="*/ 3043670 h 3370881"/>
                          <a:gd name="connsiteX346" fmla="*/ 2133600 w 2661966"/>
                          <a:gd name="connsiteY346" fmla="*/ 3061599 h 3370881"/>
                          <a:gd name="connsiteX347" fmla="*/ 2120153 w 2661966"/>
                          <a:gd name="connsiteY347" fmla="*/ 3079529 h 3370881"/>
                          <a:gd name="connsiteX348" fmla="*/ 2111188 w 2661966"/>
                          <a:gd name="connsiteY348" fmla="*/ 3106423 h 3370881"/>
                          <a:gd name="connsiteX349" fmla="*/ 2088776 w 2661966"/>
                          <a:gd name="connsiteY349" fmla="*/ 3137799 h 3370881"/>
                          <a:gd name="connsiteX350" fmla="*/ 2075329 w 2661966"/>
                          <a:gd name="connsiteY350" fmla="*/ 3164693 h 3370881"/>
                          <a:gd name="connsiteX351" fmla="*/ 2061882 w 2661966"/>
                          <a:gd name="connsiteY351" fmla="*/ 3169176 h 3370881"/>
                          <a:gd name="connsiteX352" fmla="*/ 2021541 w 2661966"/>
                          <a:gd name="connsiteY352" fmla="*/ 3164693 h 3370881"/>
                          <a:gd name="connsiteX353" fmla="*/ 2012576 w 2661966"/>
                          <a:gd name="connsiteY353" fmla="*/ 3119870 h 3370881"/>
                          <a:gd name="connsiteX354" fmla="*/ 2048435 w 2661966"/>
                          <a:gd name="connsiteY354" fmla="*/ 3021258 h 3370881"/>
                          <a:gd name="connsiteX355" fmla="*/ 2048435 w 2661966"/>
                          <a:gd name="connsiteY355" fmla="*/ 3021258 h 3370881"/>
                          <a:gd name="connsiteX356" fmla="*/ 2061882 w 2661966"/>
                          <a:gd name="connsiteY356" fmla="*/ 2967470 h 3370881"/>
                          <a:gd name="connsiteX357" fmla="*/ 2070847 w 2661966"/>
                          <a:gd name="connsiteY357" fmla="*/ 2882305 h 3370881"/>
                          <a:gd name="connsiteX358" fmla="*/ 2066365 w 2661966"/>
                          <a:gd name="connsiteY358" fmla="*/ 2725423 h 3370881"/>
                          <a:gd name="connsiteX359" fmla="*/ 2043953 w 2661966"/>
                          <a:gd name="connsiteY359" fmla="*/ 2649223 h 3370881"/>
                          <a:gd name="connsiteX360" fmla="*/ 2030506 w 2661966"/>
                          <a:gd name="connsiteY360" fmla="*/ 2622329 h 3370881"/>
                          <a:gd name="connsiteX361" fmla="*/ 2017059 w 2661966"/>
                          <a:gd name="connsiteY361" fmla="*/ 2581987 h 3370881"/>
                          <a:gd name="connsiteX362" fmla="*/ 1981200 w 2661966"/>
                          <a:gd name="connsiteY362" fmla="*/ 2514752 h 3370881"/>
                          <a:gd name="connsiteX363" fmla="*/ 1972235 w 2661966"/>
                          <a:gd name="connsiteY363" fmla="*/ 2501305 h 3370881"/>
                          <a:gd name="connsiteX364" fmla="*/ 1958788 w 2661966"/>
                          <a:gd name="connsiteY364" fmla="*/ 2478893 h 3370881"/>
                          <a:gd name="connsiteX365" fmla="*/ 1905000 w 2661966"/>
                          <a:gd name="connsiteY365" fmla="*/ 2398211 h 3370881"/>
                          <a:gd name="connsiteX366" fmla="*/ 1882588 w 2661966"/>
                          <a:gd name="connsiteY366" fmla="*/ 2357870 h 3370881"/>
                          <a:gd name="connsiteX367" fmla="*/ 1869141 w 2661966"/>
                          <a:gd name="connsiteY367" fmla="*/ 2339940 h 3370881"/>
                          <a:gd name="connsiteX368" fmla="*/ 1806388 w 2661966"/>
                          <a:gd name="connsiteY368" fmla="*/ 2313046 h 3370881"/>
                          <a:gd name="connsiteX369" fmla="*/ 1779494 w 2661966"/>
                          <a:gd name="connsiteY369" fmla="*/ 2304081 h 3370881"/>
                          <a:gd name="connsiteX370" fmla="*/ 1752600 w 2661966"/>
                          <a:gd name="connsiteY370" fmla="*/ 2299599 h 3370881"/>
                          <a:gd name="connsiteX371" fmla="*/ 1680882 w 2661966"/>
                          <a:gd name="connsiteY371" fmla="*/ 2277187 h 3370881"/>
                          <a:gd name="connsiteX372" fmla="*/ 1719025 w 2661966"/>
                          <a:gd name="connsiteY372" fmla="*/ 2281331 h 3370881"/>
                          <a:gd name="connsiteX373" fmla="*/ 1756997 w 2661966"/>
                          <a:gd name="connsiteY373" fmla="*/ 2289450 h 3370881"/>
                          <a:gd name="connsiteX374" fmla="*/ 1656440 w 2661966"/>
                          <a:gd name="connsiteY374" fmla="*/ 2298583 h 3370881"/>
                          <a:gd name="connsiteX375" fmla="*/ 1537447 w 2661966"/>
                          <a:gd name="connsiteY375" fmla="*/ 2329960 h 3370881"/>
                          <a:gd name="connsiteX376" fmla="*/ 1571993 w 2661966"/>
                          <a:gd name="connsiteY376" fmla="*/ 2317957 h 3370881"/>
                          <a:gd name="connsiteX377" fmla="*/ 1509707 w 2661966"/>
                          <a:gd name="connsiteY377" fmla="*/ 2338926 h 3370881"/>
                          <a:gd name="connsiteX378" fmla="*/ 1500444 w 2661966"/>
                          <a:gd name="connsiteY378" fmla="*/ 2355271 h 3370881"/>
                          <a:gd name="connsiteX379" fmla="*/ 1402678 w 2661966"/>
                          <a:gd name="connsiteY379" fmla="*/ 2339641 h 3370881"/>
                          <a:gd name="connsiteX380" fmla="*/ 1322892 w 2661966"/>
                          <a:gd name="connsiteY380" fmla="*/ 2336952 h 3370881"/>
                          <a:gd name="connsiteX381" fmla="*/ 1199384 w 2661966"/>
                          <a:gd name="connsiteY381" fmla="*/ 2307041 h 3370881"/>
                          <a:gd name="connsiteX382" fmla="*/ 1066800 w 2661966"/>
                          <a:gd name="connsiteY382" fmla="*/ 2272705 h 3370881"/>
                          <a:gd name="connsiteX383" fmla="*/ 1030941 w 2661966"/>
                          <a:gd name="connsiteY383" fmla="*/ 2263740 h 3370881"/>
                          <a:gd name="connsiteX384" fmla="*/ 986118 w 2661966"/>
                          <a:gd name="connsiteY384" fmla="*/ 2241329 h 3370881"/>
                          <a:gd name="connsiteX385" fmla="*/ 968188 w 2661966"/>
                          <a:gd name="connsiteY385" fmla="*/ 2232364 h 3370881"/>
                          <a:gd name="connsiteX386" fmla="*/ 936812 w 2661966"/>
                          <a:gd name="connsiteY386" fmla="*/ 2214434 h 3370881"/>
                          <a:gd name="connsiteX387" fmla="*/ 905435 w 2661966"/>
                          <a:gd name="connsiteY387" fmla="*/ 2196505 h 3370881"/>
                          <a:gd name="connsiteX388" fmla="*/ 869576 w 2661966"/>
                          <a:gd name="connsiteY388" fmla="*/ 2209952 h 3370881"/>
                          <a:gd name="connsiteX389" fmla="*/ 856129 w 2661966"/>
                          <a:gd name="connsiteY389" fmla="*/ 2227881 h 3370881"/>
                          <a:gd name="connsiteX390" fmla="*/ 815788 w 2661966"/>
                          <a:gd name="connsiteY390" fmla="*/ 2268223 h 3370881"/>
                          <a:gd name="connsiteX391" fmla="*/ 788894 w 2661966"/>
                          <a:gd name="connsiteY391" fmla="*/ 2290634 h 3370881"/>
                          <a:gd name="connsiteX392" fmla="*/ 762000 w 2661966"/>
                          <a:gd name="connsiteY392" fmla="*/ 2313046 h 3370881"/>
                          <a:gd name="connsiteX393" fmla="*/ 753035 w 2661966"/>
                          <a:gd name="connsiteY393" fmla="*/ 2326493 h 3370881"/>
                          <a:gd name="connsiteX394" fmla="*/ 735106 w 2661966"/>
                          <a:gd name="connsiteY394" fmla="*/ 2339940 h 3370881"/>
                          <a:gd name="connsiteX395" fmla="*/ 712694 w 2661966"/>
                          <a:gd name="connsiteY395" fmla="*/ 2362352 h 3370881"/>
                          <a:gd name="connsiteX396" fmla="*/ 694765 w 2661966"/>
                          <a:gd name="connsiteY396" fmla="*/ 2375799 h 3370881"/>
                          <a:gd name="connsiteX397" fmla="*/ 681318 w 2661966"/>
                          <a:gd name="connsiteY397" fmla="*/ 2393729 h 3370881"/>
                          <a:gd name="connsiteX398" fmla="*/ 667870 w 2661966"/>
                          <a:gd name="connsiteY398" fmla="*/ 2402693 h 3370881"/>
                          <a:gd name="connsiteX399" fmla="*/ 623047 w 2661966"/>
                          <a:gd name="connsiteY399" fmla="*/ 2443034 h 3370881"/>
                          <a:gd name="connsiteX400" fmla="*/ 600635 w 2661966"/>
                          <a:gd name="connsiteY400" fmla="*/ 2474411 h 3370881"/>
                          <a:gd name="connsiteX401" fmla="*/ 587188 w 2661966"/>
                          <a:gd name="connsiteY401" fmla="*/ 2514752 h 3370881"/>
                          <a:gd name="connsiteX402" fmla="*/ 582706 w 2661966"/>
                          <a:gd name="connsiteY402" fmla="*/ 2546129 h 3370881"/>
                          <a:gd name="connsiteX403" fmla="*/ 596153 w 2661966"/>
                          <a:gd name="connsiteY403" fmla="*/ 2635776 h 3370881"/>
                          <a:gd name="connsiteX404" fmla="*/ 600635 w 2661966"/>
                          <a:gd name="connsiteY404" fmla="*/ 2653705 h 3370881"/>
                          <a:gd name="connsiteX405" fmla="*/ 609600 w 2661966"/>
                          <a:gd name="connsiteY405" fmla="*/ 2671634 h 3370881"/>
                          <a:gd name="connsiteX406" fmla="*/ 614082 w 2661966"/>
                          <a:gd name="connsiteY406" fmla="*/ 2689564 h 3370881"/>
                          <a:gd name="connsiteX407" fmla="*/ 623047 w 2661966"/>
                          <a:gd name="connsiteY407" fmla="*/ 2711976 h 3370881"/>
                          <a:gd name="connsiteX408" fmla="*/ 627529 w 2661966"/>
                          <a:gd name="connsiteY408" fmla="*/ 2734387 h 3370881"/>
                          <a:gd name="connsiteX409" fmla="*/ 640976 w 2661966"/>
                          <a:gd name="connsiteY409" fmla="*/ 2765764 h 3370881"/>
                          <a:gd name="connsiteX410" fmla="*/ 645459 w 2661966"/>
                          <a:gd name="connsiteY410" fmla="*/ 2779211 h 3370881"/>
                          <a:gd name="connsiteX411" fmla="*/ 658906 w 2661966"/>
                          <a:gd name="connsiteY411" fmla="*/ 2801623 h 3370881"/>
                          <a:gd name="connsiteX412" fmla="*/ 676835 w 2661966"/>
                          <a:gd name="connsiteY412" fmla="*/ 2864376 h 3370881"/>
                          <a:gd name="connsiteX413" fmla="*/ 690282 w 2661966"/>
                          <a:gd name="connsiteY413" fmla="*/ 2895752 h 3370881"/>
                          <a:gd name="connsiteX414" fmla="*/ 699247 w 2661966"/>
                          <a:gd name="connsiteY414" fmla="*/ 2940576 h 3370881"/>
                          <a:gd name="connsiteX415" fmla="*/ 703729 w 2661966"/>
                          <a:gd name="connsiteY415" fmla="*/ 2967470 h 3370881"/>
                          <a:gd name="connsiteX416" fmla="*/ 717176 w 2661966"/>
                          <a:gd name="connsiteY416" fmla="*/ 2994364 h 3370881"/>
                          <a:gd name="connsiteX417" fmla="*/ 735106 w 2661966"/>
                          <a:gd name="connsiteY417" fmla="*/ 3052634 h 3370881"/>
                          <a:gd name="connsiteX418" fmla="*/ 739588 w 2661966"/>
                          <a:gd name="connsiteY418" fmla="*/ 3079529 h 3370881"/>
                          <a:gd name="connsiteX419" fmla="*/ 762000 w 2661966"/>
                          <a:gd name="connsiteY419" fmla="*/ 3142281 h 3370881"/>
                          <a:gd name="connsiteX420" fmla="*/ 766482 w 2661966"/>
                          <a:gd name="connsiteY420" fmla="*/ 3231929 h 3370881"/>
                          <a:gd name="connsiteX421" fmla="*/ 770965 w 2661966"/>
                          <a:gd name="connsiteY421" fmla="*/ 3254340 h 3370881"/>
                          <a:gd name="connsiteX422" fmla="*/ 775447 w 2661966"/>
                          <a:gd name="connsiteY422" fmla="*/ 3285717 h 3370881"/>
                          <a:gd name="connsiteX423" fmla="*/ 748553 w 2661966"/>
                          <a:gd name="connsiteY423" fmla="*/ 3335023 h 3370881"/>
                          <a:gd name="connsiteX424" fmla="*/ 721659 w 2661966"/>
                          <a:gd name="connsiteY424" fmla="*/ 3343987 h 3370881"/>
                          <a:gd name="connsiteX425" fmla="*/ 708212 w 2661966"/>
                          <a:gd name="connsiteY425" fmla="*/ 3348470 h 3370881"/>
                          <a:gd name="connsiteX426" fmla="*/ 623047 w 2661966"/>
                          <a:gd name="connsiteY426" fmla="*/ 3330540 h 3370881"/>
                          <a:gd name="connsiteX427" fmla="*/ 609600 w 2661966"/>
                          <a:gd name="connsiteY427" fmla="*/ 3308129 h 3370881"/>
                          <a:gd name="connsiteX428" fmla="*/ 591670 w 2661966"/>
                          <a:gd name="connsiteY428" fmla="*/ 3267787 h 3370881"/>
                          <a:gd name="connsiteX429" fmla="*/ 560294 w 2661966"/>
                          <a:gd name="connsiteY429" fmla="*/ 3209517 h 3370881"/>
                          <a:gd name="connsiteX430" fmla="*/ 551329 w 2661966"/>
                          <a:gd name="connsiteY430" fmla="*/ 3196070 h 3370881"/>
                          <a:gd name="connsiteX431" fmla="*/ 528918 w 2661966"/>
                          <a:gd name="connsiteY431" fmla="*/ 3173658 h 3370881"/>
                          <a:gd name="connsiteX432" fmla="*/ 519953 w 2661966"/>
                          <a:gd name="connsiteY432" fmla="*/ 3128834 h 3370881"/>
                          <a:gd name="connsiteX433" fmla="*/ 524435 w 2661966"/>
                          <a:gd name="connsiteY433" fmla="*/ 3101940 h 3370881"/>
                          <a:gd name="connsiteX434" fmla="*/ 528918 w 2661966"/>
                          <a:gd name="connsiteY434" fmla="*/ 3088493 h 3370881"/>
                          <a:gd name="connsiteX435" fmla="*/ 542365 w 2661966"/>
                          <a:gd name="connsiteY435" fmla="*/ 3052634 h 3370881"/>
                          <a:gd name="connsiteX436" fmla="*/ 484094 w 2661966"/>
                          <a:gd name="connsiteY436" fmla="*/ 2886787 h 3370881"/>
                          <a:gd name="connsiteX437" fmla="*/ 443753 w 2661966"/>
                          <a:gd name="connsiteY437" fmla="*/ 2779211 h 3370881"/>
                          <a:gd name="connsiteX438" fmla="*/ 439270 w 2661966"/>
                          <a:gd name="connsiteY438" fmla="*/ 2752317 h 3370881"/>
                          <a:gd name="connsiteX439" fmla="*/ 430306 w 2661966"/>
                          <a:gd name="connsiteY439" fmla="*/ 2716458 h 3370881"/>
                          <a:gd name="connsiteX440" fmla="*/ 425823 w 2661966"/>
                          <a:gd name="connsiteY440" fmla="*/ 2680599 h 3370881"/>
                          <a:gd name="connsiteX441" fmla="*/ 398929 w 2661966"/>
                          <a:gd name="connsiteY441" fmla="*/ 2599917 h 3370881"/>
                          <a:gd name="connsiteX442" fmla="*/ 385482 w 2661966"/>
                          <a:gd name="connsiteY442" fmla="*/ 2568540 h 3370881"/>
                          <a:gd name="connsiteX443" fmla="*/ 381000 w 2661966"/>
                          <a:gd name="connsiteY443" fmla="*/ 2550611 h 3370881"/>
                          <a:gd name="connsiteX444" fmla="*/ 372035 w 2661966"/>
                          <a:gd name="connsiteY444" fmla="*/ 2483376 h 3370881"/>
                          <a:gd name="connsiteX445" fmla="*/ 367553 w 2661966"/>
                          <a:gd name="connsiteY445" fmla="*/ 2469929 h 3370881"/>
                          <a:gd name="connsiteX446" fmla="*/ 407894 w 2661966"/>
                          <a:gd name="connsiteY446" fmla="*/ 2451999 h 3370881"/>
                          <a:gd name="connsiteX447" fmla="*/ 515470 w 2661966"/>
                          <a:gd name="connsiteY447" fmla="*/ 2407176 h 3370881"/>
                          <a:gd name="connsiteX448" fmla="*/ 578223 w 2661966"/>
                          <a:gd name="connsiteY448" fmla="*/ 2353387 h 3370881"/>
                          <a:gd name="connsiteX449" fmla="*/ 587188 w 2661966"/>
                          <a:gd name="connsiteY449" fmla="*/ 2330976 h 3370881"/>
                          <a:gd name="connsiteX450" fmla="*/ 614082 w 2661966"/>
                          <a:gd name="connsiteY450" fmla="*/ 2254776 h 3370881"/>
                          <a:gd name="connsiteX451" fmla="*/ 649941 w 2661966"/>
                          <a:gd name="connsiteY451" fmla="*/ 2200987 h 3370881"/>
                          <a:gd name="connsiteX452" fmla="*/ 690282 w 2661966"/>
                          <a:gd name="connsiteY452" fmla="*/ 2174093 h 3370881"/>
                          <a:gd name="connsiteX453" fmla="*/ 703729 w 2661966"/>
                          <a:gd name="connsiteY453" fmla="*/ 2165129 h 3370881"/>
                          <a:gd name="connsiteX454" fmla="*/ 739588 w 2661966"/>
                          <a:gd name="connsiteY454" fmla="*/ 2147199 h 3370881"/>
                          <a:gd name="connsiteX455" fmla="*/ 708212 w 2661966"/>
                          <a:gd name="connsiteY455" fmla="*/ 2187540 h 3370881"/>
                          <a:gd name="connsiteX456" fmla="*/ 654423 w 2661966"/>
                          <a:gd name="connsiteY456" fmla="*/ 2241329 h 3370881"/>
                          <a:gd name="connsiteX457" fmla="*/ 636494 w 2661966"/>
                          <a:gd name="connsiteY457" fmla="*/ 2259258 h 3370881"/>
                          <a:gd name="connsiteX458" fmla="*/ 614082 w 2661966"/>
                          <a:gd name="connsiteY458" fmla="*/ 2286152 h 3370881"/>
                          <a:gd name="connsiteX459" fmla="*/ 592179 w 2661966"/>
                          <a:gd name="connsiteY459" fmla="*/ 2282347 h 3370881"/>
                          <a:gd name="connsiteX460" fmla="*/ 555980 w 2661966"/>
                          <a:gd name="connsiteY460" fmla="*/ 2313892 h 3370881"/>
                          <a:gd name="connsiteX461" fmla="*/ 524435 w 2661966"/>
                          <a:gd name="connsiteY461" fmla="*/ 2348905 h 3370881"/>
                          <a:gd name="connsiteX462" fmla="*/ 502023 w 2661966"/>
                          <a:gd name="connsiteY462" fmla="*/ 2362352 h 3370881"/>
                          <a:gd name="connsiteX463" fmla="*/ 461682 w 2661966"/>
                          <a:gd name="connsiteY463" fmla="*/ 2389246 h 3370881"/>
                          <a:gd name="connsiteX464" fmla="*/ 448235 w 2661966"/>
                          <a:gd name="connsiteY464" fmla="*/ 2398211 h 3370881"/>
                          <a:gd name="connsiteX465" fmla="*/ 430306 w 2661966"/>
                          <a:gd name="connsiteY465" fmla="*/ 2407176 h 3370881"/>
                          <a:gd name="connsiteX466" fmla="*/ 412376 w 2661966"/>
                          <a:gd name="connsiteY466" fmla="*/ 2420623 h 3370881"/>
                          <a:gd name="connsiteX467" fmla="*/ 389965 w 2661966"/>
                          <a:gd name="connsiteY467" fmla="*/ 2429587 h 3370881"/>
                          <a:gd name="connsiteX468" fmla="*/ 372035 w 2661966"/>
                          <a:gd name="connsiteY468" fmla="*/ 2443034 h 3370881"/>
                          <a:gd name="connsiteX469" fmla="*/ 318247 w 2661966"/>
                          <a:gd name="connsiteY469" fmla="*/ 2474411 h 3370881"/>
                          <a:gd name="connsiteX470" fmla="*/ 304800 w 2661966"/>
                          <a:gd name="connsiteY470" fmla="*/ 2492340 h 3370881"/>
                          <a:gd name="connsiteX471" fmla="*/ 282388 w 2661966"/>
                          <a:gd name="connsiteY471" fmla="*/ 2519234 h 3370881"/>
                          <a:gd name="connsiteX472" fmla="*/ 295835 w 2661966"/>
                          <a:gd name="connsiteY472" fmla="*/ 2815070 h 3370881"/>
                          <a:gd name="connsiteX473" fmla="*/ 300318 w 2661966"/>
                          <a:gd name="connsiteY473" fmla="*/ 2837481 h 3370881"/>
                          <a:gd name="connsiteX474" fmla="*/ 304800 w 2661966"/>
                          <a:gd name="connsiteY474" fmla="*/ 2868858 h 3370881"/>
                          <a:gd name="connsiteX475" fmla="*/ 309282 w 2661966"/>
                          <a:gd name="connsiteY475" fmla="*/ 2927129 h 3370881"/>
                          <a:gd name="connsiteX476" fmla="*/ 322729 w 2661966"/>
                          <a:gd name="connsiteY476" fmla="*/ 2985399 h 3370881"/>
                          <a:gd name="connsiteX477" fmla="*/ 327212 w 2661966"/>
                          <a:gd name="connsiteY477" fmla="*/ 3012293 h 3370881"/>
                          <a:gd name="connsiteX478" fmla="*/ 331694 w 2661966"/>
                          <a:gd name="connsiteY478" fmla="*/ 3043670 h 3370881"/>
                          <a:gd name="connsiteX479" fmla="*/ 345141 w 2661966"/>
                          <a:gd name="connsiteY479" fmla="*/ 3070564 h 3370881"/>
                          <a:gd name="connsiteX480" fmla="*/ 367553 w 2661966"/>
                          <a:gd name="connsiteY480" fmla="*/ 3124352 h 3370881"/>
                          <a:gd name="connsiteX481" fmla="*/ 381000 w 2661966"/>
                          <a:gd name="connsiteY481" fmla="*/ 3182623 h 3370881"/>
                          <a:gd name="connsiteX482" fmla="*/ 389965 w 2661966"/>
                          <a:gd name="connsiteY482" fmla="*/ 3196070 h 3370881"/>
                          <a:gd name="connsiteX483" fmla="*/ 394447 w 2661966"/>
                          <a:gd name="connsiteY483" fmla="*/ 3213999 h 3370881"/>
                          <a:gd name="connsiteX484" fmla="*/ 412376 w 2661966"/>
                          <a:gd name="connsiteY484" fmla="*/ 3245376 h 3370881"/>
                          <a:gd name="connsiteX485" fmla="*/ 416859 w 2661966"/>
                          <a:gd name="connsiteY485" fmla="*/ 3258823 h 3370881"/>
                          <a:gd name="connsiteX486" fmla="*/ 425823 w 2661966"/>
                          <a:gd name="connsiteY486" fmla="*/ 3272270 h 3370881"/>
                          <a:gd name="connsiteX487" fmla="*/ 439270 w 2661966"/>
                          <a:gd name="connsiteY487" fmla="*/ 3303646 h 3370881"/>
                          <a:gd name="connsiteX488" fmla="*/ 439270 w 2661966"/>
                          <a:gd name="connsiteY488" fmla="*/ 3352952 h 3370881"/>
                          <a:gd name="connsiteX489" fmla="*/ 430306 w 2661966"/>
                          <a:gd name="connsiteY489" fmla="*/ 3366399 h 3370881"/>
                          <a:gd name="connsiteX490" fmla="*/ 412376 w 2661966"/>
                          <a:gd name="connsiteY490" fmla="*/ 3370881 h 3370881"/>
                          <a:gd name="connsiteX491" fmla="*/ 295835 w 2661966"/>
                          <a:gd name="connsiteY491" fmla="*/ 3357434 h 3370881"/>
                          <a:gd name="connsiteX492" fmla="*/ 264459 w 2661966"/>
                          <a:gd name="connsiteY492" fmla="*/ 3276752 h 3370881"/>
                          <a:gd name="connsiteX493" fmla="*/ 259976 w 2661966"/>
                          <a:gd name="connsiteY493" fmla="*/ 3240893 h 3370881"/>
                          <a:gd name="connsiteX494" fmla="*/ 246529 w 2661966"/>
                          <a:gd name="connsiteY494" fmla="*/ 3178140 h 3370881"/>
                          <a:gd name="connsiteX495" fmla="*/ 237565 w 2661966"/>
                          <a:gd name="connsiteY495" fmla="*/ 3084011 h 3370881"/>
                          <a:gd name="connsiteX496" fmla="*/ 228600 w 2661966"/>
                          <a:gd name="connsiteY496" fmla="*/ 3057117 h 3370881"/>
                          <a:gd name="connsiteX497" fmla="*/ 219635 w 2661966"/>
                          <a:gd name="connsiteY497" fmla="*/ 3021258 h 3370881"/>
                          <a:gd name="connsiteX498" fmla="*/ 206188 w 2661966"/>
                          <a:gd name="connsiteY498" fmla="*/ 2980917 h 3370881"/>
                          <a:gd name="connsiteX499" fmla="*/ 201706 w 2661966"/>
                          <a:gd name="connsiteY499" fmla="*/ 2949540 h 3370881"/>
                          <a:gd name="connsiteX500" fmla="*/ 197223 w 2661966"/>
                          <a:gd name="connsiteY500" fmla="*/ 2927129 h 3370881"/>
                          <a:gd name="connsiteX501" fmla="*/ 192741 w 2661966"/>
                          <a:gd name="connsiteY501" fmla="*/ 2891270 h 3370881"/>
                          <a:gd name="connsiteX502" fmla="*/ 188259 w 2661966"/>
                          <a:gd name="connsiteY502" fmla="*/ 2850929 h 3370881"/>
                          <a:gd name="connsiteX503" fmla="*/ 179294 w 2661966"/>
                          <a:gd name="connsiteY503" fmla="*/ 2824034 h 3370881"/>
                          <a:gd name="connsiteX504" fmla="*/ 165847 w 2661966"/>
                          <a:gd name="connsiteY504" fmla="*/ 2774729 h 3370881"/>
                          <a:gd name="connsiteX505" fmla="*/ 161365 w 2661966"/>
                          <a:gd name="connsiteY505" fmla="*/ 2747834 h 3370881"/>
                          <a:gd name="connsiteX506" fmla="*/ 156882 w 2661966"/>
                          <a:gd name="connsiteY506" fmla="*/ 2559576 h 3370881"/>
                          <a:gd name="connsiteX507" fmla="*/ 152400 w 2661966"/>
                          <a:gd name="connsiteY507" fmla="*/ 2519234 h 3370881"/>
                          <a:gd name="connsiteX508" fmla="*/ 118035 w 2661966"/>
                          <a:gd name="connsiteY508" fmla="*/ 2400004 h 3370881"/>
                          <a:gd name="connsiteX509" fmla="*/ 117048 w 2661966"/>
                          <a:gd name="connsiteY509" fmla="*/ 2344423 h 3370881"/>
                          <a:gd name="connsiteX510" fmla="*/ 100106 w 2661966"/>
                          <a:gd name="connsiteY510" fmla="*/ 2330976 h 3370881"/>
                          <a:gd name="connsiteX511" fmla="*/ 138953 w 2661966"/>
                          <a:gd name="connsiteY511" fmla="*/ 2313046 h 3370881"/>
                          <a:gd name="connsiteX512" fmla="*/ 152400 w 2661966"/>
                          <a:gd name="connsiteY512" fmla="*/ 2304081 h 3370881"/>
                          <a:gd name="connsiteX513" fmla="*/ 170329 w 2661966"/>
                          <a:gd name="connsiteY513" fmla="*/ 2259258 h 3370881"/>
                          <a:gd name="connsiteX514" fmla="*/ 188259 w 2661966"/>
                          <a:gd name="connsiteY514" fmla="*/ 2223399 h 3370881"/>
                          <a:gd name="connsiteX515" fmla="*/ 206188 w 2661966"/>
                          <a:gd name="connsiteY515" fmla="*/ 2187540 h 3370881"/>
                          <a:gd name="connsiteX516" fmla="*/ 210670 w 2661966"/>
                          <a:gd name="connsiteY516" fmla="*/ 2174093 h 3370881"/>
                          <a:gd name="connsiteX517" fmla="*/ 219635 w 2661966"/>
                          <a:gd name="connsiteY517" fmla="*/ 2115823 h 3370881"/>
                          <a:gd name="connsiteX518" fmla="*/ 210670 w 2661966"/>
                          <a:gd name="connsiteY518" fmla="*/ 1958940 h 3370881"/>
                          <a:gd name="connsiteX519" fmla="*/ 192741 w 2661966"/>
                          <a:gd name="connsiteY519" fmla="*/ 1923081 h 3370881"/>
                          <a:gd name="connsiteX520" fmla="*/ 179294 w 2661966"/>
                          <a:gd name="connsiteY520" fmla="*/ 1891705 h 3370881"/>
                          <a:gd name="connsiteX521" fmla="*/ 165847 w 2661966"/>
                          <a:gd name="connsiteY521" fmla="*/ 1864811 h 3370881"/>
                          <a:gd name="connsiteX522" fmla="*/ 152400 w 2661966"/>
                          <a:gd name="connsiteY522" fmla="*/ 1833434 h 3370881"/>
                          <a:gd name="connsiteX523" fmla="*/ 143435 w 2661966"/>
                          <a:gd name="connsiteY523" fmla="*/ 1819987 h 3370881"/>
                          <a:gd name="connsiteX524" fmla="*/ 107576 w 2661966"/>
                          <a:gd name="connsiteY524" fmla="*/ 1784129 h 3370881"/>
                          <a:gd name="connsiteX525" fmla="*/ 94129 w 2661966"/>
                          <a:gd name="connsiteY525" fmla="*/ 1779646 h 3370881"/>
                          <a:gd name="connsiteX526" fmla="*/ 71718 w 2661966"/>
                          <a:gd name="connsiteY526" fmla="*/ 1770681 h 3370881"/>
                          <a:gd name="connsiteX527" fmla="*/ 58270 w 2661966"/>
                          <a:gd name="connsiteY527" fmla="*/ 1761717 h 3370881"/>
                          <a:gd name="connsiteX528" fmla="*/ 26894 w 2661966"/>
                          <a:gd name="connsiteY528" fmla="*/ 1730340 h 3370881"/>
                          <a:gd name="connsiteX529" fmla="*/ 0 w 2661966"/>
                          <a:gd name="connsiteY529" fmla="*/ 1707929 h 3370881"/>
                          <a:gd name="connsiteX0" fmla="*/ 0 w 2661966"/>
                          <a:gd name="connsiteY0" fmla="*/ 1707929 h 3370881"/>
                          <a:gd name="connsiteX1" fmla="*/ 22412 w 2661966"/>
                          <a:gd name="connsiteY1" fmla="*/ 1698964 h 3370881"/>
                          <a:gd name="connsiteX2" fmla="*/ 31376 w 2661966"/>
                          <a:gd name="connsiteY2" fmla="*/ 1681034 h 3370881"/>
                          <a:gd name="connsiteX3" fmla="*/ 44823 w 2661966"/>
                          <a:gd name="connsiteY3" fmla="*/ 1672070 h 3370881"/>
                          <a:gd name="connsiteX4" fmla="*/ 58270 w 2661966"/>
                          <a:gd name="connsiteY4" fmla="*/ 1654140 h 3370881"/>
                          <a:gd name="connsiteX5" fmla="*/ 76200 w 2661966"/>
                          <a:gd name="connsiteY5" fmla="*/ 1645176 h 3370881"/>
                          <a:gd name="connsiteX6" fmla="*/ 98612 w 2661966"/>
                          <a:gd name="connsiteY6" fmla="*/ 1636211 h 3370881"/>
                          <a:gd name="connsiteX7" fmla="*/ 125506 w 2661966"/>
                          <a:gd name="connsiteY7" fmla="*/ 1627246 h 3370881"/>
                          <a:gd name="connsiteX8" fmla="*/ 152400 w 2661966"/>
                          <a:gd name="connsiteY8" fmla="*/ 1609317 h 3370881"/>
                          <a:gd name="connsiteX9" fmla="*/ 170329 w 2661966"/>
                          <a:gd name="connsiteY9" fmla="*/ 1600352 h 3370881"/>
                          <a:gd name="connsiteX10" fmla="*/ 188259 w 2661966"/>
                          <a:gd name="connsiteY10" fmla="*/ 1582423 h 3370881"/>
                          <a:gd name="connsiteX11" fmla="*/ 228600 w 2661966"/>
                          <a:gd name="connsiteY11" fmla="*/ 1564493 h 3370881"/>
                          <a:gd name="connsiteX12" fmla="*/ 255494 w 2661966"/>
                          <a:gd name="connsiteY12" fmla="*/ 1546564 h 3370881"/>
                          <a:gd name="connsiteX13" fmla="*/ 300318 w 2661966"/>
                          <a:gd name="connsiteY13" fmla="*/ 1524152 h 3370881"/>
                          <a:gd name="connsiteX14" fmla="*/ 313765 w 2661966"/>
                          <a:gd name="connsiteY14" fmla="*/ 1515187 h 3370881"/>
                          <a:gd name="connsiteX15" fmla="*/ 340659 w 2661966"/>
                          <a:gd name="connsiteY15" fmla="*/ 1510705 h 3370881"/>
                          <a:gd name="connsiteX16" fmla="*/ 363070 w 2661966"/>
                          <a:gd name="connsiteY16" fmla="*/ 1506223 h 3370881"/>
                          <a:gd name="connsiteX17" fmla="*/ 389965 w 2661966"/>
                          <a:gd name="connsiteY17" fmla="*/ 1501740 h 3370881"/>
                          <a:gd name="connsiteX18" fmla="*/ 425823 w 2661966"/>
                          <a:gd name="connsiteY18" fmla="*/ 1497258 h 3370881"/>
                          <a:gd name="connsiteX19" fmla="*/ 470647 w 2661966"/>
                          <a:gd name="connsiteY19" fmla="*/ 1488293 h 3370881"/>
                          <a:gd name="connsiteX20" fmla="*/ 515470 w 2661966"/>
                          <a:gd name="connsiteY20" fmla="*/ 1479329 h 3370881"/>
                          <a:gd name="connsiteX21" fmla="*/ 528918 w 2661966"/>
                          <a:gd name="connsiteY21" fmla="*/ 1470364 h 3370881"/>
                          <a:gd name="connsiteX22" fmla="*/ 600635 w 2661966"/>
                          <a:gd name="connsiteY22" fmla="*/ 1456917 h 3370881"/>
                          <a:gd name="connsiteX23" fmla="*/ 690282 w 2661966"/>
                          <a:gd name="connsiteY23" fmla="*/ 1447952 h 3370881"/>
                          <a:gd name="connsiteX24" fmla="*/ 793376 w 2661966"/>
                          <a:gd name="connsiteY24" fmla="*/ 1452434 h 3370881"/>
                          <a:gd name="connsiteX25" fmla="*/ 874059 w 2661966"/>
                          <a:gd name="connsiteY25" fmla="*/ 1465881 h 3370881"/>
                          <a:gd name="connsiteX26" fmla="*/ 914400 w 2661966"/>
                          <a:gd name="connsiteY26" fmla="*/ 1470364 h 3370881"/>
                          <a:gd name="connsiteX27" fmla="*/ 1030941 w 2661966"/>
                          <a:gd name="connsiteY27" fmla="*/ 1483811 h 3370881"/>
                          <a:gd name="connsiteX28" fmla="*/ 1151965 w 2661966"/>
                          <a:gd name="connsiteY28" fmla="*/ 1492776 h 3370881"/>
                          <a:gd name="connsiteX29" fmla="*/ 1281953 w 2661966"/>
                          <a:gd name="connsiteY29" fmla="*/ 1501740 h 3370881"/>
                          <a:gd name="connsiteX30" fmla="*/ 1465729 w 2661966"/>
                          <a:gd name="connsiteY30" fmla="*/ 1497258 h 3370881"/>
                          <a:gd name="connsiteX31" fmla="*/ 1510553 w 2661966"/>
                          <a:gd name="connsiteY31" fmla="*/ 1492776 h 3370881"/>
                          <a:gd name="connsiteX32" fmla="*/ 1582270 w 2661966"/>
                          <a:gd name="connsiteY32" fmla="*/ 1461399 h 3370881"/>
                          <a:gd name="connsiteX33" fmla="*/ 1604682 w 2661966"/>
                          <a:gd name="connsiteY33" fmla="*/ 1456917 h 3370881"/>
                          <a:gd name="connsiteX34" fmla="*/ 1622612 w 2661966"/>
                          <a:gd name="connsiteY34" fmla="*/ 1447952 h 3370881"/>
                          <a:gd name="connsiteX35" fmla="*/ 1645023 w 2661966"/>
                          <a:gd name="connsiteY35" fmla="*/ 1438987 h 3370881"/>
                          <a:gd name="connsiteX36" fmla="*/ 1662953 w 2661966"/>
                          <a:gd name="connsiteY36" fmla="*/ 1425540 h 3370881"/>
                          <a:gd name="connsiteX37" fmla="*/ 1698812 w 2661966"/>
                          <a:gd name="connsiteY37" fmla="*/ 1407611 h 3370881"/>
                          <a:gd name="connsiteX38" fmla="*/ 1739153 w 2661966"/>
                          <a:gd name="connsiteY38" fmla="*/ 1380717 h 3370881"/>
                          <a:gd name="connsiteX39" fmla="*/ 1752600 w 2661966"/>
                          <a:gd name="connsiteY39" fmla="*/ 1367270 h 3370881"/>
                          <a:gd name="connsiteX40" fmla="*/ 1775012 w 2661966"/>
                          <a:gd name="connsiteY40" fmla="*/ 1353823 h 3370881"/>
                          <a:gd name="connsiteX41" fmla="*/ 1797423 w 2661966"/>
                          <a:gd name="connsiteY41" fmla="*/ 1335893 h 3370881"/>
                          <a:gd name="connsiteX42" fmla="*/ 1810870 w 2661966"/>
                          <a:gd name="connsiteY42" fmla="*/ 1304517 h 3370881"/>
                          <a:gd name="connsiteX43" fmla="*/ 1815353 w 2661966"/>
                          <a:gd name="connsiteY43" fmla="*/ 1291070 h 3370881"/>
                          <a:gd name="connsiteX44" fmla="*/ 1801906 w 2661966"/>
                          <a:gd name="connsiteY44" fmla="*/ 1138670 h 3370881"/>
                          <a:gd name="connsiteX45" fmla="*/ 1792941 w 2661966"/>
                          <a:gd name="connsiteY45" fmla="*/ 1125223 h 3370881"/>
                          <a:gd name="connsiteX46" fmla="*/ 1757082 w 2661966"/>
                          <a:gd name="connsiteY46" fmla="*/ 1093846 h 3370881"/>
                          <a:gd name="connsiteX47" fmla="*/ 1730188 w 2661966"/>
                          <a:gd name="connsiteY47" fmla="*/ 1066952 h 3370881"/>
                          <a:gd name="connsiteX48" fmla="*/ 1703294 w 2661966"/>
                          <a:gd name="connsiteY48" fmla="*/ 1049023 h 3370881"/>
                          <a:gd name="connsiteX49" fmla="*/ 1622612 w 2661966"/>
                          <a:gd name="connsiteY49" fmla="*/ 1053505 h 3370881"/>
                          <a:gd name="connsiteX50" fmla="*/ 1595718 w 2661966"/>
                          <a:gd name="connsiteY50" fmla="*/ 1062470 h 3370881"/>
                          <a:gd name="connsiteX51" fmla="*/ 1573306 w 2661966"/>
                          <a:gd name="connsiteY51" fmla="*/ 1066952 h 3370881"/>
                          <a:gd name="connsiteX52" fmla="*/ 1453385 w 2661966"/>
                          <a:gd name="connsiteY52" fmla="*/ 1082761 h 3370881"/>
                          <a:gd name="connsiteX53" fmla="*/ 1326776 w 2661966"/>
                          <a:gd name="connsiteY53" fmla="*/ 1062470 h 3370881"/>
                          <a:gd name="connsiteX54" fmla="*/ 1308847 w 2661966"/>
                          <a:gd name="connsiteY54" fmla="*/ 1057987 h 3370881"/>
                          <a:gd name="connsiteX55" fmla="*/ 1277470 w 2661966"/>
                          <a:gd name="connsiteY55" fmla="*/ 1053505 h 3370881"/>
                          <a:gd name="connsiteX56" fmla="*/ 1259541 w 2661966"/>
                          <a:gd name="connsiteY56" fmla="*/ 1049023 h 3370881"/>
                          <a:gd name="connsiteX57" fmla="*/ 1232647 w 2661966"/>
                          <a:gd name="connsiteY57" fmla="*/ 1044540 h 3370881"/>
                          <a:gd name="connsiteX58" fmla="*/ 1053353 w 2661966"/>
                          <a:gd name="connsiteY58" fmla="*/ 1049023 h 3370881"/>
                          <a:gd name="connsiteX59" fmla="*/ 1035423 w 2661966"/>
                          <a:gd name="connsiteY59" fmla="*/ 1053505 h 3370881"/>
                          <a:gd name="connsiteX60" fmla="*/ 1008529 w 2661966"/>
                          <a:gd name="connsiteY60" fmla="*/ 1057987 h 3370881"/>
                          <a:gd name="connsiteX61" fmla="*/ 995082 w 2661966"/>
                          <a:gd name="connsiteY61" fmla="*/ 1062470 h 3370881"/>
                          <a:gd name="connsiteX62" fmla="*/ 945776 w 2661966"/>
                          <a:gd name="connsiteY62" fmla="*/ 1031093 h 3370881"/>
                          <a:gd name="connsiteX63" fmla="*/ 941294 w 2661966"/>
                          <a:gd name="connsiteY63" fmla="*/ 1017646 h 3370881"/>
                          <a:gd name="connsiteX64" fmla="*/ 932329 w 2661966"/>
                          <a:gd name="connsiteY64" fmla="*/ 919034 h 3370881"/>
                          <a:gd name="connsiteX65" fmla="*/ 914400 w 2661966"/>
                          <a:gd name="connsiteY65" fmla="*/ 901105 h 3370881"/>
                          <a:gd name="connsiteX66" fmla="*/ 918882 w 2661966"/>
                          <a:gd name="connsiteY66" fmla="*/ 869729 h 3370881"/>
                          <a:gd name="connsiteX67" fmla="*/ 941294 w 2661966"/>
                          <a:gd name="connsiteY67" fmla="*/ 865246 h 3370881"/>
                          <a:gd name="connsiteX68" fmla="*/ 959223 w 2661966"/>
                          <a:gd name="connsiteY68" fmla="*/ 851799 h 3370881"/>
                          <a:gd name="connsiteX69" fmla="*/ 990600 w 2661966"/>
                          <a:gd name="connsiteY69" fmla="*/ 847317 h 3370881"/>
                          <a:gd name="connsiteX70" fmla="*/ 1129553 w 2661966"/>
                          <a:gd name="connsiteY70" fmla="*/ 838352 h 3370881"/>
                          <a:gd name="connsiteX71" fmla="*/ 1147482 w 2661966"/>
                          <a:gd name="connsiteY71" fmla="*/ 829387 h 3370881"/>
                          <a:gd name="connsiteX72" fmla="*/ 1178859 w 2661966"/>
                          <a:gd name="connsiteY72" fmla="*/ 806976 h 3370881"/>
                          <a:gd name="connsiteX73" fmla="*/ 1192306 w 2661966"/>
                          <a:gd name="connsiteY73" fmla="*/ 793529 h 3370881"/>
                          <a:gd name="connsiteX74" fmla="*/ 1214718 w 2661966"/>
                          <a:gd name="connsiteY74" fmla="*/ 784564 h 3370881"/>
                          <a:gd name="connsiteX75" fmla="*/ 1241612 w 2661966"/>
                          <a:gd name="connsiteY75" fmla="*/ 771117 h 3370881"/>
                          <a:gd name="connsiteX76" fmla="*/ 1277470 w 2661966"/>
                          <a:gd name="connsiteY76" fmla="*/ 753187 h 3370881"/>
                          <a:gd name="connsiteX77" fmla="*/ 1295400 w 2661966"/>
                          <a:gd name="connsiteY77" fmla="*/ 730776 h 3370881"/>
                          <a:gd name="connsiteX78" fmla="*/ 1317812 w 2661966"/>
                          <a:gd name="connsiteY78" fmla="*/ 708364 h 3370881"/>
                          <a:gd name="connsiteX79" fmla="*/ 1353670 w 2661966"/>
                          <a:gd name="connsiteY79" fmla="*/ 663540 h 3370881"/>
                          <a:gd name="connsiteX80" fmla="*/ 1371600 w 2661966"/>
                          <a:gd name="connsiteY80" fmla="*/ 636646 h 3370881"/>
                          <a:gd name="connsiteX81" fmla="*/ 1380565 w 2661966"/>
                          <a:gd name="connsiteY81" fmla="*/ 596305 h 3370881"/>
                          <a:gd name="connsiteX82" fmla="*/ 1385047 w 2661966"/>
                          <a:gd name="connsiteY82" fmla="*/ 582858 h 3370881"/>
                          <a:gd name="connsiteX83" fmla="*/ 1380565 w 2661966"/>
                          <a:gd name="connsiteY83" fmla="*/ 533552 h 3370881"/>
                          <a:gd name="connsiteX84" fmla="*/ 1367118 w 2661966"/>
                          <a:gd name="connsiteY84" fmla="*/ 524587 h 3370881"/>
                          <a:gd name="connsiteX85" fmla="*/ 1349188 w 2661966"/>
                          <a:gd name="connsiteY85" fmla="*/ 520105 h 3370881"/>
                          <a:gd name="connsiteX86" fmla="*/ 1324871 w 2661966"/>
                          <a:gd name="connsiteY86" fmla="*/ 516855 h 3370881"/>
                          <a:gd name="connsiteX87" fmla="*/ 1280048 w 2661966"/>
                          <a:gd name="connsiteY87" fmla="*/ 523243 h 3370881"/>
                          <a:gd name="connsiteX88" fmla="*/ 1250576 w 2661966"/>
                          <a:gd name="connsiteY88" fmla="*/ 529070 h 3370881"/>
                          <a:gd name="connsiteX89" fmla="*/ 1210235 w 2661966"/>
                          <a:gd name="connsiteY89" fmla="*/ 542517 h 3370881"/>
                          <a:gd name="connsiteX90" fmla="*/ 1183341 w 2661966"/>
                          <a:gd name="connsiteY90" fmla="*/ 555964 h 3370881"/>
                          <a:gd name="connsiteX91" fmla="*/ 1160929 w 2661966"/>
                          <a:gd name="connsiteY91" fmla="*/ 569411 h 3370881"/>
                          <a:gd name="connsiteX92" fmla="*/ 1134035 w 2661966"/>
                          <a:gd name="connsiteY92" fmla="*/ 578376 h 3370881"/>
                          <a:gd name="connsiteX93" fmla="*/ 1111623 w 2661966"/>
                          <a:gd name="connsiteY93" fmla="*/ 587340 h 3370881"/>
                          <a:gd name="connsiteX94" fmla="*/ 1084729 w 2661966"/>
                          <a:gd name="connsiteY94" fmla="*/ 596305 h 3370881"/>
                          <a:gd name="connsiteX95" fmla="*/ 986118 w 2661966"/>
                          <a:gd name="connsiteY95" fmla="*/ 591823 h 3370881"/>
                          <a:gd name="connsiteX96" fmla="*/ 927847 w 2661966"/>
                          <a:gd name="connsiteY96" fmla="*/ 578376 h 3370881"/>
                          <a:gd name="connsiteX97" fmla="*/ 896470 w 2661966"/>
                          <a:gd name="connsiteY97" fmla="*/ 555964 h 3370881"/>
                          <a:gd name="connsiteX98" fmla="*/ 883023 w 2661966"/>
                          <a:gd name="connsiteY98" fmla="*/ 546999 h 3370881"/>
                          <a:gd name="connsiteX99" fmla="*/ 865094 w 2661966"/>
                          <a:gd name="connsiteY99" fmla="*/ 497693 h 3370881"/>
                          <a:gd name="connsiteX100" fmla="*/ 869576 w 2661966"/>
                          <a:gd name="connsiteY100" fmla="*/ 403564 h 3370881"/>
                          <a:gd name="connsiteX101" fmla="*/ 874059 w 2661966"/>
                          <a:gd name="connsiteY101" fmla="*/ 385634 h 3370881"/>
                          <a:gd name="connsiteX102" fmla="*/ 883023 w 2661966"/>
                          <a:gd name="connsiteY102" fmla="*/ 372187 h 3370881"/>
                          <a:gd name="connsiteX103" fmla="*/ 913728 w 2661966"/>
                          <a:gd name="connsiteY103" fmla="*/ 342268 h 3370881"/>
                          <a:gd name="connsiteX104" fmla="*/ 914400 w 2661966"/>
                          <a:gd name="connsiteY104" fmla="*/ 385634 h 3370881"/>
                          <a:gd name="connsiteX105" fmla="*/ 909918 w 2661966"/>
                          <a:gd name="connsiteY105" fmla="*/ 408046 h 3370881"/>
                          <a:gd name="connsiteX106" fmla="*/ 900953 w 2661966"/>
                          <a:gd name="connsiteY106" fmla="*/ 466317 h 3370881"/>
                          <a:gd name="connsiteX107" fmla="*/ 905435 w 2661966"/>
                          <a:gd name="connsiteY107" fmla="*/ 515623 h 3370881"/>
                          <a:gd name="connsiteX108" fmla="*/ 932329 w 2661966"/>
                          <a:gd name="connsiteY108" fmla="*/ 551481 h 3370881"/>
                          <a:gd name="connsiteX109" fmla="*/ 954741 w 2661966"/>
                          <a:gd name="connsiteY109" fmla="*/ 560446 h 3370881"/>
                          <a:gd name="connsiteX110" fmla="*/ 972670 w 2661966"/>
                          <a:gd name="connsiteY110" fmla="*/ 569411 h 3370881"/>
                          <a:gd name="connsiteX111" fmla="*/ 1066800 w 2661966"/>
                          <a:gd name="connsiteY111" fmla="*/ 564929 h 3370881"/>
                          <a:gd name="connsiteX112" fmla="*/ 1111623 w 2661966"/>
                          <a:gd name="connsiteY112" fmla="*/ 551481 h 3370881"/>
                          <a:gd name="connsiteX113" fmla="*/ 1129553 w 2661966"/>
                          <a:gd name="connsiteY113" fmla="*/ 538034 h 3370881"/>
                          <a:gd name="connsiteX114" fmla="*/ 1156447 w 2661966"/>
                          <a:gd name="connsiteY114" fmla="*/ 511140 h 3370881"/>
                          <a:gd name="connsiteX115" fmla="*/ 1160929 w 2661966"/>
                          <a:gd name="connsiteY115" fmla="*/ 493211 h 3370881"/>
                          <a:gd name="connsiteX116" fmla="*/ 1178859 w 2661966"/>
                          <a:gd name="connsiteY116" fmla="*/ 331846 h 3370881"/>
                          <a:gd name="connsiteX117" fmla="*/ 1215315 w 2661966"/>
                          <a:gd name="connsiteY117" fmla="*/ 270289 h 3370881"/>
                          <a:gd name="connsiteX118" fmla="*/ 1214718 w 2661966"/>
                          <a:gd name="connsiteY118" fmla="*/ 367705 h 3370881"/>
                          <a:gd name="connsiteX119" fmla="*/ 1201270 w 2661966"/>
                          <a:gd name="connsiteY119" fmla="*/ 412529 h 3370881"/>
                          <a:gd name="connsiteX120" fmla="*/ 1210235 w 2661966"/>
                          <a:gd name="connsiteY120" fmla="*/ 461834 h 3370881"/>
                          <a:gd name="connsiteX121" fmla="*/ 1214718 w 2661966"/>
                          <a:gd name="connsiteY121" fmla="*/ 475281 h 3370881"/>
                          <a:gd name="connsiteX122" fmla="*/ 1231975 w 2661966"/>
                          <a:gd name="connsiteY122" fmla="*/ 478531 h 3370881"/>
                          <a:gd name="connsiteX123" fmla="*/ 1252481 w 2661966"/>
                          <a:gd name="connsiteY123" fmla="*/ 492651 h 3370881"/>
                          <a:gd name="connsiteX124" fmla="*/ 1317812 w 2661966"/>
                          <a:gd name="connsiteY124" fmla="*/ 488168 h 3370881"/>
                          <a:gd name="connsiteX125" fmla="*/ 1357480 w 2661966"/>
                          <a:gd name="connsiteY125" fmla="*/ 477299 h 3370881"/>
                          <a:gd name="connsiteX126" fmla="*/ 1506070 w 2661966"/>
                          <a:gd name="connsiteY126" fmla="*/ 457352 h 3370881"/>
                          <a:gd name="connsiteX127" fmla="*/ 1550894 w 2661966"/>
                          <a:gd name="connsiteY127" fmla="*/ 430458 h 3370881"/>
                          <a:gd name="connsiteX128" fmla="*/ 1564341 w 2661966"/>
                          <a:gd name="connsiteY128" fmla="*/ 417011 h 3370881"/>
                          <a:gd name="connsiteX129" fmla="*/ 1586753 w 2661966"/>
                          <a:gd name="connsiteY129" fmla="*/ 399081 h 3370881"/>
                          <a:gd name="connsiteX130" fmla="*/ 1595718 w 2661966"/>
                          <a:gd name="connsiteY130" fmla="*/ 381152 h 3370881"/>
                          <a:gd name="connsiteX131" fmla="*/ 1622664 w 2661966"/>
                          <a:gd name="connsiteY131" fmla="*/ 352560 h 3370881"/>
                          <a:gd name="connsiteX132" fmla="*/ 1639116 w 2661966"/>
                          <a:gd name="connsiteY132" fmla="*/ 291047 h 3370881"/>
                          <a:gd name="connsiteX133" fmla="*/ 1604852 w 2661966"/>
                          <a:gd name="connsiteY133" fmla="*/ 236279 h 3370881"/>
                          <a:gd name="connsiteX134" fmla="*/ 1537447 w 2661966"/>
                          <a:gd name="connsiteY134" fmla="*/ 188411 h 3370881"/>
                          <a:gd name="connsiteX135" fmla="*/ 1649755 w 2661966"/>
                          <a:gd name="connsiteY135" fmla="*/ 229512 h 3370881"/>
                          <a:gd name="connsiteX136" fmla="*/ 1709532 w 2661966"/>
                          <a:gd name="connsiteY136" fmla="*/ 305101 h 3370881"/>
                          <a:gd name="connsiteX137" fmla="*/ 1655669 w 2661966"/>
                          <a:gd name="connsiteY137" fmla="*/ 407486 h 3370881"/>
                          <a:gd name="connsiteX138" fmla="*/ 1658470 w 2661966"/>
                          <a:gd name="connsiteY138" fmla="*/ 412529 h 3370881"/>
                          <a:gd name="connsiteX139" fmla="*/ 1685365 w 2661966"/>
                          <a:gd name="connsiteY139" fmla="*/ 390117 h 3370881"/>
                          <a:gd name="connsiteX140" fmla="*/ 1694329 w 2661966"/>
                          <a:gd name="connsiteY140" fmla="*/ 376670 h 3370881"/>
                          <a:gd name="connsiteX141" fmla="*/ 1734670 w 2661966"/>
                          <a:gd name="connsiteY141" fmla="*/ 354258 h 3370881"/>
                          <a:gd name="connsiteX142" fmla="*/ 1743635 w 2661966"/>
                          <a:gd name="connsiteY142" fmla="*/ 340811 h 3370881"/>
                          <a:gd name="connsiteX143" fmla="*/ 1757082 w 2661966"/>
                          <a:gd name="connsiteY143" fmla="*/ 336329 h 3370881"/>
                          <a:gd name="connsiteX144" fmla="*/ 1843909 w 2661966"/>
                          <a:gd name="connsiteY144" fmla="*/ 262341 h 3370881"/>
                          <a:gd name="connsiteX145" fmla="*/ 1874221 w 2661966"/>
                          <a:gd name="connsiteY145" fmla="*/ 202194 h 3370881"/>
                          <a:gd name="connsiteX146" fmla="*/ 1828094 w 2661966"/>
                          <a:gd name="connsiteY146" fmla="*/ 136767 h 3370881"/>
                          <a:gd name="connsiteX147" fmla="*/ 1772023 w 2661966"/>
                          <a:gd name="connsiteY147" fmla="*/ 77249 h 3370881"/>
                          <a:gd name="connsiteX148" fmla="*/ 1948888 w 2661966"/>
                          <a:gd name="connsiteY148" fmla="*/ 178018 h 3370881"/>
                          <a:gd name="connsiteX149" fmla="*/ 1960270 w 2661966"/>
                          <a:gd name="connsiteY149" fmla="*/ 216177 h 3370881"/>
                          <a:gd name="connsiteX150" fmla="*/ 1952362 w 2661966"/>
                          <a:gd name="connsiteY150" fmla="*/ 254265 h 3370881"/>
                          <a:gd name="connsiteX151" fmla="*/ 1874221 w 2661966"/>
                          <a:gd name="connsiteY151" fmla="*/ 318698 h 3370881"/>
                          <a:gd name="connsiteX152" fmla="*/ 1788459 w 2661966"/>
                          <a:gd name="connsiteY152" fmla="*/ 367705 h 3370881"/>
                          <a:gd name="connsiteX153" fmla="*/ 1761565 w 2661966"/>
                          <a:gd name="connsiteY153" fmla="*/ 390117 h 3370881"/>
                          <a:gd name="connsiteX154" fmla="*/ 1783976 w 2661966"/>
                          <a:gd name="connsiteY154" fmla="*/ 399081 h 3370881"/>
                          <a:gd name="connsiteX155" fmla="*/ 1878106 w 2661966"/>
                          <a:gd name="connsiteY155" fmla="*/ 390117 h 3370881"/>
                          <a:gd name="connsiteX156" fmla="*/ 1891553 w 2661966"/>
                          <a:gd name="connsiteY156" fmla="*/ 381152 h 3370881"/>
                          <a:gd name="connsiteX157" fmla="*/ 1918447 w 2661966"/>
                          <a:gd name="connsiteY157" fmla="*/ 372187 h 3370881"/>
                          <a:gd name="connsiteX158" fmla="*/ 1940859 w 2661966"/>
                          <a:gd name="connsiteY158" fmla="*/ 358740 h 3370881"/>
                          <a:gd name="connsiteX159" fmla="*/ 1954306 w 2661966"/>
                          <a:gd name="connsiteY159" fmla="*/ 354258 h 3370881"/>
                          <a:gd name="connsiteX160" fmla="*/ 2103145 w 2661966"/>
                          <a:gd name="connsiteY160" fmla="*/ 202207 h 3370881"/>
                          <a:gd name="connsiteX161" fmla="*/ 2064254 w 2661966"/>
                          <a:gd name="connsiteY161" fmla="*/ 20406 h 3370881"/>
                          <a:gd name="connsiteX162" fmla="*/ 2169347 w 2661966"/>
                          <a:gd name="connsiteY162" fmla="*/ 104479 h 3370881"/>
                          <a:gd name="connsiteX163" fmla="*/ 2183354 w 2661966"/>
                          <a:gd name="connsiteY163" fmla="*/ 192893 h 3370881"/>
                          <a:gd name="connsiteX164" fmla="*/ 2170300 w 2661966"/>
                          <a:gd name="connsiteY164" fmla="*/ 271231 h 3370881"/>
                          <a:gd name="connsiteX165" fmla="*/ 2096795 w 2661966"/>
                          <a:gd name="connsiteY165" fmla="*/ 316507 h 3370881"/>
                          <a:gd name="connsiteX166" fmla="*/ 1999129 w 2661966"/>
                          <a:gd name="connsiteY166" fmla="*/ 358740 h 3370881"/>
                          <a:gd name="connsiteX167" fmla="*/ 1994647 w 2661966"/>
                          <a:gd name="connsiteY167" fmla="*/ 372187 h 3370881"/>
                          <a:gd name="connsiteX168" fmla="*/ 2039470 w 2661966"/>
                          <a:gd name="connsiteY168" fmla="*/ 390117 h 3370881"/>
                          <a:gd name="connsiteX169" fmla="*/ 2115670 w 2661966"/>
                          <a:gd name="connsiteY169" fmla="*/ 390117 h 3370881"/>
                          <a:gd name="connsiteX170" fmla="*/ 2160494 w 2661966"/>
                          <a:gd name="connsiteY170" fmla="*/ 376670 h 3370881"/>
                          <a:gd name="connsiteX171" fmla="*/ 2191870 w 2661966"/>
                          <a:gd name="connsiteY171" fmla="*/ 363223 h 3370881"/>
                          <a:gd name="connsiteX172" fmla="*/ 2205318 w 2661966"/>
                          <a:gd name="connsiteY172" fmla="*/ 358740 h 3370881"/>
                          <a:gd name="connsiteX173" fmla="*/ 2273487 w 2661966"/>
                          <a:gd name="connsiteY173" fmla="*/ 280486 h 3370881"/>
                          <a:gd name="connsiteX174" fmla="*/ 2312894 w 2661966"/>
                          <a:gd name="connsiteY174" fmla="*/ 183929 h 3370881"/>
                          <a:gd name="connsiteX175" fmla="*/ 2339788 w 2661966"/>
                          <a:gd name="connsiteY175" fmla="*/ 151 h 3370881"/>
                          <a:gd name="connsiteX176" fmla="*/ 2357718 w 2661966"/>
                          <a:gd name="connsiteY176" fmla="*/ 215305 h 3370881"/>
                          <a:gd name="connsiteX177" fmla="*/ 2308598 w 2661966"/>
                          <a:gd name="connsiteY177" fmla="*/ 319520 h 3370881"/>
                          <a:gd name="connsiteX178" fmla="*/ 2245659 w 2661966"/>
                          <a:gd name="connsiteY178" fmla="*/ 390117 h 3370881"/>
                          <a:gd name="connsiteX179" fmla="*/ 2254623 w 2661966"/>
                          <a:gd name="connsiteY179" fmla="*/ 403564 h 3370881"/>
                          <a:gd name="connsiteX180" fmla="*/ 2353235 w 2661966"/>
                          <a:gd name="connsiteY180" fmla="*/ 399081 h 3370881"/>
                          <a:gd name="connsiteX181" fmla="*/ 2366682 w 2661966"/>
                          <a:gd name="connsiteY181" fmla="*/ 394599 h 3370881"/>
                          <a:gd name="connsiteX182" fmla="*/ 2389094 w 2661966"/>
                          <a:gd name="connsiteY182" fmla="*/ 390117 h 3370881"/>
                          <a:gd name="connsiteX183" fmla="*/ 2424953 w 2661966"/>
                          <a:gd name="connsiteY183" fmla="*/ 367705 h 3370881"/>
                          <a:gd name="connsiteX184" fmla="*/ 2528047 w 2661966"/>
                          <a:gd name="connsiteY184" fmla="*/ 292700 h 3370881"/>
                          <a:gd name="connsiteX185" fmla="*/ 2541495 w 2661966"/>
                          <a:gd name="connsiteY185" fmla="*/ 62906 h 3370881"/>
                          <a:gd name="connsiteX186" fmla="*/ 2591304 w 2661966"/>
                          <a:gd name="connsiteY186" fmla="*/ 214081 h 3370881"/>
                          <a:gd name="connsiteX187" fmla="*/ 2602790 w 2661966"/>
                          <a:gd name="connsiteY187" fmla="*/ 290907 h 3370881"/>
                          <a:gd name="connsiteX188" fmla="*/ 2660388 w 2661966"/>
                          <a:gd name="connsiteY188" fmla="*/ 338644 h 3370881"/>
                          <a:gd name="connsiteX189" fmla="*/ 2531969 w 2661966"/>
                          <a:gd name="connsiteY189" fmla="*/ 383206 h 3370881"/>
                          <a:gd name="connsiteX190" fmla="*/ 2442882 w 2661966"/>
                          <a:gd name="connsiteY190" fmla="*/ 403564 h 3370881"/>
                          <a:gd name="connsiteX191" fmla="*/ 2398059 w 2661966"/>
                          <a:gd name="connsiteY191" fmla="*/ 417011 h 3370881"/>
                          <a:gd name="connsiteX192" fmla="*/ 2375647 w 2661966"/>
                          <a:gd name="connsiteY192" fmla="*/ 425976 h 3370881"/>
                          <a:gd name="connsiteX193" fmla="*/ 2357718 w 2661966"/>
                          <a:gd name="connsiteY193" fmla="*/ 430458 h 3370881"/>
                          <a:gd name="connsiteX194" fmla="*/ 2344270 w 2661966"/>
                          <a:gd name="connsiteY194" fmla="*/ 461834 h 3370881"/>
                          <a:gd name="connsiteX195" fmla="*/ 2353235 w 2661966"/>
                          <a:gd name="connsiteY195" fmla="*/ 502176 h 3370881"/>
                          <a:gd name="connsiteX196" fmla="*/ 2362200 w 2661966"/>
                          <a:gd name="connsiteY196" fmla="*/ 515623 h 3370881"/>
                          <a:gd name="connsiteX197" fmla="*/ 2344270 w 2661966"/>
                          <a:gd name="connsiteY197" fmla="*/ 587340 h 3370881"/>
                          <a:gd name="connsiteX198" fmla="*/ 2321859 w 2661966"/>
                          <a:gd name="connsiteY198" fmla="*/ 614234 h 3370881"/>
                          <a:gd name="connsiteX199" fmla="*/ 2308412 w 2661966"/>
                          <a:gd name="connsiteY199" fmla="*/ 636646 h 3370881"/>
                          <a:gd name="connsiteX200" fmla="*/ 2281518 w 2661966"/>
                          <a:gd name="connsiteY200" fmla="*/ 641129 h 3370881"/>
                          <a:gd name="connsiteX201" fmla="*/ 2259106 w 2661966"/>
                          <a:gd name="connsiteY201" fmla="*/ 636646 h 3370881"/>
                          <a:gd name="connsiteX202" fmla="*/ 2277035 w 2661966"/>
                          <a:gd name="connsiteY202" fmla="*/ 578376 h 3370881"/>
                          <a:gd name="connsiteX203" fmla="*/ 2290482 w 2661966"/>
                          <a:gd name="connsiteY203" fmla="*/ 542517 h 3370881"/>
                          <a:gd name="connsiteX204" fmla="*/ 2286000 w 2661966"/>
                          <a:gd name="connsiteY204" fmla="*/ 506658 h 3370881"/>
                          <a:gd name="connsiteX205" fmla="*/ 2245659 w 2661966"/>
                          <a:gd name="connsiteY205" fmla="*/ 448387 h 3370881"/>
                          <a:gd name="connsiteX206" fmla="*/ 2200835 w 2661966"/>
                          <a:gd name="connsiteY206" fmla="*/ 430458 h 3370881"/>
                          <a:gd name="connsiteX207" fmla="*/ 2169459 w 2661966"/>
                          <a:gd name="connsiteY207" fmla="*/ 425976 h 3370881"/>
                          <a:gd name="connsiteX208" fmla="*/ 2102223 w 2661966"/>
                          <a:gd name="connsiteY208" fmla="*/ 430458 h 3370881"/>
                          <a:gd name="connsiteX209" fmla="*/ 2084294 w 2661966"/>
                          <a:gd name="connsiteY209" fmla="*/ 439423 h 3370881"/>
                          <a:gd name="connsiteX210" fmla="*/ 2070847 w 2661966"/>
                          <a:gd name="connsiteY210" fmla="*/ 443905 h 3370881"/>
                          <a:gd name="connsiteX211" fmla="*/ 2061882 w 2661966"/>
                          <a:gd name="connsiteY211" fmla="*/ 461834 h 3370881"/>
                          <a:gd name="connsiteX212" fmla="*/ 2034988 w 2661966"/>
                          <a:gd name="connsiteY212" fmla="*/ 475281 h 3370881"/>
                          <a:gd name="connsiteX213" fmla="*/ 1783976 w 2661966"/>
                          <a:gd name="connsiteY213" fmla="*/ 479764 h 3370881"/>
                          <a:gd name="connsiteX214" fmla="*/ 1766047 w 2661966"/>
                          <a:gd name="connsiteY214" fmla="*/ 488729 h 3370881"/>
                          <a:gd name="connsiteX215" fmla="*/ 1703294 w 2661966"/>
                          <a:gd name="connsiteY215" fmla="*/ 506658 h 3370881"/>
                          <a:gd name="connsiteX216" fmla="*/ 1689847 w 2661966"/>
                          <a:gd name="connsiteY216" fmla="*/ 511140 h 3370881"/>
                          <a:gd name="connsiteX217" fmla="*/ 1676400 w 2661966"/>
                          <a:gd name="connsiteY217" fmla="*/ 520105 h 3370881"/>
                          <a:gd name="connsiteX218" fmla="*/ 1649506 w 2661966"/>
                          <a:gd name="connsiteY218" fmla="*/ 529070 h 3370881"/>
                          <a:gd name="connsiteX219" fmla="*/ 1636059 w 2661966"/>
                          <a:gd name="connsiteY219" fmla="*/ 538034 h 3370881"/>
                          <a:gd name="connsiteX220" fmla="*/ 1622612 w 2661966"/>
                          <a:gd name="connsiteY220" fmla="*/ 551481 h 3370881"/>
                          <a:gd name="connsiteX221" fmla="*/ 1609165 w 2661966"/>
                          <a:gd name="connsiteY221" fmla="*/ 555964 h 3370881"/>
                          <a:gd name="connsiteX222" fmla="*/ 1577788 w 2661966"/>
                          <a:gd name="connsiteY222" fmla="*/ 587340 h 3370881"/>
                          <a:gd name="connsiteX223" fmla="*/ 1568823 w 2661966"/>
                          <a:gd name="connsiteY223" fmla="*/ 600787 h 3370881"/>
                          <a:gd name="connsiteX224" fmla="*/ 1555376 w 2661966"/>
                          <a:gd name="connsiteY224" fmla="*/ 614234 h 3370881"/>
                          <a:gd name="connsiteX225" fmla="*/ 1524000 w 2661966"/>
                          <a:gd name="connsiteY225" fmla="*/ 654576 h 3370881"/>
                          <a:gd name="connsiteX226" fmla="*/ 1519518 w 2661966"/>
                          <a:gd name="connsiteY226" fmla="*/ 668023 h 3370881"/>
                          <a:gd name="connsiteX227" fmla="*/ 1528482 w 2661966"/>
                          <a:gd name="connsiteY227" fmla="*/ 708364 h 3370881"/>
                          <a:gd name="connsiteX228" fmla="*/ 1537447 w 2661966"/>
                          <a:gd name="connsiteY228" fmla="*/ 721811 h 3370881"/>
                          <a:gd name="connsiteX229" fmla="*/ 1568823 w 2661966"/>
                          <a:gd name="connsiteY229" fmla="*/ 712846 h 3370881"/>
                          <a:gd name="connsiteX230" fmla="*/ 1600200 w 2661966"/>
                          <a:gd name="connsiteY230" fmla="*/ 712846 h 3370881"/>
                          <a:gd name="connsiteX231" fmla="*/ 1631576 w 2661966"/>
                          <a:gd name="connsiteY231" fmla="*/ 690434 h 3370881"/>
                          <a:gd name="connsiteX232" fmla="*/ 1645023 w 2661966"/>
                          <a:gd name="connsiteY232" fmla="*/ 676987 h 3370881"/>
                          <a:gd name="connsiteX233" fmla="*/ 1685365 w 2661966"/>
                          <a:gd name="connsiteY233" fmla="*/ 645611 h 3370881"/>
                          <a:gd name="connsiteX234" fmla="*/ 1716741 w 2661966"/>
                          <a:gd name="connsiteY234" fmla="*/ 614234 h 3370881"/>
                          <a:gd name="connsiteX235" fmla="*/ 1748118 w 2661966"/>
                          <a:gd name="connsiteY235" fmla="*/ 596305 h 3370881"/>
                          <a:gd name="connsiteX236" fmla="*/ 1761565 w 2661966"/>
                          <a:gd name="connsiteY236" fmla="*/ 591823 h 3370881"/>
                          <a:gd name="connsiteX237" fmla="*/ 1779494 w 2661966"/>
                          <a:gd name="connsiteY237" fmla="*/ 582858 h 3370881"/>
                          <a:gd name="connsiteX238" fmla="*/ 1815353 w 2661966"/>
                          <a:gd name="connsiteY238" fmla="*/ 573893 h 3370881"/>
                          <a:gd name="connsiteX239" fmla="*/ 2030506 w 2661966"/>
                          <a:gd name="connsiteY239" fmla="*/ 578376 h 3370881"/>
                          <a:gd name="connsiteX240" fmla="*/ 2017059 w 2661966"/>
                          <a:gd name="connsiteY240" fmla="*/ 600787 h 3370881"/>
                          <a:gd name="connsiteX241" fmla="*/ 1981200 w 2661966"/>
                          <a:gd name="connsiteY241" fmla="*/ 636646 h 3370881"/>
                          <a:gd name="connsiteX242" fmla="*/ 1967753 w 2661966"/>
                          <a:gd name="connsiteY242" fmla="*/ 650093 h 3370881"/>
                          <a:gd name="connsiteX243" fmla="*/ 1936376 w 2661966"/>
                          <a:gd name="connsiteY243" fmla="*/ 690434 h 3370881"/>
                          <a:gd name="connsiteX244" fmla="*/ 1905000 w 2661966"/>
                          <a:gd name="connsiteY244" fmla="*/ 717329 h 3370881"/>
                          <a:gd name="connsiteX245" fmla="*/ 1860176 w 2661966"/>
                          <a:gd name="connsiteY245" fmla="*/ 735258 h 3370881"/>
                          <a:gd name="connsiteX246" fmla="*/ 1788459 w 2661966"/>
                          <a:gd name="connsiteY246" fmla="*/ 744223 h 3370881"/>
                          <a:gd name="connsiteX247" fmla="*/ 1846729 w 2661966"/>
                          <a:gd name="connsiteY247" fmla="*/ 802493 h 3370881"/>
                          <a:gd name="connsiteX248" fmla="*/ 1913965 w 2661966"/>
                          <a:gd name="connsiteY248" fmla="*/ 829387 h 3370881"/>
                          <a:gd name="connsiteX249" fmla="*/ 1922929 w 2661966"/>
                          <a:gd name="connsiteY249" fmla="*/ 842834 h 3370881"/>
                          <a:gd name="connsiteX250" fmla="*/ 1967753 w 2661966"/>
                          <a:gd name="connsiteY250" fmla="*/ 883176 h 3370881"/>
                          <a:gd name="connsiteX251" fmla="*/ 1981200 w 2661966"/>
                          <a:gd name="connsiteY251" fmla="*/ 896623 h 3370881"/>
                          <a:gd name="connsiteX252" fmla="*/ 1994647 w 2661966"/>
                          <a:gd name="connsiteY252" fmla="*/ 905587 h 3370881"/>
                          <a:gd name="connsiteX253" fmla="*/ 2021541 w 2661966"/>
                          <a:gd name="connsiteY253" fmla="*/ 927999 h 3370881"/>
                          <a:gd name="connsiteX254" fmla="*/ 2030506 w 2661966"/>
                          <a:gd name="connsiteY254" fmla="*/ 941446 h 3370881"/>
                          <a:gd name="connsiteX255" fmla="*/ 2057400 w 2661966"/>
                          <a:gd name="connsiteY255" fmla="*/ 968340 h 3370881"/>
                          <a:gd name="connsiteX256" fmla="*/ 2088776 w 2661966"/>
                          <a:gd name="connsiteY256" fmla="*/ 1013164 h 3370881"/>
                          <a:gd name="connsiteX257" fmla="*/ 2115670 w 2661966"/>
                          <a:gd name="connsiteY257" fmla="*/ 1057987 h 3370881"/>
                          <a:gd name="connsiteX258" fmla="*/ 2120153 w 2661966"/>
                          <a:gd name="connsiteY258" fmla="*/ 1089364 h 3370881"/>
                          <a:gd name="connsiteX259" fmla="*/ 2138082 w 2661966"/>
                          <a:gd name="connsiteY259" fmla="*/ 1143152 h 3370881"/>
                          <a:gd name="connsiteX260" fmla="*/ 2147047 w 2661966"/>
                          <a:gd name="connsiteY260" fmla="*/ 1196940 h 3370881"/>
                          <a:gd name="connsiteX261" fmla="*/ 2151529 w 2661966"/>
                          <a:gd name="connsiteY261" fmla="*/ 1210387 h 3370881"/>
                          <a:gd name="connsiteX262" fmla="*/ 2156012 w 2661966"/>
                          <a:gd name="connsiteY262" fmla="*/ 1228317 h 3370881"/>
                          <a:gd name="connsiteX263" fmla="*/ 2173941 w 2661966"/>
                          <a:gd name="connsiteY263" fmla="*/ 1295552 h 3370881"/>
                          <a:gd name="connsiteX264" fmla="*/ 2182906 w 2661966"/>
                          <a:gd name="connsiteY264" fmla="*/ 1313481 h 3370881"/>
                          <a:gd name="connsiteX265" fmla="*/ 2187388 w 2661966"/>
                          <a:gd name="connsiteY265" fmla="*/ 1331411 h 3370881"/>
                          <a:gd name="connsiteX266" fmla="*/ 2214282 w 2661966"/>
                          <a:gd name="connsiteY266" fmla="*/ 1385199 h 3370881"/>
                          <a:gd name="connsiteX267" fmla="*/ 2218765 w 2661966"/>
                          <a:gd name="connsiteY267" fmla="*/ 1403129 h 3370881"/>
                          <a:gd name="connsiteX268" fmla="*/ 2223247 w 2661966"/>
                          <a:gd name="connsiteY268" fmla="*/ 1430023 h 3370881"/>
                          <a:gd name="connsiteX269" fmla="*/ 2236694 w 2661966"/>
                          <a:gd name="connsiteY269" fmla="*/ 1456917 h 3370881"/>
                          <a:gd name="connsiteX270" fmla="*/ 2249794 w 2661966"/>
                          <a:gd name="connsiteY270" fmla="*/ 1524624 h 3370881"/>
                          <a:gd name="connsiteX271" fmla="*/ 2241176 w 2661966"/>
                          <a:gd name="connsiteY271" fmla="*/ 1577940 h 3370881"/>
                          <a:gd name="connsiteX272" fmla="*/ 2245659 w 2661966"/>
                          <a:gd name="connsiteY272" fmla="*/ 1595870 h 3370881"/>
                          <a:gd name="connsiteX273" fmla="*/ 2249634 w 2661966"/>
                          <a:gd name="connsiteY273" fmla="*/ 1685855 h 3370881"/>
                          <a:gd name="connsiteX274" fmla="*/ 2227729 w 2661966"/>
                          <a:gd name="connsiteY274" fmla="*/ 1716893 h 3370881"/>
                          <a:gd name="connsiteX275" fmla="*/ 2240500 w 2661966"/>
                          <a:gd name="connsiteY275" fmla="*/ 1674269 h 3370881"/>
                          <a:gd name="connsiteX276" fmla="*/ 2235341 w 2661966"/>
                          <a:gd name="connsiteY276" fmla="*/ 1788611 h 3370881"/>
                          <a:gd name="connsiteX277" fmla="*/ 2230689 w 2661966"/>
                          <a:gd name="connsiteY277" fmla="*/ 1823963 h 3370881"/>
                          <a:gd name="connsiteX278" fmla="*/ 2226207 w 2661966"/>
                          <a:gd name="connsiteY278" fmla="*/ 1824470 h 3370881"/>
                          <a:gd name="connsiteX279" fmla="*/ 2208278 w 2661966"/>
                          <a:gd name="connsiteY279" fmla="*/ 1869293 h 3370881"/>
                          <a:gd name="connsiteX280" fmla="*/ 2195168 w 2661966"/>
                          <a:gd name="connsiteY280" fmla="*/ 1882740 h 3370881"/>
                          <a:gd name="connsiteX281" fmla="*/ 2203458 w 2661966"/>
                          <a:gd name="connsiteY281" fmla="*/ 1918938 h 3370881"/>
                          <a:gd name="connsiteX282" fmla="*/ 2204134 w 2661966"/>
                          <a:gd name="connsiteY282" fmla="*/ 1949806 h 3370881"/>
                          <a:gd name="connsiteX283" fmla="*/ 2226545 w 2661966"/>
                          <a:gd name="connsiteY283" fmla="*/ 1954627 h 3370881"/>
                          <a:gd name="connsiteX284" fmla="*/ 2241176 w 2661966"/>
                          <a:gd name="connsiteY284" fmla="*/ 2012729 h 3370881"/>
                          <a:gd name="connsiteX285" fmla="*/ 2263588 w 2661966"/>
                          <a:gd name="connsiteY285" fmla="*/ 2057552 h 3370881"/>
                          <a:gd name="connsiteX286" fmla="*/ 2286000 w 2661966"/>
                          <a:gd name="connsiteY286" fmla="*/ 2084446 h 3370881"/>
                          <a:gd name="connsiteX287" fmla="*/ 2299447 w 2661966"/>
                          <a:gd name="connsiteY287" fmla="*/ 2124787 h 3370881"/>
                          <a:gd name="connsiteX288" fmla="*/ 2321859 w 2661966"/>
                          <a:gd name="connsiteY288" fmla="*/ 2151681 h 3370881"/>
                          <a:gd name="connsiteX289" fmla="*/ 2344270 w 2661966"/>
                          <a:gd name="connsiteY289" fmla="*/ 2205470 h 3370881"/>
                          <a:gd name="connsiteX290" fmla="*/ 2348753 w 2661966"/>
                          <a:gd name="connsiteY290" fmla="*/ 2223399 h 3370881"/>
                          <a:gd name="connsiteX291" fmla="*/ 2366682 w 2661966"/>
                          <a:gd name="connsiteY291" fmla="*/ 2263740 h 3370881"/>
                          <a:gd name="connsiteX292" fmla="*/ 2375647 w 2661966"/>
                          <a:gd name="connsiteY292" fmla="*/ 2286152 h 3370881"/>
                          <a:gd name="connsiteX293" fmla="*/ 2380129 w 2661966"/>
                          <a:gd name="connsiteY293" fmla="*/ 2308564 h 3370881"/>
                          <a:gd name="connsiteX294" fmla="*/ 2389094 w 2661966"/>
                          <a:gd name="connsiteY294" fmla="*/ 2335458 h 3370881"/>
                          <a:gd name="connsiteX295" fmla="*/ 2393576 w 2661966"/>
                          <a:gd name="connsiteY295" fmla="*/ 2380281 h 3370881"/>
                          <a:gd name="connsiteX296" fmla="*/ 2398059 w 2661966"/>
                          <a:gd name="connsiteY296" fmla="*/ 2393729 h 3370881"/>
                          <a:gd name="connsiteX297" fmla="*/ 2419794 w 2661966"/>
                          <a:gd name="connsiteY297" fmla="*/ 2447517 h 3370881"/>
                          <a:gd name="connsiteX298" fmla="*/ 2427343 w 2661966"/>
                          <a:gd name="connsiteY298" fmla="*/ 2564058 h 3370881"/>
                          <a:gd name="connsiteX299" fmla="*/ 2389094 w 2661966"/>
                          <a:gd name="connsiteY299" fmla="*/ 2837481 h 3370881"/>
                          <a:gd name="connsiteX300" fmla="*/ 2380129 w 2661966"/>
                          <a:gd name="connsiteY300" fmla="*/ 2859893 h 3370881"/>
                          <a:gd name="connsiteX301" fmla="*/ 2357718 w 2661966"/>
                          <a:gd name="connsiteY301" fmla="*/ 2913681 h 3370881"/>
                          <a:gd name="connsiteX302" fmla="*/ 2348753 w 2661966"/>
                          <a:gd name="connsiteY302" fmla="*/ 2936093 h 3370881"/>
                          <a:gd name="connsiteX303" fmla="*/ 2339788 w 2661966"/>
                          <a:gd name="connsiteY303" fmla="*/ 2971952 h 3370881"/>
                          <a:gd name="connsiteX304" fmla="*/ 2326341 w 2661966"/>
                          <a:gd name="connsiteY304" fmla="*/ 2994364 h 3370881"/>
                          <a:gd name="connsiteX305" fmla="*/ 2317376 w 2661966"/>
                          <a:gd name="connsiteY305" fmla="*/ 3025740 h 3370881"/>
                          <a:gd name="connsiteX306" fmla="*/ 2303929 w 2661966"/>
                          <a:gd name="connsiteY306" fmla="*/ 3048152 h 3370881"/>
                          <a:gd name="connsiteX307" fmla="*/ 2290482 w 2661966"/>
                          <a:gd name="connsiteY307" fmla="*/ 3079529 h 3370881"/>
                          <a:gd name="connsiteX308" fmla="*/ 2272553 w 2661966"/>
                          <a:gd name="connsiteY308" fmla="*/ 3084011 h 3370881"/>
                          <a:gd name="connsiteX309" fmla="*/ 2259106 w 2661966"/>
                          <a:gd name="connsiteY309" fmla="*/ 3088493 h 3370881"/>
                          <a:gd name="connsiteX310" fmla="*/ 2241176 w 2661966"/>
                          <a:gd name="connsiteY310" fmla="*/ 3092976 h 3370881"/>
                          <a:gd name="connsiteX311" fmla="*/ 2209800 w 2661966"/>
                          <a:gd name="connsiteY311" fmla="*/ 3101940 h 3370881"/>
                          <a:gd name="connsiteX312" fmla="*/ 2205318 w 2661966"/>
                          <a:gd name="connsiteY312" fmla="*/ 3039187 h 3370881"/>
                          <a:gd name="connsiteX313" fmla="*/ 2218765 w 2661966"/>
                          <a:gd name="connsiteY313" fmla="*/ 3021258 h 3370881"/>
                          <a:gd name="connsiteX314" fmla="*/ 2245659 w 2661966"/>
                          <a:gd name="connsiteY314" fmla="*/ 2971952 h 3370881"/>
                          <a:gd name="connsiteX315" fmla="*/ 2268070 w 2661966"/>
                          <a:gd name="connsiteY315" fmla="*/ 2945058 h 3370881"/>
                          <a:gd name="connsiteX316" fmla="*/ 2298550 w 2661966"/>
                          <a:gd name="connsiteY316" fmla="*/ 2568540 h 3370881"/>
                          <a:gd name="connsiteX317" fmla="*/ 2284986 w 2661966"/>
                          <a:gd name="connsiteY317" fmla="*/ 2532681 h 3370881"/>
                          <a:gd name="connsiteX318" fmla="*/ 2293273 w 2661966"/>
                          <a:gd name="connsiteY318" fmla="*/ 2496653 h 3370881"/>
                          <a:gd name="connsiteX319" fmla="*/ 2278152 w 2661966"/>
                          <a:gd name="connsiteY319" fmla="*/ 2475178 h 3370881"/>
                          <a:gd name="connsiteX320" fmla="*/ 2245659 w 2661966"/>
                          <a:gd name="connsiteY320" fmla="*/ 2389247 h 3370881"/>
                          <a:gd name="connsiteX321" fmla="*/ 2195507 w 2661966"/>
                          <a:gd name="connsiteY321" fmla="*/ 2241328 h 3370881"/>
                          <a:gd name="connsiteX322" fmla="*/ 2083786 w 2661966"/>
                          <a:gd name="connsiteY322" fmla="*/ 2040300 h 3370881"/>
                          <a:gd name="connsiteX323" fmla="*/ 2048773 w 2661966"/>
                          <a:gd name="connsiteY323" fmla="*/ 2017971 h 3370881"/>
                          <a:gd name="connsiteX324" fmla="*/ 2074314 w 2661966"/>
                          <a:gd name="connsiteY324" fmla="*/ 2011967 h 3370881"/>
                          <a:gd name="connsiteX325" fmla="*/ 2034988 w 2661966"/>
                          <a:gd name="connsiteY325" fmla="*/ 2003764 h 3370881"/>
                          <a:gd name="connsiteX326" fmla="*/ 2026023 w 2661966"/>
                          <a:gd name="connsiteY326" fmla="*/ 2026176 h 3370881"/>
                          <a:gd name="connsiteX327" fmla="*/ 2021541 w 2661966"/>
                          <a:gd name="connsiteY327" fmla="*/ 2039623 h 3370881"/>
                          <a:gd name="connsiteX328" fmla="*/ 1999129 w 2661966"/>
                          <a:gd name="connsiteY328" fmla="*/ 2053070 h 3370881"/>
                          <a:gd name="connsiteX329" fmla="*/ 1990165 w 2661966"/>
                          <a:gd name="connsiteY329" fmla="*/ 2070999 h 3370881"/>
                          <a:gd name="connsiteX330" fmla="*/ 1967753 w 2661966"/>
                          <a:gd name="connsiteY330" fmla="*/ 2106858 h 3370881"/>
                          <a:gd name="connsiteX331" fmla="*/ 1981200 w 2661966"/>
                          <a:gd name="connsiteY331" fmla="*/ 2223399 h 3370881"/>
                          <a:gd name="connsiteX332" fmla="*/ 1994647 w 2661966"/>
                          <a:gd name="connsiteY332" fmla="*/ 2254776 h 3370881"/>
                          <a:gd name="connsiteX333" fmla="*/ 2003612 w 2661966"/>
                          <a:gd name="connsiteY333" fmla="*/ 2272705 h 3370881"/>
                          <a:gd name="connsiteX334" fmla="*/ 2026023 w 2661966"/>
                          <a:gd name="connsiteY334" fmla="*/ 2304081 h 3370881"/>
                          <a:gd name="connsiteX335" fmla="*/ 2043953 w 2661966"/>
                          <a:gd name="connsiteY335" fmla="*/ 2348905 h 3370881"/>
                          <a:gd name="connsiteX336" fmla="*/ 2061882 w 2661966"/>
                          <a:gd name="connsiteY336" fmla="*/ 2371317 h 3370881"/>
                          <a:gd name="connsiteX337" fmla="*/ 2088776 w 2661966"/>
                          <a:gd name="connsiteY337" fmla="*/ 2434070 h 3370881"/>
                          <a:gd name="connsiteX338" fmla="*/ 2102223 w 2661966"/>
                          <a:gd name="connsiteY338" fmla="*/ 2465446 h 3370881"/>
                          <a:gd name="connsiteX339" fmla="*/ 2106706 w 2661966"/>
                          <a:gd name="connsiteY339" fmla="*/ 2496823 h 3370881"/>
                          <a:gd name="connsiteX340" fmla="*/ 2124635 w 2661966"/>
                          <a:gd name="connsiteY340" fmla="*/ 2559576 h 3370881"/>
                          <a:gd name="connsiteX341" fmla="*/ 2138082 w 2661966"/>
                          <a:gd name="connsiteY341" fmla="*/ 2649223 h 3370881"/>
                          <a:gd name="connsiteX342" fmla="*/ 2147047 w 2661966"/>
                          <a:gd name="connsiteY342" fmla="*/ 2685081 h 3370881"/>
                          <a:gd name="connsiteX343" fmla="*/ 2151529 w 2661966"/>
                          <a:gd name="connsiteY343" fmla="*/ 2716458 h 3370881"/>
                          <a:gd name="connsiteX344" fmla="*/ 2160494 w 2661966"/>
                          <a:gd name="connsiteY344" fmla="*/ 2770246 h 3370881"/>
                          <a:gd name="connsiteX345" fmla="*/ 2156012 w 2661966"/>
                          <a:gd name="connsiteY345" fmla="*/ 2962987 h 3370881"/>
                          <a:gd name="connsiteX346" fmla="*/ 2138082 w 2661966"/>
                          <a:gd name="connsiteY346" fmla="*/ 3043670 h 3370881"/>
                          <a:gd name="connsiteX347" fmla="*/ 2133600 w 2661966"/>
                          <a:gd name="connsiteY347" fmla="*/ 3061599 h 3370881"/>
                          <a:gd name="connsiteX348" fmla="*/ 2120153 w 2661966"/>
                          <a:gd name="connsiteY348" fmla="*/ 3079529 h 3370881"/>
                          <a:gd name="connsiteX349" fmla="*/ 2111188 w 2661966"/>
                          <a:gd name="connsiteY349" fmla="*/ 3106423 h 3370881"/>
                          <a:gd name="connsiteX350" fmla="*/ 2088776 w 2661966"/>
                          <a:gd name="connsiteY350" fmla="*/ 3137799 h 3370881"/>
                          <a:gd name="connsiteX351" fmla="*/ 2075329 w 2661966"/>
                          <a:gd name="connsiteY351" fmla="*/ 3164693 h 3370881"/>
                          <a:gd name="connsiteX352" fmla="*/ 2061882 w 2661966"/>
                          <a:gd name="connsiteY352" fmla="*/ 3169176 h 3370881"/>
                          <a:gd name="connsiteX353" fmla="*/ 2021541 w 2661966"/>
                          <a:gd name="connsiteY353" fmla="*/ 3164693 h 3370881"/>
                          <a:gd name="connsiteX354" fmla="*/ 2012576 w 2661966"/>
                          <a:gd name="connsiteY354" fmla="*/ 3119870 h 3370881"/>
                          <a:gd name="connsiteX355" fmla="*/ 2048435 w 2661966"/>
                          <a:gd name="connsiteY355" fmla="*/ 3021258 h 3370881"/>
                          <a:gd name="connsiteX356" fmla="*/ 2048435 w 2661966"/>
                          <a:gd name="connsiteY356" fmla="*/ 3021258 h 3370881"/>
                          <a:gd name="connsiteX357" fmla="*/ 2061882 w 2661966"/>
                          <a:gd name="connsiteY357" fmla="*/ 2967470 h 3370881"/>
                          <a:gd name="connsiteX358" fmla="*/ 2070847 w 2661966"/>
                          <a:gd name="connsiteY358" fmla="*/ 2882305 h 3370881"/>
                          <a:gd name="connsiteX359" fmla="*/ 2066365 w 2661966"/>
                          <a:gd name="connsiteY359" fmla="*/ 2725423 h 3370881"/>
                          <a:gd name="connsiteX360" fmla="*/ 2043953 w 2661966"/>
                          <a:gd name="connsiteY360" fmla="*/ 2649223 h 3370881"/>
                          <a:gd name="connsiteX361" fmla="*/ 2030506 w 2661966"/>
                          <a:gd name="connsiteY361" fmla="*/ 2622329 h 3370881"/>
                          <a:gd name="connsiteX362" fmla="*/ 2017059 w 2661966"/>
                          <a:gd name="connsiteY362" fmla="*/ 2581987 h 3370881"/>
                          <a:gd name="connsiteX363" fmla="*/ 1981200 w 2661966"/>
                          <a:gd name="connsiteY363" fmla="*/ 2514752 h 3370881"/>
                          <a:gd name="connsiteX364" fmla="*/ 1972235 w 2661966"/>
                          <a:gd name="connsiteY364" fmla="*/ 2501305 h 3370881"/>
                          <a:gd name="connsiteX365" fmla="*/ 1958788 w 2661966"/>
                          <a:gd name="connsiteY365" fmla="*/ 2478893 h 3370881"/>
                          <a:gd name="connsiteX366" fmla="*/ 1905000 w 2661966"/>
                          <a:gd name="connsiteY366" fmla="*/ 2398211 h 3370881"/>
                          <a:gd name="connsiteX367" fmla="*/ 1882588 w 2661966"/>
                          <a:gd name="connsiteY367" fmla="*/ 2357870 h 3370881"/>
                          <a:gd name="connsiteX368" fmla="*/ 1869141 w 2661966"/>
                          <a:gd name="connsiteY368" fmla="*/ 2339940 h 3370881"/>
                          <a:gd name="connsiteX369" fmla="*/ 1806388 w 2661966"/>
                          <a:gd name="connsiteY369" fmla="*/ 2313046 h 3370881"/>
                          <a:gd name="connsiteX370" fmla="*/ 1779494 w 2661966"/>
                          <a:gd name="connsiteY370" fmla="*/ 2304081 h 3370881"/>
                          <a:gd name="connsiteX371" fmla="*/ 1752600 w 2661966"/>
                          <a:gd name="connsiteY371" fmla="*/ 2299599 h 3370881"/>
                          <a:gd name="connsiteX372" fmla="*/ 1680882 w 2661966"/>
                          <a:gd name="connsiteY372" fmla="*/ 2277187 h 3370881"/>
                          <a:gd name="connsiteX373" fmla="*/ 1719025 w 2661966"/>
                          <a:gd name="connsiteY373" fmla="*/ 2281331 h 3370881"/>
                          <a:gd name="connsiteX374" fmla="*/ 1756997 w 2661966"/>
                          <a:gd name="connsiteY374" fmla="*/ 2289450 h 3370881"/>
                          <a:gd name="connsiteX375" fmla="*/ 1656440 w 2661966"/>
                          <a:gd name="connsiteY375" fmla="*/ 2298583 h 3370881"/>
                          <a:gd name="connsiteX376" fmla="*/ 1537447 w 2661966"/>
                          <a:gd name="connsiteY376" fmla="*/ 2329960 h 3370881"/>
                          <a:gd name="connsiteX377" fmla="*/ 1571993 w 2661966"/>
                          <a:gd name="connsiteY377" fmla="*/ 2317957 h 3370881"/>
                          <a:gd name="connsiteX378" fmla="*/ 1509707 w 2661966"/>
                          <a:gd name="connsiteY378" fmla="*/ 2338926 h 3370881"/>
                          <a:gd name="connsiteX379" fmla="*/ 1500444 w 2661966"/>
                          <a:gd name="connsiteY379" fmla="*/ 2355271 h 3370881"/>
                          <a:gd name="connsiteX380" fmla="*/ 1402678 w 2661966"/>
                          <a:gd name="connsiteY380" fmla="*/ 2339641 h 3370881"/>
                          <a:gd name="connsiteX381" fmla="*/ 1322892 w 2661966"/>
                          <a:gd name="connsiteY381" fmla="*/ 2336952 h 3370881"/>
                          <a:gd name="connsiteX382" fmla="*/ 1199384 w 2661966"/>
                          <a:gd name="connsiteY382" fmla="*/ 2307041 h 3370881"/>
                          <a:gd name="connsiteX383" fmla="*/ 1066800 w 2661966"/>
                          <a:gd name="connsiteY383" fmla="*/ 2272705 h 3370881"/>
                          <a:gd name="connsiteX384" fmla="*/ 1030941 w 2661966"/>
                          <a:gd name="connsiteY384" fmla="*/ 2263740 h 3370881"/>
                          <a:gd name="connsiteX385" fmla="*/ 986118 w 2661966"/>
                          <a:gd name="connsiteY385" fmla="*/ 2241329 h 3370881"/>
                          <a:gd name="connsiteX386" fmla="*/ 968188 w 2661966"/>
                          <a:gd name="connsiteY386" fmla="*/ 2232364 h 3370881"/>
                          <a:gd name="connsiteX387" fmla="*/ 936812 w 2661966"/>
                          <a:gd name="connsiteY387" fmla="*/ 2214434 h 3370881"/>
                          <a:gd name="connsiteX388" fmla="*/ 905435 w 2661966"/>
                          <a:gd name="connsiteY388" fmla="*/ 2196505 h 3370881"/>
                          <a:gd name="connsiteX389" fmla="*/ 869576 w 2661966"/>
                          <a:gd name="connsiteY389" fmla="*/ 2209952 h 3370881"/>
                          <a:gd name="connsiteX390" fmla="*/ 856129 w 2661966"/>
                          <a:gd name="connsiteY390" fmla="*/ 2227881 h 3370881"/>
                          <a:gd name="connsiteX391" fmla="*/ 815788 w 2661966"/>
                          <a:gd name="connsiteY391" fmla="*/ 2268223 h 3370881"/>
                          <a:gd name="connsiteX392" fmla="*/ 788894 w 2661966"/>
                          <a:gd name="connsiteY392" fmla="*/ 2290634 h 3370881"/>
                          <a:gd name="connsiteX393" fmla="*/ 762000 w 2661966"/>
                          <a:gd name="connsiteY393" fmla="*/ 2313046 h 3370881"/>
                          <a:gd name="connsiteX394" fmla="*/ 753035 w 2661966"/>
                          <a:gd name="connsiteY394" fmla="*/ 2326493 h 3370881"/>
                          <a:gd name="connsiteX395" fmla="*/ 735106 w 2661966"/>
                          <a:gd name="connsiteY395" fmla="*/ 2339940 h 3370881"/>
                          <a:gd name="connsiteX396" fmla="*/ 712694 w 2661966"/>
                          <a:gd name="connsiteY396" fmla="*/ 2362352 h 3370881"/>
                          <a:gd name="connsiteX397" fmla="*/ 694765 w 2661966"/>
                          <a:gd name="connsiteY397" fmla="*/ 2375799 h 3370881"/>
                          <a:gd name="connsiteX398" fmla="*/ 681318 w 2661966"/>
                          <a:gd name="connsiteY398" fmla="*/ 2393729 h 3370881"/>
                          <a:gd name="connsiteX399" fmla="*/ 667870 w 2661966"/>
                          <a:gd name="connsiteY399" fmla="*/ 2402693 h 3370881"/>
                          <a:gd name="connsiteX400" fmla="*/ 623047 w 2661966"/>
                          <a:gd name="connsiteY400" fmla="*/ 2443034 h 3370881"/>
                          <a:gd name="connsiteX401" fmla="*/ 600635 w 2661966"/>
                          <a:gd name="connsiteY401" fmla="*/ 2474411 h 3370881"/>
                          <a:gd name="connsiteX402" fmla="*/ 587188 w 2661966"/>
                          <a:gd name="connsiteY402" fmla="*/ 2514752 h 3370881"/>
                          <a:gd name="connsiteX403" fmla="*/ 582706 w 2661966"/>
                          <a:gd name="connsiteY403" fmla="*/ 2546129 h 3370881"/>
                          <a:gd name="connsiteX404" fmla="*/ 596153 w 2661966"/>
                          <a:gd name="connsiteY404" fmla="*/ 2635776 h 3370881"/>
                          <a:gd name="connsiteX405" fmla="*/ 600635 w 2661966"/>
                          <a:gd name="connsiteY405" fmla="*/ 2653705 h 3370881"/>
                          <a:gd name="connsiteX406" fmla="*/ 609600 w 2661966"/>
                          <a:gd name="connsiteY406" fmla="*/ 2671634 h 3370881"/>
                          <a:gd name="connsiteX407" fmla="*/ 614082 w 2661966"/>
                          <a:gd name="connsiteY407" fmla="*/ 2689564 h 3370881"/>
                          <a:gd name="connsiteX408" fmla="*/ 623047 w 2661966"/>
                          <a:gd name="connsiteY408" fmla="*/ 2711976 h 3370881"/>
                          <a:gd name="connsiteX409" fmla="*/ 627529 w 2661966"/>
                          <a:gd name="connsiteY409" fmla="*/ 2734387 h 3370881"/>
                          <a:gd name="connsiteX410" fmla="*/ 640976 w 2661966"/>
                          <a:gd name="connsiteY410" fmla="*/ 2765764 h 3370881"/>
                          <a:gd name="connsiteX411" fmla="*/ 645459 w 2661966"/>
                          <a:gd name="connsiteY411" fmla="*/ 2779211 h 3370881"/>
                          <a:gd name="connsiteX412" fmla="*/ 658906 w 2661966"/>
                          <a:gd name="connsiteY412" fmla="*/ 2801623 h 3370881"/>
                          <a:gd name="connsiteX413" fmla="*/ 676835 w 2661966"/>
                          <a:gd name="connsiteY413" fmla="*/ 2864376 h 3370881"/>
                          <a:gd name="connsiteX414" fmla="*/ 690282 w 2661966"/>
                          <a:gd name="connsiteY414" fmla="*/ 2895752 h 3370881"/>
                          <a:gd name="connsiteX415" fmla="*/ 699247 w 2661966"/>
                          <a:gd name="connsiteY415" fmla="*/ 2940576 h 3370881"/>
                          <a:gd name="connsiteX416" fmla="*/ 703729 w 2661966"/>
                          <a:gd name="connsiteY416" fmla="*/ 2967470 h 3370881"/>
                          <a:gd name="connsiteX417" fmla="*/ 717176 w 2661966"/>
                          <a:gd name="connsiteY417" fmla="*/ 2994364 h 3370881"/>
                          <a:gd name="connsiteX418" fmla="*/ 735106 w 2661966"/>
                          <a:gd name="connsiteY418" fmla="*/ 3052634 h 3370881"/>
                          <a:gd name="connsiteX419" fmla="*/ 739588 w 2661966"/>
                          <a:gd name="connsiteY419" fmla="*/ 3079529 h 3370881"/>
                          <a:gd name="connsiteX420" fmla="*/ 762000 w 2661966"/>
                          <a:gd name="connsiteY420" fmla="*/ 3142281 h 3370881"/>
                          <a:gd name="connsiteX421" fmla="*/ 766482 w 2661966"/>
                          <a:gd name="connsiteY421" fmla="*/ 3231929 h 3370881"/>
                          <a:gd name="connsiteX422" fmla="*/ 770965 w 2661966"/>
                          <a:gd name="connsiteY422" fmla="*/ 3254340 h 3370881"/>
                          <a:gd name="connsiteX423" fmla="*/ 775447 w 2661966"/>
                          <a:gd name="connsiteY423" fmla="*/ 3285717 h 3370881"/>
                          <a:gd name="connsiteX424" fmla="*/ 748553 w 2661966"/>
                          <a:gd name="connsiteY424" fmla="*/ 3335023 h 3370881"/>
                          <a:gd name="connsiteX425" fmla="*/ 721659 w 2661966"/>
                          <a:gd name="connsiteY425" fmla="*/ 3343987 h 3370881"/>
                          <a:gd name="connsiteX426" fmla="*/ 708212 w 2661966"/>
                          <a:gd name="connsiteY426" fmla="*/ 3348470 h 3370881"/>
                          <a:gd name="connsiteX427" fmla="*/ 623047 w 2661966"/>
                          <a:gd name="connsiteY427" fmla="*/ 3330540 h 3370881"/>
                          <a:gd name="connsiteX428" fmla="*/ 609600 w 2661966"/>
                          <a:gd name="connsiteY428" fmla="*/ 3308129 h 3370881"/>
                          <a:gd name="connsiteX429" fmla="*/ 591670 w 2661966"/>
                          <a:gd name="connsiteY429" fmla="*/ 3267787 h 3370881"/>
                          <a:gd name="connsiteX430" fmla="*/ 560294 w 2661966"/>
                          <a:gd name="connsiteY430" fmla="*/ 3209517 h 3370881"/>
                          <a:gd name="connsiteX431" fmla="*/ 551329 w 2661966"/>
                          <a:gd name="connsiteY431" fmla="*/ 3196070 h 3370881"/>
                          <a:gd name="connsiteX432" fmla="*/ 528918 w 2661966"/>
                          <a:gd name="connsiteY432" fmla="*/ 3173658 h 3370881"/>
                          <a:gd name="connsiteX433" fmla="*/ 519953 w 2661966"/>
                          <a:gd name="connsiteY433" fmla="*/ 3128834 h 3370881"/>
                          <a:gd name="connsiteX434" fmla="*/ 524435 w 2661966"/>
                          <a:gd name="connsiteY434" fmla="*/ 3101940 h 3370881"/>
                          <a:gd name="connsiteX435" fmla="*/ 528918 w 2661966"/>
                          <a:gd name="connsiteY435" fmla="*/ 3088493 h 3370881"/>
                          <a:gd name="connsiteX436" fmla="*/ 542365 w 2661966"/>
                          <a:gd name="connsiteY436" fmla="*/ 3052634 h 3370881"/>
                          <a:gd name="connsiteX437" fmla="*/ 484094 w 2661966"/>
                          <a:gd name="connsiteY437" fmla="*/ 2886787 h 3370881"/>
                          <a:gd name="connsiteX438" fmla="*/ 443753 w 2661966"/>
                          <a:gd name="connsiteY438" fmla="*/ 2779211 h 3370881"/>
                          <a:gd name="connsiteX439" fmla="*/ 439270 w 2661966"/>
                          <a:gd name="connsiteY439" fmla="*/ 2752317 h 3370881"/>
                          <a:gd name="connsiteX440" fmla="*/ 430306 w 2661966"/>
                          <a:gd name="connsiteY440" fmla="*/ 2716458 h 3370881"/>
                          <a:gd name="connsiteX441" fmla="*/ 425823 w 2661966"/>
                          <a:gd name="connsiteY441" fmla="*/ 2680599 h 3370881"/>
                          <a:gd name="connsiteX442" fmla="*/ 398929 w 2661966"/>
                          <a:gd name="connsiteY442" fmla="*/ 2599917 h 3370881"/>
                          <a:gd name="connsiteX443" fmla="*/ 385482 w 2661966"/>
                          <a:gd name="connsiteY443" fmla="*/ 2568540 h 3370881"/>
                          <a:gd name="connsiteX444" fmla="*/ 381000 w 2661966"/>
                          <a:gd name="connsiteY444" fmla="*/ 2550611 h 3370881"/>
                          <a:gd name="connsiteX445" fmla="*/ 372035 w 2661966"/>
                          <a:gd name="connsiteY445" fmla="*/ 2483376 h 3370881"/>
                          <a:gd name="connsiteX446" fmla="*/ 367553 w 2661966"/>
                          <a:gd name="connsiteY446" fmla="*/ 2469929 h 3370881"/>
                          <a:gd name="connsiteX447" fmla="*/ 407894 w 2661966"/>
                          <a:gd name="connsiteY447" fmla="*/ 2451999 h 3370881"/>
                          <a:gd name="connsiteX448" fmla="*/ 515470 w 2661966"/>
                          <a:gd name="connsiteY448" fmla="*/ 2407176 h 3370881"/>
                          <a:gd name="connsiteX449" fmla="*/ 578223 w 2661966"/>
                          <a:gd name="connsiteY449" fmla="*/ 2353387 h 3370881"/>
                          <a:gd name="connsiteX450" fmla="*/ 587188 w 2661966"/>
                          <a:gd name="connsiteY450" fmla="*/ 2330976 h 3370881"/>
                          <a:gd name="connsiteX451" fmla="*/ 614082 w 2661966"/>
                          <a:gd name="connsiteY451" fmla="*/ 2254776 h 3370881"/>
                          <a:gd name="connsiteX452" fmla="*/ 649941 w 2661966"/>
                          <a:gd name="connsiteY452" fmla="*/ 2200987 h 3370881"/>
                          <a:gd name="connsiteX453" fmla="*/ 690282 w 2661966"/>
                          <a:gd name="connsiteY453" fmla="*/ 2174093 h 3370881"/>
                          <a:gd name="connsiteX454" fmla="*/ 703729 w 2661966"/>
                          <a:gd name="connsiteY454" fmla="*/ 2165129 h 3370881"/>
                          <a:gd name="connsiteX455" fmla="*/ 739588 w 2661966"/>
                          <a:gd name="connsiteY455" fmla="*/ 2147199 h 3370881"/>
                          <a:gd name="connsiteX456" fmla="*/ 708212 w 2661966"/>
                          <a:gd name="connsiteY456" fmla="*/ 2187540 h 3370881"/>
                          <a:gd name="connsiteX457" fmla="*/ 654423 w 2661966"/>
                          <a:gd name="connsiteY457" fmla="*/ 2241329 h 3370881"/>
                          <a:gd name="connsiteX458" fmla="*/ 636494 w 2661966"/>
                          <a:gd name="connsiteY458" fmla="*/ 2259258 h 3370881"/>
                          <a:gd name="connsiteX459" fmla="*/ 614082 w 2661966"/>
                          <a:gd name="connsiteY459" fmla="*/ 2286152 h 3370881"/>
                          <a:gd name="connsiteX460" fmla="*/ 592179 w 2661966"/>
                          <a:gd name="connsiteY460" fmla="*/ 2282347 h 3370881"/>
                          <a:gd name="connsiteX461" fmla="*/ 555980 w 2661966"/>
                          <a:gd name="connsiteY461" fmla="*/ 2313892 h 3370881"/>
                          <a:gd name="connsiteX462" fmla="*/ 524435 w 2661966"/>
                          <a:gd name="connsiteY462" fmla="*/ 2348905 h 3370881"/>
                          <a:gd name="connsiteX463" fmla="*/ 502023 w 2661966"/>
                          <a:gd name="connsiteY463" fmla="*/ 2362352 h 3370881"/>
                          <a:gd name="connsiteX464" fmla="*/ 461682 w 2661966"/>
                          <a:gd name="connsiteY464" fmla="*/ 2389246 h 3370881"/>
                          <a:gd name="connsiteX465" fmla="*/ 448235 w 2661966"/>
                          <a:gd name="connsiteY465" fmla="*/ 2398211 h 3370881"/>
                          <a:gd name="connsiteX466" fmla="*/ 430306 w 2661966"/>
                          <a:gd name="connsiteY466" fmla="*/ 2407176 h 3370881"/>
                          <a:gd name="connsiteX467" fmla="*/ 412376 w 2661966"/>
                          <a:gd name="connsiteY467" fmla="*/ 2420623 h 3370881"/>
                          <a:gd name="connsiteX468" fmla="*/ 389965 w 2661966"/>
                          <a:gd name="connsiteY468" fmla="*/ 2429587 h 3370881"/>
                          <a:gd name="connsiteX469" fmla="*/ 372035 w 2661966"/>
                          <a:gd name="connsiteY469" fmla="*/ 2443034 h 3370881"/>
                          <a:gd name="connsiteX470" fmla="*/ 318247 w 2661966"/>
                          <a:gd name="connsiteY470" fmla="*/ 2474411 h 3370881"/>
                          <a:gd name="connsiteX471" fmla="*/ 304800 w 2661966"/>
                          <a:gd name="connsiteY471" fmla="*/ 2492340 h 3370881"/>
                          <a:gd name="connsiteX472" fmla="*/ 282388 w 2661966"/>
                          <a:gd name="connsiteY472" fmla="*/ 2519234 h 3370881"/>
                          <a:gd name="connsiteX473" fmla="*/ 295835 w 2661966"/>
                          <a:gd name="connsiteY473" fmla="*/ 2815070 h 3370881"/>
                          <a:gd name="connsiteX474" fmla="*/ 300318 w 2661966"/>
                          <a:gd name="connsiteY474" fmla="*/ 2837481 h 3370881"/>
                          <a:gd name="connsiteX475" fmla="*/ 304800 w 2661966"/>
                          <a:gd name="connsiteY475" fmla="*/ 2868858 h 3370881"/>
                          <a:gd name="connsiteX476" fmla="*/ 309282 w 2661966"/>
                          <a:gd name="connsiteY476" fmla="*/ 2927129 h 3370881"/>
                          <a:gd name="connsiteX477" fmla="*/ 322729 w 2661966"/>
                          <a:gd name="connsiteY477" fmla="*/ 2985399 h 3370881"/>
                          <a:gd name="connsiteX478" fmla="*/ 327212 w 2661966"/>
                          <a:gd name="connsiteY478" fmla="*/ 3012293 h 3370881"/>
                          <a:gd name="connsiteX479" fmla="*/ 331694 w 2661966"/>
                          <a:gd name="connsiteY479" fmla="*/ 3043670 h 3370881"/>
                          <a:gd name="connsiteX480" fmla="*/ 345141 w 2661966"/>
                          <a:gd name="connsiteY480" fmla="*/ 3070564 h 3370881"/>
                          <a:gd name="connsiteX481" fmla="*/ 367553 w 2661966"/>
                          <a:gd name="connsiteY481" fmla="*/ 3124352 h 3370881"/>
                          <a:gd name="connsiteX482" fmla="*/ 381000 w 2661966"/>
                          <a:gd name="connsiteY482" fmla="*/ 3182623 h 3370881"/>
                          <a:gd name="connsiteX483" fmla="*/ 389965 w 2661966"/>
                          <a:gd name="connsiteY483" fmla="*/ 3196070 h 3370881"/>
                          <a:gd name="connsiteX484" fmla="*/ 394447 w 2661966"/>
                          <a:gd name="connsiteY484" fmla="*/ 3213999 h 3370881"/>
                          <a:gd name="connsiteX485" fmla="*/ 412376 w 2661966"/>
                          <a:gd name="connsiteY485" fmla="*/ 3245376 h 3370881"/>
                          <a:gd name="connsiteX486" fmla="*/ 416859 w 2661966"/>
                          <a:gd name="connsiteY486" fmla="*/ 3258823 h 3370881"/>
                          <a:gd name="connsiteX487" fmla="*/ 425823 w 2661966"/>
                          <a:gd name="connsiteY487" fmla="*/ 3272270 h 3370881"/>
                          <a:gd name="connsiteX488" fmla="*/ 439270 w 2661966"/>
                          <a:gd name="connsiteY488" fmla="*/ 3303646 h 3370881"/>
                          <a:gd name="connsiteX489" fmla="*/ 439270 w 2661966"/>
                          <a:gd name="connsiteY489" fmla="*/ 3352952 h 3370881"/>
                          <a:gd name="connsiteX490" fmla="*/ 430306 w 2661966"/>
                          <a:gd name="connsiteY490" fmla="*/ 3366399 h 3370881"/>
                          <a:gd name="connsiteX491" fmla="*/ 412376 w 2661966"/>
                          <a:gd name="connsiteY491" fmla="*/ 3370881 h 3370881"/>
                          <a:gd name="connsiteX492" fmla="*/ 295835 w 2661966"/>
                          <a:gd name="connsiteY492" fmla="*/ 3357434 h 3370881"/>
                          <a:gd name="connsiteX493" fmla="*/ 264459 w 2661966"/>
                          <a:gd name="connsiteY493" fmla="*/ 3276752 h 3370881"/>
                          <a:gd name="connsiteX494" fmla="*/ 259976 w 2661966"/>
                          <a:gd name="connsiteY494" fmla="*/ 3240893 h 3370881"/>
                          <a:gd name="connsiteX495" fmla="*/ 246529 w 2661966"/>
                          <a:gd name="connsiteY495" fmla="*/ 3178140 h 3370881"/>
                          <a:gd name="connsiteX496" fmla="*/ 237565 w 2661966"/>
                          <a:gd name="connsiteY496" fmla="*/ 3084011 h 3370881"/>
                          <a:gd name="connsiteX497" fmla="*/ 228600 w 2661966"/>
                          <a:gd name="connsiteY497" fmla="*/ 3057117 h 3370881"/>
                          <a:gd name="connsiteX498" fmla="*/ 219635 w 2661966"/>
                          <a:gd name="connsiteY498" fmla="*/ 3021258 h 3370881"/>
                          <a:gd name="connsiteX499" fmla="*/ 206188 w 2661966"/>
                          <a:gd name="connsiteY499" fmla="*/ 2980917 h 3370881"/>
                          <a:gd name="connsiteX500" fmla="*/ 201706 w 2661966"/>
                          <a:gd name="connsiteY500" fmla="*/ 2949540 h 3370881"/>
                          <a:gd name="connsiteX501" fmla="*/ 197223 w 2661966"/>
                          <a:gd name="connsiteY501" fmla="*/ 2927129 h 3370881"/>
                          <a:gd name="connsiteX502" fmla="*/ 192741 w 2661966"/>
                          <a:gd name="connsiteY502" fmla="*/ 2891270 h 3370881"/>
                          <a:gd name="connsiteX503" fmla="*/ 188259 w 2661966"/>
                          <a:gd name="connsiteY503" fmla="*/ 2850929 h 3370881"/>
                          <a:gd name="connsiteX504" fmla="*/ 179294 w 2661966"/>
                          <a:gd name="connsiteY504" fmla="*/ 2824034 h 3370881"/>
                          <a:gd name="connsiteX505" fmla="*/ 165847 w 2661966"/>
                          <a:gd name="connsiteY505" fmla="*/ 2774729 h 3370881"/>
                          <a:gd name="connsiteX506" fmla="*/ 161365 w 2661966"/>
                          <a:gd name="connsiteY506" fmla="*/ 2747834 h 3370881"/>
                          <a:gd name="connsiteX507" fmla="*/ 156882 w 2661966"/>
                          <a:gd name="connsiteY507" fmla="*/ 2559576 h 3370881"/>
                          <a:gd name="connsiteX508" fmla="*/ 152400 w 2661966"/>
                          <a:gd name="connsiteY508" fmla="*/ 2519234 h 3370881"/>
                          <a:gd name="connsiteX509" fmla="*/ 118035 w 2661966"/>
                          <a:gd name="connsiteY509" fmla="*/ 2400004 h 3370881"/>
                          <a:gd name="connsiteX510" fmla="*/ 117048 w 2661966"/>
                          <a:gd name="connsiteY510" fmla="*/ 2344423 h 3370881"/>
                          <a:gd name="connsiteX511" fmla="*/ 100106 w 2661966"/>
                          <a:gd name="connsiteY511" fmla="*/ 2330976 h 3370881"/>
                          <a:gd name="connsiteX512" fmla="*/ 138953 w 2661966"/>
                          <a:gd name="connsiteY512" fmla="*/ 2313046 h 3370881"/>
                          <a:gd name="connsiteX513" fmla="*/ 152400 w 2661966"/>
                          <a:gd name="connsiteY513" fmla="*/ 2304081 h 3370881"/>
                          <a:gd name="connsiteX514" fmla="*/ 170329 w 2661966"/>
                          <a:gd name="connsiteY514" fmla="*/ 2259258 h 3370881"/>
                          <a:gd name="connsiteX515" fmla="*/ 188259 w 2661966"/>
                          <a:gd name="connsiteY515" fmla="*/ 2223399 h 3370881"/>
                          <a:gd name="connsiteX516" fmla="*/ 206188 w 2661966"/>
                          <a:gd name="connsiteY516" fmla="*/ 2187540 h 3370881"/>
                          <a:gd name="connsiteX517" fmla="*/ 210670 w 2661966"/>
                          <a:gd name="connsiteY517" fmla="*/ 2174093 h 3370881"/>
                          <a:gd name="connsiteX518" fmla="*/ 219635 w 2661966"/>
                          <a:gd name="connsiteY518" fmla="*/ 2115823 h 3370881"/>
                          <a:gd name="connsiteX519" fmla="*/ 210670 w 2661966"/>
                          <a:gd name="connsiteY519" fmla="*/ 1958940 h 3370881"/>
                          <a:gd name="connsiteX520" fmla="*/ 192741 w 2661966"/>
                          <a:gd name="connsiteY520" fmla="*/ 1923081 h 3370881"/>
                          <a:gd name="connsiteX521" fmla="*/ 179294 w 2661966"/>
                          <a:gd name="connsiteY521" fmla="*/ 1891705 h 3370881"/>
                          <a:gd name="connsiteX522" fmla="*/ 165847 w 2661966"/>
                          <a:gd name="connsiteY522" fmla="*/ 1864811 h 3370881"/>
                          <a:gd name="connsiteX523" fmla="*/ 152400 w 2661966"/>
                          <a:gd name="connsiteY523" fmla="*/ 1833434 h 3370881"/>
                          <a:gd name="connsiteX524" fmla="*/ 143435 w 2661966"/>
                          <a:gd name="connsiteY524" fmla="*/ 1819987 h 3370881"/>
                          <a:gd name="connsiteX525" fmla="*/ 107576 w 2661966"/>
                          <a:gd name="connsiteY525" fmla="*/ 1784129 h 3370881"/>
                          <a:gd name="connsiteX526" fmla="*/ 94129 w 2661966"/>
                          <a:gd name="connsiteY526" fmla="*/ 1779646 h 3370881"/>
                          <a:gd name="connsiteX527" fmla="*/ 71718 w 2661966"/>
                          <a:gd name="connsiteY527" fmla="*/ 1770681 h 3370881"/>
                          <a:gd name="connsiteX528" fmla="*/ 58270 w 2661966"/>
                          <a:gd name="connsiteY528" fmla="*/ 1761717 h 3370881"/>
                          <a:gd name="connsiteX529" fmla="*/ 26894 w 2661966"/>
                          <a:gd name="connsiteY529" fmla="*/ 1730340 h 3370881"/>
                          <a:gd name="connsiteX530" fmla="*/ 0 w 2661966"/>
                          <a:gd name="connsiteY530" fmla="*/ 1707929 h 3370881"/>
                          <a:gd name="connsiteX0" fmla="*/ 0 w 2661966"/>
                          <a:gd name="connsiteY0" fmla="*/ 1707929 h 3370881"/>
                          <a:gd name="connsiteX1" fmla="*/ 22412 w 2661966"/>
                          <a:gd name="connsiteY1" fmla="*/ 1698964 h 3370881"/>
                          <a:gd name="connsiteX2" fmla="*/ 31376 w 2661966"/>
                          <a:gd name="connsiteY2" fmla="*/ 1681034 h 3370881"/>
                          <a:gd name="connsiteX3" fmla="*/ 44823 w 2661966"/>
                          <a:gd name="connsiteY3" fmla="*/ 1672070 h 3370881"/>
                          <a:gd name="connsiteX4" fmla="*/ 58270 w 2661966"/>
                          <a:gd name="connsiteY4" fmla="*/ 1654140 h 3370881"/>
                          <a:gd name="connsiteX5" fmla="*/ 76200 w 2661966"/>
                          <a:gd name="connsiteY5" fmla="*/ 1645176 h 3370881"/>
                          <a:gd name="connsiteX6" fmla="*/ 98612 w 2661966"/>
                          <a:gd name="connsiteY6" fmla="*/ 1636211 h 3370881"/>
                          <a:gd name="connsiteX7" fmla="*/ 125506 w 2661966"/>
                          <a:gd name="connsiteY7" fmla="*/ 1627246 h 3370881"/>
                          <a:gd name="connsiteX8" fmla="*/ 152400 w 2661966"/>
                          <a:gd name="connsiteY8" fmla="*/ 1609317 h 3370881"/>
                          <a:gd name="connsiteX9" fmla="*/ 170329 w 2661966"/>
                          <a:gd name="connsiteY9" fmla="*/ 1600352 h 3370881"/>
                          <a:gd name="connsiteX10" fmla="*/ 188259 w 2661966"/>
                          <a:gd name="connsiteY10" fmla="*/ 1582423 h 3370881"/>
                          <a:gd name="connsiteX11" fmla="*/ 228600 w 2661966"/>
                          <a:gd name="connsiteY11" fmla="*/ 1564493 h 3370881"/>
                          <a:gd name="connsiteX12" fmla="*/ 255494 w 2661966"/>
                          <a:gd name="connsiteY12" fmla="*/ 1546564 h 3370881"/>
                          <a:gd name="connsiteX13" fmla="*/ 300318 w 2661966"/>
                          <a:gd name="connsiteY13" fmla="*/ 1524152 h 3370881"/>
                          <a:gd name="connsiteX14" fmla="*/ 313765 w 2661966"/>
                          <a:gd name="connsiteY14" fmla="*/ 1515187 h 3370881"/>
                          <a:gd name="connsiteX15" fmla="*/ 340659 w 2661966"/>
                          <a:gd name="connsiteY15" fmla="*/ 1510705 h 3370881"/>
                          <a:gd name="connsiteX16" fmla="*/ 363070 w 2661966"/>
                          <a:gd name="connsiteY16" fmla="*/ 1506223 h 3370881"/>
                          <a:gd name="connsiteX17" fmla="*/ 389965 w 2661966"/>
                          <a:gd name="connsiteY17" fmla="*/ 1501740 h 3370881"/>
                          <a:gd name="connsiteX18" fmla="*/ 425823 w 2661966"/>
                          <a:gd name="connsiteY18" fmla="*/ 1497258 h 3370881"/>
                          <a:gd name="connsiteX19" fmla="*/ 470647 w 2661966"/>
                          <a:gd name="connsiteY19" fmla="*/ 1488293 h 3370881"/>
                          <a:gd name="connsiteX20" fmla="*/ 515470 w 2661966"/>
                          <a:gd name="connsiteY20" fmla="*/ 1479329 h 3370881"/>
                          <a:gd name="connsiteX21" fmla="*/ 528918 w 2661966"/>
                          <a:gd name="connsiteY21" fmla="*/ 1470364 h 3370881"/>
                          <a:gd name="connsiteX22" fmla="*/ 600635 w 2661966"/>
                          <a:gd name="connsiteY22" fmla="*/ 1456917 h 3370881"/>
                          <a:gd name="connsiteX23" fmla="*/ 690282 w 2661966"/>
                          <a:gd name="connsiteY23" fmla="*/ 1447952 h 3370881"/>
                          <a:gd name="connsiteX24" fmla="*/ 793376 w 2661966"/>
                          <a:gd name="connsiteY24" fmla="*/ 1452434 h 3370881"/>
                          <a:gd name="connsiteX25" fmla="*/ 874059 w 2661966"/>
                          <a:gd name="connsiteY25" fmla="*/ 1465881 h 3370881"/>
                          <a:gd name="connsiteX26" fmla="*/ 914400 w 2661966"/>
                          <a:gd name="connsiteY26" fmla="*/ 1470364 h 3370881"/>
                          <a:gd name="connsiteX27" fmla="*/ 1030941 w 2661966"/>
                          <a:gd name="connsiteY27" fmla="*/ 1483811 h 3370881"/>
                          <a:gd name="connsiteX28" fmla="*/ 1151965 w 2661966"/>
                          <a:gd name="connsiteY28" fmla="*/ 1492776 h 3370881"/>
                          <a:gd name="connsiteX29" fmla="*/ 1281953 w 2661966"/>
                          <a:gd name="connsiteY29" fmla="*/ 1501740 h 3370881"/>
                          <a:gd name="connsiteX30" fmla="*/ 1465729 w 2661966"/>
                          <a:gd name="connsiteY30" fmla="*/ 1497258 h 3370881"/>
                          <a:gd name="connsiteX31" fmla="*/ 1510553 w 2661966"/>
                          <a:gd name="connsiteY31" fmla="*/ 1492776 h 3370881"/>
                          <a:gd name="connsiteX32" fmla="*/ 1582270 w 2661966"/>
                          <a:gd name="connsiteY32" fmla="*/ 1461399 h 3370881"/>
                          <a:gd name="connsiteX33" fmla="*/ 1604682 w 2661966"/>
                          <a:gd name="connsiteY33" fmla="*/ 1456917 h 3370881"/>
                          <a:gd name="connsiteX34" fmla="*/ 1622612 w 2661966"/>
                          <a:gd name="connsiteY34" fmla="*/ 1447952 h 3370881"/>
                          <a:gd name="connsiteX35" fmla="*/ 1645023 w 2661966"/>
                          <a:gd name="connsiteY35" fmla="*/ 1438987 h 3370881"/>
                          <a:gd name="connsiteX36" fmla="*/ 1662953 w 2661966"/>
                          <a:gd name="connsiteY36" fmla="*/ 1425540 h 3370881"/>
                          <a:gd name="connsiteX37" fmla="*/ 1698812 w 2661966"/>
                          <a:gd name="connsiteY37" fmla="*/ 1407611 h 3370881"/>
                          <a:gd name="connsiteX38" fmla="*/ 1739153 w 2661966"/>
                          <a:gd name="connsiteY38" fmla="*/ 1380717 h 3370881"/>
                          <a:gd name="connsiteX39" fmla="*/ 1752600 w 2661966"/>
                          <a:gd name="connsiteY39" fmla="*/ 1367270 h 3370881"/>
                          <a:gd name="connsiteX40" fmla="*/ 1775012 w 2661966"/>
                          <a:gd name="connsiteY40" fmla="*/ 1353823 h 3370881"/>
                          <a:gd name="connsiteX41" fmla="*/ 1797423 w 2661966"/>
                          <a:gd name="connsiteY41" fmla="*/ 1335893 h 3370881"/>
                          <a:gd name="connsiteX42" fmla="*/ 1810870 w 2661966"/>
                          <a:gd name="connsiteY42" fmla="*/ 1304517 h 3370881"/>
                          <a:gd name="connsiteX43" fmla="*/ 1815353 w 2661966"/>
                          <a:gd name="connsiteY43" fmla="*/ 1291070 h 3370881"/>
                          <a:gd name="connsiteX44" fmla="*/ 1801906 w 2661966"/>
                          <a:gd name="connsiteY44" fmla="*/ 1138670 h 3370881"/>
                          <a:gd name="connsiteX45" fmla="*/ 1792941 w 2661966"/>
                          <a:gd name="connsiteY45" fmla="*/ 1125223 h 3370881"/>
                          <a:gd name="connsiteX46" fmla="*/ 1757082 w 2661966"/>
                          <a:gd name="connsiteY46" fmla="*/ 1093846 h 3370881"/>
                          <a:gd name="connsiteX47" fmla="*/ 1730188 w 2661966"/>
                          <a:gd name="connsiteY47" fmla="*/ 1066952 h 3370881"/>
                          <a:gd name="connsiteX48" fmla="*/ 1703294 w 2661966"/>
                          <a:gd name="connsiteY48" fmla="*/ 1049023 h 3370881"/>
                          <a:gd name="connsiteX49" fmla="*/ 1622612 w 2661966"/>
                          <a:gd name="connsiteY49" fmla="*/ 1053505 h 3370881"/>
                          <a:gd name="connsiteX50" fmla="*/ 1595718 w 2661966"/>
                          <a:gd name="connsiteY50" fmla="*/ 1062470 h 3370881"/>
                          <a:gd name="connsiteX51" fmla="*/ 1573306 w 2661966"/>
                          <a:gd name="connsiteY51" fmla="*/ 1066952 h 3370881"/>
                          <a:gd name="connsiteX52" fmla="*/ 1453385 w 2661966"/>
                          <a:gd name="connsiteY52" fmla="*/ 1082761 h 3370881"/>
                          <a:gd name="connsiteX53" fmla="*/ 1326776 w 2661966"/>
                          <a:gd name="connsiteY53" fmla="*/ 1062470 h 3370881"/>
                          <a:gd name="connsiteX54" fmla="*/ 1308847 w 2661966"/>
                          <a:gd name="connsiteY54" fmla="*/ 1057987 h 3370881"/>
                          <a:gd name="connsiteX55" fmla="*/ 1277470 w 2661966"/>
                          <a:gd name="connsiteY55" fmla="*/ 1053505 h 3370881"/>
                          <a:gd name="connsiteX56" fmla="*/ 1259541 w 2661966"/>
                          <a:gd name="connsiteY56" fmla="*/ 1049023 h 3370881"/>
                          <a:gd name="connsiteX57" fmla="*/ 1232647 w 2661966"/>
                          <a:gd name="connsiteY57" fmla="*/ 1044540 h 3370881"/>
                          <a:gd name="connsiteX58" fmla="*/ 1053353 w 2661966"/>
                          <a:gd name="connsiteY58" fmla="*/ 1049023 h 3370881"/>
                          <a:gd name="connsiteX59" fmla="*/ 1035423 w 2661966"/>
                          <a:gd name="connsiteY59" fmla="*/ 1053505 h 3370881"/>
                          <a:gd name="connsiteX60" fmla="*/ 1008529 w 2661966"/>
                          <a:gd name="connsiteY60" fmla="*/ 1057987 h 3370881"/>
                          <a:gd name="connsiteX61" fmla="*/ 995082 w 2661966"/>
                          <a:gd name="connsiteY61" fmla="*/ 1062470 h 3370881"/>
                          <a:gd name="connsiteX62" fmla="*/ 945776 w 2661966"/>
                          <a:gd name="connsiteY62" fmla="*/ 1031093 h 3370881"/>
                          <a:gd name="connsiteX63" fmla="*/ 941294 w 2661966"/>
                          <a:gd name="connsiteY63" fmla="*/ 1017646 h 3370881"/>
                          <a:gd name="connsiteX64" fmla="*/ 932329 w 2661966"/>
                          <a:gd name="connsiteY64" fmla="*/ 919034 h 3370881"/>
                          <a:gd name="connsiteX65" fmla="*/ 914400 w 2661966"/>
                          <a:gd name="connsiteY65" fmla="*/ 901105 h 3370881"/>
                          <a:gd name="connsiteX66" fmla="*/ 918882 w 2661966"/>
                          <a:gd name="connsiteY66" fmla="*/ 869729 h 3370881"/>
                          <a:gd name="connsiteX67" fmla="*/ 941294 w 2661966"/>
                          <a:gd name="connsiteY67" fmla="*/ 865246 h 3370881"/>
                          <a:gd name="connsiteX68" fmla="*/ 959223 w 2661966"/>
                          <a:gd name="connsiteY68" fmla="*/ 851799 h 3370881"/>
                          <a:gd name="connsiteX69" fmla="*/ 990600 w 2661966"/>
                          <a:gd name="connsiteY69" fmla="*/ 847317 h 3370881"/>
                          <a:gd name="connsiteX70" fmla="*/ 1129553 w 2661966"/>
                          <a:gd name="connsiteY70" fmla="*/ 838352 h 3370881"/>
                          <a:gd name="connsiteX71" fmla="*/ 1147482 w 2661966"/>
                          <a:gd name="connsiteY71" fmla="*/ 829387 h 3370881"/>
                          <a:gd name="connsiteX72" fmla="*/ 1178859 w 2661966"/>
                          <a:gd name="connsiteY72" fmla="*/ 806976 h 3370881"/>
                          <a:gd name="connsiteX73" fmla="*/ 1192306 w 2661966"/>
                          <a:gd name="connsiteY73" fmla="*/ 793529 h 3370881"/>
                          <a:gd name="connsiteX74" fmla="*/ 1214718 w 2661966"/>
                          <a:gd name="connsiteY74" fmla="*/ 784564 h 3370881"/>
                          <a:gd name="connsiteX75" fmla="*/ 1241612 w 2661966"/>
                          <a:gd name="connsiteY75" fmla="*/ 771117 h 3370881"/>
                          <a:gd name="connsiteX76" fmla="*/ 1277470 w 2661966"/>
                          <a:gd name="connsiteY76" fmla="*/ 753187 h 3370881"/>
                          <a:gd name="connsiteX77" fmla="*/ 1295400 w 2661966"/>
                          <a:gd name="connsiteY77" fmla="*/ 730776 h 3370881"/>
                          <a:gd name="connsiteX78" fmla="*/ 1317812 w 2661966"/>
                          <a:gd name="connsiteY78" fmla="*/ 708364 h 3370881"/>
                          <a:gd name="connsiteX79" fmla="*/ 1353670 w 2661966"/>
                          <a:gd name="connsiteY79" fmla="*/ 663540 h 3370881"/>
                          <a:gd name="connsiteX80" fmla="*/ 1371600 w 2661966"/>
                          <a:gd name="connsiteY80" fmla="*/ 636646 h 3370881"/>
                          <a:gd name="connsiteX81" fmla="*/ 1380565 w 2661966"/>
                          <a:gd name="connsiteY81" fmla="*/ 596305 h 3370881"/>
                          <a:gd name="connsiteX82" fmla="*/ 1385047 w 2661966"/>
                          <a:gd name="connsiteY82" fmla="*/ 582858 h 3370881"/>
                          <a:gd name="connsiteX83" fmla="*/ 1380565 w 2661966"/>
                          <a:gd name="connsiteY83" fmla="*/ 533552 h 3370881"/>
                          <a:gd name="connsiteX84" fmla="*/ 1367118 w 2661966"/>
                          <a:gd name="connsiteY84" fmla="*/ 524587 h 3370881"/>
                          <a:gd name="connsiteX85" fmla="*/ 1349188 w 2661966"/>
                          <a:gd name="connsiteY85" fmla="*/ 520105 h 3370881"/>
                          <a:gd name="connsiteX86" fmla="*/ 1324871 w 2661966"/>
                          <a:gd name="connsiteY86" fmla="*/ 516855 h 3370881"/>
                          <a:gd name="connsiteX87" fmla="*/ 1280048 w 2661966"/>
                          <a:gd name="connsiteY87" fmla="*/ 523243 h 3370881"/>
                          <a:gd name="connsiteX88" fmla="*/ 1250576 w 2661966"/>
                          <a:gd name="connsiteY88" fmla="*/ 529070 h 3370881"/>
                          <a:gd name="connsiteX89" fmla="*/ 1210235 w 2661966"/>
                          <a:gd name="connsiteY89" fmla="*/ 542517 h 3370881"/>
                          <a:gd name="connsiteX90" fmla="*/ 1183341 w 2661966"/>
                          <a:gd name="connsiteY90" fmla="*/ 555964 h 3370881"/>
                          <a:gd name="connsiteX91" fmla="*/ 1160929 w 2661966"/>
                          <a:gd name="connsiteY91" fmla="*/ 569411 h 3370881"/>
                          <a:gd name="connsiteX92" fmla="*/ 1134035 w 2661966"/>
                          <a:gd name="connsiteY92" fmla="*/ 578376 h 3370881"/>
                          <a:gd name="connsiteX93" fmla="*/ 1111623 w 2661966"/>
                          <a:gd name="connsiteY93" fmla="*/ 587340 h 3370881"/>
                          <a:gd name="connsiteX94" fmla="*/ 1084729 w 2661966"/>
                          <a:gd name="connsiteY94" fmla="*/ 596305 h 3370881"/>
                          <a:gd name="connsiteX95" fmla="*/ 986118 w 2661966"/>
                          <a:gd name="connsiteY95" fmla="*/ 591823 h 3370881"/>
                          <a:gd name="connsiteX96" fmla="*/ 927847 w 2661966"/>
                          <a:gd name="connsiteY96" fmla="*/ 578376 h 3370881"/>
                          <a:gd name="connsiteX97" fmla="*/ 896470 w 2661966"/>
                          <a:gd name="connsiteY97" fmla="*/ 555964 h 3370881"/>
                          <a:gd name="connsiteX98" fmla="*/ 883023 w 2661966"/>
                          <a:gd name="connsiteY98" fmla="*/ 546999 h 3370881"/>
                          <a:gd name="connsiteX99" fmla="*/ 865094 w 2661966"/>
                          <a:gd name="connsiteY99" fmla="*/ 497693 h 3370881"/>
                          <a:gd name="connsiteX100" fmla="*/ 869576 w 2661966"/>
                          <a:gd name="connsiteY100" fmla="*/ 403564 h 3370881"/>
                          <a:gd name="connsiteX101" fmla="*/ 874059 w 2661966"/>
                          <a:gd name="connsiteY101" fmla="*/ 385634 h 3370881"/>
                          <a:gd name="connsiteX102" fmla="*/ 883023 w 2661966"/>
                          <a:gd name="connsiteY102" fmla="*/ 372187 h 3370881"/>
                          <a:gd name="connsiteX103" fmla="*/ 913728 w 2661966"/>
                          <a:gd name="connsiteY103" fmla="*/ 342268 h 3370881"/>
                          <a:gd name="connsiteX104" fmla="*/ 914400 w 2661966"/>
                          <a:gd name="connsiteY104" fmla="*/ 385634 h 3370881"/>
                          <a:gd name="connsiteX105" fmla="*/ 909918 w 2661966"/>
                          <a:gd name="connsiteY105" fmla="*/ 408046 h 3370881"/>
                          <a:gd name="connsiteX106" fmla="*/ 900953 w 2661966"/>
                          <a:gd name="connsiteY106" fmla="*/ 466317 h 3370881"/>
                          <a:gd name="connsiteX107" fmla="*/ 905435 w 2661966"/>
                          <a:gd name="connsiteY107" fmla="*/ 515623 h 3370881"/>
                          <a:gd name="connsiteX108" fmla="*/ 932329 w 2661966"/>
                          <a:gd name="connsiteY108" fmla="*/ 551481 h 3370881"/>
                          <a:gd name="connsiteX109" fmla="*/ 954741 w 2661966"/>
                          <a:gd name="connsiteY109" fmla="*/ 560446 h 3370881"/>
                          <a:gd name="connsiteX110" fmla="*/ 972670 w 2661966"/>
                          <a:gd name="connsiteY110" fmla="*/ 569411 h 3370881"/>
                          <a:gd name="connsiteX111" fmla="*/ 1066800 w 2661966"/>
                          <a:gd name="connsiteY111" fmla="*/ 564929 h 3370881"/>
                          <a:gd name="connsiteX112" fmla="*/ 1111623 w 2661966"/>
                          <a:gd name="connsiteY112" fmla="*/ 551481 h 3370881"/>
                          <a:gd name="connsiteX113" fmla="*/ 1129553 w 2661966"/>
                          <a:gd name="connsiteY113" fmla="*/ 538034 h 3370881"/>
                          <a:gd name="connsiteX114" fmla="*/ 1156447 w 2661966"/>
                          <a:gd name="connsiteY114" fmla="*/ 511140 h 3370881"/>
                          <a:gd name="connsiteX115" fmla="*/ 1160929 w 2661966"/>
                          <a:gd name="connsiteY115" fmla="*/ 493211 h 3370881"/>
                          <a:gd name="connsiteX116" fmla="*/ 1178859 w 2661966"/>
                          <a:gd name="connsiteY116" fmla="*/ 331846 h 3370881"/>
                          <a:gd name="connsiteX117" fmla="*/ 1215315 w 2661966"/>
                          <a:gd name="connsiteY117" fmla="*/ 270289 h 3370881"/>
                          <a:gd name="connsiteX118" fmla="*/ 1214718 w 2661966"/>
                          <a:gd name="connsiteY118" fmla="*/ 367705 h 3370881"/>
                          <a:gd name="connsiteX119" fmla="*/ 1201270 w 2661966"/>
                          <a:gd name="connsiteY119" fmla="*/ 412529 h 3370881"/>
                          <a:gd name="connsiteX120" fmla="*/ 1210235 w 2661966"/>
                          <a:gd name="connsiteY120" fmla="*/ 461834 h 3370881"/>
                          <a:gd name="connsiteX121" fmla="*/ 1214718 w 2661966"/>
                          <a:gd name="connsiteY121" fmla="*/ 475281 h 3370881"/>
                          <a:gd name="connsiteX122" fmla="*/ 1231975 w 2661966"/>
                          <a:gd name="connsiteY122" fmla="*/ 478531 h 3370881"/>
                          <a:gd name="connsiteX123" fmla="*/ 1252481 w 2661966"/>
                          <a:gd name="connsiteY123" fmla="*/ 492651 h 3370881"/>
                          <a:gd name="connsiteX124" fmla="*/ 1317812 w 2661966"/>
                          <a:gd name="connsiteY124" fmla="*/ 488168 h 3370881"/>
                          <a:gd name="connsiteX125" fmla="*/ 1357480 w 2661966"/>
                          <a:gd name="connsiteY125" fmla="*/ 477299 h 3370881"/>
                          <a:gd name="connsiteX126" fmla="*/ 1506070 w 2661966"/>
                          <a:gd name="connsiteY126" fmla="*/ 457352 h 3370881"/>
                          <a:gd name="connsiteX127" fmla="*/ 1550894 w 2661966"/>
                          <a:gd name="connsiteY127" fmla="*/ 430458 h 3370881"/>
                          <a:gd name="connsiteX128" fmla="*/ 1564341 w 2661966"/>
                          <a:gd name="connsiteY128" fmla="*/ 417011 h 3370881"/>
                          <a:gd name="connsiteX129" fmla="*/ 1586753 w 2661966"/>
                          <a:gd name="connsiteY129" fmla="*/ 399081 h 3370881"/>
                          <a:gd name="connsiteX130" fmla="*/ 1595718 w 2661966"/>
                          <a:gd name="connsiteY130" fmla="*/ 381152 h 3370881"/>
                          <a:gd name="connsiteX131" fmla="*/ 1622664 w 2661966"/>
                          <a:gd name="connsiteY131" fmla="*/ 352560 h 3370881"/>
                          <a:gd name="connsiteX132" fmla="*/ 1639116 w 2661966"/>
                          <a:gd name="connsiteY132" fmla="*/ 291047 h 3370881"/>
                          <a:gd name="connsiteX133" fmla="*/ 1604852 w 2661966"/>
                          <a:gd name="connsiteY133" fmla="*/ 236279 h 3370881"/>
                          <a:gd name="connsiteX134" fmla="*/ 1537447 w 2661966"/>
                          <a:gd name="connsiteY134" fmla="*/ 188411 h 3370881"/>
                          <a:gd name="connsiteX135" fmla="*/ 1649755 w 2661966"/>
                          <a:gd name="connsiteY135" fmla="*/ 229512 h 3370881"/>
                          <a:gd name="connsiteX136" fmla="*/ 1709532 w 2661966"/>
                          <a:gd name="connsiteY136" fmla="*/ 305101 h 3370881"/>
                          <a:gd name="connsiteX137" fmla="*/ 1655669 w 2661966"/>
                          <a:gd name="connsiteY137" fmla="*/ 407486 h 3370881"/>
                          <a:gd name="connsiteX138" fmla="*/ 1658470 w 2661966"/>
                          <a:gd name="connsiteY138" fmla="*/ 412529 h 3370881"/>
                          <a:gd name="connsiteX139" fmla="*/ 1685365 w 2661966"/>
                          <a:gd name="connsiteY139" fmla="*/ 390117 h 3370881"/>
                          <a:gd name="connsiteX140" fmla="*/ 1694329 w 2661966"/>
                          <a:gd name="connsiteY140" fmla="*/ 376670 h 3370881"/>
                          <a:gd name="connsiteX141" fmla="*/ 1734670 w 2661966"/>
                          <a:gd name="connsiteY141" fmla="*/ 354258 h 3370881"/>
                          <a:gd name="connsiteX142" fmla="*/ 1743635 w 2661966"/>
                          <a:gd name="connsiteY142" fmla="*/ 340811 h 3370881"/>
                          <a:gd name="connsiteX143" fmla="*/ 1757082 w 2661966"/>
                          <a:gd name="connsiteY143" fmla="*/ 336329 h 3370881"/>
                          <a:gd name="connsiteX144" fmla="*/ 1843909 w 2661966"/>
                          <a:gd name="connsiteY144" fmla="*/ 262341 h 3370881"/>
                          <a:gd name="connsiteX145" fmla="*/ 1874221 w 2661966"/>
                          <a:gd name="connsiteY145" fmla="*/ 202194 h 3370881"/>
                          <a:gd name="connsiteX146" fmla="*/ 1828094 w 2661966"/>
                          <a:gd name="connsiteY146" fmla="*/ 136767 h 3370881"/>
                          <a:gd name="connsiteX147" fmla="*/ 1772023 w 2661966"/>
                          <a:gd name="connsiteY147" fmla="*/ 77249 h 3370881"/>
                          <a:gd name="connsiteX148" fmla="*/ 1948888 w 2661966"/>
                          <a:gd name="connsiteY148" fmla="*/ 178018 h 3370881"/>
                          <a:gd name="connsiteX149" fmla="*/ 1960270 w 2661966"/>
                          <a:gd name="connsiteY149" fmla="*/ 216177 h 3370881"/>
                          <a:gd name="connsiteX150" fmla="*/ 1952362 w 2661966"/>
                          <a:gd name="connsiteY150" fmla="*/ 254265 h 3370881"/>
                          <a:gd name="connsiteX151" fmla="*/ 1874221 w 2661966"/>
                          <a:gd name="connsiteY151" fmla="*/ 318698 h 3370881"/>
                          <a:gd name="connsiteX152" fmla="*/ 1788459 w 2661966"/>
                          <a:gd name="connsiteY152" fmla="*/ 367705 h 3370881"/>
                          <a:gd name="connsiteX153" fmla="*/ 1761565 w 2661966"/>
                          <a:gd name="connsiteY153" fmla="*/ 390117 h 3370881"/>
                          <a:gd name="connsiteX154" fmla="*/ 1783976 w 2661966"/>
                          <a:gd name="connsiteY154" fmla="*/ 399081 h 3370881"/>
                          <a:gd name="connsiteX155" fmla="*/ 1878106 w 2661966"/>
                          <a:gd name="connsiteY155" fmla="*/ 390117 h 3370881"/>
                          <a:gd name="connsiteX156" fmla="*/ 1891553 w 2661966"/>
                          <a:gd name="connsiteY156" fmla="*/ 381152 h 3370881"/>
                          <a:gd name="connsiteX157" fmla="*/ 1918447 w 2661966"/>
                          <a:gd name="connsiteY157" fmla="*/ 372187 h 3370881"/>
                          <a:gd name="connsiteX158" fmla="*/ 1940859 w 2661966"/>
                          <a:gd name="connsiteY158" fmla="*/ 358740 h 3370881"/>
                          <a:gd name="connsiteX159" fmla="*/ 1954306 w 2661966"/>
                          <a:gd name="connsiteY159" fmla="*/ 354258 h 3370881"/>
                          <a:gd name="connsiteX160" fmla="*/ 2103145 w 2661966"/>
                          <a:gd name="connsiteY160" fmla="*/ 202207 h 3370881"/>
                          <a:gd name="connsiteX161" fmla="*/ 2039489 w 2661966"/>
                          <a:gd name="connsiteY161" fmla="*/ 58506 h 3370881"/>
                          <a:gd name="connsiteX162" fmla="*/ 2169347 w 2661966"/>
                          <a:gd name="connsiteY162" fmla="*/ 104479 h 3370881"/>
                          <a:gd name="connsiteX163" fmla="*/ 2183354 w 2661966"/>
                          <a:gd name="connsiteY163" fmla="*/ 192893 h 3370881"/>
                          <a:gd name="connsiteX164" fmla="*/ 2170300 w 2661966"/>
                          <a:gd name="connsiteY164" fmla="*/ 271231 h 3370881"/>
                          <a:gd name="connsiteX165" fmla="*/ 2096795 w 2661966"/>
                          <a:gd name="connsiteY165" fmla="*/ 316507 h 3370881"/>
                          <a:gd name="connsiteX166" fmla="*/ 1999129 w 2661966"/>
                          <a:gd name="connsiteY166" fmla="*/ 358740 h 3370881"/>
                          <a:gd name="connsiteX167" fmla="*/ 1994647 w 2661966"/>
                          <a:gd name="connsiteY167" fmla="*/ 372187 h 3370881"/>
                          <a:gd name="connsiteX168" fmla="*/ 2039470 w 2661966"/>
                          <a:gd name="connsiteY168" fmla="*/ 390117 h 3370881"/>
                          <a:gd name="connsiteX169" fmla="*/ 2115670 w 2661966"/>
                          <a:gd name="connsiteY169" fmla="*/ 390117 h 3370881"/>
                          <a:gd name="connsiteX170" fmla="*/ 2160494 w 2661966"/>
                          <a:gd name="connsiteY170" fmla="*/ 376670 h 3370881"/>
                          <a:gd name="connsiteX171" fmla="*/ 2191870 w 2661966"/>
                          <a:gd name="connsiteY171" fmla="*/ 363223 h 3370881"/>
                          <a:gd name="connsiteX172" fmla="*/ 2205318 w 2661966"/>
                          <a:gd name="connsiteY172" fmla="*/ 358740 h 3370881"/>
                          <a:gd name="connsiteX173" fmla="*/ 2273487 w 2661966"/>
                          <a:gd name="connsiteY173" fmla="*/ 280486 h 3370881"/>
                          <a:gd name="connsiteX174" fmla="*/ 2312894 w 2661966"/>
                          <a:gd name="connsiteY174" fmla="*/ 183929 h 3370881"/>
                          <a:gd name="connsiteX175" fmla="*/ 2339788 w 2661966"/>
                          <a:gd name="connsiteY175" fmla="*/ 151 h 3370881"/>
                          <a:gd name="connsiteX176" fmla="*/ 2357718 w 2661966"/>
                          <a:gd name="connsiteY176" fmla="*/ 215305 h 3370881"/>
                          <a:gd name="connsiteX177" fmla="*/ 2308598 w 2661966"/>
                          <a:gd name="connsiteY177" fmla="*/ 319520 h 3370881"/>
                          <a:gd name="connsiteX178" fmla="*/ 2245659 w 2661966"/>
                          <a:gd name="connsiteY178" fmla="*/ 390117 h 3370881"/>
                          <a:gd name="connsiteX179" fmla="*/ 2254623 w 2661966"/>
                          <a:gd name="connsiteY179" fmla="*/ 403564 h 3370881"/>
                          <a:gd name="connsiteX180" fmla="*/ 2353235 w 2661966"/>
                          <a:gd name="connsiteY180" fmla="*/ 399081 h 3370881"/>
                          <a:gd name="connsiteX181" fmla="*/ 2366682 w 2661966"/>
                          <a:gd name="connsiteY181" fmla="*/ 394599 h 3370881"/>
                          <a:gd name="connsiteX182" fmla="*/ 2389094 w 2661966"/>
                          <a:gd name="connsiteY182" fmla="*/ 390117 h 3370881"/>
                          <a:gd name="connsiteX183" fmla="*/ 2424953 w 2661966"/>
                          <a:gd name="connsiteY183" fmla="*/ 367705 h 3370881"/>
                          <a:gd name="connsiteX184" fmla="*/ 2528047 w 2661966"/>
                          <a:gd name="connsiteY184" fmla="*/ 292700 h 3370881"/>
                          <a:gd name="connsiteX185" fmla="*/ 2541495 w 2661966"/>
                          <a:gd name="connsiteY185" fmla="*/ 62906 h 3370881"/>
                          <a:gd name="connsiteX186" fmla="*/ 2591304 w 2661966"/>
                          <a:gd name="connsiteY186" fmla="*/ 214081 h 3370881"/>
                          <a:gd name="connsiteX187" fmla="*/ 2602790 w 2661966"/>
                          <a:gd name="connsiteY187" fmla="*/ 290907 h 3370881"/>
                          <a:gd name="connsiteX188" fmla="*/ 2660388 w 2661966"/>
                          <a:gd name="connsiteY188" fmla="*/ 338644 h 3370881"/>
                          <a:gd name="connsiteX189" fmla="*/ 2531969 w 2661966"/>
                          <a:gd name="connsiteY189" fmla="*/ 383206 h 3370881"/>
                          <a:gd name="connsiteX190" fmla="*/ 2442882 w 2661966"/>
                          <a:gd name="connsiteY190" fmla="*/ 403564 h 3370881"/>
                          <a:gd name="connsiteX191" fmla="*/ 2398059 w 2661966"/>
                          <a:gd name="connsiteY191" fmla="*/ 417011 h 3370881"/>
                          <a:gd name="connsiteX192" fmla="*/ 2375647 w 2661966"/>
                          <a:gd name="connsiteY192" fmla="*/ 425976 h 3370881"/>
                          <a:gd name="connsiteX193" fmla="*/ 2357718 w 2661966"/>
                          <a:gd name="connsiteY193" fmla="*/ 430458 h 3370881"/>
                          <a:gd name="connsiteX194" fmla="*/ 2344270 w 2661966"/>
                          <a:gd name="connsiteY194" fmla="*/ 461834 h 3370881"/>
                          <a:gd name="connsiteX195" fmla="*/ 2353235 w 2661966"/>
                          <a:gd name="connsiteY195" fmla="*/ 502176 h 3370881"/>
                          <a:gd name="connsiteX196" fmla="*/ 2362200 w 2661966"/>
                          <a:gd name="connsiteY196" fmla="*/ 515623 h 3370881"/>
                          <a:gd name="connsiteX197" fmla="*/ 2344270 w 2661966"/>
                          <a:gd name="connsiteY197" fmla="*/ 587340 h 3370881"/>
                          <a:gd name="connsiteX198" fmla="*/ 2321859 w 2661966"/>
                          <a:gd name="connsiteY198" fmla="*/ 614234 h 3370881"/>
                          <a:gd name="connsiteX199" fmla="*/ 2308412 w 2661966"/>
                          <a:gd name="connsiteY199" fmla="*/ 636646 h 3370881"/>
                          <a:gd name="connsiteX200" fmla="*/ 2281518 w 2661966"/>
                          <a:gd name="connsiteY200" fmla="*/ 641129 h 3370881"/>
                          <a:gd name="connsiteX201" fmla="*/ 2259106 w 2661966"/>
                          <a:gd name="connsiteY201" fmla="*/ 636646 h 3370881"/>
                          <a:gd name="connsiteX202" fmla="*/ 2277035 w 2661966"/>
                          <a:gd name="connsiteY202" fmla="*/ 578376 h 3370881"/>
                          <a:gd name="connsiteX203" fmla="*/ 2290482 w 2661966"/>
                          <a:gd name="connsiteY203" fmla="*/ 542517 h 3370881"/>
                          <a:gd name="connsiteX204" fmla="*/ 2286000 w 2661966"/>
                          <a:gd name="connsiteY204" fmla="*/ 506658 h 3370881"/>
                          <a:gd name="connsiteX205" fmla="*/ 2245659 w 2661966"/>
                          <a:gd name="connsiteY205" fmla="*/ 448387 h 3370881"/>
                          <a:gd name="connsiteX206" fmla="*/ 2200835 w 2661966"/>
                          <a:gd name="connsiteY206" fmla="*/ 430458 h 3370881"/>
                          <a:gd name="connsiteX207" fmla="*/ 2169459 w 2661966"/>
                          <a:gd name="connsiteY207" fmla="*/ 425976 h 3370881"/>
                          <a:gd name="connsiteX208" fmla="*/ 2102223 w 2661966"/>
                          <a:gd name="connsiteY208" fmla="*/ 430458 h 3370881"/>
                          <a:gd name="connsiteX209" fmla="*/ 2084294 w 2661966"/>
                          <a:gd name="connsiteY209" fmla="*/ 439423 h 3370881"/>
                          <a:gd name="connsiteX210" fmla="*/ 2070847 w 2661966"/>
                          <a:gd name="connsiteY210" fmla="*/ 443905 h 3370881"/>
                          <a:gd name="connsiteX211" fmla="*/ 2061882 w 2661966"/>
                          <a:gd name="connsiteY211" fmla="*/ 461834 h 3370881"/>
                          <a:gd name="connsiteX212" fmla="*/ 2034988 w 2661966"/>
                          <a:gd name="connsiteY212" fmla="*/ 475281 h 3370881"/>
                          <a:gd name="connsiteX213" fmla="*/ 1783976 w 2661966"/>
                          <a:gd name="connsiteY213" fmla="*/ 479764 h 3370881"/>
                          <a:gd name="connsiteX214" fmla="*/ 1766047 w 2661966"/>
                          <a:gd name="connsiteY214" fmla="*/ 488729 h 3370881"/>
                          <a:gd name="connsiteX215" fmla="*/ 1703294 w 2661966"/>
                          <a:gd name="connsiteY215" fmla="*/ 506658 h 3370881"/>
                          <a:gd name="connsiteX216" fmla="*/ 1689847 w 2661966"/>
                          <a:gd name="connsiteY216" fmla="*/ 511140 h 3370881"/>
                          <a:gd name="connsiteX217" fmla="*/ 1676400 w 2661966"/>
                          <a:gd name="connsiteY217" fmla="*/ 520105 h 3370881"/>
                          <a:gd name="connsiteX218" fmla="*/ 1649506 w 2661966"/>
                          <a:gd name="connsiteY218" fmla="*/ 529070 h 3370881"/>
                          <a:gd name="connsiteX219" fmla="*/ 1636059 w 2661966"/>
                          <a:gd name="connsiteY219" fmla="*/ 538034 h 3370881"/>
                          <a:gd name="connsiteX220" fmla="*/ 1622612 w 2661966"/>
                          <a:gd name="connsiteY220" fmla="*/ 551481 h 3370881"/>
                          <a:gd name="connsiteX221" fmla="*/ 1609165 w 2661966"/>
                          <a:gd name="connsiteY221" fmla="*/ 555964 h 3370881"/>
                          <a:gd name="connsiteX222" fmla="*/ 1577788 w 2661966"/>
                          <a:gd name="connsiteY222" fmla="*/ 587340 h 3370881"/>
                          <a:gd name="connsiteX223" fmla="*/ 1568823 w 2661966"/>
                          <a:gd name="connsiteY223" fmla="*/ 600787 h 3370881"/>
                          <a:gd name="connsiteX224" fmla="*/ 1555376 w 2661966"/>
                          <a:gd name="connsiteY224" fmla="*/ 614234 h 3370881"/>
                          <a:gd name="connsiteX225" fmla="*/ 1524000 w 2661966"/>
                          <a:gd name="connsiteY225" fmla="*/ 654576 h 3370881"/>
                          <a:gd name="connsiteX226" fmla="*/ 1519518 w 2661966"/>
                          <a:gd name="connsiteY226" fmla="*/ 668023 h 3370881"/>
                          <a:gd name="connsiteX227" fmla="*/ 1528482 w 2661966"/>
                          <a:gd name="connsiteY227" fmla="*/ 708364 h 3370881"/>
                          <a:gd name="connsiteX228" fmla="*/ 1537447 w 2661966"/>
                          <a:gd name="connsiteY228" fmla="*/ 721811 h 3370881"/>
                          <a:gd name="connsiteX229" fmla="*/ 1568823 w 2661966"/>
                          <a:gd name="connsiteY229" fmla="*/ 712846 h 3370881"/>
                          <a:gd name="connsiteX230" fmla="*/ 1600200 w 2661966"/>
                          <a:gd name="connsiteY230" fmla="*/ 712846 h 3370881"/>
                          <a:gd name="connsiteX231" fmla="*/ 1631576 w 2661966"/>
                          <a:gd name="connsiteY231" fmla="*/ 690434 h 3370881"/>
                          <a:gd name="connsiteX232" fmla="*/ 1645023 w 2661966"/>
                          <a:gd name="connsiteY232" fmla="*/ 676987 h 3370881"/>
                          <a:gd name="connsiteX233" fmla="*/ 1685365 w 2661966"/>
                          <a:gd name="connsiteY233" fmla="*/ 645611 h 3370881"/>
                          <a:gd name="connsiteX234" fmla="*/ 1716741 w 2661966"/>
                          <a:gd name="connsiteY234" fmla="*/ 614234 h 3370881"/>
                          <a:gd name="connsiteX235" fmla="*/ 1748118 w 2661966"/>
                          <a:gd name="connsiteY235" fmla="*/ 596305 h 3370881"/>
                          <a:gd name="connsiteX236" fmla="*/ 1761565 w 2661966"/>
                          <a:gd name="connsiteY236" fmla="*/ 591823 h 3370881"/>
                          <a:gd name="connsiteX237" fmla="*/ 1779494 w 2661966"/>
                          <a:gd name="connsiteY237" fmla="*/ 582858 h 3370881"/>
                          <a:gd name="connsiteX238" fmla="*/ 1815353 w 2661966"/>
                          <a:gd name="connsiteY238" fmla="*/ 573893 h 3370881"/>
                          <a:gd name="connsiteX239" fmla="*/ 2030506 w 2661966"/>
                          <a:gd name="connsiteY239" fmla="*/ 578376 h 3370881"/>
                          <a:gd name="connsiteX240" fmla="*/ 2017059 w 2661966"/>
                          <a:gd name="connsiteY240" fmla="*/ 600787 h 3370881"/>
                          <a:gd name="connsiteX241" fmla="*/ 1981200 w 2661966"/>
                          <a:gd name="connsiteY241" fmla="*/ 636646 h 3370881"/>
                          <a:gd name="connsiteX242" fmla="*/ 1967753 w 2661966"/>
                          <a:gd name="connsiteY242" fmla="*/ 650093 h 3370881"/>
                          <a:gd name="connsiteX243" fmla="*/ 1936376 w 2661966"/>
                          <a:gd name="connsiteY243" fmla="*/ 690434 h 3370881"/>
                          <a:gd name="connsiteX244" fmla="*/ 1905000 w 2661966"/>
                          <a:gd name="connsiteY244" fmla="*/ 717329 h 3370881"/>
                          <a:gd name="connsiteX245" fmla="*/ 1860176 w 2661966"/>
                          <a:gd name="connsiteY245" fmla="*/ 735258 h 3370881"/>
                          <a:gd name="connsiteX246" fmla="*/ 1788459 w 2661966"/>
                          <a:gd name="connsiteY246" fmla="*/ 744223 h 3370881"/>
                          <a:gd name="connsiteX247" fmla="*/ 1846729 w 2661966"/>
                          <a:gd name="connsiteY247" fmla="*/ 802493 h 3370881"/>
                          <a:gd name="connsiteX248" fmla="*/ 1913965 w 2661966"/>
                          <a:gd name="connsiteY248" fmla="*/ 829387 h 3370881"/>
                          <a:gd name="connsiteX249" fmla="*/ 1922929 w 2661966"/>
                          <a:gd name="connsiteY249" fmla="*/ 842834 h 3370881"/>
                          <a:gd name="connsiteX250" fmla="*/ 1967753 w 2661966"/>
                          <a:gd name="connsiteY250" fmla="*/ 883176 h 3370881"/>
                          <a:gd name="connsiteX251" fmla="*/ 1981200 w 2661966"/>
                          <a:gd name="connsiteY251" fmla="*/ 896623 h 3370881"/>
                          <a:gd name="connsiteX252" fmla="*/ 1994647 w 2661966"/>
                          <a:gd name="connsiteY252" fmla="*/ 905587 h 3370881"/>
                          <a:gd name="connsiteX253" fmla="*/ 2021541 w 2661966"/>
                          <a:gd name="connsiteY253" fmla="*/ 927999 h 3370881"/>
                          <a:gd name="connsiteX254" fmla="*/ 2030506 w 2661966"/>
                          <a:gd name="connsiteY254" fmla="*/ 941446 h 3370881"/>
                          <a:gd name="connsiteX255" fmla="*/ 2057400 w 2661966"/>
                          <a:gd name="connsiteY255" fmla="*/ 968340 h 3370881"/>
                          <a:gd name="connsiteX256" fmla="*/ 2088776 w 2661966"/>
                          <a:gd name="connsiteY256" fmla="*/ 1013164 h 3370881"/>
                          <a:gd name="connsiteX257" fmla="*/ 2115670 w 2661966"/>
                          <a:gd name="connsiteY257" fmla="*/ 1057987 h 3370881"/>
                          <a:gd name="connsiteX258" fmla="*/ 2120153 w 2661966"/>
                          <a:gd name="connsiteY258" fmla="*/ 1089364 h 3370881"/>
                          <a:gd name="connsiteX259" fmla="*/ 2138082 w 2661966"/>
                          <a:gd name="connsiteY259" fmla="*/ 1143152 h 3370881"/>
                          <a:gd name="connsiteX260" fmla="*/ 2147047 w 2661966"/>
                          <a:gd name="connsiteY260" fmla="*/ 1196940 h 3370881"/>
                          <a:gd name="connsiteX261" fmla="*/ 2151529 w 2661966"/>
                          <a:gd name="connsiteY261" fmla="*/ 1210387 h 3370881"/>
                          <a:gd name="connsiteX262" fmla="*/ 2156012 w 2661966"/>
                          <a:gd name="connsiteY262" fmla="*/ 1228317 h 3370881"/>
                          <a:gd name="connsiteX263" fmla="*/ 2173941 w 2661966"/>
                          <a:gd name="connsiteY263" fmla="*/ 1295552 h 3370881"/>
                          <a:gd name="connsiteX264" fmla="*/ 2182906 w 2661966"/>
                          <a:gd name="connsiteY264" fmla="*/ 1313481 h 3370881"/>
                          <a:gd name="connsiteX265" fmla="*/ 2187388 w 2661966"/>
                          <a:gd name="connsiteY265" fmla="*/ 1331411 h 3370881"/>
                          <a:gd name="connsiteX266" fmla="*/ 2214282 w 2661966"/>
                          <a:gd name="connsiteY266" fmla="*/ 1385199 h 3370881"/>
                          <a:gd name="connsiteX267" fmla="*/ 2218765 w 2661966"/>
                          <a:gd name="connsiteY267" fmla="*/ 1403129 h 3370881"/>
                          <a:gd name="connsiteX268" fmla="*/ 2223247 w 2661966"/>
                          <a:gd name="connsiteY268" fmla="*/ 1430023 h 3370881"/>
                          <a:gd name="connsiteX269" fmla="*/ 2236694 w 2661966"/>
                          <a:gd name="connsiteY269" fmla="*/ 1456917 h 3370881"/>
                          <a:gd name="connsiteX270" fmla="*/ 2249794 w 2661966"/>
                          <a:gd name="connsiteY270" fmla="*/ 1524624 h 3370881"/>
                          <a:gd name="connsiteX271" fmla="*/ 2241176 w 2661966"/>
                          <a:gd name="connsiteY271" fmla="*/ 1577940 h 3370881"/>
                          <a:gd name="connsiteX272" fmla="*/ 2245659 w 2661966"/>
                          <a:gd name="connsiteY272" fmla="*/ 1595870 h 3370881"/>
                          <a:gd name="connsiteX273" fmla="*/ 2249634 w 2661966"/>
                          <a:gd name="connsiteY273" fmla="*/ 1685855 h 3370881"/>
                          <a:gd name="connsiteX274" fmla="*/ 2227729 w 2661966"/>
                          <a:gd name="connsiteY274" fmla="*/ 1716893 h 3370881"/>
                          <a:gd name="connsiteX275" fmla="*/ 2240500 w 2661966"/>
                          <a:gd name="connsiteY275" fmla="*/ 1674269 h 3370881"/>
                          <a:gd name="connsiteX276" fmla="*/ 2235341 w 2661966"/>
                          <a:gd name="connsiteY276" fmla="*/ 1788611 h 3370881"/>
                          <a:gd name="connsiteX277" fmla="*/ 2230689 w 2661966"/>
                          <a:gd name="connsiteY277" fmla="*/ 1823963 h 3370881"/>
                          <a:gd name="connsiteX278" fmla="*/ 2226207 w 2661966"/>
                          <a:gd name="connsiteY278" fmla="*/ 1824470 h 3370881"/>
                          <a:gd name="connsiteX279" fmla="*/ 2208278 w 2661966"/>
                          <a:gd name="connsiteY279" fmla="*/ 1869293 h 3370881"/>
                          <a:gd name="connsiteX280" fmla="*/ 2195168 w 2661966"/>
                          <a:gd name="connsiteY280" fmla="*/ 1882740 h 3370881"/>
                          <a:gd name="connsiteX281" fmla="*/ 2203458 w 2661966"/>
                          <a:gd name="connsiteY281" fmla="*/ 1918938 h 3370881"/>
                          <a:gd name="connsiteX282" fmla="*/ 2204134 w 2661966"/>
                          <a:gd name="connsiteY282" fmla="*/ 1949806 h 3370881"/>
                          <a:gd name="connsiteX283" fmla="*/ 2226545 w 2661966"/>
                          <a:gd name="connsiteY283" fmla="*/ 1954627 h 3370881"/>
                          <a:gd name="connsiteX284" fmla="*/ 2241176 w 2661966"/>
                          <a:gd name="connsiteY284" fmla="*/ 2012729 h 3370881"/>
                          <a:gd name="connsiteX285" fmla="*/ 2263588 w 2661966"/>
                          <a:gd name="connsiteY285" fmla="*/ 2057552 h 3370881"/>
                          <a:gd name="connsiteX286" fmla="*/ 2286000 w 2661966"/>
                          <a:gd name="connsiteY286" fmla="*/ 2084446 h 3370881"/>
                          <a:gd name="connsiteX287" fmla="*/ 2299447 w 2661966"/>
                          <a:gd name="connsiteY287" fmla="*/ 2124787 h 3370881"/>
                          <a:gd name="connsiteX288" fmla="*/ 2321859 w 2661966"/>
                          <a:gd name="connsiteY288" fmla="*/ 2151681 h 3370881"/>
                          <a:gd name="connsiteX289" fmla="*/ 2344270 w 2661966"/>
                          <a:gd name="connsiteY289" fmla="*/ 2205470 h 3370881"/>
                          <a:gd name="connsiteX290" fmla="*/ 2348753 w 2661966"/>
                          <a:gd name="connsiteY290" fmla="*/ 2223399 h 3370881"/>
                          <a:gd name="connsiteX291" fmla="*/ 2366682 w 2661966"/>
                          <a:gd name="connsiteY291" fmla="*/ 2263740 h 3370881"/>
                          <a:gd name="connsiteX292" fmla="*/ 2375647 w 2661966"/>
                          <a:gd name="connsiteY292" fmla="*/ 2286152 h 3370881"/>
                          <a:gd name="connsiteX293" fmla="*/ 2380129 w 2661966"/>
                          <a:gd name="connsiteY293" fmla="*/ 2308564 h 3370881"/>
                          <a:gd name="connsiteX294" fmla="*/ 2389094 w 2661966"/>
                          <a:gd name="connsiteY294" fmla="*/ 2335458 h 3370881"/>
                          <a:gd name="connsiteX295" fmla="*/ 2393576 w 2661966"/>
                          <a:gd name="connsiteY295" fmla="*/ 2380281 h 3370881"/>
                          <a:gd name="connsiteX296" fmla="*/ 2398059 w 2661966"/>
                          <a:gd name="connsiteY296" fmla="*/ 2393729 h 3370881"/>
                          <a:gd name="connsiteX297" fmla="*/ 2419794 w 2661966"/>
                          <a:gd name="connsiteY297" fmla="*/ 2447517 h 3370881"/>
                          <a:gd name="connsiteX298" fmla="*/ 2427343 w 2661966"/>
                          <a:gd name="connsiteY298" fmla="*/ 2564058 h 3370881"/>
                          <a:gd name="connsiteX299" fmla="*/ 2389094 w 2661966"/>
                          <a:gd name="connsiteY299" fmla="*/ 2837481 h 3370881"/>
                          <a:gd name="connsiteX300" fmla="*/ 2380129 w 2661966"/>
                          <a:gd name="connsiteY300" fmla="*/ 2859893 h 3370881"/>
                          <a:gd name="connsiteX301" fmla="*/ 2357718 w 2661966"/>
                          <a:gd name="connsiteY301" fmla="*/ 2913681 h 3370881"/>
                          <a:gd name="connsiteX302" fmla="*/ 2348753 w 2661966"/>
                          <a:gd name="connsiteY302" fmla="*/ 2936093 h 3370881"/>
                          <a:gd name="connsiteX303" fmla="*/ 2339788 w 2661966"/>
                          <a:gd name="connsiteY303" fmla="*/ 2971952 h 3370881"/>
                          <a:gd name="connsiteX304" fmla="*/ 2326341 w 2661966"/>
                          <a:gd name="connsiteY304" fmla="*/ 2994364 h 3370881"/>
                          <a:gd name="connsiteX305" fmla="*/ 2317376 w 2661966"/>
                          <a:gd name="connsiteY305" fmla="*/ 3025740 h 3370881"/>
                          <a:gd name="connsiteX306" fmla="*/ 2303929 w 2661966"/>
                          <a:gd name="connsiteY306" fmla="*/ 3048152 h 3370881"/>
                          <a:gd name="connsiteX307" fmla="*/ 2290482 w 2661966"/>
                          <a:gd name="connsiteY307" fmla="*/ 3079529 h 3370881"/>
                          <a:gd name="connsiteX308" fmla="*/ 2272553 w 2661966"/>
                          <a:gd name="connsiteY308" fmla="*/ 3084011 h 3370881"/>
                          <a:gd name="connsiteX309" fmla="*/ 2259106 w 2661966"/>
                          <a:gd name="connsiteY309" fmla="*/ 3088493 h 3370881"/>
                          <a:gd name="connsiteX310" fmla="*/ 2241176 w 2661966"/>
                          <a:gd name="connsiteY310" fmla="*/ 3092976 h 3370881"/>
                          <a:gd name="connsiteX311" fmla="*/ 2209800 w 2661966"/>
                          <a:gd name="connsiteY311" fmla="*/ 3101940 h 3370881"/>
                          <a:gd name="connsiteX312" fmla="*/ 2205318 w 2661966"/>
                          <a:gd name="connsiteY312" fmla="*/ 3039187 h 3370881"/>
                          <a:gd name="connsiteX313" fmla="*/ 2218765 w 2661966"/>
                          <a:gd name="connsiteY313" fmla="*/ 3021258 h 3370881"/>
                          <a:gd name="connsiteX314" fmla="*/ 2245659 w 2661966"/>
                          <a:gd name="connsiteY314" fmla="*/ 2971952 h 3370881"/>
                          <a:gd name="connsiteX315" fmla="*/ 2268070 w 2661966"/>
                          <a:gd name="connsiteY315" fmla="*/ 2945058 h 3370881"/>
                          <a:gd name="connsiteX316" fmla="*/ 2298550 w 2661966"/>
                          <a:gd name="connsiteY316" fmla="*/ 2568540 h 3370881"/>
                          <a:gd name="connsiteX317" fmla="*/ 2284986 w 2661966"/>
                          <a:gd name="connsiteY317" fmla="*/ 2532681 h 3370881"/>
                          <a:gd name="connsiteX318" fmla="*/ 2293273 w 2661966"/>
                          <a:gd name="connsiteY318" fmla="*/ 2496653 h 3370881"/>
                          <a:gd name="connsiteX319" fmla="*/ 2278152 w 2661966"/>
                          <a:gd name="connsiteY319" fmla="*/ 2475178 h 3370881"/>
                          <a:gd name="connsiteX320" fmla="*/ 2245659 w 2661966"/>
                          <a:gd name="connsiteY320" fmla="*/ 2389247 h 3370881"/>
                          <a:gd name="connsiteX321" fmla="*/ 2195507 w 2661966"/>
                          <a:gd name="connsiteY321" fmla="*/ 2241328 h 3370881"/>
                          <a:gd name="connsiteX322" fmla="*/ 2083786 w 2661966"/>
                          <a:gd name="connsiteY322" fmla="*/ 2040300 h 3370881"/>
                          <a:gd name="connsiteX323" fmla="*/ 2048773 w 2661966"/>
                          <a:gd name="connsiteY323" fmla="*/ 2017971 h 3370881"/>
                          <a:gd name="connsiteX324" fmla="*/ 2074314 w 2661966"/>
                          <a:gd name="connsiteY324" fmla="*/ 2011967 h 3370881"/>
                          <a:gd name="connsiteX325" fmla="*/ 2034988 w 2661966"/>
                          <a:gd name="connsiteY325" fmla="*/ 2003764 h 3370881"/>
                          <a:gd name="connsiteX326" fmla="*/ 2026023 w 2661966"/>
                          <a:gd name="connsiteY326" fmla="*/ 2026176 h 3370881"/>
                          <a:gd name="connsiteX327" fmla="*/ 2021541 w 2661966"/>
                          <a:gd name="connsiteY327" fmla="*/ 2039623 h 3370881"/>
                          <a:gd name="connsiteX328" fmla="*/ 1999129 w 2661966"/>
                          <a:gd name="connsiteY328" fmla="*/ 2053070 h 3370881"/>
                          <a:gd name="connsiteX329" fmla="*/ 1990165 w 2661966"/>
                          <a:gd name="connsiteY329" fmla="*/ 2070999 h 3370881"/>
                          <a:gd name="connsiteX330" fmla="*/ 1967753 w 2661966"/>
                          <a:gd name="connsiteY330" fmla="*/ 2106858 h 3370881"/>
                          <a:gd name="connsiteX331" fmla="*/ 1981200 w 2661966"/>
                          <a:gd name="connsiteY331" fmla="*/ 2223399 h 3370881"/>
                          <a:gd name="connsiteX332" fmla="*/ 1994647 w 2661966"/>
                          <a:gd name="connsiteY332" fmla="*/ 2254776 h 3370881"/>
                          <a:gd name="connsiteX333" fmla="*/ 2003612 w 2661966"/>
                          <a:gd name="connsiteY333" fmla="*/ 2272705 h 3370881"/>
                          <a:gd name="connsiteX334" fmla="*/ 2026023 w 2661966"/>
                          <a:gd name="connsiteY334" fmla="*/ 2304081 h 3370881"/>
                          <a:gd name="connsiteX335" fmla="*/ 2043953 w 2661966"/>
                          <a:gd name="connsiteY335" fmla="*/ 2348905 h 3370881"/>
                          <a:gd name="connsiteX336" fmla="*/ 2061882 w 2661966"/>
                          <a:gd name="connsiteY336" fmla="*/ 2371317 h 3370881"/>
                          <a:gd name="connsiteX337" fmla="*/ 2088776 w 2661966"/>
                          <a:gd name="connsiteY337" fmla="*/ 2434070 h 3370881"/>
                          <a:gd name="connsiteX338" fmla="*/ 2102223 w 2661966"/>
                          <a:gd name="connsiteY338" fmla="*/ 2465446 h 3370881"/>
                          <a:gd name="connsiteX339" fmla="*/ 2106706 w 2661966"/>
                          <a:gd name="connsiteY339" fmla="*/ 2496823 h 3370881"/>
                          <a:gd name="connsiteX340" fmla="*/ 2124635 w 2661966"/>
                          <a:gd name="connsiteY340" fmla="*/ 2559576 h 3370881"/>
                          <a:gd name="connsiteX341" fmla="*/ 2138082 w 2661966"/>
                          <a:gd name="connsiteY341" fmla="*/ 2649223 h 3370881"/>
                          <a:gd name="connsiteX342" fmla="*/ 2147047 w 2661966"/>
                          <a:gd name="connsiteY342" fmla="*/ 2685081 h 3370881"/>
                          <a:gd name="connsiteX343" fmla="*/ 2151529 w 2661966"/>
                          <a:gd name="connsiteY343" fmla="*/ 2716458 h 3370881"/>
                          <a:gd name="connsiteX344" fmla="*/ 2160494 w 2661966"/>
                          <a:gd name="connsiteY344" fmla="*/ 2770246 h 3370881"/>
                          <a:gd name="connsiteX345" fmla="*/ 2156012 w 2661966"/>
                          <a:gd name="connsiteY345" fmla="*/ 2962987 h 3370881"/>
                          <a:gd name="connsiteX346" fmla="*/ 2138082 w 2661966"/>
                          <a:gd name="connsiteY346" fmla="*/ 3043670 h 3370881"/>
                          <a:gd name="connsiteX347" fmla="*/ 2133600 w 2661966"/>
                          <a:gd name="connsiteY347" fmla="*/ 3061599 h 3370881"/>
                          <a:gd name="connsiteX348" fmla="*/ 2120153 w 2661966"/>
                          <a:gd name="connsiteY348" fmla="*/ 3079529 h 3370881"/>
                          <a:gd name="connsiteX349" fmla="*/ 2111188 w 2661966"/>
                          <a:gd name="connsiteY349" fmla="*/ 3106423 h 3370881"/>
                          <a:gd name="connsiteX350" fmla="*/ 2088776 w 2661966"/>
                          <a:gd name="connsiteY350" fmla="*/ 3137799 h 3370881"/>
                          <a:gd name="connsiteX351" fmla="*/ 2075329 w 2661966"/>
                          <a:gd name="connsiteY351" fmla="*/ 3164693 h 3370881"/>
                          <a:gd name="connsiteX352" fmla="*/ 2061882 w 2661966"/>
                          <a:gd name="connsiteY352" fmla="*/ 3169176 h 3370881"/>
                          <a:gd name="connsiteX353" fmla="*/ 2021541 w 2661966"/>
                          <a:gd name="connsiteY353" fmla="*/ 3164693 h 3370881"/>
                          <a:gd name="connsiteX354" fmla="*/ 2012576 w 2661966"/>
                          <a:gd name="connsiteY354" fmla="*/ 3119870 h 3370881"/>
                          <a:gd name="connsiteX355" fmla="*/ 2048435 w 2661966"/>
                          <a:gd name="connsiteY355" fmla="*/ 3021258 h 3370881"/>
                          <a:gd name="connsiteX356" fmla="*/ 2048435 w 2661966"/>
                          <a:gd name="connsiteY356" fmla="*/ 3021258 h 3370881"/>
                          <a:gd name="connsiteX357" fmla="*/ 2061882 w 2661966"/>
                          <a:gd name="connsiteY357" fmla="*/ 2967470 h 3370881"/>
                          <a:gd name="connsiteX358" fmla="*/ 2070847 w 2661966"/>
                          <a:gd name="connsiteY358" fmla="*/ 2882305 h 3370881"/>
                          <a:gd name="connsiteX359" fmla="*/ 2066365 w 2661966"/>
                          <a:gd name="connsiteY359" fmla="*/ 2725423 h 3370881"/>
                          <a:gd name="connsiteX360" fmla="*/ 2043953 w 2661966"/>
                          <a:gd name="connsiteY360" fmla="*/ 2649223 h 3370881"/>
                          <a:gd name="connsiteX361" fmla="*/ 2030506 w 2661966"/>
                          <a:gd name="connsiteY361" fmla="*/ 2622329 h 3370881"/>
                          <a:gd name="connsiteX362" fmla="*/ 2017059 w 2661966"/>
                          <a:gd name="connsiteY362" fmla="*/ 2581987 h 3370881"/>
                          <a:gd name="connsiteX363" fmla="*/ 1981200 w 2661966"/>
                          <a:gd name="connsiteY363" fmla="*/ 2514752 h 3370881"/>
                          <a:gd name="connsiteX364" fmla="*/ 1972235 w 2661966"/>
                          <a:gd name="connsiteY364" fmla="*/ 2501305 h 3370881"/>
                          <a:gd name="connsiteX365" fmla="*/ 1958788 w 2661966"/>
                          <a:gd name="connsiteY365" fmla="*/ 2478893 h 3370881"/>
                          <a:gd name="connsiteX366" fmla="*/ 1905000 w 2661966"/>
                          <a:gd name="connsiteY366" fmla="*/ 2398211 h 3370881"/>
                          <a:gd name="connsiteX367" fmla="*/ 1882588 w 2661966"/>
                          <a:gd name="connsiteY367" fmla="*/ 2357870 h 3370881"/>
                          <a:gd name="connsiteX368" fmla="*/ 1869141 w 2661966"/>
                          <a:gd name="connsiteY368" fmla="*/ 2339940 h 3370881"/>
                          <a:gd name="connsiteX369" fmla="*/ 1806388 w 2661966"/>
                          <a:gd name="connsiteY369" fmla="*/ 2313046 h 3370881"/>
                          <a:gd name="connsiteX370" fmla="*/ 1779494 w 2661966"/>
                          <a:gd name="connsiteY370" fmla="*/ 2304081 h 3370881"/>
                          <a:gd name="connsiteX371" fmla="*/ 1752600 w 2661966"/>
                          <a:gd name="connsiteY371" fmla="*/ 2299599 h 3370881"/>
                          <a:gd name="connsiteX372" fmla="*/ 1680882 w 2661966"/>
                          <a:gd name="connsiteY372" fmla="*/ 2277187 h 3370881"/>
                          <a:gd name="connsiteX373" fmla="*/ 1719025 w 2661966"/>
                          <a:gd name="connsiteY373" fmla="*/ 2281331 h 3370881"/>
                          <a:gd name="connsiteX374" fmla="*/ 1756997 w 2661966"/>
                          <a:gd name="connsiteY374" fmla="*/ 2289450 h 3370881"/>
                          <a:gd name="connsiteX375" fmla="*/ 1656440 w 2661966"/>
                          <a:gd name="connsiteY375" fmla="*/ 2298583 h 3370881"/>
                          <a:gd name="connsiteX376" fmla="*/ 1537447 w 2661966"/>
                          <a:gd name="connsiteY376" fmla="*/ 2329960 h 3370881"/>
                          <a:gd name="connsiteX377" fmla="*/ 1571993 w 2661966"/>
                          <a:gd name="connsiteY377" fmla="*/ 2317957 h 3370881"/>
                          <a:gd name="connsiteX378" fmla="*/ 1509707 w 2661966"/>
                          <a:gd name="connsiteY378" fmla="*/ 2338926 h 3370881"/>
                          <a:gd name="connsiteX379" fmla="*/ 1500444 w 2661966"/>
                          <a:gd name="connsiteY379" fmla="*/ 2355271 h 3370881"/>
                          <a:gd name="connsiteX380" fmla="*/ 1402678 w 2661966"/>
                          <a:gd name="connsiteY380" fmla="*/ 2339641 h 3370881"/>
                          <a:gd name="connsiteX381" fmla="*/ 1322892 w 2661966"/>
                          <a:gd name="connsiteY381" fmla="*/ 2336952 h 3370881"/>
                          <a:gd name="connsiteX382" fmla="*/ 1199384 w 2661966"/>
                          <a:gd name="connsiteY382" fmla="*/ 2307041 h 3370881"/>
                          <a:gd name="connsiteX383" fmla="*/ 1066800 w 2661966"/>
                          <a:gd name="connsiteY383" fmla="*/ 2272705 h 3370881"/>
                          <a:gd name="connsiteX384" fmla="*/ 1030941 w 2661966"/>
                          <a:gd name="connsiteY384" fmla="*/ 2263740 h 3370881"/>
                          <a:gd name="connsiteX385" fmla="*/ 986118 w 2661966"/>
                          <a:gd name="connsiteY385" fmla="*/ 2241329 h 3370881"/>
                          <a:gd name="connsiteX386" fmla="*/ 968188 w 2661966"/>
                          <a:gd name="connsiteY386" fmla="*/ 2232364 h 3370881"/>
                          <a:gd name="connsiteX387" fmla="*/ 936812 w 2661966"/>
                          <a:gd name="connsiteY387" fmla="*/ 2214434 h 3370881"/>
                          <a:gd name="connsiteX388" fmla="*/ 905435 w 2661966"/>
                          <a:gd name="connsiteY388" fmla="*/ 2196505 h 3370881"/>
                          <a:gd name="connsiteX389" fmla="*/ 869576 w 2661966"/>
                          <a:gd name="connsiteY389" fmla="*/ 2209952 h 3370881"/>
                          <a:gd name="connsiteX390" fmla="*/ 856129 w 2661966"/>
                          <a:gd name="connsiteY390" fmla="*/ 2227881 h 3370881"/>
                          <a:gd name="connsiteX391" fmla="*/ 815788 w 2661966"/>
                          <a:gd name="connsiteY391" fmla="*/ 2268223 h 3370881"/>
                          <a:gd name="connsiteX392" fmla="*/ 788894 w 2661966"/>
                          <a:gd name="connsiteY392" fmla="*/ 2290634 h 3370881"/>
                          <a:gd name="connsiteX393" fmla="*/ 762000 w 2661966"/>
                          <a:gd name="connsiteY393" fmla="*/ 2313046 h 3370881"/>
                          <a:gd name="connsiteX394" fmla="*/ 753035 w 2661966"/>
                          <a:gd name="connsiteY394" fmla="*/ 2326493 h 3370881"/>
                          <a:gd name="connsiteX395" fmla="*/ 735106 w 2661966"/>
                          <a:gd name="connsiteY395" fmla="*/ 2339940 h 3370881"/>
                          <a:gd name="connsiteX396" fmla="*/ 712694 w 2661966"/>
                          <a:gd name="connsiteY396" fmla="*/ 2362352 h 3370881"/>
                          <a:gd name="connsiteX397" fmla="*/ 694765 w 2661966"/>
                          <a:gd name="connsiteY397" fmla="*/ 2375799 h 3370881"/>
                          <a:gd name="connsiteX398" fmla="*/ 681318 w 2661966"/>
                          <a:gd name="connsiteY398" fmla="*/ 2393729 h 3370881"/>
                          <a:gd name="connsiteX399" fmla="*/ 667870 w 2661966"/>
                          <a:gd name="connsiteY399" fmla="*/ 2402693 h 3370881"/>
                          <a:gd name="connsiteX400" fmla="*/ 623047 w 2661966"/>
                          <a:gd name="connsiteY400" fmla="*/ 2443034 h 3370881"/>
                          <a:gd name="connsiteX401" fmla="*/ 600635 w 2661966"/>
                          <a:gd name="connsiteY401" fmla="*/ 2474411 h 3370881"/>
                          <a:gd name="connsiteX402" fmla="*/ 587188 w 2661966"/>
                          <a:gd name="connsiteY402" fmla="*/ 2514752 h 3370881"/>
                          <a:gd name="connsiteX403" fmla="*/ 582706 w 2661966"/>
                          <a:gd name="connsiteY403" fmla="*/ 2546129 h 3370881"/>
                          <a:gd name="connsiteX404" fmla="*/ 596153 w 2661966"/>
                          <a:gd name="connsiteY404" fmla="*/ 2635776 h 3370881"/>
                          <a:gd name="connsiteX405" fmla="*/ 600635 w 2661966"/>
                          <a:gd name="connsiteY405" fmla="*/ 2653705 h 3370881"/>
                          <a:gd name="connsiteX406" fmla="*/ 609600 w 2661966"/>
                          <a:gd name="connsiteY406" fmla="*/ 2671634 h 3370881"/>
                          <a:gd name="connsiteX407" fmla="*/ 614082 w 2661966"/>
                          <a:gd name="connsiteY407" fmla="*/ 2689564 h 3370881"/>
                          <a:gd name="connsiteX408" fmla="*/ 623047 w 2661966"/>
                          <a:gd name="connsiteY408" fmla="*/ 2711976 h 3370881"/>
                          <a:gd name="connsiteX409" fmla="*/ 627529 w 2661966"/>
                          <a:gd name="connsiteY409" fmla="*/ 2734387 h 3370881"/>
                          <a:gd name="connsiteX410" fmla="*/ 640976 w 2661966"/>
                          <a:gd name="connsiteY410" fmla="*/ 2765764 h 3370881"/>
                          <a:gd name="connsiteX411" fmla="*/ 645459 w 2661966"/>
                          <a:gd name="connsiteY411" fmla="*/ 2779211 h 3370881"/>
                          <a:gd name="connsiteX412" fmla="*/ 658906 w 2661966"/>
                          <a:gd name="connsiteY412" fmla="*/ 2801623 h 3370881"/>
                          <a:gd name="connsiteX413" fmla="*/ 676835 w 2661966"/>
                          <a:gd name="connsiteY413" fmla="*/ 2864376 h 3370881"/>
                          <a:gd name="connsiteX414" fmla="*/ 690282 w 2661966"/>
                          <a:gd name="connsiteY414" fmla="*/ 2895752 h 3370881"/>
                          <a:gd name="connsiteX415" fmla="*/ 699247 w 2661966"/>
                          <a:gd name="connsiteY415" fmla="*/ 2940576 h 3370881"/>
                          <a:gd name="connsiteX416" fmla="*/ 703729 w 2661966"/>
                          <a:gd name="connsiteY416" fmla="*/ 2967470 h 3370881"/>
                          <a:gd name="connsiteX417" fmla="*/ 717176 w 2661966"/>
                          <a:gd name="connsiteY417" fmla="*/ 2994364 h 3370881"/>
                          <a:gd name="connsiteX418" fmla="*/ 735106 w 2661966"/>
                          <a:gd name="connsiteY418" fmla="*/ 3052634 h 3370881"/>
                          <a:gd name="connsiteX419" fmla="*/ 739588 w 2661966"/>
                          <a:gd name="connsiteY419" fmla="*/ 3079529 h 3370881"/>
                          <a:gd name="connsiteX420" fmla="*/ 762000 w 2661966"/>
                          <a:gd name="connsiteY420" fmla="*/ 3142281 h 3370881"/>
                          <a:gd name="connsiteX421" fmla="*/ 766482 w 2661966"/>
                          <a:gd name="connsiteY421" fmla="*/ 3231929 h 3370881"/>
                          <a:gd name="connsiteX422" fmla="*/ 770965 w 2661966"/>
                          <a:gd name="connsiteY422" fmla="*/ 3254340 h 3370881"/>
                          <a:gd name="connsiteX423" fmla="*/ 775447 w 2661966"/>
                          <a:gd name="connsiteY423" fmla="*/ 3285717 h 3370881"/>
                          <a:gd name="connsiteX424" fmla="*/ 748553 w 2661966"/>
                          <a:gd name="connsiteY424" fmla="*/ 3335023 h 3370881"/>
                          <a:gd name="connsiteX425" fmla="*/ 721659 w 2661966"/>
                          <a:gd name="connsiteY425" fmla="*/ 3343987 h 3370881"/>
                          <a:gd name="connsiteX426" fmla="*/ 708212 w 2661966"/>
                          <a:gd name="connsiteY426" fmla="*/ 3348470 h 3370881"/>
                          <a:gd name="connsiteX427" fmla="*/ 623047 w 2661966"/>
                          <a:gd name="connsiteY427" fmla="*/ 3330540 h 3370881"/>
                          <a:gd name="connsiteX428" fmla="*/ 609600 w 2661966"/>
                          <a:gd name="connsiteY428" fmla="*/ 3308129 h 3370881"/>
                          <a:gd name="connsiteX429" fmla="*/ 591670 w 2661966"/>
                          <a:gd name="connsiteY429" fmla="*/ 3267787 h 3370881"/>
                          <a:gd name="connsiteX430" fmla="*/ 560294 w 2661966"/>
                          <a:gd name="connsiteY430" fmla="*/ 3209517 h 3370881"/>
                          <a:gd name="connsiteX431" fmla="*/ 551329 w 2661966"/>
                          <a:gd name="connsiteY431" fmla="*/ 3196070 h 3370881"/>
                          <a:gd name="connsiteX432" fmla="*/ 528918 w 2661966"/>
                          <a:gd name="connsiteY432" fmla="*/ 3173658 h 3370881"/>
                          <a:gd name="connsiteX433" fmla="*/ 519953 w 2661966"/>
                          <a:gd name="connsiteY433" fmla="*/ 3128834 h 3370881"/>
                          <a:gd name="connsiteX434" fmla="*/ 524435 w 2661966"/>
                          <a:gd name="connsiteY434" fmla="*/ 3101940 h 3370881"/>
                          <a:gd name="connsiteX435" fmla="*/ 528918 w 2661966"/>
                          <a:gd name="connsiteY435" fmla="*/ 3088493 h 3370881"/>
                          <a:gd name="connsiteX436" fmla="*/ 542365 w 2661966"/>
                          <a:gd name="connsiteY436" fmla="*/ 3052634 h 3370881"/>
                          <a:gd name="connsiteX437" fmla="*/ 484094 w 2661966"/>
                          <a:gd name="connsiteY437" fmla="*/ 2886787 h 3370881"/>
                          <a:gd name="connsiteX438" fmla="*/ 443753 w 2661966"/>
                          <a:gd name="connsiteY438" fmla="*/ 2779211 h 3370881"/>
                          <a:gd name="connsiteX439" fmla="*/ 439270 w 2661966"/>
                          <a:gd name="connsiteY439" fmla="*/ 2752317 h 3370881"/>
                          <a:gd name="connsiteX440" fmla="*/ 430306 w 2661966"/>
                          <a:gd name="connsiteY440" fmla="*/ 2716458 h 3370881"/>
                          <a:gd name="connsiteX441" fmla="*/ 425823 w 2661966"/>
                          <a:gd name="connsiteY441" fmla="*/ 2680599 h 3370881"/>
                          <a:gd name="connsiteX442" fmla="*/ 398929 w 2661966"/>
                          <a:gd name="connsiteY442" fmla="*/ 2599917 h 3370881"/>
                          <a:gd name="connsiteX443" fmla="*/ 385482 w 2661966"/>
                          <a:gd name="connsiteY443" fmla="*/ 2568540 h 3370881"/>
                          <a:gd name="connsiteX444" fmla="*/ 381000 w 2661966"/>
                          <a:gd name="connsiteY444" fmla="*/ 2550611 h 3370881"/>
                          <a:gd name="connsiteX445" fmla="*/ 372035 w 2661966"/>
                          <a:gd name="connsiteY445" fmla="*/ 2483376 h 3370881"/>
                          <a:gd name="connsiteX446" fmla="*/ 367553 w 2661966"/>
                          <a:gd name="connsiteY446" fmla="*/ 2469929 h 3370881"/>
                          <a:gd name="connsiteX447" fmla="*/ 407894 w 2661966"/>
                          <a:gd name="connsiteY447" fmla="*/ 2451999 h 3370881"/>
                          <a:gd name="connsiteX448" fmla="*/ 515470 w 2661966"/>
                          <a:gd name="connsiteY448" fmla="*/ 2407176 h 3370881"/>
                          <a:gd name="connsiteX449" fmla="*/ 578223 w 2661966"/>
                          <a:gd name="connsiteY449" fmla="*/ 2353387 h 3370881"/>
                          <a:gd name="connsiteX450" fmla="*/ 587188 w 2661966"/>
                          <a:gd name="connsiteY450" fmla="*/ 2330976 h 3370881"/>
                          <a:gd name="connsiteX451" fmla="*/ 614082 w 2661966"/>
                          <a:gd name="connsiteY451" fmla="*/ 2254776 h 3370881"/>
                          <a:gd name="connsiteX452" fmla="*/ 649941 w 2661966"/>
                          <a:gd name="connsiteY452" fmla="*/ 2200987 h 3370881"/>
                          <a:gd name="connsiteX453" fmla="*/ 690282 w 2661966"/>
                          <a:gd name="connsiteY453" fmla="*/ 2174093 h 3370881"/>
                          <a:gd name="connsiteX454" fmla="*/ 703729 w 2661966"/>
                          <a:gd name="connsiteY454" fmla="*/ 2165129 h 3370881"/>
                          <a:gd name="connsiteX455" fmla="*/ 739588 w 2661966"/>
                          <a:gd name="connsiteY455" fmla="*/ 2147199 h 3370881"/>
                          <a:gd name="connsiteX456" fmla="*/ 708212 w 2661966"/>
                          <a:gd name="connsiteY456" fmla="*/ 2187540 h 3370881"/>
                          <a:gd name="connsiteX457" fmla="*/ 654423 w 2661966"/>
                          <a:gd name="connsiteY457" fmla="*/ 2241329 h 3370881"/>
                          <a:gd name="connsiteX458" fmla="*/ 636494 w 2661966"/>
                          <a:gd name="connsiteY458" fmla="*/ 2259258 h 3370881"/>
                          <a:gd name="connsiteX459" fmla="*/ 614082 w 2661966"/>
                          <a:gd name="connsiteY459" fmla="*/ 2286152 h 3370881"/>
                          <a:gd name="connsiteX460" fmla="*/ 592179 w 2661966"/>
                          <a:gd name="connsiteY460" fmla="*/ 2282347 h 3370881"/>
                          <a:gd name="connsiteX461" fmla="*/ 555980 w 2661966"/>
                          <a:gd name="connsiteY461" fmla="*/ 2313892 h 3370881"/>
                          <a:gd name="connsiteX462" fmla="*/ 524435 w 2661966"/>
                          <a:gd name="connsiteY462" fmla="*/ 2348905 h 3370881"/>
                          <a:gd name="connsiteX463" fmla="*/ 502023 w 2661966"/>
                          <a:gd name="connsiteY463" fmla="*/ 2362352 h 3370881"/>
                          <a:gd name="connsiteX464" fmla="*/ 461682 w 2661966"/>
                          <a:gd name="connsiteY464" fmla="*/ 2389246 h 3370881"/>
                          <a:gd name="connsiteX465" fmla="*/ 448235 w 2661966"/>
                          <a:gd name="connsiteY465" fmla="*/ 2398211 h 3370881"/>
                          <a:gd name="connsiteX466" fmla="*/ 430306 w 2661966"/>
                          <a:gd name="connsiteY466" fmla="*/ 2407176 h 3370881"/>
                          <a:gd name="connsiteX467" fmla="*/ 412376 w 2661966"/>
                          <a:gd name="connsiteY467" fmla="*/ 2420623 h 3370881"/>
                          <a:gd name="connsiteX468" fmla="*/ 389965 w 2661966"/>
                          <a:gd name="connsiteY468" fmla="*/ 2429587 h 3370881"/>
                          <a:gd name="connsiteX469" fmla="*/ 372035 w 2661966"/>
                          <a:gd name="connsiteY469" fmla="*/ 2443034 h 3370881"/>
                          <a:gd name="connsiteX470" fmla="*/ 318247 w 2661966"/>
                          <a:gd name="connsiteY470" fmla="*/ 2474411 h 3370881"/>
                          <a:gd name="connsiteX471" fmla="*/ 304800 w 2661966"/>
                          <a:gd name="connsiteY471" fmla="*/ 2492340 h 3370881"/>
                          <a:gd name="connsiteX472" fmla="*/ 282388 w 2661966"/>
                          <a:gd name="connsiteY472" fmla="*/ 2519234 h 3370881"/>
                          <a:gd name="connsiteX473" fmla="*/ 295835 w 2661966"/>
                          <a:gd name="connsiteY473" fmla="*/ 2815070 h 3370881"/>
                          <a:gd name="connsiteX474" fmla="*/ 300318 w 2661966"/>
                          <a:gd name="connsiteY474" fmla="*/ 2837481 h 3370881"/>
                          <a:gd name="connsiteX475" fmla="*/ 304800 w 2661966"/>
                          <a:gd name="connsiteY475" fmla="*/ 2868858 h 3370881"/>
                          <a:gd name="connsiteX476" fmla="*/ 309282 w 2661966"/>
                          <a:gd name="connsiteY476" fmla="*/ 2927129 h 3370881"/>
                          <a:gd name="connsiteX477" fmla="*/ 322729 w 2661966"/>
                          <a:gd name="connsiteY477" fmla="*/ 2985399 h 3370881"/>
                          <a:gd name="connsiteX478" fmla="*/ 327212 w 2661966"/>
                          <a:gd name="connsiteY478" fmla="*/ 3012293 h 3370881"/>
                          <a:gd name="connsiteX479" fmla="*/ 331694 w 2661966"/>
                          <a:gd name="connsiteY479" fmla="*/ 3043670 h 3370881"/>
                          <a:gd name="connsiteX480" fmla="*/ 345141 w 2661966"/>
                          <a:gd name="connsiteY480" fmla="*/ 3070564 h 3370881"/>
                          <a:gd name="connsiteX481" fmla="*/ 367553 w 2661966"/>
                          <a:gd name="connsiteY481" fmla="*/ 3124352 h 3370881"/>
                          <a:gd name="connsiteX482" fmla="*/ 381000 w 2661966"/>
                          <a:gd name="connsiteY482" fmla="*/ 3182623 h 3370881"/>
                          <a:gd name="connsiteX483" fmla="*/ 389965 w 2661966"/>
                          <a:gd name="connsiteY483" fmla="*/ 3196070 h 3370881"/>
                          <a:gd name="connsiteX484" fmla="*/ 394447 w 2661966"/>
                          <a:gd name="connsiteY484" fmla="*/ 3213999 h 3370881"/>
                          <a:gd name="connsiteX485" fmla="*/ 412376 w 2661966"/>
                          <a:gd name="connsiteY485" fmla="*/ 3245376 h 3370881"/>
                          <a:gd name="connsiteX486" fmla="*/ 416859 w 2661966"/>
                          <a:gd name="connsiteY486" fmla="*/ 3258823 h 3370881"/>
                          <a:gd name="connsiteX487" fmla="*/ 425823 w 2661966"/>
                          <a:gd name="connsiteY487" fmla="*/ 3272270 h 3370881"/>
                          <a:gd name="connsiteX488" fmla="*/ 439270 w 2661966"/>
                          <a:gd name="connsiteY488" fmla="*/ 3303646 h 3370881"/>
                          <a:gd name="connsiteX489" fmla="*/ 439270 w 2661966"/>
                          <a:gd name="connsiteY489" fmla="*/ 3352952 h 3370881"/>
                          <a:gd name="connsiteX490" fmla="*/ 430306 w 2661966"/>
                          <a:gd name="connsiteY490" fmla="*/ 3366399 h 3370881"/>
                          <a:gd name="connsiteX491" fmla="*/ 412376 w 2661966"/>
                          <a:gd name="connsiteY491" fmla="*/ 3370881 h 3370881"/>
                          <a:gd name="connsiteX492" fmla="*/ 295835 w 2661966"/>
                          <a:gd name="connsiteY492" fmla="*/ 3357434 h 3370881"/>
                          <a:gd name="connsiteX493" fmla="*/ 264459 w 2661966"/>
                          <a:gd name="connsiteY493" fmla="*/ 3276752 h 3370881"/>
                          <a:gd name="connsiteX494" fmla="*/ 259976 w 2661966"/>
                          <a:gd name="connsiteY494" fmla="*/ 3240893 h 3370881"/>
                          <a:gd name="connsiteX495" fmla="*/ 246529 w 2661966"/>
                          <a:gd name="connsiteY495" fmla="*/ 3178140 h 3370881"/>
                          <a:gd name="connsiteX496" fmla="*/ 237565 w 2661966"/>
                          <a:gd name="connsiteY496" fmla="*/ 3084011 h 3370881"/>
                          <a:gd name="connsiteX497" fmla="*/ 228600 w 2661966"/>
                          <a:gd name="connsiteY497" fmla="*/ 3057117 h 3370881"/>
                          <a:gd name="connsiteX498" fmla="*/ 219635 w 2661966"/>
                          <a:gd name="connsiteY498" fmla="*/ 3021258 h 3370881"/>
                          <a:gd name="connsiteX499" fmla="*/ 206188 w 2661966"/>
                          <a:gd name="connsiteY499" fmla="*/ 2980917 h 3370881"/>
                          <a:gd name="connsiteX500" fmla="*/ 201706 w 2661966"/>
                          <a:gd name="connsiteY500" fmla="*/ 2949540 h 3370881"/>
                          <a:gd name="connsiteX501" fmla="*/ 197223 w 2661966"/>
                          <a:gd name="connsiteY501" fmla="*/ 2927129 h 3370881"/>
                          <a:gd name="connsiteX502" fmla="*/ 192741 w 2661966"/>
                          <a:gd name="connsiteY502" fmla="*/ 2891270 h 3370881"/>
                          <a:gd name="connsiteX503" fmla="*/ 188259 w 2661966"/>
                          <a:gd name="connsiteY503" fmla="*/ 2850929 h 3370881"/>
                          <a:gd name="connsiteX504" fmla="*/ 179294 w 2661966"/>
                          <a:gd name="connsiteY504" fmla="*/ 2824034 h 3370881"/>
                          <a:gd name="connsiteX505" fmla="*/ 165847 w 2661966"/>
                          <a:gd name="connsiteY505" fmla="*/ 2774729 h 3370881"/>
                          <a:gd name="connsiteX506" fmla="*/ 161365 w 2661966"/>
                          <a:gd name="connsiteY506" fmla="*/ 2747834 h 3370881"/>
                          <a:gd name="connsiteX507" fmla="*/ 156882 w 2661966"/>
                          <a:gd name="connsiteY507" fmla="*/ 2559576 h 3370881"/>
                          <a:gd name="connsiteX508" fmla="*/ 152400 w 2661966"/>
                          <a:gd name="connsiteY508" fmla="*/ 2519234 h 3370881"/>
                          <a:gd name="connsiteX509" fmla="*/ 118035 w 2661966"/>
                          <a:gd name="connsiteY509" fmla="*/ 2400004 h 3370881"/>
                          <a:gd name="connsiteX510" fmla="*/ 117048 w 2661966"/>
                          <a:gd name="connsiteY510" fmla="*/ 2344423 h 3370881"/>
                          <a:gd name="connsiteX511" fmla="*/ 100106 w 2661966"/>
                          <a:gd name="connsiteY511" fmla="*/ 2330976 h 3370881"/>
                          <a:gd name="connsiteX512" fmla="*/ 138953 w 2661966"/>
                          <a:gd name="connsiteY512" fmla="*/ 2313046 h 3370881"/>
                          <a:gd name="connsiteX513" fmla="*/ 152400 w 2661966"/>
                          <a:gd name="connsiteY513" fmla="*/ 2304081 h 3370881"/>
                          <a:gd name="connsiteX514" fmla="*/ 170329 w 2661966"/>
                          <a:gd name="connsiteY514" fmla="*/ 2259258 h 3370881"/>
                          <a:gd name="connsiteX515" fmla="*/ 188259 w 2661966"/>
                          <a:gd name="connsiteY515" fmla="*/ 2223399 h 3370881"/>
                          <a:gd name="connsiteX516" fmla="*/ 206188 w 2661966"/>
                          <a:gd name="connsiteY516" fmla="*/ 2187540 h 3370881"/>
                          <a:gd name="connsiteX517" fmla="*/ 210670 w 2661966"/>
                          <a:gd name="connsiteY517" fmla="*/ 2174093 h 3370881"/>
                          <a:gd name="connsiteX518" fmla="*/ 219635 w 2661966"/>
                          <a:gd name="connsiteY518" fmla="*/ 2115823 h 3370881"/>
                          <a:gd name="connsiteX519" fmla="*/ 210670 w 2661966"/>
                          <a:gd name="connsiteY519" fmla="*/ 1958940 h 3370881"/>
                          <a:gd name="connsiteX520" fmla="*/ 192741 w 2661966"/>
                          <a:gd name="connsiteY520" fmla="*/ 1923081 h 3370881"/>
                          <a:gd name="connsiteX521" fmla="*/ 179294 w 2661966"/>
                          <a:gd name="connsiteY521" fmla="*/ 1891705 h 3370881"/>
                          <a:gd name="connsiteX522" fmla="*/ 165847 w 2661966"/>
                          <a:gd name="connsiteY522" fmla="*/ 1864811 h 3370881"/>
                          <a:gd name="connsiteX523" fmla="*/ 152400 w 2661966"/>
                          <a:gd name="connsiteY523" fmla="*/ 1833434 h 3370881"/>
                          <a:gd name="connsiteX524" fmla="*/ 143435 w 2661966"/>
                          <a:gd name="connsiteY524" fmla="*/ 1819987 h 3370881"/>
                          <a:gd name="connsiteX525" fmla="*/ 107576 w 2661966"/>
                          <a:gd name="connsiteY525" fmla="*/ 1784129 h 3370881"/>
                          <a:gd name="connsiteX526" fmla="*/ 94129 w 2661966"/>
                          <a:gd name="connsiteY526" fmla="*/ 1779646 h 3370881"/>
                          <a:gd name="connsiteX527" fmla="*/ 71718 w 2661966"/>
                          <a:gd name="connsiteY527" fmla="*/ 1770681 h 3370881"/>
                          <a:gd name="connsiteX528" fmla="*/ 58270 w 2661966"/>
                          <a:gd name="connsiteY528" fmla="*/ 1761717 h 3370881"/>
                          <a:gd name="connsiteX529" fmla="*/ 26894 w 2661966"/>
                          <a:gd name="connsiteY529" fmla="*/ 1730340 h 3370881"/>
                          <a:gd name="connsiteX530" fmla="*/ 0 w 2661966"/>
                          <a:gd name="connsiteY530" fmla="*/ 1707929 h 3370881"/>
                          <a:gd name="connsiteX0" fmla="*/ 0 w 2661966"/>
                          <a:gd name="connsiteY0" fmla="*/ 1707929 h 3370881"/>
                          <a:gd name="connsiteX1" fmla="*/ 22412 w 2661966"/>
                          <a:gd name="connsiteY1" fmla="*/ 1698964 h 3370881"/>
                          <a:gd name="connsiteX2" fmla="*/ 31376 w 2661966"/>
                          <a:gd name="connsiteY2" fmla="*/ 1681034 h 3370881"/>
                          <a:gd name="connsiteX3" fmla="*/ 44823 w 2661966"/>
                          <a:gd name="connsiteY3" fmla="*/ 1672070 h 3370881"/>
                          <a:gd name="connsiteX4" fmla="*/ 58270 w 2661966"/>
                          <a:gd name="connsiteY4" fmla="*/ 1654140 h 3370881"/>
                          <a:gd name="connsiteX5" fmla="*/ 76200 w 2661966"/>
                          <a:gd name="connsiteY5" fmla="*/ 1645176 h 3370881"/>
                          <a:gd name="connsiteX6" fmla="*/ 98612 w 2661966"/>
                          <a:gd name="connsiteY6" fmla="*/ 1636211 h 3370881"/>
                          <a:gd name="connsiteX7" fmla="*/ 125506 w 2661966"/>
                          <a:gd name="connsiteY7" fmla="*/ 1627246 h 3370881"/>
                          <a:gd name="connsiteX8" fmla="*/ 152400 w 2661966"/>
                          <a:gd name="connsiteY8" fmla="*/ 1609317 h 3370881"/>
                          <a:gd name="connsiteX9" fmla="*/ 170329 w 2661966"/>
                          <a:gd name="connsiteY9" fmla="*/ 1600352 h 3370881"/>
                          <a:gd name="connsiteX10" fmla="*/ 188259 w 2661966"/>
                          <a:gd name="connsiteY10" fmla="*/ 1582423 h 3370881"/>
                          <a:gd name="connsiteX11" fmla="*/ 228600 w 2661966"/>
                          <a:gd name="connsiteY11" fmla="*/ 1564493 h 3370881"/>
                          <a:gd name="connsiteX12" fmla="*/ 255494 w 2661966"/>
                          <a:gd name="connsiteY12" fmla="*/ 1546564 h 3370881"/>
                          <a:gd name="connsiteX13" fmla="*/ 300318 w 2661966"/>
                          <a:gd name="connsiteY13" fmla="*/ 1524152 h 3370881"/>
                          <a:gd name="connsiteX14" fmla="*/ 313765 w 2661966"/>
                          <a:gd name="connsiteY14" fmla="*/ 1515187 h 3370881"/>
                          <a:gd name="connsiteX15" fmla="*/ 340659 w 2661966"/>
                          <a:gd name="connsiteY15" fmla="*/ 1510705 h 3370881"/>
                          <a:gd name="connsiteX16" fmla="*/ 363070 w 2661966"/>
                          <a:gd name="connsiteY16" fmla="*/ 1506223 h 3370881"/>
                          <a:gd name="connsiteX17" fmla="*/ 389965 w 2661966"/>
                          <a:gd name="connsiteY17" fmla="*/ 1501740 h 3370881"/>
                          <a:gd name="connsiteX18" fmla="*/ 425823 w 2661966"/>
                          <a:gd name="connsiteY18" fmla="*/ 1497258 h 3370881"/>
                          <a:gd name="connsiteX19" fmla="*/ 470647 w 2661966"/>
                          <a:gd name="connsiteY19" fmla="*/ 1488293 h 3370881"/>
                          <a:gd name="connsiteX20" fmla="*/ 515470 w 2661966"/>
                          <a:gd name="connsiteY20" fmla="*/ 1479329 h 3370881"/>
                          <a:gd name="connsiteX21" fmla="*/ 528918 w 2661966"/>
                          <a:gd name="connsiteY21" fmla="*/ 1470364 h 3370881"/>
                          <a:gd name="connsiteX22" fmla="*/ 600635 w 2661966"/>
                          <a:gd name="connsiteY22" fmla="*/ 1456917 h 3370881"/>
                          <a:gd name="connsiteX23" fmla="*/ 690282 w 2661966"/>
                          <a:gd name="connsiteY23" fmla="*/ 1447952 h 3370881"/>
                          <a:gd name="connsiteX24" fmla="*/ 793376 w 2661966"/>
                          <a:gd name="connsiteY24" fmla="*/ 1452434 h 3370881"/>
                          <a:gd name="connsiteX25" fmla="*/ 874059 w 2661966"/>
                          <a:gd name="connsiteY25" fmla="*/ 1465881 h 3370881"/>
                          <a:gd name="connsiteX26" fmla="*/ 914400 w 2661966"/>
                          <a:gd name="connsiteY26" fmla="*/ 1470364 h 3370881"/>
                          <a:gd name="connsiteX27" fmla="*/ 1030941 w 2661966"/>
                          <a:gd name="connsiteY27" fmla="*/ 1483811 h 3370881"/>
                          <a:gd name="connsiteX28" fmla="*/ 1151965 w 2661966"/>
                          <a:gd name="connsiteY28" fmla="*/ 1492776 h 3370881"/>
                          <a:gd name="connsiteX29" fmla="*/ 1281953 w 2661966"/>
                          <a:gd name="connsiteY29" fmla="*/ 1501740 h 3370881"/>
                          <a:gd name="connsiteX30" fmla="*/ 1465729 w 2661966"/>
                          <a:gd name="connsiteY30" fmla="*/ 1497258 h 3370881"/>
                          <a:gd name="connsiteX31" fmla="*/ 1510553 w 2661966"/>
                          <a:gd name="connsiteY31" fmla="*/ 1492776 h 3370881"/>
                          <a:gd name="connsiteX32" fmla="*/ 1582270 w 2661966"/>
                          <a:gd name="connsiteY32" fmla="*/ 1461399 h 3370881"/>
                          <a:gd name="connsiteX33" fmla="*/ 1604682 w 2661966"/>
                          <a:gd name="connsiteY33" fmla="*/ 1456917 h 3370881"/>
                          <a:gd name="connsiteX34" fmla="*/ 1622612 w 2661966"/>
                          <a:gd name="connsiteY34" fmla="*/ 1447952 h 3370881"/>
                          <a:gd name="connsiteX35" fmla="*/ 1645023 w 2661966"/>
                          <a:gd name="connsiteY35" fmla="*/ 1438987 h 3370881"/>
                          <a:gd name="connsiteX36" fmla="*/ 1662953 w 2661966"/>
                          <a:gd name="connsiteY36" fmla="*/ 1425540 h 3370881"/>
                          <a:gd name="connsiteX37" fmla="*/ 1698812 w 2661966"/>
                          <a:gd name="connsiteY37" fmla="*/ 1407611 h 3370881"/>
                          <a:gd name="connsiteX38" fmla="*/ 1739153 w 2661966"/>
                          <a:gd name="connsiteY38" fmla="*/ 1380717 h 3370881"/>
                          <a:gd name="connsiteX39" fmla="*/ 1752600 w 2661966"/>
                          <a:gd name="connsiteY39" fmla="*/ 1367270 h 3370881"/>
                          <a:gd name="connsiteX40" fmla="*/ 1775012 w 2661966"/>
                          <a:gd name="connsiteY40" fmla="*/ 1353823 h 3370881"/>
                          <a:gd name="connsiteX41" fmla="*/ 1797423 w 2661966"/>
                          <a:gd name="connsiteY41" fmla="*/ 1335893 h 3370881"/>
                          <a:gd name="connsiteX42" fmla="*/ 1810870 w 2661966"/>
                          <a:gd name="connsiteY42" fmla="*/ 1304517 h 3370881"/>
                          <a:gd name="connsiteX43" fmla="*/ 1815353 w 2661966"/>
                          <a:gd name="connsiteY43" fmla="*/ 1291070 h 3370881"/>
                          <a:gd name="connsiteX44" fmla="*/ 1801906 w 2661966"/>
                          <a:gd name="connsiteY44" fmla="*/ 1138670 h 3370881"/>
                          <a:gd name="connsiteX45" fmla="*/ 1792941 w 2661966"/>
                          <a:gd name="connsiteY45" fmla="*/ 1125223 h 3370881"/>
                          <a:gd name="connsiteX46" fmla="*/ 1757082 w 2661966"/>
                          <a:gd name="connsiteY46" fmla="*/ 1093846 h 3370881"/>
                          <a:gd name="connsiteX47" fmla="*/ 1730188 w 2661966"/>
                          <a:gd name="connsiteY47" fmla="*/ 1066952 h 3370881"/>
                          <a:gd name="connsiteX48" fmla="*/ 1703294 w 2661966"/>
                          <a:gd name="connsiteY48" fmla="*/ 1049023 h 3370881"/>
                          <a:gd name="connsiteX49" fmla="*/ 1622612 w 2661966"/>
                          <a:gd name="connsiteY49" fmla="*/ 1053505 h 3370881"/>
                          <a:gd name="connsiteX50" fmla="*/ 1595718 w 2661966"/>
                          <a:gd name="connsiteY50" fmla="*/ 1062470 h 3370881"/>
                          <a:gd name="connsiteX51" fmla="*/ 1573306 w 2661966"/>
                          <a:gd name="connsiteY51" fmla="*/ 1066952 h 3370881"/>
                          <a:gd name="connsiteX52" fmla="*/ 1453385 w 2661966"/>
                          <a:gd name="connsiteY52" fmla="*/ 1082761 h 3370881"/>
                          <a:gd name="connsiteX53" fmla="*/ 1326776 w 2661966"/>
                          <a:gd name="connsiteY53" fmla="*/ 1062470 h 3370881"/>
                          <a:gd name="connsiteX54" fmla="*/ 1308847 w 2661966"/>
                          <a:gd name="connsiteY54" fmla="*/ 1057987 h 3370881"/>
                          <a:gd name="connsiteX55" fmla="*/ 1277470 w 2661966"/>
                          <a:gd name="connsiteY55" fmla="*/ 1053505 h 3370881"/>
                          <a:gd name="connsiteX56" fmla="*/ 1259541 w 2661966"/>
                          <a:gd name="connsiteY56" fmla="*/ 1049023 h 3370881"/>
                          <a:gd name="connsiteX57" fmla="*/ 1232647 w 2661966"/>
                          <a:gd name="connsiteY57" fmla="*/ 1044540 h 3370881"/>
                          <a:gd name="connsiteX58" fmla="*/ 1053353 w 2661966"/>
                          <a:gd name="connsiteY58" fmla="*/ 1049023 h 3370881"/>
                          <a:gd name="connsiteX59" fmla="*/ 1035423 w 2661966"/>
                          <a:gd name="connsiteY59" fmla="*/ 1053505 h 3370881"/>
                          <a:gd name="connsiteX60" fmla="*/ 1008529 w 2661966"/>
                          <a:gd name="connsiteY60" fmla="*/ 1057987 h 3370881"/>
                          <a:gd name="connsiteX61" fmla="*/ 995082 w 2661966"/>
                          <a:gd name="connsiteY61" fmla="*/ 1062470 h 3370881"/>
                          <a:gd name="connsiteX62" fmla="*/ 945776 w 2661966"/>
                          <a:gd name="connsiteY62" fmla="*/ 1031093 h 3370881"/>
                          <a:gd name="connsiteX63" fmla="*/ 941294 w 2661966"/>
                          <a:gd name="connsiteY63" fmla="*/ 1017646 h 3370881"/>
                          <a:gd name="connsiteX64" fmla="*/ 932329 w 2661966"/>
                          <a:gd name="connsiteY64" fmla="*/ 919034 h 3370881"/>
                          <a:gd name="connsiteX65" fmla="*/ 914400 w 2661966"/>
                          <a:gd name="connsiteY65" fmla="*/ 901105 h 3370881"/>
                          <a:gd name="connsiteX66" fmla="*/ 918882 w 2661966"/>
                          <a:gd name="connsiteY66" fmla="*/ 869729 h 3370881"/>
                          <a:gd name="connsiteX67" fmla="*/ 941294 w 2661966"/>
                          <a:gd name="connsiteY67" fmla="*/ 865246 h 3370881"/>
                          <a:gd name="connsiteX68" fmla="*/ 959223 w 2661966"/>
                          <a:gd name="connsiteY68" fmla="*/ 851799 h 3370881"/>
                          <a:gd name="connsiteX69" fmla="*/ 990600 w 2661966"/>
                          <a:gd name="connsiteY69" fmla="*/ 847317 h 3370881"/>
                          <a:gd name="connsiteX70" fmla="*/ 1129553 w 2661966"/>
                          <a:gd name="connsiteY70" fmla="*/ 838352 h 3370881"/>
                          <a:gd name="connsiteX71" fmla="*/ 1147482 w 2661966"/>
                          <a:gd name="connsiteY71" fmla="*/ 829387 h 3370881"/>
                          <a:gd name="connsiteX72" fmla="*/ 1178859 w 2661966"/>
                          <a:gd name="connsiteY72" fmla="*/ 806976 h 3370881"/>
                          <a:gd name="connsiteX73" fmla="*/ 1192306 w 2661966"/>
                          <a:gd name="connsiteY73" fmla="*/ 793529 h 3370881"/>
                          <a:gd name="connsiteX74" fmla="*/ 1214718 w 2661966"/>
                          <a:gd name="connsiteY74" fmla="*/ 784564 h 3370881"/>
                          <a:gd name="connsiteX75" fmla="*/ 1241612 w 2661966"/>
                          <a:gd name="connsiteY75" fmla="*/ 771117 h 3370881"/>
                          <a:gd name="connsiteX76" fmla="*/ 1277470 w 2661966"/>
                          <a:gd name="connsiteY76" fmla="*/ 753187 h 3370881"/>
                          <a:gd name="connsiteX77" fmla="*/ 1295400 w 2661966"/>
                          <a:gd name="connsiteY77" fmla="*/ 730776 h 3370881"/>
                          <a:gd name="connsiteX78" fmla="*/ 1317812 w 2661966"/>
                          <a:gd name="connsiteY78" fmla="*/ 708364 h 3370881"/>
                          <a:gd name="connsiteX79" fmla="*/ 1353670 w 2661966"/>
                          <a:gd name="connsiteY79" fmla="*/ 663540 h 3370881"/>
                          <a:gd name="connsiteX80" fmla="*/ 1371600 w 2661966"/>
                          <a:gd name="connsiteY80" fmla="*/ 636646 h 3370881"/>
                          <a:gd name="connsiteX81" fmla="*/ 1380565 w 2661966"/>
                          <a:gd name="connsiteY81" fmla="*/ 596305 h 3370881"/>
                          <a:gd name="connsiteX82" fmla="*/ 1385047 w 2661966"/>
                          <a:gd name="connsiteY82" fmla="*/ 582858 h 3370881"/>
                          <a:gd name="connsiteX83" fmla="*/ 1380565 w 2661966"/>
                          <a:gd name="connsiteY83" fmla="*/ 533552 h 3370881"/>
                          <a:gd name="connsiteX84" fmla="*/ 1367118 w 2661966"/>
                          <a:gd name="connsiteY84" fmla="*/ 524587 h 3370881"/>
                          <a:gd name="connsiteX85" fmla="*/ 1349188 w 2661966"/>
                          <a:gd name="connsiteY85" fmla="*/ 520105 h 3370881"/>
                          <a:gd name="connsiteX86" fmla="*/ 1324871 w 2661966"/>
                          <a:gd name="connsiteY86" fmla="*/ 516855 h 3370881"/>
                          <a:gd name="connsiteX87" fmla="*/ 1280048 w 2661966"/>
                          <a:gd name="connsiteY87" fmla="*/ 523243 h 3370881"/>
                          <a:gd name="connsiteX88" fmla="*/ 1250576 w 2661966"/>
                          <a:gd name="connsiteY88" fmla="*/ 529070 h 3370881"/>
                          <a:gd name="connsiteX89" fmla="*/ 1210235 w 2661966"/>
                          <a:gd name="connsiteY89" fmla="*/ 542517 h 3370881"/>
                          <a:gd name="connsiteX90" fmla="*/ 1183341 w 2661966"/>
                          <a:gd name="connsiteY90" fmla="*/ 555964 h 3370881"/>
                          <a:gd name="connsiteX91" fmla="*/ 1160929 w 2661966"/>
                          <a:gd name="connsiteY91" fmla="*/ 569411 h 3370881"/>
                          <a:gd name="connsiteX92" fmla="*/ 1134035 w 2661966"/>
                          <a:gd name="connsiteY92" fmla="*/ 578376 h 3370881"/>
                          <a:gd name="connsiteX93" fmla="*/ 1111623 w 2661966"/>
                          <a:gd name="connsiteY93" fmla="*/ 587340 h 3370881"/>
                          <a:gd name="connsiteX94" fmla="*/ 1084729 w 2661966"/>
                          <a:gd name="connsiteY94" fmla="*/ 596305 h 3370881"/>
                          <a:gd name="connsiteX95" fmla="*/ 986118 w 2661966"/>
                          <a:gd name="connsiteY95" fmla="*/ 591823 h 3370881"/>
                          <a:gd name="connsiteX96" fmla="*/ 927847 w 2661966"/>
                          <a:gd name="connsiteY96" fmla="*/ 578376 h 3370881"/>
                          <a:gd name="connsiteX97" fmla="*/ 896470 w 2661966"/>
                          <a:gd name="connsiteY97" fmla="*/ 555964 h 3370881"/>
                          <a:gd name="connsiteX98" fmla="*/ 883023 w 2661966"/>
                          <a:gd name="connsiteY98" fmla="*/ 546999 h 3370881"/>
                          <a:gd name="connsiteX99" fmla="*/ 865094 w 2661966"/>
                          <a:gd name="connsiteY99" fmla="*/ 497693 h 3370881"/>
                          <a:gd name="connsiteX100" fmla="*/ 869576 w 2661966"/>
                          <a:gd name="connsiteY100" fmla="*/ 403564 h 3370881"/>
                          <a:gd name="connsiteX101" fmla="*/ 874059 w 2661966"/>
                          <a:gd name="connsiteY101" fmla="*/ 385634 h 3370881"/>
                          <a:gd name="connsiteX102" fmla="*/ 883023 w 2661966"/>
                          <a:gd name="connsiteY102" fmla="*/ 372187 h 3370881"/>
                          <a:gd name="connsiteX103" fmla="*/ 913728 w 2661966"/>
                          <a:gd name="connsiteY103" fmla="*/ 342268 h 3370881"/>
                          <a:gd name="connsiteX104" fmla="*/ 914400 w 2661966"/>
                          <a:gd name="connsiteY104" fmla="*/ 385634 h 3370881"/>
                          <a:gd name="connsiteX105" fmla="*/ 909918 w 2661966"/>
                          <a:gd name="connsiteY105" fmla="*/ 408046 h 3370881"/>
                          <a:gd name="connsiteX106" fmla="*/ 900953 w 2661966"/>
                          <a:gd name="connsiteY106" fmla="*/ 466317 h 3370881"/>
                          <a:gd name="connsiteX107" fmla="*/ 905435 w 2661966"/>
                          <a:gd name="connsiteY107" fmla="*/ 515623 h 3370881"/>
                          <a:gd name="connsiteX108" fmla="*/ 932329 w 2661966"/>
                          <a:gd name="connsiteY108" fmla="*/ 551481 h 3370881"/>
                          <a:gd name="connsiteX109" fmla="*/ 954741 w 2661966"/>
                          <a:gd name="connsiteY109" fmla="*/ 560446 h 3370881"/>
                          <a:gd name="connsiteX110" fmla="*/ 972670 w 2661966"/>
                          <a:gd name="connsiteY110" fmla="*/ 569411 h 3370881"/>
                          <a:gd name="connsiteX111" fmla="*/ 1066800 w 2661966"/>
                          <a:gd name="connsiteY111" fmla="*/ 564929 h 3370881"/>
                          <a:gd name="connsiteX112" fmla="*/ 1111623 w 2661966"/>
                          <a:gd name="connsiteY112" fmla="*/ 551481 h 3370881"/>
                          <a:gd name="connsiteX113" fmla="*/ 1129553 w 2661966"/>
                          <a:gd name="connsiteY113" fmla="*/ 538034 h 3370881"/>
                          <a:gd name="connsiteX114" fmla="*/ 1156447 w 2661966"/>
                          <a:gd name="connsiteY114" fmla="*/ 511140 h 3370881"/>
                          <a:gd name="connsiteX115" fmla="*/ 1160929 w 2661966"/>
                          <a:gd name="connsiteY115" fmla="*/ 493211 h 3370881"/>
                          <a:gd name="connsiteX116" fmla="*/ 1178859 w 2661966"/>
                          <a:gd name="connsiteY116" fmla="*/ 331846 h 3370881"/>
                          <a:gd name="connsiteX117" fmla="*/ 1215315 w 2661966"/>
                          <a:gd name="connsiteY117" fmla="*/ 270289 h 3370881"/>
                          <a:gd name="connsiteX118" fmla="*/ 1214718 w 2661966"/>
                          <a:gd name="connsiteY118" fmla="*/ 367705 h 3370881"/>
                          <a:gd name="connsiteX119" fmla="*/ 1201270 w 2661966"/>
                          <a:gd name="connsiteY119" fmla="*/ 412529 h 3370881"/>
                          <a:gd name="connsiteX120" fmla="*/ 1210235 w 2661966"/>
                          <a:gd name="connsiteY120" fmla="*/ 461834 h 3370881"/>
                          <a:gd name="connsiteX121" fmla="*/ 1214718 w 2661966"/>
                          <a:gd name="connsiteY121" fmla="*/ 475281 h 3370881"/>
                          <a:gd name="connsiteX122" fmla="*/ 1231975 w 2661966"/>
                          <a:gd name="connsiteY122" fmla="*/ 478531 h 3370881"/>
                          <a:gd name="connsiteX123" fmla="*/ 1252481 w 2661966"/>
                          <a:gd name="connsiteY123" fmla="*/ 492651 h 3370881"/>
                          <a:gd name="connsiteX124" fmla="*/ 1317812 w 2661966"/>
                          <a:gd name="connsiteY124" fmla="*/ 488168 h 3370881"/>
                          <a:gd name="connsiteX125" fmla="*/ 1357480 w 2661966"/>
                          <a:gd name="connsiteY125" fmla="*/ 477299 h 3370881"/>
                          <a:gd name="connsiteX126" fmla="*/ 1506070 w 2661966"/>
                          <a:gd name="connsiteY126" fmla="*/ 457352 h 3370881"/>
                          <a:gd name="connsiteX127" fmla="*/ 1550894 w 2661966"/>
                          <a:gd name="connsiteY127" fmla="*/ 430458 h 3370881"/>
                          <a:gd name="connsiteX128" fmla="*/ 1564341 w 2661966"/>
                          <a:gd name="connsiteY128" fmla="*/ 417011 h 3370881"/>
                          <a:gd name="connsiteX129" fmla="*/ 1586753 w 2661966"/>
                          <a:gd name="connsiteY129" fmla="*/ 399081 h 3370881"/>
                          <a:gd name="connsiteX130" fmla="*/ 1595718 w 2661966"/>
                          <a:gd name="connsiteY130" fmla="*/ 381152 h 3370881"/>
                          <a:gd name="connsiteX131" fmla="*/ 1622664 w 2661966"/>
                          <a:gd name="connsiteY131" fmla="*/ 352560 h 3370881"/>
                          <a:gd name="connsiteX132" fmla="*/ 1639116 w 2661966"/>
                          <a:gd name="connsiteY132" fmla="*/ 291047 h 3370881"/>
                          <a:gd name="connsiteX133" fmla="*/ 1604852 w 2661966"/>
                          <a:gd name="connsiteY133" fmla="*/ 236279 h 3370881"/>
                          <a:gd name="connsiteX134" fmla="*/ 1537447 w 2661966"/>
                          <a:gd name="connsiteY134" fmla="*/ 188411 h 3370881"/>
                          <a:gd name="connsiteX135" fmla="*/ 1649755 w 2661966"/>
                          <a:gd name="connsiteY135" fmla="*/ 229512 h 3370881"/>
                          <a:gd name="connsiteX136" fmla="*/ 1709532 w 2661966"/>
                          <a:gd name="connsiteY136" fmla="*/ 305101 h 3370881"/>
                          <a:gd name="connsiteX137" fmla="*/ 1655669 w 2661966"/>
                          <a:gd name="connsiteY137" fmla="*/ 407486 h 3370881"/>
                          <a:gd name="connsiteX138" fmla="*/ 1658470 w 2661966"/>
                          <a:gd name="connsiteY138" fmla="*/ 412529 h 3370881"/>
                          <a:gd name="connsiteX139" fmla="*/ 1685365 w 2661966"/>
                          <a:gd name="connsiteY139" fmla="*/ 390117 h 3370881"/>
                          <a:gd name="connsiteX140" fmla="*/ 1694329 w 2661966"/>
                          <a:gd name="connsiteY140" fmla="*/ 376670 h 3370881"/>
                          <a:gd name="connsiteX141" fmla="*/ 1734670 w 2661966"/>
                          <a:gd name="connsiteY141" fmla="*/ 354258 h 3370881"/>
                          <a:gd name="connsiteX142" fmla="*/ 1743635 w 2661966"/>
                          <a:gd name="connsiteY142" fmla="*/ 340811 h 3370881"/>
                          <a:gd name="connsiteX143" fmla="*/ 1757082 w 2661966"/>
                          <a:gd name="connsiteY143" fmla="*/ 336329 h 3370881"/>
                          <a:gd name="connsiteX144" fmla="*/ 1843909 w 2661966"/>
                          <a:gd name="connsiteY144" fmla="*/ 262341 h 3370881"/>
                          <a:gd name="connsiteX145" fmla="*/ 1874221 w 2661966"/>
                          <a:gd name="connsiteY145" fmla="*/ 202194 h 3370881"/>
                          <a:gd name="connsiteX146" fmla="*/ 1828094 w 2661966"/>
                          <a:gd name="connsiteY146" fmla="*/ 136767 h 3370881"/>
                          <a:gd name="connsiteX147" fmla="*/ 1772023 w 2661966"/>
                          <a:gd name="connsiteY147" fmla="*/ 77249 h 3370881"/>
                          <a:gd name="connsiteX148" fmla="*/ 1948888 w 2661966"/>
                          <a:gd name="connsiteY148" fmla="*/ 178018 h 3370881"/>
                          <a:gd name="connsiteX149" fmla="*/ 1960270 w 2661966"/>
                          <a:gd name="connsiteY149" fmla="*/ 216177 h 3370881"/>
                          <a:gd name="connsiteX150" fmla="*/ 1952362 w 2661966"/>
                          <a:gd name="connsiteY150" fmla="*/ 254265 h 3370881"/>
                          <a:gd name="connsiteX151" fmla="*/ 1874221 w 2661966"/>
                          <a:gd name="connsiteY151" fmla="*/ 318698 h 3370881"/>
                          <a:gd name="connsiteX152" fmla="*/ 1788459 w 2661966"/>
                          <a:gd name="connsiteY152" fmla="*/ 367705 h 3370881"/>
                          <a:gd name="connsiteX153" fmla="*/ 1761565 w 2661966"/>
                          <a:gd name="connsiteY153" fmla="*/ 390117 h 3370881"/>
                          <a:gd name="connsiteX154" fmla="*/ 1783976 w 2661966"/>
                          <a:gd name="connsiteY154" fmla="*/ 399081 h 3370881"/>
                          <a:gd name="connsiteX155" fmla="*/ 1878106 w 2661966"/>
                          <a:gd name="connsiteY155" fmla="*/ 390117 h 3370881"/>
                          <a:gd name="connsiteX156" fmla="*/ 1891553 w 2661966"/>
                          <a:gd name="connsiteY156" fmla="*/ 381152 h 3370881"/>
                          <a:gd name="connsiteX157" fmla="*/ 1918447 w 2661966"/>
                          <a:gd name="connsiteY157" fmla="*/ 372187 h 3370881"/>
                          <a:gd name="connsiteX158" fmla="*/ 1940859 w 2661966"/>
                          <a:gd name="connsiteY158" fmla="*/ 358740 h 3370881"/>
                          <a:gd name="connsiteX159" fmla="*/ 1954306 w 2661966"/>
                          <a:gd name="connsiteY159" fmla="*/ 354258 h 3370881"/>
                          <a:gd name="connsiteX160" fmla="*/ 2103145 w 2661966"/>
                          <a:gd name="connsiteY160" fmla="*/ 202207 h 3370881"/>
                          <a:gd name="connsiteX161" fmla="*/ 2039489 w 2661966"/>
                          <a:gd name="connsiteY161" fmla="*/ 58506 h 3370881"/>
                          <a:gd name="connsiteX162" fmla="*/ 2114575 w 2661966"/>
                          <a:gd name="connsiteY162" fmla="*/ 75207 h 3370881"/>
                          <a:gd name="connsiteX163" fmla="*/ 2169347 w 2661966"/>
                          <a:gd name="connsiteY163" fmla="*/ 104479 h 3370881"/>
                          <a:gd name="connsiteX164" fmla="*/ 2183354 w 2661966"/>
                          <a:gd name="connsiteY164" fmla="*/ 192893 h 3370881"/>
                          <a:gd name="connsiteX165" fmla="*/ 2170300 w 2661966"/>
                          <a:gd name="connsiteY165" fmla="*/ 271231 h 3370881"/>
                          <a:gd name="connsiteX166" fmla="*/ 2096795 w 2661966"/>
                          <a:gd name="connsiteY166" fmla="*/ 316507 h 3370881"/>
                          <a:gd name="connsiteX167" fmla="*/ 1999129 w 2661966"/>
                          <a:gd name="connsiteY167" fmla="*/ 358740 h 3370881"/>
                          <a:gd name="connsiteX168" fmla="*/ 1994647 w 2661966"/>
                          <a:gd name="connsiteY168" fmla="*/ 372187 h 3370881"/>
                          <a:gd name="connsiteX169" fmla="*/ 2039470 w 2661966"/>
                          <a:gd name="connsiteY169" fmla="*/ 390117 h 3370881"/>
                          <a:gd name="connsiteX170" fmla="*/ 2115670 w 2661966"/>
                          <a:gd name="connsiteY170" fmla="*/ 390117 h 3370881"/>
                          <a:gd name="connsiteX171" fmla="*/ 2160494 w 2661966"/>
                          <a:gd name="connsiteY171" fmla="*/ 376670 h 3370881"/>
                          <a:gd name="connsiteX172" fmla="*/ 2191870 w 2661966"/>
                          <a:gd name="connsiteY172" fmla="*/ 363223 h 3370881"/>
                          <a:gd name="connsiteX173" fmla="*/ 2205318 w 2661966"/>
                          <a:gd name="connsiteY173" fmla="*/ 358740 h 3370881"/>
                          <a:gd name="connsiteX174" fmla="*/ 2273487 w 2661966"/>
                          <a:gd name="connsiteY174" fmla="*/ 280486 h 3370881"/>
                          <a:gd name="connsiteX175" fmla="*/ 2312894 w 2661966"/>
                          <a:gd name="connsiteY175" fmla="*/ 183929 h 3370881"/>
                          <a:gd name="connsiteX176" fmla="*/ 2339788 w 2661966"/>
                          <a:gd name="connsiteY176" fmla="*/ 151 h 3370881"/>
                          <a:gd name="connsiteX177" fmla="*/ 2357718 w 2661966"/>
                          <a:gd name="connsiteY177" fmla="*/ 215305 h 3370881"/>
                          <a:gd name="connsiteX178" fmla="*/ 2308598 w 2661966"/>
                          <a:gd name="connsiteY178" fmla="*/ 319520 h 3370881"/>
                          <a:gd name="connsiteX179" fmla="*/ 2245659 w 2661966"/>
                          <a:gd name="connsiteY179" fmla="*/ 390117 h 3370881"/>
                          <a:gd name="connsiteX180" fmla="*/ 2254623 w 2661966"/>
                          <a:gd name="connsiteY180" fmla="*/ 403564 h 3370881"/>
                          <a:gd name="connsiteX181" fmla="*/ 2353235 w 2661966"/>
                          <a:gd name="connsiteY181" fmla="*/ 399081 h 3370881"/>
                          <a:gd name="connsiteX182" fmla="*/ 2366682 w 2661966"/>
                          <a:gd name="connsiteY182" fmla="*/ 394599 h 3370881"/>
                          <a:gd name="connsiteX183" fmla="*/ 2389094 w 2661966"/>
                          <a:gd name="connsiteY183" fmla="*/ 390117 h 3370881"/>
                          <a:gd name="connsiteX184" fmla="*/ 2424953 w 2661966"/>
                          <a:gd name="connsiteY184" fmla="*/ 367705 h 3370881"/>
                          <a:gd name="connsiteX185" fmla="*/ 2528047 w 2661966"/>
                          <a:gd name="connsiteY185" fmla="*/ 292700 h 3370881"/>
                          <a:gd name="connsiteX186" fmla="*/ 2541495 w 2661966"/>
                          <a:gd name="connsiteY186" fmla="*/ 62906 h 3370881"/>
                          <a:gd name="connsiteX187" fmla="*/ 2591304 w 2661966"/>
                          <a:gd name="connsiteY187" fmla="*/ 214081 h 3370881"/>
                          <a:gd name="connsiteX188" fmla="*/ 2602790 w 2661966"/>
                          <a:gd name="connsiteY188" fmla="*/ 290907 h 3370881"/>
                          <a:gd name="connsiteX189" fmla="*/ 2660388 w 2661966"/>
                          <a:gd name="connsiteY189" fmla="*/ 338644 h 3370881"/>
                          <a:gd name="connsiteX190" fmla="*/ 2531969 w 2661966"/>
                          <a:gd name="connsiteY190" fmla="*/ 383206 h 3370881"/>
                          <a:gd name="connsiteX191" fmla="*/ 2442882 w 2661966"/>
                          <a:gd name="connsiteY191" fmla="*/ 403564 h 3370881"/>
                          <a:gd name="connsiteX192" fmla="*/ 2398059 w 2661966"/>
                          <a:gd name="connsiteY192" fmla="*/ 417011 h 3370881"/>
                          <a:gd name="connsiteX193" fmla="*/ 2375647 w 2661966"/>
                          <a:gd name="connsiteY193" fmla="*/ 425976 h 3370881"/>
                          <a:gd name="connsiteX194" fmla="*/ 2357718 w 2661966"/>
                          <a:gd name="connsiteY194" fmla="*/ 430458 h 3370881"/>
                          <a:gd name="connsiteX195" fmla="*/ 2344270 w 2661966"/>
                          <a:gd name="connsiteY195" fmla="*/ 461834 h 3370881"/>
                          <a:gd name="connsiteX196" fmla="*/ 2353235 w 2661966"/>
                          <a:gd name="connsiteY196" fmla="*/ 502176 h 3370881"/>
                          <a:gd name="connsiteX197" fmla="*/ 2362200 w 2661966"/>
                          <a:gd name="connsiteY197" fmla="*/ 515623 h 3370881"/>
                          <a:gd name="connsiteX198" fmla="*/ 2344270 w 2661966"/>
                          <a:gd name="connsiteY198" fmla="*/ 587340 h 3370881"/>
                          <a:gd name="connsiteX199" fmla="*/ 2321859 w 2661966"/>
                          <a:gd name="connsiteY199" fmla="*/ 614234 h 3370881"/>
                          <a:gd name="connsiteX200" fmla="*/ 2308412 w 2661966"/>
                          <a:gd name="connsiteY200" fmla="*/ 636646 h 3370881"/>
                          <a:gd name="connsiteX201" fmla="*/ 2281518 w 2661966"/>
                          <a:gd name="connsiteY201" fmla="*/ 641129 h 3370881"/>
                          <a:gd name="connsiteX202" fmla="*/ 2259106 w 2661966"/>
                          <a:gd name="connsiteY202" fmla="*/ 636646 h 3370881"/>
                          <a:gd name="connsiteX203" fmla="*/ 2277035 w 2661966"/>
                          <a:gd name="connsiteY203" fmla="*/ 578376 h 3370881"/>
                          <a:gd name="connsiteX204" fmla="*/ 2290482 w 2661966"/>
                          <a:gd name="connsiteY204" fmla="*/ 542517 h 3370881"/>
                          <a:gd name="connsiteX205" fmla="*/ 2286000 w 2661966"/>
                          <a:gd name="connsiteY205" fmla="*/ 506658 h 3370881"/>
                          <a:gd name="connsiteX206" fmla="*/ 2245659 w 2661966"/>
                          <a:gd name="connsiteY206" fmla="*/ 448387 h 3370881"/>
                          <a:gd name="connsiteX207" fmla="*/ 2200835 w 2661966"/>
                          <a:gd name="connsiteY207" fmla="*/ 430458 h 3370881"/>
                          <a:gd name="connsiteX208" fmla="*/ 2169459 w 2661966"/>
                          <a:gd name="connsiteY208" fmla="*/ 425976 h 3370881"/>
                          <a:gd name="connsiteX209" fmla="*/ 2102223 w 2661966"/>
                          <a:gd name="connsiteY209" fmla="*/ 430458 h 3370881"/>
                          <a:gd name="connsiteX210" fmla="*/ 2084294 w 2661966"/>
                          <a:gd name="connsiteY210" fmla="*/ 439423 h 3370881"/>
                          <a:gd name="connsiteX211" fmla="*/ 2070847 w 2661966"/>
                          <a:gd name="connsiteY211" fmla="*/ 443905 h 3370881"/>
                          <a:gd name="connsiteX212" fmla="*/ 2061882 w 2661966"/>
                          <a:gd name="connsiteY212" fmla="*/ 461834 h 3370881"/>
                          <a:gd name="connsiteX213" fmla="*/ 2034988 w 2661966"/>
                          <a:gd name="connsiteY213" fmla="*/ 475281 h 3370881"/>
                          <a:gd name="connsiteX214" fmla="*/ 1783976 w 2661966"/>
                          <a:gd name="connsiteY214" fmla="*/ 479764 h 3370881"/>
                          <a:gd name="connsiteX215" fmla="*/ 1766047 w 2661966"/>
                          <a:gd name="connsiteY215" fmla="*/ 488729 h 3370881"/>
                          <a:gd name="connsiteX216" fmla="*/ 1703294 w 2661966"/>
                          <a:gd name="connsiteY216" fmla="*/ 506658 h 3370881"/>
                          <a:gd name="connsiteX217" fmla="*/ 1689847 w 2661966"/>
                          <a:gd name="connsiteY217" fmla="*/ 511140 h 3370881"/>
                          <a:gd name="connsiteX218" fmla="*/ 1676400 w 2661966"/>
                          <a:gd name="connsiteY218" fmla="*/ 520105 h 3370881"/>
                          <a:gd name="connsiteX219" fmla="*/ 1649506 w 2661966"/>
                          <a:gd name="connsiteY219" fmla="*/ 529070 h 3370881"/>
                          <a:gd name="connsiteX220" fmla="*/ 1636059 w 2661966"/>
                          <a:gd name="connsiteY220" fmla="*/ 538034 h 3370881"/>
                          <a:gd name="connsiteX221" fmla="*/ 1622612 w 2661966"/>
                          <a:gd name="connsiteY221" fmla="*/ 551481 h 3370881"/>
                          <a:gd name="connsiteX222" fmla="*/ 1609165 w 2661966"/>
                          <a:gd name="connsiteY222" fmla="*/ 555964 h 3370881"/>
                          <a:gd name="connsiteX223" fmla="*/ 1577788 w 2661966"/>
                          <a:gd name="connsiteY223" fmla="*/ 587340 h 3370881"/>
                          <a:gd name="connsiteX224" fmla="*/ 1568823 w 2661966"/>
                          <a:gd name="connsiteY224" fmla="*/ 600787 h 3370881"/>
                          <a:gd name="connsiteX225" fmla="*/ 1555376 w 2661966"/>
                          <a:gd name="connsiteY225" fmla="*/ 614234 h 3370881"/>
                          <a:gd name="connsiteX226" fmla="*/ 1524000 w 2661966"/>
                          <a:gd name="connsiteY226" fmla="*/ 654576 h 3370881"/>
                          <a:gd name="connsiteX227" fmla="*/ 1519518 w 2661966"/>
                          <a:gd name="connsiteY227" fmla="*/ 668023 h 3370881"/>
                          <a:gd name="connsiteX228" fmla="*/ 1528482 w 2661966"/>
                          <a:gd name="connsiteY228" fmla="*/ 708364 h 3370881"/>
                          <a:gd name="connsiteX229" fmla="*/ 1537447 w 2661966"/>
                          <a:gd name="connsiteY229" fmla="*/ 721811 h 3370881"/>
                          <a:gd name="connsiteX230" fmla="*/ 1568823 w 2661966"/>
                          <a:gd name="connsiteY230" fmla="*/ 712846 h 3370881"/>
                          <a:gd name="connsiteX231" fmla="*/ 1600200 w 2661966"/>
                          <a:gd name="connsiteY231" fmla="*/ 712846 h 3370881"/>
                          <a:gd name="connsiteX232" fmla="*/ 1631576 w 2661966"/>
                          <a:gd name="connsiteY232" fmla="*/ 690434 h 3370881"/>
                          <a:gd name="connsiteX233" fmla="*/ 1645023 w 2661966"/>
                          <a:gd name="connsiteY233" fmla="*/ 676987 h 3370881"/>
                          <a:gd name="connsiteX234" fmla="*/ 1685365 w 2661966"/>
                          <a:gd name="connsiteY234" fmla="*/ 645611 h 3370881"/>
                          <a:gd name="connsiteX235" fmla="*/ 1716741 w 2661966"/>
                          <a:gd name="connsiteY235" fmla="*/ 614234 h 3370881"/>
                          <a:gd name="connsiteX236" fmla="*/ 1748118 w 2661966"/>
                          <a:gd name="connsiteY236" fmla="*/ 596305 h 3370881"/>
                          <a:gd name="connsiteX237" fmla="*/ 1761565 w 2661966"/>
                          <a:gd name="connsiteY237" fmla="*/ 591823 h 3370881"/>
                          <a:gd name="connsiteX238" fmla="*/ 1779494 w 2661966"/>
                          <a:gd name="connsiteY238" fmla="*/ 582858 h 3370881"/>
                          <a:gd name="connsiteX239" fmla="*/ 1815353 w 2661966"/>
                          <a:gd name="connsiteY239" fmla="*/ 573893 h 3370881"/>
                          <a:gd name="connsiteX240" fmla="*/ 2030506 w 2661966"/>
                          <a:gd name="connsiteY240" fmla="*/ 578376 h 3370881"/>
                          <a:gd name="connsiteX241" fmla="*/ 2017059 w 2661966"/>
                          <a:gd name="connsiteY241" fmla="*/ 600787 h 3370881"/>
                          <a:gd name="connsiteX242" fmla="*/ 1981200 w 2661966"/>
                          <a:gd name="connsiteY242" fmla="*/ 636646 h 3370881"/>
                          <a:gd name="connsiteX243" fmla="*/ 1967753 w 2661966"/>
                          <a:gd name="connsiteY243" fmla="*/ 650093 h 3370881"/>
                          <a:gd name="connsiteX244" fmla="*/ 1936376 w 2661966"/>
                          <a:gd name="connsiteY244" fmla="*/ 690434 h 3370881"/>
                          <a:gd name="connsiteX245" fmla="*/ 1905000 w 2661966"/>
                          <a:gd name="connsiteY245" fmla="*/ 717329 h 3370881"/>
                          <a:gd name="connsiteX246" fmla="*/ 1860176 w 2661966"/>
                          <a:gd name="connsiteY246" fmla="*/ 735258 h 3370881"/>
                          <a:gd name="connsiteX247" fmla="*/ 1788459 w 2661966"/>
                          <a:gd name="connsiteY247" fmla="*/ 744223 h 3370881"/>
                          <a:gd name="connsiteX248" fmla="*/ 1846729 w 2661966"/>
                          <a:gd name="connsiteY248" fmla="*/ 802493 h 3370881"/>
                          <a:gd name="connsiteX249" fmla="*/ 1913965 w 2661966"/>
                          <a:gd name="connsiteY249" fmla="*/ 829387 h 3370881"/>
                          <a:gd name="connsiteX250" fmla="*/ 1922929 w 2661966"/>
                          <a:gd name="connsiteY250" fmla="*/ 842834 h 3370881"/>
                          <a:gd name="connsiteX251" fmla="*/ 1967753 w 2661966"/>
                          <a:gd name="connsiteY251" fmla="*/ 883176 h 3370881"/>
                          <a:gd name="connsiteX252" fmla="*/ 1981200 w 2661966"/>
                          <a:gd name="connsiteY252" fmla="*/ 896623 h 3370881"/>
                          <a:gd name="connsiteX253" fmla="*/ 1994647 w 2661966"/>
                          <a:gd name="connsiteY253" fmla="*/ 905587 h 3370881"/>
                          <a:gd name="connsiteX254" fmla="*/ 2021541 w 2661966"/>
                          <a:gd name="connsiteY254" fmla="*/ 927999 h 3370881"/>
                          <a:gd name="connsiteX255" fmla="*/ 2030506 w 2661966"/>
                          <a:gd name="connsiteY255" fmla="*/ 941446 h 3370881"/>
                          <a:gd name="connsiteX256" fmla="*/ 2057400 w 2661966"/>
                          <a:gd name="connsiteY256" fmla="*/ 968340 h 3370881"/>
                          <a:gd name="connsiteX257" fmla="*/ 2088776 w 2661966"/>
                          <a:gd name="connsiteY257" fmla="*/ 1013164 h 3370881"/>
                          <a:gd name="connsiteX258" fmla="*/ 2115670 w 2661966"/>
                          <a:gd name="connsiteY258" fmla="*/ 1057987 h 3370881"/>
                          <a:gd name="connsiteX259" fmla="*/ 2120153 w 2661966"/>
                          <a:gd name="connsiteY259" fmla="*/ 1089364 h 3370881"/>
                          <a:gd name="connsiteX260" fmla="*/ 2138082 w 2661966"/>
                          <a:gd name="connsiteY260" fmla="*/ 1143152 h 3370881"/>
                          <a:gd name="connsiteX261" fmla="*/ 2147047 w 2661966"/>
                          <a:gd name="connsiteY261" fmla="*/ 1196940 h 3370881"/>
                          <a:gd name="connsiteX262" fmla="*/ 2151529 w 2661966"/>
                          <a:gd name="connsiteY262" fmla="*/ 1210387 h 3370881"/>
                          <a:gd name="connsiteX263" fmla="*/ 2156012 w 2661966"/>
                          <a:gd name="connsiteY263" fmla="*/ 1228317 h 3370881"/>
                          <a:gd name="connsiteX264" fmla="*/ 2173941 w 2661966"/>
                          <a:gd name="connsiteY264" fmla="*/ 1295552 h 3370881"/>
                          <a:gd name="connsiteX265" fmla="*/ 2182906 w 2661966"/>
                          <a:gd name="connsiteY265" fmla="*/ 1313481 h 3370881"/>
                          <a:gd name="connsiteX266" fmla="*/ 2187388 w 2661966"/>
                          <a:gd name="connsiteY266" fmla="*/ 1331411 h 3370881"/>
                          <a:gd name="connsiteX267" fmla="*/ 2214282 w 2661966"/>
                          <a:gd name="connsiteY267" fmla="*/ 1385199 h 3370881"/>
                          <a:gd name="connsiteX268" fmla="*/ 2218765 w 2661966"/>
                          <a:gd name="connsiteY268" fmla="*/ 1403129 h 3370881"/>
                          <a:gd name="connsiteX269" fmla="*/ 2223247 w 2661966"/>
                          <a:gd name="connsiteY269" fmla="*/ 1430023 h 3370881"/>
                          <a:gd name="connsiteX270" fmla="*/ 2236694 w 2661966"/>
                          <a:gd name="connsiteY270" fmla="*/ 1456917 h 3370881"/>
                          <a:gd name="connsiteX271" fmla="*/ 2249794 w 2661966"/>
                          <a:gd name="connsiteY271" fmla="*/ 1524624 h 3370881"/>
                          <a:gd name="connsiteX272" fmla="*/ 2241176 w 2661966"/>
                          <a:gd name="connsiteY272" fmla="*/ 1577940 h 3370881"/>
                          <a:gd name="connsiteX273" fmla="*/ 2245659 w 2661966"/>
                          <a:gd name="connsiteY273" fmla="*/ 1595870 h 3370881"/>
                          <a:gd name="connsiteX274" fmla="*/ 2249634 w 2661966"/>
                          <a:gd name="connsiteY274" fmla="*/ 1685855 h 3370881"/>
                          <a:gd name="connsiteX275" fmla="*/ 2227729 w 2661966"/>
                          <a:gd name="connsiteY275" fmla="*/ 1716893 h 3370881"/>
                          <a:gd name="connsiteX276" fmla="*/ 2240500 w 2661966"/>
                          <a:gd name="connsiteY276" fmla="*/ 1674269 h 3370881"/>
                          <a:gd name="connsiteX277" fmla="*/ 2235341 w 2661966"/>
                          <a:gd name="connsiteY277" fmla="*/ 1788611 h 3370881"/>
                          <a:gd name="connsiteX278" fmla="*/ 2230689 w 2661966"/>
                          <a:gd name="connsiteY278" fmla="*/ 1823963 h 3370881"/>
                          <a:gd name="connsiteX279" fmla="*/ 2226207 w 2661966"/>
                          <a:gd name="connsiteY279" fmla="*/ 1824470 h 3370881"/>
                          <a:gd name="connsiteX280" fmla="*/ 2208278 w 2661966"/>
                          <a:gd name="connsiteY280" fmla="*/ 1869293 h 3370881"/>
                          <a:gd name="connsiteX281" fmla="*/ 2195168 w 2661966"/>
                          <a:gd name="connsiteY281" fmla="*/ 1882740 h 3370881"/>
                          <a:gd name="connsiteX282" fmla="*/ 2203458 w 2661966"/>
                          <a:gd name="connsiteY282" fmla="*/ 1918938 h 3370881"/>
                          <a:gd name="connsiteX283" fmla="*/ 2204134 w 2661966"/>
                          <a:gd name="connsiteY283" fmla="*/ 1949806 h 3370881"/>
                          <a:gd name="connsiteX284" fmla="*/ 2226545 w 2661966"/>
                          <a:gd name="connsiteY284" fmla="*/ 1954627 h 3370881"/>
                          <a:gd name="connsiteX285" fmla="*/ 2241176 w 2661966"/>
                          <a:gd name="connsiteY285" fmla="*/ 2012729 h 3370881"/>
                          <a:gd name="connsiteX286" fmla="*/ 2263588 w 2661966"/>
                          <a:gd name="connsiteY286" fmla="*/ 2057552 h 3370881"/>
                          <a:gd name="connsiteX287" fmla="*/ 2286000 w 2661966"/>
                          <a:gd name="connsiteY287" fmla="*/ 2084446 h 3370881"/>
                          <a:gd name="connsiteX288" fmla="*/ 2299447 w 2661966"/>
                          <a:gd name="connsiteY288" fmla="*/ 2124787 h 3370881"/>
                          <a:gd name="connsiteX289" fmla="*/ 2321859 w 2661966"/>
                          <a:gd name="connsiteY289" fmla="*/ 2151681 h 3370881"/>
                          <a:gd name="connsiteX290" fmla="*/ 2344270 w 2661966"/>
                          <a:gd name="connsiteY290" fmla="*/ 2205470 h 3370881"/>
                          <a:gd name="connsiteX291" fmla="*/ 2348753 w 2661966"/>
                          <a:gd name="connsiteY291" fmla="*/ 2223399 h 3370881"/>
                          <a:gd name="connsiteX292" fmla="*/ 2366682 w 2661966"/>
                          <a:gd name="connsiteY292" fmla="*/ 2263740 h 3370881"/>
                          <a:gd name="connsiteX293" fmla="*/ 2375647 w 2661966"/>
                          <a:gd name="connsiteY293" fmla="*/ 2286152 h 3370881"/>
                          <a:gd name="connsiteX294" fmla="*/ 2380129 w 2661966"/>
                          <a:gd name="connsiteY294" fmla="*/ 2308564 h 3370881"/>
                          <a:gd name="connsiteX295" fmla="*/ 2389094 w 2661966"/>
                          <a:gd name="connsiteY295" fmla="*/ 2335458 h 3370881"/>
                          <a:gd name="connsiteX296" fmla="*/ 2393576 w 2661966"/>
                          <a:gd name="connsiteY296" fmla="*/ 2380281 h 3370881"/>
                          <a:gd name="connsiteX297" fmla="*/ 2398059 w 2661966"/>
                          <a:gd name="connsiteY297" fmla="*/ 2393729 h 3370881"/>
                          <a:gd name="connsiteX298" fmla="*/ 2419794 w 2661966"/>
                          <a:gd name="connsiteY298" fmla="*/ 2447517 h 3370881"/>
                          <a:gd name="connsiteX299" fmla="*/ 2427343 w 2661966"/>
                          <a:gd name="connsiteY299" fmla="*/ 2564058 h 3370881"/>
                          <a:gd name="connsiteX300" fmla="*/ 2389094 w 2661966"/>
                          <a:gd name="connsiteY300" fmla="*/ 2837481 h 3370881"/>
                          <a:gd name="connsiteX301" fmla="*/ 2380129 w 2661966"/>
                          <a:gd name="connsiteY301" fmla="*/ 2859893 h 3370881"/>
                          <a:gd name="connsiteX302" fmla="*/ 2357718 w 2661966"/>
                          <a:gd name="connsiteY302" fmla="*/ 2913681 h 3370881"/>
                          <a:gd name="connsiteX303" fmla="*/ 2348753 w 2661966"/>
                          <a:gd name="connsiteY303" fmla="*/ 2936093 h 3370881"/>
                          <a:gd name="connsiteX304" fmla="*/ 2339788 w 2661966"/>
                          <a:gd name="connsiteY304" fmla="*/ 2971952 h 3370881"/>
                          <a:gd name="connsiteX305" fmla="*/ 2326341 w 2661966"/>
                          <a:gd name="connsiteY305" fmla="*/ 2994364 h 3370881"/>
                          <a:gd name="connsiteX306" fmla="*/ 2317376 w 2661966"/>
                          <a:gd name="connsiteY306" fmla="*/ 3025740 h 3370881"/>
                          <a:gd name="connsiteX307" fmla="*/ 2303929 w 2661966"/>
                          <a:gd name="connsiteY307" fmla="*/ 3048152 h 3370881"/>
                          <a:gd name="connsiteX308" fmla="*/ 2290482 w 2661966"/>
                          <a:gd name="connsiteY308" fmla="*/ 3079529 h 3370881"/>
                          <a:gd name="connsiteX309" fmla="*/ 2272553 w 2661966"/>
                          <a:gd name="connsiteY309" fmla="*/ 3084011 h 3370881"/>
                          <a:gd name="connsiteX310" fmla="*/ 2259106 w 2661966"/>
                          <a:gd name="connsiteY310" fmla="*/ 3088493 h 3370881"/>
                          <a:gd name="connsiteX311" fmla="*/ 2241176 w 2661966"/>
                          <a:gd name="connsiteY311" fmla="*/ 3092976 h 3370881"/>
                          <a:gd name="connsiteX312" fmla="*/ 2209800 w 2661966"/>
                          <a:gd name="connsiteY312" fmla="*/ 3101940 h 3370881"/>
                          <a:gd name="connsiteX313" fmla="*/ 2205318 w 2661966"/>
                          <a:gd name="connsiteY313" fmla="*/ 3039187 h 3370881"/>
                          <a:gd name="connsiteX314" fmla="*/ 2218765 w 2661966"/>
                          <a:gd name="connsiteY314" fmla="*/ 3021258 h 3370881"/>
                          <a:gd name="connsiteX315" fmla="*/ 2245659 w 2661966"/>
                          <a:gd name="connsiteY315" fmla="*/ 2971952 h 3370881"/>
                          <a:gd name="connsiteX316" fmla="*/ 2268070 w 2661966"/>
                          <a:gd name="connsiteY316" fmla="*/ 2945058 h 3370881"/>
                          <a:gd name="connsiteX317" fmla="*/ 2298550 w 2661966"/>
                          <a:gd name="connsiteY317" fmla="*/ 2568540 h 3370881"/>
                          <a:gd name="connsiteX318" fmla="*/ 2284986 w 2661966"/>
                          <a:gd name="connsiteY318" fmla="*/ 2532681 h 3370881"/>
                          <a:gd name="connsiteX319" fmla="*/ 2293273 w 2661966"/>
                          <a:gd name="connsiteY319" fmla="*/ 2496653 h 3370881"/>
                          <a:gd name="connsiteX320" fmla="*/ 2278152 w 2661966"/>
                          <a:gd name="connsiteY320" fmla="*/ 2475178 h 3370881"/>
                          <a:gd name="connsiteX321" fmla="*/ 2245659 w 2661966"/>
                          <a:gd name="connsiteY321" fmla="*/ 2389247 h 3370881"/>
                          <a:gd name="connsiteX322" fmla="*/ 2195507 w 2661966"/>
                          <a:gd name="connsiteY322" fmla="*/ 2241328 h 3370881"/>
                          <a:gd name="connsiteX323" fmla="*/ 2083786 w 2661966"/>
                          <a:gd name="connsiteY323" fmla="*/ 2040300 h 3370881"/>
                          <a:gd name="connsiteX324" fmla="*/ 2048773 w 2661966"/>
                          <a:gd name="connsiteY324" fmla="*/ 2017971 h 3370881"/>
                          <a:gd name="connsiteX325" fmla="*/ 2074314 w 2661966"/>
                          <a:gd name="connsiteY325" fmla="*/ 2011967 h 3370881"/>
                          <a:gd name="connsiteX326" fmla="*/ 2034988 w 2661966"/>
                          <a:gd name="connsiteY326" fmla="*/ 2003764 h 3370881"/>
                          <a:gd name="connsiteX327" fmla="*/ 2026023 w 2661966"/>
                          <a:gd name="connsiteY327" fmla="*/ 2026176 h 3370881"/>
                          <a:gd name="connsiteX328" fmla="*/ 2021541 w 2661966"/>
                          <a:gd name="connsiteY328" fmla="*/ 2039623 h 3370881"/>
                          <a:gd name="connsiteX329" fmla="*/ 1999129 w 2661966"/>
                          <a:gd name="connsiteY329" fmla="*/ 2053070 h 3370881"/>
                          <a:gd name="connsiteX330" fmla="*/ 1990165 w 2661966"/>
                          <a:gd name="connsiteY330" fmla="*/ 2070999 h 3370881"/>
                          <a:gd name="connsiteX331" fmla="*/ 1967753 w 2661966"/>
                          <a:gd name="connsiteY331" fmla="*/ 2106858 h 3370881"/>
                          <a:gd name="connsiteX332" fmla="*/ 1981200 w 2661966"/>
                          <a:gd name="connsiteY332" fmla="*/ 2223399 h 3370881"/>
                          <a:gd name="connsiteX333" fmla="*/ 1994647 w 2661966"/>
                          <a:gd name="connsiteY333" fmla="*/ 2254776 h 3370881"/>
                          <a:gd name="connsiteX334" fmla="*/ 2003612 w 2661966"/>
                          <a:gd name="connsiteY334" fmla="*/ 2272705 h 3370881"/>
                          <a:gd name="connsiteX335" fmla="*/ 2026023 w 2661966"/>
                          <a:gd name="connsiteY335" fmla="*/ 2304081 h 3370881"/>
                          <a:gd name="connsiteX336" fmla="*/ 2043953 w 2661966"/>
                          <a:gd name="connsiteY336" fmla="*/ 2348905 h 3370881"/>
                          <a:gd name="connsiteX337" fmla="*/ 2061882 w 2661966"/>
                          <a:gd name="connsiteY337" fmla="*/ 2371317 h 3370881"/>
                          <a:gd name="connsiteX338" fmla="*/ 2088776 w 2661966"/>
                          <a:gd name="connsiteY338" fmla="*/ 2434070 h 3370881"/>
                          <a:gd name="connsiteX339" fmla="*/ 2102223 w 2661966"/>
                          <a:gd name="connsiteY339" fmla="*/ 2465446 h 3370881"/>
                          <a:gd name="connsiteX340" fmla="*/ 2106706 w 2661966"/>
                          <a:gd name="connsiteY340" fmla="*/ 2496823 h 3370881"/>
                          <a:gd name="connsiteX341" fmla="*/ 2124635 w 2661966"/>
                          <a:gd name="connsiteY341" fmla="*/ 2559576 h 3370881"/>
                          <a:gd name="connsiteX342" fmla="*/ 2138082 w 2661966"/>
                          <a:gd name="connsiteY342" fmla="*/ 2649223 h 3370881"/>
                          <a:gd name="connsiteX343" fmla="*/ 2147047 w 2661966"/>
                          <a:gd name="connsiteY343" fmla="*/ 2685081 h 3370881"/>
                          <a:gd name="connsiteX344" fmla="*/ 2151529 w 2661966"/>
                          <a:gd name="connsiteY344" fmla="*/ 2716458 h 3370881"/>
                          <a:gd name="connsiteX345" fmla="*/ 2160494 w 2661966"/>
                          <a:gd name="connsiteY345" fmla="*/ 2770246 h 3370881"/>
                          <a:gd name="connsiteX346" fmla="*/ 2156012 w 2661966"/>
                          <a:gd name="connsiteY346" fmla="*/ 2962987 h 3370881"/>
                          <a:gd name="connsiteX347" fmla="*/ 2138082 w 2661966"/>
                          <a:gd name="connsiteY347" fmla="*/ 3043670 h 3370881"/>
                          <a:gd name="connsiteX348" fmla="*/ 2133600 w 2661966"/>
                          <a:gd name="connsiteY348" fmla="*/ 3061599 h 3370881"/>
                          <a:gd name="connsiteX349" fmla="*/ 2120153 w 2661966"/>
                          <a:gd name="connsiteY349" fmla="*/ 3079529 h 3370881"/>
                          <a:gd name="connsiteX350" fmla="*/ 2111188 w 2661966"/>
                          <a:gd name="connsiteY350" fmla="*/ 3106423 h 3370881"/>
                          <a:gd name="connsiteX351" fmla="*/ 2088776 w 2661966"/>
                          <a:gd name="connsiteY351" fmla="*/ 3137799 h 3370881"/>
                          <a:gd name="connsiteX352" fmla="*/ 2075329 w 2661966"/>
                          <a:gd name="connsiteY352" fmla="*/ 3164693 h 3370881"/>
                          <a:gd name="connsiteX353" fmla="*/ 2061882 w 2661966"/>
                          <a:gd name="connsiteY353" fmla="*/ 3169176 h 3370881"/>
                          <a:gd name="connsiteX354" fmla="*/ 2021541 w 2661966"/>
                          <a:gd name="connsiteY354" fmla="*/ 3164693 h 3370881"/>
                          <a:gd name="connsiteX355" fmla="*/ 2012576 w 2661966"/>
                          <a:gd name="connsiteY355" fmla="*/ 3119870 h 3370881"/>
                          <a:gd name="connsiteX356" fmla="*/ 2048435 w 2661966"/>
                          <a:gd name="connsiteY356" fmla="*/ 3021258 h 3370881"/>
                          <a:gd name="connsiteX357" fmla="*/ 2048435 w 2661966"/>
                          <a:gd name="connsiteY357" fmla="*/ 3021258 h 3370881"/>
                          <a:gd name="connsiteX358" fmla="*/ 2061882 w 2661966"/>
                          <a:gd name="connsiteY358" fmla="*/ 2967470 h 3370881"/>
                          <a:gd name="connsiteX359" fmla="*/ 2070847 w 2661966"/>
                          <a:gd name="connsiteY359" fmla="*/ 2882305 h 3370881"/>
                          <a:gd name="connsiteX360" fmla="*/ 2066365 w 2661966"/>
                          <a:gd name="connsiteY360" fmla="*/ 2725423 h 3370881"/>
                          <a:gd name="connsiteX361" fmla="*/ 2043953 w 2661966"/>
                          <a:gd name="connsiteY361" fmla="*/ 2649223 h 3370881"/>
                          <a:gd name="connsiteX362" fmla="*/ 2030506 w 2661966"/>
                          <a:gd name="connsiteY362" fmla="*/ 2622329 h 3370881"/>
                          <a:gd name="connsiteX363" fmla="*/ 2017059 w 2661966"/>
                          <a:gd name="connsiteY363" fmla="*/ 2581987 h 3370881"/>
                          <a:gd name="connsiteX364" fmla="*/ 1981200 w 2661966"/>
                          <a:gd name="connsiteY364" fmla="*/ 2514752 h 3370881"/>
                          <a:gd name="connsiteX365" fmla="*/ 1972235 w 2661966"/>
                          <a:gd name="connsiteY365" fmla="*/ 2501305 h 3370881"/>
                          <a:gd name="connsiteX366" fmla="*/ 1958788 w 2661966"/>
                          <a:gd name="connsiteY366" fmla="*/ 2478893 h 3370881"/>
                          <a:gd name="connsiteX367" fmla="*/ 1905000 w 2661966"/>
                          <a:gd name="connsiteY367" fmla="*/ 2398211 h 3370881"/>
                          <a:gd name="connsiteX368" fmla="*/ 1882588 w 2661966"/>
                          <a:gd name="connsiteY368" fmla="*/ 2357870 h 3370881"/>
                          <a:gd name="connsiteX369" fmla="*/ 1869141 w 2661966"/>
                          <a:gd name="connsiteY369" fmla="*/ 2339940 h 3370881"/>
                          <a:gd name="connsiteX370" fmla="*/ 1806388 w 2661966"/>
                          <a:gd name="connsiteY370" fmla="*/ 2313046 h 3370881"/>
                          <a:gd name="connsiteX371" fmla="*/ 1779494 w 2661966"/>
                          <a:gd name="connsiteY371" fmla="*/ 2304081 h 3370881"/>
                          <a:gd name="connsiteX372" fmla="*/ 1752600 w 2661966"/>
                          <a:gd name="connsiteY372" fmla="*/ 2299599 h 3370881"/>
                          <a:gd name="connsiteX373" fmla="*/ 1680882 w 2661966"/>
                          <a:gd name="connsiteY373" fmla="*/ 2277187 h 3370881"/>
                          <a:gd name="connsiteX374" fmla="*/ 1719025 w 2661966"/>
                          <a:gd name="connsiteY374" fmla="*/ 2281331 h 3370881"/>
                          <a:gd name="connsiteX375" fmla="*/ 1756997 w 2661966"/>
                          <a:gd name="connsiteY375" fmla="*/ 2289450 h 3370881"/>
                          <a:gd name="connsiteX376" fmla="*/ 1656440 w 2661966"/>
                          <a:gd name="connsiteY376" fmla="*/ 2298583 h 3370881"/>
                          <a:gd name="connsiteX377" fmla="*/ 1537447 w 2661966"/>
                          <a:gd name="connsiteY377" fmla="*/ 2329960 h 3370881"/>
                          <a:gd name="connsiteX378" fmla="*/ 1571993 w 2661966"/>
                          <a:gd name="connsiteY378" fmla="*/ 2317957 h 3370881"/>
                          <a:gd name="connsiteX379" fmla="*/ 1509707 w 2661966"/>
                          <a:gd name="connsiteY379" fmla="*/ 2338926 h 3370881"/>
                          <a:gd name="connsiteX380" fmla="*/ 1500444 w 2661966"/>
                          <a:gd name="connsiteY380" fmla="*/ 2355271 h 3370881"/>
                          <a:gd name="connsiteX381" fmla="*/ 1402678 w 2661966"/>
                          <a:gd name="connsiteY381" fmla="*/ 2339641 h 3370881"/>
                          <a:gd name="connsiteX382" fmla="*/ 1322892 w 2661966"/>
                          <a:gd name="connsiteY382" fmla="*/ 2336952 h 3370881"/>
                          <a:gd name="connsiteX383" fmla="*/ 1199384 w 2661966"/>
                          <a:gd name="connsiteY383" fmla="*/ 2307041 h 3370881"/>
                          <a:gd name="connsiteX384" fmla="*/ 1066800 w 2661966"/>
                          <a:gd name="connsiteY384" fmla="*/ 2272705 h 3370881"/>
                          <a:gd name="connsiteX385" fmla="*/ 1030941 w 2661966"/>
                          <a:gd name="connsiteY385" fmla="*/ 2263740 h 3370881"/>
                          <a:gd name="connsiteX386" fmla="*/ 986118 w 2661966"/>
                          <a:gd name="connsiteY386" fmla="*/ 2241329 h 3370881"/>
                          <a:gd name="connsiteX387" fmla="*/ 968188 w 2661966"/>
                          <a:gd name="connsiteY387" fmla="*/ 2232364 h 3370881"/>
                          <a:gd name="connsiteX388" fmla="*/ 936812 w 2661966"/>
                          <a:gd name="connsiteY388" fmla="*/ 2214434 h 3370881"/>
                          <a:gd name="connsiteX389" fmla="*/ 905435 w 2661966"/>
                          <a:gd name="connsiteY389" fmla="*/ 2196505 h 3370881"/>
                          <a:gd name="connsiteX390" fmla="*/ 869576 w 2661966"/>
                          <a:gd name="connsiteY390" fmla="*/ 2209952 h 3370881"/>
                          <a:gd name="connsiteX391" fmla="*/ 856129 w 2661966"/>
                          <a:gd name="connsiteY391" fmla="*/ 2227881 h 3370881"/>
                          <a:gd name="connsiteX392" fmla="*/ 815788 w 2661966"/>
                          <a:gd name="connsiteY392" fmla="*/ 2268223 h 3370881"/>
                          <a:gd name="connsiteX393" fmla="*/ 788894 w 2661966"/>
                          <a:gd name="connsiteY393" fmla="*/ 2290634 h 3370881"/>
                          <a:gd name="connsiteX394" fmla="*/ 762000 w 2661966"/>
                          <a:gd name="connsiteY394" fmla="*/ 2313046 h 3370881"/>
                          <a:gd name="connsiteX395" fmla="*/ 753035 w 2661966"/>
                          <a:gd name="connsiteY395" fmla="*/ 2326493 h 3370881"/>
                          <a:gd name="connsiteX396" fmla="*/ 735106 w 2661966"/>
                          <a:gd name="connsiteY396" fmla="*/ 2339940 h 3370881"/>
                          <a:gd name="connsiteX397" fmla="*/ 712694 w 2661966"/>
                          <a:gd name="connsiteY397" fmla="*/ 2362352 h 3370881"/>
                          <a:gd name="connsiteX398" fmla="*/ 694765 w 2661966"/>
                          <a:gd name="connsiteY398" fmla="*/ 2375799 h 3370881"/>
                          <a:gd name="connsiteX399" fmla="*/ 681318 w 2661966"/>
                          <a:gd name="connsiteY399" fmla="*/ 2393729 h 3370881"/>
                          <a:gd name="connsiteX400" fmla="*/ 667870 w 2661966"/>
                          <a:gd name="connsiteY400" fmla="*/ 2402693 h 3370881"/>
                          <a:gd name="connsiteX401" fmla="*/ 623047 w 2661966"/>
                          <a:gd name="connsiteY401" fmla="*/ 2443034 h 3370881"/>
                          <a:gd name="connsiteX402" fmla="*/ 600635 w 2661966"/>
                          <a:gd name="connsiteY402" fmla="*/ 2474411 h 3370881"/>
                          <a:gd name="connsiteX403" fmla="*/ 587188 w 2661966"/>
                          <a:gd name="connsiteY403" fmla="*/ 2514752 h 3370881"/>
                          <a:gd name="connsiteX404" fmla="*/ 582706 w 2661966"/>
                          <a:gd name="connsiteY404" fmla="*/ 2546129 h 3370881"/>
                          <a:gd name="connsiteX405" fmla="*/ 596153 w 2661966"/>
                          <a:gd name="connsiteY405" fmla="*/ 2635776 h 3370881"/>
                          <a:gd name="connsiteX406" fmla="*/ 600635 w 2661966"/>
                          <a:gd name="connsiteY406" fmla="*/ 2653705 h 3370881"/>
                          <a:gd name="connsiteX407" fmla="*/ 609600 w 2661966"/>
                          <a:gd name="connsiteY407" fmla="*/ 2671634 h 3370881"/>
                          <a:gd name="connsiteX408" fmla="*/ 614082 w 2661966"/>
                          <a:gd name="connsiteY408" fmla="*/ 2689564 h 3370881"/>
                          <a:gd name="connsiteX409" fmla="*/ 623047 w 2661966"/>
                          <a:gd name="connsiteY409" fmla="*/ 2711976 h 3370881"/>
                          <a:gd name="connsiteX410" fmla="*/ 627529 w 2661966"/>
                          <a:gd name="connsiteY410" fmla="*/ 2734387 h 3370881"/>
                          <a:gd name="connsiteX411" fmla="*/ 640976 w 2661966"/>
                          <a:gd name="connsiteY411" fmla="*/ 2765764 h 3370881"/>
                          <a:gd name="connsiteX412" fmla="*/ 645459 w 2661966"/>
                          <a:gd name="connsiteY412" fmla="*/ 2779211 h 3370881"/>
                          <a:gd name="connsiteX413" fmla="*/ 658906 w 2661966"/>
                          <a:gd name="connsiteY413" fmla="*/ 2801623 h 3370881"/>
                          <a:gd name="connsiteX414" fmla="*/ 676835 w 2661966"/>
                          <a:gd name="connsiteY414" fmla="*/ 2864376 h 3370881"/>
                          <a:gd name="connsiteX415" fmla="*/ 690282 w 2661966"/>
                          <a:gd name="connsiteY415" fmla="*/ 2895752 h 3370881"/>
                          <a:gd name="connsiteX416" fmla="*/ 699247 w 2661966"/>
                          <a:gd name="connsiteY416" fmla="*/ 2940576 h 3370881"/>
                          <a:gd name="connsiteX417" fmla="*/ 703729 w 2661966"/>
                          <a:gd name="connsiteY417" fmla="*/ 2967470 h 3370881"/>
                          <a:gd name="connsiteX418" fmla="*/ 717176 w 2661966"/>
                          <a:gd name="connsiteY418" fmla="*/ 2994364 h 3370881"/>
                          <a:gd name="connsiteX419" fmla="*/ 735106 w 2661966"/>
                          <a:gd name="connsiteY419" fmla="*/ 3052634 h 3370881"/>
                          <a:gd name="connsiteX420" fmla="*/ 739588 w 2661966"/>
                          <a:gd name="connsiteY420" fmla="*/ 3079529 h 3370881"/>
                          <a:gd name="connsiteX421" fmla="*/ 762000 w 2661966"/>
                          <a:gd name="connsiteY421" fmla="*/ 3142281 h 3370881"/>
                          <a:gd name="connsiteX422" fmla="*/ 766482 w 2661966"/>
                          <a:gd name="connsiteY422" fmla="*/ 3231929 h 3370881"/>
                          <a:gd name="connsiteX423" fmla="*/ 770965 w 2661966"/>
                          <a:gd name="connsiteY423" fmla="*/ 3254340 h 3370881"/>
                          <a:gd name="connsiteX424" fmla="*/ 775447 w 2661966"/>
                          <a:gd name="connsiteY424" fmla="*/ 3285717 h 3370881"/>
                          <a:gd name="connsiteX425" fmla="*/ 748553 w 2661966"/>
                          <a:gd name="connsiteY425" fmla="*/ 3335023 h 3370881"/>
                          <a:gd name="connsiteX426" fmla="*/ 721659 w 2661966"/>
                          <a:gd name="connsiteY426" fmla="*/ 3343987 h 3370881"/>
                          <a:gd name="connsiteX427" fmla="*/ 708212 w 2661966"/>
                          <a:gd name="connsiteY427" fmla="*/ 3348470 h 3370881"/>
                          <a:gd name="connsiteX428" fmla="*/ 623047 w 2661966"/>
                          <a:gd name="connsiteY428" fmla="*/ 3330540 h 3370881"/>
                          <a:gd name="connsiteX429" fmla="*/ 609600 w 2661966"/>
                          <a:gd name="connsiteY429" fmla="*/ 3308129 h 3370881"/>
                          <a:gd name="connsiteX430" fmla="*/ 591670 w 2661966"/>
                          <a:gd name="connsiteY430" fmla="*/ 3267787 h 3370881"/>
                          <a:gd name="connsiteX431" fmla="*/ 560294 w 2661966"/>
                          <a:gd name="connsiteY431" fmla="*/ 3209517 h 3370881"/>
                          <a:gd name="connsiteX432" fmla="*/ 551329 w 2661966"/>
                          <a:gd name="connsiteY432" fmla="*/ 3196070 h 3370881"/>
                          <a:gd name="connsiteX433" fmla="*/ 528918 w 2661966"/>
                          <a:gd name="connsiteY433" fmla="*/ 3173658 h 3370881"/>
                          <a:gd name="connsiteX434" fmla="*/ 519953 w 2661966"/>
                          <a:gd name="connsiteY434" fmla="*/ 3128834 h 3370881"/>
                          <a:gd name="connsiteX435" fmla="*/ 524435 w 2661966"/>
                          <a:gd name="connsiteY435" fmla="*/ 3101940 h 3370881"/>
                          <a:gd name="connsiteX436" fmla="*/ 528918 w 2661966"/>
                          <a:gd name="connsiteY436" fmla="*/ 3088493 h 3370881"/>
                          <a:gd name="connsiteX437" fmla="*/ 542365 w 2661966"/>
                          <a:gd name="connsiteY437" fmla="*/ 3052634 h 3370881"/>
                          <a:gd name="connsiteX438" fmla="*/ 484094 w 2661966"/>
                          <a:gd name="connsiteY438" fmla="*/ 2886787 h 3370881"/>
                          <a:gd name="connsiteX439" fmla="*/ 443753 w 2661966"/>
                          <a:gd name="connsiteY439" fmla="*/ 2779211 h 3370881"/>
                          <a:gd name="connsiteX440" fmla="*/ 439270 w 2661966"/>
                          <a:gd name="connsiteY440" fmla="*/ 2752317 h 3370881"/>
                          <a:gd name="connsiteX441" fmla="*/ 430306 w 2661966"/>
                          <a:gd name="connsiteY441" fmla="*/ 2716458 h 3370881"/>
                          <a:gd name="connsiteX442" fmla="*/ 425823 w 2661966"/>
                          <a:gd name="connsiteY442" fmla="*/ 2680599 h 3370881"/>
                          <a:gd name="connsiteX443" fmla="*/ 398929 w 2661966"/>
                          <a:gd name="connsiteY443" fmla="*/ 2599917 h 3370881"/>
                          <a:gd name="connsiteX444" fmla="*/ 385482 w 2661966"/>
                          <a:gd name="connsiteY444" fmla="*/ 2568540 h 3370881"/>
                          <a:gd name="connsiteX445" fmla="*/ 381000 w 2661966"/>
                          <a:gd name="connsiteY445" fmla="*/ 2550611 h 3370881"/>
                          <a:gd name="connsiteX446" fmla="*/ 372035 w 2661966"/>
                          <a:gd name="connsiteY446" fmla="*/ 2483376 h 3370881"/>
                          <a:gd name="connsiteX447" fmla="*/ 367553 w 2661966"/>
                          <a:gd name="connsiteY447" fmla="*/ 2469929 h 3370881"/>
                          <a:gd name="connsiteX448" fmla="*/ 407894 w 2661966"/>
                          <a:gd name="connsiteY448" fmla="*/ 2451999 h 3370881"/>
                          <a:gd name="connsiteX449" fmla="*/ 515470 w 2661966"/>
                          <a:gd name="connsiteY449" fmla="*/ 2407176 h 3370881"/>
                          <a:gd name="connsiteX450" fmla="*/ 578223 w 2661966"/>
                          <a:gd name="connsiteY450" fmla="*/ 2353387 h 3370881"/>
                          <a:gd name="connsiteX451" fmla="*/ 587188 w 2661966"/>
                          <a:gd name="connsiteY451" fmla="*/ 2330976 h 3370881"/>
                          <a:gd name="connsiteX452" fmla="*/ 614082 w 2661966"/>
                          <a:gd name="connsiteY452" fmla="*/ 2254776 h 3370881"/>
                          <a:gd name="connsiteX453" fmla="*/ 649941 w 2661966"/>
                          <a:gd name="connsiteY453" fmla="*/ 2200987 h 3370881"/>
                          <a:gd name="connsiteX454" fmla="*/ 690282 w 2661966"/>
                          <a:gd name="connsiteY454" fmla="*/ 2174093 h 3370881"/>
                          <a:gd name="connsiteX455" fmla="*/ 703729 w 2661966"/>
                          <a:gd name="connsiteY455" fmla="*/ 2165129 h 3370881"/>
                          <a:gd name="connsiteX456" fmla="*/ 739588 w 2661966"/>
                          <a:gd name="connsiteY456" fmla="*/ 2147199 h 3370881"/>
                          <a:gd name="connsiteX457" fmla="*/ 708212 w 2661966"/>
                          <a:gd name="connsiteY457" fmla="*/ 2187540 h 3370881"/>
                          <a:gd name="connsiteX458" fmla="*/ 654423 w 2661966"/>
                          <a:gd name="connsiteY458" fmla="*/ 2241329 h 3370881"/>
                          <a:gd name="connsiteX459" fmla="*/ 636494 w 2661966"/>
                          <a:gd name="connsiteY459" fmla="*/ 2259258 h 3370881"/>
                          <a:gd name="connsiteX460" fmla="*/ 614082 w 2661966"/>
                          <a:gd name="connsiteY460" fmla="*/ 2286152 h 3370881"/>
                          <a:gd name="connsiteX461" fmla="*/ 592179 w 2661966"/>
                          <a:gd name="connsiteY461" fmla="*/ 2282347 h 3370881"/>
                          <a:gd name="connsiteX462" fmla="*/ 555980 w 2661966"/>
                          <a:gd name="connsiteY462" fmla="*/ 2313892 h 3370881"/>
                          <a:gd name="connsiteX463" fmla="*/ 524435 w 2661966"/>
                          <a:gd name="connsiteY463" fmla="*/ 2348905 h 3370881"/>
                          <a:gd name="connsiteX464" fmla="*/ 502023 w 2661966"/>
                          <a:gd name="connsiteY464" fmla="*/ 2362352 h 3370881"/>
                          <a:gd name="connsiteX465" fmla="*/ 461682 w 2661966"/>
                          <a:gd name="connsiteY465" fmla="*/ 2389246 h 3370881"/>
                          <a:gd name="connsiteX466" fmla="*/ 448235 w 2661966"/>
                          <a:gd name="connsiteY466" fmla="*/ 2398211 h 3370881"/>
                          <a:gd name="connsiteX467" fmla="*/ 430306 w 2661966"/>
                          <a:gd name="connsiteY467" fmla="*/ 2407176 h 3370881"/>
                          <a:gd name="connsiteX468" fmla="*/ 412376 w 2661966"/>
                          <a:gd name="connsiteY468" fmla="*/ 2420623 h 3370881"/>
                          <a:gd name="connsiteX469" fmla="*/ 389965 w 2661966"/>
                          <a:gd name="connsiteY469" fmla="*/ 2429587 h 3370881"/>
                          <a:gd name="connsiteX470" fmla="*/ 372035 w 2661966"/>
                          <a:gd name="connsiteY470" fmla="*/ 2443034 h 3370881"/>
                          <a:gd name="connsiteX471" fmla="*/ 318247 w 2661966"/>
                          <a:gd name="connsiteY471" fmla="*/ 2474411 h 3370881"/>
                          <a:gd name="connsiteX472" fmla="*/ 304800 w 2661966"/>
                          <a:gd name="connsiteY472" fmla="*/ 2492340 h 3370881"/>
                          <a:gd name="connsiteX473" fmla="*/ 282388 w 2661966"/>
                          <a:gd name="connsiteY473" fmla="*/ 2519234 h 3370881"/>
                          <a:gd name="connsiteX474" fmla="*/ 295835 w 2661966"/>
                          <a:gd name="connsiteY474" fmla="*/ 2815070 h 3370881"/>
                          <a:gd name="connsiteX475" fmla="*/ 300318 w 2661966"/>
                          <a:gd name="connsiteY475" fmla="*/ 2837481 h 3370881"/>
                          <a:gd name="connsiteX476" fmla="*/ 304800 w 2661966"/>
                          <a:gd name="connsiteY476" fmla="*/ 2868858 h 3370881"/>
                          <a:gd name="connsiteX477" fmla="*/ 309282 w 2661966"/>
                          <a:gd name="connsiteY477" fmla="*/ 2927129 h 3370881"/>
                          <a:gd name="connsiteX478" fmla="*/ 322729 w 2661966"/>
                          <a:gd name="connsiteY478" fmla="*/ 2985399 h 3370881"/>
                          <a:gd name="connsiteX479" fmla="*/ 327212 w 2661966"/>
                          <a:gd name="connsiteY479" fmla="*/ 3012293 h 3370881"/>
                          <a:gd name="connsiteX480" fmla="*/ 331694 w 2661966"/>
                          <a:gd name="connsiteY480" fmla="*/ 3043670 h 3370881"/>
                          <a:gd name="connsiteX481" fmla="*/ 345141 w 2661966"/>
                          <a:gd name="connsiteY481" fmla="*/ 3070564 h 3370881"/>
                          <a:gd name="connsiteX482" fmla="*/ 367553 w 2661966"/>
                          <a:gd name="connsiteY482" fmla="*/ 3124352 h 3370881"/>
                          <a:gd name="connsiteX483" fmla="*/ 381000 w 2661966"/>
                          <a:gd name="connsiteY483" fmla="*/ 3182623 h 3370881"/>
                          <a:gd name="connsiteX484" fmla="*/ 389965 w 2661966"/>
                          <a:gd name="connsiteY484" fmla="*/ 3196070 h 3370881"/>
                          <a:gd name="connsiteX485" fmla="*/ 394447 w 2661966"/>
                          <a:gd name="connsiteY485" fmla="*/ 3213999 h 3370881"/>
                          <a:gd name="connsiteX486" fmla="*/ 412376 w 2661966"/>
                          <a:gd name="connsiteY486" fmla="*/ 3245376 h 3370881"/>
                          <a:gd name="connsiteX487" fmla="*/ 416859 w 2661966"/>
                          <a:gd name="connsiteY487" fmla="*/ 3258823 h 3370881"/>
                          <a:gd name="connsiteX488" fmla="*/ 425823 w 2661966"/>
                          <a:gd name="connsiteY488" fmla="*/ 3272270 h 3370881"/>
                          <a:gd name="connsiteX489" fmla="*/ 439270 w 2661966"/>
                          <a:gd name="connsiteY489" fmla="*/ 3303646 h 3370881"/>
                          <a:gd name="connsiteX490" fmla="*/ 439270 w 2661966"/>
                          <a:gd name="connsiteY490" fmla="*/ 3352952 h 3370881"/>
                          <a:gd name="connsiteX491" fmla="*/ 430306 w 2661966"/>
                          <a:gd name="connsiteY491" fmla="*/ 3366399 h 3370881"/>
                          <a:gd name="connsiteX492" fmla="*/ 412376 w 2661966"/>
                          <a:gd name="connsiteY492" fmla="*/ 3370881 h 3370881"/>
                          <a:gd name="connsiteX493" fmla="*/ 295835 w 2661966"/>
                          <a:gd name="connsiteY493" fmla="*/ 3357434 h 3370881"/>
                          <a:gd name="connsiteX494" fmla="*/ 264459 w 2661966"/>
                          <a:gd name="connsiteY494" fmla="*/ 3276752 h 3370881"/>
                          <a:gd name="connsiteX495" fmla="*/ 259976 w 2661966"/>
                          <a:gd name="connsiteY495" fmla="*/ 3240893 h 3370881"/>
                          <a:gd name="connsiteX496" fmla="*/ 246529 w 2661966"/>
                          <a:gd name="connsiteY496" fmla="*/ 3178140 h 3370881"/>
                          <a:gd name="connsiteX497" fmla="*/ 237565 w 2661966"/>
                          <a:gd name="connsiteY497" fmla="*/ 3084011 h 3370881"/>
                          <a:gd name="connsiteX498" fmla="*/ 228600 w 2661966"/>
                          <a:gd name="connsiteY498" fmla="*/ 3057117 h 3370881"/>
                          <a:gd name="connsiteX499" fmla="*/ 219635 w 2661966"/>
                          <a:gd name="connsiteY499" fmla="*/ 3021258 h 3370881"/>
                          <a:gd name="connsiteX500" fmla="*/ 206188 w 2661966"/>
                          <a:gd name="connsiteY500" fmla="*/ 2980917 h 3370881"/>
                          <a:gd name="connsiteX501" fmla="*/ 201706 w 2661966"/>
                          <a:gd name="connsiteY501" fmla="*/ 2949540 h 3370881"/>
                          <a:gd name="connsiteX502" fmla="*/ 197223 w 2661966"/>
                          <a:gd name="connsiteY502" fmla="*/ 2927129 h 3370881"/>
                          <a:gd name="connsiteX503" fmla="*/ 192741 w 2661966"/>
                          <a:gd name="connsiteY503" fmla="*/ 2891270 h 3370881"/>
                          <a:gd name="connsiteX504" fmla="*/ 188259 w 2661966"/>
                          <a:gd name="connsiteY504" fmla="*/ 2850929 h 3370881"/>
                          <a:gd name="connsiteX505" fmla="*/ 179294 w 2661966"/>
                          <a:gd name="connsiteY505" fmla="*/ 2824034 h 3370881"/>
                          <a:gd name="connsiteX506" fmla="*/ 165847 w 2661966"/>
                          <a:gd name="connsiteY506" fmla="*/ 2774729 h 3370881"/>
                          <a:gd name="connsiteX507" fmla="*/ 161365 w 2661966"/>
                          <a:gd name="connsiteY507" fmla="*/ 2747834 h 3370881"/>
                          <a:gd name="connsiteX508" fmla="*/ 156882 w 2661966"/>
                          <a:gd name="connsiteY508" fmla="*/ 2559576 h 3370881"/>
                          <a:gd name="connsiteX509" fmla="*/ 152400 w 2661966"/>
                          <a:gd name="connsiteY509" fmla="*/ 2519234 h 3370881"/>
                          <a:gd name="connsiteX510" fmla="*/ 118035 w 2661966"/>
                          <a:gd name="connsiteY510" fmla="*/ 2400004 h 3370881"/>
                          <a:gd name="connsiteX511" fmla="*/ 117048 w 2661966"/>
                          <a:gd name="connsiteY511" fmla="*/ 2344423 h 3370881"/>
                          <a:gd name="connsiteX512" fmla="*/ 100106 w 2661966"/>
                          <a:gd name="connsiteY512" fmla="*/ 2330976 h 3370881"/>
                          <a:gd name="connsiteX513" fmla="*/ 138953 w 2661966"/>
                          <a:gd name="connsiteY513" fmla="*/ 2313046 h 3370881"/>
                          <a:gd name="connsiteX514" fmla="*/ 152400 w 2661966"/>
                          <a:gd name="connsiteY514" fmla="*/ 2304081 h 3370881"/>
                          <a:gd name="connsiteX515" fmla="*/ 170329 w 2661966"/>
                          <a:gd name="connsiteY515" fmla="*/ 2259258 h 3370881"/>
                          <a:gd name="connsiteX516" fmla="*/ 188259 w 2661966"/>
                          <a:gd name="connsiteY516" fmla="*/ 2223399 h 3370881"/>
                          <a:gd name="connsiteX517" fmla="*/ 206188 w 2661966"/>
                          <a:gd name="connsiteY517" fmla="*/ 2187540 h 3370881"/>
                          <a:gd name="connsiteX518" fmla="*/ 210670 w 2661966"/>
                          <a:gd name="connsiteY518" fmla="*/ 2174093 h 3370881"/>
                          <a:gd name="connsiteX519" fmla="*/ 219635 w 2661966"/>
                          <a:gd name="connsiteY519" fmla="*/ 2115823 h 3370881"/>
                          <a:gd name="connsiteX520" fmla="*/ 210670 w 2661966"/>
                          <a:gd name="connsiteY520" fmla="*/ 1958940 h 3370881"/>
                          <a:gd name="connsiteX521" fmla="*/ 192741 w 2661966"/>
                          <a:gd name="connsiteY521" fmla="*/ 1923081 h 3370881"/>
                          <a:gd name="connsiteX522" fmla="*/ 179294 w 2661966"/>
                          <a:gd name="connsiteY522" fmla="*/ 1891705 h 3370881"/>
                          <a:gd name="connsiteX523" fmla="*/ 165847 w 2661966"/>
                          <a:gd name="connsiteY523" fmla="*/ 1864811 h 3370881"/>
                          <a:gd name="connsiteX524" fmla="*/ 152400 w 2661966"/>
                          <a:gd name="connsiteY524" fmla="*/ 1833434 h 3370881"/>
                          <a:gd name="connsiteX525" fmla="*/ 143435 w 2661966"/>
                          <a:gd name="connsiteY525" fmla="*/ 1819987 h 3370881"/>
                          <a:gd name="connsiteX526" fmla="*/ 107576 w 2661966"/>
                          <a:gd name="connsiteY526" fmla="*/ 1784129 h 3370881"/>
                          <a:gd name="connsiteX527" fmla="*/ 94129 w 2661966"/>
                          <a:gd name="connsiteY527" fmla="*/ 1779646 h 3370881"/>
                          <a:gd name="connsiteX528" fmla="*/ 71718 w 2661966"/>
                          <a:gd name="connsiteY528" fmla="*/ 1770681 h 3370881"/>
                          <a:gd name="connsiteX529" fmla="*/ 58270 w 2661966"/>
                          <a:gd name="connsiteY529" fmla="*/ 1761717 h 3370881"/>
                          <a:gd name="connsiteX530" fmla="*/ 26894 w 2661966"/>
                          <a:gd name="connsiteY530" fmla="*/ 1730340 h 3370881"/>
                          <a:gd name="connsiteX531" fmla="*/ 0 w 2661966"/>
                          <a:gd name="connsiteY531" fmla="*/ 1707929 h 3370881"/>
                          <a:gd name="connsiteX0" fmla="*/ 0 w 2661966"/>
                          <a:gd name="connsiteY0" fmla="*/ 1707929 h 3370881"/>
                          <a:gd name="connsiteX1" fmla="*/ 22412 w 2661966"/>
                          <a:gd name="connsiteY1" fmla="*/ 1698964 h 3370881"/>
                          <a:gd name="connsiteX2" fmla="*/ 31376 w 2661966"/>
                          <a:gd name="connsiteY2" fmla="*/ 1681034 h 3370881"/>
                          <a:gd name="connsiteX3" fmla="*/ 44823 w 2661966"/>
                          <a:gd name="connsiteY3" fmla="*/ 1672070 h 3370881"/>
                          <a:gd name="connsiteX4" fmla="*/ 58270 w 2661966"/>
                          <a:gd name="connsiteY4" fmla="*/ 1654140 h 3370881"/>
                          <a:gd name="connsiteX5" fmla="*/ 76200 w 2661966"/>
                          <a:gd name="connsiteY5" fmla="*/ 1645176 h 3370881"/>
                          <a:gd name="connsiteX6" fmla="*/ 98612 w 2661966"/>
                          <a:gd name="connsiteY6" fmla="*/ 1636211 h 3370881"/>
                          <a:gd name="connsiteX7" fmla="*/ 125506 w 2661966"/>
                          <a:gd name="connsiteY7" fmla="*/ 1627246 h 3370881"/>
                          <a:gd name="connsiteX8" fmla="*/ 152400 w 2661966"/>
                          <a:gd name="connsiteY8" fmla="*/ 1609317 h 3370881"/>
                          <a:gd name="connsiteX9" fmla="*/ 170329 w 2661966"/>
                          <a:gd name="connsiteY9" fmla="*/ 1600352 h 3370881"/>
                          <a:gd name="connsiteX10" fmla="*/ 188259 w 2661966"/>
                          <a:gd name="connsiteY10" fmla="*/ 1582423 h 3370881"/>
                          <a:gd name="connsiteX11" fmla="*/ 228600 w 2661966"/>
                          <a:gd name="connsiteY11" fmla="*/ 1564493 h 3370881"/>
                          <a:gd name="connsiteX12" fmla="*/ 255494 w 2661966"/>
                          <a:gd name="connsiteY12" fmla="*/ 1546564 h 3370881"/>
                          <a:gd name="connsiteX13" fmla="*/ 300318 w 2661966"/>
                          <a:gd name="connsiteY13" fmla="*/ 1524152 h 3370881"/>
                          <a:gd name="connsiteX14" fmla="*/ 313765 w 2661966"/>
                          <a:gd name="connsiteY14" fmla="*/ 1515187 h 3370881"/>
                          <a:gd name="connsiteX15" fmla="*/ 340659 w 2661966"/>
                          <a:gd name="connsiteY15" fmla="*/ 1510705 h 3370881"/>
                          <a:gd name="connsiteX16" fmla="*/ 363070 w 2661966"/>
                          <a:gd name="connsiteY16" fmla="*/ 1506223 h 3370881"/>
                          <a:gd name="connsiteX17" fmla="*/ 389965 w 2661966"/>
                          <a:gd name="connsiteY17" fmla="*/ 1501740 h 3370881"/>
                          <a:gd name="connsiteX18" fmla="*/ 425823 w 2661966"/>
                          <a:gd name="connsiteY18" fmla="*/ 1497258 h 3370881"/>
                          <a:gd name="connsiteX19" fmla="*/ 470647 w 2661966"/>
                          <a:gd name="connsiteY19" fmla="*/ 1488293 h 3370881"/>
                          <a:gd name="connsiteX20" fmla="*/ 515470 w 2661966"/>
                          <a:gd name="connsiteY20" fmla="*/ 1479329 h 3370881"/>
                          <a:gd name="connsiteX21" fmla="*/ 528918 w 2661966"/>
                          <a:gd name="connsiteY21" fmla="*/ 1470364 h 3370881"/>
                          <a:gd name="connsiteX22" fmla="*/ 600635 w 2661966"/>
                          <a:gd name="connsiteY22" fmla="*/ 1456917 h 3370881"/>
                          <a:gd name="connsiteX23" fmla="*/ 690282 w 2661966"/>
                          <a:gd name="connsiteY23" fmla="*/ 1447952 h 3370881"/>
                          <a:gd name="connsiteX24" fmla="*/ 793376 w 2661966"/>
                          <a:gd name="connsiteY24" fmla="*/ 1452434 h 3370881"/>
                          <a:gd name="connsiteX25" fmla="*/ 874059 w 2661966"/>
                          <a:gd name="connsiteY25" fmla="*/ 1465881 h 3370881"/>
                          <a:gd name="connsiteX26" fmla="*/ 914400 w 2661966"/>
                          <a:gd name="connsiteY26" fmla="*/ 1470364 h 3370881"/>
                          <a:gd name="connsiteX27" fmla="*/ 1030941 w 2661966"/>
                          <a:gd name="connsiteY27" fmla="*/ 1483811 h 3370881"/>
                          <a:gd name="connsiteX28" fmla="*/ 1151965 w 2661966"/>
                          <a:gd name="connsiteY28" fmla="*/ 1492776 h 3370881"/>
                          <a:gd name="connsiteX29" fmla="*/ 1281953 w 2661966"/>
                          <a:gd name="connsiteY29" fmla="*/ 1501740 h 3370881"/>
                          <a:gd name="connsiteX30" fmla="*/ 1465729 w 2661966"/>
                          <a:gd name="connsiteY30" fmla="*/ 1497258 h 3370881"/>
                          <a:gd name="connsiteX31" fmla="*/ 1510553 w 2661966"/>
                          <a:gd name="connsiteY31" fmla="*/ 1492776 h 3370881"/>
                          <a:gd name="connsiteX32" fmla="*/ 1582270 w 2661966"/>
                          <a:gd name="connsiteY32" fmla="*/ 1461399 h 3370881"/>
                          <a:gd name="connsiteX33" fmla="*/ 1604682 w 2661966"/>
                          <a:gd name="connsiteY33" fmla="*/ 1456917 h 3370881"/>
                          <a:gd name="connsiteX34" fmla="*/ 1622612 w 2661966"/>
                          <a:gd name="connsiteY34" fmla="*/ 1447952 h 3370881"/>
                          <a:gd name="connsiteX35" fmla="*/ 1645023 w 2661966"/>
                          <a:gd name="connsiteY35" fmla="*/ 1438987 h 3370881"/>
                          <a:gd name="connsiteX36" fmla="*/ 1662953 w 2661966"/>
                          <a:gd name="connsiteY36" fmla="*/ 1425540 h 3370881"/>
                          <a:gd name="connsiteX37" fmla="*/ 1698812 w 2661966"/>
                          <a:gd name="connsiteY37" fmla="*/ 1407611 h 3370881"/>
                          <a:gd name="connsiteX38" fmla="*/ 1739153 w 2661966"/>
                          <a:gd name="connsiteY38" fmla="*/ 1380717 h 3370881"/>
                          <a:gd name="connsiteX39" fmla="*/ 1752600 w 2661966"/>
                          <a:gd name="connsiteY39" fmla="*/ 1367270 h 3370881"/>
                          <a:gd name="connsiteX40" fmla="*/ 1775012 w 2661966"/>
                          <a:gd name="connsiteY40" fmla="*/ 1353823 h 3370881"/>
                          <a:gd name="connsiteX41" fmla="*/ 1797423 w 2661966"/>
                          <a:gd name="connsiteY41" fmla="*/ 1335893 h 3370881"/>
                          <a:gd name="connsiteX42" fmla="*/ 1810870 w 2661966"/>
                          <a:gd name="connsiteY42" fmla="*/ 1304517 h 3370881"/>
                          <a:gd name="connsiteX43" fmla="*/ 1815353 w 2661966"/>
                          <a:gd name="connsiteY43" fmla="*/ 1291070 h 3370881"/>
                          <a:gd name="connsiteX44" fmla="*/ 1801906 w 2661966"/>
                          <a:gd name="connsiteY44" fmla="*/ 1138670 h 3370881"/>
                          <a:gd name="connsiteX45" fmla="*/ 1792941 w 2661966"/>
                          <a:gd name="connsiteY45" fmla="*/ 1125223 h 3370881"/>
                          <a:gd name="connsiteX46" fmla="*/ 1757082 w 2661966"/>
                          <a:gd name="connsiteY46" fmla="*/ 1093846 h 3370881"/>
                          <a:gd name="connsiteX47" fmla="*/ 1730188 w 2661966"/>
                          <a:gd name="connsiteY47" fmla="*/ 1066952 h 3370881"/>
                          <a:gd name="connsiteX48" fmla="*/ 1703294 w 2661966"/>
                          <a:gd name="connsiteY48" fmla="*/ 1049023 h 3370881"/>
                          <a:gd name="connsiteX49" fmla="*/ 1622612 w 2661966"/>
                          <a:gd name="connsiteY49" fmla="*/ 1053505 h 3370881"/>
                          <a:gd name="connsiteX50" fmla="*/ 1595718 w 2661966"/>
                          <a:gd name="connsiteY50" fmla="*/ 1062470 h 3370881"/>
                          <a:gd name="connsiteX51" fmla="*/ 1573306 w 2661966"/>
                          <a:gd name="connsiteY51" fmla="*/ 1066952 h 3370881"/>
                          <a:gd name="connsiteX52" fmla="*/ 1453385 w 2661966"/>
                          <a:gd name="connsiteY52" fmla="*/ 1082761 h 3370881"/>
                          <a:gd name="connsiteX53" fmla="*/ 1326776 w 2661966"/>
                          <a:gd name="connsiteY53" fmla="*/ 1062470 h 3370881"/>
                          <a:gd name="connsiteX54" fmla="*/ 1308847 w 2661966"/>
                          <a:gd name="connsiteY54" fmla="*/ 1057987 h 3370881"/>
                          <a:gd name="connsiteX55" fmla="*/ 1277470 w 2661966"/>
                          <a:gd name="connsiteY55" fmla="*/ 1053505 h 3370881"/>
                          <a:gd name="connsiteX56" fmla="*/ 1259541 w 2661966"/>
                          <a:gd name="connsiteY56" fmla="*/ 1049023 h 3370881"/>
                          <a:gd name="connsiteX57" fmla="*/ 1232647 w 2661966"/>
                          <a:gd name="connsiteY57" fmla="*/ 1044540 h 3370881"/>
                          <a:gd name="connsiteX58" fmla="*/ 1053353 w 2661966"/>
                          <a:gd name="connsiteY58" fmla="*/ 1049023 h 3370881"/>
                          <a:gd name="connsiteX59" fmla="*/ 1035423 w 2661966"/>
                          <a:gd name="connsiteY59" fmla="*/ 1053505 h 3370881"/>
                          <a:gd name="connsiteX60" fmla="*/ 1008529 w 2661966"/>
                          <a:gd name="connsiteY60" fmla="*/ 1057987 h 3370881"/>
                          <a:gd name="connsiteX61" fmla="*/ 995082 w 2661966"/>
                          <a:gd name="connsiteY61" fmla="*/ 1062470 h 3370881"/>
                          <a:gd name="connsiteX62" fmla="*/ 945776 w 2661966"/>
                          <a:gd name="connsiteY62" fmla="*/ 1031093 h 3370881"/>
                          <a:gd name="connsiteX63" fmla="*/ 941294 w 2661966"/>
                          <a:gd name="connsiteY63" fmla="*/ 1017646 h 3370881"/>
                          <a:gd name="connsiteX64" fmla="*/ 932329 w 2661966"/>
                          <a:gd name="connsiteY64" fmla="*/ 919034 h 3370881"/>
                          <a:gd name="connsiteX65" fmla="*/ 914400 w 2661966"/>
                          <a:gd name="connsiteY65" fmla="*/ 901105 h 3370881"/>
                          <a:gd name="connsiteX66" fmla="*/ 918882 w 2661966"/>
                          <a:gd name="connsiteY66" fmla="*/ 869729 h 3370881"/>
                          <a:gd name="connsiteX67" fmla="*/ 941294 w 2661966"/>
                          <a:gd name="connsiteY67" fmla="*/ 865246 h 3370881"/>
                          <a:gd name="connsiteX68" fmla="*/ 959223 w 2661966"/>
                          <a:gd name="connsiteY68" fmla="*/ 851799 h 3370881"/>
                          <a:gd name="connsiteX69" fmla="*/ 990600 w 2661966"/>
                          <a:gd name="connsiteY69" fmla="*/ 847317 h 3370881"/>
                          <a:gd name="connsiteX70" fmla="*/ 1129553 w 2661966"/>
                          <a:gd name="connsiteY70" fmla="*/ 838352 h 3370881"/>
                          <a:gd name="connsiteX71" fmla="*/ 1147482 w 2661966"/>
                          <a:gd name="connsiteY71" fmla="*/ 829387 h 3370881"/>
                          <a:gd name="connsiteX72" fmla="*/ 1178859 w 2661966"/>
                          <a:gd name="connsiteY72" fmla="*/ 806976 h 3370881"/>
                          <a:gd name="connsiteX73" fmla="*/ 1192306 w 2661966"/>
                          <a:gd name="connsiteY73" fmla="*/ 793529 h 3370881"/>
                          <a:gd name="connsiteX74" fmla="*/ 1214718 w 2661966"/>
                          <a:gd name="connsiteY74" fmla="*/ 784564 h 3370881"/>
                          <a:gd name="connsiteX75" fmla="*/ 1241612 w 2661966"/>
                          <a:gd name="connsiteY75" fmla="*/ 771117 h 3370881"/>
                          <a:gd name="connsiteX76" fmla="*/ 1277470 w 2661966"/>
                          <a:gd name="connsiteY76" fmla="*/ 753187 h 3370881"/>
                          <a:gd name="connsiteX77" fmla="*/ 1295400 w 2661966"/>
                          <a:gd name="connsiteY77" fmla="*/ 730776 h 3370881"/>
                          <a:gd name="connsiteX78" fmla="*/ 1317812 w 2661966"/>
                          <a:gd name="connsiteY78" fmla="*/ 708364 h 3370881"/>
                          <a:gd name="connsiteX79" fmla="*/ 1353670 w 2661966"/>
                          <a:gd name="connsiteY79" fmla="*/ 663540 h 3370881"/>
                          <a:gd name="connsiteX80" fmla="*/ 1371600 w 2661966"/>
                          <a:gd name="connsiteY80" fmla="*/ 636646 h 3370881"/>
                          <a:gd name="connsiteX81" fmla="*/ 1380565 w 2661966"/>
                          <a:gd name="connsiteY81" fmla="*/ 596305 h 3370881"/>
                          <a:gd name="connsiteX82" fmla="*/ 1385047 w 2661966"/>
                          <a:gd name="connsiteY82" fmla="*/ 582858 h 3370881"/>
                          <a:gd name="connsiteX83" fmla="*/ 1380565 w 2661966"/>
                          <a:gd name="connsiteY83" fmla="*/ 533552 h 3370881"/>
                          <a:gd name="connsiteX84" fmla="*/ 1367118 w 2661966"/>
                          <a:gd name="connsiteY84" fmla="*/ 524587 h 3370881"/>
                          <a:gd name="connsiteX85" fmla="*/ 1349188 w 2661966"/>
                          <a:gd name="connsiteY85" fmla="*/ 520105 h 3370881"/>
                          <a:gd name="connsiteX86" fmla="*/ 1324871 w 2661966"/>
                          <a:gd name="connsiteY86" fmla="*/ 516855 h 3370881"/>
                          <a:gd name="connsiteX87" fmla="*/ 1280048 w 2661966"/>
                          <a:gd name="connsiteY87" fmla="*/ 523243 h 3370881"/>
                          <a:gd name="connsiteX88" fmla="*/ 1250576 w 2661966"/>
                          <a:gd name="connsiteY88" fmla="*/ 529070 h 3370881"/>
                          <a:gd name="connsiteX89" fmla="*/ 1210235 w 2661966"/>
                          <a:gd name="connsiteY89" fmla="*/ 542517 h 3370881"/>
                          <a:gd name="connsiteX90" fmla="*/ 1183341 w 2661966"/>
                          <a:gd name="connsiteY90" fmla="*/ 555964 h 3370881"/>
                          <a:gd name="connsiteX91" fmla="*/ 1160929 w 2661966"/>
                          <a:gd name="connsiteY91" fmla="*/ 569411 h 3370881"/>
                          <a:gd name="connsiteX92" fmla="*/ 1134035 w 2661966"/>
                          <a:gd name="connsiteY92" fmla="*/ 578376 h 3370881"/>
                          <a:gd name="connsiteX93" fmla="*/ 1111623 w 2661966"/>
                          <a:gd name="connsiteY93" fmla="*/ 587340 h 3370881"/>
                          <a:gd name="connsiteX94" fmla="*/ 1084729 w 2661966"/>
                          <a:gd name="connsiteY94" fmla="*/ 596305 h 3370881"/>
                          <a:gd name="connsiteX95" fmla="*/ 986118 w 2661966"/>
                          <a:gd name="connsiteY95" fmla="*/ 591823 h 3370881"/>
                          <a:gd name="connsiteX96" fmla="*/ 927847 w 2661966"/>
                          <a:gd name="connsiteY96" fmla="*/ 578376 h 3370881"/>
                          <a:gd name="connsiteX97" fmla="*/ 896470 w 2661966"/>
                          <a:gd name="connsiteY97" fmla="*/ 555964 h 3370881"/>
                          <a:gd name="connsiteX98" fmla="*/ 883023 w 2661966"/>
                          <a:gd name="connsiteY98" fmla="*/ 546999 h 3370881"/>
                          <a:gd name="connsiteX99" fmla="*/ 865094 w 2661966"/>
                          <a:gd name="connsiteY99" fmla="*/ 497693 h 3370881"/>
                          <a:gd name="connsiteX100" fmla="*/ 869576 w 2661966"/>
                          <a:gd name="connsiteY100" fmla="*/ 403564 h 3370881"/>
                          <a:gd name="connsiteX101" fmla="*/ 874059 w 2661966"/>
                          <a:gd name="connsiteY101" fmla="*/ 385634 h 3370881"/>
                          <a:gd name="connsiteX102" fmla="*/ 883023 w 2661966"/>
                          <a:gd name="connsiteY102" fmla="*/ 372187 h 3370881"/>
                          <a:gd name="connsiteX103" fmla="*/ 913728 w 2661966"/>
                          <a:gd name="connsiteY103" fmla="*/ 342268 h 3370881"/>
                          <a:gd name="connsiteX104" fmla="*/ 914400 w 2661966"/>
                          <a:gd name="connsiteY104" fmla="*/ 385634 h 3370881"/>
                          <a:gd name="connsiteX105" fmla="*/ 909918 w 2661966"/>
                          <a:gd name="connsiteY105" fmla="*/ 408046 h 3370881"/>
                          <a:gd name="connsiteX106" fmla="*/ 900953 w 2661966"/>
                          <a:gd name="connsiteY106" fmla="*/ 466317 h 3370881"/>
                          <a:gd name="connsiteX107" fmla="*/ 905435 w 2661966"/>
                          <a:gd name="connsiteY107" fmla="*/ 515623 h 3370881"/>
                          <a:gd name="connsiteX108" fmla="*/ 932329 w 2661966"/>
                          <a:gd name="connsiteY108" fmla="*/ 551481 h 3370881"/>
                          <a:gd name="connsiteX109" fmla="*/ 954741 w 2661966"/>
                          <a:gd name="connsiteY109" fmla="*/ 560446 h 3370881"/>
                          <a:gd name="connsiteX110" fmla="*/ 972670 w 2661966"/>
                          <a:gd name="connsiteY110" fmla="*/ 569411 h 3370881"/>
                          <a:gd name="connsiteX111" fmla="*/ 1066800 w 2661966"/>
                          <a:gd name="connsiteY111" fmla="*/ 564929 h 3370881"/>
                          <a:gd name="connsiteX112" fmla="*/ 1111623 w 2661966"/>
                          <a:gd name="connsiteY112" fmla="*/ 551481 h 3370881"/>
                          <a:gd name="connsiteX113" fmla="*/ 1129553 w 2661966"/>
                          <a:gd name="connsiteY113" fmla="*/ 538034 h 3370881"/>
                          <a:gd name="connsiteX114" fmla="*/ 1156447 w 2661966"/>
                          <a:gd name="connsiteY114" fmla="*/ 511140 h 3370881"/>
                          <a:gd name="connsiteX115" fmla="*/ 1160929 w 2661966"/>
                          <a:gd name="connsiteY115" fmla="*/ 493211 h 3370881"/>
                          <a:gd name="connsiteX116" fmla="*/ 1178859 w 2661966"/>
                          <a:gd name="connsiteY116" fmla="*/ 331846 h 3370881"/>
                          <a:gd name="connsiteX117" fmla="*/ 1215315 w 2661966"/>
                          <a:gd name="connsiteY117" fmla="*/ 270289 h 3370881"/>
                          <a:gd name="connsiteX118" fmla="*/ 1214718 w 2661966"/>
                          <a:gd name="connsiteY118" fmla="*/ 367705 h 3370881"/>
                          <a:gd name="connsiteX119" fmla="*/ 1201270 w 2661966"/>
                          <a:gd name="connsiteY119" fmla="*/ 412529 h 3370881"/>
                          <a:gd name="connsiteX120" fmla="*/ 1210235 w 2661966"/>
                          <a:gd name="connsiteY120" fmla="*/ 461834 h 3370881"/>
                          <a:gd name="connsiteX121" fmla="*/ 1214718 w 2661966"/>
                          <a:gd name="connsiteY121" fmla="*/ 475281 h 3370881"/>
                          <a:gd name="connsiteX122" fmla="*/ 1231975 w 2661966"/>
                          <a:gd name="connsiteY122" fmla="*/ 478531 h 3370881"/>
                          <a:gd name="connsiteX123" fmla="*/ 1252481 w 2661966"/>
                          <a:gd name="connsiteY123" fmla="*/ 492651 h 3370881"/>
                          <a:gd name="connsiteX124" fmla="*/ 1317812 w 2661966"/>
                          <a:gd name="connsiteY124" fmla="*/ 488168 h 3370881"/>
                          <a:gd name="connsiteX125" fmla="*/ 1357480 w 2661966"/>
                          <a:gd name="connsiteY125" fmla="*/ 477299 h 3370881"/>
                          <a:gd name="connsiteX126" fmla="*/ 1506070 w 2661966"/>
                          <a:gd name="connsiteY126" fmla="*/ 457352 h 3370881"/>
                          <a:gd name="connsiteX127" fmla="*/ 1550894 w 2661966"/>
                          <a:gd name="connsiteY127" fmla="*/ 430458 h 3370881"/>
                          <a:gd name="connsiteX128" fmla="*/ 1564341 w 2661966"/>
                          <a:gd name="connsiteY128" fmla="*/ 417011 h 3370881"/>
                          <a:gd name="connsiteX129" fmla="*/ 1586753 w 2661966"/>
                          <a:gd name="connsiteY129" fmla="*/ 399081 h 3370881"/>
                          <a:gd name="connsiteX130" fmla="*/ 1595718 w 2661966"/>
                          <a:gd name="connsiteY130" fmla="*/ 381152 h 3370881"/>
                          <a:gd name="connsiteX131" fmla="*/ 1622664 w 2661966"/>
                          <a:gd name="connsiteY131" fmla="*/ 352560 h 3370881"/>
                          <a:gd name="connsiteX132" fmla="*/ 1639116 w 2661966"/>
                          <a:gd name="connsiteY132" fmla="*/ 291047 h 3370881"/>
                          <a:gd name="connsiteX133" fmla="*/ 1604852 w 2661966"/>
                          <a:gd name="connsiteY133" fmla="*/ 236279 h 3370881"/>
                          <a:gd name="connsiteX134" fmla="*/ 1537447 w 2661966"/>
                          <a:gd name="connsiteY134" fmla="*/ 188411 h 3370881"/>
                          <a:gd name="connsiteX135" fmla="*/ 1649755 w 2661966"/>
                          <a:gd name="connsiteY135" fmla="*/ 229512 h 3370881"/>
                          <a:gd name="connsiteX136" fmla="*/ 1709532 w 2661966"/>
                          <a:gd name="connsiteY136" fmla="*/ 305101 h 3370881"/>
                          <a:gd name="connsiteX137" fmla="*/ 1655669 w 2661966"/>
                          <a:gd name="connsiteY137" fmla="*/ 407486 h 3370881"/>
                          <a:gd name="connsiteX138" fmla="*/ 1658470 w 2661966"/>
                          <a:gd name="connsiteY138" fmla="*/ 412529 h 3370881"/>
                          <a:gd name="connsiteX139" fmla="*/ 1685365 w 2661966"/>
                          <a:gd name="connsiteY139" fmla="*/ 390117 h 3370881"/>
                          <a:gd name="connsiteX140" fmla="*/ 1694329 w 2661966"/>
                          <a:gd name="connsiteY140" fmla="*/ 376670 h 3370881"/>
                          <a:gd name="connsiteX141" fmla="*/ 1734670 w 2661966"/>
                          <a:gd name="connsiteY141" fmla="*/ 354258 h 3370881"/>
                          <a:gd name="connsiteX142" fmla="*/ 1743635 w 2661966"/>
                          <a:gd name="connsiteY142" fmla="*/ 340811 h 3370881"/>
                          <a:gd name="connsiteX143" fmla="*/ 1757082 w 2661966"/>
                          <a:gd name="connsiteY143" fmla="*/ 336329 h 3370881"/>
                          <a:gd name="connsiteX144" fmla="*/ 1843909 w 2661966"/>
                          <a:gd name="connsiteY144" fmla="*/ 262341 h 3370881"/>
                          <a:gd name="connsiteX145" fmla="*/ 1874221 w 2661966"/>
                          <a:gd name="connsiteY145" fmla="*/ 202194 h 3370881"/>
                          <a:gd name="connsiteX146" fmla="*/ 1828094 w 2661966"/>
                          <a:gd name="connsiteY146" fmla="*/ 136767 h 3370881"/>
                          <a:gd name="connsiteX147" fmla="*/ 1772023 w 2661966"/>
                          <a:gd name="connsiteY147" fmla="*/ 77249 h 3370881"/>
                          <a:gd name="connsiteX148" fmla="*/ 1948888 w 2661966"/>
                          <a:gd name="connsiteY148" fmla="*/ 178018 h 3370881"/>
                          <a:gd name="connsiteX149" fmla="*/ 1960270 w 2661966"/>
                          <a:gd name="connsiteY149" fmla="*/ 216177 h 3370881"/>
                          <a:gd name="connsiteX150" fmla="*/ 1952362 w 2661966"/>
                          <a:gd name="connsiteY150" fmla="*/ 254265 h 3370881"/>
                          <a:gd name="connsiteX151" fmla="*/ 1874221 w 2661966"/>
                          <a:gd name="connsiteY151" fmla="*/ 318698 h 3370881"/>
                          <a:gd name="connsiteX152" fmla="*/ 1788459 w 2661966"/>
                          <a:gd name="connsiteY152" fmla="*/ 367705 h 3370881"/>
                          <a:gd name="connsiteX153" fmla="*/ 1761565 w 2661966"/>
                          <a:gd name="connsiteY153" fmla="*/ 390117 h 3370881"/>
                          <a:gd name="connsiteX154" fmla="*/ 1783976 w 2661966"/>
                          <a:gd name="connsiteY154" fmla="*/ 399081 h 3370881"/>
                          <a:gd name="connsiteX155" fmla="*/ 1878106 w 2661966"/>
                          <a:gd name="connsiteY155" fmla="*/ 390117 h 3370881"/>
                          <a:gd name="connsiteX156" fmla="*/ 1891553 w 2661966"/>
                          <a:gd name="connsiteY156" fmla="*/ 381152 h 3370881"/>
                          <a:gd name="connsiteX157" fmla="*/ 1918447 w 2661966"/>
                          <a:gd name="connsiteY157" fmla="*/ 372187 h 3370881"/>
                          <a:gd name="connsiteX158" fmla="*/ 1940859 w 2661966"/>
                          <a:gd name="connsiteY158" fmla="*/ 358740 h 3370881"/>
                          <a:gd name="connsiteX159" fmla="*/ 1954306 w 2661966"/>
                          <a:gd name="connsiteY159" fmla="*/ 354258 h 3370881"/>
                          <a:gd name="connsiteX160" fmla="*/ 2103145 w 2661966"/>
                          <a:gd name="connsiteY160" fmla="*/ 202207 h 3370881"/>
                          <a:gd name="connsiteX161" fmla="*/ 2039489 w 2661966"/>
                          <a:gd name="connsiteY161" fmla="*/ 58506 h 3370881"/>
                          <a:gd name="connsiteX162" fmla="*/ 2114575 w 2661966"/>
                          <a:gd name="connsiteY162" fmla="*/ 75207 h 3370881"/>
                          <a:gd name="connsiteX163" fmla="*/ 2161727 w 2661966"/>
                          <a:gd name="connsiteY163" fmla="*/ 115909 h 3370881"/>
                          <a:gd name="connsiteX164" fmla="*/ 2183354 w 2661966"/>
                          <a:gd name="connsiteY164" fmla="*/ 192893 h 3370881"/>
                          <a:gd name="connsiteX165" fmla="*/ 2170300 w 2661966"/>
                          <a:gd name="connsiteY165" fmla="*/ 271231 h 3370881"/>
                          <a:gd name="connsiteX166" fmla="*/ 2096795 w 2661966"/>
                          <a:gd name="connsiteY166" fmla="*/ 316507 h 3370881"/>
                          <a:gd name="connsiteX167" fmla="*/ 1999129 w 2661966"/>
                          <a:gd name="connsiteY167" fmla="*/ 358740 h 3370881"/>
                          <a:gd name="connsiteX168" fmla="*/ 1994647 w 2661966"/>
                          <a:gd name="connsiteY168" fmla="*/ 372187 h 3370881"/>
                          <a:gd name="connsiteX169" fmla="*/ 2039470 w 2661966"/>
                          <a:gd name="connsiteY169" fmla="*/ 390117 h 3370881"/>
                          <a:gd name="connsiteX170" fmla="*/ 2115670 w 2661966"/>
                          <a:gd name="connsiteY170" fmla="*/ 390117 h 3370881"/>
                          <a:gd name="connsiteX171" fmla="*/ 2160494 w 2661966"/>
                          <a:gd name="connsiteY171" fmla="*/ 376670 h 3370881"/>
                          <a:gd name="connsiteX172" fmla="*/ 2191870 w 2661966"/>
                          <a:gd name="connsiteY172" fmla="*/ 363223 h 3370881"/>
                          <a:gd name="connsiteX173" fmla="*/ 2205318 w 2661966"/>
                          <a:gd name="connsiteY173" fmla="*/ 358740 h 3370881"/>
                          <a:gd name="connsiteX174" fmla="*/ 2273487 w 2661966"/>
                          <a:gd name="connsiteY174" fmla="*/ 280486 h 3370881"/>
                          <a:gd name="connsiteX175" fmla="*/ 2312894 w 2661966"/>
                          <a:gd name="connsiteY175" fmla="*/ 183929 h 3370881"/>
                          <a:gd name="connsiteX176" fmla="*/ 2339788 w 2661966"/>
                          <a:gd name="connsiteY176" fmla="*/ 151 h 3370881"/>
                          <a:gd name="connsiteX177" fmla="*/ 2357718 w 2661966"/>
                          <a:gd name="connsiteY177" fmla="*/ 215305 h 3370881"/>
                          <a:gd name="connsiteX178" fmla="*/ 2308598 w 2661966"/>
                          <a:gd name="connsiteY178" fmla="*/ 319520 h 3370881"/>
                          <a:gd name="connsiteX179" fmla="*/ 2245659 w 2661966"/>
                          <a:gd name="connsiteY179" fmla="*/ 390117 h 3370881"/>
                          <a:gd name="connsiteX180" fmla="*/ 2254623 w 2661966"/>
                          <a:gd name="connsiteY180" fmla="*/ 403564 h 3370881"/>
                          <a:gd name="connsiteX181" fmla="*/ 2353235 w 2661966"/>
                          <a:gd name="connsiteY181" fmla="*/ 399081 h 3370881"/>
                          <a:gd name="connsiteX182" fmla="*/ 2366682 w 2661966"/>
                          <a:gd name="connsiteY182" fmla="*/ 394599 h 3370881"/>
                          <a:gd name="connsiteX183" fmla="*/ 2389094 w 2661966"/>
                          <a:gd name="connsiteY183" fmla="*/ 390117 h 3370881"/>
                          <a:gd name="connsiteX184" fmla="*/ 2424953 w 2661966"/>
                          <a:gd name="connsiteY184" fmla="*/ 367705 h 3370881"/>
                          <a:gd name="connsiteX185" fmla="*/ 2528047 w 2661966"/>
                          <a:gd name="connsiteY185" fmla="*/ 292700 h 3370881"/>
                          <a:gd name="connsiteX186" fmla="*/ 2541495 w 2661966"/>
                          <a:gd name="connsiteY186" fmla="*/ 62906 h 3370881"/>
                          <a:gd name="connsiteX187" fmla="*/ 2591304 w 2661966"/>
                          <a:gd name="connsiteY187" fmla="*/ 214081 h 3370881"/>
                          <a:gd name="connsiteX188" fmla="*/ 2602790 w 2661966"/>
                          <a:gd name="connsiteY188" fmla="*/ 290907 h 3370881"/>
                          <a:gd name="connsiteX189" fmla="*/ 2660388 w 2661966"/>
                          <a:gd name="connsiteY189" fmla="*/ 338644 h 3370881"/>
                          <a:gd name="connsiteX190" fmla="*/ 2531969 w 2661966"/>
                          <a:gd name="connsiteY190" fmla="*/ 383206 h 3370881"/>
                          <a:gd name="connsiteX191" fmla="*/ 2442882 w 2661966"/>
                          <a:gd name="connsiteY191" fmla="*/ 403564 h 3370881"/>
                          <a:gd name="connsiteX192" fmla="*/ 2398059 w 2661966"/>
                          <a:gd name="connsiteY192" fmla="*/ 417011 h 3370881"/>
                          <a:gd name="connsiteX193" fmla="*/ 2375647 w 2661966"/>
                          <a:gd name="connsiteY193" fmla="*/ 425976 h 3370881"/>
                          <a:gd name="connsiteX194" fmla="*/ 2357718 w 2661966"/>
                          <a:gd name="connsiteY194" fmla="*/ 430458 h 3370881"/>
                          <a:gd name="connsiteX195" fmla="*/ 2344270 w 2661966"/>
                          <a:gd name="connsiteY195" fmla="*/ 461834 h 3370881"/>
                          <a:gd name="connsiteX196" fmla="*/ 2353235 w 2661966"/>
                          <a:gd name="connsiteY196" fmla="*/ 502176 h 3370881"/>
                          <a:gd name="connsiteX197" fmla="*/ 2362200 w 2661966"/>
                          <a:gd name="connsiteY197" fmla="*/ 515623 h 3370881"/>
                          <a:gd name="connsiteX198" fmla="*/ 2344270 w 2661966"/>
                          <a:gd name="connsiteY198" fmla="*/ 587340 h 3370881"/>
                          <a:gd name="connsiteX199" fmla="*/ 2321859 w 2661966"/>
                          <a:gd name="connsiteY199" fmla="*/ 614234 h 3370881"/>
                          <a:gd name="connsiteX200" fmla="*/ 2308412 w 2661966"/>
                          <a:gd name="connsiteY200" fmla="*/ 636646 h 3370881"/>
                          <a:gd name="connsiteX201" fmla="*/ 2281518 w 2661966"/>
                          <a:gd name="connsiteY201" fmla="*/ 641129 h 3370881"/>
                          <a:gd name="connsiteX202" fmla="*/ 2259106 w 2661966"/>
                          <a:gd name="connsiteY202" fmla="*/ 636646 h 3370881"/>
                          <a:gd name="connsiteX203" fmla="*/ 2277035 w 2661966"/>
                          <a:gd name="connsiteY203" fmla="*/ 578376 h 3370881"/>
                          <a:gd name="connsiteX204" fmla="*/ 2290482 w 2661966"/>
                          <a:gd name="connsiteY204" fmla="*/ 542517 h 3370881"/>
                          <a:gd name="connsiteX205" fmla="*/ 2286000 w 2661966"/>
                          <a:gd name="connsiteY205" fmla="*/ 506658 h 3370881"/>
                          <a:gd name="connsiteX206" fmla="*/ 2245659 w 2661966"/>
                          <a:gd name="connsiteY206" fmla="*/ 448387 h 3370881"/>
                          <a:gd name="connsiteX207" fmla="*/ 2200835 w 2661966"/>
                          <a:gd name="connsiteY207" fmla="*/ 430458 h 3370881"/>
                          <a:gd name="connsiteX208" fmla="*/ 2169459 w 2661966"/>
                          <a:gd name="connsiteY208" fmla="*/ 425976 h 3370881"/>
                          <a:gd name="connsiteX209" fmla="*/ 2102223 w 2661966"/>
                          <a:gd name="connsiteY209" fmla="*/ 430458 h 3370881"/>
                          <a:gd name="connsiteX210" fmla="*/ 2084294 w 2661966"/>
                          <a:gd name="connsiteY210" fmla="*/ 439423 h 3370881"/>
                          <a:gd name="connsiteX211" fmla="*/ 2070847 w 2661966"/>
                          <a:gd name="connsiteY211" fmla="*/ 443905 h 3370881"/>
                          <a:gd name="connsiteX212" fmla="*/ 2061882 w 2661966"/>
                          <a:gd name="connsiteY212" fmla="*/ 461834 h 3370881"/>
                          <a:gd name="connsiteX213" fmla="*/ 2034988 w 2661966"/>
                          <a:gd name="connsiteY213" fmla="*/ 475281 h 3370881"/>
                          <a:gd name="connsiteX214" fmla="*/ 1783976 w 2661966"/>
                          <a:gd name="connsiteY214" fmla="*/ 479764 h 3370881"/>
                          <a:gd name="connsiteX215" fmla="*/ 1766047 w 2661966"/>
                          <a:gd name="connsiteY215" fmla="*/ 488729 h 3370881"/>
                          <a:gd name="connsiteX216" fmla="*/ 1703294 w 2661966"/>
                          <a:gd name="connsiteY216" fmla="*/ 506658 h 3370881"/>
                          <a:gd name="connsiteX217" fmla="*/ 1689847 w 2661966"/>
                          <a:gd name="connsiteY217" fmla="*/ 511140 h 3370881"/>
                          <a:gd name="connsiteX218" fmla="*/ 1676400 w 2661966"/>
                          <a:gd name="connsiteY218" fmla="*/ 520105 h 3370881"/>
                          <a:gd name="connsiteX219" fmla="*/ 1649506 w 2661966"/>
                          <a:gd name="connsiteY219" fmla="*/ 529070 h 3370881"/>
                          <a:gd name="connsiteX220" fmla="*/ 1636059 w 2661966"/>
                          <a:gd name="connsiteY220" fmla="*/ 538034 h 3370881"/>
                          <a:gd name="connsiteX221" fmla="*/ 1622612 w 2661966"/>
                          <a:gd name="connsiteY221" fmla="*/ 551481 h 3370881"/>
                          <a:gd name="connsiteX222" fmla="*/ 1609165 w 2661966"/>
                          <a:gd name="connsiteY222" fmla="*/ 555964 h 3370881"/>
                          <a:gd name="connsiteX223" fmla="*/ 1577788 w 2661966"/>
                          <a:gd name="connsiteY223" fmla="*/ 587340 h 3370881"/>
                          <a:gd name="connsiteX224" fmla="*/ 1568823 w 2661966"/>
                          <a:gd name="connsiteY224" fmla="*/ 600787 h 3370881"/>
                          <a:gd name="connsiteX225" fmla="*/ 1555376 w 2661966"/>
                          <a:gd name="connsiteY225" fmla="*/ 614234 h 3370881"/>
                          <a:gd name="connsiteX226" fmla="*/ 1524000 w 2661966"/>
                          <a:gd name="connsiteY226" fmla="*/ 654576 h 3370881"/>
                          <a:gd name="connsiteX227" fmla="*/ 1519518 w 2661966"/>
                          <a:gd name="connsiteY227" fmla="*/ 668023 h 3370881"/>
                          <a:gd name="connsiteX228" fmla="*/ 1528482 w 2661966"/>
                          <a:gd name="connsiteY228" fmla="*/ 708364 h 3370881"/>
                          <a:gd name="connsiteX229" fmla="*/ 1537447 w 2661966"/>
                          <a:gd name="connsiteY229" fmla="*/ 721811 h 3370881"/>
                          <a:gd name="connsiteX230" fmla="*/ 1568823 w 2661966"/>
                          <a:gd name="connsiteY230" fmla="*/ 712846 h 3370881"/>
                          <a:gd name="connsiteX231" fmla="*/ 1600200 w 2661966"/>
                          <a:gd name="connsiteY231" fmla="*/ 712846 h 3370881"/>
                          <a:gd name="connsiteX232" fmla="*/ 1631576 w 2661966"/>
                          <a:gd name="connsiteY232" fmla="*/ 690434 h 3370881"/>
                          <a:gd name="connsiteX233" fmla="*/ 1645023 w 2661966"/>
                          <a:gd name="connsiteY233" fmla="*/ 676987 h 3370881"/>
                          <a:gd name="connsiteX234" fmla="*/ 1685365 w 2661966"/>
                          <a:gd name="connsiteY234" fmla="*/ 645611 h 3370881"/>
                          <a:gd name="connsiteX235" fmla="*/ 1716741 w 2661966"/>
                          <a:gd name="connsiteY235" fmla="*/ 614234 h 3370881"/>
                          <a:gd name="connsiteX236" fmla="*/ 1748118 w 2661966"/>
                          <a:gd name="connsiteY236" fmla="*/ 596305 h 3370881"/>
                          <a:gd name="connsiteX237" fmla="*/ 1761565 w 2661966"/>
                          <a:gd name="connsiteY237" fmla="*/ 591823 h 3370881"/>
                          <a:gd name="connsiteX238" fmla="*/ 1779494 w 2661966"/>
                          <a:gd name="connsiteY238" fmla="*/ 582858 h 3370881"/>
                          <a:gd name="connsiteX239" fmla="*/ 1815353 w 2661966"/>
                          <a:gd name="connsiteY239" fmla="*/ 573893 h 3370881"/>
                          <a:gd name="connsiteX240" fmla="*/ 2030506 w 2661966"/>
                          <a:gd name="connsiteY240" fmla="*/ 578376 h 3370881"/>
                          <a:gd name="connsiteX241" fmla="*/ 2017059 w 2661966"/>
                          <a:gd name="connsiteY241" fmla="*/ 600787 h 3370881"/>
                          <a:gd name="connsiteX242" fmla="*/ 1981200 w 2661966"/>
                          <a:gd name="connsiteY242" fmla="*/ 636646 h 3370881"/>
                          <a:gd name="connsiteX243" fmla="*/ 1967753 w 2661966"/>
                          <a:gd name="connsiteY243" fmla="*/ 650093 h 3370881"/>
                          <a:gd name="connsiteX244" fmla="*/ 1936376 w 2661966"/>
                          <a:gd name="connsiteY244" fmla="*/ 690434 h 3370881"/>
                          <a:gd name="connsiteX245" fmla="*/ 1905000 w 2661966"/>
                          <a:gd name="connsiteY245" fmla="*/ 717329 h 3370881"/>
                          <a:gd name="connsiteX246" fmla="*/ 1860176 w 2661966"/>
                          <a:gd name="connsiteY246" fmla="*/ 735258 h 3370881"/>
                          <a:gd name="connsiteX247" fmla="*/ 1788459 w 2661966"/>
                          <a:gd name="connsiteY247" fmla="*/ 744223 h 3370881"/>
                          <a:gd name="connsiteX248" fmla="*/ 1846729 w 2661966"/>
                          <a:gd name="connsiteY248" fmla="*/ 802493 h 3370881"/>
                          <a:gd name="connsiteX249" fmla="*/ 1913965 w 2661966"/>
                          <a:gd name="connsiteY249" fmla="*/ 829387 h 3370881"/>
                          <a:gd name="connsiteX250" fmla="*/ 1922929 w 2661966"/>
                          <a:gd name="connsiteY250" fmla="*/ 842834 h 3370881"/>
                          <a:gd name="connsiteX251" fmla="*/ 1967753 w 2661966"/>
                          <a:gd name="connsiteY251" fmla="*/ 883176 h 3370881"/>
                          <a:gd name="connsiteX252" fmla="*/ 1981200 w 2661966"/>
                          <a:gd name="connsiteY252" fmla="*/ 896623 h 3370881"/>
                          <a:gd name="connsiteX253" fmla="*/ 1994647 w 2661966"/>
                          <a:gd name="connsiteY253" fmla="*/ 905587 h 3370881"/>
                          <a:gd name="connsiteX254" fmla="*/ 2021541 w 2661966"/>
                          <a:gd name="connsiteY254" fmla="*/ 927999 h 3370881"/>
                          <a:gd name="connsiteX255" fmla="*/ 2030506 w 2661966"/>
                          <a:gd name="connsiteY255" fmla="*/ 941446 h 3370881"/>
                          <a:gd name="connsiteX256" fmla="*/ 2057400 w 2661966"/>
                          <a:gd name="connsiteY256" fmla="*/ 968340 h 3370881"/>
                          <a:gd name="connsiteX257" fmla="*/ 2088776 w 2661966"/>
                          <a:gd name="connsiteY257" fmla="*/ 1013164 h 3370881"/>
                          <a:gd name="connsiteX258" fmla="*/ 2115670 w 2661966"/>
                          <a:gd name="connsiteY258" fmla="*/ 1057987 h 3370881"/>
                          <a:gd name="connsiteX259" fmla="*/ 2120153 w 2661966"/>
                          <a:gd name="connsiteY259" fmla="*/ 1089364 h 3370881"/>
                          <a:gd name="connsiteX260" fmla="*/ 2138082 w 2661966"/>
                          <a:gd name="connsiteY260" fmla="*/ 1143152 h 3370881"/>
                          <a:gd name="connsiteX261" fmla="*/ 2147047 w 2661966"/>
                          <a:gd name="connsiteY261" fmla="*/ 1196940 h 3370881"/>
                          <a:gd name="connsiteX262" fmla="*/ 2151529 w 2661966"/>
                          <a:gd name="connsiteY262" fmla="*/ 1210387 h 3370881"/>
                          <a:gd name="connsiteX263" fmla="*/ 2156012 w 2661966"/>
                          <a:gd name="connsiteY263" fmla="*/ 1228317 h 3370881"/>
                          <a:gd name="connsiteX264" fmla="*/ 2173941 w 2661966"/>
                          <a:gd name="connsiteY264" fmla="*/ 1295552 h 3370881"/>
                          <a:gd name="connsiteX265" fmla="*/ 2182906 w 2661966"/>
                          <a:gd name="connsiteY265" fmla="*/ 1313481 h 3370881"/>
                          <a:gd name="connsiteX266" fmla="*/ 2187388 w 2661966"/>
                          <a:gd name="connsiteY266" fmla="*/ 1331411 h 3370881"/>
                          <a:gd name="connsiteX267" fmla="*/ 2214282 w 2661966"/>
                          <a:gd name="connsiteY267" fmla="*/ 1385199 h 3370881"/>
                          <a:gd name="connsiteX268" fmla="*/ 2218765 w 2661966"/>
                          <a:gd name="connsiteY268" fmla="*/ 1403129 h 3370881"/>
                          <a:gd name="connsiteX269" fmla="*/ 2223247 w 2661966"/>
                          <a:gd name="connsiteY269" fmla="*/ 1430023 h 3370881"/>
                          <a:gd name="connsiteX270" fmla="*/ 2236694 w 2661966"/>
                          <a:gd name="connsiteY270" fmla="*/ 1456917 h 3370881"/>
                          <a:gd name="connsiteX271" fmla="*/ 2249794 w 2661966"/>
                          <a:gd name="connsiteY271" fmla="*/ 1524624 h 3370881"/>
                          <a:gd name="connsiteX272" fmla="*/ 2241176 w 2661966"/>
                          <a:gd name="connsiteY272" fmla="*/ 1577940 h 3370881"/>
                          <a:gd name="connsiteX273" fmla="*/ 2245659 w 2661966"/>
                          <a:gd name="connsiteY273" fmla="*/ 1595870 h 3370881"/>
                          <a:gd name="connsiteX274" fmla="*/ 2249634 w 2661966"/>
                          <a:gd name="connsiteY274" fmla="*/ 1685855 h 3370881"/>
                          <a:gd name="connsiteX275" fmla="*/ 2227729 w 2661966"/>
                          <a:gd name="connsiteY275" fmla="*/ 1716893 h 3370881"/>
                          <a:gd name="connsiteX276" fmla="*/ 2240500 w 2661966"/>
                          <a:gd name="connsiteY276" fmla="*/ 1674269 h 3370881"/>
                          <a:gd name="connsiteX277" fmla="*/ 2235341 w 2661966"/>
                          <a:gd name="connsiteY277" fmla="*/ 1788611 h 3370881"/>
                          <a:gd name="connsiteX278" fmla="*/ 2230689 w 2661966"/>
                          <a:gd name="connsiteY278" fmla="*/ 1823963 h 3370881"/>
                          <a:gd name="connsiteX279" fmla="*/ 2226207 w 2661966"/>
                          <a:gd name="connsiteY279" fmla="*/ 1824470 h 3370881"/>
                          <a:gd name="connsiteX280" fmla="*/ 2208278 w 2661966"/>
                          <a:gd name="connsiteY280" fmla="*/ 1869293 h 3370881"/>
                          <a:gd name="connsiteX281" fmla="*/ 2195168 w 2661966"/>
                          <a:gd name="connsiteY281" fmla="*/ 1882740 h 3370881"/>
                          <a:gd name="connsiteX282" fmla="*/ 2203458 w 2661966"/>
                          <a:gd name="connsiteY282" fmla="*/ 1918938 h 3370881"/>
                          <a:gd name="connsiteX283" fmla="*/ 2204134 w 2661966"/>
                          <a:gd name="connsiteY283" fmla="*/ 1949806 h 3370881"/>
                          <a:gd name="connsiteX284" fmla="*/ 2226545 w 2661966"/>
                          <a:gd name="connsiteY284" fmla="*/ 1954627 h 3370881"/>
                          <a:gd name="connsiteX285" fmla="*/ 2241176 w 2661966"/>
                          <a:gd name="connsiteY285" fmla="*/ 2012729 h 3370881"/>
                          <a:gd name="connsiteX286" fmla="*/ 2263588 w 2661966"/>
                          <a:gd name="connsiteY286" fmla="*/ 2057552 h 3370881"/>
                          <a:gd name="connsiteX287" fmla="*/ 2286000 w 2661966"/>
                          <a:gd name="connsiteY287" fmla="*/ 2084446 h 3370881"/>
                          <a:gd name="connsiteX288" fmla="*/ 2299447 w 2661966"/>
                          <a:gd name="connsiteY288" fmla="*/ 2124787 h 3370881"/>
                          <a:gd name="connsiteX289" fmla="*/ 2321859 w 2661966"/>
                          <a:gd name="connsiteY289" fmla="*/ 2151681 h 3370881"/>
                          <a:gd name="connsiteX290" fmla="*/ 2344270 w 2661966"/>
                          <a:gd name="connsiteY290" fmla="*/ 2205470 h 3370881"/>
                          <a:gd name="connsiteX291" fmla="*/ 2348753 w 2661966"/>
                          <a:gd name="connsiteY291" fmla="*/ 2223399 h 3370881"/>
                          <a:gd name="connsiteX292" fmla="*/ 2366682 w 2661966"/>
                          <a:gd name="connsiteY292" fmla="*/ 2263740 h 3370881"/>
                          <a:gd name="connsiteX293" fmla="*/ 2375647 w 2661966"/>
                          <a:gd name="connsiteY293" fmla="*/ 2286152 h 3370881"/>
                          <a:gd name="connsiteX294" fmla="*/ 2380129 w 2661966"/>
                          <a:gd name="connsiteY294" fmla="*/ 2308564 h 3370881"/>
                          <a:gd name="connsiteX295" fmla="*/ 2389094 w 2661966"/>
                          <a:gd name="connsiteY295" fmla="*/ 2335458 h 3370881"/>
                          <a:gd name="connsiteX296" fmla="*/ 2393576 w 2661966"/>
                          <a:gd name="connsiteY296" fmla="*/ 2380281 h 3370881"/>
                          <a:gd name="connsiteX297" fmla="*/ 2398059 w 2661966"/>
                          <a:gd name="connsiteY297" fmla="*/ 2393729 h 3370881"/>
                          <a:gd name="connsiteX298" fmla="*/ 2419794 w 2661966"/>
                          <a:gd name="connsiteY298" fmla="*/ 2447517 h 3370881"/>
                          <a:gd name="connsiteX299" fmla="*/ 2427343 w 2661966"/>
                          <a:gd name="connsiteY299" fmla="*/ 2564058 h 3370881"/>
                          <a:gd name="connsiteX300" fmla="*/ 2389094 w 2661966"/>
                          <a:gd name="connsiteY300" fmla="*/ 2837481 h 3370881"/>
                          <a:gd name="connsiteX301" fmla="*/ 2380129 w 2661966"/>
                          <a:gd name="connsiteY301" fmla="*/ 2859893 h 3370881"/>
                          <a:gd name="connsiteX302" fmla="*/ 2357718 w 2661966"/>
                          <a:gd name="connsiteY302" fmla="*/ 2913681 h 3370881"/>
                          <a:gd name="connsiteX303" fmla="*/ 2348753 w 2661966"/>
                          <a:gd name="connsiteY303" fmla="*/ 2936093 h 3370881"/>
                          <a:gd name="connsiteX304" fmla="*/ 2339788 w 2661966"/>
                          <a:gd name="connsiteY304" fmla="*/ 2971952 h 3370881"/>
                          <a:gd name="connsiteX305" fmla="*/ 2326341 w 2661966"/>
                          <a:gd name="connsiteY305" fmla="*/ 2994364 h 3370881"/>
                          <a:gd name="connsiteX306" fmla="*/ 2317376 w 2661966"/>
                          <a:gd name="connsiteY306" fmla="*/ 3025740 h 3370881"/>
                          <a:gd name="connsiteX307" fmla="*/ 2303929 w 2661966"/>
                          <a:gd name="connsiteY307" fmla="*/ 3048152 h 3370881"/>
                          <a:gd name="connsiteX308" fmla="*/ 2290482 w 2661966"/>
                          <a:gd name="connsiteY308" fmla="*/ 3079529 h 3370881"/>
                          <a:gd name="connsiteX309" fmla="*/ 2272553 w 2661966"/>
                          <a:gd name="connsiteY309" fmla="*/ 3084011 h 3370881"/>
                          <a:gd name="connsiteX310" fmla="*/ 2259106 w 2661966"/>
                          <a:gd name="connsiteY310" fmla="*/ 3088493 h 3370881"/>
                          <a:gd name="connsiteX311" fmla="*/ 2241176 w 2661966"/>
                          <a:gd name="connsiteY311" fmla="*/ 3092976 h 3370881"/>
                          <a:gd name="connsiteX312" fmla="*/ 2209800 w 2661966"/>
                          <a:gd name="connsiteY312" fmla="*/ 3101940 h 3370881"/>
                          <a:gd name="connsiteX313" fmla="*/ 2205318 w 2661966"/>
                          <a:gd name="connsiteY313" fmla="*/ 3039187 h 3370881"/>
                          <a:gd name="connsiteX314" fmla="*/ 2218765 w 2661966"/>
                          <a:gd name="connsiteY314" fmla="*/ 3021258 h 3370881"/>
                          <a:gd name="connsiteX315" fmla="*/ 2245659 w 2661966"/>
                          <a:gd name="connsiteY315" fmla="*/ 2971952 h 3370881"/>
                          <a:gd name="connsiteX316" fmla="*/ 2268070 w 2661966"/>
                          <a:gd name="connsiteY316" fmla="*/ 2945058 h 3370881"/>
                          <a:gd name="connsiteX317" fmla="*/ 2298550 w 2661966"/>
                          <a:gd name="connsiteY317" fmla="*/ 2568540 h 3370881"/>
                          <a:gd name="connsiteX318" fmla="*/ 2284986 w 2661966"/>
                          <a:gd name="connsiteY318" fmla="*/ 2532681 h 3370881"/>
                          <a:gd name="connsiteX319" fmla="*/ 2293273 w 2661966"/>
                          <a:gd name="connsiteY319" fmla="*/ 2496653 h 3370881"/>
                          <a:gd name="connsiteX320" fmla="*/ 2278152 w 2661966"/>
                          <a:gd name="connsiteY320" fmla="*/ 2475178 h 3370881"/>
                          <a:gd name="connsiteX321" fmla="*/ 2245659 w 2661966"/>
                          <a:gd name="connsiteY321" fmla="*/ 2389247 h 3370881"/>
                          <a:gd name="connsiteX322" fmla="*/ 2195507 w 2661966"/>
                          <a:gd name="connsiteY322" fmla="*/ 2241328 h 3370881"/>
                          <a:gd name="connsiteX323" fmla="*/ 2083786 w 2661966"/>
                          <a:gd name="connsiteY323" fmla="*/ 2040300 h 3370881"/>
                          <a:gd name="connsiteX324" fmla="*/ 2048773 w 2661966"/>
                          <a:gd name="connsiteY324" fmla="*/ 2017971 h 3370881"/>
                          <a:gd name="connsiteX325" fmla="*/ 2074314 w 2661966"/>
                          <a:gd name="connsiteY325" fmla="*/ 2011967 h 3370881"/>
                          <a:gd name="connsiteX326" fmla="*/ 2034988 w 2661966"/>
                          <a:gd name="connsiteY326" fmla="*/ 2003764 h 3370881"/>
                          <a:gd name="connsiteX327" fmla="*/ 2026023 w 2661966"/>
                          <a:gd name="connsiteY327" fmla="*/ 2026176 h 3370881"/>
                          <a:gd name="connsiteX328" fmla="*/ 2021541 w 2661966"/>
                          <a:gd name="connsiteY328" fmla="*/ 2039623 h 3370881"/>
                          <a:gd name="connsiteX329" fmla="*/ 1999129 w 2661966"/>
                          <a:gd name="connsiteY329" fmla="*/ 2053070 h 3370881"/>
                          <a:gd name="connsiteX330" fmla="*/ 1990165 w 2661966"/>
                          <a:gd name="connsiteY330" fmla="*/ 2070999 h 3370881"/>
                          <a:gd name="connsiteX331" fmla="*/ 1967753 w 2661966"/>
                          <a:gd name="connsiteY331" fmla="*/ 2106858 h 3370881"/>
                          <a:gd name="connsiteX332" fmla="*/ 1981200 w 2661966"/>
                          <a:gd name="connsiteY332" fmla="*/ 2223399 h 3370881"/>
                          <a:gd name="connsiteX333" fmla="*/ 1994647 w 2661966"/>
                          <a:gd name="connsiteY333" fmla="*/ 2254776 h 3370881"/>
                          <a:gd name="connsiteX334" fmla="*/ 2003612 w 2661966"/>
                          <a:gd name="connsiteY334" fmla="*/ 2272705 h 3370881"/>
                          <a:gd name="connsiteX335" fmla="*/ 2026023 w 2661966"/>
                          <a:gd name="connsiteY335" fmla="*/ 2304081 h 3370881"/>
                          <a:gd name="connsiteX336" fmla="*/ 2043953 w 2661966"/>
                          <a:gd name="connsiteY336" fmla="*/ 2348905 h 3370881"/>
                          <a:gd name="connsiteX337" fmla="*/ 2061882 w 2661966"/>
                          <a:gd name="connsiteY337" fmla="*/ 2371317 h 3370881"/>
                          <a:gd name="connsiteX338" fmla="*/ 2088776 w 2661966"/>
                          <a:gd name="connsiteY338" fmla="*/ 2434070 h 3370881"/>
                          <a:gd name="connsiteX339" fmla="*/ 2102223 w 2661966"/>
                          <a:gd name="connsiteY339" fmla="*/ 2465446 h 3370881"/>
                          <a:gd name="connsiteX340" fmla="*/ 2106706 w 2661966"/>
                          <a:gd name="connsiteY340" fmla="*/ 2496823 h 3370881"/>
                          <a:gd name="connsiteX341" fmla="*/ 2124635 w 2661966"/>
                          <a:gd name="connsiteY341" fmla="*/ 2559576 h 3370881"/>
                          <a:gd name="connsiteX342" fmla="*/ 2138082 w 2661966"/>
                          <a:gd name="connsiteY342" fmla="*/ 2649223 h 3370881"/>
                          <a:gd name="connsiteX343" fmla="*/ 2147047 w 2661966"/>
                          <a:gd name="connsiteY343" fmla="*/ 2685081 h 3370881"/>
                          <a:gd name="connsiteX344" fmla="*/ 2151529 w 2661966"/>
                          <a:gd name="connsiteY344" fmla="*/ 2716458 h 3370881"/>
                          <a:gd name="connsiteX345" fmla="*/ 2160494 w 2661966"/>
                          <a:gd name="connsiteY345" fmla="*/ 2770246 h 3370881"/>
                          <a:gd name="connsiteX346" fmla="*/ 2156012 w 2661966"/>
                          <a:gd name="connsiteY346" fmla="*/ 2962987 h 3370881"/>
                          <a:gd name="connsiteX347" fmla="*/ 2138082 w 2661966"/>
                          <a:gd name="connsiteY347" fmla="*/ 3043670 h 3370881"/>
                          <a:gd name="connsiteX348" fmla="*/ 2133600 w 2661966"/>
                          <a:gd name="connsiteY348" fmla="*/ 3061599 h 3370881"/>
                          <a:gd name="connsiteX349" fmla="*/ 2120153 w 2661966"/>
                          <a:gd name="connsiteY349" fmla="*/ 3079529 h 3370881"/>
                          <a:gd name="connsiteX350" fmla="*/ 2111188 w 2661966"/>
                          <a:gd name="connsiteY350" fmla="*/ 3106423 h 3370881"/>
                          <a:gd name="connsiteX351" fmla="*/ 2088776 w 2661966"/>
                          <a:gd name="connsiteY351" fmla="*/ 3137799 h 3370881"/>
                          <a:gd name="connsiteX352" fmla="*/ 2075329 w 2661966"/>
                          <a:gd name="connsiteY352" fmla="*/ 3164693 h 3370881"/>
                          <a:gd name="connsiteX353" fmla="*/ 2061882 w 2661966"/>
                          <a:gd name="connsiteY353" fmla="*/ 3169176 h 3370881"/>
                          <a:gd name="connsiteX354" fmla="*/ 2021541 w 2661966"/>
                          <a:gd name="connsiteY354" fmla="*/ 3164693 h 3370881"/>
                          <a:gd name="connsiteX355" fmla="*/ 2012576 w 2661966"/>
                          <a:gd name="connsiteY355" fmla="*/ 3119870 h 3370881"/>
                          <a:gd name="connsiteX356" fmla="*/ 2048435 w 2661966"/>
                          <a:gd name="connsiteY356" fmla="*/ 3021258 h 3370881"/>
                          <a:gd name="connsiteX357" fmla="*/ 2048435 w 2661966"/>
                          <a:gd name="connsiteY357" fmla="*/ 3021258 h 3370881"/>
                          <a:gd name="connsiteX358" fmla="*/ 2061882 w 2661966"/>
                          <a:gd name="connsiteY358" fmla="*/ 2967470 h 3370881"/>
                          <a:gd name="connsiteX359" fmla="*/ 2070847 w 2661966"/>
                          <a:gd name="connsiteY359" fmla="*/ 2882305 h 3370881"/>
                          <a:gd name="connsiteX360" fmla="*/ 2066365 w 2661966"/>
                          <a:gd name="connsiteY360" fmla="*/ 2725423 h 3370881"/>
                          <a:gd name="connsiteX361" fmla="*/ 2043953 w 2661966"/>
                          <a:gd name="connsiteY361" fmla="*/ 2649223 h 3370881"/>
                          <a:gd name="connsiteX362" fmla="*/ 2030506 w 2661966"/>
                          <a:gd name="connsiteY362" fmla="*/ 2622329 h 3370881"/>
                          <a:gd name="connsiteX363" fmla="*/ 2017059 w 2661966"/>
                          <a:gd name="connsiteY363" fmla="*/ 2581987 h 3370881"/>
                          <a:gd name="connsiteX364" fmla="*/ 1981200 w 2661966"/>
                          <a:gd name="connsiteY364" fmla="*/ 2514752 h 3370881"/>
                          <a:gd name="connsiteX365" fmla="*/ 1972235 w 2661966"/>
                          <a:gd name="connsiteY365" fmla="*/ 2501305 h 3370881"/>
                          <a:gd name="connsiteX366" fmla="*/ 1958788 w 2661966"/>
                          <a:gd name="connsiteY366" fmla="*/ 2478893 h 3370881"/>
                          <a:gd name="connsiteX367" fmla="*/ 1905000 w 2661966"/>
                          <a:gd name="connsiteY367" fmla="*/ 2398211 h 3370881"/>
                          <a:gd name="connsiteX368" fmla="*/ 1882588 w 2661966"/>
                          <a:gd name="connsiteY368" fmla="*/ 2357870 h 3370881"/>
                          <a:gd name="connsiteX369" fmla="*/ 1869141 w 2661966"/>
                          <a:gd name="connsiteY369" fmla="*/ 2339940 h 3370881"/>
                          <a:gd name="connsiteX370" fmla="*/ 1806388 w 2661966"/>
                          <a:gd name="connsiteY370" fmla="*/ 2313046 h 3370881"/>
                          <a:gd name="connsiteX371" fmla="*/ 1779494 w 2661966"/>
                          <a:gd name="connsiteY371" fmla="*/ 2304081 h 3370881"/>
                          <a:gd name="connsiteX372" fmla="*/ 1752600 w 2661966"/>
                          <a:gd name="connsiteY372" fmla="*/ 2299599 h 3370881"/>
                          <a:gd name="connsiteX373" fmla="*/ 1680882 w 2661966"/>
                          <a:gd name="connsiteY373" fmla="*/ 2277187 h 3370881"/>
                          <a:gd name="connsiteX374" fmla="*/ 1719025 w 2661966"/>
                          <a:gd name="connsiteY374" fmla="*/ 2281331 h 3370881"/>
                          <a:gd name="connsiteX375" fmla="*/ 1756997 w 2661966"/>
                          <a:gd name="connsiteY375" fmla="*/ 2289450 h 3370881"/>
                          <a:gd name="connsiteX376" fmla="*/ 1656440 w 2661966"/>
                          <a:gd name="connsiteY376" fmla="*/ 2298583 h 3370881"/>
                          <a:gd name="connsiteX377" fmla="*/ 1537447 w 2661966"/>
                          <a:gd name="connsiteY377" fmla="*/ 2329960 h 3370881"/>
                          <a:gd name="connsiteX378" fmla="*/ 1571993 w 2661966"/>
                          <a:gd name="connsiteY378" fmla="*/ 2317957 h 3370881"/>
                          <a:gd name="connsiteX379" fmla="*/ 1509707 w 2661966"/>
                          <a:gd name="connsiteY379" fmla="*/ 2338926 h 3370881"/>
                          <a:gd name="connsiteX380" fmla="*/ 1500444 w 2661966"/>
                          <a:gd name="connsiteY380" fmla="*/ 2355271 h 3370881"/>
                          <a:gd name="connsiteX381" fmla="*/ 1402678 w 2661966"/>
                          <a:gd name="connsiteY381" fmla="*/ 2339641 h 3370881"/>
                          <a:gd name="connsiteX382" fmla="*/ 1322892 w 2661966"/>
                          <a:gd name="connsiteY382" fmla="*/ 2336952 h 3370881"/>
                          <a:gd name="connsiteX383" fmla="*/ 1199384 w 2661966"/>
                          <a:gd name="connsiteY383" fmla="*/ 2307041 h 3370881"/>
                          <a:gd name="connsiteX384" fmla="*/ 1066800 w 2661966"/>
                          <a:gd name="connsiteY384" fmla="*/ 2272705 h 3370881"/>
                          <a:gd name="connsiteX385" fmla="*/ 1030941 w 2661966"/>
                          <a:gd name="connsiteY385" fmla="*/ 2263740 h 3370881"/>
                          <a:gd name="connsiteX386" fmla="*/ 986118 w 2661966"/>
                          <a:gd name="connsiteY386" fmla="*/ 2241329 h 3370881"/>
                          <a:gd name="connsiteX387" fmla="*/ 968188 w 2661966"/>
                          <a:gd name="connsiteY387" fmla="*/ 2232364 h 3370881"/>
                          <a:gd name="connsiteX388" fmla="*/ 936812 w 2661966"/>
                          <a:gd name="connsiteY388" fmla="*/ 2214434 h 3370881"/>
                          <a:gd name="connsiteX389" fmla="*/ 905435 w 2661966"/>
                          <a:gd name="connsiteY389" fmla="*/ 2196505 h 3370881"/>
                          <a:gd name="connsiteX390" fmla="*/ 869576 w 2661966"/>
                          <a:gd name="connsiteY390" fmla="*/ 2209952 h 3370881"/>
                          <a:gd name="connsiteX391" fmla="*/ 856129 w 2661966"/>
                          <a:gd name="connsiteY391" fmla="*/ 2227881 h 3370881"/>
                          <a:gd name="connsiteX392" fmla="*/ 815788 w 2661966"/>
                          <a:gd name="connsiteY392" fmla="*/ 2268223 h 3370881"/>
                          <a:gd name="connsiteX393" fmla="*/ 788894 w 2661966"/>
                          <a:gd name="connsiteY393" fmla="*/ 2290634 h 3370881"/>
                          <a:gd name="connsiteX394" fmla="*/ 762000 w 2661966"/>
                          <a:gd name="connsiteY394" fmla="*/ 2313046 h 3370881"/>
                          <a:gd name="connsiteX395" fmla="*/ 753035 w 2661966"/>
                          <a:gd name="connsiteY395" fmla="*/ 2326493 h 3370881"/>
                          <a:gd name="connsiteX396" fmla="*/ 735106 w 2661966"/>
                          <a:gd name="connsiteY396" fmla="*/ 2339940 h 3370881"/>
                          <a:gd name="connsiteX397" fmla="*/ 712694 w 2661966"/>
                          <a:gd name="connsiteY397" fmla="*/ 2362352 h 3370881"/>
                          <a:gd name="connsiteX398" fmla="*/ 694765 w 2661966"/>
                          <a:gd name="connsiteY398" fmla="*/ 2375799 h 3370881"/>
                          <a:gd name="connsiteX399" fmla="*/ 681318 w 2661966"/>
                          <a:gd name="connsiteY399" fmla="*/ 2393729 h 3370881"/>
                          <a:gd name="connsiteX400" fmla="*/ 667870 w 2661966"/>
                          <a:gd name="connsiteY400" fmla="*/ 2402693 h 3370881"/>
                          <a:gd name="connsiteX401" fmla="*/ 623047 w 2661966"/>
                          <a:gd name="connsiteY401" fmla="*/ 2443034 h 3370881"/>
                          <a:gd name="connsiteX402" fmla="*/ 600635 w 2661966"/>
                          <a:gd name="connsiteY402" fmla="*/ 2474411 h 3370881"/>
                          <a:gd name="connsiteX403" fmla="*/ 587188 w 2661966"/>
                          <a:gd name="connsiteY403" fmla="*/ 2514752 h 3370881"/>
                          <a:gd name="connsiteX404" fmla="*/ 582706 w 2661966"/>
                          <a:gd name="connsiteY404" fmla="*/ 2546129 h 3370881"/>
                          <a:gd name="connsiteX405" fmla="*/ 596153 w 2661966"/>
                          <a:gd name="connsiteY405" fmla="*/ 2635776 h 3370881"/>
                          <a:gd name="connsiteX406" fmla="*/ 600635 w 2661966"/>
                          <a:gd name="connsiteY406" fmla="*/ 2653705 h 3370881"/>
                          <a:gd name="connsiteX407" fmla="*/ 609600 w 2661966"/>
                          <a:gd name="connsiteY407" fmla="*/ 2671634 h 3370881"/>
                          <a:gd name="connsiteX408" fmla="*/ 614082 w 2661966"/>
                          <a:gd name="connsiteY408" fmla="*/ 2689564 h 3370881"/>
                          <a:gd name="connsiteX409" fmla="*/ 623047 w 2661966"/>
                          <a:gd name="connsiteY409" fmla="*/ 2711976 h 3370881"/>
                          <a:gd name="connsiteX410" fmla="*/ 627529 w 2661966"/>
                          <a:gd name="connsiteY410" fmla="*/ 2734387 h 3370881"/>
                          <a:gd name="connsiteX411" fmla="*/ 640976 w 2661966"/>
                          <a:gd name="connsiteY411" fmla="*/ 2765764 h 3370881"/>
                          <a:gd name="connsiteX412" fmla="*/ 645459 w 2661966"/>
                          <a:gd name="connsiteY412" fmla="*/ 2779211 h 3370881"/>
                          <a:gd name="connsiteX413" fmla="*/ 658906 w 2661966"/>
                          <a:gd name="connsiteY413" fmla="*/ 2801623 h 3370881"/>
                          <a:gd name="connsiteX414" fmla="*/ 676835 w 2661966"/>
                          <a:gd name="connsiteY414" fmla="*/ 2864376 h 3370881"/>
                          <a:gd name="connsiteX415" fmla="*/ 690282 w 2661966"/>
                          <a:gd name="connsiteY415" fmla="*/ 2895752 h 3370881"/>
                          <a:gd name="connsiteX416" fmla="*/ 699247 w 2661966"/>
                          <a:gd name="connsiteY416" fmla="*/ 2940576 h 3370881"/>
                          <a:gd name="connsiteX417" fmla="*/ 703729 w 2661966"/>
                          <a:gd name="connsiteY417" fmla="*/ 2967470 h 3370881"/>
                          <a:gd name="connsiteX418" fmla="*/ 717176 w 2661966"/>
                          <a:gd name="connsiteY418" fmla="*/ 2994364 h 3370881"/>
                          <a:gd name="connsiteX419" fmla="*/ 735106 w 2661966"/>
                          <a:gd name="connsiteY419" fmla="*/ 3052634 h 3370881"/>
                          <a:gd name="connsiteX420" fmla="*/ 739588 w 2661966"/>
                          <a:gd name="connsiteY420" fmla="*/ 3079529 h 3370881"/>
                          <a:gd name="connsiteX421" fmla="*/ 762000 w 2661966"/>
                          <a:gd name="connsiteY421" fmla="*/ 3142281 h 3370881"/>
                          <a:gd name="connsiteX422" fmla="*/ 766482 w 2661966"/>
                          <a:gd name="connsiteY422" fmla="*/ 3231929 h 3370881"/>
                          <a:gd name="connsiteX423" fmla="*/ 770965 w 2661966"/>
                          <a:gd name="connsiteY423" fmla="*/ 3254340 h 3370881"/>
                          <a:gd name="connsiteX424" fmla="*/ 775447 w 2661966"/>
                          <a:gd name="connsiteY424" fmla="*/ 3285717 h 3370881"/>
                          <a:gd name="connsiteX425" fmla="*/ 748553 w 2661966"/>
                          <a:gd name="connsiteY425" fmla="*/ 3335023 h 3370881"/>
                          <a:gd name="connsiteX426" fmla="*/ 721659 w 2661966"/>
                          <a:gd name="connsiteY426" fmla="*/ 3343987 h 3370881"/>
                          <a:gd name="connsiteX427" fmla="*/ 708212 w 2661966"/>
                          <a:gd name="connsiteY427" fmla="*/ 3348470 h 3370881"/>
                          <a:gd name="connsiteX428" fmla="*/ 623047 w 2661966"/>
                          <a:gd name="connsiteY428" fmla="*/ 3330540 h 3370881"/>
                          <a:gd name="connsiteX429" fmla="*/ 609600 w 2661966"/>
                          <a:gd name="connsiteY429" fmla="*/ 3308129 h 3370881"/>
                          <a:gd name="connsiteX430" fmla="*/ 591670 w 2661966"/>
                          <a:gd name="connsiteY430" fmla="*/ 3267787 h 3370881"/>
                          <a:gd name="connsiteX431" fmla="*/ 560294 w 2661966"/>
                          <a:gd name="connsiteY431" fmla="*/ 3209517 h 3370881"/>
                          <a:gd name="connsiteX432" fmla="*/ 551329 w 2661966"/>
                          <a:gd name="connsiteY432" fmla="*/ 3196070 h 3370881"/>
                          <a:gd name="connsiteX433" fmla="*/ 528918 w 2661966"/>
                          <a:gd name="connsiteY433" fmla="*/ 3173658 h 3370881"/>
                          <a:gd name="connsiteX434" fmla="*/ 519953 w 2661966"/>
                          <a:gd name="connsiteY434" fmla="*/ 3128834 h 3370881"/>
                          <a:gd name="connsiteX435" fmla="*/ 524435 w 2661966"/>
                          <a:gd name="connsiteY435" fmla="*/ 3101940 h 3370881"/>
                          <a:gd name="connsiteX436" fmla="*/ 528918 w 2661966"/>
                          <a:gd name="connsiteY436" fmla="*/ 3088493 h 3370881"/>
                          <a:gd name="connsiteX437" fmla="*/ 542365 w 2661966"/>
                          <a:gd name="connsiteY437" fmla="*/ 3052634 h 3370881"/>
                          <a:gd name="connsiteX438" fmla="*/ 484094 w 2661966"/>
                          <a:gd name="connsiteY438" fmla="*/ 2886787 h 3370881"/>
                          <a:gd name="connsiteX439" fmla="*/ 443753 w 2661966"/>
                          <a:gd name="connsiteY439" fmla="*/ 2779211 h 3370881"/>
                          <a:gd name="connsiteX440" fmla="*/ 439270 w 2661966"/>
                          <a:gd name="connsiteY440" fmla="*/ 2752317 h 3370881"/>
                          <a:gd name="connsiteX441" fmla="*/ 430306 w 2661966"/>
                          <a:gd name="connsiteY441" fmla="*/ 2716458 h 3370881"/>
                          <a:gd name="connsiteX442" fmla="*/ 425823 w 2661966"/>
                          <a:gd name="connsiteY442" fmla="*/ 2680599 h 3370881"/>
                          <a:gd name="connsiteX443" fmla="*/ 398929 w 2661966"/>
                          <a:gd name="connsiteY443" fmla="*/ 2599917 h 3370881"/>
                          <a:gd name="connsiteX444" fmla="*/ 385482 w 2661966"/>
                          <a:gd name="connsiteY444" fmla="*/ 2568540 h 3370881"/>
                          <a:gd name="connsiteX445" fmla="*/ 381000 w 2661966"/>
                          <a:gd name="connsiteY445" fmla="*/ 2550611 h 3370881"/>
                          <a:gd name="connsiteX446" fmla="*/ 372035 w 2661966"/>
                          <a:gd name="connsiteY446" fmla="*/ 2483376 h 3370881"/>
                          <a:gd name="connsiteX447" fmla="*/ 367553 w 2661966"/>
                          <a:gd name="connsiteY447" fmla="*/ 2469929 h 3370881"/>
                          <a:gd name="connsiteX448" fmla="*/ 407894 w 2661966"/>
                          <a:gd name="connsiteY448" fmla="*/ 2451999 h 3370881"/>
                          <a:gd name="connsiteX449" fmla="*/ 515470 w 2661966"/>
                          <a:gd name="connsiteY449" fmla="*/ 2407176 h 3370881"/>
                          <a:gd name="connsiteX450" fmla="*/ 578223 w 2661966"/>
                          <a:gd name="connsiteY450" fmla="*/ 2353387 h 3370881"/>
                          <a:gd name="connsiteX451" fmla="*/ 587188 w 2661966"/>
                          <a:gd name="connsiteY451" fmla="*/ 2330976 h 3370881"/>
                          <a:gd name="connsiteX452" fmla="*/ 614082 w 2661966"/>
                          <a:gd name="connsiteY452" fmla="*/ 2254776 h 3370881"/>
                          <a:gd name="connsiteX453" fmla="*/ 649941 w 2661966"/>
                          <a:gd name="connsiteY453" fmla="*/ 2200987 h 3370881"/>
                          <a:gd name="connsiteX454" fmla="*/ 690282 w 2661966"/>
                          <a:gd name="connsiteY454" fmla="*/ 2174093 h 3370881"/>
                          <a:gd name="connsiteX455" fmla="*/ 703729 w 2661966"/>
                          <a:gd name="connsiteY455" fmla="*/ 2165129 h 3370881"/>
                          <a:gd name="connsiteX456" fmla="*/ 739588 w 2661966"/>
                          <a:gd name="connsiteY456" fmla="*/ 2147199 h 3370881"/>
                          <a:gd name="connsiteX457" fmla="*/ 708212 w 2661966"/>
                          <a:gd name="connsiteY457" fmla="*/ 2187540 h 3370881"/>
                          <a:gd name="connsiteX458" fmla="*/ 654423 w 2661966"/>
                          <a:gd name="connsiteY458" fmla="*/ 2241329 h 3370881"/>
                          <a:gd name="connsiteX459" fmla="*/ 636494 w 2661966"/>
                          <a:gd name="connsiteY459" fmla="*/ 2259258 h 3370881"/>
                          <a:gd name="connsiteX460" fmla="*/ 614082 w 2661966"/>
                          <a:gd name="connsiteY460" fmla="*/ 2286152 h 3370881"/>
                          <a:gd name="connsiteX461" fmla="*/ 592179 w 2661966"/>
                          <a:gd name="connsiteY461" fmla="*/ 2282347 h 3370881"/>
                          <a:gd name="connsiteX462" fmla="*/ 555980 w 2661966"/>
                          <a:gd name="connsiteY462" fmla="*/ 2313892 h 3370881"/>
                          <a:gd name="connsiteX463" fmla="*/ 524435 w 2661966"/>
                          <a:gd name="connsiteY463" fmla="*/ 2348905 h 3370881"/>
                          <a:gd name="connsiteX464" fmla="*/ 502023 w 2661966"/>
                          <a:gd name="connsiteY464" fmla="*/ 2362352 h 3370881"/>
                          <a:gd name="connsiteX465" fmla="*/ 461682 w 2661966"/>
                          <a:gd name="connsiteY465" fmla="*/ 2389246 h 3370881"/>
                          <a:gd name="connsiteX466" fmla="*/ 448235 w 2661966"/>
                          <a:gd name="connsiteY466" fmla="*/ 2398211 h 3370881"/>
                          <a:gd name="connsiteX467" fmla="*/ 430306 w 2661966"/>
                          <a:gd name="connsiteY467" fmla="*/ 2407176 h 3370881"/>
                          <a:gd name="connsiteX468" fmla="*/ 412376 w 2661966"/>
                          <a:gd name="connsiteY468" fmla="*/ 2420623 h 3370881"/>
                          <a:gd name="connsiteX469" fmla="*/ 389965 w 2661966"/>
                          <a:gd name="connsiteY469" fmla="*/ 2429587 h 3370881"/>
                          <a:gd name="connsiteX470" fmla="*/ 372035 w 2661966"/>
                          <a:gd name="connsiteY470" fmla="*/ 2443034 h 3370881"/>
                          <a:gd name="connsiteX471" fmla="*/ 318247 w 2661966"/>
                          <a:gd name="connsiteY471" fmla="*/ 2474411 h 3370881"/>
                          <a:gd name="connsiteX472" fmla="*/ 304800 w 2661966"/>
                          <a:gd name="connsiteY472" fmla="*/ 2492340 h 3370881"/>
                          <a:gd name="connsiteX473" fmla="*/ 282388 w 2661966"/>
                          <a:gd name="connsiteY473" fmla="*/ 2519234 h 3370881"/>
                          <a:gd name="connsiteX474" fmla="*/ 295835 w 2661966"/>
                          <a:gd name="connsiteY474" fmla="*/ 2815070 h 3370881"/>
                          <a:gd name="connsiteX475" fmla="*/ 300318 w 2661966"/>
                          <a:gd name="connsiteY475" fmla="*/ 2837481 h 3370881"/>
                          <a:gd name="connsiteX476" fmla="*/ 304800 w 2661966"/>
                          <a:gd name="connsiteY476" fmla="*/ 2868858 h 3370881"/>
                          <a:gd name="connsiteX477" fmla="*/ 309282 w 2661966"/>
                          <a:gd name="connsiteY477" fmla="*/ 2927129 h 3370881"/>
                          <a:gd name="connsiteX478" fmla="*/ 322729 w 2661966"/>
                          <a:gd name="connsiteY478" fmla="*/ 2985399 h 3370881"/>
                          <a:gd name="connsiteX479" fmla="*/ 327212 w 2661966"/>
                          <a:gd name="connsiteY479" fmla="*/ 3012293 h 3370881"/>
                          <a:gd name="connsiteX480" fmla="*/ 331694 w 2661966"/>
                          <a:gd name="connsiteY480" fmla="*/ 3043670 h 3370881"/>
                          <a:gd name="connsiteX481" fmla="*/ 345141 w 2661966"/>
                          <a:gd name="connsiteY481" fmla="*/ 3070564 h 3370881"/>
                          <a:gd name="connsiteX482" fmla="*/ 367553 w 2661966"/>
                          <a:gd name="connsiteY482" fmla="*/ 3124352 h 3370881"/>
                          <a:gd name="connsiteX483" fmla="*/ 381000 w 2661966"/>
                          <a:gd name="connsiteY483" fmla="*/ 3182623 h 3370881"/>
                          <a:gd name="connsiteX484" fmla="*/ 389965 w 2661966"/>
                          <a:gd name="connsiteY484" fmla="*/ 3196070 h 3370881"/>
                          <a:gd name="connsiteX485" fmla="*/ 394447 w 2661966"/>
                          <a:gd name="connsiteY485" fmla="*/ 3213999 h 3370881"/>
                          <a:gd name="connsiteX486" fmla="*/ 412376 w 2661966"/>
                          <a:gd name="connsiteY486" fmla="*/ 3245376 h 3370881"/>
                          <a:gd name="connsiteX487" fmla="*/ 416859 w 2661966"/>
                          <a:gd name="connsiteY487" fmla="*/ 3258823 h 3370881"/>
                          <a:gd name="connsiteX488" fmla="*/ 425823 w 2661966"/>
                          <a:gd name="connsiteY488" fmla="*/ 3272270 h 3370881"/>
                          <a:gd name="connsiteX489" fmla="*/ 439270 w 2661966"/>
                          <a:gd name="connsiteY489" fmla="*/ 3303646 h 3370881"/>
                          <a:gd name="connsiteX490" fmla="*/ 439270 w 2661966"/>
                          <a:gd name="connsiteY490" fmla="*/ 3352952 h 3370881"/>
                          <a:gd name="connsiteX491" fmla="*/ 430306 w 2661966"/>
                          <a:gd name="connsiteY491" fmla="*/ 3366399 h 3370881"/>
                          <a:gd name="connsiteX492" fmla="*/ 412376 w 2661966"/>
                          <a:gd name="connsiteY492" fmla="*/ 3370881 h 3370881"/>
                          <a:gd name="connsiteX493" fmla="*/ 295835 w 2661966"/>
                          <a:gd name="connsiteY493" fmla="*/ 3357434 h 3370881"/>
                          <a:gd name="connsiteX494" fmla="*/ 264459 w 2661966"/>
                          <a:gd name="connsiteY494" fmla="*/ 3276752 h 3370881"/>
                          <a:gd name="connsiteX495" fmla="*/ 259976 w 2661966"/>
                          <a:gd name="connsiteY495" fmla="*/ 3240893 h 3370881"/>
                          <a:gd name="connsiteX496" fmla="*/ 246529 w 2661966"/>
                          <a:gd name="connsiteY496" fmla="*/ 3178140 h 3370881"/>
                          <a:gd name="connsiteX497" fmla="*/ 237565 w 2661966"/>
                          <a:gd name="connsiteY497" fmla="*/ 3084011 h 3370881"/>
                          <a:gd name="connsiteX498" fmla="*/ 228600 w 2661966"/>
                          <a:gd name="connsiteY498" fmla="*/ 3057117 h 3370881"/>
                          <a:gd name="connsiteX499" fmla="*/ 219635 w 2661966"/>
                          <a:gd name="connsiteY499" fmla="*/ 3021258 h 3370881"/>
                          <a:gd name="connsiteX500" fmla="*/ 206188 w 2661966"/>
                          <a:gd name="connsiteY500" fmla="*/ 2980917 h 3370881"/>
                          <a:gd name="connsiteX501" fmla="*/ 201706 w 2661966"/>
                          <a:gd name="connsiteY501" fmla="*/ 2949540 h 3370881"/>
                          <a:gd name="connsiteX502" fmla="*/ 197223 w 2661966"/>
                          <a:gd name="connsiteY502" fmla="*/ 2927129 h 3370881"/>
                          <a:gd name="connsiteX503" fmla="*/ 192741 w 2661966"/>
                          <a:gd name="connsiteY503" fmla="*/ 2891270 h 3370881"/>
                          <a:gd name="connsiteX504" fmla="*/ 188259 w 2661966"/>
                          <a:gd name="connsiteY504" fmla="*/ 2850929 h 3370881"/>
                          <a:gd name="connsiteX505" fmla="*/ 179294 w 2661966"/>
                          <a:gd name="connsiteY505" fmla="*/ 2824034 h 3370881"/>
                          <a:gd name="connsiteX506" fmla="*/ 165847 w 2661966"/>
                          <a:gd name="connsiteY506" fmla="*/ 2774729 h 3370881"/>
                          <a:gd name="connsiteX507" fmla="*/ 161365 w 2661966"/>
                          <a:gd name="connsiteY507" fmla="*/ 2747834 h 3370881"/>
                          <a:gd name="connsiteX508" fmla="*/ 156882 w 2661966"/>
                          <a:gd name="connsiteY508" fmla="*/ 2559576 h 3370881"/>
                          <a:gd name="connsiteX509" fmla="*/ 152400 w 2661966"/>
                          <a:gd name="connsiteY509" fmla="*/ 2519234 h 3370881"/>
                          <a:gd name="connsiteX510" fmla="*/ 118035 w 2661966"/>
                          <a:gd name="connsiteY510" fmla="*/ 2400004 h 3370881"/>
                          <a:gd name="connsiteX511" fmla="*/ 117048 w 2661966"/>
                          <a:gd name="connsiteY511" fmla="*/ 2344423 h 3370881"/>
                          <a:gd name="connsiteX512" fmla="*/ 100106 w 2661966"/>
                          <a:gd name="connsiteY512" fmla="*/ 2330976 h 3370881"/>
                          <a:gd name="connsiteX513" fmla="*/ 138953 w 2661966"/>
                          <a:gd name="connsiteY513" fmla="*/ 2313046 h 3370881"/>
                          <a:gd name="connsiteX514" fmla="*/ 152400 w 2661966"/>
                          <a:gd name="connsiteY514" fmla="*/ 2304081 h 3370881"/>
                          <a:gd name="connsiteX515" fmla="*/ 170329 w 2661966"/>
                          <a:gd name="connsiteY515" fmla="*/ 2259258 h 3370881"/>
                          <a:gd name="connsiteX516" fmla="*/ 188259 w 2661966"/>
                          <a:gd name="connsiteY516" fmla="*/ 2223399 h 3370881"/>
                          <a:gd name="connsiteX517" fmla="*/ 206188 w 2661966"/>
                          <a:gd name="connsiteY517" fmla="*/ 2187540 h 3370881"/>
                          <a:gd name="connsiteX518" fmla="*/ 210670 w 2661966"/>
                          <a:gd name="connsiteY518" fmla="*/ 2174093 h 3370881"/>
                          <a:gd name="connsiteX519" fmla="*/ 219635 w 2661966"/>
                          <a:gd name="connsiteY519" fmla="*/ 2115823 h 3370881"/>
                          <a:gd name="connsiteX520" fmla="*/ 210670 w 2661966"/>
                          <a:gd name="connsiteY520" fmla="*/ 1958940 h 3370881"/>
                          <a:gd name="connsiteX521" fmla="*/ 192741 w 2661966"/>
                          <a:gd name="connsiteY521" fmla="*/ 1923081 h 3370881"/>
                          <a:gd name="connsiteX522" fmla="*/ 179294 w 2661966"/>
                          <a:gd name="connsiteY522" fmla="*/ 1891705 h 3370881"/>
                          <a:gd name="connsiteX523" fmla="*/ 165847 w 2661966"/>
                          <a:gd name="connsiteY523" fmla="*/ 1864811 h 3370881"/>
                          <a:gd name="connsiteX524" fmla="*/ 152400 w 2661966"/>
                          <a:gd name="connsiteY524" fmla="*/ 1833434 h 3370881"/>
                          <a:gd name="connsiteX525" fmla="*/ 143435 w 2661966"/>
                          <a:gd name="connsiteY525" fmla="*/ 1819987 h 3370881"/>
                          <a:gd name="connsiteX526" fmla="*/ 107576 w 2661966"/>
                          <a:gd name="connsiteY526" fmla="*/ 1784129 h 3370881"/>
                          <a:gd name="connsiteX527" fmla="*/ 94129 w 2661966"/>
                          <a:gd name="connsiteY527" fmla="*/ 1779646 h 3370881"/>
                          <a:gd name="connsiteX528" fmla="*/ 71718 w 2661966"/>
                          <a:gd name="connsiteY528" fmla="*/ 1770681 h 3370881"/>
                          <a:gd name="connsiteX529" fmla="*/ 58270 w 2661966"/>
                          <a:gd name="connsiteY529" fmla="*/ 1761717 h 3370881"/>
                          <a:gd name="connsiteX530" fmla="*/ 26894 w 2661966"/>
                          <a:gd name="connsiteY530" fmla="*/ 1730340 h 3370881"/>
                          <a:gd name="connsiteX531" fmla="*/ 0 w 2661966"/>
                          <a:gd name="connsiteY531" fmla="*/ 1707929 h 3370881"/>
                          <a:gd name="connsiteX0" fmla="*/ 0 w 2661966"/>
                          <a:gd name="connsiteY0" fmla="*/ 1707929 h 3370881"/>
                          <a:gd name="connsiteX1" fmla="*/ 22412 w 2661966"/>
                          <a:gd name="connsiteY1" fmla="*/ 1698964 h 3370881"/>
                          <a:gd name="connsiteX2" fmla="*/ 31376 w 2661966"/>
                          <a:gd name="connsiteY2" fmla="*/ 1681034 h 3370881"/>
                          <a:gd name="connsiteX3" fmla="*/ 44823 w 2661966"/>
                          <a:gd name="connsiteY3" fmla="*/ 1672070 h 3370881"/>
                          <a:gd name="connsiteX4" fmla="*/ 58270 w 2661966"/>
                          <a:gd name="connsiteY4" fmla="*/ 1654140 h 3370881"/>
                          <a:gd name="connsiteX5" fmla="*/ 76200 w 2661966"/>
                          <a:gd name="connsiteY5" fmla="*/ 1645176 h 3370881"/>
                          <a:gd name="connsiteX6" fmla="*/ 98612 w 2661966"/>
                          <a:gd name="connsiteY6" fmla="*/ 1636211 h 3370881"/>
                          <a:gd name="connsiteX7" fmla="*/ 125506 w 2661966"/>
                          <a:gd name="connsiteY7" fmla="*/ 1627246 h 3370881"/>
                          <a:gd name="connsiteX8" fmla="*/ 152400 w 2661966"/>
                          <a:gd name="connsiteY8" fmla="*/ 1609317 h 3370881"/>
                          <a:gd name="connsiteX9" fmla="*/ 170329 w 2661966"/>
                          <a:gd name="connsiteY9" fmla="*/ 1600352 h 3370881"/>
                          <a:gd name="connsiteX10" fmla="*/ 188259 w 2661966"/>
                          <a:gd name="connsiteY10" fmla="*/ 1582423 h 3370881"/>
                          <a:gd name="connsiteX11" fmla="*/ 228600 w 2661966"/>
                          <a:gd name="connsiteY11" fmla="*/ 1564493 h 3370881"/>
                          <a:gd name="connsiteX12" fmla="*/ 255494 w 2661966"/>
                          <a:gd name="connsiteY12" fmla="*/ 1546564 h 3370881"/>
                          <a:gd name="connsiteX13" fmla="*/ 300318 w 2661966"/>
                          <a:gd name="connsiteY13" fmla="*/ 1524152 h 3370881"/>
                          <a:gd name="connsiteX14" fmla="*/ 313765 w 2661966"/>
                          <a:gd name="connsiteY14" fmla="*/ 1515187 h 3370881"/>
                          <a:gd name="connsiteX15" fmla="*/ 340659 w 2661966"/>
                          <a:gd name="connsiteY15" fmla="*/ 1510705 h 3370881"/>
                          <a:gd name="connsiteX16" fmla="*/ 363070 w 2661966"/>
                          <a:gd name="connsiteY16" fmla="*/ 1506223 h 3370881"/>
                          <a:gd name="connsiteX17" fmla="*/ 389965 w 2661966"/>
                          <a:gd name="connsiteY17" fmla="*/ 1501740 h 3370881"/>
                          <a:gd name="connsiteX18" fmla="*/ 425823 w 2661966"/>
                          <a:gd name="connsiteY18" fmla="*/ 1497258 h 3370881"/>
                          <a:gd name="connsiteX19" fmla="*/ 470647 w 2661966"/>
                          <a:gd name="connsiteY19" fmla="*/ 1488293 h 3370881"/>
                          <a:gd name="connsiteX20" fmla="*/ 515470 w 2661966"/>
                          <a:gd name="connsiteY20" fmla="*/ 1479329 h 3370881"/>
                          <a:gd name="connsiteX21" fmla="*/ 528918 w 2661966"/>
                          <a:gd name="connsiteY21" fmla="*/ 1470364 h 3370881"/>
                          <a:gd name="connsiteX22" fmla="*/ 600635 w 2661966"/>
                          <a:gd name="connsiteY22" fmla="*/ 1456917 h 3370881"/>
                          <a:gd name="connsiteX23" fmla="*/ 690282 w 2661966"/>
                          <a:gd name="connsiteY23" fmla="*/ 1447952 h 3370881"/>
                          <a:gd name="connsiteX24" fmla="*/ 793376 w 2661966"/>
                          <a:gd name="connsiteY24" fmla="*/ 1452434 h 3370881"/>
                          <a:gd name="connsiteX25" fmla="*/ 874059 w 2661966"/>
                          <a:gd name="connsiteY25" fmla="*/ 1465881 h 3370881"/>
                          <a:gd name="connsiteX26" fmla="*/ 914400 w 2661966"/>
                          <a:gd name="connsiteY26" fmla="*/ 1470364 h 3370881"/>
                          <a:gd name="connsiteX27" fmla="*/ 1030941 w 2661966"/>
                          <a:gd name="connsiteY27" fmla="*/ 1483811 h 3370881"/>
                          <a:gd name="connsiteX28" fmla="*/ 1151965 w 2661966"/>
                          <a:gd name="connsiteY28" fmla="*/ 1492776 h 3370881"/>
                          <a:gd name="connsiteX29" fmla="*/ 1281953 w 2661966"/>
                          <a:gd name="connsiteY29" fmla="*/ 1501740 h 3370881"/>
                          <a:gd name="connsiteX30" fmla="*/ 1465729 w 2661966"/>
                          <a:gd name="connsiteY30" fmla="*/ 1497258 h 3370881"/>
                          <a:gd name="connsiteX31" fmla="*/ 1510553 w 2661966"/>
                          <a:gd name="connsiteY31" fmla="*/ 1492776 h 3370881"/>
                          <a:gd name="connsiteX32" fmla="*/ 1582270 w 2661966"/>
                          <a:gd name="connsiteY32" fmla="*/ 1461399 h 3370881"/>
                          <a:gd name="connsiteX33" fmla="*/ 1604682 w 2661966"/>
                          <a:gd name="connsiteY33" fmla="*/ 1456917 h 3370881"/>
                          <a:gd name="connsiteX34" fmla="*/ 1622612 w 2661966"/>
                          <a:gd name="connsiteY34" fmla="*/ 1447952 h 3370881"/>
                          <a:gd name="connsiteX35" fmla="*/ 1645023 w 2661966"/>
                          <a:gd name="connsiteY35" fmla="*/ 1438987 h 3370881"/>
                          <a:gd name="connsiteX36" fmla="*/ 1662953 w 2661966"/>
                          <a:gd name="connsiteY36" fmla="*/ 1425540 h 3370881"/>
                          <a:gd name="connsiteX37" fmla="*/ 1698812 w 2661966"/>
                          <a:gd name="connsiteY37" fmla="*/ 1407611 h 3370881"/>
                          <a:gd name="connsiteX38" fmla="*/ 1739153 w 2661966"/>
                          <a:gd name="connsiteY38" fmla="*/ 1380717 h 3370881"/>
                          <a:gd name="connsiteX39" fmla="*/ 1752600 w 2661966"/>
                          <a:gd name="connsiteY39" fmla="*/ 1367270 h 3370881"/>
                          <a:gd name="connsiteX40" fmla="*/ 1775012 w 2661966"/>
                          <a:gd name="connsiteY40" fmla="*/ 1353823 h 3370881"/>
                          <a:gd name="connsiteX41" fmla="*/ 1797423 w 2661966"/>
                          <a:gd name="connsiteY41" fmla="*/ 1335893 h 3370881"/>
                          <a:gd name="connsiteX42" fmla="*/ 1810870 w 2661966"/>
                          <a:gd name="connsiteY42" fmla="*/ 1304517 h 3370881"/>
                          <a:gd name="connsiteX43" fmla="*/ 1815353 w 2661966"/>
                          <a:gd name="connsiteY43" fmla="*/ 1291070 h 3370881"/>
                          <a:gd name="connsiteX44" fmla="*/ 1801906 w 2661966"/>
                          <a:gd name="connsiteY44" fmla="*/ 1138670 h 3370881"/>
                          <a:gd name="connsiteX45" fmla="*/ 1792941 w 2661966"/>
                          <a:gd name="connsiteY45" fmla="*/ 1125223 h 3370881"/>
                          <a:gd name="connsiteX46" fmla="*/ 1757082 w 2661966"/>
                          <a:gd name="connsiteY46" fmla="*/ 1093846 h 3370881"/>
                          <a:gd name="connsiteX47" fmla="*/ 1730188 w 2661966"/>
                          <a:gd name="connsiteY47" fmla="*/ 1066952 h 3370881"/>
                          <a:gd name="connsiteX48" fmla="*/ 1703294 w 2661966"/>
                          <a:gd name="connsiteY48" fmla="*/ 1049023 h 3370881"/>
                          <a:gd name="connsiteX49" fmla="*/ 1622612 w 2661966"/>
                          <a:gd name="connsiteY49" fmla="*/ 1053505 h 3370881"/>
                          <a:gd name="connsiteX50" fmla="*/ 1595718 w 2661966"/>
                          <a:gd name="connsiteY50" fmla="*/ 1062470 h 3370881"/>
                          <a:gd name="connsiteX51" fmla="*/ 1573306 w 2661966"/>
                          <a:gd name="connsiteY51" fmla="*/ 1066952 h 3370881"/>
                          <a:gd name="connsiteX52" fmla="*/ 1453385 w 2661966"/>
                          <a:gd name="connsiteY52" fmla="*/ 1082761 h 3370881"/>
                          <a:gd name="connsiteX53" fmla="*/ 1326776 w 2661966"/>
                          <a:gd name="connsiteY53" fmla="*/ 1062470 h 3370881"/>
                          <a:gd name="connsiteX54" fmla="*/ 1308847 w 2661966"/>
                          <a:gd name="connsiteY54" fmla="*/ 1057987 h 3370881"/>
                          <a:gd name="connsiteX55" fmla="*/ 1277470 w 2661966"/>
                          <a:gd name="connsiteY55" fmla="*/ 1053505 h 3370881"/>
                          <a:gd name="connsiteX56" fmla="*/ 1259541 w 2661966"/>
                          <a:gd name="connsiteY56" fmla="*/ 1049023 h 3370881"/>
                          <a:gd name="connsiteX57" fmla="*/ 1232647 w 2661966"/>
                          <a:gd name="connsiteY57" fmla="*/ 1044540 h 3370881"/>
                          <a:gd name="connsiteX58" fmla="*/ 1053353 w 2661966"/>
                          <a:gd name="connsiteY58" fmla="*/ 1049023 h 3370881"/>
                          <a:gd name="connsiteX59" fmla="*/ 1035423 w 2661966"/>
                          <a:gd name="connsiteY59" fmla="*/ 1053505 h 3370881"/>
                          <a:gd name="connsiteX60" fmla="*/ 1008529 w 2661966"/>
                          <a:gd name="connsiteY60" fmla="*/ 1057987 h 3370881"/>
                          <a:gd name="connsiteX61" fmla="*/ 995082 w 2661966"/>
                          <a:gd name="connsiteY61" fmla="*/ 1062470 h 3370881"/>
                          <a:gd name="connsiteX62" fmla="*/ 945776 w 2661966"/>
                          <a:gd name="connsiteY62" fmla="*/ 1031093 h 3370881"/>
                          <a:gd name="connsiteX63" fmla="*/ 941294 w 2661966"/>
                          <a:gd name="connsiteY63" fmla="*/ 1017646 h 3370881"/>
                          <a:gd name="connsiteX64" fmla="*/ 932329 w 2661966"/>
                          <a:gd name="connsiteY64" fmla="*/ 919034 h 3370881"/>
                          <a:gd name="connsiteX65" fmla="*/ 914400 w 2661966"/>
                          <a:gd name="connsiteY65" fmla="*/ 901105 h 3370881"/>
                          <a:gd name="connsiteX66" fmla="*/ 918882 w 2661966"/>
                          <a:gd name="connsiteY66" fmla="*/ 869729 h 3370881"/>
                          <a:gd name="connsiteX67" fmla="*/ 941294 w 2661966"/>
                          <a:gd name="connsiteY67" fmla="*/ 865246 h 3370881"/>
                          <a:gd name="connsiteX68" fmla="*/ 959223 w 2661966"/>
                          <a:gd name="connsiteY68" fmla="*/ 851799 h 3370881"/>
                          <a:gd name="connsiteX69" fmla="*/ 990600 w 2661966"/>
                          <a:gd name="connsiteY69" fmla="*/ 847317 h 3370881"/>
                          <a:gd name="connsiteX70" fmla="*/ 1129553 w 2661966"/>
                          <a:gd name="connsiteY70" fmla="*/ 838352 h 3370881"/>
                          <a:gd name="connsiteX71" fmla="*/ 1147482 w 2661966"/>
                          <a:gd name="connsiteY71" fmla="*/ 829387 h 3370881"/>
                          <a:gd name="connsiteX72" fmla="*/ 1178859 w 2661966"/>
                          <a:gd name="connsiteY72" fmla="*/ 806976 h 3370881"/>
                          <a:gd name="connsiteX73" fmla="*/ 1192306 w 2661966"/>
                          <a:gd name="connsiteY73" fmla="*/ 793529 h 3370881"/>
                          <a:gd name="connsiteX74" fmla="*/ 1214718 w 2661966"/>
                          <a:gd name="connsiteY74" fmla="*/ 784564 h 3370881"/>
                          <a:gd name="connsiteX75" fmla="*/ 1241612 w 2661966"/>
                          <a:gd name="connsiteY75" fmla="*/ 771117 h 3370881"/>
                          <a:gd name="connsiteX76" fmla="*/ 1277470 w 2661966"/>
                          <a:gd name="connsiteY76" fmla="*/ 753187 h 3370881"/>
                          <a:gd name="connsiteX77" fmla="*/ 1295400 w 2661966"/>
                          <a:gd name="connsiteY77" fmla="*/ 730776 h 3370881"/>
                          <a:gd name="connsiteX78" fmla="*/ 1317812 w 2661966"/>
                          <a:gd name="connsiteY78" fmla="*/ 708364 h 3370881"/>
                          <a:gd name="connsiteX79" fmla="*/ 1353670 w 2661966"/>
                          <a:gd name="connsiteY79" fmla="*/ 663540 h 3370881"/>
                          <a:gd name="connsiteX80" fmla="*/ 1371600 w 2661966"/>
                          <a:gd name="connsiteY80" fmla="*/ 636646 h 3370881"/>
                          <a:gd name="connsiteX81" fmla="*/ 1380565 w 2661966"/>
                          <a:gd name="connsiteY81" fmla="*/ 596305 h 3370881"/>
                          <a:gd name="connsiteX82" fmla="*/ 1385047 w 2661966"/>
                          <a:gd name="connsiteY82" fmla="*/ 582858 h 3370881"/>
                          <a:gd name="connsiteX83" fmla="*/ 1380565 w 2661966"/>
                          <a:gd name="connsiteY83" fmla="*/ 533552 h 3370881"/>
                          <a:gd name="connsiteX84" fmla="*/ 1367118 w 2661966"/>
                          <a:gd name="connsiteY84" fmla="*/ 524587 h 3370881"/>
                          <a:gd name="connsiteX85" fmla="*/ 1349188 w 2661966"/>
                          <a:gd name="connsiteY85" fmla="*/ 520105 h 3370881"/>
                          <a:gd name="connsiteX86" fmla="*/ 1324871 w 2661966"/>
                          <a:gd name="connsiteY86" fmla="*/ 516855 h 3370881"/>
                          <a:gd name="connsiteX87" fmla="*/ 1280048 w 2661966"/>
                          <a:gd name="connsiteY87" fmla="*/ 523243 h 3370881"/>
                          <a:gd name="connsiteX88" fmla="*/ 1250576 w 2661966"/>
                          <a:gd name="connsiteY88" fmla="*/ 529070 h 3370881"/>
                          <a:gd name="connsiteX89" fmla="*/ 1210235 w 2661966"/>
                          <a:gd name="connsiteY89" fmla="*/ 542517 h 3370881"/>
                          <a:gd name="connsiteX90" fmla="*/ 1183341 w 2661966"/>
                          <a:gd name="connsiteY90" fmla="*/ 555964 h 3370881"/>
                          <a:gd name="connsiteX91" fmla="*/ 1160929 w 2661966"/>
                          <a:gd name="connsiteY91" fmla="*/ 569411 h 3370881"/>
                          <a:gd name="connsiteX92" fmla="*/ 1134035 w 2661966"/>
                          <a:gd name="connsiteY92" fmla="*/ 578376 h 3370881"/>
                          <a:gd name="connsiteX93" fmla="*/ 1111623 w 2661966"/>
                          <a:gd name="connsiteY93" fmla="*/ 587340 h 3370881"/>
                          <a:gd name="connsiteX94" fmla="*/ 1084729 w 2661966"/>
                          <a:gd name="connsiteY94" fmla="*/ 596305 h 3370881"/>
                          <a:gd name="connsiteX95" fmla="*/ 986118 w 2661966"/>
                          <a:gd name="connsiteY95" fmla="*/ 591823 h 3370881"/>
                          <a:gd name="connsiteX96" fmla="*/ 927847 w 2661966"/>
                          <a:gd name="connsiteY96" fmla="*/ 578376 h 3370881"/>
                          <a:gd name="connsiteX97" fmla="*/ 896470 w 2661966"/>
                          <a:gd name="connsiteY97" fmla="*/ 555964 h 3370881"/>
                          <a:gd name="connsiteX98" fmla="*/ 883023 w 2661966"/>
                          <a:gd name="connsiteY98" fmla="*/ 546999 h 3370881"/>
                          <a:gd name="connsiteX99" fmla="*/ 865094 w 2661966"/>
                          <a:gd name="connsiteY99" fmla="*/ 497693 h 3370881"/>
                          <a:gd name="connsiteX100" fmla="*/ 869576 w 2661966"/>
                          <a:gd name="connsiteY100" fmla="*/ 403564 h 3370881"/>
                          <a:gd name="connsiteX101" fmla="*/ 874059 w 2661966"/>
                          <a:gd name="connsiteY101" fmla="*/ 385634 h 3370881"/>
                          <a:gd name="connsiteX102" fmla="*/ 883023 w 2661966"/>
                          <a:gd name="connsiteY102" fmla="*/ 372187 h 3370881"/>
                          <a:gd name="connsiteX103" fmla="*/ 913728 w 2661966"/>
                          <a:gd name="connsiteY103" fmla="*/ 342268 h 3370881"/>
                          <a:gd name="connsiteX104" fmla="*/ 914400 w 2661966"/>
                          <a:gd name="connsiteY104" fmla="*/ 385634 h 3370881"/>
                          <a:gd name="connsiteX105" fmla="*/ 909918 w 2661966"/>
                          <a:gd name="connsiteY105" fmla="*/ 408046 h 3370881"/>
                          <a:gd name="connsiteX106" fmla="*/ 900953 w 2661966"/>
                          <a:gd name="connsiteY106" fmla="*/ 466317 h 3370881"/>
                          <a:gd name="connsiteX107" fmla="*/ 905435 w 2661966"/>
                          <a:gd name="connsiteY107" fmla="*/ 515623 h 3370881"/>
                          <a:gd name="connsiteX108" fmla="*/ 932329 w 2661966"/>
                          <a:gd name="connsiteY108" fmla="*/ 551481 h 3370881"/>
                          <a:gd name="connsiteX109" fmla="*/ 954741 w 2661966"/>
                          <a:gd name="connsiteY109" fmla="*/ 560446 h 3370881"/>
                          <a:gd name="connsiteX110" fmla="*/ 972670 w 2661966"/>
                          <a:gd name="connsiteY110" fmla="*/ 569411 h 3370881"/>
                          <a:gd name="connsiteX111" fmla="*/ 1066800 w 2661966"/>
                          <a:gd name="connsiteY111" fmla="*/ 564929 h 3370881"/>
                          <a:gd name="connsiteX112" fmla="*/ 1111623 w 2661966"/>
                          <a:gd name="connsiteY112" fmla="*/ 551481 h 3370881"/>
                          <a:gd name="connsiteX113" fmla="*/ 1129553 w 2661966"/>
                          <a:gd name="connsiteY113" fmla="*/ 538034 h 3370881"/>
                          <a:gd name="connsiteX114" fmla="*/ 1156447 w 2661966"/>
                          <a:gd name="connsiteY114" fmla="*/ 511140 h 3370881"/>
                          <a:gd name="connsiteX115" fmla="*/ 1160929 w 2661966"/>
                          <a:gd name="connsiteY115" fmla="*/ 493211 h 3370881"/>
                          <a:gd name="connsiteX116" fmla="*/ 1178859 w 2661966"/>
                          <a:gd name="connsiteY116" fmla="*/ 331846 h 3370881"/>
                          <a:gd name="connsiteX117" fmla="*/ 1215315 w 2661966"/>
                          <a:gd name="connsiteY117" fmla="*/ 270289 h 3370881"/>
                          <a:gd name="connsiteX118" fmla="*/ 1214718 w 2661966"/>
                          <a:gd name="connsiteY118" fmla="*/ 367705 h 3370881"/>
                          <a:gd name="connsiteX119" fmla="*/ 1201270 w 2661966"/>
                          <a:gd name="connsiteY119" fmla="*/ 412529 h 3370881"/>
                          <a:gd name="connsiteX120" fmla="*/ 1210235 w 2661966"/>
                          <a:gd name="connsiteY120" fmla="*/ 461834 h 3370881"/>
                          <a:gd name="connsiteX121" fmla="*/ 1214718 w 2661966"/>
                          <a:gd name="connsiteY121" fmla="*/ 475281 h 3370881"/>
                          <a:gd name="connsiteX122" fmla="*/ 1231975 w 2661966"/>
                          <a:gd name="connsiteY122" fmla="*/ 478531 h 3370881"/>
                          <a:gd name="connsiteX123" fmla="*/ 1252481 w 2661966"/>
                          <a:gd name="connsiteY123" fmla="*/ 492651 h 3370881"/>
                          <a:gd name="connsiteX124" fmla="*/ 1317812 w 2661966"/>
                          <a:gd name="connsiteY124" fmla="*/ 488168 h 3370881"/>
                          <a:gd name="connsiteX125" fmla="*/ 1357480 w 2661966"/>
                          <a:gd name="connsiteY125" fmla="*/ 477299 h 3370881"/>
                          <a:gd name="connsiteX126" fmla="*/ 1506070 w 2661966"/>
                          <a:gd name="connsiteY126" fmla="*/ 457352 h 3370881"/>
                          <a:gd name="connsiteX127" fmla="*/ 1550894 w 2661966"/>
                          <a:gd name="connsiteY127" fmla="*/ 430458 h 3370881"/>
                          <a:gd name="connsiteX128" fmla="*/ 1564341 w 2661966"/>
                          <a:gd name="connsiteY128" fmla="*/ 417011 h 3370881"/>
                          <a:gd name="connsiteX129" fmla="*/ 1586753 w 2661966"/>
                          <a:gd name="connsiteY129" fmla="*/ 399081 h 3370881"/>
                          <a:gd name="connsiteX130" fmla="*/ 1595718 w 2661966"/>
                          <a:gd name="connsiteY130" fmla="*/ 381152 h 3370881"/>
                          <a:gd name="connsiteX131" fmla="*/ 1622664 w 2661966"/>
                          <a:gd name="connsiteY131" fmla="*/ 352560 h 3370881"/>
                          <a:gd name="connsiteX132" fmla="*/ 1639116 w 2661966"/>
                          <a:gd name="connsiteY132" fmla="*/ 291047 h 3370881"/>
                          <a:gd name="connsiteX133" fmla="*/ 1604852 w 2661966"/>
                          <a:gd name="connsiteY133" fmla="*/ 236279 h 3370881"/>
                          <a:gd name="connsiteX134" fmla="*/ 1537447 w 2661966"/>
                          <a:gd name="connsiteY134" fmla="*/ 188411 h 3370881"/>
                          <a:gd name="connsiteX135" fmla="*/ 1649755 w 2661966"/>
                          <a:gd name="connsiteY135" fmla="*/ 229512 h 3370881"/>
                          <a:gd name="connsiteX136" fmla="*/ 1709532 w 2661966"/>
                          <a:gd name="connsiteY136" fmla="*/ 305101 h 3370881"/>
                          <a:gd name="connsiteX137" fmla="*/ 1655669 w 2661966"/>
                          <a:gd name="connsiteY137" fmla="*/ 407486 h 3370881"/>
                          <a:gd name="connsiteX138" fmla="*/ 1658470 w 2661966"/>
                          <a:gd name="connsiteY138" fmla="*/ 412529 h 3370881"/>
                          <a:gd name="connsiteX139" fmla="*/ 1685365 w 2661966"/>
                          <a:gd name="connsiteY139" fmla="*/ 390117 h 3370881"/>
                          <a:gd name="connsiteX140" fmla="*/ 1694329 w 2661966"/>
                          <a:gd name="connsiteY140" fmla="*/ 376670 h 3370881"/>
                          <a:gd name="connsiteX141" fmla="*/ 1734670 w 2661966"/>
                          <a:gd name="connsiteY141" fmla="*/ 354258 h 3370881"/>
                          <a:gd name="connsiteX142" fmla="*/ 1743635 w 2661966"/>
                          <a:gd name="connsiteY142" fmla="*/ 340811 h 3370881"/>
                          <a:gd name="connsiteX143" fmla="*/ 1757082 w 2661966"/>
                          <a:gd name="connsiteY143" fmla="*/ 336329 h 3370881"/>
                          <a:gd name="connsiteX144" fmla="*/ 1843909 w 2661966"/>
                          <a:gd name="connsiteY144" fmla="*/ 262341 h 3370881"/>
                          <a:gd name="connsiteX145" fmla="*/ 1874221 w 2661966"/>
                          <a:gd name="connsiteY145" fmla="*/ 202194 h 3370881"/>
                          <a:gd name="connsiteX146" fmla="*/ 1828094 w 2661966"/>
                          <a:gd name="connsiteY146" fmla="*/ 136767 h 3370881"/>
                          <a:gd name="connsiteX147" fmla="*/ 1772023 w 2661966"/>
                          <a:gd name="connsiteY147" fmla="*/ 77249 h 3370881"/>
                          <a:gd name="connsiteX148" fmla="*/ 1948888 w 2661966"/>
                          <a:gd name="connsiteY148" fmla="*/ 178018 h 3370881"/>
                          <a:gd name="connsiteX149" fmla="*/ 1960270 w 2661966"/>
                          <a:gd name="connsiteY149" fmla="*/ 216177 h 3370881"/>
                          <a:gd name="connsiteX150" fmla="*/ 1952362 w 2661966"/>
                          <a:gd name="connsiteY150" fmla="*/ 254265 h 3370881"/>
                          <a:gd name="connsiteX151" fmla="*/ 1874221 w 2661966"/>
                          <a:gd name="connsiteY151" fmla="*/ 318698 h 3370881"/>
                          <a:gd name="connsiteX152" fmla="*/ 1788459 w 2661966"/>
                          <a:gd name="connsiteY152" fmla="*/ 367705 h 3370881"/>
                          <a:gd name="connsiteX153" fmla="*/ 1761565 w 2661966"/>
                          <a:gd name="connsiteY153" fmla="*/ 390117 h 3370881"/>
                          <a:gd name="connsiteX154" fmla="*/ 1783976 w 2661966"/>
                          <a:gd name="connsiteY154" fmla="*/ 399081 h 3370881"/>
                          <a:gd name="connsiteX155" fmla="*/ 1878106 w 2661966"/>
                          <a:gd name="connsiteY155" fmla="*/ 390117 h 3370881"/>
                          <a:gd name="connsiteX156" fmla="*/ 1891553 w 2661966"/>
                          <a:gd name="connsiteY156" fmla="*/ 381152 h 3370881"/>
                          <a:gd name="connsiteX157" fmla="*/ 1918447 w 2661966"/>
                          <a:gd name="connsiteY157" fmla="*/ 372187 h 3370881"/>
                          <a:gd name="connsiteX158" fmla="*/ 1940859 w 2661966"/>
                          <a:gd name="connsiteY158" fmla="*/ 358740 h 3370881"/>
                          <a:gd name="connsiteX159" fmla="*/ 1954306 w 2661966"/>
                          <a:gd name="connsiteY159" fmla="*/ 354258 h 3370881"/>
                          <a:gd name="connsiteX160" fmla="*/ 2103145 w 2661966"/>
                          <a:gd name="connsiteY160" fmla="*/ 202207 h 3370881"/>
                          <a:gd name="connsiteX161" fmla="*/ 2039489 w 2661966"/>
                          <a:gd name="connsiteY161" fmla="*/ 58506 h 3370881"/>
                          <a:gd name="connsiteX162" fmla="*/ 2114575 w 2661966"/>
                          <a:gd name="connsiteY162" fmla="*/ 75207 h 3370881"/>
                          <a:gd name="connsiteX163" fmla="*/ 2161727 w 2661966"/>
                          <a:gd name="connsiteY163" fmla="*/ 115909 h 3370881"/>
                          <a:gd name="connsiteX164" fmla="*/ 2183354 w 2661966"/>
                          <a:gd name="connsiteY164" fmla="*/ 192893 h 3370881"/>
                          <a:gd name="connsiteX165" fmla="*/ 2158870 w 2661966"/>
                          <a:gd name="connsiteY165" fmla="*/ 257896 h 3370881"/>
                          <a:gd name="connsiteX166" fmla="*/ 2096795 w 2661966"/>
                          <a:gd name="connsiteY166" fmla="*/ 316507 h 3370881"/>
                          <a:gd name="connsiteX167" fmla="*/ 1999129 w 2661966"/>
                          <a:gd name="connsiteY167" fmla="*/ 358740 h 3370881"/>
                          <a:gd name="connsiteX168" fmla="*/ 1994647 w 2661966"/>
                          <a:gd name="connsiteY168" fmla="*/ 372187 h 3370881"/>
                          <a:gd name="connsiteX169" fmla="*/ 2039470 w 2661966"/>
                          <a:gd name="connsiteY169" fmla="*/ 390117 h 3370881"/>
                          <a:gd name="connsiteX170" fmla="*/ 2115670 w 2661966"/>
                          <a:gd name="connsiteY170" fmla="*/ 390117 h 3370881"/>
                          <a:gd name="connsiteX171" fmla="*/ 2160494 w 2661966"/>
                          <a:gd name="connsiteY171" fmla="*/ 376670 h 3370881"/>
                          <a:gd name="connsiteX172" fmla="*/ 2191870 w 2661966"/>
                          <a:gd name="connsiteY172" fmla="*/ 363223 h 3370881"/>
                          <a:gd name="connsiteX173" fmla="*/ 2205318 w 2661966"/>
                          <a:gd name="connsiteY173" fmla="*/ 358740 h 3370881"/>
                          <a:gd name="connsiteX174" fmla="*/ 2273487 w 2661966"/>
                          <a:gd name="connsiteY174" fmla="*/ 280486 h 3370881"/>
                          <a:gd name="connsiteX175" fmla="*/ 2312894 w 2661966"/>
                          <a:gd name="connsiteY175" fmla="*/ 183929 h 3370881"/>
                          <a:gd name="connsiteX176" fmla="*/ 2339788 w 2661966"/>
                          <a:gd name="connsiteY176" fmla="*/ 151 h 3370881"/>
                          <a:gd name="connsiteX177" fmla="*/ 2357718 w 2661966"/>
                          <a:gd name="connsiteY177" fmla="*/ 215305 h 3370881"/>
                          <a:gd name="connsiteX178" fmla="*/ 2308598 w 2661966"/>
                          <a:gd name="connsiteY178" fmla="*/ 319520 h 3370881"/>
                          <a:gd name="connsiteX179" fmla="*/ 2245659 w 2661966"/>
                          <a:gd name="connsiteY179" fmla="*/ 390117 h 3370881"/>
                          <a:gd name="connsiteX180" fmla="*/ 2254623 w 2661966"/>
                          <a:gd name="connsiteY180" fmla="*/ 403564 h 3370881"/>
                          <a:gd name="connsiteX181" fmla="*/ 2353235 w 2661966"/>
                          <a:gd name="connsiteY181" fmla="*/ 399081 h 3370881"/>
                          <a:gd name="connsiteX182" fmla="*/ 2366682 w 2661966"/>
                          <a:gd name="connsiteY182" fmla="*/ 394599 h 3370881"/>
                          <a:gd name="connsiteX183" fmla="*/ 2389094 w 2661966"/>
                          <a:gd name="connsiteY183" fmla="*/ 390117 h 3370881"/>
                          <a:gd name="connsiteX184" fmla="*/ 2424953 w 2661966"/>
                          <a:gd name="connsiteY184" fmla="*/ 367705 h 3370881"/>
                          <a:gd name="connsiteX185" fmla="*/ 2528047 w 2661966"/>
                          <a:gd name="connsiteY185" fmla="*/ 292700 h 3370881"/>
                          <a:gd name="connsiteX186" fmla="*/ 2541495 w 2661966"/>
                          <a:gd name="connsiteY186" fmla="*/ 62906 h 3370881"/>
                          <a:gd name="connsiteX187" fmla="*/ 2591304 w 2661966"/>
                          <a:gd name="connsiteY187" fmla="*/ 214081 h 3370881"/>
                          <a:gd name="connsiteX188" fmla="*/ 2602790 w 2661966"/>
                          <a:gd name="connsiteY188" fmla="*/ 290907 h 3370881"/>
                          <a:gd name="connsiteX189" fmla="*/ 2660388 w 2661966"/>
                          <a:gd name="connsiteY189" fmla="*/ 338644 h 3370881"/>
                          <a:gd name="connsiteX190" fmla="*/ 2531969 w 2661966"/>
                          <a:gd name="connsiteY190" fmla="*/ 383206 h 3370881"/>
                          <a:gd name="connsiteX191" fmla="*/ 2442882 w 2661966"/>
                          <a:gd name="connsiteY191" fmla="*/ 403564 h 3370881"/>
                          <a:gd name="connsiteX192" fmla="*/ 2398059 w 2661966"/>
                          <a:gd name="connsiteY192" fmla="*/ 417011 h 3370881"/>
                          <a:gd name="connsiteX193" fmla="*/ 2375647 w 2661966"/>
                          <a:gd name="connsiteY193" fmla="*/ 425976 h 3370881"/>
                          <a:gd name="connsiteX194" fmla="*/ 2357718 w 2661966"/>
                          <a:gd name="connsiteY194" fmla="*/ 430458 h 3370881"/>
                          <a:gd name="connsiteX195" fmla="*/ 2344270 w 2661966"/>
                          <a:gd name="connsiteY195" fmla="*/ 461834 h 3370881"/>
                          <a:gd name="connsiteX196" fmla="*/ 2353235 w 2661966"/>
                          <a:gd name="connsiteY196" fmla="*/ 502176 h 3370881"/>
                          <a:gd name="connsiteX197" fmla="*/ 2362200 w 2661966"/>
                          <a:gd name="connsiteY197" fmla="*/ 515623 h 3370881"/>
                          <a:gd name="connsiteX198" fmla="*/ 2344270 w 2661966"/>
                          <a:gd name="connsiteY198" fmla="*/ 587340 h 3370881"/>
                          <a:gd name="connsiteX199" fmla="*/ 2321859 w 2661966"/>
                          <a:gd name="connsiteY199" fmla="*/ 614234 h 3370881"/>
                          <a:gd name="connsiteX200" fmla="*/ 2308412 w 2661966"/>
                          <a:gd name="connsiteY200" fmla="*/ 636646 h 3370881"/>
                          <a:gd name="connsiteX201" fmla="*/ 2281518 w 2661966"/>
                          <a:gd name="connsiteY201" fmla="*/ 641129 h 3370881"/>
                          <a:gd name="connsiteX202" fmla="*/ 2259106 w 2661966"/>
                          <a:gd name="connsiteY202" fmla="*/ 636646 h 3370881"/>
                          <a:gd name="connsiteX203" fmla="*/ 2277035 w 2661966"/>
                          <a:gd name="connsiteY203" fmla="*/ 578376 h 3370881"/>
                          <a:gd name="connsiteX204" fmla="*/ 2290482 w 2661966"/>
                          <a:gd name="connsiteY204" fmla="*/ 542517 h 3370881"/>
                          <a:gd name="connsiteX205" fmla="*/ 2286000 w 2661966"/>
                          <a:gd name="connsiteY205" fmla="*/ 506658 h 3370881"/>
                          <a:gd name="connsiteX206" fmla="*/ 2245659 w 2661966"/>
                          <a:gd name="connsiteY206" fmla="*/ 448387 h 3370881"/>
                          <a:gd name="connsiteX207" fmla="*/ 2200835 w 2661966"/>
                          <a:gd name="connsiteY207" fmla="*/ 430458 h 3370881"/>
                          <a:gd name="connsiteX208" fmla="*/ 2169459 w 2661966"/>
                          <a:gd name="connsiteY208" fmla="*/ 425976 h 3370881"/>
                          <a:gd name="connsiteX209" fmla="*/ 2102223 w 2661966"/>
                          <a:gd name="connsiteY209" fmla="*/ 430458 h 3370881"/>
                          <a:gd name="connsiteX210" fmla="*/ 2084294 w 2661966"/>
                          <a:gd name="connsiteY210" fmla="*/ 439423 h 3370881"/>
                          <a:gd name="connsiteX211" fmla="*/ 2070847 w 2661966"/>
                          <a:gd name="connsiteY211" fmla="*/ 443905 h 3370881"/>
                          <a:gd name="connsiteX212" fmla="*/ 2061882 w 2661966"/>
                          <a:gd name="connsiteY212" fmla="*/ 461834 h 3370881"/>
                          <a:gd name="connsiteX213" fmla="*/ 2034988 w 2661966"/>
                          <a:gd name="connsiteY213" fmla="*/ 475281 h 3370881"/>
                          <a:gd name="connsiteX214" fmla="*/ 1783976 w 2661966"/>
                          <a:gd name="connsiteY214" fmla="*/ 479764 h 3370881"/>
                          <a:gd name="connsiteX215" fmla="*/ 1766047 w 2661966"/>
                          <a:gd name="connsiteY215" fmla="*/ 488729 h 3370881"/>
                          <a:gd name="connsiteX216" fmla="*/ 1703294 w 2661966"/>
                          <a:gd name="connsiteY216" fmla="*/ 506658 h 3370881"/>
                          <a:gd name="connsiteX217" fmla="*/ 1689847 w 2661966"/>
                          <a:gd name="connsiteY217" fmla="*/ 511140 h 3370881"/>
                          <a:gd name="connsiteX218" fmla="*/ 1676400 w 2661966"/>
                          <a:gd name="connsiteY218" fmla="*/ 520105 h 3370881"/>
                          <a:gd name="connsiteX219" fmla="*/ 1649506 w 2661966"/>
                          <a:gd name="connsiteY219" fmla="*/ 529070 h 3370881"/>
                          <a:gd name="connsiteX220" fmla="*/ 1636059 w 2661966"/>
                          <a:gd name="connsiteY220" fmla="*/ 538034 h 3370881"/>
                          <a:gd name="connsiteX221" fmla="*/ 1622612 w 2661966"/>
                          <a:gd name="connsiteY221" fmla="*/ 551481 h 3370881"/>
                          <a:gd name="connsiteX222" fmla="*/ 1609165 w 2661966"/>
                          <a:gd name="connsiteY222" fmla="*/ 555964 h 3370881"/>
                          <a:gd name="connsiteX223" fmla="*/ 1577788 w 2661966"/>
                          <a:gd name="connsiteY223" fmla="*/ 587340 h 3370881"/>
                          <a:gd name="connsiteX224" fmla="*/ 1568823 w 2661966"/>
                          <a:gd name="connsiteY224" fmla="*/ 600787 h 3370881"/>
                          <a:gd name="connsiteX225" fmla="*/ 1555376 w 2661966"/>
                          <a:gd name="connsiteY225" fmla="*/ 614234 h 3370881"/>
                          <a:gd name="connsiteX226" fmla="*/ 1524000 w 2661966"/>
                          <a:gd name="connsiteY226" fmla="*/ 654576 h 3370881"/>
                          <a:gd name="connsiteX227" fmla="*/ 1519518 w 2661966"/>
                          <a:gd name="connsiteY227" fmla="*/ 668023 h 3370881"/>
                          <a:gd name="connsiteX228" fmla="*/ 1528482 w 2661966"/>
                          <a:gd name="connsiteY228" fmla="*/ 708364 h 3370881"/>
                          <a:gd name="connsiteX229" fmla="*/ 1537447 w 2661966"/>
                          <a:gd name="connsiteY229" fmla="*/ 721811 h 3370881"/>
                          <a:gd name="connsiteX230" fmla="*/ 1568823 w 2661966"/>
                          <a:gd name="connsiteY230" fmla="*/ 712846 h 3370881"/>
                          <a:gd name="connsiteX231" fmla="*/ 1600200 w 2661966"/>
                          <a:gd name="connsiteY231" fmla="*/ 712846 h 3370881"/>
                          <a:gd name="connsiteX232" fmla="*/ 1631576 w 2661966"/>
                          <a:gd name="connsiteY232" fmla="*/ 690434 h 3370881"/>
                          <a:gd name="connsiteX233" fmla="*/ 1645023 w 2661966"/>
                          <a:gd name="connsiteY233" fmla="*/ 676987 h 3370881"/>
                          <a:gd name="connsiteX234" fmla="*/ 1685365 w 2661966"/>
                          <a:gd name="connsiteY234" fmla="*/ 645611 h 3370881"/>
                          <a:gd name="connsiteX235" fmla="*/ 1716741 w 2661966"/>
                          <a:gd name="connsiteY235" fmla="*/ 614234 h 3370881"/>
                          <a:gd name="connsiteX236" fmla="*/ 1748118 w 2661966"/>
                          <a:gd name="connsiteY236" fmla="*/ 596305 h 3370881"/>
                          <a:gd name="connsiteX237" fmla="*/ 1761565 w 2661966"/>
                          <a:gd name="connsiteY237" fmla="*/ 591823 h 3370881"/>
                          <a:gd name="connsiteX238" fmla="*/ 1779494 w 2661966"/>
                          <a:gd name="connsiteY238" fmla="*/ 582858 h 3370881"/>
                          <a:gd name="connsiteX239" fmla="*/ 1815353 w 2661966"/>
                          <a:gd name="connsiteY239" fmla="*/ 573893 h 3370881"/>
                          <a:gd name="connsiteX240" fmla="*/ 2030506 w 2661966"/>
                          <a:gd name="connsiteY240" fmla="*/ 578376 h 3370881"/>
                          <a:gd name="connsiteX241" fmla="*/ 2017059 w 2661966"/>
                          <a:gd name="connsiteY241" fmla="*/ 600787 h 3370881"/>
                          <a:gd name="connsiteX242" fmla="*/ 1981200 w 2661966"/>
                          <a:gd name="connsiteY242" fmla="*/ 636646 h 3370881"/>
                          <a:gd name="connsiteX243" fmla="*/ 1967753 w 2661966"/>
                          <a:gd name="connsiteY243" fmla="*/ 650093 h 3370881"/>
                          <a:gd name="connsiteX244" fmla="*/ 1936376 w 2661966"/>
                          <a:gd name="connsiteY244" fmla="*/ 690434 h 3370881"/>
                          <a:gd name="connsiteX245" fmla="*/ 1905000 w 2661966"/>
                          <a:gd name="connsiteY245" fmla="*/ 717329 h 3370881"/>
                          <a:gd name="connsiteX246" fmla="*/ 1860176 w 2661966"/>
                          <a:gd name="connsiteY246" fmla="*/ 735258 h 3370881"/>
                          <a:gd name="connsiteX247" fmla="*/ 1788459 w 2661966"/>
                          <a:gd name="connsiteY247" fmla="*/ 744223 h 3370881"/>
                          <a:gd name="connsiteX248" fmla="*/ 1846729 w 2661966"/>
                          <a:gd name="connsiteY248" fmla="*/ 802493 h 3370881"/>
                          <a:gd name="connsiteX249" fmla="*/ 1913965 w 2661966"/>
                          <a:gd name="connsiteY249" fmla="*/ 829387 h 3370881"/>
                          <a:gd name="connsiteX250" fmla="*/ 1922929 w 2661966"/>
                          <a:gd name="connsiteY250" fmla="*/ 842834 h 3370881"/>
                          <a:gd name="connsiteX251" fmla="*/ 1967753 w 2661966"/>
                          <a:gd name="connsiteY251" fmla="*/ 883176 h 3370881"/>
                          <a:gd name="connsiteX252" fmla="*/ 1981200 w 2661966"/>
                          <a:gd name="connsiteY252" fmla="*/ 896623 h 3370881"/>
                          <a:gd name="connsiteX253" fmla="*/ 1994647 w 2661966"/>
                          <a:gd name="connsiteY253" fmla="*/ 905587 h 3370881"/>
                          <a:gd name="connsiteX254" fmla="*/ 2021541 w 2661966"/>
                          <a:gd name="connsiteY254" fmla="*/ 927999 h 3370881"/>
                          <a:gd name="connsiteX255" fmla="*/ 2030506 w 2661966"/>
                          <a:gd name="connsiteY255" fmla="*/ 941446 h 3370881"/>
                          <a:gd name="connsiteX256" fmla="*/ 2057400 w 2661966"/>
                          <a:gd name="connsiteY256" fmla="*/ 968340 h 3370881"/>
                          <a:gd name="connsiteX257" fmla="*/ 2088776 w 2661966"/>
                          <a:gd name="connsiteY257" fmla="*/ 1013164 h 3370881"/>
                          <a:gd name="connsiteX258" fmla="*/ 2115670 w 2661966"/>
                          <a:gd name="connsiteY258" fmla="*/ 1057987 h 3370881"/>
                          <a:gd name="connsiteX259" fmla="*/ 2120153 w 2661966"/>
                          <a:gd name="connsiteY259" fmla="*/ 1089364 h 3370881"/>
                          <a:gd name="connsiteX260" fmla="*/ 2138082 w 2661966"/>
                          <a:gd name="connsiteY260" fmla="*/ 1143152 h 3370881"/>
                          <a:gd name="connsiteX261" fmla="*/ 2147047 w 2661966"/>
                          <a:gd name="connsiteY261" fmla="*/ 1196940 h 3370881"/>
                          <a:gd name="connsiteX262" fmla="*/ 2151529 w 2661966"/>
                          <a:gd name="connsiteY262" fmla="*/ 1210387 h 3370881"/>
                          <a:gd name="connsiteX263" fmla="*/ 2156012 w 2661966"/>
                          <a:gd name="connsiteY263" fmla="*/ 1228317 h 3370881"/>
                          <a:gd name="connsiteX264" fmla="*/ 2173941 w 2661966"/>
                          <a:gd name="connsiteY264" fmla="*/ 1295552 h 3370881"/>
                          <a:gd name="connsiteX265" fmla="*/ 2182906 w 2661966"/>
                          <a:gd name="connsiteY265" fmla="*/ 1313481 h 3370881"/>
                          <a:gd name="connsiteX266" fmla="*/ 2187388 w 2661966"/>
                          <a:gd name="connsiteY266" fmla="*/ 1331411 h 3370881"/>
                          <a:gd name="connsiteX267" fmla="*/ 2214282 w 2661966"/>
                          <a:gd name="connsiteY267" fmla="*/ 1385199 h 3370881"/>
                          <a:gd name="connsiteX268" fmla="*/ 2218765 w 2661966"/>
                          <a:gd name="connsiteY268" fmla="*/ 1403129 h 3370881"/>
                          <a:gd name="connsiteX269" fmla="*/ 2223247 w 2661966"/>
                          <a:gd name="connsiteY269" fmla="*/ 1430023 h 3370881"/>
                          <a:gd name="connsiteX270" fmla="*/ 2236694 w 2661966"/>
                          <a:gd name="connsiteY270" fmla="*/ 1456917 h 3370881"/>
                          <a:gd name="connsiteX271" fmla="*/ 2249794 w 2661966"/>
                          <a:gd name="connsiteY271" fmla="*/ 1524624 h 3370881"/>
                          <a:gd name="connsiteX272" fmla="*/ 2241176 w 2661966"/>
                          <a:gd name="connsiteY272" fmla="*/ 1577940 h 3370881"/>
                          <a:gd name="connsiteX273" fmla="*/ 2245659 w 2661966"/>
                          <a:gd name="connsiteY273" fmla="*/ 1595870 h 3370881"/>
                          <a:gd name="connsiteX274" fmla="*/ 2249634 w 2661966"/>
                          <a:gd name="connsiteY274" fmla="*/ 1685855 h 3370881"/>
                          <a:gd name="connsiteX275" fmla="*/ 2227729 w 2661966"/>
                          <a:gd name="connsiteY275" fmla="*/ 1716893 h 3370881"/>
                          <a:gd name="connsiteX276" fmla="*/ 2240500 w 2661966"/>
                          <a:gd name="connsiteY276" fmla="*/ 1674269 h 3370881"/>
                          <a:gd name="connsiteX277" fmla="*/ 2235341 w 2661966"/>
                          <a:gd name="connsiteY277" fmla="*/ 1788611 h 3370881"/>
                          <a:gd name="connsiteX278" fmla="*/ 2230689 w 2661966"/>
                          <a:gd name="connsiteY278" fmla="*/ 1823963 h 3370881"/>
                          <a:gd name="connsiteX279" fmla="*/ 2226207 w 2661966"/>
                          <a:gd name="connsiteY279" fmla="*/ 1824470 h 3370881"/>
                          <a:gd name="connsiteX280" fmla="*/ 2208278 w 2661966"/>
                          <a:gd name="connsiteY280" fmla="*/ 1869293 h 3370881"/>
                          <a:gd name="connsiteX281" fmla="*/ 2195168 w 2661966"/>
                          <a:gd name="connsiteY281" fmla="*/ 1882740 h 3370881"/>
                          <a:gd name="connsiteX282" fmla="*/ 2203458 w 2661966"/>
                          <a:gd name="connsiteY282" fmla="*/ 1918938 h 3370881"/>
                          <a:gd name="connsiteX283" fmla="*/ 2204134 w 2661966"/>
                          <a:gd name="connsiteY283" fmla="*/ 1949806 h 3370881"/>
                          <a:gd name="connsiteX284" fmla="*/ 2226545 w 2661966"/>
                          <a:gd name="connsiteY284" fmla="*/ 1954627 h 3370881"/>
                          <a:gd name="connsiteX285" fmla="*/ 2241176 w 2661966"/>
                          <a:gd name="connsiteY285" fmla="*/ 2012729 h 3370881"/>
                          <a:gd name="connsiteX286" fmla="*/ 2263588 w 2661966"/>
                          <a:gd name="connsiteY286" fmla="*/ 2057552 h 3370881"/>
                          <a:gd name="connsiteX287" fmla="*/ 2286000 w 2661966"/>
                          <a:gd name="connsiteY287" fmla="*/ 2084446 h 3370881"/>
                          <a:gd name="connsiteX288" fmla="*/ 2299447 w 2661966"/>
                          <a:gd name="connsiteY288" fmla="*/ 2124787 h 3370881"/>
                          <a:gd name="connsiteX289" fmla="*/ 2321859 w 2661966"/>
                          <a:gd name="connsiteY289" fmla="*/ 2151681 h 3370881"/>
                          <a:gd name="connsiteX290" fmla="*/ 2344270 w 2661966"/>
                          <a:gd name="connsiteY290" fmla="*/ 2205470 h 3370881"/>
                          <a:gd name="connsiteX291" fmla="*/ 2348753 w 2661966"/>
                          <a:gd name="connsiteY291" fmla="*/ 2223399 h 3370881"/>
                          <a:gd name="connsiteX292" fmla="*/ 2366682 w 2661966"/>
                          <a:gd name="connsiteY292" fmla="*/ 2263740 h 3370881"/>
                          <a:gd name="connsiteX293" fmla="*/ 2375647 w 2661966"/>
                          <a:gd name="connsiteY293" fmla="*/ 2286152 h 3370881"/>
                          <a:gd name="connsiteX294" fmla="*/ 2380129 w 2661966"/>
                          <a:gd name="connsiteY294" fmla="*/ 2308564 h 3370881"/>
                          <a:gd name="connsiteX295" fmla="*/ 2389094 w 2661966"/>
                          <a:gd name="connsiteY295" fmla="*/ 2335458 h 3370881"/>
                          <a:gd name="connsiteX296" fmla="*/ 2393576 w 2661966"/>
                          <a:gd name="connsiteY296" fmla="*/ 2380281 h 3370881"/>
                          <a:gd name="connsiteX297" fmla="*/ 2398059 w 2661966"/>
                          <a:gd name="connsiteY297" fmla="*/ 2393729 h 3370881"/>
                          <a:gd name="connsiteX298" fmla="*/ 2419794 w 2661966"/>
                          <a:gd name="connsiteY298" fmla="*/ 2447517 h 3370881"/>
                          <a:gd name="connsiteX299" fmla="*/ 2427343 w 2661966"/>
                          <a:gd name="connsiteY299" fmla="*/ 2564058 h 3370881"/>
                          <a:gd name="connsiteX300" fmla="*/ 2389094 w 2661966"/>
                          <a:gd name="connsiteY300" fmla="*/ 2837481 h 3370881"/>
                          <a:gd name="connsiteX301" fmla="*/ 2380129 w 2661966"/>
                          <a:gd name="connsiteY301" fmla="*/ 2859893 h 3370881"/>
                          <a:gd name="connsiteX302" fmla="*/ 2357718 w 2661966"/>
                          <a:gd name="connsiteY302" fmla="*/ 2913681 h 3370881"/>
                          <a:gd name="connsiteX303" fmla="*/ 2348753 w 2661966"/>
                          <a:gd name="connsiteY303" fmla="*/ 2936093 h 3370881"/>
                          <a:gd name="connsiteX304" fmla="*/ 2339788 w 2661966"/>
                          <a:gd name="connsiteY304" fmla="*/ 2971952 h 3370881"/>
                          <a:gd name="connsiteX305" fmla="*/ 2326341 w 2661966"/>
                          <a:gd name="connsiteY305" fmla="*/ 2994364 h 3370881"/>
                          <a:gd name="connsiteX306" fmla="*/ 2317376 w 2661966"/>
                          <a:gd name="connsiteY306" fmla="*/ 3025740 h 3370881"/>
                          <a:gd name="connsiteX307" fmla="*/ 2303929 w 2661966"/>
                          <a:gd name="connsiteY307" fmla="*/ 3048152 h 3370881"/>
                          <a:gd name="connsiteX308" fmla="*/ 2290482 w 2661966"/>
                          <a:gd name="connsiteY308" fmla="*/ 3079529 h 3370881"/>
                          <a:gd name="connsiteX309" fmla="*/ 2272553 w 2661966"/>
                          <a:gd name="connsiteY309" fmla="*/ 3084011 h 3370881"/>
                          <a:gd name="connsiteX310" fmla="*/ 2259106 w 2661966"/>
                          <a:gd name="connsiteY310" fmla="*/ 3088493 h 3370881"/>
                          <a:gd name="connsiteX311" fmla="*/ 2241176 w 2661966"/>
                          <a:gd name="connsiteY311" fmla="*/ 3092976 h 3370881"/>
                          <a:gd name="connsiteX312" fmla="*/ 2209800 w 2661966"/>
                          <a:gd name="connsiteY312" fmla="*/ 3101940 h 3370881"/>
                          <a:gd name="connsiteX313" fmla="*/ 2205318 w 2661966"/>
                          <a:gd name="connsiteY313" fmla="*/ 3039187 h 3370881"/>
                          <a:gd name="connsiteX314" fmla="*/ 2218765 w 2661966"/>
                          <a:gd name="connsiteY314" fmla="*/ 3021258 h 3370881"/>
                          <a:gd name="connsiteX315" fmla="*/ 2245659 w 2661966"/>
                          <a:gd name="connsiteY315" fmla="*/ 2971952 h 3370881"/>
                          <a:gd name="connsiteX316" fmla="*/ 2268070 w 2661966"/>
                          <a:gd name="connsiteY316" fmla="*/ 2945058 h 3370881"/>
                          <a:gd name="connsiteX317" fmla="*/ 2298550 w 2661966"/>
                          <a:gd name="connsiteY317" fmla="*/ 2568540 h 3370881"/>
                          <a:gd name="connsiteX318" fmla="*/ 2284986 w 2661966"/>
                          <a:gd name="connsiteY318" fmla="*/ 2532681 h 3370881"/>
                          <a:gd name="connsiteX319" fmla="*/ 2293273 w 2661966"/>
                          <a:gd name="connsiteY319" fmla="*/ 2496653 h 3370881"/>
                          <a:gd name="connsiteX320" fmla="*/ 2278152 w 2661966"/>
                          <a:gd name="connsiteY320" fmla="*/ 2475178 h 3370881"/>
                          <a:gd name="connsiteX321" fmla="*/ 2245659 w 2661966"/>
                          <a:gd name="connsiteY321" fmla="*/ 2389247 h 3370881"/>
                          <a:gd name="connsiteX322" fmla="*/ 2195507 w 2661966"/>
                          <a:gd name="connsiteY322" fmla="*/ 2241328 h 3370881"/>
                          <a:gd name="connsiteX323" fmla="*/ 2083786 w 2661966"/>
                          <a:gd name="connsiteY323" fmla="*/ 2040300 h 3370881"/>
                          <a:gd name="connsiteX324" fmla="*/ 2048773 w 2661966"/>
                          <a:gd name="connsiteY324" fmla="*/ 2017971 h 3370881"/>
                          <a:gd name="connsiteX325" fmla="*/ 2074314 w 2661966"/>
                          <a:gd name="connsiteY325" fmla="*/ 2011967 h 3370881"/>
                          <a:gd name="connsiteX326" fmla="*/ 2034988 w 2661966"/>
                          <a:gd name="connsiteY326" fmla="*/ 2003764 h 3370881"/>
                          <a:gd name="connsiteX327" fmla="*/ 2026023 w 2661966"/>
                          <a:gd name="connsiteY327" fmla="*/ 2026176 h 3370881"/>
                          <a:gd name="connsiteX328" fmla="*/ 2021541 w 2661966"/>
                          <a:gd name="connsiteY328" fmla="*/ 2039623 h 3370881"/>
                          <a:gd name="connsiteX329" fmla="*/ 1999129 w 2661966"/>
                          <a:gd name="connsiteY329" fmla="*/ 2053070 h 3370881"/>
                          <a:gd name="connsiteX330" fmla="*/ 1990165 w 2661966"/>
                          <a:gd name="connsiteY330" fmla="*/ 2070999 h 3370881"/>
                          <a:gd name="connsiteX331" fmla="*/ 1967753 w 2661966"/>
                          <a:gd name="connsiteY331" fmla="*/ 2106858 h 3370881"/>
                          <a:gd name="connsiteX332" fmla="*/ 1981200 w 2661966"/>
                          <a:gd name="connsiteY332" fmla="*/ 2223399 h 3370881"/>
                          <a:gd name="connsiteX333" fmla="*/ 1994647 w 2661966"/>
                          <a:gd name="connsiteY333" fmla="*/ 2254776 h 3370881"/>
                          <a:gd name="connsiteX334" fmla="*/ 2003612 w 2661966"/>
                          <a:gd name="connsiteY334" fmla="*/ 2272705 h 3370881"/>
                          <a:gd name="connsiteX335" fmla="*/ 2026023 w 2661966"/>
                          <a:gd name="connsiteY335" fmla="*/ 2304081 h 3370881"/>
                          <a:gd name="connsiteX336" fmla="*/ 2043953 w 2661966"/>
                          <a:gd name="connsiteY336" fmla="*/ 2348905 h 3370881"/>
                          <a:gd name="connsiteX337" fmla="*/ 2061882 w 2661966"/>
                          <a:gd name="connsiteY337" fmla="*/ 2371317 h 3370881"/>
                          <a:gd name="connsiteX338" fmla="*/ 2088776 w 2661966"/>
                          <a:gd name="connsiteY338" fmla="*/ 2434070 h 3370881"/>
                          <a:gd name="connsiteX339" fmla="*/ 2102223 w 2661966"/>
                          <a:gd name="connsiteY339" fmla="*/ 2465446 h 3370881"/>
                          <a:gd name="connsiteX340" fmla="*/ 2106706 w 2661966"/>
                          <a:gd name="connsiteY340" fmla="*/ 2496823 h 3370881"/>
                          <a:gd name="connsiteX341" fmla="*/ 2124635 w 2661966"/>
                          <a:gd name="connsiteY341" fmla="*/ 2559576 h 3370881"/>
                          <a:gd name="connsiteX342" fmla="*/ 2138082 w 2661966"/>
                          <a:gd name="connsiteY342" fmla="*/ 2649223 h 3370881"/>
                          <a:gd name="connsiteX343" fmla="*/ 2147047 w 2661966"/>
                          <a:gd name="connsiteY343" fmla="*/ 2685081 h 3370881"/>
                          <a:gd name="connsiteX344" fmla="*/ 2151529 w 2661966"/>
                          <a:gd name="connsiteY344" fmla="*/ 2716458 h 3370881"/>
                          <a:gd name="connsiteX345" fmla="*/ 2160494 w 2661966"/>
                          <a:gd name="connsiteY345" fmla="*/ 2770246 h 3370881"/>
                          <a:gd name="connsiteX346" fmla="*/ 2156012 w 2661966"/>
                          <a:gd name="connsiteY346" fmla="*/ 2962987 h 3370881"/>
                          <a:gd name="connsiteX347" fmla="*/ 2138082 w 2661966"/>
                          <a:gd name="connsiteY347" fmla="*/ 3043670 h 3370881"/>
                          <a:gd name="connsiteX348" fmla="*/ 2133600 w 2661966"/>
                          <a:gd name="connsiteY348" fmla="*/ 3061599 h 3370881"/>
                          <a:gd name="connsiteX349" fmla="*/ 2120153 w 2661966"/>
                          <a:gd name="connsiteY349" fmla="*/ 3079529 h 3370881"/>
                          <a:gd name="connsiteX350" fmla="*/ 2111188 w 2661966"/>
                          <a:gd name="connsiteY350" fmla="*/ 3106423 h 3370881"/>
                          <a:gd name="connsiteX351" fmla="*/ 2088776 w 2661966"/>
                          <a:gd name="connsiteY351" fmla="*/ 3137799 h 3370881"/>
                          <a:gd name="connsiteX352" fmla="*/ 2075329 w 2661966"/>
                          <a:gd name="connsiteY352" fmla="*/ 3164693 h 3370881"/>
                          <a:gd name="connsiteX353" fmla="*/ 2061882 w 2661966"/>
                          <a:gd name="connsiteY353" fmla="*/ 3169176 h 3370881"/>
                          <a:gd name="connsiteX354" fmla="*/ 2021541 w 2661966"/>
                          <a:gd name="connsiteY354" fmla="*/ 3164693 h 3370881"/>
                          <a:gd name="connsiteX355" fmla="*/ 2012576 w 2661966"/>
                          <a:gd name="connsiteY355" fmla="*/ 3119870 h 3370881"/>
                          <a:gd name="connsiteX356" fmla="*/ 2048435 w 2661966"/>
                          <a:gd name="connsiteY356" fmla="*/ 3021258 h 3370881"/>
                          <a:gd name="connsiteX357" fmla="*/ 2048435 w 2661966"/>
                          <a:gd name="connsiteY357" fmla="*/ 3021258 h 3370881"/>
                          <a:gd name="connsiteX358" fmla="*/ 2061882 w 2661966"/>
                          <a:gd name="connsiteY358" fmla="*/ 2967470 h 3370881"/>
                          <a:gd name="connsiteX359" fmla="*/ 2070847 w 2661966"/>
                          <a:gd name="connsiteY359" fmla="*/ 2882305 h 3370881"/>
                          <a:gd name="connsiteX360" fmla="*/ 2066365 w 2661966"/>
                          <a:gd name="connsiteY360" fmla="*/ 2725423 h 3370881"/>
                          <a:gd name="connsiteX361" fmla="*/ 2043953 w 2661966"/>
                          <a:gd name="connsiteY361" fmla="*/ 2649223 h 3370881"/>
                          <a:gd name="connsiteX362" fmla="*/ 2030506 w 2661966"/>
                          <a:gd name="connsiteY362" fmla="*/ 2622329 h 3370881"/>
                          <a:gd name="connsiteX363" fmla="*/ 2017059 w 2661966"/>
                          <a:gd name="connsiteY363" fmla="*/ 2581987 h 3370881"/>
                          <a:gd name="connsiteX364" fmla="*/ 1981200 w 2661966"/>
                          <a:gd name="connsiteY364" fmla="*/ 2514752 h 3370881"/>
                          <a:gd name="connsiteX365" fmla="*/ 1972235 w 2661966"/>
                          <a:gd name="connsiteY365" fmla="*/ 2501305 h 3370881"/>
                          <a:gd name="connsiteX366" fmla="*/ 1958788 w 2661966"/>
                          <a:gd name="connsiteY366" fmla="*/ 2478893 h 3370881"/>
                          <a:gd name="connsiteX367" fmla="*/ 1905000 w 2661966"/>
                          <a:gd name="connsiteY367" fmla="*/ 2398211 h 3370881"/>
                          <a:gd name="connsiteX368" fmla="*/ 1882588 w 2661966"/>
                          <a:gd name="connsiteY368" fmla="*/ 2357870 h 3370881"/>
                          <a:gd name="connsiteX369" fmla="*/ 1869141 w 2661966"/>
                          <a:gd name="connsiteY369" fmla="*/ 2339940 h 3370881"/>
                          <a:gd name="connsiteX370" fmla="*/ 1806388 w 2661966"/>
                          <a:gd name="connsiteY370" fmla="*/ 2313046 h 3370881"/>
                          <a:gd name="connsiteX371" fmla="*/ 1779494 w 2661966"/>
                          <a:gd name="connsiteY371" fmla="*/ 2304081 h 3370881"/>
                          <a:gd name="connsiteX372" fmla="*/ 1752600 w 2661966"/>
                          <a:gd name="connsiteY372" fmla="*/ 2299599 h 3370881"/>
                          <a:gd name="connsiteX373" fmla="*/ 1680882 w 2661966"/>
                          <a:gd name="connsiteY373" fmla="*/ 2277187 h 3370881"/>
                          <a:gd name="connsiteX374" fmla="*/ 1719025 w 2661966"/>
                          <a:gd name="connsiteY374" fmla="*/ 2281331 h 3370881"/>
                          <a:gd name="connsiteX375" fmla="*/ 1756997 w 2661966"/>
                          <a:gd name="connsiteY375" fmla="*/ 2289450 h 3370881"/>
                          <a:gd name="connsiteX376" fmla="*/ 1656440 w 2661966"/>
                          <a:gd name="connsiteY376" fmla="*/ 2298583 h 3370881"/>
                          <a:gd name="connsiteX377" fmla="*/ 1537447 w 2661966"/>
                          <a:gd name="connsiteY377" fmla="*/ 2329960 h 3370881"/>
                          <a:gd name="connsiteX378" fmla="*/ 1571993 w 2661966"/>
                          <a:gd name="connsiteY378" fmla="*/ 2317957 h 3370881"/>
                          <a:gd name="connsiteX379" fmla="*/ 1509707 w 2661966"/>
                          <a:gd name="connsiteY379" fmla="*/ 2338926 h 3370881"/>
                          <a:gd name="connsiteX380" fmla="*/ 1500444 w 2661966"/>
                          <a:gd name="connsiteY380" fmla="*/ 2355271 h 3370881"/>
                          <a:gd name="connsiteX381" fmla="*/ 1402678 w 2661966"/>
                          <a:gd name="connsiteY381" fmla="*/ 2339641 h 3370881"/>
                          <a:gd name="connsiteX382" fmla="*/ 1322892 w 2661966"/>
                          <a:gd name="connsiteY382" fmla="*/ 2336952 h 3370881"/>
                          <a:gd name="connsiteX383" fmla="*/ 1199384 w 2661966"/>
                          <a:gd name="connsiteY383" fmla="*/ 2307041 h 3370881"/>
                          <a:gd name="connsiteX384" fmla="*/ 1066800 w 2661966"/>
                          <a:gd name="connsiteY384" fmla="*/ 2272705 h 3370881"/>
                          <a:gd name="connsiteX385" fmla="*/ 1030941 w 2661966"/>
                          <a:gd name="connsiteY385" fmla="*/ 2263740 h 3370881"/>
                          <a:gd name="connsiteX386" fmla="*/ 986118 w 2661966"/>
                          <a:gd name="connsiteY386" fmla="*/ 2241329 h 3370881"/>
                          <a:gd name="connsiteX387" fmla="*/ 968188 w 2661966"/>
                          <a:gd name="connsiteY387" fmla="*/ 2232364 h 3370881"/>
                          <a:gd name="connsiteX388" fmla="*/ 936812 w 2661966"/>
                          <a:gd name="connsiteY388" fmla="*/ 2214434 h 3370881"/>
                          <a:gd name="connsiteX389" fmla="*/ 905435 w 2661966"/>
                          <a:gd name="connsiteY389" fmla="*/ 2196505 h 3370881"/>
                          <a:gd name="connsiteX390" fmla="*/ 869576 w 2661966"/>
                          <a:gd name="connsiteY390" fmla="*/ 2209952 h 3370881"/>
                          <a:gd name="connsiteX391" fmla="*/ 856129 w 2661966"/>
                          <a:gd name="connsiteY391" fmla="*/ 2227881 h 3370881"/>
                          <a:gd name="connsiteX392" fmla="*/ 815788 w 2661966"/>
                          <a:gd name="connsiteY392" fmla="*/ 2268223 h 3370881"/>
                          <a:gd name="connsiteX393" fmla="*/ 788894 w 2661966"/>
                          <a:gd name="connsiteY393" fmla="*/ 2290634 h 3370881"/>
                          <a:gd name="connsiteX394" fmla="*/ 762000 w 2661966"/>
                          <a:gd name="connsiteY394" fmla="*/ 2313046 h 3370881"/>
                          <a:gd name="connsiteX395" fmla="*/ 753035 w 2661966"/>
                          <a:gd name="connsiteY395" fmla="*/ 2326493 h 3370881"/>
                          <a:gd name="connsiteX396" fmla="*/ 735106 w 2661966"/>
                          <a:gd name="connsiteY396" fmla="*/ 2339940 h 3370881"/>
                          <a:gd name="connsiteX397" fmla="*/ 712694 w 2661966"/>
                          <a:gd name="connsiteY397" fmla="*/ 2362352 h 3370881"/>
                          <a:gd name="connsiteX398" fmla="*/ 694765 w 2661966"/>
                          <a:gd name="connsiteY398" fmla="*/ 2375799 h 3370881"/>
                          <a:gd name="connsiteX399" fmla="*/ 681318 w 2661966"/>
                          <a:gd name="connsiteY399" fmla="*/ 2393729 h 3370881"/>
                          <a:gd name="connsiteX400" fmla="*/ 667870 w 2661966"/>
                          <a:gd name="connsiteY400" fmla="*/ 2402693 h 3370881"/>
                          <a:gd name="connsiteX401" fmla="*/ 623047 w 2661966"/>
                          <a:gd name="connsiteY401" fmla="*/ 2443034 h 3370881"/>
                          <a:gd name="connsiteX402" fmla="*/ 600635 w 2661966"/>
                          <a:gd name="connsiteY402" fmla="*/ 2474411 h 3370881"/>
                          <a:gd name="connsiteX403" fmla="*/ 587188 w 2661966"/>
                          <a:gd name="connsiteY403" fmla="*/ 2514752 h 3370881"/>
                          <a:gd name="connsiteX404" fmla="*/ 582706 w 2661966"/>
                          <a:gd name="connsiteY404" fmla="*/ 2546129 h 3370881"/>
                          <a:gd name="connsiteX405" fmla="*/ 596153 w 2661966"/>
                          <a:gd name="connsiteY405" fmla="*/ 2635776 h 3370881"/>
                          <a:gd name="connsiteX406" fmla="*/ 600635 w 2661966"/>
                          <a:gd name="connsiteY406" fmla="*/ 2653705 h 3370881"/>
                          <a:gd name="connsiteX407" fmla="*/ 609600 w 2661966"/>
                          <a:gd name="connsiteY407" fmla="*/ 2671634 h 3370881"/>
                          <a:gd name="connsiteX408" fmla="*/ 614082 w 2661966"/>
                          <a:gd name="connsiteY408" fmla="*/ 2689564 h 3370881"/>
                          <a:gd name="connsiteX409" fmla="*/ 623047 w 2661966"/>
                          <a:gd name="connsiteY409" fmla="*/ 2711976 h 3370881"/>
                          <a:gd name="connsiteX410" fmla="*/ 627529 w 2661966"/>
                          <a:gd name="connsiteY410" fmla="*/ 2734387 h 3370881"/>
                          <a:gd name="connsiteX411" fmla="*/ 640976 w 2661966"/>
                          <a:gd name="connsiteY411" fmla="*/ 2765764 h 3370881"/>
                          <a:gd name="connsiteX412" fmla="*/ 645459 w 2661966"/>
                          <a:gd name="connsiteY412" fmla="*/ 2779211 h 3370881"/>
                          <a:gd name="connsiteX413" fmla="*/ 658906 w 2661966"/>
                          <a:gd name="connsiteY413" fmla="*/ 2801623 h 3370881"/>
                          <a:gd name="connsiteX414" fmla="*/ 676835 w 2661966"/>
                          <a:gd name="connsiteY414" fmla="*/ 2864376 h 3370881"/>
                          <a:gd name="connsiteX415" fmla="*/ 690282 w 2661966"/>
                          <a:gd name="connsiteY415" fmla="*/ 2895752 h 3370881"/>
                          <a:gd name="connsiteX416" fmla="*/ 699247 w 2661966"/>
                          <a:gd name="connsiteY416" fmla="*/ 2940576 h 3370881"/>
                          <a:gd name="connsiteX417" fmla="*/ 703729 w 2661966"/>
                          <a:gd name="connsiteY417" fmla="*/ 2967470 h 3370881"/>
                          <a:gd name="connsiteX418" fmla="*/ 717176 w 2661966"/>
                          <a:gd name="connsiteY418" fmla="*/ 2994364 h 3370881"/>
                          <a:gd name="connsiteX419" fmla="*/ 735106 w 2661966"/>
                          <a:gd name="connsiteY419" fmla="*/ 3052634 h 3370881"/>
                          <a:gd name="connsiteX420" fmla="*/ 739588 w 2661966"/>
                          <a:gd name="connsiteY420" fmla="*/ 3079529 h 3370881"/>
                          <a:gd name="connsiteX421" fmla="*/ 762000 w 2661966"/>
                          <a:gd name="connsiteY421" fmla="*/ 3142281 h 3370881"/>
                          <a:gd name="connsiteX422" fmla="*/ 766482 w 2661966"/>
                          <a:gd name="connsiteY422" fmla="*/ 3231929 h 3370881"/>
                          <a:gd name="connsiteX423" fmla="*/ 770965 w 2661966"/>
                          <a:gd name="connsiteY423" fmla="*/ 3254340 h 3370881"/>
                          <a:gd name="connsiteX424" fmla="*/ 775447 w 2661966"/>
                          <a:gd name="connsiteY424" fmla="*/ 3285717 h 3370881"/>
                          <a:gd name="connsiteX425" fmla="*/ 748553 w 2661966"/>
                          <a:gd name="connsiteY425" fmla="*/ 3335023 h 3370881"/>
                          <a:gd name="connsiteX426" fmla="*/ 721659 w 2661966"/>
                          <a:gd name="connsiteY426" fmla="*/ 3343987 h 3370881"/>
                          <a:gd name="connsiteX427" fmla="*/ 708212 w 2661966"/>
                          <a:gd name="connsiteY427" fmla="*/ 3348470 h 3370881"/>
                          <a:gd name="connsiteX428" fmla="*/ 623047 w 2661966"/>
                          <a:gd name="connsiteY428" fmla="*/ 3330540 h 3370881"/>
                          <a:gd name="connsiteX429" fmla="*/ 609600 w 2661966"/>
                          <a:gd name="connsiteY429" fmla="*/ 3308129 h 3370881"/>
                          <a:gd name="connsiteX430" fmla="*/ 591670 w 2661966"/>
                          <a:gd name="connsiteY430" fmla="*/ 3267787 h 3370881"/>
                          <a:gd name="connsiteX431" fmla="*/ 560294 w 2661966"/>
                          <a:gd name="connsiteY431" fmla="*/ 3209517 h 3370881"/>
                          <a:gd name="connsiteX432" fmla="*/ 551329 w 2661966"/>
                          <a:gd name="connsiteY432" fmla="*/ 3196070 h 3370881"/>
                          <a:gd name="connsiteX433" fmla="*/ 528918 w 2661966"/>
                          <a:gd name="connsiteY433" fmla="*/ 3173658 h 3370881"/>
                          <a:gd name="connsiteX434" fmla="*/ 519953 w 2661966"/>
                          <a:gd name="connsiteY434" fmla="*/ 3128834 h 3370881"/>
                          <a:gd name="connsiteX435" fmla="*/ 524435 w 2661966"/>
                          <a:gd name="connsiteY435" fmla="*/ 3101940 h 3370881"/>
                          <a:gd name="connsiteX436" fmla="*/ 528918 w 2661966"/>
                          <a:gd name="connsiteY436" fmla="*/ 3088493 h 3370881"/>
                          <a:gd name="connsiteX437" fmla="*/ 542365 w 2661966"/>
                          <a:gd name="connsiteY437" fmla="*/ 3052634 h 3370881"/>
                          <a:gd name="connsiteX438" fmla="*/ 484094 w 2661966"/>
                          <a:gd name="connsiteY438" fmla="*/ 2886787 h 3370881"/>
                          <a:gd name="connsiteX439" fmla="*/ 443753 w 2661966"/>
                          <a:gd name="connsiteY439" fmla="*/ 2779211 h 3370881"/>
                          <a:gd name="connsiteX440" fmla="*/ 439270 w 2661966"/>
                          <a:gd name="connsiteY440" fmla="*/ 2752317 h 3370881"/>
                          <a:gd name="connsiteX441" fmla="*/ 430306 w 2661966"/>
                          <a:gd name="connsiteY441" fmla="*/ 2716458 h 3370881"/>
                          <a:gd name="connsiteX442" fmla="*/ 425823 w 2661966"/>
                          <a:gd name="connsiteY442" fmla="*/ 2680599 h 3370881"/>
                          <a:gd name="connsiteX443" fmla="*/ 398929 w 2661966"/>
                          <a:gd name="connsiteY443" fmla="*/ 2599917 h 3370881"/>
                          <a:gd name="connsiteX444" fmla="*/ 385482 w 2661966"/>
                          <a:gd name="connsiteY444" fmla="*/ 2568540 h 3370881"/>
                          <a:gd name="connsiteX445" fmla="*/ 381000 w 2661966"/>
                          <a:gd name="connsiteY445" fmla="*/ 2550611 h 3370881"/>
                          <a:gd name="connsiteX446" fmla="*/ 372035 w 2661966"/>
                          <a:gd name="connsiteY446" fmla="*/ 2483376 h 3370881"/>
                          <a:gd name="connsiteX447" fmla="*/ 367553 w 2661966"/>
                          <a:gd name="connsiteY447" fmla="*/ 2469929 h 3370881"/>
                          <a:gd name="connsiteX448" fmla="*/ 407894 w 2661966"/>
                          <a:gd name="connsiteY448" fmla="*/ 2451999 h 3370881"/>
                          <a:gd name="connsiteX449" fmla="*/ 515470 w 2661966"/>
                          <a:gd name="connsiteY449" fmla="*/ 2407176 h 3370881"/>
                          <a:gd name="connsiteX450" fmla="*/ 578223 w 2661966"/>
                          <a:gd name="connsiteY450" fmla="*/ 2353387 h 3370881"/>
                          <a:gd name="connsiteX451" fmla="*/ 587188 w 2661966"/>
                          <a:gd name="connsiteY451" fmla="*/ 2330976 h 3370881"/>
                          <a:gd name="connsiteX452" fmla="*/ 614082 w 2661966"/>
                          <a:gd name="connsiteY452" fmla="*/ 2254776 h 3370881"/>
                          <a:gd name="connsiteX453" fmla="*/ 649941 w 2661966"/>
                          <a:gd name="connsiteY453" fmla="*/ 2200987 h 3370881"/>
                          <a:gd name="connsiteX454" fmla="*/ 690282 w 2661966"/>
                          <a:gd name="connsiteY454" fmla="*/ 2174093 h 3370881"/>
                          <a:gd name="connsiteX455" fmla="*/ 703729 w 2661966"/>
                          <a:gd name="connsiteY455" fmla="*/ 2165129 h 3370881"/>
                          <a:gd name="connsiteX456" fmla="*/ 739588 w 2661966"/>
                          <a:gd name="connsiteY456" fmla="*/ 2147199 h 3370881"/>
                          <a:gd name="connsiteX457" fmla="*/ 708212 w 2661966"/>
                          <a:gd name="connsiteY457" fmla="*/ 2187540 h 3370881"/>
                          <a:gd name="connsiteX458" fmla="*/ 654423 w 2661966"/>
                          <a:gd name="connsiteY458" fmla="*/ 2241329 h 3370881"/>
                          <a:gd name="connsiteX459" fmla="*/ 636494 w 2661966"/>
                          <a:gd name="connsiteY459" fmla="*/ 2259258 h 3370881"/>
                          <a:gd name="connsiteX460" fmla="*/ 614082 w 2661966"/>
                          <a:gd name="connsiteY460" fmla="*/ 2286152 h 3370881"/>
                          <a:gd name="connsiteX461" fmla="*/ 592179 w 2661966"/>
                          <a:gd name="connsiteY461" fmla="*/ 2282347 h 3370881"/>
                          <a:gd name="connsiteX462" fmla="*/ 555980 w 2661966"/>
                          <a:gd name="connsiteY462" fmla="*/ 2313892 h 3370881"/>
                          <a:gd name="connsiteX463" fmla="*/ 524435 w 2661966"/>
                          <a:gd name="connsiteY463" fmla="*/ 2348905 h 3370881"/>
                          <a:gd name="connsiteX464" fmla="*/ 502023 w 2661966"/>
                          <a:gd name="connsiteY464" fmla="*/ 2362352 h 3370881"/>
                          <a:gd name="connsiteX465" fmla="*/ 461682 w 2661966"/>
                          <a:gd name="connsiteY465" fmla="*/ 2389246 h 3370881"/>
                          <a:gd name="connsiteX466" fmla="*/ 448235 w 2661966"/>
                          <a:gd name="connsiteY466" fmla="*/ 2398211 h 3370881"/>
                          <a:gd name="connsiteX467" fmla="*/ 430306 w 2661966"/>
                          <a:gd name="connsiteY467" fmla="*/ 2407176 h 3370881"/>
                          <a:gd name="connsiteX468" fmla="*/ 412376 w 2661966"/>
                          <a:gd name="connsiteY468" fmla="*/ 2420623 h 3370881"/>
                          <a:gd name="connsiteX469" fmla="*/ 389965 w 2661966"/>
                          <a:gd name="connsiteY469" fmla="*/ 2429587 h 3370881"/>
                          <a:gd name="connsiteX470" fmla="*/ 372035 w 2661966"/>
                          <a:gd name="connsiteY470" fmla="*/ 2443034 h 3370881"/>
                          <a:gd name="connsiteX471" fmla="*/ 318247 w 2661966"/>
                          <a:gd name="connsiteY471" fmla="*/ 2474411 h 3370881"/>
                          <a:gd name="connsiteX472" fmla="*/ 304800 w 2661966"/>
                          <a:gd name="connsiteY472" fmla="*/ 2492340 h 3370881"/>
                          <a:gd name="connsiteX473" fmla="*/ 282388 w 2661966"/>
                          <a:gd name="connsiteY473" fmla="*/ 2519234 h 3370881"/>
                          <a:gd name="connsiteX474" fmla="*/ 295835 w 2661966"/>
                          <a:gd name="connsiteY474" fmla="*/ 2815070 h 3370881"/>
                          <a:gd name="connsiteX475" fmla="*/ 300318 w 2661966"/>
                          <a:gd name="connsiteY475" fmla="*/ 2837481 h 3370881"/>
                          <a:gd name="connsiteX476" fmla="*/ 304800 w 2661966"/>
                          <a:gd name="connsiteY476" fmla="*/ 2868858 h 3370881"/>
                          <a:gd name="connsiteX477" fmla="*/ 309282 w 2661966"/>
                          <a:gd name="connsiteY477" fmla="*/ 2927129 h 3370881"/>
                          <a:gd name="connsiteX478" fmla="*/ 322729 w 2661966"/>
                          <a:gd name="connsiteY478" fmla="*/ 2985399 h 3370881"/>
                          <a:gd name="connsiteX479" fmla="*/ 327212 w 2661966"/>
                          <a:gd name="connsiteY479" fmla="*/ 3012293 h 3370881"/>
                          <a:gd name="connsiteX480" fmla="*/ 331694 w 2661966"/>
                          <a:gd name="connsiteY480" fmla="*/ 3043670 h 3370881"/>
                          <a:gd name="connsiteX481" fmla="*/ 345141 w 2661966"/>
                          <a:gd name="connsiteY481" fmla="*/ 3070564 h 3370881"/>
                          <a:gd name="connsiteX482" fmla="*/ 367553 w 2661966"/>
                          <a:gd name="connsiteY482" fmla="*/ 3124352 h 3370881"/>
                          <a:gd name="connsiteX483" fmla="*/ 381000 w 2661966"/>
                          <a:gd name="connsiteY483" fmla="*/ 3182623 h 3370881"/>
                          <a:gd name="connsiteX484" fmla="*/ 389965 w 2661966"/>
                          <a:gd name="connsiteY484" fmla="*/ 3196070 h 3370881"/>
                          <a:gd name="connsiteX485" fmla="*/ 394447 w 2661966"/>
                          <a:gd name="connsiteY485" fmla="*/ 3213999 h 3370881"/>
                          <a:gd name="connsiteX486" fmla="*/ 412376 w 2661966"/>
                          <a:gd name="connsiteY486" fmla="*/ 3245376 h 3370881"/>
                          <a:gd name="connsiteX487" fmla="*/ 416859 w 2661966"/>
                          <a:gd name="connsiteY487" fmla="*/ 3258823 h 3370881"/>
                          <a:gd name="connsiteX488" fmla="*/ 425823 w 2661966"/>
                          <a:gd name="connsiteY488" fmla="*/ 3272270 h 3370881"/>
                          <a:gd name="connsiteX489" fmla="*/ 439270 w 2661966"/>
                          <a:gd name="connsiteY489" fmla="*/ 3303646 h 3370881"/>
                          <a:gd name="connsiteX490" fmla="*/ 439270 w 2661966"/>
                          <a:gd name="connsiteY490" fmla="*/ 3352952 h 3370881"/>
                          <a:gd name="connsiteX491" fmla="*/ 430306 w 2661966"/>
                          <a:gd name="connsiteY491" fmla="*/ 3366399 h 3370881"/>
                          <a:gd name="connsiteX492" fmla="*/ 412376 w 2661966"/>
                          <a:gd name="connsiteY492" fmla="*/ 3370881 h 3370881"/>
                          <a:gd name="connsiteX493" fmla="*/ 295835 w 2661966"/>
                          <a:gd name="connsiteY493" fmla="*/ 3357434 h 3370881"/>
                          <a:gd name="connsiteX494" fmla="*/ 264459 w 2661966"/>
                          <a:gd name="connsiteY494" fmla="*/ 3276752 h 3370881"/>
                          <a:gd name="connsiteX495" fmla="*/ 259976 w 2661966"/>
                          <a:gd name="connsiteY495" fmla="*/ 3240893 h 3370881"/>
                          <a:gd name="connsiteX496" fmla="*/ 246529 w 2661966"/>
                          <a:gd name="connsiteY496" fmla="*/ 3178140 h 3370881"/>
                          <a:gd name="connsiteX497" fmla="*/ 237565 w 2661966"/>
                          <a:gd name="connsiteY497" fmla="*/ 3084011 h 3370881"/>
                          <a:gd name="connsiteX498" fmla="*/ 228600 w 2661966"/>
                          <a:gd name="connsiteY498" fmla="*/ 3057117 h 3370881"/>
                          <a:gd name="connsiteX499" fmla="*/ 219635 w 2661966"/>
                          <a:gd name="connsiteY499" fmla="*/ 3021258 h 3370881"/>
                          <a:gd name="connsiteX500" fmla="*/ 206188 w 2661966"/>
                          <a:gd name="connsiteY500" fmla="*/ 2980917 h 3370881"/>
                          <a:gd name="connsiteX501" fmla="*/ 201706 w 2661966"/>
                          <a:gd name="connsiteY501" fmla="*/ 2949540 h 3370881"/>
                          <a:gd name="connsiteX502" fmla="*/ 197223 w 2661966"/>
                          <a:gd name="connsiteY502" fmla="*/ 2927129 h 3370881"/>
                          <a:gd name="connsiteX503" fmla="*/ 192741 w 2661966"/>
                          <a:gd name="connsiteY503" fmla="*/ 2891270 h 3370881"/>
                          <a:gd name="connsiteX504" fmla="*/ 188259 w 2661966"/>
                          <a:gd name="connsiteY504" fmla="*/ 2850929 h 3370881"/>
                          <a:gd name="connsiteX505" fmla="*/ 179294 w 2661966"/>
                          <a:gd name="connsiteY505" fmla="*/ 2824034 h 3370881"/>
                          <a:gd name="connsiteX506" fmla="*/ 165847 w 2661966"/>
                          <a:gd name="connsiteY506" fmla="*/ 2774729 h 3370881"/>
                          <a:gd name="connsiteX507" fmla="*/ 161365 w 2661966"/>
                          <a:gd name="connsiteY507" fmla="*/ 2747834 h 3370881"/>
                          <a:gd name="connsiteX508" fmla="*/ 156882 w 2661966"/>
                          <a:gd name="connsiteY508" fmla="*/ 2559576 h 3370881"/>
                          <a:gd name="connsiteX509" fmla="*/ 152400 w 2661966"/>
                          <a:gd name="connsiteY509" fmla="*/ 2519234 h 3370881"/>
                          <a:gd name="connsiteX510" fmla="*/ 118035 w 2661966"/>
                          <a:gd name="connsiteY510" fmla="*/ 2400004 h 3370881"/>
                          <a:gd name="connsiteX511" fmla="*/ 117048 w 2661966"/>
                          <a:gd name="connsiteY511" fmla="*/ 2344423 h 3370881"/>
                          <a:gd name="connsiteX512" fmla="*/ 100106 w 2661966"/>
                          <a:gd name="connsiteY512" fmla="*/ 2330976 h 3370881"/>
                          <a:gd name="connsiteX513" fmla="*/ 138953 w 2661966"/>
                          <a:gd name="connsiteY513" fmla="*/ 2313046 h 3370881"/>
                          <a:gd name="connsiteX514" fmla="*/ 152400 w 2661966"/>
                          <a:gd name="connsiteY514" fmla="*/ 2304081 h 3370881"/>
                          <a:gd name="connsiteX515" fmla="*/ 170329 w 2661966"/>
                          <a:gd name="connsiteY515" fmla="*/ 2259258 h 3370881"/>
                          <a:gd name="connsiteX516" fmla="*/ 188259 w 2661966"/>
                          <a:gd name="connsiteY516" fmla="*/ 2223399 h 3370881"/>
                          <a:gd name="connsiteX517" fmla="*/ 206188 w 2661966"/>
                          <a:gd name="connsiteY517" fmla="*/ 2187540 h 3370881"/>
                          <a:gd name="connsiteX518" fmla="*/ 210670 w 2661966"/>
                          <a:gd name="connsiteY518" fmla="*/ 2174093 h 3370881"/>
                          <a:gd name="connsiteX519" fmla="*/ 219635 w 2661966"/>
                          <a:gd name="connsiteY519" fmla="*/ 2115823 h 3370881"/>
                          <a:gd name="connsiteX520" fmla="*/ 210670 w 2661966"/>
                          <a:gd name="connsiteY520" fmla="*/ 1958940 h 3370881"/>
                          <a:gd name="connsiteX521" fmla="*/ 192741 w 2661966"/>
                          <a:gd name="connsiteY521" fmla="*/ 1923081 h 3370881"/>
                          <a:gd name="connsiteX522" fmla="*/ 179294 w 2661966"/>
                          <a:gd name="connsiteY522" fmla="*/ 1891705 h 3370881"/>
                          <a:gd name="connsiteX523" fmla="*/ 165847 w 2661966"/>
                          <a:gd name="connsiteY523" fmla="*/ 1864811 h 3370881"/>
                          <a:gd name="connsiteX524" fmla="*/ 152400 w 2661966"/>
                          <a:gd name="connsiteY524" fmla="*/ 1833434 h 3370881"/>
                          <a:gd name="connsiteX525" fmla="*/ 143435 w 2661966"/>
                          <a:gd name="connsiteY525" fmla="*/ 1819987 h 3370881"/>
                          <a:gd name="connsiteX526" fmla="*/ 107576 w 2661966"/>
                          <a:gd name="connsiteY526" fmla="*/ 1784129 h 3370881"/>
                          <a:gd name="connsiteX527" fmla="*/ 94129 w 2661966"/>
                          <a:gd name="connsiteY527" fmla="*/ 1779646 h 3370881"/>
                          <a:gd name="connsiteX528" fmla="*/ 71718 w 2661966"/>
                          <a:gd name="connsiteY528" fmla="*/ 1770681 h 3370881"/>
                          <a:gd name="connsiteX529" fmla="*/ 58270 w 2661966"/>
                          <a:gd name="connsiteY529" fmla="*/ 1761717 h 3370881"/>
                          <a:gd name="connsiteX530" fmla="*/ 26894 w 2661966"/>
                          <a:gd name="connsiteY530" fmla="*/ 1730340 h 3370881"/>
                          <a:gd name="connsiteX531" fmla="*/ 0 w 2661966"/>
                          <a:gd name="connsiteY531" fmla="*/ 1707929 h 3370881"/>
                          <a:gd name="connsiteX0" fmla="*/ 0 w 2661966"/>
                          <a:gd name="connsiteY0" fmla="*/ 1707929 h 3370881"/>
                          <a:gd name="connsiteX1" fmla="*/ 22412 w 2661966"/>
                          <a:gd name="connsiteY1" fmla="*/ 1698964 h 3370881"/>
                          <a:gd name="connsiteX2" fmla="*/ 31376 w 2661966"/>
                          <a:gd name="connsiteY2" fmla="*/ 1681034 h 3370881"/>
                          <a:gd name="connsiteX3" fmla="*/ 44823 w 2661966"/>
                          <a:gd name="connsiteY3" fmla="*/ 1672070 h 3370881"/>
                          <a:gd name="connsiteX4" fmla="*/ 58270 w 2661966"/>
                          <a:gd name="connsiteY4" fmla="*/ 1654140 h 3370881"/>
                          <a:gd name="connsiteX5" fmla="*/ 76200 w 2661966"/>
                          <a:gd name="connsiteY5" fmla="*/ 1645176 h 3370881"/>
                          <a:gd name="connsiteX6" fmla="*/ 98612 w 2661966"/>
                          <a:gd name="connsiteY6" fmla="*/ 1636211 h 3370881"/>
                          <a:gd name="connsiteX7" fmla="*/ 125506 w 2661966"/>
                          <a:gd name="connsiteY7" fmla="*/ 1627246 h 3370881"/>
                          <a:gd name="connsiteX8" fmla="*/ 152400 w 2661966"/>
                          <a:gd name="connsiteY8" fmla="*/ 1609317 h 3370881"/>
                          <a:gd name="connsiteX9" fmla="*/ 170329 w 2661966"/>
                          <a:gd name="connsiteY9" fmla="*/ 1600352 h 3370881"/>
                          <a:gd name="connsiteX10" fmla="*/ 188259 w 2661966"/>
                          <a:gd name="connsiteY10" fmla="*/ 1582423 h 3370881"/>
                          <a:gd name="connsiteX11" fmla="*/ 228600 w 2661966"/>
                          <a:gd name="connsiteY11" fmla="*/ 1564493 h 3370881"/>
                          <a:gd name="connsiteX12" fmla="*/ 255494 w 2661966"/>
                          <a:gd name="connsiteY12" fmla="*/ 1546564 h 3370881"/>
                          <a:gd name="connsiteX13" fmla="*/ 300318 w 2661966"/>
                          <a:gd name="connsiteY13" fmla="*/ 1524152 h 3370881"/>
                          <a:gd name="connsiteX14" fmla="*/ 313765 w 2661966"/>
                          <a:gd name="connsiteY14" fmla="*/ 1515187 h 3370881"/>
                          <a:gd name="connsiteX15" fmla="*/ 340659 w 2661966"/>
                          <a:gd name="connsiteY15" fmla="*/ 1510705 h 3370881"/>
                          <a:gd name="connsiteX16" fmla="*/ 363070 w 2661966"/>
                          <a:gd name="connsiteY16" fmla="*/ 1506223 h 3370881"/>
                          <a:gd name="connsiteX17" fmla="*/ 389965 w 2661966"/>
                          <a:gd name="connsiteY17" fmla="*/ 1501740 h 3370881"/>
                          <a:gd name="connsiteX18" fmla="*/ 425823 w 2661966"/>
                          <a:gd name="connsiteY18" fmla="*/ 1497258 h 3370881"/>
                          <a:gd name="connsiteX19" fmla="*/ 470647 w 2661966"/>
                          <a:gd name="connsiteY19" fmla="*/ 1488293 h 3370881"/>
                          <a:gd name="connsiteX20" fmla="*/ 515470 w 2661966"/>
                          <a:gd name="connsiteY20" fmla="*/ 1479329 h 3370881"/>
                          <a:gd name="connsiteX21" fmla="*/ 528918 w 2661966"/>
                          <a:gd name="connsiteY21" fmla="*/ 1470364 h 3370881"/>
                          <a:gd name="connsiteX22" fmla="*/ 600635 w 2661966"/>
                          <a:gd name="connsiteY22" fmla="*/ 1456917 h 3370881"/>
                          <a:gd name="connsiteX23" fmla="*/ 690282 w 2661966"/>
                          <a:gd name="connsiteY23" fmla="*/ 1447952 h 3370881"/>
                          <a:gd name="connsiteX24" fmla="*/ 793376 w 2661966"/>
                          <a:gd name="connsiteY24" fmla="*/ 1452434 h 3370881"/>
                          <a:gd name="connsiteX25" fmla="*/ 874059 w 2661966"/>
                          <a:gd name="connsiteY25" fmla="*/ 1465881 h 3370881"/>
                          <a:gd name="connsiteX26" fmla="*/ 914400 w 2661966"/>
                          <a:gd name="connsiteY26" fmla="*/ 1470364 h 3370881"/>
                          <a:gd name="connsiteX27" fmla="*/ 1030941 w 2661966"/>
                          <a:gd name="connsiteY27" fmla="*/ 1483811 h 3370881"/>
                          <a:gd name="connsiteX28" fmla="*/ 1151965 w 2661966"/>
                          <a:gd name="connsiteY28" fmla="*/ 1492776 h 3370881"/>
                          <a:gd name="connsiteX29" fmla="*/ 1281953 w 2661966"/>
                          <a:gd name="connsiteY29" fmla="*/ 1501740 h 3370881"/>
                          <a:gd name="connsiteX30" fmla="*/ 1465729 w 2661966"/>
                          <a:gd name="connsiteY30" fmla="*/ 1497258 h 3370881"/>
                          <a:gd name="connsiteX31" fmla="*/ 1510553 w 2661966"/>
                          <a:gd name="connsiteY31" fmla="*/ 1492776 h 3370881"/>
                          <a:gd name="connsiteX32" fmla="*/ 1582270 w 2661966"/>
                          <a:gd name="connsiteY32" fmla="*/ 1461399 h 3370881"/>
                          <a:gd name="connsiteX33" fmla="*/ 1604682 w 2661966"/>
                          <a:gd name="connsiteY33" fmla="*/ 1456917 h 3370881"/>
                          <a:gd name="connsiteX34" fmla="*/ 1622612 w 2661966"/>
                          <a:gd name="connsiteY34" fmla="*/ 1447952 h 3370881"/>
                          <a:gd name="connsiteX35" fmla="*/ 1645023 w 2661966"/>
                          <a:gd name="connsiteY35" fmla="*/ 1438987 h 3370881"/>
                          <a:gd name="connsiteX36" fmla="*/ 1662953 w 2661966"/>
                          <a:gd name="connsiteY36" fmla="*/ 1425540 h 3370881"/>
                          <a:gd name="connsiteX37" fmla="*/ 1698812 w 2661966"/>
                          <a:gd name="connsiteY37" fmla="*/ 1407611 h 3370881"/>
                          <a:gd name="connsiteX38" fmla="*/ 1739153 w 2661966"/>
                          <a:gd name="connsiteY38" fmla="*/ 1380717 h 3370881"/>
                          <a:gd name="connsiteX39" fmla="*/ 1752600 w 2661966"/>
                          <a:gd name="connsiteY39" fmla="*/ 1367270 h 3370881"/>
                          <a:gd name="connsiteX40" fmla="*/ 1775012 w 2661966"/>
                          <a:gd name="connsiteY40" fmla="*/ 1353823 h 3370881"/>
                          <a:gd name="connsiteX41" fmla="*/ 1797423 w 2661966"/>
                          <a:gd name="connsiteY41" fmla="*/ 1335893 h 3370881"/>
                          <a:gd name="connsiteX42" fmla="*/ 1810870 w 2661966"/>
                          <a:gd name="connsiteY42" fmla="*/ 1304517 h 3370881"/>
                          <a:gd name="connsiteX43" fmla="*/ 1815353 w 2661966"/>
                          <a:gd name="connsiteY43" fmla="*/ 1291070 h 3370881"/>
                          <a:gd name="connsiteX44" fmla="*/ 1801906 w 2661966"/>
                          <a:gd name="connsiteY44" fmla="*/ 1138670 h 3370881"/>
                          <a:gd name="connsiteX45" fmla="*/ 1792941 w 2661966"/>
                          <a:gd name="connsiteY45" fmla="*/ 1125223 h 3370881"/>
                          <a:gd name="connsiteX46" fmla="*/ 1757082 w 2661966"/>
                          <a:gd name="connsiteY46" fmla="*/ 1093846 h 3370881"/>
                          <a:gd name="connsiteX47" fmla="*/ 1730188 w 2661966"/>
                          <a:gd name="connsiteY47" fmla="*/ 1066952 h 3370881"/>
                          <a:gd name="connsiteX48" fmla="*/ 1703294 w 2661966"/>
                          <a:gd name="connsiteY48" fmla="*/ 1049023 h 3370881"/>
                          <a:gd name="connsiteX49" fmla="*/ 1622612 w 2661966"/>
                          <a:gd name="connsiteY49" fmla="*/ 1053505 h 3370881"/>
                          <a:gd name="connsiteX50" fmla="*/ 1595718 w 2661966"/>
                          <a:gd name="connsiteY50" fmla="*/ 1062470 h 3370881"/>
                          <a:gd name="connsiteX51" fmla="*/ 1573306 w 2661966"/>
                          <a:gd name="connsiteY51" fmla="*/ 1066952 h 3370881"/>
                          <a:gd name="connsiteX52" fmla="*/ 1453385 w 2661966"/>
                          <a:gd name="connsiteY52" fmla="*/ 1082761 h 3370881"/>
                          <a:gd name="connsiteX53" fmla="*/ 1326776 w 2661966"/>
                          <a:gd name="connsiteY53" fmla="*/ 1062470 h 3370881"/>
                          <a:gd name="connsiteX54" fmla="*/ 1308847 w 2661966"/>
                          <a:gd name="connsiteY54" fmla="*/ 1057987 h 3370881"/>
                          <a:gd name="connsiteX55" fmla="*/ 1277470 w 2661966"/>
                          <a:gd name="connsiteY55" fmla="*/ 1053505 h 3370881"/>
                          <a:gd name="connsiteX56" fmla="*/ 1259541 w 2661966"/>
                          <a:gd name="connsiteY56" fmla="*/ 1049023 h 3370881"/>
                          <a:gd name="connsiteX57" fmla="*/ 1232647 w 2661966"/>
                          <a:gd name="connsiteY57" fmla="*/ 1044540 h 3370881"/>
                          <a:gd name="connsiteX58" fmla="*/ 1053353 w 2661966"/>
                          <a:gd name="connsiteY58" fmla="*/ 1049023 h 3370881"/>
                          <a:gd name="connsiteX59" fmla="*/ 1035423 w 2661966"/>
                          <a:gd name="connsiteY59" fmla="*/ 1053505 h 3370881"/>
                          <a:gd name="connsiteX60" fmla="*/ 1008529 w 2661966"/>
                          <a:gd name="connsiteY60" fmla="*/ 1057987 h 3370881"/>
                          <a:gd name="connsiteX61" fmla="*/ 995082 w 2661966"/>
                          <a:gd name="connsiteY61" fmla="*/ 1062470 h 3370881"/>
                          <a:gd name="connsiteX62" fmla="*/ 945776 w 2661966"/>
                          <a:gd name="connsiteY62" fmla="*/ 1031093 h 3370881"/>
                          <a:gd name="connsiteX63" fmla="*/ 941294 w 2661966"/>
                          <a:gd name="connsiteY63" fmla="*/ 1017646 h 3370881"/>
                          <a:gd name="connsiteX64" fmla="*/ 932329 w 2661966"/>
                          <a:gd name="connsiteY64" fmla="*/ 919034 h 3370881"/>
                          <a:gd name="connsiteX65" fmla="*/ 914400 w 2661966"/>
                          <a:gd name="connsiteY65" fmla="*/ 901105 h 3370881"/>
                          <a:gd name="connsiteX66" fmla="*/ 918882 w 2661966"/>
                          <a:gd name="connsiteY66" fmla="*/ 869729 h 3370881"/>
                          <a:gd name="connsiteX67" fmla="*/ 941294 w 2661966"/>
                          <a:gd name="connsiteY67" fmla="*/ 865246 h 3370881"/>
                          <a:gd name="connsiteX68" fmla="*/ 959223 w 2661966"/>
                          <a:gd name="connsiteY68" fmla="*/ 851799 h 3370881"/>
                          <a:gd name="connsiteX69" fmla="*/ 990600 w 2661966"/>
                          <a:gd name="connsiteY69" fmla="*/ 847317 h 3370881"/>
                          <a:gd name="connsiteX70" fmla="*/ 1129553 w 2661966"/>
                          <a:gd name="connsiteY70" fmla="*/ 838352 h 3370881"/>
                          <a:gd name="connsiteX71" fmla="*/ 1147482 w 2661966"/>
                          <a:gd name="connsiteY71" fmla="*/ 829387 h 3370881"/>
                          <a:gd name="connsiteX72" fmla="*/ 1178859 w 2661966"/>
                          <a:gd name="connsiteY72" fmla="*/ 806976 h 3370881"/>
                          <a:gd name="connsiteX73" fmla="*/ 1192306 w 2661966"/>
                          <a:gd name="connsiteY73" fmla="*/ 793529 h 3370881"/>
                          <a:gd name="connsiteX74" fmla="*/ 1214718 w 2661966"/>
                          <a:gd name="connsiteY74" fmla="*/ 784564 h 3370881"/>
                          <a:gd name="connsiteX75" fmla="*/ 1241612 w 2661966"/>
                          <a:gd name="connsiteY75" fmla="*/ 771117 h 3370881"/>
                          <a:gd name="connsiteX76" fmla="*/ 1277470 w 2661966"/>
                          <a:gd name="connsiteY76" fmla="*/ 753187 h 3370881"/>
                          <a:gd name="connsiteX77" fmla="*/ 1295400 w 2661966"/>
                          <a:gd name="connsiteY77" fmla="*/ 730776 h 3370881"/>
                          <a:gd name="connsiteX78" fmla="*/ 1317812 w 2661966"/>
                          <a:gd name="connsiteY78" fmla="*/ 708364 h 3370881"/>
                          <a:gd name="connsiteX79" fmla="*/ 1353670 w 2661966"/>
                          <a:gd name="connsiteY79" fmla="*/ 663540 h 3370881"/>
                          <a:gd name="connsiteX80" fmla="*/ 1371600 w 2661966"/>
                          <a:gd name="connsiteY80" fmla="*/ 636646 h 3370881"/>
                          <a:gd name="connsiteX81" fmla="*/ 1380565 w 2661966"/>
                          <a:gd name="connsiteY81" fmla="*/ 596305 h 3370881"/>
                          <a:gd name="connsiteX82" fmla="*/ 1385047 w 2661966"/>
                          <a:gd name="connsiteY82" fmla="*/ 582858 h 3370881"/>
                          <a:gd name="connsiteX83" fmla="*/ 1380565 w 2661966"/>
                          <a:gd name="connsiteY83" fmla="*/ 533552 h 3370881"/>
                          <a:gd name="connsiteX84" fmla="*/ 1367118 w 2661966"/>
                          <a:gd name="connsiteY84" fmla="*/ 524587 h 3370881"/>
                          <a:gd name="connsiteX85" fmla="*/ 1349188 w 2661966"/>
                          <a:gd name="connsiteY85" fmla="*/ 520105 h 3370881"/>
                          <a:gd name="connsiteX86" fmla="*/ 1324871 w 2661966"/>
                          <a:gd name="connsiteY86" fmla="*/ 516855 h 3370881"/>
                          <a:gd name="connsiteX87" fmla="*/ 1280048 w 2661966"/>
                          <a:gd name="connsiteY87" fmla="*/ 523243 h 3370881"/>
                          <a:gd name="connsiteX88" fmla="*/ 1250576 w 2661966"/>
                          <a:gd name="connsiteY88" fmla="*/ 529070 h 3370881"/>
                          <a:gd name="connsiteX89" fmla="*/ 1210235 w 2661966"/>
                          <a:gd name="connsiteY89" fmla="*/ 542517 h 3370881"/>
                          <a:gd name="connsiteX90" fmla="*/ 1183341 w 2661966"/>
                          <a:gd name="connsiteY90" fmla="*/ 555964 h 3370881"/>
                          <a:gd name="connsiteX91" fmla="*/ 1160929 w 2661966"/>
                          <a:gd name="connsiteY91" fmla="*/ 569411 h 3370881"/>
                          <a:gd name="connsiteX92" fmla="*/ 1134035 w 2661966"/>
                          <a:gd name="connsiteY92" fmla="*/ 578376 h 3370881"/>
                          <a:gd name="connsiteX93" fmla="*/ 1111623 w 2661966"/>
                          <a:gd name="connsiteY93" fmla="*/ 587340 h 3370881"/>
                          <a:gd name="connsiteX94" fmla="*/ 1084729 w 2661966"/>
                          <a:gd name="connsiteY94" fmla="*/ 596305 h 3370881"/>
                          <a:gd name="connsiteX95" fmla="*/ 986118 w 2661966"/>
                          <a:gd name="connsiteY95" fmla="*/ 591823 h 3370881"/>
                          <a:gd name="connsiteX96" fmla="*/ 927847 w 2661966"/>
                          <a:gd name="connsiteY96" fmla="*/ 578376 h 3370881"/>
                          <a:gd name="connsiteX97" fmla="*/ 896470 w 2661966"/>
                          <a:gd name="connsiteY97" fmla="*/ 555964 h 3370881"/>
                          <a:gd name="connsiteX98" fmla="*/ 883023 w 2661966"/>
                          <a:gd name="connsiteY98" fmla="*/ 546999 h 3370881"/>
                          <a:gd name="connsiteX99" fmla="*/ 865094 w 2661966"/>
                          <a:gd name="connsiteY99" fmla="*/ 497693 h 3370881"/>
                          <a:gd name="connsiteX100" fmla="*/ 869576 w 2661966"/>
                          <a:gd name="connsiteY100" fmla="*/ 403564 h 3370881"/>
                          <a:gd name="connsiteX101" fmla="*/ 874059 w 2661966"/>
                          <a:gd name="connsiteY101" fmla="*/ 385634 h 3370881"/>
                          <a:gd name="connsiteX102" fmla="*/ 883023 w 2661966"/>
                          <a:gd name="connsiteY102" fmla="*/ 372187 h 3370881"/>
                          <a:gd name="connsiteX103" fmla="*/ 913728 w 2661966"/>
                          <a:gd name="connsiteY103" fmla="*/ 342268 h 3370881"/>
                          <a:gd name="connsiteX104" fmla="*/ 914400 w 2661966"/>
                          <a:gd name="connsiteY104" fmla="*/ 385634 h 3370881"/>
                          <a:gd name="connsiteX105" fmla="*/ 909918 w 2661966"/>
                          <a:gd name="connsiteY105" fmla="*/ 408046 h 3370881"/>
                          <a:gd name="connsiteX106" fmla="*/ 900953 w 2661966"/>
                          <a:gd name="connsiteY106" fmla="*/ 466317 h 3370881"/>
                          <a:gd name="connsiteX107" fmla="*/ 905435 w 2661966"/>
                          <a:gd name="connsiteY107" fmla="*/ 515623 h 3370881"/>
                          <a:gd name="connsiteX108" fmla="*/ 932329 w 2661966"/>
                          <a:gd name="connsiteY108" fmla="*/ 551481 h 3370881"/>
                          <a:gd name="connsiteX109" fmla="*/ 954741 w 2661966"/>
                          <a:gd name="connsiteY109" fmla="*/ 560446 h 3370881"/>
                          <a:gd name="connsiteX110" fmla="*/ 972670 w 2661966"/>
                          <a:gd name="connsiteY110" fmla="*/ 569411 h 3370881"/>
                          <a:gd name="connsiteX111" fmla="*/ 1066800 w 2661966"/>
                          <a:gd name="connsiteY111" fmla="*/ 564929 h 3370881"/>
                          <a:gd name="connsiteX112" fmla="*/ 1111623 w 2661966"/>
                          <a:gd name="connsiteY112" fmla="*/ 551481 h 3370881"/>
                          <a:gd name="connsiteX113" fmla="*/ 1129553 w 2661966"/>
                          <a:gd name="connsiteY113" fmla="*/ 538034 h 3370881"/>
                          <a:gd name="connsiteX114" fmla="*/ 1156447 w 2661966"/>
                          <a:gd name="connsiteY114" fmla="*/ 511140 h 3370881"/>
                          <a:gd name="connsiteX115" fmla="*/ 1160929 w 2661966"/>
                          <a:gd name="connsiteY115" fmla="*/ 493211 h 3370881"/>
                          <a:gd name="connsiteX116" fmla="*/ 1178859 w 2661966"/>
                          <a:gd name="connsiteY116" fmla="*/ 331846 h 3370881"/>
                          <a:gd name="connsiteX117" fmla="*/ 1215315 w 2661966"/>
                          <a:gd name="connsiteY117" fmla="*/ 270289 h 3370881"/>
                          <a:gd name="connsiteX118" fmla="*/ 1214718 w 2661966"/>
                          <a:gd name="connsiteY118" fmla="*/ 367705 h 3370881"/>
                          <a:gd name="connsiteX119" fmla="*/ 1201270 w 2661966"/>
                          <a:gd name="connsiteY119" fmla="*/ 412529 h 3370881"/>
                          <a:gd name="connsiteX120" fmla="*/ 1210235 w 2661966"/>
                          <a:gd name="connsiteY120" fmla="*/ 461834 h 3370881"/>
                          <a:gd name="connsiteX121" fmla="*/ 1214718 w 2661966"/>
                          <a:gd name="connsiteY121" fmla="*/ 475281 h 3370881"/>
                          <a:gd name="connsiteX122" fmla="*/ 1231975 w 2661966"/>
                          <a:gd name="connsiteY122" fmla="*/ 478531 h 3370881"/>
                          <a:gd name="connsiteX123" fmla="*/ 1252481 w 2661966"/>
                          <a:gd name="connsiteY123" fmla="*/ 492651 h 3370881"/>
                          <a:gd name="connsiteX124" fmla="*/ 1317812 w 2661966"/>
                          <a:gd name="connsiteY124" fmla="*/ 488168 h 3370881"/>
                          <a:gd name="connsiteX125" fmla="*/ 1357480 w 2661966"/>
                          <a:gd name="connsiteY125" fmla="*/ 477299 h 3370881"/>
                          <a:gd name="connsiteX126" fmla="*/ 1506070 w 2661966"/>
                          <a:gd name="connsiteY126" fmla="*/ 457352 h 3370881"/>
                          <a:gd name="connsiteX127" fmla="*/ 1550894 w 2661966"/>
                          <a:gd name="connsiteY127" fmla="*/ 430458 h 3370881"/>
                          <a:gd name="connsiteX128" fmla="*/ 1564341 w 2661966"/>
                          <a:gd name="connsiteY128" fmla="*/ 417011 h 3370881"/>
                          <a:gd name="connsiteX129" fmla="*/ 1586753 w 2661966"/>
                          <a:gd name="connsiteY129" fmla="*/ 399081 h 3370881"/>
                          <a:gd name="connsiteX130" fmla="*/ 1595718 w 2661966"/>
                          <a:gd name="connsiteY130" fmla="*/ 381152 h 3370881"/>
                          <a:gd name="connsiteX131" fmla="*/ 1622664 w 2661966"/>
                          <a:gd name="connsiteY131" fmla="*/ 352560 h 3370881"/>
                          <a:gd name="connsiteX132" fmla="*/ 1639116 w 2661966"/>
                          <a:gd name="connsiteY132" fmla="*/ 291047 h 3370881"/>
                          <a:gd name="connsiteX133" fmla="*/ 1604852 w 2661966"/>
                          <a:gd name="connsiteY133" fmla="*/ 236279 h 3370881"/>
                          <a:gd name="connsiteX134" fmla="*/ 1537447 w 2661966"/>
                          <a:gd name="connsiteY134" fmla="*/ 188411 h 3370881"/>
                          <a:gd name="connsiteX135" fmla="*/ 1649755 w 2661966"/>
                          <a:gd name="connsiteY135" fmla="*/ 229512 h 3370881"/>
                          <a:gd name="connsiteX136" fmla="*/ 1709532 w 2661966"/>
                          <a:gd name="connsiteY136" fmla="*/ 305101 h 3370881"/>
                          <a:gd name="connsiteX137" fmla="*/ 1655669 w 2661966"/>
                          <a:gd name="connsiteY137" fmla="*/ 407486 h 3370881"/>
                          <a:gd name="connsiteX138" fmla="*/ 1658470 w 2661966"/>
                          <a:gd name="connsiteY138" fmla="*/ 412529 h 3370881"/>
                          <a:gd name="connsiteX139" fmla="*/ 1685365 w 2661966"/>
                          <a:gd name="connsiteY139" fmla="*/ 390117 h 3370881"/>
                          <a:gd name="connsiteX140" fmla="*/ 1694329 w 2661966"/>
                          <a:gd name="connsiteY140" fmla="*/ 376670 h 3370881"/>
                          <a:gd name="connsiteX141" fmla="*/ 1734670 w 2661966"/>
                          <a:gd name="connsiteY141" fmla="*/ 354258 h 3370881"/>
                          <a:gd name="connsiteX142" fmla="*/ 1743635 w 2661966"/>
                          <a:gd name="connsiteY142" fmla="*/ 340811 h 3370881"/>
                          <a:gd name="connsiteX143" fmla="*/ 1757082 w 2661966"/>
                          <a:gd name="connsiteY143" fmla="*/ 336329 h 3370881"/>
                          <a:gd name="connsiteX144" fmla="*/ 1843909 w 2661966"/>
                          <a:gd name="connsiteY144" fmla="*/ 262341 h 3370881"/>
                          <a:gd name="connsiteX145" fmla="*/ 1874221 w 2661966"/>
                          <a:gd name="connsiteY145" fmla="*/ 202194 h 3370881"/>
                          <a:gd name="connsiteX146" fmla="*/ 1828094 w 2661966"/>
                          <a:gd name="connsiteY146" fmla="*/ 136767 h 3370881"/>
                          <a:gd name="connsiteX147" fmla="*/ 1772023 w 2661966"/>
                          <a:gd name="connsiteY147" fmla="*/ 77249 h 3370881"/>
                          <a:gd name="connsiteX148" fmla="*/ 1948888 w 2661966"/>
                          <a:gd name="connsiteY148" fmla="*/ 178018 h 3370881"/>
                          <a:gd name="connsiteX149" fmla="*/ 1960270 w 2661966"/>
                          <a:gd name="connsiteY149" fmla="*/ 216177 h 3370881"/>
                          <a:gd name="connsiteX150" fmla="*/ 1952362 w 2661966"/>
                          <a:gd name="connsiteY150" fmla="*/ 254265 h 3370881"/>
                          <a:gd name="connsiteX151" fmla="*/ 1874221 w 2661966"/>
                          <a:gd name="connsiteY151" fmla="*/ 318698 h 3370881"/>
                          <a:gd name="connsiteX152" fmla="*/ 1788459 w 2661966"/>
                          <a:gd name="connsiteY152" fmla="*/ 367705 h 3370881"/>
                          <a:gd name="connsiteX153" fmla="*/ 1761565 w 2661966"/>
                          <a:gd name="connsiteY153" fmla="*/ 390117 h 3370881"/>
                          <a:gd name="connsiteX154" fmla="*/ 1783976 w 2661966"/>
                          <a:gd name="connsiteY154" fmla="*/ 399081 h 3370881"/>
                          <a:gd name="connsiteX155" fmla="*/ 1878106 w 2661966"/>
                          <a:gd name="connsiteY155" fmla="*/ 390117 h 3370881"/>
                          <a:gd name="connsiteX156" fmla="*/ 1891553 w 2661966"/>
                          <a:gd name="connsiteY156" fmla="*/ 381152 h 3370881"/>
                          <a:gd name="connsiteX157" fmla="*/ 1918447 w 2661966"/>
                          <a:gd name="connsiteY157" fmla="*/ 372187 h 3370881"/>
                          <a:gd name="connsiteX158" fmla="*/ 1940859 w 2661966"/>
                          <a:gd name="connsiteY158" fmla="*/ 358740 h 3370881"/>
                          <a:gd name="connsiteX159" fmla="*/ 1954306 w 2661966"/>
                          <a:gd name="connsiteY159" fmla="*/ 354258 h 3370881"/>
                          <a:gd name="connsiteX160" fmla="*/ 2103145 w 2661966"/>
                          <a:gd name="connsiteY160" fmla="*/ 202207 h 3370881"/>
                          <a:gd name="connsiteX161" fmla="*/ 2039489 w 2661966"/>
                          <a:gd name="connsiteY161" fmla="*/ 58506 h 3370881"/>
                          <a:gd name="connsiteX162" fmla="*/ 2114575 w 2661966"/>
                          <a:gd name="connsiteY162" fmla="*/ 75207 h 3370881"/>
                          <a:gd name="connsiteX163" fmla="*/ 2161727 w 2661966"/>
                          <a:gd name="connsiteY163" fmla="*/ 115909 h 3370881"/>
                          <a:gd name="connsiteX164" fmla="*/ 2183354 w 2661966"/>
                          <a:gd name="connsiteY164" fmla="*/ 192893 h 3370881"/>
                          <a:gd name="connsiteX165" fmla="*/ 2158870 w 2661966"/>
                          <a:gd name="connsiteY165" fmla="*/ 257896 h 3370881"/>
                          <a:gd name="connsiteX166" fmla="*/ 2091080 w 2661966"/>
                          <a:gd name="connsiteY166" fmla="*/ 318412 h 3370881"/>
                          <a:gd name="connsiteX167" fmla="*/ 1999129 w 2661966"/>
                          <a:gd name="connsiteY167" fmla="*/ 358740 h 3370881"/>
                          <a:gd name="connsiteX168" fmla="*/ 1994647 w 2661966"/>
                          <a:gd name="connsiteY168" fmla="*/ 372187 h 3370881"/>
                          <a:gd name="connsiteX169" fmla="*/ 2039470 w 2661966"/>
                          <a:gd name="connsiteY169" fmla="*/ 390117 h 3370881"/>
                          <a:gd name="connsiteX170" fmla="*/ 2115670 w 2661966"/>
                          <a:gd name="connsiteY170" fmla="*/ 390117 h 3370881"/>
                          <a:gd name="connsiteX171" fmla="*/ 2160494 w 2661966"/>
                          <a:gd name="connsiteY171" fmla="*/ 376670 h 3370881"/>
                          <a:gd name="connsiteX172" fmla="*/ 2191870 w 2661966"/>
                          <a:gd name="connsiteY172" fmla="*/ 363223 h 3370881"/>
                          <a:gd name="connsiteX173" fmla="*/ 2205318 w 2661966"/>
                          <a:gd name="connsiteY173" fmla="*/ 358740 h 3370881"/>
                          <a:gd name="connsiteX174" fmla="*/ 2273487 w 2661966"/>
                          <a:gd name="connsiteY174" fmla="*/ 280486 h 3370881"/>
                          <a:gd name="connsiteX175" fmla="*/ 2312894 w 2661966"/>
                          <a:gd name="connsiteY175" fmla="*/ 183929 h 3370881"/>
                          <a:gd name="connsiteX176" fmla="*/ 2339788 w 2661966"/>
                          <a:gd name="connsiteY176" fmla="*/ 151 h 3370881"/>
                          <a:gd name="connsiteX177" fmla="*/ 2357718 w 2661966"/>
                          <a:gd name="connsiteY177" fmla="*/ 215305 h 3370881"/>
                          <a:gd name="connsiteX178" fmla="*/ 2308598 w 2661966"/>
                          <a:gd name="connsiteY178" fmla="*/ 319520 h 3370881"/>
                          <a:gd name="connsiteX179" fmla="*/ 2245659 w 2661966"/>
                          <a:gd name="connsiteY179" fmla="*/ 390117 h 3370881"/>
                          <a:gd name="connsiteX180" fmla="*/ 2254623 w 2661966"/>
                          <a:gd name="connsiteY180" fmla="*/ 403564 h 3370881"/>
                          <a:gd name="connsiteX181" fmla="*/ 2353235 w 2661966"/>
                          <a:gd name="connsiteY181" fmla="*/ 399081 h 3370881"/>
                          <a:gd name="connsiteX182" fmla="*/ 2366682 w 2661966"/>
                          <a:gd name="connsiteY182" fmla="*/ 394599 h 3370881"/>
                          <a:gd name="connsiteX183" fmla="*/ 2389094 w 2661966"/>
                          <a:gd name="connsiteY183" fmla="*/ 390117 h 3370881"/>
                          <a:gd name="connsiteX184" fmla="*/ 2424953 w 2661966"/>
                          <a:gd name="connsiteY184" fmla="*/ 367705 h 3370881"/>
                          <a:gd name="connsiteX185" fmla="*/ 2528047 w 2661966"/>
                          <a:gd name="connsiteY185" fmla="*/ 292700 h 3370881"/>
                          <a:gd name="connsiteX186" fmla="*/ 2541495 w 2661966"/>
                          <a:gd name="connsiteY186" fmla="*/ 62906 h 3370881"/>
                          <a:gd name="connsiteX187" fmla="*/ 2591304 w 2661966"/>
                          <a:gd name="connsiteY187" fmla="*/ 214081 h 3370881"/>
                          <a:gd name="connsiteX188" fmla="*/ 2602790 w 2661966"/>
                          <a:gd name="connsiteY188" fmla="*/ 290907 h 3370881"/>
                          <a:gd name="connsiteX189" fmla="*/ 2660388 w 2661966"/>
                          <a:gd name="connsiteY189" fmla="*/ 338644 h 3370881"/>
                          <a:gd name="connsiteX190" fmla="*/ 2531969 w 2661966"/>
                          <a:gd name="connsiteY190" fmla="*/ 383206 h 3370881"/>
                          <a:gd name="connsiteX191" fmla="*/ 2442882 w 2661966"/>
                          <a:gd name="connsiteY191" fmla="*/ 403564 h 3370881"/>
                          <a:gd name="connsiteX192" fmla="*/ 2398059 w 2661966"/>
                          <a:gd name="connsiteY192" fmla="*/ 417011 h 3370881"/>
                          <a:gd name="connsiteX193" fmla="*/ 2375647 w 2661966"/>
                          <a:gd name="connsiteY193" fmla="*/ 425976 h 3370881"/>
                          <a:gd name="connsiteX194" fmla="*/ 2357718 w 2661966"/>
                          <a:gd name="connsiteY194" fmla="*/ 430458 h 3370881"/>
                          <a:gd name="connsiteX195" fmla="*/ 2344270 w 2661966"/>
                          <a:gd name="connsiteY195" fmla="*/ 461834 h 3370881"/>
                          <a:gd name="connsiteX196" fmla="*/ 2353235 w 2661966"/>
                          <a:gd name="connsiteY196" fmla="*/ 502176 h 3370881"/>
                          <a:gd name="connsiteX197" fmla="*/ 2362200 w 2661966"/>
                          <a:gd name="connsiteY197" fmla="*/ 515623 h 3370881"/>
                          <a:gd name="connsiteX198" fmla="*/ 2344270 w 2661966"/>
                          <a:gd name="connsiteY198" fmla="*/ 587340 h 3370881"/>
                          <a:gd name="connsiteX199" fmla="*/ 2321859 w 2661966"/>
                          <a:gd name="connsiteY199" fmla="*/ 614234 h 3370881"/>
                          <a:gd name="connsiteX200" fmla="*/ 2308412 w 2661966"/>
                          <a:gd name="connsiteY200" fmla="*/ 636646 h 3370881"/>
                          <a:gd name="connsiteX201" fmla="*/ 2281518 w 2661966"/>
                          <a:gd name="connsiteY201" fmla="*/ 641129 h 3370881"/>
                          <a:gd name="connsiteX202" fmla="*/ 2259106 w 2661966"/>
                          <a:gd name="connsiteY202" fmla="*/ 636646 h 3370881"/>
                          <a:gd name="connsiteX203" fmla="*/ 2277035 w 2661966"/>
                          <a:gd name="connsiteY203" fmla="*/ 578376 h 3370881"/>
                          <a:gd name="connsiteX204" fmla="*/ 2290482 w 2661966"/>
                          <a:gd name="connsiteY204" fmla="*/ 542517 h 3370881"/>
                          <a:gd name="connsiteX205" fmla="*/ 2286000 w 2661966"/>
                          <a:gd name="connsiteY205" fmla="*/ 506658 h 3370881"/>
                          <a:gd name="connsiteX206" fmla="*/ 2245659 w 2661966"/>
                          <a:gd name="connsiteY206" fmla="*/ 448387 h 3370881"/>
                          <a:gd name="connsiteX207" fmla="*/ 2200835 w 2661966"/>
                          <a:gd name="connsiteY207" fmla="*/ 430458 h 3370881"/>
                          <a:gd name="connsiteX208" fmla="*/ 2169459 w 2661966"/>
                          <a:gd name="connsiteY208" fmla="*/ 425976 h 3370881"/>
                          <a:gd name="connsiteX209" fmla="*/ 2102223 w 2661966"/>
                          <a:gd name="connsiteY209" fmla="*/ 430458 h 3370881"/>
                          <a:gd name="connsiteX210" fmla="*/ 2084294 w 2661966"/>
                          <a:gd name="connsiteY210" fmla="*/ 439423 h 3370881"/>
                          <a:gd name="connsiteX211" fmla="*/ 2070847 w 2661966"/>
                          <a:gd name="connsiteY211" fmla="*/ 443905 h 3370881"/>
                          <a:gd name="connsiteX212" fmla="*/ 2061882 w 2661966"/>
                          <a:gd name="connsiteY212" fmla="*/ 461834 h 3370881"/>
                          <a:gd name="connsiteX213" fmla="*/ 2034988 w 2661966"/>
                          <a:gd name="connsiteY213" fmla="*/ 475281 h 3370881"/>
                          <a:gd name="connsiteX214" fmla="*/ 1783976 w 2661966"/>
                          <a:gd name="connsiteY214" fmla="*/ 479764 h 3370881"/>
                          <a:gd name="connsiteX215" fmla="*/ 1766047 w 2661966"/>
                          <a:gd name="connsiteY215" fmla="*/ 488729 h 3370881"/>
                          <a:gd name="connsiteX216" fmla="*/ 1703294 w 2661966"/>
                          <a:gd name="connsiteY216" fmla="*/ 506658 h 3370881"/>
                          <a:gd name="connsiteX217" fmla="*/ 1689847 w 2661966"/>
                          <a:gd name="connsiteY217" fmla="*/ 511140 h 3370881"/>
                          <a:gd name="connsiteX218" fmla="*/ 1676400 w 2661966"/>
                          <a:gd name="connsiteY218" fmla="*/ 520105 h 3370881"/>
                          <a:gd name="connsiteX219" fmla="*/ 1649506 w 2661966"/>
                          <a:gd name="connsiteY219" fmla="*/ 529070 h 3370881"/>
                          <a:gd name="connsiteX220" fmla="*/ 1636059 w 2661966"/>
                          <a:gd name="connsiteY220" fmla="*/ 538034 h 3370881"/>
                          <a:gd name="connsiteX221" fmla="*/ 1622612 w 2661966"/>
                          <a:gd name="connsiteY221" fmla="*/ 551481 h 3370881"/>
                          <a:gd name="connsiteX222" fmla="*/ 1609165 w 2661966"/>
                          <a:gd name="connsiteY222" fmla="*/ 555964 h 3370881"/>
                          <a:gd name="connsiteX223" fmla="*/ 1577788 w 2661966"/>
                          <a:gd name="connsiteY223" fmla="*/ 587340 h 3370881"/>
                          <a:gd name="connsiteX224" fmla="*/ 1568823 w 2661966"/>
                          <a:gd name="connsiteY224" fmla="*/ 600787 h 3370881"/>
                          <a:gd name="connsiteX225" fmla="*/ 1555376 w 2661966"/>
                          <a:gd name="connsiteY225" fmla="*/ 614234 h 3370881"/>
                          <a:gd name="connsiteX226" fmla="*/ 1524000 w 2661966"/>
                          <a:gd name="connsiteY226" fmla="*/ 654576 h 3370881"/>
                          <a:gd name="connsiteX227" fmla="*/ 1519518 w 2661966"/>
                          <a:gd name="connsiteY227" fmla="*/ 668023 h 3370881"/>
                          <a:gd name="connsiteX228" fmla="*/ 1528482 w 2661966"/>
                          <a:gd name="connsiteY228" fmla="*/ 708364 h 3370881"/>
                          <a:gd name="connsiteX229" fmla="*/ 1537447 w 2661966"/>
                          <a:gd name="connsiteY229" fmla="*/ 721811 h 3370881"/>
                          <a:gd name="connsiteX230" fmla="*/ 1568823 w 2661966"/>
                          <a:gd name="connsiteY230" fmla="*/ 712846 h 3370881"/>
                          <a:gd name="connsiteX231" fmla="*/ 1600200 w 2661966"/>
                          <a:gd name="connsiteY231" fmla="*/ 712846 h 3370881"/>
                          <a:gd name="connsiteX232" fmla="*/ 1631576 w 2661966"/>
                          <a:gd name="connsiteY232" fmla="*/ 690434 h 3370881"/>
                          <a:gd name="connsiteX233" fmla="*/ 1645023 w 2661966"/>
                          <a:gd name="connsiteY233" fmla="*/ 676987 h 3370881"/>
                          <a:gd name="connsiteX234" fmla="*/ 1685365 w 2661966"/>
                          <a:gd name="connsiteY234" fmla="*/ 645611 h 3370881"/>
                          <a:gd name="connsiteX235" fmla="*/ 1716741 w 2661966"/>
                          <a:gd name="connsiteY235" fmla="*/ 614234 h 3370881"/>
                          <a:gd name="connsiteX236" fmla="*/ 1748118 w 2661966"/>
                          <a:gd name="connsiteY236" fmla="*/ 596305 h 3370881"/>
                          <a:gd name="connsiteX237" fmla="*/ 1761565 w 2661966"/>
                          <a:gd name="connsiteY237" fmla="*/ 591823 h 3370881"/>
                          <a:gd name="connsiteX238" fmla="*/ 1779494 w 2661966"/>
                          <a:gd name="connsiteY238" fmla="*/ 582858 h 3370881"/>
                          <a:gd name="connsiteX239" fmla="*/ 1815353 w 2661966"/>
                          <a:gd name="connsiteY239" fmla="*/ 573893 h 3370881"/>
                          <a:gd name="connsiteX240" fmla="*/ 2030506 w 2661966"/>
                          <a:gd name="connsiteY240" fmla="*/ 578376 h 3370881"/>
                          <a:gd name="connsiteX241" fmla="*/ 2017059 w 2661966"/>
                          <a:gd name="connsiteY241" fmla="*/ 600787 h 3370881"/>
                          <a:gd name="connsiteX242" fmla="*/ 1981200 w 2661966"/>
                          <a:gd name="connsiteY242" fmla="*/ 636646 h 3370881"/>
                          <a:gd name="connsiteX243" fmla="*/ 1967753 w 2661966"/>
                          <a:gd name="connsiteY243" fmla="*/ 650093 h 3370881"/>
                          <a:gd name="connsiteX244" fmla="*/ 1936376 w 2661966"/>
                          <a:gd name="connsiteY244" fmla="*/ 690434 h 3370881"/>
                          <a:gd name="connsiteX245" fmla="*/ 1905000 w 2661966"/>
                          <a:gd name="connsiteY245" fmla="*/ 717329 h 3370881"/>
                          <a:gd name="connsiteX246" fmla="*/ 1860176 w 2661966"/>
                          <a:gd name="connsiteY246" fmla="*/ 735258 h 3370881"/>
                          <a:gd name="connsiteX247" fmla="*/ 1788459 w 2661966"/>
                          <a:gd name="connsiteY247" fmla="*/ 744223 h 3370881"/>
                          <a:gd name="connsiteX248" fmla="*/ 1846729 w 2661966"/>
                          <a:gd name="connsiteY248" fmla="*/ 802493 h 3370881"/>
                          <a:gd name="connsiteX249" fmla="*/ 1913965 w 2661966"/>
                          <a:gd name="connsiteY249" fmla="*/ 829387 h 3370881"/>
                          <a:gd name="connsiteX250" fmla="*/ 1922929 w 2661966"/>
                          <a:gd name="connsiteY250" fmla="*/ 842834 h 3370881"/>
                          <a:gd name="connsiteX251" fmla="*/ 1967753 w 2661966"/>
                          <a:gd name="connsiteY251" fmla="*/ 883176 h 3370881"/>
                          <a:gd name="connsiteX252" fmla="*/ 1981200 w 2661966"/>
                          <a:gd name="connsiteY252" fmla="*/ 896623 h 3370881"/>
                          <a:gd name="connsiteX253" fmla="*/ 1994647 w 2661966"/>
                          <a:gd name="connsiteY253" fmla="*/ 905587 h 3370881"/>
                          <a:gd name="connsiteX254" fmla="*/ 2021541 w 2661966"/>
                          <a:gd name="connsiteY254" fmla="*/ 927999 h 3370881"/>
                          <a:gd name="connsiteX255" fmla="*/ 2030506 w 2661966"/>
                          <a:gd name="connsiteY255" fmla="*/ 941446 h 3370881"/>
                          <a:gd name="connsiteX256" fmla="*/ 2057400 w 2661966"/>
                          <a:gd name="connsiteY256" fmla="*/ 968340 h 3370881"/>
                          <a:gd name="connsiteX257" fmla="*/ 2088776 w 2661966"/>
                          <a:gd name="connsiteY257" fmla="*/ 1013164 h 3370881"/>
                          <a:gd name="connsiteX258" fmla="*/ 2115670 w 2661966"/>
                          <a:gd name="connsiteY258" fmla="*/ 1057987 h 3370881"/>
                          <a:gd name="connsiteX259" fmla="*/ 2120153 w 2661966"/>
                          <a:gd name="connsiteY259" fmla="*/ 1089364 h 3370881"/>
                          <a:gd name="connsiteX260" fmla="*/ 2138082 w 2661966"/>
                          <a:gd name="connsiteY260" fmla="*/ 1143152 h 3370881"/>
                          <a:gd name="connsiteX261" fmla="*/ 2147047 w 2661966"/>
                          <a:gd name="connsiteY261" fmla="*/ 1196940 h 3370881"/>
                          <a:gd name="connsiteX262" fmla="*/ 2151529 w 2661966"/>
                          <a:gd name="connsiteY262" fmla="*/ 1210387 h 3370881"/>
                          <a:gd name="connsiteX263" fmla="*/ 2156012 w 2661966"/>
                          <a:gd name="connsiteY263" fmla="*/ 1228317 h 3370881"/>
                          <a:gd name="connsiteX264" fmla="*/ 2173941 w 2661966"/>
                          <a:gd name="connsiteY264" fmla="*/ 1295552 h 3370881"/>
                          <a:gd name="connsiteX265" fmla="*/ 2182906 w 2661966"/>
                          <a:gd name="connsiteY265" fmla="*/ 1313481 h 3370881"/>
                          <a:gd name="connsiteX266" fmla="*/ 2187388 w 2661966"/>
                          <a:gd name="connsiteY266" fmla="*/ 1331411 h 3370881"/>
                          <a:gd name="connsiteX267" fmla="*/ 2214282 w 2661966"/>
                          <a:gd name="connsiteY267" fmla="*/ 1385199 h 3370881"/>
                          <a:gd name="connsiteX268" fmla="*/ 2218765 w 2661966"/>
                          <a:gd name="connsiteY268" fmla="*/ 1403129 h 3370881"/>
                          <a:gd name="connsiteX269" fmla="*/ 2223247 w 2661966"/>
                          <a:gd name="connsiteY269" fmla="*/ 1430023 h 3370881"/>
                          <a:gd name="connsiteX270" fmla="*/ 2236694 w 2661966"/>
                          <a:gd name="connsiteY270" fmla="*/ 1456917 h 3370881"/>
                          <a:gd name="connsiteX271" fmla="*/ 2249794 w 2661966"/>
                          <a:gd name="connsiteY271" fmla="*/ 1524624 h 3370881"/>
                          <a:gd name="connsiteX272" fmla="*/ 2241176 w 2661966"/>
                          <a:gd name="connsiteY272" fmla="*/ 1577940 h 3370881"/>
                          <a:gd name="connsiteX273" fmla="*/ 2245659 w 2661966"/>
                          <a:gd name="connsiteY273" fmla="*/ 1595870 h 3370881"/>
                          <a:gd name="connsiteX274" fmla="*/ 2249634 w 2661966"/>
                          <a:gd name="connsiteY274" fmla="*/ 1685855 h 3370881"/>
                          <a:gd name="connsiteX275" fmla="*/ 2227729 w 2661966"/>
                          <a:gd name="connsiteY275" fmla="*/ 1716893 h 3370881"/>
                          <a:gd name="connsiteX276" fmla="*/ 2240500 w 2661966"/>
                          <a:gd name="connsiteY276" fmla="*/ 1674269 h 3370881"/>
                          <a:gd name="connsiteX277" fmla="*/ 2235341 w 2661966"/>
                          <a:gd name="connsiteY277" fmla="*/ 1788611 h 3370881"/>
                          <a:gd name="connsiteX278" fmla="*/ 2230689 w 2661966"/>
                          <a:gd name="connsiteY278" fmla="*/ 1823963 h 3370881"/>
                          <a:gd name="connsiteX279" fmla="*/ 2226207 w 2661966"/>
                          <a:gd name="connsiteY279" fmla="*/ 1824470 h 3370881"/>
                          <a:gd name="connsiteX280" fmla="*/ 2208278 w 2661966"/>
                          <a:gd name="connsiteY280" fmla="*/ 1869293 h 3370881"/>
                          <a:gd name="connsiteX281" fmla="*/ 2195168 w 2661966"/>
                          <a:gd name="connsiteY281" fmla="*/ 1882740 h 3370881"/>
                          <a:gd name="connsiteX282" fmla="*/ 2203458 w 2661966"/>
                          <a:gd name="connsiteY282" fmla="*/ 1918938 h 3370881"/>
                          <a:gd name="connsiteX283" fmla="*/ 2204134 w 2661966"/>
                          <a:gd name="connsiteY283" fmla="*/ 1949806 h 3370881"/>
                          <a:gd name="connsiteX284" fmla="*/ 2226545 w 2661966"/>
                          <a:gd name="connsiteY284" fmla="*/ 1954627 h 3370881"/>
                          <a:gd name="connsiteX285" fmla="*/ 2241176 w 2661966"/>
                          <a:gd name="connsiteY285" fmla="*/ 2012729 h 3370881"/>
                          <a:gd name="connsiteX286" fmla="*/ 2263588 w 2661966"/>
                          <a:gd name="connsiteY286" fmla="*/ 2057552 h 3370881"/>
                          <a:gd name="connsiteX287" fmla="*/ 2286000 w 2661966"/>
                          <a:gd name="connsiteY287" fmla="*/ 2084446 h 3370881"/>
                          <a:gd name="connsiteX288" fmla="*/ 2299447 w 2661966"/>
                          <a:gd name="connsiteY288" fmla="*/ 2124787 h 3370881"/>
                          <a:gd name="connsiteX289" fmla="*/ 2321859 w 2661966"/>
                          <a:gd name="connsiteY289" fmla="*/ 2151681 h 3370881"/>
                          <a:gd name="connsiteX290" fmla="*/ 2344270 w 2661966"/>
                          <a:gd name="connsiteY290" fmla="*/ 2205470 h 3370881"/>
                          <a:gd name="connsiteX291" fmla="*/ 2348753 w 2661966"/>
                          <a:gd name="connsiteY291" fmla="*/ 2223399 h 3370881"/>
                          <a:gd name="connsiteX292" fmla="*/ 2366682 w 2661966"/>
                          <a:gd name="connsiteY292" fmla="*/ 2263740 h 3370881"/>
                          <a:gd name="connsiteX293" fmla="*/ 2375647 w 2661966"/>
                          <a:gd name="connsiteY293" fmla="*/ 2286152 h 3370881"/>
                          <a:gd name="connsiteX294" fmla="*/ 2380129 w 2661966"/>
                          <a:gd name="connsiteY294" fmla="*/ 2308564 h 3370881"/>
                          <a:gd name="connsiteX295" fmla="*/ 2389094 w 2661966"/>
                          <a:gd name="connsiteY295" fmla="*/ 2335458 h 3370881"/>
                          <a:gd name="connsiteX296" fmla="*/ 2393576 w 2661966"/>
                          <a:gd name="connsiteY296" fmla="*/ 2380281 h 3370881"/>
                          <a:gd name="connsiteX297" fmla="*/ 2398059 w 2661966"/>
                          <a:gd name="connsiteY297" fmla="*/ 2393729 h 3370881"/>
                          <a:gd name="connsiteX298" fmla="*/ 2419794 w 2661966"/>
                          <a:gd name="connsiteY298" fmla="*/ 2447517 h 3370881"/>
                          <a:gd name="connsiteX299" fmla="*/ 2427343 w 2661966"/>
                          <a:gd name="connsiteY299" fmla="*/ 2564058 h 3370881"/>
                          <a:gd name="connsiteX300" fmla="*/ 2389094 w 2661966"/>
                          <a:gd name="connsiteY300" fmla="*/ 2837481 h 3370881"/>
                          <a:gd name="connsiteX301" fmla="*/ 2380129 w 2661966"/>
                          <a:gd name="connsiteY301" fmla="*/ 2859893 h 3370881"/>
                          <a:gd name="connsiteX302" fmla="*/ 2357718 w 2661966"/>
                          <a:gd name="connsiteY302" fmla="*/ 2913681 h 3370881"/>
                          <a:gd name="connsiteX303" fmla="*/ 2348753 w 2661966"/>
                          <a:gd name="connsiteY303" fmla="*/ 2936093 h 3370881"/>
                          <a:gd name="connsiteX304" fmla="*/ 2339788 w 2661966"/>
                          <a:gd name="connsiteY304" fmla="*/ 2971952 h 3370881"/>
                          <a:gd name="connsiteX305" fmla="*/ 2326341 w 2661966"/>
                          <a:gd name="connsiteY305" fmla="*/ 2994364 h 3370881"/>
                          <a:gd name="connsiteX306" fmla="*/ 2317376 w 2661966"/>
                          <a:gd name="connsiteY306" fmla="*/ 3025740 h 3370881"/>
                          <a:gd name="connsiteX307" fmla="*/ 2303929 w 2661966"/>
                          <a:gd name="connsiteY307" fmla="*/ 3048152 h 3370881"/>
                          <a:gd name="connsiteX308" fmla="*/ 2290482 w 2661966"/>
                          <a:gd name="connsiteY308" fmla="*/ 3079529 h 3370881"/>
                          <a:gd name="connsiteX309" fmla="*/ 2272553 w 2661966"/>
                          <a:gd name="connsiteY309" fmla="*/ 3084011 h 3370881"/>
                          <a:gd name="connsiteX310" fmla="*/ 2259106 w 2661966"/>
                          <a:gd name="connsiteY310" fmla="*/ 3088493 h 3370881"/>
                          <a:gd name="connsiteX311" fmla="*/ 2241176 w 2661966"/>
                          <a:gd name="connsiteY311" fmla="*/ 3092976 h 3370881"/>
                          <a:gd name="connsiteX312" fmla="*/ 2209800 w 2661966"/>
                          <a:gd name="connsiteY312" fmla="*/ 3101940 h 3370881"/>
                          <a:gd name="connsiteX313" fmla="*/ 2205318 w 2661966"/>
                          <a:gd name="connsiteY313" fmla="*/ 3039187 h 3370881"/>
                          <a:gd name="connsiteX314" fmla="*/ 2218765 w 2661966"/>
                          <a:gd name="connsiteY314" fmla="*/ 3021258 h 3370881"/>
                          <a:gd name="connsiteX315" fmla="*/ 2245659 w 2661966"/>
                          <a:gd name="connsiteY315" fmla="*/ 2971952 h 3370881"/>
                          <a:gd name="connsiteX316" fmla="*/ 2268070 w 2661966"/>
                          <a:gd name="connsiteY316" fmla="*/ 2945058 h 3370881"/>
                          <a:gd name="connsiteX317" fmla="*/ 2298550 w 2661966"/>
                          <a:gd name="connsiteY317" fmla="*/ 2568540 h 3370881"/>
                          <a:gd name="connsiteX318" fmla="*/ 2284986 w 2661966"/>
                          <a:gd name="connsiteY318" fmla="*/ 2532681 h 3370881"/>
                          <a:gd name="connsiteX319" fmla="*/ 2293273 w 2661966"/>
                          <a:gd name="connsiteY319" fmla="*/ 2496653 h 3370881"/>
                          <a:gd name="connsiteX320" fmla="*/ 2278152 w 2661966"/>
                          <a:gd name="connsiteY320" fmla="*/ 2475178 h 3370881"/>
                          <a:gd name="connsiteX321" fmla="*/ 2245659 w 2661966"/>
                          <a:gd name="connsiteY321" fmla="*/ 2389247 h 3370881"/>
                          <a:gd name="connsiteX322" fmla="*/ 2195507 w 2661966"/>
                          <a:gd name="connsiteY322" fmla="*/ 2241328 h 3370881"/>
                          <a:gd name="connsiteX323" fmla="*/ 2083786 w 2661966"/>
                          <a:gd name="connsiteY323" fmla="*/ 2040300 h 3370881"/>
                          <a:gd name="connsiteX324" fmla="*/ 2048773 w 2661966"/>
                          <a:gd name="connsiteY324" fmla="*/ 2017971 h 3370881"/>
                          <a:gd name="connsiteX325" fmla="*/ 2074314 w 2661966"/>
                          <a:gd name="connsiteY325" fmla="*/ 2011967 h 3370881"/>
                          <a:gd name="connsiteX326" fmla="*/ 2034988 w 2661966"/>
                          <a:gd name="connsiteY326" fmla="*/ 2003764 h 3370881"/>
                          <a:gd name="connsiteX327" fmla="*/ 2026023 w 2661966"/>
                          <a:gd name="connsiteY327" fmla="*/ 2026176 h 3370881"/>
                          <a:gd name="connsiteX328" fmla="*/ 2021541 w 2661966"/>
                          <a:gd name="connsiteY328" fmla="*/ 2039623 h 3370881"/>
                          <a:gd name="connsiteX329" fmla="*/ 1999129 w 2661966"/>
                          <a:gd name="connsiteY329" fmla="*/ 2053070 h 3370881"/>
                          <a:gd name="connsiteX330" fmla="*/ 1990165 w 2661966"/>
                          <a:gd name="connsiteY330" fmla="*/ 2070999 h 3370881"/>
                          <a:gd name="connsiteX331" fmla="*/ 1967753 w 2661966"/>
                          <a:gd name="connsiteY331" fmla="*/ 2106858 h 3370881"/>
                          <a:gd name="connsiteX332" fmla="*/ 1981200 w 2661966"/>
                          <a:gd name="connsiteY332" fmla="*/ 2223399 h 3370881"/>
                          <a:gd name="connsiteX333" fmla="*/ 1994647 w 2661966"/>
                          <a:gd name="connsiteY333" fmla="*/ 2254776 h 3370881"/>
                          <a:gd name="connsiteX334" fmla="*/ 2003612 w 2661966"/>
                          <a:gd name="connsiteY334" fmla="*/ 2272705 h 3370881"/>
                          <a:gd name="connsiteX335" fmla="*/ 2026023 w 2661966"/>
                          <a:gd name="connsiteY335" fmla="*/ 2304081 h 3370881"/>
                          <a:gd name="connsiteX336" fmla="*/ 2043953 w 2661966"/>
                          <a:gd name="connsiteY336" fmla="*/ 2348905 h 3370881"/>
                          <a:gd name="connsiteX337" fmla="*/ 2061882 w 2661966"/>
                          <a:gd name="connsiteY337" fmla="*/ 2371317 h 3370881"/>
                          <a:gd name="connsiteX338" fmla="*/ 2088776 w 2661966"/>
                          <a:gd name="connsiteY338" fmla="*/ 2434070 h 3370881"/>
                          <a:gd name="connsiteX339" fmla="*/ 2102223 w 2661966"/>
                          <a:gd name="connsiteY339" fmla="*/ 2465446 h 3370881"/>
                          <a:gd name="connsiteX340" fmla="*/ 2106706 w 2661966"/>
                          <a:gd name="connsiteY340" fmla="*/ 2496823 h 3370881"/>
                          <a:gd name="connsiteX341" fmla="*/ 2124635 w 2661966"/>
                          <a:gd name="connsiteY341" fmla="*/ 2559576 h 3370881"/>
                          <a:gd name="connsiteX342" fmla="*/ 2138082 w 2661966"/>
                          <a:gd name="connsiteY342" fmla="*/ 2649223 h 3370881"/>
                          <a:gd name="connsiteX343" fmla="*/ 2147047 w 2661966"/>
                          <a:gd name="connsiteY343" fmla="*/ 2685081 h 3370881"/>
                          <a:gd name="connsiteX344" fmla="*/ 2151529 w 2661966"/>
                          <a:gd name="connsiteY344" fmla="*/ 2716458 h 3370881"/>
                          <a:gd name="connsiteX345" fmla="*/ 2160494 w 2661966"/>
                          <a:gd name="connsiteY345" fmla="*/ 2770246 h 3370881"/>
                          <a:gd name="connsiteX346" fmla="*/ 2156012 w 2661966"/>
                          <a:gd name="connsiteY346" fmla="*/ 2962987 h 3370881"/>
                          <a:gd name="connsiteX347" fmla="*/ 2138082 w 2661966"/>
                          <a:gd name="connsiteY347" fmla="*/ 3043670 h 3370881"/>
                          <a:gd name="connsiteX348" fmla="*/ 2133600 w 2661966"/>
                          <a:gd name="connsiteY348" fmla="*/ 3061599 h 3370881"/>
                          <a:gd name="connsiteX349" fmla="*/ 2120153 w 2661966"/>
                          <a:gd name="connsiteY349" fmla="*/ 3079529 h 3370881"/>
                          <a:gd name="connsiteX350" fmla="*/ 2111188 w 2661966"/>
                          <a:gd name="connsiteY350" fmla="*/ 3106423 h 3370881"/>
                          <a:gd name="connsiteX351" fmla="*/ 2088776 w 2661966"/>
                          <a:gd name="connsiteY351" fmla="*/ 3137799 h 3370881"/>
                          <a:gd name="connsiteX352" fmla="*/ 2075329 w 2661966"/>
                          <a:gd name="connsiteY352" fmla="*/ 3164693 h 3370881"/>
                          <a:gd name="connsiteX353" fmla="*/ 2061882 w 2661966"/>
                          <a:gd name="connsiteY353" fmla="*/ 3169176 h 3370881"/>
                          <a:gd name="connsiteX354" fmla="*/ 2021541 w 2661966"/>
                          <a:gd name="connsiteY354" fmla="*/ 3164693 h 3370881"/>
                          <a:gd name="connsiteX355" fmla="*/ 2012576 w 2661966"/>
                          <a:gd name="connsiteY355" fmla="*/ 3119870 h 3370881"/>
                          <a:gd name="connsiteX356" fmla="*/ 2048435 w 2661966"/>
                          <a:gd name="connsiteY356" fmla="*/ 3021258 h 3370881"/>
                          <a:gd name="connsiteX357" fmla="*/ 2048435 w 2661966"/>
                          <a:gd name="connsiteY357" fmla="*/ 3021258 h 3370881"/>
                          <a:gd name="connsiteX358" fmla="*/ 2061882 w 2661966"/>
                          <a:gd name="connsiteY358" fmla="*/ 2967470 h 3370881"/>
                          <a:gd name="connsiteX359" fmla="*/ 2070847 w 2661966"/>
                          <a:gd name="connsiteY359" fmla="*/ 2882305 h 3370881"/>
                          <a:gd name="connsiteX360" fmla="*/ 2066365 w 2661966"/>
                          <a:gd name="connsiteY360" fmla="*/ 2725423 h 3370881"/>
                          <a:gd name="connsiteX361" fmla="*/ 2043953 w 2661966"/>
                          <a:gd name="connsiteY361" fmla="*/ 2649223 h 3370881"/>
                          <a:gd name="connsiteX362" fmla="*/ 2030506 w 2661966"/>
                          <a:gd name="connsiteY362" fmla="*/ 2622329 h 3370881"/>
                          <a:gd name="connsiteX363" fmla="*/ 2017059 w 2661966"/>
                          <a:gd name="connsiteY363" fmla="*/ 2581987 h 3370881"/>
                          <a:gd name="connsiteX364" fmla="*/ 1981200 w 2661966"/>
                          <a:gd name="connsiteY364" fmla="*/ 2514752 h 3370881"/>
                          <a:gd name="connsiteX365" fmla="*/ 1972235 w 2661966"/>
                          <a:gd name="connsiteY365" fmla="*/ 2501305 h 3370881"/>
                          <a:gd name="connsiteX366" fmla="*/ 1958788 w 2661966"/>
                          <a:gd name="connsiteY366" fmla="*/ 2478893 h 3370881"/>
                          <a:gd name="connsiteX367" fmla="*/ 1905000 w 2661966"/>
                          <a:gd name="connsiteY367" fmla="*/ 2398211 h 3370881"/>
                          <a:gd name="connsiteX368" fmla="*/ 1882588 w 2661966"/>
                          <a:gd name="connsiteY368" fmla="*/ 2357870 h 3370881"/>
                          <a:gd name="connsiteX369" fmla="*/ 1869141 w 2661966"/>
                          <a:gd name="connsiteY369" fmla="*/ 2339940 h 3370881"/>
                          <a:gd name="connsiteX370" fmla="*/ 1806388 w 2661966"/>
                          <a:gd name="connsiteY370" fmla="*/ 2313046 h 3370881"/>
                          <a:gd name="connsiteX371" fmla="*/ 1779494 w 2661966"/>
                          <a:gd name="connsiteY371" fmla="*/ 2304081 h 3370881"/>
                          <a:gd name="connsiteX372" fmla="*/ 1752600 w 2661966"/>
                          <a:gd name="connsiteY372" fmla="*/ 2299599 h 3370881"/>
                          <a:gd name="connsiteX373" fmla="*/ 1680882 w 2661966"/>
                          <a:gd name="connsiteY373" fmla="*/ 2277187 h 3370881"/>
                          <a:gd name="connsiteX374" fmla="*/ 1719025 w 2661966"/>
                          <a:gd name="connsiteY374" fmla="*/ 2281331 h 3370881"/>
                          <a:gd name="connsiteX375" fmla="*/ 1756997 w 2661966"/>
                          <a:gd name="connsiteY375" fmla="*/ 2289450 h 3370881"/>
                          <a:gd name="connsiteX376" fmla="*/ 1656440 w 2661966"/>
                          <a:gd name="connsiteY376" fmla="*/ 2298583 h 3370881"/>
                          <a:gd name="connsiteX377" fmla="*/ 1537447 w 2661966"/>
                          <a:gd name="connsiteY377" fmla="*/ 2329960 h 3370881"/>
                          <a:gd name="connsiteX378" fmla="*/ 1571993 w 2661966"/>
                          <a:gd name="connsiteY378" fmla="*/ 2317957 h 3370881"/>
                          <a:gd name="connsiteX379" fmla="*/ 1509707 w 2661966"/>
                          <a:gd name="connsiteY379" fmla="*/ 2338926 h 3370881"/>
                          <a:gd name="connsiteX380" fmla="*/ 1500444 w 2661966"/>
                          <a:gd name="connsiteY380" fmla="*/ 2355271 h 3370881"/>
                          <a:gd name="connsiteX381" fmla="*/ 1402678 w 2661966"/>
                          <a:gd name="connsiteY381" fmla="*/ 2339641 h 3370881"/>
                          <a:gd name="connsiteX382" fmla="*/ 1322892 w 2661966"/>
                          <a:gd name="connsiteY382" fmla="*/ 2336952 h 3370881"/>
                          <a:gd name="connsiteX383" fmla="*/ 1199384 w 2661966"/>
                          <a:gd name="connsiteY383" fmla="*/ 2307041 h 3370881"/>
                          <a:gd name="connsiteX384" fmla="*/ 1066800 w 2661966"/>
                          <a:gd name="connsiteY384" fmla="*/ 2272705 h 3370881"/>
                          <a:gd name="connsiteX385" fmla="*/ 1030941 w 2661966"/>
                          <a:gd name="connsiteY385" fmla="*/ 2263740 h 3370881"/>
                          <a:gd name="connsiteX386" fmla="*/ 986118 w 2661966"/>
                          <a:gd name="connsiteY386" fmla="*/ 2241329 h 3370881"/>
                          <a:gd name="connsiteX387" fmla="*/ 968188 w 2661966"/>
                          <a:gd name="connsiteY387" fmla="*/ 2232364 h 3370881"/>
                          <a:gd name="connsiteX388" fmla="*/ 936812 w 2661966"/>
                          <a:gd name="connsiteY388" fmla="*/ 2214434 h 3370881"/>
                          <a:gd name="connsiteX389" fmla="*/ 905435 w 2661966"/>
                          <a:gd name="connsiteY389" fmla="*/ 2196505 h 3370881"/>
                          <a:gd name="connsiteX390" fmla="*/ 869576 w 2661966"/>
                          <a:gd name="connsiteY390" fmla="*/ 2209952 h 3370881"/>
                          <a:gd name="connsiteX391" fmla="*/ 856129 w 2661966"/>
                          <a:gd name="connsiteY391" fmla="*/ 2227881 h 3370881"/>
                          <a:gd name="connsiteX392" fmla="*/ 815788 w 2661966"/>
                          <a:gd name="connsiteY392" fmla="*/ 2268223 h 3370881"/>
                          <a:gd name="connsiteX393" fmla="*/ 788894 w 2661966"/>
                          <a:gd name="connsiteY393" fmla="*/ 2290634 h 3370881"/>
                          <a:gd name="connsiteX394" fmla="*/ 762000 w 2661966"/>
                          <a:gd name="connsiteY394" fmla="*/ 2313046 h 3370881"/>
                          <a:gd name="connsiteX395" fmla="*/ 753035 w 2661966"/>
                          <a:gd name="connsiteY395" fmla="*/ 2326493 h 3370881"/>
                          <a:gd name="connsiteX396" fmla="*/ 735106 w 2661966"/>
                          <a:gd name="connsiteY396" fmla="*/ 2339940 h 3370881"/>
                          <a:gd name="connsiteX397" fmla="*/ 712694 w 2661966"/>
                          <a:gd name="connsiteY397" fmla="*/ 2362352 h 3370881"/>
                          <a:gd name="connsiteX398" fmla="*/ 694765 w 2661966"/>
                          <a:gd name="connsiteY398" fmla="*/ 2375799 h 3370881"/>
                          <a:gd name="connsiteX399" fmla="*/ 681318 w 2661966"/>
                          <a:gd name="connsiteY399" fmla="*/ 2393729 h 3370881"/>
                          <a:gd name="connsiteX400" fmla="*/ 667870 w 2661966"/>
                          <a:gd name="connsiteY400" fmla="*/ 2402693 h 3370881"/>
                          <a:gd name="connsiteX401" fmla="*/ 623047 w 2661966"/>
                          <a:gd name="connsiteY401" fmla="*/ 2443034 h 3370881"/>
                          <a:gd name="connsiteX402" fmla="*/ 600635 w 2661966"/>
                          <a:gd name="connsiteY402" fmla="*/ 2474411 h 3370881"/>
                          <a:gd name="connsiteX403" fmla="*/ 587188 w 2661966"/>
                          <a:gd name="connsiteY403" fmla="*/ 2514752 h 3370881"/>
                          <a:gd name="connsiteX404" fmla="*/ 582706 w 2661966"/>
                          <a:gd name="connsiteY404" fmla="*/ 2546129 h 3370881"/>
                          <a:gd name="connsiteX405" fmla="*/ 596153 w 2661966"/>
                          <a:gd name="connsiteY405" fmla="*/ 2635776 h 3370881"/>
                          <a:gd name="connsiteX406" fmla="*/ 600635 w 2661966"/>
                          <a:gd name="connsiteY406" fmla="*/ 2653705 h 3370881"/>
                          <a:gd name="connsiteX407" fmla="*/ 609600 w 2661966"/>
                          <a:gd name="connsiteY407" fmla="*/ 2671634 h 3370881"/>
                          <a:gd name="connsiteX408" fmla="*/ 614082 w 2661966"/>
                          <a:gd name="connsiteY408" fmla="*/ 2689564 h 3370881"/>
                          <a:gd name="connsiteX409" fmla="*/ 623047 w 2661966"/>
                          <a:gd name="connsiteY409" fmla="*/ 2711976 h 3370881"/>
                          <a:gd name="connsiteX410" fmla="*/ 627529 w 2661966"/>
                          <a:gd name="connsiteY410" fmla="*/ 2734387 h 3370881"/>
                          <a:gd name="connsiteX411" fmla="*/ 640976 w 2661966"/>
                          <a:gd name="connsiteY411" fmla="*/ 2765764 h 3370881"/>
                          <a:gd name="connsiteX412" fmla="*/ 645459 w 2661966"/>
                          <a:gd name="connsiteY412" fmla="*/ 2779211 h 3370881"/>
                          <a:gd name="connsiteX413" fmla="*/ 658906 w 2661966"/>
                          <a:gd name="connsiteY413" fmla="*/ 2801623 h 3370881"/>
                          <a:gd name="connsiteX414" fmla="*/ 676835 w 2661966"/>
                          <a:gd name="connsiteY414" fmla="*/ 2864376 h 3370881"/>
                          <a:gd name="connsiteX415" fmla="*/ 690282 w 2661966"/>
                          <a:gd name="connsiteY415" fmla="*/ 2895752 h 3370881"/>
                          <a:gd name="connsiteX416" fmla="*/ 699247 w 2661966"/>
                          <a:gd name="connsiteY416" fmla="*/ 2940576 h 3370881"/>
                          <a:gd name="connsiteX417" fmla="*/ 703729 w 2661966"/>
                          <a:gd name="connsiteY417" fmla="*/ 2967470 h 3370881"/>
                          <a:gd name="connsiteX418" fmla="*/ 717176 w 2661966"/>
                          <a:gd name="connsiteY418" fmla="*/ 2994364 h 3370881"/>
                          <a:gd name="connsiteX419" fmla="*/ 735106 w 2661966"/>
                          <a:gd name="connsiteY419" fmla="*/ 3052634 h 3370881"/>
                          <a:gd name="connsiteX420" fmla="*/ 739588 w 2661966"/>
                          <a:gd name="connsiteY420" fmla="*/ 3079529 h 3370881"/>
                          <a:gd name="connsiteX421" fmla="*/ 762000 w 2661966"/>
                          <a:gd name="connsiteY421" fmla="*/ 3142281 h 3370881"/>
                          <a:gd name="connsiteX422" fmla="*/ 766482 w 2661966"/>
                          <a:gd name="connsiteY422" fmla="*/ 3231929 h 3370881"/>
                          <a:gd name="connsiteX423" fmla="*/ 770965 w 2661966"/>
                          <a:gd name="connsiteY423" fmla="*/ 3254340 h 3370881"/>
                          <a:gd name="connsiteX424" fmla="*/ 775447 w 2661966"/>
                          <a:gd name="connsiteY424" fmla="*/ 3285717 h 3370881"/>
                          <a:gd name="connsiteX425" fmla="*/ 748553 w 2661966"/>
                          <a:gd name="connsiteY425" fmla="*/ 3335023 h 3370881"/>
                          <a:gd name="connsiteX426" fmla="*/ 721659 w 2661966"/>
                          <a:gd name="connsiteY426" fmla="*/ 3343987 h 3370881"/>
                          <a:gd name="connsiteX427" fmla="*/ 708212 w 2661966"/>
                          <a:gd name="connsiteY427" fmla="*/ 3348470 h 3370881"/>
                          <a:gd name="connsiteX428" fmla="*/ 623047 w 2661966"/>
                          <a:gd name="connsiteY428" fmla="*/ 3330540 h 3370881"/>
                          <a:gd name="connsiteX429" fmla="*/ 609600 w 2661966"/>
                          <a:gd name="connsiteY429" fmla="*/ 3308129 h 3370881"/>
                          <a:gd name="connsiteX430" fmla="*/ 591670 w 2661966"/>
                          <a:gd name="connsiteY430" fmla="*/ 3267787 h 3370881"/>
                          <a:gd name="connsiteX431" fmla="*/ 560294 w 2661966"/>
                          <a:gd name="connsiteY431" fmla="*/ 3209517 h 3370881"/>
                          <a:gd name="connsiteX432" fmla="*/ 551329 w 2661966"/>
                          <a:gd name="connsiteY432" fmla="*/ 3196070 h 3370881"/>
                          <a:gd name="connsiteX433" fmla="*/ 528918 w 2661966"/>
                          <a:gd name="connsiteY433" fmla="*/ 3173658 h 3370881"/>
                          <a:gd name="connsiteX434" fmla="*/ 519953 w 2661966"/>
                          <a:gd name="connsiteY434" fmla="*/ 3128834 h 3370881"/>
                          <a:gd name="connsiteX435" fmla="*/ 524435 w 2661966"/>
                          <a:gd name="connsiteY435" fmla="*/ 3101940 h 3370881"/>
                          <a:gd name="connsiteX436" fmla="*/ 528918 w 2661966"/>
                          <a:gd name="connsiteY436" fmla="*/ 3088493 h 3370881"/>
                          <a:gd name="connsiteX437" fmla="*/ 542365 w 2661966"/>
                          <a:gd name="connsiteY437" fmla="*/ 3052634 h 3370881"/>
                          <a:gd name="connsiteX438" fmla="*/ 484094 w 2661966"/>
                          <a:gd name="connsiteY438" fmla="*/ 2886787 h 3370881"/>
                          <a:gd name="connsiteX439" fmla="*/ 443753 w 2661966"/>
                          <a:gd name="connsiteY439" fmla="*/ 2779211 h 3370881"/>
                          <a:gd name="connsiteX440" fmla="*/ 439270 w 2661966"/>
                          <a:gd name="connsiteY440" fmla="*/ 2752317 h 3370881"/>
                          <a:gd name="connsiteX441" fmla="*/ 430306 w 2661966"/>
                          <a:gd name="connsiteY441" fmla="*/ 2716458 h 3370881"/>
                          <a:gd name="connsiteX442" fmla="*/ 425823 w 2661966"/>
                          <a:gd name="connsiteY442" fmla="*/ 2680599 h 3370881"/>
                          <a:gd name="connsiteX443" fmla="*/ 398929 w 2661966"/>
                          <a:gd name="connsiteY443" fmla="*/ 2599917 h 3370881"/>
                          <a:gd name="connsiteX444" fmla="*/ 385482 w 2661966"/>
                          <a:gd name="connsiteY444" fmla="*/ 2568540 h 3370881"/>
                          <a:gd name="connsiteX445" fmla="*/ 381000 w 2661966"/>
                          <a:gd name="connsiteY445" fmla="*/ 2550611 h 3370881"/>
                          <a:gd name="connsiteX446" fmla="*/ 372035 w 2661966"/>
                          <a:gd name="connsiteY446" fmla="*/ 2483376 h 3370881"/>
                          <a:gd name="connsiteX447" fmla="*/ 367553 w 2661966"/>
                          <a:gd name="connsiteY447" fmla="*/ 2469929 h 3370881"/>
                          <a:gd name="connsiteX448" fmla="*/ 407894 w 2661966"/>
                          <a:gd name="connsiteY448" fmla="*/ 2451999 h 3370881"/>
                          <a:gd name="connsiteX449" fmla="*/ 515470 w 2661966"/>
                          <a:gd name="connsiteY449" fmla="*/ 2407176 h 3370881"/>
                          <a:gd name="connsiteX450" fmla="*/ 578223 w 2661966"/>
                          <a:gd name="connsiteY450" fmla="*/ 2353387 h 3370881"/>
                          <a:gd name="connsiteX451" fmla="*/ 587188 w 2661966"/>
                          <a:gd name="connsiteY451" fmla="*/ 2330976 h 3370881"/>
                          <a:gd name="connsiteX452" fmla="*/ 614082 w 2661966"/>
                          <a:gd name="connsiteY452" fmla="*/ 2254776 h 3370881"/>
                          <a:gd name="connsiteX453" fmla="*/ 649941 w 2661966"/>
                          <a:gd name="connsiteY453" fmla="*/ 2200987 h 3370881"/>
                          <a:gd name="connsiteX454" fmla="*/ 690282 w 2661966"/>
                          <a:gd name="connsiteY454" fmla="*/ 2174093 h 3370881"/>
                          <a:gd name="connsiteX455" fmla="*/ 703729 w 2661966"/>
                          <a:gd name="connsiteY455" fmla="*/ 2165129 h 3370881"/>
                          <a:gd name="connsiteX456" fmla="*/ 739588 w 2661966"/>
                          <a:gd name="connsiteY456" fmla="*/ 2147199 h 3370881"/>
                          <a:gd name="connsiteX457" fmla="*/ 708212 w 2661966"/>
                          <a:gd name="connsiteY457" fmla="*/ 2187540 h 3370881"/>
                          <a:gd name="connsiteX458" fmla="*/ 654423 w 2661966"/>
                          <a:gd name="connsiteY458" fmla="*/ 2241329 h 3370881"/>
                          <a:gd name="connsiteX459" fmla="*/ 636494 w 2661966"/>
                          <a:gd name="connsiteY459" fmla="*/ 2259258 h 3370881"/>
                          <a:gd name="connsiteX460" fmla="*/ 614082 w 2661966"/>
                          <a:gd name="connsiteY460" fmla="*/ 2286152 h 3370881"/>
                          <a:gd name="connsiteX461" fmla="*/ 592179 w 2661966"/>
                          <a:gd name="connsiteY461" fmla="*/ 2282347 h 3370881"/>
                          <a:gd name="connsiteX462" fmla="*/ 555980 w 2661966"/>
                          <a:gd name="connsiteY462" fmla="*/ 2313892 h 3370881"/>
                          <a:gd name="connsiteX463" fmla="*/ 524435 w 2661966"/>
                          <a:gd name="connsiteY463" fmla="*/ 2348905 h 3370881"/>
                          <a:gd name="connsiteX464" fmla="*/ 502023 w 2661966"/>
                          <a:gd name="connsiteY464" fmla="*/ 2362352 h 3370881"/>
                          <a:gd name="connsiteX465" fmla="*/ 461682 w 2661966"/>
                          <a:gd name="connsiteY465" fmla="*/ 2389246 h 3370881"/>
                          <a:gd name="connsiteX466" fmla="*/ 448235 w 2661966"/>
                          <a:gd name="connsiteY466" fmla="*/ 2398211 h 3370881"/>
                          <a:gd name="connsiteX467" fmla="*/ 430306 w 2661966"/>
                          <a:gd name="connsiteY467" fmla="*/ 2407176 h 3370881"/>
                          <a:gd name="connsiteX468" fmla="*/ 412376 w 2661966"/>
                          <a:gd name="connsiteY468" fmla="*/ 2420623 h 3370881"/>
                          <a:gd name="connsiteX469" fmla="*/ 389965 w 2661966"/>
                          <a:gd name="connsiteY469" fmla="*/ 2429587 h 3370881"/>
                          <a:gd name="connsiteX470" fmla="*/ 372035 w 2661966"/>
                          <a:gd name="connsiteY470" fmla="*/ 2443034 h 3370881"/>
                          <a:gd name="connsiteX471" fmla="*/ 318247 w 2661966"/>
                          <a:gd name="connsiteY471" fmla="*/ 2474411 h 3370881"/>
                          <a:gd name="connsiteX472" fmla="*/ 304800 w 2661966"/>
                          <a:gd name="connsiteY472" fmla="*/ 2492340 h 3370881"/>
                          <a:gd name="connsiteX473" fmla="*/ 282388 w 2661966"/>
                          <a:gd name="connsiteY473" fmla="*/ 2519234 h 3370881"/>
                          <a:gd name="connsiteX474" fmla="*/ 295835 w 2661966"/>
                          <a:gd name="connsiteY474" fmla="*/ 2815070 h 3370881"/>
                          <a:gd name="connsiteX475" fmla="*/ 300318 w 2661966"/>
                          <a:gd name="connsiteY475" fmla="*/ 2837481 h 3370881"/>
                          <a:gd name="connsiteX476" fmla="*/ 304800 w 2661966"/>
                          <a:gd name="connsiteY476" fmla="*/ 2868858 h 3370881"/>
                          <a:gd name="connsiteX477" fmla="*/ 309282 w 2661966"/>
                          <a:gd name="connsiteY477" fmla="*/ 2927129 h 3370881"/>
                          <a:gd name="connsiteX478" fmla="*/ 322729 w 2661966"/>
                          <a:gd name="connsiteY478" fmla="*/ 2985399 h 3370881"/>
                          <a:gd name="connsiteX479" fmla="*/ 327212 w 2661966"/>
                          <a:gd name="connsiteY479" fmla="*/ 3012293 h 3370881"/>
                          <a:gd name="connsiteX480" fmla="*/ 331694 w 2661966"/>
                          <a:gd name="connsiteY480" fmla="*/ 3043670 h 3370881"/>
                          <a:gd name="connsiteX481" fmla="*/ 345141 w 2661966"/>
                          <a:gd name="connsiteY481" fmla="*/ 3070564 h 3370881"/>
                          <a:gd name="connsiteX482" fmla="*/ 367553 w 2661966"/>
                          <a:gd name="connsiteY482" fmla="*/ 3124352 h 3370881"/>
                          <a:gd name="connsiteX483" fmla="*/ 381000 w 2661966"/>
                          <a:gd name="connsiteY483" fmla="*/ 3182623 h 3370881"/>
                          <a:gd name="connsiteX484" fmla="*/ 389965 w 2661966"/>
                          <a:gd name="connsiteY484" fmla="*/ 3196070 h 3370881"/>
                          <a:gd name="connsiteX485" fmla="*/ 394447 w 2661966"/>
                          <a:gd name="connsiteY485" fmla="*/ 3213999 h 3370881"/>
                          <a:gd name="connsiteX486" fmla="*/ 412376 w 2661966"/>
                          <a:gd name="connsiteY486" fmla="*/ 3245376 h 3370881"/>
                          <a:gd name="connsiteX487" fmla="*/ 416859 w 2661966"/>
                          <a:gd name="connsiteY487" fmla="*/ 3258823 h 3370881"/>
                          <a:gd name="connsiteX488" fmla="*/ 425823 w 2661966"/>
                          <a:gd name="connsiteY488" fmla="*/ 3272270 h 3370881"/>
                          <a:gd name="connsiteX489" fmla="*/ 439270 w 2661966"/>
                          <a:gd name="connsiteY489" fmla="*/ 3303646 h 3370881"/>
                          <a:gd name="connsiteX490" fmla="*/ 439270 w 2661966"/>
                          <a:gd name="connsiteY490" fmla="*/ 3352952 h 3370881"/>
                          <a:gd name="connsiteX491" fmla="*/ 430306 w 2661966"/>
                          <a:gd name="connsiteY491" fmla="*/ 3366399 h 3370881"/>
                          <a:gd name="connsiteX492" fmla="*/ 412376 w 2661966"/>
                          <a:gd name="connsiteY492" fmla="*/ 3370881 h 3370881"/>
                          <a:gd name="connsiteX493" fmla="*/ 295835 w 2661966"/>
                          <a:gd name="connsiteY493" fmla="*/ 3357434 h 3370881"/>
                          <a:gd name="connsiteX494" fmla="*/ 264459 w 2661966"/>
                          <a:gd name="connsiteY494" fmla="*/ 3276752 h 3370881"/>
                          <a:gd name="connsiteX495" fmla="*/ 259976 w 2661966"/>
                          <a:gd name="connsiteY495" fmla="*/ 3240893 h 3370881"/>
                          <a:gd name="connsiteX496" fmla="*/ 246529 w 2661966"/>
                          <a:gd name="connsiteY496" fmla="*/ 3178140 h 3370881"/>
                          <a:gd name="connsiteX497" fmla="*/ 237565 w 2661966"/>
                          <a:gd name="connsiteY497" fmla="*/ 3084011 h 3370881"/>
                          <a:gd name="connsiteX498" fmla="*/ 228600 w 2661966"/>
                          <a:gd name="connsiteY498" fmla="*/ 3057117 h 3370881"/>
                          <a:gd name="connsiteX499" fmla="*/ 219635 w 2661966"/>
                          <a:gd name="connsiteY499" fmla="*/ 3021258 h 3370881"/>
                          <a:gd name="connsiteX500" fmla="*/ 206188 w 2661966"/>
                          <a:gd name="connsiteY500" fmla="*/ 2980917 h 3370881"/>
                          <a:gd name="connsiteX501" fmla="*/ 201706 w 2661966"/>
                          <a:gd name="connsiteY501" fmla="*/ 2949540 h 3370881"/>
                          <a:gd name="connsiteX502" fmla="*/ 197223 w 2661966"/>
                          <a:gd name="connsiteY502" fmla="*/ 2927129 h 3370881"/>
                          <a:gd name="connsiteX503" fmla="*/ 192741 w 2661966"/>
                          <a:gd name="connsiteY503" fmla="*/ 2891270 h 3370881"/>
                          <a:gd name="connsiteX504" fmla="*/ 188259 w 2661966"/>
                          <a:gd name="connsiteY504" fmla="*/ 2850929 h 3370881"/>
                          <a:gd name="connsiteX505" fmla="*/ 179294 w 2661966"/>
                          <a:gd name="connsiteY505" fmla="*/ 2824034 h 3370881"/>
                          <a:gd name="connsiteX506" fmla="*/ 165847 w 2661966"/>
                          <a:gd name="connsiteY506" fmla="*/ 2774729 h 3370881"/>
                          <a:gd name="connsiteX507" fmla="*/ 161365 w 2661966"/>
                          <a:gd name="connsiteY507" fmla="*/ 2747834 h 3370881"/>
                          <a:gd name="connsiteX508" fmla="*/ 156882 w 2661966"/>
                          <a:gd name="connsiteY508" fmla="*/ 2559576 h 3370881"/>
                          <a:gd name="connsiteX509" fmla="*/ 152400 w 2661966"/>
                          <a:gd name="connsiteY509" fmla="*/ 2519234 h 3370881"/>
                          <a:gd name="connsiteX510" fmla="*/ 118035 w 2661966"/>
                          <a:gd name="connsiteY510" fmla="*/ 2400004 h 3370881"/>
                          <a:gd name="connsiteX511" fmla="*/ 117048 w 2661966"/>
                          <a:gd name="connsiteY511" fmla="*/ 2344423 h 3370881"/>
                          <a:gd name="connsiteX512" fmla="*/ 100106 w 2661966"/>
                          <a:gd name="connsiteY512" fmla="*/ 2330976 h 3370881"/>
                          <a:gd name="connsiteX513" fmla="*/ 138953 w 2661966"/>
                          <a:gd name="connsiteY513" fmla="*/ 2313046 h 3370881"/>
                          <a:gd name="connsiteX514" fmla="*/ 152400 w 2661966"/>
                          <a:gd name="connsiteY514" fmla="*/ 2304081 h 3370881"/>
                          <a:gd name="connsiteX515" fmla="*/ 170329 w 2661966"/>
                          <a:gd name="connsiteY515" fmla="*/ 2259258 h 3370881"/>
                          <a:gd name="connsiteX516" fmla="*/ 188259 w 2661966"/>
                          <a:gd name="connsiteY516" fmla="*/ 2223399 h 3370881"/>
                          <a:gd name="connsiteX517" fmla="*/ 206188 w 2661966"/>
                          <a:gd name="connsiteY517" fmla="*/ 2187540 h 3370881"/>
                          <a:gd name="connsiteX518" fmla="*/ 210670 w 2661966"/>
                          <a:gd name="connsiteY518" fmla="*/ 2174093 h 3370881"/>
                          <a:gd name="connsiteX519" fmla="*/ 219635 w 2661966"/>
                          <a:gd name="connsiteY519" fmla="*/ 2115823 h 3370881"/>
                          <a:gd name="connsiteX520" fmla="*/ 210670 w 2661966"/>
                          <a:gd name="connsiteY520" fmla="*/ 1958940 h 3370881"/>
                          <a:gd name="connsiteX521" fmla="*/ 192741 w 2661966"/>
                          <a:gd name="connsiteY521" fmla="*/ 1923081 h 3370881"/>
                          <a:gd name="connsiteX522" fmla="*/ 179294 w 2661966"/>
                          <a:gd name="connsiteY522" fmla="*/ 1891705 h 3370881"/>
                          <a:gd name="connsiteX523" fmla="*/ 165847 w 2661966"/>
                          <a:gd name="connsiteY523" fmla="*/ 1864811 h 3370881"/>
                          <a:gd name="connsiteX524" fmla="*/ 152400 w 2661966"/>
                          <a:gd name="connsiteY524" fmla="*/ 1833434 h 3370881"/>
                          <a:gd name="connsiteX525" fmla="*/ 143435 w 2661966"/>
                          <a:gd name="connsiteY525" fmla="*/ 1819987 h 3370881"/>
                          <a:gd name="connsiteX526" fmla="*/ 107576 w 2661966"/>
                          <a:gd name="connsiteY526" fmla="*/ 1784129 h 3370881"/>
                          <a:gd name="connsiteX527" fmla="*/ 94129 w 2661966"/>
                          <a:gd name="connsiteY527" fmla="*/ 1779646 h 3370881"/>
                          <a:gd name="connsiteX528" fmla="*/ 71718 w 2661966"/>
                          <a:gd name="connsiteY528" fmla="*/ 1770681 h 3370881"/>
                          <a:gd name="connsiteX529" fmla="*/ 58270 w 2661966"/>
                          <a:gd name="connsiteY529" fmla="*/ 1761717 h 3370881"/>
                          <a:gd name="connsiteX530" fmla="*/ 26894 w 2661966"/>
                          <a:gd name="connsiteY530" fmla="*/ 1730340 h 3370881"/>
                          <a:gd name="connsiteX531" fmla="*/ 0 w 2661966"/>
                          <a:gd name="connsiteY531" fmla="*/ 1707929 h 3370881"/>
                          <a:gd name="connsiteX0" fmla="*/ 0 w 2661966"/>
                          <a:gd name="connsiteY0" fmla="*/ 1707929 h 3370881"/>
                          <a:gd name="connsiteX1" fmla="*/ 22412 w 2661966"/>
                          <a:gd name="connsiteY1" fmla="*/ 1698964 h 3370881"/>
                          <a:gd name="connsiteX2" fmla="*/ 31376 w 2661966"/>
                          <a:gd name="connsiteY2" fmla="*/ 1681034 h 3370881"/>
                          <a:gd name="connsiteX3" fmla="*/ 44823 w 2661966"/>
                          <a:gd name="connsiteY3" fmla="*/ 1672070 h 3370881"/>
                          <a:gd name="connsiteX4" fmla="*/ 58270 w 2661966"/>
                          <a:gd name="connsiteY4" fmla="*/ 1654140 h 3370881"/>
                          <a:gd name="connsiteX5" fmla="*/ 76200 w 2661966"/>
                          <a:gd name="connsiteY5" fmla="*/ 1645176 h 3370881"/>
                          <a:gd name="connsiteX6" fmla="*/ 98612 w 2661966"/>
                          <a:gd name="connsiteY6" fmla="*/ 1636211 h 3370881"/>
                          <a:gd name="connsiteX7" fmla="*/ 125506 w 2661966"/>
                          <a:gd name="connsiteY7" fmla="*/ 1627246 h 3370881"/>
                          <a:gd name="connsiteX8" fmla="*/ 152400 w 2661966"/>
                          <a:gd name="connsiteY8" fmla="*/ 1609317 h 3370881"/>
                          <a:gd name="connsiteX9" fmla="*/ 170329 w 2661966"/>
                          <a:gd name="connsiteY9" fmla="*/ 1600352 h 3370881"/>
                          <a:gd name="connsiteX10" fmla="*/ 188259 w 2661966"/>
                          <a:gd name="connsiteY10" fmla="*/ 1582423 h 3370881"/>
                          <a:gd name="connsiteX11" fmla="*/ 228600 w 2661966"/>
                          <a:gd name="connsiteY11" fmla="*/ 1564493 h 3370881"/>
                          <a:gd name="connsiteX12" fmla="*/ 255494 w 2661966"/>
                          <a:gd name="connsiteY12" fmla="*/ 1546564 h 3370881"/>
                          <a:gd name="connsiteX13" fmla="*/ 300318 w 2661966"/>
                          <a:gd name="connsiteY13" fmla="*/ 1524152 h 3370881"/>
                          <a:gd name="connsiteX14" fmla="*/ 313765 w 2661966"/>
                          <a:gd name="connsiteY14" fmla="*/ 1515187 h 3370881"/>
                          <a:gd name="connsiteX15" fmla="*/ 340659 w 2661966"/>
                          <a:gd name="connsiteY15" fmla="*/ 1510705 h 3370881"/>
                          <a:gd name="connsiteX16" fmla="*/ 363070 w 2661966"/>
                          <a:gd name="connsiteY16" fmla="*/ 1506223 h 3370881"/>
                          <a:gd name="connsiteX17" fmla="*/ 389965 w 2661966"/>
                          <a:gd name="connsiteY17" fmla="*/ 1501740 h 3370881"/>
                          <a:gd name="connsiteX18" fmla="*/ 425823 w 2661966"/>
                          <a:gd name="connsiteY18" fmla="*/ 1497258 h 3370881"/>
                          <a:gd name="connsiteX19" fmla="*/ 470647 w 2661966"/>
                          <a:gd name="connsiteY19" fmla="*/ 1488293 h 3370881"/>
                          <a:gd name="connsiteX20" fmla="*/ 515470 w 2661966"/>
                          <a:gd name="connsiteY20" fmla="*/ 1479329 h 3370881"/>
                          <a:gd name="connsiteX21" fmla="*/ 528918 w 2661966"/>
                          <a:gd name="connsiteY21" fmla="*/ 1470364 h 3370881"/>
                          <a:gd name="connsiteX22" fmla="*/ 600635 w 2661966"/>
                          <a:gd name="connsiteY22" fmla="*/ 1456917 h 3370881"/>
                          <a:gd name="connsiteX23" fmla="*/ 690282 w 2661966"/>
                          <a:gd name="connsiteY23" fmla="*/ 1447952 h 3370881"/>
                          <a:gd name="connsiteX24" fmla="*/ 793376 w 2661966"/>
                          <a:gd name="connsiteY24" fmla="*/ 1452434 h 3370881"/>
                          <a:gd name="connsiteX25" fmla="*/ 874059 w 2661966"/>
                          <a:gd name="connsiteY25" fmla="*/ 1465881 h 3370881"/>
                          <a:gd name="connsiteX26" fmla="*/ 914400 w 2661966"/>
                          <a:gd name="connsiteY26" fmla="*/ 1470364 h 3370881"/>
                          <a:gd name="connsiteX27" fmla="*/ 1030941 w 2661966"/>
                          <a:gd name="connsiteY27" fmla="*/ 1483811 h 3370881"/>
                          <a:gd name="connsiteX28" fmla="*/ 1151965 w 2661966"/>
                          <a:gd name="connsiteY28" fmla="*/ 1492776 h 3370881"/>
                          <a:gd name="connsiteX29" fmla="*/ 1281953 w 2661966"/>
                          <a:gd name="connsiteY29" fmla="*/ 1501740 h 3370881"/>
                          <a:gd name="connsiteX30" fmla="*/ 1465729 w 2661966"/>
                          <a:gd name="connsiteY30" fmla="*/ 1497258 h 3370881"/>
                          <a:gd name="connsiteX31" fmla="*/ 1510553 w 2661966"/>
                          <a:gd name="connsiteY31" fmla="*/ 1492776 h 3370881"/>
                          <a:gd name="connsiteX32" fmla="*/ 1582270 w 2661966"/>
                          <a:gd name="connsiteY32" fmla="*/ 1461399 h 3370881"/>
                          <a:gd name="connsiteX33" fmla="*/ 1604682 w 2661966"/>
                          <a:gd name="connsiteY33" fmla="*/ 1456917 h 3370881"/>
                          <a:gd name="connsiteX34" fmla="*/ 1622612 w 2661966"/>
                          <a:gd name="connsiteY34" fmla="*/ 1447952 h 3370881"/>
                          <a:gd name="connsiteX35" fmla="*/ 1645023 w 2661966"/>
                          <a:gd name="connsiteY35" fmla="*/ 1438987 h 3370881"/>
                          <a:gd name="connsiteX36" fmla="*/ 1662953 w 2661966"/>
                          <a:gd name="connsiteY36" fmla="*/ 1425540 h 3370881"/>
                          <a:gd name="connsiteX37" fmla="*/ 1698812 w 2661966"/>
                          <a:gd name="connsiteY37" fmla="*/ 1407611 h 3370881"/>
                          <a:gd name="connsiteX38" fmla="*/ 1739153 w 2661966"/>
                          <a:gd name="connsiteY38" fmla="*/ 1380717 h 3370881"/>
                          <a:gd name="connsiteX39" fmla="*/ 1752600 w 2661966"/>
                          <a:gd name="connsiteY39" fmla="*/ 1367270 h 3370881"/>
                          <a:gd name="connsiteX40" fmla="*/ 1775012 w 2661966"/>
                          <a:gd name="connsiteY40" fmla="*/ 1353823 h 3370881"/>
                          <a:gd name="connsiteX41" fmla="*/ 1797423 w 2661966"/>
                          <a:gd name="connsiteY41" fmla="*/ 1335893 h 3370881"/>
                          <a:gd name="connsiteX42" fmla="*/ 1810870 w 2661966"/>
                          <a:gd name="connsiteY42" fmla="*/ 1304517 h 3370881"/>
                          <a:gd name="connsiteX43" fmla="*/ 1815353 w 2661966"/>
                          <a:gd name="connsiteY43" fmla="*/ 1291070 h 3370881"/>
                          <a:gd name="connsiteX44" fmla="*/ 1801906 w 2661966"/>
                          <a:gd name="connsiteY44" fmla="*/ 1138670 h 3370881"/>
                          <a:gd name="connsiteX45" fmla="*/ 1792941 w 2661966"/>
                          <a:gd name="connsiteY45" fmla="*/ 1125223 h 3370881"/>
                          <a:gd name="connsiteX46" fmla="*/ 1757082 w 2661966"/>
                          <a:gd name="connsiteY46" fmla="*/ 1093846 h 3370881"/>
                          <a:gd name="connsiteX47" fmla="*/ 1730188 w 2661966"/>
                          <a:gd name="connsiteY47" fmla="*/ 1066952 h 3370881"/>
                          <a:gd name="connsiteX48" fmla="*/ 1703294 w 2661966"/>
                          <a:gd name="connsiteY48" fmla="*/ 1049023 h 3370881"/>
                          <a:gd name="connsiteX49" fmla="*/ 1622612 w 2661966"/>
                          <a:gd name="connsiteY49" fmla="*/ 1053505 h 3370881"/>
                          <a:gd name="connsiteX50" fmla="*/ 1595718 w 2661966"/>
                          <a:gd name="connsiteY50" fmla="*/ 1062470 h 3370881"/>
                          <a:gd name="connsiteX51" fmla="*/ 1573306 w 2661966"/>
                          <a:gd name="connsiteY51" fmla="*/ 1066952 h 3370881"/>
                          <a:gd name="connsiteX52" fmla="*/ 1453385 w 2661966"/>
                          <a:gd name="connsiteY52" fmla="*/ 1082761 h 3370881"/>
                          <a:gd name="connsiteX53" fmla="*/ 1326776 w 2661966"/>
                          <a:gd name="connsiteY53" fmla="*/ 1062470 h 3370881"/>
                          <a:gd name="connsiteX54" fmla="*/ 1308847 w 2661966"/>
                          <a:gd name="connsiteY54" fmla="*/ 1057987 h 3370881"/>
                          <a:gd name="connsiteX55" fmla="*/ 1277470 w 2661966"/>
                          <a:gd name="connsiteY55" fmla="*/ 1053505 h 3370881"/>
                          <a:gd name="connsiteX56" fmla="*/ 1259541 w 2661966"/>
                          <a:gd name="connsiteY56" fmla="*/ 1049023 h 3370881"/>
                          <a:gd name="connsiteX57" fmla="*/ 1232647 w 2661966"/>
                          <a:gd name="connsiteY57" fmla="*/ 1044540 h 3370881"/>
                          <a:gd name="connsiteX58" fmla="*/ 1053353 w 2661966"/>
                          <a:gd name="connsiteY58" fmla="*/ 1049023 h 3370881"/>
                          <a:gd name="connsiteX59" fmla="*/ 1035423 w 2661966"/>
                          <a:gd name="connsiteY59" fmla="*/ 1053505 h 3370881"/>
                          <a:gd name="connsiteX60" fmla="*/ 1008529 w 2661966"/>
                          <a:gd name="connsiteY60" fmla="*/ 1057987 h 3370881"/>
                          <a:gd name="connsiteX61" fmla="*/ 995082 w 2661966"/>
                          <a:gd name="connsiteY61" fmla="*/ 1062470 h 3370881"/>
                          <a:gd name="connsiteX62" fmla="*/ 945776 w 2661966"/>
                          <a:gd name="connsiteY62" fmla="*/ 1031093 h 3370881"/>
                          <a:gd name="connsiteX63" fmla="*/ 941294 w 2661966"/>
                          <a:gd name="connsiteY63" fmla="*/ 1017646 h 3370881"/>
                          <a:gd name="connsiteX64" fmla="*/ 932329 w 2661966"/>
                          <a:gd name="connsiteY64" fmla="*/ 919034 h 3370881"/>
                          <a:gd name="connsiteX65" fmla="*/ 914400 w 2661966"/>
                          <a:gd name="connsiteY65" fmla="*/ 901105 h 3370881"/>
                          <a:gd name="connsiteX66" fmla="*/ 918882 w 2661966"/>
                          <a:gd name="connsiteY66" fmla="*/ 869729 h 3370881"/>
                          <a:gd name="connsiteX67" fmla="*/ 941294 w 2661966"/>
                          <a:gd name="connsiteY67" fmla="*/ 865246 h 3370881"/>
                          <a:gd name="connsiteX68" fmla="*/ 959223 w 2661966"/>
                          <a:gd name="connsiteY68" fmla="*/ 851799 h 3370881"/>
                          <a:gd name="connsiteX69" fmla="*/ 990600 w 2661966"/>
                          <a:gd name="connsiteY69" fmla="*/ 847317 h 3370881"/>
                          <a:gd name="connsiteX70" fmla="*/ 1129553 w 2661966"/>
                          <a:gd name="connsiteY70" fmla="*/ 838352 h 3370881"/>
                          <a:gd name="connsiteX71" fmla="*/ 1147482 w 2661966"/>
                          <a:gd name="connsiteY71" fmla="*/ 829387 h 3370881"/>
                          <a:gd name="connsiteX72" fmla="*/ 1178859 w 2661966"/>
                          <a:gd name="connsiteY72" fmla="*/ 806976 h 3370881"/>
                          <a:gd name="connsiteX73" fmla="*/ 1192306 w 2661966"/>
                          <a:gd name="connsiteY73" fmla="*/ 793529 h 3370881"/>
                          <a:gd name="connsiteX74" fmla="*/ 1214718 w 2661966"/>
                          <a:gd name="connsiteY74" fmla="*/ 784564 h 3370881"/>
                          <a:gd name="connsiteX75" fmla="*/ 1241612 w 2661966"/>
                          <a:gd name="connsiteY75" fmla="*/ 771117 h 3370881"/>
                          <a:gd name="connsiteX76" fmla="*/ 1277470 w 2661966"/>
                          <a:gd name="connsiteY76" fmla="*/ 753187 h 3370881"/>
                          <a:gd name="connsiteX77" fmla="*/ 1295400 w 2661966"/>
                          <a:gd name="connsiteY77" fmla="*/ 730776 h 3370881"/>
                          <a:gd name="connsiteX78" fmla="*/ 1317812 w 2661966"/>
                          <a:gd name="connsiteY78" fmla="*/ 708364 h 3370881"/>
                          <a:gd name="connsiteX79" fmla="*/ 1353670 w 2661966"/>
                          <a:gd name="connsiteY79" fmla="*/ 663540 h 3370881"/>
                          <a:gd name="connsiteX80" fmla="*/ 1371600 w 2661966"/>
                          <a:gd name="connsiteY80" fmla="*/ 636646 h 3370881"/>
                          <a:gd name="connsiteX81" fmla="*/ 1380565 w 2661966"/>
                          <a:gd name="connsiteY81" fmla="*/ 596305 h 3370881"/>
                          <a:gd name="connsiteX82" fmla="*/ 1385047 w 2661966"/>
                          <a:gd name="connsiteY82" fmla="*/ 582858 h 3370881"/>
                          <a:gd name="connsiteX83" fmla="*/ 1380565 w 2661966"/>
                          <a:gd name="connsiteY83" fmla="*/ 533552 h 3370881"/>
                          <a:gd name="connsiteX84" fmla="*/ 1367118 w 2661966"/>
                          <a:gd name="connsiteY84" fmla="*/ 524587 h 3370881"/>
                          <a:gd name="connsiteX85" fmla="*/ 1349188 w 2661966"/>
                          <a:gd name="connsiteY85" fmla="*/ 520105 h 3370881"/>
                          <a:gd name="connsiteX86" fmla="*/ 1324871 w 2661966"/>
                          <a:gd name="connsiteY86" fmla="*/ 516855 h 3370881"/>
                          <a:gd name="connsiteX87" fmla="*/ 1280048 w 2661966"/>
                          <a:gd name="connsiteY87" fmla="*/ 523243 h 3370881"/>
                          <a:gd name="connsiteX88" fmla="*/ 1250576 w 2661966"/>
                          <a:gd name="connsiteY88" fmla="*/ 529070 h 3370881"/>
                          <a:gd name="connsiteX89" fmla="*/ 1210235 w 2661966"/>
                          <a:gd name="connsiteY89" fmla="*/ 542517 h 3370881"/>
                          <a:gd name="connsiteX90" fmla="*/ 1183341 w 2661966"/>
                          <a:gd name="connsiteY90" fmla="*/ 555964 h 3370881"/>
                          <a:gd name="connsiteX91" fmla="*/ 1160929 w 2661966"/>
                          <a:gd name="connsiteY91" fmla="*/ 569411 h 3370881"/>
                          <a:gd name="connsiteX92" fmla="*/ 1134035 w 2661966"/>
                          <a:gd name="connsiteY92" fmla="*/ 578376 h 3370881"/>
                          <a:gd name="connsiteX93" fmla="*/ 1111623 w 2661966"/>
                          <a:gd name="connsiteY93" fmla="*/ 587340 h 3370881"/>
                          <a:gd name="connsiteX94" fmla="*/ 1084729 w 2661966"/>
                          <a:gd name="connsiteY94" fmla="*/ 596305 h 3370881"/>
                          <a:gd name="connsiteX95" fmla="*/ 986118 w 2661966"/>
                          <a:gd name="connsiteY95" fmla="*/ 591823 h 3370881"/>
                          <a:gd name="connsiteX96" fmla="*/ 927847 w 2661966"/>
                          <a:gd name="connsiteY96" fmla="*/ 578376 h 3370881"/>
                          <a:gd name="connsiteX97" fmla="*/ 896470 w 2661966"/>
                          <a:gd name="connsiteY97" fmla="*/ 555964 h 3370881"/>
                          <a:gd name="connsiteX98" fmla="*/ 883023 w 2661966"/>
                          <a:gd name="connsiteY98" fmla="*/ 546999 h 3370881"/>
                          <a:gd name="connsiteX99" fmla="*/ 865094 w 2661966"/>
                          <a:gd name="connsiteY99" fmla="*/ 497693 h 3370881"/>
                          <a:gd name="connsiteX100" fmla="*/ 869576 w 2661966"/>
                          <a:gd name="connsiteY100" fmla="*/ 403564 h 3370881"/>
                          <a:gd name="connsiteX101" fmla="*/ 874059 w 2661966"/>
                          <a:gd name="connsiteY101" fmla="*/ 385634 h 3370881"/>
                          <a:gd name="connsiteX102" fmla="*/ 883023 w 2661966"/>
                          <a:gd name="connsiteY102" fmla="*/ 372187 h 3370881"/>
                          <a:gd name="connsiteX103" fmla="*/ 913728 w 2661966"/>
                          <a:gd name="connsiteY103" fmla="*/ 355603 h 3370881"/>
                          <a:gd name="connsiteX104" fmla="*/ 914400 w 2661966"/>
                          <a:gd name="connsiteY104" fmla="*/ 385634 h 3370881"/>
                          <a:gd name="connsiteX105" fmla="*/ 909918 w 2661966"/>
                          <a:gd name="connsiteY105" fmla="*/ 408046 h 3370881"/>
                          <a:gd name="connsiteX106" fmla="*/ 900953 w 2661966"/>
                          <a:gd name="connsiteY106" fmla="*/ 466317 h 3370881"/>
                          <a:gd name="connsiteX107" fmla="*/ 905435 w 2661966"/>
                          <a:gd name="connsiteY107" fmla="*/ 515623 h 3370881"/>
                          <a:gd name="connsiteX108" fmla="*/ 932329 w 2661966"/>
                          <a:gd name="connsiteY108" fmla="*/ 551481 h 3370881"/>
                          <a:gd name="connsiteX109" fmla="*/ 954741 w 2661966"/>
                          <a:gd name="connsiteY109" fmla="*/ 560446 h 3370881"/>
                          <a:gd name="connsiteX110" fmla="*/ 972670 w 2661966"/>
                          <a:gd name="connsiteY110" fmla="*/ 569411 h 3370881"/>
                          <a:gd name="connsiteX111" fmla="*/ 1066800 w 2661966"/>
                          <a:gd name="connsiteY111" fmla="*/ 564929 h 3370881"/>
                          <a:gd name="connsiteX112" fmla="*/ 1111623 w 2661966"/>
                          <a:gd name="connsiteY112" fmla="*/ 551481 h 3370881"/>
                          <a:gd name="connsiteX113" fmla="*/ 1129553 w 2661966"/>
                          <a:gd name="connsiteY113" fmla="*/ 538034 h 3370881"/>
                          <a:gd name="connsiteX114" fmla="*/ 1156447 w 2661966"/>
                          <a:gd name="connsiteY114" fmla="*/ 511140 h 3370881"/>
                          <a:gd name="connsiteX115" fmla="*/ 1160929 w 2661966"/>
                          <a:gd name="connsiteY115" fmla="*/ 493211 h 3370881"/>
                          <a:gd name="connsiteX116" fmla="*/ 1178859 w 2661966"/>
                          <a:gd name="connsiteY116" fmla="*/ 331846 h 3370881"/>
                          <a:gd name="connsiteX117" fmla="*/ 1215315 w 2661966"/>
                          <a:gd name="connsiteY117" fmla="*/ 270289 h 3370881"/>
                          <a:gd name="connsiteX118" fmla="*/ 1214718 w 2661966"/>
                          <a:gd name="connsiteY118" fmla="*/ 367705 h 3370881"/>
                          <a:gd name="connsiteX119" fmla="*/ 1201270 w 2661966"/>
                          <a:gd name="connsiteY119" fmla="*/ 412529 h 3370881"/>
                          <a:gd name="connsiteX120" fmla="*/ 1210235 w 2661966"/>
                          <a:gd name="connsiteY120" fmla="*/ 461834 h 3370881"/>
                          <a:gd name="connsiteX121" fmla="*/ 1214718 w 2661966"/>
                          <a:gd name="connsiteY121" fmla="*/ 475281 h 3370881"/>
                          <a:gd name="connsiteX122" fmla="*/ 1231975 w 2661966"/>
                          <a:gd name="connsiteY122" fmla="*/ 478531 h 3370881"/>
                          <a:gd name="connsiteX123" fmla="*/ 1252481 w 2661966"/>
                          <a:gd name="connsiteY123" fmla="*/ 492651 h 3370881"/>
                          <a:gd name="connsiteX124" fmla="*/ 1317812 w 2661966"/>
                          <a:gd name="connsiteY124" fmla="*/ 488168 h 3370881"/>
                          <a:gd name="connsiteX125" fmla="*/ 1357480 w 2661966"/>
                          <a:gd name="connsiteY125" fmla="*/ 477299 h 3370881"/>
                          <a:gd name="connsiteX126" fmla="*/ 1506070 w 2661966"/>
                          <a:gd name="connsiteY126" fmla="*/ 457352 h 3370881"/>
                          <a:gd name="connsiteX127" fmla="*/ 1550894 w 2661966"/>
                          <a:gd name="connsiteY127" fmla="*/ 430458 h 3370881"/>
                          <a:gd name="connsiteX128" fmla="*/ 1564341 w 2661966"/>
                          <a:gd name="connsiteY128" fmla="*/ 417011 h 3370881"/>
                          <a:gd name="connsiteX129" fmla="*/ 1586753 w 2661966"/>
                          <a:gd name="connsiteY129" fmla="*/ 399081 h 3370881"/>
                          <a:gd name="connsiteX130" fmla="*/ 1595718 w 2661966"/>
                          <a:gd name="connsiteY130" fmla="*/ 381152 h 3370881"/>
                          <a:gd name="connsiteX131" fmla="*/ 1622664 w 2661966"/>
                          <a:gd name="connsiteY131" fmla="*/ 352560 h 3370881"/>
                          <a:gd name="connsiteX132" fmla="*/ 1639116 w 2661966"/>
                          <a:gd name="connsiteY132" fmla="*/ 291047 h 3370881"/>
                          <a:gd name="connsiteX133" fmla="*/ 1604852 w 2661966"/>
                          <a:gd name="connsiteY133" fmla="*/ 236279 h 3370881"/>
                          <a:gd name="connsiteX134" fmla="*/ 1537447 w 2661966"/>
                          <a:gd name="connsiteY134" fmla="*/ 188411 h 3370881"/>
                          <a:gd name="connsiteX135" fmla="*/ 1649755 w 2661966"/>
                          <a:gd name="connsiteY135" fmla="*/ 229512 h 3370881"/>
                          <a:gd name="connsiteX136" fmla="*/ 1709532 w 2661966"/>
                          <a:gd name="connsiteY136" fmla="*/ 305101 h 3370881"/>
                          <a:gd name="connsiteX137" fmla="*/ 1655669 w 2661966"/>
                          <a:gd name="connsiteY137" fmla="*/ 407486 h 3370881"/>
                          <a:gd name="connsiteX138" fmla="*/ 1658470 w 2661966"/>
                          <a:gd name="connsiteY138" fmla="*/ 412529 h 3370881"/>
                          <a:gd name="connsiteX139" fmla="*/ 1685365 w 2661966"/>
                          <a:gd name="connsiteY139" fmla="*/ 390117 h 3370881"/>
                          <a:gd name="connsiteX140" fmla="*/ 1694329 w 2661966"/>
                          <a:gd name="connsiteY140" fmla="*/ 376670 h 3370881"/>
                          <a:gd name="connsiteX141" fmla="*/ 1734670 w 2661966"/>
                          <a:gd name="connsiteY141" fmla="*/ 354258 h 3370881"/>
                          <a:gd name="connsiteX142" fmla="*/ 1743635 w 2661966"/>
                          <a:gd name="connsiteY142" fmla="*/ 340811 h 3370881"/>
                          <a:gd name="connsiteX143" fmla="*/ 1757082 w 2661966"/>
                          <a:gd name="connsiteY143" fmla="*/ 336329 h 3370881"/>
                          <a:gd name="connsiteX144" fmla="*/ 1843909 w 2661966"/>
                          <a:gd name="connsiteY144" fmla="*/ 262341 h 3370881"/>
                          <a:gd name="connsiteX145" fmla="*/ 1874221 w 2661966"/>
                          <a:gd name="connsiteY145" fmla="*/ 202194 h 3370881"/>
                          <a:gd name="connsiteX146" fmla="*/ 1828094 w 2661966"/>
                          <a:gd name="connsiteY146" fmla="*/ 136767 h 3370881"/>
                          <a:gd name="connsiteX147" fmla="*/ 1772023 w 2661966"/>
                          <a:gd name="connsiteY147" fmla="*/ 77249 h 3370881"/>
                          <a:gd name="connsiteX148" fmla="*/ 1948888 w 2661966"/>
                          <a:gd name="connsiteY148" fmla="*/ 178018 h 3370881"/>
                          <a:gd name="connsiteX149" fmla="*/ 1960270 w 2661966"/>
                          <a:gd name="connsiteY149" fmla="*/ 216177 h 3370881"/>
                          <a:gd name="connsiteX150" fmla="*/ 1952362 w 2661966"/>
                          <a:gd name="connsiteY150" fmla="*/ 254265 h 3370881"/>
                          <a:gd name="connsiteX151" fmla="*/ 1874221 w 2661966"/>
                          <a:gd name="connsiteY151" fmla="*/ 318698 h 3370881"/>
                          <a:gd name="connsiteX152" fmla="*/ 1788459 w 2661966"/>
                          <a:gd name="connsiteY152" fmla="*/ 367705 h 3370881"/>
                          <a:gd name="connsiteX153" fmla="*/ 1761565 w 2661966"/>
                          <a:gd name="connsiteY153" fmla="*/ 390117 h 3370881"/>
                          <a:gd name="connsiteX154" fmla="*/ 1783976 w 2661966"/>
                          <a:gd name="connsiteY154" fmla="*/ 399081 h 3370881"/>
                          <a:gd name="connsiteX155" fmla="*/ 1878106 w 2661966"/>
                          <a:gd name="connsiteY155" fmla="*/ 390117 h 3370881"/>
                          <a:gd name="connsiteX156" fmla="*/ 1891553 w 2661966"/>
                          <a:gd name="connsiteY156" fmla="*/ 381152 h 3370881"/>
                          <a:gd name="connsiteX157" fmla="*/ 1918447 w 2661966"/>
                          <a:gd name="connsiteY157" fmla="*/ 372187 h 3370881"/>
                          <a:gd name="connsiteX158" fmla="*/ 1940859 w 2661966"/>
                          <a:gd name="connsiteY158" fmla="*/ 358740 h 3370881"/>
                          <a:gd name="connsiteX159" fmla="*/ 1954306 w 2661966"/>
                          <a:gd name="connsiteY159" fmla="*/ 354258 h 3370881"/>
                          <a:gd name="connsiteX160" fmla="*/ 2103145 w 2661966"/>
                          <a:gd name="connsiteY160" fmla="*/ 202207 h 3370881"/>
                          <a:gd name="connsiteX161" fmla="*/ 2039489 w 2661966"/>
                          <a:gd name="connsiteY161" fmla="*/ 58506 h 3370881"/>
                          <a:gd name="connsiteX162" fmla="*/ 2114575 w 2661966"/>
                          <a:gd name="connsiteY162" fmla="*/ 75207 h 3370881"/>
                          <a:gd name="connsiteX163" fmla="*/ 2161727 w 2661966"/>
                          <a:gd name="connsiteY163" fmla="*/ 115909 h 3370881"/>
                          <a:gd name="connsiteX164" fmla="*/ 2183354 w 2661966"/>
                          <a:gd name="connsiteY164" fmla="*/ 192893 h 3370881"/>
                          <a:gd name="connsiteX165" fmla="*/ 2158870 w 2661966"/>
                          <a:gd name="connsiteY165" fmla="*/ 257896 h 3370881"/>
                          <a:gd name="connsiteX166" fmla="*/ 2091080 w 2661966"/>
                          <a:gd name="connsiteY166" fmla="*/ 318412 h 3370881"/>
                          <a:gd name="connsiteX167" fmla="*/ 1999129 w 2661966"/>
                          <a:gd name="connsiteY167" fmla="*/ 358740 h 3370881"/>
                          <a:gd name="connsiteX168" fmla="*/ 1994647 w 2661966"/>
                          <a:gd name="connsiteY168" fmla="*/ 372187 h 3370881"/>
                          <a:gd name="connsiteX169" fmla="*/ 2039470 w 2661966"/>
                          <a:gd name="connsiteY169" fmla="*/ 390117 h 3370881"/>
                          <a:gd name="connsiteX170" fmla="*/ 2115670 w 2661966"/>
                          <a:gd name="connsiteY170" fmla="*/ 390117 h 3370881"/>
                          <a:gd name="connsiteX171" fmla="*/ 2160494 w 2661966"/>
                          <a:gd name="connsiteY171" fmla="*/ 376670 h 3370881"/>
                          <a:gd name="connsiteX172" fmla="*/ 2191870 w 2661966"/>
                          <a:gd name="connsiteY172" fmla="*/ 363223 h 3370881"/>
                          <a:gd name="connsiteX173" fmla="*/ 2205318 w 2661966"/>
                          <a:gd name="connsiteY173" fmla="*/ 358740 h 3370881"/>
                          <a:gd name="connsiteX174" fmla="*/ 2273487 w 2661966"/>
                          <a:gd name="connsiteY174" fmla="*/ 280486 h 3370881"/>
                          <a:gd name="connsiteX175" fmla="*/ 2312894 w 2661966"/>
                          <a:gd name="connsiteY175" fmla="*/ 183929 h 3370881"/>
                          <a:gd name="connsiteX176" fmla="*/ 2339788 w 2661966"/>
                          <a:gd name="connsiteY176" fmla="*/ 151 h 3370881"/>
                          <a:gd name="connsiteX177" fmla="*/ 2357718 w 2661966"/>
                          <a:gd name="connsiteY177" fmla="*/ 215305 h 3370881"/>
                          <a:gd name="connsiteX178" fmla="*/ 2308598 w 2661966"/>
                          <a:gd name="connsiteY178" fmla="*/ 319520 h 3370881"/>
                          <a:gd name="connsiteX179" fmla="*/ 2245659 w 2661966"/>
                          <a:gd name="connsiteY179" fmla="*/ 390117 h 3370881"/>
                          <a:gd name="connsiteX180" fmla="*/ 2254623 w 2661966"/>
                          <a:gd name="connsiteY180" fmla="*/ 403564 h 3370881"/>
                          <a:gd name="connsiteX181" fmla="*/ 2353235 w 2661966"/>
                          <a:gd name="connsiteY181" fmla="*/ 399081 h 3370881"/>
                          <a:gd name="connsiteX182" fmla="*/ 2366682 w 2661966"/>
                          <a:gd name="connsiteY182" fmla="*/ 394599 h 3370881"/>
                          <a:gd name="connsiteX183" fmla="*/ 2389094 w 2661966"/>
                          <a:gd name="connsiteY183" fmla="*/ 390117 h 3370881"/>
                          <a:gd name="connsiteX184" fmla="*/ 2424953 w 2661966"/>
                          <a:gd name="connsiteY184" fmla="*/ 367705 h 3370881"/>
                          <a:gd name="connsiteX185" fmla="*/ 2528047 w 2661966"/>
                          <a:gd name="connsiteY185" fmla="*/ 292700 h 3370881"/>
                          <a:gd name="connsiteX186" fmla="*/ 2541495 w 2661966"/>
                          <a:gd name="connsiteY186" fmla="*/ 62906 h 3370881"/>
                          <a:gd name="connsiteX187" fmla="*/ 2591304 w 2661966"/>
                          <a:gd name="connsiteY187" fmla="*/ 214081 h 3370881"/>
                          <a:gd name="connsiteX188" fmla="*/ 2602790 w 2661966"/>
                          <a:gd name="connsiteY188" fmla="*/ 290907 h 3370881"/>
                          <a:gd name="connsiteX189" fmla="*/ 2660388 w 2661966"/>
                          <a:gd name="connsiteY189" fmla="*/ 338644 h 3370881"/>
                          <a:gd name="connsiteX190" fmla="*/ 2531969 w 2661966"/>
                          <a:gd name="connsiteY190" fmla="*/ 383206 h 3370881"/>
                          <a:gd name="connsiteX191" fmla="*/ 2442882 w 2661966"/>
                          <a:gd name="connsiteY191" fmla="*/ 403564 h 3370881"/>
                          <a:gd name="connsiteX192" fmla="*/ 2398059 w 2661966"/>
                          <a:gd name="connsiteY192" fmla="*/ 417011 h 3370881"/>
                          <a:gd name="connsiteX193" fmla="*/ 2375647 w 2661966"/>
                          <a:gd name="connsiteY193" fmla="*/ 425976 h 3370881"/>
                          <a:gd name="connsiteX194" fmla="*/ 2357718 w 2661966"/>
                          <a:gd name="connsiteY194" fmla="*/ 430458 h 3370881"/>
                          <a:gd name="connsiteX195" fmla="*/ 2344270 w 2661966"/>
                          <a:gd name="connsiteY195" fmla="*/ 461834 h 3370881"/>
                          <a:gd name="connsiteX196" fmla="*/ 2353235 w 2661966"/>
                          <a:gd name="connsiteY196" fmla="*/ 502176 h 3370881"/>
                          <a:gd name="connsiteX197" fmla="*/ 2362200 w 2661966"/>
                          <a:gd name="connsiteY197" fmla="*/ 515623 h 3370881"/>
                          <a:gd name="connsiteX198" fmla="*/ 2344270 w 2661966"/>
                          <a:gd name="connsiteY198" fmla="*/ 587340 h 3370881"/>
                          <a:gd name="connsiteX199" fmla="*/ 2321859 w 2661966"/>
                          <a:gd name="connsiteY199" fmla="*/ 614234 h 3370881"/>
                          <a:gd name="connsiteX200" fmla="*/ 2308412 w 2661966"/>
                          <a:gd name="connsiteY200" fmla="*/ 636646 h 3370881"/>
                          <a:gd name="connsiteX201" fmla="*/ 2281518 w 2661966"/>
                          <a:gd name="connsiteY201" fmla="*/ 641129 h 3370881"/>
                          <a:gd name="connsiteX202" fmla="*/ 2259106 w 2661966"/>
                          <a:gd name="connsiteY202" fmla="*/ 636646 h 3370881"/>
                          <a:gd name="connsiteX203" fmla="*/ 2277035 w 2661966"/>
                          <a:gd name="connsiteY203" fmla="*/ 578376 h 3370881"/>
                          <a:gd name="connsiteX204" fmla="*/ 2290482 w 2661966"/>
                          <a:gd name="connsiteY204" fmla="*/ 542517 h 3370881"/>
                          <a:gd name="connsiteX205" fmla="*/ 2286000 w 2661966"/>
                          <a:gd name="connsiteY205" fmla="*/ 506658 h 3370881"/>
                          <a:gd name="connsiteX206" fmla="*/ 2245659 w 2661966"/>
                          <a:gd name="connsiteY206" fmla="*/ 448387 h 3370881"/>
                          <a:gd name="connsiteX207" fmla="*/ 2200835 w 2661966"/>
                          <a:gd name="connsiteY207" fmla="*/ 430458 h 3370881"/>
                          <a:gd name="connsiteX208" fmla="*/ 2169459 w 2661966"/>
                          <a:gd name="connsiteY208" fmla="*/ 425976 h 3370881"/>
                          <a:gd name="connsiteX209" fmla="*/ 2102223 w 2661966"/>
                          <a:gd name="connsiteY209" fmla="*/ 430458 h 3370881"/>
                          <a:gd name="connsiteX210" fmla="*/ 2084294 w 2661966"/>
                          <a:gd name="connsiteY210" fmla="*/ 439423 h 3370881"/>
                          <a:gd name="connsiteX211" fmla="*/ 2070847 w 2661966"/>
                          <a:gd name="connsiteY211" fmla="*/ 443905 h 3370881"/>
                          <a:gd name="connsiteX212" fmla="*/ 2061882 w 2661966"/>
                          <a:gd name="connsiteY212" fmla="*/ 461834 h 3370881"/>
                          <a:gd name="connsiteX213" fmla="*/ 2034988 w 2661966"/>
                          <a:gd name="connsiteY213" fmla="*/ 475281 h 3370881"/>
                          <a:gd name="connsiteX214" fmla="*/ 1783976 w 2661966"/>
                          <a:gd name="connsiteY214" fmla="*/ 479764 h 3370881"/>
                          <a:gd name="connsiteX215" fmla="*/ 1766047 w 2661966"/>
                          <a:gd name="connsiteY215" fmla="*/ 488729 h 3370881"/>
                          <a:gd name="connsiteX216" fmla="*/ 1703294 w 2661966"/>
                          <a:gd name="connsiteY216" fmla="*/ 506658 h 3370881"/>
                          <a:gd name="connsiteX217" fmla="*/ 1689847 w 2661966"/>
                          <a:gd name="connsiteY217" fmla="*/ 511140 h 3370881"/>
                          <a:gd name="connsiteX218" fmla="*/ 1676400 w 2661966"/>
                          <a:gd name="connsiteY218" fmla="*/ 520105 h 3370881"/>
                          <a:gd name="connsiteX219" fmla="*/ 1649506 w 2661966"/>
                          <a:gd name="connsiteY219" fmla="*/ 529070 h 3370881"/>
                          <a:gd name="connsiteX220" fmla="*/ 1636059 w 2661966"/>
                          <a:gd name="connsiteY220" fmla="*/ 538034 h 3370881"/>
                          <a:gd name="connsiteX221" fmla="*/ 1622612 w 2661966"/>
                          <a:gd name="connsiteY221" fmla="*/ 551481 h 3370881"/>
                          <a:gd name="connsiteX222" fmla="*/ 1609165 w 2661966"/>
                          <a:gd name="connsiteY222" fmla="*/ 555964 h 3370881"/>
                          <a:gd name="connsiteX223" fmla="*/ 1577788 w 2661966"/>
                          <a:gd name="connsiteY223" fmla="*/ 587340 h 3370881"/>
                          <a:gd name="connsiteX224" fmla="*/ 1568823 w 2661966"/>
                          <a:gd name="connsiteY224" fmla="*/ 600787 h 3370881"/>
                          <a:gd name="connsiteX225" fmla="*/ 1555376 w 2661966"/>
                          <a:gd name="connsiteY225" fmla="*/ 614234 h 3370881"/>
                          <a:gd name="connsiteX226" fmla="*/ 1524000 w 2661966"/>
                          <a:gd name="connsiteY226" fmla="*/ 654576 h 3370881"/>
                          <a:gd name="connsiteX227" fmla="*/ 1519518 w 2661966"/>
                          <a:gd name="connsiteY227" fmla="*/ 668023 h 3370881"/>
                          <a:gd name="connsiteX228" fmla="*/ 1528482 w 2661966"/>
                          <a:gd name="connsiteY228" fmla="*/ 708364 h 3370881"/>
                          <a:gd name="connsiteX229" fmla="*/ 1537447 w 2661966"/>
                          <a:gd name="connsiteY229" fmla="*/ 721811 h 3370881"/>
                          <a:gd name="connsiteX230" fmla="*/ 1568823 w 2661966"/>
                          <a:gd name="connsiteY230" fmla="*/ 712846 h 3370881"/>
                          <a:gd name="connsiteX231" fmla="*/ 1600200 w 2661966"/>
                          <a:gd name="connsiteY231" fmla="*/ 712846 h 3370881"/>
                          <a:gd name="connsiteX232" fmla="*/ 1631576 w 2661966"/>
                          <a:gd name="connsiteY232" fmla="*/ 690434 h 3370881"/>
                          <a:gd name="connsiteX233" fmla="*/ 1645023 w 2661966"/>
                          <a:gd name="connsiteY233" fmla="*/ 676987 h 3370881"/>
                          <a:gd name="connsiteX234" fmla="*/ 1685365 w 2661966"/>
                          <a:gd name="connsiteY234" fmla="*/ 645611 h 3370881"/>
                          <a:gd name="connsiteX235" fmla="*/ 1716741 w 2661966"/>
                          <a:gd name="connsiteY235" fmla="*/ 614234 h 3370881"/>
                          <a:gd name="connsiteX236" fmla="*/ 1748118 w 2661966"/>
                          <a:gd name="connsiteY236" fmla="*/ 596305 h 3370881"/>
                          <a:gd name="connsiteX237" fmla="*/ 1761565 w 2661966"/>
                          <a:gd name="connsiteY237" fmla="*/ 591823 h 3370881"/>
                          <a:gd name="connsiteX238" fmla="*/ 1779494 w 2661966"/>
                          <a:gd name="connsiteY238" fmla="*/ 582858 h 3370881"/>
                          <a:gd name="connsiteX239" fmla="*/ 1815353 w 2661966"/>
                          <a:gd name="connsiteY239" fmla="*/ 573893 h 3370881"/>
                          <a:gd name="connsiteX240" fmla="*/ 2030506 w 2661966"/>
                          <a:gd name="connsiteY240" fmla="*/ 578376 h 3370881"/>
                          <a:gd name="connsiteX241" fmla="*/ 2017059 w 2661966"/>
                          <a:gd name="connsiteY241" fmla="*/ 600787 h 3370881"/>
                          <a:gd name="connsiteX242" fmla="*/ 1981200 w 2661966"/>
                          <a:gd name="connsiteY242" fmla="*/ 636646 h 3370881"/>
                          <a:gd name="connsiteX243" fmla="*/ 1967753 w 2661966"/>
                          <a:gd name="connsiteY243" fmla="*/ 650093 h 3370881"/>
                          <a:gd name="connsiteX244" fmla="*/ 1936376 w 2661966"/>
                          <a:gd name="connsiteY244" fmla="*/ 690434 h 3370881"/>
                          <a:gd name="connsiteX245" fmla="*/ 1905000 w 2661966"/>
                          <a:gd name="connsiteY245" fmla="*/ 717329 h 3370881"/>
                          <a:gd name="connsiteX246" fmla="*/ 1860176 w 2661966"/>
                          <a:gd name="connsiteY246" fmla="*/ 735258 h 3370881"/>
                          <a:gd name="connsiteX247" fmla="*/ 1788459 w 2661966"/>
                          <a:gd name="connsiteY247" fmla="*/ 744223 h 3370881"/>
                          <a:gd name="connsiteX248" fmla="*/ 1846729 w 2661966"/>
                          <a:gd name="connsiteY248" fmla="*/ 802493 h 3370881"/>
                          <a:gd name="connsiteX249" fmla="*/ 1913965 w 2661966"/>
                          <a:gd name="connsiteY249" fmla="*/ 829387 h 3370881"/>
                          <a:gd name="connsiteX250" fmla="*/ 1922929 w 2661966"/>
                          <a:gd name="connsiteY250" fmla="*/ 842834 h 3370881"/>
                          <a:gd name="connsiteX251" fmla="*/ 1967753 w 2661966"/>
                          <a:gd name="connsiteY251" fmla="*/ 883176 h 3370881"/>
                          <a:gd name="connsiteX252" fmla="*/ 1981200 w 2661966"/>
                          <a:gd name="connsiteY252" fmla="*/ 896623 h 3370881"/>
                          <a:gd name="connsiteX253" fmla="*/ 1994647 w 2661966"/>
                          <a:gd name="connsiteY253" fmla="*/ 905587 h 3370881"/>
                          <a:gd name="connsiteX254" fmla="*/ 2021541 w 2661966"/>
                          <a:gd name="connsiteY254" fmla="*/ 927999 h 3370881"/>
                          <a:gd name="connsiteX255" fmla="*/ 2030506 w 2661966"/>
                          <a:gd name="connsiteY255" fmla="*/ 941446 h 3370881"/>
                          <a:gd name="connsiteX256" fmla="*/ 2057400 w 2661966"/>
                          <a:gd name="connsiteY256" fmla="*/ 968340 h 3370881"/>
                          <a:gd name="connsiteX257" fmla="*/ 2088776 w 2661966"/>
                          <a:gd name="connsiteY257" fmla="*/ 1013164 h 3370881"/>
                          <a:gd name="connsiteX258" fmla="*/ 2115670 w 2661966"/>
                          <a:gd name="connsiteY258" fmla="*/ 1057987 h 3370881"/>
                          <a:gd name="connsiteX259" fmla="*/ 2120153 w 2661966"/>
                          <a:gd name="connsiteY259" fmla="*/ 1089364 h 3370881"/>
                          <a:gd name="connsiteX260" fmla="*/ 2138082 w 2661966"/>
                          <a:gd name="connsiteY260" fmla="*/ 1143152 h 3370881"/>
                          <a:gd name="connsiteX261" fmla="*/ 2147047 w 2661966"/>
                          <a:gd name="connsiteY261" fmla="*/ 1196940 h 3370881"/>
                          <a:gd name="connsiteX262" fmla="*/ 2151529 w 2661966"/>
                          <a:gd name="connsiteY262" fmla="*/ 1210387 h 3370881"/>
                          <a:gd name="connsiteX263" fmla="*/ 2156012 w 2661966"/>
                          <a:gd name="connsiteY263" fmla="*/ 1228317 h 3370881"/>
                          <a:gd name="connsiteX264" fmla="*/ 2173941 w 2661966"/>
                          <a:gd name="connsiteY264" fmla="*/ 1295552 h 3370881"/>
                          <a:gd name="connsiteX265" fmla="*/ 2182906 w 2661966"/>
                          <a:gd name="connsiteY265" fmla="*/ 1313481 h 3370881"/>
                          <a:gd name="connsiteX266" fmla="*/ 2187388 w 2661966"/>
                          <a:gd name="connsiteY266" fmla="*/ 1331411 h 3370881"/>
                          <a:gd name="connsiteX267" fmla="*/ 2214282 w 2661966"/>
                          <a:gd name="connsiteY267" fmla="*/ 1385199 h 3370881"/>
                          <a:gd name="connsiteX268" fmla="*/ 2218765 w 2661966"/>
                          <a:gd name="connsiteY268" fmla="*/ 1403129 h 3370881"/>
                          <a:gd name="connsiteX269" fmla="*/ 2223247 w 2661966"/>
                          <a:gd name="connsiteY269" fmla="*/ 1430023 h 3370881"/>
                          <a:gd name="connsiteX270" fmla="*/ 2236694 w 2661966"/>
                          <a:gd name="connsiteY270" fmla="*/ 1456917 h 3370881"/>
                          <a:gd name="connsiteX271" fmla="*/ 2249794 w 2661966"/>
                          <a:gd name="connsiteY271" fmla="*/ 1524624 h 3370881"/>
                          <a:gd name="connsiteX272" fmla="*/ 2241176 w 2661966"/>
                          <a:gd name="connsiteY272" fmla="*/ 1577940 h 3370881"/>
                          <a:gd name="connsiteX273" fmla="*/ 2245659 w 2661966"/>
                          <a:gd name="connsiteY273" fmla="*/ 1595870 h 3370881"/>
                          <a:gd name="connsiteX274" fmla="*/ 2249634 w 2661966"/>
                          <a:gd name="connsiteY274" fmla="*/ 1685855 h 3370881"/>
                          <a:gd name="connsiteX275" fmla="*/ 2227729 w 2661966"/>
                          <a:gd name="connsiteY275" fmla="*/ 1716893 h 3370881"/>
                          <a:gd name="connsiteX276" fmla="*/ 2240500 w 2661966"/>
                          <a:gd name="connsiteY276" fmla="*/ 1674269 h 3370881"/>
                          <a:gd name="connsiteX277" fmla="*/ 2235341 w 2661966"/>
                          <a:gd name="connsiteY277" fmla="*/ 1788611 h 3370881"/>
                          <a:gd name="connsiteX278" fmla="*/ 2230689 w 2661966"/>
                          <a:gd name="connsiteY278" fmla="*/ 1823963 h 3370881"/>
                          <a:gd name="connsiteX279" fmla="*/ 2226207 w 2661966"/>
                          <a:gd name="connsiteY279" fmla="*/ 1824470 h 3370881"/>
                          <a:gd name="connsiteX280" fmla="*/ 2208278 w 2661966"/>
                          <a:gd name="connsiteY280" fmla="*/ 1869293 h 3370881"/>
                          <a:gd name="connsiteX281" fmla="*/ 2195168 w 2661966"/>
                          <a:gd name="connsiteY281" fmla="*/ 1882740 h 3370881"/>
                          <a:gd name="connsiteX282" fmla="*/ 2203458 w 2661966"/>
                          <a:gd name="connsiteY282" fmla="*/ 1918938 h 3370881"/>
                          <a:gd name="connsiteX283" fmla="*/ 2204134 w 2661966"/>
                          <a:gd name="connsiteY283" fmla="*/ 1949806 h 3370881"/>
                          <a:gd name="connsiteX284" fmla="*/ 2226545 w 2661966"/>
                          <a:gd name="connsiteY284" fmla="*/ 1954627 h 3370881"/>
                          <a:gd name="connsiteX285" fmla="*/ 2241176 w 2661966"/>
                          <a:gd name="connsiteY285" fmla="*/ 2012729 h 3370881"/>
                          <a:gd name="connsiteX286" fmla="*/ 2263588 w 2661966"/>
                          <a:gd name="connsiteY286" fmla="*/ 2057552 h 3370881"/>
                          <a:gd name="connsiteX287" fmla="*/ 2286000 w 2661966"/>
                          <a:gd name="connsiteY287" fmla="*/ 2084446 h 3370881"/>
                          <a:gd name="connsiteX288" fmla="*/ 2299447 w 2661966"/>
                          <a:gd name="connsiteY288" fmla="*/ 2124787 h 3370881"/>
                          <a:gd name="connsiteX289" fmla="*/ 2321859 w 2661966"/>
                          <a:gd name="connsiteY289" fmla="*/ 2151681 h 3370881"/>
                          <a:gd name="connsiteX290" fmla="*/ 2344270 w 2661966"/>
                          <a:gd name="connsiteY290" fmla="*/ 2205470 h 3370881"/>
                          <a:gd name="connsiteX291" fmla="*/ 2348753 w 2661966"/>
                          <a:gd name="connsiteY291" fmla="*/ 2223399 h 3370881"/>
                          <a:gd name="connsiteX292" fmla="*/ 2366682 w 2661966"/>
                          <a:gd name="connsiteY292" fmla="*/ 2263740 h 3370881"/>
                          <a:gd name="connsiteX293" fmla="*/ 2375647 w 2661966"/>
                          <a:gd name="connsiteY293" fmla="*/ 2286152 h 3370881"/>
                          <a:gd name="connsiteX294" fmla="*/ 2380129 w 2661966"/>
                          <a:gd name="connsiteY294" fmla="*/ 2308564 h 3370881"/>
                          <a:gd name="connsiteX295" fmla="*/ 2389094 w 2661966"/>
                          <a:gd name="connsiteY295" fmla="*/ 2335458 h 3370881"/>
                          <a:gd name="connsiteX296" fmla="*/ 2393576 w 2661966"/>
                          <a:gd name="connsiteY296" fmla="*/ 2380281 h 3370881"/>
                          <a:gd name="connsiteX297" fmla="*/ 2398059 w 2661966"/>
                          <a:gd name="connsiteY297" fmla="*/ 2393729 h 3370881"/>
                          <a:gd name="connsiteX298" fmla="*/ 2419794 w 2661966"/>
                          <a:gd name="connsiteY298" fmla="*/ 2447517 h 3370881"/>
                          <a:gd name="connsiteX299" fmla="*/ 2427343 w 2661966"/>
                          <a:gd name="connsiteY299" fmla="*/ 2564058 h 3370881"/>
                          <a:gd name="connsiteX300" fmla="*/ 2389094 w 2661966"/>
                          <a:gd name="connsiteY300" fmla="*/ 2837481 h 3370881"/>
                          <a:gd name="connsiteX301" fmla="*/ 2380129 w 2661966"/>
                          <a:gd name="connsiteY301" fmla="*/ 2859893 h 3370881"/>
                          <a:gd name="connsiteX302" fmla="*/ 2357718 w 2661966"/>
                          <a:gd name="connsiteY302" fmla="*/ 2913681 h 3370881"/>
                          <a:gd name="connsiteX303" fmla="*/ 2348753 w 2661966"/>
                          <a:gd name="connsiteY303" fmla="*/ 2936093 h 3370881"/>
                          <a:gd name="connsiteX304" fmla="*/ 2339788 w 2661966"/>
                          <a:gd name="connsiteY304" fmla="*/ 2971952 h 3370881"/>
                          <a:gd name="connsiteX305" fmla="*/ 2326341 w 2661966"/>
                          <a:gd name="connsiteY305" fmla="*/ 2994364 h 3370881"/>
                          <a:gd name="connsiteX306" fmla="*/ 2317376 w 2661966"/>
                          <a:gd name="connsiteY306" fmla="*/ 3025740 h 3370881"/>
                          <a:gd name="connsiteX307" fmla="*/ 2303929 w 2661966"/>
                          <a:gd name="connsiteY307" fmla="*/ 3048152 h 3370881"/>
                          <a:gd name="connsiteX308" fmla="*/ 2290482 w 2661966"/>
                          <a:gd name="connsiteY308" fmla="*/ 3079529 h 3370881"/>
                          <a:gd name="connsiteX309" fmla="*/ 2272553 w 2661966"/>
                          <a:gd name="connsiteY309" fmla="*/ 3084011 h 3370881"/>
                          <a:gd name="connsiteX310" fmla="*/ 2259106 w 2661966"/>
                          <a:gd name="connsiteY310" fmla="*/ 3088493 h 3370881"/>
                          <a:gd name="connsiteX311" fmla="*/ 2241176 w 2661966"/>
                          <a:gd name="connsiteY311" fmla="*/ 3092976 h 3370881"/>
                          <a:gd name="connsiteX312" fmla="*/ 2209800 w 2661966"/>
                          <a:gd name="connsiteY312" fmla="*/ 3101940 h 3370881"/>
                          <a:gd name="connsiteX313" fmla="*/ 2205318 w 2661966"/>
                          <a:gd name="connsiteY313" fmla="*/ 3039187 h 3370881"/>
                          <a:gd name="connsiteX314" fmla="*/ 2218765 w 2661966"/>
                          <a:gd name="connsiteY314" fmla="*/ 3021258 h 3370881"/>
                          <a:gd name="connsiteX315" fmla="*/ 2245659 w 2661966"/>
                          <a:gd name="connsiteY315" fmla="*/ 2971952 h 3370881"/>
                          <a:gd name="connsiteX316" fmla="*/ 2268070 w 2661966"/>
                          <a:gd name="connsiteY316" fmla="*/ 2945058 h 3370881"/>
                          <a:gd name="connsiteX317" fmla="*/ 2298550 w 2661966"/>
                          <a:gd name="connsiteY317" fmla="*/ 2568540 h 3370881"/>
                          <a:gd name="connsiteX318" fmla="*/ 2284986 w 2661966"/>
                          <a:gd name="connsiteY318" fmla="*/ 2532681 h 3370881"/>
                          <a:gd name="connsiteX319" fmla="*/ 2293273 w 2661966"/>
                          <a:gd name="connsiteY319" fmla="*/ 2496653 h 3370881"/>
                          <a:gd name="connsiteX320" fmla="*/ 2278152 w 2661966"/>
                          <a:gd name="connsiteY320" fmla="*/ 2475178 h 3370881"/>
                          <a:gd name="connsiteX321" fmla="*/ 2245659 w 2661966"/>
                          <a:gd name="connsiteY321" fmla="*/ 2389247 h 3370881"/>
                          <a:gd name="connsiteX322" fmla="*/ 2195507 w 2661966"/>
                          <a:gd name="connsiteY322" fmla="*/ 2241328 h 3370881"/>
                          <a:gd name="connsiteX323" fmla="*/ 2083786 w 2661966"/>
                          <a:gd name="connsiteY323" fmla="*/ 2040300 h 3370881"/>
                          <a:gd name="connsiteX324" fmla="*/ 2048773 w 2661966"/>
                          <a:gd name="connsiteY324" fmla="*/ 2017971 h 3370881"/>
                          <a:gd name="connsiteX325" fmla="*/ 2074314 w 2661966"/>
                          <a:gd name="connsiteY325" fmla="*/ 2011967 h 3370881"/>
                          <a:gd name="connsiteX326" fmla="*/ 2034988 w 2661966"/>
                          <a:gd name="connsiteY326" fmla="*/ 2003764 h 3370881"/>
                          <a:gd name="connsiteX327" fmla="*/ 2026023 w 2661966"/>
                          <a:gd name="connsiteY327" fmla="*/ 2026176 h 3370881"/>
                          <a:gd name="connsiteX328" fmla="*/ 2021541 w 2661966"/>
                          <a:gd name="connsiteY328" fmla="*/ 2039623 h 3370881"/>
                          <a:gd name="connsiteX329" fmla="*/ 1999129 w 2661966"/>
                          <a:gd name="connsiteY329" fmla="*/ 2053070 h 3370881"/>
                          <a:gd name="connsiteX330" fmla="*/ 1990165 w 2661966"/>
                          <a:gd name="connsiteY330" fmla="*/ 2070999 h 3370881"/>
                          <a:gd name="connsiteX331" fmla="*/ 1967753 w 2661966"/>
                          <a:gd name="connsiteY331" fmla="*/ 2106858 h 3370881"/>
                          <a:gd name="connsiteX332" fmla="*/ 1981200 w 2661966"/>
                          <a:gd name="connsiteY332" fmla="*/ 2223399 h 3370881"/>
                          <a:gd name="connsiteX333" fmla="*/ 1994647 w 2661966"/>
                          <a:gd name="connsiteY333" fmla="*/ 2254776 h 3370881"/>
                          <a:gd name="connsiteX334" fmla="*/ 2003612 w 2661966"/>
                          <a:gd name="connsiteY334" fmla="*/ 2272705 h 3370881"/>
                          <a:gd name="connsiteX335" fmla="*/ 2026023 w 2661966"/>
                          <a:gd name="connsiteY335" fmla="*/ 2304081 h 3370881"/>
                          <a:gd name="connsiteX336" fmla="*/ 2043953 w 2661966"/>
                          <a:gd name="connsiteY336" fmla="*/ 2348905 h 3370881"/>
                          <a:gd name="connsiteX337" fmla="*/ 2061882 w 2661966"/>
                          <a:gd name="connsiteY337" fmla="*/ 2371317 h 3370881"/>
                          <a:gd name="connsiteX338" fmla="*/ 2088776 w 2661966"/>
                          <a:gd name="connsiteY338" fmla="*/ 2434070 h 3370881"/>
                          <a:gd name="connsiteX339" fmla="*/ 2102223 w 2661966"/>
                          <a:gd name="connsiteY339" fmla="*/ 2465446 h 3370881"/>
                          <a:gd name="connsiteX340" fmla="*/ 2106706 w 2661966"/>
                          <a:gd name="connsiteY340" fmla="*/ 2496823 h 3370881"/>
                          <a:gd name="connsiteX341" fmla="*/ 2124635 w 2661966"/>
                          <a:gd name="connsiteY341" fmla="*/ 2559576 h 3370881"/>
                          <a:gd name="connsiteX342" fmla="*/ 2138082 w 2661966"/>
                          <a:gd name="connsiteY342" fmla="*/ 2649223 h 3370881"/>
                          <a:gd name="connsiteX343" fmla="*/ 2147047 w 2661966"/>
                          <a:gd name="connsiteY343" fmla="*/ 2685081 h 3370881"/>
                          <a:gd name="connsiteX344" fmla="*/ 2151529 w 2661966"/>
                          <a:gd name="connsiteY344" fmla="*/ 2716458 h 3370881"/>
                          <a:gd name="connsiteX345" fmla="*/ 2160494 w 2661966"/>
                          <a:gd name="connsiteY345" fmla="*/ 2770246 h 3370881"/>
                          <a:gd name="connsiteX346" fmla="*/ 2156012 w 2661966"/>
                          <a:gd name="connsiteY346" fmla="*/ 2962987 h 3370881"/>
                          <a:gd name="connsiteX347" fmla="*/ 2138082 w 2661966"/>
                          <a:gd name="connsiteY347" fmla="*/ 3043670 h 3370881"/>
                          <a:gd name="connsiteX348" fmla="*/ 2133600 w 2661966"/>
                          <a:gd name="connsiteY348" fmla="*/ 3061599 h 3370881"/>
                          <a:gd name="connsiteX349" fmla="*/ 2120153 w 2661966"/>
                          <a:gd name="connsiteY349" fmla="*/ 3079529 h 3370881"/>
                          <a:gd name="connsiteX350" fmla="*/ 2111188 w 2661966"/>
                          <a:gd name="connsiteY350" fmla="*/ 3106423 h 3370881"/>
                          <a:gd name="connsiteX351" fmla="*/ 2088776 w 2661966"/>
                          <a:gd name="connsiteY351" fmla="*/ 3137799 h 3370881"/>
                          <a:gd name="connsiteX352" fmla="*/ 2075329 w 2661966"/>
                          <a:gd name="connsiteY352" fmla="*/ 3164693 h 3370881"/>
                          <a:gd name="connsiteX353" fmla="*/ 2061882 w 2661966"/>
                          <a:gd name="connsiteY353" fmla="*/ 3169176 h 3370881"/>
                          <a:gd name="connsiteX354" fmla="*/ 2021541 w 2661966"/>
                          <a:gd name="connsiteY354" fmla="*/ 3164693 h 3370881"/>
                          <a:gd name="connsiteX355" fmla="*/ 2012576 w 2661966"/>
                          <a:gd name="connsiteY355" fmla="*/ 3119870 h 3370881"/>
                          <a:gd name="connsiteX356" fmla="*/ 2048435 w 2661966"/>
                          <a:gd name="connsiteY356" fmla="*/ 3021258 h 3370881"/>
                          <a:gd name="connsiteX357" fmla="*/ 2048435 w 2661966"/>
                          <a:gd name="connsiteY357" fmla="*/ 3021258 h 3370881"/>
                          <a:gd name="connsiteX358" fmla="*/ 2061882 w 2661966"/>
                          <a:gd name="connsiteY358" fmla="*/ 2967470 h 3370881"/>
                          <a:gd name="connsiteX359" fmla="*/ 2070847 w 2661966"/>
                          <a:gd name="connsiteY359" fmla="*/ 2882305 h 3370881"/>
                          <a:gd name="connsiteX360" fmla="*/ 2066365 w 2661966"/>
                          <a:gd name="connsiteY360" fmla="*/ 2725423 h 3370881"/>
                          <a:gd name="connsiteX361" fmla="*/ 2043953 w 2661966"/>
                          <a:gd name="connsiteY361" fmla="*/ 2649223 h 3370881"/>
                          <a:gd name="connsiteX362" fmla="*/ 2030506 w 2661966"/>
                          <a:gd name="connsiteY362" fmla="*/ 2622329 h 3370881"/>
                          <a:gd name="connsiteX363" fmla="*/ 2017059 w 2661966"/>
                          <a:gd name="connsiteY363" fmla="*/ 2581987 h 3370881"/>
                          <a:gd name="connsiteX364" fmla="*/ 1981200 w 2661966"/>
                          <a:gd name="connsiteY364" fmla="*/ 2514752 h 3370881"/>
                          <a:gd name="connsiteX365" fmla="*/ 1972235 w 2661966"/>
                          <a:gd name="connsiteY365" fmla="*/ 2501305 h 3370881"/>
                          <a:gd name="connsiteX366" fmla="*/ 1958788 w 2661966"/>
                          <a:gd name="connsiteY366" fmla="*/ 2478893 h 3370881"/>
                          <a:gd name="connsiteX367" fmla="*/ 1905000 w 2661966"/>
                          <a:gd name="connsiteY367" fmla="*/ 2398211 h 3370881"/>
                          <a:gd name="connsiteX368" fmla="*/ 1882588 w 2661966"/>
                          <a:gd name="connsiteY368" fmla="*/ 2357870 h 3370881"/>
                          <a:gd name="connsiteX369" fmla="*/ 1869141 w 2661966"/>
                          <a:gd name="connsiteY369" fmla="*/ 2339940 h 3370881"/>
                          <a:gd name="connsiteX370" fmla="*/ 1806388 w 2661966"/>
                          <a:gd name="connsiteY370" fmla="*/ 2313046 h 3370881"/>
                          <a:gd name="connsiteX371" fmla="*/ 1779494 w 2661966"/>
                          <a:gd name="connsiteY371" fmla="*/ 2304081 h 3370881"/>
                          <a:gd name="connsiteX372" fmla="*/ 1752600 w 2661966"/>
                          <a:gd name="connsiteY372" fmla="*/ 2299599 h 3370881"/>
                          <a:gd name="connsiteX373" fmla="*/ 1680882 w 2661966"/>
                          <a:gd name="connsiteY373" fmla="*/ 2277187 h 3370881"/>
                          <a:gd name="connsiteX374" fmla="*/ 1719025 w 2661966"/>
                          <a:gd name="connsiteY374" fmla="*/ 2281331 h 3370881"/>
                          <a:gd name="connsiteX375" fmla="*/ 1756997 w 2661966"/>
                          <a:gd name="connsiteY375" fmla="*/ 2289450 h 3370881"/>
                          <a:gd name="connsiteX376" fmla="*/ 1656440 w 2661966"/>
                          <a:gd name="connsiteY376" fmla="*/ 2298583 h 3370881"/>
                          <a:gd name="connsiteX377" fmla="*/ 1537447 w 2661966"/>
                          <a:gd name="connsiteY377" fmla="*/ 2329960 h 3370881"/>
                          <a:gd name="connsiteX378" fmla="*/ 1571993 w 2661966"/>
                          <a:gd name="connsiteY378" fmla="*/ 2317957 h 3370881"/>
                          <a:gd name="connsiteX379" fmla="*/ 1509707 w 2661966"/>
                          <a:gd name="connsiteY379" fmla="*/ 2338926 h 3370881"/>
                          <a:gd name="connsiteX380" fmla="*/ 1500444 w 2661966"/>
                          <a:gd name="connsiteY380" fmla="*/ 2355271 h 3370881"/>
                          <a:gd name="connsiteX381" fmla="*/ 1402678 w 2661966"/>
                          <a:gd name="connsiteY381" fmla="*/ 2339641 h 3370881"/>
                          <a:gd name="connsiteX382" fmla="*/ 1322892 w 2661966"/>
                          <a:gd name="connsiteY382" fmla="*/ 2336952 h 3370881"/>
                          <a:gd name="connsiteX383" fmla="*/ 1199384 w 2661966"/>
                          <a:gd name="connsiteY383" fmla="*/ 2307041 h 3370881"/>
                          <a:gd name="connsiteX384" fmla="*/ 1066800 w 2661966"/>
                          <a:gd name="connsiteY384" fmla="*/ 2272705 h 3370881"/>
                          <a:gd name="connsiteX385" fmla="*/ 1030941 w 2661966"/>
                          <a:gd name="connsiteY385" fmla="*/ 2263740 h 3370881"/>
                          <a:gd name="connsiteX386" fmla="*/ 986118 w 2661966"/>
                          <a:gd name="connsiteY386" fmla="*/ 2241329 h 3370881"/>
                          <a:gd name="connsiteX387" fmla="*/ 968188 w 2661966"/>
                          <a:gd name="connsiteY387" fmla="*/ 2232364 h 3370881"/>
                          <a:gd name="connsiteX388" fmla="*/ 936812 w 2661966"/>
                          <a:gd name="connsiteY388" fmla="*/ 2214434 h 3370881"/>
                          <a:gd name="connsiteX389" fmla="*/ 905435 w 2661966"/>
                          <a:gd name="connsiteY389" fmla="*/ 2196505 h 3370881"/>
                          <a:gd name="connsiteX390" fmla="*/ 869576 w 2661966"/>
                          <a:gd name="connsiteY390" fmla="*/ 2209952 h 3370881"/>
                          <a:gd name="connsiteX391" fmla="*/ 856129 w 2661966"/>
                          <a:gd name="connsiteY391" fmla="*/ 2227881 h 3370881"/>
                          <a:gd name="connsiteX392" fmla="*/ 815788 w 2661966"/>
                          <a:gd name="connsiteY392" fmla="*/ 2268223 h 3370881"/>
                          <a:gd name="connsiteX393" fmla="*/ 788894 w 2661966"/>
                          <a:gd name="connsiteY393" fmla="*/ 2290634 h 3370881"/>
                          <a:gd name="connsiteX394" fmla="*/ 762000 w 2661966"/>
                          <a:gd name="connsiteY394" fmla="*/ 2313046 h 3370881"/>
                          <a:gd name="connsiteX395" fmla="*/ 753035 w 2661966"/>
                          <a:gd name="connsiteY395" fmla="*/ 2326493 h 3370881"/>
                          <a:gd name="connsiteX396" fmla="*/ 735106 w 2661966"/>
                          <a:gd name="connsiteY396" fmla="*/ 2339940 h 3370881"/>
                          <a:gd name="connsiteX397" fmla="*/ 712694 w 2661966"/>
                          <a:gd name="connsiteY397" fmla="*/ 2362352 h 3370881"/>
                          <a:gd name="connsiteX398" fmla="*/ 694765 w 2661966"/>
                          <a:gd name="connsiteY398" fmla="*/ 2375799 h 3370881"/>
                          <a:gd name="connsiteX399" fmla="*/ 681318 w 2661966"/>
                          <a:gd name="connsiteY399" fmla="*/ 2393729 h 3370881"/>
                          <a:gd name="connsiteX400" fmla="*/ 667870 w 2661966"/>
                          <a:gd name="connsiteY400" fmla="*/ 2402693 h 3370881"/>
                          <a:gd name="connsiteX401" fmla="*/ 623047 w 2661966"/>
                          <a:gd name="connsiteY401" fmla="*/ 2443034 h 3370881"/>
                          <a:gd name="connsiteX402" fmla="*/ 600635 w 2661966"/>
                          <a:gd name="connsiteY402" fmla="*/ 2474411 h 3370881"/>
                          <a:gd name="connsiteX403" fmla="*/ 587188 w 2661966"/>
                          <a:gd name="connsiteY403" fmla="*/ 2514752 h 3370881"/>
                          <a:gd name="connsiteX404" fmla="*/ 582706 w 2661966"/>
                          <a:gd name="connsiteY404" fmla="*/ 2546129 h 3370881"/>
                          <a:gd name="connsiteX405" fmla="*/ 596153 w 2661966"/>
                          <a:gd name="connsiteY405" fmla="*/ 2635776 h 3370881"/>
                          <a:gd name="connsiteX406" fmla="*/ 600635 w 2661966"/>
                          <a:gd name="connsiteY406" fmla="*/ 2653705 h 3370881"/>
                          <a:gd name="connsiteX407" fmla="*/ 609600 w 2661966"/>
                          <a:gd name="connsiteY407" fmla="*/ 2671634 h 3370881"/>
                          <a:gd name="connsiteX408" fmla="*/ 614082 w 2661966"/>
                          <a:gd name="connsiteY408" fmla="*/ 2689564 h 3370881"/>
                          <a:gd name="connsiteX409" fmla="*/ 623047 w 2661966"/>
                          <a:gd name="connsiteY409" fmla="*/ 2711976 h 3370881"/>
                          <a:gd name="connsiteX410" fmla="*/ 627529 w 2661966"/>
                          <a:gd name="connsiteY410" fmla="*/ 2734387 h 3370881"/>
                          <a:gd name="connsiteX411" fmla="*/ 640976 w 2661966"/>
                          <a:gd name="connsiteY411" fmla="*/ 2765764 h 3370881"/>
                          <a:gd name="connsiteX412" fmla="*/ 645459 w 2661966"/>
                          <a:gd name="connsiteY412" fmla="*/ 2779211 h 3370881"/>
                          <a:gd name="connsiteX413" fmla="*/ 658906 w 2661966"/>
                          <a:gd name="connsiteY413" fmla="*/ 2801623 h 3370881"/>
                          <a:gd name="connsiteX414" fmla="*/ 676835 w 2661966"/>
                          <a:gd name="connsiteY414" fmla="*/ 2864376 h 3370881"/>
                          <a:gd name="connsiteX415" fmla="*/ 690282 w 2661966"/>
                          <a:gd name="connsiteY415" fmla="*/ 2895752 h 3370881"/>
                          <a:gd name="connsiteX416" fmla="*/ 699247 w 2661966"/>
                          <a:gd name="connsiteY416" fmla="*/ 2940576 h 3370881"/>
                          <a:gd name="connsiteX417" fmla="*/ 703729 w 2661966"/>
                          <a:gd name="connsiteY417" fmla="*/ 2967470 h 3370881"/>
                          <a:gd name="connsiteX418" fmla="*/ 717176 w 2661966"/>
                          <a:gd name="connsiteY418" fmla="*/ 2994364 h 3370881"/>
                          <a:gd name="connsiteX419" fmla="*/ 735106 w 2661966"/>
                          <a:gd name="connsiteY419" fmla="*/ 3052634 h 3370881"/>
                          <a:gd name="connsiteX420" fmla="*/ 739588 w 2661966"/>
                          <a:gd name="connsiteY420" fmla="*/ 3079529 h 3370881"/>
                          <a:gd name="connsiteX421" fmla="*/ 762000 w 2661966"/>
                          <a:gd name="connsiteY421" fmla="*/ 3142281 h 3370881"/>
                          <a:gd name="connsiteX422" fmla="*/ 766482 w 2661966"/>
                          <a:gd name="connsiteY422" fmla="*/ 3231929 h 3370881"/>
                          <a:gd name="connsiteX423" fmla="*/ 770965 w 2661966"/>
                          <a:gd name="connsiteY423" fmla="*/ 3254340 h 3370881"/>
                          <a:gd name="connsiteX424" fmla="*/ 775447 w 2661966"/>
                          <a:gd name="connsiteY424" fmla="*/ 3285717 h 3370881"/>
                          <a:gd name="connsiteX425" fmla="*/ 748553 w 2661966"/>
                          <a:gd name="connsiteY425" fmla="*/ 3335023 h 3370881"/>
                          <a:gd name="connsiteX426" fmla="*/ 721659 w 2661966"/>
                          <a:gd name="connsiteY426" fmla="*/ 3343987 h 3370881"/>
                          <a:gd name="connsiteX427" fmla="*/ 708212 w 2661966"/>
                          <a:gd name="connsiteY427" fmla="*/ 3348470 h 3370881"/>
                          <a:gd name="connsiteX428" fmla="*/ 623047 w 2661966"/>
                          <a:gd name="connsiteY428" fmla="*/ 3330540 h 3370881"/>
                          <a:gd name="connsiteX429" fmla="*/ 609600 w 2661966"/>
                          <a:gd name="connsiteY429" fmla="*/ 3308129 h 3370881"/>
                          <a:gd name="connsiteX430" fmla="*/ 591670 w 2661966"/>
                          <a:gd name="connsiteY430" fmla="*/ 3267787 h 3370881"/>
                          <a:gd name="connsiteX431" fmla="*/ 560294 w 2661966"/>
                          <a:gd name="connsiteY431" fmla="*/ 3209517 h 3370881"/>
                          <a:gd name="connsiteX432" fmla="*/ 551329 w 2661966"/>
                          <a:gd name="connsiteY432" fmla="*/ 3196070 h 3370881"/>
                          <a:gd name="connsiteX433" fmla="*/ 528918 w 2661966"/>
                          <a:gd name="connsiteY433" fmla="*/ 3173658 h 3370881"/>
                          <a:gd name="connsiteX434" fmla="*/ 519953 w 2661966"/>
                          <a:gd name="connsiteY434" fmla="*/ 3128834 h 3370881"/>
                          <a:gd name="connsiteX435" fmla="*/ 524435 w 2661966"/>
                          <a:gd name="connsiteY435" fmla="*/ 3101940 h 3370881"/>
                          <a:gd name="connsiteX436" fmla="*/ 528918 w 2661966"/>
                          <a:gd name="connsiteY436" fmla="*/ 3088493 h 3370881"/>
                          <a:gd name="connsiteX437" fmla="*/ 542365 w 2661966"/>
                          <a:gd name="connsiteY437" fmla="*/ 3052634 h 3370881"/>
                          <a:gd name="connsiteX438" fmla="*/ 484094 w 2661966"/>
                          <a:gd name="connsiteY438" fmla="*/ 2886787 h 3370881"/>
                          <a:gd name="connsiteX439" fmla="*/ 443753 w 2661966"/>
                          <a:gd name="connsiteY439" fmla="*/ 2779211 h 3370881"/>
                          <a:gd name="connsiteX440" fmla="*/ 439270 w 2661966"/>
                          <a:gd name="connsiteY440" fmla="*/ 2752317 h 3370881"/>
                          <a:gd name="connsiteX441" fmla="*/ 430306 w 2661966"/>
                          <a:gd name="connsiteY441" fmla="*/ 2716458 h 3370881"/>
                          <a:gd name="connsiteX442" fmla="*/ 425823 w 2661966"/>
                          <a:gd name="connsiteY442" fmla="*/ 2680599 h 3370881"/>
                          <a:gd name="connsiteX443" fmla="*/ 398929 w 2661966"/>
                          <a:gd name="connsiteY443" fmla="*/ 2599917 h 3370881"/>
                          <a:gd name="connsiteX444" fmla="*/ 385482 w 2661966"/>
                          <a:gd name="connsiteY444" fmla="*/ 2568540 h 3370881"/>
                          <a:gd name="connsiteX445" fmla="*/ 381000 w 2661966"/>
                          <a:gd name="connsiteY445" fmla="*/ 2550611 h 3370881"/>
                          <a:gd name="connsiteX446" fmla="*/ 372035 w 2661966"/>
                          <a:gd name="connsiteY446" fmla="*/ 2483376 h 3370881"/>
                          <a:gd name="connsiteX447" fmla="*/ 367553 w 2661966"/>
                          <a:gd name="connsiteY447" fmla="*/ 2469929 h 3370881"/>
                          <a:gd name="connsiteX448" fmla="*/ 407894 w 2661966"/>
                          <a:gd name="connsiteY448" fmla="*/ 2451999 h 3370881"/>
                          <a:gd name="connsiteX449" fmla="*/ 515470 w 2661966"/>
                          <a:gd name="connsiteY449" fmla="*/ 2407176 h 3370881"/>
                          <a:gd name="connsiteX450" fmla="*/ 578223 w 2661966"/>
                          <a:gd name="connsiteY450" fmla="*/ 2353387 h 3370881"/>
                          <a:gd name="connsiteX451" fmla="*/ 587188 w 2661966"/>
                          <a:gd name="connsiteY451" fmla="*/ 2330976 h 3370881"/>
                          <a:gd name="connsiteX452" fmla="*/ 614082 w 2661966"/>
                          <a:gd name="connsiteY452" fmla="*/ 2254776 h 3370881"/>
                          <a:gd name="connsiteX453" fmla="*/ 649941 w 2661966"/>
                          <a:gd name="connsiteY453" fmla="*/ 2200987 h 3370881"/>
                          <a:gd name="connsiteX454" fmla="*/ 690282 w 2661966"/>
                          <a:gd name="connsiteY454" fmla="*/ 2174093 h 3370881"/>
                          <a:gd name="connsiteX455" fmla="*/ 703729 w 2661966"/>
                          <a:gd name="connsiteY455" fmla="*/ 2165129 h 3370881"/>
                          <a:gd name="connsiteX456" fmla="*/ 739588 w 2661966"/>
                          <a:gd name="connsiteY456" fmla="*/ 2147199 h 3370881"/>
                          <a:gd name="connsiteX457" fmla="*/ 708212 w 2661966"/>
                          <a:gd name="connsiteY457" fmla="*/ 2187540 h 3370881"/>
                          <a:gd name="connsiteX458" fmla="*/ 654423 w 2661966"/>
                          <a:gd name="connsiteY458" fmla="*/ 2241329 h 3370881"/>
                          <a:gd name="connsiteX459" fmla="*/ 636494 w 2661966"/>
                          <a:gd name="connsiteY459" fmla="*/ 2259258 h 3370881"/>
                          <a:gd name="connsiteX460" fmla="*/ 614082 w 2661966"/>
                          <a:gd name="connsiteY460" fmla="*/ 2286152 h 3370881"/>
                          <a:gd name="connsiteX461" fmla="*/ 592179 w 2661966"/>
                          <a:gd name="connsiteY461" fmla="*/ 2282347 h 3370881"/>
                          <a:gd name="connsiteX462" fmla="*/ 555980 w 2661966"/>
                          <a:gd name="connsiteY462" fmla="*/ 2313892 h 3370881"/>
                          <a:gd name="connsiteX463" fmla="*/ 524435 w 2661966"/>
                          <a:gd name="connsiteY463" fmla="*/ 2348905 h 3370881"/>
                          <a:gd name="connsiteX464" fmla="*/ 502023 w 2661966"/>
                          <a:gd name="connsiteY464" fmla="*/ 2362352 h 3370881"/>
                          <a:gd name="connsiteX465" fmla="*/ 461682 w 2661966"/>
                          <a:gd name="connsiteY465" fmla="*/ 2389246 h 3370881"/>
                          <a:gd name="connsiteX466" fmla="*/ 448235 w 2661966"/>
                          <a:gd name="connsiteY466" fmla="*/ 2398211 h 3370881"/>
                          <a:gd name="connsiteX467" fmla="*/ 430306 w 2661966"/>
                          <a:gd name="connsiteY467" fmla="*/ 2407176 h 3370881"/>
                          <a:gd name="connsiteX468" fmla="*/ 412376 w 2661966"/>
                          <a:gd name="connsiteY468" fmla="*/ 2420623 h 3370881"/>
                          <a:gd name="connsiteX469" fmla="*/ 389965 w 2661966"/>
                          <a:gd name="connsiteY469" fmla="*/ 2429587 h 3370881"/>
                          <a:gd name="connsiteX470" fmla="*/ 372035 w 2661966"/>
                          <a:gd name="connsiteY470" fmla="*/ 2443034 h 3370881"/>
                          <a:gd name="connsiteX471" fmla="*/ 318247 w 2661966"/>
                          <a:gd name="connsiteY471" fmla="*/ 2474411 h 3370881"/>
                          <a:gd name="connsiteX472" fmla="*/ 304800 w 2661966"/>
                          <a:gd name="connsiteY472" fmla="*/ 2492340 h 3370881"/>
                          <a:gd name="connsiteX473" fmla="*/ 282388 w 2661966"/>
                          <a:gd name="connsiteY473" fmla="*/ 2519234 h 3370881"/>
                          <a:gd name="connsiteX474" fmla="*/ 295835 w 2661966"/>
                          <a:gd name="connsiteY474" fmla="*/ 2815070 h 3370881"/>
                          <a:gd name="connsiteX475" fmla="*/ 300318 w 2661966"/>
                          <a:gd name="connsiteY475" fmla="*/ 2837481 h 3370881"/>
                          <a:gd name="connsiteX476" fmla="*/ 304800 w 2661966"/>
                          <a:gd name="connsiteY476" fmla="*/ 2868858 h 3370881"/>
                          <a:gd name="connsiteX477" fmla="*/ 309282 w 2661966"/>
                          <a:gd name="connsiteY477" fmla="*/ 2927129 h 3370881"/>
                          <a:gd name="connsiteX478" fmla="*/ 322729 w 2661966"/>
                          <a:gd name="connsiteY478" fmla="*/ 2985399 h 3370881"/>
                          <a:gd name="connsiteX479" fmla="*/ 327212 w 2661966"/>
                          <a:gd name="connsiteY479" fmla="*/ 3012293 h 3370881"/>
                          <a:gd name="connsiteX480" fmla="*/ 331694 w 2661966"/>
                          <a:gd name="connsiteY480" fmla="*/ 3043670 h 3370881"/>
                          <a:gd name="connsiteX481" fmla="*/ 345141 w 2661966"/>
                          <a:gd name="connsiteY481" fmla="*/ 3070564 h 3370881"/>
                          <a:gd name="connsiteX482" fmla="*/ 367553 w 2661966"/>
                          <a:gd name="connsiteY482" fmla="*/ 3124352 h 3370881"/>
                          <a:gd name="connsiteX483" fmla="*/ 381000 w 2661966"/>
                          <a:gd name="connsiteY483" fmla="*/ 3182623 h 3370881"/>
                          <a:gd name="connsiteX484" fmla="*/ 389965 w 2661966"/>
                          <a:gd name="connsiteY484" fmla="*/ 3196070 h 3370881"/>
                          <a:gd name="connsiteX485" fmla="*/ 394447 w 2661966"/>
                          <a:gd name="connsiteY485" fmla="*/ 3213999 h 3370881"/>
                          <a:gd name="connsiteX486" fmla="*/ 412376 w 2661966"/>
                          <a:gd name="connsiteY486" fmla="*/ 3245376 h 3370881"/>
                          <a:gd name="connsiteX487" fmla="*/ 416859 w 2661966"/>
                          <a:gd name="connsiteY487" fmla="*/ 3258823 h 3370881"/>
                          <a:gd name="connsiteX488" fmla="*/ 425823 w 2661966"/>
                          <a:gd name="connsiteY488" fmla="*/ 3272270 h 3370881"/>
                          <a:gd name="connsiteX489" fmla="*/ 439270 w 2661966"/>
                          <a:gd name="connsiteY489" fmla="*/ 3303646 h 3370881"/>
                          <a:gd name="connsiteX490" fmla="*/ 439270 w 2661966"/>
                          <a:gd name="connsiteY490" fmla="*/ 3352952 h 3370881"/>
                          <a:gd name="connsiteX491" fmla="*/ 430306 w 2661966"/>
                          <a:gd name="connsiteY491" fmla="*/ 3366399 h 3370881"/>
                          <a:gd name="connsiteX492" fmla="*/ 412376 w 2661966"/>
                          <a:gd name="connsiteY492" fmla="*/ 3370881 h 3370881"/>
                          <a:gd name="connsiteX493" fmla="*/ 295835 w 2661966"/>
                          <a:gd name="connsiteY493" fmla="*/ 3357434 h 3370881"/>
                          <a:gd name="connsiteX494" fmla="*/ 264459 w 2661966"/>
                          <a:gd name="connsiteY494" fmla="*/ 3276752 h 3370881"/>
                          <a:gd name="connsiteX495" fmla="*/ 259976 w 2661966"/>
                          <a:gd name="connsiteY495" fmla="*/ 3240893 h 3370881"/>
                          <a:gd name="connsiteX496" fmla="*/ 246529 w 2661966"/>
                          <a:gd name="connsiteY496" fmla="*/ 3178140 h 3370881"/>
                          <a:gd name="connsiteX497" fmla="*/ 237565 w 2661966"/>
                          <a:gd name="connsiteY497" fmla="*/ 3084011 h 3370881"/>
                          <a:gd name="connsiteX498" fmla="*/ 228600 w 2661966"/>
                          <a:gd name="connsiteY498" fmla="*/ 3057117 h 3370881"/>
                          <a:gd name="connsiteX499" fmla="*/ 219635 w 2661966"/>
                          <a:gd name="connsiteY499" fmla="*/ 3021258 h 3370881"/>
                          <a:gd name="connsiteX500" fmla="*/ 206188 w 2661966"/>
                          <a:gd name="connsiteY500" fmla="*/ 2980917 h 3370881"/>
                          <a:gd name="connsiteX501" fmla="*/ 201706 w 2661966"/>
                          <a:gd name="connsiteY501" fmla="*/ 2949540 h 3370881"/>
                          <a:gd name="connsiteX502" fmla="*/ 197223 w 2661966"/>
                          <a:gd name="connsiteY502" fmla="*/ 2927129 h 3370881"/>
                          <a:gd name="connsiteX503" fmla="*/ 192741 w 2661966"/>
                          <a:gd name="connsiteY503" fmla="*/ 2891270 h 3370881"/>
                          <a:gd name="connsiteX504" fmla="*/ 188259 w 2661966"/>
                          <a:gd name="connsiteY504" fmla="*/ 2850929 h 3370881"/>
                          <a:gd name="connsiteX505" fmla="*/ 179294 w 2661966"/>
                          <a:gd name="connsiteY505" fmla="*/ 2824034 h 3370881"/>
                          <a:gd name="connsiteX506" fmla="*/ 165847 w 2661966"/>
                          <a:gd name="connsiteY506" fmla="*/ 2774729 h 3370881"/>
                          <a:gd name="connsiteX507" fmla="*/ 161365 w 2661966"/>
                          <a:gd name="connsiteY507" fmla="*/ 2747834 h 3370881"/>
                          <a:gd name="connsiteX508" fmla="*/ 156882 w 2661966"/>
                          <a:gd name="connsiteY508" fmla="*/ 2559576 h 3370881"/>
                          <a:gd name="connsiteX509" fmla="*/ 152400 w 2661966"/>
                          <a:gd name="connsiteY509" fmla="*/ 2519234 h 3370881"/>
                          <a:gd name="connsiteX510" fmla="*/ 118035 w 2661966"/>
                          <a:gd name="connsiteY510" fmla="*/ 2400004 h 3370881"/>
                          <a:gd name="connsiteX511" fmla="*/ 117048 w 2661966"/>
                          <a:gd name="connsiteY511" fmla="*/ 2344423 h 3370881"/>
                          <a:gd name="connsiteX512" fmla="*/ 100106 w 2661966"/>
                          <a:gd name="connsiteY512" fmla="*/ 2330976 h 3370881"/>
                          <a:gd name="connsiteX513" fmla="*/ 138953 w 2661966"/>
                          <a:gd name="connsiteY513" fmla="*/ 2313046 h 3370881"/>
                          <a:gd name="connsiteX514" fmla="*/ 152400 w 2661966"/>
                          <a:gd name="connsiteY514" fmla="*/ 2304081 h 3370881"/>
                          <a:gd name="connsiteX515" fmla="*/ 170329 w 2661966"/>
                          <a:gd name="connsiteY515" fmla="*/ 2259258 h 3370881"/>
                          <a:gd name="connsiteX516" fmla="*/ 188259 w 2661966"/>
                          <a:gd name="connsiteY516" fmla="*/ 2223399 h 3370881"/>
                          <a:gd name="connsiteX517" fmla="*/ 206188 w 2661966"/>
                          <a:gd name="connsiteY517" fmla="*/ 2187540 h 3370881"/>
                          <a:gd name="connsiteX518" fmla="*/ 210670 w 2661966"/>
                          <a:gd name="connsiteY518" fmla="*/ 2174093 h 3370881"/>
                          <a:gd name="connsiteX519" fmla="*/ 219635 w 2661966"/>
                          <a:gd name="connsiteY519" fmla="*/ 2115823 h 3370881"/>
                          <a:gd name="connsiteX520" fmla="*/ 210670 w 2661966"/>
                          <a:gd name="connsiteY520" fmla="*/ 1958940 h 3370881"/>
                          <a:gd name="connsiteX521" fmla="*/ 192741 w 2661966"/>
                          <a:gd name="connsiteY521" fmla="*/ 1923081 h 3370881"/>
                          <a:gd name="connsiteX522" fmla="*/ 179294 w 2661966"/>
                          <a:gd name="connsiteY522" fmla="*/ 1891705 h 3370881"/>
                          <a:gd name="connsiteX523" fmla="*/ 165847 w 2661966"/>
                          <a:gd name="connsiteY523" fmla="*/ 1864811 h 3370881"/>
                          <a:gd name="connsiteX524" fmla="*/ 152400 w 2661966"/>
                          <a:gd name="connsiteY524" fmla="*/ 1833434 h 3370881"/>
                          <a:gd name="connsiteX525" fmla="*/ 143435 w 2661966"/>
                          <a:gd name="connsiteY525" fmla="*/ 1819987 h 3370881"/>
                          <a:gd name="connsiteX526" fmla="*/ 107576 w 2661966"/>
                          <a:gd name="connsiteY526" fmla="*/ 1784129 h 3370881"/>
                          <a:gd name="connsiteX527" fmla="*/ 94129 w 2661966"/>
                          <a:gd name="connsiteY527" fmla="*/ 1779646 h 3370881"/>
                          <a:gd name="connsiteX528" fmla="*/ 71718 w 2661966"/>
                          <a:gd name="connsiteY528" fmla="*/ 1770681 h 3370881"/>
                          <a:gd name="connsiteX529" fmla="*/ 58270 w 2661966"/>
                          <a:gd name="connsiteY529" fmla="*/ 1761717 h 3370881"/>
                          <a:gd name="connsiteX530" fmla="*/ 26894 w 2661966"/>
                          <a:gd name="connsiteY530" fmla="*/ 1730340 h 3370881"/>
                          <a:gd name="connsiteX531" fmla="*/ 0 w 2661966"/>
                          <a:gd name="connsiteY531" fmla="*/ 1707929 h 337088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  <a:cxn ang="0">
                            <a:pos x="connsiteX62" y="connsiteY62"/>
                          </a:cxn>
                          <a:cxn ang="0">
                            <a:pos x="connsiteX63" y="connsiteY63"/>
                          </a:cxn>
                          <a:cxn ang="0">
                            <a:pos x="connsiteX64" y="connsiteY64"/>
                          </a:cxn>
                          <a:cxn ang="0">
                            <a:pos x="connsiteX65" y="connsiteY65"/>
                          </a:cxn>
                          <a:cxn ang="0">
                            <a:pos x="connsiteX66" y="connsiteY66"/>
                          </a:cxn>
                          <a:cxn ang="0">
                            <a:pos x="connsiteX67" y="connsiteY67"/>
                          </a:cxn>
                          <a:cxn ang="0">
                            <a:pos x="connsiteX68" y="connsiteY68"/>
                          </a:cxn>
                          <a:cxn ang="0">
                            <a:pos x="connsiteX69" y="connsiteY69"/>
                          </a:cxn>
                          <a:cxn ang="0">
                            <a:pos x="connsiteX70" y="connsiteY70"/>
                          </a:cxn>
                          <a:cxn ang="0">
                            <a:pos x="connsiteX71" y="connsiteY71"/>
                          </a:cxn>
                          <a:cxn ang="0">
                            <a:pos x="connsiteX72" y="connsiteY72"/>
                          </a:cxn>
                          <a:cxn ang="0">
                            <a:pos x="connsiteX73" y="connsiteY73"/>
                          </a:cxn>
                          <a:cxn ang="0">
                            <a:pos x="connsiteX74" y="connsiteY74"/>
                          </a:cxn>
                          <a:cxn ang="0">
                            <a:pos x="connsiteX75" y="connsiteY75"/>
                          </a:cxn>
                          <a:cxn ang="0">
                            <a:pos x="connsiteX76" y="connsiteY76"/>
                          </a:cxn>
                          <a:cxn ang="0">
                            <a:pos x="connsiteX77" y="connsiteY77"/>
                          </a:cxn>
                          <a:cxn ang="0">
                            <a:pos x="connsiteX78" y="connsiteY78"/>
                          </a:cxn>
                          <a:cxn ang="0">
                            <a:pos x="connsiteX79" y="connsiteY79"/>
                          </a:cxn>
                          <a:cxn ang="0">
                            <a:pos x="connsiteX80" y="connsiteY80"/>
                          </a:cxn>
                          <a:cxn ang="0">
                            <a:pos x="connsiteX81" y="connsiteY81"/>
                          </a:cxn>
                          <a:cxn ang="0">
                            <a:pos x="connsiteX82" y="connsiteY82"/>
                          </a:cxn>
                          <a:cxn ang="0">
                            <a:pos x="connsiteX83" y="connsiteY83"/>
                          </a:cxn>
                          <a:cxn ang="0">
                            <a:pos x="connsiteX84" y="connsiteY84"/>
                          </a:cxn>
                          <a:cxn ang="0">
                            <a:pos x="connsiteX85" y="connsiteY85"/>
                          </a:cxn>
                          <a:cxn ang="0">
                            <a:pos x="connsiteX86" y="connsiteY86"/>
                          </a:cxn>
                          <a:cxn ang="0">
                            <a:pos x="connsiteX87" y="connsiteY87"/>
                          </a:cxn>
                          <a:cxn ang="0">
                            <a:pos x="connsiteX88" y="connsiteY88"/>
                          </a:cxn>
                          <a:cxn ang="0">
                            <a:pos x="connsiteX89" y="connsiteY89"/>
                          </a:cxn>
                          <a:cxn ang="0">
                            <a:pos x="connsiteX90" y="connsiteY90"/>
                          </a:cxn>
                          <a:cxn ang="0">
                            <a:pos x="connsiteX91" y="connsiteY91"/>
                          </a:cxn>
                          <a:cxn ang="0">
                            <a:pos x="connsiteX92" y="connsiteY92"/>
                          </a:cxn>
                          <a:cxn ang="0">
                            <a:pos x="connsiteX93" y="connsiteY93"/>
                          </a:cxn>
                          <a:cxn ang="0">
                            <a:pos x="connsiteX94" y="connsiteY94"/>
                          </a:cxn>
                          <a:cxn ang="0">
                            <a:pos x="connsiteX95" y="connsiteY95"/>
                          </a:cxn>
                          <a:cxn ang="0">
                            <a:pos x="connsiteX96" y="connsiteY96"/>
                          </a:cxn>
                          <a:cxn ang="0">
                            <a:pos x="connsiteX97" y="connsiteY97"/>
                          </a:cxn>
                          <a:cxn ang="0">
                            <a:pos x="connsiteX98" y="connsiteY98"/>
                          </a:cxn>
                          <a:cxn ang="0">
                            <a:pos x="connsiteX99" y="connsiteY99"/>
                          </a:cxn>
                          <a:cxn ang="0">
                            <a:pos x="connsiteX100" y="connsiteY100"/>
                          </a:cxn>
                          <a:cxn ang="0">
                            <a:pos x="connsiteX101" y="connsiteY101"/>
                          </a:cxn>
                          <a:cxn ang="0">
                            <a:pos x="connsiteX102" y="connsiteY102"/>
                          </a:cxn>
                          <a:cxn ang="0">
                            <a:pos x="connsiteX103" y="connsiteY103"/>
                          </a:cxn>
                          <a:cxn ang="0">
                            <a:pos x="connsiteX104" y="connsiteY104"/>
                          </a:cxn>
                          <a:cxn ang="0">
                            <a:pos x="connsiteX105" y="connsiteY105"/>
                          </a:cxn>
                          <a:cxn ang="0">
                            <a:pos x="connsiteX106" y="connsiteY106"/>
                          </a:cxn>
                          <a:cxn ang="0">
                            <a:pos x="connsiteX107" y="connsiteY107"/>
                          </a:cxn>
                          <a:cxn ang="0">
                            <a:pos x="connsiteX108" y="connsiteY108"/>
                          </a:cxn>
                          <a:cxn ang="0">
                            <a:pos x="connsiteX109" y="connsiteY109"/>
                          </a:cxn>
                          <a:cxn ang="0">
                            <a:pos x="connsiteX110" y="connsiteY110"/>
                          </a:cxn>
                          <a:cxn ang="0">
                            <a:pos x="connsiteX111" y="connsiteY111"/>
                          </a:cxn>
                          <a:cxn ang="0">
                            <a:pos x="connsiteX112" y="connsiteY112"/>
                          </a:cxn>
                          <a:cxn ang="0">
                            <a:pos x="connsiteX113" y="connsiteY113"/>
                          </a:cxn>
                          <a:cxn ang="0">
                            <a:pos x="connsiteX114" y="connsiteY114"/>
                          </a:cxn>
                          <a:cxn ang="0">
                            <a:pos x="connsiteX115" y="connsiteY115"/>
                          </a:cxn>
                          <a:cxn ang="0">
                            <a:pos x="connsiteX116" y="connsiteY116"/>
                          </a:cxn>
                          <a:cxn ang="0">
                            <a:pos x="connsiteX117" y="connsiteY117"/>
                          </a:cxn>
                          <a:cxn ang="0">
                            <a:pos x="connsiteX118" y="connsiteY118"/>
                          </a:cxn>
                          <a:cxn ang="0">
                            <a:pos x="connsiteX119" y="connsiteY119"/>
                          </a:cxn>
                          <a:cxn ang="0">
                            <a:pos x="connsiteX120" y="connsiteY120"/>
                          </a:cxn>
                          <a:cxn ang="0">
                            <a:pos x="connsiteX121" y="connsiteY121"/>
                          </a:cxn>
                          <a:cxn ang="0">
                            <a:pos x="connsiteX122" y="connsiteY122"/>
                          </a:cxn>
                          <a:cxn ang="0">
                            <a:pos x="connsiteX123" y="connsiteY123"/>
                          </a:cxn>
                          <a:cxn ang="0">
                            <a:pos x="connsiteX124" y="connsiteY124"/>
                          </a:cxn>
                          <a:cxn ang="0">
                            <a:pos x="connsiteX125" y="connsiteY125"/>
                          </a:cxn>
                          <a:cxn ang="0">
                            <a:pos x="connsiteX126" y="connsiteY126"/>
                          </a:cxn>
                          <a:cxn ang="0">
                            <a:pos x="connsiteX127" y="connsiteY127"/>
                          </a:cxn>
                          <a:cxn ang="0">
                            <a:pos x="connsiteX128" y="connsiteY128"/>
                          </a:cxn>
                          <a:cxn ang="0">
                            <a:pos x="connsiteX129" y="connsiteY129"/>
                          </a:cxn>
                          <a:cxn ang="0">
                            <a:pos x="connsiteX130" y="connsiteY130"/>
                          </a:cxn>
                          <a:cxn ang="0">
                            <a:pos x="connsiteX131" y="connsiteY131"/>
                          </a:cxn>
                          <a:cxn ang="0">
                            <a:pos x="connsiteX132" y="connsiteY132"/>
                          </a:cxn>
                          <a:cxn ang="0">
                            <a:pos x="connsiteX133" y="connsiteY133"/>
                          </a:cxn>
                          <a:cxn ang="0">
                            <a:pos x="connsiteX134" y="connsiteY134"/>
                          </a:cxn>
                          <a:cxn ang="0">
                            <a:pos x="connsiteX135" y="connsiteY135"/>
                          </a:cxn>
                          <a:cxn ang="0">
                            <a:pos x="connsiteX136" y="connsiteY136"/>
                          </a:cxn>
                          <a:cxn ang="0">
                            <a:pos x="connsiteX137" y="connsiteY137"/>
                          </a:cxn>
                          <a:cxn ang="0">
                            <a:pos x="connsiteX138" y="connsiteY138"/>
                          </a:cxn>
                          <a:cxn ang="0">
                            <a:pos x="connsiteX139" y="connsiteY139"/>
                          </a:cxn>
                          <a:cxn ang="0">
                            <a:pos x="connsiteX140" y="connsiteY140"/>
                          </a:cxn>
                          <a:cxn ang="0">
                            <a:pos x="connsiteX141" y="connsiteY141"/>
                          </a:cxn>
                          <a:cxn ang="0">
                            <a:pos x="connsiteX142" y="connsiteY142"/>
                          </a:cxn>
                          <a:cxn ang="0">
                            <a:pos x="connsiteX143" y="connsiteY143"/>
                          </a:cxn>
                          <a:cxn ang="0">
                            <a:pos x="connsiteX144" y="connsiteY144"/>
                          </a:cxn>
                          <a:cxn ang="0">
                            <a:pos x="connsiteX145" y="connsiteY145"/>
                          </a:cxn>
                          <a:cxn ang="0">
                            <a:pos x="connsiteX146" y="connsiteY146"/>
                          </a:cxn>
                          <a:cxn ang="0">
                            <a:pos x="connsiteX147" y="connsiteY147"/>
                          </a:cxn>
                          <a:cxn ang="0">
                            <a:pos x="connsiteX148" y="connsiteY148"/>
                          </a:cxn>
                          <a:cxn ang="0">
                            <a:pos x="connsiteX149" y="connsiteY149"/>
                          </a:cxn>
                          <a:cxn ang="0">
                            <a:pos x="connsiteX150" y="connsiteY150"/>
                          </a:cxn>
                          <a:cxn ang="0">
                            <a:pos x="connsiteX151" y="connsiteY151"/>
                          </a:cxn>
                          <a:cxn ang="0">
                            <a:pos x="connsiteX152" y="connsiteY152"/>
                          </a:cxn>
                          <a:cxn ang="0">
                            <a:pos x="connsiteX153" y="connsiteY153"/>
                          </a:cxn>
                          <a:cxn ang="0">
                            <a:pos x="connsiteX154" y="connsiteY154"/>
                          </a:cxn>
                          <a:cxn ang="0">
                            <a:pos x="connsiteX155" y="connsiteY155"/>
                          </a:cxn>
                          <a:cxn ang="0">
                            <a:pos x="connsiteX156" y="connsiteY156"/>
                          </a:cxn>
                          <a:cxn ang="0">
                            <a:pos x="connsiteX157" y="connsiteY157"/>
                          </a:cxn>
                          <a:cxn ang="0">
                            <a:pos x="connsiteX158" y="connsiteY158"/>
                          </a:cxn>
                          <a:cxn ang="0">
                            <a:pos x="connsiteX159" y="connsiteY159"/>
                          </a:cxn>
                          <a:cxn ang="0">
                            <a:pos x="connsiteX160" y="connsiteY160"/>
                          </a:cxn>
                          <a:cxn ang="0">
                            <a:pos x="connsiteX161" y="connsiteY161"/>
                          </a:cxn>
                          <a:cxn ang="0">
                            <a:pos x="connsiteX162" y="connsiteY162"/>
                          </a:cxn>
                          <a:cxn ang="0">
                            <a:pos x="connsiteX163" y="connsiteY163"/>
                          </a:cxn>
                          <a:cxn ang="0">
                            <a:pos x="connsiteX164" y="connsiteY164"/>
                          </a:cxn>
                          <a:cxn ang="0">
                            <a:pos x="connsiteX165" y="connsiteY165"/>
                          </a:cxn>
                          <a:cxn ang="0">
                            <a:pos x="connsiteX166" y="connsiteY166"/>
                          </a:cxn>
                          <a:cxn ang="0">
                            <a:pos x="connsiteX167" y="connsiteY167"/>
                          </a:cxn>
                          <a:cxn ang="0">
                            <a:pos x="connsiteX168" y="connsiteY168"/>
                          </a:cxn>
                          <a:cxn ang="0">
                            <a:pos x="connsiteX169" y="connsiteY169"/>
                          </a:cxn>
                          <a:cxn ang="0">
                            <a:pos x="connsiteX170" y="connsiteY170"/>
                          </a:cxn>
                          <a:cxn ang="0">
                            <a:pos x="connsiteX171" y="connsiteY171"/>
                          </a:cxn>
                          <a:cxn ang="0">
                            <a:pos x="connsiteX172" y="connsiteY172"/>
                          </a:cxn>
                          <a:cxn ang="0">
                            <a:pos x="connsiteX173" y="connsiteY173"/>
                          </a:cxn>
                          <a:cxn ang="0">
                            <a:pos x="connsiteX174" y="connsiteY174"/>
                          </a:cxn>
                          <a:cxn ang="0">
                            <a:pos x="connsiteX175" y="connsiteY175"/>
                          </a:cxn>
                          <a:cxn ang="0">
                            <a:pos x="connsiteX176" y="connsiteY176"/>
                          </a:cxn>
                          <a:cxn ang="0">
                            <a:pos x="connsiteX177" y="connsiteY177"/>
                          </a:cxn>
                          <a:cxn ang="0">
                            <a:pos x="connsiteX178" y="connsiteY178"/>
                          </a:cxn>
                          <a:cxn ang="0">
                            <a:pos x="connsiteX179" y="connsiteY179"/>
                          </a:cxn>
                          <a:cxn ang="0">
                            <a:pos x="connsiteX180" y="connsiteY180"/>
                          </a:cxn>
                          <a:cxn ang="0">
                            <a:pos x="connsiteX181" y="connsiteY181"/>
                          </a:cxn>
                          <a:cxn ang="0">
                            <a:pos x="connsiteX182" y="connsiteY182"/>
                          </a:cxn>
                          <a:cxn ang="0">
                            <a:pos x="connsiteX183" y="connsiteY183"/>
                          </a:cxn>
                          <a:cxn ang="0">
                            <a:pos x="connsiteX184" y="connsiteY184"/>
                          </a:cxn>
                          <a:cxn ang="0">
                            <a:pos x="connsiteX185" y="connsiteY185"/>
                          </a:cxn>
                          <a:cxn ang="0">
                            <a:pos x="connsiteX186" y="connsiteY186"/>
                          </a:cxn>
                          <a:cxn ang="0">
                            <a:pos x="connsiteX187" y="connsiteY187"/>
                          </a:cxn>
                          <a:cxn ang="0">
                            <a:pos x="connsiteX188" y="connsiteY188"/>
                          </a:cxn>
                          <a:cxn ang="0">
                            <a:pos x="connsiteX189" y="connsiteY189"/>
                          </a:cxn>
                          <a:cxn ang="0">
                            <a:pos x="connsiteX190" y="connsiteY190"/>
                          </a:cxn>
                          <a:cxn ang="0">
                            <a:pos x="connsiteX191" y="connsiteY191"/>
                          </a:cxn>
                          <a:cxn ang="0">
                            <a:pos x="connsiteX192" y="connsiteY192"/>
                          </a:cxn>
                          <a:cxn ang="0">
                            <a:pos x="connsiteX193" y="connsiteY193"/>
                          </a:cxn>
                          <a:cxn ang="0">
                            <a:pos x="connsiteX194" y="connsiteY194"/>
                          </a:cxn>
                          <a:cxn ang="0">
                            <a:pos x="connsiteX195" y="connsiteY195"/>
                          </a:cxn>
                          <a:cxn ang="0">
                            <a:pos x="connsiteX196" y="connsiteY196"/>
                          </a:cxn>
                          <a:cxn ang="0">
                            <a:pos x="connsiteX197" y="connsiteY197"/>
                          </a:cxn>
                          <a:cxn ang="0">
                            <a:pos x="connsiteX198" y="connsiteY198"/>
                          </a:cxn>
                          <a:cxn ang="0">
                            <a:pos x="connsiteX199" y="connsiteY199"/>
                          </a:cxn>
                          <a:cxn ang="0">
                            <a:pos x="connsiteX200" y="connsiteY200"/>
                          </a:cxn>
                          <a:cxn ang="0">
                            <a:pos x="connsiteX201" y="connsiteY201"/>
                          </a:cxn>
                          <a:cxn ang="0">
                            <a:pos x="connsiteX202" y="connsiteY202"/>
                          </a:cxn>
                          <a:cxn ang="0">
                            <a:pos x="connsiteX203" y="connsiteY203"/>
                          </a:cxn>
                          <a:cxn ang="0">
                            <a:pos x="connsiteX204" y="connsiteY204"/>
                          </a:cxn>
                          <a:cxn ang="0">
                            <a:pos x="connsiteX205" y="connsiteY205"/>
                          </a:cxn>
                          <a:cxn ang="0">
                            <a:pos x="connsiteX206" y="connsiteY206"/>
                          </a:cxn>
                          <a:cxn ang="0">
                            <a:pos x="connsiteX207" y="connsiteY207"/>
                          </a:cxn>
                          <a:cxn ang="0">
                            <a:pos x="connsiteX208" y="connsiteY208"/>
                          </a:cxn>
                          <a:cxn ang="0">
                            <a:pos x="connsiteX209" y="connsiteY209"/>
                          </a:cxn>
                          <a:cxn ang="0">
                            <a:pos x="connsiteX210" y="connsiteY210"/>
                          </a:cxn>
                          <a:cxn ang="0">
                            <a:pos x="connsiteX211" y="connsiteY211"/>
                          </a:cxn>
                          <a:cxn ang="0">
                            <a:pos x="connsiteX212" y="connsiteY212"/>
                          </a:cxn>
                          <a:cxn ang="0">
                            <a:pos x="connsiteX213" y="connsiteY213"/>
                          </a:cxn>
                          <a:cxn ang="0">
                            <a:pos x="connsiteX214" y="connsiteY214"/>
                          </a:cxn>
                          <a:cxn ang="0">
                            <a:pos x="connsiteX215" y="connsiteY215"/>
                          </a:cxn>
                          <a:cxn ang="0">
                            <a:pos x="connsiteX216" y="connsiteY216"/>
                          </a:cxn>
                          <a:cxn ang="0">
                            <a:pos x="connsiteX217" y="connsiteY217"/>
                          </a:cxn>
                          <a:cxn ang="0">
                            <a:pos x="connsiteX218" y="connsiteY218"/>
                          </a:cxn>
                          <a:cxn ang="0">
                            <a:pos x="connsiteX219" y="connsiteY219"/>
                          </a:cxn>
                          <a:cxn ang="0">
                            <a:pos x="connsiteX220" y="connsiteY220"/>
                          </a:cxn>
                          <a:cxn ang="0">
                            <a:pos x="connsiteX221" y="connsiteY221"/>
                          </a:cxn>
                          <a:cxn ang="0">
                            <a:pos x="connsiteX222" y="connsiteY222"/>
                          </a:cxn>
                          <a:cxn ang="0">
                            <a:pos x="connsiteX223" y="connsiteY223"/>
                          </a:cxn>
                          <a:cxn ang="0">
                            <a:pos x="connsiteX224" y="connsiteY224"/>
                          </a:cxn>
                          <a:cxn ang="0">
                            <a:pos x="connsiteX225" y="connsiteY225"/>
                          </a:cxn>
                          <a:cxn ang="0">
                            <a:pos x="connsiteX226" y="connsiteY226"/>
                          </a:cxn>
                          <a:cxn ang="0">
                            <a:pos x="connsiteX227" y="connsiteY227"/>
                          </a:cxn>
                          <a:cxn ang="0">
                            <a:pos x="connsiteX228" y="connsiteY228"/>
                          </a:cxn>
                          <a:cxn ang="0">
                            <a:pos x="connsiteX229" y="connsiteY229"/>
                          </a:cxn>
                          <a:cxn ang="0">
                            <a:pos x="connsiteX230" y="connsiteY230"/>
                          </a:cxn>
                          <a:cxn ang="0">
                            <a:pos x="connsiteX231" y="connsiteY231"/>
                          </a:cxn>
                          <a:cxn ang="0">
                            <a:pos x="connsiteX232" y="connsiteY232"/>
                          </a:cxn>
                          <a:cxn ang="0">
                            <a:pos x="connsiteX233" y="connsiteY233"/>
                          </a:cxn>
                          <a:cxn ang="0">
                            <a:pos x="connsiteX234" y="connsiteY234"/>
                          </a:cxn>
                          <a:cxn ang="0">
                            <a:pos x="connsiteX235" y="connsiteY235"/>
                          </a:cxn>
                          <a:cxn ang="0">
                            <a:pos x="connsiteX236" y="connsiteY236"/>
                          </a:cxn>
                          <a:cxn ang="0">
                            <a:pos x="connsiteX237" y="connsiteY237"/>
                          </a:cxn>
                          <a:cxn ang="0">
                            <a:pos x="connsiteX238" y="connsiteY238"/>
                          </a:cxn>
                          <a:cxn ang="0">
                            <a:pos x="connsiteX239" y="connsiteY239"/>
                          </a:cxn>
                          <a:cxn ang="0">
                            <a:pos x="connsiteX240" y="connsiteY240"/>
                          </a:cxn>
                          <a:cxn ang="0">
                            <a:pos x="connsiteX241" y="connsiteY241"/>
                          </a:cxn>
                          <a:cxn ang="0">
                            <a:pos x="connsiteX242" y="connsiteY242"/>
                          </a:cxn>
                          <a:cxn ang="0">
                            <a:pos x="connsiteX243" y="connsiteY243"/>
                          </a:cxn>
                          <a:cxn ang="0">
                            <a:pos x="connsiteX244" y="connsiteY244"/>
                          </a:cxn>
                          <a:cxn ang="0">
                            <a:pos x="connsiteX245" y="connsiteY245"/>
                          </a:cxn>
                          <a:cxn ang="0">
                            <a:pos x="connsiteX246" y="connsiteY246"/>
                          </a:cxn>
                          <a:cxn ang="0">
                            <a:pos x="connsiteX247" y="connsiteY247"/>
                          </a:cxn>
                          <a:cxn ang="0">
                            <a:pos x="connsiteX248" y="connsiteY248"/>
                          </a:cxn>
                          <a:cxn ang="0">
                            <a:pos x="connsiteX249" y="connsiteY249"/>
                          </a:cxn>
                          <a:cxn ang="0">
                            <a:pos x="connsiteX250" y="connsiteY250"/>
                          </a:cxn>
                          <a:cxn ang="0">
                            <a:pos x="connsiteX251" y="connsiteY251"/>
                          </a:cxn>
                          <a:cxn ang="0">
                            <a:pos x="connsiteX252" y="connsiteY252"/>
                          </a:cxn>
                          <a:cxn ang="0">
                            <a:pos x="connsiteX253" y="connsiteY253"/>
                          </a:cxn>
                          <a:cxn ang="0">
                            <a:pos x="connsiteX254" y="connsiteY254"/>
                          </a:cxn>
                          <a:cxn ang="0">
                            <a:pos x="connsiteX255" y="connsiteY255"/>
                          </a:cxn>
                          <a:cxn ang="0">
                            <a:pos x="connsiteX256" y="connsiteY256"/>
                          </a:cxn>
                          <a:cxn ang="0">
                            <a:pos x="connsiteX257" y="connsiteY257"/>
                          </a:cxn>
                          <a:cxn ang="0">
                            <a:pos x="connsiteX258" y="connsiteY258"/>
                          </a:cxn>
                          <a:cxn ang="0">
                            <a:pos x="connsiteX259" y="connsiteY259"/>
                          </a:cxn>
                          <a:cxn ang="0">
                            <a:pos x="connsiteX260" y="connsiteY260"/>
                          </a:cxn>
                          <a:cxn ang="0">
                            <a:pos x="connsiteX261" y="connsiteY261"/>
                          </a:cxn>
                          <a:cxn ang="0">
                            <a:pos x="connsiteX262" y="connsiteY262"/>
                          </a:cxn>
                          <a:cxn ang="0">
                            <a:pos x="connsiteX263" y="connsiteY263"/>
                          </a:cxn>
                          <a:cxn ang="0">
                            <a:pos x="connsiteX264" y="connsiteY264"/>
                          </a:cxn>
                          <a:cxn ang="0">
                            <a:pos x="connsiteX265" y="connsiteY265"/>
                          </a:cxn>
                          <a:cxn ang="0">
                            <a:pos x="connsiteX266" y="connsiteY266"/>
                          </a:cxn>
                          <a:cxn ang="0">
                            <a:pos x="connsiteX267" y="connsiteY267"/>
                          </a:cxn>
                          <a:cxn ang="0">
                            <a:pos x="connsiteX268" y="connsiteY268"/>
                          </a:cxn>
                          <a:cxn ang="0">
                            <a:pos x="connsiteX269" y="connsiteY269"/>
                          </a:cxn>
                          <a:cxn ang="0">
                            <a:pos x="connsiteX270" y="connsiteY270"/>
                          </a:cxn>
                          <a:cxn ang="0">
                            <a:pos x="connsiteX271" y="connsiteY271"/>
                          </a:cxn>
                          <a:cxn ang="0">
                            <a:pos x="connsiteX272" y="connsiteY272"/>
                          </a:cxn>
                          <a:cxn ang="0">
                            <a:pos x="connsiteX273" y="connsiteY273"/>
                          </a:cxn>
                          <a:cxn ang="0">
                            <a:pos x="connsiteX274" y="connsiteY274"/>
                          </a:cxn>
                          <a:cxn ang="0">
                            <a:pos x="connsiteX275" y="connsiteY275"/>
                          </a:cxn>
                          <a:cxn ang="0">
                            <a:pos x="connsiteX276" y="connsiteY276"/>
                          </a:cxn>
                          <a:cxn ang="0">
                            <a:pos x="connsiteX277" y="connsiteY277"/>
                          </a:cxn>
                          <a:cxn ang="0">
                            <a:pos x="connsiteX278" y="connsiteY278"/>
                          </a:cxn>
                          <a:cxn ang="0">
                            <a:pos x="connsiteX279" y="connsiteY279"/>
                          </a:cxn>
                          <a:cxn ang="0">
                            <a:pos x="connsiteX280" y="connsiteY280"/>
                          </a:cxn>
                          <a:cxn ang="0">
                            <a:pos x="connsiteX281" y="connsiteY281"/>
                          </a:cxn>
                          <a:cxn ang="0">
                            <a:pos x="connsiteX282" y="connsiteY282"/>
                          </a:cxn>
                          <a:cxn ang="0">
                            <a:pos x="connsiteX283" y="connsiteY283"/>
                          </a:cxn>
                          <a:cxn ang="0">
                            <a:pos x="connsiteX284" y="connsiteY284"/>
                          </a:cxn>
                          <a:cxn ang="0">
                            <a:pos x="connsiteX285" y="connsiteY285"/>
                          </a:cxn>
                          <a:cxn ang="0">
                            <a:pos x="connsiteX286" y="connsiteY286"/>
                          </a:cxn>
                          <a:cxn ang="0">
                            <a:pos x="connsiteX287" y="connsiteY287"/>
                          </a:cxn>
                          <a:cxn ang="0">
                            <a:pos x="connsiteX288" y="connsiteY288"/>
                          </a:cxn>
                          <a:cxn ang="0">
                            <a:pos x="connsiteX289" y="connsiteY289"/>
                          </a:cxn>
                          <a:cxn ang="0">
                            <a:pos x="connsiteX290" y="connsiteY290"/>
                          </a:cxn>
                          <a:cxn ang="0">
                            <a:pos x="connsiteX291" y="connsiteY291"/>
                          </a:cxn>
                          <a:cxn ang="0">
                            <a:pos x="connsiteX292" y="connsiteY292"/>
                          </a:cxn>
                          <a:cxn ang="0">
                            <a:pos x="connsiteX293" y="connsiteY293"/>
                          </a:cxn>
                          <a:cxn ang="0">
                            <a:pos x="connsiteX294" y="connsiteY294"/>
                          </a:cxn>
                          <a:cxn ang="0">
                            <a:pos x="connsiteX295" y="connsiteY295"/>
                          </a:cxn>
                          <a:cxn ang="0">
                            <a:pos x="connsiteX296" y="connsiteY296"/>
                          </a:cxn>
                          <a:cxn ang="0">
                            <a:pos x="connsiteX297" y="connsiteY297"/>
                          </a:cxn>
                          <a:cxn ang="0">
                            <a:pos x="connsiteX298" y="connsiteY298"/>
                          </a:cxn>
                          <a:cxn ang="0">
                            <a:pos x="connsiteX299" y="connsiteY299"/>
                          </a:cxn>
                          <a:cxn ang="0">
                            <a:pos x="connsiteX300" y="connsiteY300"/>
                          </a:cxn>
                          <a:cxn ang="0">
                            <a:pos x="connsiteX301" y="connsiteY301"/>
                          </a:cxn>
                          <a:cxn ang="0">
                            <a:pos x="connsiteX302" y="connsiteY302"/>
                          </a:cxn>
                          <a:cxn ang="0">
                            <a:pos x="connsiteX303" y="connsiteY303"/>
                          </a:cxn>
                          <a:cxn ang="0">
                            <a:pos x="connsiteX304" y="connsiteY304"/>
                          </a:cxn>
                          <a:cxn ang="0">
                            <a:pos x="connsiteX305" y="connsiteY305"/>
                          </a:cxn>
                          <a:cxn ang="0">
                            <a:pos x="connsiteX306" y="connsiteY306"/>
                          </a:cxn>
                          <a:cxn ang="0">
                            <a:pos x="connsiteX307" y="connsiteY307"/>
                          </a:cxn>
                          <a:cxn ang="0">
                            <a:pos x="connsiteX308" y="connsiteY308"/>
                          </a:cxn>
                          <a:cxn ang="0">
                            <a:pos x="connsiteX309" y="connsiteY309"/>
                          </a:cxn>
                          <a:cxn ang="0">
                            <a:pos x="connsiteX310" y="connsiteY310"/>
                          </a:cxn>
                          <a:cxn ang="0">
                            <a:pos x="connsiteX311" y="connsiteY311"/>
                          </a:cxn>
                          <a:cxn ang="0">
                            <a:pos x="connsiteX312" y="connsiteY312"/>
                          </a:cxn>
                          <a:cxn ang="0">
                            <a:pos x="connsiteX313" y="connsiteY313"/>
                          </a:cxn>
                          <a:cxn ang="0">
                            <a:pos x="connsiteX314" y="connsiteY314"/>
                          </a:cxn>
                          <a:cxn ang="0">
                            <a:pos x="connsiteX315" y="connsiteY315"/>
                          </a:cxn>
                          <a:cxn ang="0">
                            <a:pos x="connsiteX316" y="connsiteY316"/>
                          </a:cxn>
                          <a:cxn ang="0">
                            <a:pos x="connsiteX317" y="connsiteY317"/>
                          </a:cxn>
                          <a:cxn ang="0">
                            <a:pos x="connsiteX318" y="connsiteY318"/>
                          </a:cxn>
                          <a:cxn ang="0">
                            <a:pos x="connsiteX319" y="connsiteY319"/>
                          </a:cxn>
                          <a:cxn ang="0">
                            <a:pos x="connsiteX320" y="connsiteY320"/>
                          </a:cxn>
                          <a:cxn ang="0">
                            <a:pos x="connsiteX321" y="connsiteY321"/>
                          </a:cxn>
                          <a:cxn ang="0">
                            <a:pos x="connsiteX322" y="connsiteY322"/>
                          </a:cxn>
                          <a:cxn ang="0">
                            <a:pos x="connsiteX323" y="connsiteY323"/>
                          </a:cxn>
                          <a:cxn ang="0">
                            <a:pos x="connsiteX324" y="connsiteY324"/>
                          </a:cxn>
                          <a:cxn ang="0">
                            <a:pos x="connsiteX325" y="connsiteY325"/>
                          </a:cxn>
                          <a:cxn ang="0">
                            <a:pos x="connsiteX326" y="connsiteY326"/>
                          </a:cxn>
                          <a:cxn ang="0">
                            <a:pos x="connsiteX327" y="connsiteY327"/>
                          </a:cxn>
                          <a:cxn ang="0">
                            <a:pos x="connsiteX328" y="connsiteY328"/>
                          </a:cxn>
                          <a:cxn ang="0">
                            <a:pos x="connsiteX329" y="connsiteY329"/>
                          </a:cxn>
                          <a:cxn ang="0">
                            <a:pos x="connsiteX330" y="connsiteY330"/>
                          </a:cxn>
                          <a:cxn ang="0">
                            <a:pos x="connsiteX331" y="connsiteY331"/>
                          </a:cxn>
                          <a:cxn ang="0">
                            <a:pos x="connsiteX332" y="connsiteY332"/>
                          </a:cxn>
                          <a:cxn ang="0">
                            <a:pos x="connsiteX333" y="connsiteY333"/>
                          </a:cxn>
                          <a:cxn ang="0">
                            <a:pos x="connsiteX334" y="connsiteY334"/>
                          </a:cxn>
                          <a:cxn ang="0">
                            <a:pos x="connsiteX335" y="connsiteY335"/>
                          </a:cxn>
                          <a:cxn ang="0">
                            <a:pos x="connsiteX336" y="connsiteY336"/>
                          </a:cxn>
                          <a:cxn ang="0">
                            <a:pos x="connsiteX337" y="connsiteY337"/>
                          </a:cxn>
                          <a:cxn ang="0">
                            <a:pos x="connsiteX338" y="connsiteY338"/>
                          </a:cxn>
                          <a:cxn ang="0">
                            <a:pos x="connsiteX339" y="connsiteY339"/>
                          </a:cxn>
                          <a:cxn ang="0">
                            <a:pos x="connsiteX340" y="connsiteY340"/>
                          </a:cxn>
                          <a:cxn ang="0">
                            <a:pos x="connsiteX341" y="connsiteY341"/>
                          </a:cxn>
                          <a:cxn ang="0">
                            <a:pos x="connsiteX342" y="connsiteY342"/>
                          </a:cxn>
                          <a:cxn ang="0">
                            <a:pos x="connsiteX343" y="connsiteY343"/>
                          </a:cxn>
                          <a:cxn ang="0">
                            <a:pos x="connsiteX344" y="connsiteY344"/>
                          </a:cxn>
                          <a:cxn ang="0">
                            <a:pos x="connsiteX345" y="connsiteY345"/>
                          </a:cxn>
                          <a:cxn ang="0">
                            <a:pos x="connsiteX346" y="connsiteY346"/>
                          </a:cxn>
                          <a:cxn ang="0">
                            <a:pos x="connsiteX347" y="connsiteY347"/>
                          </a:cxn>
                          <a:cxn ang="0">
                            <a:pos x="connsiteX348" y="connsiteY348"/>
                          </a:cxn>
                          <a:cxn ang="0">
                            <a:pos x="connsiteX349" y="connsiteY349"/>
                          </a:cxn>
                          <a:cxn ang="0">
                            <a:pos x="connsiteX350" y="connsiteY350"/>
                          </a:cxn>
                          <a:cxn ang="0">
                            <a:pos x="connsiteX351" y="connsiteY351"/>
                          </a:cxn>
                          <a:cxn ang="0">
                            <a:pos x="connsiteX352" y="connsiteY352"/>
                          </a:cxn>
                          <a:cxn ang="0">
                            <a:pos x="connsiteX353" y="connsiteY353"/>
                          </a:cxn>
                          <a:cxn ang="0">
                            <a:pos x="connsiteX354" y="connsiteY354"/>
                          </a:cxn>
                          <a:cxn ang="0">
                            <a:pos x="connsiteX355" y="connsiteY355"/>
                          </a:cxn>
                          <a:cxn ang="0">
                            <a:pos x="connsiteX356" y="connsiteY356"/>
                          </a:cxn>
                          <a:cxn ang="0">
                            <a:pos x="connsiteX357" y="connsiteY357"/>
                          </a:cxn>
                          <a:cxn ang="0">
                            <a:pos x="connsiteX358" y="connsiteY358"/>
                          </a:cxn>
                          <a:cxn ang="0">
                            <a:pos x="connsiteX359" y="connsiteY359"/>
                          </a:cxn>
                          <a:cxn ang="0">
                            <a:pos x="connsiteX360" y="connsiteY360"/>
                          </a:cxn>
                          <a:cxn ang="0">
                            <a:pos x="connsiteX361" y="connsiteY361"/>
                          </a:cxn>
                          <a:cxn ang="0">
                            <a:pos x="connsiteX362" y="connsiteY362"/>
                          </a:cxn>
                          <a:cxn ang="0">
                            <a:pos x="connsiteX363" y="connsiteY363"/>
                          </a:cxn>
                          <a:cxn ang="0">
                            <a:pos x="connsiteX364" y="connsiteY364"/>
                          </a:cxn>
                          <a:cxn ang="0">
                            <a:pos x="connsiteX365" y="connsiteY365"/>
                          </a:cxn>
                          <a:cxn ang="0">
                            <a:pos x="connsiteX366" y="connsiteY366"/>
                          </a:cxn>
                          <a:cxn ang="0">
                            <a:pos x="connsiteX367" y="connsiteY367"/>
                          </a:cxn>
                          <a:cxn ang="0">
                            <a:pos x="connsiteX368" y="connsiteY368"/>
                          </a:cxn>
                          <a:cxn ang="0">
                            <a:pos x="connsiteX369" y="connsiteY369"/>
                          </a:cxn>
                          <a:cxn ang="0">
                            <a:pos x="connsiteX370" y="connsiteY370"/>
                          </a:cxn>
                          <a:cxn ang="0">
                            <a:pos x="connsiteX371" y="connsiteY371"/>
                          </a:cxn>
                          <a:cxn ang="0">
                            <a:pos x="connsiteX372" y="connsiteY372"/>
                          </a:cxn>
                          <a:cxn ang="0">
                            <a:pos x="connsiteX373" y="connsiteY373"/>
                          </a:cxn>
                          <a:cxn ang="0">
                            <a:pos x="connsiteX374" y="connsiteY374"/>
                          </a:cxn>
                          <a:cxn ang="0">
                            <a:pos x="connsiteX375" y="connsiteY375"/>
                          </a:cxn>
                          <a:cxn ang="0">
                            <a:pos x="connsiteX376" y="connsiteY376"/>
                          </a:cxn>
                          <a:cxn ang="0">
                            <a:pos x="connsiteX377" y="connsiteY377"/>
                          </a:cxn>
                          <a:cxn ang="0">
                            <a:pos x="connsiteX378" y="connsiteY378"/>
                          </a:cxn>
                          <a:cxn ang="0">
                            <a:pos x="connsiteX379" y="connsiteY379"/>
                          </a:cxn>
                          <a:cxn ang="0">
                            <a:pos x="connsiteX380" y="connsiteY380"/>
                          </a:cxn>
                          <a:cxn ang="0">
                            <a:pos x="connsiteX381" y="connsiteY381"/>
                          </a:cxn>
                          <a:cxn ang="0">
                            <a:pos x="connsiteX382" y="connsiteY382"/>
                          </a:cxn>
                          <a:cxn ang="0">
                            <a:pos x="connsiteX383" y="connsiteY383"/>
                          </a:cxn>
                          <a:cxn ang="0">
                            <a:pos x="connsiteX384" y="connsiteY384"/>
                          </a:cxn>
                          <a:cxn ang="0">
                            <a:pos x="connsiteX385" y="connsiteY385"/>
                          </a:cxn>
                          <a:cxn ang="0">
                            <a:pos x="connsiteX386" y="connsiteY386"/>
                          </a:cxn>
                          <a:cxn ang="0">
                            <a:pos x="connsiteX387" y="connsiteY387"/>
                          </a:cxn>
                          <a:cxn ang="0">
                            <a:pos x="connsiteX388" y="connsiteY388"/>
                          </a:cxn>
                          <a:cxn ang="0">
                            <a:pos x="connsiteX389" y="connsiteY389"/>
                          </a:cxn>
                          <a:cxn ang="0">
                            <a:pos x="connsiteX390" y="connsiteY390"/>
                          </a:cxn>
                          <a:cxn ang="0">
                            <a:pos x="connsiteX391" y="connsiteY391"/>
                          </a:cxn>
                          <a:cxn ang="0">
                            <a:pos x="connsiteX392" y="connsiteY392"/>
                          </a:cxn>
                          <a:cxn ang="0">
                            <a:pos x="connsiteX393" y="connsiteY393"/>
                          </a:cxn>
                          <a:cxn ang="0">
                            <a:pos x="connsiteX394" y="connsiteY394"/>
                          </a:cxn>
                          <a:cxn ang="0">
                            <a:pos x="connsiteX395" y="connsiteY395"/>
                          </a:cxn>
                          <a:cxn ang="0">
                            <a:pos x="connsiteX396" y="connsiteY396"/>
                          </a:cxn>
                          <a:cxn ang="0">
                            <a:pos x="connsiteX397" y="connsiteY397"/>
                          </a:cxn>
                          <a:cxn ang="0">
                            <a:pos x="connsiteX398" y="connsiteY398"/>
                          </a:cxn>
                          <a:cxn ang="0">
                            <a:pos x="connsiteX399" y="connsiteY399"/>
                          </a:cxn>
                          <a:cxn ang="0">
                            <a:pos x="connsiteX400" y="connsiteY400"/>
                          </a:cxn>
                          <a:cxn ang="0">
                            <a:pos x="connsiteX401" y="connsiteY401"/>
                          </a:cxn>
                          <a:cxn ang="0">
                            <a:pos x="connsiteX402" y="connsiteY402"/>
                          </a:cxn>
                          <a:cxn ang="0">
                            <a:pos x="connsiteX403" y="connsiteY403"/>
                          </a:cxn>
                          <a:cxn ang="0">
                            <a:pos x="connsiteX404" y="connsiteY404"/>
                          </a:cxn>
                          <a:cxn ang="0">
                            <a:pos x="connsiteX405" y="connsiteY405"/>
                          </a:cxn>
                          <a:cxn ang="0">
                            <a:pos x="connsiteX406" y="connsiteY406"/>
                          </a:cxn>
                          <a:cxn ang="0">
                            <a:pos x="connsiteX407" y="connsiteY407"/>
                          </a:cxn>
                          <a:cxn ang="0">
                            <a:pos x="connsiteX408" y="connsiteY408"/>
                          </a:cxn>
                          <a:cxn ang="0">
                            <a:pos x="connsiteX409" y="connsiteY409"/>
                          </a:cxn>
                          <a:cxn ang="0">
                            <a:pos x="connsiteX410" y="connsiteY410"/>
                          </a:cxn>
                          <a:cxn ang="0">
                            <a:pos x="connsiteX411" y="connsiteY411"/>
                          </a:cxn>
                          <a:cxn ang="0">
                            <a:pos x="connsiteX412" y="connsiteY412"/>
                          </a:cxn>
                          <a:cxn ang="0">
                            <a:pos x="connsiteX413" y="connsiteY413"/>
                          </a:cxn>
                          <a:cxn ang="0">
                            <a:pos x="connsiteX414" y="connsiteY414"/>
                          </a:cxn>
                          <a:cxn ang="0">
                            <a:pos x="connsiteX415" y="connsiteY415"/>
                          </a:cxn>
                          <a:cxn ang="0">
                            <a:pos x="connsiteX416" y="connsiteY416"/>
                          </a:cxn>
                          <a:cxn ang="0">
                            <a:pos x="connsiteX417" y="connsiteY417"/>
                          </a:cxn>
                          <a:cxn ang="0">
                            <a:pos x="connsiteX418" y="connsiteY418"/>
                          </a:cxn>
                          <a:cxn ang="0">
                            <a:pos x="connsiteX419" y="connsiteY419"/>
                          </a:cxn>
                          <a:cxn ang="0">
                            <a:pos x="connsiteX420" y="connsiteY420"/>
                          </a:cxn>
                          <a:cxn ang="0">
                            <a:pos x="connsiteX421" y="connsiteY421"/>
                          </a:cxn>
                          <a:cxn ang="0">
                            <a:pos x="connsiteX422" y="connsiteY422"/>
                          </a:cxn>
                          <a:cxn ang="0">
                            <a:pos x="connsiteX423" y="connsiteY423"/>
                          </a:cxn>
                          <a:cxn ang="0">
                            <a:pos x="connsiteX424" y="connsiteY424"/>
                          </a:cxn>
                          <a:cxn ang="0">
                            <a:pos x="connsiteX425" y="connsiteY425"/>
                          </a:cxn>
                          <a:cxn ang="0">
                            <a:pos x="connsiteX426" y="connsiteY426"/>
                          </a:cxn>
                          <a:cxn ang="0">
                            <a:pos x="connsiteX427" y="connsiteY427"/>
                          </a:cxn>
                          <a:cxn ang="0">
                            <a:pos x="connsiteX428" y="connsiteY428"/>
                          </a:cxn>
                          <a:cxn ang="0">
                            <a:pos x="connsiteX429" y="connsiteY429"/>
                          </a:cxn>
                          <a:cxn ang="0">
                            <a:pos x="connsiteX430" y="connsiteY430"/>
                          </a:cxn>
                          <a:cxn ang="0">
                            <a:pos x="connsiteX431" y="connsiteY431"/>
                          </a:cxn>
                          <a:cxn ang="0">
                            <a:pos x="connsiteX432" y="connsiteY432"/>
                          </a:cxn>
                          <a:cxn ang="0">
                            <a:pos x="connsiteX433" y="connsiteY433"/>
                          </a:cxn>
                          <a:cxn ang="0">
                            <a:pos x="connsiteX434" y="connsiteY434"/>
                          </a:cxn>
                          <a:cxn ang="0">
                            <a:pos x="connsiteX435" y="connsiteY435"/>
                          </a:cxn>
                          <a:cxn ang="0">
                            <a:pos x="connsiteX436" y="connsiteY436"/>
                          </a:cxn>
                          <a:cxn ang="0">
                            <a:pos x="connsiteX437" y="connsiteY437"/>
                          </a:cxn>
                          <a:cxn ang="0">
                            <a:pos x="connsiteX438" y="connsiteY438"/>
                          </a:cxn>
                          <a:cxn ang="0">
                            <a:pos x="connsiteX439" y="connsiteY439"/>
                          </a:cxn>
                          <a:cxn ang="0">
                            <a:pos x="connsiteX440" y="connsiteY440"/>
                          </a:cxn>
                          <a:cxn ang="0">
                            <a:pos x="connsiteX441" y="connsiteY441"/>
                          </a:cxn>
                          <a:cxn ang="0">
                            <a:pos x="connsiteX442" y="connsiteY442"/>
                          </a:cxn>
                          <a:cxn ang="0">
                            <a:pos x="connsiteX443" y="connsiteY443"/>
                          </a:cxn>
                          <a:cxn ang="0">
                            <a:pos x="connsiteX444" y="connsiteY444"/>
                          </a:cxn>
                          <a:cxn ang="0">
                            <a:pos x="connsiteX445" y="connsiteY445"/>
                          </a:cxn>
                          <a:cxn ang="0">
                            <a:pos x="connsiteX446" y="connsiteY446"/>
                          </a:cxn>
                          <a:cxn ang="0">
                            <a:pos x="connsiteX447" y="connsiteY447"/>
                          </a:cxn>
                          <a:cxn ang="0">
                            <a:pos x="connsiteX448" y="connsiteY448"/>
                          </a:cxn>
                          <a:cxn ang="0">
                            <a:pos x="connsiteX449" y="connsiteY449"/>
                          </a:cxn>
                          <a:cxn ang="0">
                            <a:pos x="connsiteX450" y="connsiteY450"/>
                          </a:cxn>
                          <a:cxn ang="0">
                            <a:pos x="connsiteX451" y="connsiteY451"/>
                          </a:cxn>
                          <a:cxn ang="0">
                            <a:pos x="connsiteX452" y="connsiteY452"/>
                          </a:cxn>
                          <a:cxn ang="0">
                            <a:pos x="connsiteX453" y="connsiteY453"/>
                          </a:cxn>
                          <a:cxn ang="0">
                            <a:pos x="connsiteX454" y="connsiteY454"/>
                          </a:cxn>
                          <a:cxn ang="0">
                            <a:pos x="connsiteX455" y="connsiteY455"/>
                          </a:cxn>
                          <a:cxn ang="0">
                            <a:pos x="connsiteX456" y="connsiteY456"/>
                          </a:cxn>
                          <a:cxn ang="0">
                            <a:pos x="connsiteX457" y="connsiteY457"/>
                          </a:cxn>
                          <a:cxn ang="0">
                            <a:pos x="connsiteX458" y="connsiteY458"/>
                          </a:cxn>
                          <a:cxn ang="0">
                            <a:pos x="connsiteX459" y="connsiteY459"/>
                          </a:cxn>
                          <a:cxn ang="0">
                            <a:pos x="connsiteX460" y="connsiteY460"/>
                          </a:cxn>
                          <a:cxn ang="0">
                            <a:pos x="connsiteX461" y="connsiteY461"/>
                          </a:cxn>
                          <a:cxn ang="0">
                            <a:pos x="connsiteX462" y="connsiteY462"/>
                          </a:cxn>
                          <a:cxn ang="0">
                            <a:pos x="connsiteX463" y="connsiteY463"/>
                          </a:cxn>
                          <a:cxn ang="0">
                            <a:pos x="connsiteX464" y="connsiteY464"/>
                          </a:cxn>
                          <a:cxn ang="0">
                            <a:pos x="connsiteX465" y="connsiteY465"/>
                          </a:cxn>
                          <a:cxn ang="0">
                            <a:pos x="connsiteX466" y="connsiteY466"/>
                          </a:cxn>
                          <a:cxn ang="0">
                            <a:pos x="connsiteX467" y="connsiteY467"/>
                          </a:cxn>
                          <a:cxn ang="0">
                            <a:pos x="connsiteX468" y="connsiteY468"/>
                          </a:cxn>
                          <a:cxn ang="0">
                            <a:pos x="connsiteX469" y="connsiteY469"/>
                          </a:cxn>
                          <a:cxn ang="0">
                            <a:pos x="connsiteX470" y="connsiteY470"/>
                          </a:cxn>
                          <a:cxn ang="0">
                            <a:pos x="connsiteX471" y="connsiteY471"/>
                          </a:cxn>
                          <a:cxn ang="0">
                            <a:pos x="connsiteX472" y="connsiteY472"/>
                          </a:cxn>
                          <a:cxn ang="0">
                            <a:pos x="connsiteX473" y="connsiteY473"/>
                          </a:cxn>
                          <a:cxn ang="0">
                            <a:pos x="connsiteX474" y="connsiteY474"/>
                          </a:cxn>
                          <a:cxn ang="0">
                            <a:pos x="connsiteX475" y="connsiteY475"/>
                          </a:cxn>
                          <a:cxn ang="0">
                            <a:pos x="connsiteX476" y="connsiteY476"/>
                          </a:cxn>
                          <a:cxn ang="0">
                            <a:pos x="connsiteX477" y="connsiteY477"/>
                          </a:cxn>
                          <a:cxn ang="0">
                            <a:pos x="connsiteX478" y="connsiteY478"/>
                          </a:cxn>
                          <a:cxn ang="0">
                            <a:pos x="connsiteX479" y="connsiteY479"/>
                          </a:cxn>
                          <a:cxn ang="0">
                            <a:pos x="connsiteX480" y="connsiteY480"/>
                          </a:cxn>
                          <a:cxn ang="0">
                            <a:pos x="connsiteX481" y="connsiteY481"/>
                          </a:cxn>
                          <a:cxn ang="0">
                            <a:pos x="connsiteX482" y="connsiteY482"/>
                          </a:cxn>
                          <a:cxn ang="0">
                            <a:pos x="connsiteX483" y="connsiteY483"/>
                          </a:cxn>
                          <a:cxn ang="0">
                            <a:pos x="connsiteX484" y="connsiteY484"/>
                          </a:cxn>
                          <a:cxn ang="0">
                            <a:pos x="connsiteX485" y="connsiteY485"/>
                          </a:cxn>
                          <a:cxn ang="0">
                            <a:pos x="connsiteX486" y="connsiteY486"/>
                          </a:cxn>
                          <a:cxn ang="0">
                            <a:pos x="connsiteX487" y="connsiteY487"/>
                          </a:cxn>
                          <a:cxn ang="0">
                            <a:pos x="connsiteX488" y="connsiteY488"/>
                          </a:cxn>
                          <a:cxn ang="0">
                            <a:pos x="connsiteX489" y="connsiteY489"/>
                          </a:cxn>
                          <a:cxn ang="0">
                            <a:pos x="connsiteX490" y="connsiteY490"/>
                          </a:cxn>
                          <a:cxn ang="0">
                            <a:pos x="connsiteX491" y="connsiteY491"/>
                          </a:cxn>
                          <a:cxn ang="0">
                            <a:pos x="connsiteX492" y="connsiteY492"/>
                          </a:cxn>
                          <a:cxn ang="0">
                            <a:pos x="connsiteX493" y="connsiteY493"/>
                          </a:cxn>
                          <a:cxn ang="0">
                            <a:pos x="connsiteX494" y="connsiteY494"/>
                          </a:cxn>
                          <a:cxn ang="0">
                            <a:pos x="connsiteX495" y="connsiteY495"/>
                          </a:cxn>
                          <a:cxn ang="0">
                            <a:pos x="connsiteX496" y="connsiteY496"/>
                          </a:cxn>
                          <a:cxn ang="0">
                            <a:pos x="connsiteX497" y="connsiteY497"/>
                          </a:cxn>
                          <a:cxn ang="0">
                            <a:pos x="connsiteX498" y="connsiteY498"/>
                          </a:cxn>
                          <a:cxn ang="0">
                            <a:pos x="connsiteX499" y="connsiteY499"/>
                          </a:cxn>
                          <a:cxn ang="0">
                            <a:pos x="connsiteX500" y="connsiteY500"/>
                          </a:cxn>
                          <a:cxn ang="0">
                            <a:pos x="connsiteX501" y="connsiteY501"/>
                          </a:cxn>
                          <a:cxn ang="0">
                            <a:pos x="connsiteX502" y="connsiteY502"/>
                          </a:cxn>
                          <a:cxn ang="0">
                            <a:pos x="connsiteX503" y="connsiteY503"/>
                          </a:cxn>
                          <a:cxn ang="0">
                            <a:pos x="connsiteX504" y="connsiteY504"/>
                          </a:cxn>
                          <a:cxn ang="0">
                            <a:pos x="connsiteX505" y="connsiteY505"/>
                          </a:cxn>
                          <a:cxn ang="0">
                            <a:pos x="connsiteX506" y="connsiteY506"/>
                          </a:cxn>
                          <a:cxn ang="0">
                            <a:pos x="connsiteX507" y="connsiteY507"/>
                          </a:cxn>
                          <a:cxn ang="0">
                            <a:pos x="connsiteX508" y="connsiteY508"/>
                          </a:cxn>
                          <a:cxn ang="0">
                            <a:pos x="connsiteX509" y="connsiteY509"/>
                          </a:cxn>
                          <a:cxn ang="0">
                            <a:pos x="connsiteX510" y="connsiteY510"/>
                          </a:cxn>
                          <a:cxn ang="0">
                            <a:pos x="connsiteX511" y="connsiteY511"/>
                          </a:cxn>
                          <a:cxn ang="0">
                            <a:pos x="connsiteX512" y="connsiteY512"/>
                          </a:cxn>
                          <a:cxn ang="0">
                            <a:pos x="connsiteX513" y="connsiteY513"/>
                          </a:cxn>
                          <a:cxn ang="0">
                            <a:pos x="connsiteX514" y="connsiteY514"/>
                          </a:cxn>
                          <a:cxn ang="0">
                            <a:pos x="connsiteX515" y="connsiteY515"/>
                          </a:cxn>
                          <a:cxn ang="0">
                            <a:pos x="connsiteX516" y="connsiteY516"/>
                          </a:cxn>
                          <a:cxn ang="0">
                            <a:pos x="connsiteX517" y="connsiteY517"/>
                          </a:cxn>
                          <a:cxn ang="0">
                            <a:pos x="connsiteX518" y="connsiteY518"/>
                          </a:cxn>
                          <a:cxn ang="0">
                            <a:pos x="connsiteX519" y="connsiteY519"/>
                          </a:cxn>
                          <a:cxn ang="0">
                            <a:pos x="connsiteX520" y="connsiteY520"/>
                          </a:cxn>
                          <a:cxn ang="0">
                            <a:pos x="connsiteX521" y="connsiteY521"/>
                          </a:cxn>
                          <a:cxn ang="0">
                            <a:pos x="connsiteX522" y="connsiteY522"/>
                          </a:cxn>
                          <a:cxn ang="0">
                            <a:pos x="connsiteX523" y="connsiteY523"/>
                          </a:cxn>
                          <a:cxn ang="0">
                            <a:pos x="connsiteX524" y="connsiteY524"/>
                          </a:cxn>
                          <a:cxn ang="0">
                            <a:pos x="connsiteX525" y="connsiteY525"/>
                          </a:cxn>
                          <a:cxn ang="0">
                            <a:pos x="connsiteX526" y="connsiteY526"/>
                          </a:cxn>
                          <a:cxn ang="0">
                            <a:pos x="connsiteX527" y="connsiteY527"/>
                          </a:cxn>
                          <a:cxn ang="0">
                            <a:pos x="connsiteX528" y="connsiteY528"/>
                          </a:cxn>
                          <a:cxn ang="0">
                            <a:pos x="connsiteX529" y="connsiteY529"/>
                          </a:cxn>
                          <a:cxn ang="0">
                            <a:pos x="connsiteX530" y="connsiteY530"/>
                          </a:cxn>
                          <a:cxn ang="0">
                            <a:pos x="connsiteX531" y="connsiteY531"/>
                          </a:cxn>
                        </a:cxnLst>
                        <a:rect l="l" t="t" r="r" b="b"/>
                        <a:pathLst>
                          <a:path w="2661966" h="3370881">
                            <a:moveTo>
                              <a:pt x="0" y="1707929"/>
                            </a:moveTo>
                            <a:cubicBezTo>
                              <a:pt x="7471" y="1704941"/>
                              <a:pt x="16303" y="1704201"/>
                              <a:pt x="22412" y="1698964"/>
                            </a:cubicBezTo>
                            <a:cubicBezTo>
                              <a:pt x="27485" y="1694615"/>
                              <a:pt x="27098" y="1686167"/>
                              <a:pt x="31376" y="1681034"/>
                            </a:cubicBezTo>
                            <a:cubicBezTo>
                              <a:pt x="34825" y="1676896"/>
                              <a:pt x="40341" y="1675058"/>
                              <a:pt x="44823" y="1672070"/>
                            </a:cubicBezTo>
                            <a:cubicBezTo>
                              <a:pt x="49305" y="1666093"/>
                              <a:pt x="52598" y="1659002"/>
                              <a:pt x="58270" y="1654140"/>
                            </a:cubicBezTo>
                            <a:cubicBezTo>
                              <a:pt x="63343" y="1649791"/>
                              <a:pt x="70094" y="1647890"/>
                              <a:pt x="76200" y="1645176"/>
                            </a:cubicBezTo>
                            <a:cubicBezTo>
                              <a:pt x="83553" y="1641908"/>
                              <a:pt x="91050" y="1638961"/>
                              <a:pt x="98612" y="1636211"/>
                            </a:cubicBezTo>
                            <a:cubicBezTo>
                              <a:pt x="107493" y="1632982"/>
                              <a:pt x="117054" y="1631472"/>
                              <a:pt x="125506" y="1627246"/>
                            </a:cubicBezTo>
                            <a:cubicBezTo>
                              <a:pt x="135143" y="1622428"/>
                              <a:pt x="143161" y="1614860"/>
                              <a:pt x="152400" y="1609317"/>
                            </a:cubicBezTo>
                            <a:cubicBezTo>
                              <a:pt x="158130" y="1605879"/>
                              <a:pt x="164984" y="1604361"/>
                              <a:pt x="170329" y="1600352"/>
                            </a:cubicBezTo>
                            <a:cubicBezTo>
                              <a:pt x="177091" y="1595281"/>
                              <a:pt x="181497" y="1587494"/>
                              <a:pt x="188259" y="1582423"/>
                            </a:cubicBezTo>
                            <a:cubicBezTo>
                              <a:pt x="199577" y="1573935"/>
                              <a:pt x="216612" y="1571032"/>
                              <a:pt x="228600" y="1564493"/>
                            </a:cubicBezTo>
                            <a:cubicBezTo>
                              <a:pt x="238059" y="1559334"/>
                              <a:pt x="245857" y="1551382"/>
                              <a:pt x="255494" y="1546564"/>
                            </a:cubicBezTo>
                            <a:cubicBezTo>
                              <a:pt x="270435" y="1539093"/>
                              <a:pt x="286419" y="1533418"/>
                              <a:pt x="300318" y="1524152"/>
                            </a:cubicBezTo>
                            <a:cubicBezTo>
                              <a:pt x="304800" y="1521164"/>
                              <a:pt x="308654" y="1516891"/>
                              <a:pt x="313765" y="1515187"/>
                            </a:cubicBezTo>
                            <a:cubicBezTo>
                              <a:pt x="322387" y="1512313"/>
                              <a:pt x="331717" y="1512331"/>
                              <a:pt x="340659" y="1510705"/>
                            </a:cubicBezTo>
                            <a:cubicBezTo>
                              <a:pt x="348154" y="1509342"/>
                              <a:pt x="355575" y="1507586"/>
                              <a:pt x="363070" y="1506223"/>
                            </a:cubicBezTo>
                            <a:cubicBezTo>
                              <a:pt x="372012" y="1504597"/>
                              <a:pt x="380968" y="1503025"/>
                              <a:pt x="389965" y="1501740"/>
                            </a:cubicBezTo>
                            <a:cubicBezTo>
                              <a:pt x="401890" y="1500036"/>
                              <a:pt x="413941" y="1499238"/>
                              <a:pt x="425823" y="1497258"/>
                            </a:cubicBezTo>
                            <a:cubicBezTo>
                              <a:pt x="440853" y="1494753"/>
                              <a:pt x="455671" y="1491101"/>
                              <a:pt x="470647" y="1488293"/>
                            </a:cubicBezTo>
                            <a:cubicBezTo>
                              <a:pt x="514615" y="1480049"/>
                              <a:pt x="481269" y="1487879"/>
                              <a:pt x="515470" y="1479329"/>
                            </a:cubicBezTo>
                            <a:cubicBezTo>
                              <a:pt x="519953" y="1476341"/>
                              <a:pt x="523995" y="1472552"/>
                              <a:pt x="528918" y="1470364"/>
                            </a:cubicBezTo>
                            <a:cubicBezTo>
                              <a:pt x="556252" y="1458215"/>
                              <a:pt x="568346" y="1459853"/>
                              <a:pt x="600635" y="1456917"/>
                            </a:cubicBezTo>
                            <a:cubicBezTo>
                              <a:pt x="681037" y="1449607"/>
                              <a:pt x="626789" y="1455888"/>
                              <a:pt x="690282" y="1447952"/>
                            </a:cubicBezTo>
                            <a:cubicBezTo>
                              <a:pt x="724647" y="1449446"/>
                              <a:pt x="759050" y="1450219"/>
                              <a:pt x="793376" y="1452434"/>
                            </a:cubicBezTo>
                            <a:cubicBezTo>
                              <a:pt x="863541" y="1456961"/>
                              <a:pt x="793153" y="1456890"/>
                              <a:pt x="874059" y="1465881"/>
                            </a:cubicBezTo>
                            <a:lnTo>
                              <a:pt x="914400" y="1470364"/>
                            </a:lnTo>
                            <a:cubicBezTo>
                              <a:pt x="976390" y="1485862"/>
                              <a:pt x="937957" y="1478646"/>
                              <a:pt x="1030941" y="1483811"/>
                            </a:cubicBezTo>
                            <a:cubicBezTo>
                              <a:pt x="1083009" y="1496827"/>
                              <a:pt x="1038427" y="1486953"/>
                              <a:pt x="1151965" y="1492776"/>
                            </a:cubicBezTo>
                            <a:cubicBezTo>
                              <a:pt x="1203251" y="1495406"/>
                              <a:pt x="1232231" y="1497916"/>
                              <a:pt x="1281953" y="1501740"/>
                            </a:cubicBezTo>
                            <a:lnTo>
                              <a:pt x="1465729" y="1497258"/>
                            </a:lnTo>
                            <a:cubicBezTo>
                              <a:pt x="1480733" y="1496670"/>
                              <a:pt x="1495766" y="1495386"/>
                              <a:pt x="1510553" y="1492776"/>
                            </a:cubicBezTo>
                            <a:cubicBezTo>
                              <a:pt x="1554468" y="1485026"/>
                              <a:pt x="1535606" y="1481398"/>
                              <a:pt x="1582270" y="1461399"/>
                            </a:cubicBezTo>
                            <a:cubicBezTo>
                              <a:pt x="1589273" y="1458398"/>
                              <a:pt x="1597211" y="1458411"/>
                              <a:pt x="1604682" y="1456917"/>
                            </a:cubicBezTo>
                            <a:cubicBezTo>
                              <a:pt x="1610659" y="1453929"/>
                              <a:pt x="1616506" y="1450666"/>
                              <a:pt x="1622612" y="1447952"/>
                            </a:cubicBezTo>
                            <a:cubicBezTo>
                              <a:pt x="1629964" y="1444684"/>
                              <a:pt x="1637990" y="1442894"/>
                              <a:pt x="1645023" y="1438987"/>
                            </a:cubicBezTo>
                            <a:cubicBezTo>
                              <a:pt x="1651554" y="1435359"/>
                              <a:pt x="1656737" y="1429684"/>
                              <a:pt x="1662953" y="1425540"/>
                            </a:cubicBezTo>
                            <a:cubicBezTo>
                              <a:pt x="1684125" y="1411426"/>
                              <a:pt x="1679970" y="1413891"/>
                              <a:pt x="1698812" y="1407611"/>
                            </a:cubicBezTo>
                            <a:cubicBezTo>
                              <a:pt x="1712259" y="1398646"/>
                              <a:pt x="1727725" y="1392145"/>
                              <a:pt x="1739153" y="1380717"/>
                            </a:cubicBezTo>
                            <a:cubicBezTo>
                              <a:pt x="1743635" y="1376235"/>
                              <a:pt x="1747529" y="1371073"/>
                              <a:pt x="1752600" y="1367270"/>
                            </a:cubicBezTo>
                            <a:cubicBezTo>
                              <a:pt x="1759570" y="1362043"/>
                              <a:pt x="1767875" y="1358819"/>
                              <a:pt x="1775012" y="1353823"/>
                            </a:cubicBezTo>
                            <a:cubicBezTo>
                              <a:pt x="1782849" y="1348337"/>
                              <a:pt x="1789953" y="1341870"/>
                              <a:pt x="1797423" y="1335893"/>
                            </a:cubicBezTo>
                            <a:cubicBezTo>
                              <a:pt x="1801905" y="1325434"/>
                              <a:pt x="1806644" y="1315082"/>
                              <a:pt x="1810870" y="1304517"/>
                            </a:cubicBezTo>
                            <a:cubicBezTo>
                              <a:pt x="1812625" y="1300130"/>
                              <a:pt x="1815353" y="1295795"/>
                              <a:pt x="1815353" y="1291070"/>
                            </a:cubicBezTo>
                            <a:cubicBezTo>
                              <a:pt x="1815353" y="1206872"/>
                              <a:pt x="1830225" y="1188229"/>
                              <a:pt x="1801906" y="1138670"/>
                            </a:cubicBezTo>
                            <a:cubicBezTo>
                              <a:pt x="1799233" y="1133993"/>
                              <a:pt x="1796447" y="1129313"/>
                              <a:pt x="1792941" y="1125223"/>
                            </a:cubicBezTo>
                            <a:cubicBezTo>
                              <a:pt x="1779011" y="1108971"/>
                              <a:pt x="1773570" y="1106211"/>
                              <a:pt x="1757082" y="1093846"/>
                            </a:cubicBezTo>
                            <a:cubicBezTo>
                              <a:pt x="1744976" y="1075686"/>
                              <a:pt x="1751038" y="1081547"/>
                              <a:pt x="1730188" y="1066952"/>
                            </a:cubicBezTo>
                            <a:cubicBezTo>
                              <a:pt x="1721361" y="1060774"/>
                              <a:pt x="1703294" y="1049023"/>
                              <a:pt x="1703294" y="1049023"/>
                            </a:cubicBezTo>
                            <a:cubicBezTo>
                              <a:pt x="1676400" y="1050517"/>
                              <a:pt x="1649339" y="1050164"/>
                              <a:pt x="1622612" y="1053505"/>
                            </a:cubicBezTo>
                            <a:cubicBezTo>
                              <a:pt x="1613235" y="1054677"/>
                              <a:pt x="1604984" y="1060617"/>
                              <a:pt x="1595718" y="1062470"/>
                            </a:cubicBezTo>
                            <a:lnTo>
                              <a:pt x="1573306" y="1066952"/>
                            </a:lnTo>
                            <a:cubicBezTo>
                              <a:pt x="1535026" y="1067142"/>
                              <a:pt x="1491665" y="1082571"/>
                              <a:pt x="1453385" y="1082761"/>
                            </a:cubicBezTo>
                            <a:lnTo>
                              <a:pt x="1326776" y="1062470"/>
                            </a:lnTo>
                            <a:cubicBezTo>
                              <a:pt x="1320619" y="1062261"/>
                              <a:pt x="1314908" y="1059089"/>
                              <a:pt x="1308847" y="1057987"/>
                            </a:cubicBezTo>
                            <a:cubicBezTo>
                              <a:pt x="1298452" y="1056097"/>
                              <a:pt x="1287865" y="1055395"/>
                              <a:pt x="1277470" y="1053505"/>
                            </a:cubicBezTo>
                            <a:cubicBezTo>
                              <a:pt x="1271409" y="1052403"/>
                              <a:pt x="1265582" y="1050231"/>
                              <a:pt x="1259541" y="1049023"/>
                            </a:cubicBezTo>
                            <a:cubicBezTo>
                              <a:pt x="1250629" y="1047241"/>
                              <a:pt x="1241612" y="1046034"/>
                              <a:pt x="1232647" y="1044540"/>
                            </a:cubicBezTo>
                            <a:cubicBezTo>
                              <a:pt x="1172882" y="1046034"/>
                              <a:pt x="1113075" y="1046308"/>
                              <a:pt x="1053353" y="1049023"/>
                            </a:cubicBezTo>
                            <a:cubicBezTo>
                              <a:pt x="1047199" y="1049303"/>
                              <a:pt x="1041464" y="1052297"/>
                              <a:pt x="1035423" y="1053505"/>
                            </a:cubicBezTo>
                            <a:cubicBezTo>
                              <a:pt x="1026511" y="1055287"/>
                              <a:pt x="1017494" y="1056493"/>
                              <a:pt x="1008529" y="1057987"/>
                            </a:cubicBezTo>
                            <a:cubicBezTo>
                              <a:pt x="1004047" y="1059481"/>
                              <a:pt x="999783" y="1062940"/>
                              <a:pt x="995082" y="1062470"/>
                            </a:cubicBezTo>
                            <a:cubicBezTo>
                              <a:pt x="961060" y="1059068"/>
                              <a:pt x="964737" y="1054794"/>
                              <a:pt x="945776" y="1031093"/>
                            </a:cubicBezTo>
                            <a:cubicBezTo>
                              <a:pt x="944282" y="1026611"/>
                              <a:pt x="941857" y="1022337"/>
                              <a:pt x="941294" y="1017646"/>
                            </a:cubicBezTo>
                            <a:cubicBezTo>
                              <a:pt x="937361" y="984875"/>
                              <a:pt x="955668" y="942373"/>
                              <a:pt x="932329" y="919034"/>
                            </a:cubicBezTo>
                            <a:lnTo>
                              <a:pt x="914400" y="901105"/>
                            </a:lnTo>
                            <a:cubicBezTo>
                              <a:pt x="915894" y="890646"/>
                              <a:pt x="912543" y="878181"/>
                              <a:pt x="918882" y="869729"/>
                            </a:cubicBezTo>
                            <a:cubicBezTo>
                              <a:pt x="923453" y="863634"/>
                              <a:pt x="934332" y="868340"/>
                              <a:pt x="941294" y="865246"/>
                            </a:cubicBezTo>
                            <a:cubicBezTo>
                              <a:pt x="948121" y="862212"/>
                              <a:pt x="952202" y="854352"/>
                              <a:pt x="959223" y="851799"/>
                            </a:cubicBezTo>
                            <a:cubicBezTo>
                              <a:pt x="969152" y="848189"/>
                              <a:pt x="980158" y="848924"/>
                              <a:pt x="990600" y="847317"/>
                            </a:cubicBezTo>
                            <a:cubicBezTo>
                              <a:pt x="1061560" y="836400"/>
                              <a:pt x="978829" y="844380"/>
                              <a:pt x="1129553" y="838352"/>
                            </a:cubicBezTo>
                            <a:cubicBezTo>
                              <a:pt x="1135529" y="835364"/>
                              <a:pt x="1141681" y="832702"/>
                              <a:pt x="1147482" y="829387"/>
                            </a:cubicBezTo>
                            <a:cubicBezTo>
                              <a:pt x="1154579" y="825332"/>
                              <a:pt x="1174046" y="811101"/>
                              <a:pt x="1178859" y="806976"/>
                            </a:cubicBezTo>
                            <a:cubicBezTo>
                              <a:pt x="1183672" y="802851"/>
                              <a:pt x="1186931" y="796889"/>
                              <a:pt x="1192306" y="793529"/>
                            </a:cubicBezTo>
                            <a:cubicBezTo>
                              <a:pt x="1199129" y="789265"/>
                              <a:pt x="1207393" y="787894"/>
                              <a:pt x="1214718" y="784564"/>
                            </a:cubicBezTo>
                            <a:cubicBezTo>
                              <a:pt x="1223842" y="780417"/>
                              <a:pt x="1233018" y="776274"/>
                              <a:pt x="1241612" y="771117"/>
                            </a:cubicBezTo>
                            <a:cubicBezTo>
                              <a:pt x="1274267" y="751524"/>
                              <a:pt x="1244214" y="761502"/>
                              <a:pt x="1277470" y="753187"/>
                            </a:cubicBezTo>
                            <a:cubicBezTo>
                              <a:pt x="1286198" y="727008"/>
                              <a:pt x="1275125" y="751051"/>
                              <a:pt x="1295400" y="730776"/>
                            </a:cubicBezTo>
                            <a:cubicBezTo>
                              <a:pt x="1325287" y="700891"/>
                              <a:pt x="1281949" y="732273"/>
                              <a:pt x="1317812" y="708364"/>
                            </a:cubicBezTo>
                            <a:cubicBezTo>
                              <a:pt x="1330666" y="669798"/>
                              <a:pt x="1307385" y="732965"/>
                              <a:pt x="1353670" y="663540"/>
                            </a:cubicBezTo>
                            <a:lnTo>
                              <a:pt x="1371600" y="636646"/>
                            </a:lnTo>
                            <a:cubicBezTo>
                              <a:pt x="1374684" y="621226"/>
                              <a:pt x="1376341" y="611087"/>
                              <a:pt x="1380565" y="596305"/>
                            </a:cubicBezTo>
                            <a:cubicBezTo>
                              <a:pt x="1381863" y="591762"/>
                              <a:pt x="1383553" y="587340"/>
                              <a:pt x="1385047" y="582858"/>
                            </a:cubicBezTo>
                            <a:cubicBezTo>
                              <a:pt x="1383553" y="566423"/>
                              <a:pt x="1385418" y="549325"/>
                              <a:pt x="1380565" y="533552"/>
                            </a:cubicBezTo>
                            <a:cubicBezTo>
                              <a:pt x="1378981" y="528403"/>
                              <a:pt x="1372070" y="526709"/>
                              <a:pt x="1367118" y="524587"/>
                            </a:cubicBezTo>
                            <a:cubicBezTo>
                              <a:pt x="1361456" y="522160"/>
                              <a:pt x="1356229" y="521394"/>
                              <a:pt x="1349188" y="520105"/>
                            </a:cubicBezTo>
                            <a:cubicBezTo>
                              <a:pt x="1342147" y="518816"/>
                              <a:pt x="1332342" y="519843"/>
                              <a:pt x="1324871" y="516855"/>
                            </a:cubicBezTo>
                            <a:cubicBezTo>
                              <a:pt x="1309930" y="518349"/>
                              <a:pt x="1292431" y="521207"/>
                              <a:pt x="1280048" y="523243"/>
                            </a:cubicBezTo>
                            <a:cubicBezTo>
                              <a:pt x="1267666" y="525279"/>
                              <a:pt x="1262212" y="525858"/>
                              <a:pt x="1250576" y="529070"/>
                            </a:cubicBezTo>
                            <a:cubicBezTo>
                              <a:pt x="1238940" y="532282"/>
                              <a:pt x="1222913" y="536178"/>
                              <a:pt x="1210235" y="542517"/>
                            </a:cubicBezTo>
                            <a:cubicBezTo>
                              <a:pt x="1201270" y="546999"/>
                              <a:pt x="1192140" y="551165"/>
                              <a:pt x="1183341" y="555964"/>
                            </a:cubicBezTo>
                            <a:cubicBezTo>
                              <a:pt x="1175693" y="560136"/>
                              <a:pt x="1168860" y="565806"/>
                              <a:pt x="1160929" y="569411"/>
                            </a:cubicBezTo>
                            <a:cubicBezTo>
                              <a:pt x="1152326" y="573321"/>
                              <a:pt x="1142916" y="575147"/>
                              <a:pt x="1134035" y="578376"/>
                            </a:cubicBezTo>
                            <a:cubicBezTo>
                              <a:pt x="1126473" y="581126"/>
                              <a:pt x="1119185" y="584590"/>
                              <a:pt x="1111623" y="587340"/>
                            </a:cubicBezTo>
                            <a:cubicBezTo>
                              <a:pt x="1102742" y="590569"/>
                              <a:pt x="1084729" y="596305"/>
                              <a:pt x="1084729" y="596305"/>
                            </a:cubicBezTo>
                            <a:cubicBezTo>
                              <a:pt x="1051859" y="594811"/>
                              <a:pt x="1018879" y="594894"/>
                              <a:pt x="986118" y="591823"/>
                            </a:cubicBezTo>
                            <a:cubicBezTo>
                              <a:pt x="958597" y="589243"/>
                              <a:pt x="948947" y="585409"/>
                              <a:pt x="927847" y="578376"/>
                            </a:cubicBezTo>
                            <a:cubicBezTo>
                              <a:pt x="896157" y="557248"/>
                              <a:pt x="935389" y="583763"/>
                              <a:pt x="896470" y="555964"/>
                            </a:cubicBezTo>
                            <a:cubicBezTo>
                              <a:pt x="892086" y="552833"/>
                              <a:pt x="887505" y="549987"/>
                              <a:pt x="883023" y="546999"/>
                            </a:cubicBezTo>
                            <a:cubicBezTo>
                              <a:pt x="872753" y="505914"/>
                              <a:pt x="880894" y="521391"/>
                              <a:pt x="865094" y="497693"/>
                            </a:cubicBezTo>
                            <a:cubicBezTo>
                              <a:pt x="866588" y="466317"/>
                              <a:pt x="867071" y="434876"/>
                              <a:pt x="869576" y="403564"/>
                            </a:cubicBezTo>
                            <a:cubicBezTo>
                              <a:pt x="870067" y="397423"/>
                              <a:pt x="871632" y="391297"/>
                              <a:pt x="874059" y="385634"/>
                            </a:cubicBezTo>
                            <a:cubicBezTo>
                              <a:pt x="876181" y="380683"/>
                              <a:pt x="876412" y="377192"/>
                              <a:pt x="883023" y="372187"/>
                            </a:cubicBezTo>
                            <a:cubicBezTo>
                              <a:pt x="889634" y="367182"/>
                              <a:pt x="913728" y="355603"/>
                              <a:pt x="913728" y="355603"/>
                            </a:cubicBezTo>
                            <a:cubicBezTo>
                              <a:pt x="915222" y="363073"/>
                              <a:pt x="915035" y="376894"/>
                              <a:pt x="914400" y="385634"/>
                            </a:cubicBezTo>
                            <a:cubicBezTo>
                              <a:pt x="913765" y="394374"/>
                              <a:pt x="911281" y="400550"/>
                              <a:pt x="909918" y="408046"/>
                            </a:cubicBezTo>
                            <a:cubicBezTo>
                              <a:pt x="905767" y="430875"/>
                              <a:pt x="904315" y="442783"/>
                              <a:pt x="900953" y="466317"/>
                            </a:cubicBezTo>
                            <a:cubicBezTo>
                              <a:pt x="902447" y="482752"/>
                              <a:pt x="899730" y="500137"/>
                              <a:pt x="905435" y="515623"/>
                            </a:cubicBezTo>
                            <a:cubicBezTo>
                              <a:pt x="910600" y="529643"/>
                              <a:pt x="921274" y="541431"/>
                              <a:pt x="932329" y="551481"/>
                            </a:cubicBezTo>
                            <a:cubicBezTo>
                              <a:pt x="938283" y="556893"/>
                              <a:pt x="947388" y="557178"/>
                              <a:pt x="954741" y="560446"/>
                            </a:cubicBezTo>
                            <a:cubicBezTo>
                              <a:pt x="960847" y="563160"/>
                              <a:pt x="966694" y="566423"/>
                              <a:pt x="972670" y="569411"/>
                            </a:cubicBezTo>
                            <a:cubicBezTo>
                              <a:pt x="1004047" y="567917"/>
                              <a:pt x="1035567" y="568275"/>
                              <a:pt x="1066800" y="564929"/>
                            </a:cubicBezTo>
                            <a:cubicBezTo>
                              <a:pt x="1074366" y="564118"/>
                              <a:pt x="1100173" y="555298"/>
                              <a:pt x="1111623" y="551481"/>
                            </a:cubicBezTo>
                            <a:cubicBezTo>
                              <a:pt x="1117600" y="546999"/>
                              <a:pt x="1124000" y="543032"/>
                              <a:pt x="1129553" y="538034"/>
                            </a:cubicBezTo>
                            <a:cubicBezTo>
                              <a:pt x="1138977" y="529553"/>
                              <a:pt x="1156447" y="511140"/>
                              <a:pt x="1156447" y="511140"/>
                            </a:cubicBezTo>
                            <a:cubicBezTo>
                              <a:pt x="1157941" y="505164"/>
                              <a:pt x="1160613" y="499363"/>
                              <a:pt x="1160929" y="493211"/>
                            </a:cubicBezTo>
                            <a:cubicBezTo>
                              <a:pt x="1169281" y="330361"/>
                              <a:pt x="1115445" y="352987"/>
                              <a:pt x="1178859" y="331846"/>
                            </a:cubicBezTo>
                            <a:cubicBezTo>
                              <a:pt x="1189318" y="333340"/>
                              <a:pt x="1205661" y="265998"/>
                              <a:pt x="1215315" y="270289"/>
                            </a:cubicBezTo>
                            <a:cubicBezTo>
                              <a:pt x="1230263" y="276933"/>
                              <a:pt x="1217059" y="343998"/>
                              <a:pt x="1214718" y="367705"/>
                            </a:cubicBezTo>
                            <a:cubicBezTo>
                              <a:pt x="1212377" y="391412"/>
                              <a:pt x="1211606" y="371191"/>
                              <a:pt x="1201270" y="412529"/>
                            </a:cubicBezTo>
                            <a:cubicBezTo>
                              <a:pt x="1204258" y="428964"/>
                              <a:pt x="1206735" y="445500"/>
                              <a:pt x="1210235" y="461834"/>
                            </a:cubicBezTo>
                            <a:cubicBezTo>
                              <a:pt x="1211225" y="466454"/>
                              <a:pt x="1211095" y="472498"/>
                              <a:pt x="1214718" y="475281"/>
                            </a:cubicBezTo>
                            <a:cubicBezTo>
                              <a:pt x="1218341" y="478064"/>
                              <a:pt x="1225681" y="475636"/>
                              <a:pt x="1231975" y="478531"/>
                            </a:cubicBezTo>
                            <a:cubicBezTo>
                              <a:pt x="1238269" y="481426"/>
                              <a:pt x="1245011" y="486674"/>
                              <a:pt x="1252481" y="492651"/>
                            </a:cubicBezTo>
                            <a:cubicBezTo>
                              <a:pt x="1274893" y="491157"/>
                              <a:pt x="1300312" y="490727"/>
                              <a:pt x="1317812" y="488168"/>
                            </a:cubicBezTo>
                            <a:cubicBezTo>
                              <a:pt x="1335312" y="485609"/>
                              <a:pt x="1345413" y="479784"/>
                              <a:pt x="1357480" y="477299"/>
                            </a:cubicBezTo>
                            <a:lnTo>
                              <a:pt x="1506070" y="457352"/>
                            </a:lnTo>
                            <a:cubicBezTo>
                              <a:pt x="1521011" y="448387"/>
                              <a:pt x="1536568" y="440376"/>
                              <a:pt x="1550894" y="430458"/>
                            </a:cubicBezTo>
                            <a:cubicBezTo>
                              <a:pt x="1556106" y="426850"/>
                              <a:pt x="1559570" y="421185"/>
                              <a:pt x="1564341" y="417011"/>
                            </a:cubicBezTo>
                            <a:cubicBezTo>
                              <a:pt x="1571541" y="410711"/>
                              <a:pt x="1579282" y="405058"/>
                              <a:pt x="1586753" y="399081"/>
                            </a:cubicBezTo>
                            <a:cubicBezTo>
                              <a:pt x="1589741" y="393105"/>
                              <a:pt x="1589733" y="388906"/>
                              <a:pt x="1595718" y="381152"/>
                            </a:cubicBezTo>
                            <a:cubicBezTo>
                              <a:pt x="1601703" y="373399"/>
                              <a:pt x="1615431" y="367577"/>
                              <a:pt x="1622664" y="352560"/>
                            </a:cubicBezTo>
                            <a:cubicBezTo>
                              <a:pt x="1629897" y="337543"/>
                              <a:pt x="1640497" y="311486"/>
                              <a:pt x="1639116" y="291047"/>
                            </a:cubicBezTo>
                            <a:cubicBezTo>
                              <a:pt x="1637735" y="270609"/>
                              <a:pt x="1616465" y="253385"/>
                              <a:pt x="1604852" y="236279"/>
                            </a:cubicBezTo>
                            <a:cubicBezTo>
                              <a:pt x="1609334" y="239267"/>
                              <a:pt x="1529963" y="189539"/>
                              <a:pt x="1537447" y="188411"/>
                            </a:cubicBezTo>
                            <a:cubicBezTo>
                              <a:pt x="1544931" y="187283"/>
                              <a:pt x="1618852" y="213556"/>
                              <a:pt x="1649755" y="229512"/>
                            </a:cubicBezTo>
                            <a:cubicBezTo>
                              <a:pt x="1680658" y="245468"/>
                              <a:pt x="1707911" y="277661"/>
                              <a:pt x="1709532" y="305101"/>
                            </a:cubicBezTo>
                            <a:cubicBezTo>
                              <a:pt x="1714014" y="311078"/>
                              <a:pt x="1664179" y="389581"/>
                              <a:pt x="1655669" y="407486"/>
                            </a:cubicBezTo>
                            <a:cubicBezTo>
                              <a:pt x="1647159" y="425391"/>
                              <a:pt x="1653521" y="415424"/>
                              <a:pt x="1658470" y="412529"/>
                            </a:cubicBezTo>
                            <a:cubicBezTo>
                              <a:pt x="1663419" y="409634"/>
                              <a:pt x="1680918" y="395454"/>
                              <a:pt x="1685365" y="390117"/>
                            </a:cubicBezTo>
                            <a:cubicBezTo>
                              <a:pt x="1688814" y="385979"/>
                              <a:pt x="1690520" y="380479"/>
                              <a:pt x="1694329" y="376670"/>
                            </a:cubicBezTo>
                            <a:cubicBezTo>
                              <a:pt x="1708541" y="362458"/>
                              <a:pt x="1716259" y="361623"/>
                              <a:pt x="1734670" y="354258"/>
                            </a:cubicBezTo>
                            <a:cubicBezTo>
                              <a:pt x="1737658" y="349776"/>
                              <a:pt x="1739428" y="344176"/>
                              <a:pt x="1743635" y="340811"/>
                            </a:cubicBezTo>
                            <a:cubicBezTo>
                              <a:pt x="1747324" y="337860"/>
                              <a:pt x="1740370" y="349407"/>
                              <a:pt x="1757082" y="336329"/>
                            </a:cubicBezTo>
                            <a:cubicBezTo>
                              <a:pt x="1773794" y="323251"/>
                              <a:pt x="1820153" y="283109"/>
                              <a:pt x="1843909" y="262341"/>
                            </a:cubicBezTo>
                            <a:cubicBezTo>
                              <a:pt x="1867665" y="241573"/>
                              <a:pt x="1869141" y="216587"/>
                              <a:pt x="1874221" y="202194"/>
                            </a:cubicBezTo>
                            <a:cubicBezTo>
                              <a:pt x="1879301" y="187801"/>
                              <a:pt x="1849360" y="159179"/>
                              <a:pt x="1828094" y="136767"/>
                            </a:cubicBezTo>
                            <a:cubicBezTo>
                              <a:pt x="1806828" y="114355"/>
                              <a:pt x="1751891" y="70374"/>
                              <a:pt x="1772023" y="77249"/>
                            </a:cubicBezTo>
                            <a:cubicBezTo>
                              <a:pt x="1792155" y="84124"/>
                              <a:pt x="1919419" y="155181"/>
                              <a:pt x="1948888" y="178018"/>
                            </a:cubicBezTo>
                            <a:cubicBezTo>
                              <a:pt x="1978358" y="200855"/>
                              <a:pt x="1959691" y="203469"/>
                              <a:pt x="1960270" y="216177"/>
                            </a:cubicBezTo>
                            <a:cubicBezTo>
                              <a:pt x="1960849" y="228885"/>
                              <a:pt x="1964799" y="236861"/>
                              <a:pt x="1952362" y="254265"/>
                            </a:cubicBezTo>
                            <a:cubicBezTo>
                              <a:pt x="1939926" y="271669"/>
                              <a:pt x="1901538" y="299791"/>
                              <a:pt x="1874221" y="318698"/>
                            </a:cubicBezTo>
                            <a:cubicBezTo>
                              <a:pt x="1846904" y="337605"/>
                              <a:pt x="1807235" y="355802"/>
                              <a:pt x="1788459" y="367705"/>
                            </a:cubicBezTo>
                            <a:cubicBezTo>
                              <a:pt x="1769683" y="379608"/>
                              <a:pt x="1771487" y="383502"/>
                              <a:pt x="1761565" y="390117"/>
                            </a:cubicBezTo>
                            <a:cubicBezTo>
                              <a:pt x="1769035" y="393105"/>
                              <a:pt x="1775940" y="398679"/>
                              <a:pt x="1783976" y="399081"/>
                            </a:cubicBezTo>
                            <a:cubicBezTo>
                              <a:pt x="1819194" y="400842"/>
                              <a:pt x="1845680" y="395521"/>
                              <a:pt x="1878106" y="390117"/>
                            </a:cubicBezTo>
                            <a:cubicBezTo>
                              <a:pt x="1882588" y="387129"/>
                              <a:pt x="1886630" y="383340"/>
                              <a:pt x="1891553" y="381152"/>
                            </a:cubicBezTo>
                            <a:cubicBezTo>
                              <a:pt x="1900188" y="377314"/>
                              <a:pt x="1910344" y="377049"/>
                              <a:pt x="1918447" y="372187"/>
                            </a:cubicBezTo>
                            <a:cubicBezTo>
                              <a:pt x="1925918" y="367705"/>
                              <a:pt x="1933067" y="362636"/>
                              <a:pt x="1940859" y="358740"/>
                            </a:cubicBezTo>
                            <a:cubicBezTo>
                              <a:pt x="1945085" y="356627"/>
                              <a:pt x="1927258" y="380347"/>
                              <a:pt x="1954306" y="354258"/>
                            </a:cubicBezTo>
                            <a:cubicBezTo>
                              <a:pt x="1981354" y="328169"/>
                              <a:pt x="2073708" y="270549"/>
                              <a:pt x="2103145" y="202207"/>
                            </a:cubicBezTo>
                            <a:cubicBezTo>
                              <a:pt x="2132582" y="133865"/>
                              <a:pt x="2036632" y="80625"/>
                              <a:pt x="2039489" y="58506"/>
                            </a:cubicBezTo>
                            <a:cubicBezTo>
                              <a:pt x="2042347" y="36387"/>
                              <a:pt x="2092932" y="67545"/>
                              <a:pt x="2114575" y="75207"/>
                            </a:cubicBezTo>
                            <a:cubicBezTo>
                              <a:pt x="2136218" y="82869"/>
                              <a:pt x="2151216" y="95342"/>
                              <a:pt x="2161727" y="115909"/>
                            </a:cubicBezTo>
                            <a:cubicBezTo>
                              <a:pt x="2163221" y="121885"/>
                              <a:pt x="2183830" y="169229"/>
                              <a:pt x="2183354" y="192893"/>
                            </a:cubicBezTo>
                            <a:cubicBezTo>
                              <a:pt x="2182878" y="216557"/>
                              <a:pt x="2164301" y="214010"/>
                              <a:pt x="2158870" y="257896"/>
                            </a:cubicBezTo>
                            <a:cubicBezTo>
                              <a:pt x="2153439" y="301782"/>
                              <a:pt x="2105850" y="290069"/>
                              <a:pt x="2091080" y="318412"/>
                            </a:cubicBezTo>
                            <a:cubicBezTo>
                              <a:pt x="2076310" y="346755"/>
                              <a:pt x="2015201" y="349778"/>
                              <a:pt x="1999129" y="358740"/>
                            </a:cubicBezTo>
                            <a:cubicBezTo>
                              <a:pt x="1983057" y="367702"/>
                              <a:pt x="1996141" y="367705"/>
                              <a:pt x="1994647" y="372187"/>
                            </a:cubicBezTo>
                            <a:cubicBezTo>
                              <a:pt x="2009588" y="378164"/>
                              <a:pt x="2023965" y="385810"/>
                              <a:pt x="2039470" y="390117"/>
                            </a:cubicBezTo>
                            <a:cubicBezTo>
                              <a:pt x="2069391" y="398428"/>
                              <a:pt x="2085105" y="393513"/>
                              <a:pt x="2115670" y="390117"/>
                            </a:cubicBezTo>
                            <a:cubicBezTo>
                              <a:pt x="2140202" y="373763"/>
                              <a:pt x="2119288" y="384912"/>
                              <a:pt x="2160494" y="376670"/>
                            </a:cubicBezTo>
                            <a:cubicBezTo>
                              <a:pt x="2173629" y="374043"/>
                              <a:pt x="2179121" y="368687"/>
                              <a:pt x="2191870" y="363223"/>
                            </a:cubicBezTo>
                            <a:cubicBezTo>
                              <a:pt x="2196213" y="361362"/>
                              <a:pt x="2200835" y="360234"/>
                              <a:pt x="2205318" y="358740"/>
                            </a:cubicBezTo>
                            <a:cubicBezTo>
                              <a:pt x="2248215" y="315843"/>
                              <a:pt x="2255558" y="309621"/>
                              <a:pt x="2273487" y="280486"/>
                            </a:cubicBezTo>
                            <a:cubicBezTo>
                              <a:pt x="2291416" y="251351"/>
                              <a:pt x="2294965" y="240706"/>
                              <a:pt x="2312894" y="183929"/>
                            </a:cubicBezTo>
                            <a:cubicBezTo>
                              <a:pt x="2330823" y="127152"/>
                              <a:pt x="2324847" y="-5078"/>
                              <a:pt x="2339788" y="151"/>
                            </a:cubicBezTo>
                            <a:cubicBezTo>
                              <a:pt x="2354729" y="5380"/>
                              <a:pt x="2371912" y="152552"/>
                              <a:pt x="2357718" y="215305"/>
                            </a:cubicBezTo>
                            <a:cubicBezTo>
                              <a:pt x="2343524" y="278058"/>
                              <a:pt x="2327275" y="290385"/>
                              <a:pt x="2308598" y="319520"/>
                            </a:cubicBezTo>
                            <a:cubicBezTo>
                              <a:pt x="2289922" y="348655"/>
                              <a:pt x="2254655" y="376110"/>
                              <a:pt x="2245659" y="390117"/>
                            </a:cubicBezTo>
                            <a:cubicBezTo>
                              <a:pt x="2236663" y="404124"/>
                              <a:pt x="2251635" y="399082"/>
                              <a:pt x="2254623" y="403564"/>
                            </a:cubicBezTo>
                            <a:cubicBezTo>
                              <a:pt x="2287494" y="402070"/>
                              <a:pt x="2320435" y="401705"/>
                              <a:pt x="2353235" y="399081"/>
                            </a:cubicBezTo>
                            <a:cubicBezTo>
                              <a:pt x="2357945" y="398704"/>
                              <a:pt x="2362098" y="395745"/>
                              <a:pt x="2366682" y="394599"/>
                            </a:cubicBezTo>
                            <a:cubicBezTo>
                              <a:pt x="2374073" y="392751"/>
                              <a:pt x="2381623" y="391611"/>
                              <a:pt x="2389094" y="390117"/>
                            </a:cubicBezTo>
                            <a:cubicBezTo>
                              <a:pt x="2398330" y="383959"/>
                              <a:pt x="2401794" y="383941"/>
                              <a:pt x="2424953" y="367705"/>
                            </a:cubicBezTo>
                            <a:cubicBezTo>
                              <a:pt x="2448112" y="351469"/>
                              <a:pt x="2508623" y="343500"/>
                              <a:pt x="2528047" y="292700"/>
                            </a:cubicBezTo>
                            <a:cubicBezTo>
                              <a:pt x="2547471" y="241900"/>
                              <a:pt x="2531799" y="84476"/>
                              <a:pt x="2541495" y="62906"/>
                            </a:cubicBezTo>
                            <a:cubicBezTo>
                              <a:pt x="2551191" y="41336"/>
                              <a:pt x="2597281" y="162534"/>
                              <a:pt x="2591304" y="214081"/>
                            </a:cubicBezTo>
                            <a:cubicBezTo>
                              <a:pt x="2585327" y="265628"/>
                              <a:pt x="2591276" y="270147"/>
                              <a:pt x="2602790" y="290907"/>
                            </a:cubicBezTo>
                            <a:cubicBezTo>
                              <a:pt x="2614304" y="311668"/>
                              <a:pt x="2672191" y="323261"/>
                              <a:pt x="2660388" y="338644"/>
                            </a:cubicBezTo>
                            <a:cubicBezTo>
                              <a:pt x="2648585" y="354027"/>
                              <a:pt x="2568220" y="372386"/>
                              <a:pt x="2531969" y="383206"/>
                            </a:cubicBezTo>
                            <a:cubicBezTo>
                              <a:pt x="2495718" y="394026"/>
                              <a:pt x="2465200" y="397930"/>
                              <a:pt x="2442882" y="403564"/>
                            </a:cubicBezTo>
                            <a:cubicBezTo>
                              <a:pt x="2420564" y="409198"/>
                              <a:pt x="2456267" y="405370"/>
                              <a:pt x="2398059" y="417011"/>
                            </a:cubicBezTo>
                            <a:cubicBezTo>
                              <a:pt x="2390588" y="419999"/>
                              <a:pt x="2383280" y="423432"/>
                              <a:pt x="2375647" y="425976"/>
                            </a:cubicBezTo>
                            <a:cubicBezTo>
                              <a:pt x="2369803" y="427924"/>
                              <a:pt x="2362450" y="426514"/>
                              <a:pt x="2357718" y="430458"/>
                            </a:cubicBezTo>
                            <a:cubicBezTo>
                              <a:pt x="2352606" y="434718"/>
                              <a:pt x="2346648" y="454702"/>
                              <a:pt x="2344270" y="461834"/>
                            </a:cubicBezTo>
                            <a:cubicBezTo>
                              <a:pt x="2347258" y="475281"/>
                              <a:pt x="2348879" y="489108"/>
                              <a:pt x="2353235" y="502176"/>
                            </a:cubicBezTo>
                            <a:cubicBezTo>
                              <a:pt x="2354939" y="507287"/>
                              <a:pt x="2361753" y="510254"/>
                              <a:pt x="2362200" y="515623"/>
                            </a:cubicBezTo>
                            <a:cubicBezTo>
                              <a:pt x="2364146" y="538974"/>
                              <a:pt x="2356585" y="567328"/>
                              <a:pt x="2344270" y="587340"/>
                            </a:cubicBezTo>
                            <a:cubicBezTo>
                              <a:pt x="2338154" y="597278"/>
                              <a:pt x="2328722" y="604797"/>
                              <a:pt x="2321859" y="614234"/>
                            </a:cubicBezTo>
                            <a:cubicBezTo>
                              <a:pt x="2316735" y="621280"/>
                              <a:pt x="2315661" y="631813"/>
                              <a:pt x="2308412" y="636646"/>
                            </a:cubicBezTo>
                            <a:cubicBezTo>
                              <a:pt x="2300850" y="641687"/>
                              <a:pt x="2290483" y="639635"/>
                              <a:pt x="2281518" y="641129"/>
                            </a:cubicBezTo>
                            <a:cubicBezTo>
                              <a:pt x="2274047" y="639635"/>
                              <a:pt x="2261936" y="643720"/>
                              <a:pt x="2259106" y="636646"/>
                            </a:cubicBezTo>
                            <a:cubicBezTo>
                              <a:pt x="2245980" y="603832"/>
                              <a:pt x="2265648" y="598873"/>
                              <a:pt x="2277035" y="578376"/>
                            </a:cubicBezTo>
                            <a:cubicBezTo>
                              <a:pt x="2281503" y="570333"/>
                              <a:pt x="2287127" y="552584"/>
                              <a:pt x="2290482" y="542517"/>
                            </a:cubicBezTo>
                            <a:cubicBezTo>
                              <a:pt x="2288988" y="530564"/>
                              <a:pt x="2289593" y="518156"/>
                              <a:pt x="2286000" y="506658"/>
                            </a:cubicBezTo>
                            <a:cubicBezTo>
                              <a:pt x="2279380" y="485475"/>
                              <a:pt x="2264843" y="461176"/>
                              <a:pt x="2245659" y="448387"/>
                            </a:cubicBezTo>
                            <a:cubicBezTo>
                              <a:pt x="2244843" y="447843"/>
                              <a:pt x="2210584" y="432408"/>
                              <a:pt x="2200835" y="430458"/>
                            </a:cubicBezTo>
                            <a:cubicBezTo>
                              <a:pt x="2190475" y="428386"/>
                              <a:pt x="2179918" y="427470"/>
                              <a:pt x="2169459" y="425976"/>
                            </a:cubicBezTo>
                            <a:cubicBezTo>
                              <a:pt x="2147047" y="427470"/>
                              <a:pt x="2124410" y="426955"/>
                              <a:pt x="2102223" y="430458"/>
                            </a:cubicBezTo>
                            <a:cubicBezTo>
                              <a:pt x="2095623" y="431500"/>
                              <a:pt x="2090436" y="436791"/>
                              <a:pt x="2084294" y="439423"/>
                            </a:cubicBezTo>
                            <a:cubicBezTo>
                              <a:pt x="2079951" y="441284"/>
                              <a:pt x="2075329" y="442411"/>
                              <a:pt x="2070847" y="443905"/>
                            </a:cubicBezTo>
                            <a:cubicBezTo>
                              <a:pt x="2067859" y="449881"/>
                              <a:pt x="2066160" y="456701"/>
                              <a:pt x="2061882" y="461834"/>
                            </a:cubicBezTo>
                            <a:cubicBezTo>
                              <a:pt x="2057884" y="466631"/>
                              <a:pt x="2041810" y="475050"/>
                              <a:pt x="2034988" y="475281"/>
                            </a:cubicBezTo>
                            <a:cubicBezTo>
                              <a:pt x="1951352" y="478116"/>
                              <a:pt x="1867647" y="478270"/>
                              <a:pt x="1783976" y="479764"/>
                            </a:cubicBezTo>
                            <a:cubicBezTo>
                              <a:pt x="1778000" y="482752"/>
                              <a:pt x="1772251" y="486247"/>
                              <a:pt x="1766047" y="488729"/>
                            </a:cubicBezTo>
                            <a:cubicBezTo>
                              <a:pt x="1741517" y="498541"/>
                              <a:pt x="1729998" y="499375"/>
                              <a:pt x="1703294" y="506658"/>
                            </a:cubicBezTo>
                            <a:cubicBezTo>
                              <a:pt x="1698736" y="507901"/>
                              <a:pt x="1694329" y="509646"/>
                              <a:pt x="1689847" y="511140"/>
                            </a:cubicBezTo>
                            <a:cubicBezTo>
                              <a:pt x="1685365" y="514128"/>
                              <a:pt x="1681323" y="517917"/>
                              <a:pt x="1676400" y="520105"/>
                            </a:cubicBezTo>
                            <a:cubicBezTo>
                              <a:pt x="1667765" y="523943"/>
                              <a:pt x="1657369" y="523829"/>
                              <a:pt x="1649506" y="529070"/>
                            </a:cubicBezTo>
                            <a:cubicBezTo>
                              <a:pt x="1645024" y="532058"/>
                              <a:pt x="1640197" y="534585"/>
                              <a:pt x="1636059" y="538034"/>
                            </a:cubicBezTo>
                            <a:cubicBezTo>
                              <a:pt x="1631189" y="542092"/>
                              <a:pt x="1627886" y="547965"/>
                              <a:pt x="1622612" y="551481"/>
                            </a:cubicBezTo>
                            <a:cubicBezTo>
                              <a:pt x="1618681" y="554102"/>
                              <a:pt x="1613647" y="554470"/>
                              <a:pt x="1609165" y="555964"/>
                            </a:cubicBezTo>
                            <a:cubicBezTo>
                              <a:pt x="1598706" y="566423"/>
                              <a:pt x="1585993" y="575033"/>
                              <a:pt x="1577788" y="587340"/>
                            </a:cubicBezTo>
                            <a:cubicBezTo>
                              <a:pt x="1574800" y="591822"/>
                              <a:pt x="1572272" y="596648"/>
                              <a:pt x="1568823" y="600787"/>
                            </a:cubicBezTo>
                            <a:cubicBezTo>
                              <a:pt x="1564765" y="605657"/>
                              <a:pt x="1559268" y="609230"/>
                              <a:pt x="1555376" y="614234"/>
                            </a:cubicBezTo>
                            <a:cubicBezTo>
                              <a:pt x="1517847" y="662488"/>
                              <a:pt x="1554529" y="624047"/>
                              <a:pt x="1524000" y="654576"/>
                            </a:cubicBezTo>
                            <a:cubicBezTo>
                              <a:pt x="1522506" y="659058"/>
                              <a:pt x="1519126" y="663315"/>
                              <a:pt x="1519518" y="668023"/>
                            </a:cubicBezTo>
                            <a:cubicBezTo>
                              <a:pt x="1520662" y="681750"/>
                              <a:pt x="1524126" y="695296"/>
                              <a:pt x="1528482" y="708364"/>
                            </a:cubicBezTo>
                            <a:cubicBezTo>
                              <a:pt x="1530186" y="713475"/>
                              <a:pt x="1530724" y="721064"/>
                              <a:pt x="1537447" y="721811"/>
                            </a:cubicBezTo>
                            <a:cubicBezTo>
                              <a:pt x="1544170" y="722558"/>
                              <a:pt x="1562847" y="705375"/>
                              <a:pt x="1568823" y="712846"/>
                            </a:cubicBezTo>
                            <a:cubicBezTo>
                              <a:pt x="1611200" y="702251"/>
                              <a:pt x="1589741" y="716581"/>
                              <a:pt x="1600200" y="712846"/>
                            </a:cubicBezTo>
                            <a:cubicBezTo>
                              <a:pt x="1610659" y="709111"/>
                              <a:pt x="1621847" y="698773"/>
                              <a:pt x="1631576" y="690434"/>
                            </a:cubicBezTo>
                            <a:cubicBezTo>
                              <a:pt x="1636389" y="686309"/>
                              <a:pt x="1640153" y="681045"/>
                              <a:pt x="1645023" y="676987"/>
                            </a:cubicBezTo>
                            <a:cubicBezTo>
                              <a:pt x="1658110" y="666081"/>
                              <a:pt x="1673319" y="657657"/>
                              <a:pt x="1685365" y="645611"/>
                            </a:cubicBezTo>
                            <a:cubicBezTo>
                              <a:pt x="1695824" y="635152"/>
                              <a:pt x="1704434" y="622438"/>
                              <a:pt x="1716741" y="614234"/>
                            </a:cubicBezTo>
                            <a:cubicBezTo>
                              <a:pt x="1730245" y="605232"/>
                              <a:pt x="1732196" y="603128"/>
                              <a:pt x="1748118" y="596305"/>
                            </a:cubicBezTo>
                            <a:cubicBezTo>
                              <a:pt x="1752461" y="594444"/>
                              <a:pt x="1757222" y="593684"/>
                              <a:pt x="1761565" y="591823"/>
                            </a:cubicBezTo>
                            <a:cubicBezTo>
                              <a:pt x="1767707" y="589191"/>
                              <a:pt x="1773155" y="584971"/>
                              <a:pt x="1779494" y="582858"/>
                            </a:cubicBezTo>
                            <a:cubicBezTo>
                              <a:pt x="1791183" y="578962"/>
                              <a:pt x="1815353" y="573893"/>
                              <a:pt x="1815353" y="573893"/>
                            </a:cubicBezTo>
                            <a:cubicBezTo>
                              <a:pt x="1887071" y="575387"/>
                              <a:pt x="1959402" y="568896"/>
                              <a:pt x="2030506" y="578376"/>
                            </a:cubicBezTo>
                            <a:cubicBezTo>
                              <a:pt x="2039141" y="579527"/>
                              <a:pt x="2022686" y="594136"/>
                              <a:pt x="2017059" y="600787"/>
                            </a:cubicBezTo>
                            <a:cubicBezTo>
                              <a:pt x="2006140" y="613691"/>
                              <a:pt x="1993153" y="624693"/>
                              <a:pt x="1981200" y="636646"/>
                            </a:cubicBezTo>
                            <a:cubicBezTo>
                              <a:pt x="1976718" y="641128"/>
                              <a:pt x="1971269" y="644819"/>
                              <a:pt x="1967753" y="650093"/>
                            </a:cubicBezTo>
                            <a:cubicBezTo>
                              <a:pt x="1954703" y="669668"/>
                              <a:pt x="1957065" y="667160"/>
                              <a:pt x="1936376" y="690434"/>
                            </a:cubicBezTo>
                            <a:cubicBezTo>
                              <a:pt x="1927210" y="700745"/>
                              <a:pt x="1916729" y="709998"/>
                              <a:pt x="1905000" y="717329"/>
                            </a:cubicBezTo>
                            <a:cubicBezTo>
                              <a:pt x="1892639" y="725055"/>
                              <a:pt x="1873581" y="731907"/>
                              <a:pt x="1860176" y="735258"/>
                            </a:cubicBezTo>
                            <a:cubicBezTo>
                              <a:pt x="1841646" y="739890"/>
                              <a:pt x="1804035" y="742665"/>
                              <a:pt x="1788459" y="744223"/>
                            </a:cubicBezTo>
                            <a:cubicBezTo>
                              <a:pt x="1747826" y="757766"/>
                              <a:pt x="1763878" y="748321"/>
                              <a:pt x="1846729" y="802493"/>
                            </a:cubicBezTo>
                            <a:cubicBezTo>
                              <a:pt x="1880863" y="824812"/>
                              <a:pt x="1883155" y="823226"/>
                              <a:pt x="1913965" y="829387"/>
                            </a:cubicBezTo>
                            <a:cubicBezTo>
                              <a:pt x="1916953" y="833869"/>
                              <a:pt x="1919423" y="838744"/>
                              <a:pt x="1922929" y="842834"/>
                            </a:cubicBezTo>
                            <a:cubicBezTo>
                              <a:pt x="1938236" y="860693"/>
                              <a:pt x="1949379" y="866844"/>
                              <a:pt x="1967753" y="883176"/>
                            </a:cubicBezTo>
                            <a:cubicBezTo>
                              <a:pt x="1972491" y="887387"/>
                              <a:pt x="1976330" y="892565"/>
                              <a:pt x="1981200" y="896623"/>
                            </a:cubicBezTo>
                            <a:cubicBezTo>
                              <a:pt x="1985338" y="900072"/>
                              <a:pt x="1990509" y="902138"/>
                              <a:pt x="1994647" y="905587"/>
                            </a:cubicBezTo>
                            <a:cubicBezTo>
                              <a:pt x="2029167" y="934353"/>
                              <a:pt x="1988148" y="905736"/>
                              <a:pt x="2021541" y="927999"/>
                            </a:cubicBezTo>
                            <a:cubicBezTo>
                              <a:pt x="2024529" y="932481"/>
                              <a:pt x="2026927" y="937420"/>
                              <a:pt x="2030506" y="941446"/>
                            </a:cubicBezTo>
                            <a:cubicBezTo>
                              <a:pt x="2038929" y="950922"/>
                              <a:pt x="2051730" y="957000"/>
                              <a:pt x="2057400" y="968340"/>
                            </a:cubicBezTo>
                            <a:cubicBezTo>
                              <a:pt x="2074639" y="1002819"/>
                              <a:pt x="2056751" y="970464"/>
                              <a:pt x="2088776" y="1013164"/>
                            </a:cubicBezTo>
                            <a:cubicBezTo>
                              <a:pt x="2105006" y="1034804"/>
                              <a:pt x="2105241" y="1037127"/>
                              <a:pt x="2115670" y="1057987"/>
                            </a:cubicBezTo>
                            <a:cubicBezTo>
                              <a:pt x="2117164" y="1068446"/>
                              <a:pt x="2117431" y="1079156"/>
                              <a:pt x="2120153" y="1089364"/>
                            </a:cubicBezTo>
                            <a:cubicBezTo>
                              <a:pt x="2131968" y="1133670"/>
                              <a:pt x="2132335" y="1111545"/>
                              <a:pt x="2138082" y="1143152"/>
                            </a:cubicBezTo>
                            <a:cubicBezTo>
                              <a:pt x="2143141" y="1170974"/>
                              <a:pt x="2140855" y="1172170"/>
                              <a:pt x="2147047" y="1196940"/>
                            </a:cubicBezTo>
                            <a:cubicBezTo>
                              <a:pt x="2148193" y="1201524"/>
                              <a:pt x="2150231" y="1205844"/>
                              <a:pt x="2151529" y="1210387"/>
                            </a:cubicBezTo>
                            <a:cubicBezTo>
                              <a:pt x="2153221" y="1216311"/>
                              <a:pt x="2154627" y="1222314"/>
                              <a:pt x="2156012" y="1228317"/>
                            </a:cubicBezTo>
                            <a:cubicBezTo>
                              <a:pt x="2162733" y="1257442"/>
                              <a:pt x="2163565" y="1269612"/>
                              <a:pt x="2173941" y="1295552"/>
                            </a:cubicBezTo>
                            <a:cubicBezTo>
                              <a:pt x="2176423" y="1301756"/>
                              <a:pt x="2179918" y="1307505"/>
                              <a:pt x="2182906" y="1313481"/>
                            </a:cubicBezTo>
                            <a:cubicBezTo>
                              <a:pt x="2184400" y="1319458"/>
                              <a:pt x="2185283" y="1325621"/>
                              <a:pt x="2187388" y="1331411"/>
                            </a:cubicBezTo>
                            <a:cubicBezTo>
                              <a:pt x="2197774" y="1359973"/>
                              <a:pt x="2199952" y="1361316"/>
                              <a:pt x="2214282" y="1385199"/>
                            </a:cubicBezTo>
                            <a:cubicBezTo>
                              <a:pt x="2215776" y="1391176"/>
                              <a:pt x="2217557" y="1397088"/>
                              <a:pt x="2218765" y="1403129"/>
                            </a:cubicBezTo>
                            <a:cubicBezTo>
                              <a:pt x="2220547" y="1412041"/>
                              <a:pt x="2220373" y="1421401"/>
                              <a:pt x="2223247" y="1430023"/>
                            </a:cubicBezTo>
                            <a:cubicBezTo>
                              <a:pt x="2226416" y="1439531"/>
                              <a:pt x="2232212" y="1447952"/>
                              <a:pt x="2236694" y="1456917"/>
                            </a:cubicBezTo>
                            <a:cubicBezTo>
                              <a:pt x="2238243" y="1473403"/>
                              <a:pt x="2249047" y="1504454"/>
                              <a:pt x="2249794" y="1524624"/>
                            </a:cubicBezTo>
                            <a:cubicBezTo>
                              <a:pt x="2250541" y="1544794"/>
                              <a:pt x="2238990" y="1566785"/>
                              <a:pt x="2241176" y="1577940"/>
                            </a:cubicBezTo>
                            <a:cubicBezTo>
                              <a:pt x="2241573" y="1584088"/>
                              <a:pt x="2244249" y="1577884"/>
                              <a:pt x="2245659" y="1595870"/>
                            </a:cubicBezTo>
                            <a:cubicBezTo>
                              <a:pt x="2247069" y="1613856"/>
                              <a:pt x="2254471" y="1653205"/>
                              <a:pt x="2249634" y="1685855"/>
                            </a:cubicBezTo>
                            <a:cubicBezTo>
                              <a:pt x="2248455" y="1693814"/>
                              <a:pt x="2229251" y="1718824"/>
                              <a:pt x="2227729" y="1716893"/>
                            </a:cubicBezTo>
                            <a:cubicBezTo>
                              <a:pt x="2226207" y="1714962"/>
                              <a:pt x="2239231" y="1662316"/>
                              <a:pt x="2240500" y="1674269"/>
                            </a:cubicBezTo>
                            <a:cubicBezTo>
                              <a:pt x="2241769" y="1686222"/>
                              <a:pt x="2236976" y="1763662"/>
                              <a:pt x="2235341" y="1788611"/>
                            </a:cubicBezTo>
                            <a:cubicBezTo>
                              <a:pt x="2233706" y="1813560"/>
                              <a:pt x="2232211" y="1817987"/>
                              <a:pt x="2230689" y="1823963"/>
                            </a:cubicBezTo>
                            <a:cubicBezTo>
                              <a:pt x="2229167" y="1829939"/>
                              <a:pt x="2229942" y="1816915"/>
                              <a:pt x="2226207" y="1824470"/>
                            </a:cubicBezTo>
                            <a:cubicBezTo>
                              <a:pt x="2222472" y="1832025"/>
                              <a:pt x="2213451" y="1859581"/>
                              <a:pt x="2208278" y="1869293"/>
                            </a:cubicBezTo>
                            <a:cubicBezTo>
                              <a:pt x="2203105" y="1879005"/>
                              <a:pt x="2195971" y="1874466"/>
                              <a:pt x="2195168" y="1882740"/>
                            </a:cubicBezTo>
                            <a:cubicBezTo>
                              <a:pt x="2194365" y="1891014"/>
                              <a:pt x="2201964" y="1907760"/>
                              <a:pt x="2203458" y="1918938"/>
                            </a:cubicBezTo>
                            <a:cubicBezTo>
                              <a:pt x="2204952" y="1930116"/>
                              <a:pt x="2200286" y="1943858"/>
                              <a:pt x="2204134" y="1949806"/>
                            </a:cubicBezTo>
                            <a:cubicBezTo>
                              <a:pt x="2207982" y="1955754"/>
                              <a:pt x="2220371" y="1944140"/>
                              <a:pt x="2226545" y="1954627"/>
                            </a:cubicBezTo>
                            <a:cubicBezTo>
                              <a:pt x="2232719" y="1965114"/>
                              <a:pt x="2235002" y="1995575"/>
                              <a:pt x="2241176" y="2012729"/>
                            </a:cubicBezTo>
                            <a:cubicBezTo>
                              <a:pt x="2247350" y="2029883"/>
                              <a:pt x="2241867" y="2017731"/>
                              <a:pt x="2263588" y="2057552"/>
                            </a:cubicBezTo>
                            <a:cubicBezTo>
                              <a:pt x="2276586" y="2081382"/>
                              <a:pt x="2265684" y="2070902"/>
                              <a:pt x="2286000" y="2084446"/>
                            </a:cubicBezTo>
                            <a:cubicBezTo>
                              <a:pt x="2289140" y="2097007"/>
                              <a:pt x="2292495" y="2113863"/>
                              <a:pt x="2299447" y="2124787"/>
                            </a:cubicBezTo>
                            <a:cubicBezTo>
                              <a:pt x="2305712" y="2134632"/>
                              <a:pt x="2314388" y="2142716"/>
                              <a:pt x="2321859" y="2151681"/>
                            </a:cubicBezTo>
                            <a:cubicBezTo>
                              <a:pt x="2350636" y="2238023"/>
                              <a:pt x="2308944" y="2117158"/>
                              <a:pt x="2344270" y="2205470"/>
                            </a:cubicBezTo>
                            <a:cubicBezTo>
                              <a:pt x="2346558" y="2211190"/>
                              <a:pt x="2346805" y="2217555"/>
                              <a:pt x="2348753" y="2223399"/>
                            </a:cubicBezTo>
                            <a:cubicBezTo>
                              <a:pt x="2357611" y="2249972"/>
                              <a:pt x="2356269" y="2240311"/>
                              <a:pt x="2366682" y="2263740"/>
                            </a:cubicBezTo>
                            <a:cubicBezTo>
                              <a:pt x="2369950" y="2271093"/>
                              <a:pt x="2372659" y="2278681"/>
                              <a:pt x="2375647" y="2286152"/>
                            </a:cubicBezTo>
                            <a:cubicBezTo>
                              <a:pt x="2377141" y="2293623"/>
                              <a:pt x="2378124" y="2301214"/>
                              <a:pt x="2380129" y="2308564"/>
                            </a:cubicBezTo>
                            <a:cubicBezTo>
                              <a:pt x="2382615" y="2317681"/>
                              <a:pt x="2389094" y="2335458"/>
                              <a:pt x="2389094" y="2335458"/>
                            </a:cubicBezTo>
                            <a:cubicBezTo>
                              <a:pt x="2390588" y="2350399"/>
                              <a:pt x="2391293" y="2365440"/>
                              <a:pt x="2393576" y="2380281"/>
                            </a:cubicBezTo>
                            <a:cubicBezTo>
                              <a:pt x="2394295" y="2384951"/>
                              <a:pt x="2393689" y="2382523"/>
                              <a:pt x="2398059" y="2393729"/>
                            </a:cubicBezTo>
                            <a:cubicBezTo>
                              <a:pt x="2402429" y="2404935"/>
                              <a:pt x="2418300" y="2429588"/>
                              <a:pt x="2419794" y="2447517"/>
                            </a:cubicBezTo>
                            <a:cubicBezTo>
                              <a:pt x="2421288" y="2486364"/>
                              <a:pt x="2427848" y="2525186"/>
                              <a:pt x="2427343" y="2564058"/>
                            </a:cubicBezTo>
                            <a:cubicBezTo>
                              <a:pt x="2426547" y="2625374"/>
                              <a:pt x="2396963" y="2788175"/>
                              <a:pt x="2389094" y="2837481"/>
                            </a:cubicBezTo>
                            <a:cubicBezTo>
                              <a:pt x="2381225" y="2886787"/>
                              <a:pt x="2382879" y="2852331"/>
                              <a:pt x="2380129" y="2859893"/>
                            </a:cubicBezTo>
                            <a:cubicBezTo>
                              <a:pt x="2356421" y="2925093"/>
                              <a:pt x="2387668" y="2847791"/>
                              <a:pt x="2357718" y="2913681"/>
                            </a:cubicBezTo>
                            <a:cubicBezTo>
                              <a:pt x="2354388" y="2921006"/>
                              <a:pt x="2351065" y="2928386"/>
                              <a:pt x="2348753" y="2936093"/>
                            </a:cubicBezTo>
                            <a:cubicBezTo>
                              <a:pt x="2344919" y="2948874"/>
                              <a:pt x="2345702" y="2960123"/>
                              <a:pt x="2339788" y="2971952"/>
                            </a:cubicBezTo>
                            <a:cubicBezTo>
                              <a:pt x="2335892" y="2979744"/>
                              <a:pt x="2330823" y="2986893"/>
                              <a:pt x="2326341" y="2994364"/>
                            </a:cubicBezTo>
                            <a:cubicBezTo>
                              <a:pt x="2324903" y="3000115"/>
                              <a:pt x="2320593" y="3019305"/>
                              <a:pt x="2317376" y="3025740"/>
                            </a:cubicBezTo>
                            <a:cubicBezTo>
                              <a:pt x="2313480" y="3033532"/>
                              <a:pt x="2308411" y="3040681"/>
                              <a:pt x="2303929" y="3048152"/>
                            </a:cubicBezTo>
                            <a:cubicBezTo>
                              <a:pt x="2301680" y="3057149"/>
                              <a:pt x="2299769" y="3073338"/>
                              <a:pt x="2290482" y="3079529"/>
                            </a:cubicBezTo>
                            <a:cubicBezTo>
                              <a:pt x="2285356" y="3082946"/>
                              <a:pt x="2278476" y="3082319"/>
                              <a:pt x="2272553" y="3084011"/>
                            </a:cubicBezTo>
                            <a:cubicBezTo>
                              <a:pt x="2268010" y="3085309"/>
                              <a:pt x="2263649" y="3087195"/>
                              <a:pt x="2259106" y="3088493"/>
                            </a:cubicBezTo>
                            <a:cubicBezTo>
                              <a:pt x="2253182" y="3090185"/>
                              <a:pt x="2247100" y="3091284"/>
                              <a:pt x="2241176" y="3092976"/>
                            </a:cubicBezTo>
                            <a:cubicBezTo>
                              <a:pt x="2196192" y="3105829"/>
                              <a:pt x="2265811" y="3087938"/>
                              <a:pt x="2209800" y="3101940"/>
                            </a:cubicBezTo>
                            <a:cubicBezTo>
                              <a:pt x="2196826" y="3075994"/>
                              <a:pt x="2194087" y="3078494"/>
                              <a:pt x="2205318" y="3039187"/>
                            </a:cubicBezTo>
                            <a:cubicBezTo>
                              <a:pt x="2207370" y="3032004"/>
                              <a:pt x="2214806" y="3027593"/>
                              <a:pt x="2218765" y="3021258"/>
                            </a:cubicBezTo>
                            <a:cubicBezTo>
                              <a:pt x="2246883" y="2976268"/>
                              <a:pt x="2199593" y="3038492"/>
                              <a:pt x="2245659" y="2971952"/>
                            </a:cubicBezTo>
                            <a:cubicBezTo>
                              <a:pt x="2252301" y="2962358"/>
                              <a:pt x="2260600" y="2954023"/>
                              <a:pt x="2268070" y="2945058"/>
                            </a:cubicBezTo>
                            <a:cubicBezTo>
                              <a:pt x="2320736" y="2804626"/>
                              <a:pt x="2295731" y="2637269"/>
                              <a:pt x="2298550" y="2568540"/>
                            </a:cubicBezTo>
                            <a:cubicBezTo>
                              <a:pt x="2301369" y="2499811"/>
                              <a:pt x="2285866" y="2544662"/>
                              <a:pt x="2284986" y="2532681"/>
                            </a:cubicBezTo>
                            <a:cubicBezTo>
                              <a:pt x="2284107" y="2520700"/>
                              <a:pt x="2294412" y="2506237"/>
                              <a:pt x="2293273" y="2496653"/>
                            </a:cubicBezTo>
                            <a:cubicBezTo>
                              <a:pt x="2292134" y="2487069"/>
                              <a:pt x="2286088" y="2493079"/>
                              <a:pt x="2278152" y="2475178"/>
                            </a:cubicBezTo>
                            <a:cubicBezTo>
                              <a:pt x="2270216" y="2457277"/>
                              <a:pt x="2259433" y="2428222"/>
                              <a:pt x="2245659" y="2389247"/>
                            </a:cubicBezTo>
                            <a:cubicBezTo>
                              <a:pt x="2231885" y="2350272"/>
                              <a:pt x="2222486" y="2299486"/>
                              <a:pt x="2195507" y="2241328"/>
                            </a:cubicBezTo>
                            <a:cubicBezTo>
                              <a:pt x="2168528" y="2183170"/>
                              <a:pt x="2108242" y="2077526"/>
                              <a:pt x="2083786" y="2040300"/>
                            </a:cubicBezTo>
                            <a:cubicBezTo>
                              <a:pt x="2059330" y="2003074"/>
                              <a:pt x="2050352" y="2022693"/>
                              <a:pt x="2048773" y="2017971"/>
                            </a:cubicBezTo>
                            <a:cubicBezTo>
                              <a:pt x="2047194" y="2013249"/>
                              <a:pt x="2076612" y="2014335"/>
                              <a:pt x="2074314" y="2011967"/>
                            </a:cubicBezTo>
                            <a:cubicBezTo>
                              <a:pt x="2072017" y="2009599"/>
                              <a:pt x="2039257" y="2037911"/>
                              <a:pt x="2034988" y="2003764"/>
                            </a:cubicBezTo>
                            <a:cubicBezTo>
                              <a:pt x="2032000" y="2011235"/>
                              <a:pt x="2028848" y="2018642"/>
                              <a:pt x="2026023" y="2026176"/>
                            </a:cubicBezTo>
                            <a:cubicBezTo>
                              <a:pt x="2024364" y="2030600"/>
                              <a:pt x="2024882" y="2036282"/>
                              <a:pt x="2021541" y="2039623"/>
                            </a:cubicBezTo>
                            <a:cubicBezTo>
                              <a:pt x="2015381" y="2045783"/>
                              <a:pt x="2006600" y="2048588"/>
                              <a:pt x="1999129" y="2053070"/>
                            </a:cubicBezTo>
                            <a:cubicBezTo>
                              <a:pt x="1996141" y="2059046"/>
                              <a:pt x="1993706" y="2065333"/>
                              <a:pt x="1990165" y="2070999"/>
                            </a:cubicBezTo>
                            <a:cubicBezTo>
                              <a:pt x="1961066" y="2117559"/>
                              <a:pt x="1990473" y="2061421"/>
                              <a:pt x="1967753" y="2106858"/>
                            </a:cubicBezTo>
                            <a:cubicBezTo>
                              <a:pt x="1972235" y="2145705"/>
                              <a:pt x="1974205" y="2184925"/>
                              <a:pt x="1981200" y="2223399"/>
                            </a:cubicBezTo>
                            <a:cubicBezTo>
                              <a:pt x="1983236" y="2234594"/>
                              <a:pt x="1989938" y="2244417"/>
                              <a:pt x="1994647" y="2254776"/>
                            </a:cubicBezTo>
                            <a:cubicBezTo>
                              <a:pt x="1997412" y="2260859"/>
                              <a:pt x="2000297" y="2266904"/>
                              <a:pt x="2003612" y="2272705"/>
                            </a:cubicBezTo>
                            <a:cubicBezTo>
                              <a:pt x="2008859" y="2281887"/>
                              <a:pt x="2020245" y="2296377"/>
                              <a:pt x="2026023" y="2304081"/>
                            </a:cubicBezTo>
                            <a:cubicBezTo>
                              <a:pt x="2030884" y="2318663"/>
                              <a:pt x="2035158" y="2335712"/>
                              <a:pt x="2043953" y="2348905"/>
                            </a:cubicBezTo>
                            <a:cubicBezTo>
                              <a:pt x="2049260" y="2356865"/>
                              <a:pt x="2057426" y="2362851"/>
                              <a:pt x="2061882" y="2371317"/>
                            </a:cubicBezTo>
                            <a:cubicBezTo>
                              <a:pt x="2072481" y="2391456"/>
                              <a:pt x="2079811" y="2413152"/>
                              <a:pt x="2088776" y="2434070"/>
                            </a:cubicBezTo>
                            <a:lnTo>
                              <a:pt x="2102223" y="2465446"/>
                            </a:lnTo>
                            <a:cubicBezTo>
                              <a:pt x="2103717" y="2475905"/>
                              <a:pt x="2104330" y="2486528"/>
                              <a:pt x="2106706" y="2496823"/>
                            </a:cubicBezTo>
                            <a:cubicBezTo>
                              <a:pt x="2114824" y="2532003"/>
                              <a:pt x="2119560" y="2518986"/>
                              <a:pt x="2124635" y="2559576"/>
                            </a:cubicBezTo>
                            <a:cubicBezTo>
                              <a:pt x="2127744" y="2584446"/>
                              <a:pt x="2132614" y="2627351"/>
                              <a:pt x="2138082" y="2649223"/>
                            </a:cubicBezTo>
                            <a:cubicBezTo>
                              <a:pt x="2141070" y="2661176"/>
                              <a:pt x="2144631" y="2673000"/>
                              <a:pt x="2147047" y="2685081"/>
                            </a:cubicBezTo>
                            <a:cubicBezTo>
                              <a:pt x="2149119" y="2695441"/>
                              <a:pt x="2149792" y="2706037"/>
                              <a:pt x="2151529" y="2716458"/>
                            </a:cubicBezTo>
                            <a:cubicBezTo>
                              <a:pt x="2164639" y="2795119"/>
                              <a:pt x="2145844" y="2667693"/>
                              <a:pt x="2160494" y="2770246"/>
                            </a:cubicBezTo>
                            <a:cubicBezTo>
                              <a:pt x="2159000" y="2834493"/>
                              <a:pt x="2159512" y="2898818"/>
                              <a:pt x="2156012" y="2962987"/>
                            </a:cubicBezTo>
                            <a:cubicBezTo>
                              <a:pt x="2152569" y="3026104"/>
                              <a:pt x="2149117" y="2999528"/>
                              <a:pt x="2138082" y="3043670"/>
                            </a:cubicBezTo>
                            <a:cubicBezTo>
                              <a:pt x="2136588" y="3049646"/>
                              <a:pt x="2136355" y="3056089"/>
                              <a:pt x="2133600" y="3061599"/>
                            </a:cubicBezTo>
                            <a:cubicBezTo>
                              <a:pt x="2130259" y="3068281"/>
                              <a:pt x="2124635" y="3073552"/>
                              <a:pt x="2120153" y="3079529"/>
                            </a:cubicBezTo>
                            <a:cubicBezTo>
                              <a:pt x="2117165" y="3088494"/>
                              <a:pt x="2116430" y="3098561"/>
                              <a:pt x="2111188" y="3106423"/>
                            </a:cubicBezTo>
                            <a:cubicBezTo>
                              <a:pt x="2098079" y="3126086"/>
                              <a:pt x="2105455" y="3115560"/>
                              <a:pt x="2088776" y="3137799"/>
                            </a:cubicBezTo>
                            <a:cubicBezTo>
                              <a:pt x="2085823" y="3146659"/>
                              <a:pt x="2083229" y="3158373"/>
                              <a:pt x="2075329" y="3164693"/>
                            </a:cubicBezTo>
                            <a:cubicBezTo>
                              <a:pt x="2071640" y="3167645"/>
                              <a:pt x="2066364" y="3167682"/>
                              <a:pt x="2061882" y="3169176"/>
                            </a:cubicBezTo>
                            <a:cubicBezTo>
                              <a:pt x="2048435" y="3167682"/>
                              <a:pt x="2031108" y="3174260"/>
                              <a:pt x="2021541" y="3164693"/>
                            </a:cubicBezTo>
                            <a:cubicBezTo>
                              <a:pt x="2010767" y="3153919"/>
                              <a:pt x="2012576" y="3119870"/>
                              <a:pt x="2012576" y="3119870"/>
                            </a:cubicBezTo>
                            <a:cubicBezTo>
                              <a:pt x="2019960" y="3060805"/>
                              <a:pt x="2011672" y="3094785"/>
                              <a:pt x="2048435" y="3021258"/>
                            </a:cubicBezTo>
                            <a:lnTo>
                              <a:pt x="2048435" y="3021258"/>
                            </a:lnTo>
                            <a:cubicBezTo>
                              <a:pt x="2054772" y="2999081"/>
                              <a:pt x="2058574" y="2988974"/>
                              <a:pt x="2061882" y="2967470"/>
                            </a:cubicBezTo>
                            <a:cubicBezTo>
                              <a:pt x="2066237" y="2939162"/>
                              <a:pt x="2068254" y="2910828"/>
                              <a:pt x="2070847" y="2882305"/>
                            </a:cubicBezTo>
                            <a:cubicBezTo>
                              <a:pt x="2069353" y="2830011"/>
                              <a:pt x="2069845" y="2777622"/>
                              <a:pt x="2066365" y="2725423"/>
                            </a:cubicBezTo>
                            <a:cubicBezTo>
                              <a:pt x="2064231" y="2693418"/>
                              <a:pt x="2056634" y="2676699"/>
                              <a:pt x="2043953" y="2649223"/>
                            </a:cubicBezTo>
                            <a:cubicBezTo>
                              <a:pt x="2039753" y="2640123"/>
                              <a:pt x="2034228" y="2631635"/>
                              <a:pt x="2030506" y="2622329"/>
                            </a:cubicBezTo>
                            <a:cubicBezTo>
                              <a:pt x="2025242" y="2609168"/>
                              <a:pt x="2022456" y="2595094"/>
                              <a:pt x="2017059" y="2581987"/>
                            </a:cubicBezTo>
                            <a:cubicBezTo>
                              <a:pt x="2009843" y="2564462"/>
                              <a:pt x="1991245" y="2531495"/>
                              <a:pt x="1981200" y="2514752"/>
                            </a:cubicBezTo>
                            <a:cubicBezTo>
                              <a:pt x="1978428" y="2510133"/>
                              <a:pt x="1975090" y="2505873"/>
                              <a:pt x="1972235" y="2501305"/>
                            </a:cubicBezTo>
                            <a:cubicBezTo>
                              <a:pt x="1967618" y="2493917"/>
                              <a:pt x="1963547" y="2486190"/>
                              <a:pt x="1958788" y="2478893"/>
                            </a:cubicBezTo>
                            <a:cubicBezTo>
                              <a:pt x="1941131" y="2451819"/>
                              <a:pt x="1920697" y="2426466"/>
                              <a:pt x="1905000" y="2398211"/>
                            </a:cubicBezTo>
                            <a:cubicBezTo>
                              <a:pt x="1897529" y="2384764"/>
                              <a:pt x="1890650" y="2370971"/>
                              <a:pt x="1882588" y="2357870"/>
                            </a:cubicBezTo>
                            <a:cubicBezTo>
                              <a:pt x="1878673" y="2351507"/>
                              <a:pt x="1875283" y="2344192"/>
                              <a:pt x="1869141" y="2339940"/>
                            </a:cubicBezTo>
                            <a:cubicBezTo>
                              <a:pt x="1831689" y="2314012"/>
                              <a:pt x="1835773" y="2321862"/>
                              <a:pt x="1806388" y="2313046"/>
                            </a:cubicBezTo>
                            <a:cubicBezTo>
                              <a:pt x="1797337" y="2310331"/>
                              <a:pt x="1788661" y="2306373"/>
                              <a:pt x="1779494" y="2304081"/>
                            </a:cubicBezTo>
                            <a:cubicBezTo>
                              <a:pt x="1770677" y="2301877"/>
                              <a:pt x="1761456" y="2301643"/>
                              <a:pt x="1752600" y="2299599"/>
                            </a:cubicBezTo>
                            <a:cubicBezTo>
                              <a:pt x="1667680" y="2280002"/>
                              <a:pt x="1783554" y="2302853"/>
                              <a:pt x="1680882" y="2277187"/>
                            </a:cubicBezTo>
                            <a:lnTo>
                              <a:pt x="1719025" y="2281331"/>
                            </a:lnTo>
                            <a:cubicBezTo>
                              <a:pt x="1711554" y="2276849"/>
                              <a:pt x="1767428" y="2286575"/>
                              <a:pt x="1756997" y="2289450"/>
                            </a:cubicBezTo>
                            <a:cubicBezTo>
                              <a:pt x="1746566" y="2292325"/>
                              <a:pt x="1693032" y="2291831"/>
                              <a:pt x="1656440" y="2298583"/>
                            </a:cubicBezTo>
                            <a:cubicBezTo>
                              <a:pt x="1619848" y="2305335"/>
                              <a:pt x="1577111" y="2319501"/>
                              <a:pt x="1537447" y="2329960"/>
                            </a:cubicBezTo>
                            <a:cubicBezTo>
                              <a:pt x="1523373" y="2333189"/>
                              <a:pt x="1576616" y="2316463"/>
                              <a:pt x="1571993" y="2317957"/>
                            </a:cubicBezTo>
                            <a:cubicBezTo>
                              <a:pt x="1567370" y="2319451"/>
                              <a:pt x="1521632" y="2332707"/>
                              <a:pt x="1509707" y="2338926"/>
                            </a:cubicBezTo>
                            <a:cubicBezTo>
                              <a:pt x="1497782" y="2345145"/>
                              <a:pt x="1532151" y="2347345"/>
                              <a:pt x="1500444" y="2355271"/>
                            </a:cubicBezTo>
                            <a:cubicBezTo>
                              <a:pt x="1486764" y="2352231"/>
                              <a:pt x="1432270" y="2342694"/>
                              <a:pt x="1402678" y="2339641"/>
                            </a:cubicBezTo>
                            <a:cubicBezTo>
                              <a:pt x="1373086" y="2336588"/>
                              <a:pt x="1356774" y="2342385"/>
                              <a:pt x="1322892" y="2336952"/>
                            </a:cubicBezTo>
                            <a:cubicBezTo>
                              <a:pt x="1289010" y="2331519"/>
                              <a:pt x="1241219" y="2309282"/>
                              <a:pt x="1199384" y="2307041"/>
                            </a:cubicBezTo>
                            <a:cubicBezTo>
                              <a:pt x="1157549" y="2304800"/>
                              <a:pt x="1094874" y="2279922"/>
                              <a:pt x="1066800" y="2272705"/>
                            </a:cubicBezTo>
                            <a:cubicBezTo>
                              <a:pt x="1038726" y="2265488"/>
                              <a:pt x="1041961" y="2269250"/>
                              <a:pt x="1030941" y="2263740"/>
                            </a:cubicBezTo>
                            <a:lnTo>
                              <a:pt x="986118" y="2241329"/>
                            </a:lnTo>
                            <a:cubicBezTo>
                              <a:pt x="980141" y="2238341"/>
                              <a:pt x="973748" y="2236071"/>
                              <a:pt x="968188" y="2232364"/>
                            </a:cubicBezTo>
                            <a:cubicBezTo>
                              <a:pt x="935437" y="2210529"/>
                              <a:pt x="976607" y="2237174"/>
                              <a:pt x="936812" y="2214434"/>
                            </a:cubicBezTo>
                            <a:cubicBezTo>
                              <a:pt x="892473" y="2189097"/>
                              <a:pt x="959606" y="2223590"/>
                              <a:pt x="905435" y="2196505"/>
                            </a:cubicBezTo>
                            <a:cubicBezTo>
                              <a:pt x="893482" y="2200987"/>
                              <a:pt x="880346" y="2203098"/>
                              <a:pt x="869576" y="2209952"/>
                            </a:cubicBezTo>
                            <a:cubicBezTo>
                              <a:pt x="863273" y="2213963"/>
                              <a:pt x="861196" y="2222392"/>
                              <a:pt x="856129" y="2227881"/>
                            </a:cubicBezTo>
                            <a:cubicBezTo>
                              <a:pt x="843230" y="2241855"/>
                              <a:pt x="829235" y="2254776"/>
                              <a:pt x="815788" y="2268223"/>
                            </a:cubicBezTo>
                            <a:cubicBezTo>
                              <a:pt x="798533" y="2285479"/>
                              <a:pt x="807615" y="2278154"/>
                              <a:pt x="788894" y="2290634"/>
                            </a:cubicBezTo>
                            <a:cubicBezTo>
                              <a:pt x="744206" y="2350220"/>
                              <a:pt x="800499" y="2282248"/>
                              <a:pt x="762000" y="2313046"/>
                            </a:cubicBezTo>
                            <a:cubicBezTo>
                              <a:pt x="757793" y="2316411"/>
                              <a:pt x="756844" y="2322684"/>
                              <a:pt x="753035" y="2326493"/>
                            </a:cubicBezTo>
                            <a:cubicBezTo>
                              <a:pt x="747753" y="2331775"/>
                              <a:pt x="740689" y="2334977"/>
                              <a:pt x="735106" y="2339940"/>
                            </a:cubicBezTo>
                            <a:cubicBezTo>
                              <a:pt x="727210" y="2346959"/>
                              <a:pt x="720590" y="2355333"/>
                              <a:pt x="712694" y="2362352"/>
                            </a:cubicBezTo>
                            <a:cubicBezTo>
                              <a:pt x="707111" y="2367315"/>
                              <a:pt x="700047" y="2370516"/>
                              <a:pt x="694765" y="2375799"/>
                            </a:cubicBezTo>
                            <a:cubicBezTo>
                              <a:pt x="689482" y="2381082"/>
                              <a:pt x="686601" y="2388446"/>
                              <a:pt x="681318" y="2393729"/>
                            </a:cubicBezTo>
                            <a:cubicBezTo>
                              <a:pt x="677509" y="2397538"/>
                              <a:pt x="671874" y="2399089"/>
                              <a:pt x="667870" y="2402693"/>
                            </a:cubicBezTo>
                            <a:cubicBezTo>
                              <a:pt x="617601" y="2447934"/>
                              <a:pt x="654295" y="2422204"/>
                              <a:pt x="623047" y="2443034"/>
                            </a:cubicBezTo>
                            <a:cubicBezTo>
                              <a:pt x="621708" y="2444819"/>
                              <a:pt x="602682" y="2469498"/>
                              <a:pt x="600635" y="2474411"/>
                            </a:cubicBezTo>
                            <a:cubicBezTo>
                              <a:pt x="595183" y="2487495"/>
                              <a:pt x="587188" y="2514752"/>
                              <a:pt x="587188" y="2514752"/>
                            </a:cubicBezTo>
                            <a:cubicBezTo>
                              <a:pt x="585694" y="2525211"/>
                              <a:pt x="582706" y="2535564"/>
                              <a:pt x="582706" y="2546129"/>
                            </a:cubicBezTo>
                            <a:cubicBezTo>
                              <a:pt x="582706" y="2600027"/>
                              <a:pt x="584805" y="2594165"/>
                              <a:pt x="596153" y="2635776"/>
                            </a:cubicBezTo>
                            <a:cubicBezTo>
                              <a:pt x="597774" y="2641719"/>
                              <a:pt x="598472" y="2647937"/>
                              <a:pt x="600635" y="2653705"/>
                            </a:cubicBezTo>
                            <a:cubicBezTo>
                              <a:pt x="602981" y="2659961"/>
                              <a:pt x="606612" y="2665658"/>
                              <a:pt x="609600" y="2671634"/>
                            </a:cubicBezTo>
                            <a:cubicBezTo>
                              <a:pt x="611094" y="2677611"/>
                              <a:pt x="612134" y="2683720"/>
                              <a:pt x="614082" y="2689564"/>
                            </a:cubicBezTo>
                            <a:cubicBezTo>
                              <a:pt x="616626" y="2697197"/>
                              <a:pt x="620735" y="2704269"/>
                              <a:pt x="623047" y="2711976"/>
                            </a:cubicBezTo>
                            <a:cubicBezTo>
                              <a:pt x="625236" y="2719273"/>
                              <a:pt x="625681" y="2726996"/>
                              <a:pt x="627529" y="2734387"/>
                            </a:cubicBezTo>
                            <a:cubicBezTo>
                              <a:pt x="631732" y="2751198"/>
                              <a:pt x="633284" y="2747815"/>
                              <a:pt x="640976" y="2765764"/>
                            </a:cubicBezTo>
                            <a:cubicBezTo>
                              <a:pt x="642837" y="2770107"/>
                              <a:pt x="643346" y="2774985"/>
                              <a:pt x="645459" y="2779211"/>
                            </a:cubicBezTo>
                            <a:cubicBezTo>
                              <a:pt x="649355" y="2787003"/>
                              <a:pt x="655301" y="2793692"/>
                              <a:pt x="658906" y="2801623"/>
                            </a:cubicBezTo>
                            <a:cubicBezTo>
                              <a:pt x="666712" y="2818797"/>
                              <a:pt x="672168" y="2847264"/>
                              <a:pt x="676835" y="2864376"/>
                            </a:cubicBezTo>
                            <a:cubicBezTo>
                              <a:pt x="680791" y="2878882"/>
                              <a:pt x="682938" y="2881064"/>
                              <a:pt x="690282" y="2895752"/>
                            </a:cubicBezTo>
                            <a:cubicBezTo>
                              <a:pt x="693270" y="2910693"/>
                              <a:pt x="696439" y="2925600"/>
                              <a:pt x="699247" y="2940576"/>
                            </a:cubicBezTo>
                            <a:cubicBezTo>
                              <a:pt x="700922" y="2949509"/>
                              <a:pt x="700855" y="2958848"/>
                              <a:pt x="703729" y="2967470"/>
                            </a:cubicBezTo>
                            <a:cubicBezTo>
                              <a:pt x="706898" y="2976978"/>
                              <a:pt x="712694" y="2985399"/>
                              <a:pt x="717176" y="2994364"/>
                            </a:cubicBezTo>
                            <a:cubicBezTo>
                              <a:pt x="729512" y="3056035"/>
                              <a:pt x="710021" y="2964835"/>
                              <a:pt x="735106" y="3052634"/>
                            </a:cubicBezTo>
                            <a:cubicBezTo>
                              <a:pt x="737603" y="3061373"/>
                              <a:pt x="737246" y="3070747"/>
                              <a:pt x="739588" y="3079529"/>
                            </a:cubicBezTo>
                            <a:cubicBezTo>
                              <a:pt x="745985" y="3103519"/>
                              <a:pt x="753216" y="3120324"/>
                              <a:pt x="762000" y="3142281"/>
                            </a:cubicBezTo>
                            <a:cubicBezTo>
                              <a:pt x="763494" y="3172164"/>
                              <a:pt x="764096" y="3202104"/>
                              <a:pt x="766482" y="3231929"/>
                            </a:cubicBezTo>
                            <a:cubicBezTo>
                              <a:pt x="767090" y="3239523"/>
                              <a:pt x="769713" y="3246825"/>
                              <a:pt x="770965" y="3254340"/>
                            </a:cubicBezTo>
                            <a:cubicBezTo>
                              <a:pt x="772702" y="3264761"/>
                              <a:pt x="773953" y="3275258"/>
                              <a:pt x="775447" y="3285717"/>
                            </a:cubicBezTo>
                            <a:cubicBezTo>
                              <a:pt x="770947" y="3317216"/>
                              <a:pt x="778005" y="3318958"/>
                              <a:pt x="748553" y="3335023"/>
                            </a:cubicBezTo>
                            <a:cubicBezTo>
                              <a:pt x="740257" y="3339548"/>
                              <a:pt x="730624" y="3340999"/>
                              <a:pt x="721659" y="3343987"/>
                            </a:cubicBezTo>
                            <a:lnTo>
                              <a:pt x="708212" y="3348470"/>
                            </a:lnTo>
                            <a:cubicBezTo>
                              <a:pt x="679824" y="3342493"/>
                              <a:pt x="649898" y="3341524"/>
                              <a:pt x="623047" y="3330540"/>
                            </a:cubicBezTo>
                            <a:cubicBezTo>
                              <a:pt x="614984" y="3327241"/>
                              <a:pt x="613772" y="3315777"/>
                              <a:pt x="609600" y="3308129"/>
                            </a:cubicBezTo>
                            <a:cubicBezTo>
                              <a:pt x="565705" y="3227655"/>
                              <a:pt x="612680" y="3314007"/>
                              <a:pt x="591670" y="3267787"/>
                            </a:cubicBezTo>
                            <a:cubicBezTo>
                              <a:pt x="580584" y="3243398"/>
                              <a:pt x="573615" y="3230831"/>
                              <a:pt x="560294" y="3209517"/>
                            </a:cubicBezTo>
                            <a:cubicBezTo>
                              <a:pt x="557439" y="3204949"/>
                              <a:pt x="554876" y="3200124"/>
                              <a:pt x="551329" y="3196070"/>
                            </a:cubicBezTo>
                            <a:cubicBezTo>
                              <a:pt x="544372" y="3188119"/>
                              <a:pt x="536388" y="3181129"/>
                              <a:pt x="528918" y="3173658"/>
                            </a:cubicBezTo>
                            <a:cubicBezTo>
                              <a:pt x="525930" y="3158717"/>
                              <a:pt x="517448" y="3143864"/>
                              <a:pt x="519953" y="3128834"/>
                            </a:cubicBezTo>
                            <a:cubicBezTo>
                              <a:pt x="521447" y="3119869"/>
                              <a:pt x="522463" y="3110812"/>
                              <a:pt x="524435" y="3101940"/>
                            </a:cubicBezTo>
                            <a:cubicBezTo>
                              <a:pt x="525460" y="3097328"/>
                              <a:pt x="527303" y="3092933"/>
                              <a:pt x="528918" y="3088493"/>
                            </a:cubicBezTo>
                            <a:cubicBezTo>
                              <a:pt x="533281" y="3076496"/>
                              <a:pt x="537883" y="3064587"/>
                              <a:pt x="542365" y="3052634"/>
                            </a:cubicBezTo>
                            <a:cubicBezTo>
                              <a:pt x="503764" y="2878934"/>
                              <a:pt x="552028" y="3067945"/>
                              <a:pt x="484094" y="2886787"/>
                            </a:cubicBezTo>
                            <a:lnTo>
                              <a:pt x="443753" y="2779211"/>
                            </a:lnTo>
                            <a:cubicBezTo>
                              <a:pt x="442259" y="2770246"/>
                              <a:pt x="441174" y="2761204"/>
                              <a:pt x="439270" y="2752317"/>
                            </a:cubicBezTo>
                            <a:cubicBezTo>
                              <a:pt x="436688" y="2740270"/>
                              <a:pt x="432577" y="2728568"/>
                              <a:pt x="430306" y="2716458"/>
                            </a:cubicBezTo>
                            <a:cubicBezTo>
                              <a:pt x="428086" y="2704618"/>
                              <a:pt x="428305" y="2692387"/>
                              <a:pt x="425823" y="2680599"/>
                            </a:cubicBezTo>
                            <a:cubicBezTo>
                              <a:pt x="415061" y="2629482"/>
                              <a:pt x="415293" y="2640829"/>
                              <a:pt x="398929" y="2599917"/>
                            </a:cubicBezTo>
                            <a:cubicBezTo>
                              <a:pt x="385737" y="2566936"/>
                              <a:pt x="405890" y="2609356"/>
                              <a:pt x="385482" y="2568540"/>
                            </a:cubicBezTo>
                            <a:cubicBezTo>
                              <a:pt x="383988" y="2562564"/>
                              <a:pt x="382013" y="2556687"/>
                              <a:pt x="381000" y="2550611"/>
                            </a:cubicBezTo>
                            <a:cubicBezTo>
                              <a:pt x="377722" y="2530943"/>
                              <a:pt x="376017" y="2503283"/>
                              <a:pt x="372035" y="2483376"/>
                            </a:cubicBezTo>
                            <a:cubicBezTo>
                              <a:pt x="371108" y="2478743"/>
                              <a:pt x="369047" y="2474411"/>
                              <a:pt x="367553" y="2469929"/>
                            </a:cubicBezTo>
                            <a:cubicBezTo>
                              <a:pt x="381000" y="2463952"/>
                              <a:pt x="394266" y="2457551"/>
                              <a:pt x="407894" y="2451999"/>
                            </a:cubicBezTo>
                            <a:cubicBezTo>
                              <a:pt x="421753" y="2446353"/>
                              <a:pt x="489221" y="2423329"/>
                              <a:pt x="515470" y="2407176"/>
                            </a:cubicBezTo>
                            <a:cubicBezTo>
                              <a:pt x="547721" y="2387329"/>
                              <a:pt x="550604" y="2381007"/>
                              <a:pt x="578223" y="2353387"/>
                            </a:cubicBezTo>
                            <a:cubicBezTo>
                              <a:pt x="581211" y="2345917"/>
                              <a:pt x="584876" y="2338683"/>
                              <a:pt x="587188" y="2330976"/>
                            </a:cubicBezTo>
                            <a:cubicBezTo>
                              <a:pt x="598139" y="2294473"/>
                              <a:pt x="581958" y="2302962"/>
                              <a:pt x="614082" y="2254776"/>
                            </a:cubicBezTo>
                            <a:cubicBezTo>
                              <a:pt x="626035" y="2236846"/>
                              <a:pt x="632011" y="2212940"/>
                              <a:pt x="649941" y="2200987"/>
                            </a:cubicBezTo>
                            <a:lnTo>
                              <a:pt x="690282" y="2174093"/>
                            </a:lnTo>
                            <a:cubicBezTo>
                              <a:pt x="694764" y="2171105"/>
                              <a:pt x="698911" y="2167538"/>
                              <a:pt x="703729" y="2165129"/>
                            </a:cubicBezTo>
                            <a:lnTo>
                              <a:pt x="739588" y="2147199"/>
                            </a:lnTo>
                            <a:cubicBezTo>
                              <a:pt x="729129" y="2160646"/>
                              <a:pt x="719641" y="2174908"/>
                              <a:pt x="708212" y="2187540"/>
                            </a:cubicBezTo>
                            <a:cubicBezTo>
                              <a:pt x="691200" y="2206343"/>
                              <a:pt x="672353" y="2223399"/>
                              <a:pt x="654423" y="2241329"/>
                            </a:cubicBezTo>
                            <a:cubicBezTo>
                              <a:pt x="648447" y="2247305"/>
                              <a:pt x="641182" y="2252226"/>
                              <a:pt x="636494" y="2259258"/>
                            </a:cubicBezTo>
                            <a:cubicBezTo>
                              <a:pt x="614231" y="2292651"/>
                              <a:pt x="621468" y="2282304"/>
                              <a:pt x="614082" y="2286152"/>
                            </a:cubicBezTo>
                            <a:cubicBezTo>
                              <a:pt x="606696" y="2290000"/>
                              <a:pt x="601863" y="2277724"/>
                              <a:pt x="592179" y="2282347"/>
                            </a:cubicBezTo>
                            <a:cubicBezTo>
                              <a:pt x="582495" y="2286970"/>
                              <a:pt x="567271" y="2302799"/>
                              <a:pt x="555980" y="2313892"/>
                            </a:cubicBezTo>
                            <a:cubicBezTo>
                              <a:pt x="544689" y="2324985"/>
                              <a:pt x="533428" y="2340828"/>
                              <a:pt x="524435" y="2348905"/>
                            </a:cubicBezTo>
                            <a:cubicBezTo>
                              <a:pt x="515442" y="2356982"/>
                              <a:pt x="509352" y="2357641"/>
                              <a:pt x="502023" y="2362352"/>
                            </a:cubicBezTo>
                            <a:cubicBezTo>
                              <a:pt x="488428" y="2371091"/>
                              <a:pt x="475129" y="2380281"/>
                              <a:pt x="461682" y="2389246"/>
                            </a:cubicBezTo>
                            <a:cubicBezTo>
                              <a:pt x="457200" y="2392234"/>
                              <a:pt x="453053" y="2395802"/>
                              <a:pt x="448235" y="2398211"/>
                            </a:cubicBezTo>
                            <a:cubicBezTo>
                              <a:pt x="442259" y="2401199"/>
                              <a:pt x="435972" y="2403635"/>
                              <a:pt x="430306" y="2407176"/>
                            </a:cubicBezTo>
                            <a:cubicBezTo>
                              <a:pt x="423971" y="2411135"/>
                              <a:pt x="418907" y="2416995"/>
                              <a:pt x="412376" y="2420623"/>
                            </a:cubicBezTo>
                            <a:cubicBezTo>
                              <a:pt x="405343" y="2424530"/>
                              <a:pt x="396998" y="2425680"/>
                              <a:pt x="389965" y="2429587"/>
                            </a:cubicBezTo>
                            <a:cubicBezTo>
                              <a:pt x="383434" y="2433215"/>
                              <a:pt x="378155" y="2438750"/>
                              <a:pt x="372035" y="2443034"/>
                            </a:cubicBezTo>
                            <a:cubicBezTo>
                              <a:pt x="342670" y="2463590"/>
                              <a:pt x="349319" y="2458875"/>
                              <a:pt x="318247" y="2474411"/>
                            </a:cubicBezTo>
                            <a:cubicBezTo>
                              <a:pt x="313765" y="2480387"/>
                              <a:pt x="310083" y="2487058"/>
                              <a:pt x="304800" y="2492340"/>
                            </a:cubicBezTo>
                            <a:cubicBezTo>
                              <a:pt x="280377" y="2516762"/>
                              <a:pt x="290948" y="2493551"/>
                              <a:pt x="282388" y="2519234"/>
                            </a:cubicBezTo>
                            <a:cubicBezTo>
                              <a:pt x="286135" y="2631661"/>
                              <a:pt x="287420" y="2700078"/>
                              <a:pt x="295835" y="2815070"/>
                            </a:cubicBezTo>
                            <a:cubicBezTo>
                              <a:pt x="296391" y="2822668"/>
                              <a:pt x="299066" y="2829966"/>
                              <a:pt x="300318" y="2837481"/>
                            </a:cubicBezTo>
                            <a:cubicBezTo>
                              <a:pt x="302055" y="2847902"/>
                              <a:pt x="303749" y="2858345"/>
                              <a:pt x="304800" y="2868858"/>
                            </a:cubicBezTo>
                            <a:cubicBezTo>
                              <a:pt x="306738" y="2888242"/>
                              <a:pt x="307343" y="2907745"/>
                              <a:pt x="309282" y="2927129"/>
                            </a:cubicBezTo>
                            <a:cubicBezTo>
                              <a:pt x="314483" y="2979141"/>
                              <a:pt x="310977" y="2938392"/>
                              <a:pt x="322729" y="2985399"/>
                            </a:cubicBezTo>
                            <a:cubicBezTo>
                              <a:pt x="324933" y="2994216"/>
                              <a:pt x="325830" y="3003310"/>
                              <a:pt x="327212" y="3012293"/>
                            </a:cubicBezTo>
                            <a:cubicBezTo>
                              <a:pt x="328819" y="3022735"/>
                              <a:pt x="328587" y="3033572"/>
                              <a:pt x="331694" y="3043670"/>
                            </a:cubicBezTo>
                            <a:cubicBezTo>
                              <a:pt x="334641" y="3053250"/>
                              <a:pt x="341070" y="3061405"/>
                              <a:pt x="345141" y="3070564"/>
                            </a:cubicBezTo>
                            <a:cubicBezTo>
                              <a:pt x="353030" y="3088313"/>
                              <a:pt x="367553" y="3124352"/>
                              <a:pt x="367553" y="3124352"/>
                            </a:cubicBezTo>
                            <a:cubicBezTo>
                              <a:pt x="369676" y="3134969"/>
                              <a:pt x="377909" y="3177987"/>
                              <a:pt x="381000" y="3182623"/>
                            </a:cubicBezTo>
                            <a:lnTo>
                              <a:pt x="389965" y="3196070"/>
                            </a:lnTo>
                            <a:cubicBezTo>
                              <a:pt x="391459" y="3202046"/>
                              <a:pt x="392284" y="3208231"/>
                              <a:pt x="394447" y="3213999"/>
                            </a:cubicBezTo>
                            <a:cubicBezTo>
                              <a:pt x="406231" y="3245424"/>
                              <a:pt x="399375" y="3219374"/>
                              <a:pt x="412376" y="3245376"/>
                            </a:cubicBezTo>
                            <a:cubicBezTo>
                              <a:pt x="414489" y="3249602"/>
                              <a:pt x="414746" y="3254597"/>
                              <a:pt x="416859" y="3258823"/>
                            </a:cubicBezTo>
                            <a:cubicBezTo>
                              <a:pt x="419268" y="3263641"/>
                              <a:pt x="423414" y="3267452"/>
                              <a:pt x="425823" y="3272270"/>
                            </a:cubicBezTo>
                            <a:cubicBezTo>
                              <a:pt x="430912" y="3282447"/>
                              <a:pt x="434788" y="3293187"/>
                              <a:pt x="439270" y="3303646"/>
                            </a:cubicBezTo>
                            <a:cubicBezTo>
                              <a:pt x="442994" y="3325985"/>
                              <a:pt x="447222" y="3331746"/>
                              <a:pt x="439270" y="3352952"/>
                            </a:cubicBezTo>
                            <a:cubicBezTo>
                              <a:pt x="437379" y="3357996"/>
                              <a:pt x="434788" y="3363411"/>
                              <a:pt x="430306" y="3366399"/>
                            </a:cubicBezTo>
                            <a:cubicBezTo>
                              <a:pt x="425180" y="3369816"/>
                              <a:pt x="418353" y="3369387"/>
                              <a:pt x="412376" y="3370881"/>
                            </a:cubicBezTo>
                            <a:cubicBezTo>
                              <a:pt x="373529" y="3366399"/>
                              <a:pt x="328826" y="3378428"/>
                              <a:pt x="295835" y="3357434"/>
                            </a:cubicBezTo>
                            <a:cubicBezTo>
                              <a:pt x="271490" y="3341942"/>
                              <a:pt x="264459" y="3276752"/>
                              <a:pt x="264459" y="3276752"/>
                            </a:cubicBezTo>
                            <a:cubicBezTo>
                              <a:pt x="262965" y="3264799"/>
                              <a:pt x="261956" y="3252775"/>
                              <a:pt x="259976" y="3240893"/>
                            </a:cubicBezTo>
                            <a:cubicBezTo>
                              <a:pt x="254887" y="3210360"/>
                              <a:pt x="252653" y="3202632"/>
                              <a:pt x="246529" y="3178140"/>
                            </a:cubicBezTo>
                            <a:cubicBezTo>
                              <a:pt x="243541" y="3146764"/>
                              <a:pt x="242184" y="3115189"/>
                              <a:pt x="237565" y="3084011"/>
                            </a:cubicBezTo>
                            <a:cubicBezTo>
                              <a:pt x="236180" y="3074663"/>
                              <a:pt x="230453" y="3066383"/>
                              <a:pt x="228600" y="3057117"/>
                            </a:cubicBezTo>
                            <a:cubicBezTo>
                              <a:pt x="212080" y="2974510"/>
                              <a:pt x="233419" y="3076391"/>
                              <a:pt x="219635" y="3021258"/>
                            </a:cubicBezTo>
                            <a:cubicBezTo>
                              <a:pt x="210945" y="2986499"/>
                              <a:pt x="221102" y="3010743"/>
                              <a:pt x="206188" y="2980917"/>
                            </a:cubicBezTo>
                            <a:cubicBezTo>
                              <a:pt x="204694" y="2970458"/>
                              <a:pt x="203443" y="2959961"/>
                              <a:pt x="201706" y="2949540"/>
                            </a:cubicBezTo>
                            <a:cubicBezTo>
                              <a:pt x="200454" y="2942025"/>
                              <a:pt x="198381" y="2934659"/>
                              <a:pt x="197223" y="2927129"/>
                            </a:cubicBezTo>
                            <a:cubicBezTo>
                              <a:pt x="195391" y="2915223"/>
                              <a:pt x="194148" y="2903234"/>
                              <a:pt x="192741" y="2891270"/>
                            </a:cubicBezTo>
                            <a:cubicBezTo>
                              <a:pt x="191160" y="2877833"/>
                              <a:pt x="190912" y="2864196"/>
                              <a:pt x="188259" y="2850929"/>
                            </a:cubicBezTo>
                            <a:cubicBezTo>
                              <a:pt x="186406" y="2841663"/>
                              <a:pt x="182073" y="2833066"/>
                              <a:pt x="179294" y="2824034"/>
                            </a:cubicBezTo>
                            <a:cubicBezTo>
                              <a:pt x="177341" y="2817688"/>
                              <a:pt x="168037" y="2785680"/>
                              <a:pt x="165847" y="2774729"/>
                            </a:cubicBezTo>
                            <a:cubicBezTo>
                              <a:pt x="164065" y="2765817"/>
                              <a:pt x="162859" y="2756799"/>
                              <a:pt x="161365" y="2747834"/>
                            </a:cubicBezTo>
                            <a:cubicBezTo>
                              <a:pt x="159871" y="2685081"/>
                              <a:pt x="159342" y="2622298"/>
                              <a:pt x="156882" y="2559576"/>
                            </a:cubicBezTo>
                            <a:cubicBezTo>
                              <a:pt x="156352" y="2546056"/>
                              <a:pt x="158875" y="2545829"/>
                              <a:pt x="152400" y="2519234"/>
                            </a:cubicBezTo>
                            <a:cubicBezTo>
                              <a:pt x="145926" y="2492639"/>
                              <a:pt x="123927" y="2429139"/>
                              <a:pt x="118035" y="2400004"/>
                            </a:cubicBezTo>
                            <a:cubicBezTo>
                              <a:pt x="112143" y="2370869"/>
                              <a:pt x="120036" y="2355928"/>
                              <a:pt x="117048" y="2344423"/>
                            </a:cubicBezTo>
                            <a:cubicBezTo>
                              <a:pt x="114060" y="2332918"/>
                              <a:pt x="101600" y="2335458"/>
                              <a:pt x="100106" y="2330976"/>
                            </a:cubicBezTo>
                            <a:cubicBezTo>
                              <a:pt x="104588" y="2324999"/>
                              <a:pt x="130237" y="2317529"/>
                              <a:pt x="138953" y="2313046"/>
                            </a:cubicBezTo>
                            <a:cubicBezTo>
                              <a:pt x="147669" y="2308564"/>
                              <a:pt x="148951" y="2308220"/>
                              <a:pt x="152400" y="2304081"/>
                            </a:cubicBezTo>
                            <a:cubicBezTo>
                              <a:pt x="160890" y="2293893"/>
                              <a:pt x="165901" y="2269590"/>
                              <a:pt x="170329" y="2259258"/>
                            </a:cubicBezTo>
                            <a:cubicBezTo>
                              <a:pt x="175593" y="2246975"/>
                              <a:pt x="182282" y="2235352"/>
                              <a:pt x="188259" y="2223399"/>
                            </a:cubicBezTo>
                            <a:cubicBezTo>
                              <a:pt x="197218" y="2178602"/>
                              <a:pt x="184663" y="2219827"/>
                              <a:pt x="206188" y="2187540"/>
                            </a:cubicBezTo>
                            <a:cubicBezTo>
                              <a:pt x="208809" y="2183609"/>
                              <a:pt x="209524" y="2178677"/>
                              <a:pt x="210670" y="2174093"/>
                            </a:cubicBezTo>
                            <a:cubicBezTo>
                              <a:pt x="215805" y="2153552"/>
                              <a:pt x="216912" y="2137608"/>
                              <a:pt x="219635" y="2115823"/>
                            </a:cubicBezTo>
                            <a:cubicBezTo>
                              <a:pt x="216647" y="2063529"/>
                              <a:pt x="217909" y="2010817"/>
                              <a:pt x="210670" y="1958940"/>
                            </a:cubicBezTo>
                            <a:cubicBezTo>
                              <a:pt x="208823" y="1945704"/>
                              <a:pt x="198392" y="1935191"/>
                              <a:pt x="192741" y="1923081"/>
                            </a:cubicBezTo>
                            <a:cubicBezTo>
                              <a:pt x="187929" y="1912770"/>
                              <a:pt x="184062" y="1902036"/>
                              <a:pt x="179294" y="1891705"/>
                            </a:cubicBezTo>
                            <a:cubicBezTo>
                              <a:pt x="175094" y="1882605"/>
                              <a:pt x="170047" y="1873911"/>
                              <a:pt x="165847" y="1864811"/>
                            </a:cubicBezTo>
                            <a:cubicBezTo>
                              <a:pt x="161079" y="1854479"/>
                              <a:pt x="157489" y="1843612"/>
                              <a:pt x="152400" y="1833434"/>
                            </a:cubicBezTo>
                            <a:cubicBezTo>
                              <a:pt x="149991" y="1828616"/>
                              <a:pt x="146667" y="1824297"/>
                              <a:pt x="143435" y="1819987"/>
                            </a:cubicBezTo>
                            <a:cubicBezTo>
                              <a:pt x="130987" y="1803391"/>
                              <a:pt x="125235" y="1794220"/>
                              <a:pt x="107576" y="1784129"/>
                            </a:cubicBezTo>
                            <a:cubicBezTo>
                              <a:pt x="103474" y="1781785"/>
                              <a:pt x="98553" y="1781305"/>
                              <a:pt x="94129" y="1779646"/>
                            </a:cubicBezTo>
                            <a:cubicBezTo>
                              <a:pt x="86596" y="1776821"/>
                              <a:pt x="78914" y="1774279"/>
                              <a:pt x="71718" y="1770681"/>
                            </a:cubicBezTo>
                            <a:cubicBezTo>
                              <a:pt x="66899" y="1768272"/>
                              <a:pt x="62274" y="1765321"/>
                              <a:pt x="58270" y="1761717"/>
                            </a:cubicBezTo>
                            <a:cubicBezTo>
                              <a:pt x="47276" y="1751822"/>
                              <a:pt x="26894" y="1730340"/>
                              <a:pt x="26894" y="1730340"/>
                            </a:cubicBezTo>
                            <a:lnTo>
                              <a:pt x="0" y="1707929"/>
                            </a:lnTo>
                            <a:close/>
                          </a:path>
                        </a:pathLst>
                      </a:custGeom>
                      <a:grpFill/>
                      <a:ln>
                        <a:solidFill>
                          <a:srgbClr val="660033"/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hu-HU"/>
                      </a:p>
                    </p:txBody>
                  </p:sp>
                  <p:sp>
                    <p:nvSpPr>
                      <p:cNvPr id="343" name="Szabadkézi sokszög: alakzat 342">
                        <a:extLst>
                          <a:ext uri="{FF2B5EF4-FFF2-40B4-BE49-F238E27FC236}">
                            <a16:creationId xmlns:a16="http://schemas.microsoft.com/office/drawing/2014/main" id="{4BB3E803-E8E7-AD7F-79BD-7C25374B7ED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832937" y="5476456"/>
                        <a:ext cx="1690166" cy="1213714"/>
                      </a:xfrm>
                      <a:custGeom>
                        <a:avLst/>
                        <a:gdLst>
                          <a:gd name="connsiteX0" fmla="*/ 1600200 w 1638602"/>
                          <a:gd name="connsiteY0" fmla="*/ 57150 h 1152525"/>
                          <a:gd name="connsiteX1" fmla="*/ 1600200 w 1638602"/>
                          <a:gd name="connsiteY1" fmla="*/ 57150 h 1152525"/>
                          <a:gd name="connsiteX2" fmla="*/ 1514475 w 1638602"/>
                          <a:gd name="connsiteY2" fmla="*/ 19050 h 1152525"/>
                          <a:gd name="connsiteX3" fmla="*/ 1457325 w 1638602"/>
                          <a:gd name="connsiteY3" fmla="*/ 0 h 1152525"/>
                          <a:gd name="connsiteX4" fmla="*/ 1409700 w 1638602"/>
                          <a:gd name="connsiteY4" fmla="*/ 9525 h 1152525"/>
                          <a:gd name="connsiteX5" fmla="*/ 1381125 w 1638602"/>
                          <a:gd name="connsiteY5" fmla="*/ 38100 h 1152525"/>
                          <a:gd name="connsiteX6" fmla="*/ 1352550 w 1638602"/>
                          <a:gd name="connsiteY6" fmla="*/ 95250 h 1152525"/>
                          <a:gd name="connsiteX7" fmla="*/ 1323975 w 1638602"/>
                          <a:gd name="connsiteY7" fmla="*/ 104775 h 1152525"/>
                          <a:gd name="connsiteX8" fmla="*/ 1314450 w 1638602"/>
                          <a:gd name="connsiteY8" fmla="*/ 142875 h 1152525"/>
                          <a:gd name="connsiteX9" fmla="*/ 1295400 w 1638602"/>
                          <a:gd name="connsiteY9" fmla="*/ 171450 h 1152525"/>
                          <a:gd name="connsiteX10" fmla="*/ 1266825 w 1638602"/>
                          <a:gd name="connsiteY10" fmla="*/ 219075 h 1152525"/>
                          <a:gd name="connsiteX11" fmla="*/ 1257300 w 1638602"/>
                          <a:gd name="connsiteY11" fmla="*/ 247650 h 1152525"/>
                          <a:gd name="connsiteX12" fmla="*/ 1219200 w 1638602"/>
                          <a:gd name="connsiteY12" fmla="*/ 276225 h 1152525"/>
                          <a:gd name="connsiteX13" fmla="*/ 1143000 w 1638602"/>
                          <a:gd name="connsiteY13" fmla="*/ 361950 h 1152525"/>
                          <a:gd name="connsiteX14" fmla="*/ 1114425 w 1638602"/>
                          <a:gd name="connsiteY14" fmla="*/ 371475 h 1152525"/>
                          <a:gd name="connsiteX15" fmla="*/ 1057275 w 1638602"/>
                          <a:gd name="connsiteY15" fmla="*/ 409575 h 1152525"/>
                          <a:gd name="connsiteX16" fmla="*/ 1028700 w 1638602"/>
                          <a:gd name="connsiteY16" fmla="*/ 428625 h 1152525"/>
                          <a:gd name="connsiteX17" fmla="*/ 923925 w 1638602"/>
                          <a:gd name="connsiteY17" fmla="*/ 466725 h 1152525"/>
                          <a:gd name="connsiteX18" fmla="*/ 619125 w 1638602"/>
                          <a:gd name="connsiteY18" fmla="*/ 457200 h 1152525"/>
                          <a:gd name="connsiteX19" fmla="*/ 590550 w 1638602"/>
                          <a:gd name="connsiteY19" fmla="*/ 447675 h 1152525"/>
                          <a:gd name="connsiteX20" fmla="*/ 533400 w 1638602"/>
                          <a:gd name="connsiteY20" fmla="*/ 409575 h 1152525"/>
                          <a:gd name="connsiteX21" fmla="*/ 495300 w 1638602"/>
                          <a:gd name="connsiteY21" fmla="*/ 371475 h 1152525"/>
                          <a:gd name="connsiteX22" fmla="*/ 485775 w 1638602"/>
                          <a:gd name="connsiteY22" fmla="*/ 342900 h 1152525"/>
                          <a:gd name="connsiteX23" fmla="*/ 466725 w 1638602"/>
                          <a:gd name="connsiteY23" fmla="*/ 304800 h 1152525"/>
                          <a:gd name="connsiteX24" fmla="*/ 409575 w 1638602"/>
                          <a:gd name="connsiteY24" fmla="*/ 228600 h 1152525"/>
                          <a:gd name="connsiteX25" fmla="*/ 381000 w 1638602"/>
                          <a:gd name="connsiteY25" fmla="*/ 219075 h 1152525"/>
                          <a:gd name="connsiteX26" fmla="*/ 352425 w 1638602"/>
                          <a:gd name="connsiteY26" fmla="*/ 161925 h 1152525"/>
                          <a:gd name="connsiteX27" fmla="*/ 323850 w 1638602"/>
                          <a:gd name="connsiteY27" fmla="*/ 152400 h 1152525"/>
                          <a:gd name="connsiteX28" fmla="*/ 209550 w 1638602"/>
                          <a:gd name="connsiteY28" fmla="*/ 161925 h 1152525"/>
                          <a:gd name="connsiteX29" fmla="*/ 142875 w 1638602"/>
                          <a:gd name="connsiteY29" fmla="*/ 209550 h 1152525"/>
                          <a:gd name="connsiteX30" fmla="*/ 76200 w 1638602"/>
                          <a:gd name="connsiteY30" fmla="*/ 285750 h 1152525"/>
                          <a:gd name="connsiteX31" fmla="*/ 66675 w 1638602"/>
                          <a:gd name="connsiteY31" fmla="*/ 314325 h 1152525"/>
                          <a:gd name="connsiteX32" fmla="*/ 47625 w 1638602"/>
                          <a:gd name="connsiteY32" fmla="*/ 342900 h 1152525"/>
                          <a:gd name="connsiteX33" fmla="*/ 19050 w 1638602"/>
                          <a:gd name="connsiteY33" fmla="*/ 390525 h 1152525"/>
                          <a:gd name="connsiteX34" fmla="*/ 9525 w 1638602"/>
                          <a:gd name="connsiteY34" fmla="*/ 466725 h 1152525"/>
                          <a:gd name="connsiteX35" fmla="*/ 0 w 1638602"/>
                          <a:gd name="connsiteY35" fmla="*/ 495300 h 1152525"/>
                          <a:gd name="connsiteX36" fmla="*/ 9525 w 1638602"/>
                          <a:gd name="connsiteY36" fmla="*/ 752475 h 1152525"/>
                          <a:gd name="connsiteX37" fmla="*/ 28575 w 1638602"/>
                          <a:gd name="connsiteY37" fmla="*/ 781050 h 1152525"/>
                          <a:gd name="connsiteX38" fmla="*/ 38100 w 1638602"/>
                          <a:gd name="connsiteY38" fmla="*/ 809625 h 1152525"/>
                          <a:gd name="connsiteX39" fmla="*/ 85725 w 1638602"/>
                          <a:gd name="connsiteY39" fmla="*/ 866775 h 1152525"/>
                          <a:gd name="connsiteX40" fmla="*/ 133350 w 1638602"/>
                          <a:gd name="connsiteY40" fmla="*/ 942975 h 1152525"/>
                          <a:gd name="connsiteX41" fmla="*/ 152400 w 1638602"/>
                          <a:gd name="connsiteY41" fmla="*/ 971550 h 1152525"/>
                          <a:gd name="connsiteX42" fmla="*/ 171450 w 1638602"/>
                          <a:gd name="connsiteY42" fmla="*/ 1009650 h 1152525"/>
                          <a:gd name="connsiteX43" fmla="*/ 200025 w 1638602"/>
                          <a:gd name="connsiteY43" fmla="*/ 1028700 h 1152525"/>
                          <a:gd name="connsiteX44" fmla="*/ 276225 w 1638602"/>
                          <a:gd name="connsiteY44" fmla="*/ 990600 h 1152525"/>
                          <a:gd name="connsiteX45" fmla="*/ 342900 w 1638602"/>
                          <a:gd name="connsiteY45" fmla="*/ 971550 h 1152525"/>
                          <a:gd name="connsiteX46" fmla="*/ 371475 w 1638602"/>
                          <a:gd name="connsiteY46" fmla="*/ 962025 h 1152525"/>
                          <a:gd name="connsiteX47" fmla="*/ 400050 w 1638602"/>
                          <a:gd name="connsiteY47" fmla="*/ 942975 h 1152525"/>
                          <a:gd name="connsiteX48" fmla="*/ 428625 w 1638602"/>
                          <a:gd name="connsiteY48" fmla="*/ 933450 h 1152525"/>
                          <a:gd name="connsiteX49" fmla="*/ 457200 w 1638602"/>
                          <a:gd name="connsiteY49" fmla="*/ 914400 h 1152525"/>
                          <a:gd name="connsiteX50" fmla="*/ 523875 w 1638602"/>
                          <a:gd name="connsiteY50" fmla="*/ 895350 h 1152525"/>
                          <a:gd name="connsiteX51" fmla="*/ 571500 w 1638602"/>
                          <a:gd name="connsiteY51" fmla="*/ 866775 h 1152525"/>
                          <a:gd name="connsiteX52" fmla="*/ 828675 w 1638602"/>
                          <a:gd name="connsiteY52" fmla="*/ 866775 h 1152525"/>
                          <a:gd name="connsiteX53" fmla="*/ 828675 w 1638602"/>
                          <a:gd name="connsiteY53" fmla="*/ 990600 h 1152525"/>
                          <a:gd name="connsiteX54" fmla="*/ 847725 w 1638602"/>
                          <a:gd name="connsiteY54" fmla="*/ 1028700 h 1152525"/>
                          <a:gd name="connsiteX55" fmla="*/ 857250 w 1638602"/>
                          <a:gd name="connsiteY55" fmla="*/ 1057275 h 1152525"/>
                          <a:gd name="connsiteX56" fmla="*/ 885825 w 1638602"/>
                          <a:gd name="connsiteY56" fmla="*/ 1076325 h 1152525"/>
                          <a:gd name="connsiteX57" fmla="*/ 933450 w 1638602"/>
                          <a:gd name="connsiteY57" fmla="*/ 1019175 h 1152525"/>
                          <a:gd name="connsiteX58" fmla="*/ 914400 w 1638602"/>
                          <a:gd name="connsiteY58" fmla="*/ 990600 h 1152525"/>
                          <a:gd name="connsiteX59" fmla="*/ 933450 w 1638602"/>
                          <a:gd name="connsiteY59" fmla="*/ 1047750 h 1152525"/>
                          <a:gd name="connsiteX60" fmla="*/ 1028700 w 1638602"/>
                          <a:gd name="connsiteY60" fmla="*/ 1152525 h 1152525"/>
                          <a:gd name="connsiteX61" fmla="*/ 1057275 w 1638602"/>
                          <a:gd name="connsiteY61" fmla="*/ 1143000 h 1152525"/>
                          <a:gd name="connsiteX62" fmla="*/ 1028700 w 1638602"/>
                          <a:gd name="connsiteY62" fmla="*/ 1009650 h 1152525"/>
                          <a:gd name="connsiteX63" fmla="*/ 1009650 w 1638602"/>
                          <a:gd name="connsiteY63" fmla="*/ 981075 h 1152525"/>
                          <a:gd name="connsiteX64" fmla="*/ 1028700 w 1638602"/>
                          <a:gd name="connsiteY64" fmla="*/ 876300 h 1152525"/>
                          <a:gd name="connsiteX65" fmla="*/ 1257300 w 1638602"/>
                          <a:gd name="connsiteY65" fmla="*/ 895350 h 1152525"/>
                          <a:gd name="connsiteX66" fmla="*/ 1390650 w 1638602"/>
                          <a:gd name="connsiteY66" fmla="*/ 885825 h 1152525"/>
                          <a:gd name="connsiteX67" fmla="*/ 1485900 w 1638602"/>
                          <a:gd name="connsiteY67" fmla="*/ 838200 h 1152525"/>
                          <a:gd name="connsiteX68" fmla="*/ 1514475 w 1638602"/>
                          <a:gd name="connsiteY68" fmla="*/ 828675 h 1152525"/>
                          <a:gd name="connsiteX69" fmla="*/ 1552575 w 1638602"/>
                          <a:gd name="connsiteY69" fmla="*/ 771525 h 1152525"/>
                          <a:gd name="connsiteX70" fmla="*/ 1571625 w 1638602"/>
                          <a:gd name="connsiteY70" fmla="*/ 742950 h 1152525"/>
                          <a:gd name="connsiteX71" fmla="*/ 1581150 w 1638602"/>
                          <a:gd name="connsiteY71" fmla="*/ 704850 h 1152525"/>
                          <a:gd name="connsiteX72" fmla="*/ 1562100 w 1638602"/>
                          <a:gd name="connsiteY72" fmla="*/ 466725 h 1152525"/>
                          <a:gd name="connsiteX73" fmla="*/ 1552575 w 1638602"/>
                          <a:gd name="connsiteY73" fmla="*/ 438150 h 1152525"/>
                          <a:gd name="connsiteX74" fmla="*/ 1543050 w 1638602"/>
                          <a:gd name="connsiteY74" fmla="*/ 400050 h 1152525"/>
                          <a:gd name="connsiteX75" fmla="*/ 1514475 w 1638602"/>
                          <a:gd name="connsiteY75" fmla="*/ 371475 h 1152525"/>
                          <a:gd name="connsiteX76" fmla="*/ 1514475 w 1638602"/>
                          <a:gd name="connsiteY76" fmla="*/ 190500 h 1152525"/>
                          <a:gd name="connsiteX77" fmla="*/ 1533525 w 1638602"/>
                          <a:gd name="connsiteY77" fmla="*/ 161925 h 1152525"/>
                          <a:gd name="connsiteX78" fmla="*/ 1562100 w 1638602"/>
                          <a:gd name="connsiteY78" fmla="*/ 142875 h 1152525"/>
                          <a:gd name="connsiteX79" fmla="*/ 1600200 w 1638602"/>
                          <a:gd name="connsiteY79" fmla="*/ 114300 h 1152525"/>
                          <a:gd name="connsiteX80" fmla="*/ 1638300 w 1638602"/>
                          <a:gd name="connsiteY80" fmla="*/ 95250 h 1152525"/>
                          <a:gd name="connsiteX81" fmla="*/ 1600200 w 1638602"/>
                          <a:gd name="connsiteY81" fmla="*/ 57150 h 1152525"/>
                          <a:gd name="connsiteX0" fmla="*/ 1600200 w 1638602"/>
                          <a:gd name="connsiteY0" fmla="*/ 57150 h 1152525"/>
                          <a:gd name="connsiteX1" fmla="*/ 1600200 w 1638602"/>
                          <a:gd name="connsiteY1" fmla="*/ 57150 h 1152525"/>
                          <a:gd name="connsiteX2" fmla="*/ 1514475 w 1638602"/>
                          <a:gd name="connsiteY2" fmla="*/ 19050 h 1152525"/>
                          <a:gd name="connsiteX3" fmla="*/ 1457325 w 1638602"/>
                          <a:gd name="connsiteY3" fmla="*/ 0 h 1152525"/>
                          <a:gd name="connsiteX4" fmla="*/ 1409700 w 1638602"/>
                          <a:gd name="connsiteY4" fmla="*/ 9525 h 1152525"/>
                          <a:gd name="connsiteX5" fmla="*/ 1381125 w 1638602"/>
                          <a:gd name="connsiteY5" fmla="*/ 38100 h 1152525"/>
                          <a:gd name="connsiteX6" fmla="*/ 1352550 w 1638602"/>
                          <a:gd name="connsiteY6" fmla="*/ 95250 h 1152525"/>
                          <a:gd name="connsiteX7" fmla="*/ 1323975 w 1638602"/>
                          <a:gd name="connsiteY7" fmla="*/ 104775 h 1152525"/>
                          <a:gd name="connsiteX8" fmla="*/ 1314450 w 1638602"/>
                          <a:gd name="connsiteY8" fmla="*/ 142875 h 1152525"/>
                          <a:gd name="connsiteX9" fmla="*/ 1295400 w 1638602"/>
                          <a:gd name="connsiteY9" fmla="*/ 171450 h 1152525"/>
                          <a:gd name="connsiteX10" fmla="*/ 1266825 w 1638602"/>
                          <a:gd name="connsiteY10" fmla="*/ 219075 h 1152525"/>
                          <a:gd name="connsiteX11" fmla="*/ 1257300 w 1638602"/>
                          <a:gd name="connsiteY11" fmla="*/ 247650 h 1152525"/>
                          <a:gd name="connsiteX12" fmla="*/ 1219200 w 1638602"/>
                          <a:gd name="connsiteY12" fmla="*/ 276225 h 1152525"/>
                          <a:gd name="connsiteX13" fmla="*/ 1143000 w 1638602"/>
                          <a:gd name="connsiteY13" fmla="*/ 361950 h 1152525"/>
                          <a:gd name="connsiteX14" fmla="*/ 1114425 w 1638602"/>
                          <a:gd name="connsiteY14" fmla="*/ 371475 h 1152525"/>
                          <a:gd name="connsiteX15" fmla="*/ 1057275 w 1638602"/>
                          <a:gd name="connsiteY15" fmla="*/ 409575 h 1152525"/>
                          <a:gd name="connsiteX16" fmla="*/ 1028700 w 1638602"/>
                          <a:gd name="connsiteY16" fmla="*/ 428625 h 1152525"/>
                          <a:gd name="connsiteX17" fmla="*/ 923925 w 1638602"/>
                          <a:gd name="connsiteY17" fmla="*/ 466725 h 1152525"/>
                          <a:gd name="connsiteX18" fmla="*/ 619125 w 1638602"/>
                          <a:gd name="connsiteY18" fmla="*/ 457200 h 1152525"/>
                          <a:gd name="connsiteX19" fmla="*/ 628650 w 1638602"/>
                          <a:gd name="connsiteY19" fmla="*/ 476138 h 1152525"/>
                          <a:gd name="connsiteX20" fmla="*/ 533400 w 1638602"/>
                          <a:gd name="connsiteY20" fmla="*/ 409575 h 1152525"/>
                          <a:gd name="connsiteX21" fmla="*/ 495300 w 1638602"/>
                          <a:gd name="connsiteY21" fmla="*/ 371475 h 1152525"/>
                          <a:gd name="connsiteX22" fmla="*/ 485775 w 1638602"/>
                          <a:gd name="connsiteY22" fmla="*/ 342900 h 1152525"/>
                          <a:gd name="connsiteX23" fmla="*/ 466725 w 1638602"/>
                          <a:gd name="connsiteY23" fmla="*/ 304800 h 1152525"/>
                          <a:gd name="connsiteX24" fmla="*/ 409575 w 1638602"/>
                          <a:gd name="connsiteY24" fmla="*/ 228600 h 1152525"/>
                          <a:gd name="connsiteX25" fmla="*/ 381000 w 1638602"/>
                          <a:gd name="connsiteY25" fmla="*/ 219075 h 1152525"/>
                          <a:gd name="connsiteX26" fmla="*/ 352425 w 1638602"/>
                          <a:gd name="connsiteY26" fmla="*/ 161925 h 1152525"/>
                          <a:gd name="connsiteX27" fmla="*/ 323850 w 1638602"/>
                          <a:gd name="connsiteY27" fmla="*/ 152400 h 1152525"/>
                          <a:gd name="connsiteX28" fmla="*/ 209550 w 1638602"/>
                          <a:gd name="connsiteY28" fmla="*/ 161925 h 1152525"/>
                          <a:gd name="connsiteX29" fmla="*/ 142875 w 1638602"/>
                          <a:gd name="connsiteY29" fmla="*/ 209550 h 1152525"/>
                          <a:gd name="connsiteX30" fmla="*/ 76200 w 1638602"/>
                          <a:gd name="connsiteY30" fmla="*/ 285750 h 1152525"/>
                          <a:gd name="connsiteX31" fmla="*/ 66675 w 1638602"/>
                          <a:gd name="connsiteY31" fmla="*/ 314325 h 1152525"/>
                          <a:gd name="connsiteX32" fmla="*/ 47625 w 1638602"/>
                          <a:gd name="connsiteY32" fmla="*/ 342900 h 1152525"/>
                          <a:gd name="connsiteX33" fmla="*/ 19050 w 1638602"/>
                          <a:gd name="connsiteY33" fmla="*/ 390525 h 1152525"/>
                          <a:gd name="connsiteX34" fmla="*/ 9525 w 1638602"/>
                          <a:gd name="connsiteY34" fmla="*/ 466725 h 1152525"/>
                          <a:gd name="connsiteX35" fmla="*/ 0 w 1638602"/>
                          <a:gd name="connsiteY35" fmla="*/ 495300 h 1152525"/>
                          <a:gd name="connsiteX36" fmla="*/ 9525 w 1638602"/>
                          <a:gd name="connsiteY36" fmla="*/ 752475 h 1152525"/>
                          <a:gd name="connsiteX37" fmla="*/ 28575 w 1638602"/>
                          <a:gd name="connsiteY37" fmla="*/ 781050 h 1152525"/>
                          <a:gd name="connsiteX38" fmla="*/ 38100 w 1638602"/>
                          <a:gd name="connsiteY38" fmla="*/ 809625 h 1152525"/>
                          <a:gd name="connsiteX39" fmla="*/ 85725 w 1638602"/>
                          <a:gd name="connsiteY39" fmla="*/ 866775 h 1152525"/>
                          <a:gd name="connsiteX40" fmla="*/ 133350 w 1638602"/>
                          <a:gd name="connsiteY40" fmla="*/ 942975 h 1152525"/>
                          <a:gd name="connsiteX41" fmla="*/ 152400 w 1638602"/>
                          <a:gd name="connsiteY41" fmla="*/ 971550 h 1152525"/>
                          <a:gd name="connsiteX42" fmla="*/ 171450 w 1638602"/>
                          <a:gd name="connsiteY42" fmla="*/ 1009650 h 1152525"/>
                          <a:gd name="connsiteX43" fmla="*/ 200025 w 1638602"/>
                          <a:gd name="connsiteY43" fmla="*/ 1028700 h 1152525"/>
                          <a:gd name="connsiteX44" fmla="*/ 276225 w 1638602"/>
                          <a:gd name="connsiteY44" fmla="*/ 990600 h 1152525"/>
                          <a:gd name="connsiteX45" fmla="*/ 342900 w 1638602"/>
                          <a:gd name="connsiteY45" fmla="*/ 971550 h 1152525"/>
                          <a:gd name="connsiteX46" fmla="*/ 371475 w 1638602"/>
                          <a:gd name="connsiteY46" fmla="*/ 962025 h 1152525"/>
                          <a:gd name="connsiteX47" fmla="*/ 400050 w 1638602"/>
                          <a:gd name="connsiteY47" fmla="*/ 942975 h 1152525"/>
                          <a:gd name="connsiteX48" fmla="*/ 428625 w 1638602"/>
                          <a:gd name="connsiteY48" fmla="*/ 933450 h 1152525"/>
                          <a:gd name="connsiteX49" fmla="*/ 457200 w 1638602"/>
                          <a:gd name="connsiteY49" fmla="*/ 914400 h 1152525"/>
                          <a:gd name="connsiteX50" fmla="*/ 523875 w 1638602"/>
                          <a:gd name="connsiteY50" fmla="*/ 895350 h 1152525"/>
                          <a:gd name="connsiteX51" fmla="*/ 571500 w 1638602"/>
                          <a:gd name="connsiteY51" fmla="*/ 866775 h 1152525"/>
                          <a:gd name="connsiteX52" fmla="*/ 828675 w 1638602"/>
                          <a:gd name="connsiteY52" fmla="*/ 866775 h 1152525"/>
                          <a:gd name="connsiteX53" fmla="*/ 828675 w 1638602"/>
                          <a:gd name="connsiteY53" fmla="*/ 990600 h 1152525"/>
                          <a:gd name="connsiteX54" fmla="*/ 847725 w 1638602"/>
                          <a:gd name="connsiteY54" fmla="*/ 1028700 h 1152525"/>
                          <a:gd name="connsiteX55" fmla="*/ 857250 w 1638602"/>
                          <a:gd name="connsiteY55" fmla="*/ 1057275 h 1152525"/>
                          <a:gd name="connsiteX56" fmla="*/ 885825 w 1638602"/>
                          <a:gd name="connsiteY56" fmla="*/ 1076325 h 1152525"/>
                          <a:gd name="connsiteX57" fmla="*/ 933450 w 1638602"/>
                          <a:gd name="connsiteY57" fmla="*/ 1019175 h 1152525"/>
                          <a:gd name="connsiteX58" fmla="*/ 914400 w 1638602"/>
                          <a:gd name="connsiteY58" fmla="*/ 990600 h 1152525"/>
                          <a:gd name="connsiteX59" fmla="*/ 933450 w 1638602"/>
                          <a:gd name="connsiteY59" fmla="*/ 1047750 h 1152525"/>
                          <a:gd name="connsiteX60" fmla="*/ 1028700 w 1638602"/>
                          <a:gd name="connsiteY60" fmla="*/ 1152525 h 1152525"/>
                          <a:gd name="connsiteX61" fmla="*/ 1057275 w 1638602"/>
                          <a:gd name="connsiteY61" fmla="*/ 1143000 h 1152525"/>
                          <a:gd name="connsiteX62" fmla="*/ 1028700 w 1638602"/>
                          <a:gd name="connsiteY62" fmla="*/ 1009650 h 1152525"/>
                          <a:gd name="connsiteX63" fmla="*/ 1009650 w 1638602"/>
                          <a:gd name="connsiteY63" fmla="*/ 981075 h 1152525"/>
                          <a:gd name="connsiteX64" fmla="*/ 1028700 w 1638602"/>
                          <a:gd name="connsiteY64" fmla="*/ 876300 h 1152525"/>
                          <a:gd name="connsiteX65" fmla="*/ 1257300 w 1638602"/>
                          <a:gd name="connsiteY65" fmla="*/ 895350 h 1152525"/>
                          <a:gd name="connsiteX66" fmla="*/ 1390650 w 1638602"/>
                          <a:gd name="connsiteY66" fmla="*/ 885825 h 1152525"/>
                          <a:gd name="connsiteX67" fmla="*/ 1485900 w 1638602"/>
                          <a:gd name="connsiteY67" fmla="*/ 838200 h 1152525"/>
                          <a:gd name="connsiteX68" fmla="*/ 1514475 w 1638602"/>
                          <a:gd name="connsiteY68" fmla="*/ 828675 h 1152525"/>
                          <a:gd name="connsiteX69" fmla="*/ 1552575 w 1638602"/>
                          <a:gd name="connsiteY69" fmla="*/ 771525 h 1152525"/>
                          <a:gd name="connsiteX70" fmla="*/ 1571625 w 1638602"/>
                          <a:gd name="connsiteY70" fmla="*/ 742950 h 1152525"/>
                          <a:gd name="connsiteX71" fmla="*/ 1581150 w 1638602"/>
                          <a:gd name="connsiteY71" fmla="*/ 704850 h 1152525"/>
                          <a:gd name="connsiteX72" fmla="*/ 1562100 w 1638602"/>
                          <a:gd name="connsiteY72" fmla="*/ 466725 h 1152525"/>
                          <a:gd name="connsiteX73" fmla="*/ 1552575 w 1638602"/>
                          <a:gd name="connsiteY73" fmla="*/ 438150 h 1152525"/>
                          <a:gd name="connsiteX74" fmla="*/ 1543050 w 1638602"/>
                          <a:gd name="connsiteY74" fmla="*/ 400050 h 1152525"/>
                          <a:gd name="connsiteX75" fmla="*/ 1514475 w 1638602"/>
                          <a:gd name="connsiteY75" fmla="*/ 371475 h 1152525"/>
                          <a:gd name="connsiteX76" fmla="*/ 1514475 w 1638602"/>
                          <a:gd name="connsiteY76" fmla="*/ 190500 h 1152525"/>
                          <a:gd name="connsiteX77" fmla="*/ 1533525 w 1638602"/>
                          <a:gd name="connsiteY77" fmla="*/ 161925 h 1152525"/>
                          <a:gd name="connsiteX78" fmla="*/ 1562100 w 1638602"/>
                          <a:gd name="connsiteY78" fmla="*/ 142875 h 1152525"/>
                          <a:gd name="connsiteX79" fmla="*/ 1600200 w 1638602"/>
                          <a:gd name="connsiteY79" fmla="*/ 114300 h 1152525"/>
                          <a:gd name="connsiteX80" fmla="*/ 1638300 w 1638602"/>
                          <a:gd name="connsiteY80" fmla="*/ 95250 h 1152525"/>
                          <a:gd name="connsiteX81" fmla="*/ 1600200 w 1638602"/>
                          <a:gd name="connsiteY81" fmla="*/ 57150 h 1152525"/>
                          <a:gd name="connsiteX0" fmla="*/ 1600200 w 1638602"/>
                          <a:gd name="connsiteY0" fmla="*/ 57150 h 1152525"/>
                          <a:gd name="connsiteX1" fmla="*/ 1600200 w 1638602"/>
                          <a:gd name="connsiteY1" fmla="*/ 57150 h 1152525"/>
                          <a:gd name="connsiteX2" fmla="*/ 1514475 w 1638602"/>
                          <a:gd name="connsiteY2" fmla="*/ 19050 h 1152525"/>
                          <a:gd name="connsiteX3" fmla="*/ 1457325 w 1638602"/>
                          <a:gd name="connsiteY3" fmla="*/ 0 h 1152525"/>
                          <a:gd name="connsiteX4" fmla="*/ 1409700 w 1638602"/>
                          <a:gd name="connsiteY4" fmla="*/ 9525 h 1152525"/>
                          <a:gd name="connsiteX5" fmla="*/ 1381125 w 1638602"/>
                          <a:gd name="connsiteY5" fmla="*/ 38100 h 1152525"/>
                          <a:gd name="connsiteX6" fmla="*/ 1350645 w 1638602"/>
                          <a:gd name="connsiteY6" fmla="*/ 74378 h 1152525"/>
                          <a:gd name="connsiteX7" fmla="*/ 1323975 w 1638602"/>
                          <a:gd name="connsiteY7" fmla="*/ 104775 h 1152525"/>
                          <a:gd name="connsiteX8" fmla="*/ 1314450 w 1638602"/>
                          <a:gd name="connsiteY8" fmla="*/ 142875 h 1152525"/>
                          <a:gd name="connsiteX9" fmla="*/ 1295400 w 1638602"/>
                          <a:gd name="connsiteY9" fmla="*/ 171450 h 1152525"/>
                          <a:gd name="connsiteX10" fmla="*/ 1266825 w 1638602"/>
                          <a:gd name="connsiteY10" fmla="*/ 219075 h 1152525"/>
                          <a:gd name="connsiteX11" fmla="*/ 1257300 w 1638602"/>
                          <a:gd name="connsiteY11" fmla="*/ 247650 h 1152525"/>
                          <a:gd name="connsiteX12" fmla="*/ 1219200 w 1638602"/>
                          <a:gd name="connsiteY12" fmla="*/ 276225 h 1152525"/>
                          <a:gd name="connsiteX13" fmla="*/ 1143000 w 1638602"/>
                          <a:gd name="connsiteY13" fmla="*/ 361950 h 1152525"/>
                          <a:gd name="connsiteX14" fmla="*/ 1114425 w 1638602"/>
                          <a:gd name="connsiteY14" fmla="*/ 371475 h 1152525"/>
                          <a:gd name="connsiteX15" fmla="*/ 1057275 w 1638602"/>
                          <a:gd name="connsiteY15" fmla="*/ 409575 h 1152525"/>
                          <a:gd name="connsiteX16" fmla="*/ 1028700 w 1638602"/>
                          <a:gd name="connsiteY16" fmla="*/ 428625 h 1152525"/>
                          <a:gd name="connsiteX17" fmla="*/ 923925 w 1638602"/>
                          <a:gd name="connsiteY17" fmla="*/ 466725 h 1152525"/>
                          <a:gd name="connsiteX18" fmla="*/ 619125 w 1638602"/>
                          <a:gd name="connsiteY18" fmla="*/ 457200 h 1152525"/>
                          <a:gd name="connsiteX19" fmla="*/ 628650 w 1638602"/>
                          <a:gd name="connsiteY19" fmla="*/ 476138 h 1152525"/>
                          <a:gd name="connsiteX20" fmla="*/ 533400 w 1638602"/>
                          <a:gd name="connsiteY20" fmla="*/ 409575 h 1152525"/>
                          <a:gd name="connsiteX21" fmla="*/ 495300 w 1638602"/>
                          <a:gd name="connsiteY21" fmla="*/ 371475 h 1152525"/>
                          <a:gd name="connsiteX22" fmla="*/ 485775 w 1638602"/>
                          <a:gd name="connsiteY22" fmla="*/ 342900 h 1152525"/>
                          <a:gd name="connsiteX23" fmla="*/ 466725 w 1638602"/>
                          <a:gd name="connsiteY23" fmla="*/ 304800 h 1152525"/>
                          <a:gd name="connsiteX24" fmla="*/ 409575 w 1638602"/>
                          <a:gd name="connsiteY24" fmla="*/ 228600 h 1152525"/>
                          <a:gd name="connsiteX25" fmla="*/ 381000 w 1638602"/>
                          <a:gd name="connsiteY25" fmla="*/ 219075 h 1152525"/>
                          <a:gd name="connsiteX26" fmla="*/ 352425 w 1638602"/>
                          <a:gd name="connsiteY26" fmla="*/ 161925 h 1152525"/>
                          <a:gd name="connsiteX27" fmla="*/ 323850 w 1638602"/>
                          <a:gd name="connsiteY27" fmla="*/ 152400 h 1152525"/>
                          <a:gd name="connsiteX28" fmla="*/ 209550 w 1638602"/>
                          <a:gd name="connsiteY28" fmla="*/ 161925 h 1152525"/>
                          <a:gd name="connsiteX29" fmla="*/ 142875 w 1638602"/>
                          <a:gd name="connsiteY29" fmla="*/ 209550 h 1152525"/>
                          <a:gd name="connsiteX30" fmla="*/ 76200 w 1638602"/>
                          <a:gd name="connsiteY30" fmla="*/ 285750 h 1152525"/>
                          <a:gd name="connsiteX31" fmla="*/ 66675 w 1638602"/>
                          <a:gd name="connsiteY31" fmla="*/ 314325 h 1152525"/>
                          <a:gd name="connsiteX32" fmla="*/ 47625 w 1638602"/>
                          <a:gd name="connsiteY32" fmla="*/ 342900 h 1152525"/>
                          <a:gd name="connsiteX33" fmla="*/ 19050 w 1638602"/>
                          <a:gd name="connsiteY33" fmla="*/ 390525 h 1152525"/>
                          <a:gd name="connsiteX34" fmla="*/ 9525 w 1638602"/>
                          <a:gd name="connsiteY34" fmla="*/ 466725 h 1152525"/>
                          <a:gd name="connsiteX35" fmla="*/ 0 w 1638602"/>
                          <a:gd name="connsiteY35" fmla="*/ 495300 h 1152525"/>
                          <a:gd name="connsiteX36" fmla="*/ 9525 w 1638602"/>
                          <a:gd name="connsiteY36" fmla="*/ 752475 h 1152525"/>
                          <a:gd name="connsiteX37" fmla="*/ 28575 w 1638602"/>
                          <a:gd name="connsiteY37" fmla="*/ 781050 h 1152525"/>
                          <a:gd name="connsiteX38" fmla="*/ 38100 w 1638602"/>
                          <a:gd name="connsiteY38" fmla="*/ 809625 h 1152525"/>
                          <a:gd name="connsiteX39" fmla="*/ 85725 w 1638602"/>
                          <a:gd name="connsiteY39" fmla="*/ 866775 h 1152525"/>
                          <a:gd name="connsiteX40" fmla="*/ 133350 w 1638602"/>
                          <a:gd name="connsiteY40" fmla="*/ 942975 h 1152525"/>
                          <a:gd name="connsiteX41" fmla="*/ 152400 w 1638602"/>
                          <a:gd name="connsiteY41" fmla="*/ 971550 h 1152525"/>
                          <a:gd name="connsiteX42" fmla="*/ 171450 w 1638602"/>
                          <a:gd name="connsiteY42" fmla="*/ 1009650 h 1152525"/>
                          <a:gd name="connsiteX43" fmla="*/ 200025 w 1638602"/>
                          <a:gd name="connsiteY43" fmla="*/ 1028700 h 1152525"/>
                          <a:gd name="connsiteX44" fmla="*/ 276225 w 1638602"/>
                          <a:gd name="connsiteY44" fmla="*/ 990600 h 1152525"/>
                          <a:gd name="connsiteX45" fmla="*/ 342900 w 1638602"/>
                          <a:gd name="connsiteY45" fmla="*/ 971550 h 1152525"/>
                          <a:gd name="connsiteX46" fmla="*/ 371475 w 1638602"/>
                          <a:gd name="connsiteY46" fmla="*/ 962025 h 1152525"/>
                          <a:gd name="connsiteX47" fmla="*/ 400050 w 1638602"/>
                          <a:gd name="connsiteY47" fmla="*/ 942975 h 1152525"/>
                          <a:gd name="connsiteX48" fmla="*/ 428625 w 1638602"/>
                          <a:gd name="connsiteY48" fmla="*/ 933450 h 1152525"/>
                          <a:gd name="connsiteX49" fmla="*/ 457200 w 1638602"/>
                          <a:gd name="connsiteY49" fmla="*/ 914400 h 1152525"/>
                          <a:gd name="connsiteX50" fmla="*/ 523875 w 1638602"/>
                          <a:gd name="connsiteY50" fmla="*/ 895350 h 1152525"/>
                          <a:gd name="connsiteX51" fmla="*/ 571500 w 1638602"/>
                          <a:gd name="connsiteY51" fmla="*/ 866775 h 1152525"/>
                          <a:gd name="connsiteX52" fmla="*/ 828675 w 1638602"/>
                          <a:gd name="connsiteY52" fmla="*/ 866775 h 1152525"/>
                          <a:gd name="connsiteX53" fmla="*/ 828675 w 1638602"/>
                          <a:gd name="connsiteY53" fmla="*/ 990600 h 1152525"/>
                          <a:gd name="connsiteX54" fmla="*/ 847725 w 1638602"/>
                          <a:gd name="connsiteY54" fmla="*/ 1028700 h 1152525"/>
                          <a:gd name="connsiteX55" fmla="*/ 857250 w 1638602"/>
                          <a:gd name="connsiteY55" fmla="*/ 1057275 h 1152525"/>
                          <a:gd name="connsiteX56" fmla="*/ 885825 w 1638602"/>
                          <a:gd name="connsiteY56" fmla="*/ 1076325 h 1152525"/>
                          <a:gd name="connsiteX57" fmla="*/ 933450 w 1638602"/>
                          <a:gd name="connsiteY57" fmla="*/ 1019175 h 1152525"/>
                          <a:gd name="connsiteX58" fmla="*/ 914400 w 1638602"/>
                          <a:gd name="connsiteY58" fmla="*/ 990600 h 1152525"/>
                          <a:gd name="connsiteX59" fmla="*/ 933450 w 1638602"/>
                          <a:gd name="connsiteY59" fmla="*/ 1047750 h 1152525"/>
                          <a:gd name="connsiteX60" fmla="*/ 1028700 w 1638602"/>
                          <a:gd name="connsiteY60" fmla="*/ 1152525 h 1152525"/>
                          <a:gd name="connsiteX61" fmla="*/ 1057275 w 1638602"/>
                          <a:gd name="connsiteY61" fmla="*/ 1143000 h 1152525"/>
                          <a:gd name="connsiteX62" fmla="*/ 1028700 w 1638602"/>
                          <a:gd name="connsiteY62" fmla="*/ 1009650 h 1152525"/>
                          <a:gd name="connsiteX63" fmla="*/ 1009650 w 1638602"/>
                          <a:gd name="connsiteY63" fmla="*/ 981075 h 1152525"/>
                          <a:gd name="connsiteX64" fmla="*/ 1028700 w 1638602"/>
                          <a:gd name="connsiteY64" fmla="*/ 876300 h 1152525"/>
                          <a:gd name="connsiteX65" fmla="*/ 1257300 w 1638602"/>
                          <a:gd name="connsiteY65" fmla="*/ 895350 h 1152525"/>
                          <a:gd name="connsiteX66" fmla="*/ 1390650 w 1638602"/>
                          <a:gd name="connsiteY66" fmla="*/ 885825 h 1152525"/>
                          <a:gd name="connsiteX67" fmla="*/ 1485900 w 1638602"/>
                          <a:gd name="connsiteY67" fmla="*/ 838200 h 1152525"/>
                          <a:gd name="connsiteX68" fmla="*/ 1514475 w 1638602"/>
                          <a:gd name="connsiteY68" fmla="*/ 828675 h 1152525"/>
                          <a:gd name="connsiteX69" fmla="*/ 1552575 w 1638602"/>
                          <a:gd name="connsiteY69" fmla="*/ 771525 h 1152525"/>
                          <a:gd name="connsiteX70" fmla="*/ 1571625 w 1638602"/>
                          <a:gd name="connsiteY70" fmla="*/ 742950 h 1152525"/>
                          <a:gd name="connsiteX71" fmla="*/ 1581150 w 1638602"/>
                          <a:gd name="connsiteY71" fmla="*/ 704850 h 1152525"/>
                          <a:gd name="connsiteX72" fmla="*/ 1562100 w 1638602"/>
                          <a:gd name="connsiteY72" fmla="*/ 466725 h 1152525"/>
                          <a:gd name="connsiteX73" fmla="*/ 1552575 w 1638602"/>
                          <a:gd name="connsiteY73" fmla="*/ 438150 h 1152525"/>
                          <a:gd name="connsiteX74" fmla="*/ 1543050 w 1638602"/>
                          <a:gd name="connsiteY74" fmla="*/ 400050 h 1152525"/>
                          <a:gd name="connsiteX75" fmla="*/ 1514475 w 1638602"/>
                          <a:gd name="connsiteY75" fmla="*/ 371475 h 1152525"/>
                          <a:gd name="connsiteX76" fmla="*/ 1514475 w 1638602"/>
                          <a:gd name="connsiteY76" fmla="*/ 190500 h 1152525"/>
                          <a:gd name="connsiteX77" fmla="*/ 1533525 w 1638602"/>
                          <a:gd name="connsiteY77" fmla="*/ 161925 h 1152525"/>
                          <a:gd name="connsiteX78" fmla="*/ 1562100 w 1638602"/>
                          <a:gd name="connsiteY78" fmla="*/ 142875 h 1152525"/>
                          <a:gd name="connsiteX79" fmla="*/ 1600200 w 1638602"/>
                          <a:gd name="connsiteY79" fmla="*/ 114300 h 1152525"/>
                          <a:gd name="connsiteX80" fmla="*/ 1638300 w 1638602"/>
                          <a:gd name="connsiteY80" fmla="*/ 95250 h 1152525"/>
                          <a:gd name="connsiteX81" fmla="*/ 1600200 w 1638602"/>
                          <a:gd name="connsiteY81" fmla="*/ 57150 h 1152525"/>
                          <a:gd name="connsiteX0" fmla="*/ 1600200 w 1638602"/>
                          <a:gd name="connsiteY0" fmla="*/ 57150 h 1152525"/>
                          <a:gd name="connsiteX1" fmla="*/ 1600200 w 1638602"/>
                          <a:gd name="connsiteY1" fmla="*/ 57150 h 1152525"/>
                          <a:gd name="connsiteX2" fmla="*/ 1514475 w 1638602"/>
                          <a:gd name="connsiteY2" fmla="*/ 19050 h 1152525"/>
                          <a:gd name="connsiteX3" fmla="*/ 1457325 w 1638602"/>
                          <a:gd name="connsiteY3" fmla="*/ 0 h 1152525"/>
                          <a:gd name="connsiteX4" fmla="*/ 1409700 w 1638602"/>
                          <a:gd name="connsiteY4" fmla="*/ 9525 h 1152525"/>
                          <a:gd name="connsiteX5" fmla="*/ 1381125 w 1638602"/>
                          <a:gd name="connsiteY5" fmla="*/ 38100 h 1152525"/>
                          <a:gd name="connsiteX6" fmla="*/ 1350645 w 1638602"/>
                          <a:gd name="connsiteY6" fmla="*/ 74378 h 1152525"/>
                          <a:gd name="connsiteX7" fmla="*/ 1323975 w 1638602"/>
                          <a:gd name="connsiteY7" fmla="*/ 104775 h 1152525"/>
                          <a:gd name="connsiteX8" fmla="*/ 1314450 w 1638602"/>
                          <a:gd name="connsiteY8" fmla="*/ 142875 h 1152525"/>
                          <a:gd name="connsiteX9" fmla="*/ 1295400 w 1638602"/>
                          <a:gd name="connsiteY9" fmla="*/ 171450 h 1152525"/>
                          <a:gd name="connsiteX10" fmla="*/ 1266825 w 1638602"/>
                          <a:gd name="connsiteY10" fmla="*/ 219075 h 1152525"/>
                          <a:gd name="connsiteX11" fmla="*/ 1257300 w 1638602"/>
                          <a:gd name="connsiteY11" fmla="*/ 247650 h 1152525"/>
                          <a:gd name="connsiteX12" fmla="*/ 1219200 w 1638602"/>
                          <a:gd name="connsiteY12" fmla="*/ 276225 h 1152525"/>
                          <a:gd name="connsiteX13" fmla="*/ 1143000 w 1638602"/>
                          <a:gd name="connsiteY13" fmla="*/ 361950 h 1152525"/>
                          <a:gd name="connsiteX14" fmla="*/ 1114425 w 1638602"/>
                          <a:gd name="connsiteY14" fmla="*/ 371475 h 1152525"/>
                          <a:gd name="connsiteX15" fmla="*/ 1057275 w 1638602"/>
                          <a:gd name="connsiteY15" fmla="*/ 409575 h 1152525"/>
                          <a:gd name="connsiteX16" fmla="*/ 1028700 w 1638602"/>
                          <a:gd name="connsiteY16" fmla="*/ 428625 h 1152525"/>
                          <a:gd name="connsiteX17" fmla="*/ 923925 w 1638602"/>
                          <a:gd name="connsiteY17" fmla="*/ 466725 h 1152525"/>
                          <a:gd name="connsiteX18" fmla="*/ 619125 w 1638602"/>
                          <a:gd name="connsiteY18" fmla="*/ 457200 h 1152525"/>
                          <a:gd name="connsiteX19" fmla="*/ 628650 w 1638602"/>
                          <a:gd name="connsiteY19" fmla="*/ 476138 h 1152525"/>
                          <a:gd name="connsiteX20" fmla="*/ 533400 w 1638602"/>
                          <a:gd name="connsiteY20" fmla="*/ 409575 h 1152525"/>
                          <a:gd name="connsiteX21" fmla="*/ 495300 w 1638602"/>
                          <a:gd name="connsiteY21" fmla="*/ 371475 h 1152525"/>
                          <a:gd name="connsiteX22" fmla="*/ 485775 w 1638602"/>
                          <a:gd name="connsiteY22" fmla="*/ 342900 h 1152525"/>
                          <a:gd name="connsiteX23" fmla="*/ 466725 w 1638602"/>
                          <a:gd name="connsiteY23" fmla="*/ 304800 h 1152525"/>
                          <a:gd name="connsiteX24" fmla="*/ 409575 w 1638602"/>
                          <a:gd name="connsiteY24" fmla="*/ 228600 h 1152525"/>
                          <a:gd name="connsiteX25" fmla="*/ 381000 w 1638602"/>
                          <a:gd name="connsiteY25" fmla="*/ 219075 h 1152525"/>
                          <a:gd name="connsiteX26" fmla="*/ 352425 w 1638602"/>
                          <a:gd name="connsiteY26" fmla="*/ 161925 h 1152525"/>
                          <a:gd name="connsiteX27" fmla="*/ 323850 w 1638602"/>
                          <a:gd name="connsiteY27" fmla="*/ 152400 h 1152525"/>
                          <a:gd name="connsiteX28" fmla="*/ 209550 w 1638602"/>
                          <a:gd name="connsiteY28" fmla="*/ 161925 h 1152525"/>
                          <a:gd name="connsiteX29" fmla="*/ 142875 w 1638602"/>
                          <a:gd name="connsiteY29" fmla="*/ 209550 h 1152525"/>
                          <a:gd name="connsiteX30" fmla="*/ 76200 w 1638602"/>
                          <a:gd name="connsiteY30" fmla="*/ 285750 h 1152525"/>
                          <a:gd name="connsiteX31" fmla="*/ 66675 w 1638602"/>
                          <a:gd name="connsiteY31" fmla="*/ 314325 h 1152525"/>
                          <a:gd name="connsiteX32" fmla="*/ 47625 w 1638602"/>
                          <a:gd name="connsiteY32" fmla="*/ 342900 h 1152525"/>
                          <a:gd name="connsiteX33" fmla="*/ 19050 w 1638602"/>
                          <a:gd name="connsiteY33" fmla="*/ 390525 h 1152525"/>
                          <a:gd name="connsiteX34" fmla="*/ 9525 w 1638602"/>
                          <a:gd name="connsiteY34" fmla="*/ 466725 h 1152525"/>
                          <a:gd name="connsiteX35" fmla="*/ 0 w 1638602"/>
                          <a:gd name="connsiteY35" fmla="*/ 495300 h 1152525"/>
                          <a:gd name="connsiteX36" fmla="*/ 9525 w 1638602"/>
                          <a:gd name="connsiteY36" fmla="*/ 752475 h 1152525"/>
                          <a:gd name="connsiteX37" fmla="*/ 28575 w 1638602"/>
                          <a:gd name="connsiteY37" fmla="*/ 781050 h 1152525"/>
                          <a:gd name="connsiteX38" fmla="*/ 38100 w 1638602"/>
                          <a:gd name="connsiteY38" fmla="*/ 809625 h 1152525"/>
                          <a:gd name="connsiteX39" fmla="*/ 85725 w 1638602"/>
                          <a:gd name="connsiteY39" fmla="*/ 866775 h 1152525"/>
                          <a:gd name="connsiteX40" fmla="*/ 133350 w 1638602"/>
                          <a:gd name="connsiteY40" fmla="*/ 942975 h 1152525"/>
                          <a:gd name="connsiteX41" fmla="*/ 152400 w 1638602"/>
                          <a:gd name="connsiteY41" fmla="*/ 971550 h 1152525"/>
                          <a:gd name="connsiteX42" fmla="*/ 171450 w 1638602"/>
                          <a:gd name="connsiteY42" fmla="*/ 1009650 h 1152525"/>
                          <a:gd name="connsiteX43" fmla="*/ 200025 w 1638602"/>
                          <a:gd name="connsiteY43" fmla="*/ 1028700 h 1152525"/>
                          <a:gd name="connsiteX44" fmla="*/ 276225 w 1638602"/>
                          <a:gd name="connsiteY44" fmla="*/ 990600 h 1152525"/>
                          <a:gd name="connsiteX45" fmla="*/ 342900 w 1638602"/>
                          <a:gd name="connsiteY45" fmla="*/ 971550 h 1152525"/>
                          <a:gd name="connsiteX46" fmla="*/ 371475 w 1638602"/>
                          <a:gd name="connsiteY46" fmla="*/ 962025 h 1152525"/>
                          <a:gd name="connsiteX47" fmla="*/ 400050 w 1638602"/>
                          <a:gd name="connsiteY47" fmla="*/ 942975 h 1152525"/>
                          <a:gd name="connsiteX48" fmla="*/ 428625 w 1638602"/>
                          <a:gd name="connsiteY48" fmla="*/ 933450 h 1152525"/>
                          <a:gd name="connsiteX49" fmla="*/ 457200 w 1638602"/>
                          <a:gd name="connsiteY49" fmla="*/ 914400 h 1152525"/>
                          <a:gd name="connsiteX50" fmla="*/ 523875 w 1638602"/>
                          <a:gd name="connsiteY50" fmla="*/ 895350 h 1152525"/>
                          <a:gd name="connsiteX51" fmla="*/ 571500 w 1638602"/>
                          <a:gd name="connsiteY51" fmla="*/ 866775 h 1152525"/>
                          <a:gd name="connsiteX52" fmla="*/ 828675 w 1638602"/>
                          <a:gd name="connsiteY52" fmla="*/ 866775 h 1152525"/>
                          <a:gd name="connsiteX53" fmla="*/ 828675 w 1638602"/>
                          <a:gd name="connsiteY53" fmla="*/ 990600 h 1152525"/>
                          <a:gd name="connsiteX54" fmla="*/ 847725 w 1638602"/>
                          <a:gd name="connsiteY54" fmla="*/ 1028700 h 1152525"/>
                          <a:gd name="connsiteX55" fmla="*/ 857250 w 1638602"/>
                          <a:gd name="connsiteY55" fmla="*/ 1057275 h 1152525"/>
                          <a:gd name="connsiteX56" fmla="*/ 885825 w 1638602"/>
                          <a:gd name="connsiteY56" fmla="*/ 1076325 h 1152525"/>
                          <a:gd name="connsiteX57" fmla="*/ 933450 w 1638602"/>
                          <a:gd name="connsiteY57" fmla="*/ 1019175 h 1152525"/>
                          <a:gd name="connsiteX58" fmla="*/ 914400 w 1638602"/>
                          <a:gd name="connsiteY58" fmla="*/ 990600 h 1152525"/>
                          <a:gd name="connsiteX59" fmla="*/ 933450 w 1638602"/>
                          <a:gd name="connsiteY59" fmla="*/ 1047750 h 1152525"/>
                          <a:gd name="connsiteX60" fmla="*/ 1028700 w 1638602"/>
                          <a:gd name="connsiteY60" fmla="*/ 1152525 h 1152525"/>
                          <a:gd name="connsiteX61" fmla="*/ 1057275 w 1638602"/>
                          <a:gd name="connsiteY61" fmla="*/ 1143000 h 1152525"/>
                          <a:gd name="connsiteX62" fmla="*/ 1028700 w 1638602"/>
                          <a:gd name="connsiteY62" fmla="*/ 1009650 h 1152525"/>
                          <a:gd name="connsiteX63" fmla="*/ 1009650 w 1638602"/>
                          <a:gd name="connsiteY63" fmla="*/ 981075 h 1152525"/>
                          <a:gd name="connsiteX64" fmla="*/ 1028700 w 1638602"/>
                          <a:gd name="connsiteY64" fmla="*/ 876300 h 1152525"/>
                          <a:gd name="connsiteX65" fmla="*/ 1257300 w 1638602"/>
                          <a:gd name="connsiteY65" fmla="*/ 895350 h 1152525"/>
                          <a:gd name="connsiteX66" fmla="*/ 1390650 w 1638602"/>
                          <a:gd name="connsiteY66" fmla="*/ 885825 h 1152525"/>
                          <a:gd name="connsiteX67" fmla="*/ 1485900 w 1638602"/>
                          <a:gd name="connsiteY67" fmla="*/ 838200 h 1152525"/>
                          <a:gd name="connsiteX68" fmla="*/ 1514475 w 1638602"/>
                          <a:gd name="connsiteY68" fmla="*/ 828675 h 1152525"/>
                          <a:gd name="connsiteX69" fmla="*/ 1552575 w 1638602"/>
                          <a:gd name="connsiteY69" fmla="*/ 771525 h 1152525"/>
                          <a:gd name="connsiteX70" fmla="*/ 1571625 w 1638602"/>
                          <a:gd name="connsiteY70" fmla="*/ 742950 h 1152525"/>
                          <a:gd name="connsiteX71" fmla="*/ 1581150 w 1638602"/>
                          <a:gd name="connsiteY71" fmla="*/ 704850 h 1152525"/>
                          <a:gd name="connsiteX72" fmla="*/ 1562100 w 1638602"/>
                          <a:gd name="connsiteY72" fmla="*/ 466725 h 1152525"/>
                          <a:gd name="connsiteX73" fmla="*/ 1552575 w 1638602"/>
                          <a:gd name="connsiteY73" fmla="*/ 438150 h 1152525"/>
                          <a:gd name="connsiteX74" fmla="*/ 1535430 w 1638602"/>
                          <a:gd name="connsiteY74" fmla="*/ 401947 h 1152525"/>
                          <a:gd name="connsiteX75" fmla="*/ 1514475 w 1638602"/>
                          <a:gd name="connsiteY75" fmla="*/ 371475 h 1152525"/>
                          <a:gd name="connsiteX76" fmla="*/ 1514475 w 1638602"/>
                          <a:gd name="connsiteY76" fmla="*/ 190500 h 1152525"/>
                          <a:gd name="connsiteX77" fmla="*/ 1533525 w 1638602"/>
                          <a:gd name="connsiteY77" fmla="*/ 161925 h 1152525"/>
                          <a:gd name="connsiteX78" fmla="*/ 1562100 w 1638602"/>
                          <a:gd name="connsiteY78" fmla="*/ 142875 h 1152525"/>
                          <a:gd name="connsiteX79" fmla="*/ 1600200 w 1638602"/>
                          <a:gd name="connsiteY79" fmla="*/ 114300 h 1152525"/>
                          <a:gd name="connsiteX80" fmla="*/ 1638300 w 1638602"/>
                          <a:gd name="connsiteY80" fmla="*/ 95250 h 1152525"/>
                          <a:gd name="connsiteX81" fmla="*/ 1600200 w 1638602"/>
                          <a:gd name="connsiteY81" fmla="*/ 57150 h 1152525"/>
                          <a:gd name="connsiteX0" fmla="*/ 1600200 w 1638602"/>
                          <a:gd name="connsiteY0" fmla="*/ 57150 h 1152525"/>
                          <a:gd name="connsiteX1" fmla="*/ 1600200 w 1638602"/>
                          <a:gd name="connsiteY1" fmla="*/ 57150 h 1152525"/>
                          <a:gd name="connsiteX2" fmla="*/ 1524000 w 1638602"/>
                          <a:gd name="connsiteY2" fmla="*/ 9562 h 1152525"/>
                          <a:gd name="connsiteX3" fmla="*/ 1457325 w 1638602"/>
                          <a:gd name="connsiteY3" fmla="*/ 0 h 1152525"/>
                          <a:gd name="connsiteX4" fmla="*/ 1409700 w 1638602"/>
                          <a:gd name="connsiteY4" fmla="*/ 9525 h 1152525"/>
                          <a:gd name="connsiteX5" fmla="*/ 1381125 w 1638602"/>
                          <a:gd name="connsiteY5" fmla="*/ 38100 h 1152525"/>
                          <a:gd name="connsiteX6" fmla="*/ 1350645 w 1638602"/>
                          <a:gd name="connsiteY6" fmla="*/ 74378 h 1152525"/>
                          <a:gd name="connsiteX7" fmla="*/ 1323975 w 1638602"/>
                          <a:gd name="connsiteY7" fmla="*/ 104775 h 1152525"/>
                          <a:gd name="connsiteX8" fmla="*/ 1314450 w 1638602"/>
                          <a:gd name="connsiteY8" fmla="*/ 142875 h 1152525"/>
                          <a:gd name="connsiteX9" fmla="*/ 1295400 w 1638602"/>
                          <a:gd name="connsiteY9" fmla="*/ 171450 h 1152525"/>
                          <a:gd name="connsiteX10" fmla="*/ 1266825 w 1638602"/>
                          <a:gd name="connsiteY10" fmla="*/ 219075 h 1152525"/>
                          <a:gd name="connsiteX11" fmla="*/ 1257300 w 1638602"/>
                          <a:gd name="connsiteY11" fmla="*/ 247650 h 1152525"/>
                          <a:gd name="connsiteX12" fmla="*/ 1219200 w 1638602"/>
                          <a:gd name="connsiteY12" fmla="*/ 276225 h 1152525"/>
                          <a:gd name="connsiteX13" fmla="*/ 1143000 w 1638602"/>
                          <a:gd name="connsiteY13" fmla="*/ 361950 h 1152525"/>
                          <a:gd name="connsiteX14" fmla="*/ 1114425 w 1638602"/>
                          <a:gd name="connsiteY14" fmla="*/ 371475 h 1152525"/>
                          <a:gd name="connsiteX15" fmla="*/ 1057275 w 1638602"/>
                          <a:gd name="connsiteY15" fmla="*/ 409575 h 1152525"/>
                          <a:gd name="connsiteX16" fmla="*/ 1028700 w 1638602"/>
                          <a:gd name="connsiteY16" fmla="*/ 428625 h 1152525"/>
                          <a:gd name="connsiteX17" fmla="*/ 923925 w 1638602"/>
                          <a:gd name="connsiteY17" fmla="*/ 466725 h 1152525"/>
                          <a:gd name="connsiteX18" fmla="*/ 619125 w 1638602"/>
                          <a:gd name="connsiteY18" fmla="*/ 457200 h 1152525"/>
                          <a:gd name="connsiteX19" fmla="*/ 628650 w 1638602"/>
                          <a:gd name="connsiteY19" fmla="*/ 476138 h 1152525"/>
                          <a:gd name="connsiteX20" fmla="*/ 533400 w 1638602"/>
                          <a:gd name="connsiteY20" fmla="*/ 409575 h 1152525"/>
                          <a:gd name="connsiteX21" fmla="*/ 495300 w 1638602"/>
                          <a:gd name="connsiteY21" fmla="*/ 371475 h 1152525"/>
                          <a:gd name="connsiteX22" fmla="*/ 485775 w 1638602"/>
                          <a:gd name="connsiteY22" fmla="*/ 342900 h 1152525"/>
                          <a:gd name="connsiteX23" fmla="*/ 466725 w 1638602"/>
                          <a:gd name="connsiteY23" fmla="*/ 304800 h 1152525"/>
                          <a:gd name="connsiteX24" fmla="*/ 409575 w 1638602"/>
                          <a:gd name="connsiteY24" fmla="*/ 228600 h 1152525"/>
                          <a:gd name="connsiteX25" fmla="*/ 381000 w 1638602"/>
                          <a:gd name="connsiteY25" fmla="*/ 219075 h 1152525"/>
                          <a:gd name="connsiteX26" fmla="*/ 352425 w 1638602"/>
                          <a:gd name="connsiteY26" fmla="*/ 161925 h 1152525"/>
                          <a:gd name="connsiteX27" fmla="*/ 323850 w 1638602"/>
                          <a:gd name="connsiteY27" fmla="*/ 152400 h 1152525"/>
                          <a:gd name="connsiteX28" fmla="*/ 209550 w 1638602"/>
                          <a:gd name="connsiteY28" fmla="*/ 161925 h 1152525"/>
                          <a:gd name="connsiteX29" fmla="*/ 142875 w 1638602"/>
                          <a:gd name="connsiteY29" fmla="*/ 209550 h 1152525"/>
                          <a:gd name="connsiteX30" fmla="*/ 76200 w 1638602"/>
                          <a:gd name="connsiteY30" fmla="*/ 285750 h 1152525"/>
                          <a:gd name="connsiteX31" fmla="*/ 66675 w 1638602"/>
                          <a:gd name="connsiteY31" fmla="*/ 314325 h 1152525"/>
                          <a:gd name="connsiteX32" fmla="*/ 47625 w 1638602"/>
                          <a:gd name="connsiteY32" fmla="*/ 342900 h 1152525"/>
                          <a:gd name="connsiteX33" fmla="*/ 19050 w 1638602"/>
                          <a:gd name="connsiteY33" fmla="*/ 390525 h 1152525"/>
                          <a:gd name="connsiteX34" fmla="*/ 9525 w 1638602"/>
                          <a:gd name="connsiteY34" fmla="*/ 466725 h 1152525"/>
                          <a:gd name="connsiteX35" fmla="*/ 0 w 1638602"/>
                          <a:gd name="connsiteY35" fmla="*/ 495300 h 1152525"/>
                          <a:gd name="connsiteX36" fmla="*/ 9525 w 1638602"/>
                          <a:gd name="connsiteY36" fmla="*/ 752475 h 1152525"/>
                          <a:gd name="connsiteX37" fmla="*/ 28575 w 1638602"/>
                          <a:gd name="connsiteY37" fmla="*/ 781050 h 1152525"/>
                          <a:gd name="connsiteX38" fmla="*/ 38100 w 1638602"/>
                          <a:gd name="connsiteY38" fmla="*/ 809625 h 1152525"/>
                          <a:gd name="connsiteX39" fmla="*/ 85725 w 1638602"/>
                          <a:gd name="connsiteY39" fmla="*/ 866775 h 1152525"/>
                          <a:gd name="connsiteX40" fmla="*/ 133350 w 1638602"/>
                          <a:gd name="connsiteY40" fmla="*/ 942975 h 1152525"/>
                          <a:gd name="connsiteX41" fmla="*/ 152400 w 1638602"/>
                          <a:gd name="connsiteY41" fmla="*/ 971550 h 1152525"/>
                          <a:gd name="connsiteX42" fmla="*/ 171450 w 1638602"/>
                          <a:gd name="connsiteY42" fmla="*/ 1009650 h 1152525"/>
                          <a:gd name="connsiteX43" fmla="*/ 200025 w 1638602"/>
                          <a:gd name="connsiteY43" fmla="*/ 1028700 h 1152525"/>
                          <a:gd name="connsiteX44" fmla="*/ 276225 w 1638602"/>
                          <a:gd name="connsiteY44" fmla="*/ 990600 h 1152525"/>
                          <a:gd name="connsiteX45" fmla="*/ 342900 w 1638602"/>
                          <a:gd name="connsiteY45" fmla="*/ 971550 h 1152525"/>
                          <a:gd name="connsiteX46" fmla="*/ 371475 w 1638602"/>
                          <a:gd name="connsiteY46" fmla="*/ 962025 h 1152525"/>
                          <a:gd name="connsiteX47" fmla="*/ 400050 w 1638602"/>
                          <a:gd name="connsiteY47" fmla="*/ 942975 h 1152525"/>
                          <a:gd name="connsiteX48" fmla="*/ 428625 w 1638602"/>
                          <a:gd name="connsiteY48" fmla="*/ 933450 h 1152525"/>
                          <a:gd name="connsiteX49" fmla="*/ 457200 w 1638602"/>
                          <a:gd name="connsiteY49" fmla="*/ 914400 h 1152525"/>
                          <a:gd name="connsiteX50" fmla="*/ 523875 w 1638602"/>
                          <a:gd name="connsiteY50" fmla="*/ 895350 h 1152525"/>
                          <a:gd name="connsiteX51" fmla="*/ 571500 w 1638602"/>
                          <a:gd name="connsiteY51" fmla="*/ 866775 h 1152525"/>
                          <a:gd name="connsiteX52" fmla="*/ 828675 w 1638602"/>
                          <a:gd name="connsiteY52" fmla="*/ 866775 h 1152525"/>
                          <a:gd name="connsiteX53" fmla="*/ 828675 w 1638602"/>
                          <a:gd name="connsiteY53" fmla="*/ 990600 h 1152525"/>
                          <a:gd name="connsiteX54" fmla="*/ 847725 w 1638602"/>
                          <a:gd name="connsiteY54" fmla="*/ 1028700 h 1152525"/>
                          <a:gd name="connsiteX55" fmla="*/ 857250 w 1638602"/>
                          <a:gd name="connsiteY55" fmla="*/ 1057275 h 1152525"/>
                          <a:gd name="connsiteX56" fmla="*/ 885825 w 1638602"/>
                          <a:gd name="connsiteY56" fmla="*/ 1076325 h 1152525"/>
                          <a:gd name="connsiteX57" fmla="*/ 933450 w 1638602"/>
                          <a:gd name="connsiteY57" fmla="*/ 1019175 h 1152525"/>
                          <a:gd name="connsiteX58" fmla="*/ 914400 w 1638602"/>
                          <a:gd name="connsiteY58" fmla="*/ 990600 h 1152525"/>
                          <a:gd name="connsiteX59" fmla="*/ 933450 w 1638602"/>
                          <a:gd name="connsiteY59" fmla="*/ 1047750 h 1152525"/>
                          <a:gd name="connsiteX60" fmla="*/ 1028700 w 1638602"/>
                          <a:gd name="connsiteY60" fmla="*/ 1152525 h 1152525"/>
                          <a:gd name="connsiteX61" fmla="*/ 1057275 w 1638602"/>
                          <a:gd name="connsiteY61" fmla="*/ 1143000 h 1152525"/>
                          <a:gd name="connsiteX62" fmla="*/ 1028700 w 1638602"/>
                          <a:gd name="connsiteY62" fmla="*/ 1009650 h 1152525"/>
                          <a:gd name="connsiteX63" fmla="*/ 1009650 w 1638602"/>
                          <a:gd name="connsiteY63" fmla="*/ 981075 h 1152525"/>
                          <a:gd name="connsiteX64" fmla="*/ 1028700 w 1638602"/>
                          <a:gd name="connsiteY64" fmla="*/ 876300 h 1152525"/>
                          <a:gd name="connsiteX65" fmla="*/ 1257300 w 1638602"/>
                          <a:gd name="connsiteY65" fmla="*/ 895350 h 1152525"/>
                          <a:gd name="connsiteX66" fmla="*/ 1390650 w 1638602"/>
                          <a:gd name="connsiteY66" fmla="*/ 885825 h 1152525"/>
                          <a:gd name="connsiteX67" fmla="*/ 1485900 w 1638602"/>
                          <a:gd name="connsiteY67" fmla="*/ 838200 h 1152525"/>
                          <a:gd name="connsiteX68" fmla="*/ 1514475 w 1638602"/>
                          <a:gd name="connsiteY68" fmla="*/ 828675 h 1152525"/>
                          <a:gd name="connsiteX69" fmla="*/ 1552575 w 1638602"/>
                          <a:gd name="connsiteY69" fmla="*/ 771525 h 1152525"/>
                          <a:gd name="connsiteX70" fmla="*/ 1571625 w 1638602"/>
                          <a:gd name="connsiteY70" fmla="*/ 742950 h 1152525"/>
                          <a:gd name="connsiteX71" fmla="*/ 1581150 w 1638602"/>
                          <a:gd name="connsiteY71" fmla="*/ 704850 h 1152525"/>
                          <a:gd name="connsiteX72" fmla="*/ 1562100 w 1638602"/>
                          <a:gd name="connsiteY72" fmla="*/ 466725 h 1152525"/>
                          <a:gd name="connsiteX73" fmla="*/ 1552575 w 1638602"/>
                          <a:gd name="connsiteY73" fmla="*/ 438150 h 1152525"/>
                          <a:gd name="connsiteX74" fmla="*/ 1535430 w 1638602"/>
                          <a:gd name="connsiteY74" fmla="*/ 401947 h 1152525"/>
                          <a:gd name="connsiteX75" fmla="*/ 1514475 w 1638602"/>
                          <a:gd name="connsiteY75" fmla="*/ 371475 h 1152525"/>
                          <a:gd name="connsiteX76" fmla="*/ 1514475 w 1638602"/>
                          <a:gd name="connsiteY76" fmla="*/ 190500 h 1152525"/>
                          <a:gd name="connsiteX77" fmla="*/ 1533525 w 1638602"/>
                          <a:gd name="connsiteY77" fmla="*/ 161925 h 1152525"/>
                          <a:gd name="connsiteX78" fmla="*/ 1562100 w 1638602"/>
                          <a:gd name="connsiteY78" fmla="*/ 142875 h 1152525"/>
                          <a:gd name="connsiteX79" fmla="*/ 1600200 w 1638602"/>
                          <a:gd name="connsiteY79" fmla="*/ 114300 h 1152525"/>
                          <a:gd name="connsiteX80" fmla="*/ 1638300 w 1638602"/>
                          <a:gd name="connsiteY80" fmla="*/ 95250 h 1152525"/>
                          <a:gd name="connsiteX81" fmla="*/ 1600200 w 1638602"/>
                          <a:gd name="connsiteY81" fmla="*/ 57150 h 1152525"/>
                          <a:gd name="connsiteX0" fmla="*/ 1590675 w 1638542"/>
                          <a:gd name="connsiteY0" fmla="*/ 51457 h 1152525"/>
                          <a:gd name="connsiteX1" fmla="*/ 1600200 w 1638542"/>
                          <a:gd name="connsiteY1" fmla="*/ 57150 h 1152525"/>
                          <a:gd name="connsiteX2" fmla="*/ 1524000 w 1638542"/>
                          <a:gd name="connsiteY2" fmla="*/ 9562 h 1152525"/>
                          <a:gd name="connsiteX3" fmla="*/ 1457325 w 1638542"/>
                          <a:gd name="connsiteY3" fmla="*/ 0 h 1152525"/>
                          <a:gd name="connsiteX4" fmla="*/ 1409700 w 1638542"/>
                          <a:gd name="connsiteY4" fmla="*/ 9525 h 1152525"/>
                          <a:gd name="connsiteX5" fmla="*/ 1381125 w 1638542"/>
                          <a:gd name="connsiteY5" fmla="*/ 38100 h 1152525"/>
                          <a:gd name="connsiteX6" fmla="*/ 1350645 w 1638542"/>
                          <a:gd name="connsiteY6" fmla="*/ 74378 h 1152525"/>
                          <a:gd name="connsiteX7" fmla="*/ 1323975 w 1638542"/>
                          <a:gd name="connsiteY7" fmla="*/ 104775 h 1152525"/>
                          <a:gd name="connsiteX8" fmla="*/ 1314450 w 1638542"/>
                          <a:gd name="connsiteY8" fmla="*/ 142875 h 1152525"/>
                          <a:gd name="connsiteX9" fmla="*/ 1295400 w 1638542"/>
                          <a:gd name="connsiteY9" fmla="*/ 171450 h 1152525"/>
                          <a:gd name="connsiteX10" fmla="*/ 1266825 w 1638542"/>
                          <a:gd name="connsiteY10" fmla="*/ 219075 h 1152525"/>
                          <a:gd name="connsiteX11" fmla="*/ 1257300 w 1638542"/>
                          <a:gd name="connsiteY11" fmla="*/ 247650 h 1152525"/>
                          <a:gd name="connsiteX12" fmla="*/ 1219200 w 1638542"/>
                          <a:gd name="connsiteY12" fmla="*/ 276225 h 1152525"/>
                          <a:gd name="connsiteX13" fmla="*/ 1143000 w 1638542"/>
                          <a:gd name="connsiteY13" fmla="*/ 361950 h 1152525"/>
                          <a:gd name="connsiteX14" fmla="*/ 1114425 w 1638542"/>
                          <a:gd name="connsiteY14" fmla="*/ 371475 h 1152525"/>
                          <a:gd name="connsiteX15" fmla="*/ 1057275 w 1638542"/>
                          <a:gd name="connsiteY15" fmla="*/ 409575 h 1152525"/>
                          <a:gd name="connsiteX16" fmla="*/ 1028700 w 1638542"/>
                          <a:gd name="connsiteY16" fmla="*/ 428625 h 1152525"/>
                          <a:gd name="connsiteX17" fmla="*/ 923925 w 1638542"/>
                          <a:gd name="connsiteY17" fmla="*/ 466725 h 1152525"/>
                          <a:gd name="connsiteX18" fmla="*/ 619125 w 1638542"/>
                          <a:gd name="connsiteY18" fmla="*/ 457200 h 1152525"/>
                          <a:gd name="connsiteX19" fmla="*/ 628650 w 1638542"/>
                          <a:gd name="connsiteY19" fmla="*/ 476138 h 1152525"/>
                          <a:gd name="connsiteX20" fmla="*/ 533400 w 1638542"/>
                          <a:gd name="connsiteY20" fmla="*/ 409575 h 1152525"/>
                          <a:gd name="connsiteX21" fmla="*/ 495300 w 1638542"/>
                          <a:gd name="connsiteY21" fmla="*/ 371475 h 1152525"/>
                          <a:gd name="connsiteX22" fmla="*/ 485775 w 1638542"/>
                          <a:gd name="connsiteY22" fmla="*/ 342900 h 1152525"/>
                          <a:gd name="connsiteX23" fmla="*/ 466725 w 1638542"/>
                          <a:gd name="connsiteY23" fmla="*/ 304800 h 1152525"/>
                          <a:gd name="connsiteX24" fmla="*/ 409575 w 1638542"/>
                          <a:gd name="connsiteY24" fmla="*/ 228600 h 1152525"/>
                          <a:gd name="connsiteX25" fmla="*/ 381000 w 1638542"/>
                          <a:gd name="connsiteY25" fmla="*/ 219075 h 1152525"/>
                          <a:gd name="connsiteX26" fmla="*/ 352425 w 1638542"/>
                          <a:gd name="connsiteY26" fmla="*/ 161925 h 1152525"/>
                          <a:gd name="connsiteX27" fmla="*/ 323850 w 1638542"/>
                          <a:gd name="connsiteY27" fmla="*/ 152400 h 1152525"/>
                          <a:gd name="connsiteX28" fmla="*/ 209550 w 1638542"/>
                          <a:gd name="connsiteY28" fmla="*/ 161925 h 1152525"/>
                          <a:gd name="connsiteX29" fmla="*/ 142875 w 1638542"/>
                          <a:gd name="connsiteY29" fmla="*/ 209550 h 1152525"/>
                          <a:gd name="connsiteX30" fmla="*/ 76200 w 1638542"/>
                          <a:gd name="connsiteY30" fmla="*/ 285750 h 1152525"/>
                          <a:gd name="connsiteX31" fmla="*/ 66675 w 1638542"/>
                          <a:gd name="connsiteY31" fmla="*/ 314325 h 1152525"/>
                          <a:gd name="connsiteX32" fmla="*/ 47625 w 1638542"/>
                          <a:gd name="connsiteY32" fmla="*/ 342900 h 1152525"/>
                          <a:gd name="connsiteX33" fmla="*/ 19050 w 1638542"/>
                          <a:gd name="connsiteY33" fmla="*/ 390525 h 1152525"/>
                          <a:gd name="connsiteX34" fmla="*/ 9525 w 1638542"/>
                          <a:gd name="connsiteY34" fmla="*/ 466725 h 1152525"/>
                          <a:gd name="connsiteX35" fmla="*/ 0 w 1638542"/>
                          <a:gd name="connsiteY35" fmla="*/ 495300 h 1152525"/>
                          <a:gd name="connsiteX36" fmla="*/ 9525 w 1638542"/>
                          <a:gd name="connsiteY36" fmla="*/ 752475 h 1152525"/>
                          <a:gd name="connsiteX37" fmla="*/ 28575 w 1638542"/>
                          <a:gd name="connsiteY37" fmla="*/ 781050 h 1152525"/>
                          <a:gd name="connsiteX38" fmla="*/ 38100 w 1638542"/>
                          <a:gd name="connsiteY38" fmla="*/ 809625 h 1152525"/>
                          <a:gd name="connsiteX39" fmla="*/ 85725 w 1638542"/>
                          <a:gd name="connsiteY39" fmla="*/ 866775 h 1152525"/>
                          <a:gd name="connsiteX40" fmla="*/ 133350 w 1638542"/>
                          <a:gd name="connsiteY40" fmla="*/ 942975 h 1152525"/>
                          <a:gd name="connsiteX41" fmla="*/ 152400 w 1638542"/>
                          <a:gd name="connsiteY41" fmla="*/ 971550 h 1152525"/>
                          <a:gd name="connsiteX42" fmla="*/ 171450 w 1638542"/>
                          <a:gd name="connsiteY42" fmla="*/ 1009650 h 1152525"/>
                          <a:gd name="connsiteX43" fmla="*/ 200025 w 1638542"/>
                          <a:gd name="connsiteY43" fmla="*/ 1028700 h 1152525"/>
                          <a:gd name="connsiteX44" fmla="*/ 276225 w 1638542"/>
                          <a:gd name="connsiteY44" fmla="*/ 990600 h 1152525"/>
                          <a:gd name="connsiteX45" fmla="*/ 342900 w 1638542"/>
                          <a:gd name="connsiteY45" fmla="*/ 971550 h 1152525"/>
                          <a:gd name="connsiteX46" fmla="*/ 371475 w 1638542"/>
                          <a:gd name="connsiteY46" fmla="*/ 962025 h 1152525"/>
                          <a:gd name="connsiteX47" fmla="*/ 400050 w 1638542"/>
                          <a:gd name="connsiteY47" fmla="*/ 942975 h 1152525"/>
                          <a:gd name="connsiteX48" fmla="*/ 428625 w 1638542"/>
                          <a:gd name="connsiteY48" fmla="*/ 933450 h 1152525"/>
                          <a:gd name="connsiteX49" fmla="*/ 457200 w 1638542"/>
                          <a:gd name="connsiteY49" fmla="*/ 914400 h 1152525"/>
                          <a:gd name="connsiteX50" fmla="*/ 523875 w 1638542"/>
                          <a:gd name="connsiteY50" fmla="*/ 895350 h 1152525"/>
                          <a:gd name="connsiteX51" fmla="*/ 571500 w 1638542"/>
                          <a:gd name="connsiteY51" fmla="*/ 866775 h 1152525"/>
                          <a:gd name="connsiteX52" fmla="*/ 828675 w 1638542"/>
                          <a:gd name="connsiteY52" fmla="*/ 866775 h 1152525"/>
                          <a:gd name="connsiteX53" fmla="*/ 828675 w 1638542"/>
                          <a:gd name="connsiteY53" fmla="*/ 990600 h 1152525"/>
                          <a:gd name="connsiteX54" fmla="*/ 847725 w 1638542"/>
                          <a:gd name="connsiteY54" fmla="*/ 1028700 h 1152525"/>
                          <a:gd name="connsiteX55" fmla="*/ 857250 w 1638542"/>
                          <a:gd name="connsiteY55" fmla="*/ 1057275 h 1152525"/>
                          <a:gd name="connsiteX56" fmla="*/ 885825 w 1638542"/>
                          <a:gd name="connsiteY56" fmla="*/ 1076325 h 1152525"/>
                          <a:gd name="connsiteX57" fmla="*/ 933450 w 1638542"/>
                          <a:gd name="connsiteY57" fmla="*/ 1019175 h 1152525"/>
                          <a:gd name="connsiteX58" fmla="*/ 914400 w 1638542"/>
                          <a:gd name="connsiteY58" fmla="*/ 990600 h 1152525"/>
                          <a:gd name="connsiteX59" fmla="*/ 933450 w 1638542"/>
                          <a:gd name="connsiteY59" fmla="*/ 1047750 h 1152525"/>
                          <a:gd name="connsiteX60" fmla="*/ 1028700 w 1638542"/>
                          <a:gd name="connsiteY60" fmla="*/ 1152525 h 1152525"/>
                          <a:gd name="connsiteX61" fmla="*/ 1057275 w 1638542"/>
                          <a:gd name="connsiteY61" fmla="*/ 1143000 h 1152525"/>
                          <a:gd name="connsiteX62" fmla="*/ 1028700 w 1638542"/>
                          <a:gd name="connsiteY62" fmla="*/ 1009650 h 1152525"/>
                          <a:gd name="connsiteX63" fmla="*/ 1009650 w 1638542"/>
                          <a:gd name="connsiteY63" fmla="*/ 981075 h 1152525"/>
                          <a:gd name="connsiteX64" fmla="*/ 1028700 w 1638542"/>
                          <a:gd name="connsiteY64" fmla="*/ 876300 h 1152525"/>
                          <a:gd name="connsiteX65" fmla="*/ 1257300 w 1638542"/>
                          <a:gd name="connsiteY65" fmla="*/ 895350 h 1152525"/>
                          <a:gd name="connsiteX66" fmla="*/ 1390650 w 1638542"/>
                          <a:gd name="connsiteY66" fmla="*/ 885825 h 1152525"/>
                          <a:gd name="connsiteX67" fmla="*/ 1485900 w 1638542"/>
                          <a:gd name="connsiteY67" fmla="*/ 838200 h 1152525"/>
                          <a:gd name="connsiteX68" fmla="*/ 1514475 w 1638542"/>
                          <a:gd name="connsiteY68" fmla="*/ 828675 h 1152525"/>
                          <a:gd name="connsiteX69" fmla="*/ 1552575 w 1638542"/>
                          <a:gd name="connsiteY69" fmla="*/ 771525 h 1152525"/>
                          <a:gd name="connsiteX70" fmla="*/ 1571625 w 1638542"/>
                          <a:gd name="connsiteY70" fmla="*/ 742950 h 1152525"/>
                          <a:gd name="connsiteX71" fmla="*/ 1581150 w 1638542"/>
                          <a:gd name="connsiteY71" fmla="*/ 704850 h 1152525"/>
                          <a:gd name="connsiteX72" fmla="*/ 1562100 w 1638542"/>
                          <a:gd name="connsiteY72" fmla="*/ 466725 h 1152525"/>
                          <a:gd name="connsiteX73" fmla="*/ 1552575 w 1638542"/>
                          <a:gd name="connsiteY73" fmla="*/ 438150 h 1152525"/>
                          <a:gd name="connsiteX74" fmla="*/ 1535430 w 1638542"/>
                          <a:gd name="connsiteY74" fmla="*/ 401947 h 1152525"/>
                          <a:gd name="connsiteX75" fmla="*/ 1514475 w 1638542"/>
                          <a:gd name="connsiteY75" fmla="*/ 371475 h 1152525"/>
                          <a:gd name="connsiteX76" fmla="*/ 1514475 w 1638542"/>
                          <a:gd name="connsiteY76" fmla="*/ 190500 h 1152525"/>
                          <a:gd name="connsiteX77" fmla="*/ 1533525 w 1638542"/>
                          <a:gd name="connsiteY77" fmla="*/ 161925 h 1152525"/>
                          <a:gd name="connsiteX78" fmla="*/ 1562100 w 1638542"/>
                          <a:gd name="connsiteY78" fmla="*/ 142875 h 1152525"/>
                          <a:gd name="connsiteX79" fmla="*/ 1600200 w 1638542"/>
                          <a:gd name="connsiteY79" fmla="*/ 114300 h 1152525"/>
                          <a:gd name="connsiteX80" fmla="*/ 1638300 w 1638542"/>
                          <a:gd name="connsiteY80" fmla="*/ 95250 h 1152525"/>
                          <a:gd name="connsiteX81" fmla="*/ 1590675 w 1638542"/>
                          <a:gd name="connsiteY81" fmla="*/ 51457 h 1152525"/>
                          <a:gd name="connsiteX0" fmla="*/ 1590675 w 1638542"/>
                          <a:gd name="connsiteY0" fmla="*/ 51457 h 1152525"/>
                          <a:gd name="connsiteX1" fmla="*/ 1600200 w 1638542"/>
                          <a:gd name="connsiteY1" fmla="*/ 57150 h 1152525"/>
                          <a:gd name="connsiteX2" fmla="*/ 1524000 w 1638542"/>
                          <a:gd name="connsiteY2" fmla="*/ 9562 h 1152525"/>
                          <a:gd name="connsiteX3" fmla="*/ 1457325 w 1638542"/>
                          <a:gd name="connsiteY3" fmla="*/ 0 h 1152525"/>
                          <a:gd name="connsiteX4" fmla="*/ 1409700 w 1638542"/>
                          <a:gd name="connsiteY4" fmla="*/ 9525 h 1152525"/>
                          <a:gd name="connsiteX5" fmla="*/ 1381125 w 1638542"/>
                          <a:gd name="connsiteY5" fmla="*/ 38100 h 1152525"/>
                          <a:gd name="connsiteX6" fmla="*/ 1350645 w 1638542"/>
                          <a:gd name="connsiteY6" fmla="*/ 74378 h 1152525"/>
                          <a:gd name="connsiteX7" fmla="*/ 1323975 w 1638542"/>
                          <a:gd name="connsiteY7" fmla="*/ 104775 h 1152525"/>
                          <a:gd name="connsiteX8" fmla="*/ 1314450 w 1638542"/>
                          <a:gd name="connsiteY8" fmla="*/ 142875 h 1152525"/>
                          <a:gd name="connsiteX9" fmla="*/ 1295400 w 1638542"/>
                          <a:gd name="connsiteY9" fmla="*/ 171450 h 1152525"/>
                          <a:gd name="connsiteX10" fmla="*/ 1266825 w 1638542"/>
                          <a:gd name="connsiteY10" fmla="*/ 219075 h 1152525"/>
                          <a:gd name="connsiteX11" fmla="*/ 1249680 w 1638542"/>
                          <a:gd name="connsiteY11" fmla="*/ 236265 h 1152525"/>
                          <a:gd name="connsiteX12" fmla="*/ 1219200 w 1638542"/>
                          <a:gd name="connsiteY12" fmla="*/ 276225 h 1152525"/>
                          <a:gd name="connsiteX13" fmla="*/ 1143000 w 1638542"/>
                          <a:gd name="connsiteY13" fmla="*/ 361950 h 1152525"/>
                          <a:gd name="connsiteX14" fmla="*/ 1114425 w 1638542"/>
                          <a:gd name="connsiteY14" fmla="*/ 371475 h 1152525"/>
                          <a:gd name="connsiteX15" fmla="*/ 1057275 w 1638542"/>
                          <a:gd name="connsiteY15" fmla="*/ 409575 h 1152525"/>
                          <a:gd name="connsiteX16" fmla="*/ 1028700 w 1638542"/>
                          <a:gd name="connsiteY16" fmla="*/ 428625 h 1152525"/>
                          <a:gd name="connsiteX17" fmla="*/ 923925 w 1638542"/>
                          <a:gd name="connsiteY17" fmla="*/ 466725 h 1152525"/>
                          <a:gd name="connsiteX18" fmla="*/ 619125 w 1638542"/>
                          <a:gd name="connsiteY18" fmla="*/ 457200 h 1152525"/>
                          <a:gd name="connsiteX19" fmla="*/ 628650 w 1638542"/>
                          <a:gd name="connsiteY19" fmla="*/ 476138 h 1152525"/>
                          <a:gd name="connsiteX20" fmla="*/ 533400 w 1638542"/>
                          <a:gd name="connsiteY20" fmla="*/ 409575 h 1152525"/>
                          <a:gd name="connsiteX21" fmla="*/ 495300 w 1638542"/>
                          <a:gd name="connsiteY21" fmla="*/ 371475 h 1152525"/>
                          <a:gd name="connsiteX22" fmla="*/ 485775 w 1638542"/>
                          <a:gd name="connsiteY22" fmla="*/ 342900 h 1152525"/>
                          <a:gd name="connsiteX23" fmla="*/ 466725 w 1638542"/>
                          <a:gd name="connsiteY23" fmla="*/ 304800 h 1152525"/>
                          <a:gd name="connsiteX24" fmla="*/ 409575 w 1638542"/>
                          <a:gd name="connsiteY24" fmla="*/ 228600 h 1152525"/>
                          <a:gd name="connsiteX25" fmla="*/ 381000 w 1638542"/>
                          <a:gd name="connsiteY25" fmla="*/ 219075 h 1152525"/>
                          <a:gd name="connsiteX26" fmla="*/ 352425 w 1638542"/>
                          <a:gd name="connsiteY26" fmla="*/ 161925 h 1152525"/>
                          <a:gd name="connsiteX27" fmla="*/ 323850 w 1638542"/>
                          <a:gd name="connsiteY27" fmla="*/ 152400 h 1152525"/>
                          <a:gd name="connsiteX28" fmla="*/ 209550 w 1638542"/>
                          <a:gd name="connsiteY28" fmla="*/ 161925 h 1152525"/>
                          <a:gd name="connsiteX29" fmla="*/ 142875 w 1638542"/>
                          <a:gd name="connsiteY29" fmla="*/ 209550 h 1152525"/>
                          <a:gd name="connsiteX30" fmla="*/ 76200 w 1638542"/>
                          <a:gd name="connsiteY30" fmla="*/ 285750 h 1152525"/>
                          <a:gd name="connsiteX31" fmla="*/ 66675 w 1638542"/>
                          <a:gd name="connsiteY31" fmla="*/ 314325 h 1152525"/>
                          <a:gd name="connsiteX32" fmla="*/ 47625 w 1638542"/>
                          <a:gd name="connsiteY32" fmla="*/ 342900 h 1152525"/>
                          <a:gd name="connsiteX33" fmla="*/ 19050 w 1638542"/>
                          <a:gd name="connsiteY33" fmla="*/ 390525 h 1152525"/>
                          <a:gd name="connsiteX34" fmla="*/ 9525 w 1638542"/>
                          <a:gd name="connsiteY34" fmla="*/ 466725 h 1152525"/>
                          <a:gd name="connsiteX35" fmla="*/ 0 w 1638542"/>
                          <a:gd name="connsiteY35" fmla="*/ 495300 h 1152525"/>
                          <a:gd name="connsiteX36" fmla="*/ 9525 w 1638542"/>
                          <a:gd name="connsiteY36" fmla="*/ 752475 h 1152525"/>
                          <a:gd name="connsiteX37" fmla="*/ 28575 w 1638542"/>
                          <a:gd name="connsiteY37" fmla="*/ 781050 h 1152525"/>
                          <a:gd name="connsiteX38" fmla="*/ 38100 w 1638542"/>
                          <a:gd name="connsiteY38" fmla="*/ 809625 h 1152525"/>
                          <a:gd name="connsiteX39" fmla="*/ 85725 w 1638542"/>
                          <a:gd name="connsiteY39" fmla="*/ 866775 h 1152525"/>
                          <a:gd name="connsiteX40" fmla="*/ 133350 w 1638542"/>
                          <a:gd name="connsiteY40" fmla="*/ 942975 h 1152525"/>
                          <a:gd name="connsiteX41" fmla="*/ 152400 w 1638542"/>
                          <a:gd name="connsiteY41" fmla="*/ 971550 h 1152525"/>
                          <a:gd name="connsiteX42" fmla="*/ 171450 w 1638542"/>
                          <a:gd name="connsiteY42" fmla="*/ 1009650 h 1152525"/>
                          <a:gd name="connsiteX43" fmla="*/ 200025 w 1638542"/>
                          <a:gd name="connsiteY43" fmla="*/ 1028700 h 1152525"/>
                          <a:gd name="connsiteX44" fmla="*/ 276225 w 1638542"/>
                          <a:gd name="connsiteY44" fmla="*/ 990600 h 1152525"/>
                          <a:gd name="connsiteX45" fmla="*/ 342900 w 1638542"/>
                          <a:gd name="connsiteY45" fmla="*/ 971550 h 1152525"/>
                          <a:gd name="connsiteX46" fmla="*/ 371475 w 1638542"/>
                          <a:gd name="connsiteY46" fmla="*/ 962025 h 1152525"/>
                          <a:gd name="connsiteX47" fmla="*/ 400050 w 1638542"/>
                          <a:gd name="connsiteY47" fmla="*/ 942975 h 1152525"/>
                          <a:gd name="connsiteX48" fmla="*/ 428625 w 1638542"/>
                          <a:gd name="connsiteY48" fmla="*/ 933450 h 1152525"/>
                          <a:gd name="connsiteX49" fmla="*/ 457200 w 1638542"/>
                          <a:gd name="connsiteY49" fmla="*/ 914400 h 1152525"/>
                          <a:gd name="connsiteX50" fmla="*/ 523875 w 1638542"/>
                          <a:gd name="connsiteY50" fmla="*/ 895350 h 1152525"/>
                          <a:gd name="connsiteX51" fmla="*/ 571500 w 1638542"/>
                          <a:gd name="connsiteY51" fmla="*/ 866775 h 1152525"/>
                          <a:gd name="connsiteX52" fmla="*/ 828675 w 1638542"/>
                          <a:gd name="connsiteY52" fmla="*/ 866775 h 1152525"/>
                          <a:gd name="connsiteX53" fmla="*/ 828675 w 1638542"/>
                          <a:gd name="connsiteY53" fmla="*/ 990600 h 1152525"/>
                          <a:gd name="connsiteX54" fmla="*/ 847725 w 1638542"/>
                          <a:gd name="connsiteY54" fmla="*/ 1028700 h 1152525"/>
                          <a:gd name="connsiteX55" fmla="*/ 857250 w 1638542"/>
                          <a:gd name="connsiteY55" fmla="*/ 1057275 h 1152525"/>
                          <a:gd name="connsiteX56" fmla="*/ 885825 w 1638542"/>
                          <a:gd name="connsiteY56" fmla="*/ 1076325 h 1152525"/>
                          <a:gd name="connsiteX57" fmla="*/ 933450 w 1638542"/>
                          <a:gd name="connsiteY57" fmla="*/ 1019175 h 1152525"/>
                          <a:gd name="connsiteX58" fmla="*/ 914400 w 1638542"/>
                          <a:gd name="connsiteY58" fmla="*/ 990600 h 1152525"/>
                          <a:gd name="connsiteX59" fmla="*/ 933450 w 1638542"/>
                          <a:gd name="connsiteY59" fmla="*/ 1047750 h 1152525"/>
                          <a:gd name="connsiteX60" fmla="*/ 1028700 w 1638542"/>
                          <a:gd name="connsiteY60" fmla="*/ 1152525 h 1152525"/>
                          <a:gd name="connsiteX61" fmla="*/ 1057275 w 1638542"/>
                          <a:gd name="connsiteY61" fmla="*/ 1143000 h 1152525"/>
                          <a:gd name="connsiteX62" fmla="*/ 1028700 w 1638542"/>
                          <a:gd name="connsiteY62" fmla="*/ 1009650 h 1152525"/>
                          <a:gd name="connsiteX63" fmla="*/ 1009650 w 1638542"/>
                          <a:gd name="connsiteY63" fmla="*/ 981075 h 1152525"/>
                          <a:gd name="connsiteX64" fmla="*/ 1028700 w 1638542"/>
                          <a:gd name="connsiteY64" fmla="*/ 876300 h 1152525"/>
                          <a:gd name="connsiteX65" fmla="*/ 1257300 w 1638542"/>
                          <a:gd name="connsiteY65" fmla="*/ 895350 h 1152525"/>
                          <a:gd name="connsiteX66" fmla="*/ 1390650 w 1638542"/>
                          <a:gd name="connsiteY66" fmla="*/ 885825 h 1152525"/>
                          <a:gd name="connsiteX67" fmla="*/ 1485900 w 1638542"/>
                          <a:gd name="connsiteY67" fmla="*/ 838200 h 1152525"/>
                          <a:gd name="connsiteX68" fmla="*/ 1514475 w 1638542"/>
                          <a:gd name="connsiteY68" fmla="*/ 828675 h 1152525"/>
                          <a:gd name="connsiteX69" fmla="*/ 1552575 w 1638542"/>
                          <a:gd name="connsiteY69" fmla="*/ 771525 h 1152525"/>
                          <a:gd name="connsiteX70" fmla="*/ 1571625 w 1638542"/>
                          <a:gd name="connsiteY70" fmla="*/ 742950 h 1152525"/>
                          <a:gd name="connsiteX71" fmla="*/ 1581150 w 1638542"/>
                          <a:gd name="connsiteY71" fmla="*/ 704850 h 1152525"/>
                          <a:gd name="connsiteX72" fmla="*/ 1562100 w 1638542"/>
                          <a:gd name="connsiteY72" fmla="*/ 466725 h 1152525"/>
                          <a:gd name="connsiteX73" fmla="*/ 1552575 w 1638542"/>
                          <a:gd name="connsiteY73" fmla="*/ 438150 h 1152525"/>
                          <a:gd name="connsiteX74" fmla="*/ 1535430 w 1638542"/>
                          <a:gd name="connsiteY74" fmla="*/ 401947 h 1152525"/>
                          <a:gd name="connsiteX75" fmla="*/ 1514475 w 1638542"/>
                          <a:gd name="connsiteY75" fmla="*/ 371475 h 1152525"/>
                          <a:gd name="connsiteX76" fmla="*/ 1514475 w 1638542"/>
                          <a:gd name="connsiteY76" fmla="*/ 190500 h 1152525"/>
                          <a:gd name="connsiteX77" fmla="*/ 1533525 w 1638542"/>
                          <a:gd name="connsiteY77" fmla="*/ 161925 h 1152525"/>
                          <a:gd name="connsiteX78" fmla="*/ 1562100 w 1638542"/>
                          <a:gd name="connsiteY78" fmla="*/ 142875 h 1152525"/>
                          <a:gd name="connsiteX79" fmla="*/ 1600200 w 1638542"/>
                          <a:gd name="connsiteY79" fmla="*/ 114300 h 1152525"/>
                          <a:gd name="connsiteX80" fmla="*/ 1638300 w 1638542"/>
                          <a:gd name="connsiteY80" fmla="*/ 95250 h 1152525"/>
                          <a:gd name="connsiteX81" fmla="*/ 1590675 w 1638542"/>
                          <a:gd name="connsiteY81" fmla="*/ 51457 h 1152525"/>
                          <a:gd name="connsiteX0" fmla="*/ 1590675 w 1638542"/>
                          <a:gd name="connsiteY0" fmla="*/ 51457 h 1152525"/>
                          <a:gd name="connsiteX1" fmla="*/ 1600200 w 1638542"/>
                          <a:gd name="connsiteY1" fmla="*/ 57150 h 1152525"/>
                          <a:gd name="connsiteX2" fmla="*/ 1524000 w 1638542"/>
                          <a:gd name="connsiteY2" fmla="*/ 9562 h 1152525"/>
                          <a:gd name="connsiteX3" fmla="*/ 1457325 w 1638542"/>
                          <a:gd name="connsiteY3" fmla="*/ 0 h 1152525"/>
                          <a:gd name="connsiteX4" fmla="*/ 1409700 w 1638542"/>
                          <a:gd name="connsiteY4" fmla="*/ 9525 h 1152525"/>
                          <a:gd name="connsiteX5" fmla="*/ 1381125 w 1638542"/>
                          <a:gd name="connsiteY5" fmla="*/ 38100 h 1152525"/>
                          <a:gd name="connsiteX6" fmla="*/ 1350645 w 1638542"/>
                          <a:gd name="connsiteY6" fmla="*/ 74378 h 1152525"/>
                          <a:gd name="connsiteX7" fmla="*/ 1323975 w 1638542"/>
                          <a:gd name="connsiteY7" fmla="*/ 104775 h 1152525"/>
                          <a:gd name="connsiteX8" fmla="*/ 1314450 w 1638542"/>
                          <a:gd name="connsiteY8" fmla="*/ 142875 h 1152525"/>
                          <a:gd name="connsiteX9" fmla="*/ 1295400 w 1638542"/>
                          <a:gd name="connsiteY9" fmla="*/ 171450 h 1152525"/>
                          <a:gd name="connsiteX10" fmla="*/ 1266825 w 1638542"/>
                          <a:gd name="connsiteY10" fmla="*/ 219075 h 1152525"/>
                          <a:gd name="connsiteX11" fmla="*/ 1249680 w 1638542"/>
                          <a:gd name="connsiteY11" fmla="*/ 236265 h 1152525"/>
                          <a:gd name="connsiteX12" fmla="*/ 1219200 w 1638542"/>
                          <a:gd name="connsiteY12" fmla="*/ 276225 h 1152525"/>
                          <a:gd name="connsiteX13" fmla="*/ 1143000 w 1638542"/>
                          <a:gd name="connsiteY13" fmla="*/ 361950 h 1152525"/>
                          <a:gd name="connsiteX14" fmla="*/ 1114425 w 1638542"/>
                          <a:gd name="connsiteY14" fmla="*/ 371475 h 1152525"/>
                          <a:gd name="connsiteX15" fmla="*/ 1057275 w 1638542"/>
                          <a:gd name="connsiteY15" fmla="*/ 409575 h 1152525"/>
                          <a:gd name="connsiteX16" fmla="*/ 1028700 w 1638542"/>
                          <a:gd name="connsiteY16" fmla="*/ 428625 h 1152525"/>
                          <a:gd name="connsiteX17" fmla="*/ 923925 w 1638542"/>
                          <a:gd name="connsiteY17" fmla="*/ 466725 h 1152525"/>
                          <a:gd name="connsiteX18" fmla="*/ 619125 w 1638542"/>
                          <a:gd name="connsiteY18" fmla="*/ 457200 h 1152525"/>
                          <a:gd name="connsiteX19" fmla="*/ 628650 w 1638542"/>
                          <a:gd name="connsiteY19" fmla="*/ 476138 h 1152525"/>
                          <a:gd name="connsiteX20" fmla="*/ 533400 w 1638542"/>
                          <a:gd name="connsiteY20" fmla="*/ 409575 h 1152525"/>
                          <a:gd name="connsiteX21" fmla="*/ 495300 w 1638542"/>
                          <a:gd name="connsiteY21" fmla="*/ 371475 h 1152525"/>
                          <a:gd name="connsiteX22" fmla="*/ 485775 w 1638542"/>
                          <a:gd name="connsiteY22" fmla="*/ 342900 h 1152525"/>
                          <a:gd name="connsiteX23" fmla="*/ 466725 w 1638542"/>
                          <a:gd name="connsiteY23" fmla="*/ 304800 h 1152525"/>
                          <a:gd name="connsiteX24" fmla="*/ 409575 w 1638542"/>
                          <a:gd name="connsiteY24" fmla="*/ 228600 h 1152525"/>
                          <a:gd name="connsiteX25" fmla="*/ 381000 w 1638542"/>
                          <a:gd name="connsiteY25" fmla="*/ 219075 h 1152525"/>
                          <a:gd name="connsiteX26" fmla="*/ 352425 w 1638542"/>
                          <a:gd name="connsiteY26" fmla="*/ 161925 h 1152525"/>
                          <a:gd name="connsiteX27" fmla="*/ 323850 w 1638542"/>
                          <a:gd name="connsiteY27" fmla="*/ 152400 h 1152525"/>
                          <a:gd name="connsiteX28" fmla="*/ 209550 w 1638542"/>
                          <a:gd name="connsiteY28" fmla="*/ 161925 h 1152525"/>
                          <a:gd name="connsiteX29" fmla="*/ 142875 w 1638542"/>
                          <a:gd name="connsiteY29" fmla="*/ 209550 h 1152525"/>
                          <a:gd name="connsiteX30" fmla="*/ 76200 w 1638542"/>
                          <a:gd name="connsiteY30" fmla="*/ 285750 h 1152525"/>
                          <a:gd name="connsiteX31" fmla="*/ 66675 w 1638542"/>
                          <a:gd name="connsiteY31" fmla="*/ 314325 h 1152525"/>
                          <a:gd name="connsiteX32" fmla="*/ 47625 w 1638542"/>
                          <a:gd name="connsiteY32" fmla="*/ 342900 h 1152525"/>
                          <a:gd name="connsiteX33" fmla="*/ 19050 w 1638542"/>
                          <a:gd name="connsiteY33" fmla="*/ 390525 h 1152525"/>
                          <a:gd name="connsiteX34" fmla="*/ 9525 w 1638542"/>
                          <a:gd name="connsiteY34" fmla="*/ 466725 h 1152525"/>
                          <a:gd name="connsiteX35" fmla="*/ 0 w 1638542"/>
                          <a:gd name="connsiteY35" fmla="*/ 495300 h 1152525"/>
                          <a:gd name="connsiteX36" fmla="*/ 9525 w 1638542"/>
                          <a:gd name="connsiteY36" fmla="*/ 752475 h 1152525"/>
                          <a:gd name="connsiteX37" fmla="*/ 28575 w 1638542"/>
                          <a:gd name="connsiteY37" fmla="*/ 781050 h 1152525"/>
                          <a:gd name="connsiteX38" fmla="*/ 38100 w 1638542"/>
                          <a:gd name="connsiteY38" fmla="*/ 809625 h 1152525"/>
                          <a:gd name="connsiteX39" fmla="*/ 85725 w 1638542"/>
                          <a:gd name="connsiteY39" fmla="*/ 866775 h 1152525"/>
                          <a:gd name="connsiteX40" fmla="*/ 133350 w 1638542"/>
                          <a:gd name="connsiteY40" fmla="*/ 942975 h 1152525"/>
                          <a:gd name="connsiteX41" fmla="*/ 152400 w 1638542"/>
                          <a:gd name="connsiteY41" fmla="*/ 971550 h 1152525"/>
                          <a:gd name="connsiteX42" fmla="*/ 171450 w 1638542"/>
                          <a:gd name="connsiteY42" fmla="*/ 1009650 h 1152525"/>
                          <a:gd name="connsiteX43" fmla="*/ 200025 w 1638542"/>
                          <a:gd name="connsiteY43" fmla="*/ 1028700 h 1152525"/>
                          <a:gd name="connsiteX44" fmla="*/ 276225 w 1638542"/>
                          <a:gd name="connsiteY44" fmla="*/ 990600 h 1152525"/>
                          <a:gd name="connsiteX45" fmla="*/ 342900 w 1638542"/>
                          <a:gd name="connsiteY45" fmla="*/ 971550 h 1152525"/>
                          <a:gd name="connsiteX46" fmla="*/ 371475 w 1638542"/>
                          <a:gd name="connsiteY46" fmla="*/ 962025 h 1152525"/>
                          <a:gd name="connsiteX47" fmla="*/ 400050 w 1638542"/>
                          <a:gd name="connsiteY47" fmla="*/ 942975 h 1152525"/>
                          <a:gd name="connsiteX48" fmla="*/ 428625 w 1638542"/>
                          <a:gd name="connsiteY48" fmla="*/ 933450 h 1152525"/>
                          <a:gd name="connsiteX49" fmla="*/ 457200 w 1638542"/>
                          <a:gd name="connsiteY49" fmla="*/ 914400 h 1152525"/>
                          <a:gd name="connsiteX50" fmla="*/ 523875 w 1638542"/>
                          <a:gd name="connsiteY50" fmla="*/ 895350 h 1152525"/>
                          <a:gd name="connsiteX51" fmla="*/ 571500 w 1638542"/>
                          <a:gd name="connsiteY51" fmla="*/ 866775 h 1152525"/>
                          <a:gd name="connsiteX52" fmla="*/ 828675 w 1638542"/>
                          <a:gd name="connsiteY52" fmla="*/ 866775 h 1152525"/>
                          <a:gd name="connsiteX53" fmla="*/ 828675 w 1638542"/>
                          <a:gd name="connsiteY53" fmla="*/ 990600 h 1152525"/>
                          <a:gd name="connsiteX54" fmla="*/ 847725 w 1638542"/>
                          <a:gd name="connsiteY54" fmla="*/ 1028700 h 1152525"/>
                          <a:gd name="connsiteX55" fmla="*/ 857250 w 1638542"/>
                          <a:gd name="connsiteY55" fmla="*/ 1057275 h 1152525"/>
                          <a:gd name="connsiteX56" fmla="*/ 895350 w 1638542"/>
                          <a:gd name="connsiteY56" fmla="*/ 1140840 h 1152525"/>
                          <a:gd name="connsiteX57" fmla="*/ 933450 w 1638542"/>
                          <a:gd name="connsiteY57" fmla="*/ 1019175 h 1152525"/>
                          <a:gd name="connsiteX58" fmla="*/ 914400 w 1638542"/>
                          <a:gd name="connsiteY58" fmla="*/ 990600 h 1152525"/>
                          <a:gd name="connsiteX59" fmla="*/ 933450 w 1638542"/>
                          <a:gd name="connsiteY59" fmla="*/ 1047750 h 1152525"/>
                          <a:gd name="connsiteX60" fmla="*/ 1028700 w 1638542"/>
                          <a:gd name="connsiteY60" fmla="*/ 1152525 h 1152525"/>
                          <a:gd name="connsiteX61" fmla="*/ 1057275 w 1638542"/>
                          <a:gd name="connsiteY61" fmla="*/ 1143000 h 1152525"/>
                          <a:gd name="connsiteX62" fmla="*/ 1028700 w 1638542"/>
                          <a:gd name="connsiteY62" fmla="*/ 1009650 h 1152525"/>
                          <a:gd name="connsiteX63" fmla="*/ 1009650 w 1638542"/>
                          <a:gd name="connsiteY63" fmla="*/ 981075 h 1152525"/>
                          <a:gd name="connsiteX64" fmla="*/ 1028700 w 1638542"/>
                          <a:gd name="connsiteY64" fmla="*/ 876300 h 1152525"/>
                          <a:gd name="connsiteX65" fmla="*/ 1257300 w 1638542"/>
                          <a:gd name="connsiteY65" fmla="*/ 895350 h 1152525"/>
                          <a:gd name="connsiteX66" fmla="*/ 1390650 w 1638542"/>
                          <a:gd name="connsiteY66" fmla="*/ 885825 h 1152525"/>
                          <a:gd name="connsiteX67" fmla="*/ 1485900 w 1638542"/>
                          <a:gd name="connsiteY67" fmla="*/ 838200 h 1152525"/>
                          <a:gd name="connsiteX68" fmla="*/ 1514475 w 1638542"/>
                          <a:gd name="connsiteY68" fmla="*/ 828675 h 1152525"/>
                          <a:gd name="connsiteX69" fmla="*/ 1552575 w 1638542"/>
                          <a:gd name="connsiteY69" fmla="*/ 771525 h 1152525"/>
                          <a:gd name="connsiteX70" fmla="*/ 1571625 w 1638542"/>
                          <a:gd name="connsiteY70" fmla="*/ 742950 h 1152525"/>
                          <a:gd name="connsiteX71" fmla="*/ 1581150 w 1638542"/>
                          <a:gd name="connsiteY71" fmla="*/ 704850 h 1152525"/>
                          <a:gd name="connsiteX72" fmla="*/ 1562100 w 1638542"/>
                          <a:gd name="connsiteY72" fmla="*/ 466725 h 1152525"/>
                          <a:gd name="connsiteX73" fmla="*/ 1552575 w 1638542"/>
                          <a:gd name="connsiteY73" fmla="*/ 438150 h 1152525"/>
                          <a:gd name="connsiteX74" fmla="*/ 1535430 w 1638542"/>
                          <a:gd name="connsiteY74" fmla="*/ 401947 h 1152525"/>
                          <a:gd name="connsiteX75" fmla="*/ 1514475 w 1638542"/>
                          <a:gd name="connsiteY75" fmla="*/ 371475 h 1152525"/>
                          <a:gd name="connsiteX76" fmla="*/ 1514475 w 1638542"/>
                          <a:gd name="connsiteY76" fmla="*/ 190500 h 1152525"/>
                          <a:gd name="connsiteX77" fmla="*/ 1533525 w 1638542"/>
                          <a:gd name="connsiteY77" fmla="*/ 161925 h 1152525"/>
                          <a:gd name="connsiteX78" fmla="*/ 1562100 w 1638542"/>
                          <a:gd name="connsiteY78" fmla="*/ 142875 h 1152525"/>
                          <a:gd name="connsiteX79" fmla="*/ 1600200 w 1638542"/>
                          <a:gd name="connsiteY79" fmla="*/ 114300 h 1152525"/>
                          <a:gd name="connsiteX80" fmla="*/ 1638300 w 1638542"/>
                          <a:gd name="connsiteY80" fmla="*/ 95250 h 1152525"/>
                          <a:gd name="connsiteX81" fmla="*/ 1590675 w 1638542"/>
                          <a:gd name="connsiteY81" fmla="*/ 51457 h 1152525"/>
                          <a:gd name="connsiteX0" fmla="*/ 1590675 w 1638542"/>
                          <a:gd name="connsiteY0" fmla="*/ 51457 h 1147005"/>
                          <a:gd name="connsiteX1" fmla="*/ 1600200 w 1638542"/>
                          <a:gd name="connsiteY1" fmla="*/ 57150 h 1147005"/>
                          <a:gd name="connsiteX2" fmla="*/ 1524000 w 1638542"/>
                          <a:gd name="connsiteY2" fmla="*/ 9562 h 1147005"/>
                          <a:gd name="connsiteX3" fmla="*/ 1457325 w 1638542"/>
                          <a:gd name="connsiteY3" fmla="*/ 0 h 1147005"/>
                          <a:gd name="connsiteX4" fmla="*/ 1409700 w 1638542"/>
                          <a:gd name="connsiteY4" fmla="*/ 9525 h 1147005"/>
                          <a:gd name="connsiteX5" fmla="*/ 1381125 w 1638542"/>
                          <a:gd name="connsiteY5" fmla="*/ 38100 h 1147005"/>
                          <a:gd name="connsiteX6" fmla="*/ 1350645 w 1638542"/>
                          <a:gd name="connsiteY6" fmla="*/ 74378 h 1147005"/>
                          <a:gd name="connsiteX7" fmla="*/ 1323975 w 1638542"/>
                          <a:gd name="connsiteY7" fmla="*/ 104775 h 1147005"/>
                          <a:gd name="connsiteX8" fmla="*/ 1314450 w 1638542"/>
                          <a:gd name="connsiteY8" fmla="*/ 142875 h 1147005"/>
                          <a:gd name="connsiteX9" fmla="*/ 1295400 w 1638542"/>
                          <a:gd name="connsiteY9" fmla="*/ 171450 h 1147005"/>
                          <a:gd name="connsiteX10" fmla="*/ 1266825 w 1638542"/>
                          <a:gd name="connsiteY10" fmla="*/ 219075 h 1147005"/>
                          <a:gd name="connsiteX11" fmla="*/ 1249680 w 1638542"/>
                          <a:gd name="connsiteY11" fmla="*/ 236265 h 1147005"/>
                          <a:gd name="connsiteX12" fmla="*/ 1219200 w 1638542"/>
                          <a:gd name="connsiteY12" fmla="*/ 276225 h 1147005"/>
                          <a:gd name="connsiteX13" fmla="*/ 1143000 w 1638542"/>
                          <a:gd name="connsiteY13" fmla="*/ 361950 h 1147005"/>
                          <a:gd name="connsiteX14" fmla="*/ 1114425 w 1638542"/>
                          <a:gd name="connsiteY14" fmla="*/ 371475 h 1147005"/>
                          <a:gd name="connsiteX15" fmla="*/ 1057275 w 1638542"/>
                          <a:gd name="connsiteY15" fmla="*/ 409575 h 1147005"/>
                          <a:gd name="connsiteX16" fmla="*/ 1028700 w 1638542"/>
                          <a:gd name="connsiteY16" fmla="*/ 428625 h 1147005"/>
                          <a:gd name="connsiteX17" fmla="*/ 923925 w 1638542"/>
                          <a:gd name="connsiteY17" fmla="*/ 466725 h 1147005"/>
                          <a:gd name="connsiteX18" fmla="*/ 619125 w 1638542"/>
                          <a:gd name="connsiteY18" fmla="*/ 457200 h 1147005"/>
                          <a:gd name="connsiteX19" fmla="*/ 628650 w 1638542"/>
                          <a:gd name="connsiteY19" fmla="*/ 476138 h 1147005"/>
                          <a:gd name="connsiteX20" fmla="*/ 533400 w 1638542"/>
                          <a:gd name="connsiteY20" fmla="*/ 409575 h 1147005"/>
                          <a:gd name="connsiteX21" fmla="*/ 495300 w 1638542"/>
                          <a:gd name="connsiteY21" fmla="*/ 371475 h 1147005"/>
                          <a:gd name="connsiteX22" fmla="*/ 485775 w 1638542"/>
                          <a:gd name="connsiteY22" fmla="*/ 342900 h 1147005"/>
                          <a:gd name="connsiteX23" fmla="*/ 466725 w 1638542"/>
                          <a:gd name="connsiteY23" fmla="*/ 304800 h 1147005"/>
                          <a:gd name="connsiteX24" fmla="*/ 409575 w 1638542"/>
                          <a:gd name="connsiteY24" fmla="*/ 228600 h 1147005"/>
                          <a:gd name="connsiteX25" fmla="*/ 381000 w 1638542"/>
                          <a:gd name="connsiteY25" fmla="*/ 219075 h 1147005"/>
                          <a:gd name="connsiteX26" fmla="*/ 352425 w 1638542"/>
                          <a:gd name="connsiteY26" fmla="*/ 161925 h 1147005"/>
                          <a:gd name="connsiteX27" fmla="*/ 323850 w 1638542"/>
                          <a:gd name="connsiteY27" fmla="*/ 152400 h 1147005"/>
                          <a:gd name="connsiteX28" fmla="*/ 209550 w 1638542"/>
                          <a:gd name="connsiteY28" fmla="*/ 161925 h 1147005"/>
                          <a:gd name="connsiteX29" fmla="*/ 142875 w 1638542"/>
                          <a:gd name="connsiteY29" fmla="*/ 209550 h 1147005"/>
                          <a:gd name="connsiteX30" fmla="*/ 76200 w 1638542"/>
                          <a:gd name="connsiteY30" fmla="*/ 285750 h 1147005"/>
                          <a:gd name="connsiteX31" fmla="*/ 66675 w 1638542"/>
                          <a:gd name="connsiteY31" fmla="*/ 314325 h 1147005"/>
                          <a:gd name="connsiteX32" fmla="*/ 47625 w 1638542"/>
                          <a:gd name="connsiteY32" fmla="*/ 342900 h 1147005"/>
                          <a:gd name="connsiteX33" fmla="*/ 19050 w 1638542"/>
                          <a:gd name="connsiteY33" fmla="*/ 390525 h 1147005"/>
                          <a:gd name="connsiteX34" fmla="*/ 9525 w 1638542"/>
                          <a:gd name="connsiteY34" fmla="*/ 466725 h 1147005"/>
                          <a:gd name="connsiteX35" fmla="*/ 0 w 1638542"/>
                          <a:gd name="connsiteY35" fmla="*/ 495300 h 1147005"/>
                          <a:gd name="connsiteX36" fmla="*/ 9525 w 1638542"/>
                          <a:gd name="connsiteY36" fmla="*/ 752475 h 1147005"/>
                          <a:gd name="connsiteX37" fmla="*/ 28575 w 1638542"/>
                          <a:gd name="connsiteY37" fmla="*/ 781050 h 1147005"/>
                          <a:gd name="connsiteX38" fmla="*/ 38100 w 1638542"/>
                          <a:gd name="connsiteY38" fmla="*/ 809625 h 1147005"/>
                          <a:gd name="connsiteX39" fmla="*/ 85725 w 1638542"/>
                          <a:gd name="connsiteY39" fmla="*/ 866775 h 1147005"/>
                          <a:gd name="connsiteX40" fmla="*/ 133350 w 1638542"/>
                          <a:gd name="connsiteY40" fmla="*/ 942975 h 1147005"/>
                          <a:gd name="connsiteX41" fmla="*/ 152400 w 1638542"/>
                          <a:gd name="connsiteY41" fmla="*/ 971550 h 1147005"/>
                          <a:gd name="connsiteX42" fmla="*/ 171450 w 1638542"/>
                          <a:gd name="connsiteY42" fmla="*/ 1009650 h 1147005"/>
                          <a:gd name="connsiteX43" fmla="*/ 200025 w 1638542"/>
                          <a:gd name="connsiteY43" fmla="*/ 1028700 h 1147005"/>
                          <a:gd name="connsiteX44" fmla="*/ 276225 w 1638542"/>
                          <a:gd name="connsiteY44" fmla="*/ 990600 h 1147005"/>
                          <a:gd name="connsiteX45" fmla="*/ 342900 w 1638542"/>
                          <a:gd name="connsiteY45" fmla="*/ 971550 h 1147005"/>
                          <a:gd name="connsiteX46" fmla="*/ 371475 w 1638542"/>
                          <a:gd name="connsiteY46" fmla="*/ 962025 h 1147005"/>
                          <a:gd name="connsiteX47" fmla="*/ 400050 w 1638542"/>
                          <a:gd name="connsiteY47" fmla="*/ 942975 h 1147005"/>
                          <a:gd name="connsiteX48" fmla="*/ 428625 w 1638542"/>
                          <a:gd name="connsiteY48" fmla="*/ 933450 h 1147005"/>
                          <a:gd name="connsiteX49" fmla="*/ 457200 w 1638542"/>
                          <a:gd name="connsiteY49" fmla="*/ 914400 h 1147005"/>
                          <a:gd name="connsiteX50" fmla="*/ 523875 w 1638542"/>
                          <a:gd name="connsiteY50" fmla="*/ 895350 h 1147005"/>
                          <a:gd name="connsiteX51" fmla="*/ 571500 w 1638542"/>
                          <a:gd name="connsiteY51" fmla="*/ 866775 h 1147005"/>
                          <a:gd name="connsiteX52" fmla="*/ 828675 w 1638542"/>
                          <a:gd name="connsiteY52" fmla="*/ 866775 h 1147005"/>
                          <a:gd name="connsiteX53" fmla="*/ 828675 w 1638542"/>
                          <a:gd name="connsiteY53" fmla="*/ 990600 h 1147005"/>
                          <a:gd name="connsiteX54" fmla="*/ 847725 w 1638542"/>
                          <a:gd name="connsiteY54" fmla="*/ 1028700 h 1147005"/>
                          <a:gd name="connsiteX55" fmla="*/ 857250 w 1638542"/>
                          <a:gd name="connsiteY55" fmla="*/ 1057275 h 1147005"/>
                          <a:gd name="connsiteX56" fmla="*/ 895350 w 1638542"/>
                          <a:gd name="connsiteY56" fmla="*/ 1140840 h 1147005"/>
                          <a:gd name="connsiteX57" fmla="*/ 933450 w 1638542"/>
                          <a:gd name="connsiteY57" fmla="*/ 1019175 h 1147005"/>
                          <a:gd name="connsiteX58" fmla="*/ 914400 w 1638542"/>
                          <a:gd name="connsiteY58" fmla="*/ 990600 h 1147005"/>
                          <a:gd name="connsiteX59" fmla="*/ 933450 w 1638542"/>
                          <a:gd name="connsiteY59" fmla="*/ 1047750 h 1147005"/>
                          <a:gd name="connsiteX60" fmla="*/ 986790 w 1638542"/>
                          <a:gd name="connsiteY60" fmla="*/ 1116473 h 1147005"/>
                          <a:gd name="connsiteX61" fmla="*/ 1057275 w 1638542"/>
                          <a:gd name="connsiteY61" fmla="*/ 1143000 h 1147005"/>
                          <a:gd name="connsiteX62" fmla="*/ 1028700 w 1638542"/>
                          <a:gd name="connsiteY62" fmla="*/ 1009650 h 1147005"/>
                          <a:gd name="connsiteX63" fmla="*/ 1009650 w 1638542"/>
                          <a:gd name="connsiteY63" fmla="*/ 981075 h 1147005"/>
                          <a:gd name="connsiteX64" fmla="*/ 1028700 w 1638542"/>
                          <a:gd name="connsiteY64" fmla="*/ 876300 h 1147005"/>
                          <a:gd name="connsiteX65" fmla="*/ 1257300 w 1638542"/>
                          <a:gd name="connsiteY65" fmla="*/ 895350 h 1147005"/>
                          <a:gd name="connsiteX66" fmla="*/ 1390650 w 1638542"/>
                          <a:gd name="connsiteY66" fmla="*/ 885825 h 1147005"/>
                          <a:gd name="connsiteX67" fmla="*/ 1485900 w 1638542"/>
                          <a:gd name="connsiteY67" fmla="*/ 838200 h 1147005"/>
                          <a:gd name="connsiteX68" fmla="*/ 1514475 w 1638542"/>
                          <a:gd name="connsiteY68" fmla="*/ 828675 h 1147005"/>
                          <a:gd name="connsiteX69" fmla="*/ 1552575 w 1638542"/>
                          <a:gd name="connsiteY69" fmla="*/ 771525 h 1147005"/>
                          <a:gd name="connsiteX70" fmla="*/ 1571625 w 1638542"/>
                          <a:gd name="connsiteY70" fmla="*/ 742950 h 1147005"/>
                          <a:gd name="connsiteX71" fmla="*/ 1581150 w 1638542"/>
                          <a:gd name="connsiteY71" fmla="*/ 704850 h 1147005"/>
                          <a:gd name="connsiteX72" fmla="*/ 1562100 w 1638542"/>
                          <a:gd name="connsiteY72" fmla="*/ 466725 h 1147005"/>
                          <a:gd name="connsiteX73" fmla="*/ 1552575 w 1638542"/>
                          <a:gd name="connsiteY73" fmla="*/ 438150 h 1147005"/>
                          <a:gd name="connsiteX74" fmla="*/ 1535430 w 1638542"/>
                          <a:gd name="connsiteY74" fmla="*/ 401947 h 1147005"/>
                          <a:gd name="connsiteX75" fmla="*/ 1514475 w 1638542"/>
                          <a:gd name="connsiteY75" fmla="*/ 371475 h 1147005"/>
                          <a:gd name="connsiteX76" fmla="*/ 1514475 w 1638542"/>
                          <a:gd name="connsiteY76" fmla="*/ 190500 h 1147005"/>
                          <a:gd name="connsiteX77" fmla="*/ 1533525 w 1638542"/>
                          <a:gd name="connsiteY77" fmla="*/ 161925 h 1147005"/>
                          <a:gd name="connsiteX78" fmla="*/ 1562100 w 1638542"/>
                          <a:gd name="connsiteY78" fmla="*/ 142875 h 1147005"/>
                          <a:gd name="connsiteX79" fmla="*/ 1600200 w 1638542"/>
                          <a:gd name="connsiteY79" fmla="*/ 114300 h 1147005"/>
                          <a:gd name="connsiteX80" fmla="*/ 1638300 w 1638542"/>
                          <a:gd name="connsiteY80" fmla="*/ 95250 h 1147005"/>
                          <a:gd name="connsiteX81" fmla="*/ 1590675 w 1638542"/>
                          <a:gd name="connsiteY81" fmla="*/ 51457 h 1147005"/>
                          <a:gd name="connsiteX0" fmla="*/ 1590675 w 1638542"/>
                          <a:gd name="connsiteY0" fmla="*/ 51457 h 1147005"/>
                          <a:gd name="connsiteX1" fmla="*/ 1600200 w 1638542"/>
                          <a:gd name="connsiteY1" fmla="*/ 57150 h 1147005"/>
                          <a:gd name="connsiteX2" fmla="*/ 1524000 w 1638542"/>
                          <a:gd name="connsiteY2" fmla="*/ 9562 h 1147005"/>
                          <a:gd name="connsiteX3" fmla="*/ 1457325 w 1638542"/>
                          <a:gd name="connsiteY3" fmla="*/ 0 h 1147005"/>
                          <a:gd name="connsiteX4" fmla="*/ 1409700 w 1638542"/>
                          <a:gd name="connsiteY4" fmla="*/ 9525 h 1147005"/>
                          <a:gd name="connsiteX5" fmla="*/ 1381125 w 1638542"/>
                          <a:gd name="connsiteY5" fmla="*/ 38100 h 1147005"/>
                          <a:gd name="connsiteX6" fmla="*/ 1350645 w 1638542"/>
                          <a:gd name="connsiteY6" fmla="*/ 74378 h 1147005"/>
                          <a:gd name="connsiteX7" fmla="*/ 1323975 w 1638542"/>
                          <a:gd name="connsiteY7" fmla="*/ 104775 h 1147005"/>
                          <a:gd name="connsiteX8" fmla="*/ 1314450 w 1638542"/>
                          <a:gd name="connsiteY8" fmla="*/ 142875 h 1147005"/>
                          <a:gd name="connsiteX9" fmla="*/ 1295400 w 1638542"/>
                          <a:gd name="connsiteY9" fmla="*/ 171450 h 1147005"/>
                          <a:gd name="connsiteX10" fmla="*/ 1266825 w 1638542"/>
                          <a:gd name="connsiteY10" fmla="*/ 219075 h 1147005"/>
                          <a:gd name="connsiteX11" fmla="*/ 1249680 w 1638542"/>
                          <a:gd name="connsiteY11" fmla="*/ 236265 h 1147005"/>
                          <a:gd name="connsiteX12" fmla="*/ 1219200 w 1638542"/>
                          <a:gd name="connsiteY12" fmla="*/ 276225 h 1147005"/>
                          <a:gd name="connsiteX13" fmla="*/ 1143000 w 1638542"/>
                          <a:gd name="connsiteY13" fmla="*/ 361950 h 1147005"/>
                          <a:gd name="connsiteX14" fmla="*/ 1114425 w 1638542"/>
                          <a:gd name="connsiteY14" fmla="*/ 371475 h 1147005"/>
                          <a:gd name="connsiteX15" fmla="*/ 1057275 w 1638542"/>
                          <a:gd name="connsiteY15" fmla="*/ 409575 h 1147005"/>
                          <a:gd name="connsiteX16" fmla="*/ 1028700 w 1638542"/>
                          <a:gd name="connsiteY16" fmla="*/ 428625 h 1147005"/>
                          <a:gd name="connsiteX17" fmla="*/ 923925 w 1638542"/>
                          <a:gd name="connsiteY17" fmla="*/ 466725 h 1147005"/>
                          <a:gd name="connsiteX18" fmla="*/ 619125 w 1638542"/>
                          <a:gd name="connsiteY18" fmla="*/ 457200 h 1147005"/>
                          <a:gd name="connsiteX19" fmla="*/ 628650 w 1638542"/>
                          <a:gd name="connsiteY19" fmla="*/ 476138 h 1147005"/>
                          <a:gd name="connsiteX20" fmla="*/ 533400 w 1638542"/>
                          <a:gd name="connsiteY20" fmla="*/ 409575 h 1147005"/>
                          <a:gd name="connsiteX21" fmla="*/ 495300 w 1638542"/>
                          <a:gd name="connsiteY21" fmla="*/ 371475 h 1147005"/>
                          <a:gd name="connsiteX22" fmla="*/ 485775 w 1638542"/>
                          <a:gd name="connsiteY22" fmla="*/ 342900 h 1147005"/>
                          <a:gd name="connsiteX23" fmla="*/ 466725 w 1638542"/>
                          <a:gd name="connsiteY23" fmla="*/ 304800 h 1147005"/>
                          <a:gd name="connsiteX24" fmla="*/ 409575 w 1638542"/>
                          <a:gd name="connsiteY24" fmla="*/ 228600 h 1147005"/>
                          <a:gd name="connsiteX25" fmla="*/ 381000 w 1638542"/>
                          <a:gd name="connsiteY25" fmla="*/ 219075 h 1147005"/>
                          <a:gd name="connsiteX26" fmla="*/ 352425 w 1638542"/>
                          <a:gd name="connsiteY26" fmla="*/ 161925 h 1147005"/>
                          <a:gd name="connsiteX27" fmla="*/ 323850 w 1638542"/>
                          <a:gd name="connsiteY27" fmla="*/ 152400 h 1147005"/>
                          <a:gd name="connsiteX28" fmla="*/ 209550 w 1638542"/>
                          <a:gd name="connsiteY28" fmla="*/ 161925 h 1147005"/>
                          <a:gd name="connsiteX29" fmla="*/ 142875 w 1638542"/>
                          <a:gd name="connsiteY29" fmla="*/ 209550 h 1147005"/>
                          <a:gd name="connsiteX30" fmla="*/ 76200 w 1638542"/>
                          <a:gd name="connsiteY30" fmla="*/ 285750 h 1147005"/>
                          <a:gd name="connsiteX31" fmla="*/ 66675 w 1638542"/>
                          <a:gd name="connsiteY31" fmla="*/ 314325 h 1147005"/>
                          <a:gd name="connsiteX32" fmla="*/ 47625 w 1638542"/>
                          <a:gd name="connsiteY32" fmla="*/ 342900 h 1147005"/>
                          <a:gd name="connsiteX33" fmla="*/ 19050 w 1638542"/>
                          <a:gd name="connsiteY33" fmla="*/ 390525 h 1147005"/>
                          <a:gd name="connsiteX34" fmla="*/ 9525 w 1638542"/>
                          <a:gd name="connsiteY34" fmla="*/ 466725 h 1147005"/>
                          <a:gd name="connsiteX35" fmla="*/ 0 w 1638542"/>
                          <a:gd name="connsiteY35" fmla="*/ 495300 h 1147005"/>
                          <a:gd name="connsiteX36" fmla="*/ 9525 w 1638542"/>
                          <a:gd name="connsiteY36" fmla="*/ 752475 h 1147005"/>
                          <a:gd name="connsiteX37" fmla="*/ 28575 w 1638542"/>
                          <a:gd name="connsiteY37" fmla="*/ 781050 h 1147005"/>
                          <a:gd name="connsiteX38" fmla="*/ 38100 w 1638542"/>
                          <a:gd name="connsiteY38" fmla="*/ 809625 h 1147005"/>
                          <a:gd name="connsiteX39" fmla="*/ 85725 w 1638542"/>
                          <a:gd name="connsiteY39" fmla="*/ 866775 h 1147005"/>
                          <a:gd name="connsiteX40" fmla="*/ 133350 w 1638542"/>
                          <a:gd name="connsiteY40" fmla="*/ 942975 h 1147005"/>
                          <a:gd name="connsiteX41" fmla="*/ 152400 w 1638542"/>
                          <a:gd name="connsiteY41" fmla="*/ 971550 h 1147005"/>
                          <a:gd name="connsiteX42" fmla="*/ 171450 w 1638542"/>
                          <a:gd name="connsiteY42" fmla="*/ 1009650 h 1147005"/>
                          <a:gd name="connsiteX43" fmla="*/ 200025 w 1638542"/>
                          <a:gd name="connsiteY43" fmla="*/ 1028700 h 1147005"/>
                          <a:gd name="connsiteX44" fmla="*/ 276225 w 1638542"/>
                          <a:gd name="connsiteY44" fmla="*/ 990600 h 1147005"/>
                          <a:gd name="connsiteX45" fmla="*/ 342900 w 1638542"/>
                          <a:gd name="connsiteY45" fmla="*/ 971550 h 1147005"/>
                          <a:gd name="connsiteX46" fmla="*/ 371475 w 1638542"/>
                          <a:gd name="connsiteY46" fmla="*/ 962025 h 1147005"/>
                          <a:gd name="connsiteX47" fmla="*/ 400050 w 1638542"/>
                          <a:gd name="connsiteY47" fmla="*/ 942975 h 1147005"/>
                          <a:gd name="connsiteX48" fmla="*/ 428625 w 1638542"/>
                          <a:gd name="connsiteY48" fmla="*/ 933450 h 1147005"/>
                          <a:gd name="connsiteX49" fmla="*/ 457200 w 1638542"/>
                          <a:gd name="connsiteY49" fmla="*/ 914400 h 1147005"/>
                          <a:gd name="connsiteX50" fmla="*/ 523875 w 1638542"/>
                          <a:gd name="connsiteY50" fmla="*/ 895350 h 1147005"/>
                          <a:gd name="connsiteX51" fmla="*/ 571500 w 1638542"/>
                          <a:gd name="connsiteY51" fmla="*/ 866775 h 1147005"/>
                          <a:gd name="connsiteX52" fmla="*/ 828675 w 1638542"/>
                          <a:gd name="connsiteY52" fmla="*/ 866775 h 1147005"/>
                          <a:gd name="connsiteX53" fmla="*/ 828675 w 1638542"/>
                          <a:gd name="connsiteY53" fmla="*/ 990600 h 1147005"/>
                          <a:gd name="connsiteX54" fmla="*/ 847725 w 1638542"/>
                          <a:gd name="connsiteY54" fmla="*/ 1028700 h 1147005"/>
                          <a:gd name="connsiteX55" fmla="*/ 857250 w 1638542"/>
                          <a:gd name="connsiteY55" fmla="*/ 1057275 h 1147005"/>
                          <a:gd name="connsiteX56" fmla="*/ 895350 w 1638542"/>
                          <a:gd name="connsiteY56" fmla="*/ 1140840 h 1147005"/>
                          <a:gd name="connsiteX57" fmla="*/ 933450 w 1638542"/>
                          <a:gd name="connsiteY57" fmla="*/ 1019175 h 1147005"/>
                          <a:gd name="connsiteX58" fmla="*/ 914400 w 1638542"/>
                          <a:gd name="connsiteY58" fmla="*/ 990600 h 1147005"/>
                          <a:gd name="connsiteX59" fmla="*/ 933450 w 1638542"/>
                          <a:gd name="connsiteY59" fmla="*/ 1047750 h 1147005"/>
                          <a:gd name="connsiteX60" fmla="*/ 986790 w 1638542"/>
                          <a:gd name="connsiteY60" fmla="*/ 1116473 h 1147005"/>
                          <a:gd name="connsiteX61" fmla="*/ 1057275 w 1638542"/>
                          <a:gd name="connsiteY61" fmla="*/ 1143000 h 1147005"/>
                          <a:gd name="connsiteX62" fmla="*/ 1028700 w 1638542"/>
                          <a:gd name="connsiteY62" fmla="*/ 1009650 h 1147005"/>
                          <a:gd name="connsiteX63" fmla="*/ 1009650 w 1638542"/>
                          <a:gd name="connsiteY63" fmla="*/ 981075 h 1147005"/>
                          <a:gd name="connsiteX64" fmla="*/ 1028700 w 1638542"/>
                          <a:gd name="connsiteY64" fmla="*/ 876300 h 1147005"/>
                          <a:gd name="connsiteX65" fmla="*/ 1257300 w 1638542"/>
                          <a:gd name="connsiteY65" fmla="*/ 895350 h 1147005"/>
                          <a:gd name="connsiteX66" fmla="*/ 1390650 w 1638542"/>
                          <a:gd name="connsiteY66" fmla="*/ 885825 h 1147005"/>
                          <a:gd name="connsiteX67" fmla="*/ 1485900 w 1638542"/>
                          <a:gd name="connsiteY67" fmla="*/ 838200 h 1147005"/>
                          <a:gd name="connsiteX68" fmla="*/ 1514475 w 1638542"/>
                          <a:gd name="connsiteY68" fmla="*/ 828675 h 1147005"/>
                          <a:gd name="connsiteX69" fmla="*/ 1552575 w 1638542"/>
                          <a:gd name="connsiteY69" fmla="*/ 771525 h 1147005"/>
                          <a:gd name="connsiteX70" fmla="*/ 1571625 w 1638542"/>
                          <a:gd name="connsiteY70" fmla="*/ 742950 h 1147005"/>
                          <a:gd name="connsiteX71" fmla="*/ 1581150 w 1638542"/>
                          <a:gd name="connsiteY71" fmla="*/ 704850 h 1147005"/>
                          <a:gd name="connsiteX72" fmla="*/ 1562100 w 1638542"/>
                          <a:gd name="connsiteY72" fmla="*/ 466725 h 1147005"/>
                          <a:gd name="connsiteX73" fmla="*/ 1552575 w 1638542"/>
                          <a:gd name="connsiteY73" fmla="*/ 438150 h 1147005"/>
                          <a:gd name="connsiteX74" fmla="*/ 1535430 w 1638542"/>
                          <a:gd name="connsiteY74" fmla="*/ 401947 h 1147005"/>
                          <a:gd name="connsiteX75" fmla="*/ 1514475 w 1638542"/>
                          <a:gd name="connsiteY75" fmla="*/ 371475 h 1147005"/>
                          <a:gd name="connsiteX76" fmla="*/ 1514475 w 1638542"/>
                          <a:gd name="connsiteY76" fmla="*/ 190500 h 1147005"/>
                          <a:gd name="connsiteX77" fmla="*/ 1533525 w 1638542"/>
                          <a:gd name="connsiteY77" fmla="*/ 161925 h 1147005"/>
                          <a:gd name="connsiteX78" fmla="*/ 1562100 w 1638542"/>
                          <a:gd name="connsiteY78" fmla="*/ 142875 h 1147005"/>
                          <a:gd name="connsiteX79" fmla="*/ 1600200 w 1638542"/>
                          <a:gd name="connsiteY79" fmla="*/ 114300 h 1147005"/>
                          <a:gd name="connsiteX80" fmla="*/ 1638300 w 1638542"/>
                          <a:gd name="connsiteY80" fmla="*/ 95250 h 1147005"/>
                          <a:gd name="connsiteX81" fmla="*/ 1590675 w 1638542"/>
                          <a:gd name="connsiteY81" fmla="*/ 51457 h 1147005"/>
                          <a:gd name="connsiteX0" fmla="*/ 1590675 w 1638542"/>
                          <a:gd name="connsiteY0" fmla="*/ 51457 h 1147005"/>
                          <a:gd name="connsiteX1" fmla="*/ 1600200 w 1638542"/>
                          <a:gd name="connsiteY1" fmla="*/ 57150 h 1147005"/>
                          <a:gd name="connsiteX2" fmla="*/ 1524000 w 1638542"/>
                          <a:gd name="connsiteY2" fmla="*/ 9562 h 1147005"/>
                          <a:gd name="connsiteX3" fmla="*/ 1457325 w 1638542"/>
                          <a:gd name="connsiteY3" fmla="*/ 0 h 1147005"/>
                          <a:gd name="connsiteX4" fmla="*/ 1409700 w 1638542"/>
                          <a:gd name="connsiteY4" fmla="*/ 9525 h 1147005"/>
                          <a:gd name="connsiteX5" fmla="*/ 1381125 w 1638542"/>
                          <a:gd name="connsiteY5" fmla="*/ 38100 h 1147005"/>
                          <a:gd name="connsiteX6" fmla="*/ 1350645 w 1638542"/>
                          <a:gd name="connsiteY6" fmla="*/ 74378 h 1147005"/>
                          <a:gd name="connsiteX7" fmla="*/ 1323975 w 1638542"/>
                          <a:gd name="connsiteY7" fmla="*/ 104775 h 1147005"/>
                          <a:gd name="connsiteX8" fmla="*/ 1314450 w 1638542"/>
                          <a:gd name="connsiteY8" fmla="*/ 142875 h 1147005"/>
                          <a:gd name="connsiteX9" fmla="*/ 1295400 w 1638542"/>
                          <a:gd name="connsiteY9" fmla="*/ 171450 h 1147005"/>
                          <a:gd name="connsiteX10" fmla="*/ 1266825 w 1638542"/>
                          <a:gd name="connsiteY10" fmla="*/ 219075 h 1147005"/>
                          <a:gd name="connsiteX11" fmla="*/ 1249680 w 1638542"/>
                          <a:gd name="connsiteY11" fmla="*/ 236265 h 1147005"/>
                          <a:gd name="connsiteX12" fmla="*/ 1219200 w 1638542"/>
                          <a:gd name="connsiteY12" fmla="*/ 276225 h 1147005"/>
                          <a:gd name="connsiteX13" fmla="*/ 1143000 w 1638542"/>
                          <a:gd name="connsiteY13" fmla="*/ 361950 h 1147005"/>
                          <a:gd name="connsiteX14" fmla="*/ 1114425 w 1638542"/>
                          <a:gd name="connsiteY14" fmla="*/ 371475 h 1147005"/>
                          <a:gd name="connsiteX15" fmla="*/ 1057275 w 1638542"/>
                          <a:gd name="connsiteY15" fmla="*/ 409575 h 1147005"/>
                          <a:gd name="connsiteX16" fmla="*/ 1028700 w 1638542"/>
                          <a:gd name="connsiteY16" fmla="*/ 428625 h 1147005"/>
                          <a:gd name="connsiteX17" fmla="*/ 923925 w 1638542"/>
                          <a:gd name="connsiteY17" fmla="*/ 466725 h 1147005"/>
                          <a:gd name="connsiteX18" fmla="*/ 619125 w 1638542"/>
                          <a:gd name="connsiteY18" fmla="*/ 457200 h 1147005"/>
                          <a:gd name="connsiteX19" fmla="*/ 628650 w 1638542"/>
                          <a:gd name="connsiteY19" fmla="*/ 476138 h 1147005"/>
                          <a:gd name="connsiteX20" fmla="*/ 533400 w 1638542"/>
                          <a:gd name="connsiteY20" fmla="*/ 409575 h 1147005"/>
                          <a:gd name="connsiteX21" fmla="*/ 495300 w 1638542"/>
                          <a:gd name="connsiteY21" fmla="*/ 371475 h 1147005"/>
                          <a:gd name="connsiteX22" fmla="*/ 485775 w 1638542"/>
                          <a:gd name="connsiteY22" fmla="*/ 342900 h 1147005"/>
                          <a:gd name="connsiteX23" fmla="*/ 466725 w 1638542"/>
                          <a:gd name="connsiteY23" fmla="*/ 304800 h 1147005"/>
                          <a:gd name="connsiteX24" fmla="*/ 409575 w 1638542"/>
                          <a:gd name="connsiteY24" fmla="*/ 228600 h 1147005"/>
                          <a:gd name="connsiteX25" fmla="*/ 381000 w 1638542"/>
                          <a:gd name="connsiteY25" fmla="*/ 219075 h 1147005"/>
                          <a:gd name="connsiteX26" fmla="*/ 352425 w 1638542"/>
                          <a:gd name="connsiteY26" fmla="*/ 161925 h 1147005"/>
                          <a:gd name="connsiteX27" fmla="*/ 323850 w 1638542"/>
                          <a:gd name="connsiteY27" fmla="*/ 152400 h 1147005"/>
                          <a:gd name="connsiteX28" fmla="*/ 209550 w 1638542"/>
                          <a:gd name="connsiteY28" fmla="*/ 161925 h 1147005"/>
                          <a:gd name="connsiteX29" fmla="*/ 142875 w 1638542"/>
                          <a:gd name="connsiteY29" fmla="*/ 209550 h 1147005"/>
                          <a:gd name="connsiteX30" fmla="*/ 76200 w 1638542"/>
                          <a:gd name="connsiteY30" fmla="*/ 285750 h 1147005"/>
                          <a:gd name="connsiteX31" fmla="*/ 66675 w 1638542"/>
                          <a:gd name="connsiteY31" fmla="*/ 314325 h 1147005"/>
                          <a:gd name="connsiteX32" fmla="*/ 47625 w 1638542"/>
                          <a:gd name="connsiteY32" fmla="*/ 342900 h 1147005"/>
                          <a:gd name="connsiteX33" fmla="*/ 19050 w 1638542"/>
                          <a:gd name="connsiteY33" fmla="*/ 390525 h 1147005"/>
                          <a:gd name="connsiteX34" fmla="*/ 9525 w 1638542"/>
                          <a:gd name="connsiteY34" fmla="*/ 466725 h 1147005"/>
                          <a:gd name="connsiteX35" fmla="*/ 0 w 1638542"/>
                          <a:gd name="connsiteY35" fmla="*/ 495300 h 1147005"/>
                          <a:gd name="connsiteX36" fmla="*/ 9525 w 1638542"/>
                          <a:gd name="connsiteY36" fmla="*/ 752475 h 1147005"/>
                          <a:gd name="connsiteX37" fmla="*/ 28575 w 1638542"/>
                          <a:gd name="connsiteY37" fmla="*/ 781050 h 1147005"/>
                          <a:gd name="connsiteX38" fmla="*/ 38100 w 1638542"/>
                          <a:gd name="connsiteY38" fmla="*/ 809625 h 1147005"/>
                          <a:gd name="connsiteX39" fmla="*/ 85725 w 1638542"/>
                          <a:gd name="connsiteY39" fmla="*/ 866775 h 1147005"/>
                          <a:gd name="connsiteX40" fmla="*/ 133350 w 1638542"/>
                          <a:gd name="connsiteY40" fmla="*/ 942975 h 1147005"/>
                          <a:gd name="connsiteX41" fmla="*/ 152400 w 1638542"/>
                          <a:gd name="connsiteY41" fmla="*/ 971550 h 1147005"/>
                          <a:gd name="connsiteX42" fmla="*/ 171450 w 1638542"/>
                          <a:gd name="connsiteY42" fmla="*/ 1009650 h 1147005"/>
                          <a:gd name="connsiteX43" fmla="*/ 200025 w 1638542"/>
                          <a:gd name="connsiteY43" fmla="*/ 1028700 h 1147005"/>
                          <a:gd name="connsiteX44" fmla="*/ 276225 w 1638542"/>
                          <a:gd name="connsiteY44" fmla="*/ 990600 h 1147005"/>
                          <a:gd name="connsiteX45" fmla="*/ 342900 w 1638542"/>
                          <a:gd name="connsiteY45" fmla="*/ 971550 h 1147005"/>
                          <a:gd name="connsiteX46" fmla="*/ 371475 w 1638542"/>
                          <a:gd name="connsiteY46" fmla="*/ 962025 h 1147005"/>
                          <a:gd name="connsiteX47" fmla="*/ 400050 w 1638542"/>
                          <a:gd name="connsiteY47" fmla="*/ 942975 h 1147005"/>
                          <a:gd name="connsiteX48" fmla="*/ 428625 w 1638542"/>
                          <a:gd name="connsiteY48" fmla="*/ 933450 h 1147005"/>
                          <a:gd name="connsiteX49" fmla="*/ 457200 w 1638542"/>
                          <a:gd name="connsiteY49" fmla="*/ 914400 h 1147005"/>
                          <a:gd name="connsiteX50" fmla="*/ 523875 w 1638542"/>
                          <a:gd name="connsiteY50" fmla="*/ 895350 h 1147005"/>
                          <a:gd name="connsiteX51" fmla="*/ 571500 w 1638542"/>
                          <a:gd name="connsiteY51" fmla="*/ 866775 h 1147005"/>
                          <a:gd name="connsiteX52" fmla="*/ 828675 w 1638542"/>
                          <a:gd name="connsiteY52" fmla="*/ 866775 h 1147005"/>
                          <a:gd name="connsiteX53" fmla="*/ 828675 w 1638542"/>
                          <a:gd name="connsiteY53" fmla="*/ 990600 h 1147005"/>
                          <a:gd name="connsiteX54" fmla="*/ 847725 w 1638542"/>
                          <a:gd name="connsiteY54" fmla="*/ 1028700 h 1147005"/>
                          <a:gd name="connsiteX55" fmla="*/ 843915 w 1638542"/>
                          <a:gd name="connsiteY55" fmla="*/ 1057275 h 1147005"/>
                          <a:gd name="connsiteX56" fmla="*/ 895350 w 1638542"/>
                          <a:gd name="connsiteY56" fmla="*/ 1140840 h 1147005"/>
                          <a:gd name="connsiteX57" fmla="*/ 933450 w 1638542"/>
                          <a:gd name="connsiteY57" fmla="*/ 1019175 h 1147005"/>
                          <a:gd name="connsiteX58" fmla="*/ 914400 w 1638542"/>
                          <a:gd name="connsiteY58" fmla="*/ 990600 h 1147005"/>
                          <a:gd name="connsiteX59" fmla="*/ 933450 w 1638542"/>
                          <a:gd name="connsiteY59" fmla="*/ 1047750 h 1147005"/>
                          <a:gd name="connsiteX60" fmla="*/ 986790 w 1638542"/>
                          <a:gd name="connsiteY60" fmla="*/ 1116473 h 1147005"/>
                          <a:gd name="connsiteX61" fmla="*/ 1057275 w 1638542"/>
                          <a:gd name="connsiteY61" fmla="*/ 1143000 h 1147005"/>
                          <a:gd name="connsiteX62" fmla="*/ 1028700 w 1638542"/>
                          <a:gd name="connsiteY62" fmla="*/ 1009650 h 1147005"/>
                          <a:gd name="connsiteX63" fmla="*/ 1009650 w 1638542"/>
                          <a:gd name="connsiteY63" fmla="*/ 981075 h 1147005"/>
                          <a:gd name="connsiteX64" fmla="*/ 1028700 w 1638542"/>
                          <a:gd name="connsiteY64" fmla="*/ 876300 h 1147005"/>
                          <a:gd name="connsiteX65" fmla="*/ 1257300 w 1638542"/>
                          <a:gd name="connsiteY65" fmla="*/ 895350 h 1147005"/>
                          <a:gd name="connsiteX66" fmla="*/ 1390650 w 1638542"/>
                          <a:gd name="connsiteY66" fmla="*/ 885825 h 1147005"/>
                          <a:gd name="connsiteX67" fmla="*/ 1485900 w 1638542"/>
                          <a:gd name="connsiteY67" fmla="*/ 838200 h 1147005"/>
                          <a:gd name="connsiteX68" fmla="*/ 1514475 w 1638542"/>
                          <a:gd name="connsiteY68" fmla="*/ 828675 h 1147005"/>
                          <a:gd name="connsiteX69" fmla="*/ 1552575 w 1638542"/>
                          <a:gd name="connsiteY69" fmla="*/ 771525 h 1147005"/>
                          <a:gd name="connsiteX70" fmla="*/ 1571625 w 1638542"/>
                          <a:gd name="connsiteY70" fmla="*/ 742950 h 1147005"/>
                          <a:gd name="connsiteX71" fmla="*/ 1581150 w 1638542"/>
                          <a:gd name="connsiteY71" fmla="*/ 704850 h 1147005"/>
                          <a:gd name="connsiteX72" fmla="*/ 1562100 w 1638542"/>
                          <a:gd name="connsiteY72" fmla="*/ 466725 h 1147005"/>
                          <a:gd name="connsiteX73" fmla="*/ 1552575 w 1638542"/>
                          <a:gd name="connsiteY73" fmla="*/ 438150 h 1147005"/>
                          <a:gd name="connsiteX74" fmla="*/ 1535430 w 1638542"/>
                          <a:gd name="connsiteY74" fmla="*/ 401947 h 1147005"/>
                          <a:gd name="connsiteX75" fmla="*/ 1514475 w 1638542"/>
                          <a:gd name="connsiteY75" fmla="*/ 371475 h 1147005"/>
                          <a:gd name="connsiteX76" fmla="*/ 1514475 w 1638542"/>
                          <a:gd name="connsiteY76" fmla="*/ 190500 h 1147005"/>
                          <a:gd name="connsiteX77" fmla="*/ 1533525 w 1638542"/>
                          <a:gd name="connsiteY77" fmla="*/ 161925 h 1147005"/>
                          <a:gd name="connsiteX78" fmla="*/ 1562100 w 1638542"/>
                          <a:gd name="connsiteY78" fmla="*/ 142875 h 1147005"/>
                          <a:gd name="connsiteX79" fmla="*/ 1600200 w 1638542"/>
                          <a:gd name="connsiteY79" fmla="*/ 114300 h 1147005"/>
                          <a:gd name="connsiteX80" fmla="*/ 1638300 w 1638542"/>
                          <a:gd name="connsiteY80" fmla="*/ 95250 h 1147005"/>
                          <a:gd name="connsiteX81" fmla="*/ 1590675 w 1638542"/>
                          <a:gd name="connsiteY81" fmla="*/ 51457 h 1147005"/>
                          <a:gd name="connsiteX0" fmla="*/ 1590675 w 1638542"/>
                          <a:gd name="connsiteY0" fmla="*/ 51457 h 1147005"/>
                          <a:gd name="connsiteX1" fmla="*/ 1600200 w 1638542"/>
                          <a:gd name="connsiteY1" fmla="*/ 57150 h 1147005"/>
                          <a:gd name="connsiteX2" fmla="*/ 1524000 w 1638542"/>
                          <a:gd name="connsiteY2" fmla="*/ 9562 h 1147005"/>
                          <a:gd name="connsiteX3" fmla="*/ 1457325 w 1638542"/>
                          <a:gd name="connsiteY3" fmla="*/ 0 h 1147005"/>
                          <a:gd name="connsiteX4" fmla="*/ 1409700 w 1638542"/>
                          <a:gd name="connsiteY4" fmla="*/ 9525 h 1147005"/>
                          <a:gd name="connsiteX5" fmla="*/ 1381125 w 1638542"/>
                          <a:gd name="connsiteY5" fmla="*/ 38100 h 1147005"/>
                          <a:gd name="connsiteX6" fmla="*/ 1350645 w 1638542"/>
                          <a:gd name="connsiteY6" fmla="*/ 74378 h 1147005"/>
                          <a:gd name="connsiteX7" fmla="*/ 1323975 w 1638542"/>
                          <a:gd name="connsiteY7" fmla="*/ 104775 h 1147005"/>
                          <a:gd name="connsiteX8" fmla="*/ 1314450 w 1638542"/>
                          <a:gd name="connsiteY8" fmla="*/ 142875 h 1147005"/>
                          <a:gd name="connsiteX9" fmla="*/ 1295400 w 1638542"/>
                          <a:gd name="connsiteY9" fmla="*/ 171450 h 1147005"/>
                          <a:gd name="connsiteX10" fmla="*/ 1266825 w 1638542"/>
                          <a:gd name="connsiteY10" fmla="*/ 219075 h 1147005"/>
                          <a:gd name="connsiteX11" fmla="*/ 1249680 w 1638542"/>
                          <a:gd name="connsiteY11" fmla="*/ 236265 h 1147005"/>
                          <a:gd name="connsiteX12" fmla="*/ 1219200 w 1638542"/>
                          <a:gd name="connsiteY12" fmla="*/ 276225 h 1147005"/>
                          <a:gd name="connsiteX13" fmla="*/ 1143000 w 1638542"/>
                          <a:gd name="connsiteY13" fmla="*/ 361950 h 1147005"/>
                          <a:gd name="connsiteX14" fmla="*/ 1114425 w 1638542"/>
                          <a:gd name="connsiteY14" fmla="*/ 371475 h 1147005"/>
                          <a:gd name="connsiteX15" fmla="*/ 1057275 w 1638542"/>
                          <a:gd name="connsiteY15" fmla="*/ 409575 h 1147005"/>
                          <a:gd name="connsiteX16" fmla="*/ 1028700 w 1638542"/>
                          <a:gd name="connsiteY16" fmla="*/ 428625 h 1147005"/>
                          <a:gd name="connsiteX17" fmla="*/ 923925 w 1638542"/>
                          <a:gd name="connsiteY17" fmla="*/ 466725 h 1147005"/>
                          <a:gd name="connsiteX18" fmla="*/ 619125 w 1638542"/>
                          <a:gd name="connsiteY18" fmla="*/ 457200 h 1147005"/>
                          <a:gd name="connsiteX19" fmla="*/ 628650 w 1638542"/>
                          <a:gd name="connsiteY19" fmla="*/ 476138 h 1147005"/>
                          <a:gd name="connsiteX20" fmla="*/ 533400 w 1638542"/>
                          <a:gd name="connsiteY20" fmla="*/ 409575 h 1147005"/>
                          <a:gd name="connsiteX21" fmla="*/ 495300 w 1638542"/>
                          <a:gd name="connsiteY21" fmla="*/ 371475 h 1147005"/>
                          <a:gd name="connsiteX22" fmla="*/ 485775 w 1638542"/>
                          <a:gd name="connsiteY22" fmla="*/ 342900 h 1147005"/>
                          <a:gd name="connsiteX23" fmla="*/ 466725 w 1638542"/>
                          <a:gd name="connsiteY23" fmla="*/ 304800 h 1147005"/>
                          <a:gd name="connsiteX24" fmla="*/ 409575 w 1638542"/>
                          <a:gd name="connsiteY24" fmla="*/ 228600 h 1147005"/>
                          <a:gd name="connsiteX25" fmla="*/ 381000 w 1638542"/>
                          <a:gd name="connsiteY25" fmla="*/ 219075 h 1147005"/>
                          <a:gd name="connsiteX26" fmla="*/ 352425 w 1638542"/>
                          <a:gd name="connsiteY26" fmla="*/ 161925 h 1147005"/>
                          <a:gd name="connsiteX27" fmla="*/ 323850 w 1638542"/>
                          <a:gd name="connsiteY27" fmla="*/ 152400 h 1147005"/>
                          <a:gd name="connsiteX28" fmla="*/ 209550 w 1638542"/>
                          <a:gd name="connsiteY28" fmla="*/ 161925 h 1147005"/>
                          <a:gd name="connsiteX29" fmla="*/ 142875 w 1638542"/>
                          <a:gd name="connsiteY29" fmla="*/ 209550 h 1147005"/>
                          <a:gd name="connsiteX30" fmla="*/ 76200 w 1638542"/>
                          <a:gd name="connsiteY30" fmla="*/ 285750 h 1147005"/>
                          <a:gd name="connsiteX31" fmla="*/ 66675 w 1638542"/>
                          <a:gd name="connsiteY31" fmla="*/ 314325 h 1147005"/>
                          <a:gd name="connsiteX32" fmla="*/ 47625 w 1638542"/>
                          <a:gd name="connsiteY32" fmla="*/ 342900 h 1147005"/>
                          <a:gd name="connsiteX33" fmla="*/ 19050 w 1638542"/>
                          <a:gd name="connsiteY33" fmla="*/ 390525 h 1147005"/>
                          <a:gd name="connsiteX34" fmla="*/ 9525 w 1638542"/>
                          <a:gd name="connsiteY34" fmla="*/ 466725 h 1147005"/>
                          <a:gd name="connsiteX35" fmla="*/ 0 w 1638542"/>
                          <a:gd name="connsiteY35" fmla="*/ 495300 h 1147005"/>
                          <a:gd name="connsiteX36" fmla="*/ 9525 w 1638542"/>
                          <a:gd name="connsiteY36" fmla="*/ 752475 h 1147005"/>
                          <a:gd name="connsiteX37" fmla="*/ 28575 w 1638542"/>
                          <a:gd name="connsiteY37" fmla="*/ 781050 h 1147005"/>
                          <a:gd name="connsiteX38" fmla="*/ 38100 w 1638542"/>
                          <a:gd name="connsiteY38" fmla="*/ 809625 h 1147005"/>
                          <a:gd name="connsiteX39" fmla="*/ 85725 w 1638542"/>
                          <a:gd name="connsiteY39" fmla="*/ 866775 h 1147005"/>
                          <a:gd name="connsiteX40" fmla="*/ 133350 w 1638542"/>
                          <a:gd name="connsiteY40" fmla="*/ 942975 h 1147005"/>
                          <a:gd name="connsiteX41" fmla="*/ 152400 w 1638542"/>
                          <a:gd name="connsiteY41" fmla="*/ 971550 h 1147005"/>
                          <a:gd name="connsiteX42" fmla="*/ 171450 w 1638542"/>
                          <a:gd name="connsiteY42" fmla="*/ 1009650 h 1147005"/>
                          <a:gd name="connsiteX43" fmla="*/ 200025 w 1638542"/>
                          <a:gd name="connsiteY43" fmla="*/ 1028700 h 1147005"/>
                          <a:gd name="connsiteX44" fmla="*/ 276225 w 1638542"/>
                          <a:gd name="connsiteY44" fmla="*/ 990600 h 1147005"/>
                          <a:gd name="connsiteX45" fmla="*/ 342900 w 1638542"/>
                          <a:gd name="connsiteY45" fmla="*/ 971550 h 1147005"/>
                          <a:gd name="connsiteX46" fmla="*/ 371475 w 1638542"/>
                          <a:gd name="connsiteY46" fmla="*/ 962025 h 1147005"/>
                          <a:gd name="connsiteX47" fmla="*/ 400050 w 1638542"/>
                          <a:gd name="connsiteY47" fmla="*/ 942975 h 1147005"/>
                          <a:gd name="connsiteX48" fmla="*/ 428625 w 1638542"/>
                          <a:gd name="connsiteY48" fmla="*/ 933450 h 1147005"/>
                          <a:gd name="connsiteX49" fmla="*/ 457200 w 1638542"/>
                          <a:gd name="connsiteY49" fmla="*/ 914400 h 1147005"/>
                          <a:gd name="connsiteX50" fmla="*/ 523875 w 1638542"/>
                          <a:gd name="connsiteY50" fmla="*/ 895350 h 1147005"/>
                          <a:gd name="connsiteX51" fmla="*/ 571500 w 1638542"/>
                          <a:gd name="connsiteY51" fmla="*/ 866775 h 1147005"/>
                          <a:gd name="connsiteX52" fmla="*/ 828675 w 1638542"/>
                          <a:gd name="connsiteY52" fmla="*/ 866775 h 1147005"/>
                          <a:gd name="connsiteX53" fmla="*/ 828675 w 1638542"/>
                          <a:gd name="connsiteY53" fmla="*/ 990600 h 1147005"/>
                          <a:gd name="connsiteX54" fmla="*/ 828675 w 1638542"/>
                          <a:gd name="connsiteY54" fmla="*/ 1021110 h 1147005"/>
                          <a:gd name="connsiteX55" fmla="*/ 843915 w 1638542"/>
                          <a:gd name="connsiteY55" fmla="*/ 1057275 h 1147005"/>
                          <a:gd name="connsiteX56" fmla="*/ 895350 w 1638542"/>
                          <a:gd name="connsiteY56" fmla="*/ 1140840 h 1147005"/>
                          <a:gd name="connsiteX57" fmla="*/ 933450 w 1638542"/>
                          <a:gd name="connsiteY57" fmla="*/ 1019175 h 1147005"/>
                          <a:gd name="connsiteX58" fmla="*/ 914400 w 1638542"/>
                          <a:gd name="connsiteY58" fmla="*/ 990600 h 1147005"/>
                          <a:gd name="connsiteX59" fmla="*/ 933450 w 1638542"/>
                          <a:gd name="connsiteY59" fmla="*/ 1047750 h 1147005"/>
                          <a:gd name="connsiteX60" fmla="*/ 986790 w 1638542"/>
                          <a:gd name="connsiteY60" fmla="*/ 1116473 h 1147005"/>
                          <a:gd name="connsiteX61" fmla="*/ 1057275 w 1638542"/>
                          <a:gd name="connsiteY61" fmla="*/ 1143000 h 1147005"/>
                          <a:gd name="connsiteX62" fmla="*/ 1028700 w 1638542"/>
                          <a:gd name="connsiteY62" fmla="*/ 1009650 h 1147005"/>
                          <a:gd name="connsiteX63" fmla="*/ 1009650 w 1638542"/>
                          <a:gd name="connsiteY63" fmla="*/ 981075 h 1147005"/>
                          <a:gd name="connsiteX64" fmla="*/ 1028700 w 1638542"/>
                          <a:gd name="connsiteY64" fmla="*/ 876300 h 1147005"/>
                          <a:gd name="connsiteX65" fmla="*/ 1257300 w 1638542"/>
                          <a:gd name="connsiteY65" fmla="*/ 895350 h 1147005"/>
                          <a:gd name="connsiteX66" fmla="*/ 1390650 w 1638542"/>
                          <a:gd name="connsiteY66" fmla="*/ 885825 h 1147005"/>
                          <a:gd name="connsiteX67" fmla="*/ 1485900 w 1638542"/>
                          <a:gd name="connsiteY67" fmla="*/ 838200 h 1147005"/>
                          <a:gd name="connsiteX68" fmla="*/ 1514475 w 1638542"/>
                          <a:gd name="connsiteY68" fmla="*/ 828675 h 1147005"/>
                          <a:gd name="connsiteX69" fmla="*/ 1552575 w 1638542"/>
                          <a:gd name="connsiteY69" fmla="*/ 771525 h 1147005"/>
                          <a:gd name="connsiteX70" fmla="*/ 1571625 w 1638542"/>
                          <a:gd name="connsiteY70" fmla="*/ 742950 h 1147005"/>
                          <a:gd name="connsiteX71" fmla="*/ 1581150 w 1638542"/>
                          <a:gd name="connsiteY71" fmla="*/ 704850 h 1147005"/>
                          <a:gd name="connsiteX72" fmla="*/ 1562100 w 1638542"/>
                          <a:gd name="connsiteY72" fmla="*/ 466725 h 1147005"/>
                          <a:gd name="connsiteX73" fmla="*/ 1552575 w 1638542"/>
                          <a:gd name="connsiteY73" fmla="*/ 438150 h 1147005"/>
                          <a:gd name="connsiteX74" fmla="*/ 1535430 w 1638542"/>
                          <a:gd name="connsiteY74" fmla="*/ 401947 h 1147005"/>
                          <a:gd name="connsiteX75" fmla="*/ 1514475 w 1638542"/>
                          <a:gd name="connsiteY75" fmla="*/ 371475 h 1147005"/>
                          <a:gd name="connsiteX76" fmla="*/ 1514475 w 1638542"/>
                          <a:gd name="connsiteY76" fmla="*/ 190500 h 1147005"/>
                          <a:gd name="connsiteX77" fmla="*/ 1533525 w 1638542"/>
                          <a:gd name="connsiteY77" fmla="*/ 161925 h 1147005"/>
                          <a:gd name="connsiteX78" fmla="*/ 1562100 w 1638542"/>
                          <a:gd name="connsiteY78" fmla="*/ 142875 h 1147005"/>
                          <a:gd name="connsiteX79" fmla="*/ 1600200 w 1638542"/>
                          <a:gd name="connsiteY79" fmla="*/ 114300 h 1147005"/>
                          <a:gd name="connsiteX80" fmla="*/ 1638300 w 1638542"/>
                          <a:gd name="connsiteY80" fmla="*/ 95250 h 1147005"/>
                          <a:gd name="connsiteX81" fmla="*/ 1590675 w 1638542"/>
                          <a:gd name="connsiteY81" fmla="*/ 51457 h 1147005"/>
                          <a:gd name="connsiteX0" fmla="*/ 1590675 w 1638542"/>
                          <a:gd name="connsiteY0" fmla="*/ 51457 h 1147005"/>
                          <a:gd name="connsiteX1" fmla="*/ 1600200 w 1638542"/>
                          <a:gd name="connsiteY1" fmla="*/ 57150 h 1147005"/>
                          <a:gd name="connsiteX2" fmla="*/ 1524000 w 1638542"/>
                          <a:gd name="connsiteY2" fmla="*/ 9562 h 1147005"/>
                          <a:gd name="connsiteX3" fmla="*/ 1457325 w 1638542"/>
                          <a:gd name="connsiteY3" fmla="*/ 0 h 1147005"/>
                          <a:gd name="connsiteX4" fmla="*/ 1409700 w 1638542"/>
                          <a:gd name="connsiteY4" fmla="*/ 9525 h 1147005"/>
                          <a:gd name="connsiteX5" fmla="*/ 1381125 w 1638542"/>
                          <a:gd name="connsiteY5" fmla="*/ 38100 h 1147005"/>
                          <a:gd name="connsiteX6" fmla="*/ 1350645 w 1638542"/>
                          <a:gd name="connsiteY6" fmla="*/ 74378 h 1147005"/>
                          <a:gd name="connsiteX7" fmla="*/ 1323975 w 1638542"/>
                          <a:gd name="connsiteY7" fmla="*/ 104775 h 1147005"/>
                          <a:gd name="connsiteX8" fmla="*/ 1314450 w 1638542"/>
                          <a:gd name="connsiteY8" fmla="*/ 142875 h 1147005"/>
                          <a:gd name="connsiteX9" fmla="*/ 1295400 w 1638542"/>
                          <a:gd name="connsiteY9" fmla="*/ 171450 h 1147005"/>
                          <a:gd name="connsiteX10" fmla="*/ 1266825 w 1638542"/>
                          <a:gd name="connsiteY10" fmla="*/ 219075 h 1147005"/>
                          <a:gd name="connsiteX11" fmla="*/ 1249680 w 1638542"/>
                          <a:gd name="connsiteY11" fmla="*/ 236265 h 1147005"/>
                          <a:gd name="connsiteX12" fmla="*/ 1219200 w 1638542"/>
                          <a:gd name="connsiteY12" fmla="*/ 276225 h 1147005"/>
                          <a:gd name="connsiteX13" fmla="*/ 1143000 w 1638542"/>
                          <a:gd name="connsiteY13" fmla="*/ 361950 h 1147005"/>
                          <a:gd name="connsiteX14" fmla="*/ 1114425 w 1638542"/>
                          <a:gd name="connsiteY14" fmla="*/ 371475 h 1147005"/>
                          <a:gd name="connsiteX15" fmla="*/ 1057275 w 1638542"/>
                          <a:gd name="connsiteY15" fmla="*/ 409575 h 1147005"/>
                          <a:gd name="connsiteX16" fmla="*/ 1028700 w 1638542"/>
                          <a:gd name="connsiteY16" fmla="*/ 428625 h 1147005"/>
                          <a:gd name="connsiteX17" fmla="*/ 923925 w 1638542"/>
                          <a:gd name="connsiteY17" fmla="*/ 466725 h 1147005"/>
                          <a:gd name="connsiteX18" fmla="*/ 619125 w 1638542"/>
                          <a:gd name="connsiteY18" fmla="*/ 457200 h 1147005"/>
                          <a:gd name="connsiteX19" fmla="*/ 628650 w 1638542"/>
                          <a:gd name="connsiteY19" fmla="*/ 476138 h 1147005"/>
                          <a:gd name="connsiteX20" fmla="*/ 533400 w 1638542"/>
                          <a:gd name="connsiteY20" fmla="*/ 409575 h 1147005"/>
                          <a:gd name="connsiteX21" fmla="*/ 495300 w 1638542"/>
                          <a:gd name="connsiteY21" fmla="*/ 371475 h 1147005"/>
                          <a:gd name="connsiteX22" fmla="*/ 485775 w 1638542"/>
                          <a:gd name="connsiteY22" fmla="*/ 342900 h 1147005"/>
                          <a:gd name="connsiteX23" fmla="*/ 466725 w 1638542"/>
                          <a:gd name="connsiteY23" fmla="*/ 304800 h 1147005"/>
                          <a:gd name="connsiteX24" fmla="*/ 409575 w 1638542"/>
                          <a:gd name="connsiteY24" fmla="*/ 228600 h 1147005"/>
                          <a:gd name="connsiteX25" fmla="*/ 381000 w 1638542"/>
                          <a:gd name="connsiteY25" fmla="*/ 219075 h 1147005"/>
                          <a:gd name="connsiteX26" fmla="*/ 352425 w 1638542"/>
                          <a:gd name="connsiteY26" fmla="*/ 161925 h 1147005"/>
                          <a:gd name="connsiteX27" fmla="*/ 323850 w 1638542"/>
                          <a:gd name="connsiteY27" fmla="*/ 152400 h 1147005"/>
                          <a:gd name="connsiteX28" fmla="*/ 209550 w 1638542"/>
                          <a:gd name="connsiteY28" fmla="*/ 161925 h 1147005"/>
                          <a:gd name="connsiteX29" fmla="*/ 142875 w 1638542"/>
                          <a:gd name="connsiteY29" fmla="*/ 209550 h 1147005"/>
                          <a:gd name="connsiteX30" fmla="*/ 76200 w 1638542"/>
                          <a:gd name="connsiteY30" fmla="*/ 285750 h 1147005"/>
                          <a:gd name="connsiteX31" fmla="*/ 66675 w 1638542"/>
                          <a:gd name="connsiteY31" fmla="*/ 314325 h 1147005"/>
                          <a:gd name="connsiteX32" fmla="*/ 47625 w 1638542"/>
                          <a:gd name="connsiteY32" fmla="*/ 342900 h 1147005"/>
                          <a:gd name="connsiteX33" fmla="*/ 19050 w 1638542"/>
                          <a:gd name="connsiteY33" fmla="*/ 390525 h 1147005"/>
                          <a:gd name="connsiteX34" fmla="*/ 9525 w 1638542"/>
                          <a:gd name="connsiteY34" fmla="*/ 466725 h 1147005"/>
                          <a:gd name="connsiteX35" fmla="*/ 0 w 1638542"/>
                          <a:gd name="connsiteY35" fmla="*/ 495300 h 1147005"/>
                          <a:gd name="connsiteX36" fmla="*/ 9525 w 1638542"/>
                          <a:gd name="connsiteY36" fmla="*/ 752475 h 1147005"/>
                          <a:gd name="connsiteX37" fmla="*/ 28575 w 1638542"/>
                          <a:gd name="connsiteY37" fmla="*/ 781050 h 1147005"/>
                          <a:gd name="connsiteX38" fmla="*/ 38100 w 1638542"/>
                          <a:gd name="connsiteY38" fmla="*/ 809625 h 1147005"/>
                          <a:gd name="connsiteX39" fmla="*/ 85725 w 1638542"/>
                          <a:gd name="connsiteY39" fmla="*/ 866775 h 1147005"/>
                          <a:gd name="connsiteX40" fmla="*/ 133350 w 1638542"/>
                          <a:gd name="connsiteY40" fmla="*/ 942975 h 1147005"/>
                          <a:gd name="connsiteX41" fmla="*/ 152400 w 1638542"/>
                          <a:gd name="connsiteY41" fmla="*/ 971550 h 1147005"/>
                          <a:gd name="connsiteX42" fmla="*/ 171450 w 1638542"/>
                          <a:gd name="connsiteY42" fmla="*/ 1009650 h 1147005"/>
                          <a:gd name="connsiteX43" fmla="*/ 200025 w 1638542"/>
                          <a:gd name="connsiteY43" fmla="*/ 1028700 h 1147005"/>
                          <a:gd name="connsiteX44" fmla="*/ 276225 w 1638542"/>
                          <a:gd name="connsiteY44" fmla="*/ 990600 h 1147005"/>
                          <a:gd name="connsiteX45" fmla="*/ 342900 w 1638542"/>
                          <a:gd name="connsiteY45" fmla="*/ 971550 h 1147005"/>
                          <a:gd name="connsiteX46" fmla="*/ 371475 w 1638542"/>
                          <a:gd name="connsiteY46" fmla="*/ 962025 h 1147005"/>
                          <a:gd name="connsiteX47" fmla="*/ 400050 w 1638542"/>
                          <a:gd name="connsiteY47" fmla="*/ 942975 h 1147005"/>
                          <a:gd name="connsiteX48" fmla="*/ 428625 w 1638542"/>
                          <a:gd name="connsiteY48" fmla="*/ 933450 h 1147005"/>
                          <a:gd name="connsiteX49" fmla="*/ 457200 w 1638542"/>
                          <a:gd name="connsiteY49" fmla="*/ 914400 h 1147005"/>
                          <a:gd name="connsiteX50" fmla="*/ 523875 w 1638542"/>
                          <a:gd name="connsiteY50" fmla="*/ 895350 h 1147005"/>
                          <a:gd name="connsiteX51" fmla="*/ 571500 w 1638542"/>
                          <a:gd name="connsiteY51" fmla="*/ 866775 h 1147005"/>
                          <a:gd name="connsiteX52" fmla="*/ 828675 w 1638542"/>
                          <a:gd name="connsiteY52" fmla="*/ 866775 h 1147005"/>
                          <a:gd name="connsiteX53" fmla="*/ 828675 w 1638542"/>
                          <a:gd name="connsiteY53" fmla="*/ 990600 h 1147005"/>
                          <a:gd name="connsiteX54" fmla="*/ 828675 w 1638542"/>
                          <a:gd name="connsiteY54" fmla="*/ 1021110 h 1147005"/>
                          <a:gd name="connsiteX55" fmla="*/ 843915 w 1638542"/>
                          <a:gd name="connsiteY55" fmla="*/ 1057275 h 1147005"/>
                          <a:gd name="connsiteX56" fmla="*/ 895350 w 1638542"/>
                          <a:gd name="connsiteY56" fmla="*/ 1140840 h 1147005"/>
                          <a:gd name="connsiteX57" fmla="*/ 933450 w 1638542"/>
                          <a:gd name="connsiteY57" fmla="*/ 1019175 h 1147005"/>
                          <a:gd name="connsiteX58" fmla="*/ 914400 w 1638542"/>
                          <a:gd name="connsiteY58" fmla="*/ 990600 h 1147005"/>
                          <a:gd name="connsiteX59" fmla="*/ 933450 w 1638542"/>
                          <a:gd name="connsiteY59" fmla="*/ 1047750 h 1147005"/>
                          <a:gd name="connsiteX60" fmla="*/ 986790 w 1638542"/>
                          <a:gd name="connsiteY60" fmla="*/ 1116473 h 1147005"/>
                          <a:gd name="connsiteX61" fmla="*/ 1057275 w 1638542"/>
                          <a:gd name="connsiteY61" fmla="*/ 1143000 h 1147005"/>
                          <a:gd name="connsiteX62" fmla="*/ 1028700 w 1638542"/>
                          <a:gd name="connsiteY62" fmla="*/ 1009650 h 1147005"/>
                          <a:gd name="connsiteX63" fmla="*/ 1009650 w 1638542"/>
                          <a:gd name="connsiteY63" fmla="*/ 981075 h 1147005"/>
                          <a:gd name="connsiteX64" fmla="*/ 1028700 w 1638542"/>
                          <a:gd name="connsiteY64" fmla="*/ 876300 h 1147005"/>
                          <a:gd name="connsiteX65" fmla="*/ 1240155 w 1638542"/>
                          <a:gd name="connsiteY65" fmla="*/ 912427 h 1147005"/>
                          <a:gd name="connsiteX66" fmla="*/ 1390650 w 1638542"/>
                          <a:gd name="connsiteY66" fmla="*/ 885825 h 1147005"/>
                          <a:gd name="connsiteX67" fmla="*/ 1485900 w 1638542"/>
                          <a:gd name="connsiteY67" fmla="*/ 838200 h 1147005"/>
                          <a:gd name="connsiteX68" fmla="*/ 1514475 w 1638542"/>
                          <a:gd name="connsiteY68" fmla="*/ 828675 h 1147005"/>
                          <a:gd name="connsiteX69" fmla="*/ 1552575 w 1638542"/>
                          <a:gd name="connsiteY69" fmla="*/ 771525 h 1147005"/>
                          <a:gd name="connsiteX70" fmla="*/ 1571625 w 1638542"/>
                          <a:gd name="connsiteY70" fmla="*/ 742950 h 1147005"/>
                          <a:gd name="connsiteX71" fmla="*/ 1581150 w 1638542"/>
                          <a:gd name="connsiteY71" fmla="*/ 704850 h 1147005"/>
                          <a:gd name="connsiteX72" fmla="*/ 1562100 w 1638542"/>
                          <a:gd name="connsiteY72" fmla="*/ 466725 h 1147005"/>
                          <a:gd name="connsiteX73" fmla="*/ 1552575 w 1638542"/>
                          <a:gd name="connsiteY73" fmla="*/ 438150 h 1147005"/>
                          <a:gd name="connsiteX74" fmla="*/ 1535430 w 1638542"/>
                          <a:gd name="connsiteY74" fmla="*/ 401947 h 1147005"/>
                          <a:gd name="connsiteX75" fmla="*/ 1514475 w 1638542"/>
                          <a:gd name="connsiteY75" fmla="*/ 371475 h 1147005"/>
                          <a:gd name="connsiteX76" fmla="*/ 1514475 w 1638542"/>
                          <a:gd name="connsiteY76" fmla="*/ 190500 h 1147005"/>
                          <a:gd name="connsiteX77" fmla="*/ 1533525 w 1638542"/>
                          <a:gd name="connsiteY77" fmla="*/ 161925 h 1147005"/>
                          <a:gd name="connsiteX78" fmla="*/ 1562100 w 1638542"/>
                          <a:gd name="connsiteY78" fmla="*/ 142875 h 1147005"/>
                          <a:gd name="connsiteX79" fmla="*/ 1600200 w 1638542"/>
                          <a:gd name="connsiteY79" fmla="*/ 114300 h 1147005"/>
                          <a:gd name="connsiteX80" fmla="*/ 1638300 w 1638542"/>
                          <a:gd name="connsiteY80" fmla="*/ 95250 h 1147005"/>
                          <a:gd name="connsiteX81" fmla="*/ 1590675 w 1638542"/>
                          <a:gd name="connsiteY81" fmla="*/ 51457 h 1147005"/>
                          <a:gd name="connsiteX0" fmla="*/ 1590675 w 1638542"/>
                          <a:gd name="connsiteY0" fmla="*/ 51457 h 1147005"/>
                          <a:gd name="connsiteX1" fmla="*/ 1600200 w 1638542"/>
                          <a:gd name="connsiteY1" fmla="*/ 57150 h 1147005"/>
                          <a:gd name="connsiteX2" fmla="*/ 1524000 w 1638542"/>
                          <a:gd name="connsiteY2" fmla="*/ 9562 h 1147005"/>
                          <a:gd name="connsiteX3" fmla="*/ 1457325 w 1638542"/>
                          <a:gd name="connsiteY3" fmla="*/ 0 h 1147005"/>
                          <a:gd name="connsiteX4" fmla="*/ 1409700 w 1638542"/>
                          <a:gd name="connsiteY4" fmla="*/ 9525 h 1147005"/>
                          <a:gd name="connsiteX5" fmla="*/ 1381125 w 1638542"/>
                          <a:gd name="connsiteY5" fmla="*/ 38100 h 1147005"/>
                          <a:gd name="connsiteX6" fmla="*/ 1350645 w 1638542"/>
                          <a:gd name="connsiteY6" fmla="*/ 74378 h 1147005"/>
                          <a:gd name="connsiteX7" fmla="*/ 1323975 w 1638542"/>
                          <a:gd name="connsiteY7" fmla="*/ 104775 h 1147005"/>
                          <a:gd name="connsiteX8" fmla="*/ 1314450 w 1638542"/>
                          <a:gd name="connsiteY8" fmla="*/ 142875 h 1147005"/>
                          <a:gd name="connsiteX9" fmla="*/ 1295400 w 1638542"/>
                          <a:gd name="connsiteY9" fmla="*/ 171450 h 1147005"/>
                          <a:gd name="connsiteX10" fmla="*/ 1266825 w 1638542"/>
                          <a:gd name="connsiteY10" fmla="*/ 219075 h 1147005"/>
                          <a:gd name="connsiteX11" fmla="*/ 1249680 w 1638542"/>
                          <a:gd name="connsiteY11" fmla="*/ 236265 h 1147005"/>
                          <a:gd name="connsiteX12" fmla="*/ 1219200 w 1638542"/>
                          <a:gd name="connsiteY12" fmla="*/ 276225 h 1147005"/>
                          <a:gd name="connsiteX13" fmla="*/ 1143000 w 1638542"/>
                          <a:gd name="connsiteY13" fmla="*/ 361950 h 1147005"/>
                          <a:gd name="connsiteX14" fmla="*/ 1114425 w 1638542"/>
                          <a:gd name="connsiteY14" fmla="*/ 371475 h 1147005"/>
                          <a:gd name="connsiteX15" fmla="*/ 1057275 w 1638542"/>
                          <a:gd name="connsiteY15" fmla="*/ 409575 h 1147005"/>
                          <a:gd name="connsiteX16" fmla="*/ 1028700 w 1638542"/>
                          <a:gd name="connsiteY16" fmla="*/ 428625 h 1147005"/>
                          <a:gd name="connsiteX17" fmla="*/ 923925 w 1638542"/>
                          <a:gd name="connsiteY17" fmla="*/ 466725 h 1147005"/>
                          <a:gd name="connsiteX18" fmla="*/ 619125 w 1638542"/>
                          <a:gd name="connsiteY18" fmla="*/ 457200 h 1147005"/>
                          <a:gd name="connsiteX19" fmla="*/ 628650 w 1638542"/>
                          <a:gd name="connsiteY19" fmla="*/ 476138 h 1147005"/>
                          <a:gd name="connsiteX20" fmla="*/ 533400 w 1638542"/>
                          <a:gd name="connsiteY20" fmla="*/ 409575 h 1147005"/>
                          <a:gd name="connsiteX21" fmla="*/ 495300 w 1638542"/>
                          <a:gd name="connsiteY21" fmla="*/ 371475 h 1147005"/>
                          <a:gd name="connsiteX22" fmla="*/ 485775 w 1638542"/>
                          <a:gd name="connsiteY22" fmla="*/ 342900 h 1147005"/>
                          <a:gd name="connsiteX23" fmla="*/ 466725 w 1638542"/>
                          <a:gd name="connsiteY23" fmla="*/ 304800 h 1147005"/>
                          <a:gd name="connsiteX24" fmla="*/ 409575 w 1638542"/>
                          <a:gd name="connsiteY24" fmla="*/ 228600 h 1147005"/>
                          <a:gd name="connsiteX25" fmla="*/ 381000 w 1638542"/>
                          <a:gd name="connsiteY25" fmla="*/ 219075 h 1147005"/>
                          <a:gd name="connsiteX26" fmla="*/ 352425 w 1638542"/>
                          <a:gd name="connsiteY26" fmla="*/ 161925 h 1147005"/>
                          <a:gd name="connsiteX27" fmla="*/ 323850 w 1638542"/>
                          <a:gd name="connsiteY27" fmla="*/ 152400 h 1147005"/>
                          <a:gd name="connsiteX28" fmla="*/ 209550 w 1638542"/>
                          <a:gd name="connsiteY28" fmla="*/ 161925 h 1147005"/>
                          <a:gd name="connsiteX29" fmla="*/ 142875 w 1638542"/>
                          <a:gd name="connsiteY29" fmla="*/ 209550 h 1147005"/>
                          <a:gd name="connsiteX30" fmla="*/ 76200 w 1638542"/>
                          <a:gd name="connsiteY30" fmla="*/ 285750 h 1147005"/>
                          <a:gd name="connsiteX31" fmla="*/ 66675 w 1638542"/>
                          <a:gd name="connsiteY31" fmla="*/ 314325 h 1147005"/>
                          <a:gd name="connsiteX32" fmla="*/ 47625 w 1638542"/>
                          <a:gd name="connsiteY32" fmla="*/ 342900 h 1147005"/>
                          <a:gd name="connsiteX33" fmla="*/ 19050 w 1638542"/>
                          <a:gd name="connsiteY33" fmla="*/ 390525 h 1147005"/>
                          <a:gd name="connsiteX34" fmla="*/ 9525 w 1638542"/>
                          <a:gd name="connsiteY34" fmla="*/ 466725 h 1147005"/>
                          <a:gd name="connsiteX35" fmla="*/ 0 w 1638542"/>
                          <a:gd name="connsiteY35" fmla="*/ 495300 h 1147005"/>
                          <a:gd name="connsiteX36" fmla="*/ 9525 w 1638542"/>
                          <a:gd name="connsiteY36" fmla="*/ 752475 h 1147005"/>
                          <a:gd name="connsiteX37" fmla="*/ 28575 w 1638542"/>
                          <a:gd name="connsiteY37" fmla="*/ 781050 h 1147005"/>
                          <a:gd name="connsiteX38" fmla="*/ 38100 w 1638542"/>
                          <a:gd name="connsiteY38" fmla="*/ 809625 h 1147005"/>
                          <a:gd name="connsiteX39" fmla="*/ 85725 w 1638542"/>
                          <a:gd name="connsiteY39" fmla="*/ 866775 h 1147005"/>
                          <a:gd name="connsiteX40" fmla="*/ 133350 w 1638542"/>
                          <a:gd name="connsiteY40" fmla="*/ 942975 h 1147005"/>
                          <a:gd name="connsiteX41" fmla="*/ 152400 w 1638542"/>
                          <a:gd name="connsiteY41" fmla="*/ 971550 h 1147005"/>
                          <a:gd name="connsiteX42" fmla="*/ 171450 w 1638542"/>
                          <a:gd name="connsiteY42" fmla="*/ 1009650 h 1147005"/>
                          <a:gd name="connsiteX43" fmla="*/ 200025 w 1638542"/>
                          <a:gd name="connsiteY43" fmla="*/ 1028700 h 1147005"/>
                          <a:gd name="connsiteX44" fmla="*/ 276225 w 1638542"/>
                          <a:gd name="connsiteY44" fmla="*/ 990600 h 1147005"/>
                          <a:gd name="connsiteX45" fmla="*/ 342900 w 1638542"/>
                          <a:gd name="connsiteY45" fmla="*/ 971550 h 1147005"/>
                          <a:gd name="connsiteX46" fmla="*/ 371475 w 1638542"/>
                          <a:gd name="connsiteY46" fmla="*/ 962025 h 1147005"/>
                          <a:gd name="connsiteX47" fmla="*/ 400050 w 1638542"/>
                          <a:gd name="connsiteY47" fmla="*/ 942975 h 1147005"/>
                          <a:gd name="connsiteX48" fmla="*/ 428625 w 1638542"/>
                          <a:gd name="connsiteY48" fmla="*/ 933450 h 1147005"/>
                          <a:gd name="connsiteX49" fmla="*/ 457200 w 1638542"/>
                          <a:gd name="connsiteY49" fmla="*/ 914400 h 1147005"/>
                          <a:gd name="connsiteX50" fmla="*/ 523875 w 1638542"/>
                          <a:gd name="connsiteY50" fmla="*/ 895350 h 1147005"/>
                          <a:gd name="connsiteX51" fmla="*/ 571500 w 1638542"/>
                          <a:gd name="connsiteY51" fmla="*/ 866775 h 1147005"/>
                          <a:gd name="connsiteX52" fmla="*/ 828675 w 1638542"/>
                          <a:gd name="connsiteY52" fmla="*/ 866775 h 1147005"/>
                          <a:gd name="connsiteX53" fmla="*/ 828675 w 1638542"/>
                          <a:gd name="connsiteY53" fmla="*/ 990600 h 1147005"/>
                          <a:gd name="connsiteX54" fmla="*/ 828675 w 1638542"/>
                          <a:gd name="connsiteY54" fmla="*/ 1021110 h 1147005"/>
                          <a:gd name="connsiteX55" fmla="*/ 843915 w 1638542"/>
                          <a:gd name="connsiteY55" fmla="*/ 1057275 h 1147005"/>
                          <a:gd name="connsiteX56" fmla="*/ 895350 w 1638542"/>
                          <a:gd name="connsiteY56" fmla="*/ 1140840 h 1147005"/>
                          <a:gd name="connsiteX57" fmla="*/ 933450 w 1638542"/>
                          <a:gd name="connsiteY57" fmla="*/ 1019175 h 1147005"/>
                          <a:gd name="connsiteX58" fmla="*/ 914400 w 1638542"/>
                          <a:gd name="connsiteY58" fmla="*/ 990600 h 1147005"/>
                          <a:gd name="connsiteX59" fmla="*/ 933450 w 1638542"/>
                          <a:gd name="connsiteY59" fmla="*/ 1047750 h 1147005"/>
                          <a:gd name="connsiteX60" fmla="*/ 986790 w 1638542"/>
                          <a:gd name="connsiteY60" fmla="*/ 1116473 h 1147005"/>
                          <a:gd name="connsiteX61" fmla="*/ 1057275 w 1638542"/>
                          <a:gd name="connsiteY61" fmla="*/ 1143000 h 1147005"/>
                          <a:gd name="connsiteX62" fmla="*/ 1028700 w 1638542"/>
                          <a:gd name="connsiteY62" fmla="*/ 1009650 h 1147005"/>
                          <a:gd name="connsiteX63" fmla="*/ 1009650 w 1638542"/>
                          <a:gd name="connsiteY63" fmla="*/ 981075 h 1147005"/>
                          <a:gd name="connsiteX64" fmla="*/ 1028700 w 1638542"/>
                          <a:gd name="connsiteY64" fmla="*/ 876300 h 1147005"/>
                          <a:gd name="connsiteX65" fmla="*/ 1116056 w 1638542"/>
                          <a:gd name="connsiteY65" fmla="*/ 895616 h 1147005"/>
                          <a:gd name="connsiteX66" fmla="*/ 1240155 w 1638542"/>
                          <a:gd name="connsiteY66" fmla="*/ 912427 h 1147005"/>
                          <a:gd name="connsiteX67" fmla="*/ 1390650 w 1638542"/>
                          <a:gd name="connsiteY67" fmla="*/ 885825 h 1147005"/>
                          <a:gd name="connsiteX68" fmla="*/ 1485900 w 1638542"/>
                          <a:gd name="connsiteY68" fmla="*/ 838200 h 1147005"/>
                          <a:gd name="connsiteX69" fmla="*/ 1514475 w 1638542"/>
                          <a:gd name="connsiteY69" fmla="*/ 828675 h 1147005"/>
                          <a:gd name="connsiteX70" fmla="*/ 1552575 w 1638542"/>
                          <a:gd name="connsiteY70" fmla="*/ 771525 h 1147005"/>
                          <a:gd name="connsiteX71" fmla="*/ 1571625 w 1638542"/>
                          <a:gd name="connsiteY71" fmla="*/ 742950 h 1147005"/>
                          <a:gd name="connsiteX72" fmla="*/ 1581150 w 1638542"/>
                          <a:gd name="connsiteY72" fmla="*/ 704850 h 1147005"/>
                          <a:gd name="connsiteX73" fmla="*/ 1562100 w 1638542"/>
                          <a:gd name="connsiteY73" fmla="*/ 466725 h 1147005"/>
                          <a:gd name="connsiteX74" fmla="*/ 1552575 w 1638542"/>
                          <a:gd name="connsiteY74" fmla="*/ 438150 h 1147005"/>
                          <a:gd name="connsiteX75" fmla="*/ 1535430 w 1638542"/>
                          <a:gd name="connsiteY75" fmla="*/ 401947 h 1147005"/>
                          <a:gd name="connsiteX76" fmla="*/ 1514475 w 1638542"/>
                          <a:gd name="connsiteY76" fmla="*/ 371475 h 1147005"/>
                          <a:gd name="connsiteX77" fmla="*/ 1514475 w 1638542"/>
                          <a:gd name="connsiteY77" fmla="*/ 190500 h 1147005"/>
                          <a:gd name="connsiteX78" fmla="*/ 1533525 w 1638542"/>
                          <a:gd name="connsiteY78" fmla="*/ 161925 h 1147005"/>
                          <a:gd name="connsiteX79" fmla="*/ 1562100 w 1638542"/>
                          <a:gd name="connsiteY79" fmla="*/ 142875 h 1147005"/>
                          <a:gd name="connsiteX80" fmla="*/ 1600200 w 1638542"/>
                          <a:gd name="connsiteY80" fmla="*/ 114300 h 1147005"/>
                          <a:gd name="connsiteX81" fmla="*/ 1638300 w 1638542"/>
                          <a:gd name="connsiteY81" fmla="*/ 95250 h 1147005"/>
                          <a:gd name="connsiteX82" fmla="*/ 1590675 w 1638542"/>
                          <a:gd name="connsiteY82" fmla="*/ 51457 h 1147005"/>
                          <a:gd name="connsiteX0" fmla="*/ 1590675 w 1638542"/>
                          <a:gd name="connsiteY0" fmla="*/ 51457 h 1147005"/>
                          <a:gd name="connsiteX1" fmla="*/ 1600200 w 1638542"/>
                          <a:gd name="connsiteY1" fmla="*/ 57150 h 1147005"/>
                          <a:gd name="connsiteX2" fmla="*/ 1524000 w 1638542"/>
                          <a:gd name="connsiteY2" fmla="*/ 9562 h 1147005"/>
                          <a:gd name="connsiteX3" fmla="*/ 1457325 w 1638542"/>
                          <a:gd name="connsiteY3" fmla="*/ 0 h 1147005"/>
                          <a:gd name="connsiteX4" fmla="*/ 1409700 w 1638542"/>
                          <a:gd name="connsiteY4" fmla="*/ 9525 h 1147005"/>
                          <a:gd name="connsiteX5" fmla="*/ 1381125 w 1638542"/>
                          <a:gd name="connsiteY5" fmla="*/ 38100 h 1147005"/>
                          <a:gd name="connsiteX6" fmla="*/ 1350645 w 1638542"/>
                          <a:gd name="connsiteY6" fmla="*/ 74378 h 1147005"/>
                          <a:gd name="connsiteX7" fmla="*/ 1323975 w 1638542"/>
                          <a:gd name="connsiteY7" fmla="*/ 104775 h 1147005"/>
                          <a:gd name="connsiteX8" fmla="*/ 1314450 w 1638542"/>
                          <a:gd name="connsiteY8" fmla="*/ 142875 h 1147005"/>
                          <a:gd name="connsiteX9" fmla="*/ 1295400 w 1638542"/>
                          <a:gd name="connsiteY9" fmla="*/ 171450 h 1147005"/>
                          <a:gd name="connsiteX10" fmla="*/ 1266825 w 1638542"/>
                          <a:gd name="connsiteY10" fmla="*/ 219075 h 1147005"/>
                          <a:gd name="connsiteX11" fmla="*/ 1249680 w 1638542"/>
                          <a:gd name="connsiteY11" fmla="*/ 236265 h 1147005"/>
                          <a:gd name="connsiteX12" fmla="*/ 1219200 w 1638542"/>
                          <a:gd name="connsiteY12" fmla="*/ 276225 h 1147005"/>
                          <a:gd name="connsiteX13" fmla="*/ 1143000 w 1638542"/>
                          <a:gd name="connsiteY13" fmla="*/ 361950 h 1147005"/>
                          <a:gd name="connsiteX14" fmla="*/ 1114425 w 1638542"/>
                          <a:gd name="connsiteY14" fmla="*/ 371475 h 1147005"/>
                          <a:gd name="connsiteX15" fmla="*/ 1057275 w 1638542"/>
                          <a:gd name="connsiteY15" fmla="*/ 409575 h 1147005"/>
                          <a:gd name="connsiteX16" fmla="*/ 1028700 w 1638542"/>
                          <a:gd name="connsiteY16" fmla="*/ 428625 h 1147005"/>
                          <a:gd name="connsiteX17" fmla="*/ 923925 w 1638542"/>
                          <a:gd name="connsiteY17" fmla="*/ 466725 h 1147005"/>
                          <a:gd name="connsiteX18" fmla="*/ 619125 w 1638542"/>
                          <a:gd name="connsiteY18" fmla="*/ 457200 h 1147005"/>
                          <a:gd name="connsiteX19" fmla="*/ 628650 w 1638542"/>
                          <a:gd name="connsiteY19" fmla="*/ 476138 h 1147005"/>
                          <a:gd name="connsiteX20" fmla="*/ 533400 w 1638542"/>
                          <a:gd name="connsiteY20" fmla="*/ 409575 h 1147005"/>
                          <a:gd name="connsiteX21" fmla="*/ 495300 w 1638542"/>
                          <a:gd name="connsiteY21" fmla="*/ 371475 h 1147005"/>
                          <a:gd name="connsiteX22" fmla="*/ 485775 w 1638542"/>
                          <a:gd name="connsiteY22" fmla="*/ 342900 h 1147005"/>
                          <a:gd name="connsiteX23" fmla="*/ 466725 w 1638542"/>
                          <a:gd name="connsiteY23" fmla="*/ 304800 h 1147005"/>
                          <a:gd name="connsiteX24" fmla="*/ 409575 w 1638542"/>
                          <a:gd name="connsiteY24" fmla="*/ 228600 h 1147005"/>
                          <a:gd name="connsiteX25" fmla="*/ 381000 w 1638542"/>
                          <a:gd name="connsiteY25" fmla="*/ 219075 h 1147005"/>
                          <a:gd name="connsiteX26" fmla="*/ 352425 w 1638542"/>
                          <a:gd name="connsiteY26" fmla="*/ 161925 h 1147005"/>
                          <a:gd name="connsiteX27" fmla="*/ 323850 w 1638542"/>
                          <a:gd name="connsiteY27" fmla="*/ 152400 h 1147005"/>
                          <a:gd name="connsiteX28" fmla="*/ 209550 w 1638542"/>
                          <a:gd name="connsiteY28" fmla="*/ 161925 h 1147005"/>
                          <a:gd name="connsiteX29" fmla="*/ 142875 w 1638542"/>
                          <a:gd name="connsiteY29" fmla="*/ 209550 h 1147005"/>
                          <a:gd name="connsiteX30" fmla="*/ 76200 w 1638542"/>
                          <a:gd name="connsiteY30" fmla="*/ 285750 h 1147005"/>
                          <a:gd name="connsiteX31" fmla="*/ 66675 w 1638542"/>
                          <a:gd name="connsiteY31" fmla="*/ 314325 h 1147005"/>
                          <a:gd name="connsiteX32" fmla="*/ 47625 w 1638542"/>
                          <a:gd name="connsiteY32" fmla="*/ 342900 h 1147005"/>
                          <a:gd name="connsiteX33" fmla="*/ 19050 w 1638542"/>
                          <a:gd name="connsiteY33" fmla="*/ 390525 h 1147005"/>
                          <a:gd name="connsiteX34" fmla="*/ 9525 w 1638542"/>
                          <a:gd name="connsiteY34" fmla="*/ 466725 h 1147005"/>
                          <a:gd name="connsiteX35" fmla="*/ 0 w 1638542"/>
                          <a:gd name="connsiteY35" fmla="*/ 495300 h 1147005"/>
                          <a:gd name="connsiteX36" fmla="*/ 9525 w 1638542"/>
                          <a:gd name="connsiteY36" fmla="*/ 752475 h 1147005"/>
                          <a:gd name="connsiteX37" fmla="*/ 28575 w 1638542"/>
                          <a:gd name="connsiteY37" fmla="*/ 781050 h 1147005"/>
                          <a:gd name="connsiteX38" fmla="*/ 38100 w 1638542"/>
                          <a:gd name="connsiteY38" fmla="*/ 809625 h 1147005"/>
                          <a:gd name="connsiteX39" fmla="*/ 85725 w 1638542"/>
                          <a:gd name="connsiteY39" fmla="*/ 866775 h 1147005"/>
                          <a:gd name="connsiteX40" fmla="*/ 133350 w 1638542"/>
                          <a:gd name="connsiteY40" fmla="*/ 942975 h 1147005"/>
                          <a:gd name="connsiteX41" fmla="*/ 152400 w 1638542"/>
                          <a:gd name="connsiteY41" fmla="*/ 971550 h 1147005"/>
                          <a:gd name="connsiteX42" fmla="*/ 171450 w 1638542"/>
                          <a:gd name="connsiteY42" fmla="*/ 1009650 h 1147005"/>
                          <a:gd name="connsiteX43" fmla="*/ 200025 w 1638542"/>
                          <a:gd name="connsiteY43" fmla="*/ 1028700 h 1147005"/>
                          <a:gd name="connsiteX44" fmla="*/ 283845 w 1638542"/>
                          <a:gd name="connsiteY44" fmla="*/ 1003882 h 1147005"/>
                          <a:gd name="connsiteX45" fmla="*/ 342900 w 1638542"/>
                          <a:gd name="connsiteY45" fmla="*/ 971550 h 1147005"/>
                          <a:gd name="connsiteX46" fmla="*/ 371475 w 1638542"/>
                          <a:gd name="connsiteY46" fmla="*/ 962025 h 1147005"/>
                          <a:gd name="connsiteX47" fmla="*/ 400050 w 1638542"/>
                          <a:gd name="connsiteY47" fmla="*/ 942975 h 1147005"/>
                          <a:gd name="connsiteX48" fmla="*/ 428625 w 1638542"/>
                          <a:gd name="connsiteY48" fmla="*/ 933450 h 1147005"/>
                          <a:gd name="connsiteX49" fmla="*/ 457200 w 1638542"/>
                          <a:gd name="connsiteY49" fmla="*/ 914400 h 1147005"/>
                          <a:gd name="connsiteX50" fmla="*/ 523875 w 1638542"/>
                          <a:gd name="connsiteY50" fmla="*/ 895350 h 1147005"/>
                          <a:gd name="connsiteX51" fmla="*/ 571500 w 1638542"/>
                          <a:gd name="connsiteY51" fmla="*/ 866775 h 1147005"/>
                          <a:gd name="connsiteX52" fmla="*/ 828675 w 1638542"/>
                          <a:gd name="connsiteY52" fmla="*/ 866775 h 1147005"/>
                          <a:gd name="connsiteX53" fmla="*/ 828675 w 1638542"/>
                          <a:gd name="connsiteY53" fmla="*/ 990600 h 1147005"/>
                          <a:gd name="connsiteX54" fmla="*/ 828675 w 1638542"/>
                          <a:gd name="connsiteY54" fmla="*/ 1021110 h 1147005"/>
                          <a:gd name="connsiteX55" fmla="*/ 843915 w 1638542"/>
                          <a:gd name="connsiteY55" fmla="*/ 1057275 h 1147005"/>
                          <a:gd name="connsiteX56" fmla="*/ 895350 w 1638542"/>
                          <a:gd name="connsiteY56" fmla="*/ 1140840 h 1147005"/>
                          <a:gd name="connsiteX57" fmla="*/ 933450 w 1638542"/>
                          <a:gd name="connsiteY57" fmla="*/ 1019175 h 1147005"/>
                          <a:gd name="connsiteX58" fmla="*/ 914400 w 1638542"/>
                          <a:gd name="connsiteY58" fmla="*/ 990600 h 1147005"/>
                          <a:gd name="connsiteX59" fmla="*/ 933450 w 1638542"/>
                          <a:gd name="connsiteY59" fmla="*/ 1047750 h 1147005"/>
                          <a:gd name="connsiteX60" fmla="*/ 986790 w 1638542"/>
                          <a:gd name="connsiteY60" fmla="*/ 1116473 h 1147005"/>
                          <a:gd name="connsiteX61" fmla="*/ 1057275 w 1638542"/>
                          <a:gd name="connsiteY61" fmla="*/ 1143000 h 1147005"/>
                          <a:gd name="connsiteX62" fmla="*/ 1028700 w 1638542"/>
                          <a:gd name="connsiteY62" fmla="*/ 1009650 h 1147005"/>
                          <a:gd name="connsiteX63" fmla="*/ 1009650 w 1638542"/>
                          <a:gd name="connsiteY63" fmla="*/ 981075 h 1147005"/>
                          <a:gd name="connsiteX64" fmla="*/ 1028700 w 1638542"/>
                          <a:gd name="connsiteY64" fmla="*/ 876300 h 1147005"/>
                          <a:gd name="connsiteX65" fmla="*/ 1116056 w 1638542"/>
                          <a:gd name="connsiteY65" fmla="*/ 895616 h 1147005"/>
                          <a:gd name="connsiteX66" fmla="*/ 1240155 w 1638542"/>
                          <a:gd name="connsiteY66" fmla="*/ 912427 h 1147005"/>
                          <a:gd name="connsiteX67" fmla="*/ 1390650 w 1638542"/>
                          <a:gd name="connsiteY67" fmla="*/ 885825 h 1147005"/>
                          <a:gd name="connsiteX68" fmla="*/ 1485900 w 1638542"/>
                          <a:gd name="connsiteY68" fmla="*/ 838200 h 1147005"/>
                          <a:gd name="connsiteX69" fmla="*/ 1514475 w 1638542"/>
                          <a:gd name="connsiteY69" fmla="*/ 828675 h 1147005"/>
                          <a:gd name="connsiteX70" fmla="*/ 1552575 w 1638542"/>
                          <a:gd name="connsiteY70" fmla="*/ 771525 h 1147005"/>
                          <a:gd name="connsiteX71" fmla="*/ 1571625 w 1638542"/>
                          <a:gd name="connsiteY71" fmla="*/ 742950 h 1147005"/>
                          <a:gd name="connsiteX72" fmla="*/ 1581150 w 1638542"/>
                          <a:gd name="connsiteY72" fmla="*/ 704850 h 1147005"/>
                          <a:gd name="connsiteX73" fmla="*/ 1562100 w 1638542"/>
                          <a:gd name="connsiteY73" fmla="*/ 466725 h 1147005"/>
                          <a:gd name="connsiteX74" fmla="*/ 1552575 w 1638542"/>
                          <a:gd name="connsiteY74" fmla="*/ 438150 h 1147005"/>
                          <a:gd name="connsiteX75" fmla="*/ 1535430 w 1638542"/>
                          <a:gd name="connsiteY75" fmla="*/ 401947 h 1147005"/>
                          <a:gd name="connsiteX76" fmla="*/ 1514475 w 1638542"/>
                          <a:gd name="connsiteY76" fmla="*/ 371475 h 1147005"/>
                          <a:gd name="connsiteX77" fmla="*/ 1514475 w 1638542"/>
                          <a:gd name="connsiteY77" fmla="*/ 190500 h 1147005"/>
                          <a:gd name="connsiteX78" fmla="*/ 1533525 w 1638542"/>
                          <a:gd name="connsiteY78" fmla="*/ 161925 h 1147005"/>
                          <a:gd name="connsiteX79" fmla="*/ 1562100 w 1638542"/>
                          <a:gd name="connsiteY79" fmla="*/ 142875 h 1147005"/>
                          <a:gd name="connsiteX80" fmla="*/ 1600200 w 1638542"/>
                          <a:gd name="connsiteY80" fmla="*/ 114300 h 1147005"/>
                          <a:gd name="connsiteX81" fmla="*/ 1638300 w 1638542"/>
                          <a:gd name="connsiteY81" fmla="*/ 95250 h 1147005"/>
                          <a:gd name="connsiteX82" fmla="*/ 1590675 w 1638542"/>
                          <a:gd name="connsiteY82" fmla="*/ 51457 h 1147005"/>
                          <a:gd name="connsiteX0" fmla="*/ 1590675 w 1638542"/>
                          <a:gd name="connsiteY0" fmla="*/ 51457 h 1147005"/>
                          <a:gd name="connsiteX1" fmla="*/ 1600200 w 1638542"/>
                          <a:gd name="connsiteY1" fmla="*/ 57150 h 1147005"/>
                          <a:gd name="connsiteX2" fmla="*/ 1524000 w 1638542"/>
                          <a:gd name="connsiteY2" fmla="*/ 9562 h 1147005"/>
                          <a:gd name="connsiteX3" fmla="*/ 1457325 w 1638542"/>
                          <a:gd name="connsiteY3" fmla="*/ 0 h 1147005"/>
                          <a:gd name="connsiteX4" fmla="*/ 1409700 w 1638542"/>
                          <a:gd name="connsiteY4" fmla="*/ 9525 h 1147005"/>
                          <a:gd name="connsiteX5" fmla="*/ 1381125 w 1638542"/>
                          <a:gd name="connsiteY5" fmla="*/ 38100 h 1147005"/>
                          <a:gd name="connsiteX6" fmla="*/ 1350645 w 1638542"/>
                          <a:gd name="connsiteY6" fmla="*/ 74378 h 1147005"/>
                          <a:gd name="connsiteX7" fmla="*/ 1323975 w 1638542"/>
                          <a:gd name="connsiteY7" fmla="*/ 104775 h 1147005"/>
                          <a:gd name="connsiteX8" fmla="*/ 1314450 w 1638542"/>
                          <a:gd name="connsiteY8" fmla="*/ 142875 h 1147005"/>
                          <a:gd name="connsiteX9" fmla="*/ 1295400 w 1638542"/>
                          <a:gd name="connsiteY9" fmla="*/ 171450 h 1147005"/>
                          <a:gd name="connsiteX10" fmla="*/ 1266825 w 1638542"/>
                          <a:gd name="connsiteY10" fmla="*/ 219075 h 1147005"/>
                          <a:gd name="connsiteX11" fmla="*/ 1249680 w 1638542"/>
                          <a:gd name="connsiteY11" fmla="*/ 236265 h 1147005"/>
                          <a:gd name="connsiteX12" fmla="*/ 1219200 w 1638542"/>
                          <a:gd name="connsiteY12" fmla="*/ 276225 h 1147005"/>
                          <a:gd name="connsiteX13" fmla="*/ 1143000 w 1638542"/>
                          <a:gd name="connsiteY13" fmla="*/ 361950 h 1147005"/>
                          <a:gd name="connsiteX14" fmla="*/ 1114425 w 1638542"/>
                          <a:gd name="connsiteY14" fmla="*/ 371475 h 1147005"/>
                          <a:gd name="connsiteX15" fmla="*/ 1057275 w 1638542"/>
                          <a:gd name="connsiteY15" fmla="*/ 409575 h 1147005"/>
                          <a:gd name="connsiteX16" fmla="*/ 1028700 w 1638542"/>
                          <a:gd name="connsiteY16" fmla="*/ 428625 h 1147005"/>
                          <a:gd name="connsiteX17" fmla="*/ 923925 w 1638542"/>
                          <a:gd name="connsiteY17" fmla="*/ 466725 h 1147005"/>
                          <a:gd name="connsiteX18" fmla="*/ 619125 w 1638542"/>
                          <a:gd name="connsiteY18" fmla="*/ 457200 h 1147005"/>
                          <a:gd name="connsiteX19" fmla="*/ 628650 w 1638542"/>
                          <a:gd name="connsiteY19" fmla="*/ 476138 h 1147005"/>
                          <a:gd name="connsiteX20" fmla="*/ 533400 w 1638542"/>
                          <a:gd name="connsiteY20" fmla="*/ 409575 h 1147005"/>
                          <a:gd name="connsiteX21" fmla="*/ 495300 w 1638542"/>
                          <a:gd name="connsiteY21" fmla="*/ 371475 h 1147005"/>
                          <a:gd name="connsiteX22" fmla="*/ 485775 w 1638542"/>
                          <a:gd name="connsiteY22" fmla="*/ 342900 h 1147005"/>
                          <a:gd name="connsiteX23" fmla="*/ 466725 w 1638542"/>
                          <a:gd name="connsiteY23" fmla="*/ 304800 h 1147005"/>
                          <a:gd name="connsiteX24" fmla="*/ 409575 w 1638542"/>
                          <a:gd name="connsiteY24" fmla="*/ 228600 h 1147005"/>
                          <a:gd name="connsiteX25" fmla="*/ 381000 w 1638542"/>
                          <a:gd name="connsiteY25" fmla="*/ 219075 h 1147005"/>
                          <a:gd name="connsiteX26" fmla="*/ 352425 w 1638542"/>
                          <a:gd name="connsiteY26" fmla="*/ 161925 h 1147005"/>
                          <a:gd name="connsiteX27" fmla="*/ 323850 w 1638542"/>
                          <a:gd name="connsiteY27" fmla="*/ 152400 h 1147005"/>
                          <a:gd name="connsiteX28" fmla="*/ 209550 w 1638542"/>
                          <a:gd name="connsiteY28" fmla="*/ 161925 h 1147005"/>
                          <a:gd name="connsiteX29" fmla="*/ 142875 w 1638542"/>
                          <a:gd name="connsiteY29" fmla="*/ 209550 h 1147005"/>
                          <a:gd name="connsiteX30" fmla="*/ 76200 w 1638542"/>
                          <a:gd name="connsiteY30" fmla="*/ 285750 h 1147005"/>
                          <a:gd name="connsiteX31" fmla="*/ 66675 w 1638542"/>
                          <a:gd name="connsiteY31" fmla="*/ 314325 h 1147005"/>
                          <a:gd name="connsiteX32" fmla="*/ 47625 w 1638542"/>
                          <a:gd name="connsiteY32" fmla="*/ 342900 h 1147005"/>
                          <a:gd name="connsiteX33" fmla="*/ 19050 w 1638542"/>
                          <a:gd name="connsiteY33" fmla="*/ 390525 h 1147005"/>
                          <a:gd name="connsiteX34" fmla="*/ 9525 w 1638542"/>
                          <a:gd name="connsiteY34" fmla="*/ 466725 h 1147005"/>
                          <a:gd name="connsiteX35" fmla="*/ 0 w 1638542"/>
                          <a:gd name="connsiteY35" fmla="*/ 495300 h 1147005"/>
                          <a:gd name="connsiteX36" fmla="*/ 9525 w 1638542"/>
                          <a:gd name="connsiteY36" fmla="*/ 752475 h 1147005"/>
                          <a:gd name="connsiteX37" fmla="*/ 28575 w 1638542"/>
                          <a:gd name="connsiteY37" fmla="*/ 781050 h 1147005"/>
                          <a:gd name="connsiteX38" fmla="*/ 38100 w 1638542"/>
                          <a:gd name="connsiteY38" fmla="*/ 809625 h 1147005"/>
                          <a:gd name="connsiteX39" fmla="*/ 85725 w 1638542"/>
                          <a:gd name="connsiteY39" fmla="*/ 866775 h 1147005"/>
                          <a:gd name="connsiteX40" fmla="*/ 133350 w 1638542"/>
                          <a:gd name="connsiteY40" fmla="*/ 942975 h 1147005"/>
                          <a:gd name="connsiteX41" fmla="*/ 152400 w 1638542"/>
                          <a:gd name="connsiteY41" fmla="*/ 971550 h 1147005"/>
                          <a:gd name="connsiteX42" fmla="*/ 171450 w 1638542"/>
                          <a:gd name="connsiteY42" fmla="*/ 1009650 h 1147005"/>
                          <a:gd name="connsiteX43" fmla="*/ 209550 w 1638542"/>
                          <a:gd name="connsiteY43" fmla="*/ 1041983 h 1147005"/>
                          <a:gd name="connsiteX44" fmla="*/ 283845 w 1638542"/>
                          <a:gd name="connsiteY44" fmla="*/ 1003882 h 1147005"/>
                          <a:gd name="connsiteX45" fmla="*/ 342900 w 1638542"/>
                          <a:gd name="connsiteY45" fmla="*/ 971550 h 1147005"/>
                          <a:gd name="connsiteX46" fmla="*/ 371475 w 1638542"/>
                          <a:gd name="connsiteY46" fmla="*/ 962025 h 1147005"/>
                          <a:gd name="connsiteX47" fmla="*/ 400050 w 1638542"/>
                          <a:gd name="connsiteY47" fmla="*/ 942975 h 1147005"/>
                          <a:gd name="connsiteX48" fmla="*/ 428625 w 1638542"/>
                          <a:gd name="connsiteY48" fmla="*/ 933450 h 1147005"/>
                          <a:gd name="connsiteX49" fmla="*/ 457200 w 1638542"/>
                          <a:gd name="connsiteY49" fmla="*/ 914400 h 1147005"/>
                          <a:gd name="connsiteX50" fmla="*/ 523875 w 1638542"/>
                          <a:gd name="connsiteY50" fmla="*/ 895350 h 1147005"/>
                          <a:gd name="connsiteX51" fmla="*/ 571500 w 1638542"/>
                          <a:gd name="connsiteY51" fmla="*/ 866775 h 1147005"/>
                          <a:gd name="connsiteX52" fmla="*/ 828675 w 1638542"/>
                          <a:gd name="connsiteY52" fmla="*/ 866775 h 1147005"/>
                          <a:gd name="connsiteX53" fmla="*/ 828675 w 1638542"/>
                          <a:gd name="connsiteY53" fmla="*/ 990600 h 1147005"/>
                          <a:gd name="connsiteX54" fmla="*/ 828675 w 1638542"/>
                          <a:gd name="connsiteY54" fmla="*/ 1021110 h 1147005"/>
                          <a:gd name="connsiteX55" fmla="*/ 843915 w 1638542"/>
                          <a:gd name="connsiteY55" fmla="*/ 1057275 h 1147005"/>
                          <a:gd name="connsiteX56" fmla="*/ 895350 w 1638542"/>
                          <a:gd name="connsiteY56" fmla="*/ 1140840 h 1147005"/>
                          <a:gd name="connsiteX57" fmla="*/ 933450 w 1638542"/>
                          <a:gd name="connsiteY57" fmla="*/ 1019175 h 1147005"/>
                          <a:gd name="connsiteX58" fmla="*/ 914400 w 1638542"/>
                          <a:gd name="connsiteY58" fmla="*/ 990600 h 1147005"/>
                          <a:gd name="connsiteX59" fmla="*/ 933450 w 1638542"/>
                          <a:gd name="connsiteY59" fmla="*/ 1047750 h 1147005"/>
                          <a:gd name="connsiteX60" fmla="*/ 986790 w 1638542"/>
                          <a:gd name="connsiteY60" fmla="*/ 1116473 h 1147005"/>
                          <a:gd name="connsiteX61" fmla="*/ 1057275 w 1638542"/>
                          <a:gd name="connsiteY61" fmla="*/ 1143000 h 1147005"/>
                          <a:gd name="connsiteX62" fmla="*/ 1028700 w 1638542"/>
                          <a:gd name="connsiteY62" fmla="*/ 1009650 h 1147005"/>
                          <a:gd name="connsiteX63" fmla="*/ 1009650 w 1638542"/>
                          <a:gd name="connsiteY63" fmla="*/ 981075 h 1147005"/>
                          <a:gd name="connsiteX64" fmla="*/ 1028700 w 1638542"/>
                          <a:gd name="connsiteY64" fmla="*/ 876300 h 1147005"/>
                          <a:gd name="connsiteX65" fmla="*/ 1116056 w 1638542"/>
                          <a:gd name="connsiteY65" fmla="*/ 895616 h 1147005"/>
                          <a:gd name="connsiteX66" fmla="*/ 1240155 w 1638542"/>
                          <a:gd name="connsiteY66" fmla="*/ 912427 h 1147005"/>
                          <a:gd name="connsiteX67" fmla="*/ 1390650 w 1638542"/>
                          <a:gd name="connsiteY67" fmla="*/ 885825 h 1147005"/>
                          <a:gd name="connsiteX68" fmla="*/ 1485900 w 1638542"/>
                          <a:gd name="connsiteY68" fmla="*/ 838200 h 1147005"/>
                          <a:gd name="connsiteX69" fmla="*/ 1514475 w 1638542"/>
                          <a:gd name="connsiteY69" fmla="*/ 828675 h 1147005"/>
                          <a:gd name="connsiteX70" fmla="*/ 1552575 w 1638542"/>
                          <a:gd name="connsiteY70" fmla="*/ 771525 h 1147005"/>
                          <a:gd name="connsiteX71" fmla="*/ 1571625 w 1638542"/>
                          <a:gd name="connsiteY71" fmla="*/ 742950 h 1147005"/>
                          <a:gd name="connsiteX72" fmla="*/ 1581150 w 1638542"/>
                          <a:gd name="connsiteY72" fmla="*/ 704850 h 1147005"/>
                          <a:gd name="connsiteX73" fmla="*/ 1562100 w 1638542"/>
                          <a:gd name="connsiteY73" fmla="*/ 466725 h 1147005"/>
                          <a:gd name="connsiteX74" fmla="*/ 1552575 w 1638542"/>
                          <a:gd name="connsiteY74" fmla="*/ 438150 h 1147005"/>
                          <a:gd name="connsiteX75" fmla="*/ 1535430 w 1638542"/>
                          <a:gd name="connsiteY75" fmla="*/ 401947 h 1147005"/>
                          <a:gd name="connsiteX76" fmla="*/ 1514475 w 1638542"/>
                          <a:gd name="connsiteY76" fmla="*/ 371475 h 1147005"/>
                          <a:gd name="connsiteX77" fmla="*/ 1514475 w 1638542"/>
                          <a:gd name="connsiteY77" fmla="*/ 190500 h 1147005"/>
                          <a:gd name="connsiteX78" fmla="*/ 1533525 w 1638542"/>
                          <a:gd name="connsiteY78" fmla="*/ 161925 h 1147005"/>
                          <a:gd name="connsiteX79" fmla="*/ 1562100 w 1638542"/>
                          <a:gd name="connsiteY79" fmla="*/ 142875 h 1147005"/>
                          <a:gd name="connsiteX80" fmla="*/ 1600200 w 1638542"/>
                          <a:gd name="connsiteY80" fmla="*/ 114300 h 1147005"/>
                          <a:gd name="connsiteX81" fmla="*/ 1638300 w 1638542"/>
                          <a:gd name="connsiteY81" fmla="*/ 95250 h 1147005"/>
                          <a:gd name="connsiteX82" fmla="*/ 1590675 w 1638542"/>
                          <a:gd name="connsiteY82" fmla="*/ 51457 h 1147005"/>
                          <a:gd name="connsiteX0" fmla="*/ 1590675 w 1638542"/>
                          <a:gd name="connsiteY0" fmla="*/ 51457 h 1147005"/>
                          <a:gd name="connsiteX1" fmla="*/ 1600200 w 1638542"/>
                          <a:gd name="connsiteY1" fmla="*/ 57150 h 1147005"/>
                          <a:gd name="connsiteX2" fmla="*/ 1524000 w 1638542"/>
                          <a:gd name="connsiteY2" fmla="*/ 9562 h 1147005"/>
                          <a:gd name="connsiteX3" fmla="*/ 1457325 w 1638542"/>
                          <a:gd name="connsiteY3" fmla="*/ 0 h 1147005"/>
                          <a:gd name="connsiteX4" fmla="*/ 1409700 w 1638542"/>
                          <a:gd name="connsiteY4" fmla="*/ 9525 h 1147005"/>
                          <a:gd name="connsiteX5" fmla="*/ 1381125 w 1638542"/>
                          <a:gd name="connsiteY5" fmla="*/ 38100 h 1147005"/>
                          <a:gd name="connsiteX6" fmla="*/ 1350645 w 1638542"/>
                          <a:gd name="connsiteY6" fmla="*/ 74378 h 1147005"/>
                          <a:gd name="connsiteX7" fmla="*/ 1323975 w 1638542"/>
                          <a:gd name="connsiteY7" fmla="*/ 104775 h 1147005"/>
                          <a:gd name="connsiteX8" fmla="*/ 1314450 w 1638542"/>
                          <a:gd name="connsiteY8" fmla="*/ 142875 h 1147005"/>
                          <a:gd name="connsiteX9" fmla="*/ 1295400 w 1638542"/>
                          <a:gd name="connsiteY9" fmla="*/ 171450 h 1147005"/>
                          <a:gd name="connsiteX10" fmla="*/ 1266825 w 1638542"/>
                          <a:gd name="connsiteY10" fmla="*/ 219075 h 1147005"/>
                          <a:gd name="connsiteX11" fmla="*/ 1249680 w 1638542"/>
                          <a:gd name="connsiteY11" fmla="*/ 236265 h 1147005"/>
                          <a:gd name="connsiteX12" fmla="*/ 1219200 w 1638542"/>
                          <a:gd name="connsiteY12" fmla="*/ 276225 h 1147005"/>
                          <a:gd name="connsiteX13" fmla="*/ 1143000 w 1638542"/>
                          <a:gd name="connsiteY13" fmla="*/ 361950 h 1147005"/>
                          <a:gd name="connsiteX14" fmla="*/ 1114425 w 1638542"/>
                          <a:gd name="connsiteY14" fmla="*/ 371475 h 1147005"/>
                          <a:gd name="connsiteX15" fmla="*/ 1057275 w 1638542"/>
                          <a:gd name="connsiteY15" fmla="*/ 409575 h 1147005"/>
                          <a:gd name="connsiteX16" fmla="*/ 1028700 w 1638542"/>
                          <a:gd name="connsiteY16" fmla="*/ 428625 h 1147005"/>
                          <a:gd name="connsiteX17" fmla="*/ 923925 w 1638542"/>
                          <a:gd name="connsiteY17" fmla="*/ 466725 h 1147005"/>
                          <a:gd name="connsiteX18" fmla="*/ 619125 w 1638542"/>
                          <a:gd name="connsiteY18" fmla="*/ 457200 h 1147005"/>
                          <a:gd name="connsiteX19" fmla="*/ 628650 w 1638542"/>
                          <a:gd name="connsiteY19" fmla="*/ 476138 h 1147005"/>
                          <a:gd name="connsiteX20" fmla="*/ 533400 w 1638542"/>
                          <a:gd name="connsiteY20" fmla="*/ 409575 h 1147005"/>
                          <a:gd name="connsiteX21" fmla="*/ 495300 w 1638542"/>
                          <a:gd name="connsiteY21" fmla="*/ 371475 h 1147005"/>
                          <a:gd name="connsiteX22" fmla="*/ 485775 w 1638542"/>
                          <a:gd name="connsiteY22" fmla="*/ 342900 h 1147005"/>
                          <a:gd name="connsiteX23" fmla="*/ 466725 w 1638542"/>
                          <a:gd name="connsiteY23" fmla="*/ 304800 h 1147005"/>
                          <a:gd name="connsiteX24" fmla="*/ 409575 w 1638542"/>
                          <a:gd name="connsiteY24" fmla="*/ 228600 h 1147005"/>
                          <a:gd name="connsiteX25" fmla="*/ 381000 w 1638542"/>
                          <a:gd name="connsiteY25" fmla="*/ 219075 h 1147005"/>
                          <a:gd name="connsiteX26" fmla="*/ 352425 w 1638542"/>
                          <a:gd name="connsiteY26" fmla="*/ 161925 h 1147005"/>
                          <a:gd name="connsiteX27" fmla="*/ 323850 w 1638542"/>
                          <a:gd name="connsiteY27" fmla="*/ 152400 h 1147005"/>
                          <a:gd name="connsiteX28" fmla="*/ 209550 w 1638542"/>
                          <a:gd name="connsiteY28" fmla="*/ 161925 h 1147005"/>
                          <a:gd name="connsiteX29" fmla="*/ 142875 w 1638542"/>
                          <a:gd name="connsiteY29" fmla="*/ 209550 h 1147005"/>
                          <a:gd name="connsiteX30" fmla="*/ 76200 w 1638542"/>
                          <a:gd name="connsiteY30" fmla="*/ 285750 h 1147005"/>
                          <a:gd name="connsiteX31" fmla="*/ 66675 w 1638542"/>
                          <a:gd name="connsiteY31" fmla="*/ 314325 h 1147005"/>
                          <a:gd name="connsiteX32" fmla="*/ 47625 w 1638542"/>
                          <a:gd name="connsiteY32" fmla="*/ 342900 h 1147005"/>
                          <a:gd name="connsiteX33" fmla="*/ 19050 w 1638542"/>
                          <a:gd name="connsiteY33" fmla="*/ 390525 h 1147005"/>
                          <a:gd name="connsiteX34" fmla="*/ 9525 w 1638542"/>
                          <a:gd name="connsiteY34" fmla="*/ 466725 h 1147005"/>
                          <a:gd name="connsiteX35" fmla="*/ 0 w 1638542"/>
                          <a:gd name="connsiteY35" fmla="*/ 495300 h 1147005"/>
                          <a:gd name="connsiteX36" fmla="*/ 9525 w 1638542"/>
                          <a:gd name="connsiteY36" fmla="*/ 752475 h 1147005"/>
                          <a:gd name="connsiteX37" fmla="*/ 28575 w 1638542"/>
                          <a:gd name="connsiteY37" fmla="*/ 781050 h 1147005"/>
                          <a:gd name="connsiteX38" fmla="*/ 38100 w 1638542"/>
                          <a:gd name="connsiteY38" fmla="*/ 809625 h 1147005"/>
                          <a:gd name="connsiteX39" fmla="*/ 85725 w 1638542"/>
                          <a:gd name="connsiteY39" fmla="*/ 866775 h 1147005"/>
                          <a:gd name="connsiteX40" fmla="*/ 133350 w 1638542"/>
                          <a:gd name="connsiteY40" fmla="*/ 942975 h 1147005"/>
                          <a:gd name="connsiteX41" fmla="*/ 152400 w 1638542"/>
                          <a:gd name="connsiteY41" fmla="*/ 971550 h 1147005"/>
                          <a:gd name="connsiteX42" fmla="*/ 171450 w 1638542"/>
                          <a:gd name="connsiteY42" fmla="*/ 1009650 h 1147005"/>
                          <a:gd name="connsiteX43" fmla="*/ 209550 w 1638542"/>
                          <a:gd name="connsiteY43" fmla="*/ 1041983 h 1147005"/>
                          <a:gd name="connsiteX44" fmla="*/ 293370 w 1638542"/>
                          <a:gd name="connsiteY44" fmla="*/ 996292 h 1147005"/>
                          <a:gd name="connsiteX45" fmla="*/ 342900 w 1638542"/>
                          <a:gd name="connsiteY45" fmla="*/ 971550 h 1147005"/>
                          <a:gd name="connsiteX46" fmla="*/ 371475 w 1638542"/>
                          <a:gd name="connsiteY46" fmla="*/ 962025 h 1147005"/>
                          <a:gd name="connsiteX47" fmla="*/ 400050 w 1638542"/>
                          <a:gd name="connsiteY47" fmla="*/ 942975 h 1147005"/>
                          <a:gd name="connsiteX48" fmla="*/ 428625 w 1638542"/>
                          <a:gd name="connsiteY48" fmla="*/ 933450 h 1147005"/>
                          <a:gd name="connsiteX49" fmla="*/ 457200 w 1638542"/>
                          <a:gd name="connsiteY49" fmla="*/ 914400 h 1147005"/>
                          <a:gd name="connsiteX50" fmla="*/ 523875 w 1638542"/>
                          <a:gd name="connsiteY50" fmla="*/ 895350 h 1147005"/>
                          <a:gd name="connsiteX51" fmla="*/ 571500 w 1638542"/>
                          <a:gd name="connsiteY51" fmla="*/ 866775 h 1147005"/>
                          <a:gd name="connsiteX52" fmla="*/ 828675 w 1638542"/>
                          <a:gd name="connsiteY52" fmla="*/ 866775 h 1147005"/>
                          <a:gd name="connsiteX53" fmla="*/ 828675 w 1638542"/>
                          <a:gd name="connsiteY53" fmla="*/ 990600 h 1147005"/>
                          <a:gd name="connsiteX54" fmla="*/ 828675 w 1638542"/>
                          <a:gd name="connsiteY54" fmla="*/ 1021110 h 1147005"/>
                          <a:gd name="connsiteX55" fmla="*/ 843915 w 1638542"/>
                          <a:gd name="connsiteY55" fmla="*/ 1057275 h 1147005"/>
                          <a:gd name="connsiteX56" fmla="*/ 895350 w 1638542"/>
                          <a:gd name="connsiteY56" fmla="*/ 1140840 h 1147005"/>
                          <a:gd name="connsiteX57" fmla="*/ 933450 w 1638542"/>
                          <a:gd name="connsiteY57" fmla="*/ 1019175 h 1147005"/>
                          <a:gd name="connsiteX58" fmla="*/ 914400 w 1638542"/>
                          <a:gd name="connsiteY58" fmla="*/ 990600 h 1147005"/>
                          <a:gd name="connsiteX59" fmla="*/ 933450 w 1638542"/>
                          <a:gd name="connsiteY59" fmla="*/ 1047750 h 1147005"/>
                          <a:gd name="connsiteX60" fmla="*/ 986790 w 1638542"/>
                          <a:gd name="connsiteY60" fmla="*/ 1116473 h 1147005"/>
                          <a:gd name="connsiteX61" fmla="*/ 1057275 w 1638542"/>
                          <a:gd name="connsiteY61" fmla="*/ 1143000 h 1147005"/>
                          <a:gd name="connsiteX62" fmla="*/ 1028700 w 1638542"/>
                          <a:gd name="connsiteY62" fmla="*/ 1009650 h 1147005"/>
                          <a:gd name="connsiteX63" fmla="*/ 1009650 w 1638542"/>
                          <a:gd name="connsiteY63" fmla="*/ 981075 h 1147005"/>
                          <a:gd name="connsiteX64" fmla="*/ 1028700 w 1638542"/>
                          <a:gd name="connsiteY64" fmla="*/ 876300 h 1147005"/>
                          <a:gd name="connsiteX65" fmla="*/ 1116056 w 1638542"/>
                          <a:gd name="connsiteY65" fmla="*/ 895616 h 1147005"/>
                          <a:gd name="connsiteX66" fmla="*/ 1240155 w 1638542"/>
                          <a:gd name="connsiteY66" fmla="*/ 912427 h 1147005"/>
                          <a:gd name="connsiteX67" fmla="*/ 1390650 w 1638542"/>
                          <a:gd name="connsiteY67" fmla="*/ 885825 h 1147005"/>
                          <a:gd name="connsiteX68" fmla="*/ 1485900 w 1638542"/>
                          <a:gd name="connsiteY68" fmla="*/ 838200 h 1147005"/>
                          <a:gd name="connsiteX69" fmla="*/ 1514475 w 1638542"/>
                          <a:gd name="connsiteY69" fmla="*/ 828675 h 1147005"/>
                          <a:gd name="connsiteX70" fmla="*/ 1552575 w 1638542"/>
                          <a:gd name="connsiteY70" fmla="*/ 771525 h 1147005"/>
                          <a:gd name="connsiteX71" fmla="*/ 1571625 w 1638542"/>
                          <a:gd name="connsiteY71" fmla="*/ 742950 h 1147005"/>
                          <a:gd name="connsiteX72" fmla="*/ 1581150 w 1638542"/>
                          <a:gd name="connsiteY72" fmla="*/ 704850 h 1147005"/>
                          <a:gd name="connsiteX73" fmla="*/ 1562100 w 1638542"/>
                          <a:gd name="connsiteY73" fmla="*/ 466725 h 1147005"/>
                          <a:gd name="connsiteX74" fmla="*/ 1552575 w 1638542"/>
                          <a:gd name="connsiteY74" fmla="*/ 438150 h 1147005"/>
                          <a:gd name="connsiteX75" fmla="*/ 1535430 w 1638542"/>
                          <a:gd name="connsiteY75" fmla="*/ 401947 h 1147005"/>
                          <a:gd name="connsiteX76" fmla="*/ 1514475 w 1638542"/>
                          <a:gd name="connsiteY76" fmla="*/ 371475 h 1147005"/>
                          <a:gd name="connsiteX77" fmla="*/ 1514475 w 1638542"/>
                          <a:gd name="connsiteY77" fmla="*/ 190500 h 1147005"/>
                          <a:gd name="connsiteX78" fmla="*/ 1533525 w 1638542"/>
                          <a:gd name="connsiteY78" fmla="*/ 161925 h 1147005"/>
                          <a:gd name="connsiteX79" fmla="*/ 1562100 w 1638542"/>
                          <a:gd name="connsiteY79" fmla="*/ 142875 h 1147005"/>
                          <a:gd name="connsiteX80" fmla="*/ 1600200 w 1638542"/>
                          <a:gd name="connsiteY80" fmla="*/ 114300 h 1147005"/>
                          <a:gd name="connsiteX81" fmla="*/ 1638300 w 1638542"/>
                          <a:gd name="connsiteY81" fmla="*/ 95250 h 1147005"/>
                          <a:gd name="connsiteX82" fmla="*/ 1590675 w 1638542"/>
                          <a:gd name="connsiteY82" fmla="*/ 51457 h 1147005"/>
                          <a:gd name="connsiteX0" fmla="*/ 1590675 w 1638542"/>
                          <a:gd name="connsiteY0" fmla="*/ 51457 h 1147005"/>
                          <a:gd name="connsiteX1" fmla="*/ 1600200 w 1638542"/>
                          <a:gd name="connsiteY1" fmla="*/ 57150 h 1147005"/>
                          <a:gd name="connsiteX2" fmla="*/ 1524000 w 1638542"/>
                          <a:gd name="connsiteY2" fmla="*/ 9562 h 1147005"/>
                          <a:gd name="connsiteX3" fmla="*/ 1457325 w 1638542"/>
                          <a:gd name="connsiteY3" fmla="*/ 0 h 1147005"/>
                          <a:gd name="connsiteX4" fmla="*/ 1409700 w 1638542"/>
                          <a:gd name="connsiteY4" fmla="*/ 9525 h 1147005"/>
                          <a:gd name="connsiteX5" fmla="*/ 1381125 w 1638542"/>
                          <a:gd name="connsiteY5" fmla="*/ 38100 h 1147005"/>
                          <a:gd name="connsiteX6" fmla="*/ 1350645 w 1638542"/>
                          <a:gd name="connsiteY6" fmla="*/ 74378 h 1147005"/>
                          <a:gd name="connsiteX7" fmla="*/ 1323975 w 1638542"/>
                          <a:gd name="connsiteY7" fmla="*/ 104775 h 1147005"/>
                          <a:gd name="connsiteX8" fmla="*/ 1314450 w 1638542"/>
                          <a:gd name="connsiteY8" fmla="*/ 142875 h 1147005"/>
                          <a:gd name="connsiteX9" fmla="*/ 1295400 w 1638542"/>
                          <a:gd name="connsiteY9" fmla="*/ 171450 h 1147005"/>
                          <a:gd name="connsiteX10" fmla="*/ 1266825 w 1638542"/>
                          <a:gd name="connsiteY10" fmla="*/ 219075 h 1147005"/>
                          <a:gd name="connsiteX11" fmla="*/ 1249680 w 1638542"/>
                          <a:gd name="connsiteY11" fmla="*/ 236265 h 1147005"/>
                          <a:gd name="connsiteX12" fmla="*/ 1219200 w 1638542"/>
                          <a:gd name="connsiteY12" fmla="*/ 276225 h 1147005"/>
                          <a:gd name="connsiteX13" fmla="*/ 1143000 w 1638542"/>
                          <a:gd name="connsiteY13" fmla="*/ 361950 h 1147005"/>
                          <a:gd name="connsiteX14" fmla="*/ 1114425 w 1638542"/>
                          <a:gd name="connsiteY14" fmla="*/ 371475 h 1147005"/>
                          <a:gd name="connsiteX15" fmla="*/ 1057275 w 1638542"/>
                          <a:gd name="connsiteY15" fmla="*/ 409575 h 1147005"/>
                          <a:gd name="connsiteX16" fmla="*/ 1028700 w 1638542"/>
                          <a:gd name="connsiteY16" fmla="*/ 428625 h 1147005"/>
                          <a:gd name="connsiteX17" fmla="*/ 923925 w 1638542"/>
                          <a:gd name="connsiteY17" fmla="*/ 466725 h 1147005"/>
                          <a:gd name="connsiteX18" fmla="*/ 619125 w 1638542"/>
                          <a:gd name="connsiteY18" fmla="*/ 457200 h 1147005"/>
                          <a:gd name="connsiteX19" fmla="*/ 596265 w 1638542"/>
                          <a:gd name="connsiteY19" fmla="*/ 445778 h 1147005"/>
                          <a:gd name="connsiteX20" fmla="*/ 533400 w 1638542"/>
                          <a:gd name="connsiteY20" fmla="*/ 409575 h 1147005"/>
                          <a:gd name="connsiteX21" fmla="*/ 495300 w 1638542"/>
                          <a:gd name="connsiteY21" fmla="*/ 371475 h 1147005"/>
                          <a:gd name="connsiteX22" fmla="*/ 485775 w 1638542"/>
                          <a:gd name="connsiteY22" fmla="*/ 342900 h 1147005"/>
                          <a:gd name="connsiteX23" fmla="*/ 466725 w 1638542"/>
                          <a:gd name="connsiteY23" fmla="*/ 304800 h 1147005"/>
                          <a:gd name="connsiteX24" fmla="*/ 409575 w 1638542"/>
                          <a:gd name="connsiteY24" fmla="*/ 228600 h 1147005"/>
                          <a:gd name="connsiteX25" fmla="*/ 381000 w 1638542"/>
                          <a:gd name="connsiteY25" fmla="*/ 219075 h 1147005"/>
                          <a:gd name="connsiteX26" fmla="*/ 352425 w 1638542"/>
                          <a:gd name="connsiteY26" fmla="*/ 161925 h 1147005"/>
                          <a:gd name="connsiteX27" fmla="*/ 323850 w 1638542"/>
                          <a:gd name="connsiteY27" fmla="*/ 152400 h 1147005"/>
                          <a:gd name="connsiteX28" fmla="*/ 209550 w 1638542"/>
                          <a:gd name="connsiteY28" fmla="*/ 161925 h 1147005"/>
                          <a:gd name="connsiteX29" fmla="*/ 142875 w 1638542"/>
                          <a:gd name="connsiteY29" fmla="*/ 209550 h 1147005"/>
                          <a:gd name="connsiteX30" fmla="*/ 76200 w 1638542"/>
                          <a:gd name="connsiteY30" fmla="*/ 285750 h 1147005"/>
                          <a:gd name="connsiteX31" fmla="*/ 66675 w 1638542"/>
                          <a:gd name="connsiteY31" fmla="*/ 314325 h 1147005"/>
                          <a:gd name="connsiteX32" fmla="*/ 47625 w 1638542"/>
                          <a:gd name="connsiteY32" fmla="*/ 342900 h 1147005"/>
                          <a:gd name="connsiteX33" fmla="*/ 19050 w 1638542"/>
                          <a:gd name="connsiteY33" fmla="*/ 390525 h 1147005"/>
                          <a:gd name="connsiteX34" fmla="*/ 9525 w 1638542"/>
                          <a:gd name="connsiteY34" fmla="*/ 466725 h 1147005"/>
                          <a:gd name="connsiteX35" fmla="*/ 0 w 1638542"/>
                          <a:gd name="connsiteY35" fmla="*/ 495300 h 1147005"/>
                          <a:gd name="connsiteX36" fmla="*/ 9525 w 1638542"/>
                          <a:gd name="connsiteY36" fmla="*/ 752475 h 1147005"/>
                          <a:gd name="connsiteX37" fmla="*/ 28575 w 1638542"/>
                          <a:gd name="connsiteY37" fmla="*/ 781050 h 1147005"/>
                          <a:gd name="connsiteX38" fmla="*/ 38100 w 1638542"/>
                          <a:gd name="connsiteY38" fmla="*/ 809625 h 1147005"/>
                          <a:gd name="connsiteX39" fmla="*/ 85725 w 1638542"/>
                          <a:gd name="connsiteY39" fmla="*/ 866775 h 1147005"/>
                          <a:gd name="connsiteX40" fmla="*/ 133350 w 1638542"/>
                          <a:gd name="connsiteY40" fmla="*/ 942975 h 1147005"/>
                          <a:gd name="connsiteX41" fmla="*/ 152400 w 1638542"/>
                          <a:gd name="connsiteY41" fmla="*/ 971550 h 1147005"/>
                          <a:gd name="connsiteX42" fmla="*/ 171450 w 1638542"/>
                          <a:gd name="connsiteY42" fmla="*/ 1009650 h 1147005"/>
                          <a:gd name="connsiteX43" fmla="*/ 209550 w 1638542"/>
                          <a:gd name="connsiteY43" fmla="*/ 1041983 h 1147005"/>
                          <a:gd name="connsiteX44" fmla="*/ 293370 w 1638542"/>
                          <a:gd name="connsiteY44" fmla="*/ 996292 h 1147005"/>
                          <a:gd name="connsiteX45" fmla="*/ 342900 w 1638542"/>
                          <a:gd name="connsiteY45" fmla="*/ 971550 h 1147005"/>
                          <a:gd name="connsiteX46" fmla="*/ 371475 w 1638542"/>
                          <a:gd name="connsiteY46" fmla="*/ 962025 h 1147005"/>
                          <a:gd name="connsiteX47" fmla="*/ 400050 w 1638542"/>
                          <a:gd name="connsiteY47" fmla="*/ 942975 h 1147005"/>
                          <a:gd name="connsiteX48" fmla="*/ 428625 w 1638542"/>
                          <a:gd name="connsiteY48" fmla="*/ 933450 h 1147005"/>
                          <a:gd name="connsiteX49" fmla="*/ 457200 w 1638542"/>
                          <a:gd name="connsiteY49" fmla="*/ 914400 h 1147005"/>
                          <a:gd name="connsiteX50" fmla="*/ 523875 w 1638542"/>
                          <a:gd name="connsiteY50" fmla="*/ 895350 h 1147005"/>
                          <a:gd name="connsiteX51" fmla="*/ 571500 w 1638542"/>
                          <a:gd name="connsiteY51" fmla="*/ 866775 h 1147005"/>
                          <a:gd name="connsiteX52" fmla="*/ 828675 w 1638542"/>
                          <a:gd name="connsiteY52" fmla="*/ 866775 h 1147005"/>
                          <a:gd name="connsiteX53" fmla="*/ 828675 w 1638542"/>
                          <a:gd name="connsiteY53" fmla="*/ 990600 h 1147005"/>
                          <a:gd name="connsiteX54" fmla="*/ 828675 w 1638542"/>
                          <a:gd name="connsiteY54" fmla="*/ 1021110 h 1147005"/>
                          <a:gd name="connsiteX55" fmla="*/ 843915 w 1638542"/>
                          <a:gd name="connsiteY55" fmla="*/ 1057275 h 1147005"/>
                          <a:gd name="connsiteX56" fmla="*/ 895350 w 1638542"/>
                          <a:gd name="connsiteY56" fmla="*/ 1140840 h 1147005"/>
                          <a:gd name="connsiteX57" fmla="*/ 933450 w 1638542"/>
                          <a:gd name="connsiteY57" fmla="*/ 1019175 h 1147005"/>
                          <a:gd name="connsiteX58" fmla="*/ 914400 w 1638542"/>
                          <a:gd name="connsiteY58" fmla="*/ 990600 h 1147005"/>
                          <a:gd name="connsiteX59" fmla="*/ 933450 w 1638542"/>
                          <a:gd name="connsiteY59" fmla="*/ 1047750 h 1147005"/>
                          <a:gd name="connsiteX60" fmla="*/ 986790 w 1638542"/>
                          <a:gd name="connsiteY60" fmla="*/ 1116473 h 1147005"/>
                          <a:gd name="connsiteX61" fmla="*/ 1057275 w 1638542"/>
                          <a:gd name="connsiteY61" fmla="*/ 1143000 h 1147005"/>
                          <a:gd name="connsiteX62" fmla="*/ 1028700 w 1638542"/>
                          <a:gd name="connsiteY62" fmla="*/ 1009650 h 1147005"/>
                          <a:gd name="connsiteX63" fmla="*/ 1009650 w 1638542"/>
                          <a:gd name="connsiteY63" fmla="*/ 981075 h 1147005"/>
                          <a:gd name="connsiteX64" fmla="*/ 1028700 w 1638542"/>
                          <a:gd name="connsiteY64" fmla="*/ 876300 h 1147005"/>
                          <a:gd name="connsiteX65" fmla="*/ 1116056 w 1638542"/>
                          <a:gd name="connsiteY65" fmla="*/ 895616 h 1147005"/>
                          <a:gd name="connsiteX66" fmla="*/ 1240155 w 1638542"/>
                          <a:gd name="connsiteY66" fmla="*/ 912427 h 1147005"/>
                          <a:gd name="connsiteX67" fmla="*/ 1390650 w 1638542"/>
                          <a:gd name="connsiteY67" fmla="*/ 885825 h 1147005"/>
                          <a:gd name="connsiteX68" fmla="*/ 1485900 w 1638542"/>
                          <a:gd name="connsiteY68" fmla="*/ 838200 h 1147005"/>
                          <a:gd name="connsiteX69" fmla="*/ 1514475 w 1638542"/>
                          <a:gd name="connsiteY69" fmla="*/ 828675 h 1147005"/>
                          <a:gd name="connsiteX70" fmla="*/ 1552575 w 1638542"/>
                          <a:gd name="connsiteY70" fmla="*/ 771525 h 1147005"/>
                          <a:gd name="connsiteX71" fmla="*/ 1571625 w 1638542"/>
                          <a:gd name="connsiteY71" fmla="*/ 742950 h 1147005"/>
                          <a:gd name="connsiteX72" fmla="*/ 1581150 w 1638542"/>
                          <a:gd name="connsiteY72" fmla="*/ 704850 h 1147005"/>
                          <a:gd name="connsiteX73" fmla="*/ 1562100 w 1638542"/>
                          <a:gd name="connsiteY73" fmla="*/ 466725 h 1147005"/>
                          <a:gd name="connsiteX74" fmla="*/ 1552575 w 1638542"/>
                          <a:gd name="connsiteY74" fmla="*/ 438150 h 1147005"/>
                          <a:gd name="connsiteX75" fmla="*/ 1535430 w 1638542"/>
                          <a:gd name="connsiteY75" fmla="*/ 401947 h 1147005"/>
                          <a:gd name="connsiteX76" fmla="*/ 1514475 w 1638542"/>
                          <a:gd name="connsiteY76" fmla="*/ 371475 h 1147005"/>
                          <a:gd name="connsiteX77" fmla="*/ 1514475 w 1638542"/>
                          <a:gd name="connsiteY77" fmla="*/ 190500 h 1147005"/>
                          <a:gd name="connsiteX78" fmla="*/ 1533525 w 1638542"/>
                          <a:gd name="connsiteY78" fmla="*/ 161925 h 1147005"/>
                          <a:gd name="connsiteX79" fmla="*/ 1562100 w 1638542"/>
                          <a:gd name="connsiteY79" fmla="*/ 142875 h 1147005"/>
                          <a:gd name="connsiteX80" fmla="*/ 1600200 w 1638542"/>
                          <a:gd name="connsiteY80" fmla="*/ 114300 h 1147005"/>
                          <a:gd name="connsiteX81" fmla="*/ 1638300 w 1638542"/>
                          <a:gd name="connsiteY81" fmla="*/ 95250 h 1147005"/>
                          <a:gd name="connsiteX82" fmla="*/ 1590675 w 1638542"/>
                          <a:gd name="connsiteY82" fmla="*/ 51457 h 1147005"/>
                          <a:gd name="connsiteX0" fmla="*/ 1590675 w 1638542"/>
                          <a:gd name="connsiteY0" fmla="*/ 51457 h 1147005"/>
                          <a:gd name="connsiteX1" fmla="*/ 1600200 w 1638542"/>
                          <a:gd name="connsiteY1" fmla="*/ 57150 h 1147005"/>
                          <a:gd name="connsiteX2" fmla="*/ 1524000 w 1638542"/>
                          <a:gd name="connsiteY2" fmla="*/ 9562 h 1147005"/>
                          <a:gd name="connsiteX3" fmla="*/ 1457325 w 1638542"/>
                          <a:gd name="connsiteY3" fmla="*/ 0 h 1147005"/>
                          <a:gd name="connsiteX4" fmla="*/ 1409700 w 1638542"/>
                          <a:gd name="connsiteY4" fmla="*/ 9525 h 1147005"/>
                          <a:gd name="connsiteX5" fmla="*/ 1381125 w 1638542"/>
                          <a:gd name="connsiteY5" fmla="*/ 38100 h 1147005"/>
                          <a:gd name="connsiteX6" fmla="*/ 1350645 w 1638542"/>
                          <a:gd name="connsiteY6" fmla="*/ 74378 h 1147005"/>
                          <a:gd name="connsiteX7" fmla="*/ 1323975 w 1638542"/>
                          <a:gd name="connsiteY7" fmla="*/ 104775 h 1147005"/>
                          <a:gd name="connsiteX8" fmla="*/ 1314450 w 1638542"/>
                          <a:gd name="connsiteY8" fmla="*/ 142875 h 1147005"/>
                          <a:gd name="connsiteX9" fmla="*/ 1295400 w 1638542"/>
                          <a:gd name="connsiteY9" fmla="*/ 171450 h 1147005"/>
                          <a:gd name="connsiteX10" fmla="*/ 1266825 w 1638542"/>
                          <a:gd name="connsiteY10" fmla="*/ 219075 h 1147005"/>
                          <a:gd name="connsiteX11" fmla="*/ 1249680 w 1638542"/>
                          <a:gd name="connsiteY11" fmla="*/ 236265 h 1147005"/>
                          <a:gd name="connsiteX12" fmla="*/ 1219200 w 1638542"/>
                          <a:gd name="connsiteY12" fmla="*/ 276225 h 1147005"/>
                          <a:gd name="connsiteX13" fmla="*/ 1143000 w 1638542"/>
                          <a:gd name="connsiteY13" fmla="*/ 361950 h 1147005"/>
                          <a:gd name="connsiteX14" fmla="*/ 1114425 w 1638542"/>
                          <a:gd name="connsiteY14" fmla="*/ 371475 h 1147005"/>
                          <a:gd name="connsiteX15" fmla="*/ 1057275 w 1638542"/>
                          <a:gd name="connsiteY15" fmla="*/ 409575 h 1147005"/>
                          <a:gd name="connsiteX16" fmla="*/ 1028700 w 1638542"/>
                          <a:gd name="connsiteY16" fmla="*/ 428625 h 1147005"/>
                          <a:gd name="connsiteX17" fmla="*/ 923925 w 1638542"/>
                          <a:gd name="connsiteY17" fmla="*/ 466725 h 1147005"/>
                          <a:gd name="connsiteX18" fmla="*/ 619125 w 1638542"/>
                          <a:gd name="connsiteY18" fmla="*/ 457200 h 1147005"/>
                          <a:gd name="connsiteX19" fmla="*/ 596265 w 1638542"/>
                          <a:gd name="connsiteY19" fmla="*/ 445778 h 1147005"/>
                          <a:gd name="connsiteX20" fmla="*/ 533400 w 1638542"/>
                          <a:gd name="connsiteY20" fmla="*/ 409575 h 1147005"/>
                          <a:gd name="connsiteX21" fmla="*/ 495300 w 1638542"/>
                          <a:gd name="connsiteY21" fmla="*/ 371475 h 1147005"/>
                          <a:gd name="connsiteX22" fmla="*/ 485775 w 1638542"/>
                          <a:gd name="connsiteY22" fmla="*/ 342900 h 1147005"/>
                          <a:gd name="connsiteX23" fmla="*/ 466725 w 1638542"/>
                          <a:gd name="connsiteY23" fmla="*/ 304800 h 1147005"/>
                          <a:gd name="connsiteX24" fmla="*/ 409575 w 1638542"/>
                          <a:gd name="connsiteY24" fmla="*/ 228600 h 1147005"/>
                          <a:gd name="connsiteX25" fmla="*/ 381000 w 1638542"/>
                          <a:gd name="connsiteY25" fmla="*/ 219075 h 1147005"/>
                          <a:gd name="connsiteX26" fmla="*/ 352425 w 1638542"/>
                          <a:gd name="connsiteY26" fmla="*/ 161925 h 1147005"/>
                          <a:gd name="connsiteX27" fmla="*/ 323850 w 1638542"/>
                          <a:gd name="connsiteY27" fmla="*/ 152400 h 1147005"/>
                          <a:gd name="connsiteX28" fmla="*/ 209550 w 1638542"/>
                          <a:gd name="connsiteY28" fmla="*/ 161925 h 1147005"/>
                          <a:gd name="connsiteX29" fmla="*/ 142875 w 1638542"/>
                          <a:gd name="connsiteY29" fmla="*/ 209550 h 1147005"/>
                          <a:gd name="connsiteX30" fmla="*/ 76200 w 1638542"/>
                          <a:gd name="connsiteY30" fmla="*/ 285750 h 1147005"/>
                          <a:gd name="connsiteX31" fmla="*/ 66675 w 1638542"/>
                          <a:gd name="connsiteY31" fmla="*/ 314325 h 1147005"/>
                          <a:gd name="connsiteX32" fmla="*/ 47625 w 1638542"/>
                          <a:gd name="connsiteY32" fmla="*/ 342900 h 1147005"/>
                          <a:gd name="connsiteX33" fmla="*/ 19050 w 1638542"/>
                          <a:gd name="connsiteY33" fmla="*/ 390525 h 1147005"/>
                          <a:gd name="connsiteX34" fmla="*/ 9525 w 1638542"/>
                          <a:gd name="connsiteY34" fmla="*/ 466725 h 1147005"/>
                          <a:gd name="connsiteX35" fmla="*/ 0 w 1638542"/>
                          <a:gd name="connsiteY35" fmla="*/ 495300 h 1147005"/>
                          <a:gd name="connsiteX36" fmla="*/ 9525 w 1638542"/>
                          <a:gd name="connsiteY36" fmla="*/ 752475 h 1147005"/>
                          <a:gd name="connsiteX37" fmla="*/ 28575 w 1638542"/>
                          <a:gd name="connsiteY37" fmla="*/ 781050 h 1147005"/>
                          <a:gd name="connsiteX38" fmla="*/ 38100 w 1638542"/>
                          <a:gd name="connsiteY38" fmla="*/ 809625 h 1147005"/>
                          <a:gd name="connsiteX39" fmla="*/ 85725 w 1638542"/>
                          <a:gd name="connsiteY39" fmla="*/ 866775 h 1147005"/>
                          <a:gd name="connsiteX40" fmla="*/ 133350 w 1638542"/>
                          <a:gd name="connsiteY40" fmla="*/ 942975 h 1147005"/>
                          <a:gd name="connsiteX41" fmla="*/ 152400 w 1638542"/>
                          <a:gd name="connsiteY41" fmla="*/ 971550 h 1147005"/>
                          <a:gd name="connsiteX42" fmla="*/ 171450 w 1638542"/>
                          <a:gd name="connsiteY42" fmla="*/ 1009650 h 1147005"/>
                          <a:gd name="connsiteX43" fmla="*/ 209550 w 1638542"/>
                          <a:gd name="connsiteY43" fmla="*/ 1041983 h 1147005"/>
                          <a:gd name="connsiteX44" fmla="*/ 299085 w 1638542"/>
                          <a:gd name="connsiteY44" fmla="*/ 1000087 h 1147005"/>
                          <a:gd name="connsiteX45" fmla="*/ 342900 w 1638542"/>
                          <a:gd name="connsiteY45" fmla="*/ 971550 h 1147005"/>
                          <a:gd name="connsiteX46" fmla="*/ 371475 w 1638542"/>
                          <a:gd name="connsiteY46" fmla="*/ 962025 h 1147005"/>
                          <a:gd name="connsiteX47" fmla="*/ 400050 w 1638542"/>
                          <a:gd name="connsiteY47" fmla="*/ 942975 h 1147005"/>
                          <a:gd name="connsiteX48" fmla="*/ 428625 w 1638542"/>
                          <a:gd name="connsiteY48" fmla="*/ 933450 h 1147005"/>
                          <a:gd name="connsiteX49" fmla="*/ 457200 w 1638542"/>
                          <a:gd name="connsiteY49" fmla="*/ 914400 h 1147005"/>
                          <a:gd name="connsiteX50" fmla="*/ 523875 w 1638542"/>
                          <a:gd name="connsiteY50" fmla="*/ 895350 h 1147005"/>
                          <a:gd name="connsiteX51" fmla="*/ 571500 w 1638542"/>
                          <a:gd name="connsiteY51" fmla="*/ 866775 h 1147005"/>
                          <a:gd name="connsiteX52" fmla="*/ 828675 w 1638542"/>
                          <a:gd name="connsiteY52" fmla="*/ 866775 h 1147005"/>
                          <a:gd name="connsiteX53" fmla="*/ 828675 w 1638542"/>
                          <a:gd name="connsiteY53" fmla="*/ 990600 h 1147005"/>
                          <a:gd name="connsiteX54" fmla="*/ 828675 w 1638542"/>
                          <a:gd name="connsiteY54" fmla="*/ 1021110 h 1147005"/>
                          <a:gd name="connsiteX55" fmla="*/ 843915 w 1638542"/>
                          <a:gd name="connsiteY55" fmla="*/ 1057275 h 1147005"/>
                          <a:gd name="connsiteX56" fmla="*/ 895350 w 1638542"/>
                          <a:gd name="connsiteY56" fmla="*/ 1140840 h 1147005"/>
                          <a:gd name="connsiteX57" fmla="*/ 933450 w 1638542"/>
                          <a:gd name="connsiteY57" fmla="*/ 1019175 h 1147005"/>
                          <a:gd name="connsiteX58" fmla="*/ 914400 w 1638542"/>
                          <a:gd name="connsiteY58" fmla="*/ 990600 h 1147005"/>
                          <a:gd name="connsiteX59" fmla="*/ 933450 w 1638542"/>
                          <a:gd name="connsiteY59" fmla="*/ 1047750 h 1147005"/>
                          <a:gd name="connsiteX60" fmla="*/ 986790 w 1638542"/>
                          <a:gd name="connsiteY60" fmla="*/ 1116473 h 1147005"/>
                          <a:gd name="connsiteX61" fmla="*/ 1057275 w 1638542"/>
                          <a:gd name="connsiteY61" fmla="*/ 1143000 h 1147005"/>
                          <a:gd name="connsiteX62" fmla="*/ 1028700 w 1638542"/>
                          <a:gd name="connsiteY62" fmla="*/ 1009650 h 1147005"/>
                          <a:gd name="connsiteX63" fmla="*/ 1009650 w 1638542"/>
                          <a:gd name="connsiteY63" fmla="*/ 981075 h 1147005"/>
                          <a:gd name="connsiteX64" fmla="*/ 1028700 w 1638542"/>
                          <a:gd name="connsiteY64" fmla="*/ 876300 h 1147005"/>
                          <a:gd name="connsiteX65" fmla="*/ 1116056 w 1638542"/>
                          <a:gd name="connsiteY65" fmla="*/ 895616 h 1147005"/>
                          <a:gd name="connsiteX66" fmla="*/ 1240155 w 1638542"/>
                          <a:gd name="connsiteY66" fmla="*/ 912427 h 1147005"/>
                          <a:gd name="connsiteX67" fmla="*/ 1390650 w 1638542"/>
                          <a:gd name="connsiteY67" fmla="*/ 885825 h 1147005"/>
                          <a:gd name="connsiteX68" fmla="*/ 1485900 w 1638542"/>
                          <a:gd name="connsiteY68" fmla="*/ 838200 h 1147005"/>
                          <a:gd name="connsiteX69" fmla="*/ 1514475 w 1638542"/>
                          <a:gd name="connsiteY69" fmla="*/ 828675 h 1147005"/>
                          <a:gd name="connsiteX70" fmla="*/ 1552575 w 1638542"/>
                          <a:gd name="connsiteY70" fmla="*/ 771525 h 1147005"/>
                          <a:gd name="connsiteX71" fmla="*/ 1571625 w 1638542"/>
                          <a:gd name="connsiteY71" fmla="*/ 742950 h 1147005"/>
                          <a:gd name="connsiteX72" fmla="*/ 1581150 w 1638542"/>
                          <a:gd name="connsiteY72" fmla="*/ 704850 h 1147005"/>
                          <a:gd name="connsiteX73" fmla="*/ 1562100 w 1638542"/>
                          <a:gd name="connsiteY73" fmla="*/ 466725 h 1147005"/>
                          <a:gd name="connsiteX74" fmla="*/ 1552575 w 1638542"/>
                          <a:gd name="connsiteY74" fmla="*/ 438150 h 1147005"/>
                          <a:gd name="connsiteX75" fmla="*/ 1535430 w 1638542"/>
                          <a:gd name="connsiteY75" fmla="*/ 401947 h 1147005"/>
                          <a:gd name="connsiteX76" fmla="*/ 1514475 w 1638542"/>
                          <a:gd name="connsiteY76" fmla="*/ 371475 h 1147005"/>
                          <a:gd name="connsiteX77" fmla="*/ 1514475 w 1638542"/>
                          <a:gd name="connsiteY77" fmla="*/ 190500 h 1147005"/>
                          <a:gd name="connsiteX78" fmla="*/ 1533525 w 1638542"/>
                          <a:gd name="connsiteY78" fmla="*/ 161925 h 1147005"/>
                          <a:gd name="connsiteX79" fmla="*/ 1562100 w 1638542"/>
                          <a:gd name="connsiteY79" fmla="*/ 142875 h 1147005"/>
                          <a:gd name="connsiteX80" fmla="*/ 1600200 w 1638542"/>
                          <a:gd name="connsiteY80" fmla="*/ 114300 h 1147005"/>
                          <a:gd name="connsiteX81" fmla="*/ 1638300 w 1638542"/>
                          <a:gd name="connsiteY81" fmla="*/ 95250 h 1147005"/>
                          <a:gd name="connsiteX82" fmla="*/ 1590675 w 1638542"/>
                          <a:gd name="connsiteY82" fmla="*/ 51457 h 1147005"/>
                          <a:gd name="connsiteX0" fmla="*/ 1590675 w 1638542"/>
                          <a:gd name="connsiteY0" fmla="*/ 51457 h 1147005"/>
                          <a:gd name="connsiteX1" fmla="*/ 1600200 w 1638542"/>
                          <a:gd name="connsiteY1" fmla="*/ 57150 h 1147005"/>
                          <a:gd name="connsiteX2" fmla="*/ 1524000 w 1638542"/>
                          <a:gd name="connsiteY2" fmla="*/ 9562 h 1147005"/>
                          <a:gd name="connsiteX3" fmla="*/ 1457325 w 1638542"/>
                          <a:gd name="connsiteY3" fmla="*/ 0 h 1147005"/>
                          <a:gd name="connsiteX4" fmla="*/ 1409700 w 1638542"/>
                          <a:gd name="connsiteY4" fmla="*/ 9525 h 1147005"/>
                          <a:gd name="connsiteX5" fmla="*/ 1381125 w 1638542"/>
                          <a:gd name="connsiteY5" fmla="*/ 38100 h 1147005"/>
                          <a:gd name="connsiteX6" fmla="*/ 1350645 w 1638542"/>
                          <a:gd name="connsiteY6" fmla="*/ 74378 h 1147005"/>
                          <a:gd name="connsiteX7" fmla="*/ 1323975 w 1638542"/>
                          <a:gd name="connsiteY7" fmla="*/ 104775 h 1147005"/>
                          <a:gd name="connsiteX8" fmla="*/ 1314450 w 1638542"/>
                          <a:gd name="connsiteY8" fmla="*/ 142875 h 1147005"/>
                          <a:gd name="connsiteX9" fmla="*/ 1295400 w 1638542"/>
                          <a:gd name="connsiteY9" fmla="*/ 171450 h 1147005"/>
                          <a:gd name="connsiteX10" fmla="*/ 1266825 w 1638542"/>
                          <a:gd name="connsiteY10" fmla="*/ 219075 h 1147005"/>
                          <a:gd name="connsiteX11" fmla="*/ 1249680 w 1638542"/>
                          <a:gd name="connsiteY11" fmla="*/ 236265 h 1147005"/>
                          <a:gd name="connsiteX12" fmla="*/ 1219200 w 1638542"/>
                          <a:gd name="connsiteY12" fmla="*/ 276225 h 1147005"/>
                          <a:gd name="connsiteX13" fmla="*/ 1143000 w 1638542"/>
                          <a:gd name="connsiteY13" fmla="*/ 361950 h 1147005"/>
                          <a:gd name="connsiteX14" fmla="*/ 1114425 w 1638542"/>
                          <a:gd name="connsiteY14" fmla="*/ 371475 h 1147005"/>
                          <a:gd name="connsiteX15" fmla="*/ 1057275 w 1638542"/>
                          <a:gd name="connsiteY15" fmla="*/ 409575 h 1147005"/>
                          <a:gd name="connsiteX16" fmla="*/ 1028700 w 1638542"/>
                          <a:gd name="connsiteY16" fmla="*/ 428625 h 1147005"/>
                          <a:gd name="connsiteX17" fmla="*/ 923925 w 1638542"/>
                          <a:gd name="connsiteY17" fmla="*/ 466725 h 1147005"/>
                          <a:gd name="connsiteX18" fmla="*/ 619125 w 1638542"/>
                          <a:gd name="connsiteY18" fmla="*/ 457200 h 1147005"/>
                          <a:gd name="connsiteX19" fmla="*/ 596265 w 1638542"/>
                          <a:gd name="connsiteY19" fmla="*/ 445778 h 1147005"/>
                          <a:gd name="connsiteX20" fmla="*/ 533400 w 1638542"/>
                          <a:gd name="connsiteY20" fmla="*/ 409575 h 1147005"/>
                          <a:gd name="connsiteX21" fmla="*/ 495300 w 1638542"/>
                          <a:gd name="connsiteY21" fmla="*/ 371475 h 1147005"/>
                          <a:gd name="connsiteX22" fmla="*/ 485775 w 1638542"/>
                          <a:gd name="connsiteY22" fmla="*/ 342900 h 1147005"/>
                          <a:gd name="connsiteX23" fmla="*/ 466725 w 1638542"/>
                          <a:gd name="connsiteY23" fmla="*/ 304800 h 1147005"/>
                          <a:gd name="connsiteX24" fmla="*/ 409575 w 1638542"/>
                          <a:gd name="connsiteY24" fmla="*/ 228600 h 1147005"/>
                          <a:gd name="connsiteX25" fmla="*/ 381000 w 1638542"/>
                          <a:gd name="connsiteY25" fmla="*/ 219075 h 1147005"/>
                          <a:gd name="connsiteX26" fmla="*/ 352425 w 1638542"/>
                          <a:gd name="connsiteY26" fmla="*/ 161925 h 1147005"/>
                          <a:gd name="connsiteX27" fmla="*/ 323850 w 1638542"/>
                          <a:gd name="connsiteY27" fmla="*/ 152400 h 1147005"/>
                          <a:gd name="connsiteX28" fmla="*/ 209550 w 1638542"/>
                          <a:gd name="connsiteY28" fmla="*/ 161925 h 1147005"/>
                          <a:gd name="connsiteX29" fmla="*/ 142875 w 1638542"/>
                          <a:gd name="connsiteY29" fmla="*/ 209550 h 1147005"/>
                          <a:gd name="connsiteX30" fmla="*/ 76200 w 1638542"/>
                          <a:gd name="connsiteY30" fmla="*/ 285750 h 1147005"/>
                          <a:gd name="connsiteX31" fmla="*/ 66675 w 1638542"/>
                          <a:gd name="connsiteY31" fmla="*/ 314325 h 1147005"/>
                          <a:gd name="connsiteX32" fmla="*/ 47625 w 1638542"/>
                          <a:gd name="connsiteY32" fmla="*/ 342900 h 1147005"/>
                          <a:gd name="connsiteX33" fmla="*/ 19050 w 1638542"/>
                          <a:gd name="connsiteY33" fmla="*/ 390525 h 1147005"/>
                          <a:gd name="connsiteX34" fmla="*/ 9525 w 1638542"/>
                          <a:gd name="connsiteY34" fmla="*/ 466725 h 1147005"/>
                          <a:gd name="connsiteX35" fmla="*/ 0 w 1638542"/>
                          <a:gd name="connsiteY35" fmla="*/ 495300 h 1147005"/>
                          <a:gd name="connsiteX36" fmla="*/ 9525 w 1638542"/>
                          <a:gd name="connsiteY36" fmla="*/ 752475 h 1147005"/>
                          <a:gd name="connsiteX37" fmla="*/ 28575 w 1638542"/>
                          <a:gd name="connsiteY37" fmla="*/ 781050 h 1147005"/>
                          <a:gd name="connsiteX38" fmla="*/ 38100 w 1638542"/>
                          <a:gd name="connsiteY38" fmla="*/ 809625 h 1147005"/>
                          <a:gd name="connsiteX39" fmla="*/ 85725 w 1638542"/>
                          <a:gd name="connsiteY39" fmla="*/ 866775 h 1147005"/>
                          <a:gd name="connsiteX40" fmla="*/ 133350 w 1638542"/>
                          <a:gd name="connsiteY40" fmla="*/ 942975 h 1147005"/>
                          <a:gd name="connsiteX41" fmla="*/ 152400 w 1638542"/>
                          <a:gd name="connsiteY41" fmla="*/ 971550 h 1147005"/>
                          <a:gd name="connsiteX42" fmla="*/ 171450 w 1638542"/>
                          <a:gd name="connsiteY42" fmla="*/ 1009650 h 1147005"/>
                          <a:gd name="connsiteX43" fmla="*/ 209550 w 1638542"/>
                          <a:gd name="connsiteY43" fmla="*/ 1041983 h 1147005"/>
                          <a:gd name="connsiteX44" fmla="*/ 299085 w 1638542"/>
                          <a:gd name="connsiteY44" fmla="*/ 1000087 h 1147005"/>
                          <a:gd name="connsiteX45" fmla="*/ 342900 w 1638542"/>
                          <a:gd name="connsiteY45" fmla="*/ 971550 h 1147005"/>
                          <a:gd name="connsiteX46" fmla="*/ 371475 w 1638542"/>
                          <a:gd name="connsiteY46" fmla="*/ 962025 h 1147005"/>
                          <a:gd name="connsiteX47" fmla="*/ 400050 w 1638542"/>
                          <a:gd name="connsiteY47" fmla="*/ 942975 h 1147005"/>
                          <a:gd name="connsiteX48" fmla="*/ 428625 w 1638542"/>
                          <a:gd name="connsiteY48" fmla="*/ 933450 h 1147005"/>
                          <a:gd name="connsiteX49" fmla="*/ 457200 w 1638542"/>
                          <a:gd name="connsiteY49" fmla="*/ 914400 h 1147005"/>
                          <a:gd name="connsiteX50" fmla="*/ 523875 w 1638542"/>
                          <a:gd name="connsiteY50" fmla="*/ 895350 h 1147005"/>
                          <a:gd name="connsiteX51" fmla="*/ 571500 w 1638542"/>
                          <a:gd name="connsiteY51" fmla="*/ 866775 h 1147005"/>
                          <a:gd name="connsiteX52" fmla="*/ 828675 w 1638542"/>
                          <a:gd name="connsiteY52" fmla="*/ 866775 h 1147005"/>
                          <a:gd name="connsiteX53" fmla="*/ 828675 w 1638542"/>
                          <a:gd name="connsiteY53" fmla="*/ 990600 h 1147005"/>
                          <a:gd name="connsiteX54" fmla="*/ 828675 w 1638542"/>
                          <a:gd name="connsiteY54" fmla="*/ 1021110 h 1147005"/>
                          <a:gd name="connsiteX55" fmla="*/ 843915 w 1638542"/>
                          <a:gd name="connsiteY55" fmla="*/ 1057275 h 1147005"/>
                          <a:gd name="connsiteX56" fmla="*/ 895350 w 1638542"/>
                          <a:gd name="connsiteY56" fmla="*/ 1140840 h 1147005"/>
                          <a:gd name="connsiteX57" fmla="*/ 933450 w 1638542"/>
                          <a:gd name="connsiteY57" fmla="*/ 1019175 h 1147005"/>
                          <a:gd name="connsiteX58" fmla="*/ 914400 w 1638542"/>
                          <a:gd name="connsiteY58" fmla="*/ 990600 h 1147005"/>
                          <a:gd name="connsiteX59" fmla="*/ 933450 w 1638542"/>
                          <a:gd name="connsiteY59" fmla="*/ 1047750 h 1147005"/>
                          <a:gd name="connsiteX60" fmla="*/ 986790 w 1638542"/>
                          <a:gd name="connsiteY60" fmla="*/ 1116473 h 1147005"/>
                          <a:gd name="connsiteX61" fmla="*/ 1057275 w 1638542"/>
                          <a:gd name="connsiteY61" fmla="*/ 1143000 h 1147005"/>
                          <a:gd name="connsiteX62" fmla="*/ 1028700 w 1638542"/>
                          <a:gd name="connsiteY62" fmla="*/ 1009650 h 1147005"/>
                          <a:gd name="connsiteX63" fmla="*/ 1009650 w 1638542"/>
                          <a:gd name="connsiteY63" fmla="*/ 981075 h 1147005"/>
                          <a:gd name="connsiteX64" fmla="*/ 1028700 w 1638542"/>
                          <a:gd name="connsiteY64" fmla="*/ 876300 h 1147005"/>
                          <a:gd name="connsiteX65" fmla="*/ 1116056 w 1638542"/>
                          <a:gd name="connsiteY65" fmla="*/ 895616 h 1147005"/>
                          <a:gd name="connsiteX66" fmla="*/ 1240155 w 1638542"/>
                          <a:gd name="connsiteY66" fmla="*/ 912427 h 1147005"/>
                          <a:gd name="connsiteX67" fmla="*/ 1390650 w 1638542"/>
                          <a:gd name="connsiteY67" fmla="*/ 885825 h 1147005"/>
                          <a:gd name="connsiteX68" fmla="*/ 1485900 w 1638542"/>
                          <a:gd name="connsiteY68" fmla="*/ 838200 h 1147005"/>
                          <a:gd name="connsiteX69" fmla="*/ 1514475 w 1638542"/>
                          <a:gd name="connsiteY69" fmla="*/ 828675 h 1147005"/>
                          <a:gd name="connsiteX70" fmla="*/ 1552575 w 1638542"/>
                          <a:gd name="connsiteY70" fmla="*/ 771525 h 1147005"/>
                          <a:gd name="connsiteX71" fmla="*/ 1571625 w 1638542"/>
                          <a:gd name="connsiteY71" fmla="*/ 742950 h 1147005"/>
                          <a:gd name="connsiteX72" fmla="*/ 1581150 w 1638542"/>
                          <a:gd name="connsiteY72" fmla="*/ 704850 h 1147005"/>
                          <a:gd name="connsiteX73" fmla="*/ 1562100 w 1638542"/>
                          <a:gd name="connsiteY73" fmla="*/ 466725 h 1147005"/>
                          <a:gd name="connsiteX74" fmla="*/ 1552575 w 1638542"/>
                          <a:gd name="connsiteY74" fmla="*/ 438150 h 1147005"/>
                          <a:gd name="connsiteX75" fmla="*/ 1535430 w 1638542"/>
                          <a:gd name="connsiteY75" fmla="*/ 401947 h 1147005"/>
                          <a:gd name="connsiteX76" fmla="*/ 1514475 w 1638542"/>
                          <a:gd name="connsiteY76" fmla="*/ 371475 h 1147005"/>
                          <a:gd name="connsiteX77" fmla="*/ 1514475 w 1638542"/>
                          <a:gd name="connsiteY77" fmla="*/ 190500 h 1147005"/>
                          <a:gd name="connsiteX78" fmla="*/ 1533525 w 1638542"/>
                          <a:gd name="connsiteY78" fmla="*/ 161925 h 1147005"/>
                          <a:gd name="connsiteX79" fmla="*/ 1562100 w 1638542"/>
                          <a:gd name="connsiteY79" fmla="*/ 142875 h 1147005"/>
                          <a:gd name="connsiteX80" fmla="*/ 1600200 w 1638542"/>
                          <a:gd name="connsiteY80" fmla="*/ 114300 h 1147005"/>
                          <a:gd name="connsiteX81" fmla="*/ 1638300 w 1638542"/>
                          <a:gd name="connsiteY81" fmla="*/ 95250 h 1147005"/>
                          <a:gd name="connsiteX82" fmla="*/ 1590675 w 1638542"/>
                          <a:gd name="connsiteY82" fmla="*/ 51457 h 1147005"/>
                          <a:gd name="connsiteX0" fmla="*/ 1590675 w 1638542"/>
                          <a:gd name="connsiteY0" fmla="*/ 51457 h 1147005"/>
                          <a:gd name="connsiteX1" fmla="*/ 1600200 w 1638542"/>
                          <a:gd name="connsiteY1" fmla="*/ 57150 h 1147005"/>
                          <a:gd name="connsiteX2" fmla="*/ 1524000 w 1638542"/>
                          <a:gd name="connsiteY2" fmla="*/ 9562 h 1147005"/>
                          <a:gd name="connsiteX3" fmla="*/ 1457325 w 1638542"/>
                          <a:gd name="connsiteY3" fmla="*/ 0 h 1147005"/>
                          <a:gd name="connsiteX4" fmla="*/ 1409700 w 1638542"/>
                          <a:gd name="connsiteY4" fmla="*/ 9525 h 1147005"/>
                          <a:gd name="connsiteX5" fmla="*/ 1381125 w 1638542"/>
                          <a:gd name="connsiteY5" fmla="*/ 38100 h 1147005"/>
                          <a:gd name="connsiteX6" fmla="*/ 1350645 w 1638542"/>
                          <a:gd name="connsiteY6" fmla="*/ 74378 h 1147005"/>
                          <a:gd name="connsiteX7" fmla="*/ 1323975 w 1638542"/>
                          <a:gd name="connsiteY7" fmla="*/ 104775 h 1147005"/>
                          <a:gd name="connsiteX8" fmla="*/ 1314450 w 1638542"/>
                          <a:gd name="connsiteY8" fmla="*/ 142875 h 1147005"/>
                          <a:gd name="connsiteX9" fmla="*/ 1295400 w 1638542"/>
                          <a:gd name="connsiteY9" fmla="*/ 171450 h 1147005"/>
                          <a:gd name="connsiteX10" fmla="*/ 1266825 w 1638542"/>
                          <a:gd name="connsiteY10" fmla="*/ 219075 h 1147005"/>
                          <a:gd name="connsiteX11" fmla="*/ 1249680 w 1638542"/>
                          <a:gd name="connsiteY11" fmla="*/ 236265 h 1147005"/>
                          <a:gd name="connsiteX12" fmla="*/ 1219200 w 1638542"/>
                          <a:gd name="connsiteY12" fmla="*/ 276225 h 1147005"/>
                          <a:gd name="connsiteX13" fmla="*/ 1143000 w 1638542"/>
                          <a:gd name="connsiteY13" fmla="*/ 361950 h 1147005"/>
                          <a:gd name="connsiteX14" fmla="*/ 1114425 w 1638542"/>
                          <a:gd name="connsiteY14" fmla="*/ 371475 h 1147005"/>
                          <a:gd name="connsiteX15" fmla="*/ 1057275 w 1638542"/>
                          <a:gd name="connsiteY15" fmla="*/ 409575 h 1147005"/>
                          <a:gd name="connsiteX16" fmla="*/ 1028700 w 1638542"/>
                          <a:gd name="connsiteY16" fmla="*/ 428625 h 1147005"/>
                          <a:gd name="connsiteX17" fmla="*/ 923925 w 1638542"/>
                          <a:gd name="connsiteY17" fmla="*/ 466725 h 1147005"/>
                          <a:gd name="connsiteX18" fmla="*/ 619125 w 1638542"/>
                          <a:gd name="connsiteY18" fmla="*/ 457200 h 1147005"/>
                          <a:gd name="connsiteX19" fmla="*/ 596265 w 1638542"/>
                          <a:gd name="connsiteY19" fmla="*/ 445778 h 1147005"/>
                          <a:gd name="connsiteX20" fmla="*/ 533400 w 1638542"/>
                          <a:gd name="connsiteY20" fmla="*/ 409575 h 1147005"/>
                          <a:gd name="connsiteX21" fmla="*/ 495300 w 1638542"/>
                          <a:gd name="connsiteY21" fmla="*/ 371475 h 1147005"/>
                          <a:gd name="connsiteX22" fmla="*/ 485775 w 1638542"/>
                          <a:gd name="connsiteY22" fmla="*/ 342900 h 1147005"/>
                          <a:gd name="connsiteX23" fmla="*/ 466725 w 1638542"/>
                          <a:gd name="connsiteY23" fmla="*/ 304800 h 1147005"/>
                          <a:gd name="connsiteX24" fmla="*/ 409575 w 1638542"/>
                          <a:gd name="connsiteY24" fmla="*/ 228600 h 1147005"/>
                          <a:gd name="connsiteX25" fmla="*/ 381000 w 1638542"/>
                          <a:gd name="connsiteY25" fmla="*/ 219075 h 1147005"/>
                          <a:gd name="connsiteX26" fmla="*/ 352425 w 1638542"/>
                          <a:gd name="connsiteY26" fmla="*/ 161925 h 1147005"/>
                          <a:gd name="connsiteX27" fmla="*/ 323850 w 1638542"/>
                          <a:gd name="connsiteY27" fmla="*/ 152400 h 1147005"/>
                          <a:gd name="connsiteX28" fmla="*/ 209550 w 1638542"/>
                          <a:gd name="connsiteY28" fmla="*/ 161925 h 1147005"/>
                          <a:gd name="connsiteX29" fmla="*/ 142875 w 1638542"/>
                          <a:gd name="connsiteY29" fmla="*/ 209550 h 1147005"/>
                          <a:gd name="connsiteX30" fmla="*/ 76200 w 1638542"/>
                          <a:gd name="connsiteY30" fmla="*/ 285750 h 1147005"/>
                          <a:gd name="connsiteX31" fmla="*/ 66675 w 1638542"/>
                          <a:gd name="connsiteY31" fmla="*/ 314325 h 1147005"/>
                          <a:gd name="connsiteX32" fmla="*/ 47625 w 1638542"/>
                          <a:gd name="connsiteY32" fmla="*/ 342900 h 1147005"/>
                          <a:gd name="connsiteX33" fmla="*/ 19050 w 1638542"/>
                          <a:gd name="connsiteY33" fmla="*/ 390525 h 1147005"/>
                          <a:gd name="connsiteX34" fmla="*/ 9525 w 1638542"/>
                          <a:gd name="connsiteY34" fmla="*/ 466725 h 1147005"/>
                          <a:gd name="connsiteX35" fmla="*/ 0 w 1638542"/>
                          <a:gd name="connsiteY35" fmla="*/ 495300 h 1147005"/>
                          <a:gd name="connsiteX36" fmla="*/ 9525 w 1638542"/>
                          <a:gd name="connsiteY36" fmla="*/ 752475 h 1147005"/>
                          <a:gd name="connsiteX37" fmla="*/ 28575 w 1638542"/>
                          <a:gd name="connsiteY37" fmla="*/ 781050 h 1147005"/>
                          <a:gd name="connsiteX38" fmla="*/ 38100 w 1638542"/>
                          <a:gd name="connsiteY38" fmla="*/ 809625 h 1147005"/>
                          <a:gd name="connsiteX39" fmla="*/ 85725 w 1638542"/>
                          <a:gd name="connsiteY39" fmla="*/ 866775 h 1147005"/>
                          <a:gd name="connsiteX40" fmla="*/ 133350 w 1638542"/>
                          <a:gd name="connsiteY40" fmla="*/ 942975 h 1147005"/>
                          <a:gd name="connsiteX41" fmla="*/ 152400 w 1638542"/>
                          <a:gd name="connsiteY41" fmla="*/ 971550 h 1147005"/>
                          <a:gd name="connsiteX42" fmla="*/ 171450 w 1638542"/>
                          <a:gd name="connsiteY42" fmla="*/ 1009650 h 1147005"/>
                          <a:gd name="connsiteX43" fmla="*/ 209550 w 1638542"/>
                          <a:gd name="connsiteY43" fmla="*/ 1041983 h 1147005"/>
                          <a:gd name="connsiteX44" fmla="*/ 299085 w 1638542"/>
                          <a:gd name="connsiteY44" fmla="*/ 1000087 h 1147005"/>
                          <a:gd name="connsiteX45" fmla="*/ 342900 w 1638542"/>
                          <a:gd name="connsiteY45" fmla="*/ 971550 h 1147005"/>
                          <a:gd name="connsiteX46" fmla="*/ 371475 w 1638542"/>
                          <a:gd name="connsiteY46" fmla="*/ 962025 h 1147005"/>
                          <a:gd name="connsiteX47" fmla="*/ 400050 w 1638542"/>
                          <a:gd name="connsiteY47" fmla="*/ 942975 h 1147005"/>
                          <a:gd name="connsiteX48" fmla="*/ 428625 w 1638542"/>
                          <a:gd name="connsiteY48" fmla="*/ 933450 h 1147005"/>
                          <a:gd name="connsiteX49" fmla="*/ 457200 w 1638542"/>
                          <a:gd name="connsiteY49" fmla="*/ 914400 h 1147005"/>
                          <a:gd name="connsiteX50" fmla="*/ 523875 w 1638542"/>
                          <a:gd name="connsiteY50" fmla="*/ 895350 h 1147005"/>
                          <a:gd name="connsiteX51" fmla="*/ 571500 w 1638542"/>
                          <a:gd name="connsiteY51" fmla="*/ 866775 h 1147005"/>
                          <a:gd name="connsiteX52" fmla="*/ 828675 w 1638542"/>
                          <a:gd name="connsiteY52" fmla="*/ 866775 h 1147005"/>
                          <a:gd name="connsiteX53" fmla="*/ 828675 w 1638542"/>
                          <a:gd name="connsiteY53" fmla="*/ 990600 h 1147005"/>
                          <a:gd name="connsiteX54" fmla="*/ 828675 w 1638542"/>
                          <a:gd name="connsiteY54" fmla="*/ 1021110 h 1147005"/>
                          <a:gd name="connsiteX55" fmla="*/ 843915 w 1638542"/>
                          <a:gd name="connsiteY55" fmla="*/ 1057275 h 1147005"/>
                          <a:gd name="connsiteX56" fmla="*/ 895350 w 1638542"/>
                          <a:gd name="connsiteY56" fmla="*/ 1140840 h 1147005"/>
                          <a:gd name="connsiteX57" fmla="*/ 933450 w 1638542"/>
                          <a:gd name="connsiteY57" fmla="*/ 1019175 h 1147005"/>
                          <a:gd name="connsiteX58" fmla="*/ 914400 w 1638542"/>
                          <a:gd name="connsiteY58" fmla="*/ 990600 h 1147005"/>
                          <a:gd name="connsiteX59" fmla="*/ 933450 w 1638542"/>
                          <a:gd name="connsiteY59" fmla="*/ 1047750 h 1147005"/>
                          <a:gd name="connsiteX60" fmla="*/ 986790 w 1638542"/>
                          <a:gd name="connsiteY60" fmla="*/ 1116473 h 1147005"/>
                          <a:gd name="connsiteX61" fmla="*/ 1057275 w 1638542"/>
                          <a:gd name="connsiteY61" fmla="*/ 1143000 h 1147005"/>
                          <a:gd name="connsiteX62" fmla="*/ 1028700 w 1638542"/>
                          <a:gd name="connsiteY62" fmla="*/ 1009650 h 1147005"/>
                          <a:gd name="connsiteX63" fmla="*/ 1009650 w 1638542"/>
                          <a:gd name="connsiteY63" fmla="*/ 981075 h 1147005"/>
                          <a:gd name="connsiteX64" fmla="*/ 1028700 w 1638542"/>
                          <a:gd name="connsiteY64" fmla="*/ 876300 h 1147005"/>
                          <a:gd name="connsiteX65" fmla="*/ 1116056 w 1638542"/>
                          <a:gd name="connsiteY65" fmla="*/ 895616 h 1147005"/>
                          <a:gd name="connsiteX66" fmla="*/ 1240155 w 1638542"/>
                          <a:gd name="connsiteY66" fmla="*/ 912427 h 1147005"/>
                          <a:gd name="connsiteX67" fmla="*/ 1390650 w 1638542"/>
                          <a:gd name="connsiteY67" fmla="*/ 885825 h 1147005"/>
                          <a:gd name="connsiteX68" fmla="*/ 1485900 w 1638542"/>
                          <a:gd name="connsiteY68" fmla="*/ 838200 h 1147005"/>
                          <a:gd name="connsiteX69" fmla="*/ 1514475 w 1638542"/>
                          <a:gd name="connsiteY69" fmla="*/ 828675 h 1147005"/>
                          <a:gd name="connsiteX70" fmla="*/ 1552575 w 1638542"/>
                          <a:gd name="connsiteY70" fmla="*/ 771525 h 1147005"/>
                          <a:gd name="connsiteX71" fmla="*/ 1571625 w 1638542"/>
                          <a:gd name="connsiteY71" fmla="*/ 742950 h 1147005"/>
                          <a:gd name="connsiteX72" fmla="*/ 1581150 w 1638542"/>
                          <a:gd name="connsiteY72" fmla="*/ 704850 h 1147005"/>
                          <a:gd name="connsiteX73" fmla="*/ 1562100 w 1638542"/>
                          <a:gd name="connsiteY73" fmla="*/ 466725 h 1147005"/>
                          <a:gd name="connsiteX74" fmla="*/ 1552575 w 1638542"/>
                          <a:gd name="connsiteY74" fmla="*/ 438150 h 1147005"/>
                          <a:gd name="connsiteX75" fmla="*/ 1535430 w 1638542"/>
                          <a:gd name="connsiteY75" fmla="*/ 401947 h 1147005"/>
                          <a:gd name="connsiteX76" fmla="*/ 1514475 w 1638542"/>
                          <a:gd name="connsiteY76" fmla="*/ 371475 h 1147005"/>
                          <a:gd name="connsiteX77" fmla="*/ 1514475 w 1638542"/>
                          <a:gd name="connsiteY77" fmla="*/ 190500 h 1147005"/>
                          <a:gd name="connsiteX78" fmla="*/ 1533525 w 1638542"/>
                          <a:gd name="connsiteY78" fmla="*/ 161925 h 1147005"/>
                          <a:gd name="connsiteX79" fmla="*/ 1562100 w 1638542"/>
                          <a:gd name="connsiteY79" fmla="*/ 142875 h 1147005"/>
                          <a:gd name="connsiteX80" fmla="*/ 1600200 w 1638542"/>
                          <a:gd name="connsiteY80" fmla="*/ 114300 h 1147005"/>
                          <a:gd name="connsiteX81" fmla="*/ 1638300 w 1638542"/>
                          <a:gd name="connsiteY81" fmla="*/ 95250 h 1147005"/>
                          <a:gd name="connsiteX82" fmla="*/ 1590675 w 1638542"/>
                          <a:gd name="connsiteY82" fmla="*/ 51457 h 1147005"/>
                          <a:gd name="connsiteX0" fmla="*/ 1590675 w 1638542"/>
                          <a:gd name="connsiteY0" fmla="*/ 51457 h 1147005"/>
                          <a:gd name="connsiteX1" fmla="*/ 1600200 w 1638542"/>
                          <a:gd name="connsiteY1" fmla="*/ 57150 h 1147005"/>
                          <a:gd name="connsiteX2" fmla="*/ 1524000 w 1638542"/>
                          <a:gd name="connsiteY2" fmla="*/ 9562 h 1147005"/>
                          <a:gd name="connsiteX3" fmla="*/ 1457325 w 1638542"/>
                          <a:gd name="connsiteY3" fmla="*/ 0 h 1147005"/>
                          <a:gd name="connsiteX4" fmla="*/ 1409700 w 1638542"/>
                          <a:gd name="connsiteY4" fmla="*/ 9525 h 1147005"/>
                          <a:gd name="connsiteX5" fmla="*/ 1381125 w 1638542"/>
                          <a:gd name="connsiteY5" fmla="*/ 38100 h 1147005"/>
                          <a:gd name="connsiteX6" fmla="*/ 1350645 w 1638542"/>
                          <a:gd name="connsiteY6" fmla="*/ 74378 h 1147005"/>
                          <a:gd name="connsiteX7" fmla="*/ 1323975 w 1638542"/>
                          <a:gd name="connsiteY7" fmla="*/ 104775 h 1147005"/>
                          <a:gd name="connsiteX8" fmla="*/ 1314450 w 1638542"/>
                          <a:gd name="connsiteY8" fmla="*/ 142875 h 1147005"/>
                          <a:gd name="connsiteX9" fmla="*/ 1295400 w 1638542"/>
                          <a:gd name="connsiteY9" fmla="*/ 171450 h 1147005"/>
                          <a:gd name="connsiteX10" fmla="*/ 1266825 w 1638542"/>
                          <a:gd name="connsiteY10" fmla="*/ 219075 h 1147005"/>
                          <a:gd name="connsiteX11" fmla="*/ 1249680 w 1638542"/>
                          <a:gd name="connsiteY11" fmla="*/ 236265 h 1147005"/>
                          <a:gd name="connsiteX12" fmla="*/ 1219200 w 1638542"/>
                          <a:gd name="connsiteY12" fmla="*/ 276225 h 1147005"/>
                          <a:gd name="connsiteX13" fmla="*/ 1143000 w 1638542"/>
                          <a:gd name="connsiteY13" fmla="*/ 361950 h 1147005"/>
                          <a:gd name="connsiteX14" fmla="*/ 1114425 w 1638542"/>
                          <a:gd name="connsiteY14" fmla="*/ 371475 h 1147005"/>
                          <a:gd name="connsiteX15" fmla="*/ 1057275 w 1638542"/>
                          <a:gd name="connsiteY15" fmla="*/ 409575 h 1147005"/>
                          <a:gd name="connsiteX16" fmla="*/ 1028700 w 1638542"/>
                          <a:gd name="connsiteY16" fmla="*/ 428625 h 1147005"/>
                          <a:gd name="connsiteX17" fmla="*/ 923925 w 1638542"/>
                          <a:gd name="connsiteY17" fmla="*/ 466725 h 1147005"/>
                          <a:gd name="connsiteX18" fmla="*/ 619125 w 1638542"/>
                          <a:gd name="connsiteY18" fmla="*/ 457200 h 1147005"/>
                          <a:gd name="connsiteX19" fmla="*/ 596265 w 1638542"/>
                          <a:gd name="connsiteY19" fmla="*/ 445778 h 1147005"/>
                          <a:gd name="connsiteX20" fmla="*/ 533400 w 1638542"/>
                          <a:gd name="connsiteY20" fmla="*/ 409575 h 1147005"/>
                          <a:gd name="connsiteX21" fmla="*/ 495300 w 1638542"/>
                          <a:gd name="connsiteY21" fmla="*/ 371475 h 1147005"/>
                          <a:gd name="connsiteX22" fmla="*/ 485775 w 1638542"/>
                          <a:gd name="connsiteY22" fmla="*/ 342900 h 1147005"/>
                          <a:gd name="connsiteX23" fmla="*/ 466725 w 1638542"/>
                          <a:gd name="connsiteY23" fmla="*/ 304800 h 1147005"/>
                          <a:gd name="connsiteX24" fmla="*/ 409575 w 1638542"/>
                          <a:gd name="connsiteY24" fmla="*/ 228600 h 1147005"/>
                          <a:gd name="connsiteX25" fmla="*/ 381000 w 1638542"/>
                          <a:gd name="connsiteY25" fmla="*/ 219075 h 1147005"/>
                          <a:gd name="connsiteX26" fmla="*/ 352425 w 1638542"/>
                          <a:gd name="connsiteY26" fmla="*/ 161925 h 1147005"/>
                          <a:gd name="connsiteX27" fmla="*/ 323850 w 1638542"/>
                          <a:gd name="connsiteY27" fmla="*/ 152400 h 1147005"/>
                          <a:gd name="connsiteX28" fmla="*/ 249555 w 1638542"/>
                          <a:gd name="connsiteY28" fmla="*/ 142950 h 1147005"/>
                          <a:gd name="connsiteX29" fmla="*/ 142875 w 1638542"/>
                          <a:gd name="connsiteY29" fmla="*/ 209550 h 1147005"/>
                          <a:gd name="connsiteX30" fmla="*/ 76200 w 1638542"/>
                          <a:gd name="connsiteY30" fmla="*/ 285750 h 1147005"/>
                          <a:gd name="connsiteX31" fmla="*/ 66675 w 1638542"/>
                          <a:gd name="connsiteY31" fmla="*/ 314325 h 1147005"/>
                          <a:gd name="connsiteX32" fmla="*/ 47625 w 1638542"/>
                          <a:gd name="connsiteY32" fmla="*/ 342900 h 1147005"/>
                          <a:gd name="connsiteX33" fmla="*/ 19050 w 1638542"/>
                          <a:gd name="connsiteY33" fmla="*/ 390525 h 1147005"/>
                          <a:gd name="connsiteX34" fmla="*/ 9525 w 1638542"/>
                          <a:gd name="connsiteY34" fmla="*/ 466725 h 1147005"/>
                          <a:gd name="connsiteX35" fmla="*/ 0 w 1638542"/>
                          <a:gd name="connsiteY35" fmla="*/ 495300 h 1147005"/>
                          <a:gd name="connsiteX36" fmla="*/ 9525 w 1638542"/>
                          <a:gd name="connsiteY36" fmla="*/ 752475 h 1147005"/>
                          <a:gd name="connsiteX37" fmla="*/ 28575 w 1638542"/>
                          <a:gd name="connsiteY37" fmla="*/ 781050 h 1147005"/>
                          <a:gd name="connsiteX38" fmla="*/ 38100 w 1638542"/>
                          <a:gd name="connsiteY38" fmla="*/ 809625 h 1147005"/>
                          <a:gd name="connsiteX39" fmla="*/ 85725 w 1638542"/>
                          <a:gd name="connsiteY39" fmla="*/ 866775 h 1147005"/>
                          <a:gd name="connsiteX40" fmla="*/ 133350 w 1638542"/>
                          <a:gd name="connsiteY40" fmla="*/ 942975 h 1147005"/>
                          <a:gd name="connsiteX41" fmla="*/ 152400 w 1638542"/>
                          <a:gd name="connsiteY41" fmla="*/ 971550 h 1147005"/>
                          <a:gd name="connsiteX42" fmla="*/ 171450 w 1638542"/>
                          <a:gd name="connsiteY42" fmla="*/ 1009650 h 1147005"/>
                          <a:gd name="connsiteX43" fmla="*/ 209550 w 1638542"/>
                          <a:gd name="connsiteY43" fmla="*/ 1041983 h 1147005"/>
                          <a:gd name="connsiteX44" fmla="*/ 299085 w 1638542"/>
                          <a:gd name="connsiteY44" fmla="*/ 1000087 h 1147005"/>
                          <a:gd name="connsiteX45" fmla="*/ 342900 w 1638542"/>
                          <a:gd name="connsiteY45" fmla="*/ 971550 h 1147005"/>
                          <a:gd name="connsiteX46" fmla="*/ 371475 w 1638542"/>
                          <a:gd name="connsiteY46" fmla="*/ 962025 h 1147005"/>
                          <a:gd name="connsiteX47" fmla="*/ 400050 w 1638542"/>
                          <a:gd name="connsiteY47" fmla="*/ 942975 h 1147005"/>
                          <a:gd name="connsiteX48" fmla="*/ 428625 w 1638542"/>
                          <a:gd name="connsiteY48" fmla="*/ 933450 h 1147005"/>
                          <a:gd name="connsiteX49" fmla="*/ 457200 w 1638542"/>
                          <a:gd name="connsiteY49" fmla="*/ 914400 h 1147005"/>
                          <a:gd name="connsiteX50" fmla="*/ 523875 w 1638542"/>
                          <a:gd name="connsiteY50" fmla="*/ 895350 h 1147005"/>
                          <a:gd name="connsiteX51" fmla="*/ 571500 w 1638542"/>
                          <a:gd name="connsiteY51" fmla="*/ 866775 h 1147005"/>
                          <a:gd name="connsiteX52" fmla="*/ 828675 w 1638542"/>
                          <a:gd name="connsiteY52" fmla="*/ 866775 h 1147005"/>
                          <a:gd name="connsiteX53" fmla="*/ 828675 w 1638542"/>
                          <a:gd name="connsiteY53" fmla="*/ 990600 h 1147005"/>
                          <a:gd name="connsiteX54" fmla="*/ 828675 w 1638542"/>
                          <a:gd name="connsiteY54" fmla="*/ 1021110 h 1147005"/>
                          <a:gd name="connsiteX55" fmla="*/ 843915 w 1638542"/>
                          <a:gd name="connsiteY55" fmla="*/ 1057275 h 1147005"/>
                          <a:gd name="connsiteX56" fmla="*/ 895350 w 1638542"/>
                          <a:gd name="connsiteY56" fmla="*/ 1140840 h 1147005"/>
                          <a:gd name="connsiteX57" fmla="*/ 933450 w 1638542"/>
                          <a:gd name="connsiteY57" fmla="*/ 1019175 h 1147005"/>
                          <a:gd name="connsiteX58" fmla="*/ 914400 w 1638542"/>
                          <a:gd name="connsiteY58" fmla="*/ 990600 h 1147005"/>
                          <a:gd name="connsiteX59" fmla="*/ 933450 w 1638542"/>
                          <a:gd name="connsiteY59" fmla="*/ 1047750 h 1147005"/>
                          <a:gd name="connsiteX60" fmla="*/ 986790 w 1638542"/>
                          <a:gd name="connsiteY60" fmla="*/ 1116473 h 1147005"/>
                          <a:gd name="connsiteX61" fmla="*/ 1057275 w 1638542"/>
                          <a:gd name="connsiteY61" fmla="*/ 1143000 h 1147005"/>
                          <a:gd name="connsiteX62" fmla="*/ 1028700 w 1638542"/>
                          <a:gd name="connsiteY62" fmla="*/ 1009650 h 1147005"/>
                          <a:gd name="connsiteX63" fmla="*/ 1009650 w 1638542"/>
                          <a:gd name="connsiteY63" fmla="*/ 981075 h 1147005"/>
                          <a:gd name="connsiteX64" fmla="*/ 1028700 w 1638542"/>
                          <a:gd name="connsiteY64" fmla="*/ 876300 h 1147005"/>
                          <a:gd name="connsiteX65" fmla="*/ 1116056 w 1638542"/>
                          <a:gd name="connsiteY65" fmla="*/ 895616 h 1147005"/>
                          <a:gd name="connsiteX66" fmla="*/ 1240155 w 1638542"/>
                          <a:gd name="connsiteY66" fmla="*/ 912427 h 1147005"/>
                          <a:gd name="connsiteX67" fmla="*/ 1390650 w 1638542"/>
                          <a:gd name="connsiteY67" fmla="*/ 885825 h 1147005"/>
                          <a:gd name="connsiteX68" fmla="*/ 1485900 w 1638542"/>
                          <a:gd name="connsiteY68" fmla="*/ 838200 h 1147005"/>
                          <a:gd name="connsiteX69" fmla="*/ 1514475 w 1638542"/>
                          <a:gd name="connsiteY69" fmla="*/ 828675 h 1147005"/>
                          <a:gd name="connsiteX70" fmla="*/ 1552575 w 1638542"/>
                          <a:gd name="connsiteY70" fmla="*/ 771525 h 1147005"/>
                          <a:gd name="connsiteX71" fmla="*/ 1571625 w 1638542"/>
                          <a:gd name="connsiteY71" fmla="*/ 742950 h 1147005"/>
                          <a:gd name="connsiteX72" fmla="*/ 1581150 w 1638542"/>
                          <a:gd name="connsiteY72" fmla="*/ 704850 h 1147005"/>
                          <a:gd name="connsiteX73" fmla="*/ 1562100 w 1638542"/>
                          <a:gd name="connsiteY73" fmla="*/ 466725 h 1147005"/>
                          <a:gd name="connsiteX74" fmla="*/ 1552575 w 1638542"/>
                          <a:gd name="connsiteY74" fmla="*/ 438150 h 1147005"/>
                          <a:gd name="connsiteX75" fmla="*/ 1535430 w 1638542"/>
                          <a:gd name="connsiteY75" fmla="*/ 401947 h 1147005"/>
                          <a:gd name="connsiteX76" fmla="*/ 1514475 w 1638542"/>
                          <a:gd name="connsiteY76" fmla="*/ 371475 h 1147005"/>
                          <a:gd name="connsiteX77" fmla="*/ 1514475 w 1638542"/>
                          <a:gd name="connsiteY77" fmla="*/ 190500 h 1147005"/>
                          <a:gd name="connsiteX78" fmla="*/ 1533525 w 1638542"/>
                          <a:gd name="connsiteY78" fmla="*/ 161925 h 1147005"/>
                          <a:gd name="connsiteX79" fmla="*/ 1562100 w 1638542"/>
                          <a:gd name="connsiteY79" fmla="*/ 142875 h 1147005"/>
                          <a:gd name="connsiteX80" fmla="*/ 1600200 w 1638542"/>
                          <a:gd name="connsiteY80" fmla="*/ 114300 h 1147005"/>
                          <a:gd name="connsiteX81" fmla="*/ 1638300 w 1638542"/>
                          <a:gd name="connsiteY81" fmla="*/ 95250 h 1147005"/>
                          <a:gd name="connsiteX82" fmla="*/ 1590675 w 1638542"/>
                          <a:gd name="connsiteY82" fmla="*/ 51457 h 1147005"/>
                          <a:gd name="connsiteX0" fmla="*/ 1590675 w 1638542"/>
                          <a:gd name="connsiteY0" fmla="*/ 51457 h 1147005"/>
                          <a:gd name="connsiteX1" fmla="*/ 1600200 w 1638542"/>
                          <a:gd name="connsiteY1" fmla="*/ 57150 h 1147005"/>
                          <a:gd name="connsiteX2" fmla="*/ 1524000 w 1638542"/>
                          <a:gd name="connsiteY2" fmla="*/ 9562 h 1147005"/>
                          <a:gd name="connsiteX3" fmla="*/ 1457325 w 1638542"/>
                          <a:gd name="connsiteY3" fmla="*/ 0 h 1147005"/>
                          <a:gd name="connsiteX4" fmla="*/ 1409700 w 1638542"/>
                          <a:gd name="connsiteY4" fmla="*/ 9525 h 1147005"/>
                          <a:gd name="connsiteX5" fmla="*/ 1381125 w 1638542"/>
                          <a:gd name="connsiteY5" fmla="*/ 38100 h 1147005"/>
                          <a:gd name="connsiteX6" fmla="*/ 1350645 w 1638542"/>
                          <a:gd name="connsiteY6" fmla="*/ 74378 h 1147005"/>
                          <a:gd name="connsiteX7" fmla="*/ 1323975 w 1638542"/>
                          <a:gd name="connsiteY7" fmla="*/ 104775 h 1147005"/>
                          <a:gd name="connsiteX8" fmla="*/ 1314450 w 1638542"/>
                          <a:gd name="connsiteY8" fmla="*/ 142875 h 1147005"/>
                          <a:gd name="connsiteX9" fmla="*/ 1295400 w 1638542"/>
                          <a:gd name="connsiteY9" fmla="*/ 171450 h 1147005"/>
                          <a:gd name="connsiteX10" fmla="*/ 1266825 w 1638542"/>
                          <a:gd name="connsiteY10" fmla="*/ 219075 h 1147005"/>
                          <a:gd name="connsiteX11" fmla="*/ 1249680 w 1638542"/>
                          <a:gd name="connsiteY11" fmla="*/ 236265 h 1147005"/>
                          <a:gd name="connsiteX12" fmla="*/ 1219200 w 1638542"/>
                          <a:gd name="connsiteY12" fmla="*/ 276225 h 1147005"/>
                          <a:gd name="connsiteX13" fmla="*/ 1143000 w 1638542"/>
                          <a:gd name="connsiteY13" fmla="*/ 361950 h 1147005"/>
                          <a:gd name="connsiteX14" fmla="*/ 1114425 w 1638542"/>
                          <a:gd name="connsiteY14" fmla="*/ 371475 h 1147005"/>
                          <a:gd name="connsiteX15" fmla="*/ 1057275 w 1638542"/>
                          <a:gd name="connsiteY15" fmla="*/ 409575 h 1147005"/>
                          <a:gd name="connsiteX16" fmla="*/ 1028700 w 1638542"/>
                          <a:gd name="connsiteY16" fmla="*/ 428625 h 1147005"/>
                          <a:gd name="connsiteX17" fmla="*/ 923925 w 1638542"/>
                          <a:gd name="connsiteY17" fmla="*/ 466725 h 1147005"/>
                          <a:gd name="connsiteX18" fmla="*/ 619125 w 1638542"/>
                          <a:gd name="connsiteY18" fmla="*/ 457200 h 1147005"/>
                          <a:gd name="connsiteX19" fmla="*/ 596265 w 1638542"/>
                          <a:gd name="connsiteY19" fmla="*/ 445778 h 1147005"/>
                          <a:gd name="connsiteX20" fmla="*/ 533400 w 1638542"/>
                          <a:gd name="connsiteY20" fmla="*/ 409575 h 1147005"/>
                          <a:gd name="connsiteX21" fmla="*/ 495300 w 1638542"/>
                          <a:gd name="connsiteY21" fmla="*/ 371475 h 1147005"/>
                          <a:gd name="connsiteX22" fmla="*/ 485775 w 1638542"/>
                          <a:gd name="connsiteY22" fmla="*/ 342900 h 1147005"/>
                          <a:gd name="connsiteX23" fmla="*/ 466725 w 1638542"/>
                          <a:gd name="connsiteY23" fmla="*/ 304800 h 1147005"/>
                          <a:gd name="connsiteX24" fmla="*/ 409575 w 1638542"/>
                          <a:gd name="connsiteY24" fmla="*/ 228600 h 1147005"/>
                          <a:gd name="connsiteX25" fmla="*/ 381000 w 1638542"/>
                          <a:gd name="connsiteY25" fmla="*/ 219075 h 1147005"/>
                          <a:gd name="connsiteX26" fmla="*/ 352425 w 1638542"/>
                          <a:gd name="connsiteY26" fmla="*/ 161925 h 1147005"/>
                          <a:gd name="connsiteX27" fmla="*/ 323850 w 1638542"/>
                          <a:gd name="connsiteY27" fmla="*/ 152400 h 1147005"/>
                          <a:gd name="connsiteX28" fmla="*/ 249555 w 1638542"/>
                          <a:gd name="connsiteY28" fmla="*/ 142950 h 1147005"/>
                          <a:gd name="connsiteX29" fmla="*/ 142875 w 1638542"/>
                          <a:gd name="connsiteY29" fmla="*/ 209550 h 1147005"/>
                          <a:gd name="connsiteX30" fmla="*/ 76200 w 1638542"/>
                          <a:gd name="connsiteY30" fmla="*/ 285750 h 1147005"/>
                          <a:gd name="connsiteX31" fmla="*/ 59055 w 1638542"/>
                          <a:gd name="connsiteY31" fmla="*/ 312428 h 1147005"/>
                          <a:gd name="connsiteX32" fmla="*/ 47625 w 1638542"/>
                          <a:gd name="connsiteY32" fmla="*/ 342900 h 1147005"/>
                          <a:gd name="connsiteX33" fmla="*/ 19050 w 1638542"/>
                          <a:gd name="connsiteY33" fmla="*/ 390525 h 1147005"/>
                          <a:gd name="connsiteX34" fmla="*/ 9525 w 1638542"/>
                          <a:gd name="connsiteY34" fmla="*/ 466725 h 1147005"/>
                          <a:gd name="connsiteX35" fmla="*/ 0 w 1638542"/>
                          <a:gd name="connsiteY35" fmla="*/ 495300 h 1147005"/>
                          <a:gd name="connsiteX36" fmla="*/ 9525 w 1638542"/>
                          <a:gd name="connsiteY36" fmla="*/ 752475 h 1147005"/>
                          <a:gd name="connsiteX37" fmla="*/ 28575 w 1638542"/>
                          <a:gd name="connsiteY37" fmla="*/ 781050 h 1147005"/>
                          <a:gd name="connsiteX38" fmla="*/ 38100 w 1638542"/>
                          <a:gd name="connsiteY38" fmla="*/ 809625 h 1147005"/>
                          <a:gd name="connsiteX39" fmla="*/ 85725 w 1638542"/>
                          <a:gd name="connsiteY39" fmla="*/ 866775 h 1147005"/>
                          <a:gd name="connsiteX40" fmla="*/ 133350 w 1638542"/>
                          <a:gd name="connsiteY40" fmla="*/ 942975 h 1147005"/>
                          <a:gd name="connsiteX41" fmla="*/ 152400 w 1638542"/>
                          <a:gd name="connsiteY41" fmla="*/ 971550 h 1147005"/>
                          <a:gd name="connsiteX42" fmla="*/ 171450 w 1638542"/>
                          <a:gd name="connsiteY42" fmla="*/ 1009650 h 1147005"/>
                          <a:gd name="connsiteX43" fmla="*/ 209550 w 1638542"/>
                          <a:gd name="connsiteY43" fmla="*/ 1041983 h 1147005"/>
                          <a:gd name="connsiteX44" fmla="*/ 299085 w 1638542"/>
                          <a:gd name="connsiteY44" fmla="*/ 1000087 h 1147005"/>
                          <a:gd name="connsiteX45" fmla="*/ 342900 w 1638542"/>
                          <a:gd name="connsiteY45" fmla="*/ 971550 h 1147005"/>
                          <a:gd name="connsiteX46" fmla="*/ 371475 w 1638542"/>
                          <a:gd name="connsiteY46" fmla="*/ 962025 h 1147005"/>
                          <a:gd name="connsiteX47" fmla="*/ 400050 w 1638542"/>
                          <a:gd name="connsiteY47" fmla="*/ 942975 h 1147005"/>
                          <a:gd name="connsiteX48" fmla="*/ 428625 w 1638542"/>
                          <a:gd name="connsiteY48" fmla="*/ 933450 h 1147005"/>
                          <a:gd name="connsiteX49" fmla="*/ 457200 w 1638542"/>
                          <a:gd name="connsiteY49" fmla="*/ 914400 h 1147005"/>
                          <a:gd name="connsiteX50" fmla="*/ 523875 w 1638542"/>
                          <a:gd name="connsiteY50" fmla="*/ 895350 h 1147005"/>
                          <a:gd name="connsiteX51" fmla="*/ 571500 w 1638542"/>
                          <a:gd name="connsiteY51" fmla="*/ 866775 h 1147005"/>
                          <a:gd name="connsiteX52" fmla="*/ 828675 w 1638542"/>
                          <a:gd name="connsiteY52" fmla="*/ 866775 h 1147005"/>
                          <a:gd name="connsiteX53" fmla="*/ 828675 w 1638542"/>
                          <a:gd name="connsiteY53" fmla="*/ 990600 h 1147005"/>
                          <a:gd name="connsiteX54" fmla="*/ 828675 w 1638542"/>
                          <a:gd name="connsiteY54" fmla="*/ 1021110 h 1147005"/>
                          <a:gd name="connsiteX55" fmla="*/ 843915 w 1638542"/>
                          <a:gd name="connsiteY55" fmla="*/ 1057275 h 1147005"/>
                          <a:gd name="connsiteX56" fmla="*/ 895350 w 1638542"/>
                          <a:gd name="connsiteY56" fmla="*/ 1140840 h 1147005"/>
                          <a:gd name="connsiteX57" fmla="*/ 933450 w 1638542"/>
                          <a:gd name="connsiteY57" fmla="*/ 1019175 h 1147005"/>
                          <a:gd name="connsiteX58" fmla="*/ 914400 w 1638542"/>
                          <a:gd name="connsiteY58" fmla="*/ 990600 h 1147005"/>
                          <a:gd name="connsiteX59" fmla="*/ 933450 w 1638542"/>
                          <a:gd name="connsiteY59" fmla="*/ 1047750 h 1147005"/>
                          <a:gd name="connsiteX60" fmla="*/ 986790 w 1638542"/>
                          <a:gd name="connsiteY60" fmla="*/ 1116473 h 1147005"/>
                          <a:gd name="connsiteX61" fmla="*/ 1057275 w 1638542"/>
                          <a:gd name="connsiteY61" fmla="*/ 1143000 h 1147005"/>
                          <a:gd name="connsiteX62" fmla="*/ 1028700 w 1638542"/>
                          <a:gd name="connsiteY62" fmla="*/ 1009650 h 1147005"/>
                          <a:gd name="connsiteX63" fmla="*/ 1009650 w 1638542"/>
                          <a:gd name="connsiteY63" fmla="*/ 981075 h 1147005"/>
                          <a:gd name="connsiteX64" fmla="*/ 1028700 w 1638542"/>
                          <a:gd name="connsiteY64" fmla="*/ 876300 h 1147005"/>
                          <a:gd name="connsiteX65" fmla="*/ 1116056 w 1638542"/>
                          <a:gd name="connsiteY65" fmla="*/ 895616 h 1147005"/>
                          <a:gd name="connsiteX66" fmla="*/ 1240155 w 1638542"/>
                          <a:gd name="connsiteY66" fmla="*/ 912427 h 1147005"/>
                          <a:gd name="connsiteX67" fmla="*/ 1390650 w 1638542"/>
                          <a:gd name="connsiteY67" fmla="*/ 885825 h 1147005"/>
                          <a:gd name="connsiteX68" fmla="*/ 1485900 w 1638542"/>
                          <a:gd name="connsiteY68" fmla="*/ 838200 h 1147005"/>
                          <a:gd name="connsiteX69" fmla="*/ 1514475 w 1638542"/>
                          <a:gd name="connsiteY69" fmla="*/ 828675 h 1147005"/>
                          <a:gd name="connsiteX70" fmla="*/ 1552575 w 1638542"/>
                          <a:gd name="connsiteY70" fmla="*/ 771525 h 1147005"/>
                          <a:gd name="connsiteX71" fmla="*/ 1571625 w 1638542"/>
                          <a:gd name="connsiteY71" fmla="*/ 742950 h 1147005"/>
                          <a:gd name="connsiteX72" fmla="*/ 1581150 w 1638542"/>
                          <a:gd name="connsiteY72" fmla="*/ 704850 h 1147005"/>
                          <a:gd name="connsiteX73" fmla="*/ 1562100 w 1638542"/>
                          <a:gd name="connsiteY73" fmla="*/ 466725 h 1147005"/>
                          <a:gd name="connsiteX74" fmla="*/ 1552575 w 1638542"/>
                          <a:gd name="connsiteY74" fmla="*/ 438150 h 1147005"/>
                          <a:gd name="connsiteX75" fmla="*/ 1535430 w 1638542"/>
                          <a:gd name="connsiteY75" fmla="*/ 401947 h 1147005"/>
                          <a:gd name="connsiteX76" fmla="*/ 1514475 w 1638542"/>
                          <a:gd name="connsiteY76" fmla="*/ 371475 h 1147005"/>
                          <a:gd name="connsiteX77" fmla="*/ 1514475 w 1638542"/>
                          <a:gd name="connsiteY77" fmla="*/ 190500 h 1147005"/>
                          <a:gd name="connsiteX78" fmla="*/ 1533525 w 1638542"/>
                          <a:gd name="connsiteY78" fmla="*/ 161925 h 1147005"/>
                          <a:gd name="connsiteX79" fmla="*/ 1562100 w 1638542"/>
                          <a:gd name="connsiteY79" fmla="*/ 142875 h 1147005"/>
                          <a:gd name="connsiteX80" fmla="*/ 1600200 w 1638542"/>
                          <a:gd name="connsiteY80" fmla="*/ 114300 h 1147005"/>
                          <a:gd name="connsiteX81" fmla="*/ 1638300 w 1638542"/>
                          <a:gd name="connsiteY81" fmla="*/ 95250 h 1147005"/>
                          <a:gd name="connsiteX82" fmla="*/ 1590675 w 1638542"/>
                          <a:gd name="connsiteY82" fmla="*/ 51457 h 1147005"/>
                          <a:gd name="connsiteX0" fmla="*/ 1590675 w 1638542"/>
                          <a:gd name="connsiteY0" fmla="*/ 51457 h 1147005"/>
                          <a:gd name="connsiteX1" fmla="*/ 1600200 w 1638542"/>
                          <a:gd name="connsiteY1" fmla="*/ 57150 h 1147005"/>
                          <a:gd name="connsiteX2" fmla="*/ 1524000 w 1638542"/>
                          <a:gd name="connsiteY2" fmla="*/ 9562 h 1147005"/>
                          <a:gd name="connsiteX3" fmla="*/ 1457325 w 1638542"/>
                          <a:gd name="connsiteY3" fmla="*/ 0 h 1147005"/>
                          <a:gd name="connsiteX4" fmla="*/ 1409700 w 1638542"/>
                          <a:gd name="connsiteY4" fmla="*/ 9525 h 1147005"/>
                          <a:gd name="connsiteX5" fmla="*/ 1381125 w 1638542"/>
                          <a:gd name="connsiteY5" fmla="*/ 38100 h 1147005"/>
                          <a:gd name="connsiteX6" fmla="*/ 1350645 w 1638542"/>
                          <a:gd name="connsiteY6" fmla="*/ 74378 h 1147005"/>
                          <a:gd name="connsiteX7" fmla="*/ 1323975 w 1638542"/>
                          <a:gd name="connsiteY7" fmla="*/ 104775 h 1147005"/>
                          <a:gd name="connsiteX8" fmla="*/ 1314450 w 1638542"/>
                          <a:gd name="connsiteY8" fmla="*/ 142875 h 1147005"/>
                          <a:gd name="connsiteX9" fmla="*/ 1295400 w 1638542"/>
                          <a:gd name="connsiteY9" fmla="*/ 171450 h 1147005"/>
                          <a:gd name="connsiteX10" fmla="*/ 1266825 w 1638542"/>
                          <a:gd name="connsiteY10" fmla="*/ 219075 h 1147005"/>
                          <a:gd name="connsiteX11" fmla="*/ 1249680 w 1638542"/>
                          <a:gd name="connsiteY11" fmla="*/ 236265 h 1147005"/>
                          <a:gd name="connsiteX12" fmla="*/ 1219200 w 1638542"/>
                          <a:gd name="connsiteY12" fmla="*/ 276225 h 1147005"/>
                          <a:gd name="connsiteX13" fmla="*/ 1143000 w 1638542"/>
                          <a:gd name="connsiteY13" fmla="*/ 361950 h 1147005"/>
                          <a:gd name="connsiteX14" fmla="*/ 1114425 w 1638542"/>
                          <a:gd name="connsiteY14" fmla="*/ 371475 h 1147005"/>
                          <a:gd name="connsiteX15" fmla="*/ 1057275 w 1638542"/>
                          <a:gd name="connsiteY15" fmla="*/ 409575 h 1147005"/>
                          <a:gd name="connsiteX16" fmla="*/ 1028700 w 1638542"/>
                          <a:gd name="connsiteY16" fmla="*/ 428625 h 1147005"/>
                          <a:gd name="connsiteX17" fmla="*/ 923925 w 1638542"/>
                          <a:gd name="connsiteY17" fmla="*/ 466725 h 1147005"/>
                          <a:gd name="connsiteX18" fmla="*/ 619125 w 1638542"/>
                          <a:gd name="connsiteY18" fmla="*/ 457200 h 1147005"/>
                          <a:gd name="connsiteX19" fmla="*/ 596265 w 1638542"/>
                          <a:gd name="connsiteY19" fmla="*/ 445778 h 1147005"/>
                          <a:gd name="connsiteX20" fmla="*/ 533400 w 1638542"/>
                          <a:gd name="connsiteY20" fmla="*/ 409575 h 1147005"/>
                          <a:gd name="connsiteX21" fmla="*/ 495300 w 1638542"/>
                          <a:gd name="connsiteY21" fmla="*/ 371475 h 1147005"/>
                          <a:gd name="connsiteX22" fmla="*/ 485775 w 1638542"/>
                          <a:gd name="connsiteY22" fmla="*/ 342900 h 1147005"/>
                          <a:gd name="connsiteX23" fmla="*/ 466725 w 1638542"/>
                          <a:gd name="connsiteY23" fmla="*/ 304800 h 1147005"/>
                          <a:gd name="connsiteX24" fmla="*/ 409575 w 1638542"/>
                          <a:gd name="connsiteY24" fmla="*/ 228600 h 1147005"/>
                          <a:gd name="connsiteX25" fmla="*/ 381000 w 1638542"/>
                          <a:gd name="connsiteY25" fmla="*/ 219075 h 1147005"/>
                          <a:gd name="connsiteX26" fmla="*/ 352425 w 1638542"/>
                          <a:gd name="connsiteY26" fmla="*/ 161925 h 1147005"/>
                          <a:gd name="connsiteX27" fmla="*/ 323850 w 1638542"/>
                          <a:gd name="connsiteY27" fmla="*/ 152400 h 1147005"/>
                          <a:gd name="connsiteX28" fmla="*/ 249555 w 1638542"/>
                          <a:gd name="connsiteY28" fmla="*/ 142950 h 1147005"/>
                          <a:gd name="connsiteX29" fmla="*/ 142875 w 1638542"/>
                          <a:gd name="connsiteY29" fmla="*/ 209550 h 1147005"/>
                          <a:gd name="connsiteX30" fmla="*/ 76200 w 1638542"/>
                          <a:gd name="connsiteY30" fmla="*/ 285750 h 1147005"/>
                          <a:gd name="connsiteX31" fmla="*/ 59055 w 1638542"/>
                          <a:gd name="connsiteY31" fmla="*/ 312428 h 1147005"/>
                          <a:gd name="connsiteX32" fmla="*/ 47625 w 1638542"/>
                          <a:gd name="connsiteY32" fmla="*/ 342900 h 1147005"/>
                          <a:gd name="connsiteX33" fmla="*/ 19050 w 1638542"/>
                          <a:gd name="connsiteY33" fmla="*/ 390525 h 1147005"/>
                          <a:gd name="connsiteX34" fmla="*/ 9525 w 1638542"/>
                          <a:gd name="connsiteY34" fmla="*/ 466725 h 1147005"/>
                          <a:gd name="connsiteX35" fmla="*/ 0 w 1638542"/>
                          <a:gd name="connsiteY35" fmla="*/ 495300 h 1147005"/>
                          <a:gd name="connsiteX36" fmla="*/ 9525 w 1638542"/>
                          <a:gd name="connsiteY36" fmla="*/ 752475 h 1147005"/>
                          <a:gd name="connsiteX37" fmla="*/ 28575 w 1638542"/>
                          <a:gd name="connsiteY37" fmla="*/ 781050 h 1147005"/>
                          <a:gd name="connsiteX38" fmla="*/ 38100 w 1638542"/>
                          <a:gd name="connsiteY38" fmla="*/ 809625 h 1147005"/>
                          <a:gd name="connsiteX39" fmla="*/ 74295 w 1638542"/>
                          <a:gd name="connsiteY39" fmla="*/ 870570 h 1147005"/>
                          <a:gd name="connsiteX40" fmla="*/ 133350 w 1638542"/>
                          <a:gd name="connsiteY40" fmla="*/ 942975 h 1147005"/>
                          <a:gd name="connsiteX41" fmla="*/ 152400 w 1638542"/>
                          <a:gd name="connsiteY41" fmla="*/ 971550 h 1147005"/>
                          <a:gd name="connsiteX42" fmla="*/ 171450 w 1638542"/>
                          <a:gd name="connsiteY42" fmla="*/ 1009650 h 1147005"/>
                          <a:gd name="connsiteX43" fmla="*/ 209550 w 1638542"/>
                          <a:gd name="connsiteY43" fmla="*/ 1041983 h 1147005"/>
                          <a:gd name="connsiteX44" fmla="*/ 299085 w 1638542"/>
                          <a:gd name="connsiteY44" fmla="*/ 1000087 h 1147005"/>
                          <a:gd name="connsiteX45" fmla="*/ 342900 w 1638542"/>
                          <a:gd name="connsiteY45" fmla="*/ 971550 h 1147005"/>
                          <a:gd name="connsiteX46" fmla="*/ 371475 w 1638542"/>
                          <a:gd name="connsiteY46" fmla="*/ 962025 h 1147005"/>
                          <a:gd name="connsiteX47" fmla="*/ 400050 w 1638542"/>
                          <a:gd name="connsiteY47" fmla="*/ 942975 h 1147005"/>
                          <a:gd name="connsiteX48" fmla="*/ 428625 w 1638542"/>
                          <a:gd name="connsiteY48" fmla="*/ 933450 h 1147005"/>
                          <a:gd name="connsiteX49" fmla="*/ 457200 w 1638542"/>
                          <a:gd name="connsiteY49" fmla="*/ 914400 h 1147005"/>
                          <a:gd name="connsiteX50" fmla="*/ 523875 w 1638542"/>
                          <a:gd name="connsiteY50" fmla="*/ 895350 h 1147005"/>
                          <a:gd name="connsiteX51" fmla="*/ 571500 w 1638542"/>
                          <a:gd name="connsiteY51" fmla="*/ 866775 h 1147005"/>
                          <a:gd name="connsiteX52" fmla="*/ 828675 w 1638542"/>
                          <a:gd name="connsiteY52" fmla="*/ 866775 h 1147005"/>
                          <a:gd name="connsiteX53" fmla="*/ 828675 w 1638542"/>
                          <a:gd name="connsiteY53" fmla="*/ 990600 h 1147005"/>
                          <a:gd name="connsiteX54" fmla="*/ 828675 w 1638542"/>
                          <a:gd name="connsiteY54" fmla="*/ 1021110 h 1147005"/>
                          <a:gd name="connsiteX55" fmla="*/ 843915 w 1638542"/>
                          <a:gd name="connsiteY55" fmla="*/ 1057275 h 1147005"/>
                          <a:gd name="connsiteX56" fmla="*/ 895350 w 1638542"/>
                          <a:gd name="connsiteY56" fmla="*/ 1140840 h 1147005"/>
                          <a:gd name="connsiteX57" fmla="*/ 933450 w 1638542"/>
                          <a:gd name="connsiteY57" fmla="*/ 1019175 h 1147005"/>
                          <a:gd name="connsiteX58" fmla="*/ 914400 w 1638542"/>
                          <a:gd name="connsiteY58" fmla="*/ 990600 h 1147005"/>
                          <a:gd name="connsiteX59" fmla="*/ 933450 w 1638542"/>
                          <a:gd name="connsiteY59" fmla="*/ 1047750 h 1147005"/>
                          <a:gd name="connsiteX60" fmla="*/ 986790 w 1638542"/>
                          <a:gd name="connsiteY60" fmla="*/ 1116473 h 1147005"/>
                          <a:gd name="connsiteX61" fmla="*/ 1057275 w 1638542"/>
                          <a:gd name="connsiteY61" fmla="*/ 1143000 h 1147005"/>
                          <a:gd name="connsiteX62" fmla="*/ 1028700 w 1638542"/>
                          <a:gd name="connsiteY62" fmla="*/ 1009650 h 1147005"/>
                          <a:gd name="connsiteX63" fmla="*/ 1009650 w 1638542"/>
                          <a:gd name="connsiteY63" fmla="*/ 981075 h 1147005"/>
                          <a:gd name="connsiteX64" fmla="*/ 1028700 w 1638542"/>
                          <a:gd name="connsiteY64" fmla="*/ 876300 h 1147005"/>
                          <a:gd name="connsiteX65" fmla="*/ 1116056 w 1638542"/>
                          <a:gd name="connsiteY65" fmla="*/ 895616 h 1147005"/>
                          <a:gd name="connsiteX66" fmla="*/ 1240155 w 1638542"/>
                          <a:gd name="connsiteY66" fmla="*/ 912427 h 1147005"/>
                          <a:gd name="connsiteX67" fmla="*/ 1390650 w 1638542"/>
                          <a:gd name="connsiteY67" fmla="*/ 885825 h 1147005"/>
                          <a:gd name="connsiteX68" fmla="*/ 1485900 w 1638542"/>
                          <a:gd name="connsiteY68" fmla="*/ 838200 h 1147005"/>
                          <a:gd name="connsiteX69" fmla="*/ 1514475 w 1638542"/>
                          <a:gd name="connsiteY69" fmla="*/ 828675 h 1147005"/>
                          <a:gd name="connsiteX70" fmla="*/ 1552575 w 1638542"/>
                          <a:gd name="connsiteY70" fmla="*/ 771525 h 1147005"/>
                          <a:gd name="connsiteX71" fmla="*/ 1571625 w 1638542"/>
                          <a:gd name="connsiteY71" fmla="*/ 742950 h 1147005"/>
                          <a:gd name="connsiteX72" fmla="*/ 1581150 w 1638542"/>
                          <a:gd name="connsiteY72" fmla="*/ 704850 h 1147005"/>
                          <a:gd name="connsiteX73" fmla="*/ 1562100 w 1638542"/>
                          <a:gd name="connsiteY73" fmla="*/ 466725 h 1147005"/>
                          <a:gd name="connsiteX74" fmla="*/ 1552575 w 1638542"/>
                          <a:gd name="connsiteY74" fmla="*/ 438150 h 1147005"/>
                          <a:gd name="connsiteX75" fmla="*/ 1535430 w 1638542"/>
                          <a:gd name="connsiteY75" fmla="*/ 401947 h 1147005"/>
                          <a:gd name="connsiteX76" fmla="*/ 1514475 w 1638542"/>
                          <a:gd name="connsiteY76" fmla="*/ 371475 h 1147005"/>
                          <a:gd name="connsiteX77" fmla="*/ 1514475 w 1638542"/>
                          <a:gd name="connsiteY77" fmla="*/ 190500 h 1147005"/>
                          <a:gd name="connsiteX78" fmla="*/ 1533525 w 1638542"/>
                          <a:gd name="connsiteY78" fmla="*/ 161925 h 1147005"/>
                          <a:gd name="connsiteX79" fmla="*/ 1562100 w 1638542"/>
                          <a:gd name="connsiteY79" fmla="*/ 142875 h 1147005"/>
                          <a:gd name="connsiteX80" fmla="*/ 1600200 w 1638542"/>
                          <a:gd name="connsiteY80" fmla="*/ 114300 h 1147005"/>
                          <a:gd name="connsiteX81" fmla="*/ 1638300 w 1638542"/>
                          <a:gd name="connsiteY81" fmla="*/ 95250 h 1147005"/>
                          <a:gd name="connsiteX82" fmla="*/ 1590675 w 1638542"/>
                          <a:gd name="connsiteY82" fmla="*/ 51457 h 1147005"/>
                          <a:gd name="connsiteX0" fmla="*/ 1590675 w 1638542"/>
                          <a:gd name="connsiteY0" fmla="*/ 51457 h 1147005"/>
                          <a:gd name="connsiteX1" fmla="*/ 1600200 w 1638542"/>
                          <a:gd name="connsiteY1" fmla="*/ 57150 h 1147005"/>
                          <a:gd name="connsiteX2" fmla="*/ 1524000 w 1638542"/>
                          <a:gd name="connsiteY2" fmla="*/ 9562 h 1147005"/>
                          <a:gd name="connsiteX3" fmla="*/ 1457325 w 1638542"/>
                          <a:gd name="connsiteY3" fmla="*/ 0 h 1147005"/>
                          <a:gd name="connsiteX4" fmla="*/ 1409700 w 1638542"/>
                          <a:gd name="connsiteY4" fmla="*/ 9525 h 1147005"/>
                          <a:gd name="connsiteX5" fmla="*/ 1381125 w 1638542"/>
                          <a:gd name="connsiteY5" fmla="*/ 38100 h 1147005"/>
                          <a:gd name="connsiteX6" fmla="*/ 1350645 w 1638542"/>
                          <a:gd name="connsiteY6" fmla="*/ 74378 h 1147005"/>
                          <a:gd name="connsiteX7" fmla="*/ 1323975 w 1638542"/>
                          <a:gd name="connsiteY7" fmla="*/ 104775 h 1147005"/>
                          <a:gd name="connsiteX8" fmla="*/ 1314450 w 1638542"/>
                          <a:gd name="connsiteY8" fmla="*/ 142875 h 1147005"/>
                          <a:gd name="connsiteX9" fmla="*/ 1295400 w 1638542"/>
                          <a:gd name="connsiteY9" fmla="*/ 171450 h 1147005"/>
                          <a:gd name="connsiteX10" fmla="*/ 1266825 w 1638542"/>
                          <a:gd name="connsiteY10" fmla="*/ 219075 h 1147005"/>
                          <a:gd name="connsiteX11" fmla="*/ 1249680 w 1638542"/>
                          <a:gd name="connsiteY11" fmla="*/ 236265 h 1147005"/>
                          <a:gd name="connsiteX12" fmla="*/ 1219200 w 1638542"/>
                          <a:gd name="connsiteY12" fmla="*/ 276225 h 1147005"/>
                          <a:gd name="connsiteX13" fmla="*/ 1143000 w 1638542"/>
                          <a:gd name="connsiteY13" fmla="*/ 361950 h 1147005"/>
                          <a:gd name="connsiteX14" fmla="*/ 1114425 w 1638542"/>
                          <a:gd name="connsiteY14" fmla="*/ 371475 h 1147005"/>
                          <a:gd name="connsiteX15" fmla="*/ 1057275 w 1638542"/>
                          <a:gd name="connsiteY15" fmla="*/ 409575 h 1147005"/>
                          <a:gd name="connsiteX16" fmla="*/ 1028700 w 1638542"/>
                          <a:gd name="connsiteY16" fmla="*/ 428625 h 1147005"/>
                          <a:gd name="connsiteX17" fmla="*/ 923925 w 1638542"/>
                          <a:gd name="connsiteY17" fmla="*/ 466725 h 1147005"/>
                          <a:gd name="connsiteX18" fmla="*/ 619125 w 1638542"/>
                          <a:gd name="connsiteY18" fmla="*/ 457200 h 1147005"/>
                          <a:gd name="connsiteX19" fmla="*/ 596265 w 1638542"/>
                          <a:gd name="connsiteY19" fmla="*/ 445778 h 1147005"/>
                          <a:gd name="connsiteX20" fmla="*/ 533400 w 1638542"/>
                          <a:gd name="connsiteY20" fmla="*/ 409575 h 1147005"/>
                          <a:gd name="connsiteX21" fmla="*/ 495300 w 1638542"/>
                          <a:gd name="connsiteY21" fmla="*/ 371475 h 1147005"/>
                          <a:gd name="connsiteX22" fmla="*/ 485775 w 1638542"/>
                          <a:gd name="connsiteY22" fmla="*/ 342900 h 1147005"/>
                          <a:gd name="connsiteX23" fmla="*/ 466725 w 1638542"/>
                          <a:gd name="connsiteY23" fmla="*/ 304800 h 1147005"/>
                          <a:gd name="connsiteX24" fmla="*/ 409575 w 1638542"/>
                          <a:gd name="connsiteY24" fmla="*/ 228600 h 1147005"/>
                          <a:gd name="connsiteX25" fmla="*/ 381000 w 1638542"/>
                          <a:gd name="connsiteY25" fmla="*/ 219075 h 1147005"/>
                          <a:gd name="connsiteX26" fmla="*/ 352425 w 1638542"/>
                          <a:gd name="connsiteY26" fmla="*/ 161925 h 1147005"/>
                          <a:gd name="connsiteX27" fmla="*/ 323850 w 1638542"/>
                          <a:gd name="connsiteY27" fmla="*/ 152400 h 1147005"/>
                          <a:gd name="connsiteX28" fmla="*/ 249555 w 1638542"/>
                          <a:gd name="connsiteY28" fmla="*/ 142950 h 1147005"/>
                          <a:gd name="connsiteX29" fmla="*/ 142875 w 1638542"/>
                          <a:gd name="connsiteY29" fmla="*/ 209550 h 1147005"/>
                          <a:gd name="connsiteX30" fmla="*/ 76200 w 1638542"/>
                          <a:gd name="connsiteY30" fmla="*/ 285750 h 1147005"/>
                          <a:gd name="connsiteX31" fmla="*/ 59055 w 1638542"/>
                          <a:gd name="connsiteY31" fmla="*/ 312428 h 1147005"/>
                          <a:gd name="connsiteX32" fmla="*/ 47625 w 1638542"/>
                          <a:gd name="connsiteY32" fmla="*/ 342900 h 1147005"/>
                          <a:gd name="connsiteX33" fmla="*/ 19050 w 1638542"/>
                          <a:gd name="connsiteY33" fmla="*/ 390525 h 1147005"/>
                          <a:gd name="connsiteX34" fmla="*/ 9525 w 1638542"/>
                          <a:gd name="connsiteY34" fmla="*/ 466725 h 1147005"/>
                          <a:gd name="connsiteX35" fmla="*/ 0 w 1638542"/>
                          <a:gd name="connsiteY35" fmla="*/ 495300 h 1147005"/>
                          <a:gd name="connsiteX36" fmla="*/ 9525 w 1638542"/>
                          <a:gd name="connsiteY36" fmla="*/ 752475 h 1147005"/>
                          <a:gd name="connsiteX37" fmla="*/ 28575 w 1638542"/>
                          <a:gd name="connsiteY37" fmla="*/ 781050 h 1147005"/>
                          <a:gd name="connsiteX38" fmla="*/ 38100 w 1638542"/>
                          <a:gd name="connsiteY38" fmla="*/ 809625 h 1147005"/>
                          <a:gd name="connsiteX39" fmla="*/ 74295 w 1638542"/>
                          <a:gd name="connsiteY39" fmla="*/ 870570 h 1147005"/>
                          <a:gd name="connsiteX40" fmla="*/ 133350 w 1638542"/>
                          <a:gd name="connsiteY40" fmla="*/ 942975 h 1147005"/>
                          <a:gd name="connsiteX41" fmla="*/ 152400 w 1638542"/>
                          <a:gd name="connsiteY41" fmla="*/ 971550 h 1147005"/>
                          <a:gd name="connsiteX42" fmla="*/ 171450 w 1638542"/>
                          <a:gd name="connsiteY42" fmla="*/ 1009650 h 1147005"/>
                          <a:gd name="connsiteX43" fmla="*/ 209550 w 1638542"/>
                          <a:gd name="connsiteY43" fmla="*/ 1041983 h 1147005"/>
                          <a:gd name="connsiteX44" fmla="*/ 299085 w 1638542"/>
                          <a:gd name="connsiteY44" fmla="*/ 1000087 h 1147005"/>
                          <a:gd name="connsiteX45" fmla="*/ 342900 w 1638542"/>
                          <a:gd name="connsiteY45" fmla="*/ 971550 h 1147005"/>
                          <a:gd name="connsiteX46" fmla="*/ 371475 w 1638542"/>
                          <a:gd name="connsiteY46" fmla="*/ 962025 h 1147005"/>
                          <a:gd name="connsiteX47" fmla="*/ 400050 w 1638542"/>
                          <a:gd name="connsiteY47" fmla="*/ 942975 h 1147005"/>
                          <a:gd name="connsiteX48" fmla="*/ 428625 w 1638542"/>
                          <a:gd name="connsiteY48" fmla="*/ 933450 h 1147005"/>
                          <a:gd name="connsiteX49" fmla="*/ 457200 w 1638542"/>
                          <a:gd name="connsiteY49" fmla="*/ 914400 h 1147005"/>
                          <a:gd name="connsiteX50" fmla="*/ 523875 w 1638542"/>
                          <a:gd name="connsiteY50" fmla="*/ 895350 h 1147005"/>
                          <a:gd name="connsiteX51" fmla="*/ 571500 w 1638542"/>
                          <a:gd name="connsiteY51" fmla="*/ 866775 h 1147005"/>
                          <a:gd name="connsiteX52" fmla="*/ 828675 w 1638542"/>
                          <a:gd name="connsiteY52" fmla="*/ 866775 h 1147005"/>
                          <a:gd name="connsiteX53" fmla="*/ 828675 w 1638542"/>
                          <a:gd name="connsiteY53" fmla="*/ 990600 h 1147005"/>
                          <a:gd name="connsiteX54" fmla="*/ 828675 w 1638542"/>
                          <a:gd name="connsiteY54" fmla="*/ 1021110 h 1147005"/>
                          <a:gd name="connsiteX55" fmla="*/ 843915 w 1638542"/>
                          <a:gd name="connsiteY55" fmla="*/ 1057275 h 1147005"/>
                          <a:gd name="connsiteX56" fmla="*/ 895350 w 1638542"/>
                          <a:gd name="connsiteY56" fmla="*/ 1140840 h 1147005"/>
                          <a:gd name="connsiteX57" fmla="*/ 933450 w 1638542"/>
                          <a:gd name="connsiteY57" fmla="*/ 1019175 h 1147005"/>
                          <a:gd name="connsiteX58" fmla="*/ 914400 w 1638542"/>
                          <a:gd name="connsiteY58" fmla="*/ 990600 h 1147005"/>
                          <a:gd name="connsiteX59" fmla="*/ 933450 w 1638542"/>
                          <a:gd name="connsiteY59" fmla="*/ 1047750 h 1147005"/>
                          <a:gd name="connsiteX60" fmla="*/ 986790 w 1638542"/>
                          <a:gd name="connsiteY60" fmla="*/ 1116473 h 1147005"/>
                          <a:gd name="connsiteX61" fmla="*/ 1057275 w 1638542"/>
                          <a:gd name="connsiteY61" fmla="*/ 1143000 h 1147005"/>
                          <a:gd name="connsiteX62" fmla="*/ 1028700 w 1638542"/>
                          <a:gd name="connsiteY62" fmla="*/ 1009650 h 1147005"/>
                          <a:gd name="connsiteX63" fmla="*/ 1009650 w 1638542"/>
                          <a:gd name="connsiteY63" fmla="*/ 981075 h 1147005"/>
                          <a:gd name="connsiteX64" fmla="*/ 1028700 w 1638542"/>
                          <a:gd name="connsiteY64" fmla="*/ 876300 h 1147005"/>
                          <a:gd name="connsiteX65" fmla="*/ 1116056 w 1638542"/>
                          <a:gd name="connsiteY65" fmla="*/ 895616 h 1147005"/>
                          <a:gd name="connsiteX66" fmla="*/ 1240155 w 1638542"/>
                          <a:gd name="connsiteY66" fmla="*/ 912427 h 1147005"/>
                          <a:gd name="connsiteX67" fmla="*/ 1390650 w 1638542"/>
                          <a:gd name="connsiteY67" fmla="*/ 885825 h 1147005"/>
                          <a:gd name="connsiteX68" fmla="*/ 1485900 w 1638542"/>
                          <a:gd name="connsiteY68" fmla="*/ 838200 h 1147005"/>
                          <a:gd name="connsiteX69" fmla="*/ 1514475 w 1638542"/>
                          <a:gd name="connsiteY69" fmla="*/ 828675 h 1147005"/>
                          <a:gd name="connsiteX70" fmla="*/ 1552575 w 1638542"/>
                          <a:gd name="connsiteY70" fmla="*/ 771525 h 1147005"/>
                          <a:gd name="connsiteX71" fmla="*/ 1571625 w 1638542"/>
                          <a:gd name="connsiteY71" fmla="*/ 742950 h 1147005"/>
                          <a:gd name="connsiteX72" fmla="*/ 1581150 w 1638542"/>
                          <a:gd name="connsiteY72" fmla="*/ 704850 h 1147005"/>
                          <a:gd name="connsiteX73" fmla="*/ 1562100 w 1638542"/>
                          <a:gd name="connsiteY73" fmla="*/ 466725 h 1147005"/>
                          <a:gd name="connsiteX74" fmla="*/ 1552575 w 1638542"/>
                          <a:gd name="connsiteY74" fmla="*/ 438150 h 1147005"/>
                          <a:gd name="connsiteX75" fmla="*/ 1535430 w 1638542"/>
                          <a:gd name="connsiteY75" fmla="*/ 401947 h 1147005"/>
                          <a:gd name="connsiteX76" fmla="*/ 1514475 w 1638542"/>
                          <a:gd name="connsiteY76" fmla="*/ 371475 h 1147005"/>
                          <a:gd name="connsiteX77" fmla="*/ 1514475 w 1638542"/>
                          <a:gd name="connsiteY77" fmla="*/ 190500 h 1147005"/>
                          <a:gd name="connsiteX78" fmla="*/ 1533525 w 1638542"/>
                          <a:gd name="connsiteY78" fmla="*/ 161925 h 1147005"/>
                          <a:gd name="connsiteX79" fmla="*/ 1562100 w 1638542"/>
                          <a:gd name="connsiteY79" fmla="*/ 142875 h 1147005"/>
                          <a:gd name="connsiteX80" fmla="*/ 1600200 w 1638542"/>
                          <a:gd name="connsiteY80" fmla="*/ 114300 h 1147005"/>
                          <a:gd name="connsiteX81" fmla="*/ 1638300 w 1638542"/>
                          <a:gd name="connsiteY81" fmla="*/ 95250 h 1147005"/>
                          <a:gd name="connsiteX82" fmla="*/ 1590675 w 1638542"/>
                          <a:gd name="connsiteY82" fmla="*/ 51457 h 1147005"/>
                          <a:gd name="connsiteX0" fmla="*/ 1590675 w 1638542"/>
                          <a:gd name="connsiteY0" fmla="*/ 51457 h 1147005"/>
                          <a:gd name="connsiteX1" fmla="*/ 1600200 w 1638542"/>
                          <a:gd name="connsiteY1" fmla="*/ 57150 h 1147005"/>
                          <a:gd name="connsiteX2" fmla="*/ 1524000 w 1638542"/>
                          <a:gd name="connsiteY2" fmla="*/ 9562 h 1147005"/>
                          <a:gd name="connsiteX3" fmla="*/ 1457325 w 1638542"/>
                          <a:gd name="connsiteY3" fmla="*/ 0 h 1147005"/>
                          <a:gd name="connsiteX4" fmla="*/ 1409700 w 1638542"/>
                          <a:gd name="connsiteY4" fmla="*/ 9525 h 1147005"/>
                          <a:gd name="connsiteX5" fmla="*/ 1381125 w 1638542"/>
                          <a:gd name="connsiteY5" fmla="*/ 38100 h 1147005"/>
                          <a:gd name="connsiteX6" fmla="*/ 1350645 w 1638542"/>
                          <a:gd name="connsiteY6" fmla="*/ 74378 h 1147005"/>
                          <a:gd name="connsiteX7" fmla="*/ 1323975 w 1638542"/>
                          <a:gd name="connsiteY7" fmla="*/ 104775 h 1147005"/>
                          <a:gd name="connsiteX8" fmla="*/ 1314450 w 1638542"/>
                          <a:gd name="connsiteY8" fmla="*/ 142875 h 1147005"/>
                          <a:gd name="connsiteX9" fmla="*/ 1295400 w 1638542"/>
                          <a:gd name="connsiteY9" fmla="*/ 171450 h 1147005"/>
                          <a:gd name="connsiteX10" fmla="*/ 1266825 w 1638542"/>
                          <a:gd name="connsiteY10" fmla="*/ 219075 h 1147005"/>
                          <a:gd name="connsiteX11" fmla="*/ 1249680 w 1638542"/>
                          <a:gd name="connsiteY11" fmla="*/ 236265 h 1147005"/>
                          <a:gd name="connsiteX12" fmla="*/ 1219200 w 1638542"/>
                          <a:gd name="connsiteY12" fmla="*/ 276225 h 1147005"/>
                          <a:gd name="connsiteX13" fmla="*/ 1143000 w 1638542"/>
                          <a:gd name="connsiteY13" fmla="*/ 361950 h 1147005"/>
                          <a:gd name="connsiteX14" fmla="*/ 1114425 w 1638542"/>
                          <a:gd name="connsiteY14" fmla="*/ 371475 h 1147005"/>
                          <a:gd name="connsiteX15" fmla="*/ 1057275 w 1638542"/>
                          <a:gd name="connsiteY15" fmla="*/ 409575 h 1147005"/>
                          <a:gd name="connsiteX16" fmla="*/ 1028700 w 1638542"/>
                          <a:gd name="connsiteY16" fmla="*/ 428625 h 1147005"/>
                          <a:gd name="connsiteX17" fmla="*/ 923925 w 1638542"/>
                          <a:gd name="connsiteY17" fmla="*/ 466725 h 1147005"/>
                          <a:gd name="connsiteX18" fmla="*/ 619125 w 1638542"/>
                          <a:gd name="connsiteY18" fmla="*/ 457200 h 1147005"/>
                          <a:gd name="connsiteX19" fmla="*/ 596265 w 1638542"/>
                          <a:gd name="connsiteY19" fmla="*/ 445778 h 1147005"/>
                          <a:gd name="connsiteX20" fmla="*/ 533400 w 1638542"/>
                          <a:gd name="connsiteY20" fmla="*/ 409575 h 1147005"/>
                          <a:gd name="connsiteX21" fmla="*/ 495300 w 1638542"/>
                          <a:gd name="connsiteY21" fmla="*/ 371475 h 1147005"/>
                          <a:gd name="connsiteX22" fmla="*/ 485775 w 1638542"/>
                          <a:gd name="connsiteY22" fmla="*/ 342900 h 1147005"/>
                          <a:gd name="connsiteX23" fmla="*/ 466725 w 1638542"/>
                          <a:gd name="connsiteY23" fmla="*/ 304800 h 1147005"/>
                          <a:gd name="connsiteX24" fmla="*/ 409575 w 1638542"/>
                          <a:gd name="connsiteY24" fmla="*/ 228600 h 1147005"/>
                          <a:gd name="connsiteX25" fmla="*/ 381000 w 1638542"/>
                          <a:gd name="connsiteY25" fmla="*/ 219075 h 1147005"/>
                          <a:gd name="connsiteX26" fmla="*/ 352425 w 1638542"/>
                          <a:gd name="connsiteY26" fmla="*/ 161925 h 1147005"/>
                          <a:gd name="connsiteX27" fmla="*/ 323850 w 1638542"/>
                          <a:gd name="connsiteY27" fmla="*/ 152400 h 1147005"/>
                          <a:gd name="connsiteX28" fmla="*/ 249555 w 1638542"/>
                          <a:gd name="connsiteY28" fmla="*/ 142950 h 1147005"/>
                          <a:gd name="connsiteX29" fmla="*/ 142875 w 1638542"/>
                          <a:gd name="connsiteY29" fmla="*/ 209550 h 1147005"/>
                          <a:gd name="connsiteX30" fmla="*/ 76200 w 1638542"/>
                          <a:gd name="connsiteY30" fmla="*/ 285750 h 1147005"/>
                          <a:gd name="connsiteX31" fmla="*/ 59055 w 1638542"/>
                          <a:gd name="connsiteY31" fmla="*/ 312428 h 1147005"/>
                          <a:gd name="connsiteX32" fmla="*/ 47625 w 1638542"/>
                          <a:gd name="connsiteY32" fmla="*/ 342900 h 1147005"/>
                          <a:gd name="connsiteX33" fmla="*/ 19050 w 1638542"/>
                          <a:gd name="connsiteY33" fmla="*/ 390525 h 1147005"/>
                          <a:gd name="connsiteX34" fmla="*/ 9525 w 1638542"/>
                          <a:gd name="connsiteY34" fmla="*/ 466725 h 1147005"/>
                          <a:gd name="connsiteX35" fmla="*/ 0 w 1638542"/>
                          <a:gd name="connsiteY35" fmla="*/ 495300 h 1147005"/>
                          <a:gd name="connsiteX36" fmla="*/ 9525 w 1638542"/>
                          <a:gd name="connsiteY36" fmla="*/ 752475 h 1147005"/>
                          <a:gd name="connsiteX37" fmla="*/ 28575 w 1638542"/>
                          <a:gd name="connsiteY37" fmla="*/ 781050 h 1147005"/>
                          <a:gd name="connsiteX38" fmla="*/ 38100 w 1638542"/>
                          <a:gd name="connsiteY38" fmla="*/ 809625 h 1147005"/>
                          <a:gd name="connsiteX39" fmla="*/ 74295 w 1638542"/>
                          <a:gd name="connsiteY39" fmla="*/ 870570 h 1147005"/>
                          <a:gd name="connsiteX40" fmla="*/ 133350 w 1638542"/>
                          <a:gd name="connsiteY40" fmla="*/ 942975 h 1147005"/>
                          <a:gd name="connsiteX41" fmla="*/ 139065 w 1638542"/>
                          <a:gd name="connsiteY41" fmla="*/ 971550 h 1147005"/>
                          <a:gd name="connsiteX42" fmla="*/ 171450 w 1638542"/>
                          <a:gd name="connsiteY42" fmla="*/ 1009650 h 1147005"/>
                          <a:gd name="connsiteX43" fmla="*/ 209550 w 1638542"/>
                          <a:gd name="connsiteY43" fmla="*/ 1041983 h 1147005"/>
                          <a:gd name="connsiteX44" fmla="*/ 299085 w 1638542"/>
                          <a:gd name="connsiteY44" fmla="*/ 1000087 h 1147005"/>
                          <a:gd name="connsiteX45" fmla="*/ 342900 w 1638542"/>
                          <a:gd name="connsiteY45" fmla="*/ 971550 h 1147005"/>
                          <a:gd name="connsiteX46" fmla="*/ 371475 w 1638542"/>
                          <a:gd name="connsiteY46" fmla="*/ 962025 h 1147005"/>
                          <a:gd name="connsiteX47" fmla="*/ 400050 w 1638542"/>
                          <a:gd name="connsiteY47" fmla="*/ 942975 h 1147005"/>
                          <a:gd name="connsiteX48" fmla="*/ 428625 w 1638542"/>
                          <a:gd name="connsiteY48" fmla="*/ 933450 h 1147005"/>
                          <a:gd name="connsiteX49" fmla="*/ 457200 w 1638542"/>
                          <a:gd name="connsiteY49" fmla="*/ 914400 h 1147005"/>
                          <a:gd name="connsiteX50" fmla="*/ 523875 w 1638542"/>
                          <a:gd name="connsiteY50" fmla="*/ 895350 h 1147005"/>
                          <a:gd name="connsiteX51" fmla="*/ 571500 w 1638542"/>
                          <a:gd name="connsiteY51" fmla="*/ 866775 h 1147005"/>
                          <a:gd name="connsiteX52" fmla="*/ 828675 w 1638542"/>
                          <a:gd name="connsiteY52" fmla="*/ 866775 h 1147005"/>
                          <a:gd name="connsiteX53" fmla="*/ 828675 w 1638542"/>
                          <a:gd name="connsiteY53" fmla="*/ 990600 h 1147005"/>
                          <a:gd name="connsiteX54" fmla="*/ 828675 w 1638542"/>
                          <a:gd name="connsiteY54" fmla="*/ 1021110 h 1147005"/>
                          <a:gd name="connsiteX55" fmla="*/ 843915 w 1638542"/>
                          <a:gd name="connsiteY55" fmla="*/ 1057275 h 1147005"/>
                          <a:gd name="connsiteX56" fmla="*/ 895350 w 1638542"/>
                          <a:gd name="connsiteY56" fmla="*/ 1140840 h 1147005"/>
                          <a:gd name="connsiteX57" fmla="*/ 933450 w 1638542"/>
                          <a:gd name="connsiteY57" fmla="*/ 1019175 h 1147005"/>
                          <a:gd name="connsiteX58" fmla="*/ 914400 w 1638542"/>
                          <a:gd name="connsiteY58" fmla="*/ 990600 h 1147005"/>
                          <a:gd name="connsiteX59" fmla="*/ 933450 w 1638542"/>
                          <a:gd name="connsiteY59" fmla="*/ 1047750 h 1147005"/>
                          <a:gd name="connsiteX60" fmla="*/ 986790 w 1638542"/>
                          <a:gd name="connsiteY60" fmla="*/ 1116473 h 1147005"/>
                          <a:gd name="connsiteX61" fmla="*/ 1057275 w 1638542"/>
                          <a:gd name="connsiteY61" fmla="*/ 1143000 h 1147005"/>
                          <a:gd name="connsiteX62" fmla="*/ 1028700 w 1638542"/>
                          <a:gd name="connsiteY62" fmla="*/ 1009650 h 1147005"/>
                          <a:gd name="connsiteX63" fmla="*/ 1009650 w 1638542"/>
                          <a:gd name="connsiteY63" fmla="*/ 981075 h 1147005"/>
                          <a:gd name="connsiteX64" fmla="*/ 1028700 w 1638542"/>
                          <a:gd name="connsiteY64" fmla="*/ 876300 h 1147005"/>
                          <a:gd name="connsiteX65" fmla="*/ 1116056 w 1638542"/>
                          <a:gd name="connsiteY65" fmla="*/ 895616 h 1147005"/>
                          <a:gd name="connsiteX66" fmla="*/ 1240155 w 1638542"/>
                          <a:gd name="connsiteY66" fmla="*/ 912427 h 1147005"/>
                          <a:gd name="connsiteX67" fmla="*/ 1390650 w 1638542"/>
                          <a:gd name="connsiteY67" fmla="*/ 885825 h 1147005"/>
                          <a:gd name="connsiteX68" fmla="*/ 1485900 w 1638542"/>
                          <a:gd name="connsiteY68" fmla="*/ 838200 h 1147005"/>
                          <a:gd name="connsiteX69" fmla="*/ 1514475 w 1638542"/>
                          <a:gd name="connsiteY69" fmla="*/ 828675 h 1147005"/>
                          <a:gd name="connsiteX70" fmla="*/ 1552575 w 1638542"/>
                          <a:gd name="connsiteY70" fmla="*/ 771525 h 1147005"/>
                          <a:gd name="connsiteX71" fmla="*/ 1571625 w 1638542"/>
                          <a:gd name="connsiteY71" fmla="*/ 742950 h 1147005"/>
                          <a:gd name="connsiteX72" fmla="*/ 1581150 w 1638542"/>
                          <a:gd name="connsiteY72" fmla="*/ 704850 h 1147005"/>
                          <a:gd name="connsiteX73" fmla="*/ 1562100 w 1638542"/>
                          <a:gd name="connsiteY73" fmla="*/ 466725 h 1147005"/>
                          <a:gd name="connsiteX74" fmla="*/ 1552575 w 1638542"/>
                          <a:gd name="connsiteY74" fmla="*/ 438150 h 1147005"/>
                          <a:gd name="connsiteX75" fmla="*/ 1535430 w 1638542"/>
                          <a:gd name="connsiteY75" fmla="*/ 401947 h 1147005"/>
                          <a:gd name="connsiteX76" fmla="*/ 1514475 w 1638542"/>
                          <a:gd name="connsiteY76" fmla="*/ 371475 h 1147005"/>
                          <a:gd name="connsiteX77" fmla="*/ 1514475 w 1638542"/>
                          <a:gd name="connsiteY77" fmla="*/ 190500 h 1147005"/>
                          <a:gd name="connsiteX78" fmla="*/ 1533525 w 1638542"/>
                          <a:gd name="connsiteY78" fmla="*/ 161925 h 1147005"/>
                          <a:gd name="connsiteX79" fmla="*/ 1562100 w 1638542"/>
                          <a:gd name="connsiteY79" fmla="*/ 142875 h 1147005"/>
                          <a:gd name="connsiteX80" fmla="*/ 1600200 w 1638542"/>
                          <a:gd name="connsiteY80" fmla="*/ 114300 h 1147005"/>
                          <a:gd name="connsiteX81" fmla="*/ 1638300 w 1638542"/>
                          <a:gd name="connsiteY81" fmla="*/ 95250 h 1147005"/>
                          <a:gd name="connsiteX82" fmla="*/ 1590675 w 1638542"/>
                          <a:gd name="connsiteY82" fmla="*/ 51457 h 1147005"/>
                          <a:gd name="connsiteX0" fmla="*/ 1593321 w 1641188"/>
                          <a:gd name="connsiteY0" fmla="*/ 51457 h 1147005"/>
                          <a:gd name="connsiteX1" fmla="*/ 1602846 w 1641188"/>
                          <a:gd name="connsiteY1" fmla="*/ 57150 h 1147005"/>
                          <a:gd name="connsiteX2" fmla="*/ 1526646 w 1641188"/>
                          <a:gd name="connsiteY2" fmla="*/ 9562 h 1147005"/>
                          <a:gd name="connsiteX3" fmla="*/ 1459971 w 1641188"/>
                          <a:gd name="connsiteY3" fmla="*/ 0 h 1147005"/>
                          <a:gd name="connsiteX4" fmla="*/ 1412346 w 1641188"/>
                          <a:gd name="connsiteY4" fmla="*/ 9525 h 1147005"/>
                          <a:gd name="connsiteX5" fmla="*/ 1383771 w 1641188"/>
                          <a:gd name="connsiteY5" fmla="*/ 38100 h 1147005"/>
                          <a:gd name="connsiteX6" fmla="*/ 1353291 w 1641188"/>
                          <a:gd name="connsiteY6" fmla="*/ 74378 h 1147005"/>
                          <a:gd name="connsiteX7" fmla="*/ 1326621 w 1641188"/>
                          <a:gd name="connsiteY7" fmla="*/ 104775 h 1147005"/>
                          <a:gd name="connsiteX8" fmla="*/ 1317096 w 1641188"/>
                          <a:gd name="connsiteY8" fmla="*/ 142875 h 1147005"/>
                          <a:gd name="connsiteX9" fmla="*/ 1298046 w 1641188"/>
                          <a:gd name="connsiteY9" fmla="*/ 171450 h 1147005"/>
                          <a:gd name="connsiteX10" fmla="*/ 1269471 w 1641188"/>
                          <a:gd name="connsiteY10" fmla="*/ 219075 h 1147005"/>
                          <a:gd name="connsiteX11" fmla="*/ 1252326 w 1641188"/>
                          <a:gd name="connsiteY11" fmla="*/ 236265 h 1147005"/>
                          <a:gd name="connsiteX12" fmla="*/ 1221846 w 1641188"/>
                          <a:gd name="connsiteY12" fmla="*/ 276225 h 1147005"/>
                          <a:gd name="connsiteX13" fmla="*/ 1145646 w 1641188"/>
                          <a:gd name="connsiteY13" fmla="*/ 361950 h 1147005"/>
                          <a:gd name="connsiteX14" fmla="*/ 1117071 w 1641188"/>
                          <a:gd name="connsiteY14" fmla="*/ 371475 h 1147005"/>
                          <a:gd name="connsiteX15" fmla="*/ 1059921 w 1641188"/>
                          <a:gd name="connsiteY15" fmla="*/ 409575 h 1147005"/>
                          <a:gd name="connsiteX16" fmla="*/ 1031346 w 1641188"/>
                          <a:gd name="connsiteY16" fmla="*/ 428625 h 1147005"/>
                          <a:gd name="connsiteX17" fmla="*/ 926571 w 1641188"/>
                          <a:gd name="connsiteY17" fmla="*/ 466725 h 1147005"/>
                          <a:gd name="connsiteX18" fmla="*/ 621771 w 1641188"/>
                          <a:gd name="connsiteY18" fmla="*/ 457200 h 1147005"/>
                          <a:gd name="connsiteX19" fmla="*/ 598911 w 1641188"/>
                          <a:gd name="connsiteY19" fmla="*/ 445778 h 1147005"/>
                          <a:gd name="connsiteX20" fmla="*/ 536046 w 1641188"/>
                          <a:gd name="connsiteY20" fmla="*/ 409575 h 1147005"/>
                          <a:gd name="connsiteX21" fmla="*/ 497946 w 1641188"/>
                          <a:gd name="connsiteY21" fmla="*/ 371475 h 1147005"/>
                          <a:gd name="connsiteX22" fmla="*/ 488421 w 1641188"/>
                          <a:gd name="connsiteY22" fmla="*/ 342900 h 1147005"/>
                          <a:gd name="connsiteX23" fmla="*/ 469371 w 1641188"/>
                          <a:gd name="connsiteY23" fmla="*/ 304800 h 1147005"/>
                          <a:gd name="connsiteX24" fmla="*/ 412221 w 1641188"/>
                          <a:gd name="connsiteY24" fmla="*/ 228600 h 1147005"/>
                          <a:gd name="connsiteX25" fmla="*/ 383646 w 1641188"/>
                          <a:gd name="connsiteY25" fmla="*/ 219075 h 1147005"/>
                          <a:gd name="connsiteX26" fmla="*/ 355071 w 1641188"/>
                          <a:gd name="connsiteY26" fmla="*/ 161925 h 1147005"/>
                          <a:gd name="connsiteX27" fmla="*/ 326496 w 1641188"/>
                          <a:gd name="connsiteY27" fmla="*/ 152400 h 1147005"/>
                          <a:gd name="connsiteX28" fmla="*/ 252201 w 1641188"/>
                          <a:gd name="connsiteY28" fmla="*/ 142950 h 1147005"/>
                          <a:gd name="connsiteX29" fmla="*/ 145521 w 1641188"/>
                          <a:gd name="connsiteY29" fmla="*/ 209550 h 1147005"/>
                          <a:gd name="connsiteX30" fmla="*/ 78846 w 1641188"/>
                          <a:gd name="connsiteY30" fmla="*/ 285750 h 1147005"/>
                          <a:gd name="connsiteX31" fmla="*/ 61701 w 1641188"/>
                          <a:gd name="connsiteY31" fmla="*/ 312428 h 1147005"/>
                          <a:gd name="connsiteX32" fmla="*/ 50271 w 1641188"/>
                          <a:gd name="connsiteY32" fmla="*/ 342900 h 1147005"/>
                          <a:gd name="connsiteX33" fmla="*/ 21696 w 1641188"/>
                          <a:gd name="connsiteY33" fmla="*/ 390525 h 1147005"/>
                          <a:gd name="connsiteX34" fmla="*/ 741 w 1641188"/>
                          <a:gd name="connsiteY34" fmla="*/ 451545 h 1147005"/>
                          <a:gd name="connsiteX35" fmla="*/ 2646 w 1641188"/>
                          <a:gd name="connsiteY35" fmla="*/ 495300 h 1147005"/>
                          <a:gd name="connsiteX36" fmla="*/ 12171 w 1641188"/>
                          <a:gd name="connsiteY36" fmla="*/ 752475 h 1147005"/>
                          <a:gd name="connsiteX37" fmla="*/ 31221 w 1641188"/>
                          <a:gd name="connsiteY37" fmla="*/ 781050 h 1147005"/>
                          <a:gd name="connsiteX38" fmla="*/ 40746 w 1641188"/>
                          <a:gd name="connsiteY38" fmla="*/ 809625 h 1147005"/>
                          <a:gd name="connsiteX39" fmla="*/ 76941 w 1641188"/>
                          <a:gd name="connsiteY39" fmla="*/ 870570 h 1147005"/>
                          <a:gd name="connsiteX40" fmla="*/ 135996 w 1641188"/>
                          <a:gd name="connsiteY40" fmla="*/ 942975 h 1147005"/>
                          <a:gd name="connsiteX41" fmla="*/ 141711 w 1641188"/>
                          <a:gd name="connsiteY41" fmla="*/ 971550 h 1147005"/>
                          <a:gd name="connsiteX42" fmla="*/ 174096 w 1641188"/>
                          <a:gd name="connsiteY42" fmla="*/ 1009650 h 1147005"/>
                          <a:gd name="connsiteX43" fmla="*/ 212196 w 1641188"/>
                          <a:gd name="connsiteY43" fmla="*/ 1041983 h 1147005"/>
                          <a:gd name="connsiteX44" fmla="*/ 301731 w 1641188"/>
                          <a:gd name="connsiteY44" fmla="*/ 1000087 h 1147005"/>
                          <a:gd name="connsiteX45" fmla="*/ 345546 w 1641188"/>
                          <a:gd name="connsiteY45" fmla="*/ 971550 h 1147005"/>
                          <a:gd name="connsiteX46" fmla="*/ 374121 w 1641188"/>
                          <a:gd name="connsiteY46" fmla="*/ 962025 h 1147005"/>
                          <a:gd name="connsiteX47" fmla="*/ 402696 w 1641188"/>
                          <a:gd name="connsiteY47" fmla="*/ 942975 h 1147005"/>
                          <a:gd name="connsiteX48" fmla="*/ 431271 w 1641188"/>
                          <a:gd name="connsiteY48" fmla="*/ 933450 h 1147005"/>
                          <a:gd name="connsiteX49" fmla="*/ 459846 w 1641188"/>
                          <a:gd name="connsiteY49" fmla="*/ 914400 h 1147005"/>
                          <a:gd name="connsiteX50" fmla="*/ 526521 w 1641188"/>
                          <a:gd name="connsiteY50" fmla="*/ 895350 h 1147005"/>
                          <a:gd name="connsiteX51" fmla="*/ 574146 w 1641188"/>
                          <a:gd name="connsiteY51" fmla="*/ 866775 h 1147005"/>
                          <a:gd name="connsiteX52" fmla="*/ 831321 w 1641188"/>
                          <a:gd name="connsiteY52" fmla="*/ 866775 h 1147005"/>
                          <a:gd name="connsiteX53" fmla="*/ 831321 w 1641188"/>
                          <a:gd name="connsiteY53" fmla="*/ 990600 h 1147005"/>
                          <a:gd name="connsiteX54" fmla="*/ 831321 w 1641188"/>
                          <a:gd name="connsiteY54" fmla="*/ 1021110 h 1147005"/>
                          <a:gd name="connsiteX55" fmla="*/ 846561 w 1641188"/>
                          <a:gd name="connsiteY55" fmla="*/ 1057275 h 1147005"/>
                          <a:gd name="connsiteX56" fmla="*/ 897996 w 1641188"/>
                          <a:gd name="connsiteY56" fmla="*/ 1140840 h 1147005"/>
                          <a:gd name="connsiteX57" fmla="*/ 936096 w 1641188"/>
                          <a:gd name="connsiteY57" fmla="*/ 1019175 h 1147005"/>
                          <a:gd name="connsiteX58" fmla="*/ 917046 w 1641188"/>
                          <a:gd name="connsiteY58" fmla="*/ 990600 h 1147005"/>
                          <a:gd name="connsiteX59" fmla="*/ 936096 w 1641188"/>
                          <a:gd name="connsiteY59" fmla="*/ 1047750 h 1147005"/>
                          <a:gd name="connsiteX60" fmla="*/ 989436 w 1641188"/>
                          <a:gd name="connsiteY60" fmla="*/ 1116473 h 1147005"/>
                          <a:gd name="connsiteX61" fmla="*/ 1059921 w 1641188"/>
                          <a:gd name="connsiteY61" fmla="*/ 1143000 h 1147005"/>
                          <a:gd name="connsiteX62" fmla="*/ 1031346 w 1641188"/>
                          <a:gd name="connsiteY62" fmla="*/ 1009650 h 1147005"/>
                          <a:gd name="connsiteX63" fmla="*/ 1012296 w 1641188"/>
                          <a:gd name="connsiteY63" fmla="*/ 981075 h 1147005"/>
                          <a:gd name="connsiteX64" fmla="*/ 1031346 w 1641188"/>
                          <a:gd name="connsiteY64" fmla="*/ 876300 h 1147005"/>
                          <a:gd name="connsiteX65" fmla="*/ 1118702 w 1641188"/>
                          <a:gd name="connsiteY65" fmla="*/ 895616 h 1147005"/>
                          <a:gd name="connsiteX66" fmla="*/ 1242801 w 1641188"/>
                          <a:gd name="connsiteY66" fmla="*/ 912427 h 1147005"/>
                          <a:gd name="connsiteX67" fmla="*/ 1393296 w 1641188"/>
                          <a:gd name="connsiteY67" fmla="*/ 885825 h 1147005"/>
                          <a:gd name="connsiteX68" fmla="*/ 1488546 w 1641188"/>
                          <a:gd name="connsiteY68" fmla="*/ 838200 h 1147005"/>
                          <a:gd name="connsiteX69" fmla="*/ 1517121 w 1641188"/>
                          <a:gd name="connsiteY69" fmla="*/ 828675 h 1147005"/>
                          <a:gd name="connsiteX70" fmla="*/ 1555221 w 1641188"/>
                          <a:gd name="connsiteY70" fmla="*/ 771525 h 1147005"/>
                          <a:gd name="connsiteX71" fmla="*/ 1574271 w 1641188"/>
                          <a:gd name="connsiteY71" fmla="*/ 742950 h 1147005"/>
                          <a:gd name="connsiteX72" fmla="*/ 1583796 w 1641188"/>
                          <a:gd name="connsiteY72" fmla="*/ 704850 h 1147005"/>
                          <a:gd name="connsiteX73" fmla="*/ 1564746 w 1641188"/>
                          <a:gd name="connsiteY73" fmla="*/ 466725 h 1147005"/>
                          <a:gd name="connsiteX74" fmla="*/ 1555221 w 1641188"/>
                          <a:gd name="connsiteY74" fmla="*/ 438150 h 1147005"/>
                          <a:gd name="connsiteX75" fmla="*/ 1538076 w 1641188"/>
                          <a:gd name="connsiteY75" fmla="*/ 401947 h 1147005"/>
                          <a:gd name="connsiteX76" fmla="*/ 1517121 w 1641188"/>
                          <a:gd name="connsiteY76" fmla="*/ 371475 h 1147005"/>
                          <a:gd name="connsiteX77" fmla="*/ 1517121 w 1641188"/>
                          <a:gd name="connsiteY77" fmla="*/ 190500 h 1147005"/>
                          <a:gd name="connsiteX78" fmla="*/ 1536171 w 1641188"/>
                          <a:gd name="connsiteY78" fmla="*/ 161925 h 1147005"/>
                          <a:gd name="connsiteX79" fmla="*/ 1564746 w 1641188"/>
                          <a:gd name="connsiteY79" fmla="*/ 142875 h 1147005"/>
                          <a:gd name="connsiteX80" fmla="*/ 1602846 w 1641188"/>
                          <a:gd name="connsiteY80" fmla="*/ 114300 h 1147005"/>
                          <a:gd name="connsiteX81" fmla="*/ 1640946 w 1641188"/>
                          <a:gd name="connsiteY81" fmla="*/ 95250 h 1147005"/>
                          <a:gd name="connsiteX82" fmla="*/ 1593321 w 1641188"/>
                          <a:gd name="connsiteY82" fmla="*/ 51457 h 1147005"/>
                          <a:gd name="connsiteX0" fmla="*/ 1593321 w 1641188"/>
                          <a:gd name="connsiteY0" fmla="*/ 51457 h 1147005"/>
                          <a:gd name="connsiteX1" fmla="*/ 1602846 w 1641188"/>
                          <a:gd name="connsiteY1" fmla="*/ 57150 h 1147005"/>
                          <a:gd name="connsiteX2" fmla="*/ 1526646 w 1641188"/>
                          <a:gd name="connsiteY2" fmla="*/ 9562 h 1147005"/>
                          <a:gd name="connsiteX3" fmla="*/ 1459971 w 1641188"/>
                          <a:gd name="connsiteY3" fmla="*/ 0 h 1147005"/>
                          <a:gd name="connsiteX4" fmla="*/ 1412346 w 1641188"/>
                          <a:gd name="connsiteY4" fmla="*/ 9525 h 1147005"/>
                          <a:gd name="connsiteX5" fmla="*/ 1383771 w 1641188"/>
                          <a:gd name="connsiteY5" fmla="*/ 38100 h 1147005"/>
                          <a:gd name="connsiteX6" fmla="*/ 1353291 w 1641188"/>
                          <a:gd name="connsiteY6" fmla="*/ 74378 h 1147005"/>
                          <a:gd name="connsiteX7" fmla="*/ 1326621 w 1641188"/>
                          <a:gd name="connsiteY7" fmla="*/ 104775 h 1147005"/>
                          <a:gd name="connsiteX8" fmla="*/ 1317096 w 1641188"/>
                          <a:gd name="connsiteY8" fmla="*/ 142875 h 1147005"/>
                          <a:gd name="connsiteX9" fmla="*/ 1298046 w 1641188"/>
                          <a:gd name="connsiteY9" fmla="*/ 171450 h 1147005"/>
                          <a:gd name="connsiteX10" fmla="*/ 1269471 w 1641188"/>
                          <a:gd name="connsiteY10" fmla="*/ 219075 h 1147005"/>
                          <a:gd name="connsiteX11" fmla="*/ 1252326 w 1641188"/>
                          <a:gd name="connsiteY11" fmla="*/ 236265 h 1147005"/>
                          <a:gd name="connsiteX12" fmla="*/ 1221846 w 1641188"/>
                          <a:gd name="connsiteY12" fmla="*/ 276225 h 1147005"/>
                          <a:gd name="connsiteX13" fmla="*/ 1145646 w 1641188"/>
                          <a:gd name="connsiteY13" fmla="*/ 361950 h 1147005"/>
                          <a:gd name="connsiteX14" fmla="*/ 1117071 w 1641188"/>
                          <a:gd name="connsiteY14" fmla="*/ 371475 h 1147005"/>
                          <a:gd name="connsiteX15" fmla="*/ 1059921 w 1641188"/>
                          <a:gd name="connsiteY15" fmla="*/ 409575 h 1147005"/>
                          <a:gd name="connsiteX16" fmla="*/ 1031346 w 1641188"/>
                          <a:gd name="connsiteY16" fmla="*/ 428625 h 1147005"/>
                          <a:gd name="connsiteX17" fmla="*/ 926571 w 1641188"/>
                          <a:gd name="connsiteY17" fmla="*/ 466725 h 1147005"/>
                          <a:gd name="connsiteX18" fmla="*/ 621771 w 1641188"/>
                          <a:gd name="connsiteY18" fmla="*/ 457200 h 1147005"/>
                          <a:gd name="connsiteX19" fmla="*/ 598911 w 1641188"/>
                          <a:gd name="connsiteY19" fmla="*/ 445778 h 1147005"/>
                          <a:gd name="connsiteX20" fmla="*/ 536046 w 1641188"/>
                          <a:gd name="connsiteY20" fmla="*/ 409575 h 1147005"/>
                          <a:gd name="connsiteX21" fmla="*/ 497946 w 1641188"/>
                          <a:gd name="connsiteY21" fmla="*/ 371475 h 1147005"/>
                          <a:gd name="connsiteX22" fmla="*/ 488421 w 1641188"/>
                          <a:gd name="connsiteY22" fmla="*/ 342900 h 1147005"/>
                          <a:gd name="connsiteX23" fmla="*/ 469371 w 1641188"/>
                          <a:gd name="connsiteY23" fmla="*/ 304800 h 1147005"/>
                          <a:gd name="connsiteX24" fmla="*/ 412221 w 1641188"/>
                          <a:gd name="connsiteY24" fmla="*/ 228600 h 1147005"/>
                          <a:gd name="connsiteX25" fmla="*/ 383646 w 1641188"/>
                          <a:gd name="connsiteY25" fmla="*/ 219075 h 1147005"/>
                          <a:gd name="connsiteX26" fmla="*/ 355071 w 1641188"/>
                          <a:gd name="connsiteY26" fmla="*/ 161925 h 1147005"/>
                          <a:gd name="connsiteX27" fmla="*/ 326496 w 1641188"/>
                          <a:gd name="connsiteY27" fmla="*/ 152400 h 1147005"/>
                          <a:gd name="connsiteX28" fmla="*/ 252201 w 1641188"/>
                          <a:gd name="connsiteY28" fmla="*/ 142950 h 1147005"/>
                          <a:gd name="connsiteX29" fmla="*/ 145521 w 1641188"/>
                          <a:gd name="connsiteY29" fmla="*/ 209550 h 1147005"/>
                          <a:gd name="connsiteX30" fmla="*/ 78846 w 1641188"/>
                          <a:gd name="connsiteY30" fmla="*/ 285750 h 1147005"/>
                          <a:gd name="connsiteX31" fmla="*/ 61701 w 1641188"/>
                          <a:gd name="connsiteY31" fmla="*/ 312428 h 1147005"/>
                          <a:gd name="connsiteX32" fmla="*/ 50271 w 1641188"/>
                          <a:gd name="connsiteY32" fmla="*/ 342900 h 1147005"/>
                          <a:gd name="connsiteX33" fmla="*/ 21696 w 1641188"/>
                          <a:gd name="connsiteY33" fmla="*/ 390525 h 1147005"/>
                          <a:gd name="connsiteX34" fmla="*/ 741 w 1641188"/>
                          <a:gd name="connsiteY34" fmla="*/ 451545 h 1147005"/>
                          <a:gd name="connsiteX35" fmla="*/ 2646 w 1641188"/>
                          <a:gd name="connsiteY35" fmla="*/ 495300 h 1147005"/>
                          <a:gd name="connsiteX36" fmla="*/ 12171 w 1641188"/>
                          <a:gd name="connsiteY36" fmla="*/ 752475 h 1147005"/>
                          <a:gd name="connsiteX37" fmla="*/ 31221 w 1641188"/>
                          <a:gd name="connsiteY37" fmla="*/ 781050 h 1147005"/>
                          <a:gd name="connsiteX38" fmla="*/ 40746 w 1641188"/>
                          <a:gd name="connsiteY38" fmla="*/ 809625 h 1147005"/>
                          <a:gd name="connsiteX39" fmla="*/ 76941 w 1641188"/>
                          <a:gd name="connsiteY39" fmla="*/ 870570 h 1147005"/>
                          <a:gd name="connsiteX40" fmla="*/ 135996 w 1641188"/>
                          <a:gd name="connsiteY40" fmla="*/ 942975 h 1147005"/>
                          <a:gd name="connsiteX41" fmla="*/ 141711 w 1641188"/>
                          <a:gd name="connsiteY41" fmla="*/ 971550 h 1147005"/>
                          <a:gd name="connsiteX42" fmla="*/ 174096 w 1641188"/>
                          <a:gd name="connsiteY42" fmla="*/ 1009650 h 1147005"/>
                          <a:gd name="connsiteX43" fmla="*/ 186987 w 1641188"/>
                          <a:gd name="connsiteY43" fmla="*/ 1055679 h 1147005"/>
                          <a:gd name="connsiteX44" fmla="*/ 301731 w 1641188"/>
                          <a:gd name="connsiteY44" fmla="*/ 1000087 h 1147005"/>
                          <a:gd name="connsiteX45" fmla="*/ 345546 w 1641188"/>
                          <a:gd name="connsiteY45" fmla="*/ 971550 h 1147005"/>
                          <a:gd name="connsiteX46" fmla="*/ 374121 w 1641188"/>
                          <a:gd name="connsiteY46" fmla="*/ 962025 h 1147005"/>
                          <a:gd name="connsiteX47" fmla="*/ 402696 w 1641188"/>
                          <a:gd name="connsiteY47" fmla="*/ 942975 h 1147005"/>
                          <a:gd name="connsiteX48" fmla="*/ 431271 w 1641188"/>
                          <a:gd name="connsiteY48" fmla="*/ 933450 h 1147005"/>
                          <a:gd name="connsiteX49" fmla="*/ 459846 w 1641188"/>
                          <a:gd name="connsiteY49" fmla="*/ 914400 h 1147005"/>
                          <a:gd name="connsiteX50" fmla="*/ 526521 w 1641188"/>
                          <a:gd name="connsiteY50" fmla="*/ 895350 h 1147005"/>
                          <a:gd name="connsiteX51" fmla="*/ 574146 w 1641188"/>
                          <a:gd name="connsiteY51" fmla="*/ 866775 h 1147005"/>
                          <a:gd name="connsiteX52" fmla="*/ 831321 w 1641188"/>
                          <a:gd name="connsiteY52" fmla="*/ 866775 h 1147005"/>
                          <a:gd name="connsiteX53" fmla="*/ 831321 w 1641188"/>
                          <a:gd name="connsiteY53" fmla="*/ 990600 h 1147005"/>
                          <a:gd name="connsiteX54" fmla="*/ 831321 w 1641188"/>
                          <a:gd name="connsiteY54" fmla="*/ 1021110 h 1147005"/>
                          <a:gd name="connsiteX55" fmla="*/ 846561 w 1641188"/>
                          <a:gd name="connsiteY55" fmla="*/ 1057275 h 1147005"/>
                          <a:gd name="connsiteX56" fmla="*/ 897996 w 1641188"/>
                          <a:gd name="connsiteY56" fmla="*/ 1140840 h 1147005"/>
                          <a:gd name="connsiteX57" fmla="*/ 936096 w 1641188"/>
                          <a:gd name="connsiteY57" fmla="*/ 1019175 h 1147005"/>
                          <a:gd name="connsiteX58" fmla="*/ 917046 w 1641188"/>
                          <a:gd name="connsiteY58" fmla="*/ 990600 h 1147005"/>
                          <a:gd name="connsiteX59" fmla="*/ 936096 w 1641188"/>
                          <a:gd name="connsiteY59" fmla="*/ 1047750 h 1147005"/>
                          <a:gd name="connsiteX60" fmla="*/ 989436 w 1641188"/>
                          <a:gd name="connsiteY60" fmla="*/ 1116473 h 1147005"/>
                          <a:gd name="connsiteX61" fmla="*/ 1059921 w 1641188"/>
                          <a:gd name="connsiteY61" fmla="*/ 1143000 h 1147005"/>
                          <a:gd name="connsiteX62" fmla="*/ 1031346 w 1641188"/>
                          <a:gd name="connsiteY62" fmla="*/ 1009650 h 1147005"/>
                          <a:gd name="connsiteX63" fmla="*/ 1012296 w 1641188"/>
                          <a:gd name="connsiteY63" fmla="*/ 981075 h 1147005"/>
                          <a:gd name="connsiteX64" fmla="*/ 1031346 w 1641188"/>
                          <a:gd name="connsiteY64" fmla="*/ 876300 h 1147005"/>
                          <a:gd name="connsiteX65" fmla="*/ 1118702 w 1641188"/>
                          <a:gd name="connsiteY65" fmla="*/ 895616 h 1147005"/>
                          <a:gd name="connsiteX66" fmla="*/ 1242801 w 1641188"/>
                          <a:gd name="connsiteY66" fmla="*/ 912427 h 1147005"/>
                          <a:gd name="connsiteX67" fmla="*/ 1393296 w 1641188"/>
                          <a:gd name="connsiteY67" fmla="*/ 885825 h 1147005"/>
                          <a:gd name="connsiteX68" fmla="*/ 1488546 w 1641188"/>
                          <a:gd name="connsiteY68" fmla="*/ 838200 h 1147005"/>
                          <a:gd name="connsiteX69" fmla="*/ 1517121 w 1641188"/>
                          <a:gd name="connsiteY69" fmla="*/ 828675 h 1147005"/>
                          <a:gd name="connsiteX70" fmla="*/ 1555221 w 1641188"/>
                          <a:gd name="connsiteY70" fmla="*/ 771525 h 1147005"/>
                          <a:gd name="connsiteX71" fmla="*/ 1574271 w 1641188"/>
                          <a:gd name="connsiteY71" fmla="*/ 742950 h 1147005"/>
                          <a:gd name="connsiteX72" fmla="*/ 1583796 w 1641188"/>
                          <a:gd name="connsiteY72" fmla="*/ 704850 h 1147005"/>
                          <a:gd name="connsiteX73" fmla="*/ 1564746 w 1641188"/>
                          <a:gd name="connsiteY73" fmla="*/ 466725 h 1147005"/>
                          <a:gd name="connsiteX74" fmla="*/ 1555221 w 1641188"/>
                          <a:gd name="connsiteY74" fmla="*/ 438150 h 1147005"/>
                          <a:gd name="connsiteX75" fmla="*/ 1538076 w 1641188"/>
                          <a:gd name="connsiteY75" fmla="*/ 401947 h 1147005"/>
                          <a:gd name="connsiteX76" fmla="*/ 1517121 w 1641188"/>
                          <a:gd name="connsiteY76" fmla="*/ 371475 h 1147005"/>
                          <a:gd name="connsiteX77" fmla="*/ 1517121 w 1641188"/>
                          <a:gd name="connsiteY77" fmla="*/ 190500 h 1147005"/>
                          <a:gd name="connsiteX78" fmla="*/ 1536171 w 1641188"/>
                          <a:gd name="connsiteY78" fmla="*/ 161925 h 1147005"/>
                          <a:gd name="connsiteX79" fmla="*/ 1564746 w 1641188"/>
                          <a:gd name="connsiteY79" fmla="*/ 142875 h 1147005"/>
                          <a:gd name="connsiteX80" fmla="*/ 1602846 w 1641188"/>
                          <a:gd name="connsiteY80" fmla="*/ 114300 h 1147005"/>
                          <a:gd name="connsiteX81" fmla="*/ 1640946 w 1641188"/>
                          <a:gd name="connsiteY81" fmla="*/ 95250 h 1147005"/>
                          <a:gd name="connsiteX82" fmla="*/ 1593321 w 1641188"/>
                          <a:gd name="connsiteY82" fmla="*/ 51457 h 1147005"/>
                          <a:gd name="connsiteX0" fmla="*/ 1681479 w 1729346"/>
                          <a:gd name="connsiteY0" fmla="*/ 51457 h 1147005"/>
                          <a:gd name="connsiteX1" fmla="*/ 1691004 w 1729346"/>
                          <a:gd name="connsiteY1" fmla="*/ 57150 h 1147005"/>
                          <a:gd name="connsiteX2" fmla="*/ 1614804 w 1729346"/>
                          <a:gd name="connsiteY2" fmla="*/ 9562 h 1147005"/>
                          <a:gd name="connsiteX3" fmla="*/ 1548129 w 1729346"/>
                          <a:gd name="connsiteY3" fmla="*/ 0 h 1147005"/>
                          <a:gd name="connsiteX4" fmla="*/ 1500504 w 1729346"/>
                          <a:gd name="connsiteY4" fmla="*/ 9525 h 1147005"/>
                          <a:gd name="connsiteX5" fmla="*/ 1471929 w 1729346"/>
                          <a:gd name="connsiteY5" fmla="*/ 38100 h 1147005"/>
                          <a:gd name="connsiteX6" fmla="*/ 1441449 w 1729346"/>
                          <a:gd name="connsiteY6" fmla="*/ 74378 h 1147005"/>
                          <a:gd name="connsiteX7" fmla="*/ 1414779 w 1729346"/>
                          <a:gd name="connsiteY7" fmla="*/ 104775 h 1147005"/>
                          <a:gd name="connsiteX8" fmla="*/ 1405254 w 1729346"/>
                          <a:gd name="connsiteY8" fmla="*/ 142875 h 1147005"/>
                          <a:gd name="connsiteX9" fmla="*/ 1386204 w 1729346"/>
                          <a:gd name="connsiteY9" fmla="*/ 171450 h 1147005"/>
                          <a:gd name="connsiteX10" fmla="*/ 1357629 w 1729346"/>
                          <a:gd name="connsiteY10" fmla="*/ 219075 h 1147005"/>
                          <a:gd name="connsiteX11" fmla="*/ 1340484 w 1729346"/>
                          <a:gd name="connsiteY11" fmla="*/ 236265 h 1147005"/>
                          <a:gd name="connsiteX12" fmla="*/ 1310004 w 1729346"/>
                          <a:gd name="connsiteY12" fmla="*/ 276225 h 1147005"/>
                          <a:gd name="connsiteX13" fmla="*/ 1233804 w 1729346"/>
                          <a:gd name="connsiteY13" fmla="*/ 361950 h 1147005"/>
                          <a:gd name="connsiteX14" fmla="*/ 1205229 w 1729346"/>
                          <a:gd name="connsiteY14" fmla="*/ 371475 h 1147005"/>
                          <a:gd name="connsiteX15" fmla="*/ 1148079 w 1729346"/>
                          <a:gd name="connsiteY15" fmla="*/ 409575 h 1147005"/>
                          <a:gd name="connsiteX16" fmla="*/ 1119504 w 1729346"/>
                          <a:gd name="connsiteY16" fmla="*/ 428625 h 1147005"/>
                          <a:gd name="connsiteX17" fmla="*/ 1014729 w 1729346"/>
                          <a:gd name="connsiteY17" fmla="*/ 466725 h 1147005"/>
                          <a:gd name="connsiteX18" fmla="*/ 709929 w 1729346"/>
                          <a:gd name="connsiteY18" fmla="*/ 457200 h 1147005"/>
                          <a:gd name="connsiteX19" fmla="*/ 687069 w 1729346"/>
                          <a:gd name="connsiteY19" fmla="*/ 445778 h 1147005"/>
                          <a:gd name="connsiteX20" fmla="*/ 624204 w 1729346"/>
                          <a:gd name="connsiteY20" fmla="*/ 409575 h 1147005"/>
                          <a:gd name="connsiteX21" fmla="*/ 586104 w 1729346"/>
                          <a:gd name="connsiteY21" fmla="*/ 371475 h 1147005"/>
                          <a:gd name="connsiteX22" fmla="*/ 576579 w 1729346"/>
                          <a:gd name="connsiteY22" fmla="*/ 342900 h 1147005"/>
                          <a:gd name="connsiteX23" fmla="*/ 557529 w 1729346"/>
                          <a:gd name="connsiteY23" fmla="*/ 304800 h 1147005"/>
                          <a:gd name="connsiteX24" fmla="*/ 500379 w 1729346"/>
                          <a:gd name="connsiteY24" fmla="*/ 228600 h 1147005"/>
                          <a:gd name="connsiteX25" fmla="*/ 471804 w 1729346"/>
                          <a:gd name="connsiteY25" fmla="*/ 219075 h 1147005"/>
                          <a:gd name="connsiteX26" fmla="*/ 443229 w 1729346"/>
                          <a:gd name="connsiteY26" fmla="*/ 161925 h 1147005"/>
                          <a:gd name="connsiteX27" fmla="*/ 414654 w 1729346"/>
                          <a:gd name="connsiteY27" fmla="*/ 152400 h 1147005"/>
                          <a:gd name="connsiteX28" fmla="*/ 340359 w 1729346"/>
                          <a:gd name="connsiteY28" fmla="*/ 142950 h 1147005"/>
                          <a:gd name="connsiteX29" fmla="*/ 233679 w 1729346"/>
                          <a:gd name="connsiteY29" fmla="*/ 209550 h 1147005"/>
                          <a:gd name="connsiteX30" fmla="*/ 167004 w 1729346"/>
                          <a:gd name="connsiteY30" fmla="*/ 285750 h 1147005"/>
                          <a:gd name="connsiteX31" fmla="*/ 149859 w 1729346"/>
                          <a:gd name="connsiteY31" fmla="*/ 312428 h 1147005"/>
                          <a:gd name="connsiteX32" fmla="*/ 138429 w 1729346"/>
                          <a:gd name="connsiteY32" fmla="*/ 342900 h 1147005"/>
                          <a:gd name="connsiteX33" fmla="*/ 109854 w 1729346"/>
                          <a:gd name="connsiteY33" fmla="*/ 390525 h 1147005"/>
                          <a:gd name="connsiteX34" fmla="*/ 88899 w 1729346"/>
                          <a:gd name="connsiteY34" fmla="*/ 451545 h 1147005"/>
                          <a:gd name="connsiteX35" fmla="*/ 90804 w 1729346"/>
                          <a:gd name="connsiteY35" fmla="*/ 495300 h 1147005"/>
                          <a:gd name="connsiteX36" fmla="*/ 100329 w 1729346"/>
                          <a:gd name="connsiteY36" fmla="*/ 752475 h 1147005"/>
                          <a:gd name="connsiteX37" fmla="*/ 209 w 1729346"/>
                          <a:gd name="connsiteY37" fmla="*/ 739962 h 1147005"/>
                          <a:gd name="connsiteX38" fmla="*/ 128904 w 1729346"/>
                          <a:gd name="connsiteY38" fmla="*/ 809625 h 1147005"/>
                          <a:gd name="connsiteX39" fmla="*/ 165099 w 1729346"/>
                          <a:gd name="connsiteY39" fmla="*/ 870570 h 1147005"/>
                          <a:gd name="connsiteX40" fmla="*/ 224154 w 1729346"/>
                          <a:gd name="connsiteY40" fmla="*/ 942975 h 1147005"/>
                          <a:gd name="connsiteX41" fmla="*/ 229869 w 1729346"/>
                          <a:gd name="connsiteY41" fmla="*/ 971550 h 1147005"/>
                          <a:gd name="connsiteX42" fmla="*/ 262254 w 1729346"/>
                          <a:gd name="connsiteY42" fmla="*/ 1009650 h 1147005"/>
                          <a:gd name="connsiteX43" fmla="*/ 275145 w 1729346"/>
                          <a:gd name="connsiteY43" fmla="*/ 1055679 h 1147005"/>
                          <a:gd name="connsiteX44" fmla="*/ 389889 w 1729346"/>
                          <a:gd name="connsiteY44" fmla="*/ 1000087 h 1147005"/>
                          <a:gd name="connsiteX45" fmla="*/ 433704 w 1729346"/>
                          <a:gd name="connsiteY45" fmla="*/ 971550 h 1147005"/>
                          <a:gd name="connsiteX46" fmla="*/ 462279 w 1729346"/>
                          <a:gd name="connsiteY46" fmla="*/ 962025 h 1147005"/>
                          <a:gd name="connsiteX47" fmla="*/ 490854 w 1729346"/>
                          <a:gd name="connsiteY47" fmla="*/ 942975 h 1147005"/>
                          <a:gd name="connsiteX48" fmla="*/ 519429 w 1729346"/>
                          <a:gd name="connsiteY48" fmla="*/ 933450 h 1147005"/>
                          <a:gd name="connsiteX49" fmla="*/ 548004 w 1729346"/>
                          <a:gd name="connsiteY49" fmla="*/ 914400 h 1147005"/>
                          <a:gd name="connsiteX50" fmla="*/ 614679 w 1729346"/>
                          <a:gd name="connsiteY50" fmla="*/ 895350 h 1147005"/>
                          <a:gd name="connsiteX51" fmla="*/ 662304 w 1729346"/>
                          <a:gd name="connsiteY51" fmla="*/ 866775 h 1147005"/>
                          <a:gd name="connsiteX52" fmla="*/ 919479 w 1729346"/>
                          <a:gd name="connsiteY52" fmla="*/ 866775 h 1147005"/>
                          <a:gd name="connsiteX53" fmla="*/ 919479 w 1729346"/>
                          <a:gd name="connsiteY53" fmla="*/ 990600 h 1147005"/>
                          <a:gd name="connsiteX54" fmla="*/ 919479 w 1729346"/>
                          <a:gd name="connsiteY54" fmla="*/ 1021110 h 1147005"/>
                          <a:gd name="connsiteX55" fmla="*/ 934719 w 1729346"/>
                          <a:gd name="connsiteY55" fmla="*/ 1057275 h 1147005"/>
                          <a:gd name="connsiteX56" fmla="*/ 986154 w 1729346"/>
                          <a:gd name="connsiteY56" fmla="*/ 1140840 h 1147005"/>
                          <a:gd name="connsiteX57" fmla="*/ 1024254 w 1729346"/>
                          <a:gd name="connsiteY57" fmla="*/ 1019175 h 1147005"/>
                          <a:gd name="connsiteX58" fmla="*/ 1005204 w 1729346"/>
                          <a:gd name="connsiteY58" fmla="*/ 990600 h 1147005"/>
                          <a:gd name="connsiteX59" fmla="*/ 1024254 w 1729346"/>
                          <a:gd name="connsiteY59" fmla="*/ 1047750 h 1147005"/>
                          <a:gd name="connsiteX60" fmla="*/ 1077594 w 1729346"/>
                          <a:gd name="connsiteY60" fmla="*/ 1116473 h 1147005"/>
                          <a:gd name="connsiteX61" fmla="*/ 1148079 w 1729346"/>
                          <a:gd name="connsiteY61" fmla="*/ 1143000 h 1147005"/>
                          <a:gd name="connsiteX62" fmla="*/ 1119504 w 1729346"/>
                          <a:gd name="connsiteY62" fmla="*/ 1009650 h 1147005"/>
                          <a:gd name="connsiteX63" fmla="*/ 1100454 w 1729346"/>
                          <a:gd name="connsiteY63" fmla="*/ 981075 h 1147005"/>
                          <a:gd name="connsiteX64" fmla="*/ 1119504 w 1729346"/>
                          <a:gd name="connsiteY64" fmla="*/ 876300 h 1147005"/>
                          <a:gd name="connsiteX65" fmla="*/ 1206860 w 1729346"/>
                          <a:gd name="connsiteY65" fmla="*/ 895616 h 1147005"/>
                          <a:gd name="connsiteX66" fmla="*/ 1330959 w 1729346"/>
                          <a:gd name="connsiteY66" fmla="*/ 912427 h 1147005"/>
                          <a:gd name="connsiteX67" fmla="*/ 1481454 w 1729346"/>
                          <a:gd name="connsiteY67" fmla="*/ 885825 h 1147005"/>
                          <a:gd name="connsiteX68" fmla="*/ 1576704 w 1729346"/>
                          <a:gd name="connsiteY68" fmla="*/ 838200 h 1147005"/>
                          <a:gd name="connsiteX69" fmla="*/ 1605279 w 1729346"/>
                          <a:gd name="connsiteY69" fmla="*/ 828675 h 1147005"/>
                          <a:gd name="connsiteX70" fmla="*/ 1643379 w 1729346"/>
                          <a:gd name="connsiteY70" fmla="*/ 771525 h 1147005"/>
                          <a:gd name="connsiteX71" fmla="*/ 1662429 w 1729346"/>
                          <a:gd name="connsiteY71" fmla="*/ 742950 h 1147005"/>
                          <a:gd name="connsiteX72" fmla="*/ 1671954 w 1729346"/>
                          <a:gd name="connsiteY72" fmla="*/ 704850 h 1147005"/>
                          <a:gd name="connsiteX73" fmla="*/ 1652904 w 1729346"/>
                          <a:gd name="connsiteY73" fmla="*/ 466725 h 1147005"/>
                          <a:gd name="connsiteX74" fmla="*/ 1643379 w 1729346"/>
                          <a:gd name="connsiteY74" fmla="*/ 438150 h 1147005"/>
                          <a:gd name="connsiteX75" fmla="*/ 1626234 w 1729346"/>
                          <a:gd name="connsiteY75" fmla="*/ 401947 h 1147005"/>
                          <a:gd name="connsiteX76" fmla="*/ 1605279 w 1729346"/>
                          <a:gd name="connsiteY76" fmla="*/ 371475 h 1147005"/>
                          <a:gd name="connsiteX77" fmla="*/ 1605279 w 1729346"/>
                          <a:gd name="connsiteY77" fmla="*/ 190500 h 1147005"/>
                          <a:gd name="connsiteX78" fmla="*/ 1624329 w 1729346"/>
                          <a:gd name="connsiteY78" fmla="*/ 161925 h 1147005"/>
                          <a:gd name="connsiteX79" fmla="*/ 1652904 w 1729346"/>
                          <a:gd name="connsiteY79" fmla="*/ 142875 h 1147005"/>
                          <a:gd name="connsiteX80" fmla="*/ 1691004 w 1729346"/>
                          <a:gd name="connsiteY80" fmla="*/ 114300 h 1147005"/>
                          <a:gd name="connsiteX81" fmla="*/ 1729104 w 1729346"/>
                          <a:gd name="connsiteY81" fmla="*/ 95250 h 1147005"/>
                          <a:gd name="connsiteX82" fmla="*/ 1681479 w 1729346"/>
                          <a:gd name="connsiteY82" fmla="*/ 51457 h 1147005"/>
                          <a:gd name="connsiteX0" fmla="*/ 1684450 w 1732317"/>
                          <a:gd name="connsiteY0" fmla="*/ 51457 h 1147005"/>
                          <a:gd name="connsiteX1" fmla="*/ 1693975 w 1732317"/>
                          <a:gd name="connsiteY1" fmla="*/ 57150 h 1147005"/>
                          <a:gd name="connsiteX2" fmla="*/ 1617775 w 1732317"/>
                          <a:gd name="connsiteY2" fmla="*/ 9562 h 1147005"/>
                          <a:gd name="connsiteX3" fmla="*/ 1551100 w 1732317"/>
                          <a:gd name="connsiteY3" fmla="*/ 0 h 1147005"/>
                          <a:gd name="connsiteX4" fmla="*/ 1503475 w 1732317"/>
                          <a:gd name="connsiteY4" fmla="*/ 9525 h 1147005"/>
                          <a:gd name="connsiteX5" fmla="*/ 1474900 w 1732317"/>
                          <a:gd name="connsiteY5" fmla="*/ 38100 h 1147005"/>
                          <a:gd name="connsiteX6" fmla="*/ 1444420 w 1732317"/>
                          <a:gd name="connsiteY6" fmla="*/ 74378 h 1147005"/>
                          <a:gd name="connsiteX7" fmla="*/ 1417750 w 1732317"/>
                          <a:gd name="connsiteY7" fmla="*/ 104775 h 1147005"/>
                          <a:gd name="connsiteX8" fmla="*/ 1408225 w 1732317"/>
                          <a:gd name="connsiteY8" fmla="*/ 142875 h 1147005"/>
                          <a:gd name="connsiteX9" fmla="*/ 1389175 w 1732317"/>
                          <a:gd name="connsiteY9" fmla="*/ 171450 h 1147005"/>
                          <a:gd name="connsiteX10" fmla="*/ 1360600 w 1732317"/>
                          <a:gd name="connsiteY10" fmla="*/ 219075 h 1147005"/>
                          <a:gd name="connsiteX11" fmla="*/ 1343455 w 1732317"/>
                          <a:gd name="connsiteY11" fmla="*/ 236265 h 1147005"/>
                          <a:gd name="connsiteX12" fmla="*/ 1312975 w 1732317"/>
                          <a:gd name="connsiteY12" fmla="*/ 276225 h 1147005"/>
                          <a:gd name="connsiteX13" fmla="*/ 1236775 w 1732317"/>
                          <a:gd name="connsiteY13" fmla="*/ 361950 h 1147005"/>
                          <a:gd name="connsiteX14" fmla="*/ 1208200 w 1732317"/>
                          <a:gd name="connsiteY14" fmla="*/ 371475 h 1147005"/>
                          <a:gd name="connsiteX15" fmla="*/ 1151050 w 1732317"/>
                          <a:gd name="connsiteY15" fmla="*/ 409575 h 1147005"/>
                          <a:gd name="connsiteX16" fmla="*/ 1122475 w 1732317"/>
                          <a:gd name="connsiteY16" fmla="*/ 428625 h 1147005"/>
                          <a:gd name="connsiteX17" fmla="*/ 1017700 w 1732317"/>
                          <a:gd name="connsiteY17" fmla="*/ 466725 h 1147005"/>
                          <a:gd name="connsiteX18" fmla="*/ 712900 w 1732317"/>
                          <a:gd name="connsiteY18" fmla="*/ 457200 h 1147005"/>
                          <a:gd name="connsiteX19" fmla="*/ 690040 w 1732317"/>
                          <a:gd name="connsiteY19" fmla="*/ 445778 h 1147005"/>
                          <a:gd name="connsiteX20" fmla="*/ 627175 w 1732317"/>
                          <a:gd name="connsiteY20" fmla="*/ 409575 h 1147005"/>
                          <a:gd name="connsiteX21" fmla="*/ 589075 w 1732317"/>
                          <a:gd name="connsiteY21" fmla="*/ 371475 h 1147005"/>
                          <a:gd name="connsiteX22" fmla="*/ 579550 w 1732317"/>
                          <a:gd name="connsiteY22" fmla="*/ 342900 h 1147005"/>
                          <a:gd name="connsiteX23" fmla="*/ 560500 w 1732317"/>
                          <a:gd name="connsiteY23" fmla="*/ 304800 h 1147005"/>
                          <a:gd name="connsiteX24" fmla="*/ 503350 w 1732317"/>
                          <a:gd name="connsiteY24" fmla="*/ 228600 h 1147005"/>
                          <a:gd name="connsiteX25" fmla="*/ 474775 w 1732317"/>
                          <a:gd name="connsiteY25" fmla="*/ 219075 h 1147005"/>
                          <a:gd name="connsiteX26" fmla="*/ 446200 w 1732317"/>
                          <a:gd name="connsiteY26" fmla="*/ 161925 h 1147005"/>
                          <a:gd name="connsiteX27" fmla="*/ 417625 w 1732317"/>
                          <a:gd name="connsiteY27" fmla="*/ 152400 h 1147005"/>
                          <a:gd name="connsiteX28" fmla="*/ 343330 w 1732317"/>
                          <a:gd name="connsiteY28" fmla="*/ 142950 h 1147005"/>
                          <a:gd name="connsiteX29" fmla="*/ 236650 w 1732317"/>
                          <a:gd name="connsiteY29" fmla="*/ 209550 h 1147005"/>
                          <a:gd name="connsiteX30" fmla="*/ 169975 w 1732317"/>
                          <a:gd name="connsiteY30" fmla="*/ 285750 h 1147005"/>
                          <a:gd name="connsiteX31" fmla="*/ 152830 w 1732317"/>
                          <a:gd name="connsiteY31" fmla="*/ 312428 h 1147005"/>
                          <a:gd name="connsiteX32" fmla="*/ 141400 w 1732317"/>
                          <a:gd name="connsiteY32" fmla="*/ 342900 h 1147005"/>
                          <a:gd name="connsiteX33" fmla="*/ 112825 w 1732317"/>
                          <a:gd name="connsiteY33" fmla="*/ 390525 h 1147005"/>
                          <a:gd name="connsiteX34" fmla="*/ 91870 w 1732317"/>
                          <a:gd name="connsiteY34" fmla="*/ 451545 h 1147005"/>
                          <a:gd name="connsiteX35" fmla="*/ 93775 w 1732317"/>
                          <a:gd name="connsiteY35" fmla="*/ 495300 h 1147005"/>
                          <a:gd name="connsiteX36" fmla="*/ 43715 w 1732317"/>
                          <a:gd name="connsiteY36" fmla="*/ 674863 h 1147005"/>
                          <a:gd name="connsiteX37" fmla="*/ 3180 w 1732317"/>
                          <a:gd name="connsiteY37" fmla="*/ 739962 h 1147005"/>
                          <a:gd name="connsiteX38" fmla="*/ 131875 w 1732317"/>
                          <a:gd name="connsiteY38" fmla="*/ 809625 h 1147005"/>
                          <a:gd name="connsiteX39" fmla="*/ 168070 w 1732317"/>
                          <a:gd name="connsiteY39" fmla="*/ 870570 h 1147005"/>
                          <a:gd name="connsiteX40" fmla="*/ 227125 w 1732317"/>
                          <a:gd name="connsiteY40" fmla="*/ 942975 h 1147005"/>
                          <a:gd name="connsiteX41" fmla="*/ 232840 w 1732317"/>
                          <a:gd name="connsiteY41" fmla="*/ 971550 h 1147005"/>
                          <a:gd name="connsiteX42" fmla="*/ 265225 w 1732317"/>
                          <a:gd name="connsiteY42" fmla="*/ 1009650 h 1147005"/>
                          <a:gd name="connsiteX43" fmla="*/ 278116 w 1732317"/>
                          <a:gd name="connsiteY43" fmla="*/ 1055679 h 1147005"/>
                          <a:gd name="connsiteX44" fmla="*/ 392860 w 1732317"/>
                          <a:gd name="connsiteY44" fmla="*/ 1000087 h 1147005"/>
                          <a:gd name="connsiteX45" fmla="*/ 436675 w 1732317"/>
                          <a:gd name="connsiteY45" fmla="*/ 971550 h 1147005"/>
                          <a:gd name="connsiteX46" fmla="*/ 465250 w 1732317"/>
                          <a:gd name="connsiteY46" fmla="*/ 962025 h 1147005"/>
                          <a:gd name="connsiteX47" fmla="*/ 493825 w 1732317"/>
                          <a:gd name="connsiteY47" fmla="*/ 942975 h 1147005"/>
                          <a:gd name="connsiteX48" fmla="*/ 522400 w 1732317"/>
                          <a:gd name="connsiteY48" fmla="*/ 933450 h 1147005"/>
                          <a:gd name="connsiteX49" fmla="*/ 550975 w 1732317"/>
                          <a:gd name="connsiteY49" fmla="*/ 914400 h 1147005"/>
                          <a:gd name="connsiteX50" fmla="*/ 617650 w 1732317"/>
                          <a:gd name="connsiteY50" fmla="*/ 895350 h 1147005"/>
                          <a:gd name="connsiteX51" fmla="*/ 665275 w 1732317"/>
                          <a:gd name="connsiteY51" fmla="*/ 866775 h 1147005"/>
                          <a:gd name="connsiteX52" fmla="*/ 922450 w 1732317"/>
                          <a:gd name="connsiteY52" fmla="*/ 866775 h 1147005"/>
                          <a:gd name="connsiteX53" fmla="*/ 922450 w 1732317"/>
                          <a:gd name="connsiteY53" fmla="*/ 990600 h 1147005"/>
                          <a:gd name="connsiteX54" fmla="*/ 922450 w 1732317"/>
                          <a:gd name="connsiteY54" fmla="*/ 1021110 h 1147005"/>
                          <a:gd name="connsiteX55" fmla="*/ 937690 w 1732317"/>
                          <a:gd name="connsiteY55" fmla="*/ 1057275 h 1147005"/>
                          <a:gd name="connsiteX56" fmla="*/ 989125 w 1732317"/>
                          <a:gd name="connsiteY56" fmla="*/ 1140840 h 1147005"/>
                          <a:gd name="connsiteX57" fmla="*/ 1027225 w 1732317"/>
                          <a:gd name="connsiteY57" fmla="*/ 1019175 h 1147005"/>
                          <a:gd name="connsiteX58" fmla="*/ 1008175 w 1732317"/>
                          <a:gd name="connsiteY58" fmla="*/ 990600 h 1147005"/>
                          <a:gd name="connsiteX59" fmla="*/ 1027225 w 1732317"/>
                          <a:gd name="connsiteY59" fmla="*/ 1047750 h 1147005"/>
                          <a:gd name="connsiteX60" fmla="*/ 1080565 w 1732317"/>
                          <a:gd name="connsiteY60" fmla="*/ 1116473 h 1147005"/>
                          <a:gd name="connsiteX61" fmla="*/ 1151050 w 1732317"/>
                          <a:gd name="connsiteY61" fmla="*/ 1143000 h 1147005"/>
                          <a:gd name="connsiteX62" fmla="*/ 1122475 w 1732317"/>
                          <a:gd name="connsiteY62" fmla="*/ 1009650 h 1147005"/>
                          <a:gd name="connsiteX63" fmla="*/ 1103425 w 1732317"/>
                          <a:gd name="connsiteY63" fmla="*/ 981075 h 1147005"/>
                          <a:gd name="connsiteX64" fmla="*/ 1122475 w 1732317"/>
                          <a:gd name="connsiteY64" fmla="*/ 876300 h 1147005"/>
                          <a:gd name="connsiteX65" fmla="*/ 1209831 w 1732317"/>
                          <a:gd name="connsiteY65" fmla="*/ 895616 h 1147005"/>
                          <a:gd name="connsiteX66" fmla="*/ 1333930 w 1732317"/>
                          <a:gd name="connsiteY66" fmla="*/ 912427 h 1147005"/>
                          <a:gd name="connsiteX67" fmla="*/ 1484425 w 1732317"/>
                          <a:gd name="connsiteY67" fmla="*/ 885825 h 1147005"/>
                          <a:gd name="connsiteX68" fmla="*/ 1579675 w 1732317"/>
                          <a:gd name="connsiteY68" fmla="*/ 838200 h 1147005"/>
                          <a:gd name="connsiteX69" fmla="*/ 1608250 w 1732317"/>
                          <a:gd name="connsiteY69" fmla="*/ 828675 h 1147005"/>
                          <a:gd name="connsiteX70" fmla="*/ 1646350 w 1732317"/>
                          <a:gd name="connsiteY70" fmla="*/ 771525 h 1147005"/>
                          <a:gd name="connsiteX71" fmla="*/ 1665400 w 1732317"/>
                          <a:gd name="connsiteY71" fmla="*/ 742950 h 1147005"/>
                          <a:gd name="connsiteX72" fmla="*/ 1674925 w 1732317"/>
                          <a:gd name="connsiteY72" fmla="*/ 704850 h 1147005"/>
                          <a:gd name="connsiteX73" fmla="*/ 1655875 w 1732317"/>
                          <a:gd name="connsiteY73" fmla="*/ 466725 h 1147005"/>
                          <a:gd name="connsiteX74" fmla="*/ 1646350 w 1732317"/>
                          <a:gd name="connsiteY74" fmla="*/ 438150 h 1147005"/>
                          <a:gd name="connsiteX75" fmla="*/ 1629205 w 1732317"/>
                          <a:gd name="connsiteY75" fmla="*/ 401947 h 1147005"/>
                          <a:gd name="connsiteX76" fmla="*/ 1608250 w 1732317"/>
                          <a:gd name="connsiteY76" fmla="*/ 371475 h 1147005"/>
                          <a:gd name="connsiteX77" fmla="*/ 1608250 w 1732317"/>
                          <a:gd name="connsiteY77" fmla="*/ 190500 h 1147005"/>
                          <a:gd name="connsiteX78" fmla="*/ 1627300 w 1732317"/>
                          <a:gd name="connsiteY78" fmla="*/ 161925 h 1147005"/>
                          <a:gd name="connsiteX79" fmla="*/ 1655875 w 1732317"/>
                          <a:gd name="connsiteY79" fmla="*/ 142875 h 1147005"/>
                          <a:gd name="connsiteX80" fmla="*/ 1693975 w 1732317"/>
                          <a:gd name="connsiteY80" fmla="*/ 114300 h 1147005"/>
                          <a:gd name="connsiteX81" fmla="*/ 1732075 w 1732317"/>
                          <a:gd name="connsiteY81" fmla="*/ 95250 h 1147005"/>
                          <a:gd name="connsiteX82" fmla="*/ 1684450 w 1732317"/>
                          <a:gd name="connsiteY82" fmla="*/ 51457 h 1147005"/>
                          <a:gd name="connsiteX0" fmla="*/ 1740367 w 1788234"/>
                          <a:gd name="connsiteY0" fmla="*/ 51457 h 1147005"/>
                          <a:gd name="connsiteX1" fmla="*/ 1749892 w 1788234"/>
                          <a:gd name="connsiteY1" fmla="*/ 57150 h 1147005"/>
                          <a:gd name="connsiteX2" fmla="*/ 1673692 w 1788234"/>
                          <a:gd name="connsiteY2" fmla="*/ 9562 h 1147005"/>
                          <a:gd name="connsiteX3" fmla="*/ 1607017 w 1788234"/>
                          <a:gd name="connsiteY3" fmla="*/ 0 h 1147005"/>
                          <a:gd name="connsiteX4" fmla="*/ 1559392 w 1788234"/>
                          <a:gd name="connsiteY4" fmla="*/ 9525 h 1147005"/>
                          <a:gd name="connsiteX5" fmla="*/ 1530817 w 1788234"/>
                          <a:gd name="connsiteY5" fmla="*/ 38100 h 1147005"/>
                          <a:gd name="connsiteX6" fmla="*/ 1500337 w 1788234"/>
                          <a:gd name="connsiteY6" fmla="*/ 74378 h 1147005"/>
                          <a:gd name="connsiteX7" fmla="*/ 1473667 w 1788234"/>
                          <a:gd name="connsiteY7" fmla="*/ 104775 h 1147005"/>
                          <a:gd name="connsiteX8" fmla="*/ 1464142 w 1788234"/>
                          <a:gd name="connsiteY8" fmla="*/ 142875 h 1147005"/>
                          <a:gd name="connsiteX9" fmla="*/ 1445092 w 1788234"/>
                          <a:gd name="connsiteY9" fmla="*/ 171450 h 1147005"/>
                          <a:gd name="connsiteX10" fmla="*/ 1416517 w 1788234"/>
                          <a:gd name="connsiteY10" fmla="*/ 219075 h 1147005"/>
                          <a:gd name="connsiteX11" fmla="*/ 1399372 w 1788234"/>
                          <a:gd name="connsiteY11" fmla="*/ 236265 h 1147005"/>
                          <a:gd name="connsiteX12" fmla="*/ 1368892 w 1788234"/>
                          <a:gd name="connsiteY12" fmla="*/ 276225 h 1147005"/>
                          <a:gd name="connsiteX13" fmla="*/ 1292692 w 1788234"/>
                          <a:gd name="connsiteY13" fmla="*/ 361950 h 1147005"/>
                          <a:gd name="connsiteX14" fmla="*/ 1264117 w 1788234"/>
                          <a:gd name="connsiteY14" fmla="*/ 371475 h 1147005"/>
                          <a:gd name="connsiteX15" fmla="*/ 1206967 w 1788234"/>
                          <a:gd name="connsiteY15" fmla="*/ 409575 h 1147005"/>
                          <a:gd name="connsiteX16" fmla="*/ 1178392 w 1788234"/>
                          <a:gd name="connsiteY16" fmla="*/ 428625 h 1147005"/>
                          <a:gd name="connsiteX17" fmla="*/ 1073617 w 1788234"/>
                          <a:gd name="connsiteY17" fmla="*/ 466725 h 1147005"/>
                          <a:gd name="connsiteX18" fmla="*/ 768817 w 1788234"/>
                          <a:gd name="connsiteY18" fmla="*/ 457200 h 1147005"/>
                          <a:gd name="connsiteX19" fmla="*/ 745957 w 1788234"/>
                          <a:gd name="connsiteY19" fmla="*/ 445778 h 1147005"/>
                          <a:gd name="connsiteX20" fmla="*/ 683092 w 1788234"/>
                          <a:gd name="connsiteY20" fmla="*/ 409575 h 1147005"/>
                          <a:gd name="connsiteX21" fmla="*/ 644992 w 1788234"/>
                          <a:gd name="connsiteY21" fmla="*/ 371475 h 1147005"/>
                          <a:gd name="connsiteX22" fmla="*/ 635467 w 1788234"/>
                          <a:gd name="connsiteY22" fmla="*/ 342900 h 1147005"/>
                          <a:gd name="connsiteX23" fmla="*/ 616417 w 1788234"/>
                          <a:gd name="connsiteY23" fmla="*/ 304800 h 1147005"/>
                          <a:gd name="connsiteX24" fmla="*/ 559267 w 1788234"/>
                          <a:gd name="connsiteY24" fmla="*/ 228600 h 1147005"/>
                          <a:gd name="connsiteX25" fmla="*/ 530692 w 1788234"/>
                          <a:gd name="connsiteY25" fmla="*/ 219075 h 1147005"/>
                          <a:gd name="connsiteX26" fmla="*/ 502117 w 1788234"/>
                          <a:gd name="connsiteY26" fmla="*/ 161925 h 1147005"/>
                          <a:gd name="connsiteX27" fmla="*/ 473542 w 1788234"/>
                          <a:gd name="connsiteY27" fmla="*/ 152400 h 1147005"/>
                          <a:gd name="connsiteX28" fmla="*/ 399247 w 1788234"/>
                          <a:gd name="connsiteY28" fmla="*/ 142950 h 1147005"/>
                          <a:gd name="connsiteX29" fmla="*/ 292567 w 1788234"/>
                          <a:gd name="connsiteY29" fmla="*/ 209550 h 1147005"/>
                          <a:gd name="connsiteX30" fmla="*/ 225892 w 1788234"/>
                          <a:gd name="connsiteY30" fmla="*/ 285750 h 1147005"/>
                          <a:gd name="connsiteX31" fmla="*/ 208747 w 1788234"/>
                          <a:gd name="connsiteY31" fmla="*/ 312428 h 1147005"/>
                          <a:gd name="connsiteX32" fmla="*/ 197317 w 1788234"/>
                          <a:gd name="connsiteY32" fmla="*/ 342900 h 1147005"/>
                          <a:gd name="connsiteX33" fmla="*/ 168742 w 1788234"/>
                          <a:gd name="connsiteY33" fmla="*/ 390525 h 1147005"/>
                          <a:gd name="connsiteX34" fmla="*/ 147787 w 1788234"/>
                          <a:gd name="connsiteY34" fmla="*/ 451545 h 1147005"/>
                          <a:gd name="connsiteX35" fmla="*/ 149692 w 1788234"/>
                          <a:gd name="connsiteY35" fmla="*/ 495300 h 1147005"/>
                          <a:gd name="connsiteX36" fmla="*/ 99632 w 1788234"/>
                          <a:gd name="connsiteY36" fmla="*/ 674863 h 1147005"/>
                          <a:gd name="connsiteX37" fmla="*/ 59097 w 1788234"/>
                          <a:gd name="connsiteY37" fmla="*/ 739962 h 1147005"/>
                          <a:gd name="connsiteX38" fmla="*/ 6746 w 1788234"/>
                          <a:gd name="connsiteY38" fmla="*/ 768537 h 1147005"/>
                          <a:gd name="connsiteX39" fmla="*/ 223987 w 1788234"/>
                          <a:gd name="connsiteY39" fmla="*/ 870570 h 1147005"/>
                          <a:gd name="connsiteX40" fmla="*/ 283042 w 1788234"/>
                          <a:gd name="connsiteY40" fmla="*/ 942975 h 1147005"/>
                          <a:gd name="connsiteX41" fmla="*/ 288757 w 1788234"/>
                          <a:gd name="connsiteY41" fmla="*/ 971550 h 1147005"/>
                          <a:gd name="connsiteX42" fmla="*/ 321142 w 1788234"/>
                          <a:gd name="connsiteY42" fmla="*/ 1009650 h 1147005"/>
                          <a:gd name="connsiteX43" fmla="*/ 334033 w 1788234"/>
                          <a:gd name="connsiteY43" fmla="*/ 1055679 h 1147005"/>
                          <a:gd name="connsiteX44" fmla="*/ 448777 w 1788234"/>
                          <a:gd name="connsiteY44" fmla="*/ 1000087 h 1147005"/>
                          <a:gd name="connsiteX45" fmla="*/ 492592 w 1788234"/>
                          <a:gd name="connsiteY45" fmla="*/ 971550 h 1147005"/>
                          <a:gd name="connsiteX46" fmla="*/ 521167 w 1788234"/>
                          <a:gd name="connsiteY46" fmla="*/ 962025 h 1147005"/>
                          <a:gd name="connsiteX47" fmla="*/ 549742 w 1788234"/>
                          <a:gd name="connsiteY47" fmla="*/ 942975 h 1147005"/>
                          <a:gd name="connsiteX48" fmla="*/ 578317 w 1788234"/>
                          <a:gd name="connsiteY48" fmla="*/ 933450 h 1147005"/>
                          <a:gd name="connsiteX49" fmla="*/ 606892 w 1788234"/>
                          <a:gd name="connsiteY49" fmla="*/ 914400 h 1147005"/>
                          <a:gd name="connsiteX50" fmla="*/ 673567 w 1788234"/>
                          <a:gd name="connsiteY50" fmla="*/ 895350 h 1147005"/>
                          <a:gd name="connsiteX51" fmla="*/ 721192 w 1788234"/>
                          <a:gd name="connsiteY51" fmla="*/ 866775 h 1147005"/>
                          <a:gd name="connsiteX52" fmla="*/ 978367 w 1788234"/>
                          <a:gd name="connsiteY52" fmla="*/ 866775 h 1147005"/>
                          <a:gd name="connsiteX53" fmla="*/ 978367 w 1788234"/>
                          <a:gd name="connsiteY53" fmla="*/ 990600 h 1147005"/>
                          <a:gd name="connsiteX54" fmla="*/ 978367 w 1788234"/>
                          <a:gd name="connsiteY54" fmla="*/ 1021110 h 1147005"/>
                          <a:gd name="connsiteX55" fmla="*/ 993607 w 1788234"/>
                          <a:gd name="connsiteY55" fmla="*/ 1057275 h 1147005"/>
                          <a:gd name="connsiteX56" fmla="*/ 1045042 w 1788234"/>
                          <a:gd name="connsiteY56" fmla="*/ 1140840 h 1147005"/>
                          <a:gd name="connsiteX57" fmla="*/ 1083142 w 1788234"/>
                          <a:gd name="connsiteY57" fmla="*/ 1019175 h 1147005"/>
                          <a:gd name="connsiteX58" fmla="*/ 1064092 w 1788234"/>
                          <a:gd name="connsiteY58" fmla="*/ 990600 h 1147005"/>
                          <a:gd name="connsiteX59" fmla="*/ 1083142 w 1788234"/>
                          <a:gd name="connsiteY59" fmla="*/ 1047750 h 1147005"/>
                          <a:gd name="connsiteX60" fmla="*/ 1136482 w 1788234"/>
                          <a:gd name="connsiteY60" fmla="*/ 1116473 h 1147005"/>
                          <a:gd name="connsiteX61" fmla="*/ 1206967 w 1788234"/>
                          <a:gd name="connsiteY61" fmla="*/ 1143000 h 1147005"/>
                          <a:gd name="connsiteX62" fmla="*/ 1178392 w 1788234"/>
                          <a:gd name="connsiteY62" fmla="*/ 1009650 h 1147005"/>
                          <a:gd name="connsiteX63" fmla="*/ 1159342 w 1788234"/>
                          <a:gd name="connsiteY63" fmla="*/ 981075 h 1147005"/>
                          <a:gd name="connsiteX64" fmla="*/ 1178392 w 1788234"/>
                          <a:gd name="connsiteY64" fmla="*/ 876300 h 1147005"/>
                          <a:gd name="connsiteX65" fmla="*/ 1265748 w 1788234"/>
                          <a:gd name="connsiteY65" fmla="*/ 895616 h 1147005"/>
                          <a:gd name="connsiteX66" fmla="*/ 1389847 w 1788234"/>
                          <a:gd name="connsiteY66" fmla="*/ 912427 h 1147005"/>
                          <a:gd name="connsiteX67" fmla="*/ 1540342 w 1788234"/>
                          <a:gd name="connsiteY67" fmla="*/ 885825 h 1147005"/>
                          <a:gd name="connsiteX68" fmla="*/ 1635592 w 1788234"/>
                          <a:gd name="connsiteY68" fmla="*/ 838200 h 1147005"/>
                          <a:gd name="connsiteX69" fmla="*/ 1664167 w 1788234"/>
                          <a:gd name="connsiteY69" fmla="*/ 828675 h 1147005"/>
                          <a:gd name="connsiteX70" fmla="*/ 1702267 w 1788234"/>
                          <a:gd name="connsiteY70" fmla="*/ 771525 h 1147005"/>
                          <a:gd name="connsiteX71" fmla="*/ 1721317 w 1788234"/>
                          <a:gd name="connsiteY71" fmla="*/ 742950 h 1147005"/>
                          <a:gd name="connsiteX72" fmla="*/ 1730842 w 1788234"/>
                          <a:gd name="connsiteY72" fmla="*/ 704850 h 1147005"/>
                          <a:gd name="connsiteX73" fmla="*/ 1711792 w 1788234"/>
                          <a:gd name="connsiteY73" fmla="*/ 466725 h 1147005"/>
                          <a:gd name="connsiteX74" fmla="*/ 1702267 w 1788234"/>
                          <a:gd name="connsiteY74" fmla="*/ 438150 h 1147005"/>
                          <a:gd name="connsiteX75" fmla="*/ 1685122 w 1788234"/>
                          <a:gd name="connsiteY75" fmla="*/ 401947 h 1147005"/>
                          <a:gd name="connsiteX76" fmla="*/ 1664167 w 1788234"/>
                          <a:gd name="connsiteY76" fmla="*/ 371475 h 1147005"/>
                          <a:gd name="connsiteX77" fmla="*/ 1664167 w 1788234"/>
                          <a:gd name="connsiteY77" fmla="*/ 190500 h 1147005"/>
                          <a:gd name="connsiteX78" fmla="*/ 1683217 w 1788234"/>
                          <a:gd name="connsiteY78" fmla="*/ 161925 h 1147005"/>
                          <a:gd name="connsiteX79" fmla="*/ 1711792 w 1788234"/>
                          <a:gd name="connsiteY79" fmla="*/ 142875 h 1147005"/>
                          <a:gd name="connsiteX80" fmla="*/ 1749892 w 1788234"/>
                          <a:gd name="connsiteY80" fmla="*/ 114300 h 1147005"/>
                          <a:gd name="connsiteX81" fmla="*/ 1787992 w 1788234"/>
                          <a:gd name="connsiteY81" fmla="*/ 95250 h 1147005"/>
                          <a:gd name="connsiteX82" fmla="*/ 1740367 w 1788234"/>
                          <a:gd name="connsiteY82" fmla="*/ 51457 h 1147005"/>
                          <a:gd name="connsiteX0" fmla="*/ 1797968 w 1845835"/>
                          <a:gd name="connsiteY0" fmla="*/ 51457 h 1147005"/>
                          <a:gd name="connsiteX1" fmla="*/ 1807493 w 1845835"/>
                          <a:gd name="connsiteY1" fmla="*/ 57150 h 1147005"/>
                          <a:gd name="connsiteX2" fmla="*/ 1731293 w 1845835"/>
                          <a:gd name="connsiteY2" fmla="*/ 9562 h 1147005"/>
                          <a:gd name="connsiteX3" fmla="*/ 1664618 w 1845835"/>
                          <a:gd name="connsiteY3" fmla="*/ 0 h 1147005"/>
                          <a:gd name="connsiteX4" fmla="*/ 1616993 w 1845835"/>
                          <a:gd name="connsiteY4" fmla="*/ 9525 h 1147005"/>
                          <a:gd name="connsiteX5" fmla="*/ 1588418 w 1845835"/>
                          <a:gd name="connsiteY5" fmla="*/ 38100 h 1147005"/>
                          <a:gd name="connsiteX6" fmla="*/ 1557938 w 1845835"/>
                          <a:gd name="connsiteY6" fmla="*/ 74378 h 1147005"/>
                          <a:gd name="connsiteX7" fmla="*/ 1531268 w 1845835"/>
                          <a:gd name="connsiteY7" fmla="*/ 104775 h 1147005"/>
                          <a:gd name="connsiteX8" fmla="*/ 1521743 w 1845835"/>
                          <a:gd name="connsiteY8" fmla="*/ 142875 h 1147005"/>
                          <a:gd name="connsiteX9" fmla="*/ 1502693 w 1845835"/>
                          <a:gd name="connsiteY9" fmla="*/ 171450 h 1147005"/>
                          <a:gd name="connsiteX10" fmla="*/ 1474118 w 1845835"/>
                          <a:gd name="connsiteY10" fmla="*/ 219075 h 1147005"/>
                          <a:gd name="connsiteX11" fmla="*/ 1456973 w 1845835"/>
                          <a:gd name="connsiteY11" fmla="*/ 236265 h 1147005"/>
                          <a:gd name="connsiteX12" fmla="*/ 1426493 w 1845835"/>
                          <a:gd name="connsiteY12" fmla="*/ 276225 h 1147005"/>
                          <a:gd name="connsiteX13" fmla="*/ 1350293 w 1845835"/>
                          <a:gd name="connsiteY13" fmla="*/ 361950 h 1147005"/>
                          <a:gd name="connsiteX14" fmla="*/ 1321718 w 1845835"/>
                          <a:gd name="connsiteY14" fmla="*/ 371475 h 1147005"/>
                          <a:gd name="connsiteX15" fmla="*/ 1264568 w 1845835"/>
                          <a:gd name="connsiteY15" fmla="*/ 409575 h 1147005"/>
                          <a:gd name="connsiteX16" fmla="*/ 1235993 w 1845835"/>
                          <a:gd name="connsiteY16" fmla="*/ 428625 h 1147005"/>
                          <a:gd name="connsiteX17" fmla="*/ 1131218 w 1845835"/>
                          <a:gd name="connsiteY17" fmla="*/ 466725 h 1147005"/>
                          <a:gd name="connsiteX18" fmla="*/ 826418 w 1845835"/>
                          <a:gd name="connsiteY18" fmla="*/ 457200 h 1147005"/>
                          <a:gd name="connsiteX19" fmla="*/ 803558 w 1845835"/>
                          <a:gd name="connsiteY19" fmla="*/ 445778 h 1147005"/>
                          <a:gd name="connsiteX20" fmla="*/ 740693 w 1845835"/>
                          <a:gd name="connsiteY20" fmla="*/ 409575 h 1147005"/>
                          <a:gd name="connsiteX21" fmla="*/ 702593 w 1845835"/>
                          <a:gd name="connsiteY21" fmla="*/ 371475 h 1147005"/>
                          <a:gd name="connsiteX22" fmla="*/ 693068 w 1845835"/>
                          <a:gd name="connsiteY22" fmla="*/ 342900 h 1147005"/>
                          <a:gd name="connsiteX23" fmla="*/ 674018 w 1845835"/>
                          <a:gd name="connsiteY23" fmla="*/ 304800 h 1147005"/>
                          <a:gd name="connsiteX24" fmla="*/ 616868 w 1845835"/>
                          <a:gd name="connsiteY24" fmla="*/ 228600 h 1147005"/>
                          <a:gd name="connsiteX25" fmla="*/ 588293 w 1845835"/>
                          <a:gd name="connsiteY25" fmla="*/ 219075 h 1147005"/>
                          <a:gd name="connsiteX26" fmla="*/ 559718 w 1845835"/>
                          <a:gd name="connsiteY26" fmla="*/ 161925 h 1147005"/>
                          <a:gd name="connsiteX27" fmla="*/ 531143 w 1845835"/>
                          <a:gd name="connsiteY27" fmla="*/ 152400 h 1147005"/>
                          <a:gd name="connsiteX28" fmla="*/ 456848 w 1845835"/>
                          <a:gd name="connsiteY28" fmla="*/ 142950 h 1147005"/>
                          <a:gd name="connsiteX29" fmla="*/ 350168 w 1845835"/>
                          <a:gd name="connsiteY29" fmla="*/ 209550 h 1147005"/>
                          <a:gd name="connsiteX30" fmla="*/ 283493 w 1845835"/>
                          <a:gd name="connsiteY30" fmla="*/ 285750 h 1147005"/>
                          <a:gd name="connsiteX31" fmla="*/ 266348 w 1845835"/>
                          <a:gd name="connsiteY31" fmla="*/ 312428 h 1147005"/>
                          <a:gd name="connsiteX32" fmla="*/ 254918 w 1845835"/>
                          <a:gd name="connsiteY32" fmla="*/ 342900 h 1147005"/>
                          <a:gd name="connsiteX33" fmla="*/ 226343 w 1845835"/>
                          <a:gd name="connsiteY33" fmla="*/ 390525 h 1147005"/>
                          <a:gd name="connsiteX34" fmla="*/ 205388 w 1845835"/>
                          <a:gd name="connsiteY34" fmla="*/ 451545 h 1147005"/>
                          <a:gd name="connsiteX35" fmla="*/ 207293 w 1845835"/>
                          <a:gd name="connsiteY35" fmla="*/ 495300 h 1147005"/>
                          <a:gd name="connsiteX36" fmla="*/ 157233 w 1845835"/>
                          <a:gd name="connsiteY36" fmla="*/ 674863 h 1147005"/>
                          <a:gd name="connsiteX37" fmla="*/ 116698 w 1845835"/>
                          <a:gd name="connsiteY37" fmla="*/ 739962 h 1147005"/>
                          <a:gd name="connsiteX38" fmla="*/ 64347 w 1845835"/>
                          <a:gd name="connsiteY38" fmla="*/ 768537 h 1147005"/>
                          <a:gd name="connsiteX39" fmla="*/ 4289 w 1845835"/>
                          <a:gd name="connsiteY39" fmla="*/ 827200 h 1147005"/>
                          <a:gd name="connsiteX40" fmla="*/ 340643 w 1845835"/>
                          <a:gd name="connsiteY40" fmla="*/ 942975 h 1147005"/>
                          <a:gd name="connsiteX41" fmla="*/ 346358 w 1845835"/>
                          <a:gd name="connsiteY41" fmla="*/ 971550 h 1147005"/>
                          <a:gd name="connsiteX42" fmla="*/ 378743 w 1845835"/>
                          <a:gd name="connsiteY42" fmla="*/ 1009650 h 1147005"/>
                          <a:gd name="connsiteX43" fmla="*/ 391634 w 1845835"/>
                          <a:gd name="connsiteY43" fmla="*/ 1055679 h 1147005"/>
                          <a:gd name="connsiteX44" fmla="*/ 506378 w 1845835"/>
                          <a:gd name="connsiteY44" fmla="*/ 1000087 h 1147005"/>
                          <a:gd name="connsiteX45" fmla="*/ 550193 w 1845835"/>
                          <a:gd name="connsiteY45" fmla="*/ 971550 h 1147005"/>
                          <a:gd name="connsiteX46" fmla="*/ 578768 w 1845835"/>
                          <a:gd name="connsiteY46" fmla="*/ 962025 h 1147005"/>
                          <a:gd name="connsiteX47" fmla="*/ 607343 w 1845835"/>
                          <a:gd name="connsiteY47" fmla="*/ 942975 h 1147005"/>
                          <a:gd name="connsiteX48" fmla="*/ 635918 w 1845835"/>
                          <a:gd name="connsiteY48" fmla="*/ 933450 h 1147005"/>
                          <a:gd name="connsiteX49" fmla="*/ 664493 w 1845835"/>
                          <a:gd name="connsiteY49" fmla="*/ 914400 h 1147005"/>
                          <a:gd name="connsiteX50" fmla="*/ 731168 w 1845835"/>
                          <a:gd name="connsiteY50" fmla="*/ 895350 h 1147005"/>
                          <a:gd name="connsiteX51" fmla="*/ 778793 w 1845835"/>
                          <a:gd name="connsiteY51" fmla="*/ 866775 h 1147005"/>
                          <a:gd name="connsiteX52" fmla="*/ 1035968 w 1845835"/>
                          <a:gd name="connsiteY52" fmla="*/ 866775 h 1147005"/>
                          <a:gd name="connsiteX53" fmla="*/ 1035968 w 1845835"/>
                          <a:gd name="connsiteY53" fmla="*/ 990600 h 1147005"/>
                          <a:gd name="connsiteX54" fmla="*/ 1035968 w 1845835"/>
                          <a:gd name="connsiteY54" fmla="*/ 1021110 h 1147005"/>
                          <a:gd name="connsiteX55" fmla="*/ 1051208 w 1845835"/>
                          <a:gd name="connsiteY55" fmla="*/ 1057275 h 1147005"/>
                          <a:gd name="connsiteX56" fmla="*/ 1102643 w 1845835"/>
                          <a:gd name="connsiteY56" fmla="*/ 1140840 h 1147005"/>
                          <a:gd name="connsiteX57" fmla="*/ 1140743 w 1845835"/>
                          <a:gd name="connsiteY57" fmla="*/ 1019175 h 1147005"/>
                          <a:gd name="connsiteX58" fmla="*/ 1121693 w 1845835"/>
                          <a:gd name="connsiteY58" fmla="*/ 990600 h 1147005"/>
                          <a:gd name="connsiteX59" fmla="*/ 1140743 w 1845835"/>
                          <a:gd name="connsiteY59" fmla="*/ 1047750 h 1147005"/>
                          <a:gd name="connsiteX60" fmla="*/ 1194083 w 1845835"/>
                          <a:gd name="connsiteY60" fmla="*/ 1116473 h 1147005"/>
                          <a:gd name="connsiteX61" fmla="*/ 1264568 w 1845835"/>
                          <a:gd name="connsiteY61" fmla="*/ 1143000 h 1147005"/>
                          <a:gd name="connsiteX62" fmla="*/ 1235993 w 1845835"/>
                          <a:gd name="connsiteY62" fmla="*/ 1009650 h 1147005"/>
                          <a:gd name="connsiteX63" fmla="*/ 1216943 w 1845835"/>
                          <a:gd name="connsiteY63" fmla="*/ 981075 h 1147005"/>
                          <a:gd name="connsiteX64" fmla="*/ 1235993 w 1845835"/>
                          <a:gd name="connsiteY64" fmla="*/ 876300 h 1147005"/>
                          <a:gd name="connsiteX65" fmla="*/ 1323349 w 1845835"/>
                          <a:gd name="connsiteY65" fmla="*/ 895616 h 1147005"/>
                          <a:gd name="connsiteX66" fmla="*/ 1447448 w 1845835"/>
                          <a:gd name="connsiteY66" fmla="*/ 912427 h 1147005"/>
                          <a:gd name="connsiteX67" fmla="*/ 1597943 w 1845835"/>
                          <a:gd name="connsiteY67" fmla="*/ 885825 h 1147005"/>
                          <a:gd name="connsiteX68" fmla="*/ 1693193 w 1845835"/>
                          <a:gd name="connsiteY68" fmla="*/ 838200 h 1147005"/>
                          <a:gd name="connsiteX69" fmla="*/ 1721768 w 1845835"/>
                          <a:gd name="connsiteY69" fmla="*/ 828675 h 1147005"/>
                          <a:gd name="connsiteX70" fmla="*/ 1759868 w 1845835"/>
                          <a:gd name="connsiteY70" fmla="*/ 771525 h 1147005"/>
                          <a:gd name="connsiteX71" fmla="*/ 1778918 w 1845835"/>
                          <a:gd name="connsiteY71" fmla="*/ 742950 h 1147005"/>
                          <a:gd name="connsiteX72" fmla="*/ 1788443 w 1845835"/>
                          <a:gd name="connsiteY72" fmla="*/ 704850 h 1147005"/>
                          <a:gd name="connsiteX73" fmla="*/ 1769393 w 1845835"/>
                          <a:gd name="connsiteY73" fmla="*/ 466725 h 1147005"/>
                          <a:gd name="connsiteX74" fmla="*/ 1759868 w 1845835"/>
                          <a:gd name="connsiteY74" fmla="*/ 438150 h 1147005"/>
                          <a:gd name="connsiteX75" fmla="*/ 1742723 w 1845835"/>
                          <a:gd name="connsiteY75" fmla="*/ 401947 h 1147005"/>
                          <a:gd name="connsiteX76" fmla="*/ 1721768 w 1845835"/>
                          <a:gd name="connsiteY76" fmla="*/ 371475 h 1147005"/>
                          <a:gd name="connsiteX77" fmla="*/ 1721768 w 1845835"/>
                          <a:gd name="connsiteY77" fmla="*/ 190500 h 1147005"/>
                          <a:gd name="connsiteX78" fmla="*/ 1740818 w 1845835"/>
                          <a:gd name="connsiteY78" fmla="*/ 161925 h 1147005"/>
                          <a:gd name="connsiteX79" fmla="*/ 1769393 w 1845835"/>
                          <a:gd name="connsiteY79" fmla="*/ 142875 h 1147005"/>
                          <a:gd name="connsiteX80" fmla="*/ 1807493 w 1845835"/>
                          <a:gd name="connsiteY80" fmla="*/ 114300 h 1147005"/>
                          <a:gd name="connsiteX81" fmla="*/ 1845593 w 1845835"/>
                          <a:gd name="connsiteY81" fmla="*/ 95250 h 1147005"/>
                          <a:gd name="connsiteX82" fmla="*/ 1797968 w 1845835"/>
                          <a:gd name="connsiteY82" fmla="*/ 51457 h 1147005"/>
                          <a:gd name="connsiteX0" fmla="*/ 1836410 w 1884277"/>
                          <a:gd name="connsiteY0" fmla="*/ 51457 h 1147005"/>
                          <a:gd name="connsiteX1" fmla="*/ 1845935 w 1884277"/>
                          <a:gd name="connsiteY1" fmla="*/ 57150 h 1147005"/>
                          <a:gd name="connsiteX2" fmla="*/ 1769735 w 1884277"/>
                          <a:gd name="connsiteY2" fmla="*/ 9562 h 1147005"/>
                          <a:gd name="connsiteX3" fmla="*/ 1703060 w 1884277"/>
                          <a:gd name="connsiteY3" fmla="*/ 0 h 1147005"/>
                          <a:gd name="connsiteX4" fmla="*/ 1655435 w 1884277"/>
                          <a:gd name="connsiteY4" fmla="*/ 9525 h 1147005"/>
                          <a:gd name="connsiteX5" fmla="*/ 1626860 w 1884277"/>
                          <a:gd name="connsiteY5" fmla="*/ 38100 h 1147005"/>
                          <a:gd name="connsiteX6" fmla="*/ 1596380 w 1884277"/>
                          <a:gd name="connsiteY6" fmla="*/ 74378 h 1147005"/>
                          <a:gd name="connsiteX7" fmla="*/ 1569710 w 1884277"/>
                          <a:gd name="connsiteY7" fmla="*/ 104775 h 1147005"/>
                          <a:gd name="connsiteX8" fmla="*/ 1560185 w 1884277"/>
                          <a:gd name="connsiteY8" fmla="*/ 142875 h 1147005"/>
                          <a:gd name="connsiteX9" fmla="*/ 1541135 w 1884277"/>
                          <a:gd name="connsiteY9" fmla="*/ 171450 h 1147005"/>
                          <a:gd name="connsiteX10" fmla="*/ 1512560 w 1884277"/>
                          <a:gd name="connsiteY10" fmla="*/ 219075 h 1147005"/>
                          <a:gd name="connsiteX11" fmla="*/ 1495415 w 1884277"/>
                          <a:gd name="connsiteY11" fmla="*/ 236265 h 1147005"/>
                          <a:gd name="connsiteX12" fmla="*/ 1464935 w 1884277"/>
                          <a:gd name="connsiteY12" fmla="*/ 276225 h 1147005"/>
                          <a:gd name="connsiteX13" fmla="*/ 1388735 w 1884277"/>
                          <a:gd name="connsiteY13" fmla="*/ 361950 h 1147005"/>
                          <a:gd name="connsiteX14" fmla="*/ 1360160 w 1884277"/>
                          <a:gd name="connsiteY14" fmla="*/ 371475 h 1147005"/>
                          <a:gd name="connsiteX15" fmla="*/ 1303010 w 1884277"/>
                          <a:gd name="connsiteY15" fmla="*/ 409575 h 1147005"/>
                          <a:gd name="connsiteX16" fmla="*/ 1274435 w 1884277"/>
                          <a:gd name="connsiteY16" fmla="*/ 428625 h 1147005"/>
                          <a:gd name="connsiteX17" fmla="*/ 1169660 w 1884277"/>
                          <a:gd name="connsiteY17" fmla="*/ 466725 h 1147005"/>
                          <a:gd name="connsiteX18" fmla="*/ 864860 w 1884277"/>
                          <a:gd name="connsiteY18" fmla="*/ 457200 h 1147005"/>
                          <a:gd name="connsiteX19" fmla="*/ 842000 w 1884277"/>
                          <a:gd name="connsiteY19" fmla="*/ 445778 h 1147005"/>
                          <a:gd name="connsiteX20" fmla="*/ 779135 w 1884277"/>
                          <a:gd name="connsiteY20" fmla="*/ 409575 h 1147005"/>
                          <a:gd name="connsiteX21" fmla="*/ 741035 w 1884277"/>
                          <a:gd name="connsiteY21" fmla="*/ 371475 h 1147005"/>
                          <a:gd name="connsiteX22" fmla="*/ 731510 w 1884277"/>
                          <a:gd name="connsiteY22" fmla="*/ 342900 h 1147005"/>
                          <a:gd name="connsiteX23" fmla="*/ 712460 w 1884277"/>
                          <a:gd name="connsiteY23" fmla="*/ 304800 h 1147005"/>
                          <a:gd name="connsiteX24" fmla="*/ 655310 w 1884277"/>
                          <a:gd name="connsiteY24" fmla="*/ 228600 h 1147005"/>
                          <a:gd name="connsiteX25" fmla="*/ 626735 w 1884277"/>
                          <a:gd name="connsiteY25" fmla="*/ 219075 h 1147005"/>
                          <a:gd name="connsiteX26" fmla="*/ 598160 w 1884277"/>
                          <a:gd name="connsiteY26" fmla="*/ 161925 h 1147005"/>
                          <a:gd name="connsiteX27" fmla="*/ 569585 w 1884277"/>
                          <a:gd name="connsiteY27" fmla="*/ 152400 h 1147005"/>
                          <a:gd name="connsiteX28" fmla="*/ 495290 w 1884277"/>
                          <a:gd name="connsiteY28" fmla="*/ 142950 h 1147005"/>
                          <a:gd name="connsiteX29" fmla="*/ 388610 w 1884277"/>
                          <a:gd name="connsiteY29" fmla="*/ 209550 h 1147005"/>
                          <a:gd name="connsiteX30" fmla="*/ 321935 w 1884277"/>
                          <a:gd name="connsiteY30" fmla="*/ 285750 h 1147005"/>
                          <a:gd name="connsiteX31" fmla="*/ 304790 w 1884277"/>
                          <a:gd name="connsiteY31" fmla="*/ 312428 h 1147005"/>
                          <a:gd name="connsiteX32" fmla="*/ 293360 w 1884277"/>
                          <a:gd name="connsiteY32" fmla="*/ 342900 h 1147005"/>
                          <a:gd name="connsiteX33" fmla="*/ 264785 w 1884277"/>
                          <a:gd name="connsiteY33" fmla="*/ 390525 h 1147005"/>
                          <a:gd name="connsiteX34" fmla="*/ 243830 w 1884277"/>
                          <a:gd name="connsiteY34" fmla="*/ 451545 h 1147005"/>
                          <a:gd name="connsiteX35" fmla="*/ 245735 w 1884277"/>
                          <a:gd name="connsiteY35" fmla="*/ 495300 h 1147005"/>
                          <a:gd name="connsiteX36" fmla="*/ 195675 w 1884277"/>
                          <a:gd name="connsiteY36" fmla="*/ 674863 h 1147005"/>
                          <a:gd name="connsiteX37" fmla="*/ 155140 w 1884277"/>
                          <a:gd name="connsiteY37" fmla="*/ 739962 h 1147005"/>
                          <a:gd name="connsiteX38" fmla="*/ 102789 w 1884277"/>
                          <a:gd name="connsiteY38" fmla="*/ 768537 h 1147005"/>
                          <a:gd name="connsiteX39" fmla="*/ 42731 w 1884277"/>
                          <a:gd name="connsiteY39" fmla="*/ 827200 h 1147005"/>
                          <a:gd name="connsiteX40" fmla="*/ 14700 w 1884277"/>
                          <a:gd name="connsiteY40" fmla="*/ 883625 h 1147005"/>
                          <a:gd name="connsiteX41" fmla="*/ 384800 w 1884277"/>
                          <a:gd name="connsiteY41" fmla="*/ 971550 h 1147005"/>
                          <a:gd name="connsiteX42" fmla="*/ 417185 w 1884277"/>
                          <a:gd name="connsiteY42" fmla="*/ 1009650 h 1147005"/>
                          <a:gd name="connsiteX43" fmla="*/ 430076 w 1884277"/>
                          <a:gd name="connsiteY43" fmla="*/ 1055679 h 1147005"/>
                          <a:gd name="connsiteX44" fmla="*/ 544820 w 1884277"/>
                          <a:gd name="connsiteY44" fmla="*/ 1000087 h 1147005"/>
                          <a:gd name="connsiteX45" fmla="*/ 588635 w 1884277"/>
                          <a:gd name="connsiteY45" fmla="*/ 971550 h 1147005"/>
                          <a:gd name="connsiteX46" fmla="*/ 617210 w 1884277"/>
                          <a:gd name="connsiteY46" fmla="*/ 962025 h 1147005"/>
                          <a:gd name="connsiteX47" fmla="*/ 645785 w 1884277"/>
                          <a:gd name="connsiteY47" fmla="*/ 942975 h 1147005"/>
                          <a:gd name="connsiteX48" fmla="*/ 674360 w 1884277"/>
                          <a:gd name="connsiteY48" fmla="*/ 933450 h 1147005"/>
                          <a:gd name="connsiteX49" fmla="*/ 702935 w 1884277"/>
                          <a:gd name="connsiteY49" fmla="*/ 914400 h 1147005"/>
                          <a:gd name="connsiteX50" fmla="*/ 769610 w 1884277"/>
                          <a:gd name="connsiteY50" fmla="*/ 895350 h 1147005"/>
                          <a:gd name="connsiteX51" fmla="*/ 817235 w 1884277"/>
                          <a:gd name="connsiteY51" fmla="*/ 866775 h 1147005"/>
                          <a:gd name="connsiteX52" fmla="*/ 1074410 w 1884277"/>
                          <a:gd name="connsiteY52" fmla="*/ 866775 h 1147005"/>
                          <a:gd name="connsiteX53" fmla="*/ 1074410 w 1884277"/>
                          <a:gd name="connsiteY53" fmla="*/ 990600 h 1147005"/>
                          <a:gd name="connsiteX54" fmla="*/ 1074410 w 1884277"/>
                          <a:gd name="connsiteY54" fmla="*/ 1021110 h 1147005"/>
                          <a:gd name="connsiteX55" fmla="*/ 1089650 w 1884277"/>
                          <a:gd name="connsiteY55" fmla="*/ 1057275 h 1147005"/>
                          <a:gd name="connsiteX56" fmla="*/ 1141085 w 1884277"/>
                          <a:gd name="connsiteY56" fmla="*/ 1140840 h 1147005"/>
                          <a:gd name="connsiteX57" fmla="*/ 1179185 w 1884277"/>
                          <a:gd name="connsiteY57" fmla="*/ 1019175 h 1147005"/>
                          <a:gd name="connsiteX58" fmla="*/ 1160135 w 1884277"/>
                          <a:gd name="connsiteY58" fmla="*/ 990600 h 1147005"/>
                          <a:gd name="connsiteX59" fmla="*/ 1179185 w 1884277"/>
                          <a:gd name="connsiteY59" fmla="*/ 1047750 h 1147005"/>
                          <a:gd name="connsiteX60" fmla="*/ 1232525 w 1884277"/>
                          <a:gd name="connsiteY60" fmla="*/ 1116473 h 1147005"/>
                          <a:gd name="connsiteX61" fmla="*/ 1303010 w 1884277"/>
                          <a:gd name="connsiteY61" fmla="*/ 1143000 h 1147005"/>
                          <a:gd name="connsiteX62" fmla="*/ 1274435 w 1884277"/>
                          <a:gd name="connsiteY62" fmla="*/ 1009650 h 1147005"/>
                          <a:gd name="connsiteX63" fmla="*/ 1255385 w 1884277"/>
                          <a:gd name="connsiteY63" fmla="*/ 981075 h 1147005"/>
                          <a:gd name="connsiteX64" fmla="*/ 1274435 w 1884277"/>
                          <a:gd name="connsiteY64" fmla="*/ 876300 h 1147005"/>
                          <a:gd name="connsiteX65" fmla="*/ 1361791 w 1884277"/>
                          <a:gd name="connsiteY65" fmla="*/ 895616 h 1147005"/>
                          <a:gd name="connsiteX66" fmla="*/ 1485890 w 1884277"/>
                          <a:gd name="connsiteY66" fmla="*/ 912427 h 1147005"/>
                          <a:gd name="connsiteX67" fmla="*/ 1636385 w 1884277"/>
                          <a:gd name="connsiteY67" fmla="*/ 885825 h 1147005"/>
                          <a:gd name="connsiteX68" fmla="*/ 1731635 w 1884277"/>
                          <a:gd name="connsiteY68" fmla="*/ 838200 h 1147005"/>
                          <a:gd name="connsiteX69" fmla="*/ 1760210 w 1884277"/>
                          <a:gd name="connsiteY69" fmla="*/ 828675 h 1147005"/>
                          <a:gd name="connsiteX70" fmla="*/ 1798310 w 1884277"/>
                          <a:gd name="connsiteY70" fmla="*/ 771525 h 1147005"/>
                          <a:gd name="connsiteX71" fmla="*/ 1817360 w 1884277"/>
                          <a:gd name="connsiteY71" fmla="*/ 742950 h 1147005"/>
                          <a:gd name="connsiteX72" fmla="*/ 1826885 w 1884277"/>
                          <a:gd name="connsiteY72" fmla="*/ 704850 h 1147005"/>
                          <a:gd name="connsiteX73" fmla="*/ 1807835 w 1884277"/>
                          <a:gd name="connsiteY73" fmla="*/ 466725 h 1147005"/>
                          <a:gd name="connsiteX74" fmla="*/ 1798310 w 1884277"/>
                          <a:gd name="connsiteY74" fmla="*/ 438150 h 1147005"/>
                          <a:gd name="connsiteX75" fmla="*/ 1781165 w 1884277"/>
                          <a:gd name="connsiteY75" fmla="*/ 401947 h 1147005"/>
                          <a:gd name="connsiteX76" fmla="*/ 1760210 w 1884277"/>
                          <a:gd name="connsiteY76" fmla="*/ 371475 h 1147005"/>
                          <a:gd name="connsiteX77" fmla="*/ 1760210 w 1884277"/>
                          <a:gd name="connsiteY77" fmla="*/ 190500 h 1147005"/>
                          <a:gd name="connsiteX78" fmla="*/ 1779260 w 1884277"/>
                          <a:gd name="connsiteY78" fmla="*/ 161925 h 1147005"/>
                          <a:gd name="connsiteX79" fmla="*/ 1807835 w 1884277"/>
                          <a:gd name="connsiteY79" fmla="*/ 142875 h 1147005"/>
                          <a:gd name="connsiteX80" fmla="*/ 1845935 w 1884277"/>
                          <a:gd name="connsiteY80" fmla="*/ 114300 h 1147005"/>
                          <a:gd name="connsiteX81" fmla="*/ 1884035 w 1884277"/>
                          <a:gd name="connsiteY81" fmla="*/ 95250 h 1147005"/>
                          <a:gd name="connsiteX82" fmla="*/ 1836410 w 1884277"/>
                          <a:gd name="connsiteY82" fmla="*/ 51457 h 1147005"/>
                          <a:gd name="connsiteX0" fmla="*/ 1835250 w 1883117"/>
                          <a:gd name="connsiteY0" fmla="*/ 51457 h 1147005"/>
                          <a:gd name="connsiteX1" fmla="*/ 1844775 w 1883117"/>
                          <a:gd name="connsiteY1" fmla="*/ 57150 h 1147005"/>
                          <a:gd name="connsiteX2" fmla="*/ 1768575 w 1883117"/>
                          <a:gd name="connsiteY2" fmla="*/ 9562 h 1147005"/>
                          <a:gd name="connsiteX3" fmla="*/ 1701900 w 1883117"/>
                          <a:gd name="connsiteY3" fmla="*/ 0 h 1147005"/>
                          <a:gd name="connsiteX4" fmla="*/ 1654275 w 1883117"/>
                          <a:gd name="connsiteY4" fmla="*/ 9525 h 1147005"/>
                          <a:gd name="connsiteX5" fmla="*/ 1625700 w 1883117"/>
                          <a:gd name="connsiteY5" fmla="*/ 38100 h 1147005"/>
                          <a:gd name="connsiteX6" fmla="*/ 1595220 w 1883117"/>
                          <a:gd name="connsiteY6" fmla="*/ 74378 h 1147005"/>
                          <a:gd name="connsiteX7" fmla="*/ 1568550 w 1883117"/>
                          <a:gd name="connsiteY7" fmla="*/ 104775 h 1147005"/>
                          <a:gd name="connsiteX8" fmla="*/ 1559025 w 1883117"/>
                          <a:gd name="connsiteY8" fmla="*/ 142875 h 1147005"/>
                          <a:gd name="connsiteX9" fmla="*/ 1539975 w 1883117"/>
                          <a:gd name="connsiteY9" fmla="*/ 171450 h 1147005"/>
                          <a:gd name="connsiteX10" fmla="*/ 1511400 w 1883117"/>
                          <a:gd name="connsiteY10" fmla="*/ 219075 h 1147005"/>
                          <a:gd name="connsiteX11" fmla="*/ 1494255 w 1883117"/>
                          <a:gd name="connsiteY11" fmla="*/ 236265 h 1147005"/>
                          <a:gd name="connsiteX12" fmla="*/ 1463775 w 1883117"/>
                          <a:gd name="connsiteY12" fmla="*/ 276225 h 1147005"/>
                          <a:gd name="connsiteX13" fmla="*/ 1387575 w 1883117"/>
                          <a:gd name="connsiteY13" fmla="*/ 361950 h 1147005"/>
                          <a:gd name="connsiteX14" fmla="*/ 1359000 w 1883117"/>
                          <a:gd name="connsiteY14" fmla="*/ 371475 h 1147005"/>
                          <a:gd name="connsiteX15" fmla="*/ 1301850 w 1883117"/>
                          <a:gd name="connsiteY15" fmla="*/ 409575 h 1147005"/>
                          <a:gd name="connsiteX16" fmla="*/ 1273275 w 1883117"/>
                          <a:gd name="connsiteY16" fmla="*/ 428625 h 1147005"/>
                          <a:gd name="connsiteX17" fmla="*/ 1168500 w 1883117"/>
                          <a:gd name="connsiteY17" fmla="*/ 466725 h 1147005"/>
                          <a:gd name="connsiteX18" fmla="*/ 863700 w 1883117"/>
                          <a:gd name="connsiteY18" fmla="*/ 457200 h 1147005"/>
                          <a:gd name="connsiteX19" fmla="*/ 840840 w 1883117"/>
                          <a:gd name="connsiteY19" fmla="*/ 445778 h 1147005"/>
                          <a:gd name="connsiteX20" fmla="*/ 777975 w 1883117"/>
                          <a:gd name="connsiteY20" fmla="*/ 409575 h 1147005"/>
                          <a:gd name="connsiteX21" fmla="*/ 739875 w 1883117"/>
                          <a:gd name="connsiteY21" fmla="*/ 371475 h 1147005"/>
                          <a:gd name="connsiteX22" fmla="*/ 730350 w 1883117"/>
                          <a:gd name="connsiteY22" fmla="*/ 342900 h 1147005"/>
                          <a:gd name="connsiteX23" fmla="*/ 711300 w 1883117"/>
                          <a:gd name="connsiteY23" fmla="*/ 304800 h 1147005"/>
                          <a:gd name="connsiteX24" fmla="*/ 654150 w 1883117"/>
                          <a:gd name="connsiteY24" fmla="*/ 228600 h 1147005"/>
                          <a:gd name="connsiteX25" fmla="*/ 625575 w 1883117"/>
                          <a:gd name="connsiteY25" fmla="*/ 219075 h 1147005"/>
                          <a:gd name="connsiteX26" fmla="*/ 597000 w 1883117"/>
                          <a:gd name="connsiteY26" fmla="*/ 161925 h 1147005"/>
                          <a:gd name="connsiteX27" fmla="*/ 568425 w 1883117"/>
                          <a:gd name="connsiteY27" fmla="*/ 152400 h 1147005"/>
                          <a:gd name="connsiteX28" fmla="*/ 494130 w 1883117"/>
                          <a:gd name="connsiteY28" fmla="*/ 142950 h 1147005"/>
                          <a:gd name="connsiteX29" fmla="*/ 387450 w 1883117"/>
                          <a:gd name="connsiteY29" fmla="*/ 209550 h 1147005"/>
                          <a:gd name="connsiteX30" fmla="*/ 320775 w 1883117"/>
                          <a:gd name="connsiteY30" fmla="*/ 285750 h 1147005"/>
                          <a:gd name="connsiteX31" fmla="*/ 303630 w 1883117"/>
                          <a:gd name="connsiteY31" fmla="*/ 312428 h 1147005"/>
                          <a:gd name="connsiteX32" fmla="*/ 292200 w 1883117"/>
                          <a:gd name="connsiteY32" fmla="*/ 342900 h 1147005"/>
                          <a:gd name="connsiteX33" fmla="*/ 263625 w 1883117"/>
                          <a:gd name="connsiteY33" fmla="*/ 390525 h 1147005"/>
                          <a:gd name="connsiteX34" fmla="*/ 242670 w 1883117"/>
                          <a:gd name="connsiteY34" fmla="*/ 451545 h 1147005"/>
                          <a:gd name="connsiteX35" fmla="*/ 244575 w 1883117"/>
                          <a:gd name="connsiteY35" fmla="*/ 495300 h 1147005"/>
                          <a:gd name="connsiteX36" fmla="*/ 194515 w 1883117"/>
                          <a:gd name="connsiteY36" fmla="*/ 674863 h 1147005"/>
                          <a:gd name="connsiteX37" fmla="*/ 153980 w 1883117"/>
                          <a:gd name="connsiteY37" fmla="*/ 739962 h 1147005"/>
                          <a:gd name="connsiteX38" fmla="*/ 101629 w 1883117"/>
                          <a:gd name="connsiteY38" fmla="*/ 768537 h 1147005"/>
                          <a:gd name="connsiteX39" fmla="*/ 41571 w 1883117"/>
                          <a:gd name="connsiteY39" fmla="*/ 827200 h 1147005"/>
                          <a:gd name="connsiteX40" fmla="*/ 13540 w 1883117"/>
                          <a:gd name="connsiteY40" fmla="*/ 883625 h 1147005"/>
                          <a:gd name="connsiteX41" fmla="*/ 383640 w 1883117"/>
                          <a:gd name="connsiteY41" fmla="*/ 971550 h 1147005"/>
                          <a:gd name="connsiteX42" fmla="*/ 416025 w 1883117"/>
                          <a:gd name="connsiteY42" fmla="*/ 1009650 h 1147005"/>
                          <a:gd name="connsiteX43" fmla="*/ 428916 w 1883117"/>
                          <a:gd name="connsiteY43" fmla="*/ 1055679 h 1147005"/>
                          <a:gd name="connsiteX44" fmla="*/ 543660 w 1883117"/>
                          <a:gd name="connsiteY44" fmla="*/ 1000087 h 1147005"/>
                          <a:gd name="connsiteX45" fmla="*/ 587475 w 1883117"/>
                          <a:gd name="connsiteY45" fmla="*/ 971550 h 1147005"/>
                          <a:gd name="connsiteX46" fmla="*/ 616050 w 1883117"/>
                          <a:gd name="connsiteY46" fmla="*/ 962025 h 1147005"/>
                          <a:gd name="connsiteX47" fmla="*/ 644625 w 1883117"/>
                          <a:gd name="connsiteY47" fmla="*/ 942975 h 1147005"/>
                          <a:gd name="connsiteX48" fmla="*/ 673200 w 1883117"/>
                          <a:gd name="connsiteY48" fmla="*/ 933450 h 1147005"/>
                          <a:gd name="connsiteX49" fmla="*/ 701775 w 1883117"/>
                          <a:gd name="connsiteY49" fmla="*/ 914400 h 1147005"/>
                          <a:gd name="connsiteX50" fmla="*/ 768450 w 1883117"/>
                          <a:gd name="connsiteY50" fmla="*/ 895350 h 1147005"/>
                          <a:gd name="connsiteX51" fmla="*/ 816075 w 1883117"/>
                          <a:gd name="connsiteY51" fmla="*/ 866775 h 1147005"/>
                          <a:gd name="connsiteX52" fmla="*/ 1073250 w 1883117"/>
                          <a:gd name="connsiteY52" fmla="*/ 866775 h 1147005"/>
                          <a:gd name="connsiteX53" fmla="*/ 1073250 w 1883117"/>
                          <a:gd name="connsiteY53" fmla="*/ 990600 h 1147005"/>
                          <a:gd name="connsiteX54" fmla="*/ 1073250 w 1883117"/>
                          <a:gd name="connsiteY54" fmla="*/ 1021110 h 1147005"/>
                          <a:gd name="connsiteX55" fmla="*/ 1088490 w 1883117"/>
                          <a:gd name="connsiteY55" fmla="*/ 1057275 h 1147005"/>
                          <a:gd name="connsiteX56" fmla="*/ 1139925 w 1883117"/>
                          <a:gd name="connsiteY56" fmla="*/ 1140840 h 1147005"/>
                          <a:gd name="connsiteX57" fmla="*/ 1178025 w 1883117"/>
                          <a:gd name="connsiteY57" fmla="*/ 1019175 h 1147005"/>
                          <a:gd name="connsiteX58" fmla="*/ 1158975 w 1883117"/>
                          <a:gd name="connsiteY58" fmla="*/ 990600 h 1147005"/>
                          <a:gd name="connsiteX59" fmla="*/ 1178025 w 1883117"/>
                          <a:gd name="connsiteY59" fmla="*/ 1047750 h 1147005"/>
                          <a:gd name="connsiteX60" fmla="*/ 1231365 w 1883117"/>
                          <a:gd name="connsiteY60" fmla="*/ 1116473 h 1147005"/>
                          <a:gd name="connsiteX61" fmla="*/ 1301850 w 1883117"/>
                          <a:gd name="connsiteY61" fmla="*/ 1143000 h 1147005"/>
                          <a:gd name="connsiteX62" fmla="*/ 1273275 w 1883117"/>
                          <a:gd name="connsiteY62" fmla="*/ 1009650 h 1147005"/>
                          <a:gd name="connsiteX63" fmla="*/ 1254225 w 1883117"/>
                          <a:gd name="connsiteY63" fmla="*/ 981075 h 1147005"/>
                          <a:gd name="connsiteX64" fmla="*/ 1273275 w 1883117"/>
                          <a:gd name="connsiteY64" fmla="*/ 876300 h 1147005"/>
                          <a:gd name="connsiteX65" fmla="*/ 1360631 w 1883117"/>
                          <a:gd name="connsiteY65" fmla="*/ 895616 h 1147005"/>
                          <a:gd name="connsiteX66" fmla="*/ 1484730 w 1883117"/>
                          <a:gd name="connsiteY66" fmla="*/ 912427 h 1147005"/>
                          <a:gd name="connsiteX67" fmla="*/ 1635225 w 1883117"/>
                          <a:gd name="connsiteY67" fmla="*/ 885825 h 1147005"/>
                          <a:gd name="connsiteX68" fmla="*/ 1730475 w 1883117"/>
                          <a:gd name="connsiteY68" fmla="*/ 838200 h 1147005"/>
                          <a:gd name="connsiteX69" fmla="*/ 1759050 w 1883117"/>
                          <a:gd name="connsiteY69" fmla="*/ 828675 h 1147005"/>
                          <a:gd name="connsiteX70" fmla="*/ 1797150 w 1883117"/>
                          <a:gd name="connsiteY70" fmla="*/ 771525 h 1147005"/>
                          <a:gd name="connsiteX71" fmla="*/ 1816200 w 1883117"/>
                          <a:gd name="connsiteY71" fmla="*/ 742950 h 1147005"/>
                          <a:gd name="connsiteX72" fmla="*/ 1825725 w 1883117"/>
                          <a:gd name="connsiteY72" fmla="*/ 704850 h 1147005"/>
                          <a:gd name="connsiteX73" fmla="*/ 1806675 w 1883117"/>
                          <a:gd name="connsiteY73" fmla="*/ 466725 h 1147005"/>
                          <a:gd name="connsiteX74" fmla="*/ 1797150 w 1883117"/>
                          <a:gd name="connsiteY74" fmla="*/ 438150 h 1147005"/>
                          <a:gd name="connsiteX75" fmla="*/ 1780005 w 1883117"/>
                          <a:gd name="connsiteY75" fmla="*/ 401947 h 1147005"/>
                          <a:gd name="connsiteX76" fmla="*/ 1759050 w 1883117"/>
                          <a:gd name="connsiteY76" fmla="*/ 371475 h 1147005"/>
                          <a:gd name="connsiteX77" fmla="*/ 1759050 w 1883117"/>
                          <a:gd name="connsiteY77" fmla="*/ 190500 h 1147005"/>
                          <a:gd name="connsiteX78" fmla="*/ 1778100 w 1883117"/>
                          <a:gd name="connsiteY78" fmla="*/ 161925 h 1147005"/>
                          <a:gd name="connsiteX79" fmla="*/ 1806675 w 1883117"/>
                          <a:gd name="connsiteY79" fmla="*/ 142875 h 1147005"/>
                          <a:gd name="connsiteX80" fmla="*/ 1844775 w 1883117"/>
                          <a:gd name="connsiteY80" fmla="*/ 114300 h 1147005"/>
                          <a:gd name="connsiteX81" fmla="*/ 1882875 w 1883117"/>
                          <a:gd name="connsiteY81" fmla="*/ 95250 h 1147005"/>
                          <a:gd name="connsiteX82" fmla="*/ 1835250 w 1883117"/>
                          <a:gd name="connsiteY82" fmla="*/ 51457 h 1147005"/>
                          <a:gd name="connsiteX0" fmla="*/ 1835250 w 1883117"/>
                          <a:gd name="connsiteY0" fmla="*/ 51457 h 1147005"/>
                          <a:gd name="connsiteX1" fmla="*/ 1844775 w 1883117"/>
                          <a:gd name="connsiteY1" fmla="*/ 57150 h 1147005"/>
                          <a:gd name="connsiteX2" fmla="*/ 1768575 w 1883117"/>
                          <a:gd name="connsiteY2" fmla="*/ 9562 h 1147005"/>
                          <a:gd name="connsiteX3" fmla="*/ 1701900 w 1883117"/>
                          <a:gd name="connsiteY3" fmla="*/ 0 h 1147005"/>
                          <a:gd name="connsiteX4" fmla="*/ 1654275 w 1883117"/>
                          <a:gd name="connsiteY4" fmla="*/ 9525 h 1147005"/>
                          <a:gd name="connsiteX5" fmla="*/ 1625700 w 1883117"/>
                          <a:gd name="connsiteY5" fmla="*/ 38100 h 1147005"/>
                          <a:gd name="connsiteX6" fmla="*/ 1595220 w 1883117"/>
                          <a:gd name="connsiteY6" fmla="*/ 74378 h 1147005"/>
                          <a:gd name="connsiteX7" fmla="*/ 1568550 w 1883117"/>
                          <a:gd name="connsiteY7" fmla="*/ 104775 h 1147005"/>
                          <a:gd name="connsiteX8" fmla="*/ 1559025 w 1883117"/>
                          <a:gd name="connsiteY8" fmla="*/ 142875 h 1147005"/>
                          <a:gd name="connsiteX9" fmla="*/ 1539975 w 1883117"/>
                          <a:gd name="connsiteY9" fmla="*/ 171450 h 1147005"/>
                          <a:gd name="connsiteX10" fmla="*/ 1511400 w 1883117"/>
                          <a:gd name="connsiteY10" fmla="*/ 219075 h 1147005"/>
                          <a:gd name="connsiteX11" fmla="*/ 1494255 w 1883117"/>
                          <a:gd name="connsiteY11" fmla="*/ 236265 h 1147005"/>
                          <a:gd name="connsiteX12" fmla="*/ 1463775 w 1883117"/>
                          <a:gd name="connsiteY12" fmla="*/ 276225 h 1147005"/>
                          <a:gd name="connsiteX13" fmla="*/ 1387575 w 1883117"/>
                          <a:gd name="connsiteY13" fmla="*/ 361950 h 1147005"/>
                          <a:gd name="connsiteX14" fmla="*/ 1359000 w 1883117"/>
                          <a:gd name="connsiteY14" fmla="*/ 371475 h 1147005"/>
                          <a:gd name="connsiteX15" fmla="*/ 1301850 w 1883117"/>
                          <a:gd name="connsiteY15" fmla="*/ 409575 h 1147005"/>
                          <a:gd name="connsiteX16" fmla="*/ 1273275 w 1883117"/>
                          <a:gd name="connsiteY16" fmla="*/ 428625 h 1147005"/>
                          <a:gd name="connsiteX17" fmla="*/ 1168500 w 1883117"/>
                          <a:gd name="connsiteY17" fmla="*/ 466725 h 1147005"/>
                          <a:gd name="connsiteX18" fmla="*/ 863700 w 1883117"/>
                          <a:gd name="connsiteY18" fmla="*/ 457200 h 1147005"/>
                          <a:gd name="connsiteX19" fmla="*/ 840840 w 1883117"/>
                          <a:gd name="connsiteY19" fmla="*/ 445778 h 1147005"/>
                          <a:gd name="connsiteX20" fmla="*/ 777975 w 1883117"/>
                          <a:gd name="connsiteY20" fmla="*/ 409575 h 1147005"/>
                          <a:gd name="connsiteX21" fmla="*/ 739875 w 1883117"/>
                          <a:gd name="connsiteY21" fmla="*/ 371475 h 1147005"/>
                          <a:gd name="connsiteX22" fmla="*/ 730350 w 1883117"/>
                          <a:gd name="connsiteY22" fmla="*/ 342900 h 1147005"/>
                          <a:gd name="connsiteX23" fmla="*/ 711300 w 1883117"/>
                          <a:gd name="connsiteY23" fmla="*/ 304800 h 1147005"/>
                          <a:gd name="connsiteX24" fmla="*/ 654150 w 1883117"/>
                          <a:gd name="connsiteY24" fmla="*/ 228600 h 1147005"/>
                          <a:gd name="connsiteX25" fmla="*/ 625575 w 1883117"/>
                          <a:gd name="connsiteY25" fmla="*/ 219075 h 1147005"/>
                          <a:gd name="connsiteX26" fmla="*/ 597000 w 1883117"/>
                          <a:gd name="connsiteY26" fmla="*/ 161925 h 1147005"/>
                          <a:gd name="connsiteX27" fmla="*/ 568425 w 1883117"/>
                          <a:gd name="connsiteY27" fmla="*/ 152400 h 1147005"/>
                          <a:gd name="connsiteX28" fmla="*/ 494130 w 1883117"/>
                          <a:gd name="connsiteY28" fmla="*/ 142950 h 1147005"/>
                          <a:gd name="connsiteX29" fmla="*/ 387450 w 1883117"/>
                          <a:gd name="connsiteY29" fmla="*/ 209550 h 1147005"/>
                          <a:gd name="connsiteX30" fmla="*/ 320775 w 1883117"/>
                          <a:gd name="connsiteY30" fmla="*/ 285750 h 1147005"/>
                          <a:gd name="connsiteX31" fmla="*/ 303630 w 1883117"/>
                          <a:gd name="connsiteY31" fmla="*/ 312428 h 1147005"/>
                          <a:gd name="connsiteX32" fmla="*/ 292200 w 1883117"/>
                          <a:gd name="connsiteY32" fmla="*/ 342900 h 1147005"/>
                          <a:gd name="connsiteX33" fmla="*/ 263625 w 1883117"/>
                          <a:gd name="connsiteY33" fmla="*/ 390525 h 1147005"/>
                          <a:gd name="connsiteX34" fmla="*/ 242670 w 1883117"/>
                          <a:gd name="connsiteY34" fmla="*/ 451545 h 1147005"/>
                          <a:gd name="connsiteX35" fmla="*/ 244575 w 1883117"/>
                          <a:gd name="connsiteY35" fmla="*/ 495300 h 1147005"/>
                          <a:gd name="connsiteX36" fmla="*/ 194515 w 1883117"/>
                          <a:gd name="connsiteY36" fmla="*/ 674863 h 1147005"/>
                          <a:gd name="connsiteX37" fmla="*/ 153980 w 1883117"/>
                          <a:gd name="connsiteY37" fmla="*/ 739962 h 1147005"/>
                          <a:gd name="connsiteX38" fmla="*/ 101629 w 1883117"/>
                          <a:gd name="connsiteY38" fmla="*/ 768537 h 1147005"/>
                          <a:gd name="connsiteX39" fmla="*/ 41571 w 1883117"/>
                          <a:gd name="connsiteY39" fmla="*/ 827200 h 1147005"/>
                          <a:gd name="connsiteX40" fmla="*/ 13540 w 1883117"/>
                          <a:gd name="connsiteY40" fmla="*/ 883625 h 1147005"/>
                          <a:gd name="connsiteX41" fmla="*/ 383640 w 1883117"/>
                          <a:gd name="connsiteY41" fmla="*/ 971550 h 1147005"/>
                          <a:gd name="connsiteX42" fmla="*/ 416025 w 1883117"/>
                          <a:gd name="connsiteY42" fmla="*/ 1009650 h 1147005"/>
                          <a:gd name="connsiteX43" fmla="*/ 428916 w 1883117"/>
                          <a:gd name="connsiteY43" fmla="*/ 1055679 h 1147005"/>
                          <a:gd name="connsiteX44" fmla="*/ 543660 w 1883117"/>
                          <a:gd name="connsiteY44" fmla="*/ 1000087 h 1147005"/>
                          <a:gd name="connsiteX45" fmla="*/ 587475 w 1883117"/>
                          <a:gd name="connsiteY45" fmla="*/ 971550 h 1147005"/>
                          <a:gd name="connsiteX46" fmla="*/ 616050 w 1883117"/>
                          <a:gd name="connsiteY46" fmla="*/ 962025 h 1147005"/>
                          <a:gd name="connsiteX47" fmla="*/ 644625 w 1883117"/>
                          <a:gd name="connsiteY47" fmla="*/ 942975 h 1147005"/>
                          <a:gd name="connsiteX48" fmla="*/ 673200 w 1883117"/>
                          <a:gd name="connsiteY48" fmla="*/ 933450 h 1147005"/>
                          <a:gd name="connsiteX49" fmla="*/ 701775 w 1883117"/>
                          <a:gd name="connsiteY49" fmla="*/ 914400 h 1147005"/>
                          <a:gd name="connsiteX50" fmla="*/ 768450 w 1883117"/>
                          <a:gd name="connsiteY50" fmla="*/ 895350 h 1147005"/>
                          <a:gd name="connsiteX51" fmla="*/ 816075 w 1883117"/>
                          <a:gd name="connsiteY51" fmla="*/ 866775 h 1147005"/>
                          <a:gd name="connsiteX52" fmla="*/ 1073250 w 1883117"/>
                          <a:gd name="connsiteY52" fmla="*/ 866775 h 1147005"/>
                          <a:gd name="connsiteX53" fmla="*/ 1073250 w 1883117"/>
                          <a:gd name="connsiteY53" fmla="*/ 990600 h 1147005"/>
                          <a:gd name="connsiteX54" fmla="*/ 1073250 w 1883117"/>
                          <a:gd name="connsiteY54" fmla="*/ 1021110 h 1147005"/>
                          <a:gd name="connsiteX55" fmla="*/ 1088490 w 1883117"/>
                          <a:gd name="connsiteY55" fmla="*/ 1057275 h 1147005"/>
                          <a:gd name="connsiteX56" fmla="*/ 1139925 w 1883117"/>
                          <a:gd name="connsiteY56" fmla="*/ 1140840 h 1147005"/>
                          <a:gd name="connsiteX57" fmla="*/ 1178025 w 1883117"/>
                          <a:gd name="connsiteY57" fmla="*/ 1019175 h 1147005"/>
                          <a:gd name="connsiteX58" fmla="*/ 1158975 w 1883117"/>
                          <a:gd name="connsiteY58" fmla="*/ 990600 h 1147005"/>
                          <a:gd name="connsiteX59" fmla="*/ 1178025 w 1883117"/>
                          <a:gd name="connsiteY59" fmla="*/ 1047750 h 1147005"/>
                          <a:gd name="connsiteX60" fmla="*/ 1231365 w 1883117"/>
                          <a:gd name="connsiteY60" fmla="*/ 1116473 h 1147005"/>
                          <a:gd name="connsiteX61" fmla="*/ 1301850 w 1883117"/>
                          <a:gd name="connsiteY61" fmla="*/ 1143000 h 1147005"/>
                          <a:gd name="connsiteX62" fmla="*/ 1273275 w 1883117"/>
                          <a:gd name="connsiteY62" fmla="*/ 1009650 h 1147005"/>
                          <a:gd name="connsiteX63" fmla="*/ 1254225 w 1883117"/>
                          <a:gd name="connsiteY63" fmla="*/ 981075 h 1147005"/>
                          <a:gd name="connsiteX64" fmla="*/ 1273275 w 1883117"/>
                          <a:gd name="connsiteY64" fmla="*/ 876300 h 1147005"/>
                          <a:gd name="connsiteX65" fmla="*/ 1360631 w 1883117"/>
                          <a:gd name="connsiteY65" fmla="*/ 895616 h 1147005"/>
                          <a:gd name="connsiteX66" fmla="*/ 1484730 w 1883117"/>
                          <a:gd name="connsiteY66" fmla="*/ 912427 h 1147005"/>
                          <a:gd name="connsiteX67" fmla="*/ 1635225 w 1883117"/>
                          <a:gd name="connsiteY67" fmla="*/ 885825 h 1147005"/>
                          <a:gd name="connsiteX68" fmla="*/ 1730475 w 1883117"/>
                          <a:gd name="connsiteY68" fmla="*/ 838200 h 1147005"/>
                          <a:gd name="connsiteX69" fmla="*/ 1759050 w 1883117"/>
                          <a:gd name="connsiteY69" fmla="*/ 828675 h 1147005"/>
                          <a:gd name="connsiteX70" fmla="*/ 1797150 w 1883117"/>
                          <a:gd name="connsiteY70" fmla="*/ 771525 h 1147005"/>
                          <a:gd name="connsiteX71" fmla="*/ 1816200 w 1883117"/>
                          <a:gd name="connsiteY71" fmla="*/ 742950 h 1147005"/>
                          <a:gd name="connsiteX72" fmla="*/ 1825725 w 1883117"/>
                          <a:gd name="connsiteY72" fmla="*/ 704850 h 1147005"/>
                          <a:gd name="connsiteX73" fmla="*/ 1806675 w 1883117"/>
                          <a:gd name="connsiteY73" fmla="*/ 466725 h 1147005"/>
                          <a:gd name="connsiteX74" fmla="*/ 1797150 w 1883117"/>
                          <a:gd name="connsiteY74" fmla="*/ 438150 h 1147005"/>
                          <a:gd name="connsiteX75" fmla="*/ 1780005 w 1883117"/>
                          <a:gd name="connsiteY75" fmla="*/ 401947 h 1147005"/>
                          <a:gd name="connsiteX76" fmla="*/ 1759050 w 1883117"/>
                          <a:gd name="connsiteY76" fmla="*/ 371475 h 1147005"/>
                          <a:gd name="connsiteX77" fmla="*/ 1759050 w 1883117"/>
                          <a:gd name="connsiteY77" fmla="*/ 190500 h 1147005"/>
                          <a:gd name="connsiteX78" fmla="*/ 1778100 w 1883117"/>
                          <a:gd name="connsiteY78" fmla="*/ 161925 h 1147005"/>
                          <a:gd name="connsiteX79" fmla="*/ 1806675 w 1883117"/>
                          <a:gd name="connsiteY79" fmla="*/ 142875 h 1147005"/>
                          <a:gd name="connsiteX80" fmla="*/ 1844775 w 1883117"/>
                          <a:gd name="connsiteY80" fmla="*/ 114300 h 1147005"/>
                          <a:gd name="connsiteX81" fmla="*/ 1882875 w 1883117"/>
                          <a:gd name="connsiteY81" fmla="*/ 95250 h 1147005"/>
                          <a:gd name="connsiteX82" fmla="*/ 1835250 w 1883117"/>
                          <a:gd name="connsiteY82" fmla="*/ 51457 h 1147005"/>
                          <a:gd name="connsiteX0" fmla="*/ 1851146 w 1899013"/>
                          <a:gd name="connsiteY0" fmla="*/ 51457 h 1147005"/>
                          <a:gd name="connsiteX1" fmla="*/ 1860671 w 1899013"/>
                          <a:gd name="connsiteY1" fmla="*/ 57150 h 1147005"/>
                          <a:gd name="connsiteX2" fmla="*/ 1784471 w 1899013"/>
                          <a:gd name="connsiteY2" fmla="*/ 9562 h 1147005"/>
                          <a:gd name="connsiteX3" fmla="*/ 1717796 w 1899013"/>
                          <a:gd name="connsiteY3" fmla="*/ 0 h 1147005"/>
                          <a:gd name="connsiteX4" fmla="*/ 1670171 w 1899013"/>
                          <a:gd name="connsiteY4" fmla="*/ 9525 h 1147005"/>
                          <a:gd name="connsiteX5" fmla="*/ 1641596 w 1899013"/>
                          <a:gd name="connsiteY5" fmla="*/ 38100 h 1147005"/>
                          <a:gd name="connsiteX6" fmla="*/ 1611116 w 1899013"/>
                          <a:gd name="connsiteY6" fmla="*/ 74378 h 1147005"/>
                          <a:gd name="connsiteX7" fmla="*/ 1584446 w 1899013"/>
                          <a:gd name="connsiteY7" fmla="*/ 104775 h 1147005"/>
                          <a:gd name="connsiteX8" fmla="*/ 1574921 w 1899013"/>
                          <a:gd name="connsiteY8" fmla="*/ 142875 h 1147005"/>
                          <a:gd name="connsiteX9" fmla="*/ 1555871 w 1899013"/>
                          <a:gd name="connsiteY9" fmla="*/ 171450 h 1147005"/>
                          <a:gd name="connsiteX10" fmla="*/ 1527296 w 1899013"/>
                          <a:gd name="connsiteY10" fmla="*/ 219075 h 1147005"/>
                          <a:gd name="connsiteX11" fmla="*/ 1510151 w 1899013"/>
                          <a:gd name="connsiteY11" fmla="*/ 236265 h 1147005"/>
                          <a:gd name="connsiteX12" fmla="*/ 1479671 w 1899013"/>
                          <a:gd name="connsiteY12" fmla="*/ 276225 h 1147005"/>
                          <a:gd name="connsiteX13" fmla="*/ 1403471 w 1899013"/>
                          <a:gd name="connsiteY13" fmla="*/ 361950 h 1147005"/>
                          <a:gd name="connsiteX14" fmla="*/ 1374896 w 1899013"/>
                          <a:gd name="connsiteY14" fmla="*/ 371475 h 1147005"/>
                          <a:gd name="connsiteX15" fmla="*/ 1317746 w 1899013"/>
                          <a:gd name="connsiteY15" fmla="*/ 409575 h 1147005"/>
                          <a:gd name="connsiteX16" fmla="*/ 1289171 w 1899013"/>
                          <a:gd name="connsiteY16" fmla="*/ 428625 h 1147005"/>
                          <a:gd name="connsiteX17" fmla="*/ 1184396 w 1899013"/>
                          <a:gd name="connsiteY17" fmla="*/ 466725 h 1147005"/>
                          <a:gd name="connsiteX18" fmla="*/ 879596 w 1899013"/>
                          <a:gd name="connsiteY18" fmla="*/ 457200 h 1147005"/>
                          <a:gd name="connsiteX19" fmla="*/ 856736 w 1899013"/>
                          <a:gd name="connsiteY19" fmla="*/ 445778 h 1147005"/>
                          <a:gd name="connsiteX20" fmla="*/ 793871 w 1899013"/>
                          <a:gd name="connsiteY20" fmla="*/ 409575 h 1147005"/>
                          <a:gd name="connsiteX21" fmla="*/ 755771 w 1899013"/>
                          <a:gd name="connsiteY21" fmla="*/ 371475 h 1147005"/>
                          <a:gd name="connsiteX22" fmla="*/ 746246 w 1899013"/>
                          <a:gd name="connsiteY22" fmla="*/ 342900 h 1147005"/>
                          <a:gd name="connsiteX23" fmla="*/ 727196 w 1899013"/>
                          <a:gd name="connsiteY23" fmla="*/ 304800 h 1147005"/>
                          <a:gd name="connsiteX24" fmla="*/ 670046 w 1899013"/>
                          <a:gd name="connsiteY24" fmla="*/ 228600 h 1147005"/>
                          <a:gd name="connsiteX25" fmla="*/ 641471 w 1899013"/>
                          <a:gd name="connsiteY25" fmla="*/ 219075 h 1147005"/>
                          <a:gd name="connsiteX26" fmla="*/ 612896 w 1899013"/>
                          <a:gd name="connsiteY26" fmla="*/ 161925 h 1147005"/>
                          <a:gd name="connsiteX27" fmla="*/ 584321 w 1899013"/>
                          <a:gd name="connsiteY27" fmla="*/ 152400 h 1147005"/>
                          <a:gd name="connsiteX28" fmla="*/ 510026 w 1899013"/>
                          <a:gd name="connsiteY28" fmla="*/ 142950 h 1147005"/>
                          <a:gd name="connsiteX29" fmla="*/ 403346 w 1899013"/>
                          <a:gd name="connsiteY29" fmla="*/ 209550 h 1147005"/>
                          <a:gd name="connsiteX30" fmla="*/ 336671 w 1899013"/>
                          <a:gd name="connsiteY30" fmla="*/ 285750 h 1147005"/>
                          <a:gd name="connsiteX31" fmla="*/ 319526 w 1899013"/>
                          <a:gd name="connsiteY31" fmla="*/ 312428 h 1147005"/>
                          <a:gd name="connsiteX32" fmla="*/ 308096 w 1899013"/>
                          <a:gd name="connsiteY32" fmla="*/ 342900 h 1147005"/>
                          <a:gd name="connsiteX33" fmla="*/ 279521 w 1899013"/>
                          <a:gd name="connsiteY33" fmla="*/ 390525 h 1147005"/>
                          <a:gd name="connsiteX34" fmla="*/ 258566 w 1899013"/>
                          <a:gd name="connsiteY34" fmla="*/ 451545 h 1147005"/>
                          <a:gd name="connsiteX35" fmla="*/ 260471 w 1899013"/>
                          <a:gd name="connsiteY35" fmla="*/ 495300 h 1147005"/>
                          <a:gd name="connsiteX36" fmla="*/ 210411 w 1899013"/>
                          <a:gd name="connsiteY36" fmla="*/ 674863 h 1147005"/>
                          <a:gd name="connsiteX37" fmla="*/ 169876 w 1899013"/>
                          <a:gd name="connsiteY37" fmla="*/ 739962 h 1147005"/>
                          <a:gd name="connsiteX38" fmla="*/ 117525 w 1899013"/>
                          <a:gd name="connsiteY38" fmla="*/ 768537 h 1147005"/>
                          <a:gd name="connsiteX39" fmla="*/ 57467 w 1899013"/>
                          <a:gd name="connsiteY39" fmla="*/ 827200 h 1147005"/>
                          <a:gd name="connsiteX40" fmla="*/ 29436 w 1899013"/>
                          <a:gd name="connsiteY40" fmla="*/ 883625 h 1147005"/>
                          <a:gd name="connsiteX41" fmla="*/ 399536 w 1899013"/>
                          <a:gd name="connsiteY41" fmla="*/ 971550 h 1147005"/>
                          <a:gd name="connsiteX42" fmla="*/ 431921 w 1899013"/>
                          <a:gd name="connsiteY42" fmla="*/ 1009650 h 1147005"/>
                          <a:gd name="connsiteX43" fmla="*/ 444812 w 1899013"/>
                          <a:gd name="connsiteY43" fmla="*/ 1055679 h 1147005"/>
                          <a:gd name="connsiteX44" fmla="*/ 559556 w 1899013"/>
                          <a:gd name="connsiteY44" fmla="*/ 1000087 h 1147005"/>
                          <a:gd name="connsiteX45" fmla="*/ 603371 w 1899013"/>
                          <a:gd name="connsiteY45" fmla="*/ 971550 h 1147005"/>
                          <a:gd name="connsiteX46" fmla="*/ 631946 w 1899013"/>
                          <a:gd name="connsiteY46" fmla="*/ 962025 h 1147005"/>
                          <a:gd name="connsiteX47" fmla="*/ 660521 w 1899013"/>
                          <a:gd name="connsiteY47" fmla="*/ 942975 h 1147005"/>
                          <a:gd name="connsiteX48" fmla="*/ 689096 w 1899013"/>
                          <a:gd name="connsiteY48" fmla="*/ 933450 h 1147005"/>
                          <a:gd name="connsiteX49" fmla="*/ 717671 w 1899013"/>
                          <a:gd name="connsiteY49" fmla="*/ 914400 h 1147005"/>
                          <a:gd name="connsiteX50" fmla="*/ 784346 w 1899013"/>
                          <a:gd name="connsiteY50" fmla="*/ 895350 h 1147005"/>
                          <a:gd name="connsiteX51" fmla="*/ 831971 w 1899013"/>
                          <a:gd name="connsiteY51" fmla="*/ 866775 h 1147005"/>
                          <a:gd name="connsiteX52" fmla="*/ 1089146 w 1899013"/>
                          <a:gd name="connsiteY52" fmla="*/ 866775 h 1147005"/>
                          <a:gd name="connsiteX53" fmla="*/ 1089146 w 1899013"/>
                          <a:gd name="connsiteY53" fmla="*/ 990600 h 1147005"/>
                          <a:gd name="connsiteX54" fmla="*/ 1089146 w 1899013"/>
                          <a:gd name="connsiteY54" fmla="*/ 1021110 h 1147005"/>
                          <a:gd name="connsiteX55" fmla="*/ 1104386 w 1899013"/>
                          <a:gd name="connsiteY55" fmla="*/ 1057275 h 1147005"/>
                          <a:gd name="connsiteX56" fmla="*/ 1155821 w 1899013"/>
                          <a:gd name="connsiteY56" fmla="*/ 1140840 h 1147005"/>
                          <a:gd name="connsiteX57" fmla="*/ 1193921 w 1899013"/>
                          <a:gd name="connsiteY57" fmla="*/ 1019175 h 1147005"/>
                          <a:gd name="connsiteX58" fmla="*/ 1174871 w 1899013"/>
                          <a:gd name="connsiteY58" fmla="*/ 990600 h 1147005"/>
                          <a:gd name="connsiteX59" fmla="*/ 1193921 w 1899013"/>
                          <a:gd name="connsiteY59" fmla="*/ 1047750 h 1147005"/>
                          <a:gd name="connsiteX60" fmla="*/ 1247261 w 1899013"/>
                          <a:gd name="connsiteY60" fmla="*/ 1116473 h 1147005"/>
                          <a:gd name="connsiteX61" fmla="*/ 1317746 w 1899013"/>
                          <a:gd name="connsiteY61" fmla="*/ 1143000 h 1147005"/>
                          <a:gd name="connsiteX62" fmla="*/ 1289171 w 1899013"/>
                          <a:gd name="connsiteY62" fmla="*/ 1009650 h 1147005"/>
                          <a:gd name="connsiteX63" fmla="*/ 1270121 w 1899013"/>
                          <a:gd name="connsiteY63" fmla="*/ 981075 h 1147005"/>
                          <a:gd name="connsiteX64" fmla="*/ 1289171 w 1899013"/>
                          <a:gd name="connsiteY64" fmla="*/ 876300 h 1147005"/>
                          <a:gd name="connsiteX65" fmla="*/ 1376527 w 1899013"/>
                          <a:gd name="connsiteY65" fmla="*/ 895616 h 1147005"/>
                          <a:gd name="connsiteX66" fmla="*/ 1500626 w 1899013"/>
                          <a:gd name="connsiteY66" fmla="*/ 912427 h 1147005"/>
                          <a:gd name="connsiteX67" fmla="*/ 1651121 w 1899013"/>
                          <a:gd name="connsiteY67" fmla="*/ 885825 h 1147005"/>
                          <a:gd name="connsiteX68" fmla="*/ 1746371 w 1899013"/>
                          <a:gd name="connsiteY68" fmla="*/ 838200 h 1147005"/>
                          <a:gd name="connsiteX69" fmla="*/ 1774946 w 1899013"/>
                          <a:gd name="connsiteY69" fmla="*/ 828675 h 1147005"/>
                          <a:gd name="connsiteX70" fmla="*/ 1813046 w 1899013"/>
                          <a:gd name="connsiteY70" fmla="*/ 771525 h 1147005"/>
                          <a:gd name="connsiteX71" fmla="*/ 1832096 w 1899013"/>
                          <a:gd name="connsiteY71" fmla="*/ 742950 h 1147005"/>
                          <a:gd name="connsiteX72" fmla="*/ 1841621 w 1899013"/>
                          <a:gd name="connsiteY72" fmla="*/ 704850 h 1147005"/>
                          <a:gd name="connsiteX73" fmla="*/ 1822571 w 1899013"/>
                          <a:gd name="connsiteY73" fmla="*/ 466725 h 1147005"/>
                          <a:gd name="connsiteX74" fmla="*/ 1813046 w 1899013"/>
                          <a:gd name="connsiteY74" fmla="*/ 438150 h 1147005"/>
                          <a:gd name="connsiteX75" fmla="*/ 1795901 w 1899013"/>
                          <a:gd name="connsiteY75" fmla="*/ 401947 h 1147005"/>
                          <a:gd name="connsiteX76" fmla="*/ 1774946 w 1899013"/>
                          <a:gd name="connsiteY76" fmla="*/ 371475 h 1147005"/>
                          <a:gd name="connsiteX77" fmla="*/ 1774946 w 1899013"/>
                          <a:gd name="connsiteY77" fmla="*/ 190500 h 1147005"/>
                          <a:gd name="connsiteX78" fmla="*/ 1793996 w 1899013"/>
                          <a:gd name="connsiteY78" fmla="*/ 161925 h 1147005"/>
                          <a:gd name="connsiteX79" fmla="*/ 1822571 w 1899013"/>
                          <a:gd name="connsiteY79" fmla="*/ 142875 h 1147005"/>
                          <a:gd name="connsiteX80" fmla="*/ 1860671 w 1899013"/>
                          <a:gd name="connsiteY80" fmla="*/ 114300 h 1147005"/>
                          <a:gd name="connsiteX81" fmla="*/ 1898771 w 1899013"/>
                          <a:gd name="connsiteY81" fmla="*/ 95250 h 1147005"/>
                          <a:gd name="connsiteX82" fmla="*/ 1851146 w 1899013"/>
                          <a:gd name="connsiteY82" fmla="*/ 51457 h 1147005"/>
                          <a:gd name="connsiteX0" fmla="*/ 1851146 w 1899013"/>
                          <a:gd name="connsiteY0" fmla="*/ 51457 h 1147005"/>
                          <a:gd name="connsiteX1" fmla="*/ 1860671 w 1899013"/>
                          <a:gd name="connsiteY1" fmla="*/ 57150 h 1147005"/>
                          <a:gd name="connsiteX2" fmla="*/ 1784471 w 1899013"/>
                          <a:gd name="connsiteY2" fmla="*/ 9562 h 1147005"/>
                          <a:gd name="connsiteX3" fmla="*/ 1717796 w 1899013"/>
                          <a:gd name="connsiteY3" fmla="*/ 0 h 1147005"/>
                          <a:gd name="connsiteX4" fmla="*/ 1670171 w 1899013"/>
                          <a:gd name="connsiteY4" fmla="*/ 9525 h 1147005"/>
                          <a:gd name="connsiteX5" fmla="*/ 1641596 w 1899013"/>
                          <a:gd name="connsiteY5" fmla="*/ 38100 h 1147005"/>
                          <a:gd name="connsiteX6" fmla="*/ 1611116 w 1899013"/>
                          <a:gd name="connsiteY6" fmla="*/ 74378 h 1147005"/>
                          <a:gd name="connsiteX7" fmla="*/ 1584446 w 1899013"/>
                          <a:gd name="connsiteY7" fmla="*/ 104775 h 1147005"/>
                          <a:gd name="connsiteX8" fmla="*/ 1574921 w 1899013"/>
                          <a:gd name="connsiteY8" fmla="*/ 142875 h 1147005"/>
                          <a:gd name="connsiteX9" fmla="*/ 1555871 w 1899013"/>
                          <a:gd name="connsiteY9" fmla="*/ 171450 h 1147005"/>
                          <a:gd name="connsiteX10" fmla="*/ 1527296 w 1899013"/>
                          <a:gd name="connsiteY10" fmla="*/ 219075 h 1147005"/>
                          <a:gd name="connsiteX11" fmla="*/ 1510151 w 1899013"/>
                          <a:gd name="connsiteY11" fmla="*/ 236265 h 1147005"/>
                          <a:gd name="connsiteX12" fmla="*/ 1479671 w 1899013"/>
                          <a:gd name="connsiteY12" fmla="*/ 276225 h 1147005"/>
                          <a:gd name="connsiteX13" fmla="*/ 1403471 w 1899013"/>
                          <a:gd name="connsiteY13" fmla="*/ 361950 h 1147005"/>
                          <a:gd name="connsiteX14" fmla="*/ 1374896 w 1899013"/>
                          <a:gd name="connsiteY14" fmla="*/ 371475 h 1147005"/>
                          <a:gd name="connsiteX15" fmla="*/ 1317746 w 1899013"/>
                          <a:gd name="connsiteY15" fmla="*/ 409575 h 1147005"/>
                          <a:gd name="connsiteX16" fmla="*/ 1289171 w 1899013"/>
                          <a:gd name="connsiteY16" fmla="*/ 428625 h 1147005"/>
                          <a:gd name="connsiteX17" fmla="*/ 1184396 w 1899013"/>
                          <a:gd name="connsiteY17" fmla="*/ 466725 h 1147005"/>
                          <a:gd name="connsiteX18" fmla="*/ 879596 w 1899013"/>
                          <a:gd name="connsiteY18" fmla="*/ 457200 h 1147005"/>
                          <a:gd name="connsiteX19" fmla="*/ 856736 w 1899013"/>
                          <a:gd name="connsiteY19" fmla="*/ 445778 h 1147005"/>
                          <a:gd name="connsiteX20" fmla="*/ 793871 w 1899013"/>
                          <a:gd name="connsiteY20" fmla="*/ 409575 h 1147005"/>
                          <a:gd name="connsiteX21" fmla="*/ 755771 w 1899013"/>
                          <a:gd name="connsiteY21" fmla="*/ 371475 h 1147005"/>
                          <a:gd name="connsiteX22" fmla="*/ 746246 w 1899013"/>
                          <a:gd name="connsiteY22" fmla="*/ 342900 h 1147005"/>
                          <a:gd name="connsiteX23" fmla="*/ 727196 w 1899013"/>
                          <a:gd name="connsiteY23" fmla="*/ 304800 h 1147005"/>
                          <a:gd name="connsiteX24" fmla="*/ 670046 w 1899013"/>
                          <a:gd name="connsiteY24" fmla="*/ 228600 h 1147005"/>
                          <a:gd name="connsiteX25" fmla="*/ 641471 w 1899013"/>
                          <a:gd name="connsiteY25" fmla="*/ 219075 h 1147005"/>
                          <a:gd name="connsiteX26" fmla="*/ 612896 w 1899013"/>
                          <a:gd name="connsiteY26" fmla="*/ 161925 h 1147005"/>
                          <a:gd name="connsiteX27" fmla="*/ 584321 w 1899013"/>
                          <a:gd name="connsiteY27" fmla="*/ 152400 h 1147005"/>
                          <a:gd name="connsiteX28" fmla="*/ 510026 w 1899013"/>
                          <a:gd name="connsiteY28" fmla="*/ 142950 h 1147005"/>
                          <a:gd name="connsiteX29" fmla="*/ 403346 w 1899013"/>
                          <a:gd name="connsiteY29" fmla="*/ 209550 h 1147005"/>
                          <a:gd name="connsiteX30" fmla="*/ 336671 w 1899013"/>
                          <a:gd name="connsiteY30" fmla="*/ 285750 h 1147005"/>
                          <a:gd name="connsiteX31" fmla="*/ 319526 w 1899013"/>
                          <a:gd name="connsiteY31" fmla="*/ 312428 h 1147005"/>
                          <a:gd name="connsiteX32" fmla="*/ 308096 w 1899013"/>
                          <a:gd name="connsiteY32" fmla="*/ 342900 h 1147005"/>
                          <a:gd name="connsiteX33" fmla="*/ 279521 w 1899013"/>
                          <a:gd name="connsiteY33" fmla="*/ 390525 h 1147005"/>
                          <a:gd name="connsiteX34" fmla="*/ 258566 w 1899013"/>
                          <a:gd name="connsiteY34" fmla="*/ 451545 h 1147005"/>
                          <a:gd name="connsiteX35" fmla="*/ 260471 w 1899013"/>
                          <a:gd name="connsiteY35" fmla="*/ 495300 h 1147005"/>
                          <a:gd name="connsiteX36" fmla="*/ 210411 w 1899013"/>
                          <a:gd name="connsiteY36" fmla="*/ 674863 h 1147005"/>
                          <a:gd name="connsiteX37" fmla="*/ 169876 w 1899013"/>
                          <a:gd name="connsiteY37" fmla="*/ 739962 h 1147005"/>
                          <a:gd name="connsiteX38" fmla="*/ 117525 w 1899013"/>
                          <a:gd name="connsiteY38" fmla="*/ 768537 h 1147005"/>
                          <a:gd name="connsiteX39" fmla="*/ 57467 w 1899013"/>
                          <a:gd name="connsiteY39" fmla="*/ 827200 h 1147005"/>
                          <a:gd name="connsiteX40" fmla="*/ 29436 w 1899013"/>
                          <a:gd name="connsiteY40" fmla="*/ 883625 h 1147005"/>
                          <a:gd name="connsiteX41" fmla="*/ 399536 w 1899013"/>
                          <a:gd name="connsiteY41" fmla="*/ 971550 h 1147005"/>
                          <a:gd name="connsiteX42" fmla="*/ 431921 w 1899013"/>
                          <a:gd name="connsiteY42" fmla="*/ 1009650 h 1147005"/>
                          <a:gd name="connsiteX43" fmla="*/ 444812 w 1899013"/>
                          <a:gd name="connsiteY43" fmla="*/ 1055679 h 1147005"/>
                          <a:gd name="connsiteX44" fmla="*/ 559556 w 1899013"/>
                          <a:gd name="connsiteY44" fmla="*/ 1000087 h 1147005"/>
                          <a:gd name="connsiteX45" fmla="*/ 603371 w 1899013"/>
                          <a:gd name="connsiteY45" fmla="*/ 971550 h 1147005"/>
                          <a:gd name="connsiteX46" fmla="*/ 631946 w 1899013"/>
                          <a:gd name="connsiteY46" fmla="*/ 962025 h 1147005"/>
                          <a:gd name="connsiteX47" fmla="*/ 660521 w 1899013"/>
                          <a:gd name="connsiteY47" fmla="*/ 942975 h 1147005"/>
                          <a:gd name="connsiteX48" fmla="*/ 689096 w 1899013"/>
                          <a:gd name="connsiteY48" fmla="*/ 933450 h 1147005"/>
                          <a:gd name="connsiteX49" fmla="*/ 717671 w 1899013"/>
                          <a:gd name="connsiteY49" fmla="*/ 914400 h 1147005"/>
                          <a:gd name="connsiteX50" fmla="*/ 784346 w 1899013"/>
                          <a:gd name="connsiteY50" fmla="*/ 895350 h 1147005"/>
                          <a:gd name="connsiteX51" fmla="*/ 831971 w 1899013"/>
                          <a:gd name="connsiteY51" fmla="*/ 866775 h 1147005"/>
                          <a:gd name="connsiteX52" fmla="*/ 1089146 w 1899013"/>
                          <a:gd name="connsiteY52" fmla="*/ 866775 h 1147005"/>
                          <a:gd name="connsiteX53" fmla="*/ 1089146 w 1899013"/>
                          <a:gd name="connsiteY53" fmla="*/ 990600 h 1147005"/>
                          <a:gd name="connsiteX54" fmla="*/ 1089146 w 1899013"/>
                          <a:gd name="connsiteY54" fmla="*/ 1021110 h 1147005"/>
                          <a:gd name="connsiteX55" fmla="*/ 1104386 w 1899013"/>
                          <a:gd name="connsiteY55" fmla="*/ 1057275 h 1147005"/>
                          <a:gd name="connsiteX56" fmla="*/ 1155821 w 1899013"/>
                          <a:gd name="connsiteY56" fmla="*/ 1140840 h 1147005"/>
                          <a:gd name="connsiteX57" fmla="*/ 1193921 w 1899013"/>
                          <a:gd name="connsiteY57" fmla="*/ 1019175 h 1147005"/>
                          <a:gd name="connsiteX58" fmla="*/ 1174871 w 1899013"/>
                          <a:gd name="connsiteY58" fmla="*/ 990600 h 1147005"/>
                          <a:gd name="connsiteX59" fmla="*/ 1193921 w 1899013"/>
                          <a:gd name="connsiteY59" fmla="*/ 1047750 h 1147005"/>
                          <a:gd name="connsiteX60" fmla="*/ 1247261 w 1899013"/>
                          <a:gd name="connsiteY60" fmla="*/ 1116473 h 1147005"/>
                          <a:gd name="connsiteX61" fmla="*/ 1317746 w 1899013"/>
                          <a:gd name="connsiteY61" fmla="*/ 1143000 h 1147005"/>
                          <a:gd name="connsiteX62" fmla="*/ 1289171 w 1899013"/>
                          <a:gd name="connsiteY62" fmla="*/ 1009650 h 1147005"/>
                          <a:gd name="connsiteX63" fmla="*/ 1270121 w 1899013"/>
                          <a:gd name="connsiteY63" fmla="*/ 981075 h 1147005"/>
                          <a:gd name="connsiteX64" fmla="*/ 1289171 w 1899013"/>
                          <a:gd name="connsiteY64" fmla="*/ 876300 h 1147005"/>
                          <a:gd name="connsiteX65" fmla="*/ 1376527 w 1899013"/>
                          <a:gd name="connsiteY65" fmla="*/ 895616 h 1147005"/>
                          <a:gd name="connsiteX66" fmla="*/ 1500626 w 1899013"/>
                          <a:gd name="connsiteY66" fmla="*/ 912427 h 1147005"/>
                          <a:gd name="connsiteX67" fmla="*/ 1651121 w 1899013"/>
                          <a:gd name="connsiteY67" fmla="*/ 885825 h 1147005"/>
                          <a:gd name="connsiteX68" fmla="*/ 1746371 w 1899013"/>
                          <a:gd name="connsiteY68" fmla="*/ 838200 h 1147005"/>
                          <a:gd name="connsiteX69" fmla="*/ 1774946 w 1899013"/>
                          <a:gd name="connsiteY69" fmla="*/ 828675 h 1147005"/>
                          <a:gd name="connsiteX70" fmla="*/ 1813046 w 1899013"/>
                          <a:gd name="connsiteY70" fmla="*/ 771525 h 1147005"/>
                          <a:gd name="connsiteX71" fmla="*/ 1832096 w 1899013"/>
                          <a:gd name="connsiteY71" fmla="*/ 742950 h 1147005"/>
                          <a:gd name="connsiteX72" fmla="*/ 1841621 w 1899013"/>
                          <a:gd name="connsiteY72" fmla="*/ 704850 h 1147005"/>
                          <a:gd name="connsiteX73" fmla="*/ 1822571 w 1899013"/>
                          <a:gd name="connsiteY73" fmla="*/ 466725 h 1147005"/>
                          <a:gd name="connsiteX74" fmla="*/ 1813046 w 1899013"/>
                          <a:gd name="connsiteY74" fmla="*/ 438150 h 1147005"/>
                          <a:gd name="connsiteX75" fmla="*/ 1795901 w 1899013"/>
                          <a:gd name="connsiteY75" fmla="*/ 401947 h 1147005"/>
                          <a:gd name="connsiteX76" fmla="*/ 1774946 w 1899013"/>
                          <a:gd name="connsiteY76" fmla="*/ 371475 h 1147005"/>
                          <a:gd name="connsiteX77" fmla="*/ 1774946 w 1899013"/>
                          <a:gd name="connsiteY77" fmla="*/ 190500 h 1147005"/>
                          <a:gd name="connsiteX78" fmla="*/ 1793996 w 1899013"/>
                          <a:gd name="connsiteY78" fmla="*/ 161925 h 1147005"/>
                          <a:gd name="connsiteX79" fmla="*/ 1822571 w 1899013"/>
                          <a:gd name="connsiteY79" fmla="*/ 142875 h 1147005"/>
                          <a:gd name="connsiteX80" fmla="*/ 1860671 w 1899013"/>
                          <a:gd name="connsiteY80" fmla="*/ 114300 h 1147005"/>
                          <a:gd name="connsiteX81" fmla="*/ 1898771 w 1899013"/>
                          <a:gd name="connsiteY81" fmla="*/ 95250 h 1147005"/>
                          <a:gd name="connsiteX82" fmla="*/ 1851146 w 1899013"/>
                          <a:gd name="connsiteY82" fmla="*/ 51457 h 1147005"/>
                          <a:gd name="connsiteX0" fmla="*/ 1851146 w 1899013"/>
                          <a:gd name="connsiteY0" fmla="*/ 51457 h 1147005"/>
                          <a:gd name="connsiteX1" fmla="*/ 1860671 w 1899013"/>
                          <a:gd name="connsiteY1" fmla="*/ 57150 h 1147005"/>
                          <a:gd name="connsiteX2" fmla="*/ 1784471 w 1899013"/>
                          <a:gd name="connsiteY2" fmla="*/ 9562 h 1147005"/>
                          <a:gd name="connsiteX3" fmla="*/ 1717796 w 1899013"/>
                          <a:gd name="connsiteY3" fmla="*/ 0 h 1147005"/>
                          <a:gd name="connsiteX4" fmla="*/ 1670171 w 1899013"/>
                          <a:gd name="connsiteY4" fmla="*/ 9525 h 1147005"/>
                          <a:gd name="connsiteX5" fmla="*/ 1641596 w 1899013"/>
                          <a:gd name="connsiteY5" fmla="*/ 38100 h 1147005"/>
                          <a:gd name="connsiteX6" fmla="*/ 1611116 w 1899013"/>
                          <a:gd name="connsiteY6" fmla="*/ 74378 h 1147005"/>
                          <a:gd name="connsiteX7" fmla="*/ 1584446 w 1899013"/>
                          <a:gd name="connsiteY7" fmla="*/ 104775 h 1147005"/>
                          <a:gd name="connsiteX8" fmla="*/ 1574921 w 1899013"/>
                          <a:gd name="connsiteY8" fmla="*/ 142875 h 1147005"/>
                          <a:gd name="connsiteX9" fmla="*/ 1555871 w 1899013"/>
                          <a:gd name="connsiteY9" fmla="*/ 171450 h 1147005"/>
                          <a:gd name="connsiteX10" fmla="*/ 1527296 w 1899013"/>
                          <a:gd name="connsiteY10" fmla="*/ 219075 h 1147005"/>
                          <a:gd name="connsiteX11" fmla="*/ 1510151 w 1899013"/>
                          <a:gd name="connsiteY11" fmla="*/ 236265 h 1147005"/>
                          <a:gd name="connsiteX12" fmla="*/ 1479671 w 1899013"/>
                          <a:gd name="connsiteY12" fmla="*/ 276225 h 1147005"/>
                          <a:gd name="connsiteX13" fmla="*/ 1403471 w 1899013"/>
                          <a:gd name="connsiteY13" fmla="*/ 361950 h 1147005"/>
                          <a:gd name="connsiteX14" fmla="*/ 1374896 w 1899013"/>
                          <a:gd name="connsiteY14" fmla="*/ 371475 h 1147005"/>
                          <a:gd name="connsiteX15" fmla="*/ 1317746 w 1899013"/>
                          <a:gd name="connsiteY15" fmla="*/ 409575 h 1147005"/>
                          <a:gd name="connsiteX16" fmla="*/ 1289171 w 1899013"/>
                          <a:gd name="connsiteY16" fmla="*/ 428625 h 1147005"/>
                          <a:gd name="connsiteX17" fmla="*/ 1184396 w 1899013"/>
                          <a:gd name="connsiteY17" fmla="*/ 466725 h 1147005"/>
                          <a:gd name="connsiteX18" fmla="*/ 879596 w 1899013"/>
                          <a:gd name="connsiteY18" fmla="*/ 457200 h 1147005"/>
                          <a:gd name="connsiteX19" fmla="*/ 856736 w 1899013"/>
                          <a:gd name="connsiteY19" fmla="*/ 445778 h 1147005"/>
                          <a:gd name="connsiteX20" fmla="*/ 793871 w 1899013"/>
                          <a:gd name="connsiteY20" fmla="*/ 409575 h 1147005"/>
                          <a:gd name="connsiteX21" fmla="*/ 755771 w 1899013"/>
                          <a:gd name="connsiteY21" fmla="*/ 371475 h 1147005"/>
                          <a:gd name="connsiteX22" fmla="*/ 746246 w 1899013"/>
                          <a:gd name="connsiteY22" fmla="*/ 342900 h 1147005"/>
                          <a:gd name="connsiteX23" fmla="*/ 727196 w 1899013"/>
                          <a:gd name="connsiteY23" fmla="*/ 304800 h 1147005"/>
                          <a:gd name="connsiteX24" fmla="*/ 670046 w 1899013"/>
                          <a:gd name="connsiteY24" fmla="*/ 228600 h 1147005"/>
                          <a:gd name="connsiteX25" fmla="*/ 641471 w 1899013"/>
                          <a:gd name="connsiteY25" fmla="*/ 219075 h 1147005"/>
                          <a:gd name="connsiteX26" fmla="*/ 612896 w 1899013"/>
                          <a:gd name="connsiteY26" fmla="*/ 161925 h 1147005"/>
                          <a:gd name="connsiteX27" fmla="*/ 584321 w 1899013"/>
                          <a:gd name="connsiteY27" fmla="*/ 152400 h 1147005"/>
                          <a:gd name="connsiteX28" fmla="*/ 510026 w 1899013"/>
                          <a:gd name="connsiteY28" fmla="*/ 142950 h 1147005"/>
                          <a:gd name="connsiteX29" fmla="*/ 403346 w 1899013"/>
                          <a:gd name="connsiteY29" fmla="*/ 209550 h 1147005"/>
                          <a:gd name="connsiteX30" fmla="*/ 336671 w 1899013"/>
                          <a:gd name="connsiteY30" fmla="*/ 285750 h 1147005"/>
                          <a:gd name="connsiteX31" fmla="*/ 319526 w 1899013"/>
                          <a:gd name="connsiteY31" fmla="*/ 312428 h 1147005"/>
                          <a:gd name="connsiteX32" fmla="*/ 308096 w 1899013"/>
                          <a:gd name="connsiteY32" fmla="*/ 342900 h 1147005"/>
                          <a:gd name="connsiteX33" fmla="*/ 279521 w 1899013"/>
                          <a:gd name="connsiteY33" fmla="*/ 390525 h 1147005"/>
                          <a:gd name="connsiteX34" fmla="*/ 258566 w 1899013"/>
                          <a:gd name="connsiteY34" fmla="*/ 451545 h 1147005"/>
                          <a:gd name="connsiteX35" fmla="*/ 260471 w 1899013"/>
                          <a:gd name="connsiteY35" fmla="*/ 495300 h 1147005"/>
                          <a:gd name="connsiteX36" fmla="*/ 210411 w 1899013"/>
                          <a:gd name="connsiteY36" fmla="*/ 674863 h 1147005"/>
                          <a:gd name="connsiteX37" fmla="*/ 169876 w 1899013"/>
                          <a:gd name="connsiteY37" fmla="*/ 739962 h 1147005"/>
                          <a:gd name="connsiteX38" fmla="*/ 117525 w 1899013"/>
                          <a:gd name="connsiteY38" fmla="*/ 768537 h 1147005"/>
                          <a:gd name="connsiteX39" fmla="*/ 57467 w 1899013"/>
                          <a:gd name="connsiteY39" fmla="*/ 827200 h 1147005"/>
                          <a:gd name="connsiteX40" fmla="*/ 29436 w 1899013"/>
                          <a:gd name="connsiteY40" fmla="*/ 883625 h 1147005"/>
                          <a:gd name="connsiteX41" fmla="*/ 399536 w 1899013"/>
                          <a:gd name="connsiteY41" fmla="*/ 971550 h 1147005"/>
                          <a:gd name="connsiteX42" fmla="*/ 482339 w 1899013"/>
                          <a:gd name="connsiteY42" fmla="*/ 982257 h 1147005"/>
                          <a:gd name="connsiteX43" fmla="*/ 444812 w 1899013"/>
                          <a:gd name="connsiteY43" fmla="*/ 1055679 h 1147005"/>
                          <a:gd name="connsiteX44" fmla="*/ 559556 w 1899013"/>
                          <a:gd name="connsiteY44" fmla="*/ 1000087 h 1147005"/>
                          <a:gd name="connsiteX45" fmla="*/ 603371 w 1899013"/>
                          <a:gd name="connsiteY45" fmla="*/ 971550 h 1147005"/>
                          <a:gd name="connsiteX46" fmla="*/ 631946 w 1899013"/>
                          <a:gd name="connsiteY46" fmla="*/ 962025 h 1147005"/>
                          <a:gd name="connsiteX47" fmla="*/ 660521 w 1899013"/>
                          <a:gd name="connsiteY47" fmla="*/ 942975 h 1147005"/>
                          <a:gd name="connsiteX48" fmla="*/ 689096 w 1899013"/>
                          <a:gd name="connsiteY48" fmla="*/ 933450 h 1147005"/>
                          <a:gd name="connsiteX49" fmla="*/ 717671 w 1899013"/>
                          <a:gd name="connsiteY49" fmla="*/ 914400 h 1147005"/>
                          <a:gd name="connsiteX50" fmla="*/ 784346 w 1899013"/>
                          <a:gd name="connsiteY50" fmla="*/ 895350 h 1147005"/>
                          <a:gd name="connsiteX51" fmla="*/ 831971 w 1899013"/>
                          <a:gd name="connsiteY51" fmla="*/ 866775 h 1147005"/>
                          <a:gd name="connsiteX52" fmla="*/ 1089146 w 1899013"/>
                          <a:gd name="connsiteY52" fmla="*/ 866775 h 1147005"/>
                          <a:gd name="connsiteX53" fmla="*/ 1089146 w 1899013"/>
                          <a:gd name="connsiteY53" fmla="*/ 990600 h 1147005"/>
                          <a:gd name="connsiteX54" fmla="*/ 1089146 w 1899013"/>
                          <a:gd name="connsiteY54" fmla="*/ 1021110 h 1147005"/>
                          <a:gd name="connsiteX55" fmla="*/ 1104386 w 1899013"/>
                          <a:gd name="connsiteY55" fmla="*/ 1057275 h 1147005"/>
                          <a:gd name="connsiteX56" fmla="*/ 1155821 w 1899013"/>
                          <a:gd name="connsiteY56" fmla="*/ 1140840 h 1147005"/>
                          <a:gd name="connsiteX57" fmla="*/ 1193921 w 1899013"/>
                          <a:gd name="connsiteY57" fmla="*/ 1019175 h 1147005"/>
                          <a:gd name="connsiteX58" fmla="*/ 1174871 w 1899013"/>
                          <a:gd name="connsiteY58" fmla="*/ 990600 h 1147005"/>
                          <a:gd name="connsiteX59" fmla="*/ 1193921 w 1899013"/>
                          <a:gd name="connsiteY59" fmla="*/ 1047750 h 1147005"/>
                          <a:gd name="connsiteX60" fmla="*/ 1247261 w 1899013"/>
                          <a:gd name="connsiteY60" fmla="*/ 1116473 h 1147005"/>
                          <a:gd name="connsiteX61" fmla="*/ 1317746 w 1899013"/>
                          <a:gd name="connsiteY61" fmla="*/ 1143000 h 1147005"/>
                          <a:gd name="connsiteX62" fmla="*/ 1289171 w 1899013"/>
                          <a:gd name="connsiteY62" fmla="*/ 1009650 h 1147005"/>
                          <a:gd name="connsiteX63" fmla="*/ 1270121 w 1899013"/>
                          <a:gd name="connsiteY63" fmla="*/ 981075 h 1147005"/>
                          <a:gd name="connsiteX64" fmla="*/ 1289171 w 1899013"/>
                          <a:gd name="connsiteY64" fmla="*/ 876300 h 1147005"/>
                          <a:gd name="connsiteX65" fmla="*/ 1376527 w 1899013"/>
                          <a:gd name="connsiteY65" fmla="*/ 895616 h 1147005"/>
                          <a:gd name="connsiteX66" fmla="*/ 1500626 w 1899013"/>
                          <a:gd name="connsiteY66" fmla="*/ 912427 h 1147005"/>
                          <a:gd name="connsiteX67" fmla="*/ 1651121 w 1899013"/>
                          <a:gd name="connsiteY67" fmla="*/ 885825 h 1147005"/>
                          <a:gd name="connsiteX68" fmla="*/ 1746371 w 1899013"/>
                          <a:gd name="connsiteY68" fmla="*/ 838200 h 1147005"/>
                          <a:gd name="connsiteX69" fmla="*/ 1774946 w 1899013"/>
                          <a:gd name="connsiteY69" fmla="*/ 828675 h 1147005"/>
                          <a:gd name="connsiteX70" fmla="*/ 1813046 w 1899013"/>
                          <a:gd name="connsiteY70" fmla="*/ 771525 h 1147005"/>
                          <a:gd name="connsiteX71" fmla="*/ 1832096 w 1899013"/>
                          <a:gd name="connsiteY71" fmla="*/ 742950 h 1147005"/>
                          <a:gd name="connsiteX72" fmla="*/ 1841621 w 1899013"/>
                          <a:gd name="connsiteY72" fmla="*/ 704850 h 1147005"/>
                          <a:gd name="connsiteX73" fmla="*/ 1822571 w 1899013"/>
                          <a:gd name="connsiteY73" fmla="*/ 466725 h 1147005"/>
                          <a:gd name="connsiteX74" fmla="*/ 1813046 w 1899013"/>
                          <a:gd name="connsiteY74" fmla="*/ 438150 h 1147005"/>
                          <a:gd name="connsiteX75" fmla="*/ 1795901 w 1899013"/>
                          <a:gd name="connsiteY75" fmla="*/ 401947 h 1147005"/>
                          <a:gd name="connsiteX76" fmla="*/ 1774946 w 1899013"/>
                          <a:gd name="connsiteY76" fmla="*/ 371475 h 1147005"/>
                          <a:gd name="connsiteX77" fmla="*/ 1774946 w 1899013"/>
                          <a:gd name="connsiteY77" fmla="*/ 190500 h 1147005"/>
                          <a:gd name="connsiteX78" fmla="*/ 1793996 w 1899013"/>
                          <a:gd name="connsiteY78" fmla="*/ 161925 h 1147005"/>
                          <a:gd name="connsiteX79" fmla="*/ 1822571 w 1899013"/>
                          <a:gd name="connsiteY79" fmla="*/ 142875 h 1147005"/>
                          <a:gd name="connsiteX80" fmla="*/ 1860671 w 1899013"/>
                          <a:gd name="connsiteY80" fmla="*/ 114300 h 1147005"/>
                          <a:gd name="connsiteX81" fmla="*/ 1898771 w 1899013"/>
                          <a:gd name="connsiteY81" fmla="*/ 95250 h 1147005"/>
                          <a:gd name="connsiteX82" fmla="*/ 1851146 w 1899013"/>
                          <a:gd name="connsiteY82" fmla="*/ 51457 h 1147005"/>
                          <a:gd name="connsiteX0" fmla="*/ 1851146 w 1899013"/>
                          <a:gd name="connsiteY0" fmla="*/ 51457 h 1147005"/>
                          <a:gd name="connsiteX1" fmla="*/ 1860671 w 1899013"/>
                          <a:gd name="connsiteY1" fmla="*/ 57150 h 1147005"/>
                          <a:gd name="connsiteX2" fmla="*/ 1784471 w 1899013"/>
                          <a:gd name="connsiteY2" fmla="*/ 9562 h 1147005"/>
                          <a:gd name="connsiteX3" fmla="*/ 1717796 w 1899013"/>
                          <a:gd name="connsiteY3" fmla="*/ 0 h 1147005"/>
                          <a:gd name="connsiteX4" fmla="*/ 1670171 w 1899013"/>
                          <a:gd name="connsiteY4" fmla="*/ 9525 h 1147005"/>
                          <a:gd name="connsiteX5" fmla="*/ 1641596 w 1899013"/>
                          <a:gd name="connsiteY5" fmla="*/ 38100 h 1147005"/>
                          <a:gd name="connsiteX6" fmla="*/ 1611116 w 1899013"/>
                          <a:gd name="connsiteY6" fmla="*/ 74378 h 1147005"/>
                          <a:gd name="connsiteX7" fmla="*/ 1584446 w 1899013"/>
                          <a:gd name="connsiteY7" fmla="*/ 104775 h 1147005"/>
                          <a:gd name="connsiteX8" fmla="*/ 1574921 w 1899013"/>
                          <a:gd name="connsiteY8" fmla="*/ 142875 h 1147005"/>
                          <a:gd name="connsiteX9" fmla="*/ 1555871 w 1899013"/>
                          <a:gd name="connsiteY9" fmla="*/ 171450 h 1147005"/>
                          <a:gd name="connsiteX10" fmla="*/ 1527296 w 1899013"/>
                          <a:gd name="connsiteY10" fmla="*/ 219075 h 1147005"/>
                          <a:gd name="connsiteX11" fmla="*/ 1510151 w 1899013"/>
                          <a:gd name="connsiteY11" fmla="*/ 236265 h 1147005"/>
                          <a:gd name="connsiteX12" fmla="*/ 1479671 w 1899013"/>
                          <a:gd name="connsiteY12" fmla="*/ 276225 h 1147005"/>
                          <a:gd name="connsiteX13" fmla="*/ 1403471 w 1899013"/>
                          <a:gd name="connsiteY13" fmla="*/ 361950 h 1147005"/>
                          <a:gd name="connsiteX14" fmla="*/ 1374896 w 1899013"/>
                          <a:gd name="connsiteY14" fmla="*/ 371475 h 1147005"/>
                          <a:gd name="connsiteX15" fmla="*/ 1317746 w 1899013"/>
                          <a:gd name="connsiteY15" fmla="*/ 409575 h 1147005"/>
                          <a:gd name="connsiteX16" fmla="*/ 1289171 w 1899013"/>
                          <a:gd name="connsiteY16" fmla="*/ 428625 h 1147005"/>
                          <a:gd name="connsiteX17" fmla="*/ 1184396 w 1899013"/>
                          <a:gd name="connsiteY17" fmla="*/ 466725 h 1147005"/>
                          <a:gd name="connsiteX18" fmla="*/ 879596 w 1899013"/>
                          <a:gd name="connsiteY18" fmla="*/ 457200 h 1147005"/>
                          <a:gd name="connsiteX19" fmla="*/ 856736 w 1899013"/>
                          <a:gd name="connsiteY19" fmla="*/ 445778 h 1147005"/>
                          <a:gd name="connsiteX20" fmla="*/ 793871 w 1899013"/>
                          <a:gd name="connsiteY20" fmla="*/ 409575 h 1147005"/>
                          <a:gd name="connsiteX21" fmla="*/ 755771 w 1899013"/>
                          <a:gd name="connsiteY21" fmla="*/ 371475 h 1147005"/>
                          <a:gd name="connsiteX22" fmla="*/ 746246 w 1899013"/>
                          <a:gd name="connsiteY22" fmla="*/ 342900 h 1147005"/>
                          <a:gd name="connsiteX23" fmla="*/ 727196 w 1899013"/>
                          <a:gd name="connsiteY23" fmla="*/ 304800 h 1147005"/>
                          <a:gd name="connsiteX24" fmla="*/ 670046 w 1899013"/>
                          <a:gd name="connsiteY24" fmla="*/ 228600 h 1147005"/>
                          <a:gd name="connsiteX25" fmla="*/ 641471 w 1899013"/>
                          <a:gd name="connsiteY25" fmla="*/ 219075 h 1147005"/>
                          <a:gd name="connsiteX26" fmla="*/ 612896 w 1899013"/>
                          <a:gd name="connsiteY26" fmla="*/ 161925 h 1147005"/>
                          <a:gd name="connsiteX27" fmla="*/ 584321 w 1899013"/>
                          <a:gd name="connsiteY27" fmla="*/ 152400 h 1147005"/>
                          <a:gd name="connsiteX28" fmla="*/ 510026 w 1899013"/>
                          <a:gd name="connsiteY28" fmla="*/ 142950 h 1147005"/>
                          <a:gd name="connsiteX29" fmla="*/ 403346 w 1899013"/>
                          <a:gd name="connsiteY29" fmla="*/ 209550 h 1147005"/>
                          <a:gd name="connsiteX30" fmla="*/ 336671 w 1899013"/>
                          <a:gd name="connsiteY30" fmla="*/ 285750 h 1147005"/>
                          <a:gd name="connsiteX31" fmla="*/ 319526 w 1899013"/>
                          <a:gd name="connsiteY31" fmla="*/ 312428 h 1147005"/>
                          <a:gd name="connsiteX32" fmla="*/ 308096 w 1899013"/>
                          <a:gd name="connsiteY32" fmla="*/ 342900 h 1147005"/>
                          <a:gd name="connsiteX33" fmla="*/ 279521 w 1899013"/>
                          <a:gd name="connsiteY33" fmla="*/ 390525 h 1147005"/>
                          <a:gd name="connsiteX34" fmla="*/ 258566 w 1899013"/>
                          <a:gd name="connsiteY34" fmla="*/ 451545 h 1147005"/>
                          <a:gd name="connsiteX35" fmla="*/ 260471 w 1899013"/>
                          <a:gd name="connsiteY35" fmla="*/ 495300 h 1147005"/>
                          <a:gd name="connsiteX36" fmla="*/ 210411 w 1899013"/>
                          <a:gd name="connsiteY36" fmla="*/ 674863 h 1147005"/>
                          <a:gd name="connsiteX37" fmla="*/ 169876 w 1899013"/>
                          <a:gd name="connsiteY37" fmla="*/ 739962 h 1147005"/>
                          <a:gd name="connsiteX38" fmla="*/ 117525 w 1899013"/>
                          <a:gd name="connsiteY38" fmla="*/ 768537 h 1147005"/>
                          <a:gd name="connsiteX39" fmla="*/ 57467 w 1899013"/>
                          <a:gd name="connsiteY39" fmla="*/ 827200 h 1147005"/>
                          <a:gd name="connsiteX40" fmla="*/ 29436 w 1899013"/>
                          <a:gd name="connsiteY40" fmla="*/ 883625 h 1147005"/>
                          <a:gd name="connsiteX41" fmla="*/ 399536 w 1899013"/>
                          <a:gd name="connsiteY41" fmla="*/ 971550 h 1147005"/>
                          <a:gd name="connsiteX42" fmla="*/ 482339 w 1899013"/>
                          <a:gd name="connsiteY42" fmla="*/ 982257 h 1147005"/>
                          <a:gd name="connsiteX43" fmla="*/ 518148 w 1899013"/>
                          <a:gd name="connsiteY43" fmla="*/ 968937 h 1147005"/>
                          <a:gd name="connsiteX44" fmla="*/ 559556 w 1899013"/>
                          <a:gd name="connsiteY44" fmla="*/ 1000087 h 1147005"/>
                          <a:gd name="connsiteX45" fmla="*/ 603371 w 1899013"/>
                          <a:gd name="connsiteY45" fmla="*/ 971550 h 1147005"/>
                          <a:gd name="connsiteX46" fmla="*/ 631946 w 1899013"/>
                          <a:gd name="connsiteY46" fmla="*/ 962025 h 1147005"/>
                          <a:gd name="connsiteX47" fmla="*/ 660521 w 1899013"/>
                          <a:gd name="connsiteY47" fmla="*/ 942975 h 1147005"/>
                          <a:gd name="connsiteX48" fmla="*/ 689096 w 1899013"/>
                          <a:gd name="connsiteY48" fmla="*/ 933450 h 1147005"/>
                          <a:gd name="connsiteX49" fmla="*/ 717671 w 1899013"/>
                          <a:gd name="connsiteY49" fmla="*/ 914400 h 1147005"/>
                          <a:gd name="connsiteX50" fmla="*/ 784346 w 1899013"/>
                          <a:gd name="connsiteY50" fmla="*/ 895350 h 1147005"/>
                          <a:gd name="connsiteX51" fmla="*/ 831971 w 1899013"/>
                          <a:gd name="connsiteY51" fmla="*/ 866775 h 1147005"/>
                          <a:gd name="connsiteX52" fmla="*/ 1089146 w 1899013"/>
                          <a:gd name="connsiteY52" fmla="*/ 866775 h 1147005"/>
                          <a:gd name="connsiteX53" fmla="*/ 1089146 w 1899013"/>
                          <a:gd name="connsiteY53" fmla="*/ 990600 h 1147005"/>
                          <a:gd name="connsiteX54" fmla="*/ 1089146 w 1899013"/>
                          <a:gd name="connsiteY54" fmla="*/ 1021110 h 1147005"/>
                          <a:gd name="connsiteX55" fmla="*/ 1104386 w 1899013"/>
                          <a:gd name="connsiteY55" fmla="*/ 1057275 h 1147005"/>
                          <a:gd name="connsiteX56" fmla="*/ 1155821 w 1899013"/>
                          <a:gd name="connsiteY56" fmla="*/ 1140840 h 1147005"/>
                          <a:gd name="connsiteX57" fmla="*/ 1193921 w 1899013"/>
                          <a:gd name="connsiteY57" fmla="*/ 1019175 h 1147005"/>
                          <a:gd name="connsiteX58" fmla="*/ 1174871 w 1899013"/>
                          <a:gd name="connsiteY58" fmla="*/ 990600 h 1147005"/>
                          <a:gd name="connsiteX59" fmla="*/ 1193921 w 1899013"/>
                          <a:gd name="connsiteY59" fmla="*/ 1047750 h 1147005"/>
                          <a:gd name="connsiteX60" fmla="*/ 1247261 w 1899013"/>
                          <a:gd name="connsiteY60" fmla="*/ 1116473 h 1147005"/>
                          <a:gd name="connsiteX61" fmla="*/ 1317746 w 1899013"/>
                          <a:gd name="connsiteY61" fmla="*/ 1143000 h 1147005"/>
                          <a:gd name="connsiteX62" fmla="*/ 1289171 w 1899013"/>
                          <a:gd name="connsiteY62" fmla="*/ 1009650 h 1147005"/>
                          <a:gd name="connsiteX63" fmla="*/ 1270121 w 1899013"/>
                          <a:gd name="connsiteY63" fmla="*/ 981075 h 1147005"/>
                          <a:gd name="connsiteX64" fmla="*/ 1289171 w 1899013"/>
                          <a:gd name="connsiteY64" fmla="*/ 876300 h 1147005"/>
                          <a:gd name="connsiteX65" fmla="*/ 1376527 w 1899013"/>
                          <a:gd name="connsiteY65" fmla="*/ 895616 h 1147005"/>
                          <a:gd name="connsiteX66" fmla="*/ 1500626 w 1899013"/>
                          <a:gd name="connsiteY66" fmla="*/ 912427 h 1147005"/>
                          <a:gd name="connsiteX67" fmla="*/ 1651121 w 1899013"/>
                          <a:gd name="connsiteY67" fmla="*/ 885825 h 1147005"/>
                          <a:gd name="connsiteX68" fmla="*/ 1746371 w 1899013"/>
                          <a:gd name="connsiteY68" fmla="*/ 838200 h 1147005"/>
                          <a:gd name="connsiteX69" fmla="*/ 1774946 w 1899013"/>
                          <a:gd name="connsiteY69" fmla="*/ 828675 h 1147005"/>
                          <a:gd name="connsiteX70" fmla="*/ 1813046 w 1899013"/>
                          <a:gd name="connsiteY70" fmla="*/ 771525 h 1147005"/>
                          <a:gd name="connsiteX71" fmla="*/ 1832096 w 1899013"/>
                          <a:gd name="connsiteY71" fmla="*/ 742950 h 1147005"/>
                          <a:gd name="connsiteX72" fmla="*/ 1841621 w 1899013"/>
                          <a:gd name="connsiteY72" fmla="*/ 704850 h 1147005"/>
                          <a:gd name="connsiteX73" fmla="*/ 1822571 w 1899013"/>
                          <a:gd name="connsiteY73" fmla="*/ 466725 h 1147005"/>
                          <a:gd name="connsiteX74" fmla="*/ 1813046 w 1899013"/>
                          <a:gd name="connsiteY74" fmla="*/ 438150 h 1147005"/>
                          <a:gd name="connsiteX75" fmla="*/ 1795901 w 1899013"/>
                          <a:gd name="connsiteY75" fmla="*/ 401947 h 1147005"/>
                          <a:gd name="connsiteX76" fmla="*/ 1774946 w 1899013"/>
                          <a:gd name="connsiteY76" fmla="*/ 371475 h 1147005"/>
                          <a:gd name="connsiteX77" fmla="*/ 1774946 w 1899013"/>
                          <a:gd name="connsiteY77" fmla="*/ 190500 h 1147005"/>
                          <a:gd name="connsiteX78" fmla="*/ 1793996 w 1899013"/>
                          <a:gd name="connsiteY78" fmla="*/ 161925 h 1147005"/>
                          <a:gd name="connsiteX79" fmla="*/ 1822571 w 1899013"/>
                          <a:gd name="connsiteY79" fmla="*/ 142875 h 1147005"/>
                          <a:gd name="connsiteX80" fmla="*/ 1860671 w 1899013"/>
                          <a:gd name="connsiteY80" fmla="*/ 114300 h 1147005"/>
                          <a:gd name="connsiteX81" fmla="*/ 1898771 w 1899013"/>
                          <a:gd name="connsiteY81" fmla="*/ 95250 h 1147005"/>
                          <a:gd name="connsiteX82" fmla="*/ 1851146 w 1899013"/>
                          <a:gd name="connsiteY82" fmla="*/ 51457 h 1147005"/>
                          <a:gd name="connsiteX0" fmla="*/ 1851146 w 1899013"/>
                          <a:gd name="connsiteY0" fmla="*/ 51457 h 1147005"/>
                          <a:gd name="connsiteX1" fmla="*/ 1860671 w 1899013"/>
                          <a:gd name="connsiteY1" fmla="*/ 57150 h 1147005"/>
                          <a:gd name="connsiteX2" fmla="*/ 1784471 w 1899013"/>
                          <a:gd name="connsiteY2" fmla="*/ 9562 h 1147005"/>
                          <a:gd name="connsiteX3" fmla="*/ 1717796 w 1899013"/>
                          <a:gd name="connsiteY3" fmla="*/ 0 h 1147005"/>
                          <a:gd name="connsiteX4" fmla="*/ 1670171 w 1899013"/>
                          <a:gd name="connsiteY4" fmla="*/ 9525 h 1147005"/>
                          <a:gd name="connsiteX5" fmla="*/ 1641596 w 1899013"/>
                          <a:gd name="connsiteY5" fmla="*/ 38100 h 1147005"/>
                          <a:gd name="connsiteX6" fmla="*/ 1611116 w 1899013"/>
                          <a:gd name="connsiteY6" fmla="*/ 74378 h 1147005"/>
                          <a:gd name="connsiteX7" fmla="*/ 1584446 w 1899013"/>
                          <a:gd name="connsiteY7" fmla="*/ 104775 h 1147005"/>
                          <a:gd name="connsiteX8" fmla="*/ 1574921 w 1899013"/>
                          <a:gd name="connsiteY8" fmla="*/ 142875 h 1147005"/>
                          <a:gd name="connsiteX9" fmla="*/ 1555871 w 1899013"/>
                          <a:gd name="connsiteY9" fmla="*/ 171450 h 1147005"/>
                          <a:gd name="connsiteX10" fmla="*/ 1527296 w 1899013"/>
                          <a:gd name="connsiteY10" fmla="*/ 219075 h 1147005"/>
                          <a:gd name="connsiteX11" fmla="*/ 1510151 w 1899013"/>
                          <a:gd name="connsiteY11" fmla="*/ 236265 h 1147005"/>
                          <a:gd name="connsiteX12" fmla="*/ 1479671 w 1899013"/>
                          <a:gd name="connsiteY12" fmla="*/ 276225 h 1147005"/>
                          <a:gd name="connsiteX13" fmla="*/ 1403471 w 1899013"/>
                          <a:gd name="connsiteY13" fmla="*/ 361950 h 1147005"/>
                          <a:gd name="connsiteX14" fmla="*/ 1374896 w 1899013"/>
                          <a:gd name="connsiteY14" fmla="*/ 371475 h 1147005"/>
                          <a:gd name="connsiteX15" fmla="*/ 1317746 w 1899013"/>
                          <a:gd name="connsiteY15" fmla="*/ 409575 h 1147005"/>
                          <a:gd name="connsiteX16" fmla="*/ 1289171 w 1899013"/>
                          <a:gd name="connsiteY16" fmla="*/ 428625 h 1147005"/>
                          <a:gd name="connsiteX17" fmla="*/ 1184396 w 1899013"/>
                          <a:gd name="connsiteY17" fmla="*/ 466725 h 1147005"/>
                          <a:gd name="connsiteX18" fmla="*/ 879596 w 1899013"/>
                          <a:gd name="connsiteY18" fmla="*/ 457200 h 1147005"/>
                          <a:gd name="connsiteX19" fmla="*/ 856736 w 1899013"/>
                          <a:gd name="connsiteY19" fmla="*/ 445778 h 1147005"/>
                          <a:gd name="connsiteX20" fmla="*/ 793871 w 1899013"/>
                          <a:gd name="connsiteY20" fmla="*/ 409575 h 1147005"/>
                          <a:gd name="connsiteX21" fmla="*/ 755771 w 1899013"/>
                          <a:gd name="connsiteY21" fmla="*/ 371475 h 1147005"/>
                          <a:gd name="connsiteX22" fmla="*/ 746246 w 1899013"/>
                          <a:gd name="connsiteY22" fmla="*/ 342900 h 1147005"/>
                          <a:gd name="connsiteX23" fmla="*/ 727196 w 1899013"/>
                          <a:gd name="connsiteY23" fmla="*/ 304800 h 1147005"/>
                          <a:gd name="connsiteX24" fmla="*/ 670046 w 1899013"/>
                          <a:gd name="connsiteY24" fmla="*/ 228600 h 1147005"/>
                          <a:gd name="connsiteX25" fmla="*/ 641471 w 1899013"/>
                          <a:gd name="connsiteY25" fmla="*/ 219075 h 1147005"/>
                          <a:gd name="connsiteX26" fmla="*/ 612896 w 1899013"/>
                          <a:gd name="connsiteY26" fmla="*/ 161925 h 1147005"/>
                          <a:gd name="connsiteX27" fmla="*/ 584321 w 1899013"/>
                          <a:gd name="connsiteY27" fmla="*/ 152400 h 1147005"/>
                          <a:gd name="connsiteX28" fmla="*/ 510026 w 1899013"/>
                          <a:gd name="connsiteY28" fmla="*/ 142950 h 1147005"/>
                          <a:gd name="connsiteX29" fmla="*/ 403346 w 1899013"/>
                          <a:gd name="connsiteY29" fmla="*/ 209550 h 1147005"/>
                          <a:gd name="connsiteX30" fmla="*/ 336671 w 1899013"/>
                          <a:gd name="connsiteY30" fmla="*/ 285750 h 1147005"/>
                          <a:gd name="connsiteX31" fmla="*/ 319526 w 1899013"/>
                          <a:gd name="connsiteY31" fmla="*/ 312428 h 1147005"/>
                          <a:gd name="connsiteX32" fmla="*/ 308096 w 1899013"/>
                          <a:gd name="connsiteY32" fmla="*/ 342900 h 1147005"/>
                          <a:gd name="connsiteX33" fmla="*/ 279521 w 1899013"/>
                          <a:gd name="connsiteY33" fmla="*/ 390525 h 1147005"/>
                          <a:gd name="connsiteX34" fmla="*/ 258566 w 1899013"/>
                          <a:gd name="connsiteY34" fmla="*/ 451545 h 1147005"/>
                          <a:gd name="connsiteX35" fmla="*/ 260471 w 1899013"/>
                          <a:gd name="connsiteY35" fmla="*/ 495300 h 1147005"/>
                          <a:gd name="connsiteX36" fmla="*/ 210411 w 1899013"/>
                          <a:gd name="connsiteY36" fmla="*/ 674863 h 1147005"/>
                          <a:gd name="connsiteX37" fmla="*/ 169876 w 1899013"/>
                          <a:gd name="connsiteY37" fmla="*/ 739962 h 1147005"/>
                          <a:gd name="connsiteX38" fmla="*/ 117525 w 1899013"/>
                          <a:gd name="connsiteY38" fmla="*/ 768537 h 1147005"/>
                          <a:gd name="connsiteX39" fmla="*/ 57467 w 1899013"/>
                          <a:gd name="connsiteY39" fmla="*/ 827200 h 1147005"/>
                          <a:gd name="connsiteX40" fmla="*/ 29436 w 1899013"/>
                          <a:gd name="connsiteY40" fmla="*/ 883625 h 1147005"/>
                          <a:gd name="connsiteX41" fmla="*/ 399536 w 1899013"/>
                          <a:gd name="connsiteY41" fmla="*/ 971550 h 1147005"/>
                          <a:gd name="connsiteX42" fmla="*/ 482339 w 1899013"/>
                          <a:gd name="connsiteY42" fmla="*/ 982257 h 1147005"/>
                          <a:gd name="connsiteX43" fmla="*/ 518148 w 1899013"/>
                          <a:gd name="connsiteY43" fmla="*/ 968937 h 1147005"/>
                          <a:gd name="connsiteX44" fmla="*/ 573306 w 1899013"/>
                          <a:gd name="connsiteY44" fmla="*/ 947585 h 1147005"/>
                          <a:gd name="connsiteX45" fmla="*/ 603371 w 1899013"/>
                          <a:gd name="connsiteY45" fmla="*/ 971550 h 1147005"/>
                          <a:gd name="connsiteX46" fmla="*/ 631946 w 1899013"/>
                          <a:gd name="connsiteY46" fmla="*/ 962025 h 1147005"/>
                          <a:gd name="connsiteX47" fmla="*/ 660521 w 1899013"/>
                          <a:gd name="connsiteY47" fmla="*/ 942975 h 1147005"/>
                          <a:gd name="connsiteX48" fmla="*/ 689096 w 1899013"/>
                          <a:gd name="connsiteY48" fmla="*/ 933450 h 1147005"/>
                          <a:gd name="connsiteX49" fmla="*/ 717671 w 1899013"/>
                          <a:gd name="connsiteY49" fmla="*/ 914400 h 1147005"/>
                          <a:gd name="connsiteX50" fmla="*/ 784346 w 1899013"/>
                          <a:gd name="connsiteY50" fmla="*/ 895350 h 1147005"/>
                          <a:gd name="connsiteX51" fmla="*/ 831971 w 1899013"/>
                          <a:gd name="connsiteY51" fmla="*/ 866775 h 1147005"/>
                          <a:gd name="connsiteX52" fmla="*/ 1089146 w 1899013"/>
                          <a:gd name="connsiteY52" fmla="*/ 866775 h 1147005"/>
                          <a:gd name="connsiteX53" fmla="*/ 1089146 w 1899013"/>
                          <a:gd name="connsiteY53" fmla="*/ 990600 h 1147005"/>
                          <a:gd name="connsiteX54" fmla="*/ 1089146 w 1899013"/>
                          <a:gd name="connsiteY54" fmla="*/ 1021110 h 1147005"/>
                          <a:gd name="connsiteX55" fmla="*/ 1104386 w 1899013"/>
                          <a:gd name="connsiteY55" fmla="*/ 1057275 h 1147005"/>
                          <a:gd name="connsiteX56" fmla="*/ 1155821 w 1899013"/>
                          <a:gd name="connsiteY56" fmla="*/ 1140840 h 1147005"/>
                          <a:gd name="connsiteX57" fmla="*/ 1193921 w 1899013"/>
                          <a:gd name="connsiteY57" fmla="*/ 1019175 h 1147005"/>
                          <a:gd name="connsiteX58" fmla="*/ 1174871 w 1899013"/>
                          <a:gd name="connsiteY58" fmla="*/ 990600 h 1147005"/>
                          <a:gd name="connsiteX59" fmla="*/ 1193921 w 1899013"/>
                          <a:gd name="connsiteY59" fmla="*/ 1047750 h 1147005"/>
                          <a:gd name="connsiteX60" fmla="*/ 1247261 w 1899013"/>
                          <a:gd name="connsiteY60" fmla="*/ 1116473 h 1147005"/>
                          <a:gd name="connsiteX61" fmla="*/ 1317746 w 1899013"/>
                          <a:gd name="connsiteY61" fmla="*/ 1143000 h 1147005"/>
                          <a:gd name="connsiteX62" fmla="*/ 1289171 w 1899013"/>
                          <a:gd name="connsiteY62" fmla="*/ 1009650 h 1147005"/>
                          <a:gd name="connsiteX63" fmla="*/ 1270121 w 1899013"/>
                          <a:gd name="connsiteY63" fmla="*/ 981075 h 1147005"/>
                          <a:gd name="connsiteX64" fmla="*/ 1289171 w 1899013"/>
                          <a:gd name="connsiteY64" fmla="*/ 876300 h 1147005"/>
                          <a:gd name="connsiteX65" fmla="*/ 1376527 w 1899013"/>
                          <a:gd name="connsiteY65" fmla="*/ 895616 h 1147005"/>
                          <a:gd name="connsiteX66" fmla="*/ 1500626 w 1899013"/>
                          <a:gd name="connsiteY66" fmla="*/ 912427 h 1147005"/>
                          <a:gd name="connsiteX67" fmla="*/ 1651121 w 1899013"/>
                          <a:gd name="connsiteY67" fmla="*/ 885825 h 1147005"/>
                          <a:gd name="connsiteX68" fmla="*/ 1746371 w 1899013"/>
                          <a:gd name="connsiteY68" fmla="*/ 838200 h 1147005"/>
                          <a:gd name="connsiteX69" fmla="*/ 1774946 w 1899013"/>
                          <a:gd name="connsiteY69" fmla="*/ 828675 h 1147005"/>
                          <a:gd name="connsiteX70" fmla="*/ 1813046 w 1899013"/>
                          <a:gd name="connsiteY70" fmla="*/ 771525 h 1147005"/>
                          <a:gd name="connsiteX71" fmla="*/ 1832096 w 1899013"/>
                          <a:gd name="connsiteY71" fmla="*/ 742950 h 1147005"/>
                          <a:gd name="connsiteX72" fmla="*/ 1841621 w 1899013"/>
                          <a:gd name="connsiteY72" fmla="*/ 704850 h 1147005"/>
                          <a:gd name="connsiteX73" fmla="*/ 1822571 w 1899013"/>
                          <a:gd name="connsiteY73" fmla="*/ 466725 h 1147005"/>
                          <a:gd name="connsiteX74" fmla="*/ 1813046 w 1899013"/>
                          <a:gd name="connsiteY74" fmla="*/ 438150 h 1147005"/>
                          <a:gd name="connsiteX75" fmla="*/ 1795901 w 1899013"/>
                          <a:gd name="connsiteY75" fmla="*/ 401947 h 1147005"/>
                          <a:gd name="connsiteX76" fmla="*/ 1774946 w 1899013"/>
                          <a:gd name="connsiteY76" fmla="*/ 371475 h 1147005"/>
                          <a:gd name="connsiteX77" fmla="*/ 1774946 w 1899013"/>
                          <a:gd name="connsiteY77" fmla="*/ 190500 h 1147005"/>
                          <a:gd name="connsiteX78" fmla="*/ 1793996 w 1899013"/>
                          <a:gd name="connsiteY78" fmla="*/ 161925 h 1147005"/>
                          <a:gd name="connsiteX79" fmla="*/ 1822571 w 1899013"/>
                          <a:gd name="connsiteY79" fmla="*/ 142875 h 1147005"/>
                          <a:gd name="connsiteX80" fmla="*/ 1860671 w 1899013"/>
                          <a:gd name="connsiteY80" fmla="*/ 114300 h 1147005"/>
                          <a:gd name="connsiteX81" fmla="*/ 1898771 w 1899013"/>
                          <a:gd name="connsiteY81" fmla="*/ 95250 h 1147005"/>
                          <a:gd name="connsiteX82" fmla="*/ 1851146 w 1899013"/>
                          <a:gd name="connsiteY82" fmla="*/ 51457 h 1147005"/>
                          <a:gd name="connsiteX0" fmla="*/ 1851146 w 1899013"/>
                          <a:gd name="connsiteY0" fmla="*/ 51457 h 1147005"/>
                          <a:gd name="connsiteX1" fmla="*/ 1860671 w 1899013"/>
                          <a:gd name="connsiteY1" fmla="*/ 57150 h 1147005"/>
                          <a:gd name="connsiteX2" fmla="*/ 1784471 w 1899013"/>
                          <a:gd name="connsiteY2" fmla="*/ 9562 h 1147005"/>
                          <a:gd name="connsiteX3" fmla="*/ 1717796 w 1899013"/>
                          <a:gd name="connsiteY3" fmla="*/ 0 h 1147005"/>
                          <a:gd name="connsiteX4" fmla="*/ 1670171 w 1899013"/>
                          <a:gd name="connsiteY4" fmla="*/ 9525 h 1147005"/>
                          <a:gd name="connsiteX5" fmla="*/ 1641596 w 1899013"/>
                          <a:gd name="connsiteY5" fmla="*/ 38100 h 1147005"/>
                          <a:gd name="connsiteX6" fmla="*/ 1611116 w 1899013"/>
                          <a:gd name="connsiteY6" fmla="*/ 74378 h 1147005"/>
                          <a:gd name="connsiteX7" fmla="*/ 1584446 w 1899013"/>
                          <a:gd name="connsiteY7" fmla="*/ 104775 h 1147005"/>
                          <a:gd name="connsiteX8" fmla="*/ 1574921 w 1899013"/>
                          <a:gd name="connsiteY8" fmla="*/ 142875 h 1147005"/>
                          <a:gd name="connsiteX9" fmla="*/ 1555871 w 1899013"/>
                          <a:gd name="connsiteY9" fmla="*/ 171450 h 1147005"/>
                          <a:gd name="connsiteX10" fmla="*/ 1527296 w 1899013"/>
                          <a:gd name="connsiteY10" fmla="*/ 219075 h 1147005"/>
                          <a:gd name="connsiteX11" fmla="*/ 1510151 w 1899013"/>
                          <a:gd name="connsiteY11" fmla="*/ 236265 h 1147005"/>
                          <a:gd name="connsiteX12" fmla="*/ 1479671 w 1899013"/>
                          <a:gd name="connsiteY12" fmla="*/ 276225 h 1147005"/>
                          <a:gd name="connsiteX13" fmla="*/ 1403471 w 1899013"/>
                          <a:gd name="connsiteY13" fmla="*/ 361950 h 1147005"/>
                          <a:gd name="connsiteX14" fmla="*/ 1374896 w 1899013"/>
                          <a:gd name="connsiteY14" fmla="*/ 371475 h 1147005"/>
                          <a:gd name="connsiteX15" fmla="*/ 1317746 w 1899013"/>
                          <a:gd name="connsiteY15" fmla="*/ 409575 h 1147005"/>
                          <a:gd name="connsiteX16" fmla="*/ 1289171 w 1899013"/>
                          <a:gd name="connsiteY16" fmla="*/ 428625 h 1147005"/>
                          <a:gd name="connsiteX17" fmla="*/ 1184396 w 1899013"/>
                          <a:gd name="connsiteY17" fmla="*/ 466725 h 1147005"/>
                          <a:gd name="connsiteX18" fmla="*/ 879596 w 1899013"/>
                          <a:gd name="connsiteY18" fmla="*/ 457200 h 1147005"/>
                          <a:gd name="connsiteX19" fmla="*/ 856736 w 1899013"/>
                          <a:gd name="connsiteY19" fmla="*/ 445778 h 1147005"/>
                          <a:gd name="connsiteX20" fmla="*/ 793871 w 1899013"/>
                          <a:gd name="connsiteY20" fmla="*/ 409575 h 1147005"/>
                          <a:gd name="connsiteX21" fmla="*/ 755771 w 1899013"/>
                          <a:gd name="connsiteY21" fmla="*/ 371475 h 1147005"/>
                          <a:gd name="connsiteX22" fmla="*/ 746246 w 1899013"/>
                          <a:gd name="connsiteY22" fmla="*/ 342900 h 1147005"/>
                          <a:gd name="connsiteX23" fmla="*/ 727196 w 1899013"/>
                          <a:gd name="connsiteY23" fmla="*/ 304800 h 1147005"/>
                          <a:gd name="connsiteX24" fmla="*/ 670046 w 1899013"/>
                          <a:gd name="connsiteY24" fmla="*/ 228600 h 1147005"/>
                          <a:gd name="connsiteX25" fmla="*/ 641471 w 1899013"/>
                          <a:gd name="connsiteY25" fmla="*/ 219075 h 1147005"/>
                          <a:gd name="connsiteX26" fmla="*/ 612896 w 1899013"/>
                          <a:gd name="connsiteY26" fmla="*/ 161925 h 1147005"/>
                          <a:gd name="connsiteX27" fmla="*/ 584321 w 1899013"/>
                          <a:gd name="connsiteY27" fmla="*/ 152400 h 1147005"/>
                          <a:gd name="connsiteX28" fmla="*/ 510026 w 1899013"/>
                          <a:gd name="connsiteY28" fmla="*/ 142950 h 1147005"/>
                          <a:gd name="connsiteX29" fmla="*/ 403346 w 1899013"/>
                          <a:gd name="connsiteY29" fmla="*/ 209550 h 1147005"/>
                          <a:gd name="connsiteX30" fmla="*/ 336671 w 1899013"/>
                          <a:gd name="connsiteY30" fmla="*/ 285750 h 1147005"/>
                          <a:gd name="connsiteX31" fmla="*/ 319526 w 1899013"/>
                          <a:gd name="connsiteY31" fmla="*/ 312428 h 1147005"/>
                          <a:gd name="connsiteX32" fmla="*/ 308096 w 1899013"/>
                          <a:gd name="connsiteY32" fmla="*/ 342900 h 1147005"/>
                          <a:gd name="connsiteX33" fmla="*/ 279521 w 1899013"/>
                          <a:gd name="connsiteY33" fmla="*/ 390525 h 1147005"/>
                          <a:gd name="connsiteX34" fmla="*/ 258566 w 1899013"/>
                          <a:gd name="connsiteY34" fmla="*/ 451545 h 1147005"/>
                          <a:gd name="connsiteX35" fmla="*/ 260471 w 1899013"/>
                          <a:gd name="connsiteY35" fmla="*/ 495300 h 1147005"/>
                          <a:gd name="connsiteX36" fmla="*/ 210411 w 1899013"/>
                          <a:gd name="connsiteY36" fmla="*/ 674863 h 1147005"/>
                          <a:gd name="connsiteX37" fmla="*/ 169876 w 1899013"/>
                          <a:gd name="connsiteY37" fmla="*/ 739962 h 1147005"/>
                          <a:gd name="connsiteX38" fmla="*/ 117525 w 1899013"/>
                          <a:gd name="connsiteY38" fmla="*/ 768537 h 1147005"/>
                          <a:gd name="connsiteX39" fmla="*/ 57467 w 1899013"/>
                          <a:gd name="connsiteY39" fmla="*/ 827200 h 1147005"/>
                          <a:gd name="connsiteX40" fmla="*/ 29436 w 1899013"/>
                          <a:gd name="connsiteY40" fmla="*/ 883625 h 1147005"/>
                          <a:gd name="connsiteX41" fmla="*/ 399536 w 1899013"/>
                          <a:gd name="connsiteY41" fmla="*/ 971550 h 1147005"/>
                          <a:gd name="connsiteX42" fmla="*/ 482339 w 1899013"/>
                          <a:gd name="connsiteY42" fmla="*/ 982257 h 1147005"/>
                          <a:gd name="connsiteX43" fmla="*/ 518148 w 1899013"/>
                          <a:gd name="connsiteY43" fmla="*/ 968937 h 1147005"/>
                          <a:gd name="connsiteX44" fmla="*/ 573306 w 1899013"/>
                          <a:gd name="connsiteY44" fmla="*/ 947585 h 1147005"/>
                          <a:gd name="connsiteX45" fmla="*/ 621705 w 1899013"/>
                          <a:gd name="connsiteY45" fmla="*/ 937310 h 1147005"/>
                          <a:gd name="connsiteX46" fmla="*/ 631946 w 1899013"/>
                          <a:gd name="connsiteY46" fmla="*/ 962025 h 1147005"/>
                          <a:gd name="connsiteX47" fmla="*/ 660521 w 1899013"/>
                          <a:gd name="connsiteY47" fmla="*/ 942975 h 1147005"/>
                          <a:gd name="connsiteX48" fmla="*/ 689096 w 1899013"/>
                          <a:gd name="connsiteY48" fmla="*/ 933450 h 1147005"/>
                          <a:gd name="connsiteX49" fmla="*/ 717671 w 1899013"/>
                          <a:gd name="connsiteY49" fmla="*/ 914400 h 1147005"/>
                          <a:gd name="connsiteX50" fmla="*/ 784346 w 1899013"/>
                          <a:gd name="connsiteY50" fmla="*/ 895350 h 1147005"/>
                          <a:gd name="connsiteX51" fmla="*/ 831971 w 1899013"/>
                          <a:gd name="connsiteY51" fmla="*/ 866775 h 1147005"/>
                          <a:gd name="connsiteX52" fmla="*/ 1089146 w 1899013"/>
                          <a:gd name="connsiteY52" fmla="*/ 866775 h 1147005"/>
                          <a:gd name="connsiteX53" fmla="*/ 1089146 w 1899013"/>
                          <a:gd name="connsiteY53" fmla="*/ 990600 h 1147005"/>
                          <a:gd name="connsiteX54" fmla="*/ 1089146 w 1899013"/>
                          <a:gd name="connsiteY54" fmla="*/ 1021110 h 1147005"/>
                          <a:gd name="connsiteX55" fmla="*/ 1104386 w 1899013"/>
                          <a:gd name="connsiteY55" fmla="*/ 1057275 h 1147005"/>
                          <a:gd name="connsiteX56" fmla="*/ 1155821 w 1899013"/>
                          <a:gd name="connsiteY56" fmla="*/ 1140840 h 1147005"/>
                          <a:gd name="connsiteX57" fmla="*/ 1193921 w 1899013"/>
                          <a:gd name="connsiteY57" fmla="*/ 1019175 h 1147005"/>
                          <a:gd name="connsiteX58" fmla="*/ 1174871 w 1899013"/>
                          <a:gd name="connsiteY58" fmla="*/ 990600 h 1147005"/>
                          <a:gd name="connsiteX59" fmla="*/ 1193921 w 1899013"/>
                          <a:gd name="connsiteY59" fmla="*/ 1047750 h 1147005"/>
                          <a:gd name="connsiteX60" fmla="*/ 1247261 w 1899013"/>
                          <a:gd name="connsiteY60" fmla="*/ 1116473 h 1147005"/>
                          <a:gd name="connsiteX61" fmla="*/ 1317746 w 1899013"/>
                          <a:gd name="connsiteY61" fmla="*/ 1143000 h 1147005"/>
                          <a:gd name="connsiteX62" fmla="*/ 1289171 w 1899013"/>
                          <a:gd name="connsiteY62" fmla="*/ 1009650 h 1147005"/>
                          <a:gd name="connsiteX63" fmla="*/ 1270121 w 1899013"/>
                          <a:gd name="connsiteY63" fmla="*/ 981075 h 1147005"/>
                          <a:gd name="connsiteX64" fmla="*/ 1289171 w 1899013"/>
                          <a:gd name="connsiteY64" fmla="*/ 876300 h 1147005"/>
                          <a:gd name="connsiteX65" fmla="*/ 1376527 w 1899013"/>
                          <a:gd name="connsiteY65" fmla="*/ 895616 h 1147005"/>
                          <a:gd name="connsiteX66" fmla="*/ 1500626 w 1899013"/>
                          <a:gd name="connsiteY66" fmla="*/ 912427 h 1147005"/>
                          <a:gd name="connsiteX67" fmla="*/ 1651121 w 1899013"/>
                          <a:gd name="connsiteY67" fmla="*/ 885825 h 1147005"/>
                          <a:gd name="connsiteX68" fmla="*/ 1746371 w 1899013"/>
                          <a:gd name="connsiteY68" fmla="*/ 838200 h 1147005"/>
                          <a:gd name="connsiteX69" fmla="*/ 1774946 w 1899013"/>
                          <a:gd name="connsiteY69" fmla="*/ 828675 h 1147005"/>
                          <a:gd name="connsiteX70" fmla="*/ 1813046 w 1899013"/>
                          <a:gd name="connsiteY70" fmla="*/ 771525 h 1147005"/>
                          <a:gd name="connsiteX71" fmla="*/ 1832096 w 1899013"/>
                          <a:gd name="connsiteY71" fmla="*/ 742950 h 1147005"/>
                          <a:gd name="connsiteX72" fmla="*/ 1841621 w 1899013"/>
                          <a:gd name="connsiteY72" fmla="*/ 704850 h 1147005"/>
                          <a:gd name="connsiteX73" fmla="*/ 1822571 w 1899013"/>
                          <a:gd name="connsiteY73" fmla="*/ 466725 h 1147005"/>
                          <a:gd name="connsiteX74" fmla="*/ 1813046 w 1899013"/>
                          <a:gd name="connsiteY74" fmla="*/ 438150 h 1147005"/>
                          <a:gd name="connsiteX75" fmla="*/ 1795901 w 1899013"/>
                          <a:gd name="connsiteY75" fmla="*/ 401947 h 1147005"/>
                          <a:gd name="connsiteX76" fmla="*/ 1774946 w 1899013"/>
                          <a:gd name="connsiteY76" fmla="*/ 371475 h 1147005"/>
                          <a:gd name="connsiteX77" fmla="*/ 1774946 w 1899013"/>
                          <a:gd name="connsiteY77" fmla="*/ 190500 h 1147005"/>
                          <a:gd name="connsiteX78" fmla="*/ 1793996 w 1899013"/>
                          <a:gd name="connsiteY78" fmla="*/ 161925 h 1147005"/>
                          <a:gd name="connsiteX79" fmla="*/ 1822571 w 1899013"/>
                          <a:gd name="connsiteY79" fmla="*/ 142875 h 1147005"/>
                          <a:gd name="connsiteX80" fmla="*/ 1860671 w 1899013"/>
                          <a:gd name="connsiteY80" fmla="*/ 114300 h 1147005"/>
                          <a:gd name="connsiteX81" fmla="*/ 1898771 w 1899013"/>
                          <a:gd name="connsiteY81" fmla="*/ 95250 h 1147005"/>
                          <a:gd name="connsiteX82" fmla="*/ 1851146 w 1899013"/>
                          <a:gd name="connsiteY82" fmla="*/ 51457 h 1147005"/>
                          <a:gd name="connsiteX0" fmla="*/ 1851146 w 1899013"/>
                          <a:gd name="connsiteY0" fmla="*/ 51457 h 1147005"/>
                          <a:gd name="connsiteX1" fmla="*/ 1860671 w 1899013"/>
                          <a:gd name="connsiteY1" fmla="*/ 57150 h 1147005"/>
                          <a:gd name="connsiteX2" fmla="*/ 1784471 w 1899013"/>
                          <a:gd name="connsiteY2" fmla="*/ 9562 h 1147005"/>
                          <a:gd name="connsiteX3" fmla="*/ 1717796 w 1899013"/>
                          <a:gd name="connsiteY3" fmla="*/ 0 h 1147005"/>
                          <a:gd name="connsiteX4" fmla="*/ 1670171 w 1899013"/>
                          <a:gd name="connsiteY4" fmla="*/ 9525 h 1147005"/>
                          <a:gd name="connsiteX5" fmla="*/ 1641596 w 1899013"/>
                          <a:gd name="connsiteY5" fmla="*/ 38100 h 1147005"/>
                          <a:gd name="connsiteX6" fmla="*/ 1611116 w 1899013"/>
                          <a:gd name="connsiteY6" fmla="*/ 74378 h 1147005"/>
                          <a:gd name="connsiteX7" fmla="*/ 1584446 w 1899013"/>
                          <a:gd name="connsiteY7" fmla="*/ 104775 h 1147005"/>
                          <a:gd name="connsiteX8" fmla="*/ 1574921 w 1899013"/>
                          <a:gd name="connsiteY8" fmla="*/ 142875 h 1147005"/>
                          <a:gd name="connsiteX9" fmla="*/ 1555871 w 1899013"/>
                          <a:gd name="connsiteY9" fmla="*/ 171450 h 1147005"/>
                          <a:gd name="connsiteX10" fmla="*/ 1527296 w 1899013"/>
                          <a:gd name="connsiteY10" fmla="*/ 219075 h 1147005"/>
                          <a:gd name="connsiteX11" fmla="*/ 1510151 w 1899013"/>
                          <a:gd name="connsiteY11" fmla="*/ 236265 h 1147005"/>
                          <a:gd name="connsiteX12" fmla="*/ 1479671 w 1899013"/>
                          <a:gd name="connsiteY12" fmla="*/ 276225 h 1147005"/>
                          <a:gd name="connsiteX13" fmla="*/ 1403471 w 1899013"/>
                          <a:gd name="connsiteY13" fmla="*/ 361950 h 1147005"/>
                          <a:gd name="connsiteX14" fmla="*/ 1374896 w 1899013"/>
                          <a:gd name="connsiteY14" fmla="*/ 371475 h 1147005"/>
                          <a:gd name="connsiteX15" fmla="*/ 1317746 w 1899013"/>
                          <a:gd name="connsiteY15" fmla="*/ 409575 h 1147005"/>
                          <a:gd name="connsiteX16" fmla="*/ 1289171 w 1899013"/>
                          <a:gd name="connsiteY16" fmla="*/ 428625 h 1147005"/>
                          <a:gd name="connsiteX17" fmla="*/ 1184396 w 1899013"/>
                          <a:gd name="connsiteY17" fmla="*/ 466725 h 1147005"/>
                          <a:gd name="connsiteX18" fmla="*/ 879596 w 1899013"/>
                          <a:gd name="connsiteY18" fmla="*/ 457200 h 1147005"/>
                          <a:gd name="connsiteX19" fmla="*/ 856736 w 1899013"/>
                          <a:gd name="connsiteY19" fmla="*/ 445778 h 1147005"/>
                          <a:gd name="connsiteX20" fmla="*/ 793871 w 1899013"/>
                          <a:gd name="connsiteY20" fmla="*/ 409575 h 1147005"/>
                          <a:gd name="connsiteX21" fmla="*/ 755771 w 1899013"/>
                          <a:gd name="connsiteY21" fmla="*/ 371475 h 1147005"/>
                          <a:gd name="connsiteX22" fmla="*/ 746246 w 1899013"/>
                          <a:gd name="connsiteY22" fmla="*/ 342900 h 1147005"/>
                          <a:gd name="connsiteX23" fmla="*/ 727196 w 1899013"/>
                          <a:gd name="connsiteY23" fmla="*/ 304800 h 1147005"/>
                          <a:gd name="connsiteX24" fmla="*/ 670046 w 1899013"/>
                          <a:gd name="connsiteY24" fmla="*/ 228600 h 1147005"/>
                          <a:gd name="connsiteX25" fmla="*/ 641471 w 1899013"/>
                          <a:gd name="connsiteY25" fmla="*/ 219075 h 1147005"/>
                          <a:gd name="connsiteX26" fmla="*/ 612896 w 1899013"/>
                          <a:gd name="connsiteY26" fmla="*/ 161925 h 1147005"/>
                          <a:gd name="connsiteX27" fmla="*/ 584321 w 1899013"/>
                          <a:gd name="connsiteY27" fmla="*/ 152400 h 1147005"/>
                          <a:gd name="connsiteX28" fmla="*/ 510026 w 1899013"/>
                          <a:gd name="connsiteY28" fmla="*/ 142950 h 1147005"/>
                          <a:gd name="connsiteX29" fmla="*/ 403346 w 1899013"/>
                          <a:gd name="connsiteY29" fmla="*/ 209550 h 1147005"/>
                          <a:gd name="connsiteX30" fmla="*/ 336671 w 1899013"/>
                          <a:gd name="connsiteY30" fmla="*/ 285750 h 1147005"/>
                          <a:gd name="connsiteX31" fmla="*/ 319526 w 1899013"/>
                          <a:gd name="connsiteY31" fmla="*/ 312428 h 1147005"/>
                          <a:gd name="connsiteX32" fmla="*/ 308096 w 1899013"/>
                          <a:gd name="connsiteY32" fmla="*/ 342900 h 1147005"/>
                          <a:gd name="connsiteX33" fmla="*/ 279521 w 1899013"/>
                          <a:gd name="connsiteY33" fmla="*/ 390525 h 1147005"/>
                          <a:gd name="connsiteX34" fmla="*/ 258566 w 1899013"/>
                          <a:gd name="connsiteY34" fmla="*/ 451545 h 1147005"/>
                          <a:gd name="connsiteX35" fmla="*/ 260471 w 1899013"/>
                          <a:gd name="connsiteY35" fmla="*/ 495300 h 1147005"/>
                          <a:gd name="connsiteX36" fmla="*/ 210411 w 1899013"/>
                          <a:gd name="connsiteY36" fmla="*/ 674863 h 1147005"/>
                          <a:gd name="connsiteX37" fmla="*/ 169876 w 1899013"/>
                          <a:gd name="connsiteY37" fmla="*/ 739962 h 1147005"/>
                          <a:gd name="connsiteX38" fmla="*/ 117525 w 1899013"/>
                          <a:gd name="connsiteY38" fmla="*/ 768537 h 1147005"/>
                          <a:gd name="connsiteX39" fmla="*/ 57467 w 1899013"/>
                          <a:gd name="connsiteY39" fmla="*/ 827200 h 1147005"/>
                          <a:gd name="connsiteX40" fmla="*/ 29436 w 1899013"/>
                          <a:gd name="connsiteY40" fmla="*/ 883625 h 1147005"/>
                          <a:gd name="connsiteX41" fmla="*/ 399536 w 1899013"/>
                          <a:gd name="connsiteY41" fmla="*/ 971550 h 1147005"/>
                          <a:gd name="connsiteX42" fmla="*/ 482339 w 1899013"/>
                          <a:gd name="connsiteY42" fmla="*/ 982257 h 1147005"/>
                          <a:gd name="connsiteX43" fmla="*/ 518148 w 1899013"/>
                          <a:gd name="connsiteY43" fmla="*/ 968937 h 1147005"/>
                          <a:gd name="connsiteX44" fmla="*/ 573306 w 1899013"/>
                          <a:gd name="connsiteY44" fmla="*/ 947585 h 1147005"/>
                          <a:gd name="connsiteX45" fmla="*/ 621705 w 1899013"/>
                          <a:gd name="connsiteY45" fmla="*/ 937310 h 1147005"/>
                          <a:gd name="connsiteX46" fmla="*/ 631946 w 1899013"/>
                          <a:gd name="connsiteY46" fmla="*/ 936915 h 1147005"/>
                          <a:gd name="connsiteX47" fmla="*/ 660521 w 1899013"/>
                          <a:gd name="connsiteY47" fmla="*/ 942975 h 1147005"/>
                          <a:gd name="connsiteX48" fmla="*/ 689096 w 1899013"/>
                          <a:gd name="connsiteY48" fmla="*/ 933450 h 1147005"/>
                          <a:gd name="connsiteX49" fmla="*/ 717671 w 1899013"/>
                          <a:gd name="connsiteY49" fmla="*/ 914400 h 1147005"/>
                          <a:gd name="connsiteX50" fmla="*/ 784346 w 1899013"/>
                          <a:gd name="connsiteY50" fmla="*/ 895350 h 1147005"/>
                          <a:gd name="connsiteX51" fmla="*/ 831971 w 1899013"/>
                          <a:gd name="connsiteY51" fmla="*/ 866775 h 1147005"/>
                          <a:gd name="connsiteX52" fmla="*/ 1089146 w 1899013"/>
                          <a:gd name="connsiteY52" fmla="*/ 866775 h 1147005"/>
                          <a:gd name="connsiteX53" fmla="*/ 1089146 w 1899013"/>
                          <a:gd name="connsiteY53" fmla="*/ 990600 h 1147005"/>
                          <a:gd name="connsiteX54" fmla="*/ 1089146 w 1899013"/>
                          <a:gd name="connsiteY54" fmla="*/ 1021110 h 1147005"/>
                          <a:gd name="connsiteX55" fmla="*/ 1104386 w 1899013"/>
                          <a:gd name="connsiteY55" fmla="*/ 1057275 h 1147005"/>
                          <a:gd name="connsiteX56" fmla="*/ 1155821 w 1899013"/>
                          <a:gd name="connsiteY56" fmla="*/ 1140840 h 1147005"/>
                          <a:gd name="connsiteX57" fmla="*/ 1193921 w 1899013"/>
                          <a:gd name="connsiteY57" fmla="*/ 1019175 h 1147005"/>
                          <a:gd name="connsiteX58" fmla="*/ 1174871 w 1899013"/>
                          <a:gd name="connsiteY58" fmla="*/ 990600 h 1147005"/>
                          <a:gd name="connsiteX59" fmla="*/ 1193921 w 1899013"/>
                          <a:gd name="connsiteY59" fmla="*/ 1047750 h 1147005"/>
                          <a:gd name="connsiteX60" fmla="*/ 1247261 w 1899013"/>
                          <a:gd name="connsiteY60" fmla="*/ 1116473 h 1147005"/>
                          <a:gd name="connsiteX61" fmla="*/ 1317746 w 1899013"/>
                          <a:gd name="connsiteY61" fmla="*/ 1143000 h 1147005"/>
                          <a:gd name="connsiteX62" fmla="*/ 1289171 w 1899013"/>
                          <a:gd name="connsiteY62" fmla="*/ 1009650 h 1147005"/>
                          <a:gd name="connsiteX63" fmla="*/ 1270121 w 1899013"/>
                          <a:gd name="connsiteY63" fmla="*/ 981075 h 1147005"/>
                          <a:gd name="connsiteX64" fmla="*/ 1289171 w 1899013"/>
                          <a:gd name="connsiteY64" fmla="*/ 876300 h 1147005"/>
                          <a:gd name="connsiteX65" fmla="*/ 1376527 w 1899013"/>
                          <a:gd name="connsiteY65" fmla="*/ 895616 h 1147005"/>
                          <a:gd name="connsiteX66" fmla="*/ 1500626 w 1899013"/>
                          <a:gd name="connsiteY66" fmla="*/ 912427 h 1147005"/>
                          <a:gd name="connsiteX67" fmla="*/ 1651121 w 1899013"/>
                          <a:gd name="connsiteY67" fmla="*/ 885825 h 1147005"/>
                          <a:gd name="connsiteX68" fmla="*/ 1746371 w 1899013"/>
                          <a:gd name="connsiteY68" fmla="*/ 838200 h 1147005"/>
                          <a:gd name="connsiteX69" fmla="*/ 1774946 w 1899013"/>
                          <a:gd name="connsiteY69" fmla="*/ 828675 h 1147005"/>
                          <a:gd name="connsiteX70" fmla="*/ 1813046 w 1899013"/>
                          <a:gd name="connsiteY70" fmla="*/ 771525 h 1147005"/>
                          <a:gd name="connsiteX71" fmla="*/ 1832096 w 1899013"/>
                          <a:gd name="connsiteY71" fmla="*/ 742950 h 1147005"/>
                          <a:gd name="connsiteX72" fmla="*/ 1841621 w 1899013"/>
                          <a:gd name="connsiteY72" fmla="*/ 704850 h 1147005"/>
                          <a:gd name="connsiteX73" fmla="*/ 1822571 w 1899013"/>
                          <a:gd name="connsiteY73" fmla="*/ 466725 h 1147005"/>
                          <a:gd name="connsiteX74" fmla="*/ 1813046 w 1899013"/>
                          <a:gd name="connsiteY74" fmla="*/ 438150 h 1147005"/>
                          <a:gd name="connsiteX75" fmla="*/ 1795901 w 1899013"/>
                          <a:gd name="connsiteY75" fmla="*/ 401947 h 1147005"/>
                          <a:gd name="connsiteX76" fmla="*/ 1774946 w 1899013"/>
                          <a:gd name="connsiteY76" fmla="*/ 371475 h 1147005"/>
                          <a:gd name="connsiteX77" fmla="*/ 1774946 w 1899013"/>
                          <a:gd name="connsiteY77" fmla="*/ 190500 h 1147005"/>
                          <a:gd name="connsiteX78" fmla="*/ 1793996 w 1899013"/>
                          <a:gd name="connsiteY78" fmla="*/ 161925 h 1147005"/>
                          <a:gd name="connsiteX79" fmla="*/ 1822571 w 1899013"/>
                          <a:gd name="connsiteY79" fmla="*/ 142875 h 1147005"/>
                          <a:gd name="connsiteX80" fmla="*/ 1860671 w 1899013"/>
                          <a:gd name="connsiteY80" fmla="*/ 114300 h 1147005"/>
                          <a:gd name="connsiteX81" fmla="*/ 1898771 w 1899013"/>
                          <a:gd name="connsiteY81" fmla="*/ 95250 h 1147005"/>
                          <a:gd name="connsiteX82" fmla="*/ 1851146 w 1899013"/>
                          <a:gd name="connsiteY82" fmla="*/ 51457 h 1147005"/>
                          <a:gd name="connsiteX0" fmla="*/ 1851146 w 1899013"/>
                          <a:gd name="connsiteY0" fmla="*/ 51457 h 1147005"/>
                          <a:gd name="connsiteX1" fmla="*/ 1860671 w 1899013"/>
                          <a:gd name="connsiteY1" fmla="*/ 57150 h 1147005"/>
                          <a:gd name="connsiteX2" fmla="*/ 1784471 w 1899013"/>
                          <a:gd name="connsiteY2" fmla="*/ 9562 h 1147005"/>
                          <a:gd name="connsiteX3" fmla="*/ 1717796 w 1899013"/>
                          <a:gd name="connsiteY3" fmla="*/ 0 h 1147005"/>
                          <a:gd name="connsiteX4" fmla="*/ 1670171 w 1899013"/>
                          <a:gd name="connsiteY4" fmla="*/ 9525 h 1147005"/>
                          <a:gd name="connsiteX5" fmla="*/ 1641596 w 1899013"/>
                          <a:gd name="connsiteY5" fmla="*/ 38100 h 1147005"/>
                          <a:gd name="connsiteX6" fmla="*/ 1611116 w 1899013"/>
                          <a:gd name="connsiteY6" fmla="*/ 74378 h 1147005"/>
                          <a:gd name="connsiteX7" fmla="*/ 1584446 w 1899013"/>
                          <a:gd name="connsiteY7" fmla="*/ 104775 h 1147005"/>
                          <a:gd name="connsiteX8" fmla="*/ 1574921 w 1899013"/>
                          <a:gd name="connsiteY8" fmla="*/ 142875 h 1147005"/>
                          <a:gd name="connsiteX9" fmla="*/ 1555871 w 1899013"/>
                          <a:gd name="connsiteY9" fmla="*/ 171450 h 1147005"/>
                          <a:gd name="connsiteX10" fmla="*/ 1527296 w 1899013"/>
                          <a:gd name="connsiteY10" fmla="*/ 219075 h 1147005"/>
                          <a:gd name="connsiteX11" fmla="*/ 1510151 w 1899013"/>
                          <a:gd name="connsiteY11" fmla="*/ 236265 h 1147005"/>
                          <a:gd name="connsiteX12" fmla="*/ 1479671 w 1899013"/>
                          <a:gd name="connsiteY12" fmla="*/ 276225 h 1147005"/>
                          <a:gd name="connsiteX13" fmla="*/ 1403471 w 1899013"/>
                          <a:gd name="connsiteY13" fmla="*/ 361950 h 1147005"/>
                          <a:gd name="connsiteX14" fmla="*/ 1374896 w 1899013"/>
                          <a:gd name="connsiteY14" fmla="*/ 371475 h 1147005"/>
                          <a:gd name="connsiteX15" fmla="*/ 1317746 w 1899013"/>
                          <a:gd name="connsiteY15" fmla="*/ 409575 h 1147005"/>
                          <a:gd name="connsiteX16" fmla="*/ 1289171 w 1899013"/>
                          <a:gd name="connsiteY16" fmla="*/ 428625 h 1147005"/>
                          <a:gd name="connsiteX17" fmla="*/ 1184396 w 1899013"/>
                          <a:gd name="connsiteY17" fmla="*/ 466725 h 1147005"/>
                          <a:gd name="connsiteX18" fmla="*/ 879596 w 1899013"/>
                          <a:gd name="connsiteY18" fmla="*/ 457200 h 1147005"/>
                          <a:gd name="connsiteX19" fmla="*/ 856736 w 1899013"/>
                          <a:gd name="connsiteY19" fmla="*/ 445778 h 1147005"/>
                          <a:gd name="connsiteX20" fmla="*/ 793871 w 1899013"/>
                          <a:gd name="connsiteY20" fmla="*/ 409575 h 1147005"/>
                          <a:gd name="connsiteX21" fmla="*/ 755771 w 1899013"/>
                          <a:gd name="connsiteY21" fmla="*/ 371475 h 1147005"/>
                          <a:gd name="connsiteX22" fmla="*/ 746246 w 1899013"/>
                          <a:gd name="connsiteY22" fmla="*/ 342900 h 1147005"/>
                          <a:gd name="connsiteX23" fmla="*/ 727196 w 1899013"/>
                          <a:gd name="connsiteY23" fmla="*/ 304800 h 1147005"/>
                          <a:gd name="connsiteX24" fmla="*/ 670046 w 1899013"/>
                          <a:gd name="connsiteY24" fmla="*/ 228600 h 1147005"/>
                          <a:gd name="connsiteX25" fmla="*/ 641471 w 1899013"/>
                          <a:gd name="connsiteY25" fmla="*/ 219075 h 1147005"/>
                          <a:gd name="connsiteX26" fmla="*/ 612896 w 1899013"/>
                          <a:gd name="connsiteY26" fmla="*/ 161925 h 1147005"/>
                          <a:gd name="connsiteX27" fmla="*/ 584321 w 1899013"/>
                          <a:gd name="connsiteY27" fmla="*/ 152400 h 1147005"/>
                          <a:gd name="connsiteX28" fmla="*/ 510026 w 1899013"/>
                          <a:gd name="connsiteY28" fmla="*/ 142950 h 1147005"/>
                          <a:gd name="connsiteX29" fmla="*/ 403346 w 1899013"/>
                          <a:gd name="connsiteY29" fmla="*/ 209550 h 1147005"/>
                          <a:gd name="connsiteX30" fmla="*/ 336671 w 1899013"/>
                          <a:gd name="connsiteY30" fmla="*/ 285750 h 1147005"/>
                          <a:gd name="connsiteX31" fmla="*/ 319526 w 1899013"/>
                          <a:gd name="connsiteY31" fmla="*/ 312428 h 1147005"/>
                          <a:gd name="connsiteX32" fmla="*/ 308096 w 1899013"/>
                          <a:gd name="connsiteY32" fmla="*/ 342900 h 1147005"/>
                          <a:gd name="connsiteX33" fmla="*/ 279521 w 1899013"/>
                          <a:gd name="connsiteY33" fmla="*/ 390525 h 1147005"/>
                          <a:gd name="connsiteX34" fmla="*/ 258566 w 1899013"/>
                          <a:gd name="connsiteY34" fmla="*/ 451545 h 1147005"/>
                          <a:gd name="connsiteX35" fmla="*/ 260471 w 1899013"/>
                          <a:gd name="connsiteY35" fmla="*/ 495300 h 1147005"/>
                          <a:gd name="connsiteX36" fmla="*/ 210411 w 1899013"/>
                          <a:gd name="connsiteY36" fmla="*/ 674863 h 1147005"/>
                          <a:gd name="connsiteX37" fmla="*/ 169876 w 1899013"/>
                          <a:gd name="connsiteY37" fmla="*/ 739962 h 1147005"/>
                          <a:gd name="connsiteX38" fmla="*/ 117525 w 1899013"/>
                          <a:gd name="connsiteY38" fmla="*/ 768537 h 1147005"/>
                          <a:gd name="connsiteX39" fmla="*/ 57467 w 1899013"/>
                          <a:gd name="connsiteY39" fmla="*/ 827200 h 1147005"/>
                          <a:gd name="connsiteX40" fmla="*/ 29436 w 1899013"/>
                          <a:gd name="connsiteY40" fmla="*/ 883625 h 1147005"/>
                          <a:gd name="connsiteX41" fmla="*/ 399536 w 1899013"/>
                          <a:gd name="connsiteY41" fmla="*/ 971550 h 1147005"/>
                          <a:gd name="connsiteX42" fmla="*/ 482339 w 1899013"/>
                          <a:gd name="connsiteY42" fmla="*/ 982257 h 1147005"/>
                          <a:gd name="connsiteX43" fmla="*/ 518148 w 1899013"/>
                          <a:gd name="connsiteY43" fmla="*/ 968937 h 1147005"/>
                          <a:gd name="connsiteX44" fmla="*/ 573306 w 1899013"/>
                          <a:gd name="connsiteY44" fmla="*/ 947585 h 1147005"/>
                          <a:gd name="connsiteX45" fmla="*/ 621705 w 1899013"/>
                          <a:gd name="connsiteY45" fmla="*/ 937310 h 1147005"/>
                          <a:gd name="connsiteX46" fmla="*/ 631946 w 1899013"/>
                          <a:gd name="connsiteY46" fmla="*/ 936915 h 1147005"/>
                          <a:gd name="connsiteX47" fmla="*/ 655938 w 1899013"/>
                          <a:gd name="connsiteY47" fmla="*/ 929280 h 1147005"/>
                          <a:gd name="connsiteX48" fmla="*/ 689096 w 1899013"/>
                          <a:gd name="connsiteY48" fmla="*/ 933450 h 1147005"/>
                          <a:gd name="connsiteX49" fmla="*/ 717671 w 1899013"/>
                          <a:gd name="connsiteY49" fmla="*/ 914400 h 1147005"/>
                          <a:gd name="connsiteX50" fmla="*/ 784346 w 1899013"/>
                          <a:gd name="connsiteY50" fmla="*/ 895350 h 1147005"/>
                          <a:gd name="connsiteX51" fmla="*/ 831971 w 1899013"/>
                          <a:gd name="connsiteY51" fmla="*/ 866775 h 1147005"/>
                          <a:gd name="connsiteX52" fmla="*/ 1089146 w 1899013"/>
                          <a:gd name="connsiteY52" fmla="*/ 866775 h 1147005"/>
                          <a:gd name="connsiteX53" fmla="*/ 1089146 w 1899013"/>
                          <a:gd name="connsiteY53" fmla="*/ 990600 h 1147005"/>
                          <a:gd name="connsiteX54" fmla="*/ 1089146 w 1899013"/>
                          <a:gd name="connsiteY54" fmla="*/ 1021110 h 1147005"/>
                          <a:gd name="connsiteX55" fmla="*/ 1104386 w 1899013"/>
                          <a:gd name="connsiteY55" fmla="*/ 1057275 h 1147005"/>
                          <a:gd name="connsiteX56" fmla="*/ 1155821 w 1899013"/>
                          <a:gd name="connsiteY56" fmla="*/ 1140840 h 1147005"/>
                          <a:gd name="connsiteX57" fmla="*/ 1193921 w 1899013"/>
                          <a:gd name="connsiteY57" fmla="*/ 1019175 h 1147005"/>
                          <a:gd name="connsiteX58" fmla="*/ 1174871 w 1899013"/>
                          <a:gd name="connsiteY58" fmla="*/ 990600 h 1147005"/>
                          <a:gd name="connsiteX59" fmla="*/ 1193921 w 1899013"/>
                          <a:gd name="connsiteY59" fmla="*/ 1047750 h 1147005"/>
                          <a:gd name="connsiteX60" fmla="*/ 1247261 w 1899013"/>
                          <a:gd name="connsiteY60" fmla="*/ 1116473 h 1147005"/>
                          <a:gd name="connsiteX61" fmla="*/ 1317746 w 1899013"/>
                          <a:gd name="connsiteY61" fmla="*/ 1143000 h 1147005"/>
                          <a:gd name="connsiteX62" fmla="*/ 1289171 w 1899013"/>
                          <a:gd name="connsiteY62" fmla="*/ 1009650 h 1147005"/>
                          <a:gd name="connsiteX63" fmla="*/ 1270121 w 1899013"/>
                          <a:gd name="connsiteY63" fmla="*/ 981075 h 1147005"/>
                          <a:gd name="connsiteX64" fmla="*/ 1289171 w 1899013"/>
                          <a:gd name="connsiteY64" fmla="*/ 876300 h 1147005"/>
                          <a:gd name="connsiteX65" fmla="*/ 1376527 w 1899013"/>
                          <a:gd name="connsiteY65" fmla="*/ 895616 h 1147005"/>
                          <a:gd name="connsiteX66" fmla="*/ 1500626 w 1899013"/>
                          <a:gd name="connsiteY66" fmla="*/ 912427 h 1147005"/>
                          <a:gd name="connsiteX67" fmla="*/ 1651121 w 1899013"/>
                          <a:gd name="connsiteY67" fmla="*/ 885825 h 1147005"/>
                          <a:gd name="connsiteX68" fmla="*/ 1746371 w 1899013"/>
                          <a:gd name="connsiteY68" fmla="*/ 838200 h 1147005"/>
                          <a:gd name="connsiteX69" fmla="*/ 1774946 w 1899013"/>
                          <a:gd name="connsiteY69" fmla="*/ 828675 h 1147005"/>
                          <a:gd name="connsiteX70" fmla="*/ 1813046 w 1899013"/>
                          <a:gd name="connsiteY70" fmla="*/ 771525 h 1147005"/>
                          <a:gd name="connsiteX71" fmla="*/ 1832096 w 1899013"/>
                          <a:gd name="connsiteY71" fmla="*/ 742950 h 1147005"/>
                          <a:gd name="connsiteX72" fmla="*/ 1841621 w 1899013"/>
                          <a:gd name="connsiteY72" fmla="*/ 704850 h 1147005"/>
                          <a:gd name="connsiteX73" fmla="*/ 1822571 w 1899013"/>
                          <a:gd name="connsiteY73" fmla="*/ 466725 h 1147005"/>
                          <a:gd name="connsiteX74" fmla="*/ 1813046 w 1899013"/>
                          <a:gd name="connsiteY74" fmla="*/ 438150 h 1147005"/>
                          <a:gd name="connsiteX75" fmla="*/ 1795901 w 1899013"/>
                          <a:gd name="connsiteY75" fmla="*/ 401947 h 1147005"/>
                          <a:gd name="connsiteX76" fmla="*/ 1774946 w 1899013"/>
                          <a:gd name="connsiteY76" fmla="*/ 371475 h 1147005"/>
                          <a:gd name="connsiteX77" fmla="*/ 1774946 w 1899013"/>
                          <a:gd name="connsiteY77" fmla="*/ 190500 h 1147005"/>
                          <a:gd name="connsiteX78" fmla="*/ 1793996 w 1899013"/>
                          <a:gd name="connsiteY78" fmla="*/ 161925 h 1147005"/>
                          <a:gd name="connsiteX79" fmla="*/ 1822571 w 1899013"/>
                          <a:gd name="connsiteY79" fmla="*/ 142875 h 1147005"/>
                          <a:gd name="connsiteX80" fmla="*/ 1860671 w 1899013"/>
                          <a:gd name="connsiteY80" fmla="*/ 114300 h 1147005"/>
                          <a:gd name="connsiteX81" fmla="*/ 1898771 w 1899013"/>
                          <a:gd name="connsiteY81" fmla="*/ 95250 h 1147005"/>
                          <a:gd name="connsiteX82" fmla="*/ 1851146 w 1899013"/>
                          <a:gd name="connsiteY82" fmla="*/ 51457 h 1147005"/>
                          <a:gd name="connsiteX0" fmla="*/ 1851146 w 1899013"/>
                          <a:gd name="connsiteY0" fmla="*/ 51457 h 1147005"/>
                          <a:gd name="connsiteX1" fmla="*/ 1860671 w 1899013"/>
                          <a:gd name="connsiteY1" fmla="*/ 57150 h 1147005"/>
                          <a:gd name="connsiteX2" fmla="*/ 1784471 w 1899013"/>
                          <a:gd name="connsiteY2" fmla="*/ 9562 h 1147005"/>
                          <a:gd name="connsiteX3" fmla="*/ 1717796 w 1899013"/>
                          <a:gd name="connsiteY3" fmla="*/ 0 h 1147005"/>
                          <a:gd name="connsiteX4" fmla="*/ 1670171 w 1899013"/>
                          <a:gd name="connsiteY4" fmla="*/ 9525 h 1147005"/>
                          <a:gd name="connsiteX5" fmla="*/ 1641596 w 1899013"/>
                          <a:gd name="connsiteY5" fmla="*/ 38100 h 1147005"/>
                          <a:gd name="connsiteX6" fmla="*/ 1611116 w 1899013"/>
                          <a:gd name="connsiteY6" fmla="*/ 74378 h 1147005"/>
                          <a:gd name="connsiteX7" fmla="*/ 1584446 w 1899013"/>
                          <a:gd name="connsiteY7" fmla="*/ 104775 h 1147005"/>
                          <a:gd name="connsiteX8" fmla="*/ 1574921 w 1899013"/>
                          <a:gd name="connsiteY8" fmla="*/ 142875 h 1147005"/>
                          <a:gd name="connsiteX9" fmla="*/ 1555871 w 1899013"/>
                          <a:gd name="connsiteY9" fmla="*/ 171450 h 1147005"/>
                          <a:gd name="connsiteX10" fmla="*/ 1527296 w 1899013"/>
                          <a:gd name="connsiteY10" fmla="*/ 219075 h 1147005"/>
                          <a:gd name="connsiteX11" fmla="*/ 1510151 w 1899013"/>
                          <a:gd name="connsiteY11" fmla="*/ 236265 h 1147005"/>
                          <a:gd name="connsiteX12" fmla="*/ 1479671 w 1899013"/>
                          <a:gd name="connsiteY12" fmla="*/ 276225 h 1147005"/>
                          <a:gd name="connsiteX13" fmla="*/ 1403471 w 1899013"/>
                          <a:gd name="connsiteY13" fmla="*/ 361950 h 1147005"/>
                          <a:gd name="connsiteX14" fmla="*/ 1374896 w 1899013"/>
                          <a:gd name="connsiteY14" fmla="*/ 371475 h 1147005"/>
                          <a:gd name="connsiteX15" fmla="*/ 1317746 w 1899013"/>
                          <a:gd name="connsiteY15" fmla="*/ 409575 h 1147005"/>
                          <a:gd name="connsiteX16" fmla="*/ 1289171 w 1899013"/>
                          <a:gd name="connsiteY16" fmla="*/ 428625 h 1147005"/>
                          <a:gd name="connsiteX17" fmla="*/ 1184396 w 1899013"/>
                          <a:gd name="connsiteY17" fmla="*/ 466725 h 1147005"/>
                          <a:gd name="connsiteX18" fmla="*/ 879596 w 1899013"/>
                          <a:gd name="connsiteY18" fmla="*/ 457200 h 1147005"/>
                          <a:gd name="connsiteX19" fmla="*/ 856736 w 1899013"/>
                          <a:gd name="connsiteY19" fmla="*/ 445778 h 1147005"/>
                          <a:gd name="connsiteX20" fmla="*/ 793871 w 1899013"/>
                          <a:gd name="connsiteY20" fmla="*/ 409575 h 1147005"/>
                          <a:gd name="connsiteX21" fmla="*/ 755771 w 1899013"/>
                          <a:gd name="connsiteY21" fmla="*/ 371475 h 1147005"/>
                          <a:gd name="connsiteX22" fmla="*/ 746246 w 1899013"/>
                          <a:gd name="connsiteY22" fmla="*/ 342900 h 1147005"/>
                          <a:gd name="connsiteX23" fmla="*/ 727196 w 1899013"/>
                          <a:gd name="connsiteY23" fmla="*/ 304800 h 1147005"/>
                          <a:gd name="connsiteX24" fmla="*/ 670046 w 1899013"/>
                          <a:gd name="connsiteY24" fmla="*/ 228600 h 1147005"/>
                          <a:gd name="connsiteX25" fmla="*/ 641471 w 1899013"/>
                          <a:gd name="connsiteY25" fmla="*/ 219075 h 1147005"/>
                          <a:gd name="connsiteX26" fmla="*/ 612896 w 1899013"/>
                          <a:gd name="connsiteY26" fmla="*/ 161925 h 1147005"/>
                          <a:gd name="connsiteX27" fmla="*/ 584321 w 1899013"/>
                          <a:gd name="connsiteY27" fmla="*/ 152400 h 1147005"/>
                          <a:gd name="connsiteX28" fmla="*/ 510026 w 1899013"/>
                          <a:gd name="connsiteY28" fmla="*/ 142950 h 1147005"/>
                          <a:gd name="connsiteX29" fmla="*/ 403346 w 1899013"/>
                          <a:gd name="connsiteY29" fmla="*/ 209550 h 1147005"/>
                          <a:gd name="connsiteX30" fmla="*/ 336671 w 1899013"/>
                          <a:gd name="connsiteY30" fmla="*/ 285750 h 1147005"/>
                          <a:gd name="connsiteX31" fmla="*/ 319526 w 1899013"/>
                          <a:gd name="connsiteY31" fmla="*/ 312428 h 1147005"/>
                          <a:gd name="connsiteX32" fmla="*/ 308096 w 1899013"/>
                          <a:gd name="connsiteY32" fmla="*/ 342900 h 1147005"/>
                          <a:gd name="connsiteX33" fmla="*/ 279521 w 1899013"/>
                          <a:gd name="connsiteY33" fmla="*/ 390525 h 1147005"/>
                          <a:gd name="connsiteX34" fmla="*/ 258566 w 1899013"/>
                          <a:gd name="connsiteY34" fmla="*/ 451545 h 1147005"/>
                          <a:gd name="connsiteX35" fmla="*/ 260471 w 1899013"/>
                          <a:gd name="connsiteY35" fmla="*/ 495300 h 1147005"/>
                          <a:gd name="connsiteX36" fmla="*/ 210411 w 1899013"/>
                          <a:gd name="connsiteY36" fmla="*/ 674863 h 1147005"/>
                          <a:gd name="connsiteX37" fmla="*/ 169876 w 1899013"/>
                          <a:gd name="connsiteY37" fmla="*/ 739962 h 1147005"/>
                          <a:gd name="connsiteX38" fmla="*/ 117525 w 1899013"/>
                          <a:gd name="connsiteY38" fmla="*/ 768537 h 1147005"/>
                          <a:gd name="connsiteX39" fmla="*/ 57467 w 1899013"/>
                          <a:gd name="connsiteY39" fmla="*/ 827200 h 1147005"/>
                          <a:gd name="connsiteX40" fmla="*/ 29436 w 1899013"/>
                          <a:gd name="connsiteY40" fmla="*/ 883625 h 1147005"/>
                          <a:gd name="connsiteX41" fmla="*/ 399536 w 1899013"/>
                          <a:gd name="connsiteY41" fmla="*/ 971550 h 1147005"/>
                          <a:gd name="connsiteX42" fmla="*/ 482339 w 1899013"/>
                          <a:gd name="connsiteY42" fmla="*/ 982257 h 1147005"/>
                          <a:gd name="connsiteX43" fmla="*/ 518148 w 1899013"/>
                          <a:gd name="connsiteY43" fmla="*/ 968937 h 1147005"/>
                          <a:gd name="connsiteX44" fmla="*/ 573306 w 1899013"/>
                          <a:gd name="connsiteY44" fmla="*/ 947585 h 1147005"/>
                          <a:gd name="connsiteX45" fmla="*/ 621705 w 1899013"/>
                          <a:gd name="connsiteY45" fmla="*/ 937310 h 1147005"/>
                          <a:gd name="connsiteX46" fmla="*/ 631946 w 1899013"/>
                          <a:gd name="connsiteY46" fmla="*/ 936915 h 1147005"/>
                          <a:gd name="connsiteX47" fmla="*/ 655938 w 1899013"/>
                          <a:gd name="connsiteY47" fmla="*/ 929280 h 1147005"/>
                          <a:gd name="connsiteX48" fmla="*/ 686804 w 1899013"/>
                          <a:gd name="connsiteY48" fmla="*/ 926602 h 1147005"/>
                          <a:gd name="connsiteX49" fmla="*/ 717671 w 1899013"/>
                          <a:gd name="connsiteY49" fmla="*/ 914400 h 1147005"/>
                          <a:gd name="connsiteX50" fmla="*/ 784346 w 1899013"/>
                          <a:gd name="connsiteY50" fmla="*/ 895350 h 1147005"/>
                          <a:gd name="connsiteX51" fmla="*/ 831971 w 1899013"/>
                          <a:gd name="connsiteY51" fmla="*/ 866775 h 1147005"/>
                          <a:gd name="connsiteX52" fmla="*/ 1089146 w 1899013"/>
                          <a:gd name="connsiteY52" fmla="*/ 866775 h 1147005"/>
                          <a:gd name="connsiteX53" fmla="*/ 1089146 w 1899013"/>
                          <a:gd name="connsiteY53" fmla="*/ 990600 h 1147005"/>
                          <a:gd name="connsiteX54" fmla="*/ 1089146 w 1899013"/>
                          <a:gd name="connsiteY54" fmla="*/ 1021110 h 1147005"/>
                          <a:gd name="connsiteX55" fmla="*/ 1104386 w 1899013"/>
                          <a:gd name="connsiteY55" fmla="*/ 1057275 h 1147005"/>
                          <a:gd name="connsiteX56" fmla="*/ 1155821 w 1899013"/>
                          <a:gd name="connsiteY56" fmla="*/ 1140840 h 1147005"/>
                          <a:gd name="connsiteX57" fmla="*/ 1193921 w 1899013"/>
                          <a:gd name="connsiteY57" fmla="*/ 1019175 h 1147005"/>
                          <a:gd name="connsiteX58" fmla="*/ 1174871 w 1899013"/>
                          <a:gd name="connsiteY58" fmla="*/ 990600 h 1147005"/>
                          <a:gd name="connsiteX59" fmla="*/ 1193921 w 1899013"/>
                          <a:gd name="connsiteY59" fmla="*/ 1047750 h 1147005"/>
                          <a:gd name="connsiteX60" fmla="*/ 1247261 w 1899013"/>
                          <a:gd name="connsiteY60" fmla="*/ 1116473 h 1147005"/>
                          <a:gd name="connsiteX61" fmla="*/ 1317746 w 1899013"/>
                          <a:gd name="connsiteY61" fmla="*/ 1143000 h 1147005"/>
                          <a:gd name="connsiteX62" fmla="*/ 1289171 w 1899013"/>
                          <a:gd name="connsiteY62" fmla="*/ 1009650 h 1147005"/>
                          <a:gd name="connsiteX63" fmla="*/ 1270121 w 1899013"/>
                          <a:gd name="connsiteY63" fmla="*/ 981075 h 1147005"/>
                          <a:gd name="connsiteX64" fmla="*/ 1289171 w 1899013"/>
                          <a:gd name="connsiteY64" fmla="*/ 876300 h 1147005"/>
                          <a:gd name="connsiteX65" fmla="*/ 1376527 w 1899013"/>
                          <a:gd name="connsiteY65" fmla="*/ 895616 h 1147005"/>
                          <a:gd name="connsiteX66" fmla="*/ 1500626 w 1899013"/>
                          <a:gd name="connsiteY66" fmla="*/ 912427 h 1147005"/>
                          <a:gd name="connsiteX67" fmla="*/ 1651121 w 1899013"/>
                          <a:gd name="connsiteY67" fmla="*/ 885825 h 1147005"/>
                          <a:gd name="connsiteX68" fmla="*/ 1746371 w 1899013"/>
                          <a:gd name="connsiteY68" fmla="*/ 838200 h 1147005"/>
                          <a:gd name="connsiteX69" fmla="*/ 1774946 w 1899013"/>
                          <a:gd name="connsiteY69" fmla="*/ 828675 h 1147005"/>
                          <a:gd name="connsiteX70" fmla="*/ 1813046 w 1899013"/>
                          <a:gd name="connsiteY70" fmla="*/ 771525 h 1147005"/>
                          <a:gd name="connsiteX71" fmla="*/ 1832096 w 1899013"/>
                          <a:gd name="connsiteY71" fmla="*/ 742950 h 1147005"/>
                          <a:gd name="connsiteX72" fmla="*/ 1841621 w 1899013"/>
                          <a:gd name="connsiteY72" fmla="*/ 704850 h 1147005"/>
                          <a:gd name="connsiteX73" fmla="*/ 1822571 w 1899013"/>
                          <a:gd name="connsiteY73" fmla="*/ 466725 h 1147005"/>
                          <a:gd name="connsiteX74" fmla="*/ 1813046 w 1899013"/>
                          <a:gd name="connsiteY74" fmla="*/ 438150 h 1147005"/>
                          <a:gd name="connsiteX75" fmla="*/ 1795901 w 1899013"/>
                          <a:gd name="connsiteY75" fmla="*/ 401947 h 1147005"/>
                          <a:gd name="connsiteX76" fmla="*/ 1774946 w 1899013"/>
                          <a:gd name="connsiteY76" fmla="*/ 371475 h 1147005"/>
                          <a:gd name="connsiteX77" fmla="*/ 1774946 w 1899013"/>
                          <a:gd name="connsiteY77" fmla="*/ 190500 h 1147005"/>
                          <a:gd name="connsiteX78" fmla="*/ 1793996 w 1899013"/>
                          <a:gd name="connsiteY78" fmla="*/ 161925 h 1147005"/>
                          <a:gd name="connsiteX79" fmla="*/ 1822571 w 1899013"/>
                          <a:gd name="connsiteY79" fmla="*/ 142875 h 1147005"/>
                          <a:gd name="connsiteX80" fmla="*/ 1860671 w 1899013"/>
                          <a:gd name="connsiteY80" fmla="*/ 114300 h 1147005"/>
                          <a:gd name="connsiteX81" fmla="*/ 1898771 w 1899013"/>
                          <a:gd name="connsiteY81" fmla="*/ 95250 h 1147005"/>
                          <a:gd name="connsiteX82" fmla="*/ 1851146 w 1899013"/>
                          <a:gd name="connsiteY82" fmla="*/ 51457 h 1147005"/>
                          <a:gd name="connsiteX0" fmla="*/ 1851146 w 1899013"/>
                          <a:gd name="connsiteY0" fmla="*/ 51457 h 1147005"/>
                          <a:gd name="connsiteX1" fmla="*/ 1860671 w 1899013"/>
                          <a:gd name="connsiteY1" fmla="*/ 57150 h 1147005"/>
                          <a:gd name="connsiteX2" fmla="*/ 1784471 w 1899013"/>
                          <a:gd name="connsiteY2" fmla="*/ 9562 h 1147005"/>
                          <a:gd name="connsiteX3" fmla="*/ 1717796 w 1899013"/>
                          <a:gd name="connsiteY3" fmla="*/ 0 h 1147005"/>
                          <a:gd name="connsiteX4" fmla="*/ 1670171 w 1899013"/>
                          <a:gd name="connsiteY4" fmla="*/ 9525 h 1147005"/>
                          <a:gd name="connsiteX5" fmla="*/ 1641596 w 1899013"/>
                          <a:gd name="connsiteY5" fmla="*/ 38100 h 1147005"/>
                          <a:gd name="connsiteX6" fmla="*/ 1611116 w 1899013"/>
                          <a:gd name="connsiteY6" fmla="*/ 74378 h 1147005"/>
                          <a:gd name="connsiteX7" fmla="*/ 1584446 w 1899013"/>
                          <a:gd name="connsiteY7" fmla="*/ 104775 h 1147005"/>
                          <a:gd name="connsiteX8" fmla="*/ 1574921 w 1899013"/>
                          <a:gd name="connsiteY8" fmla="*/ 142875 h 1147005"/>
                          <a:gd name="connsiteX9" fmla="*/ 1555871 w 1899013"/>
                          <a:gd name="connsiteY9" fmla="*/ 171450 h 1147005"/>
                          <a:gd name="connsiteX10" fmla="*/ 1527296 w 1899013"/>
                          <a:gd name="connsiteY10" fmla="*/ 219075 h 1147005"/>
                          <a:gd name="connsiteX11" fmla="*/ 1510151 w 1899013"/>
                          <a:gd name="connsiteY11" fmla="*/ 236265 h 1147005"/>
                          <a:gd name="connsiteX12" fmla="*/ 1479671 w 1899013"/>
                          <a:gd name="connsiteY12" fmla="*/ 276225 h 1147005"/>
                          <a:gd name="connsiteX13" fmla="*/ 1403471 w 1899013"/>
                          <a:gd name="connsiteY13" fmla="*/ 361950 h 1147005"/>
                          <a:gd name="connsiteX14" fmla="*/ 1374896 w 1899013"/>
                          <a:gd name="connsiteY14" fmla="*/ 371475 h 1147005"/>
                          <a:gd name="connsiteX15" fmla="*/ 1317746 w 1899013"/>
                          <a:gd name="connsiteY15" fmla="*/ 409575 h 1147005"/>
                          <a:gd name="connsiteX16" fmla="*/ 1289171 w 1899013"/>
                          <a:gd name="connsiteY16" fmla="*/ 428625 h 1147005"/>
                          <a:gd name="connsiteX17" fmla="*/ 1184396 w 1899013"/>
                          <a:gd name="connsiteY17" fmla="*/ 466725 h 1147005"/>
                          <a:gd name="connsiteX18" fmla="*/ 879596 w 1899013"/>
                          <a:gd name="connsiteY18" fmla="*/ 457200 h 1147005"/>
                          <a:gd name="connsiteX19" fmla="*/ 856736 w 1899013"/>
                          <a:gd name="connsiteY19" fmla="*/ 445778 h 1147005"/>
                          <a:gd name="connsiteX20" fmla="*/ 793871 w 1899013"/>
                          <a:gd name="connsiteY20" fmla="*/ 409575 h 1147005"/>
                          <a:gd name="connsiteX21" fmla="*/ 755771 w 1899013"/>
                          <a:gd name="connsiteY21" fmla="*/ 371475 h 1147005"/>
                          <a:gd name="connsiteX22" fmla="*/ 746246 w 1899013"/>
                          <a:gd name="connsiteY22" fmla="*/ 342900 h 1147005"/>
                          <a:gd name="connsiteX23" fmla="*/ 727196 w 1899013"/>
                          <a:gd name="connsiteY23" fmla="*/ 304800 h 1147005"/>
                          <a:gd name="connsiteX24" fmla="*/ 670046 w 1899013"/>
                          <a:gd name="connsiteY24" fmla="*/ 228600 h 1147005"/>
                          <a:gd name="connsiteX25" fmla="*/ 641471 w 1899013"/>
                          <a:gd name="connsiteY25" fmla="*/ 219075 h 1147005"/>
                          <a:gd name="connsiteX26" fmla="*/ 612896 w 1899013"/>
                          <a:gd name="connsiteY26" fmla="*/ 161925 h 1147005"/>
                          <a:gd name="connsiteX27" fmla="*/ 584321 w 1899013"/>
                          <a:gd name="connsiteY27" fmla="*/ 152400 h 1147005"/>
                          <a:gd name="connsiteX28" fmla="*/ 510026 w 1899013"/>
                          <a:gd name="connsiteY28" fmla="*/ 142950 h 1147005"/>
                          <a:gd name="connsiteX29" fmla="*/ 403346 w 1899013"/>
                          <a:gd name="connsiteY29" fmla="*/ 209550 h 1147005"/>
                          <a:gd name="connsiteX30" fmla="*/ 336671 w 1899013"/>
                          <a:gd name="connsiteY30" fmla="*/ 285750 h 1147005"/>
                          <a:gd name="connsiteX31" fmla="*/ 319526 w 1899013"/>
                          <a:gd name="connsiteY31" fmla="*/ 312428 h 1147005"/>
                          <a:gd name="connsiteX32" fmla="*/ 308096 w 1899013"/>
                          <a:gd name="connsiteY32" fmla="*/ 342900 h 1147005"/>
                          <a:gd name="connsiteX33" fmla="*/ 279521 w 1899013"/>
                          <a:gd name="connsiteY33" fmla="*/ 390525 h 1147005"/>
                          <a:gd name="connsiteX34" fmla="*/ 258566 w 1899013"/>
                          <a:gd name="connsiteY34" fmla="*/ 451545 h 1147005"/>
                          <a:gd name="connsiteX35" fmla="*/ 260471 w 1899013"/>
                          <a:gd name="connsiteY35" fmla="*/ 495300 h 1147005"/>
                          <a:gd name="connsiteX36" fmla="*/ 210411 w 1899013"/>
                          <a:gd name="connsiteY36" fmla="*/ 674863 h 1147005"/>
                          <a:gd name="connsiteX37" fmla="*/ 169876 w 1899013"/>
                          <a:gd name="connsiteY37" fmla="*/ 739962 h 1147005"/>
                          <a:gd name="connsiteX38" fmla="*/ 117525 w 1899013"/>
                          <a:gd name="connsiteY38" fmla="*/ 768537 h 1147005"/>
                          <a:gd name="connsiteX39" fmla="*/ 57467 w 1899013"/>
                          <a:gd name="connsiteY39" fmla="*/ 827200 h 1147005"/>
                          <a:gd name="connsiteX40" fmla="*/ 29436 w 1899013"/>
                          <a:gd name="connsiteY40" fmla="*/ 883625 h 1147005"/>
                          <a:gd name="connsiteX41" fmla="*/ 399536 w 1899013"/>
                          <a:gd name="connsiteY41" fmla="*/ 971550 h 1147005"/>
                          <a:gd name="connsiteX42" fmla="*/ 482339 w 1899013"/>
                          <a:gd name="connsiteY42" fmla="*/ 982257 h 1147005"/>
                          <a:gd name="connsiteX43" fmla="*/ 518148 w 1899013"/>
                          <a:gd name="connsiteY43" fmla="*/ 968937 h 1147005"/>
                          <a:gd name="connsiteX44" fmla="*/ 573306 w 1899013"/>
                          <a:gd name="connsiteY44" fmla="*/ 947585 h 1147005"/>
                          <a:gd name="connsiteX45" fmla="*/ 621705 w 1899013"/>
                          <a:gd name="connsiteY45" fmla="*/ 937310 h 1147005"/>
                          <a:gd name="connsiteX46" fmla="*/ 631946 w 1899013"/>
                          <a:gd name="connsiteY46" fmla="*/ 936915 h 1147005"/>
                          <a:gd name="connsiteX47" fmla="*/ 655938 w 1899013"/>
                          <a:gd name="connsiteY47" fmla="*/ 929280 h 1147005"/>
                          <a:gd name="connsiteX48" fmla="*/ 686804 w 1899013"/>
                          <a:gd name="connsiteY48" fmla="*/ 926602 h 1147005"/>
                          <a:gd name="connsiteX49" fmla="*/ 715379 w 1899013"/>
                          <a:gd name="connsiteY49" fmla="*/ 902987 h 1147005"/>
                          <a:gd name="connsiteX50" fmla="*/ 784346 w 1899013"/>
                          <a:gd name="connsiteY50" fmla="*/ 895350 h 1147005"/>
                          <a:gd name="connsiteX51" fmla="*/ 831971 w 1899013"/>
                          <a:gd name="connsiteY51" fmla="*/ 866775 h 1147005"/>
                          <a:gd name="connsiteX52" fmla="*/ 1089146 w 1899013"/>
                          <a:gd name="connsiteY52" fmla="*/ 866775 h 1147005"/>
                          <a:gd name="connsiteX53" fmla="*/ 1089146 w 1899013"/>
                          <a:gd name="connsiteY53" fmla="*/ 990600 h 1147005"/>
                          <a:gd name="connsiteX54" fmla="*/ 1089146 w 1899013"/>
                          <a:gd name="connsiteY54" fmla="*/ 1021110 h 1147005"/>
                          <a:gd name="connsiteX55" fmla="*/ 1104386 w 1899013"/>
                          <a:gd name="connsiteY55" fmla="*/ 1057275 h 1147005"/>
                          <a:gd name="connsiteX56" fmla="*/ 1155821 w 1899013"/>
                          <a:gd name="connsiteY56" fmla="*/ 1140840 h 1147005"/>
                          <a:gd name="connsiteX57" fmla="*/ 1193921 w 1899013"/>
                          <a:gd name="connsiteY57" fmla="*/ 1019175 h 1147005"/>
                          <a:gd name="connsiteX58" fmla="*/ 1174871 w 1899013"/>
                          <a:gd name="connsiteY58" fmla="*/ 990600 h 1147005"/>
                          <a:gd name="connsiteX59" fmla="*/ 1193921 w 1899013"/>
                          <a:gd name="connsiteY59" fmla="*/ 1047750 h 1147005"/>
                          <a:gd name="connsiteX60" fmla="*/ 1247261 w 1899013"/>
                          <a:gd name="connsiteY60" fmla="*/ 1116473 h 1147005"/>
                          <a:gd name="connsiteX61" fmla="*/ 1317746 w 1899013"/>
                          <a:gd name="connsiteY61" fmla="*/ 1143000 h 1147005"/>
                          <a:gd name="connsiteX62" fmla="*/ 1289171 w 1899013"/>
                          <a:gd name="connsiteY62" fmla="*/ 1009650 h 1147005"/>
                          <a:gd name="connsiteX63" fmla="*/ 1270121 w 1899013"/>
                          <a:gd name="connsiteY63" fmla="*/ 981075 h 1147005"/>
                          <a:gd name="connsiteX64" fmla="*/ 1289171 w 1899013"/>
                          <a:gd name="connsiteY64" fmla="*/ 876300 h 1147005"/>
                          <a:gd name="connsiteX65" fmla="*/ 1376527 w 1899013"/>
                          <a:gd name="connsiteY65" fmla="*/ 895616 h 1147005"/>
                          <a:gd name="connsiteX66" fmla="*/ 1500626 w 1899013"/>
                          <a:gd name="connsiteY66" fmla="*/ 912427 h 1147005"/>
                          <a:gd name="connsiteX67" fmla="*/ 1651121 w 1899013"/>
                          <a:gd name="connsiteY67" fmla="*/ 885825 h 1147005"/>
                          <a:gd name="connsiteX68" fmla="*/ 1746371 w 1899013"/>
                          <a:gd name="connsiteY68" fmla="*/ 838200 h 1147005"/>
                          <a:gd name="connsiteX69" fmla="*/ 1774946 w 1899013"/>
                          <a:gd name="connsiteY69" fmla="*/ 828675 h 1147005"/>
                          <a:gd name="connsiteX70" fmla="*/ 1813046 w 1899013"/>
                          <a:gd name="connsiteY70" fmla="*/ 771525 h 1147005"/>
                          <a:gd name="connsiteX71" fmla="*/ 1832096 w 1899013"/>
                          <a:gd name="connsiteY71" fmla="*/ 742950 h 1147005"/>
                          <a:gd name="connsiteX72" fmla="*/ 1841621 w 1899013"/>
                          <a:gd name="connsiteY72" fmla="*/ 704850 h 1147005"/>
                          <a:gd name="connsiteX73" fmla="*/ 1822571 w 1899013"/>
                          <a:gd name="connsiteY73" fmla="*/ 466725 h 1147005"/>
                          <a:gd name="connsiteX74" fmla="*/ 1813046 w 1899013"/>
                          <a:gd name="connsiteY74" fmla="*/ 438150 h 1147005"/>
                          <a:gd name="connsiteX75" fmla="*/ 1795901 w 1899013"/>
                          <a:gd name="connsiteY75" fmla="*/ 401947 h 1147005"/>
                          <a:gd name="connsiteX76" fmla="*/ 1774946 w 1899013"/>
                          <a:gd name="connsiteY76" fmla="*/ 371475 h 1147005"/>
                          <a:gd name="connsiteX77" fmla="*/ 1774946 w 1899013"/>
                          <a:gd name="connsiteY77" fmla="*/ 190500 h 1147005"/>
                          <a:gd name="connsiteX78" fmla="*/ 1793996 w 1899013"/>
                          <a:gd name="connsiteY78" fmla="*/ 161925 h 1147005"/>
                          <a:gd name="connsiteX79" fmla="*/ 1822571 w 1899013"/>
                          <a:gd name="connsiteY79" fmla="*/ 142875 h 1147005"/>
                          <a:gd name="connsiteX80" fmla="*/ 1860671 w 1899013"/>
                          <a:gd name="connsiteY80" fmla="*/ 114300 h 1147005"/>
                          <a:gd name="connsiteX81" fmla="*/ 1898771 w 1899013"/>
                          <a:gd name="connsiteY81" fmla="*/ 95250 h 1147005"/>
                          <a:gd name="connsiteX82" fmla="*/ 1851146 w 1899013"/>
                          <a:gd name="connsiteY82" fmla="*/ 51457 h 1147005"/>
                          <a:gd name="connsiteX0" fmla="*/ 1851146 w 1899013"/>
                          <a:gd name="connsiteY0" fmla="*/ 51457 h 1348565"/>
                          <a:gd name="connsiteX1" fmla="*/ 1860671 w 1899013"/>
                          <a:gd name="connsiteY1" fmla="*/ 57150 h 1348565"/>
                          <a:gd name="connsiteX2" fmla="*/ 1784471 w 1899013"/>
                          <a:gd name="connsiteY2" fmla="*/ 9562 h 1348565"/>
                          <a:gd name="connsiteX3" fmla="*/ 1717796 w 1899013"/>
                          <a:gd name="connsiteY3" fmla="*/ 0 h 1348565"/>
                          <a:gd name="connsiteX4" fmla="*/ 1670171 w 1899013"/>
                          <a:gd name="connsiteY4" fmla="*/ 9525 h 1348565"/>
                          <a:gd name="connsiteX5" fmla="*/ 1641596 w 1899013"/>
                          <a:gd name="connsiteY5" fmla="*/ 38100 h 1348565"/>
                          <a:gd name="connsiteX6" fmla="*/ 1611116 w 1899013"/>
                          <a:gd name="connsiteY6" fmla="*/ 74378 h 1348565"/>
                          <a:gd name="connsiteX7" fmla="*/ 1584446 w 1899013"/>
                          <a:gd name="connsiteY7" fmla="*/ 104775 h 1348565"/>
                          <a:gd name="connsiteX8" fmla="*/ 1574921 w 1899013"/>
                          <a:gd name="connsiteY8" fmla="*/ 142875 h 1348565"/>
                          <a:gd name="connsiteX9" fmla="*/ 1555871 w 1899013"/>
                          <a:gd name="connsiteY9" fmla="*/ 171450 h 1348565"/>
                          <a:gd name="connsiteX10" fmla="*/ 1527296 w 1899013"/>
                          <a:gd name="connsiteY10" fmla="*/ 219075 h 1348565"/>
                          <a:gd name="connsiteX11" fmla="*/ 1510151 w 1899013"/>
                          <a:gd name="connsiteY11" fmla="*/ 236265 h 1348565"/>
                          <a:gd name="connsiteX12" fmla="*/ 1479671 w 1899013"/>
                          <a:gd name="connsiteY12" fmla="*/ 276225 h 1348565"/>
                          <a:gd name="connsiteX13" fmla="*/ 1403471 w 1899013"/>
                          <a:gd name="connsiteY13" fmla="*/ 361950 h 1348565"/>
                          <a:gd name="connsiteX14" fmla="*/ 1374896 w 1899013"/>
                          <a:gd name="connsiteY14" fmla="*/ 371475 h 1348565"/>
                          <a:gd name="connsiteX15" fmla="*/ 1317746 w 1899013"/>
                          <a:gd name="connsiteY15" fmla="*/ 409575 h 1348565"/>
                          <a:gd name="connsiteX16" fmla="*/ 1289171 w 1899013"/>
                          <a:gd name="connsiteY16" fmla="*/ 428625 h 1348565"/>
                          <a:gd name="connsiteX17" fmla="*/ 1184396 w 1899013"/>
                          <a:gd name="connsiteY17" fmla="*/ 466725 h 1348565"/>
                          <a:gd name="connsiteX18" fmla="*/ 879596 w 1899013"/>
                          <a:gd name="connsiteY18" fmla="*/ 457200 h 1348565"/>
                          <a:gd name="connsiteX19" fmla="*/ 856736 w 1899013"/>
                          <a:gd name="connsiteY19" fmla="*/ 445778 h 1348565"/>
                          <a:gd name="connsiteX20" fmla="*/ 793871 w 1899013"/>
                          <a:gd name="connsiteY20" fmla="*/ 409575 h 1348565"/>
                          <a:gd name="connsiteX21" fmla="*/ 755771 w 1899013"/>
                          <a:gd name="connsiteY21" fmla="*/ 371475 h 1348565"/>
                          <a:gd name="connsiteX22" fmla="*/ 746246 w 1899013"/>
                          <a:gd name="connsiteY22" fmla="*/ 342900 h 1348565"/>
                          <a:gd name="connsiteX23" fmla="*/ 727196 w 1899013"/>
                          <a:gd name="connsiteY23" fmla="*/ 304800 h 1348565"/>
                          <a:gd name="connsiteX24" fmla="*/ 670046 w 1899013"/>
                          <a:gd name="connsiteY24" fmla="*/ 228600 h 1348565"/>
                          <a:gd name="connsiteX25" fmla="*/ 641471 w 1899013"/>
                          <a:gd name="connsiteY25" fmla="*/ 219075 h 1348565"/>
                          <a:gd name="connsiteX26" fmla="*/ 612896 w 1899013"/>
                          <a:gd name="connsiteY26" fmla="*/ 161925 h 1348565"/>
                          <a:gd name="connsiteX27" fmla="*/ 584321 w 1899013"/>
                          <a:gd name="connsiteY27" fmla="*/ 152400 h 1348565"/>
                          <a:gd name="connsiteX28" fmla="*/ 510026 w 1899013"/>
                          <a:gd name="connsiteY28" fmla="*/ 142950 h 1348565"/>
                          <a:gd name="connsiteX29" fmla="*/ 403346 w 1899013"/>
                          <a:gd name="connsiteY29" fmla="*/ 209550 h 1348565"/>
                          <a:gd name="connsiteX30" fmla="*/ 336671 w 1899013"/>
                          <a:gd name="connsiteY30" fmla="*/ 285750 h 1348565"/>
                          <a:gd name="connsiteX31" fmla="*/ 319526 w 1899013"/>
                          <a:gd name="connsiteY31" fmla="*/ 312428 h 1348565"/>
                          <a:gd name="connsiteX32" fmla="*/ 308096 w 1899013"/>
                          <a:gd name="connsiteY32" fmla="*/ 342900 h 1348565"/>
                          <a:gd name="connsiteX33" fmla="*/ 279521 w 1899013"/>
                          <a:gd name="connsiteY33" fmla="*/ 390525 h 1348565"/>
                          <a:gd name="connsiteX34" fmla="*/ 258566 w 1899013"/>
                          <a:gd name="connsiteY34" fmla="*/ 451545 h 1348565"/>
                          <a:gd name="connsiteX35" fmla="*/ 260471 w 1899013"/>
                          <a:gd name="connsiteY35" fmla="*/ 495300 h 1348565"/>
                          <a:gd name="connsiteX36" fmla="*/ 210411 w 1899013"/>
                          <a:gd name="connsiteY36" fmla="*/ 674863 h 1348565"/>
                          <a:gd name="connsiteX37" fmla="*/ 169876 w 1899013"/>
                          <a:gd name="connsiteY37" fmla="*/ 739962 h 1348565"/>
                          <a:gd name="connsiteX38" fmla="*/ 117525 w 1899013"/>
                          <a:gd name="connsiteY38" fmla="*/ 768537 h 1348565"/>
                          <a:gd name="connsiteX39" fmla="*/ 57467 w 1899013"/>
                          <a:gd name="connsiteY39" fmla="*/ 827200 h 1348565"/>
                          <a:gd name="connsiteX40" fmla="*/ 29436 w 1899013"/>
                          <a:gd name="connsiteY40" fmla="*/ 883625 h 1348565"/>
                          <a:gd name="connsiteX41" fmla="*/ 399536 w 1899013"/>
                          <a:gd name="connsiteY41" fmla="*/ 971550 h 1348565"/>
                          <a:gd name="connsiteX42" fmla="*/ 482339 w 1899013"/>
                          <a:gd name="connsiteY42" fmla="*/ 982257 h 1348565"/>
                          <a:gd name="connsiteX43" fmla="*/ 518148 w 1899013"/>
                          <a:gd name="connsiteY43" fmla="*/ 968937 h 1348565"/>
                          <a:gd name="connsiteX44" fmla="*/ 573306 w 1899013"/>
                          <a:gd name="connsiteY44" fmla="*/ 947585 h 1348565"/>
                          <a:gd name="connsiteX45" fmla="*/ 621705 w 1899013"/>
                          <a:gd name="connsiteY45" fmla="*/ 937310 h 1348565"/>
                          <a:gd name="connsiteX46" fmla="*/ 631946 w 1899013"/>
                          <a:gd name="connsiteY46" fmla="*/ 936915 h 1348565"/>
                          <a:gd name="connsiteX47" fmla="*/ 655938 w 1899013"/>
                          <a:gd name="connsiteY47" fmla="*/ 929280 h 1348565"/>
                          <a:gd name="connsiteX48" fmla="*/ 686804 w 1899013"/>
                          <a:gd name="connsiteY48" fmla="*/ 926602 h 1348565"/>
                          <a:gd name="connsiteX49" fmla="*/ 715379 w 1899013"/>
                          <a:gd name="connsiteY49" fmla="*/ 902987 h 1348565"/>
                          <a:gd name="connsiteX50" fmla="*/ 784346 w 1899013"/>
                          <a:gd name="connsiteY50" fmla="*/ 895350 h 1348565"/>
                          <a:gd name="connsiteX51" fmla="*/ 831971 w 1899013"/>
                          <a:gd name="connsiteY51" fmla="*/ 866775 h 1348565"/>
                          <a:gd name="connsiteX52" fmla="*/ 1089146 w 1899013"/>
                          <a:gd name="connsiteY52" fmla="*/ 866775 h 1348565"/>
                          <a:gd name="connsiteX53" fmla="*/ 1089146 w 1899013"/>
                          <a:gd name="connsiteY53" fmla="*/ 990600 h 1348565"/>
                          <a:gd name="connsiteX54" fmla="*/ 1089146 w 1899013"/>
                          <a:gd name="connsiteY54" fmla="*/ 1021110 h 1348565"/>
                          <a:gd name="connsiteX55" fmla="*/ 1104386 w 1899013"/>
                          <a:gd name="connsiteY55" fmla="*/ 1057275 h 1348565"/>
                          <a:gd name="connsiteX56" fmla="*/ 1160405 w 1899013"/>
                          <a:gd name="connsiteY56" fmla="*/ 1348565 h 1348565"/>
                          <a:gd name="connsiteX57" fmla="*/ 1193921 w 1899013"/>
                          <a:gd name="connsiteY57" fmla="*/ 1019175 h 1348565"/>
                          <a:gd name="connsiteX58" fmla="*/ 1174871 w 1899013"/>
                          <a:gd name="connsiteY58" fmla="*/ 990600 h 1348565"/>
                          <a:gd name="connsiteX59" fmla="*/ 1193921 w 1899013"/>
                          <a:gd name="connsiteY59" fmla="*/ 1047750 h 1348565"/>
                          <a:gd name="connsiteX60" fmla="*/ 1247261 w 1899013"/>
                          <a:gd name="connsiteY60" fmla="*/ 1116473 h 1348565"/>
                          <a:gd name="connsiteX61" fmla="*/ 1317746 w 1899013"/>
                          <a:gd name="connsiteY61" fmla="*/ 1143000 h 1348565"/>
                          <a:gd name="connsiteX62" fmla="*/ 1289171 w 1899013"/>
                          <a:gd name="connsiteY62" fmla="*/ 1009650 h 1348565"/>
                          <a:gd name="connsiteX63" fmla="*/ 1270121 w 1899013"/>
                          <a:gd name="connsiteY63" fmla="*/ 981075 h 1348565"/>
                          <a:gd name="connsiteX64" fmla="*/ 1289171 w 1899013"/>
                          <a:gd name="connsiteY64" fmla="*/ 876300 h 1348565"/>
                          <a:gd name="connsiteX65" fmla="*/ 1376527 w 1899013"/>
                          <a:gd name="connsiteY65" fmla="*/ 895616 h 1348565"/>
                          <a:gd name="connsiteX66" fmla="*/ 1500626 w 1899013"/>
                          <a:gd name="connsiteY66" fmla="*/ 912427 h 1348565"/>
                          <a:gd name="connsiteX67" fmla="*/ 1651121 w 1899013"/>
                          <a:gd name="connsiteY67" fmla="*/ 885825 h 1348565"/>
                          <a:gd name="connsiteX68" fmla="*/ 1746371 w 1899013"/>
                          <a:gd name="connsiteY68" fmla="*/ 838200 h 1348565"/>
                          <a:gd name="connsiteX69" fmla="*/ 1774946 w 1899013"/>
                          <a:gd name="connsiteY69" fmla="*/ 828675 h 1348565"/>
                          <a:gd name="connsiteX70" fmla="*/ 1813046 w 1899013"/>
                          <a:gd name="connsiteY70" fmla="*/ 771525 h 1348565"/>
                          <a:gd name="connsiteX71" fmla="*/ 1832096 w 1899013"/>
                          <a:gd name="connsiteY71" fmla="*/ 742950 h 1348565"/>
                          <a:gd name="connsiteX72" fmla="*/ 1841621 w 1899013"/>
                          <a:gd name="connsiteY72" fmla="*/ 704850 h 1348565"/>
                          <a:gd name="connsiteX73" fmla="*/ 1822571 w 1899013"/>
                          <a:gd name="connsiteY73" fmla="*/ 466725 h 1348565"/>
                          <a:gd name="connsiteX74" fmla="*/ 1813046 w 1899013"/>
                          <a:gd name="connsiteY74" fmla="*/ 438150 h 1348565"/>
                          <a:gd name="connsiteX75" fmla="*/ 1795901 w 1899013"/>
                          <a:gd name="connsiteY75" fmla="*/ 401947 h 1348565"/>
                          <a:gd name="connsiteX76" fmla="*/ 1774946 w 1899013"/>
                          <a:gd name="connsiteY76" fmla="*/ 371475 h 1348565"/>
                          <a:gd name="connsiteX77" fmla="*/ 1774946 w 1899013"/>
                          <a:gd name="connsiteY77" fmla="*/ 190500 h 1348565"/>
                          <a:gd name="connsiteX78" fmla="*/ 1793996 w 1899013"/>
                          <a:gd name="connsiteY78" fmla="*/ 161925 h 1348565"/>
                          <a:gd name="connsiteX79" fmla="*/ 1822571 w 1899013"/>
                          <a:gd name="connsiteY79" fmla="*/ 142875 h 1348565"/>
                          <a:gd name="connsiteX80" fmla="*/ 1860671 w 1899013"/>
                          <a:gd name="connsiteY80" fmla="*/ 114300 h 1348565"/>
                          <a:gd name="connsiteX81" fmla="*/ 1898771 w 1899013"/>
                          <a:gd name="connsiteY81" fmla="*/ 95250 h 1348565"/>
                          <a:gd name="connsiteX82" fmla="*/ 1851146 w 1899013"/>
                          <a:gd name="connsiteY82" fmla="*/ 51457 h 1348565"/>
                          <a:gd name="connsiteX0" fmla="*/ 1851146 w 1899013"/>
                          <a:gd name="connsiteY0" fmla="*/ 51457 h 1385754"/>
                          <a:gd name="connsiteX1" fmla="*/ 1860671 w 1899013"/>
                          <a:gd name="connsiteY1" fmla="*/ 57150 h 1385754"/>
                          <a:gd name="connsiteX2" fmla="*/ 1784471 w 1899013"/>
                          <a:gd name="connsiteY2" fmla="*/ 9562 h 1385754"/>
                          <a:gd name="connsiteX3" fmla="*/ 1717796 w 1899013"/>
                          <a:gd name="connsiteY3" fmla="*/ 0 h 1385754"/>
                          <a:gd name="connsiteX4" fmla="*/ 1670171 w 1899013"/>
                          <a:gd name="connsiteY4" fmla="*/ 9525 h 1385754"/>
                          <a:gd name="connsiteX5" fmla="*/ 1641596 w 1899013"/>
                          <a:gd name="connsiteY5" fmla="*/ 38100 h 1385754"/>
                          <a:gd name="connsiteX6" fmla="*/ 1611116 w 1899013"/>
                          <a:gd name="connsiteY6" fmla="*/ 74378 h 1385754"/>
                          <a:gd name="connsiteX7" fmla="*/ 1584446 w 1899013"/>
                          <a:gd name="connsiteY7" fmla="*/ 104775 h 1385754"/>
                          <a:gd name="connsiteX8" fmla="*/ 1574921 w 1899013"/>
                          <a:gd name="connsiteY8" fmla="*/ 142875 h 1385754"/>
                          <a:gd name="connsiteX9" fmla="*/ 1555871 w 1899013"/>
                          <a:gd name="connsiteY9" fmla="*/ 171450 h 1385754"/>
                          <a:gd name="connsiteX10" fmla="*/ 1527296 w 1899013"/>
                          <a:gd name="connsiteY10" fmla="*/ 219075 h 1385754"/>
                          <a:gd name="connsiteX11" fmla="*/ 1510151 w 1899013"/>
                          <a:gd name="connsiteY11" fmla="*/ 236265 h 1385754"/>
                          <a:gd name="connsiteX12" fmla="*/ 1479671 w 1899013"/>
                          <a:gd name="connsiteY12" fmla="*/ 276225 h 1385754"/>
                          <a:gd name="connsiteX13" fmla="*/ 1403471 w 1899013"/>
                          <a:gd name="connsiteY13" fmla="*/ 361950 h 1385754"/>
                          <a:gd name="connsiteX14" fmla="*/ 1374896 w 1899013"/>
                          <a:gd name="connsiteY14" fmla="*/ 371475 h 1385754"/>
                          <a:gd name="connsiteX15" fmla="*/ 1317746 w 1899013"/>
                          <a:gd name="connsiteY15" fmla="*/ 409575 h 1385754"/>
                          <a:gd name="connsiteX16" fmla="*/ 1289171 w 1899013"/>
                          <a:gd name="connsiteY16" fmla="*/ 428625 h 1385754"/>
                          <a:gd name="connsiteX17" fmla="*/ 1184396 w 1899013"/>
                          <a:gd name="connsiteY17" fmla="*/ 466725 h 1385754"/>
                          <a:gd name="connsiteX18" fmla="*/ 879596 w 1899013"/>
                          <a:gd name="connsiteY18" fmla="*/ 457200 h 1385754"/>
                          <a:gd name="connsiteX19" fmla="*/ 856736 w 1899013"/>
                          <a:gd name="connsiteY19" fmla="*/ 445778 h 1385754"/>
                          <a:gd name="connsiteX20" fmla="*/ 793871 w 1899013"/>
                          <a:gd name="connsiteY20" fmla="*/ 409575 h 1385754"/>
                          <a:gd name="connsiteX21" fmla="*/ 755771 w 1899013"/>
                          <a:gd name="connsiteY21" fmla="*/ 371475 h 1385754"/>
                          <a:gd name="connsiteX22" fmla="*/ 746246 w 1899013"/>
                          <a:gd name="connsiteY22" fmla="*/ 342900 h 1385754"/>
                          <a:gd name="connsiteX23" fmla="*/ 727196 w 1899013"/>
                          <a:gd name="connsiteY23" fmla="*/ 304800 h 1385754"/>
                          <a:gd name="connsiteX24" fmla="*/ 670046 w 1899013"/>
                          <a:gd name="connsiteY24" fmla="*/ 228600 h 1385754"/>
                          <a:gd name="connsiteX25" fmla="*/ 641471 w 1899013"/>
                          <a:gd name="connsiteY25" fmla="*/ 219075 h 1385754"/>
                          <a:gd name="connsiteX26" fmla="*/ 612896 w 1899013"/>
                          <a:gd name="connsiteY26" fmla="*/ 161925 h 1385754"/>
                          <a:gd name="connsiteX27" fmla="*/ 584321 w 1899013"/>
                          <a:gd name="connsiteY27" fmla="*/ 152400 h 1385754"/>
                          <a:gd name="connsiteX28" fmla="*/ 510026 w 1899013"/>
                          <a:gd name="connsiteY28" fmla="*/ 142950 h 1385754"/>
                          <a:gd name="connsiteX29" fmla="*/ 403346 w 1899013"/>
                          <a:gd name="connsiteY29" fmla="*/ 209550 h 1385754"/>
                          <a:gd name="connsiteX30" fmla="*/ 336671 w 1899013"/>
                          <a:gd name="connsiteY30" fmla="*/ 285750 h 1385754"/>
                          <a:gd name="connsiteX31" fmla="*/ 319526 w 1899013"/>
                          <a:gd name="connsiteY31" fmla="*/ 312428 h 1385754"/>
                          <a:gd name="connsiteX32" fmla="*/ 308096 w 1899013"/>
                          <a:gd name="connsiteY32" fmla="*/ 342900 h 1385754"/>
                          <a:gd name="connsiteX33" fmla="*/ 279521 w 1899013"/>
                          <a:gd name="connsiteY33" fmla="*/ 390525 h 1385754"/>
                          <a:gd name="connsiteX34" fmla="*/ 258566 w 1899013"/>
                          <a:gd name="connsiteY34" fmla="*/ 451545 h 1385754"/>
                          <a:gd name="connsiteX35" fmla="*/ 260471 w 1899013"/>
                          <a:gd name="connsiteY35" fmla="*/ 495300 h 1385754"/>
                          <a:gd name="connsiteX36" fmla="*/ 210411 w 1899013"/>
                          <a:gd name="connsiteY36" fmla="*/ 674863 h 1385754"/>
                          <a:gd name="connsiteX37" fmla="*/ 169876 w 1899013"/>
                          <a:gd name="connsiteY37" fmla="*/ 739962 h 1385754"/>
                          <a:gd name="connsiteX38" fmla="*/ 117525 w 1899013"/>
                          <a:gd name="connsiteY38" fmla="*/ 768537 h 1385754"/>
                          <a:gd name="connsiteX39" fmla="*/ 57467 w 1899013"/>
                          <a:gd name="connsiteY39" fmla="*/ 827200 h 1385754"/>
                          <a:gd name="connsiteX40" fmla="*/ 29436 w 1899013"/>
                          <a:gd name="connsiteY40" fmla="*/ 883625 h 1385754"/>
                          <a:gd name="connsiteX41" fmla="*/ 399536 w 1899013"/>
                          <a:gd name="connsiteY41" fmla="*/ 971550 h 1385754"/>
                          <a:gd name="connsiteX42" fmla="*/ 482339 w 1899013"/>
                          <a:gd name="connsiteY42" fmla="*/ 982257 h 1385754"/>
                          <a:gd name="connsiteX43" fmla="*/ 518148 w 1899013"/>
                          <a:gd name="connsiteY43" fmla="*/ 968937 h 1385754"/>
                          <a:gd name="connsiteX44" fmla="*/ 573306 w 1899013"/>
                          <a:gd name="connsiteY44" fmla="*/ 947585 h 1385754"/>
                          <a:gd name="connsiteX45" fmla="*/ 621705 w 1899013"/>
                          <a:gd name="connsiteY45" fmla="*/ 937310 h 1385754"/>
                          <a:gd name="connsiteX46" fmla="*/ 631946 w 1899013"/>
                          <a:gd name="connsiteY46" fmla="*/ 936915 h 1385754"/>
                          <a:gd name="connsiteX47" fmla="*/ 655938 w 1899013"/>
                          <a:gd name="connsiteY47" fmla="*/ 929280 h 1385754"/>
                          <a:gd name="connsiteX48" fmla="*/ 686804 w 1899013"/>
                          <a:gd name="connsiteY48" fmla="*/ 926602 h 1385754"/>
                          <a:gd name="connsiteX49" fmla="*/ 715379 w 1899013"/>
                          <a:gd name="connsiteY49" fmla="*/ 902987 h 1385754"/>
                          <a:gd name="connsiteX50" fmla="*/ 784346 w 1899013"/>
                          <a:gd name="connsiteY50" fmla="*/ 895350 h 1385754"/>
                          <a:gd name="connsiteX51" fmla="*/ 831971 w 1899013"/>
                          <a:gd name="connsiteY51" fmla="*/ 866775 h 1385754"/>
                          <a:gd name="connsiteX52" fmla="*/ 1089146 w 1899013"/>
                          <a:gd name="connsiteY52" fmla="*/ 866775 h 1385754"/>
                          <a:gd name="connsiteX53" fmla="*/ 1089146 w 1899013"/>
                          <a:gd name="connsiteY53" fmla="*/ 990600 h 1385754"/>
                          <a:gd name="connsiteX54" fmla="*/ 1089146 w 1899013"/>
                          <a:gd name="connsiteY54" fmla="*/ 1021110 h 1385754"/>
                          <a:gd name="connsiteX55" fmla="*/ 1104386 w 1899013"/>
                          <a:gd name="connsiteY55" fmla="*/ 1057275 h 1385754"/>
                          <a:gd name="connsiteX56" fmla="*/ 1160405 w 1899013"/>
                          <a:gd name="connsiteY56" fmla="*/ 1348565 h 1385754"/>
                          <a:gd name="connsiteX57" fmla="*/ 1193921 w 1899013"/>
                          <a:gd name="connsiteY57" fmla="*/ 1019175 h 1385754"/>
                          <a:gd name="connsiteX58" fmla="*/ 1174871 w 1899013"/>
                          <a:gd name="connsiteY58" fmla="*/ 990600 h 1385754"/>
                          <a:gd name="connsiteX59" fmla="*/ 1193921 w 1899013"/>
                          <a:gd name="connsiteY59" fmla="*/ 1047750 h 1385754"/>
                          <a:gd name="connsiteX60" fmla="*/ 1247261 w 1899013"/>
                          <a:gd name="connsiteY60" fmla="*/ 1116473 h 1385754"/>
                          <a:gd name="connsiteX61" fmla="*/ 1315454 w 1899013"/>
                          <a:gd name="connsiteY61" fmla="*/ 1384966 h 1385754"/>
                          <a:gd name="connsiteX62" fmla="*/ 1289171 w 1899013"/>
                          <a:gd name="connsiteY62" fmla="*/ 1009650 h 1385754"/>
                          <a:gd name="connsiteX63" fmla="*/ 1270121 w 1899013"/>
                          <a:gd name="connsiteY63" fmla="*/ 981075 h 1385754"/>
                          <a:gd name="connsiteX64" fmla="*/ 1289171 w 1899013"/>
                          <a:gd name="connsiteY64" fmla="*/ 876300 h 1385754"/>
                          <a:gd name="connsiteX65" fmla="*/ 1376527 w 1899013"/>
                          <a:gd name="connsiteY65" fmla="*/ 895616 h 1385754"/>
                          <a:gd name="connsiteX66" fmla="*/ 1500626 w 1899013"/>
                          <a:gd name="connsiteY66" fmla="*/ 912427 h 1385754"/>
                          <a:gd name="connsiteX67" fmla="*/ 1651121 w 1899013"/>
                          <a:gd name="connsiteY67" fmla="*/ 885825 h 1385754"/>
                          <a:gd name="connsiteX68" fmla="*/ 1746371 w 1899013"/>
                          <a:gd name="connsiteY68" fmla="*/ 838200 h 1385754"/>
                          <a:gd name="connsiteX69" fmla="*/ 1774946 w 1899013"/>
                          <a:gd name="connsiteY69" fmla="*/ 828675 h 1385754"/>
                          <a:gd name="connsiteX70" fmla="*/ 1813046 w 1899013"/>
                          <a:gd name="connsiteY70" fmla="*/ 771525 h 1385754"/>
                          <a:gd name="connsiteX71" fmla="*/ 1832096 w 1899013"/>
                          <a:gd name="connsiteY71" fmla="*/ 742950 h 1385754"/>
                          <a:gd name="connsiteX72" fmla="*/ 1841621 w 1899013"/>
                          <a:gd name="connsiteY72" fmla="*/ 704850 h 1385754"/>
                          <a:gd name="connsiteX73" fmla="*/ 1822571 w 1899013"/>
                          <a:gd name="connsiteY73" fmla="*/ 466725 h 1385754"/>
                          <a:gd name="connsiteX74" fmla="*/ 1813046 w 1899013"/>
                          <a:gd name="connsiteY74" fmla="*/ 438150 h 1385754"/>
                          <a:gd name="connsiteX75" fmla="*/ 1795901 w 1899013"/>
                          <a:gd name="connsiteY75" fmla="*/ 401947 h 1385754"/>
                          <a:gd name="connsiteX76" fmla="*/ 1774946 w 1899013"/>
                          <a:gd name="connsiteY76" fmla="*/ 371475 h 1385754"/>
                          <a:gd name="connsiteX77" fmla="*/ 1774946 w 1899013"/>
                          <a:gd name="connsiteY77" fmla="*/ 190500 h 1385754"/>
                          <a:gd name="connsiteX78" fmla="*/ 1793996 w 1899013"/>
                          <a:gd name="connsiteY78" fmla="*/ 161925 h 1385754"/>
                          <a:gd name="connsiteX79" fmla="*/ 1822571 w 1899013"/>
                          <a:gd name="connsiteY79" fmla="*/ 142875 h 1385754"/>
                          <a:gd name="connsiteX80" fmla="*/ 1860671 w 1899013"/>
                          <a:gd name="connsiteY80" fmla="*/ 114300 h 1385754"/>
                          <a:gd name="connsiteX81" fmla="*/ 1898771 w 1899013"/>
                          <a:gd name="connsiteY81" fmla="*/ 95250 h 1385754"/>
                          <a:gd name="connsiteX82" fmla="*/ 1851146 w 1899013"/>
                          <a:gd name="connsiteY82" fmla="*/ 51457 h 1385754"/>
                          <a:gd name="connsiteX0" fmla="*/ 1851146 w 1899013"/>
                          <a:gd name="connsiteY0" fmla="*/ 51457 h 1385754"/>
                          <a:gd name="connsiteX1" fmla="*/ 1860671 w 1899013"/>
                          <a:gd name="connsiteY1" fmla="*/ 57150 h 1385754"/>
                          <a:gd name="connsiteX2" fmla="*/ 1784471 w 1899013"/>
                          <a:gd name="connsiteY2" fmla="*/ 9562 h 1385754"/>
                          <a:gd name="connsiteX3" fmla="*/ 1717796 w 1899013"/>
                          <a:gd name="connsiteY3" fmla="*/ 0 h 1385754"/>
                          <a:gd name="connsiteX4" fmla="*/ 1670171 w 1899013"/>
                          <a:gd name="connsiteY4" fmla="*/ 9525 h 1385754"/>
                          <a:gd name="connsiteX5" fmla="*/ 1641596 w 1899013"/>
                          <a:gd name="connsiteY5" fmla="*/ 38100 h 1385754"/>
                          <a:gd name="connsiteX6" fmla="*/ 1611116 w 1899013"/>
                          <a:gd name="connsiteY6" fmla="*/ 74378 h 1385754"/>
                          <a:gd name="connsiteX7" fmla="*/ 1584446 w 1899013"/>
                          <a:gd name="connsiteY7" fmla="*/ 104775 h 1385754"/>
                          <a:gd name="connsiteX8" fmla="*/ 1574921 w 1899013"/>
                          <a:gd name="connsiteY8" fmla="*/ 142875 h 1385754"/>
                          <a:gd name="connsiteX9" fmla="*/ 1555871 w 1899013"/>
                          <a:gd name="connsiteY9" fmla="*/ 171450 h 1385754"/>
                          <a:gd name="connsiteX10" fmla="*/ 1527296 w 1899013"/>
                          <a:gd name="connsiteY10" fmla="*/ 219075 h 1385754"/>
                          <a:gd name="connsiteX11" fmla="*/ 1510151 w 1899013"/>
                          <a:gd name="connsiteY11" fmla="*/ 236265 h 1385754"/>
                          <a:gd name="connsiteX12" fmla="*/ 1479671 w 1899013"/>
                          <a:gd name="connsiteY12" fmla="*/ 276225 h 1385754"/>
                          <a:gd name="connsiteX13" fmla="*/ 1403471 w 1899013"/>
                          <a:gd name="connsiteY13" fmla="*/ 361950 h 1385754"/>
                          <a:gd name="connsiteX14" fmla="*/ 1374896 w 1899013"/>
                          <a:gd name="connsiteY14" fmla="*/ 371475 h 1385754"/>
                          <a:gd name="connsiteX15" fmla="*/ 1317746 w 1899013"/>
                          <a:gd name="connsiteY15" fmla="*/ 409575 h 1385754"/>
                          <a:gd name="connsiteX16" fmla="*/ 1289171 w 1899013"/>
                          <a:gd name="connsiteY16" fmla="*/ 428625 h 1385754"/>
                          <a:gd name="connsiteX17" fmla="*/ 1184396 w 1899013"/>
                          <a:gd name="connsiteY17" fmla="*/ 466725 h 1385754"/>
                          <a:gd name="connsiteX18" fmla="*/ 879596 w 1899013"/>
                          <a:gd name="connsiteY18" fmla="*/ 457200 h 1385754"/>
                          <a:gd name="connsiteX19" fmla="*/ 856736 w 1899013"/>
                          <a:gd name="connsiteY19" fmla="*/ 445778 h 1385754"/>
                          <a:gd name="connsiteX20" fmla="*/ 793871 w 1899013"/>
                          <a:gd name="connsiteY20" fmla="*/ 409575 h 1385754"/>
                          <a:gd name="connsiteX21" fmla="*/ 755771 w 1899013"/>
                          <a:gd name="connsiteY21" fmla="*/ 371475 h 1385754"/>
                          <a:gd name="connsiteX22" fmla="*/ 746246 w 1899013"/>
                          <a:gd name="connsiteY22" fmla="*/ 342900 h 1385754"/>
                          <a:gd name="connsiteX23" fmla="*/ 727196 w 1899013"/>
                          <a:gd name="connsiteY23" fmla="*/ 304800 h 1385754"/>
                          <a:gd name="connsiteX24" fmla="*/ 670046 w 1899013"/>
                          <a:gd name="connsiteY24" fmla="*/ 228600 h 1385754"/>
                          <a:gd name="connsiteX25" fmla="*/ 641471 w 1899013"/>
                          <a:gd name="connsiteY25" fmla="*/ 219075 h 1385754"/>
                          <a:gd name="connsiteX26" fmla="*/ 612896 w 1899013"/>
                          <a:gd name="connsiteY26" fmla="*/ 161925 h 1385754"/>
                          <a:gd name="connsiteX27" fmla="*/ 584321 w 1899013"/>
                          <a:gd name="connsiteY27" fmla="*/ 152400 h 1385754"/>
                          <a:gd name="connsiteX28" fmla="*/ 510026 w 1899013"/>
                          <a:gd name="connsiteY28" fmla="*/ 142950 h 1385754"/>
                          <a:gd name="connsiteX29" fmla="*/ 403346 w 1899013"/>
                          <a:gd name="connsiteY29" fmla="*/ 209550 h 1385754"/>
                          <a:gd name="connsiteX30" fmla="*/ 336671 w 1899013"/>
                          <a:gd name="connsiteY30" fmla="*/ 285750 h 1385754"/>
                          <a:gd name="connsiteX31" fmla="*/ 319526 w 1899013"/>
                          <a:gd name="connsiteY31" fmla="*/ 312428 h 1385754"/>
                          <a:gd name="connsiteX32" fmla="*/ 308096 w 1899013"/>
                          <a:gd name="connsiteY32" fmla="*/ 342900 h 1385754"/>
                          <a:gd name="connsiteX33" fmla="*/ 279521 w 1899013"/>
                          <a:gd name="connsiteY33" fmla="*/ 390525 h 1385754"/>
                          <a:gd name="connsiteX34" fmla="*/ 258566 w 1899013"/>
                          <a:gd name="connsiteY34" fmla="*/ 451545 h 1385754"/>
                          <a:gd name="connsiteX35" fmla="*/ 260471 w 1899013"/>
                          <a:gd name="connsiteY35" fmla="*/ 495300 h 1385754"/>
                          <a:gd name="connsiteX36" fmla="*/ 210411 w 1899013"/>
                          <a:gd name="connsiteY36" fmla="*/ 674863 h 1385754"/>
                          <a:gd name="connsiteX37" fmla="*/ 169876 w 1899013"/>
                          <a:gd name="connsiteY37" fmla="*/ 739962 h 1385754"/>
                          <a:gd name="connsiteX38" fmla="*/ 117525 w 1899013"/>
                          <a:gd name="connsiteY38" fmla="*/ 768537 h 1385754"/>
                          <a:gd name="connsiteX39" fmla="*/ 57467 w 1899013"/>
                          <a:gd name="connsiteY39" fmla="*/ 827200 h 1385754"/>
                          <a:gd name="connsiteX40" fmla="*/ 29436 w 1899013"/>
                          <a:gd name="connsiteY40" fmla="*/ 883625 h 1385754"/>
                          <a:gd name="connsiteX41" fmla="*/ 399536 w 1899013"/>
                          <a:gd name="connsiteY41" fmla="*/ 971550 h 1385754"/>
                          <a:gd name="connsiteX42" fmla="*/ 482339 w 1899013"/>
                          <a:gd name="connsiteY42" fmla="*/ 982257 h 1385754"/>
                          <a:gd name="connsiteX43" fmla="*/ 518148 w 1899013"/>
                          <a:gd name="connsiteY43" fmla="*/ 968937 h 1385754"/>
                          <a:gd name="connsiteX44" fmla="*/ 573306 w 1899013"/>
                          <a:gd name="connsiteY44" fmla="*/ 947585 h 1385754"/>
                          <a:gd name="connsiteX45" fmla="*/ 621705 w 1899013"/>
                          <a:gd name="connsiteY45" fmla="*/ 937310 h 1385754"/>
                          <a:gd name="connsiteX46" fmla="*/ 631946 w 1899013"/>
                          <a:gd name="connsiteY46" fmla="*/ 936915 h 1385754"/>
                          <a:gd name="connsiteX47" fmla="*/ 655938 w 1899013"/>
                          <a:gd name="connsiteY47" fmla="*/ 929280 h 1385754"/>
                          <a:gd name="connsiteX48" fmla="*/ 686804 w 1899013"/>
                          <a:gd name="connsiteY48" fmla="*/ 926602 h 1385754"/>
                          <a:gd name="connsiteX49" fmla="*/ 715379 w 1899013"/>
                          <a:gd name="connsiteY49" fmla="*/ 902987 h 1385754"/>
                          <a:gd name="connsiteX50" fmla="*/ 784346 w 1899013"/>
                          <a:gd name="connsiteY50" fmla="*/ 895350 h 1385754"/>
                          <a:gd name="connsiteX51" fmla="*/ 831971 w 1899013"/>
                          <a:gd name="connsiteY51" fmla="*/ 866775 h 1385754"/>
                          <a:gd name="connsiteX52" fmla="*/ 1089146 w 1899013"/>
                          <a:gd name="connsiteY52" fmla="*/ 866775 h 1385754"/>
                          <a:gd name="connsiteX53" fmla="*/ 1089146 w 1899013"/>
                          <a:gd name="connsiteY53" fmla="*/ 990600 h 1385754"/>
                          <a:gd name="connsiteX54" fmla="*/ 1089146 w 1899013"/>
                          <a:gd name="connsiteY54" fmla="*/ 1021110 h 1385754"/>
                          <a:gd name="connsiteX55" fmla="*/ 1104386 w 1899013"/>
                          <a:gd name="connsiteY55" fmla="*/ 1057275 h 1385754"/>
                          <a:gd name="connsiteX56" fmla="*/ 1160405 w 1899013"/>
                          <a:gd name="connsiteY56" fmla="*/ 1348565 h 1385754"/>
                          <a:gd name="connsiteX57" fmla="*/ 1193921 w 1899013"/>
                          <a:gd name="connsiteY57" fmla="*/ 1019175 h 1385754"/>
                          <a:gd name="connsiteX58" fmla="*/ 1174871 w 1899013"/>
                          <a:gd name="connsiteY58" fmla="*/ 990600 h 1385754"/>
                          <a:gd name="connsiteX59" fmla="*/ 1193921 w 1899013"/>
                          <a:gd name="connsiteY59" fmla="*/ 1047750 h 1385754"/>
                          <a:gd name="connsiteX60" fmla="*/ 1247261 w 1899013"/>
                          <a:gd name="connsiteY60" fmla="*/ 1116473 h 1385754"/>
                          <a:gd name="connsiteX61" fmla="*/ 1315454 w 1899013"/>
                          <a:gd name="connsiteY61" fmla="*/ 1384966 h 1385754"/>
                          <a:gd name="connsiteX62" fmla="*/ 1289171 w 1899013"/>
                          <a:gd name="connsiteY62" fmla="*/ 1009650 h 1385754"/>
                          <a:gd name="connsiteX63" fmla="*/ 1270121 w 1899013"/>
                          <a:gd name="connsiteY63" fmla="*/ 981075 h 1385754"/>
                          <a:gd name="connsiteX64" fmla="*/ 1332713 w 1899013"/>
                          <a:gd name="connsiteY64" fmla="*/ 965326 h 1385754"/>
                          <a:gd name="connsiteX65" fmla="*/ 1376527 w 1899013"/>
                          <a:gd name="connsiteY65" fmla="*/ 895616 h 1385754"/>
                          <a:gd name="connsiteX66" fmla="*/ 1500626 w 1899013"/>
                          <a:gd name="connsiteY66" fmla="*/ 912427 h 1385754"/>
                          <a:gd name="connsiteX67" fmla="*/ 1651121 w 1899013"/>
                          <a:gd name="connsiteY67" fmla="*/ 885825 h 1385754"/>
                          <a:gd name="connsiteX68" fmla="*/ 1746371 w 1899013"/>
                          <a:gd name="connsiteY68" fmla="*/ 838200 h 1385754"/>
                          <a:gd name="connsiteX69" fmla="*/ 1774946 w 1899013"/>
                          <a:gd name="connsiteY69" fmla="*/ 828675 h 1385754"/>
                          <a:gd name="connsiteX70" fmla="*/ 1813046 w 1899013"/>
                          <a:gd name="connsiteY70" fmla="*/ 771525 h 1385754"/>
                          <a:gd name="connsiteX71" fmla="*/ 1832096 w 1899013"/>
                          <a:gd name="connsiteY71" fmla="*/ 742950 h 1385754"/>
                          <a:gd name="connsiteX72" fmla="*/ 1841621 w 1899013"/>
                          <a:gd name="connsiteY72" fmla="*/ 704850 h 1385754"/>
                          <a:gd name="connsiteX73" fmla="*/ 1822571 w 1899013"/>
                          <a:gd name="connsiteY73" fmla="*/ 466725 h 1385754"/>
                          <a:gd name="connsiteX74" fmla="*/ 1813046 w 1899013"/>
                          <a:gd name="connsiteY74" fmla="*/ 438150 h 1385754"/>
                          <a:gd name="connsiteX75" fmla="*/ 1795901 w 1899013"/>
                          <a:gd name="connsiteY75" fmla="*/ 401947 h 1385754"/>
                          <a:gd name="connsiteX76" fmla="*/ 1774946 w 1899013"/>
                          <a:gd name="connsiteY76" fmla="*/ 371475 h 1385754"/>
                          <a:gd name="connsiteX77" fmla="*/ 1774946 w 1899013"/>
                          <a:gd name="connsiteY77" fmla="*/ 190500 h 1385754"/>
                          <a:gd name="connsiteX78" fmla="*/ 1793996 w 1899013"/>
                          <a:gd name="connsiteY78" fmla="*/ 161925 h 1385754"/>
                          <a:gd name="connsiteX79" fmla="*/ 1822571 w 1899013"/>
                          <a:gd name="connsiteY79" fmla="*/ 142875 h 1385754"/>
                          <a:gd name="connsiteX80" fmla="*/ 1860671 w 1899013"/>
                          <a:gd name="connsiteY80" fmla="*/ 114300 h 1385754"/>
                          <a:gd name="connsiteX81" fmla="*/ 1898771 w 1899013"/>
                          <a:gd name="connsiteY81" fmla="*/ 95250 h 1385754"/>
                          <a:gd name="connsiteX82" fmla="*/ 1851146 w 1899013"/>
                          <a:gd name="connsiteY82" fmla="*/ 51457 h 1385754"/>
                          <a:gd name="connsiteX0" fmla="*/ 1851146 w 1899013"/>
                          <a:gd name="connsiteY0" fmla="*/ 51457 h 1385754"/>
                          <a:gd name="connsiteX1" fmla="*/ 1860671 w 1899013"/>
                          <a:gd name="connsiteY1" fmla="*/ 57150 h 1385754"/>
                          <a:gd name="connsiteX2" fmla="*/ 1784471 w 1899013"/>
                          <a:gd name="connsiteY2" fmla="*/ 9562 h 1385754"/>
                          <a:gd name="connsiteX3" fmla="*/ 1717796 w 1899013"/>
                          <a:gd name="connsiteY3" fmla="*/ 0 h 1385754"/>
                          <a:gd name="connsiteX4" fmla="*/ 1670171 w 1899013"/>
                          <a:gd name="connsiteY4" fmla="*/ 9525 h 1385754"/>
                          <a:gd name="connsiteX5" fmla="*/ 1641596 w 1899013"/>
                          <a:gd name="connsiteY5" fmla="*/ 38100 h 1385754"/>
                          <a:gd name="connsiteX6" fmla="*/ 1611116 w 1899013"/>
                          <a:gd name="connsiteY6" fmla="*/ 74378 h 1385754"/>
                          <a:gd name="connsiteX7" fmla="*/ 1584446 w 1899013"/>
                          <a:gd name="connsiteY7" fmla="*/ 104775 h 1385754"/>
                          <a:gd name="connsiteX8" fmla="*/ 1574921 w 1899013"/>
                          <a:gd name="connsiteY8" fmla="*/ 142875 h 1385754"/>
                          <a:gd name="connsiteX9" fmla="*/ 1555871 w 1899013"/>
                          <a:gd name="connsiteY9" fmla="*/ 171450 h 1385754"/>
                          <a:gd name="connsiteX10" fmla="*/ 1527296 w 1899013"/>
                          <a:gd name="connsiteY10" fmla="*/ 219075 h 1385754"/>
                          <a:gd name="connsiteX11" fmla="*/ 1510151 w 1899013"/>
                          <a:gd name="connsiteY11" fmla="*/ 236265 h 1385754"/>
                          <a:gd name="connsiteX12" fmla="*/ 1479671 w 1899013"/>
                          <a:gd name="connsiteY12" fmla="*/ 276225 h 1385754"/>
                          <a:gd name="connsiteX13" fmla="*/ 1403471 w 1899013"/>
                          <a:gd name="connsiteY13" fmla="*/ 361950 h 1385754"/>
                          <a:gd name="connsiteX14" fmla="*/ 1374896 w 1899013"/>
                          <a:gd name="connsiteY14" fmla="*/ 371475 h 1385754"/>
                          <a:gd name="connsiteX15" fmla="*/ 1317746 w 1899013"/>
                          <a:gd name="connsiteY15" fmla="*/ 409575 h 1385754"/>
                          <a:gd name="connsiteX16" fmla="*/ 1289171 w 1899013"/>
                          <a:gd name="connsiteY16" fmla="*/ 428625 h 1385754"/>
                          <a:gd name="connsiteX17" fmla="*/ 1184396 w 1899013"/>
                          <a:gd name="connsiteY17" fmla="*/ 466725 h 1385754"/>
                          <a:gd name="connsiteX18" fmla="*/ 879596 w 1899013"/>
                          <a:gd name="connsiteY18" fmla="*/ 457200 h 1385754"/>
                          <a:gd name="connsiteX19" fmla="*/ 856736 w 1899013"/>
                          <a:gd name="connsiteY19" fmla="*/ 445778 h 1385754"/>
                          <a:gd name="connsiteX20" fmla="*/ 793871 w 1899013"/>
                          <a:gd name="connsiteY20" fmla="*/ 409575 h 1385754"/>
                          <a:gd name="connsiteX21" fmla="*/ 755771 w 1899013"/>
                          <a:gd name="connsiteY21" fmla="*/ 371475 h 1385754"/>
                          <a:gd name="connsiteX22" fmla="*/ 746246 w 1899013"/>
                          <a:gd name="connsiteY22" fmla="*/ 342900 h 1385754"/>
                          <a:gd name="connsiteX23" fmla="*/ 727196 w 1899013"/>
                          <a:gd name="connsiteY23" fmla="*/ 304800 h 1385754"/>
                          <a:gd name="connsiteX24" fmla="*/ 670046 w 1899013"/>
                          <a:gd name="connsiteY24" fmla="*/ 228600 h 1385754"/>
                          <a:gd name="connsiteX25" fmla="*/ 641471 w 1899013"/>
                          <a:gd name="connsiteY25" fmla="*/ 219075 h 1385754"/>
                          <a:gd name="connsiteX26" fmla="*/ 612896 w 1899013"/>
                          <a:gd name="connsiteY26" fmla="*/ 161925 h 1385754"/>
                          <a:gd name="connsiteX27" fmla="*/ 584321 w 1899013"/>
                          <a:gd name="connsiteY27" fmla="*/ 152400 h 1385754"/>
                          <a:gd name="connsiteX28" fmla="*/ 510026 w 1899013"/>
                          <a:gd name="connsiteY28" fmla="*/ 142950 h 1385754"/>
                          <a:gd name="connsiteX29" fmla="*/ 403346 w 1899013"/>
                          <a:gd name="connsiteY29" fmla="*/ 209550 h 1385754"/>
                          <a:gd name="connsiteX30" fmla="*/ 336671 w 1899013"/>
                          <a:gd name="connsiteY30" fmla="*/ 285750 h 1385754"/>
                          <a:gd name="connsiteX31" fmla="*/ 319526 w 1899013"/>
                          <a:gd name="connsiteY31" fmla="*/ 312428 h 1385754"/>
                          <a:gd name="connsiteX32" fmla="*/ 308096 w 1899013"/>
                          <a:gd name="connsiteY32" fmla="*/ 342900 h 1385754"/>
                          <a:gd name="connsiteX33" fmla="*/ 279521 w 1899013"/>
                          <a:gd name="connsiteY33" fmla="*/ 390525 h 1385754"/>
                          <a:gd name="connsiteX34" fmla="*/ 258566 w 1899013"/>
                          <a:gd name="connsiteY34" fmla="*/ 451545 h 1385754"/>
                          <a:gd name="connsiteX35" fmla="*/ 260471 w 1899013"/>
                          <a:gd name="connsiteY35" fmla="*/ 495300 h 1385754"/>
                          <a:gd name="connsiteX36" fmla="*/ 210411 w 1899013"/>
                          <a:gd name="connsiteY36" fmla="*/ 674863 h 1385754"/>
                          <a:gd name="connsiteX37" fmla="*/ 169876 w 1899013"/>
                          <a:gd name="connsiteY37" fmla="*/ 739962 h 1385754"/>
                          <a:gd name="connsiteX38" fmla="*/ 117525 w 1899013"/>
                          <a:gd name="connsiteY38" fmla="*/ 768537 h 1385754"/>
                          <a:gd name="connsiteX39" fmla="*/ 57467 w 1899013"/>
                          <a:gd name="connsiteY39" fmla="*/ 827200 h 1385754"/>
                          <a:gd name="connsiteX40" fmla="*/ 29436 w 1899013"/>
                          <a:gd name="connsiteY40" fmla="*/ 883625 h 1385754"/>
                          <a:gd name="connsiteX41" fmla="*/ 399536 w 1899013"/>
                          <a:gd name="connsiteY41" fmla="*/ 971550 h 1385754"/>
                          <a:gd name="connsiteX42" fmla="*/ 482339 w 1899013"/>
                          <a:gd name="connsiteY42" fmla="*/ 982257 h 1385754"/>
                          <a:gd name="connsiteX43" fmla="*/ 518148 w 1899013"/>
                          <a:gd name="connsiteY43" fmla="*/ 968937 h 1385754"/>
                          <a:gd name="connsiteX44" fmla="*/ 573306 w 1899013"/>
                          <a:gd name="connsiteY44" fmla="*/ 947585 h 1385754"/>
                          <a:gd name="connsiteX45" fmla="*/ 621705 w 1899013"/>
                          <a:gd name="connsiteY45" fmla="*/ 937310 h 1385754"/>
                          <a:gd name="connsiteX46" fmla="*/ 631946 w 1899013"/>
                          <a:gd name="connsiteY46" fmla="*/ 936915 h 1385754"/>
                          <a:gd name="connsiteX47" fmla="*/ 655938 w 1899013"/>
                          <a:gd name="connsiteY47" fmla="*/ 929280 h 1385754"/>
                          <a:gd name="connsiteX48" fmla="*/ 686804 w 1899013"/>
                          <a:gd name="connsiteY48" fmla="*/ 926602 h 1385754"/>
                          <a:gd name="connsiteX49" fmla="*/ 715379 w 1899013"/>
                          <a:gd name="connsiteY49" fmla="*/ 902987 h 1385754"/>
                          <a:gd name="connsiteX50" fmla="*/ 784346 w 1899013"/>
                          <a:gd name="connsiteY50" fmla="*/ 895350 h 1385754"/>
                          <a:gd name="connsiteX51" fmla="*/ 831971 w 1899013"/>
                          <a:gd name="connsiteY51" fmla="*/ 866775 h 1385754"/>
                          <a:gd name="connsiteX52" fmla="*/ 1089146 w 1899013"/>
                          <a:gd name="connsiteY52" fmla="*/ 866775 h 1385754"/>
                          <a:gd name="connsiteX53" fmla="*/ 1089146 w 1899013"/>
                          <a:gd name="connsiteY53" fmla="*/ 990600 h 1385754"/>
                          <a:gd name="connsiteX54" fmla="*/ 1089146 w 1899013"/>
                          <a:gd name="connsiteY54" fmla="*/ 1021110 h 1385754"/>
                          <a:gd name="connsiteX55" fmla="*/ 1104386 w 1899013"/>
                          <a:gd name="connsiteY55" fmla="*/ 1057275 h 1385754"/>
                          <a:gd name="connsiteX56" fmla="*/ 1160405 w 1899013"/>
                          <a:gd name="connsiteY56" fmla="*/ 1348565 h 1385754"/>
                          <a:gd name="connsiteX57" fmla="*/ 1193921 w 1899013"/>
                          <a:gd name="connsiteY57" fmla="*/ 1019175 h 1385754"/>
                          <a:gd name="connsiteX58" fmla="*/ 1174871 w 1899013"/>
                          <a:gd name="connsiteY58" fmla="*/ 990600 h 1385754"/>
                          <a:gd name="connsiteX59" fmla="*/ 1193921 w 1899013"/>
                          <a:gd name="connsiteY59" fmla="*/ 1047750 h 1385754"/>
                          <a:gd name="connsiteX60" fmla="*/ 1247261 w 1899013"/>
                          <a:gd name="connsiteY60" fmla="*/ 1116473 h 1385754"/>
                          <a:gd name="connsiteX61" fmla="*/ 1315454 w 1899013"/>
                          <a:gd name="connsiteY61" fmla="*/ 1384966 h 1385754"/>
                          <a:gd name="connsiteX62" fmla="*/ 1289171 w 1899013"/>
                          <a:gd name="connsiteY62" fmla="*/ 1009650 h 1385754"/>
                          <a:gd name="connsiteX63" fmla="*/ 1270121 w 1899013"/>
                          <a:gd name="connsiteY63" fmla="*/ 981075 h 1385754"/>
                          <a:gd name="connsiteX64" fmla="*/ 1332713 w 1899013"/>
                          <a:gd name="connsiteY64" fmla="*/ 965326 h 1385754"/>
                          <a:gd name="connsiteX65" fmla="*/ 1433821 w 1899013"/>
                          <a:gd name="connsiteY65" fmla="*/ 989206 h 1385754"/>
                          <a:gd name="connsiteX66" fmla="*/ 1500626 w 1899013"/>
                          <a:gd name="connsiteY66" fmla="*/ 912427 h 1385754"/>
                          <a:gd name="connsiteX67" fmla="*/ 1651121 w 1899013"/>
                          <a:gd name="connsiteY67" fmla="*/ 885825 h 1385754"/>
                          <a:gd name="connsiteX68" fmla="*/ 1746371 w 1899013"/>
                          <a:gd name="connsiteY68" fmla="*/ 838200 h 1385754"/>
                          <a:gd name="connsiteX69" fmla="*/ 1774946 w 1899013"/>
                          <a:gd name="connsiteY69" fmla="*/ 828675 h 1385754"/>
                          <a:gd name="connsiteX70" fmla="*/ 1813046 w 1899013"/>
                          <a:gd name="connsiteY70" fmla="*/ 771525 h 1385754"/>
                          <a:gd name="connsiteX71" fmla="*/ 1832096 w 1899013"/>
                          <a:gd name="connsiteY71" fmla="*/ 742950 h 1385754"/>
                          <a:gd name="connsiteX72" fmla="*/ 1841621 w 1899013"/>
                          <a:gd name="connsiteY72" fmla="*/ 704850 h 1385754"/>
                          <a:gd name="connsiteX73" fmla="*/ 1822571 w 1899013"/>
                          <a:gd name="connsiteY73" fmla="*/ 466725 h 1385754"/>
                          <a:gd name="connsiteX74" fmla="*/ 1813046 w 1899013"/>
                          <a:gd name="connsiteY74" fmla="*/ 438150 h 1385754"/>
                          <a:gd name="connsiteX75" fmla="*/ 1795901 w 1899013"/>
                          <a:gd name="connsiteY75" fmla="*/ 401947 h 1385754"/>
                          <a:gd name="connsiteX76" fmla="*/ 1774946 w 1899013"/>
                          <a:gd name="connsiteY76" fmla="*/ 371475 h 1385754"/>
                          <a:gd name="connsiteX77" fmla="*/ 1774946 w 1899013"/>
                          <a:gd name="connsiteY77" fmla="*/ 190500 h 1385754"/>
                          <a:gd name="connsiteX78" fmla="*/ 1793996 w 1899013"/>
                          <a:gd name="connsiteY78" fmla="*/ 161925 h 1385754"/>
                          <a:gd name="connsiteX79" fmla="*/ 1822571 w 1899013"/>
                          <a:gd name="connsiteY79" fmla="*/ 142875 h 1385754"/>
                          <a:gd name="connsiteX80" fmla="*/ 1860671 w 1899013"/>
                          <a:gd name="connsiteY80" fmla="*/ 114300 h 1385754"/>
                          <a:gd name="connsiteX81" fmla="*/ 1898771 w 1899013"/>
                          <a:gd name="connsiteY81" fmla="*/ 95250 h 1385754"/>
                          <a:gd name="connsiteX82" fmla="*/ 1851146 w 1899013"/>
                          <a:gd name="connsiteY82" fmla="*/ 51457 h 1385754"/>
                          <a:gd name="connsiteX0" fmla="*/ 1851146 w 1899013"/>
                          <a:gd name="connsiteY0" fmla="*/ 51457 h 1385754"/>
                          <a:gd name="connsiteX1" fmla="*/ 1860671 w 1899013"/>
                          <a:gd name="connsiteY1" fmla="*/ 57150 h 1385754"/>
                          <a:gd name="connsiteX2" fmla="*/ 1784471 w 1899013"/>
                          <a:gd name="connsiteY2" fmla="*/ 9562 h 1385754"/>
                          <a:gd name="connsiteX3" fmla="*/ 1717796 w 1899013"/>
                          <a:gd name="connsiteY3" fmla="*/ 0 h 1385754"/>
                          <a:gd name="connsiteX4" fmla="*/ 1670171 w 1899013"/>
                          <a:gd name="connsiteY4" fmla="*/ 9525 h 1385754"/>
                          <a:gd name="connsiteX5" fmla="*/ 1641596 w 1899013"/>
                          <a:gd name="connsiteY5" fmla="*/ 38100 h 1385754"/>
                          <a:gd name="connsiteX6" fmla="*/ 1611116 w 1899013"/>
                          <a:gd name="connsiteY6" fmla="*/ 74378 h 1385754"/>
                          <a:gd name="connsiteX7" fmla="*/ 1584446 w 1899013"/>
                          <a:gd name="connsiteY7" fmla="*/ 104775 h 1385754"/>
                          <a:gd name="connsiteX8" fmla="*/ 1574921 w 1899013"/>
                          <a:gd name="connsiteY8" fmla="*/ 142875 h 1385754"/>
                          <a:gd name="connsiteX9" fmla="*/ 1555871 w 1899013"/>
                          <a:gd name="connsiteY9" fmla="*/ 171450 h 1385754"/>
                          <a:gd name="connsiteX10" fmla="*/ 1527296 w 1899013"/>
                          <a:gd name="connsiteY10" fmla="*/ 219075 h 1385754"/>
                          <a:gd name="connsiteX11" fmla="*/ 1510151 w 1899013"/>
                          <a:gd name="connsiteY11" fmla="*/ 236265 h 1385754"/>
                          <a:gd name="connsiteX12" fmla="*/ 1479671 w 1899013"/>
                          <a:gd name="connsiteY12" fmla="*/ 276225 h 1385754"/>
                          <a:gd name="connsiteX13" fmla="*/ 1403471 w 1899013"/>
                          <a:gd name="connsiteY13" fmla="*/ 361950 h 1385754"/>
                          <a:gd name="connsiteX14" fmla="*/ 1374896 w 1899013"/>
                          <a:gd name="connsiteY14" fmla="*/ 371475 h 1385754"/>
                          <a:gd name="connsiteX15" fmla="*/ 1317746 w 1899013"/>
                          <a:gd name="connsiteY15" fmla="*/ 409575 h 1385754"/>
                          <a:gd name="connsiteX16" fmla="*/ 1289171 w 1899013"/>
                          <a:gd name="connsiteY16" fmla="*/ 428625 h 1385754"/>
                          <a:gd name="connsiteX17" fmla="*/ 1184396 w 1899013"/>
                          <a:gd name="connsiteY17" fmla="*/ 466725 h 1385754"/>
                          <a:gd name="connsiteX18" fmla="*/ 879596 w 1899013"/>
                          <a:gd name="connsiteY18" fmla="*/ 457200 h 1385754"/>
                          <a:gd name="connsiteX19" fmla="*/ 856736 w 1899013"/>
                          <a:gd name="connsiteY19" fmla="*/ 445778 h 1385754"/>
                          <a:gd name="connsiteX20" fmla="*/ 793871 w 1899013"/>
                          <a:gd name="connsiteY20" fmla="*/ 409575 h 1385754"/>
                          <a:gd name="connsiteX21" fmla="*/ 755771 w 1899013"/>
                          <a:gd name="connsiteY21" fmla="*/ 371475 h 1385754"/>
                          <a:gd name="connsiteX22" fmla="*/ 746246 w 1899013"/>
                          <a:gd name="connsiteY22" fmla="*/ 342900 h 1385754"/>
                          <a:gd name="connsiteX23" fmla="*/ 727196 w 1899013"/>
                          <a:gd name="connsiteY23" fmla="*/ 304800 h 1385754"/>
                          <a:gd name="connsiteX24" fmla="*/ 670046 w 1899013"/>
                          <a:gd name="connsiteY24" fmla="*/ 228600 h 1385754"/>
                          <a:gd name="connsiteX25" fmla="*/ 641471 w 1899013"/>
                          <a:gd name="connsiteY25" fmla="*/ 219075 h 1385754"/>
                          <a:gd name="connsiteX26" fmla="*/ 612896 w 1899013"/>
                          <a:gd name="connsiteY26" fmla="*/ 161925 h 1385754"/>
                          <a:gd name="connsiteX27" fmla="*/ 584321 w 1899013"/>
                          <a:gd name="connsiteY27" fmla="*/ 152400 h 1385754"/>
                          <a:gd name="connsiteX28" fmla="*/ 510026 w 1899013"/>
                          <a:gd name="connsiteY28" fmla="*/ 142950 h 1385754"/>
                          <a:gd name="connsiteX29" fmla="*/ 403346 w 1899013"/>
                          <a:gd name="connsiteY29" fmla="*/ 209550 h 1385754"/>
                          <a:gd name="connsiteX30" fmla="*/ 336671 w 1899013"/>
                          <a:gd name="connsiteY30" fmla="*/ 285750 h 1385754"/>
                          <a:gd name="connsiteX31" fmla="*/ 319526 w 1899013"/>
                          <a:gd name="connsiteY31" fmla="*/ 312428 h 1385754"/>
                          <a:gd name="connsiteX32" fmla="*/ 308096 w 1899013"/>
                          <a:gd name="connsiteY32" fmla="*/ 342900 h 1385754"/>
                          <a:gd name="connsiteX33" fmla="*/ 279521 w 1899013"/>
                          <a:gd name="connsiteY33" fmla="*/ 390525 h 1385754"/>
                          <a:gd name="connsiteX34" fmla="*/ 258566 w 1899013"/>
                          <a:gd name="connsiteY34" fmla="*/ 451545 h 1385754"/>
                          <a:gd name="connsiteX35" fmla="*/ 260471 w 1899013"/>
                          <a:gd name="connsiteY35" fmla="*/ 495300 h 1385754"/>
                          <a:gd name="connsiteX36" fmla="*/ 210411 w 1899013"/>
                          <a:gd name="connsiteY36" fmla="*/ 674863 h 1385754"/>
                          <a:gd name="connsiteX37" fmla="*/ 169876 w 1899013"/>
                          <a:gd name="connsiteY37" fmla="*/ 739962 h 1385754"/>
                          <a:gd name="connsiteX38" fmla="*/ 117525 w 1899013"/>
                          <a:gd name="connsiteY38" fmla="*/ 768537 h 1385754"/>
                          <a:gd name="connsiteX39" fmla="*/ 57467 w 1899013"/>
                          <a:gd name="connsiteY39" fmla="*/ 827200 h 1385754"/>
                          <a:gd name="connsiteX40" fmla="*/ 29436 w 1899013"/>
                          <a:gd name="connsiteY40" fmla="*/ 883625 h 1385754"/>
                          <a:gd name="connsiteX41" fmla="*/ 399536 w 1899013"/>
                          <a:gd name="connsiteY41" fmla="*/ 971550 h 1385754"/>
                          <a:gd name="connsiteX42" fmla="*/ 482339 w 1899013"/>
                          <a:gd name="connsiteY42" fmla="*/ 982257 h 1385754"/>
                          <a:gd name="connsiteX43" fmla="*/ 518148 w 1899013"/>
                          <a:gd name="connsiteY43" fmla="*/ 968937 h 1385754"/>
                          <a:gd name="connsiteX44" fmla="*/ 573306 w 1899013"/>
                          <a:gd name="connsiteY44" fmla="*/ 947585 h 1385754"/>
                          <a:gd name="connsiteX45" fmla="*/ 621705 w 1899013"/>
                          <a:gd name="connsiteY45" fmla="*/ 937310 h 1385754"/>
                          <a:gd name="connsiteX46" fmla="*/ 631946 w 1899013"/>
                          <a:gd name="connsiteY46" fmla="*/ 936915 h 1385754"/>
                          <a:gd name="connsiteX47" fmla="*/ 655938 w 1899013"/>
                          <a:gd name="connsiteY47" fmla="*/ 929280 h 1385754"/>
                          <a:gd name="connsiteX48" fmla="*/ 686804 w 1899013"/>
                          <a:gd name="connsiteY48" fmla="*/ 926602 h 1385754"/>
                          <a:gd name="connsiteX49" fmla="*/ 715379 w 1899013"/>
                          <a:gd name="connsiteY49" fmla="*/ 902987 h 1385754"/>
                          <a:gd name="connsiteX50" fmla="*/ 784346 w 1899013"/>
                          <a:gd name="connsiteY50" fmla="*/ 895350 h 1385754"/>
                          <a:gd name="connsiteX51" fmla="*/ 831971 w 1899013"/>
                          <a:gd name="connsiteY51" fmla="*/ 866775 h 1385754"/>
                          <a:gd name="connsiteX52" fmla="*/ 1089146 w 1899013"/>
                          <a:gd name="connsiteY52" fmla="*/ 866775 h 1385754"/>
                          <a:gd name="connsiteX53" fmla="*/ 1089146 w 1899013"/>
                          <a:gd name="connsiteY53" fmla="*/ 990600 h 1385754"/>
                          <a:gd name="connsiteX54" fmla="*/ 1089146 w 1899013"/>
                          <a:gd name="connsiteY54" fmla="*/ 1021110 h 1385754"/>
                          <a:gd name="connsiteX55" fmla="*/ 1104386 w 1899013"/>
                          <a:gd name="connsiteY55" fmla="*/ 1057275 h 1385754"/>
                          <a:gd name="connsiteX56" fmla="*/ 1160405 w 1899013"/>
                          <a:gd name="connsiteY56" fmla="*/ 1348565 h 1385754"/>
                          <a:gd name="connsiteX57" fmla="*/ 1193921 w 1899013"/>
                          <a:gd name="connsiteY57" fmla="*/ 1019175 h 1385754"/>
                          <a:gd name="connsiteX58" fmla="*/ 1174871 w 1899013"/>
                          <a:gd name="connsiteY58" fmla="*/ 990600 h 1385754"/>
                          <a:gd name="connsiteX59" fmla="*/ 1193921 w 1899013"/>
                          <a:gd name="connsiteY59" fmla="*/ 1047750 h 1385754"/>
                          <a:gd name="connsiteX60" fmla="*/ 1247261 w 1899013"/>
                          <a:gd name="connsiteY60" fmla="*/ 1116473 h 1385754"/>
                          <a:gd name="connsiteX61" fmla="*/ 1315454 w 1899013"/>
                          <a:gd name="connsiteY61" fmla="*/ 1384966 h 1385754"/>
                          <a:gd name="connsiteX62" fmla="*/ 1289171 w 1899013"/>
                          <a:gd name="connsiteY62" fmla="*/ 1009650 h 1385754"/>
                          <a:gd name="connsiteX63" fmla="*/ 1270121 w 1899013"/>
                          <a:gd name="connsiteY63" fmla="*/ 981075 h 1385754"/>
                          <a:gd name="connsiteX64" fmla="*/ 1332713 w 1899013"/>
                          <a:gd name="connsiteY64" fmla="*/ 965326 h 1385754"/>
                          <a:gd name="connsiteX65" fmla="*/ 1433821 w 1899013"/>
                          <a:gd name="connsiteY65" fmla="*/ 989206 h 1385754"/>
                          <a:gd name="connsiteX66" fmla="*/ 1535002 w 1899013"/>
                          <a:gd name="connsiteY66" fmla="*/ 960364 h 1385754"/>
                          <a:gd name="connsiteX67" fmla="*/ 1651121 w 1899013"/>
                          <a:gd name="connsiteY67" fmla="*/ 885825 h 1385754"/>
                          <a:gd name="connsiteX68" fmla="*/ 1746371 w 1899013"/>
                          <a:gd name="connsiteY68" fmla="*/ 838200 h 1385754"/>
                          <a:gd name="connsiteX69" fmla="*/ 1774946 w 1899013"/>
                          <a:gd name="connsiteY69" fmla="*/ 828675 h 1385754"/>
                          <a:gd name="connsiteX70" fmla="*/ 1813046 w 1899013"/>
                          <a:gd name="connsiteY70" fmla="*/ 771525 h 1385754"/>
                          <a:gd name="connsiteX71" fmla="*/ 1832096 w 1899013"/>
                          <a:gd name="connsiteY71" fmla="*/ 742950 h 1385754"/>
                          <a:gd name="connsiteX72" fmla="*/ 1841621 w 1899013"/>
                          <a:gd name="connsiteY72" fmla="*/ 704850 h 1385754"/>
                          <a:gd name="connsiteX73" fmla="*/ 1822571 w 1899013"/>
                          <a:gd name="connsiteY73" fmla="*/ 466725 h 1385754"/>
                          <a:gd name="connsiteX74" fmla="*/ 1813046 w 1899013"/>
                          <a:gd name="connsiteY74" fmla="*/ 438150 h 1385754"/>
                          <a:gd name="connsiteX75" fmla="*/ 1795901 w 1899013"/>
                          <a:gd name="connsiteY75" fmla="*/ 401947 h 1385754"/>
                          <a:gd name="connsiteX76" fmla="*/ 1774946 w 1899013"/>
                          <a:gd name="connsiteY76" fmla="*/ 371475 h 1385754"/>
                          <a:gd name="connsiteX77" fmla="*/ 1774946 w 1899013"/>
                          <a:gd name="connsiteY77" fmla="*/ 190500 h 1385754"/>
                          <a:gd name="connsiteX78" fmla="*/ 1793996 w 1899013"/>
                          <a:gd name="connsiteY78" fmla="*/ 161925 h 1385754"/>
                          <a:gd name="connsiteX79" fmla="*/ 1822571 w 1899013"/>
                          <a:gd name="connsiteY79" fmla="*/ 142875 h 1385754"/>
                          <a:gd name="connsiteX80" fmla="*/ 1860671 w 1899013"/>
                          <a:gd name="connsiteY80" fmla="*/ 114300 h 1385754"/>
                          <a:gd name="connsiteX81" fmla="*/ 1898771 w 1899013"/>
                          <a:gd name="connsiteY81" fmla="*/ 95250 h 1385754"/>
                          <a:gd name="connsiteX82" fmla="*/ 1851146 w 1899013"/>
                          <a:gd name="connsiteY82" fmla="*/ 51457 h 1385754"/>
                          <a:gd name="connsiteX0" fmla="*/ 1851146 w 1899013"/>
                          <a:gd name="connsiteY0" fmla="*/ 51457 h 1385754"/>
                          <a:gd name="connsiteX1" fmla="*/ 1860671 w 1899013"/>
                          <a:gd name="connsiteY1" fmla="*/ 57150 h 1385754"/>
                          <a:gd name="connsiteX2" fmla="*/ 1784471 w 1899013"/>
                          <a:gd name="connsiteY2" fmla="*/ 9562 h 1385754"/>
                          <a:gd name="connsiteX3" fmla="*/ 1717796 w 1899013"/>
                          <a:gd name="connsiteY3" fmla="*/ 0 h 1385754"/>
                          <a:gd name="connsiteX4" fmla="*/ 1670171 w 1899013"/>
                          <a:gd name="connsiteY4" fmla="*/ 9525 h 1385754"/>
                          <a:gd name="connsiteX5" fmla="*/ 1641596 w 1899013"/>
                          <a:gd name="connsiteY5" fmla="*/ 38100 h 1385754"/>
                          <a:gd name="connsiteX6" fmla="*/ 1611116 w 1899013"/>
                          <a:gd name="connsiteY6" fmla="*/ 74378 h 1385754"/>
                          <a:gd name="connsiteX7" fmla="*/ 1584446 w 1899013"/>
                          <a:gd name="connsiteY7" fmla="*/ 104775 h 1385754"/>
                          <a:gd name="connsiteX8" fmla="*/ 1574921 w 1899013"/>
                          <a:gd name="connsiteY8" fmla="*/ 142875 h 1385754"/>
                          <a:gd name="connsiteX9" fmla="*/ 1555871 w 1899013"/>
                          <a:gd name="connsiteY9" fmla="*/ 171450 h 1385754"/>
                          <a:gd name="connsiteX10" fmla="*/ 1527296 w 1899013"/>
                          <a:gd name="connsiteY10" fmla="*/ 219075 h 1385754"/>
                          <a:gd name="connsiteX11" fmla="*/ 1510151 w 1899013"/>
                          <a:gd name="connsiteY11" fmla="*/ 236265 h 1385754"/>
                          <a:gd name="connsiteX12" fmla="*/ 1479671 w 1899013"/>
                          <a:gd name="connsiteY12" fmla="*/ 276225 h 1385754"/>
                          <a:gd name="connsiteX13" fmla="*/ 1403471 w 1899013"/>
                          <a:gd name="connsiteY13" fmla="*/ 361950 h 1385754"/>
                          <a:gd name="connsiteX14" fmla="*/ 1374896 w 1899013"/>
                          <a:gd name="connsiteY14" fmla="*/ 371475 h 1385754"/>
                          <a:gd name="connsiteX15" fmla="*/ 1317746 w 1899013"/>
                          <a:gd name="connsiteY15" fmla="*/ 409575 h 1385754"/>
                          <a:gd name="connsiteX16" fmla="*/ 1289171 w 1899013"/>
                          <a:gd name="connsiteY16" fmla="*/ 428625 h 1385754"/>
                          <a:gd name="connsiteX17" fmla="*/ 1184396 w 1899013"/>
                          <a:gd name="connsiteY17" fmla="*/ 466725 h 1385754"/>
                          <a:gd name="connsiteX18" fmla="*/ 879596 w 1899013"/>
                          <a:gd name="connsiteY18" fmla="*/ 457200 h 1385754"/>
                          <a:gd name="connsiteX19" fmla="*/ 856736 w 1899013"/>
                          <a:gd name="connsiteY19" fmla="*/ 445778 h 1385754"/>
                          <a:gd name="connsiteX20" fmla="*/ 793871 w 1899013"/>
                          <a:gd name="connsiteY20" fmla="*/ 409575 h 1385754"/>
                          <a:gd name="connsiteX21" fmla="*/ 755771 w 1899013"/>
                          <a:gd name="connsiteY21" fmla="*/ 371475 h 1385754"/>
                          <a:gd name="connsiteX22" fmla="*/ 746246 w 1899013"/>
                          <a:gd name="connsiteY22" fmla="*/ 342900 h 1385754"/>
                          <a:gd name="connsiteX23" fmla="*/ 727196 w 1899013"/>
                          <a:gd name="connsiteY23" fmla="*/ 304800 h 1385754"/>
                          <a:gd name="connsiteX24" fmla="*/ 670046 w 1899013"/>
                          <a:gd name="connsiteY24" fmla="*/ 228600 h 1385754"/>
                          <a:gd name="connsiteX25" fmla="*/ 641471 w 1899013"/>
                          <a:gd name="connsiteY25" fmla="*/ 219075 h 1385754"/>
                          <a:gd name="connsiteX26" fmla="*/ 612896 w 1899013"/>
                          <a:gd name="connsiteY26" fmla="*/ 161925 h 1385754"/>
                          <a:gd name="connsiteX27" fmla="*/ 584321 w 1899013"/>
                          <a:gd name="connsiteY27" fmla="*/ 152400 h 1385754"/>
                          <a:gd name="connsiteX28" fmla="*/ 510026 w 1899013"/>
                          <a:gd name="connsiteY28" fmla="*/ 142950 h 1385754"/>
                          <a:gd name="connsiteX29" fmla="*/ 403346 w 1899013"/>
                          <a:gd name="connsiteY29" fmla="*/ 209550 h 1385754"/>
                          <a:gd name="connsiteX30" fmla="*/ 336671 w 1899013"/>
                          <a:gd name="connsiteY30" fmla="*/ 285750 h 1385754"/>
                          <a:gd name="connsiteX31" fmla="*/ 319526 w 1899013"/>
                          <a:gd name="connsiteY31" fmla="*/ 312428 h 1385754"/>
                          <a:gd name="connsiteX32" fmla="*/ 308096 w 1899013"/>
                          <a:gd name="connsiteY32" fmla="*/ 342900 h 1385754"/>
                          <a:gd name="connsiteX33" fmla="*/ 279521 w 1899013"/>
                          <a:gd name="connsiteY33" fmla="*/ 390525 h 1385754"/>
                          <a:gd name="connsiteX34" fmla="*/ 258566 w 1899013"/>
                          <a:gd name="connsiteY34" fmla="*/ 451545 h 1385754"/>
                          <a:gd name="connsiteX35" fmla="*/ 260471 w 1899013"/>
                          <a:gd name="connsiteY35" fmla="*/ 495300 h 1385754"/>
                          <a:gd name="connsiteX36" fmla="*/ 210411 w 1899013"/>
                          <a:gd name="connsiteY36" fmla="*/ 674863 h 1385754"/>
                          <a:gd name="connsiteX37" fmla="*/ 169876 w 1899013"/>
                          <a:gd name="connsiteY37" fmla="*/ 739962 h 1385754"/>
                          <a:gd name="connsiteX38" fmla="*/ 117525 w 1899013"/>
                          <a:gd name="connsiteY38" fmla="*/ 768537 h 1385754"/>
                          <a:gd name="connsiteX39" fmla="*/ 57467 w 1899013"/>
                          <a:gd name="connsiteY39" fmla="*/ 827200 h 1385754"/>
                          <a:gd name="connsiteX40" fmla="*/ 29436 w 1899013"/>
                          <a:gd name="connsiteY40" fmla="*/ 883625 h 1385754"/>
                          <a:gd name="connsiteX41" fmla="*/ 399536 w 1899013"/>
                          <a:gd name="connsiteY41" fmla="*/ 971550 h 1385754"/>
                          <a:gd name="connsiteX42" fmla="*/ 482339 w 1899013"/>
                          <a:gd name="connsiteY42" fmla="*/ 982257 h 1385754"/>
                          <a:gd name="connsiteX43" fmla="*/ 518148 w 1899013"/>
                          <a:gd name="connsiteY43" fmla="*/ 968937 h 1385754"/>
                          <a:gd name="connsiteX44" fmla="*/ 573306 w 1899013"/>
                          <a:gd name="connsiteY44" fmla="*/ 947585 h 1385754"/>
                          <a:gd name="connsiteX45" fmla="*/ 621705 w 1899013"/>
                          <a:gd name="connsiteY45" fmla="*/ 937310 h 1385754"/>
                          <a:gd name="connsiteX46" fmla="*/ 631946 w 1899013"/>
                          <a:gd name="connsiteY46" fmla="*/ 936915 h 1385754"/>
                          <a:gd name="connsiteX47" fmla="*/ 655938 w 1899013"/>
                          <a:gd name="connsiteY47" fmla="*/ 929280 h 1385754"/>
                          <a:gd name="connsiteX48" fmla="*/ 686804 w 1899013"/>
                          <a:gd name="connsiteY48" fmla="*/ 926602 h 1385754"/>
                          <a:gd name="connsiteX49" fmla="*/ 715379 w 1899013"/>
                          <a:gd name="connsiteY49" fmla="*/ 902987 h 1385754"/>
                          <a:gd name="connsiteX50" fmla="*/ 784346 w 1899013"/>
                          <a:gd name="connsiteY50" fmla="*/ 895350 h 1385754"/>
                          <a:gd name="connsiteX51" fmla="*/ 831971 w 1899013"/>
                          <a:gd name="connsiteY51" fmla="*/ 866775 h 1385754"/>
                          <a:gd name="connsiteX52" fmla="*/ 1089146 w 1899013"/>
                          <a:gd name="connsiteY52" fmla="*/ 866775 h 1385754"/>
                          <a:gd name="connsiteX53" fmla="*/ 1089146 w 1899013"/>
                          <a:gd name="connsiteY53" fmla="*/ 990600 h 1385754"/>
                          <a:gd name="connsiteX54" fmla="*/ 1089146 w 1899013"/>
                          <a:gd name="connsiteY54" fmla="*/ 1021110 h 1385754"/>
                          <a:gd name="connsiteX55" fmla="*/ 1104386 w 1899013"/>
                          <a:gd name="connsiteY55" fmla="*/ 1057275 h 1385754"/>
                          <a:gd name="connsiteX56" fmla="*/ 1160405 w 1899013"/>
                          <a:gd name="connsiteY56" fmla="*/ 1348565 h 1385754"/>
                          <a:gd name="connsiteX57" fmla="*/ 1193921 w 1899013"/>
                          <a:gd name="connsiteY57" fmla="*/ 1019175 h 1385754"/>
                          <a:gd name="connsiteX58" fmla="*/ 1174871 w 1899013"/>
                          <a:gd name="connsiteY58" fmla="*/ 990600 h 1385754"/>
                          <a:gd name="connsiteX59" fmla="*/ 1193921 w 1899013"/>
                          <a:gd name="connsiteY59" fmla="*/ 1047750 h 1385754"/>
                          <a:gd name="connsiteX60" fmla="*/ 1247261 w 1899013"/>
                          <a:gd name="connsiteY60" fmla="*/ 1116473 h 1385754"/>
                          <a:gd name="connsiteX61" fmla="*/ 1315454 w 1899013"/>
                          <a:gd name="connsiteY61" fmla="*/ 1384966 h 1385754"/>
                          <a:gd name="connsiteX62" fmla="*/ 1289171 w 1899013"/>
                          <a:gd name="connsiteY62" fmla="*/ 1009650 h 1385754"/>
                          <a:gd name="connsiteX63" fmla="*/ 1270121 w 1899013"/>
                          <a:gd name="connsiteY63" fmla="*/ 981075 h 1385754"/>
                          <a:gd name="connsiteX64" fmla="*/ 1332713 w 1899013"/>
                          <a:gd name="connsiteY64" fmla="*/ 965326 h 1385754"/>
                          <a:gd name="connsiteX65" fmla="*/ 1433821 w 1899013"/>
                          <a:gd name="connsiteY65" fmla="*/ 989206 h 1385754"/>
                          <a:gd name="connsiteX66" fmla="*/ 1535002 w 1899013"/>
                          <a:gd name="connsiteY66" fmla="*/ 960364 h 1385754"/>
                          <a:gd name="connsiteX67" fmla="*/ 1680913 w 1899013"/>
                          <a:gd name="connsiteY67" fmla="*/ 908653 h 1385754"/>
                          <a:gd name="connsiteX68" fmla="*/ 1746371 w 1899013"/>
                          <a:gd name="connsiteY68" fmla="*/ 838200 h 1385754"/>
                          <a:gd name="connsiteX69" fmla="*/ 1774946 w 1899013"/>
                          <a:gd name="connsiteY69" fmla="*/ 828675 h 1385754"/>
                          <a:gd name="connsiteX70" fmla="*/ 1813046 w 1899013"/>
                          <a:gd name="connsiteY70" fmla="*/ 771525 h 1385754"/>
                          <a:gd name="connsiteX71" fmla="*/ 1832096 w 1899013"/>
                          <a:gd name="connsiteY71" fmla="*/ 742950 h 1385754"/>
                          <a:gd name="connsiteX72" fmla="*/ 1841621 w 1899013"/>
                          <a:gd name="connsiteY72" fmla="*/ 704850 h 1385754"/>
                          <a:gd name="connsiteX73" fmla="*/ 1822571 w 1899013"/>
                          <a:gd name="connsiteY73" fmla="*/ 466725 h 1385754"/>
                          <a:gd name="connsiteX74" fmla="*/ 1813046 w 1899013"/>
                          <a:gd name="connsiteY74" fmla="*/ 438150 h 1385754"/>
                          <a:gd name="connsiteX75" fmla="*/ 1795901 w 1899013"/>
                          <a:gd name="connsiteY75" fmla="*/ 401947 h 1385754"/>
                          <a:gd name="connsiteX76" fmla="*/ 1774946 w 1899013"/>
                          <a:gd name="connsiteY76" fmla="*/ 371475 h 1385754"/>
                          <a:gd name="connsiteX77" fmla="*/ 1774946 w 1899013"/>
                          <a:gd name="connsiteY77" fmla="*/ 190500 h 1385754"/>
                          <a:gd name="connsiteX78" fmla="*/ 1793996 w 1899013"/>
                          <a:gd name="connsiteY78" fmla="*/ 161925 h 1385754"/>
                          <a:gd name="connsiteX79" fmla="*/ 1822571 w 1899013"/>
                          <a:gd name="connsiteY79" fmla="*/ 142875 h 1385754"/>
                          <a:gd name="connsiteX80" fmla="*/ 1860671 w 1899013"/>
                          <a:gd name="connsiteY80" fmla="*/ 114300 h 1385754"/>
                          <a:gd name="connsiteX81" fmla="*/ 1898771 w 1899013"/>
                          <a:gd name="connsiteY81" fmla="*/ 95250 h 1385754"/>
                          <a:gd name="connsiteX82" fmla="*/ 1851146 w 1899013"/>
                          <a:gd name="connsiteY82" fmla="*/ 51457 h 1385754"/>
                          <a:gd name="connsiteX0" fmla="*/ 1851146 w 1899013"/>
                          <a:gd name="connsiteY0" fmla="*/ 51457 h 1384969"/>
                          <a:gd name="connsiteX1" fmla="*/ 1860671 w 1899013"/>
                          <a:gd name="connsiteY1" fmla="*/ 57150 h 1384969"/>
                          <a:gd name="connsiteX2" fmla="*/ 1784471 w 1899013"/>
                          <a:gd name="connsiteY2" fmla="*/ 9562 h 1384969"/>
                          <a:gd name="connsiteX3" fmla="*/ 1717796 w 1899013"/>
                          <a:gd name="connsiteY3" fmla="*/ 0 h 1384969"/>
                          <a:gd name="connsiteX4" fmla="*/ 1670171 w 1899013"/>
                          <a:gd name="connsiteY4" fmla="*/ 9525 h 1384969"/>
                          <a:gd name="connsiteX5" fmla="*/ 1641596 w 1899013"/>
                          <a:gd name="connsiteY5" fmla="*/ 38100 h 1384969"/>
                          <a:gd name="connsiteX6" fmla="*/ 1611116 w 1899013"/>
                          <a:gd name="connsiteY6" fmla="*/ 74378 h 1384969"/>
                          <a:gd name="connsiteX7" fmla="*/ 1584446 w 1899013"/>
                          <a:gd name="connsiteY7" fmla="*/ 104775 h 1384969"/>
                          <a:gd name="connsiteX8" fmla="*/ 1574921 w 1899013"/>
                          <a:gd name="connsiteY8" fmla="*/ 142875 h 1384969"/>
                          <a:gd name="connsiteX9" fmla="*/ 1555871 w 1899013"/>
                          <a:gd name="connsiteY9" fmla="*/ 171450 h 1384969"/>
                          <a:gd name="connsiteX10" fmla="*/ 1527296 w 1899013"/>
                          <a:gd name="connsiteY10" fmla="*/ 219075 h 1384969"/>
                          <a:gd name="connsiteX11" fmla="*/ 1510151 w 1899013"/>
                          <a:gd name="connsiteY11" fmla="*/ 236265 h 1384969"/>
                          <a:gd name="connsiteX12" fmla="*/ 1479671 w 1899013"/>
                          <a:gd name="connsiteY12" fmla="*/ 276225 h 1384969"/>
                          <a:gd name="connsiteX13" fmla="*/ 1403471 w 1899013"/>
                          <a:gd name="connsiteY13" fmla="*/ 361950 h 1384969"/>
                          <a:gd name="connsiteX14" fmla="*/ 1374896 w 1899013"/>
                          <a:gd name="connsiteY14" fmla="*/ 371475 h 1384969"/>
                          <a:gd name="connsiteX15" fmla="*/ 1317746 w 1899013"/>
                          <a:gd name="connsiteY15" fmla="*/ 409575 h 1384969"/>
                          <a:gd name="connsiteX16" fmla="*/ 1289171 w 1899013"/>
                          <a:gd name="connsiteY16" fmla="*/ 428625 h 1384969"/>
                          <a:gd name="connsiteX17" fmla="*/ 1184396 w 1899013"/>
                          <a:gd name="connsiteY17" fmla="*/ 466725 h 1384969"/>
                          <a:gd name="connsiteX18" fmla="*/ 879596 w 1899013"/>
                          <a:gd name="connsiteY18" fmla="*/ 457200 h 1384969"/>
                          <a:gd name="connsiteX19" fmla="*/ 856736 w 1899013"/>
                          <a:gd name="connsiteY19" fmla="*/ 445778 h 1384969"/>
                          <a:gd name="connsiteX20" fmla="*/ 793871 w 1899013"/>
                          <a:gd name="connsiteY20" fmla="*/ 409575 h 1384969"/>
                          <a:gd name="connsiteX21" fmla="*/ 755771 w 1899013"/>
                          <a:gd name="connsiteY21" fmla="*/ 371475 h 1384969"/>
                          <a:gd name="connsiteX22" fmla="*/ 746246 w 1899013"/>
                          <a:gd name="connsiteY22" fmla="*/ 342900 h 1384969"/>
                          <a:gd name="connsiteX23" fmla="*/ 727196 w 1899013"/>
                          <a:gd name="connsiteY23" fmla="*/ 304800 h 1384969"/>
                          <a:gd name="connsiteX24" fmla="*/ 670046 w 1899013"/>
                          <a:gd name="connsiteY24" fmla="*/ 228600 h 1384969"/>
                          <a:gd name="connsiteX25" fmla="*/ 641471 w 1899013"/>
                          <a:gd name="connsiteY25" fmla="*/ 219075 h 1384969"/>
                          <a:gd name="connsiteX26" fmla="*/ 612896 w 1899013"/>
                          <a:gd name="connsiteY26" fmla="*/ 161925 h 1384969"/>
                          <a:gd name="connsiteX27" fmla="*/ 584321 w 1899013"/>
                          <a:gd name="connsiteY27" fmla="*/ 152400 h 1384969"/>
                          <a:gd name="connsiteX28" fmla="*/ 510026 w 1899013"/>
                          <a:gd name="connsiteY28" fmla="*/ 142950 h 1384969"/>
                          <a:gd name="connsiteX29" fmla="*/ 403346 w 1899013"/>
                          <a:gd name="connsiteY29" fmla="*/ 209550 h 1384969"/>
                          <a:gd name="connsiteX30" fmla="*/ 336671 w 1899013"/>
                          <a:gd name="connsiteY30" fmla="*/ 285750 h 1384969"/>
                          <a:gd name="connsiteX31" fmla="*/ 319526 w 1899013"/>
                          <a:gd name="connsiteY31" fmla="*/ 312428 h 1384969"/>
                          <a:gd name="connsiteX32" fmla="*/ 308096 w 1899013"/>
                          <a:gd name="connsiteY32" fmla="*/ 342900 h 1384969"/>
                          <a:gd name="connsiteX33" fmla="*/ 279521 w 1899013"/>
                          <a:gd name="connsiteY33" fmla="*/ 390525 h 1384969"/>
                          <a:gd name="connsiteX34" fmla="*/ 258566 w 1899013"/>
                          <a:gd name="connsiteY34" fmla="*/ 451545 h 1384969"/>
                          <a:gd name="connsiteX35" fmla="*/ 260471 w 1899013"/>
                          <a:gd name="connsiteY35" fmla="*/ 495300 h 1384969"/>
                          <a:gd name="connsiteX36" fmla="*/ 210411 w 1899013"/>
                          <a:gd name="connsiteY36" fmla="*/ 674863 h 1384969"/>
                          <a:gd name="connsiteX37" fmla="*/ 169876 w 1899013"/>
                          <a:gd name="connsiteY37" fmla="*/ 739962 h 1384969"/>
                          <a:gd name="connsiteX38" fmla="*/ 117525 w 1899013"/>
                          <a:gd name="connsiteY38" fmla="*/ 768537 h 1384969"/>
                          <a:gd name="connsiteX39" fmla="*/ 57467 w 1899013"/>
                          <a:gd name="connsiteY39" fmla="*/ 827200 h 1384969"/>
                          <a:gd name="connsiteX40" fmla="*/ 29436 w 1899013"/>
                          <a:gd name="connsiteY40" fmla="*/ 883625 h 1384969"/>
                          <a:gd name="connsiteX41" fmla="*/ 399536 w 1899013"/>
                          <a:gd name="connsiteY41" fmla="*/ 971550 h 1384969"/>
                          <a:gd name="connsiteX42" fmla="*/ 482339 w 1899013"/>
                          <a:gd name="connsiteY42" fmla="*/ 982257 h 1384969"/>
                          <a:gd name="connsiteX43" fmla="*/ 518148 w 1899013"/>
                          <a:gd name="connsiteY43" fmla="*/ 968937 h 1384969"/>
                          <a:gd name="connsiteX44" fmla="*/ 573306 w 1899013"/>
                          <a:gd name="connsiteY44" fmla="*/ 947585 h 1384969"/>
                          <a:gd name="connsiteX45" fmla="*/ 621705 w 1899013"/>
                          <a:gd name="connsiteY45" fmla="*/ 937310 h 1384969"/>
                          <a:gd name="connsiteX46" fmla="*/ 631946 w 1899013"/>
                          <a:gd name="connsiteY46" fmla="*/ 936915 h 1384969"/>
                          <a:gd name="connsiteX47" fmla="*/ 655938 w 1899013"/>
                          <a:gd name="connsiteY47" fmla="*/ 929280 h 1384969"/>
                          <a:gd name="connsiteX48" fmla="*/ 686804 w 1899013"/>
                          <a:gd name="connsiteY48" fmla="*/ 926602 h 1384969"/>
                          <a:gd name="connsiteX49" fmla="*/ 715379 w 1899013"/>
                          <a:gd name="connsiteY49" fmla="*/ 902987 h 1384969"/>
                          <a:gd name="connsiteX50" fmla="*/ 784346 w 1899013"/>
                          <a:gd name="connsiteY50" fmla="*/ 895350 h 1384969"/>
                          <a:gd name="connsiteX51" fmla="*/ 831971 w 1899013"/>
                          <a:gd name="connsiteY51" fmla="*/ 866775 h 1384969"/>
                          <a:gd name="connsiteX52" fmla="*/ 1089146 w 1899013"/>
                          <a:gd name="connsiteY52" fmla="*/ 866775 h 1384969"/>
                          <a:gd name="connsiteX53" fmla="*/ 1089146 w 1899013"/>
                          <a:gd name="connsiteY53" fmla="*/ 990600 h 1384969"/>
                          <a:gd name="connsiteX54" fmla="*/ 1089146 w 1899013"/>
                          <a:gd name="connsiteY54" fmla="*/ 1021110 h 1384969"/>
                          <a:gd name="connsiteX55" fmla="*/ 1104386 w 1899013"/>
                          <a:gd name="connsiteY55" fmla="*/ 1057275 h 1384969"/>
                          <a:gd name="connsiteX56" fmla="*/ 1160405 w 1899013"/>
                          <a:gd name="connsiteY56" fmla="*/ 1348565 h 1384969"/>
                          <a:gd name="connsiteX57" fmla="*/ 1193921 w 1899013"/>
                          <a:gd name="connsiteY57" fmla="*/ 1019175 h 1384969"/>
                          <a:gd name="connsiteX58" fmla="*/ 1174871 w 1899013"/>
                          <a:gd name="connsiteY58" fmla="*/ 990600 h 1384969"/>
                          <a:gd name="connsiteX59" fmla="*/ 1193921 w 1899013"/>
                          <a:gd name="connsiteY59" fmla="*/ 1047750 h 1384969"/>
                          <a:gd name="connsiteX60" fmla="*/ 1247261 w 1899013"/>
                          <a:gd name="connsiteY60" fmla="*/ 1116473 h 1384969"/>
                          <a:gd name="connsiteX61" fmla="*/ 1315454 w 1899013"/>
                          <a:gd name="connsiteY61" fmla="*/ 1384966 h 1384969"/>
                          <a:gd name="connsiteX62" fmla="*/ 1300629 w 1899013"/>
                          <a:gd name="connsiteY62" fmla="*/ 1110089 h 1384969"/>
                          <a:gd name="connsiteX63" fmla="*/ 1270121 w 1899013"/>
                          <a:gd name="connsiteY63" fmla="*/ 981075 h 1384969"/>
                          <a:gd name="connsiteX64" fmla="*/ 1332713 w 1899013"/>
                          <a:gd name="connsiteY64" fmla="*/ 965326 h 1384969"/>
                          <a:gd name="connsiteX65" fmla="*/ 1433821 w 1899013"/>
                          <a:gd name="connsiteY65" fmla="*/ 989206 h 1384969"/>
                          <a:gd name="connsiteX66" fmla="*/ 1535002 w 1899013"/>
                          <a:gd name="connsiteY66" fmla="*/ 960364 h 1384969"/>
                          <a:gd name="connsiteX67" fmla="*/ 1680913 w 1899013"/>
                          <a:gd name="connsiteY67" fmla="*/ 908653 h 1384969"/>
                          <a:gd name="connsiteX68" fmla="*/ 1746371 w 1899013"/>
                          <a:gd name="connsiteY68" fmla="*/ 838200 h 1384969"/>
                          <a:gd name="connsiteX69" fmla="*/ 1774946 w 1899013"/>
                          <a:gd name="connsiteY69" fmla="*/ 828675 h 1384969"/>
                          <a:gd name="connsiteX70" fmla="*/ 1813046 w 1899013"/>
                          <a:gd name="connsiteY70" fmla="*/ 771525 h 1384969"/>
                          <a:gd name="connsiteX71" fmla="*/ 1832096 w 1899013"/>
                          <a:gd name="connsiteY71" fmla="*/ 742950 h 1384969"/>
                          <a:gd name="connsiteX72" fmla="*/ 1841621 w 1899013"/>
                          <a:gd name="connsiteY72" fmla="*/ 704850 h 1384969"/>
                          <a:gd name="connsiteX73" fmla="*/ 1822571 w 1899013"/>
                          <a:gd name="connsiteY73" fmla="*/ 466725 h 1384969"/>
                          <a:gd name="connsiteX74" fmla="*/ 1813046 w 1899013"/>
                          <a:gd name="connsiteY74" fmla="*/ 438150 h 1384969"/>
                          <a:gd name="connsiteX75" fmla="*/ 1795901 w 1899013"/>
                          <a:gd name="connsiteY75" fmla="*/ 401947 h 1384969"/>
                          <a:gd name="connsiteX76" fmla="*/ 1774946 w 1899013"/>
                          <a:gd name="connsiteY76" fmla="*/ 371475 h 1384969"/>
                          <a:gd name="connsiteX77" fmla="*/ 1774946 w 1899013"/>
                          <a:gd name="connsiteY77" fmla="*/ 190500 h 1384969"/>
                          <a:gd name="connsiteX78" fmla="*/ 1793996 w 1899013"/>
                          <a:gd name="connsiteY78" fmla="*/ 161925 h 1384969"/>
                          <a:gd name="connsiteX79" fmla="*/ 1822571 w 1899013"/>
                          <a:gd name="connsiteY79" fmla="*/ 142875 h 1384969"/>
                          <a:gd name="connsiteX80" fmla="*/ 1860671 w 1899013"/>
                          <a:gd name="connsiteY80" fmla="*/ 114300 h 1384969"/>
                          <a:gd name="connsiteX81" fmla="*/ 1898771 w 1899013"/>
                          <a:gd name="connsiteY81" fmla="*/ 95250 h 1384969"/>
                          <a:gd name="connsiteX82" fmla="*/ 1851146 w 1899013"/>
                          <a:gd name="connsiteY82" fmla="*/ 51457 h 1384969"/>
                          <a:gd name="connsiteX0" fmla="*/ 1851146 w 1899013"/>
                          <a:gd name="connsiteY0" fmla="*/ 51457 h 1384969"/>
                          <a:gd name="connsiteX1" fmla="*/ 1860671 w 1899013"/>
                          <a:gd name="connsiteY1" fmla="*/ 57150 h 1384969"/>
                          <a:gd name="connsiteX2" fmla="*/ 1784471 w 1899013"/>
                          <a:gd name="connsiteY2" fmla="*/ 9562 h 1384969"/>
                          <a:gd name="connsiteX3" fmla="*/ 1717796 w 1899013"/>
                          <a:gd name="connsiteY3" fmla="*/ 0 h 1384969"/>
                          <a:gd name="connsiteX4" fmla="*/ 1670171 w 1899013"/>
                          <a:gd name="connsiteY4" fmla="*/ 9525 h 1384969"/>
                          <a:gd name="connsiteX5" fmla="*/ 1641596 w 1899013"/>
                          <a:gd name="connsiteY5" fmla="*/ 38100 h 1384969"/>
                          <a:gd name="connsiteX6" fmla="*/ 1611116 w 1899013"/>
                          <a:gd name="connsiteY6" fmla="*/ 74378 h 1384969"/>
                          <a:gd name="connsiteX7" fmla="*/ 1584446 w 1899013"/>
                          <a:gd name="connsiteY7" fmla="*/ 104775 h 1384969"/>
                          <a:gd name="connsiteX8" fmla="*/ 1574921 w 1899013"/>
                          <a:gd name="connsiteY8" fmla="*/ 142875 h 1384969"/>
                          <a:gd name="connsiteX9" fmla="*/ 1555871 w 1899013"/>
                          <a:gd name="connsiteY9" fmla="*/ 171450 h 1384969"/>
                          <a:gd name="connsiteX10" fmla="*/ 1527296 w 1899013"/>
                          <a:gd name="connsiteY10" fmla="*/ 219075 h 1384969"/>
                          <a:gd name="connsiteX11" fmla="*/ 1510151 w 1899013"/>
                          <a:gd name="connsiteY11" fmla="*/ 236265 h 1384969"/>
                          <a:gd name="connsiteX12" fmla="*/ 1479671 w 1899013"/>
                          <a:gd name="connsiteY12" fmla="*/ 276225 h 1384969"/>
                          <a:gd name="connsiteX13" fmla="*/ 1403471 w 1899013"/>
                          <a:gd name="connsiteY13" fmla="*/ 361950 h 1384969"/>
                          <a:gd name="connsiteX14" fmla="*/ 1374896 w 1899013"/>
                          <a:gd name="connsiteY14" fmla="*/ 371475 h 1384969"/>
                          <a:gd name="connsiteX15" fmla="*/ 1317746 w 1899013"/>
                          <a:gd name="connsiteY15" fmla="*/ 409575 h 1384969"/>
                          <a:gd name="connsiteX16" fmla="*/ 1289171 w 1899013"/>
                          <a:gd name="connsiteY16" fmla="*/ 428625 h 1384969"/>
                          <a:gd name="connsiteX17" fmla="*/ 1184396 w 1899013"/>
                          <a:gd name="connsiteY17" fmla="*/ 466725 h 1384969"/>
                          <a:gd name="connsiteX18" fmla="*/ 879596 w 1899013"/>
                          <a:gd name="connsiteY18" fmla="*/ 457200 h 1384969"/>
                          <a:gd name="connsiteX19" fmla="*/ 856736 w 1899013"/>
                          <a:gd name="connsiteY19" fmla="*/ 445778 h 1384969"/>
                          <a:gd name="connsiteX20" fmla="*/ 793871 w 1899013"/>
                          <a:gd name="connsiteY20" fmla="*/ 409575 h 1384969"/>
                          <a:gd name="connsiteX21" fmla="*/ 755771 w 1899013"/>
                          <a:gd name="connsiteY21" fmla="*/ 371475 h 1384969"/>
                          <a:gd name="connsiteX22" fmla="*/ 746246 w 1899013"/>
                          <a:gd name="connsiteY22" fmla="*/ 342900 h 1384969"/>
                          <a:gd name="connsiteX23" fmla="*/ 727196 w 1899013"/>
                          <a:gd name="connsiteY23" fmla="*/ 304800 h 1384969"/>
                          <a:gd name="connsiteX24" fmla="*/ 670046 w 1899013"/>
                          <a:gd name="connsiteY24" fmla="*/ 228600 h 1384969"/>
                          <a:gd name="connsiteX25" fmla="*/ 641471 w 1899013"/>
                          <a:gd name="connsiteY25" fmla="*/ 219075 h 1384969"/>
                          <a:gd name="connsiteX26" fmla="*/ 612896 w 1899013"/>
                          <a:gd name="connsiteY26" fmla="*/ 161925 h 1384969"/>
                          <a:gd name="connsiteX27" fmla="*/ 584321 w 1899013"/>
                          <a:gd name="connsiteY27" fmla="*/ 152400 h 1384969"/>
                          <a:gd name="connsiteX28" fmla="*/ 510026 w 1899013"/>
                          <a:gd name="connsiteY28" fmla="*/ 142950 h 1384969"/>
                          <a:gd name="connsiteX29" fmla="*/ 403346 w 1899013"/>
                          <a:gd name="connsiteY29" fmla="*/ 209550 h 1384969"/>
                          <a:gd name="connsiteX30" fmla="*/ 336671 w 1899013"/>
                          <a:gd name="connsiteY30" fmla="*/ 285750 h 1384969"/>
                          <a:gd name="connsiteX31" fmla="*/ 319526 w 1899013"/>
                          <a:gd name="connsiteY31" fmla="*/ 312428 h 1384969"/>
                          <a:gd name="connsiteX32" fmla="*/ 308096 w 1899013"/>
                          <a:gd name="connsiteY32" fmla="*/ 342900 h 1384969"/>
                          <a:gd name="connsiteX33" fmla="*/ 279521 w 1899013"/>
                          <a:gd name="connsiteY33" fmla="*/ 390525 h 1384969"/>
                          <a:gd name="connsiteX34" fmla="*/ 258566 w 1899013"/>
                          <a:gd name="connsiteY34" fmla="*/ 451545 h 1384969"/>
                          <a:gd name="connsiteX35" fmla="*/ 260471 w 1899013"/>
                          <a:gd name="connsiteY35" fmla="*/ 495300 h 1384969"/>
                          <a:gd name="connsiteX36" fmla="*/ 210411 w 1899013"/>
                          <a:gd name="connsiteY36" fmla="*/ 674863 h 1384969"/>
                          <a:gd name="connsiteX37" fmla="*/ 169876 w 1899013"/>
                          <a:gd name="connsiteY37" fmla="*/ 739962 h 1384969"/>
                          <a:gd name="connsiteX38" fmla="*/ 117525 w 1899013"/>
                          <a:gd name="connsiteY38" fmla="*/ 768537 h 1384969"/>
                          <a:gd name="connsiteX39" fmla="*/ 57467 w 1899013"/>
                          <a:gd name="connsiteY39" fmla="*/ 827200 h 1384969"/>
                          <a:gd name="connsiteX40" fmla="*/ 29436 w 1899013"/>
                          <a:gd name="connsiteY40" fmla="*/ 883625 h 1384969"/>
                          <a:gd name="connsiteX41" fmla="*/ 399536 w 1899013"/>
                          <a:gd name="connsiteY41" fmla="*/ 971550 h 1384969"/>
                          <a:gd name="connsiteX42" fmla="*/ 482339 w 1899013"/>
                          <a:gd name="connsiteY42" fmla="*/ 982257 h 1384969"/>
                          <a:gd name="connsiteX43" fmla="*/ 518148 w 1899013"/>
                          <a:gd name="connsiteY43" fmla="*/ 968937 h 1384969"/>
                          <a:gd name="connsiteX44" fmla="*/ 573306 w 1899013"/>
                          <a:gd name="connsiteY44" fmla="*/ 947585 h 1384969"/>
                          <a:gd name="connsiteX45" fmla="*/ 621705 w 1899013"/>
                          <a:gd name="connsiteY45" fmla="*/ 937310 h 1384969"/>
                          <a:gd name="connsiteX46" fmla="*/ 631946 w 1899013"/>
                          <a:gd name="connsiteY46" fmla="*/ 936915 h 1384969"/>
                          <a:gd name="connsiteX47" fmla="*/ 655938 w 1899013"/>
                          <a:gd name="connsiteY47" fmla="*/ 929280 h 1384969"/>
                          <a:gd name="connsiteX48" fmla="*/ 686804 w 1899013"/>
                          <a:gd name="connsiteY48" fmla="*/ 926602 h 1384969"/>
                          <a:gd name="connsiteX49" fmla="*/ 715379 w 1899013"/>
                          <a:gd name="connsiteY49" fmla="*/ 902987 h 1384969"/>
                          <a:gd name="connsiteX50" fmla="*/ 784346 w 1899013"/>
                          <a:gd name="connsiteY50" fmla="*/ 895350 h 1384969"/>
                          <a:gd name="connsiteX51" fmla="*/ 831971 w 1899013"/>
                          <a:gd name="connsiteY51" fmla="*/ 866775 h 1384969"/>
                          <a:gd name="connsiteX52" fmla="*/ 1089146 w 1899013"/>
                          <a:gd name="connsiteY52" fmla="*/ 866775 h 1384969"/>
                          <a:gd name="connsiteX53" fmla="*/ 1089146 w 1899013"/>
                          <a:gd name="connsiteY53" fmla="*/ 990600 h 1384969"/>
                          <a:gd name="connsiteX54" fmla="*/ 1089146 w 1899013"/>
                          <a:gd name="connsiteY54" fmla="*/ 1021110 h 1384969"/>
                          <a:gd name="connsiteX55" fmla="*/ 1104386 w 1899013"/>
                          <a:gd name="connsiteY55" fmla="*/ 1057275 h 1384969"/>
                          <a:gd name="connsiteX56" fmla="*/ 1160405 w 1899013"/>
                          <a:gd name="connsiteY56" fmla="*/ 1348565 h 1384969"/>
                          <a:gd name="connsiteX57" fmla="*/ 1193921 w 1899013"/>
                          <a:gd name="connsiteY57" fmla="*/ 1019175 h 1384969"/>
                          <a:gd name="connsiteX58" fmla="*/ 1174871 w 1899013"/>
                          <a:gd name="connsiteY58" fmla="*/ 990600 h 1384969"/>
                          <a:gd name="connsiteX59" fmla="*/ 1193921 w 1899013"/>
                          <a:gd name="connsiteY59" fmla="*/ 1047750 h 1384969"/>
                          <a:gd name="connsiteX60" fmla="*/ 1247261 w 1899013"/>
                          <a:gd name="connsiteY60" fmla="*/ 1116473 h 1384969"/>
                          <a:gd name="connsiteX61" fmla="*/ 1315454 w 1899013"/>
                          <a:gd name="connsiteY61" fmla="*/ 1384966 h 1384969"/>
                          <a:gd name="connsiteX62" fmla="*/ 1300629 w 1899013"/>
                          <a:gd name="connsiteY62" fmla="*/ 1110089 h 1384969"/>
                          <a:gd name="connsiteX63" fmla="*/ 1270121 w 1899013"/>
                          <a:gd name="connsiteY63" fmla="*/ 981075 h 1384969"/>
                          <a:gd name="connsiteX64" fmla="*/ 1373964 w 1899013"/>
                          <a:gd name="connsiteY64" fmla="*/ 1061198 h 1384969"/>
                          <a:gd name="connsiteX65" fmla="*/ 1433821 w 1899013"/>
                          <a:gd name="connsiteY65" fmla="*/ 989206 h 1384969"/>
                          <a:gd name="connsiteX66" fmla="*/ 1535002 w 1899013"/>
                          <a:gd name="connsiteY66" fmla="*/ 960364 h 1384969"/>
                          <a:gd name="connsiteX67" fmla="*/ 1680913 w 1899013"/>
                          <a:gd name="connsiteY67" fmla="*/ 908653 h 1384969"/>
                          <a:gd name="connsiteX68" fmla="*/ 1746371 w 1899013"/>
                          <a:gd name="connsiteY68" fmla="*/ 838200 h 1384969"/>
                          <a:gd name="connsiteX69" fmla="*/ 1774946 w 1899013"/>
                          <a:gd name="connsiteY69" fmla="*/ 828675 h 1384969"/>
                          <a:gd name="connsiteX70" fmla="*/ 1813046 w 1899013"/>
                          <a:gd name="connsiteY70" fmla="*/ 771525 h 1384969"/>
                          <a:gd name="connsiteX71" fmla="*/ 1832096 w 1899013"/>
                          <a:gd name="connsiteY71" fmla="*/ 742950 h 1384969"/>
                          <a:gd name="connsiteX72" fmla="*/ 1841621 w 1899013"/>
                          <a:gd name="connsiteY72" fmla="*/ 704850 h 1384969"/>
                          <a:gd name="connsiteX73" fmla="*/ 1822571 w 1899013"/>
                          <a:gd name="connsiteY73" fmla="*/ 466725 h 1384969"/>
                          <a:gd name="connsiteX74" fmla="*/ 1813046 w 1899013"/>
                          <a:gd name="connsiteY74" fmla="*/ 438150 h 1384969"/>
                          <a:gd name="connsiteX75" fmla="*/ 1795901 w 1899013"/>
                          <a:gd name="connsiteY75" fmla="*/ 401947 h 1384969"/>
                          <a:gd name="connsiteX76" fmla="*/ 1774946 w 1899013"/>
                          <a:gd name="connsiteY76" fmla="*/ 371475 h 1384969"/>
                          <a:gd name="connsiteX77" fmla="*/ 1774946 w 1899013"/>
                          <a:gd name="connsiteY77" fmla="*/ 190500 h 1384969"/>
                          <a:gd name="connsiteX78" fmla="*/ 1793996 w 1899013"/>
                          <a:gd name="connsiteY78" fmla="*/ 161925 h 1384969"/>
                          <a:gd name="connsiteX79" fmla="*/ 1822571 w 1899013"/>
                          <a:gd name="connsiteY79" fmla="*/ 142875 h 1384969"/>
                          <a:gd name="connsiteX80" fmla="*/ 1860671 w 1899013"/>
                          <a:gd name="connsiteY80" fmla="*/ 114300 h 1384969"/>
                          <a:gd name="connsiteX81" fmla="*/ 1898771 w 1899013"/>
                          <a:gd name="connsiteY81" fmla="*/ 95250 h 1384969"/>
                          <a:gd name="connsiteX82" fmla="*/ 1851146 w 1899013"/>
                          <a:gd name="connsiteY82" fmla="*/ 51457 h 1384969"/>
                          <a:gd name="connsiteX0" fmla="*/ 1851146 w 1899013"/>
                          <a:gd name="connsiteY0" fmla="*/ 51457 h 1384969"/>
                          <a:gd name="connsiteX1" fmla="*/ 1860671 w 1899013"/>
                          <a:gd name="connsiteY1" fmla="*/ 57150 h 1384969"/>
                          <a:gd name="connsiteX2" fmla="*/ 1784471 w 1899013"/>
                          <a:gd name="connsiteY2" fmla="*/ 9562 h 1384969"/>
                          <a:gd name="connsiteX3" fmla="*/ 1717796 w 1899013"/>
                          <a:gd name="connsiteY3" fmla="*/ 0 h 1384969"/>
                          <a:gd name="connsiteX4" fmla="*/ 1670171 w 1899013"/>
                          <a:gd name="connsiteY4" fmla="*/ 9525 h 1384969"/>
                          <a:gd name="connsiteX5" fmla="*/ 1641596 w 1899013"/>
                          <a:gd name="connsiteY5" fmla="*/ 38100 h 1384969"/>
                          <a:gd name="connsiteX6" fmla="*/ 1611116 w 1899013"/>
                          <a:gd name="connsiteY6" fmla="*/ 74378 h 1384969"/>
                          <a:gd name="connsiteX7" fmla="*/ 1584446 w 1899013"/>
                          <a:gd name="connsiteY7" fmla="*/ 104775 h 1384969"/>
                          <a:gd name="connsiteX8" fmla="*/ 1574921 w 1899013"/>
                          <a:gd name="connsiteY8" fmla="*/ 142875 h 1384969"/>
                          <a:gd name="connsiteX9" fmla="*/ 1555871 w 1899013"/>
                          <a:gd name="connsiteY9" fmla="*/ 171450 h 1384969"/>
                          <a:gd name="connsiteX10" fmla="*/ 1527296 w 1899013"/>
                          <a:gd name="connsiteY10" fmla="*/ 219075 h 1384969"/>
                          <a:gd name="connsiteX11" fmla="*/ 1510151 w 1899013"/>
                          <a:gd name="connsiteY11" fmla="*/ 236265 h 1384969"/>
                          <a:gd name="connsiteX12" fmla="*/ 1479671 w 1899013"/>
                          <a:gd name="connsiteY12" fmla="*/ 276225 h 1384969"/>
                          <a:gd name="connsiteX13" fmla="*/ 1403471 w 1899013"/>
                          <a:gd name="connsiteY13" fmla="*/ 361950 h 1384969"/>
                          <a:gd name="connsiteX14" fmla="*/ 1374896 w 1899013"/>
                          <a:gd name="connsiteY14" fmla="*/ 371475 h 1384969"/>
                          <a:gd name="connsiteX15" fmla="*/ 1317746 w 1899013"/>
                          <a:gd name="connsiteY15" fmla="*/ 409575 h 1384969"/>
                          <a:gd name="connsiteX16" fmla="*/ 1289171 w 1899013"/>
                          <a:gd name="connsiteY16" fmla="*/ 428625 h 1384969"/>
                          <a:gd name="connsiteX17" fmla="*/ 1184396 w 1899013"/>
                          <a:gd name="connsiteY17" fmla="*/ 466725 h 1384969"/>
                          <a:gd name="connsiteX18" fmla="*/ 879596 w 1899013"/>
                          <a:gd name="connsiteY18" fmla="*/ 457200 h 1384969"/>
                          <a:gd name="connsiteX19" fmla="*/ 856736 w 1899013"/>
                          <a:gd name="connsiteY19" fmla="*/ 445778 h 1384969"/>
                          <a:gd name="connsiteX20" fmla="*/ 793871 w 1899013"/>
                          <a:gd name="connsiteY20" fmla="*/ 409575 h 1384969"/>
                          <a:gd name="connsiteX21" fmla="*/ 755771 w 1899013"/>
                          <a:gd name="connsiteY21" fmla="*/ 371475 h 1384969"/>
                          <a:gd name="connsiteX22" fmla="*/ 746246 w 1899013"/>
                          <a:gd name="connsiteY22" fmla="*/ 342900 h 1384969"/>
                          <a:gd name="connsiteX23" fmla="*/ 727196 w 1899013"/>
                          <a:gd name="connsiteY23" fmla="*/ 304800 h 1384969"/>
                          <a:gd name="connsiteX24" fmla="*/ 670046 w 1899013"/>
                          <a:gd name="connsiteY24" fmla="*/ 228600 h 1384969"/>
                          <a:gd name="connsiteX25" fmla="*/ 641471 w 1899013"/>
                          <a:gd name="connsiteY25" fmla="*/ 219075 h 1384969"/>
                          <a:gd name="connsiteX26" fmla="*/ 612896 w 1899013"/>
                          <a:gd name="connsiteY26" fmla="*/ 161925 h 1384969"/>
                          <a:gd name="connsiteX27" fmla="*/ 584321 w 1899013"/>
                          <a:gd name="connsiteY27" fmla="*/ 152400 h 1384969"/>
                          <a:gd name="connsiteX28" fmla="*/ 510026 w 1899013"/>
                          <a:gd name="connsiteY28" fmla="*/ 142950 h 1384969"/>
                          <a:gd name="connsiteX29" fmla="*/ 403346 w 1899013"/>
                          <a:gd name="connsiteY29" fmla="*/ 209550 h 1384969"/>
                          <a:gd name="connsiteX30" fmla="*/ 336671 w 1899013"/>
                          <a:gd name="connsiteY30" fmla="*/ 285750 h 1384969"/>
                          <a:gd name="connsiteX31" fmla="*/ 319526 w 1899013"/>
                          <a:gd name="connsiteY31" fmla="*/ 312428 h 1384969"/>
                          <a:gd name="connsiteX32" fmla="*/ 308096 w 1899013"/>
                          <a:gd name="connsiteY32" fmla="*/ 342900 h 1384969"/>
                          <a:gd name="connsiteX33" fmla="*/ 279521 w 1899013"/>
                          <a:gd name="connsiteY33" fmla="*/ 390525 h 1384969"/>
                          <a:gd name="connsiteX34" fmla="*/ 258566 w 1899013"/>
                          <a:gd name="connsiteY34" fmla="*/ 451545 h 1384969"/>
                          <a:gd name="connsiteX35" fmla="*/ 260471 w 1899013"/>
                          <a:gd name="connsiteY35" fmla="*/ 495300 h 1384969"/>
                          <a:gd name="connsiteX36" fmla="*/ 210411 w 1899013"/>
                          <a:gd name="connsiteY36" fmla="*/ 674863 h 1384969"/>
                          <a:gd name="connsiteX37" fmla="*/ 169876 w 1899013"/>
                          <a:gd name="connsiteY37" fmla="*/ 739962 h 1384969"/>
                          <a:gd name="connsiteX38" fmla="*/ 117525 w 1899013"/>
                          <a:gd name="connsiteY38" fmla="*/ 768537 h 1384969"/>
                          <a:gd name="connsiteX39" fmla="*/ 57467 w 1899013"/>
                          <a:gd name="connsiteY39" fmla="*/ 827200 h 1384969"/>
                          <a:gd name="connsiteX40" fmla="*/ 29436 w 1899013"/>
                          <a:gd name="connsiteY40" fmla="*/ 883625 h 1384969"/>
                          <a:gd name="connsiteX41" fmla="*/ 399536 w 1899013"/>
                          <a:gd name="connsiteY41" fmla="*/ 971550 h 1384969"/>
                          <a:gd name="connsiteX42" fmla="*/ 482339 w 1899013"/>
                          <a:gd name="connsiteY42" fmla="*/ 982257 h 1384969"/>
                          <a:gd name="connsiteX43" fmla="*/ 518148 w 1899013"/>
                          <a:gd name="connsiteY43" fmla="*/ 968937 h 1384969"/>
                          <a:gd name="connsiteX44" fmla="*/ 573306 w 1899013"/>
                          <a:gd name="connsiteY44" fmla="*/ 947585 h 1384969"/>
                          <a:gd name="connsiteX45" fmla="*/ 621705 w 1899013"/>
                          <a:gd name="connsiteY45" fmla="*/ 937310 h 1384969"/>
                          <a:gd name="connsiteX46" fmla="*/ 631946 w 1899013"/>
                          <a:gd name="connsiteY46" fmla="*/ 936915 h 1384969"/>
                          <a:gd name="connsiteX47" fmla="*/ 655938 w 1899013"/>
                          <a:gd name="connsiteY47" fmla="*/ 929280 h 1384969"/>
                          <a:gd name="connsiteX48" fmla="*/ 686804 w 1899013"/>
                          <a:gd name="connsiteY48" fmla="*/ 926602 h 1384969"/>
                          <a:gd name="connsiteX49" fmla="*/ 715379 w 1899013"/>
                          <a:gd name="connsiteY49" fmla="*/ 902987 h 1384969"/>
                          <a:gd name="connsiteX50" fmla="*/ 784346 w 1899013"/>
                          <a:gd name="connsiteY50" fmla="*/ 895350 h 1384969"/>
                          <a:gd name="connsiteX51" fmla="*/ 831971 w 1899013"/>
                          <a:gd name="connsiteY51" fmla="*/ 866775 h 1384969"/>
                          <a:gd name="connsiteX52" fmla="*/ 1089146 w 1899013"/>
                          <a:gd name="connsiteY52" fmla="*/ 866775 h 1384969"/>
                          <a:gd name="connsiteX53" fmla="*/ 1089146 w 1899013"/>
                          <a:gd name="connsiteY53" fmla="*/ 990600 h 1384969"/>
                          <a:gd name="connsiteX54" fmla="*/ 1089146 w 1899013"/>
                          <a:gd name="connsiteY54" fmla="*/ 1021110 h 1384969"/>
                          <a:gd name="connsiteX55" fmla="*/ 1104386 w 1899013"/>
                          <a:gd name="connsiteY55" fmla="*/ 1057275 h 1384969"/>
                          <a:gd name="connsiteX56" fmla="*/ 1160405 w 1899013"/>
                          <a:gd name="connsiteY56" fmla="*/ 1348565 h 1384969"/>
                          <a:gd name="connsiteX57" fmla="*/ 1193921 w 1899013"/>
                          <a:gd name="connsiteY57" fmla="*/ 1019175 h 1384969"/>
                          <a:gd name="connsiteX58" fmla="*/ 1174871 w 1899013"/>
                          <a:gd name="connsiteY58" fmla="*/ 990600 h 1384969"/>
                          <a:gd name="connsiteX59" fmla="*/ 1193921 w 1899013"/>
                          <a:gd name="connsiteY59" fmla="*/ 1047750 h 1384969"/>
                          <a:gd name="connsiteX60" fmla="*/ 1247261 w 1899013"/>
                          <a:gd name="connsiteY60" fmla="*/ 1116473 h 1384969"/>
                          <a:gd name="connsiteX61" fmla="*/ 1315454 w 1899013"/>
                          <a:gd name="connsiteY61" fmla="*/ 1384966 h 1384969"/>
                          <a:gd name="connsiteX62" fmla="*/ 1300629 w 1899013"/>
                          <a:gd name="connsiteY62" fmla="*/ 1110089 h 1384969"/>
                          <a:gd name="connsiteX63" fmla="*/ 1270121 w 1899013"/>
                          <a:gd name="connsiteY63" fmla="*/ 981075 h 1384969"/>
                          <a:gd name="connsiteX64" fmla="*/ 1373964 w 1899013"/>
                          <a:gd name="connsiteY64" fmla="*/ 1061198 h 1384969"/>
                          <a:gd name="connsiteX65" fmla="*/ 1454446 w 1899013"/>
                          <a:gd name="connsiteY65" fmla="*/ 1018882 h 1384969"/>
                          <a:gd name="connsiteX66" fmla="*/ 1535002 w 1899013"/>
                          <a:gd name="connsiteY66" fmla="*/ 960364 h 1384969"/>
                          <a:gd name="connsiteX67" fmla="*/ 1680913 w 1899013"/>
                          <a:gd name="connsiteY67" fmla="*/ 908653 h 1384969"/>
                          <a:gd name="connsiteX68" fmla="*/ 1746371 w 1899013"/>
                          <a:gd name="connsiteY68" fmla="*/ 838200 h 1384969"/>
                          <a:gd name="connsiteX69" fmla="*/ 1774946 w 1899013"/>
                          <a:gd name="connsiteY69" fmla="*/ 828675 h 1384969"/>
                          <a:gd name="connsiteX70" fmla="*/ 1813046 w 1899013"/>
                          <a:gd name="connsiteY70" fmla="*/ 771525 h 1384969"/>
                          <a:gd name="connsiteX71" fmla="*/ 1832096 w 1899013"/>
                          <a:gd name="connsiteY71" fmla="*/ 742950 h 1384969"/>
                          <a:gd name="connsiteX72" fmla="*/ 1841621 w 1899013"/>
                          <a:gd name="connsiteY72" fmla="*/ 704850 h 1384969"/>
                          <a:gd name="connsiteX73" fmla="*/ 1822571 w 1899013"/>
                          <a:gd name="connsiteY73" fmla="*/ 466725 h 1384969"/>
                          <a:gd name="connsiteX74" fmla="*/ 1813046 w 1899013"/>
                          <a:gd name="connsiteY74" fmla="*/ 438150 h 1384969"/>
                          <a:gd name="connsiteX75" fmla="*/ 1795901 w 1899013"/>
                          <a:gd name="connsiteY75" fmla="*/ 401947 h 1384969"/>
                          <a:gd name="connsiteX76" fmla="*/ 1774946 w 1899013"/>
                          <a:gd name="connsiteY76" fmla="*/ 371475 h 1384969"/>
                          <a:gd name="connsiteX77" fmla="*/ 1774946 w 1899013"/>
                          <a:gd name="connsiteY77" fmla="*/ 190500 h 1384969"/>
                          <a:gd name="connsiteX78" fmla="*/ 1793996 w 1899013"/>
                          <a:gd name="connsiteY78" fmla="*/ 161925 h 1384969"/>
                          <a:gd name="connsiteX79" fmla="*/ 1822571 w 1899013"/>
                          <a:gd name="connsiteY79" fmla="*/ 142875 h 1384969"/>
                          <a:gd name="connsiteX80" fmla="*/ 1860671 w 1899013"/>
                          <a:gd name="connsiteY80" fmla="*/ 114300 h 1384969"/>
                          <a:gd name="connsiteX81" fmla="*/ 1898771 w 1899013"/>
                          <a:gd name="connsiteY81" fmla="*/ 95250 h 1384969"/>
                          <a:gd name="connsiteX82" fmla="*/ 1851146 w 1899013"/>
                          <a:gd name="connsiteY82" fmla="*/ 51457 h 1384969"/>
                          <a:gd name="connsiteX0" fmla="*/ 1851146 w 1899013"/>
                          <a:gd name="connsiteY0" fmla="*/ 51457 h 1384969"/>
                          <a:gd name="connsiteX1" fmla="*/ 1860671 w 1899013"/>
                          <a:gd name="connsiteY1" fmla="*/ 57150 h 1384969"/>
                          <a:gd name="connsiteX2" fmla="*/ 1784471 w 1899013"/>
                          <a:gd name="connsiteY2" fmla="*/ 9562 h 1384969"/>
                          <a:gd name="connsiteX3" fmla="*/ 1717796 w 1899013"/>
                          <a:gd name="connsiteY3" fmla="*/ 0 h 1384969"/>
                          <a:gd name="connsiteX4" fmla="*/ 1670171 w 1899013"/>
                          <a:gd name="connsiteY4" fmla="*/ 9525 h 1384969"/>
                          <a:gd name="connsiteX5" fmla="*/ 1641596 w 1899013"/>
                          <a:gd name="connsiteY5" fmla="*/ 38100 h 1384969"/>
                          <a:gd name="connsiteX6" fmla="*/ 1611116 w 1899013"/>
                          <a:gd name="connsiteY6" fmla="*/ 74378 h 1384969"/>
                          <a:gd name="connsiteX7" fmla="*/ 1584446 w 1899013"/>
                          <a:gd name="connsiteY7" fmla="*/ 104775 h 1384969"/>
                          <a:gd name="connsiteX8" fmla="*/ 1574921 w 1899013"/>
                          <a:gd name="connsiteY8" fmla="*/ 142875 h 1384969"/>
                          <a:gd name="connsiteX9" fmla="*/ 1555871 w 1899013"/>
                          <a:gd name="connsiteY9" fmla="*/ 171450 h 1384969"/>
                          <a:gd name="connsiteX10" fmla="*/ 1527296 w 1899013"/>
                          <a:gd name="connsiteY10" fmla="*/ 219075 h 1384969"/>
                          <a:gd name="connsiteX11" fmla="*/ 1510151 w 1899013"/>
                          <a:gd name="connsiteY11" fmla="*/ 236265 h 1384969"/>
                          <a:gd name="connsiteX12" fmla="*/ 1479671 w 1899013"/>
                          <a:gd name="connsiteY12" fmla="*/ 276225 h 1384969"/>
                          <a:gd name="connsiteX13" fmla="*/ 1403471 w 1899013"/>
                          <a:gd name="connsiteY13" fmla="*/ 361950 h 1384969"/>
                          <a:gd name="connsiteX14" fmla="*/ 1374896 w 1899013"/>
                          <a:gd name="connsiteY14" fmla="*/ 371475 h 1384969"/>
                          <a:gd name="connsiteX15" fmla="*/ 1317746 w 1899013"/>
                          <a:gd name="connsiteY15" fmla="*/ 409575 h 1384969"/>
                          <a:gd name="connsiteX16" fmla="*/ 1289171 w 1899013"/>
                          <a:gd name="connsiteY16" fmla="*/ 428625 h 1384969"/>
                          <a:gd name="connsiteX17" fmla="*/ 1184396 w 1899013"/>
                          <a:gd name="connsiteY17" fmla="*/ 466725 h 1384969"/>
                          <a:gd name="connsiteX18" fmla="*/ 879596 w 1899013"/>
                          <a:gd name="connsiteY18" fmla="*/ 457200 h 1384969"/>
                          <a:gd name="connsiteX19" fmla="*/ 856736 w 1899013"/>
                          <a:gd name="connsiteY19" fmla="*/ 445778 h 1384969"/>
                          <a:gd name="connsiteX20" fmla="*/ 793871 w 1899013"/>
                          <a:gd name="connsiteY20" fmla="*/ 409575 h 1384969"/>
                          <a:gd name="connsiteX21" fmla="*/ 755771 w 1899013"/>
                          <a:gd name="connsiteY21" fmla="*/ 371475 h 1384969"/>
                          <a:gd name="connsiteX22" fmla="*/ 746246 w 1899013"/>
                          <a:gd name="connsiteY22" fmla="*/ 342900 h 1384969"/>
                          <a:gd name="connsiteX23" fmla="*/ 727196 w 1899013"/>
                          <a:gd name="connsiteY23" fmla="*/ 304800 h 1384969"/>
                          <a:gd name="connsiteX24" fmla="*/ 670046 w 1899013"/>
                          <a:gd name="connsiteY24" fmla="*/ 228600 h 1384969"/>
                          <a:gd name="connsiteX25" fmla="*/ 641471 w 1899013"/>
                          <a:gd name="connsiteY25" fmla="*/ 219075 h 1384969"/>
                          <a:gd name="connsiteX26" fmla="*/ 612896 w 1899013"/>
                          <a:gd name="connsiteY26" fmla="*/ 161925 h 1384969"/>
                          <a:gd name="connsiteX27" fmla="*/ 584321 w 1899013"/>
                          <a:gd name="connsiteY27" fmla="*/ 152400 h 1384969"/>
                          <a:gd name="connsiteX28" fmla="*/ 510026 w 1899013"/>
                          <a:gd name="connsiteY28" fmla="*/ 142950 h 1384969"/>
                          <a:gd name="connsiteX29" fmla="*/ 403346 w 1899013"/>
                          <a:gd name="connsiteY29" fmla="*/ 209550 h 1384969"/>
                          <a:gd name="connsiteX30" fmla="*/ 336671 w 1899013"/>
                          <a:gd name="connsiteY30" fmla="*/ 285750 h 1384969"/>
                          <a:gd name="connsiteX31" fmla="*/ 319526 w 1899013"/>
                          <a:gd name="connsiteY31" fmla="*/ 312428 h 1384969"/>
                          <a:gd name="connsiteX32" fmla="*/ 308096 w 1899013"/>
                          <a:gd name="connsiteY32" fmla="*/ 342900 h 1384969"/>
                          <a:gd name="connsiteX33" fmla="*/ 279521 w 1899013"/>
                          <a:gd name="connsiteY33" fmla="*/ 390525 h 1384969"/>
                          <a:gd name="connsiteX34" fmla="*/ 258566 w 1899013"/>
                          <a:gd name="connsiteY34" fmla="*/ 451545 h 1384969"/>
                          <a:gd name="connsiteX35" fmla="*/ 260471 w 1899013"/>
                          <a:gd name="connsiteY35" fmla="*/ 495300 h 1384969"/>
                          <a:gd name="connsiteX36" fmla="*/ 210411 w 1899013"/>
                          <a:gd name="connsiteY36" fmla="*/ 674863 h 1384969"/>
                          <a:gd name="connsiteX37" fmla="*/ 169876 w 1899013"/>
                          <a:gd name="connsiteY37" fmla="*/ 739962 h 1384969"/>
                          <a:gd name="connsiteX38" fmla="*/ 117525 w 1899013"/>
                          <a:gd name="connsiteY38" fmla="*/ 768537 h 1384969"/>
                          <a:gd name="connsiteX39" fmla="*/ 57467 w 1899013"/>
                          <a:gd name="connsiteY39" fmla="*/ 827200 h 1384969"/>
                          <a:gd name="connsiteX40" fmla="*/ 29436 w 1899013"/>
                          <a:gd name="connsiteY40" fmla="*/ 883625 h 1384969"/>
                          <a:gd name="connsiteX41" fmla="*/ 399536 w 1899013"/>
                          <a:gd name="connsiteY41" fmla="*/ 971550 h 1384969"/>
                          <a:gd name="connsiteX42" fmla="*/ 482339 w 1899013"/>
                          <a:gd name="connsiteY42" fmla="*/ 982257 h 1384969"/>
                          <a:gd name="connsiteX43" fmla="*/ 518148 w 1899013"/>
                          <a:gd name="connsiteY43" fmla="*/ 968937 h 1384969"/>
                          <a:gd name="connsiteX44" fmla="*/ 573306 w 1899013"/>
                          <a:gd name="connsiteY44" fmla="*/ 947585 h 1384969"/>
                          <a:gd name="connsiteX45" fmla="*/ 621705 w 1899013"/>
                          <a:gd name="connsiteY45" fmla="*/ 937310 h 1384969"/>
                          <a:gd name="connsiteX46" fmla="*/ 631946 w 1899013"/>
                          <a:gd name="connsiteY46" fmla="*/ 936915 h 1384969"/>
                          <a:gd name="connsiteX47" fmla="*/ 655938 w 1899013"/>
                          <a:gd name="connsiteY47" fmla="*/ 929280 h 1384969"/>
                          <a:gd name="connsiteX48" fmla="*/ 686804 w 1899013"/>
                          <a:gd name="connsiteY48" fmla="*/ 926602 h 1384969"/>
                          <a:gd name="connsiteX49" fmla="*/ 715379 w 1899013"/>
                          <a:gd name="connsiteY49" fmla="*/ 902987 h 1384969"/>
                          <a:gd name="connsiteX50" fmla="*/ 784346 w 1899013"/>
                          <a:gd name="connsiteY50" fmla="*/ 895350 h 1384969"/>
                          <a:gd name="connsiteX51" fmla="*/ 831971 w 1899013"/>
                          <a:gd name="connsiteY51" fmla="*/ 866775 h 1384969"/>
                          <a:gd name="connsiteX52" fmla="*/ 1089146 w 1899013"/>
                          <a:gd name="connsiteY52" fmla="*/ 866775 h 1384969"/>
                          <a:gd name="connsiteX53" fmla="*/ 1089146 w 1899013"/>
                          <a:gd name="connsiteY53" fmla="*/ 990600 h 1384969"/>
                          <a:gd name="connsiteX54" fmla="*/ 1089146 w 1899013"/>
                          <a:gd name="connsiteY54" fmla="*/ 1021110 h 1384969"/>
                          <a:gd name="connsiteX55" fmla="*/ 1104386 w 1899013"/>
                          <a:gd name="connsiteY55" fmla="*/ 1057275 h 1384969"/>
                          <a:gd name="connsiteX56" fmla="*/ 1160405 w 1899013"/>
                          <a:gd name="connsiteY56" fmla="*/ 1348565 h 1384969"/>
                          <a:gd name="connsiteX57" fmla="*/ 1193921 w 1899013"/>
                          <a:gd name="connsiteY57" fmla="*/ 1019175 h 1384969"/>
                          <a:gd name="connsiteX58" fmla="*/ 1174871 w 1899013"/>
                          <a:gd name="connsiteY58" fmla="*/ 990600 h 1384969"/>
                          <a:gd name="connsiteX59" fmla="*/ 1193921 w 1899013"/>
                          <a:gd name="connsiteY59" fmla="*/ 1047750 h 1384969"/>
                          <a:gd name="connsiteX60" fmla="*/ 1247261 w 1899013"/>
                          <a:gd name="connsiteY60" fmla="*/ 1116473 h 1384969"/>
                          <a:gd name="connsiteX61" fmla="*/ 1315454 w 1899013"/>
                          <a:gd name="connsiteY61" fmla="*/ 1384966 h 1384969"/>
                          <a:gd name="connsiteX62" fmla="*/ 1300629 w 1899013"/>
                          <a:gd name="connsiteY62" fmla="*/ 1110089 h 1384969"/>
                          <a:gd name="connsiteX63" fmla="*/ 1270121 w 1899013"/>
                          <a:gd name="connsiteY63" fmla="*/ 981075 h 1384969"/>
                          <a:gd name="connsiteX64" fmla="*/ 1373964 w 1899013"/>
                          <a:gd name="connsiteY64" fmla="*/ 1061198 h 1384969"/>
                          <a:gd name="connsiteX65" fmla="*/ 1454446 w 1899013"/>
                          <a:gd name="connsiteY65" fmla="*/ 1018882 h 1384969"/>
                          <a:gd name="connsiteX66" fmla="*/ 1548518 w 1899013"/>
                          <a:gd name="connsiteY66" fmla="*/ 977473 h 1384969"/>
                          <a:gd name="connsiteX67" fmla="*/ 1535002 w 1899013"/>
                          <a:gd name="connsiteY67" fmla="*/ 960364 h 1384969"/>
                          <a:gd name="connsiteX68" fmla="*/ 1680913 w 1899013"/>
                          <a:gd name="connsiteY68" fmla="*/ 908653 h 1384969"/>
                          <a:gd name="connsiteX69" fmla="*/ 1746371 w 1899013"/>
                          <a:gd name="connsiteY69" fmla="*/ 838200 h 1384969"/>
                          <a:gd name="connsiteX70" fmla="*/ 1774946 w 1899013"/>
                          <a:gd name="connsiteY70" fmla="*/ 828675 h 1384969"/>
                          <a:gd name="connsiteX71" fmla="*/ 1813046 w 1899013"/>
                          <a:gd name="connsiteY71" fmla="*/ 771525 h 1384969"/>
                          <a:gd name="connsiteX72" fmla="*/ 1832096 w 1899013"/>
                          <a:gd name="connsiteY72" fmla="*/ 742950 h 1384969"/>
                          <a:gd name="connsiteX73" fmla="*/ 1841621 w 1899013"/>
                          <a:gd name="connsiteY73" fmla="*/ 704850 h 1384969"/>
                          <a:gd name="connsiteX74" fmla="*/ 1822571 w 1899013"/>
                          <a:gd name="connsiteY74" fmla="*/ 466725 h 1384969"/>
                          <a:gd name="connsiteX75" fmla="*/ 1813046 w 1899013"/>
                          <a:gd name="connsiteY75" fmla="*/ 438150 h 1384969"/>
                          <a:gd name="connsiteX76" fmla="*/ 1795901 w 1899013"/>
                          <a:gd name="connsiteY76" fmla="*/ 401947 h 1384969"/>
                          <a:gd name="connsiteX77" fmla="*/ 1774946 w 1899013"/>
                          <a:gd name="connsiteY77" fmla="*/ 371475 h 1384969"/>
                          <a:gd name="connsiteX78" fmla="*/ 1774946 w 1899013"/>
                          <a:gd name="connsiteY78" fmla="*/ 190500 h 1384969"/>
                          <a:gd name="connsiteX79" fmla="*/ 1793996 w 1899013"/>
                          <a:gd name="connsiteY79" fmla="*/ 161925 h 1384969"/>
                          <a:gd name="connsiteX80" fmla="*/ 1822571 w 1899013"/>
                          <a:gd name="connsiteY80" fmla="*/ 142875 h 1384969"/>
                          <a:gd name="connsiteX81" fmla="*/ 1860671 w 1899013"/>
                          <a:gd name="connsiteY81" fmla="*/ 114300 h 1384969"/>
                          <a:gd name="connsiteX82" fmla="*/ 1898771 w 1899013"/>
                          <a:gd name="connsiteY82" fmla="*/ 95250 h 1384969"/>
                          <a:gd name="connsiteX83" fmla="*/ 1851146 w 1899013"/>
                          <a:gd name="connsiteY83" fmla="*/ 51457 h 1384969"/>
                          <a:gd name="connsiteX0" fmla="*/ 1851146 w 1899013"/>
                          <a:gd name="connsiteY0" fmla="*/ 51457 h 1384969"/>
                          <a:gd name="connsiteX1" fmla="*/ 1860671 w 1899013"/>
                          <a:gd name="connsiteY1" fmla="*/ 57150 h 1384969"/>
                          <a:gd name="connsiteX2" fmla="*/ 1784471 w 1899013"/>
                          <a:gd name="connsiteY2" fmla="*/ 9562 h 1384969"/>
                          <a:gd name="connsiteX3" fmla="*/ 1717796 w 1899013"/>
                          <a:gd name="connsiteY3" fmla="*/ 0 h 1384969"/>
                          <a:gd name="connsiteX4" fmla="*/ 1670171 w 1899013"/>
                          <a:gd name="connsiteY4" fmla="*/ 9525 h 1384969"/>
                          <a:gd name="connsiteX5" fmla="*/ 1641596 w 1899013"/>
                          <a:gd name="connsiteY5" fmla="*/ 38100 h 1384969"/>
                          <a:gd name="connsiteX6" fmla="*/ 1611116 w 1899013"/>
                          <a:gd name="connsiteY6" fmla="*/ 74378 h 1384969"/>
                          <a:gd name="connsiteX7" fmla="*/ 1584446 w 1899013"/>
                          <a:gd name="connsiteY7" fmla="*/ 104775 h 1384969"/>
                          <a:gd name="connsiteX8" fmla="*/ 1574921 w 1899013"/>
                          <a:gd name="connsiteY8" fmla="*/ 142875 h 1384969"/>
                          <a:gd name="connsiteX9" fmla="*/ 1555871 w 1899013"/>
                          <a:gd name="connsiteY9" fmla="*/ 171450 h 1384969"/>
                          <a:gd name="connsiteX10" fmla="*/ 1527296 w 1899013"/>
                          <a:gd name="connsiteY10" fmla="*/ 219075 h 1384969"/>
                          <a:gd name="connsiteX11" fmla="*/ 1510151 w 1899013"/>
                          <a:gd name="connsiteY11" fmla="*/ 236265 h 1384969"/>
                          <a:gd name="connsiteX12" fmla="*/ 1479671 w 1899013"/>
                          <a:gd name="connsiteY12" fmla="*/ 276225 h 1384969"/>
                          <a:gd name="connsiteX13" fmla="*/ 1403471 w 1899013"/>
                          <a:gd name="connsiteY13" fmla="*/ 361950 h 1384969"/>
                          <a:gd name="connsiteX14" fmla="*/ 1374896 w 1899013"/>
                          <a:gd name="connsiteY14" fmla="*/ 371475 h 1384969"/>
                          <a:gd name="connsiteX15" fmla="*/ 1317746 w 1899013"/>
                          <a:gd name="connsiteY15" fmla="*/ 409575 h 1384969"/>
                          <a:gd name="connsiteX16" fmla="*/ 1289171 w 1899013"/>
                          <a:gd name="connsiteY16" fmla="*/ 428625 h 1384969"/>
                          <a:gd name="connsiteX17" fmla="*/ 1184396 w 1899013"/>
                          <a:gd name="connsiteY17" fmla="*/ 466725 h 1384969"/>
                          <a:gd name="connsiteX18" fmla="*/ 879596 w 1899013"/>
                          <a:gd name="connsiteY18" fmla="*/ 457200 h 1384969"/>
                          <a:gd name="connsiteX19" fmla="*/ 856736 w 1899013"/>
                          <a:gd name="connsiteY19" fmla="*/ 445778 h 1384969"/>
                          <a:gd name="connsiteX20" fmla="*/ 793871 w 1899013"/>
                          <a:gd name="connsiteY20" fmla="*/ 409575 h 1384969"/>
                          <a:gd name="connsiteX21" fmla="*/ 755771 w 1899013"/>
                          <a:gd name="connsiteY21" fmla="*/ 371475 h 1384969"/>
                          <a:gd name="connsiteX22" fmla="*/ 746246 w 1899013"/>
                          <a:gd name="connsiteY22" fmla="*/ 342900 h 1384969"/>
                          <a:gd name="connsiteX23" fmla="*/ 727196 w 1899013"/>
                          <a:gd name="connsiteY23" fmla="*/ 304800 h 1384969"/>
                          <a:gd name="connsiteX24" fmla="*/ 670046 w 1899013"/>
                          <a:gd name="connsiteY24" fmla="*/ 228600 h 1384969"/>
                          <a:gd name="connsiteX25" fmla="*/ 641471 w 1899013"/>
                          <a:gd name="connsiteY25" fmla="*/ 219075 h 1384969"/>
                          <a:gd name="connsiteX26" fmla="*/ 612896 w 1899013"/>
                          <a:gd name="connsiteY26" fmla="*/ 161925 h 1384969"/>
                          <a:gd name="connsiteX27" fmla="*/ 584321 w 1899013"/>
                          <a:gd name="connsiteY27" fmla="*/ 152400 h 1384969"/>
                          <a:gd name="connsiteX28" fmla="*/ 510026 w 1899013"/>
                          <a:gd name="connsiteY28" fmla="*/ 142950 h 1384969"/>
                          <a:gd name="connsiteX29" fmla="*/ 403346 w 1899013"/>
                          <a:gd name="connsiteY29" fmla="*/ 209550 h 1384969"/>
                          <a:gd name="connsiteX30" fmla="*/ 336671 w 1899013"/>
                          <a:gd name="connsiteY30" fmla="*/ 285750 h 1384969"/>
                          <a:gd name="connsiteX31" fmla="*/ 319526 w 1899013"/>
                          <a:gd name="connsiteY31" fmla="*/ 312428 h 1384969"/>
                          <a:gd name="connsiteX32" fmla="*/ 308096 w 1899013"/>
                          <a:gd name="connsiteY32" fmla="*/ 342900 h 1384969"/>
                          <a:gd name="connsiteX33" fmla="*/ 279521 w 1899013"/>
                          <a:gd name="connsiteY33" fmla="*/ 390525 h 1384969"/>
                          <a:gd name="connsiteX34" fmla="*/ 258566 w 1899013"/>
                          <a:gd name="connsiteY34" fmla="*/ 451545 h 1384969"/>
                          <a:gd name="connsiteX35" fmla="*/ 260471 w 1899013"/>
                          <a:gd name="connsiteY35" fmla="*/ 495300 h 1384969"/>
                          <a:gd name="connsiteX36" fmla="*/ 210411 w 1899013"/>
                          <a:gd name="connsiteY36" fmla="*/ 674863 h 1384969"/>
                          <a:gd name="connsiteX37" fmla="*/ 169876 w 1899013"/>
                          <a:gd name="connsiteY37" fmla="*/ 739962 h 1384969"/>
                          <a:gd name="connsiteX38" fmla="*/ 117525 w 1899013"/>
                          <a:gd name="connsiteY38" fmla="*/ 768537 h 1384969"/>
                          <a:gd name="connsiteX39" fmla="*/ 57467 w 1899013"/>
                          <a:gd name="connsiteY39" fmla="*/ 827200 h 1384969"/>
                          <a:gd name="connsiteX40" fmla="*/ 29436 w 1899013"/>
                          <a:gd name="connsiteY40" fmla="*/ 883625 h 1384969"/>
                          <a:gd name="connsiteX41" fmla="*/ 399536 w 1899013"/>
                          <a:gd name="connsiteY41" fmla="*/ 971550 h 1384969"/>
                          <a:gd name="connsiteX42" fmla="*/ 482339 w 1899013"/>
                          <a:gd name="connsiteY42" fmla="*/ 982257 h 1384969"/>
                          <a:gd name="connsiteX43" fmla="*/ 518148 w 1899013"/>
                          <a:gd name="connsiteY43" fmla="*/ 968937 h 1384969"/>
                          <a:gd name="connsiteX44" fmla="*/ 573306 w 1899013"/>
                          <a:gd name="connsiteY44" fmla="*/ 947585 h 1384969"/>
                          <a:gd name="connsiteX45" fmla="*/ 621705 w 1899013"/>
                          <a:gd name="connsiteY45" fmla="*/ 937310 h 1384969"/>
                          <a:gd name="connsiteX46" fmla="*/ 631946 w 1899013"/>
                          <a:gd name="connsiteY46" fmla="*/ 936915 h 1384969"/>
                          <a:gd name="connsiteX47" fmla="*/ 655938 w 1899013"/>
                          <a:gd name="connsiteY47" fmla="*/ 929280 h 1384969"/>
                          <a:gd name="connsiteX48" fmla="*/ 686804 w 1899013"/>
                          <a:gd name="connsiteY48" fmla="*/ 926602 h 1384969"/>
                          <a:gd name="connsiteX49" fmla="*/ 715379 w 1899013"/>
                          <a:gd name="connsiteY49" fmla="*/ 902987 h 1384969"/>
                          <a:gd name="connsiteX50" fmla="*/ 784346 w 1899013"/>
                          <a:gd name="connsiteY50" fmla="*/ 895350 h 1384969"/>
                          <a:gd name="connsiteX51" fmla="*/ 831971 w 1899013"/>
                          <a:gd name="connsiteY51" fmla="*/ 866775 h 1384969"/>
                          <a:gd name="connsiteX52" fmla="*/ 1089146 w 1899013"/>
                          <a:gd name="connsiteY52" fmla="*/ 866775 h 1384969"/>
                          <a:gd name="connsiteX53" fmla="*/ 1089146 w 1899013"/>
                          <a:gd name="connsiteY53" fmla="*/ 990600 h 1384969"/>
                          <a:gd name="connsiteX54" fmla="*/ 1089146 w 1899013"/>
                          <a:gd name="connsiteY54" fmla="*/ 1021110 h 1384969"/>
                          <a:gd name="connsiteX55" fmla="*/ 1104386 w 1899013"/>
                          <a:gd name="connsiteY55" fmla="*/ 1057275 h 1384969"/>
                          <a:gd name="connsiteX56" fmla="*/ 1160405 w 1899013"/>
                          <a:gd name="connsiteY56" fmla="*/ 1348565 h 1384969"/>
                          <a:gd name="connsiteX57" fmla="*/ 1193921 w 1899013"/>
                          <a:gd name="connsiteY57" fmla="*/ 1019175 h 1384969"/>
                          <a:gd name="connsiteX58" fmla="*/ 1174871 w 1899013"/>
                          <a:gd name="connsiteY58" fmla="*/ 990600 h 1384969"/>
                          <a:gd name="connsiteX59" fmla="*/ 1193921 w 1899013"/>
                          <a:gd name="connsiteY59" fmla="*/ 1047750 h 1384969"/>
                          <a:gd name="connsiteX60" fmla="*/ 1247261 w 1899013"/>
                          <a:gd name="connsiteY60" fmla="*/ 1116473 h 1384969"/>
                          <a:gd name="connsiteX61" fmla="*/ 1315454 w 1899013"/>
                          <a:gd name="connsiteY61" fmla="*/ 1384966 h 1384969"/>
                          <a:gd name="connsiteX62" fmla="*/ 1300629 w 1899013"/>
                          <a:gd name="connsiteY62" fmla="*/ 1110089 h 1384969"/>
                          <a:gd name="connsiteX63" fmla="*/ 1270121 w 1899013"/>
                          <a:gd name="connsiteY63" fmla="*/ 981075 h 1384969"/>
                          <a:gd name="connsiteX64" fmla="*/ 1373964 w 1899013"/>
                          <a:gd name="connsiteY64" fmla="*/ 1061198 h 1384969"/>
                          <a:gd name="connsiteX65" fmla="*/ 1454446 w 1899013"/>
                          <a:gd name="connsiteY65" fmla="*/ 1018882 h 1384969"/>
                          <a:gd name="connsiteX66" fmla="*/ 1548518 w 1899013"/>
                          <a:gd name="connsiteY66" fmla="*/ 977473 h 1384969"/>
                          <a:gd name="connsiteX67" fmla="*/ 1535002 w 1899013"/>
                          <a:gd name="connsiteY67" fmla="*/ 960364 h 1384969"/>
                          <a:gd name="connsiteX68" fmla="*/ 1690080 w 1899013"/>
                          <a:gd name="connsiteY68" fmla="*/ 915501 h 1384969"/>
                          <a:gd name="connsiteX69" fmla="*/ 1746371 w 1899013"/>
                          <a:gd name="connsiteY69" fmla="*/ 838200 h 1384969"/>
                          <a:gd name="connsiteX70" fmla="*/ 1774946 w 1899013"/>
                          <a:gd name="connsiteY70" fmla="*/ 828675 h 1384969"/>
                          <a:gd name="connsiteX71" fmla="*/ 1813046 w 1899013"/>
                          <a:gd name="connsiteY71" fmla="*/ 771525 h 1384969"/>
                          <a:gd name="connsiteX72" fmla="*/ 1832096 w 1899013"/>
                          <a:gd name="connsiteY72" fmla="*/ 742950 h 1384969"/>
                          <a:gd name="connsiteX73" fmla="*/ 1841621 w 1899013"/>
                          <a:gd name="connsiteY73" fmla="*/ 704850 h 1384969"/>
                          <a:gd name="connsiteX74" fmla="*/ 1822571 w 1899013"/>
                          <a:gd name="connsiteY74" fmla="*/ 466725 h 1384969"/>
                          <a:gd name="connsiteX75" fmla="*/ 1813046 w 1899013"/>
                          <a:gd name="connsiteY75" fmla="*/ 438150 h 1384969"/>
                          <a:gd name="connsiteX76" fmla="*/ 1795901 w 1899013"/>
                          <a:gd name="connsiteY76" fmla="*/ 401947 h 1384969"/>
                          <a:gd name="connsiteX77" fmla="*/ 1774946 w 1899013"/>
                          <a:gd name="connsiteY77" fmla="*/ 371475 h 1384969"/>
                          <a:gd name="connsiteX78" fmla="*/ 1774946 w 1899013"/>
                          <a:gd name="connsiteY78" fmla="*/ 190500 h 1384969"/>
                          <a:gd name="connsiteX79" fmla="*/ 1793996 w 1899013"/>
                          <a:gd name="connsiteY79" fmla="*/ 161925 h 1384969"/>
                          <a:gd name="connsiteX80" fmla="*/ 1822571 w 1899013"/>
                          <a:gd name="connsiteY80" fmla="*/ 142875 h 1384969"/>
                          <a:gd name="connsiteX81" fmla="*/ 1860671 w 1899013"/>
                          <a:gd name="connsiteY81" fmla="*/ 114300 h 1384969"/>
                          <a:gd name="connsiteX82" fmla="*/ 1898771 w 1899013"/>
                          <a:gd name="connsiteY82" fmla="*/ 95250 h 1384969"/>
                          <a:gd name="connsiteX83" fmla="*/ 1851146 w 1899013"/>
                          <a:gd name="connsiteY83" fmla="*/ 51457 h 1384969"/>
                          <a:gd name="connsiteX0" fmla="*/ 1851146 w 1899013"/>
                          <a:gd name="connsiteY0" fmla="*/ 51457 h 1384969"/>
                          <a:gd name="connsiteX1" fmla="*/ 1860671 w 1899013"/>
                          <a:gd name="connsiteY1" fmla="*/ 57150 h 1384969"/>
                          <a:gd name="connsiteX2" fmla="*/ 1784471 w 1899013"/>
                          <a:gd name="connsiteY2" fmla="*/ 9562 h 1384969"/>
                          <a:gd name="connsiteX3" fmla="*/ 1717796 w 1899013"/>
                          <a:gd name="connsiteY3" fmla="*/ 0 h 1384969"/>
                          <a:gd name="connsiteX4" fmla="*/ 1670171 w 1899013"/>
                          <a:gd name="connsiteY4" fmla="*/ 9525 h 1384969"/>
                          <a:gd name="connsiteX5" fmla="*/ 1641596 w 1899013"/>
                          <a:gd name="connsiteY5" fmla="*/ 38100 h 1384969"/>
                          <a:gd name="connsiteX6" fmla="*/ 1611116 w 1899013"/>
                          <a:gd name="connsiteY6" fmla="*/ 74378 h 1384969"/>
                          <a:gd name="connsiteX7" fmla="*/ 1584446 w 1899013"/>
                          <a:gd name="connsiteY7" fmla="*/ 104775 h 1384969"/>
                          <a:gd name="connsiteX8" fmla="*/ 1574921 w 1899013"/>
                          <a:gd name="connsiteY8" fmla="*/ 142875 h 1384969"/>
                          <a:gd name="connsiteX9" fmla="*/ 1555871 w 1899013"/>
                          <a:gd name="connsiteY9" fmla="*/ 171450 h 1384969"/>
                          <a:gd name="connsiteX10" fmla="*/ 1527296 w 1899013"/>
                          <a:gd name="connsiteY10" fmla="*/ 219075 h 1384969"/>
                          <a:gd name="connsiteX11" fmla="*/ 1510151 w 1899013"/>
                          <a:gd name="connsiteY11" fmla="*/ 236265 h 1384969"/>
                          <a:gd name="connsiteX12" fmla="*/ 1479671 w 1899013"/>
                          <a:gd name="connsiteY12" fmla="*/ 276225 h 1384969"/>
                          <a:gd name="connsiteX13" fmla="*/ 1403471 w 1899013"/>
                          <a:gd name="connsiteY13" fmla="*/ 361950 h 1384969"/>
                          <a:gd name="connsiteX14" fmla="*/ 1374896 w 1899013"/>
                          <a:gd name="connsiteY14" fmla="*/ 371475 h 1384969"/>
                          <a:gd name="connsiteX15" fmla="*/ 1317746 w 1899013"/>
                          <a:gd name="connsiteY15" fmla="*/ 409575 h 1384969"/>
                          <a:gd name="connsiteX16" fmla="*/ 1289171 w 1899013"/>
                          <a:gd name="connsiteY16" fmla="*/ 428625 h 1384969"/>
                          <a:gd name="connsiteX17" fmla="*/ 1184396 w 1899013"/>
                          <a:gd name="connsiteY17" fmla="*/ 466725 h 1384969"/>
                          <a:gd name="connsiteX18" fmla="*/ 879596 w 1899013"/>
                          <a:gd name="connsiteY18" fmla="*/ 457200 h 1384969"/>
                          <a:gd name="connsiteX19" fmla="*/ 856736 w 1899013"/>
                          <a:gd name="connsiteY19" fmla="*/ 445778 h 1384969"/>
                          <a:gd name="connsiteX20" fmla="*/ 793871 w 1899013"/>
                          <a:gd name="connsiteY20" fmla="*/ 409575 h 1384969"/>
                          <a:gd name="connsiteX21" fmla="*/ 755771 w 1899013"/>
                          <a:gd name="connsiteY21" fmla="*/ 371475 h 1384969"/>
                          <a:gd name="connsiteX22" fmla="*/ 746246 w 1899013"/>
                          <a:gd name="connsiteY22" fmla="*/ 342900 h 1384969"/>
                          <a:gd name="connsiteX23" fmla="*/ 727196 w 1899013"/>
                          <a:gd name="connsiteY23" fmla="*/ 304800 h 1384969"/>
                          <a:gd name="connsiteX24" fmla="*/ 670046 w 1899013"/>
                          <a:gd name="connsiteY24" fmla="*/ 228600 h 1384969"/>
                          <a:gd name="connsiteX25" fmla="*/ 641471 w 1899013"/>
                          <a:gd name="connsiteY25" fmla="*/ 219075 h 1384969"/>
                          <a:gd name="connsiteX26" fmla="*/ 612896 w 1899013"/>
                          <a:gd name="connsiteY26" fmla="*/ 161925 h 1384969"/>
                          <a:gd name="connsiteX27" fmla="*/ 584321 w 1899013"/>
                          <a:gd name="connsiteY27" fmla="*/ 152400 h 1384969"/>
                          <a:gd name="connsiteX28" fmla="*/ 510026 w 1899013"/>
                          <a:gd name="connsiteY28" fmla="*/ 142950 h 1384969"/>
                          <a:gd name="connsiteX29" fmla="*/ 403346 w 1899013"/>
                          <a:gd name="connsiteY29" fmla="*/ 209550 h 1384969"/>
                          <a:gd name="connsiteX30" fmla="*/ 336671 w 1899013"/>
                          <a:gd name="connsiteY30" fmla="*/ 285750 h 1384969"/>
                          <a:gd name="connsiteX31" fmla="*/ 319526 w 1899013"/>
                          <a:gd name="connsiteY31" fmla="*/ 312428 h 1384969"/>
                          <a:gd name="connsiteX32" fmla="*/ 308096 w 1899013"/>
                          <a:gd name="connsiteY32" fmla="*/ 342900 h 1384969"/>
                          <a:gd name="connsiteX33" fmla="*/ 279521 w 1899013"/>
                          <a:gd name="connsiteY33" fmla="*/ 390525 h 1384969"/>
                          <a:gd name="connsiteX34" fmla="*/ 258566 w 1899013"/>
                          <a:gd name="connsiteY34" fmla="*/ 451545 h 1384969"/>
                          <a:gd name="connsiteX35" fmla="*/ 260471 w 1899013"/>
                          <a:gd name="connsiteY35" fmla="*/ 495300 h 1384969"/>
                          <a:gd name="connsiteX36" fmla="*/ 210411 w 1899013"/>
                          <a:gd name="connsiteY36" fmla="*/ 674863 h 1384969"/>
                          <a:gd name="connsiteX37" fmla="*/ 169876 w 1899013"/>
                          <a:gd name="connsiteY37" fmla="*/ 739962 h 1384969"/>
                          <a:gd name="connsiteX38" fmla="*/ 117525 w 1899013"/>
                          <a:gd name="connsiteY38" fmla="*/ 768537 h 1384969"/>
                          <a:gd name="connsiteX39" fmla="*/ 57467 w 1899013"/>
                          <a:gd name="connsiteY39" fmla="*/ 827200 h 1384969"/>
                          <a:gd name="connsiteX40" fmla="*/ 29436 w 1899013"/>
                          <a:gd name="connsiteY40" fmla="*/ 883625 h 1384969"/>
                          <a:gd name="connsiteX41" fmla="*/ 399536 w 1899013"/>
                          <a:gd name="connsiteY41" fmla="*/ 971550 h 1384969"/>
                          <a:gd name="connsiteX42" fmla="*/ 482339 w 1899013"/>
                          <a:gd name="connsiteY42" fmla="*/ 982257 h 1384969"/>
                          <a:gd name="connsiteX43" fmla="*/ 518148 w 1899013"/>
                          <a:gd name="connsiteY43" fmla="*/ 968937 h 1384969"/>
                          <a:gd name="connsiteX44" fmla="*/ 573306 w 1899013"/>
                          <a:gd name="connsiteY44" fmla="*/ 947585 h 1384969"/>
                          <a:gd name="connsiteX45" fmla="*/ 621705 w 1899013"/>
                          <a:gd name="connsiteY45" fmla="*/ 937310 h 1384969"/>
                          <a:gd name="connsiteX46" fmla="*/ 631946 w 1899013"/>
                          <a:gd name="connsiteY46" fmla="*/ 936915 h 1384969"/>
                          <a:gd name="connsiteX47" fmla="*/ 655938 w 1899013"/>
                          <a:gd name="connsiteY47" fmla="*/ 929280 h 1384969"/>
                          <a:gd name="connsiteX48" fmla="*/ 686804 w 1899013"/>
                          <a:gd name="connsiteY48" fmla="*/ 926602 h 1384969"/>
                          <a:gd name="connsiteX49" fmla="*/ 715379 w 1899013"/>
                          <a:gd name="connsiteY49" fmla="*/ 902987 h 1384969"/>
                          <a:gd name="connsiteX50" fmla="*/ 784346 w 1899013"/>
                          <a:gd name="connsiteY50" fmla="*/ 895350 h 1384969"/>
                          <a:gd name="connsiteX51" fmla="*/ 831971 w 1899013"/>
                          <a:gd name="connsiteY51" fmla="*/ 866775 h 1384969"/>
                          <a:gd name="connsiteX52" fmla="*/ 1089146 w 1899013"/>
                          <a:gd name="connsiteY52" fmla="*/ 866775 h 1384969"/>
                          <a:gd name="connsiteX53" fmla="*/ 1089146 w 1899013"/>
                          <a:gd name="connsiteY53" fmla="*/ 990600 h 1384969"/>
                          <a:gd name="connsiteX54" fmla="*/ 1089146 w 1899013"/>
                          <a:gd name="connsiteY54" fmla="*/ 1021110 h 1384969"/>
                          <a:gd name="connsiteX55" fmla="*/ 1104386 w 1899013"/>
                          <a:gd name="connsiteY55" fmla="*/ 1057275 h 1384969"/>
                          <a:gd name="connsiteX56" fmla="*/ 1160405 w 1899013"/>
                          <a:gd name="connsiteY56" fmla="*/ 1348565 h 1384969"/>
                          <a:gd name="connsiteX57" fmla="*/ 1193921 w 1899013"/>
                          <a:gd name="connsiteY57" fmla="*/ 1019175 h 1384969"/>
                          <a:gd name="connsiteX58" fmla="*/ 1174871 w 1899013"/>
                          <a:gd name="connsiteY58" fmla="*/ 990600 h 1384969"/>
                          <a:gd name="connsiteX59" fmla="*/ 1193921 w 1899013"/>
                          <a:gd name="connsiteY59" fmla="*/ 1047750 h 1384969"/>
                          <a:gd name="connsiteX60" fmla="*/ 1247261 w 1899013"/>
                          <a:gd name="connsiteY60" fmla="*/ 1116473 h 1384969"/>
                          <a:gd name="connsiteX61" fmla="*/ 1315454 w 1899013"/>
                          <a:gd name="connsiteY61" fmla="*/ 1384966 h 1384969"/>
                          <a:gd name="connsiteX62" fmla="*/ 1300629 w 1899013"/>
                          <a:gd name="connsiteY62" fmla="*/ 1110089 h 1384969"/>
                          <a:gd name="connsiteX63" fmla="*/ 1270121 w 1899013"/>
                          <a:gd name="connsiteY63" fmla="*/ 981075 h 1384969"/>
                          <a:gd name="connsiteX64" fmla="*/ 1373964 w 1899013"/>
                          <a:gd name="connsiteY64" fmla="*/ 1061198 h 1384969"/>
                          <a:gd name="connsiteX65" fmla="*/ 1454446 w 1899013"/>
                          <a:gd name="connsiteY65" fmla="*/ 1018882 h 1384969"/>
                          <a:gd name="connsiteX66" fmla="*/ 1548518 w 1899013"/>
                          <a:gd name="connsiteY66" fmla="*/ 977473 h 1384969"/>
                          <a:gd name="connsiteX67" fmla="*/ 1535002 w 1899013"/>
                          <a:gd name="connsiteY67" fmla="*/ 960364 h 1384969"/>
                          <a:gd name="connsiteX68" fmla="*/ 1690080 w 1899013"/>
                          <a:gd name="connsiteY68" fmla="*/ 915501 h 1384969"/>
                          <a:gd name="connsiteX69" fmla="*/ 1760121 w 1899013"/>
                          <a:gd name="connsiteY69" fmla="*/ 840483 h 1384969"/>
                          <a:gd name="connsiteX70" fmla="*/ 1774946 w 1899013"/>
                          <a:gd name="connsiteY70" fmla="*/ 828675 h 1384969"/>
                          <a:gd name="connsiteX71" fmla="*/ 1813046 w 1899013"/>
                          <a:gd name="connsiteY71" fmla="*/ 771525 h 1384969"/>
                          <a:gd name="connsiteX72" fmla="*/ 1832096 w 1899013"/>
                          <a:gd name="connsiteY72" fmla="*/ 742950 h 1384969"/>
                          <a:gd name="connsiteX73" fmla="*/ 1841621 w 1899013"/>
                          <a:gd name="connsiteY73" fmla="*/ 704850 h 1384969"/>
                          <a:gd name="connsiteX74" fmla="*/ 1822571 w 1899013"/>
                          <a:gd name="connsiteY74" fmla="*/ 466725 h 1384969"/>
                          <a:gd name="connsiteX75" fmla="*/ 1813046 w 1899013"/>
                          <a:gd name="connsiteY75" fmla="*/ 438150 h 1384969"/>
                          <a:gd name="connsiteX76" fmla="*/ 1795901 w 1899013"/>
                          <a:gd name="connsiteY76" fmla="*/ 401947 h 1384969"/>
                          <a:gd name="connsiteX77" fmla="*/ 1774946 w 1899013"/>
                          <a:gd name="connsiteY77" fmla="*/ 371475 h 1384969"/>
                          <a:gd name="connsiteX78" fmla="*/ 1774946 w 1899013"/>
                          <a:gd name="connsiteY78" fmla="*/ 190500 h 1384969"/>
                          <a:gd name="connsiteX79" fmla="*/ 1793996 w 1899013"/>
                          <a:gd name="connsiteY79" fmla="*/ 161925 h 1384969"/>
                          <a:gd name="connsiteX80" fmla="*/ 1822571 w 1899013"/>
                          <a:gd name="connsiteY80" fmla="*/ 142875 h 1384969"/>
                          <a:gd name="connsiteX81" fmla="*/ 1860671 w 1899013"/>
                          <a:gd name="connsiteY81" fmla="*/ 114300 h 1384969"/>
                          <a:gd name="connsiteX82" fmla="*/ 1898771 w 1899013"/>
                          <a:gd name="connsiteY82" fmla="*/ 95250 h 1384969"/>
                          <a:gd name="connsiteX83" fmla="*/ 1851146 w 1899013"/>
                          <a:gd name="connsiteY83" fmla="*/ 51457 h 1384969"/>
                          <a:gd name="connsiteX0" fmla="*/ 1851146 w 1899013"/>
                          <a:gd name="connsiteY0" fmla="*/ 51457 h 1384969"/>
                          <a:gd name="connsiteX1" fmla="*/ 1860671 w 1899013"/>
                          <a:gd name="connsiteY1" fmla="*/ 57150 h 1384969"/>
                          <a:gd name="connsiteX2" fmla="*/ 1784471 w 1899013"/>
                          <a:gd name="connsiteY2" fmla="*/ 9562 h 1384969"/>
                          <a:gd name="connsiteX3" fmla="*/ 1717796 w 1899013"/>
                          <a:gd name="connsiteY3" fmla="*/ 0 h 1384969"/>
                          <a:gd name="connsiteX4" fmla="*/ 1670171 w 1899013"/>
                          <a:gd name="connsiteY4" fmla="*/ 9525 h 1384969"/>
                          <a:gd name="connsiteX5" fmla="*/ 1641596 w 1899013"/>
                          <a:gd name="connsiteY5" fmla="*/ 38100 h 1384969"/>
                          <a:gd name="connsiteX6" fmla="*/ 1611116 w 1899013"/>
                          <a:gd name="connsiteY6" fmla="*/ 74378 h 1384969"/>
                          <a:gd name="connsiteX7" fmla="*/ 1584446 w 1899013"/>
                          <a:gd name="connsiteY7" fmla="*/ 104775 h 1384969"/>
                          <a:gd name="connsiteX8" fmla="*/ 1574921 w 1899013"/>
                          <a:gd name="connsiteY8" fmla="*/ 142875 h 1384969"/>
                          <a:gd name="connsiteX9" fmla="*/ 1555871 w 1899013"/>
                          <a:gd name="connsiteY9" fmla="*/ 171450 h 1384969"/>
                          <a:gd name="connsiteX10" fmla="*/ 1527296 w 1899013"/>
                          <a:gd name="connsiteY10" fmla="*/ 219075 h 1384969"/>
                          <a:gd name="connsiteX11" fmla="*/ 1510151 w 1899013"/>
                          <a:gd name="connsiteY11" fmla="*/ 236265 h 1384969"/>
                          <a:gd name="connsiteX12" fmla="*/ 1479671 w 1899013"/>
                          <a:gd name="connsiteY12" fmla="*/ 276225 h 1384969"/>
                          <a:gd name="connsiteX13" fmla="*/ 1403471 w 1899013"/>
                          <a:gd name="connsiteY13" fmla="*/ 361950 h 1384969"/>
                          <a:gd name="connsiteX14" fmla="*/ 1374896 w 1899013"/>
                          <a:gd name="connsiteY14" fmla="*/ 371475 h 1384969"/>
                          <a:gd name="connsiteX15" fmla="*/ 1317746 w 1899013"/>
                          <a:gd name="connsiteY15" fmla="*/ 409575 h 1384969"/>
                          <a:gd name="connsiteX16" fmla="*/ 1289171 w 1899013"/>
                          <a:gd name="connsiteY16" fmla="*/ 428625 h 1384969"/>
                          <a:gd name="connsiteX17" fmla="*/ 1184396 w 1899013"/>
                          <a:gd name="connsiteY17" fmla="*/ 466725 h 1384969"/>
                          <a:gd name="connsiteX18" fmla="*/ 879596 w 1899013"/>
                          <a:gd name="connsiteY18" fmla="*/ 457200 h 1384969"/>
                          <a:gd name="connsiteX19" fmla="*/ 856736 w 1899013"/>
                          <a:gd name="connsiteY19" fmla="*/ 445778 h 1384969"/>
                          <a:gd name="connsiteX20" fmla="*/ 805253 w 1899013"/>
                          <a:gd name="connsiteY20" fmla="*/ 390680 h 1384969"/>
                          <a:gd name="connsiteX21" fmla="*/ 755771 w 1899013"/>
                          <a:gd name="connsiteY21" fmla="*/ 371475 h 1384969"/>
                          <a:gd name="connsiteX22" fmla="*/ 746246 w 1899013"/>
                          <a:gd name="connsiteY22" fmla="*/ 342900 h 1384969"/>
                          <a:gd name="connsiteX23" fmla="*/ 727196 w 1899013"/>
                          <a:gd name="connsiteY23" fmla="*/ 304800 h 1384969"/>
                          <a:gd name="connsiteX24" fmla="*/ 670046 w 1899013"/>
                          <a:gd name="connsiteY24" fmla="*/ 228600 h 1384969"/>
                          <a:gd name="connsiteX25" fmla="*/ 641471 w 1899013"/>
                          <a:gd name="connsiteY25" fmla="*/ 219075 h 1384969"/>
                          <a:gd name="connsiteX26" fmla="*/ 612896 w 1899013"/>
                          <a:gd name="connsiteY26" fmla="*/ 161925 h 1384969"/>
                          <a:gd name="connsiteX27" fmla="*/ 584321 w 1899013"/>
                          <a:gd name="connsiteY27" fmla="*/ 152400 h 1384969"/>
                          <a:gd name="connsiteX28" fmla="*/ 510026 w 1899013"/>
                          <a:gd name="connsiteY28" fmla="*/ 142950 h 1384969"/>
                          <a:gd name="connsiteX29" fmla="*/ 403346 w 1899013"/>
                          <a:gd name="connsiteY29" fmla="*/ 209550 h 1384969"/>
                          <a:gd name="connsiteX30" fmla="*/ 336671 w 1899013"/>
                          <a:gd name="connsiteY30" fmla="*/ 285750 h 1384969"/>
                          <a:gd name="connsiteX31" fmla="*/ 319526 w 1899013"/>
                          <a:gd name="connsiteY31" fmla="*/ 312428 h 1384969"/>
                          <a:gd name="connsiteX32" fmla="*/ 308096 w 1899013"/>
                          <a:gd name="connsiteY32" fmla="*/ 342900 h 1384969"/>
                          <a:gd name="connsiteX33" fmla="*/ 279521 w 1899013"/>
                          <a:gd name="connsiteY33" fmla="*/ 390525 h 1384969"/>
                          <a:gd name="connsiteX34" fmla="*/ 258566 w 1899013"/>
                          <a:gd name="connsiteY34" fmla="*/ 451545 h 1384969"/>
                          <a:gd name="connsiteX35" fmla="*/ 260471 w 1899013"/>
                          <a:gd name="connsiteY35" fmla="*/ 495300 h 1384969"/>
                          <a:gd name="connsiteX36" fmla="*/ 210411 w 1899013"/>
                          <a:gd name="connsiteY36" fmla="*/ 674863 h 1384969"/>
                          <a:gd name="connsiteX37" fmla="*/ 169876 w 1899013"/>
                          <a:gd name="connsiteY37" fmla="*/ 739962 h 1384969"/>
                          <a:gd name="connsiteX38" fmla="*/ 117525 w 1899013"/>
                          <a:gd name="connsiteY38" fmla="*/ 768537 h 1384969"/>
                          <a:gd name="connsiteX39" fmla="*/ 57467 w 1899013"/>
                          <a:gd name="connsiteY39" fmla="*/ 827200 h 1384969"/>
                          <a:gd name="connsiteX40" fmla="*/ 29436 w 1899013"/>
                          <a:gd name="connsiteY40" fmla="*/ 883625 h 1384969"/>
                          <a:gd name="connsiteX41" fmla="*/ 399536 w 1899013"/>
                          <a:gd name="connsiteY41" fmla="*/ 971550 h 1384969"/>
                          <a:gd name="connsiteX42" fmla="*/ 482339 w 1899013"/>
                          <a:gd name="connsiteY42" fmla="*/ 982257 h 1384969"/>
                          <a:gd name="connsiteX43" fmla="*/ 518148 w 1899013"/>
                          <a:gd name="connsiteY43" fmla="*/ 968937 h 1384969"/>
                          <a:gd name="connsiteX44" fmla="*/ 573306 w 1899013"/>
                          <a:gd name="connsiteY44" fmla="*/ 947585 h 1384969"/>
                          <a:gd name="connsiteX45" fmla="*/ 621705 w 1899013"/>
                          <a:gd name="connsiteY45" fmla="*/ 937310 h 1384969"/>
                          <a:gd name="connsiteX46" fmla="*/ 631946 w 1899013"/>
                          <a:gd name="connsiteY46" fmla="*/ 936915 h 1384969"/>
                          <a:gd name="connsiteX47" fmla="*/ 655938 w 1899013"/>
                          <a:gd name="connsiteY47" fmla="*/ 929280 h 1384969"/>
                          <a:gd name="connsiteX48" fmla="*/ 686804 w 1899013"/>
                          <a:gd name="connsiteY48" fmla="*/ 926602 h 1384969"/>
                          <a:gd name="connsiteX49" fmla="*/ 715379 w 1899013"/>
                          <a:gd name="connsiteY49" fmla="*/ 902987 h 1384969"/>
                          <a:gd name="connsiteX50" fmla="*/ 784346 w 1899013"/>
                          <a:gd name="connsiteY50" fmla="*/ 895350 h 1384969"/>
                          <a:gd name="connsiteX51" fmla="*/ 831971 w 1899013"/>
                          <a:gd name="connsiteY51" fmla="*/ 866775 h 1384969"/>
                          <a:gd name="connsiteX52" fmla="*/ 1089146 w 1899013"/>
                          <a:gd name="connsiteY52" fmla="*/ 866775 h 1384969"/>
                          <a:gd name="connsiteX53" fmla="*/ 1089146 w 1899013"/>
                          <a:gd name="connsiteY53" fmla="*/ 990600 h 1384969"/>
                          <a:gd name="connsiteX54" fmla="*/ 1089146 w 1899013"/>
                          <a:gd name="connsiteY54" fmla="*/ 1021110 h 1384969"/>
                          <a:gd name="connsiteX55" fmla="*/ 1104386 w 1899013"/>
                          <a:gd name="connsiteY55" fmla="*/ 1057275 h 1384969"/>
                          <a:gd name="connsiteX56" fmla="*/ 1160405 w 1899013"/>
                          <a:gd name="connsiteY56" fmla="*/ 1348565 h 1384969"/>
                          <a:gd name="connsiteX57" fmla="*/ 1193921 w 1899013"/>
                          <a:gd name="connsiteY57" fmla="*/ 1019175 h 1384969"/>
                          <a:gd name="connsiteX58" fmla="*/ 1174871 w 1899013"/>
                          <a:gd name="connsiteY58" fmla="*/ 990600 h 1384969"/>
                          <a:gd name="connsiteX59" fmla="*/ 1193921 w 1899013"/>
                          <a:gd name="connsiteY59" fmla="*/ 1047750 h 1384969"/>
                          <a:gd name="connsiteX60" fmla="*/ 1247261 w 1899013"/>
                          <a:gd name="connsiteY60" fmla="*/ 1116473 h 1384969"/>
                          <a:gd name="connsiteX61" fmla="*/ 1315454 w 1899013"/>
                          <a:gd name="connsiteY61" fmla="*/ 1384966 h 1384969"/>
                          <a:gd name="connsiteX62" fmla="*/ 1300629 w 1899013"/>
                          <a:gd name="connsiteY62" fmla="*/ 1110089 h 1384969"/>
                          <a:gd name="connsiteX63" fmla="*/ 1270121 w 1899013"/>
                          <a:gd name="connsiteY63" fmla="*/ 981075 h 1384969"/>
                          <a:gd name="connsiteX64" fmla="*/ 1373964 w 1899013"/>
                          <a:gd name="connsiteY64" fmla="*/ 1061198 h 1384969"/>
                          <a:gd name="connsiteX65" fmla="*/ 1454446 w 1899013"/>
                          <a:gd name="connsiteY65" fmla="*/ 1018882 h 1384969"/>
                          <a:gd name="connsiteX66" fmla="*/ 1548518 w 1899013"/>
                          <a:gd name="connsiteY66" fmla="*/ 977473 h 1384969"/>
                          <a:gd name="connsiteX67" fmla="*/ 1535002 w 1899013"/>
                          <a:gd name="connsiteY67" fmla="*/ 960364 h 1384969"/>
                          <a:gd name="connsiteX68" fmla="*/ 1690080 w 1899013"/>
                          <a:gd name="connsiteY68" fmla="*/ 915501 h 1384969"/>
                          <a:gd name="connsiteX69" fmla="*/ 1760121 w 1899013"/>
                          <a:gd name="connsiteY69" fmla="*/ 840483 h 1384969"/>
                          <a:gd name="connsiteX70" fmla="*/ 1774946 w 1899013"/>
                          <a:gd name="connsiteY70" fmla="*/ 828675 h 1384969"/>
                          <a:gd name="connsiteX71" fmla="*/ 1813046 w 1899013"/>
                          <a:gd name="connsiteY71" fmla="*/ 771525 h 1384969"/>
                          <a:gd name="connsiteX72" fmla="*/ 1832096 w 1899013"/>
                          <a:gd name="connsiteY72" fmla="*/ 742950 h 1384969"/>
                          <a:gd name="connsiteX73" fmla="*/ 1841621 w 1899013"/>
                          <a:gd name="connsiteY73" fmla="*/ 704850 h 1384969"/>
                          <a:gd name="connsiteX74" fmla="*/ 1822571 w 1899013"/>
                          <a:gd name="connsiteY74" fmla="*/ 466725 h 1384969"/>
                          <a:gd name="connsiteX75" fmla="*/ 1813046 w 1899013"/>
                          <a:gd name="connsiteY75" fmla="*/ 438150 h 1384969"/>
                          <a:gd name="connsiteX76" fmla="*/ 1795901 w 1899013"/>
                          <a:gd name="connsiteY76" fmla="*/ 401947 h 1384969"/>
                          <a:gd name="connsiteX77" fmla="*/ 1774946 w 1899013"/>
                          <a:gd name="connsiteY77" fmla="*/ 371475 h 1384969"/>
                          <a:gd name="connsiteX78" fmla="*/ 1774946 w 1899013"/>
                          <a:gd name="connsiteY78" fmla="*/ 190500 h 1384969"/>
                          <a:gd name="connsiteX79" fmla="*/ 1793996 w 1899013"/>
                          <a:gd name="connsiteY79" fmla="*/ 161925 h 1384969"/>
                          <a:gd name="connsiteX80" fmla="*/ 1822571 w 1899013"/>
                          <a:gd name="connsiteY80" fmla="*/ 142875 h 1384969"/>
                          <a:gd name="connsiteX81" fmla="*/ 1860671 w 1899013"/>
                          <a:gd name="connsiteY81" fmla="*/ 114300 h 1384969"/>
                          <a:gd name="connsiteX82" fmla="*/ 1898771 w 1899013"/>
                          <a:gd name="connsiteY82" fmla="*/ 95250 h 1384969"/>
                          <a:gd name="connsiteX83" fmla="*/ 1851146 w 1899013"/>
                          <a:gd name="connsiteY83" fmla="*/ 51457 h 1384969"/>
                          <a:gd name="connsiteX0" fmla="*/ 1851146 w 1899013"/>
                          <a:gd name="connsiteY0" fmla="*/ 51457 h 1384969"/>
                          <a:gd name="connsiteX1" fmla="*/ 1860671 w 1899013"/>
                          <a:gd name="connsiteY1" fmla="*/ 57150 h 1384969"/>
                          <a:gd name="connsiteX2" fmla="*/ 1784471 w 1899013"/>
                          <a:gd name="connsiteY2" fmla="*/ 9562 h 1384969"/>
                          <a:gd name="connsiteX3" fmla="*/ 1717796 w 1899013"/>
                          <a:gd name="connsiteY3" fmla="*/ 0 h 1384969"/>
                          <a:gd name="connsiteX4" fmla="*/ 1670171 w 1899013"/>
                          <a:gd name="connsiteY4" fmla="*/ 9525 h 1384969"/>
                          <a:gd name="connsiteX5" fmla="*/ 1641596 w 1899013"/>
                          <a:gd name="connsiteY5" fmla="*/ 38100 h 1384969"/>
                          <a:gd name="connsiteX6" fmla="*/ 1611116 w 1899013"/>
                          <a:gd name="connsiteY6" fmla="*/ 74378 h 1384969"/>
                          <a:gd name="connsiteX7" fmla="*/ 1584446 w 1899013"/>
                          <a:gd name="connsiteY7" fmla="*/ 104775 h 1384969"/>
                          <a:gd name="connsiteX8" fmla="*/ 1574921 w 1899013"/>
                          <a:gd name="connsiteY8" fmla="*/ 142875 h 1384969"/>
                          <a:gd name="connsiteX9" fmla="*/ 1555871 w 1899013"/>
                          <a:gd name="connsiteY9" fmla="*/ 171450 h 1384969"/>
                          <a:gd name="connsiteX10" fmla="*/ 1527296 w 1899013"/>
                          <a:gd name="connsiteY10" fmla="*/ 219075 h 1384969"/>
                          <a:gd name="connsiteX11" fmla="*/ 1510151 w 1899013"/>
                          <a:gd name="connsiteY11" fmla="*/ 236265 h 1384969"/>
                          <a:gd name="connsiteX12" fmla="*/ 1479671 w 1899013"/>
                          <a:gd name="connsiteY12" fmla="*/ 276225 h 1384969"/>
                          <a:gd name="connsiteX13" fmla="*/ 1403471 w 1899013"/>
                          <a:gd name="connsiteY13" fmla="*/ 361950 h 1384969"/>
                          <a:gd name="connsiteX14" fmla="*/ 1374896 w 1899013"/>
                          <a:gd name="connsiteY14" fmla="*/ 371475 h 1384969"/>
                          <a:gd name="connsiteX15" fmla="*/ 1317746 w 1899013"/>
                          <a:gd name="connsiteY15" fmla="*/ 409575 h 1384969"/>
                          <a:gd name="connsiteX16" fmla="*/ 1289171 w 1899013"/>
                          <a:gd name="connsiteY16" fmla="*/ 428625 h 1384969"/>
                          <a:gd name="connsiteX17" fmla="*/ 1184396 w 1899013"/>
                          <a:gd name="connsiteY17" fmla="*/ 466725 h 1384969"/>
                          <a:gd name="connsiteX18" fmla="*/ 906155 w 1899013"/>
                          <a:gd name="connsiteY18" fmla="*/ 438303 h 1384969"/>
                          <a:gd name="connsiteX19" fmla="*/ 856736 w 1899013"/>
                          <a:gd name="connsiteY19" fmla="*/ 445778 h 1384969"/>
                          <a:gd name="connsiteX20" fmla="*/ 805253 w 1899013"/>
                          <a:gd name="connsiteY20" fmla="*/ 390680 h 1384969"/>
                          <a:gd name="connsiteX21" fmla="*/ 755771 w 1899013"/>
                          <a:gd name="connsiteY21" fmla="*/ 371475 h 1384969"/>
                          <a:gd name="connsiteX22" fmla="*/ 746246 w 1899013"/>
                          <a:gd name="connsiteY22" fmla="*/ 342900 h 1384969"/>
                          <a:gd name="connsiteX23" fmla="*/ 727196 w 1899013"/>
                          <a:gd name="connsiteY23" fmla="*/ 304800 h 1384969"/>
                          <a:gd name="connsiteX24" fmla="*/ 670046 w 1899013"/>
                          <a:gd name="connsiteY24" fmla="*/ 228600 h 1384969"/>
                          <a:gd name="connsiteX25" fmla="*/ 641471 w 1899013"/>
                          <a:gd name="connsiteY25" fmla="*/ 219075 h 1384969"/>
                          <a:gd name="connsiteX26" fmla="*/ 612896 w 1899013"/>
                          <a:gd name="connsiteY26" fmla="*/ 161925 h 1384969"/>
                          <a:gd name="connsiteX27" fmla="*/ 584321 w 1899013"/>
                          <a:gd name="connsiteY27" fmla="*/ 152400 h 1384969"/>
                          <a:gd name="connsiteX28" fmla="*/ 510026 w 1899013"/>
                          <a:gd name="connsiteY28" fmla="*/ 142950 h 1384969"/>
                          <a:gd name="connsiteX29" fmla="*/ 403346 w 1899013"/>
                          <a:gd name="connsiteY29" fmla="*/ 209550 h 1384969"/>
                          <a:gd name="connsiteX30" fmla="*/ 336671 w 1899013"/>
                          <a:gd name="connsiteY30" fmla="*/ 285750 h 1384969"/>
                          <a:gd name="connsiteX31" fmla="*/ 319526 w 1899013"/>
                          <a:gd name="connsiteY31" fmla="*/ 312428 h 1384969"/>
                          <a:gd name="connsiteX32" fmla="*/ 308096 w 1899013"/>
                          <a:gd name="connsiteY32" fmla="*/ 342900 h 1384969"/>
                          <a:gd name="connsiteX33" fmla="*/ 279521 w 1899013"/>
                          <a:gd name="connsiteY33" fmla="*/ 390525 h 1384969"/>
                          <a:gd name="connsiteX34" fmla="*/ 258566 w 1899013"/>
                          <a:gd name="connsiteY34" fmla="*/ 451545 h 1384969"/>
                          <a:gd name="connsiteX35" fmla="*/ 260471 w 1899013"/>
                          <a:gd name="connsiteY35" fmla="*/ 495300 h 1384969"/>
                          <a:gd name="connsiteX36" fmla="*/ 210411 w 1899013"/>
                          <a:gd name="connsiteY36" fmla="*/ 674863 h 1384969"/>
                          <a:gd name="connsiteX37" fmla="*/ 169876 w 1899013"/>
                          <a:gd name="connsiteY37" fmla="*/ 739962 h 1384969"/>
                          <a:gd name="connsiteX38" fmla="*/ 117525 w 1899013"/>
                          <a:gd name="connsiteY38" fmla="*/ 768537 h 1384969"/>
                          <a:gd name="connsiteX39" fmla="*/ 57467 w 1899013"/>
                          <a:gd name="connsiteY39" fmla="*/ 827200 h 1384969"/>
                          <a:gd name="connsiteX40" fmla="*/ 29436 w 1899013"/>
                          <a:gd name="connsiteY40" fmla="*/ 883625 h 1384969"/>
                          <a:gd name="connsiteX41" fmla="*/ 399536 w 1899013"/>
                          <a:gd name="connsiteY41" fmla="*/ 971550 h 1384969"/>
                          <a:gd name="connsiteX42" fmla="*/ 482339 w 1899013"/>
                          <a:gd name="connsiteY42" fmla="*/ 982257 h 1384969"/>
                          <a:gd name="connsiteX43" fmla="*/ 518148 w 1899013"/>
                          <a:gd name="connsiteY43" fmla="*/ 968937 h 1384969"/>
                          <a:gd name="connsiteX44" fmla="*/ 573306 w 1899013"/>
                          <a:gd name="connsiteY44" fmla="*/ 947585 h 1384969"/>
                          <a:gd name="connsiteX45" fmla="*/ 621705 w 1899013"/>
                          <a:gd name="connsiteY45" fmla="*/ 937310 h 1384969"/>
                          <a:gd name="connsiteX46" fmla="*/ 631946 w 1899013"/>
                          <a:gd name="connsiteY46" fmla="*/ 936915 h 1384969"/>
                          <a:gd name="connsiteX47" fmla="*/ 655938 w 1899013"/>
                          <a:gd name="connsiteY47" fmla="*/ 929280 h 1384969"/>
                          <a:gd name="connsiteX48" fmla="*/ 686804 w 1899013"/>
                          <a:gd name="connsiteY48" fmla="*/ 926602 h 1384969"/>
                          <a:gd name="connsiteX49" fmla="*/ 715379 w 1899013"/>
                          <a:gd name="connsiteY49" fmla="*/ 902987 h 1384969"/>
                          <a:gd name="connsiteX50" fmla="*/ 784346 w 1899013"/>
                          <a:gd name="connsiteY50" fmla="*/ 895350 h 1384969"/>
                          <a:gd name="connsiteX51" fmla="*/ 831971 w 1899013"/>
                          <a:gd name="connsiteY51" fmla="*/ 866775 h 1384969"/>
                          <a:gd name="connsiteX52" fmla="*/ 1089146 w 1899013"/>
                          <a:gd name="connsiteY52" fmla="*/ 866775 h 1384969"/>
                          <a:gd name="connsiteX53" fmla="*/ 1089146 w 1899013"/>
                          <a:gd name="connsiteY53" fmla="*/ 990600 h 1384969"/>
                          <a:gd name="connsiteX54" fmla="*/ 1089146 w 1899013"/>
                          <a:gd name="connsiteY54" fmla="*/ 1021110 h 1384969"/>
                          <a:gd name="connsiteX55" fmla="*/ 1104386 w 1899013"/>
                          <a:gd name="connsiteY55" fmla="*/ 1057275 h 1384969"/>
                          <a:gd name="connsiteX56" fmla="*/ 1160405 w 1899013"/>
                          <a:gd name="connsiteY56" fmla="*/ 1348565 h 1384969"/>
                          <a:gd name="connsiteX57" fmla="*/ 1193921 w 1899013"/>
                          <a:gd name="connsiteY57" fmla="*/ 1019175 h 1384969"/>
                          <a:gd name="connsiteX58" fmla="*/ 1174871 w 1899013"/>
                          <a:gd name="connsiteY58" fmla="*/ 990600 h 1384969"/>
                          <a:gd name="connsiteX59" fmla="*/ 1193921 w 1899013"/>
                          <a:gd name="connsiteY59" fmla="*/ 1047750 h 1384969"/>
                          <a:gd name="connsiteX60" fmla="*/ 1247261 w 1899013"/>
                          <a:gd name="connsiteY60" fmla="*/ 1116473 h 1384969"/>
                          <a:gd name="connsiteX61" fmla="*/ 1315454 w 1899013"/>
                          <a:gd name="connsiteY61" fmla="*/ 1384966 h 1384969"/>
                          <a:gd name="connsiteX62" fmla="*/ 1300629 w 1899013"/>
                          <a:gd name="connsiteY62" fmla="*/ 1110089 h 1384969"/>
                          <a:gd name="connsiteX63" fmla="*/ 1270121 w 1899013"/>
                          <a:gd name="connsiteY63" fmla="*/ 981075 h 1384969"/>
                          <a:gd name="connsiteX64" fmla="*/ 1373964 w 1899013"/>
                          <a:gd name="connsiteY64" fmla="*/ 1061198 h 1384969"/>
                          <a:gd name="connsiteX65" fmla="*/ 1454446 w 1899013"/>
                          <a:gd name="connsiteY65" fmla="*/ 1018882 h 1384969"/>
                          <a:gd name="connsiteX66" fmla="*/ 1548518 w 1899013"/>
                          <a:gd name="connsiteY66" fmla="*/ 977473 h 1384969"/>
                          <a:gd name="connsiteX67" fmla="*/ 1535002 w 1899013"/>
                          <a:gd name="connsiteY67" fmla="*/ 960364 h 1384969"/>
                          <a:gd name="connsiteX68" fmla="*/ 1690080 w 1899013"/>
                          <a:gd name="connsiteY68" fmla="*/ 915501 h 1384969"/>
                          <a:gd name="connsiteX69" fmla="*/ 1760121 w 1899013"/>
                          <a:gd name="connsiteY69" fmla="*/ 840483 h 1384969"/>
                          <a:gd name="connsiteX70" fmla="*/ 1774946 w 1899013"/>
                          <a:gd name="connsiteY70" fmla="*/ 828675 h 1384969"/>
                          <a:gd name="connsiteX71" fmla="*/ 1813046 w 1899013"/>
                          <a:gd name="connsiteY71" fmla="*/ 771525 h 1384969"/>
                          <a:gd name="connsiteX72" fmla="*/ 1832096 w 1899013"/>
                          <a:gd name="connsiteY72" fmla="*/ 742950 h 1384969"/>
                          <a:gd name="connsiteX73" fmla="*/ 1841621 w 1899013"/>
                          <a:gd name="connsiteY73" fmla="*/ 704850 h 1384969"/>
                          <a:gd name="connsiteX74" fmla="*/ 1822571 w 1899013"/>
                          <a:gd name="connsiteY74" fmla="*/ 466725 h 1384969"/>
                          <a:gd name="connsiteX75" fmla="*/ 1813046 w 1899013"/>
                          <a:gd name="connsiteY75" fmla="*/ 438150 h 1384969"/>
                          <a:gd name="connsiteX76" fmla="*/ 1795901 w 1899013"/>
                          <a:gd name="connsiteY76" fmla="*/ 401947 h 1384969"/>
                          <a:gd name="connsiteX77" fmla="*/ 1774946 w 1899013"/>
                          <a:gd name="connsiteY77" fmla="*/ 371475 h 1384969"/>
                          <a:gd name="connsiteX78" fmla="*/ 1774946 w 1899013"/>
                          <a:gd name="connsiteY78" fmla="*/ 190500 h 1384969"/>
                          <a:gd name="connsiteX79" fmla="*/ 1793996 w 1899013"/>
                          <a:gd name="connsiteY79" fmla="*/ 161925 h 1384969"/>
                          <a:gd name="connsiteX80" fmla="*/ 1822571 w 1899013"/>
                          <a:gd name="connsiteY80" fmla="*/ 142875 h 1384969"/>
                          <a:gd name="connsiteX81" fmla="*/ 1860671 w 1899013"/>
                          <a:gd name="connsiteY81" fmla="*/ 114300 h 1384969"/>
                          <a:gd name="connsiteX82" fmla="*/ 1898771 w 1899013"/>
                          <a:gd name="connsiteY82" fmla="*/ 95250 h 1384969"/>
                          <a:gd name="connsiteX83" fmla="*/ 1851146 w 1899013"/>
                          <a:gd name="connsiteY83" fmla="*/ 51457 h 1384969"/>
                          <a:gd name="connsiteX0" fmla="*/ 1851146 w 1899013"/>
                          <a:gd name="connsiteY0" fmla="*/ 51457 h 1384969"/>
                          <a:gd name="connsiteX1" fmla="*/ 1860671 w 1899013"/>
                          <a:gd name="connsiteY1" fmla="*/ 57150 h 1384969"/>
                          <a:gd name="connsiteX2" fmla="*/ 1784471 w 1899013"/>
                          <a:gd name="connsiteY2" fmla="*/ 9562 h 1384969"/>
                          <a:gd name="connsiteX3" fmla="*/ 1717796 w 1899013"/>
                          <a:gd name="connsiteY3" fmla="*/ 0 h 1384969"/>
                          <a:gd name="connsiteX4" fmla="*/ 1670171 w 1899013"/>
                          <a:gd name="connsiteY4" fmla="*/ 9525 h 1384969"/>
                          <a:gd name="connsiteX5" fmla="*/ 1641596 w 1899013"/>
                          <a:gd name="connsiteY5" fmla="*/ 38100 h 1384969"/>
                          <a:gd name="connsiteX6" fmla="*/ 1611116 w 1899013"/>
                          <a:gd name="connsiteY6" fmla="*/ 74378 h 1384969"/>
                          <a:gd name="connsiteX7" fmla="*/ 1584446 w 1899013"/>
                          <a:gd name="connsiteY7" fmla="*/ 104775 h 1384969"/>
                          <a:gd name="connsiteX8" fmla="*/ 1574921 w 1899013"/>
                          <a:gd name="connsiteY8" fmla="*/ 142875 h 1384969"/>
                          <a:gd name="connsiteX9" fmla="*/ 1555871 w 1899013"/>
                          <a:gd name="connsiteY9" fmla="*/ 171450 h 1384969"/>
                          <a:gd name="connsiteX10" fmla="*/ 1527296 w 1899013"/>
                          <a:gd name="connsiteY10" fmla="*/ 219075 h 1384969"/>
                          <a:gd name="connsiteX11" fmla="*/ 1510151 w 1899013"/>
                          <a:gd name="connsiteY11" fmla="*/ 236265 h 1384969"/>
                          <a:gd name="connsiteX12" fmla="*/ 1479671 w 1899013"/>
                          <a:gd name="connsiteY12" fmla="*/ 276225 h 1384969"/>
                          <a:gd name="connsiteX13" fmla="*/ 1403471 w 1899013"/>
                          <a:gd name="connsiteY13" fmla="*/ 361950 h 1384969"/>
                          <a:gd name="connsiteX14" fmla="*/ 1374896 w 1899013"/>
                          <a:gd name="connsiteY14" fmla="*/ 371475 h 1384969"/>
                          <a:gd name="connsiteX15" fmla="*/ 1317746 w 1899013"/>
                          <a:gd name="connsiteY15" fmla="*/ 409575 h 1384969"/>
                          <a:gd name="connsiteX16" fmla="*/ 1289171 w 1899013"/>
                          <a:gd name="connsiteY16" fmla="*/ 428625 h 1384969"/>
                          <a:gd name="connsiteX17" fmla="*/ 1184396 w 1899013"/>
                          <a:gd name="connsiteY17" fmla="*/ 466725 h 1384969"/>
                          <a:gd name="connsiteX18" fmla="*/ 906155 w 1899013"/>
                          <a:gd name="connsiteY18" fmla="*/ 438303 h 1384969"/>
                          <a:gd name="connsiteX19" fmla="*/ 856736 w 1899013"/>
                          <a:gd name="connsiteY19" fmla="*/ 445778 h 1384969"/>
                          <a:gd name="connsiteX20" fmla="*/ 805253 w 1899013"/>
                          <a:gd name="connsiteY20" fmla="*/ 390680 h 1384969"/>
                          <a:gd name="connsiteX21" fmla="*/ 755771 w 1899013"/>
                          <a:gd name="connsiteY21" fmla="*/ 371475 h 1384969"/>
                          <a:gd name="connsiteX22" fmla="*/ 761423 w 1899013"/>
                          <a:gd name="connsiteY22" fmla="*/ 331562 h 1384969"/>
                          <a:gd name="connsiteX23" fmla="*/ 727196 w 1899013"/>
                          <a:gd name="connsiteY23" fmla="*/ 304800 h 1384969"/>
                          <a:gd name="connsiteX24" fmla="*/ 670046 w 1899013"/>
                          <a:gd name="connsiteY24" fmla="*/ 228600 h 1384969"/>
                          <a:gd name="connsiteX25" fmla="*/ 641471 w 1899013"/>
                          <a:gd name="connsiteY25" fmla="*/ 219075 h 1384969"/>
                          <a:gd name="connsiteX26" fmla="*/ 612896 w 1899013"/>
                          <a:gd name="connsiteY26" fmla="*/ 161925 h 1384969"/>
                          <a:gd name="connsiteX27" fmla="*/ 584321 w 1899013"/>
                          <a:gd name="connsiteY27" fmla="*/ 152400 h 1384969"/>
                          <a:gd name="connsiteX28" fmla="*/ 510026 w 1899013"/>
                          <a:gd name="connsiteY28" fmla="*/ 142950 h 1384969"/>
                          <a:gd name="connsiteX29" fmla="*/ 403346 w 1899013"/>
                          <a:gd name="connsiteY29" fmla="*/ 209550 h 1384969"/>
                          <a:gd name="connsiteX30" fmla="*/ 336671 w 1899013"/>
                          <a:gd name="connsiteY30" fmla="*/ 285750 h 1384969"/>
                          <a:gd name="connsiteX31" fmla="*/ 319526 w 1899013"/>
                          <a:gd name="connsiteY31" fmla="*/ 312428 h 1384969"/>
                          <a:gd name="connsiteX32" fmla="*/ 308096 w 1899013"/>
                          <a:gd name="connsiteY32" fmla="*/ 342900 h 1384969"/>
                          <a:gd name="connsiteX33" fmla="*/ 279521 w 1899013"/>
                          <a:gd name="connsiteY33" fmla="*/ 390525 h 1384969"/>
                          <a:gd name="connsiteX34" fmla="*/ 258566 w 1899013"/>
                          <a:gd name="connsiteY34" fmla="*/ 451545 h 1384969"/>
                          <a:gd name="connsiteX35" fmla="*/ 260471 w 1899013"/>
                          <a:gd name="connsiteY35" fmla="*/ 495300 h 1384969"/>
                          <a:gd name="connsiteX36" fmla="*/ 210411 w 1899013"/>
                          <a:gd name="connsiteY36" fmla="*/ 674863 h 1384969"/>
                          <a:gd name="connsiteX37" fmla="*/ 169876 w 1899013"/>
                          <a:gd name="connsiteY37" fmla="*/ 739962 h 1384969"/>
                          <a:gd name="connsiteX38" fmla="*/ 117525 w 1899013"/>
                          <a:gd name="connsiteY38" fmla="*/ 768537 h 1384969"/>
                          <a:gd name="connsiteX39" fmla="*/ 57467 w 1899013"/>
                          <a:gd name="connsiteY39" fmla="*/ 827200 h 1384969"/>
                          <a:gd name="connsiteX40" fmla="*/ 29436 w 1899013"/>
                          <a:gd name="connsiteY40" fmla="*/ 883625 h 1384969"/>
                          <a:gd name="connsiteX41" fmla="*/ 399536 w 1899013"/>
                          <a:gd name="connsiteY41" fmla="*/ 971550 h 1384969"/>
                          <a:gd name="connsiteX42" fmla="*/ 482339 w 1899013"/>
                          <a:gd name="connsiteY42" fmla="*/ 982257 h 1384969"/>
                          <a:gd name="connsiteX43" fmla="*/ 518148 w 1899013"/>
                          <a:gd name="connsiteY43" fmla="*/ 968937 h 1384969"/>
                          <a:gd name="connsiteX44" fmla="*/ 573306 w 1899013"/>
                          <a:gd name="connsiteY44" fmla="*/ 947585 h 1384969"/>
                          <a:gd name="connsiteX45" fmla="*/ 621705 w 1899013"/>
                          <a:gd name="connsiteY45" fmla="*/ 937310 h 1384969"/>
                          <a:gd name="connsiteX46" fmla="*/ 631946 w 1899013"/>
                          <a:gd name="connsiteY46" fmla="*/ 936915 h 1384969"/>
                          <a:gd name="connsiteX47" fmla="*/ 655938 w 1899013"/>
                          <a:gd name="connsiteY47" fmla="*/ 929280 h 1384969"/>
                          <a:gd name="connsiteX48" fmla="*/ 686804 w 1899013"/>
                          <a:gd name="connsiteY48" fmla="*/ 926602 h 1384969"/>
                          <a:gd name="connsiteX49" fmla="*/ 715379 w 1899013"/>
                          <a:gd name="connsiteY49" fmla="*/ 902987 h 1384969"/>
                          <a:gd name="connsiteX50" fmla="*/ 784346 w 1899013"/>
                          <a:gd name="connsiteY50" fmla="*/ 895350 h 1384969"/>
                          <a:gd name="connsiteX51" fmla="*/ 831971 w 1899013"/>
                          <a:gd name="connsiteY51" fmla="*/ 866775 h 1384969"/>
                          <a:gd name="connsiteX52" fmla="*/ 1089146 w 1899013"/>
                          <a:gd name="connsiteY52" fmla="*/ 866775 h 1384969"/>
                          <a:gd name="connsiteX53" fmla="*/ 1089146 w 1899013"/>
                          <a:gd name="connsiteY53" fmla="*/ 990600 h 1384969"/>
                          <a:gd name="connsiteX54" fmla="*/ 1089146 w 1899013"/>
                          <a:gd name="connsiteY54" fmla="*/ 1021110 h 1384969"/>
                          <a:gd name="connsiteX55" fmla="*/ 1104386 w 1899013"/>
                          <a:gd name="connsiteY55" fmla="*/ 1057275 h 1384969"/>
                          <a:gd name="connsiteX56" fmla="*/ 1160405 w 1899013"/>
                          <a:gd name="connsiteY56" fmla="*/ 1348565 h 1384969"/>
                          <a:gd name="connsiteX57" fmla="*/ 1193921 w 1899013"/>
                          <a:gd name="connsiteY57" fmla="*/ 1019175 h 1384969"/>
                          <a:gd name="connsiteX58" fmla="*/ 1174871 w 1899013"/>
                          <a:gd name="connsiteY58" fmla="*/ 990600 h 1384969"/>
                          <a:gd name="connsiteX59" fmla="*/ 1193921 w 1899013"/>
                          <a:gd name="connsiteY59" fmla="*/ 1047750 h 1384969"/>
                          <a:gd name="connsiteX60" fmla="*/ 1247261 w 1899013"/>
                          <a:gd name="connsiteY60" fmla="*/ 1116473 h 1384969"/>
                          <a:gd name="connsiteX61" fmla="*/ 1315454 w 1899013"/>
                          <a:gd name="connsiteY61" fmla="*/ 1384966 h 1384969"/>
                          <a:gd name="connsiteX62" fmla="*/ 1300629 w 1899013"/>
                          <a:gd name="connsiteY62" fmla="*/ 1110089 h 1384969"/>
                          <a:gd name="connsiteX63" fmla="*/ 1270121 w 1899013"/>
                          <a:gd name="connsiteY63" fmla="*/ 981075 h 1384969"/>
                          <a:gd name="connsiteX64" fmla="*/ 1373964 w 1899013"/>
                          <a:gd name="connsiteY64" fmla="*/ 1061198 h 1384969"/>
                          <a:gd name="connsiteX65" fmla="*/ 1454446 w 1899013"/>
                          <a:gd name="connsiteY65" fmla="*/ 1018882 h 1384969"/>
                          <a:gd name="connsiteX66" fmla="*/ 1548518 w 1899013"/>
                          <a:gd name="connsiteY66" fmla="*/ 977473 h 1384969"/>
                          <a:gd name="connsiteX67" fmla="*/ 1535002 w 1899013"/>
                          <a:gd name="connsiteY67" fmla="*/ 960364 h 1384969"/>
                          <a:gd name="connsiteX68" fmla="*/ 1690080 w 1899013"/>
                          <a:gd name="connsiteY68" fmla="*/ 915501 h 1384969"/>
                          <a:gd name="connsiteX69" fmla="*/ 1760121 w 1899013"/>
                          <a:gd name="connsiteY69" fmla="*/ 840483 h 1384969"/>
                          <a:gd name="connsiteX70" fmla="*/ 1774946 w 1899013"/>
                          <a:gd name="connsiteY70" fmla="*/ 828675 h 1384969"/>
                          <a:gd name="connsiteX71" fmla="*/ 1813046 w 1899013"/>
                          <a:gd name="connsiteY71" fmla="*/ 771525 h 1384969"/>
                          <a:gd name="connsiteX72" fmla="*/ 1832096 w 1899013"/>
                          <a:gd name="connsiteY72" fmla="*/ 742950 h 1384969"/>
                          <a:gd name="connsiteX73" fmla="*/ 1841621 w 1899013"/>
                          <a:gd name="connsiteY73" fmla="*/ 704850 h 1384969"/>
                          <a:gd name="connsiteX74" fmla="*/ 1822571 w 1899013"/>
                          <a:gd name="connsiteY74" fmla="*/ 466725 h 1384969"/>
                          <a:gd name="connsiteX75" fmla="*/ 1813046 w 1899013"/>
                          <a:gd name="connsiteY75" fmla="*/ 438150 h 1384969"/>
                          <a:gd name="connsiteX76" fmla="*/ 1795901 w 1899013"/>
                          <a:gd name="connsiteY76" fmla="*/ 401947 h 1384969"/>
                          <a:gd name="connsiteX77" fmla="*/ 1774946 w 1899013"/>
                          <a:gd name="connsiteY77" fmla="*/ 371475 h 1384969"/>
                          <a:gd name="connsiteX78" fmla="*/ 1774946 w 1899013"/>
                          <a:gd name="connsiteY78" fmla="*/ 190500 h 1384969"/>
                          <a:gd name="connsiteX79" fmla="*/ 1793996 w 1899013"/>
                          <a:gd name="connsiteY79" fmla="*/ 161925 h 1384969"/>
                          <a:gd name="connsiteX80" fmla="*/ 1822571 w 1899013"/>
                          <a:gd name="connsiteY80" fmla="*/ 142875 h 1384969"/>
                          <a:gd name="connsiteX81" fmla="*/ 1860671 w 1899013"/>
                          <a:gd name="connsiteY81" fmla="*/ 114300 h 1384969"/>
                          <a:gd name="connsiteX82" fmla="*/ 1898771 w 1899013"/>
                          <a:gd name="connsiteY82" fmla="*/ 95250 h 1384969"/>
                          <a:gd name="connsiteX83" fmla="*/ 1851146 w 1899013"/>
                          <a:gd name="connsiteY83" fmla="*/ 51457 h 1384969"/>
                          <a:gd name="connsiteX0" fmla="*/ 1851146 w 1899013"/>
                          <a:gd name="connsiteY0" fmla="*/ 51457 h 1384969"/>
                          <a:gd name="connsiteX1" fmla="*/ 1860671 w 1899013"/>
                          <a:gd name="connsiteY1" fmla="*/ 57150 h 1384969"/>
                          <a:gd name="connsiteX2" fmla="*/ 1784471 w 1899013"/>
                          <a:gd name="connsiteY2" fmla="*/ 9562 h 1384969"/>
                          <a:gd name="connsiteX3" fmla="*/ 1717796 w 1899013"/>
                          <a:gd name="connsiteY3" fmla="*/ 0 h 1384969"/>
                          <a:gd name="connsiteX4" fmla="*/ 1670171 w 1899013"/>
                          <a:gd name="connsiteY4" fmla="*/ 9525 h 1384969"/>
                          <a:gd name="connsiteX5" fmla="*/ 1641596 w 1899013"/>
                          <a:gd name="connsiteY5" fmla="*/ 38100 h 1384969"/>
                          <a:gd name="connsiteX6" fmla="*/ 1611116 w 1899013"/>
                          <a:gd name="connsiteY6" fmla="*/ 74378 h 1384969"/>
                          <a:gd name="connsiteX7" fmla="*/ 1584446 w 1899013"/>
                          <a:gd name="connsiteY7" fmla="*/ 104775 h 1384969"/>
                          <a:gd name="connsiteX8" fmla="*/ 1574921 w 1899013"/>
                          <a:gd name="connsiteY8" fmla="*/ 142875 h 1384969"/>
                          <a:gd name="connsiteX9" fmla="*/ 1555871 w 1899013"/>
                          <a:gd name="connsiteY9" fmla="*/ 171450 h 1384969"/>
                          <a:gd name="connsiteX10" fmla="*/ 1527296 w 1899013"/>
                          <a:gd name="connsiteY10" fmla="*/ 219075 h 1384969"/>
                          <a:gd name="connsiteX11" fmla="*/ 1510151 w 1899013"/>
                          <a:gd name="connsiteY11" fmla="*/ 236265 h 1384969"/>
                          <a:gd name="connsiteX12" fmla="*/ 1479671 w 1899013"/>
                          <a:gd name="connsiteY12" fmla="*/ 276225 h 1384969"/>
                          <a:gd name="connsiteX13" fmla="*/ 1403471 w 1899013"/>
                          <a:gd name="connsiteY13" fmla="*/ 361950 h 1384969"/>
                          <a:gd name="connsiteX14" fmla="*/ 1374896 w 1899013"/>
                          <a:gd name="connsiteY14" fmla="*/ 371475 h 1384969"/>
                          <a:gd name="connsiteX15" fmla="*/ 1317746 w 1899013"/>
                          <a:gd name="connsiteY15" fmla="*/ 409575 h 1384969"/>
                          <a:gd name="connsiteX16" fmla="*/ 1289171 w 1899013"/>
                          <a:gd name="connsiteY16" fmla="*/ 428625 h 1384969"/>
                          <a:gd name="connsiteX17" fmla="*/ 1184396 w 1899013"/>
                          <a:gd name="connsiteY17" fmla="*/ 466725 h 1384969"/>
                          <a:gd name="connsiteX18" fmla="*/ 906155 w 1899013"/>
                          <a:gd name="connsiteY18" fmla="*/ 438303 h 1384969"/>
                          <a:gd name="connsiteX19" fmla="*/ 860530 w 1899013"/>
                          <a:gd name="connsiteY19" fmla="*/ 419323 h 1384969"/>
                          <a:gd name="connsiteX20" fmla="*/ 805253 w 1899013"/>
                          <a:gd name="connsiteY20" fmla="*/ 390680 h 1384969"/>
                          <a:gd name="connsiteX21" fmla="*/ 755771 w 1899013"/>
                          <a:gd name="connsiteY21" fmla="*/ 371475 h 1384969"/>
                          <a:gd name="connsiteX22" fmla="*/ 761423 w 1899013"/>
                          <a:gd name="connsiteY22" fmla="*/ 331562 h 1384969"/>
                          <a:gd name="connsiteX23" fmla="*/ 727196 w 1899013"/>
                          <a:gd name="connsiteY23" fmla="*/ 304800 h 1384969"/>
                          <a:gd name="connsiteX24" fmla="*/ 670046 w 1899013"/>
                          <a:gd name="connsiteY24" fmla="*/ 228600 h 1384969"/>
                          <a:gd name="connsiteX25" fmla="*/ 641471 w 1899013"/>
                          <a:gd name="connsiteY25" fmla="*/ 219075 h 1384969"/>
                          <a:gd name="connsiteX26" fmla="*/ 612896 w 1899013"/>
                          <a:gd name="connsiteY26" fmla="*/ 161925 h 1384969"/>
                          <a:gd name="connsiteX27" fmla="*/ 584321 w 1899013"/>
                          <a:gd name="connsiteY27" fmla="*/ 152400 h 1384969"/>
                          <a:gd name="connsiteX28" fmla="*/ 510026 w 1899013"/>
                          <a:gd name="connsiteY28" fmla="*/ 142950 h 1384969"/>
                          <a:gd name="connsiteX29" fmla="*/ 403346 w 1899013"/>
                          <a:gd name="connsiteY29" fmla="*/ 209550 h 1384969"/>
                          <a:gd name="connsiteX30" fmla="*/ 336671 w 1899013"/>
                          <a:gd name="connsiteY30" fmla="*/ 285750 h 1384969"/>
                          <a:gd name="connsiteX31" fmla="*/ 319526 w 1899013"/>
                          <a:gd name="connsiteY31" fmla="*/ 312428 h 1384969"/>
                          <a:gd name="connsiteX32" fmla="*/ 308096 w 1899013"/>
                          <a:gd name="connsiteY32" fmla="*/ 342900 h 1384969"/>
                          <a:gd name="connsiteX33" fmla="*/ 279521 w 1899013"/>
                          <a:gd name="connsiteY33" fmla="*/ 390525 h 1384969"/>
                          <a:gd name="connsiteX34" fmla="*/ 258566 w 1899013"/>
                          <a:gd name="connsiteY34" fmla="*/ 451545 h 1384969"/>
                          <a:gd name="connsiteX35" fmla="*/ 260471 w 1899013"/>
                          <a:gd name="connsiteY35" fmla="*/ 495300 h 1384969"/>
                          <a:gd name="connsiteX36" fmla="*/ 210411 w 1899013"/>
                          <a:gd name="connsiteY36" fmla="*/ 674863 h 1384969"/>
                          <a:gd name="connsiteX37" fmla="*/ 169876 w 1899013"/>
                          <a:gd name="connsiteY37" fmla="*/ 739962 h 1384969"/>
                          <a:gd name="connsiteX38" fmla="*/ 117525 w 1899013"/>
                          <a:gd name="connsiteY38" fmla="*/ 768537 h 1384969"/>
                          <a:gd name="connsiteX39" fmla="*/ 57467 w 1899013"/>
                          <a:gd name="connsiteY39" fmla="*/ 827200 h 1384969"/>
                          <a:gd name="connsiteX40" fmla="*/ 29436 w 1899013"/>
                          <a:gd name="connsiteY40" fmla="*/ 883625 h 1384969"/>
                          <a:gd name="connsiteX41" fmla="*/ 399536 w 1899013"/>
                          <a:gd name="connsiteY41" fmla="*/ 971550 h 1384969"/>
                          <a:gd name="connsiteX42" fmla="*/ 482339 w 1899013"/>
                          <a:gd name="connsiteY42" fmla="*/ 982257 h 1384969"/>
                          <a:gd name="connsiteX43" fmla="*/ 518148 w 1899013"/>
                          <a:gd name="connsiteY43" fmla="*/ 968937 h 1384969"/>
                          <a:gd name="connsiteX44" fmla="*/ 573306 w 1899013"/>
                          <a:gd name="connsiteY44" fmla="*/ 947585 h 1384969"/>
                          <a:gd name="connsiteX45" fmla="*/ 621705 w 1899013"/>
                          <a:gd name="connsiteY45" fmla="*/ 937310 h 1384969"/>
                          <a:gd name="connsiteX46" fmla="*/ 631946 w 1899013"/>
                          <a:gd name="connsiteY46" fmla="*/ 936915 h 1384969"/>
                          <a:gd name="connsiteX47" fmla="*/ 655938 w 1899013"/>
                          <a:gd name="connsiteY47" fmla="*/ 929280 h 1384969"/>
                          <a:gd name="connsiteX48" fmla="*/ 686804 w 1899013"/>
                          <a:gd name="connsiteY48" fmla="*/ 926602 h 1384969"/>
                          <a:gd name="connsiteX49" fmla="*/ 715379 w 1899013"/>
                          <a:gd name="connsiteY49" fmla="*/ 902987 h 1384969"/>
                          <a:gd name="connsiteX50" fmla="*/ 784346 w 1899013"/>
                          <a:gd name="connsiteY50" fmla="*/ 895350 h 1384969"/>
                          <a:gd name="connsiteX51" fmla="*/ 831971 w 1899013"/>
                          <a:gd name="connsiteY51" fmla="*/ 866775 h 1384969"/>
                          <a:gd name="connsiteX52" fmla="*/ 1089146 w 1899013"/>
                          <a:gd name="connsiteY52" fmla="*/ 866775 h 1384969"/>
                          <a:gd name="connsiteX53" fmla="*/ 1089146 w 1899013"/>
                          <a:gd name="connsiteY53" fmla="*/ 990600 h 1384969"/>
                          <a:gd name="connsiteX54" fmla="*/ 1089146 w 1899013"/>
                          <a:gd name="connsiteY54" fmla="*/ 1021110 h 1384969"/>
                          <a:gd name="connsiteX55" fmla="*/ 1104386 w 1899013"/>
                          <a:gd name="connsiteY55" fmla="*/ 1057275 h 1384969"/>
                          <a:gd name="connsiteX56" fmla="*/ 1160405 w 1899013"/>
                          <a:gd name="connsiteY56" fmla="*/ 1348565 h 1384969"/>
                          <a:gd name="connsiteX57" fmla="*/ 1193921 w 1899013"/>
                          <a:gd name="connsiteY57" fmla="*/ 1019175 h 1384969"/>
                          <a:gd name="connsiteX58" fmla="*/ 1174871 w 1899013"/>
                          <a:gd name="connsiteY58" fmla="*/ 990600 h 1384969"/>
                          <a:gd name="connsiteX59" fmla="*/ 1193921 w 1899013"/>
                          <a:gd name="connsiteY59" fmla="*/ 1047750 h 1384969"/>
                          <a:gd name="connsiteX60" fmla="*/ 1247261 w 1899013"/>
                          <a:gd name="connsiteY60" fmla="*/ 1116473 h 1384969"/>
                          <a:gd name="connsiteX61" fmla="*/ 1315454 w 1899013"/>
                          <a:gd name="connsiteY61" fmla="*/ 1384966 h 1384969"/>
                          <a:gd name="connsiteX62" fmla="*/ 1300629 w 1899013"/>
                          <a:gd name="connsiteY62" fmla="*/ 1110089 h 1384969"/>
                          <a:gd name="connsiteX63" fmla="*/ 1270121 w 1899013"/>
                          <a:gd name="connsiteY63" fmla="*/ 981075 h 1384969"/>
                          <a:gd name="connsiteX64" fmla="*/ 1373964 w 1899013"/>
                          <a:gd name="connsiteY64" fmla="*/ 1061198 h 1384969"/>
                          <a:gd name="connsiteX65" fmla="*/ 1454446 w 1899013"/>
                          <a:gd name="connsiteY65" fmla="*/ 1018882 h 1384969"/>
                          <a:gd name="connsiteX66" fmla="*/ 1548518 w 1899013"/>
                          <a:gd name="connsiteY66" fmla="*/ 977473 h 1384969"/>
                          <a:gd name="connsiteX67" fmla="*/ 1535002 w 1899013"/>
                          <a:gd name="connsiteY67" fmla="*/ 960364 h 1384969"/>
                          <a:gd name="connsiteX68" fmla="*/ 1690080 w 1899013"/>
                          <a:gd name="connsiteY68" fmla="*/ 915501 h 1384969"/>
                          <a:gd name="connsiteX69" fmla="*/ 1760121 w 1899013"/>
                          <a:gd name="connsiteY69" fmla="*/ 840483 h 1384969"/>
                          <a:gd name="connsiteX70" fmla="*/ 1774946 w 1899013"/>
                          <a:gd name="connsiteY70" fmla="*/ 828675 h 1384969"/>
                          <a:gd name="connsiteX71" fmla="*/ 1813046 w 1899013"/>
                          <a:gd name="connsiteY71" fmla="*/ 771525 h 1384969"/>
                          <a:gd name="connsiteX72" fmla="*/ 1832096 w 1899013"/>
                          <a:gd name="connsiteY72" fmla="*/ 742950 h 1384969"/>
                          <a:gd name="connsiteX73" fmla="*/ 1841621 w 1899013"/>
                          <a:gd name="connsiteY73" fmla="*/ 704850 h 1384969"/>
                          <a:gd name="connsiteX74" fmla="*/ 1822571 w 1899013"/>
                          <a:gd name="connsiteY74" fmla="*/ 466725 h 1384969"/>
                          <a:gd name="connsiteX75" fmla="*/ 1813046 w 1899013"/>
                          <a:gd name="connsiteY75" fmla="*/ 438150 h 1384969"/>
                          <a:gd name="connsiteX76" fmla="*/ 1795901 w 1899013"/>
                          <a:gd name="connsiteY76" fmla="*/ 401947 h 1384969"/>
                          <a:gd name="connsiteX77" fmla="*/ 1774946 w 1899013"/>
                          <a:gd name="connsiteY77" fmla="*/ 371475 h 1384969"/>
                          <a:gd name="connsiteX78" fmla="*/ 1774946 w 1899013"/>
                          <a:gd name="connsiteY78" fmla="*/ 190500 h 1384969"/>
                          <a:gd name="connsiteX79" fmla="*/ 1793996 w 1899013"/>
                          <a:gd name="connsiteY79" fmla="*/ 161925 h 1384969"/>
                          <a:gd name="connsiteX80" fmla="*/ 1822571 w 1899013"/>
                          <a:gd name="connsiteY80" fmla="*/ 142875 h 1384969"/>
                          <a:gd name="connsiteX81" fmla="*/ 1860671 w 1899013"/>
                          <a:gd name="connsiteY81" fmla="*/ 114300 h 1384969"/>
                          <a:gd name="connsiteX82" fmla="*/ 1898771 w 1899013"/>
                          <a:gd name="connsiteY82" fmla="*/ 95250 h 1384969"/>
                          <a:gd name="connsiteX83" fmla="*/ 1851146 w 1899013"/>
                          <a:gd name="connsiteY83" fmla="*/ 51457 h 1384969"/>
                          <a:gd name="connsiteX0" fmla="*/ 1851146 w 1899013"/>
                          <a:gd name="connsiteY0" fmla="*/ 51457 h 1384969"/>
                          <a:gd name="connsiteX1" fmla="*/ 1860671 w 1899013"/>
                          <a:gd name="connsiteY1" fmla="*/ 57150 h 1384969"/>
                          <a:gd name="connsiteX2" fmla="*/ 1784471 w 1899013"/>
                          <a:gd name="connsiteY2" fmla="*/ 9562 h 1384969"/>
                          <a:gd name="connsiteX3" fmla="*/ 1717796 w 1899013"/>
                          <a:gd name="connsiteY3" fmla="*/ 0 h 1384969"/>
                          <a:gd name="connsiteX4" fmla="*/ 1670171 w 1899013"/>
                          <a:gd name="connsiteY4" fmla="*/ 9525 h 1384969"/>
                          <a:gd name="connsiteX5" fmla="*/ 1641596 w 1899013"/>
                          <a:gd name="connsiteY5" fmla="*/ 38100 h 1384969"/>
                          <a:gd name="connsiteX6" fmla="*/ 1611116 w 1899013"/>
                          <a:gd name="connsiteY6" fmla="*/ 74378 h 1384969"/>
                          <a:gd name="connsiteX7" fmla="*/ 1584446 w 1899013"/>
                          <a:gd name="connsiteY7" fmla="*/ 104775 h 1384969"/>
                          <a:gd name="connsiteX8" fmla="*/ 1574921 w 1899013"/>
                          <a:gd name="connsiteY8" fmla="*/ 142875 h 1384969"/>
                          <a:gd name="connsiteX9" fmla="*/ 1555871 w 1899013"/>
                          <a:gd name="connsiteY9" fmla="*/ 171450 h 1384969"/>
                          <a:gd name="connsiteX10" fmla="*/ 1527296 w 1899013"/>
                          <a:gd name="connsiteY10" fmla="*/ 219075 h 1384969"/>
                          <a:gd name="connsiteX11" fmla="*/ 1510151 w 1899013"/>
                          <a:gd name="connsiteY11" fmla="*/ 236265 h 1384969"/>
                          <a:gd name="connsiteX12" fmla="*/ 1479671 w 1899013"/>
                          <a:gd name="connsiteY12" fmla="*/ 276225 h 1384969"/>
                          <a:gd name="connsiteX13" fmla="*/ 1403471 w 1899013"/>
                          <a:gd name="connsiteY13" fmla="*/ 361950 h 1384969"/>
                          <a:gd name="connsiteX14" fmla="*/ 1374896 w 1899013"/>
                          <a:gd name="connsiteY14" fmla="*/ 371475 h 1384969"/>
                          <a:gd name="connsiteX15" fmla="*/ 1317746 w 1899013"/>
                          <a:gd name="connsiteY15" fmla="*/ 409575 h 1384969"/>
                          <a:gd name="connsiteX16" fmla="*/ 1289171 w 1899013"/>
                          <a:gd name="connsiteY16" fmla="*/ 428625 h 1384969"/>
                          <a:gd name="connsiteX17" fmla="*/ 1184396 w 1899013"/>
                          <a:gd name="connsiteY17" fmla="*/ 466725 h 1384969"/>
                          <a:gd name="connsiteX18" fmla="*/ 906155 w 1899013"/>
                          <a:gd name="connsiteY18" fmla="*/ 438303 h 1384969"/>
                          <a:gd name="connsiteX19" fmla="*/ 860530 w 1899013"/>
                          <a:gd name="connsiteY19" fmla="*/ 419323 h 1384969"/>
                          <a:gd name="connsiteX20" fmla="*/ 805253 w 1899013"/>
                          <a:gd name="connsiteY20" fmla="*/ 390680 h 1384969"/>
                          <a:gd name="connsiteX21" fmla="*/ 755771 w 1899013"/>
                          <a:gd name="connsiteY21" fmla="*/ 371475 h 1384969"/>
                          <a:gd name="connsiteX22" fmla="*/ 761423 w 1899013"/>
                          <a:gd name="connsiteY22" fmla="*/ 331562 h 1384969"/>
                          <a:gd name="connsiteX23" fmla="*/ 727196 w 1899013"/>
                          <a:gd name="connsiteY23" fmla="*/ 304800 h 1384969"/>
                          <a:gd name="connsiteX24" fmla="*/ 670046 w 1899013"/>
                          <a:gd name="connsiteY24" fmla="*/ 228600 h 1384969"/>
                          <a:gd name="connsiteX25" fmla="*/ 641471 w 1899013"/>
                          <a:gd name="connsiteY25" fmla="*/ 219075 h 1384969"/>
                          <a:gd name="connsiteX26" fmla="*/ 612896 w 1899013"/>
                          <a:gd name="connsiteY26" fmla="*/ 161925 h 1384969"/>
                          <a:gd name="connsiteX27" fmla="*/ 584321 w 1899013"/>
                          <a:gd name="connsiteY27" fmla="*/ 152400 h 1384969"/>
                          <a:gd name="connsiteX28" fmla="*/ 574528 w 1899013"/>
                          <a:gd name="connsiteY28" fmla="*/ 37132 h 1384969"/>
                          <a:gd name="connsiteX29" fmla="*/ 403346 w 1899013"/>
                          <a:gd name="connsiteY29" fmla="*/ 209550 h 1384969"/>
                          <a:gd name="connsiteX30" fmla="*/ 336671 w 1899013"/>
                          <a:gd name="connsiteY30" fmla="*/ 285750 h 1384969"/>
                          <a:gd name="connsiteX31" fmla="*/ 319526 w 1899013"/>
                          <a:gd name="connsiteY31" fmla="*/ 312428 h 1384969"/>
                          <a:gd name="connsiteX32" fmla="*/ 308096 w 1899013"/>
                          <a:gd name="connsiteY32" fmla="*/ 342900 h 1384969"/>
                          <a:gd name="connsiteX33" fmla="*/ 279521 w 1899013"/>
                          <a:gd name="connsiteY33" fmla="*/ 390525 h 1384969"/>
                          <a:gd name="connsiteX34" fmla="*/ 258566 w 1899013"/>
                          <a:gd name="connsiteY34" fmla="*/ 451545 h 1384969"/>
                          <a:gd name="connsiteX35" fmla="*/ 260471 w 1899013"/>
                          <a:gd name="connsiteY35" fmla="*/ 495300 h 1384969"/>
                          <a:gd name="connsiteX36" fmla="*/ 210411 w 1899013"/>
                          <a:gd name="connsiteY36" fmla="*/ 674863 h 1384969"/>
                          <a:gd name="connsiteX37" fmla="*/ 169876 w 1899013"/>
                          <a:gd name="connsiteY37" fmla="*/ 739962 h 1384969"/>
                          <a:gd name="connsiteX38" fmla="*/ 117525 w 1899013"/>
                          <a:gd name="connsiteY38" fmla="*/ 768537 h 1384969"/>
                          <a:gd name="connsiteX39" fmla="*/ 57467 w 1899013"/>
                          <a:gd name="connsiteY39" fmla="*/ 827200 h 1384969"/>
                          <a:gd name="connsiteX40" fmla="*/ 29436 w 1899013"/>
                          <a:gd name="connsiteY40" fmla="*/ 883625 h 1384969"/>
                          <a:gd name="connsiteX41" fmla="*/ 399536 w 1899013"/>
                          <a:gd name="connsiteY41" fmla="*/ 971550 h 1384969"/>
                          <a:gd name="connsiteX42" fmla="*/ 482339 w 1899013"/>
                          <a:gd name="connsiteY42" fmla="*/ 982257 h 1384969"/>
                          <a:gd name="connsiteX43" fmla="*/ 518148 w 1899013"/>
                          <a:gd name="connsiteY43" fmla="*/ 968937 h 1384969"/>
                          <a:gd name="connsiteX44" fmla="*/ 573306 w 1899013"/>
                          <a:gd name="connsiteY44" fmla="*/ 947585 h 1384969"/>
                          <a:gd name="connsiteX45" fmla="*/ 621705 w 1899013"/>
                          <a:gd name="connsiteY45" fmla="*/ 937310 h 1384969"/>
                          <a:gd name="connsiteX46" fmla="*/ 631946 w 1899013"/>
                          <a:gd name="connsiteY46" fmla="*/ 936915 h 1384969"/>
                          <a:gd name="connsiteX47" fmla="*/ 655938 w 1899013"/>
                          <a:gd name="connsiteY47" fmla="*/ 929280 h 1384969"/>
                          <a:gd name="connsiteX48" fmla="*/ 686804 w 1899013"/>
                          <a:gd name="connsiteY48" fmla="*/ 926602 h 1384969"/>
                          <a:gd name="connsiteX49" fmla="*/ 715379 w 1899013"/>
                          <a:gd name="connsiteY49" fmla="*/ 902987 h 1384969"/>
                          <a:gd name="connsiteX50" fmla="*/ 784346 w 1899013"/>
                          <a:gd name="connsiteY50" fmla="*/ 895350 h 1384969"/>
                          <a:gd name="connsiteX51" fmla="*/ 831971 w 1899013"/>
                          <a:gd name="connsiteY51" fmla="*/ 866775 h 1384969"/>
                          <a:gd name="connsiteX52" fmla="*/ 1089146 w 1899013"/>
                          <a:gd name="connsiteY52" fmla="*/ 866775 h 1384969"/>
                          <a:gd name="connsiteX53" fmla="*/ 1089146 w 1899013"/>
                          <a:gd name="connsiteY53" fmla="*/ 990600 h 1384969"/>
                          <a:gd name="connsiteX54" fmla="*/ 1089146 w 1899013"/>
                          <a:gd name="connsiteY54" fmla="*/ 1021110 h 1384969"/>
                          <a:gd name="connsiteX55" fmla="*/ 1104386 w 1899013"/>
                          <a:gd name="connsiteY55" fmla="*/ 1057275 h 1384969"/>
                          <a:gd name="connsiteX56" fmla="*/ 1160405 w 1899013"/>
                          <a:gd name="connsiteY56" fmla="*/ 1348565 h 1384969"/>
                          <a:gd name="connsiteX57" fmla="*/ 1193921 w 1899013"/>
                          <a:gd name="connsiteY57" fmla="*/ 1019175 h 1384969"/>
                          <a:gd name="connsiteX58" fmla="*/ 1174871 w 1899013"/>
                          <a:gd name="connsiteY58" fmla="*/ 990600 h 1384969"/>
                          <a:gd name="connsiteX59" fmla="*/ 1193921 w 1899013"/>
                          <a:gd name="connsiteY59" fmla="*/ 1047750 h 1384969"/>
                          <a:gd name="connsiteX60" fmla="*/ 1247261 w 1899013"/>
                          <a:gd name="connsiteY60" fmla="*/ 1116473 h 1384969"/>
                          <a:gd name="connsiteX61" fmla="*/ 1315454 w 1899013"/>
                          <a:gd name="connsiteY61" fmla="*/ 1384966 h 1384969"/>
                          <a:gd name="connsiteX62" fmla="*/ 1300629 w 1899013"/>
                          <a:gd name="connsiteY62" fmla="*/ 1110089 h 1384969"/>
                          <a:gd name="connsiteX63" fmla="*/ 1270121 w 1899013"/>
                          <a:gd name="connsiteY63" fmla="*/ 981075 h 1384969"/>
                          <a:gd name="connsiteX64" fmla="*/ 1373964 w 1899013"/>
                          <a:gd name="connsiteY64" fmla="*/ 1061198 h 1384969"/>
                          <a:gd name="connsiteX65" fmla="*/ 1454446 w 1899013"/>
                          <a:gd name="connsiteY65" fmla="*/ 1018882 h 1384969"/>
                          <a:gd name="connsiteX66" fmla="*/ 1548518 w 1899013"/>
                          <a:gd name="connsiteY66" fmla="*/ 977473 h 1384969"/>
                          <a:gd name="connsiteX67" fmla="*/ 1535002 w 1899013"/>
                          <a:gd name="connsiteY67" fmla="*/ 960364 h 1384969"/>
                          <a:gd name="connsiteX68" fmla="*/ 1690080 w 1899013"/>
                          <a:gd name="connsiteY68" fmla="*/ 915501 h 1384969"/>
                          <a:gd name="connsiteX69" fmla="*/ 1760121 w 1899013"/>
                          <a:gd name="connsiteY69" fmla="*/ 840483 h 1384969"/>
                          <a:gd name="connsiteX70" fmla="*/ 1774946 w 1899013"/>
                          <a:gd name="connsiteY70" fmla="*/ 828675 h 1384969"/>
                          <a:gd name="connsiteX71" fmla="*/ 1813046 w 1899013"/>
                          <a:gd name="connsiteY71" fmla="*/ 771525 h 1384969"/>
                          <a:gd name="connsiteX72" fmla="*/ 1832096 w 1899013"/>
                          <a:gd name="connsiteY72" fmla="*/ 742950 h 1384969"/>
                          <a:gd name="connsiteX73" fmla="*/ 1841621 w 1899013"/>
                          <a:gd name="connsiteY73" fmla="*/ 704850 h 1384969"/>
                          <a:gd name="connsiteX74" fmla="*/ 1822571 w 1899013"/>
                          <a:gd name="connsiteY74" fmla="*/ 466725 h 1384969"/>
                          <a:gd name="connsiteX75" fmla="*/ 1813046 w 1899013"/>
                          <a:gd name="connsiteY75" fmla="*/ 438150 h 1384969"/>
                          <a:gd name="connsiteX76" fmla="*/ 1795901 w 1899013"/>
                          <a:gd name="connsiteY76" fmla="*/ 401947 h 1384969"/>
                          <a:gd name="connsiteX77" fmla="*/ 1774946 w 1899013"/>
                          <a:gd name="connsiteY77" fmla="*/ 371475 h 1384969"/>
                          <a:gd name="connsiteX78" fmla="*/ 1774946 w 1899013"/>
                          <a:gd name="connsiteY78" fmla="*/ 190500 h 1384969"/>
                          <a:gd name="connsiteX79" fmla="*/ 1793996 w 1899013"/>
                          <a:gd name="connsiteY79" fmla="*/ 161925 h 1384969"/>
                          <a:gd name="connsiteX80" fmla="*/ 1822571 w 1899013"/>
                          <a:gd name="connsiteY80" fmla="*/ 142875 h 1384969"/>
                          <a:gd name="connsiteX81" fmla="*/ 1860671 w 1899013"/>
                          <a:gd name="connsiteY81" fmla="*/ 114300 h 1384969"/>
                          <a:gd name="connsiteX82" fmla="*/ 1898771 w 1899013"/>
                          <a:gd name="connsiteY82" fmla="*/ 95250 h 1384969"/>
                          <a:gd name="connsiteX83" fmla="*/ 1851146 w 1899013"/>
                          <a:gd name="connsiteY83" fmla="*/ 51457 h 1384969"/>
                          <a:gd name="connsiteX0" fmla="*/ 1851146 w 1899013"/>
                          <a:gd name="connsiteY0" fmla="*/ 51457 h 1384969"/>
                          <a:gd name="connsiteX1" fmla="*/ 1860671 w 1899013"/>
                          <a:gd name="connsiteY1" fmla="*/ 57150 h 1384969"/>
                          <a:gd name="connsiteX2" fmla="*/ 1784471 w 1899013"/>
                          <a:gd name="connsiteY2" fmla="*/ 9562 h 1384969"/>
                          <a:gd name="connsiteX3" fmla="*/ 1717796 w 1899013"/>
                          <a:gd name="connsiteY3" fmla="*/ 0 h 1384969"/>
                          <a:gd name="connsiteX4" fmla="*/ 1670171 w 1899013"/>
                          <a:gd name="connsiteY4" fmla="*/ 9525 h 1384969"/>
                          <a:gd name="connsiteX5" fmla="*/ 1641596 w 1899013"/>
                          <a:gd name="connsiteY5" fmla="*/ 38100 h 1384969"/>
                          <a:gd name="connsiteX6" fmla="*/ 1611116 w 1899013"/>
                          <a:gd name="connsiteY6" fmla="*/ 74378 h 1384969"/>
                          <a:gd name="connsiteX7" fmla="*/ 1584446 w 1899013"/>
                          <a:gd name="connsiteY7" fmla="*/ 104775 h 1384969"/>
                          <a:gd name="connsiteX8" fmla="*/ 1574921 w 1899013"/>
                          <a:gd name="connsiteY8" fmla="*/ 142875 h 1384969"/>
                          <a:gd name="connsiteX9" fmla="*/ 1555871 w 1899013"/>
                          <a:gd name="connsiteY9" fmla="*/ 171450 h 1384969"/>
                          <a:gd name="connsiteX10" fmla="*/ 1527296 w 1899013"/>
                          <a:gd name="connsiteY10" fmla="*/ 219075 h 1384969"/>
                          <a:gd name="connsiteX11" fmla="*/ 1510151 w 1899013"/>
                          <a:gd name="connsiteY11" fmla="*/ 236265 h 1384969"/>
                          <a:gd name="connsiteX12" fmla="*/ 1479671 w 1899013"/>
                          <a:gd name="connsiteY12" fmla="*/ 276225 h 1384969"/>
                          <a:gd name="connsiteX13" fmla="*/ 1403471 w 1899013"/>
                          <a:gd name="connsiteY13" fmla="*/ 361950 h 1384969"/>
                          <a:gd name="connsiteX14" fmla="*/ 1374896 w 1899013"/>
                          <a:gd name="connsiteY14" fmla="*/ 371475 h 1384969"/>
                          <a:gd name="connsiteX15" fmla="*/ 1317746 w 1899013"/>
                          <a:gd name="connsiteY15" fmla="*/ 409575 h 1384969"/>
                          <a:gd name="connsiteX16" fmla="*/ 1289171 w 1899013"/>
                          <a:gd name="connsiteY16" fmla="*/ 428625 h 1384969"/>
                          <a:gd name="connsiteX17" fmla="*/ 1184396 w 1899013"/>
                          <a:gd name="connsiteY17" fmla="*/ 466725 h 1384969"/>
                          <a:gd name="connsiteX18" fmla="*/ 906155 w 1899013"/>
                          <a:gd name="connsiteY18" fmla="*/ 438303 h 1384969"/>
                          <a:gd name="connsiteX19" fmla="*/ 860530 w 1899013"/>
                          <a:gd name="connsiteY19" fmla="*/ 419323 h 1384969"/>
                          <a:gd name="connsiteX20" fmla="*/ 805253 w 1899013"/>
                          <a:gd name="connsiteY20" fmla="*/ 390680 h 1384969"/>
                          <a:gd name="connsiteX21" fmla="*/ 755771 w 1899013"/>
                          <a:gd name="connsiteY21" fmla="*/ 371475 h 1384969"/>
                          <a:gd name="connsiteX22" fmla="*/ 761423 w 1899013"/>
                          <a:gd name="connsiteY22" fmla="*/ 331562 h 1384969"/>
                          <a:gd name="connsiteX23" fmla="*/ 727196 w 1899013"/>
                          <a:gd name="connsiteY23" fmla="*/ 304800 h 1384969"/>
                          <a:gd name="connsiteX24" fmla="*/ 670046 w 1899013"/>
                          <a:gd name="connsiteY24" fmla="*/ 228600 h 1384969"/>
                          <a:gd name="connsiteX25" fmla="*/ 641471 w 1899013"/>
                          <a:gd name="connsiteY25" fmla="*/ 219075 h 1384969"/>
                          <a:gd name="connsiteX26" fmla="*/ 612896 w 1899013"/>
                          <a:gd name="connsiteY26" fmla="*/ 161925 h 1384969"/>
                          <a:gd name="connsiteX27" fmla="*/ 595704 w 1899013"/>
                          <a:gd name="connsiteY27" fmla="*/ 110828 h 1384969"/>
                          <a:gd name="connsiteX28" fmla="*/ 574528 w 1899013"/>
                          <a:gd name="connsiteY28" fmla="*/ 37132 h 1384969"/>
                          <a:gd name="connsiteX29" fmla="*/ 403346 w 1899013"/>
                          <a:gd name="connsiteY29" fmla="*/ 209550 h 1384969"/>
                          <a:gd name="connsiteX30" fmla="*/ 336671 w 1899013"/>
                          <a:gd name="connsiteY30" fmla="*/ 285750 h 1384969"/>
                          <a:gd name="connsiteX31" fmla="*/ 319526 w 1899013"/>
                          <a:gd name="connsiteY31" fmla="*/ 312428 h 1384969"/>
                          <a:gd name="connsiteX32" fmla="*/ 308096 w 1899013"/>
                          <a:gd name="connsiteY32" fmla="*/ 342900 h 1384969"/>
                          <a:gd name="connsiteX33" fmla="*/ 279521 w 1899013"/>
                          <a:gd name="connsiteY33" fmla="*/ 390525 h 1384969"/>
                          <a:gd name="connsiteX34" fmla="*/ 258566 w 1899013"/>
                          <a:gd name="connsiteY34" fmla="*/ 451545 h 1384969"/>
                          <a:gd name="connsiteX35" fmla="*/ 260471 w 1899013"/>
                          <a:gd name="connsiteY35" fmla="*/ 495300 h 1384969"/>
                          <a:gd name="connsiteX36" fmla="*/ 210411 w 1899013"/>
                          <a:gd name="connsiteY36" fmla="*/ 674863 h 1384969"/>
                          <a:gd name="connsiteX37" fmla="*/ 169876 w 1899013"/>
                          <a:gd name="connsiteY37" fmla="*/ 739962 h 1384969"/>
                          <a:gd name="connsiteX38" fmla="*/ 117525 w 1899013"/>
                          <a:gd name="connsiteY38" fmla="*/ 768537 h 1384969"/>
                          <a:gd name="connsiteX39" fmla="*/ 57467 w 1899013"/>
                          <a:gd name="connsiteY39" fmla="*/ 827200 h 1384969"/>
                          <a:gd name="connsiteX40" fmla="*/ 29436 w 1899013"/>
                          <a:gd name="connsiteY40" fmla="*/ 883625 h 1384969"/>
                          <a:gd name="connsiteX41" fmla="*/ 399536 w 1899013"/>
                          <a:gd name="connsiteY41" fmla="*/ 971550 h 1384969"/>
                          <a:gd name="connsiteX42" fmla="*/ 482339 w 1899013"/>
                          <a:gd name="connsiteY42" fmla="*/ 982257 h 1384969"/>
                          <a:gd name="connsiteX43" fmla="*/ 518148 w 1899013"/>
                          <a:gd name="connsiteY43" fmla="*/ 968937 h 1384969"/>
                          <a:gd name="connsiteX44" fmla="*/ 573306 w 1899013"/>
                          <a:gd name="connsiteY44" fmla="*/ 947585 h 1384969"/>
                          <a:gd name="connsiteX45" fmla="*/ 621705 w 1899013"/>
                          <a:gd name="connsiteY45" fmla="*/ 937310 h 1384969"/>
                          <a:gd name="connsiteX46" fmla="*/ 631946 w 1899013"/>
                          <a:gd name="connsiteY46" fmla="*/ 936915 h 1384969"/>
                          <a:gd name="connsiteX47" fmla="*/ 655938 w 1899013"/>
                          <a:gd name="connsiteY47" fmla="*/ 929280 h 1384969"/>
                          <a:gd name="connsiteX48" fmla="*/ 686804 w 1899013"/>
                          <a:gd name="connsiteY48" fmla="*/ 926602 h 1384969"/>
                          <a:gd name="connsiteX49" fmla="*/ 715379 w 1899013"/>
                          <a:gd name="connsiteY49" fmla="*/ 902987 h 1384969"/>
                          <a:gd name="connsiteX50" fmla="*/ 784346 w 1899013"/>
                          <a:gd name="connsiteY50" fmla="*/ 895350 h 1384969"/>
                          <a:gd name="connsiteX51" fmla="*/ 831971 w 1899013"/>
                          <a:gd name="connsiteY51" fmla="*/ 866775 h 1384969"/>
                          <a:gd name="connsiteX52" fmla="*/ 1089146 w 1899013"/>
                          <a:gd name="connsiteY52" fmla="*/ 866775 h 1384969"/>
                          <a:gd name="connsiteX53" fmla="*/ 1089146 w 1899013"/>
                          <a:gd name="connsiteY53" fmla="*/ 990600 h 1384969"/>
                          <a:gd name="connsiteX54" fmla="*/ 1089146 w 1899013"/>
                          <a:gd name="connsiteY54" fmla="*/ 1021110 h 1384969"/>
                          <a:gd name="connsiteX55" fmla="*/ 1104386 w 1899013"/>
                          <a:gd name="connsiteY55" fmla="*/ 1057275 h 1384969"/>
                          <a:gd name="connsiteX56" fmla="*/ 1160405 w 1899013"/>
                          <a:gd name="connsiteY56" fmla="*/ 1348565 h 1384969"/>
                          <a:gd name="connsiteX57" fmla="*/ 1193921 w 1899013"/>
                          <a:gd name="connsiteY57" fmla="*/ 1019175 h 1384969"/>
                          <a:gd name="connsiteX58" fmla="*/ 1174871 w 1899013"/>
                          <a:gd name="connsiteY58" fmla="*/ 990600 h 1384969"/>
                          <a:gd name="connsiteX59" fmla="*/ 1193921 w 1899013"/>
                          <a:gd name="connsiteY59" fmla="*/ 1047750 h 1384969"/>
                          <a:gd name="connsiteX60" fmla="*/ 1247261 w 1899013"/>
                          <a:gd name="connsiteY60" fmla="*/ 1116473 h 1384969"/>
                          <a:gd name="connsiteX61" fmla="*/ 1315454 w 1899013"/>
                          <a:gd name="connsiteY61" fmla="*/ 1384966 h 1384969"/>
                          <a:gd name="connsiteX62" fmla="*/ 1300629 w 1899013"/>
                          <a:gd name="connsiteY62" fmla="*/ 1110089 h 1384969"/>
                          <a:gd name="connsiteX63" fmla="*/ 1270121 w 1899013"/>
                          <a:gd name="connsiteY63" fmla="*/ 981075 h 1384969"/>
                          <a:gd name="connsiteX64" fmla="*/ 1373964 w 1899013"/>
                          <a:gd name="connsiteY64" fmla="*/ 1061198 h 1384969"/>
                          <a:gd name="connsiteX65" fmla="*/ 1454446 w 1899013"/>
                          <a:gd name="connsiteY65" fmla="*/ 1018882 h 1384969"/>
                          <a:gd name="connsiteX66" fmla="*/ 1548518 w 1899013"/>
                          <a:gd name="connsiteY66" fmla="*/ 977473 h 1384969"/>
                          <a:gd name="connsiteX67" fmla="*/ 1535002 w 1899013"/>
                          <a:gd name="connsiteY67" fmla="*/ 960364 h 1384969"/>
                          <a:gd name="connsiteX68" fmla="*/ 1690080 w 1899013"/>
                          <a:gd name="connsiteY68" fmla="*/ 915501 h 1384969"/>
                          <a:gd name="connsiteX69" fmla="*/ 1760121 w 1899013"/>
                          <a:gd name="connsiteY69" fmla="*/ 840483 h 1384969"/>
                          <a:gd name="connsiteX70" fmla="*/ 1774946 w 1899013"/>
                          <a:gd name="connsiteY70" fmla="*/ 828675 h 1384969"/>
                          <a:gd name="connsiteX71" fmla="*/ 1813046 w 1899013"/>
                          <a:gd name="connsiteY71" fmla="*/ 771525 h 1384969"/>
                          <a:gd name="connsiteX72" fmla="*/ 1832096 w 1899013"/>
                          <a:gd name="connsiteY72" fmla="*/ 742950 h 1384969"/>
                          <a:gd name="connsiteX73" fmla="*/ 1841621 w 1899013"/>
                          <a:gd name="connsiteY73" fmla="*/ 704850 h 1384969"/>
                          <a:gd name="connsiteX74" fmla="*/ 1822571 w 1899013"/>
                          <a:gd name="connsiteY74" fmla="*/ 466725 h 1384969"/>
                          <a:gd name="connsiteX75" fmla="*/ 1813046 w 1899013"/>
                          <a:gd name="connsiteY75" fmla="*/ 438150 h 1384969"/>
                          <a:gd name="connsiteX76" fmla="*/ 1795901 w 1899013"/>
                          <a:gd name="connsiteY76" fmla="*/ 401947 h 1384969"/>
                          <a:gd name="connsiteX77" fmla="*/ 1774946 w 1899013"/>
                          <a:gd name="connsiteY77" fmla="*/ 371475 h 1384969"/>
                          <a:gd name="connsiteX78" fmla="*/ 1774946 w 1899013"/>
                          <a:gd name="connsiteY78" fmla="*/ 190500 h 1384969"/>
                          <a:gd name="connsiteX79" fmla="*/ 1793996 w 1899013"/>
                          <a:gd name="connsiteY79" fmla="*/ 161925 h 1384969"/>
                          <a:gd name="connsiteX80" fmla="*/ 1822571 w 1899013"/>
                          <a:gd name="connsiteY80" fmla="*/ 142875 h 1384969"/>
                          <a:gd name="connsiteX81" fmla="*/ 1860671 w 1899013"/>
                          <a:gd name="connsiteY81" fmla="*/ 114300 h 1384969"/>
                          <a:gd name="connsiteX82" fmla="*/ 1898771 w 1899013"/>
                          <a:gd name="connsiteY82" fmla="*/ 95250 h 1384969"/>
                          <a:gd name="connsiteX83" fmla="*/ 1851146 w 1899013"/>
                          <a:gd name="connsiteY83" fmla="*/ 51457 h 1384969"/>
                          <a:gd name="connsiteX0" fmla="*/ 1851146 w 1899013"/>
                          <a:gd name="connsiteY0" fmla="*/ 51457 h 1384969"/>
                          <a:gd name="connsiteX1" fmla="*/ 1860671 w 1899013"/>
                          <a:gd name="connsiteY1" fmla="*/ 57150 h 1384969"/>
                          <a:gd name="connsiteX2" fmla="*/ 1784471 w 1899013"/>
                          <a:gd name="connsiteY2" fmla="*/ 9562 h 1384969"/>
                          <a:gd name="connsiteX3" fmla="*/ 1717796 w 1899013"/>
                          <a:gd name="connsiteY3" fmla="*/ 0 h 1384969"/>
                          <a:gd name="connsiteX4" fmla="*/ 1670171 w 1899013"/>
                          <a:gd name="connsiteY4" fmla="*/ 9525 h 1384969"/>
                          <a:gd name="connsiteX5" fmla="*/ 1641596 w 1899013"/>
                          <a:gd name="connsiteY5" fmla="*/ 38100 h 1384969"/>
                          <a:gd name="connsiteX6" fmla="*/ 1611116 w 1899013"/>
                          <a:gd name="connsiteY6" fmla="*/ 74378 h 1384969"/>
                          <a:gd name="connsiteX7" fmla="*/ 1584446 w 1899013"/>
                          <a:gd name="connsiteY7" fmla="*/ 104775 h 1384969"/>
                          <a:gd name="connsiteX8" fmla="*/ 1574921 w 1899013"/>
                          <a:gd name="connsiteY8" fmla="*/ 142875 h 1384969"/>
                          <a:gd name="connsiteX9" fmla="*/ 1555871 w 1899013"/>
                          <a:gd name="connsiteY9" fmla="*/ 171450 h 1384969"/>
                          <a:gd name="connsiteX10" fmla="*/ 1527296 w 1899013"/>
                          <a:gd name="connsiteY10" fmla="*/ 219075 h 1384969"/>
                          <a:gd name="connsiteX11" fmla="*/ 1510151 w 1899013"/>
                          <a:gd name="connsiteY11" fmla="*/ 236265 h 1384969"/>
                          <a:gd name="connsiteX12" fmla="*/ 1479671 w 1899013"/>
                          <a:gd name="connsiteY12" fmla="*/ 276225 h 1384969"/>
                          <a:gd name="connsiteX13" fmla="*/ 1403471 w 1899013"/>
                          <a:gd name="connsiteY13" fmla="*/ 361950 h 1384969"/>
                          <a:gd name="connsiteX14" fmla="*/ 1374896 w 1899013"/>
                          <a:gd name="connsiteY14" fmla="*/ 371475 h 1384969"/>
                          <a:gd name="connsiteX15" fmla="*/ 1317746 w 1899013"/>
                          <a:gd name="connsiteY15" fmla="*/ 409575 h 1384969"/>
                          <a:gd name="connsiteX16" fmla="*/ 1289171 w 1899013"/>
                          <a:gd name="connsiteY16" fmla="*/ 428625 h 1384969"/>
                          <a:gd name="connsiteX17" fmla="*/ 1184396 w 1899013"/>
                          <a:gd name="connsiteY17" fmla="*/ 466725 h 1384969"/>
                          <a:gd name="connsiteX18" fmla="*/ 906155 w 1899013"/>
                          <a:gd name="connsiteY18" fmla="*/ 438303 h 1384969"/>
                          <a:gd name="connsiteX19" fmla="*/ 860530 w 1899013"/>
                          <a:gd name="connsiteY19" fmla="*/ 419323 h 1384969"/>
                          <a:gd name="connsiteX20" fmla="*/ 805253 w 1899013"/>
                          <a:gd name="connsiteY20" fmla="*/ 390680 h 1384969"/>
                          <a:gd name="connsiteX21" fmla="*/ 755771 w 1899013"/>
                          <a:gd name="connsiteY21" fmla="*/ 371475 h 1384969"/>
                          <a:gd name="connsiteX22" fmla="*/ 761423 w 1899013"/>
                          <a:gd name="connsiteY22" fmla="*/ 331562 h 1384969"/>
                          <a:gd name="connsiteX23" fmla="*/ 727196 w 1899013"/>
                          <a:gd name="connsiteY23" fmla="*/ 304800 h 1384969"/>
                          <a:gd name="connsiteX24" fmla="*/ 670046 w 1899013"/>
                          <a:gd name="connsiteY24" fmla="*/ 228600 h 1384969"/>
                          <a:gd name="connsiteX25" fmla="*/ 641471 w 1899013"/>
                          <a:gd name="connsiteY25" fmla="*/ 219075 h 1384969"/>
                          <a:gd name="connsiteX26" fmla="*/ 612896 w 1899013"/>
                          <a:gd name="connsiteY26" fmla="*/ 161925 h 1384969"/>
                          <a:gd name="connsiteX27" fmla="*/ 595704 w 1899013"/>
                          <a:gd name="connsiteY27" fmla="*/ 110828 h 1384969"/>
                          <a:gd name="connsiteX28" fmla="*/ 574528 w 1899013"/>
                          <a:gd name="connsiteY28" fmla="*/ 37132 h 1384969"/>
                          <a:gd name="connsiteX29" fmla="*/ 403346 w 1899013"/>
                          <a:gd name="connsiteY29" fmla="*/ 209550 h 1384969"/>
                          <a:gd name="connsiteX30" fmla="*/ 336671 w 1899013"/>
                          <a:gd name="connsiteY30" fmla="*/ 285750 h 1384969"/>
                          <a:gd name="connsiteX31" fmla="*/ 319526 w 1899013"/>
                          <a:gd name="connsiteY31" fmla="*/ 312428 h 1384969"/>
                          <a:gd name="connsiteX32" fmla="*/ 308096 w 1899013"/>
                          <a:gd name="connsiteY32" fmla="*/ 342900 h 1384969"/>
                          <a:gd name="connsiteX33" fmla="*/ 279521 w 1899013"/>
                          <a:gd name="connsiteY33" fmla="*/ 390525 h 1384969"/>
                          <a:gd name="connsiteX34" fmla="*/ 258566 w 1899013"/>
                          <a:gd name="connsiteY34" fmla="*/ 451545 h 1384969"/>
                          <a:gd name="connsiteX35" fmla="*/ 260471 w 1899013"/>
                          <a:gd name="connsiteY35" fmla="*/ 495300 h 1384969"/>
                          <a:gd name="connsiteX36" fmla="*/ 187645 w 1899013"/>
                          <a:gd name="connsiteY36" fmla="*/ 644629 h 1384969"/>
                          <a:gd name="connsiteX37" fmla="*/ 169876 w 1899013"/>
                          <a:gd name="connsiteY37" fmla="*/ 739962 h 1384969"/>
                          <a:gd name="connsiteX38" fmla="*/ 117525 w 1899013"/>
                          <a:gd name="connsiteY38" fmla="*/ 768537 h 1384969"/>
                          <a:gd name="connsiteX39" fmla="*/ 57467 w 1899013"/>
                          <a:gd name="connsiteY39" fmla="*/ 827200 h 1384969"/>
                          <a:gd name="connsiteX40" fmla="*/ 29436 w 1899013"/>
                          <a:gd name="connsiteY40" fmla="*/ 883625 h 1384969"/>
                          <a:gd name="connsiteX41" fmla="*/ 399536 w 1899013"/>
                          <a:gd name="connsiteY41" fmla="*/ 971550 h 1384969"/>
                          <a:gd name="connsiteX42" fmla="*/ 482339 w 1899013"/>
                          <a:gd name="connsiteY42" fmla="*/ 982257 h 1384969"/>
                          <a:gd name="connsiteX43" fmla="*/ 518148 w 1899013"/>
                          <a:gd name="connsiteY43" fmla="*/ 968937 h 1384969"/>
                          <a:gd name="connsiteX44" fmla="*/ 573306 w 1899013"/>
                          <a:gd name="connsiteY44" fmla="*/ 947585 h 1384969"/>
                          <a:gd name="connsiteX45" fmla="*/ 621705 w 1899013"/>
                          <a:gd name="connsiteY45" fmla="*/ 937310 h 1384969"/>
                          <a:gd name="connsiteX46" fmla="*/ 631946 w 1899013"/>
                          <a:gd name="connsiteY46" fmla="*/ 936915 h 1384969"/>
                          <a:gd name="connsiteX47" fmla="*/ 655938 w 1899013"/>
                          <a:gd name="connsiteY47" fmla="*/ 929280 h 1384969"/>
                          <a:gd name="connsiteX48" fmla="*/ 686804 w 1899013"/>
                          <a:gd name="connsiteY48" fmla="*/ 926602 h 1384969"/>
                          <a:gd name="connsiteX49" fmla="*/ 715379 w 1899013"/>
                          <a:gd name="connsiteY49" fmla="*/ 902987 h 1384969"/>
                          <a:gd name="connsiteX50" fmla="*/ 784346 w 1899013"/>
                          <a:gd name="connsiteY50" fmla="*/ 895350 h 1384969"/>
                          <a:gd name="connsiteX51" fmla="*/ 831971 w 1899013"/>
                          <a:gd name="connsiteY51" fmla="*/ 866775 h 1384969"/>
                          <a:gd name="connsiteX52" fmla="*/ 1089146 w 1899013"/>
                          <a:gd name="connsiteY52" fmla="*/ 866775 h 1384969"/>
                          <a:gd name="connsiteX53" fmla="*/ 1089146 w 1899013"/>
                          <a:gd name="connsiteY53" fmla="*/ 990600 h 1384969"/>
                          <a:gd name="connsiteX54" fmla="*/ 1089146 w 1899013"/>
                          <a:gd name="connsiteY54" fmla="*/ 1021110 h 1384969"/>
                          <a:gd name="connsiteX55" fmla="*/ 1104386 w 1899013"/>
                          <a:gd name="connsiteY55" fmla="*/ 1057275 h 1384969"/>
                          <a:gd name="connsiteX56" fmla="*/ 1160405 w 1899013"/>
                          <a:gd name="connsiteY56" fmla="*/ 1348565 h 1384969"/>
                          <a:gd name="connsiteX57" fmla="*/ 1193921 w 1899013"/>
                          <a:gd name="connsiteY57" fmla="*/ 1019175 h 1384969"/>
                          <a:gd name="connsiteX58" fmla="*/ 1174871 w 1899013"/>
                          <a:gd name="connsiteY58" fmla="*/ 990600 h 1384969"/>
                          <a:gd name="connsiteX59" fmla="*/ 1193921 w 1899013"/>
                          <a:gd name="connsiteY59" fmla="*/ 1047750 h 1384969"/>
                          <a:gd name="connsiteX60" fmla="*/ 1247261 w 1899013"/>
                          <a:gd name="connsiteY60" fmla="*/ 1116473 h 1384969"/>
                          <a:gd name="connsiteX61" fmla="*/ 1315454 w 1899013"/>
                          <a:gd name="connsiteY61" fmla="*/ 1384966 h 1384969"/>
                          <a:gd name="connsiteX62" fmla="*/ 1300629 w 1899013"/>
                          <a:gd name="connsiteY62" fmla="*/ 1110089 h 1384969"/>
                          <a:gd name="connsiteX63" fmla="*/ 1270121 w 1899013"/>
                          <a:gd name="connsiteY63" fmla="*/ 981075 h 1384969"/>
                          <a:gd name="connsiteX64" fmla="*/ 1373964 w 1899013"/>
                          <a:gd name="connsiteY64" fmla="*/ 1061198 h 1384969"/>
                          <a:gd name="connsiteX65" fmla="*/ 1454446 w 1899013"/>
                          <a:gd name="connsiteY65" fmla="*/ 1018882 h 1384969"/>
                          <a:gd name="connsiteX66" fmla="*/ 1548518 w 1899013"/>
                          <a:gd name="connsiteY66" fmla="*/ 977473 h 1384969"/>
                          <a:gd name="connsiteX67" fmla="*/ 1535002 w 1899013"/>
                          <a:gd name="connsiteY67" fmla="*/ 960364 h 1384969"/>
                          <a:gd name="connsiteX68" fmla="*/ 1690080 w 1899013"/>
                          <a:gd name="connsiteY68" fmla="*/ 915501 h 1384969"/>
                          <a:gd name="connsiteX69" fmla="*/ 1760121 w 1899013"/>
                          <a:gd name="connsiteY69" fmla="*/ 840483 h 1384969"/>
                          <a:gd name="connsiteX70" fmla="*/ 1774946 w 1899013"/>
                          <a:gd name="connsiteY70" fmla="*/ 828675 h 1384969"/>
                          <a:gd name="connsiteX71" fmla="*/ 1813046 w 1899013"/>
                          <a:gd name="connsiteY71" fmla="*/ 771525 h 1384969"/>
                          <a:gd name="connsiteX72" fmla="*/ 1832096 w 1899013"/>
                          <a:gd name="connsiteY72" fmla="*/ 742950 h 1384969"/>
                          <a:gd name="connsiteX73" fmla="*/ 1841621 w 1899013"/>
                          <a:gd name="connsiteY73" fmla="*/ 704850 h 1384969"/>
                          <a:gd name="connsiteX74" fmla="*/ 1822571 w 1899013"/>
                          <a:gd name="connsiteY74" fmla="*/ 466725 h 1384969"/>
                          <a:gd name="connsiteX75" fmla="*/ 1813046 w 1899013"/>
                          <a:gd name="connsiteY75" fmla="*/ 438150 h 1384969"/>
                          <a:gd name="connsiteX76" fmla="*/ 1795901 w 1899013"/>
                          <a:gd name="connsiteY76" fmla="*/ 401947 h 1384969"/>
                          <a:gd name="connsiteX77" fmla="*/ 1774946 w 1899013"/>
                          <a:gd name="connsiteY77" fmla="*/ 371475 h 1384969"/>
                          <a:gd name="connsiteX78" fmla="*/ 1774946 w 1899013"/>
                          <a:gd name="connsiteY78" fmla="*/ 190500 h 1384969"/>
                          <a:gd name="connsiteX79" fmla="*/ 1793996 w 1899013"/>
                          <a:gd name="connsiteY79" fmla="*/ 161925 h 1384969"/>
                          <a:gd name="connsiteX80" fmla="*/ 1822571 w 1899013"/>
                          <a:gd name="connsiteY80" fmla="*/ 142875 h 1384969"/>
                          <a:gd name="connsiteX81" fmla="*/ 1860671 w 1899013"/>
                          <a:gd name="connsiteY81" fmla="*/ 114300 h 1384969"/>
                          <a:gd name="connsiteX82" fmla="*/ 1898771 w 1899013"/>
                          <a:gd name="connsiteY82" fmla="*/ 95250 h 1384969"/>
                          <a:gd name="connsiteX83" fmla="*/ 1851146 w 1899013"/>
                          <a:gd name="connsiteY83" fmla="*/ 51457 h 1384969"/>
                          <a:gd name="connsiteX0" fmla="*/ 1851146 w 1899013"/>
                          <a:gd name="connsiteY0" fmla="*/ 51457 h 1384969"/>
                          <a:gd name="connsiteX1" fmla="*/ 1860671 w 1899013"/>
                          <a:gd name="connsiteY1" fmla="*/ 57150 h 1384969"/>
                          <a:gd name="connsiteX2" fmla="*/ 1784471 w 1899013"/>
                          <a:gd name="connsiteY2" fmla="*/ 9562 h 1384969"/>
                          <a:gd name="connsiteX3" fmla="*/ 1717796 w 1899013"/>
                          <a:gd name="connsiteY3" fmla="*/ 0 h 1384969"/>
                          <a:gd name="connsiteX4" fmla="*/ 1670171 w 1899013"/>
                          <a:gd name="connsiteY4" fmla="*/ 9525 h 1384969"/>
                          <a:gd name="connsiteX5" fmla="*/ 1641596 w 1899013"/>
                          <a:gd name="connsiteY5" fmla="*/ 38100 h 1384969"/>
                          <a:gd name="connsiteX6" fmla="*/ 1611116 w 1899013"/>
                          <a:gd name="connsiteY6" fmla="*/ 74378 h 1384969"/>
                          <a:gd name="connsiteX7" fmla="*/ 1584446 w 1899013"/>
                          <a:gd name="connsiteY7" fmla="*/ 104775 h 1384969"/>
                          <a:gd name="connsiteX8" fmla="*/ 1574921 w 1899013"/>
                          <a:gd name="connsiteY8" fmla="*/ 142875 h 1384969"/>
                          <a:gd name="connsiteX9" fmla="*/ 1555871 w 1899013"/>
                          <a:gd name="connsiteY9" fmla="*/ 171450 h 1384969"/>
                          <a:gd name="connsiteX10" fmla="*/ 1527296 w 1899013"/>
                          <a:gd name="connsiteY10" fmla="*/ 219075 h 1384969"/>
                          <a:gd name="connsiteX11" fmla="*/ 1510151 w 1899013"/>
                          <a:gd name="connsiteY11" fmla="*/ 236265 h 1384969"/>
                          <a:gd name="connsiteX12" fmla="*/ 1479671 w 1899013"/>
                          <a:gd name="connsiteY12" fmla="*/ 276225 h 1384969"/>
                          <a:gd name="connsiteX13" fmla="*/ 1403471 w 1899013"/>
                          <a:gd name="connsiteY13" fmla="*/ 361950 h 1384969"/>
                          <a:gd name="connsiteX14" fmla="*/ 1374896 w 1899013"/>
                          <a:gd name="connsiteY14" fmla="*/ 371475 h 1384969"/>
                          <a:gd name="connsiteX15" fmla="*/ 1317746 w 1899013"/>
                          <a:gd name="connsiteY15" fmla="*/ 409575 h 1384969"/>
                          <a:gd name="connsiteX16" fmla="*/ 1289171 w 1899013"/>
                          <a:gd name="connsiteY16" fmla="*/ 428625 h 1384969"/>
                          <a:gd name="connsiteX17" fmla="*/ 1184396 w 1899013"/>
                          <a:gd name="connsiteY17" fmla="*/ 466725 h 1384969"/>
                          <a:gd name="connsiteX18" fmla="*/ 906155 w 1899013"/>
                          <a:gd name="connsiteY18" fmla="*/ 438303 h 1384969"/>
                          <a:gd name="connsiteX19" fmla="*/ 860530 w 1899013"/>
                          <a:gd name="connsiteY19" fmla="*/ 419323 h 1384969"/>
                          <a:gd name="connsiteX20" fmla="*/ 805253 w 1899013"/>
                          <a:gd name="connsiteY20" fmla="*/ 390680 h 1384969"/>
                          <a:gd name="connsiteX21" fmla="*/ 755771 w 1899013"/>
                          <a:gd name="connsiteY21" fmla="*/ 371475 h 1384969"/>
                          <a:gd name="connsiteX22" fmla="*/ 761423 w 1899013"/>
                          <a:gd name="connsiteY22" fmla="*/ 331562 h 1384969"/>
                          <a:gd name="connsiteX23" fmla="*/ 727196 w 1899013"/>
                          <a:gd name="connsiteY23" fmla="*/ 304800 h 1384969"/>
                          <a:gd name="connsiteX24" fmla="*/ 670046 w 1899013"/>
                          <a:gd name="connsiteY24" fmla="*/ 228600 h 1384969"/>
                          <a:gd name="connsiteX25" fmla="*/ 641471 w 1899013"/>
                          <a:gd name="connsiteY25" fmla="*/ 219075 h 1384969"/>
                          <a:gd name="connsiteX26" fmla="*/ 612896 w 1899013"/>
                          <a:gd name="connsiteY26" fmla="*/ 161925 h 1384969"/>
                          <a:gd name="connsiteX27" fmla="*/ 595704 w 1899013"/>
                          <a:gd name="connsiteY27" fmla="*/ 110828 h 1384969"/>
                          <a:gd name="connsiteX28" fmla="*/ 574528 w 1899013"/>
                          <a:gd name="connsiteY28" fmla="*/ 37132 h 1384969"/>
                          <a:gd name="connsiteX29" fmla="*/ 403346 w 1899013"/>
                          <a:gd name="connsiteY29" fmla="*/ 209550 h 1384969"/>
                          <a:gd name="connsiteX30" fmla="*/ 336671 w 1899013"/>
                          <a:gd name="connsiteY30" fmla="*/ 285750 h 1384969"/>
                          <a:gd name="connsiteX31" fmla="*/ 319526 w 1899013"/>
                          <a:gd name="connsiteY31" fmla="*/ 312428 h 1384969"/>
                          <a:gd name="connsiteX32" fmla="*/ 308096 w 1899013"/>
                          <a:gd name="connsiteY32" fmla="*/ 342900 h 1384969"/>
                          <a:gd name="connsiteX33" fmla="*/ 279521 w 1899013"/>
                          <a:gd name="connsiteY33" fmla="*/ 390525 h 1384969"/>
                          <a:gd name="connsiteX34" fmla="*/ 258566 w 1899013"/>
                          <a:gd name="connsiteY34" fmla="*/ 451545 h 1384969"/>
                          <a:gd name="connsiteX35" fmla="*/ 260471 w 1899013"/>
                          <a:gd name="connsiteY35" fmla="*/ 495300 h 1384969"/>
                          <a:gd name="connsiteX36" fmla="*/ 187645 w 1899013"/>
                          <a:gd name="connsiteY36" fmla="*/ 644629 h 1384969"/>
                          <a:gd name="connsiteX37" fmla="*/ 116757 w 1899013"/>
                          <a:gd name="connsiteY37" fmla="*/ 705949 h 1384969"/>
                          <a:gd name="connsiteX38" fmla="*/ 117525 w 1899013"/>
                          <a:gd name="connsiteY38" fmla="*/ 768537 h 1384969"/>
                          <a:gd name="connsiteX39" fmla="*/ 57467 w 1899013"/>
                          <a:gd name="connsiteY39" fmla="*/ 827200 h 1384969"/>
                          <a:gd name="connsiteX40" fmla="*/ 29436 w 1899013"/>
                          <a:gd name="connsiteY40" fmla="*/ 883625 h 1384969"/>
                          <a:gd name="connsiteX41" fmla="*/ 399536 w 1899013"/>
                          <a:gd name="connsiteY41" fmla="*/ 971550 h 1384969"/>
                          <a:gd name="connsiteX42" fmla="*/ 482339 w 1899013"/>
                          <a:gd name="connsiteY42" fmla="*/ 982257 h 1384969"/>
                          <a:gd name="connsiteX43" fmla="*/ 518148 w 1899013"/>
                          <a:gd name="connsiteY43" fmla="*/ 968937 h 1384969"/>
                          <a:gd name="connsiteX44" fmla="*/ 573306 w 1899013"/>
                          <a:gd name="connsiteY44" fmla="*/ 947585 h 1384969"/>
                          <a:gd name="connsiteX45" fmla="*/ 621705 w 1899013"/>
                          <a:gd name="connsiteY45" fmla="*/ 937310 h 1384969"/>
                          <a:gd name="connsiteX46" fmla="*/ 631946 w 1899013"/>
                          <a:gd name="connsiteY46" fmla="*/ 936915 h 1384969"/>
                          <a:gd name="connsiteX47" fmla="*/ 655938 w 1899013"/>
                          <a:gd name="connsiteY47" fmla="*/ 929280 h 1384969"/>
                          <a:gd name="connsiteX48" fmla="*/ 686804 w 1899013"/>
                          <a:gd name="connsiteY48" fmla="*/ 926602 h 1384969"/>
                          <a:gd name="connsiteX49" fmla="*/ 715379 w 1899013"/>
                          <a:gd name="connsiteY49" fmla="*/ 902987 h 1384969"/>
                          <a:gd name="connsiteX50" fmla="*/ 784346 w 1899013"/>
                          <a:gd name="connsiteY50" fmla="*/ 895350 h 1384969"/>
                          <a:gd name="connsiteX51" fmla="*/ 831971 w 1899013"/>
                          <a:gd name="connsiteY51" fmla="*/ 866775 h 1384969"/>
                          <a:gd name="connsiteX52" fmla="*/ 1089146 w 1899013"/>
                          <a:gd name="connsiteY52" fmla="*/ 866775 h 1384969"/>
                          <a:gd name="connsiteX53" fmla="*/ 1089146 w 1899013"/>
                          <a:gd name="connsiteY53" fmla="*/ 990600 h 1384969"/>
                          <a:gd name="connsiteX54" fmla="*/ 1089146 w 1899013"/>
                          <a:gd name="connsiteY54" fmla="*/ 1021110 h 1384969"/>
                          <a:gd name="connsiteX55" fmla="*/ 1104386 w 1899013"/>
                          <a:gd name="connsiteY55" fmla="*/ 1057275 h 1384969"/>
                          <a:gd name="connsiteX56" fmla="*/ 1160405 w 1899013"/>
                          <a:gd name="connsiteY56" fmla="*/ 1348565 h 1384969"/>
                          <a:gd name="connsiteX57" fmla="*/ 1193921 w 1899013"/>
                          <a:gd name="connsiteY57" fmla="*/ 1019175 h 1384969"/>
                          <a:gd name="connsiteX58" fmla="*/ 1174871 w 1899013"/>
                          <a:gd name="connsiteY58" fmla="*/ 990600 h 1384969"/>
                          <a:gd name="connsiteX59" fmla="*/ 1193921 w 1899013"/>
                          <a:gd name="connsiteY59" fmla="*/ 1047750 h 1384969"/>
                          <a:gd name="connsiteX60" fmla="*/ 1247261 w 1899013"/>
                          <a:gd name="connsiteY60" fmla="*/ 1116473 h 1384969"/>
                          <a:gd name="connsiteX61" fmla="*/ 1315454 w 1899013"/>
                          <a:gd name="connsiteY61" fmla="*/ 1384966 h 1384969"/>
                          <a:gd name="connsiteX62" fmla="*/ 1300629 w 1899013"/>
                          <a:gd name="connsiteY62" fmla="*/ 1110089 h 1384969"/>
                          <a:gd name="connsiteX63" fmla="*/ 1270121 w 1899013"/>
                          <a:gd name="connsiteY63" fmla="*/ 981075 h 1384969"/>
                          <a:gd name="connsiteX64" fmla="*/ 1373964 w 1899013"/>
                          <a:gd name="connsiteY64" fmla="*/ 1061198 h 1384969"/>
                          <a:gd name="connsiteX65" fmla="*/ 1454446 w 1899013"/>
                          <a:gd name="connsiteY65" fmla="*/ 1018882 h 1384969"/>
                          <a:gd name="connsiteX66" fmla="*/ 1548518 w 1899013"/>
                          <a:gd name="connsiteY66" fmla="*/ 977473 h 1384969"/>
                          <a:gd name="connsiteX67" fmla="*/ 1535002 w 1899013"/>
                          <a:gd name="connsiteY67" fmla="*/ 960364 h 1384969"/>
                          <a:gd name="connsiteX68" fmla="*/ 1690080 w 1899013"/>
                          <a:gd name="connsiteY68" fmla="*/ 915501 h 1384969"/>
                          <a:gd name="connsiteX69" fmla="*/ 1760121 w 1899013"/>
                          <a:gd name="connsiteY69" fmla="*/ 840483 h 1384969"/>
                          <a:gd name="connsiteX70" fmla="*/ 1774946 w 1899013"/>
                          <a:gd name="connsiteY70" fmla="*/ 828675 h 1384969"/>
                          <a:gd name="connsiteX71" fmla="*/ 1813046 w 1899013"/>
                          <a:gd name="connsiteY71" fmla="*/ 771525 h 1384969"/>
                          <a:gd name="connsiteX72" fmla="*/ 1832096 w 1899013"/>
                          <a:gd name="connsiteY72" fmla="*/ 742950 h 1384969"/>
                          <a:gd name="connsiteX73" fmla="*/ 1841621 w 1899013"/>
                          <a:gd name="connsiteY73" fmla="*/ 704850 h 1384969"/>
                          <a:gd name="connsiteX74" fmla="*/ 1822571 w 1899013"/>
                          <a:gd name="connsiteY74" fmla="*/ 466725 h 1384969"/>
                          <a:gd name="connsiteX75" fmla="*/ 1813046 w 1899013"/>
                          <a:gd name="connsiteY75" fmla="*/ 438150 h 1384969"/>
                          <a:gd name="connsiteX76" fmla="*/ 1795901 w 1899013"/>
                          <a:gd name="connsiteY76" fmla="*/ 401947 h 1384969"/>
                          <a:gd name="connsiteX77" fmla="*/ 1774946 w 1899013"/>
                          <a:gd name="connsiteY77" fmla="*/ 371475 h 1384969"/>
                          <a:gd name="connsiteX78" fmla="*/ 1774946 w 1899013"/>
                          <a:gd name="connsiteY78" fmla="*/ 190500 h 1384969"/>
                          <a:gd name="connsiteX79" fmla="*/ 1793996 w 1899013"/>
                          <a:gd name="connsiteY79" fmla="*/ 161925 h 1384969"/>
                          <a:gd name="connsiteX80" fmla="*/ 1822571 w 1899013"/>
                          <a:gd name="connsiteY80" fmla="*/ 142875 h 1384969"/>
                          <a:gd name="connsiteX81" fmla="*/ 1860671 w 1899013"/>
                          <a:gd name="connsiteY81" fmla="*/ 114300 h 1384969"/>
                          <a:gd name="connsiteX82" fmla="*/ 1898771 w 1899013"/>
                          <a:gd name="connsiteY82" fmla="*/ 95250 h 1384969"/>
                          <a:gd name="connsiteX83" fmla="*/ 1851146 w 1899013"/>
                          <a:gd name="connsiteY83" fmla="*/ 51457 h 1384969"/>
                          <a:gd name="connsiteX0" fmla="*/ 1851146 w 1899013"/>
                          <a:gd name="connsiteY0" fmla="*/ 51457 h 1384969"/>
                          <a:gd name="connsiteX1" fmla="*/ 1860671 w 1899013"/>
                          <a:gd name="connsiteY1" fmla="*/ 57150 h 1384969"/>
                          <a:gd name="connsiteX2" fmla="*/ 1784471 w 1899013"/>
                          <a:gd name="connsiteY2" fmla="*/ 9562 h 1384969"/>
                          <a:gd name="connsiteX3" fmla="*/ 1717796 w 1899013"/>
                          <a:gd name="connsiteY3" fmla="*/ 0 h 1384969"/>
                          <a:gd name="connsiteX4" fmla="*/ 1670171 w 1899013"/>
                          <a:gd name="connsiteY4" fmla="*/ 9525 h 1384969"/>
                          <a:gd name="connsiteX5" fmla="*/ 1641596 w 1899013"/>
                          <a:gd name="connsiteY5" fmla="*/ 38100 h 1384969"/>
                          <a:gd name="connsiteX6" fmla="*/ 1611116 w 1899013"/>
                          <a:gd name="connsiteY6" fmla="*/ 74378 h 1384969"/>
                          <a:gd name="connsiteX7" fmla="*/ 1584446 w 1899013"/>
                          <a:gd name="connsiteY7" fmla="*/ 104775 h 1384969"/>
                          <a:gd name="connsiteX8" fmla="*/ 1574921 w 1899013"/>
                          <a:gd name="connsiteY8" fmla="*/ 142875 h 1384969"/>
                          <a:gd name="connsiteX9" fmla="*/ 1555871 w 1899013"/>
                          <a:gd name="connsiteY9" fmla="*/ 171450 h 1384969"/>
                          <a:gd name="connsiteX10" fmla="*/ 1527296 w 1899013"/>
                          <a:gd name="connsiteY10" fmla="*/ 219075 h 1384969"/>
                          <a:gd name="connsiteX11" fmla="*/ 1510151 w 1899013"/>
                          <a:gd name="connsiteY11" fmla="*/ 236265 h 1384969"/>
                          <a:gd name="connsiteX12" fmla="*/ 1479671 w 1899013"/>
                          <a:gd name="connsiteY12" fmla="*/ 276225 h 1384969"/>
                          <a:gd name="connsiteX13" fmla="*/ 1403471 w 1899013"/>
                          <a:gd name="connsiteY13" fmla="*/ 361950 h 1384969"/>
                          <a:gd name="connsiteX14" fmla="*/ 1374896 w 1899013"/>
                          <a:gd name="connsiteY14" fmla="*/ 371475 h 1384969"/>
                          <a:gd name="connsiteX15" fmla="*/ 1317746 w 1899013"/>
                          <a:gd name="connsiteY15" fmla="*/ 409575 h 1384969"/>
                          <a:gd name="connsiteX16" fmla="*/ 1289171 w 1899013"/>
                          <a:gd name="connsiteY16" fmla="*/ 428625 h 1384969"/>
                          <a:gd name="connsiteX17" fmla="*/ 1184396 w 1899013"/>
                          <a:gd name="connsiteY17" fmla="*/ 466725 h 1384969"/>
                          <a:gd name="connsiteX18" fmla="*/ 906155 w 1899013"/>
                          <a:gd name="connsiteY18" fmla="*/ 438303 h 1384969"/>
                          <a:gd name="connsiteX19" fmla="*/ 860530 w 1899013"/>
                          <a:gd name="connsiteY19" fmla="*/ 419323 h 1384969"/>
                          <a:gd name="connsiteX20" fmla="*/ 805253 w 1899013"/>
                          <a:gd name="connsiteY20" fmla="*/ 390680 h 1384969"/>
                          <a:gd name="connsiteX21" fmla="*/ 755771 w 1899013"/>
                          <a:gd name="connsiteY21" fmla="*/ 371475 h 1384969"/>
                          <a:gd name="connsiteX22" fmla="*/ 761423 w 1899013"/>
                          <a:gd name="connsiteY22" fmla="*/ 331562 h 1384969"/>
                          <a:gd name="connsiteX23" fmla="*/ 727196 w 1899013"/>
                          <a:gd name="connsiteY23" fmla="*/ 304800 h 1384969"/>
                          <a:gd name="connsiteX24" fmla="*/ 670046 w 1899013"/>
                          <a:gd name="connsiteY24" fmla="*/ 228600 h 1384969"/>
                          <a:gd name="connsiteX25" fmla="*/ 641471 w 1899013"/>
                          <a:gd name="connsiteY25" fmla="*/ 219075 h 1384969"/>
                          <a:gd name="connsiteX26" fmla="*/ 612896 w 1899013"/>
                          <a:gd name="connsiteY26" fmla="*/ 161925 h 1384969"/>
                          <a:gd name="connsiteX27" fmla="*/ 595704 w 1899013"/>
                          <a:gd name="connsiteY27" fmla="*/ 110828 h 1384969"/>
                          <a:gd name="connsiteX28" fmla="*/ 574528 w 1899013"/>
                          <a:gd name="connsiteY28" fmla="*/ 37132 h 1384969"/>
                          <a:gd name="connsiteX29" fmla="*/ 403346 w 1899013"/>
                          <a:gd name="connsiteY29" fmla="*/ 209550 h 1384969"/>
                          <a:gd name="connsiteX30" fmla="*/ 336671 w 1899013"/>
                          <a:gd name="connsiteY30" fmla="*/ 285750 h 1384969"/>
                          <a:gd name="connsiteX31" fmla="*/ 319526 w 1899013"/>
                          <a:gd name="connsiteY31" fmla="*/ 312428 h 1384969"/>
                          <a:gd name="connsiteX32" fmla="*/ 308096 w 1899013"/>
                          <a:gd name="connsiteY32" fmla="*/ 342900 h 1384969"/>
                          <a:gd name="connsiteX33" fmla="*/ 279521 w 1899013"/>
                          <a:gd name="connsiteY33" fmla="*/ 390525 h 1384969"/>
                          <a:gd name="connsiteX34" fmla="*/ 258566 w 1899013"/>
                          <a:gd name="connsiteY34" fmla="*/ 451545 h 1384969"/>
                          <a:gd name="connsiteX35" fmla="*/ 260471 w 1899013"/>
                          <a:gd name="connsiteY35" fmla="*/ 495300 h 1384969"/>
                          <a:gd name="connsiteX36" fmla="*/ 187645 w 1899013"/>
                          <a:gd name="connsiteY36" fmla="*/ 644629 h 1384969"/>
                          <a:gd name="connsiteX37" fmla="*/ 116757 w 1899013"/>
                          <a:gd name="connsiteY37" fmla="*/ 705949 h 1384969"/>
                          <a:gd name="connsiteX38" fmla="*/ 45436 w 1899013"/>
                          <a:gd name="connsiteY38" fmla="*/ 753420 h 1384969"/>
                          <a:gd name="connsiteX39" fmla="*/ 57467 w 1899013"/>
                          <a:gd name="connsiteY39" fmla="*/ 827200 h 1384969"/>
                          <a:gd name="connsiteX40" fmla="*/ 29436 w 1899013"/>
                          <a:gd name="connsiteY40" fmla="*/ 883625 h 1384969"/>
                          <a:gd name="connsiteX41" fmla="*/ 399536 w 1899013"/>
                          <a:gd name="connsiteY41" fmla="*/ 971550 h 1384969"/>
                          <a:gd name="connsiteX42" fmla="*/ 482339 w 1899013"/>
                          <a:gd name="connsiteY42" fmla="*/ 982257 h 1384969"/>
                          <a:gd name="connsiteX43" fmla="*/ 518148 w 1899013"/>
                          <a:gd name="connsiteY43" fmla="*/ 968937 h 1384969"/>
                          <a:gd name="connsiteX44" fmla="*/ 573306 w 1899013"/>
                          <a:gd name="connsiteY44" fmla="*/ 947585 h 1384969"/>
                          <a:gd name="connsiteX45" fmla="*/ 621705 w 1899013"/>
                          <a:gd name="connsiteY45" fmla="*/ 937310 h 1384969"/>
                          <a:gd name="connsiteX46" fmla="*/ 631946 w 1899013"/>
                          <a:gd name="connsiteY46" fmla="*/ 936915 h 1384969"/>
                          <a:gd name="connsiteX47" fmla="*/ 655938 w 1899013"/>
                          <a:gd name="connsiteY47" fmla="*/ 929280 h 1384969"/>
                          <a:gd name="connsiteX48" fmla="*/ 686804 w 1899013"/>
                          <a:gd name="connsiteY48" fmla="*/ 926602 h 1384969"/>
                          <a:gd name="connsiteX49" fmla="*/ 715379 w 1899013"/>
                          <a:gd name="connsiteY49" fmla="*/ 902987 h 1384969"/>
                          <a:gd name="connsiteX50" fmla="*/ 784346 w 1899013"/>
                          <a:gd name="connsiteY50" fmla="*/ 895350 h 1384969"/>
                          <a:gd name="connsiteX51" fmla="*/ 831971 w 1899013"/>
                          <a:gd name="connsiteY51" fmla="*/ 866775 h 1384969"/>
                          <a:gd name="connsiteX52" fmla="*/ 1089146 w 1899013"/>
                          <a:gd name="connsiteY52" fmla="*/ 866775 h 1384969"/>
                          <a:gd name="connsiteX53" fmla="*/ 1089146 w 1899013"/>
                          <a:gd name="connsiteY53" fmla="*/ 990600 h 1384969"/>
                          <a:gd name="connsiteX54" fmla="*/ 1089146 w 1899013"/>
                          <a:gd name="connsiteY54" fmla="*/ 1021110 h 1384969"/>
                          <a:gd name="connsiteX55" fmla="*/ 1104386 w 1899013"/>
                          <a:gd name="connsiteY55" fmla="*/ 1057275 h 1384969"/>
                          <a:gd name="connsiteX56" fmla="*/ 1160405 w 1899013"/>
                          <a:gd name="connsiteY56" fmla="*/ 1348565 h 1384969"/>
                          <a:gd name="connsiteX57" fmla="*/ 1193921 w 1899013"/>
                          <a:gd name="connsiteY57" fmla="*/ 1019175 h 1384969"/>
                          <a:gd name="connsiteX58" fmla="*/ 1174871 w 1899013"/>
                          <a:gd name="connsiteY58" fmla="*/ 990600 h 1384969"/>
                          <a:gd name="connsiteX59" fmla="*/ 1193921 w 1899013"/>
                          <a:gd name="connsiteY59" fmla="*/ 1047750 h 1384969"/>
                          <a:gd name="connsiteX60" fmla="*/ 1247261 w 1899013"/>
                          <a:gd name="connsiteY60" fmla="*/ 1116473 h 1384969"/>
                          <a:gd name="connsiteX61" fmla="*/ 1315454 w 1899013"/>
                          <a:gd name="connsiteY61" fmla="*/ 1384966 h 1384969"/>
                          <a:gd name="connsiteX62" fmla="*/ 1300629 w 1899013"/>
                          <a:gd name="connsiteY62" fmla="*/ 1110089 h 1384969"/>
                          <a:gd name="connsiteX63" fmla="*/ 1270121 w 1899013"/>
                          <a:gd name="connsiteY63" fmla="*/ 981075 h 1384969"/>
                          <a:gd name="connsiteX64" fmla="*/ 1373964 w 1899013"/>
                          <a:gd name="connsiteY64" fmla="*/ 1061198 h 1384969"/>
                          <a:gd name="connsiteX65" fmla="*/ 1454446 w 1899013"/>
                          <a:gd name="connsiteY65" fmla="*/ 1018882 h 1384969"/>
                          <a:gd name="connsiteX66" fmla="*/ 1548518 w 1899013"/>
                          <a:gd name="connsiteY66" fmla="*/ 977473 h 1384969"/>
                          <a:gd name="connsiteX67" fmla="*/ 1535002 w 1899013"/>
                          <a:gd name="connsiteY67" fmla="*/ 960364 h 1384969"/>
                          <a:gd name="connsiteX68" fmla="*/ 1690080 w 1899013"/>
                          <a:gd name="connsiteY68" fmla="*/ 915501 h 1384969"/>
                          <a:gd name="connsiteX69" fmla="*/ 1760121 w 1899013"/>
                          <a:gd name="connsiteY69" fmla="*/ 840483 h 1384969"/>
                          <a:gd name="connsiteX70" fmla="*/ 1774946 w 1899013"/>
                          <a:gd name="connsiteY70" fmla="*/ 828675 h 1384969"/>
                          <a:gd name="connsiteX71" fmla="*/ 1813046 w 1899013"/>
                          <a:gd name="connsiteY71" fmla="*/ 771525 h 1384969"/>
                          <a:gd name="connsiteX72" fmla="*/ 1832096 w 1899013"/>
                          <a:gd name="connsiteY72" fmla="*/ 742950 h 1384969"/>
                          <a:gd name="connsiteX73" fmla="*/ 1841621 w 1899013"/>
                          <a:gd name="connsiteY73" fmla="*/ 704850 h 1384969"/>
                          <a:gd name="connsiteX74" fmla="*/ 1822571 w 1899013"/>
                          <a:gd name="connsiteY74" fmla="*/ 466725 h 1384969"/>
                          <a:gd name="connsiteX75" fmla="*/ 1813046 w 1899013"/>
                          <a:gd name="connsiteY75" fmla="*/ 438150 h 1384969"/>
                          <a:gd name="connsiteX76" fmla="*/ 1795901 w 1899013"/>
                          <a:gd name="connsiteY76" fmla="*/ 401947 h 1384969"/>
                          <a:gd name="connsiteX77" fmla="*/ 1774946 w 1899013"/>
                          <a:gd name="connsiteY77" fmla="*/ 371475 h 1384969"/>
                          <a:gd name="connsiteX78" fmla="*/ 1774946 w 1899013"/>
                          <a:gd name="connsiteY78" fmla="*/ 190500 h 1384969"/>
                          <a:gd name="connsiteX79" fmla="*/ 1793996 w 1899013"/>
                          <a:gd name="connsiteY79" fmla="*/ 161925 h 1384969"/>
                          <a:gd name="connsiteX80" fmla="*/ 1822571 w 1899013"/>
                          <a:gd name="connsiteY80" fmla="*/ 142875 h 1384969"/>
                          <a:gd name="connsiteX81" fmla="*/ 1860671 w 1899013"/>
                          <a:gd name="connsiteY81" fmla="*/ 114300 h 1384969"/>
                          <a:gd name="connsiteX82" fmla="*/ 1898771 w 1899013"/>
                          <a:gd name="connsiteY82" fmla="*/ 95250 h 1384969"/>
                          <a:gd name="connsiteX83" fmla="*/ 1851146 w 1899013"/>
                          <a:gd name="connsiteY83" fmla="*/ 51457 h 1384969"/>
                          <a:gd name="connsiteX0" fmla="*/ 1888907 w 1936774"/>
                          <a:gd name="connsiteY0" fmla="*/ 51457 h 1384969"/>
                          <a:gd name="connsiteX1" fmla="*/ 1898432 w 1936774"/>
                          <a:gd name="connsiteY1" fmla="*/ 57150 h 1384969"/>
                          <a:gd name="connsiteX2" fmla="*/ 1822232 w 1936774"/>
                          <a:gd name="connsiteY2" fmla="*/ 9562 h 1384969"/>
                          <a:gd name="connsiteX3" fmla="*/ 1755557 w 1936774"/>
                          <a:gd name="connsiteY3" fmla="*/ 0 h 1384969"/>
                          <a:gd name="connsiteX4" fmla="*/ 1707932 w 1936774"/>
                          <a:gd name="connsiteY4" fmla="*/ 9525 h 1384969"/>
                          <a:gd name="connsiteX5" fmla="*/ 1679357 w 1936774"/>
                          <a:gd name="connsiteY5" fmla="*/ 38100 h 1384969"/>
                          <a:gd name="connsiteX6" fmla="*/ 1648877 w 1936774"/>
                          <a:gd name="connsiteY6" fmla="*/ 74378 h 1384969"/>
                          <a:gd name="connsiteX7" fmla="*/ 1622207 w 1936774"/>
                          <a:gd name="connsiteY7" fmla="*/ 104775 h 1384969"/>
                          <a:gd name="connsiteX8" fmla="*/ 1612682 w 1936774"/>
                          <a:gd name="connsiteY8" fmla="*/ 142875 h 1384969"/>
                          <a:gd name="connsiteX9" fmla="*/ 1593632 w 1936774"/>
                          <a:gd name="connsiteY9" fmla="*/ 171450 h 1384969"/>
                          <a:gd name="connsiteX10" fmla="*/ 1565057 w 1936774"/>
                          <a:gd name="connsiteY10" fmla="*/ 219075 h 1384969"/>
                          <a:gd name="connsiteX11" fmla="*/ 1547912 w 1936774"/>
                          <a:gd name="connsiteY11" fmla="*/ 236265 h 1384969"/>
                          <a:gd name="connsiteX12" fmla="*/ 1517432 w 1936774"/>
                          <a:gd name="connsiteY12" fmla="*/ 276225 h 1384969"/>
                          <a:gd name="connsiteX13" fmla="*/ 1441232 w 1936774"/>
                          <a:gd name="connsiteY13" fmla="*/ 361950 h 1384969"/>
                          <a:gd name="connsiteX14" fmla="*/ 1412657 w 1936774"/>
                          <a:gd name="connsiteY14" fmla="*/ 371475 h 1384969"/>
                          <a:gd name="connsiteX15" fmla="*/ 1355507 w 1936774"/>
                          <a:gd name="connsiteY15" fmla="*/ 409575 h 1384969"/>
                          <a:gd name="connsiteX16" fmla="*/ 1326932 w 1936774"/>
                          <a:gd name="connsiteY16" fmla="*/ 428625 h 1384969"/>
                          <a:gd name="connsiteX17" fmla="*/ 1222157 w 1936774"/>
                          <a:gd name="connsiteY17" fmla="*/ 466725 h 1384969"/>
                          <a:gd name="connsiteX18" fmla="*/ 943916 w 1936774"/>
                          <a:gd name="connsiteY18" fmla="*/ 438303 h 1384969"/>
                          <a:gd name="connsiteX19" fmla="*/ 898291 w 1936774"/>
                          <a:gd name="connsiteY19" fmla="*/ 419323 h 1384969"/>
                          <a:gd name="connsiteX20" fmla="*/ 843014 w 1936774"/>
                          <a:gd name="connsiteY20" fmla="*/ 390680 h 1384969"/>
                          <a:gd name="connsiteX21" fmla="*/ 793532 w 1936774"/>
                          <a:gd name="connsiteY21" fmla="*/ 371475 h 1384969"/>
                          <a:gd name="connsiteX22" fmla="*/ 799184 w 1936774"/>
                          <a:gd name="connsiteY22" fmla="*/ 331562 h 1384969"/>
                          <a:gd name="connsiteX23" fmla="*/ 764957 w 1936774"/>
                          <a:gd name="connsiteY23" fmla="*/ 304800 h 1384969"/>
                          <a:gd name="connsiteX24" fmla="*/ 707807 w 1936774"/>
                          <a:gd name="connsiteY24" fmla="*/ 228600 h 1384969"/>
                          <a:gd name="connsiteX25" fmla="*/ 679232 w 1936774"/>
                          <a:gd name="connsiteY25" fmla="*/ 219075 h 1384969"/>
                          <a:gd name="connsiteX26" fmla="*/ 650657 w 1936774"/>
                          <a:gd name="connsiteY26" fmla="*/ 161925 h 1384969"/>
                          <a:gd name="connsiteX27" fmla="*/ 633465 w 1936774"/>
                          <a:gd name="connsiteY27" fmla="*/ 110828 h 1384969"/>
                          <a:gd name="connsiteX28" fmla="*/ 612289 w 1936774"/>
                          <a:gd name="connsiteY28" fmla="*/ 37132 h 1384969"/>
                          <a:gd name="connsiteX29" fmla="*/ 441107 w 1936774"/>
                          <a:gd name="connsiteY29" fmla="*/ 209550 h 1384969"/>
                          <a:gd name="connsiteX30" fmla="*/ 374432 w 1936774"/>
                          <a:gd name="connsiteY30" fmla="*/ 285750 h 1384969"/>
                          <a:gd name="connsiteX31" fmla="*/ 357287 w 1936774"/>
                          <a:gd name="connsiteY31" fmla="*/ 312428 h 1384969"/>
                          <a:gd name="connsiteX32" fmla="*/ 345857 w 1936774"/>
                          <a:gd name="connsiteY32" fmla="*/ 342900 h 1384969"/>
                          <a:gd name="connsiteX33" fmla="*/ 317282 w 1936774"/>
                          <a:gd name="connsiteY33" fmla="*/ 390525 h 1384969"/>
                          <a:gd name="connsiteX34" fmla="*/ 296327 w 1936774"/>
                          <a:gd name="connsiteY34" fmla="*/ 451545 h 1384969"/>
                          <a:gd name="connsiteX35" fmla="*/ 298232 w 1936774"/>
                          <a:gd name="connsiteY35" fmla="*/ 495300 h 1384969"/>
                          <a:gd name="connsiteX36" fmla="*/ 225406 w 1936774"/>
                          <a:gd name="connsiteY36" fmla="*/ 644629 h 1384969"/>
                          <a:gd name="connsiteX37" fmla="*/ 154518 w 1936774"/>
                          <a:gd name="connsiteY37" fmla="*/ 705949 h 1384969"/>
                          <a:gd name="connsiteX38" fmla="*/ 83197 w 1936774"/>
                          <a:gd name="connsiteY38" fmla="*/ 753420 h 1384969"/>
                          <a:gd name="connsiteX39" fmla="*/ 30727 w 1936774"/>
                          <a:gd name="connsiteY39" fmla="*/ 800745 h 1384969"/>
                          <a:gd name="connsiteX40" fmla="*/ 67197 w 1936774"/>
                          <a:gd name="connsiteY40" fmla="*/ 883625 h 1384969"/>
                          <a:gd name="connsiteX41" fmla="*/ 437297 w 1936774"/>
                          <a:gd name="connsiteY41" fmla="*/ 971550 h 1384969"/>
                          <a:gd name="connsiteX42" fmla="*/ 520100 w 1936774"/>
                          <a:gd name="connsiteY42" fmla="*/ 982257 h 1384969"/>
                          <a:gd name="connsiteX43" fmla="*/ 555909 w 1936774"/>
                          <a:gd name="connsiteY43" fmla="*/ 968937 h 1384969"/>
                          <a:gd name="connsiteX44" fmla="*/ 611067 w 1936774"/>
                          <a:gd name="connsiteY44" fmla="*/ 947585 h 1384969"/>
                          <a:gd name="connsiteX45" fmla="*/ 659466 w 1936774"/>
                          <a:gd name="connsiteY45" fmla="*/ 937310 h 1384969"/>
                          <a:gd name="connsiteX46" fmla="*/ 669707 w 1936774"/>
                          <a:gd name="connsiteY46" fmla="*/ 936915 h 1384969"/>
                          <a:gd name="connsiteX47" fmla="*/ 693699 w 1936774"/>
                          <a:gd name="connsiteY47" fmla="*/ 929280 h 1384969"/>
                          <a:gd name="connsiteX48" fmla="*/ 724565 w 1936774"/>
                          <a:gd name="connsiteY48" fmla="*/ 926602 h 1384969"/>
                          <a:gd name="connsiteX49" fmla="*/ 753140 w 1936774"/>
                          <a:gd name="connsiteY49" fmla="*/ 902987 h 1384969"/>
                          <a:gd name="connsiteX50" fmla="*/ 822107 w 1936774"/>
                          <a:gd name="connsiteY50" fmla="*/ 895350 h 1384969"/>
                          <a:gd name="connsiteX51" fmla="*/ 869732 w 1936774"/>
                          <a:gd name="connsiteY51" fmla="*/ 866775 h 1384969"/>
                          <a:gd name="connsiteX52" fmla="*/ 1126907 w 1936774"/>
                          <a:gd name="connsiteY52" fmla="*/ 866775 h 1384969"/>
                          <a:gd name="connsiteX53" fmla="*/ 1126907 w 1936774"/>
                          <a:gd name="connsiteY53" fmla="*/ 990600 h 1384969"/>
                          <a:gd name="connsiteX54" fmla="*/ 1126907 w 1936774"/>
                          <a:gd name="connsiteY54" fmla="*/ 1021110 h 1384969"/>
                          <a:gd name="connsiteX55" fmla="*/ 1142147 w 1936774"/>
                          <a:gd name="connsiteY55" fmla="*/ 1057275 h 1384969"/>
                          <a:gd name="connsiteX56" fmla="*/ 1198166 w 1936774"/>
                          <a:gd name="connsiteY56" fmla="*/ 1348565 h 1384969"/>
                          <a:gd name="connsiteX57" fmla="*/ 1231682 w 1936774"/>
                          <a:gd name="connsiteY57" fmla="*/ 1019175 h 1384969"/>
                          <a:gd name="connsiteX58" fmla="*/ 1212632 w 1936774"/>
                          <a:gd name="connsiteY58" fmla="*/ 990600 h 1384969"/>
                          <a:gd name="connsiteX59" fmla="*/ 1231682 w 1936774"/>
                          <a:gd name="connsiteY59" fmla="*/ 1047750 h 1384969"/>
                          <a:gd name="connsiteX60" fmla="*/ 1285022 w 1936774"/>
                          <a:gd name="connsiteY60" fmla="*/ 1116473 h 1384969"/>
                          <a:gd name="connsiteX61" fmla="*/ 1353215 w 1936774"/>
                          <a:gd name="connsiteY61" fmla="*/ 1384966 h 1384969"/>
                          <a:gd name="connsiteX62" fmla="*/ 1338390 w 1936774"/>
                          <a:gd name="connsiteY62" fmla="*/ 1110089 h 1384969"/>
                          <a:gd name="connsiteX63" fmla="*/ 1307882 w 1936774"/>
                          <a:gd name="connsiteY63" fmla="*/ 981075 h 1384969"/>
                          <a:gd name="connsiteX64" fmla="*/ 1411725 w 1936774"/>
                          <a:gd name="connsiteY64" fmla="*/ 1061198 h 1384969"/>
                          <a:gd name="connsiteX65" fmla="*/ 1492207 w 1936774"/>
                          <a:gd name="connsiteY65" fmla="*/ 1018882 h 1384969"/>
                          <a:gd name="connsiteX66" fmla="*/ 1586279 w 1936774"/>
                          <a:gd name="connsiteY66" fmla="*/ 977473 h 1384969"/>
                          <a:gd name="connsiteX67" fmla="*/ 1572763 w 1936774"/>
                          <a:gd name="connsiteY67" fmla="*/ 960364 h 1384969"/>
                          <a:gd name="connsiteX68" fmla="*/ 1727841 w 1936774"/>
                          <a:gd name="connsiteY68" fmla="*/ 915501 h 1384969"/>
                          <a:gd name="connsiteX69" fmla="*/ 1797882 w 1936774"/>
                          <a:gd name="connsiteY69" fmla="*/ 840483 h 1384969"/>
                          <a:gd name="connsiteX70" fmla="*/ 1812707 w 1936774"/>
                          <a:gd name="connsiteY70" fmla="*/ 828675 h 1384969"/>
                          <a:gd name="connsiteX71" fmla="*/ 1850807 w 1936774"/>
                          <a:gd name="connsiteY71" fmla="*/ 771525 h 1384969"/>
                          <a:gd name="connsiteX72" fmla="*/ 1869857 w 1936774"/>
                          <a:gd name="connsiteY72" fmla="*/ 742950 h 1384969"/>
                          <a:gd name="connsiteX73" fmla="*/ 1879382 w 1936774"/>
                          <a:gd name="connsiteY73" fmla="*/ 704850 h 1384969"/>
                          <a:gd name="connsiteX74" fmla="*/ 1860332 w 1936774"/>
                          <a:gd name="connsiteY74" fmla="*/ 466725 h 1384969"/>
                          <a:gd name="connsiteX75" fmla="*/ 1850807 w 1936774"/>
                          <a:gd name="connsiteY75" fmla="*/ 438150 h 1384969"/>
                          <a:gd name="connsiteX76" fmla="*/ 1833662 w 1936774"/>
                          <a:gd name="connsiteY76" fmla="*/ 401947 h 1384969"/>
                          <a:gd name="connsiteX77" fmla="*/ 1812707 w 1936774"/>
                          <a:gd name="connsiteY77" fmla="*/ 371475 h 1384969"/>
                          <a:gd name="connsiteX78" fmla="*/ 1812707 w 1936774"/>
                          <a:gd name="connsiteY78" fmla="*/ 190500 h 1384969"/>
                          <a:gd name="connsiteX79" fmla="*/ 1831757 w 1936774"/>
                          <a:gd name="connsiteY79" fmla="*/ 161925 h 1384969"/>
                          <a:gd name="connsiteX80" fmla="*/ 1860332 w 1936774"/>
                          <a:gd name="connsiteY80" fmla="*/ 142875 h 1384969"/>
                          <a:gd name="connsiteX81" fmla="*/ 1898432 w 1936774"/>
                          <a:gd name="connsiteY81" fmla="*/ 114300 h 1384969"/>
                          <a:gd name="connsiteX82" fmla="*/ 1936532 w 1936774"/>
                          <a:gd name="connsiteY82" fmla="*/ 95250 h 1384969"/>
                          <a:gd name="connsiteX83" fmla="*/ 1888907 w 1936774"/>
                          <a:gd name="connsiteY83" fmla="*/ 51457 h 1384969"/>
                          <a:gd name="connsiteX0" fmla="*/ 1888907 w 1936774"/>
                          <a:gd name="connsiteY0" fmla="*/ 51457 h 1384969"/>
                          <a:gd name="connsiteX1" fmla="*/ 1898432 w 1936774"/>
                          <a:gd name="connsiteY1" fmla="*/ 57150 h 1384969"/>
                          <a:gd name="connsiteX2" fmla="*/ 1822232 w 1936774"/>
                          <a:gd name="connsiteY2" fmla="*/ 9562 h 1384969"/>
                          <a:gd name="connsiteX3" fmla="*/ 1755557 w 1936774"/>
                          <a:gd name="connsiteY3" fmla="*/ 0 h 1384969"/>
                          <a:gd name="connsiteX4" fmla="*/ 1707932 w 1936774"/>
                          <a:gd name="connsiteY4" fmla="*/ 9525 h 1384969"/>
                          <a:gd name="connsiteX5" fmla="*/ 1679357 w 1936774"/>
                          <a:gd name="connsiteY5" fmla="*/ 38100 h 1384969"/>
                          <a:gd name="connsiteX6" fmla="*/ 1648877 w 1936774"/>
                          <a:gd name="connsiteY6" fmla="*/ 74378 h 1384969"/>
                          <a:gd name="connsiteX7" fmla="*/ 1622207 w 1936774"/>
                          <a:gd name="connsiteY7" fmla="*/ 104775 h 1384969"/>
                          <a:gd name="connsiteX8" fmla="*/ 1612682 w 1936774"/>
                          <a:gd name="connsiteY8" fmla="*/ 142875 h 1384969"/>
                          <a:gd name="connsiteX9" fmla="*/ 1593632 w 1936774"/>
                          <a:gd name="connsiteY9" fmla="*/ 171450 h 1384969"/>
                          <a:gd name="connsiteX10" fmla="*/ 1565057 w 1936774"/>
                          <a:gd name="connsiteY10" fmla="*/ 219075 h 1384969"/>
                          <a:gd name="connsiteX11" fmla="*/ 1547912 w 1936774"/>
                          <a:gd name="connsiteY11" fmla="*/ 236265 h 1384969"/>
                          <a:gd name="connsiteX12" fmla="*/ 1517432 w 1936774"/>
                          <a:gd name="connsiteY12" fmla="*/ 276225 h 1384969"/>
                          <a:gd name="connsiteX13" fmla="*/ 1441232 w 1936774"/>
                          <a:gd name="connsiteY13" fmla="*/ 361950 h 1384969"/>
                          <a:gd name="connsiteX14" fmla="*/ 1412657 w 1936774"/>
                          <a:gd name="connsiteY14" fmla="*/ 371475 h 1384969"/>
                          <a:gd name="connsiteX15" fmla="*/ 1355507 w 1936774"/>
                          <a:gd name="connsiteY15" fmla="*/ 409575 h 1384969"/>
                          <a:gd name="connsiteX16" fmla="*/ 1326932 w 1936774"/>
                          <a:gd name="connsiteY16" fmla="*/ 428625 h 1384969"/>
                          <a:gd name="connsiteX17" fmla="*/ 1222157 w 1936774"/>
                          <a:gd name="connsiteY17" fmla="*/ 466725 h 1384969"/>
                          <a:gd name="connsiteX18" fmla="*/ 943916 w 1936774"/>
                          <a:gd name="connsiteY18" fmla="*/ 438303 h 1384969"/>
                          <a:gd name="connsiteX19" fmla="*/ 898291 w 1936774"/>
                          <a:gd name="connsiteY19" fmla="*/ 419323 h 1384969"/>
                          <a:gd name="connsiteX20" fmla="*/ 843014 w 1936774"/>
                          <a:gd name="connsiteY20" fmla="*/ 390680 h 1384969"/>
                          <a:gd name="connsiteX21" fmla="*/ 793532 w 1936774"/>
                          <a:gd name="connsiteY21" fmla="*/ 371475 h 1384969"/>
                          <a:gd name="connsiteX22" fmla="*/ 799184 w 1936774"/>
                          <a:gd name="connsiteY22" fmla="*/ 331562 h 1384969"/>
                          <a:gd name="connsiteX23" fmla="*/ 764957 w 1936774"/>
                          <a:gd name="connsiteY23" fmla="*/ 304800 h 1384969"/>
                          <a:gd name="connsiteX24" fmla="*/ 707807 w 1936774"/>
                          <a:gd name="connsiteY24" fmla="*/ 228600 h 1384969"/>
                          <a:gd name="connsiteX25" fmla="*/ 679232 w 1936774"/>
                          <a:gd name="connsiteY25" fmla="*/ 219075 h 1384969"/>
                          <a:gd name="connsiteX26" fmla="*/ 650657 w 1936774"/>
                          <a:gd name="connsiteY26" fmla="*/ 161925 h 1384969"/>
                          <a:gd name="connsiteX27" fmla="*/ 633465 w 1936774"/>
                          <a:gd name="connsiteY27" fmla="*/ 110828 h 1384969"/>
                          <a:gd name="connsiteX28" fmla="*/ 612289 w 1936774"/>
                          <a:gd name="connsiteY28" fmla="*/ 37132 h 1384969"/>
                          <a:gd name="connsiteX29" fmla="*/ 441107 w 1936774"/>
                          <a:gd name="connsiteY29" fmla="*/ 209550 h 1384969"/>
                          <a:gd name="connsiteX30" fmla="*/ 374432 w 1936774"/>
                          <a:gd name="connsiteY30" fmla="*/ 285750 h 1384969"/>
                          <a:gd name="connsiteX31" fmla="*/ 357287 w 1936774"/>
                          <a:gd name="connsiteY31" fmla="*/ 312428 h 1384969"/>
                          <a:gd name="connsiteX32" fmla="*/ 345857 w 1936774"/>
                          <a:gd name="connsiteY32" fmla="*/ 342900 h 1384969"/>
                          <a:gd name="connsiteX33" fmla="*/ 317282 w 1936774"/>
                          <a:gd name="connsiteY33" fmla="*/ 390525 h 1384969"/>
                          <a:gd name="connsiteX34" fmla="*/ 296327 w 1936774"/>
                          <a:gd name="connsiteY34" fmla="*/ 451545 h 1384969"/>
                          <a:gd name="connsiteX35" fmla="*/ 298232 w 1936774"/>
                          <a:gd name="connsiteY35" fmla="*/ 495300 h 1384969"/>
                          <a:gd name="connsiteX36" fmla="*/ 225406 w 1936774"/>
                          <a:gd name="connsiteY36" fmla="*/ 644629 h 1384969"/>
                          <a:gd name="connsiteX37" fmla="*/ 154518 w 1936774"/>
                          <a:gd name="connsiteY37" fmla="*/ 705949 h 1384969"/>
                          <a:gd name="connsiteX38" fmla="*/ 102168 w 1936774"/>
                          <a:gd name="connsiteY38" fmla="*/ 757199 h 1384969"/>
                          <a:gd name="connsiteX39" fmla="*/ 30727 w 1936774"/>
                          <a:gd name="connsiteY39" fmla="*/ 800745 h 1384969"/>
                          <a:gd name="connsiteX40" fmla="*/ 67197 w 1936774"/>
                          <a:gd name="connsiteY40" fmla="*/ 883625 h 1384969"/>
                          <a:gd name="connsiteX41" fmla="*/ 437297 w 1936774"/>
                          <a:gd name="connsiteY41" fmla="*/ 971550 h 1384969"/>
                          <a:gd name="connsiteX42" fmla="*/ 520100 w 1936774"/>
                          <a:gd name="connsiteY42" fmla="*/ 982257 h 1384969"/>
                          <a:gd name="connsiteX43" fmla="*/ 555909 w 1936774"/>
                          <a:gd name="connsiteY43" fmla="*/ 968937 h 1384969"/>
                          <a:gd name="connsiteX44" fmla="*/ 611067 w 1936774"/>
                          <a:gd name="connsiteY44" fmla="*/ 947585 h 1384969"/>
                          <a:gd name="connsiteX45" fmla="*/ 659466 w 1936774"/>
                          <a:gd name="connsiteY45" fmla="*/ 937310 h 1384969"/>
                          <a:gd name="connsiteX46" fmla="*/ 669707 w 1936774"/>
                          <a:gd name="connsiteY46" fmla="*/ 936915 h 1384969"/>
                          <a:gd name="connsiteX47" fmla="*/ 693699 w 1936774"/>
                          <a:gd name="connsiteY47" fmla="*/ 929280 h 1384969"/>
                          <a:gd name="connsiteX48" fmla="*/ 724565 w 1936774"/>
                          <a:gd name="connsiteY48" fmla="*/ 926602 h 1384969"/>
                          <a:gd name="connsiteX49" fmla="*/ 753140 w 1936774"/>
                          <a:gd name="connsiteY49" fmla="*/ 902987 h 1384969"/>
                          <a:gd name="connsiteX50" fmla="*/ 822107 w 1936774"/>
                          <a:gd name="connsiteY50" fmla="*/ 895350 h 1384969"/>
                          <a:gd name="connsiteX51" fmla="*/ 869732 w 1936774"/>
                          <a:gd name="connsiteY51" fmla="*/ 866775 h 1384969"/>
                          <a:gd name="connsiteX52" fmla="*/ 1126907 w 1936774"/>
                          <a:gd name="connsiteY52" fmla="*/ 866775 h 1384969"/>
                          <a:gd name="connsiteX53" fmla="*/ 1126907 w 1936774"/>
                          <a:gd name="connsiteY53" fmla="*/ 990600 h 1384969"/>
                          <a:gd name="connsiteX54" fmla="*/ 1126907 w 1936774"/>
                          <a:gd name="connsiteY54" fmla="*/ 1021110 h 1384969"/>
                          <a:gd name="connsiteX55" fmla="*/ 1142147 w 1936774"/>
                          <a:gd name="connsiteY55" fmla="*/ 1057275 h 1384969"/>
                          <a:gd name="connsiteX56" fmla="*/ 1198166 w 1936774"/>
                          <a:gd name="connsiteY56" fmla="*/ 1348565 h 1384969"/>
                          <a:gd name="connsiteX57" fmla="*/ 1231682 w 1936774"/>
                          <a:gd name="connsiteY57" fmla="*/ 1019175 h 1384969"/>
                          <a:gd name="connsiteX58" fmla="*/ 1212632 w 1936774"/>
                          <a:gd name="connsiteY58" fmla="*/ 990600 h 1384969"/>
                          <a:gd name="connsiteX59" fmla="*/ 1231682 w 1936774"/>
                          <a:gd name="connsiteY59" fmla="*/ 1047750 h 1384969"/>
                          <a:gd name="connsiteX60" fmla="*/ 1285022 w 1936774"/>
                          <a:gd name="connsiteY60" fmla="*/ 1116473 h 1384969"/>
                          <a:gd name="connsiteX61" fmla="*/ 1353215 w 1936774"/>
                          <a:gd name="connsiteY61" fmla="*/ 1384966 h 1384969"/>
                          <a:gd name="connsiteX62" fmla="*/ 1338390 w 1936774"/>
                          <a:gd name="connsiteY62" fmla="*/ 1110089 h 1384969"/>
                          <a:gd name="connsiteX63" fmla="*/ 1307882 w 1936774"/>
                          <a:gd name="connsiteY63" fmla="*/ 981075 h 1384969"/>
                          <a:gd name="connsiteX64" fmla="*/ 1411725 w 1936774"/>
                          <a:gd name="connsiteY64" fmla="*/ 1061198 h 1384969"/>
                          <a:gd name="connsiteX65" fmla="*/ 1492207 w 1936774"/>
                          <a:gd name="connsiteY65" fmla="*/ 1018882 h 1384969"/>
                          <a:gd name="connsiteX66" fmla="*/ 1586279 w 1936774"/>
                          <a:gd name="connsiteY66" fmla="*/ 977473 h 1384969"/>
                          <a:gd name="connsiteX67" fmla="*/ 1572763 w 1936774"/>
                          <a:gd name="connsiteY67" fmla="*/ 960364 h 1384969"/>
                          <a:gd name="connsiteX68" fmla="*/ 1727841 w 1936774"/>
                          <a:gd name="connsiteY68" fmla="*/ 915501 h 1384969"/>
                          <a:gd name="connsiteX69" fmla="*/ 1797882 w 1936774"/>
                          <a:gd name="connsiteY69" fmla="*/ 840483 h 1384969"/>
                          <a:gd name="connsiteX70" fmla="*/ 1812707 w 1936774"/>
                          <a:gd name="connsiteY70" fmla="*/ 828675 h 1384969"/>
                          <a:gd name="connsiteX71" fmla="*/ 1850807 w 1936774"/>
                          <a:gd name="connsiteY71" fmla="*/ 771525 h 1384969"/>
                          <a:gd name="connsiteX72" fmla="*/ 1869857 w 1936774"/>
                          <a:gd name="connsiteY72" fmla="*/ 742950 h 1384969"/>
                          <a:gd name="connsiteX73" fmla="*/ 1879382 w 1936774"/>
                          <a:gd name="connsiteY73" fmla="*/ 704850 h 1384969"/>
                          <a:gd name="connsiteX74" fmla="*/ 1860332 w 1936774"/>
                          <a:gd name="connsiteY74" fmla="*/ 466725 h 1384969"/>
                          <a:gd name="connsiteX75" fmla="*/ 1850807 w 1936774"/>
                          <a:gd name="connsiteY75" fmla="*/ 438150 h 1384969"/>
                          <a:gd name="connsiteX76" fmla="*/ 1833662 w 1936774"/>
                          <a:gd name="connsiteY76" fmla="*/ 401947 h 1384969"/>
                          <a:gd name="connsiteX77" fmla="*/ 1812707 w 1936774"/>
                          <a:gd name="connsiteY77" fmla="*/ 371475 h 1384969"/>
                          <a:gd name="connsiteX78" fmla="*/ 1812707 w 1936774"/>
                          <a:gd name="connsiteY78" fmla="*/ 190500 h 1384969"/>
                          <a:gd name="connsiteX79" fmla="*/ 1831757 w 1936774"/>
                          <a:gd name="connsiteY79" fmla="*/ 161925 h 1384969"/>
                          <a:gd name="connsiteX80" fmla="*/ 1860332 w 1936774"/>
                          <a:gd name="connsiteY80" fmla="*/ 142875 h 1384969"/>
                          <a:gd name="connsiteX81" fmla="*/ 1898432 w 1936774"/>
                          <a:gd name="connsiteY81" fmla="*/ 114300 h 1384969"/>
                          <a:gd name="connsiteX82" fmla="*/ 1936532 w 1936774"/>
                          <a:gd name="connsiteY82" fmla="*/ 95250 h 1384969"/>
                          <a:gd name="connsiteX83" fmla="*/ 1888907 w 1936774"/>
                          <a:gd name="connsiteY83" fmla="*/ 51457 h 1384969"/>
                          <a:gd name="connsiteX0" fmla="*/ 1888907 w 1936774"/>
                          <a:gd name="connsiteY0" fmla="*/ 51457 h 1384969"/>
                          <a:gd name="connsiteX1" fmla="*/ 1898432 w 1936774"/>
                          <a:gd name="connsiteY1" fmla="*/ 57150 h 1384969"/>
                          <a:gd name="connsiteX2" fmla="*/ 1822232 w 1936774"/>
                          <a:gd name="connsiteY2" fmla="*/ 9562 h 1384969"/>
                          <a:gd name="connsiteX3" fmla="*/ 1755557 w 1936774"/>
                          <a:gd name="connsiteY3" fmla="*/ 0 h 1384969"/>
                          <a:gd name="connsiteX4" fmla="*/ 1707932 w 1936774"/>
                          <a:gd name="connsiteY4" fmla="*/ 9525 h 1384969"/>
                          <a:gd name="connsiteX5" fmla="*/ 1679357 w 1936774"/>
                          <a:gd name="connsiteY5" fmla="*/ 38100 h 1384969"/>
                          <a:gd name="connsiteX6" fmla="*/ 1648877 w 1936774"/>
                          <a:gd name="connsiteY6" fmla="*/ 74378 h 1384969"/>
                          <a:gd name="connsiteX7" fmla="*/ 1622207 w 1936774"/>
                          <a:gd name="connsiteY7" fmla="*/ 104775 h 1384969"/>
                          <a:gd name="connsiteX8" fmla="*/ 1612682 w 1936774"/>
                          <a:gd name="connsiteY8" fmla="*/ 142875 h 1384969"/>
                          <a:gd name="connsiteX9" fmla="*/ 1593632 w 1936774"/>
                          <a:gd name="connsiteY9" fmla="*/ 171450 h 1384969"/>
                          <a:gd name="connsiteX10" fmla="*/ 1565057 w 1936774"/>
                          <a:gd name="connsiteY10" fmla="*/ 219075 h 1384969"/>
                          <a:gd name="connsiteX11" fmla="*/ 1547912 w 1936774"/>
                          <a:gd name="connsiteY11" fmla="*/ 236265 h 1384969"/>
                          <a:gd name="connsiteX12" fmla="*/ 1517432 w 1936774"/>
                          <a:gd name="connsiteY12" fmla="*/ 276225 h 1384969"/>
                          <a:gd name="connsiteX13" fmla="*/ 1441232 w 1936774"/>
                          <a:gd name="connsiteY13" fmla="*/ 361950 h 1384969"/>
                          <a:gd name="connsiteX14" fmla="*/ 1412657 w 1936774"/>
                          <a:gd name="connsiteY14" fmla="*/ 371475 h 1384969"/>
                          <a:gd name="connsiteX15" fmla="*/ 1355507 w 1936774"/>
                          <a:gd name="connsiteY15" fmla="*/ 409575 h 1384969"/>
                          <a:gd name="connsiteX16" fmla="*/ 1326932 w 1936774"/>
                          <a:gd name="connsiteY16" fmla="*/ 428625 h 1384969"/>
                          <a:gd name="connsiteX17" fmla="*/ 1222157 w 1936774"/>
                          <a:gd name="connsiteY17" fmla="*/ 466725 h 1384969"/>
                          <a:gd name="connsiteX18" fmla="*/ 943916 w 1936774"/>
                          <a:gd name="connsiteY18" fmla="*/ 438303 h 1384969"/>
                          <a:gd name="connsiteX19" fmla="*/ 898291 w 1936774"/>
                          <a:gd name="connsiteY19" fmla="*/ 419323 h 1384969"/>
                          <a:gd name="connsiteX20" fmla="*/ 843014 w 1936774"/>
                          <a:gd name="connsiteY20" fmla="*/ 390680 h 1384969"/>
                          <a:gd name="connsiteX21" fmla="*/ 793532 w 1936774"/>
                          <a:gd name="connsiteY21" fmla="*/ 371475 h 1384969"/>
                          <a:gd name="connsiteX22" fmla="*/ 799184 w 1936774"/>
                          <a:gd name="connsiteY22" fmla="*/ 331562 h 1384969"/>
                          <a:gd name="connsiteX23" fmla="*/ 764957 w 1936774"/>
                          <a:gd name="connsiteY23" fmla="*/ 304800 h 1384969"/>
                          <a:gd name="connsiteX24" fmla="*/ 707807 w 1936774"/>
                          <a:gd name="connsiteY24" fmla="*/ 228600 h 1384969"/>
                          <a:gd name="connsiteX25" fmla="*/ 679232 w 1936774"/>
                          <a:gd name="connsiteY25" fmla="*/ 219075 h 1384969"/>
                          <a:gd name="connsiteX26" fmla="*/ 650657 w 1936774"/>
                          <a:gd name="connsiteY26" fmla="*/ 161925 h 1384969"/>
                          <a:gd name="connsiteX27" fmla="*/ 633465 w 1936774"/>
                          <a:gd name="connsiteY27" fmla="*/ 110828 h 1384969"/>
                          <a:gd name="connsiteX28" fmla="*/ 612289 w 1936774"/>
                          <a:gd name="connsiteY28" fmla="*/ 37132 h 1384969"/>
                          <a:gd name="connsiteX29" fmla="*/ 441107 w 1936774"/>
                          <a:gd name="connsiteY29" fmla="*/ 209550 h 1384969"/>
                          <a:gd name="connsiteX30" fmla="*/ 374432 w 1936774"/>
                          <a:gd name="connsiteY30" fmla="*/ 285750 h 1384969"/>
                          <a:gd name="connsiteX31" fmla="*/ 357287 w 1936774"/>
                          <a:gd name="connsiteY31" fmla="*/ 312428 h 1384969"/>
                          <a:gd name="connsiteX32" fmla="*/ 345857 w 1936774"/>
                          <a:gd name="connsiteY32" fmla="*/ 342900 h 1384969"/>
                          <a:gd name="connsiteX33" fmla="*/ 317282 w 1936774"/>
                          <a:gd name="connsiteY33" fmla="*/ 390525 h 1384969"/>
                          <a:gd name="connsiteX34" fmla="*/ 296327 w 1936774"/>
                          <a:gd name="connsiteY34" fmla="*/ 451545 h 1384969"/>
                          <a:gd name="connsiteX35" fmla="*/ 298232 w 1936774"/>
                          <a:gd name="connsiteY35" fmla="*/ 495300 h 1384969"/>
                          <a:gd name="connsiteX36" fmla="*/ 225406 w 1936774"/>
                          <a:gd name="connsiteY36" fmla="*/ 644629 h 1384969"/>
                          <a:gd name="connsiteX37" fmla="*/ 154518 w 1936774"/>
                          <a:gd name="connsiteY37" fmla="*/ 705949 h 1384969"/>
                          <a:gd name="connsiteX38" fmla="*/ 102168 w 1936774"/>
                          <a:gd name="connsiteY38" fmla="*/ 757199 h 1384969"/>
                          <a:gd name="connsiteX39" fmla="*/ 30727 w 1936774"/>
                          <a:gd name="connsiteY39" fmla="*/ 800745 h 1384969"/>
                          <a:gd name="connsiteX40" fmla="*/ 67197 w 1936774"/>
                          <a:gd name="connsiteY40" fmla="*/ 883625 h 1384969"/>
                          <a:gd name="connsiteX41" fmla="*/ 437297 w 1936774"/>
                          <a:gd name="connsiteY41" fmla="*/ 971550 h 1384969"/>
                          <a:gd name="connsiteX42" fmla="*/ 508717 w 1936774"/>
                          <a:gd name="connsiteY42" fmla="*/ 963361 h 1384969"/>
                          <a:gd name="connsiteX43" fmla="*/ 555909 w 1936774"/>
                          <a:gd name="connsiteY43" fmla="*/ 968937 h 1384969"/>
                          <a:gd name="connsiteX44" fmla="*/ 611067 w 1936774"/>
                          <a:gd name="connsiteY44" fmla="*/ 947585 h 1384969"/>
                          <a:gd name="connsiteX45" fmla="*/ 659466 w 1936774"/>
                          <a:gd name="connsiteY45" fmla="*/ 937310 h 1384969"/>
                          <a:gd name="connsiteX46" fmla="*/ 669707 w 1936774"/>
                          <a:gd name="connsiteY46" fmla="*/ 936915 h 1384969"/>
                          <a:gd name="connsiteX47" fmla="*/ 693699 w 1936774"/>
                          <a:gd name="connsiteY47" fmla="*/ 929280 h 1384969"/>
                          <a:gd name="connsiteX48" fmla="*/ 724565 w 1936774"/>
                          <a:gd name="connsiteY48" fmla="*/ 926602 h 1384969"/>
                          <a:gd name="connsiteX49" fmla="*/ 753140 w 1936774"/>
                          <a:gd name="connsiteY49" fmla="*/ 902987 h 1384969"/>
                          <a:gd name="connsiteX50" fmla="*/ 822107 w 1936774"/>
                          <a:gd name="connsiteY50" fmla="*/ 895350 h 1384969"/>
                          <a:gd name="connsiteX51" fmla="*/ 869732 w 1936774"/>
                          <a:gd name="connsiteY51" fmla="*/ 866775 h 1384969"/>
                          <a:gd name="connsiteX52" fmla="*/ 1126907 w 1936774"/>
                          <a:gd name="connsiteY52" fmla="*/ 866775 h 1384969"/>
                          <a:gd name="connsiteX53" fmla="*/ 1126907 w 1936774"/>
                          <a:gd name="connsiteY53" fmla="*/ 990600 h 1384969"/>
                          <a:gd name="connsiteX54" fmla="*/ 1126907 w 1936774"/>
                          <a:gd name="connsiteY54" fmla="*/ 1021110 h 1384969"/>
                          <a:gd name="connsiteX55" fmla="*/ 1142147 w 1936774"/>
                          <a:gd name="connsiteY55" fmla="*/ 1057275 h 1384969"/>
                          <a:gd name="connsiteX56" fmla="*/ 1198166 w 1936774"/>
                          <a:gd name="connsiteY56" fmla="*/ 1348565 h 1384969"/>
                          <a:gd name="connsiteX57" fmla="*/ 1231682 w 1936774"/>
                          <a:gd name="connsiteY57" fmla="*/ 1019175 h 1384969"/>
                          <a:gd name="connsiteX58" fmla="*/ 1212632 w 1936774"/>
                          <a:gd name="connsiteY58" fmla="*/ 990600 h 1384969"/>
                          <a:gd name="connsiteX59" fmla="*/ 1231682 w 1936774"/>
                          <a:gd name="connsiteY59" fmla="*/ 1047750 h 1384969"/>
                          <a:gd name="connsiteX60" fmla="*/ 1285022 w 1936774"/>
                          <a:gd name="connsiteY60" fmla="*/ 1116473 h 1384969"/>
                          <a:gd name="connsiteX61" fmla="*/ 1353215 w 1936774"/>
                          <a:gd name="connsiteY61" fmla="*/ 1384966 h 1384969"/>
                          <a:gd name="connsiteX62" fmla="*/ 1338390 w 1936774"/>
                          <a:gd name="connsiteY62" fmla="*/ 1110089 h 1384969"/>
                          <a:gd name="connsiteX63" fmla="*/ 1307882 w 1936774"/>
                          <a:gd name="connsiteY63" fmla="*/ 981075 h 1384969"/>
                          <a:gd name="connsiteX64" fmla="*/ 1411725 w 1936774"/>
                          <a:gd name="connsiteY64" fmla="*/ 1061198 h 1384969"/>
                          <a:gd name="connsiteX65" fmla="*/ 1492207 w 1936774"/>
                          <a:gd name="connsiteY65" fmla="*/ 1018882 h 1384969"/>
                          <a:gd name="connsiteX66" fmla="*/ 1586279 w 1936774"/>
                          <a:gd name="connsiteY66" fmla="*/ 977473 h 1384969"/>
                          <a:gd name="connsiteX67" fmla="*/ 1572763 w 1936774"/>
                          <a:gd name="connsiteY67" fmla="*/ 960364 h 1384969"/>
                          <a:gd name="connsiteX68" fmla="*/ 1727841 w 1936774"/>
                          <a:gd name="connsiteY68" fmla="*/ 915501 h 1384969"/>
                          <a:gd name="connsiteX69" fmla="*/ 1797882 w 1936774"/>
                          <a:gd name="connsiteY69" fmla="*/ 840483 h 1384969"/>
                          <a:gd name="connsiteX70" fmla="*/ 1812707 w 1936774"/>
                          <a:gd name="connsiteY70" fmla="*/ 828675 h 1384969"/>
                          <a:gd name="connsiteX71" fmla="*/ 1850807 w 1936774"/>
                          <a:gd name="connsiteY71" fmla="*/ 771525 h 1384969"/>
                          <a:gd name="connsiteX72" fmla="*/ 1869857 w 1936774"/>
                          <a:gd name="connsiteY72" fmla="*/ 742950 h 1384969"/>
                          <a:gd name="connsiteX73" fmla="*/ 1879382 w 1936774"/>
                          <a:gd name="connsiteY73" fmla="*/ 704850 h 1384969"/>
                          <a:gd name="connsiteX74" fmla="*/ 1860332 w 1936774"/>
                          <a:gd name="connsiteY74" fmla="*/ 466725 h 1384969"/>
                          <a:gd name="connsiteX75" fmla="*/ 1850807 w 1936774"/>
                          <a:gd name="connsiteY75" fmla="*/ 438150 h 1384969"/>
                          <a:gd name="connsiteX76" fmla="*/ 1833662 w 1936774"/>
                          <a:gd name="connsiteY76" fmla="*/ 401947 h 1384969"/>
                          <a:gd name="connsiteX77" fmla="*/ 1812707 w 1936774"/>
                          <a:gd name="connsiteY77" fmla="*/ 371475 h 1384969"/>
                          <a:gd name="connsiteX78" fmla="*/ 1812707 w 1936774"/>
                          <a:gd name="connsiteY78" fmla="*/ 190500 h 1384969"/>
                          <a:gd name="connsiteX79" fmla="*/ 1831757 w 1936774"/>
                          <a:gd name="connsiteY79" fmla="*/ 161925 h 1384969"/>
                          <a:gd name="connsiteX80" fmla="*/ 1860332 w 1936774"/>
                          <a:gd name="connsiteY80" fmla="*/ 142875 h 1384969"/>
                          <a:gd name="connsiteX81" fmla="*/ 1898432 w 1936774"/>
                          <a:gd name="connsiteY81" fmla="*/ 114300 h 1384969"/>
                          <a:gd name="connsiteX82" fmla="*/ 1936532 w 1936774"/>
                          <a:gd name="connsiteY82" fmla="*/ 95250 h 1384969"/>
                          <a:gd name="connsiteX83" fmla="*/ 1888907 w 1936774"/>
                          <a:gd name="connsiteY83" fmla="*/ 51457 h 1384969"/>
                          <a:gd name="connsiteX0" fmla="*/ 1888907 w 1936774"/>
                          <a:gd name="connsiteY0" fmla="*/ 51457 h 1384969"/>
                          <a:gd name="connsiteX1" fmla="*/ 1898432 w 1936774"/>
                          <a:gd name="connsiteY1" fmla="*/ 57150 h 1384969"/>
                          <a:gd name="connsiteX2" fmla="*/ 1822232 w 1936774"/>
                          <a:gd name="connsiteY2" fmla="*/ 9562 h 1384969"/>
                          <a:gd name="connsiteX3" fmla="*/ 1755557 w 1936774"/>
                          <a:gd name="connsiteY3" fmla="*/ 0 h 1384969"/>
                          <a:gd name="connsiteX4" fmla="*/ 1707932 w 1936774"/>
                          <a:gd name="connsiteY4" fmla="*/ 9525 h 1384969"/>
                          <a:gd name="connsiteX5" fmla="*/ 1679357 w 1936774"/>
                          <a:gd name="connsiteY5" fmla="*/ 38100 h 1384969"/>
                          <a:gd name="connsiteX6" fmla="*/ 1648877 w 1936774"/>
                          <a:gd name="connsiteY6" fmla="*/ 74378 h 1384969"/>
                          <a:gd name="connsiteX7" fmla="*/ 1622207 w 1936774"/>
                          <a:gd name="connsiteY7" fmla="*/ 104775 h 1384969"/>
                          <a:gd name="connsiteX8" fmla="*/ 1612682 w 1936774"/>
                          <a:gd name="connsiteY8" fmla="*/ 142875 h 1384969"/>
                          <a:gd name="connsiteX9" fmla="*/ 1593632 w 1936774"/>
                          <a:gd name="connsiteY9" fmla="*/ 171450 h 1384969"/>
                          <a:gd name="connsiteX10" fmla="*/ 1565057 w 1936774"/>
                          <a:gd name="connsiteY10" fmla="*/ 219075 h 1384969"/>
                          <a:gd name="connsiteX11" fmla="*/ 1547912 w 1936774"/>
                          <a:gd name="connsiteY11" fmla="*/ 236265 h 1384969"/>
                          <a:gd name="connsiteX12" fmla="*/ 1517432 w 1936774"/>
                          <a:gd name="connsiteY12" fmla="*/ 276225 h 1384969"/>
                          <a:gd name="connsiteX13" fmla="*/ 1441232 w 1936774"/>
                          <a:gd name="connsiteY13" fmla="*/ 361950 h 1384969"/>
                          <a:gd name="connsiteX14" fmla="*/ 1412657 w 1936774"/>
                          <a:gd name="connsiteY14" fmla="*/ 371475 h 1384969"/>
                          <a:gd name="connsiteX15" fmla="*/ 1355507 w 1936774"/>
                          <a:gd name="connsiteY15" fmla="*/ 409575 h 1384969"/>
                          <a:gd name="connsiteX16" fmla="*/ 1326932 w 1936774"/>
                          <a:gd name="connsiteY16" fmla="*/ 428625 h 1384969"/>
                          <a:gd name="connsiteX17" fmla="*/ 1222157 w 1936774"/>
                          <a:gd name="connsiteY17" fmla="*/ 466725 h 1384969"/>
                          <a:gd name="connsiteX18" fmla="*/ 943916 w 1936774"/>
                          <a:gd name="connsiteY18" fmla="*/ 438303 h 1384969"/>
                          <a:gd name="connsiteX19" fmla="*/ 898291 w 1936774"/>
                          <a:gd name="connsiteY19" fmla="*/ 419323 h 1384969"/>
                          <a:gd name="connsiteX20" fmla="*/ 843014 w 1936774"/>
                          <a:gd name="connsiteY20" fmla="*/ 390680 h 1384969"/>
                          <a:gd name="connsiteX21" fmla="*/ 793532 w 1936774"/>
                          <a:gd name="connsiteY21" fmla="*/ 371475 h 1384969"/>
                          <a:gd name="connsiteX22" fmla="*/ 799184 w 1936774"/>
                          <a:gd name="connsiteY22" fmla="*/ 331562 h 1384969"/>
                          <a:gd name="connsiteX23" fmla="*/ 764957 w 1936774"/>
                          <a:gd name="connsiteY23" fmla="*/ 304800 h 1384969"/>
                          <a:gd name="connsiteX24" fmla="*/ 707807 w 1936774"/>
                          <a:gd name="connsiteY24" fmla="*/ 228600 h 1384969"/>
                          <a:gd name="connsiteX25" fmla="*/ 679232 w 1936774"/>
                          <a:gd name="connsiteY25" fmla="*/ 219075 h 1384969"/>
                          <a:gd name="connsiteX26" fmla="*/ 650657 w 1936774"/>
                          <a:gd name="connsiteY26" fmla="*/ 161925 h 1384969"/>
                          <a:gd name="connsiteX27" fmla="*/ 633465 w 1936774"/>
                          <a:gd name="connsiteY27" fmla="*/ 110828 h 1384969"/>
                          <a:gd name="connsiteX28" fmla="*/ 612289 w 1936774"/>
                          <a:gd name="connsiteY28" fmla="*/ 37132 h 1384969"/>
                          <a:gd name="connsiteX29" fmla="*/ 441107 w 1936774"/>
                          <a:gd name="connsiteY29" fmla="*/ 209550 h 1384969"/>
                          <a:gd name="connsiteX30" fmla="*/ 374432 w 1936774"/>
                          <a:gd name="connsiteY30" fmla="*/ 285750 h 1384969"/>
                          <a:gd name="connsiteX31" fmla="*/ 357287 w 1936774"/>
                          <a:gd name="connsiteY31" fmla="*/ 312428 h 1384969"/>
                          <a:gd name="connsiteX32" fmla="*/ 345857 w 1936774"/>
                          <a:gd name="connsiteY32" fmla="*/ 342900 h 1384969"/>
                          <a:gd name="connsiteX33" fmla="*/ 317282 w 1936774"/>
                          <a:gd name="connsiteY33" fmla="*/ 390525 h 1384969"/>
                          <a:gd name="connsiteX34" fmla="*/ 296327 w 1936774"/>
                          <a:gd name="connsiteY34" fmla="*/ 451545 h 1384969"/>
                          <a:gd name="connsiteX35" fmla="*/ 298232 w 1936774"/>
                          <a:gd name="connsiteY35" fmla="*/ 495300 h 1384969"/>
                          <a:gd name="connsiteX36" fmla="*/ 225406 w 1936774"/>
                          <a:gd name="connsiteY36" fmla="*/ 644629 h 1384969"/>
                          <a:gd name="connsiteX37" fmla="*/ 154518 w 1936774"/>
                          <a:gd name="connsiteY37" fmla="*/ 705949 h 1384969"/>
                          <a:gd name="connsiteX38" fmla="*/ 102168 w 1936774"/>
                          <a:gd name="connsiteY38" fmla="*/ 757199 h 1384969"/>
                          <a:gd name="connsiteX39" fmla="*/ 30727 w 1936774"/>
                          <a:gd name="connsiteY39" fmla="*/ 800745 h 1384969"/>
                          <a:gd name="connsiteX40" fmla="*/ 67197 w 1936774"/>
                          <a:gd name="connsiteY40" fmla="*/ 883625 h 1384969"/>
                          <a:gd name="connsiteX41" fmla="*/ 437297 w 1936774"/>
                          <a:gd name="connsiteY41" fmla="*/ 971550 h 1384969"/>
                          <a:gd name="connsiteX42" fmla="*/ 508717 w 1936774"/>
                          <a:gd name="connsiteY42" fmla="*/ 963361 h 1384969"/>
                          <a:gd name="connsiteX43" fmla="*/ 555909 w 1936774"/>
                          <a:gd name="connsiteY43" fmla="*/ 968937 h 1384969"/>
                          <a:gd name="connsiteX44" fmla="*/ 611067 w 1936774"/>
                          <a:gd name="connsiteY44" fmla="*/ 947585 h 1384969"/>
                          <a:gd name="connsiteX45" fmla="*/ 659466 w 1936774"/>
                          <a:gd name="connsiteY45" fmla="*/ 937310 h 1384969"/>
                          <a:gd name="connsiteX46" fmla="*/ 669707 w 1936774"/>
                          <a:gd name="connsiteY46" fmla="*/ 936915 h 1384969"/>
                          <a:gd name="connsiteX47" fmla="*/ 693699 w 1936774"/>
                          <a:gd name="connsiteY47" fmla="*/ 929280 h 1384969"/>
                          <a:gd name="connsiteX48" fmla="*/ 724565 w 1936774"/>
                          <a:gd name="connsiteY48" fmla="*/ 926602 h 1384969"/>
                          <a:gd name="connsiteX49" fmla="*/ 753140 w 1936774"/>
                          <a:gd name="connsiteY49" fmla="*/ 902987 h 1384969"/>
                          <a:gd name="connsiteX50" fmla="*/ 822107 w 1936774"/>
                          <a:gd name="connsiteY50" fmla="*/ 895350 h 1384969"/>
                          <a:gd name="connsiteX51" fmla="*/ 869732 w 1936774"/>
                          <a:gd name="connsiteY51" fmla="*/ 866775 h 1384969"/>
                          <a:gd name="connsiteX52" fmla="*/ 1126907 w 1936774"/>
                          <a:gd name="connsiteY52" fmla="*/ 866775 h 1384969"/>
                          <a:gd name="connsiteX53" fmla="*/ 1126907 w 1936774"/>
                          <a:gd name="connsiteY53" fmla="*/ 990600 h 1384969"/>
                          <a:gd name="connsiteX54" fmla="*/ 1126907 w 1936774"/>
                          <a:gd name="connsiteY54" fmla="*/ 1021110 h 1384969"/>
                          <a:gd name="connsiteX55" fmla="*/ 1142147 w 1936774"/>
                          <a:gd name="connsiteY55" fmla="*/ 1057275 h 1384969"/>
                          <a:gd name="connsiteX56" fmla="*/ 1198166 w 1936774"/>
                          <a:gd name="connsiteY56" fmla="*/ 1348565 h 1384969"/>
                          <a:gd name="connsiteX57" fmla="*/ 1231682 w 1936774"/>
                          <a:gd name="connsiteY57" fmla="*/ 1019175 h 1384969"/>
                          <a:gd name="connsiteX58" fmla="*/ 1212632 w 1936774"/>
                          <a:gd name="connsiteY58" fmla="*/ 990600 h 1384969"/>
                          <a:gd name="connsiteX59" fmla="*/ 1231682 w 1936774"/>
                          <a:gd name="connsiteY59" fmla="*/ 1047750 h 1384969"/>
                          <a:gd name="connsiteX60" fmla="*/ 1285022 w 1936774"/>
                          <a:gd name="connsiteY60" fmla="*/ 1116473 h 1384969"/>
                          <a:gd name="connsiteX61" fmla="*/ 1353215 w 1936774"/>
                          <a:gd name="connsiteY61" fmla="*/ 1384966 h 1384969"/>
                          <a:gd name="connsiteX62" fmla="*/ 1338390 w 1936774"/>
                          <a:gd name="connsiteY62" fmla="*/ 1110089 h 1384969"/>
                          <a:gd name="connsiteX63" fmla="*/ 1307882 w 1936774"/>
                          <a:gd name="connsiteY63" fmla="*/ 981075 h 1384969"/>
                          <a:gd name="connsiteX64" fmla="*/ 1411725 w 1936774"/>
                          <a:gd name="connsiteY64" fmla="*/ 1034743 h 1384969"/>
                          <a:gd name="connsiteX65" fmla="*/ 1492207 w 1936774"/>
                          <a:gd name="connsiteY65" fmla="*/ 1018882 h 1384969"/>
                          <a:gd name="connsiteX66" fmla="*/ 1586279 w 1936774"/>
                          <a:gd name="connsiteY66" fmla="*/ 977473 h 1384969"/>
                          <a:gd name="connsiteX67" fmla="*/ 1572763 w 1936774"/>
                          <a:gd name="connsiteY67" fmla="*/ 960364 h 1384969"/>
                          <a:gd name="connsiteX68" fmla="*/ 1727841 w 1936774"/>
                          <a:gd name="connsiteY68" fmla="*/ 915501 h 1384969"/>
                          <a:gd name="connsiteX69" fmla="*/ 1797882 w 1936774"/>
                          <a:gd name="connsiteY69" fmla="*/ 840483 h 1384969"/>
                          <a:gd name="connsiteX70" fmla="*/ 1812707 w 1936774"/>
                          <a:gd name="connsiteY70" fmla="*/ 828675 h 1384969"/>
                          <a:gd name="connsiteX71" fmla="*/ 1850807 w 1936774"/>
                          <a:gd name="connsiteY71" fmla="*/ 771525 h 1384969"/>
                          <a:gd name="connsiteX72" fmla="*/ 1869857 w 1936774"/>
                          <a:gd name="connsiteY72" fmla="*/ 742950 h 1384969"/>
                          <a:gd name="connsiteX73" fmla="*/ 1879382 w 1936774"/>
                          <a:gd name="connsiteY73" fmla="*/ 704850 h 1384969"/>
                          <a:gd name="connsiteX74" fmla="*/ 1860332 w 1936774"/>
                          <a:gd name="connsiteY74" fmla="*/ 466725 h 1384969"/>
                          <a:gd name="connsiteX75" fmla="*/ 1850807 w 1936774"/>
                          <a:gd name="connsiteY75" fmla="*/ 438150 h 1384969"/>
                          <a:gd name="connsiteX76" fmla="*/ 1833662 w 1936774"/>
                          <a:gd name="connsiteY76" fmla="*/ 401947 h 1384969"/>
                          <a:gd name="connsiteX77" fmla="*/ 1812707 w 1936774"/>
                          <a:gd name="connsiteY77" fmla="*/ 371475 h 1384969"/>
                          <a:gd name="connsiteX78" fmla="*/ 1812707 w 1936774"/>
                          <a:gd name="connsiteY78" fmla="*/ 190500 h 1384969"/>
                          <a:gd name="connsiteX79" fmla="*/ 1831757 w 1936774"/>
                          <a:gd name="connsiteY79" fmla="*/ 161925 h 1384969"/>
                          <a:gd name="connsiteX80" fmla="*/ 1860332 w 1936774"/>
                          <a:gd name="connsiteY80" fmla="*/ 142875 h 1384969"/>
                          <a:gd name="connsiteX81" fmla="*/ 1898432 w 1936774"/>
                          <a:gd name="connsiteY81" fmla="*/ 114300 h 1384969"/>
                          <a:gd name="connsiteX82" fmla="*/ 1936532 w 1936774"/>
                          <a:gd name="connsiteY82" fmla="*/ 95250 h 1384969"/>
                          <a:gd name="connsiteX83" fmla="*/ 1888907 w 1936774"/>
                          <a:gd name="connsiteY83" fmla="*/ 51457 h 1384969"/>
                          <a:gd name="connsiteX0" fmla="*/ 1888907 w 1936774"/>
                          <a:gd name="connsiteY0" fmla="*/ 51457 h 1384969"/>
                          <a:gd name="connsiteX1" fmla="*/ 1898432 w 1936774"/>
                          <a:gd name="connsiteY1" fmla="*/ 57150 h 1384969"/>
                          <a:gd name="connsiteX2" fmla="*/ 1822232 w 1936774"/>
                          <a:gd name="connsiteY2" fmla="*/ 9562 h 1384969"/>
                          <a:gd name="connsiteX3" fmla="*/ 1755557 w 1936774"/>
                          <a:gd name="connsiteY3" fmla="*/ 0 h 1384969"/>
                          <a:gd name="connsiteX4" fmla="*/ 1707932 w 1936774"/>
                          <a:gd name="connsiteY4" fmla="*/ 9525 h 1384969"/>
                          <a:gd name="connsiteX5" fmla="*/ 1679357 w 1936774"/>
                          <a:gd name="connsiteY5" fmla="*/ 38100 h 1384969"/>
                          <a:gd name="connsiteX6" fmla="*/ 1648877 w 1936774"/>
                          <a:gd name="connsiteY6" fmla="*/ 74378 h 1384969"/>
                          <a:gd name="connsiteX7" fmla="*/ 1622207 w 1936774"/>
                          <a:gd name="connsiteY7" fmla="*/ 104775 h 1384969"/>
                          <a:gd name="connsiteX8" fmla="*/ 1612682 w 1936774"/>
                          <a:gd name="connsiteY8" fmla="*/ 142875 h 1384969"/>
                          <a:gd name="connsiteX9" fmla="*/ 1593632 w 1936774"/>
                          <a:gd name="connsiteY9" fmla="*/ 171450 h 1384969"/>
                          <a:gd name="connsiteX10" fmla="*/ 1565057 w 1936774"/>
                          <a:gd name="connsiteY10" fmla="*/ 219075 h 1384969"/>
                          <a:gd name="connsiteX11" fmla="*/ 1547912 w 1936774"/>
                          <a:gd name="connsiteY11" fmla="*/ 236265 h 1384969"/>
                          <a:gd name="connsiteX12" fmla="*/ 1517432 w 1936774"/>
                          <a:gd name="connsiteY12" fmla="*/ 276225 h 1384969"/>
                          <a:gd name="connsiteX13" fmla="*/ 1441232 w 1936774"/>
                          <a:gd name="connsiteY13" fmla="*/ 361950 h 1384969"/>
                          <a:gd name="connsiteX14" fmla="*/ 1412657 w 1936774"/>
                          <a:gd name="connsiteY14" fmla="*/ 371475 h 1384969"/>
                          <a:gd name="connsiteX15" fmla="*/ 1355507 w 1936774"/>
                          <a:gd name="connsiteY15" fmla="*/ 409575 h 1384969"/>
                          <a:gd name="connsiteX16" fmla="*/ 1326932 w 1936774"/>
                          <a:gd name="connsiteY16" fmla="*/ 428625 h 1384969"/>
                          <a:gd name="connsiteX17" fmla="*/ 1222157 w 1936774"/>
                          <a:gd name="connsiteY17" fmla="*/ 466725 h 1384969"/>
                          <a:gd name="connsiteX18" fmla="*/ 943916 w 1936774"/>
                          <a:gd name="connsiteY18" fmla="*/ 438303 h 1384969"/>
                          <a:gd name="connsiteX19" fmla="*/ 898291 w 1936774"/>
                          <a:gd name="connsiteY19" fmla="*/ 419323 h 1384969"/>
                          <a:gd name="connsiteX20" fmla="*/ 843014 w 1936774"/>
                          <a:gd name="connsiteY20" fmla="*/ 390680 h 1384969"/>
                          <a:gd name="connsiteX21" fmla="*/ 793532 w 1936774"/>
                          <a:gd name="connsiteY21" fmla="*/ 371475 h 1384969"/>
                          <a:gd name="connsiteX22" fmla="*/ 799184 w 1936774"/>
                          <a:gd name="connsiteY22" fmla="*/ 331562 h 1384969"/>
                          <a:gd name="connsiteX23" fmla="*/ 764957 w 1936774"/>
                          <a:gd name="connsiteY23" fmla="*/ 304800 h 1384969"/>
                          <a:gd name="connsiteX24" fmla="*/ 707807 w 1936774"/>
                          <a:gd name="connsiteY24" fmla="*/ 228600 h 1384969"/>
                          <a:gd name="connsiteX25" fmla="*/ 679232 w 1936774"/>
                          <a:gd name="connsiteY25" fmla="*/ 219075 h 1384969"/>
                          <a:gd name="connsiteX26" fmla="*/ 650657 w 1936774"/>
                          <a:gd name="connsiteY26" fmla="*/ 161925 h 1384969"/>
                          <a:gd name="connsiteX27" fmla="*/ 633465 w 1936774"/>
                          <a:gd name="connsiteY27" fmla="*/ 110828 h 1384969"/>
                          <a:gd name="connsiteX28" fmla="*/ 612289 w 1936774"/>
                          <a:gd name="connsiteY28" fmla="*/ 37132 h 1384969"/>
                          <a:gd name="connsiteX29" fmla="*/ 441107 w 1936774"/>
                          <a:gd name="connsiteY29" fmla="*/ 209550 h 1384969"/>
                          <a:gd name="connsiteX30" fmla="*/ 374432 w 1936774"/>
                          <a:gd name="connsiteY30" fmla="*/ 285750 h 1384969"/>
                          <a:gd name="connsiteX31" fmla="*/ 357287 w 1936774"/>
                          <a:gd name="connsiteY31" fmla="*/ 312428 h 1384969"/>
                          <a:gd name="connsiteX32" fmla="*/ 345857 w 1936774"/>
                          <a:gd name="connsiteY32" fmla="*/ 342900 h 1384969"/>
                          <a:gd name="connsiteX33" fmla="*/ 317282 w 1936774"/>
                          <a:gd name="connsiteY33" fmla="*/ 390525 h 1384969"/>
                          <a:gd name="connsiteX34" fmla="*/ 296327 w 1936774"/>
                          <a:gd name="connsiteY34" fmla="*/ 451545 h 1384969"/>
                          <a:gd name="connsiteX35" fmla="*/ 298232 w 1936774"/>
                          <a:gd name="connsiteY35" fmla="*/ 495300 h 1384969"/>
                          <a:gd name="connsiteX36" fmla="*/ 225406 w 1936774"/>
                          <a:gd name="connsiteY36" fmla="*/ 644629 h 1384969"/>
                          <a:gd name="connsiteX37" fmla="*/ 154518 w 1936774"/>
                          <a:gd name="connsiteY37" fmla="*/ 705949 h 1384969"/>
                          <a:gd name="connsiteX38" fmla="*/ 102168 w 1936774"/>
                          <a:gd name="connsiteY38" fmla="*/ 757199 h 1384969"/>
                          <a:gd name="connsiteX39" fmla="*/ 30727 w 1936774"/>
                          <a:gd name="connsiteY39" fmla="*/ 800745 h 1384969"/>
                          <a:gd name="connsiteX40" fmla="*/ 67197 w 1936774"/>
                          <a:gd name="connsiteY40" fmla="*/ 883625 h 1384969"/>
                          <a:gd name="connsiteX41" fmla="*/ 437297 w 1936774"/>
                          <a:gd name="connsiteY41" fmla="*/ 971550 h 1384969"/>
                          <a:gd name="connsiteX42" fmla="*/ 508717 w 1936774"/>
                          <a:gd name="connsiteY42" fmla="*/ 963361 h 1384969"/>
                          <a:gd name="connsiteX43" fmla="*/ 555909 w 1936774"/>
                          <a:gd name="connsiteY43" fmla="*/ 968937 h 1384969"/>
                          <a:gd name="connsiteX44" fmla="*/ 611067 w 1936774"/>
                          <a:gd name="connsiteY44" fmla="*/ 947585 h 1384969"/>
                          <a:gd name="connsiteX45" fmla="*/ 659466 w 1936774"/>
                          <a:gd name="connsiteY45" fmla="*/ 937310 h 1384969"/>
                          <a:gd name="connsiteX46" fmla="*/ 669707 w 1936774"/>
                          <a:gd name="connsiteY46" fmla="*/ 936915 h 1384969"/>
                          <a:gd name="connsiteX47" fmla="*/ 693699 w 1936774"/>
                          <a:gd name="connsiteY47" fmla="*/ 929280 h 1384969"/>
                          <a:gd name="connsiteX48" fmla="*/ 724565 w 1936774"/>
                          <a:gd name="connsiteY48" fmla="*/ 926602 h 1384969"/>
                          <a:gd name="connsiteX49" fmla="*/ 753140 w 1936774"/>
                          <a:gd name="connsiteY49" fmla="*/ 902987 h 1384969"/>
                          <a:gd name="connsiteX50" fmla="*/ 822107 w 1936774"/>
                          <a:gd name="connsiteY50" fmla="*/ 895350 h 1384969"/>
                          <a:gd name="connsiteX51" fmla="*/ 869732 w 1936774"/>
                          <a:gd name="connsiteY51" fmla="*/ 866775 h 1384969"/>
                          <a:gd name="connsiteX52" fmla="*/ 1126907 w 1936774"/>
                          <a:gd name="connsiteY52" fmla="*/ 866775 h 1384969"/>
                          <a:gd name="connsiteX53" fmla="*/ 1126907 w 1936774"/>
                          <a:gd name="connsiteY53" fmla="*/ 990600 h 1384969"/>
                          <a:gd name="connsiteX54" fmla="*/ 1126907 w 1936774"/>
                          <a:gd name="connsiteY54" fmla="*/ 1021110 h 1384969"/>
                          <a:gd name="connsiteX55" fmla="*/ 1142147 w 1936774"/>
                          <a:gd name="connsiteY55" fmla="*/ 1057275 h 1384969"/>
                          <a:gd name="connsiteX56" fmla="*/ 1198166 w 1936774"/>
                          <a:gd name="connsiteY56" fmla="*/ 1348565 h 1384969"/>
                          <a:gd name="connsiteX57" fmla="*/ 1231682 w 1936774"/>
                          <a:gd name="connsiteY57" fmla="*/ 1019175 h 1384969"/>
                          <a:gd name="connsiteX58" fmla="*/ 1212632 w 1936774"/>
                          <a:gd name="connsiteY58" fmla="*/ 990600 h 1384969"/>
                          <a:gd name="connsiteX59" fmla="*/ 1231682 w 1936774"/>
                          <a:gd name="connsiteY59" fmla="*/ 1047750 h 1384969"/>
                          <a:gd name="connsiteX60" fmla="*/ 1285022 w 1936774"/>
                          <a:gd name="connsiteY60" fmla="*/ 1116473 h 1384969"/>
                          <a:gd name="connsiteX61" fmla="*/ 1353215 w 1936774"/>
                          <a:gd name="connsiteY61" fmla="*/ 1384966 h 1384969"/>
                          <a:gd name="connsiteX62" fmla="*/ 1338390 w 1936774"/>
                          <a:gd name="connsiteY62" fmla="*/ 1110089 h 1384969"/>
                          <a:gd name="connsiteX63" fmla="*/ 1307882 w 1936774"/>
                          <a:gd name="connsiteY63" fmla="*/ 981075 h 1384969"/>
                          <a:gd name="connsiteX64" fmla="*/ 1411725 w 1936774"/>
                          <a:gd name="connsiteY64" fmla="*/ 1034743 h 1384969"/>
                          <a:gd name="connsiteX65" fmla="*/ 1492207 w 1936774"/>
                          <a:gd name="connsiteY65" fmla="*/ 1018882 h 1384969"/>
                          <a:gd name="connsiteX66" fmla="*/ 1586279 w 1936774"/>
                          <a:gd name="connsiteY66" fmla="*/ 977473 h 1384969"/>
                          <a:gd name="connsiteX67" fmla="*/ 1591734 w 1936774"/>
                          <a:gd name="connsiteY67" fmla="*/ 990599 h 1384969"/>
                          <a:gd name="connsiteX68" fmla="*/ 1727841 w 1936774"/>
                          <a:gd name="connsiteY68" fmla="*/ 915501 h 1384969"/>
                          <a:gd name="connsiteX69" fmla="*/ 1797882 w 1936774"/>
                          <a:gd name="connsiteY69" fmla="*/ 840483 h 1384969"/>
                          <a:gd name="connsiteX70" fmla="*/ 1812707 w 1936774"/>
                          <a:gd name="connsiteY70" fmla="*/ 828675 h 1384969"/>
                          <a:gd name="connsiteX71" fmla="*/ 1850807 w 1936774"/>
                          <a:gd name="connsiteY71" fmla="*/ 771525 h 1384969"/>
                          <a:gd name="connsiteX72" fmla="*/ 1869857 w 1936774"/>
                          <a:gd name="connsiteY72" fmla="*/ 742950 h 1384969"/>
                          <a:gd name="connsiteX73" fmla="*/ 1879382 w 1936774"/>
                          <a:gd name="connsiteY73" fmla="*/ 704850 h 1384969"/>
                          <a:gd name="connsiteX74" fmla="*/ 1860332 w 1936774"/>
                          <a:gd name="connsiteY74" fmla="*/ 466725 h 1384969"/>
                          <a:gd name="connsiteX75" fmla="*/ 1850807 w 1936774"/>
                          <a:gd name="connsiteY75" fmla="*/ 438150 h 1384969"/>
                          <a:gd name="connsiteX76" fmla="*/ 1833662 w 1936774"/>
                          <a:gd name="connsiteY76" fmla="*/ 401947 h 1384969"/>
                          <a:gd name="connsiteX77" fmla="*/ 1812707 w 1936774"/>
                          <a:gd name="connsiteY77" fmla="*/ 371475 h 1384969"/>
                          <a:gd name="connsiteX78" fmla="*/ 1812707 w 1936774"/>
                          <a:gd name="connsiteY78" fmla="*/ 190500 h 1384969"/>
                          <a:gd name="connsiteX79" fmla="*/ 1831757 w 1936774"/>
                          <a:gd name="connsiteY79" fmla="*/ 161925 h 1384969"/>
                          <a:gd name="connsiteX80" fmla="*/ 1860332 w 1936774"/>
                          <a:gd name="connsiteY80" fmla="*/ 142875 h 1384969"/>
                          <a:gd name="connsiteX81" fmla="*/ 1898432 w 1936774"/>
                          <a:gd name="connsiteY81" fmla="*/ 114300 h 1384969"/>
                          <a:gd name="connsiteX82" fmla="*/ 1936532 w 1936774"/>
                          <a:gd name="connsiteY82" fmla="*/ 95250 h 1384969"/>
                          <a:gd name="connsiteX83" fmla="*/ 1888907 w 1936774"/>
                          <a:gd name="connsiteY83" fmla="*/ 51457 h 1384969"/>
                          <a:gd name="connsiteX0" fmla="*/ 1888907 w 1936774"/>
                          <a:gd name="connsiteY0" fmla="*/ 51457 h 1384969"/>
                          <a:gd name="connsiteX1" fmla="*/ 1898432 w 1936774"/>
                          <a:gd name="connsiteY1" fmla="*/ 57150 h 1384969"/>
                          <a:gd name="connsiteX2" fmla="*/ 1822232 w 1936774"/>
                          <a:gd name="connsiteY2" fmla="*/ 9562 h 1384969"/>
                          <a:gd name="connsiteX3" fmla="*/ 1755557 w 1936774"/>
                          <a:gd name="connsiteY3" fmla="*/ 0 h 1384969"/>
                          <a:gd name="connsiteX4" fmla="*/ 1707932 w 1936774"/>
                          <a:gd name="connsiteY4" fmla="*/ 9525 h 1384969"/>
                          <a:gd name="connsiteX5" fmla="*/ 1679357 w 1936774"/>
                          <a:gd name="connsiteY5" fmla="*/ 38100 h 1384969"/>
                          <a:gd name="connsiteX6" fmla="*/ 1648877 w 1936774"/>
                          <a:gd name="connsiteY6" fmla="*/ 74378 h 1384969"/>
                          <a:gd name="connsiteX7" fmla="*/ 1622207 w 1936774"/>
                          <a:gd name="connsiteY7" fmla="*/ 104775 h 1384969"/>
                          <a:gd name="connsiteX8" fmla="*/ 1612682 w 1936774"/>
                          <a:gd name="connsiteY8" fmla="*/ 142875 h 1384969"/>
                          <a:gd name="connsiteX9" fmla="*/ 1593632 w 1936774"/>
                          <a:gd name="connsiteY9" fmla="*/ 171450 h 1384969"/>
                          <a:gd name="connsiteX10" fmla="*/ 1565057 w 1936774"/>
                          <a:gd name="connsiteY10" fmla="*/ 219075 h 1384969"/>
                          <a:gd name="connsiteX11" fmla="*/ 1547912 w 1936774"/>
                          <a:gd name="connsiteY11" fmla="*/ 236265 h 1384969"/>
                          <a:gd name="connsiteX12" fmla="*/ 1517432 w 1936774"/>
                          <a:gd name="connsiteY12" fmla="*/ 276225 h 1384969"/>
                          <a:gd name="connsiteX13" fmla="*/ 1441232 w 1936774"/>
                          <a:gd name="connsiteY13" fmla="*/ 361950 h 1384969"/>
                          <a:gd name="connsiteX14" fmla="*/ 1412657 w 1936774"/>
                          <a:gd name="connsiteY14" fmla="*/ 371475 h 1384969"/>
                          <a:gd name="connsiteX15" fmla="*/ 1355507 w 1936774"/>
                          <a:gd name="connsiteY15" fmla="*/ 409575 h 1384969"/>
                          <a:gd name="connsiteX16" fmla="*/ 1326932 w 1936774"/>
                          <a:gd name="connsiteY16" fmla="*/ 428625 h 1384969"/>
                          <a:gd name="connsiteX17" fmla="*/ 1222157 w 1936774"/>
                          <a:gd name="connsiteY17" fmla="*/ 466725 h 1384969"/>
                          <a:gd name="connsiteX18" fmla="*/ 943916 w 1936774"/>
                          <a:gd name="connsiteY18" fmla="*/ 438303 h 1384969"/>
                          <a:gd name="connsiteX19" fmla="*/ 898291 w 1936774"/>
                          <a:gd name="connsiteY19" fmla="*/ 419323 h 1384969"/>
                          <a:gd name="connsiteX20" fmla="*/ 843014 w 1936774"/>
                          <a:gd name="connsiteY20" fmla="*/ 390680 h 1384969"/>
                          <a:gd name="connsiteX21" fmla="*/ 793532 w 1936774"/>
                          <a:gd name="connsiteY21" fmla="*/ 371475 h 1384969"/>
                          <a:gd name="connsiteX22" fmla="*/ 799184 w 1936774"/>
                          <a:gd name="connsiteY22" fmla="*/ 331562 h 1384969"/>
                          <a:gd name="connsiteX23" fmla="*/ 764957 w 1936774"/>
                          <a:gd name="connsiteY23" fmla="*/ 304800 h 1384969"/>
                          <a:gd name="connsiteX24" fmla="*/ 707807 w 1936774"/>
                          <a:gd name="connsiteY24" fmla="*/ 228600 h 1384969"/>
                          <a:gd name="connsiteX25" fmla="*/ 679232 w 1936774"/>
                          <a:gd name="connsiteY25" fmla="*/ 219075 h 1384969"/>
                          <a:gd name="connsiteX26" fmla="*/ 650657 w 1936774"/>
                          <a:gd name="connsiteY26" fmla="*/ 161925 h 1384969"/>
                          <a:gd name="connsiteX27" fmla="*/ 633465 w 1936774"/>
                          <a:gd name="connsiteY27" fmla="*/ 110828 h 1384969"/>
                          <a:gd name="connsiteX28" fmla="*/ 612289 w 1936774"/>
                          <a:gd name="connsiteY28" fmla="*/ 37132 h 1384969"/>
                          <a:gd name="connsiteX29" fmla="*/ 441107 w 1936774"/>
                          <a:gd name="connsiteY29" fmla="*/ 209550 h 1384969"/>
                          <a:gd name="connsiteX30" fmla="*/ 374432 w 1936774"/>
                          <a:gd name="connsiteY30" fmla="*/ 285750 h 1384969"/>
                          <a:gd name="connsiteX31" fmla="*/ 357287 w 1936774"/>
                          <a:gd name="connsiteY31" fmla="*/ 312428 h 1384969"/>
                          <a:gd name="connsiteX32" fmla="*/ 345857 w 1936774"/>
                          <a:gd name="connsiteY32" fmla="*/ 342900 h 1384969"/>
                          <a:gd name="connsiteX33" fmla="*/ 317282 w 1936774"/>
                          <a:gd name="connsiteY33" fmla="*/ 390525 h 1384969"/>
                          <a:gd name="connsiteX34" fmla="*/ 296327 w 1936774"/>
                          <a:gd name="connsiteY34" fmla="*/ 451545 h 1384969"/>
                          <a:gd name="connsiteX35" fmla="*/ 298232 w 1936774"/>
                          <a:gd name="connsiteY35" fmla="*/ 495300 h 1384969"/>
                          <a:gd name="connsiteX36" fmla="*/ 225406 w 1936774"/>
                          <a:gd name="connsiteY36" fmla="*/ 644629 h 1384969"/>
                          <a:gd name="connsiteX37" fmla="*/ 154518 w 1936774"/>
                          <a:gd name="connsiteY37" fmla="*/ 705949 h 1384969"/>
                          <a:gd name="connsiteX38" fmla="*/ 102168 w 1936774"/>
                          <a:gd name="connsiteY38" fmla="*/ 757199 h 1384969"/>
                          <a:gd name="connsiteX39" fmla="*/ 30727 w 1936774"/>
                          <a:gd name="connsiteY39" fmla="*/ 800745 h 1384969"/>
                          <a:gd name="connsiteX40" fmla="*/ 67197 w 1936774"/>
                          <a:gd name="connsiteY40" fmla="*/ 883625 h 1384969"/>
                          <a:gd name="connsiteX41" fmla="*/ 437297 w 1936774"/>
                          <a:gd name="connsiteY41" fmla="*/ 971550 h 1384969"/>
                          <a:gd name="connsiteX42" fmla="*/ 508717 w 1936774"/>
                          <a:gd name="connsiteY42" fmla="*/ 963361 h 1384969"/>
                          <a:gd name="connsiteX43" fmla="*/ 555909 w 1936774"/>
                          <a:gd name="connsiteY43" fmla="*/ 968937 h 1384969"/>
                          <a:gd name="connsiteX44" fmla="*/ 611067 w 1936774"/>
                          <a:gd name="connsiteY44" fmla="*/ 947585 h 1384969"/>
                          <a:gd name="connsiteX45" fmla="*/ 659466 w 1936774"/>
                          <a:gd name="connsiteY45" fmla="*/ 937310 h 1384969"/>
                          <a:gd name="connsiteX46" fmla="*/ 669707 w 1936774"/>
                          <a:gd name="connsiteY46" fmla="*/ 936915 h 1384969"/>
                          <a:gd name="connsiteX47" fmla="*/ 693699 w 1936774"/>
                          <a:gd name="connsiteY47" fmla="*/ 929280 h 1384969"/>
                          <a:gd name="connsiteX48" fmla="*/ 724565 w 1936774"/>
                          <a:gd name="connsiteY48" fmla="*/ 926602 h 1384969"/>
                          <a:gd name="connsiteX49" fmla="*/ 753140 w 1936774"/>
                          <a:gd name="connsiteY49" fmla="*/ 902987 h 1384969"/>
                          <a:gd name="connsiteX50" fmla="*/ 822107 w 1936774"/>
                          <a:gd name="connsiteY50" fmla="*/ 895350 h 1384969"/>
                          <a:gd name="connsiteX51" fmla="*/ 869732 w 1936774"/>
                          <a:gd name="connsiteY51" fmla="*/ 866775 h 1384969"/>
                          <a:gd name="connsiteX52" fmla="*/ 1126907 w 1936774"/>
                          <a:gd name="connsiteY52" fmla="*/ 866775 h 1384969"/>
                          <a:gd name="connsiteX53" fmla="*/ 1126907 w 1936774"/>
                          <a:gd name="connsiteY53" fmla="*/ 990600 h 1384969"/>
                          <a:gd name="connsiteX54" fmla="*/ 1126907 w 1936774"/>
                          <a:gd name="connsiteY54" fmla="*/ 1021110 h 1384969"/>
                          <a:gd name="connsiteX55" fmla="*/ 1142147 w 1936774"/>
                          <a:gd name="connsiteY55" fmla="*/ 1057275 h 1384969"/>
                          <a:gd name="connsiteX56" fmla="*/ 1198166 w 1936774"/>
                          <a:gd name="connsiteY56" fmla="*/ 1348565 h 1384969"/>
                          <a:gd name="connsiteX57" fmla="*/ 1231682 w 1936774"/>
                          <a:gd name="connsiteY57" fmla="*/ 1019175 h 1384969"/>
                          <a:gd name="connsiteX58" fmla="*/ 1212632 w 1936774"/>
                          <a:gd name="connsiteY58" fmla="*/ 990600 h 1384969"/>
                          <a:gd name="connsiteX59" fmla="*/ 1231682 w 1936774"/>
                          <a:gd name="connsiteY59" fmla="*/ 1047750 h 1384969"/>
                          <a:gd name="connsiteX60" fmla="*/ 1285022 w 1936774"/>
                          <a:gd name="connsiteY60" fmla="*/ 1116473 h 1384969"/>
                          <a:gd name="connsiteX61" fmla="*/ 1353215 w 1936774"/>
                          <a:gd name="connsiteY61" fmla="*/ 1384966 h 1384969"/>
                          <a:gd name="connsiteX62" fmla="*/ 1338390 w 1936774"/>
                          <a:gd name="connsiteY62" fmla="*/ 1110089 h 1384969"/>
                          <a:gd name="connsiteX63" fmla="*/ 1307882 w 1936774"/>
                          <a:gd name="connsiteY63" fmla="*/ 981075 h 1384969"/>
                          <a:gd name="connsiteX64" fmla="*/ 1411725 w 1936774"/>
                          <a:gd name="connsiteY64" fmla="*/ 1034743 h 1384969"/>
                          <a:gd name="connsiteX65" fmla="*/ 1492207 w 1936774"/>
                          <a:gd name="connsiteY65" fmla="*/ 1018882 h 1384969"/>
                          <a:gd name="connsiteX66" fmla="*/ 1586279 w 1936774"/>
                          <a:gd name="connsiteY66" fmla="*/ 977473 h 1384969"/>
                          <a:gd name="connsiteX67" fmla="*/ 1591734 w 1936774"/>
                          <a:gd name="connsiteY67" fmla="*/ 990599 h 1384969"/>
                          <a:gd name="connsiteX68" fmla="*/ 1727841 w 1936774"/>
                          <a:gd name="connsiteY68" fmla="*/ 915501 h 1384969"/>
                          <a:gd name="connsiteX69" fmla="*/ 1797882 w 1936774"/>
                          <a:gd name="connsiteY69" fmla="*/ 840483 h 1384969"/>
                          <a:gd name="connsiteX70" fmla="*/ 1812707 w 1936774"/>
                          <a:gd name="connsiteY70" fmla="*/ 828675 h 1384969"/>
                          <a:gd name="connsiteX71" fmla="*/ 1850807 w 1936774"/>
                          <a:gd name="connsiteY71" fmla="*/ 771525 h 1384969"/>
                          <a:gd name="connsiteX72" fmla="*/ 1869857 w 1936774"/>
                          <a:gd name="connsiteY72" fmla="*/ 742950 h 1384969"/>
                          <a:gd name="connsiteX73" fmla="*/ 1879382 w 1936774"/>
                          <a:gd name="connsiteY73" fmla="*/ 704850 h 1384969"/>
                          <a:gd name="connsiteX74" fmla="*/ 1860332 w 1936774"/>
                          <a:gd name="connsiteY74" fmla="*/ 466725 h 1384969"/>
                          <a:gd name="connsiteX75" fmla="*/ 1850807 w 1936774"/>
                          <a:gd name="connsiteY75" fmla="*/ 438150 h 1384969"/>
                          <a:gd name="connsiteX76" fmla="*/ 1833662 w 1936774"/>
                          <a:gd name="connsiteY76" fmla="*/ 401947 h 1384969"/>
                          <a:gd name="connsiteX77" fmla="*/ 1812707 w 1936774"/>
                          <a:gd name="connsiteY77" fmla="*/ 371475 h 1384969"/>
                          <a:gd name="connsiteX78" fmla="*/ 1812707 w 1936774"/>
                          <a:gd name="connsiteY78" fmla="*/ 190500 h 1384969"/>
                          <a:gd name="connsiteX79" fmla="*/ 1831757 w 1936774"/>
                          <a:gd name="connsiteY79" fmla="*/ 161925 h 1384969"/>
                          <a:gd name="connsiteX80" fmla="*/ 1860332 w 1936774"/>
                          <a:gd name="connsiteY80" fmla="*/ 142875 h 1384969"/>
                          <a:gd name="connsiteX81" fmla="*/ 1898432 w 1936774"/>
                          <a:gd name="connsiteY81" fmla="*/ 114300 h 1384969"/>
                          <a:gd name="connsiteX82" fmla="*/ 1936532 w 1936774"/>
                          <a:gd name="connsiteY82" fmla="*/ 95250 h 1384969"/>
                          <a:gd name="connsiteX83" fmla="*/ 1888907 w 1936774"/>
                          <a:gd name="connsiteY83" fmla="*/ 51457 h 1384969"/>
                          <a:gd name="connsiteX0" fmla="*/ 1888907 w 1936774"/>
                          <a:gd name="connsiteY0" fmla="*/ 51457 h 1384969"/>
                          <a:gd name="connsiteX1" fmla="*/ 1898432 w 1936774"/>
                          <a:gd name="connsiteY1" fmla="*/ 57150 h 1384969"/>
                          <a:gd name="connsiteX2" fmla="*/ 1822232 w 1936774"/>
                          <a:gd name="connsiteY2" fmla="*/ 9562 h 1384969"/>
                          <a:gd name="connsiteX3" fmla="*/ 1755557 w 1936774"/>
                          <a:gd name="connsiteY3" fmla="*/ 0 h 1384969"/>
                          <a:gd name="connsiteX4" fmla="*/ 1707932 w 1936774"/>
                          <a:gd name="connsiteY4" fmla="*/ 9525 h 1384969"/>
                          <a:gd name="connsiteX5" fmla="*/ 1679357 w 1936774"/>
                          <a:gd name="connsiteY5" fmla="*/ 38100 h 1384969"/>
                          <a:gd name="connsiteX6" fmla="*/ 1648877 w 1936774"/>
                          <a:gd name="connsiteY6" fmla="*/ 74378 h 1384969"/>
                          <a:gd name="connsiteX7" fmla="*/ 1622207 w 1936774"/>
                          <a:gd name="connsiteY7" fmla="*/ 104775 h 1384969"/>
                          <a:gd name="connsiteX8" fmla="*/ 1612682 w 1936774"/>
                          <a:gd name="connsiteY8" fmla="*/ 142875 h 1384969"/>
                          <a:gd name="connsiteX9" fmla="*/ 1593632 w 1936774"/>
                          <a:gd name="connsiteY9" fmla="*/ 171450 h 1384969"/>
                          <a:gd name="connsiteX10" fmla="*/ 1565057 w 1936774"/>
                          <a:gd name="connsiteY10" fmla="*/ 219075 h 1384969"/>
                          <a:gd name="connsiteX11" fmla="*/ 1547912 w 1936774"/>
                          <a:gd name="connsiteY11" fmla="*/ 236265 h 1384969"/>
                          <a:gd name="connsiteX12" fmla="*/ 1517432 w 1936774"/>
                          <a:gd name="connsiteY12" fmla="*/ 276225 h 1384969"/>
                          <a:gd name="connsiteX13" fmla="*/ 1441232 w 1936774"/>
                          <a:gd name="connsiteY13" fmla="*/ 361950 h 1384969"/>
                          <a:gd name="connsiteX14" fmla="*/ 1412657 w 1936774"/>
                          <a:gd name="connsiteY14" fmla="*/ 371475 h 1384969"/>
                          <a:gd name="connsiteX15" fmla="*/ 1355507 w 1936774"/>
                          <a:gd name="connsiteY15" fmla="*/ 409575 h 1384969"/>
                          <a:gd name="connsiteX16" fmla="*/ 1326932 w 1936774"/>
                          <a:gd name="connsiteY16" fmla="*/ 428625 h 1384969"/>
                          <a:gd name="connsiteX17" fmla="*/ 1222157 w 1936774"/>
                          <a:gd name="connsiteY17" fmla="*/ 466725 h 1384969"/>
                          <a:gd name="connsiteX18" fmla="*/ 943916 w 1936774"/>
                          <a:gd name="connsiteY18" fmla="*/ 438303 h 1384969"/>
                          <a:gd name="connsiteX19" fmla="*/ 898291 w 1936774"/>
                          <a:gd name="connsiteY19" fmla="*/ 419323 h 1384969"/>
                          <a:gd name="connsiteX20" fmla="*/ 843014 w 1936774"/>
                          <a:gd name="connsiteY20" fmla="*/ 390680 h 1384969"/>
                          <a:gd name="connsiteX21" fmla="*/ 793532 w 1936774"/>
                          <a:gd name="connsiteY21" fmla="*/ 371475 h 1384969"/>
                          <a:gd name="connsiteX22" fmla="*/ 799184 w 1936774"/>
                          <a:gd name="connsiteY22" fmla="*/ 331562 h 1384969"/>
                          <a:gd name="connsiteX23" fmla="*/ 764957 w 1936774"/>
                          <a:gd name="connsiteY23" fmla="*/ 304800 h 1384969"/>
                          <a:gd name="connsiteX24" fmla="*/ 707807 w 1936774"/>
                          <a:gd name="connsiteY24" fmla="*/ 228600 h 1384969"/>
                          <a:gd name="connsiteX25" fmla="*/ 679232 w 1936774"/>
                          <a:gd name="connsiteY25" fmla="*/ 219075 h 1384969"/>
                          <a:gd name="connsiteX26" fmla="*/ 650657 w 1936774"/>
                          <a:gd name="connsiteY26" fmla="*/ 161925 h 1384969"/>
                          <a:gd name="connsiteX27" fmla="*/ 633465 w 1936774"/>
                          <a:gd name="connsiteY27" fmla="*/ 110828 h 1384969"/>
                          <a:gd name="connsiteX28" fmla="*/ 612289 w 1936774"/>
                          <a:gd name="connsiteY28" fmla="*/ 37132 h 1384969"/>
                          <a:gd name="connsiteX29" fmla="*/ 441107 w 1936774"/>
                          <a:gd name="connsiteY29" fmla="*/ 209550 h 1384969"/>
                          <a:gd name="connsiteX30" fmla="*/ 374432 w 1936774"/>
                          <a:gd name="connsiteY30" fmla="*/ 285750 h 1384969"/>
                          <a:gd name="connsiteX31" fmla="*/ 357287 w 1936774"/>
                          <a:gd name="connsiteY31" fmla="*/ 312428 h 1384969"/>
                          <a:gd name="connsiteX32" fmla="*/ 345857 w 1936774"/>
                          <a:gd name="connsiteY32" fmla="*/ 342900 h 1384969"/>
                          <a:gd name="connsiteX33" fmla="*/ 317282 w 1936774"/>
                          <a:gd name="connsiteY33" fmla="*/ 390525 h 1384969"/>
                          <a:gd name="connsiteX34" fmla="*/ 296327 w 1936774"/>
                          <a:gd name="connsiteY34" fmla="*/ 451545 h 1384969"/>
                          <a:gd name="connsiteX35" fmla="*/ 298232 w 1936774"/>
                          <a:gd name="connsiteY35" fmla="*/ 495300 h 1384969"/>
                          <a:gd name="connsiteX36" fmla="*/ 225406 w 1936774"/>
                          <a:gd name="connsiteY36" fmla="*/ 644629 h 1384969"/>
                          <a:gd name="connsiteX37" fmla="*/ 154518 w 1936774"/>
                          <a:gd name="connsiteY37" fmla="*/ 705949 h 1384969"/>
                          <a:gd name="connsiteX38" fmla="*/ 102168 w 1936774"/>
                          <a:gd name="connsiteY38" fmla="*/ 757199 h 1384969"/>
                          <a:gd name="connsiteX39" fmla="*/ 30727 w 1936774"/>
                          <a:gd name="connsiteY39" fmla="*/ 800745 h 1384969"/>
                          <a:gd name="connsiteX40" fmla="*/ 67197 w 1936774"/>
                          <a:gd name="connsiteY40" fmla="*/ 883625 h 1384969"/>
                          <a:gd name="connsiteX41" fmla="*/ 437297 w 1936774"/>
                          <a:gd name="connsiteY41" fmla="*/ 971550 h 1384969"/>
                          <a:gd name="connsiteX42" fmla="*/ 508717 w 1936774"/>
                          <a:gd name="connsiteY42" fmla="*/ 963361 h 1384969"/>
                          <a:gd name="connsiteX43" fmla="*/ 555909 w 1936774"/>
                          <a:gd name="connsiteY43" fmla="*/ 968937 h 1384969"/>
                          <a:gd name="connsiteX44" fmla="*/ 611067 w 1936774"/>
                          <a:gd name="connsiteY44" fmla="*/ 947585 h 1384969"/>
                          <a:gd name="connsiteX45" fmla="*/ 659466 w 1936774"/>
                          <a:gd name="connsiteY45" fmla="*/ 937310 h 1384969"/>
                          <a:gd name="connsiteX46" fmla="*/ 669707 w 1936774"/>
                          <a:gd name="connsiteY46" fmla="*/ 936915 h 1384969"/>
                          <a:gd name="connsiteX47" fmla="*/ 693699 w 1936774"/>
                          <a:gd name="connsiteY47" fmla="*/ 929280 h 1384969"/>
                          <a:gd name="connsiteX48" fmla="*/ 724565 w 1936774"/>
                          <a:gd name="connsiteY48" fmla="*/ 926602 h 1384969"/>
                          <a:gd name="connsiteX49" fmla="*/ 753140 w 1936774"/>
                          <a:gd name="connsiteY49" fmla="*/ 902987 h 1384969"/>
                          <a:gd name="connsiteX50" fmla="*/ 822107 w 1936774"/>
                          <a:gd name="connsiteY50" fmla="*/ 895350 h 1384969"/>
                          <a:gd name="connsiteX51" fmla="*/ 869732 w 1936774"/>
                          <a:gd name="connsiteY51" fmla="*/ 866775 h 1384969"/>
                          <a:gd name="connsiteX52" fmla="*/ 1088965 w 1936774"/>
                          <a:gd name="connsiteY52" fmla="*/ 878112 h 1384969"/>
                          <a:gd name="connsiteX53" fmla="*/ 1126907 w 1936774"/>
                          <a:gd name="connsiteY53" fmla="*/ 990600 h 1384969"/>
                          <a:gd name="connsiteX54" fmla="*/ 1126907 w 1936774"/>
                          <a:gd name="connsiteY54" fmla="*/ 1021110 h 1384969"/>
                          <a:gd name="connsiteX55" fmla="*/ 1142147 w 1936774"/>
                          <a:gd name="connsiteY55" fmla="*/ 1057275 h 1384969"/>
                          <a:gd name="connsiteX56" fmla="*/ 1198166 w 1936774"/>
                          <a:gd name="connsiteY56" fmla="*/ 1348565 h 1384969"/>
                          <a:gd name="connsiteX57" fmla="*/ 1231682 w 1936774"/>
                          <a:gd name="connsiteY57" fmla="*/ 1019175 h 1384969"/>
                          <a:gd name="connsiteX58" fmla="*/ 1212632 w 1936774"/>
                          <a:gd name="connsiteY58" fmla="*/ 990600 h 1384969"/>
                          <a:gd name="connsiteX59" fmla="*/ 1231682 w 1936774"/>
                          <a:gd name="connsiteY59" fmla="*/ 1047750 h 1384969"/>
                          <a:gd name="connsiteX60" fmla="*/ 1285022 w 1936774"/>
                          <a:gd name="connsiteY60" fmla="*/ 1116473 h 1384969"/>
                          <a:gd name="connsiteX61" fmla="*/ 1353215 w 1936774"/>
                          <a:gd name="connsiteY61" fmla="*/ 1384966 h 1384969"/>
                          <a:gd name="connsiteX62" fmla="*/ 1338390 w 1936774"/>
                          <a:gd name="connsiteY62" fmla="*/ 1110089 h 1384969"/>
                          <a:gd name="connsiteX63" fmla="*/ 1307882 w 1936774"/>
                          <a:gd name="connsiteY63" fmla="*/ 981075 h 1384969"/>
                          <a:gd name="connsiteX64" fmla="*/ 1411725 w 1936774"/>
                          <a:gd name="connsiteY64" fmla="*/ 1034743 h 1384969"/>
                          <a:gd name="connsiteX65" fmla="*/ 1492207 w 1936774"/>
                          <a:gd name="connsiteY65" fmla="*/ 1018882 h 1384969"/>
                          <a:gd name="connsiteX66" fmla="*/ 1586279 w 1936774"/>
                          <a:gd name="connsiteY66" fmla="*/ 977473 h 1384969"/>
                          <a:gd name="connsiteX67" fmla="*/ 1591734 w 1936774"/>
                          <a:gd name="connsiteY67" fmla="*/ 990599 h 1384969"/>
                          <a:gd name="connsiteX68" fmla="*/ 1727841 w 1936774"/>
                          <a:gd name="connsiteY68" fmla="*/ 915501 h 1384969"/>
                          <a:gd name="connsiteX69" fmla="*/ 1797882 w 1936774"/>
                          <a:gd name="connsiteY69" fmla="*/ 840483 h 1384969"/>
                          <a:gd name="connsiteX70" fmla="*/ 1812707 w 1936774"/>
                          <a:gd name="connsiteY70" fmla="*/ 828675 h 1384969"/>
                          <a:gd name="connsiteX71" fmla="*/ 1850807 w 1936774"/>
                          <a:gd name="connsiteY71" fmla="*/ 771525 h 1384969"/>
                          <a:gd name="connsiteX72" fmla="*/ 1869857 w 1936774"/>
                          <a:gd name="connsiteY72" fmla="*/ 742950 h 1384969"/>
                          <a:gd name="connsiteX73" fmla="*/ 1879382 w 1936774"/>
                          <a:gd name="connsiteY73" fmla="*/ 704850 h 1384969"/>
                          <a:gd name="connsiteX74" fmla="*/ 1860332 w 1936774"/>
                          <a:gd name="connsiteY74" fmla="*/ 466725 h 1384969"/>
                          <a:gd name="connsiteX75" fmla="*/ 1850807 w 1936774"/>
                          <a:gd name="connsiteY75" fmla="*/ 438150 h 1384969"/>
                          <a:gd name="connsiteX76" fmla="*/ 1833662 w 1936774"/>
                          <a:gd name="connsiteY76" fmla="*/ 401947 h 1384969"/>
                          <a:gd name="connsiteX77" fmla="*/ 1812707 w 1936774"/>
                          <a:gd name="connsiteY77" fmla="*/ 371475 h 1384969"/>
                          <a:gd name="connsiteX78" fmla="*/ 1812707 w 1936774"/>
                          <a:gd name="connsiteY78" fmla="*/ 190500 h 1384969"/>
                          <a:gd name="connsiteX79" fmla="*/ 1831757 w 1936774"/>
                          <a:gd name="connsiteY79" fmla="*/ 161925 h 1384969"/>
                          <a:gd name="connsiteX80" fmla="*/ 1860332 w 1936774"/>
                          <a:gd name="connsiteY80" fmla="*/ 142875 h 1384969"/>
                          <a:gd name="connsiteX81" fmla="*/ 1898432 w 1936774"/>
                          <a:gd name="connsiteY81" fmla="*/ 114300 h 1384969"/>
                          <a:gd name="connsiteX82" fmla="*/ 1936532 w 1936774"/>
                          <a:gd name="connsiteY82" fmla="*/ 95250 h 1384969"/>
                          <a:gd name="connsiteX83" fmla="*/ 1888907 w 1936774"/>
                          <a:gd name="connsiteY83" fmla="*/ 51457 h 1384969"/>
                          <a:gd name="connsiteX0" fmla="*/ 1888907 w 1936774"/>
                          <a:gd name="connsiteY0" fmla="*/ 51457 h 1384969"/>
                          <a:gd name="connsiteX1" fmla="*/ 1898432 w 1936774"/>
                          <a:gd name="connsiteY1" fmla="*/ 57150 h 1384969"/>
                          <a:gd name="connsiteX2" fmla="*/ 1822232 w 1936774"/>
                          <a:gd name="connsiteY2" fmla="*/ 9562 h 1384969"/>
                          <a:gd name="connsiteX3" fmla="*/ 1755557 w 1936774"/>
                          <a:gd name="connsiteY3" fmla="*/ 0 h 1384969"/>
                          <a:gd name="connsiteX4" fmla="*/ 1707932 w 1936774"/>
                          <a:gd name="connsiteY4" fmla="*/ 9525 h 1384969"/>
                          <a:gd name="connsiteX5" fmla="*/ 1679357 w 1936774"/>
                          <a:gd name="connsiteY5" fmla="*/ 38100 h 1384969"/>
                          <a:gd name="connsiteX6" fmla="*/ 1648877 w 1936774"/>
                          <a:gd name="connsiteY6" fmla="*/ 74378 h 1384969"/>
                          <a:gd name="connsiteX7" fmla="*/ 1622207 w 1936774"/>
                          <a:gd name="connsiteY7" fmla="*/ 104775 h 1384969"/>
                          <a:gd name="connsiteX8" fmla="*/ 1612682 w 1936774"/>
                          <a:gd name="connsiteY8" fmla="*/ 142875 h 1384969"/>
                          <a:gd name="connsiteX9" fmla="*/ 1593632 w 1936774"/>
                          <a:gd name="connsiteY9" fmla="*/ 171450 h 1384969"/>
                          <a:gd name="connsiteX10" fmla="*/ 1565057 w 1936774"/>
                          <a:gd name="connsiteY10" fmla="*/ 219075 h 1384969"/>
                          <a:gd name="connsiteX11" fmla="*/ 1547912 w 1936774"/>
                          <a:gd name="connsiteY11" fmla="*/ 236265 h 1384969"/>
                          <a:gd name="connsiteX12" fmla="*/ 1517432 w 1936774"/>
                          <a:gd name="connsiteY12" fmla="*/ 276225 h 1384969"/>
                          <a:gd name="connsiteX13" fmla="*/ 1441232 w 1936774"/>
                          <a:gd name="connsiteY13" fmla="*/ 361950 h 1384969"/>
                          <a:gd name="connsiteX14" fmla="*/ 1412657 w 1936774"/>
                          <a:gd name="connsiteY14" fmla="*/ 371475 h 1384969"/>
                          <a:gd name="connsiteX15" fmla="*/ 1355507 w 1936774"/>
                          <a:gd name="connsiteY15" fmla="*/ 409575 h 1384969"/>
                          <a:gd name="connsiteX16" fmla="*/ 1326932 w 1936774"/>
                          <a:gd name="connsiteY16" fmla="*/ 428625 h 1384969"/>
                          <a:gd name="connsiteX17" fmla="*/ 1222157 w 1936774"/>
                          <a:gd name="connsiteY17" fmla="*/ 466725 h 1384969"/>
                          <a:gd name="connsiteX18" fmla="*/ 943916 w 1936774"/>
                          <a:gd name="connsiteY18" fmla="*/ 438303 h 1384969"/>
                          <a:gd name="connsiteX19" fmla="*/ 898291 w 1936774"/>
                          <a:gd name="connsiteY19" fmla="*/ 419323 h 1384969"/>
                          <a:gd name="connsiteX20" fmla="*/ 843014 w 1936774"/>
                          <a:gd name="connsiteY20" fmla="*/ 390680 h 1384969"/>
                          <a:gd name="connsiteX21" fmla="*/ 793532 w 1936774"/>
                          <a:gd name="connsiteY21" fmla="*/ 371475 h 1384969"/>
                          <a:gd name="connsiteX22" fmla="*/ 799184 w 1936774"/>
                          <a:gd name="connsiteY22" fmla="*/ 331562 h 1384969"/>
                          <a:gd name="connsiteX23" fmla="*/ 764957 w 1936774"/>
                          <a:gd name="connsiteY23" fmla="*/ 304800 h 1384969"/>
                          <a:gd name="connsiteX24" fmla="*/ 707807 w 1936774"/>
                          <a:gd name="connsiteY24" fmla="*/ 228600 h 1384969"/>
                          <a:gd name="connsiteX25" fmla="*/ 679232 w 1936774"/>
                          <a:gd name="connsiteY25" fmla="*/ 219075 h 1384969"/>
                          <a:gd name="connsiteX26" fmla="*/ 650657 w 1936774"/>
                          <a:gd name="connsiteY26" fmla="*/ 161925 h 1384969"/>
                          <a:gd name="connsiteX27" fmla="*/ 633465 w 1936774"/>
                          <a:gd name="connsiteY27" fmla="*/ 110828 h 1384969"/>
                          <a:gd name="connsiteX28" fmla="*/ 612289 w 1936774"/>
                          <a:gd name="connsiteY28" fmla="*/ 37132 h 1384969"/>
                          <a:gd name="connsiteX29" fmla="*/ 441107 w 1936774"/>
                          <a:gd name="connsiteY29" fmla="*/ 209550 h 1384969"/>
                          <a:gd name="connsiteX30" fmla="*/ 374432 w 1936774"/>
                          <a:gd name="connsiteY30" fmla="*/ 285750 h 1384969"/>
                          <a:gd name="connsiteX31" fmla="*/ 357287 w 1936774"/>
                          <a:gd name="connsiteY31" fmla="*/ 312428 h 1384969"/>
                          <a:gd name="connsiteX32" fmla="*/ 345857 w 1936774"/>
                          <a:gd name="connsiteY32" fmla="*/ 342900 h 1384969"/>
                          <a:gd name="connsiteX33" fmla="*/ 317282 w 1936774"/>
                          <a:gd name="connsiteY33" fmla="*/ 390525 h 1384969"/>
                          <a:gd name="connsiteX34" fmla="*/ 296327 w 1936774"/>
                          <a:gd name="connsiteY34" fmla="*/ 451545 h 1384969"/>
                          <a:gd name="connsiteX35" fmla="*/ 298232 w 1936774"/>
                          <a:gd name="connsiteY35" fmla="*/ 495300 h 1384969"/>
                          <a:gd name="connsiteX36" fmla="*/ 225406 w 1936774"/>
                          <a:gd name="connsiteY36" fmla="*/ 644629 h 1384969"/>
                          <a:gd name="connsiteX37" fmla="*/ 154518 w 1936774"/>
                          <a:gd name="connsiteY37" fmla="*/ 705949 h 1384969"/>
                          <a:gd name="connsiteX38" fmla="*/ 102168 w 1936774"/>
                          <a:gd name="connsiteY38" fmla="*/ 757199 h 1384969"/>
                          <a:gd name="connsiteX39" fmla="*/ 30727 w 1936774"/>
                          <a:gd name="connsiteY39" fmla="*/ 800745 h 1384969"/>
                          <a:gd name="connsiteX40" fmla="*/ 67197 w 1936774"/>
                          <a:gd name="connsiteY40" fmla="*/ 883625 h 1384969"/>
                          <a:gd name="connsiteX41" fmla="*/ 437297 w 1936774"/>
                          <a:gd name="connsiteY41" fmla="*/ 971550 h 1384969"/>
                          <a:gd name="connsiteX42" fmla="*/ 508717 w 1936774"/>
                          <a:gd name="connsiteY42" fmla="*/ 963361 h 1384969"/>
                          <a:gd name="connsiteX43" fmla="*/ 555909 w 1936774"/>
                          <a:gd name="connsiteY43" fmla="*/ 968937 h 1384969"/>
                          <a:gd name="connsiteX44" fmla="*/ 611067 w 1936774"/>
                          <a:gd name="connsiteY44" fmla="*/ 947585 h 1384969"/>
                          <a:gd name="connsiteX45" fmla="*/ 659466 w 1936774"/>
                          <a:gd name="connsiteY45" fmla="*/ 937310 h 1384969"/>
                          <a:gd name="connsiteX46" fmla="*/ 669707 w 1936774"/>
                          <a:gd name="connsiteY46" fmla="*/ 936915 h 1384969"/>
                          <a:gd name="connsiteX47" fmla="*/ 693699 w 1936774"/>
                          <a:gd name="connsiteY47" fmla="*/ 929280 h 1384969"/>
                          <a:gd name="connsiteX48" fmla="*/ 724565 w 1936774"/>
                          <a:gd name="connsiteY48" fmla="*/ 926602 h 1384969"/>
                          <a:gd name="connsiteX49" fmla="*/ 753140 w 1936774"/>
                          <a:gd name="connsiteY49" fmla="*/ 902987 h 1384969"/>
                          <a:gd name="connsiteX50" fmla="*/ 822107 w 1936774"/>
                          <a:gd name="connsiteY50" fmla="*/ 895350 h 1384969"/>
                          <a:gd name="connsiteX51" fmla="*/ 869732 w 1936774"/>
                          <a:gd name="connsiteY51" fmla="*/ 866775 h 1384969"/>
                          <a:gd name="connsiteX52" fmla="*/ 1088965 w 1936774"/>
                          <a:gd name="connsiteY52" fmla="*/ 878112 h 1384969"/>
                          <a:gd name="connsiteX53" fmla="*/ 1126907 w 1936774"/>
                          <a:gd name="connsiteY53" fmla="*/ 990600 h 1384969"/>
                          <a:gd name="connsiteX54" fmla="*/ 1126907 w 1936774"/>
                          <a:gd name="connsiteY54" fmla="*/ 1021110 h 1384969"/>
                          <a:gd name="connsiteX55" fmla="*/ 1142147 w 1936774"/>
                          <a:gd name="connsiteY55" fmla="*/ 1057275 h 1384969"/>
                          <a:gd name="connsiteX56" fmla="*/ 1198166 w 1936774"/>
                          <a:gd name="connsiteY56" fmla="*/ 1348565 h 1384969"/>
                          <a:gd name="connsiteX57" fmla="*/ 1231682 w 1936774"/>
                          <a:gd name="connsiteY57" fmla="*/ 1019175 h 1384969"/>
                          <a:gd name="connsiteX58" fmla="*/ 1212632 w 1936774"/>
                          <a:gd name="connsiteY58" fmla="*/ 990600 h 1384969"/>
                          <a:gd name="connsiteX59" fmla="*/ 1231682 w 1936774"/>
                          <a:gd name="connsiteY59" fmla="*/ 1047750 h 1384969"/>
                          <a:gd name="connsiteX60" fmla="*/ 1285022 w 1936774"/>
                          <a:gd name="connsiteY60" fmla="*/ 1116473 h 1384969"/>
                          <a:gd name="connsiteX61" fmla="*/ 1353215 w 1936774"/>
                          <a:gd name="connsiteY61" fmla="*/ 1384966 h 1384969"/>
                          <a:gd name="connsiteX62" fmla="*/ 1338390 w 1936774"/>
                          <a:gd name="connsiteY62" fmla="*/ 1110089 h 1384969"/>
                          <a:gd name="connsiteX63" fmla="*/ 1338235 w 1936774"/>
                          <a:gd name="connsiteY63" fmla="*/ 981075 h 1384969"/>
                          <a:gd name="connsiteX64" fmla="*/ 1411725 w 1936774"/>
                          <a:gd name="connsiteY64" fmla="*/ 1034743 h 1384969"/>
                          <a:gd name="connsiteX65" fmla="*/ 1492207 w 1936774"/>
                          <a:gd name="connsiteY65" fmla="*/ 1018882 h 1384969"/>
                          <a:gd name="connsiteX66" fmla="*/ 1586279 w 1936774"/>
                          <a:gd name="connsiteY66" fmla="*/ 977473 h 1384969"/>
                          <a:gd name="connsiteX67" fmla="*/ 1591734 w 1936774"/>
                          <a:gd name="connsiteY67" fmla="*/ 990599 h 1384969"/>
                          <a:gd name="connsiteX68" fmla="*/ 1727841 w 1936774"/>
                          <a:gd name="connsiteY68" fmla="*/ 915501 h 1384969"/>
                          <a:gd name="connsiteX69" fmla="*/ 1797882 w 1936774"/>
                          <a:gd name="connsiteY69" fmla="*/ 840483 h 1384969"/>
                          <a:gd name="connsiteX70" fmla="*/ 1812707 w 1936774"/>
                          <a:gd name="connsiteY70" fmla="*/ 828675 h 1384969"/>
                          <a:gd name="connsiteX71" fmla="*/ 1850807 w 1936774"/>
                          <a:gd name="connsiteY71" fmla="*/ 771525 h 1384969"/>
                          <a:gd name="connsiteX72" fmla="*/ 1869857 w 1936774"/>
                          <a:gd name="connsiteY72" fmla="*/ 742950 h 1384969"/>
                          <a:gd name="connsiteX73" fmla="*/ 1879382 w 1936774"/>
                          <a:gd name="connsiteY73" fmla="*/ 704850 h 1384969"/>
                          <a:gd name="connsiteX74" fmla="*/ 1860332 w 1936774"/>
                          <a:gd name="connsiteY74" fmla="*/ 466725 h 1384969"/>
                          <a:gd name="connsiteX75" fmla="*/ 1850807 w 1936774"/>
                          <a:gd name="connsiteY75" fmla="*/ 438150 h 1384969"/>
                          <a:gd name="connsiteX76" fmla="*/ 1833662 w 1936774"/>
                          <a:gd name="connsiteY76" fmla="*/ 401947 h 1384969"/>
                          <a:gd name="connsiteX77" fmla="*/ 1812707 w 1936774"/>
                          <a:gd name="connsiteY77" fmla="*/ 371475 h 1384969"/>
                          <a:gd name="connsiteX78" fmla="*/ 1812707 w 1936774"/>
                          <a:gd name="connsiteY78" fmla="*/ 190500 h 1384969"/>
                          <a:gd name="connsiteX79" fmla="*/ 1831757 w 1936774"/>
                          <a:gd name="connsiteY79" fmla="*/ 161925 h 1384969"/>
                          <a:gd name="connsiteX80" fmla="*/ 1860332 w 1936774"/>
                          <a:gd name="connsiteY80" fmla="*/ 142875 h 1384969"/>
                          <a:gd name="connsiteX81" fmla="*/ 1898432 w 1936774"/>
                          <a:gd name="connsiteY81" fmla="*/ 114300 h 1384969"/>
                          <a:gd name="connsiteX82" fmla="*/ 1936532 w 1936774"/>
                          <a:gd name="connsiteY82" fmla="*/ 95250 h 1384969"/>
                          <a:gd name="connsiteX83" fmla="*/ 1888907 w 1936774"/>
                          <a:gd name="connsiteY83" fmla="*/ 51457 h 1384969"/>
                          <a:gd name="connsiteX0" fmla="*/ 1888907 w 1936774"/>
                          <a:gd name="connsiteY0" fmla="*/ 51457 h 1385322"/>
                          <a:gd name="connsiteX1" fmla="*/ 1898432 w 1936774"/>
                          <a:gd name="connsiteY1" fmla="*/ 57150 h 1385322"/>
                          <a:gd name="connsiteX2" fmla="*/ 1822232 w 1936774"/>
                          <a:gd name="connsiteY2" fmla="*/ 9562 h 1385322"/>
                          <a:gd name="connsiteX3" fmla="*/ 1755557 w 1936774"/>
                          <a:gd name="connsiteY3" fmla="*/ 0 h 1385322"/>
                          <a:gd name="connsiteX4" fmla="*/ 1707932 w 1936774"/>
                          <a:gd name="connsiteY4" fmla="*/ 9525 h 1385322"/>
                          <a:gd name="connsiteX5" fmla="*/ 1679357 w 1936774"/>
                          <a:gd name="connsiteY5" fmla="*/ 38100 h 1385322"/>
                          <a:gd name="connsiteX6" fmla="*/ 1648877 w 1936774"/>
                          <a:gd name="connsiteY6" fmla="*/ 74378 h 1385322"/>
                          <a:gd name="connsiteX7" fmla="*/ 1622207 w 1936774"/>
                          <a:gd name="connsiteY7" fmla="*/ 104775 h 1385322"/>
                          <a:gd name="connsiteX8" fmla="*/ 1612682 w 1936774"/>
                          <a:gd name="connsiteY8" fmla="*/ 142875 h 1385322"/>
                          <a:gd name="connsiteX9" fmla="*/ 1593632 w 1936774"/>
                          <a:gd name="connsiteY9" fmla="*/ 171450 h 1385322"/>
                          <a:gd name="connsiteX10" fmla="*/ 1565057 w 1936774"/>
                          <a:gd name="connsiteY10" fmla="*/ 219075 h 1385322"/>
                          <a:gd name="connsiteX11" fmla="*/ 1547912 w 1936774"/>
                          <a:gd name="connsiteY11" fmla="*/ 236265 h 1385322"/>
                          <a:gd name="connsiteX12" fmla="*/ 1517432 w 1936774"/>
                          <a:gd name="connsiteY12" fmla="*/ 276225 h 1385322"/>
                          <a:gd name="connsiteX13" fmla="*/ 1441232 w 1936774"/>
                          <a:gd name="connsiteY13" fmla="*/ 361950 h 1385322"/>
                          <a:gd name="connsiteX14" fmla="*/ 1412657 w 1936774"/>
                          <a:gd name="connsiteY14" fmla="*/ 371475 h 1385322"/>
                          <a:gd name="connsiteX15" fmla="*/ 1355507 w 1936774"/>
                          <a:gd name="connsiteY15" fmla="*/ 409575 h 1385322"/>
                          <a:gd name="connsiteX16" fmla="*/ 1326932 w 1936774"/>
                          <a:gd name="connsiteY16" fmla="*/ 428625 h 1385322"/>
                          <a:gd name="connsiteX17" fmla="*/ 1222157 w 1936774"/>
                          <a:gd name="connsiteY17" fmla="*/ 466725 h 1385322"/>
                          <a:gd name="connsiteX18" fmla="*/ 943916 w 1936774"/>
                          <a:gd name="connsiteY18" fmla="*/ 438303 h 1385322"/>
                          <a:gd name="connsiteX19" fmla="*/ 898291 w 1936774"/>
                          <a:gd name="connsiteY19" fmla="*/ 419323 h 1385322"/>
                          <a:gd name="connsiteX20" fmla="*/ 843014 w 1936774"/>
                          <a:gd name="connsiteY20" fmla="*/ 390680 h 1385322"/>
                          <a:gd name="connsiteX21" fmla="*/ 793532 w 1936774"/>
                          <a:gd name="connsiteY21" fmla="*/ 371475 h 1385322"/>
                          <a:gd name="connsiteX22" fmla="*/ 799184 w 1936774"/>
                          <a:gd name="connsiteY22" fmla="*/ 331562 h 1385322"/>
                          <a:gd name="connsiteX23" fmla="*/ 764957 w 1936774"/>
                          <a:gd name="connsiteY23" fmla="*/ 304800 h 1385322"/>
                          <a:gd name="connsiteX24" fmla="*/ 707807 w 1936774"/>
                          <a:gd name="connsiteY24" fmla="*/ 228600 h 1385322"/>
                          <a:gd name="connsiteX25" fmla="*/ 679232 w 1936774"/>
                          <a:gd name="connsiteY25" fmla="*/ 219075 h 1385322"/>
                          <a:gd name="connsiteX26" fmla="*/ 650657 w 1936774"/>
                          <a:gd name="connsiteY26" fmla="*/ 161925 h 1385322"/>
                          <a:gd name="connsiteX27" fmla="*/ 633465 w 1936774"/>
                          <a:gd name="connsiteY27" fmla="*/ 110828 h 1385322"/>
                          <a:gd name="connsiteX28" fmla="*/ 612289 w 1936774"/>
                          <a:gd name="connsiteY28" fmla="*/ 37132 h 1385322"/>
                          <a:gd name="connsiteX29" fmla="*/ 441107 w 1936774"/>
                          <a:gd name="connsiteY29" fmla="*/ 209550 h 1385322"/>
                          <a:gd name="connsiteX30" fmla="*/ 374432 w 1936774"/>
                          <a:gd name="connsiteY30" fmla="*/ 285750 h 1385322"/>
                          <a:gd name="connsiteX31" fmla="*/ 357287 w 1936774"/>
                          <a:gd name="connsiteY31" fmla="*/ 312428 h 1385322"/>
                          <a:gd name="connsiteX32" fmla="*/ 345857 w 1936774"/>
                          <a:gd name="connsiteY32" fmla="*/ 342900 h 1385322"/>
                          <a:gd name="connsiteX33" fmla="*/ 317282 w 1936774"/>
                          <a:gd name="connsiteY33" fmla="*/ 390525 h 1385322"/>
                          <a:gd name="connsiteX34" fmla="*/ 296327 w 1936774"/>
                          <a:gd name="connsiteY34" fmla="*/ 451545 h 1385322"/>
                          <a:gd name="connsiteX35" fmla="*/ 298232 w 1936774"/>
                          <a:gd name="connsiteY35" fmla="*/ 495300 h 1385322"/>
                          <a:gd name="connsiteX36" fmla="*/ 225406 w 1936774"/>
                          <a:gd name="connsiteY36" fmla="*/ 644629 h 1385322"/>
                          <a:gd name="connsiteX37" fmla="*/ 154518 w 1936774"/>
                          <a:gd name="connsiteY37" fmla="*/ 705949 h 1385322"/>
                          <a:gd name="connsiteX38" fmla="*/ 102168 w 1936774"/>
                          <a:gd name="connsiteY38" fmla="*/ 757199 h 1385322"/>
                          <a:gd name="connsiteX39" fmla="*/ 30727 w 1936774"/>
                          <a:gd name="connsiteY39" fmla="*/ 800745 h 1385322"/>
                          <a:gd name="connsiteX40" fmla="*/ 67197 w 1936774"/>
                          <a:gd name="connsiteY40" fmla="*/ 883625 h 1385322"/>
                          <a:gd name="connsiteX41" fmla="*/ 437297 w 1936774"/>
                          <a:gd name="connsiteY41" fmla="*/ 971550 h 1385322"/>
                          <a:gd name="connsiteX42" fmla="*/ 508717 w 1936774"/>
                          <a:gd name="connsiteY42" fmla="*/ 963361 h 1385322"/>
                          <a:gd name="connsiteX43" fmla="*/ 555909 w 1936774"/>
                          <a:gd name="connsiteY43" fmla="*/ 968937 h 1385322"/>
                          <a:gd name="connsiteX44" fmla="*/ 611067 w 1936774"/>
                          <a:gd name="connsiteY44" fmla="*/ 947585 h 1385322"/>
                          <a:gd name="connsiteX45" fmla="*/ 659466 w 1936774"/>
                          <a:gd name="connsiteY45" fmla="*/ 937310 h 1385322"/>
                          <a:gd name="connsiteX46" fmla="*/ 669707 w 1936774"/>
                          <a:gd name="connsiteY46" fmla="*/ 936915 h 1385322"/>
                          <a:gd name="connsiteX47" fmla="*/ 693699 w 1936774"/>
                          <a:gd name="connsiteY47" fmla="*/ 929280 h 1385322"/>
                          <a:gd name="connsiteX48" fmla="*/ 724565 w 1936774"/>
                          <a:gd name="connsiteY48" fmla="*/ 926602 h 1385322"/>
                          <a:gd name="connsiteX49" fmla="*/ 753140 w 1936774"/>
                          <a:gd name="connsiteY49" fmla="*/ 902987 h 1385322"/>
                          <a:gd name="connsiteX50" fmla="*/ 822107 w 1936774"/>
                          <a:gd name="connsiteY50" fmla="*/ 895350 h 1385322"/>
                          <a:gd name="connsiteX51" fmla="*/ 869732 w 1936774"/>
                          <a:gd name="connsiteY51" fmla="*/ 866775 h 1385322"/>
                          <a:gd name="connsiteX52" fmla="*/ 1088965 w 1936774"/>
                          <a:gd name="connsiteY52" fmla="*/ 878112 h 1385322"/>
                          <a:gd name="connsiteX53" fmla="*/ 1126907 w 1936774"/>
                          <a:gd name="connsiteY53" fmla="*/ 990600 h 1385322"/>
                          <a:gd name="connsiteX54" fmla="*/ 1126907 w 1936774"/>
                          <a:gd name="connsiteY54" fmla="*/ 1021110 h 1385322"/>
                          <a:gd name="connsiteX55" fmla="*/ 1142147 w 1936774"/>
                          <a:gd name="connsiteY55" fmla="*/ 1057275 h 1385322"/>
                          <a:gd name="connsiteX56" fmla="*/ 1198166 w 1936774"/>
                          <a:gd name="connsiteY56" fmla="*/ 1348565 h 1385322"/>
                          <a:gd name="connsiteX57" fmla="*/ 1231682 w 1936774"/>
                          <a:gd name="connsiteY57" fmla="*/ 1019175 h 1385322"/>
                          <a:gd name="connsiteX58" fmla="*/ 1212632 w 1936774"/>
                          <a:gd name="connsiteY58" fmla="*/ 990600 h 1385322"/>
                          <a:gd name="connsiteX59" fmla="*/ 1231682 w 1936774"/>
                          <a:gd name="connsiteY59" fmla="*/ 1047750 h 1385322"/>
                          <a:gd name="connsiteX60" fmla="*/ 1285022 w 1936774"/>
                          <a:gd name="connsiteY60" fmla="*/ 1173161 h 1385322"/>
                          <a:gd name="connsiteX61" fmla="*/ 1353215 w 1936774"/>
                          <a:gd name="connsiteY61" fmla="*/ 1384966 h 1385322"/>
                          <a:gd name="connsiteX62" fmla="*/ 1338390 w 1936774"/>
                          <a:gd name="connsiteY62" fmla="*/ 1110089 h 1385322"/>
                          <a:gd name="connsiteX63" fmla="*/ 1338235 w 1936774"/>
                          <a:gd name="connsiteY63" fmla="*/ 981075 h 1385322"/>
                          <a:gd name="connsiteX64" fmla="*/ 1411725 w 1936774"/>
                          <a:gd name="connsiteY64" fmla="*/ 1034743 h 1385322"/>
                          <a:gd name="connsiteX65" fmla="*/ 1492207 w 1936774"/>
                          <a:gd name="connsiteY65" fmla="*/ 1018882 h 1385322"/>
                          <a:gd name="connsiteX66" fmla="*/ 1586279 w 1936774"/>
                          <a:gd name="connsiteY66" fmla="*/ 977473 h 1385322"/>
                          <a:gd name="connsiteX67" fmla="*/ 1591734 w 1936774"/>
                          <a:gd name="connsiteY67" fmla="*/ 990599 h 1385322"/>
                          <a:gd name="connsiteX68" fmla="*/ 1727841 w 1936774"/>
                          <a:gd name="connsiteY68" fmla="*/ 915501 h 1385322"/>
                          <a:gd name="connsiteX69" fmla="*/ 1797882 w 1936774"/>
                          <a:gd name="connsiteY69" fmla="*/ 840483 h 1385322"/>
                          <a:gd name="connsiteX70" fmla="*/ 1812707 w 1936774"/>
                          <a:gd name="connsiteY70" fmla="*/ 828675 h 1385322"/>
                          <a:gd name="connsiteX71" fmla="*/ 1850807 w 1936774"/>
                          <a:gd name="connsiteY71" fmla="*/ 771525 h 1385322"/>
                          <a:gd name="connsiteX72" fmla="*/ 1869857 w 1936774"/>
                          <a:gd name="connsiteY72" fmla="*/ 742950 h 1385322"/>
                          <a:gd name="connsiteX73" fmla="*/ 1879382 w 1936774"/>
                          <a:gd name="connsiteY73" fmla="*/ 704850 h 1385322"/>
                          <a:gd name="connsiteX74" fmla="*/ 1860332 w 1936774"/>
                          <a:gd name="connsiteY74" fmla="*/ 466725 h 1385322"/>
                          <a:gd name="connsiteX75" fmla="*/ 1850807 w 1936774"/>
                          <a:gd name="connsiteY75" fmla="*/ 438150 h 1385322"/>
                          <a:gd name="connsiteX76" fmla="*/ 1833662 w 1936774"/>
                          <a:gd name="connsiteY76" fmla="*/ 401947 h 1385322"/>
                          <a:gd name="connsiteX77" fmla="*/ 1812707 w 1936774"/>
                          <a:gd name="connsiteY77" fmla="*/ 371475 h 1385322"/>
                          <a:gd name="connsiteX78" fmla="*/ 1812707 w 1936774"/>
                          <a:gd name="connsiteY78" fmla="*/ 190500 h 1385322"/>
                          <a:gd name="connsiteX79" fmla="*/ 1831757 w 1936774"/>
                          <a:gd name="connsiteY79" fmla="*/ 161925 h 1385322"/>
                          <a:gd name="connsiteX80" fmla="*/ 1860332 w 1936774"/>
                          <a:gd name="connsiteY80" fmla="*/ 142875 h 1385322"/>
                          <a:gd name="connsiteX81" fmla="*/ 1898432 w 1936774"/>
                          <a:gd name="connsiteY81" fmla="*/ 114300 h 1385322"/>
                          <a:gd name="connsiteX82" fmla="*/ 1936532 w 1936774"/>
                          <a:gd name="connsiteY82" fmla="*/ 95250 h 1385322"/>
                          <a:gd name="connsiteX83" fmla="*/ 1888907 w 1936774"/>
                          <a:gd name="connsiteY83" fmla="*/ 51457 h 1385322"/>
                          <a:gd name="connsiteX0" fmla="*/ 1888907 w 1936774"/>
                          <a:gd name="connsiteY0" fmla="*/ 51457 h 1385322"/>
                          <a:gd name="connsiteX1" fmla="*/ 1898432 w 1936774"/>
                          <a:gd name="connsiteY1" fmla="*/ 57150 h 1385322"/>
                          <a:gd name="connsiteX2" fmla="*/ 1822232 w 1936774"/>
                          <a:gd name="connsiteY2" fmla="*/ 9562 h 1385322"/>
                          <a:gd name="connsiteX3" fmla="*/ 1755557 w 1936774"/>
                          <a:gd name="connsiteY3" fmla="*/ 0 h 1385322"/>
                          <a:gd name="connsiteX4" fmla="*/ 1707932 w 1936774"/>
                          <a:gd name="connsiteY4" fmla="*/ 9525 h 1385322"/>
                          <a:gd name="connsiteX5" fmla="*/ 1679357 w 1936774"/>
                          <a:gd name="connsiteY5" fmla="*/ 38100 h 1385322"/>
                          <a:gd name="connsiteX6" fmla="*/ 1648877 w 1936774"/>
                          <a:gd name="connsiteY6" fmla="*/ 74378 h 1385322"/>
                          <a:gd name="connsiteX7" fmla="*/ 1622207 w 1936774"/>
                          <a:gd name="connsiteY7" fmla="*/ 104775 h 1385322"/>
                          <a:gd name="connsiteX8" fmla="*/ 1612682 w 1936774"/>
                          <a:gd name="connsiteY8" fmla="*/ 142875 h 1385322"/>
                          <a:gd name="connsiteX9" fmla="*/ 1593632 w 1936774"/>
                          <a:gd name="connsiteY9" fmla="*/ 171450 h 1385322"/>
                          <a:gd name="connsiteX10" fmla="*/ 1565057 w 1936774"/>
                          <a:gd name="connsiteY10" fmla="*/ 219075 h 1385322"/>
                          <a:gd name="connsiteX11" fmla="*/ 1547912 w 1936774"/>
                          <a:gd name="connsiteY11" fmla="*/ 236265 h 1385322"/>
                          <a:gd name="connsiteX12" fmla="*/ 1517432 w 1936774"/>
                          <a:gd name="connsiteY12" fmla="*/ 276225 h 1385322"/>
                          <a:gd name="connsiteX13" fmla="*/ 1441232 w 1936774"/>
                          <a:gd name="connsiteY13" fmla="*/ 361950 h 1385322"/>
                          <a:gd name="connsiteX14" fmla="*/ 1412657 w 1936774"/>
                          <a:gd name="connsiteY14" fmla="*/ 371475 h 1385322"/>
                          <a:gd name="connsiteX15" fmla="*/ 1355507 w 1936774"/>
                          <a:gd name="connsiteY15" fmla="*/ 409575 h 1385322"/>
                          <a:gd name="connsiteX16" fmla="*/ 1326932 w 1936774"/>
                          <a:gd name="connsiteY16" fmla="*/ 428625 h 1385322"/>
                          <a:gd name="connsiteX17" fmla="*/ 1222157 w 1936774"/>
                          <a:gd name="connsiteY17" fmla="*/ 466725 h 1385322"/>
                          <a:gd name="connsiteX18" fmla="*/ 943916 w 1936774"/>
                          <a:gd name="connsiteY18" fmla="*/ 438303 h 1385322"/>
                          <a:gd name="connsiteX19" fmla="*/ 898291 w 1936774"/>
                          <a:gd name="connsiteY19" fmla="*/ 419323 h 1385322"/>
                          <a:gd name="connsiteX20" fmla="*/ 843014 w 1936774"/>
                          <a:gd name="connsiteY20" fmla="*/ 390680 h 1385322"/>
                          <a:gd name="connsiteX21" fmla="*/ 793532 w 1936774"/>
                          <a:gd name="connsiteY21" fmla="*/ 371475 h 1385322"/>
                          <a:gd name="connsiteX22" fmla="*/ 799184 w 1936774"/>
                          <a:gd name="connsiteY22" fmla="*/ 331562 h 1385322"/>
                          <a:gd name="connsiteX23" fmla="*/ 764957 w 1936774"/>
                          <a:gd name="connsiteY23" fmla="*/ 304800 h 1385322"/>
                          <a:gd name="connsiteX24" fmla="*/ 707807 w 1936774"/>
                          <a:gd name="connsiteY24" fmla="*/ 228600 h 1385322"/>
                          <a:gd name="connsiteX25" fmla="*/ 679232 w 1936774"/>
                          <a:gd name="connsiteY25" fmla="*/ 219075 h 1385322"/>
                          <a:gd name="connsiteX26" fmla="*/ 650657 w 1936774"/>
                          <a:gd name="connsiteY26" fmla="*/ 161925 h 1385322"/>
                          <a:gd name="connsiteX27" fmla="*/ 633465 w 1936774"/>
                          <a:gd name="connsiteY27" fmla="*/ 110828 h 1385322"/>
                          <a:gd name="connsiteX28" fmla="*/ 612289 w 1936774"/>
                          <a:gd name="connsiteY28" fmla="*/ 37132 h 1385322"/>
                          <a:gd name="connsiteX29" fmla="*/ 441107 w 1936774"/>
                          <a:gd name="connsiteY29" fmla="*/ 209550 h 1385322"/>
                          <a:gd name="connsiteX30" fmla="*/ 374432 w 1936774"/>
                          <a:gd name="connsiteY30" fmla="*/ 285750 h 1385322"/>
                          <a:gd name="connsiteX31" fmla="*/ 357287 w 1936774"/>
                          <a:gd name="connsiteY31" fmla="*/ 312428 h 1385322"/>
                          <a:gd name="connsiteX32" fmla="*/ 345857 w 1936774"/>
                          <a:gd name="connsiteY32" fmla="*/ 342900 h 1385322"/>
                          <a:gd name="connsiteX33" fmla="*/ 317282 w 1936774"/>
                          <a:gd name="connsiteY33" fmla="*/ 390525 h 1385322"/>
                          <a:gd name="connsiteX34" fmla="*/ 296327 w 1936774"/>
                          <a:gd name="connsiteY34" fmla="*/ 451545 h 1385322"/>
                          <a:gd name="connsiteX35" fmla="*/ 298232 w 1936774"/>
                          <a:gd name="connsiteY35" fmla="*/ 495300 h 1385322"/>
                          <a:gd name="connsiteX36" fmla="*/ 225406 w 1936774"/>
                          <a:gd name="connsiteY36" fmla="*/ 644629 h 1385322"/>
                          <a:gd name="connsiteX37" fmla="*/ 154518 w 1936774"/>
                          <a:gd name="connsiteY37" fmla="*/ 705949 h 1385322"/>
                          <a:gd name="connsiteX38" fmla="*/ 102168 w 1936774"/>
                          <a:gd name="connsiteY38" fmla="*/ 757199 h 1385322"/>
                          <a:gd name="connsiteX39" fmla="*/ 30727 w 1936774"/>
                          <a:gd name="connsiteY39" fmla="*/ 800745 h 1385322"/>
                          <a:gd name="connsiteX40" fmla="*/ 67197 w 1936774"/>
                          <a:gd name="connsiteY40" fmla="*/ 883625 h 1385322"/>
                          <a:gd name="connsiteX41" fmla="*/ 437297 w 1936774"/>
                          <a:gd name="connsiteY41" fmla="*/ 971550 h 1385322"/>
                          <a:gd name="connsiteX42" fmla="*/ 508717 w 1936774"/>
                          <a:gd name="connsiteY42" fmla="*/ 963361 h 1385322"/>
                          <a:gd name="connsiteX43" fmla="*/ 555909 w 1936774"/>
                          <a:gd name="connsiteY43" fmla="*/ 968937 h 1385322"/>
                          <a:gd name="connsiteX44" fmla="*/ 611067 w 1936774"/>
                          <a:gd name="connsiteY44" fmla="*/ 947585 h 1385322"/>
                          <a:gd name="connsiteX45" fmla="*/ 659466 w 1936774"/>
                          <a:gd name="connsiteY45" fmla="*/ 937310 h 1385322"/>
                          <a:gd name="connsiteX46" fmla="*/ 669707 w 1936774"/>
                          <a:gd name="connsiteY46" fmla="*/ 936915 h 1385322"/>
                          <a:gd name="connsiteX47" fmla="*/ 693699 w 1936774"/>
                          <a:gd name="connsiteY47" fmla="*/ 929280 h 1385322"/>
                          <a:gd name="connsiteX48" fmla="*/ 724565 w 1936774"/>
                          <a:gd name="connsiteY48" fmla="*/ 926602 h 1385322"/>
                          <a:gd name="connsiteX49" fmla="*/ 753140 w 1936774"/>
                          <a:gd name="connsiteY49" fmla="*/ 902987 h 1385322"/>
                          <a:gd name="connsiteX50" fmla="*/ 822107 w 1936774"/>
                          <a:gd name="connsiteY50" fmla="*/ 895350 h 1385322"/>
                          <a:gd name="connsiteX51" fmla="*/ 869732 w 1936774"/>
                          <a:gd name="connsiteY51" fmla="*/ 866775 h 1385322"/>
                          <a:gd name="connsiteX52" fmla="*/ 1058612 w 1936774"/>
                          <a:gd name="connsiteY52" fmla="*/ 904567 h 1385322"/>
                          <a:gd name="connsiteX53" fmla="*/ 1126907 w 1936774"/>
                          <a:gd name="connsiteY53" fmla="*/ 990600 h 1385322"/>
                          <a:gd name="connsiteX54" fmla="*/ 1126907 w 1936774"/>
                          <a:gd name="connsiteY54" fmla="*/ 1021110 h 1385322"/>
                          <a:gd name="connsiteX55" fmla="*/ 1142147 w 1936774"/>
                          <a:gd name="connsiteY55" fmla="*/ 1057275 h 1385322"/>
                          <a:gd name="connsiteX56" fmla="*/ 1198166 w 1936774"/>
                          <a:gd name="connsiteY56" fmla="*/ 1348565 h 1385322"/>
                          <a:gd name="connsiteX57" fmla="*/ 1231682 w 1936774"/>
                          <a:gd name="connsiteY57" fmla="*/ 1019175 h 1385322"/>
                          <a:gd name="connsiteX58" fmla="*/ 1212632 w 1936774"/>
                          <a:gd name="connsiteY58" fmla="*/ 990600 h 1385322"/>
                          <a:gd name="connsiteX59" fmla="*/ 1231682 w 1936774"/>
                          <a:gd name="connsiteY59" fmla="*/ 1047750 h 1385322"/>
                          <a:gd name="connsiteX60" fmla="*/ 1285022 w 1936774"/>
                          <a:gd name="connsiteY60" fmla="*/ 1173161 h 1385322"/>
                          <a:gd name="connsiteX61" fmla="*/ 1353215 w 1936774"/>
                          <a:gd name="connsiteY61" fmla="*/ 1384966 h 1385322"/>
                          <a:gd name="connsiteX62" fmla="*/ 1338390 w 1936774"/>
                          <a:gd name="connsiteY62" fmla="*/ 1110089 h 1385322"/>
                          <a:gd name="connsiteX63" fmla="*/ 1338235 w 1936774"/>
                          <a:gd name="connsiteY63" fmla="*/ 981075 h 1385322"/>
                          <a:gd name="connsiteX64" fmla="*/ 1411725 w 1936774"/>
                          <a:gd name="connsiteY64" fmla="*/ 1034743 h 1385322"/>
                          <a:gd name="connsiteX65" fmla="*/ 1492207 w 1936774"/>
                          <a:gd name="connsiteY65" fmla="*/ 1018882 h 1385322"/>
                          <a:gd name="connsiteX66" fmla="*/ 1586279 w 1936774"/>
                          <a:gd name="connsiteY66" fmla="*/ 977473 h 1385322"/>
                          <a:gd name="connsiteX67" fmla="*/ 1591734 w 1936774"/>
                          <a:gd name="connsiteY67" fmla="*/ 990599 h 1385322"/>
                          <a:gd name="connsiteX68" fmla="*/ 1727841 w 1936774"/>
                          <a:gd name="connsiteY68" fmla="*/ 915501 h 1385322"/>
                          <a:gd name="connsiteX69" fmla="*/ 1797882 w 1936774"/>
                          <a:gd name="connsiteY69" fmla="*/ 840483 h 1385322"/>
                          <a:gd name="connsiteX70" fmla="*/ 1812707 w 1936774"/>
                          <a:gd name="connsiteY70" fmla="*/ 828675 h 1385322"/>
                          <a:gd name="connsiteX71" fmla="*/ 1850807 w 1936774"/>
                          <a:gd name="connsiteY71" fmla="*/ 771525 h 1385322"/>
                          <a:gd name="connsiteX72" fmla="*/ 1869857 w 1936774"/>
                          <a:gd name="connsiteY72" fmla="*/ 742950 h 1385322"/>
                          <a:gd name="connsiteX73" fmla="*/ 1879382 w 1936774"/>
                          <a:gd name="connsiteY73" fmla="*/ 704850 h 1385322"/>
                          <a:gd name="connsiteX74" fmla="*/ 1860332 w 1936774"/>
                          <a:gd name="connsiteY74" fmla="*/ 466725 h 1385322"/>
                          <a:gd name="connsiteX75" fmla="*/ 1850807 w 1936774"/>
                          <a:gd name="connsiteY75" fmla="*/ 438150 h 1385322"/>
                          <a:gd name="connsiteX76" fmla="*/ 1833662 w 1936774"/>
                          <a:gd name="connsiteY76" fmla="*/ 401947 h 1385322"/>
                          <a:gd name="connsiteX77" fmla="*/ 1812707 w 1936774"/>
                          <a:gd name="connsiteY77" fmla="*/ 371475 h 1385322"/>
                          <a:gd name="connsiteX78" fmla="*/ 1812707 w 1936774"/>
                          <a:gd name="connsiteY78" fmla="*/ 190500 h 1385322"/>
                          <a:gd name="connsiteX79" fmla="*/ 1831757 w 1936774"/>
                          <a:gd name="connsiteY79" fmla="*/ 161925 h 1385322"/>
                          <a:gd name="connsiteX80" fmla="*/ 1860332 w 1936774"/>
                          <a:gd name="connsiteY80" fmla="*/ 142875 h 1385322"/>
                          <a:gd name="connsiteX81" fmla="*/ 1898432 w 1936774"/>
                          <a:gd name="connsiteY81" fmla="*/ 114300 h 1385322"/>
                          <a:gd name="connsiteX82" fmla="*/ 1936532 w 1936774"/>
                          <a:gd name="connsiteY82" fmla="*/ 95250 h 1385322"/>
                          <a:gd name="connsiteX83" fmla="*/ 1888907 w 1936774"/>
                          <a:gd name="connsiteY83" fmla="*/ 51457 h 1385322"/>
                          <a:gd name="connsiteX0" fmla="*/ 1888907 w 1936774"/>
                          <a:gd name="connsiteY0" fmla="*/ 51457 h 1385322"/>
                          <a:gd name="connsiteX1" fmla="*/ 1898432 w 1936774"/>
                          <a:gd name="connsiteY1" fmla="*/ 57150 h 1385322"/>
                          <a:gd name="connsiteX2" fmla="*/ 1822232 w 1936774"/>
                          <a:gd name="connsiteY2" fmla="*/ 9562 h 1385322"/>
                          <a:gd name="connsiteX3" fmla="*/ 1755557 w 1936774"/>
                          <a:gd name="connsiteY3" fmla="*/ 0 h 1385322"/>
                          <a:gd name="connsiteX4" fmla="*/ 1707932 w 1936774"/>
                          <a:gd name="connsiteY4" fmla="*/ 9525 h 1385322"/>
                          <a:gd name="connsiteX5" fmla="*/ 1679357 w 1936774"/>
                          <a:gd name="connsiteY5" fmla="*/ 38100 h 1385322"/>
                          <a:gd name="connsiteX6" fmla="*/ 1648877 w 1936774"/>
                          <a:gd name="connsiteY6" fmla="*/ 74378 h 1385322"/>
                          <a:gd name="connsiteX7" fmla="*/ 1622207 w 1936774"/>
                          <a:gd name="connsiteY7" fmla="*/ 104775 h 1385322"/>
                          <a:gd name="connsiteX8" fmla="*/ 1612682 w 1936774"/>
                          <a:gd name="connsiteY8" fmla="*/ 142875 h 1385322"/>
                          <a:gd name="connsiteX9" fmla="*/ 1593632 w 1936774"/>
                          <a:gd name="connsiteY9" fmla="*/ 171450 h 1385322"/>
                          <a:gd name="connsiteX10" fmla="*/ 1565057 w 1936774"/>
                          <a:gd name="connsiteY10" fmla="*/ 219075 h 1385322"/>
                          <a:gd name="connsiteX11" fmla="*/ 1547912 w 1936774"/>
                          <a:gd name="connsiteY11" fmla="*/ 236265 h 1385322"/>
                          <a:gd name="connsiteX12" fmla="*/ 1517432 w 1936774"/>
                          <a:gd name="connsiteY12" fmla="*/ 276225 h 1385322"/>
                          <a:gd name="connsiteX13" fmla="*/ 1441232 w 1936774"/>
                          <a:gd name="connsiteY13" fmla="*/ 361950 h 1385322"/>
                          <a:gd name="connsiteX14" fmla="*/ 1412657 w 1936774"/>
                          <a:gd name="connsiteY14" fmla="*/ 371475 h 1385322"/>
                          <a:gd name="connsiteX15" fmla="*/ 1355507 w 1936774"/>
                          <a:gd name="connsiteY15" fmla="*/ 409575 h 1385322"/>
                          <a:gd name="connsiteX16" fmla="*/ 1326932 w 1936774"/>
                          <a:gd name="connsiteY16" fmla="*/ 428625 h 1385322"/>
                          <a:gd name="connsiteX17" fmla="*/ 1222157 w 1936774"/>
                          <a:gd name="connsiteY17" fmla="*/ 466725 h 1385322"/>
                          <a:gd name="connsiteX18" fmla="*/ 943916 w 1936774"/>
                          <a:gd name="connsiteY18" fmla="*/ 438303 h 1385322"/>
                          <a:gd name="connsiteX19" fmla="*/ 898291 w 1936774"/>
                          <a:gd name="connsiteY19" fmla="*/ 419323 h 1385322"/>
                          <a:gd name="connsiteX20" fmla="*/ 843014 w 1936774"/>
                          <a:gd name="connsiteY20" fmla="*/ 390680 h 1385322"/>
                          <a:gd name="connsiteX21" fmla="*/ 793532 w 1936774"/>
                          <a:gd name="connsiteY21" fmla="*/ 371475 h 1385322"/>
                          <a:gd name="connsiteX22" fmla="*/ 799184 w 1936774"/>
                          <a:gd name="connsiteY22" fmla="*/ 331562 h 1385322"/>
                          <a:gd name="connsiteX23" fmla="*/ 764957 w 1936774"/>
                          <a:gd name="connsiteY23" fmla="*/ 304800 h 1385322"/>
                          <a:gd name="connsiteX24" fmla="*/ 707807 w 1936774"/>
                          <a:gd name="connsiteY24" fmla="*/ 228600 h 1385322"/>
                          <a:gd name="connsiteX25" fmla="*/ 679232 w 1936774"/>
                          <a:gd name="connsiteY25" fmla="*/ 219075 h 1385322"/>
                          <a:gd name="connsiteX26" fmla="*/ 650657 w 1936774"/>
                          <a:gd name="connsiteY26" fmla="*/ 161925 h 1385322"/>
                          <a:gd name="connsiteX27" fmla="*/ 633465 w 1936774"/>
                          <a:gd name="connsiteY27" fmla="*/ 110828 h 1385322"/>
                          <a:gd name="connsiteX28" fmla="*/ 612289 w 1936774"/>
                          <a:gd name="connsiteY28" fmla="*/ 37132 h 1385322"/>
                          <a:gd name="connsiteX29" fmla="*/ 441107 w 1936774"/>
                          <a:gd name="connsiteY29" fmla="*/ 209550 h 1385322"/>
                          <a:gd name="connsiteX30" fmla="*/ 374432 w 1936774"/>
                          <a:gd name="connsiteY30" fmla="*/ 285750 h 1385322"/>
                          <a:gd name="connsiteX31" fmla="*/ 357287 w 1936774"/>
                          <a:gd name="connsiteY31" fmla="*/ 312428 h 1385322"/>
                          <a:gd name="connsiteX32" fmla="*/ 345857 w 1936774"/>
                          <a:gd name="connsiteY32" fmla="*/ 342900 h 1385322"/>
                          <a:gd name="connsiteX33" fmla="*/ 317282 w 1936774"/>
                          <a:gd name="connsiteY33" fmla="*/ 390525 h 1385322"/>
                          <a:gd name="connsiteX34" fmla="*/ 296327 w 1936774"/>
                          <a:gd name="connsiteY34" fmla="*/ 451545 h 1385322"/>
                          <a:gd name="connsiteX35" fmla="*/ 298232 w 1936774"/>
                          <a:gd name="connsiteY35" fmla="*/ 495300 h 1385322"/>
                          <a:gd name="connsiteX36" fmla="*/ 225406 w 1936774"/>
                          <a:gd name="connsiteY36" fmla="*/ 644629 h 1385322"/>
                          <a:gd name="connsiteX37" fmla="*/ 154518 w 1936774"/>
                          <a:gd name="connsiteY37" fmla="*/ 705949 h 1385322"/>
                          <a:gd name="connsiteX38" fmla="*/ 102168 w 1936774"/>
                          <a:gd name="connsiteY38" fmla="*/ 757199 h 1385322"/>
                          <a:gd name="connsiteX39" fmla="*/ 30727 w 1936774"/>
                          <a:gd name="connsiteY39" fmla="*/ 800745 h 1385322"/>
                          <a:gd name="connsiteX40" fmla="*/ 67197 w 1936774"/>
                          <a:gd name="connsiteY40" fmla="*/ 883625 h 1385322"/>
                          <a:gd name="connsiteX41" fmla="*/ 437297 w 1936774"/>
                          <a:gd name="connsiteY41" fmla="*/ 971550 h 1385322"/>
                          <a:gd name="connsiteX42" fmla="*/ 508717 w 1936774"/>
                          <a:gd name="connsiteY42" fmla="*/ 963361 h 1385322"/>
                          <a:gd name="connsiteX43" fmla="*/ 555909 w 1936774"/>
                          <a:gd name="connsiteY43" fmla="*/ 968937 h 1385322"/>
                          <a:gd name="connsiteX44" fmla="*/ 611067 w 1936774"/>
                          <a:gd name="connsiteY44" fmla="*/ 947585 h 1385322"/>
                          <a:gd name="connsiteX45" fmla="*/ 659466 w 1936774"/>
                          <a:gd name="connsiteY45" fmla="*/ 937310 h 1385322"/>
                          <a:gd name="connsiteX46" fmla="*/ 669707 w 1936774"/>
                          <a:gd name="connsiteY46" fmla="*/ 936915 h 1385322"/>
                          <a:gd name="connsiteX47" fmla="*/ 693699 w 1936774"/>
                          <a:gd name="connsiteY47" fmla="*/ 929280 h 1385322"/>
                          <a:gd name="connsiteX48" fmla="*/ 724565 w 1936774"/>
                          <a:gd name="connsiteY48" fmla="*/ 926602 h 1385322"/>
                          <a:gd name="connsiteX49" fmla="*/ 772111 w 1936774"/>
                          <a:gd name="connsiteY49" fmla="*/ 918103 h 1385322"/>
                          <a:gd name="connsiteX50" fmla="*/ 822107 w 1936774"/>
                          <a:gd name="connsiteY50" fmla="*/ 895350 h 1385322"/>
                          <a:gd name="connsiteX51" fmla="*/ 869732 w 1936774"/>
                          <a:gd name="connsiteY51" fmla="*/ 866775 h 1385322"/>
                          <a:gd name="connsiteX52" fmla="*/ 1058612 w 1936774"/>
                          <a:gd name="connsiteY52" fmla="*/ 904567 h 1385322"/>
                          <a:gd name="connsiteX53" fmla="*/ 1126907 w 1936774"/>
                          <a:gd name="connsiteY53" fmla="*/ 990600 h 1385322"/>
                          <a:gd name="connsiteX54" fmla="*/ 1126907 w 1936774"/>
                          <a:gd name="connsiteY54" fmla="*/ 1021110 h 1385322"/>
                          <a:gd name="connsiteX55" fmla="*/ 1142147 w 1936774"/>
                          <a:gd name="connsiteY55" fmla="*/ 1057275 h 1385322"/>
                          <a:gd name="connsiteX56" fmla="*/ 1198166 w 1936774"/>
                          <a:gd name="connsiteY56" fmla="*/ 1348565 h 1385322"/>
                          <a:gd name="connsiteX57" fmla="*/ 1231682 w 1936774"/>
                          <a:gd name="connsiteY57" fmla="*/ 1019175 h 1385322"/>
                          <a:gd name="connsiteX58" fmla="*/ 1212632 w 1936774"/>
                          <a:gd name="connsiteY58" fmla="*/ 990600 h 1385322"/>
                          <a:gd name="connsiteX59" fmla="*/ 1231682 w 1936774"/>
                          <a:gd name="connsiteY59" fmla="*/ 1047750 h 1385322"/>
                          <a:gd name="connsiteX60" fmla="*/ 1285022 w 1936774"/>
                          <a:gd name="connsiteY60" fmla="*/ 1173161 h 1385322"/>
                          <a:gd name="connsiteX61" fmla="*/ 1353215 w 1936774"/>
                          <a:gd name="connsiteY61" fmla="*/ 1384966 h 1385322"/>
                          <a:gd name="connsiteX62" fmla="*/ 1338390 w 1936774"/>
                          <a:gd name="connsiteY62" fmla="*/ 1110089 h 1385322"/>
                          <a:gd name="connsiteX63" fmla="*/ 1338235 w 1936774"/>
                          <a:gd name="connsiteY63" fmla="*/ 981075 h 1385322"/>
                          <a:gd name="connsiteX64" fmla="*/ 1411725 w 1936774"/>
                          <a:gd name="connsiteY64" fmla="*/ 1034743 h 1385322"/>
                          <a:gd name="connsiteX65" fmla="*/ 1492207 w 1936774"/>
                          <a:gd name="connsiteY65" fmla="*/ 1018882 h 1385322"/>
                          <a:gd name="connsiteX66" fmla="*/ 1586279 w 1936774"/>
                          <a:gd name="connsiteY66" fmla="*/ 977473 h 1385322"/>
                          <a:gd name="connsiteX67" fmla="*/ 1591734 w 1936774"/>
                          <a:gd name="connsiteY67" fmla="*/ 990599 h 1385322"/>
                          <a:gd name="connsiteX68" fmla="*/ 1727841 w 1936774"/>
                          <a:gd name="connsiteY68" fmla="*/ 915501 h 1385322"/>
                          <a:gd name="connsiteX69" fmla="*/ 1797882 w 1936774"/>
                          <a:gd name="connsiteY69" fmla="*/ 840483 h 1385322"/>
                          <a:gd name="connsiteX70" fmla="*/ 1812707 w 1936774"/>
                          <a:gd name="connsiteY70" fmla="*/ 828675 h 1385322"/>
                          <a:gd name="connsiteX71" fmla="*/ 1850807 w 1936774"/>
                          <a:gd name="connsiteY71" fmla="*/ 771525 h 1385322"/>
                          <a:gd name="connsiteX72" fmla="*/ 1869857 w 1936774"/>
                          <a:gd name="connsiteY72" fmla="*/ 742950 h 1385322"/>
                          <a:gd name="connsiteX73" fmla="*/ 1879382 w 1936774"/>
                          <a:gd name="connsiteY73" fmla="*/ 704850 h 1385322"/>
                          <a:gd name="connsiteX74" fmla="*/ 1860332 w 1936774"/>
                          <a:gd name="connsiteY74" fmla="*/ 466725 h 1385322"/>
                          <a:gd name="connsiteX75" fmla="*/ 1850807 w 1936774"/>
                          <a:gd name="connsiteY75" fmla="*/ 438150 h 1385322"/>
                          <a:gd name="connsiteX76" fmla="*/ 1833662 w 1936774"/>
                          <a:gd name="connsiteY76" fmla="*/ 401947 h 1385322"/>
                          <a:gd name="connsiteX77" fmla="*/ 1812707 w 1936774"/>
                          <a:gd name="connsiteY77" fmla="*/ 371475 h 1385322"/>
                          <a:gd name="connsiteX78" fmla="*/ 1812707 w 1936774"/>
                          <a:gd name="connsiteY78" fmla="*/ 190500 h 1385322"/>
                          <a:gd name="connsiteX79" fmla="*/ 1831757 w 1936774"/>
                          <a:gd name="connsiteY79" fmla="*/ 161925 h 1385322"/>
                          <a:gd name="connsiteX80" fmla="*/ 1860332 w 1936774"/>
                          <a:gd name="connsiteY80" fmla="*/ 142875 h 1385322"/>
                          <a:gd name="connsiteX81" fmla="*/ 1898432 w 1936774"/>
                          <a:gd name="connsiteY81" fmla="*/ 114300 h 1385322"/>
                          <a:gd name="connsiteX82" fmla="*/ 1936532 w 1936774"/>
                          <a:gd name="connsiteY82" fmla="*/ 95250 h 1385322"/>
                          <a:gd name="connsiteX83" fmla="*/ 1888907 w 1936774"/>
                          <a:gd name="connsiteY83" fmla="*/ 51457 h 1385322"/>
                          <a:gd name="connsiteX0" fmla="*/ 1888907 w 1936774"/>
                          <a:gd name="connsiteY0" fmla="*/ 51457 h 1385322"/>
                          <a:gd name="connsiteX1" fmla="*/ 1898432 w 1936774"/>
                          <a:gd name="connsiteY1" fmla="*/ 57150 h 1385322"/>
                          <a:gd name="connsiteX2" fmla="*/ 1822232 w 1936774"/>
                          <a:gd name="connsiteY2" fmla="*/ 9562 h 1385322"/>
                          <a:gd name="connsiteX3" fmla="*/ 1755557 w 1936774"/>
                          <a:gd name="connsiteY3" fmla="*/ 0 h 1385322"/>
                          <a:gd name="connsiteX4" fmla="*/ 1707932 w 1936774"/>
                          <a:gd name="connsiteY4" fmla="*/ 9525 h 1385322"/>
                          <a:gd name="connsiteX5" fmla="*/ 1679357 w 1936774"/>
                          <a:gd name="connsiteY5" fmla="*/ 38100 h 1385322"/>
                          <a:gd name="connsiteX6" fmla="*/ 1648877 w 1936774"/>
                          <a:gd name="connsiteY6" fmla="*/ 74378 h 1385322"/>
                          <a:gd name="connsiteX7" fmla="*/ 1622207 w 1936774"/>
                          <a:gd name="connsiteY7" fmla="*/ 104775 h 1385322"/>
                          <a:gd name="connsiteX8" fmla="*/ 1612682 w 1936774"/>
                          <a:gd name="connsiteY8" fmla="*/ 142875 h 1385322"/>
                          <a:gd name="connsiteX9" fmla="*/ 1593632 w 1936774"/>
                          <a:gd name="connsiteY9" fmla="*/ 171450 h 1385322"/>
                          <a:gd name="connsiteX10" fmla="*/ 1565057 w 1936774"/>
                          <a:gd name="connsiteY10" fmla="*/ 219075 h 1385322"/>
                          <a:gd name="connsiteX11" fmla="*/ 1547912 w 1936774"/>
                          <a:gd name="connsiteY11" fmla="*/ 236265 h 1385322"/>
                          <a:gd name="connsiteX12" fmla="*/ 1517432 w 1936774"/>
                          <a:gd name="connsiteY12" fmla="*/ 276225 h 1385322"/>
                          <a:gd name="connsiteX13" fmla="*/ 1441232 w 1936774"/>
                          <a:gd name="connsiteY13" fmla="*/ 361950 h 1385322"/>
                          <a:gd name="connsiteX14" fmla="*/ 1412657 w 1936774"/>
                          <a:gd name="connsiteY14" fmla="*/ 371475 h 1385322"/>
                          <a:gd name="connsiteX15" fmla="*/ 1355507 w 1936774"/>
                          <a:gd name="connsiteY15" fmla="*/ 409575 h 1385322"/>
                          <a:gd name="connsiteX16" fmla="*/ 1326932 w 1936774"/>
                          <a:gd name="connsiteY16" fmla="*/ 428625 h 1385322"/>
                          <a:gd name="connsiteX17" fmla="*/ 1222157 w 1936774"/>
                          <a:gd name="connsiteY17" fmla="*/ 466725 h 1385322"/>
                          <a:gd name="connsiteX18" fmla="*/ 943916 w 1936774"/>
                          <a:gd name="connsiteY18" fmla="*/ 438303 h 1385322"/>
                          <a:gd name="connsiteX19" fmla="*/ 898291 w 1936774"/>
                          <a:gd name="connsiteY19" fmla="*/ 419323 h 1385322"/>
                          <a:gd name="connsiteX20" fmla="*/ 843014 w 1936774"/>
                          <a:gd name="connsiteY20" fmla="*/ 390680 h 1385322"/>
                          <a:gd name="connsiteX21" fmla="*/ 793532 w 1936774"/>
                          <a:gd name="connsiteY21" fmla="*/ 371475 h 1385322"/>
                          <a:gd name="connsiteX22" fmla="*/ 799184 w 1936774"/>
                          <a:gd name="connsiteY22" fmla="*/ 331562 h 1385322"/>
                          <a:gd name="connsiteX23" fmla="*/ 764957 w 1936774"/>
                          <a:gd name="connsiteY23" fmla="*/ 304800 h 1385322"/>
                          <a:gd name="connsiteX24" fmla="*/ 707807 w 1936774"/>
                          <a:gd name="connsiteY24" fmla="*/ 228600 h 1385322"/>
                          <a:gd name="connsiteX25" fmla="*/ 679232 w 1936774"/>
                          <a:gd name="connsiteY25" fmla="*/ 219075 h 1385322"/>
                          <a:gd name="connsiteX26" fmla="*/ 650657 w 1936774"/>
                          <a:gd name="connsiteY26" fmla="*/ 161925 h 1385322"/>
                          <a:gd name="connsiteX27" fmla="*/ 633465 w 1936774"/>
                          <a:gd name="connsiteY27" fmla="*/ 110828 h 1385322"/>
                          <a:gd name="connsiteX28" fmla="*/ 612289 w 1936774"/>
                          <a:gd name="connsiteY28" fmla="*/ 37132 h 1385322"/>
                          <a:gd name="connsiteX29" fmla="*/ 441107 w 1936774"/>
                          <a:gd name="connsiteY29" fmla="*/ 209550 h 1385322"/>
                          <a:gd name="connsiteX30" fmla="*/ 374432 w 1936774"/>
                          <a:gd name="connsiteY30" fmla="*/ 285750 h 1385322"/>
                          <a:gd name="connsiteX31" fmla="*/ 357287 w 1936774"/>
                          <a:gd name="connsiteY31" fmla="*/ 312428 h 1385322"/>
                          <a:gd name="connsiteX32" fmla="*/ 345857 w 1936774"/>
                          <a:gd name="connsiteY32" fmla="*/ 342900 h 1385322"/>
                          <a:gd name="connsiteX33" fmla="*/ 317282 w 1936774"/>
                          <a:gd name="connsiteY33" fmla="*/ 390525 h 1385322"/>
                          <a:gd name="connsiteX34" fmla="*/ 296327 w 1936774"/>
                          <a:gd name="connsiteY34" fmla="*/ 451545 h 1385322"/>
                          <a:gd name="connsiteX35" fmla="*/ 298232 w 1936774"/>
                          <a:gd name="connsiteY35" fmla="*/ 495300 h 1385322"/>
                          <a:gd name="connsiteX36" fmla="*/ 225406 w 1936774"/>
                          <a:gd name="connsiteY36" fmla="*/ 644629 h 1385322"/>
                          <a:gd name="connsiteX37" fmla="*/ 154518 w 1936774"/>
                          <a:gd name="connsiteY37" fmla="*/ 705949 h 1385322"/>
                          <a:gd name="connsiteX38" fmla="*/ 102168 w 1936774"/>
                          <a:gd name="connsiteY38" fmla="*/ 757199 h 1385322"/>
                          <a:gd name="connsiteX39" fmla="*/ 30727 w 1936774"/>
                          <a:gd name="connsiteY39" fmla="*/ 800745 h 1385322"/>
                          <a:gd name="connsiteX40" fmla="*/ 67197 w 1936774"/>
                          <a:gd name="connsiteY40" fmla="*/ 883625 h 1385322"/>
                          <a:gd name="connsiteX41" fmla="*/ 437297 w 1936774"/>
                          <a:gd name="connsiteY41" fmla="*/ 971550 h 1385322"/>
                          <a:gd name="connsiteX42" fmla="*/ 508717 w 1936774"/>
                          <a:gd name="connsiteY42" fmla="*/ 963361 h 1385322"/>
                          <a:gd name="connsiteX43" fmla="*/ 555909 w 1936774"/>
                          <a:gd name="connsiteY43" fmla="*/ 968937 h 1385322"/>
                          <a:gd name="connsiteX44" fmla="*/ 611067 w 1936774"/>
                          <a:gd name="connsiteY44" fmla="*/ 947585 h 1385322"/>
                          <a:gd name="connsiteX45" fmla="*/ 659466 w 1936774"/>
                          <a:gd name="connsiteY45" fmla="*/ 937310 h 1385322"/>
                          <a:gd name="connsiteX46" fmla="*/ 669707 w 1936774"/>
                          <a:gd name="connsiteY46" fmla="*/ 936915 h 1385322"/>
                          <a:gd name="connsiteX47" fmla="*/ 693699 w 1936774"/>
                          <a:gd name="connsiteY47" fmla="*/ 929280 h 1385322"/>
                          <a:gd name="connsiteX48" fmla="*/ 724565 w 1936774"/>
                          <a:gd name="connsiteY48" fmla="*/ 926602 h 1385322"/>
                          <a:gd name="connsiteX49" fmla="*/ 772111 w 1936774"/>
                          <a:gd name="connsiteY49" fmla="*/ 918103 h 1385322"/>
                          <a:gd name="connsiteX50" fmla="*/ 822107 w 1936774"/>
                          <a:gd name="connsiteY50" fmla="*/ 895350 h 1385322"/>
                          <a:gd name="connsiteX51" fmla="*/ 869732 w 1936774"/>
                          <a:gd name="connsiteY51" fmla="*/ 866775 h 1385322"/>
                          <a:gd name="connsiteX52" fmla="*/ 1058612 w 1936774"/>
                          <a:gd name="connsiteY52" fmla="*/ 904567 h 1385322"/>
                          <a:gd name="connsiteX53" fmla="*/ 1126907 w 1936774"/>
                          <a:gd name="connsiteY53" fmla="*/ 990600 h 1385322"/>
                          <a:gd name="connsiteX54" fmla="*/ 1126907 w 1936774"/>
                          <a:gd name="connsiteY54" fmla="*/ 1021110 h 1385322"/>
                          <a:gd name="connsiteX55" fmla="*/ 1142147 w 1936774"/>
                          <a:gd name="connsiteY55" fmla="*/ 1057275 h 1385322"/>
                          <a:gd name="connsiteX56" fmla="*/ 1198166 w 1936774"/>
                          <a:gd name="connsiteY56" fmla="*/ 1348565 h 1385322"/>
                          <a:gd name="connsiteX57" fmla="*/ 1231682 w 1936774"/>
                          <a:gd name="connsiteY57" fmla="*/ 1019175 h 1385322"/>
                          <a:gd name="connsiteX58" fmla="*/ 1212632 w 1936774"/>
                          <a:gd name="connsiteY58" fmla="*/ 990600 h 1385322"/>
                          <a:gd name="connsiteX59" fmla="*/ 1231682 w 1936774"/>
                          <a:gd name="connsiteY59" fmla="*/ 1047750 h 1385322"/>
                          <a:gd name="connsiteX60" fmla="*/ 1285022 w 1936774"/>
                          <a:gd name="connsiteY60" fmla="*/ 1173161 h 1385322"/>
                          <a:gd name="connsiteX61" fmla="*/ 1353215 w 1936774"/>
                          <a:gd name="connsiteY61" fmla="*/ 1384966 h 1385322"/>
                          <a:gd name="connsiteX62" fmla="*/ 1338390 w 1936774"/>
                          <a:gd name="connsiteY62" fmla="*/ 1110089 h 1385322"/>
                          <a:gd name="connsiteX63" fmla="*/ 1338235 w 1936774"/>
                          <a:gd name="connsiteY63" fmla="*/ 981075 h 1385322"/>
                          <a:gd name="connsiteX64" fmla="*/ 1411725 w 1936774"/>
                          <a:gd name="connsiteY64" fmla="*/ 1034743 h 1385322"/>
                          <a:gd name="connsiteX65" fmla="*/ 1492207 w 1936774"/>
                          <a:gd name="connsiteY65" fmla="*/ 1018882 h 1385322"/>
                          <a:gd name="connsiteX66" fmla="*/ 1574897 w 1936774"/>
                          <a:gd name="connsiteY66" fmla="*/ 996369 h 1385322"/>
                          <a:gd name="connsiteX67" fmla="*/ 1591734 w 1936774"/>
                          <a:gd name="connsiteY67" fmla="*/ 990599 h 1385322"/>
                          <a:gd name="connsiteX68" fmla="*/ 1727841 w 1936774"/>
                          <a:gd name="connsiteY68" fmla="*/ 915501 h 1385322"/>
                          <a:gd name="connsiteX69" fmla="*/ 1797882 w 1936774"/>
                          <a:gd name="connsiteY69" fmla="*/ 840483 h 1385322"/>
                          <a:gd name="connsiteX70" fmla="*/ 1812707 w 1936774"/>
                          <a:gd name="connsiteY70" fmla="*/ 828675 h 1385322"/>
                          <a:gd name="connsiteX71" fmla="*/ 1850807 w 1936774"/>
                          <a:gd name="connsiteY71" fmla="*/ 771525 h 1385322"/>
                          <a:gd name="connsiteX72" fmla="*/ 1869857 w 1936774"/>
                          <a:gd name="connsiteY72" fmla="*/ 742950 h 1385322"/>
                          <a:gd name="connsiteX73" fmla="*/ 1879382 w 1936774"/>
                          <a:gd name="connsiteY73" fmla="*/ 704850 h 1385322"/>
                          <a:gd name="connsiteX74" fmla="*/ 1860332 w 1936774"/>
                          <a:gd name="connsiteY74" fmla="*/ 466725 h 1385322"/>
                          <a:gd name="connsiteX75" fmla="*/ 1850807 w 1936774"/>
                          <a:gd name="connsiteY75" fmla="*/ 438150 h 1385322"/>
                          <a:gd name="connsiteX76" fmla="*/ 1833662 w 1936774"/>
                          <a:gd name="connsiteY76" fmla="*/ 401947 h 1385322"/>
                          <a:gd name="connsiteX77" fmla="*/ 1812707 w 1936774"/>
                          <a:gd name="connsiteY77" fmla="*/ 371475 h 1385322"/>
                          <a:gd name="connsiteX78" fmla="*/ 1812707 w 1936774"/>
                          <a:gd name="connsiteY78" fmla="*/ 190500 h 1385322"/>
                          <a:gd name="connsiteX79" fmla="*/ 1831757 w 1936774"/>
                          <a:gd name="connsiteY79" fmla="*/ 161925 h 1385322"/>
                          <a:gd name="connsiteX80" fmla="*/ 1860332 w 1936774"/>
                          <a:gd name="connsiteY80" fmla="*/ 142875 h 1385322"/>
                          <a:gd name="connsiteX81" fmla="*/ 1898432 w 1936774"/>
                          <a:gd name="connsiteY81" fmla="*/ 114300 h 1385322"/>
                          <a:gd name="connsiteX82" fmla="*/ 1936532 w 1936774"/>
                          <a:gd name="connsiteY82" fmla="*/ 95250 h 1385322"/>
                          <a:gd name="connsiteX83" fmla="*/ 1888907 w 1936774"/>
                          <a:gd name="connsiteY83" fmla="*/ 51457 h 1385322"/>
                          <a:gd name="connsiteX0" fmla="*/ 1888907 w 1936774"/>
                          <a:gd name="connsiteY0" fmla="*/ 51457 h 1385322"/>
                          <a:gd name="connsiteX1" fmla="*/ 1898432 w 1936774"/>
                          <a:gd name="connsiteY1" fmla="*/ 57150 h 1385322"/>
                          <a:gd name="connsiteX2" fmla="*/ 1822232 w 1936774"/>
                          <a:gd name="connsiteY2" fmla="*/ 9562 h 1385322"/>
                          <a:gd name="connsiteX3" fmla="*/ 1755557 w 1936774"/>
                          <a:gd name="connsiteY3" fmla="*/ 0 h 1385322"/>
                          <a:gd name="connsiteX4" fmla="*/ 1707932 w 1936774"/>
                          <a:gd name="connsiteY4" fmla="*/ 9525 h 1385322"/>
                          <a:gd name="connsiteX5" fmla="*/ 1679357 w 1936774"/>
                          <a:gd name="connsiteY5" fmla="*/ 38100 h 1385322"/>
                          <a:gd name="connsiteX6" fmla="*/ 1648877 w 1936774"/>
                          <a:gd name="connsiteY6" fmla="*/ 74378 h 1385322"/>
                          <a:gd name="connsiteX7" fmla="*/ 1622207 w 1936774"/>
                          <a:gd name="connsiteY7" fmla="*/ 104775 h 1385322"/>
                          <a:gd name="connsiteX8" fmla="*/ 1612682 w 1936774"/>
                          <a:gd name="connsiteY8" fmla="*/ 142875 h 1385322"/>
                          <a:gd name="connsiteX9" fmla="*/ 1593632 w 1936774"/>
                          <a:gd name="connsiteY9" fmla="*/ 171450 h 1385322"/>
                          <a:gd name="connsiteX10" fmla="*/ 1565057 w 1936774"/>
                          <a:gd name="connsiteY10" fmla="*/ 219075 h 1385322"/>
                          <a:gd name="connsiteX11" fmla="*/ 1547912 w 1936774"/>
                          <a:gd name="connsiteY11" fmla="*/ 236265 h 1385322"/>
                          <a:gd name="connsiteX12" fmla="*/ 1517432 w 1936774"/>
                          <a:gd name="connsiteY12" fmla="*/ 276225 h 1385322"/>
                          <a:gd name="connsiteX13" fmla="*/ 1441232 w 1936774"/>
                          <a:gd name="connsiteY13" fmla="*/ 361950 h 1385322"/>
                          <a:gd name="connsiteX14" fmla="*/ 1412657 w 1936774"/>
                          <a:gd name="connsiteY14" fmla="*/ 371475 h 1385322"/>
                          <a:gd name="connsiteX15" fmla="*/ 1355507 w 1936774"/>
                          <a:gd name="connsiteY15" fmla="*/ 409575 h 1385322"/>
                          <a:gd name="connsiteX16" fmla="*/ 1326932 w 1936774"/>
                          <a:gd name="connsiteY16" fmla="*/ 428625 h 1385322"/>
                          <a:gd name="connsiteX17" fmla="*/ 1222157 w 1936774"/>
                          <a:gd name="connsiteY17" fmla="*/ 466725 h 1385322"/>
                          <a:gd name="connsiteX18" fmla="*/ 943916 w 1936774"/>
                          <a:gd name="connsiteY18" fmla="*/ 438303 h 1385322"/>
                          <a:gd name="connsiteX19" fmla="*/ 898291 w 1936774"/>
                          <a:gd name="connsiteY19" fmla="*/ 419323 h 1385322"/>
                          <a:gd name="connsiteX20" fmla="*/ 843014 w 1936774"/>
                          <a:gd name="connsiteY20" fmla="*/ 390680 h 1385322"/>
                          <a:gd name="connsiteX21" fmla="*/ 793532 w 1936774"/>
                          <a:gd name="connsiteY21" fmla="*/ 371475 h 1385322"/>
                          <a:gd name="connsiteX22" fmla="*/ 799184 w 1936774"/>
                          <a:gd name="connsiteY22" fmla="*/ 331562 h 1385322"/>
                          <a:gd name="connsiteX23" fmla="*/ 764957 w 1936774"/>
                          <a:gd name="connsiteY23" fmla="*/ 304800 h 1385322"/>
                          <a:gd name="connsiteX24" fmla="*/ 707807 w 1936774"/>
                          <a:gd name="connsiteY24" fmla="*/ 228600 h 1385322"/>
                          <a:gd name="connsiteX25" fmla="*/ 679232 w 1936774"/>
                          <a:gd name="connsiteY25" fmla="*/ 219075 h 1385322"/>
                          <a:gd name="connsiteX26" fmla="*/ 650657 w 1936774"/>
                          <a:gd name="connsiteY26" fmla="*/ 161925 h 1385322"/>
                          <a:gd name="connsiteX27" fmla="*/ 633465 w 1936774"/>
                          <a:gd name="connsiteY27" fmla="*/ 110828 h 1385322"/>
                          <a:gd name="connsiteX28" fmla="*/ 612289 w 1936774"/>
                          <a:gd name="connsiteY28" fmla="*/ 37132 h 1385322"/>
                          <a:gd name="connsiteX29" fmla="*/ 441107 w 1936774"/>
                          <a:gd name="connsiteY29" fmla="*/ 209550 h 1385322"/>
                          <a:gd name="connsiteX30" fmla="*/ 374432 w 1936774"/>
                          <a:gd name="connsiteY30" fmla="*/ 285750 h 1385322"/>
                          <a:gd name="connsiteX31" fmla="*/ 357287 w 1936774"/>
                          <a:gd name="connsiteY31" fmla="*/ 312428 h 1385322"/>
                          <a:gd name="connsiteX32" fmla="*/ 345857 w 1936774"/>
                          <a:gd name="connsiteY32" fmla="*/ 342900 h 1385322"/>
                          <a:gd name="connsiteX33" fmla="*/ 317282 w 1936774"/>
                          <a:gd name="connsiteY33" fmla="*/ 390525 h 1385322"/>
                          <a:gd name="connsiteX34" fmla="*/ 296327 w 1936774"/>
                          <a:gd name="connsiteY34" fmla="*/ 451545 h 1385322"/>
                          <a:gd name="connsiteX35" fmla="*/ 298232 w 1936774"/>
                          <a:gd name="connsiteY35" fmla="*/ 495300 h 1385322"/>
                          <a:gd name="connsiteX36" fmla="*/ 225406 w 1936774"/>
                          <a:gd name="connsiteY36" fmla="*/ 644629 h 1385322"/>
                          <a:gd name="connsiteX37" fmla="*/ 154518 w 1936774"/>
                          <a:gd name="connsiteY37" fmla="*/ 705949 h 1385322"/>
                          <a:gd name="connsiteX38" fmla="*/ 102168 w 1936774"/>
                          <a:gd name="connsiteY38" fmla="*/ 757199 h 1385322"/>
                          <a:gd name="connsiteX39" fmla="*/ 30727 w 1936774"/>
                          <a:gd name="connsiteY39" fmla="*/ 800745 h 1385322"/>
                          <a:gd name="connsiteX40" fmla="*/ 67197 w 1936774"/>
                          <a:gd name="connsiteY40" fmla="*/ 883625 h 1385322"/>
                          <a:gd name="connsiteX41" fmla="*/ 437297 w 1936774"/>
                          <a:gd name="connsiteY41" fmla="*/ 971550 h 1385322"/>
                          <a:gd name="connsiteX42" fmla="*/ 508717 w 1936774"/>
                          <a:gd name="connsiteY42" fmla="*/ 963361 h 1385322"/>
                          <a:gd name="connsiteX43" fmla="*/ 555909 w 1936774"/>
                          <a:gd name="connsiteY43" fmla="*/ 968937 h 1385322"/>
                          <a:gd name="connsiteX44" fmla="*/ 611067 w 1936774"/>
                          <a:gd name="connsiteY44" fmla="*/ 947585 h 1385322"/>
                          <a:gd name="connsiteX45" fmla="*/ 659466 w 1936774"/>
                          <a:gd name="connsiteY45" fmla="*/ 937310 h 1385322"/>
                          <a:gd name="connsiteX46" fmla="*/ 669707 w 1936774"/>
                          <a:gd name="connsiteY46" fmla="*/ 936915 h 1385322"/>
                          <a:gd name="connsiteX47" fmla="*/ 693699 w 1936774"/>
                          <a:gd name="connsiteY47" fmla="*/ 929280 h 1385322"/>
                          <a:gd name="connsiteX48" fmla="*/ 724565 w 1936774"/>
                          <a:gd name="connsiteY48" fmla="*/ 926602 h 1385322"/>
                          <a:gd name="connsiteX49" fmla="*/ 772111 w 1936774"/>
                          <a:gd name="connsiteY49" fmla="*/ 918103 h 1385322"/>
                          <a:gd name="connsiteX50" fmla="*/ 822107 w 1936774"/>
                          <a:gd name="connsiteY50" fmla="*/ 895350 h 1385322"/>
                          <a:gd name="connsiteX51" fmla="*/ 869732 w 1936774"/>
                          <a:gd name="connsiteY51" fmla="*/ 866775 h 1385322"/>
                          <a:gd name="connsiteX52" fmla="*/ 1058612 w 1936774"/>
                          <a:gd name="connsiteY52" fmla="*/ 904567 h 1385322"/>
                          <a:gd name="connsiteX53" fmla="*/ 1126907 w 1936774"/>
                          <a:gd name="connsiteY53" fmla="*/ 990600 h 1385322"/>
                          <a:gd name="connsiteX54" fmla="*/ 1126907 w 1936774"/>
                          <a:gd name="connsiteY54" fmla="*/ 1021110 h 1385322"/>
                          <a:gd name="connsiteX55" fmla="*/ 1142147 w 1936774"/>
                          <a:gd name="connsiteY55" fmla="*/ 1057275 h 1385322"/>
                          <a:gd name="connsiteX56" fmla="*/ 1198166 w 1936774"/>
                          <a:gd name="connsiteY56" fmla="*/ 1348565 h 1385322"/>
                          <a:gd name="connsiteX57" fmla="*/ 1231682 w 1936774"/>
                          <a:gd name="connsiteY57" fmla="*/ 1019175 h 1385322"/>
                          <a:gd name="connsiteX58" fmla="*/ 1212632 w 1936774"/>
                          <a:gd name="connsiteY58" fmla="*/ 990600 h 1385322"/>
                          <a:gd name="connsiteX59" fmla="*/ 1231682 w 1936774"/>
                          <a:gd name="connsiteY59" fmla="*/ 1047750 h 1385322"/>
                          <a:gd name="connsiteX60" fmla="*/ 1285022 w 1936774"/>
                          <a:gd name="connsiteY60" fmla="*/ 1173161 h 1385322"/>
                          <a:gd name="connsiteX61" fmla="*/ 1353215 w 1936774"/>
                          <a:gd name="connsiteY61" fmla="*/ 1384966 h 1385322"/>
                          <a:gd name="connsiteX62" fmla="*/ 1338390 w 1936774"/>
                          <a:gd name="connsiteY62" fmla="*/ 1110089 h 1385322"/>
                          <a:gd name="connsiteX63" fmla="*/ 1338235 w 1936774"/>
                          <a:gd name="connsiteY63" fmla="*/ 981075 h 1385322"/>
                          <a:gd name="connsiteX64" fmla="*/ 1419313 w 1936774"/>
                          <a:gd name="connsiteY64" fmla="*/ 1015847 h 1385322"/>
                          <a:gd name="connsiteX65" fmla="*/ 1492207 w 1936774"/>
                          <a:gd name="connsiteY65" fmla="*/ 1018882 h 1385322"/>
                          <a:gd name="connsiteX66" fmla="*/ 1574897 w 1936774"/>
                          <a:gd name="connsiteY66" fmla="*/ 996369 h 1385322"/>
                          <a:gd name="connsiteX67" fmla="*/ 1591734 w 1936774"/>
                          <a:gd name="connsiteY67" fmla="*/ 990599 h 1385322"/>
                          <a:gd name="connsiteX68" fmla="*/ 1727841 w 1936774"/>
                          <a:gd name="connsiteY68" fmla="*/ 915501 h 1385322"/>
                          <a:gd name="connsiteX69" fmla="*/ 1797882 w 1936774"/>
                          <a:gd name="connsiteY69" fmla="*/ 840483 h 1385322"/>
                          <a:gd name="connsiteX70" fmla="*/ 1812707 w 1936774"/>
                          <a:gd name="connsiteY70" fmla="*/ 828675 h 1385322"/>
                          <a:gd name="connsiteX71" fmla="*/ 1850807 w 1936774"/>
                          <a:gd name="connsiteY71" fmla="*/ 771525 h 1385322"/>
                          <a:gd name="connsiteX72" fmla="*/ 1869857 w 1936774"/>
                          <a:gd name="connsiteY72" fmla="*/ 742950 h 1385322"/>
                          <a:gd name="connsiteX73" fmla="*/ 1879382 w 1936774"/>
                          <a:gd name="connsiteY73" fmla="*/ 704850 h 1385322"/>
                          <a:gd name="connsiteX74" fmla="*/ 1860332 w 1936774"/>
                          <a:gd name="connsiteY74" fmla="*/ 466725 h 1385322"/>
                          <a:gd name="connsiteX75" fmla="*/ 1850807 w 1936774"/>
                          <a:gd name="connsiteY75" fmla="*/ 438150 h 1385322"/>
                          <a:gd name="connsiteX76" fmla="*/ 1833662 w 1936774"/>
                          <a:gd name="connsiteY76" fmla="*/ 401947 h 1385322"/>
                          <a:gd name="connsiteX77" fmla="*/ 1812707 w 1936774"/>
                          <a:gd name="connsiteY77" fmla="*/ 371475 h 1385322"/>
                          <a:gd name="connsiteX78" fmla="*/ 1812707 w 1936774"/>
                          <a:gd name="connsiteY78" fmla="*/ 190500 h 1385322"/>
                          <a:gd name="connsiteX79" fmla="*/ 1831757 w 1936774"/>
                          <a:gd name="connsiteY79" fmla="*/ 161925 h 1385322"/>
                          <a:gd name="connsiteX80" fmla="*/ 1860332 w 1936774"/>
                          <a:gd name="connsiteY80" fmla="*/ 142875 h 1385322"/>
                          <a:gd name="connsiteX81" fmla="*/ 1898432 w 1936774"/>
                          <a:gd name="connsiteY81" fmla="*/ 114300 h 1385322"/>
                          <a:gd name="connsiteX82" fmla="*/ 1936532 w 1936774"/>
                          <a:gd name="connsiteY82" fmla="*/ 95250 h 1385322"/>
                          <a:gd name="connsiteX83" fmla="*/ 1888907 w 1936774"/>
                          <a:gd name="connsiteY83" fmla="*/ 51457 h 1385322"/>
                          <a:gd name="connsiteX0" fmla="*/ 1888907 w 1936774"/>
                          <a:gd name="connsiteY0" fmla="*/ 51457 h 1385322"/>
                          <a:gd name="connsiteX1" fmla="*/ 1898432 w 1936774"/>
                          <a:gd name="connsiteY1" fmla="*/ 57150 h 1385322"/>
                          <a:gd name="connsiteX2" fmla="*/ 1822232 w 1936774"/>
                          <a:gd name="connsiteY2" fmla="*/ 9562 h 1385322"/>
                          <a:gd name="connsiteX3" fmla="*/ 1755557 w 1936774"/>
                          <a:gd name="connsiteY3" fmla="*/ 0 h 1385322"/>
                          <a:gd name="connsiteX4" fmla="*/ 1707932 w 1936774"/>
                          <a:gd name="connsiteY4" fmla="*/ 9525 h 1385322"/>
                          <a:gd name="connsiteX5" fmla="*/ 1679357 w 1936774"/>
                          <a:gd name="connsiteY5" fmla="*/ 38100 h 1385322"/>
                          <a:gd name="connsiteX6" fmla="*/ 1648877 w 1936774"/>
                          <a:gd name="connsiteY6" fmla="*/ 74378 h 1385322"/>
                          <a:gd name="connsiteX7" fmla="*/ 1622207 w 1936774"/>
                          <a:gd name="connsiteY7" fmla="*/ 104775 h 1385322"/>
                          <a:gd name="connsiteX8" fmla="*/ 1612682 w 1936774"/>
                          <a:gd name="connsiteY8" fmla="*/ 142875 h 1385322"/>
                          <a:gd name="connsiteX9" fmla="*/ 1593632 w 1936774"/>
                          <a:gd name="connsiteY9" fmla="*/ 171450 h 1385322"/>
                          <a:gd name="connsiteX10" fmla="*/ 1565057 w 1936774"/>
                          <a:gd name="connsiteY10" fmla="*/ 219075 h 1385322"/>
                          <a:gd name="connsiteX11" fmla="*/ 1547912 w 1936774"/>
                          <a:gd name="connsiteY11" fmla="*/ 236265 h 1385322"/>
                          <a:gd name="connsiteX12" fmla="*/ 1517432 w 1936774"/>
                          <a:gd name="connsiteY12" fmla="*/ 276225 h 1385322"/>
                          <a:gd name="connsiteX13" fmla="*/ 1441232 w 1936774"/>
                          <a:gd name="connsiteY13" fmla="*/ 361950 h 1385322"/>
                          <a:gd name="connsiteX14" fmla="*/ 1412657 w 1936774"/>
                          <a:gd name="connsiteY14" fmla="*/ 371475 h 1385322"/>
                          <a:gd name="connsiteX15" fmla="*/ 1355507 w 1936774"/>
                          <a:gd name="connsiteY15" fmla="*/ 409575 h 1385322"/>
                          <a:gd name="connsiteX16" fmla="*/ 1326932 w 1936774"/>
                          <a:gd name="connsiteY16" fmla="*/ 428625 h 1385322"/>
                          <a:gd name="connsiteX17" fmla="*/ 1222157 w 1936774"/>
                          <a:gd name="connsiteY17" fmla="*/ 466725 h 1385322"/>
                          <a:gd name="connsiteX18" fmla="*/ 943916 w 1936774"/>
                          <a:gd name="connsiteY18" fmla="*/ 438303 h 1385322"/>
                          <a:gd name="connsiteX19" fmla="*/ 898291 w 1936774"/>
                          <a:gd name="connsiteY19" fmla="*/ 419323 h 1385322"/>
                          <a:gd name="connsiteX20" fmla="*/ 843014 w 1936774"/>
                          <a:gd name="connsiteY20" fmla="*/ 390680 h 1385322"/>
                          <a:gd name="connsiteX21" fmla="*/ 793532 w 1936774"/>
                          <a:gd name="connsiteY21" fmla="*/ 371475 h 1385322"/>
                          <a:gd name="connsiteX22" fmla="*/ 799184 w 1936774"/>
                          <a:gd name="connsiteY22" fmla="*/ 331562 h 1385322"/>
                          <a:gd name="connsiteX23" fmla="*/ 764957 w 1936774"/>
                          <a:gd name="connsiteY23" fmla="*/ 304800 h 1385322"/>
                          <a:gd name="connsiteX24" fmla="*/ 707807 w 1936774"/>
                          <a:gd name="connsiteY24" fmla="*/ 228600 h 1385322"/>
                          <a:gd name="connsiteX25" fmla="*/ 679232 w 1936774"/>
                          <a:gd name="connsiteY25" fmla="*/ 219075 h 1385322"/>
                          <a:gd name="connsiteX26" fmla="*/ 650657 w 1936774"/>
                          <a:gd name="connsiteY26" fmla="*/ 161925 h 1385322"/>
                          <a:gd name="connsiteX27" fmla="*/ 633465 w 1936774"/>
                          <a:gd name="connsiteY27" fmla="*/ 110828 h 1385322"/>
                          <a:gd name="connsiteX28" fmla="*/ 612289 w 1936774"/>
                          <a:gd name="connsiteY28" fmla="*/ 37132 h 1385322"/>
                          <a:gd name="connsiteX29" fmla="*/ 441107 w 1936774"/>
                          <a:gd name="connsiteY29" fmla="*/ 209550 h 1385322"/>
                          <a:gd name="connsiteX30" fmla="*/ 374432 w 1936774"/>
                          <a:gd name="connsiteY30" fmla="*/ 285750 h 1385322"/>
                          <a:gd name="connsiteX31" fmla="*/ 357287 w 1936774"/>
                          <a:gd name="connsiteY31" fmla="*/ 312428 h 1385322"/>
                          <a:gd name="connsiteX32" fmla="*/ 345857 w 1936774"/>
                          <a:gd name="connsiteY32" fmla="*/ 342900 h 1385322"/>
                          <a:gd name="connsiteX33" fmla="*/ 317282 w 1936774"/>
                          <a:gd name="connsiteY33" fmla="*/ 390525 h 1385322"/>
                          <a:gd name="connsiteX34" fmla="*/ 296327 w 1936774"/>
                          <a:gd name="connsiteY34" fmla="*/ 451545 h 1385322"/>
                          <a:gd name="connsiteX35" fmla="*/ 298232 w 1936774"/>
                          <a:gd name="connsiteY35" fmla="*/ 495300 h 1385322"/>
                          <a:gd name="connsiteX36" fmla="*/ 225406 w 1936774"/>
                          <a:gd name="connsiteY36" fmla="*/ 644629 h 1385322"/>
                          <a:gd name="connsiteX37" fmla="*/ 154518 w 1936774"/>
                          <a:gd name="connsiteY37" fmla="*/ 705949 h 1385322"/>
                          <a:gd name="connsiteX38" fmla="*/ 102168 w 1936774"/>
                          <a:gd name="connsiteY38" fmla="*/ 757199 h 1385322"/>
                          <a:gd name="connsiteX39" fmla="*/ 30727 w 1936774"/>
                          <a:gd name="connsiteY39" fmla="*/ 800745 h 1385322"/>
                          <a:gd name="connsiteX40" fmla="*/ 67197 w 1936774"/>
                          <a:gd name="connsiteY40" fmla="*/ 883625 h 1385322"/>
                          <a:gd name="connsiteX41" fmla="*/ 437297 w 1936774"/>
                          <a:gd name="connsiteY41" fmla="*/ 971550 h 1385322"/>
                          <a:gd name="connsiteX42" fmla="*/ 508717 w 1936774"/>
                          <a:gd name="connsiteY42" fmla="*/ 963361 h 1385322"/>
                          <a:gd name="connsiteX43" fmla="*/ 555909 w 1936774"/>
                          <a:gd name="connsiteY43" fmla="*/ 968937 h 1385322"/>
                          <a:gd name="connsiteX44" fmla="*/ 611067 w 1936774"/>
                          <a:gd name="connsiteY44" fmla="*/ 947585 h 1385322"/>
                          <a:gd name="connsiteX45" fmla="*/ 659466 w 1936774"/>
                          <a:gd name="connsiteY45" fmla="*/ 937310 h 1385322"/>
                          <a:gd name="connsiteX46" fmla="*/ 669707 w 1936774"/>
                          <a:gd name="connsiteY46" fmla="*/ 936915 h 1385322"/>
                          <a:gd name="connsiteX47" fmla="*/ 693699 w 1936774"/>
                          <a:gd name="connsiteY47" fmla="*/ 929280 h 1385322"/>
                          <a:gd name="connsiteX48" fmla="*/ 724565 w 1936774"/>
                          <a:gd name="connsiteY48" fmla="*/ 926602 h 1385322"/>
                          <a:gd name="connsiteX49" fmla="*/ 772111 w 1936774"/>
                          <a:gd name="connsiteY49" fmla="*/ 918103 h 1385322"/>
                          <a:gd name="connsiteX50" fmla="*/ 822107 w 1936774"/>
                          <a:gd name="connsiteY50" fmla="*/ 895350 h 1385322"/>
                          <a:gd name="connsiteX51" fmla="*/ 869732 w 1936774"/>
                          <a:gd name="connsiteY51" fmla="*/ 866775 h 1385322"/>
                          <a:gd name="connsiteX52" fmla="*/ 1037276 w 1936774"/>
                          <a:gd name="connsiteY52" fmla="*/ 910639 h 1385322"/>
                          <a:gd name="connsiteX53" fmla="*/ 1126907 w 1936774"/>
                          <a:gd name="connsiteY53" fmla="*/ 990600 h 1385322"/>
                          <a:gd name="connsiteX54" fmla="*/ 1126907 w 1936774"/>
                          <a:gd name="connsiteY54" fmla="*/ 1021110 h 1385322"/>
                          <a:gd name="connsiteX55" fmla="*/ 1142147 w 1936774"/>
                          <a:gd name="connsiteY55" fmla="*/ 1057275 h 1385322"/>
                          <a:gd name="connsiteX56" fmla="*/ 1198166 w 1936774"/>
                          <a:gd name="connsiteY56" fmla="*/ 1348565 h 1385322"/>
                          <a:gd name="connsiteX57" fmla="*/ 1231682 w 1936774"/>
                          <a:gd name="connsiteY57" fmla="*/ 1019175 h 1385322"/>
                          <a:gd name="connsiteX58" fmla="*/ 1212632 w 1936774"/>
                          <a:gd name="connsiteY58" fmla="*/ 990600 h 1385322"/>
                          <a:gd name="connsiteX59" fmla="*/ 1231682 w 1936774"/>
                          <a:gd name="connsiteY59" fmla="*/ 1047750 h 1385322"/>
                          <a:gd name="connsiteX60" fmla="*/ 1285022 w 1936774"/>
                          <a:gd name="connsiteY60" fmla="*/ 1173161 h 1385322"/>
                          <a:gd name="connsiteX61" fmla="*/ 1353215 w 1936774"/>
                          <a:gd name="connsiteY61" fmla="*/ 1384966 h 1385322"/>
                          <a:gd name="connsiteX62" fmla="*/ 1338390 w 1936774"/>
                          <a:gd name="connsiteY62" fmla="*/ 1110089 h 1385322"/>
                          <a:gd name="connsiteX63" fmla="*/ 1338235 w 1936774"/>
                          <a:gd name="connsiteY63" fmla="*/ 981075 h 1385322"/>
                          <a:gd name="connsiteX64" fmla="*/ 1419313 w 1936774"/>
                          <a:gd name="connsiteY64" fmla="*/ 1015847 h 1385322"/>
                          <a:gd name="connsiteX65" fmla="*/ 1492207 w 1936774"/>
                          <a:gd name="connsiteY65" fmla="*/ 1018882 h 1385322"/>
                          <a:gd name="connsiteX66" fmla="*/ 1574897 w 1936774"/>
                          <a:gd name="connsiteY66" fmla="*/ 996369 h 1385322"/>
                          <a:gd name="connsiteX67" fmla="*/ 1591734 w 1936774"/>
                          <a:gd name="connsiteY67" fmla="*/ 990599 h 1385322"/>
                          <a:gd name="connsiteX68" fmla="*/ 1727841 w 1936774"/>
                          <a:gd name="connsiteY68" fmla="*/ 915501 h 1385322"/>
                          <a:gd name="connsiteX69" fmla="*/ 1797882 w 1936774"/>
                          <a:gd name="connsiteY69" fmla="*/ 840483 h 1385322"/>
                          <a:gd name="connsiteX70" fmla="*/ 1812707 w 1936774"/>
                          <a:gd name="connsiteY70" fmla="*/ 828675 h 1385322"/>
                          <a:gd name="connsiteX71" fmla="*/ 1850807 w 1936774"/>
                          <a:gd name="connsiteY71" fmla="*/ 771525 h 1385322"/>
                          <a:gd name="connsiteX72" fmla="*/ 1869857 w 1936774"/>
                          <a:gd name="connsiteY72" fmla="*/ 742950 h 1385322"/>
                          <a:gd name="connsiteX73" fmla="*/ 1879382 w 1936774"/>
                          <a:gd name="connsiteY73" fmla="*/ 704850 h 1385322"/>
                          <a:gd name="connsiteX74" fmla="*/ 1860332 w 1936774"/>
                          <a:gd name="connsiteY74" fmla="*/ 466725 h 1385322"/>
                          <a:gd name="connsiteX75" fmla="*/ 1850807 w 1936774"/>
                          <a:gd name="connsiteY75" fmla="*/ 438150 h 1385322"/>
                          <a:gd name="connsiteX76" fmla="*/ 1833662 w 1936774"/>
                          <a:gd name="connsiteY76" fmla="*/ 401947 h 1385322"/>
                          <a:gd name="connsiteX77" fmla="*/ 1812707 w 1936774"/>
                          <a:gd name="connsiteY77" fmla="*/ 371475 h 1385322"/>
                          <a:gd name="connsiteX78" fmla="*/ 1812707 w 1936774"/>
                          <a:gd name="connsiteY78" fmla="*/ 190500 h 1385322"/>
                          <a:gd name="connsiteX79" fmla="*/ 1831757 w 1936774"/>
                          <a:gd name="connsiteY79" fmla="*/ 161925 h 1385322"/>
                          <a:gd name="connsiteX80" fmla="*/ 1860332 w 1936774"/>
                          <a:gd name="connsiteY80" fmla="*/ 142875 h 1385322"/>
                          <a:gd name="connsiteX81" fmla="*/ 1898432 w 1936774"/>
                          <a:gd name="connsiteY81" fmla="*/ 114300 h 1385322"/>
                          <a:gd name="connsiteX82" fmla="*/ 1936532 w 1936774"/>
                          <a:gd name="connsiteY82" fmla="*/ 95250 h 1385322"/>
                          <a:gd name="connsiteX83" fmla="*/ 1888907 w 1936774"/>
                          <a:gd name="connsiteY83" fmla="*/ 51457 h 1385322"/>
                          <a:gd name="connsiteX0" fmla="*/ 1888907 w 1936774"/>
                          <a:gd name="connsiteY0" fmla="*/ 51457 h 1385322"/>
                          <a:gd name="connsiteX1" fmla="*/ 1898432 w 1936774"/>
                          <a:gd name="connsiteY1" fmla="*/ 57150 h 1385322"/>
                          <a:gd name="connsiteX2" fmla="*/ 1822232 w 1936774"/>
                          <a:gd name="connsiteY2" fmla="*/ 9562 h 1385322"/>
                          <a:gd name="connsiteX3" fmla="*/ 1755557 w 1936774"/>
                          <a:gd name="connsiteY3" fmla="*/ 0 h 1385322"/>
                          <a:gd name="connsiteX4" fmla="*/ 1707932 w 1936774"/>
                          <a:gd name="connsiteY4" fmla="*/ 9525 h 1385322"/>
                          <a:gd name="connsiteX5" fmla="*/ 1679357 w 1936774"/>
                          <a:gd name="connsiteY5" fmla="*/ 38100 h 1385322"/>
                          <a:gd name="connsiteX6" fmla="*/ 1648877 w 1936774"/>
                          <a:gd name="connsiteY6" fmla="*/ 74378 h 1385322"/>
                          <a:gd name="connsiteX7" fmla="*/ 1622207 w 1936774"/>
                          <a:gd name="connsiteY7" fmla="*/ 104775 h 1385322"/>
                          <a:gd name="connsiteX8" fmla="*/ 1612682 w 1936774"/>
                          <a:gd name="connsiteY8" fmla="*/ 142875 h 1385322"/>
                          <a:gd name="connsiteX9" fmla="*/ 1593632 w 1936774"/>
                          <a:gd name="connsiteY9" fmla="*/ 171450 h 1385322"/>
                          <a:gd name="connsiteX10" fmla="*/ 1565057 w 1936774"/>
                          <a:gd name="connsiteY10" fmla="*/ 219075 h 1385322"/>
                          <a:gd name="connsiteX11" fmla="*/ 1547912 w 1936774"/>
                          <a:gd name="connsiteY11" fmla="*/ 236265 h 1385322"/>
                          <a:gd name="connsiteX12" fmla="*/ 1517432 w 1936774"/>
                          <a:gd name="connsiteY12" fmla="*/ 276225 h 1385322"/>
                          <a:gd name="connsiteX13" fmla="*/ 1441232 w 1936774"/>
                          <a:gd name="connsiteY13" fmla="*/ 361950 h 1385322"/>
                          <a:gd name="connsiteX14" fmla="*/ 1412657 w 1936774"/>
                          <a:gd name="connsiteY14" fmla="*/ 371475 h 1385322"/>
                          <a:gd name="connsiteX15" fmla="*/ 1355507 w 1936774"/>
                          <a:gd name="connsiteY15" fmla="*/ 409575 h 1385322"/>
                          <a:gd name="connsiteX16" fmla="*/ 1326932 w 1936774"/>
                          <a:gd name="connsiteY16" fmla="*/ 428625 h 1385322"/>
                          <a:gd name="connsiteX17" fmla="*/ 1222157 w 1936774"/>
                          <a:gd name="connsiteY17" fmla="*/ 466725 h 1385322"/>
                          <a:gd name="connsiteX18" fmla="*/ 943916 w 1936774"/>
                          <a:gd name="connsiteY18" fmla="*/ 438303 h 1385322"/>
                          <a:gd name="connsiteX19" fmla="*/ 898291 w 1936774"/>
                          <a:gd name="connsiteY19" fmla="*/ 419323 h 1385322"/>
                          <a:gd name="connsiteX20" fmla="*/ 843014 w 1936774"/>
                          <a:gd name="connsiteY20" fmla="*/ 390680 h 1385322"/>
                          <a:gd name="connsiteX21" fmla="*/ 793532 w 1936774"/>
                          <a:gd name="connsiteY21" fmla="*/ 371475 h 1385322"/>
                          <a:gd name="connsiteX22" fmla="*/ 799184 w 1936774"/>
                          <a:gd name="connsiteY22" fmla="*/ 331562 h 1385322"/>
                          <a:gd name="connsiteX23" fmla="*/ 764957 w 1936774"/>
                          <a:gd name="connsiteY23" fmla="*/ 304800 h 1385322"/>
                          <a:gd name="connsiteX24" fmla="*/ 707807 w 1936774"/>
                          <a:gd name="connsiteY24" fmla="*/ 228600 h 1385322"/>
                          <a:gd name="connsiteX25" fmla="*/ 679232 w 1936774"/>
                          <a:gd name="connsiteY25" fmla="*/ 219075 h 1385322"/>
                          <a:gd name="connsiteX26" fmla="*/ 650657 w 1936774"/>
                          <a:gd name="connsiteY26" fmla="*/ 161925 h 1385322"/>
                          <a:gd name="connsiteX27" fmla="*/ 633465 w 1936774"/>
                          <a:gd name="connsiteY27" fmla="*/ 110828 h 1385322"/>
                          <a:gd name="connsiteX28" fmla="*/ 612289 w 1936774"/>
                          <a:gd name="connsiteY28" fmla="*/ 37132 h 1385322"/>
                          <a:gd name="connsiteX29" fmla="*/ 441107 w 1936774"/>
                          <a:gd name="connsiteY29" fmla="*/ 209550 h 1385322"/>
                          <a:gd name="connsiteX30" fmla="*/ 374432 w 1936774"/>
                          <a:gd name="connsiteY30" fmla="*/ 285750 h 1385322"/>
                          <a:gd name="connsiteX31" fmla="*/ 357287 w 1936774"/>
                          <a:gd name="connsiteY31" fmla="*/ 312428 h 1385322"/>
                          <a:gd name="connsiteX32" fmla="*/ 345857 w 1936774"/>
                          <a:gd name="connsiteY32" fmla="*/ 342900 h 1385322"/>
                          <a:gd name="connsiteX33" fmla="*/ 317282 w 1936774"/>
                          <a:gd name="connsiteY33" fmla="*/ 390525 h 1385322"/>
                          <a:gd name="connsiteX34" fmla="*/ 296327 w 1936774"/>
                          <a:gd name="connsiteY34" fmla="*/ 451545 h 1385322"/>
                          <a:gd name="connsiteX35" fmla="*/ 298232 w 1936774"/>
                          <a:gd name="connsiteY35" fmla="*/ 495300 h 1385322"/>
                          <a:gd name="connsiteX36" fmla="*/ 225406 w 1936774"/>
                          <a:gd name="connsiteY36" fmla="*/ 644629 h 1385322"/>
                          <a:gd name="connsiteX37" fmla="*/ 154518 w 1936774"/>
                          <a:gd name="connsiteY37" fmla="*/ 705949 h 1385322"/>
                          <a:gd name="connsiteX38" fmla="*/ 102168 w 1936774"/>
                          <a:gd name="connsiteY38" fmla="*/ 757199 h 1385322"/>
                          <a:gd name="connsiteX39" fmla="*/ 30727 w 1936774"/>
                          <a:gd name="connsiteY39" fmla="*/ 800745 h 1385322"/>
                          <a:gd name="connsiteX40" fmla="*/ 67197 w 1936774"/>
                          <a:gd name="connsiteY40" fmla="*/ 883625 h 1385322"/>
                          <a:gd name="connsiteX41" fmla="*/ 437297 w 1936774"/>
                          <a:gd name="connsiteY41" fmla="*/ 971550 h 1385322"/>
                          <a:gd name="connsiteX42" fmla="*/ 508717 w 1936774"/>
                          <a:gd name="connsiteY42" fmla="*/ 963361 h 1385322"/>
                          <a:gd name="connsiteX43" fmla="*/ 555909 w 1936774"/>
                          <a:gd name="connsiteY43" fmla="*/ 968937 h 1385322"/>
                          <a:gd name="connsiteX44" fmla="*/ 611067 w 1936774"/>
                          <a:gd name="connsiteY44" fmla="*/ 947585 h 1385322"/>
                          <a:gd name="connsiteX45" fmla="*/ 659466 w 1936774"/>
                          <a:gd name="connsiteY45" fmla="*/ 937310 h 1385322"/>
                          <a:gd name="connsiteX46" fmla="*/ 669707 w 1936774"/>
                          <a:gd name="connsiteY46" fmla="*/ 936915 h 1385322"/>
                          <a:gd name="connsiteX47" fmla="*/ 693699 w 1936774"/>
                          <a:gd name="connsiteY47" fmla="*/ 929280 h 1385322"/>
                          <a:gd name="connsiteX48" fmla="*/ 724565 w 1936774"/>
                          <a:gd name="connsiteY48" fmla="*/ 926602 h 1385322"/>
                          <a:gd name="connsiteX49" fmla="*/ 772111 w 1936774"/>
                          <a:gd name="connsiteY49" fmla="*/ 918103 h 1385322"/>
                          <a:gd name="connsiteX50" fmla="*/ 822107 w 1936774"/>
                          <a:gd name="connsiteY50" fmla="*/ 895350 h 1385322"/>
                          <a:gd name="connsiteX51" fmla="*/ 869732 w 1936774"/>
                          <a:gd name="connsiteY51" fmla="*/ 866775 h 1385322"/>
                          <a:gd name="connsiteX52" fmla="*/ 1037276 w 1936774"/>
                          <a:gd name="connsiteY52" fmla="*/ 910639 h 1385322"/>
                          <a:gd name="connsiteX53" fmla="*/ 1126907 w 1936774"/>
                          <a:gd name="connsiteY53" fmla="*/ 990600 h 1385322"/>
                          <a:gd name="connsiteX54" fmla="*/ 1126907 w 1936774"/>
                          <a:gd name="connsiteY54" fmla="*/ 1021110 h 1385322"/>
                          <a:gd name="connsiteX55" fmla="*/ 1142147 w 1936774"/>
                          <a:gd name="connsiteY55" fmla="*/ 1057275 h 1385322"/>
                          <a:gd name="connsiteX56" fmla="*/ 1198166 w 1936774"/>
                          <a:gd name="connsiteY56" fmla="*/ 1348565 h 1385322"/>
                          <a:gd name="connsiteX57" fmla="*/ 1231682 w 1936774"/>
                          <a:gd name="connsiteY57" fmla="*/ 1019175 h 1385322"/>
                          <a:gd name="connsiteX58" fmla="*/ 1212632 w 1936774"/>
                          <a:gd name="connsiteY58" fmla="*/ 990600 h 1385322"/>
                          <a:gd name="connsiteX59" fmla="*/ 1231682 w 1936774"/>
                          <a:gd name="connsiteY59" fmla="*/ 1047750 h 1385322"/>
                          <a:gd name="connsiteX60" fmla="*/ 1285022 w 1936774"/>
                          <a:gd name="connsiteY60" fmla="*/ 1173161 h 1385322"/>
                          <a:gd name="connsiteX61" fmla="*/ 1353215 w 1936774"/>
                          <a:gd name="connsiteY61" fmla="*/ 1384966 h 1385322"/>
                          <a:gd name="connsiteX62" fmla="*/ 1338390 w 1936774"/>
                          <a:gd name="connsiteY62" fmla="*/ 1110089 h 1385322"/>
                          <a:gd name="connsiteX63" fmla="*/ 1338235 w 1936774"/>
                          <a:gd name="connsiteY63" fmla="*/ 981075 h 1385322"/>
                          <a:gd name="connsiteX64" fmla="*/ 1419313 w 1936774"/>
                          <a:gd name="connsiteY64" fmla="*/ 1015847 h 1385322"/>
                          <a:gd name="connsiteX65" fmla="*/ 1492207 w 1936774"/>
                          <a:gd name="connsiteY65" fmla="*/ 1018882 h 1385322"/>
                          <a:gd name="connsiteX66" fmla="*/ 1574897 w 1936774"/>
                          <a:gd name="connsiteY66" fmla="*/ 996369 h 1385322"/>
                          <a:gd name="connsiteX67" fmla="*/ 1591734 w 1936774"/>
                          <a:gd name="connsiteY67" fmla="*/ 990599 h 1385322"/>
                          <a:gd name="connsiteX68" fmla="*/ 1727841 w 1936774"/>
                          <a:gd name="connsiteY68" fmla="*/ 915501 h 1385322"/>
                          <a:gd name="connsiteX69" fmla="*/ 1797882 w 1936774"/>
                          <a:gd name="connsiteY69" fmla="*/ 840483 h 1385322"/>
                          <a:gd name="connsiteX70" fmla="*/ 1812707 w 1936774"/>
                          <a:gd name="connsiteY70" fmla="*/ 828675 h 1385322"/>
                          <a:gd name="connsiteX71" fmla="*/ 1850807 w 1936774"/>
                          <a:gd name="connsiteY71" fmla="*/ 771525 h 1385322"/>
                          <a:gd name="connsiteX72" fmla="*/ 1869857 w 1936774"/>
                          <a:gd name="connsiteY72" fmla="*/ 742950 h 1385322"/>
                          <a:gd name="connsiteX73" fmla="*/ 1879382 w 1936774"/>
                          <a:gd name="connsiteY73" fmla="*/ 704850 h 1385322"/>
                          <a:gd name="connsiteX74" fmla="*/ 1860332 w 1936774"/>
                          <a:gd name="connsiteY74" fmla="*/ 466725 h 1385322"/>
                          <a:gd name="connsiteX75" fmla="*/ 1850807 w 1936774"/>
                          <a:gd name="connsiteY75" fmla="*/ 438150 h 1385322"/>
                          <a:gd name="connsiteX76" fmla="*/ 1833662 w 1936774"/>
                          <a:gd name="connsiteY76" fmla="*/ 401947 h 1385322"/>
                          <a:gd name="connsiteX77" fmla="*/ 1812707 w 1936774"/>
                          <a:gd name="connsiteY77" fmla="*/ 371475 h 1385322"/>
                          <a:gd name="connsiteX78" fmla="*/ 1812707 w 1936774"/>
                          <a:gd name="connsiteY78" fmla="*/ 190500 h 1385322"/>
                          <a:gd name="connsiteX79" fmla="*/ 1831757 w 1936774"/>
                          <a:gd name="connsiteY79" fmla="*/ 161925 h 1385322"/>
                          <a:gd name="connsiteX80" fmla="*/ 1860332 w 1936774"/>
                          <a:gd name="connsiteY80" fmla="*/ 142875 h 1385322"/>
                          <a:gd name="connsiteX81" fmla="*/ 1898432 w 1936774"/>
                          <a:gd name="connsiteY81" fmla="*/ 114300 h 1385322"/>
                          <a:gd name="connsiteX82" fmla="*/ 1936532 w 1936774"/>
                          <a:gd name="connsiteY82" fmla="*/ 95250 h 1385322"/>
                          <a:gd name="connsiteX83" fmla="*/ 1888907 w 1936774"/>
                          <a:gd name="connsiteY83" fmla="*/ 51457 h 1385322"/>
                          <a:gd name="connsiteX0" fmla="*/ 1888907 w 1936774"/>
                          <a:gd name="connsiteY0" fmla="*/ 51457 h 1385322"/>
                          <a:gd name="connsiteX1" fmla="*/ 1898432 w 1936774"/>
                          <a:gd name="connsiteY1" fmla="*/ 57150 h 1385322"/>
                          <a:gd name="connsiteX2" fmla="*/ 1822232 w 1936774"/>
                          <a:gd name="connsiteY2" fmla="*/ 9562 h 1385322"/>
                          <a:gd name="connsiteX3" fmla="*/ 1755557 w 1936774"/>
                          <a:gd name="connsiteY3" fmla="*/ 0 h 1385322"/>
                          <a:gd name="connsiteX4" fmla="*/ 1707932 w 1936774"/>
                          <a:gd name="connsiteY4" fmla="*/ 9525 h 1385322"/>
                          <a:gd name="connsiteX5" fmla="*/ 1679357 w 1936774"/>
                          <a:gd name="connsiteY5" fmla="*/ 38100 h 1385322"/>
                          <a:gd name="connsiteX6" fmla="*/ 1648877 w 1936774"/>
                          <a:gd name="connsiteY6" fmla="*/ 74378 h 1385322"/>
                          <a:gd name="connsiteX7" fmla="*/ 1622207 w 1936774"/>
                          <a:gd name="connsiteY7" fmla="*/ 104775 h 1385322"/>
                          <a:gd name="connsiteX8" fmla="*/ 1612682 w 1936774"/>
                          <a:gd name="connsiteY8" fmla="*/ 142875 h 1385322"/>
                          <a:gd name="connsiteX9" fmla="*/ 1593632 w 1936774"/>
                          <a:gd name="connsiteY9" fmla="*/ 171450 h 1385322"/>
                          <a:gd name="connsiteX10" fmla="*/ 1565057 w 1936774"/>
                          <a:gd name="connsiteY10" fmla="*/ 219075 h 1385322"/>
                          <a:gd name="connsiteX11" fmla="*/ 1547912 w 1936774"/>
                          <a:gd name="connsiteY11" fmla="*/ 236265 h 1385322"/>
                          <a:gd name="connsiteX12" fmla="*/ 1517432 w 1936774"/>
                          <a:gd name="connsiteY12" fmla="*/ 276225 h 1385322"/>
                          <a:gd name="connsiteX13" fmla="*/ 1441232 w 1936774"/>
                          <a:gd name="connsiteY13" fmla="*/ 361950 h 1385322"/>
                          <a:gd name="connsiteX14" fmla="*/ 1412657 w 1936774"/>
                          <a:gd name="connsiteY14" fmla="*/ 371475 h 1385322"/>
                          <a:gd name="connsiteX15" fmla="*/ 1355507 w 1936774"/>
                          <a:gd name="connsiteY15" fmla="*/ 409575 h 1385322"/>
                          <a:gd name="connsiteX16" fmla="*/ 1326932 w 1936774"/>
                          <a:gd name="connsiteY16" fmla="*/ 428625 h 1385322"/>
                          <a:gd name="connsiteX17" fmla="*/ 1222157 w 1936774"/>
                          <a:gd name="connsiteY17" fmla="*/ 466725 h 1385322"/>
                          <a:gd name="connsiteX18" fmla="*/ 943916 w 1936774"/>
                          <a:gd name="connsiteY18" fmla="*/ 438303 h 1385322"/>
                          <a:gd name="connsiteX19" fmla="*/ 898291 w 1936774"/>
                          <a:gd name="connsiteY19" fmla="*/ 419323 h 1385322"/>
                          <a:gd name="connsiteX20" fmla="*/ 843014 w 1936774"/>
                          <a:gd name="connsiteY20" fmla="*/ 390680 h 1385322"/>
                          <a:gd name="connsiteX21" fmla="*/ 817916 w 1936774"/>
                          <a:gd name="connsiteY21" fmla="*/ 362367 h 1385322"/>
                          <a:gd name="connsiteX22" fmla="*/ 799184 w 1936774"/>
                          <a:gd name="connsiteY22" fmla="*/ 331562 h 1385322"/>
                          <a:gd name="connsiteX23" fmla="*/ 764957 w 1936774"/>
                          <a:gd name="connsiteY23" fmla="*/ 304800 h 1385322"/>
                          <a:gd name="connsiteX24" fmla="*/ 707807 w 1936774"/>
                          <a:gd name="connsiteY24" fmla="*/ 228600 h 1385322"/>
                          <a:gd name="connsiteX25" fmla="*/ 679232 w 1936774"/>
                          <a:gd name="connsiteY25" fmla="*/ 219075 h 1385322"/>
                          <a:gd name="connsiteX26" fmla="*/ 650657 w 1936774"/>
                          <a:gd name="connsiteY26" fmla="*/ 161925 h 1385322"/>
                          <a:gd name="connsiteX27" fmla="*/ 633465 w 1936774"/>
                          <a:gd name="connsiteY27" fmla="*/ 110828 h 1385322"/>
                          <a:gd name="connsiteX28" fmla="*/ 612289 w 1936774"/>
                          <a:gd name="connsiteY28" fmla="*/ 37132 h 1385322"/>
                          <a:gd name="connsiteX29" fmla="*/ 441107 w 1936774"/>
                          <a:gd name="connsiteY29" fmla="*/ 209550 h 1385322"/>
                          <a:gd name="connsiteX30" fmla="*/ 374432 w 1936774"/>
                          <a:gd name="connsiteY30" fmla="*/ 285750 h 1385322"/>
                          <a:gd name="connsiteX31" fmla="*/ 357287 w 1936774"/>
                          <a:gd name="connsiteY31" fmla="*/ 312428 h 1385322"/>
                          <a:gd name="connsiteX32" fmla="*/ 345857 w 1936774"/>
                          <a:gd name="connsiteY32" fmla="*/ 342900 h 1385322"/>
                          <a:gd name="connsiteX33" fmla="*/ 317282 w 1936774"/>
                          <a:gd name="connsiteY33" fmla="*/ 390525 h 1385322"/>
                          <a:gd name="connsiteX34" fmla="*/ 296327 w 1936774"/>
                          <a:gd name="connsiteY34" fmla="*/ 451545 h 1385322"/>
                          <a:gd name="connsiteX35" fmla="*/ 298232 w 1936774"/>
                          <a:gd name="connsiteY35" fmla="*/ 495300 h 1385322"/>
                          <a:gd name="connsiteX36" fmla="*/ 225406 w 1936774"/>
                          <a:gd name="connsiteY36" fmla="*/ 644629 h 1385322"/>
                          <a:gd name="connsiteX37" fmla="*/ 154518 w 1936774"/>
                          <a:gd name="connsiteY37" fmla="*/ 705949 h 1385322"/>
                          <a:gd name="connsiteX38" fmla="*/ 102168 w 1936774"/>
                          <a:gd name="connsiteY38" fmla="*/ 757199 h 1385322"/>
                          <a:gd name="connsiteX39" fmla="*/ 30727 w 1936774"/>
                          <a:gd name="connsiteY39" fmla="*/ 800745 h 1385322"/>
                          <a:gd name="connsiteX40" fmla="*/ 67197 w 1936774"/>
                          <a:gd name="connsiteY40" fmla="*/ 883625 h 1385322"/>
                          <a:gd name="connsiteX41" fmla="*/ 437297 w 1936774"/>
                          <a:gd name="connsiteY41" fmla="*/ 971550 h 1385322"/>
                          <a:gd name="connsiteX42" fmla="*/ 508717 w 1936774"/>
                          <a:gd name="connsiteY42" fmla="*/ 963361 h 1385322"/>
                          <a:gd name="connsiteX43" fmla="*/ 555909 w 1936774"/>
                          <a:gd name="connsiteY43" fmla="*/ 968937 h 1385322"/>
                          <a:gd name="connsiteX44" fmla="*/ 611067 w 1936774"/>
                          <a:gd name="connsiteY44" fmla="*/ 947585 h 1385322"/>
                          <a:gd name="connsiteX45" fmla="*/ 659466 w 1936774"/>
                          <a:gd name="connsiteY45" fmla="*/ 937310 h 1385322"/>
                          <a:gd name="connsiteX46" fmla="*/ 669707 w 1936774"/>
                          <a:gd name="connsiteY46" fmla="*/ 936915 h 1385322"/>
                          <a:gd name="connsiteX47" fmla="*/ 693699 w 1936774"/>
                          <a:gd name="connsiteY47" fmla="*/ 929280 h 1385322"/>
                          <a:gd name="connsiteX48" fmla="*/ 724565 w 1936774"/>
                          <a:gd name="connsiteY48" fmla="*/ 926602 h 1385322"/>
                          <a:gd name="connsiteX49" fmla="*/ 772111 w 1936774"/>
                          <a:gd name="connsiteY49" fmla="*/ 918103 h 1385322"/>
                          <a:gd name="connsiteX50" fmla="*/ 822107 w 1936774"/>
                          <a:gd name="connsiteY50" fmla="*/ 895350 h 1385322"/>
                          <a:gd name="connsiteX51" fmla="*/ 869732 w 1936774"/>
                          <a:gd name="connsiteY51" fmla="*/ 866775 h 1385322"/>
                          <a:gd name="connsiteX52" fmla="*/ 1037276 w 1936774"/>
                          <a:gd name="connsiteY52" fmla="*/ 910639 h 1385322"/>
                          <a:gd name="connsiteX53" fmla="*/ 1126907 w 1936774"/>
                          <a:gd name="connsiteY53" fmla="*/ 990600 h 1385322"/>
                          <a:gd name="connsiteX54" fmla="*/ 1126907 w 1936774"/>
                          <a:gd name="connsiteY54" fmla="*/ 1021110 h 1385322"/>
                          <a:gd name="connsiteX55" fmla="*/ 1142147 w 1936774"/>
                          <a:gd name="connsiteY55" fmla="*/ 1057275 h 1385322"/>
                          <a:gd name="connsiteX56" fmla="*/ 1198166 w 1936774"/>
                          <a:gd name="connsiteY56" fmla="*/ 1348565 h 1385322"/>
                          <a:gd name="connsiteX57" fmla="*/ 1231682 w 1936774"/>
                          <a:gd name="connsiteY57" fmla="*/ 1019175 h 1385322"/>
                          <a:gd name="connsiteX58" fmla="*/ 1212632 w 1936774"/>
                          <a:gd name="connsiteY58" fmla="*/ 990600 h 1385322"/>
                          <a:gd name="connsiteX59" fmla="*/ 1231682 w 1936774"/>
                          <a:gd name="connsiteY59" fmla="*/ 1047750 h 1385322"/>
                          <a:gd name="connsiteX60" fmla="*/ 1285022 w 1936774"/>
                          <a:gd name="connsiteY60" fmla="*/ 1173161 h 1385322"/>
                          <a:gd name="connsiteX61" fmla="*/ 1353215 w 1936774"/>
                          <a:gd name="connsiteY61" fmla="*/ 1384966 h 1385322"/>
                          <a:gd name="connsiteX62" fmla="*/ 1338390 w 1936774"/>
                          <a:gd name="connsiteY62" fmla="*/ 1110089 h 1385322"/>
                          <a:gd name="connsiteX63" fmla="*/ 1338235 w 1936774"/>
                          <a:gd name="connsiteY63" fmla="*/ 981075 h 1385322"/>
                          <a:gd name="connsiteX64" fmla="*/ 1419313 w 1936774"/>
                          <a:gd name="connsiteY64" fmla="*/ 1015847 h 1385322"/>
                          <a:gd name="connsiteX65" fmla="*/ 1492207 w 1936774"/>
                          <a:gd name="connsiteY65" fmla="*/ 1018882 h 1385322"/>
                          <a:gd name="connsiteX66" fmla="*/ 1574897 w 1936774"/>
                          <a:gd name="connsiteY66" fmla="*/ 996369 h 1385322"/>
                          <a:gd name="connsiteX67" fmla="*/ 1591734 w 1936774"/>
                          <a:gd name="connsiteY67" fmla="*/ 990599 h 1385322"/>
                          <a:gd name="connsiteX68" fmla="*/ 1727841 w 1936774"/>
                          <a:gd name="connsiteY68" fmla="*/ 915501 h 1385322"/>
                          <a:gd name="connsiteX69" fmla="*/ 1797882 w 1936774"/>
                          <a:gd name="connsiteY69" fmla="*/ 840483 h 1385322"/>
                          <a:gd name="connsiteX70" fmla="*/ 1812707 w 1936774"/>
                          <a:gd name="connsiteY70" fmla="*/ 828675 h 1385322"/>
                          <a:gd name="connsiteX71" fmla="*/ 1850807 w 1936774"/>
                          <a:gd name="connsiteY71" fmla="*/ 771525 h 1385322"/>
                          <a:gd name="connsiteX72" fmla="*/ 1869857 w 1936774"/>
                          <a:gd name="connsiteY72" fmla="*/ 742950 h 1385322"/>
                          <a:gd name="connsiteX73" fmla="*/ 1879382 w 1936774"/>
                          <a:gd name="connsiteY73" fmla="*/ 704850 h 1385322"/>
                          <a:gd name="connsiteX74" fmla="*/ 1860332 w 1936774"/>
                          <a:gd name="connsiteY74" fmla="*/ 466725 h 1385322"/>
                          <a:gd name="connsiteX75" fmla="*/ 1850807 w 1936774"/>
                          <a:gd name="connsiteY75" fmla="*/ 438150 h 1385322"/>
                          <a:gd name="connsiteX76" fmla="*/ 1833662 w 1936774"/>
                          <a:gd name="connsiteY76" fmla="*/ 401947 h 1385322"/>
                          <a:gd name="connsiteX77" fmla="*/ 1812707 w 1936774"/>
                          <a:gd name="connsiteY77" fmla="*/ 371475 h 1385322"/>
                          <a:gd name="connsiteX78" fmla="*/ 1812707 w 1936774"/>
                          <a:gd name="connsiteY78" fmla="*/ 190500 h 1385322"/>
                          <a:gd name="connsiteX79" fmla="*/ 1831757 w 1936774"/>
                          <a:gd name="connsiteY79" fmla="*/ 161925 h 1385322"/>
                          <a:gd name="connsiteX80" fmla="*/ 1860332 w 1936774"/>
                          <a:gd name="connsiteY80" fmla="*/ 142875 h 1385322"/>
                          <a:gd name="connsiteX81" fmla="*/ 1898432 w 1936774"/>
                          <a:gd name="connsiteY81" fmla="*/ 114300 h 1385322"/>
                          <a:gd name="connsiteX82" fmla="*/ 1936532 w 1936774"/>
                          <a:gd name="connsiteY82" fmla="*/ 95250 h 1385322"/>
                          <a:gd name="connsiteX83" fmla="*/ 1888907 w 1936774"/>
                          <a:gd name="connsiteY83" fmla="*/ 51457 h 1385322"/>
                          <a:gd name="connsiteX0" fmla="*/ 1888907 w 1936774"/>
                          <a:gd name="connsiteY0" fmla="*/ 51457 h 1385322"/>
                          <a:gd name="connsiteX1" fmla="*/ 1898432 w 1936774"/>
                          <a:gd name="connsiteY1" fmla="*/ 57150 h 1385322"/>
                          <a:gd name="connsiteX2" fmla="*/ 1822232 w 1936774"/>
                          <a:gd name="connsiteY2" fmla="*/ 9562 h 1385322"/>
                          <a:gd name="connsiteX3" fmla="*/ 1755557 w 1936774"/>
                          <a:gd name="connsiteY3" fmla="*/ 0 h 1385322"/>
                          <a:gd name="connsiteX4" fmla="*/ 1707932 w 1936774"/>
                          <a:gd name="connsiteY4" fmla="*/ 9525 h 1385322"/>
                          <a:gd name="connsiteX5" fmla="*/ 1679357 w 1936774"/>
                          <a:gd name="connsiteY5" fmla="*/ 38100 h 1385322"/>
                          <a:gd name="connsiteX6" fmla="*/ 1648877 w 1936774"/>
                          <a:gd name="connsiteY6" fmla="*/ 74378 h 1385322"/>
                          <a:gd name="connsiteX7" fmla="*/ 1622207 w 1936774"/>
                          <a:gd name="connsiteY7" fmla="*/ 104775 h 1385322"/>
                          <a:gd name="connsiteX8" fmla="*/ 1612682 w 1936774"/>
                          <a:gd name="connsiteY8" fmla="*/ 142875 h 1385322"/>
                          <a:gd name="connsiteX9" fmla="*/ 1593632 w 1936774"/>
                          <a:gd name="connsiteY9" fmla="*/ 171450 h 1385322"/>
                          <a:gd name="connsiteX10" fmla="*/ 1565057 w 1936774"/>
                          <a:gd name="connsiteY10" fmla="*/ 219075 h 1385322"/>
                          <a:gd name="connsiteX11" fmla="*/ 1547912 w 1936774"/>
                          <a:gd name="connsiteY11" fmla="*/ 236265 h 1385322"/>
                          <a:gd name="connsiteX12" fmla="*/ 1517432 w 1936774"/>
                          <a:gd name="connsiteY12" fmla="*/ 276225 h 1385322"/>
                          <a:gd name="connsiteX13" fmla="*/ 1441232 w 1936774"/>
                          <a:gd name="connsiteY13" fmla="*/ 361950 h 1385322"/>
                          <a:gd name="connsiteX14" fmla="*/ 1412657 w 1936774"/>
                          <a:gd name="connsiteY14" fmla="*/ 371475 h 1385322"/>
                          <a:gd name="connsiteX15" fmla="*/ 1355507 w 1936774"/>
                          <a:gd name="connsiteY15" fmla="*/ 409575 h 1385322"/>
                          <a:gd name="connsiteX16" fmla="*/ 1326932 w 1936774"/>
                          <a:gd name="connsiteY16" fmla="*/ 428625 h 1385322"/>
                          <a:gd name="connsiteX17" fmla="*/ 1222157 w 1936774"/>
                          <a:gd name="connsiteY17" fmla="*/ 466725 h 1385322"/>
                          <a:gd name="connsiteX18" fmla="*/ 943916 w 1936774"/>
                          <a:gd name="connsiteY18" fmla="*/ 438303 h 1385322"/>
                          <a:gd name="connsiteX19" fmla="*/ 898291 w 1936774"/>
                          <a:gd name="connsiteY19" fmla="*/ 419323 h 1385322"/>
                          <a:gd name="connsiteX20" fmla="*/ 843014 w 1936774"/>
                          <a:gd name="connsiteY20" fmla="*/ 390680 h 1385322"/>
                          <a:gd name="connsiteX21" fmla="*/ 817916 w 1936774"/>
                          <a:gd name="connsiteY21" fmla="*/ 362367 h 1385322"/>
                          <a:gd name="connsiteX22" fmla="*/ 799184 w 1936774"/>
                          <a:gd name="connsiteY22" fmla="*/ 331562 h 1385322"/>
                          <a:gd name="connsiteX23" fmla="*/ 764957 w 1936774"/>
                          <a:gd name="connsiteY23" fmla="*/ 304800 h 1385322"/>
                          <a:gd name="connsiteX24" fmla="*/ 707807 w 1936774"/>
                          <a:gd name="connsiteY24" fmla="*/ 228600 h 1385322"/>
                          <a:gd name="connsiteX25" fmla="*/ 679232 w 1936774"/>
                          <a:gd name="connsiteY25" fmla="*/ 219075 h 1385322"/>
                          <a:gd name="connsiteX26" fmla="*/ 650657 w 1936774"/>
                          <a:gd name="connsiteY26" fmla="*/ 161925 h 1385322"/>
                          <a:gd name="connsiteX27" fmla="*/ 633465 w 1936774"/>
                          <a:gd name="connsiteY27" fmla="*/ 110828 h 1385322"/>
                          <a:gd name="connsiteX28" fmla="*/ 612289 w 1936774"/>
                          <a:gd name="connsiteY28" fmla="*/ 37132 h 1385322"/>
                          <a:gd name="connsiteX29" fmla="*/ 441107 w 1936774"/>
                          <a:gd name="connsiteY29" fmla="*/ 209550 h 1385322"/>
                          <a:gd name="connsiteX30" fmla="*/ 374432 w 1936774"/>
                          <a:gd name="connsiteY30" fmla="*/ 285750 h 1385322"/>
                          <a:gd name="connsiteX31" fmla="*/ 357287 w 1936774"/>
                          <a:gd name="connsiteY31" fmla="*/ 312428 h 1385322"/>
                          <a:gd name="connsiteX32" fmla="*/ 345857 w 1936774"/>
                          <a:gd name="connsiteY32" fmla="*/ 342900 h 1385322"/>
                          <a:gd name="connsiteX33" fmla="*/ 317282 w 1936774"/>
                          <a:gd name="connsiteY33" fmla="*/ 390525 h 1385322"/>
                          <a:gd name="connsiteX34" fmla="*/ 296327 w 1936774"/>
                          <a:gd name="connsiteY34" fmla="*/ 451545 h 1385322"/>
                          <a:gd name="connsiteX35" fmla="*/ 298232 w 1936774"/>
                          <a:gd name="connsiteY35" fmla="*/ 495300 h 1385322"/>
                          <a:gd name="connsiteX36" fmla="*/ 225406 w 1936774"/>
                          <a:gd name="connsiteY36" fmla="*/ 644629 h 1385322"/>
                          <a:gd name="connsiteX37" fmla="*/ 154518 w 1936774"/>
                          <a:gd name="connsiteY37" fmla="*/ 705949 h 1385322"/>
                          <a:gd name="connsiteX38" fmla="*/ 102168 w 1936774"/>
                          <a:gd name="connsiteY38" fmla="*/ 757199 h 1385322"/>
                          <a:gd name="connsiteX39" fmla="*/ 30727 w 1936774"/>
                          <a:gd name="connsiteY39" fmla="*/ 800745 h 1385322"/>
                          <a:gd name="connsiteX40" fmla="*/ 67197 w 1936774"/>
                          <a:gd name="connsiteY40" fmla="*/ 883625 h 1385322"/>
                          <a:gd name="connsiteX41" fmla="*/ 437297 w 1936774"/>
                          <a:gd name="connsiteY41" fmla="*/ 971550 h 1385322"/>
                          <a:gd name="connsiteX42" fmla="*/ 508717 w 1936774"/>
                          <a:gd name="connsiteY42" fmla="*/ 963361 h 1385322"/>
                          <a:gd name="connsiteX43" fmla="*/ 555909 w 1936774"/>
                          <a:gd name="connsiteY43" fmla="*/ 968937 h 1385322"/>
                          <a:gd name="connsiteX44" fmla="*/ 611067 w 1936774"/>
                          <a:gd name="connsiteY44" fmla="*/ 947585 h 1385322"/>
                          <a:gd name="connsiteX45" fmla="*/ 659466 w 1936774"/>
                          <a:gd name="connsiteY45" fmla="*/ 937310 h 1385322"/>
                          <a:gd name="connsiteX46" fmla="*/ 669707 w 1936774"/>
                          <a:gd name="connsiteY46" fmla="*/ 936915 h 1385322"/>
                          <a:gd name="connsiteX47" fmla="*/ 693699 w 1936774"/>
                          <a:gd name="connsiteY47" fmla="*/ 929280 h 1385322"/>
                          <a:gd name="connsiteX48" fmla="*/ 724565 w 1936774"/>
                          <a:gd name="connsiteY48" fmla="*/ 926602 h 1385322"/>
                          <a:gd name="connsiteX49" fmla="*/ 772111 w 1936774"/>
                          <a:gd name="connsiteY49" fmla="*/ 918103 h 1385322"/>
                          <a:gd name="connsiteX50" fmla="*/ 822107 w 1936774"/>
                          <a:gd name="connsiteY50" fmla="*/ 895350 h 1385322"/>
                          <a:gd name="connsiteX51" fmla="*/ 869732 w 1936774"/>
                          <a:gd name="connsiteY51" fmla="*/ 866775 h 1385322"/>
                          <a:gd name="connsiteX52" fmla="*/ 1037276 w 1936774"/>
                          <a:gd name="connsiteY52" fmla="*/ 910639 h 1385322"/>
                          <a:gd name="connsiteX53" fmla="*/ 1126907 w 1936774"/>
                          <a:gd name="connsiteY53" fmla="*/ 990600 h 1385322"/>
                          <a:gd name="connsiteX54" fmla="*/ 1126907 w 1936774"/>
                          <a:gd name="connsiteY54" fmla="*/ 1021110 h 1385322"/>
                          <a:gd name="connsiteX55" fmla="*/ 1142147 w 1936774"/>
                          <a:gd name="connsiteY55" fmla="*/ 1057275 h 1385322"/>
                          <a:gd name="connsiteX56" fmla="*/ 1198166 w 1936774"/>
                          <a:gd name="connsiteY56" fmla="*/ 1348565 h 1385322"/>
                          <a:gd name="connsiteX57" fmla="*/ 1231682 w 1936774"/>
                          <a:gd name="connsiteY57" fmla="*/ 1019175 h 1385322"/>
                          <a:gd name="connsiteX58" fmla="*/ 1212632 w 1936774"/>
                          <a:gd name="connsiteY58" fmla="*/ 990600 h 1385322"/>
                          <a:gd name="connsiteX59" fmla="*/ 1231682 w 1936774"/>
                          <a:gd name="connsiteY59" fmla="*/ 1047750 h 1385322"/>
                          <a:gd name="connsiteX60" fmla="*/ 1285022 w 1936774"/>
                          <a:gd name="connsiteY60" fmla="*/ 1173161 h 1385322"/>
                          <a:gd name="connsiteX61" fmla="*/ 1353215 w 1936774"/>
                          <a:gd name="connsiteY61" fmla="*/ 1384966 h 1385322"/>
                          <a:gd name="connsiteX62" fmla="*/ 1338390 w 1936774"/>
                          <a:gd name="connsiteY62" fmla="*/ 1110089 h 1385322"/>
                          <a:gd name="connsiteX63" fmla="*/ 1344331 w 1936774"/>
                          <a:gd name="connsiteY63" fmla="*/ 1041794 h 1385322"/>
                          <a:gd name="connsiteX64" fmla="*/ 1419313 w 1936774"/>
                          <a:gd name="connsiteY64" fmla="*/ 1015847 h 1385322"/>
                          <a:gd name="connsiteX65" fmla="*/ 1492207 w 1936774"/>
                          <a:gd name="connsiteY65" fmla="*/ 1018882 h 1385322"/>
                          <a:gd name="connsiteX66" fmla="*/ 1574897 w 1936774"/>
                          <a:gd name="connsiteY66" fmla="*/ 996369 h 1385322"/>
                          <a:gd name="connsiteX67" fmla="*/ 1591734 w 1936774"/>
                          <a:gd name="connsiteY67" fmla="*/ 990599 h 1385322"/>
                          <a:gd name="connsiteX68" fmla="*/ 1727841 w 1936774"/>
                          <a:gd name="connsiteY68" fmla="*/ 915501 h 1385322"/>
                          <a:gd name="connsiteX69" fmla="*/ 1797882 w 1936774"/>
                          <a:gd name="connsiteY69" fmla="*/ 840483 h 1385322"/>
                          <a:gd name="connsiteX70" fmla="*/ 1812707 w 1936774"/>
                          <a:gd name="connsiteY70" fmla="*/ 828675 h 1385322"/>
                          <a:gd name="connsiteX71" fmla="*/ 1850807 w 1936774"/>
                          <a:gd name="connsiteY71" fmla="*/ 771525 h 1385322"/>
                          <a:gd name="connsiteX72" fmla="*/ 1869857 w 1936774"/>
                          <a:gd name="connsiteY72" fmla="*/ 742950 h 1385322"/>
                          <a:gd name="connsiteX73" fmla="*/ 1879382 w 1936774"/>
                          <a:gd name="connsiteY73" fmla="*/ 704850 h 1385322"/>
                          <a:gd name="connsiteX74" fmla="*/ 1860332 w 1936774"/>
                          <a:gd name="connsiteY74" fmla="*/ 466725 h 1385322"/>
                          <a:gd name="connsiteX75" fmla="*/ 1850807 w 1936774"/>
                          <a:gd name="connsiteY75" fmla="*/ 438150 h 1385322"/>
                          <a:gd name="connsiteX76" fmla="*/ 1833662 w 1936774"/>
                          <a:gd name="connsiteY76" fmla="*/ 401947 h 1385322"/>
                          <a:gd name="connsiteX77" fmla="*/ 1812707 w 1936774"/>
                          <a:gd name="connsiteY77" fmla="*/ 371475 h 1385322"/>
                          <a:gd name="connsiteX78" fmla="*/ 1812707 w 1936774"/>
                          <a:gd name="connsiteY78" fmla="*/ 190500 h 1385322"/>
                          <a:gd name="connsiteX79" fmla="*/ 1831757 w 1936774"/>
                          <a:gd name="connsiteY79" fmla="*/ 161925 h 1385322"/>
                          <a:gd name="connsiteX80" fmla="*/ 1860332 w 1936774"/>
                          <a:gd name="connsiteY80" fmla="*/ 142875 h 1385322"/>
                          <a:gd name="connsiteX81" fmla="*/ 1898432 w 1936774"/>
                          <a:gd name="connsiteY81" fmla="*/ 114300 h 1385322"/>
                          <a:gd name="connsiteX82" fmla="*/ 1936532 w 1936774"/>
                          <a:gd name="connsiteY82" fmla="*/ 95250 h 1385322"/>
                          <a:gd name="connsiteX83" fmla="*/ 1888907 w 1936774"/>
                          <a:gd name="connsiteY83" fmla="*/ 51457 h 1385322"/>
                          <a:gd name="connsiteX0" fmla="*/ 1888907 w 1936774"/>
                          <a:gd name="connsiteY0" fmla="*/ 51457 h 1385322"/>
                          <a:gd name="connsiteX1" fmla="*/ 1898432 w 1936774"/>
                          <a:gd name="connsiteY1" fmla="*/ 57150 h 1385322"/>
                          <a:gd name="connsiteX2" fmla="*/ 1822232 w 1936774"/>
                          <a:gd name="connsiteY2" fmla="*/ 9562 h 1385322"/>
                          <a:gd name="connsiteX3" fmla="*/ 1755557 w 1936774"/>
                          <a:gd name="connsiteY3" fmla="*/ 0 h 1385322"/>
                          <a:gd name="connsiteX4" fmla="*/ 1707932 w 1936774"/>
                          <a:gd name="connsiteY4" fmla="*/ 9525 h 1385322"/>
                          <a:gd name="connsiteX5" fmla="*/ 1679357 w 1936774"/>
                          <a:gd name="connsiteY5" fmla="*/ 38100 h 1385322"/>
                          <a:gd name="connsiteX6" fmla="*/ 1648877 w 1936774"/>
                          <a:gd name="connsiteY6" fmla="*/ 74378 h 1385322"/>
                          <a:gd name="connsiteX7" fmla="*/ 1622207 w 1936774"/>
                          <a:gd name="connsiteY7" fmla="*/ 104775 h 1385322"/>
                          <a:gd name="connsiteX8" fmla="*/ 1612682 w 1936774"/>
                          <a:gd name="connsiteY8" fmla="*/ 142875 h 1385322"/>
                          <a:gd name="connsiteX9" fmla="*/ 1593632 w 1936774"/>
                          <a:gd name="connsiteY9" fmla="*/ 171450 h 1385322"/>
                          <a:gd name="connsiteX10" fmla="*/ 1565057 w 1936774"/>
                          <a:gd name="connsiteY10" fmla="*/ 219075 h 1385322"/>
                          <a:gd name="connsiteX11" fmla="*/ 1547912 w 1936774"/>
                          <a:gd name="connsiteY11" fmla="*/ 236265 h 1385322"/>
                          <a:gd name="connsiteX12" fmla="*/ 1517432 w 1936774"/>
                          <a:gd name="connsiteY12" fmla="*/ 276225 h 1385322"/>
                          <a:gd name="connsiteX13" fmla="*/ 1441232 w 1936774"/>
                          <a:gd name="connsiteY13" fmla="*/ 361950 h 1385322"/>
                          <a:gd name="connsiteX14" fmla="*/ 1412657 w 1936774"/>
                          <a:gd name="connsiteY14" fmla="*/ 371475 h 1385322"/>
                          <a:gd name="connsiteX15" fmla="*/ 1355507 w 1936774"/>
                          <a:gd name="connsiteY15" fmla="*/ 409575 h 1385322"/>
                          <a:gd name="connsiteX16" fmla="*/ 1326932 w 1936774"/>
                          <a:gd name="connsiteY16" fmla="*/ 428625 h 1385322"/>
                          <a:gd name="connsiteX17" fmla="*/ 1222157 w 1936774"/>
                          <a:gd name="connsiteY17" fmla="*/ 466725 h 1385322"/>
                          <a:gd name="connsiteX18" fmla="*/ 943916 w 1936774"/>
                          <a:gd name="connsiteY18" fmla="*/ 438303 h 1385322"/>
                          <a:gd name="connsiteX19" fmla="*/ 898291 w 1936774"/>
                          <a:gd name="connsiteY19" fmla="*/ 419323 h 1385322"/>
                          <a:gd name="connsiteX20" fmla="*/ 843014 w 1936774"/>
                          <a:gd name="connsiteY20" fmla="*/ 390680 h 1385322"/>
                          <a:gd name="connsiteX21" fmla="*/ 817916 w 1936774"/>
                          <a:gd name="connsiteY21" fmla="*/ 362367 h 1385322"/>
                          <a:gd name="connsiteX22" fmla="*/ 799184 w 1936774"/>
                          <a:gd name="connsiteY22" fmla="*/ 331562 h 1385322"/>
                          <a:gd name="connsiteX23" fmla="*/ 764957 w 1936774"/>
                          <a:gd name="connsiteY23" fmla="*/ 304800 h 1385322"/>
                          <a:gd name="connsiteX24" fmla="*/ 707807 w 1936774"/>
                          <a:gd name="connsiteY24" fmla="*/ 228600 h 1385322"/>
                          <a:gd name="connsiteX25" fmla="*/ 679232 w 1936774"/>
                          <a:gd name="connsiteY25" fmla="*/ 219075 h 1385322"/>
                          <a:gd name="connsiteX26" fmla="*/ 650657 w 1936774"/>
                          <a:gd name="connsiteY26" fmla="*/ 161925 h 1385322"/>
                          <a:gd name="connsiteX27" fmla="*/ 633465 w 1936774"/>
                          <a:gd name="connsiteY27" fmla="*/ 110828 h 1385322"/>
                          <a:gd name="connsiteX28" fmla="*/ 612289 w 1936774"/>
                          <a:gd name="connsiteY28" fmla="*/ 37132 h 1385322"/>
                          <a:gd name="connsiteX29" fmla="*/ 441107 w 1936774"/>
                          <a:gd name="connsiteY29" fmla="*/ 209550 h 1385322"/>
                          <a:gd name="connsiteX30" fmla="*/ 374432 w 1936774"/>
                          <a:gd name="connsiteY30" fmla="*/ 285750 h 1385322"/>
                          <a:gd name="connsiteX31" fmla="*/ 357287 w 1936774"/>
                          <a:gd name="connsiteY31" fmla="*/ 312428 h 1385322"/>
                          <a:gd name="connsiteX32" fmla="*/ 345857 w 1936774"/>
                          <a:gd name="connsiteY32" fmla="*/ 342900 h 1385322"/>
                          <a:gd name="connsiteX33" fmla="*/ 317282 w 1936774"/>
                          <a:gd name="connsiteY33" fmla="*/ 390525 h 1385322"/>
                          <a:gd name="connsiteX34" fmla="*/ 296327 w 1936774"/>
                          <a:gd name="connsiteY34" fmla="*/ 451545 h 1385322"/>
                          <a:gd name="connsiteX35" fmla="*/ 298232 w 1936774"/>
                          <a:gd name="connsiteY35" fmla="*/ 495300 h 1385322"/>
                          <a:gd name="connsiteX36" fmla="*/ 225406 w 1936774"/>
                          <a:gd name="connsiteY36" fmla="*/ 644629 h 1385322"/>
                          <a:gd name="connsiteX37" fmla="*/ 154518 w 1936774"/>
                          <a:gd name="connsiteY37" fmla="*/ 705949 h 1385322"/>
                          <a:gd name="connsiteX38" fmla="*/ 99120 w 1936774"/>
                          <a:gd name="connsiteY38" fmla="*/ 742019 h 1385322"/>
                          <a:gd name="connsiteX39" fmla="*/ 30727 w 1936774"/>
                          <a:gd name="connsiteY39" fmla="*/ 800745 h 1385322"/>
                          <a:gd name="connsiteX40" fmla="*/ 67197 w 1936774"/>
                          <a:gd name="connsiteY40" fmla="*/ 883625 h 1385322"/>
                          <a:gd name="connsiteX41" fmla="*/ 437297 w 1936774"/>
                          <a:gd name="connsiteY41" fmla="*/ 971550 h 1385322"/>
                          <a:gd name="connsiteX42" fmla="*/ 508717 w 1936774"/>
                          <a:gd name="connsiteY42" fmla="*/ 963361 h 1385322"/>
                          <a:gd name="connsiteX43" fmla="*/ 555909 w 1936774"/>
                          <a:gd name="connsiteY43" fmla="*/ 968937 h 1385322"/>
                          <a:gd name="connsiteX44" fmla="*/ 611067 w 1936774"/>
                          <a:gd name="connsiteY44" fmla="*/ 947585 h 1385322"/>
                          <a:gd name="connsiteX45" fmla="*/ 659466 w 1936774"/>
                          <a:gd name="connsiteY45" fmla="*/ 937310 h 1385322"/>
                          <a:gd name="connsiteX46" fmla="*/ 669707 w 1936774"/>
                          <a:gd name="connsiteY46" fmla="*/ 936915 h 1385322"/>
                          <a:gd name="connsiteX47" fmla="*/ 693699 w 1936774"/>
                          <a:gd name="connsiteY47" fmla="*/ 929280 h 1385322"/>
                          <a:gd name="connsiteX48" fmla="*/ 724565 w 1936774"/>
                          <a:gd name="connsiteY48" fmla="*/ 926602 h 1385322"/>
                          <a:gd name="connsiteX49" fmla="*/ 772111 w 1936774"/>
                          <a:gd name="connsiteY49" fmla="*/ 918103 h 1385322"/>
                          <a:gd name="connsiteX50" fmla="*/ 822107 w 1936774"/>
                          <a:gd name="connsiteY50" fmla="*/ 895350 h 1385322"/>
                          <a:gd name="connsiteX51" fmla="*/ 869732 w 1936774"/>
                          <a:gd name="connsiteY51" fmla="*/ 866775 h 1385322"/>
                          <a:gd name="connsiteX52" fmla="*/ 1037276 w 1936774"/>
                          <a:gd name="connsiteY52" fmla="*/ 910639 h 1385322"/>
                          <a:gd name="connsiteX53" fmla="*/ 1126907 w 1936774"/>
                          <a:gd name="connsiteY53" fmla="*/ 990600 h 1385322"/>
                          <a:gd name="connsiteX54" fmla="*/ 1126907 w 1936774"/>
                          <a:gd name="connsiteY54" fmla="*/ 1021110 h 1385322"/>
                          <a:gd name="connsiteX55" fmla="*/ 1142147 w 1936774"/>
                          <a:gd name="connsiteY55" fmla="*/ 1057275 h 1385322"/>
                          <a:gd name="connsiteX56" fmla="*/ 1198166 w 1936774"/>
                          <a:gd name="connsiteY56" fmla="*/ 1348565 h 1385322"/>
                          <a:gd name="connsiteX57" fmla="*/ 1231682 w 1936774"/>
                          <a:gd name="connsiteY57" fmla="*/ 1019175 h 1385322"/>
                          <a:gd name="connsiteX58" fmla="*/ 1212632 w 1936774"/>
                          <a:gd name="connsiteY58" fmla="*/ 990600 h 1385322"/>
                          <a:gd name="connsiteX59" fmla="*/ 1231682 w 1936774"/>
                          <a:gd name="connsiteY59" fmla="*/ 1047750 h 1385322"/>
                          <a:gd name="connsiteX60" fmla="*/ 1285022 w 1936774"/>
                          <a:gd name="connsiteY60" fmla="*/ 1173161 h 1385322"/>
                          <a:gd name="connsiteX61" fmla="*/ 1353215 w 1936774"/>
                          <a:gd name="connsiteY61" fmla="*/ 1384966 h 1385322"/>
                          <a:gd name="connsiteX62" fmla="*/ 1338390 w 1936774"/>
                          <a:gd name="connsiteY62" fmla="*/ 1110089 h 1385322"/>
                          <a:gd name="connsiteX63" fmla="*/ 1344331 w 1936774"/>
                          <a:gd name="connsiteY63" fmla="*/ 1041794 h 1385322"/>
                          <a:gd name="connsiteX64" fmla="*/ 1419313 w 1936774"/>
                          <a:gd name="connsiteY64" fmla="*/ 1015847 h 1385322"/>
                          <a:gd name="connsiteX65" fmla="*/ 1492207 w 1936774"/>
                          <a:gd name="connsiteY65" fmla="*/ 1018882 h 1385322"/>
                          <a:gd name="connsiteX66" fmla="*/ 1574897 w 1936774"/>
                          <a:gd name="connsiteY66" fmla="*/ 996369 h 1385322"/>
                          <a:gd name="connsiteX67" fmla="*/ 1591734 w 1936774"/>
                          <a:gd name="connsiteY67" fmla="*/ 990599 h 1385322"/>
                          <a:gd name="connsiteX68" fmla="*/ 1727841 w 1936774"/>
                          <a:gd name="connsiteY68" fmla="*/ 915501 h 1385322"/>
                          <a:gd name="connsiteX69" fmla="*/ 1797882 w 1936774"/>
                          <a:gd name="connsiteY69" fmla="*/ 840483 h 1385322"/>
                          <a:gd name="connsiteX70" fmla="*/ 1812707 w 1936774"/>
                          <a:gd name="connsiteY70" fmla="*/ 828675 h 1385322"/>
                          <a:gd name="connsiteX71" fmla="*/ 1850807 w 1936774"/>
                          <a:gd name="connsiteY71" fmla="*/ 771525 h 1385322"/>
                          <a:gd name="connsiteX72" fmla="*/ 1869857 w 1936774"/>
                          <a:gd name="connsiteY72" fmla="*/ 742950 h 1385322"/>
                          <a:gd name="connsiteX73" fmla="*/ 1879382 w 1936774"/>
                          <a:gd name="connsiteY73" fmla="*/ 704850 h 1385322"/>
                          <a:gd name="connsiteX74" fmla="*/ 1860332 w 1936774"/>
                          <a:gd name="connsiteY74" fmla="*/ 466725 h 1385322"/>
                          <a:gd name="connsiteX75" fmla="*/ 1850807 w 1936774"/>
                          <a:gd name="connsiteY75" fmla="*/ 438150 h 1385322"/>
                          <a:gd name="connsiteX76" fmla="*/ 1833662 w 1936774"/>
                          <a:gd name="connsiteY76" fmla="*/ 401947 h 1385322"/>
                          <a:gd name="connsiteX77" fmla="*/ 1812707 w 1936774"/>
                          <a:gd name="connsiteY77" fmla="*/ 371475 h 1385322"/>
                          <a:gd name="connsiteX78" fmla="*/ 1812707 w 1936774"/>
                          <a:gd name="connsiteY78" fmla="*/ 190500 h 1385322"/>
                          <a:gd name="connsiteX79" fmla="*/ 1831757 w 1936774"/>
                          <a:gd name="connsiteY79" fmla="*/ 161925 h 1385322"/>
                          <a:gd name="connsiteX80" fmla="*/ 1860332 w 1936774"/>
                          <a:gd name="connsiteY80" fmla="*/ 142875 h 1385322"/>
                          <a:gd name="connsiteX81" fmla="*/ 1898432 w 1936774"/>
                          <a:gd name="connsiteY81" fmla="*/ 114300 h 1385322"/>
                          <a:gd name="connsiteX82" fmla="*/ 1936532 w 1936774"/>
                          <a:gd name="connsiteY82" fmla="*/ 95250 h 1385322"/>
                          <a:gd name="connsiteX83" fmla="*/ 1888907 w 1936774"/>
                          <a:gd name="connsiteY83" fmla="*/ 51457 h 1385322"/>
                          <a:gd name="connsiteX0" fmla="*/ 1888907 w 1936774"/>
                          <a:gd name="connsiteY0" fmla="*/ 51457 h 1385322"/>
                          <a:gd name="connsiteX1" fmla="*/ 1898432 w 1936774"/>
                          <a:gd name="connsiteY1" fmla="*/ 57150 h 1385322"/>
                          <a:gd name="connsiteX2" fmla="*/ 1822232 w 1936774"/>
                          <a:gd name="connsiteY2" fmla="*/ 9562 h 1385322"/>
                          <a:gd name="connsiteX3" fmla="*/ 1755557 w 1936774"/>
                          <a:gd name="connsiteY3" fmla="*/ 0 h 1385322"/>
                          <a:gd name="connsiteX4" fmla="*/ 1707932 w 1936774"/>
                          <a:gd name="connsiteY4" fmla="*/ 9525 h 1385322"/>
                          <a:gd name="connsiteX5" fmla="*/ 1679357 w 1936774"/>
                          <a:gd name="connsiteY5" fmla="*/ 38100 h 1385322"/>
                          <a:gd name="connsiteX6" fmla="*/ 1648877 w 1936774"/>
                          <a:gd name="connsiteY6" fmla="*/ 74378 h 1385322"/>
                          <a:gd name="connsiteX7" fmla="*/ 1622207 w 1936774"/>
                          <a:gd name="connsiteY7" fmla="*/ 104775 h 1385322"/>
                          <a:gd name="connsiteX8" fmla="*/ 1612682 w 1936774"/>
                          <a:gd name="connsiteY8" fmla="*/ 142875 h 1385322"/>
                          <a:gd name="connsiteX9" fmla="*/ 1593632 w 1936774"/>
                          <a:gd name="connsiteY9" fmla="*/ 171450 h 1385322"/>
                          <a:gd name="connsiteX10" fmla="*/ 1565057 w 1936774"/>
                          <a:gd name="connsiteY10" fmla="*/ 219075 h 1385322"/>
                          <a:gd name="connsiteX11" fmla="*/ 1547912 w 1936774"/>
                          <a:gd name="connsiteY11" fmla="*/ 236265 h 1385322"/>
                          <a:gd name="connsiteX12" fmla="*/ 1517432 w 1936774"/>
                          <a:gd name="connsiteY12" fmla="*/ 276225 h 1385322"/>
                          <a:gd name="connsiteX13" fmla="*/ 1441232 w 1936774"/>
                          <a:gd name="connsiteY13" fmla="*/ 361950 h 1385322"/>
                          <a:gd name="connsiteX14" fmla="*/ 1412657 w 1936774"/>
                          <a:gd name="connsiteY14" fmla="*/ 371475 h 1385322"/>
                          <a:gd name="connsiteX15" fmla="*/ 1355507 w 1936774"/>
                          <a:gd name="connsiteY15" fmla="*/ 409575 h 1385322"/>
                          <a:gd name="connsiteX16" fmla="*/ 1326932 w 1936774"/>
                          <a:gd name="connsiteY16" fmla="*/ 428625 h 1385322"/>
                          <a:gd name="connsiteX17" fmla="*/ 1222157 w 1936774"/>
                          <a:gd name="connsiteY17" fmla="*/ 466725 h 1385322"/>
                          <a:gd name="connsiteX18" fmla="*/ 943916 w 1936774"/>
                          <a:gd name="connsiteY18" fmla="*/ 438303 h 1385322"/>
                          <a:gd name="connsiteX19" fmla="*/ 898291 w 1936774"/>
                          <a:gd name="connsiteY19" fmla="*/ 419323 h 1385322"/>
                          <a:gd name="connsiteX20" fmla="*/ 843014 w 1936774"/>
                          <a:gd name="connsiteY20" fmla="*/ 390680 h 1385322"/>
                          <a:gd name="connsiteX21" fmla="*/ 817916 w 1936774"/>
                          <a:gd name="connsiteY21" fmla="*/ 362367 h 1385322"/>
                          <a:gd name="connsiteX22" fmla="*/ 799184 w 1936774"/>
                          <a:gd name="connsiteY22" fmla="*/ 331562 h 1385322"/>
                          <a:gd name="connsiteX23" fmla="*/ 764957 w 1936774"/>
                          <a:gd name="connsiteY23" fmla="*/ 304800 h 1385322"/>
                          <a:gd name="connsiteX24" fmla="*/ 707807 w 1936774"/>
                          <a:gd name="connsiteY24" fmla="*/ 228600 h 1385322"/>
                          <a:gd name="connsiteX25" fmla="*/ 679232 w 1936774"/>
                          <a:gd name="connsiteY25" fmla="*/ 203895 h 1385322"/>
                          <a:gd name="connsiteX26" fmla="*/ 650657 w 1936774"/>
                          <a:gd name="connsiteY26" fmla="*/ 161925 h 1385322"/>
                          <a:gd name="connsiteX27" fmla="*/ 633465 w 1936774"/>
                          <a:gd name="connsiteY27" fmla="*/ 110828 h 1385322"/>
                          <a:gd name="connsiteX28" fmla="*/ 612289 w 1936774"/>
                          <a:gd name="connsiteY28" fmla="*/ 37132 h 1385322"/>
                          <a:gd name="connsiteX29" fmla="*/ 441107 w 1936774"/>
                          <a:gd name="connsiteY29" fmla="*/ 209550 h 1385322"/>
                          <a:gd name="connsiteX30" fmla="*/ 374432 w 1936774"/>
                          <a:gd name="connsiteY30" fmla="*/ 285750 h 1385322"/>
                          <a:gd name="connsiteX31" fmla="*/ 357287 w 1936774"/>
                          <a:gd name="connsiteY31" fmla="*/ 312428 h 1385322"/>
                          <a:gd name="connsiteX32" fmla="*/ 345857 w 1936774"/>
                          <a:gd name="connsiteY32" fmla="*/ 342900 h 1385322"/>
                          <a:gd name="connsiteX33" fmla="*/ 317282 w 1936774"/>
                          <a:gd name="connsiteY33" fmla="*/ 390525 h 1385322"/>
                          <a:gd name="connsiteX34" fmla="*/ 296327 w 1936774"/>
                          <a:gd name="connsiteY34" fmla="*/ 451545 h 1385322"/>
                          <a:gd name="connsiteX35" fmla="*/ 298232 w 1936774"/>
                          <a:gd name="connsiteY35" fmla="*/ 495300 h 1385322"/>
                          <a:gd name="connsiteX36" fmla="*/ 225406 w 1936774"/>
                          <a:gd name="connsiteY36" fmla="*/ 644629 h 1385322"/>
                          <a:gd name="connsiteX37" fmla="*/ 154518 w 1936774"/>
                          <a:gd name="connsiteY37" fmla="*/ 705949 h 1385322"/>
                          <a:gd name="connsiteX38" fmla="*/ 99120 w 1936774"/>
                          <a:gd name="connsiteY38" fmla="*/ 742019 h 1385322"/>
                          <a:gd name="connsiteX39" fmla="*/ 30727 w 1936774"/>
                          <a:gd name="connsiteY39" fmla="*/ 800745 h 1385322"/>
                          <a:gd name="connsiteX40" fmla="*/ 67197 w 1936774"/>
                          <a:gd name="connsiteY40" fmla="*/ 883625 h 1385322"/>
                          <a:gd name="connsiteX41" fmla="*/ 437297 w 1936774"/>
                          <a:gd name="connsiteY41" fmla="*/ 971550 h 1385322"/>
                          <a:gd name="connsiteX42" fmla="*/ 508717 w 1936774"/>
                          <a:gd name="connsiteY42" fmla="*/ 963361 h 1385322"/>
                          <a:gd name="connsiteX43" fmla="*/ 555909 w 1936774"/>
                          <a:gd name="connsiteY43" fmla="*/ 968937 h 1385322"/>
                          <a:gd name="connsiteX44" fmla="*/ 611067 w 1936774"/>
                          <a:gd name="connsiteY44" fmla="*/ 947585 h 1385322"/>
                          <a:gd name="connsiteX45" fmla="*/ 659466 w 1936774"/>
                          <a:gd name="connsiteY45" fmla="*/ 937310 h 1385322"/>
                          <a:gd name="connsiteX46" fmla="*/ 669707 w 1936774"/>
                          <a:gd name="connsiteY46" fmla="*/ 936915 h 1385322"/>
                          <a:gd name="connsiteX47" fmla="*/ 693699 w 1936774"/>
                          <a:gd name="connsiteY47" fmla="*/ 929280 h 1385322"/>
                          <a:gd name="connsiteX48" fmla="*/ 724565 w 1936774"/>
                          <a:gd name="connsiteY48" fmla="*/ 926602 h 1385322"/>
                          <a:gd name="connsiteX49" fmla="*/ 772111 w 1936774"/>
                          <a:gd name="connsiteY49" fmla="*/ 918103 h 1385322"/>
                          <a:gd name="connsiteX50" fmla="*/ 822107 w 1936774"/>
                          <a:gd name="connsiteY50" fmla="*/ 895350 h 1385322"/>
                          <a:gd name="connsiteX51" fmla="*/ 869732 w 1936774"/>
                          <a:gd name="connsiteY51" fmla="*/ 866775 h 1385322"/>
                          <a:gd name="connsiteX52" fmla="*/ 1037276 w 1936774"/>
                          <a:gd name="connsiteY52" fmla="*/ 910639 h 1385322"/>
                          <a:gd name="connsiteX53" fmla="*/ 1126907 w 1936774"/>
                          <a:gd name="connsiteY53" fmla="*/ 990600 h 1385322"/>
                          <a:gd name="connsiteX54" fmla="*/ 1126907 w 1936774"/>
                          <a:gd name="connsiteY54" fmla="*/ 1021110 h 1385322"/>
                          <a:gd name="connsiteX55" fmla="*/ 1142147 w 1936774"/>
                          <a:gd name="connsiteY55" fmla="*/ 1057275 h 1385322"/>
                          <a:gd name="connsiteX56" fmla="*/ 1198166 w 1936774"/>
                          <a:gd name="connsiteY56" fmla="*/ 1348565 h 1385322"/>
                          <a:gd name="connsiteX57" fmla="*/ 1231682 w 1936774"/>
                          <a:gd name="connsiteY57" fmla="*/ 1019175 h 1385322"/>
                          <a:gd name="connsiteX58" fmla="*/ 1212632 w 1936774"/>
                          <a:gd name="connsiteY58" fmla="*/ 990600 h 1385322"/>
                          <a:gd name="connsiteX59" fmla="*/ 1231682 w 1936774"/>
                          <a:gd name="connsiteY59" fmla="*/ 1047750 h 1385322"/>
                          <a:gd name="connsiteX60" fmla="*/ 1285022 w 1936774"/>
                          <a:gd name="connsiteY60" fmla="*/ 1173161 h 1385322"/>
                          <a:gd name="connsiteX61" fmla="*/ 1353215 w 1936774"/>
                          <a:gd name="connsiteY61" fmla="*/ 1384966 h 1385322"/>
                          <a:gd name="connsiteX62" fmla="*/ 1338390 w 1936774"/>
                          <a:gd name="connsiteY62" fmla="*/ 1110089 h 1385322"/>
                          <a:gd name="connsiteX63" fmla="*/ 1344331 w 1936774"/>
                          <a:gd name="connsiteY63" fmla="*/ 1041794 h 1385322"/>
                          <a:gd name="connsiteX64" fmla="*/ 1419313 w 1936774"/>
                          <a:gd name="connsiteY64" fmla="*/ 1015847 h 1385322"/>
                          <a:gd name="connsiteX65" fmla="*/ 1492207 w 1936774"/>
                          <a:gd name="connsiteY65" fmla="*/ 1018882 h 1385322"/>
                          <a:gd name="connsiteX66" fmla="*/ 1574897 w 1936774"/>
                          <a:gd name="connsiteY66" fmla="*/ 996369 h 1385322"/>
                          <a:gd name="connsiteX67" fmla="*/ 1591734 w 1936774"/>
                          <a:gd name="connsiteY67" fmla="*/ 990599 h 1385322"/>
                          <a:gd name="connsiteX68" fmla="*/ 1727841 w 1936774"/>
                          <a:gd name="connsiteY68" fmla="*/ 915501 h 1385322"/>
                          <a:gd name="connsiteX69" fmla="*/ 1797882 w 1936774"/>
                          <a:gd name="connsiteY69" fmla="*/ 840483 h 1385322"/>
                          <a:gd name="connsiteX70" fmla="*/ 1812707 w 1936774"/>
                          <a:gd name="connsiteY70" fmla="*/ 828675 h 1385322"/>
                          <a:gd name="connsiteX71" fmla="*/ 1850807 w 1936774"/>
                          <a:gd name="connsiteY71" fmla="*/ 771525 h 1385322"/>
                          <a:gd name="connsiteX72" fmla="*/ 1869857 w 1936774"/>
                          <a:gd name="connsiteY72" fmla="*/ 742950 h 1385322"/>
                          <a:gd name="connsiteX73" fmla="*/ 1879382 w 1936774"/>
                          <a:gd name="connsiteY73" fmla="*/ 704850 h 1385322"/>
                          <a:gd name="connsiteX74" fmla="*/ 1860332 w 1936774"/>
                          <a:gd name="connsiteY74" fmla="*/ 466725 h 1385322"/>
                          <a:gd name="connsiteX75" fmla="*/ 1850807 w 1936774"/>
                          <a:gd name="connsiteY75" fmla="*/ 438150 h 1385322"/>
                          <a:gd name="connsiteX76" fmla="*/ 1833662 w 1936774"/>
                          <a:gd name="connsiteY76" fmla="*/ 401947 h 1385322"/>
                          <a:gd name="connsiteX77" fmla="*/ 1812707 w 1936774"/>
                          <a:gd name="connsiteY77" fmla="*/ 371475 h 1385322"/>
                          <a:gd name="connsiteX78" fmla="*/ 1812707 w 1936774"/>
                          <a:gd name="connsiteY78" fmla="*/ 190500 h 1385322"/>
                          <a:gd name="connsiteX79" fmla="*/ 1831757 w 1936774"/>
                          <a:gd name="connsiteY79" fmla="*/ 161925 h 1385322"/>
                          <a:gd name="connsiteX80" fmla="*/ 1860332 w 1936774"/>
                          <a:gd name="connsiteY80" fmla="*/ 142875 h 1385322"/>
                          <a:gd name="connsiteX81" fmla="*/ 1898432 w 1936774"/>
                          <a:gd name="connsiteY81" fmla="*/ 114300 h 1385322"/>
                          <a:gd name="connsiteX82" fmla="*/ 1936532 w 1936774"/>
                          <a:gd name="connsiteY82" fmla="*/ 95250 h 1385322"/>
                          <a:gd name="connsiteX83" fmla="*/ 1888907 w 1936774"/>
                          <a:gd name="connsiteY83" fmla="*/ 51457 h 1385322"/>
                          <a:gd name="connsiteX0" fmla="*/ 1888907 w 1936774"/>
                          <a:gd name="connsiteY0" fmla="*/ 51457 h 1385322"/>
                          <a:gd name="connsiteX1" fmla="*/ 1898432 w 1936774"/>
                          <a:gd name="connsiteY1" fmla="*/ 57150 h 1385322"/>
                          <a:gd name="connsiteX2" fmla="*/ 1822232 w 1936774"/>
                          <a:gd name="connsiteY2" fmla="*/ 9562 h 1385322"/>
                          <a:gd name="connsiteX3" fmla="*/ 1755557 w 1936774"/>
                          <a:gd name="connsiteY3" fmla="*/ 0 h 1385322"/>
                          <a:gd name="connsiteX4" fmla="*/ 1707932 w 1936774"/>
                          <a:gd name="connsiteY4" fmla="*/ 9525 h 1385322"/>
                          <a:gd name="connsiteX5" fmla="*/ 1679357 w 1936774"/>
                          <a:gd name="connsiteY5" fmla="*/ 38100 h 1385322"/>
                          <a:gd name="connsiteX6" fmla="*/ 1648877 w 1936774"/>
                          <a:gd name="connsiteY6" fmla="*/ 74378 h 1385322"/>
                          <a:gd name="connsiteX7" fmla="*/ 1622207 w 1936774"/>
                          <a:gd name="connsiteY7" fmla="*/ 104775 h 1385322"/>
                          <a:gd name="connsiteX8" fmla="*/ 1612682 w 1936774"/>
                          <a:gd name="connsiteY8" fmla="*/ 142875 h 1385322"/>
                          <a:gd name="connsiteX9" fmla="*/ 1593632 w 1936774"/>
                          <a:gd name="connsiteY9" fmla="*/ 171450 h 1385322"/>
                          <a:gd name="connsiteX10" fmla="*/ 1565057 w 1936774"/>
                          <a:gd name="connsiteY10" fmla="*/ 219075 h 1385322"/>
                          <a:gd name="connsiteX11" fmla="*/ 1547912 w 1936774"/>
                          <a:gd name="connsiteY11" fmla="*/ 236265 h 1385322"/>
                          <a:gd name="connsiteX12" fmla="*/ 1517432 w 1936774"/>
                          <a:gd name="connsiteY12" fmla="*/ 276225 h 1385322"/>
                          <a:gd name="connsiteX13" fmla="*/ 1441232 w 1936774"/>
                          <a:gd name="connsiteY13" fmla="*/ 361950 h 1385322"/>
                          <a:gd name="connsiteX14" fmla="*/ 1412657 w 1936774"/>
                          <a:gd name="connsiteY14" fmla="*/ 371475 h 1385322"/>
                          <a:gd name="connsiteX15" fmla="*/ 1355507 w 1936774"/>
                          <a:gd name="connsiteY15" fmla="*/ 409575 h 1385322"/>
                          <a:gd name="connsiteX16" fmla="*/ 1326932 w 1936774"/>
                          <a:gd name="connsiteY16" fmla="*/ 428625 h 1385322"/>
                          <a:gd name="connsiteX17" fmla="*/ 1222157 w 1936774"/>
                          <a:gd name="connsiteY17" fmla="*/ 466725 h 1385322"/>
                          <a:gd name="connsiteX18" fmla="*/ 943916 w 1936774"/>
                          <a:gd name="connsiteY18" fmla="*/ 438303 h 1385322"/>
                          <a:gd name="connsiteX19" fmla="*/ 898291 w 1936774"/>
                          <a:gd name="connsiteY19" fmla="*/ 419323 h 1385322"/>
                          <a:gd name="connsiteX20" fmla="*/ 843014 w 1936774"/>
                          <a:gd name="connsiteY20" fmla="*/ 390680 h 1385322"/>
                          <a:gd name="connsiteX21" fmla="*/ 817916 w 1936774"/>
                          <a:gd name="connsiteY21" fmla="*/ 362367 h 1385322"/>
                          <a:gd name="connsiteX22" fmla="*/ 799184 w 1936774"/>
                          <a:gd name="connsiteY22" fmla="*/ 331562 h 1385322"/>
                          <a:gd name="connsiteX23" fmla="*/ 764957 w 1936774"/>
                          <a:gd name="connsiteY23" fmla="*/ 304800 h 1385322"/>
                          <a:gd name="connsiteX24" fmla="*/ 707807 w 1936774"/>
                          <a:gd name="connsiteY24" fmla="*/ 228600 h 1385322"/>
                          <a:gd name="connsiteX25" fmla="*/ 679232 w 1936774"/>
                          <a:gd name="connsiteY25" fmla="*/ 203895 h 1385322"/>
                          <a:gd name="connsiteX26" fmla="*/ 653705 w 1936774"/>
                          <a:gd name="connsiteY26" fmla="*/ 152817 h 1385322"/>
                          <a:gd name="connsiteX27" fmla="*/ 633465 w 1936774"/>
                          <a:gd name="connsiteY27" fmla="*/ 110828 h 1385322"/>
                          <a:gd name="connsiteX28" fmla="*/ 612289 w 1936774"/>
                          <a:gd name="connsiteY28" fmla="*/ 37132 h 1385322"/>
                          <a:gd name="connsiteX29" fmla="*/ 441107 w 1936774"/>
                          <a:gd name="connsiteY29" fmla="*/ 209550 h 1385322"/>
                          <a:gd name="connsiteX30" fmla="*/ 374432 w 1936774"/>
                          <a:gd name="connsiteY30" fmla="*/ 285750 h 1385322"/>
                          <a:gd name="connsiteX31" fmla="*/ 357287 w 1936774"/>
                          <a:gd name="connsiteY31" fmla="*/ 312428 h 1385322"/>
                          <a:gd name="connsiteX32" fmla="*/ 345857 w 1936774"/>
                          <a:gd name="connsiteY32" fmla="*/ 342900 h 1385322"/>
                          <a:gd name="connsiteX33" fmla="*/ 317282 w 1936774"/>
                          <a:gd name="connsiteY33" fmla="*/ 390525 h 1385322"/>
                          <a:gd name="connsiteX34" fmla="*/ 296327 w 1936774"/>
                          <a:gd name="connsiteY34" fmla="*/ 451545 h 1385322"/>
                          <a:gd name="connsiteX35" fmla="*/ 298232 w 1936774"/>
                          <a:gd name="connsiteY35" fmla="*/ 495300 h 1385322"/>
                          <a:gd name="connsiteX36" fmla="*/ 225406 w 1936774"/>
                          <a:gd name="connsiteY36" fmla="*/ 644629 h 1385322"/>
                          <a:gd name="connsiteX37" fmla="*/ 154518 w 1936774"/>
                          <a:gd name="connsiteY37" fmla="*/ 705949 h 1385322"/>
                          <a:gd name="connsiteX38" fmla="*/ 99120 w 1936774"/>
                          <a:gd name="connsiteY38" fmla="*/ 742019 h 1385322"/>
                          <a:gd name="connsiteX39" fmla="*/ 30727 w 1936774"/>
                          <a:gd name="connsiteY39" fmla="*/ 800745 h 1385322"/>
                          <a:gd name="connsiteX40" fmla="*/ 67197 w 1936774"/>
                          <a:gd name="connsiteY40" fmla="*/ 883625 h 1385322"/>
                          <a:gd name="connsiteX41" fmla="*/ 437297 w 1936774"/>
                          <a:gd name="connsiteY41" fmla="*/ 971550 h 1385322"/>
                          <a:gd name="connsiteX42" fmla="*/ 508717 w 1936774"/>
                          <a:gd name="connsiteY42" fmla="*/ 963361 h 1385322"/>
                          <a:gd name="connsiteX43" fmla="*/ 555909 w 1936774"/>
                          <a:gd name="connsiteY43" fmla="*/ 968937 h 1385322"/>
                          <a:gd name="connsiteX44" fmla="*/ 611067 w 1936774"/>
                          <a:gd name="connsiteY44" fmla="*/ 947585 h 1385322"/>
                          <a:gd name="connsiteX45" fmla="*/ 659466 w 1936774"/>
                          <a:gd name="connsiteY45" fmla="*/ 937310 h 1385322"/>
                          <a:gd name="connsiteX46" fmla="*/ 669707 w 1936774"/>
                          <a:gd name="connsiteY46" fmla="*/ 936915 h 1385322"/>
                          <a:gd name="connsiteX47" fmla="*/ 693699 w 1936774"/>
                          <a:gd name="connsiteY47" fmla="*/ 929280 h 1385322"/>
                          <a:gd name="connsiteX48" fmla="*/ 724565 w 1936774"/>
                          <a:gd name="connsiteY48" fmla="*/ 926602 h 1385322"/>
                          <a:gd name="connsiteX49" fmla="*/ 772111 w 1936774"/>
                          <a:gd name="connsiteY49" fmla="*/ 918103 h 1385322"/>
                          <a:gd name="connsiteX50" fmla="*/ 822107 w 1936774"/>
                          <a:gd name="connsiteY50" fmla="*/ 895350 h 1385322"/>
                          <a:gd name="connsiteX51" fmla="*/ 869732 w 1936774"/>
                          <a:gd name="connsiteY51" fmla="*/ 866775 h 1385322"/>
                          <a:gd name="connsiteX52" fmla="*/ 1037276 w 1936774"/>
                          <a:gd name="connsiteY52" fmla="*/ 910639 h 1385322"/>
                          <a:gd name="connsiteX53" fmla="*/ 1126907 w 1936774"/>
                          <a:gd name="connsiteY53" fmla="*/ 990600 h 1385322"/>
                          <a:gd name="connsiteX54" fmla="*/ 1126907 w 1936774"/>
                          <a:gd name="connsiteY54" fmla="*/ 1021110 h 1385322"/>
                          <a:gd name="connsiteX55" fmla="*/ 1142147 w 1936774"/>
                          <a:gd name="connsiteY55" fmla="*/ 1057275 h 1385322"/>
                          <a:gd name="connsiteX56" fmla="*/ 1198166 w 1936774"/>
                          <a:gd name="connsiteY56" fmla="*/ 1348565 h 1385322"/>
                          <a:gd name="connsiteX57" fmla="*/ 1231682 w 1936774"/>
                          <a:gd name="connsiteY57" fmla="*/ 1019175 h 1385322"/>
                          <a:gd name="connsiteX58" fmla="*/ 1212632 w 1936774"/>
                          <a:gd name="connsiteY58" fmla="*/ 990600 h 1385322"/>
                          <a:gd name="connsiteX59" fmla="*/ 1231682 w 1936774"/>
                          <a:gd name="connsiteY59" fmla="*/ 1047750 h 1385322"/>
                          <a:gd name="connsiteX60" fmla="*/ 1285022 w 1936774"/>
                          <a:gd name="connsiteY60" fmla="*/ 1173161 h 1385322"/>
                          <a:gd name="connsiteX61" fmla="*/ 1353215 w 1936774"/>
                          <a:gd name="connsiteY61" fmla="*/ 1384966 h 1385322"/>
                          <a:gd name="connsiteX62" fmla="*/ 1338390 w 1936774"/>
                          <a:gd name="connsiteY62" fmla="*/ 1110089 h 1385322"/>
                          <a:gd name="connsiteX63" fmla="*/ 1344331 w 1936774"/>
                          <a:gd name="connsiteY63" fmla="*/ 1041794 h 1385322"/>
                          <a:gd name="connsiteX64" fmla="*/ 1419313 w 1936774"/>
                          <a:gd name="connsiteY64" fmla="*/ 1015847 h 1385322"/>
                          <a:gd name="connsiteX65" fmla="*/ 1492207 w 1936774"/>
                          <a:gd name="connsiteY65" fmla="*/ 1018882 h 1385322"/>
                          <a:gd name="connsiteX66" fmla="*/ 1574897 w 1936774"/>
                          <a:gd name="connsiteY66" fmla="*/ 996369 h 1385322"/>
                          <a:gd name="connsiteX67" fmla="*/ 1591734 w 1936774"/>
                          <a:gd name="connsiteY67" fmla="*/ 990599 h 1385322"/>
                          <a:gd name="connsiteX68" fmla="*/ 1727841 w 1936774"/>
                          <a:gd name="connsiteY68" fmla="*/ 915501 h 1385322"/>
                          <a:gd name="connsiteX69" fmla="*/ 1797882 w 1936774"/>
                          <a:gd name="connsiteY69" fmla="*/ 840483 h 1385322"/>
                          <a:gd name="connsiteX70" fmla="*/ 1812707 w 1936774"/>
                          <a:gd name="connsiteY70" fmla="*/ 828675 h 1385322"/>
                          <a:gd name="connsiteX71" fmla="*/ 1850807 w 1936774"/>
                          <a:gd name="connsiteY71" fmla="*/ 771525 h 1385322"/>
                          <a:gd name="connsiteX72" fmla="*/ 1869857 w 1936774"/>
                          <a:gd name="connsiteY72" fmla="*/ 742950 h 1385322"/>
                          <a:gd name="connsiteX73" fmla="*/ 1879382 w 1936774"/>
                          <a:gd name="connsiteY73" fmla="*/ 704850 h 1385322"/>
                          <a:gd name="connsiteX74" fmla="*/ 1860332 w 1936774"/>
                          <a:gd name="connsiteY74" fmla="*/ 466725 h 1385322"/>
                          <a:gd name="connsiteX75" fmla="*/ 1850807 w 1936774"/>
                          <a:gd name="connsiteY75" fmla="*/ 438150 h 1385322"/>
                          <a:gd name="connsiteX76" fmla="*/ 1833662 w 1936774"/>
                          <a:gd name="connsiteY76" fmla="*/ 401947 h 1385322"/>
                          <a:gd name="connsiteX77" fmla="*/ 1812707 w 1936774"/>
                          <a:gd name="connsiteY77" fmla="*/ 371475 h 1385322"/>
                          <a:gd name="connsiteX78" fmla="*/ 1812707 w 1936774"/>
                          <a:gd name="connsiteY78" fmla="*/ 190500 h 1385322"/>
                          <a:gd name="connsiteX79" fmla="*/ 1831757 w 1936774"/>
                          <a:gd name="connsiteY79" fmla="*/ 161925 h 1385322"/>
                          <a:gd name="connsiteX80" fmla="*/ 1860332 w 1936774"/>
                          <a:gd name="connsiteY80" fmla="*/ 142875 h 1385322"/>
                          <a:gd name="connsiteX81" fmla="*/ 1898432 w 1936774"/>
                          <a:gd name="connsiteY81" fmla="*/ 114300 h 1385322"/>
                          <a:gd name="connsiteX82" fmla="*/ 1936532 w 1936774"/>
                          <a:gd name="connsiteY82" fmla="*/ 95250 h 1385322"/>
                          <a:gd name="connsiteX83" fmla="*/ 1888907 w 1936774"/>
                          <a:gd name="connsiteY83" fmla="*/ 51457 h 1385322"/>
                          <a:gd name="connsiteX0" fmla="*/ 1888907 w 1936774"/>
                          <a:gd name="connsiteY0" fmla="*/ 51457 h 1385322"/>
                          <a:gd name="connsiteX1" fmla="*/ 1898432 w 1936774"/>
                          <a:gd name="connsiteY1" fmla="*/ 57150 h 1385322"/>
                          <a:gd name="connsiteX2" fmla="*/ 1822232 w 1936774"/>
                          <a:gd name="connsiteY2" fmla="*/ 9562 h 1385322"/>
                          <a:gd name="connsiteX3" fmla="*/ 1755557 w 1936774"/>
                          <a:gd name="connsiteY3" fmla="*/ 0 h 1385322"/>
                          <a:gd name="connsiteX4" fmla="*/ 1707932 w 1936774"/>
                          <a:gd name="connsiteY4" fmla="*/ 9525 h 1385322"/>
                          <a:gd name="connsiteX5" fmla="*/ 1679357 w 1936774"/>
                          <a:gd name="connsiteY5" fmla="*/ 38100 h 1385322"/>
                          <a:gd name="connsiteX6" fmla="*/ 1648877 w 1936774"/>
                          <a:gd name="connsiteY6" fmla="*/ 74378 h 1385322"/>
                          <a:gd name="connsiteX7" fmla="*/ 1622207 w 1936774"/>
                          <a:gd name="connsiteY7" fmla="*/ 104775 h 1385322"/>
                          <a:gd name="connsiteX8" fmla="*/ 1612682 w 1936774"/>
                          <a:gd name="connsiteY8" fmla="*/ 142875 h 1385322"/>
                          <a:gd name="connsiteX9" fmla="*/ 1593632 w 1936774"/>
                          <a:gd name="connsiteY9" fmla="*/ 171450 h 1385322"/>
                          <a:gd name="connsiteX10" fmla="*/ 1565057 w 1936774"/>
                          <a:gd name="connsiteY10" fmla="*/ 219075 h 1385322"/>
                          <a:gd name="connsiteX11" fmla="*/ 1547912 w 1936774"/>
                          <a:gd name="connsiteY11" fmla="*/ 236265 h 1385322"/>
                          <a:gd name="connsiteX12" fmla="*/ 1517432 w 1936774"/>
                          <a:gd name="connsiteY12" fmla="*/ 276225 h 1385322"/>
                          <a:gd name="connsiteX13" fmla="*/ 1441232 w 1936774"/>
                          <a:gd name="connsiteY13" fmla="*/ 361950 h 1385322"/>
                          <a:gd name="connsiteX14" fmla="*/ 1412657 w 1936774"/>
                          <a:gd name="connsiteY14" fmla="*/ 371475 h 1385322"/>
                          <a:gd name="connsiteX15" fmla="*/ 1355507 w 1936774"/>
                          <a:gd name="connsiteY15" fmla="*/ 409575 h 1385322"/>
                          <a:gd name="connsiteX16" fmla="*/ 1326932 w 1936774"/>
                          <a:gd name="connsiteY16" fmla="*/ 428625 h 1385322"/>
                          <a:gd name="connsiteX17" fmla="*/ 1222157 w 1936774"/>
                          <a:gd name="connsiteY17" fmla="*/ 466725 h 1385322"/>
                          <a:gd name="connsiteX18" fmla="*/ 943916 w 1936774"/>
                          <a:gd name="connsiteY18" fmla="*/ 438303 h 1385322"/>
                          <a:gd name="connsiteX19" fmla="*/ 898291 w 1936774"/>
                          <a:gd name="connsiteY19" fmla="*/ 419323 h 1385322"/>
                          <a:gd name="connsiteX20" fmla="*/ 843014 w 1936774"/>
                          <a:gd name="connsiteY20" fmla="*/ 390680 h 1385322"/>
                          <a:gd name="connsiteX21" fmla="*/ 817916 w 1936774"/>
                          <a:gd name="connsiteY21" fmla="*/ 362367 h 1385322"/>
                          <a:gd name="connsiteX22" fmla="*/ 799184 w 1936774"/>
                          <a:gd name="connsiteY22" fmla="*/ 331562 h 1385322"/>
                          <a:gd name="connsiteX23" fmla="*/ 764957 w 1936774"/>
                          <a:gd name="connsiteY23" fmla="*/ 304800 h 1385322"/>
                          <a:gd name="connsiteX24" fmla="*/ 707807 w 1936774"/>
                          <a:gd name="connsiteY24" fmla="*/ 228600 h 1385322"/>
                          <a:gd name="connsiteX25" fmla="*/ 679232 w 1936774"/>
                          <a:gd name="connsiteY25" fmla="*/ 203895 h 1385322"/>
                          <a:gd name="connsiteX26" fmla="*/ 653705 w 1936774"/>
                          <a:gd name="connsiteY26" fmla="*/ 152817 h 1385322"/>
                          <a:gd name="connsiteX27" fmla="*/ 645657 w 1936774"/>
                          <a:gd name="connsiteY27" fmla="*/ 86541 h 1385322"/>
                          <a:gd name="connsiteX28" fmla="*/ 612289 w 1936774"/>
                          <a:gd name="connsiteY28" fmla="*/ 37132 h 1385322"/>
                          <a:gd name="connsiteX29" fmla="*/ 441107 w 1936774"/>
                          <a:gd name="connsiteY29" fmla="*/ 209550 h 1385322"/>
                          <a:gd name="connsiteX30" fmla="*/ 374432 w 1936774"/>
                          <a:gd name="connsiteY30" fmla="*/ 285750 h 1385322"/>
                          <a:gd name="connsiteX31" fmla="*/ 357287 w 1936774"/>
                          <a:gd name="connsiteY31" fmla="*/ 312428 h 1385322"/>
                          <a:gd name="connsiteX32" fmla="*/ 345857 w 1936774"/>
                          <a:gd name="connsiteY32" fmla="*/ 342900 h 1385322"/>
                          <a:gd name="connsiteX33" fmla="*/ 317282 w 1936774"/>
                          <a:gd name="connsiteY33" fmla="*/ 390525 h 1385322"/>
                          <a:gd name="connsiteX34" fmla="*/ 296327 w 1936774"/>
                          <a:gd name="connsiteY34" fmla="*/ 451545 h 1385322"/>
                          <a:gd name="connsiteX35" fmla="*/ 298232 w 1936774"/>
                          <a:gd name="connsiteY35" fmla="*/ 495300 h 1385322"/>
                          <a:gd name="connsiteX36" fmla="*/ 225406 w 1936774"/>
                          <a:gd name="connsiteY36" fmla="*/ 644629 h 1385322"/>
                          <a:gd name="connsiteX37" fmla="*/ 154518 w 1936774"/>
                          <a:gd name="connsiteY37" fmla="*/ 705949 h 1385322"/>
                          <a:gd name="connsiteX38" fmla="*/ 99120 w 1936774"/>
                          <a:gd name="connsiteY38" fmla="*/ 742019 h 1385322"/>
                          <a:gd name="connsiteX39" fmla="*/ 30727 w 1936774"/>
                          <a:gd name="connsiteY39" fmla="*/ 800745 h 1385322"/>
                          <a:gd name="connsiteX40" fmla="*/ 67197 w 1936774"/>
                          <a:gd name="connsiteY40" fmla="*/ 883625 h 1385322"/>
                          <a:gd name="connsiteX41" fmla="*/ 437297 w 1936774"/>
                          <a:gd name="connsiteY41" fmla="*/ 971550 h 1385322"/>
                          <a:gd name="connsiteX42" fmla="*/ 508717 w 1936774"/>
                          <a:gd name="connsiteY42" fmla="*/ 963361 h 1385322"/>
                          <a:gd name="connsiteX43" fmla="*/ 555909 w 1936774"/>
                          <a:gd name="connsiteY43" fmla="*/ 968937 h 1385322"/>
                          <a:gd name="connsiteX44" fmla="*/ 611067 w 1936774"/>
                          <a:gd name="connsiteY44" fmla="*/ 947585 h 1385322"/>
                          <a:gd name="connsiteX45" fmla="*/ 659466 w 1936774"/>
                          <a:gd name="connsiteY45" fmla="*/ 937310 h 1385322"/>
                          <a:gd name="connsiteX46" fmla="*/ 669707 w 1936774"/>
                          <a:gd name="connsiteY46" fmla="*/ 936915 h 1385322"/>
                          <a:gd name="connsiteX47" fmla="*/ 693699 w 1936774"/>
                          <a:gd name="connsiteY47" fmla="*/ 929280 h 1385322"/>
                          <a:gd name="connsiteX48" fmla="*/ 724565 w 1936774"/>
                          <a:gd name="connsiteY48" fmla="*/ 926602 h 1385322"/>
                          <a:gd name="connsiteX49" fmla="*/ 772111 w 1936774"/>
                          <a:gd name="connsiteY49" fmla="*/ 918103 h 1385322"/>
                          <a:gd name="connsiteX50" fmla="*/ 822107 w 1936774"/>
                          <a:gd name="connsiteY50" fmla="*/ 895350 h 1385322"/>
                          <a:gd name="connsiteX51" fmla="*/ 869732 w 1936774"/>
                          <a:gd name="connsiteY51" fmla="*/ 866775 h 1385322"/>
                          <a:gd name="connsiteX52" fmla="*/ 1037276 w 1936774"/>
                          <a:gd name="connsiteY52" fmla="*/ 910639 h 1385322"/>
                          <a:gd name="connsiteX53" fmla="*/ 1126907 w 1936774"/>
                          <a:gd name="connsiteY53" fmla="*/ 990600 h 1385322"/>
                          <a:gd name="connsiteX54" fmla="*/ 1126907 w 1936774"/>
                          <a:gd name="connsiteY54" fmla="*/ 1021110 h 1385322"/>
                          <a:gd name="connsiteX55" fmla="*/ 1142147 w 1936774"/>
                          <a:gd name="connsiteY55" fmla="*/ 1057275 h 1385322"/>
                          <a:gd name="connsiteX56" fmla="*/ 1198166 w 1936774"/>
                          <a:gd name="connsiteY56" fmla="*/ 1348565 h 1385322"/>
                          <a:gd name="connsiteX57" fmla="*/ 1231682 w 1936774"/>
                          <a:gd name="connsiteY57" fmla="*/ 1019175 h 1385322"/>
                          <a:gd name="connsiteX58" fmla="*/ 1212632 w 1936774"/>
                          <a:gd name="connsiteY58" fmla="*/ 990600 h 1385322"/>
                          <a:gd name="connsiteX59" fmla="*/ 1231682 w 1936774"/>
                          <a:gd name="connsiteY59" fmla="*/ 1047750 h 1385322"/>
                          <a:gd name="connsiteX60" fmla="*/ 1285022 w 1936774"/>
                          <a:gd name="connsiteY60" fmla="*/ 1173161 h 1385322"/>
                          <a:gd name="connsiteX61" fmla="*/ 1353215 w 1936774"/>
                          <a:gd name="connsiteY61" fmla="*/ 1384966 h 1385322"/>
                          <a:gd name="connsiteX62" fmla="*/ 1338390 w 1936774"/>
                          <a:gd name="connsiteY62" fmla="*/ 1110089 h 1385322"/>
                          <a:gd name="connsiteX63" fmla="*/ 1344331 w 1936774"/>
                          <a:gd name="connsiteY63" fmla="*/ 1041794 h 1385322"/>
                          <a:gd name="connsiteX64" fmla="*/ 1419313 w 1936774"/>
                          <a:gd name="connsiteY64" fmla="*/ 1015847 h 1385322"/>
                          <a:gd name="connsiteX65" fmla="*/ 1492207 w 1936774"/>
                          <a:gd name="connsiteY65" fmla="*/ 1018882 h 1385322"/>
                          <a:gd name="connsiteX66" fmla="*/ 1574897 w 1936774"/>
                          <a:gd name="connsiteY66" fmla="*/ 996369 h 1385322"/>
                          <a:gd name="connsiteX67" fmla="*/ 1591734 w 1936774"/>
                          <a:gd name="connsiteY67" fmla="*/ 990599 h 1385322"/>
                          <a:gd name="connsiteX68" fmla="*/ 1727841 w 1936774"/>
                          <a:gd name="connsiteY68" fmla="*/ 915501 h 1385322"/>
                          <a:gd name="connsiteX69" fmla="*/ 1797882 w 1936774"/>
                          <a:gd name="connsiteY69" fmla="*/ 840483 h 1385322"/>
                          <a:gd name="connsiteX70" fmla="*/ 1812707 w 1936774"/>
                          <a:gd name="connsiteY70" fmla="*/ 828675 h 1385322"/>
                          <a:gd name="connsiteX71" fmla="*/ 1850807 w 1936774"/>
                          <a:gd name="connsiteY71" fmla="*/ 771525 h 1385322"/>
                          <a:gd name="connsiteX72" fmla="*/ 1869857 w 1936774"/>
                          <a:gd name="connsiteY72" fmla="*/ 742950 h 1385322"/>
                          <a:gd name="connsiteX73" fmla="*/ 1879382 w 1936774"/>
                          <a:gd name="connsiteY73" fmla="*/ 704850 h 1385322"/>
                          <a:gd name="connsiteX74" fmla="*/ 1860332 w 1936774"/>
                          <a:gd name="connsiteY74" fmla="*/ 466725 h 1385322"/>
                          <a:gd name="connsiteX75" fmla="*/ 1850807 w 1936774"/>
                          <a:gd name="connsiteY75" fmla="*/ 438150 h 1385322"/>
                          <a:gd name="connsiteX76" fmla="*/ 1833662 w 1936774"/>
                          <a:gd name="connsiteY76" fmla="*/ 401947 h 1385322"/>
                          <a:gd name="connsiteX77" fmla="*/ 1812707 w 1936774"/>
                          <a:gd name="connsiteY77" fmla="*/ 371475 h 1385322"/>
                          <a:gd name="connsiteX78" fmla="*/ 1812707 w 1936774"/>
                          <a:gd name="connsiteY78" fmla="*/ 190500 h 1385322"/>
                          <a:gd name="connsiteX79" fmla="*/ 1831757 w 1936774"/>
                          <a:gd name="connsiteY79" fmla="*/ 161925 h 1385322"/>
                          <a:gd name="connsiteX80" fmla="*/ 1860332 w 1936774"/>
                          <a:gd name="connsiteY80" fmla="*/ 142875 h 1385322"/>
                          <a:gd name="connsiteX81" fmla="*/ 1898432 w 1936774"/>
                          <a:gd name="connsiteY81" fmla="*/ 114300 h 1385322"/>
                          <a:gd name="connsiteX82" fmla="*/ 1936532 w 1936774"/>
                          <a:gd name="connsiteY82" fmla="*/ 95250 h 1385322"/>
                          <a:gd name="connsiteX83" fmla="*/ 1888907 w 1936774"/>
                          <a:gd name="connsiteY83" fmla="*/ 51457 h 1385322"/>
                          <a:gd name="connsiteX0" fmla="*/ 1888907 w 1936774"/>
                          <a:gd name="connsiteY0" fmla="*/ 51457 h 1385322"/>
                          <a:gd name="connsiteX1" fmla="*/ 1898432 w 1936774"/>
                          <a:gd name="connsiteY1" fmla="*/ 57150 h 1385322"/>
                          <a:gd name="connsiteX2" fmla="*/ 1822232 w 1936774"/>
                          <a:gd name="connsiteY2" fmla="*/ 9562 h 1385322"/>
                          <a:gd name="connsiteX3" fmla="*/ 1755557 w 1936774"/>
                          <a:gd name="connsiteY3" fmla="*/ 0 h 1385322"/>
                          <a:gd name="connsiteX4" fmla="*/ 1707932 w 1936774"/>
                          <a:gd name="connsiteY4" fmla="*/ 9525 h 1385322"/>
                          <a:gd name="connsiteX5" fmla="*/ 1679357 w 1936774"/>
                          <a:gd name="connsiteY5" fmla="*/ 38100 h 1385322"/>
                          <a:gd name="connsiteX6" fmla="*/ 1648877 w 1936774"/>
                          <a:gd name="connsiteY6" fmla="*/ 74378 h 1385322"/>
                          <a:gd name="connsiteX7" fmla="*/ 1622207 w 1936774"/>
                          <a:gd name="connsiteY7" fmla="*/ 104775 h 1385322"/>
                          <a:gd name="connsiteX8" fmla="*/ 1612682 w 1936774"/>
                          <a:gd name="connsiteY8" fmla="*/ 142875 h 1385322"/>
                          <a:gd name="connsiteX9" fmla="*/ 1593632 w 1936774"/>
                          <a:gd name="connsiteY9" fmla="*/ 171450 h 1385322"/>
                          <a:gd name="connsiteX10" fmla="*/ 1565057 w 1936774"/>
                          <a:gd name="connsiteY10" fmla="*/ 219075 h 1385322"/>
                          <a:gd name="connsiteX11" fmla="*/ 1547912 w 1936774"/>
                          <a:gd name="connsiteY11" fmla="*/ 236265 h 1385322"/>
                          <a:gd name="connsiteX12" fmla="*/ 1517432 w 1936774"/>
                          <a:gd name="connsiteY12" fmla="*/ 276225 h 1385322"/>
                          <a:gd name="connsiteX13" fmla="*/ 1441232 w 1936774"/>
                          <a:gd name="connsiteY13" fmla="*/ 361950 h 1385322"/>
                          <a:gd name="connsiteX14" fmla="*/ 1412657 w 1936774"/>
                          <a:gd name="connsiteY14" fmla="*/ 371475 h 1385322"/>
                          <a:gd name="connsiteX15" fmla="*/ 1355507 w 1936774"/>
                          <a:gd name="connsiteY15" fmla="*/ 409575 h 1385322"/>
                          <a:gd name="connsiteX16" fmla="*/ 1326932 w 1936774"/>
                          <a:gd name="connsiteY16" fmla="*/ 428625 h 1385322"/>
                          <a:gd name="connsiteX17" fmla="*/ 1222157 w 1936774"/>
                          <a:gd name="connsiteY17" fmla="*/ 466725 h 1385322"/>
                          <a:gd name="connsiteX18" fmla="*/ 943916 w 1936774"/>
                          <a:gd name="connsiteY18" fmla="*/ 438303 h 1385322"/>
                          <a:gd name="connsiteX19" fmla="*/ 898291 w 1936774"/>
                          <a:gd name="connsiteY19" fmla="*/ 419323 h 1385322"/>
                          <a:gd name="connsiteX20" fmla="*/ 843014 w 1936774"/>
                          <a:gd name="connsiteY20" fmla="*/ 390680 h 1385322"/>
                          <a:gd name="connsiteX21" fmla="*/ 817916 w 1936774"/>
                          <a:gd name="connsiteY21" fmla="*/ 362367 h 1385322"/>
                          <a:gd name="connsiteX22" fmla="*/ 799184 w 1936774"/>
                          <a:gd name="connsiteY22" fmla="*/ 331562 h 1385322"/>
                          <a:gd name="connsiteX23" fmla="*/ 764957 w 1936774"/>
                          <a:gd name="connsiteY23" fmla="*/ 304800 h 1385322"/>
                          <a:gd name="connsiteX24" fmla="*/ 707807 w 1936774"/>
                          <a:gd name="connsiteY24" fmla="*/ 228600 h 1385322"/>
                          <a:gd name="connsiteX25" fmla="*/ 679232 w 1936774"/>
                          <a:gd name="connsiteY25" fmla="*/ 203895 h 1385322"/>
                          <a:gd name="connsiteX26" fmla="*/ 653705 w 1936774"/>
                          <a:gd name="connsiteY26" fmla="*/ 152817 h 1385322"/>
                          <a:gd name="connsiteX27" fmla="*/ 636513 w 1936774"/>
                          <a:gd name="connsiteY27" fmla="*/ 89577 h 1385322"/>
                          <a:gd name="connsiteX28" fmla="*/ 612289 w 1936774"/>
                          <a:gd name="connsiteY28" fmla="*/ 37132 h 1385322"/>
                          <a:gd name="connsiteX29" fmla="*/ 441107 w 1936774"/>
                          <a:gd name="connsiteY29" fmla="*/ 209550 h 1385322"/>
                          <a:gd name="connsiteX30" fmla="*/ 374432 w 1936774"/>
                          <a:gd name="connsiteY30" fmla="*/ 285750 h 1385322"/>
                          <a:gd name="connsiteX31" fmla="*/ 357287 w 1936774"/>
                          <a:gd name="connsiteY31" fmla="*/ 312428 h 1385322"/>
                          <a:gd name="connsiteX32" fmla="*/ 345857 w 1936774"/>
                          <a:gd name="connsiteY32" fmla="*/ 342900 h 1385322"/>
                          <a:gd name="connsiteX33" fmla="*/ 317282 w 1936774"/>
                          <a:gd name="connsiteY33" fmla="*/ 390525 h 1385322"/>
                          <a:gd name="connsiteX34" fmla="*/ 296327 w 1936774"/>
                          <a:gd name="connsiteY34" fmla="*/ 451545 h 1385322"/>
                          <a:gd name="connsiteX35" fmla="*/ 298232 w 1936774"/>
                          <a:gd name="connsiteY35" fmla="*/ 495300 h 1385322"/>
                          <a:gd name="connsiteX36" fmla="*/ 225406 w 1936774"/>
                          <a:gd name="connsiteY36" fmla="*/ 644629 h 1385322"/>
                          <a:gd name="connsiteX37" fmla="*/ 154518 w 1936774"/>
                          <a:gd name="connsiteY37" fmla="*/ 705949 h 1385322"/>
                          <a:gd name="connsiteX38" fmla="*/ 99120 w 1936774"/>
                          <a:gd name="connsiteY38" fmla="*/ 742019 h 1385322"/>
                          <a:gd name="connsiteX39" fmla="*/ 30727 w 1936774"/>
                          <a:gd name="connsiteY39" fmla="*/ 800745 h 1385322"/>
                          <a:gd name="connsiteX40" fmla="*/ 67197 w 1936774"/>
                          <a:gd name="connsiteY40" fmla="*/ 883625 h 1385322"/>
                          <a:gd name="connsiteX41" fmla="*/ 437297 w 1936774"/>
                          <a:gd name="connsiteY41" fmla="*/ 971550 h 1385322"/>
                          <a:gd name="connsiteX42" fmla="*/ 508717 w 1936774"/>
                          <a:gd name="connsiteY42" fmla="*/ 963361 h 1385322"/>
                          <a:gd name="connsiteX43" fmla="*/ 555909 w 1936774"/>
                          <a:gd name="connsiteY43" fmla="*/ 968937 h 1385322"/>
                          <a:gd name="connsiteX44" fmla="*/ 611067 w 1936774"/>
                          <a:gd name="connsiteY44" fmla="*/ 947585 h 1385322"/>
                          <a:gd name="connsiteX45" fmla="*/ 659466 w 1936774"/>
                          <a:gd name="connsiteY45" fmla="*/ 937310 h 1385322"/>
                          <a:gd name="connsiteX46" fmla="*/ 669707 w 1936774"/>
                          <a:gd name="connsiteY46" fmla="*/ 936915 h 1385322"/>
                          <a:gd name="connsiteX47" fmla="*/ 693699 w 1936774"/>
                          <a:gd name="connsiteY47" fmla="*/ 929280 h 1385322"/>
                          <a:gd name="connsiteX48" fmla="*/ 724565 w 1936774"/>
                          <a:gd name="connsiteY48" fmla="*/ 926602 h 1385322"/>
                          <a:gd name="connsiteX49" fmla="*/ 772111 w 1936774"/>
                          <a:gd name="connsiteY49" fmla="*/ 918103 h 1385322"/>
                          <a:gd name="connsiteX50" fmla="*/ 822107 w 1936774"/>
                          <a:gd name="connsiteY50" fmla="*/ 895350 h 1385322"/>
                          <a:gd name="connsiteX51" fmla="*/ 869732 w 1936774"/>
                          <a:gd name="connsiteY51" fmla="*/ 866775 h 1385322"/>
                          <a:gd name="connsiteX52" fmla="*/ 1037276 w 1936774"/>
                          <a:gd name="connsiteY52" fmla="*/ 910639 h 1385322"/>
                          <a:gd name="connsiteX53" fmla="*/ 1126907 w 1936774"/>
                          <a:gd name="connsiteY53" fmla="*/ 990600 h 1385322"/>
                          <a:gd name="connsiteX54" fmla="*/ 1126907 w 1936774"/>
                          <a:gd name="connsiteY54" fmla="*/ 1021110 h 1385322"/>
                          <a:gd name="connsiteX55" fmla="*/ 1142147 w 1936774"/>
                          <a:gd name="connsiteY55" fmla="*/ 1057275 h 1385322"/>
                          <a:gd name="connsiteX56" fmla="*/ 1198166 w 1936774"/>
                          <a:gd name="connsiteY56" fmla="*/ 1348565 h 1385322"/>
                          <a:gd name="connsiteX57" fmla="*/ 1231682 w 1936774"/>
                          <a:gd name="connsiteY57" fmla="*/ 1019175 h 1385322"/>
                          <a:gd name="connsiteX58" fmla="*/ 1212632 w 1936774"/>
                          <a:gd name="connsiteY58" fmla="*/ 990600 h 1385322"/>
                          <a:gd name="connsiteX59" fmla="*/ 1231682 w 1936774"/>
                          <a:gd name="connsiteY59" fmla="*/ 1047750 h 1385322"/>
                          <a:gd name="connsiteX60" fmla="*/ 1285022 w 1936774"/>
                          <a:gd name="connsiteY60" fmla="*/ 1173161 h 1385322"/>
                          <a:gd name="connsiteX61" fmla="*/ 1353215 w 1936774"/>
                          <a:gd name="connsiteY61" fmla="*/ 1384966 h 1385322"/>
                          <a:gd name="connsiteX62" fmla="*/ 1338390 w 1936774"/>
                          <a:gd name="connsiteY62" fmla="*/ 1110089 h 1385322"/>
                          <a:gd name="connsiteX63" fmla="*/ 1344331 w 1936774"/>
                          <a:gd name="connsiteY63" fmla="*/ 1041794 h 1385322"/>
                          <a:gd name="connsiteX64" fmla="*/ 1419313 w 1936774"/>
                          <a:gd name="connsiteY64" fmla="*/ 1015847 h 1385322"/>
                          <a:gd name="connsiteX65" fmla="*/ 1492207 w 1936774"/>
                          <a:gd name="connsiteY65" fmla="*/ 1018882 h 1385322"/>
                          <a:gd name="connsiteX66" fmla="*/ 1574897 w 1936774"/>
                          <a:gd name="connsiteY66" fmla="*/ 996369 h 1385322"/>
                          <a:gd name="connsiteX67" fmla="*/ 1591734 w 1936774"/>
                          <a:gd name="connsiteY67" fmla="*/ 990599 h 1385322"/>
                          <a:gd name="connsiteX68" fmla="*/ 1727841 w 1936774"/>
                          <a:gd name="connsiteY68" fmla="*/ 915501 h 1385322"/>
                          <a:gd name="connsiteX69" fmla="*/ 1797882 w 1936774"/>
                          <a:gd name="connsiteY69" fmla="*/ 840483 h 1385322"/>
                          <a:gd name="connsiteX70" fmla="*/ 1812707 w 1936774"/>
                          <a:gd name="connsiteY70" fmla="*/ 828675 h 1385322"/>
                          <a:gd name="connsiteX71" fmla="*/ 1850807 w 1936774"/>
                          <a:gd name="connsiteY71" fmla="*/ 771525 h 1385322"/>
                          <a:gd name="connsiteX72" fmla="*/ 1869857 w 1936774"/>
                          <a:gd name="connsiteY72" fmla="*/ 742950 h 1385322"/>
                          <a:gd name="connsiteX73" fmla="*/ 1879382 w 1936774"/>
                          <a:gd name="connsiteY73" fmla="*/ 704850 h 1385322"/>
                          <a:gd name="connsiteX74" fmla="*/ 1860332 w 1936774"/>
                          <a:gd name="connsiteY74" fmla="*/ 466725 h 1385322"/>
                          <a:gd name="connsiteX75" fmla="*/ 1850807 w 1936774"/>
                          <a:gd name="connsiteY75" fmla="*/ 438150 h 1385322"/>
                          <a:gd name="connsiteX76" fmla="*/ 1833662 w 1936774"/>
                          <a:gd name="connsiteY76" fmla="*/ 401947 h 1385322"/>
                          <a:gd name="connsiteX77" fmla="*/ 1812707 w 1936774"/>
                          <a:gd name="connsiteY77" fmla="*/ 371475 h 1385322"/>
                          <a:gd name="connsiteX78" fmla="*/ 1812707 w 1936774"/>
                          <a:gd name="connsiteY78" fmla="*/ 190500 h 1385322"/>
                          <a:gd name="connsiteX79" fmla="*/ 1831757 w 1936774"/>
                          <a:gd name="connsiteY79" fmla="*/ 161925 h 1385322"/>
                          <a:gd name="connsiteX80" fmla="*/ 1860332 w 1936774"/>
                          <a:gd name="connsiteY80" fmla="*/ 142875 h 1385322"/>
                          <a:gd name="connsiteX81" fmla="*/ 1898432 w 1936774"/>
                          <a:gd name="connsiteY81" fmla="*/ 114300 h 1385322"/>
                          <a:gd name="connsiteX82" fmla="*/ 1936532 w 1936774"/>
                          <a:gd name="connsiteY82" fmla="*/ 95250 h 1385322"/>
                          <a:gd name="connsiteX83" fmla="*/ 1888907 w 1936774"/>
                          <a:gd name="connsiteY83" fmla="*/ 51457 h 1385322"/>
                          <a:gd name="connsiteX0" fmla="*/ 1888907 w 1936774"/>
                          <a:gd name="connsiteY0" fmla="*/ 51457 h 1385322"/>
                          <a:gd name="connsiteX1" fmla="*/ 1898432 w 1936774"/>
                          <a:gd name="connsiteY1" fmla="*/ 57150 h 1385322"/>
                          <a:gd name="connsiteX2" fmla="*/ 1822232 w 1936774"/>
                          <a:gd name="connsiteY2" fmla="*/ 9562 h 1385322"/>
                          <a:gd name="connsiteX3" fmla="*/ 1755557 w 1936774"/>
                          <a:gd name="connsiteY3" fmla="*/ 0 h 1385322"/>
                          <a:gd name="connsiteX4" fmla="*/ 1707932 w 1936774"/>
                          <a:gd name="connsiteY4" fmla="*/ 9525 h 1385322"/>
                          <a:gd name="connsiteX5" fmla="*/ 1679357 w 1936774"/>
                          <a:gd name="connsiteY5" fmla="*/ 38100 h 1385322"/>
                          <a:gd name="connsiteX6" fmla="*/ 1648877 w 1936774"/>
                          <a:gd name="connsiteY6" fmla="*/ 74378 h 1385322"/>
                          <a:gd name="connsiteX7" fmla="*/ 1622207 w 1936774"/>
                          <a:gd name="connsiteY7" fmla="*/ 104775 h 1385322"/>
                          <a:gd name="connsiteX8" fmla="*/ 1612682 w 1936774"/>
                          <a:gd name="connsiteY8" fmla="*/ 142875 h 1385322"/>
                          <a:gd name="connsiteX9" fmla="*/ 1593632 w 1936774"/>
                          <a:gd name="connsiteY9" fmla="*/ 171450 h 1385322"/>
                          <a:gd name="connsiteX10" fmla="*/ 1565057 w 1936774"/>
                          <a:gd name="connsiteY10" fmla="*/ 219075 h 1385322"/>
                          <a:gd name="connsiteX11" fmla="*/ 1547912 w 1936774"/>
                          <a:gd name="connsiteY11" fmla="*/ 236265 h 1385322"/>
                          <a:gd name="connsiteX12" fmla="*/ 1517432 w 1936774"/>
                          <a:gd name="connsiteY12" fmla="*/ 276225 h 1385322"/>
                          <a:gd name="connsiteX13" fmla="*/ 1441232 w 1936774"/>
                          <a:gd name="connsiteY13" fmla="*/ 361950 h 1385322"/>
                          <a:gd name="connsiteX14" fmla="*/ 1412657 w 1936774"/>
                          <a:gd name="connsiteY14" fmla="*/ 371475 h 1385322"/>
                          <a:gd name="connsiteX15" fmla="*/ 1355507 w 1936774"/>
                          <a:gd name="connsiteY15" fmla="*/ 409575 h 1385322"/>
                          <a:gd name="connsiteX16" fmla="*/ 1326932 w 1936774"/>
                          <a:gd name="connsiteY16" fmla="*/ 428625 h 1385322"/>
                          <a:gd name="connsiteX17" fmla="*/ 1222157 w 1936774"/>
                          <a:gd name="connsiteY17" fmla="*/ 466725 h 1385322"/>
                          <a:gd name="connsiteX18" fmla="*/ 943916 w 1936774"/>
                          <a:gd name="connsiteY18" fmla="*/ 438303 h 1385322"/>
                          <a:gd name="connsiteX19" fmla="*/ 898291 w 1936774"/>
                          <a:gd name="connsiteY19" fmla="*/ 419323 h 1385322"/>
                          <a:gd name="connsiteX20" fmla="*/ 843014 w 1936774"/>
                          <a:gd name="connsiteY20" fmla="*/ 390680 h 1385322"/>
                          <a:gd name="connsiteX21" fmla="*/ 817916 w 1936774"/>
                          <a:gd name="connsiteY21" fmla="*/ 362367 h 1385322"/>
                          <a:gd name="connsiteX22" fmla="*/ 799184 w 1936774"/>
                          <a:gd name="connsiteY22" fmla="*/ 331562 h 1385322"/>
                          <a:gd name="connsiteX23" fmla="*/ 764957 w 1936774"/>
                          <a:gd name="connsiteY23" fmla="*/ 304800 h 1385322"/>
                          <a:gd name="connsiteX24" fmla="*/ 707807 w 1936774"/>
                          <a:gd name="connsiteY24" fmla="*/ 228600 h 1385322"/>
                          <a:gd name="connsiteX25" fmla="*/ 679232 w 1936774"/>
                          <a:gd name="connsiteY25" fmla="*/ 203895 h 1385322"/>
                          <a:gd name="connsiteX26" fmla="*/ 653705 w 1936774"/>
                          <a:gd name="connsiteY26" fmla="*/ 152817 h 1385322"/>
                          <a:gd name="connsiteX27" fmla="*/ 636513 w 1936774"/>
                          <a:gd name="connsiteY27" fmla="*/ 89577 h 1385322"/>
                          <a:gd name="connsiteX28" fmla="*/ 612289 w 1936774"/>
                          <a:gd name="connsiteY28" fmla="*/ 37132 h 1385322"/>
                          <a:gd name="connsiteX29" fmla="*/ 441107 w 1936774"/>
                          <a:gd name="connsiteY29" fmla="*/ 209550 h 1385322"/>
                          <a:gd name="connsiteX30" fmla="*/ 374432 w 1936774"/>
                          <a:gd name="connsiteY30" fmla="*/ 285750 h 1385322"/>
                          <a:gd name="connsiteX31" fmla="*/ 357287 w 1936774"/>
                          <a:gd name="connsiteY31" fmla="*/ 312428 h 1385322"/>
                          <a:gd name="connsiteX32" fmla="*/ 345857 w 1936774"/>
                          <a:gd name="connsiteY32" fmla="*/ 342900 h 1385322"/>
                          <a:gd name="connsiteX33" fmla="*/ 317282 w 1936774"/>
                          <a:gd name="connsiteY33" fmla="*/ 390525 h 1385322"/>
                          <a:gd name="connsiteX34" fmla="*/ 296327 w 1936774"/>
                          <a:gd name="connsiteY34" fmla="*/ 451545 h 1385322"/>
                          <a:gd name="connsiteX35" fmla="*/ 298232 w 1936774"/>
                          <a:gd name="connsiteY35" fmla="*/ 495300 h 1385322"/>
                          <a:gd name="connsiteX36" fmla="*/ 231502 w 1936774"/>
                          <a:gd name="connsiteY36" fmla="*/ 617305 h 1385322"/>
                          <a:gd name="connsiteX37" fmla="*/ 154518 w 1936774"/>
                          <a:gd name="connsiteY37" fmla="*/ 705949 h 1385322"/>
                          <a:gd name="connsiteX38" fmla="*/ 99120 w 1936774"/>
                          <a:gd name="connsiteY38" fmla="*/ 742019 h 1385322"/>
                          <a:gd name="connsiteX39" fmla="*/ 30727 w 1936774"/>
                          <a:gd name="connsiteY39" fmla="*/ 800745 h 1385322"/>
                          <a:gd name="connsiteX40" fmla="*/ 67197 w 1936774"/>
                          <a:gd name="connsiteY40" fmla="*/ 883625 h 1385322"/>
                          <a:gd name="connsiteX41" fmla="*/ 437297 w 1936774"/>
                          <a:gd name="connsiteY41" fmla="*/ 971550 h 1385322"/>
                          <a:gd name="connsiteX42" fmla="*/ 508717 w 1936774"/>
                          <a:gd name="connsiteY42" fmla="*/ 963361 h 1385322"/>
                          <a:gd name="connsiteX43" fmla="*/ 555909 w 1936774"/>
                          <a:gd name="connsiteY43" fmla="*/ 968937 h 1385322"/>
                          <a:gd name="connsiteX44" fmla="*/ 611067 w 1936774"/>
                          <a:gd name="connsiteY44" fmla="*/ 947585 h 1385322"/>
                          <a:gd name="connsiteX45" fmla="*/ 659466 w 1936774"/>
                          <a:gd name="connsiteY45" fmla="*/ 937310 h 1385322"/>
                          <a:gd name="connsiteX46" fmla="*/ 669707 w 1936774"/>
                          <a:gd name="connsiteY46" fmla="*/ 936915 h 1385322"/>
                          <a:gd name="connsiteX47" fmla="*/ 693699 w 1936774"/>
                          <a:gd name="connsiteY47" fmla="*/ 929280 h 1385322"/>
                          <a:gd name="connsiteX48" fmla="*/ 724565 w 1936774"/>
                          <a:gd name="connsiteY48" fmla="*/ 926602 h 1385322"/>
                          <a:gd name="connsiteX49" fmla="*/ 772111 w 1936774"/>
                          <a:gd name="connsiteY49" fmla="*/ 918103 h 1385322"/>
                          <a:gd name="connsiteX50" fmla="*/ 822107 w 1936774"/>
                          <a:gd name="connsiteY50" fmla="*/ 895350 h 1385322"/>
                          <a:gd name="connsiteX51" fmla="*/ 869732 w 1936774"/>
                          <a:gd name="connsiteY51" fmla="*/ 866775 h 1385322"/>
                          <a:gd name="connsiteX52" fmla="*/ 1037276 w 1936774"/>
                          <a:gd name="connsiteY52" fmla="*/ 910639 h 1385322"/>
                          <a:gd name="connsiteX53" fmla="*/ 1126907 w 1936774"/>
                          <a:gd name="connsiteY53" fmla="*/ 990600 h 1385322"/>
                          <a:gd name="connsiteX54" fmla="*/ 1126907 w 1936774"/>
                          <a:gd name="connsiteY54" fmla="*/ 1021110 h 1385322"/>
                          <a:gd name="connsiteX55" fmla="*/ 1142147 w 1936774"/>
                          <a:gd name="connsiteY55" fmla="*/ 1057275 h 1385322"/>
                          <a:gd name="connsiteX56" fmla="*/ 1198166 w 1936774"/>
                          <a:gd name="connsiteY56" fmla="*/ 1348565 h 1385322"/>
                          <a:gd name="connsiteX57" fmla="*/ 1231682 w 1936774"/>
                          <a:gd name="connsiteY57" fmla="*/ 1019175 h 1385322"/>
                          <a:gd name="connsiteX58" fmla="*/ 1212632 w 1936774"/>
                          <a:gd name="connsiteY58" fmla="*/ 990600 h 1385322"/>
                          <a:gd name="connsiteX59" fmla="*/ 1231682 w 1936774"/>
                          <a:gd name="connsiteY59" fmla="*/ 1047750 h 1385322"/>
                          <a:gd name="connsiteX60" fmla="*/ 1285022 w 1936774"/>
                          <a:gd name="connsiteY60" fmla="*/ 1173161 h 1385322"/>
                          <a:gd name="connsiteX61" fmla="*/ 1353215 w 1936774"/>
                          <a:gd name="connsiteY61" fmla="*/ 1384966 h 1385322"/>
                          <a:gd name="connsiteX62" fmla="*/ 1338390 w 1936774"/>
                          <a:gd name="connsiteY62" fmla="*/ 1110089 h 1385322"/>
                          <a:gd name="connsiteX63" fmla="*/ 1344331 w 1936774"/>
                          <a:gd name="connsiteY63" fmla="*/ 1041794 h 1385322"/>
                          <a:gd name="connsiteX64" fmla="*/ 1419313 w 1936774"/>
                          <a:gd name="connsiteY64" fmla="*/ 1015847 h 1385322"/>
                          <a:gd name="connsiteX65" fmla="*/ 1492207 w 1936774"/>
                          <a:gd name="connsiteY65" fmla="*/ 1018882 h 1385322"/>
                          <a:gd name="connsiteX66" fmla="*/ 1574897 w 1936774"/>
                          <a:gd name="connsiteY66" fmla="*/ 996369 h 1385322"/>
                          <a:gd name="connsiteX67" fmla="*/ 1591734 w 1936774"/>
                          <a:gd name="connsiteY67" fmla="*/ 990599 h 1385322"/>
                          <a:gd name="connsiteX68" fmla="*/ 1727841 w 1936774"/>
                          <a:gd name="connsiteY68" fmla="*/ 915501 h 1385322"/>
                          <a:gd name="connsiteX69" fmla="*/ 1797882 w 1936774"/>
                          <a:gd name="connsiteY69" fmla="*/ 840483 h 1385322"/>
                          <a:gd name="connsiteX70" fmla="*/ 1812707 w 1936774"/>
                          <a:gd name="connsiteY70" fmla="*/ 828675 h 1385322"/>
                          <a:gd name="connsiteX71" fmla="*/ 1850807 w 1936774"/>
                          <a:gd name="connsiteY71" fmla="*/ 771525 h 1385322"/>
                          <a:gd name="connsiteX72" fmla="*/ 1869857 w 1936774"/>
                          <a:gd name="connsiteY72" fmla="*/ 742950 h 1385322"/>
                          <a:gd name="connsiteX73" fmla="*/ 1879382 w 1936774"/>
                          <a:gd name="connsiteY73" fmla="*/ 704850 h 1385322"/>
                          <a:gd name="connsiteX74" fmla="*/ 1860332 w 1936774"/>
                          <a:gd name="connsiteY74" fmla="*/ 466725 h 1385322"/>
                          <a:gd name="connsiteX75" fmla="*/ 1850807 w 1936774"/>
                          <a:gd name="connsiteY75" fmla="*/ 438150 h 1385322"/>
                          <a:gd name="connsiteX76" fmla="*/ 1833662 w 1936774"/>
                          <a:gd name="connsiteY76" fmla="*/ 401947 h 1385322"/>
                          <a:gd name="connsiteX77" fmla="*/ 1812707 w 1936774"/>
                          <a:gd name="connsiteY77" fmla="*/ 371475 h 1385322"/>
                          <a:gd name="connsiteX78" fmla="*/ 1812707 w 1936774"/>
                          <a:gd name="connsiteY78" fmla="*/ 190500 h 1385322"/>
                          <a:gd name="connsiteX79" fmla="*/ 1831757 w 1936774"/>
                          <a:gd name="connsiteY79" fmla="*/ 161925 h 1385322"/>
                          <a:gd name="connsiteX80" fmla="*/ 1860332 w 1936774"/>
                          <a:gd name="connsiteY80" fmla="*/ 142875 h 1385322"/>
                          <a:gd name="connsiteX81" fmla="*/ 1898432 w 1936774"/>
                          <a:gd name="connsiteY81" fmla="*/ 114300 h 1385322"/>
                          <a:gd name="connsiteX82" fmla="*/ 1936532 w 1936774"/>
                          <a:gd name="connsiteY82" fmla="*/ 95250 h 1385322"/>
                          <a:gd name="connsiteX83" fmla="*/ 1888907 w 1936774"/>
                          <a:gd name="connsiteY83" fmla="*/ 51457 h 138532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  <a:cxn ang="0">
                            <a:pos x="connsiteX62" y="connsiteY62"/>
                          </a:cxn>
                          <a:cxn ang="0">
                            <a:pos x="connsiteX63" y="connsiteY63"/>
                          </a:cxn>
                          <a:cxn ang="0">
                            <a:pos x="connsiteX64" y="connsiteY64"/>
                          </a:cxn>
                          <a:cxn ang="0">
                            <a:pos x="connsiteX65" y="connsiteY65"/>
                          </a:cxn>
                          <a:cxn ang="0">
                            <a:pos x="connsiteX66" y="connsiteY66"/>
                          </a:cxn>
                          <a:cxn ang="0">
                            <a:pos x="connsiteX67" y="connsiteY67"/>
                          </a:cxn>
                          <a:cxn ang="0">
                            <a:pos x="connsiteX68" y="connsiteY68"/>
                          </a:cxn>
                          <a:cxn ang="0">
                            <a:pos x="connsiteX69" y="connsiteY69"/>
                          </a:cxn>
                          <a:cxn ang="0">
                            <a:pos x="connsiteX70" y="connsiteY70"/>
                          </a:cxn>
                          <a:cxn ang="0">
                            <a:pos x="connsiteX71" y="connsiteY71"/>
                          </a:cxn>
                          <a:cxn ang="0">
                            <a:pos x="connsiteX72" y="connsiteY72"/>
                          </a:cxn>
                          <a:cxn ang="0">
                            <a:pos x="connsiteX73" y="connsiteY73"/>
                          </a:cxn>
                          <a:cxn ang="0">
                            <a:pos x="connsiteX74" y="connsiteY74"/>
                          </a:cxn>
                          <a:cxn ang="0">
                            <a:pos x="connsiteX75" y="connsiteY75"/>
                          </a:cxn>
                          <a:cxn ang="0">
                            <a:pos x="connsiteX76" y="connsiteY76"/>
                          </a:cxn>
                          <a:cxn ang="0">
                            <a:pos x="connsiteX77" y="connsiteY77"/>
                          </a:cxn>
                          <a:cxn ang="0">
                            <a:pos x="connsiteX78" y="connsiteY78"/>
                          </a:cxn>
                          <a:cxn ang="0">
                            <a:pos x="connsiteX79" y="connsiteY79"/>
                          </a:cxn>
                          <a:cxn ang="0">
                            <a:pos x="connsiteX80" y="connsiteY80"/>
                          </a:cxn>
                          <a:cxn ang="0">
                            <a:pos x="connsiteX81" y="connsiteY81"/>
                          </a:cxn>
                          <a:cxn ang="0">
                            <a:pos x="connsiteX82" y="connsiteY82"/>
                          </a:cxn>
                          <a:cxn ang="0">
                            <a:pos x="connsiteX83" y="connsiteY83"/>
                          </a:cxn>
                        </a:cxnLst>
                        <a:rect l="l" t="t" r="r" b="b"/>
                        <a:pathLst>
                          <a:path w="1936774" h="1385322">
                            <a:moveTo>
                              <a:pt x="1888907" y="51457"/>
                            </a:moveTo>
                            <a:lnTo>
                              <a:pt x="1898432" y="57150"/>
                            </a:lnTo>
                            <a:cubicBezTo>
                              <a:pt x="1869857" y="44450"/>
                              <a:pt x="1851266" y="21175"/>
                              <a:pt x="1822232" y="9562"/>
                            </a:cubicBezTo>
                            <a:cubicBezTo>
                              <a:pt x="1803588" y="2104"/>
                              <a:pt x="1774607" y="6"/>
                              <a:pt x="1755557" y="0"/>
                            </a:cubicBezTo>
                            <a:cubicBezTo>
                              <a:pt x="1736507" y="-6"/>
                              <a:pt x="1722412" y="2285"/>
                              <a:pt x="1707932" y="9525"/>
                            </a:cubicBezTo>
                            <a:cubicBezTo>
                              <a:pt x="1695884" y="15549"/>
                              <a:pt x="1689199" y="27291"/>
                              <a:pt x="1679357" y="38100"/>
                            </a:cubicBezTo>
                            <a:cubicBezTo>
                              <a:pt x="1669515" y="48909"/>
                              <a:pt x="1680993" y="48685"/>
                              <a:pt x="1648877" y="74378"/>
                            </a:cubicBezTo>
                            <a:cubicBezTo>
                              <a:pt x="1641037" y="80650"/>
                              <a:pt x="1631732" y="101600"/>
                              <a:pt x="1622207" y="104775"/>
                            </a:cubicBezTo>
                            <a:cubicBezTo>
                              <a:pt x="1619032" y="117475"/>
                              <a:pt x="1617839" y="130843"/>
                              <a:pt x="1612682" y="142875"/>
                            </a:cubicBezTo>
                            <a:cubicBezTo>
                              <a:pt x="1608173" y="153397"/>
                              <a:pt x="1599699" y="161742"/>
                              <a:pt x="1593632" y="171450"/>
                            </a:cubicBezTo>
                            <a:cubicBezTo>
                              <a:pt x="1583820" y="187149"/>
                              <a:pt x="1572677" y="208273"/>
                              <a:pt x="1565057" y="219075"/>
                            </a:cubicBezTo>
                            <a:cubicBezTo>
                              <a:pt x="1557437" y="229877"/>
                              <a:pt x="1554340" y="228552"/>
                              <a:pt x="1547912" y="236265"/>
                            </a:cubicBezTo>
                            <a:cubicBezTo>
                              <a:pt x="1537749" y="248461"/>
                              <a:pt x="1535212" y="255278"/>
                              <a:pt x="1517432" y="276225"/>
                            </a:cubicBezTo>
                            <a:cubicBezTo>
                              <a:pt x="1499652" y="297173"/>
                              <a:pt x="1501233" y="341950"/>
                              <a:pt x="1441232" y="361950"/>
                            </a:cubicBezTo>
                            <a:cubicBezTo>
                              <a:pt x="1431707" y="365125"/>
                              <a:pt x="1421434" y="366599"/>
                              <a:pt x="1412657" y="371475"/>
                            </a:cubicBezTo>
                            <a:cubicBezTo>
                              <a:pt x="1392643" y="382594"/>
                              <a:pt x="1374557" y="396875"/>
                              <a:pt x="1355507" y="409575"/>
                            </a:cubicBezTo>
                            <a:cubicBezTo>
                              <a:pt x="1345982" y="415925"/>
                              <a:pt x="1337454" y="424116"/>
                              <a:pt x="1326932" y="428625"/>
                            </a:cubicBezTo>
                            <a:cubicBezTo>
                              <a:pt x="1248225" y="462357"/>
                              <a:pt x="1283715" y="451335"/>
                              <a:pt x="1222157" y="466725"/>
                            </a:cubicBezTo>
                            <a:cubicBezTo>
                              <a:pt x="1129410" y="457251"/>
                              <a:pt x="997894" y="446203"/>
                              <a:pt x="943916" y="438303"/>
                            </a:cubicBezTo>
                            <a:cubicBezTo>
                              <a:pt x="889938" y="430403"/>
                              <a:pt x="915108" y="427260"/>
                              <a:pt x="898291" y="419323"/>
                            </a:cubicBezTo>
                            <a:cubicBezTo>
                              <a:pt x="881474" y="411386"/>
                              <a:pt x="910958" y="413328"/>
                              <a:pt x="843014" y="390680"/>
                            </a:cubicBezTo>
                            <a:cubicBezTo>
                              <a:pt x="830314" y="377980"/>
                              <a:pt x="825221" y="372220"/>
                              <a:pt x="817916" y="362367"/>
                            </a:cubicBezTo>
                            <a:cubicBezTo>
                              <a:pt x="810611" y="352514"/>
                              <a:pt x="808011" y="341157"/>
                              <a:pt x="799184" y="331562"/>
                            </a:cubicBezTo>
                            <a:cubicBezTo>
                              <a:pt x="790358" y="321968"/>
                              <a:pt x="780187" y="321960"/>
                              <a:pt x="764957" y="304800"/>
                            </a:cubicBezTo>
                            <a:cubicBezTo>
                              <a:pt x="749728" y="287640"/>
                              <a:pt x="722095" y="245418"/>
                              <a:pt x="707807" y="228600"/>
                            </a:cubicBezTo>
                            <a:cubicBezTo>
                              <a:pt x="693520" y="211783"/>
                              <a:pt x="688757" y="207070"/>
                              <a:pt x="679232" y="203895"/>
                            </a:cubicBezTo>
                            <a:cubicBezTo>
                              <a:pt x="672957" y="185071"/>
                              <a:pt x="660825" y="171870"/>
                              <a:pt x="653705" y="152817"/>
                            </a:cubicBezTo>
                            <a:cubicBezTo>
                              <a:pt x="646585" y="133764"/>
                              <a:pt x="646038" y="92752"/>
                              <a:pt x="636513" y="89577"/>
                            </a:cubicBezTo>
                            <a:cubicBezTo>
                              <a:pt x="598413" y="92752"/>
                              <a:pt x="644857" y="17137"/>
                              <a:pt x="612289" y="37132"/>
                            </a:cubicBezTo>
                            <a:cubicBezTo>
                              <a:pt x="579721" y="57128"/>
                              <a:pt x="480750" y="168114"/>
                              <a:pt x="441107" y="209550"/>
                            </a:cubicBezTo>
                            <a:cubicBezTo>
                              <a:pt x="401464" y="250986"/>
                              <a:pt x="457381" y="175151"/>
                              <a:pt x="374432" y="285750"/>
                            </a:cubicBezTo>
                            <a:cubicBezTo>
                              <a:pt x="371257" y="295275"/>
                              <a:pt x="361777" y="303448"/>
                              <a:pt x="357287" y="312428"/>
                            </a:cubicBezTo>
                            <a:cubicBezTo>
                              <a:pt x="352167" y="322667"/>
                              <a:pt x="352525" y="329884"/>
                              <a:pt x="345857" y="342900"/>
                            </a:cubicBezTo>
                            <a:cubicBezTo>
                              <a:pt x="339190" y="355916"/>
                              <a:pt x="326807" y="374650"/>
                              <a:pt x="317282" y="390525"/>
                            </a:cubicBezTo>
                            <a:cubicBezTo>
                              <a:pt x="314107" y="415925"/>
                              <a:pt x="300906" y="426360"/>
                              <a:pt x="296327" y="451545"/>
                            </a:cubicBezTo>
                            <a:cubicBezTo>
                              <a:pt x="294531" y="461423"/>
                              <a:pt x="309036" y="467673"/>
                              <a:pt x="298232" y="495300"/>
                            </a:cubicBezTo>
                            <a:cubicBezTo>
                              <a:pt x="287428" y="522927"/>
                              <a:pt x="255454" y="582197"/>
                              <a:pt x="231502" y="617305"/>
                            </a:cubicBezTo>
                            <a:cubicBezTo>
                              <a:pt x="207550" y="652413"/>
                              <a:pt x="176582" y="685163"/>
                              <a:pt x="154518" y="705949"/>
                            </a:cubicBezTo>
                            <a:cubicBezTo>
                              <a:pt x="132454" y="726735"/>
                              <a:pt x="119752" y="726220"/>
                              <a:pt x="99120" y="742019"/>
                            </a:cubicBezTo>
                            <a:cubicBezTo>
                              <a:pt x="78488" y="757818"/>
                              <a:pt x="80705" y="715764"/>
                              <a:pt x="30727" y="800745"/>
                            </a:cubicBezTo>
                            <a:cubicBezTo>
                              <a:pt x="-24780" y="871242"/>
                              <a:pt x="-565" y="855158"/>
                              <a:pt x="67197" y="883625"/>
                            </a:cubicBezTo>
                            <a:cubicBezTo>
                              <a:pt x="134959" y="912092"/>
                              <a:pt x="363710" y="958261"/>
                              <a:pt x="437297" y="971550"/>
                            </a:cubicBezTo>
                            <a:cubicBezTo>
                              <a:pt x="510884" y="984839"/>
                              <a:pt x="488948" y="963797"/>
                              <a:pt x="508717" y="963361"/>
                            </a:cubicBezTo>
                            <a:cubicBezTo>
                              <a:pt x="528486" y="962926"/>
                              <a:pt x="546384" y="962587"/>
                              <a:pt x="555909" y="968937"/>
                            </a:cubicBezTo>
                            <a:cubicBezTo>
                              <a:pt x="696911" y="940737"/>
                              <a:pt x="593808" y="952856"/>
                              <a:pt x="611067" y="947585"/>
                            </a:cubicBezTo>
                            <a:cubicBezTo>
                              <a:pt x="628327" y="942314"/>
                              <a:pt x="649693" y="939088"/>
                              <a:pt x="659466" y="937310"/>
                            </a:cubicBezTo>
                            <a:cubicBezTo>
                              <a:pt x="669239" y="935532"/>
                              <a:pt x="664002" y="938253"/>
                              <a:pt x="669707" y="936915"/>
                            </a:cubicBezTo>
                            <a:cubicBezTo>
                              <a:pt x="675412" y="935577"/>
                              <a:pt x="684556" y="930999"/>
                              <a:pt x="693699" y="929280"/>
                            </a:cubicBezTo>
                            <a:cubicBezTo>
                              <a:pt x="702842" y="927561"/>
                              <a:pt x="711496" y="928465"/>
                              <a:pt x="724565" y="926602"/>
                            </a:cubicBezTo>
                            <a:cubicBezTo>
                              <a:pt x="737634" y="924739"/>
                              <a:pt x="755854" y="923312"/>
                              <a:pt x="772111" y="918103"/>
                            </a:cubicBezTo>
                            <a:cubicBezTo>
                              <a:pt x="788368" y="912894"/>
                              <a:pt x="809900" y="898402"/>
                              <a:pt x="822107" y="895350"/>
                            </a:cubicBezTo>
                            <a:cubicBezTo>
                              <a:pt x="837982" y="885825"/>
                              <a:pt x="833871" y="864227"/>
                              <a:pt x="869732" y="866775"/>
                            </a:cubicBezTo>
                            <a:cubicBezTo>
                              <a:pt x="905594" y="869323"/>
                              <a:pt x="1021559" y="909891"/>
                              <a:pt x="1037276" y="910639"/>
                            </a:cubicBezTo>
                            <a:cubicBezTo>
                              <a:pt x="1084535" y="965442"/>
                              <a:pt x="1111969" y="972188"/>
                              <a:pt x="1126907" y="990600"/>
                            </a:cubicBezTo>
                            <a:cubicBezTo>
                              <a:pt x="1141845" y="1009012"/>
                              <a:pt x="1124367" y="1009998"/>
                              <a:pt x="1126907" y="1021110"/>
                            </a:cubicBezTo>
                            <a:cubicBezTo>
                              <a:pt x="1129447" y="1032222"/>
                              <a:pt x="1130271" y="1002699"/>
                              <a:pt x="1142147" y="1057275"/>
                            </a:cubicBezTo>
                            <a:cubicBezTo>
                              <a:pt x="1154023" y="1111851"/>
                              <a:pt x="1188641" y="1342215"/>
                              <a:pt x="1198166" y="1348565"/>
                            </a:cubicBezTo>
                            <a:cubicBezTo>
                              <a:pt x="1219069" y="1334630"/>
                              <a:pt x="1229271" y="1078836"/>
                              <a:pt x="1231682" y="1019175"/>
                            </a:cubicBezTo>
                            <a:cubicBezTo>
                              <a:pt x="1234093" y="959514"/>
                              <a:pt x="1212632" y="979152"/>
                              <a:pt x="1212632" y="990600"/>
                            </a:cubicBezTo>
                            <a:cubicBezTo>
                              <a:pt x="1212632" y="1010680"/>
                              <a:pt x="1219617" y="1017323"/>
                              <a:pt x="1231682" y="1047750"/>
                            </a:cubicBezTo>
                            <a:cubicBezTo>
                              <a:pt x="1243747" y="1078177"/>
                              <a:pt x="1235120" y="1108512"/>
                              <a:pt x="1285022" y="1173161"/>
                            </a:cubicBezTo>
                            <a:cubicBezTo>
                              <a:pt x="1294547" y="1169986"/>
                              <a:pt x="1344320" y="1395478"/>
                              <a:pt x="1353215" y="1384966"/>
                            </a:cubicBezTo>
                            <a:cubicBezTo>
                              <a:pt x="1362110" y="1374454"/>
                              <a:pt x="1339871" y="1167284"/>
                              <a:pt x="1338390" y="1110089"/>
                            </a:cubicBezTo>
                            <a:cubicBezTo>
                              <a:pt x="1336909" y="1052894"/>
                              <a:pt x="1350681" y="1051319"/>
                              <a:pt x="1344331" y="1041794"/>
                            </a:cubicBezTo>
                            <a:cubicBezTo>
                              <a:pt x="1350681" y="1006869"/>
                              <a:pt x="1394667" y="1019666"/>
                              <a:pt x="1419313" y="1015847"/>
                            </a:cubicBezTo>
                            <a:cubicBezTo>
                              <a:pt x="1443959" y="1012028"/>
                              <a:pt x="1468080" y="1034738"/>
                              <a:pt x="1492207" y="1018882"/>
                            </a:cubicBezTo>
                            <a:cubicBezTo>
                              <a:pt x="1516334" y="1003026"/>
                              <a:pt x="1561471" y="1006122"/>
                              <a:pt x="1574897" y="996369"/>
                            </a:cubicBezTo>
                            <a:cubicBezTo>
                              <a:pt x="1588323" y="986616"/>
                              <a:pt x="1576085" y="1007725"/>
                              <a:pt x="1591734" y="990599"/>
                            </a:cubicBezTo>
                            <a:cubicBezTo>
                              <a:pt x="1636184" y="987424"/>
                              <a:pt x="1693483" y="940520"/>
                              <a:pt x="1727841" y="915501"/>
                            </a:cubicBezTo>
                            <a:cubicBezTo>
                              <a:pt x="1762199" y="890482"/>
                              <a:pt x="1783738" y="854954"/>
                              <a:pt x="1797882" y="840483"/>
                            </a:cubicBezTo>
                            <a:cubicBezTo>
                              <a:pt x="1812026" y="826012"/>
                              <a:pt x="1803182" y="831850"/>
                              <a:pt x="1812707" y="828675"/>
                            </a:cubicBezTo>
                            <a:lnTo>
                              <a:pt x="1850807" y="771525"/>
                            </a:lnTo>
                            <a:lnTo>
                              <a:pt x="1869857" y="742950"/>
                            </a:lnTo>
                            <a:cubicBezTo>
                              <a:pt x="1873032" y="730250"/>
                              <a:pt x="1879382" y="717941"/>
                              <a:pt x="1879382" y="704850"/>
                            </a:cubicBezTo>
                            <a:cubicBezTo>
                              <a:pt x="1879382" y="592825"/>
                              <a:pt x="1884056" y="549760"/>
                              <a:pt x="1860332" y="466725"/>
                            </a:cubicBezTo>
                            <a:cubicBezTo>
                              <a:pt x="1857574" y="457071"/>
                              <a:pt x="1855252" y="448946"/>
                              <a:pt x="1850807" y="438150"/>
                            </a:cubicBezTo>
                            <a:cubicBezTo>
                              <a:pt x="1846362" y="427354"/>
                              <a:pt x="1840157" y="413313"/>
                              <a:pt x="1833662" y="401947"/>
                            </a:cubicBezTo>
                            <a:cubicBezTo>
                              <a:pt x="1826979" y="390251"/>
                              <a:pt x="1822232" y="381000"/>
                              <a:pt x="1812707" y="371475"/>
                            </a:cubicBezTo>
                            <a:cubicBezTo>
                              <a:pt x="1794172" y="297334"/>
                              <a:pt x="1792955" y="309012"/>
                              <a:pt x="1812707" y="190500"/>
                            </a:cubicBezTo>
                            <a:cubicBezTo>
                              <a:pt x="1814589" y="179208"/>
                              <a:pt x="1823662" y="170020"/>
                              <a:pt x="1831757" y="161925"/>
                            </a:cubicBezTo>
                            <a:cubicBezTo>
                              <a:pt x="1839852" y="153830"/>
                              <a:pt x="1851017" y="149529"/>
                              <a:pt x="1860332" y="142875"/>
                            </a:cubicBezTo>
                            <a:cubicBezTo>
                              <a:pt x="1873250" y="133648"/>
                              <a:pt x="1884970" y="122714"/>
                              <a:pt x="1898432" y="114300"/>
                            </a:cubicBezTo>
                            <a:cubicBezTo>
                              <a:pt x="1910473" y="106775"/>
                              <a:pt x="1928656" y="107064"/>
                              <a:pt x="1936532" y="95250"/>
                            </a:cubicBezTo>
                            <a:cubicBezTo>
                              <a:pt x="1940470" y="89343"/>
                              <a:pt x="1895257" y="57807"/>
                              <a:pt x="1888907" y="51457"/>
                            </a:cubicBezTo>
                            <a:close/>
                          </a:path>
                        </a:pathLst>
                      </a:custGeom>
                      <a:grpFill/>
                      <a:ln>
                        <a:solidFill>
                          <a:srgbClr val="660033"/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hu-HU" dirty="0"/>
                      </a:p>
                    </p:txBody>
                  </p:sp>
                  <p:sp>
                    <p:nvSpPr>
                      <p:cNvPr id="344" name="Szabadkézi sokszög: alakzat 343">
                        <a:extLst>
                          <a:ext uri="{FF2B5EF4-FFF2-40B4-BE49-F238E27FC236}">
                            <a16:creationId xmlns:a16="http://schemas.microsoft.com/office/drawing/2014/main" id="{A62D5AB6-33E0-344F-BD68-F9498B41504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-10128" y="4335780"/>
                        <a:ext cx="1145677" cy="1120140"/>
                      </a:xfrm>
                      <a:custGeom>
                        <a:avLst/>
                        <a:gdLst>
                          <a:gd name="connsiteX0" fmla="*/ 1115028 w 1137888"/>
                          <a:gd name="connsiteY0" fmla="*/ 845820 h 1120140"/>
                          <a:gd name="connsiteX1" fmla="*/ 1122648 w 1137888"/>
                          <a:gd name="connsiteY1" fmla="*/ 769620 h 1120140"/>
                          <a:gd name="connsiteX2" fmla="*/ 1130268 w 1137888"/>
                          <a:gd name="connsiteY2" fmla="*/ 746760 h 1120140"/>
                          <a:gd name="connsiteX3" fmla="*/ 1137888 w 1137888"/>
                          <a:gd name="connsiteY3" fmla="*/ 708660 h 1120140"/>
                          <a:gd name="connsiteX4" fmla="*/ 1130268 w 1137888"/>
                          <a:gd name="connsiteY4" fmla="*/ 640080 h 1120140"/>
                          <a:gd name="connsiteX5" fmla="*/ 1115028 w 1137888"/>
                          <a:gd name="connsiteY5" fmla="*/ 609600 h 1120140"/>
                          <a:gd name="connsiteX6" fmla="*/ 1084548 w 1137888"/>
                          <a:gd name="connsiteY6" fmla="*/ 541020 h 1120140"/>
                          <a:gd name="connsiteX7" fmla="*/ 1061688 w 1137888"/>
                          <a:gd name="connsiteY7" fmla="*/ 518160 h 1120140"/>
                          <a:gd name="connsiteX8" fmla="*/ 1046448 w 1137888"/>
                          <a:gd name="connsiteY8" fmla="*/ 487680 h 1120140"/>
                          <a:gd name="connsiteX9" fmla="*/ 1023588 w 1137888"/>
                          <a:gd name="connsiteY9" fmla="*/ 441960 h 1120140"/>
                          <a:gd name="connsiteX10" fmla="*/ 1000728 w 1137888"/>
                          <a:gd name="connsiteY10" fmla="*/ 426720 h 1120140"/>
                          <a:gd name="connsiteX11" fmla="*/ 962628 w 1137888"/>
                          <a:gd name="connsiteY11" fmla="*/ 396240 h 1120140"/>
                          <a:gd name="connsiteX12" fmla="*/ 901668 w 1137888"/>
                          <a:gd name="connsiteY12" fmla="*/ 358140 h 1120140"/>
                          <a:gd name="connsiteX13" fmla="*/ 863568 w 1137888"/>
                          <a:gd name="connsiteY13" fmla="*/ 335280 h 1120140"/>
                          <a:gd name="connsiteX14" fmla="*/ 810228 w 1137888"/>
                          <a:gd name="connsiteY14" fmla="*/ 312420 h 1120140"/>
                          <a:gd name="connsiteX15" fmla="*/ 787368 w 1137888"/>
                          <a:gd name="connsiteY15" fmla="*/ 304800 h 1120140"/>
                          <a:gd name="connsiteX16" fmla="*/ 764508 w 1137888"/>
                          <a:gd name="connsiteY16" fmla="*/ 281940 h 1120140"/>
                          <a:gd name="connsiteX17" fmla="*/ 734028 w 1137888"/>
                          <a:gd name="connsiteY17" fmla="*/ 259080 h 1120140"/>
                          <a:gd name="connsiteX18" fmla="*/ 718788 w 1137888"/>
                          <a:gd name="connsiteY18" fmla="*/ 236220 h 1120140"/>
                          <a:gd name="connsiteX19" fmla="*/ 711168 w 1137888"/>
                          <a:gd name="connsiteY19" fmla="*/ 198120 h 1120140"/>
                          <a:gd name="connsiteX20" fmla="*/ 703548 w 1137888"/>
                          <a:gd name="connsiteY20" fmla="*/ 175260 h 1120140"/>
                          <a:gd name="connsiteX21" fmla="*/ 695928 w 1137888"/>
                          <a:gd name="connsiteY21" fmla="*/ 91440 h 1120140"/>
                          <a:gd name="connsiteX22" fmla="*/ 688308 w 1137888"/>
                          <a:gd name="connsiteY22" fmla="*/ 38100 h 1120140"/>
                          <a:gd name="connsiteX23" fmla="*/ 680688 w 1137888"/>
                          <a:gd name="connsiteY23" fmla="*/ 7620 h 1120140"/>
                          <a:gd name="connsiteX24" fmla="*/ 650208 w 1137888"/>
                          <a:gd name="connsiteY24" fmla="*/ 0 h 1120140"/>
                          <a:gd name="connsiteX25" fmla="*/ 619728 w 1137888"/>
                          <a:gd name="connsiteY25" fmla="*/ 45720 h 1120140"/>
                          <a:gd name="connsiteX26" fmla="*/ 589248 w 1137888"/>
                          <a:gd name="connsiteY26" fmla="*/ 91440 h 1120140"/>
                          <a:gd name="connsiteX27" fmla="*/ 574008 w 1137888"/>
                          <a:gd name="connsiteY27" fmla="*/ 129540 h 1120140"/>
                          <a:gd name="connsiteX28" fmla="*/ 566388 w 1137888"/>
                          <a:gd name="connsiteY28" fmla="*/ 160020 h 1120140"/>
                          <a:gd name="connsiteX29" fmla="*/ 551148 w 1137888"/>
                          <a:gd name="connsiteY29" fmla="*/ 190500 h 1120140"/>
                          <a:gd name="connsiteX30" fmla="*/ 543528 w 1137888"/>
                          <a:gd name="connsiteY30" fmla="*/ 213360 h 1120140"/>
                          <a:gd name="connsiteX31" fmla="*/ 497808 w 1137888"/>
                          <a:gd name="connsiteY31" fmla="*/ 198120 h 1120140"/>
                          <a:gd name="connsiteX32" fmla="*/ 444468 w 1137888"/>
                          <a:gd name="connsiteY32" fmla="*/ 182880 h 1120140"/>
                          <a:gd name="connsiteX33" fmla="*/ 421608 w 1137888"/>
                          <a:gd name="connsiteY33" fmla="*/ 198120 h 1120140"/>
                          <a:gd name="connsiteX34" fmla="*/ 406368 w 1137888"/>
                          <a:gd name="connsiteY34" fmla="*/ 228600 h 1120140"/>
                          <a:gd name="connsiteX35" fmla="*/ 391128 w 1137888"/>
                          <a:gd name="connsiteY35" fmla="*/ 251460 h 1120140"/>
                          <a:gd name="connsiteX36" fmla="*/ 368268 w 1137888"/>
                          <a:gd name="connsiteY36" fmla="*/ 327660 h 1120140"/>
                          <a:gd name="connsiteX37" fmla="*/ 345408 w 1137888"/>
                          <a:gd name="connsiteY37" fmla="*/ 320040 h 1120140"/>
                          <a:gd name="connsiteX38" fmla="*/ 322548 w 1137888"/>
                          <a:gd name="connsiteY38" fmla="*/ 304800 h 1120140"/>
                          <a:gd name="connsiteX39" fmla="*/ 292068 w 1137888"/>
                          <a:gd name="connsiteY39" fmla="*/ 297180 h 1120140"/>
                          <a:gd name="connsiteX40" fmla="*/ 238728 w 1137888"/>
                          <a:gd name="connsiteY40" fmla="*/ 274320 h 1120140"/>
                          <a:gd name="connsiteX41" fmla="*/ 200628 w 1137888"/>
                          <a:gd name="connsiteY41" fmla="*/ 281940 h 1120140"/>
                          <a:gd name="connsiteX42" fmla="*/ 208248 w 1137888"/>
                          <a:gd name="connsiteY42" fmla="*/ 365760 h 1120140"/>
                          <a:gd name="connsiteX43" fmla="*/ 238728 w 1137888"/>
                          <a:gd name="connsiteY43" fmla="*/ 441960 h 1120140"/>
                          <a:gd name="connsiteX44" fmla="*/ 246348 w 1137888"/>
                          <a:gd name="connsiteY44" fmla="*/ 464820 h 1120140"/>
                          <a:gd name="connsiteX45" fmla="*/ 193008 w 1137888"/>
                          <a:gd name="connsiteY45" fmla="*/ 480060 h 1120140"/>
                          <a:gd name="connsiteX46" fmla="*/ 170148 w 1137888"/>
                          <a:gd name="connsiteY46" fmla="*/ 495300 h 1120140"/>
                          <a:gd name="connsiteX47" fmla="*/ 116808 w 1137888"/>
                          <a:gd name="connsiteY47" fmla="*/ 685800 h 1120140"/>
                          <a:gd name="connsiteX48" fmla="*/ 93948 w 1137888"/>
                          <a:gd name="connsiteY48" fmla="*/ 693420 h 1120140"/>
                          <a:gd name="connsiteX49" fmla="*/ 48228 w 1137888"/>
                          <a:gd name="connsiteY49" fmla="*/ 739140 h 1120140"/>
                          <a:gd name="connsiteX50" fmla="*/ 25368 w 1137888"/>
                          <a:gd name="connsiteY50" fmla="*/ 762000 h 1120140"/>
                          <a:gd name="connsiteX51" fmla="*/ 10128 w 1137888"/>
                          <a:gd name="connsiteY51" fmla="*/ 822960 h 1120140"/>
                          <a:gd name="connsiteX52" fmla="*/ 2508 w 1137888"/>
                          <a:gd name="connsiteY52" fmla="*/ 845820 h 1120140"/>
                          <a:gd name="connsiteX53" fmla="*/ 48228 w 1137888"/>
                          <a:gd name="connsiteY53" fmla="*/ 830580 h 1120140"/>
                          <a:gd name="connsiteX54" fmla="*/ 71088 w 1137888"/>
                          <a:gd name="connsiteY54" fmla="*/ 822960 h 1120140"/>
                          <a:gd name="connsiteX55" fmla="*/ 185388 w 1137888"/>
                          <a:gd name="connsiteY55" fmla="*/ 830580 h 1120140"/>
                          <a:gd name="connsiteX56" fmla="*/ 231108 w 1137888"/>
                          <a:gd name="connsiteY56" fmla="*/ 838200 h 1120140"/>
                          <a:gd name="connsiteX57" fmla="*/ 314928 w 1137888"/>
                          <a:gd name="connsiteY57" fmla="*/ 906780 h 1120140"/>
                          <a:gd name="connsiteX58" fmla="*/ 398748 w 1137888"/>
                          <a:gd name="connsiteY58" fmla="*/ 967740 h 1120140"/>
                          <a:gd name="connsiteX59" fmla="*/ 421608 w 1137888"/>
                          <a:gd name="connsiteY59" fmla="*/ 975360 h 1120140"/>
                          <a:gd name="connsiteX60" fmla="*/ 474948 w 1137888"/>
                          <a:gd name="connsiteY60" fmla="*/ 990600 h 1120140"/>
                          <a:gd name="connsiteX61" fmla="*/ 528288 w 1137888"/>
                          <a:gd name="connsiteY61" fmla="*/ 1021080 h 1120140"/>
                          <a:gd name="connsiteX62" fmla="*/ 551148 w 1137888"/>
                          <a:gd name="connsiteY62" fmla="*/ 1028700 h 1120140"/>
                          <a:gd name="connsiteX63" fmla="*/ 604488 w 1137888"/>
                          <a:gd name="connsiteY63" fmla="*/ 1059180 h 1120140"/>
                          <a:gd name="connsiteX64" fmla="*/ 627348 w 1137888"/>
                          <a:gd name="connsiteY64" fmla="*/ 1066800 h 1120140"/>
                          <a:gd name="connsiteX65" fmla="*/ 665448 w 1137888"/>
                          <a:gd name="connsiteY65" fmla="*/ 1082040 h 1120140"/>
                          <a:gd name="connsiteX66" fmla="*/ 718788 w 1137888"/>
                          <a:gd name="connsiteY66" fmla="*/ 1097280 h 1120140"/>
                          <a:gd name="connsiteX67" fmla="*/ 749268 w 1137888"/>
                          <a:gd name="connsiteY67" fmla="*/ 1112520 h 1120140"/>
                          <a:gd name="connsiteX68" fmla="*/ 810228 w 1137888"/>
                          <a:gd name="connsiteY68" fmla="*/ 1120140 h 1120140"/>
                          <a:gd name="connsiteX69" fmla="*/ 878808 w 1137888"/>
                          <a:gd name="connsiteY69" fmla="*/ 1112520 h 1120140"/>
                          <a:gd name="connsiteX70" fmla="*/ 947388 w 1137888"/>
                          <a:gd name="connsiteY70" fmla="*/ 1097280 h 1120140"/>
                          <a:gd name="connsiteX71" fmla="*/ 993108 w 1137888"/>
                          <a:gd name="connsiteY71" fmla="*/ 1066800 h 1120140"/>
                          <a:gd name="connsiteX72" fmla="*/ 1015968 w 1137888"/>
                          <a:gd name="connsiteY72" fmla="*/ 1051560 h 1120140"/>
                          <a:gd name="connsiteX73" fmla="*/ 1069308 w 1137888"/>
                          <a:gd name="connsiteY73" fmla="*/ 1013460 h 1120140"/>
                          <a:gd name="connsiteX74" fmla="*/ 1099788 w 1137888"/>
                          <a:gd name="connsiteY74" fmla="*/ 967740 h 1120140"/>
                          <a:gd name="connsiteX75" fmla="*/ 1107408 w 1137888"/>
                          <a:gd name="connsiteY75" fmla="*/ 937260 h 1120140"/>
                          <a:gd name="connsiteX76" fmla="*/ 1122648 w 1137888"/>
                          <a:gd name="connsiteY76" fmla="*/ 891540 h 1120140"/>
                          <a:gd name="connsiteX77" fmla="*/ 1115028 w 1137888"/>
                          <a:gd name="connsiteY77" fmla="*/ 845820 h 1120140"/>
                          <a:gd name="connsiteX0" fmla="*/ 1115028 w 1137888"/>
                          <a:gd name="connsiteY0" fmla="*/ 845820 h 1120140"/>
                          <a:gd name="connsiteX1" fmla="*/ 1122648 w 1137888"/>
                          <a:gd name="connsiteY1" fmla="*/ 769620 h 1120140"/>
                          <a:gd name="connsiteX2" fmla="*/ 1130268 w 1137888"/>
                          <a:gd name="connsiteY2" fmla="*/ 746760 h 1120140"/>
                          <a:gd name="connsiteX3" fmla="*/ 1137888 w 1137888"/>
                          <a:gd name="connsiteY3" fmla="*/ 708660 h 1120140"/>
                          <a:gd name="connsiteX4" fmla="*/ 1130268 w 1137888"/>
                          <a:gd name="connsiteY4" fmla="*/ 640080 h 1120140"/>
                          <a:gd name="connsiteX5" fmla="*/ 1115028 w 1137888"/>
                          <a:gd name="connsiteY5" fmla="*/ 609600 h 1120140"/>
                          <a:gd name="connsiteX6" fmla="*/ 1084548 w 1137888"/>
                          <a:gd name="connsiteY6" fmla="*/ 541020 h 1120140"/>
                          <a:gd name="connsiteX7" fmla="*/ 1061688 w 1137888"/>
                          <a:gd name="connsiteY7" fmla="*/ 518160 h 1120140"/>
                          <a:gd name="connsiteX8" fmla="*/ 1046448 w 1137888"/>
                          <a:gd name="connsiteY8" fmla="*/ 487680 h 1120140"/>
                          <a:gd name="connsiteX9" fmla="*/ 1023588 w 1137888"/>
                          <a:gd name="connsiteY9" fmla="*/ 441960 h 1120140"/>
                          <a:gd name="connsiteX10" fmla="*/ 1000728 w 1137888"/>
                          <a:gd name="connsiteY10" fmla="*/ 426720 h 1120140"/>
                          <a:gd name="connsiteX11" fmla="*/ 962628 w 1137888"/>
                          <a:gd name="connsiteY11" fmla="*/ 396240 h 1120140"/>
                          <a:gd name="connsiteX12" fmla="*/ 901668 w 1137888"/>
                          <a:gd name="connsiteY12" fmla="*/ 358140 h 1120140"/>
                          <a:gd name="connsiteX13" fmla="*/ 863568 w 1137888"/>
                          <a:gd name="connsiteY13" fmla="*/ 335280 h 1120140"/>
                          <a:gd name="connsiteX14" fmla="*/ 810228 w 1137888"/>
                          <a:gd name="connsiteY14" fmla="*/ 312420 h 1120140"/>
                          <a:gd name="connsiteX15" fmla="*/ 787368 w 1137888"/>
                          <a:gd name="connsiteY15" fmla="*/ 304800 h 1120140"/>
                          <a:gd name="connsiteX16" fmla="*/ 764508 w 1137888"/>
                          <a:gd name="connsiteY16" fmla="*/ 281940 h 1120140"/>
                          <a:gd name="connsiteX17" fmla="*/ 734028 w 1137888"/>
                          <a:gd name="connsiteY17" fmla="*/ 259080 h 1120140"/>
                          <a:gd name="connsiteX18" fmla="*/ 718788 w 1137888"/>
                          <a:gd name="connsiteY18" fmla="*/ 236220 h 1120140"/>
                          <a:gd name="connsiteX19" fmla="*/ 711168 w 1137888"/>
                          <a:gd name="connsiteY19" fmla="*/ 198120 h 1120140"/>
                          <a:gd name="connsiteX20" fmla="*/ 703548 w 1137888"/>
                          <a:gd name="connsiteY20" fmla="*/ 175260 h 1120140"/>
                          <a:gd name="connsiteX21" fmla="*/ 695928 w 1137888"/>
                          <a:gd name="connsiteY21" fmla="*/ 91440 h 1120140"/>
                          <a:gd name="connsiteX22" fmla="*/ 688308 w 1137888"/>
                          <a:gd name="connsiteY22" fmla="*/ 38100 h 1120140"/>
                          <a:gd name="connsiteX23" fmla="*/ 680688 w 1137888"/>
                          <a:gd name="connsiteY23" fmla="*/ 7620 h 1120140"/>
                          <a:gd name="connsiteX24" fmla="*/ 650208 w 1137888"/>
                          <a:gd name="connsiteY24" fmla="*/ 0 h 1120140"/>
                          <a:gd name="connsiteX25" fmla="*/ 619728 w 1137888"/>
                          <a:gd name="connsiteY25" fmla="*/ 45720 h 1120140"/>
                          <a:gd name="connsiteX26" fmla="*/ 589248 w 1137888"/>
                          <a:gd name="connsiteY26" fmla="*/ 91440 h 1120140"/>
                          <a:gd name="connsiteX27" fmla="*/ 574008 w 1137888"/>
                          <a:gd name="connsiteY27" fmla="*/ 129540 h 1120140"/>
                          <a:gd name="connsiteX28" fmla="*/ 566388 w 1137888"/>
                          <a:gd name="connsiteY28" fmla="*/ 160020 h 1120140"/>
                          <a:gd name="connsiteX29" fmla="*/ 551148 w 1137888"/>
                          <a:gd name="connsiteY29" fmla="*/ 190500 h 1120140"/>
                          <a:gd name="connsiteX30" fmla="*/ 543528 w 1137888"/>
                          <a:gd name="connsiteY30" fmla="*/ 213360 h 1120140"/>
                          <a:gd name="connsiteX31" fmla="*/ 497808 w 1137888"/>
                          <a:gd name="connsiteY31" fmla="*/ 198120 h 1120140"/>
                          <a:gd name="connsiteX32" fmla="*/ 444468 w 1137888"/>
                          <a:gd name="connsiteY32" fmla="*/ 182880 h 1120140"/>
                          <a:gd name="connsiteX33" fmla="*/ 421608 w 1137888"/>
                          <a:gd name="connsiteY33" fmla="*/ 198120 h 1120140"/>
                          <a:gd name="connsiteX34" fmla="*/ 406368 w 1137888"/>
                          <a:gd name="connsiteY34" fmla="*/ 228600 h 1120140"/>
                          <a:gd name="connsiteX35" fmla="*/ 391128 w 1137888"/>
                          <a:gd name="connsiteY35" fmla="*/ 251460 h 1120140"/>
                          <a:gd name="connsiteX36" fmla="*/ 368268 w 1137888"/>
                          <a:gd name="connsiteY36" fmla="*/ 327660 h 1120140"/>
                          <a:gd name="connsiteX37" fmla="*/ 345408 w 1137888"/>
                          <a:gd name="connsiteY37" fmla="*/ 320040 h 1120140"/>
                          <a:gd name="connsiteX38" fmla="*/ 322548 w 1137888"/>
                          <a:gd name="connsiteY38" fmla="*/ 304800 h 1120140"/>
                          <a:gd name="connsiteX39" fmla="*/ 292068 w 1137888"/>
                          <a:gd name="connsiteY39" fmla="*/ 297180 h 1120140"/>
                          <a:gd name="connsiteX40" fmla="*/ 238728 w 1137888"/>
                          <a:gd name="connsiteY40" fmla="*/ 274320 h 1120140"/>
                          <a:gd name="connsiteX41" fmla="*/ 200628 w 1137888"/>
                          <a:gd name="connsiteY41" fmla="*/ 281940 h 1120140"/>
                          <a:gd name="connsiteX42" fmla="*/ 208248 w 1137888"/>
                          <a:gd name="connsiteY42" fmla="*/ 365760 h 1120140"/>
                          <a:gd name="connsiteX43" fmla="*/ 238728 w 1137888"/>
                          <a:gd name="connsiteY43" fmla="*/ 441960 h 1120140"/>
                          <a:gd name="connsiteX44" fmla="*/ 246348 w 1137888"/>
                          <a:gd name="connsiteY44" fmla="*/ 464820 h 1120140"/>
                          <a:gd name="connsiteX45" fmla="*/ 193008 w 1137888"/>
                          <a:gd name="connsiteY45" fmla="*/ 480060 h 1120140"/>
                          <a:gd name="connsiteX46" fmla="*/ 170148 w 1137888"/>
                          <a:gd name="connsiteY46" fmla="*/ 495300 h 1120140"/>
                          <a:gd name="connsiteX47" fmla="*/ 116808 w 1137888"/>
                          <a:gd name="connsiteY47" fmla="*/ 685800 h 1120140"/>
                          <a:gd name="connsiteX48" fmla="*/ 93948 w 1137888"/>
                          <a:gd name="connsiteY48" fmla="*/ 693420 h 1120140"/>
                          <a:gd name="connsiteX49" fmla="*/ 48228 w 1137888"/>
                          <a:gd name="connsiteY49" fmla="*/ 739140 h 1120140"/>
                          <a:gd name="connsiteX50" fmla="*/ 25368 w 1137888"/>
                          <a:gd name="connsiteY50" fmla="*/ 762000 h 1120140"/>
                          <a:gd name="connsiteX51" fmla="*/ 10128 w 1137888"/>
                          <a:gd name="connsiteY51" fmla="*/ 822960 h 1120140"/>
                          <a:gd name="connsiteX52" fmla="*/ 2508 w 1137888"/>
                          <a:gd name="connsiteY52" fmla="*/ 845820 h 1120140"/>
                          <a:gd name="connsiteX53" fmla="*/ 48228 w 1137888"/>
                          <a:gd name="connsiteY53" fmla="*/ 830580 h 1120140"/>
                          <a:gd name="connsiteX54" fmla="*/ 71088 w 1137888"/>
                          <a:gd name="connsiteY54" fmla="*/ 822960 h 1120140"/>
                          <a:gd name="connsiteX55" fmla="*/ 185388 w 1137888"/>
                          <a:gd name="connsiteY55" fmla="*/ 830580 h 1120140"/>
                          <a:gd name="connsiteX56" fmla="*/ 231108 w 1137888"/>
                          <a:gd name="connsiteY56" fmla="*/ 838200 h 1120140"/>
                          <a:gd name="connsiteX57" fmla="*/ 314928 w 1137888"/>
                          <a:gd name="connsiteY57" fmla="*/ 906780 h 1120140"/>
                          <a:gd name="connsiteX58" fmla="*/ 385413 w 1137888"/>
                          <a:gd name="connsiteY58" fmla="*/ 948690 h 1120140"/>
                          <a:gd name="connsiteX59" fmla="*/ 421608 w 1137888"/>
                          <a:gd name="connsiteY59" fmla="*/ 975360 h 1120140"/>
                          <a:gd name="connsiteX60" fmla="*/ 474948 w 1137888"/>
                          <a:gd name="connsiteY60" fmla="*/ 990600 h 1120140"/>
                          <a:gd name="connsiteX61" fmla="*/ 528288 w 1137888"/>
                          <a:gd name="connsiteY61" fmla="*/ 1021080 h 1120140"/>
                          <a:gd name="connsiteX62" fmla="*/ 551148 w 1137888"/>
                          <a:gd name="connsiteY62" fmla="*/ 1028700 h 1120140"/>
                          <a:gd name="connsiteX63" fmla="*/ 604488 w 1137888"/>
                          <a:gd name="connsiteY63" fmla="*/ 1059180 h 1120140"/>
                          <a:gd name="connsiteX64" fmla="*/ 627348 w 1137888"/>
                          <a:gd name="connsiteY64" fmla="*/ 1066800 h 1120140"/>
                          <a:gd name="connsiteX65" fmla="*/ 665448 w 1137888"/>
                          <a:gd name="connsiteY65" fmla="*/ 1082040 h 1120140"/>
                          <a:gd name="connsiteX66" fmla="*/ 718788 w 1137888"/>
                          <a:gd name="connsiteY66" fmla="*/ 1097280 h 1120140"/>
                          <a:gd name="connsiteX67" fmla="*/ 749268 w 1137888"/>
                          <a:gd name="connsiteY67" fmla="*/ 1112520 h 1120140"/>
                          <a:gd name="connsiteX68" fmla="*/ 810228 w 1137888"/>
                          <a:gd name="connsiteY68" fmla="*/ 1120140 h 1120140"/>
                          <a:gd name="connsiteX69" fmla="*/ 878808 w 1137888"/>
                          <a:gd name="connsiteY69" fmla="*/ 1112520 h 1120140"/>
                          <a:gd name="connsiteX70" fmla="*/ 947388 w 1137888"/>
                          <a:gd name="connsiteY70" fmla="*/ 1097280 h 1120140"/>
                          <a:gd name="connsiteX71" fmla="*/ 993108 w 1137888"/>
                          <a:gd name="connsiteY71" fmla="*/ 1066800 h 1120140"/>
                          <a:gd name="connsiteX72" fmla="*/ 1015968 w 1137888"/>
                          <a:gd name="connsiteY72" fmla="*/ 1051560 h 1120140"/>
                          <a:gd name="connsiteX73" fmla="*/ 1069308 w 1137888"/>
                          <a:gd name="connsiteY73" fmla="*/ 1013460 h 1120140"/>
                          <a:gd name="connsiteX74" fmla="*/ 1099788 w 1137888"/>
                          <a:gd name="connsiteY74" fmla="*/ 967740 h 1120140"/>
                          <a:gd name="connsiteX75" fmla="*/ 1107408 w 1137888"/>
                          <a:gd name="connsiteY75" fmla="*/ 937260 h 1120140"/>
                          <a:gd name="connsiteX76" fmla="*/ 1122648 w 1137888"/>
                          <a:gd name="connsiteY76" fmla="*/ 891540 h 1120140"/>
                          <a:gd name="connsiteX77" fmla="*/ 1115028 w 1137888"/>
                          <a:gd name="connsiteY77" fmla="*/ 845820 h 1120140"/>
                          <a:gd name="connsiteX0" fmla="*/ 1115028 w 1137888"/>
                          <a:gd name="connsiteY0" fmla="*/ 845820 h 1120140"/>
                          <a:gd name="connsiteX1" fmla="*/ 1122648 w 1137888"/>
                          <a:gd name="connsiteY1" fmla="*/ 769620 h 1120140"/>
                          <a:gd name="connsiteX2" fmla="*/ 1130268 w 1137888"/>
                          <a:gd name="connsiteY2" fmla="*/ 746760 h 1120140"/>
                          <a:gd name="connsiteX3" fmla="*/ 1137888 w 1137888"/>
                          <a:gd name="connsiteY3" fmla="*/ 708660 h 1120140"/>
                          <a:gd name="connsiteX4" fmla="*/ 1130268 w 1137888"/>
                          <a:gd name="connsiteY4" fmla="*/ 640080 h 1120140"/>
                          <a:gd name="connsiteX5" fmla="*/ 1115028 w 1137888"/>
                          <a:gd name="connsiteY5" fmla="*/ 609600 h 1120140"/>
                          <a:gd name="connsiteX6" fmla="*/ 1084548 w 1137888"/>
                          <a:gd name="connsiteY6" fmla="*/ 541020 h 1120140"/>
                          <a:gd name="connsiteX7" fmla="*/ 1061688 w 1137888"/>
                          <a:gd name="connsiteY7" fmla="*/ 518160 h 1120140"/>
                          <a:gd name="connsiteX8" fmla="*/ 1046448 w 1137888"/>
                          <a:gd name="connsiteY8" fmla="*/ 487680 h 1120140"/>
                          <a:gd name="connsiteX9" fmla="*/ 1023588 w 1137888"/>
                          <a:gd name="connsiteY9" fmla="*/ 441960 h 1120140"/>
                          <a:gd name="connsiteX10" fmla="*/ 1000728 w 1137888"/>
                          <a:gd name="connsiteY10" fmla="*/ 426720 h 1120140"/>
                          <a:gd name="connsiteX11" fmla="*/ 962628 w 1137888"/>
                          <a:gd name="connsiteY11" fmla="*/ 396240 h 1120140"/>
                          <a:gd name="connsiteX12" fmla="*/ 901668 w 1137888"/>
                          <a:gd name="connsiteY12" fmla="*/ 358140 h 1120140"/>
                          <a:gd name="connsiteX13" fmla="*/ 863568 w 1137888"/>
                          <a:gd name="connsiteY13" fmla="*/ 335280 h 1120140"/>
                          <a:gd name="connsiteX14" fmla="*/ 810228 w 1137888"/>
                          <a:gd name="connsiteY14" fmla="*/ 312420 h 1120140"/>
                          <a:gd name="connsiteX15" fmla="*/ 787368 w 1137888"/>
                          <a:gd name="connsiteY15" fmla="*/ 304800 h 1120140"/>
                          <a:gd name="connsiteX16" fmla="*/ 764508 w 1137888"/>
                          <a:gd name="connsiteY16" fmla="*/ 281940 h 1120140"/>
                          <a:gd name="connsiteX17" fmla="*/ 734028 w 1137888"/>
                          <a:gd name="connsiteY17" fmla="*/ 259080 h 1120140"/>
                          <a:gd name="connsiteX18" fmla="*/ 718788 w 1137888"/>
                          <a:gd name="connsiteY18" fmla="*/ 236220 h 1120140"/>
                          <a:gd name="connsiteX19" fmla="*/ 711168 w 1137888"/>
                          <a:gd name="connsiteY19" fmla="*/ 198120 h 1120140"/>
                          <a:gd name="connsiteX20" fmla="*/ 703548 w 1137888"/>
                          <a:gd name="connsiteY20" fmla="*/ 175260 h 1120140"/>
                          <a:gd name="connsiteX21" fmla="*/ 695928 w 1137888"/>
                          <a:gd name="connsiteY21" fmla="*/ 91440 h 1120140"/>
                          <a:gd name="connsiteX22" fmla="*/ 688308 w 1137888"/>
                          <a:gd name="connsiteY22" fmla="*/ 38100 h 1120140"/>
                          <a:gd name="connsiteX23" fmla="*/ 680688 w 1137888"/>
                          <a:gd name="connsiteY23" fmla="*/ 7620 h 1120140"/>
                          <a:gd name="connsiteX24" fmla="*/ 650208 w 1137888"/>
                          <a:gd name="connsiteY24" fmla="*/ 0 h 1120140"/>
                          <a:gd name="connsiteX25" fmla="*/ 619728 w 1137888"/>
                          <a:gd name="connsiteY25" fmla="*/ 45720 h 1120140"/>
                          <a:gd name="connsiteX26" fmla="*/ 589248 w 1137888"/>
                          <a:gd name="connsiteY26" fmla="*/ 91440 h 1120140"/>
                          <a:gd name="connsiteX27" fmla="*/ 574008 w 1137888"/>
                          <a:gd name="connsiteY27" fmla="*/ 129540 h 1120140"/>
                          <a:gd name="connsiteX28" fmla="*/ 566388 w 1137888"/>
                          <a:gd name="connsiteY28" fmla="*/ 160020 h 1120140"/>
                          <a:gd name="connsiteX29" fmla="*/ 551148 w 1137888"/>
                          <a:gd name="connsiteY29" fmla="*/ 190500 h 1120140"/>
                          <a:gd name="connsiteX30" fmla="*/ 543528 w 1137888"/>
                          <a:gd name="connsiteY30" fmla="*/ 213360 h 1120140"/>
                          <a:gd name="connsiteX31" fmla="*/ 497808 w 1137888"/>
                          <a:gd name="connsiteY31" fmla="*/ 198120 h 1120140"/>
                          <a:gd name="connsiteX32" fmla="*/ 444468 w 1137888"/>
                          <a:gd name="connsiteY32" fmla="*/ 182880 h 1120140"/>
                          <a:gd name="connsiteX33" fmla="*/ 421608 w 1137888"/>
                          <a:gd name="connsiteY33" fmla="*/ 198120 h 1120140"/>
                          <a:gd name="connsiteX34" fmla="*/ 406368 w 1137888"/>
                          <a:gd name="connsiteY34" fmla="*/ 228600 h 1120140"/>
                          <a:gd name="connsiteX35" fmla="*/ 391128 w 1137888"/>
                          <a:gd name="connsiteY35" fmla="*/ 251460 h 1120140"/>
                          <a:gd name="connsiteX36" fmla="*/ 368268 w 1137888"/>
                          <a:gd name="connsiteY36" fmla="*/ 327660 h 1120140"/>
                          <a:gd name="connsiteX37" fmla="*/ 345408 w 1137888"/>
                          <a:gd name="connsiteY37" fmla="*/ 320040 h 1120140"/>
                          <a:gd name="connsiteX38" fmla="*/ 322548 w 1137888"/>
                          <a:gd name="connsiteY38" fmla="*/ 304800 h 1120140"/>
                          <a:gd name="connsiteX39" fmla="*/ 292068 w 1137888"/>
                          <a:gd name="connsiteY39" fmla="*/ 297180 h 1120140"/>
                          <a:gd name="connsiteX40" fmla="*/ 238728 w 1137888"/>
                          <a:gd name="connsiteY40" fmla="*/ 274320 h 1120140"/>
                          <a:gd name="connsiteX41" fmla="*/ 200628 w 1137888"/>
                          <a:gd name="connsiteY41" fmla="*/ 281940 h 1120140"/>
                          <a:gd name="connsiteX42" fmla="*/ 208248 w 1137888"/>
                          <a:gd name="connsiteY42" fmla="*/ 365760 h 1120140"/>
                          <a:gd name="connsiteX43" fmla="*/ 238728 w 1137888"/>
                          <a:gd name="connsiteY43" fmla="*/ 441960 h 1120140"/>
                          <a:gd name="connsiteX44" fmla="*/ 246348 w 1137888"/>
                          <a:gd name="connsiteY44" fmla="*/ 464820 h 1120140"/>
                          <a:gd name="connsiteX45" fmla="*/ 193008 w 1137888"/>
                          <a:gd name="connsiteY45" fmla="*/ 480060 h 1120140"/>
                          <a:gd name="connsiteX46" fmla="*/ 170148 w 1137888"/>
                          <a:gd name="connsiteY46" fmla="*/ 495300 h 1120140"/>
                          <a:gd name="connsiteX47" fmla="*/ 116808 w 1137888"/>
                          <a:gd name="connsiteY47" fmla="*/ 685800 h 1120140"/>
                          <a:gd name="connsiteX48" fmla="*/ 93948 w 1137888"/>
                          <a:gd name="connsiteY48" fmla="*/ 693420 h 1120140"/>
                          <a:gd name="connsiteX49" fmla="*/ 48228 w 1137888"/>
                          <a:gd name="connsiteY49" fmla="*/ 739140 h 1120140"/>
                          <a:gd name="connsiteX50" fmla="*/ 25368 w 1137888"/>
                          <a:gd name="connsiteY50" fmla="*/ 762000 h 1120140"/>
                          <a:gd name="connsiteX51" fmla="*/ 10128 w 1137888"/>
                          <a:gd name="connsiteY51" fmla="*/ 822960 h 1120140"/>
                          <a:gd name="connsiteX52" fmla="*/ 2508 w 1137888"/>
                          <a:gd name="connsiteY52" fmla="*/ 845820 h 1120140"/>
                          <a:gd name="connsiteX53" fmla="*/ 48228 w 1137888"/>
                          <a:gd name="connsiteY53" fmla="*/ 830580 h 1120140"/>
                          <a:gd name="connsiteX54" fmla="*/ 71088 w 1137888"/>
                          <a:gd name="connsiteY54" fmla="*/ 822960 h 1120140"/>
                          <a:gd name="connsiteX55" fmla="*/ 185388 w 1137888"/>
                          <a:gd name="connsiteY55" fmla="*/ 830580 h 1120140"/>
                          <a:gd name="connsiteX56" fmla="*/ 231108 w 1137888"/>
                          <a:gd name="connsiteY56" fmla="*/ 838200 h 1120140"/>
                          <a:gd name="connsiteX57" fmla="*/ 316833 w 1137888"/>
                          <a:gd name="connsiteY57" fmla="*/ 887730 h 1120140"/>
                          <a:gd name="connsiteX58" fmla="*/ 385413 w 1137888"/>
                          <a:gd name="connsiteY58" fmla="*/ 948690 h 1120140"/>
                          <a:gd name="connsiteX59" fmla="*/ 421608 w 1137888"/>
                          <a:gd name="connsiteY59" fmla="*/ 975360 h 1120140"/>
                          <a:gd name="connsiteX60" fmla="*/ 474948 w 1137888"/>
                          <a:gd name="connsiteY60" fmla="*/ 990600 h 1120140"/>
                          <a:gd name="connsiteX61" fmla="*/ 528288 w 1137888"/>
                          <a:gd name="connsiteY61" fmla="*/ 1021080 h 1120140"/>
                          <a:gd name="connsiteX62" fmla="*/ 551148 w 1137888"/>
                          <a:gd name="connsiteY62" fmla="*/ 1028700 h 1120140"/>
                          <a:gd name="connsiteX63" fmla="*/ 604488 w 1137888"/>
                          <a:gd name="connsiteY63" fmla="*/ 1059180 h 1120140"/>
                          <a:gd name="connsiteX64" fmla="*/ 627348 w 1137888"/>
                          <a:gd name="connsiteY64" fmla="*/ 1066800 h 1120140"/>
                          <a:gd name="connsiteX65" fmla="*/ 665448 w 1137888"/>
                          <a:gd name="connsiteY65" fmla="*/ 1082040 h 1120140"/>
                          <a:gd name="connsiteX66" fmla="*/ 718788 w 1137888"/>
                          <a:gd name="connsiteY66" fmla="*/ 1097280 h 1120140"/>
                          <a:gd name="connsiteX67" fmla="*/ 749268 w 1137888"/>
                          <a:gd name="connsiteY67" fmla="*/ 1112520 h 1120140"/>
                          <a:gd name="connsiteX68" fmla="*/ 810228 w 1137888"/>
                          <a:gd name="connsiteY68" fmla="*/ 1120140 h 1120140"/>
                          <a:gd name="connsiteX69" fmla="*/ 878808 w 1137888"/>
                          <a:gd name="connsiteY69" fmla="*/ 1112520 h 1120140"/>
                          <a:gd name="connsiteX70" fmla="*/ 947388 w 1137888"/>
                          <a:gd name="connsiteY70" fmla="*/ 1097280 h 1120140"/>
                          <a:gd name="connsiteX71" fmla="*/ 993108 w 1137888"/>
                          <a:gd name="connsiteY71" fmla="*/ 1066800 h 1120140"/>
                          <a:gd name="connsiteX72" fmla="*/ 1015968 w 1137888"/>
                          <a:gd name="connsiteY72" fmla="*/ 1051560 h 1120140"/>
                          <a:gd name="connsiteX73" fmla="*/ 1069308 w 1137888"/>
                          <a:gd name="connsiteY73" fmla="*/ 1013460 h 1120140"/>
                          <a:gd name="connsiteX74" fmla="*/ 1099788 w 1137888"/>
                          <a:gd name="connsiteY74" fmla="*/ 967740 h 1120140"/>
                          <a:gd name="connsiteX75" fmla="*/ 1107408 w 1137888"/>
                          <a:gd name="connsiteY75" fmla="*/ 937260 h 1120140"/>
                          <a:gd name="connsiteX76" fmla="*/ 1122648 w 1137888"/>
                          <a:gd name="connsiteY76" fmla="*/ 891540 h 1120140"/>
                          <a:gd name="connsiteX77" fmla="*/ 1115028 w 1137888"/>
                          <a:gd name="connsiteY77" fmla="*/ 845820 h 1120140"/>
                          <a:gd name="connsiteX0" fmla="*/ 1115028 w 1137888"/>
                          <a:gd name="connsiteY0" fmla="*/ 845820 h 1120140"/>
                          <a:gd name="connsiteX1" fmla="*/ 1122648 w 1137888"/>
                          <a:gd name="connsiteY1" fmla="*/ 769620 h 1120140"/>
                          <a:gd name="connsiteX2" fmla="*/ 1130268 w 1137888"/>
                          <a:gd name="connsiteY2" fmla="*/ 746760 h 1120140"/>
                          <a:gd name="connsiteX3" fmla="*/ 1137888 w 1137888"/>
                          <a:gd name="connsiteY3" fmla="*/ 708660 h 1120140"/>
                          <a:gd name="connsiteX4" fmla="*/ 1130268 w 1137888"/>
                          <a:gd name="connsiteY4" fmla="*/ 640080 h 1120140"/>
                          <a:gd name="connsiteX5" fmla="*/ 1115028 w 1137888"/>
                          <a:gd name="connsiteY5" fmla="*/ 609600 h 1120140"/>
                          <a:gd name="connsiteX6" fmla="*/ 1084548 w 1137888"/>
                          <a:gd name="connsiteY6" fmla="*/ 541020 h 1120140"/>
                          <a:gd name="connsiteX7" fmla="*/ 1061688 w 1137888"/>
                          <a:gd name="connsiteY7" fmla="*/ 518160 h 1120140"/>
                          <a:gd name="connsiteX8" fmla="*/ 1046448 w 1137888"/>
                          <a:gd name="connsiteY8" fmla="*/ 487680 h 1120140"/>
                          <a:gd name="connsiteX9" fmla="*/ 1023588 w 1137888"/>
                          <a:gd name="connsiteY9" fmla="*/ 441960 h 1120140"/>
                          <a:gd name="connsiteX10" fmla="*/ 1000728 w 1137888"/>
                          <a:gd name="connsiteY10" fmla="*/ 426720 h 1120140"/>
                          <a:gd name="connsiteX11" fmla="*/ 962628 w 1137888"/>
                          <a:gd name="connsiteY11" fmla="*/ 396240 h 1120140"/>
                          <a:gd name="connsiteX12" fmla="*/ 901668 w 1137888"/>
                          <a:gd name="connsiteY12" fmla="*/ 358140 h 1120140"/>
                          <a:gd name="connsiteX13" fmla="*/ 863568 w 1137888"/>
                          <a:gd name="connsiteY13" fmla="*/ 335280 h 1120140"/>
                          <a:gd name="connsiteX14" fmla="*/ 810228 w 1137888"/>
                          <a:gd name="connsiteY14" fmla="*/ 312420 h 1120140"/>
                          <a:gd name="connsiteX15" fmla="*/ 787368 w 1137888"/>
                          <a:gd name="connsiteY15" fmla="*/ 304800 h 1120140"/>
                          <a:gd name="connsiteX16" fmla="*/ 764508 w 1137888"/>
                          <a:gd name="connsiteY16" fmla="*/ 281940 h 1120140"/>
                          <a:gd name="connsiteX17" fmla="*/ 734028 w 1137888"/>
                          <a:gd name="connsiteY17" fmla="*/ 259080 h 1120140"/>
                          <a:gd name="connsiteX18" fmla="*/ 718788 w 1137888"/>
                          <a:gd name="connsiteY18" fmla="*/ 236220 h 1120140"/>
                          <a:gd name="connsiteX19" fmla="*/ 711168 w 1137888"/>
                          <a:gd name="connsiteY19" fmla="*/ 198120 h 1120140"/>
                          <a:gd name="connsiteX20" fmla="*/ 703548 w 1137888"/>
                          <a:gd name="connsiteY20" fmla="*/ 175260 h 1120140"/>
                          <a:gd name="connsiteX21" fmla="*/ 695928 w 1137888"/>
                          <a:gd name="connsiteY21" fmla="*/ 91440 h 1120140"/>
                          <a:gd name="connsiteX22" fmla="*/ 688308 w 1137888"/>
                          <a:gd name="connsiteY22" fmla="*/ 38100 h 1120140"/>
                          <a:gd name="connsiteX23" fmla="*/ 680688 w 1137888"/>
                          <a:gd name="connsiteY23" fmla="*/ 7620 h 1120140"/>
                          <a:gd name="connsiteX24" fmla="*/ 650208 w 1137888"/>
                          <a:gd name="connsiteY24" fmla="*/ 0 h 1120140"/>
                          <a:gd name="connsiteX25" fmla="*/ 619728 w 1137888"/>
                          <a:gd name="connsiteY25" fmla="*/ 45720 h 1120140"/>
                          <a:gd name="connsiteX26" fmla="*/ 589248 w 1137888"/>
                          <a:gd name="connsiteY26" fmla="*/ 91440 h 1120140"/>
                          <a:gd name="connsiteX27" fmla="*/ 574008 w 1137888"/>
                          <a:gd name="connsiteY27" fmla="*/ 129540 h 1120140"/>
                          <a:gd name="connsiteX28" fmla="*/ 566388 w 1137888"/>
                          <a:gd name="connsiteY28" fmla="*/ 160020 h 1120140"/>
                          <a:gd name="connsiteX29" fmla="*/ 551148 w 1137888"/>
                          <a:gd name="connsiteY29" fmla="*/ 190500 h 1120140"/>
                          <a:gd name="connsiteX30" fmla="*/ 543528 w 1137888"/>
                          <a:gd name="connsiteY30" fmla="*/ 213360 h 1120140"/>
                          <a:gd name="connsiteX31" fmla="*/ 497808 w 1137888"/>
                          <a:gd name="connsiteY31" fmla="*/ 198120 h 1120140"/>
                          <a:gd name="connsiteX32" fmla="*/ 444468 w 1137888"/>
                          <a:gd name="connsiteY32" fmla="*/ 182880 h 1120140"/>
                          <a:gd name="connsiteX33" fmla="*/ 421608 w 1137888"/>
                          <a:gd name="connsiteY33" fmla="*/ 198120 h 1120140"/>
                          <a:gd name="connsiteX34" fmla="*/ 406368 w 1137888"/>
                          <a:gd name="connsiteY34" fmla="*/ 228600 h 1120140"/>
                          <a:gd name="connsiteX35" fmla="*/ 391128 w 1137888"/>
                          <a:gd name="connsiteY35" fmla="*/ 251460 h 1120140"/>
                          <a:gd name="connsiteX36" fmla="*/ 368268 w 1137888"/>
                          <a:gd name="connsiteY36" fmla="*/ 327660 h 1120140"/>
                          <a:gd name="connsiteX37" fmla="*/ 345408 w 1137888"/>
                          <a:gd name="connsiteY37" fmla="*/ 320040 h 1120140"/>
                          <a:gd name="connsiteX38" fmla="*/ 322548 w 1137888"/>
                          <a:gd name="connsiteY38" fmla="*/ 304800 h 1120140"/>
                          <a:gd name="connsiteX39" fmla="*/ 292068 w 1137888"/>
                          <a:gd name="connsiteY39" fmla="*/ 297180 h 1120140"/>
                          <a:gd name="connsiteX40" fmla="*/ 238728 w 1137888"/>
                          <a:gd name="connsiteY40" fmla="*/ 274320 h 1120140"/>
                          <a:gd name="connsiteX41" fmla="*/ 200628 w 1137888"/>
                          <a:gd name="connsiteY41" fmla="*/ 281940 h 1120140"/>
                          <a:gd name="connsiteX42" fmla="*/ 208248 w 1137888"/>
                          <a:gd name="connsiteY42" fmla="*/ 365760 h 1120140"/>
                          <a:gd name="connsiteX43" fmla="*/ 238728 w 1137888"/>
                          <a:gd name="connsiteY43" fmla="*/ 441960 h 1120140"/>
                          <a:gd name="connsiteX44" fmla="*/ 246348 w 1137888"/>
                          <a:gd name="connsiteY44" fmla="*/ 464820 h 1120140"/>
                          <a:gd name="connsiteX45" fmla="*/ 193008 w 1137888"/>
                          <a:gd name="connsiteY45" fmla="*/ 480060 h 1120140"/>
                          <a:gd name="connsiteX46" fmla="*/ 170148 w 1137888"/>
                          <a:gd name="connsiteY46" fmla="*/ 495300 h 1120140"/>
                          <a:gd name="connsiteX47" fmla="*/ 116808 w 1137888"/>
                          <a:gd name="connsiteY47" fmla="*/ 685800 h 1120140"/>
                          <a:gd name="connsiteX48" fmla="*/ 93948 w 1137888"/>
                          <a:gd name="connsiteY48" fmla="*/ 693420 h 1120140"/>
                          <a:gd name="connsiteX49" fmla="*/ 48228 w 1137888"/>
                          <a:gd name="connsiteY49" fmla="*/ 739140 h 1120140"/>
                          <a:gd name="connsiteX50" fmla="*/ 25368 w 1137888"/>
                          <a:gd name="connsiteY50" fmla="*/ 762000 h 1120140"/>
                          <a:gd name="connsiteX51" fmla="*/ 10128 w 1137888"/>
                          <a:gd name="connsiteY51" fmla="*/ 822960 h 1120140"/>
                          <a:gd name="connsiteX52" fmla="*/ 2508 w 1137888"/>
                          <a:gd name="connsiteY52" fmla="*/ 845820 h 1120140"/>
                          <a:gd name="connsiteX53" fmla="*/ 48228 w 1137888"/>
                          <a:gd name="connsiteY53" fmla="*/ 830580 h 1120140"/>
                          <a:gd name="connsiteX54" fmla="*/ 71088 w 1137888"/>
                          <a:gd name="connsiteY54" fmla="*/ 822960 h 1120140"/>
                          <a:gd name="connsiteX55" fmla="*/ 185388 w 1137888"/>
                          <a:gd name="connsiteY55" fmla="*/ 830580 h 1120140"/>
                          <a:gd name="connsiteX56" fmla="*/ 231108 w 1137888"/>
                          <a:gd name="connsiteY56" fmla="*/ 838200 h 1120140"/>
                          <a:gd name="connsiteX57" fmla="*/ 316833 w 1137888"/>
                          <a:gd name="connsiteY57" fmla="*/ 887730 h 1120140"/>
                          <a:gd name="connsiteX58" fmla="*/ 385413 w 1137888"/>
                          <a:gd name="connsiteY58" fmla="*/ 948690 h 1120140"/>
                          <a:gd name="connsiteX59" fmla="*/ 421608 w 1137888"/>
                          <a:gd name="connsiteY59" fmla="*/ 975360 h 1120140"/>
                          <a:gd name="connsiteX60" fmla="*/ 473043 w 1137888"/>
                          <a:gd name="connsiteY60" fmla="*/ 1007745 h 1120140"/>
                          <a:gd name="connsiteX61" fmla="*/ 528288 w 1137888"/>
                          <a:gd name="connsiteY61" fmla="*/ 1021080 h 1120140"/>
                          <a:gd name="connsiteX62" fmla="*/ 551148 w 1137888"/>
                          <a:gd name="connsiteY62" fmla="*/ 1028700 h 1120140"/>
                          <a:gd name="connsiteX63" fmla="*/ 604488 w 1137888"/>
                          <a:gd name="connsiteY63" fmla="*/ 1059180 h 1120140"/>
                          <a:gd name="connsiteX64" fmla="*/ 627348 w 1137888"/>
                          <a:gd name="connsiteY64" fmla="*/ 1066800 h 1120140"/>
                          <a:gd name="connsiteX65" fmla="*/ 665448 w 1137888"/>
                          <a:gd name="connsiteY65" fmla="*/ 1082040 h 1120140"/>
                          <a:gd name="connsiteX66" fmla="*/ 718788 w 1137888"/>
                          <a:gd name="connsiteY66" fmla="*/ 1097280 h 1120140"/>
                          <a:gd name="connsiteX67" fmla="*/ 749268 w 1137888"/>
                          <a:gd name="connsiteY67" fmla="*/ 1112520 h 1120140"/>
                          <a:gd name="connsiteX68" fmla="*/ 810228 w 1137888"/>
                          <a:gd name="connsiteY68" fmla="*/ 1120140 h 1120140"/>
                          <a:gd name="connsiteX69" fmla="*/ 878808 w 1137888"/>
                          <a:gd name="connsiteY69" fmla="*/ 1112520 h 1120140"/>
                          <a:gd name="connsiteX70" fmla="*/ 947388 w 1137888"/>
                          <a:gd name="connsiteY70" fmla="*/ 1097280 h 1120140"/>
                          <a:gd name="connsiteX71" fmla="*/ 993108 w 1137888"/>
                          <a:gd name="connsiteY71" fmla="*/ 1066800 h 1120140"/>
                          <a:gd name="connsiteX72" fmla="*/ 1015968 w 1137888"/>
                          <a:gd name="connsiteY72" fmla="*/ 1051560 h 1120140"/>
                          <a:gd name="connsiteX73" fmla="*/ 1069308 w 1137888"/>
                          <a:gd name="connsiteY73" fmla="*/ 1013460 h 1120140"/>
                          <a:gd name="connsiteX74" fmla="*/ 1099788 w 1137888"/>
                          <a:gd name="connsiteY74" fmla="*/ 967740 h 1120140"/>
                          <a:gd name="connsiteX75" fmla="*/ 1107408 w 1137888"/>
                          <a:gd name="connsiteY75" fmla="*/ 937260 h 1120140"/>
                          <a:gd name="connsiteX76" fmla="*/ 1122648 w 1137888"/>
                          <a:gd name="connsiteY76" fmla="*/ 891540 h 1120140"/>
                          <a:gd name="connsiteX77" fmla="*/ 1115028 w 1137888"/>
                          <a:gd name="connsiteY77" fmla="*/ 845820 h 1120140"/>
                          <a:gd name="connsiteX0" fmla="*/ 1115028 w 1137888"/>
                          <a:gd name="connsiteY0" fmla="*/ 845820 h 1120140"/>
                          <a:gd name="connsiteX1" fmla="*/ 1122648 w 1137888"/>
                          <a:gd name="connsiteY1" fmla="*/ 769620 h 1120140"/>
                          <a:gd name="connsiteX2" fmla="*/ 1130268 w 1137888"/>
                          <a:gd name="connsiteY2" fmla="*/ 746760 h 1120140"/>
                          <a:gd name="connsiteX3" fmla="*/ 1137888 w 1137888"/>
                          <a:gd name="connsiteY3" fmla="*/ 708660 h 1120140"/>
                          <a:gd name="connsiteX4" fmla="*/ 1130268 w 1137888"/>
                          <a:gd name="connsiteY4" fmla="*/ 640080 h 1120140"/>
                          <a:gd name="connsiteX5" fmla="*/ 1115028 w 1137888"/>
                          <a:gd name="connsiteY5" fmla="*/ 609600 h 1120140"/>
                          <a:gd name="connsiteX6" fmla="*/ 1084548 w 1137888"/>
                          <a:gd name="connsiteY6" fmla="*/ 541020 h 1120140"/>
                          <a:gd name="connsiteX7" fmla="*/ 1061688 w 1137888"/>
                          <a:gd name="connsiteY7" fmla="*/ 518160 h 1120140"/>
                          <a:gd name="connsiteX8" fmla="*/ 1046448 w 1137888"/>
                          <a:gd name="connsiteY8" fmla="*/ 487680 h 1120140"/>
                          <a:gd name="connsiteX9" fmla="*/ 1023588 w 1137888"/>
                          <a:gd name="connsiteY9" fmla="*/ 441960 h 1120140"/>
                          <a:gd name="connsiteX10" fmla="*/ 1000728 w 1137888"/>
                          <a:gd name="connsiteY10" fmla="*/ 426720 h 1120140"/>
                          <a:gd name="connsiteX11" fmla="*/ 962628 w 1137888"/>
                          <a:gd name="connsiteY11" fmla="*/ 396240 h 1120140"/>
                          <a:gd name="connsiteX12" fmla="*/ 901668 w 1137888"/>
                          <a:gd name="connsiteY12" fmla="*/ 358140 h 1120140"/>
                          <a:gd name="connsiteX13" fmla="*/ 863568 w 1137888"/>
                          <a:gd name="connsiteY13" fmla="*/ 335280 h 1120140"/>
                          <a:gd name="connsiteX14" fmla="*/ 810228 w 1137888"/>
                          <a:gd name="connsiteY14" fmla="*/ 312420 h 1120140"/>
                          <a:gd name="connsiteX15" fmla="*/ 787368 w 1137888"/>
                          <a:gd name="connsiteY15" fmla="*/ 304800 h 1120140"/>
                          <a:gd name="connsiteX16" fmla="*/ 764508 w 1137888"/>
                          <a:gd name="connsiteY16" fmla="*/ 281940 h 1120140"/>
                          <a:gd name="connsiteX17" fmla="*/ 734028 w 1137888"/>
                          <a:gd name="connsiteY17" fmla="*/ 259080 h 1120140"/>
                          <a:gd name="connsiteX18" fmla="*/ 718788 w 1137888"/>
                          <a:gd name="connsiteY18" fmla="*/ 236220 h 1120140"/>
                          <a:gd name="connsiteX19" fmla="*/ 711168 w 1137888"/>
                          <a:gd name="connsiteY19" fmla="*/ 198120 h 1120140"/>
                          <a:gd name="connsiteX20" fmla="*/ 703548 w 1137888"/>
                          <a:gd name="connsiteY20" fmla="*/ 175260 h 1120140"/>
                          <a:gd name="connsiteX21" fmla="*/ 695928 w 1137888"/>
                          <a:gd name="connsiteY21" fmla="*/ 91440 h 1120140"/>
                          <a:gd name="connsiteX22" fmla="*/ 688308 w 1137888"/>
                          <a:gd name="connsiteY22" fmla="*/ 38100 h 1120140"/>
                          <a:gd name="connsiteX23" fmla="*/ 680688 w 1137888"/>
                          <a:gd name="connsiteY23" fmla="*/ 7620 h 1120140"/>
                          <a:gd name="connsiteX24" fmla="*/ 650208 w 1137888"/>
                          <a:gd name="connsiteY24" fmla="*/ 0 h 1120140"/>
                          <a:gd name="connsiteX25" fmla="*/ 619728 w 1137888"/>
                          <a:gd name="connsiteY25" fmla="*/ 45720 h 1120140"/>
                          <a:gd name="connsiteX26" fmla="*/ 589248 w 1137888"/>
                          <a:gd name="connsiteY26" fmla="*/ 91440 h 1120140"/>
                          <a:gd name="connsiteX27" fmla="*/ 574008 w 1137888"/>
                          <a:gd name="connsiteY27" fmla="*/ 129540 h 1120140"/>
                          <a:gd name="connsiteX28" fmla="*/ 566388 w 1137888"/>
                          <a:gd name="connsiteY28" fmla="*/ 160020 h 1120140"/>
                          <a:gd name="connsiteX29" fmla="*/ 551148 w 1137888"/>
                          <a:gd name="connsiteY29" fmla="*/ 190500 h 1120140"/>
                          <a:gd name="connsiteX30" fmla="*/ 543528 w 1137888"/>
                          <a:gd name="connsiteY30" fmla="*/ 213360 h 1120140"/>
                          <a:gd name="connsiteX31" fmla="*/ 497808 w 1137888"/>
                          <a:gd name="connsiteY31" fmla="*/ 198120 h 1120140"/>
                          <a:gd name="connsiteX32" fmla="*/ 444468 w 1137888"/>
                          <a:gd name="connsiteY32" fmla="*/ 182880 h 1120140"/>
                          <a:gd name="connsiteX33" fmla="*/ 421608 w 1137888"/>
                          <a:gd name="connsiteY33" fmla="*/ 198120 h 1120140"/>
                          <a:gd name="connsiteX34" fmla="*/ 406368 w 1137888"/>
                          <a:gd name="connsiteY34" fmla="*/ 228600 h 1120140"/>
                          <a:gd name="connsiteX35" fmla="*/ 391128 w 1137888"/>
                          <a:gd name="connsiteY35" fmla="*/ 251460 h 1120140"/>
                          <a:gd name="connsiteX36" fmla="*/ 368268 w 1137888"/>
                          <a:gd name="connsiteY36" fmla="*/ 327660 h 1120140"/>
                          <a:gd name="connsiteX37" fmla="*/ 345408 w 1137888"/>
                          <a:gd name="connsiteY37" fmla="*/ 320040 h 1120140"/>
                          <a:gd name="connsiteX38" fmla="*/ 322548 w 1137888"/>
                          <a:gd name="connsiteY38" fmla="*/ 304800 h 1120140"/>
                          <a:gd name="connsiteX39" fmla="*/ 292068 w 1137888"/>
                          <a:gd name="connsiteY39" fmla="*/ 297180 h 1120140"/>
                          <a:gd name="connsiteX40" fmla="*/ 238728 w 1137888"/>
                          <a:gd name="connsiteY40" fmla="*/ 274320 h 1120140"/>
                          <a:gd name="connsiteX41" fmla="*/ 200628 w 1137888"/>
                          <a:gd name="connsiteY41" fmla="*/ 281940 h 1120140"/>
                          <a:gd name="connsiteX42" fmla="*/ 208248 w 1137888"/>
                          <a:gd name="connsiteY42" fmla="*/ 365760 h 1120140"/>
                          <a:gd name="connsiteX43" fmla="*/ 238728 w 1137888"/>
                          <a:gd name="connsiteY43" fmla="*/ 441960 h 1120140"/>
                          <a:gd name="connsiteX44" fmla="*/ 246348 w 1137888"/>
                          <a:gd name="connsiteY44" fmla="*/ 464820 h 1120140"/>
                          <a:gd name="connsiteX45" fmla="*/ 193008 w 1137888"/>
                          <a:gd name="connsiteY45" fmla="*/ 480060 h 1120140"/>
                          <a:gd name="connsiteX46" fmla="*/ 170148 w 1137888"/>
                          <a:gd name="connsiteY46" fmla="*/ 495300 h 1120140"/>
                          <a:gd name="connsiteX47" fmla="*/ 116808 w 1137888"/>
                          <a:gd name="connsiteY47" fmla="*/ 685800 h 1120140"/>
                          <a:gd name="connsiteX48" fmla="*/ 93948 w 1137888"/>
                          <a:gd name="connsiteY48" fmla="*/ 693420 h 1120140"/>
                          <a:gd name="connsiteX49" fmla="*/ 48228 w 1137888"/>
                          <a:gd name="connsiteY49" fmla="*/ 739140 h 1120140"/>
                          <a:gd name="connsiteX50" fmla="*/ 25368 w 1137888"/>
                          <a:gd name="connsiteY50" fmla="*/ 762000 h 1120140"/>
                          <a:gd name="connsiteX51" fmla="*/ 10128 w 1137888"/>
                          <a:gd name="connsiteY51" fmla="*/ 822960 h 1120140"/>
                          <a:gd name="connsiteX52" fmla="*/ 2508 w 1137888"/>
                          <a:gd name="connsiteY52" fmla="*/ 845820 h 1120140"/>
                          <a:gd name="connsiteX53" fmla="*/ 48228 w 1137888"/>
                          <a:gd name="connsiteY53" fmla="*/ 830580 h 1120140"/>
                          <a:gd name="connsiteX54" fmla="*/ 71088 w 1137888"/>
                          <a:gd name="connsiteY54" fmla="*/ 822960 h 1120140"/>
                          <a:gd name="connsiteX55" fmla="*/ 185388 w 1137888"/>
                          <a:gd name="connsiteY55" fmla="*/ 830580 h 1120140"/>
                          <a:gd name="connsiteX56" fmla="*/ 231108 w 1137888"/>
                          <a:gd name="connsiteY56" fmla="*/ 838200 h 1120140"/>
                          <a:gd name="connsiteX57" fmla="*/ 316833 w 1137888"/>
                          <a:gd name="connsiteY57" fmla="*/ 887730 h 1120140"/>
                          <a:gd name="connsiteX58" fmla="*/ 385413 w 1137888"/>
                          <a:gd name="connsiteY58" fmla="*/ 948690 h 1120140"/>
                          <a:gd name="connsiteX59" fmla="*/ 421608 w 1137888"/>
                          <a:gd name="connsiteY59" fmla="*/ 975360 h 1120140"/>
                          <a:gd name="connsiteX60" fmla="*/ 473043 w 1137888"/>
                          <a:gd name="connsiteY60" fmla="*/ 1007745 h 1120140"/>
                          <a:gd name="connsiteX61" fmla="*/ 528288 w 1137888"/>
                          <a:gd name="connsiteY61" fmla="*/ 1021080 h 1120140"/>
                          <a:gd name="connsiteX62" fmla="*/ 556863 w 1137888"/>
                          <a:gd name="connsiteY62" fmla="*/ 1042035 h 1120140"/>
                          <a:gd name="connsiteX63" fmla="*/ 604488 w 1137888"/>
                          <a:gd name="connsiteY63" fmla="*/ 1059180 h 1120140"/>
                          <a:gd name="connsiteX64" fmla="*/ 627348 w 1137888"/>
                          <a:gd name="connsiteY64" fmla="*/ 1066800 h 1120140"/>
                          <a:gd name="connsiteX65" fmla="*/ 665448 w 1137888"/>
                          <a:gd name="connsiteY65" fmla="*/ 1082040 h 1120140"/>
                          <a:gd name="connsiteX66" fmla="*/ 718788 w 1137888"/>
                          <a:gd name="connsiteY66" fmla="*/ 1097280 h 1120140"/>
                          <a:gd name="connsiteX67" fmla="*/ 749268 w 1137888"/>
                          <a:gd name="connsiteY67" fmla="*/ 1112520 h 1120140"/>
                          <a:gd name="connsiteX68" fmla="*/ 810228 w 1137888"/>
                          <a:gd name="connsiteY68" fmla="*/ 1120140 h 1120140"/>
                          <a:gd name="connsiteX69" fmla="*/ 878808 w 1137888"/>
                          <a:gd name="connsiteY69" fmla="*/ 1112520 h 1120140"/>
                          <a:gd name="connsiteX70" fmla="*/ 947388 w 1137888"/>
                          <a:gd name="connsiteY70" fmla="*/ 1097280 h 1120140"/>
                          <a:gd name="connsiteX71" fmla="*/ 993108 w 1137888"/>
                          <a:gd name="connsiteY71" fmla="*/ 1066800 h 1120140"/>
                          <a:gd name="connsiteX72" fmla="*/ 1015968 w 1137888"/>
                          <a:gd name="connsiteY72" fmla="*/ 1051560 h 1120140"/>
                          <a:gd name="connsiteX73" fmla="*/ 1069308 w 1137888"/>
                          <a:gd name="connsiteY73" fmla="*/ 1013460 h 1120140"/>
                          <a:gd name="connsiteX74" fmla="*/ 1099788 w 1137888"/>
                          <a:gd name="connsiteY74" fmla="*/ 967740 h 1120140"/>
                          <a:gd name="connsiteX75" fmla="*/ 1107408 w 1137888"/>
                          <a:gd name="connsiteY75" fmla="*/ 937260 h 1120140"/>
                          <a:gd name="connsiteX76" fmla="*/ 1122648 w 1137888"/>
                          <a:gd name="connsiteY76" fmla="*/ 891540 h 1120140"/>
                          <a:gd name="connsiteX77" fmla="*/ 1115028 w 1137888"/>
                          <a:gd name="connsiteY77" fmla="*/ 845820 h 1120140"/>
                          <a:gd name="connsiteX0" fmla="*/ 1115028 w 1137888"/>
                          <a:gd name="connsiteY0" fmla="*/ 845820 h 1120140"/>
                          <a:gd name="connsiteX1" fmla="*/ 1122648 w 1137888"/>
                          <a:gd name="connsiteY1" fmla="*/ 769620 h 1120140"/>
                          <a:gd name="connsiteX2" fmla="*/ 1130268 w 1137888"/>
                          <a:gd name="connsiteY2" fmla="*/ 746760 h 1120140"/>
                          <a:gd name="connsiteX3" fmla="*/ 1137888 w 1137888"/>
                          <a:gd name="connsiteY3" fmla="*/ 708660 h 1120140"/>
                          <a:gd name="connsiteX4" fmla="*/ 1130268 w 1137888"/>
                          <a:gd name="connsiteY4" fmla="*/ 640080 h 1120140"/>
                          <a:gd name="connsiteX5" fmla="*/ 1115028 w 1137888"/>
                          <a:gd name="connsiteY5" fmla="*/ 609600 h 1120140"/>
                          <a:gd name="connsiteX6" fmla="*/ 1084548 w 1137888"/>
                          <a:gd name="connsiteY6" fmla="*/ 541020 h 1120140"/>
                          <a:gd name="connsiteX7" fmla="*/ 1061688 w 1137888"/>
                          <a:gd name="connsiteY7" fmla="*/ 518160 h 1120140"/>
                          <a:gd name="connsiteX8" fmla="*/ 1046448 w 1137888"/>
                          <a:gd name="connsiteY8" fmla="*/ 487680 h 1120140"/>
                          <a:gd name="connsiteX9" fmla="*/ 1023588 w 1137888"/>
                          <a:gd name="connsiteY9" fmla="*/ 441960 h 1120140"/>
                          <a:gd name="connsiteX10" fmla="*/ 1000728 w 1137888"/>
                          <a:gd name="connsiteY10" fmla="*/ 426720 h 1120140"/>
                          <a:gd name="connsiteX11" fmla="*/ 962628 w 1137888"/>
                          <a:gd name="connsiteY11" fmla="*/ 396240 h 1120140"/>
                          <a:gd name="connsiteX12" fmla="*/ 901668 w 1137888"/>
                          <a:gd name="connsiteY12" fmla="*/ 358140 h 1120140"/>
                          <a:gd name="connsiteX13" fmla="*/ 863568 w 1137888"/>
                          <a:gd name="connsiteY13" fmla="*/ 335280 h 1120140"/>
                          <a:gd name="connsiteX14" fmla="*/ 810228 w 1137888"/>
                          <a:gd name="connsiteY14" fmla="*/ 312420 h 1120140"/>
                          <a:gd name="connsiteX15" fmla="*/ 787368 w 1137888"/>
                          <a:gd name="connsiteY15" fmla="*/ 304800 h 1120140"/>
                          <a:gd name="connsiteX16" fmla="*/ 764508 w 1137888"/>
                          <a:gd name="connsiteY16" fmla="*/ 281940 h 1120140"/>
                          <a:gd name="connsiteX17" fmla="*/ 734028 w 1137888"/>
                          <a:gd name="connsiteY17" fmla="*/ 259080 h 1120140"/>
                          <a:gd name="connsiteX18" fmla="*/ 718788 w 1137888"/>
                          <a:gd name="connsiteY18" fmla="*/ 236220 h 1120140"/>
                          <a:gd name="connsiteX19" fmla="*/ 711168 w 1137888"/>
                          <a:gd name="connsiteY19" fmla="*/ 198120 h 1120140"/>
                          <a:gd name="connsiteX20" fmla="*/ 703548 w 1137888"/>
                          <a:gd name="connsiteY20" fmla="*/ 175260 h 1120140"/>
                          <a:gd name="connsiteX21" fmla="*/ 695928 w 1137888"/>
                          <a:gd name="connsiteY21" fmla="*/ 91440 h 1120140"/>
                          <a:gd name="connsiteX22" fmla="*/ 688308 w 1137888"/>
                          <a:gd name="connsiteY22" fmla="*/ 38100 h 1120140"/>
                          <a:gd name="connsiteX23" fmla="*/ 680688 w 1137888"/>
                          <a:gd name="connsiteY23" fmla="*/ 7620 h 1120140"/>
                          <a:gd name="connsiteX24" fmla="*/ 650208 w 1137888"/>
                          <a:gd name="connsiteY24" fmla="*/ 0 h 1120140"/>
                          <a:gd name="connsiteX25" fmla="*/ 619728 w 1137888"/>
                          <a:gd name="connsiteY25" fmla="*/ 45720 h 1120140"/>
                          <a:gd name="connsiteX26" fmla="*/ 589248 w 1137888"/>
                          <a:gd name="connsiteY26" fmla="*/ 91440 h 1120140"/>
                          <a:gd name="connsiteX27" fmla="*/ 574008 w 1137888"/>
                          <a:gd name="connsiteY27" fmla="*/ 129540 h 1120140"/>
                          <a:gd name="connsiteX28" fmla="*/ 566388 w 1137888"/>
                          <a:gd name="connsiteY28" fmla="*/ 160020 h 1120140"/>
                          <a:gd name="connsiteX29" fmla="*/ 551148 w 1137888"/>
                          <a:gd name="connsiteY29" fmla="*/ 190500 h 1120140"/>
                          <a:gd name="connsiteX30" fmla="*/ 543528 w 1137888"/>
                          <a:gd name="connsiteY30" fmla="*/ 213360 h 1120140"/>
                          <a:gd name="connsiteX31" fmla="*/ 497808 w 1137888"/>
                          <a:gd name="connsiteY31" fmla="*/ 198120 h 1120140"/>
                          <a:gd name="connsiteX32" fmla="*/ 444468 w 1137888"/>
                          <a:gd name="connsiteY32" fmla="*/ 182880 h 1120140"/>
                          <a:gd name="connsiteX33" fmla="*/ 421608 w 1137888"/>
                          <a:gd name="connsiteY33" fmla="*/ 198120 h 1120140"/>
                          <a:gd name="connsiteX34" fmla="*/ 406368 w 1137888"/>
                          <a:gd name="connsiteY34" fmla="*/ 228600 h 1120140"/>
                          <a:gd name="connsiteX35" fmla="*/ 391128 w 1137888"/>
                          <a:gd name="connsiteY35" fmla="*/ 251460 h 1120140"/>
                          <a:gd name="connsiteX36" fmla="*/ 368268 w 1137888"/>
                          <a:gd name="connsiteY36" fmla="*/ 327660 h 1120140"/>
                          <a:gd name="connsiteX37" fmla="*/ 345408 w 1137888"/>
                          <a:gd name="connsiteY37" fmla="*/ 320040 h 1120140"/>
                          <a:gd name="connsiteX38" fmla="*/ 322548 w 1137888"/>
                          <a:gd name="connsiteY38" fmla="*/ 304800 h 1120140"/>
                          <a:gd name="connsiteX39" fmla="*/ 292068 w 1137888"/>
                          <a:gd name="connsiteY39" fmla="*/ 297180 h 1120140"/>
                          <a:gd name="connsiteX40" fmla="*/ 238728 w 1137888"/>
                          <a:gd name="connsiteY40" fmla="*/ 274320 h 1120140"/>
                          <a:gd name="connsiteX41" fmla="*/ 200628 w 1137888"/>
                          <a:gd name="connsiteY41" fmla="*/ 281940 h 1120140"/>
                          <a:gd name="connsiteX42" fmla="*/ 208248 w 1137888"/>
                          <a:gd name="connsiteY42" fmla="*/ 365760 h 1120140"/>
                          <a:gd name="connsiteX43" fmla="*/ 238728 w 1137888"/>
                          <a:gd name="connsiteY43" fmla="*/ 441960 h 1120140"/>
                          <a:gd name="connsiteX44" fmla="*/ 246348 w 1137888"/>
                          <a:gd name="connsiteY44" fmla="*/ 464820 h 1120140"/>
                          <a:gd name="connsiteX45" fmla="*/ 193008 w 1137888"/>
                          <a:gd name="connsiteY45" fmla="*/ 480060 h 1120140"/>
                          <a:gd name="connsiteX46" fmla="*/ 170148 w 1137888"/>
                          <a:gd name="connsiteY46" fmla="*/ 495300 h 1120140"/>
                          <a:gd name="connsiteX47" fmla="*/ 116808 w 1137888"/>
                          <a:gd name="connsiteY47" fmla="*/ 685800 h 1120140"/>
                          <a:gd name="connsiteX48" fmla="*/ 93948 w 1137888"/>
                          <a:gd name="connsiteY48" fmla="*/ 693420 h 1120140"/>
                          <a:gd name="connsiteX49" fmla="*/ 48228 w 1137888"/>
                          <a:gd name="connsiteY49" fmla="*/ 739140 h 1120140"/>
                          <a:gd name="connsiteX50" fmla="*/ 25368 w 1137888"/>
                          <a:gd name="connsiteY50" fmla="*/ 762000 h 1120140"/>
                          <a:gd name="connsiteX51" fmla="*/ 10128 w 1137888"/>
                          <a:gd name="connsiteY51" fmla="*/ 822960 h 1120140"/>
                          <a:gd name="connsiteX52" fmla="*/ 2508 w 1137888"/>
                          <a:gd name="connsiteY52" fmla="*/ 845820 h 1120140"/>
                          <a:gd name="connsiteX53" fmla="*/ 48228 w 1137888"/>
                          <a:gd name="connsiteY53" fmla="*/ 830580 h 1120140"/>
                          <a:gd name="connsiteX54" fmla="*/ 71088 w 1137888"/>
                          <a:gd name="connsiteY54" fmla="*/ 822960 h 1120140"/>
                          <a:gd name="connsiteX55" fmla="*/ 185388 w 1137888"/>
                          <a:gd name="connsiteY55" fmla="*/ 830580 h 1120140"/>
                          <a:gd name="connsiteX56" fmla="*/ 231108 w 1137888"/>
                          <a:gd name="connsiteY56" fmla="*/ 838200 h 1120140"/>
                          <a:gd name="connsiteX57" fmla="*/ 316833 w 1137888"/>
                          <a:gd name="connsiteY57" fmla="*/ 887730 h 1120140"/>
                          <a:gd name="connsiteX58" fmla="*/ 385413 w 1137888"/>
                          <a:gd name="connsiteY58" fmla="*/ 948690 h 1120140"/>
                          <a:gd name="connsiteX59" fmla="*/ 421608 w 1137888"/>
                          <a:gd name="connsiteY59" fmla="*/ 975360 h 1120140"/>
                          <a:gd name="connsiteX60" fmla="*/ 473043 w 1137888"/>
                          <a:gd name="connsiteY60" fmla="*/ 1007745 h 1120140"/>
                          <a:gd name="connsiteX61" fmla="*/ 528288 w 1137888"/>
                          <a:gd name="connsiteY61" fmla="*/ 1021080 h 1120140"/>
                          <a:gd name="connsiteX62" fmla="*/ 556863 w 1137888"/>
                          <a:gd name="connsiteY62" fmla="*/ 1042035 h 1120140"/>
                          <a:gd name="connsiteX63" fmla="*/ 604488 w 1137888"/>
                          <a:gd name="connsiteY63" fmla="*/ 1059180 h 1120140"/>
                          <a:gd name="connsiteX64" fmla="*/ 627348 w 1137888"/>
                          <a:gd name="connsiteY64" fmla="*/ 1066800 h 1120140"/>
                          <a:gd name="connsiteX65" fmla="*/ 665448 w 1137888"/>
                          <a:gd name="connsiteY65" fmla="*/ 1082040 h 1120140"/>
                          <a:gd name="connsiteX66" fmla="*/ 718788 w 1137888"/>
                          <a:gd name="connsiteY66" fmla="*/ 1097280 h 1120140"/>
                          <a:gd name="connsiteX67" fmla="*/ 749268 w 1137888"/>
                          <a:gd name="connsiteY67" fmla="*/ 1112520 h 1120140"/>
                          <a:gd name="connsiteX68" fmla="*/ 810228 w 1137888"/>
                          <a:gd name="connsiteY68" fmla="*/ 1120140 h 1120140"/>
                          <a:gd name="connsiteX69" fmla="*/ 878808 w 1137888"/>
                          <a:gd name="connsiteY69" fmla="*/ 1112520 h 1120140"/>
                          <a:gd name="connsiteX70" fmla="*/ 947388 w 1137888"/>
                          <a:gd name="connsiteY70" fmla="*/ 1097280 h 1120140"/>
                          <a:gd name="connsiteX71" fmla="*/ 993108 w 1137888"/>
                          <a:gd name="connsiteY71" fmla="*/ 1066800 h 1120140"/>
                          <a:gd name="connsiteX72" fmla="*/ 1015968 w 1137888"/>
                          <a:gd name="connsiteY72" fmla="*/ 1051560 h 1120140"/>
                          <a:gd name="connsiteX73" fmla="*/ 1069308 w 1137888"/>
                          <a:gd name="connsiteY73" fmla="*/ 1013460 h 1120140"/>
                          <a:gd name="connsiteX74" fmla="*/ 1099788 w 1137888"/>
                          <a:gd name="connsiteY74" fmla="*/ 967740 h 1120140"/>
                          <a:gd name="connsiteX75" fmla="*/ 1107408 w 1137888"/>
                          <a:gd name="connsiteY75" fmla="*/ 937260 h 1120140"/>
                          <a:gd name="connsiteX76" fmla="*/ 1122648 w 1137888"/>
                          <a:gd name="connsiteY76" fmla="*/ 891540 h 1120140"/>
                          <a:gd name="connsiteX77" fmla="*/ 1115028 w 1137888"/>
                          <a:gd name="connsiteY77" fmla="*/ 845820 h 1120140"/>
                          <a:gd name="connsiteX0" fmla="*/ 1115028 w 1137888"/>
                          <a:gd name="connsiteY0" fmla="*/ 845820 h 1120140"/>
                          <a:gd name="connsiteX1" fmla="*/ 1122648 w 1137888"/>
                          <a:gd name="connsiteY1" fmla="*/ 769620 h 1120140"/>
                          <a:gd name="connsiteX2" fmla="*/ 1130268 w 1137888"/>
                          <a:gd name="connsiteY2" fmla="*/ 746760 h 1120140"/>
                          <a:gd name="connsiteX3" fmla="*/ 1137888 w 1137888"/>
                          <a:gd name="connsiteY3" fmla="*/ 708660 h 1120140"/>
                          <a:gd name="connsiteX4" fmla="*/ 1130268 w 1137888"/>
                          <a:gd name="connsiteY4" fmla="*/ 640080 h 1120140"/>
                          <a:gd name="connsiteX5" fmla="*/ 1115028 w 1137888"/>
                          <a:gd name="connsiteY5" fmla="*/ 609600 h 1120140"/>
                          <a:gd name="connsiteX6" fmla="*/ 1084548 w 1137888"/>
                          <a:gd name="connsiteY6" fmla="*/ 541020 h 1120140"/>
                          <a:gd name="connsiteX7" fmla="*/ 1061688 w 1137888"/>
                          <a:gd name="connsiteY7" fmla="*/ 518160 h 1120140"/>
                          <a:gd name="connsiteX8" fmla="*/ 1046448 w 1137888"/>
                          <a:gd name="connsiteY8" fmla="*/ 487680 h 1120140"/>
                          <a:gd name="connsiteX9" fmla="*/ 1023588 w 1137888"/>
                          <a:gd name="connsiteY9" fmla="*/ 441960 h 1120140"/>
                          <a:gd name="connsiteX10" fmla="*/ 1000728 w 1137888"/>
                          <a:gd name="connsiteY10" fmla="*/ 426720 h 1120140"/>
                          <a:gd name="connsiteX11" fmla="*/ 962628 w 1137888"/>
                          <a:gd name="connsiteY11" fmla="*/ 396240 h 1120140"/>
                          <a:gd name="connsiteX12" fmla="*/ 901668 w 1137888"/>
                          <a:gd name="connsiteY12" fmla="*/ 358140 h 1120140"/>
                          <a:gd name="connsiteX13" fmla="*/ 863568 w 1137888"/>
                          <a:gd name="connsiteY13" fmla="*/ 335280 h 1120140"/>
                          <a:gd name="connsiteX14" fmla="*/ 810228 w 1137888"/>
                          <a:gd name="connsiteY14" fmla="*/ 312420 h 1120140"/>
                          <a:gd name="connsiteX15" fmla="*/ 787368 w 1137888"/>
                          <a:gd name="connsiteY15" fmla="*/ 304800 h 1120140"/>
                          <a:gd name="connsiteX16" fmla="*/ 764508 w 1137888"/>
                          <a:gd name="connsiteY16" fmla="*/ 281940 h 1120140"/>
                          <a:gd name="connsiteX17" fmla="*/ 734028 w 1137888"/>
                          <a:gd name="connsiteY17" fmla="*/ 259080 h 1120140"/>
                          <a:gd name="connsiteX18" fmla="*/ 718788 w 1137888"/>
                          <a:gd name="connsiteY18" fmla="*/ 236220 h 1120140"/>
                          <a:gd name="connsiteX19" fmla="*/ 711168 w 1137888"/>
                          <a:gd name="connsiteY19" fmla="*/ 198120 h 1120140"/>
                          <a:gd name="connsiteX20" fmla="*/ 703548 w 1137888"/>
                          <a:gd name="connsiteY20" fmla="*/ 175260 h 1120140"/>
                          <a:gd name="connsiteX21" fmla="*/ 695928 w 1137888"/>
                          <a:gd name="connsiteY21" fmla="*/ 91440 h 1120140"/>
                          <a:gd name="connsiteX22" fmla="*/ 688308 w 1137888"/>
                          <a:gd name="connsiteY22" fmla="*/ 38100 h 1120140"/>
                          <a:gd name="connsiteX23" fmla="*/ 680688 w 1137888"/>
                          <a:gd name="connsiteY23" fmla="*/ 7620 h 1120140"/>
                          <a:gd name="connsiteX24" fmla="*/ 650208 w 1137888"/>
                          <a:gd name="connsiteY24" fmla="*/ 0 h 1120140"/>
                          <a:gd name="connsiteX25" fmla="*/ 619728 w 1137888"/>
                          <a:gd name="connsiteY25" fmla="*/ 45720 h 1120140"/>
                          <a:gd name="connsiteX26" fmla="*/ 589248 w 1137888"/>
                          <a:gd name="connsiteY26" fmla="*/ 91440 h 1120140"/>
                          <a:gd name="connsiteX27" fmla="*/ 574008 w 1137888"/>
                          <a:gd name="connsiteY27" fmla="*/ 129540 h 1120140"/>
                          <a:gd name="connsiteX28" fmla="*/ 566388 w 1137888"/>
                          <a:gd name="connsiteY28" fmla="*/ 160020 h 1120140"/>
                          <a:gd name="connsiteX29" fmla="*/ 551148 w 1137888"/>
                          <a:gd name="connsiteY29" fmla="*/ 190500 h 1120140"/>
                          <a:gd name="connsiteX30" fmla="*/ 543528 w 1137888"/>
                          <a:gd name="connsiteY30" fmla="*/ 213360 h 1120140"/>
                          <a:gd name="connsiteX31" fmla="*/ 497808 w 1137888"/>
                          <a:gd name="connsiteY31" fmla="*/ 198120 h 1120140"/>
                          <a:gd name="connsiteX32" fmla="*/ 444468 w 1137888"/>
                          <a:gd name="connsiteY32" fmla="*/ 182880 h 1120140"/>
                          <a:gd name="connsiteX33" fmla="*/ 421608 w 1137888"/>
                          <a:gd name="connsiteY33" fmla="*/ 198120 h 1120140"/>
                          <a:gd name="connsiteX34" fmla="*/ 406368 w 1137888"/>
                          <a:gd name="connsiteY34" fmla="*/ 228600 h 1120140"/>
                          <a:gd name="connsiteX35" fmla="*/ 391128 w 1137888"/>
                          <a:gd name="connsiteY35" fmla="*/ 251460 h 1120140"/>
                          <a:gd name="connsiteX36" fmla="*/ 368268 w 1137888"/>
                          <a:gd name="connsiteY36" fmla="*/ 327660 h 1120140"/>
                          <a:gd name="connsiteX37" fmla="*/ 345408 w 1137888"/>
                          <a:gd name="connsiteY37" fmla="*/ 320040 h 1120140"/>
                          <a:gd name="connsiteX38" fmla="*/ 322548 w 1137888"/>
                          <a:gd name="connsiteY38" fmla="*/ 304800 h 1120140"/>
                          <a:gd name="connsiteX39" fmla="*/ 292068 w 1137888"/>
                          <a:gd name="connsiteY39" fmla="*/ 297180 h 1120140"/>
                          <a:gd name="connsiteX40" fmla="*/ 238728 w 1137888"/>
                          <a:gd name="connsiteY40" fmla="*/ 274320 h 1120140"/>
                          <a:gd name="connsiteX41" fmla="*/ 200628 w 1137888"/>
                          <a:gd name="connsiteY41" fmla="*/ 281940 h 1120140"/>
                          <a:gd name="connsiteX42" fmla="*/ 208248 w 1137888"/>
                          <a:gd name="connsiteY42" fmla="*/ 365760 h 1120140"/>
                          <a:gd name="connsiteX43" fmla="*/ 238728 w 1137888"/>
                          <a:gd name="connsiteY43" fmla="*/ 441960 h 1120140"/>
                          <a:gd name="connsiteX44" fmla="*/ 246348 w 1137888"/>
                          <a:gd name="connsiteY44" fmla="*/ 464820 h 1120140"/>
                          <a:gd name="connsiteX45" fmla="*/ 193008 w 1137888"/>
                          <a:gd name="connsiteY45" fmla="*/ 480060 h 1120140"/>
                          <a:gd name="connsiteX46" fmla="*/ 170148 w 1137888"/>
                          <a:gd name="connsiteY46" fmla="*/ 495300 h 1120140"/>
                          <a:gd name="connsiteX47" fmla="*/ 116808 w 1137888"/>
                          <a:gd name="connsiteY47" fmla="*/ 685800 h 1120140"/>
                          <a:gd name="connsiteX48" fmla="*/ 93948 w 1137888"/>
                          <a:gd name="connsiteY48" fmla="*/ 693420 h 1120140"/>
                          <a:gd name="connsiteX49" fmla="*/ 48228 w 1137888"/>
                          <a:gd name="connsiteY49" fmla="*/ 739140 h 1120140"/>
                          <a:gd name="connsiteX50" fmla="*/ 25368 w 1137888"/>
                          <a:gd name="connsiteY50" fmla="*/ 762000 h 1120140"/>
                          <a:gd name="connsiteX51" fmla="*/ 10128 w 1137888"/>
                          <a:gd name="connsiteY51" fmla="*/ 822960 h 1120140"/>
                          <a:gd name="connsiteX52" fmla="*/ 2508 w 1137888"/>
                          <a:gd name="connsiteY52" fmla="*/ 845820 h 1120140"/>
                          <a:gd name="connsiteX53" fmla="*/ 48228 w 1137888"/>
                          <a:gd name="connsiteY53" fmla="*/ 830580 h 1120140"/>
                          <a:gd name="connsiteX54" fmla="*/ 71088 w 1137888"/>
                          <a:gd name="connsiteY54" fmla="*/ 822960 h 1120140"/>
                          <a:gd name="connsiteX55" fmla="*/ 185388 w 1137888"/>
                          <a:gd name="connsiteY55" fmla="*/ 830580 h 1120140"/>
                          <a:gd name="connsiteX56" fmla="*/ 231108 w 1137888"/>
                          <a:gd name="connsiteY56" fmla="*/ 838200 h 1120140"/>
                          <a:gd name="connsiteX57" fmla="*/ 316833 w 1137888"/>
                          <a:gd name="connsiteY57" fmla="*/ 887730 h 1120140"/>
                          <a:gd name="connsiteX58" fmla="*/ 385413 w 1137888"/>
                          <a:gd name="connsiteY58" fmla="*/ 948690 h 1120140"/>
                          <a:gd name="connsiteX59" fmla="*/ 421608 w 1137888"/>
                          <a:gd name="connsiteY59" fmla="*/ 975360 h 1120140"/>
                          <a:gd name="connsiteX60" fmla="*/ 473043 w 1137888"/>
                          <a:gd name="connsiteY60" fmla="*/ 1007745 h 1120140"/>
                          <a:gd name="connsiteX61" fmla="*/ 518763 w 1137888"/>
                          <a:gd name="connsiteY61" fmla="*/ 1028700 h 1120140"/>
                          <a:gd name="connsiteX62" fmla="*/ 556863 w 1137888"/>
                          <a:gd name="connsiteY62" fmla="*/ 1042035 h 1120140"/>
                          <a:gd name="connsiteX63" fmla="*/ 604488 w 1137888"/>
                          <a:gd name="connsiteY63" fmla="*/ 1059180 h 1120140"/>
                          <a:gd name="connsiteX64" fmla="*/ 627348 w 1137888"/>
                          <a:gd name="connsiteY64" fmla="*/ 1066800 h 1120140"/>
                          <a:gd name="connsiteX65" fmla="*/ 665448 w 1137888"/>
                          <a:gd name="connsiteY65" fmla="*/ 1082040 h 1120140"/>
                          <a:gd name="connsiteX66" fmla="*/ 718788 w 1137888"/>
                          <a:gd name="connsiteY66" fmla="*/ 1097280 h 1120140"/>
                          <a:gd name="connsiteX67" fmla="*/ 749268 w 1137888"/>
                          <a:gd name="connsiteY67" fmla="*/ 1112520 h 1120140"/>
                          <a:gd name="connsiteX68" fmla="*/ 810228 w 1137888"/>
                          <a:gd name="connsiteY68" fmla="*/ 1120140 h 1120140"/>
                          <a:gd name="connsiteX69" fmla="*/ 878808 w 1137888"/>
                          <a:gd name="connsiteY69" fmla="*/ 1112520 h 1120140"/>
                          <a:gd name="connsiteX70" fmla="*/ 947388 w 1137888"/>
                          <a:gd name="connsiteY70" fmla="*/ 1097280 h 1120140"/>
                          <a:gd name="connsiteX71" fmla="*/ 993108 w 1137888"/>
                          <a:gd name="connsiteY71" fmla="*/ 1066800 h 1120140"/>
                          <a:gd name="connsiteX72" fmla="*/ 1015968 w 1137888"/>
                          <a:gd name="connsiteY72" fmla="*/ 1051560 h 1120140"/>
                          <a:gd name="connsiteX73" fmla="*/ 1069308 w 1137888"/>
                          <a:gd name="connsiteY73" fmla="*/ 1013460 h 1120140"/>
                          <a:gd name="connsiteX74" fmla="*/ 1099788 w 1137888"/>
                          <a:gd name="connsiteY74" fmla="*/ 967740 h 1120140"/>
                          <a:gd name="connsiteX75" fmla="*/ 1107408 w 1137888"/>
                          <a:gd name="connsiteY75" fmla="*/ 937260 h 1120140"/>
                          <a:gd name="connsiteX76" fmla="*/ 1122648 w 1137888"/>
                          <a:gd name="connsiteY76" fmla="*/ 891540 h 1120140"/>
                          <a:gd name="connsiteX77" fmla="*/ 1115028 w 1137888"/>
                          <a:gd name="connsiteY77" fmla="*/ 845820 h 1120140"/>
                          <a:gd name="connsiteX0" fmla="*/ 1115028 w 1137888"/>
                          <a:gd name="connsiteY0" fmla="*/ 845820 h 1120140"/>
                          <a:gd name="connsiteX1" fmla="*/ 1122648 w 1137888"/>
                          <a:gd name="connsiteY1" fmla="*/ 769620 h 1120140"/>
                          <a:gd name="connsiteX2" fmla="*/ 1130268 w 1137888"/>
                          <a:gd name="connsiteY2" fmla="*/ 746760 h 1120140"/>
                          <a:gd name="connsiteX3" fmla="*/ 1137888 w 1137888"/>
                          <a:gd name="connsiteY3" fmla="*/ 708660 h 1120140"/>
                          <a:gd name="connsiteX4" fmla="*/ 1130268 w 1137888"/>
                          <a:gd name="connsiteY4" fmla="*/ 640080 h 1120140"/>
                          <a:gd name="connsiteX5" fmla="*/ 1115028 w 1137888"/>
                          <a:gd name="connsiteY5" fmla="*/ 609600 h 1120140"/>
                          <a:gd name="connsiteX6" fmla="*/ 1084548 w 1137888"/>
                          <a:gd name="connsiteY6" fmla="*/ 541020 h 1120140"/>
                          <a:gd name="connsiteX7" fmla="*/ 1061688 w 1137888"/>
                          <a:gd name="connsiteY7" fmla="*/ 518160 h 1120140"/>
                          <a:gd name="connsiteX8" fmla="*/ 1046448 w 1137888"/>
                          <a:gd name="connsiteY8" fmla="*/ 487680 h 1120140"/>
                          <a:gd name="connsiteX9" fmla="*/ 1023588 w 1137888"/>
                          <a:gd name="connsiteY9" fmla="*/ 441960 h 1120140"/>
                          <a:gd name="connsiteX10" fmla="*/ 1000728 w 1137888"/>
                          <a:gd name="connsiteY10" fmla="*/ 426720 h 1120140"/>
                          <a:gd name="connsiteX11" fmla="*/ 962628 w 1137888"/>
                          <a:gd name="connsiteY11" fmla="*/ 396240 h 1120140"/>
                          <a:gd name="connsiteX12" fmla="*/ 901668 w 1137888"/>
                          <a:gd name="connsiteY12" fmla="*/ 358140 h 1120140"/>
                          <a:gd name="connsiteX13" fmla="*/ 863568 w 1137888"/>
                          <a:gd name="connsiteY13" fmla="*/ 335280 h 1120140"/>
                          <a:gd name="connsiteX14" fmla="*/ 810228 w 1137888"/>
                          <a:gd name="connsiteY14" fmla="*/ 312420 h 1120140"/>
                          <a:gd name="connsiteX15" fmla="*/ 787368 w 1137888"/>
                          <a:gd name="connsiteY15" fmla="*/ 304800 h 1120140"/>
                          <a:gd name="connsiteX16" fmla="*/ 764508 w 1137888"/>
                          <a:gd name="connsiteY16" fmla="*/ 281940 h 1120140"/>
                          <a:gd name="connsiteX17" fmla="*/ 734028 w 1137888"/>
                          <a:gd name="connsiteY17" fmla="*/ 259080 h 1120140"/>
                          <a:gd name="connsiteX18" fmla="*/ 718788 w 1137888"/>
                          <a:gd name="connsiteY18" fmla="*/ 236220 h 1120140"/>
                          <a:gd name="connsiteX19" fmla="*/ 711168 w 1137888"/>
                          <a:gd name="connsiteY19" fmla="*/ 198120 h 1120140"/>
                          <a:gd name="connsiteX20" fmla="*/ 703548 w 1137888"/>
                          <a:gd name="connsiteY20" fmla="*/ 175260 h 1120140"/>
                          <a:gd name="connsiteX21" fmla="*/ 695928 w 1137888"/>
                          <a:gd name="connsiteY21" fmla="*/ 91440 h 1120140"/>
                          <a:gd name="connsiteX22" fmla="*/ 688308 w 1137888"/>
                          <a:gd name="connsiteY22" fmla="*/ 38100 h 1120140"/>
                          <a:gd name="connsiteX23" fmla="*/ 680688 w 1137888"/>
                          <a:gd name="connsiteY23" fmla="*/ 7620 h 1120140"/>
                          <a:gd name="connsiteX24" fmla="*/ 650208 w 1137888"/>
                          <a:gd name="connsiteY24" fmla="*/ 0 h 1120140"/>
                          <a:gd name="connsiteX25" fmla="*/ 619728 w 1137888"/>
                          <a:gd name="connsiteY25" fmla="*/ 45720 h 1120140"/>
                          <a:gd name="connsiteX26" fmla="*/ 589248 w 1137888"/>
                          <a:gd name="connsiteY26" fmla="*/ 91440 h 1120140"/>
                          <a:gd name="connsiteX27" fmla="*/ 574008 w 1137888"/>
                          <a:gd name="connsiteY27" fmla="*/ 129540 h 1120140"/>
                          <a:gd name="connsiteX28" fmla="*/ 566388 w 1137888"/>
                          <a:gd name="connsiteY28" fmla="*/ 160020 h 1120140"/>
                          <a:gd name="connsiteX29" fmla="*/ 551148 w 1137888"/>
                          <a:gd name="connsiteY29" fmla="*/ 190500 h 1120140"/>
                          <a:gd name="connsiteX30" fmla="*/ 543528 w 1137888"/>
                          <a:gd name="connsiteY30" fmla="*/ 213360 h 1120140"/>
                          <a:gd name="connsiteX31" fmla="*/ 497808 w 1137888"/>
                          <a:gd name="connsiteY31" fmla="*/ 198120 h 1120140"/>
                          <a:gd name="connsiteX32" fmla="*/ 444468 w 1137888"/>
                          <a:gd name="connsiteY32" fmla="*/ 182880 h 1120140"/>
                          <a:gd name="connsiteX33" fmla="*/ 421608 w 1137888"/>
                          <a:gd name="connsiteY33" fmla="*/ 198120 h 1120140"/>
                          <a:gd name="connsiteX34" fmla="*/ 406368 w 1137888"/>
                          <a:gd name="connsiteY34" fmla="*/ 228600 h 1120140"/>
                          <a:gd name="connsiteX35" fmla="*/ 391128 w 1137888"/>
                          <a:gd name="connsiteY35" fmla="*/ 251460 h 1120140"/>
                          <a:gd name="connsiteX36" fmla="*/ 368268 w 1137888"/>
                          <a:gd name="connsiteY36" fmla="*/ 327660 h 1120140"/>
                          <a:gd name="connsiteX37" fmla="*/ 345408 w 1137888"/>
                          <a:gd name="connsiteY37" fmla="*/ 320040 h 1120140"/>
                          <a:gd name="connsiteX38" fmla="*/ 322548 w 1137888"/>
                          <a:gd name="connsiteY38" fmla="*/ 304800 h 1120140"/>
                          <a:gd name="connsiteX39" fmla="*/ 292068 w 1137888"/>
                          <a:gd name="connsiteY39" fmla="*/ 297180 h 1120140"/>
                          <a:gd name="connsiteX40" fmla="*/ 238728 w 1137888"/>
                          <a:gd name="connsiteY40" fmla="*/ 274320 h 1120140"/>
                          <a:gd name="connsiteX41" fmla="*/ 200628 w 1137888"/>
                          <a:gd name="connsiteY41" fmla="*/ 281940 h 1120140"/>
                          <a:gd name="connsiteX42" fmla="*/ 208248 w 1137888"/>
                          <a:gd name="connsiteY42" fmla="*/ 365760 h 1120140"/>
                          <a:gd name="connsiteX43" fmla="*/ 238728 w 1137888"/>
                          <a:gd name="connsiteY43" fmla="*/ 441960 h 1120140"/>
                          <a:gd name="connsiteX44" fmla="*/ 246348 w 1137888"/>
                          <a:gd name="connsiteY44" fmla="*/ 464820 h 1120140"/>
                          <a:gd name="connsiteX45" fmla="*/ 193008 w 1137888"/>
                          <a:gd name="connsiteY45" fmla="*/ 480060 h 1120140"/>
                          <a:gd name="connsiteX46" fmla="*/ 170148 w 1137888"/>
                          <a:gd name="connsiteY46" fmla="*/ 495300 h 1120140"/>
                          <a:gd name="connsiteX47" fmla="*/ 116808 w 1137888"/>
                          <a:gd name="connsiteY47" fmla="*/ 685800 h 1120140"/>
                          <a:gd name="connsiteX48" fmla="*/ 93948 w 1137888"/>
                          <a:gd name="connsiteY48" fmla="*/ 693420 h 1120140"/>
                          <a:gd name="connsiteX49" fmla="*/ 48228 w 1137888"/>
                          <a:gd name="connsiteY49" fmla="*/ 739140 h 1120140"/>
                          <a:gd name="connsiteX50" fmla="*/ 25368 w 1137888"/>
                          <a:gd name="connsiteY50" fmla="*/ 762000 h 1120140"/>
                          <a:gd name="connsiteX51" fmla="*/ 10128 w 1137888"/>
                          <a:gd name="connsiteY51" fmla="*/ 822960 h 1120140"/>
                          <a:gd name="connsiteX52" fmla="*/ 2508 w 1137888"/>
                          <a:gd name="connsiteY52" fmla="*/ 845820 h 1120140"/>
                          <a:gd name="connsiteX53" fmla="*/ 48228 w 1137888"/>
                          <a:gd name="connsiteY53" fmla="*/ 830580 h 1120140"/>
                          <a:gd name="connsiteX54" fmla="*/ 71088 w 1137888"/>
                          <a:gd name="connsiteY54" fmla="*/ 822960 h 1120140"/>
                          <a:gd name="connsiteX55" fmla="*/ 162528 w 1137888"/>
                          <a:gd name="connsiteY55" fmla="*/ 822960 h 1120140"/>
                          <a:gd name="connsiteX56" fmla="*/ 231108 w 1137888"/>
                          <a:gd name="connsiteY56" fmla="*/ 838200 h 1120140"/>
                          <a:gd name="connsiteX57" fmla="*/ 316833 w 1137888"/>
                          <a:gd name="connsiteY57" fmla="*/ 887730 h 1120140"/>
                          <a:gd name="connsiteX58" fmla="*/ 385413 w 1137888"/>
                          <a:gd name="connsiteY58" fmla="*/ 948690 h 1120140"/>
                          <a:gd name="connsiteX59" fmla="*/ 421608 w 1137888"/>
                          <a:gd name="connsiteY59" fmla="*/ 975360 h 1120140"/>
                          <a:gd name="connsiteX60" fmla="*/ 473043 w 1137888"/>
                          <a:gd name="connsiteY60" fmla="*/ 1007745 h 1120140"/>
                          <a:gd name="connsiteX61" fmla="*/ 518763 w 1137888"/>
                          <a:gd name="connsiteY61" fmla="*/ 1028700 h 1120140"/>
                          <a:gd name="connsiteX62" fmla="*/ 556863 w 1137888"/>
                          <a:gd name="connsiteY62" fmla="*/ 1042035 h 1120140"/>
                          <a:gd name="connsiteX63" fmla="*/ 604488 w 1137888"/>
                          <a:gd name="connsiteY63" fmla="*/ 1059180 h 1120140"/>
                          <a:gd name="connsiteX64" fmla="*/ 627348 w 1137888"/>
                          <a:gd name="connsiteY64" fmla="*/ 1066800 h 1120140"/>
                          <a:gd name="connsiteX65" fmla="*/ 665448 w 1137888"/>
                          <a:gd name="connsiteY65" fmla="*/ 1082040 h 1120140"/>
                          <a:gd name="connsiteX66" fmla="*/ 718788 w 1137888"/>
                          <a:gd name="connsiteY66" fmla="*/ 1097280 h 1120140"/>
                          <a:gd name="connsiteX67" fmla="*/ 749268 w 1137888"/>
                          <a:gd name="connsiteY67" fmla="*/ 1112520 h 1120140"/>
                          <a:gd name="connsiteX68" fmla="*/ 810228 w 1137888"/>
                          <a:gd name="connsiteY68" fmla="*/ 1120140 h 1120140"/>
                          <a:gd name="connsiteX69" fmla="*/ 878808 w 1137888"/>
                          <a:gd name="connsiteY69" fmla="*/ 1112520 h 1120140"/>
                          <a:gd name="connsiteX70" fmla="*/ 947388 w 1137888"/>
                          <a:gd name="connsiteY70" fmla="*/ 1097280 h 1120140"/>
                          <a:gd name="connsiteX71" fmla="*/ 993108 w 1137888"/>
                          <a:gd name="connsiteY71" fmla="*/ 1066800 h 1120140"/>
                          <a:gd name="connsiteX72" fmla="*/ 1015968 w 1137888"/>
                          <a:gd name="connsiteY72" fmla="*/ 1051560 h 1120140"/>
                          <a:gd name="connsiteX73" fmla="*/ 1069308 w 1137888"/>
                          <a:gd name="connsiteY73" fmla="*/ 1013460 h 1120140"/>
                          <a:gd name="connsiteX74" fmla="*/ 1099788 w 1137888"/>
                          <a:gd name="connsiteY74" fmla="*/ 967740 h 1120140"/>
                          <a:gd name="connsiteX75" fmla="*/ 1107408 w 1137888"/>
                          <a:gd name="connsiteY75" fmla="*/ 937260 h 1120140"/>
                          <a:gd name="connsiteX76" fmla="*/ 1122648 w 1137888"/>
                          <a:gd name="connsiteY76" fmla="*/ 891540 h 1120140"/>
                          <a:gd name="connsiteX77" fmla="*/ 1115028 w 1137888"/>
                          <a:gd name="connsiteY77" fmla="*/ 845820 h 1120140"/>
                          <a:gd name="connsiteX0" fmla="*/ 1115028 w 1137888"/>
                          <a:gd name="connsiteY0" fmla="*/ 845820 h 1120140"/>
                          <a:gd name="connsiteX1" fmla="*/ 1122648 w 1137888"/>
                          <a:gd name="connsiteY1" fmla="*/ 769620 h 1120140"/>
                          <a:gd name="connsiteX2" fmla="*/ 1130268 w 1137888"/>
                          <a:gd name="connsiteY2" fmla="*/ 746760 h 1120140"/>
                          <a:gd name="connsiteX3" fmla="*/ 1137888 w 1137888"/>
                          <a:gd name="connsiteY3" fmla="*/ 708660 h 1120140"/>
                          <a:gd name="connsiteX4" fmla="*/ 1130268 w 1137888"/>
                          <a:gd name="connsiteY4" fmla="*/ 640080 h 1120140"/>
                          <a:gd name="connsiteX5" fmla="*/ 1115028 w 1137888"/>
                          <a:gd name="connsiteY5" fmla="*/ 609600 h 1120140"/>
                          <a:gd name="connsiteX6" fmla="*/ 1084548 w 1137888"/>
                          <a:gd name="connsiteY6" fmla="*/ 541020 h 1120140"/>
                          <a:gd name="connsiteX7" fmla="*/ 1061688 w 1137888"/>
                          <a:gd name="connsiteY7" fmla="*/ 518160 h 1120140"/>
                          <a:gd name="connsiteX8" fmla="*/ 1046448 w 1137888"/>
                          <a:gd name="connsiteY8" fmla="*/ 487680 h 1120140"/>
                          <a:gd name="connsiteX9" fmla="*/ 1023588 w 1137888"/>
                          <a:gd name="connsiteY9" fmla="*/ 441960 h 1120140"/>
                          <a:gd name="connsiteX10" fmla="*/ 1000728 w 1137888"/>
                          <a:gd name="connsiteY10" fmla="*/ 426720 h 1120140"/>
                          <a:gd name="connsiteX11" fmla="*/ 962628 w 1137888"/>
                          <a:gd name="connsiteY11" fmla="*/ 396240 h 1120140"/>
                          <a:gd name="connsiteX12" fmla="*/ 901668 w 1137888"/>
                          <a:gd name="connsiteY12" fmla="*/ 358140 h 1120140"/>
                          <a:gd name="connsiteX13" fmla="*/ 863568 w 1137888"/>
                          <a:gd name="connsiteY13" fmla="*/ 335280 h 1120140"/>
                          <a:gd name="connsiteX14" fmla="*/ 810228 w 1137888"/>
                          <a:gd name="connsiteY14" fmla="*/ 312420 h 1120140"/>
                          <a:gd name="connsiteX15" fmla="*/ 787368 w 1137888"/>
                          <a:gd name="connsiteY15" fmla="*/ 304800 h 1120140"/>
                          <a:gd name="connsiteX16" fmla="*/ 764508 w 1137888"/>
                          <a:gd name="connsiteY16" fmla="*/ 281940 h 1120140"/>
                          <a:gd name="connsiteX17" fmla="*/ 734028 w 1137888"/>
                          <a:gd name="connsiteY17" fmla="*/ 259080 h 1120140"/>
                          <a:gd name="connsiteX18" fmla="*/ 718788 w 1137888"/>
                          <a:gd name="connsiteY18" fmla="*/ 236220 h 1120140"/>
                          <a:gd name="connsiteX19" fmla="*/ 711168 w 1137888"/>
                          <a:gd name="connsiteY19" fmla="*/ 198120 h 1120140"/>
                          <a:gd name="connsiteX20" fmla="*/ 703548 w 1137888"/>
                          <a:gd name="connsiteY20" fmla="*/ 175260 h 1120140"/>
                          <a:gd name="connsiteX21" fmla="*/ 695928 w 1137888"/>
                          <a:gd name="connsiteY21" fmla="*/ 91440 h 1120140"/>
                          <a:gd name="connsiteX22" fmla="*/ 688308 w 1137888"/>
                          <a:gd name="connsiteY22" fmla="*/ 38100 h 1120140"/>
                          <a:gd name="connsiteX23" fmla="*/ 680688 w 1137888"/>
                          <a:gd name="connsiteY23" fmla="*/ 7620 h 1120140"/>
                          <a:gd name="connsiteX24" fmla="*/ 650208 w 1137888"/>
                          <a:gd name="connsiteY24" fmla="*/ 0 h 1120140"/>
                          <a:gd name="connsiteX25" fmla="*/ 619728 w 1137888"/>
                          <a:gd name="connsiteY25" fmla="*/ 45720 h 1120140"/>
                          <a:gd name="connsiteX26" fmla="*/ 589248 w 1137888"/>
                          <a:gd name="connsiteY26" fmla="*/ 91440 h 1120140"/>
                          <a:gd name="connsiteX27" fmla="*/ 574008 w 1137888"/>
                          <a:gd name="connsiteY27" fmla="*/ 129540 h 1120140"/>
                          <a:gd name="connsiteX28" fmla="*/ 566388 w 1137888"/>
                          <a:gd name="connsiteY28" fmla="*/ 160020 h 1120140"/>
                          <a:gd name="connsiteX29" fmla="*/ 551148 w 1137888"/>
                          <a:gd name="connsiteY29" fmla="*/ 190500 h 1120140"/>
                          <a:gd name="connsiteX30" fmla="*/ 543528 w 1137888"/>
                          <a:gd name="connsiteY30" fmla="*/ 213360 h 1120140"/>
                          <a:gd name="connsiteX31" fmla="*/ 497808 w 1137888"/>
                          <a:gd name="connsiteY31" fmla="*/ 198120 h 1120140"/>
                          <a:gd name="connsiteX32" fmla="*/ 444468 w 1137888"/>
                          <a:gd name="connsiteY32" fmla="*/ 182880 h 1120140"/>
                          <a:gd name="connsiteX33" fmla="*/ 421608 w 1137888"/>
                          <a:gd name="connsiteY33" fmla="*/ 198120 h 1120140"/>
                          <a:gd name="connsiteX34" fmla="*/ 406368 w 1137888"/>
                          <a:gd name="connsiteY34" fmla="*/ 228600 h 1120140"/>
                          <a:gd name="connsiteX35" fmla="*/ 391128 w 1137888"/>
                          <a:gd name="connsiteY35" fmla="*/ 251460 h 1120140"/>
                          <a:gd name="connsiteX36" fmla="*/ 368268 w 1137888"/>
                          <a:gd name="connsiteY36" fmla="*/ 327660 h 1120140"/>
                          <a:gd name="connsiteX37" fmla="*/ 345408 w 1137888"/>
                          <a:gd name="connsiteY37" fmla="*/ 320040 h 1120140"/>
                          <a:gd name="connsiteX38" fmla="*/ 322548 w 1137888"/>
                          <a:gd name="connsiteY38" fmla="*/ 304800 h 1120140"/>
                          <a:gd name="connsiteX39" fmla="*/ 292068 w 1137888"/>
                          <a:gd name="connsiteY39" fmla="*/ 297180 h 1120140"/>
                          <a:gd name="connsiteX40" fmla="*/ 238728 w 1137888"/>
                          <a:gd name="connsiteY40" fmla="*/ 274320 h 1120140"/>
                          <a:gd name="connsiteX41" fmla="*/ 200628 w 1137888"/>
                          <a:gd name="connsiteY41" fmla="*/ 281940 h 1120140"/>
                          <a:gd name="connsiteX42" fmla="*/ 208248 w 1137888"/>
                          <a:gd name="connsiteY42" fmla="*/ 365760 h 1120140"/>
                          <a:gd name="connsiteX43" fmla="*/ 238728 w 1137888"/>
                          <a:gd name="connsiteY43" fmla="*/ 441960 h 1120140"/>
                          <a:gd name="connsiteX44" fmla="*/ 246348 w 1137888"/>
                          <a:gd name="connsiteY44" fmla="*/ 464820 h 1120140"/>
                          <a:gd name="connsiteX45" fmla="*/ 193008 w 1137888"/>
                          <a:gd name="connsiteY45" fmla="*/ 480060 h 1120140"/>
                          <a:gd name="connsiteX46" fmla="*/ 170148 w 1137888"/>
                          <a:gd name="connsiteY46" fmla="*/ 495300 h 1120140"/>
                          <a:gd name="connsiteX47" fmla="*/ 187293 w 1137888"/>
                          <a:gd name="connsiteY47" fmla="*/ 630555 h 1120140"/>
                          <a:gd name="connsiteX48" fmla="*/ 116808 w 1137888"/>
                          <a:gd name="connsiteY48" fmla="*/ 685800 h 1120140"/>
                          <a:gd name="connsiteX49" fmla="*/ 93948 w 1137888"/>
                          <a:gd name="connsiteY49" fmla="*/ 693420 h 1120140"/>
                          <a:gd name="connsiteX50" fmla="*/ 48228 w 1137888"/>
                          <a:gd name="connsiteY50" fmla="*/ 739140 h 1120140"/>
                          <a:gd name="connsiteX51" fmla="*/ 25368 w 1137888"/>
                          <a:gd name="connsiteY51" fmla="*/ 762000 h 1120140"/>
                          <a:gd name="connsiteX52" fmla="*/ 10128 w 1137888"/>
                          <a:gd name="connsiteY52" fmla="*/ 822960 h 1120140"/>
                          <a:gd name="connsiteX53" fmla="*/ 2508 w 1137888"/>
                          <a:gd name="connsiteY53" fmla="*/ 845820 h 1120140"/>
                          <a:gd name="connsiteX54" fmla="*/ 48228 w 1137888"/>
                          <a:gd name="connsiteY54" fmla="*/ 830580 h 1120140"/>
                          <a:gd name="connsiteX55" fmla="*/ 71088 w 1137888"/>
                          <a:gd name="connsiteY55" fmla="*/ 822960 h 1120140"/>
                          <a:gd name="connsiteX56" fmla="*/ 162528 w 1137888"/>
                          <a:gd name="connsiteY56" fmla="*/ 822960 h 1120140"/>
                          <a:gd name="connsiteX57" fmla="*/ 231108 w 1137888"/>
                          <a:gd name="connsiteY57" fmla="*/ 838200 h 1120140"/>
                          <a:gd name="connsiteX58" fmla="*/ 316833 w 1137888"/>
                          <a:gd name="connsiteY58" fmla="*/ 887730 h 1120140"/>
                          <a:gd name="connsiteX59" fmla="*/ 385413 w 1137888"/>
                          <a:gd name="connsiteY59" fmla="*/ 948690 h 1120140"/>
                          <a:gd name="connsiteX60" fmla="*/ 421608 w 1137888"/>
                          <a:gd name="connsiteY60" fmla="*/ 975360 h 1120140"/>
                          <a:gd name="connsiteX61" fmla="*/ 473043 w 1137888"/>
                          <a:gd name="connsiteY61" fmla="*/ 1007745 h 1120140"/>
                          <a:gd name="connsiteX62" fmla="*/ 518763 w 1137888"/>
                          <a:gd name="connsiteY62" fmla="*/ 1028700 h 1120140"/>
                          <a:gd name="connsiteX63" fmla="*/ 556863 w 1137888"/>
                          <a:gd name="connsiteY63" fmla="*/ 1042035 h 1120140"/>
                          <a:gd name="connsiteX64" fmla="*/ 604488 w 1137888"/>
                          <a:gd name="connsiteY64" fmla="*/ 1059180 h 1120140"/>
                          <a:gd name="connsiteX65" fmla="*/ 627348 w 1137888"/>
                          <a:gd name="connsiteY65" fmla="*/ 1066800 h 1120140"/>
                          <a:gd name="connsiteX66" fmla="*/ 665448 w 1137888"/>
                          <a:gd name="connsiteY66" fmla="*/ 1082040 h 1120140"/>
                          <a:gd name="connsiteX67" fmla="*/ 718788 w 1137888"/>
                          <a:gd name="connsiteY67" fmla="*/ 1097280 h 1120140"/>
                          <a:gd name="connsiteX68" fmla="*/ 749268 w 1137888"/>
                          <a:gd name="connsiteY68" fmla="*/ 1112520 h 1120140"/>
                          <a:gd name="connsiteX69" fmla="*/ 810228 w 1137888"/>
                          <a:gd name="connsiteY69" fmla="*/ 1120140 h 1120140"/>
                          <a:gd name="connsiteX70" fmla="*/ 878808 w 1137888"/>
                          <a:gd name="connsiteY70" fmla="*/ 1112520 h 1120140"/>
                          <a:gd name="connsiteX71" fmla="*/ 947388 w 1137888"/>
                          <a:gd name="connsiteY71" fmla="*/ 1097280 h 1120140"/>
                          <a:gd name="connsiteX72" fmla="*/ 993108 w 1137888"/>
                          <a:gd name="connsiteY72" fmla="*/ 1066800 h 1120140"/>
                          <a:gd name="connsiteX73" fmla="*/ 1015968 w 1137888"/>
                          <a:gd name="connsiteY73" fmla="*/ 1051560 h 1120140"/>
                          <a:gd name="connsiteX74" fmla="*/ 1069308 w 1137888"/>
                          <a:gd name="connsiteY74" fmla="*/ 1013460 h 1120140"/>
                          <a:gd name="connsiteX75" fmla="*/ 1099788 w 1137888"/>
                          <a:gd name="connsiteY75" fmla="*/ 967740 h 1120140"/>
                          <a:gd name="connsiteX76" fmla="*/ 1107408 w 1137888"/>
                          <a:gd name="connsiteY76" fmla="*/ 937260 h 1120140"/>
                          <a:gd name="connsiteX77" fmla="*/ 1122648 w 1137888"/>
                          <a:gd name="connsiteY77" fmla="*/ 891540 h 1120140"/>
                          <a:gd name="connsiteX78" fmla="*/ 1115028 w 1137888"/>
                          <a:gd name="connsiteY78" fmla="*/ 845820 h 1120140"/>
                          <a:gd name="connsiteX0" fmla="*/ 1134078 w 1137888"/>
                          <a:gd name="connsiteY0" fmla="*/ 843915 h 1120140"/>
                          <a:gd name="connsiteX1" fmla="*/ 1122648 w 1137888"/>
                          <a:gd name="connsiteY1" fmla="*/ 769620 h 1120140"/>
                          <a:gd name="connsiteX2" fmla="*/ 1130268 w 1137888"/>
                          <a:gd name="connsiteY2" fmla="*/ 746760 h 1120140"/>
                          <a:gd name="connsiteX3" fmla="*/ 1137888 w 1137888"/>
                          <a:gd name="connsiteY3" fmla="*/ 708660 h 1120140"/>
                          <a:gd name="connsiteX4" fmla="*/ 1130268 w 1137888"/>
                          <a:gd name="connsiteY4" fmla="*/ 640080 h 1120140"/>
                          <a:gd name="connsiteX5" fmla="*/ 1115028 w 1137888"/>
                          <a:gd name="connsiteY5" fmla="*/ 609600 h 1120140"/>
                          <a:gd name="connsiteX6" fmla="*/ 1084548 w 1137888"/>
                          <a:gd name="connsiteY6" fmla="*/ 541020 h 1120140"/>
                          <a:gd name="connsiteX7" fmla="*/ 1061688 w 1137888"/>
                          <a:gd name="connsiteY7" fmla="*/ 518160 h 1120140"/>
                          <a:gd name="connsiteX8" fmla="*/ 1046448 w 1137888"/>
                          <a:gd name="connsiteY8" fmla="*/ 487680 h 1120140"/>
                          <a:gd name="connsiteX9" fmla="*/ 1023588 w 1137888"/>
                          <a:gd name="connsiteY9" fmla="*/ 441960 h 1120140"/>
                          <a:gd name="connsiteX10" fmla="*/ 1000728 w 1137888"/>
                          <a:gd name="connsiteY10" fmla="*/ 426720 h 1120140"/>
                          <a:gd name="connsiteX11" fmla="*/ 962628 w 1137888"/>
                          <a:gd name="connsiteY11" fmla="*/ 396240 h 1120140"/>
                          <a:gd name="connsiteX12" fmla="*/ 901668 w 1137888"/>
                          <a:gd name="connsiteY12" fmla="*/ 358140 h 1120140"/>
                          <a:gd name="connsiteX13" fmla="*/ 863568 w 1137888"/>
                          <a:gd name="connsiteY13" fmla="*/ 335280 h 1120140"/>
                          <a:gd name="connsiteX14" fmla="*/ 810228 w 1137888"/>
                          <a:gd name="connsiteY14" fmla="*/ 312420 h 1120140"/>
                          <a:gd name="connsiteX15" fmla="*/ 787368 w 1137888"/>
                          <a:gd name="connsiteY15" fmla="*/ 304800 h 1120140"/>
                          <a:gd name="connsiteX16" fmla="*/ 764508 w 1137888"/>
                          <a:gd name="connsiteY16" fmla="*/ 281940 h 1120140"/>
                          <a:gd name="connsiteX17" fmla="*/ 734028 w 1137888"/>
                          <a:gd name="connsiteY17" fmla="*/ 259080 h 1120140"/>
                          <a:gd name="connsiteX18" fmla="*/ 718788 w 1137888"/>
                          <a:gd name="connsiteY18" fmla="*/ 236220 h 1120140"/>
                          <a:gd name="connsiteX19" fmla="*/ 711168 w 1137888"/>
                          <a:gd name="connsiteY19" fmla="*/ 198120 h 1120140"/>
                          <a:gd name="connsiteX20" fmla="*/ 703548 w 1137888"/>
                          <a:gd name="connsiteY20" fmla="*/ 175260 h 1120140"/>
                          <a:gd name="connsiteX21" fmla="*/ 695928 w 1137888"/>
                          <a:gd name="connsiteY21" fmla="*/ 91440 h 1120140"/>
                          <a:gd name="connsiteX22" fmla="*/ 688308 w 1137888"/>
                          <a:gd name="connsiteY22" fmla="*/ 38100 h 1120140"/>
                          <a:gd name="connsiteX23" fmla="*/ 680688 w 1137888"/>
                          <a:gd name="connsiteY23" fmla="*/ 7620 h 1120140"/>
                          <a:gd name="connsiteX24" fmla="*/ 650208 w 1137888"/>
                          <a:gd name="connsiteY24" fmla="*/ 0 h 1120140"/>
                          <a:gd name="connsiteX25" fmla="*/ 619728 w 1137888"/>
                          <a:gd name="connsiteY25" fmla="*/ 45720 h 1120140"/>
                          <a:gd name="connsiteX26" fmla="*/ 589248 w 1137888"/>
                          <a:gd name="connsiteY26" fmla="*/ 91440 h 1120140"/>
                          <a:gd name="connsiteX27" fmla="*/ 574008 w 1137888"/>
                          <a:gd name="connsiteY27" fmla="*/ 129540 h 1120140"/>
                          <a:gd name="connsiteX28" fmla="*/ 566388 w 1137888"/>
                          <a:gd name="connsiteY28" fmla="*/ 160020 h 1120140"/>
                          <a:gd name="connsiteX29" fmla="*/ 551148 w 1137888"/>
                          <a:gd name="connsiteY29" fmla="*/ 190500 h 1120140"/>
                          <a:gd name="connsiteX30" fmla="*/ 543528 w 1137888"/>
                          <a:gd name="connsiteY30" fmla="*/ 213360 h 1120140"/>
                          <a:gd name="connsiteX31" fmla="*/ 497808 w 1137888"/>
                          <a:gd name="connsiteY31" fmla="*/ 198120 h 1120140"/>
                          <a:gd name="connsiteX32" fmla="*/ 444468 w 1137888"/>
                          <a:gd name="connsiteY32" fmla="*/ 182880 h 1120140"/>
                          <a:gd name="connsiteX33" fmla="*/ 421608 w 1137888"/>
                          <a:gd name="connsiteY33" fmla="*/ 198120 h 1120140"/>
                          <a:gd name="connsiteX34" fmla="*/ 406368 w 1137888"/>
                          <a:gd name="connsiteY34" fmla="*/ 228600 h 1120140"/>
                          <a:gd name="connsiteX35" fmla="*/ 391128 w 1137888"/>
                          <a:gd name="connsiteY35" fmla="*/ 251460 h 1120140"/>
                          <a:gd name="connsiteX36" fmla="*/ 368268 w 1137888"/>
                          <a:gd name="connsiteY36" fmla="*/ 327660 h 1120140"/>
                          <a:gd name="connsiteX37" fmla="*/ 345408 w 1137888"/>
                          <a:gd name="connsiteY37" fmla="*/ 320040 h 1120140"/>
                          <a:gd name="connsiteX38" fmla="*/ 322548 w 1137888"/>
                          <a:gd name="connsiteY38" fmla="*/ 304800 h 1120140"/>
                          <a:gd name="connsiteX39" fmla="*/ 292068 w 1137888"/>
                          <a:gd name="connsiteY39" fmla="*/ 297180 h 1120140"/>
                          <a:gd name="connsiteX40" fmla="*/ 238728 w 1137888"/>
                          <a:gd name="connsiteY40" fmla="*/ 274320 h 1120140"/>
                          <a:gd name="connsiteX41" fmla="*/ 200628 w 1137888"/>
                          <a:gd name="connsiteY41" fmla="*/ 281940 h 1120140"/>
                          <a:gd name="connsiteX42" fmla="*/ 208248 w 1137888"/>
                          <a:gd name="connsiteY42" fmla="*/ 365760 h 1120140"/>
                          <a:gd name="connsiteX43" fmla="*/ 238728 w 1137888"/>
                          <a:gd name="connsiteY43" fmla="*/ 441960 h 1120140"/>
                          <a:gd name="connsiteX44" fmla="*/ 246348 w 1137888"/>
                          <a:gd name="connsiteY44" fmla="*/ 464820 h 1120140"/>
                          <a:gd name="connsiteX45" fmla="*/ 193008 w 1137888"/>
                          <a:gd name="connsiteY45" fmla="*/ 480060 h 1120140"/>
                          <a:gd name="connsiteX46" fmla="*/ 170148 w 1137888"/>
                          <a:gd name="connsiteY46" fmla="*/ 495300 h 1120140"/>
                          <a:gd name="connsiteX47" fmla="*/ 187293 w 1137888"/>
                          <a:gd name="connsiteY47" fmla="*/ 630555 h 1120140"/>
                          <a:gd name="connsiteX48" fmla="*/ 116808 w 1137888"/>
                          <a:gd name="connsiteY48" fmla="*/ 685800 h 1120140"/>
                          <a:gd name="connsiteX49" fmla="*/ 93948 w 1137888"/>
                          <a:gd name="connsiteY49" fmla="*/ 693420 h 1120140"/>
                          <a:gd name="connsiteX50" fmla="*/ 48228 w 1137888"/>
                          <a:gd name="connsiteY50" fmla="*/ 739140 h 1120140"/>
                          <a:gd name="connsiteX51" fmla="*/ 25368 w 1137888"/>
                          <a:gd name="connsiteY51" fmla="*/ 762000 h 1120140"/>
                          <a:gd name="connsiteX52" fmla="*/ 10128 w 1137888"/>
                          <a:gd name="connsiteY52" fmla="*/ 822960 h 1120140"/>
                          <a:gd name="connsiteX53" fmla="*/ 2508 w 1137888"/>
                          <a:gd name="connsiteY53" fmla="*/ 845820 h 1120140"/>
                          <a:gd name="connsiteX54" fmla="*/ 48228 w 1137888"/>
                          <a:gd name="connsiteY54" fmla="*/ 830580 h 1120140"/>
                          <a:gd name="connsiteX55" fmla="*/ 71088 w 1137888"/>
                          <a:gd name="connsiteY55" fmla="*/ 822960 h 1120140"/>
                          <a:gd name="connsiteX56" fmla="*/ 162528 w 1137888"/>
                          <a:gd name="connsiteY56" fmla="*/ 822960 h 1120140"/>
                          <a:gd name="connsiteX57" fmla="*/ 231108 w 1137888"/>
                          <a:gd name="connsiteY57" fmla="*/ 838200 h 1120140"/>
                          <a:gd name="connsiteX58" fmla="*/ 316833 w 1137888"/>
                          <a:gd name="connsiteY58" fmla="*/ 887730 h 1120140"/>
                          <a:gd name="connsiteX59" fmla="*/ 385413 w 1137888"/>
                          <a:gd name="connsiteY59" fmla="*/ 948690 h 1120140"/>
                          <a:gd name="connsiteX60" fmla="*/ 421608 w 1137888"/>
                          <a:gd name="connsiteY60" fmla="*/ 975360 h 1120140"/>
                          <a:gd name="connsiteX61" fmla="*/ 473043 w 1137888"/>
                          <a:gd name="connsiteY61" fmla="*/ 1007745 h 1120140"/>
                          <a:gd name="connsiteX62" fmla="*/ 518763 w 1137888"/>
                          <a:gd name="connsiteY62" fmla="*/ 1028700 h 1120140"/>
                          <a:gd name="connsiteX63" fmla="*/ 556863 w 1137888"/>
                          <a:gd name="connsiteY63" fmla="*/ 1042035 h 1120140"/>
                          <a:gd name="connsiteX64" fmla="*/ 604488 w 1137888"/>
                          <a:gd name="connsiteY64" fmla="*/ 1059180 h 1120140"/>
                          <a:gd name="connsiteX65" fmla="*/ 627348 w 1137888"/>
                          <a:gd name="connsiteY65" fmla="*/ 1066800 h 1120140"/>
                          <a:gd name="connsiteX66" fmla="*/ 665448 w 1137888"/>
                          <a:gd name="connsiteY66" fmla="*/ 1082040 h 1120140"/>
                          <a:gd name="connsiteX67" fmla="*/ 718788 w 1137888"/>
                          <a:gd name="connsiteY67" fmla="*/ 1097280 h 1120140"/>
                          <a:gd name="connsiteX68" fmla="*/ 749268 w 1137888"/>
                          <a:gd name="connsiteY68" fmla="*/ 1112520 h 1120140"/>
                          <a:gd name="connsiteX69" fmla="*/ 810228 w 1137888"/>
                          <a:gd name="connsiteY69" fmla="*/ 1120140 h 1120140"/>
                          <a:gd name="connsiteX70" fmla="*/ 878808 w 1137888"/>
                          <a:gd name="connsiteY70" fmla="*/ 1112520 h 1120140"/>
                          <a:gd name="connsiteX71" fmla="*/ 947388 w 1137888"/>
                          <a:gd name="connsiteY71" fmla="*/ 1097280 h 1120140"/>
                          <a:gd name="connsiteX72" fmla="*/ 993108 w 1137888"/>
                          <a:gd name="connsiteY72" fmla="*/ 1066800 h 1120140"/>
                          <a:gd name="connsiteX73" fmla="*/ 1015968 w 1137888"/>
                          <a:gd name="connsiteY73" fmla="*/ 1051560 h 1120140"/>
                          <a:gd name="connsiteX74" fmla="*/ 1069308 w 1137888"/>
                          <a:gd name="connsiteY74" fmla="*/ 1013460 h 1120140"/>
                          <a:gd name="connsiteX75" fmla="*/ 1099788 w 1137888"/>
                          <a:gd name="connsiteY75" fmla="*/ 967740 h 1120140"/>
                          <a:gd name="connsiteX76" fmla="*/ 1107408 w 1137888"/>
                          <a:gd name="connsiteY76" fmla="*/ 937260 h 1120140"/>
                          <a:gd name="connsiteX77" fmla="*/ 1122648 w 1137888"/>
                          <a:gd name="connsiteY77" fmla="*/ 891540 h 1120140"/>
                          <a:gd name="connsiteX78" fmla="*/ 1134078 w 1137888"/>
                          <a:gd name="connsiteY78" fmla="*/ 843915 h 1120140"/>
                          <a:gd name="connsiteX0" fmla="*/ 1134078 w 1139863"/>
                          <a:gd name="connsiteY0" fmla="*/ 843915 h 1120140"/>
                          <a:gd name="connsiteX1" fmla="*/ 1139793 w 1139863"/>
                          <a:gd name="connsiteY1" fmla="*/ 769620 h 1120140"/>
                          <a:gd name="connsiteX2" fmla="*/ 1130268 w 1139863"/>
                          <a:gd name="connsiteY2" fmla="*/ 746760 h 1120140"/>
                          <a:gd name="connsiteX3" fmla="*/ 1137888 w 1139863"/>
                          <a:gd name="connsiteY3" fmla="*/ 708660 h 1120140"/>
                          <a:gd name="connsiteX4" fmla="*/ 1130268 w 1139863"/>
                          <a:gd name="connsiteY4" fmla="*/ 640080 h 1120140"/>
                          <a:gd name="connsiteX5" fmla="*/ 1115028 w 1139863"/>
                          <a:gd name="connsiteY5" fmla="*/ 609600 h 1120140"/>
                          <a:gd name="connsiteX6" fmla="*/ 1084548 w 1139863"/>
                          <a:gd name="connsiteY6" fmla="*/ 541020 h 1120140"/>
                          <a:gd name="connsiteX7" fmla="*/ 1061688 w 1139863"/>
                          <a:gd name="connsiteY7" fmla="*/ 518160 h 1120140"/>
                          <a:gd name="connsiteX8" fmla="*/ 1046448 w 1139863"/>
                          <a:gd name="connsiteY8" fmla="*/ 487680 h 1120140"/>
                          <a:gd name="connsiteX9" fmla="*/ 1023588 w 1139863"/>
                          <a:gd name="connsiteY9" fmla="*/ 441960 h 1120140"/>
                          <a:gd name="connsiteX10" fmla="*/ 1000728 w 1139863"/>
                          <a:gd name="connsiteY10" fmla="*/ 426720 h 1120140"/>
                          <a:gd name="connsiteX11" fmla="*/ 962628 w 1139863"/>
                          <a:gd name="connsiteY11" fmla="*/ 396240 h 1120140"/>
                          <a:gd name="connsiteX12" fmla="*/ 901668 w 1139863"/>
                          <a:gd name="connsiteY12" fmla="*/ 358140 h 1120140"/>
                          <a:gd name="connsiteX13" fmla="*/ 863568 w 1139863"/>
                          <a:gd name="connsiteY13" fmla="*/ 335280 h 1120140"/>
                          <a:gd name="connsiteX14" fmla="*/ 810228 w 1139863"/>
                          <a:gd name="connsiteY14" fmla="*/ 312420 h 1120140"/>
                          <a:gd name="connsiteX15" fmla="*/ 787368 w 1139863"/>
                          <a:gd name="connsiteY15" fmla="*/ 304800 h 1120140"/>
                          <a:gd name="connsiteX16" fmla="*/ 764508 w 1139863"/>
                          <a:gd name="connsiteY16" fmla="*/ 281940 h 1120140"/>
                          <a:gd name="connsiteX17" fmla="*/ 734028 w 1139863"/>
                          <a:gd name="connsiteY17" fmla="*/ 259080 h 1120140"/>
                          <a:gd name="connsiteX18" fmla="*/ 718788 w 1139863"/>
                          <a:gd name="connsiteY18" fmla="*/ 236220 h 1120140"/>
                          <a:gd name="connsiteX19" fmla="*/ 711168 w 1139863"/>
                          <a:gd name="connsiteY19" fmla="*/ 198120 h 1120140"/>
                          <a:gd name="connsiteX20" fmla="*/ 703548 w 1139863"/>
                          <a:gd name="connsiteY20" fmla="*/ 175260 h 1120140"/>
                          <a:gd name="connsiteX21" fmla="*/ 695928 w 1139863"/>
                          <a:gd name="connsiteY21" fmla="*/ 91440 h 1120140"/>
                          <a:gd name="connsiteX22" fmla="*/ 688308 w 1139863"/>
                          <a:gd name="connsiteY22" fmla="*/ 38100 h 1120140"/>
                          <a:gd name="connsiteX23" fmla="*/ 680688 w 1139863"/>
                          <a:gd name="connsiteY23" fmla="*/ 7620 h 1120140"/>
                          <a:gd name="connsiteX24" fmla="*/ 650208 w 1139863"/>
                          <a:gd name="connsiteY24" fmla="*/ 0 h 1120140"/>
                          <a:gd name="connsiteX25" fmla="*/ 619728 w 1139863"/>
                          <a:gd name="connsiteY25" fmla="*/ 45720 h 1120140"/>
                          <a:gd name="connsiteX26" fmla="*/ 589248 w 1139863"/>
                          <a:gd name="connsiteY26" fmla="*/ 91440 h 1120140"/>
                          <a:gd name="connsiteX27" fmla="*/ 574008 w 1139863"/>
                          <a:gd name="connsiteY27" fmla="*/ 129540 h 1120140"/>
                          <a:gd name="connsiteX28" fmla="*/ 566388 w 1139863"/>
                          <a:gd name="connsiteY28" fmla="*/ 160020 h 1120140"/>
                          <a:gd name="connsiteX29" fmla="*/ 551148 w 1139863"/>
                          <a:gd name="connsiteY29" fmla="*/ 190500 h 1120140"/>
                          <a:gd name="connsiteX30" fmla="*/ 543528 w 1139863"/>
                          <a:gd name="connsiteY30" fmla="*/ 213360 h 1120140"/>
                          <a:gd name="connsiteX31" fmla="*/ 497808 w 1139863"/>
                          <a:gd name="connsiteY31" fmla="*/ 198120 h 1120140"/>
                          <a:gd name="connsiteX32" fmla="*/ 444468 w 1139863"/>
                          <a:gd name="connsiteY32" fmla="*/ 182880 h 1120140"/>
                          <a:gd name="connsiteX33" fmla="*/ 421608 w 1139863"/>
                          <a:gd name="connsiteY33" fmla="*/ 198120 h 1120140"/>
                          <a:gd name="connsiteX34" fmla="*/ 406368 w 1139863"/>
                          <a:gd name="connsiteY34" fmla="*/ 228600 h 1120140"/>
                          <a:gd name="connsiteX35" fmla="*/ 391128 w 1139863"/>
                          <a:gd name="connsiteY35" fmla="*/ 251460 h 1120140"/>
                          <a:gd name="connsiteX36" fmla="*/ 368268 w 1139863"/>
                          <a:gd name="connsiteY36" fmla="*/ 327660 h 1120140"/>
                          <a:gd name="connsiteX37" fmla="*/ 345408 w 1139863"/>
                          <a:gd name="connsiteY37" fmla="*/ 320040 h 1120140"/>
                          <a:gd name="connsiteX38" fmla="*/ 322548 w 1139863"/>
                          <a:gd name="connsiteY38" fmla="*/ 304800 h 1120140"/>
                          <a:gd name="connsiteX39" fmla="*/ 292068 w 1139863"/>
                          <a:gd name="connsiteY39" fmla="*/ 297180 h 1120140"/>
                          <a:gd name="connsiteX40" fmla="*/ 238728 w 1139863"/>
                          <a:gd name="connsiteY40" fmla="*/ 274320 h 1120140"/>
                          <a:gd name="connsiteX41" fmla="*/ 200628 w 1139863"/>
                          <a:gd name="connsiteY41" fmla="*/ 281940 h 1120140"/>
                          <a:gd name="connsiteX42" fmla="*/ 208248 w 1139863"/>
                          <a:gd name="connsiteY42" fmla="*/ 365760 h 1120140"/>
                          <a:gd name="connsiteX43" fmla="*/ 238728 w 1139863"/>
                          <a:gd name="connsiteY43" fmla="*/ 441960 h 1120140"/>
                          <a:gd name="connsiteX44" fmla="*/ 246348 w 1139863"/>
                          <a:gd name="connsiteY44" fmla="*/ 464820 h 1120140"/>
                          <a:gd name="connsiteX45" fmla="*/ 193008 w 1139863"/>
                          <a:gd name="connsiteY45" fmla="*/ 480060 h 1120140"/>
                          <a:gd name="connsiteX46" fmla="*/ 170148 w 1139863"/>
                          <a:gd name="connsiteY46" fmla="*/ 495300 h 1120140"/>
                          <a:gd name="connsiteX47" fmla="*/ 187293 w 1139863"/>
                          <a:gd name="connsiteY47" fmla="*/ 630555 h 1120140"/>
                          <a:gd name="connsiteX48" fmla="*/ 116808 w 1139863"/>
                          <a:gd name="connsiteY48" fmla="*/ 685800 h 1120140"/>
                          <a:gd name="connsiteX49" fmla="*/ 93948 w 1139863"/>
                          <a:gd name="connsiteY49" fmla="*/ 693420 h 1120140"/>
                          <a:gd name="connsiteX50" fmla="*/ 48228 w 1139863"/>
                          <a:gd name="connsiteY50" fmla="*/ 739140 h 1120140"/>
                          <a:gd name="connsiteX51" fmla="*/ 25368 w 1139863"/>
                          <a:gd name="connsiteY51" fmla="*/ 762000 h 1120140"/>
                          <a:gd name="connsiteX52" fmla="*/ 10128 w 1139863"/>
                          <a:gd name="connsiteY52" fmla="*/ 822960 h 1120140"/>
                          <a:gd name="connsiteX53" fmla="*/ 2508 w 1139863"/>
                          <a:gd name="connsiteY53" fmla="*/ 845820 h 1120140"/>
                          <a:gd name="connsiteX54" fmla="*/ 48228 w 1139863"/>
                          <a:gd name="connsiteY54" fmla="*/ 830580 h 1120140"/>
                          <a:gd name="connsiteX55" fmla="*/ 71088 w 1139863"/>
                          <a:gd name="connsiteY55" fmla="*/ 822960 h 1120140"/>
                          <a:gd name="connsiteX56" fmla="*/ 162528 w 1139863"/>
                          <a:gd name="connsiteY56" fmla="*/ 822960 h 1120140"/>
                          <a:gd name="connsiteX57" fmla="*/ 231108 w 1139863"/>
                          <a:gd name="connsiteY57" fmla="*/ 838200 h 1120140"/>
                          <a:gd name="connsiteX58" fmla="*/ 316833 w 1139863"/>
                          <a:gd name="connsiteY58" fmla="*/ 887730 h 1120140"/>
                          <a:gd name="connsiteX59" fmla="*/ 385413 w 1139863"/>
                          <a:gd name="connsiteY59" fmla="*/ 948690 h 1120140"/>
                          <a:gd name="connsiteX60" fmla="*/ 421608 w 1139863"/>
                          <a:gd name="connsiteY60" fmla="*/ 975360 h 1120140"/>
                          <a:gd name="connsiteX61" fmla="*/ 473043 w 1139863"/>
                          <a:gd name="connsiteY61" fmla="*/ 1007745 h 1120140"/>
                          <a:gd name="connsiteX62" fmla="*/ 518763 w 1139863"/>
                          <a:gd name="connsiteY62" fmla="*/ 1028700 h 1120140"/>
                          <a:gd name="connsiteX63" fmla="*/ 556863 w 1139863"/>
                          <a:gd name="connsiteY63" fmla="*/ 1042035 h 1120140"/>
                          <a:gd name="connsiteX64" fmla="*/ 604488 w 1139863"/>
                          <a:gd name="connsiteY64" fmla="*/ 1059180 h 1120140"/>
                          <a:gd name="connsiteX65" fmla="*/ 627348 w 1139863"/>
                          <a:gd name="connsiteY65" fmla="*/ 1066800 h 1120140"/>
                          <a:gd name="connsiteX66" fmla="*/ 665448 w 1139863"/>
                          <a:gd name="connsiteY66" fmla="*/ 1082040 h 1120140"/>
                          <a:gd name="connsiteX67" fmla="*/ 718788 w 1139863"/>
                          <a:gd name="connsiteY67" fmla="*/ 1097280 h 1120140"/>
                          <a:gd name="connsiteX68" fmla="*/ 749268 w 1139863"/>
                          <a:gd name="connsiteY68" fmla="*/ 1112520 h 1120140"/>
                          <a:gd name="connsiteX69" fmla="*/ 810228 w 1139863"/>
                          <a:gd name="connsiteY69" fmla="*/ 1120140 h 1120140"/>
                          <a:gd name="connsiteX70" fmla="*/ 878808 w 1139863"/>
                          <a:gd name="connsiteY70" fmla="*/ 1112520 h 1120140"/>
                          <a:gd name="connsiteX71" fmla="*/ 947388 w 1139863"/>
                          <a:gd name="connsiteY71" fmla="*/ 1097280 h 1120140"/>
                          <a:gd name="connsiteX72" fmla="*/ 993108 w 1139863"/>
                          <a:gd name="connsiteY72" fmla="*/ 1066800 h 1120140"/>
                          <a:gd name="connsiteX73" fmla="*/ 1015968 w 1139863"/>
                          <a:gd name="connsiteY73" fmla="*/ 1051560 h 1120140"/>
                          <a:gd name="connsiteX74" fmla="*/ 1069308 w 1139863"/>
                          <a:gd name="connsiteY74" fmla="*/ 1013460 h 1120140"/>
                          <a:gd name="connsiteX75" fmla="*/ 1099788 w 1139863"/>
                          <a:gd name="connsiteY75" fmla="*/ 967740 h 1120140"/>
                          <a:gd name="connsiteX76" fmla="*/ 1107408 w 1139863"/>
                          <a:gd name="connsiteY76" fmla="*/ 937260 h 1120140"/>
                          <a:gd name="connsiteX77" fmla="*/ 1122648 w 1139863"/>
                          <a:gd name="connsiteY77" fmla="*/ 891540 h 1120140"/>
                          <a:gd name="connsiteX78" fmla="*/ 1134078 w 1139863"/>
                          <a:gd name="connsiteY78" fmla="*/ 843915 h 1120140"/>
                          <a:gd name="connsiteX0" fmla="*/ 1134078 w 1145525"/>
                          <a:gd name="connsiteY0" fmla="*/ 843915 h 1120140"/>
                          <a:gd name="connsiteX1" fmla="*/ 1139793 w 1145525"/>
                          <a:gd name="connsiteY1" fmla="*/ 769620 h 1120140"/>
                          <a:gd name="connsiteX2" fmla="*/ 1145508 w 1145525"/>
                          <a:gd name="connsiteY2" fmla="*/ 746760 h 1120140"/>
                          <a:gd name="connsiteX3" fmla="*/ 1137888 w 1145525"/>
                          <a:gd name="connsiteY3" fmla="*/ 708660 h 1120140"/>
                          <a:gd name="connsiteX4" fmla="*/ 1130268 w 1145525"/>
                          <a:gd name="connsiteY4" fmla="*/ 640080 h 1120140"/>
                          <a:gd name="connsiteX5" fmla="*/ 1115028 w 1145525"/>
                          <a:gd name="connsiteY5" fmla="*/ 609600 h 1120140"/>
                          <a:gd name="connsiteX6" fmla="*/ 1084548 w 1145525"/>
                          <a:gd name="connsiteY6" fmla="*/ 541020 h 1120140"/>
                          <a:gd name="connsiteX7" fmla="*/ 1061688 w 1145525"/>
                          <a:gd name="connsiteY7" fmla="*/ 518160 h 1120140"/>
                          <a:gd name="connsiteX8" fmla="*/ 1046448 w 1145525"/>
                          <a:gd name="connsiteY8" fmla="*/ 487680 h 1120140"/>
                          <a:gd name="connsiteX9" fmla="*/ 1023588 w 1145525"/>
                          <a:gd name="connsiteY9" fmla="*/ 441960 h 1120140"/>
                          <a:gd name="connsiteX10" fmla="*/ 1000728 w 1145525"/>
                          <a:gd name="connsiteY10" fmla="*/ 426720 h 1120140"/>
                          <a:gd name="connsiteX11" fmla="*/ 962628 w 1145525"/>
                          <a:gd name="connsiteY11" fmla="*/ 396240 h 1120140"/>
                          <a:gd name="connsiteX12" fmla="*/ 901668 w 1145525"/>
                          <a:gd name="connsiteY12" fmla="*/ 358140 h 1120140"/>
                          <a:gd name="connsiteX13" fmla="*/ 863568 w 1145525"/>
                          <a:gd name="connsiteY13" fmla="*/ 335280 h 1120140"/>
                          <a:gd name="connsiteX14" fmla="*/ 810228 w 1145525"/>
                          <a:gd name="connsiteY14" fmla="*/ 312420 h 1120140"/>
                          <a:gd name="connsiteX15" fmla="*/ 787368 w 1145525"/>
                          <a:gd name="connsiteY15" fmla="*/ 304800 h 1120140"/>
                          <a:gd name="connsiteX16" fmla="*/ 764508 w 1145525"/>
                          <a:gd name="connsiteY16" fmla="*/ 281940 h 1120140"/>
                          <a:gd name="connsiteX17" fmla="*/ 734028 w 1145525"/>
                          <a:gd name="connsiteY17" fmla="*/ 259080 h 1120140"/>
                          <a:gd name="connsiteX18" fmla="*/ 718788 w 1145525"/>
                          <a:gd name="connsiteY18" fmla="*/ 236220 h 1120140"/>
                          <a:gd name="connsiteX19" fmla="*/ 711168 w 1145525"/>
                          <a:gd name="connsiteY19" fmla="*/ 198120 h 1120140"/>
                          <a:gd name="connsiteX20" fmla="*/ 703548 w 1145525"/>
                          <a:gd name="connsiteY20" fmla="*/ 175260 h 1120140"/>
                          <a:gd name="connsiteX21" fmla="*/ 695928 w 1145525"/>
                          <a:gd name="connsiteY21" fmla="*/ 91440 h 1120140"/>
                          <a:gd name="connsiteX22" fmla="*/ 688308 w 1145525"/>
                          <a:gd name="connsiteY22" fmla="*/ 38100 h 1120140"/>
                          <a:gd name="connsiteX23" fmla="*/ 680688 w 1145525"/>
                          <a:gd name="connsiteY23" fmla="*/ 7620 h 1120140"/>
                          <a:gd name="connsiteX24" fmla="*/ 650208 w 1145525"/>
                          <a:gd name="connsiteY24" fmla="*/ 0 h 1120140"/>
                          <a:gd name="connsiteX25" fmla="*/ 619728 w 1145525"/>
                          <a:gd name="connsiteY25" fmla="*/ 45720 h 1120140"/>
                          <a:gd name="connsiteX26" fmla="*/ 589248 w 1145525"/>
                          <a:gd name="connsiteY26" fmla="*/ 91440 h 1120140"/>
                          <a:gd name="connsiteX27" fmla="*/ 574008 w 1145525"/>
                          <a:gd name="connsiteY27" fmla="*/ 129540 h 1120140"/>
                          <a:gd name="connsiteX28" fmla="*/ 566388 w 1145525"/>
                          <a:gd name="connsiteY28" fmla="*/ 160020 h 1120140"/>
                          <a:gd name="connsiteX29" fmla="*/ 551148 w 1145525"/>
                          <a:gd name="connsiteY29" fmla="*/ 190500 h 1120140"/>
                          <a:gd name="connsiteX30" fmla="*/ 543528 w 1145525"/>
                          <a:gd name="connsiteY30" fmla="*/ 213360 h 1120140"/>
                          <a:gd name="connsiteX31" fmla="*/ 497808 w 1145525"/>
                          <a:gd name="connsiteY31" fmla="*/ 198120 h 1120140"/>
                          <a:gd name="connsiteX32" fmla="*/ 444468 w 1145525"/>
                          <a:gd name="connsiteY32" fmla="*/ 182880 h 1120140"/>
                          <a:gd name="connsiteX33" fmla="*/ 421608 w 1145525"/>
                          <a:gd name="connsiteY33" fmla="*/ 198120 h 1120140"/>
                          <a:gd name="connsiteX34" fmla="*/ 406368 w 1145525"/>
                          <a:gd name="connsiteY34" fmla="*/ 228600 h 1120140"/>
                          <a:gd name="connsiteX35" fmla="*/ 391128 w 1145525"/>
                          <a:gd name="connsiteY35" fmla="*/ 251460 h 1120140"/>
                          <a:gd name="connsiteX36" fmla="*/ 368268 w 1145525"/>
                          <a:gd name="connsiteY36" fmla="*/ 327660 h 1120140"/>
                          <a:gd name="connsiteX37" fmla="*/ 345408 w 1145525"/>
                          <a:gd name="connsiteY37" fmla="*/ 320040 h 1120140"/>
                          <a:gd name="connsiteX38" fmla="*/ 322548 w 1145525"/>
                          <a:gd name="connsiteY38" fmla="*/ 304800 h 1120140"/>
                          <a:gd name="connsiteX39" fmla="*/ 292068 w 1145525"/>
                          <a:gd name="connsiteY39" fmla="*/ 297180 h 1120140"/>
                          <a:gd name="connsiteX40" fmla="*/ 238728 w 1145525"/>
                          <a:gd name="connsiteY40" fmla="*/ 274320 h 1120140"/>
                          <a:gd name="connsiteX41" fmla="*/ 200628 w 1145525"/>
                          <a:gd name="connsiteY41" fmla="*/ 281940 h 1120140"/>
                          <a:gd name="connsiteX42" fmla="*/ 208248 w 1145525"/>
                          <a:gd name="connsiteY42" fmla="*/ 365760 h 1120140"/>
                          <a:gd name="connsiteX43" fmla="*/ 238728 w 1145525"/>
                          <a:gd name="connsiteY43" fmla="*/ 441960 h 1120140"/>
                          <a:gd name="connsiteX44" fmla="*/ 246348 w 1145525"/>
                          <a:gd name="connsiteY44" fmla="*/ 464820 h 1120140"/>
                          <a:gd name="connsiteX45" fmla="*/ 193008 w 1145525"/>
                          <a:gd name="connsiteY45" fmla="*/ 480060 h 1120140"/>
                          <a:gd name="connsiteX46" fmla="*/ 170148 w 1145525"/>
                          <a:gd name="connsiteY46" fmla="*/ 495300 h 1120140"/>
                          <a:gd name="connsiteX47" fmla="*/ 187293 w 1145525"/>
                          <a:gd name="connsiteY47" fmla="*/ 630555 h 1120140"/>
                          <a:gd name="connsiteX48" fmla="*/ 116808 w 1145525"/>
                          <a:gd name="connsiteY48" fmla="*/ 685800 h 1120140"/>
                          <a:gd name="connsiteX49" fmla="*/ 93948 w 1145525"/>
                          <a:gd name="connsiteY49" fmla="*/ 693420 h 1120140"/>
                          <a:gd name="connsiteX50" fmla="*/ 48228 w 1145525"/>
                          <a:gd name="connsiteY50" fmla="*/ 739140 h 1120140"/>
                          <a:gd name="connsiteX51" fmla="*/ 25368 w 1145525"/>
                          <a:gd name="connsiteY51" fmla="*/ 762000 h 1120140"/>
                          <a:gd name="connsiteX52" fmla="*/ 10128 w 1145525"/>
                          <a:gd name="connsiteY52" fmla="*/ 822960 h 1120140"/>
                          <a:gd name="connsiteX53" fmla="*/ 2508 w 1145525"/>
                          <a:gd name="connsiteY53" fmla="*/ 845820 h 1120140"/>
                          <a:gd name="connsiteX54" fmla="*/ 48228 w 1145525"/>
                          <a:gd name="connsiteY54" fmla="*/ 830580 h 1120140"/>
                          <a:gd name="connsiteX55" fmla="*/ 71088 w 1145525"/>
                          <a:gd name="connsiteY55" fmla="*/ 822960 h 1120140"/>
                          <a:gd name="connsiteX56" fmla="*/ 162528 w 1145525"/>
                          <a:gd name="connsiteY56" fmla="*/ 822960 h 1120140"/>
                          <a:gd name="connsiteX57" fmla="*/ 231108 w 1145525"/>
                          <a:gd name="connsiteY57" fmla="*/ 838200 h 1120140"/>
                          <a:gd name="connsiteX58" fmla="*/ 316833 w 1145525"/>
                          <a:gd name="connsiteY58" fmla="*/ 887730 h 1120140"/>
                          <a:gd name="connsiteX59" fmla="*/ 385413 w 1145525"/>
                          <a:gd name="connsiteY59" fmla="*/ 948690 h 1120140"/>
                          <a:gd name="connsiteX60" fmla="*/ 421608 w 1145525"/>
                          <a:gd name="connsiteY60" fmla="*/ 975360 h 1120140"/>
                          <a:gd name="connsiteX61" fmla="*/ 473043 w 1145525"/>
                          <a:gd name="connsiteY61" fmla="*/ 1007745 h 1120140"/>
                          <a:gd name="connsiteX62" fmla="*/ 518763 w 1145525"/>
                          <a:gd name="connsiteY62" fmla="*/ 1028700 h 1120140"/>
                          <a:gd name="connsiteX63" fmla="*/ 556863 w 1145525"/>
                          <a:gd name="connsiteY63" fmla="*/ 1042035 h 1120140"/>
                          <a:gd name="connsiteX64" fmla="*/ 604488 w 1145525"/>
                          <a:gd name="connsiteY64" fmla="*/ 1059180 h 1120140"/>
                          <a:gd name="connsiteX65" fmla="*/ 627348 w 1145525"/>
                          <a:gd name="connsiteY65" fmla="*/ 1066800 h 1120140"/>
                          <a:gd name="connsiteX66" fmla="*/ 665448 w 1145525"/>
                          <a:gd name="connsiteY66" fmla="*/ 1082040 h 1120140"/>
                          <a:gd name="connsiteX67" fmla="*/ 718788 w 1145525"/>
                          <a:gd name="connsiteY67" fmla="*/ 1097280 h 1120140"/>
                          <a:gd name="connsiteX68" fmla="*/ 749268 w 1145525"/>
                          <a:gd name="connsiteY68" fmla="*/ 1112520 h 1120140"/>
                          <a:gd name="connsiteX69" fmla="*/ 810228 w 1145525"/>
                          <a:gd name="connsiteY69" fmla="*/ 1120140 h 1120140"/>
                          <a:gd name="connsiteX70" fmla="*/ 878808 w 1145525"/>
                          <a:gd name="connsiteY70" fmla="*/ 1112520 h 1120140"/>
                          <a:gd name="connsiteX71" fmla="*/ 947388 w 1145525"/>
                          <a:gd name="connsiteY71" fmla="*/ 1097280 h 1120140"/>
                          <a:gd name="connsiteX72" fmla="*/ 993108 w 1145525"/>
                          <a:gd name="connsiteY72" fmla="*/ 1066800 h 1120140"/>
                          <a:gd name="connsiteX73" fmla="*/ 1015968 w 1145525"/>
                          <a:gd name="connsiteY73" fmla="*/ 1051560 h 1120140"/>
                          <a:gd name="connsiteX74" fmla="*/ 1069308 w 1145525"/>
                          <a:gd name="connsiteY74" fmla="*/ 1013460 h 1120140"/>
                          <a:gd name="connsiteX75" fmla="*/ 1099788 w 1145525"/>
                          <a:gd name="connsiteY75" fmla="*/ 967740 h 1120140"/>
                          <a:gd name="connsiteX76" fmla="*/ 1107408 w 1145525"/>
                          <a:gd name="connsiteY76" fmla="*/ 937260 h 1120140"/>
                          <a:gd name="connsiteX77" fmla="*/ 1122648 w 1145525"/>
                          <a:gd name="connsiteY77" fmla="*/ 891540 h 1120140"/>
                          <a:gd name="connsiteX78" fmla="*/ 1134078 w 1145525"/>
                          <a:gd name="connsiteY78" fmla="*/ 843915 h 1120140"/>
                          <a:gd name="connsiteX0" fmla="*/ 1134078 w 1145677"/>
                          <a:gd name="connsiteY0" fmla="*/ 843915 h 1120140"/>
                          <a:gd name="connsiteX1" fmla="*/ 1139793 w 1145677"/>
                          <a:gd name="connsiteY1" fmla="*/ 769620 h 1120140"/>
                          <a:gd name="connsiteX2" fmla="*/ 1145508 w 1145677"/>
                          <a:gd name="connsiteY2" fmla="*/ 746760 h 1120140"/>
                          <a:gd name="connsiteX3" fmla="*/ 1145508 w 1145677"/>
                          <a:gd name="connsiteY3" fmla="*/ 702945 h 1120140"/>
                          <a:gd name="connsiteX4" fmla="*/ 1130268 w 1145677"/>
                          <a:gd name="connsiteY4" fmla="*/ 640080 h 1120140"/>
                          <a:gd name="connsiteX5" fmla="*/ 1115028 w 1145677"/>
                          <a:gd name="connsiteY5" fmla="*/ 609600 h 1120140"/>
                          <a:gd name="connsiteX6" fmla="*/ 1084548 w 1145677"/>
                          <a:gd name="connsiteY6" fmla="*/ 541020 h 1120140"/>
                          <a:gd name="connsiteX7" fmla="*/ 1061688 w 1145677"/>
                          <a:gd name="connsiteY7" fmla="*/ 518160 h 1120140"/>
                          <a:gd name="connsiteX8" fmla="*/ 1046448 w 1145677"/>
                          <a:gd name="connsiteY8" fmla="*/ 487680 h 1120140"/>
                          <a:gd name="connsiteX9" fmla="*/ 1023588 w 1145677"/>
                          <a:gd name="connsiteY9" fmla="*/ 441960 h 1120140"/>
                          <a:gd name="connsiteX10" fmla="*/ 1000728 w 1145677"/>
                          <a:gd name="connsiteY10" fmla="*/ 426720 h 1120140"/>
                          <a:gd name="connsiteX11" fmla="*/ 962628 w 1145677"/>
                          <a:gd name="connsiteY11" fmla="*/ 396240 h 1120140"/>
                          <a:gd name="connsiteX12" fmla="*/ 901668 w 1145677"/>
                          <a:gd name="connsiteY12" fmla="*/ 358140 h 1120140"/>
                          <a:gd name="connsiteX13" fmla="*/ 863568 w 1145677"/>
                          <a:gd name="connsiteY13" fmla="*/ 335280 h 1120140"/>
                          <a:gd name="connsiteX14" fmla="*/ 810228 w 1145677"/>
                          <a:gd name="connsiteY14" fmla="*/ 312420 h 1120140"/>
                          <a:gd name="connsiteX15" fmla="*/ 787368 w 1145677"/>
                          <a:gd name="connsiteY15" fmla="*/ 304800 h 1120140"/>
                          <a:gd name="connsiteX16" fmla="*/ 764508 w 1145677"/>
                          <a:gd name="connsiteY16" fmla="*/ 281940 h 1120140"/>
                          <a:gd name="connsiteX17" fmla="*/ 734028 w 1145677"/>
                          <a:gd name="connsiteY17" fmla="*/ 259080 h 1120140"/>
                          <a:gd name="connsiteX18" fmla="*/ 718788 w 1145677"/>
                          <a:gd name="connsiteY18" fmla="*/ 236220 h 1120140"/>
                          <a:gd name="connsiteX19" fmla="*/ 711168 w 1145677"/>
                          <a:gd name="connsiteY19" fmla="*/ 198120 h 1120140"/>
                          <a:gd name="connsiteX20" fmla="*/ 703548 w 1145677"/>
                          <a:gd name="connsiteY20" fmla="*/ 175260 h 1120140"/>
                          <a:gd name="connsiteX21" fmla="*/ 695928 w 1145677"/>
                          <a:gd name="connsiteY21" fmla="*/ 91440 h 1120140"/>
                          <a:gd name="connsiteX22" fmla="*/ 688308 w 1145677"/>
                          <a:gd name="connsiteY22" fmla="*/ 38100 h 1120140"/>
                          <a:gd name="connsiteX23" fmla="*/ 680688 w 1145677"/>
                          <a:gd name="connsiteY23" fmla="*/ 7620 h 1120140"/>
                          <a:gd name="connsiteX24" fmla="*/ 650208 w 1145677"/>
                          <a:gd name="connsiteY24" fmla="*/ 0 h 1120140"/>
                          <a:gd name="connsiteX25" fmla="*/ 619728 w 1145677"/>
                          <a:gd name="connsiteY25" fmla="*/ 45720 h 1120140"/>
                          <a:gd name="connsiteX26" fmla="*/ 589248 w 1145677"/>
                          <a:gd name="connsiteY26" fmla="*/ 91440 h 1120140"/>
                          <a:gd name="connsiteX27" fmla="*/ 574008 w 1145677"/>
                          <a:gd name="connsiteY27" fmla="*/ 129540 h 1120140"/>
                          <a:gd name="connsiteX28" fmla="*/ 566388 w 1145677"/>
                          <a:gd name="connsiteY28" fmla="*/ 160020 h 1120140"/>
                          <a:gd name="connsiteX29" fmla="*/ 551148 w 1145677"/>
                          <a:gd name="connsiteY29" fmla="*/ 190500 h 1120140"/>
                          <a:gd name="connsiteX30" fmla="*/ 543528 w 1145677"/>
                          <a:gd name="connsiteY30" fmla="*/ 213360 h 1120140"/>
                          <a:gd name="connsiteX31" fmla="*/ 497808 w 1145677"/>
                          <a:gd name="connsiteY31" fmla="*/ 198120 h 1120140"/>
                          <a:gd name="connsiteX32" fmla="*/ 444468 w 1145677"/>
                          <a:gd name="connsiteY32" fmla="*/ 182880 h 1120140"/>
                          <a:gd name="connsiteX33" fmla="*/ 421608 w 1145677"/>
                          <a:gd name="connsiteY33" fmla="*/ 198120 h 1120140"/>
                          <a:gd name="connsiteX34" fmla="*/ 406368 w 1145677"/>
                          <a:gd name="connsiteY34" fmla="*/ 228600 h 1120140"/>
                          <a:gd name="connsiteX35" fmla="*/ 391128 w 1145677"/>
                          <a:gd name="connsiteY35" fmla="*/ 251460 h 1120140"/>
                          <a:gd name="connsiteX36" fmla="*/ 368268 w 1145677"/>
                          <a:gd name="connsiteY36" fmla="*/ 327660 h 1120140"/>
                          <a:gd name="connsiteX37" fmla="*/ 345408 w 1145677"/>
                          <a:gd name="connsiteY37" fmla="*/ 320040 h 1120140"/>
                          <a:gd name="connsiteX38" fmla="*/ 322548 w 1145677"/>
                          <a:gd name="connsiteY38" fmla="*/ 304800 h 1120140"/>
                          <a:gd name="connsiteX39" fmla="*/ 292068 w 1145677"/>
                          <a:gd name="connsiteY39" fmla="*/ 297180 h 1120140"/>
                          <a:gd name="connsiteX40" fmla="*/ 238728 w 1145677"/>
                          <a:gd name="connsiteY40" fmla="*/ 274320 h 1120140"/>
                          <a:gd name="connsiteX41" fmla="*/ 200628 w 1145677"/>
                          <a:gd name="connsiteY41" fmla="*/ 281940 h 1120140"/>
                          <a:gd name="connsiteX42" fmla="*/ 208248 w 1145677"/>
                          <a:gd name="connsiteY42" fmla="*/ 365760 h 1120140"/>
                          <a:gd name="connsiteX43" fmla="*/ 238728 w 1145677"/>
                          <a:gd name="connsiteY43" fmla="*/ 441960 h 1120140"/>
                          <a:gd name="connsiteX44" fmla="*/ 246348 w 1145677"/>
                          <a:gd name="connsiteY44" fmla="*/ 464820 h 1120140"/>
                          <a:gd name="connsiteX45" fmla="*/ 193008 w 1145677"/>
                          <a:gd name="connsiteY45" fmla="*/ 480060 h 1120140"/>
                          <a:gd name="connsiteX46" fmla="*/ 170148 w 1145677"/>
                          <a:gd name="connsiteY46" fmla="*/ 495300 h 1120140"/>
                          <a:gd name="connsiteX47" fmla="*/ 187293 w 1145677"/>
                          <a:gd name="connsiteY47" fmla="*/ 630555 h 1120140"/>
                          <a:gd name="connsiteX48" fmla="*/ 116808 w 1145677"/>
                          <a:gd name="connsiteY48" fmla="*/ 685800 h 1120140"/>
                          <a:gd name="connsiteX49" fmla="*/ 93948 w 1145677"/>
                          <a:gd name="connsiteY49" fmla="*/ 693420 h 1120140"/>
                          <a:gd name="connsiteX50" fmla="*/ 48228 w 1145677"/>
                          <a:gd name="connsiteY50" fmla="*/ 739140 h 1120140"/>
                          <a:gd name="connsiteX51" fmla="*/ 25368 w 1145677"/>
                          <a:gd name="connsiteY51" fmla="*/ 762000 h 1120140"/>
                          <a:gd name="connsiteX52" fmla="*/ 10128 w 1145677"/>
                          <a:gd name="connsiteY52" fmla="*/ 822960 h 1120140"/>
                          <a:gd name="connsiteX53" fmla="*/ 2508 w 1145677"/>
                          <a:gd name="connsiteY53" fmla="*/ 845820 h 1120140"/>
                          <a:gd name="connsiteX54" fmla="*/ 48228 w 1145677"/>
                          <a:gd name="connsiteY54" fmla="*/ 830580 h 1120140"/>
                          <a:gd name="connsiteX55" fmla="*/ 71088 w 1145677"/>
                          <a:gd name="connsiteY55" fmla="*/ 822960 h 1120140"/>
                          <a:gd name="connsiteX56" fmla="*/ 162528 w 1145677"/>
                          <a:gd name="connsiteY56" fmla="*/ 822960 h 1120140"/>
                          <a:gd name="connsiteX57" fmla="*/ 231108 w 1145677"/>
                          <a:gd name="connsiteY57" fmla="*/ 838200 h 1120140"/>
                          <a:gd name="connsiteX58" fmla="*/ 316833 w 1145677"/>
                          <a:gd name="connsiteY58" fmla="*/ 887730 h 1120140"/>
                          <a:gd name="connsiteX59" fmla="*/ 385413 w 1145677"/>
                          <a:gd name="connsiteY59" fmla="*/ 948690 h 1120140"/>
                          <a:gd name="connsiteX60" fmla="*/ 421608 w 1145677"/>
                          <a:gd name="connsiteY60" fmla="*/ 975360 h 1120140"/>
                          <a:gd name="connsiteX61" fmla="*/ 473043 w 1145677"/>
                          <a:gd name="connsiteY61" fmla="*/ 1007745 h 1120140"/>
                          <a:gd name="connsiteX62" fmla="*/ 518763 w 1145677"/>
                          <a:gd name="connsiteY62" fmla="*/ 1028700 h 1120140"/>
                          <a:gd name="connsiteX63" fmla="*/ 556863 w 1145677"/>
                          <a:gd name="connsiteY63" fmla="*/ 1042035 h 1120140"/>
                          <a:gd name="connsiteX64" fmla="*/ 604488 w 1145677"/>
                          <a:gd name="connsiteY64" fmla="*/ 1059180 h 1120140"/>
                          <a:gd name="connsiteX65" fmla="*/ 627348 w 1145677"/>
                          <a:gd name="connsiteY65" fmla="*/ 1066800 h 1120140"/>
                          <a:gd name="connsiteX66" fmla="*/ 665448 w 1145677"/>
                          <a:gd name="connsiteY66" fmla="*/ 1082040 h 1120140"/>
                          <a:gd name="connsiteX67" fmla="*/ 718788 w 1145677"/>
                          <a:gd name="connsiteY67" fmla="*/ 1097280 h 1120140"/>
                          <a:gd name="connsiteX68" fmla="*/ 749268 w 1145677"/>
                          <a:gd name="connsiteY68" fmla="*/ 1112520 h 1120140"/>
                          <a:gd name="connsiteX69" fmla="*/ 810228 w 1145677"/>
                          <a:gd name="connsiteY69" fmla="*/ 1120140 h 1120140"/>
                          <a:gd name="connsiteX70" fmla="*/ 878808 w 1145677"/>
                          <a:gd name="connsiteY70" fmla="*/ 1112520 h 1120140"/>
                          <a:gd name="connsiteX71" fmla="*/ 947388 w 1145677"/>
                          <a:gd name="connsiteY71" fmla="*/ 1097280 h 1120140"/>
                          <a:gd name="connsiteX72" fmla="*/ 993108 w 1145677"/>
                          <a:gd name="connsiteY72" fmla="*/ 1066800 h 1120140"/>
                          <a:gd name="connsiteX73" fmla="*/ 1015968 w 1145677"/>
                          <a:gd name="connsiteY73" fmla="*/ 1051560 h 1120140"/>
                          <a:gd name="connsiteX74" fmla="*/ 1069308 w 1145677"/>
                          <a:gd name="connsiteY74" fmla="*/ 1013460 h 1120140"/>
                          <a:gd name="connsiteX75" fmla="*/ 1099788 w 1145677"/>
                          <a:gd name="connsiteY75" fmla="*/ 967740 h 1120140"/>
                          <a:gd name="connsiteX76" fmla="*/ 1107408 w 1145677"/>
                          <a:gd name="connsiteY76" fmla="*/ 937260 h 1120140"/>
                          <a:gd name="connsiteX77" fmla="*/ 1122648 w 1145677"/>
                          <a:gd name="connsiteY77" fmla="*/ 891540 h 1120140"/>
                          <a:gd name="connsiteX78" fmla="*/ 1134078 w 1145677"/>
                          <a:gd name="connsiteY78" fmla="*/ 843915 h 1120140"/>
                          <a:gd name="connsiteX0" fmla="*/ 1134078 w 1145677"/>
                          <a:gd name="connsiteY0" fmla="*/ 843915 h 1120140"/>
                          <a:gd name="connsiteX1" fmla="*/ 1139793 w 1145677"/>
                          <a:gd name="connsiteY1" fmla="*/ 769620 h 1120140"/>
                          <a:gd name="connsiteX2" fmla="*/ 1145508 w 1145677"/>
                          <a:gd name="connsiteY2" fmla="*/ 746760 h 1120140"/>
                          <a:gd name="connsiteX3" fmla="*/ 1145508 w 1145677"/>
                          <a:gd name="connsiteY3" fmla="*/ 702945 h 1120140"/>
                          <a:gd name="connsiteX4" fmla="*/ 1130268 w 1145677"/>
                          <a:gd name="connsiteY4" fmla="*/ 640080 h 1120140"/>
                          <a:gd name="connsiteX5" fmla="*/ 1115028 w 1145677"/>
                          <a:gd name="connsiteY5" fmla="*/ 609600 h 1120140"/>
                          <a:gd name="connsiteX6" fmla="*/ 1084548 w 1145677"/>
                          <a:gd name="connsiteY6" fmla="*/ 541020 h 1120140"/>
                          <a:gd name="connsiteX7" fmla="*/ 1061688 w 1145677"/>
                          <a:gd name="connsiteY7" fmla="*/ 518160 h 1120140"/>
                          <a:gd name="connsiteX8" fmla="*/ 1046448 w 1145677"/>
                          <a:gd name="connsiteY8" fmla="*/ 487680 h 1120140"/>
                          <a:gd name="connsiteX9" fmla="*/ 1017873 w 1145677"/>
                          <a:gd name="connsiteY9" fmla="*/ 445770 h 1120140"/>
                          <a:gd name="connsiteX10" fmla="*/ 1000728 w 1145677"/>
                          <a:gd name="connsiteY10" fmla="*/ 426720 h 1120140"/>
                          <a:gd name="connsiteX11" fmla="*/ 962628 w 1145677"/>
                          <a:gd name="connsiteY11" fmla="*/ 396240 h 1120140"/>
                          <a:gd name="connsiteX12" fmla="*/ 901668 w 1145677"/>
                          <a:gd name="connsiteY12" fmla="*/ 358140 h 1120140"/>
                          <a:gd name="connsiteX13" fmla="*/ 863568 w 1145677"/>
                          <a:gd name="connsiteY13" fmla="*/ 335280 h 1120140"/>
                          <a:gd name="connsiteX14" fmla="*/ 810228 w 1145677"/>
                          <a:gd name="connsiteY14" fmla="*/ 312420 h 1120140"/>
                          <a:gd name="connsiteX15" fmla="*/ 787368 w 1145677"/>
                          <a:gd name="connsiteY15" fmla="*/ 304800 h 1120140"/>
                          <a:gd name="connsiteX16" fmla="*/ 764508 w 1145677"/>
                          <a:gd name="connsiteY16" fmla="*/ 281940 h 1120140"/>
                          <a:gd name="connsiteX17" fmla="*/ 734028 w 1145677"/>
                          <a:gd name="connsiteY17" fmla="*/ 259080 h 1120140"/>
                          <a:gd name="connsiteX18" fmla="*/ 718788 w 1145677"/>
                          <a:gd name="connsiteY18" fmla="*/ 236220 h 1120140"/>
                          <a:gd name="connsiteX19" fmla="*/ 711168 w 1145677"/>
                          <a:gd name="connsiteY19" fmla="*/ 198120 h 1120140"/>
                          <a:gd name="connsiteX20" fmla="*/ 703548 w 1145677"/>
                          <a:gd name="connsiteY20" fmla="*/ 175260 h 1120140"/>
                          <a:gd name="connsiteX21" fmla="*/ 695928 w 1145677"/>
                          <a:gd name="connsiteY21" fmla="*/ 91440 h 1120140"/>
                          <a:gd name="connsiteX22" fmla="*/ 688308 w 1145677"/>
                          <a:gd name="connsiteY22" fmla="*/ 38100 h 1120140"/>
                          <a:gd name="connsiteX23" fmla="*/ 680688 w 1145677"/>
                          <a:gd name="connsiteY23" fmla="*/ 7620 h 1120140"/>
                          <a:gd name="connsiteX24" fmla="*/ 650208 w 1145677"/>
                          <a:gd name="connsiteY24" fmla="*/ 0 h 1120140"/>
                          <a:gd name="connsiteX25" fmla="*/ 619728 w 1145677"/>
                          <a:gd name="connsiteY25" fmla="*/ 45720 h 1120140"/>
                          <a:gd name="connsiteX26" fmla="*/ 589248 w 1145677"/>
                          <a:gd name="connsiteY26" fmla="*/ 91440 h 1120140"/>
                          <a:gd name="connsiteX27" fmla="*/ 574008 w 1145677"/>
                          <a:gd name="connsiteY27" fmla="*/ 129540 h 1120140"/>
                          <a:gd name="connsiteX28" fmla="*/ 566388 w 1145677"/>
                          <a:gd name="connsiteY28" fmla="*/ 160020 h 1120140"/>
                          <a:gd name="connsiteX29" fmla="*/ 551148 w 1145677"/>
                          <a:gd name="connsiteY29" fmla="*/ 190500 h 1120140"/>
                          <a:gd name="connsiteX30" fmla="*/ 543528 w 1145677"/>
                          <a:gd name="connsiteY30" fmla="*/ 213360 h 1120140"/>
                          <a:gd name="connsiteX31" fmla="*/ 497808 w 1145677"/>
                          <a:gd name="connsiteY31" fmla="*/ 198120 h 1120140"/>
                          <a:gd name="connsiteX32" fmla="*/ 444468 w 1145677"/>
                          <a:gd name="connsiteY32" fmla="*/ 182880 h 1120140"/>
                          <a:gd name="connsiteX33" fmla="*/ 421608 w 1145677"/>
                          <a:gd name="connsiteY33" fmla="*/ 198120 h 1120140"/>
                          <a:gd name="connsiteX34" fmla="*/ 406368 w 1145677"/>
                          <a:gd name="connsiteY34" fmla="*/ 228600 h 1120140"/>
                          <a:gd name="connsiteX35" fmla="*/ 391128 w 1145677"/>
                          <a:gd name="connsiteY35" fmla="*/ 251460 h 1120140"/>
                          <a:gd name="connsiteX36" fmla="*/ 368268 w 1145677"/>
                          <a:gd name="connsiteY36" fmla="*/ 327660 h 1120140"/>
                          <a:gd name="connsiteX37" fmla="*/ 345408 w 1145677"/>
                          <a:gd name="connsiteY37" fmla="*/ 320040 h 1120140"/>
                          <a:gd name="connsiteX38" fmla="*/ 322548 w 1145677"/>
                          <a:gd name="connsiteY38" fmla="*/ 304800 h 1120140"/>
                          <a:gd name="connsiteX39" fmla="*/ 292068 w 1145677"/>
                          <a:gd name="connsiteY39" fmla="*/ 297180 h 1120140"/>
                          <a:gd name="connsiteX40" fmla="*/ 238728 w 1145677"/>
                          <a:gd name="connsiteY40" fmla="*/ 274320 h 1120140"/>
                          <a:gd name="connsiteX41" fmla="*/ 200628 w 1145677"/>
                          <a:gd name="connsiteY41" fmla="*/ 281940 h 1120140"/>
                          <a:gd name="connsiteX42" fmla="*/ 208248 w 1145677"/>
                          <a:gd name="connsiteY42" fmla="*/ 365760 h 1120140"/>
                          <a:gd name="connsiteX43" fmla="*/ 238728 w 1145677"/>
                          <a:gd name="connsiteY43" fmla="*/ 441960 h 1120140"/>
                          <a:gd name="connsiteX44" fmla="*/ 246348 w 1145677"/>
                          <a:gd name="connsiteY44" fmla="*/ 464820 h 1120140"/>
                          <a:gd name="connsiteX45" fmla="*/ 193008 w 1145677"/>
                          <a:gd name="connsiteY45" fmla="*/ 480060 h 1120140"/>
                          <a:gd name="connsiteX46" fmla="*/ 170148 w 1145677"/>
                          <a:gd name="connsiteY46" fmla="*/ 495300 h 1120140"/>
                          <a:gd name="connsiteX47" fmla="*/ 187293 w 1145677"/>
                          <a:gd name="connsiteY47" fmla="*/ 630555 h 1120140"/>
                          <a:gd name="connsiteX48" fmla="*/ 116808 w 1145677"/>
                          <a:gd name="connsiteY48" fmla="*/ 685800 h 1120140"/>
                          <a:gd name="connsiteX49" fmla="*/ 93948 w 1145677"/>
                          <a:gd name="connsiteY49" fmla="*/ 693420 h 1120140"/>
                          <a:gd name="connsiteX50" fmla="*/ 48228 w 1145677"/>
                          <a:gd name="connsiteY50" fmla="*/ 739140 h 1120140"/>
                          <a:gd name="connsiteX51" fmla="*/ 25368 w 1145677"/>
                          <a:gd name="connsiteY51" fmla="*/ 762000 h 1120140"/>
                          <a:gd name="connsiteX52" fmla="*/ 10128 w 1145677"/>
                          <a:gd name="connsiteY52" fmla="*/ 822960 h 1120140"/>
                          <a:gd name="connsiteX53" fmla="*/ 2508 w 1145677"/>
                          <a:gd name="connsiteY53" fmla="*/ 845820 h 1120140"/>
                          <a:gd name="connsiteX54" fmla="*/ 48228 w 1145677"/>
                          <a:gd name="connsiteY54" fmla="*/ 830580 h 1120140"/>
                          <a:gd name="connsiteX55" fmla="*/ 71088 w 1145677"/>
                          <a:gd name="connsiteY55" fmla="*/ 822960 h 1120140"/>
                          <a:gd name="connsiteX56" fmla="*/ 162528 w 1145677"/>
                          <a:gd name="connsiteY56" fmla="*/ 822960 h 1120140"/>
                          <a:gd name="connsiteX57" fmla="*/ 231108 w 1145677"/>
                          <a:gd name="connsiteY57" fmla="*/ 838200 h 1120140"/>
                          <a:gd name="connsiteX58" fmla="*/ 316833 w 1145677"/>
                          <a:gd name="connsiteY58" fmla="*/ 887730 h 1120140"/>
                          <a:gd name="connsiteX59" fmla="*/ 385413 w 1145677"/>
                          <a:gd name="connsiteY59" fmla="*/ 948690 h 1120140"/>
                          <a:gd name="connsiteX60" fmla="*/ 421608 w 1145677"/>
                          <a:gd name="connsiteY60" fmla="*/ 975360 h 1120140"/>
                          <a:gd name="connsiteX61" fmla="*/ 473043 w 1145677"/>
                          <a:gd name="connsiteY61" fmla="*/ 1007745 h 1120140"/>
                          <a:gd name="connsiteX62" fmla="*/ 518763 w 1145677"/>
                          <a:gd name="connsiteY62" fmla="*/ 1028700 h 1120140"/>
                          <a:gd name="connsiteX63" fmla="*/ 556863 w 1145677"/>
                          <a:gd name="connsiteY63" fmla="*/ 1042035 h 1120140"/>
                          <a:gd name="connsiteX64" fmla="*/ 604488 w 1145677"/>
                          <a:gd name="connsiteY64" fmla="*/ 1059180 h 1120140"/>
                          <a:gd name="connsiteX65" fmla="*/ 627348 w 1145677"/>
                          <a:gd name="connsiteY65" fmla="*/ 1066800 h 1120140"/>
                          <a:gd name="connsiteX66" fmla="*/ 665448 w 1145677"/>
                          <a:gd name="connsiteY66" fmla="*/ 1082040 h 1120140"/>
                          <a:gd name="connsiteX67" fmla="*/ 718788 w 1145677"/>
                          <a:gd name="connsiteY67" fmla="*/ 1097280 h 1120140"/>
                          <a:gd name="connsiteX68" fmla="*/ 749268 w 1145677"/>
                          <a:gd name="connsiteY68" fmla="*/ 1112520 h 1120140"/>
                          <a:gd name="connsiteX69" fmla="*/ 810228 w 1145677"/>
                          <a:gd name="connsiteY69" fmla="*/ 1120140 h 1120140"/>
                          <a:gd name="connsiteX70" fmla="*/ 878808 w 1145677"/>
                          <a:gd name="connsiteY70" fmla="*/ 1112520 h 1120140"/>
                          <a:gd name="connsiteX71" fmla="*/ 947388 w 1145677"/>
                          <a:gd name="connsiteY71" fmla="*/ 1097280 h 1120140"/>
                          <a:gd name="connsiteX72" fmla="*/ 993108 w 1145677"/>
                          <a:gd name="connsiteY72" fmla="*/ 1066800 h 1120140"/>
                          <a:gd name="connsiteX73" fmla="*/ 1015968 w 1145677"/>
                          <a:gd name="connsiteY73" fmla="*/ 1051560 h 1120140"/>
                          <a:gd name="connsiteX74" fmla="*/ 1069308 w 1145677"/>
                          <a:gd name="connsiteY74" fmla="*/ 1013460 h 1120140"/>
                          <a:gd name="connsiteX75" fmla="*/ 1099788 w 1145677"/>
                          <a:gd name="connsiteY75" fmla="*/ 967740 h 1120140"/>
                          <a:gd name="connsiteX76" fmla="*/ 1107408 w 1145677"/>
                          <a:gd name="connsiteY76" fmla="*/ 937260 h 1120140"/>
                          <a:gd name="connsiteX77" fmla="*/ 1122648 w 1145677"/>
                          <a:gd name="connsiteY77" fmla="*/ 891540 h 1120140"/>
                          <a:gd name="connsiteX78" fmla="*/ 1134078 w 1145677"/>
                          <a:gd name="connsiteY78" fmla="*/ 843915 h 1120140"/>
                          <a:gd name="connsiteX0" fmla="*/ 1134078 w 1145677"/>
                          <a:gd name="connsiteY0" fmla="*/ 843915 h 1120140"/>
                          <a:gd name="connsiteX1" fmla="*/ 1139793 w 1145677"/>
                          <a:gd name="connsiteY1" fmla="*/ 769620 h 1120140"/>
                          <a:gd name="connsiteX2" fmla="*/ 1145508 w 1145677"/>
                          <a:gd name="connsiteY2" fmla="*/ 746760 h 1120140"/>
                          <a:gd name="connsiteX3" fmla="*/ 1145508 w 1145677"/>
                          <a:gd name="connsiteY3" fmla="*/ 702945 h 1120140"/>
                          <a:gd name="connsiteX4" fmla="*/ 1130268 w 1145677"/>
                          <a:gd name="connsiteY4" fmla="*/ 640080 h 1120140"/>
                          <a:gd name="connsiteX5" fmla="*/ 1115028 w 1145677"/>
                          <a:gd name="connsiteY5" fmla="*/ 609600 h 1120140"/>
                          <a:gd name="connsiteX6" fmla="*/ 1084548 w 1145677"/>
                          <a:gd name="connsiteY6" fmla="*/ 541020 h 1120140"/>
                          <a:gd name="connsiteX7" fmla="*/ 1061688 w 1145677"/>
                          <a:gd name="connsiteY7" fmla="*/ 518160 h 1120140"/>
                          <a:gd name="connsiteX8" fmla="*/ 1046448 w 1145677"/>
                          <a:gd name="connsiteY8" fmla="*/ 487680 h 1120140"/>
                          <a:gd name="connsiteX9" fmla="*/ 1017873 w 1145677"/>
                          <a:gd name="connsiteY9" fmla="*/ 445770 h 1120140"/>
                          <a:gd name="connsiteX10" fmla="*/ 989298 w 1145677"/>
                          <a:gd name="connsiteY10" fmla="*/ 426720 h 1120140"/>
                          <a:gd name="connsiteX11" fmla="*/ 962628 w 1145677"/>
                          <a:gd name="connsiteY11" fmla="*/ 396240 h 1120140"/>
                          <a:gd name="connsiteX12" fmla="*/ 901668 w 1145677"/>
                          <a:gd name="connsiteY12" fmla="*/ 358140 h 1120140"/>
                          <a:gd name="connsiteX13" fmla="*/ 863568 w 1145677"/>
                          <a:gd name="connsiteY13" fmla="*/ 335280 h 1120140"/>
                          <a:gd name="connsiteX14" fmla="*/ 810228 w 1145677"/>
                          <a:gd name="connsiteY14" fmla="*/ 312420 h 1120140"/>
                          <a:gd name="connsiteX15" fmla="*/ 787368 w 1145677"/>
                          <a:gd name="connsiteY15" fmla="*/ 304800 h 1120140"/>
                          <a:gd name="connsiteX16" fmla="*/ 764508 w 1145677"/>
                          <a:gd name="connsiteY16" fmla="*/ 281940 h 1120140"/>
                          <a:gd name="connsiteX17" fmla="*/ 734028 w 1145677"/>
                          <a:gd name="connsiteY17" fmla="*/ 259080 h 1120140"/>
                          <a:gd name="connsiteX18" fmla="*/ 718788 w 1145677"/>
                          <a:gd name="connsiteY18" fmla="*/ 236220 h 1120140"/>
                          <a:gd name="connsiteX19" fmla="*/ 711168 w 1145677"/>
                          <a:gd name="connsiteY19" fmla="*/ 198120 h 1120140"/>
                          <a:gd name="connsiteX20" fmla="*/ 703548 w 1145677"/>
                          <a:gd name="connsiteY20" fmla="*/ 175260 h 1120140"/>
                          <a:gd name="connsiteX21" fmla="*/ 695928 w 1145677"/>
                          <a:gd name="connsiteY21" fmla="*/ 91440 h 1120140"/>
                          <a:gd name="connsiteX22" fmla="*/ 688308 w 1145677"/>
                          <a:gd name="connsiteY22" fmla="*/ 38100 h 1120140"/>
                          <a:gd name="connsiteX23" fmla="*/ 680688 w 1145677"/>
                          <a:gd name="connsiteY23" fmla="*/ 7620 h 1120140"/>
                          <a:gd name="connsiteX24" fmla="*/ 650208 w 1145677"/>
                          <a:gd name="connsiteY24" fmla="*/ 0 h 1120140"/>
                          <a:gd name="connsiteX25" fmla="*/ 619728 w 1145677"/>
                          <a:gd name="connsiteY25" fmla="*/ 45720 h 1120140"/>
                          <a:gd name="connsiteX26" fmla="*/ 589248 w 1145677"/>
                          <a:gd name="connsiteY26" fmla="*/ 91440 h 1120140"/>
                          <a:gd name="connsiteX27" fmla="*/ 574008 w 1145677"/>
                          <a:gd name="connsiteY27" fmla="*/ 129540 h 1120140"/>
                          <a:gd name="connsiteX28" fmla="*/ 566388 w 1145677"/>
                          <a:gd name="connsiteY28" fmla="*/ 160020 h 1120140"/>
                          <a:gd name="connsiteX29" fmla="*/ 551148 w 1145677"/>
                          <a:gd name="connsiteY29" fmla="*/ 190500 h 1120140"/>
                          <a:gd name="connsiteX30" fmla="*/ 543528 w 1145677"/>
                          <a:gd name="connsiteY30" fmla="*/ 213360 h 1120140"/>
                          <a:gd name="connsiteX31" fmla="*/ 497808 w 1145677"/>
                          <a:gd name="connsiteY31" fmla="*/ 198120 h 1120140"/>
                          <a:gd name="connsiteX32" fmla="*/ 444468 w 1145677"/>
                          <a:gd name="connsiteY32" fmla="*/ 182880 h 1120140"/>
                          <a:gd name="connsiteX33" fmla="*/ 421608 w 1145677"/>
                          <a:gd name="connsiteY33" fmla="*/ 198120 h 1120140"/>
                          <a:gd name="connsiteX34" fmla="*/ 406368 w 1145677"/>
                          <a:gd name="connsiteY34" fmla="*/ 228600 h 1120140"/>
                          <a:gd name="connsiteX35" fmla="*/ 391128 w 1145677"/>
                          <a:gd name="connsiteY35" fmla="*/ 251460 h 1120140"/>
                          <a:gd name="connsiteX36" fmla="*/ 368268 w 1145677"/>
                          <a:gd name="connsiteY36" fmla="*/ 327660 h 1120140"/>
                          <a:gd name="connsiteX37" fmla="*/ 345408 w 1145677"/>
                          <a:gd name="connsiteY37" fmla="*/ 320040 h 1120140"/>
                          <a:gd name="connsiteX38" fmla="*/ 322548 w 1145677"/>
                          <a:gd name="connsiteY38" fmla="*/ 304800 h 1120140"/>
                          <a:gd name="connsiteX39" fmla="*/ 292068 w 1145677"/>
                          <a:gd name="connsiteY39" fmla="*/ 297180 h 1120140"/>
                          <a:gd name="connsiteX40" fmla="*/ 238728 w 1145677"/>
                          <a:gd name="connsiteY40" fmla="*/ 274320 h 1120140"/>
                          <a:gd name="connsiteX41" fmla="*/ 200628 w 1145677"/>
                          <a:gd name="connsiteY41" fmla="*/ 281940 h 1120140"/>
                          <a:gd name="connsiteX42" fmla="*/ 208248 w 1145677"/>
                          <a:gd name="connsiteY42" fmla="*/ 365760 h 1120140"/>
                          <a:gd name="connsiteX43" fmla="*/ 238728 w 1145677"/>
                          <a:gd name="connsiteY43" fmla="*/ 441960 h 1120140"/>
                          <a:gd name="connsiteX44" fmla="*/ 246348 w 1145677"/>
                          <a:gd name="connsiteY44" fmla="*/ 464820 h 1120140"/>
                          <a:gd name="connsiteX45" fmla="*/ 193008 w 1145677"/>
                          <a:gd name="connsiteY45" fmla="*/ 480060 h 1120140"/>
                          <a:gd name="connsiteX46" fmla="*/ 170148 w 1145677"/>
                          <a:gd name="connsiteY46" fmla="*/ 495300 h 1120140"/>
                          <a:gd name="connsiteX47" fmla="*/ 187293 w 1145677"/>
                          <a:gd name="connsiteY47" fmla="*/ 630555 h 1120140"/>
                          <a:gd name="connsiteX48" fmla="*/ 116808 w 1145677"/>
                          <a:gd name="connsiteY48" fmla="*/ 685800 h 1120140"/>
                          <a:gd name="connsiteX49" fmla="*/ 93948 w 1145677"/>
                          <a:gd name="connsiteY49" fmla="*/ 693420 h 1120140"/>
                          <a:gd name="connsiteX50" fmla="*/ 48228 w 1145677"/>
                          <a:gd name="connsiteY50" fmla="*/ 739140 h 1120140"/>
                          <a:gd name="connsiteX51" fmla="*/ 25368 w 1145677"/>
                          <a:gd name="connsiteY51" fmla="*/ 762000 h 1120140"/>
                          <a:gd name="connsiteX52" fmla="*/ 10128 w 1145677"/>
                          <a:gd name="connsiteY52" fmla="*/ 822960 h 1120140"/>
                          <a:gd name="connsiteX53" fmla="*/ 2508 w 1145677"/>
                          <a:gd name="connsiteY53" fmla="*/ 845820 h 1120140"/>
                          <a:gd name="connsiteX54" fmla="*/ 48228 w 1145677"/>
                          <a:gd name="connsiteY54" fmla="*/ 830580 h 1120140"/>
                          <a:gd name="connsiteX55" fmla="*/ 71088 w 1145677"/>
                          <a:gd name="connsiteY55" fmla="*/ 822960 h 1120140"/>
                          <a:gd name="connsiteX56" fmla="*/ 162528 w 1145677"/>
                          <a:gd name="connsiteY56" fmla="*/ 822960 h 1120140"/>
                          <a:gd name="connsiteX57" fmla="*/ 231108 w 1145677"/>
                          <a:gd name="connsiteY57" fmla="*/ 838200 h 1120140"/>
                          <a:gd name="connsiteX58" fmla="*/ 316833 w 1145677"/>
                          <a:gd name="connsiteY58" fmla="*/ 887730 h 1120140"/>
                          <a:gd name="connsiteX59" fmla="*/ 385413 w 1145677"/>
                          <a:gd name="connsiteY59" fmla="*/ 948690 h 1120140"/>
                          <a:gd name="connsiteX60" fmla="*/ 421608 w 1145677"/>
                          <a:gd name="connsiteY60" fmla="*/ 975360 h 1120140"/>
                          <a:gd name="connsiteX61" fmla="*/ 473043 w 1145677"/>
                          <a:gd name="connsiteY61" fmla="*/ 1007745 h 1120140"/>
                          <a:gd name="connsiteX62" fmla="*/ 518763 w 1145677"/>
                          <a:gd name="connsiteY62" fmla="*/ 1028700 h 1120140"/>
                          <a:gd name="connsiteX63" fmla="*/ 556863 w 1145677"/>
                          <a:gd name="connsiteY63" fmla="*/ 1042035 h 1120140"/>
                          <a:gd name="connsiteX64" fmla="*/ 604488 w 1145677"/>
                          <a:gd name="connsiteY64" fmla="*/ 1059180 h 1120140"/>
                          <a:gd name="connsiteX65" fmla="*/ 627348 w 1145677"/>
                          <a:gd name="connsiteY65" fmla="*/ 1066800 h 1120140"/>
                          <a:gd name="connsiteX66" fmla="*/ 665448 w 1145677"/>
                          <a:gd name="connsiteY66" fmla="*/ 1082040 h 1120140"/>
                          <a:gd name="connsiteX67" fmla="*/ 718788 w 1145677"/>
                          <a:gd name="connsiteY67" fmla="*/ 1097280 h 1120140"/>
                          <a:gd name="connsiteX68" fmla="*/ 749268 w 1145677"/>
                          <a:gd name="connsiteY68" fmla="*/ 1112520 h 1120140"/>
                          <a:gd name="connsiteX69" fmla="*/ 810228 w 1145677"/>
                          <a:gd name="connsiteY69" fmla="*/ 1120140 h 1120140"/>
                          <a:gd name="connsiteX70" fmla="*/ 878808 w 1145677"/>
                          <a:gd name="connsiteY70" fmla="*/ 1112520 h 1120140"/>
                          <a:gd name="connsiteX71" fmla="*/ 947388 w 1145677"/>
                          <a:gd name="connsiteY71" fmla="*/ 1097280 h 1120140"/>
                          <a:gd name="connsiteX72" fmla="*/ 993108 w 1145677"/>
                          <a:gd name="connsiteY72" fmla="*/ 1066800 h 1120140"/>
                          <a:gd name="connsiteX73" fmla="*/ 1015968 w 1145677"/>
                          <a:gd name="connsiteY73" fmla="*/ 1051560 h 1120140"/>
                          <a:gd name="connsiteX74" fmla="*/ 1069308 w 1145677"/>
                          <a:gd name="connsiteY74" fmla="*/ 1013460 h 1120140"/>
                          <a:gd name="connsiteX75" fmla="*/ 1099788 w 1145677"/>
                          <a:gd name="connsiteY75" fmla="*/ 967740 h 1120140"/>
                          <a:gd name="connsiteX76" fmla="*/ 1107408 w 1145677"/>
                          <a:gd name="connsiteY76" fmla="*/ 937260 h 1120140"/>
                          <a:gd name="connsiteX77" fmla="*/ 1122648 w 1145677"/>
                          <a:gd name="connsiteY77" fmla="*/ 891540 h 1120140"/>
                          <a:gd name="connsiteX78" fmla="*/ 1134078 w 1145677"/>
                          <a:gd name="connsiteY78" fmla="*/ 843915 h 1120140"/>
                          <a:gd name="connsiteX0" fmla="*/ 1134078 w 1145677"/>
                          <a:gd name="connsiteY0" fmla="*/ 843915 h 1120140"/>
                          <a:gd name="connsiteX1" fmla="*/ 1139793 w 1145677"/>
                          <a:gd name="connsiteY1" fmla="*/ 769620 h 1120140"/>
                          <a:gd name="connsiteX2" fmla="*/ 1145508 w 1145677"/>
                          <a:gd name="connsiteY2" fmla="*/ 746760 h 1120140"/>
                          <a:gd name="connsiteX3" fmla="*/ 1145508 w 1145677"/>
                          <a:gd name="connsiteY3" fmla="*/ 702945 h 1120140"/>
                          <a:gd name="connsiteX4" fmla="*/ 1130268 w 1145677"/>
                          <a:gd name="connsiteY4" fmla="*/ 640080 h 1120140"/>
                          <a:gd name="connsiteX5" fmla="*/ 1115028 w 1145677"/>
                          <a:gd name="connsiteY5" fmla="*/ 609600 h 1120140"/>
                          <a:gd name="connsiteX6" fmla="*/ 1084548 w 1145677"/>
                          <a:gd name="connsiteY6" fmla="*/ 541020 h 1120140"/>
                          <a:gd name="connsiteX7" fmla="*/ 1061688 w 1145677"/>
                          <a:gd name="connsiteY7" fmla="*/ 518160 h 1120140"/>
                          <a:gd name="connsiteX8" fmla="*/ 1046448 w 1145677"/>
                          <a:gd name="connsiteY8" fmla="*/ 487680 h 1120140"/>
                          <a:gd name="connsiteX9" fmla="*/ 1017873 w 1145677"/>
                          <a:gd name="connsiteY9" fmla="*/ 445770 h 1120140"/>
                          <a:gd name="connsiteX10" fmla="*/ 989298 w 1145677"/>
                          <a:gd name="connsiteY10" fmla="*/ 426720 h 1120140"/>
                          <a:gd name="connsiteX11" fmla="*/ 945483 w 1145677"/>
                          <a:gd name="connsiteY11" fmla="*/ 386715 h 1120140"/>
                          <a:gd name="connsiteX12" fmla="*/ 901668 w 1145677"/>
                          <a:gd name="connsiteY12" fmla="*/ 358140 h 1120140"/>
                          <a:gd name="connsiteX13" fmla="*/ 863568 w 1145677"/>
                          <a:gd name="connsiteY13" fmla="*/ 335280 h 1120140"/>
                          <a:gd name="connsiteX14" fmla="*/ 810228 w 1145677"/>
                          <a:gd name="connsiteY14" fmla="*/ 312420 h 1120140"/>
                          <a:gd name="connsiteX15" fmla="*/ 787368 w 1145677"/>
                          <a:gd name="connsiteY15" fmla="*/ 304800 h 1120140"/>
                          <a:gd name="connsiteX16" fmla="*/ 764508 w 1145677"/>
                          <a:gd name="connsiteY16" fmla="*/ 281940 h 1120140"/>
                          <a:gd name="connsiteX17" fmla="*/ 734028 w 1145677"/>
                          <a:gd name="connsiteY17" fmla="*/ 259080 h 1120140"/>
                          <a:gd name="connsiteX18" fmla="*/ 718788 w 1145677"/>
                          <a:gd name="connsiteY18" fmla="*/ 236220 h 1120140"/>
                          <a:gd name="connsiteX19" fmla="*/ 711168 w 1145677"/>
                          <a:gd name="connsiteY19" fmla="*/ 198120 h 1120140"/>
                          <a:gd name="connsiteX20" fmla="*/ 703548 w 1145677"/>
                          <a:gd name="connsiteY20" fmla="*/ 175260 h 1120140"/>
                          <a:gd name="connsiteX21" fmla="*/ 695928 w 1145677"/>
                          <a:gd name="connsiteY21" fmla="*/ 91440 h 1120140"/>
                          <a:gd name="connsiteX22" fmla="*/ 688308 w 1145677"/>
                          <a:gd name="connsiteY22" fmla="*/ 38100 h 1120140"/>
                          <a:gd name="connsiteX23" fmla="*/ 680688 w 1145677"/>
                          <a:gd name="connsiteY23" fmla="*/ 7620 h 1120140"/>
                          <a:gd name="connsiteX24" fmla="*/ 650208 w 1145677"/>
                          <a:gd name="connsiteY24" fmla="*/ 0 h 1120140"/>
                          <a:gd name="connsiteX25" fmla="*/ 619728 w 1145677"/>
                          <a:gd name="connsiteY25" fmla="*/ 45720 h 1120140"/>
                          <a:gd name="connsiteX26" fmla="*/ 589248 w 1145677"/>
                          <a:gd name="connsiteY26" fmla="*/ 91440 h 1120140"/>
                          <a:gd name="connsiteX27" fmla="*/ 574008 w 1145677"/>
                          <a:gd name="connsiteY27" fmla="*/ 129540 h 1120140"/>
                          <a:gd name="connsiteX28" fmla="*/ 566388 w 1145677"/>
                          <a:gd name="connsiteY28" fmla="*/ 160020 h 1120140"/>
                          <a:gd name="connsiteX29" fmla="*/ 551148 w 1145677"/>
                          <a:gd name="connsiteY29" fmla="*/ 190500 h 1120140"/>
                          <a:gd name="connsiteX30" fmla="*/ 543528 w 1145677"/>
                          <a:gd name="connsiteY30" fmla="*/ 213360 h 1120140"/>
                          <a:gd name="connsiteX31" fmla="*/ 497808 w 1145677"/>
                          <a:gd name="connsiteY31" fmla="*/ 198120 h 1120140"/>
                          <a:gd name="connsiteX32" fmla="*/ 444468 w 1145677"/>
                          <a:gd name="connsiteY32" fmla="*/ 182880 h 1120140"/>
                          <a:gd name="connsiteX33" fmla="*/ 421608 w 1145677"/>
                          <a:gd name="connsiteY33" fmla="*/ 198120 h 1120140"/>
                          <a:gd name="connsiteX34" fmla="*/ 406368 w 1145677"/>
                          <a:gd name="connsiteY34" fmla="*/ 228600 h 1120140"/>
                          <a:gd name="connsiteX35" fmla="*/ 391128 w 1145677"/>
                          <a:gd name="connsiteY35" fmla="*/ 251460 h 1120140"/>
                          <a:gd name="connsiteX36" fmla="*/ 368268 w 1145677"/>
                          <a:gd name="connsiteY36" fmla="*/ 327660 h 1120140"/>
                          <a:gd name="connsiteX37" fmla="*/ 345408 w 1145677"/>
                          <a:gd name="connsiteY37" fmla="*/ 320040 h 1120140"/>
                          <a:gd name="connsiteX38" fmla="*/ 322548 w 1145677"/>
                          <a:gd name="connsiteY38" fmla="*/ 304800 h 1120140"/>
                          <a:gd name="connsiteX39" fmla="*/ 292068 w 1145677"/>
                          <a:gd name="connsiteY39" fmla="*/ 297180 h 1120140"/>
                          <a:gd name="connsiteX40" fmla="*/ 238728 w 1145677"/>
                          <a:gd name="connsiteY40" fmla="*/ 274320 h 1120140"/>
                          <a:gd name="connsiteX41" fmla="*/ 200628 w 1145677"/>
                          <a:gd name="connsiteY41" fmla="*/ 281940 h 1120140"/>
                          <a:gd name="connsiteX42" fmla="*/ 208248 w 1145677"/>
                          <a:gd name="connsiteY42" fmla="*/ 365760 h 1120140"/>
                          <a:gd name="connsiteX43" fmla="*/ 238728 w 1145677"/>
                          <a:gd name="connsiteY43" fmla="*/ 441960 h 1120140"/>
                          <a:gd name="connsiteX44" fmla="*/ 246348 w 1145677"/>
                          <a:gd name="connsiteY44" fmla="*/ 464820 h 1120140"/>
                          <a:gd name="connsiteX45" fmla="*/ 193008 w 1145677"/>
                          <a:gd name="connsiteY45" fmla="*/ 480060 h 1120140"/>
                          <a:gd name="connsiteX46" fmla="*/ 170148 w 1145677"/>
                          <a:gd name="connsiteY46" fmla="*/ 495300 h 1120140"/>
                          <a:gd name="connsiteX47" fmla="*/ 187293 w 1145677"/>
                          <a:gd name="connsiteY47" fmla="*/ 630555 h 1120140"/>
                          <a:gd name="connsiteX48" fmla="*/ 116808 w 1145677"/>
                          <a:gd name="connsiteY48" fmla="*/ 685800 h 1120140"/>
                          <a:gd name="connsiteX49" fmla="*/ 93948 w 1145677"/>
                          <a:gd name="connsiteY49" fmla="*/ 693420 h 1120140"/>
                          <a:gd name="connsiteX50" fmla="*/ 48228 w 1145677"/>
                          <a:gd name="connsiteY50" fmla="*/ 739140 h 1120140"/>
                          <a:gd name="connsiteX51" fmla="*/ 25368 w 1145677"/>
                          <a:gd name="connsiteY51" fmla="*/ 762000 h 1120140"/>
                          <a:gd name="connsiteX52" fmla="*/ 10128 w 1145677"/>
                          <a:gd name="connsiteY52" fmla="*/ 822960 h 1120140"/>
                          <a:gd name="connsiteX53" fmla="*/ 2508 w 1145677"/>
                          <a:gd name="connsiteY53" fmla="*/ 845820 h 1120140"/>
                          <a:gd name="connsiteX54" fmla="*/ 48228 w 1145677"/>
                          <a:gd name="connsiteY54" fmla="*/ 830580 h 1120140"/>
                          <a:gd name="connsiteX55" fmla="*/ 71088 w 1145677"/>
                          <a:gd name="connsiteY55" fmla="*/ 822960 h 1120140"/>
                          <a:gd name="connsiteX56" fmla="*/ 162528 w 1145677"/>
                          <a:gd name="connsiteY56" fmla="*/ 822960 h 1120140"/>
                          <a:gd name="connsiteX57" fmla="*/ 231108 w 1145677"/>
                          <a:gd name="connsiteY57" fmla="*/ 838200 h 1120140"/>
                          <a:gd name="connsiteX58" fmla="*/ 316833 w 1145677"/>
                          <a:gd name="connsiteY58" fmla="*/ 887730 h 1120140"/>
                          <a:gd name="connsiteX59" fmla="*/ 385413 w 1145677"/>
                          <a:gd name="connsiteY59" fmla="*/ 948690 h 1120140"/>
                          <a:gd name="connsiteX60" fmla="*/ 421608 w 1145677"/>
                          <a:gd name="connsiteY60" fmla="*/ 975360 h 1120140"/>
                          <a:gd name="connsiteX61" fmla="*/ 473043 w 1145677"/>
                          <a:gd name="connsiteY61" fmla="*/ 1007745 h 1120140"/>
                          <a:gd name="connsiteX62" fmla="*/ 518763 w 1145677"/>
                          <a:gd name="connsiteY62" fmla="*/ 1028700 h 1120140"/>
                          <a:gd name="connsiteX63" fmla="*/ 556863 w 1145677"/>
                          <a:gd name="connsiteY63" fmla="*/ 1042035 h 1120140"/>
                          <a:gd name="connsiteX64" fmla="*/ 604488 w 1145677"/>
                          <a:gd name="connsiteY64" fmla="*/ 1059180 h 1120140"/>
                          <a:gd name="connsiteX65" fmla="*/ 627348 w 1145677"/>
                          <a:gd name="connsiteY65" fmla="*/ 1066800 h 1120140"/>
                          <a:gd name="connsiteX66" fmla="*/ 665448 w 1145677"/>
                          <a:gd name="connsiteY66" fmla="*/ 1082040 h 1120140"/>
                          <a:gd name="connsiteX67" fmla="*/ 718788 w 1145677"/>
                          <a:gd name="connsiteY67" fmla="*/ 1097280 h 1120140"/>
                          <a:gd name="connsiteX68" fmla="*/ 749268 w 1145677"/>
                          <a:gd name="connsiteY68" fmla="*/ 1112520 h 1120140"/>
                          <a:gd name="connsiteX69" fmla="*/ 810228 w 1145677"/>
                          <a:gd name="connsiteY69" fmla="*/ 1120140 h 1120140"/>
                          <a:gd name="connsiteX70" fmla="*/ 878808 w 1145677"/>
                          <a:gd name="connsiteY70" fmla="*/ 1112520 h 1120140"/>
                          <a:gd name="connsiteX71" fmla="*/ 947388 w 1145677"/>
                          <a:gd name="connsiteY71" fmla="*/ 1097280 h 1120140"/>
                          <a:gd name="connsiteX72" fmla="*/ 993108 w 1145677"/>
                          <a:gd name="connsiteY72" fmla="*/ 1066800 h 1120140"/>
                          <a:gd name="connsiteX73" fmla="*/ 1015968 w 1145677"/>
                          <a:gd name="connsiteY73" fmla="*/ 1051560 h 1120140"/>
                          <a:gd name="connsiteX74" fmla="*/ 1069308 w 1145677"/>
                          <a:gd name="connsiteY74" fmla="*/ 1013460 h 1120140"/>
                          <a:gd name="connsiteX75" fmla="*/ 1099788 w 1145677"/>
                          <a:gd name="connsiteY75" fmla="*/ 967740 h 1120140"/>
                          <a:gd name="connsiteX76" fmla="*/ 1107408 w 1145677"/>
                          <a:gd name="connsiteY76" fmla="*/ 937260 h 1120140"/>
                          <a:gd name="connsiteX77" fmla="*/ 1122648 w 1145677"/>
                          <a:gd name="connsiteY77" fmla="*/ 891540 h 1120140"/>
                          <a:gd name="connsiteX78" fmla="*/ 1134078 w 1145677"/>
                          <a:gd name="connsiteY78" fmla="*/ 843915 h 1120140"/>
                          <a:gd name="connsiteX0" fmla="*/ 1134078 w 1145677"/>
                          <a:gd name="connsiteY0" fmla="*/ 843915 h 1120140"/>
                          <a:gd name="connsiteX1" fmla="*/ 1139793 w 1145677"/>
                          <a:gd name="connsiteY1" fmla="*/ 769620 h 1120140"/>
                          <a:gd name="connsiteX2" fmla="*/ 1145508 w 1145677"/>
                          <a:gd name="connsiteY2" fmla="*/ 746760 h 1120140"/>
                          <a:gd name="connsiteX3" fmla="*/ 1145508 w 1145677"/>
                          <a:gd name="connsiteY3" fmla="*/ 702945 h 1120140"/>
                          <a:gd name="connsiteX4" fmla="*/ 1130268 w 1145677"/>
                          <a:gd name="connsiteY4" fmla="*/ 640080 h 1120140"/>
                          <a:gd name="connsiteX5" fmla="*/ 1115028 w 1145677"/>
                          <a:gd name="connsiteY5" fmla="*/ 609600 h 1120140"/>
                          <a:gd name="connsiteX6" fmla="*/ 1084548 w 1145677"/>
                          <a:gd name="connsiteY6" fmla="*/ 541020 h 1120140"/>
                          <a:gd name="connsiteX7" fmla="*/ 1061688 w 1145677"/>
                          <a:gd name="connsiteY7" fmla="*/ 518160 h 1120140"/>
                          <a:gd name="connsiteX8" fmla="*/ 1046448 w 1145677"/>
                          <a:gd name="connsiteY8" fmla="*/ 487680 h 1120140"/>
                          <a:gd name="connsiteX9" fmla="*/ 1017873 w 1145677"/>
                          <a:gd name="connsiteY9" fmla="*/ 445770 h 1120140"/>
                          <a:gd name="connsiteX10" fmla="*/ 989298 w 1145677"/>
                          <a:gd name="connsiteY10" fmla="*/ 426720 h 1120140"/>
                          <a:gd name="connsiteX11" fmla="*/ 945483 w 1145677"/>
                          <a:gd name="connsiteY11" fmla="*/ 386715 h 1120140"/>
                          <a:gd name="connsiteX12" fmla="*/ 901668 w 1145677"/>
                          <a:gd name="connsiteY12" fmla="*/ 358140 h 1120140"/>
                          <a:gd name="connsiteX13" fmla="*/ 863568 w 1145677"/>
                          <a:gd name="connsiteY13" fmla="*/ 335280 h 1120140"/>
                          <a:gd name="connsiteX14" fmla="*/ 810228 w 1145677"/>
                          <a:gd name="connsiteY14" fmla="*/ 312420 h 1120140"/>
                          <a:gd name="connsiteX15" fmla="*/ 787368 w 1145677"/>
                          <a:gd name="connsiteY15" fmla="*/ 304800 h 1120140"/>
                          <a:gd name="connsiteX16" fmla="*/ 764508 w 1145677"/>
                          <a:gd name="connsiteY16" fmla="*/ 281940 h 1120140"/>
                          <a:gd name="connsiteX17" fmla="*/ 734028 w 1145677"/>
                          <a:gd name="connsiteY17" fmla="*/ 259080 h 1120140"/>
                          <a:gd name="connsiteX18" fmla="*/ 718788 w 1145677"/>
                          <a:gd name="connsiteY18" fmla="*/ 236220 h 1120140"/>
                          <a:gd name="connsiteX19" fmla="*/ 711168 w 1145677"/>
                          <a:gd name="connsiteY19" fmla="*/ 198120 h 1120140"/>
                          <a:gd name="connsiteX20" fmla="*/ 703548 w 1145677"/>
                          <a:gd name="connsiteY20" fmla="*/ 175260 h 1120140"/>
                          <a:gd name="connsiteX21" fmla="*/ 695928 w 1145677"/>
                          <a:gd name="connsiteY21" fmla="*/ 91440 h 1120140"/>
                          <a:gd name="connsiteX22" fmla="*/ 688308 w 1145677"/>
                          <a:gd name="connsiteY22" fmla="*/ 38100 h 1120140"/>
                          <a:gd name="connsiteX23" fmla="*/ 680688 w 1145677"/>
                          <a:gd name="connsiteY23" fmla="*/ 7620 h 1120140"/>
                          <a:gd name="connsiteX24" fmla="*/ 650208 w 1145677"/>
                          <a:gd name="connsiteY24" fmla="*/ 0 h 1120140"/>
                          <a:gd name="connsiteX25" fmla="*/ 619728 w 1145677"/>
                          <a:gd name="connsiteY25" fmla="*/ 45720 h 1120140"/>
                          <a:gd name="connsiteX26" fmla="*/ 589248 w 1145677"/>
                          <a:gd name="connsiteY26" fmla="*/ 91440 h 1120140"/>
                          <a:gd name="connsiteX27" fmla="*/ 574008 w 1145677"/>
                          <a:gd name="connsiteY27" fmla="*/ 129540 h 1120140"/>
                          <a:gd name="connsiteX28" fmla="*/ 566388 w 1145677"/>
                          <a:gd name="connsiteY28" fmla="*/ 160020 h 1120140"/>
                          <a:gd name="connsiteX29" fmla="*/ 551148 w 1145677"/>
                          <a:gd name="connsiteY29" fmla="*/ 190500 h 1120140"/>
                          <a:gd name="connsiteX30" fmla="*/ 543528 w 1145677"/>
                          <a:gd name="connsiteY30" fmla="*/ 213360 h 1120140"/>
                          <a:gd name="connsiteX31" fmla="*/ 497808 w 1145677"/>
                          <a:gd name="connsiteY31" fmla="*/ 198120 h 1120140"/>
                          <a:gd name="connsiteX32" fmla="*/ 444468 w 1145677"/>
                          <a:gd name="connsiteY32" fmla="*/ 182880 h 1120140"/>
                          <a:gd name="connsiteX33" fmla="*/ 421608 w 1145677"/>
                          <a:gd name="connsiteY33" fmla="*/ 198120 h 1120140"/>
                          <a:gd name="connsiteX34" fmla="*/ 406368 w 1145677"/>
                          <a:gd name="connsiteY34" fmla="*/ 228600 h 1120140"/>
                          <a:gd name="connsiteX35" fmla="*/ 391128 w 1145677"/>
                          <a:gd name="connsiteY35" fmla="*/ 251460 h 1120140"/>
                          <a:gd name="connsiteX36" fmla="*/ 368268 w 1145677"/>
                          <a:gd name="connsiteY36" fmla="*/ 327660 h 1120140"/>
                          <a:gd name="connsiteX37" fmla="*/ 345408 w 1145677"/>
                          <a:gd name="connsiteY37" fmla="*/ 320040 h 1120140"/>
                          <a:gd name="connsiteX38" fmla="*/ 322548 w 1145677"/>
                          <a:gd name="connsiteY38" fmla="*/ 304800 h 1120140"/>
                          <a:gd name="connsiteX39" fmla="*/ 292068 w 1145677"/>
                          <a:gd name="connsiteY39" fmla="*/ 297180 h 1120140"/>
                          <a:gd name="connsiteX40" fmla="*/ 238728 w 1145677"/>
                          <a:gd name="connsiteY40" fmla="*/ 274320 h 1120140"/>
                          <a:gd name="connsiteX41" fmla="*/ 200628 w 1145677"/>
                          <a:gd name="connsiteY41" fmla="*/ 281940 h 1120140"/>
                          <a:gd name="connsiteX42" fmla="*/ 208248 w 1145677"/>
                          <a:gd name="connsiteY42" fmla="*/ 365760 h 1120140"/>
                          <a:gd name="connsiteX43" fmla="*/ 238728 w 1145677"/>
                          <a:gd name="connsiteY43" fmla="*/ 441960 h 1120140"/>
                          <a:gd name="connsiteX44" fmla="*/ 246348 w 1145677"/>
                          <a:gd name="connsiteY44" fmla="*/ 464820 h 1120140"/>
                          <a:gd name="connsiteX45" fmla="*/ 193008 w 1145677"/>
                          <a:gd name="connsiteY45" fmla="*/ 480060 h 1120140"/>
                          <a:gd name="connsiteX46" fmla="*/ 170148 w 1145677"/>
                          <a:gd name="connsiteY46" fmla="*/ 495300 h 1120140"/>
                          <a:gd name="connsiteX47" fmla="*/ 187293 w 1145677"/>
                          <a:gd name="connsiteY47" fmla="*/ 630555 h 1120140"/>
                          <a:gd name="connsiteX48" fmla="*/ 116808 w 1145677"/>
                          <a:gd name="connsiteY48" fmla="*/ 685800 h 1120140"/>
                          <a:gd name="connsiteX49" fmla="*/ 93948 w 1145677"/>
                          <a:gd name="connsiteY49" fmla="*/ 693420 h 1120140"/>
                          <a:gd name="connsiteX50" fmla="*/ 48228 w 1145677"/>
                          <a:gd name="connsiteY50" fmla="*/ 739140 h 1120140"/>
                          <a:gd name="connsiteX51" fmla="*/ 25368 w 1145677"/>
                          <a:gd name="connsiteY51" fmla="*/ 762000 h 1120140"/>
                          <a:gd name="connsiteX52" fmla="*/ 10128 w 1145677"/>
                          <a:gd name="connsiteY52" fmla="*/ 822960 h 1120140"/>
                          <a:gd name="connsiteX53" fmla="*/ 2508 w 1145677"/>
                          <a:gd name="connsiteY53" fmla="*/ 845820 h 1120140"/>
                          <a:gd name="connsiteX54" fmla="*/ 48228 w 1145677"/>
                          <a:gd name="connsiteY54" fmla="*/ 830580 h 1120140"/>
                          <a:gd name="connsiteX55" fmla="*/ 71088 w 1145677"/>
                          <a:gd name="connsiteY55" fmla="*/ 822960 h 1120140"/>
                          <a:gd name="connsiteX56" fmla="*/ 162528 w 1145677"/>
                          <a:gd name="connsiteY56" fmla="*/ 822960 h 1120140"/>
                          <a:gd name="connsiteX57" fmla="*/ 231108 w 1145677"/>
                          <a:gd name="connsiteY57" fmla="*/ 838200 h 1120140"/>
                          <a:gd name="connsiteX58" fmla="*/ 316833 w 1145677"/>
                          <a:gd name="connsiteY58" fmla="*/ 887730 h 1120140"/>
                          <a:gd name="connsiteX59" fmla="*/ 385413 w 1145677"/>
                          <a:gd name="connsiteY59" fmla="*/ 948690 h 1120140"/>
                          <a:gd name="connsiteX60" fmla="*/ 421608 w 1145677"/>
                          <a:gd name="connsiteY60" fmla="*/ 975360 h 1120140"/>
                          <a:gd name="connsiteX61" fmla="*/ 473043 w 1145677"/>
                          <a:gd name="connsiteY61" fmla="*/ 1007745 h 1120140"/>
                          <a:gd name="connsiteX62" fmla="*/ 518763 w 1145677"/>
                          <a:gd name="connsiteY62" fmla="*/ 1028700 h 1120140"/>
                          <a:gd name="connsiteX63" fmla="*/ 556863 w 1145677"/>
                          <a:gd name="connsiteY63" fmla="*/ 1042035 h 1120140"/>
                          <a:gd name="connsiteX64" fmla="*/ 604488 w 1145677"/>
                          <a:gd name="connsiteY64" fmla="*/ 1059180 h 1120140"/>
                          <a:gd name="connsiteX65" fmla="*/ 627348 w 1145677"/>
                          <a:gd name="connsiteY65" fmla="*/ 1066800 h 1120140"/>
                          <a:gd name="connsiteX66" fmla="*/ 663543 w 1145677"/>
                          <a:gd name="connsiteY66" fmla="*/ 1087755 h 1120140"/>
                          <a:gd name="connsiteX67" fmla="*/ 718788 w 1145677"/>
                          <a:gd name="connsiteY67" fmla="*/ 1097280 h 1120140"/>
                          <a:gd name="connsiteX68" fmla="*/ 749268 w 1145677"/>
                          <a:gd name="connsiteY68" fmla="*/ 1112520 h 1120140"/>
                          <a:gd name="connsiteX69" fmla="*/ 810228 w 1145677"/>
                          <a:gd name="connsiteY69" fmla="*/ 1120140 h 1120140"/>
                          <a:gd name="connsiteX70" fmla="*/ 878808 w 1145677"/>
                          <a:gd name="connsiteY70" fmla="*/ 1112520 h 1120140"/>
                          <a:gd name="connsiteX71" fmla="*/ 947388 w 1145677"/>
                          <a:gd name="connsiteY71" fmla="*/ 1097280 h 1120140"/>
                          <a:gd name="connsiteX72" fmla="*/ 993108 w 1145677"/>
                          <a:gd name="connsiteY72" fmla="*/ 1066800 h 1120140"/>
                          <a:gd name="connsiteX73" fmla="*/ 1015968 w 1145677"/>
                          <a:gd name="connsiteY73" fmla="*/ 1051560 h 1120140"/>
                          <a:gd name="connsiteX74" fmla="*/ 1069308 w 1145677"/>
                          <a:gd name="connsiteY74" fmla="*/ 1013460 h 1120140"/>
                          <a:gd name="connsiteX75" fmla="*/ 1099788 w 1145677"/>
                          <a:gd name="connsiteY75" fmla="*/ 967740 h 1120140"/>
                          <a:gd name="connsiteX76" fmla="*/ 1107408 w 1145677"/>
                          <a:gd name="connsiteY76" fmla="*/ 937260 h 1120140"/>
                          <a:gd name="connsiteX77" fmla="*/ 1122648 w 1145677"/>
                          <a:gd name="connsiteY77" fmla="*/ 891540 h 1120140"/>
                          <a:gd name="connsiteX78" fmla="*/ 1134078 w 1145677"/>
                          <a:gd name="connsiteY78" fmla="*/ 843915 h 1120140"/>
                          <a:gd name="connsiteX0" fmla="*/ 1134078 w 1145677"/>
                          <a:gd name="connsiteY0" fmla="*/ 843915 h 1120140"/>
                          <a:gd name="connsiteX1" fmla="*/ 1139793 w 1145677"/>
                          <a:gd name="connsiteY1" fmla="*/ 769620 h 1120140"/>
                          <a:gd name="connsiteX2" fmla="*/ 1145508 w 1145677"/>
                          <a:gd name="connsiteY2" fmla="*/ 746760 h 1120140"/>
                          <a:gd name="connsiteX3" fmla="*/ 1145508 w 1145677"/>
                          <a:gd name="connsiteY3" fmla="*/ 702945 h 1120140"/>
                          <a:gd name="connsiteX4" fmla="*/ 1130268 w 1145677"/>
                          <a:gd name="connsiteY4" fmla="*/ 640080 h 1120140"/>
                          <a:gd name="connsiteX5" fmla="*/ 1115028 w 1145677"/>
                          <a:gd name="connsiteY5" fmla="*/ 609600 h 1120140"/>
                          <a:gd name="connsiteX6" fmla="*/ 1084548 w 1145677"/>
                          <a:gd name="connsiteY6" fmla="*/ 541020 h 1120140"/>
                          <a:gd name="connsiteX7" fmla="*/ 1061688 w 1145677"/>
                          <a:gd name="connsiteY7" fmla="*/ 518160 h 1120140"/>
                          <a:gd name="connsiteX8" fmla="*/ 1046448 w 1145677"/>
                          <a:gd name="connsiteY8" fmla="*/ 487680 h 1120140"/>
                          <a:gd name="connsiteX9" fmla="*/ 1017873 w 1145677"/>
                          <a:gd name="connsiteY9" fmla="*/ 445770 h 1120140"/>
                          <a:gd name="connsiteX10" fmla="*/ 989298 w 1145677"/>
                          <a:gd name="connsiteY10" fmla="*/ 426720 h 1120140"/>
                          <a:gd name="connsiteX11" fmla="*/ 945483 w 1145677"/>
                          <a:gd name="connsiteY11" fmla="*/ 386715 h 1120140"/>
                          <a:gd name="connsiteX12" fmla="*/ 901668 w 1145677"/>
                          <a:gd name="connsiteY12" fmla="*/ 358140 h 1120140"/>
                          <a:gd name="connsiteX13" fmla="*/ 863568 w 1145677"/>
                          <a:gd name="connsiteY13" fmla="*/ 335280 h 1120140"/>
                          <a:gd name="connsiteX14" fmla="*/ 810228 w 1145677"/>
                          <a:gd name="connsiteY14" fmla="*/ 312420 h 1120140"/>
                          <a:gd name="connsiteX15" fmla="*/ 787368 w 1145677"/>
                          <a:gd name="connsiteY15" fmla="*/ 304800 h 1120140"/>
                          <a:gd name="connsiteX16" fmla="*/ 764508 w 1145677"/>
                          <a:gd name="connsiteY16" fmla="*/ 281940 h 1120140"/>
                          <a:gd name="connsiteX17" fmla="*/ 734028 w 1145677"/>
                          <a:gd name="connsiteY17" fmla="*/ 259080 h 1120140"/>
                          <a:gd name="connsiteX18" fmla="*/ 718788 w 1145677"/>
                          <a:gd name="connsiteY18" fmla="*/ 236220 h 1120140"/>
                          <a:gd name="connsiteX19" fmla="*/ 711168 w 1145677"/>
                          <a:gd name="connsiteY19" fmla="*/ 198120 h 1120140"/>
                          <a:gd name="connsiteX20" fmla="*/ 703548 w 1145677"/>
                          <a:gd name="connsiteY20" fmla="*/ 175260 h 1120140"/>
                          <a:gd name="connsiteX21" fmla="*/ 695928 w 1145677"/>
                          <a:gd name="connsiteY21" fmla="*/ 91440 h 1120140"/>
                          <a:gd name="connsiteX22" fmla="*/ 688308 w 1145677"/>
                          <a:gd name="connsiteY22" fmla="*/ 38100 h 1120140"/>
                          <a:gd name="connsiteX23" fmla="*/ 680688 w 1145677"/>
                          <a:gd name="connsiteY23" fmla="*/ 7620 h 1120140"/>
                          <a:gd name="connsiteX24" fmla="*/ 650208 w 1145677"/>
                          <a:gd name="connsiteY24" fmla="*/ 0 h 1120140"/>
                          <a:gd name="connsiteX25" fmla="*/ 619728 w 1145677"/>
                          <a:gd name="connsiteY25" fmla="*/ 45720 h 1120140"/>
                          <a:gd name="connsiteX26" fmla="*/ 589248 w 1145677"/>
                          <a:gd name="connsiteY26" fmla="*/ 91440 h 1120140"/>
                          <a:gd name="connsiteX27" fmla="*/ 574008 w 1145677"/>
                          <a:gd name="connsiteY27" fmla="*/ 129540 h 1120140"/>
                          <a:gd name="connsiteX28" fmla="*/ 566388 w 1145677"/>
                          <a:gd name="connsiteY28" fmla="*/ 160020 h 1120140"/>
                          <a:gd name="connsiteX29" fmla="*/ 551148 w 1145677"/>
                          <a:gd name="connsiteY29" fmla="*/ 190500 h 1120140"/>
                          <a:gd name="connsiteX30" fmla="*/ 543528 w 1145677"/>
                          <a:gd name="connsiteY30" fmla="*/ 213360 h 1120140"/>
                          <a:gd name="connsiteX31" fmla="*/ 497808 w 1145677"/>
                          <a:gd name="connsiteY31" fmla="*/ 198120 h 1120140"/>
                          <a:gd name="connsiteX32" fmla="*/ 444468 w 1145677"/>
                          <a:gd name="connsiteY32" fmla="*/ 182880 h 1120140"/>
                          <a:gd name="connsiteX33" fmla="*/ 421608 w 1145677"/>
                          <a:gd name="connsiteY33" fmla="*/ 198120 h 1120140"/>
                          <a:gd name="connsiteX34" fmla="*/ 406368 w 1145677"/>
                          <a:gd name="connsiteY34" fmla="*/ 228600 h 1120140"/>
                          <a:gd name="connsiteX35" fmla="*/ 391128 w 1145677"/>
                          <a:gd name="connsiteY35" fmla="*/ 251460 h 1120140"/>
                          <a:gd name="connsiteX36" fmla="*/ 368268 w 1145677"/>
                          <a:gd name="connsiteY36" fmla="*/ 327660 h 1120140"/>
                          <a:gd name="connsiteX37" fmla="*/ 345408 w 1145677"/>
                          <a:gd name="connsiteY37" fmla="*/ 320040 h 1120140"/>
                          <a:gd name="connsiteX38" fmla="*/ 322548 w 1145677"/>
                          <a:gd name="connsiteY38" fmla="*/ 304800 h 1120140"/>
                          <a:gd name="connsiteX39" fmla="*/ 292068 w 1145677"/>
                          <a:gd name="connsiteY39" fmla="*/ 297180 h 1120140"/>
                          <a:gd name="connsiteX40" fmla="*/ 238728 w 1145677"/>
                          <a:gd name="connsiteY40" fmla="*/ 274320 h 1120140"/>
                          <a:gd name="connsiteX41" fmla="*/ 200628 w 1145677"/>
                          <a:gd name="connsiteY41" fmla="*/ 281940 h 1120140"/>
                          <a:gd name="connsiteX42" fmla="*/ 208248 w 1145677"/>
                          <a:gd name="connsiteY42" fmla="*/ 365760 h 1120140"/>
                          <a:gd name="connsiteX43" fmla="*/ 238728 w 1145677"/>
                          <a:gd name="connsiteY43" fmla="*/ 441960 h 1120140"/>
                          <a:gd name="connsiteX44" fmla="*/ 246348 w 1145677"/>
                          <a:gd name="connsiteY44" fmla="*/ 464820 h 1120140"/>
                          <a:gd name="connsiteX45" fmla="*/ 193008 w 1145677"/>
                          <a:gd name="connsiteY45" fmla="*/ 480060 h 1120140"/>
                          <a:gd name="connsiteX46" fmla="*/ 170148 w 1145677"/>
                          <a:gd name="connsiteY46" fmla="*/ 495300 h 1120140"/>
                          <a:gd name="connsiteX47" fmla="*/ 187293 w 1145677"/>
                          <a:gd name="connsiteY47" fmla="*/ 630555 h 1120140"/>
                          <a:gd name="connsiteX48" fmla="*/ 116808 w 1145677"/>
                          <a:gd name="connsiteY48" fmla="*/ 685800 h 1120140"/>
                          <a:gd name="connsiteX49" fmla="*/ 93948 w 1145677"/>
                          <a:gd name="connsiteY49" fmla="*/ 693420 h 1120140"/>
                          <a:gd name="connsiteX50" fmla="*/ 48228 w 1145677"/>
                          <a:gd name="connsiteY50" fmla="*/ 739140 h 1120140"/>
                          <a:gd name="connsiteX51" fmla="*/ 25368 w 1145677"/>
                          <a:gd name="connsiteY51" fmla="*/ 762000 h 1120140"/>
                          <a:gd name="connsiteX52" fmla="*/ 10128 w 1145677"/>
                          <a:gd name="connsiteY52" fmla="*/ 822960 h 1120140"/>
                          <a:gd name="connsiteX53" fmla="*/ 2508 w 1145677"/>
                          <a:gd name="connsiteY53" fmla="*/ 845820 h 1120140"/>
                          <a:gd name="connsiteX54" fmla="*/ 48228 w 1145677"/>
                          <a:gd name="connsiteY54" fmla="*/ 830580 h 1120140"/>
                          <a:gd name="connsiteX55" fmla="*/ 71088 w 1145677"/>
                          <a:gd name="connsiteY55" fmla="*/ 822960 h 1120140"/>
                          <a:gd name="connsiteX56" fmla="*/ 162528 w 1145677"/>
                          <a:gd name="connsiteY56" fmla="*/ 822960 h 1120140"/>
                          <a:gd name="connsiteX57" fmla="*/ 231108 w 1145677"/>
                          <a:gd name="connsiteY57" fmla="*/ 838200 h 1120140"/>
                          <a:gd name="connsiteX58" fmla="*/ 316833 w 1145677"/>
                          <a:gd name="connsiteY58" fmla="*/ 887730 h 1120140"/>
                          <a:gd name="connsiteX59" fmla="*/ 385413 w 1145677"/>
                          <a:gd name="connsiteY59" fmla="*/ 948690 h 1120140"/>
                          <a:gd name="connsiteX60" fmla="*/ 421608 w 1145677"/>
                          <a:gd name="connsiteY60" fmla="*/ 975360 h 1120140"/>
                          <a:gd name="connsiteX61" fmla="*/ 473043 w 1145677"/>
                          <a:gd name="connsiteY61" fmla="*/ 1007745 h 1120140"/>
                          <a:gd name="connsiteX62" fmla="*/ 518763 w 1145677"/>
                          <a:gd name="connsiteY62" fmla="*/ 1028700 h 1120140"/>
                          <a:gd name="connsiteX63" fmla="*/ 556863 w 1145677"/>
                          <a:gd name="connsiteY63" fmla="*/ 1042035 h 1120140"/>
                          <a:gd name="connsiteX64" fmla="*/ 604488 w 1145677"/>
                          <a:gd name="connsiteY64" fmla="*/ 1059180 h 1120140"/>
                          <a:gd name="connsiteX65" fmla="*/ 627348 w 1145677"/>
                          <a:gd name="connsiteY65" fmla="*/ 1066800 h 1120140"/>
                          <a:gd name="connsiteX66" fmla="*/ 663543 w 1145677"/>
                          <a:gd name="connsiteY66" fmla="*/ 1087755 h 1120140"/>
                          <a:gd name="connsiteX67" fmla="*/ 709263 w 1145677"/>
                          <a:gd name="connsiteY67" fmla="*/ 1106805 h 1120140"/>
                          <a:gd name="connsiteX68" fmla="*/ 749268 w 1145677"/>
                          <a:gd name="connsiteY68" fmla="*/ 1112520 h 1120140"/>
                          <a:gd name="connsiteX69" fmla="*/ 810228 w 1145677"/>
                          <a:gd name="connsiteY69" fmla="*/ 1120140 h 1120140"/>
                          <a:gd name="connsiteX70" fmla="*/ 878808 w 1145677"/>
                          <a:gd name="connsiteY70" fmla="*/ 1112520 h 1120140"/>
                          <a:gd name="connsiteX71" fmla="*/ 947388 w 1145677"/>
                          <a:gd name="connsiteY71" fmla="*/ 1097280 h 1120140"/>
                          <a:gd name="connsiteX72" fmla="*/ 993108 w 1145677"/>
                          <a:gd name="connsiteY72" fmla="*/ 1066800 h 1120140"/>
                          <a:gd name="connsiteX73" fmla="*/ 1015968 w 1145677"/>
                          <a:gd name="connsiteY73" fmla="*/ 1051560 h 1120140"/>
                          <a:gd name="connsiteX74" fmla="*/ 1069308 w 1145677"/>
                          <a:gd name="connsiteY74" fmla="*/ 1013460 h 1120140"/>
                          <a:gd name="connsiteX75" fmla="*/ 1099788 w 1145677"/>
                          <a:gd name="connsiteY75" fmla="*/ 967740 h 1120140"/>
                          <a:gd name="connsiteX76" fmla="*/ 1107408 w 1145677"/>
                          <a:gd name="connsiteY76" fmla="*/ 937260 h 1120140"/>
                          <a:gd name="connsiteX77" fmla="*/ 1122648 w 1145677"/>
                          <a:gd name="connsiteY77" fmla="*/ 891540 h 1120140"/>
                          <a:gd name="connsiteX78" fmla="*/ 1134078 w 1145677"/>
                          <a:gd name="connsiteY78" fmla="*/ 843915 h 1120140"/>
                          <a:gd name="connsiteX0" fmla="*/ 1134078 w 1145677"/>
                          <a:gd name="connsiteY0" fmla="*/ 843915 h 1120140"/>
                          <a:gd name="connsiteX1" fmla="*/ 1139793 w 1145677"/>
                          <a:gd name="connsiteY1" fmla="*/ 769620 h 1120140"/>
                          <a:gd name="connsiteX2" fmla="*/ 1145508 w 1145677"/>
                          <a:gd name="connsiteY2" fmla="*/ 746760 h 1120140"/>
                          <a:gd name="connsiteX3" fmla="*/ 1145508 w 1145677"/>
                          <a:gd name="connsiteY3" fmla="*/ 702945 h 1120140"/>
                          <a:gd name="connsiteX4" fmla="*/ 1130268 w 1145677"/>
                          <a:gd name="connsiteY4" fmla="*/ 640080 h 1120140"/>
                          <a:gd name="connsiteX5" fmla="*/ 1115028 w 1145677"/>
                          <a:gd name="connsiteY5" fmla="*/ 609600 h 1120140"/>
                          <a:gd name="connsiteX6" fmla="*/ 1084548 w 1145677"/>
                          <a:gd name="connsiteY6" fmla="*/ 541020 h 1120140"/>
                          <a:gd name="connsiteX7" fmla="*/ 1061688 w 1145677"/>
                          <a:gd name="connsiteY7" fmla="*/ 518160 h 1120140"/>
                          <a:gd name="connsiteX8" fmla="*/ 1046448 w 1145677"/>
                          <a:gd name="connsiteY8" fmla="*/ 487680 h 1120140"/>
                          <a:gd name="connsiteX9" fmla="*/ 1017873 w 1145677"/>
                          <a:gd name="connsiteY9" fmla="*/ 445770 h 1120140"/>
                          <a:gd name="connsiteX10" fmla="*/ 989298 w 1145677"/>
                          <a:gd name="connsiteY10" fmla="*/ 426720 h 1120140"/>
                          <a:gd name="connsiteX11" fmla="*/ 945483 w 1145677"/>
                          <a:gd name="connsiteY11" fmla="*/ 386715 h 1120140"/>
                          <a:gd name="connsiteX12" fmla="*/ 901668 w 1145677"/>
                          <a:gd name="connsiteY12" fmla="*/ 358140 h 1120140"/>
                          <a:gd name="connsiteX13" fmla="*/ 863568 w 1145677"/>
                          <a:gd name="connsiteY13" fmla="*/ 335280 h 1120140"/>
                          <a:gd name="connsiteX14" fmla="*/ 810228 w 1145677"/>
                          <a:gd name="connsiteY14" fmla="*/ 312420 h 1120140"/>
                          <a:gd name="connsiteX15" fmla="*/ 787368 w 1145677"/>
                          <a:gd name="connsiteY15" fmla="*/ 304800 h 1120140"/>
                          <a:gd name="connsiteX16" fmla="*/ 764508 w 1145677"/>
                          <a:gd name="connsiteY16" fmla="*/ 281940 h 1120140"/>
                          <a:gd name="connsiteX17" fmla="*/ 734028 w 1145677"/>
                          <a:gd name="connsiteY17" fmla="*/ 259080 h 1120140"/>
                          <a:gd name="connsiteX18" fmla="*/ 718788 w 1145677"/>
                          <a:gd name="connsiteY18" fmla="*/ 236220 h 1120140"/>
                          <a:gd name="connsiteX19" fmla="*/ 711168 w 1145677"/>
                          <a:gd name="connsiteY19" fmla="*/ 198120 h 1120140"/>
                          <a:gd name="connsiteX20" fmla="*/ 703548 w 1145677"/>
                          <a:gd name="connsiteY20" fmla="*/ 175260 h 1120140"/>
                          <a:gd name="connsiteX21" fmla="*/ 695928 w 1145677"/>
                          <a:gd name="connsiteY21" fmla="*/ 91440 h 1120140"/>
                          <a:gd name="connsiteX22" fmla="*/ 688308 w 1145677"/>
                          <a:gd name="connsiteY22" fmla="*/ 38100 h 1120140"/>
                          <a:gd name="connsiteX23" fmla="*/ 680688 w 1145677"/>
                          <a:gd name="connsiteY23" fmla="*/ 7620 h 1120140"/>
                          <a:gd name="connsiteX24" fmla="*/ 650208 w 1145677"/>
                          <a:gd name="connsiteY24" fmla="*/ 0 h 1120140"/>
                          <a:gd name="connsiteX25" fmla="*/ 619728 w 1145677"/>
                          <a:gd name="connsiteY25" fmla="*/ 45720 h 1120140"/>
                          <a:gd name="connsiteX26" fmla="*/ 589248 w 1145677"/>
                          <a:gd name="connsiteY26" fmla="*/ 91440 h 1120140"/>
                          <a:gd name="connsiteX27" fmla="*/ 574008 w 1145677"/>
                          <a:gd name="connsiteY27" fmla="*/ 129540 h 1120140"/>
                          <a:gd name="connsiteX28" fmla="*/ 566388 w 1145677"/>
                          <a:gd name="connsiteY28" fmla="*/ 160020 h 1120140"/>
                          <a:gd name="connsiteX29" fmla="*/ 551148 w 1145677"/>
                          <a:gd name="connsiteY29" fmla="*/ 190500 h 1120140"/>
                          <a:gd name="connsiteX30" fmla="*/ 543528 w 1145677"/>
                          <a:gd name="connsiteY30" fmla="*/ 213360 h 1120140"/>
                          <a:gd name="connsiteX31" fmla="*/ 497808 w 1145677"/>
                          <a:gd name="connsiteY31" fmla="*/ 198120 h 1120140"/>
                          <a:gd name="connsiteX32" fmla="*/ 444468 w 1145677"/>
                          <a:gd name="connsiteY32" fmla="*/ 182880 h 1120140"/>
                          <a:gd name="connsiteX33" fmla="*/ 421608 w 1145677"/>
                          <a:gd name="connsiteY33" fmla="*/ 198120 h 1120140"/>
                          <a:gd name="connsiteX34" fmla="*/ 406368 w 1145677"/>
                          <a:gd name="connsiteY34" fmla="*/ 228600 h 1120140"/>
                          <a:gd name="connsiteX35" fmla="*/ 391128 w 1145677"/>
                          <a:gd name="connsiteY35" fmla="*/ 251460 h 1120140"/>
                          <a:gd name="connsiteX36" fmla="*/ 368268 w 1145677"/>
                          <a:gd name="connsiteY36" fmla="*/ 327660 h 1120140"/>
                          <a:gd name="connsiteX37" fmla="*/ 345408 w 1145677"/>
                          <a:gd name="connsiteY37" fmla="*/ 320040 h 1120140"/>
                          <a:gd name="connsiteX38" fmla="*/ 322548 w 1145677"/>
                          <a:gd name="connsiteY38" fmla="*/ 304800 h 1120140"/>
                          <a:gd name="connsiteX39" fmla="*/ 292068 w 1145677"/>
                          <a:gd name="connsiteY39" fmla="*/ 297180 h 1120140"/>
                          <a:gd name="connsiteX40" fmla="*/ 238728 w 1145677"/>
                          <a:gd name="connsiteY40" fmla="*/ 274320 h 1120140"/>
                          <a:gd name="connsiteX41" fmla="*/ 200628 w 1145677"/>
                          <a:gd name="connsiteY41" fmla="*/ 281940 h 1120140"/>
                          <a:gd name="connsiteX42" fmla="*/ 208248 w 1145677"/>
                          <a:gd name="connsiteY42" fmla="*/ 365760 h 1120140"/>
                          <a:gd name="connsiteX43" fmla="*/ 238728 w 1145677"/>
                          <a:gd name="connsiteY43" fmla="*/ 441960 h 1120140"/>
                          <a:gd name="connsiteX44" fmla="*/ 246348 w 1145677"/>
                          <a:gd name="connsiteY44" fmla="*/ 464820 h 1120140"/>
                          <a:gd name="connsiteX45" fmla="*/ 193008 w 1145677"/>
                          <a:gd name="connsiteY45" fmla="*/ 480060 h 1120140"/>
                          <a:gd name="connsiteX46" fmla="*/ 170148 w 1145677"/>
                          <a:gd name="connsiteY46" fmla="*/ 495300 h 1120140"/>
                          <a:gd name="connsiteX47" fmla="*/ 187293 w 1145677"/>
                          <a:gd name="connsiteY47" fmla="*/ 630555 h 1120140"/>
                          <a:gd name="connsiteX48" fmla="*/ 116808 w 1145677"/>
                          <a:gd name="connsiteY48" fmla="*/ 685800 h 1120140"/>
                          <a:gd name="connsiteX49" fmla="*/ 93948 w 1145677"/>
                          <a:gd name="connsiteY49" fmla="*/ 693420 h 1120140"/>
                          <a:gd name="connsiteX50" fmla="*/ 48228 w 1145677"/>
                          <a:gd name="connsiteY50" fmla="*/ 739140 h 1120140"/>
                          <a:gd name="connsiteX51" fmla="*/ 25368 w 1145677"/>
                          <a:gd name="connsiteY51" fmla="*/ 762000 h 1120140"/>
                          <a:gd name="connsiteX52" fmla="*/ 10128 w 1145677"/>
                          <a:gd name="connsiteY52" fmla="*/ 822960 h 1120140"/>
                          <a:gd name="connsiteX53" fmla="*/ 2508 w 1145677"/>
                          <a:gd name="connsiteY53" fmla="*/ 845820 h 1120140"/>
                          <a:gd name="connsiteX54" fmla="*/ 48228 w 1145677"/>
                          <a:gd name="connsiteY54" fmla="*/ 830580 h 1120140"/>
                          <a:gd name="connsiteX55" fmla="*/ 71088 w 1145677"/>
                          <a:gd name="connsiteY55" fmla="*/ 822960 h 1120140"/>
                          <a:gd name="connsiteX56" fmla="*/ 162528 w 1145677"/>
                          <a:gd name="connsiteY56" fmla="*/ 822960 h 1120140"/>
                          <a:gd name="connsiteX57" fmla="*/ 231108 w 1145677"/>
                          <a:gd name="connsiteY57" fmla="*/ 838200 h 1120140"/>
                          <a:gd name="connsiteX58" fmla="*/ 316833 w 1145677"/>
                          <a:gd name="connsiteY58" fmla="*/ 887730 h 1120140"/>
                          <a:gd name="connsiteX59" fmla="*/ 385413 w 1145677"/>
                          <a:gd name="connsiteY59" fmla="*/ 948690 h 1120140"/>
                          <a:gd name="connsiteX60" fmla="*/ 421608 w 1145677"/>
                          <a:gd name="connsiteY60" fmla="*/ 975360 h 1120140"/>
                          <a:gd name="connsiteX61" fmla="*/ 473043 w 1145677"/>
                          <a:gd name="connsiteY61" fmla="*/ 1007745 h 1120140"/>
                          <a:gd name="connsiteX62" fmla="*/ 518763 w 1145677"/>
                          <a:gd name="connsiteY62" fmla="*/ 1028700 h 1120140"/>
                          <a:gd name="connsiteX63" fmla="*/ 556863 w 1145677"/>
                          <a:gd name="connsiteY63" fmla="*/ 1042035 h 1120140"/>
                          <a:gd name="connsiteX64" fmla="*/ 604488 w 1145677"/>
                          <a:gd name="connsiteY64" fmla="*/ 1059180 h 1120140"/>
                          <a:gd name="connsiteX65" fmla="*/ 633063 w 1145677"/>
                          <a:gd name="connsiteY65" fmla="*/ 1068705 h 1120140"/>
                          <a:gd name="connsiteX66" fmla="*/ 663543 w 1145677"/>
                          <a:gd name="connsiteY66" fmla="*/ 1087755 h 1120140"/>
                          <a:gd name="connsiteX67" fmla="*/ 709263 w 1145677"/>
                          <a:gd name="connsiteY67" fmla="*/ 1106805 h 1120140"/>
                          <a:gd name="connsiteX68" fmla="*/ 749268 w 1145677"/>
                          <a:gd name="connsiteY68" fmla="*/ 1112520 h 1120140"/>
                          <a:gd name="connsiteX69" fmla="*/ 810228 w 1145677"/>
                          <a:gd name="connsiteY69" fmla="*/ 1120140 h 1120140"/>
                          <a:gd name="connsiteX70" fmla="*/ 878808 w 1145677"/>
                          <a:gd name="connsiteY70" fmla="*/ 1112520 h 1120140"/>
                          <a:gd name="connsiteX71" fmla="*/ 947388 w 1145677"/>
                          <a:gd name="connsiteY71" fmla="*/ 1097280 h 1120140"/>
                          <a:gd name="connsiteX72" fmla="*/ 993108 w 1145677"/>
                          <a:gd name="connsiteY72" fmla="*/ 1066800 h 1120140"/>
                          <a:gd name="connsiteX73" fmla="*/ 1015968 w 1145677"/>
                          <a:gd name="connsiteY73" fmla="*/ 1051560 h 1120140"/>
                          <a:gd name="connsiteX74" fmla="*/ 1069308 w 1145677"/>
                          <a:gd name="connsiteY74" fmla="*/ 1013460 h 1120140"/>
                          <a:gd name="connsiteX75" fmla="*/ 1099788 w 1145677"/>
                          <a:gd name="connsiteY75" fmla="*/ 967740 h 1120140"/>
                          <a:gd name="connsiteX76" fmla="*/ 1107408 w 1145677"/>
                          <a:gd name="connsiteY76" fmla="*/ 937260 h 1120140"/>
                          <a:gd name="connsiteX77" fmla="*/ 1122648 w 1145677"/>
                          <a:gd name="connsiteY77" fmla="*/ 891540 h 1120140"/>
                          <a:gd name="connsiteX78" fmla="*/ 1134078 w 1145677"/>
                          <a:gd name="connsiteY78" fmla="*/ 843915 h 1120140"/>
                          <a:gd name="connsiteX0" fmla="*/ 1134078 w 1145677"/>
                          <a:gd name="connsiteY0" fmla="*/ 843915 h 1120140"/>
                          <a:gd name="connsiteX1" fmla="*/ 1139793 w 1145677"/>
                          <a:gd name="connsiteY1" fmla="*/ 769620 h 1120140"/>
                          <a:gd name="connsiteX2" fmla="*/ 1145508 w 1145677"/>
                          <a:gd name="connsiteY2" fmla="*/ 746760 h 1120140"/>
                          <a:gd name="connsiteX3" fmla="*/ 1145508 w 1145677"/>
                          <a:gd name="connsiteY3" fmla="*/ 702945 h 1120140"/>
                          <a:gd name="connsiteX4" fmla="*/ 1130268 w 1145677"/>
                          <a:gd name="connsiteY4" fmla="*/ 640080 h 1120140"/>
                          <a:gd name="connsiteX5" fmla="*/ 1115028 w 1145677"/>
                          <a:gd name="connsiteY5" fmla="*/ 609600 h 1120140"/>
                          <a:gd name="connsiteX6" fmla="*/ 1084548 w 1145677"/>
                          <a:gd name="connsiteY6" fmla="*/ 541020 h 1120140"/>
                          <a:gd name="connsiteX7" fmla="*/ 1061688 w 1145677"/>
                          <a:gd name="connsiteY7" fmla="*/ 518160 h 1120140"/>
                          <a:gd name="connsiteX8" fmla="*/ 1046448 w 1145677"/>
                          <a:gd name="connsiteY8" fmla="*/ 487680 h 1120140"/>
                          <a:gd name="connsiteX9" fmla="*/ 1017873 w 1145677"/>
                          <a:gd name="connsiteY9" fmla="*/ 445770 h 1120140"/>
                          <a:gd name="connsiteX10" fmla="*/ 989298 w 1145677"/>
                          <a:gd name="connsiteY10" fmla="*/ 426720 h 1120140"/>
                          <a:gd name="connsiteX11" fmla="*/ 945483 w 1145677"/>
                          <a:gd name="connsiteY11" fmla="*/ 386715 h 1120140"/>
                          <a:gd name="connsiteX12" fmla="*/ 901668 w 1145677"/>
                          <a:gd name="connsiteY12" fmla="*/ 358140 h 1120140"/>
                          <a:gd name="connsiteX13" fmla="*/ 863568 w 1145677"/>
                          <a:gd name="connsiteY13" fmla="*/ 335280 h 1120140"/>
                          <a:gd name="connsiteX14" fmla="*/ 810228 w 1145677"/>
                          <a:gd name="connsiteY14" fmla="*/ 312420 h 1120140"/>
                          <a:gd name="connsiteX15" fmla="*/ 787368 w 1145677"/>
                          <a:gd name="connsiteY15" fmla="*/ 304800 h 1120140"/>
                          <a:gd name="connsiteX16" fmla="*/ 764508 w 1145677"/>
                          <a:gd name="connsiteY16" fmla="*/ 281940 h 1120140"/>
                          <a:gd name="connsiteX17" fmla="*/ 734028 w 1145677"/>
                          <a:gd name="connsiteY17" fmla="*/ 259080 h 1120140"/>
                          <a:gd name="connsiteX18" fmla="*/ 718788 w 1145677"/>
                          <a:gd name="connsiteY18" fmla="*/ 236220 h 1120140"/>
                          <a:gd name="connsiteX19" fmla="*/ 711168 w 1145677"/>
                          <a:gd name="connsiteY19" fmla="*/ 198120 h 1120140"/>
                          <a:gd name="connsiteX20" fmla="*/ 703548 w 1145677"/>
                          <a:gd name="connsiteY20" fmla="*/ 175260 h 1120140"/>
                          <a:gd name="connsiteX21" fmla="*/ 695928 w 1145677"/>
                          <a:gd name="connsiteY21" fmla="*/ 91440 h 1120140"/>
                          <a:gd name="connsiteX22" fmla="*/ 688308 w 1145677"/>
                          <a:gd name="connsiteY22" fmla="*/ 38100 h 1120140"/>
                          <a:gd name="connsiteX23" fmla="*/ 680688 w 1145677"/>
                          <a:gd name="connsiteY23" fmla="*/ 7620 h 1120140"/>
                          <a:gd name="connsiteX24" fmla="*/ 650208 w 1145677"/>
                          <a:gd name="connsiteY24" fmla="*/ 0 h 1120140"/>
                          <a:gd name="connsiteX25" fmla="*/ 619728 w 1145677"/>
                          <a:gd name="connsiteY25" fmla="*/ 45720 h 1120140"/>
                          <a:gd name="connsiteX26" fmla="*/ 589248 w 1145677"/>
                          <a:gd name="connsiteY26" fmla="*/ 91440 h 1120140"/>
                          <a:gd name="connsiteX27" fmla="*/ 574008 w 1145677"/>
                          <a:gd name="connsiteY27" fmla="*/ 129540 h 1120140"/>
                          <a:gd name="connsiteX28" fmla="*/ 566388 w 1145677"/>
                          <a:gd name="connsiteY28" fmla="*/ 160020 h 1120140"/>
                          <a:gd name="connsiteX29" fmla="*/ 551148 w 1145677"/>
                          <a:gd name="connsiteY29" fmla="*/ 190500 h 1120140"/>
                          <a:gd name="connsiteX30" fmla="*/ 543528 w 1145677"/>
                          <a:gd name="connsiteY30" fmla="*/ 213360 h 1120140"/>
                          <a:gd name="connsiteX31" fmla="*/ 497808 w 1145677"/>
                          <a:gd name="connsiteY31" fmla="*/ 198120 h 1120140"/>
                          <a:gd name="connsiteX32" fmla="*/ 444468 w 1145677"/>
                          <a:gd name="connsiteY32" fmla="*/ 182880 h 1120140"/>
                          <a:gd name="connsiteX33" fmla="*/ 421608 w 1145677"/>
                          <a:gd name="connsiteY33" fmla="*/ 198120 h 1120140"/>
                          <a:gd name="connsiteX34" fmla="*/ 406368 w 1145677"/>
                          <a:gd name="connsiteY34" fmla="*/ 228600 h 1120140"/>
                          <a:gd name="connsiteX35" fmla="*/ 391128 w 1145677"/>
                          <a:gd name="connsiteY35" fmla="*/ 251460 h 1120140"/>
                          <a:gd name="connsiteX36" fmla="*/ 368268 w 1145677"/>
                          <a:gd name="connsiteY36" fmla="*/ 327660 h 1120140"/>
                          <a:gd name="connsiteX37" fmla="*/ 345408 w 1145677"/>
                          <a:gd name="connsiteY37" fmla="*/ 320040 h 1120140"/>
                          <a:gd name="connsiteX38" fmla="*/ 322548 w 1145677"/>
                          <a:gd name="connsiteY38" fmla="*/ 304800 h 1120140"/>
                          <a:gd name="connsiteX39" fmla="*/ 292068 w 1145677"/>
                          <a:gd name="connsiteY39" fmla="*/ 297180 h 1120140"/>
                          <a:gd name="connsiteX40" fmla="*/ 238728 w 1145677"/>
                          <a:gd name="connsiteY40" fmla="*/ 274320 h 1120140"/>
                          <a:gd name="connsiteX41" fmla="*/ 200628 w 1145677"/>
                          <a:gd name="connsiteY41" fmla="*/ 281940 h 1120140"/>
                          <a:gd name="connsiteX42" fmla="*/ 208248 w 1145677"/>
                          <a:gd name="connsiteY42" fmla="*/ 365760 h 1120140"/>
                          <a:gd name="connsiteX43" fmla="*/ 238728 w 1145677"/>
                          <a:gd name="connsiteY43" fmla="*/ 441960 h 1120140"/>
                          <a:gd name="connsiteX44" fmla="*/ 246348 w 1145677"/>
                          <a:gd name="connsiteY44" fmla="*/ 464820 h 1120140"/>
                          <a:gd name="connsiteX45" fmla="*/ 193008 w 1145677"/>
                          <a:gd name="connsiteY45" fmla="*/ 480060 h 1120140"/>
                          <a:gd name="connsiteX46" fmla="*/ 170148 w 1145677"/>
                          <a:gd name="connsiteY46" fmla="*/ 495300 h 1120140"/>
                          <a:gd name="connsiteX47" fmla="*/ 187293 w 1145677"/>
                          <a:gd name="connsiteY47" fmla="*/ 630555 h 1120140"/>
                          <a:gd name="connsiteX48" fmla="*/ 116808 w 1145677"/>
                          <a:gd name="connsiteY48" fmla="*/ 685800 h 1120140"/>
                          <a:gd name="connsiteX49" fmla="*/ 93948 w 1145677"/>
                          <a:gd name="connsiteY49" fmla="*/ 693420 h 1120140"/>
                          <a:gd name="connsiteX50" fmla="*/ 48228 w 1145677"/>
                          <a:gd name="connsiteY50" fmla="*/ 739140 h 1120140"/>
                          <a:gd name="connsiteX51" fmla="*/ 25368 w 1145677"/>
                          <a:gd name="connsiteY51" fmla="*/ 762000 h 1120140"/>
                          <a:gd name="connsiteX52" fmla="*/ 10128 w 1145677"/>
                          <a:gd name="connsiteY52" fmla="*/ 822960 h 1120140"/>
                          <a:gd name="connsiteX53" fmla="*/ 2508 w 1145677"/>
                          <a:gd name="connsiteY53" fmla="*/ 845820 h 1120140"/>
                          <a:gd name="connsiteX54" fmla="*/ 48228 w 1145677"/>
                          <a:gd name="connsiteY54" fmla="*/ 830580 h 1120140"/>
                          <a:gd name="connsiteX55" fmla="*/ 71088 w 1145677"/>
                          <a:gd name="connsiteY55" fmla="*/ 822960 h 1120140"/>
                          <a:gd name="connsiteX56" fmla="*/ 162528 w 1145677"/>
                          <a:gd name="connsiteY56" fmla="*/ 822960 h 1120140"/>
                          <a:gd name="connsiteX57" fmla="*/ 231108 w 1145677"/>
                          <a:gd name="connsiteY57" fmla="*/ 838200 h 1120140"/>
                          <a:gd name="connsiteX58" fmla="*/ 316833 w 1145677"/>
                          <a:gd name="connsiteY58" fmla="*/ 887730 h 1120140"/>
                          <a:gd name="connsiteX59" fmla="*/ 385413 w 1145677"/>
                          <a:gd name="connsiteY59" fmla="*/ 948690 h 1120140"/>
                          <a:gd name="connsiteX60" fmla="*/ 421608 w 1145677"/>
                          <a:gd name="connsiteY60" fmla="*/ 975360 h 1120140"/>
                          <a:gd name="connsiteX61" fmla="*/ 473043 w 1145677"/>
                          <a:gd name="connsiteY61" fmla="*/ 1007745 h 1120140"/>
                          <a:gd name="connsiteX62" fmla="*/ 518763 w 1145677"/>
                          <a:gd name="connsiteY62" fmla="*/ 1028700 h 1120140"/>
                          <a:gd name="connsiteX63" fmla="*/ 556863 w 1145677"/>
                          <a:gd name="connsiteY63" fmla="*/ 1042035 h 1120140"/>
                          <a:gd name="connsiteX64" fmla="*/ 593058 w 1145677"/>
                          <a:gd name="connsiteY64" fmla="*/ 1059180 h 1120140"/>
                          <a:gd name="connsiteX65" fmla="*/ 633063 w 1145677"/>
                          <a:gd name="connsiteY65" fmla="*/ 1068705 h 1120140"/>
                          <a:gd name="connsiteX66" fmla="*/ 663543 w 1145677"/>
                          <a:gd name="connsiteY66" fmla="*/ 1087755 h 1120140"/>
                          <a:gd name="connsiteX67" fmla="*/ 709263 w 1145677"/>
                          <a:gd name="connsiteY67" fmla="*/ 1106805 h 1120140"/>
                          <a:gd name="connsiteX68" fmla="*/ 749268 w 1145677"/>
                          <a:gd name="connsiteY68" fmla="*/ 1112520 h 1120140"/>
                          <a:gd name="connsiteX69" fmla="*/ 810228 w 1145677"/>
                          <a:gd name="connsiteY69" fmla="*/ 1120140 h 1120140"/>
                          <a:gd name="connsiteX70" fmla="*/ 878808 w 1145677"/>
                          <a:gd name="connsiteY70" fmla="*/ 1112520 h 1120140"/>
                          <a:gd name="connsiteX71" fmla="*/ 947388 w 1145677"/>
                          <a:gd name="connsiteY71" fmla="*/ 1097280 h 1120140"/>
                          <a:gd name="connsiteX72" fmla="*/ 993108 w 1145677"/>
                          <a:gd name="connsiteY72" fmla="*/ 1066800 h 1120140"/>
                          <a:gd name="connsiteX73" fmla="*/ 1015968 w 1145677"/>
                          <a:gd name="connsiteY73" fmla="*/ 1051560 h 1120140"/>
                          <a:gd name="connsiteX74" fmla="*/ 1069308 w 1145677"/>
                          <a:gd name="connsiteY74" fmla="*/ 1013460 h 1120140"/>
                          <a:gd name="connsiteX75" fmla="*/ 1099788 w 1145677"/>
                          <a:gd name="connsiteY75" fmla="*/ 967740 h 1120140"/>
                          <a:gd name="connsiteX76" fmla="*/ 1107408 w 1145677"/>
                          <a:gd name="connsiteY76" fmla="*/ 937260 h 1120140"/>
                          <a:gd name="connsiteX77" fmla="*/ 1122648 w 1145677"/>
                          <a:gd name="connsiteY77" fmla="*/ 891540 h 1120140"/>
                          <a:gd name="connsiteX78" fmla="*/ 1134078 w 1145677"/>
                          <a:gd name="connsiteY78" fmla="*/ 843915 h 1120140"/>
                          <a:gd name="connsiteX0" fmla="*/ 1134078 w 1145677"/>
                          <a:gd name="connsiteY0" fmla="*/ 843915 h 1120140"/>
                          <a:gd name="connsiteX1" fmla="*/ 1139793 w 1145677"/>
                          <a:gd name="connsiteY1" fmla="*/ 769620 h 1120140"/>
                          <a:gd name="connsiteX2" fmla="*/ 1145508 w 1145677"/>
                          <a:gd name="connsiteY2" fmla="*/ 746760 h 1120140"/>
                          <a:gd name="connsiteX3" fmla="*/ 1145508 w 1145677"/>
                          <a:gd name="connsiteY3" fmla="*/ 702945 h 1120140"/>
                          <a:gd name="connsiteX4" fmla="*/ 1130268 w 1145677"/>
                          <a:gd name="connsiteY4" fmla="*/ 640080 h 1120140"/>
                          <a:gd name="connsiteX5" fmla="*/ 1115028 w 1145677"/>
                          <a:gd name="connsiteY5" fmla="*/ 609600 h 1120140"/>
                          <a:gd name="connsiteX6" fmla="*/ 1084548 w 1145677"/>
                          <a:gd name="connsiteY6" fmla="*/ 541020 h 1120140"/>
                          <a:gd name="connsiteX7" fmla="*/ 1061688 w 1145677"/>
                          <a:gd name="connsiteY7" fmla="*/ 518160 h 1120140"/>
                          <a:gd name="connsiteX8" fmla="*/ 1046448 w 1145677"/>
                          <a:gd name="connsiteY8" fmla="*/ 487680 h 1120140"/>
                          <a:gd name="connsiteX9" fmla="*/ 1017873 w 1145677"/>
                          <a:gd name="connsiteY9" fmla="*/ 445770 h 1120140"/>
                          <a:gd name="connsiteX10" fmla="*/ 989298 w 1145677"/>
                          <a:gd name="connsiteY10" fmla="*/ 426720 h 1120140"/>
                          <a:gd name="connsiteX11" fmla="*/ 945483 w 1145677"/>
                          <a:gd name="connsiteY11" fmla="*/ 386715 h 1120140"/>
                          <a:gd name="connsiteX12" fmla="*/ 901668 w 1145677"/>
                          <a:gd name="connsiteY12" fmla="*/ 358140 h 1120140"/>
                          <a:gd name="connsiteX13" fmla="*/ 863568 w 1145677"/>
                          <a:gd name="connsiteY13" fmla="*/ 335280 h 1120140"/>
                          <a:gd name="connsiteX14" fmla="*/ 810228 w 1145677"/>
                          <a:gd name="connsiteY14" fmla="*/ 312420 h 1120140"/>
                          <a:gd name="connsiteX15" fmla="*/ 787368 w 1145677"/>
                          <a:gd name="connsiteY15" fmla="*/ 304800 h 1120140"/>
                          <a:gd name="connsiteX16" fmla="*/ 764508 w 1145677"/>
                          <a:gd name="connsiteY16" fmla="*/ 281940 h 1120140"/>
                          <a:gd name="connsiteX17" fmla="*/ 734028 w 1145677"/>
                          <a:gd name="connsiteY17" fmla="*/ 259080 h 1120140"/>
                          <a:gd name="connsiteX18" fmla="*/ 718788 w 1145677"/>
                          <a:gd name="connsiteY18" fmla="*/ 236220 h 1120140"/>
                          <a:gd name="connsiteX19" fmla="*/ 711168 w 1145677"/>
                          <a:gd name="connsiteY19" fmla="*/ 198120 h 1120140"/>
                          <a:gd name="connsiteX20" fmla="*/ 703548 w 1145677"/>
                          <a:gd name="connsiteY20" fmla="*/ 175260 h 1120140"/>
                          <a:gd name="connsiteX21" fmla="*/ 695928 w 1145677"/>
                          <a:gd name="connsiteY21" fmla="*/ 91440 h 1120140"/>
                          <a:gd name="connsiteX22" fmla="*/ 688308 w 1145677"/>
                          <a:gd name="connsiteY22" fmla="*/ 38100 h 1120140"/>
                          <a:gd name="connsiteX23" fmla="*/ 680688 w 1145677"/>
                          <a:gd name="connsiteY23" fmla="*/ 7620 h 1120140"/>
                          <a:gd name="connsiteX24" fmla="*/ 650208 w 1145677"/>
                          <a:gd name="connsiteY24" fmla="*/ 0 h 1120140"/>
                          <a:gd name="connsiteX25" fmla="*/ 619728 w 1145677"/>
                          <a:gd name="connsiteY25" fmla="*/ 45720 h 1120140"/>
                          <a:gd name="connsiteX26" fmla="*/ 589248 w 1145677"/>
                          <a:gd name="connsiteY26" fmla="*/ 91440 h 1120140"/>
                          <a:gd name="connsiteX27" fmla="*/ 574008 w 1145677"/>
                          <a:gd name="connsiteY27" fmla="*/ 129540 h 1120140"/>
                          <a:gd name="connsiteX28" fmla="*/ 566388 w 1145677"/>
                          <a:gd name="connsiteY28" fmla="*/ 160020 h 1120140"/>
                          <a:gd name="connsiteX29" fmla="*/ 551148 w 1145677"/>
                          <a:gd name="connsiteY29" fmla="*/ 190500 h 1120140"/>
                          <a:gd name="connsiteX30" fmla="*/ 543528 w 1145677"/>
                          <a:gd name="connsiteY30" fmla="*/ 213360 h 1120140"/>
                          <a:gd name="connsiteX31" fmla="*/ 497808 w 1145677"/>
                          <a:gd name="connsiteY31" fmla="*/ 198120 h 1120140"/>
                          <a:gd name="connsiteX32" fmla="*/ 444468 w 1145677"/>
                          <a:gd name="connsiteY32" fmla="*/ 182880 h 1120140"/>
                          <a:gd name="connsiteX33" fmla="*/ 421608 w 1145677"/>
                          <a:gd name="connsiteY33" fmla="*/ 198120 h 1120140"/>
                          <a:gd name="connsiteX34" fmla="*/ 406368 w 1145677"/>
                          <a:gd name="connsiteY34" fmla="*/ 228600 h 1120140"/>
                          <a:gd name="connsiteX35" fmla="*/ 391128 w 1145677"/>
                          <a:gd name="connsiteY35" fmla="*/ 251460 h 1120140"/>
                          <a:gd name="connsiteX36" fmla="*/ 368268 w 1145677"/>
                          <a:gd name="connsiteY36" fmla="*/ 327660 h 1120140"/>
                          <a:gd name="connsiteX37" fmla="*/ 345408 w 1145677"/>
                          <a:gd name="connsiteY37" fmla="*/ 320040 h 1120140"/>
                          <a:gd name="connsiteX38" fmla="*/ 322548 w 1145677"/>
                          <a:gd name="connsiteY38" fmla="*/ 304800 h 1120140"/>
                          <a:gd name="connsiteX39" fmla="*/ 292068 w 1145677"/>
                          <a:gd name="connsiteY39" fmla="*/ 297180 h 1120140"/>
                          <a:gd name="connsiteX40" fmla="*/ 238728 w 1145677"/>
                          <a:gd name="connsiteY40" fmla="*/ 274320 h 1120140"/>
                          <a:gd name="connsiteX41" fmla="*/ 200628 w 1145677"/>
                          <a:gd name="connsiteY41" fmla="*/ 281940 h 1120140"/>
                          <a:gd name="connsiteX42" fmla="*/ 208248 w 1145677"/>
                          <a:gd name="connsiteY42" fmla="*/ 365760 h 1120140"/>
                          <a:gd name="connsiteX43" fmla="*/ 238728 w 1145677"/>
                          <a:gd name="connsiteY43" fmla="*/ 441960 h 1120140"/>
                          <a:gd name="connsiteX44" fmla="*/ 246348 w 1145677"/>
                          <a:gd name="connsiteY44" fmla="*/ 464820 h 1120140"/>
                          <a:gd name="connsiteX45" fmla="*/ 193008 w 1145677"/>
                          <a:gd name="connsiteY45" fmla="*/ 480060 h 1120140"/>
                          <a:gd name="connsiteX46" fmla="*/ 170148 w 1145677"/>
                          <a:gd name="connsiteY46" fmla="*/ 495300 h 1120140"/>
                          <a:gd name="connsiteX47" fmla="*/ 187293 w 1145677"/>
                          <a:gd name="connsiteY47" fmla="*/ 630555 h 1120140"/>
                          <a:gd name="connsiteX48" fmla="*/ 116808 w 1145677"/>
                          <a:gd name="connsiteY48" fmla="*/ 685800 h 1120140"/>
                          <a:gd name="connsiteX49" fmla="*/ 93948 w 1145677"/>
                          <a:gd name="connsiteY49" fmla="*/ 693420 h 1120140"/>
                          <a:gd name="connsiteX50" fmla="*/ 48228 w 1145677"/>
                          <a:gd name="connsiteY50" fmla="*/ 739140 h 1120140"/>
                          <a:gd name="connsiteX51" fmla="*/ 25368 w 1145677"/>
                          <a:gd name="connsiteY51" fmla="*/ 762000 h 1120140"/>
                          <a:gd name="connsiteX52" fmla="*/ 10128 w 1145677"/>
                          <a:gd name="connsiteY52" fmla="*/ 822960 h 1120140"/>
                          <a:gd name="connsiteX53" fmla="*/ 2508 w 1145677"/>
                          <a:gd name="connsiteY53" fmla="*/ 845820 h 1120140"/>
                          <a:gd name="connsiteX54" fmla="*/ 48228 w 1145677"/>
                          <a:gd name="connsiteY54" fmla="*/ 830580 h 1120140"/>
                          <a:gd name="connsiteX55" fmla="*/ 71088 w 1145677"/>
                          <a:gd name="connsiteY55" fmla="*/ 822960 h 1120140"/>
                          <a:gd name="connsiteX56" fmla="*/ 162528 w 1145677"/>
                          <a:gd name="connsiteY56" fmla="*/ 822960 h 1120140"/>
                          <a:gd name="connsiteX57" fmla="*/ 231108 w 1145677"/>
                          <a:gd name="connsiteY57" fmla="*/ 838200 h 1120140"/>
                          <a:gd name="connsiteX58" fmla="*/ 316833 w 1145677"/>
                          <a:gd name="connsiteY58" fmla="*/ 887730 h 1120140"/>
                          <a:gd name="connsiteX59" fmla="*/ 385413 w 1145677"/>
                          <a:gd name="connsiteY59" fmla="*/ 948690 h 1120140"/>
                          <a:gd name="connsiteX60" fmla="*/ 421608 w 1145677"/>
                          <a:gd name="connsiteY60" fmla="*/ 975360 h 1120140"/>
                          <a:gd name="connsiteX61" fmla="*/ 473043 w 1145677"/>
                          <a:gd name="connsiteY61" fmla="*/ 1007745 h 1120140"/>
                          <a:gd name="connsiteX62" fmla="*/ 518763 w 1145677"/>
                          <a:gd name="connsiteY62" fmla="*/ 1028700 h 1120140"/>
                          <a:gd name="connsiteX63" fmla="*/ 556863 w 1145677"/>
                          <a:gd name="connsiteY63" fmla="*/ 1042035 h 1120140"/>
                          <a:gd name="connsiteX64" fmla="*/ 593058 w 1145677"/>
                          <a:gd name="connsiteY64" fmla="*/ 1059180 h 1120140"/>
                          <a:gd name="connsiteX65" fmla="*/ 633063 w 1145677"/>
                          <a:gd name="connsiteY65" fmla="*/ 1082040 h 1120140"/>
                          <a:gd name="connsiteX66" fmla="*/ 663543 w 1145677"/>
                          <a:gd name="connsiteY66" fmla="*/ 1087755 h 1120140"/>
                          <a:gd name="connsiteX67" fmla="*/ 709263 w 1145677"/>
                          <a:gd name="connsiteY67" fmla="*/ 1106805 h 1120140"/>
                          <a:gd name="connsiteX68" fmla="*/ 749268 w 1145677"/>
                          <a:gd name="connsiteY68" fmla="*/ 1112520 h 1120140"/>
                          <a:gd name="connsiteX69" fmla="*/ 810228 w 1145677"/>
                          <a:gd name="connsiteY69" fmla="*/ 1120140 h 1120140"/>
                          <a:gd name="connsiteX70" fmla="*/ 878808 w 1145677"/>
                          <a:gd name="connsiteY70" fmla="*/ 1112520 h 1120140"/>
                          <a:gd name="connsiteX71" fmla="*/ 947388 w 1145677"/>
                          <a:gd name="connsiteY71" fmla="*/ 1097280 h 1120140"/>
                          <a:gd name="connsiteX72" fmla="*/ 993108 w 1145677"/>
                          <a:gd name="connsiteY72" fmla="*/ 1066800 h 1120140"/>
                          <a:gd name="connsiteX73" fmla="*/ 1015968 w 1145677"/>
                          <a:gd name="connsiteY73" fmla="*/ 1051560 h 1120140"/>
                          <a:gd name="connsiteX74" fmla="*/ 1069308 w 1145677"/>
                          <a:gd name="connsiteY74" fmla="*/ 1013460 h 1120140"/>
                          <a:gd name="connsiteX75" fmla="*/ 1099788 w 1145677"/>
                          <a:gd name="connsiteY75" fmla="*/ 967740 h 1120140"/>
                          <a:gd name="connsiteX76" fmla="*/ 1107408 w 1145677"/>
                          <a:gd name="connsiteY76" fmla="*/ 937260 h 1120140"/>
                          <a:gd name="connsiteX77" fmla="*/ 1122648 w 1145677"/>
                          <a:gd name="connsiteY77" fmla="*/ 891540 h 1120140"/>
                          <a:gd name="connsiteX78" fmla="*/ 1134078 w 1145677"/>
                          <a:gd name="connsiteY78" fmla="*/ 843915 h 1120140"/>
                          <a:gd name="connsiteX0" fmla="*/ 1134078 w 1145677"/>
                          <a:gd name="connsiteY0" fmla="*/ 843915 h 1120140"/>
                          <a:gd name="connsiteX1" fmla="*/ 1139793 w 1145677"/>
                          <a:gd name="connsiteY1" fmla="*/ 769620 h 1120140"/>
                          <a:gd name="connsiteX2" fmla="*/ 1145508 w 1145677"/>
                          <a:gd name="connsiteY2" fmla="*/ 746760 h 1120140"/>
                          <a:gd name="connsiteX3" fmla="*/ 1145508 w 1145677"/>
                          <a:gd name="connsiteY3" fmla="*/ 702945 h 1120140"/>
                          <a:gd name="connsiteX4" fmla="*/ 1130268 w 1145677"/>
                          <a:gd name="connsiteY4" fmla="*/ 640080 h 1120140"/>
                          <a:gd name="connsiteX5" fmla="*/ 1115028 w 1145677"/>
                          <a:gd name="connsiteY5" fmla="*/ 609600 h 1120140"/>
                          <a:gd name="connsiteX6" fmla="*/ 1084548 w 1145677"/>
                          <a:gd name="connsiteY6" fmla="*/ 541020 h 1120140"/>
                          <a:gd name="connsiteX7" fmla="*/ 1061688 w 1145677"/>
                          <a:gd name="connsiteY7" fmla="*/ 518160 h 1120140"/>
                          <a:gd name="connsiteX8" fmla="*/ 1046448 w 1145677"/>
                          <a:gd name="connsiteY8" fmla="*/ 487680 h 1120140"/>
                          <a:gd name="connsiteX9" fmla="*/ 1017873 w 1145677"/>
                          <a:gd name="connsiteY9" fmla="*/ 445770 h 1120140"/>
                          <a:gd name="connsiteX10" fmla="*/ 989298 w 1145677"/>
                          <a:gd name="connsiteY10" fmla="*/ 426720 h 1120140"/>
                          <a:gd name="connsiteX11" fmla="*/ 945483 w 1145677"/>
                          <a:gd name="connsiteY11" fmla="*/ 386715 h 1120140"/>
                          <a:gd name="connsiteX12" fmla="*/ 901668 w 1145677"/>
                          <a:gd name="connsiteY12" fmla="*/ 358140 h 1120140"/>
                          <a:gd name="connsiteX13" fmla="*/ 863568 w 1145677"/>
                          <a:gd name="connsiteY13" fmla="*/ 335280 h 1120140"/>
                          <a:gd name="connsiteX14" fmla="*/ 810228 w 1145677"/>
                          <a:gd name="connsiteY14" fmla="*/ 312420 h 1120140"/>
                          <a:gd name="connsiteX15" fmla="*/ 787368 w 1145677"/>
                          <a:gd name="connsiteY15" fmla="*/ 304800 h 1120140"/>
                          <a:gd name="connsiteX16" fmla="*/ 764508 w 1145677"/>
                          <a:gd name="connsiteY16" fmla="*/ 281940 h 1120140"/>
                          <a:gd name="connsiteX17" fmla="*/ 734028 w 1145677"/>
                          <a:gd name="connsiteY17" fmla="*/ 259080 h 1120140"/>
                          <a:gd name="connsiteX18" fmla="*/ 718788 w 1145677"/>
                          <a:gd name="connsiteY18" fmla="*/ 236220 h 1120140"/>
                          <a:gd name="connsiteX19" fmla="*/ 711168 w 1145677"/>
                          <a:gd name="connsiteY19" fmla="*/ 198120 h 1120140"/>
                          <a:gd name="connsiteX20" fmla="*/ 703548 w 1145677"/>
                          <a:gd name="connsiteY20" fmla="*/ 175260 h 1120140"/>
                          <a:gd name="connsiteX21" fmla="*/ 695928 w 1145677"/>
                          <a:gd name="connsiteY21" fmla="*/ 91440 h 1120140"/>
                          <a:gd name="connsiteX22" fmla="*/ 688308 w 1145677"/>
                          <a:gd name="connsiteY22" fmla="*/ 38100 h 1120140"/>
                          <a:gd name="connsiteX23" fmla="*/ 680688 w 1145677"/>
                          <a:gd name="connsiteY23" fmla="*/ 7620 h 1120140"/>
                          <a:gd name="connsiteX24" fmla="*/ 650208 w 1145677"/>
                          <a:gd name="connsiteY24" fmla="*/ 0 h 1120140"/>
                          <a:gd name="connsiteX25" fmla="*/ 619728 w 1145677"/>
                          <a:gd name="connsiteY25" fmla="*/ 45720 h 1120140"/>
                          <a:gd name="connsiteX26" fmla="*/ 589248 w 1145677"/>
                          <a:gd name="connsiteY26" fmla="*/ 91440 h 1120140"/>
                          <a:gd name="connsiteX27" fmla="*/ 574008 w 1145677"/>
                          <a:gd name="connsiteY27" fmla="*/ 129540 h 1120140"/>
                          <a:gd name="connsiteX28" fmla="*/ 566388 w 1145677"/>
                          <a:gd name="connsiteY28" fmla="*/ 160020 h 1120140"/>
                          <a:gd name="connsiteX29" fmla="*/ 551148 w 1145677"/>
                          <a:gd name="connsiteY29" fmla="*/ 190500 h 1120140"/>
                          <a:gd name="connsiteX30" fmla="*/ 543528 w 1145677"/>
                          <a:gd name="connsiteY30" fmla="*/ 213360 h 1120140"/>
                          <a:gd name="connsiteX31" fmla="*/ 497808 w 1145677"/>
                          <a:gd name="connsiteY31" fmla="*/ 198120 h 1120140"/>
                          <a:gd name="connsiteX32" fmla="*/ 444468 w 1145677"/>
                          <a:gd name="connsiteY32" fmla="*/ 182880 h 1120140"/>
                          <a:gd name="connsiteX33" fmla="*/ 421608 w 1145677"/>
                          <a:gd name="connsiteY33" fmla="*/ 198120 h 1120140"/>
                          <a:gd name="connsiteX34" fmla="*/ 406368 w 1145677"/>
                          <a:gd name="connsiteY34" fmla="*/ 228600 h 1120140"/>
                          <a:gd name="connsiteX35" fmla="*/ 391128 w 1145677"/>
                          <a:gd name="connsiteY35" fmla="*/ 251460 h 1120140"/>
                          <a:gd name="connsiteX36" fmla="*/ 368268 w 1145677"/>
                          <a:gd name="connsiteY36" fmla="*/ 327660 h 1120140"/>
                          <a:gd name="connsiteX37" fmla="*/ 345408 w 1145677"/>
                          <a:gd name="connsiteY37" fmla="*/ 320040 h 1120140"/>
                          <a:gd name="connsiteX38" fmla="*/ 322548 w 1145677"/>
                          <a:gd name="connsiteY38" fmla="*/ 304800 h 1120140"/>
                          <a:gd name="connsiteX39" fmla="*/ 292068 w 1145677"/>
                          <a:gd name="connsiteY39" fmla="*/ 297180 h 1120140"/>
                          <a:gd name="connsiteX40" fmla="*/ 238728 w 1145677"/>
                          <a:gd name="connsiteY40" fmla="*/ 274320 h 1120140"/>
                          <a:gd name="connsiteX41" fmla="*/ 200628 w 1145677"/>
                          <a:gd name="connsiteY41" fmla="*/ 281940 h 1120140"/>
                          <a:gd name="connsiteX42" fmla="*/ 208248 w 1145677"/>
                          <a:gd name="connsiteY42" fmla="*/ 365760 h 1120140"/>
                          <a:gd name="connsiteX43" fmla="*/ 238728 w 1145677"/>
                          <a:gd name="connsiteY43" fmla="*/ 441960 h 1120140"/>
                          <a:gd name="connsiteX44" fmla="*/ 246348 w 1145677"/>
                          <a:gd name="connsiteY44" fmla="*/ 464820 h 1120140"/>
                          <a:gd name="connsiteX45" fmla="*/ 193008 w 1145677"/>
                          <a:gd name="connsiteY45" fmla="*/ 480060 h 1120140"/>
                          <a:gd name="connsiteX46" fmla="*/ 170148 w 1145677"/>
                          <a:gd name="connsiteY46" fmla="*/ 495300 h 1120140"/>
                          <a:gd name="connsiteX47" fmla="*/ 187293 w 1145677"/>
                          <a:gd name="connsiteY47" fmla="*/ 630555 h 1120140"/>
                          <a:gd name="connsiteX48" fmla="*/ 116808 w 1145677"/>
                          <a:gd name="connsiteY48" fmla="*/ 685800 h 1120140"/>
                          <a:gd name="connsiteX49" fmla="*/ 93948 w 1145677"/>
                          <a:gd name="connsiteY49" fmla="*/ 693420 h 1120140"/>
                          <a:gd name="connsiteX50" fmla="*/ 48228 w 1145677"/>
                          <a:gd name="connsiteY50" fmla="*/ 739140 h 1120140"/>
                          <a:gd name="connsiteX51" fmla="*/ 25368 w 1145677"/>
                          <a:gd name="connsiteY51" fmla="*/ 762000 h 1120140"/>
                          <a:gd name="connsiteX52" fmla="*/ 10128 w 1145677"/>
                          <a:gd name="connsiteY52" fmla="*/ 822960 h 1120140"/>
                          <a:gd name="connsiteX53" fmla="*/ 2508 w 1145677"/>
                          <a:gd name="connsiteY53" fmla="*/ 845820 h 1120140"/>
                          <a:gd name="connsiteX54" fmla="*/ 48228 w 1145677"/>
                          <a:gd name="connsiteY54" fmla="*/ 830580 h 1120140"/>
                          <a:gd name="connsiteX55" fmla="*/ 71088 w 1145677"/>
                          <a:gd name="connsiteY55" fmla="*/ 822960 h 1120140"/>
                          <a:gd name="connsiteX56" fmla="*/ 162528 w 1145677"/>
                          <a:gd name="connsiteY56" fmla="*/ 822960 h 1120140"/>
                          <a:gd name="connsiteX57" fmla="*/ 231108 w 1145677"/>
                          <a:gd name="connsiteY57" fmla="*/ 838200 h 1120140"/>
                          <a:gd name="connsiteX58" fmla="*/ 316833 w 1145677"/>
                          <a:gd name="connsiteY58" fmla="*/ 887730 h 1120140"/>
                          <a:gd name="connsiteX59" fmla="*/ 385413 w 1145677"/>
                          <a:gd name="connsiteY59" fmla="*/ 948690 h 1120140"/>
                          <a:gd name="connsiteX60" fmla="*/ 421608 w 1145677"/>
                          <a:gd name="connsiteY60" fmla="*/ 975360 h 1120140"/>
                          <a:gd name="connsiteX61" fmla="*/ 473043 w 1145677"/>
                          <a:gd name="connsiteY61" fmla="*/ 1007745 h 1120140"/>
                          <a:gd name="connsiteX62" fmla="*/ 518763 w 1145677"/>
                          <a:gd name="connsiteY62" fmla="*/ 1028700 h 1120140"/>
                          <a:gd name="connsiteX63" fmla="*/ 556863 w 1145677"/>
                          <a:gd name="connsiteY63" fmla="*/ 1042035 h 1120140"/>
                          <a:gd name="connsiteX64" fmla="*/ 593058 w 1145677"/>
                          <a:gd name="connsiteY64" fmla="*/ 1059180 h 1120140"/>
                          <a:gd name="connsiteX65" fmla="*/ 633063 w 1145677"/>
                          <a:gd name="connsiteY65" fmla="*/ 1082040 h 1120140"/>
                          <a:gd name="connsiteX66" fmla="*/ 673068 w 1145677"/>
                          <a:gd name="connsiteY66" fmla="*/ 1095375 h 1120140"/>
                          <a:gd name="connsiteX67" fmla="*/ 709263 w 1145677"/>
                          <a:gd name="connsiteY67" fmla="*/ 1106805 h 1120140"/>
                          <a:gd name="connsiteX68" fmla="*/ 749268 w 1145677"/>
                          <a:gd name="connsiteY68" fmla="*/ 1112520 h 1120140"/>
                          <a:gd name="connsiteX69" fmla="*/ 810228 w 1145677"/>
                          <a:gd name="connsiteY69" fmla="*/ 1120140 h 1120140"/>
                          <a:gd name="connsiteX70" fmla="*/ 878808 w 1145677"/>
                          <a:gd name="connsiteY70" fmla="*/ 1112520 h 1120140"/>
                          <a:gd name="connsiteX71" fmla="*/ 947388 w 1145677"/>
                          <a:gd name="connsiteY71" fmla="*/ 1097280 h 1120140"/>
                          <a:gd name="connsiteX72" fmla="*/ 993108 w 1145677"/>
                          <a:gd name="connsiteY72" fmla="*/ 1066800 h 1120140"/>
                          <a:gd name="connsiteX73" fmla="*/ 1015968 w 1145677"/>
                          <a:gd name="connsiteY73" fmla="*/ 1051560 h 1120140"/>
                          <a:gd name="connsiteX74" fmla="*/ 1069308 w 1145677"/>
                          <a:gd name="connsiteY74" fmla="*/ 1013460 h 1120140"/>
                          <a:gd name="connsiteX75" fmla="*/ 1099788 w 1145677"/>
                          <a:gd name="connsiteY75" fmla="*/ 967740 h 1120140"/>
                          <a:gd name="connsiteX76" fmla="*/ 1107408 w 1145677"/>
                          <a:gd name="connsiteY76" fmla="*/ 937260 h 1120140"/>
                          <a:gd name="connsiteX77" fmla="*/ 1122648 w 1145677"/>
                          <a:gd name="connsiteY77" fmla="*/ 891540 h 1120140"/>
                          <a:gd name="connsiteX78" fmla="*/ 1134078 w 1145677"/>
                          <a:gd name="connsiteY78" fmla="*/ 843915 h 112014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  <a:cxn ang="0">
                            <a:pos x="connsiteX62" y="connsiteY62"/>
                          </a:cxn>
                          <a:cxn ang="0">
                            <a:pos x="connsiteX63" y="connsiteY63"/>
                          </a:cxn>
                          <a:cxn ang="0">
                            <a:pos x="connsiteX64" y="connsiteY64"/>
                          </a:cxn>
                          <a:cxn ang="0">
                            <a:pos x="connsiteX65" y="connsiteY65"/>
                          </a:cxn>
                          <a:cxn ang="0">
                            <a:pos x="connsiteX66" y="connsiteY66"/>
                          </a:cxn>
                          <a:cxn ang="0">
                            <a:pos x="connsiteX67" y="connsiteY67"/>
                          </a:cxn>
                          <a:cxn ang="0">
                            <a:pos x="connsiteX68" y="connsiteY68"/>
                          </a:cxn>
                          <a:cxn ang="0">
                            <a:pos x="connsiteX69" y="connsiteY69"/>
                          </a:cxn>
                          <a:cxn ang="0">
                            <a:pos x="connsiteX70" y="connsiteY70"/>
                          </a:cxn>
                          <a:cxn ang="0">
                            <a:pos x="connsiteX71" y="connsiteY71"/>
                          </a:cxn>
                          <a:cxn ang="0">
                            <a:pos x="connsiteX72" y="connsiteY72"/>
                          </a:cxn>
                          <a:cxn ang="0">
                            <a:pos x="connsiteX73" y="connsiteY73"/>
                          </a:cxn>
                          <a:cxn ang="0">
                            <a:pos x="connsiteX74" y="connsiteY74"/>
                          </a:cxn>
                          <a:cxn ang="0">
                            <a:pos x="connsiteX75" y="connsiteY75"/>
                          </a:cxn>
                          <a:cxn ang="0">
                            <a:pos x="connsiteX76" y="connsiteY76"/>
                          </a:cxn>
                          <a:cxn ang="0">
                            <a:pos x="connsiteX77" y="connsiteY77"/>
                          </a:cxn>
                          <a:cxn ang="0">
                            <a:pos x="connsiteX78" y="connsiteY78"/>
                          </a:cxn>
                        </a:cxnLst>
                        <a:rect l="l" t="t" r="r" b="b"/>
                        <a:pathLst>
                          <a:path w="1145677" h="1120140">
                            <a:moveTo>
                              <a:pt x="1134078" y="843915"/>
                            </a:moveTo>
                            <a:cubicBezTo>
                              <a:pt x="1136618" y="818515"/>
                              <a:pt x="1137888" y="785812"/>
                              <a:pt x="1139793" y="769620"/>
                            </a:cubicBezTo>
                            <a:cubicBezTo>
                              <a:pt x="1141698" y="753428"/>
                              <a:pt x="1144556" y="757872"/>
                              <a:pt x="1145508" y="746760"/>
                            </a:cubicBezTo>
                            <a:cubicBezTo>
                              <a:pt x="1146460" y="735648"/>
                              <a:pt x="1142968" y="715645"/>
                              <a:pt x="1145508" y="702945"/>
                            </a:cubicBezTo>
                            <a:cubicBezTo>
                              <a:pt x="1142968" y="680085"/>
                              <a:pt x="1135348" y="655637"/>
                              <a:pt x="1130268" y="640080"/>
                            </a:cubicBezTo>
                            <a:cubicBezTo>
                              <a:pt x="1125188" y="624523"/>
                              <a:pt x="1119641" y="619980"/>
                              <a:pt x="1115028" y="609600"/>
                            </a:cubicBezTo>
                            <a:cubicBezTo>
                              <a:pt x="1108000" y="593786"/>
                              <a:pt x="1095582" y="556468"/>
                              <a:pt x="1084548" y="541020"/>
                            </a:cubicBezTo>
                            <a:cubicBezTo>
                              <a:pt x="1078284" y="532251"/>
                              <a:pt x="1067952" y="526929"/>
                              <a:pt x="1061688" y="518160"/>
                            </a:cubicBezTo>
                            <a:cubicBezTo>
                              <a:pt x="1055086" y="508917"/>
                              <a:pt x="1053751" y="499745"/>
                              <a:pt x="1046448" y="487680"/>
                            </a:cubicBezTo>
                            <a:cubicBezTo>
                              <a:pt x="1039146" y="475615"/>
                              <a:pt x="1027398" y="455930"/>
                              <a:pt x="1017873" y="445770"/>
                            </a:cubicBezTo>
                            <a:cubicBezTo>
                              <a:pt x="1008348" y="435610"/>
                              <a:pt x="996918" y="431800"/>
                              <a:pt x="989298" y="426720"/>
                            </a:cubicBezTo>
                            <a:cubicBezTo>
                              <a:pt x="961609" y="385187"/>
                              <a:pt x="960088" y="398145"/>
                              <a:pt x="945483" y="386715"/>
                            </a:cubicBezTo>
                            <a:cubicBezTo>
                              <a:pt x="930878" y="375285"/>
                              <a:pt x="915320" y="366712"/>
                              <a:pt x="901668" y="358140"/>
                            </a:cubicBezTo>
                            <a:cubicBezTo>
                              <a:pt x="888016" y="349568"/>
                              <a:pt x="877619" y="339964"/>
                              <a:pt x="863568" y="335280"/>
                            </a:cubicBezTo>
                            <a:cubicBezTo>
                              <a:pt x="809957" y="317410"/>
                              <a:pt x="876140" y="340668"/>
                              <a:pt x="810228" y="312420"/>
                            </a:cubicBezTo>
                            <a:cubicBezTo>
                              <a:pt x="802845" y="309256"/>
                              <a:pt x="794988" y="307340"/>
                              <a:pt x="787368" y="304800"/>
                            </a:cubicBezTo>
                            <a:cubicBezTo>
                              <a:pt x="779748" y="297180"/>
                              <a:pt x="772690" y="288953"/>
                              <a:pt x="764508" y="281940"/>
                            </a:cubicBezTo>
                            <a:cubicBezTo>
                              <a:pt x="754865" y="273675"/>
                              <a:pt x="743008" y="268060"/>
                              <a:pt x="734028" y="259080"/>
                            </a:cubicBezTo>
                            <a:cubicBezTo>
                              <a:pt x="727552" y="252604"/>
                              <a:pt x="723868" y="243840"/>
                              <a:pt x="718788" y="236220"/>
                            </a:cubicBezTo>
                            <a:cubicBezTo>
                              <a:pt x="716248" y="223520"/>
                              <a:pt x="714309" y="210685"/>
                              <a:pt x="711168" y="198120"/>
                            </a:cubicBezTo>
                            <a:cubicBezTo>
                              <a:pt x="709220" y="190328"/>
                              <a:pt x="704684" y="183211"/>
                              <a:pt x="703548" y="175260"/>
                            </a:cubicBezTo>
                            <a:cubicBezTo>
                              <a:pt x="699580" y="147487"/>
                              <a:pt x="699026" y="119324"/>
                              <a:pt x="695928" y="91440"/>
                            </a:cubicBezTo>
                            <a:cubicBezTo>
                              <a:pt x="693945" y="73589"/>
                              <a:pt x="691521" y="55771"/>
                              <a:pt x="688308" y="38100"/>
                            </a:cubicBezTo>
                            <a:cubicBezTo>
                              <a:pt x="686435" y="27796"/>
                              <a:pt x="688093" y="15025"/>
                              <a:pt x="680688" y="7620"/>
                            </a:cubicBezTo>
                            <a:cubicBezTo>
                              <a:pt x="673283" y="215"/>
                              <a:pt x="660368" y="2540"/>
                              <a:pt x="650208" y="0"/>
                            </a:cubicBezTo>
                            <a:cubicBezTo>
                              <a:pt x="599475" y="50733"/>
                              <a:pt x="647297" y="-3905"/>
                              <a:pt x="619728" y="45720"/>
                            </a:cubicBezTo>
                            <a:cubicBezTo>
                              <a:pt x="610833" y="61731"/>
                              <a:pt x="596050" y="74434"/>
                              <a:pt x="589248" y="91440"/>
                            </a:cubicBezTo>
                            <a:cubicBezTo>
                              <a:pt x="584168" y="104140"/>
                              <a:pt x="578333" y="116564"/>
                              <a:pt x="574008" y="129540"/>
                            </a:cubicBezTo>
                            <a:cubicBezTo>
                              <a:pt x="570696" y="139475"/>
                              <a:pt x="570065" y="150214"/>
                              <a:pt x="566388" y="160020"/>
                            </a:cubicBezTo>
                            <a:cubicBezTo>
                              <a:pt x="562400" y="170656"/>
                              <a:pt x="555623" y="180059"/>
                              <a:pt x="551148" y="190500"/>
                            </a:cubicBezTo>
                            <a:cubicBezTo>
                              <a:pt x="547984" y="197883"/>
                              <a:pt x="546068" y="205740"/>
                              <a:pt x="543528" y="213360"/>
                            </a:cubicBezTo>
                            <a:cubicBezTo>
                              <a:pt x="528288" y="208280"/>
                              <a:pt x="513195" y="202736"/>
                              <a:pt x="497808" y="198120"/>
                            </a:cubicBezTo>
                            <a:cubicBezTo>
                              <a:pt x="402127" y="169416"/>
                              <a:pt x="521294" y="208489"/>
                              <a:pt x="444468" y="182880"/>
                            </a:cubicBezTo>
                            <a:cubicBezTo>
                              <a:pt x="436848" y="187960"/>
                              <a:pt x="427471" y="191085"/>
                              <a:pt x="421608" y="198120"/>
                            </a:cubicBezTo>
                            <a:cubicBezTo>
                              <a:pt x="414336" y="206846"/>
                              <a:pt x="412004" y="218737"/>
                              <a:pt x="406368" y="228600"/>
                            </a:cubicBezTo>
                            <a:cubicBezTo>
                              <a:pt x="401824" y="236551"/>
                              <a:pt x="394847" y="243091"/>
                              <a:pt x="391128" y="251460"/>
                            </a:cubicBezTo>
                            <a:cubicBezTo>
                              <a:pt x="380527" y="275312"/>
                              <a:pt x="374601" y="302328"/>
                              <a:pt x="368268" y="327660"/>
                            </a:cubicBezTo>
                            <a:cubicBezTo>
                              <a:pt x="360648" y="325120"/>
                              <a:pt x="352592" y="323632"/>
                              <a:pt x="345408" y="320040"/>
                            </a:cubicBezTo>
                            <a:cubicBezTo>
                              <a:pt x="337217" y="315944"/>
                              <a:pt x="330966" y="308408"/>
                              <a:pt x="322548" y="304800"/>
                            </a:cubicBezTo>
                            <a:cubicBezTo>
                              <a:pt x="312922" y="300675"/>
                              <a:pt x="302138" y="300057"/>
                              <a:pt x="292068" y="297180"/>
                            </a:cubicBezTo>
                            <a:cubicBezTo>
                              <a:pt x="265906" y="289705"/>
                              <a:pt x="265821" y="287867"/>
                              <a:pt x="238728" y="274320"/>
                            </a:cubicBezTo>
                            <a:cubicBezTo>
                              <a:pt x="226028" y="276860"/>
                              <a:pt x="204724" y="269653"/>
                              <a:pt x="200628" y="281940"/>
                            </a:cubicBezTo>
                            <a:cubicBezTo>
                              <a:pt x="191756" y="308556"/>
                              <a:pt x="203372" y="338132"/>
                              <a:pt x="208248" y="365760"/>
                            </a:cubicBezTo>
                            <a:cubicBezTo>
                              <a:pt x="215186" y="405074"/>
                              <a:pt x="224714" y="409262"/>
                              <a:pt x="238728" y="441960"/>
                            </a:cubicBezTo>
                            <a:cubicBezTo>
                              <a:pt x="241892" y="449343"/>
                              <a:pt x="243808" y="457200"/>
                              <a:pt x="246348" y="464820"/>
                            </a:cubicBezTo>
                            <a:cubicBezTo>
                              <a:pt x="236582" y="467261"/>
                              <a:pt x="203940" y="474594"/>
                              <a:pt x="193008" y="480060"/>
                            </a:cubicBezTo>
                            <a:cubicBezTo>
                              <a:pt x="184817" y="484156"/>
                              <a:pt x="177768" y="490220"/>
                              <a:pt x="170148" y="495300"/>
                            </a:cubicBezTo>
                            <a:cubicBezTo>
                              <a:pt x="166021" y="520382"/>
                              <a:pt x="196183" y="598805"/>
                              <a:pt x="187293" y="630555"/>
                            </a:cubicBezTo>
                            <a:cubicBezTo>
                              <a:pt x="178403" y="662305"/>
                              <a:pt x="132365" y="675323"/>
                              <a:pt x="116808" y="685800"/>
                            </a:cubicBezTo>
                            <a:cubicBezTo>
                              <a:pt x="101251" y="696277"/>
                              <a:pt x="101568" y="690880"/>
                              <a:pt x="93948" y="693420"/>
                            </a:cubicBezTo>
                            <a:lnTo>
                              <a:pt x="48228" y="739140"/>
                            </a:lnTo>
                            <a:lnTo>
                              <a:pt x="25368" y="762000"/>
                            </a:lnTo>
                            <a:cubicBezTo>
                              <a:pt x="20288" y="782320"/>
                              <a:pt x="16752" y="803089"/>
                              <a:pt x="10128" y="822960"/>
                            </a:cubicBezTo>
                            <a:cubicBezTo>
                              <a:pt x="7588" y="830580"/>
                              <a:pt x="-5368" y="844245"/>
                              <a:pt x="2508" y="845820"/>
                            </a:cubicBezTo>
                            <a:cubicBezTo>
                              <a:pt x="18260" y="848970"/>
                              <a:pt x="32988" y="835660"/>
                              <a:pt x="48228" y="830580"/>
                            </a:cubicBezTo>
                            <a:lnTo>
                              <a:pt x="71088" y="822960"/>
                            </a:lnTo>
                            <a:cubicBezTo>
                              <a:pt x="109188" y="825500"/>
                              <a:pt x="124515" y="819340"/>
                              <a:pt x="162528" y="822960"/>
                            </a:cubicBezTo>
                            <a:cubicBezTo>
                              <a:pt x="177909" y="824425"/>
                              <a:pt x="205391" y="827405"/>
                              <a:pt x="231108" y="838200"/>
                            </a:cubicBezTo>
                            <a:cubicBezTo>
                              <a:pt x="256825" y="848995"/>
                              <a:pt x="291116" y="869315"/>
                              <a:pt x="316833" y="887730"/>
                            </a:cubicBezTo>
                            <a:cubicBezTo>
                              <a:pt x="342550" y="906145"/>
                              <a:pt x="367951" y="934085"/>
                              <a:pt x="385413" y="948690"/>
                            </a:cubicBezTo>
                            <a:cubicBezTo>
                              <a:pt x="402876" y="963295"/>
                              <a:pt x="407003" y="965518"/>
                              <a:pt x="421608" y="975360"/>
                            </a:cubicBezTo>
                            <a:cubicBezTo>
                              <a:pt x="436213" y="985202"/>
                              <a:pt x="456851" y="998855"/>
                              <a:pt x="473043" y="1007745"/>
                            </a:cubicBezTo>
                            <a:cubicBezTo>
                              <a:pt x="489236" y="1016635"/>
                              <a:pt x="504793" y="1022985"/>
                              <a:pt x="518763" y="1028700"/>
                            </a:cubicBezTo>
                            <a:cubicBezTo>
                              <a:pt x="532733" y="1034415"/>
                              <a:pt x="544481" y="1036955"/>
                              <a:pt x="556863" y="1042035"/>
                            </a:cubicBezTo>
                            <a:cubicBezTo>
                              <a:pt x="569245" y="1047115"/>
                              <a:pt x="580358" y="1052513"/>
                              <a:pt x="593058" y="1059180"/>
                            </a:cubicBezTo>
                            <a:cubicBezTo>
                              <a:pt x="605758" y="1065847"/>
                              <a:pt x="619728" y="1076008"/>
                              <a:pt x="633063" y="1082040"/>
                            </a:cubicBezTo>
                            <a:cubicBezTo>
                              <a:pt x="646398" y="1088072"/>
                              <a:pt x="660368" y="1091248"/>
                              <a:pt x="673068" y="1095375"/>
                            </a:cubicBezTo>
                            <a:cubicBezTo>
                              <a:pt x="685768" y="1099502"/>
                              <a:pt x="696563" y="1103948"/>
                              <a:pt x="709263" y="1106805"/>
                            </a:cubicBezTo>
                            <a:cubicBezTo>
                              <a:pt x="721963" y="1109662"/>
                              <a:pt x="732440" y="1110297"/>
                              <a:pt x="749268" y="1112520"/>
                            </a:cubicBezTo>
                            <a:lnTo>
                              <a:pt x="810228" y="1120140"/>
                            </a:lnTo>
                            <a:cubicBezTo>
                              <a:pt x="833088" y="1117600"/>
                              <a:pt x="856038" y="1115773"/>
                              <a:pt x="878808" y="1112520"/>
                            </a:cubicBezTo>
                            <a:cubicBezTo>
                              <a:pt x="901380" y="1109295"/>
                              <a:pt x="925203" y="1102826"/>
                              <a:pt x="947388" y="1097280"/>
                            </a:cubicBezTo>
                            <a:lnTo>
                              <a:pt x="993108" y="1066800"/>
                            </a:lnTo>
                            <a:cubicBezTo>
                              <a:pt x="1000728" y="1061720"/>
                              <a:pt x="1009492" y="1058036"/>
                              <a:pt x="1015968" y="1051560"/>
                            </a:cubicBezTo>
                            <a:cubicBezTo>
                              <a:pt x="1052128" y="1015400"/>
                              <a:pt x="1032817" y="1025624"/>
                              <a:pt x="1069308" y="1013460"/>
                            </a:cubicBezTo>
                            <a:cubicBezTo>
                              <a:pt x="1079468" y="998220"/>
                              <a:pt x="1095346" y="985509"/>
                              <a:pt x="1099788" y="967740"/>
                            </a:cubicBezTo>
                            <a:cubicBezTo>
                              <a:pt x="1102328" y="957580"/>
                              <a:pt x="1104399" y="947291"/>
                              <a:pt x="1107408" y="937260"/>
                            </a:cubicBezTo>
                            <a:cubicBezTo>
                              <a:pt x="1112024" y="921873"/>
                              <a:pt x="1122648" y="907604"/>
                              <a:pt x="1122648" y="891540"/>
                            </a:cubicBezTo>
                            <a:lnTo>
                              <a:pt x="1134078" y="843915"/>
                            </a:lnTo>
                            <a:close/>
                          </a:path>
                        </a:pathLst>
                      </a:custGeom>
                      <a:grpFill/>
                      <a:ln>
                        <a:solidFill>
                          <a:srgbClr val="660033"/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hu-HU"/>
                      </a:p>
                    </p:txBody>
                  </p:sp>
                  <p:sp>
                    <p:nvSpPr>
                      <p:cNvPr id="345" name="Szabadkézi sokszög: alakzat 344">
                        <a:extLst>
                          <a:ext uri="{FF2B5EF4-FFF2-40B4-BE49-F238E27FC236}">
                            <a16:creationId xmlns:a16="http://schemas.microsoft.com/office/drawing/2014/main" id="{CD27271B-E9C7-9068-0874-0DAD5680E974}"/>
                          </a:ext>
                        </a:extLst>
                      </p:cNvPr>
                      <p:cNvSpPr/>
                      <p:nvPr/>
                    </p:nvSpPr>
                    <p:spPr>
                      <a:xfrm rot="18115533">
                        <a:off x="2761830" y="5205187"/>
                        <a:ext cx="1065826" cy="367533"/>
                      </a:xfrm>
                      <a:custGeom>
                        <a:avLst/>
                        <a:gdLst>
                          <a:gd name="connsiteX0" fmla="*/ 0 w 1329069"/>
                          <a:gd name="connsiteY0" fmla="*/ 32184 h 436221"/>
                          <a:gd name="connsiteX1" fmla="*/ 0 w 1329069"/>
                          <a:gd name="connsiteY1" fmla="*/ 32184 h 436221"/>
                          <a:gd name="connsiteX2" fmla="*/ 53162 w 1329069"/>
                          <a:gd name="connsiteY2" fmla="*/ 170407 h 436221"/>
                          <a:gd name="connsiteX3" fmla="*/ 85060 w 1329069"/>
                          <a:gd name="connsiteY3" fmla="*/ 212938 h 436221"/>
                          <a:gd name="connsiteX4" fmla="*/ 180753 w 1329069"/>
                          <a:gd name="connsiteY4" fmla="*/ 276733 h 436221"/>
                          <a:gd name="connsiteX5" fmla="*/ 265813 w 1329069"/>
                          <a:gd name="connsiteY5" fmla="*/ 329896 h 436221"/>
                          <a:gd name="connsiteX6" fmla="*/ 297711 w 1329069"/>
                          <a:gd name="connsiteY6" fmla="*/ 351161 h 436221"/>
                          <a:gd name="connsiteX7" fmla="*/ 393404 w 1329069"/>
                          <a:gd name="connsiteY7" fmla="*/ 383059 h 436221"/>
                          <a:gd name="connsiteX8" fmla="*/ 435934 w 1329069"/>
                          <a:gd name="connsiteY8" fmla="*/ 404324 h 436221"/>
                          <a:gd name="connsiteX9" fmla="*/ 510362 w 1329069"/>
                          <a:gd name="connsiteY9" fmla="*/ 414956 h 436221"/>
                          <a:gd name="connsiteX10" fmla="*/ 648586 w 1329069"/>
                          <a:gd name="connsiteY10" fmla="*/ 425589 h 436221"/>
                          <a:gd name="connsiteX11" fmla="*/ 744279 w 1329069"/>
                          <a:gd name="connsiteY11" fmla="*/ 436221 h 436221"/>
                          <a:gd name="connsiteX12" fmla="*/ 978195 w 1329069"/>
                          <a:gd name="connsiteY12" fmla="*/ 425589 h 436221"/>
                          <a:gd name="connsiteX13" fmla="*/ 999460 w 1329069"/>
                          <a:gd name="connsiteY13" fmla="*/ 393691 h 436221"/>
                          <a:gd name="connsiteX14" fmla="*/ 1031358 w 1329069"/>
                          <a:gd name="connsiteY14" fmla="*/ 383059 h 436221"/>
                          <a:gd name="connsiteX15" fmla="*/ 1052623 w 1329069"/>
                          <a:gd name="connsiteY15" fmla="*/ 351161 h 436221"/>
                          <a:gd name="connsiteX16" fmla="*/ 1095153 w 1329069"/>
                          <a:gd name="connsiteY16" fmla="*/ 340528 h 436221"/>
                          <a:gd name="connsiteX17" fmla="*/ 1127051 w 1329069"/>
                          <a:gd name="connsiteY17" fmla="*/ 329896 h 436221"/>
                          <a:gd name="connsiteX18" fmla="*/ 1254641 w 1329069"/>
                          <a:gd name="connsiteY18" fmla="*/ 308631 h 436221"/>
                          <a:gd name="connsiteX19" fmla="*/ 1329069 w 1329069"/>
                          <a:gd name="connsiteY19" fmla="*/ 287366 h 436221"/>
                          <a:gd name="connsiteX20" fmla="*/ 712381 w 1329069"/>
                          <a:gd name="connsiteY20" fmla="*/ 85347 h 436221"/>
                          <a:gd name="connsiteX21" fmla="*/ 627320 w 1329069"/>
                          <a:gd name="connsiteY21" fmla="*/ 10919 h 436221"/>
                          <a:gd name="connsiteX22" fmla="*/ 531627 w 1329069"/>
                          <a:gd name="connsiteY22" fmla="*/ 286 h 436221"/>
                          <a:gd name="connsiteX23" fmla="*/ 95693 w 1329069"/>
                          <a:gd name="connsiteY23" fmla="*/ 10919 h 436221"/>
                          <a:gd name="connsiteX24" fmla="*/ 53162 w 1329069"/>
                          <a:gd name="connsiteY24" fmla="*/ 21552 h 436221"/>
                          <a:gd name="connsiteX25" fmla="*/ 0 w 1329069"/>
                          <a:gd name="connsiteY25" fmla="*/ 32184 h 436221"/>
                          <a:gd name="connsiteX0" fmla="*/ 0 w 1329069"/>
                          <a:gd name="connsiteY0" fmla="*/ 31901 h 435938"/>
                          <a:gd name="connsiteX1" fmla="*/ 0 w 1329069"/>
                          <a:gd name="connsiteY1" fmla="*/ 31901 h 435938"/>
                          <a:gd name="connsiteX2" fmla="*/ 53162 w 1329069"/>
                          <a:gd name="connsiteY2" fmla="*/ 170124 h 435938"/>
                          <a:gd name="connsiteX3" fmla="*/ 85060 w 1329069"/>
                          <a:gd name="connsiteY3" fmla="*/ 212655 h 435938"/>
                          <a:gd name="connsiteX4" fmla="*/ 180753 w 1329069"/>
                          <a:gd name="connsiteY4" fmla="*/ 276450 h 435938"/>
                          <a:gd name="connsiteX5" fmla="*/ 265813 w 1329069"/>
                          <a:gd name="connsiteY5" fmla="*/ 329613 h 435938"/>
                          <a:gd name="connsiteX6" fmla="*/ 297711 w 1329069"/>
                          <a:gd name="connsiteY6" fmla="*/ 350878 h 435938"/>
                          <a:gd name="connsiteX7" fmla="*/ 393404 w 1329069"/>
                          <a:gd name="connsiteY7" fmla="*/ 382776 h 435938"/>
                          <a:gd name="connsiteX8" fmla="*/ 435934 w 1329069"/>
                          <a:gd name="connsiteY8" fmla="*/ 404041 h 435938"/>
                          <a:gd name="connsiteX9" fmla="*/ 510362 w 1329069"/>
                          <a:gd name="connsiteY9" fmla="*/ 414673 h 435938"/>
                          <a:gd name="connsiteX10" fmla="*/ 648586 w 1329069"/>
                          <a:gd name="connsiteY10" fmla="*/ 425306 h 435938"/>
                          <a:gd name="connsiteX11" fmla="*/ 744279 w 1329069"/>
                          <a:gd name="connsiteY11" fmla="*/ 435938 h 435938"/>
                          <a:gd name="connsiteX12" fmla="*/ 978195 w 1329069"/>
                          <a:gd name="connsiteY12" fmla="*/ 425306 h 435938"/>
                          <a:gd name="connsiteX13" fmla="*/ 999460 w 1329069"/>
                          <a:gd name="connsiteY13" fmla="*/ 393408 h 435938"/>
                          <a:gd name="connsiteX14" fmla="*/ 1031358 w 1329069"/>
                          <a:gd name="connsiteY14" fmla="*/ 382776 h 435938"/>
                          <a:gd name="connsiteX15" fmla="*/ 1052623 w 1329069"/>
                          <a:gd name="connsiteY15" fmla="*/ 350878 h 435938"/>
                          <a:gd name="connsiteX16" fmla="*/ 1095153 w 1329069"/>
                          <a:gd name="connsiteY16" fmla="*/ 340245 h 435938"/>
                          <a:gd name="connsiteX17" fmla="*/ 1127051 w 1329069"/>
                          <a:gd name="connsiteY17" fmla="*/ 329613 h 435938"/>
                          <a:gd name="connsiteX18" fmla="*/ 1254641 w 1329069"/>
                          <a:gd name="connsiteY18" fmla="*/ 308348 h 435938"/>
                          <a:gd name="connsiteX19" fmla="*/ 1329069 w 1329069"/>
                          <a:gd name="connsiteY19" fmla="*/ 287083 h 435938"/>
                          <a:gd name="connsiteX20" fmla="*/ 800126 w 1329069"/>
                          <a:gd name="connsiteY20" fmla="*/ 66591 h 435938"/>
                          <a:gd name="connsiteX21" fmla="*/ 627320 w 1329069"/>
                          <a:gd name="connsiteY21" fmla="*/ 10636 h 435938"/>
                          <a:gd name="connsiteX22" fmla="*/ 531627 w 1329069"/>
                          <a:gd name="connsiteY22" fmla="*/ 3 h 435938"/>
                          <a:gd name="connsiteX23" fmla="*/ 95693 w 1329069"/>
                          <a:gd name="connsiteY23" fmla="*/ 10636 h 435938"/>
                          <a:gd name="connsiteX24" fmla="*/ 53162 w 1329069"/>
                          <a:gd name="connsiteY24" fmla="*/ 21269 h 435938"/>
                          <a:gd name="connsiteX25" fmla="*/ 0 w 1329069"/>
                          <a:gd name="connsiteY25" fmla="*/ 31901 h 435938"/>
                          <a:gd name="connsiteX0" fmla="*/ 0 w 1329069"/>
                          <a:gd name="connsiteY0" fmla="*/ 50371 h 454408"/>
                          <a:gd name="connsiteX1" fmla="*/ 0 w 1329069"/>
                          <a:gd name="connsiteY1" fmla="*/ 50371 h 454408"/>
                          <a:gd name="connsiteX2" fmla="*/ 53162 w 1329069"/>
                          <a:gd name="connsiteY2" fmla="*/ 188594 h 454408"/>
                          <a:gd name="connsiteX3" fmla="*/ 85060 w 1329069"/>
                          <a:gd name="connsiteY3" fmla="*/ 231125 h 454408"/>
                          <a:gd name="connsiteX4" fmla="*/ 180753 w 1329069"/>
                          <a:gd name="connsiteY4" fmla="*/ 294920 h 454408"/>
                          <a:gd name="connsiteX5" fmla="*/ 265813 w 1329069"/>
                          <a:gd name="connsiteY5" fmla="*/ 348083 h 454408"/>
                          <a:gd name="connsiteX6" fmla="*/ 297711 w 1329069"/>
                          <a:gd name="connsiteY6" fmla="*/ 369348 h 454408"/>
                          <a:gd name="connsiteX7" fmla="*/ 393404 w 1329069"/>
                          <a:gd name="connsiteY7" fmla="*/ 401246 h 454408"/>
                          <a:gd name="connsiteX8" fmla="*/ 435934 w 1329069"/>
                          <a:gd name="connsiteY8" fmla="*/ 422511 h 454408"/>
                          <a:gd name="connsiteX9" fmla="*/ 510362 w 1329069"/>
                          <a:gd name="connsiteY9" fmla="*/ 433143 h 454408"/>
                          <a:gd name="connsiteX10" fmla="*/ 648586 w 1329069"/>
                          <a:gd name="connsiteY10" fmla="*/ 443776 h 454408"/>
                          <a:gd name="connsiteX11" fmla="*/ 744279 w 1329069"/>
                          <a:gd name="connsiteY11" fmla="*/ 454408 h 454408"/>
                          <a:gd name="connsiteX12" fmla="*/ 978195 w 1329069"/>
                          <a:gd name="connsiteY12" fmla="*/ 443776 h 454408"/>
                          <a:gd name="connsiteX13" fmla="*/ 999460 w 1329069"/>
                          <a:gd name="connsiteY13" fmla="*/ 411878 h 454408"/>
                          <a:gd name="connsiteX14" fmla="*/ 1031358 w 1329069"/>
                          <a:gd name="connsiteY14" fmla="*/ 401246 h 454408"/>
                          <a:gd name="connsiteX15" fmla="*/ 1052623 w 1329069"/>
                          <a:gd name="connsiteY15" fmla="*/ 369348 h 454408"/>
                          <a:gd name="connsiteX16" fmla="*/ 1095153 w 1329069"/>
                          <a:gd name="connsiteY16" fmla="*/ 358715 h 454408"/>
                          <a:gd name="connsiteX17" fmla="*/ 1127051 w 1329069"/>
                          <a:gd name="connsiteY17" fmla="*/ 348083 h 454408"/>
                          <a:gd name="connsiteX18" fmla="*/ 1254641 w 1329069"/>
                          <a:gd name="connsiteY18" fmla="*/ 326818 h 454408"/>
                          <a:gd name="connsiteX19" fmla="*/ 1329069 w 1329069"/>
                          <a:gd name="connsiteY19" fmla="*/ 305553 h 454408"/>
                          <a:gd name="connsiteX20" fmla="*/ 800126 w 1329069"/>
                          <a:gd name="connsiteY20" fmla="*/ 85061 h 454408"/>
                          <a:gd name="connsiteX21" fmla="*/ 627320 w 1329069"/>
                          <a:gd name="connsiteY21" fmla="*/ 29106 h 454408"/>
                          <a:gd name="connsiteX22" fmla="*/ 388464 w 1329069"/>
                          <a:gd name="connsiteY22" fmla="*/ 0 h 454408"/>
                          <a:gd name="connsiteX23" fmla="*/ 95693 w 1329069"/>
                          <a:gd name="connsiteY23" fmla="*/ 29106 h 454408"/>
                          <a:gd name="connsiteX24" fmla="*/ 53162 w 1329069"/>
                          <a:gd name="connsiteY24" fmla="*/ 39739 h 454408"/>
                          <a:gd name="connsiteX25" fmla="*/ 0 w 1329069"/>
                          <a:gd name="connsiteY25" fmla="*/ 50371 h 454408"/>
                          <a:gd name="connsiteX0" fmla="*/ 0 w 1329069"/>
                          <a:gd name="connsiteY0" fmla="*/ 50371 h 458308"/>
                          <a:gd name="connsiteX1" fmla="*/ 0 w 1329069"/>
                          <a:gd name="connsiteY1" fmla="*/ 50371 h 458308"/>
                          <a:gd name="connsiteX2" fmla="*/ 53162 w 1329069"/>
                          <a:gd name="connsiteY2" fmla="*/ 188594 h 458308"/>
                          <a:gd name="connsiteX3" fmla="*/ 85060 w 1329069"/>
                          <a:gd name="connsiteY3" fmla="*/ 231125 h 458308"/>
                          <a:gd name="connsiteX4" fmla="*/ 180753 w 1329069"/>
                          <a:gd name="connsiteY4" fmla="*/ 294920 h 458308"/>
                          <a:gd name="connsiteX5" fmla="*/ 265813 w 1329069"/>
                          <a:gd name="connsiteY5" fmla="*/ 348083 h 458308"/>
                          <a:gd name="connsiteX6" fmla="*/ 297711 w 1329069"/>
                          <a:gd name="connsiteY6" fmla="*/ 369348 h 458308"/>
                          <a:gd name="connsiteX7" fmla="*/ 393404 w 1329069"/>
                          <a:gd name="connsiteY7" fmla="*/ 401246 h 458308"/>
                          <a:gd name="connsiteX8" fmla="*/ 435934 w 1329069"/>
                          <a:gd name="connsiteY8" fmla="*/ 422511 h 458308"/>
                          <a:gd name="connsiteX9" fmla="*/ 510362 w 1329069"/>
                          <a:gd name="connsiteY9" fmla="*/ 433143 h 458308"/>
                          <a:gd name="connsiteX10" fmla="*/ 648586 w 1329069"/>
                          <a:gd name="connsiteY10" fmla="*/ 443776 h 458308"/>
                          <a:gd name="connsiteX11" fmla="*/ 744279 w 1329069"/>
                          <a:gd name="connsiteY11" fmla="*/ 454408 h 458308"/>
                          <a:gd name="connsiteX12" fmla="*/ 890449 w 1329069"/>
                          <a:gd name="connsiteY12" fmla="*/ 453013 h 458308"/>
                          <a:gd name="connsiteX13" fmla="*/ 999460 w 1329069"/>
                          <a:gd name="connsiteY13" fmla="*/ 411878 h 458308"/>
                          <a:gd name="connsiteX14" fmla="*/ 1031358 w 1329069"/>
                          <a:gd name="connsiteY14" fmla="*/ 401246 h 458308"/>
                          <a:gd name="connsiteX15" fmla="*/ 1052623 w 1329069"/>
                          <a:gd name="connsiteY15" fmla="*/ 369348 h 458308"/>
                          <a:gd name="connsiteX16" fmla="*/ 1095153 w 1329069"/>
                          <a:gd name="connsiteY16" fmla="*/ 358715 h 458308"/>
                          <a:gd name="connsiteX17" fmla="*/ 1127051 w 1329069"/>
                          <a:gd name="connsiteY17" fmla="*/ 348083 h 458308"/>
                          <a:gd name="connsiteX18" fmla="*/ 1254641 w 1329069"/>
                          <a:gd name="connsiteY18" fmla="*/ 326818 h 458308"/>
                          <a:gd name="connsiteX19" fmla="*/ 1329069 w 1329069"/>
                          <a:gd name="connsiteY19" fmla="*/ 305553 h 458308"/>
                          <a:gd name="connsiteX20" fmla="*/ 800126 w 1329069"/>
                          <a:gd name="connsiteY20" fmla="*/ 85061 h 458308"/>
                          <a:gd name="connsiteX21" fmla="*/ 627320 w 1329069"/>
                          <a:gd name="connsiteY21" fmla="*/ 29106 h 458308"/>
                          <a:gd name="connsiteX22" fmla="*/ 388464 w 1329069"/>
                          <a:gd name="connsiteY22" fmla="*/ 0 h 458308"/>
                          <a:gd name="connsiteX23" fmla="*/ 95693 w 1329069"/>
                          <a:gd name="connsiteY23" fmla="*/ 29106 h 458308"/>
                          <a:gd name="connsiteX24" fmla="*/ 53162 w 1329069"/>
                          <a:gd name="connsiteY24" fmla="*/ 39739 h 458308"/>
                          <a:gd name="connsiteX25" fmla="*/ 0 w 1329069"/>
                          <a:gd name="connsiteY25" fmla="*/ 50371 h 458308"/>
                          <a:gd name="connsiteX0" fmla="*/ 0 w 1329069"/>
                          <a:gd name="connsiteY0" fmla="*/ 50371 h 458308"/>
                          <a:gd name="connsiteX1" fmla="*/ 0 w 1329069"/>
                          <a:gd name="connsiteY1" fmla="*/ 50371 h 458308"/>
                          <a:gd name="connsiteX2" fmla="*/ 53162 w 1329069"/>
                          <a:gd name="connsiteY2" fmla="*/ 188594 h 458308"/>
                          <a:gd name="connsiteX3" fmla="*/ 85060 w 1329069"/>
                          <a:gd name="connsiteY3" fmla="*/ 231125 h 458308"/>
                          <a:gd name="connsiteX4" fmla="*/ 180753 w 1329069"/>
                          <a:gd name="connsiteY4" fmla="*/ 294920 h 458308"/>
                          <a:gd name="connsiteX5" fmla="*/ 265813 w 1329069"/>
                          <a:gd name="connsiteY5" fmla="*/ 348083 h 458308"/>
                          <a:gd name="connsiteX6" fmla="*/ 297711 w 1329069"/>
                          <a:gd name="connsiteY6" fmla="*/ 369348 h 458308"/>
                          <a:gd name="connsiteX7" fmla="*/ 393404 w 1329069"/>
                          <a:gd name="connsiteY7" fmla="*/ 401246 h 458308"/>
                          <a:gd name="connsiteX8" fmla="*/ 435934 w 1329069"/>
                          <a:gd name="connsiteY8" fmla="*/ 422511 h 458308"/>
                          <a:gd name="connsiteX9" fmla="*/ 510362 w 1329069"/>
                          <a:gd name="connsiteY9" fmla="*/ 433143 h 458308"/>
                          <a:gd name="connsiteX10" fmla="*/ 648586 w 1329069"/>
                          <a:gd name="connsiteY10" fmla="*/ 443776 h 458308"/>
                          <a:gd name="connsiteX11" fmla="*/ 744279 w 1329069"/>
                          <a:gd name="connsiteY11" fmla="*/ 454408 h 458308"/>
                          <a:gd name="connsiteX12" fmla="*/ 890449 w 1329069"/>
                          <a:gd name="connsiteY12" fmla="*/ 453013 h 458308"/>
                          <a:gd name="connsiteX13" fmla="*/ 999460 w 1329069"/>
                          <a:gd name="connsiteY13" fmla="*/ 411878 h 458308"/>
                          <a:gd name="connsiteX14" fmla="*/ 1031358 w 1329069"/>
                          <a:gd name="connsiteY14" fmla="*/ 401246 h 458308"/>
                          <a:gd name="connsiteX15" fmla="*/ 1052623 w 1329069"/>
                          <a:gd name="connsiteY15" fmla="*/ 369348 h 458308"/>
                          <a:gd name="connsiteX16" fmla="*/ 1095153 w 1329069"/>
                          <a:gd name="connsiteY16" fmla="*/ 358715 h 458308"/>
                          <a:gd name="connsiteX17" fmla="*/ 1168614 w 1329069"/>
                          <a:gd name="connsiteY17" fmla="*/ 343465 h 458308"/>
                          <a:gd name="connsiteX18" fmla="*/ 1254641 w 1329069"/>
                          <a:gd name="connsiteY18" fmla="*/ 326818 h 458308"/>
                          <a:gd name="connsiteX19" fmla="*/ 1329069 w 1329069"/>
                          <a:gd name="connsiteY19" fmla="*/ 305553 h 458308"/>
                          <a:gd name="connsiteX20" fmla="*/ 800126 w 1329069"/>
                          <a:gd name="connsiteY20" fmla="*/ 85061 h 458308"/>
                          <a:gd name="connsiteX21" fmla="*/ 627320 w 1329069"/>
                          <a:gd name="connsiteY21" fmla="*/ 29106 h 458308"/>
                          <a:gd name="connsiteX22" fmla="*/ 388464 w 1329069"/>
                          <a:gd name="connsiteY22" fmla="*/ 0 h 458308"/>
                          <a:gd name="connsiteX23" fmla="*/ 95693 w 1329069"/>
                          <a:gd name="connsiteY23" fmla="*/ 29106 h 458308"/>
                          <a:gd name="connsiteX24" fmla="*/ 53162 w 1329069"/>
                          <a:gd name="connsiteY24" fmla="*/ 39739 h 458308"/>
                          <a:gd name="connsiteX25" fmla="*/ 0 w 1329069"/>
                          <a:gd name="connsiteY25" fmla="*/ 50371 h 458308"/>
                          <a:gd name="connsiteX0" fmla="*/ 0 w 1329069"/>
                          <a:gd name="connsiteY0" fmla="*/ 50371 h 458308"/>
                          <a:gd name="connsiteX1" fmla="*/ 0 w 1329069"/>
                          <a:gd name="connsiteY1" fmla="*/ 50371 h 458308"/>
                          <a:gd name="connsiteX2" fmla="*/ 53162 w 1329069"/>
                          <a:gd name="connsiteY2" fmla="*/ 188594 h 458308"/>
                          <a:gd name="connsiteX3" fmla="*/ 85060 w 1329069"/>
                          <a:gd name="connsiteY3" fmla="*/ 231125 h 458308"/>
                          <a:gd name="connsiteX4" fmla="*/ 180753 w 1329069"/>
                          <a:gd name="connsiteY4" fmla="*/ 294920 h 458308"/>
                          <a:gd name="connsiteX5" fmla="*/ 265813 w 1329069"/>
                          <a:gd name="connsiteY5" fmla="*/ 348083 h 458308"/>
                          <a:gd name="connsiteX6" fmla="*/ 297711 w 1329069"/>
                          <a:gd name="connsiteY6" fmla="*/ 369348 h 458308"/>
                          <a:gd name="connsiteX7" fmla="*/ 393404 w 1329069"/>
                          <a:gd name="connsiteY7" fmla="*/ 401246 h 458308"/>
                          <a:gd name="connsiteX8" fmla="*/ 435934 w 1329069"/>
                          <a:gd name="connsiteY8" fmla="*/ 422511 h 458308"/>
                          <a:gd name="connsiteX9" fmla="*/ 510362 w 1329069"/>
                          <a:gd name="connsiteY9" fmla="*/ 433143 h 458308"/>
                          <a:gd name="connsiteX10" fmla="*/ 648586 w 1329069"/>
                          <a:gd name="connsiteY10" fmla="*/ 443776 h 458308"/>
                          <a:gd name="connsiteX11" fmla="*/ 744279 w 1329069"/>
                          <a:gd name="connsiteY11" fmla="*/ 454408 h 458308"/>
                          <a:gd name="connsiteX12" fmla="*/ 890449 w 1329069"/>
                          <a:gd name="connsiteY12" fmla="*/ 453013 h 458308"/>
                          <a:gd name="connsiteX13" fmla="*/ 999460 w 1329069"/>
                          <a:gd name="connsiteY13" fmla="*/ 411878 h 458308"/>
                          <a:gd name="connsiteX14" fmla="*/ 1031358 w 1329069"/>
                          <a:gd name="connsiteY14" fmla="*/ 401246 h 458308"/>
                          <a:gd name="connsiteX15" fmla="*/ 1052623 w 1329069"/>
                          <a:gd name="connsiteY15" fmla="*/ 369348 h 458308"/>
                          <a:gd name="connsiteX16" fmla="*/ 1113625 w 1329069"/>
                          <a:gd name="connsiteY16" fmla="*/ 363333 h 458308"/>
                          <a:gd name="connsiteX17" fmla="*/ 1168614 w 1329069"/>
                          <a:gd name="connsiteY17" fmla="*/ 343465 h 458308"/>
                          <a:gd name="connsiteX18" fmla="*/ 1254641 w 1329069"/>
                          <a:gd name="connsiteY18" fmla="*/ 326818 h 458308"/>
                          <a:gd name="connsiteX19" fmla="*/ 1329069 w 1329069"/>
                          <a:gd name="connsiteY19" fmla="*/ 305553 h 458308"/>
                          <a:gd name="connsiteX20" fmla="*/ 800126 w 1329069"/>
                          <a:gd name="connsiteY20" fmla="*/ 85061 h 458308"/>
                          <a:gd name="connsiteX21" fmla="*/ 627320 w 1329069"/>
                          <a:gd name="connsiteY21" fmla="*/ 29106 h 458308"/>
                          <a:gd name="connsiteX22" fmla="*/ 388464 w 1329069"/>
                          <a:gd name="connsiteY22" fmla="*/ 0 h 458308"/>
                          <a:gd name="connsiteX23" fmla="*/ 95693 w 1329069"/>
                          <a:gd name="connsiteY23" fmla="*/ 29106 h 458308"/>
                          <a:gd name="connsiteX24" fmla="*/ 53162 w 1329069"/>
                          <a:gd name="connsiteY24" fmla="*/ 39739 h 458308"/>
                          <a:gd name="connsiteX25" fmla="*/ 0 w 1329069"/>
                          <a:gd name="connsiteY25" fmla="*/ 50371 h 458308"/>
                          <a:gd name="connsiteX0" fmla="*/ 0 w 1329069"/>
                          <a:gd name="connsiteY0" fmla="*/ 50371 h 458308"/>
                          <a:gd name="connsiteX1" fmla="*/ 0 w 1329069"/>
                          <a:gd name="connsiteY1" fmla="*/ 50371 h 458308"/>
                          <a:gd name="connsiteX2" fmla="*/ 53162 w 1329069"/>
                          <a:gd name="connsiteY2" fmla="*/ 188594 h 458308"/>
                          <a:gd name="connsiteX3" fmla="*/ 85060 w 1329069"/>
                          <a:gd name="connsiteY3" fmla="*/ 231125 h 458308"/>
                          <a:gd name="connsiteX4" fmla="*/ 180753 w 1329069"/>
                          <a:gd name="connsiteY4" fmla="*/ 294920 h 458308"/>
                          <a:gd name="connsiteX5" fmla="*/ 265813 w 1329069"/>
                          <a:gd name="connsiteY5" fmla="*/ 348083 h 458308"/>
                          <a:gd name="connsiteX6" fmla="*/ 297711 w 1329069"/>
                          <a:gd name="connsiteY6" fmla="*/ 369348 h 458308"/>
                          <a:gd name="connsiteX7" fmla="*/ 393404 w 1329069"/>
                          <a:gd name="connsiteY7" fmla="*/ 401246 h 458308"/>
                          <a:gd name="connsiteX8" fmla="*/ 435934 w 1329069"/>
                          <a:gd name="connsiteY8" fmla="*/ 422511 h 458308"/>
                          <a:gd name="connsiteX9" fmla="*/ 510362 w 1329069"/>
                          <a:gd name="connsiteY9" fmla="*/ 433143 h 458308"/>
                          <a:gd name="connsiteX10" fmla="*/ 648586 w 1329069"/>
                          <a:gd name="connsiteY10" fmla="*/ 443776 h 458308"/>
                          <a:gd name="connsiteX11" fmla="*/ 744279 w 1329069"/>
                          <a:gd name="connsiteY11" fmla="*/ 454408 h 458308"/>
                          <a:gd name="connsiteX12" fmla="*/ 890449 w 1329069"/>
                          <a:gd name="connsiteY12" fmla="*/ 453013 h 458308"/>
                          <a:gd name="connsiteX13" fmla="*/ 999460 w 1329069"/>
                          <a:gd name="connsiteY13" fmla="*/ 411878 h 458308"/>
                          <a:gd name="connsiteX14" fmla="*/ 1031358 w 1329069"/>
                          <a:gd name="connsiteY14" fmla="*/ 401246 h 458308"/>
                          <a:gd name="connsiteX15" fmla="*/ 1069985 w 1329069"/>
                          <a:gd name="connsiteY15" fmla="*/ 382852 h 458308"/>
                          <a:gd name="connsiteX16" fmla="*/ 1113625 w 1329069"/>
                          <a:gd name="connsiteY16" fmla="*/ 363333 h 458308"/>
                          <a:gd name="connsiteX17" fmla="*/ 1168614 w 1329069"/>
                          <a:gd name="connsiteY17" fmla="*/ 343465 h 458308"/>
                          <a:gd name="connsiteX18" fmla="*/ 1254641 w 1329069"/>
                          <a:gd name="connsiteY18" fmla="*/ 326818 h 458308"/>
                          <a:gd name="connsiteX19" fmla="*/ 1329069 w 1329069"/>
                          <a:gd name="connsiteY19" fmla="*/ 305553 h 458308"/>
                          <a:gd name="connsiteX20" fmla="*/ 800126 w 1329069"/>
                          <a:gd name="connsiteY20" fmla="*/ 85061 h 458308"/>
                          <a:gd name="connsiteX21" fmla="*/ 627320 w 1329069"/>
                          <a:gd name="connsiteY21" fmla="*/ 29106 h 458308"/>
                          <a:gd name="connsiteX22" fmla="*/ 388464 w 1329069"/>
                          <a:gd name="connsiteY22" fmla="*/ 0 h 458308"/>
                          <a:gd name="connsiteX23" fmla="*/ 95693 w 1329069"/>
                          <a:gd name="connsiteY23" fmla="*/ 29106 h 458308"/>
                          <a:gd name="connsiteX24" fmla="*/ 53162 w 1329069"/>
                          <a:gd name="connsiteY24" fmla="*/ 39739 h 458308"/>
                          <a:gd name="connsiteX25" fmla="*/ 0 w 1329069"/>
                          <a:gd name="connsiteY25" fmla="*/ 50371 h 458308"/>
                          <a:gd name="connsiteX0" fmla="*/ 0 w 1329069"/>
                          <a:gd name="connsiteY0" fmla="*/ 50371 h 458308"/>
                          <a:gd name="connsiteX1" fmla="*/ 0 w 1329069"/>
                          <a:gd name="connsiteY1" fmla="*/ 50371 h 458308"/>
                          <a:gd name="connsiteX2" fmla="*/ 53162 w 1329069"/>
                          <a:gd name="connsiteY2" fmla="*/ 188594 h 458308"/>
                          <a:gd name="connsiteX3" fmla="*/ 85060 w 1329069"/>
                          <a:gd name="connsiteY3" fmla="*/ 231125 h 458308"/>
                          <a:gd name="connsiteX4" fmla="*/ 174966 w 1329069"/>
                          <a:gd name="connsiteY4" fmla="*/ 306495 h 458308"/>
                          <a:gd name="connsiteX5" fmla="*/ 265813 w 1329069"/>
                          <a:gd name="connsiteY5" fmla="*/ 348083 h 458308"/>
                          <a:gd name="connsiteX6" fmla="*/ 297711 w 1329069"/>
                          <a:gd name="connsiteY6" fmla="*/ 369348 h 458308"/>
                          <a:gd name="connsiteX7" fmla="*/ 393404 w 1329069"/>
                          <a:gd name="connsiteY7" fmla="*/ 401246 h 458308"/>
                          <a:gd name="connsiteX8" fmla="*/ 435934 w 1329069"/>
                          <a:gd name="connsiteY8" fmla="*/ 422511 h 458308"/>
                          <a:gd name="connsiteX9" fmla="*/ 510362 w 1329069"/>
                          <a:gd name="connsiteY9" fmla="*/ 433143 h 458308"/>
                          <a:gd name="connsiteX10" fmla="*/ 648586 w 1329069"/>
                          <a:gd name="connsiteY10" fmla="*/ 443776 h 458308"/>
                          <a:gd name="connsiteX11" fmla="*/ 744279 w 1329069"/>
                          <a:gd name="connsiteY11" fmla="*/ 454408 h 458308"/>
                          <a:gd name="connsiteX12" fmla="*/ 890449 w 1329069"/>
                          <a:gd name="connsiteY12" fmla="*/ 453013 h 458308"/>
                          <a:gd name="connsiteX13" fmla="*/ 999460 w 1329069"/>
                          <a:gd name="connsiteY13" fmla="*/ 411878 h 458308"/>
                          <a:gd name="connsiteX14" fmla="*/ 1031358 w 1329069"/>
                          <a:gd name="connsiteY14" fmla="*/ 401246 h 458308"/>
                          <a:gd name="connsiteX15" fmla="*/ 1069985 w 1329069"/>
                          <a:gd name="connsiteY15" fmla="*/ 382852 h 458308"/>
                          <a:gd name="connsiteX16" fmla="*/ 1113625 w 1329069"/>
                          <a:gd name="connsiteY16" fmla="*/ 363333 h 458308"/>
                          <a:gd name="connsiteX17" fmla="*/ 1168614 w 1329069"/>
                          <a:gd name="connsiteY17" fmla="*/ 343465 h 458308"/>
                          <a:gd name="connsiteX18" fmla="*/ 1254641 w 1329069"/>
                          <a:gd name="connsiteY18" fmla="*/ 326818 h 458308"/>
                          <a:gd name="connsiteX19" fmla="*/ 1329069 w 1329069"/>
                          <a:gd name="connsiteY19" fmla="*/ 305553 h 458308"/>
                          <a:gd name="connsiteX20" fmla="*/ 800126 w 1329069"/>
                          <a:gd name="connsiteY20" fmla="*/ 85061 h 458308"/>
                          <a:gd name="connsiteX21" fmla="*/ 627320 w 1329069"/>
                          <a:gd name="connsiteY21" fmla="*/ 29106 h 458308"/>
                          <a:gd name="connsiteX22" fmla="*/ 388464 w 1329069"/>
                          <a:gd name="connsiteY22" fmla="*/ 0 h 458308"/>
                          <a:gd name="connsiteX23" fmla="*/ 95693 w 1329069"/>
                          <a:gd name="connsiteY23" fmla="*/ 29106 h 458308"/>
                          <a:gd name="connsiteX24" fmla="*/ 53162 w 1329069"/>
                          <a:gd name="connsiteY24" fmla="*/ 39739 h 458308"/>
                          <a:gd name="connsiteX25" fmla="*/ 0 w 1329069"/>
                          <a:gd name="connsiteY25" fmla="*/ 50371 h 45830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</a:cxnLst>
                        <a:rect l="l" t="t" r="r" b="b"/>
                        <a:pathLst>
                          <a:path w="1329069" h="458308">
                            <a:moveTo>
                              <a:pt x="0" y="50371"/>
                            </a:moveTo>
                            <a:lnTo>
                              <a:pt x="0" y="50371"/>
                            </a:lnTo>
                            <a:cubicBezTo>
                              <a:pt x="14908" y="95096"/>
                              <a:pt x="27232" y="147105"/>
                              <a:pt x="53162" y="188594"/>
                            </a:cubicBezTo>
                            <a:cubicBezTo>
                              <a:pt x="62554" y="203622"/>
                              <a:pt x="64759" y="211475"/>
                              <a:pt x="85060" y="231125"/>
                            </a:cubicBezTo>
                            <a:cubicBezTo>
                              <a:pt x="105361" y="250775"/>
                              <a:pt x="99351" y="265779"/>
                              <a:pt x="174966" y="306495"/>
                            </a:cubicBezTo>
                            <a:cubicBezTo>
                              <a:pt x="204405" y="322347"/>
                              <a:pt x="245356" y="337608"/>
                              <a:pt x="265813" y="348083"/>
                            </a:cubicBezTo>
                            <a:cubicBezTo>
                              <a:pt x="286270" y="358558"/>
                              <a:pt x="285915" y="364433"/>
                              <a:pt x="297711" y="369348"/>
                            </a:cubicBezTo>
                            <a:cubicBezTo>
                              <a:pt x="328748" y="382280"/>
                              <a:pt x="363331" y="386209"/>
                              <a:pt x="393404" y="401246"/>
                            </a:cubicBezTo>
                            <a:cubicBezTo>
                              <a:pt x="407581" y="408334"/>
                              <a:pt x="420642" y="418341"/>
                              <a:pt x="435934" y="422511"/>
                            </a:cubicBezTo>
                            <a:cubicBezTo>
                              <a:pt x="460112" y="429105"/>
                              <a:pt x="485425" y="430649"/>
                              <a:pt x="510362" y="433143"/>
                            </a:cubicBezTo>
                            <a:cubicBezTo>
                              <a:pt x="556343" y="437741"/>
                              <a:pt x="602565" y="439592"/>
                              <a:pt x="648586" y="443776"/>
                            </a:cubicBezTo>
                            <a:cubicBezTo>
                              <a:pt x="680548" y="446682"/>
                              <a:pt x="712381" y="450864"/>
                              <a:pt x="744279" y="454408"/>
                            </a:cubicBezTo>
                            <a:cubicBezTo>
                              <a:pt x="822251" y="450864"/>
                              <a:pt x="813458" y="465845"/>
                              <a:pt x="890449" y="453013"/>
                            </a:cubicBezTo>
                            <a:cubicBezTo>
                              <a:pt x="903054" y="450912"/>
                              <a:pt x="975975" y="420506"/>
                              <a:pt x="999460" y="411878"/>
                            </a:cubicBezTo>
                            <a:cubicBezTo>
                              <a:pt x="1022945" y="403250"/>
                              <a:pt x="1020725" y="404790"/>
                              <a:pt x="1031358" y="401246"/>
                            </a:cubicBezTo>
                            <a:cubicBezTo>
                              <a:pt x="1038446" y="390613"/>
                              <a:pt x="1056274" y="389171"/>
                              <a:pt x="1069985" y="382852"/>
                            </a:cubicBezTo>
                            <a:cubicBezTo>
                              <a:pt x="1083696" y="376533"/>
                              <a:pt x="1097187" y="369898"/>
                              <a:pt x="1113625" y="363333"/>
                            </a:cubicBezTo>
                            <a:cubicBezTo>
                              <a:pt x="1130063" y="356768"/>
                              <a:pt x="1145111" y="349551"/>
                              <a:pt x="1168614" y="343465"/>
                            </a:cubicBezTo>
                            <a:cubicBezTo>
                              <a:pt x="1192117" y="337379"/>
                              <a:pt x="1212616" y="332821"/>
                              <a:pt x="1254641" y="326818"/>
                            </a:cubicBezTo>
                            <a:cubicBezTo>
                              <a:pt x="1321799" y="304432"/>
                              <a:pt x="1296021" y="305553"/>
                              <a:pt x="1329069" y="305553"/>
                            </a:cubicBezTo>
                            <a:cubicBezTo>
                              <a:pt x="1123506" y="238213"/>
                              <a:pt x="1005689" y="152401"/>
                              <a:pt x="800126" y="85061"/>
                            </a:cubicBezTo>
                            <a:cubicBezTo>
                              <a:pt x="771772" y="60252"/>
                              <a:pt x="695930" y="43283"/>
                              <a:pt x="627320" y="29106"/>
                            </a:cubicBezTo>
                            <a:cubicBezTo>
                              <a:pt x="558710" y="14929"/>
                              <a:pt x="420558" y="0"/>
                              <a:pt x="388464" y="0"/>
                            </a:cubicBezTo>
                            <a:cubicBezTo>
                              <a:pt x="243109" y="0"/>
                              <a:pt x="241004" y="25562"/>
                              <a:pt x="95693" y="29106"/>
                            </a:cubicBezTo>
                            <a:cubicBezTo>
                              <a:pt x="81516" y="32650"/>
                              <a:pt x="67025" y="35118"/>
                              <a:pt x="53162" y="39739"/>
                            </a:cubicBezTo>
                            <a:cubicBezTo>
                              <a:pt x="-14581" y="62320"/>
                              <a:pt x="8860" y="48599"/>
                              <a:pt x="0" y="50371"/>
                            </a:cubicBezTo>
                            <a:close/>
                          </a:path>
                        </a:pathLst>
                      </a:custGeom>
                      <a:grpFill/>
                      <a:ln>
                        <a:solidFill>
                          <a:srgbClr val="660033"/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hu-HU"/>
                      </a:p>
                    </p:txBody>
                  </p:sp>
                  <p:sp>
                    <p:nvSpPr>
                      <p:cNvPr id="346" name="Szabadkézi sokszög: alakzat 345">
                        <a:extLst>
                          <a:ext uri="{FF2B5EF4-FFF2-40B4-BE49-F238E27FC236}">
                            <a16:creationId xmlns:a16="http://schemas.microsoft.com/office/drawing/2014/main" id="{32E9D843-AA4C-5C7A-BCCB-41E5939F6927}"/>
                          </a:ext>
                        </a:extLst>
                      </p:cNvPr>
                      <p:cNvSpPr/>
                      <p:nvPr/>
                    </p:nvSpPr>
                    <p:spPr>
                      <a:xfrm rot="1774872">
                        <a:off x="1107383" y="4721260"/>
                        <a:ext cx="1223593" cy="421936"/>
                      </a:xfrm>
                      <a:custGeom>
                        <a:avLst/>
                        <a:gdLst>
                          <a:gd name="connsiteX0" fmla="*/ 0 w 1329069"/>
                          <a:gd name="connsiteY0" fmla="*/ 32184 h 436221"/>
                          <a:gd name="connsiteX1" fmla="*/ 0 w 1329069"/>
                          <a:gd name="connsiteY1" fmla="*/ 32184 h 436221"/>
                          <a:gd name="connsiteX2" fmla="*/ 53162 w 1329069"/>
                          <a:gd name="connsiteY2" fmla="*/ 170407 h 436221"/>
                          <a:gd name="connsiteX3" fmla="*/ 85060 w 1329069"/>
                          <a:gd name="connsiteY3" fmla="*/ 212938 h 436221"/>
                          <a:gd name="connsiteX4" fmla="*/ 180753 w 1329069"/>
                          <a:gd name="connsiteY4" fmla="*/ 276733 h 436221"/>
                          <a:gd name="connsiteX5" fmla="*/ 265813 w 1329069"/>
                          <a:gd name="connsiteY5" fmla="*/ 329896 h 436221"/>
                          <a:gd name="connsiteX6" fmla="*/ 297711 w 1329069"/>
                          <a:gd name="connsiteY6" fmla="*/ 351161 h 436221"/>
                          <a:gd name="connsiteX7" fmla="*/ 393404 w 1329069"/>
                          <a:gd name="connsiteY7" fmla="*/ 383059 h 436221"/>
                          <a:gd name="connsiteX8" fmla="*/ 435934 w 1329069"/>
                          <a:gd name="connsiteY8" fmla="*/ 404324 h 436221"/>
                          <a:gd name="connsiteX9" fmla="*/ 510362 w 1329069"/>
                          <a:gd name="connsiteY9" fmla="*/ 414956 h 436221"/>
                          <a:gd name="connsiteX10" fmla="*/ 648586 w 1329069"/>
                          <a:gd name="connsiteY10" fmla="*/ 425589 h 436221"/>
                          <a:gd name="connsiteX11" fmla="*/ 744279 w 1329069"/>
                          <a:gd name="connsiteY11" fmla="*/ 436221 h 436221"/>
                          <a:gd name="connsiteX12" fmla="*/ 978195 w 1329069"/>
                          <a:gd name="connsiteY12" fmla="*/ 425589 h 436221"/>
                          <a:gd name="connsiteX13" fmla="*/ 999460 w 1329069"/>
                          <a:gd name="connsiteY13" fmla="*/ 393691 h 436221"/>
                          <a:gd name="connsiteX14" fmla="*/ 1031358 w 1329069"/>
                          <a:gd name="connsiteY14" fmla="*/ 383059 h 436221"/>
                          <a:gd name="connsiteX15" fmla="*/ 1052623 w 1329069"/>
                          <a:gd name="connsiteY15" fmla="*/ 351161 h 436221"/>
                          <a:gd name="connsiteX16" fmla="*/ 1095153 w 1329069"/>
                          <a:gd name="connsiteY16" fmla="*/ 340528 h 436221"/>
                          <a:gd name="connsiteX17" fmla="*/ 1127051 w 1329069"/>
                          <a:gd name="connsiteY17" fmla="*/ 329896 h 436221"/>
                          <a:gd name="connsiteX18" fmla="*/ 1254641 w 1329069"/>
                          <a:gd name="connsiteY18" fmla="*/ 308631 h 436221"/>
                          <a:gd name="connsiteX19" fmla="*/ 1329069 w 1329069"/>
                          <a:gd name="connsiteY19" fmla="*/ 287366 h 436221"/>
                          <a:gd name="connsiteX20" fmla="*/ 712381 w 1329069"/>
                          <a:gd name="connsiteY20" fmla="*/ 85347 h 436221"/>
                          <a:gd name="connsiteX21" fmla="*/ 627320 w 1329069"/>
                          <a:gd name="connsiteY21" fmla="*/ 10919 h 436221"/>
                          <a:gd name="connsiteX22" fmla="*/ 531627 w 1329069"/>
                          <a:gd name="connsiteY22" fmla="*/ 286 h 436221"/>
                          <a:gd name="connsiteX23" fmla="*/ 95693 w 1329069"/>
                          <a:gd name="connsiteY23" fmla="*/ 10919 h 436221"/>
                          <a:gd name="connsiteX24" fmla="*/ 53162 w 1329069"/>
                          <a:gd name="connsiteY24" fmla="*/ 21552 h 436221"/>
                          <a:gd name="connsiteX25" fmla="*/ 0 w 1329069"/>
                          <a:gd name="connsiteY25" fmla="*/ 32184 h 436221"/>
                          <a:gd name="connsiteX0" fmla="*/ 0 w 1329069"/>
                          <a:gd name="connsiteY0" fmla="*/ 31901 h 435938"/>
                          <a:gd name="connsiteX1" fmla="*/ 0 w 1329069"/>
                          <a:gd name="connsiteY1" fmla="*/ 31901 h 435938"/>
                          <a:gd name="connsiteX2" fmla="*/ 53162 w 1329069"/>
                          <a:gd name="connsiteY2" fmla="*/ 170124 h 435938"/>
                          <a:gd name="connsiteX3" fmla="*/ 85060 w 1329069"/>
                          <a:gd name="connsiteY3" fmla="*/ 212655 h 435938"/>
                          <a:gd name="connsiteX4" fmla="*/ 180753 w 1329069"/>
                          <a:gd name="connsiteY4" fmla="*/ 276450 h 435938"/>
                          <a:gd name="connsiteX5" fmla="*/ 265813 w 1329069"/>
                          <a:gd name="connsiteY5" fmla="*/ 329613 h 435938"/>
                          <a:gd name="connsiteX6" fmla="*/ 297711 w 1329069"/>
                          <a:gd name="connsiteY6" fmla="*/ 350878 h 435938"/>
                          <a:gd name="connsiteX7" fmla="*/ 393404 w 1329069"/>
                          <a:gd name="connsiteY7" fmla="*/ 382776 h 435938"/>
                          <a:gd name="connsiteX8" fmla="*/ 435934 w 1329069"/>
                          <a:gd name="connsiteY8" fmla="*/ 404041 h 435938"/>
                          <a:gd name="connsiteX9" fmla="*/ 510362 w 1329069"/>
                          <a:gd name="connsiteY9" fmla="*/ 414673 h 435938"/>
                          <a:gd name="connsiteX10" fmla="*/ 648586 w 1329069"/>
                          <a:gd name="connsiteY10" fmla="*/ 425306 h 435938"/>
                          <a:gd name="connsiteX11" fmla="*/ 744279 w 1329069"/>
                          <a:gd name="connsiteY11" fmla="*/ 435938 h 435938"/>
                          <a:gd name="connsiteX12" fmla="*/ 978195 w 1329069"/>
                          <a:gd name="connsiteY12" fmla="*/ 425306 h 435938"/>
                          <a:gd name="connsiteX13" fmla="*/ 999460 w 1329069"/>
                          <a:gd name="connsiteY13" fmla="*/ 393408 h 435938"/>
                          <a:gd name="connsiteX14" fmla="*/ 1031358 w 1329069"/>
                          <a:gd name="connsiteY14" fmla="*/ 382776 h 435938"/>
                          <a:gd name="connsiteX15" fmla="*/ 1052623 w 1329069"/>
                          <a:gd name="connsiteY15" fmla="*/ 350878 h 435938"/>
                          <a:gd name="connsiteX16" fmla="*/ 1095153 w 1329069"/>
                          <a:gd name="connsiteY16" fmla="*/ 340245 h 435938"/>
                          <a:gd name="connsiteX17" fmla="*/ 1127051 w 1329069"/>
                          <a:gd name="connsiteY17" fmla="*/ 329613 h 435938"/>
                          <a:gd name="connsiteX18" fmla="*/ 1254641 w 1329069"/>
                          <a:gd name="connsiteY18" fmla="*/ 308348 h 435938"/>
                          <a:gd name="connsiteX19" fmla="*/ 1329069 w 1329069"/>
                          <a:gd name="connsiteY19" fmla="*/ 287083 h 435938"/>
                          <a:gd name="connsiteX20" fmla="*/ 800126 w 1329069"/>
                          <a:gd name="connsiteY20" fmla="*/ 66591 h 435938"/>
                          <a:gd name="connsiteX21" fmla="*/ 627320 w 1329069"/>
                          <a:gd name="connsiteY21" fmla="*/ 10636 h 435938"/>
                          <a:gd name="connsiteX22" fmla="*/ 531627 w 1329069"/>
                          <a:gd name="connsiteY22" fmla="*/ 3 h 435938"/>
                          <a:gd name="connsiteX23" fmla="*/ 95693 w 1329069"/>
                          <a:gd name="connsiteY23" fmla="*/ 10636 h 435938"/>
                          <a:gd name="connsiteX24" fmla="*/ 53162 w 1329069"/>
                          <a:gd name="connsiteY24" fmla="*/ 21269 h 435938"/>
                          <a:gd name="connsiteX25" fmla="*/ 0 w 1329069"/>
                          <a:gd name="connsiteY25" fmla="*/ 31901 h 435938"/>
                          <a:gd name="connsiteX0" fmla="*/ 0 w 1329069"/>
                          <a:gd name="connsiteY0" fmla="*/ 50371 h 454408"/>
                          <a:gd name="connsiteX1" fmla="*/ 0 w 1329069"/>
                          <a:gd name="connsiteY1" fmla="*/ 50371 h 454408"/>
                          <a:gd name="connsiteX2" fmla="*/ 53162 w 1329069"/>
                          <a:gd name="connsiteY2" fmla="*/ 188594 h 454408"/>
                          <a:gd name="connsiteX3" fmla="*/ 85060 w 1329069"/>
                          <a:gd name="connsiteY3" fmla="*/ 231125 h 454408"/>
                          <a:gd name="connsiteX4" fmla="*/ 180753 w 1329069"/>
                          <a:gd name="connsiteY4" fmla="*/ 294920 h 454408"/>
                          <a:gd name="connsiteX5" fmla="*/ 265813 w 1329069"/>
                          <a:gd name="connsiteY5" fmla="*/ 348083 h 454408"/>
                          <a:gd name="connsiteX6" fmla="*/ 297711 w 1329069"/>
                          <a:gd name="connsiteY6" fmla="*/ 369348 h 454408"/>
                          <a:gd name="connsiteX7" fmla="*/ 393404 w 1329069"/>
                          <a:gd name="connsiteY7" fmla="*/ 401246 h 454408"/>
                          <a:gd name="connsiteX8" fmla="*/ 435934 w 1329069"/>
                          <a:gd name="connsiteY8" fmla="*/ 422511 h 454408"/>
                          <a:gd name="connsiteX9" fmla="*/ 510362 w 1329069"/>
                          <a:gd name="connsiteY9" fmla="*/ 433143 h 454408"/>
                          <a:gd name="connsiteX10" fmla="*/ 648586 w 1329069"/>
                          <a:gd name="connsiteY10" fmla="*/ 443776 h 454408"/>
                          <a:gd name="connsiteX11" fmla="*/ 744279 w 1329069"/>
                          <a:gd name="connsiteY11" fmla="*/ 454408 h 454408"/>
                          <a:gd name="connsiteX12" fmla="*/ 978195 w 1329069"/>
                          <a:gd name="connsiteY12" fmla="*/ 443776 h 454408"/>
                          <a:gd name="connsiteX13" fmla="*/ 999460 w 1329069"/>
                          <a:gd name="connsiteY13" fmla="*/ 411878 h 454408"/>
                          <a:gd name="connsiteX14" fmla="*/ 1031358 w 1329069"/>
                          <a:gd name="connsiteY14" fmla="*/ 401246 h 454408"/>
                          <a:gd name="connsiteX15" fmla="*/ 1052623 w 1329069"/>
                          <a:gd name="connsiteY15" fmla="*/ 369348 h 454408"/>
                          <a:gd name="connsiteX16" fmla="*/ 1095153 w 1329069"/>
                          <a:gd name="connsiteY16" fmla="*/ 358715 h 454408"/>
                          <a:gd name="connsiteX17" fmla="*/ 1127051 w 1329069"/>
                          <a:gd name="connsiteY17" fmla="*/ 348083 h 454408"/>
                          <a:gd name="connsiteX18" fmla="*/ 1254641 w 1329069"/>
                          <a:gd name="connsiteY18" fmla="*/ 326818 h 454408"/>
                          <a:gd name="connsiteX19" fmla="*/ 1329069 w 1329069"/>
                          <a:gd name="connsiteY19" fmla="*/ 305553 h 454408"/>
                          <a:gd name="connsiteX20" fmla="*/ 800126 w 1329069"/>
                          <a:gd name="connsiteY20" fmla="*/ 85061 h 454408"/>
                          <a:gd name="connsiteX21" fmla="*/ 627320 w 1329069"/>
                          <a:gd name="connsiteY21" fmla="*/ 29106 h 454408"/>
                          <a:gd name="connsiteX22" fmla="*/ 388464 w 1329069"/>
                          <a:gd name="connsiteY22" fmla="*/ 0 h 454408"/>
                          <a:gd name="connsiteX23" fmla="*/ 95693 w 1329069"/>
                          <a:gd name="connsiteY23" fmla="*/ 29106 h 454408"/>
                          <a:gd name="connsiteX24" fmla="*/ 53162 w 1329069"/>
                          <a:gd name="connsiteY24" fmla="*/ 39739 h 454408"/>
                          <a:gd name="connsiteX25" fmla="*/ 0 w 1329069"/>
                          <a:gd name="connsiteY25" fmla="*/ 50371 h 454408"/>
                          <a:gd name="connsiteX0" fmla="*/ 0 w 1329069"/>
                          <a:gd name="connsiteY0" fmla="*/ 50371 h 458308"/>
                          <a:gd name="connsiteX1" fmla="*/ 0 w 1329069"/>
                          <a:gd name="connsiteY1" fmla="*/ 50371 h 458308"/>
                          <a:gd name="connsiteX2" fmla="*/ 53162 w 1329069"/>
                          <a:gd name="connsiteY2" fmla="*/ 188594 h 458308"/>
                          <a:gd name="connsiteX3" fmla="*/ 85060 w 1329069"/>
                          <a:gd name="connsiteY3" fmla="*/ 231125 h 458308"/>
                          <a:gd name="connsiteX4" fmla="*/ 180753 w 1329069"/>
                          <a:gd name="connsiteY4" fmla="*/ 294920 h 458308"/>
                          <a:gd name="connsiteX5" fmla="*/ 265813 w 1329069"/>
                          <a:gd name="connsiteY5" fmla="*/ 348083 h 458308"/>
                          <a:gd name="connsiteX6" fmla="*/ 297711 w 1329069"/>
                          <a:gd name="connsiteY6" fmla="*/ 369348 h 458308"/>
                          <a:gd name="connsiteX7" fmla="*/ 393404 w 1329069"/>
                          <a:gd name="connsiteY7" fmla="*/ 401246 h 458308"/>
                          <a:gd name="connsiteX8" fmla="*/ 435934 w 1329069"/>
                          <a:gd name="connsiteY8" fmla="*/ 422511 h 458308"/>
                          <a:gd name="connsiteX9" fmla="*/ 510362 w 1329069"/>
                          <a:gd name="connsiteY9" fmla="*/ 433143 h 458308"/>
                          <a:gd name="connsiteX10" fmla="*/ 648586 w 1329069"/>
                          <a:gd name="connsiteY10" fmla="*/ 443776 h 458308"/>
                          <a:gd name="connsiteX11" fmla="*/ 744279 w 1329069"/>
                          <a:gd name="connsiteY11" fmla="*/ 454408 h 458308"/>
                          <a:gd name="connsiteX12" fmla="*/ 890449 w 1329069"/>
                          <a:gd name="connsiteY12" fmla="*/ 453013 h 458308"/>
                          <a:gd name="connsiteX13" fmla="*/ 999460 w 1329069"/>
                          <a:gd name="connsiteY13" fmla="*/ 411878 h 458308"/>
                          <a:gd name="connsiteX14" fmla="*/ 1031358 w 1329069"/>
                          <a:gd name="connsiteY14" fmla="*/ 401246 h 458308"/>
                          <a:gd name="connsiteX15" fmla="*/ 1052623 w 1329069"/>
                          <a:gd name="connsiteY15" fmla="*/ 369348 h 458308"/>
                          <a:gd name="connsiteX16" fmla="*/ 1095153 w 1329069"/>
                          <a:gd name="connsiteY16" fmla="*/ 358715 h 458308"/>
                          <a:gd name="connsiteX17" fmla="*/ 1127051 w 1329069"/>
                          <a:gd name="connsiteY17" fmla="*/ 348083 h 458308"/>
                          <a:gd name="connsiteX18" fmla="*/ 1254641 w 1329069"/>
                          <a:gd name="connsiteY18" fmla="*/ 326818 h 458308"/>
                          <a:gd name="connsiteX19" fmla="*/ 1329069 w 1329069"/>
                          <a:gd name="connsiteY19" fmla="*/ 305553 h 458308"/>
                          <a:gd name="connsiteX20" fmla="*/ 800126 w 1329069"/>
                          <a:gd name="connsiteY20" fmla="*/ 85061 h 458308"/>
                          <a:gd name="connsiteX21" fmla="*/ 627320 w 1329069"/>
                          <a:gd name="connsiteY21" fmla="*/ 29106 h 458308"/>
                          <a:gd name="connsiteX22" fmla="*/ 388464 w 1329069"/>
                          <a:gd name="connsiteY22" fmla="*/ 0 h 458308"/>
                          <a:gd name="connsiteX23" fmla="*/ 95693 w 1329069"/>
                          <a:gd name="connsiteY23" fmla="*/ 29106 h 458308"/>
                          <a:gd name="connsiteX24" fmla="*/ 53162 w 1329069"/>
                          <a:gd name="connsiteY24" fmla="*/ 39739 h 458308"/>
                          <a:gd name="connsiteX25" fmla="*/ 0 w 1329069"/>
                          <a:gd name="connsiteY25" fmla="*/ 50371 h 458308"/>
                          <a:gd name="connsiteX0" fmla="*/ 0 w 1329069"/>
                          <a:gd name="connsiteY0" fmla="*/ 50371 h 458308"/>
                          <a:gd name="connsiteX1" fmla="*/ 0 w 1329069"/>
                          <a:gd name="connsiteY1" fmla="*/ 50371 h 458308"/>
                          <a:gd name="connsiteX2" fmla="*/ 53162 w 1329069"/>
                          <a:gd name="connsiteY2" fmla="*/ 188594 h 458308"/>
                          <a:gd name="connsiteX3" fmla="*/ 85060 w 1329069"/>
                          <a:gd name="connsiteY3" fmla="*/ 231125 h 458308"/>
                          <a:gd name="connsiteX4" fmla="*/ 180753 w 1329069"/>
                          <a:gd name="connsiteY4" fmla="*/ 294920 h 458308"/>
                          <a:gd name="connsiteX5" fmla="*/ 265813 w 1329069"/>
                          <a:gd name="connsiteY5" fmla="*/ 348083 h 458308"/>
                          <a:gd name="connsiteX6" fmla="*/ 297711 w 1329069"/>
                          <a:gd name="connsiteY6" fmla="*/ 369348 h 458308"/>
                          <a:gd name="connsiteX7" fmla="*/ 393404 w 1329069"/>
                          <a:gd name="connsiteY7" fmla="*/ 401246 h 458308"/>
                          <a:gd name="connsiteX8" fmla="*/ 435934 w 1329069"/>
                          <a:gd name="connsiteY8" fmla="*/ 422511 h 458308"/>
                          <a:gd name="connsiteX9" fmla="*/ 510362 w 1329069"/>
                          <a:gd name="connsiteY9" fmla="*/ 433143 h 458308"/>
                          <a:gd name="connsiteX10" fmla="*/ 648586 w 1329069"/>
                          <a:gd name="connsiteY10" fmla="*/ 443776 h 458308"/>
                          <a:gd name="connsiteX11" fmla="*/ 744279 w 1329069"/>
                          <a:gd name="connsiteY11" fmla="*/ 454408 h 458308"/>
                          <a:gd name="connsiteX12" fmla="*/ 890449 w 1329069"/>
                          <a:gd name="connsiteY12" fmla="*/ 453013 h 458308"/>
                          <a:gd name="connsiteX13" fmla="*/ 999460 w 1329069"/>
                          <a:gd name="connsiteY13" fmla="*/ 411878 h 458308"/>
                          <a:gd name="connsiteX14" fmla="*/ 1031358 w 1329069"/>
                          <a:gd name="connsiteY14" fmla="*/ 401246 h 458308"/>
                          <a:gd name="connsiteX15" fmla="*/ 1052623 w 1329069"/>
                          <a:gd name="connsiteY15" fmla="*/ 369348 h 458308"/>
                          <a:gd name="connsiteX16" fmla="*/ 1095153 w 1329069"/>
                          <a:gd name="connsiteY16" fmla="*/ 358715 h 458308"/>
                          <a:gd name="connsiteX17" fmla="*/ 1168614 w 1329069"/>
                          <a:gd name="connsiteY17" fmla="*/ 343465 h 458308"/>
                          <a:gd name="connsiteX18" fmla="*/ 1254641 w 1329069"/>
                          <a:gd name="connsiteY18" fmla="*/ 326818 h 458308"/>
                          <a:gd name="connsiteX19" fmla="*/ 1329069 w 1329069"/>
                          <a:gd name="connsiteY19" fmla="*/ 305553 h 458308"/>
                          <a:gd name="connsiteX20" fmla="*/ 800126 w 1329069"/>
                          <a:gd name="connsiteY20" fmla="*/ 85061 h 458308"/>
                          <a:gd name="connsiteX21" fmla="*/ 627320 w 1329069"/>
                          <a:gd name="connsiteY21" fmla="*/ 29106 h 458308"/>
                          <a:gd name="connsiteX22" fmla="*/ 388464 w 1329069"/>
                          <a:gd name="connsiteY22" fmla="*/ 0 h 458308"/>
                          <a:gd name="connsiteX23" fmla="*/ 95693 w 1329069"/>
                          <a:gd name="connsiteY23" fmla="*/ 29106 h 458308"/>
                          <a:gd name="connsiteX24" fmla="*/ 53162 w 1329069"/>
                          <a:gd name="connsiteY24" fmla="*/ 39739 h 458308"/>
                          <a:gd name="connsiteX25" fmla="*/ 0 w 1329069"/>
                          <a:gd name="connsiteY25" fmla="*/ 50371 h 458308"/>
                          <a:gd name="connsiteX0" fmla="*/ 0 w 1329069"/>
                          <a:gd name="connsiteY0" fmla="*/ 50371 h 458308"/>
                          <a:gd name="connsiteX1" fmla="*/ 0 w 1329069"/>
                          <a:gd name="connsiteY1" fmla="*/ 50371 h 458308"/>
                          <a:gd name="connsiteX2" fmla="*/ 53162 w 1329069"/>
                          <a:gd name="connsiteY2" fmla="*/ 188594 h 458308"/>
                          <a:gd name="connsiteX3" fmla="*/ 85060 w 1329069"/>
                          <a:gd name="connsiteY3" fmla="*/ 231125 h 458308"/>
                          <a:gd name="connsiteX4" fmla="*/ 180753 w 1329069"/>
                          <a:gd name="connsiteY4" fmla="*/ 294920 h 458308"/>
                          <a:gd name="connsiteX5" fmla="*/ 265813 w 1329069"/>
                          <a:gd name="connsiteY5" fmla="*/ 348083 h 458308"/>
                          <a:gd name="connsiteX6" fmla="*/ 297711 w 1329069"/>
                          <a:gd name="connsiteY6" fmla="*/ 369348 h 458308"/>
                          <a:gd name="connsiteX7" fmla="*/ 393404 w 1329069"/>
                          <a:gd name="connsiteY7" fmla="*/ 401246 h 458308"/>
                          <a:gd name="connsiteX8" fmla="*/ 435934 w 1329069"/>
                          <a:gd name="connsiteY8" fmla="*/ 422511 h 458308"/>
                          <a:gd name="connsiteX9" fmla="*/ 510362 w 1329069"/>
                          <a:gd name="connsiteY9" fmla="*/ 433143 h 458308"/>
                          <a:gd name="connsiteX10" fmla="*/ 648586 w 1329069"/>
                          <a:gd name="connsiteY10" fmla="*/ 443776 h 458308"/>
                          <a:gd name="connsiteX11" fmla="*/ 744279 w 1329069"/>
                          <a:gd name="connsiteY11" fmla="*/ 454408 h 458308"/>
                          <a:gd name="connsiteX12" fmla="*/ 890449 w 1329069"/>
                          <a:gd name="connsiteY12" fmla="*/ 453013 h 458308"/>
                          <a:gd name="connsiteX13" fmla="*/ 999460 w 1329069"/>
                          <a:gd name="connsiteY13" fmla="*/ 411878 h 458308"/>
                          <a:gd name="connsiteX14" fmla="*/ 1031358 w 1329069"/>
                          <a:gd name="connsiteY14" fmla="*/ 401246 h 458308"/>
                          <a:gd name="connsiteX15" fmla="*/ 1052623 w 1329069"/>
                          <a:gd name="connsiteY15" fmla="*/ 369348 h 458308"/>
                          <a:gd name="connsiteX16" fmla="*/ 1113625 w 1329069"/>
                          <a:gd name="connsiteY16" fmla="*/ 363333 h 458308"/>
                          <a:gd name="connsiteX17" fmla="*/ 1168614 w 1329069"/>
                          <a:gd name="connsiteY17" fmla="*/ 343465 h 458308"/>
                          <a:gd name="connsiteX18" fmla="*/ 1254641 w 1329069"/>
                          <a:gd name="connsiteY18" fmla="*/ 326818 h 458308"/>
                          <a:gd name="connsiteX19" fmla="*/ 1329069 w 1329069"/>
                          <a:gd name="connsiteY19" fmla="*/ 305553 h 458308"/>
                          <a:gd name="connsiteX20" fmla="*/ 800126 w 1329069"/>
                          <a:gd name="connsiteY20" fmla="*/ 85061 h 458308"/>
                          <a:gd name="connsiteX21" fmla="*/ 627320 w 1329069"/>
                          <a:gd name="connsiteY21" fmla="*/ 29106 h 458308"/>
                          <a:gd name="connsiteX22" fmla="*/ 388464 w 1329069"/>
                          <a:gd name="connsiteY22" fmla="*/ 0 h 458308"/>
                          <a:gd name="connsiteX23" fmla="*/ 95693 w 1329069"/>
                          <a:gd name="connsiteY23" fmla="*/ 29106 h 458308"/>
                          <a:gd name="connsiteX24" fmla="*/ 53162 w 1329069"/>
                          <a:gd name="connsiteY24" fmla="*/ 39739 h 458308"/>
                          <a:gd name="connsiteX25" fmla="*/ 0 w 1329069"/>
                          <a:gd name="connsiteY25" fmla="*/ 50371 h 458308"/>
                          <a:gd name="connsiteX0" fmla="*/ 0 w 1329069"/>
                          <a:gd name="connsiteY0" fmla="*/ 50371 h 458308"/>
                          <a:gd name="connsiteX1" fmla="*/ 0 w 1329069"/>
                          <a:gd name="connsiteY1" fmla="*/ 50371 h 458308"/>
                          <a:gd name="connsiteX2" fmla="*/ 53162 w 1329069"/>
                          <a:gd name="connsiteY2" fmla="*/ 188594 h 458308"/>
                          <a:gd name="connsiteX3" fmla="*/ 85060 w 1329069"/>
                          <a:gd name="connsiteY3" fmla="*/ 231125 h 458308"/>
                          <a:gd name="connsiteX4" fmla="*/ 180753 w 1329069"/>
                          <a:gd name="connsiteY4" fmla="*/ 294920 h 458308"/>
                          <a:gd name="connsiteX5" fmla="*/ 265813 w 1329069"/>
                          <a:gd name="connsiteY5" fmla="*/ 348083 h 458308"/>
                          <a:gd name="connsiteX6" fmla="*/ 297711 w 1329069"/>
                          <a:gd name="connsiteY6" fmla="*/ 369348 h 458308"/>
                          <a:gd name="connsiteX7" fmla="*/ 393404 w 1329069"/>
                          <a:gd name="connsiteY7" fmla="*/ 401246 h 458308"/>
                          <a:gd name="connsiteX8" fmla="*/ 435934 w 1329069"/>
                          <a:gd name="connsiteY8" fmla="*/ 422511 h 458308"/>
                          <a:gd name="connsiteX9" fmla="*/ 510362 w 1329069"/>
                          <a:gd name="connsiteY9" fmla="*/ 433143 h 458308"/>
                          <a:gd name="connsiteX10" fmla="*/ 648586 w 1329069"/>
                          <a:gd name="connsiteY10" fmla="*/ 443776 h 458308"/>
                          <a:gd name="connsiteX11" fmla="*/ 744279 w 1329069"/>
                          <a:gd name="connsiteY11" fmla="*/ 454408 h 458308"/>
                          <a:gd name="connsiteX12" fmla="*/ 890449 w 1329069"/>
                          <a:gd name="connsiteY12" fmla="*/ 453013 h 458308"/>
                          <a:gd name="connsiteX13" fmla="*/ 999460 w 1329069"/>
                          <a:gd name="connsiteY13" fmla="*/ 411878 h 458308"/>
                          <a:gd name="connsiteX14" fmla="*/ 1031358 w 1329069"/>
                          <a:gd name="connsiteY14" fmla="*/ 401246 h 458308"/>
                          <a:gd name="connsiteX15" fmla="*/ 1069985 w 1329069"/>
                          <a:gd name="connsiteY15" fmla="*/ 382852 h 458308"/>
                          <a:gd name="connsiteX16" fmla="*/ 1113625 w 1329069"/>
                          <a:gd name="connsiteY16" fmla="*/ 363333 h 458308"/>
                          <a:gd name="connsiteX17" fmla="*/ 1168614 w 1329069"/>
                          <a:gd name="connsiteY17" fmla="*/ 343465 h 458308"/>
                          <a:gd name="connsiteX18" fmla="*/ 1254641 w 1329069"/>
                          <a:gd name="connsiteY18" fmla="*/ 326818 h 458308"/>
                          <a:gd name="connsiteX19" fmla="*/ 1329069 w 1329069"/>
                          <a:gd name="connsiteY19" fmla="*/ 305553 h 458308"/>
                          <a:gd name="connsiteX20" fmla="*/ 800126 w 1329069"/>
                          <a:gd name="connsiteY20" fmla="*/ 85061 h 458308"/>
                          <a:gd name="connsiteX21" fmla="*/ 627320 w 1329069"/>
                          <a:gd name="connsiteY21" fmla="*/ 29106 h 458308"/>
                          <a:gd name="connsiteX22" fmla="*/ 388464 w 1329069"/>
                          <a:gd name="connsiteY22" fmla="*/ 0 h 458308"/>
                          <a:gd name="connsiteX23" fmla="*/ 95693 w 1329069"/>
                          <a:gd name="connsiteY23" fmla="*/ 29106 h 458308"/>
                          <a:gd name="connsiteX24" fmla="*/ 53162 w 1329069"/>
                          <a:gd name="connsiteY24" fmla="*/ 39739 h 458308"/>
                          <a:gd name="connsiteX25" fmla="*/ 0 w 1329069"/>
                          <a:gd name="connsiteY25" fmla="*/ 50371 h 458308"/>
                          <a:gd name="connsiteX0" fmla="*/ 0 w 1329069"/>
                          <a:gd name="connsiteY0" fmla="*/ 50371 h 458308"/>
                          <a:gd name="connsiteX1" fmla="*/ 0 w 1329069"/>
                          <a:gd name="connsiteY1" fmla="*/ 50371 h 458308"/>
                          <a:gd name="connsiteX2" fmla="*/ 53162 w 1329069"/>
                          <a:gd name="connsiteY2" fmla="*/ 188594 h 458308"/>
                          <a:gd name="connsiteX3" fmla="*/ 85060 w 1329069"/>
                          <a:gd name="connsiteY3" fmla="*/ 231125 h 458308"/>
                          <a:gd name="connsiteX4" fmla="*/ 174966 w 1329069"/>
                          <a:gd name="connsiteY4" fmla="*/ 306495 h 458308"/>
                          <a:gd name="connsiteX5" fmla="*/ 265813 w 1329069"/>
                          <a:gd name="connsiteY5" fmla="*/ 348083 h 458308"/>
                          <a:gd name="connsiteX6" fmla="*/ 297711 w 1329069"/>
                          <a:gd name="connsiteY6" fmla="*/ 369348 h 458308"/>
                          <a:gd name="connsiteX7" fmla="*/ 393404 w 1329069"/>
                          <a:gd name="connsiteY7" fmla="*/ 401246 h 458308"/>
                          <a:gd name="connsiteX8" fmla="*/ 435934 w 1329069"/>
                          <a:gd name="connsiteY8" fmla="*/ 422511 h 458308"/>
                          <a:gd name="connsiteX9" fmla="*/ 510362 w 1329069"/>
                          <a:gd name="connsiteY9" fmla="*/ 433143 h 458308"/>
                          <a:gd name="connsiteX10" fmla="*/ 648586 w 1329069"/>
                          <a:gd name="connsiteY10" fmla="*/ 443776 h 458308"/>
                          <a:gd name="connsiteX11" fmla="*/ 744279 w 1329069"/>
                          <a:gd name="connsiteY11" fmla="*/ 454408 h 458308"/>
                          <a:gd name="connsiteX12" fmla="*/ 890449 w 1329069"/>
                          <a:gd name="connsiteY12" fmla="*/ 453013 h 458308"/>
                          <a:gd name="connsiteX13" fmla="*/ 999460 w 1329069"/>
                          <a:gd name="connsiteY13" fmla="*/ 411878 h 458308"/>
                          <a:gd name="connsiteX14" fmla="*/ 1031358 w 1329069"/>
                          <a:gd name="connsiteY14" fmla="*/ 401246 h 458308"/>
                          <a:gd name="connsiteX15" fmla="*/ 1069985 w 1329069"/>
                          <a:gd name="connsiteY15" fmla="*/ 382852 h 458308"/>
                          <a:gd name="connsiteX16" fmla="*/ 1113625 w 1329069"/>
                          <a:gd name="connsiteY16" fmla="*/ 363333 h 458308"/>
                          <a:gd name="connsiteX17" fmla="*/ 1168614 w 1329069"/>
                          <a:gd name="connsiteY17" fmla="*/ 343465 h 458308"/>
                          <a:gd name="connsiteX18" fmla="*/ 1254641 w 1329069"/>
                          <a:gd name="connsiteY18" fmla="*/ 326818 h 458308"/>
                          <a:gd name="connsiteX19" fmla="*/ 1329069 w 1329069"/>
                          <a:gd name="connsiteY19" fmla="*/ 305553 h 458308"/>
                          <a:gd name="connsiteX20" fmla="*/ 800126 w 1329069"/>
                          <a:gd name="connsiteY20" fmla="*/ 85061 h 458308"/>
                          <a:gd name="connsiteX21" fmla="*/ 627320 w 1329069"/>
                          <a:gd name="connsiteY21" fmla="*/ 29106 h 458308"/>
                          <a:gd name="connsiteX22" fmla="*/ 388464 w 1329069"/>
                          <a:gd name="connsiteY22" fmla="*/ 0 h 458308"/>
                          <a:gd name="connsiteX23" fmla="*/ 95693 w 1329069"/>
                          <a:gd name="connsiteY23" fmla="*/ 29106 h 458308"/>
                          <a:gd name="connsiteX24" fmla="*/ 53162 w 1329069"/>
                          <a:gd name="connsiteY24" fmla="*/ 39739 h 458308"/>
                          <a:gd name="connsiteX25" fmla="*/ 0 w 1329069"/>
                          <a:gd name="connsiteY25" fmla="*/ 50371 h 45830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</a:cxnLst>
                        <a:rect l="l" t="t" r="r" b="b"/>
                        <a:pathLst>
                          <a:path w="1329069" h="458308">
                            <a:moveTo>
                              <a:pt x="0" y="50371"/>
                            </a:moveTo>
                            <a:lnTo>
                              <a:pt x="0" y="50371"/>
                            </a:lnTo>
                            <a:cubicBezTo>
                              <a:pt x="14908" y="95096"/>
                              <a:pt x="27232" y="147105"/>
                              <a:pt x="53162" y="188594"/>
                            </a:cubicBezTo>
                            <a:cubicBezTo>
                              <a:pt x="62554" y="203622"/>
                              <a:pt x="64759" y="211475"/>
                              <a:pt x="85060" y="231125"/>
                            </a:cubicBezTo>
                            <a:cubicBezTo>
                              <a:pt x="105361" y="250775"/>
                              <a:pt x="99351" y="265779"/>
                              <a:pt x="174966" y="306495"/>
                            </a:cubicBezTo>
                            <a:cubicBezTo>
                              <a:pt x="204405" y="322347"/>
                              <a:pt x="245356" y="337608"/>
                              <a:pt x="265813" y="348083"/>
                            </a:cubicBezTo>
                            <a:cubicBezTo>
                              <a:pt x="286270" y="358558"/>
                              <a:pt x="285915" y="364433"/>
                              <a:pt x="297711" y="369348"/>
                            </a:cubicBezTo>
                            <a:cubicBezTo>
                              <a:pt x="328748" y="382280"/>
                              <a:pt x="363331" y="386209"/>
                              <a:pt x="393404" y="401246"/>
                            </a:cubicBezTo>
                            <a:cubicBezTo>
                              <a:pt x="407581" y="408334"/>
                              <a:pt x="420642" y="418341"/>
                              <a:pt x="435934" y="422511"/>
                            </a:cubicBezTo>
                            <a:cubicBezTo>
                              <a:pt x="460112" y="429105"/>
                              <a:pt x="485425" y="430649"/>
                              <a:pt x="510362" y="433143"/>
                            </a:cubicBezTo>
                            <a:cubicBezTo>
                              <a:pt x="556343" y="437741"/>
                              <a:pt x="602565" y="439592"/>
                              <a:pt x="648586" y="443776"/>
                            </a:cubicBezTo>
                            <a:cubicBezTo>
                              <a:pt x="680548" y="446682"/>
                              <a:pt x="712381" y="450864"/>
                              <a:pt x="744279" y="454408"/>
                            </a:cubicBezTo>
                            <a:cubicBezTo>
                              <a:pt x="822251" y="450864"/>
                              <a:pt x="813458" y="465845"/>
                              <a:pt x="890449" y="453013"/>
                            </a:cubicBezTo>
                            <a:cubicBezTo>
                              <a:pt x="903054" y="450912"/>
                              <a:pt x="975975" y="420506"/>
                              <a:pt x="999460" y="411878"/>
                            </a:cubicBezTo>
                            <a:cubicBezTo>
                              <a:pt x="1022945" y="403250"/>
                              <a:pt x="1020725" y="404790"/>
                              <a:pt x="1031358" y="401246"/>
                            </a:cubicBezTo>
                            <a:cubicBezTo>
                              <a:pt x="1038446" y="390613"/>
                              <a:pt x="1056274" y="389171"/>
                              <a:pt x="1069985" y="382852"/>
                            </a:cubicBezTo>
                            <a:cubicBezTo>
                              <a:pt x="1083696" y="376533"/>
                              <a:pt x="1097187" y="369898"/>
                              <a:pt x="1113625" y="363333"/>
                            </a:cubicBezTo>
                            <a:cubicBezTo>
                              <a:pt x="1130063" y="356768"/>
                              <a:pt x="1145111" y="349551"/>
                              <a:pt x="1168614" y="343465"/>
                            </a:cubicBezTo>
                            <a:cubicBezTo>
                              <a:pt x="1192117" y="337379"/>
                              <a:pt x="1212616" y="332821"/>
                              <a:pt x="1254641" y="326818"/>
                            </a:cubicBezTo>
                            <a:cubicBezTo>
                              <a:pt x="1321799" y="304432"/>
                              <a:pt x="1296021" y="305553"/>
                              <a:pt x="1329069" y="305553"/>
                            </a:cubicBezTo>
                            <a:cubicBezTo>
                              <a:pt x="1123506" y="238213"/>
                              <a:pt x="1005689" y="152401"/>
                              <a:pt x="800126" y="85061"/>
                            </a:cubicBezTo>
                            <a:cubicBezTo>
                              <a:pt x="771772" y="60252"/>
                              <a:pt x="695930" y="43283"/>
                              <a:pt x="627320" y="29106"/>
                            </a:cubicBezTo>
                            <a:cubicBezTo>
                              <a:pt x="558710" y="14929"/>
                              <a:pt x="420558" y="0"/>
                              <a:pt x="388464" y="0"/>
                            </a:cubicBezTo>
                            <a:cubicBezTo>
                              <a:pt x="243109" y="0"/>
                              <a:pt x="241004" y="25562"/>
                              <a:pt x="95693" y="29106"/>
                            </a:cubicBezTo>
                            <a:cubicBezTo>
                              <a:pt x="81516" y="32650"/>
                              <a:pt x="67025" y="35118"/>
                              <a:pt x="53162" y="39739"/>
                            </a:cubicBezTo>
                            <a:cubicBezTo>
                              <a:pt x="-14581" y="62320"/>
                              <a:pt x="8860" y="48599"/>
                              <a:pt x="0" y="50371"/>
                            </a:cubicBezTo>
                            <a:close/>
                          </a:path>
                        </a:pathLst>
                      </a:custGeom>
                      <a:grpFill/>
                      <a:ln>
                        <a:solidFill>
                          <a:srgbClr val="660033"/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hu-HU"/>
                      </a:p>
                    </p:txBody>
                  </p:sp>
                  <p:sp>
                    <p:nvSpPr>
                      <p:cNvPr id="347" name="Szabadkézi sokszög: alakzat 346">
                        <a:extLst>
                          <a:ext uri="{FF2B5EF4-FFF2-40B4-BE49-F238E27FC236}">
                            <a16:creationId xmlns:a16="http://schemas.microsoft.com/office/drawing/2014/main" id="{6E3593E0-EB77-1C37-EF07-393DF58FA0C2}"/>
                          </a:ext>
                        </a:extLst>
                      </p:cNvPr>
                      <p:cNvSpPr/>
                      <p:nvPr/>
                    </p:nvSpPr>
                    <p:spPr>
                      <a:xfrm rot="18001988">
                        <a:off x="1235310" y="5646678"/>
                        <a:ext cx="1329069" cy="458308"/>
                      </a:xfrm>
                      <a:custGeom>
                        <a:avLst/>
                        <a:gdLst>
                          <a:gd name="connsiteX0" fmla="*/ 0 w 1329069"/>
                          <a:gd name="connsiteY0" fmla="*/ 32184 h 436221"/>
                          <a:gd name="connsiteX1" fmla="*/ 0 w 1329069"/>
                          <a:gd name="connsiteY1" fmla="*/ 32184 h 436221"/>
                          <a:gd name="connsiteX2" fmla="*/ 53162 w 1329069"/>
                          <a:gd name="connsiteY2" fmla="*/ 170407 h 436221"/>
                          <a:gd name="connsiteX3" fmla="*/ 85060 w 1329069"/>
                          <a:gd name="connsiteY3" fmla="*/ 212938 h 436221"/>
                          <a:gd name="connsiteX4" fmla="*/ 180753 w 1329069"/>
                          <a:gd name="connsiteY4" fmla="*/ 276733 h 436221"/>
                          <a:gd name="connsiteX5" fmla="*/ 265813 w 1329069"/>
                          <a:gd name="connsiteY5" fmla="*/ 329896 h 436221"/>
                          <a:gd name="connsiteX6" fmla="*/ 297711 w 1329069"/>
                          <a:gd name="connsiteY6" fmla="*/ 351161 h 436221"/>
                          <a:gd name="connsiteX7" fmla="*/ 393404 w 1329069"/>
                          <a:gd name="connsiteY7" fmla="*/ 383059 h 436221"/>
                          <a:gd name="connsiteX8" fmla="*/ 435934 w 1329069"/>
                          <a:gd name="connsiteY8" fmla="*/ 404324 h 436221"/>
                          <a:gd name="connsiteX9" fmla="*/ 510362 w 1329069"/>
                          <a:gd name="connsiteY9" fmla="*/ 414956 h 436221"/>
                          <a:gd name="connsiteX10" fmla="*/ 648586 w 1329069"/>
                          <a:gd name="connsiteY10" fmla="*/ 425589 h 436221"/>
                          <a:gd name="connsiteX11" fmla="*/ 744279 w 1329069"/>
                          <a:gd name="connsiteY11" fmla="*/ 436221 h 436221"/>
                          <a:gd name="connsiteX12" fmla="*/ 978195 w 1329069"/>
                          <a:gd name="connsiteY12" fmla="*/ 425589 h 436221"/>
                          <a:gd name="connsiteX13" fmla="*/ 999460 w 1329069"/>
                          <a:gd name="connsiteY13" fmla="*/ 393691 h 436221"/>
                          <a:gd name="connsiteX14" fmla="*/ 1031358 w 1329069"/>
                          <a:gd name="connsiteY14" fmla="*/ 383059 h 436221"/>
                          <a:gd name="connsiteX15" fmla="*/ 1052623 w 1329069"/>
                          <a:gd name="connsiteY15" fmla="*/ 351161 h 436221"/>
                          <a:gd name="connsiteX16" fmla="*/ 1095153 w 1329069"/>
                          <a:gd name="connsiteY16" fmla="*/ 340528 h 436221"/>
                          <a:gd name="connsiteX17" fmla="*/ 1127051 w 1329069"/>
                          <a:gd name="connsiteY17" fmla="*/ 329896 h 436221"/>
                          <a:gd name="connsiteX18" fmla="*/ 1254641 w 1329069"/>
                          <a:gd name="connsiteY18" fmla="*/ 308631 h 436221"/>
                          <a:gd name="connsiteX19" fmla="*/ 1329069 w 1329069"/>
                          <a:gd name="connsiteY19" fmla="*/ 287366 h 436221"/>
                          <a:gd name="connsiteX20" fmla="*/ 712381 w 1329069"/>
                          <a:gd name="connsiteY20" fmla="*/ 85347 h 436221"/>
                          <a:gd name="connsiteX21" fmla="*/ 627320 w 1329069"/>
                          <a:gd name="connsiteY21" fmla="*/ 10919 h 436221"/>
                          <a:gd name="connsiteX22" fmla="*/ 531627 w 1329069"/>
                          <a:gd name="connsiteY22" fmla="*/ 286 h 436221"/>
                          <a:gd name="connsiteX23" fmla="*/ 95693 w 1329069"/>
                          <a:gd name="connsiteY23" fmla="*/ 10919 h 436221"/>
                          <a:gd name="connsiteX24" fmla="*/ 53162 w 1329069"/>
                          <a:gd name="connsiteY24" fmla="*/ 21552 h 436221"/>
                          <a:gd name="connsiteX25" fmla="*/ 0 w 1329069"/>
                          <a:gd name="connsiteY25" fmla="*/ 32184 h 436221"/>
                          <a:gd name="connsiteX0" fmla="*/ 0 w 1329069"/>
                          <a:gd name="connsiteY0" fmla="*/ 31901 h 435938"/>
                          <a:gd name="connsiteX1" fmla="*/ 0 w 1329069"/>
                          <a:gd name="connsiteY1" fmla="*/ 31901 h 435938"/>
                          <a:gd name="connsiteX2" fmla="*/ 53162 w 1329069"/>
                          <a:gd name="connsiteY2" fmla="*/ 170124 h 435938"/>
                          <a:gd name="connsiteX3" fmla="*/ 85060 w 1329069"/>
                          <a:gd name="connsiteY3" fmla="*/ 212655 h 435938"/>
                          <a:gd name="connsiteX4" fmla="*/ 180753 w 1329069"/>
                          <a:gd name="connsiteY4" fmla="*/ 276450 h 435938"/>
                          <a:gd name="connsiteX5" fmla="*/ 265813 w 1329069"/>
                          <a:gd name="connsiteY5" fmla="*/ 329613 h 435938"/>
                          <a:gd name="connsiteX6" fmla="*/ 297711 w 1329069"/>
                          <a:gd name="connsiteY6" fmla="*/ 350878 h 435938"/>
                          <a:gd name="connsiteX7" fmla="*/ 393404 w 1329069"/>
                          <a:gd name="connsiteY7" fmla="*/ 382776 h 435938"/>
                          <a:gd name="connsiteX8" fmla="*/ 435934 w 1329069"/>
                          <a:gd name="connsiteY8" fmla="*/ 404041 h 435938"/>
                          <a:gd name="connsiteX9" fmla="*/ 510362 w 1329069"/>
                          <a:gd name="connsiteY9" fmla="*/ 414673 h 435938"/>
                          <a:gd name="connsiteX10" fmla="*/ 648586 w 1329069"/>
                          <a:gd name="connsiteY10" fmla="*/ 425306 h 435938"/>
                          <a:gd name="connsiteX11" fmla="*/ 744279 w 1329069"/>
                          <a:gd name="connsiteY11" fmla="*/ 435938 h 435938"/>
                          <a:gd name="connsiteX12" fmla="*/ 978195 w 1329069"/>
                          <a:gd name="connsiteY12" fmla="*/ 425306 h 435938"/>
                          <a:gd name="connsiteX13" fmla="*/ 999460 w 1329069"/>
                          <a:gd name="connsiteY13" fmla="*/ 393408 h 435938"/>
                          <a:gd name="connsiteX14" fmla="*/ 1031358 w 1329069"/>
                          <a:gd name="connsiteY14" fmla="*/ 382776 h 435938"/>
                          <a:gd name="connsiteX15" fmla="*/ 1052623 w 1329069"/>
                          <a:gd name="connsiteY15" fmla="*/ 350878 h 435938"/>
                          <a:gd name="connsiteX16" fmla="*/ 1095153 w 1329069"/>
                          <a:gd name="connsiteY16" fmla="*/ 340245 h 435938"/>
                          <a:gd name="connsiteX17" fmla="*/ 1127051 w 1329069"/>
                          <a:gd name="connsiteY17" fmla="*/ 329613 h 435938"/>
                          <a:gd name="connsiteX18" fmla="*/ 1254641 w 1329069"/>
                          <a:gd name="connsiteY18" fmla="*/ 308348 h 435938"/>
                          <a:gd name="connsiteX19" fmla="*/ 1329069 w 1329069"/>
                          <a:gd name="connsiteY19" fmla="*/ 287083 h 435938"/>
                          <a:gd name="connsiteX20" fmla="*/ 800126 w 1329069"/>
                          <a:gd name="connsiteY20" fmla="*/ 66591 h 435938"/>
                          <a:gd name="connsiteX21" fmla="*/ 627320 w 1329069"/>
                          <a:gd name="connsiteY21" fmla="*/ 10636 h 435938"/>
                          <a:gd name="connsiteX22" fmla="*/ 531627 w 1329069"/>
                          <a:gd name="connsiteY22" fmla="*/ 3 h 435938"/>
                          <a:gd name="connsiteX23" fmla="*/ 95693 w 1329069"/>
                          <a:gd name="connsiteY23" fmla="*/ 10636 h 435938"/>
                          <a:gd name="connsiteX24" fmla="*/ 53162 w 1329069"/>
                          <a:gd name="connsiteY24" fmla="*/ 21269 h 435938"/>
                          <a:gd name="connsiteX25" fmla="*/ 0 w 1329069"/>
                          <a:gd name="connsiteY25" fmla="*/ 31901 h 435938"/>
                          <a:gd name="connsiteX0" fmla="*/ 0 w 1329069"/>
                          <a:gd name="connsiteY0" fmla="*/ 50371 h 454408"/>
                          <a:gd name="connsiteX1" fmla="*/ 0 w 1329069"/>
                          <a:gd name="connsiteY1" fmla="*/ 50371 h 454408"/>
                          <a:gd name="connsiteX2" fmla="*/ 53162 w 1329069"/>
                          <a:gd name="connsiteY2" fmla="*/ 188594 h 454408"/>
                          <a:gd name="connsiteX3" fmla="*/ 85060 w 1329069"/>
                          <a:gd name="connsiteY3" fmla="*/ 231125 h 454408"/>
                          <a:gd name="connsiteX4" fmla="*/ 180753 w 1329069"/>
                          <a:gd name="connsiteY4" fmla="*/ 294920 h 454408"/>
                          <a:gd name="connsiteX5" fmla="*/ 265813 w 1329069"/>
                          <a:gd name="connsiteY5" fmla="*/ 348083 h 454408"/>
                          <a:gd name="connsiteX6" fmla="*/ 297711 w 1329069"/>
                          <a:gd name="connsiteY6" fmla="*/ 369348 h 454408"/>
                          <a:gd name="connsiteX7" fmla="*/ 393404 w 1329069"/>
                          <a:gd name="connsiteY7" fmla="*/ 401246 h 454408"/>
                          <a:gd name="connsiteX8" fmla="*/ 435934 w 1329069"/>
                          <a:gd name="connsiteY8" fmla="*/ 422511 h 454408"/>
                          <a:gd name="connsiteX9" fmla="*/ 510362 w 1329069"/>
                          <a:gd name="connsiteY9" fmla="*/ 433143 h 454408"/>
                          <a:gd name="connsiteX10" fmla="*/ 648586 w 1329069"/>
                          <a:gd name="connsiteY10" fmla="*/ 443776 h 454408"/>
                          <a:gd name="connsiteX11" fmla="*/ 744279 w 1329069"/>
                          <a:gd name="connsiteY11" fmla="*/ 454408 h 454408"/>
                          <a:gd name="connsiteX12" fmla="*/ 978195 w 1329069"/>
                          <a:gd name="connsiteY12" fmla="*/ 443776 h 454408"/>
                          <a:gd name="connsiteX13" fmla="*/ 999460 w 1329069"/>
                          <a:gd name="connsiteY13" fmla="*/ 411878 h 454408"/>
                          <a:gd name="connsiteX14" fmla="*/ 1031358 w 1329069"/>
                          <a:gd name="connsiteY14" fmla="*/ 401246 h 454408"/>
                          <a:gd name="connsiteX15" fmla="*/ 1052623 w 1329069"/>
                          <a:gd name="connsiteY15" fmla="*/ 369348 h 454408"/>
                          <a:gd name="connsiteX16" fmla="*/ 1095153 w 1329069"/>
                          <a:gd name="connsiteY16" fmla="*/ 358715 h 454408"/>
                          <a:gd name="connsiteX17" fmla="*/ 1127051 w 1329069"/>
                          <a:gd name="connsiteY17" fmla="*/ 348083 h 454408"/>
                          <a:gd name="connsiteX18" fmla="*/ 1254641 w 1329069"/>
                          <a:gd name="connsiteY18" fmla="*/ 326818 h 454408"/>
                          <a:gd name="connsiteX19" fmla="*/ 1329069 w 1329069"/>
                          <a:gd name="connsiteY19" fmla="*/ 305553 h 454408"/>
                          <a:gd name="connsiteX20" fmla="*/ 800126 w 1329069"/>
                          <a:gd name="connsiteY20" fmla="*/ 85061 h 454408"/>
                          <a:gd name="connsiteX21" fmla="*/ 627320 w 1329069"/>
                          <a:gd name="connsiteY21" fmla="*/ 29106 h 454408"/>
                          <a:gd name="connsiteX22" fmla="*/ 388464 w 1329069"/>
                          <a:gd name="connsiteY22" fmla="*/ 0 h 454408"/>
                          <a:gd name="connsiteX23" fmla="*/ 95693 w 1329069"/>
                          <a:gd name="connsiteY23" fmla="*/ 29106 h 454408"/>
                          <a:gd name="connsiteX24" fmla="*/ 53162 w 1329069"/>
                          <a:gd name="connsiteY24" fmla="*/ 39739 h 454408"/>
                          <a:gd name="connsiteX25" fmla="*/ 0 w 1329069"/>
                          <a:gd name="connsiteY25" fmla="*/ 50371 h 454408"/>
                          <a:gd name="connsiteX0" fmla="*/ 0 w 1329069"/>
                          <a:gd name="connsiteY0" fmla="*/ 50371 h 458308"/>
                          <a:gd name="connsiteX1" fmla="*/ 0 w 1329069"/>
                          <a:gd name="connsiteY1" fmla="*/ 50371 h 458308"/>
                          <a:gd name="connsiteX2" fmla="*/ 53162 w 1329069"/>
                          <a:gd name="connsiteY2" fmla="*/ 188594 h 458308"/>
                          <a:gd name="connsiteX3" fmla="*/ 85060 w 1329069"/>
                          <a:gd name="connsiteY3" fmla="*/ 231125 h 458308"/>
                          <a:gd name="connsiteX4" fmla="*/ 180753 w 1329069"/>
                          <a:gd name="connsiteY4" fmla="*/ 294920 h 458308"/>
                          <a:gd name="connsiteX5" fmla="*/ 265813 w 1329069"/>
                          <a:gd name="connsiteY5" fmla="*/ 348083 h 458308"/>
                          <a:gd name="connsiteX6" fmla="*/ 297711 w 1329069"/>
                          <a:gd name="connsiteY6" fmla="*/ 369348 h 458308"/>
                          <a:gd name="connsiteX7" fmla="*/ 393404 w 1329069"/>
                          <a:gd name="connsiteY7" fmla="*/ 401246 h 458308"/>
                          <a:gd name="connsiteX8" fmla="*/ 435934 w 1329069"/>
                          <a:gd name="connsiteY8" fmla="*/ 422511 h 458308"/>
                          <a:gd name="connsiteX9" fmla="*/ 510362 w 1329069"/>
                          <a:gd name="connsiteY9" fmla="*/ 433143 h 458308"/>
                          <a:gd name="connsiteX10" fmla="*/ 648586 w 1329069"/>
                          <a:gd name="connsiteY10" fmla="*/ 443776 h 458308"/>
                          <a:gd name="connsiteX11" fmla="*/ 744279 w 1329069"/>
                          <a:gd name="connsiteY11" fmla="*/ 454408 h 458308"/>
                          <a:gd name="connsiteX12" fmla="*/ 890449 w 1329069"/>
                          <a:gd name="connsiteY12" fmla="*/ 453013 h 458308"/>
                          <a:gd name="connsiteX13" fmla="*/ 999460 w 1329069"/>
                          <a:gd name="connsiteY13" fmla="*/ 411878 h 458308"/>
                          <a:gd name="connsiteX14" fmla="*/ 1031358 w 1329069"/>
                          <a:gd name="connsiteY14" fmla="*/ 401246 h 458308"/>
                          <a:gd name="connsiteX15" fmla="*/ 1052623 w 1329069"/>
                          <a:gd name="connsiteY15" fmla="*/ 369348 h 458308"/>
                          <a:gd name="connsiteX16" fmla="*/ 1095153 w 1329069"/>
                          <a:gd name="connsiteY16" fmla="*/ 358715 h 458308"/>
                          <a:gd name="connsiteX17" fmla="*/ 1127051 w 1329069"/>
                          <a:gd name="connsiteY17" fmla="*/ 348083 h 458308"/>
                          <a:gd name="connsiteX18" fmla="*/ 1254641 w 1329069"/>
                          <a:gd name="connsiteY18" fmla="*/ 326818 h 458308"/>
                          <a:gd name="connsiteX19" fmla="*/ 1329069 w 1329069"/>
                          <a:gd name="connsiteY19" fmla="*/ 305553 h 458308"/>
                          <a:gd name="connsiteX20" fmla="*/ 800126 w 1329069"/>
                          <a:gd name="connsiteY20" fmla="*/ 85061 h 458308"/>
                          <a:gd name="connsiteX21" fmla="*/ 627320 w 1329069"/>
                          <a:gd name="connsiteY21" fmla="*/ 29106 h 458308"/>
                          <a:gd name="connsiteX22" fmla="*/ 388464 w 1329069"/>
                          <a:gd name="connsiteY22" fmla="*/ 0 h 458308"/>
                          <a:gd name="connsiteX23" fmla="*/ 95693 w 1329069"/>
                          <a:gd name="connsiteY23" fmla="*/ 29106 h 458308"/>
                          <a:gd name="connsiteX24" fmla="*/ 53162 w 1329069"/>
                          <a:gd name="connsiteY24" fmla="*/ 39739 h 458308"/>
                          <a:gd name="connsiteX25" fmla="*/ 0 w 1329069"/>
                          <a:gd name="connsiteY25" fmla="*/ 50371 h 458308"/>
                          <a:gd name="connsiteX0" fmla="*/ 0 w 1329069"/>
                          <a:gd name="connsiteY0" fmla="*/ 50371 h 458308"/>
                          <a:gd name="connsiteX1" fmla="*/ 0 w 1329069"/>
                          <a:gd name="connsiteY1" fmla="*/ 50371 h 458308"/>
                          <a:gd name="connsiteX2" fmla="*/ 53162 w 1329069"/>
                          <a:gd name="connsiteY2" fmla="*/ 188594 h 458308"/>
                          <a:gd name="connsiteX3" fmla="*/ 85060 w 1329069"/>
                          <a:gd name="connsiteY3" fmla="*/ 231125 h 458308"/>
                          <a:gd name="connsiteX4" fmla="*/ 180753 w 1329069"/>
                          <a:gd name="connsiteY4" fmla="*/ 294920 h 458308"/>
                          <a:gd name="connsiteX5" fmla="*/ 265813 w 1329069"/>
                          <a:gd name="connsiteY5" fmla="*/ 348083 h 458308"/>
                          <a:gd name="connsiteX6" fmla="*/ 297711 w 1329069"/>
                          <a:gd name="connsiteY6" fmla="*/ 369348 h 458308"/>
                          <a:gd name="connsiteX7" fmla="*/ 393404 w 1329069"/>
                          <a:gd name="connsiteY7" fmla="*/ 401246 h 458308"/>
                          <a:gd name="connsiteX8" fmla="*/ 435934 w 1329069"/>
                          <a:gd name="connsiteY8" fmla="*/ 422511 h 458308"/>
                          <a:gd name="connsiteX9" fmla="*/ 510362 w 1329069"/>
                          <a:gd name="connsiteY9" fmla="*/ 433143 h 458308"/>
                          <a:gd name="connsiteX10" fmla="*/ 648586 w 1329069"/>
                          <a:gd name="connsiteY10" fmla="*/ 443776 h 458308"/>
                          <a:gd name="connsiteX11" fmla="*/ 744279 w 1329069"/>
                          <a:gd name="connsiteY11" fmla="*/ 454408 h 458308"/>
                          <a:gd name="connsiteX12" fmla="*/ 890449 w 1329069"/>
                          <a:gd name="connsiteY12" fmla="*/ 453013 h 458308"/>
                          <a:gd name="connsiteX13" fmla="*/ 999460 w 1329069"/>
                          <a:gd name="connsiteY13" fmla="*/ 411878 h 458308"/>
                          <a:gd name="connsiteX14" fmla="*/ 1031358 w 1329069"/>
                          <a:gd name="connsiteY14" fmla="*/ 401246 h 458308"/>
                          <a:gd name="connsiteX15" fmla="*/ 1052623 w 1329069"/>
                          <a:gd name="connsiteY15" fmla="*/ 369348 h 458308"/>
                          <a:gd name="connsiteX16" fmla="*/ 1095153 w 1329069"/>
                          <a:gd name="connsiteY16" fmla="*/ 358715 h 458308"/>
                          <a:gd name="connsiteX17" fmla="*/ 1168614 w 1329069"/>
                          <a:gd name="connsiteY17" fmla="*/ 343465 h 458308"/>
                          <a:gd name="connsiteX18" fmla="*/ 1254641 w 1329069"/>
                          <a:gd name="connsiteY18" fmla="*/ 326818 h 458308"/>
                          <a:gd name="connsiteX19" fmla="*/ 1329069 w 1329069"/>
                          <a:gd name="connsiteY19" fmla="*/ 305553 h 458308"/>
                          <a:gd name="connsiteX20" fmla="*/ 800126 w 1329069"/>
                          <a:gd name="connsiteY20" fmla="*/ 85061 h 458308"/>
                          <a:gd name="connsiteX21" fmla="*/ 627320 w 1329069"/>
                          <a:gd name="connsiteY21" fmla="*/ 29106 h 458308"/>
                          <a:gd name="connsiteX22" fmla="*/ 388464 w 1329069"/>
                          <a:gd name="connsiteY22" fmla="*/ 0 h 458308"/>
                          <a:gd name="connsiteX23" fmla="*/ 95693 w 1329069"/>
                          <a:gd name="connsiteY23" fmla="*/ 29106 h 458308"/>
                          <a:gd name="connsiteX24" fmla="*/ 53162 w 1329069"/>
                          <a:gd name="connsiteY24" fmla="*/ 39739 h 458308"/>
                          <a:gd name="connsiteX25" fmla="*/ 0 w 1329069"/>
                          <a:gd name="connsiteY25" fmla="*/ 50371 h 458308"/>
                          <a:gd name="connsiteX0" fmla="*/ 0 w 1329069"/>
                          <a:gd name="connsiteY0" fmla="*/ 50371 h 458308"/>
                          <a:gd name="connsiteX1" fmla="*/ 0 w 1329069"/>
                          <a:gd name="connsiteY1" fmla="*/ 50371 h 458308"/>
                          <a:gd name="connsiteX2" fmla="*/ 53162 w 1329069"/>
                          <a:gd name="connsiteY2" fmla="*/ 188594 h 458308"/>
                          <a:gd name="connsiteX3" fmla="*/ 85060 w 1329069"/>
                          <a:gd name="connsiteY3" fmla="*/ 231125 h 458308"/>
                          <a:gd name="connsiteX4" fmla="*/ 180753 w 1329069"/>
                          <a:gd name="connsiteY4" fmla="*/ 294920 h 458308"/>
                          <a:gd name="connsiteX5" fmla="*/ 265813 w 1329069"/>
                          <a:gd name="connsiteY5" fmla="*/ 348083 h 458308"/>
                          <a:gd name="connsiteX6" fmla="*/ 297711 w 1329069"/>
                          <a:gd name="connsiteY6" fmla="*/ 369348 h 458308"/>
                          <a:gd name="connsiteX7" fmla="*/ 393404 w 1329069"/>
                          <a:gd name="connsiteY7" fmla="*/ 401246 h 458308"/>
                          <a:gd name="connsiteX8" fmla="*/ 435934 w 1329069"/>
                          <a:gd name="connsiteY8" fmla="*/ 422511 h 458308"/>
                          <a:gd name="connsiteX9" fmla="*/ 510362 w 1329069"/>
                          <a:gd name="connsiteY9" fmla="*/ 433143 h 458308"/>
                          <a:gd name="connsiteX10" fmla="*/ 648586 w 1329069"/>
                          <a:gd name="connsiteY10" fmla="*/ 443776 h 458308"/>
                          <a:gd name="connsiteX11" fmla="*/ 744279 w 1329069"/>
                          <a:gd name="connsiteY11" fmla="*/ 454408 h 458308"/>
                          <a:gd name="connsiteX12" fmla="*/ 890449 w 1329069"/>
                          <a:gd name="connsiteY12" fmla="*/ 453013 h 458308"/>
                          <a:gd name="connsiteX13" fmla="*/ 999460 w 1329069"/>
                          <a:gd name="connsiteY13" fmla="*/ 411878 h 458308"/>
                          <a:gd name="connsiteX14" fmla="*/ 1031358 w 1329069"/>
                          <a:gd name="connsiteY14" fmla="*/ 401246 h 458308"/>
                          <a:gd name="connsiteX15" fmla="*/ 1052623 w 1329069"/>
                          <a:gd name="connsiteY15" fmla="*/ 369348 h 458308"/>
                          <a:gd name="connsiteX16" fmla="*/ 1113625 w 1329069"/>
                          <a:gd name="connsiteY16" fmla="*/ 363333 h 458308"/>
                          <a:gd name="connsiteX17" fmla="*/ 1168614 w 1329069"/>
                          <a:gd name="connsiteY17" fmla="*/ 343465 h 458308"/>
                          <a:gd name="connsiteX18" fmla="*/ 1254641 w 1329069"/>
                          <a:gd name="connsiteY18" fmla="*/ 326818 h 458308"/>
                          <a:gd name="connsiteX19" fmla="*/ 1329069 w 1329069"/>
                          <a:gd name="connsiteY19" fmla="*/ 305553 h 458308"/>
                          <a:gd name="connsiteX20" fmla="*/ 800126 w 1329069"/>
                          <a:gd name="connsiteY20" fmla="*/ 85061 h 458308"/>
                          <a:gd name="connsiteX21" fmla="*/ 627320 w 1329069"/>
                          <a:gd name="connsiteY21" fmla="*/ 29106 h 458308"/>
                          <a:gd name="connsiteX22" fmla="*/ 388464 w 1329069"/>
                          <a:gd name="connsiteY22" fmla="*/ 0 h 458308"/>
                          <a:gd name="connsiteX23" fmla="*/ 95693 w 1329069"/>
                          <a:gd name="connsiteY23" fmla="*/ 29106 h 458308"/>
                          <a:gd name="connsiteX24" fmla="*/ 53162 w 1329069"/>
                          <a:gd name="connsiteY24" fmla="*/ 39739 h 458308"/>
                          <a:gd name="connsiteX25" fmla="*/ 0 w 1329069"/>
                          <a:gd name="connsiteY25" fmla="*/ 50371 h 458308"/>
                          <a:gd name="connsiteX0" fmla="*/ 0 w 1329069"/>
                          <a:gd name="connsiteY0" fmla="*/ 50371 h 458308"/>
                          <a:gd name="connsiteX1" fmla="*/ 0 w 1329069"/>
                          <a:gd name="connsiteY1" fmla="*/ 50371 h 458308"/>
                          <a:gd name="connsiteX2" fmla="*/ 53162 w 1329069"/>
                          <a:gd name="connsiteY2" fmla="*/ 188594 h 458308"/>
                          <a:gd name="connsiteX3" fmla="*/ 85060 w 1329069"/>
                          <a:gd name="connsiteY3" fmla="*/ 231125 h 458308"/>
                          <a:gd name="connsiteX4" fmla="*/ 180753 w 1329069"/>
                          <a:gd name="connsiteY4" fmla="*/ 294920 h 458308"/>
                          <a:gd name="connsiteX5" fmla="*/ 265813 w 1329069"/>
                          <a:gd name="connsiteY5" fmla="*/ 348083 h 458308"/>
                          <a:gd name="connsiteX6" fmla="*/ 297711 w 1329069"/>
                          <a:gd name="connsiteY6" fmla="*/ 369348 h 458308"/>
                          <a:gd name="connsiteX7" fmla="*/ 393404 w 1329069"/>
                          <a:gd name="connsiteY7" fmla="*/ 401246 h 458308"/>
                          <a:gd name="connsiteX8" fmla="*/ 435934 w 1329069"/>
                          <a:gd name="connsiteY8" fmla="*/ 422511 h 458308"/>
                          <a:gd name="connsiteX9" fmla="*/ 510362 w 1329069"/>
                          <a:gd name="connsiteY9" fmla="*/ 433143 h 458308"/>
                          <a:gd name="connsiteX10" fmla="*/ 648586 w 1329069"/>
                          <a:gd name="connsiteY10" fmla="*/ 443776 h 458308"/>
                          <a:gd name="connsiteX11" fmla="*/ 744279 w 1329069"/>
                          <a:gd name="connsiteY11" fmla="*/ 454408 h 458308"/>
                          <a:gd name="connsiteX12" fmla="*/ 890449 w 1329069"/>
                          <a:gd name="connsiteY12" fmla="*/ 453013 h 458308"/>
                          <a:gd name="connsiteX13" fmla="*/ 999460 w 1329069"/>
                          <a:gd name="connsiteY13" fmla="*/ 411878 h 458308"/>
                          <a:gd name="connsiteX14" fmla="*/ 1031358 w 1329069"/>
                          <a:gd name="connsiteY14" fmla="*/ 401246 h 458308"/>
                          <a:gd name="connsiteX15" fmla="*/ 1069985 w 1329069"/>
                          <a:gd name="connsiteY15" fmla="*/ 382852 h 458308"/>
                          <a:gd name="connsiteX16" fmla="*/ 1113625 w 1329069"/>
                          <a:gd name="connsiteY16" fmla="*/ 363333 h 458308"/>
                          <a:gd name="connsiteX17" fmla="*/ 1168614 w 1329069"/>
                          <a:gd name="connsiteY17" fmla="*/ 343465 h 458308"/>
                          <a:gd name="connsiteX18" fmla="*/ 1254641 w 1329069"/>
                          <a:gd name="connsiteY18" fmla="*/ 326818 h 458308"/>
                          <a:gd name="connsiteX19" fmla="*/ 1329069 w 1329069"/>
                          <a:gd name="connsiteY19" fmla="*/ 305553 h 458308"/>
                          <a:gd name="connsiteX20" fmla="*/ 800126 w 1329069"/>
                          <a:gd name="connsiteY20" fmla="*/ 85061 h 458308"/>
                          <a:gd name="connsiteX21" fmla="*/ 627320 w 1329069"/>
                          <a:gd name="connsiteY21" fmla="*/ 29106 h 458308"/>
                          <a:gd name="connsiteX22" fmla="*/ 388464 w 1329069"/>
                          <a:gd name="connsiteY22" fmla="*/ 0 h 458308"/>
                          <a:gd name="connsiteX23" fmla="*/ 95693 w 1329069"/>
                          <a:gd name="connsiteY23" fmla="*/ 29106 h 458308"/>
                          <a:gd name="connsiteX24" fmla="*/ 53162 w 1329069"/>
                          <a:gd name="connsiteY24" fmla="*/ 39739 h 458308"/>
                          <a:gd name="connsiteX25" fmla="*/ 0 w 1329069"/>
                          <a:gd name="connsiteY25" fmla="*/ 50371 h 458308"/>
                          <a:gd name="connsiteX0" fmla="*/ 0 w 1329069"/>
                          <a:gd name="connsiteY0" fmla="*/ 50371 h 458308"/>
                          <a:gd name="connsiteX1" fmla="*/ 0 w 1329069"/>
                          <a:gd name="connsiteY1" fmla="*/ 50371 h 458308"/>
                          <a:gd name="connsiteX2" fmla="*/ 53162 w 1329069"/>
                          <a:gd name="connsiteY2" fmla="*/ 188594 h 458308"/>
                          <a:gd name="connsiteX3" fmla="*/ 85060 w 1329069"/>
                          <a:gd name="connsiteY3" fmla="*/ 231125 h 458308"/>
                          <a:gd name="connsiteX4" fmla="*/ 174966 w 1329069"/>
                          <a:gd name="connsiteY4" fmla="*/ 306495 h 458308"/>
                          <a:gd name="connsiteX5" fmla="*/ 265813 w 1329069"/>
                          <a:gd name="connsiteY5" fmla="*/ 348083 h 458308"/>
                          <a:gd name="connsiteX6" fmla="*/ 297711 w 1329069"/>
                          <a:gd name="connsiteY6" fmla="*/ 369348 h 458308"/>
                          <a:gd name="connsiteX7" fmla="*/ 393404 w 1329069"/>
                          <a:gd name="connsiteY7" fmla="*/ 401246 h 458308"/>
                          <a:gd name="connsiteX8" fmla="*/ 435934 w 1329069"/>
                          <a:gd name="connsiteY8" fmla="*/ 422511 h 458308"/>
                          <a:gd name="connsiteX9" fmla="*/ 510362 w 1329069"/>
                          <a:gd name="connsiteY9" fmla="*/ 433143 h 458308"/>
                          <a:gd name="connsiteX10" fmla="*/ 648586 w 1329069"/>
                          <a:gd name="connsiteY10" fmla="*/ 443776 h 458308"/>
                          <a:gd name="connsiteX11" fmla="*/ 744279 w 1329069"/>
                          <a:gd name="connsiteY11" fmla="*/ 454408 h 458308"/>
                          <a:gd name="connsiteX12" fmla="*/ 890449 w 1329069"/>
                          <a:gd name="connsiteY12" fmla="*/ 453013 h 458308"/>
                          <a:gd name="connsiteX13" fmla="*/ 999460 w 1329069"/>
                          <a:gd name="connsiteY13" fmla="*/ 411878 h 458308"/>
                          <a:gd name="connsiteX14" fmla="*/ 1031358 w 1329069"/>
                          <a:gd name="connsiteY14" fmla="*/ 401246 h 458308"/>
                          <a:gd name="connsiteX15" fmla="*/ 1069985 w 1329069"/>
                          <a:gd name="connsiteY15" fmla="*/ 382852 h 458308"/>
                          <a:gd name="connsiteX16" fmla="*/ 1113625 w 1329069"/>
                          <a:gd name="connsiteY16" fmla="*/ 363333 h 458308"/>
                          <a:gd name="connsiteX17" fmla="*/ 1168614 w 1329069"/>
                          <a:gd name="connsiteY17" fmla="*/ 343465 h 458308"/>
                          <a:gd name="connsiteX18" fmla="*/ 1254641 w 1329069"/>
                          <a:gd name="connsiteY18" fmla="*/ 326818 h 458308"/>
                          <a:gd name="connsiteX19" fmla="*/ 1329069 w 1329069"/>
                          <a:gd name="connsiteY19" fmla="*/ 305553 h 458308"/>
                          <a:gd name="connsiteX20" fmla="*/ 800126 w 1329069"/>
                          <a:gd name="connsiteY20" fmla="*/ 85061 h 458308"/>
                          <a:gd name="connsiteX21" fmla="*/ 627320 w 1329069"/>
                          <a:gd name="connsiteY21" fmla="*/ 29106 h 458308"/>
                          <a:gd name="connsiteX22" fmla="*/ 388464 w 1329069"/>
                          <a:gd name="connsiteY22" fmla="*/ 0 h 458308"/>
                          <a:gd name="connsiteX23" fmla="*/ 95693 w 1329069"/>
                          <a:gd name="connsiteY23" fmla="*/ 29106 h 458308"/>
                          <a:gd name="connsiteX24" fmla="*/ 53162 w 1329069"/>
                          <a:gd name="connsiteY24" fmla="*/ 39739 h 458308"/>
                          <a:gd name="connsiteX25" fmla="*/ 0 w 1329069"/>
                          <a:gd name="connsiteY25" fmla="*/ 50371 h 45830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</a:cxnLst>
                        <a:rect l="l" t="t" r="r" b="b"/>
                        <a:pathLst>
                          <a:path w="1329069" h="458308">
                            <a:moveTo>
                              <a:pt x="0" y="50371"/>
                            </a:moveTo>
                            <a:lnTo>
                              <a:pt x="0" y="50371"/>
                            </a:lnTo>
                            <a:cubicBezTo>
                              <a:pt x="14908" y="95096"/>
                              <a:pt x="27232" y="147105"/>
                              <a:pt x="53162" y="188594"/>
                            </a:cubicBezTo>
                            <a:cubicBezTo>
                              <a:pt x="62554" y="203622"/>
                              <a:pt x="64759" y="211475"/>
                              <a:pt x="85060" y="231125"/>
                            </a:cubicBezTo>
                            <a:cubicBezTo>
                              <a:pt x="105361" y="250775"/>
                              <a:pt x="99351" y="265779"/>
                              <a:pt x="174966" y="306495"/>
                            </a:cubicBezTo>
                            <a:cubicBezTo>
                              <a:pt x="204405" y="322347"/>
                              <a:pt x="245356" y="337608"/>
                              <a:pt x="265813" y="348083"/>
                            </a:cubicBezTo>
                            <a:cubicBezTo>
                              <a:pt x="286270" y="358558"/>
                              <a:pt x="285915" y="364433"/>
                              <a:pt x="297711" y="369348"/>
                            </a:cubicBezTo>
                            <a:cubicBezTo>
                              <a:pt x="328748" y="382280"/>
                              <a:pt x="363331" y="386209"/>
                              <a:pt x="393404" y="401246"/>
                            </a:cubicBezTo>
                            <a:cubicBezTo>
                              <a:pt x="407581" y="408334"/>
                              <a:pt x="420642" y="418341"/>
                              <a:pt x="435934" y="422511"/>
                            </a:cubicBezTo>
                            <a:cubicBezTo>
                              <a:pt x="460112" y="429105"/>
                              <a:pt x="485425" y="430649"/>
                              <a:pt x="510362" y="433143"/>
                            </a:cubicBezTo>
                            <a:cubicBezTo>
                              <a:pt x="556343" y="437741"/>
                              <a:pt x="602565" y="439592"/>
                              <a:pt x="648586" y="443776"/>
                            </a:cubicBezTo>
                            <a:cubicBezTo>
                              <a:pt x="680548" y="446682"/>
                              <a:pt x="712381" y="450864"/>
                              <a:pt x="744279" y="454408"/>
                            </a:cubicBezTo>
                            <a:cubicBezTo>
                              <a:pt x="822251" y="450864"/>
                              <a:pt x="813458" y="465845"/>
                              <a:pt x="890449" y="453013"/>
                            </a:cubicBezTo>
                            <a:cubicBezTo>
                              <a:pt x="903054" y="450912"/>
                              <a:pt x="975975" y="420506"/>
                              <a:pt x="999460" y="411878"/>
                            </a:cubicBezTo>
                            <a:cubicBezTo>
                              <a:pt x="1022945" y="403250"/>
                              <a:pt x="1020725" y="404790"/>
                              <a:pt x="1031358" y="401246"/>
                            </a:cubicBezTo>
                            <a:cubicBezTo>
                              <a:pt x="1038446" y="390613"/>
                              <a:pt x="1056274" y="389171"/>
                              <a:pt x="1069985" y="382852"/>
                            </a:cubicBezTo>
                            <a:cubicBezTo>
                              <a:pt x="1083696" y="376533"/>
                              <a:pt x="1097187" y="369898"/>
                              <a:pt x="1113625" y="363333"/>
                            </a:cubicBezTo>
                            <a:cubicBezTo>
                              <a:pt x="1130063" y="356768"/>
                              <a:pt x="1145111" y="349551"/>
                              <a:pt x="1168614" y="343465"/>
                            </a:cubicBezTo>
                            <a:cubicBezTo>
                              <a:pt x="1192117" y="337379"/>
                              <a:pt x="1212616" y="332821"/>
                              <a:pt x="1254641" y="326818"/>
                            </a:cubicBezTo>
                            <a:cubicBezTo>
                              <a:pt x="1321799" y="304432"/>
                              <a:pt x="1296021" y="305553"/>
                              <a:pt x="1329069" y="305553"/>
                            </a:cubicBezTo>
                            <a:cubicBezTo>
                              <a:pt x="1123506" y="238213"/>
                              <a:pt x="1005689" y="152401"/>
                              <a:pt x="800126" y="85061"/>
                            </a:cubicBezTo>
                            <a:cubicBezTo>
                              <a:pt x="771772" y="60252"/>
                              <a:pt x="695930" y="43283"/>
                              <a:pt x="627320" y="29106"/>
                            </a:cubicBezTo>
                            <a:cubicBezTo>
                              <a:pt x="558710" y="14929"/>
                              <a:pt x="420558" y="0"/>
                              <a:pt x="388464" y="0"/>
                            </a:cubicBezTo>
                            <a:cubicBezTo>
                              <a:pt x="243109" y="0"/>
                              <a:pt x="241004" y="25562"/>
                              <a:pt x="95693" y="29106"/>
                            </a:cubicBezTo>
                            <a:cubicBezTo>
                              <a:pt x="81516" y="32650"/>
                              <a:pt x="67025" y="35118"/>
                              <a:pt x="53162" y="39739"/>
                            </a:cubicBezTo>
                            <a:cubicBezTo>
                              <a:pt x="-14581" y="62320"/>
                              <a:pt x="8860" y="48599"/>
                              <a:pt x="0" y="50371"/>
                            </a:cubicBezTo>
                            <a:close/>
                          </a:path>
                        </a:pathLst>
                      </a:custGeom>
                      <a:grpFill/>
                      <a:ln>
                        <a:solidFill>
                          <a:srgbClr val="660033"/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hu-HU"/>
                      </a:p>
                    </p:txBody>
                  </p:sp>
                  <p:sp>
                    <p:nvSpPr>
                      <p:cNvPr id="348" name="Szabadkézi sokszög: alakzat 347">
                        <a:extLst>
                          <a:ext uri="{FF2B5EF4-FFF2-40B4-BE49-F238E27FC236}">
                            <a16:creationId xmlns:a16="http://schemas.microsoft.com/office/drawing/2014/main" id="{C4CF13B4-910C-81D9-F007-CD283595EB65}"/>
                          </a:ext>
                        </a:extLst>
                      </p:cNvPr>
                      <p:cNvSpPr/>
                      <p:nvPr/>
                    </p:nvSpPr>
                    <p:spPr>
                      <a:xfrm rot="19286382">
                        <a:off x="563932" y="5600463"/>
                        <a:ext cx="1119286" cy="315684"/>
                      </a:xfrm>
                      <a:custGeom>
                        <a:avLst/>
                        <a:gdLst>
                          <a:gd name="connsiteX0" fmla="*/ 0 w 1329069"/>
                          <a:gd name="connsiteY0" fmla="*/ 32184 h 436221"/>
                          <a:gd name="connsiteX1" fmla="*/ 0 w 1329069"/>
                          <a:gd name="connsiteY1" fmla="*/ 32184 h 436221"/>
                          <a:gd name="connsiteX2" fmla="*/ 53162 w 1329069"/>
                          <a:gd name="connsiteY2" fmla="*/ 170407 h 436221"/>
                          <a:gd name="connsiteX3" fmla="*/ 85060 w 1329069"/>
                          <a:gd name="connsiteY3" fmla="*/ 212938 h 436221"/>
                          <a:gd name="connsiteX4" fmla="*/ 180753 w 1329069"/>
                          <a:gd name="connsiteY4" fmla="*/ 276733 h 436221"/>
                          <a:gd name="connsiteX5" fmla="*/ 265813 w 1329069"/>
                          <a:gd name="connsiteY5" fmla="*/ 329896 h 436221"/>
                          <a:gd name="connsiteX6" fmla="*/ 297711 w 1329069"/>
                          <a:gd name="connsiteY6" fmla="*/ 351161 h 436221"/>
                          <a:gd name="connsiteX7" fmla="*/ 393404 w 1329069"/>
                          <a:gd name="connsiteY7" fmla="*/ 383059 h 436221"/>
                          <a:gd name="connsiteX8" fmla="*/ 435934 w 1329069"/>
                          <a:gd name="connsiteY8" fmla="*/ 404324 h 436221"/>
                          <a:gd name="connsiteX9" fmla="*/ 510362 w 1329069"/>
                          <a:gd name="connsiteY9" fmla="*/ 414956 h 436221"/>
                          <a:gd name="connsiteX10" fmla="*/ 648586 w 1329069"/>
                          <a:gd name="connsiteY10" fmla="*/ 425589 h 436221"/>
                          <a:gd name="connsiteX11" fmla="*/ 744279 w 1329069"/>
                          <a:gd name="connsiteY11" fmla="*/ 436221 h 436221"/>
                          <a:gd name="connsiteX12" fmla="*/ 978195 w 1329069"/>
                          <a:gd name="connsiteY12" fmla="*/ 425589 h 436221"/>
                          <a:gd name="connsiteX13" fmla="*/ 999460 w 1329069"/>
                          <a:gd name="connsiteY13" fmla="*/ 393691 h 436221"/>
                          <a:gd name="connsiteX14" fmla="*/ 1031358 w 1329069"/>
                          <a:gd name="connsiteY14" fmla="*/ 383059 h 436221"/>
                          <a:gd name="connsiteX15" fmla="*/ 1052623 w 1329069"/>
                          <a:gd name="connsiteY15" fmla="*/ 351161 h 436221"/>
                          <a:gd name="connsiteX16" fmla="*/ 1095153 w 1329069"/>
                          <a:gd name="connsiteY16" fmla="*/ 340528 h 436221"/>
                          <a:gd name="connsiteX17" fmla="*/ 1127051 w 1329069"/>
                          <a:gd name="connsiteY17" fmla="*/ 329896 h 436221"/>
                          <a:gd name="connsiteX18" fmla="*/ 1254641 w 1329069"/>
                          <a:gd name="connsiteY18" fmla="*/ 308631 h 436221"/>
                          <a:gd name="connsiteX19" fmla="*/ 1329069 w 1329069"/>
                          <a:gd name="connsiteY19" fmla="*/ 287366 h 436221"/>
                          <a:gd name="connsiteX20" fmla="*/ 712381 w 1329069"/>
                          <a:gd name="connsiteY20" fmla="*/ 85347 h 436221"/>
                          <a:gd name="connsiteX21" fmla="*/ 627320 w 1329069"/>
                          <a:gd name="connsiteY21" fmla="*/ 10919 h 436221"/>
                          <a:gd name="connsiteX22" fmla="*/ 531627 w 1329069"/>
                          <a:gd name="connsiteY22" fmla="*/ 286 h 436221"/>
                          <a:gd name="connsiteX23" fmla="*/ 95693 w 1329069"/>
                          <a:gd name="connsiteY23" fmla="*/ 10919 h 436221"/>
                          <a:gd name="connsiteX24" fmla="*/ 53162 w 1329069"/>
                          <a:gd name="connsiteY24" fmla="*/ 21552 h 436221"/>
                          <a:gd name="connsiteX25" fmla="*/ 0 w 1329069"/>
                          <a:gd name="connsiteY25" fmla="*/ 32184 h 436221"/>
                          <a:gd name="connsiteX0" fmla="*/ 0 w 1329069"/>
                          <a:gd name="connsiteY0" fmla="*/ 31901 h 435938"/>
                          <a:gd name="connsiteX1" fmla="*/ 0 w 1329069"/>
                          <a:gd name="connsiteY1" fmla="*/ 31901 h 435938"/>
                          <a:gd name="connsiteX2" fmla="*/ 53162 w 1329069"/>
                          <a:gd name="connsiteY2" fmla="*/ 170124 h 435938"/>
                          <a:gd name="connsiteX3" fmla="*/ 85060 w 1329069"/>
                          <a:gd name="connsiteY3" fmla="*/ 212655 h 435938"/>
                          <a:gd name="connsiteX4" fmla="*/ 180753 w 1329069"/>
                          <a:gd name="connsiteY4" fmla="*/ 276450 h 435938"/>
                          <a:gd name="connsiteX5" fmla="*/ 265813 w 1329069"/>
                          <a:gd name="connsiteY5" fmla="*/ 329613 h 435938"/>
                          <a:gd name="connsiteX6" fmla="*/ 297711 w 1329069"/>
                          <a:gd name="connsiteY6" fmla="*/ 350878 h 435938"/>
                          <a:gd name="connsiteX7" fmla="*/ 393404 w 1329069"/>
                          <a:gd name="connsiteY7" fmla="*/ 382776 h 435938"/>
                          <a:gd name="connsiteX8" fmla="*/ 435934 w 1329069"/>
                          <a:gd name="connsiteY8" fmla="*/ 404041 h 435938"/>
                          <a:gd name="connsiteX9" fmla="*/ 510362 w 1329069"/>
                          <a:gd name="connsiteY9" fmla="*/ 414673 h 435938"/>
                          <a:gd name="connsiteX10" fmla="*/ 648586 w 1329069"/>
                          <a:gd name="connsiteY10" fmla="*/ 425306 h 435938"/>
                          <a:gd name="connsiteX11" fmla="*/ 744279 w 1329069"/>
                          <a:gd name="connsiteY11" fmla="*/ 435938 h 435938"/>
                          <a:gd name="connsiteX12" fmla="*/ 978195 w 1329069"/>
                          <a:gd name="connsiteY12" fmla="*/ 425306 h 435938"/>
                          <a:gd name="connsiteX13" fmla="*/ 999460 w 1329069"/>
                          <a:gd name="connsiteY13" fmla="*/ 393408 h 435938"/>
                          <a:gd name="connsiteX14" fmla="*/ 1031358 w 1329069"/>
                          <a:gd name="connsiteY14" fmla="*/ 382776 h 435938"/>
                          <a:gd name="connsiteX15" fmla="*/ 1052623 w 1329069"/>
                          <a:gd name="connsiteY15" fmla="*/ 350878 h 435938"/>
                          <a:gd name="connsiteX16" fmla="*/ 1095153 w 1329069"/>
                          <a:gd name="connsiteY16" fmla="*/ 340245 h 435938"/>
                          <a:gd name="connsiteX17" fmla="*/ 1127051 w 1329069"/>
                          <a:gd name="connsiteY17" fmla="*/ 329613 h 435938"/>
                          <a:gd name="connsiteX18" fmla="*/ 1254641 w 1329069"/>
                          <a:gd name="connsiteY18" fmla="*/ 308348 h 435938"/>
                          <a:gd name="connsiteX19" fmla="*/ 1329069 w 1329069"/>
                          <a:gd name="connsiteY19" fmla="*/ 287083 h 435938"/>
                          <a:gd name="connsiteX20" fmla="*/ 800126 w 1329069"/>
                          <a:gd name="connsiteY20" fmla="*/ 66591 h 435938"/>
                          <a:gd name="connsiteX21" fmla="*/ 627320 w 1329069"/>
                          <a:gd name="connsiteY21" fmla="*/ 10636 h 435938"/>
                          <a:gd name="connsiteX22" fmla="*/ 531627 w 1329069"/>
                          <a:gd name="connsiteY22" fmla="*/ 3 h 435938"/>
                          <a:gd name="connsiteX23" fmla="*/ 95693 w 1329069"/>
                          <a:gd name="connsiteY23" fmla="*/ 10636 h 435938"/>
                          <a:gd name="connsiteX24" fmla="*/ 53162 w 1329069"/>
                          <a:gd name="connsiteY24" fmla="*/ 21269 h 435938"/>
                          <a:gd name="connsiteX25" fmla="*/ 0 w 1329069"/>
                          <a:gd name="connsiteY25" fmla="*/ 31901 h 435938"/>
                          <a:gd name="connsiteX0" fmla="*/ 0 w 1329069"/>
                          <a:gd name="connsiteY0" fmla="*/ 50371 h 454408"/>
                          <a:gd name="connsiteX1" fmla="*/ 0 w 1329069"/>
                          <a:gd name="connsiteY1" fmla="*/ 50371 h 454408"/>
                          <a:gd name="connsiteX2" fmla="*/ 53162 w 1329069"/>
                          <a:gd name="connsiteY2" fmla="*/ 188594 h 454408"/>
                          <a:gd name="connsiteX3" fmla="*/ 85060 w 1329069"/>
                          <a:gd name="connsiteY3" fmla="*/ 231125 h 454408"/>
                          <a:gd name="connsiteX4" fmla="*/ 180753 w 1329069"/>
                          <a:gd name="connsiteY4" fmla="*/ 294920 h 454408"/>
                          <a:gd name="connsiteX5" fmla="*/ 265813 w 1329069"/>
                          <a:gd name="connsiteY5" fmla="*/ 348083 h 454408"/>
                          <a:gd name="connsiteX6" fmla="*/ 297711 w 1329069"/>
                          <a:gd name="connsiteY6" fmla="*/ 369348 h 454408"/>
                          <a:gd name="connsiteX7" fmla="*/ 393404 w 1329069"/>
                          <a:gd name="connsiteY7" fmla="*/ 401246 h 454408"/>
                          <a:gd name="connsiteX8" fmla="*/ 435934 w 1329069"/>
                          <a:gd name="connsiteY8" fmla="*/ 422511 h 454408"/>
                          <a:gd name="connsiteX9" fmla="*/ 510362 w 1329069"/>
                          <a:gd name="connsiteY9" fmla="*/ 433143 h 454408"/>
                          <a:gd name="connsiteX10" fmla="*/ 648586 w 1329069"/>
                          <a:gd name="connsiteY10" fmla="*/ 443776 h 454408"/>
                          <a:gd name="connsiteX11" fmla="*/ 744279 w 1329069"/>
                          <a:gd name="connsiteY11" fmla="*/ 454408 h 454408"/>
                          <a:gd name="connsiteX12" fmla="*/ 978195 w 1329069"/>
                          <a:gd name="connsiteY12" fmla="*/ 443776 h 454408"/>
                          <a:gd name="connsiteX13" fmla="*/ 999460 w 1329069"/>
                          <a:gd name="connsiteY13" fmla="*/ 411878 h 454408"/>
                          <a:gd name="connsiteX14" fmla="*/ 1031358 w 1329069"/>
                          <a:gd name="connsiteY14" fmla="*/ 401246 h 454408"/>
                          <a:gd name="connsiteX15" fmla="*/ 1052623 w 1329069"/>
                          <a:gd name="connsiteY15" fmla="*/ 369348 h 454408"/>
                          <a:gd name="connsiteX16" fmla="*/ 1095153 w 1329069"/>
                          <a:gd name="connsiteY16" fmla="*/ 358715 h 454408"/>
                          <a:gd name="connsiteX17" fmla="*/ 1127051 w 1329069"/>
                          <a:gd name="connsiteY17" fmla="*/ 348083 h 454408"/>
                          <a:gd name="connsiteX18" fmla="*/ 1254641 w 1329069"/>
                          <a:gd name="connsiteY18" fmla="*/ 326818 h 454408"/>
                          <a:gd name="connsiteX19" fmla="*/ 1329069 w 1329069"/>
                          <a:gd name="connsiteY19" fmla="*/ 305553 h 454408"/>
                          <a:gd name="connsiteX20" fmla="*/ 800126 w 1329069"/>
                          <a:gd name="connsiteY20" fmla="*/ 85061 h 454408"/>
                          <a:gd name="connsiteX21" fmla="*/ 627320 w 1329069"/>
                          <a:gd name="connsiteY21" fmla="*/ 29106 h 454408"/>
                          <a:gd name="connsiteX22" fmla="*/ 388464 w 1329069"/>
                          <a:gd name="connsiteY22" fmla="*/ 0 h 454408"/>
                          <a:gd name="connsiteX23" fmla="*/ 95693 w 1329069"/>
                          <a:gd name="connsiteY23" fmla="*/ 29106 h 454408"/>
                          <a:gd name="connsiteX24" fmla="*/ 53162 w 1329069"/>
                          <a:gd name="connsiteY24" fmla="*/ 39739 h 454408"/>
                          <a:gd name="connsiteX25" fmla="*/ 0 w 1329069"/>
                          <a:gd name="connsiteY25" fmla="*/ 50371 h 454408"/>
                          <a:gd name="connsiteX0" fmla="*/ 0 w 1329069"/>
                          <a:gd name="connsiteY0" fmla="*/ 50371 h 458308"/>
                          <a:gd name="connsiteX1" fmla="*/ 0 w 1329069"/>
                          <a:gd name="connsiteY1" fmla="*/ 50371 h 458308"/>
                          <a:gd name="connsiteX2" fmla="*/ 53162 w 1329069"/>
                          <a:gd name="connsiteY2" fmla="*/ 188594 h 458308"/>
                          <a:gd name="connsiteX3" fmla="*/ 85060 w 1329069"/>
                          <a:gd name="connsiteY3" fmla="*/ 231125 h 458308"/>
                          <a:gd name="connsiteX4" fmla="*/ 180753 w 1329069"/>
                          <a:gd name="connsiteY4" fmla="*/ 294920 h 458308"/>
                          <a:gd name="connsiteX5" fmla="*/ 265813 w 1329069"/>
                          <a:gd name="connsiteY5" fmla="*/ 348083 h 458308"/>
                          <a:gd name="connsiteX6" fmla="*/ 297711 w 1329069"/>
                          <a:gd name="connsiteY6" fmla="*/ 369348 h 458308"/>
                          <a:gd name="connsiteX7" fmla="*/ 393404 w 1329069"/>
                          <a:gd name="connsiteY7" fmla="*/ 401246 h 458308"/>
                          <a:gd name="connsiteX8" fmla="*/ 435934 w 1329069"/>
                          <a:gd name="connsiteY8" fmla="*/ 422511 h 458308"/>
                          <a:gd name="connsiteX9" fmla="*/ 510362 w 1329069"/>
                          <a:gd name="connsiteY9" fmla="*/ 433143 h 458308"/>
                          <a:gd name="connsiteX10" fmla="*/ 648586 w 1329069"/>
                          <a:gd name="connsiteY10" fmla="*/ 443776 h 458308"/>
                          <a:gd name="connsiteX11" fmla="*/ 744279 w 1329069"/>
                          <a:gd name="connsiteY11" fmla="*/ 454408 h 458308"/>
                          <a:gd name="connsiteX12" fmla="*/ 890449 w 1329069"/>
                          <a:gd name="connsiteY12" fmla="*/ 453013 h 458308"/>
                          <a:gd name="connsiteX13" fmla="*/ 999460 w 1329069"/>
                          <a:gd name="connsiteY13" fmla="*/ 411878 h 458308"/>
                          <a:gd name="connsiteX14" fmla="*/ 1031358 w 1329069"/>
                          <a:gd name="connsiteY14" fmla="*/ 401246 h 458308"/>
                          <a:gd name="connsiteX15" fmla="*/ 1052623 w 1329069"/>
                          <a:gd name="connsiteY15" fmla="*/ 369348 h 458308"/>
                          <a:gd name="connsiteX16" fmla="*/ 1095153 w 1329069"/>
                          <a:gd name="connsiteY16" fmla="*/ 358715 h 458308"/>
                          <a:gd name="connsiteX17" fmla="*/ 1127051 w 1329069"/>
                          <a:gd name="connsiteY17" fmla="*/ 348083 h 458308"/>
                          <a:gd name="connsiteX18" fmla="*/ 1254641 w 1329069"/>
                          <a:gd name="connsiteY18" fmla="*/ 326818 h 458308"/>
                          <a:gd name="connsiteX19" fmla="*/ 1329069 w 1329069"/>
                          <a:gd name="connsiteY19" fmla="*/ 305553 h 458308"/>
                          <a:gd name="connsiteX20" fmla="*/ 800126 w 1329069"/>
                          <a:gd name="connsiteY20" fmla="*/ 85061 h 458308"/>
                          <a:gd name="connsiteX21" fmla="*/ 627320 w 1329069"/>
                          <a:gd name="connsiteY21" fmla="*/ 29106 h 458308"/>
                          <a:gd name="connsiteX22" fmla="*/ 388464 w 1329069"/>
                          <a:gd name="connsiteY22" fmla="*/ 0 h 458308"/>
                          <a:gd name="connsiteX23" fmla="*/ 95693 w 1329069"/>
                          <a:gd name="connsiteY23" fmla="*/ 29106 h 458308"/>
                          <a:gd name="connsiteX24" fmla="*/ 53162 w 1329069"/>
                          <a:gd name="connsiteY24" fmla="*/ 39739 h 458308"/>
                          <a:gd name="connsiteX25" fmla="*/ 0 w 1329069"/>
                          <a:gd name="connsiteY25" fmla="*/ 50371 h 458308"/>
                          <a:gd name="connsiteX0" fmla="*/ 0 w 1329069"/>
                          <a:gd name="connsiteY0" fmla="*/ 50371 h 458308"/>
                          <a:gd name="connsiteX1" fmla="*/ 0 w 1329069"/>
                          <a:gd name="connsiteY1" fmla="*/ 50371 h 458308"/>
                          <a:gd name="connsiteX2" fmla="*/ 53162 w 1329069"/>
                          <a:gd name="connsiteY2" fmla="*/ 188594 h 458308"/>
                          <a:gd name="connsiteX3" fmla="*/ 85060 w 1329069"/>
                          <a:gd name="connsiteY3" fmla="*/ 231125 h 458308"/>
                          <a:gd name="connsiteX4" fmla="*/ 180753 w 1329069"/>
                          <a:gd name="connsiteY4" fmla="*/ 294920 h 458308"/>
                          <a:gd name="connsiteX5" fmla="*/ 265813 w 1329069"/>
                          <a:gd name="connsiteY5" fmla="*/ 348083 h 458308"/>
                          <a:gd name="connsiteX6" fmla="*/ 297711 w 1329069"/>
                          <a:gd name="connsiteY6" fmla="*/ 369348 h 458308"/>
                          <a:gd name="connsiteX7" fmla="*/ 393404 w 1329069"/>
                          <a:gd name="connsiteY7" fmla="*/ 401246 h 458308"/>
                          <a:gd name="connsiteX8" fmla="*/ 435934 w 1329069"/>
                          <a:gd name="connsiteY8" fmla="*/ 422511 h 458308"/>
                          <a:gd name="connsiteX9" fmla="*/ 510362 w 1329069"/>
                          <a:gd name="connsiteY9" fmla="*/ 433143 h 458308"/>
                          <a:gd name="connsiteX10" fmla="*/ 648586 w 1329069"/>
                          <a:gd name="connsiteY10" fmla="*/ 443776 h 458308"/>
                          <a:gd name="connsiteX11" fmla="*/ 744279 w 1329069"/>
                          <a:gd name="connsiteY11" fmla="*/ 454408 h 458308"/>
                          <a:gd name="connsiteX12" fmla="*/ 890449 w 1329069"/>
                          <a:gd name="connsiteY12" fmla="*/ 453013 h 458308"/>
                          <a:gd name="connsiteX13" fmla="*/ 999460 w 1329069"/>
                          <a:gd name="connsiteY13" fmla="*/ 411878 h 458308"/>
                          <a:gd name="connsiteX14" fmla="*/ 1031358 w 1329069"/>
                          <a:gd name="connsiteY14" fmla="*/ 401246 h 458308"/>
                          <a:gd name="connsiteX15" fmla="*/ 1052623 w 1329069"/>
                          <a:gd name="connsiteY15" fmla="*/ 369348 h 458308"/>
                          <a:gd name="connsiteX16" fmla="*/ 1095153 w 1329069"/>
                          <a:gd name="connsiteY16" fmla="*/ 358715 h 458308"/>
                          <a:gd name="connsiteX17" fmla="*/ 1168614 w 1329069"/>
                          <a:gd name="connsiteY17" fmla="*/ 343465 h 458308"/>
                          <a:gd name="connsiteX18" fmla="*/ 1254641 w 1329069"/>
                          <a:gd name="connsiteY18" fmla="*/ 326818 h 458308"/>
                          <a:gd name="connsiteX19" fmla="*/ 1329069 w 1329069"/>
                          <a:gd name="connsiteY19" fmla="*/ 305553 h 458308"/>
                          <a:gd name="connsiteX20" fmla="*/ 800126 w 1329069"/>
                          <a:gd name="connsiteY20" fmla="*/ 85061 h 458308"/>
                          <a:gd name="connsiteX21" fmla="*/ 627320 w 1329069"/>
                          <a:gd name="connsiteY21" fmla="*/ 29106 h 458308"/>
                          <a:gd name="connsiteX22" fmla="*/ 388464 w 1329069"/>
                          <a:gd name="connsiteY22" fmla="*/ 0 h 458308"/>
                          <a:gd name="connsiteX23" fmla="*/ 95693 w 1329069"/>
                          <a:gd name="connsiteY23" fmla="*/ 29106 h 458308"/>
                          <a:gd name="connsiteX24" fmla="*/ 53162 w 1329069"/>
                          <a:gd name="connsiteY24" fmla="*/ 39739 h 458308"/>
                          <a:gd name="connsiteX25" fmla="*/ 0 w 1329069"/>
                          <a:gd name="connsiteY25" fmla="*/ 50371 h 458308"/>
                          <a:gd name="connsiteX0" fmla="*/ 0 w 1329069"/>
                          <a:gd name="connsiteY0" fmla="*/ 50371 h 458308"/>
                          <a:gd name="connsiteX1" fmla="*/ 0 w 1329069"/>
                          <a:gd name="connsiteY1" fmla="*/ 50371 h 458308"/>
                          <a:gd name="connsiteX2" fmla="*/ 53162 w 1329069"/>
                          <a:gd name="connsiteY2" fmla="*/ 188594 h 458308"/>
                          <a:gd name="connsiteX3" fmla="*/ 85060 w 1329069"/>
                          <a:gd name="connsiteY3" fmla="*/ 231125 h 458308"/>
                          <a:gd name="connsiteX4" fmla="*/ 180753 w 1329069"/>
                          <a:gd name="connsiteY4" fmla="*/ 294920 h 458308"/>
                          <a:gd name="connsiteX5" fmla="*/ 265813 w 1329069"/>
                          <a:gd name="connsiteY5" fmla="*/ 348083 h 458308"/>
                          <a:gd name="connsiteX6" fmla="*/ 297711 w 1329069"/>
                          <a:gd name="connsiteY6" fmla="*/ 369348 h 458308"/>
                          <a:gd name="connsiteX7" fmla="*/ 393404 w 1329069"/>
                          <a:gd name="connsiteY7" fmla="*/ 401246 h 458308"/>
                          <a:gd name="connsiteX8" fmla="*/ 435934 w 1329069"/>
                          <a:gd name="connsiteY8" fmla="*/ 422511 h 458308"/>
                          <a:gd name="connsiteX9" fmla="*/ 510362 w 1329069"/>
                          <a:gd name="connsiteY9" fmla="*/ 433143 h 458308"/>
                          <a:gd name="connsiteX10" fmla="*/ 648586 w 1329069"/>
                          <a:gd name="connsiteY10" fmla="*/ 443776 h 458308"/>
                          <a:gd name="connsiteX11" fmla="*/ 744279 w 1329069"/>
                          <a:gd name="connsiteY11" fmla="*/ 454408 h 458308"/>
                          <a:gd name="connsiteX12" fmla="*/ 890449 w 1329069"/>
                          <a:gd name="connsiteY12" fmla="*/ 453013 h 458308"/>
                          <a:gd name="connsiteX13" fmla="*/ 999460 w 1329069"/>
                          <a:gd name="connsiteY13" fmla="*/ 411878 h 458308"/>
                          <a:gd name="connsiteX14" fmla="*/ 1031358 w 1329069"/>
                          <a:gd name="connsiteY14" fmla="*/ 401246 h 458308"/>
                          <a:gd name="connsiteX15" fmla="*/ 1052623 w 1329069"/>
                          <a:gd name="connsiteY15" fmla="*/ 369348 h 458308"/>
                          <a:gd name="connsiteX16" fmla="*/ 1113625 w 1329069"/>
                          <a:gd name="connsiteY16" fmla="*/ 363333 h 458308"/>
                          <a:gd name="connsiteX17" fmla="*/ 1168614 w 1329069"/>
                          <a:gd name="connsiteY17" fmla="*/ 343465 h 458308"/>
                          <a:gd name="connsiteX18" fmla="*/ 1254641 w 1329069"/>
                          <a:gd name="connsiteY18" fmla="*/ 326818 h 458308"/>
                          <a:gd name="connsiteX19" fmla="*/ 1329069 w 1329069"/>
                          <a:gd name="connsiteY19" fmla="*/ 305553 h 458308"/>
                          <a:gd name="connsiteX20" fmla="*/ 800126 w 1329069"/>
                          <a:gd name="connsiteY20" fmla="*/ 85061 h 458308"/>
                          <a:gd name="connsiteX21" fmla="*/ 627320 w 1329069"/>
                          <a:gd name="connsiteY21" fmla="*/ 29106 h 458308"/>
                          <a:gd name="connsiteX22" fmla="*/ 388464 w 1329069"/>
                          <a:gd name="connsiteY22" fmla="*/ 0 h 458308"/>
                          <a:gd name="connsiteX23" fmla="*/ 95693 w 1329069"/>
                          <a:gd name="connsiteY23" fmla="*/ 29106 h 458308"/>
                          <a:gd name="connsiteX24" fmla="*/ 53162 w 1329069"/>
                          <a:gd name="connsiteY24" fmla="*/ 39739 h 458308"/>
                          <a:gd name="connsiteX25" fmla="*/ 0 w 1329069"/>
                          <a:gd name="connsiteY25" fmla="*/ 50371 h 458308"/>
                          <a:gd name="connsiteX0" fmla="*/ 0 w 1329069"/>
                          <a:gd name="connsiteY0" fmla="*/ 50371 h 458308"/>
                          <a:gd name="connsiteX1" fmla="*/ 0 w 1329069"/>
                          <a:gd name="connsiteY1" fmla="*/ 50371 h 458308"/>
                          <a:gd name="connsiteX2" fmla="*/ 53162 w 1329069"/>
                          <a:gd name="connsiteY2" fmla="*/ 188594 h 458308"/>
                          <a:gd name="connsiteX3" fmla="*/ 85060 w 1329069"/>
                          <a:gd name="connsiteY3" fmla="*/ 231125 h 458308"/>
                          <a:gd name="connsiteX4" fmla="*/ 180753 w 1329069"/>
                          <a:gd name="connsiteY4" fmla="*/ 294920 h 458308"/>
                          <a:gd name="connsiteX5" fmla="*/ 265813 w 1329069"/>
                          <a:gd name="connsiteY5" fmla="*/ 348083 h 458308"/>
                          <a:gd name="connsiteX6" fmla="*/ 297711 w 1329069"/>
                          <a:gd name="connsiteY6" fmla="*/ 369348 h 458308"/>
                          <a:gd name="connsiteX7" fmla="*/ 393404 w 1329069"/>
                          <a:gd name="connsiteY7" fmla="*/ 401246 h 458308"/>
                          <a:gd name="connsiteX8" fmla="*/ 435934 w 1329069"/>
                          <a:gd name="connsiteY8" fmla="*/ 422511 h 458308"/>
                          <a:gd name="connsiteX9" fmla="*/ 510362 w 1329069"/>
                          <a:gd name="connsiteY9" fmla="*/ 433143 h 458308"/>
                          <a:gd name="connsiteX10" fmla="*/ 648586 w 1329069"/>
                          <a:gd name="connsiteY10" fmla="*/ 443776 h 458308"/>
                          <a:gd name="connsiteX11" fmla="*/ 744279 w 1329069"/>
                          <a:gd name="connsiteY11" fmla="*/ 454408 h 458308"/>
                          <a:gd name="connsiteX12" fmla="*/ 890449 w 1329069"/>
                          <a:gd name="connsiteY12" fmla="*/ 453013 h 458308"/>
                          <a:gd name="connsiteX13" fmla="*/ 999460 w 1329069"/>
                          <a:gd name="connsiteY13" fmla="*/ 411878 h 458308"/>
                          <a:gd name="connsiteX14" fmla="*/ 1031358 w 1329069"/>
                          <a:gd name="connsiteY14" fmla="*/ 401246 h 458308"/>
                          <a:gd name="connsiteX15" fmla="*/ 1069985 w 1329069"/>
                          <a:gd name="connsiteY15" fmla="*/ 382852 h 458308"/>
                          <a:gd name="connsiteX16" fmla="*/ 1113625 w 1329069"/>
                          <a:gd name="connsiteY16" fmla="*/ 363333 h 458308"/>
                          <a:gd name="connsiteX17" fmla="*/ 1168614 w 1329069"/>
                          <a:gd name="connsiteY17" fmla="*/ 343465 h 458308"/>
                          <a:gd name="connsiteX18" fmla="*/ 1254641 w 1329069"/>
                          <a:gd name="connsiteY18" fmla="*/ 326818 h 458308"/>
                          <a:gd name="connsiteX19" fmla="*/ 1329069 w 1329069"/>
                          <a:gd name="connsiteY19" fmla="*/ 305553 h 458308"/>
                          <a:gd name="connsiteX20" fmla="*/ 800126 w 1329069"/>
                          <a:gd name="connsiteY20" fmla="*/ 85061 h 458308"/>
                          <a:gd name="connsiteX21" fmla="*/ 627320 w 1329069"/>
                          <a:gd name="connsiteY21" fmla="*/ 29106 h 458308"/>
                          <a:gd name="connsiteX22" fmla="*/ 388464 w 1329069"/>
                          <a:gd name="connsiteY22" fmla="*/ 0 h 458308"/>
                          <a:gd name="connsiteX23" fmla="*/ 95693 w 1329069"/>
                          <a:gd name="connsiteY23" fmla="*/ 29106 h 458308"/>
                          <a:gd name="connsiteX24" fmla="*/ 53162 w 1329069"/>
                          <a:gd name="connsiteY24" fmla="*/ 39739 h 458308"/>
                          <a:gd name="connsiteX25" fmla="*/ 0 w 1329069"/>
                          <a:gd name="connsiteY25" fmla="*/ 50371 h 458308"/>
                          <a:gd name="connsiteX0" fmla="*/ 0 w 1329069"/>
                          <a:gd name="connsiteY0" fmla="*/ 50371 h 458308"/>
                          <a:gd name="connsiteX1" fmla="*/ 0 w 1329069"/>
                          <a:gd name="connsiteY1" fmla="*/ 50371 h 458308"/>
                          <a:gd name="connsiteX2" fmla="*/ 53162 w 1329069"/>
                          <a:gd name="connsiteY2" fmla="*/ 188594 h 458308"/>
                          <a:gd name="connsiteX3" fmla="*/ 85060 w 1329069"/>
                          <a:gd name="connsiteY3" fmla="*/ 231125 h 458308"/>
                          <a:gd name="connsiteX4" fmla="*/ 174966 w 1329069"/>
                          <a:gd name="connsiteY4" fmla="*/ 306495 h 458308"/>
                          <a:gd name="connsiteX5" fmla="*/ 265813 w 1329069"/>
                          <a:gd name="connsiteY5" fmla="*/ 348083 h 458308"/>
                          <a:gd name="connsiteX6" fmla="*/ 297711 w 1329069"/>
                          <a:gd name="connsiteY6" fmla="*/ 369348 h 458308"/>
                          <a:gd name="connsiteX7" fmla="*/ 393404 w 1329069"/>
                          <a:gd name="connsiteY7" fmla="*/ 401246 h 458308"/>
                          <a:gd name="connsiteX8" fmla="*/ 435934 w 1329069"/>
                          <a:gd name="connsiteY8" fmla="*/ 422511 h 458308"/>
                          <a:gd name="connsiteX9" fmla="*/ 510362 w 1329069"/>
                          <a:gd name="connsiteY9" fmla="*/ 433143 h 458308"/>
                          <a:gd name="connsiteX10" fmla="*/ 648586 w 1329069"/>
                          <a:gd name="connsiteY10" fmla="*/ 443776 h 458308"/>
                          <a:gd name="connsiteX11" fmla="*/ 744279 w 1329069"/>
                          <a:gd name="connsiteY11" fmla="*/ 454408 h 458308"/>
                          <a:gd name="connsiteX12" fmla="*/ 890449 w 1329069"/>
                          <a:gd name="connsiteY12" fmla="*/ 453013 h 458308"/>
                          <a:gd name="connsiteX13" fmla="*/ 999460 w 1329069"/>
                          <a:gd name="connsiteY13" fmla="*/ 411878 h 458308"/>
                          <a:gd name="connsiteX14" fmla="*/ 1031358 w 1329069"/>
                          <a:gd name="connsiteY14" fmla="*/ 401246 h 458308"/>
                          <a:gd name="connsiteX15" fmla="*/ 1069985 w 1329069"/>
                          <a:gd name="connsiteY15" fmla="*/ 382852 h 458308"/>
                          <a:gd name="connsiteX16" fmla="*/ 1113625 w 1329069"/>
                          <a:gd name="connsiteY16" fmla="*/ 363333 h 458308"/>
                          <a:gd name="connsiteX17" fmla="*/ 1168614 w 1329069"/>
                          <a:gd name="connsiteY17" fmla="*/ 343465 h 458308"/>
                          <a:gd name="connsiteX18" fmla="*/ 1254641 w 1329069"/>
                          <a:gd name="connsiteY18" fmla="*/ 326818 h 458308"/>
                          <a:gd name="connsiteX19" fmla="*/ 1329069 w 1329069"/>
                          <a:gd name="connsiteY19" fmla="*/ 305553 h 458308"/>
                          <a:gd name="connsiteX20" fmla="*/ 800126 w 1329069"/>
                          <a:gd name="connsiteY20" fmla="*/ 85061 h 458308"/>
                          <a:gd name="connsiteX21" fmla="*/ 627320 w 1329069"/>
                          <a:gd name="connsiteY21" fmla="*/ 29106 h 458308"/>
                          <a:gd name="connsiteX22" fmla="*/ 388464 w 1329069"/>
                          <a:gd name="connsiteY22" fmla="*/ 0 h 458308"/>
                          <a:gd name="connsiteX23" fmla="*/ 95693 w 1329069"/>
                          <a:gd name="connsiteY23" fmla="*/ 29106 h 458308"/>
                          <a:gd name="connsiteX24" fmla="*/ 53162 w 1329069"/>
                          <a:gd name="connsiteY24" fmla="*/ 39739 h 458308"/>
                          <a:gd name="connsiteX25" fmla="*/ 0 w 1329069"/>
                          <a:gd name="connsiteY25" fmla="*/ 50371 h 45830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</a:cxnLst>
                        <a:rect l="l" t="t" r="r" b="b"/>
                        <a:pathLst>
                          <a:path w="1329069" h="458308">
                            <a:moveTo>
                              <a:pt x="0" y="50371"/>
                            </a:moveTo>
                            <a:lnTo>
                              <a:pt x="0" y="50371"/>
                            </a:lnTo>
                            <a:cubicBezTo>
                              <a:pt x="14908" y="95096"/>
                              <a:pt x="27232" y="147105"/>
                              <a:pt x="53162" y="188594"/>
                            </a:cubicBezTo>
                            <a:cubicBezTo>
                              <a:pt x="62554" y="203622"/>
                              <a:pt x="64759" y="211475"/>
                              <a:pt x="85060" y="231125"/>
                            </a:cubicBezTo>
                            <a:cubicBezTo>
                              <a:pt x="105361" y="250775"/>
                              <a:pt x="99351" y="265779"/>
                              <a:pt x="174966" y="306495"/>
                            </a:cubicBezTo>
                            <a:cubicBezTo>
                              <a:pt x="204405" y="322347"/>
                              <a:pt x="245356" y="337608"/>
                              <a:pt x="265813" y="348083"/>
                            </a:cubicBezTo>
                            <a:cubicBezTo>
                              <a:pt x="286270" y="358558"/>
                              <a:pt x="285915" y="364433"/>
                              <a:pt x="297711" y="369348"/>
                            </a:cubicBezTo>
                            <a:cubicBezTo>
                              <a:pt x="328748" y="382280"/>
                              <a:pt x="363331" y="386209"/>
                              <a:pt x="393404" y="401246"/>
                            </a:cubicBezTo>
                            <a:cubicBezTo>
                              <a:pt x="407581" y="408334"/>
                              <a:pt x="420642" y="418341"/>
                              <a:pt x="435934" y="422511"/>
                            </a:cubicBezTo>
                            <a:cubicBezTo>
                              <a:pt x="460112" y="429105"/>
                              <a:pt x="485425" y="430649"/>
                              <a:pt x="510362" y="433143"/>
                            </a:cubicBezTo>
                            <a:cubicBezTo>
                              <a:pt x="556343" y="437741"/>
                              <a:pt x="602565" y="439592"/>
                              <a:pt x="648586" y="443776"/>
                            </a:cubicBezTo>
                            <a:cubicBezTo>
                              <a:pt x="680548" y="446682"/>
                              <a:pt x="712381" y="450864"/>
                              <a:pt x="744279" y="454408"/>
                            </a:cubicBezTo>
                            <a:cubicBezTo>
                              <a:pt x="822251" y="450864"/>
                              <a:pt x="813458" y="465845"/>
                              <a:pt x="890449" y="453013"/>
                            </a:cubicBezTo>
                            <a:cubicBezTo>
                              <a:pt x="903054" y="450912"/>
                              <a:pt x="975975" y="420506"/>
                              <a:pt x="999460" y="411878"/>
                            </a:cubicBezTo>
                            <a:cubicBezTo>
                              <a:pt x="1022945" y="403250"/>
                              <a:pt x="1020725" y="404790"/>
                              <a:pt x="1031358" y="401246"/>
                            </a:cubicBezTo>
                            <a:cubicBezTo>
                              <a:pt x="1038446" y="390613"/>
                              <a:pt x="1056274" y="389171"/>
                              <a:pt x="1069985" y="382852"/>
                            </a:cubicBezTo>
                            <a:cubicBezTo>
                              <a:pt x="1083696" y="376533"/>
                              <a:pt x="1097187" y="369898"/>
                              <a:pt x="1113625" y="363333"/>
                            </a:cubicBezTo>
                            <a:cubicBezTo>
                              <a:pt x="1130063" y="356768"/>
                              <a:pt x="1145111" y="349551"/>
                              <a:pt x="1168614" y="343465"/>
                            </a:cubicBezTo>
                            <a:cubicBezTo>
                              <a:pt x="1192117" y="337379"/>
                              <a:pt x="1212616" y="332821"/>
                              <a:pt x="1254641" y="326818"/>
                            </a:cubicBezTo>
                            <a:cubicBezTo>
                              <a:pt x="1321799" y="304432"/>
                              <a:pt x="1296021" y="305553"/>
                              <a:pt x="1329069" y="305553"/>
                            </a:cubicBezTo>
                            <a:cubicBezTo>
                              <a:pt x="1123506" y="238213"/>
                              <a:pt x="1005689" y="152401"/>
                              <a:pt x="800126" y="85061"/>
                            </a:cubicBezTo>
                            <a:cubicBezTo>
                              <a:pt x="771772" y="60252"/>
                              <a:pt x="695930" y="43283"/>
                              <a:pt x="627320" y="29106"/>
                            </a:cubicBezTo>
                            <a:cubicBezTo>
                              <a:pt x="558710" y="14929"/>
                              <a:pt x="420558" y="0"/>
                              <a:pt x="388464" y="0"/>
                            </a:cubicBezTo>
                            <a:cubicBezTo>
                              <a:pt x="243109" y="0"/>
                              <a:pt x="241004" y="25562"/>
                              <a:pt x="95693" y="29106"/>
                            </a:cubicBezTo>
                            <a:cubicBezTo>
                              <a:pt x="81516" y="32650"/>
                              <a:pt x="67025" y="35118"/>
                              <a:pt x="53162" y="39739"/>
                            </a:cubicBezTo>
                            <a:cubicBezTo>
                              <a:pt x="-14581" y="62320"/>
                              <a:pt x="8860" y="48599"/>
                              <a:pt x="0" y="50371"/>
                            </a:cubicBezTo>
                            <a:close/>
                          </a:path>
                        </a:pathLst>
                      </a:custGeom>
                      <a:grpFill/>
                      <a:ln>
                        <a:solidFill>
                          <a:srgbClr val="660033"/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hu-HU"/>
                      </a:p>
                    </p:txBody>
                  </p:sp>
                  <p:sp>
                    <p:nvSpPr>
                      <p:cNvPr id="349" name="Szabadkézi sokszög: alakzat 348">
                        <a:extLst>
                          <a:ext uri="{FF2B5EF4-FFF2-40B4-BE49-F238E27FC236}">
                            <a16:creationId xmlns:a16="http://schemas.microsoft.com/office/drawing/2014/main" id="{89E860F2-EC0B-BAA3-3065-1D671BB8B7B6}"/>
                          </a:ext>
                        </a:extLst>
                      </p:cNvPr>
                      <p:cNvSpPr/>
                      <p:nvPr/>
                    </p:nvSpPr>
                    <p:spPr>
                      <a:xfrm rot="19473594">
                        <a:off x="3902284" y="5083887"/>
                        <a:ext cx="807725" cy="278531"/>
                      </a:xfrm>
                      <a:custGeom>
                        <a:avLst/>
                        <a:gdLst>
                          <a:gd name="connsiteX0" fmla="*/ 0 w 1329069"/>
                          <a:gd name="connsiteY0" fmla="*/ 32184 h 436221"/>
                          <a:gd name="connsiteX1" fmla="*/ 0 w 1329069"/>
                          <a:gd name="connsiteY1" fmla="*/ 32184 h 436221"/>
                          <a:gd name="connsiteX2" fmla="*/ 53162 w 1329069"/>
                          <a:gd name="connsiteY2" fmla="*/ 170407 h 436221"/>
                          <a:gd name="connsiteX3" fmla="*/ 85060 w 1329069"/>
                          <a:gd name="connsiteY3" fmla="*/ 212938 h 436221"/>
                          <a:gd name="connsiteX4" fmla="*/ 180753 w 1329069"/>
                          <a:gd name="connsiteY4" fmla="*/ 276733 h 436221"/>
                          <a:gd name="connsiteX5" fmla="*/ 265813 w 1329069"/>
                          <a:gd name="connsiteY5" fmla="*/ 329896 h 436221"/>
                          <a:gd name="connsiteX6" fmla="*/ 297711 w 1329069"/>
                          <a:gd name="connsiteY6" fmla="*/ 351161 h 436221"/>
                          <a:gd name="connsiteX7" fmla="*/ 393404 w 1329069"/>
                          <a:gd name="connsiteY7" fmla="*/ 383059 h 436221"/>
                          <a:gd name="connsiteX8" fmla="*/ 435934 w 1329069"/>
                          <a:gd name="connsiteY8" fmla="*/ 404324 h 436221"/>
                          <a:gd name="connsiteX9" fmla="*/ 510362 w 1329069"/>
                          <a:gd name="connsiteY9" fmla="*/ 414956 h 436221"/>
                          <a:gd name="connsiteX10" fmla="*/ 648586 w 1329069"/>
                          <a:gd name="connsiteY10" fmla="*/ 425589 h 436221"/>
                          <a:gd name="connsiteX11" fmla="*/ 744279 w 1329069"/>
                          <a:gd name="connsiteY11" fmla="*/ 436221 h 436221"/>
                          <a:gd name="connsiteX12" fmla="*/ 978195 w 1329069"/>
                          <a:gd name="connsiteY12" fmla="*/ 425589 h 436221"/>
                          <a:gd name="connsiteX13" fmla="*/ 999460 w 1329069"/>
                          <a:gd name="connsiteY13" fmla="*/ 393691 h 436221"/>
                          <a:gd name="connsiteX14" fmla="*/ 1031358 w 1329069"/>
                          <a:gd name="connsiteY14" fmla="*/ 383059 h 436221"/>
                          <a:gd name="connsiteX15" fmla="*/ 1052623 w 1329069"/>
                          <a:gd name="connsiteY15" fmla="*/ 351161 h 436221"/>
                          <a:gd name="connsiteX16" fmla="*/ 1095153 w 1329069"/>
                          <a:gd name="connsiteY16" fmla="*/ 340528 h 436221"/>
                          <a:gd name="connsiteX17" fmla="*/ 1127051 w 1329069"/>
                          <a:gd name="connsiteY17" fmla="*/ 329896 h 436221"/>
                          <a:gd name="connsiteX18" fmla="*/ 1254641 w 1329069"/>
                          <a:gd name="connsiteY18" fmla="*/ 308631 h 436221"/>
                          <a:gd name="connsiteX19" fmla="*/ 1329069 w 1329069"/>
                          <a:gd name="connsiteY19" fmla="*/ 287366 h 436221"/>
                          <a:gd name="connsiteX20" fmla="*/ 712381 w 1329069"/>
                          <a:gd name="connsiteY20" fmla="*/ 85347 h 436221"/>
                          <a:gd name="connsiteX21" fmla="*/ 627320 w 1329069"/>
                          <a:gd name="connsiteY21" fmla="*/ 10919 h 436221"/>
                          <a:gd name="connsiteX22" fmla="*/ 531627 w 1329069"/>
                          <a:gd name="connsiteY22" fmla="*/ 286 h 436221"/>
                          <a:gd name="connsiteX23" fmla="*/ 95693 w 1329069"/>
                          <a:gd name="connsiteY23" fmla="*/ 10919 h 436221"/>
                          <a:gd name="connsiteX24" fmla="*/ 53162 w 1329069"/>
                          <a:gd name="connsiteY24" fmla="*/ 21552 h 436221"/>
                          <a:gd name="connsiteX25" fmla="*/ 0 w 1329069"/>
                          <a:gd name="connsiteY25" fmla="*/ 32184 h 436221"/>
                          <a:gd name="connsiteX0" fmla="*/ 0 w 1329069"/>
                          <a:gd name="connsiteY0" fmla="*/ 31901 h 435938"/>
                          <a:gd name="connsiteX1" fmla="*/ 0 w 1329069"/>
                          <a:gd name="connsiteY1" fmla="*/ 31901 h 435938"/>
                          <a:gd name="connsiteX2" fmla="*/ 53162 w 1329069"/>
                          <a:gd name="connsiteY2" fmla="*/ 170124 h 435938"/>
                          <a:gd name="connsiteX3" fmla="*/ 85060 w 1329069"/>
                          <a:gd name="connsiteY3" fmla="*/ 212655 h 435938"/>
                          <a:gd name="connsiteX4" fmla="*/ 180753 w 1329069"/>
                          <a:gd name="connsiteY4" fmla="*/ 276450 h 435938"/>
                          <a:gd name="connsiteX5" fmla="*/ 265813 w 1329069"/>
                          <a:gd name="connsiteY5" fmla="*/ 329613 h 435938"/>
                          <a:gd name="connsiteX6" fmla="*/ 297711 w 1329069"/>
                          <a:gd name="connsiteY6" fmla="*/ 350878 h 435938"/>
                          <a:gd name="connsiteX7" fmla="*/ 393404 w 1329069"/>
                          <a:gd name="connsiteY7" fmla="*/ 382776 h 435938"/>
                          <a:gd name="connsiteX8" fmla="*/ 435934 w 1329069"/>
                          <a:gd name="connsiteY8" fmla="*/ 404041 h 435938"/>
                          <a:gd name="connsiteX9" fmla="*/ 510362 w 1329069"/>
                          <a:gd name="connsiteY9" fmla="*/ 414673 h 435938"/>
                          <a:gd name="connsiteX10" fmla="*/ 648586 w 1329069"/>
                          <a:gd name="connsiteY10" fmla="*/ 425306 h 435938"/>
                          <a:gd name="connsiteX11" fmla="*/ 744279 w 1329069"/>
                          <a:gd name="connsiteY11" fmla="*/ 435938 h 435938"/>
                          <a:gd name="connsiteX12" fmla="*/ 978195 w 1329069"/>
                          <a:gd name="connsiteY12" fmla="*/ 425306 h 435938"/>
                          <a:gd name="connsiteX13" fmla="*/ 999460 w 1329069"/>
                          <a:gd name="connsiteY13" fmla="*/ 393408 h 435938"/>
                          <a:gd name="connsiteX14" fmla="*/ 1031358 w 1329069"/>
                          <a:gd name="connsiteY14" fmla="*/ 382776 h 435938"/>
                          <a:gd name="connsiteX15" fmla="*/ 1052623 w 1329069"/>
                          <a:gd name="connsiteY15" fmla="*/ 350878 h 435938"/>
                          <a:gd name="connsiteX16" fmla="*/ 1095153 w 1329069"/>
                          <a:gd name="connsiteY16" fmla="*/ 340245 h 435938"/>
                          <a:gd name="connsiteX17" fmla="*/ 1127051 w 1329069"/>
                          <a:gd name="connsiteY17" fmla="*/ 329613 h 435938"/>
                          <a:gd name="connsiteX18" fmla="*/ 1254641 w 1329069"/>
                          <a:gd name="connsiteY18" fmla="*/ 308348 h 435938"/>
                          <a:gd name="connsiteX19" fmla="*/ 1329069 w 1329069"/>
                          <a:gd name="connsiteY19" fmla="*/ 287083 h 435938"/>
                          <a:gd name="connsiteX20" fmla="*/ 800126 w 1329069"/>
                          <a:gd name="connsiteY20" fmla="*/ 66591 h 435938"/>
                          <a:gd name="connsiteX21" fmla="*/ 627320 w 1329069"/>
                          <a:gd name="connsiteY21" fmla="*/ 10636 h 435938"/>
                          <a:gd name="connsiteX22" fmla="*/ 531627 w 1329069"/>
                          <a:gd name="connsiteY22" fmla="*/ 3 h 435938"/>
                          <a:gd name="connsiteX23" fmla="*/ 95693 w 1329069"/>
                          <a:gd name="connsiteY23" fmla="*/ 10636 h 435938"/>
                          <a:gd name="connsiteX24" fmla="*/ 53162 w 1329069"/>
                          <a:gd name="connsiteY24" fmla="*/ 21269 h 435938"/>
                          <a:gd name="connsiteX25" fmla="*/ 0 w 1329069"/>
                          <a:gd name="connsiteY25" fmla="*/ 31901 h 435938"/>
                          <a:gd name="connsiteX0" fmla="*/ 0 w 1329069"/>
                          <a:gd name="connsiteY0" fmla="*/ 50371 h 454408"/>
                          <a:gd name="connsiteX1" fmla="*/ 0 w 1329069"/>
                          <a:gd name="connsiteY1" fmla="*/ 50371 h 454408"/>
                          <a:gd name="connsiteX2" fmla="*/ 53162 w 1329069"/>
                          <a:gd name="connsiteY2" fmla="*/ 188594 h 454408"/>
                          <a:gd name="connsiteX3" fmla="*/ 85060 w 1329069"/>
                          <a:gd name="connsiteY3" fmla="*/ 231125 h 454408"/>
                          <a:gd name="connsiteX4" fmla="*/ 180753 w 1329069"/>
                          <a:gd name="connsiteY4" fmla="*/ 294920 h 454408"/>
                          <a:gd name="connsiteX5" fmla="*/ 265813 w 1329069"/>
                          <a:gd name="connsiteY5" fmla="*/ 348083 h 454408"/>
                          <a:gd name="connsiteX6" fmla="*/ 297711 w 1329069"/>
                          <a:gd name="connsiteY6" fmla="*/ 369348 h 454408"/>
                          <a:gd name="connsiteX7" fmla="*/ 393404 w 1329069"/>
                          <a:gd name="connsiteY7" fmla="*/ 401246 h 454408"/>
                          <a:gd name="connsiteX8" fmla="*/ 435934 w 1329069"/>
                          <a:gd name="connsiteY8" fmla="*/ 422511 h 454408"/>
                          <a:gd name="connsiteX9" fmla="*/ 510362 w 1329069"/>
                          <a:gd name="connsiteY9" fmla="*/ 433143 h 454408"/>
                          <a:gd name="connsiteX10" fmla="*/ 648586 w 1329069"/>
                          <a:gd name="connsiteY10" fmla="*/ 443776 h 454408"/>
                          <a:gd name="connsiteX11" fmla="*/ 744279 w 1329069"/>
                          <a:gd name="connsiteY11" fmla="*/ 454408 h 454408"/>
                          <a:gd name="connsiteX12" fmla="*/ 978195 w 1329069"/>
                          <a:gd name="connsiteY12" fmla="*/ 443776 h 454408"/>
                          <a:gd name="connsiteX13" fmla="*/ 999460 w 1329069"/>
                          <a:gd name="connsiteY13" fmla="*/ 411878 h 454408"/>
                          <a:gd name="connsiteX14" fmla="*/ 1031358 w 1329069"/>
                          <a:gd name="connsiteY14" fmla="*/ 401246 h 454408"/>
                          <a:gd name="connsiteX15" fmla="*/ 1052623 w 1329069"/>
                          <a:gd name="connsiteY15" fmla="*/ 369348 h 454408"/>
                          <a:gd name="connsiteX16" fmla="*/ 1095153 w 1329069"/>
                          <a:gd name="connsiteY16" fmla="*/ 358715 h 454408"/>
                          <a:gd name="connsiteX17" fmla="*/ 1127051 w 1329069"/>
                          <a:gd name="connsiteY17" fmla="*/ 348083 h 454408"/>
                          <a:gd name="connsiteX18" fmla="*/ 1254641 w 1329069"/>
                          <a:gd name="connsiteY18" fmla="*/ 326818 h 454408"/>
                          <a:gd name="connsiteX19" fmla="*/ 1329069 w 1329069"/>
                          <a:gd name="connsiteY19" fmla="*/ 305553 h 454408"/>
                          <a:gd name="connsiteX20" fmla="*/ 800126 w 1329069"/>
                          <a:gd name="connsiteY20" fmla="*/ 85061 h 454408"/>
                          <a:gd name="connsiteX21" fmla="*/ 627320 w 1329069"/>
                          <a:gd name="connsiteY21" fmla="*/ 29106 h 454408"/>
                          <a:gd name="connsiteX22" fmla="*/ 388464 w 1329069"/>
                          <a:gd name="connsiteY22" fmla="*/ 0 h 454408"/>
                          <a:gd name="connsiteX23" fmla="*/ 95693 w 1329069"/>
                          <a:gd name="connsiteY23" fmla="*/ 29106 h 454408"/>
                          <a:gd name="connsiteX24" fmla="*/ 53162 w 1329069"/>
                          <a:gd name="connsiteY24" fmla="*/ 39739 h 454408"/>
                          <a:gd name="connsiteX25" fmla="*/ 0 w 1329069"/>
                          <a:gd name="connsiteY25" fmla="*/ 50371 h 454408"/>
                          <a:gd name="connsiteX0" fmla="*/ 0 w 1329069"/>
                          <a:gd name="connsiteY0" fmla="*/ 50371 h 458308"/>
                          <a:gd name="connsiteX1" fmla="*/ 0 w 1329069"/>
                          <a:gd name="connsiteY1" fmla="*/ 50371 h 458308"/>
                          <a:gd name="connsiteX2" fmla="*/ 53162 w 1329069"/>
                          <a:gd name="connsiteY2" fmla="*/ 188594 h 458308"/>
                          <a:gd name="connsiteX3" fmla="*/ 85060 w 1329069"/>
                          <a:gd name="connsiteY3" fmla="*/ 231125 h 458308"/>
                          <a:gd name="connsiteX4" fmla="*/ 180753 w 1329069"/>
                          <a:gd name="connsiteY4" fmla="*/ 294920 h 458308"/>
                          <a:gd name="connsiteX5" fmla="*/ 265813 w 1329069"/>
                          <a:gd name="connsiteY5" fmla="*/ 348083 h 458308"/>
                          <a:gd name="connsiteX6" fmla="*/ 297711 w 1329069"/>
                          <a:gd name="connsiteY6" fmla="*/ 369348 h 458308"/>
                          <a:gd name="connsiteX7" fmla="*/ 393404 w 1329069"/>
                          <a:gd name="connsiteY7" fmla="*/ 401246 h 458308"/>
                          <a:gd name="connsiteX8" fmla="*/ 435934 w 1329069"/>
                          <a:gd name="connsiteY8" fmla="*/ 422511 h 458308"/>
                          <a:gd name="connsiteX9" fmla="*/ 510362 w 1329069"/>
                          <a:gd name="connsiteY9" fmla="*/ 433143 h 458308"/>
                          <a:gd name="connsiteX10" fmla="*/ 648586 w 1329069"/>
                          <a:gd name="connsiteY10" fmla="*/ 443776 h 458308"/>
                          <a:gd name="connsiteX11" fmla="*/ 744279 w 1329069"/>
                          <a:gd name="connsiteY11" fmla="*/ 454408 h 458308"/>
                          <a:gd name="connsiteX12" fmla="*/ 890449 w 1329069"/>
                          <a:gd name="connsiteY12" fmla="*/ 453013 h 458308"/>
                          <a:gd name="connsiteX13" fmla="*/ 999460 w 1329069"/>
                          <a:gd name="connsiteY13" fmla="*/ 411878 h 458308"/>
                          <a:gd name="connsiteX14" fmla="*/ 1031358 w 1329069"/>
                          <a:gd name="connsiteY14" fmla="*/ 401246 h 458308"/>
                          <a:gd name="connsiteX15" fmla="*/ 1052623 w 1329069"/>
                          <a:gd name="connsiteY15" fmla="*/ 369348 h 458308"/>
                          <a:gd name="connsiteX16" fmla="*/ 1095153 w 1329069"/>
                          <a:gd name="connsiteY16" fmla="*/ 358715 h 458308"/>
                          <a:gd name="connsiteX17" fmla="*/ 1127051 w 1329069"/>
                          <a:gd name="connsiteY17" fmla="*/ 348083 h 458308"/>
                          <a:gd name="connsiteX18" fmla="*/ 1254641 w 1329069"/>
                          <a:gd name="connsiteY18" fmla="*/ 326818 h 458308"/>
                          <a:gd name="connsiteX19" fmla="*/ 1329069 w 1329069"/>
                          <a:gd name="connsiteY19" fmla="*/ 305553 h 458308"/>
                          <a:gd name="connsiteX20" fmla="*/ 800126 w 1329069"/>
                          <a:gd name="connsiteY20" fmla="*/ 85061 h 458308"/>
                          <a:gd name="connsiteX21" fmla="*/ 627320 w 1329069"/>
                          <a:gd name="connsiteY21" fmla="*/ 29106 h 458308"/>
                          <a:gd name="connsiteX22" fmla="*/ 388464 w 1329069"/>
                          <a:gd name="connsiteY22" fmla="*/ 0 h 458308"/>
                          <a:gd name="connsiteX23" fmla="*/ 95693 w 1329069"/>
                          <a:gd name="connsiteY23" fmla="*/ 29106 h 458308"/>
                          <a:gd name="connsiteX24" fmla="*/ 53162 w 1329069"/>
                          <a:gd name="connsiteY24" fmla="*/ 39739 h 458308"/>
                          <a:gd name="connsiteX25" fmla="*/ 0 w 1329069"/>
                          <a:gd name="connsiteY25" fmla="*/ 50371 h 458308"/>
                          <a:gd name="connsiteX0" fmla="*/ 0 w 1329069"/>
                          <a:gd name="connsiteY0" fmla="*/ 50371 h 458308"/>
                          <a:gd name="connsiteX1" fmla="*/ 0 w 1329069"/>
                          <a:gd name="connsiteY1" fmla="*/ 50371 h 458308"/>
                          <a:gd name="connsiteX2" fmla="*/ 53162 w 1329069"/>
                          <a:gd name="connsiteY2" fmla="*/ 188594 h 458308"/>
                          <a:gd name="connsiteX3" fmla="*/ 85060 w 1329069"/>
                          <a:gd name="connsiteY3" fmla="*/ 231125 h 458308"/>
                          <a:gd name="connsiteX4" fmla="*/ 180753 w 1329069"/>
                          <a:gd name="connsiteY4" fmla="*/ 294920 h 458308"/>
                          <a:gd name="connsiteX5" fmla="*/ 265813 w 1329069"/>
                          <a:gd name="connsiteY5" fmla="*/ 348083 h 458308"/>
                          <a:gd name="connsiteX6" fmla="*/ 297711 w 1329069"/>
                          <a:gd name="connsiteY6" fmla="*/ 369348 h 458308"/>
                          <a:gd name="connsiteX7" fmla="*/ 393404 w 1329069"/>
                          <a:gd name="connsiteY7" fmla="*/ 401246 h 458308"/>
                          <a:gd name="connsiteX8" fmla="*/ 435934 w 1329069"/>
                          <a:gd name="connsiteY8" fmla="*/ 422511 h 458308"/>
                          <a:gd name="connsiteX9" fmla="*/ 510362 w 1329069"/>
                          <a:gd name="connsiteY9" fmla="*/ 433143 h 458308"/>
                          <a:gd name="connsiteX10" fmla="*/ 648586 w 1329069"/>
                          <a:gd name="connsiteY10" fmla="*/ 443776 h 458308"/>
                          <a:gd name="connsiteX11" fmla="*/ 744279 w 1329069"/>
                          <a:gd name="connsiteY11" fmla="*/ 454408 h 458308"/>
                          <a:gd name="connsiteX12" fmla="*/ 890449 w 1329069"/>
                          <a:gd name="connsiteY12" fmla="*/ 453013 h 458308"/>
                          <a:gd name="connsiteX13" fmla="*/ 999460 w 1329069"/>
                          <a:gd name="connsiteY13" fmla="*/ 411878 h 458308"/>
                          <a:gd name="connsiteX14" fmla="*/ 1031358 w 1329069"/>
                          <a:gd name="connsiteY14" fmla="*/ 401246 h 458308"/>
                          <a:gd name="connsiteX15" fmla="*/ 1052623 w 1329069"/>
                          <a:gd name="connsiteY15" fmla="*/ 369348 h 458308"/>
                          <a:gd name="connsiteX16" fmla="*/ 1095153 w 1329069"/>
                          <a:gd name="connsiteY16" fmla="*/ 358715 h 458308"/>
                          <a:gd name="connsiteX17" fmla="*/ 1168614 w 1329069"/>
                          <a:gd name="connsiteY17" fmla="*/ 343465 h 458308"/>
                          <a:gd name="connsiteX18" fmla="*/ 1254641 w 1329069"/>
                          <a:gd name="connsiteY18" fmla="*/ 326818 h 458308"/>
                          <a:gd name="connsiteX19" fmla="*/ 1329069 w 1329069"/>
                          <a:gd name="connsiteY19" fmla="*/ 305553 h 458308"/>
                          <a:gd name="connsiteX20" fmla="*/ 800126 w 1329069"/>
                          <a:gd name="connsiteY20" fmla="*/ 85061 h 458308"/>
                          <a:gd name="connsiteX21" fmla="*/ 627320 w 1329069"/>
                          <a:gd name="connsiteY21" fmla="*/ 29106 h 458308"/>
                          <a:gd name="connsiteX22" fmla="*/ 388464 w 1329069"/>
                          <a:gd name="connsiteY22" fmla="*/ 0 h 458308"/>
                          <a:gd name="connsiteX23" fmla="*/ 95693 w 1329069"/>
                          <a:gd name="connsiteY23" fmla="*/ 29106 h 458308"/>
                          <a:gd name="connsiteX24" fmla="*/ 53162 w 1329069"/>
                          <a:gd name="connsiteY24" fmla="*/ 39739 h 458308"/>
                          <a:gd name="connsiteX25" fmla="*/ 0 w 1329069"/>
                          <a:gd name="connsiteY25" fmla="*/ 50371 h 458308"/>
                          <a:gd name="connsiteX0" fmla="*/ 0 w 1329069"/>
                          <a:gd name="connsiteY0" fmla="*/ 50371 h 458308"/>
                          <a:gd name="connsiteX1" fmla="*/ 0 w 1329069"/>
                          <a:gd name="connsiteY1" fmla="*/ 50371 h 458308"/>
                          <a:gd name="connsiteX2" fmla="*/ 53162 w 1329069"/>
                          <a:gd name="connsiteY2" fmla="*/ 188594 h 458308"/>
                          <a:gd name="connsiteX3" fmla="*/ 85060 w 1329069"/>
                          <a:gd name="connsiteY3" fmla="*/ 231125 h 458308"/>
                          <a:gd name="connsiteX4" fmla="*/ 180753 w 1329069"/>
                          <a:gd name="connsiteY4" fmla="*/ 294920 h 458308"/>
                          <a:gd name="connsiteX5" fmla="*/ 265813 w 1329069"/>
                          <a:gd name="connsiteY5" fmla="*/ 348083 h 458308"/>
                          <a:gd name="connsiteX6" fmla="*/ 297711 w 1329069"/>
                          <a:gd name="connsiteY6" fmla="*/ 369348 h 458308"/>
                          <a:gd name="connsiteX7" fmla="*/ 393404 w 1329069"/>
                          <a:gd name="connsiteY7" fmla="*/ 401246 h 458308"/>
                          <a:gd name="connsiteX8" fmla="*/ 435934 w 1329069"/>
                          <a:gd name="connsiteY8" fmla="*/ 422511 h 458308"/>
                          <a:gd name="connsiteX9" fmla="*/ 510362 w 1329069"/>
                          <a:gd name="connsiteY9" fmla="*/ 433143 h 458308"/>
                          <a:gd name="connsiteX10" fmla="*/ 648586 w 1329069"/>
                          <a:gd name="connsiteY10" fmla="*/ 443776 h 458308"/>
                          <a:gd name="connsiteX11" fmla="*/ 744279 w 1329069"/>
                          <a:gd name="connsiteY11" fmla="*/ 454408 h 458308"/>
                          <a:gd name="connsiteX12" fmla="*/ 890449 w 1329069"/>
                          <a:gd name="connsiteY12" fmla="*/ 453013 h 458308"/>
                          <a:gd name="connsiteX13" fmla="*/ 999460 w 1329069"/>
                          <a:gd name="connsiteY13" fmla="*/ 411878 h 458308"/>
                          <a:gd name="connsiteX14" fmla="*/ 1031358 w 1329069"/>
                          <a:gd name="connsiteY14" fmla="*/ 401246 h 458308"/>
                          <a:gd name="connsiteX15" fmla="*/ 1052623 w 1329069"/>
                          <a:gd name="connsiteY15" fmla="*/ 369348 h 458308"/>
                          <a:gd name="connsiteX16" fmla="*/ 1113625 w 1329069"/>
                          <a:gd name="connsiteY16" fmla="*/ 363333 h 458308"/>
                          <a:gd name="connsiteX17" fmla="*/ 1168614 w 1329069"/>
                          <a:gd name="connsiteY17" fmla="*/ 343465 h 458308"/>
                          <a:gd name="connsiteX18" fmla="*/ 1254641 w 1329069"/>
                          <a:gd name="connsiteY18" fmla="*/ 326818 h 458308"/>
                          <a:gd name="connsiteX19" fmla="*/ 1329069 w 1329069"/>
                          <a:gd name="connsiteY19" fmla="*/ 305553 h 458308"/>
                          <a:gd name="connsiteX20" fmla="*/ 800126 w 1329069"/>
                          <a:gd name="connsiteY20" fmla="*/ 85061 h 458308"/>
                          <a:gd name="connsiteX21" fmla="*/ 627320 w 1329069"/>
                          <a:gd name="connsiteY21" fmla="*/ 29106 h 458308"/>
                          <a:gd name="connsiteX22" fmla="*/ 388464 w 1329069"/>
                          <a:gd name="connsiteY22" fmla="*/ 0 h 458308"/>
                          <a:gd name="connsiteX23" fmla="*/ 95693 w 1329069"/>
                          <a:gd name="connsiteY23" fmla="*/ 29106 h 458308"/>
                          <a:gd name="connsiteX24" fmla="*/ 53162 w 1329069"/>
                          <a:gd name="connsiteY24" fmla="*/ 39739 h 458308"/>
                          <a:gd name="connsiteX25" fmla="*/ 0 w 1329069"/>
                          <a:gd name="connsiteY25" fmla="*/ 50371 h 458308"/>
                          <a:gd name="connsiteX0" fmla="*/ 0 w 1329069"/>
                          <a:gd name="connsiteY0" fmla="*/ 50371 h 458308"/>
                          <a:gd name="connsiteX1" fmla="*/ 0 w 1329069"/>
                          <a:gd name="connsiteY1" fmla="*/ 50371 h 458308"/>
                          <a:gd name="connsiteX2" fmla="*/ 53162 w 1329069"/>
                          <a:gd name="connsiteY2" fmla="*/ 188594 h 458308"/>
                          <a:gd name="connsiteX3" fmla="*/ 85060 w 1329069"/>
                          <a:gd name="connsiteY3" fmla="*/ 231125 h 458308"/>
                          <a:gd name="connsiteX4" fmla="*/ 180753 w 1329069"/>
                          <a:gd name="connsiteY4" fmla="*/ 294920 h 458308"/>
                          <a:gd name="connsiteX5" fmla="*/ 265813 w 1329069"/>
                          <a:gd name="connsiteY5" fmla="*/ 348083 h 458308"/>
                          <a:gd name="connsiteX6" fmla="*/ 297711 w 1329069"/>
                          <a:gd name="connsiteY6" fmla="*/ 369348 h 458308"/>
                          <a:gd name="connsiteX7" fmla="*/ 393404 w 1329069"/>
                          <a:gd name="connsiteY7" fmla="*/ 401246 h 458308"/>
                          <a:gd name="connsiteX8" fmla="*/ 435934 w 1329069"/>
                          <a:gd name="connsiteY8" fmla="*/ 422511 h 458308"/>
                          <a:gd name="connsiteX9" fmla="*/ 510362 w 1329069"/>
                          <a:gd name="connsiteY9" fmla="*/ 433143 h 458308"/>
                          <a:gd name="connsiteX10" fmla="*/ 648586 w 1329069"/>
                          <a:gd name="connsiteY10" fmla="*/ 443776 h 458308"/>
                          <a:gd name="connsiteX11" fmla="*/ 744279 w 1329069"/>
                          <a:gd name="connsiteY11" fmla="*/ 454408 h 458308"/>
                          <a:gd name="connsiteX12" fmla="*/ 890449 w 1329069"/>
                          <a:gd name="connsiteY12" fmla="*/ 453013 h 458308"/>
                          <a:gd name="connsiteX13" fmla="*/ 999460 w 1329069"/>
                          <a:gd name="connsiteY13" fmla="*/ 411878 h 458308"/>
                          <a:gd name="connsiteX14" fmla="*/ 1031358 w 1329069"/>
                          <a:gd name="connsiteY14" fmla="*/ 401246 h 458308"/>
                          <a:gd name="connsiteX15" fmla="*/ 1069985 w 1329069"/>
                          <a:gd name="connsiteY15" fmla="*/ 382852 h 458308"/>
                          <a:gd name="connsiteX16" fmla="*/ 1113625 w 1329069"/>
                          <a:gd name="connsiteY16" fmla="*/ 363333 h 458308"/>
                          <a:gd name="connsiteX17" fmla="*/ 1168614 w 1329069"/>
                          <a:gd name="connsiteY17" fmla="*/ 343465 h 458308"/>
                          <a:gd name="connsiteX18" fmla="*/ 1254641 w 1329069"/>
                          <a:gd name="connsiteY18" fmla="*/ 326818 h 458308"/>
                          <a:gd name="connsiteX19" fmla="*/ 1329069 w 1329069"/>
                          <a:gd name="connsiteY19" fmla="*/ 305553 h 458308"/>
                          <a:gd name="connsiteX20" fmla="*/ 800126 w 1329069"/>
                          <a:gd name="connsiteY20" fmla="*/ 85061 h 458308"/>
                          <a:gd name="connsiteX21" fmla="*/ 627320 w 1329069"/>
                          <a:gd name="connsiteY21" fmla="*/ 29106 h 458308"/>
                          <a:gd name="connsiteX22" fmla="*/ 388464 w 1329069"/>
                          <a:gd name="connsiteY22" fmla="*/ 0 h 458308"/>
                          <a:gd name="connsiteX23" fmla="*/ 95693 w 1329069"/>
                          <a:gd name="connsiteY23" fmla="*/ 29106 h 458308"/>
                          <a:gd name="connsiteX24" fmla="*/ 53162 w 1329069"/>
                          <a:gd name="connsiteY24" fmla="*/ 39739 h 458308"/>
                          <a:gd name="connsiteX25" fmla="*/ 0 w 1329069"/>
                          <a:gd name="connsiteY25" fmla="*/ 50371 h 458308"/>
                          <a:gd name="connsiteX0" fmla="*/ 0 w 1329069"/>
                          <a:gd name="connsiteY0" fmla="*/ 50371 h 458308"/>
                          <a:gd name="connsiteX1" fmla="*/ 0 w 1329069"/>
                          <a:gd name="connsiteY1" fmla="*/ 50371 h 458308"/>
                          <a:gd name="connsiteX2" fmla="*/ 53162 w 1329069"/>
                          <a:gd name="connsiteY2" fmla="*/ 188594 h 458308"/>
                          <a:gd name="connsiteX3" fmla="*/ 85060 w 1329069"/>
                          <a:gd name="connsiteY3" fmla="*/ 231125 h 458308"/>
                          <a:gd name="connsiteX4" fmla="*/ 174966 w 1329069"/>
                          <a:gd name="connsiteY4" fmla="*/ 306495 h 458308"/>
                          <a:gd name="connsiteX5" fmla="*/ 265813 w 1329069"/>
                          <a:gd name="connsiteY5" fmla="*/ 348083 h 458308"/>
                          <a:gd name="connsiteX6" fmla="*/ 297711 w 1329069"/>
                          <a:gd name="connsiteY6" fmla="*/ 369348 h 458308"/>
                          <a:gd name="connsiteX7" fmla="*/ 393404 w 1329069"/>
                          <a:gd name="connsiteY7" fmla="*/ 401246 h 458308"/>
                          <a:gd name="connsiteX8" fmla="*/ 435934 w 1329069"/>
                          <a:gd name="connsiteY8" fmla="*/ 422511 h 458308"/>
                          <a:gd name="connsiteX9" fmla="*/ 510362 w 1329069"/>
                          <a:gd name="connsiteY9" fmla="*/ 433143 h 458308"/>
                          <a:gd name="connsiteX10" fmla="*/ 648586 w 1329069"/>
                          <a:gd name="connsiteY10" fmla="*/ 443776 h 458308"/>
                          <a:gd name="connsiteX11" fmla="*/ 744279 w 1329069"/>
                          <a:gd name="connsiteY11" fmla="*/ 454408 h 458308"/>
                          <a:gd name="connsiteX12" fmla="*/ 890449 w 1329069"/>
                          <a:gd name="connsiteY12" fmla="*/ 453013 h 458308"/>
                          <a:gd name="connsiteX13" fmla="*/ 999460 w 1329069"/>
                          <a:gd name="connsiteY13" fmla="*/ 411878 h 458308"/>
                          <a:gd name="connsiteX14" fmla="*/ 1031358 w 1329069"/>
                          <a:gd name="connsiteY14" fmla="*/ 401246 h 458308"/>
                          <a:gd name="connsiteX15" fmla="*/ 1069985 w 1329069"/>
                          <a:gd name="connsiteY15" fmla="*/ 382852 h 458308"/>
                          <a:gd name="connsiteX16" fmla="*/ 1113625 w 1329069"/>
                          <a:gd name="connsiteY16" fmla="*/ 363333 h 458308"/>
                          <a:gd name="connsiteX17" fmla="*/ 1168614 w 1329069"/>
                          <a:gd name="connsiteY17" fmla="*/ 343465 h 458308"/>
                          <a:gd name="connsiteX18" fmla="*/ 1254641 w 1329069"/>
                          <a:gd name="connsiteY18" fmla="*/ 326818 h 458308"/>
                          <a:gd name="connsiteX19" fmla="*/ 1329069 w 1329069"/>
                          <a:gd name="connsiteY19" fmla="*/ 305553 h 458308"/>
                          <a:gd name="connsiteX20" fmla="*/ 800126 w 1329069"/>
                          <a:gd name="connsiteY20" fmla="*/ 85061 h 458308"/>
                          <a:gd name="connsiteX21" fmla="*/ 627320 w 1329069"/>
                          <a:gd name="connsiteY21" fmla="*/ 29106 h 458308"/>
                          <a:gd name="connsiteX22" fmla="*/ 388464 w 1329069"/>
                          <a:gd name="connsiteY22" fmla="*/ 0 h 458308"/>
                          <a:gd name="connsiteX23" fmla="*/ 95693 w 1329069"/>
                          <a:gd name="connsiteY23" fmla="*/ 29106 h 458308"/>
                          <a:gd name="connsiteX24" fmla="*/ 53162 w 1329069"/>
                          <a:gd name="connsiteY24" fmla="*/ 39739 h 458308"/>
                          <a:gd name="connsiteX25" fmla="*/ 0 w 1329069"/>
                          <a:gd name="connsiteY25" fmla="*/ 50371 h 45830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</a:cxnLst>
                        <a:rect l="l" t="t" r="r" b="b"/>
                        <a:pathLst>
                          <a:path w="1329069" h="458308">
                            <a:moveTo>
                              <a:pt x="0" y="50371"/>
                            </a:moveTo>
                            <a:lnTo>
                              <a:pt x="0" y="50371"/>
                            </a:lnTo>
                            <a:cubicBezTo>
                              <a:pt x="14908" y="95096"/>
                              <a:pt x="27232" y="147105"/>
                              <a:pt x="53162" y="188594"/>
                            </a:cubicBezTo>
                            <a:cubicBezTo>
                              <a:pt x="62554" y="203622"/>
                              <a:pt x="64759" y="211475"/>
                              <a:pt x="85060" y="231125"/>
                            </a:cubicBezTo>
                            <a:cubicBezTo>
                              <a:pt x="105361" y="250775"/>
                              <a:pt x="99351" y="265779"/>
                              <a:pt x="174966" y="306495"/>
                            </a:cubicBezTo>
                            <a:cubicBezTo>
                              <a:pt x="204405" y="322347"/>
                              <a:pt x="245356" y="337608"/>
                              <a:pt x="265813" y="348083"/>
                            </a:cubicBezTo>
                            <a:cubicBezTo>
                              <a:pt x="286270" y="358558"/>
                              <a:pt x="285915" y="364433"/>
                              <a:pt x="297711" y="369348"/>
                            </a:cubicBezTo>
                            <a:cubicBezTo>
                              <a:pt x="328748" y="382280"/>
                              <a:pt x="363331" y="386209"/>
                              <a:pt x="393404" y="401246"/>
                            </a:cubicBezTo>
                            <a:cubicBezTo>
                              <a:pt x="407581" y="408334"/>
                              <a:pt x="420642" y="418341"/>
                              <a:pt x="435934" y="422511"/>
                            </a:cubicBezTo>
                            <a:cubicBezTo>
                              <a:pt x="460112" y="429105"/>
                              <a:pt x="485425" y="430649"/>
                              <a:pt x="510362" y="433143"/>
                            </a:cubicBezTo>
                            <a:cubicBezTo>
                              <a:pt x="556343" y="437741"/>
                              <a:pt x="602565" y="439592"/>
                              <a:pt x="648586" y="443776"/>
                            </a:cubicBezTo>
                            <a:cubicBezTo>
                              <a:pt x="680548" y="446682"/>
                              <a:pt x="712381" y="450864"/>
                              <a:pt x="744279" y="454408"/>
                            </a:cubicBezTo>
                            <a:cubicBezTo>
                              <a:pt x="822251" y="450864"/>
                              <a:pt x="813458" y="465845"/>
                              <a:pt x="890449" y="453013"/>
                            </a:cubicBezTo>
                            <a:cubicBezTo>
                              <a:pt x="903054" y="450912"/>
                              <a:pt x="975975" y="420506"/>
                              <a:pt x="999460" y="411878"/>
                            </a:cubicBezTo>
                            <a:cubicBezTo>
                              <a:pt x="1022945" y="403250"/>
                              <a:pt x="1020725" y="404790"/>
                              <a:pt x="1031358" y="401246"/>
                            </a:cubicBezTo>
                            <a:cubicBezTo>
                              <a:pt x="1038446" y="390613"/>
                              <a:pt x="1056274" y="389171"/>
                              <a:pt x="1069985" y="382852"/>
                            </a:cubicBezTo>
                            <a:cubicBezTo>
                              <a:pt x="1083696" y="376533"/>
                              <a:pt x="1097187" y="369898"/>
                              <a:pt x="1113625" y="363333"/>
                            </a:cubicBezTo>
                            <a:cubicBezTo>
                              <a:pt x="1130063" y="356768"/>
                              <a:pt x="1145111" y="349551"/>
                              <a:pt x="1168614" y="343465"/>
                            </a:cubicBezTo>
                            <a:cubicBezTo>
                              <a:pt x="1192117" y="337379"/>
                              <a:pt x="1212616" y="332821"/>
                              <a:pt x="1254641" y="326818"/>
                            </a:cubicBezTo>
                            <a:cubicBezTo>
                              <a:pt x="1321799" y="304432"/>
                              <a:pt x="1296021" y="305553"/>
                              <a:pt x="1329069" y="305553"/>
                            </a:cubicBezTo>
                            <a:cubicBezTo>
                              <a:pt x="1123506" y="238213"/>
                              <a:pt x="1005689" y="152401"/>
                              <a:pt x="800126" y="85061"/>
                            </a:cubicBezTo>
                            <a:cubicBezTo>
                              <a:pt x="771772" y="60252"/>
                              <a:pt x="695930" y="43283"/>
                              <a:pt x="627320" y="29106"/>
                            </a:cubicBezTo>
                            <a:cubicBezTo>
                              <a:pt x="558710" y="14929"/>
                              <a:pt x="420558" y="0"/>
                              <a:pt x="388464" y="0"/>
                            </a:cubicBezTo>
                            <a:cubicBezTo>
                              <a:pt x="243109" y="0"/>
                              <a:pt x="241004" y="25562"/>
                              <a:pt x="95693" y="29106"/>
                            </a:cubicBezTo>
                            <a:cubicBezTo>
                              <a:pt x="81516" y="32650"/>
                              <a:pt x="67025" y="35118"/>
                              <a:pt x="53162" y="39739"/>
                            </a:cubicBezTo>
                            <a:cubicBezTo>
                              <a:pt x="-14581" y="62320"/>
                              <a:pt x="8860" y="48599"/>
                              <a:pt x="0" y="50371"/>
                            </a:cubicBezTo>
                            <a:close/>
                          </a:path>
                        </a:pathLst>
                      </a:custGeom>
                      <a:grpFill/>
                      <a:ln>
                        <a:solidFill>
                          <a:srgbClr val="660033"/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hu-HU"/>
                      </a:p>
                    </p:txBody>
                  </p:sp>
                  <p:sp>
                    <p:nvSpPr>
                      <p:cNvPr id="350" name="Szabadkézi sokszög: alakzat 349">
                        <a:extLst>
                          <a:ext uri="{FF2B5EF4-FFF2-40B4-BE49-F238E27FC236}">
                            <a16:creationId xmlns:a16="http://schemas.microsoft.com/office/drawing/2014/main" id="{421F7D1F-5F50-21ED-D99A-E53E628A7E02}"/>
                          </a:ext>
                        </a:extLst>
                      </p:cNvPr>
                      <p:cNvSpPr/>
                      <p:nvPr/>
                    </p:nvSpPr>
                    <p:spPr>
                      <a:xfrm rot="19725171">
                        <a:off x="4790910" y="5301578"/>
                        <a:ext cx="563309" cy="170645"/>
                      </a:xfrm>
                      <a:custGeom>
                        <a:avLst/>
                        <a:gdLst>
                          <a:gd name="connsiteX0" fmla="*/ 0 w 1329069"/>
                          <a:gd name="connsiteY0" fmla="*/ 32184 h 436221"/>
                          <a:gd name="connsiteX1" fmla="*/ 0 w 1329069"/>
                          <a:gd name="connsiteY1" fmla="*/ 32184 h 436221"/>
                          <a:gd name="connsiteX2" fmla="*/ 53162 w 1329069"/>
                          <a:gd name="connsiteY2" fmla="*/ 170407 h 436221"/>
                          <a:gd name="connsiteX3" fmla="*/ 85060 w 1329069"/>
                          <a:gd name="connsiteY3" fmla="*/ 212938 h 436221"/>
                          <a:gd name="connsiteX4" fmla="*/ 180753 w 1329069"/>
                          <a:gd name="connsiteY4" fmla="*/ 276733 h 436221"/>
                          <a:gd name="connsiteX5" fmla="*/ 265813 w 1329069"/>
                          <a:gd name="connsiteY5" fmla="*/ 329896 h 436221"/>
                          <a:gd name="connsiteX6" fmla="*/ 297711 w 1329069"/>
                          <a:gd name="connsiteY6" fmla="*/ 351161 h 436221"/>
                          <a:gd name="connsiteX7" fmla="*/ 393404 w 1329069"/>
                          <a:gd name="connsiteY7" fmla="*/ 383059 h 436221"/>
                          <a:gd name="connsiteX8" fmla="*/ 435934 w 1329069"/>
                          <a:gd name="connsiteY8" fmla="*/ 404324 h 436221"/>
                          <a:gd name="connsiteX9" fmla="*/ 510362 w 1329069"/>
                          <a:gd name="connsiteY9" fmla="*/ 414956 h 436221"/>
                          <a:gd name="connsiteX10" fmla="*/ 648586 w 1329069"/>
                          <a:gd name="connsiteY10" fmla="*/ 425589 h 436221"/>
                          <a:gd name="connsiteX11" fmla="*/ 744279 w 1329069"/>
                          <a:gd name="connsiteY11" fmla="*/ 436221 h 436221"/>
                          <a:gd name="connsiteX12" fmla="*/ 978195 w 1329069"/>
                          <a:gd name="connsiteY12" fmla="*/ 425589 h 436221"/>
                          <a:gd name="connsiteX13" fmla="*/ 999460 w 1329069"/>
                          <a:gd name="connsiteY13" fmla="*/ 393691 h 436221"/>
                          <a:gd name="connsiteX14" fmla="*/ 1031358 w 1329069"/>
                          <a:gd name="connsiteY14" fmla="*/ 383059 h 436221"/>
                          <a:gd name="connsiteX15" fmla="*/ 1052623 w 1329069"/>
                          <a:gd name="connsiteY15" fmla="*/ 351161 h 436221"/>
                          <a:gd name="connsiteX16" fmla="*/ 1095153 w 1329069"/>
                          <a:gd name="connsiteY16" fmla="*/ 340528 h 436221"/>
                          <a:gd name="connsiteX17" fmla="*/ 1127051 w 1329069"/>
                          <a:gd name="connsiteY17" fmla="*/ 329896 h 436221"/>
                          <a:gd name="connsiteX18" fmla="*/ 1254641 w 1329069"/>
                          <a:gd name="connsiteY18" fmla="*/ 308631 h 436221"/>
                          <a:gd name="connsiteX19" fmla="*/ 1329069 w 1329069"/>
                          <a:gd name="connsiteY19" fmla="*/ 287366 h 436221"/>
                          <a:gd name="connsiteX20" fmla="*/ 712381 w 1329069"/>
                          <a:gd name="connsiteY20" fmla="*/ 85347 h 436221"/>
                          <a:gd name="connsiteX21" fmla="*/ 627320 w 1329069"/>
                          <a:gd name="connsiteY21" fmla="*/ 10919 h 436221"/>
                          <a:gd name="connsiteX22" fmla="*/ 531627 w 1329069"/>
                          <a:gd name="connsiteY22" fmla="*/ 286 h 436221"/>
                          <a:gd name="connsiteX23" fmla="*/ 95693 w 1329069"/>
                          <a:gd name="connsiteY23" fmla="*/ 10919 h 436221"/>
                          <a:gd name="connsiteX24" fmla="*/ 53162 w 1329069"/>
                          <a:gd name="connsiteY24" fmla="*/ 21552 h 436221"/>
                          <a:gd name="connsiteX25" fmla="*/ 0 w 1329069"/>
                          <a:gd name="connsiteY25" fmla="*/ 32184 h 436221"/>
                          <a:gd name="connsiteX0" fmla="*/ 0 w 1329069"/>
                          <a:gd name="connsiteY0" fmla="*/ 31901 h 435938"/>
                          <a:gd name="connsiteX1" fmla="*/ 0 w 1329069"/>
                          <a:gd name="connsiteY1" fmla="*/ 31901 h 435938"/>
                          <a:gd name="connsiteX2" fmla="*/ 53162 w 1329069"/>
                          <a:gd name="connsiteY2" fmla="*/ 170124 h 435938"/>
                          <a:gd name="connsiteX3" fmla="*/ 85060 w 1329069"/>
                          <a:gd name="connsiteY3" fmla="*/ 212655 h 435938"/>
                          <a:gd name="connsiteX4" fmla="*/ 180753 w 1329069"/>
                          <a:gd name="connsiteY4" fmla="*/ 276450 h 435938"/>
                          <a:gd name="connsiteX5" fmla="*/ 265813 w 1329069"/>
                          <a:gd name="connsiteY5" fmla="*/ 329613 h 435938"/>
                          <a:gd name="connsiteX6" fmla="*/ 297711 w 1329069"/>
                          <a:gd name="connsiteY6" fmla="*/ 350878 h 435938"/>
                          <a:gd name="connsiteX7" fmla="*/ 393404 w 1329069"/>
                          <a:gd name="connsiteY7" fmla="*/ 382776 h 435938"/>
                          <a:gd name="connsiteX8" fmla="*/ 435934 w 1329069"/>
                          <a:gd name="connsiteY8" fmla="*/ 404041 h 435938"/>
                          <a:gd name="connsiteX9" fmla="*/ 510362 w 1329069"/>
                          <a:gd name="connsiteY9" fmla="*/ 414673 h 435938"/>
                          <a:gd name="connsiteX10" fmla="*/ 648586 w 1329069"/>
                          <a:gd name="connsiteY10" fmla="*/ 425306 h 435938"/>
                          <a:gd name="connsiteX11" fmla="*/ 744279 w 1329069"/>
                          <a:gd name="connsiteY11" fmla="*/ 435938 h 435938"/>
                          <a:gd name="connsiteX12" fmla="*/ 978195 w 1329069"/>
                          <a:gd name="connsiteY12" fmla="*/ 425306 h 435938"/>
                          <a:gd name="connsiteX13" fmla="*/ 999460 w 1329069"/>
                          <a:gd name="connsiteY13" fmla="*/ 393408 h 435938"/>
                          <a:gd name="connsiteX14" fmla="*/ 1031358 w 1329069"/>
                          <a:gd name="connsiteY14" fmla="*/ 382776 h 435938"/>
                          <a:gd name="connsiteX15" fmla="*/ 1052623 w 1329069"/>
                          <a:gd name="connsiteY15" fmla="*/ 350878 h 435938"/>
                          <a:gd name="connsiteX16" fmla="*/ 1095153 w 1329069"/>
                          <a:gd name="connsiteY16" fmla="*/ 340245 h 435938"/>
                          <a:gd name="connsiteX17" fmla="*/ 1127051 w 1329069"/>
                          <a:gd name="connsiteY17" fmla="*/ 329613 h 435938"/>
                          <a:gd name="connsiteX18" fmla="*/ 1254641 w 1329069"/>
                          <a:gd name="connsiteY18" fmla="*/ 308348 h 435938"/>
                          <a:gd name="connsiteX19" fmla="*/ 1329069 w 1329069"/>
                          <a:gd name="connsiteY19" fmla="*/ 287083 h 435938"/>
                          <a:gd name="connsiteX20" fmla="*/ 800126 w 1329069"/>
                          <a:gd name="connsiteY20" fmla="*/ 66591 h 435938"/>
                          <a:gd name="connsiteX21" fmla="*/ 627320 w 1329069"/>
                          <a:gd name="connsiteY21" fmla="*/ 10636 h 435938"/>
                          <a:gd name="connsiteX22" fmla="*/ 531627 w 1329069"/>
                          <a:gd name="connsiteY22" fmla="*/ 3 h 435938"/>
                          <a:gd name="connsiteX23" fmla="*/ 95693 w 1329069"/>
                          <a:gd name="connsiteY23" fmla="*/ 10636 h 435938"/>
                          <a:gd name="connsiteX24" fmla="*/ 53162 w 1329069"/>
                          <a:gd name="connsiteY24" fmla="*/ 21269 h 435938"/>
                          <a:gd name="connsiteX25" fmla="*/ 0 w 1329069"/>
                          <a:gd name="connsiteY25" fmla="*/ 31901 h 435938"/>
                          <a:gd name="connsiteX0" fmla="*/ 0 w 1329069"/>
                          <a:gd name="connsiteY0" fmla="*/ 50371 h 454408"/>
                          <a:gd name="connsiteX1" fmla="*/ 0 w 1329069"/>
                          <a:gd name="connsiteY1" fmla="*/ 50371 h 454408"/>
                          <a:gd name="connsiteX2" fmla="*/ 53162 w 1329069"/>
                          <a:gd name="connsiteY2" fmla="*/ 188594 h 454408"/>
                          <a:gd name="connsiteX3" fmla="*/ 85060 w 1329069"/>
                          <a:gd name="connsiteY3" fmla="*/ 231125 h 454408"/>
                          <a:gd name="connsiteX4" fmla="*/ 180753 w 1329069"/>
                          <a:gd name="connsiteY4" fmla="*/ 294920 h 454408"/>
                          <a:gd name="connsiteX5" fmla="*/ 265813 w 1329069"/>
                          <a:gd name="connsiteY5" fmla="*/ 348083 h 454408"/>
                          <a:gd name="connsiteX6" fmla="*/ 297711 w 1329069"/>
                          <a:gd name="connsiteY6" fmla="*/ 369348 h 454408"/>
                          <a:gd name="connsiteX7" fmla="*/ 393404 w 1329069"/>
                          <a:gd name="connsiteY7" fmla="*/ 401246 h 454408"/>
                          <a:gd name="connsiteX8" fmla="*/ 435934 w 1329069"/>
                          <a:gd name="connsiteY8" fmla="*/ 422511 h 454408"/>
                          <a:gd name="connsiteX9" fmla="*/ 510362 w 1329069"/>
                          <a:gd name="connsiteY9" fmla="*/ 433143 h 454408"/>
                          <a:gd name="connsiteX10" fmla="*/ 648586 w 1329069"/>
                          <a:gd name="connsiteY10" fmla="*/ 443776 h 454408"/>
                          <a:gd name="connsiteX11" fmla="*/ 744279 w 1329069"/>
                          <a:gd name="connsiteY11" fmla="*/ 454408 h 454408"/>
                          <a:gd name="connsiteX12" fmla="*/ 978195 w 1329069"/>
                          <a:gd name="connsiteY12" fmla="*/ 443776 h 454408"/>
                          <a:gd name="connsiteX13" fmla="*/ 999460 w 1329069"/>
                          <a:gd name="connsiteY13" fmla="*/ 411878 h 454408"/>
                          <a:gd name="connsiteX14" fmla="*/ 1031358 w 1329069"/>
                          <a:gd name="connsiteY14" fmla="*/ 401246 h 454408"/>
                          <a:gd name="connsiteX15" fmla="*/ 1052623 w 1329069"/>
                          <a:gd name="connsiteY15" fmla="*/ 369348 h 454408"/>
                          <a:gd name="connsiteX16" fmla="*/ 1095153 w 1329069"/>
                          <a:gd name="connsiteY16" fmla="*/ 358715 h 454408"/>
                          <a:gd name="connsiteX17" fmla="*/ 1127051 w 1329069"/>
                          <a:gd name="connsiteY17" fmla="*/ 348083 h 454408"/>
                          <a:gd name="connsiteX18" fmla="*/ 1254641 w 1329069"/>
                          <a:gd name="connsiteY18" fmla="*/ 326818 h 454408"/>
                          <a:gd name="connsiteX19" fmla="*/ 1329069 w 1329069"/>
                          <a:gd name="connsiteY19" fmla="*/ 305553 h 454408"/>
                          <a:gd name="connsiteX20" fmla="*/ 800126 w 1329069"/>
                          <a:gd name="connsiteY20" fmla="*/ 85061 h 454408"/>
                          <a:gd name="connsiteX21" fmla="*/ 627320 w 1329069"/>
                          <a:gd name="connsiteY21" fmla="*/ 29106 h 454408"/>
                          <a:gd name="connsiteX22" fmla="*/ 388464 w 1329069"/>
                          <a:gd name="connsiteY22" fmla="*/ 0 h 454408"/>
                          <a:gd name="connsiteX23" fmla="*/ 95693 w 1329069"/>
                          <a:gd name="connsiteY23" fmla="*/ 29106 h 454408"/>
                          <a:gd name="connsiteX24" fmla="*/ 53162 w 1329069"/>
                          <a:gd name="connsiteY24" fmla="*/ 39739 h 454408"/>
                          <a:gd name="connsiteX25" fmla="*/ 0 w 1329069"/>
                          <a:gd name="connsiteY25" fmla="*/ 50371 h 454408"/>
                          <a:gd name="connsiteX0" fmla="*/ 0 w 1329069"/>
                          <a:gd name="connsiteY0" fmla="*/ 50371 h 458308"/>
                          <a:gd name="connsiteX1" fmla="*/ 0 w 1329069"/>
                          <a:gd name="connsiteY1" fmla="*/ 50371 h 458308"/>
                          <a:gd name="connsiteX2" fmla="*/ 53162 w 1329069"/>
                          <a:gd name="connsiteY2" fmla="*/ 188594 h 458308"/>
                          <a:gd name="connsiteX3" fmla="*/ 85060 w 1329069"/>
                          <a:gd name="connsiteY3" fmla="*/ 231125 h 458308"/>
                          <a:gd name="connsiteX4" fmla="*/ 180753 w 1329069"/>
                          <a:gd name="connsiteY4" fmla="*/ 294920 h 458308"/>
                          <a:gd name="connsiteX5" fmla="*/ 265813 w 1329069"/>
                          <a:gd name="connsiteY5" fmla="*/ 348083 h 458308"/>
                          <a:gd name="connsiteX6" fmla="*/ 297711 w 1329069"/>
                          <a:gd name="connsiteY6" fmla="*/ 369348 h 458308"/>
                          <a:gd name="connsiteX7" fmla="*/ 393404 w 1329069"/>
                          <a:gd name="connsiteY7" fmla="*/ 401246 h 458308"/>
                          <a:gd name="connsiteX8" fmla="*/ 435934 w 1329069"/>
                          <a:gd name="connsiteY8" fmla="*/ 422511 h 458308"/>
                          <a:gd name="connsiteX9" fmla="*/ 510362 w 1329069"/>
                          <a:gd name="connsiteY9" fmla="*/ 433143 h 458308"/>
                          <a:gd name="connsiteX10" fmla="*/ 648586 w 1329069"/>
                          <a:gd name="connsiteY10" fmla="*/ 443776 h 458308"/>
                          <a:gd name="connsiteX11" fmla="*/ 744279 w 1329069"/>
                          <a:gd name="connsiteY11" fmla="*/ 454408 h 458308"/>
                          <a:gd name="connsiteX12" fmla="*/ 890449 w 1329069"/>
                          <a:gd name="connsiteY12" fmla="*/ 453013 h 458308"/>
                          <a:gd name="connsiteX13" fmla="*/ 999460 w 1329069"/>
                          <a:gd name="connsiteY13" fmla="*/ 411878 h 458308"/>
                          <a:gd name="connsiteX14" fmla="*/ 1031358 w 1329069"/>
                          <a:gd name="connsiteY14" fmla="*/ 401246 h 458308"/>
                          <a:gd name="connsiteX15" fmla="*/ 1052623 w 1329069"/>
                          <a:gd name="connsiteY15" fmla="*/ 369348 h 458308"/>
                          <a:gd name="connsiteX16" fmla="*/ 1095153 w 1329069"/>
                          <a:gd name="connsiteY16" fmla="*/ 358715 h 458308"/>
                          <a:gd name="connsiteX17" fmla="*/ 1127051 w 1329069"/>
                          <a:gd name="connsiteY17" fmla="*/ 348083 h 458308"/>
                          <a:gd name="connsiteX18" fmla="*/ 1254641 w 1329069"/>
                          <a:gd name="connsiteY18" fmla="*/ 326818 h 458308"/>
                          <a:gd name="connsiteX19" fmla="*/ 1329069 w 1329069"/>
                          <a:gd name="connsiteY19" fmla="*/ 305553 h 458308"/>
                          <a:gd name="connsiteX20" fmla="*/ 800126 w 1329069"/>
                          <a:gd name="connsiteY20" fmla="*/ 85061 h 458308"/>
                          <a:gd name="connsiteX21" fmla="*/ 627320 w 1329069"/>
                          <a:gd name="connsiteY21" fmla="*/ 29106 h 458308"/>
                          <a:gd name="connsiteX22" fmla="*/ 388464 w 1329069"/>
                          <a:gd name="connsiteY22" fmla="*/ 0 h 458308"/>
                          <a:gd name="connsiteX23" fmla="*/ 95693 w 1329069"/>
                          <a:gd name="connsiteY23" fmla="*/ 29106 h 458308"/>
                          <a:gd name="connsiteX24" fmla="*/ 53162 w 1329069"/>
                          <a:gd name="connsiteY24" fmla="*/ 39739 h 458308"/>
                          <a:gd name="connsiteX25" fmla="*/ 0 w 1329069"/>
                          <a:gd name="connsiteY25" fmla="*/ 50371 h 458308"/>
                          <a:gd name="connsiteX0" fmla="*/ 0 w 1329069"/>
                          <a:gd name="connsiteY0" fmla="*/ 50371 h 458308"/>
                          <a:gd name="connsiteX1" fmla="*/ 0 w 1329069"/>
                          <a:gd name="connsiteY1" fmla="*/ 50371 h 458308"/>
                          <a:gd name="connsiteX2" fmla="*/ 53162 w 1329069"/>
                          <a:gd name="connsiteY2" fmla="*/ 188594 h 458308"/>
                          <a:gd name="connsiteX3" fmla="*/ 85060 w 1329069"/>
                          <a:gd name="connsiteY3" fmla="*/ 231125 h 458308"/>
                          <a:gd name="connsiteX4" fmla="*/ 180753 w 1329069"/>
                          <a:gd name="connsiteY4" fmla="*/ 294920 h 458308"/>
                          <a:gd name="connsiteX5" fmla="*/ 265813 w 1329069"/>
                          <a:gd name="connsiteY5" fmla="*/ 348083 h 458308"/>
                          <a:gd name="connsiteX6" fmla="*/ 297711 w 1329069"/>
                          <a:gd name="connsiteY6" fmla="*/ 369348 h 458308"/>
                          <a:gd name="connsiteX7" fmla="*/ 393404 w 1329069"/>
                          <a:gd name="connsiteY7" fmla="*/ 401246 h 458308"/>
                          <a:gd name="connsiteX8" fmla="*/ 435934 w 1329069"/>
                          <a:gd name="connsiteY8" fmla="*/ 422511 h 458308"/>
                          <a:gd name="connsiteX9" fmla="*/ 510362 w 1329069"/>
                          <a:gd name="connsiteY9" fmla="*/ 433143 h 458308"/>
                          <a:gd name="connsiteX10" fmla="*/ 648586 w 1329069"/>
                          <a:gd name="connsiteY10" fmla="*/ 443776 h 458308"/>
                          <a:gd name="connsiteX11" fmla="*/ 744279 w 1329069"/>
                          <a:gd name="connsiteY11" fmla="*/ 454408 h 458308"/>
                          <a:gd name="connsiteX12" fmla="*/ 890449 w 1329069"/>
                          <a:gd name="connsiteY12" fmla="*/ 453013 h 458308"/>
                          <a:gd name="connsiteX13" fmla="*/ 999460 w 1329069"/>
                          <a:gd name="connsiteY13" fmla="*/ 411878 h 458308"/>
                          <a:gd name="connsiteX14" fmla="*/ 1031358 w 1329069"/>
                          <a:gd name="connsiteY14" fmla="*/ 401246 h 458308"/>
                          <a:gd name="connsiteX15" fmla="*/ 1052623 w 1329069"/>
                          <a:gd name="connsiteY15" fmla="*/ 369348 h 458308"/>
                          <a:gd name="connsiteX16" fmla="*/ 1095153 w 1329069"/>
                          <a:gd name="connsiteY16" fmla="*/ 358715 h 458308"/>
                          <a:gd name="connsiteX17" fmla="*/ 1168614 w 1329069"/>
                          <a:gd name="connsiteY17" fmla="*/ 343465 h 458308"/>
                          <a:gd name="connsiteX18" fmla="*/ 1254641 w 1329069"/>
                          <a:gd name="connsiteY18" fmla="*/ 326818 h 458308"/>
                          <a:gd name="connsiteX19" fmla="*/ 1329069 w 1329069"/>
                          <a:gd name="connsiteY19" fmla="*/ 305553 h 458308"/>
                          <a:gd name="connsiteX20" fmla="*/ 800126 w 1329069"/>
                          <a:gd name="connsiteY20" fmla="*/ 85061 h 458308"/>
                          <a:gd name="connsiteX21" fmla="*/ 627320 w 1329069"/>
                          <a:gd name="connsiteY21" fmla="*/ 29106 h 458308"/>
                          <a:gd name="connsiteX22" fmla="*/ 388464 w 1329069"/>
                          <a:gd name="connsiteY22" fmla="*/ 0 h 458308"/>
                          <a:gd name="connsiteX23" fmla="*/ 95693 w 1329069"/>
                          <a:gd name="connsiteY23" fmla="*/ 29106 h 458308"/>
                          <a:gd name="connsiteX24" fmla="*/ 53162 w 1329069"/>
                          <a:gd name="connsiteY24" fmla="*/ 39739 h 458308"/>
                          <a:gd name="connsiteX25" fmla="*/ 0 w 1329069"/>
                          <a:gd name="connsiteY25" fmla="*/ 50371 h 458308"/>
                          <a:gd name="connsiteX0" fmla="*/ 0 w 1329069"/>
                          <a:gd name="connsiteY0" fmla="*/ 50371 h 458308"/>
                          <a:gd name="connsiteX1" fmla="*/ 0 w 1329069"/>
                          <a:gd name="connsiteY1" fmla="*/ 50371 h 458308"/>
                          <a:gd name="connsiteX2" fmla="*/ 53162 w 1329069"/>
                          <a:gd name="connsiteY2" fmla="*/ 188594 h 458308"/>
                          <a:gd name="connsiteX3" fmla="*/ 85060 w 1329069"/>
                          <a:gd name="connsiteY3" fmla="*/ 231125 h 458308"/>
                          <a:gd name="connsiteX4" fmla="*/ 180753 w 1329069"/>
                          <a:gd name="connsiteY4" fmla="*/ 294920 h 458308"/>
                          <a:gd name="connsiteX5" fmla="*/ 265813 w 1329069"/>
                          <a:gd name="connsiteY5" fmla="*/ 348083 h 458308"/>
                          <a:gd name="connsiteX6" fmla="*/ 297711 w 1329069"/>
                          <a:gd name="connsiteY6" fmla="*/ 369348 h 458308"/>
                          <a:gd name="connsiteX7" fmla="*/ 393404 w 1329069"/>
                          <a:gd name="connsiteY7" fmla="*/ 401246 h 458308"/>
                          <a:gd name="connsiteX8" fmla="*/ 435934 w 1329069"/>
                          <a:gd name="connsiteY8" fmla="*/ 422511 h 458308"/>
                          <a:gd name="connsiteX9" fmla="*/ 510362 w 1329069"/>
                          <a:gd name="connsiteY9" fmla="*/ 433143 h 458308"/>
                          <a:gd name="connsiteX10" fmla="*/ 648586 w 1329069"/>
                          <a:gd name="connsiteY10" fmla="*/ 443776 h 458308"/>
                          <a:gd name="connsiteX11" fmla="*/ 744279 w 1329069"/>
                          <a:gd name="connsiteY11" fmla="*/ 454408 h 458308"/>
                          <a:gd name="connsiteX12" fmla="*/ 890449 w 1329069"/>
                          <a:gd name="connsiteY12" fmla="*/ 453013 h 458308"/>
                          <a:gd name="connsiteX13" fmla="*/ 999460 w 1329069"/>
                          <a:gd name="connsiteY13" fmla="*/ 411878 h 458308"/>
                          <a:gd name="connsiteX14" fmla="*/ 1031358 w 1329069"/>
                          <a:gd name="connsiteY14" fmla="*/ 401246 h 458308"/>
                          <a:gd name="connsiteX15" fmla="*/ 1052623 w 1329069"/>
                          <a:gd name="connsiteY15" fmla="*/ 369348 h 458308"/>
                          <a:gd name="connsiteX16" fmla="*/ 1113625 w 1329069"/>
                          <a:gd name="connsiteY16" fmla="*/ 363333 h 458308"/>
                          <a:gd name="connsiteX17" fmla="*/ 1168614 w 1329069"/>
                          <a:gd name="connsiteY17" fmla="*/ 343465 h 458308"/>
                          <a:gd name="connsiteX18" fmla="*/ 1254641 w 1329069"/>
                          <a:gd name="connsiteY18" fmla="*/ 326818 h 458308"/>
                          <a:gd name="connsiteX19" fmla="*/ 1329069 w 1329069"/>
                          <a:gd name="connsiteY19" fmla="*/ 305553 h 458308"/>
                          <a:gd name="connsiteX20" fmla="*/ 800126 w 1329069"/>
                          <a:gd name="connsiteY20" fmla="*/ 85061 h 458308"/>
                          <a:gd name="connsiteX21" fmla="*/ 627320 w 1329069"/>
                          <a:gd name="connsiteY21" fmla="*/ 29106 h 458308"/>
                          <a:gd name="connsiteX22" fmla="*/ 388464 w 1329069"/>
                          <a:gd name="connsiteY22" fmla="*/ 0 h 458308"/>
                          <a:gd name="connsiteX23" fmla="*/ 95693 w 1329069"/>
                          <a:gd name="connsiteY23" fmla="*/ 29106 h 458308"/>
                          <a:gd name="connsiteX24" fmla="*/ 53162 w 1329069"/>
                          <a:gd name="connsiteY24" fmla="*/ 39739 h 458308"/>
                          <a:gd name="connsiteX25" fmla="*/ 0 w 1329069"/>
                          <a:gd name="connsiteY25" fmla="*/ 50371 h 458308"/>
                          <a:gd name="connsiteX0" fmla="*/ 0 w 1329069"/>
                          <a:gd name="connsiteY0" fmla="*/ 50371 h 458308"/>
                          <a:gd name="connsiteX1" fmla="*/ 0 w 1329069"/>
                          <a:gd name="connsiteY1" fmla="*/ 50371 h 458308"/>
                          <a:gd name="connsiteX2" fmla="*/ 53162 w 1329069"/>
                          <a:gd name="connsiteY2" fmla="*/ 188594 h 458308"/>
                          <a:gd name="connsiteX3" fmla="*/ 85060 w 1329069"/>
                          <a:gd name="connsiteY3" fmla="*/ 231125 h 458308"/>
                          <a:gd name="connsiteX4" fmla="*/ 180753 w 1329069"/>
                          <a:gd name="connsiteY4" fmla="*/ 294920 h 458308"/>
                          <a:gd name="connsiteX5" fmla="*/ 265813 w 1329069"/>
                          <a:gd name="connsiteY5" fmla="*/ 348083 h 458308"/>
                          <a:gd name="connsiteX6" fmla="*/ 297711 w 1329069"/>
                          <a:gd name="connsiteY6" fmla="*/ 369348 h 458308"/>
                          <a:gd name="connsiteX7" fmla="*/ 393404 w 1329069"/>
                          <a:gd name="connsiteY7" fmla="*/ 401246 h 458308"/>
                          <a:gd name="connsiteX8" fmla="*/ 435934 w 1329069"/>
                          <a:gd name="connsiteY8" fmla="*/ 422511 h 458308"/>
                          <a:gd name="connsiteX9" fmla="*/ 510362 w 1329069"/>
                          <a:gd name="connsiteY9" fmla="*/ 433143 h 458308"/>
                          <a:gd name="connsiteX10" fmla="*/ 648586 w 1329069"/>
                          <a:gd name="connsiteY10" fmla="*/ 443776 h 458308"/>
                          <a:gd name="connsiteX11" fmla="*/ 744279 w 1329069"/>
                          <a:gd name="connsiteY11" fmla="*/ 454408 h 458308"/>
                          <a:gd name="connsiteX12" fmla="*/ 890449 w 1329069"/>
                          <a:gd name="connsiteY12" fmla="*/ 453013 h 458308"/>
                          <a:gd name="connsiteX13" fmla="*/ 999460 w 1329069"/>
                          <a:gd name="connsiteY13" fmla="*/ 411878 h 458308"/>
                          <a:gd name="connsiteX14" fmla="*/ 1031358 w 1329069"/>
                          <a:gd name="connsiteY14" fmla="*/ 401246 h 458308"/>
                          <a:gd name="connsiteX15" fmla="*/ 1069985 w 1329069"/>
                          <a:gd name="connsiteY15" fmla="*/ 382852 h 458308"/>
                          <a:gd name="connsiteX16" fmla="*/ 1113625 w 1329069"/>
                          <a:gd name="connsiteY16" fmla="*/ 363333 h 458308"/>
                          <a:gd name="connsiteX17" fmla="*/ 1168614 w 1329069"/>
                          <a:gd name="connsiteY17" fmla="*/ 343465 h 458308"/>
                          <a:gd name="connsiteX18" fmla="*/ 1254641 w 1329069"/>
                          <a:gd name="connsiteY18" fmla="*/ 326818 h 458308"/>
                          <a:gd name="connsiteX19" fmla="*/ 1329069 w 1329069"/>
                          <a:gd name="connsiteY19" fmla="*/ 305553 h 458308"/>
                          <a:gd name="connsiteX20" fmla="*/ 800126 w 1329069"/>
                          <a:gd name="connsiteY20" fmla="*/ 85061 h 458308"/>
                          <a:gd name="connsiteX21" fmla="*/ 627320 w 1329069"/>
                          <a:gd name="connsiteY21" fmla="*/ 29106 h 458308"/>
                          <a:gd name="connsiteX22" fmla="*/ 388464 w 1329069"/>
                          <a:gd name="connsiteY22" fmla="*/ 0 h 458308"/>
                          <a:gd name="connsiteX23" fmla="*/ 95693 w 1329069"/>
                          <a:gd name="connsiteY23" fmla="*/ 29106 h 458308"/>
                          <a:gd name="connsiteX24" fmla="*/ 53162 w 1329069"/>
                          <a:gd name="connsiteY24" fmla="*/ 39739 h 458308"/>
                          <a:gd name="connsiteX25" fmla="*/ 0 w 1329069"/>
                          <a:gd name="connsiteY25" fmla="*/ 50371 h 458308"/>
                          <a:gd name="connsiteX0" fmla="*/ 0 w 1329069"/>
                          <a:gd name="connsiteY0" fmla="*/ 50371 h 458308"/>
                          <a:gd name="connsiteX1" fmla="*/ 0 w 1329069"/>
                          <a:gd name="connsiteY1" fmla="*/ 50371 h 458308"/>
                          <a:gd name="connsiteX2" fmla="*/ 53162 w 1329069"/>
                          <a:gd name="connsiteY2" fmla="*/ 188594 h 458308"/>
                          <a:gd name="connsiteX3" fmla="*/ 85060 w 1329069"/>
                          <a:gd name="connsiteY3" fmla="*/ 231125 h 458308"/>
                          <a:gd name="connsiteX4" fmla="*/ 174966 w 1329069"/>
                          <a:gd name="connsiteY4" fmla="*/ 306495 h 458308"/>
                          <a:gd name="connsiteX5" fmla="*/ 265813 w 1329069"/>
                          <a:gd name="connsiteY5" fmla="*/ 348083 h 458308"/>
                          <a:gd name="connsiteX6" fmla="*/ 297711 w 1329069"/>
                          <a:gd name="connsiteY6" fmla="*/ 369348 h 458308"/>
                          <a:gd name="connsiteX7" fmla="*/ 393404 w 1329069"/>
                          <a:gd name="connsiteY7" fmla="*/ 401246 h 458308"/>
                          <a:gd name="connsiteX8" fmla="*/ 435934 w 1329069"/>
                          <a:gd name="connsiteY8" fmla="*/ 422511 h 458308"/>
                          <a:gd name="connsiteX9" fmla="*/ 510362 w 1329069"/>
                          <a:gd name="connsiteY9" fmla="*/ 433143 h 458308"/>
                          <a:gd name="connsiteX10" fmla="*/ 648586 w 1329069"/>
                          <a:gd name="connsiteY10" fmla="*/ 443776 h 458308"/>
                          <a:gd name="connsiteX11" fmla="*/ 744279 w 1329069"/>
                          <a:gd name="connsiteY11" fmla="*/ 454408 h 458308"/>
                          <a:gd name="connsiteX12" fmla="*/ 890449 w 1329069"/>
                          <a:gd name="connsiteY12" fmla="*/ 453013 h 458308"/>
                          <a:gd name="connsiteX13" fmla="*/ 999460 w 1329069"/>
                          <a:gd name="connsiteY13" fmla="*/ 411878 h 458308"/>
                          <a:gd name="connsiteX14" fmla="*/ 1031358 w 1329069"/>
                          <a:gd name="connsiteY14" fmla="*/ 401246 h 458308"/>
                          <a:gd name="connsiteX15" fmla="*/ 1069985 w 1329069"/>
                          <a:gd name="connsiteY15" fmla="*/ 382852 h 458308"/>
                          <a:gd name="connsiteX16" fmla="*/ 1113625 w 1329069"/>
                          <a:gd name="connsiteY16" fmla="*/ 363333 h 458308"/>
                          <a:gd name="connsiteX17" fmla="*/ 1168614 w 1329069"/>
                          <a:gd name="connsiteY17" fmla="*/ 343465 h 458308"/>
                          <a:gd name="connsiteX18" fmla="*/ 1254641 w 1329069"/>
                          <a:gd name="connsiteY18" fmla="*/ 326818 h 458308"/>
                          <a:gd name="connsiteX19" fmla="*/ 1329069 w 1329069"/>
                          <a:gd name="connsiteY19" fmla="*/ 305553 h 458308"/>
                          <a:gd name="connsiteX20" fmla="*/ 800126 w 1329069"/>
                          <a:gd name="connsiteY20" fmla="*/ 85061 h 458308"/>
                          <a:gd name="connsiteX21" fmla="*/ 627320 w 1329069"/>
                          <a:gd name="connsiteY21" fmla="*/ 29106 h 458308"/>
                          <a:gd name="connsiteX22" fmla="*/ 388464 w 1329069"/>
                          <a:gd name="connsiteY22" fmla="*/ 0 h 458308"/>
                          <a:gd name="connsiteX23" fmla="*/ 95693 w 1329069"/>
                          <a:gd name="connsiteY23" fmla="*/ 29106 h 458308"/>
                          <a:gd name="connsiteX24" fmla="*/ 53162 w 1329069"/>
                          <a:gd name="connsiteY24" fmla="*/ 39739 h 458308"/>
                          <a:gd name="connsiteX25" fmla="*/ 0 w 1329069"/>
                          <a:gd name="connsiteY25" fmla="*/ 50371 h 45830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</a:cxnLst>
                        <a:rect l="l" t="t" r="r" b="b"/>
                        <a:pathLst>
                          <a:path w="1329069" h="458308">
                            <a:moveTo>
                              <a:pt x="0" y="50371"/>
                            </a:moveTo>
                            <a:lnTo>
                              <a:pt x="0" y="50371"/>
                            </a:lnTo>
                            <a:cubicBezTo>
                              <a:pt x="14908" y="95096"/>
                              <a:pt x="27232" y="147105"/>
                              <a:pt x="53162" y="188594"/>
                            </a:cubicBezTo>
                            <a:cubicBezTo>
                              <a:pt x="62554" y="203622"/>
                              <a:pt x="64759" y="211475"/>
                              <a:pt x="85060" y="231125"/>
                            </a:cubicBezTo>
                            <a:cubicBezTo>
                              <a:pt x="105361" y="250775"/>
                              <a:pt x="99351" y="265779"/>
                              <a:pt x="174966" y="306495"/>
                            </a:cubicBezTo>
                            <a:cubicBezTo>
                              <a:pt x="204405" y="322347"/>
                              <a:pt x="245356" y="337608"/>
                              <a:pt x="265813" y="348083"/>
                            </a:cubicBezTo>
                            <a:cubicBezTo>
                              <a:pt x="286270" y="358558"/>
                              <a:pt x="285915" y="364433"/>
                              <a:pt x="297711" y="369348"/>
                            </a:cubicBezTo>
                            <a:cubicBezTo>
                              <a:pt x="328748" y="382280"/>
                              <a:pt x="363331" y="386209"/>
                              <a:pt x="393404" y="401246"/>
                            </a:cubicBezTo>
                            <a:cubicBezTo>
                              <a:pt x="407581" y="408334"/>
                              <a:pt x="420642" y="418341"/>
                              <a:pt x="435934" y="422511"/>
                            </a:cubicBezTo>
                            <a:cubicBezTo>
                              <a:pt x="460112" y="429105"/>
                              <a:pt x="485425" y="430649"/>
                              <a:pt x="510362" y="433143"/>
                            </a:cubicBezTo>
                            <a:cubicBezTo>
                              <a:pt x="556343" y="437741"/>
                              <a:pt x="602565" y="439592"/>
                              <a:pt x="648586" y="443776"/>
                            </a:cubicBezTo>
                            <a:cubicBezTo>
                              <a:pt x="680548" y="446682"/>
                              <a:pt x="712381" y="450864"/>
                              <a:pt x="744279" y="454408"/>
                            </a:cubicBezTo>
                            <a:cubicBezTo>
                              <a:pt x="822251" y="450864"/>
                              <a:pt x="813458" y="465845"/>
                              <a:pt x="890449" y="453013"/>
                            </a:cubicBezTo>
                            <a:cubicBezTo>
                              <a:pt x="903054" y="450912"/>
                              <a:pt x="975975" y="420506"/>
                              <a:pt x="999460" y="411878"/>
                            </a:cubicBezTo>
                            <a:cubicBezTo>
                              <a:pt x="1022945" y="403250"/>
                              <a:pt x="1020725" y="404790"/>
                              <a:pt x="1031358" y="401246"/>
                            </a:cubicBezTo>
                            <a:cubicBezTo>
                              <a:pt x="1038446" y="390613"/>
                              <a:pt x="1056274" y="389171"/>
                              <a:pt x="1069985" y="382852"/>
                            </a:cubicBezTo>
                            <a:cubicBezTo>
                              <a:pt x="1083696" y="376533"/>
                              <a:pt x="1097187" y="369898"/>
                              <a:pt x="1113625" y="363333"/>
                            </a:cubicBezTo>
                            <a:cubicBezTo>
                              <a:pt x="1130063" y="356768"/>
                              <a:pt x="1145111" y="349551"/>
                              <a:pt x="1168614" y="343465"/>
                            </a:cubicBezTo>
                            <a:cubicBezTo>
                              <a:pt x="1192117" y="337379"/>
                              <a:pt x="1212616" y="332821"/>
                              <a:pt x="1254641" y="326818"/>
                            </a:cubicBezTo>
                            <a:cubicBezTo>
                              <a:pt x="1321799" y="304432"/>
                              <a:pt x="1296021" y="305553"/>
                              <a:pt x="1329069" y="305553"/>
                            </a:cubicBezTo>
                            <a:cubicBezTo>
                              <a:pt x="1123506" y="238213"/>
                              <a:pt x="1005689" y="152401"/>
                              <a:pt x="800126" y="85061"/>
                            </a:cubicBezTo>
                            <a:cubicBezTo>
                              <a:pt x="771772" y="60252"/>
                              <a:pt x="695930" y="43283"/>
                              <a:pt x="627320" y="29106"/>
                            </a:cubicBezTo>
                            <a:cubicBezTo>
                              <a:pt x="558710" y="14929"/>
                              <a:pt x="420558" y="0"/>
                              <a:pt x="388464" y="0"/>
                            </a:cubicBezTo>
                            <a:cubicBezTo>
                              <a:pt x="243109" y="0"/>
                              <a:pt x="241004" y="25562"/>
                              <a:pt x="95693" y="29106"/>
                            </a:cubicBezTo>
                            <a:cubicBezTo>
                              <a:pt x="81516" y="32650"/>
                              <a:pt x="67025" y="35118"/>
                              <a:pt x="53162" y="39739"/>
                            </a:cubicBezTo>
                            <a:cubicBezTo>
                              <a:pt x="-14581" y="62320"/>
                              <a:pt x="8860" y="48599"/>
                              <a:pt x="0" y="50371"/>
                            </a:cubicBezTo>
                            <a:close/>
                          </a:path>
                        </a:pathLst>
                      </a:custGeom>
                      <a:grpFill/>
                      <a:ln>
                        <a:solidFill>
                          <a:srgbClr val="660033"/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hu-HU"/>
                      </a:p>
                    </p:txBody>
                  </p:sp>
                  <p:grpSp>
                    <p:nvGrpSpPr>
                      <p:cNvPr id="351" name="Csoportba foglalás 350">
                        <a:extLst>
                          <a:ext uri="{FF2B5EF4-FFF2-40B4-BE49-F238E27FC236}">
                            <a16:creationId xmlns:a16="http://schemas.microsoft.com/office/drawing/2014/main" id="{7BBEDDE4-CA04-18DE-CF10-874EA233B7DB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2478297" y="6801801"/>
                        <a:ext cx="884777" cy="318233"/>
                        <a:chOff x="2478297" y="6801801"/>
                        <a:chExt cx="884777" cy="318233"/>
                      </a:xfrm>
                      <a:grpFill/>
                    </p:grpSpPr>
                    <p:sp>
                      <p:nvSpPr>
                        <p:cNvPr id="433" name="Szalagív 432">
                          <a:extLst>
                            <a:ext uri="{FF2B5EF4-FFF2-40B4-BE49-F238E27FC236}">
                              <a16:creationId xmlns:a16="http://schemas.microsoft.com/office/drawing/2014/main" id="{10276805-7C97-2870-328A-919614C9C216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 rot="624052" flipV="1">
                          <a:off x="2611837" y="6886744"/>
                          <a:ext cx="751237" cy="233290"/>
                        </a:xfrm>
                        <a:prstGeom prst="blockArc">
                          <a:avLst/>
                        </a:prstGeom>
                        <a:grpFill/>
                        <a:ln>
                          <a:solidFill>
                            <a:srgbClr val="660033"/>
                          </a:solidFill>
                        </a:ln>
                      </p:spPr>
                      <p:style>
                        <a:lnRef idx="2">
                          <a:schemeClr val="accent1">
                            <a:shade val="15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hu-HU">
                            <a:solidFill>
                              <a:schemeClr val="tx1"/>
                            </a:solidFill>
                          </a:endParaRPr>
                        </a:p>
                      </p:txBody>
                    </p:sp>
                    <p:sp>
                      <p:nvSpPr>
                        <p:cNvPr id="434" name="Ellipszis 433">
                          <a:extLst>
                            <a:ext uri="{FF2B5EF4-FFF2-40B4-BE49-F238E27FC236}">
                              <a16:creationId xmlns:a16="http://schemas.microsoft.com/office/drawing/2014/main" id="{B86DB5DF-E569-1DAF-4124-7B8CEE86E733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2478297" y="6801801"/>
                          <a:ext cx="193279" cy="193279"/>
                        </a:xfrm>
                        <a:prstGeom prst="ellipse">
                          <a:avLst/>
                        </a:prstGeom>
                        <a:grpFill/>
                        <a:ln>
                          <a:solidFill>
                            <a:srgbClr val="660033"/>
                          </a:solidFill>
                        </a:ln>
                      </p:spPr>
                      <p:style>
                        <a:lnRef idx="2">
                          <a:schemeClr val="accent1">
                            <a:shade val="15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hu-HU"/>
                        </a:p>
                      </p:txBody>
                    </p:sp>
                  </p:grpSp>
                  <p:grpSp>
                    <p:nvGrpSpPr>
                      <p:cNvPr id="352" name="Csoportba foglalás 351">
                        <a:extLst>
                          <a:ext uri="{FF2B5EF4-FFF2-40B4-BE49-F238E27FC236}">
                            <a16:creationId xmlns:a16="http://schemas.microsoft.com/office/drawing/2014/main" id="{C07FD313-C6F4-0D65-4319-1D58FB1D66E1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714508" y="3624427"/>
                        <a:ext cx="884777" cy="318233"/>
                        <a:chOff x="2478297" y="6801801"/>
                        <a:chExt cx="884777" cy="318233"/>
                      </a:xfrm>
                      <a:grpFill/>
                    </p:grpSpPr>
                    <p:sp>
                      <p:nvSpPr>
                        <p:cNvPr id="431" name="Szalagív 430">
                          <a:extLst>
                            <a:ext uri="{FF2B5EF4-FFF2-40B4-BE49-F238E27FC236}">
                              <a16:creationId xmlns:a16="http://schemas.microsoft.com/office/drawing/2014/main" id="{D26840AA-D7FF-A98E-4229-B7CAF8534CB9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 rot="624052" flipV="1">
                          <a:off x="2611837" y="6886744"/>
                          <a:ext cx="751237" cy="233290"/>
                        </a:xfrm>
                        <a:prstGeom prst="blockArc">
                          <a:avLst/>
                        </a:prstGeom>
                        <a:grpFill/>
                        <a:ln>
                          <a:solidFill>
                            <a:srgbClr val="660033"/>
                          </a:solidFill>
                        </a:ln>
                      </p:spPr>
                      <p:style>
                        <a:lnRef idx="2">
                          <a:schemeClr val="accent1">
                            <a:shade val="15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hu-HU">
                            <a:solidFill>
                              <a:schemeClr val="tx1"/>
                            </a:solidFill>
                          </a:endParaRPr>
                        </a:p>
                      </p:txBody>
                    </p:sp>
                    <p:sp>
                      <p:nvSpPr>
                        <p:cNvPr id="432" name="Ellipszis 431">
                          <a:extLst>
                            <a:ext uri="{FF2B5EF4-FFF2-40B4-BE49-F238E27FC236}">
                              <a16:creationId xmlns:a16="http://schemas.microsoft.com/office/drawing/2014/main" id="{F4894C05-8B73-2165-977A-7DA8857C4EA2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2478297" y="6801801"/>
                          <a:ext cx="193279" cy="193279"/>
                        </a:xfrm>
                        <a:prstGeom prst="ellipse">
                          <a:avLst/>
                        </a:prstGeom>
                        <a:grpFill/>
                        <a:ln>
                          <a:solidFill>
                            <a:srgbClr val="660033"/>
                          </a:solidFill>
                        </a:ln>
                      </p:spPr>
                      <p:style>
                        <a:lnRef idx="2">
                          <a:schemeClr val="accent1">
                            <a:shade val="15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hu-HU"/>
                        </a:p>
                      </p:txBody>
                    </p:sp>
                  </p:grpSp>
                  <p:grpSp>
                    <p:nvGrpSpPr>
                      <p:cNvPr id="353" name="Csoportba foglalás 352">
                        <a:extLst>
                          <a:ext uri="{FF2B5EF4-FFF2-40B4-BE49-F238E27FC236}">
                            <a16:creationId xmlns:a16="http://schemas.microsoft.com/office/drawing/2014/main" id="{A4FF02B3-577E-A9A1-8873-DD128F18DF74}"/>
                          </a:ext>
                        </a:extLst>
                      </p:cNvPr>
                      <p:cNvGrpSpPr/>
                      <p:nvPr/>
                    </p:nvGrpSpPr>
                    <p:grpSpPr>
                      <a:xfrm flipV="1">
                        <a:off x="893079" y="3905475"/>
                        <a:ext cx="884777" cy="318233"/>
                        <a:chOff x="2478297" y="6801801"/>
                        <a:chExt cx="884777" cy="318233"/>
                      </a:xfrm>
                      <a:grpFill/>
                    </p:grpSpPr>
                    <p:sp>
                      <p:nvSpPr>
                        <p:cNvPr id="429" name="Szalagív 428">
                          <a:extLst>
                            <a:ext uri="{FF2B5EF4-FFF2-40B4-BE49-F238E27FC236}">
                              <a16:creationId xmlns:a16="http://schemas.microsoft.com/office/drawing/2014/main" id="{6068D5C1-4CAB-89D6-05BB-B6963E5B3084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 rot="624052" flipV="1">
                          <a:off x="2611837" y="6886744"/>
                          <a:ext cx="751237" cy="233290"/>
                        </a:xfrm>
                        <a:prstGeom prst="blockArc">
                          <a:avLst/>
                        </a:prstGeom>
                        <a:grpFill/>
                        <a:ln>
                          <a:solidFill>
                            <a:srgbClr val="660033"/>
                          </a:solidFill>
                        </a:ln>
                      </p:spPr>
                      <p:style>
                        <a:lnRef idx="2">
                          <a:schemeClr val="accent1">
                            <a:shade val="15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hu-HU">
                            <a:solidFill>
                              <a:schemeClr val="tx1"/>
                            </a:solidFill>
                          </a:endParaRPr>
                        </a:p>
                      </p:txBody>
                    </p:sp>
                    <p:sp>
                      <p:nvSpPr>
                        <p:cNvPr id="430" name="Ellipszis 429">
                          <a:extLst>
                            <a:ext uri="{FF2B5EF4-FFF2-40B4-BE49-F238E27FC236}">
                              <a16:creationId xmlns:a16="http://schemas.microsoft.com/office/drawing/2014/main" id="{CF5162BD-0E55-2CE1-E2F2-58D70BD444AA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2478297" y="6801801"/>
                          <a:ext cx="193279" cy="193279"/>
                        </a:xfrm>
                        <a:prstGeom prst="ellipse">
                          <a:avLst/>
                        </a:prstGeom>
                        <a:grpFill/>
                        <a:ln>
                          <a:solidFill>
                            <a:srgbClr val="660033"/>
                          </a:solidFill>
                        </a:ln>
                      </p:spPr>
                      <p:style>
                        <a:lnRef idx="2">
                          <a:schemeClr val="accent1">
                            <a:shade val="15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hu-HU"/>
                        </a:p>
                      </p:txBody>
                    </p:sp>
                  </p:grpSp>
                  <p:grpSp>
                    <p:nvGrpSpPr>
                      <p:cNvPr id="354" name="Csoportba foglalás 353">
                        <a:extLst>
                          <a:ext uri="{FF2B5EF4-FFF2-40B4-BE49-F238E27FC236}">
                            <a16:creationId xmlns:a16="http://schemas.microsoft.com/office/drawing/2014/main" id="{641B715F-20BE-E229-953E-D381CF7F466E}"/>
                          </a:ext>
                        </a:extLst>
                      </p:cNvPr>
                      <p:cNvGrpSpPr/>
                      <p:nvPr/>
                    </p:nvGrpSpPr>
                    <p:grpSpPr>
                      <a:xfrm rot="7361397" flipH="1">
                        <a:off x="2227662" y="7993869"/>
                        <a:ext cx="862986" cy="304573"/>
                        <a:chOff x="2478297" y="6801801"/>
                        <a:chExt cx="862986" cy="304573"/>
                      </a:xfrm>
                      <a:grpFill/>
                    </p:grpSpPr>
                    <p:sp>
                      <p:nvSpPr>
                        <p:cNvPr id="427" name="Szalagív 426">
                          <a:extLst>
                            <a:ext uri="{FF2B5EF4-FFF2-40B4-BE49-F238E27FC236}">
                              <a16:creationId xmlns:a16="http://schemas.microsoft.com/office/drawing/2014/main" id="{233D1014-7CC0-C54B-8892-DCBD621E2FE7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 rot="624052" flipV="1">
                          <a:off x="2590046" y="6873084"/>
                          <a:ext cx="751237" cy="233290"/>
                        </a:xfrm>
                        <a:prstGeom prst="blockArc">
                          <a:avLst/>
                        </a:prstGeom>
                        <a:grpFill/>
                        <a:ln>
                          <a:solidFill>
                            <a:srgbClr val="660033"/>
                          </a:solidFill>
                        </a:ln>
                      </p:spPr>
                      <p:style>
                        <a:lnRef idx="2">
                          <a:schemeClr val="accent1">
                            <a:shade val="15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hu-HU">
                            <a:solidFill>
                              <a:schemeClr val="tx1"/>
                            </a:solidFill>
                          </a:endParaRPr>
                        </a:p>
                      </p:txBody>
                    </p:sp>
                    <p:sp>
                      <p:nvSpPr>
                        <p:cNvPr id="428" name="Ellipszis 427">
                          <a:extLst>
                            <a:ext uri="{FF2B5EF4-FFF2-40B4-BE49-F238E27FC236}">
                              <a16:creationId xmlns:a16="http://schemas.microsoft.com/office/drawing/2014/main" id="{0DC919A2-80ED-6152-F741-92EEA8F8ED37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2478297" y="6801801"/>
                          <a:ext cx="193279" cy="193279"/>
                        </a:xfrm>
                        <a:prstGeom prst="ellipse">
                          <a:avLst/>
                        </a:prstGeom>
                        <a:grpFill/>
                        <a:ln>
                          <a:solidFill>
                            <a:srgbClr val="660033"/>
                          </a:solidFill>
                        </a:ln>
                      </p:spPr>
                      <p:style>
                        <a:lnRef idx="2">
                          <a:schemeClr val="accent1">
                            <a:shade val="15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hu-HU"/>
                        </a:p>
                      </p:txBody>
                    </p:sp>
                  </p:grpSp>
                  <p:grpSp>
                    <p:nvGrpSpPr>
                      <p:cNvPr id="355" name="Csoportba foglalás 354">
                        <a:extLst>
                          <a:ext uri="{FF2B5EF4-FFF2-40B4-BE49-F238E27FC236}">
                            <a16:creationId xmlns:a16="http://schemas.microsoft.com/office/drawing/2014/main" id="{CB17E8F4-5183-72C1-8065-125AC931D293}"/>
                          </a:ext>
                        </a:extLst>
                      </p:cNvPr>
                      <p:cNvGrpSpPr/>
                      <p:nvPr/>
                    </p:nvGrpSpPr>
                    <p:grpSpPr>
                      <a:xfrm rot="1864214">
                        <a:off x="807984" y="3418867"/>
                        <a:ext cx="894608" cy="334551"/>
                        <a:chOff x="2478297" y="6801801"/>
                        <a:chExt cx="894608" cy="334551"/>
                      </a:xfrm>
                      <a:grpFill/>
                    </p:grpSpPr>
                    <p:sp>
                      <p:nvSpPr>
                        <p:cNvPr id="425" name="Szalagív 424">
                          <a:extLst>
                            <a:ext uri="{FF2B5EF4-FFF2-40B4-BE49-F238E27FC236}">
                              <a16:creationId xmlns:a16="http://schemas.microsoft.com/office/drawing/2014/main" id="{73B9A2C0-E777-72AB-B742-4CCC3E294BA1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 rot="624052" flipV="1">
                          <a:off x="2621668" y="6903062"/>
                          <a:ext cx="751237" cy="233290"/>
                        </a:xfrm>
                        <a:prstGeom prst="blockArc">
                          <a:avLst/>
                        </a:prstGeom>
                        <a:grpFill/>
                        <a:ln>
                          <a:solidFill>
                            <a:srgbClr val="660033"/>
                          </a:solidFill>
                        </a:ln>
                      </p:spPr>
                      <p:style>
                        <a:lnRef idx="2">
                          <a:schemeClr val="accent1">
                            <a:shade val="15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hu-HU">
                            <a:solidFill>
                              <a:schemeClr val="tx1"/>
                            </a:solidFill>
                          </a:endParaRPr>
                        </a:p>
                      </p:txBody>
                    </p:sp>
                    <p:sp>
                      <p:nvSpPr>
                        <p:cNvPr id="426" name="Ellipszis 425">
                          <a:extLst>
                            <a:ext uri="{FF2B5EF4-FFF2-40B4-BE49-F238E27FC236}">
                              <a16:creationId xmlns:a16="http://schemas.microsoft.com/office/drawing/2014/main" id="{662E60F6-D19F-1A57-2258-47FC4B873BAC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2478297" y="6801801"/>
                          <a:ext cx="193279" cy="193279"/>
                        </a:xfrm>
                        <a:prstGeom prst="ellipse">
                          <a:avLst/>
                        </a:prstGeom>
                        <a:grpFill/>
                        <a:ln>
                          <a:solidFill>
                            <a:srgbClr val="660033"/>
                          </a:solidFill>
                        </a:ln>
                      </p:spPr>
                      <p:style>
                        <a:lnRef idx="2">
                          <a:schemeClr val="accent1">
                            <a:shade val="15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hu-HU"/>
                        </a:p>
                      </p:txBody>
                    </p:sp>
                  </p:grpSp>
                  <p:grpSp>
                    <p:nvGrpSpPr>
                      <p:cNvPr id="356" name="Csoportba foglalás 355">
                        <a:extLst>
                          <a:ext uri="{FF2B5EF4-FFF2-40B4-BE49-F238E27FC236}">
                            <a16:creationId xmlns:a16="http://schemas.microsoft.com/office/drawing/2014/main" id="{56CA8FAB-BF9D-B863-A9AC-707109792AA4}"/>
                          </a:ext>
                        </a:extLst>
                      </p:cNvPr>
                      <p:cNvGrpSpPr/>
                      <p:nvPr/>
                    </p:nvGrpSpPr>
                    <p:grpSpPr>
                      <a:xfrm rot="8199438" flipH="1">
                        <a:off x="2267278" y="5349569"/>
                        <a:ext cx="893493" cy="327470"/>
                        <a:chOff x="2478297" y="6801801"/>
                        <a:chExt cx="893493" cy="327470"/>
                      </a:xfrm>
                      <a:grpFill/>
                    </p:grpSpPr>
                    <p:sp>
                      <p:nvSpPr>
                        <p:cNvPr id="423" name="Szalagív 422">
                          <a:extLst>
                            <a:ext uri="{FF2B5EF4-FFF2-40B4-BE49-F238E27FC236}">
                              <a16:creationId xmlns:a16="http://schemas.microsoft.com/office/drawing/2014/main" id="{F6D43929-F6C1-49CC-4FD3-F6C6CF7845BB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 rot="624052" flipV="1">
                          <a:off x="2620553" y="6895981"/>
                          <a:ext cx="751237" cy="233290"/>
                        </a:xfrm>
                        <a:prstGeom prst="blockArc">
                          <a:avLst/>
                        </a:prstGeom>
                        <a:grpFill/>
                        <a:ln>
                          <a:solidFill>
                            <a:srgbClr val="660033"/>
                          </a:solidFill>
                        </a:ln>
                      </p:spPr>
                      <p:style>
                        <a:lnRef idx="2">
                          <a:schemeClr val="accent1">
                            <a:shade val="15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hu-HU">
                            <a:solidFill>
                              <a:schemeClr val="tx1"/>
                            </a:solidFill>
                          </a:endParaRPr>
                        </a:p>
                      </p:txBody>
                    </p:sp>
                    <p:sp>
                      <p:nvSpPr>
                        <p:cNvPr id="424" name="Ellipszis 423">
                          <a:extLst>
                            <a:ext uri="{FF2B5EF4-FFF2-40B4-BE49-F238E27FC236}">
                              <a16:creationId xmlns:a16="http://schemas.microsoft.com/office/drawing/2014/main" id="{F0668EF4-2104-1227-DF90-F90B7207C0A2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2478297" y="6801801"/>
                          <a:ext cx="193279" cy="193279"/>
                        </a:xfrm>
                        <a:prstGeom prst="ellipse">
                          <a:avLst/>
                        </a:prstGeom>
                        <a:grpFill/>
                        <a:ln>
                          <a:solidFill>
                            <a:srgbClr val="660033"/>
                          </a:solidFill>
                        </a:ln>
                      </p:spPr>
                      <p:style>
                        <a:lnRef idx="2">
                          <a:schemeClr val="accent1">
                            <a:shade val="15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hu-HU"/>
                        </a:p>
                      </p:txBody>
                    </p:sp>
                  </p:grpSp>
                  <p:grpSp>
                    <p:nvGrpSpPr>
                      <p:cNvPr id="357" name="Csoportba foglalás 356">
                        <a:extLst>
                          <a:ext uri="{FF2B5EF4-FFF2-40B4-BE49-F238E27FC236}">
                            <a16:creationId xmlns:a16="http://schemas.microsoft.com/office/drawing/2014/main" id="{ED4A1A8A-6CD0-D4E2-315F-55FBD4C5192A}"/>
                          </a:ext>
                        </a:extLst>
                      </p:cNvPr>
                      <p:cNvGrpSpPr/>
                      <p:nvPr/>
                    </p:nvGrpSpPr>
                    <p:grpSpPr>
                      <a:xfrm rot="8926295" flipH="1">
                        <a:off x="3534979" y="5063935"/>
                        <a:ext cx="705335" cy="253692"/>
                        <a:chOff x="2478297" y="6801801"/>
                        <a:chExt cx="884777" cy="318233"/>
                      </a:xfrm>
                      <a:grpFill/>
                    </p:grpSpPr>
                    <p:sp>
                      <p:nvSpPr>
                        <p:cNvPr id="421" name="Szalagív 420">
                          <a:extLst>
                            <a:ext uri="{FF2B5EF4-FFF2-40B4-BE49-F238E27FC236}">
                              <a16:creationId xmlns:a16="http://schemas.microsoft.com/office/drawing/2014/main" id="{A8B473F8-C933-AACC-0621-A3042F57D1BA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 rot="624052" flipV="1">
                          <a:off x="2611837" y="6886744"/>
                          <a:ext cx="751237" cy="233290"/>
                        </a:xfrm>
                        <a:prstGeom prst="blockArc">
                          <a:avLst/>
                        </a:prstGeom>
                        <a:grpFill/>
                        <a:ln>
                          <a:solidFill>
                            <a:srgbClr val="660033"/>
                          </a:solidFill>
                        </a:ln>
                      </p:spPr>
                      <p:style>
                        <a:lnRef idx="2">
                          <a:schemeClr val="accent1">
                            <a:shade val="15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hu-HU">
                            <a:solidFill>
                              <a:schemeClr val="tx1"/>
                            </a:solidFill>
                          </a:endParaRPr>
                        </a:p>
                      </p:txBody>
                    </p:sp>
                    <p:sp>
                      <p:nvSpPr>
                        <p:cNvPr id="422" name="Ellipszis 421">
                          <a:extLst>
                            <a:ext uri="{FF2B5EF4-FFF2-40B4-BE49-F238E27FC236}">
                              <a16:creationId xmlns:a16="http://schemas.microsoft.com/office/drawing/2014/main" id="{10709EB0-EA92-FF04-836F-41AC3B511B62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2478297" y="6801801"/>
                          <a:ext cx="193279" cy="193279"/>
                        </a:xfrm>
                        <a:prstGeom prst="ellipse">
                          <a:avLst/>
                        </a:prstGeom>
                        <a:grpFill/>
                        <a:ln>
                          <a:solidFill>
                            <a:srgbClr val="660033"/>
                          </a:solidFill>
                        </a:ln>
                      </p:spPr>
                      <p:style>
                        <a:lnRef idx="2">
                          <a:schemeClr val="accent1">
                            <a:shade val="15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hu-HU"/>
                        </a:p>
                      </p:txBody>
                    </p:sp>
                  </p:grpSp>
                  <p:grpSp>
                    <p:nvGrpSpPr>
                      <p:cNvPr id="358" name="Csoportba foglalás 357">
                        <a:extLst>
                          <a:ext uri="{FF2B5EF4-FFF2-40B4-BE49-F238E27FC236}">
                            <a16:creationId xmlns:a16="http://schemas.microsoft.com/office/drawing/2014/main" id="{05AE6465-12AE-85C2-3522-2F6CF2C53B47}"/>
                          </a:ext>
                        </a:extLst>
                      </p:cNvPr>
                      <p:cNvGrpSpPr/>
                      <p:nvPr/>
                    </p:nvGrpSpPr>
                    <p:grpSpPr>
                      <a:xfrm rot="9062657" flipH="1">
                        <a:off x="4473709" y="5151880"/>
                        <a:ext cx="661849" cy="238051"/>
                        <a:chOff x="2478297" y="6801801"/>
                        <a:chExt cx="884777" cy="318233"/>
                      </a:xfrm>
                      <a:grpFill/>
                    </p:grpSpPr>
                    <p:sp>
                      <p:nvSpPr>
                        <p:cNvPr id="419" name="Szalagív 418">
                          <a:extLst>
                            <a:ext uri="{FF2B5EF4-FFF2-40B4-BE49-F238E27FC236}">
                              <a16:creationId xmlns:a16="http://schemas.microsoft.com/office/drawing/2014/main" id="{D35ABB6E-863E-726F-4830-94F4B32C578B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 rot="624052" flipV="1">
                          <a:off x="2611837" y="6886744"/>
                          <a:ext cx="751237" cy="233290"/>
                        </a:xfrm>
                        <a:prstGeom prst="blockArc">
                          <a:avLst/>
                        </a:prstGeom>
                        <a:grpFill/>
                        <a:ln>
                          <a:solidFill>
                            <a:srgbClr val="660033"/>
                          </a:solidFill>
                        </a:ln>
                      </p:spPr>
                      <p:style>
                        <a:lnRef idx="2">
                          <a:schemeClr val="accent1">
                            <a:shade val="15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hu-HU">
                            <a:solidFill>
                              <a:schemeClr val="tx1"/>
                            </a:solidFill>
                          </a:endParaRPr>
                        </a:p>
                      </p:txBody>
                    </p:sp>
                    <p:sp>
                      <p:nvSpPr>
                        <p:cNvPr id="420" name="Ellipszis 419">
                          <a:extLst>
                            <a:ext uri="{FF2B5EF4-FFF2-40B4-BE49-F238E27FC236}">
                              <a16:creationId xmlns:a16="http://schemas.microsoft.com/office/drawing/2014/main" id="{6ABBA10B-F5CE-C428-C271-D295AD1C17D8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2478297" y="6801801"/>
                          <a:ext cx="193279" cy="193279"/>
                        </a:xfrm>
                        <a:prstGeom prst="ellipse">
                          <a:avLst/>
                        </a:prstGeom>
                        <a:grpFill/>
                        <a:ln>
                          <a:solidFill>
                            <a:srgbClr val="660033"/>
                          </a:solidFill>
                        </a:ln>
                      </p:spPr>
                      <p:style>
                        <a:lnRef idx="2">
                          <a:schemeClr val="accent1">
                            <a:shade val="15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hu-HU"/>
                        </a:p>
                      </p:txBody>
                    </p:sp>
                  </p:grpSp>
                  <p:grpSp>
                    <p:nvGrpSpPr>
                      <p:cNvPr id="359" name="Csoportba foglalás 358">
                        <a:extLst>
                          <a:ext uri="{FF2B5EF4-FFF2-40B4-BE49-F238E27FC236}">
                            <a16:creationId xmlns:a16="http://schemas.microsoft.com/office/drawing/2014/main" id="{40AC250F-29A6-0E1E-6F96-E6E2736DEA49}"/>
                          </a:ext>
                        </a:extLst>
                      </p:cNvPr>
                      <p:cNvGrpSpPr/>
                      <p:nvPr/>
                    </p:nvGrpSpPr>
                    <p:grpSpPr>
                      <a:xfrm rot="8718819" flipH="1">
                        <a:off x="1107279" y="5625754"/>
                        <a:ext cx="902845" cy="344340"/>
                        <a:chOff x="2478297" y="6801801"/>
                        <a:chExt cx="902845" cy="344340"/>
                      </a:xfrm>
                      <a:grpFill/>
                    </p:grpSpPr>
                    <p:sp>
                      <p:nvSpPr>
                        <p:cNvPr id="417" name="Szalagív 416">
                          <a:extLst>
                            <a:ext uri="{FF2B5EF4-FFF2-40B4-BE49-F238E27FC236}">
                              <a16:creationId xmlns:a16="http://schemas.microsoft.com/office/drawing/2014/main" id="{2B213636-9F2E-29CA-E8C5-1D54555DFCE9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 rot="624052" flipV="1">
                          <a:off x="2629905" y="6912851"/>
                          <a:ext cx="751237" cy="233290"/>
                        </a:xfrm>
                        <a:prstGeom prst="blockArc">
                          <a:avLst/>
                        </a:prstGeom>
                        <a:grpFill/>
                        <a:ln>
                          <a:solidFill>
                            <a:srgbClr val="660033"/>
                          </a:solidFill>
                        </a:ln>
                      </p:spPr>
                      <p:style>
                        <a:lnRef idx="2">
                          <a:schemeClr val="accent1">
                            <a:shade val="15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hu-HU">
                            <a:solidFill>
                              <a:schemeClr val="tx1"/>
                            </a:solidFill>
                          </a:endParaRPr>
                        </a:p>
                      </p:txBody>
                    </p:sp>
                    <p:sp>
                      <p:nvSpPr>
                        <p:cNvPr id="418" name="Ellipszis 417">
                          <a:extLst>
                            <a:ext uri="{FF2B5EF4-FFF2-40B4-BE49-F238E27FC236}">
                              <a16:creationId xmlns:a16="http://schemas.microsoft.com/office/drawing/2014/main" id="{48482201-5514-9FDF-09EC-03894FB3FD1E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2478297" y="6801801"/>
                          <a:ext cx="193279" cy="193279"/>
                        </a:xfrm>
                        <a:prstGeom prst="ellipse">
                          <a:avLst/>
                        </a:prstGeom>
                        <a:grpFill/>
                        <a:ln>
                          <a:solidFill>
                            <a:srgbClr val="660033"/>
                          </a:solidFill>
                        </a:ln>
                      </p:spPr>
                      <p:style>
                        <a:lnRef idx="2">
                          <a:schemeClr val="accent1">
                            <a:shade val="15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hu-HU"/>
                        </a:p>
                      </p:txBody>
                    </p:sp>
                  </p:grpSp>
                  <p:grpSp>
                    <p:nvGrpSpPr>
                      <p:cNvPr id="360" name="Csoportba foglalás 359">
                        <a:extLst>
                          <a:ext uri="{FF2B5EF4-FFF2-40B4-BE49-F238E27FC236}">
                            <a16:creationId xmlns:a16="http://schemas.microsoft.com/office/drawing/2014/main" id="{0441E3D5-A4D6-1137-ED65-2FE488A1ED7B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846689" y="7800283"/>
                        <a:ext cx="829427" cy="828265"/>
                        <a:chOff x="4407001" y="2125522"/>
                        <a:chExt cx="2588360" cy="2584734"/>
                      </a:xfrm>
                      <a:grpFill/>
                    </p:grpSpPr>
                    <p:grpSp>
                      <p:nvGrpSpPr>
                        <p:cNvPr id="401" name="Csoportba foglalás 400">
                          <a:extLst>
                            <a:ext uri="{FF2B5EF4-FFF2-40B4-BE49-F238E27FC236}">
                              <a16:creationId xmlns:a16="http://schemas.microsoft.com/office/drawing/2014/main" id="{A44573FF-40FF-A837-6F7A-6DD482715DB1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 rot="-5400000">
                          <a:off x="4323163" y="2304402"/>
                          <a:ext cx="1535283" cy="1367607"/>
                          <a:chOff x="5377816" y="2150960"/>
                          <a:chExt cx="1535283" cy="1367607"/>
                        </a:xfrm>
                        <a:grpFill/>
                      </p:grpSpPr>
                      <p:sp>
                        <p:nvSpPr>
                          <p:cNvPr id="414" name="Szív 413">
                            <a:extLst>
                              <a:ext uri="{FF2B5EF4-FFF2-40B4-BE49-F238E27FC236}">
                                <a16:creationId xmlns:a16="http://schemas.microsoft.com/office/drawing/2014/main" id="{09F93964-F6C3-0B06-6C80-FDCB99299801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5377816" y="2150960"/>
                            <a:ext cx="623353" cy="1279863"/>
                          </a:xfrm>
                          <a:prstGeom prst="heart">
                            <a:avLst/>
                          </a:prstGeom>
                          <a:grpFill/>
                          <a:ln>
                            <a:solidFill>
                              <a:srgbClr val="660033"/>
                            </a:solidFill>
                          </a:ln>
                        </p:spPr>
                        <p:style>
                          <a:lnRef idx="2">
                            <a:schemeClr val="accent1">
                              <a:shade val="15000"/>
                            </a:schemeClr>
                          </a:lnRef>
                          <a:fillRef idx="1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lt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hu-HU"/>
                          </a:p>
                        </p:txBody>
                      </p:sp>
                      <p:sp>
                        <p:nvSpPr>
                          <p:cNvPr id="415" name="Szív 414">
                            <a:extLst>
                              <a:ext uri="{FF2B5EF4-FFF2-40B4-BE49-F238E27FC236}">
                                <a16:creationId xmlns:a16="http://schemas.microsoft.com/office/drawing/2014/main" id="{E7F5229D-3AF3-EE5B-3EB9-54C775D6AFAB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 rot="1800000">
                            <a:off x="5709873" y="2238704"/>
                            <a:ext cx="623353" cy="1279863"/>
                          </a:xfrm>
                          <a:prstGeom prst="heart">
                            <a:avLst/>
                          </a:prstGeom>
                          <a:grpFill/>
                          <a:ln>
                            <a:solidFill>
                              <a:srgbClr val="660033"/>
                            </a:solidFill>
                          </a:ln>
                        </p:spPr>
                        <p:style>
                          <a:lnRef idx="2">
                            <a:schemeClr val="accent1">
                              <a:shade val="15000"/>
                            </a:schemeClr>
                          </a:lnRef>
                          <a:fillRef idx="1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lt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hu-HU"/>
                          </a:p>
                        </p:txBody>
                      </p:sp>
                      <p:sp>
                        <p:nvSpPr>
                          <p:cNvPr id="416" name="Szív 415">
                            <a:extLst>
                              <a:ext uri="{FF2B5EF4-FFF2-40B4-BE49-F238E27FC236}">
                                <a16:creationId xmlns:a16="http://schemas.microsoft.com/office/drawing/2014/main" id="{CF4A9A35-FC3B-5575-CA1D-FAB92470BF45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 rot="3600000">
                            <a:off x="5961491" y="2479885"/>
                            <a:ext cx="623353" cy="1279863"/>
                          </a:xfrm>
                          <a:prstGeom prst="heart">
                            <a:avLst/>
                          </a:prstGeom>
                          <a:grpFill/>
                          <a:ln>
                            <a:solidFill>
                              <a:srgbClr val="660033"/>
                            </a:solidFill>
                          </a:ln>
                        </p:spPr>
                        <p:style>
                          <a:lnRef idx="2">
                            <a:schemeClr val="accent1">
                              <a:shade val="15000"/>
                            </a:schemeClr>
                          </a:lnRef>
                          <a:fillRef idx="1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lt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hu-HU"/>
                          </a:p>
                        </p:txBody>
                      </p:sp>
                    </p:grpSp>
                    <p:grpSp>
                      <p:nvGrpSpPr>
                        <p:cNvPr id="402" name="Csoportba foglalás 401">
                          <a:extLst>
                            <a:ext uri="{FF2B5EF4-FFF2-40B4-BE49-F238E27FC236}">
                              <a16:creationId xmlns:a16="http://schemas.microsoft.com/office/drawing/2014/main" id="{9261AA73-719E-7328-1DAA-585F284A08C8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 rot="10800000">
                          <a:off x="4485975" y="3342649"/>
                          <a:ext cx="1535283" cy="1367607"/>
                          <a:chOff x="5377816" y="2150960"/>
                          <a:chExt cx="1535283" cy="1367607"/>
                        </a:xfrm>
                        <a:grpFill/>
                      </p:grpSpPr>
                      <p:sp>
                        <p:nvSpPr>
                          <p:cNvPr id="411" name="Szív 410">
                            <a:extLst>
                              <a:ext uri="{FF2B5EF4-FFF2-40B4-BE49-F238E27FC236}">
                                <a16:creationId xmlns:a16="http://schemas.microsoft.com/office/drawing/2014/main" id="{4FF405D7-B431-B1FF-F86D-116D1FA2F39C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5377816" y="2150960"/>
                            <a:ext cx="623353" cy="1279863"/>
                          </a:xfrm>
                          <a:prstGeom prst="heart">
                            <a:avLst/>
                          </a:prstGeom>
                          <a:grpFill/>
                          <a:ln>
                            <a:solidFill>
                              <a:srgbClr val="660033"/>
                            </a:solidFill>
                          </a:ln>
                        </p:spPr>
                        <p:style>
                          <a:lnRef idx="2">
                            <a:schemeClr val="accent1">
                              <a:shade val="15000"/>
                            </a:schemeClr>
                          </a:lnRef>
                          <a:fillRef idx="1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lt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hu-HU"/>
                          </a:p>
                        </p:txBody>
                      </p:sp>
                      <p:sp>
                        <p:nvSpPr>
                          <p:cNvPr id="412" name="Szív 411">
                            <a:extLst>
                              <a:ext uri="{FF2B5EF4-FFF2-40B4-BE49-F238E27FC236}">
                                <a16:creationId xmlns:a16="http://schemas.microsoft.com/office/drawing/2014/main" id="{88AB383B-832D-EF89-5473-5E0BA601E454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 rot="1800000">
                            <a:off x="5709873" y="2238704"/>
                            <a:ext cx="623353" cy="1279863"/>
                          </a:xfrm>
                          <a:prstGeom prst="heart">
                            <a:avLst/>
                          </a:prstGeom>
                          <a:grpFill/>
                          <a:ln>
                            <a:solidFill>
                              <a:srgbClr val="660033"/>
                            </a:solidFill>
                          </a:ln>
                        </p:spPr>
                        <p:style>
                          <a:lnRef idx="2">
                            <a:schemeClr val="accent1">
                              <a:shade val="15000"/>
                            </a:schemeClr>
                          </a:lnRef>
                          <a:fillRef idx="1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lt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hu-HU"/>
                          </a:p>
                        </p:txBody>
                      </p:sp>
                      <p:sp>
                        <p:nvSpPr>
                          <p:cNvPr id="413" name="Szív 412">
                            <a:extLst>
                              <a:ext uri="{FF2B5EF4-FFF2-40B4-BE49-F238E27FC236}">
                                <a16:creationId xmlns:a16="http://schemas.microsoft.com/office/drawing/2014/main" id="{64ABD259-87BE-F285-2ABF-844208F01F57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 rot="3600000">
                            <a:off x="5961491" y="2479885"/>
                            <a:ext cx="623353" cy="1279863"/>
                          </a:xfrm>
                          <a:prstGeom prst="heart">
                            <a:avLst/>
                          </a:prstGeom>
                          <a:grpFill/>
                          <a:ln>
                            <a:solidFill>
                              <a:srgbClr val="660033"/>
                            </a:solidFill>
                          </a:ln>
                        </p:spPr>
                        <p:style>
                          <a:lnRef idx="2">
                            <a:schemeClr val="accent1">
                              <a:shade val="15000"/>
                            </a:schemeClr>
                          </a:lnRef>
                          <a:fillRef idx="1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lt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hu-HU"/>
                          </a:p>
                        </p:txBody>
                      </p:sp>
                    </p:grpSp>
                    <p:grpSp>
                      <p:nvGrpSpPr>
                        <p:cNvPr id="403" name="Csoportba foglalás 402">
                          <a:extLst>
                            <a:ext uri="{FF2B5EF4-FFF2-40B4-BE49-F238E27FC236}">
                              <a16:creationId xmlns:a16="http://schemas.microsoft.com/office/drawing/2014/main" id="{3E7DDA0B-B156-450A-4847-F1621F6C6A7A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 rot="5400000">
                          <a:off x="5543916" y="3194099"/>
                          <a:ext cx="1535283" cy="1367607"/>
                          <a:chOff x="5377816" y="2150960"/>
                          <a:chExt cx="1535283" cy="1367607"/>
                        </a:xfrm>
                        <a:grpFill/>
                      </p:grpSpPr>
                      <p:sp>
                        <p:nvSpPr>
                          <p:cNvPr id="408" name="Szív 407">
                            <a:extLst>
                              <a:ext uri="{FF2B5EF4-FFF2-40B4-BE49-F238E27FC236}">
                                <a16:creationId xmlns:a16="http://schemas.microsoft.com/office/drawing/2014/main" id="{FAD9C23F-F6C9-3773-6D73-E6211E0ECC02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5377816" y="2150960"/>
                            <a:ext cx="623353" cy="1279863"/>
                          </a:xfrm>
                          <a:prstGeom prst="heart">
                            <a:avLst/>
                          </a:prstGeom>
                          <a:grpFill/>
                          <a:ln>
                            <a:solidFill>
                              <a:srgbClr val="660033"/>
                            </a:solidFill>
                          </a:ln>
                        </p:spPr>
                        <p:style>
                          <a:lnRef idx="2">
                            <a:schemeClr val="accent1">
                              <a:shade val="15000"/>
                            </a:schemeClr>
                          </a:lnRef>
                          <a:fillRef idx="1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lt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hu-HU"/>
                          </a:p>
                        </p:txBody>
                      </p:sp>
                      <p:sp>
                        <p:nvSpPr>
                          <p:cNvPr id="409" name="Szív 408">
                            <a:extLst>
                              <a:ext uri="{FF2B5EF4-FFF2-40B4-BE49-F238E27FC236}">
                                <a16:creationId xmlns:a16="http://schemas.microsoft.com/office/drawing/2014/main" id="{7ACB9C41-B4CF-6EF7-3E02-E2BE67965C30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 rot="1800000">
                            <a:off x="5709873" y="2238704"/>
                            <a:ext cx="623353" cy="1279863"/>
                          </a:xfrm>
                          <a:prstGeom prst="heart">
                            <a:avLst/>
                          </a:prstGeom>
                          <a:grpFill/>
                          <a:ln>
                            <a:solidFill>
                              <a:srgbClr val="660033"/>
                            </a:solidFill>
                          </a:ln>
                        </p:spPr>
                        <p:style>
                          <a:lnRef idx="2">
                            <a:schemeClr val="accent1">
                              <a:shade val="15000"/>
                            </a:schemeClr>
                          </a:lnRef>
                          <a:fillRef idx="1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lt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hu-HU"/>
                          </a:p>
                        </p:txBody>
                      </p:sp>
                      <p:sp>
                        <p:nvSpPr>
                          <p:cNvPr id="410" name="Szív 409">
                            <a:extLst>
                              <a:ext uri="{FF2B5EF4-FFF2-40B4-BE49-F238E27FC236}">
                                <a16:creationId xmlns:a16="http://schemas.microsoft.com/office/drawing/2014/main" id="{7911ACE3-9164-242E-85A7-A1785557C37C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 rot="3600000">
                            <a:off x="5961491" y="2479885"/>
                            <a:ext cx="623353" cy="1279863"/>
                          </a:xfrm>
                          <a:prstGeom prst="heart">
                            <a:avLst/>
                          </a:prstGeom>
                          <a:grpFill/>
                          <a:ln>
                            <a:solidFill>
                              <a:srgbClr val="660033"/>
                            </a:solidFill>
                          </a:ln>
                        </p:spPr>
                        <p:style>
                          <a:lnRef idx="2">
                            <a:schemeClr val="accent1">
                              <a:shade val="15000"/>
                            </a:schemeClr>
                          </a:lnRef>
                          <a:fillRef idx="1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lt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hu-HU"/>
                          </a:p>
                        </p:txBody>
                      </p:sp>
                    </p:grpSp>
                    <p:grpSp>
                      <p:nvGrpSpPr>
                        <p:cNvPr id="404" name="Csoportba foglalás 403">
                          <a:extLst>
                            <a:ext uri="{FF2B5EF4-FFF2-40B4-BE49-F238E27FC236}">
                              <a16:creationId xmlns:a16="http://schemas.microsoft.com/office/drawing/2014/main" id="{4E0E43C0-62BC-A30D-AC37-5684362EBB2E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5414193" y="2125522"/>
                          <a:ext cx="1535283" cy="1367607"/>
                          <a:chOff x="5377816" y="2150960"/>
                          <a:chExt cx="1535283" cy="1367607"/>
                        </a:xfrm>
                        <a:grpFill/>
                      </p:grpSpPr>
                      <p:sp>
                        <p:nvSpPr>
                          <p:cNvPr id="405" name="Szív 404">
                            <a:extLst>
                              <a:ext uri="{FF2B5EF4-FFF2-40B4-BE49-F238E27FC236}">
                                <a16:creationId xmlns:a16="http://schemas.microsoft.com/office/drawing/2014/main" id="{402F7EDC-EF12-623E-B90A-5FEDA4B00D89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5377816" y="2150960"/>
                            <a:ext cx="623353" cy="1279863"/>
                          </a:xfrm>
                          <a:prstGeom prst="heart">
                            <a:avLst/>
                          </a:prstGeom>
                          <a:grpFill/>
                          <a:ln>
                            <a:solidFill>
                              <a:srgbClr val="660033"/>
                            </a:solidFill>
                          </a:ln>
                        </p:spPr>
                        <p:style>
                          <a:lnRef idx="2">
                            <a:schemeClr val="accent1">
                              <a:shade val="15000"/>
                            </a:schemeClr>
                          </a:lnRef>
                          <a:fillRef idx="1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lt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hu-HU"/>
                          </a:p>
                        </p:txBody>
                      </p:sp>
                      <p:sp>
                        <p:nvSpPr>
                          <p:cNvPr id="406" name="Szív 405">
                            <a:extLst>
                              <a:ext uri="{FF2B5EF4-FFF2-40B4-BE49-F238E27FC236}">
                                <a16:creationId xmlns:a16="http://schemas.microsoft.com/office/drawing/2014/main" id="{0E62BB21-770A-882C-8648-3D1FC0DB44F3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 rot="1800000">
                            <a:off x="5709873" y="2238704"/>
                            <a:ext cx="623353" cy="1279863"/>
                          </a:xfrm>
                          <a:prstGeom prst="heart">
                            <a:avLst/>
                          </a:prstGeom>
                          <a:grpFill/>
                          <a:ln>
                            <a:solidFill>
                              <a:srgbClr val="660033"/>
                            </a:solidFill>
                          </a:ln>
                        </p:spPr>
                        <p:style>
                          <a:lnRef idx="2">
                            <a:schemeClr val="accent1">
                              <a:shade val="15000"/>
                            </a:schemeClr>
                          </a:lnRef>
                          <a:fillRef idx="1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lt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hu-HU"/>
                          </a:p>
                        </p:txBody>
                      </p:sp>
                      <p:sp>
                        <p:nvSpPr>
                          <p:cNvPr id="407" name="Szív 406">
                            <a:extLst>
                              <a:ext uri="{FF2B5EF4-FFF2-40B4-BE49-F238E27FC236}">
                                <a16:creationId xmlns:a16="http://schemas.microsoft.com/office/drawing/2014/main" id="{E4FAFC7A-E213-57A7-E4B1-2A76A9593B1E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 rot="3600000">
                            <a:off x="5961491" y="2479885"/>
                            <a:ext cx="623353" cy="1279863"/>
                          </a:xfrm>
                          <a:prstGeom prst="heart">
                            <a:avLst/>
                          </a:prstGeom>
                          <a:grpFill/>
                          <a:ln>
                            <a:solidFill>
                              <a:srgbClr val="660033"/>
                            </a:solidFill>
                          </a:ln>
                        </p:spPr>
                        <p:style>
                          <a:lnRef idx="2">
                            <a:schemeClr val="accent1">
                              <a:shade val="15000"/>
                            </a:schemeClr>
                          </a:lnRef>
                          <a:fillRef idx="1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lt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hu-HU"/>
                          </a:p>
                        </p:txBody>
                      </p:sp>
                    </p:grpSp>
                  </p:grpSp>
                  <p:grpSp>
                    <p:nvGrpSpPr>
                      <p:cNvPr id="361" name="Csoportba foglalás 360">
                        <a:extLst>
                          <a:ext uri="{FF2B5EF4-FFF2-40B4-BE49-F238E27FC236}">
                            <a16:creationId xmlns:a16="http://schemas.microsoft.com/office/drawing/2014/main" id="{AA8DDFCA-195D-0520-8BB1-04883A9CA859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464944" y="3451136"/>
                        <a:ext cx="530875" cy="530131"/>
                        <a:chOff x="4407001" y="2125522"/>
                        <a:chExt cx="2588360" cy="2584734"/>
                      </a:xfrm>
                      <a:grpFill/>
                    </p:grpSpPr>
                    <p:grpSp>
                      <p:nvGrpSpPr>
                        <p:cNvPr id="385" name="Csoportba foglalás 384">
                          <a:extLst>
                            <a:ext uri="{FF2B5EF4-FFF2-40B4-BE49-F238E27FC236}">
                              <a16:creationId xmlns:a16="http://schemas.microsoft.com/office/drawing/2014/main" id="{B82FE405-598B-029E-C54E-574558791F05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 rot="-5400000">
                          <a:off x="4323163" y="2304402"/>
                          <a:ext cx="1535283" cy="1367607"/>
                          <a:chOff x="5377816" y="2150960"/>
                          <a:chExt cx="1535283" cy="1367607"/>
                        </a:xfrm>
                        <a:grpFill/>
                      </p:grpSpPr>
                      <p:sp>
                        <p:nvSpPr>
                          <p:cNvPr id="398" name="Szív 397">
                            <a:extLst>
                              <a:ext uri="{FF2B5EF4-FFF2-40B4-BE49-F238E27FC236}">
                                <a16:creationId xmlns:a16="http://schemas.microsoft.com/office/drawing/2014/main" id="{B63F9F8F-D396-B282-6E10-5D16E356CAFA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5377816" y="2150960"/>
                            <a:ext cx="623353" cy="1279863"/>
                          </a:xfrm>
                          <a:prstGeom prst="heart">
                            <a:avLst/>
                          </a:prstGeom>
                          <a:grpFill/>
                          <a:ln>
                            <a:solidFill>
                              <a:srgbClr val="660033"/>
                            </a:solidFill>
                          </a:ln>
                        </p:spPr>
                        <p:style>
                          <a:lnRef idx="2">
                            <a:schemeClr val="accent1">
                              <a:shade val="15000"/>
                            </a:schemeClr>
                          </a:lnRef>
                          <a:fillRef idx="1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lt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hu-HU"/>
                          </a:p>
                        </p:txBody>
                      </p:sp>
                      <p:sp>
                        <p:nvSpPr>
                          <p:cNvPr id="399" name="Szív 398">
                            <a:extLst>
                              <a:ext uri="{FF2B5EF4-FFF2-40B4-BE49-F238E27FC236}">
                                <a16:creationId xmlns:a16="http://schemas.microsoft.com/office/drawing/2014/main" id="{41BF96ED-01C3-FE3A-C9F8-D66BD2EB4B74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 rot="1800000">
                            <a:off x="5709873" y="2238704"/>
                            <a:ext cx="623353" cy="1279863"/>
                          </a:xfrm>
                          <a:prstGeom prst="heart">
                            <a:avLst/>
                          </a:prstGeom>
                          <a:grpFill/>
                          <a:ln>
                            <a:solidFill>
                              <a:srgbClr val="660033"/>
                            </a:solidFill>
                          </a:ln>
                        </p:spPr>
                        <p:style>
                          <a:lnRef idx="2">
                            <a:schemeClr val="accent1">
                              <a:shade val="15000"/>
                            </a:schemeClr>
                          </a:lnRef>
                          <a:fillRef idx="1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lt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hu-HU"/>
                          </a:p>
                        </p:txBody>
                      </p:sp>
                      <p:sp>
                        <p:nvSpPr>
                          <p:cNvPr id="400" name="Szív 399">
                            <a:extLst>
                              <a:ext uri="{FF2B5EF4-FFF2-40B4-BE49-F238E27FC236}">
                                <a16:creationId xmlns:a16="http://schemas.microsoft.com/office/drawing/2014/main" id="{731C9905-92D2-8E93-F956-9C08FB098E6F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 rot="3600000">
                            <a:off x="5961491" y="2479885"/>
                            <a:ext cx="623353" cy="1279863"/>
                          </a:xfrm>
                          <a:prstGeom prst="heart">
                            <a:avLst/>
                          </a:prstGeom>
                          <a:grpFill/>
                          <a:ln>
                            <a:solidFill>
                              <a:srgbClr val="660033"/>
                            </a:solidFill>
                          </a:ln>
                        </p:spPr>
                        <p:style>
                          <a:lnRef idx="2">
                            <a:schemeClr val="accent1">
                              <a:shade val="15000"/>
                            </a:schemeClr>
                          </a:lnRef>
                          <a:fillRef idx="1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lt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hu-HU"/>
                          </a:p>
                        </p:txBody>
                      </p:sp>
                    </p:grpSp>
                    <p:grpSp>
                      <p:nvGrpSpPr>
                        <p:cNvPr id="386" name="Csoportba foglalás 385">
                          <a:extLst>
                            <a:ext uri="{FF2B5EF4-FFF2-40B4-BE49-F238E27FC236}">
                              <a16:creationId xmlns:a16="http://schemas.microsoft.com/office/drawing/2014/main" id="{3674313B-65F0-F60A-BCD4-65FF88242CC4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 rot="10800000">
                          <a:off x="4485975" y="3342649"/>
                          <a:ext cx="1535283" cy="1367607"/>
                          <a:chOff x="5377816" y="2150960"/>
                          <a:chExt cx="1535283" cy="1367607"/>
                        </a:xfrm>
                        <a:grpFill/>
                      </p:grpSpPr>
                      <p:sp>
                        <p:nvSpPr>
                          <p:cNvPr id="395" name="Szív 394">
                            <a:extLst>
                              <a:ext uri="{FF2B5EF4-FFF2-40B4-BE49-F238E27FC236}">
                                <a16:creationId xmlns:a16="http://schemas.microsoft.com/office/drawing/2014/main" id="{A37492A1-D729-0375-BE69-49A82C84B548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5377816" y="2150960"/>
                            <a:ext cx="623353" cy="1279863"/>
                          </a:xfrm>
                          <a:prstGeom prst="heart">
                            <a:avLst/>
                          </a:prstGeom>
                          <a:grpFill/>
                          <a:ln>
                            <a:solidFill>
                              <a:srgbClr val="660033"/>
                            </a:solidFill>
                          </a:ln>
                        </p:spPr>
                        <p:style>
                          <a:lnRef idx="2">
                            <a:schemeClr val="accent1">
                              <a:shade val="15000"/>
                            </a:schemeClr>
                          </a:lnRef>
                          <a:fillRef idx="1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lt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hu-HU"/>
                          </a:p>
                        </p:txBody>
                      </p:sp>
                      <p:sp>
                        <p:nvSpPr>
                          <p:cNvPr id="396" name="Szív 395">
                            <a:extLst>
                              <a:ext uri="{FF2B5EF4-FFF2-40B4-BE49-F238E27FC236}">
                                <a16:creationId xmlns:a16="http://schemas.microsoft.com/office/drawing/2014/main" id="{E50BD150-9D87-AD50-7A77-71D5B405C7E8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 rot="1800000">
                            <a:off x="5709873" y="2238704"/>
                            <a:ext cx="623353" cy="1279863"/>
                          </a:xfrm>
                          <a:prstGeom prst="heart">
                            <a:avLst/>
                          </a:prstGeom>
                          <a:grpFill/>
                          <a:ln>
                            <a:solidFill>
                              <a:srgbClr val="660033"/>
                            </a:solidFill>
                          </a:ln>
                        </p:spPr>
                        <p:style>
                          <a:lnRef idx="2">
                            <a:schemeClr val="accent1">
                              <a:shade val="15000"/>
                            </a:schemeClr>
                          </a:lnRef>
                          <a:fillRef idx="1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lt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hu-HU"/>
                          </a:p>
                        </p:txBody>
                      </p:sp>
                      <p:sp>
                        <p:nvSpPr>
                          <p:cNvPr id="397" name="Szív 396">
                            <a:extLst>
                              <a:ext uri="{FF2B5EF4-FFF2-40B4-BE49-F238E27FC236}">
                                <a16:creationId xmlns:a16="http://schemas.microsoft.com/office/drawing/2014/main" id="{3E0FDF1D-7BC3-5917-4AA2-242C6FF528EA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 rot="3600000">
                            <a:off x="5961491" y="2479885"/>
                            <a:ext cx="623353" cy="1279863"/>
                          </a:xfrm>
                          <a:prstGeom prst="heart">
                            <a:avLst/>
                          </a:prstGeom>
                          <a:grpFill/>
                          <a:ln>
                            <a:solidFill>
                              <a:srgbClr val="660033"/>
                            </a:solidFill>
                          </a:ln>
                        </p:spPr>
                        <p:style>
                          <a:lnRef idx="2">
                            <a:schemeClr val="accent1">
                              <a:shade val="15000"/>
                            </a:schemeClr>
                          </a:lnRef>
                          <a:fillRef idx="1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lt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hu-HU"/>
                          </a:p>
                        </p:txBody>
                      </p:sp>
                    </p:grpSp>
                    <p:grpSp>
                      <p:nvGrpSpPr>
                        <p:cNvPr id="387" name="Csoportba foglalás 386">
                          <a:extLst>
                            <a:ext uri="{FF2B5EF4-FFF2-40B4-BE49-F238E27FC236}">
                              <a16:creationId xmlns:a16="http://schemas.microsoft.com/office/drawing/2014/main" id="{C9A3EC0D-AAF1-DFCD-736C-22E1F1E74268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 rot="5400000">
                          <a:off x="5543916" y="3194099"/>
                          <a:ext cx="1535283" cy="1367607"/>
                          <a:chOff x="5377816" y="2150960"/>
                          <a:chExt cx="1535283" cy="1367607"/>
                        </a:xfrm>
                        <a:grpFill/>
                      </p:grpSpPr>
                      <p:sp>
                        <p:nvSpPr>
                          <p:cNvPr id="392" name="Szív 391">
                            <a:extLst>
                              <a:ext uri="{FF2B5EF4-FFF2-40B4-BE49-F238E27FC236}">
                                <a16:creationId xmlns:a16="http://schemas.microsoft.com/office/drawing/2014/main" id="{4F9D67A7-312A-AA3E-C571-0491C602B5AB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5377816" y="2150960"/>
                            <a:ext cx="623353" cy="1279863"/>
                          </a:xfrm>
                          <a:prstGeom prst="heart">
                            <a:avLst/>
                          </a:prstGeom>
                          <a:grpFill/>
                          <a:ln>
                            <a:solidFill>
                              <a:srgbClr val="660033"/>
                            </a:solidFill>
                          </a:ln>
                        </p:spPr>
                        <p:style>
                          <a:lnRef idx="2">
                            <a:schemeClr val="accent1">
                              <a:shade val="15000"/>
                            </a:schemeClr>
                          </a:lnRef>
                          <a:fillRef idx="1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lt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hu-HU"/>
                          </a:p>
                        </p:txBody>
                      </p:sp>
                      <p:sp>
                        <p:nvSpPr>
                          <p:cNvPr id="393" name="Szív 392">
                            <a:extLst>
                              <a:ext uri="{FF2B5EF4-FFF2-40B4-BE49-F238E27FC236}">
                                <a16:creationId xmlns:a16="http://schemas.microsoft.com/office/drawing/2014/main" id="{2B63B273-46D0-6CFB-4B9F-A3B8C6D7466B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 rot="1800000">
                            <a:off x="5709873" y="2238704"/>
                            <a:ext cx="623353" cy="1279863"/>
                          </a:xfrm>
                          <a:prstGeom prst="heart">
                            <a:avLst/>
                          </a:prstGeom>
                          <a:grpFill/>
                          <a:ln>
                            <a:solidFill>
                              <a:srgbClr val="660033"/>
                            </a:solidFill>
                          </a:ln>
                        </p:spPr>
                        <p:style>
                          <a:lnRef idx="2">
                            <a:schemeClr val="accent1">
                              <a:shade val="15000"/>
                            </a:schemeClr>
                          </a:lnRef>
                          <a:fillRef idx="1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lt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hu-HU"/>
                          </a:p>
                        </p:txBody>
                      </p:sp>
                      <p:sp>
                        <p:nvSpPr>
                          <p:cNvPr id="394" name="Szív 393">
                            <a:extLst>
                              <a:ext uri="{FF2B5EF4-FFF2-40B4-BE49-F238E27FC236}">
                                <a16:creationId xmlns:a16="http://schemas.microsoft.com/office/drawing/2014/main" id="{E577AC7F-989F-AA93-A877-41D019C52948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 rot="3600000">
                            <a:off x="5961491" y="2479885"/>
                            <a:ext cx="623353" cy="1279863"/>
                          </a:xfrm>
                          <a:prstGeom prst="heart">
                            <a:avLst/>
                          </a:prstGeom>
                          <a:grpFill/>
                          <a:ln>
                            <a:solidFill>
                              <a:srgbClr val="660033"/>
                            </a:solidFill>
                          </a:ln>
                        </p:spPr>
                        <p:style>
                          <a:lnRef idx="2">
                            <a:schemeClr val="accent1">
                              <a:shade val="15000"/>
                            </a:schemeClr>
                          </a:lnRef>
                          <a:fillRef idx="1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lt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hu-HU"/>
                          </a:p>
                        </p:txBody>
                      </p:sp>
                    </p:grpSp>
                    <p:grpSp>
                      <p:nvGrpSpPr>
                        <p:cNvPr id="388" name="Csoportba foglalás 387">
                          <a:extLst>
                            <a:ext uri="{FF2B5EF4-FFF2-40B4-BE49-F238E27FC236}">
                              <a16:creationId xmlns:a16="http://schemas.microsoft.com/office/drawing/2014/main" id="{FEB140E1-CB53-725F-F55A-5E835FD8D371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5414193" y="2125522"/>
                          <a:ext cx="1535283" cy="1367607"/>
                          <a:chOff x="5377816" y="2150960"/>
                          <a:chExt cx="1535283" cy="1367607"/>
                        </a:xfrm>
                        <a:grpFill/>
                      </p:grpSpPr>
                      <p:sp>
                        <p:nvSpPr>
                          <p:cNvPr id="389" name="Szív 388">
                            <a:extLst>
                              <a:ext uri="{FF2B5EF4-FFF2-40B4-BE49-F238E27FC236}">
                                <a16:creationId xmlns:a16="http://schemas.microsoft.com/office/drawing/2014/main" id="{3AD6CAFA-39A6-B08D-6892-A5943DF52596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5377816" y="2150960"/>
                            <a:ext cx="623353" cy="1279863"/>
                          </a:xfrm>
                          <a:prstGeom prst="heart">
                            <a:avLst/>
                          </a:prstGeom>
                          <a:grpFill/>
                          <a:ln>
                            <a:solidFill>
                              <a:srgbClr val="660033"/>
                            </a:solidFill>
                          </a:ln>
                        </p:spPr>
                        <p:style>
                          <a:lnRef idx="2">
                            <a:schemeClr val="accent1">
                              <a:shade val="15000"/>
                            </a:schemeClr>
                          </a:lnRef>
                          <a:fillRef idx="1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lt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hu-HU"/>
                          </a:p>
                        </p:txBody>
                      </p:sp>
                      <p:sp>
                        <p:nvSpPr>
                          <p:cNvPr id="390" name="Szív 389">
                            <a:extLst>
                              <a:ext uri="{FF2B5EF4-FFF2-40B4-BE49-F238E27FC236}">
                                <a16:creationId xmlns:a16="http://schemas.microsoft.com/office/drawing/2014/main" id="{A0660476-67A9-182D-08E7-24FD4FB40DA4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 rot="1800000">
                            <a:off x="5709873" y="2238704"/>
                            <a:ext cx="623353" cy="1279863"/>
                          </a:xfrm>
                          <a:prstGeom prst="heart">
                            <a:avLst/>
                          </a:prstGeom>
                          <a:grpFill/>
                          <a:ln>
                            <a:solidFill>
                              <a:srgbClr val="660033"/>
                            </a:solidFill>
                          </a:ln>
                        </p:spPr>
                        <p:style>
                          <a:lnRef idx="2">
                            <a:schemeClr val="accent1">
                              <a:shade val="15000"/>
                            </a:schemeClr>
                          </a:lnRef>
                          <a:fillRef idx="1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lt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hu-HU"/>
                          </a:p>
                        </p:txBody>
                      </p:sp>
                      <p:sp>
                        <p:nvSpPr>
                          <p:cNvPr id="391" name="Szív 390">
                            <a:extLst>
                              <a:ext uri="{FF2B5EF4-FFF2-40B4-BE49-F238E27FC236}">
                                <a16:creationId xmlns:a16="http://schemas.microsoft.com/office/drawing/2014/main" id="{733CD6EF-DE01-6A5C-A04D-3237523E8290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 rot="3600000">
                            <a:off x="5961491" y="2479885"/>
                            <a:ext cx="623353" cy="1279863"/>
                          </a:xfrm>
                          <a:prstGeom prst="heart">
                            <a:avLst/>
                          </a:prstGeom>
                          <a:grpFill/>
                          <a:ln>
                            <a:solidFill>
                              <a:srgbClr val="660033"/>
                            </a:solidFill>
                          </a:ln>
                        </p:spPr>
                        <p:style>
                          <a:lnRef idx="2">
                            <a:schemeClr val="accent1">
                              <a:shade val="15000"/>
                            </a:schemeClr>
                          </a:lnRef>
                          <a:fillRef idx="1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lt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hu-HU"/>
                          </a:p>
                        </p:txBody>
                      </p:sp>
                    </p:grpSp>
                  </p:grpSp>
                  <p:sp>
                    <p:nvSpPr>
                      <p:cNvPr id="362" name="Szabadkézi sokszög: alakzat 361">
                        <a:extLst>
                          <a:ext uri="{FF2B5EF4-FFF2-40B4-BE49-F238E27FC236}">
                            <a16:creationId xmlns:a16="http://schemas.microsoft.com/office/drawing/2014/main" id="{C1E2D3FE-6FA3-D1E1-7462-02027E89CFF6}"/>
                          </a:ext>
                        </a:extLst>
                      </p:cNvPr>
                      <p:cNvSpPr/>
                      <p:nvPr/>
                    </p:nvSpPr>
                    <p:spPr>
                      <a:xfrm rot="4338726">
                        <a:off x="1025624" y="3431860"/>
                        <a:ext cx="563309" cy="170645"/>
                      </a:xfrm>
                      <a:custGeom>
                        <a:avLst/>
                        <a:gdLst>
                          <a:gd name="connsiteX0" fmla="*/ 0 w 1329069"/>
                          <a:gd name="connsiteY0" fmla="*/ 32184 h 436221"/>
                          <a:gd name="connsiteX1" fmla="*/ 0 w 1329069"/>
                          <a:gd name="connsiteY1" fmla="*/ 32184 h 436221"/>
                          <a:gd name="connsiteX2" fmla="*/ 53162 w 1329069"/>
                          <a:gd name="connsiteY2" fmla="*/ 170407 h 436221"/>
                          <a:gd name="connsiteX3" fmla="*/ 85060 w 1329069"/>
                          <a:gd name="connsiteY3" fmla="*/ 212938 h 436221"/>
                          <a:gd name="connsiteX4" fmla="*/ 180753 w 1329069"/>
                          <a:gd name="connsiteY4" fmla="*/ 276733 h 436221"/>
                          <a:gd name="connsiteX5" fmla="*/ 265813 w 1329069"/>
                          <a:gd name="connsiteY5" fmla="*/ 329896 h 436221"/>
                          <a:gd name="connsiteX6" fmla="*/ 297711 w 1329069"/>
                          <a:gd name="connsiteY6" fmla="*/ 351161 h 436221"/>
                          <a:gd name="connsiteX7" fmla="*/ 393404 w 1329069"/>
                          <a:gd name="connsiteY7" fmla="*/ 383059 h 436221"/>
                          <a:gd name="connsiteX8" fmla="*/ 435934 w 1329069"/>
                          <a:gd name="connsiteY8" fmla="*/ 404324 h 436221"/>
                          <a:gd name="connsiteX9" fmla="*/ 510362 w 1329069"/>
                          <a:gd name="connsiteY9" fmla="*/ 414956 h 436221"/>
                          <a:gd name="connsiteX10" fmla="*/ 648586 w 1329069"/>
                          <a:gd name="connsiteY10" fmla="*/ 425589 h 436221"/>
                          <a:gd name="connsiteX11" fmla="*/ 744279 w 1329069"/>
                          <a:gd name="connsiteY11" fmla="*/ 436221 h 436221"/>
                          <a:gd name="connsiteX12" fmla="*/ 978195 w 1329069"/>
                          <a:gd name="connsiteY12" fmla="*/ 425589 h 436221"/>
                          <a:gd name="connsiteX13" fmla="*/ 999460 w 1329069"/>
                          <a:gd name="connsiteY13" fmla="*/ 393691 h 436221"/>
                          <a:gd name="connsiteX14" fmla="*/ 1031358 w 1329069"/>
                          <a:gd name="connsiteY14" fmla="*/ 383059 h 436221"/>
                          <a:gd name="connsiteX15" fmla="*/ 1052623 w 1329069"/>
                          <a:gd name="connsiteY15" fmla="*/ 351161 h 436221"/>
                          <a:gd name="connsiteX16" fmla="*/ 1095153 w 1329069"/>
                          <a:gd name="connsiteY16" fmla="*/ 340528 h 436221"/>
                          <a:gd name="connsiteX17" fmla="*/ 1127051 w 1329069"/>
                          <a:gd name="connsiteY17" fmla="*/ 329896 h 436221"/>
                          <a:gd name="connsiteX18" fmla="*/ 1254641 w 1329069"/>
                          <a:gd name="connsiteY18" fmla="*/ 308631 h 436221"/>
                          <a:gd name="connsiteX19" fmla="*/ 1329069 w 1329069"/>
                          <a:gd name="connsiteY19" fmla="*/ 287366 h 436221"/>
                          <a:gd name="connsiteX20" fmla="*/ 712381 w 1329069"/>
                          <a:gd name="connsiteY20" fmla="*/ 85347 h 436221"/>
                          <a:gd name="connsiteX21" fmla="*/ 627320 w 1329069"/>
                          <a:gd name="connsiteY21" fmla="*/ 10919 h 436221"/>
                          <a:gd name="connsiteX22" fmla="*/ 531627 w 1329069"/>
                          <a:gd name="connsiteY22" fmla="*/ 286 h 436221"/>
                          <a:gd name="connsiteX23" fmla="*/ 95693 w 1329069"/>
                          <a:gd name="connsiteY23" fmla="*/ 10919 h 436221"/>
                          <a:gd name="connsiteX24" fmla="*/ 53162 w 1329069"/>
                          <a:gd name="connsiteY24" fmla="*/ 21552 h 436221"/>
                          <a:gd name="connsiteX25" fmla="*/ 0 w 1329069"/>
                          <a:gd name="connsiteY25" fmla="*/ 32184 h 436221"/>
                          <a:gd name="connsiteX0" fmla="*/ 0 w 1329069"/>
                          <a:gd name="connsiteY0" fmla="*/ 31901 h 435938"/>
                          <a:gd name="connsiteX1" fmla="*/ 0 w 1329069"/>
                          <a:gd name="connsiteY1" fmla="*/ 31901 h 435938"/>
                          <a:gd name="connsiteX2" fmla="*/ 53162 w 1329069"/>
                          <a:gd name="connsiteY2" fmla="*/ 170124 h 435938"/>
                          <a:gd name="connsiteX3" fmla="*/ 85060 w 1329069"/>
                          <a:gd name="connsiteY3" fmla="*/ 212655 h 435938"/>
                          <a:gd name="connsiteX4" fmla="*/ 180753 w 1329069"/>
                          <a:gd name="connsiteY4" fmla="*/ 276450 h 435938"/>
                          <a:gd name="connsiteX5" fmla="*/ 265813 w 1329069"/>
                          <a:gd name="connsiteY5" fmla="*/ 329613 h 435938"/>
                          <a:gd name="connsiteX6" fmla="*/ 297711 w 1329069"/>
                          <a:gd name="connsiteY6" fmla="*/ 350878 h 435938"/>
                          <a:gd name="connsiteX7" fmla="*/ 393404 w 1329069"/>
                          <a:gd name="connsiteY7" fmla="*/ 382776 h 435938"/>
                          <a:gd name="connsiteX8" fmla="*/ 435934 w 1329069"/>
                          <a:gd name="connsiteY8" fmla="*/ 404041 h 435938"/>
                          <a:gd name="connsiteX9" fmla="*/ 510362 w 1329069"/>
                          <a:gd name="connsiteY9" fmla="*/ 414673 h 435938"/>
                          <a:gd name="connsiteX10" fmla="*/ 648586 w 1329069"/>
                          <a:gd name="connsiteY10" fmla="*/ 425306 h 435938"/>
                          <a:gd name="connsiteX11" fmla="*/ 744279 w 1329069"/>
                          <a:gd name="connsiteY11" fmla="*/ 435938 h 435938"/>
                          <a:gd name="connsiteX12" fmla="*/ 978195 w 1329069"/>
                          <a:gd name="connsiteY12" fmla="*/ 425306 h 435938"/>
                          <a:gd name="connsiteX13" fmla="*/ 999460 w 1329069"/>
                          <a:gd name="connsiteY13" fmla="*/ 393408 h 435938"/>
                          <a:gd name="connsiteX14" fmla="*/ 1031358 w 1329069"/>
                          <a:gd name="connsiteY14" fmla="*/ 382776 h 435938"/>
                          <a:gd name="connsiteX15" fmla="*/ 1052623 w 1329069"/>
                          <a:gd name="connsiteY15" fmla="*/ 350878 h 435938"/>
                          <a:gd name="connsiteX16" fmla="*/ 1095153 w 1329069"/>
                          <a:gd name="connsiteY16" fmla="*/ 340245 h 435938"/>
                          <a:gd name="connsiteX17" fmla="*/ 1127051 w 1329069"/>
                          <a:gd name="connsiteY17" fmla="*/ 329613 h 435938"/>
                          <a:gd name="connsiteX18" fmla="*/ 1254641 w 1329069"/>
                          <a:gd name="connsiteY18" fmla="*/ 308348 h 435938"/>
                          <a:gd name="connsiteX19" fmla="*/ 1329069 w 1329069"/>
                          <a:gd name="connsiteY19" fmla="*/ 287083 h 435938"/>
                          <a:gd name="connsiteX20" fmla="*/ 800126 w 1329069"/>
                          <a:gd name="connsiteY20" fmla="*/ 66591 h 435938"/>
                          <a:gd name="connsiteX21" fmla="*/ 627320 w 1329069"/>
                          <a:gd name="connsiteY21" fmla="*/ 10636 h 435938"/>
                          <a:gd name="connsiteX22" fmla="*/ 531627 w 1329069"/>
                          <a:gd name="connsiteY22" fmla="*/ 3 h 435938"/>
                          <a:gd name="connsiteX23" fmla="*/ 95693 w 1329069"/>
                          <a:gd name="connsiteY23" fmla="*/ 10636 h 435938"/>
                          <a:gd name="connsiteX24" fmla="*/ 53162 w 1329069"/>
                          <a:gd name="connsiteY24" fmla="*/ 21269 h 435938"/>
                          <a:gd name="connsiteX25" fmla="*/ 0 w 1329069"/>
                          <a:gd name="connsiteY25" fmla="*/ 31901 h 435938"/>
                          <a:gd name="connsiteX0" fmla="*/ 0 w 1329069"/>
                          <a:gd name="connsiteY0" fmla="*/ 50371 h 454408"/>
                          <a:gd name="connsiteX1" fmla="*/ 0 w 1329069"/>
                          <a:gd name="connsiteY1" fmla="*/ 50371 h 454408"/>
                          <a:gd name="connsiteX2" fmla="*/ 53162 w 1329069"/>
                          <a:gd name="connsiteY2" fmla="*/ 188594 h 454408"/>
                          <a:gd name="connsiteX3" fmla="*/ 85060 w 1329069"/>
                          <a:gd name="connsiteY3" fmla="*/ 231125 h 454408"/>
                          <a:gd name="connsiteX4" fmla="*/ 180753 w 1329069"/>
                          <a:gd name="connsiteY4" fmla="*/ 294920 h 454408"/>
                          <a:gd name="connsiteX5" fmla="*/ 265813 w 1329069"/>
                          <a:gd name="connsiteY5" fmla="*/ 348083 h 454408"/>
                          <a:gd name="connsiteX6" fmla="*/ 297711 w 1329069"/>
                          <a:gd name="connsiteY6" fmla="*/ 369348 h 454408"/>
                          <a:gd name="connsiteX7" fmla="*/ 393404 w 1329069"/>
                          <a:gd name="connsiteY7" fmla="*/ 401246 h 454408"/>
                          <a:gd name="connsiteX8" fmla="*/ 435934 w 1329069"/>
                          <a:gd name="connsiteY8" fmla="*/ 422511 h 454408"/>
                          <a:gd name="connsiteX9" fmla="*/ 510362 w 1329069"/>
                          <a:gd name="connsiteY9" fmla="*/ 433143 h 454408"/>
                          <a:gd name="connsiteX10" fmla="*/ 648586 w 1329069"/>
                          <a:gd name="connsiteY10" fmla="*/ 443776 h 454408"/>
                          <a:gd name="connsiteX11" fmla="*/ 744279 w 1329069"/>
                          <a:gd name="connsiteY11" fmla="*/ 454408 h 454408"/>
                          <a:gd name="connsiteX12" fmla="*/ 978195 w 1329069"/>
                          <a:gd name="connsiteY12" fmla="*/ 443776 h 454408"/>
                          <a:gd name="connsiteX13" fmla="*/ 999460 w 1329069"/>
                          <a:gd name="connsiteY13" fmla="*/ 411878 h 454408"/>
                          <a:gd name="connsiteX14" fmla="*/ 1031358 w 1329069"/>
                          <a:gd name="connsiteY14" fmla="*/ 401246 h 454408"/>
                          <a:gd name="connsiteX15" fmla="*/ 1052623 w 1329069"/>
                          <a:gd name="connsiteY15" fmla="*/ 369348 h 454408"/>
                          <a:gd name="connsiteX16" fmla="*/ 1095153 w 1329069"/>
                          <a:gd name="connsiteY16" fmla="*/ 358715 h 454408"/>
                          <a:gd name="connsiteX17" fmla="*/ 1127051 w 1329069"/>
                          <a:gd name="connsiteY17" fmla="*/ 348083 h 454408"/>
                          <a:gd name="connsiteX18" fmla="*/ 1254641 w 1329069"/>
                          <a:gd name="connsiteY18" fmla="*/ 326818 h 454408"/>
                          <a:gd name="connsiteX19" fmla="*/ 1329069 w 1329069"/>
                          <a:gd name="connsiteY19" fmla="*/ 305553 h 454408"/>
                          <a:gd name="connsiteX20" fmla="*/ 800126 w 1329069"/>
                          <a:gd name="connsiteY20" fmla="*/ 85061 h 454408"/>
                          <a:gd name="connsiteX21" fmla="*/ 627320 w 1329069"/>
                          <a:gd name="connsiteY21" fmla="*/ 29106 h 454408"/>
                          <a:gd name="connsiteX22" fmla="*/ 388464 w 1329069"/>
                          <a:gd name="connsiteY22" fmla="*/ 0 h 454408"/>
                          <a:gd name="connsiteX23" fmla="*/ 95693 w 1329069"/>
                          <a:gd name="connsiteY23" fmla="*/ 29106 h 454408"/>
                          <a:gd name="connsiteX24" fmla="*/ 53162 w 1329069"/>
                          <a:gd name="connsiteY24" fmla="*/ 39739 h 454408"/>
                          <a:gd name="connsiteX25" fmla="*/ 0 w 1329069"/>
                          <a:gd name="connsiteY25" fmla="*/ 50371 h 454408"/>
                          <a:gd name="connsiteX0" fmla="*/ 0 w 1329069"/>
                          <a:gd name="connsiteY0" fmla="*/ 50371 h 458308"/>
                          <a:gd name="connsiteX1" fmla="*/ 0 w 1329069"/>
                          <a:gd name="connsiteY1" fmla="*/ 50371 h 458308"/>
                          <a:gd name="connsiteX2" fmla="*/ 53162 w 1329069"/>
                          <a:gd name="connsiteY2" fmla="*/ 188594 h 458308"/>
                          <a:gd name="connsiteX3" fmla="*/ 85060 w 1329069"/>
                          <a:gd name="connsiteY3" fmla="*/ 231125 h 458308"/>
                          <a:gd name="connsiteX4" fmla="*/ 180753 w 1329069"/>
                          <a:gd name="connsiteY4" fmla="*/ 294920 h 458308"/>
                          <a:gd name="connsiteX5" fmla="*/ 265813 w 1329069"/>
                          <a:gd name="connsiteY5" fmla="*/ 348083 h 458308"/>
                          <a:gd name="connsiteX6" fmla="*/ 297711 w 1329069"/>
                          <a:gd name="connsiteY6" fmla="*/ 369348 h 458308"/>
                          <a:gd name="connsiteX7" fmla="*/ 393404 w 1329069"/>
                          <a:gd name="connsiteY7" fmla="*/ 401246 h 458308"/>
                          <a:gd name="connsiteX8" fmla="*/ 435934 w 1329069"/>
                          <a:gd name="connsiteY8" fmla="*/ 422511 h 458308"/>
                          <a:gd name="connsiteX9" fmla="*/ 510362 w 1329069"/>
                          <a:gd name="connsiteY9" fmla="*/ 433143 h 458308"/>
                          <a:gd name="connsiteX10" fmla="*/ 648586 w 1329069"/>
                          <a:gd name="connsiteY10" fmla="*/ 443776 h 458308"/>
                          <a:gd name="connsiteX11" fmla="*/ 744279 w 1329069"/>
                          <a:gd name="connsiteY11" fmla="*/ 454408 h 458308"/>
                          <a:gd name="connsiteX12" fmla="*/ 890449 w 1329069"/>
                          <a:gd name="connsiteY12" fmla="*/ 453013 h 458308"/>
                          <a:gd name="connsiteX13" fmla="*/ 999460 w 1329069"/>
                          <a:gd name="connsiteY13" fmla="*/ 411878 h 458308"/>
                          <a:gd name="connsiteX14" fmla="*/ 1031358 w 1329069"/>
                          <a:gd name="connsiteY14" fmla="*/ 401246 h 458308"/>
                          <a:gd name="connsiteX15" fmla="*/ 1052623 w 1329069"/>
                          <a:gd name="connsiteY15" fmla="*/ 369348 h 458308"/>
                          <a:gd name="connsiteX16" fmla="*/ 1095153 w 1329069"/>
                          <a:gd name="connsiteY16" fmla="*/ 358715 h 458308"/>
                          <a:gd name="connsiteX17" fmla="*/ 1127051 w 1329069"/>
                          <a:gd name="connsiteY17" fmla="*/ 348083 h 458308"/>
                          <a:gd name="connsiteX18" fmla="*/ 1254641 w 1329069"/>
                          <a:gd name="connsiteY18" fmla="*/ 326818 h 458308"/>
                          <a:gd name="connsiteX19" fmla="*/ 1329069 w 1329069"/>
                          <a:gd name="connsiteY19" fmla="*/ 305553 h 458308"/>
                          <a:gd name="connsiteX20" fmla="*/ 800126 w 1329069"/>
                          <a:gd name="connsiteY20" fmla="*/ 85061 h 458308"/>
                          <a:gd name="connsiteX21" fmla="*/ 627320 w 1329069"/>
                          <a:gd name="connsiteY21" fmla="*/ 29106 h 458308"/>
                          <a:gd name="connsiteX22" fmla="*/ 388464 w 1329069"/>
                          <a:gd name="connsiteY22" fmla="*/ 0 h 458308"/>
                          <a:gd name="connsiteX23" fmla="*/ 95693 w 1329069"/>
                          <a:gd name="connsiteY23" fmla="*/ 29106 h 458308"/>
                          <a:gd name="connsiteX24" fmla="*/ 53162 w 1329069"/>
                          <a:gd name="connsiteY24" fmla="*/ 39739 h 458308"/>
                          <a:gd name="connsiteX25" fmla="*/ 0 w 1329069"/>
                          <a:gd name="connsiteY25" fmla="*/ 50371 h 458308"/>
                          <a:gd name="connsiteX0" fmla="*/ 0 w 1329069"/>
                          <a:gd name="connsiteY0" fmla="*/ 50371 h 458308"/>
                          <a:gd name="connsiteX1" fmla="*/ 0 w 1329069"/>
                          <a:gd name="connsiteY1" fmla="*/ 50371 h 458308"/>
                          <a:gd name="connsiteX2" fmla="*/ 53162 w 1329069"/>
                          <a:gd name="connsiteY2" fmla="*/ 188594 h 458308"/>
                          <a:gd name="connsiteX3" fmla="*/ 85060 w 1329069"/>
                          <a:gd name="connsiteY3" fmla="*/ 231125 h 458308"/>
                          <a:gd name="connsiteX4" fmla="*/ 180753 w 1329069"/>
                          <a:gd name="connsiteY4" fmla="*/ 294920 h 458308"/>
                          <a:gd name="connsiteX5" fmla="*/ 265813 w 1329069"/>
                          <a:gd name="connsiteY5" fmla="*/ 348083 h 458308"/>
                          <a:gd name="connsiteX6" fmla="*/ 297711 w 1329069"/>
                          <a:gd name="connsiteY6" fmla="*/ 369348 h 458308"/>
                          <a:gd name="connsiteX7" fmla="*/ 393404 w 1329069"/>
                          <a:gd name="connsiteY7" fmla="*/ 401246 h 458308"/>
                          <a:gd name="connsiteX8" fmla="*/ 435934 w 1329069"/>
                          <a:gd name="connsiteY8" fmla="*/ 422511 h 458308"/>
                          <a:gd name="connsiteX9" fmla="*/ 510362 w 1329069"/>
                          <a:gd name="connsiteY9" fmla="*/ 433143 h 458308"/>
                          <a:gd name="connsiteX10" fmla="*/ 648586 w 1329069"/>
                          <a:gd name="connsiteY10" fmla="*/ 443776 h 458308"/>
                          <a:gd name="connsiteX11" fmla="*/ 744279 w 1329069"/>
                          <a:gd name="connsiteY11" fmla="*/ 454408 h 458308"/>
                          <a:gd name="connsiteX12" fmla="*/ 890449 w 1329069"/>
                          <a:gd name="connsiteY12" fmla="*/ 453013 h 458308"/>
                          <a:gd name="connsiteX13" fmla="*/ 999460 w 1329069"/>
                          <a:gd name="connsiteY13" fmla="*/ 411878 h 458308"/>
                          <a:gd name="connsiteX14" fmla="*/ 1031358 w 1329069"/>
                          <a:gd name="connsiteY14" fmla="*/ 401246 h 458308"/>
                          <a:gd name="connsiteX15" fmla="*/ 1052623 w 1329069"/>
                          <a:gd name="connsiteY15" fmla="*/ 369348 h 458308"/>
                          <a:gd name="connsiteX16" fmla="*/ 1095153 w 1329069"/>
                          <a:gd name="connsiteY16" fmla="*/ 358715 h 458308"/>
                          <a:gd name="connsiteX17" fmla="*/ 1168614 w 1329069"/>
                          <a:gd name="connsiteY17" fmla="*/ 343465 h 458308"/>
                          <a:gd name="connsiteX18" fmla="*/ 1254641 w 1329069"/>
                          <a:gd name="connsiteY18" fmla="*/ 326818 h 458308"/>
                          <a:gd name="connsiteX19" fmla="*/ 1329069 w 1329069"/>
                          <a:gd name="connsiteY19" fmla="*/ 305553 h 458308"/>
                          <a:gd name="connsiteX20" fmla="*/ 800126 w 1329069"/>
                          <a:gd name="connsiteY20" fmla="*/ 85061 h 458308"/>
                          <a:gd name="connsiteX21" fmla="*/ 627320 w 1329069"/>
                          <a:gd name="connsiteY21" fmla="*/ 29106 h 458308"/>
                          <a:gd name="connsiteX22" fmla="*/ 388464 w 1329069"/>
                          <a:gd name="connsiteY22" fmla="*/ 0 h 458308"/>
                          <a:gd name="connsiteX23" fmla="*/ 95693 w 1329069"/>
                          <a:gd name="connsiteY23" fmla="*/ 29106 h 458308"/>
                          <a:gd name="connsiteX24" fmla="*/ 53162 w 1329069"/>
                          <a:gd name="connsiteY24" fmla="*/ 39739 h 458308"/>
                          <a:gd name="connsiteX25" fmla="*/ 0 w 1329069"/>
                          <a:gd name="connsiteY25" fmla="*/ 50371 h 458308"/>
                          <a:gd name="connsiteX0" fmla="*/ 0 w 1329069"/>
                          <a:gd name="connsiteY0" fmla="*/ 50371 h 458308"/>
                          <a:gd name="connsiteX1" fmla="*/ 0 w 1329069"/>
                          <a:gd name="connsiteY1" fmla="*/ 50371 h 458308"/>
                          <a:gd name="connsiteX2" fmla="*/ 53162 w 1329069"/>
                          <a:gd name="connsiteY2" fmla="*/ 188594 h 458308"/>
                          <a:gd name="connsiteX3" fmla="*/ 85060 w 1329069"/>
                          <a:gd name="connsiteY3" fmla="*/ 231125 h 458308"/>
                          <a:gd name="connsiteX4" fmla="*/ 180753 w 1329069"/>
                          <a:gd name="connsiteY4" fmla="*/ 294920 h 458308"/>
                          <a:gd name="connsiteX5" fmla="*/ 265813 w 1329069"/>
                          <a:gd name="connsiteY5" fmla="*/ 348083 h 458308"/>
                          <a:gd name="connsiteX6" fmla="*/ 297711 w 1329069"/>
                          <a:gd name="connsiteY6" fmla="*/ 369348 h 458308"/>
                          <a:gd name="connsiteX7" fmla="*/ 393404 w 1329069"/>
                          <a:gd name="connsiteY7" fmla="*/ 401246 h 458308"/>
                          <a:gd name="connsiteX8" fmla="*/ 435934 w 1329069"/>
                          <a:gd name="connsiteY8" fmla="*/ 422511 h 458308"/>
                          <a:gd name="connsiteX9" fmla="*/ 510362 w 1329069"/>
                          <a:gd name="connsiteY9" fmla="*/ 433143 h 458308"/>
                          <a:gd name="connsiteX10" fmla="*/ 648586 w 1329069"/>
                          <a:gd name="connsiteY10" fmla="*/ 443776 h 458308"/>
                          <a:gd name="connsiteX11" fmla="*/ 744279 w 1329069"/>
                          <a:gd name="connsiteY11" fmla="*/ 454408 h 458308"/>
                          <a:gd name="connsiteX12" fmla="*/ 890449 w 1329069"/>
                          <a:gd name="connsiteY12" fmla="*/ 453013 h 458308"/>
                          <a:gd name="connsiteX13" fmla="*/ 999460 w 1329069"/>
                          <a:gd name="connsiteY13" fmla="*/ 411878 h 458308"/>
                          <a:gd name="connsiteX14" fmla="*/ 1031358 w 1329069"/>
                          <a:gd name="connsiteY14" fmla="*/ 401246 h 458308"/>
                          <a:gd name="connsiteX15" fmla="*/ 1052623 w 1329069"/>
                          <a:gd name="connsiteY15" fmla="*/ 369348 h 458308"/>
                          <a:gd name="connsiteX16" fmla="*/ 1113625 w 1329069"/>
                          <a:gd name="connsiteY16" fmla="*/ 363333 h 458308"/>
                          <a:gd name="connsiteX17" fmla="*/ 1168614 w 1329069"/>
                          <a:gd name="connsiteY17" fmla="*/ 343465 h 458308"/>
                          <a:gd name="connsiteX18" fmla="*/ 1254641 w 1329069"/>
                          <a:gd name="connsiteY18" fmla="*/ 326818 h 458308"/>
                          <a:gd name="connsiteX19" fmla="*/ 1329069 w 1329069"/>
                          <a:gd name="connsiteY19" fmla="*/ 305553 h 458308"/>
                          <a:gd name="connsiteX20" fmla="*/ 800126 w 1329069"/>
                          <a:gd name="connsiteY20" fmla="*/ 85061 h 458308"/>
                          <a:gd name="connsiteX21" fmla="*/ 627320 w 1329069"/>
                          <a:gd name="connsiteY21" fmla="*/ 29106 h 458308"/>
                          <a:gd name="connsiteX22" fmla="*/ 388464 w 1329069"/>
                          <a:gd name="connsiteY22" fmla="*/ 0 h 458308"/>
                          <a:gd name="connsiteX23" fmla="*/ 95693 w 1329069"/>
                          <a:gd name="connsiteY23" fmla="*/ 29106 h 458308"/>
                          <a:gd name="connsiteX24" fmla="*/ 53162 w 1329069"/>
                          <a:gd name="connsiteY24" fmla="*/ 39739 h 458308"/>
                          <a:gd name="connsiteX25" fmla="*/ 0 w 1329069"/>
                          <a:gd name="connsiteY25" fmla="*/ 50371 h 458308"/>
                          <a:gd name="connsiteX0" fmla="*/ 0 w 1329069"/>
                          <a:gd name="connsiteY0" fmla="*/ 50371 h 458308"/>
                          <a:gd name="connsiteX1" fmla="*/ 0 w 1329069"/>
                          <a:gd name="connsiteY1" fmla="*/ 50371 h 458308"/>
                          <a:gd name="connsiteX2" fmla="*/ 53162 w 1329069"/>
                          <a:gd name="connsiteY2" fmla="*/ 188594 h 458308"/>
                          <a:gd name="connsiteX3" fmla="*/ 85060 w 1329069"/>
                          <a:gd name="connsiteY3" fmla="*/ 231125 h 458308"/>
                          <a:gd name="connsiteX4" fmla="*/ 180753 w 1329069"/>
                          <a:gd name="connsiteY4" fmla="*/ 294920 h 458308"/>
                          <a:gd name="connsiteX5" fmla="*/ 265813 w 1329069"/>
                          <a:gd name="connsiteY5" fmla="*/ 348083 h 458308"/>
                          <a:gd name="connsiteX6" fmla="*/ 297711 w 1329069"/>
                          <a:gd name="connsiteY6" fmla="*/ 369348 h 458308"/>
                          <a:gd name="connsiteX7" fmla="*/ 393404 w 1329069"/>
                          <a:gd name="connsiteY7" fmla="*/ 401246 h 458308"/>
                          <a:gd name="connsiteX8" fmla="*/ 435934 w 1329069"/>
                          <a:gd name="connsiteY8" fmla="*/ 422511 h 458308"/>
                          <a:gd name="connsiteX9" fmla="*/ 510362 w 1329069"/>
                          <a:gd name="connsiteY9" fmla="*/ 433143 h 458308"/>
                          <a:gd name="connsiteX10" fmla="*/ 648586 w 1329069"/>
                          <a:gd name="connsiteY10" fmla="*/ 443776 h 458308"/>
                          <a:gd name="connsiteX11" fmla="*/ 744279 w 1329069"/>
                          <a:gd name="connsiteY11" fmla="*/ 454408 h 458308"/>
                          <a:gd name="connsiteX12" fmla="*/ 890449 w 1329069"/>
                          <a:gd name="connsiteY12" fmla="*/ 453013 h 458308"/>
                          <a:gd name="connsiteX13" fmla="*/ 999460 w 1329069"/>
                          <a:gd name="connsiteY13" fmla="*/ 411878 h 458308"/>
                          <a:gd name="connsiteX14" fmla="*/ 1031358 w 1329069"/>
                          <a:gd name="connsiteY14" fmla="*/ 401246 h 458308"/>
                          <a:gd name="connsiteX15" fmla="*/ 1069985 w 1329069"/>
                          <a:gd name="connsiteY15" fmla="*/ 382852 h 458308"/>
                          <a:gd name="connsiteX16" fmla="*/ 1113625 w 1329069"/>
                          <a:gd name="connsiteY16" fmla="*/ 363333 h 458308"/>
                          <a:gd name="connsiteX17" fmla="*/ 1168614 w 1329069"/>
                          <a:gd name="connsiteY17" fmla="*/ 343465 h 458308"/>
                          <a:gd name="connsiteX18" fmla="*/ 1254641 w 1329069"/>
                          <a:gd name="connsiteY18" fmla="*/ 326818 h 458308"/>
                          <a:gd name="connsiteX19" fmla="*/ 1329069 w 1329069"/>
                          <a:gd name="connsiteY19" fmla="*/ 305553 h 458308"/>
                          <a:gd name="connsiteX20" fmla="*/ 800126 w 1329069"/>
                          <a:gd name="connsiteY20" fmla="*/ 85061 h 458308"/>
                          <a:gd name="connsiteX21" fmla="*/ 627320 w 1329069"/>
                          <a:gd name="connsiteY21" fmla="*/ 29106 h 458308"/>
                          <a:gd name="connsiteX22" fmla="*/ 388464 w 1329069"/>
                          <a:gd name="connsiteY22" fmla="*/ 0 h 458308"/>
                          <a:gd name="connsiteX23" fmla="*/ 95693 w 1329069"/>
                          <a:gd name="connsiteY23" fmla="*/ 29106 h 458308"/>
                          <a:gd name="connsiteX24" fmla="*/ 53162 w 1329069"/>
                          <a:gd name="connsiteY24" fmla="*/ 39739 h 458308"/>
                          <a:gd name="connsiteX25" fmla="*/ 0 w 1329069"/>
                          <a:gd name="connsiteY25" fmla="*/ 50371 h 458308"/>
                          <a:gd name="connsiteX0" fmla="*/ 0 w 1329069"/>
                          <a:gd name="connsiteY0" fmla="*/ 50371 h 458308"/>
                          <a:gd name="connsiteX1" fmla="*/ 0 w 1329069"/>
                          <a:gd name="connsiteY1" fmla="*/ 50371 h 458308"/>
                          <a:gd name="connsiteX2" fmla="*/ 53162 w 1329069"/>
                          <a:gd name="connsiteY2" fmla="*/ 188594 h 458308"/>
                          <a:gd name="connsiteX3" fmla="*/ 85060 w 1329069"/>
                          <a:gd name="connsiteY3" fmla="*/ 231125 h 458308"/>
                          <a:gd name="connsiteX4" fmla="*/ 174966 w 1329069"/>
                          <a:gd name="connsiteY4" fmla="*/ 306495 h 458308"/>
                          <a:gd name="connsiteX5" fmla="*/ 265813 w 1329069"/>
                          <a:gd name="connsiteY5" fmla="*/ 348083 h 458308"/>
                          <a:gd name="connsiteX6" fmla="*/ 297711 w 1329069"/>
                          <a:gd name="connsiteY6" fmla="*/ 369348 h 458308"/>
                          <a:gd name="connsiteX7" fmla="*/ 393404 w 1329069"/>
                          <a:gd name="connsiteY7" fmla="*/ 401246 h 458308"/>
                          <a:gd name="connsiteX8" fmla="*/ 435934 w 1329069"/>
                          <a:gd name="connsiteY8" fmla="*/ 422511 h 458308"/>
                          <a:gd name="connsiteX9" fmla="*/ 510362 w 1329069"/>
                          <a:gd name="connsiteY9" fmla="*/ 433143 h 458308"/>
                          <a:gd name="connsiteX10" fmla="*/ 648586 w 1329069"/>
                          <a:gd name="connsiteY10" fmla="*/ 443776 h 458308"/>
                          <a:gd name="connsiteX11" fmla="*/ 744279 w 1329069"/>
                          <a:gd name="connsiteY11" fmla="*/ 454408 h 458308"/>
                          <a:gd name="connsiteX12" fmla="*/ 890449 w 1329069"/>
                          <a:gd name="connsiteY12" fmla="*/ 453013 h 458308"/>
                          <a:gd name="connsiteX13" fmla="*/ 999460 w 1329069"/>
                          <a:gd name="connsiteY13" fmla="*/ 411878 h 458308"/>
                          <a:gd name="connsiteX14" fmla="*/ 1031358 w 1329069"/>
                          <a:gd name="connsiteY14" fmla="*/ 401246 h 458308"/>
                          <a:gd name="connsiteX15" fmla="*/ 1069985 w 1329069"/>
                          <a:gd name="connsiteY15" fmla="*/ 382852 h 458308"/>
                          <a:gd name="connsiteX16" fmla="*/ 1113625 w 1329069"/>
                          <a:gd name="connsiteY16" fmla="*/ 363333 h 458308"/>
                          <a:gd name="connsiteX17" fmla="*/ 1168614 w 1329069"/>
                          <a:gd name="connsiteY17" fmla="*/ 343465 h 458308"/>
                          <a:gd name="connsiteX18" fmla="*/ 1254641 w 1329069"/>
                          <a:gd name="connsiteY18" fmla="*/ 326818 h 458308"/>
                          <a:gd name="connsiteX19" fmla="*/ 1329069 w 1329069"/>
                          <a:gd name="connsiteY19" fmla="*/ 305553 h 458308"/>
                          <a:gd name="connsiteX20" fmla="*/ 800126 w 1329069"/>
                          <a:gd name="connsiteY20" fmla="*/ 85061 h 458308"/>
                          <a:gd name="connsiteX21" fmla="*/ 627320 w 1329069"/>
                          <a:gd name="connsiteY21" fmla="*/ 29106 h 458308"/>
                          <a:gd name="connsiteX22" fmla="*/ 388464 w 1329069"/>
                          <a:gd name="connsiteY22" fmla="*/ 0 h 458308"/>
                          <a:gd name="connsiteX23" fmla="*/ 95693 w 1329069"/>
                          <a:gd name="connsiteY23" fmla="*/ 29106 h 458308"/>
                          <a:gd name="connsiteX24" fmla="*/ 53162 w 1329069"/>
                          <a:gd name="connsiteY24" fmla="*/ 39739 h 458308"/>
                          <a:gd name="connsiteX25" fmla="*/ 0 w 1329069"/>
                          <a:gd name="connsiteY25" fmla="*/ 50371 h 45830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</a:cxnLst>
                        <a:rect l="l" t="t" r="r" b="b"/>
                        <a:pathLst>
                          <a:path w="1329069" h="458308">
                            <a:moveTo>
                              <a:pt x="0" y="50371"/>
                            </a:moveTo>
                            <a:lnTo>
                              <a:pt x="0" y="50371"/>
                            </a:lnTo>
                            <a:cubicBezTo>
                              <a:pt x="14908" y="95096"/>
                              <a:pt x="27232" y="147105"/>
                              <a:pt x="53162" y="188594"/>
                            </a:cubicBezTo>
                            <a:cubicBezTo>
                              <a:pt x="62554" y="203622"/>
                              <a:pt x="64759" y="211475"/>
                              <a:pt x="85060" y="231125"/>
                            </a:cubicBezTo>
                            <a:cubicBezTo>
                              <a:pt x="105361" y="250775"/>
                              <a:pt x="99351" y="265779"/>
                              <a:pt x="174966" y="306495"/>
                            </a:cubicBezTo>
                            <a:cubicBezTo>
                              <a:pt x="204405" y="322347"/>
                              <a:pt x="245356" y="337608"/>
                              <a:pt x="265813" y="348083"/>
                            </a:cubicBezTo>
                            <a:cubicBezTo>
                              <a:pt x="286270" y="358558"/>
                              <a:pt x="285915" y="364433"/>
                              <a:pt x="297711" y="369348"/>
                            </a:cubicBezTo>
                            <a:cubicBezTo>
                              <a:pt x="328748" y="382280"/>
                              <a:pt x="363331" y="386209"/>
                              <a:pt x="393404" y="401246"/>
                            </a:cubicBezTo>
                            <a:cubicBezTo>
                              <a:pt x="407581" y="408334"/>
                              <a:pt x="420642" y="418341"/>
                              <a:pt x="435934" y="422511"/>
                            </a:cubicBezTo>
                            <a:cubicBezTo>
                              <a:pt x="460112" y="429105"/>
                              <a:pt x="485425" y="430649"/>
                              <a:pt x="510362" y="433143"/>
                            </a:cubicBezTo>
                            <a:cubicBezTo>
                              <a:pt x="556343" y="437741"/>
                              <a:pt x="602565" y="439592"/>
                              <a:pt x="648586" y="443776"/>
                            </a:cubicBezTo>
                            <a:cubicBezTo>
                              <a:pt x="680548" y="446682"/>
                              <a:pt x="712381" y="450864"/>
                              <a:pt x="744279" y="454408"/>
                            </a:cubicBezTo>
                            <a:cubicBezTo>
                              <a:pt x="822251" y="450864"/>
                              <a:pt x="813458" y="465845"/>
                              <a:pt x="890449" y="453013"/>
                            </a:cubicBezTo>
                            <a:cubicBezTo>
                              <a:pt x="903054" y="450912"/>
                              <a:pt x="975975" y="420506"/>
                              <a:pt x="999460" y="411878"/>
                            </a:cubicBezTo>
                            <a:cubicBezTo>
                              <a:pt x="1022945" y="403250"/>
                              <a:pt x="1020725" y="404790"/>
                              <a:pt x="1031358" y="401246"/>
                            </a:cubicBezTo>
                            <a:cubicBezTo>
                              <a:pt x="1038446" y="390613"/>
                              <a:pt x="1056274" y="389171"/>
                              <a:pt x="1069985" y="382852"/>
                            </a:cubicBezTo>
                            <a:cubicBezTo>
                              <a:pt x="1083696" y="376533"/>
                              <a:pt x="1097187" y="369898"/>
                              <a:pt x="1113625" y="363333"/>
                            </a:cubicBezTo>
                            <a:cubicBezTo>
                              <a:pt x="1130063" y="356768"/>
                              <a:pt x="1145111" y="349551"/>
                              <a:pt x="1168614" y="343465"/>
                            </a:cubicBezTo>
                            <a:cubicBezTo>
                              <a:pt x="1192117" y="337379"/>
                              <a:pt x="1212616" y="332821"/>
                              <a:pt x="1254641" y="326818"/>
                            </a:cubicBezTo>
                            <a:cubicBezTo>
                              <a:pt x="1321799" y="304432"/>
                              <a:pt x="1296021" y="305553"/>
                              <a:pt x="1329069" y="305553"/>
                            </a:cubicBezTo>
                            <a:cubicBezTo>
                              <a:pt x="1123506" y="238213"/>
                              <a:pt x="1005689" y="152401"/>
                              <a:pt x="800126" y="85061"/>
                            </a:cubicBezTo>
                            <a:cubicBezTo>
                              <a:pt x="771772" y="60252"/>
                              <a:pt x="695930" y="43283"/>
                              <a:pt x="627320" y="29106"/>
                            </a:cubicBezTo>
                            <a:cubicBezTo>
                              <a:pt x="558710" y="14929"/>
                              <a:pt x="420558" y="0"/>
                              <a:pt x="388464" y="0"/>
                            </a:cubicBezTo>
                            <a:cubicBezTo>
                              <a:pt x="243109" y="0"/>
                              <a:pt x="241004" y="25562"/>
                              <a:pt x="95693" y="29106"/>
                            </a:cubicBezTo>
                            <a:cubicBezTo>
                              <a:pt x="81516" y="32650"/>
                              <a:pt x="67025" y="35118"/>
                              <a:pt x="53162" y="39739"/>
                            </a:cubicBezTo>
                            <a:cubicBezTo>
                              <a:pt x="-14581" y="62320"/>
                              <a:pt x="8860" y="48599"/>
                              <a:pt x="0" y="50371"/>
                            </a:cubicBezTo>
                            <a:close/>
                          </a:path>
                        </a:pathLst>
                      </a:custGeom>
                      <a:grpFill/>
                      <a:ln>
                        <a:solidFill>
                          <a:srgbClr val="660033"/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hu-HU"/>
                      </a:p>
                    </p:txBody>
                  </p:sp>
                  <p:sp>
                    <p:nvSpPr>
                      <p:cNvPr id="363" name="Szabadkézi sokszög: alakzat 362">
                        <a:extLst>
                          <a:ext uri="{FF2B5EF4-FFF2-40B4-BE49-F238E27FC236}">
                            <a16:creationId xmlns:a16="http://schemas.microsoft.com/office/drawing/2014/main" id="{6AFA8097-A75D-EDED-74AE-57EAC0BA8031}"/>
                          </a:ext>
                        </a:extLst>
                      </p:cNvPr>
                      <p:cNvSpPr/>
                      <p:nvPr/>
                    </p:nvSpPr>
                    <p:spPr>
                      <a:xfrm rot="17295575">
                        <a:off x="1043824" y="4127995"/>
                        <a:ext cx="469641" cy="142270"/>
                      </a:xfrm>
                      <a:custGeom>
                        <a:avLst/>
                        <a:gdLst>
                          <a:gd name="connsiteX0" fmla="*/ 0 w 1329069"/>
                          <a:gd name="connsiteY0" fmla="*/ 32184 h 436221"/>
                          <a:gd name="connsiteX1" fmla="*/ 0 w 1329069"/>
                          <a:gd name="connsiteY1" fmla="*/ 32184 h 436221"/>
                          <a:gd name="connsiteX2" fmla="*/ 53162 w 1329069"/>
                          <a:gd name="connsiteY2" fmla="*/ 170407 h 436221"/>
                          <a:gd name="connsiteX3" fmla="*/ 85060 w 1329069"/>
                          <a:gd name="connsiteY3" fmla="*/ 212938 h 436221"/>
                          <a:gd name="connsiteX4" fmla="*/ 180753 w 1329069"/>
                          <a:gd name="connsiteY4" fmla="*/ 276733 h 436221"/>
                          <a:gd name="connsiteX5" fmla="*/ 265813 w 1329069"/>
                          <a:gd name="connsiteY5" fmla="*/ 329896 h 436221"/>
                          <a:gd name="connsiteX6" fmla="*/ 297711 w 1329069"/>
                          <a:gd name="connsiteY6" fmla="*/ 351161 h 436221"/>
                          <a:gd name="connsiteX7" fmla="*/ 393404 w 1329069"/>
                          <a:gd name="connsiteY7" fmla="*/ 383059 h 436221"/>
                          <a:gd name="connsiteX8" fmla="*/ 435934 w 1329069"/>
                          <a:gd name="connsiteY8" fmla="*/ 404324 h 436221"/>
                          <a:gd name="connsiteX9" fmla="*/ 510362 w 1329069"/>
                          <a:gd name="connsiteY9" fmla="*/ 414956 h 436221"/>
                          <a:gd name="connsiteX10" fmla="*/ 648586 w 1329069"/>
                          <a:gd name="connsiteY10" fmla="*/ 425589 h 436221"/>
                          <a:gd name="connsiteX11" fmla="*/ 744279 w 1329069"/>
                          <a:gd name="connsiteY11" fmla="*/ 436221 h 436221"/>
                          <a:gd name="connsiteX12" fmla="*/ 978195 w 1329069"/>
                          <a:gd name="connsiteY12" fmla="*/ 425589 h 436221"/>
                          <a:gd name="connsiteX13" fmla="*/ 999460 w 1329069"/>
                          <a:gd name="connsiteY13" fmla="*/ 393691 h 436221"/>
                          <a:gd name="connsiteX14" fmla="*/ 1031358 w 1329069"/>
                          <a:gd name="connsiteY14" fmla="*/ 383059 h 436221"/>
                          <a:gd name="connsiteX15" fmla="*/ 1052623 w 1329069"/>
                          <a:gd name="connsiteY15" fmla="*/ 351161 h 436221"/>
                          <a:gd name="connsiteX16" fmla="*/ 1095153 w 1329069"/>
                          <a:gd name="connsiteY16" fmla="*/ 340528 h 436221"/>
                          <a:gd name="connsiteX17" fmla="*/ 1127051 w 1329069"/>
                          <a:gd name="connsiteY17" fmla="*/ 329896 h 436221"/>
                          <a:gd name="connsiteX18" fmla="*/ 1254641 w 1329069"/>
                          <a:gd name="connsiteY18" fmla="*/ 308631 h 436221"/>
                          <a:gd name="connsiteX19" fmla="*/ 1329069 w 1329069"/>
                          <a:gd name="connsiteY19" fmla="*/ 287366 h 436221"/>
                          <a:gd name="connsiteX20" fmla="*/ 712381 w 1329069"/>
                          <a:gd name="connsiteY20" fmla="*/ 85347 h 436221"/>
                          <a:gd name="connsiteX21" fmla="*/ 627320 w 1329069"/>
                          <a:gd name="connsiteY21" fmla="*/ 10919 h 436221"/>
                          <a:gd name="connsiteX22" fmla="*/ 531627 w 1329069"/>
                          <a:gd name="connsiteY22" fmla="*/ 286 h 436221"/>
                          <a:gd name="connsiteX23" fmla="*/ 95693 w 1329069"/>
                          <a:gd name="connsiteY23" fmla="*/ 10919 h 436221"/>
                          <a:gd name="connsiteX24" fmla="*/ 53162 w 1329069"/>
                          <a:gd name="connsiteY24" fmla="*/ 21552 h 436221"/>
                          <a:gd name="connsiteX25" fmla="*/ 0 w 1329069"/>
                          <a:gd name="connsiteY25" fmla="*/ 32184 h 436221"/>
                          <a:gd name="connsiteX0" fmla="*/ 0 w 1329069"/>
                          <a:gd name="connsiteY0" fmla="*/ 31901 h 435938"/>
                          <a:gd name="connsiteX1" fmla="*/ 0 w 1329069"/>
                          <a:gd name="connsiteY1" fmla="*/ 31901 h 435938"/>
                          <a:gd name="connsiteX2" fmla="*/ 53162 w 1329069"/>
                          <a:gd name="connsiteY2" fmla="*/ 170124 h 435938"/>
                          <a:gd name="connsiteX3" fmla="*/ 85060 w 1329069"/>
                          <a:gd name="connsiteY3" fmla="*/ 212655 h 435938"/>
                          <a:gd name="connsiteX4" fmla="*/ 180753 w 1329069"/>
                          <a:gd name="connsiteY4" fmla="*/ 276450 h 435938"/>
                          <a:gd name="connsiteX5" fmla="*/ 265813 w 1329069"/>
                          <a:gd name="connsiteY5" fmla="*/ 329613 h 435938"/>
                          <a:gd name="connsiteX6" fmla="*/ 297711 w 1329069"/>
                          <a:gd name="connsiteY6" fmla="*/ 350878 h 435938"/>
                          <a:gd name="connsiteX7" fmla="*/ 393404 w 1329069"/>
                          <a:gd name="connsiteY7" fmla="*/ 382776 h 435938"/>
                          <a:gd name="connsiteX8" fmla="*/ 435934 w 1329069"/>
                          <a:gd name="connsiteY8" fmla="*/ 404041 h 435938"/>
                          <a:gd name="connsiteX9" fmla="*/ 510362 w 1329069"/>
                          <a:gd name="connsiteY9" fmla="*/ 414673 h 435938"/>
                          <a:gd name="connsiteX10" fmla="*/ 648586 w 1329069"/>
                          <a:gd name="connsiteY10" fmla="*/ 425306 h 435938"/>
                          <a:gd name="connsiteX11" fmla="*/ 744279 w 1329069"/>
                          <a:gd name="connsiteY11" fmla="*/ 435938 h 435938"/>
                          <a:gd name="connsiteX12" fmla="*/ 978195 w 1329069"/>
                          <a:gd name="connsiteY12" fmla="*/ 425306 h 435938"/>
                          <a:gd name="connsiteX13" fmla="*/ 999460 w 1329069"/>
                          <a:gd name="connsiteY13" fmla="*/ 393408 h 435938"/>
                          <a:gd name="connsiteX14" fmla="*/ 1031358 w 1329069"/>
                          <a:gd name="connsiteY14" fmla="*/ 382776 h 435938"/>
                          <a:gd name="connsiteX15" fmla="*/ 1052623 w 1329069"/>
                          <a:gd name="connsiteY15" fmla="*/ 350878 h 435938"/>
                          <a:gd name="connsiteX16" fmla="*/ 1095153 w 1329069"/>
                          <a:gd name="connsiteY16" fmla="*/ 340245 h 435938"/>
                          <a:gd name="connsiteX17" fmla="*/ 1127051 w 1329069"/>
                          <a:gd name="connsiteY17" fmla="*/ 329613 h 435938"/>
                          <a:gd name="connsiteX18" fmla="*/ 1254641 w 1329069"/>
                          <a:gd name="connsiteY18" fmla="*/ 308348 h 435938"/>
                          <a:gd name="connsiteX19" fmla="*/ 1329069 w 1329069"/>
                          <a:gd name="connsiteY19" fmla="*/ 287083 h 435938"/>
                          <a:gd name="connsiteX20" fmla="*/ 800126 w 1329069"/>
                          <a:gd name="connsiteY20" fmla="*/ 66591 h 435938"/>
                          <a:gd name="connsiteX21" fmla="*/ 627320 w 1329069"/>
                          <a:gd name="connsiteY21" fmla="*/ 10636 h 435938"/>
                          <a:gd name="connsiteX22" fmla="*/ 531627 w 1329069"/>
                          <a:gd name="connsiteY22" fmla="*/ 3 h 435938"/>
                          <a:gd name="connsiteX23" fmla="*/ 95693 w 1329069"/>
                          <a:gd name="connsiteY23" fmla="*/ 10636 h 435938"/>
                          <a:gd name="connsiteX24" fmla="*/ 53162 w 1329069"/>
                          <a:gd name="connsiteY24" fmla="*/ 21269 h 435938"/>
                          <a:gd name="connsiteX25" fmla="*/ 0 w 1329069"/>
                          <a:gd name="connsiteY25" fmla="*/ 31901 h 435938"/>
                          <a:gd name="connsiteX0" fmla="*/ 0 w 1329069"/>
                          <a:gd name="connsiteY0" fmla="*/ 50371 h 454408"/>
                          <a:gd name="connsiteX1" fmla="*/ 0 w 1329069"/>
                          <a:gd name="connsiteY1" fmla="*/ 50371 h 454408"/>
                          <a:gd name="connsiteX2" fmla="*/ 53162 w 1329069"/>
                          <a:gd name="connsiteY2" fmla="*/ 188594 h 454408"/>
                          <a:gd name="connsiteX3" fmla="*/ 85060 w 1329069"/>
                          <a:gd name="connsiteY3" fmla="*/ 231125 h 454408"/>
                          <a:gd name="connsiteX4" fmla="*/ 180753 w 1329069"/>
                          <a:gd name="connsiteY4" fmla="*/ 294920 h 454408"/>
                          <a:gd name="connsiteX5" fmla="*/ 265813 w 1329069"/>
                          <a:gd name="connsiteY5" fmla="*/ 348083 h 454408"/>
                          <a:gd name="connsiteX6" fmla="*/ 297711 w 1329069"/>
                          <a:gd name="connsiteY6" fmla="*/ 369348 h 454408"/>
                          <a:gd name="connsiteX7" fmla="*/ 393404 w 1329069"/>
                          <a:gd name="connsiteY7" fmla="*/ 401246 h 454408"/>
                          <a:gd name="connsiteX8" fmla="*/ 435934 w 1329069"/>
                          <a:gd name="connsiteY8" fmla="*/ 422511 h 454408"/>
                          <a:gd name="connsiteX9" fmla="*/ 510362 w 1329069"/>
                          <a:gd name="connsiteY9" fmla="*/ 433143 h 454408"/>
                          <a:gd name="connsiteX10" fmla="*/ 648586 w 1329069"/>
                          <a:gd name="connsiteY10" fmla="*/ 443776 h 454408"/>
                          <a:gd name="connsiteX11" fmla="*/ 744279 w 1329069"/>
                          <a:gd name="connsiteY11" fmla="*/ 454408 h 454408"/>
                          <a:gd name="connsiteX12" fmla="*/ 978195 w 1329069"/>
                          <a:gd name="connsiteY12" fmla="*/ 443776 h 454408"/>
                          <a:gd name="connsiteX13" fmla="*/ 999460 w 1329069"/>
                          <a:gd name="connsiteY13" fmla="*/ 411878 h 454408"/>
                          <a:gd name="connsiteX14" fmla="*/ 1031358 w 1329069"/>
                          <a:gd name="connsiteY14" fmla="*/ 401246 h 454408"/>
                          <a:gd name="connsiteX15" fmla="*/ 1052623 w 1329069"/>
                          <a:gd name="connsiteY15" fmla="*/ 369348 h 454408"/>
                          <a:gd name="connsiteX16" fmla="*/ 1095153 w 1329069"/>
                          <a:gd name="connsiteY16" fmla="*/ 358715 h 454408"/>
                          <a:gd name="connsiteX17" fmla="*/ 1127051 w 1329069"/>
                          <a:gd name="connsiteY17" fmla="*/ 348083 h 454408"/>
                          <a:gd name="connsiteX18" fmla="*/ 1254641 w 1329069"/>
                          <a:gd name="connsiteY18" fmla="*/ 326818 h 454408"/>
                          <a:gd name="connsiteX19" fmla="*/ 1329069 w 1329069"/>
                          <a:gd name="connsiteY19" fmla="*/ 305553 h 454408"/>
                          <a:gd name="connsiteX20" fmla="*/ 800126 w 1329069"/>
                          <a:gd name="connsiteY20" fmla="*/ 85061 h 454408"/>
                          <a:gd name="connsiteX21" fmla="*/ 627320 w 1329069"/>
                          <a:gd name="connsiteY21" fmla="*/ 29106 h 454408"/>
                          <a:gd name="connsiteX22" fmla="*/ 388464 w 1329069"/>
                          <a:gd name="connsiteY22" fmla="*/ 0 h 454408"/>
                          <a:gd name="connsiteX23" fmla="*/ 95693 w 1329069"/>
                          <a:gd name="connsiteY23" fmla="*/ 29106 h 454408"/>
                          <a:gd name="connsiteX24" fmla="*/ 53162 w 1329069"/>
                          <a:gd name="connsiteY24" fmla="*/ 39739 h 454408"/>
                          <a:gd name="connsiteX25" fmla="*/ 0 w 1329069"/>
                          <a:gd name="connsiteY25" fmla="*/ 50371 h 454408"/>
                          <a:gd name="connsiteX0" fmla="*/ 0 w 1329069"/>
                          <a:gd name="connsiteY0" fmla="*/ 50371 h 458308"/>
                          <a:gd name="connsiteX1" fmla="*/ 0 w 1329069"/>
                          <a:gd name="connsiteY1" fmla="*/ 50371 h 458308"/>
                          <a:gd name="connsiteX2" fmla="*/ 53162 w 1329069"/>
                          <a:gd name="connsiteY2" fmla="*/ 188594 h 458308"/>
                          <a:gd name="connsiteX3" fmla="*/ 85060 w 1329069"/>
                          <a:gd name="connsiteY3" fmla="*/ 231125 h 458308"/>
                          <a:gd name="connsiteX4" fmla="*/ 180753 w 1329069"/>
                          <a:gd name="connsiteY4" fmla="*/ 294920 h 458308"/>
                          <a:gd name="connsiteX5" fmla="*/ 265813 w 1329069"/>
                          <a:gd name="connsiteY5" fmla="*/ 348083 h 458308"/>
                          <a:gd name="connsiteX6" fmla="*/ 297711 w 1329069"/>
                          <a:gd name="connsiteY6" fmla="*/ 369348 h 458308"/>
                          <a:gd name="connsiteX7" fmla="*/ 393404 w 1329069"/>
                          <a:gd name="connsiteY7" fmla="*/ 401246 h 458308"/>
                          <a:gd name="connsiteX8" fmla="*/ 435934 w 1329069"/>
                          <a:gd name="connsiteY8" fmla="*/ 422511 h 458308"/>
                          <a:gd name="connsiteX9" fmla="*/ 510362 w 1329069"/>
                          <a:gd name="connsiteY9" fmla="*/ 433143 h 458308"/>
                          <a:gd name="connsiteX10" fmla="*/ 648586 w 1329069"/>
                          <a:gd name="connsiteY10" fmla="*/ 443776 h 458308"/>
                          <a:gd name="connsiteX11" fmla="*/ 744279 w 1329069"/>
                          <a:gd name="connsiteY11" fmla="*/ 454408 h 458308"/>
                          <a:gd name="connsiteX12" fmla="*/ 890449 w 1329069"/>
                          <a:gd name="connsiteY12" fmla="*/ 453013 h 458308"/>
                          <a:gd name="connsiteX13" fmla="*/ 999460 w 1329069"/>
                          <a:gd name="connsiteY13" fmla="*/ 411878 h 458308"/>
                          <a:gd name="connsiteX14" fmla="*/ 1031358 w 1329069"/>
                          <a:gd name="connsiteY14" fmla="*/ 401246 h 458308"/>
                          <a:gd name="connsiteX15" fmla="*/ 1052623 w 1329069"/>
                          <a:gd name="connsiteY15" fmla="*/ 369348 h 458308"/>
                          <a:gd name="connsiteX16" fmla="*/ 1095153 w 1329069"/>
                          <a:gd name="connsiteY16" fmla="*/ 358715 h 458308"/>
                          <a:gd name="connsiteX17" fmla="*/ 1127051 w 1329069"/>
                          <a:gd name="connsiteY17" fmla="*/ 348083 h 458308"/>
                          <a:gd name="connsiteX18" fmla="*/ 1254641 w 1329069"/>
                          <a:gd name="connsiteY18" fmla="*/ 326818 h 458308"/>
                          <a:gd name="connsiteX19" fmla="*/ 1329069 w 1329069"/>
                          <a:gd name="connsiteY19" fmla="*/ 305553 h 458308"/>
                          <a:gd name="connsiteX20" fmla="*/ 800126 w 1329069"/>
                          <a:gd name="connsiteY20" fmla="*/ 85061 h 458308"/>
                          <a:gd name="connsiteX21" fmla="*/ 627320 w 1329069"/>
                          <a:gd name="connsiteY21" fmla="*/ 29106 h 458308"/>
                          <a:gd name="connsiteX22" fmla="*/ 388464 w 1329069"/>
                          <a:gd name="connsiteY22" fmla="*/ 0 h 458308"/>
                          <a:gd name="connsiteX23" fmla="*/ 95693 w 1329069"/>
                          <a:gd name="connsiteY23" fmla="*/ 29106 h 458308"/>
                          <a:gd name="connsiteX24" fmla="*/ 53162 w 1329069"/>
                          <a:gd name="connsiteY24" fmla="*/ 39739 h 458308"/>
                          <a:gd name="connsiteX25" fmla="*/ 0 w 1329069"/>
                          <a:gd name="connsiteY25" fmla="*/ 50371 h 458308"/>
                          <a:gd name="connsiteX0" fmla="*/ 0 w 1329069"/>
                          <a:gd name="connsiteY0" fmla="*/ 50371 h 458308"/>
                          <a:gd name="connsiteX1" fmla="*/ 0 w 1329069"/>
                          <a:gd name="connsiteY1" fmla="*/ 50371 h 458308"/>
                          <a:gd name="connsiteX2" fmla="*/ 53162 w 1329069"/>
                          <a:gd name="connsiteY2" fmla="*/ 188594 h 458308"/>
                          <a:gd name="connsiteX3" fmla="*/ 85060 w 1329069"/>
                          <a:gd name="connsiteY3" fmla="*/ 231125 h 458308"/>
                          <a:gd name="connsiteX4" fmla="*/ 180753 w 1329069"/>
                          <a:gd name="connsiteY4" fmla="*/ 294920 h 458308"/>
                          <a:gd name="connsiteX5" fmla="*/ 265813 w 1329069"/>
                          <a:gd name="connsiteY5" fmla="*/ 348083 h 458308"/>
                          <a:gd name="connsiteX6" fmla="*/ 297711 w 1329069"/>
                          <a:gd name="connsiteY6" fmla="*/ 369348 h 458308"/>
                          <a:gd name="connsiteX7" fmla="*/ 393404 w 1329069"/>
                          <a:gd name="connsiteY7" fmla="*/ 401246 h 458308"/>
                          <a:gd name="connsiteX8" fmla="*/ 435934 w 1329069"/>
                          <a:gd name="connsiteY8" fmla="*/ 422511 h 458308"/>
                          <a:gd name="connsiteX9" fmla="*/ 510362 w 1329069"/>
                          <a:gd name="connsiteY9" fmla="*/ 433143 h 458308"/>
                          <a:gd name="connsiteX10" fmla="*/ 648586 w 1329069"/>
                          <a:gd name="connsiteY10" fmla="*/ 443776 h 458308"/>
                          <a:gd name="connsiteX11" fmla="*/ 744279 w 1329069"/>
                          <a:gd name="connsiteY11" fmla="*/ 454408 h 458308"/>
                          <a:gd name="connsiteX12" fmla="*/ 890449 w 1329069"/>
                          <a:gd name="connsiteY12" fmla="*/ 453013 h 458308"/>
                          <a:gd name="connsiteX13" fmla="*/ 999460 w 1329069"/>
                          <a:gd name="connsiteY13" fmla="*/ 411878 h 458308"/>
                          <a:gd name="connsiteX14" fmla="*/ 1031358 w 1329069"/>
                          <a:gd name="connsiteY14" fmla="*/ 401246 h 458308"/>
                          <a:gd name="connsiteX15" fmla="*/ 1052623 w 1329069"/>
                          <a:gd name="connsiteY15" fmla="*/ 369348 h 458308"/>
                          <a:gd name="connsiteX16" fmla="*/ 1095153 w 1329069"/>
                          <a:gd name="connsiteY16" fmla="*/ 358715 h 458308"/>
                          <a:gd name="connsiteX17" fmla="*/ 1168614 w 1329069"/>
                          <a:gd name="connsiteY17" fmla="*/ 343465 h 458308"/>
                          <a:gd name="connsiteX18" fmla="*/ 1254641 w 1329069"/>
                          <a:gd name="connsiteY18" fmla="*/ 326818 h 458308"/>
                          <a:gd name="connsiteX19" fmla="*/ 1329069 w 1329069"/>
                          <a:gd name="connsiteY19" fmla="*/ 305553 h 458308"/>
                          <a:gd name="connsiteX20" fmla="*/ 800126 w 1329069"/>
                          <a:gd name="connsiteY20" fmla="*/ 85061 h 458308"/>
                          <a:gd name="connsiteX21" fmla="*/ 627320 w 1329069"/>
                          <a:gd name="connsiteY21" fmla="*/ 29106 h 458308"/>
                          <a:gd name="connsiteX22" fmla="*/ 388464 w 1329069"/>
                          <a:gd name="connsiteY22" fmla="*/ 0 h 458308"/>
                          <a:gd name="connsiteX23" fmla="*/ 95693 w 1329069"/>
                          <a:gd name="connsiteY23" fmla="*/ 29106 h 458308"/>
                          <a:gd name="connsiteX24" fmla="*/ 53162 w 1329069"/>
                          <a:gd name="connsiteY24" fmla="*/ 39739 h 458308"/>
                          <a:gd name="connsiteX25" fmla="*/ 0 w 1329069"/>
                          <a:gd name="connsiteY25" fmla="*/ 50371 h 458308"/>
                          <a:gd name="connsiteX0" fmla="*/ 0 w 1329069"/>
                          <a:gd name="connsiteY0" fmla="*/ 50371 h 458308"/>
                          <a:gd name="connsiteX1" fmla="*/ 0 w 1329069"/>
                          <a:gd name="connsiteY1" fmla="*/ 50371 h 458308"/>
                          <a:gd name="connsiteX2" fmla="*/ 53162 w 1329069"/>
                          <a:gd name="connsiteY2" fmla="*/ 188594 h 458308"/>
                          <a:gd name="connsiteX3" fmla="*/ 85060 w 1329069"/>
                          <a:gd name="connsiteY3" fmla="*/ 231125 h 458308"/>
                          <a:gd name="connsiteX4" fmla="*/ 180753 w 1329069"/>
                          <a:gd name="connsiteY4" fmla="*/ 294920 h 458308"/>
                          <a:gd name="connsiteX5" fmla="*/ 265813 w 1329069"/>
                          <a:gd name="connsiteY5" fmla="*/ 348083 h 458308"/>
                          <a:gd name="connsiteX6" fmla="*/ 297711 w 1329069"/>
                          <a:gd name="connsiteY6" fmla="*/ 369348 h 458308"/>
                          <a:gd name="connsiteX7" fmla="*/ 393404 w 1329069"/>
                          <a:gd name="connsiteY7" fmla="*/ 401246 h 458308"/>
                          <a:gd name="connsiteX8" fmla="*/ 435934 w 1329069"/>
                          <a:gd name="connsiteY8" fmla="*/ 422511 h 458308"/>
                          <a:gd name="connsiteX9" fmla="*/ 510362 w 1329069"/>
                          <a:gd name="connsiteY9" fmla="*/ 433143 h 458308"/>
                          <a:gd name="connsiteX10" fmla="*/ 648586 w 1329069"/>
                          <a:gd name="connsiteY10" fmla="*/ 443776 h 458308"/>
                          <a:gd name="connsiteX11" fmla="*/ 744279 w 1329069"/>
                          <a:gd name="connsiteY11" fmla="*/ 454408 h 458308"/>
                          <a:gd name="connsiteX12" fmla="*/ 890449 w 1329069"/>
                          <a:gd name="connsiteY12" fmla="*/ 453013 h 458308"/>
                          <a:gd name="connsiteX13" fmla="*/ 999460 w 1329069"/>
                          <a:gd name="connsiteY13" fmla="*/ 411878 h 458308"/>
                          <a:gd name="connsiteX14" fmla="*/ 1031358 w 1329069"/>
                          <a:gd name="connsiteY14" fmla="*/ 401246 h 458308"/>
                          <a:gd name="connsiteX15" fmla="*/ 1052623 w 1329069"/>
                          <a:gd name="connsiteY15" fmla="*/ 369348 h 458308"/>
                          <a:gd name="connsiteX16" fmla="*/ 1113625 w 1329069"/>
                          <a:gd name="connsiteY16" fmla="*/ 363333 h 458308"/>
                          <a:gd name="connsiteX17" fmla="*/ 1168614 w 1329069"/>
                          <a:gd name="connsiteY17" fmla="*/ 343465 h 458308"/>
                          <a:gd name="connsiteX18" fmla="*/ 1254641 w 1329069"/>
                          <a:gd name="connsiteY18" fmla="*/ 326818 h 458308"/>
                          <a:gd name="connsiteX19" fmla="*/ 1329069 w 1329069"/>
                          <a:gd name="connsiteY19" fmla="*/ 305553 h 458308"/>
                          <a:gd name="connsiteX20" fmla="*/ 800126 w 1329069"/>
                          <a:gd name="connsiteY20" fmla="*/ 85061 h 458308"/>
                          <a:gd name="connsiteX21" fmla="*/ 627320 w 1329069"/>
                          <a:gd name="connsiteY21" fmla="*/ 29106 h 458308"/>
                          <a:gd name="connsiteX22" fmla="*/ 388464 w 1329069"/>
                          <a:gd name="connsiteY22" fmla="*/ 0 h 458308"/>
                          <a:gd name="connsiteX23" fmla="*/ 95693 w 1329069"/>
                          <a:gd name="connsiteY23" fmla="*/ 29106 h 458308"/>
                          <a:gd name="connsiteX24" fmla="*/ 53162 w 1329069"/>
                          <a:gd name="connsiteY24" fmla="*/ 39739 h 458308"/>
                          <a:gd name="connsiteX25" fmla="*/ 0 w 1329069"/>
                          <a:gd name="connsiteY25" fmla="*/ 50371 h 458308"/>
                          <a:gd name="connsiteX0" fmla="*/ 0 w 1329069"/>
                          <a:gd name="connsiteY0" fmla="*/ 50371 h 458308"/>
                          <a:gd name="connsiteX1" fmla="*/ 0 w 1329069"/>
                          <a:gd name="connsiteY1" fmla="*/ 50371 h 458308"/>
                          <a:gd name="connsiteX2" fmla="*/ 53162 w 1329069"/>
                          <a:gd name="connsiteY2" fmla="*/ 188594 h 458308"/>
                          <a:gd name="connsiteX3" fmla="*/ 85060 w 1329069"/>
                          <a:gd name="connsiteY3" fmla="*/ 231125 h 458308"/>
                          <a:gd name="connsiteX4" fmla="*/ 180753 w 1329069"/>
                          <a:gd name="connsiteY4" fmla="*/ 294920 h 458308"/>
                          <a:gd name="connsiteX5" fmla="*/ 265813 w 1329069"/>
                          <a:gd name="connsiteY5" fmla="*/ 348083 h 458308"/>
                          <a:gd name="connsiteX6" fmla="*/ 297711 w 1329069"/>
                          <a:gd name="connsiteY6" fmla="*/ 369348 h 458308"/>
                          <a:gd name="connsiteX7" fmla="*/ 393404 w 1329069"/>
                          <a:gd name="connsiteY7" fmla="*/ 401246 h 458308"/>
                          <a:gd name="connsiteX8" fmla="*/ 435934 w 1329069"/>
                          <a:gd name="connsiteY8" fmla="*/ 422511 h 458308"/>
                          <a:gd name="connsiteX9" fmla="*/ 510362 w 1329069"/>
                          <a:gd name="connsiteY9" fmla="*/ 433143 h 458308"/>
                          <a:gd name="connsiteX10" fmla="*/ 648586 w 1329069"/>
                          <a:gd name="connsiteY10" fmla="*/ 443776 h 458308"/>
                          <a:gd name="connsiteX11" fmla="*/ 744279 w 1329069"/>
                          <a:gd name="connsiteY11" fmla="*/ 454408 h 458308"/>
                          <a:gd name="connsiteX12" fmla="*/ 890449 w 1329069"/>
                          <a:gd name="connsiteY12" fmla="*/ 453013 h 458308"/>
                          <a:gd name="connsiteX13" fmla="*/ 999460 w 1329069"/>
                          <a:gd name="connsiteY13" fmla="*/ 411878 h 458308"/>
                          <a:gd name="connsiteX14" fmla="*/ 1031358 w 1329069"/>
                          <a:gd name="connsiteY14" fmla="*/ 401246 h 458308"/>
                          <a:gd name="connsiteX15" fmla="*/ 1069985 w 1329069"/>
                          <a:gd name="connsiteY15" fmla="*/ 382852 h 458308"/>
                          <a:gd name="connsiteX16" fmla="*/ 1113625 w 1329069"/>
                          <a:gd name="connsiteY16" fmla="*/ 363333 h 458308"/>
                          <a:gd name="connsiteX17" fmla="*/ 1168614 w 1329069"/>
                          <a:gd name="connsiteY17" fmla="*/ 343465 h 458308"/>
                          <a:gd name="connsiteX18" fmla="*/ 1254641 w 1329069"/>
                          <a:gd name="connsiteY18" fmla="*/ 326818 h 458308"/>
                          <a:gd name="connsiteX19" fmla="*/ 1329069 w 1329069"/>
                          <a:gd name="connsiteY19" fmla="*/ 305553 h 458308"/>
                          <a:gd name="connsiteX20" fmla="*/ 800126 w 1329069"/>
                          <a:gd name="connsiteY20" fmla="*/ 85061 h 458308"/>
                          <a:gd name="connsiteX21" fmla="*/ 627320 w 1329069"/>
                          <a:gd name="connsiteY21" fmla="*/ 29106 h 458308"/>
                          <a:gd name="connsiteX22" fmla="*/ 388464 w 1329069"/>
                          <a:gd name="connsiteY22" fmla="*/ 0 h 458308"/>
                          <a:gd name="connsiteX23" fmla="*/ 95693 w 1329069"/>
                          <a:gd name="connsiteY23" fmla="*/ 29106 h 458308"/>
                          <a:gd name="connsiteX24" fmla="*/ 53162 w 1329069"/>
                          <a:gd name="connsiteY24" fmla="*/ 39739 h 458308"/>
                          <a:gd name="connsiteX25" fmla="*/ 0 w 1329069"/>
                          <a:gd name="connsiteY25" fmla="*/ 50371 h 458308"/>
                          <a:gd name="connsiteX0" fmla="*/ 0 w 1329069"/>
                          <a:gd name="connsiteY0" fmla="*/ 50371 h 458308"/>
                          <a:gd name="connsiteX1" fmla="*/ 0 w 1329069"/>
                          <a:gd name="connsiteY1" fmla="*/ 50371 h 458308"/>
                          <a:gd name="connsiteX2" fmla="*/ 53162 w 1329069"/>
                          <a:gd name="connsiteY2" fmla="*/ 188594 h 458308"/>
                          <a:gd name="connsiteX3" fmla="*/ 85060 w 1329069"/>
                          <a:gd name="connsiteY3" fmla="*/ 231125 h 458308"/>
                          <a:gd name="connsiteX4" fmla="*/ 174966 w 1329069"/>
                          <a:gd name="connsiteY4" fmla="*/ 306495 h 458308"/>
                          <a:gd name="connsiteX5" fmla="*/ 265813 w 1329069"/>
                          <a:gd name="connsiteY5" fmla="*/ 348083 h 458308"/>
                          <a:gd name="connsiteX6" fmla="*/ 297711 w 1329069"/>
                          <a:gd name="connsiteY6" fmla="*/ 369348 h 458308"/>
                          <a:gd name="connsiteX7" fmla="*/ 393404 w 1329069"/>
                          <a:gd name="connsiteY7" fmla="*/ 401246 h 458308"/>
                          <a:gd name="connsiteX8" fmla="*/ 435934 w 1329069"/>
                          <a:gd name="connsiteY8" fmla="*/ 422511 h 458308"/>
                          <a:gd name="connsiteX9" fmla="*/ 510362 w 1329069"/>
                          <a:gd name="connsiteY9" fmla="*/ 433143 h 458308"/>
                          <a:gd name="connsiteX10" fmla="*/ 648586 w 1329069"/>
                          <a:gd name="connsiteY10" fmla="*/ 443776 h 458308"/>
                          <a:gd name="connsiteX11" fmla="*/ 744279 w 1329069"/>
                          <a:gd name="connsiteY11" fmla="*/ 454408 h 458308"/>
                          <a:gd name="connsiteX12" fmla="*/ 890449 w 1329069"/>
                          <a:gd name="connsiteY12" fmla="*/ 453013 h 458308"/>
                          <a:gd name="connsiteX13" fmla="*/ 999460 w 1329069"/>
                          <a:gd name="connsiteY13" fmla="*/ 411878 h 458308"/>
                          <a:gd name="connsiteX14" fmla="*/ 1031358 w 1329069"/>
                          <a:gd name="connsiteY14" fmla="*/ 401246 h 458308"/>
                          <a:gd name="connsiteX15" fmla="*/ 1069985 w 1329069"/>
                          <a:gd name="connsiteY15" fmla="*/ 382852 h 458308"/>
                          <a:gd name="connsiteX16" fmla="*/ 1113625 w 1329069"/>
                          <a:gd name="connsiteY16" fmla="*/ 363333 h 458308"/>
                          <a:gd name="connsiteX17" fmla="*/ 1168614 w 1329069"/>
                          <a:gd name="connsiteY17" fmla="*/ 343465 h 458308"/>
                          <a:gd name="connsiteX18" fmla="*/ 1254641 w 1329069"/>
                          <a:gd name="connsiteY18" fmla="*/ 326818 h 458308"/>
                          <a:gd name="connsiteX19" fmla="*/ 1329069 w 1329069"/>
                          <a:gd name="connsiteY19" fmla="*/ 305553 h 458308"/>
                          <a:gd name="connsiteX20" fmla="*/ 800126 w 1329069"/>
                          <a:gd name="connsiteY20" fmla="*/ 85061 h 458308"/>
                          <a:gd name="connsiteX21" fmla="*/ 627320 w 1329069"/>
                          <a:gd name="connsiteY21" fmla="*/ 29106 h 458308"/>
                          <a:gd name="connsiteX22" fmla="*/ 388464 w 1329069"/>
                          <a:gd name="connsiteY22" fmla="*/ 0 h 458308"/>
                          <a:gd name="connsiteX23" fmla="*/ 95693 w 1329069"/>
                          <a:gd name="connsiteY23" fmla="*/ 29106 h 458308"/>
                          <a:gd name="connsiteX24" fmla="*/ 53162 w 1329069"/>
                          <a:gd name="connsiteY24" fmla="*/ 39739 h 458308"/>
                          <a:gd name="connsiteX25" fmla="*/ 0 w 1329069"/>
                          <a:gd name="connsiteY25" fmla="*/ 50371 h 45830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</a:cxnLst>
                        <a:rect l="l" t="t" r="r" b="b"/>
                        <a:pathLst>
                          <a:path w="1329069" h="458308">
                            <a:moveTo>
                              <a:pt x="0" y="50371"/>
                            </a:moveTo>
                            <a:lnTo>
                              <a:pt x="0" y="50371"/>
                            </a:lnTo>
                            <a:cubicBezTo>
                              <a:pt x="14908" y="95096"/>
                              <a:pt x="27232" y="147105"/>
                              <a:pt x="53162" y="188594"/>
                            </a:cubicBezTo>
                            <a:cubicBezTo>
                              <a:pt x="62554" y="203622"/>
                              <a:pt x="64759" y="211475"/>
                              <a:pt x="85060" y="231125"/>
                            </a:cubicBezTo>
                            <a:cubicBezTo>
                              <a:pt x="105361" y="250775"/>
                              <a:pt x="99351" y="265779"/>
                              <a:pt x="174966" y="306495"/>
                            </a:cubicBezTo>
                            <a:cubicBezTo>
                              <a:pt x="204405" y="322347"/>
                              <a:pt x="245356" y="337608"/>
                              <a:pt x="265813" y="348083"/>
                            </a:cubicBezTo>
                            <a:cubicBezTo>
                              <a:pt x="286270" y="358558"/>
                              <a:pt x="285915" y="364433"/>
                              <a:pt x="297711" y="369348"/>
                            </a:cubicBezTo>
                            <a:cubicBezTo>
                              <a:pt x="328748" y="382280"/>
                              <a:pt x="363331" y="386209"/>
                              <a:pt x="393404" y="401246"/>
                            </a:cubicBezTo>
                            <a:cubicBezTo>
                              <a:pt x="407581" y="408334"/>
                              <a:pt x="420642" y="418341"/>
                              <a:pt x="435934" y="422511"/>
                            </a:cubicBezTo>
                            <a:cubicBezTo>
                              <a:pt x="460112" y="429105"/>
                              <a:pt x="485425" y="430649"/>
                              <a:pt x="510362" y="433143"/>
                            </a:cubicBezTo>
                            <a:cubicBezTo>
                              <a:pt x="556343" y="437741"/>
                              <a:pt x="602565" y="439592"/>
                              <a:pt x="648586" y="443776"/>
                            </a:cubicBezTo>
                            <a:cubicBezTo>
                              <a:pt x="680548" y="446682"/>
                              <a:pt x="712381" y="450864"/>
                              <a:pt x="744279" y="454408"/>
                            </a:cubicBezTo>
                            <a:cubicBezTo>
                              <a:pt x="822251" y="450864"/>
                              <a:pt x="813458" y="465845"/>
                              <a:pt x="890449" y="453013"/>
                            </a:cubicBezTo>
                            <a:cubicBezTo>
                              <a:pt x="903054" y="450912"/>
                              <a:pt x="975975" y="420506"/>
                              <a:pt x="999460" y="411878"/>
                            </a:cubicBezTo>
                            <a:cubicBezTo>
                              <a:pt x="1022945" y="403250"/>
                              <a:pt x="1020725" y="404790"/>
                              <a:pt x="1031358" y="401246"/>
                            </a:cubicBezTo>
                            <a:cubicBezTo>
                              <a:pt x="1038446" y="390613"/>
                              <a:pt x="1056274" y="389171"/>
                              <a:pt x="1069985" y="382852"/>
                            </a:cubicBezTo>
                            <a:cubicBezTo>
                              <a:pt x="1083696" y="376533"/>
                              <a:pt x="1097187" y="369898"/>
                              <a:pt x="1113625" y="363333"/>
                            </a:cubicBezTo>
                            <a:cubicBezTo>
                              <a:pt x="1130063" y="356768"/>
                              <a:pt x="1145111" y="349551"/>
                              <a:pt x="1168614" y="343465"/>
                            </a:cubicBezTo>
                            <a:cubicBezTo>
                              <a:pt x="1192117" y="337379"/>
                              <a:pt x="1212616" y="332821"/>
                              <a:pt x="1254641" y="326818"/>
                            </a:cubicBezTo>
                            <a:cubicBezTo>
                              <a:pt x="1321799" y="304432"/>
                              <a:pt x="1296021" y="305553"/>
                              <a:pt x="1329069" y="305553"/>
                            </a:cubicBezTo>
                            <a:cubicBezTo>
                              <a:pt x="1123506" y="238213"/>
                              <a:pt x="1005689" y="152401"/>
                              <a:pt x="800126" y="85061"/>
                            </a:cubicBezTo>
                            <a:cubicBezTo>
                              <a:pt x="771772" y="60252"/>
                              <a:pt x="695930" y="43283"/>
                              <a:pt x="627320" y="29106"/>
                            </a:cubicBezTo>
                            <a:cubicBezTo>
                              <a:pt x="558710" y="14929"/>
                              <a:pt x="420558" y="0"/>
                              <a:pt x="388464" y="0"/>
                            </a:cubicBezTo>
                            <a:cubicBezTo>
                              <a:pt x="243109" y="0"/>
                              <a:pt x="241004" y="25562"/>
                              <a:pt x="95693" y="29106"/>
                            </a:cubicBezTo>
                            <a:cubicBezTo>
                              <a:pt x="81516" y="32650"/>
                              <a:pt x="67025" y="35118"/>
                              <a:pt x="53162" y="39739"/>
                            </a:cubicBezTo>
                            <a:cubicBezTo>
                              <a:pt x="-14581" y="62320"/>
                              <a:pt x="8860" y="48599"/>
                              <a:pt x="0" y="50371"/>
                            </a:cubicBezTo>
                            <a:close/>
                          </a:path>
                        </a:pathLst>
                      </a:custGeom>
                      <a:grpFill/>
                      <a:ln>
                        <a:solidFill>
                          <a:srgbClr val="660033"/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hu-HU"/>
                      </a:p>
                    </p:txBody>
                  </p:sp>
                  <p:grpSp>
                    <p:nvGrpSpPr>
                      <p:cNvPr id="364" name="Csoportba foglalás 363">
                        <a:extLst>
                          <a:ext uri="{FF2B5EF4-FFF2-40B4-BE49-F238E27FC236}">
                            <a16:creationId xmlns:a16="http://schemas.microsoft.com/office/drawing/2014/main" id="{CC041532-3412-31D2-641E-6A963D4F2442}"/>
                          </a:ext>
                        </a:extLst>
                      </p:cNvPr>
                      <p:cNvGrpSpPr/>
                      <p:nvPr/>
                    </p:nvGrpSpPr>
                    <p:grpSpPr>
                      <a:xfrm rot="17008807" flipH="1">
                        <a:off x="4358774" y="1456080"/>
                        <a:ext cx="884066" cy="312000"/>
                        <a:chOff x="2510407" y="6805952"/>
                        <a:chExt cx="884066" cy="312000"/>
                      </a:xfrm>
                      <a:grpFill/>
                    </p:grpSpPr>
                    <p:sp>
                      <p:nvSpPr>
                        <p:cNvPr id="383" name="Szalagív 382">
                          <a:extLst>
                            <a:ext uri="{FF2B5EF4-FFF2-40B4-BE49-F238E27FC236}">
                              <a16:creationId xmlns:a16="http://schemas.microsoft.com/office/drawing/2014/main" id="{66F3FABC-5C73-84E4-1261-93703134B5F2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 rot="624052" flipV="1">
                          <a:off x="2643236" y="6884662"/>
                          <a:ext cx="751237" cy="233290"/>
                        </a:xfrm>
                        <a:prstGeom prst="blockArc">
                          <a:avLst/>
                        </a:prstGeom>
                        <a:grpFill/>
                        <a:ln>
                          <a:solidFill>
                            <a:srgbClr val="660033"/>
                          </a:solidFill>
                        </a:ln>
                      </p:spPr>
                      <p:style>
                        <a:lnRef idx="2">
                          <a:schemeClr val="accent1">
                            <a:shade val="15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hu-HU">
                            <a:solidFill>
                              <a:schemeClr val="tx1"/>
                            </a:solidFill>
                          </a:endParaRPr>
                        </a:p>
                      </p:txBody>
                    </p:sp>
                    <p:sp>
                      <p:nvSpPr>
                        <p:cNvPr id="384" name="Ellipszis 383">
                          <a:extLst>
                            <a:ext uri="{FF2B5EF4-FFF2-40B4-BE49-F238E27FC236}">
                              <a16:creationId xmlns:a16="http://schemas.microsoft.com/office/drawing/2014/main" id="{2A4EED7C-B866-65A8-7D77-AF0EE9540B4C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2510407" y="6805952"/>
                          <a:ext cx="193279" cy="193279"/>
                        </a:xfrm>
                        <a:prstGeom prst="ellipse">
                          <a:avLst/>
                        </a:prstGeom>
                        <a:grpFill/>
                        <a:ln>
                          <a:solidFill>
                            <a:srgbClr val="660033"/>
                          </a:solidFill>
                        </a:ln>
                      </p:spPr>
                      <p:style>
                        <a:lnRef idx="2">
                          <a:schemeClr val="accent1">
                            <a:shade val="15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hu-HU"/>
                        </a:p>
                      </p:txBody>
                    </p:sp>
                  </p:grpSp>
                  <p:sp>
                    <p:nvSpPr>
                      <p:cNvPr id="365" name="Szabadkézi sokszög: alakzat 364">
                        <a:extLst>
                          <a:ext uri="{FF2B5EF4-FFF2-40B4-BE49-F238E27FC236}">
                            <a16:creationId xmlns:a16="http://schemas.microsoft.com/office/drawing/2014/main" id="{1C513159-82CA-1AFF-4973-3AF25E94D9C5}"/>
                          </a:ext>
                        </a:extLst>
                      </p:cNvPr>
                      <p:cNvSpPr/>
                      <p:nvPr/>
                    </p:nvSpPr>
                    <p:spPr>
                      <a:xfrm rot="21412754">
                        <a:off x="3691689" y="4381484"/>
                        <a:ext cx="525854" cy="241476"/>
                      </a:xfrm>
                      <a:custGeom>
                        <a:avLst/>
                        <a:gdLst>
                          <a:gd name="connsiteX0" fmla="*/ 0 w 1329069"/>
                          <a:gd name="connsiteY0" fmla="*/ 32184 h 436221"/>
                          <a:gd name="connsiteX1" fmla="*/ 0 w 1329069"/>
                          <a:gd name="connsiteY1" fmla="*/ 32184 h 436221"/>
                          <a:gd name="connsiteX2" fmla="*/ 53162 w 1329069"/>
                          <a:gd name="connsiteY2" fmla="*/ 170407 h 436221"/>
                          <a:gd name="connsiteX3" fmla="*/ 85060 w 1329069"/>
                          <a:gd name="connsiteY3" fmla="*/ 212938 h 436221"/>
                          <a:gd name="connsiteX4" fmla="*/ 180753 w 1329069"/>
                          <a:gd name="connsiteY4" fmla="*/ 276733 h 436221"/>
                          <a:gd name="connsiteX5" fmla="*/ 265813 w 1329069"/>
                          <a:gd name="connsiteY5" fmla="*/ 329896 h 436221"/>
                          <a:gd name="connsiteX6" fmla="*/ 297711 w 1329069"/>
                          <a:gd name="connsiteY6" fmla="*/ 351161 h 436221"/>
                          <a:gd name="connsiteX7" fmla="*/ 393404 w 1329069"/>
                          <a:gd name="connsiteY7" fmla="*/ 383059 h 436221"/>
                          <a:gd name="connsiteX8" fmla="*/ 435934 w 1329069"/>
                          <a:gd name="connsiteY8" fmla="*/ 404324 h 436221"/>
                          <a:gd name="connsiteX9" fmla="*/ 510362 w 1329069"/>
                          <a:gd name="connsiteY9" fmla="*/ 414956 h 436221"/>
                          <a:gd name="connsiteX10" fmla="*/ 648586 w 1329069"/>
                          <a:gd name="connsiteY10" fmla="*/ 425589 h 436221"/>
                          <a:gd name="connsiteX11" fmla="*/ 744279 w 1329069"/>
                          <a:gd name="connsiteY11" fmla="*/ 436221 h 436221"/>
                          <a:gd name="connsiteX12" fmla="*/ 978195 w 1329069"/>
                          <a:gd name="connsiteY12" fmla="*/ 425589 h 436221"/>
                          <a:gd name="connsiteX13" fmla="*/ 999460 w 1329069"/>
                          <a:gd name="connsiteY13" fmla="*/ 393691 h 436221"/>
                          <a:gd name="connsiteX14" fmla="*/ 1031358 w 1329069"/>
                          <a:gd name="connsiteY14" fmla="*/ 383059 h 436221"/>
                          <a:gd name="connsiteX15" fmla="*/ 1052623 w 1329069"/>
                          <a:gd name="connsiteY15" fmla="*/ 351161 h 436221"/>
                          <a:gd name="connsiteX16" fmla="*/ 1095153 w 1329069"/>
                          <a:gd name="connsiteY16" fmla="*/ 340528 h 436221"/>
                          <a:gd name="connsiteX17" fmla="*/ 1127051 w 1329069"/>
                          <a:gd name="connsiteY17" fmla="*/ 329896 h 436221"/>
                          <a:gd name="connsiteX18" fmla="*/ 1254641 w 1329069"/>
                          <a:gd name="connsiteY18" fmla="*/ 308631 h 436221"/>
                          <a:gd name="connsiteX19" fmla="*/ 1329069 w 1329069"/>
                          <a:gd name="connsiteY19" fmla="*/ 287366 h 436221"/>
                          <a:gd name="connsiteX20" fmla="*/ 712381 w 1329069"/>
                          <a:gd name="connsiteY20" fmla="*/ 85347 h 436221"/>
                          <a:gd name="connsiteX21" fmla="*/ 627320 w 1329069"/>
                          <a:gd name="connsiteY21" fmla="*/ 10919 h 436221"/>
                          <a:gd name="connsiteX22" fmla="*/ 531627 w 1329069"/>
                          <a:gd name="connsiteY22" fmla="*/ 286 h 436221"/>
                          <a:gd name="connsiteX23" fmla="*/ 95693 w 1329069"/>
                          <a:gd name="connsiteY23" fmla="*/ 10919 h 436221"/>
                          <a:gd name="connsiteX24" fmla="*/ 53162 w 1329069"/>
                          <a:gd name="connsiteY24" fmla="*/ 21552 h 436221"/>
                          <a:gd name="connsiteX25" fmla="*/ 0 w 1329069"/>
                          <a:gd name="connsiteY25" fmla="*/ 32184 h 436221"/>
                          <a:gd name="connsiteX0" fmla="*/ 0 w 1329069"/>
                          <a:gd name="connsiteY0" fmla="*/ 31901 h 435938"/>
                          <a:gd name="connsiteX1" fmla="*/ 0 w 1329069"/>
                          <a:gd name="connsiteY1" fmla="*/ 31901 h 435938"/>
                          <a:gd name="connsiteX2" fmla="*/ 53162 w 1329069"/>
                          <a:gd name="connsiteY2" fmla="*/ 170124 h 435938"/>
                          <a:gd name="connsiteX3" fmla="*/ 85060 w 1329069"/>
                          <a:gd name="connsiteY3" fmla="*/ 212655 h 435938"/>
                          <a:gd name="connsiteX4" fmla="*/ 180753 w 1329069"/>
                          <a:gd name="connsiteY4" fmla="*/ 276450 h 435938"/>
                          <a:gd name="connsiteX5" fmla="*/ 265813 w 1329069"/>
                          <a:gd name="connsiteY5" fmla="*/ 329613 h 435938"/>
                          <a:gd name="connsiteX6" fmla="*/ 297711 w 1329069"/>
                          <a:gd name="connsiteY6" fmla="*/ 350878 h 435938"/>
                          <a:gd name="connsiteX7" fmla="*/ 393404 w 1329069"/>
                          <a:gd name="connsiteY7" fmla="*/ 382776 h 435938"/>
                          <a:gd name="connsiteX8" fmla="*/ 435934 w 1329069"/>
                          <a:gd name="connsiteY8" fmla="*/ 404041 h 435938"/>
                          <a:gd name="connsiteX9" fmla="*/ 510362 w 1329069"/>
                          <a:gd name="connsiteY9" fmla="*/ 414673 h 435938"/>
                          <a:gd name="connsiteX10" fmla="*/ 648586 w 1329069"/>
                          <a:gd name="connsiteY10" fmla="*/ 425306 h 435938"/>
                          <a:gd name="connsiteX11" fmla="*/ 744279 w 1329069"/>
                          <a:gd name="connsiteY11" fmla="*/ 435938 h 435938"/>
                          <a:gd name="connsiteX12" fmla="*/ 978195 w 1329069"/>
                          <a:gd name="connsiteY12" fmla="*/ 425306 h 435938"/>
                          <a:gd name="connsiteX13" fmla="*/ 999460 w 1329069"/>
                          <a:gd name="connsiteY13" fmla="*/ 393408 h 435938"/>
                          <a:gd name="connsiteX14" fmla="*/ 1031358 w 1329069"/>
                          <a:gd name="connsiteY14" fmla="*/ 382776 h 435938"/>
                          <a:gd name="connsiteX15" fmla="*/ 1052623 w 1329069"/>
                          <a:gd name="connsiteY15" fmla="*/ 350878 h 435938"/>
                          <a:gd name="connsiteX16" fmla="*/ 1095153 w 1329069"/>
                          <a:gd name="connsiteY16" fmla="*/ 340245 h 435938"/>
                          <a:gd name="connsiteX17" fmla="*/ 1127051 w 1329069"/>
                          <a:gd name="connsiteY17" fmla="*/ 329613 h 435938"/>
                          <a:gd name="connsiteX18" fmla="*/ 1254641 w 1329069"/>
                          <a:gd name="connsiteY18" fmla="*/ 308348 h 435938"/>
                          <a:gd name="connsiteX19" fmla="*/ 1329069 w 1329069"/>
                          <a:gd name="connsiteY19" fmla="*/ 287083 h 435938"/>
                          <a:gd name="connsiteX20" fmla="*/ 800126 w 1329069"/>
                          <a:gd name="connsiteY20" fmla="*/ 66591 h 435938"/>
                          <a:gd name="connsiteX21" fmla="*/ 627320 w 1329069"/>
                          <a:gd name="connsiteY21" fmla="*/ 10636 h 435938"/>
                          <a:gd name="connsiteX22" fmla="*/ 531627 w 1329069"/>
                          <a:gd name="connsiteY22" fmla="*/ 3 h 435938"/>
                          <a:gd name="connsiteX23" fmla="*/ 95693 w 1329069"/>
                          <a:gd name="connsiteY23" fmla="*/ 10636 h 435938"/>
                          <a:gd name="connsiteX24" fmla="*/ 53162 w 1329069"/>
                          <a:gd name="connsiteY24" fmla="*/ 21269 h 435938"/>
                          <a:gd name="connsiteX25" fmla="*/ 0 w 1329069"/>
                          <a:gd name="connsiteY25" fmla="*/ 31901 h 435938"/>
                          <a:gd name="connsiteX0" fmla="*/ 0 w 1329069"/>
                          <a:gd name="connsiteY0" fmla="*/ 50371 h 454408"/>
                          <a:gd name="connsiteX1" fmla="*/ 0 w 1329069"/>
                          <a:gd name="connsiteY1" fmla="*/ 50371 h 454408"/>
                          <a:gd name="connsiteX2" fmla="*/ 53162 w 1329069"/>
                          <a:gd name="connsiteY2" fmla="*/ 188594 h 454408"/>
                          <a:gd name="connsiteX3" fmla="*/ 85060 w 1329069"/>
                          <a:gd name="connsiteY3" fmla="*/ 231125 h 454408"/>
                          <a:gd name="connsiteX4" fmla="*/ 180753 w 1329069"/>
                          <a:gd name="connsiteY4" fmla="*/ 294920 h 454408"/>
                          <a:gd name="connsiteX5" fmla="*/ 265813 w 1329069"/>
                          <a:gd name="connsiteY5" fmla="*/ 348083 h 454408"/>
                          <a:gd name="connsiteX6" fmla="*/ 297711 w 1329069"/>
                          <a:gd name="connsiteY6" fmla="*/ 369348 h 454408"/>
                          <a:gd name="connsiteX7" fmla="*/ 393404 w 1329069"/>
                          <a:gd name="connsiteY7" fmla="*/ 401246 h 454408"/>
                          <a:gd name="connsiteX8" fmla="*/ 435934 w 1329069"/>
                          <a:gd name="connsiteY8" fmla="*/ 422511 h 454408"/>
                          <a:gd name="connsiteX9" fmla="*/ 510362 w 1329069"/>
                          <a:gd name="connsiteY9" fmla="*/ 433143 h 454408"/>
                          <a:gd name="connsiteX10" fmla="*/ 648586 w 1329069"/>
                          <a:gd name="connsiteY10" fmla="*/ 443776 h 454408"/>
                          <a:gd name="connsiteX11" fmla="*/ 744279 w 1329069"/>
                          <a:gd name="connsiteY11" fmla="*/ 454408 h 454408"/>
                          <a:gd name="connsiteX12" fmla="*/ 978195 w 1329069"/>
                          <a:gd name="connsiteY12" fmla="*/ 443776 h 454408"/>
                          <a:gd name="connsiteX13" fmla="*/ 999460 w 1329069"/>
                          <a:gd name="connsiteY13" fmla="*/ 411878 h 454408"/>
                          <a:gd name="connsiteX14" fmla="*/ 1031358 w 1329069"/>
                          <a:gd name="connsiteY14" fmla="*/ 401246 h 454408"/>
                          <a:gd name="connsiteX15" fmla="*/ 1052623 w 1329069"/>
                          <a:gd name="connsiteY15" fmla="*/ 369348 h 454408"/>
                          <a:gd name="connsiteX16" fmla="*/ 1095153 w 1329069"/>
                          <a:gd name="connsiteY16" fmla="*/ 358715 h 454408"/>
                          <a:gd name="connsiteX17" fmla="*/ 1127051 w 1329069"/>
                          <a:gd name="connsiteY17" fmla="*/ 348083 h 454408"/>
                          <a:gd name="connsiteX18" fmla="*/ 1254641 w 1329069"/>
                          <a:gd name="connsiteY18" fmla="*/ 326818 h 454408"/>
                          <a:gd name="connsiteX19" fmla="*/ 1329069 w 1329069"/>
                          <a:gd name="connsiteY19" fmla="*/ 305553 h 454408"/>
                          <a:gd name="connsiteX20" fmla="*/ 800126 w 1329069"/>
                          <a:gd name="connsiteY20" fmla="*/ 85061 h 454408"/>
                          <a:gd name="connsiteX21" fmla="*/ 627320 w 1329069"/>
                          <a:gd name="connsiteY21" fmla="*/ 29106 h 454408"/>
                          <a:gd name="connsiteX22" fmla="*/ 388464 w 1329069"/>
                          <a:gd name="connsiteY22" fmla="*/ 0 h 454408"/>
                          <a:gd name="connsiteX23" fmla="*/ 95693 w 1329069"/>
                          <a:gd name="connsiteY23" fmla="*/ 29106 h 454408"/>
                          <a:gd name="connsiteX24" fmla="*/ 53162 w 1329069"/>
                          <a:gd name="connsiteY24" fmla="*/ 39739 h 454408"/>
                          <a:gd name="connsiteX25" fmla="*/ 0 w 1329069"/>
                          <a:gd name="connsiteY25" fmla="*/ 50371 h 454408"/>
                          <a:gd name="connsiteX0" fmla="*/ 0 w 1329069"/>
                          <a:gd name="connsiteY0" fmla="*/ 50371 h 458308"/>
                          <a:gd name="connsiteX1" fmla="*/ 0 w 1329069"/>
                          <a:gd name="connsiteY1" fmla="*/ 50371 h 458308"/>
                          <a:gd name="connsiteX2" fmla="*/ 53162 w 1329069"/>
                          <a:gd name="connsiteY2" fmla="*/ 188594 h 458308"/>
                          <a:gd name="connsiteX3" fmla="*/ 85060 w 1329069"/>
                          <a:gd name="connsiteY3" fmla="*/ 231125 h 458308"/>
                          <a:gd name="connsiteX4" fmla="*/ 180753 w 1329069"/>
                          <a:gd name="connsiteY4" fmla="*/ 294920 h 458308"/>
                          <a:gd name="connsiteX5" fmla="*/ 265813 w 1329069"/>
                          <a:gd name="connsiteY5" fmla="*/ 348083 h 458308"/>
                          <a:gd name="connsiteX6" fmla="*/ 297711 w 1329069"/>
                          <a:gd name="connsiteY6" fmla="*/ 369348 h 458308"/>
                          <a:gd name="connsiteX7" fmla="*/ 393404 w 1329069"/>
                          <a:gd name="connsiteY7" fmla="*/ 401246 h 458308"/>
                          <a:gd name="connsiteX8" fmla="*/ 435934 w 1329069"/>
                          <a:gd name="connsiteY8" fmla="*/ 422511 h 458308"/>
                          <a:gd name="connsiteX9" fmla="*/ 510362 w 1329069"/>
                          <a:gd name="connsiteY9" fmla="*/ 433143 h 458308"/>
                          <a:gd name="connsiteX10" fmla="*/ 648586 w 1329069"/>
                          <a:gd name="connsiteY10" fmla="*/ 443776 h 458308"/>
                          <a:gd name="connsiteX11" fmla="*/ 744279 w 1329069"/>
                          <a:gd name="connsiteY11" fmla="*/ 454408 h 458308"/>
                          <a:gd name="connsiteX12" fmla="*/ 890449 w 1329069"/>
                          <a:gd name="connsiteY12" fmla="*/ 453013 h 458308"/>
                          <a:gd name="connsiteX13" fmla="*/ 999460 w 1329069"/>
                          <a:gd name="connsiteY13" fmla="*/ 411878 h 458308"/>
                          <a:gd name="connsiteX14" fmla="*/ 1031358 w 1329069"/>
                          <a:gd name="connsiteY14" fmla="*/ 401246 h 458308"/>
                          <a:gd name="connsiteX15" fmla="*/ 1052623 w 1329069"/>
                          <a:gd name="connsiteY15" fmla="*/ 369348 h 458308"/>
                          <a:gd name="connsiteX16" fmla="*/ 1095153 w 1329069"/>
                          <a:gd name="connsiteY16" fmla="*/ 358715 h 458308"/>
                          <a:gd name="connsiteX17" fmla="*/ 1127051 w 1329069"/>
                          <a:gd name="connsiteY17" fmla="*/ 348083 h 458308"/>
                          <a:gd name="connsiteX18" fmla="*/ 1254641 w 1329069"/>
                          <a:gd name="connsiteY18" fmla="*/ 326818 h 458308"/>
                          <a:gd name="connsiteX19" fmla="*/ 1329069 w 1329069"/>
                          <a:gd name="connsiteY19" fmla="*/ 305553 h 458308"/>
                          <a:gd name="connsiteX20" fmla="*/ 800126 w 1329069"/>
                          <a:gd name="connsiteY20" fmla="*/ 85061 h 458308"/>
                          <a:gd name="connsiteX21" fmla="*/ 627320 w 1329069"/>
                          <a:gd name="connsiteY21" fmla="*/ 29106 h 458308"/>
                          <a:gd name="connsiteX22" fmla="*/ 388464 w 1329069"/>
                          <a:gd name="connsiteY22" fmla="*/ 0 h 458308"/>
                          <a:gd name="connsiteX23" fmla="*/ 95693 w 1329069"/>
                          <a:gd name="connsiteY23" fmla="*/ 29106 h 458308"/>
                          <a:gd name="connsiteX24" fmla="*/ 53162 w 1329069"/>
                          <a:gd name="connsiteY24" fmla="*/ 39739 h 458308"/>
                          <a:gd name="connsiteX25" fmla="*/ 0 w 1329069"/>
                          <a:gd name="connsiteY25" fmla="*/ 50371 h 458308"/>
                          <a:gd name="connsiteX0" fmla="*/ 0 w 1329069"/>
                          <a:gd name="connsiteY0" fmla="*/ 50371 h 458308"/>
                          <a:gd name="connsiteX1" fmla="*/ 0 w 1329069"/>
                          <a:gd name="connsiteY1" fmla="*/ 50371 h 458308"/>
                          <a:gd name="connsiteX2" fmla="*/ 53162 w 1329069"/>
                          <a:gd name="connsiteY2" fmla="*/ 188594 h 458308"/>
                          <a:gd name="connsiteX3" fmla="*/ 85060 w 1329069"/>
                          <a:gd name="connsiteY3" fmla="*/ 231125 h 458308"/>
                          <a:gd name="connsiteX4" fmla="*/ 180753 w 1329069"/>
                          <a:gd name="connsiteY4" fmla="*/ 294920 h 458308"/>
                          <a:gd name="connsiteX5" fmla="*/ 265813 w 1329069"/>
                          <a:gd name="connsiteY5" fmla="*/ 348083 h 458308"/>
                          <a:gd name="connsiteX6" fmla="*/ 297711 w 1329069"/>
                          <a:gd name="connsiteY6" fmla="*/ 369348 h 458308"/>
                          <a:gd name="connsiteX7" fmla="*/ 393404 w 1329069"/>
                          <a:gd name="connsiteY7" fmla="*/ 401246 h 458308"/>
                          <a:gd name="connsiteX8" fmla="*/ 435934 w 1329069"/>
                          <a:gd name="connsiteY8" fmla="*/ 422511 h 458308"/>
                          <a:gd name="connsiteX9" fmla="*/ 510362 w 1329069"/>
                          <a:gd name="connsiteY9" fmla="*/ 433143 h 458308"/>
                          <a:gd name="connsiteX10" fmla="*/ 648586 w 1329069"/>
                          <a:gd name="connsiteY10" fmla="*/ 443776 h 458308"/>
                          <a:gd name="connsiteX11" fmla="*/ 744279 w 1329069"/>
                          <a:gd name="connsiteY11" fmla="*/ 454408 h 458308"/>
                          <a:gd name="connsiteX12" fmla="*/ 890449 w 1329069"/>
                          <a:gd name="connsiteY12" fmla="*/ 453013 h 458308"/>
                          <a:gd name="connsiteX13" fmla="*/ 999460 w 1329069"/>
                          <a:gd name="connsiteY13" fmla="*/ 411878 h 458308"/>
                          <a:gd name="connsiteX14" fmla="*/ 1031358 w 1329069"/>
                          <a:gd name="connsiteY14" fmla="*/ 401246 h 458308"/>
                          <a:gd name="connsiteX15" fmla="*/ 1052623 w 1329069"/>
                          <a:gd name="connsiteY15" fmla="*/ 369348 h 458308"/>
                          <a:gd name="connsiteX16" fmla="*/ 1095153 w 1329069"/>
                          <a:gd name="connsiteY16" fmla="*/ 358715 h 458308"/>
                          <a:gd name="connsiteX17" fmla="*/ 1168614 w 1329069"/>
                          <a:gd name="connsiteY17" fmla="*/ 343465 h 458308"/>
                          <a:gd name="connsiteX18" fmla="*/ 1254641 w 1329069"/>
                          <a:gd name="connsiteY18" fmla="*/ 326818 h 458308"/>
                          <a:gd name="connsiteX19" fmla="*/ 1329069 w 1329069"/>
                          <a:gd name="connsiteY19" fmla="*/ 305553 h 458308"/>
                          <a:gd name="connsiteX20" fmla="*/ 800126 w 1329069"/>
                          <a:gd name="connsiteY20" fmla="*/ 85061 h 458308"/>
                          <a:gd name="connsiteX21" fmla="*/ 627320 w 1329069"/>
                          <a:gd name="connsiteY21" fmla="*/ 29106 h 458308"/>
                          <a:gd name="connsiteX22" fmla="*/ 388464 w 1329069"/>
                          <a:gd name="connsiteY22" fmla="*/ 0 h 458308"/>
                          <a:gd name="connsiteX23" fmla="*/ 95693 w 1329069"/>
                          <a:gd name="connsiteY23" fmla="*/ 29106 h 458308"/>
                          <a:gd name="connsiteX24" fmla="*/ 53162 w 1329069"/>
                          <a:gd name="connsiteY24" fmla="*/ 39739 h 458308"/>
                          <a:gd name="connsiteX25" fmla="*/ 0 w 1329069"/>
                          <a:gd name="connsiteY25" fmla="*/ 50371 h 458308"/>
                          <a:gd name="connsiteX0" fmla="*/ 0 w 1329069"/>
                          <a:gd name="connsiteY0" fmla="*/ 50371 h 458308"/>
                          <a:gd name="connsiteX1" fmla="*/ 0 w 1329069"/>
                          <a:gd name="connsiteY1" fmla="*/ 50371 h 458308"/>
                          <a:gd name="connsiteX2" fmla="*/ 53162 w 1329069"/>
                          <a:gd name="connsiteY2" fmla="*/ 188594 h 458308"/>
                          <a:gd name="connsiteX3" fmla="*/ 85060 w 1329069"/>
                          <a:gd name="connsiteY3" fmla="*/ 231125 h 458308"/>
                          <a:gd name="connsiteX4" fmla="*/ 180753 w 1329069"/>
                          <a:gd name="connsiteY4" fmla="*/ 294920 h 458308"/>
                          <a:gd name="connsiteX5" fmla="*/ 265813 w 1329069"/>
                          <a:gd name="connsiteY5" fmla="*/ 348083 h 458308"/>
                          <a:gd name="connsiteX6" fmla="*/ 297711 w 1329069"/>
                          <a:gd name="connsiteY6" fmla="*/ 369348 h 458308"/>
                          <a:gd name="connsiteX7" fmla="*/ 393404 w 1329069"/>
                          <a:gd name="connsiteY7" fmla="*/ 401246 h 458308"/>
                          <a:gd name="connsiteX8" fmla="*/ 435934 w 1329069"/>
                          <a:gd name="connsiteY8" fmla="*/ 422511 h 458308"/>
                          <a:gd name="connsiteX9" fmla="*/ 510362 w 1329069"/>
                          <a:gd name="connsiteY9" fmla="*/ 433143 h 458308"/>
                          <a:gd name="connsiteX10" fmla="*/ 648586 w 1329069"/>
                          <a:gd name="connsiteY10" fmla="*/ 443776 h 458308"/>
                          <a:gd name="connsiteX11" fmla="*/ 744279 w 1329069"/>
                          <a:gd name="connsiteY11" fmla="*/ 454408 h 458308"/>
                          <a:gd name="connsiteX12" fmla="*/ 890449 w 1329069"/>
                          <a:gd name="connsiteY12" fmla="*/ 453013 h 458308"/>
                          <a:gd name="connsiteX13" fmla="*/ 999460 w 1329069"/>
                          <a:gd name="connsiteY13" fmla="*/ 411878 h 458308"/>
                          <a:gd name="connsiteX14" fmla="*/ 1031358 w 1329069"/>
                          <a:gd name="connsiteY14" fmla="*/ 401246 h 458308"/>
                          <a:gd name="connsiteX15" fmla="*/ 1052623 w 1329069"/>
                          <a:gd name="connsiteY15" fmla="*/ 369348 h 458308"/>
                          <a:gd name="connsiteX16" fmla="*/ 1113625 w 1329069"/>
                          <a:gd name="connsiteY16" fmla="*/ 363333 h 458308"/>
                          <a:gd name="connsiteX17" fmla="*/ 1168614 w 1329069"/>
                          <a:gd name="connsiteY17" fmla="*/ 343465 h 458308"/>
                          <a:gd name="connsiteX18" fmla="*/ 1254641 w 1329069"/>
                          <a:gd name="connsiteY18" fmla="*/ 326818 h 458308"/>
                          <a:gd name="connsiteX19" fmla="*/ 1329069 w 1329069"/>
                          <a:gd name="connsiteY19" fmla="*/ 305553 h 458308"/>
                          <a:gd name="connsiteX20" fmla="*/ 800126 w 1329069"/>
                          <a:gd name="connsiteY20" fmla="*/ 85061 h 458308"/>
                          <a:gd name="connsiteX21" fmla="*/ 627320 w 1329069"/>
                          <a:gd name="connsiteY21" fmla="*/ 29106 h 458308"/>
                          <a:gd name="connsiteX22" fmla="*/ 388464 w 1329069"/>
                          <a:gd name="connsiteY22" fmla="*/ 0 h 458308"/>
                          <a:gd name="connsiteX23" fmla="*/ 95693 w 1329069"/>
                          <a:gd name="connsiteY23" fmla="*/ 29106 h 458308"/>
                          <a:gd name="connsiteX24" fmla="*/ 53162 w 1329069"/>
                          <a:gd name="connsiteY24" fmla="*/ 39739 h 458308"/>
                          <a:gd name="connsiteX25" fmla="*/ 0 w 1329069"/>
                          <a:gd name="connsiteY25" fmla="*/ 50371 h 458308"/>
                          <a:gd name="connsiteX0" fmla="*/ 0 w 1329069"/>
                          <a:gd name="connsiteY0" fmla="*/ 50371 h 458308"/>
                          <a:gd name="connsiteX1" fmla="*/ 0 w 1329069"/>
                          <a:gd name="connsiteY1" fmla="*/ 50371 h 458308"/>
                          <a:gd name="connsiteX2" fmla="*/ 53162 w 1329069"/>
                          <a:gd name="connsiteY2" fmla="*/ 188594 h 458308"/>
                          <a:gd name="connsiteX3" fmla="*/ 85060 w 1329069"/>
                          <a:gd name="connsiteY3" fmla="*/ 231125 h 458308"/>
                          <a:gd name="connsiteX4" fmla="*/ 180753 w 1329069"/>
                          <a:gd name="connsiteY4" fmla="*/ 294920 h 458308"/>
                          <a:gd name="connsiteX5" fmla="*/ 265813 w 1329069"/>
                          <a:gd name="connsiteY5" fmla="*/ 348083 h 458308"/>
                          <a:gd name="connsiteX6" fmla="*/ 297711 w 1329069"/>
                          <a:gd name="connsiteY6" fmla="*/ 369348 h 458308"/>
                          <a:gd name="connsiteX7" fmla="*/ 393404 w 1329069"/>
                          <a:gd name="connsiteY7" fmla="*/ 401246 h 458308"/>
                          <a:gd name="connsiteX8" fmla="*/ 435934 w 1329069"/>
                          <a:gd name="connsiteY8" fmla="*/ 422511 h 458308"/>
                          <a:gd name="connsiteX9" fmla="*/ 510362 w 1329069"/>
                          <a:gd name="connsiteY9" fmla="*/ 433143 h 458308"/>
                          <a:gd name="connsiteX10" fmla="*/ 648586 w 1329069"/>
                          <a:gd name="connsiteY10" fmla="*/ 443776 h 458308"/>
                          <a:gd name="connsiteX11" fmla="*/ 744279 w 1329069"/>
                          <a:gd name="connsiteY11" fmla="*/ 454408 h 458308"/>
                          <a:gd name="connsiteX12" fmla="*/ 890449 w 1329069"/>
                          <a:gd name="connsiteY12" fmla="*/ 453013 h 458308"/>
                          <a:gd name="connsiteX13" fmla="*/ 999460 w 1329069"/>
                          <a:gd name="connsiteY13" fmla="*/ 411878 h 458308"/>
                          <a:gd name="connsiteX14" fmla="*/ 1031358 w 1329069"/>
                          <a:gd name="connsiteY14" fmla="*/ 401246 h 458308"/>
                          <a:gd name="connsiteX15" fmla="*/ 1069985 w 1329069"/>
                          <a:gd name="connsiteY15" fmla="*/ 382852 h 458308"/>
                          <a:gd name="connsiteX16" fmla="*/ 1113625 w 1329069"/>
                          <a:gd name="connsiteY16" fmla="*/ 363333 h 458308"/>
                          <a:gd name="connsiteX17" fmla="*/ 1168614 w 1329069"/>
                          <a:gd name="connsiteY17" fmla="*/ 343465 h 458308"/>
                          <a:gd name="connsiteX18" fmla="*/ 1254641 w 1329069"/>
                          <a:gd name="connsiteY18" fmla="*/ 326818 h 458308"/>
                          <a:gd name="connsiteX19" fmla="*/ 1329069 w 1329069"/>
                          <a:gd name="connsiteY19" fmla="*/ 305553 h 458308"/>
                          <a:gd name="connsiteX20" fmla="*/ 800126 w 1329069"/>
                          <a:gd name="connsiteY20" fmla="*/ 85061 h 458308"/>
                          <a:gd name="connsiteX21" fmla="*/ 627320 w 1329069"/>
                          <a:gd name="connsiteY21" fmla="*/ 29106 h 458308"/>
                          <a:gd name="connsiteX22" fmla="*/ 388464 w 1329069"/>
                          <a:gd name="connsiteY22" fmla="*/ 0 h 458308"/>
                          <a:gd name="connsiteX23" fmla="*/ 95693 w 1329069"/>
                          <a:gd name="connsiteY23" fmla="*/ 29106 h 458308"/>
                          <a:gd name="connsiteX24" fmla="*/ 53162 w 1329069"/>
                          <a:gd name="connsiteY24" fmla="*/ 39739 h 458308"/>
                          <a:gd name="connsiteX25" fmla="*/ 0 w 1329069"/>
                          <a:gd name="connsiteY25" fmla="*/ 50371 h 458308"/>
                          <a:gd name="connsiteX0" fmla="*/ 0 w 1329069"/>
                          <a:gd name="connsiteY0" fmla="*/ 50371 h 458308"/>
                          <a:gd name="connsiteX1" fmla="*/ 0 w 1329069"/>
                          <a:gd name="connsiteY1" fmla="*/ 50371 h 458308"/>
                          <a:gd name="connsiteX2" fmla="*/ 53162 w 1329069"/>
                          <a:gd name="connsiteY2" fmla="*/ 188594 h 458308"/>
                          <a:gd name="connsiteX3" fmla="*/ 85060 w 1329069"/>
                          <a:gd name="connsiteY3" fmla="*/ 231125 h 458308"/>
                          <a:gd name="connsiteX4" fmla="*/ 174966 w 1329069"/>
                          <a:gd name="connsiteY4" fmla="*/ 306495 h 458308"/>
                          <a:gd name="connsiteX5" fmla="*/ 265813 w 1329069"/>
                          <a:gd name="connsiteY5" fmla="*/ 348083 h 458308"/>
                          <a:gd name="connsiteX6" fmla="*/ 297711 w 1329069"/>
                          <a:gd name="connsiteY6" fmla="*/ 369348 h 458308"/>
                          <a:gd name="connsiteX7" fmla="*/ 393404 w 1329069"/>
                          <a:gd name="connsiteY7" fmla="*/ 401246 h 458308"/>
                          <a:gd name="connsiteX8" fmla="*/ 435934 w 1329069"/>
                          <a:gd name="connsiteY8" fmla="*/ 422511 h 458308"/>
                          <a:gd name="connsiteX9" fmla="*/ 510362 w 1329069"/>
                          <a:gd name="connsiteY9" fmla="*/ 433143 h 458308"/>
                          <a:gd name="connsiteX10" fmla="*/ 648586 w 1329069"/>
                          <a:gd name="connsiteY10" fmla="*/ 443776 h 458308"/>
                          <a:gd name="connsiteX11" fmla="*/ 744279 w 1329069"/>
                          <a:gd name="connsiteY11" fmla="*/ 454408 h 458308"/>
                          <a:gd name="connsiteX12" fmla="*/ 890449 w 1329069"/>
                          <a:gd name="connsiteY12" fmla="*/ 453013 h 458308"/>
                          <a:gd name="connsiteX13" fmla="*/ 999460 w 1329069"/>
                          <a:gd name="connsiteY13" fmla="*/ 411878 h 458308"/>
                          <a:gd name="connsiteX14" fmla="*/ 1031358 w 1329069"/>
                          <a:gd name="connsiteY14" fmla="*/ 401246 h 458308"/>
                          <a:gd name="connsiteX15" fmla="*/ 1069985 w 1329069"/>
                          <a:gd name="connsiteY15" fmla="*/ 382852 h 458308"/>
                          <a:gd name="connsiteX16" fmla="*/ 1113625 w 1329069"/>
                          <a:gd name="connsiteY16" fmla="*/ 363333 h 458308"/>
                          <a:gd name="connsiteX17" fmla="*/ 1168614 w 1329069"/>
                          <a:gd name="connsiteY17" fmla="*/ 343465 h 458308"/>
                          <a:gd name="connsiteX18" fmla="*/ 1254641 w 1329069"/>
                          <a:gd name="connsiteY18" fmla="*/ 326818 h 458308"/>
                          <a:gd name="connsiteX19" fmla="*/ 1329069 w 1329069"/>
                          <a:gd name="connsiteY19" fmla="*/ 305553 h 458308"/>
                          <a:gd name="connsiteX20" fmla="*/ 800126 w 1329069"/>
                          <a:gd name="connsiteY20" fmla="*/ 85061 h 458308"/>
                          <a:gd name="connsiteX21" fmla="*/ 627320 w 1329069"/>
                          <a:gd name="connsiteY21" fmla="*/ 29106 h 458308"/>
                          <a:gd name="connsiteX22" fmla="*/ 388464 w 1329069"/>
                          <a:gd name="connsiteY22" fmla="*/ 0 h 458308"/>
                          <a:gd name="connsiteX23" fmla="*/ 95693 w 1329069"/>
                          <a:gd name="connsiteY23" fmla="*/ 29106 h 458308"/>
                          <a:gd name="connsiteX24" fmla="*/ 53162 w 1329069"/>
                          <a:gd name="connsiteY24" fmla="*/ 39739 h 458308"/>
                          <a:gd name="connsiteX25" fmla="*/ 0 w 1329069"/>
                          <a:gd name="connsiteY25" fmla="*/ 50371 h 45830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</a:cxnLst>
                        <a:rect l="l" t="t" r="r" b="b"/>
                        <a:pathLst>
                          <a:path w="1329069" h="458308">
                            <a:moveTo>
                              <a:pt x="0" y="50371"/>
                            </a:moveTo>
                            <a:lnTo>
                              <a:pt x="0" y="50371"/>
                            </a:lnTo>
                            <a:cubicBezTo>
                              <a:pt x="14908" y="95096"/>
                              <a:pt x="27232" y="147105"/>
                              <a:pt x="53162" y="188594"/>
                            </a:cubicBezTo>
                            <a:cubicBezTo>
                              <a:pt x="62554" y="203622"/>
                              <a:pt x="64759" y="211475"/>
                              <a:pt x="85060" y="231125"/>
                            </a:cubicBezTo>
                            <a:cubicBezTo>
                              <a:pt x="105361" y="250775"/>
                              <a:pt x="99351" y="265779"/>
                              <a:pt x="174966" y="306495"/>
                            </a:cubicBezTo>
                            <a:cubicBezTo>
                              <a:pt x="204405" y="322347"/>
                              <a:pt x="245356" y="337608"/>
                              <a:pt x="265813" y="348083"/>
                            </a:cubicBezTo>
                            <a:cubicBezTo>
                              <a:pt x="286270" y="358558"/>
                              <a:pt x="285915" y="364433"/>
                              <a:pt x="297711" y="369348"/>
                            </a:cubicBezTo>
                            <a:cubicBezTo>
                              <a:pt x="328748" y="382280"/>
                              <a:pt x="363331" y="386209"/>
                              <a:pt x="393404" y="401246"/>
                            </a:cubicBezTo>
                            <a:cubicBezTo>
                              <a:pt x="407581" y="408334"/>
                              <a:pt x="420642" y="418341"/>
                              <a:pt x="435934" y="422511"/>
                            </a:cubicBezTo>
                            <a:cubicBezTo>
                              <a:pt x="460112" y="429105"/>
                              <a:pt x="485425" y="430649"/>
                              <a:pt x="510362" y="433143"/>
                            </a:cubicBezTo>
                            <a:cubicBezTo>
                              <a:pt x="556343" y="437741"/>
                              <a:pt x="602565" y="439592"/>
                              <a:pt x="648586" y="443776"/>
                            </a:cubicBezTo>
                            <a:cubicBezTo>
                              <a:pt x="680548" y="446682"/>
                              <a:pt x="712381" y="450864"/>
                              <a:pt x="744279" y="454408"/>
                            </a:cubicBezTo>
                            <a:cubicBezTo>
                              <a:pt x="822251" y="450864"/>
                              <a:pt x="813458" y="465845"/>
                              <a:pt x="890449" y="453013"/>
                            </a:cubicBezTo>
                            <a:cubicBezTo>
                              <a:pt x="903054" y="450912"/>
                              <a:pt x="975975" y="420506"/>
                              <a:pt x="999460" y="411878"/>
                            </a:cubicBezTo>
                            <a:cubicBezTo>
                              <a:pt x="1022945" y="403250"/>
                              <a:pt x="1020725" y="404790"/>
                              <a:pt x="1031358" y="401246"/>
                            </a:cubicBezTo>
                            <a:cubicBezTo>
                              <a:pt x="1038446" y="390613"/>
                              <a:pt x="1056274" y="389171"/>
                              <a:pt x="1069985" y="382852"/>
                            </a:cubicBezTo>
                            <a:cubicBezTo>
                              <a:pt x="1083696" y="376533"/>
                              <a:pt x="1097187" y="369898"/>
                              <a:pt x="1113625" y="363333"/>
                            </a:cubicBezTo>
                            <a:cubicBezTo>
                              <a:pt x="1130063" y="356768"/>
                              <a:pt x="1145111" y="349551"/>
                              <a:pt x="1168614" y="343465"/>
                            </a:cubicBezTo>
                            <a:cubicBezTo>
                              <a:pt x="1192117" y="337379"/>
                              <a:pt x="1212616" y="332821"/>
                              <a:pt x="1254641" y="326818"/>
                            </a:cubicBezTo>
                            <a:cubicBezTo>
                              <a:pt x="1321799" y="304432"/>
                              <a:pt x="1296021" y="305553"/>
                              <a:pt x="1329069" y="305553"/>
                            </a:cubicBezTo>
                            <a:cubicBezTo>
                              <a:pt x="1123506" y="238213"/>
                              <a:pt x="1005689" y="152401"/>
                              <a:pt x="800126" y="85061"/>
                            </a:cubicBezTo>
                            <a:cubicBezTo>
                              <a:pt x="771772" y="60252"/>
                              <a:pt x="695930" y="43283"/>
                              <a:pt x="627320" y="29106"/>
                            </a:cubicBezTo>
                            <a:cubicBezTo>
                              <a:pt x="558710" y="14929"/>
                              <a:pt x="420558" y="0"/>
                              <a:pt x="388464" y="0"/>
                            </a:cubicBezTo>
                            <a:cubicBezTo>
                              <a:pt x="243109" y="0"/>
                              <a:pt x="241004" y="25562"/>
                              <a:pt x="95693" y="29106"/>
                            </a:cubicBezTo>
                            <a:cubicBezTo>
                              <a:pt x="81516" y="32650"/>
                              <a:pt x="67025" y="35118"/>
                              <a:pt x="53162" y="39739"/>
                            </a:cubicBezTo>
                            <a:cubicBezTo>
                              <a:pt x="-14581" y="62320"/>
                              <a:pt x="8860" y="48599"/>
                              <a:pt x="0" y="50371"/>
                            </a:cubicBezTo>
                            <a:close/>
                          </a:path>
                        </a:pathLst>
                      </a:custGeom>
                      <a:grpFill/>
                      <a:ln>
                        <a:solidFill>
                          <a:srgbClr val="660033"/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hu-HU"/>
                      </a:p>
                    </p:txBody>
                  </p:sp>
                  <p:sp>
                    <p:nvSpPr>
                      <p:cNvPr id="366" name="Szabadkézi sokszög: alakzat 365">
                        <a:extLst>
                          <a:ext uri="{FF2B5EF4-FFF2-40B4-BE49-F238E27FC236}">
                            <a16:creationId xmlns:a16="http://schemas.microsoft.com/office/drawing/2014/main" id="{FF124F16-AF87-E29B-01DF-7DC36643C243}"/>
                          </a:ext>
                        </a:extLst>
                      </p:cNvPr>
                      <p:cNvSpPr/>
                      <p:nvPr/>
                    </p:nvSpPr>
                    <p:spPr>
                      <a:xfrm rot="1633680">
                        <a:off x="3018178" y="3510294"/>
                        <a:ext cx="807879" cy="370984"/>
                      </a:xfrm>
                      <a:custGeom>
                        <a:avLst/>
                        <a:gdLst>
                          <a:gd name="connsiteX0" fmla="*/ 0 w 1329069"/>
                          <a:gd name="connsiteY0" fmla="*/ 32184 h 436221"/>
                          <a:gd name="connsiteX1" fmla="*/ 0 w 1329069"/>
                          <a:gd name="connsiteY1" fmla="*/ 32184 h 436221"/>
                          <a:gd name="connsiteX2" fmla="*/ 53162 w 1329069"/>
                          <a:gd name="connsiteY2" fmla="*/ 170407 h 436221"/>
                          <a:gd name="connsiteX3" fmla="*/ 85060 w 1329069"/>
                          <a:gd name="connsiteY3" fmla="*/ 212938 h 436221"/>
                          <a:gd name="connsiteX4" fmla="*/ 180753 w 1329069"/>
                          <a:gd name="connsiteY4" fmla="*/ 276733 h 436221"/>
                          <a:gd name="connsiteX5" fmla="*/ 265813 w 1329069"/>
                          <a:gd name="connsiteY5" fmla="*/ 329896 h 436221"/>
                          <a:gd name="connsiteX6" fmla="*/ 297711 w 1329069"/>
                          <a:gd name="connsiteY6" fmla="*/ 351161 h 436221"/>
                          <a:gd name="connsiteX7" fmla="*/ 393404 w 1329069"/>
                          <a:gd name="connsiteY7" fmla="*/ 383059 h 436221"/>
                          <a:gd name="connsiteX8" fmla="*/ 435934 w 1329069"/>
                          <a:gd name="connsiteY8" fmla="*/ 404324 h 436221"/>
                          <a:gd name="connsiteX9" fmla="*/ 510362 w 1329069"/>
                          <a:gd name="connsiteY9" fmla="*/ 414956 h 436221"/>
                          <a:gd name="connsiteX10" fmla="*/ 648586 w 1329069"/>
                          <a:gd name="connsiteY10" fmla="*/ 425589 h 436221"/>
                          <a:gd name="connsiteX11" fmla="*/ 744279 w 1329069"/>
                          <a:gd name="connsiteY11" fmla="*/ 436221 h 436221"/>
                          <a:gd name="connsiteX12" fmla="*/ 978195 w 1329069"/>
                          <a:gd name="connsiteY12" fmla="*/ 425589 h 436221"/>
                          <a:gd name="connsiteX13" fmla="*/ 999460 w 1329069"/>
                          <a:gd name="connsiteY13" fmla="*/ 393691 h 436221"/>
                          <a:gd name="connsiteX14" fmla="*/ 1031358 w 1329069"/>
                          <a:gd name="connsiteY14" fmla="*/ 383059 h 436221"/>
                          <a:gd name="connsiteX15" fmla="*/ 1052623 w 1329069"/>
                          <a:gd name="connsiteY15" fmla="*/ 351161 h 436221"/>
                          <a:gd name="connsiteX16" fmla="*/ 1095153 w 1329069"/>
                          <a:gd name="connsiteY16" fmla="*/ 340528 h 436221"/>
                          <a:gd name="connsiteX17" fmla="*/ 1127051 w 1329069"/>
                          <a:gd name="connsiteY17" fmla="*/ 329896 h 436221"/>
                          <a:gd name="connsiteX18" fmla="*/ 1254641 w 1329069"/>
                          <a:gd name="connsiteY18" fmla="*/ 308631 h 436221"/>
                          <a:gd name="connsiteX19" fmla="*/ 1329069 w 1329069"/>
                          <a:gd name="connsiteY19" fmla="*/ 287366 h 436221"/>
                          <a:gd name="connsiteX20" fmla="*/ 712381 w 1329069"/>
                          <a:gd name="connsiteY20" fmla="*/ 85347 h 436221"/>
                          <a:gd name="connsiteX21" fmla="*/ 627320 w 1329069"/>
                          <a:gd name="connsiteY21" fmla="*/ 10919 h 436221"/>
                          <a:gd name="connsiteX22" fmla="*/ 531627 w 1329069"/>
                          <a:gd name="connsiteY22" fmla="*/ 286 h 436221"/>
                          <a:gd name="connsiteX23" fmla="*/ 95693 w 1329069"/>
                          <a:gd name="connsiteY23" fmla="*/ 10919 h 436221"/>
                          <a:gd name="connsiteX24" fmla="*/ 53162 w 1329069"/>
                          <a:gd name="connsiteY24" fmla="*/ 21552 h 436221"/>
                          <a:gd name="connsiteX25" fmla="*/ 0 w 1329069"/>
                          <a:gd name="connsiteY25" fmla="*/ 32184 h 436221"/>
                          <a:gd name="connsiteX0" fmla="*/ 0 w 1329069"/>
                          <a:gd name="connsiteY0" fmla="*/ 31901 h 435938"/>
                          <a:gd name="connsiteX1" fmla="*/ 0 w 1329069"/>
                          <a:gd name="connsiteY1" fmla="*/ 31901 h 435938"/>
                          <a:gd name="connsiteX2" fmla="*/ 53162 w 1329069"/>
                          <a:gd name="connsiteY2" fmla="*/ 170124 h 435938"/>
                          <a:gd name="connsiteX3" fmla="*/ 85060 w 1329069"/>
                          <a:gd name="connsiteY3" fmla="*/ 212655 h 435938"/>
                          <a:gd name="connsiteX4" fmla="*/ 180753 w 1329069"/>
                          <a:gd name="connsiteY4" fmla="*/ 276450 h 435938"/>
                          <a:gd name="connsiteX5" fmla="*/ 265813 w 1329069"/>
                          <a:gd name="connsiteY5" fmla="*/ 329613 h 435938"/>
                          <a:gd name="connsiteX6" fmla="*/ 297711 w 1329069"/>
                          <a:gd name="connsiteY6" fmla="*/ 350878 h 435938"/>
                          <a:gd name="connsiteX7" fmla="*/ 393404 w 1329069"/>
                          <a:gd name="connsiteY7" fmla="*/ 382776 h 435938"/>
                          <a:gd name="connsiteX8" fmla="*/ 435934 w 1329069"/>
                          <a:gd name="connsiteY8" fmla="*/ 404041 h 435938"/>
                          <a:gd name="connsiteX9" fmla="*/ 510362 w 1329069"/>
                          <a:gd name="connsiteY9" fmla="*/ 414673 h 435938"/>
                          <a:gd name="connsiteX10" fmla="*/ 648586 w 1329069"/>
                          <a:gd name="connsiteY10" fmla="*/ 425306 h 435938"/>
                          <a:gd name="connsiteX11" fmla="*/ 744279 w 1329069"/>
                          <a:gd name="connsiteY11" fmla="*/ 435938 h 435938"/>
                          <a:gd name="connsiteX12" fmla="*/ 978195 w 1329069"/>
                          <a:gd name="connsiteY12" fmla="*/ 425306 h 435938"/>
                          <a:gd name="connsiteX13" fmla="*/ 999460 w 1329069"/>
                          <a:gd name="connsiteY13" fmla="*/ 393408 h 435938"/>
                          <a:gd name="connsiteX14" fmla="*/ 1031358 w 1329069"/>
                          <a:gd name="connsiteY14" fmla="*/ 382776 h 435938"/>
                          <a:gd name="connsiteX15" fmla="*/ 1052623 w 1329069"/>
                          <a:gd name="connsiteY15" fmla="*/ 350878 h 435938"/>
                          <a:gd name="connsiteX16" fmla="*/ 1095153 w 1329069"/>
                          <a:gd name="connsiteY16" fmla="*/ 340245 h 435938"/>
                          <a:gd name="connsiteX17" fmla="*/ 1127051 w 1329069"/>
                          <a:gd name="connsiteY17" fmla="*/ 329613 h 435938"/>
                          <a:gd name="connsiteX18" fmla="*/ 1254641 w 1329069"/>
                          <a:gd name="connsiteY18" fmla="*/ 308348 h 435938"/>
                          <a:gd name="connsiteX19" fmla="*/ 1329069 w 1329069"/>
                          <a:gd name="connsiteY19" fmla="*/ 287083 h 435938"/>
                          <a:gd name="connsiteX20" fmla="*/ 800126 w 1329069"/>
                          <a:gd name="connsiteY20" fmla="*/ 66591 h 435938"/>
                          <a:gd name="connsiteX21" fmla="*/ 627320 w 1329069"/>
                          <a:gd name="connsiteY21" fmla="*/ 10636 h 435938"/>
                          <a:gd name="connsiteX22" fmla="*/ 531627 w 1329069"/>
                          <a:gd name="connsiteY22" fmla="*/ 3 h 435938"/>
                          <a:gd name="connsiteX23" fmla="*/ 95693 w 1329069"/>
                          <a:gd name="connsiteY23" fmla="*/ 10636 h 435938"/>
                          <a:gd name="connsiteX24" fmla="*/ 53162 w 1329069"/>
                          <a:gd name="connsiteY24" fmla="*/ 21269 h 435938"/>
                          <a:gd name="connsiteX25" fmla="*/ 0 w 1329069"/>
                          <a:gd name="connsiteY25" fmla="*/ 31901 h 435938"/>
                          <a:gd name="connsiteX0" fmla="*/ 0 w 1329069"/>
                          <a:gd name="connsiteY0" fmla="*/ 50371 h 454408"/>
                          <a:gd name="connsiteX1" fmla="*/ 0 w 1329069"/>
                          <a:gd name="connsiteY1" fmla="*/ 50371 h 454408"/>
                          <a:gd name="connsiteX2" fmla="*/ 53162 w 1329069"/>
                          <a:gd name="connsiteY2" fmla="*/ 188594 h 454408"/>
                          <a:gd name="connsiteX3" fmla="*/ 85060 w 1329069"/>
                          <a:gd name="connsiteY3" fmla="*/ 231125 h 454408"/>
                          <a:gd name="connsiteX4" fmla="*/ 180753 w 1329069"/>
                          <a:gd name="connsiteY4" fmla="*/ 294920 h 454408"/>
                          <a:gd name="connsiteX5" fmla="*/ 265813 w 1329069"/>
                          <a:gd name="connsiteY5" fmla="*/ 348083 h 454408"/>
                          <a:gd name="connsiteX6" fmla="*/ 297711 w 1329069"/>
                          <a:gd name="connsiteY6" fmla="*/ 369348 h 454408"/>
                          <a:gd name="connsiteX7" fmla="*/ 393404 w 1329069"/>
                          <a:gd name="connsiteY7" fmla="*/ 401246 h 454408"/>
                          <a:gd name="connsiteX8" fmla="*/ 435934 w 1329069"/>
                          <a:gd name="connsiteY8" fmla="*/ 422511 h 454408"/>
                          <a:gd name="connsiteX9" fmla="*/ 510362 w 1329069"/>
                          <a:gd name="connsiteY9" fmla="*/ 433143 h 454408"/>
                          <a:gd name="connsiteX10" fmla="*/ 648586 w 1329069"/>
                          <a:gd name="connsiteY10" fmla="*/ 443776 h 454408"/>
                          <a:gd name="connsiteX11" fmla="*/ 744279 w 1329069"/>
                          <a:gd name="connsiteY11" fmla="*/ 454408 h 454408"/>
                          <a:gd name="connsiteX12" fmla="*/ 978195 w 1329069"/>
                          <a:gd name="connsiteY12" fmla="*/ 443776 h 454408"/>
                          <a:gd name="connsiteX13" fmla="*/ 999460 w 1329069"/>
                          <a:gd name="connsiteY13" fmla="*/ 411878 h 454408"/>
                          <a:gd name="connsiteX14" fmla="*/ 1031358 w 1329069"/>
                          <a:gd name="connsiteY14" fmla="*/ 401246 h 454408"/>
                          <a:gd name="connsiteX15" fmla="*/ 1052623 w 1329069"/>
                          <a:gd name="connsiteY15" fmla="*/ 369348 h 454408"/>
                          <a:gd name="connsiteX16" fmla="*/ 1095153 w 1329069"/>
                          <a:gd name="connsiteY16" fmla="*/ 358715 h 454408"/>
                          <a:gd name="connsiteX17" fmla="*/ 1127051 w 1329069"/>
                          <a:gd name="connsiteY17" fmla="*/ 348083 h 454408"/>
                          <a:gd name="connsiteX18" fmla="*/ 1254641 w 1329069"/>
                          <a:gd name="connsiteY18" fmla="*/ 326818 h 454408"/>
                          <a:gd name="connsiteX19" fmla="*/ 1329069 w 1329069"/>
                          <a:gd name="connsiteY19" fmla="*/ 305553 h 454408"/>
                          <a:gd name="connsiteX20" fmla="*/ 800126 w 1329069"/>
                          <a:gd name="connsiteY20" fmla="*/ 85061 h 454408"/>
                          <a:gd name="connsiteX21" fmla="*/ 627320 w 1329069"/>
                          <a:gd name="connsiteY21" fmla="*/ 29106 h 454408"/>
                          <a:gd name="connsiteX22" fmla="*/ 388464 w 1329069"/>
                          <a:gd name="connsiteY22" fmla="*/ 0 h 454408"/>
                          <a:gd name="connsiteX23" fmla="*/ 95693 w 1329069"/>
                          <a:gd name="connsiteY23" fmla="*/ 29106 h 454408"/>
                          <a:gd name="connsiteX24" fmla="*/ 53162 w 1329069"/>
                          <a:gd name="connsiteY24" fmla="*/ 39739 h 454408"/>
                          <a:gd name="connsiteX25" fmla="*/ 0 w 1329069"/>
                          <a:gd name="connsiteY25" fmla="*/ 50371 h 454408"/>
                          <a:gd name="connsiteX0" fmla="*/ 0 w 1329069"/>
                          <a:gd name="connsiteY0" fmla="*/ 50371 h 458308"/>
                          <a:gd name="connsiteX1" fmla="*/ 0 w 1329069"/>
                          <a:gd name="connsiteY1" fmla="*/ 50371 h 458308"/>
                          <a:gd name="connsiteX2" fmla="*/ 53162 w 1329069"/>
                          <a:gd name="connsiteY2" fmla="*/ 188594 h 458308"/>
                          <a:gd name="connsiteX3" fmla="*/ 85060 w 1329069"/>
                          <a:gd name="connsiteY3" fmla="*/ 231125 h 458308"/>
                          <a:gd name="connsiteX4" fmla="*/ 180753 w 1329069"/>
                          <a:gd name="connsiteY4" fmla="*/ 294920 h 458308"/>
                          <a:gd name="connsiteX5" fmla="*/ 265813 w 1329069"/>
                          <a:gd name="connsiteY5" fmla="*/ 348083 h 458308"/>
                          <a:gd name="connsiteX6" fmla="*/ 297711 w 1329069"/>
                          <a:gd name="connsiteY6" fmla="*/ 369348 h 458308"/>
                          <a:gd name="connsiteX7" fmla="*/ 393404 w 1329069"/>
                          <a:gd name="connsiteY7" fmla="*/ 401246 h 458308"/>
                          <a:gd name="connsiteX8" fmla="*/ 435934 w 1329069"/>
                          <a:gd name="connsiteY8" fmla="*/ 422511 h 458308"/>
                          <a:gd name="connsiteX9" fmla="*/ 510362 w 1329069"/>
                          <a:gd name="connsiteY9" fmla="*/ 433143 h 458308"/>
                          <a:gd name="connsiteX10" fmla="*/ 648586 w 1329069"/>
                          <a:gd name="connsiteY10" fmla="*/ 443776 h 458308"/>
                          <a:gd name="connsiteX11" fmla="*/ 744279 w 1329069"/>
                          <a:gd name="connsiteY11" fmla="*/ 454408 h 458308"/>
                          <a:gd name="connsiteX12" fmla="*/ 890449 w 1329069"/>
                          <a:gd name="connsiteY12" fmla="*/ 453013 h 458308"/>
                          <a:gd name="connsiteX13" fmla="*/ 999460 w 1329069"/>
                          <a:gd name="connsiteY13" fmla="*/ 411878 h 458308"/>
                          <a:gd name="connsiteX14" fmla="*/ 1031358 w 1329069"/>
                          <a:gd name="connsiteY14" fmla="*/ 401246 h 458308"/>
                          <a:gd name="connsiteX15" fmla="*/ 1052623 w 1329069"/>
                          <a:gd name="connsiteY15" fmla="*/ 369348 h 458308"/>
                          <a:gd name="connsiteX16" fmla="*/ 1095153 w 1329069"/>
                          <a:gd name="connsiteY16" fmla="*/ 358715 h 458308"/>
                          <a:gd name="connsiteX17" fmla="*/ 1127051 w 1329069"/>
                          <a:gd name="connsiteY17" fmla="*/ 348083 h 458308"/>
                          <a:gd name="connsiteX18" fmla="*/ 1254641 w 1329069"/>
                          <a:gd name="connsiteY18" fmla="*/ 326818 h 458308"/>
                          <a:gd name="connsiteX19" fmla="*/ 1329069 w 1329069"/>
                          <a:gd name="connsiteY19" fmla="*/ 305553 h 458308"/>
                          <a:gd name="connsiteX20" fmla="*/ 800126 w 1329069"/>
                          <a:gd name="connsiteY20" fmla="*/ 85061 h 458308"/>
                          <a:gd name="connsiteX21" fmla="*/ 627320 w 1329069"/>
                          <a:gd name="connsiteY21" fmla="*/ 29106 h 458308"/>
                          <a:gd name="connsiteX22" fmla="*/ 388464 w 1329069"/>
                          <a:gd name="connsiteY22" fmla="*/ 0 h 458308"/>
                          <a:gd name="connsiteX23" fmla="*/ 95693 w 1329069"/>
                          <a:gd name="connsiteY23" fmla="*/ 29106 h 458308"/>
                          <a:gd name="connsiteX24" fmla="*/ 53162 w 1329069"/>
                          <a:gd name="connsiteY24" fmla="*/ 39739 h 458308"/>
                          <a:gd name="connsiteX25" fmla="*/ 0 w 1329069"/>
                          <a:gd name="connsiteY25" fmla="*/ 50371 h 458308"/>
                          <a:gd name="connsiteX0" fmla="*/ 0 w 1329069"/>
                          <a:gd name="connsiteY0" fmla="*/ 50371 h 458308"/>
                          <a:gd name="connsiteX1" fmla="*/ 0 w 1329069"/>
                          <a:gd name="connsiteY1" fmla="*/ 50371 h 458308"/>
                          <a:gd name="connsiteX2" fmla="*/ 53162 w 1329069"/>
                          <a:gd name="connsiteY2" fmla="*/ 188594 h 458308"/>
                          <a:gd name="connsiteX3" fmla="*/ 85060 w 1329069"/>
                          <a:gd name="connsiteY3" fmla="*/ 231125 h 458308"/>
                          <a:gd name="connsiteX4" fmla="*/ 180753 w 1329069"/>
                          <a:gd name="connsiteY4" fmla="*/ 294920 h 458308"/>
                          <a:gd name="connsiteX5" fmla="*/ 265813 w 1329069"/>
                          <a:gd name="connsiteY5" fmla="*/ 348083 h 458308"/>
                          <a:gd name="connsiteX6" fmla="*/ 297711 w 1329069"/>
                          <a:gd name="connsiteY6" fmla="*/ 369348 h 458308"/>
                          <a:gd name="connsiteX7" fmla="*/ 393404 w 1329069"/>
                          <a:gd name="connsiteY7" fmla="*/ 401246 h 458308"/>
                          <a:gd name="connsiteX8" fmla="*/ 435934 w 1329069"/>
                          <a:gd name="connsiteY8" fmla="*/ 422511 h 458308"/>
                          <a:gd name="connsiteX9" fmla="*/ 510362 w 1329069"/>
                          <a:gd name="connsiteY9" fmla="*/ 433143 h 458308"/>
                          <a:gd name="connsiteX10" fmla="*/ 648586 w 1329069"/>
                          <a:gd name="connsiteY10" fmla="*/ 443776 h 458308"/>
                          <a:gd name="connsiteX11" fmla="*/ 744279 w 1329069"/>
                          <a:gd name="connsiteY11" fmla="*/ 454408 h 458308"/>
                          <a:gd name="connsiteX12" fmla="*/ 890449 w 1329069"/>
                          <a:gd name="connsiteY12" fmla="*/ 453013 h 458308"/>
                          <a:gd name="connsiteX13" fmla="*/ 999460 w 1329069"/>
                          <a:gd name="connsiteY13" fmla="*/ 411878 h 458308"/>
                          <a:gd name="connsiteX14" fmla="*/ 1031358 w 1329069"/>
                          <a:gd name="connsiteY14" fmla="*/ 401246 h 458308"/>
                          <a:gd name="connsiteX15" fmla="*/ 1052623 w 1329069"/>
                          <a:gd name="connsiteY15" fmla="*/ 369348 h 458308"/>
                          <a:gd name="connsiteX16" fmla="*/ 1095153 w 1329069"/>
                          <a:gd name="connsiteY16" fmla="*/ 358715 h 458308"/>
                          <a:gd name="connsiteX17" fmla="*/ 1168614 w 1329069"/>
                          <a:gd name="connsiteY17" fmla="*/ 343465 h 458308"/>
                          <a:gd name="connsiteX18" fmla="*/ 1254641 w 1329069"/>
                          <a:gd name="connsiteY18" fmla="*/ 326818 h 458308"/>
                          <a:gd name="connsiteX19" fmla="*/ 1329069 w 1329069"/>
                          <a:gd name="connsiteY19" fmla="*/ 305553 h 458308"/>
                          <a:gd name="connsiteX20" fmla="*/ 800126 w 1329069"/>
                          <a:gd name="connsiteY20" fmla="*/ 85061 h 458308"/>
                          <a:gd name="connsiteX21" fmla="*/ 627320 w 1329069"/>
                          <a:gd name="connsiteY21" fmla="*/ 29106 h 458308"/>
                          <a:gd name="connsiteX22" fmla="*/ 388464 w 1329069"/>
                          <a:gd name="connsiteY22" fmla="*/ 0 h 458308"/>
                          <a:gd name="connsiteX23" fmla="*/ 95693 w 1329069"/>
                          <a:gd name="connsiteY23" fmla="*/ 29106 h 458308"/>
                          <a:gd name="connsiteX24" fmla="*/ 53162 w 1329069"/>
                          <a:gd name="connsiteY24" fmla="*/ 39739 h 458308"/>
                          <a:gd name="connsiteX25" fmla="*/ 0 w 1329069"/>
                          <a:gd name="connsiteY25" fmla="*/ 50371 h 458308"/>
                          <a:gd name="connsiteX0" fmla="*/ 0 w 1329069"/>
                          <a:gd name="connsiteY0" fmla="*/ 50371 h 458308"/>
                          <a:gd name="connsiteX1" fmla="*/ 0 w 1329069"/>
                          <a:gd name="connsiteY1" fmla="*/ 50371 h 458308"/>
                          <a:gd name="connsiteX2" fmla="*/ 53162 w 1329069"/>
                          <a:gd name="connsiteY2" fmla="*/ 188594 h 458308"/>
                          <a:gd name="connsiteX3" fmla="*/ 85060 w 1329069"/>
                          <a:gd name="connsiteY3" fmla="*/ 231125 h 458308"/>
                          <a:gd name="connsiteX4" fmla="*/ 180753 w 1329069"/>
                          <a:gd name="connsiteY4" fmla="*/ 294920 h 458308"/>
                          <a:gd name="connsiteX5" fmla="*/ 265813 w 1329069"/>
                          <a:gd name="connsiteY5" fmla="*/ 348083 h 458308"/>
                          <a:gd name="connsiteX6" fmla="*/ 297711 w 1329069"/>
                          <a:gd name="connsiteY6" fmla="*/ 369348 h 458308"/>
                          <a:gd name="connsiteX7" fmla="*/ 393404 w 1329069"/>
                          <a:gd name="connsiteY7" fmla="*/ 401246 h 458308"/>
                          <a:gd name="connsiteX8" fmla="*/ 435934 w 1329069"/>
                          <a:gd name="connsiteY8" fmla="*/ 422511 h 458308"/>
                          <a:gd name="connsiteX9" fmla="*/ 510362 w 1329069"/>
                          <a:gd name="connsiteY9" fmla="*/ 433143 h 458308"/>
                          <a:gd name="connsiteX10" fmla="*/ 648586 w 1329069"/>
                          <a:gd name="connsiteY10" fmla="*/ 443776 h 458308"/>
                          <a:gd name="connsiteX11" fmla="*/ 744279 w 1329069"/>
                          <a:gd name="connsiteY11" fmla="*/ 454408 h 458308"/>
                          <a:gd name="connsiteX12" fmla="*/ 890449 w 1329069"/>
                          <a:gd name="connsiteY12" fmla="*/ 453013 h 458308"/>
                          <a:gd name="connsiteX13" fmla="*/ 999460 w 1329069"/>
                          <a:gd name="connsiteY13" fmla="*/ 411878 h 458308"/>
                          <a:gd name="connsiteX14" fmla="*/ 1031358 w 1329069"/>
                          <a:gd name="connsiteY14" fmla="*/ 401246 h 458308"/>
                          <a:gd name="connsiteX15" fmla="*/ 1052623 w 1329069"/>
                          <a:gd name="connsiteY15" fmla="*/ 369348 h 458308"/>
                          <a:gd name="connsiteX16" fmla="*/ 1113625 w 1329069"/>
                          <a:gd name="connsiteY16" fmla="*/ 363333 h 458308"/>
                          <a:gd name="connsiteX17" fmla="*/ 1168614 w 1329069"/>
                          <a:gd name="connsiteY17" fmla="*/ 343465 h 458308"/>
                          <a:gd name="connsiteX18" fmla="*/ 1254641 w 1329069"/>
                          <a:gd name="connsiteY18" fmla="*/ 326818 h 458308"/>
                          <a:gd name="connsiteX19" fmla="*/ 1329069 w 1329069"/>
                          <a:gd name="connsiteY19" fmla="*/ 305553 h 458308"/>
                          <a:gd name="connsiteX20" fmla="*/ 800126 w 1329069"/>
                          <a:gd name="connsiteY20" fmla="*/ 85061 h 458308"/>
                          <a:gd name="connsiteX21" fmla="*/ 627320 w 1329069"/>
                          <a:gd name="connsiteY21" fmla="*/ 29106 h 458308"/>
                          <a:gd name="connsiteX22" fmla="*/ 388464 w 1329069"/>
                          <a:gd name="connsiteY22" fmla="*/ 0 h 458308"/>
                          <a:gd name="connsiteX23" fmla="*/ 95693 w 1329069"/>
                          <a:gd name="connsiteY23" fmla="*/ 29106 h 458308"/>
                          <a:gd name="connsiteX24" fmla="*/ 53162 w 1329069"/>
                          <a:gd name="connsiteY24" fmla="*/ 39739 h 458308"/>
                          <a:gd name="connsiteX25" fmla="*/ 0 w 1329069"/>
                          <a:gd name="connsiteY25" fmla="*/ 50371 h 458308"/>
                          <a:gd name="connsiteX0" fmla="*/ 0 w 1329069"/>
                          <a:gd name="connsiteY0" fmla="*/ 50371 h 458308"/>
                          <a:gd name="connsiteX1" fmla="*/ 0 w 1329069"/>
                          <a:gd name="connsiteY1" fmla="*/ 50371 h 458308"/>
                          <a:gd name="connsiteX2" fmla="*/ 53162 w 1329069"/>
                          <a:gd name="connsiteY2" fmla="*/ 188594 h 458308"/>
                          <a:gd name="connsiteX3" fmla="*/ 85060 w 1329069"/>
                          <a:gd name="connsiteY3" fmla="*/ 231125 h 458308"/>
                          <a:gd name="connsiteX4" fmla="*/ 180753 w 1329069"/>
                          <a:gd name="connsiteY4" fmla="*/ 294920 h 458308"/>
                          <a:gd name="connsiteX5" fmla="*/ 265813 w 1329069"/>
                          <a:gd name="connsiteY5" fmla="*/ 348083 h 458308"/>
                          <a:gd name="connsiteX6" fmla="*/ 297711 w 1329069"/>
                          <a:gd name="connsiteY6" fmla="*/ 369348 h 458308"/>
                          <a:gd name="connsiteX7" fmla="*/ 393404 w 1329069"/>
                          <a:gd name="connsiteY7" fmla="*/ 401246 h 458308"/>
                          <a:gd name="connsiteX8" fmla="*/ 435934 w 1329069"/>
                          <a:gd name="connsiteY8" fmla="*/ 422511 h 458308"/>
                          <a:gd name="connsiteX9" fmla="*/ 510362 w 1329069"/>
                          <a:gd name="connsiteY9" fmla="*/ 433143 h 458308"/>
                          <a:gd name="connsiteX10" fmla="*/ 648586 w 1329069"/>
                          <a:gd name="connsiteY10" fmla="*/ 443776 h 458308"/>
                          <a:gd name="connsiteX11" fmla="*/ 744279 w 1329069"/>
                          <a:gd name="connsiteY11" fmla="*/ 454408 h 458308"/>
                          <a:gd name="connsiteX12" fmla="*/ 890449 w 1329069"/>
                          <a:gd name="connsiteY12" fmla="*/ 453013 h 458308"/>
                          <a:gd name="connsiteX13" fmla="*/ 999460 w 1329069"/>
                          <a:gd name="connsiteY13" fmla="*/ 411878 h 458308"/>
                          <a:gd name="connsiteX14" fmla="*/ 1031358 w 1329069"/>
                          <a:gd name="connsiteY14" fmla="*/ 401246 h 458308"/>
                          <a:gd name="connsiteX15" fmla="*/ 1069985 w 1329069"/>
                          <a:gd name="connsiteY15" fmla="*/ 382852 h 458308"/>
                          <a:gd name="connsiteX16" fmla="*/ 1113625 w 1329069"/>
                          <a:gd name="connsiteY16" fmla="*/ 363333 h 458308"/>
                          <a:gd name="connsiteX17" fmla="*/ 1168614 w 1329069"/>
                          <a:gd name="connsiteY17" fmla="*/ 343465 h 458308"/>
                          <a:gd name="connsiteX18" fmla="*/ 1254641 w 1329069"/>
                          <a:gd name="connsiteY18" fmla="*/ 326818 h 458308"/>
                          <a:gd name="connsiteX19" fmla="*/ 1329069 w 1329069"/>
                          <a:gd name="connsiteY19" fmla="*/ 305553 h 458308"/>
                          <a:gd name="connsiteX20" fmla="*/ 800126 w 1329069"/>
                          <a:gd name="connsiteY20" fmla="*/ 85061 h 458308"/>
                          <a:gd name="connsiteX21" fmla="*/ 627320 w 1329069"/>
                          <a:gd name="connsiteY21" fmla="*/ 29106 h 458308"/>
                          <a:gd name="connsiteX22" fmla="*/ 388464 w 1329069"/>
                          <a:gd name="connsiteY22" fmla="*/ 0 h 458308"/>
                          <a:gd name="connsiteX23" fmla="*/ 95693 w 1329069"/>
                          <a:gd name="connsiteY23" fmla="*/ 29106 h 458308"/>
                          <a:gd name="connsiteX24" fmla="*/ 53162 w 1329069"/>
                          <a:gd name="connsiteY24" fmla="*/ 39739 h 458308"/>
                          <a:gd name="connsiteX25" fmla="*/ 0 w 1329069"/>
                          <a:gd name="connsiteY25" fmla="*/ 50371 h 458308"/>
                          <a:gd name="connsiteX0" fmla="*/ 0 w 1329069"/>
                          <a:gd name="connsiteY0" fmla="*/ 50371 h 458308"/>
                          <a:gd name="connsiteX1" fmla="*/ 0 w 1329069"/>
                          <a:gd name="connsiteY1" fmla="*/ 50371 h 458308"/>
                          <a:gd name="connsiteX2" fmla="*/ 53162 w 1329069"/>
                          <a:gd name="connsiteY2" fmla="*/ 188594 h 458308"/>
                          <a:gd name="connsiteX3" fmla="*/ 85060 w 1329069"/>
                          <a:gd name="connsiteY3" fmla="*/ 231125 h 458308"/>
                          <a:gd name="connsiteX4" fmla="*/ 174966 w 1329069"/>
                          <a:gd name="connsiteY4" fmla="*/ 306495 h 458308"/>
                          <a:gd name="connsiteX5" fmla="*/ 265813 w 1329069"/>
                          <a:gd name="connsiteY5" fmla="*/ 348083 h 458308"/>
                          <a:gd name="connsiteX6" fmla="*/ 297711 w 1329069"/>
                          <a:gd name="connsiteY6" fmla="*/ 369348 h 458308"/>
                          <a:gd name="connsiteX7" fmla="*/ 393404 w 1329069"/>
                          <a:gd name="connsiteY7" fmla="*/ 401246 h 458308"/>
                          <a:gd name="connsiteX8" fmla="*/ 435934 w 1329069"/>
                          <a:gd name="connsiteY8" fmla="*/ 422511 h 458308"/>
                          <a:gd name="connsiteX9" fmla="*/ 510362 w 1329069"/>
                          <a:gd name="connsiteY9" fmla="*/ 433143 h 458308"/>
                          <a:gd name="connsiteX10" fmla="*/ 648586 w 1329069"/>
                          <a:gd name="connsiteY10" fmla="*/ 443776 h 458308"/>
                          <a:gd name="connsiteX11" fmla="*/ 744279 w 1329069"/>
                          <a:gd name="connsiteY11" fmla="*/ 454408 h 458308"/>
                          <a:gd name="connsiteX12" fmla="*/ 890449 w 1329069"/>
                          <a:gd name="connsiteY12" fmla="*/ 453013 h 458308"/>
                          <a:gd name="connsiteX13" fmla="*/ 999460 w 1329069"/>
                          <a:gd name="connsiteY13" fmla="*/ 411878 h 458308"/>
                          <a:gd name="connsiteX14" fmla="*/ 1031358 w 1329069"/>
                          <a:gd name="connsiteY14" fmla="*/ 401246 h 458308"/>
                          <a:gd name="connsiteX15" fmla="*/ 1069985 w 1329069"/>
                          <a:gd name="connsiteY15" fmla="*/ 382852 h 458308"/>
                          <a:gd name="connsiteX16" fmla="*/ 1113625 w 1329069"/>
                          <a:gd name="connsiteY16" fmla="*/ 363333 h 458308"/>
                          <a:gd name="connsiteX17" fmla="*/ 1168614 w 1329069"/>
                          <a:gd name="connsiteY17" fmla="*/ 343465 h 458308"/>
                          <a:gd name="connsiteX18" fmla="*/ 1254641 w 1329069"/>
                          <a:gd name="connsiteY18" fmla="*/ 326818 h 458308"/>
                          <a:gd name="connsiteX19" fmla="*/ 1329069 w 1329069"/>
                          <a:gd name="connsiteY19" fmla="*/ 305553 h 458308"/>
                          <a:gd name="connsiteX20" fmla="*/ 800126 w 1329069"/>
                          <a:gd name="connsiteY20" fmla="*/ 85061 h 458308"/>
                          <a:gd name="connsiteX21" fmla="*/ 627320 w 1329069"/>
                          <a:gd name="connsiteY21" fmla="*/ 29106 h 458308"/>
                          <a:gd name="connsiteX22" fmla="*/ 388464 w 1329069"/>
                          <a:gd name="connsiteY22" fmla="*/ 0 h 458308"/>
                          <a:gd name="connsiteX23" fmla="*/ 95693 w 1329069"/>
                          <a:gd name="connsiteY23" fmla="*/ 29106 h 458308"/>
                          <a:gd name="connsiteX24" fmla="*/ 53162 w 1329069"/>
                          <a:gd name="connsiteY24" fmla="*/ 39739 h 458308"/>
                          <a:gd name="connsiteX25" fmla="*/ 0 w 1329069"/>
                          <a:gd name="connsiteY25" fmla="*/ 50371 h 45830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</a:cxnLst>
                        <a:rect l="l" t="t" r="r" b="b"/>
                        <a:pathLst>
                          <a:path w="1329069" h="458308">
                            <a:moveTo>
                              <a:pt x="0" y="50371"/>
                            </a:moveTo>
                            <a:lnTo>
                              <a:pt x="0" y="50371"/>
                            </a:lnTo>
                            <a:cubicBezTo>
                              <a:pt x="14908" y="95096"/>
                              <a:pt x="27232" y="147105"/>
                              <a:pt x="53162" y="188594"/>
                            </a:cubicBezTo>
                            <a:cubicBezTo>
                              <a:pt x="62554" y="203622"/>
                              <a:pt x="64759" y="211475"/>
                              <a:pt x="85060" y="231125"/>
                            </a:cubicBezTo>
                            <a:cubicBezTo>
                              <a:pt x="105361" y="250775"/>
                              <a:pt x="99351" y="265779"/>
                              <a:pt x="174966" y="306495"/>
                            </a:cubicBezTo>
                            <a:cubicBezTo>
                              <a:pt x="204405" y="322347"/>
                              <a:pt x="245356" y="337608"/>
                              <a:pt x="265813" y="348083"/>
                            </a:cubicBezTo>
                            <a:cubicBezTo>
                              <a:pt x="286270" y="358558"/>
                              <a:pt x="285915" y="364433"/>
                              <a:pt x="297711" y="369348"/>
                            </a:cubicBezTo>
                            <a:cubicBezTo>
                              <a:pt x="328748" y="382280"/>
                              <a:pt x="363331" y="386209"/>
                              <a:pt x="393404" y="401246"/>
                            </a:cubicBezTo>
                            <a:cubicBezTo>
                              <a:pt x="407581" y="408334"/>
                              <a:pt x="420642" y="418341"/>
                              <a:pt x="435934" y="422511"/>
                            </a:cubicBezTo>
                            <a:cubicBezTo>
                              <a:pt x="460112" y="429105"/>
                              <a:pt x="485425" y="430649"/>
                              <a:pt x="510362" y="433143"/>
                            </a:cubicBezTo>
                            <a:cubicBezTo>
                              <a:pt x="556343" y="437741"/>
                              <a:pt x="602565" y="439592"/>
                              <a:pt x="648586" y="443776"/>
                            </a:cubicBezTo>
                            <a:cubicBezTo>
                              <a:pt x="680548" y="446682"/>
                              <a:pt x="712381" y="450864"/>
                              <a:pt x="744279" y="454408"/>
                            </a:cubicBezTo>
                            <a:cubicBezTo>
                              <a:pt x="822251" y="450864"/>
                              <a:pt x="813458" y="465845"/>
                              <a:pt x="890449" y="453013"/>
                            </a:cubicBezTo>
                            <a:cubicBezTo>
                              <a:pt x="903054" y="450912"/>
                              <a:pt x="975975" y="420506"/>
                              <a:pt x="999460" y="411878"/>
                            </a:cubicBezTo>
                            <a:cubicBezTo>
                              <a:pt x="1022945" y="403250"/>
                              <a:pt x="1020725" y="404790"/>
                              <a:pt x="1031358" y="401246"/>
                            </a:cubicBezTo>
                            <a:cubicBezTo>
                              <a:pt x="1038446" y="390613"/>
                              <a:pt x="1056274" y="389171"/>
                              <a:pt x="1069985" y="382852"/>
                            </a:cubicBezTo>
                            <a:cubicBezTo>
                              <a:pt x="1083696" y="376533"/>
                              <a:pt x="1097187" y="369898"/>
                              <a:pt x="1113625" y="363333"/>
                            </a:cubicBezTo>
                            <a:cubicBezTo>
                              <a:pt x="1130063" y="356768"/>
                              <a:pt x="1145111" y="349551"/>
                              <a:pt x="1168614" y="343465"/>
                            </a:cubicBezTo>
                            <a:cubicBezTo>
                              <a:pt x="1192117" y="337379"/>
                              <a:pt x="1212616" y="332821"/>
                              <a:pt x="1254641" y="326818"/>
                            </a:cubicBezTo>
                            <a:cubicBezTo>
                              <a:pt x="1321799" y="304432"/>
                              <a:pt x="1296021" y="305553"/>
                              <a:pt x="1329069" y="305553"/>
                            </a:cubicBezTo>
                            <a:cubicBezTo>
                              <a:pt x="1123506" y="238213"/>
                              <a:pt x="1005689" y="152401"/>
                              <a:pt x="800126" y="85061"/>
                            </a:cubicBezTo>
                            <a:cubicBezTo>
                              <a:pt x="771772" y="60252"/>
                              <a:pt x="695930" y="43283"/>
                              <a:pt x="627320" y="29106"/>
                            </a:cubicBezTo>
                            <a:cubicBezTo>
                              <a:pt x="558710" y="14929"/>
                              <a:pt x="420558" y="0"/>
                              <a:pt x="388464" y="0"/>
                            </a:cubicBezTo>
                            <a:cubicBezTo>
                              <a:pt x="243109" y="0"/>
                              <a:pt x="241004" y="25562"/>
                              <a:pt x="95693" y="29106"/>
                            </a:cubicBezTo>
                            <a:cubicBezTo>
                              <a:pt x="81516" y="32650"/>
                              <a:pt x="67025" y="35118"/>
                              <a:pt x="53162" y="39739"/>
                            </a:cubicBezTo>
                            <a:cubicBezTo>
                              <a:pt x="-14581" y="62320"/>
                              <a:pt x="8860" y="48599"/>
                              <a:pt x="0" y="50371"/>
                            </a:cubicBezTo>
                            <a:close/>
                          </a:path>
                        </a:pathLst>
                      </a:custGeom>
                      <a:grpFill/>
                      <a:ln>
                        <a:solidFill>
                          <a:srgbClr val="660033"/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hu-HU"/>
                      </a:p>
                    </p:txBody>
                  </p:sp>
                  <p:sp>
                    <p:nvSpPr>
                      <p:cNvPr id="367" name="Szabadkézi sokszög: alakzat 366">
                        <a:extLst>
                          <a:ext uri="{FF2B5EF4-FFF2-40B4-BE49-F238E27FC236}">
                            <a16:creationId xmlns:a16="http://schemas.microsoft.com/office/drawing/2014/main" id="{3DACAF9C-9731-4D95-B2A4-6862EAC5E733}"/>
                          </a:ext>
                        </a:extLst>
                      </p:cNvPr>
                      <p:cNvSpPr/>
                      <p:nvPr/>
                    </p:nvSpPr>
                    <p:spPr>
                      <a:xfrm rot="5400000">
                        <a:off x="3639972" y="3461413"/>
                        <a:ext cx="934253" cy="347281"/>
                      </a:xfrm>
                      <a:custGeom>
                        <a:avLst/>
                        <a:gdLst>
                          <a:gd name="connsiteX0" fmla="*/ 0 w 1329069"/>
                          <a:gd name="connsiteY0" fmla="*/ 32184 h 436221"/>
                          <a:gd name="connsiteX1" fmla="*/ 0 w 1329069"/>
                          <a:gd name="connsiteY1" fmla="*/ 32184 h 436221"/>
                          <a:gd name="connsiteX2" fmla="*/ 53162 w 1329069"/>
                          <a:gd name="connsiteY2" fmla="*/ 170407 h 436221"/>
                          <a:gd name="connsiteX3" fmla="*/ 85060 w 1329069"/>
                          <a:gd name="connsiteY3" fmla="*/ 212938 h 436221"/>
                          <a:gd name="connsiteX4" fmla="*/ 180753 w 1329069"/>
                          <a:gd name="connsiteY4" fmla="*/ 276733 h 436221"/>
                          <a:gd name="connsiteX5" fmla="*/ 265813 w 1329069"/>
                          <a:gd name="connsiteY5" fmla="*/ 329896 h 436221"/>
                          <a:gd name="connsiteX6" fmla="*/ 297711 w 1329069"/>
                          <a:gd name="connsiteY6" fmla="*/ 351161 h 436221"/>
                          <a:gd name="connsiteX7" fmla="*/ 393404 w 1329069"/>
                          <a:gd name="connsiteY7" fmla="*/ 383059 h 436221"/>
                          <a:gd name="connsiteX8" fmla="*/ 435934 w 1329069"/>
                          <a:gd name="connsiteY8" fmla="*/ 404324 h 436221"/>
                          <a:gd name="connsiteX9" fmla="*/ 510362 w 1329069"/>
                          <a:gd name="connsiteY9" fmla="*/ 414956 h 436221"/>
                          <a:gd name="connsiteX10" fmla="*/ 648586 w 1329069"/>
                          <a:gd name="connsiteY10" fmla="*/ 425589 h 436221"/>
                          <a:gd name="connsiteX11" fmla="*/ 744279 w 1329069"/>
                          <a:gd name="connsiteY11" fmla="*/ 436221 h 436221"/>
                          <a:gd name="connsiteX12" fmla="*/ 978195 w 1329069"/>
                          <a:gd name="connsiteY12" fmla="*/ 425589 h 436221"/>
                          <a:gd name="connsiteX13" fmla="*/ 999460 w 1329069"/>
                          <a:gd name="connsiteY13" fmla="*/ 393691 h 436221"/>
                          <a:gd name="connsiteX14" fmla="*/ 1031358 w 1329069"/>
                          <a:gd name="connsiteY14" fmla="*/ 383059 h 436221"/>
                          <a:gd name="connsiteX15" fmla="*/ 1052623 w 1329069"/>
                          <a:gd name="connsiteY15" fmla="*/ 351161 h 436221"/>
                          <a:gd name="connsiteX16" fmla="*/ 1095153 w 1329069"/>
                          <a:gd name="connsiteY16" fmla="*/ 340528 h 436221"/>
                          <a:gd name="connsiteX17" fmla="*/ 1127051 w 1329069"/>
                          <a:gd name="connsiteY17" fmla="*/ 329896 h 436221"/>
                          <a:gd name="connsiteX18" fmla="*/ 1254641 w 1329069"/>
                          <a:gd name="connsiteY18" fmla="*/ 308631 h 436221"/>
                          <a:gd name="connsiteX19" fmla="*/ 1329069 w 1329069"/>
                          <a:gd name="connsiteY19" fmla="*/ 287366 h 436221"/>
                          <a:gd name="connsiteX20" fmla="*/ 712381 w 1329069"/>
                          <a:gd name="connsiteY20" fmla="*/ 85347 h 436221"/>
                          <a:gd name="connsiteX21" fmla="*/ 627320 w 1329069"/>
                          <a:gd name="connsiteY21" fmla="*/ 10919 h 436221"/>
                          <a:gd name="connsiteX22" fmla="*/ 531627 w 1329069"/>
                          <a:gd name="connsiteY22" fmla="*/ 286 h 436221"/>
                          <a:gd name="connsiteX23" fmla="*/ 95693 w 1329069"/>
                          <a:gd name="connsiteY23" fmla="*/ 10919 h 436221"/>
                          <a:gd name="connsiteX24" fmla="*/ 53162 w 1329069"/>
                          <a:gd name="connsiteY24" fmla="*/ 21552 h 436221"/>
                          <a:gd name="connsiteX25" fmla="*/ 0 w 1329069"/>
                          <a:gd name="connsiteY25" fmla="*/ 32184 h 436221"/>
                          <a:gd name="connsiteX0" fmla="*/ 0 w 1329069"/>
                          <a:gd name="connsiteY0" fmla="*/ 31901 h 435938"/>
                          <a:gd name="connsiteX1" fmla="*/ 0 w 1329069"/>
                          <a:gd name="connsiteY1" fmla="*/ 31901 h 435938"/>
                          <a:gd name="connsiteX2" fmla="*/ 53162 w 1329069"/>
                          <a:gd name="connsiteY2" fmla="*/ 170124 h 435938"/>
                          <a:gd name="connsiteX3" fmla="*/ 85060 w 1329069"/>
                          <a:gd name="connsiteY3" fmla="*/ 212655 h 435938"/>
                          <a:gd name="connsiteX4" fmla="*/ 180753 w 1329069"/>
                          <a:gd name="connsiteY4" fmla="*/ 276450 h 435938"/>
                          <a:gd name="connsiteX5" fmla="*/ 265813 w 1329069"/>
                          <a:gd name="connsiteY5" fmla="*/ 329613 h 435938"/>
                          <a:gd name="connsiteX6" fmla="*/ 297711 w 1329069"/>
                          <a:gd name="connsiteY6" fmla="*/ 350878 h 435938"/>
                          <a:gd name="connsiteX7" fmla="*/ 393404 w 1329069"/>
                          <a:gd name="connsiteY7" fmla="*/ 382776 h 435938"/>
                          <a:gd name="connsiteX8" fmla="*/ 435934 w 1329069"/>
                          <a:gd name="connsiteY8" fmla="*/ 404041 h 435938"/>
                          <a:gd name="connsiteX9" fmla="*/ 510362 w 1329069"/>
                          <a:gd name="connsiteY9" fmla="*/ 414673 h 435938"/>
                          <a:gd name="connsiteX10" fmla="*/ 648586 w 1329069"/>
                          <a:gd name="connsiteY10" fmla="*/ 425306 h 435938"/>
                          <a:gd name="connsiteX11" fmla="*/ 744279 w 1329069"/>
                          <a:gd name="connsiteY11" fmla="*/ 435938 h 435938"/>
                          <a:gd name="connsiteX12" fmla="*/ 978195 w 1329069"/>
                          <a:gd name="connsiteY12" fmla="*/ 425306 h 435938"/>
                          <a:gd name="connsiteX13" fmla="*/ 999460 w 1329069"/>
                          <a:gd name="connsiteY13" fmla="*/ 393408 h 435938"/>
                          <a:gd name="connsiteX14" fmla="*/ 1031358 w 1329069"/>
                          <a:gd name="connsiteY14" fmla="*/ 382776 h 435938"/>
                          <a:gd name="connsiteX15" fmla="*/ 1052623 w 1329069"/>
                          <a:gd name="connsiteY15" fmla="*/ 350878 h 435938"/>
                          <a:gd name="connsiteX16" fmla="*/ 1095153 w 1329069"/>
                          <a:gd name="connsiteY16" fmla="*/ 340245 h 435938"/>
                          <a:gd name="connsiteX17" fmla="*/ 1127051 w 1329069"/>
                          <a:gd name="connsiteY17" fmla="*/ 329613 h 435938"/>
                          <a:gd name="connsiteX18" fmla="*/ 1254641 w 1329069"/>
                          <a:gd name="connsiteY18" fmla="*/ 308348 h 435938"/>
                          <a:gd name="connsiteX19" fmla="*/ 1329069 w 1329069"/>
                          <a:gd name="connsiteY19" fmla="*/ 287083 h 435938"/>
                          <a:gd name="connsiteX20" fmla="*/ 800126 w 1329069"/>
                          <a:gd name="connsiteY20" fmla="*/ 66591 h 435938"/>
                          <a:gd name="connsiteX21" fmla="*/ 627320 w 1329069"/>
                          <a:gd name="connsiteY21" fmla="*/ 10636 h 435938"/>
                          <a:gd name="connsiteX22" fmla="*/ 531627 w 1329069"/>
                          <a:gd name="connsiteY22" fmla="*/ 3 h 435938"/>
                          <a:gd name="connsiteX23" fmla="*/ 95693 w 1329069"/>
                          <a:gd name="connsiteY23" fmla="*/ 10636 h 435938"/>
                          <a:gd name="connsiteX24" fmla="*/ 53162 w 1329069"/>
                          <a:gd name="connsiteY24" fmla="*/ 21269 h 435938"/>
                          <a:gd name="connsiteX25" fmla="*/ 0 w 1329069"/>
                          <a:gd name="connsiteY25" fmla="*/ 31901 h 435938"/>
                          <a:gd name="connsiteX0" fmla="*/ 0 w 1329069"/>
                          <a:gd name="connsiteY0" fmla="*/ 50371 h 454408"/>
                          <a:gd name="connsiteX1" fmla="*/ 0 w 1329069"/>
                          <a:gd name="connsiteY1" fmla="*/ 50371 h 454408"/>
                          <a:gd name="connsiteX2" fmla="*/ 53162 w 1329069"/>
                          <a:gd name="connsiteY2" fmla="*/ 188594 h 454408"/>
                          <a:gd name="connsiteX3" fmla="*/ 85060 w 1329069"/>
                          <a:gd name="connsiteY3" fmla="*/ 231125 h 454408"/>
                          <a:gd name="connsiteX4" fmla="*/ 180753 w 1329069"/>
                          <a:gd name="connsiteY4" fmla="*/ 294920 h 454408"/>
                          <a:gd name="connsiteX5" fmla="*/ 265813 w 1329069"/>
                          <a:gd name="connsiteY5" fmla="*/ 348083 h 454408"/>
                          <a:gd name="connsiteX6" fmla="*/ 297711 w 1329069"/>
                          <a:gd name="connsiteY6" fmla="*/ 369348 h 454408"/>
                          <a:gd name="connsiteX7" fmla="*/ 393404 w 1329069"/>
                          <a:gd name="connsiteY7" fmla="*/ 401246 h 454408"/>
                          <a:gd name="connsiteX8" fmla="*/ 435934 w 1329069"/>
                          <a:gd name="connsiteY8" fmla="*/ 422511 h 454408"/>
                          <a:gd name="connsiteX9" fmla="*/ 510362 w 1329069"/>
                          <a:gd name="connsiteY9" fmla="*/ 433143 h 454408"/>
                          <a:gd name="connsiteX10" fmla="*/ 648586 w 1329069"/>
                          <a:gd name="connsiteY10" fmla="*/ 443776 h 454408"/>
                          <a:gd name="connsiteX11" fmla="*/ 744279 w 1329069"/>
                          <a:gd name="connsiteY11" fmla="*/ 454408 h 454408"/>
                          <a:gd name="connsiteX12" fmla="*/ 978195 w 1329069"/>
                          <a:gd name="connsiteY12" fmla="*/ 443776 h 454408"/>
                          <a:gd name="connsiteX13" fmla="*/ 999460 w 1329069"/>
                          <a:gd name="connsiteY13" fmla="*/ 411878 h 454408"/>
                          <a:gd name="connsiteX14" fmla="*/ 1031358 w 1329069"/>
                          <a:gd name="connsiteY14" fmla="*/ 401246 h 454408"/>
                          <a:gd name="connsiteX15" fmla="*/ 1052623 w 1329069"/>
                          <a:gd name="connsiteY15" fmla="*/ 369348 h 454408"/>
                          <a:gd name="connsiteX16" fmla="*/ 1095153 w 1329069"/>
                          <a:gd name="connsiteY16" fmla="*/ 358715 h 454408"/>
                          <a:gd name="connsiteX17" fmla="*/ 1127051 w 1329069"/>
                          <a:gd name="connsiteY17" fmla="*/ 348083 h 454408"/>
                          <a:gd name="connsiteX18" fmla="*/ 1254641 w 1329069"/>
                          <a:gd name="connsiteY18" fmla="*/ 326818 h 454408"/>
                          <a:gd name="connsiteX19" fmla="*/ 1329069 w 1329069"/>
                          <a:gd name="connsiteY19" fmla="*/ 305553 h 454408"/>
                          <a:gd name="connsiteX20" fmla="*/ 800126 w 1329069"/>
                          <a:gd name="connsiteY20" fmla="*/ 85061 h 454408"/>
                          <a:gd name="connsiteX21" fmla="*/ 627320 w 1329069"/>
                          <a:gd name="connsiteY21" fmla="*/ 29106 h 454408"/>
                          <a:gd name="connsiteX22" fmla="*/ 388464 w 1329069"/>
                          <a:gd name="connsiteY22" fmla="*/ 0 h 454408"/>
                          <a:gd name="connsiteX23" fmla="*/ 95693 w 1329069"/>
                          <a:gd name="connsiteY23" fmla="*/ 29106 h 454408"/>
                          <a:gd name="connsiteX24" fmla="*/ 53162 w 1329069"/>
                          <a:gd name="connsiteY24" fmla="*/ 39739 h 454408"/>
                          <a:gd name="connsiteX25" fmla="*/ 0 w 1329069"/>
                          <a:gd name="connsiteY25" fmla="*/ 50371 h 454408"/>
                          <a:gd name="connsiteX0" fmla="*/ 0 w 1329069"/>
                          <a:gd name="connsiteY0" fmla="*/ 50371 h 458308"/>
                          <a:gd name="connsiteX1" fmla="*/ 0 w 1329069"/>
                          <a:gd name="connsiteY1" fmla="*/ 50371 h 458308"/>
                          <a:gd name="connsiteX2" fmla="*/ 53162 w 1329069"/>
                          <a:gd name="connsiteY2" fmla="*/ 188594 h 458308"/>
                          <a:gd name="connsiteX3" fmla="*/ 85060 w 1329069"/>
                          <a:gd name="connsiteY3" fmla="*/ 231125 h 458308"/>
                          <a:gd name="connsiteX4" fmla="*/ 180753 w 1329069"/>
                          <a:gd name="connsiteY4" fmla="*/ 294920 h 458308"/>
                          <a:gd name="connsiteX5" fmla="*/ 265813 w 1329069"/>
                          <a:gd name="connsiteY5" fmla="*/ 348083 h 458308"/>
                          <a:gd name="connsiteX6" fmla="*/ 297711 w 1329069"/>
                          <a:gd name="connsiteY6" fmla="*/ 369348 h 458308"/>
                          <a:gd name="connsiteX7" fmla="*/ 393404 w 1329069"/>
                          <a:gd name="connsiteY7" fmla="*/ 401246 h 458308"/>
                          <a:gd name="connsiteX8" fmla="*/ 435934 w 1329069"/>
                          <a:gd name="connsiteY8" fmla="*/ 422511 h 458308"/>
                          <a:gd name="connsiteX9" fmla="*/ 510362 w 1329069"/>
                          <a:gd name="connsiteY9" fmla="*/ 433143 h 458308"/>
                          <a:gd name="connsiteX10" fmla="*/ 648586 w 1329069"/>
                          <a:gd name="connsiteY10" fmla="*/ 443776 h 458308"/>
                          <a:gd name="connsiteX11" fmla="*/ 744279 w 1329069"/>
                          <a:gd name="connsiteY11" fmla="*/ 454408 h 458308"/>
                          <a:gd name="connsiteX12" fmla="*/ 890449 w 1329069"/>
                          <a:gd name="connsiteY12" fmla="*/ 453013 h 458308"/>
                          <a:gd name="connsiteX13" fmla="*/ 999460 w 1329069"/>
                          <a:gd name="connsiteY13" fmla="*/ 411878 h 458308"/>
                          <a:gd name="connsiteX14" fmla="*/ 1031358 w 1329069"/>
                          <a:gd name="connsiteY14" fmla="*/ 401246 h 458308"/>
                          <a:gd name="connsiteX15" fmla="*/ 1052623 w 1329069"/>
                          <a:gd name="connsiteY15" fmla="*/ 369348 h 458308"/>
                          <a:gd name="connsiteX16" fmla="*/ 1095153 w 1329069"/>
                          <a:gd name="connsiteY16" fmla="*/ 358715 h 458308"/>
                          <a:gd name="connsiteX17" fmla="*/ 1127051 w 1329069"/>
                          <a:gd name="connsiteY17" fmla="*/ 348083 h 458308"/>
                          <a:gd name="connsiteX18" fmla="*/ 1254641 w 1329069"/>
                          <a:gd name="connsiteY18" fmla="*/ 326818 h 458308"/>
                          <a:gd name="connsiteX19" fmla="*/ 1329069 w 1329069"/>
                          <a:gd name="connsiteY19" fmla="*/ 305553 h 458308"/>
                          <a:gd name="connsiteX20" fmla="*/ 800126 w 1329069"/>
                          <a:gd name="connsiteY20" fmla="*/ 85061 h 458308"/>
                          <a:gd name="connsiteX21" fmla="*/ 627320 w 1329069"/>
                          <a:gd name="connsiteY21" fmla="*/ 29106 h 458308"/>
                          <a:gd name="connsiteX22" fmla="*/ 388464 w 1329069"/>
                          <a:gd name="connsiteY22" fmla="*/ 0 h 458308"/>
                          <a:gd name="connsiteX23" fmla="*/ 95693 w 1329069"/>
                          <a:gd name="connsiteY23" fmla="*/ 29106 h 458308"/>
                          <a:gd name="connsiteX24" fmla="*/ 53162 w 1329069"/>
                          <a:gd name="connsiteY24" fmla="*/ 39739 h 458308"/>
                          <a:gd name="connsiteX25" fmla="*/ 0 w 1329069"/>
                          <a:gd name="connsiteY25" fmla="*/ 50371 h 458308"/>
                          <a:gd name="connsiteX0" fmla="*/ 0 w 1329069"/>
                          <a:gd name="connsiteY0" fmla="*/ 50371 h 458308"/>
                          <a:gd name="connsiteX1" fmla="*/ 0 w 1329069"/>
                          <a:gd name="connsiteY1" fmla="*/ 50371 h 458308"/>
                          <a:gd name="connsiteX2" fmla="*/ 53162 w 1329069"/>
                          <a:gd name="connsiteY2" fmla="*/ 188594 h 458308"/>
                          <a:gd name="connsiteX3" fmla="*/ 85060 w 1329069"/>
                          <a:gd name="connsiteY3" fmla="*/ 231125 h 458308"/>
                          <a:gd name="connsiteX4" fmla="*/ 180753 w 1329069"/>
                          <a:gd name="connsiteY4" fmla="*/ 294920 h 458308"/>
                          <a:gd name="connsiteX5" fmla="*/ 265813 w 1329069"/>
                          <a:gd name="connsiteY5" fmla="*/ 348083 h 458308"/>
                          <a:gd name="connsiteX6" fmla="*/ 297711 w 1329069"/>
                          <a:gd name="connsiteY6" fmla="*/ 369348 h 458308"/>
                          <a:gd name="connsiteX7" fmla="*/ 393404 w 1329069"/>
                          <a:gd name="connsiteY7" fmla="*/ 401246 h 458308"/>
                          <a:gd name="connsiteX8" fmla="*/ 435934 w 1329069"/>
                          <a:gd name="connsiteY8" fmla="*/ 422511 h 458308"/>
                          <a:gd name="connsiteX9" fmla="*/ 510362 w 1329069"/>
                          <a:gd name="connsiteY9" fmla="*/ 433143 h 458308"/>
                          <a:gd name="connsiteX10" fmla="*/ 648586 w 1329069"/>
                          <a:gd name="connsiteY10" fmla="*/ 443776 h 458308"/>
                          <a:gd name="connsiteX11" fmla="*/ 744279 w 1329069"/>
                          <a:gd name="connsiteY11" fmla="*/ 454408 h 458308"/>
                          <a:gd name="connsiteX12" fmla="*/ 890449 w 1329069"/>
                          <a:gd name="connsiteY12" fmla="*/ 453013 h 458308"/>
                          <a:gd name="connsiteX13" fmla="*/ 999460 w 1329069"/>
                          <a:gd name="connsiteY13" fmla="*/ 411878 h 458308"/>
                          <a:gd name="connsiteX14" fmla="*/ 1031358 w 1329069"/>
                          <a:gd name="connsiteY14" fmla="*/ 401246 h 458308"/>
                          <a:gd name="connsiteX15" fmla="*/ 1052623 w 1329069"/>
                          <a:gd name="connsiteY15" fmla="*/ 369348 h 458308"/>
                          <a:gd name="connsiteX16" fmla="*/ 1095153 w 1329069"/>
                          <a:gd name="connsiteY16" fmla="*/ 358715 h 458308"/>
                          <a:gd name="connsiteX17" fmla="*/ 1168614 w 1329069"/>
                          <a:gd name="connsiteY17" fmla="*/ 343465 h 458308"/>
                          <a:gd name="connsiteX18" fmla="*/ 1254641 w 1329069"/>
                          <a:gd name="connsiteY18" fmla="*/ 326818 h 458308"/>
                          <a:gd name="connsiteX19" fmla="*/ 1329069 w 1329069"/>
                          <a:gd name="connsiteY19" fmla="*/ 305553 h 458308"/>
                          <a:gd name="connsiteX20" fmla="*/ 800126 w 1329069"/>
                          <a:gd name="connsiteY20" fmla="*/ 85061 h 458308"/>
                          <a:gd name="connsiteX21" fmla="*/ 627320 w 1329069"/>
                          <a:gd name="connsiteY21" fmla="*/ 29106 h 458308"/>
                          <a:gd name="connsiteX22" fmla="*/ 388464 w 1329069"/>
                          <a:gd name="connsiteY22" fmla="*/ 0 h 458308"/>
                          <a:gd name="connsiteX23" fmla="*/ 95693 w 1329069"/>
                          <a:gd name="connsiteY23" fmla="*/ 29106 h 458308"/>
                          <a:gd name="connsiteX24" fmla="*/ 53162 w 1329069"/>
                          <a:gd name="connsiteY24" fmla="*/ 39739 h 458308"/>
                          <a:gd name="connsiteX25" fmla="*/ 0 w 1329069"/>
                          <a:gd name="connsiteY25" fmla="*/ 50371 h 458308"/>
                          <a:gd name="connsiteX0" fmla="*/ 0 w 1329069"/>
                          <a:gd name="connsiteY0" fmla="*/ 50371 h 458308"/>
                          <a:gd name="connsiteX1" fmla="*/ 0 w 1329069"/>
                          <a:gd name="connsiteY1" fmla="*/ 50371 h 458308"/>
                          <a:gd name="connsiteX2" fmla="*/ 53162 w 1329069"/>
                          <a:gd name="connsiteY2" fmla="*/ 188594 h 458308"/>
                          <a:gd name="connsiteX3" fmla="*/ 85060 w 1329069"/>
                          <a:gd name="connsiteY3" fmla="*/ 231125 h 458308"/>
                          <a:gd name="connsiteX4" fmla="*/ 180753 w 1329069"/>
                          <a:gd name="connsiteY4" fmla="*/ 294920 h 458308"/>
                          <a:gd name="connsiteX5" fmla="*/ 265813 w 1329069"/>
                          <a:gd name="connsiteY5" fmla="*/ 348083 h 458308"/>
                          <a:gd name="connsiteX6" fmla="*/ 297711 w 1329069"/>
                          <a:gd name="connsiteY6" fmla="*/ 369348 h 458308"/>
                          <a:gd name="connsiteX7" fmla="*/ 393404 w 1329069"/>
                          <a:gd name="connsiteY7" fmla="*/ 401246 h 458308"/>
                          <a:gd name="connsiteX8" fmla="*/ 435934 w 1329069"/>
                          <a:gd name="connsiteY8" fmla="*/ 422511 h 458308"/>
                          <a:gd name="connsiteX9" fmla="*/ 510362 w 1329069"/>
                          <a:gd name="connsiteY9" fmla="*/ 433143 h 458308"/>
                          <a:gd name="connsiteX10" fmla="*/ 648586 w 1329069"/>
                          <a:gd name="connsiteY10" fmla="*/ 443776 h 458308"/>
                          <a:gd name="connsiteX11" fmla="*/ 744279 w 1329069"/>
                          <a:gd name="connsiteY11" fmla="*/ 454408 h 458308"/>
                          <a:gd name="connsiteX12" fmla="*/ 890449 w 1329069"/>
                          <a:gd name="connsiteY12" fmla="*/ 453013 h 458308"/>
                          <a:gd name="connsiteX13" fmla="*/ 999460 w 1329069"/>
                          <a:gd name="connsiteY13" fmla="*/ 411878 h 458308"/>
                          <a:gd name="connsiteX14" fmla="*/ 1031358 w 1329069"/>
                          <a:gd name="connsiteY14" fmla="*/ 401246 h 458308"/>
                          <a:gd name="connsiteX15" fmla="*/ 1052623 w 1329069"/>
                          <a:gd name="connsiteY15" fmla="*/ 369348 h 458308"/>
                          <a:gd name="connsiteX16" fmla="*/ 1113625 w 1329069"/>
                          <a:gd name="connsiteY16" fmla="*/ 363333 h 458308"/>
                          <a:gd name="connsiteX17" fmla="*/ 1168614 w 1329069"/>
                          <a:gd name="connsiteY17" fmla="*/ 343465 h 458308"/>
                          <a:gd name="connsiteX18" fmla="*/ 1254641 w 1329069"/>
                          <a:gd name="connsiteY18" fmla="*/ 326818 h 458308"/>
                          <a:gd name="connsiteX19" fmla="*/ 1329069 w 1329069"/>
                          <a:gd name="connsiteY19" fmla="*/ 305553 h 458308"/>
                          <a:gd name="connsiteX20" fmla="*/ 800126 w 1329069"/>
                          <a:gd name="connsiteY20" fmla="*/ 85061 h 458308"/>
                          <a:gd name="connsiteX21" fmla="*/ 627320 w 1329069"/>
                          <a:gd name="connsiteY21" fmla="*/ 29106 h 458308"/>
                          <a:gd name="connsiteX22" fmla="*/ 388464 w 1329069"/>
                          <a:gd name="connsiteY22" fmla="*/ 0 h 458308"/>
                          <a:gd name="connsiteX23" fmla="*/ 95693 w 1329069"/>
                          <a:gd name="connsiteY23" fmla="*/ 29106 h 458308"/>
                          <a:gd name="connsiteX24" fmla="*/ 53162 w 1329069"/>
                          <a:gd name="connsiteY24" fmla="*/ 39739 h 458308"/>
                          <a:gd name="connsiteX25" fmla="*/ 0 w 1329069"/>
                          <a:gd name="connsiteY25" fmla="*/ 50371 h 458308"/>
                          <a:gd name="connsiteX0" fmla="*/ 0 w 1329069"/>
                          <a:gd name="connsiteY0" fmla="*/ 50371 h 458308"/>
                          <a:gd name="connsiteX1" fmla="*/ 0 w 1329069"/>
                          <a:gd name="connsiteY1" fmla="*/ 50371 h 458308"/>
                          <a:gd name="connsiteX2" fmla="*/ 53162 w 1329069"/>
                          <a:gd name="connsiteY2" fmla="*/ 188594 h 458308"/>
                          <a:gd name="connsiteX3" fmla="*/ 85060 w 1329069"/>
                          <a:gd name="connsiteY3" fmla="*/ 231125 h 458308"/>
                          <a:gd name="connsiteX4" fmla="*/ 180753 w 1329069"/>
                          <a:gd name="connsiteY4" fmla="*/ 294920 h 458308"/>
                          <a:gd name="connsiteX5" fmla="*/ 265813 w 1329069"/>
                          <a:gd name="connsiteY5" fmla="*/ 348083 h 458308"/>
                          <a:gd name="connsiteX6" fmla="*/ 297711 w 1329069"/>
                          <a:gd name="connsiteY6" fmla="*/ 369348 h 458308"/>
                          <a:gd name="connsiteX7" fmla="*/ 393404 w 1329069"/>
                          <a:gd name="connsiteY7" fmla="*/ 401246 h 458308"/>
                          <a:gd name="connsiteX8" fmla="*/ 435934 w 1329069"/>
                          <a:gd name="connsiteY8" fmla="*/ 422511 h 458308"/>
                          <a:gd name="connsiteX9" fmla="*/ 510362 w 1329069"/>
                          <a:gd name="connsiteY9" fmla="*/ 433143 h 458308"/>
                          <a:gd name="connsiteX10" fmla="*/ 648586 w 1329069"/>
                          <a:gd name="connsiteY10" fmla="*/ 443776 h 458308"/>
                          <a:gd name="connsiteX11" fmla="*/ 744279 w 1329069"/>
                          <a:gd name="connsiteY11" fmla="*/ 454408 h 458308"/>
                          <a:gd name="connsiteX12" fmla="*/ 890449 w 1329069"/>
                          <a:gd name="connsiteY12" fmla="*/ 453013 h 458308"/>
                          <a:gd name="connsiteX13" fmla="*/ 999460 w 1329069"/>
                          <a:gd name="connsiteY13" fmla="*/ 411878 h 458308"/>
                          <a:gd name="connsiteX14" fmla="*/ 1031358 w 1329069"/>
                          <a:gd name="connsiteY14" fmla="*/ 401246 h 458308"/>
                          <a:gd name="connsiteX15" fmla="*/ 1069985 w 1329069"/>
                          <a:gd name="connsiteY15" fmla="*/ 382852 h 458308"/>
                          <a:gd name="connsiteX16" fmla="*/ 1113625 w 1329069"/>
                          <a:gd name="connsiteY16" fmla="*/ 363333 h 458308"/>
                          <a:gd name="connsiteX17" fmla="*/ 1168614 w 1329069"/>
                          <a:gd name="connsiteY17" fmla="*/ 343465 h 458308"/>
                          <a:gd name="connsiteX18" fmla="*/ 1254641 w 1329069"/>
                          <a:gd name="connsiteY18" fmla="*/ 326818 h 458308"/>
                          <a:gd name="connsiteX19" fmla="*/ 1329069 w 1329069"/>
                          <a:gd name="connsiteY19" fmla="*/ 305553 h 458308"/>
                          <a:gd name="connsiteX20" fmla="*/ 800126 w 1329069"/>
                          <a:gd name="connsiteY20" fmla="*/ 85061 h 458308"/>
                          <a:gd name="connsiteX21" fmla="*/ 627320 w 1329069"/>
                          <a:gd name="connsiteY21" fmla="*/ 29106 h 458308"/>
                          <a:gd name="connsiteX22" fmla="*/ 388464 w 1329069"/>
                          <a:gd name="connsiteY22" fmla="*/ 0 h 458308"/>
                          <a:gd name="connsiteX23" fmla="*/ 95693 w 1329069"/>
                          <a:gd name="connsiteY23" fmla="*/ 29106 h 458308"/>
                          <a:gd name="connsiteX24" fmla="*/ 53162 w 1329069"/>
                          <a:gd name="connsiteY24" fmla="*/ 39739 h 458308"/>
                          <a:gd name="connsiteX25" fmla="*/ 0 w 1329069"/>
                          <a:gd name="connsiteY25" fmla="*/ 50371 h 458308"/>
                          <a:gd name="connsiteX0" fmla="*/ 0 w 1329069"/>
                          <a:gd name="connsiteY0" fmla="*/ 50371 h 458308"/>
                          <a:gd name="connsiteX1" fmla="*/ 0 w 1329069"/>
                          <a:gd name="connsiteY1" fmla="*/ 50371 h 458308"/>
                          <a:gd name="connsiteX2" fmla="*/ 53162 w 1329069"/>
                          <a:gd name="connsiteY2" fmla="*/ 188594 h 458308"/>
                          <a:gd name="connsiteX3" fmla="*/ 85060 w 1329069"/>
                          <a:gd name="connsiteY3" fmla="*/ 231125 h 458308"/>
                          <a:gd name="connsiteX4" fmla="*/ 174966 w 1329069"/>
                          <a:gd name="connsiteY4" fmla="*/ 306495 h 458308"/>
                          <a:gd name="connsiteX5" fmla="*/ 265813 w 1329069"/>
                          <a:gd name="connsiteY5" fmla="*/ 348083 h 458308"/>
                          <a:gd name="connsiteX6" fmla="*/ 297711 w 1329069"/>
                          <a:gd name="connsiteY6" fmla="*/ 369348 h 458308"/>
                          <a:gd name="connsiteX7" fmla="*/ 393404 w 1329069"/>
                          <a:gd name="connsiteY7" fmla="*/ 401246 h 458308"/>
                          <a:gd name="connsiteX8" fmla="*/ 435934 w 1329069"/>
                          <a:gd name="connsiteY8" fmla="*/ 422511 h 458308"/>
                          <a:gd name="connsiteX9" fmla="*/ 510362 w 1329069"/>
                          <a:gd name="connsiteY9" fmla="*/ 433143 h 458308"/>
                          <a:gd name="connsiteX10" fmla="*/ 648586 w 1329069"/>
                          <a:gd name="connsiteY10" fmla="*/ 443776 h 458308"/>
                          <a:gd name="connsiteX11" fmla="*/ 744279 w 1329069"/>
                          <a:gd name="connsiteY11" fmla="*/ 454408 h 458308"/>
                          <a:gd name="connsiteX12" fmla="*/ 890449 w 1329069"/>
                          <a:gd name="connsiteY12" fmla="*/ 453013 h 458308"/>
                          <a:gd name="connsiteX13" fmla="*/ 999460 w 1329069"/>
                          <a:gd name="connsiteY13" fmla="*/ 411878 h 458308"/>
                          <a:gd name="connsiteX14" fmla="*/ 1031358 w 1329069"/>
                          <a:gd name="connsiteY14" fmla="*/ 401246 h 458308"/>
                          <a:gd name="connsiteX15" fmla="*/ 1069985 w 1329069"/>
                          <a:gd name="connsiteY15" fmla="*/ 382852 h 458308"/>
                          <a:gd name="connsiteX16" fmla="*/ 1113625 w 1329069"/>
                          <a:gd name="connsiteY16" fmla="*/ 363333 h 458308"/>
                          <a:gd name="connsiteX17" fmla="*/ 1168614 w 1329069"/>
                          <a:gd name="connsiteY17" fmla="*/ 343465 h 458308"/>
                          <a:gd name="connsiteX18" fmla="*/ 1254641 w 1329069"/>
                          <a:gd name="connsiteY18" fmla="*/ 326818 h 458308"/>
                          <a:gd name="connsiteX19" fmla="*/ 1329069 w 1329069"/>
                          <a:gd name="connsiteY19" fmla="*/ 305553 h 458308"/>
                          <a:gd name="connsiteX20" fmla="*/ 800126 w 1329069"/>
                          <a:gd name="connsiteY20" fmla="*/ 85061 h 458308"/>
                          <a:gd name="connsiteX21" fmla="*/ 627320 w 1329069"/>
                          <a:gd name="connsiteY21" fmla="*/ 29106 h 458308"/>
                          <a:gd name="connsiteX22" fmla="*/ 388464 w 1329069"/>
                          <a:gd name="connsiteY22" fmla="*/ 0 h 458308"/>
                          <a:gd name="connsiteX23" fmla="*/ 95693 w 1329069"/>
                          <a:gd name="connsiteY23" fmla="*/ 29106 h 458308"/>
                          <a:gd name="connsiteX24" fmla="*/ 53162 w 1329069"/>
                          <a:gd name="connsiteY24" fmla="*/ 39739 h 458308"/>
                          <a:gd name="connsiteX25" fmla="*/ 0 w 1329069"/>
                          <a:gd name="connsiteY25" fmla="*/ 50371 h 45830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</a:cxnLst>
                        <a:rect l="l" t="t" r="r" b="b"/>
                        <a:pathLst>
                          <a:path w="1329069" h="458308">
                            <a:moveTo>
                              <a:pt x="0" y="50371"/>
                            </a:moveTo>
                            <a:lnTo>
                              <a:pt x="0" y="50371"/>
                            </a:lnTo>
                            <a:cubicBezTo>
                              <a:pt x="14908" y="95096"/>
                              <a:pt x="27232" y="147105"/>
                              <a:pt x="53162" y="188594"/>
                            </a:cubicBezTo>
                            <a:cubicBezTo>
                              <a:pt x="62554" y="203622"/>
                              <a:pt x="64759" y="211475"/>
                              <a:pt x="85060" y="231125"/>
                            </a:cubicBezTo>
                            <a:cubicBezTo>
                              <a:pt x="105361" y="250775"/>
                              <a:pt x="99351" y="265779"/>
                              <a:pt x="174966" y="306495"/>
                            </a:cubicBezTo>
                            <a:cubicBezTo>
                              <a:pt x="204405" y="322347"/>
                              <a:pt x="245356" y="337608"/>
                              <a:pt x="265813" y="348083"/>
                            </a:cubicBezTo>
                            <a:cubicBezTo>
                              <a:pt x="286270" y="358558"/>
                              <a:pt x="285915" y="364433"/>
                              <a:pt x="297711" y="369348"/>
                            </a:cubicBezTo>
                            <a:cubicBezTo>
                              <a:pt x="328748" y="382280"/>
                              <a:pt x="363331" y="386209"/>
                              <a:pt x="393404" y="401246"/>
                            </a:cubicBezTo>
                            <a:cubicBezTo>
                              <a:pt x="407581" y="408334"/>
                              <a:pt x="420642" y="418341"/>
                              <a:pt x="435934" y="422511"/>
                            </a:cubicBezTo>
                            <a:cubicBezTo>
                              <a:pt x="460112" y="429105"/>
                              <a:pt x="485425" y="430649"/>
                              <a:pt x="510362" y="433143"/>
                            </a:cubicBezTo>
                            <a:cubicBezTo>
                              <a:pt x="556343" y="437741"/>
                              <a:pt x="602565" y="439592"/>
                              <a:pt x="648586" y="443776"/>
                            </a:cubicBezTo>
                            <a:cubicBezTo>
                              <a:pt x="680548" y="446682"/>
                              <a:pt x="712381" y="450864"/>
                              <a:pt x="744279" y="454408"/>
                            </a:cubicBezTo>
                            <a:cubicBezTo>
                              <a:pt x="822251" y="450864"/>
                              <a:pt x="813458" y="465845"/>
                              <a:pt x="890449" y="453013"/>
                            </a:cubicBezTo>
                            <a:cubicBezTo>
                              <a:pt x="903054" y="450912"/>
                              <a:pt x="975975" y="420506"/>
                              <a:pt x="999460" y="411878"/>
                            </a:cubicBezTo>
                            <a:cubicBezTo>
                              <a:pt x="1022945" y="403250"/>
                              <a:pt x="1020725" y="404790"/>
                              <a:pt x="1031358" y="401246"/>
                            </a:cubicBezTo>
                            <a:cubicBezTo>
                              <a:pt x="1038446" y="390613"/>
                              <a:pt x="1056274" y="389171"/>
                              <a:pt x="1069985" y="382852"/>
                            </a:cubicBezTo>
                            <a:cubicBezTo>
                              <a:pt x="1083696" y="376533"/>
                              <a:pt x="1097187" y="369898"/>
                              <a:pt x="1113625" y="363333"/>
                            </a:cubicBezTo>
                            <a:cubicBezTo>
                              <a:pt x="1130063" y="356768"/>
                              <a:pt x="1145111" y="349551"/>
                              <a:pt x="1168614" y="343465"/>
                            </a:cubicBezTo>
                            <a:cubicBezTo>
                              <a:pt x="1192117" y="337379"/>
                              <a:pt x="1212616" y="332821"/>
                              <a:pt x="1254641" y="326818"/>
                            </a:cubicBezTo>
                            <a:cubicBezTo>
                              <a:pt x="1321799" y="304432"/>
                              <a:pt x="1296021" y="305553"/>
                              <a:pt x="1329069" y="305553"/>
                            </a:cubicBezTo>
                            <a:cubicBezTo>
                              <a:pt x="1123506" y="238213"/>
                              <a:pt x="1005689" y="152401"/>
                              <a:pt x="800126" y="85061"/>
                            </a:cubicBezTo>
                            <a:cubicBezTo>
                              <a:pt x="771772" y="60252"/>
                              <a:pt x="695930" y="43283"/>
                              <a:pt x="627320" y="29106"/>
                            </a:cubicBezTo>
                            <a:cubicBezTo>
                              <a:pt x="558710" y="14929"/>
                              <a:pt x="420558" y="0"/>
                              <a:pt x="388464" y="0"/>
                            </a:cubicBezTo>
                            <a:cubicBezTo>
                              <a:pt x="243109" y="0"/>
                              <a:pt x="241004" y="25562"/>
                              <a:pt x="95693" y="29106"/>
                            </a:cubicBezTo>
                            <a:cubicBezTo>
                              <a:pt x="81516" y="32650"/>
                              <a:pt x="67025" y="35118"/>
                              <a:pt x="53162" y="39739"/>
                            </a:cubicBezTo>
                            <a:cubicBezTo>
                              <a:pt x="-14581" y="62320"/>
                              <a:pt x="8860" y="48599"/>
                              <a:pt x="0" y="50371"/>
                            </a:cubicBezTo>
                            <a:close/>
                          </a:path>
                        </a:pathLst>
                      </a:custGeom>
                      <a:grpFill/>
                      <a:ln>
                        <a:solidFill>
                          <a:srgbClr val="660033"/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hu-HU"/>
                      </a:p>
                    </p:txBody>
                  </p:sp>
                  <p:sp>
                    <p:nvSpPr>
                      <p:cNvPr id="368" name="Szabadkézi sokszög: alakzat 367">
                        <a:extLst>
                          <a:ext uri="{FF2B5EF4-FFF2-40B4-BE49-F238E27FC236}">
                            <a16:creationId xmlns:a16="http://schemas.microsoft.com/office/drawing/2014/main" id="{A46E5E2A-98D3-122B-B5E4-08F6AD940C06}"/>
                          </a:ext>
                        </a:extLst>
                      </p:cNvPr>
                      <p:cNvSpPr/>
                      <p:nvPr/>
                    </p:nvSpPr>
                    <p:spPr>
                      <a:xfrm rot="18485098">
                        <a:off x="2728307" y="2722012"/>
                        <a:ext cx="786074" cy="478268"/>
                      </a:xfrm>
                      <a:custGeom>
                        <a:avLst/>
                        <a:gdLst>
                          <a:gd name="connsiteX0" fmla="*/ 0 w 1329069"/>
                          <a:gd name="connsiteY0" fmla="*/ 32184 h 436221"/>
                          <a:gd name="connsiteX1" fmla="*/ 0 w 1329069"/>
                          <a:gd name="connsiteY1" fmla="*/ 32184 h 436221"/>
                          <a:gd name="connsiteX2" fmla="*/ 53162 w 1329069"/>
                          <a:gd name="connsiteY2" fmla="*/ 170407 h 436221"/>
                          <a:gd name="connsiteX3" fmla="*/ 85060 w 1329069"/>
                          <a:gd name="connsiteY3" fmla="*/ 212938 h 436221"/>
                          <a:gd name="connsiteX4" fmla="*/ 180753 w 1329069"/>
                          <a:gd name="connsiteY4" fmla="*/ 276733 h 436221"/>
                          <a:gd name="connsiteX5" fmla="*/ 265813 w 1329069"/>
                          <a:gd name="connsiteY5" fmla="*/ 329896 h 436221"/>
                          <a:gd name="connsiteX6" fmla="*/ 297711 w 1329069"/>
                          <a:gd name="connsiteY6" fmla="*/ 351161 h 436221"/>
                          <a:gd name="connsiteX7" fmla="*/ 393404 w 1329069"/>
                          <a:gd name="connsiteY7" fmla="*/ 383059 h 436221"/>
                          <a:gd name="connsiteX8" fmla="*/ 435934 w 1329069"/>
                          <a:gd name="connsiteY8" fmla="*/ 404324 h 436221"/>
                          <a:gd name="connsiteX9" fmla="*/ 510362 w 1329069"/>
                          <a:gd name="connsiteY9" fmla="*/ 414956 h 436221"/>
                          <a:gd name="connsiteX10" fmla="*/ 648586 w 1329069"/>
                          <a:gd name="connsiteY10" fmla="*/ 425589 h 436221"/>
                          <a:gd name="connsiteX11" fmla="*/ 744279 w 1329069"/>
                          <a:gd name="connsiteY11" fmla="*/ 436221 h 436221"/>
                          <a:gd name="connsiteX12" fmla="*/ 978195 w 1329069"/>
                          <a:gd name="connsiteY12" fmla="*/ 425589 h 436221"/>
                          <a:gd name="connsiteX13" fmla="*/ 999460 w 1329069"/>
                          <a:gd name="connsiteY13" fmla="*/ 393691 h 436221"/>
                          <a:gd name="connsiteX14" fmla="*/ 1031358 w 1329069"/>
                          <a:gd name="connsiteY14" fmla="*/ 383059 h 436221"/>
                          <a:gd name="connsiteX15" fmla="*/ 1052623 w 1329069"/>
                          <a:gd name="connsiteY15" fmla="*/ 351161 h 436221"/>
                          <a:gd name="connsiteX16" fmla="*/ 1095153 w 1329069"/>
                          <a:gd name="connsiteY16" fmla="*/ 340528 h 436221"/>
                          <a:gd name="connsiteX17" fmla="*/ 1127051 w 1329069"/>
                          <a:gd name="connsiteY17" fmla="*/ 329896 h 436221"/>
                          <a:gd name="connsiteX18" fmla="*/ 1254641 w 1329069"/>
                          <a:gd name="connsiteY18" fmla="*/ 308631 h 436221"/>
                          <a:gd name="connsiteX19" fmla="*/ 1329069 w 1329069"/>
                          <a:gd name="connsiteY19" fmla="*/ 287366 h 436221"/>
                          <a:gd name="connsiteX20" fmla="*/ 712381 w 1329069"/>
                          <a:gd name="connsiteY20" fmla="*/ 85347 h 436221"/>
                          <a:gd name="connsiteX21" fmla="*/ 627320 w 1329069"/>
                          <a:gd name="connsiteY21" fmla="*/ 10919 h 436221"/>
                          <a:gd name="connsiteX22" fmla="*/ 531627 w 1329069"/>
                          <a:gd name="connsiteY22" fmla="*/ 286 h 436221"/>
                          <a:gd name="connsiteX23" fmla="*/ 95693 w 1329069"/>
                          <a:gd name="connsiteY23" fmla="*/ 10919 h 436221"/>
                          <a:gd name="connsiteX24" fmla="*/ 53162 w 1329069"/>
                          <a:gd name="connsiteY24" fmla="*/ 21552 h 436221"/>
                          <a:gd name="connsiteX25" fmla="*/ 0 w 1329069"/>
                          <a:gd name="connsiteY25" fmla="*/ 32184 h 436221"/>
                          <a:gd name="connsiteX0" fmla="*/ 0 w 1329069"/>
                          <a:gd name="connsiteY0" fmla="*/ 31901 h 435938"/>
                          <a:gd name="connsiteX1" fmla="*/ 0 w 1329069"/>
                          <a:gd name="connsiteY1" fmla="*/ 31901 h 435938"/>
                          <a:gd name="connsiteX2" fmla="*/ 53162 w 1329069"/>
                          <a:gd name="connsiteY2" fmla="*/ 170124 h 435938"/>
                          <a:gd name="connsiteX3" fmla="*/ 85060 w 1329069"/>
                          <a:gd name="connsiteY3" fmla="*/ 212655 h 435938"/>
                          <a:gd name="connsiteX4" fmla="*/ 180753 w 1329069"/>
                          <a:gd name="connsiteY4" fmla="*/ 276450 h 435938"/>
                          <a:gd name="connsiteX5" fmla="*/ 265813 w 1329069"/>
                          <a:gd name="connsiteY5" fmla="*/ 329613 h 435938"/>
                          <a:gd name="connsiteX6" fmla="*/ 297711 w 1329069"/>
                          <a:gd name="connsiteY6" fmla="*/ 350878 h 435938"/>
                          <a:gd name="connsiteX7" fmla="*/ 393404 w 1329069"/>
                          <a:gd name="connsiteY7" fmla="*/ 382776 h 435938"/>
                          <a:gd name="connsiteX8" fmla="*/ 435934 w 1329069"/>
                          <a:gd name="connsiteY8" fmla="*/ 404041 h 435938"/>
                          <a:gd name="connsiteX9" fmla="*/ 510362 w 1329069"/>
                          <a:gd name="connsiteY9" fmla="*/ 414673 h 435938"/>
                          <a:gd name="connsiteX10" fmla="*/ 648586 w 1329069"/>
                          <a:gd name="connsiteY10" fmla="*/ 425306 h 435938"/>
                          <a:gd name="connsiteX11" fmla="*/ 744279 w 1329069"/>
                          <a:gd name="connsiteY11" fmla="*/ 435938 h 435938"/>
                          <a:gd name="connsiteX12" fmla="*/ 978195 w 1329069"/>
                          <a:gd name="connsiteY12" fmla="*/ 425306 h 435938"/>
                          <a:gd name="connsiteX13" fmla="*/ 999460 w 1329069"/>
                          <a:gd name="connsiteY13" fmla="*/ 393408 h 435938"/>
                          <a:gd name="connsiteX14" fmla="*/ 1031358 w 1329069"/>
                          <a:gd name="connsiteY14" fmla="*/ 382776 h 435938"/>
                          <a:gd name="connsiteX15" fmla="*/ 1052623 w 1329069"/>
                          <a:gd name="connsiteY15" fmla="*/ 350878 h 435938"/>
                          <a:gd name="connsiteX16" fmla="*/ 1095153 w 1329069"/>
                          <a:gd name="connsiteY16" fmla="*/ 340245 h 435938"/>
                          <a:gd name="connsiteX17" fmla="*/ 1127051 w 1329069"/>
                          <a:gd name="connsiteY17" fmla="*/ 329613 h 435938"/>
                          <a:gd name="connsiteX18" fmla="*/ 1254641 w 1329069"/>
                          <a:gd name="connsiteY18" fmla="*/ 308348 h 435938"/>
                          <a:gd name="connsiteX19" fmla="*/ 1329069 w 1329069"/>
                          <a:gd name="connsiteY19" fmla="*/ 287083 h 435938"/>
                          <a:gd name="connsiteX20" fmla="*/ 800126 w 1329069"/>
                          <a:gd name="connsiteY20" fmla="*/ 66591 h 435938"/>
                          <a:gd name="connsiteX21" fmla="*/ 627320 w 1329069"/>
                          <a:gd name="connsiteY21" fmla="*/ 10636 h 435938"/>
                          <a:gd name="connsiteX22" fmla="*/ 531627 w 1329069"/>
                          <a:gd name="connsiteY22" fmla="*/ 3 h 435938"/>
                          <a:gd name="connsiteX23" fmla="*/ 95693 w 1329069"/>
                          <a:gd name="connsiteY23" fmla="*/ 10636 h 435938"/>
                          <a:gd name="connsiteX24" fmla="*/ 53162 w 1329069"/>
                          <a:gd name="connsiteY24" fmla="*/ 21269 h 435938"/>
                          <a:gd name="connsiteX25" fmla="*/ 0 w 1329069"/>
                          <a:gd name="connsiteY25" fmla="*/ 31901 h 435938"/>
                          <a:gd name="connsiteX0" fmla="*/ 0 w 1329069"/>
                          <a:gd name="connsiteY0" fmla="*/ 50371 h 454408"/>
                          <a:gd name="connsiteX1" fmla="*/ 0 w 1329069"/>
                          <a:gd name="connsiteY1" fmla="*/ 50371 h 454408"/>
                          <a:gd name="connsiteX2" fmla="*/ 53162 w 1329069"/>
                          <a:gd name="connsiteY2" fmla="*/ 188594 h 454408"/>
                          <a:gd name="connsiteX3" fmla="*/ 85060 w 1329069"/>
                          <a:gd name="connsiteY3" fmla="*/ 231125 h 454408"/>
                          <a:gd name="connsiteX4" fmla="*/ 180753 w 1329069"/>
                          <a:gd name="connsiteY4" fmla="*/ 294920 h 454408"/>
                          <a:gd name="connsiteX5" fmla="*/ 265813 w 1329069"/>
                          <a:gd name="connsiteY5" fmla="*/ 348083 h 454408"/>
                          <a:gd name="connsiteX6" fmla="*/ 297711 w 1329069"/>
                          <a:gd name="connsiteY6" fmla="*/ 369348 h 454408"/>
                          <a:gd name="connsiteX7" fmla="*/ 393404 w 1329069"/>
                          <a:gd name="connsiteY7" fmla="*/ 401246 h 454408"/>
                          <a:gd name="connsiteX8" fmla="*/ 435934 w 1329069"/>
                          <a:gd name="connsiteY8" fmla="*/ 422511 h 454408"/>
                          <a:gd name="connsiteX9" fmla="*/ 510362 w 1329069"/>
                          <a:gd name="connsiteY9" fmla="*/ 433143 h 454408"/>
                          <a:gd name="connsiteX10" fmla="*/ 648586 w 1329069"/>
                          <a:gd name="connsiteY10" fmla="*/ 443776 h 454408"/>
                          <a:gd name="connsiteX11" fmla="*/ 744279 w 1329069"/>
                          <a:gd name="connsiteY11" fmla="*/ 454408 h 454408"/>
                          <a:gd name="connsiteX12" fmla="*/ 978195 w 1329069"/>
                          <a:gd name="connsiteY12" fmla="*/ 443776 h 454408"/>
                          <a:gd name="connsiteX13" fmla="*/ 999460 w 1329069"/>
                          <a:gd name="connsiteY13" fmla="*/ 411878 h 454408"/>
                          <a:gd name="connsiteX14" fmla="*/ 1031358 w 1329069"/>
                          <a:gd name="connsiteY14" fmla="*/ 401246 h 454408"/>
                          <a:gd name="connsiteX15" fmla="*/ 1052623 w 1329069"/>
                          <a:gd name="connsiteY15" fmla="*/ 369348 h 454408"/>
                          <a:gd name="connsiteX16" fmla="*/ 1095153 w 1329069"/>
                          <a:gd name="connsiteY16" fmla="*/ 358715 h 454408"/>
                          <a:gd name="connsiteX17" fmla="*/ 1127051 w 1329069"/>
                          <a:gd name="connsiteY17" fmla="*/ 348083 h 454408"/>
                          <a:gd name="connsiteX18" fmla="*/ 1254641 w 1329069"/>
                          <a:gd name="connsiteY18" fmla="*/ 326818 h 454408"/>
                          <a:gd name="connsiteX19" fmla="*/ 1329069 w 1329069"/>
                          <a:gd name="connsiteY19" fmla="*/ 305553 h 454408"/>
                          <a:gd name="connsiteX20" fmla="*/ 800126 w 1329069"/>
                          <a:gd name="connsiteY20" fmla="*/ 85061 h 454408"/>
                          <a:gd name="connsiteX21" fmla="*/ 627320 w 1329069"/>
                          <a:gd name="connsiteY21" fmla="*/ 29106 h 454408"/>
                          <a:gd name="connsiteX22" fmla="*/ 388464 w 1329069"/>
                          <a:gd name="connsiteY22" fmla="*/ 0 h 454408"/>
                          <a:gd name="connsiteX23" fmla="*/ 95693 w 1329069"/>
                          <a:gd name="connsiteY23" fmla="*/ 29106 h 454408"/>
                          <a:gd name="connsiteX24" fmla="*/ 53162 w 1329069"/>
                          <a:gd name="connsiteY24" fmla="*/ 39739 h 454408"/>
                          <a:gd name="connsiteX25" fmla="*/ 0 w 1329069"/>
                          <a:gd name="connsiteY25" fmla="*/ 50371 h 454408"/>
                          <a:gd name="connsiteX0" fmla="*/ 0 w 1329069"/>
                          <a:gd name="connsiteY0" fmla="*/ 50371 h 458308"/>
                          <a:gd name="connsiteX1" fmla="*/ 0 w 1329069"/>
                          <a:gd name="connsiteY1" fmla="*/ 50371 h 458308"/>
                          <a:gd name="connsiteX2" fmla="*/ 53162 w 1329069"/>
                          <a:gd name="connsiteY2" fmla="*/ 188594 h 458308"/>
                          <a:gd name="connsiteX3" fmla="*/ 85060 w 1329069"/>
                          <a:gd name="connsiteY3" fmla="*/ 231125 h 458308"/>
                          <a:gd name="connsiteX4" fmla="*/ 180753 w 1329069"/>
                          <a:gd name="connsiteY4" fmla="*/ 294920 h 458308"/>
                          <a:gd name="connsiteX5" fmla="*/ 265813 w 1329069"/>
                          <a:gd name="connsiteY5" fmla="*/ 348083 h 458308"/>
                          <a:gd name="connsiteX6" fmla="*/ 297711 w 1329069"/>
                          <a:gd name="connsiteY6" fmla="*/ 369348 h 458308"/>
                          <a:gd name="connsiteX7" fmla="*/ 393404 w 1329069"/>
                          <a:gd name="connsiteY7" fmla="*/ 401246 h 458308"/>
                          <a:gd name="connsiteX8" fmla="*/ 435934 w 1329069"/>
                          <a:gd name="connsiteY8" fmla="*/ 422511 h 458308"/>
                          <a:gd name="connsiteX9" fmla="*/ 510362 w 1329069"/>
                          <a:gd name="connsiteY9" fmla="*/ 433143 h 458308"/>
                          <a:gd name="connsiteX10" fmla="*/ 648586 w 1329069"/>
                          <a:gd name="connsiteY10" fmla="*/ 443776 h 458308"/>
                          <a:gd name="connsiteX11" fmla="*/ 744279 w 1329069"/>
                          <a:gd name="connsiteY11" fmla="*/ 454408 h 458308"/>
                          <a:gd name="connsiteX12" fmla="*/ 890449 w 1329069"/>
                          <a:gd name="connsiteY12" fmla="*/ 453013 h 458308"/>
                          <a:gd name="connsiteX13" fmla="*/ 999460 w 1329069"/>
                          <a:gd name="connsiteY13" fmla="*/ 411878 h 458308"/>
                          <a:gd name="connsiteX14" fmla="*/ 1031358 w 1329069"/>
                          <a:gd name="connsiteY14" fmla="*/ 401246 h 458308"/>
                          <a:gd name="connsiteX15" fmla="*/ 1052623 w 1329069"/>
                          <a:gd name="connsiteY15" fmla="*/ 369348 h 458308"/>
                          <a:gd name="connsiteX16" fmla="*/ 1095153 w 1329069"/>
                          <a:gd name="connsiteY16" fmla="*/ 358715 h 458308"/>
                          <a:gd name="connsiteX17" fmla="*/ 1127051 w 1329069"/>
                          <a:gd name="connsiteY17" fmla="*/ 348083 h 458308"/>
                          <a:gd name="connsiteX18" fmla="*/ 1254641 w 1329069"/>
                          <a:gd name="connsiteY18" fmla="*/ 326818 h 458308"/>
                          <a:gd name="connsiteX19" fmla="*/ 1329069 w 1329069"/>
                          <a:gd name="connsiteY19" fmla="*/ 305553 h 458308"/>
                          <a:gd name="connsiteX20" fmla="*/ 800126 w 1329069"/>
                          <a:gd name="connsiteY20" fmla="*/ 85061 h 458308"/>
                          <a:gd name="connsiteX21" fmla="*/ 627320 w 1329069"/>
                          <a:gd name="connsiteY21" fmla="*/ 29106 h 458308"/>
                          <a:gd name="connsiteX22" fmla="*/ 388464 w 1329069"/>
                          <a:gd name="connsiteY22" fmla="*/ 0 h 458308"/>
                          <a:gd name="connsiteX23" fmla="*/ 95693 w 1329069"/>
                          <a:gd name="connsiteY23" fmla="*/ 29106 h 458308"/>
                          <a:gd name="connsiteX24" fmla="*/ 53162 w 1329069"/>
                          <a:gd name="connsiteY24" fmla="*/ 39739 h 458308"/>
                          <a:gd name="connsiteX25" fmla="*/ 0 w 1329069"/>
                          <a:gd name="connsiteY25" fmla="*/ 50371 h 458308"/>
                          <a:gd name="connsiteX0" fmla="*/ 0 w 1329069"/>
                          <a:gd name="connsiteY0" fmla="*/ 50371 h 458308"/>
                          <a:gd name="connsiteX1" fmla="*/ 0 w 1329069"/>
                          <a:gd name="connsiteY1" fmla="*/ 50371 h 458308"/>
                          <a:gd name="connsiteX2" fmla="*/ 53162 w 1329069"/>
                          <a:gd name="connsiteY2" fmla="*/ 188594 h 458308"/>
                          <a:gd name="connsiteX3" fmla="*/ 85060 w 1329069"/>
                          <a:gd name="connsiteY3" fmla="*/ 231125 h 458308"/>
                          <a:gd name="connsiteX4" fmla="*/ 180753 w 1329069"/>
                          <a:gd name="connsiteY4" fmla="*/ 294920 h 458308"/>
                          <a:gd name="connsiteX5" fmla="*/ 265813 w 1329069"/>
                          <a:gd name="connsiteY5" fmla="*/ 348083 h 458308"/>
                          <a:gd name="connsiteX6" fmla="*/ 297711 w 1329069"/>
                          <a:gd name="connsiteY6" fmla="*/ 369348 h 458308"/>
                          <a:gd name="connsiteX7" fmla="*/ 393404 w 1329069"/>
                          <a:gd name="connsiteY7" fmla="*/ 401246 h 458308"/>
                          <a:gd name="connsiteX8" fmla="*/ 435934 w 1329069"/>
                          <a:gd name="connsiteY8" fmla="*/ 422511 h 458308"/>
                          <a:gd name="connsiteX9" fmla="*/ 510362 w 1329069"/>
                          <a:gd name="connsiteY9" fmla="*/ 433143 h 458308"/>
                          <a:gd name="connsiteX10" fmla="*/ 648586 w 1329069"/>
                          <a:gd name="connsiteY10" fmla="*/ 443776 h 458308"/>
                          <a:gd name="connsiteX11" fmla="*/ 744279 w 1329069"/>
                          <a:gd name="connsiteY11" fmla="*/ 454408 h 458308"/>
                          <a:gd name="connsiteX12" fmla="*/ 890449 w 1329069"/>
                          <a:gd name="connsiteY12" fmla="*/ 453013 h 458308"/>
                          <a:gd name="connsiteX13" fmla="*/ 999460 w 1329069"/>
                          <a:gd name="connsiteY13" fmla="*/ 411878 h 458308"/>
                          <a:gd name="connsiteX14" fmla="*/ 1031358 w 1329069"/>
                          <a:gd name="connsiteY14" fmla="*/ 401246 h 458308"/>
                          <a:gd name="connsiteX15" fmla="*/ 1052623 w 1329069"/>
                          <a:gd name="connsiteY15" fmla="*/ 369348 h 458308"/>
                          <a:gd name="connsiteX16" fmla="*/ 1095153 w 1329069"/>
                          <a:gd name="connsiteY16" fmla="*/ 358715 h 458308"/>
                          <a:gd name="connsiteX17" fmla="*/ 1168614 w 1329069"/>
                          <a:gd name="connsiteY17" fmla="*/ 343465 h 458308"/>
                          <a:gd name="connsiteX18" fmla="*/ 1254641 w 1329069"/>
                          <a:gd name="connsiteY18" fmla="*/ 326818 h 458308"/>
                          <a:gd name="connsiteX19" fmla="*/ 1329069 w 1329069"/>
                          <a:gd name="connsiteY19" fmla="*/ 305553 h 458308"/>
                          <a:gd name="connsiteX20" fmla="*/ 800126 w 1329069"/>
                          <a:gd name="connsiteY20" fmla="*/ 85061 h 458308"/>
                          <a:gd name="connsiteX21" fmla="*/ 627320 w 1329069"/>
                          <a:gd name="connsiteY21" fmla="*/ 29106 h 458308"/>
                          <a:gd name="connsiteX22" fmla="*/ 388464 w 1329069"/>
                          <a:gd name="connsiteY22" fmla="*/ 0 h 458308"/>
                          <a:gd name="connsiteX23" fmla="*/ 95693 w 1329069"/>
                          <a:gd name="connsiteY23" fmla="*/ 29106 h 458308"/>
                          <a:gd name="connsiteX24" fmla="*/ 53162 w 1329069"/>
                          <a:gd name="connsiteY24" fmla="*/ 39739 h 458308"/>
                          <a:gd name="connsiteX25" fmla="*/ 0 w 1329069"/>
                          <a:gd name="connsiteY25" fmla="*/ 50371 h 458308"/>
                          <a:gd name="connsiteX0" fmla="*/ 0 w 1329069"/>
                          <a:gd name="connsiteY0" fmla="*/ 50371 h 458308"/>
                          <a:gd name="connsiteX1" fmla="*/ 0 w 1329069"/>
                          <a:gd name="connsiteY1" fmla="*/ 50371 h 458308"/>
                          <a:gd name="connsiteX2" fmla="*/ 53162 w 1329069"/>
                          <a:gd name="connsiteY2" fmla="*/ 188594 h 458308"/>
                          <a:gd name="connsiteX3" fmla="*/ 85060 w 1329069"/>
                          <a:gd name="connsiteY3" fmla="*/ 231125 h 458308"/>
                          <a:gd name="connsiteX4" fmla="*/ 180753 w 1329069"/>
                          <a:gd name="connsiteY4" fmla="*/ 294920 h 458308"/>
                          <a:gd name="connsiteX5" fmla="*/ 265813 w 1329069"/>
                          <a:gd name="connsiteY5" fmla="*/ 348083 h 458308"/>
                          <a:gd name="connsiteX6" fmla="*/ 297711 w 1329069"/>
                          <a:gd name="connsiteY6" fmla="*/ 369348 h 458308"/>
                          <a:gd name="connsiteX7" fmla="*/ 393404 w 1329069"/>
                          <a:gd name="connsiteY7" fmla="*/ 401246 h 458308"/>
                          <a:gd name="connsiteX8" fmla="*/ 435934 w 1329069"/>
                          <a:gd name="connsiteY8" fmla="*/ 422511 h 458308"/>
                          <a:gd name="connsiteX9" fmla="*/ 510362 w 1329069"/>
                          <a:gd name="connsiteY9" fmla="*/ 433143 h 458308"/>
                          <a:gd name="connsiteX10" fmla="*/ 648586 w 1329069"/>
                          <a:gd name="connsiteY10" fmla="*/ 443776 h 458308"/>
                          <a:gd name="connsiteX11" fmla="*/ 744279 w 1329069"/>
                          <a:gd name="connsiteY11" fmla="*/ 454408 h 458308"/>
                          <a:gd name="connsiteX12" fmla="*/ 890449 w 1329069"/>
                          <a:gd name="connsiteY12" fmla="*/ 453013 h 458308"/>
                          <a:gd name="connsiteX13" fmla="*/ 999460 w 1329069"/>
                          <a:gd name="connsiteY13" fmla="*/ 411878 h 458308"/>
                          <a:gd name="connsiteX14" fmla="*/ 1031358 w 1329069"/>
                          <a:gd name="connsiteY14" fmla="*/ 401246 h 458308"/>
                          <a:gd name="connsiteX15" fmla="*/ 1052623 w 1329069"/>
                          <a:gd name="connsiteY15" fmla="*/ 369348 h 458308"/>
                          <a:gd name="connsiteX16" fmla="*/ 1113625 w 1329069"/>
                          <a:gd name="connsiteY16" fmla="*/ 363333 h 458308"/>
                          <a:gd name="connsiteX17" fmla="*/ 1168614 w 1329069"/>
                          <a:gd name="connsiteY17" fmla="*/ 343465 h 458308"/>
                          <a:gd name="connsiteX18" fmla="*/ 1254641 w 1329069"/>
                          <a:gd name="connsiteY18" fmla="*/ 326818 h 458308"/>
                          <a:gd name="connsiteX19" fmla="*/ 1329069 w 1329069"/>
                          <a:gd name="connsiteY19" fmla="*/ 305553 h 458308"/>
                          <a:gd name="connsiteX20" fmla="*/ 800126 w 1329069"/>
                          <a:gd name="connsiteY20" fmla="*/ 85061 h 458308"/>
                          <a:gd name="connsiteX21" fmla="*/ 627320 w 1329069"/>
                          <a:gd name="connsiteY21" fmla="*/ 29106 h 458308"/>
                          <a:gd name="connsiteX22" fmla="*/ 388464 w 1329069"/>
                          <a:gd name="connsiteY22" fmla="*/ 0 h 458308"/>
                          <a:gd name="connsiteX23" fmla="*/ 95693 w 1329069"/>
                          <a:gd name="connsiteY23" fmla="*/ 29106 h 458308"/>
                          <a:gd name="connsiteX24" fmla="*/ 53162 w 1329069"/>
                          <a:gd name="connsiteY24" fmla="*/ 39739 h 458308"/>
                          <a:gd name="connsiteX25" fmla="*/ 0 w 1329069"/>
                          <a:gd name="connsiteY25" fmla="*/ 50371 h 458308"/>
                          <a:gd name="connsiteX0" fmla="*/ 0 w 1329069"/>
                          <a:gd name="connsiteY0" fmla="*/ 50371 h 458308"/>
                          <a:gd name="connsiteX1" fmla="*/ 0 w 1329069"/>
                          <a:gd name="connsiteY1" fmla="*/ 50371 h 458308"/>
                          <a:gd name="connsiteX2" fmla="*/ 53162 w 1329069"/>
                          <a:gd name="connsiteY2" fmla="*/ 188594 h 458308"/>
                          <a:gd name="connsiteX3" fmla="*/ 85060 w 1329069"/>
                          <a:gd name="connsiteY3" fmla="*/ 231125 h 458308"/>
                          <a:gd name="connsiteX4" fmla="*/ 180753 w 1329069"/>
                          <a:gd name="connsiteY4" fmla="*/ 294920 h 458308"/>
                          <a:gd name="connsiteX5" fmla="*/ 265813 w 1329069"/>
                          <a:gd name="connsiteY5" fmla="*/ 348083 h 458308"/>
                          <a:gd name="connsiteX6" fmla="*/ 297711 w 1329069"/>
                          <a:gd name="connsiteY6" fmla="*/ 369348 h 458308"/>
                          <a:gd name="connsiteX7" fmla="*/ 393404 w 1329069"/>
                          <a:gd name="connsiteY7" fmla="*/ 401246 h 458308"/>
                          <a:gd name="connsiteX8" fmla="*/ 435934 w 1329069"/>
                          <a:gd name="connsiteY8" fmla="*/ 422511 h 458308"/>
                          <a:gd name="connsiteX9" fmla="*/ 510362 w 1329069"/>
                          <a:gd name="connsiteY9" fmla="*/ 433143 h 458308"/>
                          <a:gd name="connsiteX10" fmla="*/ 648586 w 1329069"/>
                          <a:gd name="connsiteY10" fmla="*/ 443776 h 458308"/>
                          <a:gd name="connsiteX11" fmla="*/ 744279 w 1329069"/>
                          <a:gd name="connsiteY11" fmla="*/ 454408 h 458308"/>
                          <a:gd name="connsiteX12" fmla="*/ 890449 w 1329069"/>
                          <a:gd name="connsiteY12" fmla="*/ 453013 h 458308"/>
                          <a:gd name="connsiteX13" fmla="*/ 999460 w 1329069"/>
                          <a:gd name="connsiteY13" fmla="*/ 411878 h 458308"/>
                          <a:gd name="connsiteX14" fmla="*/ 1031358 w 1329069"/>
                          <a:gd name="connsiteY14" fmla="*/ 401246 h 458308"/>
                          <a:gd name="connsiteX15" fmla="*/ 1069985 w 1329069"/>
                          <a:gd name="connsiteY15" fmla="*/ 382852 h 458308"/>
                          <a:gd name="connsiteX16" fmla="*/ 1113625 w 1329069"/>
                          <a:gd name="connsiteY16" fmla="*/ 363333 h 458308"/>
                          <a:gd name="connsiteX17" fmla="*/ 1168614 w 1329069"/>
                          <a:gd name="connsiteY17" fmla="*/ 343465 h 458308"/>
                          <a:gd name="connsiteX18" fmla="*/ 1254641 w 1329069"/>
                          <a:gd name="connsiteY18" fmla="*/ 326818 h 458308"/>
                          <a:gd name="connsiteX19" fmla="*/ 1329069 w 1329069"/>
                          <a:gd name="connsiteY19" fmla="*/ 305553 h 458308"/>
                          <a:gd name="connsiteX20" fmla="*/ 800126 w 1329069"/>
                          <a:gd name="connsiteY20" fmla="*/ 85061 h 458308"/>
                          <a:gd name="connsiteX21" fmla="*/ 627320 w 1329069"/>
                          <a:gd name="connsiteY21" fmla="*/ 29106 h 458308"/>
                          <a:gd name="connsiteX22" fmla="*/ 388464 w 1329069"/>
                          <a:gd name="connsiteY22" fmla="*/ 0 h 458308"/>
                          <a:gd name="connsiteX23" fmla="*/ 95693 w 1329069"/>
                          <a:gd name="connsiteY23" fmla="*/ 29106 h 458308"/>
                          <a:gd name="connsiteX24" fmla="*/ 53162 w 1329069"/>
                          <a:gd name="connsiteY24" fmla="*/ 39739 h 458308"/>
                          <a:gd name="connsiteX25" fmla="*/ 0 w 1329069"/>
                          <a:gd name="connsiteY25" fmla="*/ 50371 h 458308"/>
                          <a:gd name="connsiteX0" fmla="*/ 0 w 1329069"/>
                          <a:gd name="connsiteY0" fmla="*/ 50371 h 458308"/>
                          <a:gd name="connsiteX1" fmla="*/ 0 w 1329069"/>
                          <a:gd name="connsiteY1" fmla="*/ 50371 h 458308"/>
                          <a:gd name="connsiteX2" fmla="*/ 53162 w 1329069"/>
                          <a:gd name="connsiteY2" fmla="*/ 188594 h 458308"/>
                          <a:gd name="connsiteX3" fmla="*/ 85060 w 1329069"/>
                          <a:gd name="connsiteY3" fmla="*/ 231125 h 458308"/>
                          <a:gd name="connsiteX4" fmla="*/ 174966 w 1329069"/>
                          <a:gd name="connsiteY4" fmla="*/ 306495 h 458308"/>
                          <a:gd name="connsiteX5" fmla="*/ 265813 w 1329069"/>
                          <a:gd name="connsiteY5" fmla="*/ 348083 h 458308"/>
                          <a:gd name="connsiteX6" fmla="*/ 297711 w 1329069"/>
                          <a:gd name="connsiteY6" fmla="*/ 369348 h 458308"/>
                          <a:gd name="connsiteX7" fmla="*/ 393404 w 1329069"/>
                          <a:gd name="connsiteY7" fmla="*/ 401246 h 458308"/>
                          <a:gd name="connsiteX8" fmla="*/ 435934 w 1329069"/>
                          <a:gd name="connsiteY8" fmla="*/ 422511 h 458308"/>
                          <a:gd name="connsiteX9" fmla="*/ 510362 w 1329069"/>
                          <a:gd name="connsiteY9" fmla="*/ 433143 h 458308"/>
                          <a:gd name="connsiteX10" fmla="*/ 648586 w 1329069"/>
                          <a:gd name="connsiteY10" fmla="*/ 443776 h 458308"/>
                          <a:gd name="connsiteX11" fmla="*/ 744279 w 1329069"/>
                          <a:gd name="connsiteY11" fmla="*/ 454408 h 458308"/>
                          <a:gd name="connsiteX12" fmla="*/ 890449 w 1329069"/>
                          <a:gd name="connsiteY12" fmla="*/ 453013 h 458308"/>
                          <a:gd name="connsiteX13" fmla="*/ 999460 w 1329069"/>
                          <a:gd name="connsiteY13" fmla="*/ 411878 h 458308"/>
                          <a:gd name="connsiteX14" fmla="*/ 1031358 w 1329069"/>
                          <a:gd name="connsiteY14" fmla="*/ 401246 h 458308"/>
                          <a:gd name="connsiteX15" fmla="*/ 1069985 w 1329069"/>
                          <a:gd name="connsiteY15" fmla="*/ 382852 h 458308"/>
                          <a:gd name="connsiteX16" fmla="*/ 1113625 w 1329069"/>
                          <a:gd name="connsiteY16" fmla="*/ 363333 h 458308"/>
                          <a:gd name="connsiteX17" fmla="*/ 1168614 w 1329069"/>
                          <a:gd name="connsiteY17" fmla="*/ 343465 h 458308"/>
                          <a:gd name="connsiteX18" fmla="*/ 1254641 w 1329069"/>
                          <a:gd name="connsiteY18" fmla="*/ 326818 h 458308"/>
                          <a:gd name="connsiteX19" fmla="*/ 1329069 w 1329069"/>
                          <a:gd name="connsiteY19" fmla="*/ 305553 h 458308"/>
                          <a:gd name="connsiteX20" fmla="*/ 800126 w 1329069"/>
                          <a:gd name="connsiteY20" fmla="*/ 85061 h 458308"/>
                          <a:gd name="connsiteX21" fmla="*/ 627320 w 1329069"/>
                          <a:gd name="connsiteY21" fmla="*/ 29106 h 458308"/>
                          <a:gd name="connsiteX22" fmla="*/ 388464 w 1329069"/>
                          <a:gd name="connsiteY22" fmla="*/ 0 h 458308"/>
                          <a:gd name="connsiteX23" fmla="*/ 95693 w 1329069"/>
                          <a:gd name="connsiteY23" fmla="*/ 29106 h 458308"/>
                          <a:gd name="connsiteX24" fmla="*/ 53162 w 1329069"/>
                          <a:gd name="connsiteY24" fmla="*/ 39739 h 458308"/>
                          <a:gd name="connsiteX25" fmla="*/ 0 w 1329069"/>
                          <a:gd name="connsiteY25" fmla="*/ 50371 h 45830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</a:cxnLst>
                        <a:rect l="l" t="t" r="r" b="b"/>
                        <a:pathLst>
                          <a:path w="1329069" h="458308">
                            <a:moveTo>
                              <a:pt x="0" y="50371"/>
                            </a:moveTo>
                            <a:lnTo>
                              <a:pt x="0" y="50371"/>
                            </a:lnTo>
                            <a:cubicBezTo>
                              <a:pt x="14908" y="95096"/>
                              <a:pt x="27232" y="147105"/>
                              <a:pt x="53162" y="188594"/>
                            </a:cubicBezTo>
                            <a:cubicBezTo>
                              <a:pt x="62554" y="203622"/>
                              <a:pt x="64759" y="211475"/>
                              <a:pt x="85060" y="231125"/>
                            </a:cubicBezTo>
                            <a:cubicBezTo>
                              <a:pt x="105361" y="250775"/>
                              <a:pt x="99351" y="265779"/>
                              <a:pt x="174966" y="306495"/>
                            </a:cubicBezTo>
                            <a:cubicBezTo>
                              <a:pt x="204405" y="322347"/>
                              <a:pt x="245356" y="337608"/>
                              <a:pt x="265813" y="348083"/>
                            </a:cubicBezTo>
                            <a:cubicBezTo>
                              <a:pt x="286270" y="358558"/>
                              <a:pt x="285915" y="364433"/>
                              <a:pt x="297711" y="369348"/>
                            </a:cubicBezTo>
                            <a:cubicBezTo>
                              <a:pt x="328748" y="382280"/>
                              <a:pt x="363331" y="386209"/>
                              <a:pt x="393404" y="401246"/>
                            </a:cubicBezTo>
                            <a:cubicBezTo>
                              <a:pt x="407581" y="408334"/>
                              <a:pt x="420642" y="418341"/>
                              <a:pt x="435934" y="422511"/>
                            </a:cubicBezTo>
                            <a:cubicBezTo>
                              <a:pt x="460112" y="429105"/>
                              <a:pt x="485425" y="430649"/>
                              <a:pt x="510362" y="433143"/>
                            </a:cubicBezTo>
                            <a:cubicBezTo>
                              <a:pt x="556343" y="437741"/>
                              <a:pt x="602565" y="439592"/>
                              <a:pt x="648586" y="443776"/>
                            </a:cubicBezTo>
                            <a:cubicBezTo>
                              <a:pt x="680548" y="446682"/>
                              <a:pt x="712381" y="450864"/>
                              <a:pt x="744279" y="454408"/>
                            </a:cubicBezTo>
                            <a:cubicBezTo>
                              <a:pt x="822251" y="450864"/>
                              <a:pt x="813458" y="465845"/>
                              <a:pt x="890449" y="453013"/>
                            </a:cubicBezTo>
                            <a:cubicBezTo>
                              <a:pt x="903054" y="450912"/>
                              <a:pt x="975975" y="420506"/>
                              <a:pt x="999460" y="411878"/>
                            </a:cubicBezTo>
                            <a:cubicBezTo>
                              <a:pt x="1022945" y="403250"/>
                              <a:pt x="1020725" y="404790"/>
                              <a:pt x="1031358" y="401246"/>
                            </a:cubicBezTo>
                            <a:cubicBezTo>
                              <a:pt x="1038446" y="390613"/>
                              <a:pt x="1056274" y="389171"/>
                              <a:pt x="1069985" y="382852"/>
                            </a:cubicBezTo>
                            <a:cubicBezTo>
                              <a:pt x="1083696" y="376533"/>
                              <a:pt x="1097187" y="369898"/>
                              <a:pt x="1113625" y="363333"/>
                            </a:cubicBezTo>
                            <a:cubicBezTo>
                              <a:pt x="1130063" y="356768"/>
                              <a:pt x="1145111" y="349551"/>
                              <a:pt x="1168614" y="343465"/>
                            </a:cubicBezTo>
                            <a:cubicBezTo>
                              <a:pt x="1192117" y="337379"/>
                              <a:pt x="1212616" y="332821"/>
                              <a:pt x="1254641" y="326818"/>
                            </a:cubicBezTo>
                            <a:cubicBezTo>
                              <a:pt x="1321799" y="304432"/>
                              <a:pt x="1296021" y="305553"/>
                              <a:pt x="1329069" y="305553"/>
                            </a:cubicBezTo>
                            <a:cubicBezTo>
                              <a:pt x="1123506" y="238213"/>
                              <a:pt x="1005689" y="152401"/>
                              <a:pt x="800126" y="85061"/>
                            </a:cubicBezTo>
                            <a:cubicBezTo>
                              <a:pt x="771772" y="60252"/>
                              <a:pt x="695930" y="43283"/>
                              <a:pt x="627320" y="29106"/>
                            </a:cubicBezTo>
                            <a:cubicBezTo>
                              <a:pt x="558710" y="14929"/>
                              <a:pt x="420558" y="0"/>
                              <a:pt x="388464" y="0"/>
                            </a:cubicBezTo>
                            <a:cubicBezTo>
                              <a:pt x="243109" y="0"/>
                              <a:pt x="241004" y="25562"/>
                              <a:pt x="95693" y="29106"/>
                            </a:cubicBezTo>
                            <a:cubicBezTo>
                              <a:pt x="81516" y="32650"/>
                              <a:pt x="67025" y="35118"/>
                              <a:pt x="53162" y="39739"/>
                            </a:cubicBezTo>
                            <a:cubicBezTo>
                              <a:pt x="-14581" y="62320"/>
                              <a:pt x="8860" y="48599"/>
                              <a:pt x="0" y="50371"/>
                            </a:cubicBezTo>
                            <a:close/>
                          </a:path>
                        </a:pathLst>
                      </a:custGeom>
                      <a:grpFill/>
                      <a:ln>
                        <a:solidFill>
                          <a:srgbClr val="660033"/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hu-HU"/>
                      </a:p>
                    </p:txBody>
                  </p:sp>
                  <p:sp>
                    <p:nvSpPr>
                      <p:cNvPr id="369" name="Szabadkézi sokszög: alakzat 368">
                        <a:extLst>
                          <a:ext uri="{FF2B5EF4-FFF2-40B4-BE49-F238E27FC236}">
                            <a16:creationId xmlns:a16="http://schemas.microsoft.com/office/drawing/2014/main" id="{FE6E1DF8-1356-E062-155D-56974B1B6FEF}"/>
                          </a:ext>
                        </a:extLst>
                      </p:cNvPr>
                      <p:cNvSpPr/>
                      <p:nvPr/>
                    </p:nvSpPr>
                    <p:spPr>
                      <a:xfrm rot="19434118">
                        <a:off x="2197227" y="2263084"/>
                        <a:ext cx="879924" cy="544694"/>
                      </a:xfrm>
                      <a:custGeom>
                        <a:avLst/>
                        <a:gdLst>
                          <a:gd name="connsiteX0" fmla="*/ 0 w 1329069"/>
                          <a:gd name="connsiteY0" fmla="*/ 32184 h 436221"/>
                          <a:gd name="connsiteX1" fmla="*/ 0 w 1329069"/>
                          <a:gd name="connsiteY1" fmla="*/ 32184 h 436221"/>
                          <a:gd name="connsiteX2" fmla="*/ 53162 w 1329069"/>
                          <a:gd name="connsiteY2" fmla="*/ 170407 h 436221"/>
                          <a:gd name="connsiteX3" fmla="*/ 85060 w 1329069"/>
                          <a:gd name="connsiteY3" fmla="*/ 212938 h 436221"/>
                          <a:gd name="connsiteX4" fmla="*/ 180753 w 1329069"/>
                          <a:gd name="connsiteY4" fmla="*/ 276733 h 436221"/>
                          <a:gd name="connsiteX5" fmla="*/ 265813 w 1329069"/>
                          <a:gd name="connsiteY5" fmla="*/ 329896 h 436221"/>
                          <a:gd name="connsiteX6" fmla="*/ 297711 w 1329069"/>
                          <a:gd name="connsiteY6" fmla="*/ 351161 h 436221"/>
                          <a:gd name="connsiteX7" fmla="*/ 393404 w 1329069"/>
                          <a:gd name="connsiteY7" fmla="*/ 383059 h 436221"/>
                          <a:gd name="connsiteX8" fmla="*/ 435934 w 1329069"/>
                          <a:gd name="connsiteY8" fmla="*/ 404324 h 436221"/>
                          <a:gd name="connsiteX9" fmla="*/ 510362 w 1329069"/>
                          <a:gd name="connsiteY9" fmla="*/ 414956 h 436221"/>
                          <a:gd name="connsiteX10" fmla="*/ 648586 w 1329069"/>
                          <a:gd name="connsiteY10" fmla="*/ 425589 h 436221"/>
                          <a:gd name="connsiteX11" fmla="*/ 744279 w 1329069"/>
                          <a:gd name="connsiteY11" fmla="*/ 436221 h 436221"/>
                          <a:gd name="connsiteX12" fmla="*/ 978195 w 1329069"/>
                          <a:gd name="connsiteY12" fmla="*/ 425589 h 436221"/>
                          <a:gd name="connsiteX13" fmla="*/ 999460 w 1329069"/>
                          <a:gd name="connsiteY13" fmla="*/ 393691 h 436221"/>
                          <a:gd name="connsiteX14" fmla="*/ 1031358 w 1329069"/>
                          <a:gd name="connsiteY14" fmla="*/ 383059 h 436221"/>
                          <a:gd name="connsiteX15" fmla="*/ 1052623 w 1329069"/>
                          <a:gd name="connsiteY15" fmla="*/ 351161 h 436221"/>
                          <a:gd name="connsiteX16" fmla="*/ 1095153 w 1329069"/>
                          <a:gd name="connsiteY16" fmla="*/ 340528 h 436221"/>
                          <a:gd name="connsiteX17" fmla="*/ 1127051 w 1329069"/>
                          <a:gd name="connsiteY17" fmla="*/ 329896 h 436221"/>
                          <a:gd name="connsiteX18" fmla="*/ 1254641 w 1329069"/>
                          <a:gd name="connsiteY18" fmla="*/ 308631 h 436221"/>
                          <a:gd name="connsiteX19" fmla="*/ 1329069 w 1329069"/>
                          <a:gd name="connsiteY19" fmla="*/ 287366 h 436221"/>
                          <a:gd name="connsiteX20" fmla="*/ 712381 w 1329069"/>
                          <a:gd name="connsiteY20" fmla="*/ 85347 h 436221"/>
                          <a:gd name="connsiteX21" fmla="*/ 627320 w 1329069"/>
                          <a:gd name="connsiteY21" fmla="*/ 10919 h 436221"/>
                          <a:gd name="connsiteX22" fmla="*/ 531627 w 1329069"/>
                          <a:gd name="connsiteY22" fmla="*/ 286 h 436221"/>
                          <a:gd name="connsiteX23" fmla="*/ 95693 w 1329069"/>
                          <a:gd name="connsiteY23" fmla="*/ 10919 h 436221"/>
                          <a:gd name="connsiteX24" fmla="*/ 53162 w 1329069"/>
                          <a:gd name="connsiteY24" fmla="*/ 21552 h 436221"/>
                          <a:gd name="connsiteX25" fmla="*/ 0 w 1329069"/>
                          <a:gd name="connsiteY25" fmla="*/ 32184 h 436221"/>
                          <a:gd name="connsiteX0" fmla="*/ 0 w 1329069"/>
                          <a:gd name="connsiteY0" fmla="*/ 31901 h 435938"/>
                          <a:gd name="connsiteX1" fmla="*/ 0 w 1329069"/>
                          <a:gd name="connsiteY1" fmla="*/ 31901 h 435938"/>
                          <a:gd name="connsiteX2" fmla="*/ 53162 w 1329069"/>
                          <a:gd name="connsiteY2" fmla="*/ 170124 h 435938"/>
                          <a:gd name="connsiteX3" fmla="*/ 85060 w 1329069"/>
                          <a:gd name="connsiteY3" fmla="*/ 212655 h 435938"/>
                          <a:gd name="connsiteX4" fmla="*/ 180753 w 1329069"/>
                          <a:gd name="connsiteY4" fmla="*/ 276450 h 435938"/>
                          <a:gd name="connsiteX5" fmla="*/ 265813 w 1329069"/>
                          <a:gd name="connsiteY5" fmla="*/ 329613 h 435938"/>
                          <a:gd name="connsiteX6" fmla="*/ 297711 w 1329069"/>
                          <a:gd name="connsiteY6" fmla="*/ 350878 h 435938"/>
                          <a:gd name="connsiteX7" fmla="*/ 393404 w 1329069"/>
                          <a:gd name="connsiteY7" fmla="*/ 382776 h 435938"/>
                          <a:gd name="connsiteX8" fmla="*/ 435934 w 1329069"/>
                          <a:gd name="connsiteY8" fmla="*/ 404041 h 435938"/>
                          <a:gd name="connsiteX9" fmla="*/ 510362 w 1329069"/>
                          <a:gd name="connsiteY9" fmla="*/ 414673 h 435938"/>
                          <a:gd name="connsiteX10" fmla="*/ 648586 w 1329069"/>
                          <a:gd name="connsiteY10" fmla="*/ 425306 h 435938"/>
                          <a:gd name="connsiteX11" fmla="*/ 744279 w 1329069"/>
                          <a:gd name="connsiteY11" fmla="*/ 435938 h 435938"/>
                          <a:gd name="connsiteX12" fmla="*/ 978195 w 1329069"/>
                          <a:gd name="connsiteY12" fmla="*/ 425306 h 435938"/>
                          <a:gd name="connsiteX13" fmla="*/ 999460 w 1329069"/>
                          <a:gd name="connsiteY13" fmla="*/ 393408 h 435938"/>
                          <a:gd name="connsiteX14" fmla="*/ 1031358 w 1329069"/>
                          <a:gd name="connsiteY14" fmla="*/ 382776 h 435938"/>
                          <a:gd name="connsiteX15" fmla="*/ 1052623 w 1329069"/>
                          <a:gd name="connsiteY15" fmla="*/ 350878 h 435938"/>
                          <a:gd name="connsiteX16" fmla="*/ 1095153 w 1329069"/>
                          <a:gd name="connsiteY16" fmla="*/ 340245 h 435938"/>
                          <a:gd name="connsiteX17" fmla="*/ 1127051 w 1329069"/>
                          <a:gd name="connsiteY17" fmla="*/ 329613 h 435938"/>
                          <a:gd name="connsiteX18" fmla="*/ 1254641 w 1329069"/>
                          <a:gd name="connsiteY18" fmla="*/ 308348 h 435938"/>
                          <a:gd name="connsiteX19" fmla="*/ 1329069 w 1329069"/>
                          <a:gd name="connsiteY19" fmla="*/ 287083 h 435938"/>
                          <a:gd name="connsiteX20" fmla="*/ 800126 w 1329069"/>
                          <a:gd name="connsiteY20" fmla="*/ 66591 h 435938"/>
                          <a:gd name="connsiteX21" fmla="*/ 627320 w 1329069"/>
                          <a:gd name="connsiteY21" fmla="*/ 10636 h 435938"/>
                          <a:gd name="connsiteX22" fmla="*/ 531627 w 1329069"/>
                          <a:gd name="connsiteY22" fmla="*/ 3 h 435938"/>
                          <a:gd name="connsiteX23" fmla="*/ 95693 w 1329069"/>
                          <a:gd name="connsiteY23" fmla="*/ 10636 h 435938"/>
                          <a:gd name="connsiteX24" fmla="*/ 53162 w 1329069"/>
                          <a:gd name="connsiteY24" fmla="*/ 21269 h 435938"/>
                          <a:gd name="connsiteX25" fmla="*/ 0 w 1329069"/>
                          <a:gd name="connsiteY25" fmla="*/ 31901 h 435938"/>
                          <a:gd name="connsiteX0" fmla="*/ 0 w 1329069"/>
                          <a:gd name="connsiteY0" fmla="*/ 50371 h 454408"/>
                          <a:gd name="connsiteX1" fmla="*/ 0 w 1329069"/>
                          <a:gd name="connsiteY1" fmla="*/ 50371 h 454408"/>
                          <a:gd name="connsiteX2" fmla="*/ 53162 w 1329069"/>
                          <a:gd name="connsiteY2" fmla="*/ 188594 h 454408"/>
                          <a:gd name="connsiteX3" fmla="*/ 85060 w 1329069"/>
                          <a:gd name="connsiteY3" fmla="*/ 231125 h 454408"/>
                          <a:gd name="connsiteX4" fmla="*/ 180753 w 1329069"/>
                          <a:gd name="connsiteY4" fmla="*/ 294920 h 454408"/>
                          <a:gd name="connsiteX5" fmla="*/ 265813 w 1329069"/>
                          <a:gd name="connsiteY5" fmla="*/ 348083 h 454408"/>
                          <a:gd name="connsiteX6" fmla="*/ 297711 w 1329069"/>
                          <a:gd name="connsiteY6" fmla="*/ 369348 h 454408"/>
                          <a:gd name="connsiteX7" fmla="*/ 393404 w 1329069"/>
                          <a:gd name="connsiteY7" fmla="*/ 401246 h 454408"/>
                          <a:gd name="connsiteX8" fmla="*/ 435934 w 1329069"/>
                          <a:gd name="connsiteY8" fmla="*/ 422511 h 454408"/>
                          <a:gd name="connsiteX9" fmla="*/ 510362 w 1329069"/>
                          <a:gd name="connsiteY9" fmla="*/ 433143 h 454408"/>
                          <a:gd name="connsiteX10" fmla="*/ 648586 w 1329069"/>
                          <a:gd name="connsiteY10" fmla="*/ 443776 h 454408"/>
                          <a:gd name="connsiteX11" fmla="*/ 744279 w 1329069"/>
                          <a:gd name="connsiteY11" fmla="*/ 454408 h 454408"/>
                          <a:gd name="connsiteX12" fmla="*/ 978195 w 1329069"/>
                          <a:gd name="connsiteY12" fmla="*/ 443776 h 454408"/>
                          <a:gd name="connsiteX13" fmla="*/ 999460 w 1329069"/>
                          <a:gd name="connsiteY13" fmla="*/ 411878 h 454408"/>
                          <a:gd name="connsiteX14" fmla="*/ 1031358 w 1329069"/>
                          <a:gd name="connsiteY14" fmla="*/ 401246 h 454408"/>
                          <a:gd name="connsiteX15" fmla="*/ 1052623 w 1329069"/>
                          <a:gd name="connsiteY15" fmla="*/ 369348 h 454408"/>
                          <a:gd name="connsiteX16" fmla="*/ 1095153 w 1329069"/>
                          <a:gd name="connsiteY16" fmla="*/ 358715 h 454408"/>
                          <a:gd name="connsiteX17" fmla="*/ 1127051 w 1329069"/>
                          <a:gd name="connsiteY17" fmla="*/ 348083 h 454408"/>
                          <a:gd name="connsiteX18" fmla="*/ 1254641 w 1329069"/>
                          <a:gd name="connsiteY18" fmla="*/ 326818 h 454408"/>
                          <a:gd name="connsiteX19" fmla="*/ 1329069 w 1329069"/>
                          <a:gd name="connsiteY19" fmla="*/ 305553 h 454408"/>
                          <a:gd name="connsiteX20" fmla="*/ 800126 w 1329069"/>
                          <a:gd name="connsiteY20" fmla="*/ 85061 h 454408"/>
                          <a:gd name="connsiteX21" fmla="*/ 627320 w 1329069"/>
                          <a:gd name="connsiteY21" fmla="*/ 29106 h 454408"/>
                          <a:gd name="connsiteX22" fmla="*/ 388464 w 1329069"/>
                          <a:gd name="connsiteY22" fmla="*/ 0 h 454408"/>
                          <a:gd name="connsiteX23" fmla="*/ 95693 w 1329069"/>
                          <a:gd name="connsiteY23" fmla="*/ 29106 h 454408"/>
                          <a:gd name="connsiteX24" fmla="*/ 53162 w 1329069"/>
                          <a:gd name="connsiteY24" fmla="*/ 39739 h 454408"/>
                          <a:gd name="connsiteX25" fmla="*/ 0 w 1329069"/>
                          <a:gd name="connsiteY25" fmla="*/ 50371 h 454408"/>
                          <a:gd name="connsiteX0" fmla="*/ 0 w 1329069"/>
                          <a:gd name="connsiteY0" fmla="*/ 50371 h 458308"/>
                          <a:gd name="connsiteX1" fmla="*/ 0 w 1329069"/>
                          <a:gd name="connsiteY1" fmla="*/ 50371 h 458308"/>
                          <a:gd name="connsiteX2" fmla="*/ 53162 w 1329069"/>
                          <a:gd name="connsiteY2" fmla="*/ 188594 h 458308"/>
                          <a:gd name="connsiteX3" fmla="*/ 85060 w 1329069"/>
                          <a:gd name="connsiteY3" fmla="*/ 231125 h 458308"/>
                          <a:gd name="connsiteX4" fmla="*/ 180753 w 1329069"/>
                          <a:gd name="connsiteY4" fmla="*/ 294920 h 458308"/>
                          <a:gd name="connsiteX5" fmla="*/ 265813 w 1329069"/>
                          <a:gd name="connsiteY5" fmla="*/ 348083 h 458308"/>
                          <a:gd name="connsiteX6" fmla="*/ 297711 w 1329069"/>
                          <a:gd name="connsiteY6" fmla="*/ 369348 h 458308"/>
                          <a:gd name="connsiteX7" fmla="*/ 393404 w 1329069"/>
                          <a:gd name="connsiteY7" fmla="*/ 401246 h 458308"/>
                          <a:gd name="connsiteX8" fmla="*/ 435934 w 1329069"/>
                          <a:gd name="connsiteY8" fmla="*/ 422511 h 458308"/>
                          <a:gd name="connsiteX9" fmla="*/ 510362 w 1329069"/>
                          <a:gd name="connsiteY9" fmla="*/ 433143 h 458308"/>
                          <a:gd name="connsiteX10" fmla="*/ 648586 w 1329069"/>
                          <a:gd name="connsiteY10" fmla="*/ 443776 h 458308"/>
                          <a:gd name="connsiteX11" fmla="*/ 744279 w 1329069"/>
                          <a:gd name="connsiteY11" fmla="*/ 454408 h 458308"/>
                          <a:gd name="connsiteX12" fmla="*/ 890449 w 1329069"/>
                          <a:gd name="connsiteY12" fmla="*/ 453013 h 458308"/>
                          <a:gd name="connsiteX13" fmla="*/ 999460 w 1329069"/>
                          <a:gd name="connsiteY13" fmla="*/ 411878 h 458308"/>
                          <a:gd name="connsiteX14" fmla="*/ 1031358 w 1329069"/>
                          <a:gd name="connsiteY14" fmla="*/ 401246 h 458308"/>
                          <a:gd name="connsiteX15" fmla="*/ 1052623 w 1329069"/>
                          <a:gd name="connsiteY15" fmla="*/ 369348 h 458308"/>
                          <a:gd name="connsiteX16" fmla="*/ 1095153 w 1329069"/>
                          <a:gd name="connsiteY16" fmla="*/ 358715 h 458308"/>
                          <a:gd name="connsiteX17" fmla="*/ 1127051 w 1329069"/>
                          <a:gd name="connsiteY17" fmla="*/ 348083 h 458308"/>
                          <a:gd name="connsiteX18" fmla="*/ 1254641 w 1329069"/>
                          <a:gd name="connsiteY18" fmla="*/ 326818 h 458308"/>
                          <a:gd name="connsiteX19" fmla="*/ 1329069 w 1329069"/>
                          <a:gd name="connsiteY19" fmla="*/ 305553 h 458308"/>
                          <a:gd name="connsiteX20" fmla="*/ 800126 w 1329069"/>
                          <a:gd name="connsiteY20" fmla="*/ 85061 h 458308"/>
                          <a:gd name="connsiteX21" fmla="*/ 627320 w 1329069"/>
                          <a:gd name="connsiteY21" fmla="*/ 29106 h 458308"/>
                          <a:gd name="connsiteX22" fmla="*/ 388464 w 1329069"/>
                          <a:gd name="connsiteY22" fmla="*/ 0 h 458308"/>
                          <a:gd name="connsiteX23" fmla="*/ 95693 w 1329069"/>
                          <a:gd name="connsiteY23" fmla="*/ 29106 h 458308"/>
                          <a:gd name="connsiteX24" fmla="*/ 53162 w 1329069"/>
                          <a:gd name="connsiteY24" fmla="*/ 39739 h 458308"/>
                          <a:gd name="connsiteX25" fmla="*/ 0 w 1329069"/>
                          <a:gd name="connsiteY25" fmla="*/ 50371 h 458308"/>
                          <a:gd name="connsiteX0" fmla="*/ 0 w 1329069"/>
                          <a:gd name="connsiteY0" fmla="*/ 50371 h 458308"/>
                          <a:gd name="connsiteX1" fmla="*/ 0 w 1329069"/>
                          <a:gd name="connsiteY1" fmla="*/ 50371 h 458308"/>
                          <a:gd name="connsiteX2" fmla="*/ 53162 w 1329069"/>
                          <a:gd name="connsiteY2" fmla="*/ 188594 h 458308"/>
                          <a:gd name="connsiteX3" fmla="*/ 85060 w 1329069"/>
                          <a:gd name="connsiteY3" fmla="*/ 231125 h 458308"/>
                          <a:gd name="connsiteX4" fmla="*/ 180753 w 1329069"/>
                          <a:gd name="connsiteY4" fmla="*/ 294920 h 458308"/>
                          <a:gd name="connsiteX5" fmla="*/ 265813 w 1329069"/>
                          <a:gd name="connsiteY5" fmla="*/ 348083 h 458308"/>
                          <a:gd name="connsiteX6" fmla="*/ 297711 w 1329069"/>
                          <a:gd name="connsiteY6" fmla="*/ 369348 h 458308"/>
                          <a:gd name="connsiteX7" fmla="*/ 393404 w 1329069"/>
                          <a:gd name="connsiteY7" fmla="*/ 401246 h 458308"/>
                          <a:gd name="connsiteX8" fmla="*/ 435934 w 1329069"/>
                          <a:gd name="connsiteY8" fmla="*/ 422511 h 458308"/>
                          <a:gd name="connsiteX9" fmla="*/ 510362 w 1329069"/>
                          <a:gd name="connsiteY9" fmla="*/ 433143 h 458308"/>
                          <a:gd name="connsiteX10" fmla="*/ 648586 w 1329069"/>
                          <a:gd name="connsiteY10" fmla="*/ 443776 h 458308"/>
                          <a:gd name="connsiteX11" fmla="*/ 744279 w 1329069"/>
                          <a:gd name="connsiteY11" fmla="*/ 454408 h 458308"/>
                          <a:gd name="connsiteX12" fmla="*/ 890449 w 1329069"/>
                          <a:gd name="connsiteY12" fmla="*/ 453013 h 458308"/>
                          <a:gd name="connsiteX13" fmla="*/ 999460 w 1329069"/>
                          <a:gd name="connsiteY13" fmla="*/ 411878 h 458308"/>
                          <a:gd name="connsiteX14" fmla="*/ 1031358 w 1329069"/>
                          <a:gd name="connsiteY14" fmla="*/ 401246 h 458308"/>
                          <a:gd name="connsiteX15" fmla="*/ 1052623 w 1329069"/>
                          <a:gd name="connsiteY15" fmla="*/ 369348 h 458308"/>
                          <a:gd name="connsiteX16" fmla="*/ 1095153 w 1329069"/>
                          <a:gd name="connsiteY16" fmla="*/ 358715 h 458308"/>
                          <a:gd name="connsiteX17" fmla="*/ 1168614 w 1329069"/>
                          <a:gd name="connsiteY17" fmla="*/ 343465 h 458308"/>
                          <a:gd name="connsiteX18" fmla="*/ 1254641 w 1329069"/>
                          <a:gd name="connsiteY18" fmla="*/ 326818 h 458308"/>
                          <a:gd name="connsiteX19" fmla="*/ 1329069 w 1329069"/>
                          <a:gd name="connsiteY19" fmla="*/ 305553 h 458308"/>
                          <a:gd name="connsiteX20" fmla="*/ 800126 w 1329069"/>
                          <a:gd name="connsiteY20" fmla="*/ 85061 h 458308"/>
                          <a:gd name="connsiteX21" fmla="*/ 627320 w 1329069"/>
                          <a:gd name="connsiteY21" fmla="*/ 29106 h 458308"/>
                          <a:gd name="connsiteX22" fmla="*/ 388464 w 1329069"/>
                          <a:gd name="connsiteY22" fmla="*/ 0 h 458308"/>
                          <a:gd name="connsiteX23" fmla="*/ 95693 w 1329069"/>
                          <a:gd name="connsiteY23" fmla="*/ 29106 h 458308"/>
                          <a:gd name="connsiteX24" fmla="*/ 53162 w 1329069"/>
                          <a:gd name="connsiteY24" fmla="*/ 39739 h 458308"/>
                          <a:gd name="connsiteX25" fmla="*/ 0 w 1329069"/>
                          <a:gd name="connsiteY25" fmla="*/ 50371 h 458308"/>
                          <a:gd name="connsiteX0" fmla="*/ 0 w 1329069"/>
                          <a:gd name="connsiteY0" fmla="*/ 50371 h 458308"/>
                          <a:gd name="connsiteX1" fmla="*/ 0 w 1329069"/>
                          <a:gd name="connsiteY1" fmla="*/ 50371 h 458308"/>
                          <a:gd name="connsiteX2" fmla="*/ 53162 w 1329069"/>
                          <a:gd name="connsiteY2" fmla="*/ 188594 h 458308"/>
                          <a:gd name="connsiteX3" fmla="*/ 85060 w 1329069"/>
                          <a:gd name="connsiteY3" fmla="*/ 231125 h 458308"/>
                          <a:gd name="connsiteX4" fmla="*/ 180753 w 1329069"/>
                          <a:gd name="connsiteY4" fmla="*/ 294920 h 458308"/>
                          <a:gd name="connsiteX5" fmla="*/ 265813 w 1329069"/>
                          <a:gd name="connsiteY5" fmla="*/ 348083 h 458308"/>
                          <a:gd name="connsiteX6" fmla="*/ 297711 w 1329069"/>
                          <a:gd name="connsiteY6" fmla="*/ 369348 h 458308"/>
                          <a:gd name="connsiteX7" fmla="*/ 393404 w 1329069"/>
                          <a:gd name="connsiteY7" fmla="*/ 401246 h 458308"/>
                          <a:gd name="connsiteX8" fmla="*/ 435934 w 1329069"/>
                          <a:gd name="connsiteY8" fmla="*/ 422511 h 458308"/>
                          <a:gd name="connsiteX9" fmla="*/ 510362 w 1329069"/>
                          <a:gd name="connsiteY9" fmla="*/ 433143 h 458308"/>
                          <a:gd name="connsiteX10" fmla="*/ 648586 w 1329069"/>
                          <a:gd name="connsiteY10" fmla="*/ 443776 h 458308"/>
                          <a:gd name="connsiteX11" fmla="*/ 744279 w 1329069"/>
                          <a:gd name="connsiteY11" fmla="*/ 454408 h 458308"/>
                          <a:gd name="connsiteX12" fmla="*/ 890449 w 1329069"/>
                          <a:gd name="connsiteY12" fmla="*/ 453013 h 458308"/>
                          <a:gd name="connsiteX13" fmla="*/ 999460 w 1329069"/>
                          <a:gd name="connsiteY13" fmla="*/ 411878 h 458308"/>
                          <a:gd name="connsiteX14" fmla="*/ 1031358 w 1329069"/>
                          <a:gd name="connsiteY14" fmla="*/ 401246 h 458308"/>
                          <a:gd name="connsiteX15" fmla="*/ 1052623 w 1329069"/>
                          <a:gd name="connsiteY15" fmla="*/ 369348 h 458308"/>
                          <a:gd name="connsiteX16" fmla="*/ 1113625 w 1329069"/>
                          <a:gd name="connsiteY16" fmla="*/ 363333 h 458308"/>
                          <a:gd name="connsiteX17" fmla="*/ 1168614 w 1329069"/>
                          <a:gd name="connsiteY17" fmla="*/ 343465 h 458308"/>
                          <a:gd name="connsiteX18" fmla="*/ 1254641 w 1329069"/>
                          <a:gd name="connsiteY18" fmla="*/ 326818 h 458308"/>
                          <a:gd name="connsiteX19" fmla="*/ 1329069 w 1329069"/>
                          <a:gd name="connsiteY19" fmla="*/ 305553 h 458308"/>
                          <a:gd name="connsiteX20" fmla="*/ 800126 w 1329069"/>
                          <a:gd name="connsiteY20" fmla="*/ 85061 h 458308"/>
                          <a:gd name="connsiteX21" fmla="*/ 627320 w 1329069"/>
                          <a:gd name="connsiteY21" fmla="*/ 29106 h 458308"/>
                          <a:gd name="connsiteX22" fmla="*/ 388464 w 1329069"/>
                          <a:gd name="connsiteY22" fmla="*/ 0 h 458308"/>
                          <a:gd name="connsiteX23" fmla="*/ 95693 w 1329069"/>
                          <a:gd name="connsiteY23" fmla="*/ 29106 h 458308"/>
                          <a:gd name="connsiteX24" fmla="*/ 53162 w 1329069"/>
                          <a:gd name="connsiteY24" fmla="*/ 39739 h 458308"/>
                          <a:gd name="connsiteX25" fmla="*/ 0 w 1329069"/>
                          <a:gd name="connsiteY25" fmla="*/ 50371 h 458308"/>
                          <a:gd name="connsiteX0" fmla="*/ 0 w 1329069"/>
                          <a:gd name="connsiteY0" fmla="*/ 50371 h 458308"/>
                          <a:gd name="connsiteX1" fmla="*/ 0 w 1329069"/>
                          <a:gd name="connsiteY1" fmla="*/ 50371 h 458308"/>
                          <a:gd name="connsiteX2" fmla="*/ 53162 w 1329069"/>
                          <a:gd name="connsiteY2" fmla="*/ 188594 h 458308"/>
                          <a:gd name="connsiteX3" fmla="*/ 85060 w 1329069"/>
                          <a:gd name="connsiteY3" fmla="*/ 231125 h 458308"/>
                          <a:gd name="connsiteX4" fmla="*/ 180753 w 1329069"/>
                          <a:gd name="connsiteY4" fmla="*/ 294920 h 458308"/>
                          <a:gd name="connsiteX5" fmla="*/ 265813 w 1329069"/>
                          <a:gd name="connsiteY5" fmla="*/ 348083 h 458308"/>
                          <a:gd name="connsiteX6" fmla="*/ 297711 w 1329069"/>
                          <a:gd name="connsiteY6" fmla="*/ 369348 h 458308"/>
                          <a:gd name="connsiteX7" fmla="*/ 393404 w 1329069"/>
                          <a:gd name="connsiteY7" fmla="*/ 401246 h 458308"/>
                          <a:gd name="connsiteX8" fmla="*/ 435934 w 1329069"/>
                          <a:gd name="connsiteY8" fmla="*/ 422511 h 458308"/>
                          <a:gd name="connsiteX9" fmla="*/ 510362 w 1329069"/>
                          <a:gd name="connsiteY9" fmla="*/ 433143 h 458308"/>
                          <a:gd name="connsiteX10" fmla="*/ 648586 w 1329069"/>
                          <a:gd name="connsiteY10" fmla="*/ 443776 h 458308"/>
                          <a:gd name="connsiteX11" fmla="*/ 744279 w 1329069"/>
                          <a:gd name="connsiteY11" fmla="*/ 454408 h 458308"/>
                          <a:gd name="connsiteX12" fmla="*/ 890449 w 1329069"/>
                          <a:gd name="connsiteY12" fmla="*/ 453013 h 458308"/>
                          <a:gd name="connsiteX13" fmla="*/ 999460 w 1329069"/>
                          <a:gd name="connsiteY13" fmla="*/ 411878 h 458308"/>
                          <a:gd name="connsiteX14" fmla="*/ 1031358 w 1329069"/>
                          <a:gd name="connsiteY14" fmla="*/ 401246 h 458308"/>
                          <a:gd name="connsiteX15" fmla="*/ 1069985 w 1329069"/>
                          <a:gd name="connsiteY15" fmla="*/ 382852 h 458308"/>
                          <a:gd name="connsiteX16" fmla="*/ 1113625 w 1329069"/>
                          <a:gd name="connsiteY16" fmla="*/ 363333 h 458308"/>
                          <a:gd name="connsiteX17" fmla="*/ 1168614 w 1329069"/>
                          <a:gd name="connsiteY17" fmla="*/ 343465 h 458308"/>
                          <a:gd name="connsiteX18" fmla="*/ 1254641 w 1329069"/>
                          <a:gd name="connsiteY18" fmla="*/ 326818 h 458308"/>
                          <a:gd name="connsiteX19" fmla="*/ 1329069 w 1329069"/>
                          <a:gd name="connsiteY19" fmla="*/ 305553 h 458308"/>
                          <a:gd name="connsiteX20" fmla="*/ 800126 w 1329069"/>
                          <a:gd name="connsiteY20" fmla="*/ 85061 h 458308"/>
                          <a:gd name="connsiteX21" fmla="*/ 627320 w 1329069"/>
                          <a:gd name="connsiteY21" fmla="*/ 29106 h 458308"/>
                          <a:gd name="connsiteX22" fmla="*/ 388464 w 1329069"/>
                          <a:gd name="connsiteY22" fmla="*/ 0 h 458308"/>
                          <a:gd name="connsiteX23" fmla="*/ 95693 w 1329069"/>
                          <a:gd name="connsiteY23" fmla="*/ 29106 h 458308"/>
                          <a:gd name="connsiteX24" fmla="*/ 53162 w 1329069"/>
                          <a:gd name="connsiteY24" fmla="*/ 39739 h 458308"/>
                          <a:gd name="connsiteX25" fmla="*/ 0 w 1329069"/>
                          <a:gd name="connsiteY25" fmla="*/ 50371 h 458308"/>
                          <a:gd name="connsiteX0" fmla="*/ 0 w 1329069"/>
                          <a:gd name="connsiteY0" fmla="*/ 50371 h 458308"/>
                          <a:gd name="connsiteX1" fmla="*/ 0 w 1329069"/>
                          <a:gd name="connsiteY1" fmla="*/ 50371 h 458308"/>
                          <a:gd name="connsiteX2" fmla="*/ 53162 w 1329069"/>
                          <a:gd name="connsiteY2" fmla="*/ 188594 h 458308"/>
                          <a:gd name="connsiteX3" fmla="*/ 85060 w 1329069"/>
                          <a:gd name="connsiteY3" fmla="*/ 231125 h 458308"/>
                          <a:gd name="connsiteX4" fmla="*/ 174966 w 1329069"/>
                          <a:gd name="connsiteY4" fmla="*/ 306495 h 458308"/>
                          <a:gd name="connsiteX5" fmla="*/ 265813 w 1329069"/>
                          <a:gd name="connsiteY5" fmla="*/ 348083 h 458308"/>
                          <a:gd name="connsiteX6" fmla="*/ 297711 w 1329069"/>
                          <a:gd name="connsiteY6" fmla="*/ 369348 h 458308"/>
                          <a:gd name="connsiteX7" fmla="*/ 393404 w 1329069"/>
                          <a:gd name="connsiteY7" fmla="*/ 401246 h 458308"/>
                          <a:gd name="connsiteX8" fmla="*/ 435934 w 1329069"/>
                          <a:gd name="connsiteY8" fmla="*/ 422511 h 458308"/>
                          <a:gd name="connsiteX9" fmla="*/ 510362 w 1329069"/>
                          <a:gd name="connsiteY9" fmla="*/ 433143 h 458308"/>
                          <a:gd name="connsiteX10" fmla="*/ 648586 w 1329069"/>
                          <a:gd name="connsiteY10" fmla="*/ 443776 h 458308"/>
                          <a:gd name="connsiteX11" fmla="*/ 744279 w 1329069"/>
                          <a:gd name="connsiteY11" fmla="*/ 454408 h 458308"/>
                          <a:gd name="connsiteX12" fmla="*/ 890449 w 1329069"/>
                          <a:gd name="connsiteY12" fmla="*/ 453013 h 458308"/>
                          <a:gd name="connsiteX13" fmla="*/ 999460 w 1329069"/>
                          <a:gd name="connsiteY13" fmla="*/ 411878 h 458308"/>
                          <a:gd name="connsiteX14" fmla="*/ 1031358 w 1329069"/>
                          <a:gd name="connsiteY14" fmla="*/ 401246 h 458308"/>
                          <a:gd name="connsiteX15" fmla="*/ 1069985 w 1329069"/>
                          <a:gd name="connsiteY15" fmla="*/ 382852 h 458308"/>
                          <a:gd name="connsiteX16" fmla="*/ 1113625 w 1329069"/>
                          <a:gd name="connsiteY16" fmla="*/ 363333 h 458308"/>
                          <a:gd name="connsiteX17" fmla="*/ 1168614 w 1329069"/>
                          <a:gd name="connsiteY17" fmla="*/ 343465 h 458308"/>
                          <a:gd name="connsiteX18" fmla="*/ 1254641 w 1329069"/>
                          <a:gd name="connsiteY18" fmla="*/ 326818 h 458308"/>
                          <a:gd name="connsiteX19" fmla="*/ 1329069 w 1329069"/>
                          <a:gd name="connsiteY19" fmla="*/ 305553 h 458308"/>
                          <a:gd name="connsiteX20" fmla="*/ 800126 w 1329069"/>
                          <a:gd name="connsiteY20" fmla="*/ 85061 h 458308"/>
                          <a:gd name="connsiteX21" fmla="*/ 627320 w 1329069"/>
                          <a:gd name="connsiteY21" fmla="*/ 29106 h 458308"/>
                          <a:gd name="connsiteX22" fmla="*/ 388464 w 1329069"/>
                          <a:gd name="connsiteY22" fmla="*/ 0 h 458308"/>
                          <a:gd name="connsiteX23" fmla="*/ 95693 w 1329069"/>
                          <a:gd name="connsiteY23" fmla="*/ 29106 h 458308"/>
                          <a:gd name="connsiteX24" fmla="*/ 53162 w 1329069"/>
                          <a:gd name="connsiteY24" fmla="*/ 39739 h 458308"/>
                          <a:gd name="connsiteX25" fmla="*/ 0 w 1329069"/>
                          <a:gd name="connsiteY25" fmla="*/ 50371 h 45830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</a:cxnLst>
                        <a:rect l="l" t="t" r="r" b="b"/>
                        <a:pathLst>
                          <a:path w="1329069" h="458308">
                            <a:moveTo>
                              <a:pt x="0" y="50371"/>
                            </a:moveTo>
                            <a:lnTo>
                              <a:pt x="0" y="50371"/>
                            </a:lnTo>
                            <a:cubicBezTo>
                              <a:pt x="14908" y="95096"/>
                              <a:pt x="27232" y="147105"/>
                              <a:pt x="53162" y="188594"/>
                            </a:cubicBezTo>
                            <a:cubicBezTo>
                              <a:pt x="62554" y="203622"/>
                              <a:pt x="64759" y="211475"/>
                              <a:pt x="85060" y="231125"/>
                            </a:cubicBezTo>
                            <a:cubicBezTo>
                              <a:pt x="105361" y="250775"/>
                              <a:pt x="99351" y="265779"/>
                              <a:pt x="174966" y="306495"/>
                            </a:cubicBezTo>
                            <a:cubicBezTo>
                              <a:pt x="204405" y="322347"/>
                              <a:pt x="245356" y="337608"/>
                              <a:pt x="265813" y="348083"/>
                            </a:cubicBezTo>
                            <a:cubicBezTo>
                              <a:pt x="286270" y="358558"/>
                              <a:pt x="285915" y="364433"/>
                              <a:pt x="297711" y="369348"/>
                            </a:cubicBezTo>
                            <a:cubicBezTo>
                              <a:pt x="328748" y="382280"/>
                              <a:pt x="363331" y="386209"/>
                              <a:pt x="393404" y="401246"/>
                            </a:cubicBezTo>
                            <a:cubicBezTo>
                              <a:pt x="407581" y="408334"/>
                              <a:pt x="420642" y="418341"/>
                              <a:pt x="435934" y="422511"/>
                            </a:cubicBezTo>
                            <a:cubicBezTo>
                              <a:pt x="460112" y="429105"/>
                              <a:pt x="485425" y="430649"/>
                              <a:pt x="510362" y="433143"/>
                            </a:cubicBezTo>
                            <a:cubicBezTo>
                              <a:pt x="556343" y="437741"/>
                              <a:pt x="602565" y="439592"/>
                              <a:pt x="648586" y="443776"/>
                            </a:cubicBezTo>
                            <a:cubicBezTo>
                              <a:pt x="680548" y="446682"/>
                              <a:pt x="712381" y="450864"/>
                              <a:pt x="744279" y="454408"/>
                            </a:cubicBezTo>
                            <a:cubicBezTo>
                              <a:pt x="822251" y="450864"/>
                              <a:pt x="813458" y="465845"/>
                              <a:pt x="890449" y="453013"/>
                            </a:cubicBezTo>
                            <a:cubicBezTo>
                              <a:pt x="903054" y="450912"/>
                              <a:pt x="975975" y="420506"/>
                              <a:pt x="999460" y="411878"/>
                            </a:cubicBezTo>
                            <a:cubicBezTo>
                              <a:pt x="1022945" y="403250"/>
                              <a:pt x="1020725" y="404790"/>
                              <a:pt x="1031358" y="401246"/>
                            </a:cubicBezTo>
                            <a:cubicBezTo>
                              <a:pt x="1038446" y="390613"/>
                              <a:pt x="1056274" y="389171"/>
                              <a:pt x="1069985" y="382852"/>
                            </a:cubicBezTo>
                            <a:cubicBezTo>
                              <a:pt x="1083696" y="376533"/>
                              <a:pt x="1097187" y="369898"/>
                              <a:pt x="1113625" y="363333"/>
                            </a:cubicBezTo>
                            <a:cubicBezTo>
                              <a:pt x="1130063" y="356768"/>
                              <a:pt x="1145111" y="349551"/>
                              <a:pt x="1168614" y="343465"/>
                            </a:cubicBezTo>
                            <a:cubicBezTo>
                              <a:pt x="1192117" y="337379"/>
                              <a:pt x="1212616" y="332821"/>
                              <a:pt x="1254641" y="326818"/>
                            </a:cubicBezTo>
                            <a:cubicBezTo>
                              <a:pt x="1321799" y="304432"/>
                              <a:pt x="1296021" y="305553"/>
                              <a:pt x="1329069" y="305553"/>
                            </a:cubicBezTo>
                            <a:cubicBezTo>
                              <a:pt x="1123506" y="238213"/>
                              <a:pt x="1005689" y="152401"/>
                              <a:pt x="800126" y="85061"/>
                            </a:cubicBezTo>
                            <a:cubicBezTo>
                              <a:pt x="771772" y="60252"/>
                              <a:pt x="695930" y="43283"/>
                              <a:pt x="627320" y="29106"/>
                            </a:cubicBezTo>
                            <a:cubicBezTo>
                              <a:pt x="558710" y="14929"/>
                              <a:pt x="420558" y="0"/>
                              <a:pt x="388464" y="0"/>
                            </a:cubicBezTo>
                            <a:cubicBezTo>
                              <a:pt x="243109" y="0"/>
                              <a:pt x="241004" y="25562"/>
                              <a:pt x="95693" y="29106"/>
                            </a:cubicBezTo>
                            <a:cubicBezTo>
                              <a:pt x="81516" y="32650"/>
                              <a:pt x="67025" y="35118"/>
                              <a:pt x="53162" y="39739"/>
                            </a:cubicBezTo>
                            <a:cubicBezTo>
                              <a:pt x="-14581" y="62320"/>
                              <a:pt x="8860" y="48599"/>
                              <a:pt x="0" y="50371"/>
                            </a:cubicBezTo>
                            <a:close/>
                          </a:path>
                        </a:pathLst>
                      </a:custGeom>
                      <a:grpFill/>
                      <a:ln>
                        <a:solidFill>
                          <a:srgbClr val="660033"/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hu-HU"/>
                      </a:p>
                    </p:txBody>
                  </p:sp>
                  <p:sp>
                    <p:nvSpPr>
                      <p:cNvPr id="370" name="Szabadkézi sokszög: alakzat 369">
                        <a:extLst>
                          <a:ext uri="{FF2B5EF4-FFF2-40B4-BE49-F238E27FC236}">
                            <a16:creationId xmlns:a16="http://schemas.microsoft.com/office/drawing/2014/main" id="{B022DEE4-4ED1-7879-34DD-20071973DFD4}"/>
                          </a:ext>
                        </a:extLst>
                      </p:cNvPr>
                      <p:cNvSpPr/>
                      <p:nvPr/>
                    </p:nvSpPr>
                    <p:spPr>
                      <a:xfrm rot="16727151" flipH="1">
                        <a:off x="2761987" y="1522979"/>
                        <a:ext cx="879924" cy="544694"/>
                      </a:xfrm>
                      <a:custGeom>
                        <a:avLst/>
                        <a:gdLst>
                          <a:gd name="connsiteX0" fmla="*/ 0 w 1329069"/>
                          <a:gd name="connsiteY0" fmla="*/ 32184 h 436221"/>
                          <a:gd name="connsiteX1" fmla="*/ 0 w 1329069"/>
                          <a:gd name="connsiteY1" fmla="*/ 32184 h 436221"/>
                          <a:gd name="connsiteX2" fmla="*/ 53162 w 1329069"/>
                          <a:gd name="connsiteY2" fmla="*/ 170407 h 436221"/>
                          <a:gd name="connsiteX3" fmla="*/ 85060 w 1329069"/>
                          <a:gd name="connsiteY3" fmla="*/ 212938 h 436221"/>
                          <a:gd name="connsiteX4" fmla="*/ 180753 w 1329069"/>
                          <a:gd name="connsiteY4" fmla="*/ 276733 h 436221"/>
                          <a:gd name="connsiteX5" fmla="*/ 265813 w 1329069"/>
                          <a:gd name="connsiteY5" fmla="*/ 329896 h 436221"/>
                          <a:gd name="connsiteX6" fmla="*/ 297711 w 1329069"/>
                          <a:gd name="connsiteY6" fmla="*/ 351161 h 436221"/>
                          <a:gd name="connsiteX7" fmla="*/ 393404 w 1329069"/>
                          <a:gd name="connsiteY7" fmla="*/ 383059 h 436221"/>
                          <a:gd name="connsiteX8" fmla="*/ 435934 w 1329069"/>
                          <a:gd name="connsiteY8" fmla="*/ 404324 h 436221"/>
                          <a:gd name="connsiteX9" fmla="*/ 510362 w 1329069"/>
                          <a:gd name="connsiteY9" fmla="*/ 414956 h 436221"/>
                          <a:gd name="connsiteX10" fmla="*/ 648586 w 1329069"/>
                          <a:gd name="connsiteY10" fmla="*/ 425589 h 436221"/>
                          <a:gd name="connsiteX11" fmla="*/ 744279 w 1329069"/>
                          <a:gd name="connsiteY11" fmla="*/ 436221 h 436221"/>
                          <a:gd name="connsiteX12" fmla="*/ 978195 w 1329069"/>
                          <a:gd name="connsiteY12" fmla="*/ 425589 h 436221"/>
                          <a:gd name="connsiteX13" fmla="*/ 999460 w 1329069"/>
                          <a:gd name="connsiteY13" fmla="*/ 393691 h 436221"/>
                          <a:gd name="connsiteX14" fmla="*/ 1031358 w 1329069"/>
                          <a:gd name="connsiteY14" fmla="*/ 383059 h 436221"/>
                          <a:gd name="connsiteX15" fmla="*/ 1052623 w 1329069"/>
                          <a:gd name="connsiteY15" fmla="*/ 351161 h 436221"/>
                          <a:gd name="connsiteX16" fmla="*/ 1095153 w 1329069"/>
                          <a:gd name="connsiteY16" fmla="*/ 340528 h 436221"/>
                          <a:gd name="connsiteX17" fmla="*/ 1127051 w 1329069"/>
                          <a:gd name="connsiteY17" fmla="*/ 329896 h 436221"/>
                          <a:gd name="connsiteX18" fmla="*/ 1254641 w 1329069"/>
                          <a:gd name="connsiteY18" fmla="*/ 308631 h 436221"/>
                          <a:gd name="connsiteX19" fmla="*/ 1329069 w 1329069"/>
                          <a:gd name="connsiteY19" fmla="*/ 287366 h 436221"/>
                          <a:gd name="connsiteX20" fmla="*/ 712381 w 1329069"/>
                          <a:gd name="connsiteY20" fmla="*/ 85347 h 436221"/>
                          <a:gd name="connsiteX21" fmla="*/ 627320 w 1329069"/>
                          <a:gd name="connsiteY21" fmla="*/ 10919 h 436221"/>
                          <a:gd name="connsiteX22" fmla="*/ 531627 w 1329069"/>
                          <a:gd name="connsiteY22" fmla="*/ 286 h 436221"/>
                          <a:gd name="connsiteX23" fmla="*/ 95693 w 1329069"/>
                          <a:gd name="connsiteY23" fmla="*/ 10919 h 436221"/>
                          <a:gd name="connsiteX24" fmla="*/ 53162 w 1329069"/>
                          <a:gd name="connsiteY24" fmla="*/ 21552 h 436221"/>
                          <a:gd name="connsiteX25" fmla="*/ 0 w 1329069"/>
                          <a:gd name="connsiteY25" fmla="*/ 32184 h 436221"/>
                          <a:gd name="connsiteX0" fmla="*/ 0 w 1329069"/>
                          <a:gd name="connsiteY0" fmla="*/ 31901 h 435938"/>
                          <a:gd name="connsiteX1" fmla="*/ 0 w 1329069"/>
                          <a:gd name="connsiteY1" fmla="*/ 31901 h 435938"/>
                          <a:gd name="connsiteX2" fmla="*/ 53162 w 1329069"/>
                          <a:gd name="connsiteY2" fmla="*/ 170124 h 435938"/>
                          <a:gd name="connsiteX3" fmla="*/ 85060 w 1329069"/>
                          <a:gd name="connsiteY3" fmla="*/ 212655 h 435938"/>
                          <a:gd name="connsiteX4" fmla="*/ 180753 w 1329069"/>
                          <a:gd name="connsiteY4" fmla="*/ 276450 h 435938"/>
                          <a:gd name="connsiteX5" fmla="*/ 265813 w 1329069"/>
                          <a:gd name="connsiteY5" fmla="*/ 329613 h 435938"/>
                          <a:gd name="connsiteX6" fmla="*/ 297711 w 1329069"/>
                          <a:gd name="connsiteY6" fmla="*/ 350878 h 435938"/>
                          <a:gd name="connsiteX7" fmla="*/ 393404 w 1329069"/>
                          <a:gd name="connsiteY7" fmla="*/ 382776 h 435938"/>
                          <a:gd name="connsiteX8" fmla="*/ 435934 w 1329069"/>
                          <a:gd name="connsiteY8" fmla="*/ 404041 h 435938"/>
                          <a:gd name="connsiteX9" fmla="*/ 510362 w 1329069"/>
                          <a:gd name="connsiteY9" fmla="*/ 414673 h 435938"/>
                          <a:gd name="connsiteX10" fmla="*/ 648586 w 1329069"/>
                          <a:gd name="connsiteY10" fmla="*/ 425306 h 435938"/>
                          <a:gd name="connsiteX11" fmla="*/ 744279 w 1329069"/>
                          <a:gd name="connsiteY11" fmla="*/ 435938 h 435938"/>
                          <a:gd name="connsiteX12" fmla="*/ 978195 w 1329069"/>
                          <a:gd name="connsiteY12" fmla="*/ 425306 h 435938"/>
                          <a:gd name="connsiteX13" fmla="*/ 999460 w 1329069"/>
                          <a:gd name="connsiteY13" fmla="*/ 393408 h 435938"/>
                          <a:gd name="connsiteX14" fmla="*/ 1031358 w 1329069"/>
                          <a:gd name="connsiteY14" fmla="*/ 382776 h 435938"/>
                          <a:gd name="connsiteX15" fmla="*/ 1052623 w 1329069"/>
                          <a:gd name="connsiteY15" fmla="*/ 350878 h 435938"/>
                          <a:gd name="connsiteX16" fmla="*/ 1095153 w 1329069"/>
                          <a:gd name="connsiteY16" fmla="*/ 340245 h 435938"/>
                          <a:gd name="connsiteX17" fmla="*/ 1127051 w 1329069"/>
                          <a:gd name="connsiteY17" fmla="*/ 329613 h 435938"/>
                          <a:gd name="connsiteX18" fmla="*/ 1254641 w 1329069"/>
                          <a:gd name="connsiteY18" fmla="*/ 308348 h 435938"/>
                          <a:gd name="connsiteX19" fmla="*/ 1329069 w 1329069"/>
                          <a:gd name="connsiteY19" fmla="*/ 287083 h 435938"/>
                          <a:gd name="connsiteX20" fmla="*/ 800126 w 1329069"/>
                          <a:gd name="connsiteY20" fmla="*/ 66591 h 435938"/>
                          <a:gd name="connsiteX21" fmla="*/ 627320 w 1329069"/>
                          <a:gd name="connsiteY21" fmla="*/ 10636 h 435938"/>
                          <a:gd name="connsiteX22" fmla="*/ 531627 w 1329069"/>
                          <a:gd name="connsiteY22" fmla="*/ 3 h 435938"/>
                          <a:gd name="connsiteX23" fmla="*/ 95693 w 1329069"/>
                          <a:gd name="connsiteY23" fmla="*/ 10636 h 435938"/>
                          <a:gd name="connsiteX24" fmla="*/ 53162 w 1329069"/>
                          <a:gd name="connsiteY24" fmla="*/ 21269 h 435938"/>
                          <a:gd name="connsiteX25" fmla="*/ 0 w 1329069"/>
                          <a:gd name="connsiteY25" fmla="*/ 31901 h 435938"/>
                          <a:gd name="connsiteX0" fmla="*/ 0 w 1329069"/>
                          <a:gd name="connsiteY0" fmla="*/ 50371 h 454408"/>
                          <a:gd name="connsiteX1" fmla="*/ 0 w 1329069"/>
                          <a:gd name="connsiteY1" fmla="*/ 50371 h 454408"/>
                          <a:gd name="connsiteX2" fmla="*/ 53162 w 1329069"/>
                          <a:gd name="connsiteY2" fmla="*/ 188594 h 454408"/>
                          <a:gd name="connsiteX3" fmla="*/ 85060 w 1329069"/>
                          <a:gd name="connsiteY3" fmla="*/ 231125 h 454408"/>
                          <a:gd name="connsiteX4" fmla="*/ 180753 w 1329069"/>
                          <a:gd name="connsiteY4" fmla="*/ 294920 h 454408"/>
                          <a:gd name="connsiteX5" fmla="*/ 265813 w 1329069"/>
                          <a:gd name="connsiteY5" fmla="*/ 348083 h 454408"/>
                          <a:gd name="connsiteX6" fmla="*/ 297711 w 1329069"/>
                          <a:gd name="connsiteY6" fmla="*/ 369348 h 454408"/>
                          <a:gd name="connsiteX7" fmla="*/ 393404 w 1329069"/>
                          <a:gd name="connsiteY7" fmla="*/ 401246 h 454408"/>
                          <a:gd name="connsiteX8" fmla="*/ 435934 w 1329069"/>
                          <a:gd name="connsiteY8" fmla="*/ 422511 h 454408"/>
                          <a:gd name="connsiteX9" fmla="*/ 510362 w 1329069"/>
                          <a:gd name="connsiteY9" fmla="*/ 433143 h 454408"/>
                          <a:gd name="connsiteX10" fmla="*/ 648586 w 1329069"/>
                          <a:gd name="connsiteY10" fmla="*/ 443776 h 454408"/>
                          <a:gd name="connsiteX11" fmla="*/ 744279 w 1329069"/>
                          <a:gd name="connsiteY11" fmla="*/ 454408 h 454408"/>
                          <a:gd name="connsiteX12" fmla="*/ 978195 w 1329069"/>
                          <a:gd name="connsiteY12" fmla="*/ 443776 h 454408"/>
                          <a:gd name="connsiteX13" fmla="*/ 999460 w 1329069"/>
                          <a:gd name="connsiteY13" fmla="*/ 411878 h 454408"/>
                          <a:gd name="connsiteX14" fmla="*/ 1031358 w 1329069"/>
                          <a:gd name="connsiteY14" fmla="*/ 401246 h 454408"/>
                          <a:gd name="connsiteX15" fmla="*/ 1052623 w 1329069"/>
                          <a:gd name="connsiteY15" fmla="*/ 369348 h 454408"/>
                          <a:gd name="connsiteX16" fmla="*/ 1095153 w 1329069"/>
                          <a:gd name="connsiteY16" fmla="*/ 358715 h 454408"/>
                          <a:gd name="connsiteX17" fmla="*/ 1127051 w 1329069"/>
                          <a:gd name="connsiteY17" fmla="*/ 348083 h 454408"/>
                          <a:gd name="connsiteX18" fmla="*/ 1254641 w 1329069"/>
                          <a:gd name="connsiteY18" fmla="*/ 326818 h 454408"/>
                          <a:gd name="connsiteX19" fmla="*/ 1329069 w 1329069"/>
                          <a:gd name="connsiteY19" fmla="*/ 305553 h 454408"/>
                          <a:gd name="connsiteX20" fmla="*/ 800126 w 1329069"/>
                          <a:gd name="connsiteY20" fmla="*/ 85061 h 454408"/>
                          <a:gd name="connsiteX21" fmla="*/ 627320 w 1329069"/>
                          <a:gd name="connsiteY21" fmla="*/ 29106 h 454408"/>
                          <a:gd name="connsiteX22" fmla="*/ 388464 w 1329069"/>
                          <a:gd name="connsiteY22" fmla="*/ 0 h 454408"/>
                          <a:gd name="connsiteX23" fmla="*/ 95693 w 1329069"/>
                          <a:gd name="connsiteY23" fmla="*/ 29106 h 454408"/>
                          <a:gd name="connsiteX24" fmla="*/ 53162 w 1329069"/>
                          <a:gd name="connsiteY24" fmla="*/ 39739 h 454408"/>
                          <a:gd name="connsiteX25" fmla="*/ 0 w 1329069"/>
                          <a:gd name="connsiteY25" fmla="*/ 50371 h 454408"/>
                          <a:gd name="connsiteX0" fmla="*/ 0 w 1329069"/>
                          <a:gd name="connsiteY0" fmla="*/ 50371 h 458308"/>
                          <a:gd name="connsiteX1" fmla="*/ 0 w 1329069"/>
                          <a:gd name="connsiteY1" fmla="*/ 50371 h 458308"/>
                          <a:gd name="connsiteX2" fmla="*/ 53162 w 1329069"/>
                          <a:gd name="connsiteY2" fmla="*/ 188594 h 458308"/>
                          <a:gd name="connsiteX3" fmla="*/ 85060 w 1329069"/>
                          <a:gd name="connsiteY3" fmla="*/ 231125 h 458308"/>
                          <a:gd name="connsiteX4" fmla="*/ 180753 w 1329069"/>
                          <a:gd name="connsiteY4" fmla="*/ 294920 h 458308"/>
                          <a:gd name="connsiteX5" fmla="*/ 265813 w 1329069"/>
                          <a:gd name="connsiteY5" fmla="*/ 348083 h 458308"/>
                          <a:gd name="connsiteX6" fmla="*/ 297711 w 1329069"/>
                          <a:gd name="connsiteY6" fmla="*/ 369348 h 458308"/>
                          <a:gd name="connsiteX7" fmla="*/ 393404 w 1329069"/>
                          <a:gd name="connsiteY7" fmla="*/ 401246 h 458308"/>
                          <a:gd name="connsiteX8" fmla="*/ 435934 w 1329069"/>
                          <a:gd name="connsiteY8" fmla="*/ 422511 h 458308"/>
                          <a:gd name="connsiteX9" fmla="*/ 510362 w 1329069"/>
                          <a:gd name="connsiteY9" fmla="*/ 433143 h 458308"/>
                          <a:gd name="connsiteX10" fmla="*/ 648586 w 1329069"/>
                          <a:gd name="connsiteY10" fmla="*/ 443776 h 458308"/>
                          <a:gd name="connsiteX11" fmla="*/ 744279 w 1329069"/>
                          <a:gd name="connsiteY11" fmla="*/ 454408 h 458308"/>
                          <a:gd name="connsiteX12" fmla="*/ 890449 w 1329069"/>
                          <a:gd name="connsiteY12" fmla="*/ 453013 h 458308"/>
                          <a:gd name="connsiteX13" fmla="*/ 999460 w 1329069"/>
                          <a:gd name="connsiteY13" fmla="*/ 411878 h 458308"/>
                          <a:gd name="connsiteX14" fmla="*/ 1031358 w 1329069"/>
                          <a:gd name="connsiteY14" fmla="*/ 401246 h 458308"/>
                          <a:gd name="connsiteX15" fmla="*/ 1052623 w 1329069"/>
                          <a:gd name="connsiteY15" fmla="*/ 369348 h 458308"/>
                          <a:gd name="connsiteX16" fmla="*/ 1095153 w 1329069"/>
                          <a:gd name="connsiteY16" fmla="*/ 358715 h 458308"/>
                          <a:gd name="connsiteX17" fmla="*/ 1127051 w 1329069"/>
                          <a:gd name="connsiteY17" fmla="*/ 348083 h 458308"/>
                          <a:gd name="connsiteX18" fmla="*/ 1254641 w 1329069"/>
                          <a:gd name="connsiteY18" fmla="*/ 326818 h 458308"/>
                          <a:gd name="connsiteX19" fmla="*/ 1329069 w 1329069"/>
                          <a:gd name="connsiteY19" fmla="*/ 305553 h 458308"/>
                          <a:gd name="connsiteX20" fmla="*/ 800126 w 1329069"/>
                          <a:gd name="connsiteY20" fmla="*/ 85061 h 458308"/>
                          <a:gd name="connsiteX21" fmla="*/ 627320 w 1329069"/>
                          <a:gd name="connsiteY21" fmla="*/ 29106 h 458308"/>
                          <a:gd name="connsiteX22" fmla="*/ 388464 w 1329069"/>
                          <a:gd name="connsiteY22" fmla="*/ 0 h 458308"/>
                          <a:gd name="connsiteX23" fmla="*/ 95693 w 1329069"/>
                          <a:gd name="connsiteY23" fmla="*/ 29106 h 458308"/>
                          <a:gd name="connsiteX24" fmla="*/ 53162 w 1329069"/>
                          <a:gd name="connsiteY24" fmla="*/ 39739 h 458308"/>
                          <a:gd name="connsiteX25" fmla="*/ 0 w 1329069"/>
                          <a:gd name="connsiteY25" fmla="*/ 50371 h 458308"/>
                          <a:gd name="connsiteX0" fmla="*/ 0 w 1329069"/>
                          <a:gd name="connsiteY0" fmla="*/ 50371 h 458308"/>
                          <a:gd name="connsiteX1" fmla="*/ 0 w 1329069"/>
                          <a:gd name="connsiteY1" fmla="*/ 50371 h 458308"/>
                          <a:gd name="connsiteX2" fmla="*/ 53162 w 1329069"/>
                          <a:gd name="connsiteY2" fmla="*/ 188594 h 458308"/>
                          <a:gd name="connsiteX3" fmla="*/ 85060 w 1329069"/>
                          <a:gd name="connsiteY3" fmla="*/ 231125 h 458308"/>
                          <a:gd name="connsiteX4" fmla="*/ 180753 w 1329069"/>
                          <a:gd name="connsiteY4" fmla="*/ 294920 h 458308"/>
                          <a:gd name="connsiteX5" fmla="*/ 265813 w 1329069"/>
                          <a:gd name="connsiteY5" fmla="*/ 348083 h 458308"/>
                          <a:gd name="connsiteX6" fmla="*/ 297711 w 1329069"/>
                          <a:gd name="connsiteY6" fmla="*/ 369348 h 458308"/>
                          <a:gd name="connsiteX7" fmla="*/ 393404 w 1329069"/>
                          <a:gd name="connsiteY7" fmla="*/ 401246 h 458308"/>
                          <a:gd name="connsiteX8" fmla="*/ 435934 w 1329069"/>
                          <a:gd name="connsiteY8" fmla="*/ 422511 h 458308"/>
                          <a:gd name="connsiteX9" fmla="*/ 510362 w 1329069"/>
                          <a:gd name="connsiteY9" fmla="*/ 433143 h 458308"/>
                          <a:gd name="connsiteX10" fmla="*/ 648586 w 1329069"/>
                          <a:gd name="connsiteY10" fmla="*/ 443776 h 458308"/>
                          <a:gd name="connsiteX11" fmla="*/ 744279 w 1329069"/>
                          <a:gd name="connsiteY11" fmla="*/ 454408 h 458308"/>
                          <a:gd name="connsiteX12" fmla="*/ 890449 w 1329069"/>
                          <a:gd name="connsiteY12" fmla="*/ 453013 h 458308"/>
                          <a:gd name="connsiteX13" fmla="*/ 999460 w 1329069"/>
                          <a:gd name="connsiteY13" fmla="*/ 411878 h 458308"/>
                          <a:gd name="connsiteX14" fmla="*/ 1031358 w 1329069"/>
                          <a:gd name="connsiteY14" fmla="*/ 401246 h 458308"/>
                          <a:gd name="connsiteX15" fmla="*/ 1052623 w 1329069"/>
                          <a:gd name="connsiteY15" fmla="*/ 369348 h 458308"/>
                          <a:gd name="connsiteX16" fmla="*/ 1095153 w 1329069"/>
                          <a:gd name="connsiteY16" fmla="*/ 358715 h 458308"/>
                          <a:gd name="connsiteX17" fmla="*/ 1168614 w 1329069"/>
                          <a:gd name="connsiteY17" fmla="*/ 343465 h 458308"/>
                          <a:gd name="connsiteX18" fmla="*/ 1254641 w 1329069"/>
                          <a:gd name="connsiteY18" fmla="*/ 326818 h 458308"/>
                          <a:gd name="connsiteX19" fmla="*/ 1329069 w 1329069"/>
                          <a:gd name="connsiteY19" fmla="*/ 305553 h 458308"/>
                          <a:gd name="connsiteX20" fmla="*/ 800126 w 1329069"/>
                          <a:gd name="connsiteY20" fmla="*/ 85061 h 458308"/>
                          <a:gd name="connsiteX21" fmla="*/ 627320 w 1329069"/>
                          <a:gd name="connsiteY21" fmla="*/ 29106 h 458308"/>
                          <a:gd name="connsiteX22" fmla="*/ 388464 w 1329069"/>
                          <a:gd name="connsiteY22" fmla="*/ 0 h 458308"/>
                          <a:gd name="connsiteX23" fmla="*/ 95693 w 1329069"/>
                          <a:gd name="connsiteY23" fmla="*/ 29106 h 458308"/>
                          <a:gd name="connsiteX24" fmla="*/ 53162 w 1329069"/>
                          <a:gd name="connsiteY24" fmla="*/ 39739 h 458308"/>
                          <a:gd name="connsiteX25" fmla="*/ 0 w 1329069"/>
                          <a:gd name="connsiteY25" fmla="*/ 50371 h 458308"/>
                          <a:gd name="connsiteX0" fmla="*/ 0 w 1329069"/>
                          <a:gd name="connsiteY0" fmla="*/ 50371 h 458308"/>
                          <a:gd name="connsiteX1" fmla="*/ 0 w 1329069"/>
                          <a:gd name="connsiteY1" fmla="*/ 50371 h 458308"/>
                          <a:gd name="connsiteX2" fmla="*/ 53162 w 1329069"/>
                          <a:gd name="connsiteY2" fmla="*/ 188594 h 458308"/>
                          <a:gd name="connsiteX3" fmla="*/ 85060 w 1329069"/>
                          <a:gd name="connsiteY3" fmla="*/ 231125 h 458308"/>
                          <a:gd name="connsiteX4" fmla="*/ 180753 w 1329069"/>
                          <a:gd name="connsiteY4" fmla="*/ 294920 h 458308"/>
                          <a:gd name="connsiteX5" fmla="*/ 265813 w 1329069"/>
                          <a:gd name="connsiteY5" fmla="*/ 348083 h 458308"/>
                          <a:gd name="connsiteX6" fmla="*/ 297711 w 1329069"/>
                          <a:gd name="connsiteY6" fmla="*/ 369348 h 458308"/>
                          <a:gd name="connsiteX7" fmla="*/ 393404 w 1329069"/>
                          <a:gd name="connsiteY7" fmla="*/ 401246 h 458308"/>
                          <a:gd name="connsiteX8" fmla="*/ 435934 w 1329069"/>
                          <a:gd name="connsiteY8" fmla="*/ 422511 h 458308"/>
                          <a:gd name="connsiteX9" fmla="*/ 510362 w 1329069"/>
                          <a:gd name="connsiteY9" fmla="*/ 433143 h 458308"/>
                          <a:gd name="connsiteX10" fmla="*/ 648586 w 1329069"/>
                          <a:gd name="connsiteY10" fmla="*/ 443776 h 458308"/>
                          <a:gd name="connsiteX11" fmla="*/ 744279 w 1329069"/>
                          <a:gd name="connsiteY11" fmla="*/ 454408 h 458308"/>
                          <a:gd name="connsiteX12" fmla="*/ 890449 w 1329069"/>
                          <a:gd name="connsiteY12" fmla="*/ 453013 h 458308"/>
                          <a:gd name="connsiteX13" fmla="*/ 999460 w 1329069"/>
                          <a:gd name="connsiteY13" fmla="*/ 411878 h 458308"/>
                          <a:gd name="connsiteX14" fmla="*/ 1031358 w 1329069"/>
                          <a:gd name="connsiteY14" fmla="*/ 401246 h 458308"/>
                          <a:gd name="connsiteX15" fmla="*/ 1052623 w 1329069"/>
                          <a:gd name="connsiteY15" fmla="*/ 369348 h 458308"/>
                          <a:gd name="connsiteX16" fmla="*/ 1113625 w 1329069"/>
                          <a:gd name="connsiteY16" fmla="*/ 363333 h 458308"/>
                          <a:gd name="connsiteX17" fmla="*/ 1168614 w 1329069"/>
                          <a:gd name="connsiteY17" fmla="*/ 343465 h 458308"/>
                          <a:gd name="connsiteX18" fmla="*/ 1254641 w 1329069"/>
                          <a:gd name="connsiteY18" fmla="*/ 326818 h 458308"/>
                          <a:gd name="connsiteX19" fmla="*/ 1329069 w 1329069"/>
                          <a:gd name="connsiteY19" fmla="*/ 305553 h 458308"/>
                          <a:gd name="connsiteX20" fmla="*/ 800126 w 1329069"/>
                          <a:gd name="connsiteY20" fmla="*/ 85061 h 458308"/>
                          <a:gd name="connsiteX21" fmla="*/ 627320 w 1329069"/>
                          <a:gd name="connsiteY21" fmla="*/ 29106 h 458308"/>
                          <a:gd name="connsiteX22" fmla="*/ 388464 w 1329069"/>
                          <a:gd name="connsiteY22" fmla="*/ 0 h 458308"/>
                          <a:gd name="connsiteX23" fmla="*/ 95693 w 1329069"/>
                          <a:gd name="connsiteY23" fmla="*/ 29106 h 458308"/>
                          <a:gd name="connsiteX24" fmla="*/ 53162 w 1329069"/>
                          <a:gd name="connsiteY24" fmla="*/ 39739 h 458308"/>
                          <a:gd name="connsiteX25" fmla="*/ 0 w 1329069"/>
                          <a:gd name="connsiteY25" fmla="*/ 50371 h 458308"/>
                          <a:gd name="connsiteX0" fmla="*/ 0 w 1329069"/>
                          <a:gd name="connsiteY0" fmla="*/ 50371 h 458308"/>
                          <a:gd name="connsiteX1" fmla="*/ 0 w 1329069"/>
                          <a:gd name="connsiteY1" fmla="*/ 50371 h 458308"/>
                          <a:gd name="connsiteX2" fmla="*/ 53162 w 1329069"/>
                          <a:gd name="connsiteY2" fmla="*/ 188594 h 458308"/>
                          <a:gd name="connsiteX3" fmla="*/ 85060 w 1329069"/>
                          <a:gd name="connsiteY3" fmla="*/ 231125 h 458308"/>
                          <a:gd name="connsiteX4" fmla="*/ 180753 w 1329069"/>
                          <a:gd name="connsiteY4" fmla="*/ 294920 h 458308"/>
                          <a:gd name="connsiteX5" fmla="*/ 265813 w 1329069"/>
                          <a:gd name="connsiteY5" fmla="*/ 348083 h 458308"/>
                          <a:gd name="connsiteX6" fmla="*/ 297711 w 1329069"/>
                          <a:gd name="connsiteY6" fmla="*/ 369348 h 458308"/>
                          <a:gd name="connsiteX7" fmla="*/ 393404 w 1329069"/>
                          <a:gd name="connsiteY7" fmla="*/ 401246 h 458308"/>
                          <a:gd name="connsiteX8" fmla="*/ 435934 w 1329069"/>
                          <a:gd name="connsiteY8" fmla="*/ 422511 h 458308"/>
                          <a:gd name="connsiteX9" fmla="*/ 510362 w 1329069"/>
                          <a:gd name="connsiteY9" fmla="*/ 433143 h 458308"/>
                          <a:gd name="connsiteX10" fmla="*/ 648586 w 1329069"/>
                          <a:gd name="connsiteY10" fmla="*/ 443776 h 458308"/>
                          <a:gd name="connsiteX11" fmla="*/ 744279 w 1329069"/>
                          <a:gd name="connsiteY11" fmla="*/ 454408 h 458308"/>
                          <a:gd name="connsiteX12" fmla="*/ 890449 w 1329069"/>
                          <a:gd name="connsiteY12" fmla="*/ 453013 h 458308"/>
                          <a:gd name="connsiteX13" fmla="*/ 999460 w 1329069"/>
                          <a:gd name="connsiteY13" fmla="*/ 411878 h 458308"/>
                          <a:gd name="connsiteX14" fmla="*/ 1031358 w 1329069"/>
                          <a:gd name="connsiteY14" fmla="*/ 401246 h 458308"/>
                          <a:gd name="connsiteX15" fmla="*/ 1069985 w 1329069"/>
                          <a:gd name="connsiteY15" fmla="*/ 382852 h 458308"/>
                          <a:gd name="connsiteX16" fmla="*/ 1113625 w 1329069"/>
                          <a:gd name="connsiteY16" fmla="*/ 363333 h 458308"/>
                          <a:gd name="connsiteX17" fmla="*/ 1168614 w 1329069"/>
                          <a:gd name="connsiteY17" fmla="*/ 343465 h 458308"/>
                          <a:gd name="connsiteX18" fmla="*/ 1254641 w 1329069"/>
                          <a:gd name="connsiteY18" fmla="*/ 326818 h 458308"/>
                          <a:gd name="connsiteX19" fmla="*/ 1329069 w 1329069"/>
                          <a:gd name="connsiteY19" fmla="*/ 305553 h 458308"/>
                          <a:gd name="connsiteX20" fmla="*/ 800126 w 1329069"/>
                          <a:gd name="connsiteY20" fmla="*/ 85061 h 458308"/>
                          <a:gd name="connsiteX21" fmla="*/ 627320 w 1329069"/>
                          <a:gd name="connsiteY21" fmla="*/ 29106 h 458308"/>
                          <a:gd name="connsiteX22" fmla="*/ 388464 w 1329069"/>
                          <a:gd name="connsiteY22" fmla="*/ 0 h 458308"/>
                          <a:gd name="connsiteX23" fmla="*/ 95693 w 1329069"/>
                          <a:gd name="connsiteY23" fmla="*/ 29106 h 458308"/>
                          <a:gd name="connsiteX24" fmla="*/ 53162 w 1329069"/>
                          <a:gd name="connsiteY24" fmla="*/ 39739 h 458308"/>
                          <a:gd name="connsiteX25" fmla="*/ 0 w 1329069"/>
                          <a:gd name="connsiteY25" fmla="*/ 50371 h 458308"/>
                          <a:gd name="connsiteX0" fmla="*/ 0 w 1329069"/>
                          <a:gd name="connsiteY0" fmla="*/ 50371 h 458308"/>
                          <a:gd name="connsiteX1" fmla="*/ 0 w 1329069"/>
                          <a:gd name="connsiteY1" fmla="*/ 50371 h 458308"/>
                          <a:gd name="connsiteX2" fmla="*/ 53162 w 1329069"/>
                          <a:gd name="connsiteY2" fmla="*/ 188594 h 458308"/>
                          <a:gd name="connsiteX3" fmla="*/ 85060 w 1329069"/>
                          <a:gd name="connsiteY3" fmla="*/ 231125 h 458308"/>
                          <a:gd name="connsiteX4" fmla="*/ 174966 w 1329069"/>
                          <a:gd name="connsiteY4" fmla="*/ 306495 h 458308"/>
                          <a:gd name="connsiteX5" fmla="*/ 265813 w 1329069"/>
                          <a:gd name="connsiteY5" fmla="*/ 348083 h 458308"/>
                          <a:gd name="connsiteX6" fmla="*/ 297711 w 1329069"/>
                          <a:gd name="connsiteY6" fmla="*/ 369348 h 458308"/>
                          <a:gd name="connsiteX7" fmla="*/ 393404 w 1329069"/>
                          <a:gd name="connsiteY7" fmla="*/ 401246 h 458308"/>
                          <a:gd name="connsiteX8" fmla="*/ 435934 w 1329069"/>
                          <a:gd name="connsiteY8" fmla="*/ 422511 h 458308"/>
                          <a:gd name="connsiteX9" fmla="*/ 510362 w 1329069"/>
                          <a:gd name="connsiteY9" fmla="*/ 433143 h 458308"/>
                          <a:gd name="connsiteX10" fmla="*/ 648586 w 1329069"/>
                          <a:gd name="connsiteY10" fmla="*/ 443776 h 458308"/>
                          <a:gd name="connsiteX11" fmla="*/ 744279 w 1329069"/>
                          <a:gd name="connsiteY11" fmla="*/ 454408 h 458308"/>
                          <a:gd name="connsiteX12" fmla="*/ 890449 w 1329069"/>
                          <a:gd name="connsiteY12" fmla="*/ 453013 h 458308"/>
                          <a:gd name="connsiteX13" fmla="*/ 999460 w 1329069"/>
                          <a:gd name="connsiteY13" fmla="*/ 411878 h 458308"/>
                          <a:gd name="connsiteX14" fmla="*/ 1031358 w 1329069"/>
                          <a:gd name="connsiteY14" fmla="*/ 401246 h 458308"/>
                          <a:gd name="connsiteX15" fmla="*/ 1069985 w 1329069"/>
                          <a:gd name="connsiteY15" fmla="*/ 382852 h 458308"/>
                          <a:gd name="connsiteX16" fmla="*/ 1113625 w 1329069"/>
                          <a:gd name="connsiteY16" fmla="*/ 363333 h 458308"/>
                          <a:gd name="connsiteX17" fmla="*/ 1168614 w 1329069"/>
                          <a:gd name="connsiteY17" fmla="*/ 343465 h 458308"/>
                          <a:gd name="connsiteX18" fmla="*/ 1254641 w 1329069"/>
                          <a:gd name="connsiteY18" fmla="*/ 326818 h 458308"/>
                          <a:gd name="connsiteX19" fmla="*/ 1329069 w 1329069"/>
                          <a:gd name="connsiteY19" fmla="*/ 305553 h 458308"/>
                          <a:gd name="connsiteX20" fmla="*/ 800126 w 1329069"/>
                          <a:gd name="connsiteY20" fmla="*/ 85061 h 458308"/>
                          <a:gd name="connsiteX21" fmla="*/ 627320 w 1329069"/>
                          <a:gd name="connsiteY21" fmla="*/ 29106 h 458308"/>
                          <a:gd name="connsiteX22" fmla="*/ 388464 w 1329069"/>
                          <a:gd name="connsiteY22" fmla="*/ 0 h 458308"/>
                          <a:gd name="connsiteX23" fmla="*/ 95693 w 1329069"/>
                          <a:gd name="connsiteY23" fmla="*/ 29106 h 458308"/>
                          <a:gd name="connsiteX24" fmla="*/ 53162 w 1329069"/>
                          <a:gd name="connsiteY24" fmla="*/ 39739 h 458308"/>
                          <a:gd name="connsiteX25" fmla="*/ 0 w 1329069"/>
                          <a:gd name="connsiteY25" fmla="*/ 50371 h 45830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</a:cxnLst>
                        <a:rect l="l" t="t" r="r" b="b"/>
                        <a:pathLst>
                          <a:path w="1329069" h="458308">
                            <a:moveTo>
                              <a:pt x="0" y="50371"/>
                            </a:moveTo>
                            <a:lnTo>
                              <a:pt x="0" y="50371"/>
                            </a:lnTo>
                            <a:cubicBezTo>
                              <a:pt x="14908" y="95096"/>
                              <a:pt x="27232" y="147105"/>
                              <a:pt x="53162" y="188594"/>
                            </a:cubicBezTo>
                            <a:cubicBezTo>
                              <a:pt x="62554" y="203622"/>
                              <a:pt x="64759" y="211475"/>
                              <a:pt x="85060" y="231125"/>
                            </a:cubicBezTo>
                            <a:cubicBezTo>
                              <a:pt x="105361" y="250775"/>
                              <a:pt x="99351" y="265779"/>
                              <a:pt x="174966" y="306495"/>
                            </a:cubicBezTo>
                            <a:cubicBezTo>
                              <a:pt x="204405" y="322347"/>
                              <a:pt x="245356" y="337608"/>
                              <a:pt x="265813" y="348083"/>
                            </a:cubicBezTo>
                            <a:cubicBezTo>
                              <a:pt x="286270" y="358558"/>
                              <a:pt x="285915" y="364433"/>
                              <a:pt x="297711" y="369348"/>
                            </a:cubicBezTo>
                            <a:cubicBezTo>
                              <a:pt x="328748" y="382280"/>
                              <a:pt x="363331" y="386209"/>
                              <a:pt x="393404" y="401246"/>
                            </a:cubicBezTo>
                            <a:cubicBezTo>
                              <a:pt x="407581" y="408334"/>
                              <a:pt x="420642" y="418341"/>
                              <a:pt x="435934" y="422511"/>
                            </a:cubicBezTo>
                            <a:cubicBezTo>
                              <a:pt x="460112" y="429105"/>
                              <a:pt x="485425" y="430649"/>
                              <a:pt x="510362" y="433143"/>
                            </a:cubicBezTo>
                            <a:cubicBezTo>
                              <a:pt x="556343" y="437741"/>
                              <a:pt x="602565" y="439592"/>
                              <a:pt x="648586" y="443776"/>
                            </a:cubicBezTo>
                            <a:cubicBezTo>
                              <a:pt x="680548" y="446682"/>
                              <a:pt x="712381" y="450864"/>
                              <a:pt x="744279" y="454408"/>
                            </a:cubicBezTo>
                            <a:cubicBezTo>
                              <a:pt x="822251" y="450864"/>
                              <a:pt x="813458" y="465845"/>
                              <a:pt x="890449" y="453013"/>
                            </a:cubicBezTo>
                            <a:cubicBezTo>
                              <a:pt x="903054" y="450912"/>
                              <a:pt x="975975" y="420506"/>
                              <a:pt x="999460" y="411878"/>
                            </a:cubicBezTo>
                            <a:cubicBezTo>
                              <a:pt x="1022945" y="403250"/>
                              <a:pt x="1020725" y="404790"/>
                              <a:pt x="1031358" y="401246"/>
                            </a:cubicBezTo>
                            <a:cubicBezTo>
                              <a:pt x="1038446" y="390613"/>
                              <a:pt x="1056274" y="389171"/>
                              <a:pt x="1069985" y="382852"/>
                            </a:cubicBezTo>
                            <a:cubicBezTo>
                              <a:pt x="1083696" y="376533"/>
                              <a:pt x="1097187" y="369898"/>
                              <a:pt x="1113625" y="363333"/>
                            </a:cubicBezTo>
                            <a:cubicBezTo>
                              <a:pt x="1130063" y="356768"/>
                              <a:pt x="1145111" y="349551"/>
                              <a:pt x="1168614" y="343465"/>
                            </a:cubicBezTo>
                            <a:cubicBezTo>
                              <a:pt x="1192117" y="337379"/>
                              <a:pt x="1212616" y="332821"/>
                              <a:pt x="1254641" y="326818"/>
                            </a:cubicBezTo>
                            <a:cubicBezTo>
                              <a:pt x="1321799" y="304432"/>
                              <a:pt x="1296021" y="305553"/>
                              <a:pt x="1329069" y="305553"/>
                            </a:cubicBezTo>
                            <a:cubicBezTo>
                              <a:pt x="1123506" y="238213"/>
                              <a:pt x="1005689" y="152401"/>
                              <a:pt x="800126" y="85061"/>
                            </a:cubicBezTo>
                            <a:cubicBezTo>
                              <a:pt x="771772" y="60252"/>
                              <a:pt x="695930" y="43283"/>
                              <a:pt x="627320" y="29106"/>
                            </a:cubicBezTo>
                            <a:cubicBezTo>
                              <a:pt x="558710" y="14929"/>
                              <a:pt x="420558" y="0"/>
                              <a:pt x="388464" y="0"/>
                            </a:cubicBezTo>
                            <a:cubicBezTo>
                              <a:pt x="243109" y="0"/>
                              <a:pt x="241004" y="25562"/>
                              <a:pt x="95693" y="29106"/>
                            </a:cubicBezTo>
                            <a:cubicBezTo>
                              <a:pt x="81516" y="32650"/>
                              <a:pt x="67025" y="35118"/>
                              <a:pt x="53162" y="39739"/>
                            </a:cubicBezTo>
                            <a:cubicBezTo>
                              <a:pt x="-14581" y="62320"/>
                              <a:pt x="8860" y="48599"/>
                              <a:pt x="0" y="50371"/>
                            </a:cubicBezTo>
                            <a:close/>
                          </a:path>
                        </a:pathLst>
                      </a:custGeom>
                      <a:grpFill/>
                      <a:ln>
                        <a:solidFill>
                          <a:srgbClr val="660033"/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hu-HU"/>
                      </a:p>
                    </p:txBody>
                  </p:sp>
                  <p:sp>
                    <p:nvSpPr>
                      <p:cNvPr id="371" name="Szabadkézi sokszög: alakzat 370">
                        <a:extLst>
                          <a:ext uri="{FF2B5EF4-FFF2-40B4-BE49-F238E27FC236}">
                            <a16:creationId xmlns:a16="http://schemas.microsoft.com/office/drawing/2014/main" id="{EF6CAC5A-7459-DE67-71D3-F920F4EA2023}"/>
                          </a:ext>
                        </a:extLst>
                      </p:cNvPr>
                      <p:cNvSpPr/>
                      <p:nvPr/>
                    </p:nvSpPr>
                    <p:spPr>
                      <a:xfrm rot="17408453" flipH="1">
                        <a:off x="3300254" y="2069876"/>
                        <a:ext cx="690555" cy="364513"/>
                      </a:xfrm>
                      <a:custGeom>
                        <a:avLst/>
                        <a:gdLst>
                          <a:gd name="connsiteX0" fmla="*/ 0 w 1329069"/>
                          <a:gd name="connsiteY0" fmla="*/ 32184 h 436221"/>
                          <a:gd name="connsiteX1" fmla="*/ 0 w 1329069"/>
                          <a:gd name="connsiteY1" fmla="*/ 32184 h 436221"/>
                          <a:gd name="connsiteX2" fmla="*/ 53162 w 1329069"/>
                          <a:gd name="connsiteY2" fmla="*/ 170407 h 436221"/>
                          <a:gd name="connsiteX3" fmla="*/ 85060 w 1329069"/>
                          <a:gd name="connsiteY3" fmla="*/ 212938 h 436221"/>
                          <a:gd name="connsiteX4" fmla="*/ 180753 w 1329069"/>
                          <a:gd name="connsiteY4" fmla="*/ 276733 h 436221"/>
                          <a:gd name="connsiteX5" fmla="*/ 265813 w 1329069"/>
                          <a:gd name="connsiteY5" fmla="*/ 329896 h 436221"/>
                          <a:gd name="connsiteX6" fmla="*/ 297711 w 1329069"/>
                          <a:gd name="connsiteY6" fmla="*/ 351161 h 436221"/>
                          <a:gd name="connsiteX7" fmla="*/ 393404 w 1329069"/>
                          <a:gd name="connsiteY7" fmla="*/ 383059 h 436221"/>
                          <a:gd name="connsiteX8" fmla="*/ 435934 w 1329069"/>
                          <a:gd name="connsiteY8" fmla="*/ 404324 h 436221"/>
                          <a:gd name="connsiteX9" fmla="*/ 510362 w 1329069"/>
                          <a:gd name="connsiteY9" fmla="*/ 414956 h 436221"/>
                          <a:gd name="connsiteX10" fmla="*/ 648586 w 1329069"/>
                          <a:gd name="connsiteY10" fmla="*/ 425589 h 436221"/>
                          <a:gd name="connsiteX11" fmla="*/ 744279 w 1329069"/>
                          <a:gd name="connsiteY11" fmla="*/ 436221 h 436221"/>
                          <a:gd name="connsiteX12" fmla="*/ 978195 w 1329069"/>
                          <a:gd name="connsiteY12" fmla="*/ 425589 h 436221"/>
                          <a:gd name="connsiteX13" fmla="*/ 999460 w 1329069"/>
                          <a:gd name="connsiteY13" fmla="*/ 393691 h 436221"/>
                          <a:gd name="connsiteX14" fmla="*/ 1031358 w 1329069"/>
                          <a:gd name="connsiteY14" fmla="*/ 383059 h 436221"/>
                          <a:gd name="connsiteX15" fmla="*/ 1052623 w 1329069"/>
                          <a:gd name="connsiteY15" fmla="*/ 351161 h 436221"/>
                          <a:gd name="connsiteX16" fmla="*/ 1095153 w 1329069"/>
                          <a:gd name="connsiteY16" fmla="*/ 340528 h 436221"/>
                          <a:gd name="connsiteX17" fmla="*/ 1127051 w 1329069"/>
                          <a:gd name="connsiteY17" fmla="*/ 329896 h 436221"/>
                          <a:gd name="connsiteX18" fmla="*/ 1254641 w 1329069"/>
                          <a:gd name="connsiteY18" fmla="*/ 308631 h 436221"/>
                          <a:gd name="connsiteX19" fmla="*/ 1329069 w 1329069"/>
                          <a:gd name="connsiteY19" fmla="*/ 287366 h 436221"/>
                          <a:gd name="connsiteX20" fmla="*/ 712381 w 1329069"/>
                          <a:gd name="connsiteY20" fmla="*/ 85347 h 436221"/>
                          <a:gd name="connsiteX21" fmla="*/ 627320 w 1329069"/>
                          <a:gd name="connsiteY21" fmla="*/ 10919 h 436221"/>
                          <a:gd name="connsiteX22" fmla="*/ 531627 w 1329069"/>
                          <a:gd name="connsiteY22" fmla="*/ 286 h 436221"/>
                          <a:gd name="connsiteX23" fmla="*/ 95693 w 1329069"/>
                          <a:gd name="connsiteY23" fmla="*/ 10919 h 436221"/>
                          <a:gd name="connsiteX24" fmla="*/ 53162 w 1329069"/>
                          <a:gd name="connsiteY24" fmla="*/ 21552 h 436221"/>
                          <a:gd name="connsiteX25" fmla="*/ 0 w 1329069"/>
                          <a:gd name="connsiteY25" fmla="*/ 32184 h 436221"/>
                          <a:gd name="connsiteX0" fmla="*/ 0 w 1329069"/>
                          <a:gd name="connsiteY0" fmla="*/ 31901 h 435938"/>
                          <a:gd name="connsiteX1" fmla="*/ 0 w 1329069"/>
                          <a:gd name="connsiteY1" fmla="*/ 31901 h 435938"/>
                          <a:gd name="connsiteX2" fmla="*/ 53162 w 1329069"/>
                          <a:gd name="connsiteY2" fmla="*/ 170124 h 435938"/>
                          <a:gd name="connsiteX3" fmla="*/ 85060 w 1329069"/>
                          <a:gd name="connsiteY3" fmla="*/ 212655 h 435938"/>
                          <a:gd name="connsiteX4" fmla="*/ 180753 w 1329069"/>
                          <a:gd name="connsiteY4" fmla="*/ 276450 h 435938"/>
                          <a:gd name="connsiteX5" fmla="*/ 265813 w 1329069"/>
                          <a:gd name="connsiteY5" fmla="*/ 329613 h 435938"/>
                          <a:gd name="connsiteX6" fmla="*/ 297711 w 1329069"/>
                          <a:gd name="connsiteY6" fmla="*/ 350878 h 435938"/>
                          <a:gd name="connsiteX7" fmla="*/ 393404 w 1329069"/>
                          <a:gd name="connsiteY7" fmla="*/ 382776 h 435938"/>
                          <a:gd name="connsiteX8" fmla="*/ 435934 w 1329069"/>
                          <a:gd name="connsiteY8" fmla="*/ 404041 h 435938"/>
                          <a:gd name="connsiteX9" fmla="*/ 510362 w 1329069"/>
                          <a:gd name="connsiteY9" fmla="*/ 414673 h 435938"/>
                          <a:gd name="connsiteX10" fmla="*/ 648586 w 1329069"/>
                          <a:gd name="connsiteY10" fmla="*/ 425306 h 435938"/>
                          <a:gd name="connsiteX11" fmla="*/ 744279 w 1329069"/>
                          <a:gd name="connsiteY11" fmla="*/ 435938 h 435938"/>
                          <a:gd name="connsiteX12" fmla="*/ 978195 w 1329069"/>
                          <a:gd name="connsiteY12" fmla="*/ 425306 h 435938"/>
                          <a:gd name="connsiteX13" fmla="*/ 999460 w 1329069"/>
                          <a:gd name="connsiteY13" fmla="*/ 393408 h 435938"/>
                          <a:gd name="connsiteX14" fmla="*/ 1031358 w 1329069"/>
                          <a:gd name="connsiteY14" fmla="*/ 382776 h 435938"/>
                          <a:gd name="connsiteX15" fmla="*/ 1052623 w 1329069"/>
                          <a:gd name="connsiteY15" fmla="*/ 350878 h 435938"/>
                          <a:gd name="connsiteX16" fmla="*/ 1095153 w 1329069"/>
                          <a:gd name="connsiteY16" fmla="*/ 340245 h 435938"/>
                          <a:gd name="connsiteX17" fmla="*/ 1127051 w 1329069"/>
                          <a:gd name="connsiteY17" fmla="*/ 329613 h 435938"/>
                          <a:gd name="connsiteX18" fmla="*/ 1254641 w 1329069"/>
                          <a:gd name="connsiteY18" fmla="*/ 308348 h 435938"/>
                          <a:gd name="connsiteX19" fmla="*/ 1329069 w 1329069"/>
                          <a:gd name="connsiteY19" fmla="*/ 287083 h 435938"/>
                          <a:gd name="connsiteX20" fmla="*/ 800126 w 1329069"/>
                          <a:gd name="connsiteY20" fmla="*/ 66591 h 435938"/>
                          <a:gd name="connsiteX21" fmla="*/ 627320 w 1329069"/>
                          <a:gd name="connsiteY21" fmla="*/ 10636 h 435938"/>
                          <a:gd name="connsiteX22" fmla="*/ 531627 w 1329069"/>
                          <a:gd name="connsiteY22" fmla="*/ 3 h 435938"/>
                          <a:gd name="connsiteX23" fmla="*/ 95693 w 1329069"/>
                          <a:gd name="connsiteY23" fmla="*/ 10636 h 435938"/>
                          <a:gd name="connsiteX24" fmla="*/ 53162 w 1329069"/>
                          <a:gd name="connsiteY24" fmla="*/ 21269 h 435938"/>
                          <a:gd name="connsiteX25" fmla="*/ 0 w 1329069"/>
                          <a:gd name="connsiteY25" fmla="*/ 31901 h 435938"/>
                          <a:gd name="connsiteX0" fmla="*/ 0 w 1329069"/>
                          <a:gd name="connsiteY0" fmla="*/ 50371 h 454408"/>
                          <a:gd name="connsiteX1" fmla="*/ 0 w 1329069"/>
                          <a:gd name="connsiteY1" fmla="*/ 50371 h 454408"/>
                          <a:gd name="connsiteX2" fmla="*/ 53162 w 1329069"/>
                          <a:gd name="connsiteY2" fmla="*/ 188594 h 454408"/>
                          <a:gd name="connsiteX3" fmla="*/ 85060 w 1329069"/>
                          <a:gd name="connsiteY3" fmla="*/ 231125 h 454408"/>
                          <a:gd name="connsiteX4" fmla="*/ 180753 w 1329069"/>
                          <a:gd name="connsiteY4" fmla="*/ 294920 h 454408"/>
                          <a:gd name="connsiteX5" fmla="*/ 265813 w 1329069"/>
                          <a:gd name="connsiteY5" fmla="*/ 348083 h 454408"/>
                          <a:gd name="connsiteX6" fmla="*/ 297711 w 1329069"/>
                          <a:gd name="connsiteY6" fmla="*/ 369348 h 454408"/>
                          <a:gd name="connsiteX7" fmla="*/ 393404 w 1329069"/>
                          <a:gd name="connsiteY7" fmla="*/ 401246 h 454408"/>
                          <a:gd name="connsiteX8" fmla="*/ 435934 w 1329069"/>
                          <a:gd name="connsiteY8" fmla="*/ 422511 h 454408"/>
                          <a:gd name="connsiteX9" fmla="*/ 510362 w 1329069"/>
                          <a:gd name="connsiteY9" fmla="*/ 433143 h 454408"/>
                          <a:gd name="connsiteX10" fmla="*/ 648586 w 1329069"/>
                          <a:gd name="connsiteY10" fmla="*/ 443776 h 454408"/>
                          <a:gd name="connsiteX11" fmla="*/ 744279 w 1329069"/>
                          <a:gd name="connsiteY11" fmla="*/ 454408 h 454408"/>
                          <a:gd name="connsiteX12" fmla="*/ 978195 w 1329069"/>
                          <a:gd name="connsiteY12" fmla="*/ 443776 h 454408"/>
                          <a:gd name="connsiteX13" fmla="*/ 999460 w 1329069"/>
                          <a:gd name="connsiteY13" fmla="*/ 411878 h 454408"/>
                          <a:gd name="connsiteX14" fmla="*/ 1031358 w 1329069"/>
                          <a:gd name="connsiteY14" fmla="*/ 401246 h 454408"/>
                          <a:gd name="connsiteX15" fmla="*/ 1052623 w 1329069"/>
                          <a:gd name="connsiteY15" fmla="*/ 369348 h 454408"/>
                          <a:gd name="connsiteX16" fmla="*/ 1095153 w 1329069"/>
                          <a:gd name="connsiteY16" fmla="*/ 358715 h 454408"/>
                          <a:gd name="connsiteX17" fmla="*/ 1127051 w 1329069"/>
                          <a:gd name="connsiteY17" fmla="*/ 348083 h 454408"/>
                          <a:gd name="connsiteX18" fmla="*/ 1254641 w 1329069"/>
                          <a:gd name="connsiteY18" fmla="*/ 326818 h 454408"/>
                          <a:gd name="connsiteX19" fmla="*/ 1329069 w 1329069"/>
                          <a:gd name="connsiteY19" fmla="*/ 305553 h 454408"/>
                          <a:gd name="connsiteX20" fmla="*/ 800126 w 1329069"/>
                          <a:gd name="connsiteY20" fmla="*/ 85061 h 454408"/>
                          <a:gd name="connsiteX21" fmla="*/ 627320 w 1329069"/>
                          <a:gd name="connsiteY21" fmla="*/ 29106 h 454408"/>
                          <a:gd name="connsiteX22" fmla="*/ 388464 w 1329069"/>
                          <a:gd name="connsiteY22" fmla="*/ 0 h 454408"/>
                          <a:gd name="connsiteX23" fmla="*/ 95693 w 1329069"/>
                          <a:gd name="connsiteY23" fmla="*/ 29106 h 454408"/>
                          <a:gd name="connsiteX24" fmla="*/ 53162 w 1329069"/>
                          <a:gd name="connsiteY24" fmla="*/ 39739 h 454408"/>
                          <a:gd name="connsiteX25" fmla="*/ 0 w 1329069"/>
                          <a:gd name="connsiteY25" fmla="*/ 50371 h 454408"/>
                          <a:gd name="connsiteX0" fmla="*/ 0 w 1329069"/>
                          <a:gd name="connsiteY0" fmla="*/ 50371 h 458308"/>
                          <a:gd name="connsiteX1" fmla="*/ 0 w 1329069"/>
                          <a:gd name="connsiteY1" fmla="*/ 50371 h 458308"/>
                          <a:gd name="connsiteX2" fmla="*/ 53162 w 1329069"/>
                          <a:gd name="connsiteY2" fmla="*/ 188594 h 458308"/>
                          <a:gd name="connsiteX3" fmla="*/ 85060 w 1329069"/>
                          <a:gd name="connsiteY3" fmla="*/ 231125 h 458308"/>
                          <a:gd name="connsiteX4" fmla="*/ 180753 w 1329069"/>
                          <a:gd name="connsiteY4" fmla="*/ 294920 h 458308"/>
                          <a:gd name="connsiteX5" fmla="*/ 265813 w 1329069"/>
                          <a:gd name="connsiteY5" fmla="*/ 348083 h 458308"/>
                          <a:gd name="connsiteX6" fmla="*/ 297711 w 1329069"/>
                          <a:gd name="connsiteY6" fmla="*/ 369348 h 458308"/>
                          <a:gd name="connsiteX7" fmla="*/ 393404 w 1329069"/>
                          <a:gd name="connsiteY7" fmla="*/ 401246 h 458308"/>
                          <a:gd name="connsiteX8" fmla="*/ 435934 w 1329069"/>
                          <a:gd name="connsiteY8" fmla="*/ 422511 h 458308"/>
                          <a:gd name="connsiteX9" fmla="*/ 510362 w 1329069"/>
                          <a:gd name="connsiteY9" fmla="*/ 433143 h 458308"/>
                          <a:gd name="connsiteX10" fmla="*/ 648586 w 1329069"/>
                          <a:gd name="connsiteY10" fmla="*/ 443776 h 458308"/>
                          <a:gd name="connsiteX11" fmla="*/ 744279 w 1329069"/>
                          <a:gd name="connsiteY11" fmla="*/ 454408 h 458308"/>
                          <a:gd name="connsiteX12" fmla="*/ 890449 w 1329069"/>
                          <a:gd name="connsiteY12" fmla="*/ 453013 h 458308"/>
                          <a:gd name="connsiteX13" fmla="*/ 999460 w 1329069"/>
                          <a:gd name="connsiteY13" fmla="*/ 411878 h 458308"/>
                          <a:gd name="connsiteX14" fmla="*/ 1031358 w 1329069"/>
                          <a:gd name="connsiteY14" fmla="*/ 401246 h 458308"/>
                          <a:gd name="connsiteX15" fmla="*/ 1052623 w 1329069"/>
                          <a:gd name="connsiteY15" fmla="*/ 369348 h 458308"/>
                          <a:gd name="connsiteX16" fmla="*/ 1095153 w 1329069"/>
                          <a:gd name="connsiteY16" fmla="*/ 358715 h 458308"/>
                          <a:gd name="connsiteX17" fmla="*/ 1127051 w 1329069"/>
                          <a:gd name="connsiteY17" fmla="*/ 348083 h 458308"/>
                          <a:gd name="connsiteX18" fmla="*/ 1254641 w 1329069"/>
                          <a:gd name="connsiteY18" fmla="*/ 326818 h 458308"/>
                          <a:gd name="connsiteX19" fmla="*/ 1329069 w 1329069"/>
                          <a:gd name="connsiteY19" fmla="*/ 305553 h 458308"/>
                          <a:gd name="connsiteX20" fmla="*/ 800126 w 1329069"/>
                          <a:gd name="connsiteY20" fmla="*/ 85061 h 458308"/>
                          <a:gd name="connsiteX21" fmla="*/ 627320 w 1329069"/>
                          <a:gd name="connsiteY21" fmla="*/ 29106 h 458308"/>
                          <a:gd name="connsiteX22" fmla="*/ 388464 w 1329069"/>
                          <a:gd name="connsiteY22" fmla="*/ 0 h 458308"/>
                          <a:gd name="connsiteX23" fmla="*/ 95693 w 1329069"/>
                          <a:gd name="connsiteY23" fmla="*/ 29106 h 458308"/>
                          <a:gd name="connsiteX24" fmla="*/ 53162 w 1329069"/>
                          <a:gd name="connsiteY24" fmla="*/ 39739 h 458308"/>
                          <a:gd name="connsiteX25" fmla="*/ 0 w 1329069"/>
                          <a:gd name="connsiteY25" fmla="*/ 50371 h 458308"/>
                          <a:gd name="connsiteX0" fmla="*/ 0 w 1329069"/>
                          <a:gd name="connsiteY0" fmla="*/ 50371 h 458308"/>
                          <a:gd name="connsiteX1" fmla="*/ 0 w 1329069"/>
                          <a:gd name="connsiteY1" fmla="*/ 50371 h 458308"/>
                          <a:gd name="connsiteX2" fmla="*/ 53162 w 1329069"/>
                          <a:gd name="connsiteY2" fmla="*/ 188594 h 458308"/>
                          <a:gd name="connsiteX3" fmla="*/ 85060 w 1329069"/>
                          <a:gd name="connsiteY3" fmla="*/ 231125 h 458308"/>
                          <a:gd name="connsiteX4" fmla="*/ 180753 w 1329069"/>
                          <a:gd name="connsiteY4" fmla="*/ 294920 h 458308"/>
                          <a:gd name="connsiteX5" fmla="*/ 265813 w 1329069"/>
                          <a:gd name="connsiteY5" fmla="*/ 348083 h 458308"/>
                          <a:gd name="connsiteX6" fmla="*/ 297711 w 1329069"/>
                          <a:gd name="connsiteY6" fmla="*/ 369348 h 458308"/>
                          <a:gd name="connsiteX7" fmla="*/ 393404 w 1329069"/>
                          <a:gd name="connsiteY7" fmla="*/ 401246 h 458308"/>
                          <a:gd name="connsiteX8" fmla="*/ 435934 w 1329069"/>
                          <a:gd name="connsiteY8" fmla="*/ 422511 h 458308"/>
                          <a:gd name="connsiteX9" fmla="*/ 510362 w 1329069"/>
                          <a:gd name="connsiteY9" fmla="*/ 433143 h 458308"/>
                          <a:gd name="connsiteX10" fmla="*/ 648586 w 1329069"/>
                          <a:gd name="connsiteY10" fmla="*/ 443776 h 458308"/>
                          <a:gd name="connsiteX11" fmla="*/ 744279 w 1329069"/>
                          <a:gd name="connsiteY11" fmla="*/ 454408 h 458308"/>
                          <a:gd name="connsiteX12" fmla="*/ 890449 w 1329069"/>
                          <a:gd name="connsiteY12" fmla="*/ 453013 h 458308"/>
                          <a:gd name="connsiteX13" fmla="*/ 999460 w 1329069"/>
                          <a:gd name="connsiteY13" fmla="*/ 411878 h 458308"/>
                          <a:gd name="connsiteX14" fmla="*/ 1031358 w 1329069"/>
                          <a:gd name="connsiteY14" fmla="*/ 401246 h 458308"/>
                          <a:gd name="connsiteX15" fmla="*/ 1052623 w 1329069"/>
                          <a:gd name="connsiteY15" fmla="*/ 369348 h 458308"/>
                          <a:gd name="connsiteX16" fmla="*/ 1095153 w 1329069"/>
                          <a:gd name="connsiteY16" fmla="*/ 358715 h 458308"/>
                          <a:gd name="connsiteX17" fmla="*/ 1168614 w 1329069"/>
                          <a:gd name="connsiteY17" fmla="*/ 343465 h 458308"/>
                          <a:gd name="connsiteX18" fmla="*/ 1254641 w 1329069"/>
                          <a:gd name="connsiteY18" fmla="*/ 326818 h 458308"/>
                          <a:gd name="connsiteX19" fmla="*/ 1329069 w 1329069"/>
                          <a:gd name="connsiteY19" fmla="*/ 305553 h 458308"/>
                          <a:gd name="connsiteX20" fmla="*/ 800126 w 1329069"/>
                          <a:gd name="connsiteY20" fmla="*/ 85061 h 458308"/>
                          <a:gd name="connsiteX21" fmla="*/ 627320 w 1329069"/>
                          <a:gd name="connsiteY21" fmla="*/ 29106 h 458308"/>
                          <a:gd name="connsiteX22" fmla="*/ 388464 w 1329069"/>
                          <a:gd name="connsiteY22" fmla="*/ 0 h 458308"/>
                          <a:gd name="connsiteX23" fmla="*/ 95693 w 1329069"/>
                          <a:gd name="connsiteY23" fmla="*/ 29106 h 458308"/>
                          <a:gd name="connsiteX24" fmla="*/ 53162 w 1329069"/>
                          <a:gd name="connsiteY24" fmla="*/ 39739 h 458308"/>
                          <a:gd name="connsiteX25" fmla="*/ 0 w 1329069"/>
                          <a:gd name="connsiteY25" fmla="*/ 50371 h 458308"/>
                          <a:gd name="connsiteX0" fmla="*/ 0 w 1329069"/>
                          <a:gd name="connsiteY0" fmla="*/ 50371 h 458308"/>
                          <a:gd name="connsiteX1" fmla="*/ 0 w 1329069"/>
                          <a:gd name="connsiteY1" fmla="*/ 50371 h 458308"/>
                          <a:gd name="connsiteX2" fmla="*/ 53162 w 1329069"/>
                          <a:gd name="connsiteY2" fmla="*/ 188594 h 458308"/>
                          <a:gd name="connsiteX3" fmla="*/ 85060 w 1329069"/>
                          <a:gd name="connsiteY3" fmla="*/ 231125 h 458308"/>
                          <a:gd name="connsiteX4" fmla="*/ 180753 w 1329069"/>
                          <a:gd name="connsiteY4" fmla="*/ 294920 h 458308"/>
                          <a:gd name="connsiteX5" fmla="*/ 265813 w 1329069"/>
                          <a:gd name="connsiteY5" fmla="*/ 348083 h 458308"/>
                          <a:gd name="connsiteX6" fmla="*/ 297711 w 1329069"/>
                          <a:gd name="connsiteY6" fmla="*/ 369348 h 458308"/>
                          <a:gd name="connsiteX7" fmla="*/ 393404 w 1329069"/>
                          <a:gd name="connsiteY7" fmla="*/ 401246 h 458308"/>
                          <a:gd name="connsiteX8" fmla="*/ 435934 w 1329069"/>
                          <a:gd name="connsiteY8" fmla="*/ 422511 h 458308"/>
                          <a:gd name="connsiteX9" fmla="*/ 510362 w 1329069"/>
                          <a:gd name="connsiteY9" fmla="*/ 433143 h 458308"/>
                          <a:gd name="connsiteX10" fmla="*/ 648586 w 1329069"/>
                          <a:gd name="connsiteY10" fmla="*/ 443776 h 458308"/>
                          <a:gd name="connsiteX11" fmla="*/ 744279 w 1329069"/>
                          <a:gd name="connsiteY11" fmla="*/ 454408 h 458308"/>
                          <a:gd name="connsiteX12" fmla="*/ 890449 w 1329069"/>
                          <a:gd name="connsiteY12" fmla="*/ 453013 h 458308"/>
                          <a:gd name="connsiteX13" fmla="*/ 999460 w 1329069"/>
                          <a:gd name="connsiteY13" fmla="*/ 411878 h 458308"/>
                          <a:gd name="connsiteX14" fmla="*/ 1031358 w 1329069"/>
                          <a:gd name="connsiteY14" fmla="*/ 401246 h 458308"/>
                          <a:gd name="connsiteX15" fmla="*/ 1052623 w 1329069"/>
                          <a:gd name="connsiteY15" fmla="*/ 369348 h 458308"/>
                          <a:gd name="connsiteX16" fmla="*/ 1113625 w 1329069"/>
                          <a:gd name="connsiteY16" fmla="*/ 363333 h 458308"/>
                          <a:gd name="connsiteX17" fmla="*/ 1168614 w 1329069"/>
                          <a:gd name="connsiteY17" fmla="*/ 343465 h 458308"/>
                          <a:gd name="connsiteX18" fmla="*/ 1254641 w 1329069"/>
                          <a:gd name="connsiteY18" fmla="*/ 326818 h 458308"/>
                          <a:gd name="connsiteX19" fmla="*/ 1329069 w 1329069"/>
                          <a:gd name="connsiteY19" fmla="*/ 305553 h 458308"/>
                          <a:gd name="connsiteX20" fmla="*/ 800126 w 1329069"/>
                          <a:gd name="connsiteY20" fmla="*/ 85061 h 458308"/>
                          <a:gd name="connsiteX21" fmla="*/ 627320 w 1329069"/>
                          <a:gd name="connsiteY21" fmla="*/ 29106 h 458308"/>
                          <a:gd name="connsiteX22" fmla="*/ 388464 w 1329069"/>
                          <a:gd name="connsiteY22" fmla="*/ 0 h 458308"/>
                          <a:gd name="connsiteX23" fmla="*/ 95693 w 1329069"/>
                          <a:gd name="connsiteY23" fmla="*/ 29106 h 458308"/>
                          <a:gd name="connsiteX24" fmla="*/ 53162 w 1329069"/>
                          <a:gd name="connsiteY24" fmla="*/ 39739 h 458308"/>
                          <a:gd name="connsiteX25" fmla="*/ 0 w 1329069"/>
                          <a:gd name="connsiteY25" fmla="*/ 50371 h 458308"/>
                          <a:gd name="connsiteX0" fmla="*/ 0 w 1329069"/>
                          <a:gd name="connsiteY0" fmla="*/ 50371 h 458308"/>
                          <a:gd name="connsiteX1" fmla="*/ 0 w 1329069"/>
                          <a:gd name="connsiteY1" fmla="*/ 50371 h 458308"/>
                          <a:gd name="connsiteX2" fmla="*/ 53162 w 1329069"/>
                          <a:gd name="connsiteY2" fmla="*/ 188594 h 458308"/>
                          <a:gd name="connsiteX3" fmla="*/ 85060 w 1329069"/>
                          <a:gd name="connsiteY3" fmla="*/ 231125 h 458308"/>
                          <a:gd name="connsiteX4" fmla="*/ 180753 w 1329069"/>
                          <a:gd name="connsiteY4" fmla="*/ 294920 h 458308"/>
                          <a:gd name="connsiteX5" fmla="*/ 265813 w 1329069"/>
                          <a:gd name="connsiteY5" fmla="*/ 348083 h 458308"/>
                          <a:gd name="connsiteX6" fmla="*/ 297711 w 1329069"/>
                          <a:gd name="connsiteY6" fmla="*/ 369348 h 458308"/>
                          <a:gd name="connsiteX7" fmla="*/ 393404 w 1329069"/>
                          <a:gd name="connsiteY7" fmla="*/ 401246 h 458308"/>
                          <a:gd name="connsiteX8" fmla="*/ 435934 w 1329069"/>
                          <a:gd name="connsiteY8" fmla="*/ 422511 h 458308"/>
                          <a:gd name="connsiteX9" fmla="*/ 510362 w 1329069"/>
                          <a:gd name="connsiteY9" fmla="*/ 433143 h 458308"/>
                          <a:gd name="connsiteX10" fmla="*/ 648586 w 1329069"/>
                          <a:gd name="connsiteY10" fmla="*/ 443776 h 458308"/>
                          <a:gd name="connsiteX11" fmla="*/ 744279 w 1329069"/>
                          <a:gd name="connsiteY11" fmla="*/ 454408 h 458308"/>
                          <a:gd name="connsiteX12" fmla="*/ 890449 w 1329069"/>
                          <a:gd name="connsiteY12" fmla="*/ 453013 h 458308"/>
                          <a:gd name="connsiteX13" fmla="*/ 999460 w 1329069"/>
                          <a:gd name="connsiteY13" fmla="*/ 411878 h 458308"/>
                          <a:gd name="connsiteX14" fmla="*/ 1031358 w 1329069"/>
                          <a:gd name="connsiteY14" fmla="*/ 401246 h 458308"/>
                          <a:gd name="connsiteX15" fmla="*/ 1069985 w 1329069"/>
                          <a:gd name="connsiteY15" fmla="*/ 382852 h 458308"/>
                          <a:gd name="connsiteX16" fmla="*/ 1113625 w 1329069"/>
                          <a:gd name="connsiteY16" fmla="*/ 363333 h 458308"/>
                          <a:gd name="connsiteX17" fmla="*/ 1168614 w 1329069"/>
                          <a:gd name="connsiteY17" fmla="*/ 343465 h 458308"/>
                          <a:gd name="connsiteX18" fmla="*/ 1254641 w 1329069"/>
                          <a:gd name="connsiteY18" fmla="*/ 326818 h 458308"/>
                          <a:gd name="connsiteX19" fmla="*/ 1329069 w 1329069"/>
                          <a:gd name="connsiteY19" fmla="*/ 305553 h 458308"/>
                          <a:gd name="connsiteX20" fmla="*/ 800126 w 1329069"/>
                          <a:gd name="connsiteY20" fmla="*/ 85061 h 458308"/>
                          <a:gd name="connsiteX21" fmla="*/ 627320 w 1329069"/>
                          <a:gd name="connsiteY21" fmla="*/ 29106 h 458308"/>
                          <a:gd name="connsiteX22" fmla="*/ 388464 w 1329069"/>
                          <a:gd name="connsiteY22" fmla="*/ 0 h 458308"/>
                          <a:gd name="connsiteX23" fmla="*/ 95693 w 1329069"/>
                          <a:gd name="connsiteY23" fmla="*/ 29106 h 458308"/>
                          <a:gd name="connsiteX24" fmla="*/ 53162 w 1329069"/>
                          <a:gd name="connsiteY24" fmla="*/ 39739 h 458308"/>
                          <a:gd name="connsiteX25" fmla="*/ 0 w 1329069"/>
                          <a:gd name="connsiteY25" fmla="*/ 50371 h 458308"/>
                          <a:gd name="connsiteX0" fmla="*/ 0 w 1329069"/>
                          <a:gd name="connsiteY0" fmla="*/ 50371 h 458308"/>
                          <a:gd name="connsiteX1" fmla="*/ 0 w 1329069"/>
                          <a:gd name="connsiteY1" fmla="*/ 50371 h 458308"/>
                          <a:gd name="connsiteX2" fmla="*/ 53162 w 1329069"/>
                          <a:gd name="connsiteY2" fmla="*/ 188594 h 458308"/>
                          <a:gd name="connsiteX3" fmla="*/ 85060 w 1329069"/>
                          <a:gd name="connsiteY3" fmla="*/ 231125 h 458308"/>
                          <a:gd name="connsiteX4" fmla="*/ 174966 w 1329069"/>
                          <a:gd name="connsiteY4" fmla="*/ 306495 h 458308"/>
                          <a:gd name="connsiteX5" fmla="*/ 265813 w 1329069"/>
                          <a:gd name="connsiteY5" fmla="*/ 348083 h 458308"/>
                          <a:gd name="connsiteX6" fmla="*/ 297711 w 1329069"/>
                          <a:gd name="connsiteY6" fmla="*/ 369348 h 458308"/>
                          <a:gd name="connsiteX7" fmla="*/ 393404 w 1329069"/>
                          <a:gd name="connsiteY7" fmla="*/ 401246 h 458308"/>
                          <a:gd name="connsiteX8" fmla="*/ 435934 w 1329069"/>
                          <a:gd name="connsiteY8" fmla="*/ 422511 h 458308"/>
                          <a:gd name="connsiteX9" fmla="*/ 510362 w 1329069"/>
                          <a:gd name="connsiteY9" fmla="*/ 433143 h 458308"/>
                          <a:gd name="connsiteX10" fmla="*/ 648586 w 1329069"/>
                          <a:gd name="connsiteY10" fmla="*/ 443776 h 458308"/>
                          <a:gd name="connsiteX11" fmla="*/ 744279 w 1329069"/>
                          <a:gd name="connsiteY11" fmla="*/ 454408 h 458308"/>
                          <a:gd name="connsiteX12" fmla="*/ 890449 w 1329069"/>
                          <a:gd name="connsiteY12" fmla="*/ 453013 h 458308"/>
                          <a:gd name="connsiteX13" fmla="*/ 999460 w 1329069"/>
                          <a:gd name="connsiteY13" fmla="*/ 411878 h 458308"/>
                          <a:gd name="connsiteX14" fmla="*/ 1031358 w 1329069"/>
                          <a:gd name="connsiteY14" fmla="*/ 401246 h 458308"/>
                          <a:gd name="connsiteX15" fmla="*/ 1069985 w 1329069"/>
                          <a:gd name="connsiteY15" fmla="*/ 382852 h 458308"/>
                          <a:gd name="connsiteX16" fmla="*/ 1113625 w 1329069"/>
                          <a:gd name="connsiteY16" fmla="*/ 363333 h 458308"/>
                          <a:gd name="connsiteX17" fmla="*/ 1168614 w 1329069"/>
                          <a:gd name="connsiteY17" fmla="*/ 343465 h 458308"/>
                          <a:gd name="connsiteX18" fmla="*/ 1254641 w 1329069"/>
                          <a:gd name="connsiteY18" fmla="*/ 326818 h 458308"/>
                          <a:gd name="connsiteX19" fmla="*/ 1329069 w 1329069"/>
                          <a:gd name="connsiteY19" fmla="*/ 305553 h 458308"/>
                          <a:gd name="connsiteX20" fmla="*/ 800126 w 1329069"/>
                          <a:gd name="connsiteY20" fmla="*/ 85061 h 458308"/>
                          <a:gd name="connsiteX21" fmla="*/ 627320 w 1329069"/>
                          <a:gd name="connsiteY21" fmla="*/ 29106 h 458308"/>
                          <a:gd name="connsiteX22" fmla="*/ 388464 w 1329069"/>
                          <a:gd name="connsiteY22" fmla="*/ 0 h 458308"/>
                          <a:gd name="connsiteX23" fmla="*/ 95693 w 1329069"/>
                          <a:gd name="connsiteY23" fmla="*/ 29106 h 458308"/>
                          <a:gd name="connsiteX24" fmla="*/ 53162 w 1329069"/>
                          <a:gd name="connsiteY24" fmla="*/ 39739 h 458308"/>
                          <a:gd name="connsiteX25" fmla="*/ 0 w 1329069"/>
                          <a:gd name="connsiteY25" fmla="*/ 50371 h 45830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</a:cxnLst>
                        <a:rect l="l" t="t" r="r" b="b"/>
                        <a:pathLst>
                          <a:path w="1329069" h="458308">
                            <a:moveTo>
                              <a:pt x="0" y="50371"/>
                            </a:moveTo>
                            <a:lnTo>
                              <a:pt x="0" y="50371"/>
                            </a:lnTo>
                            <a:cubicBezTo>
                              <a:pt x="14908" y="95096"/>
                              <a:pt x="27232" y="147105"/>
                              <a:pt x="53162" y="188594"/>
                            </a:cubicBezTo>
                            <a:cubicBezTo>
                              <a:pt x="62554" y="203622"/>
                              <a:pt x="64759" y="211475"/>
                              <a:pt x="85060" y="231125"/>
                            </a:cubicBezTo>
                            <a:cubicBezTo>
                              <a:pt x="105361" y="250775"/>
                              <a:pt x="99351" y="265779"/>
                              <a:pt x="174966" y="306495"/>
                            </a:cubicBezTo>
                            <a:cubicBezTo>
                              <a:pt x="204405" y="322347"/>
                              <a:pt x="245356" y="337608"/>
                              <a:pt x="265813" y="348083"/>
                            </a:cubicBezTo>
                            <a:cubicBezTo>
                              <a:pt x="286270" y="358558"/>
                              <a:pt x="285915" y="364433"/>
                              <a:pt x="297711" y="369348"/>
                            </a:cubicBezTo>
                            <a:cubicBezTo>
                              <a:pt x="328748" y="382280"/>
                              <a:pt x="363331" y="386209"/>
                              <a:pt x="393404" y="401246"/>
                            </a:cubicBezTo>
                            <a:cubicBezTo>
                              <a:pt x="407581" y="408334"/>
                              <a:pt x="420642" y="418341"/>
                              <a:pt x="435934" y="422511"/>
                            </a:cubicBezTo>
                            <a:cubicBezTo>
                              <a:pt x="460112" y="429105"/>
                              <a:pt x="485425" y="430649"/>
                              <a:pt x="510362" y="433143"/>
                            </a:cubicBezTo>
                            <a:cubicBezTo>
                              <a:pt x="556343" y="437741"/>
                              <a:pt x="602565" y="439592"/>
                              <a:pt x="648586" y="443776"/>
                            </a:cubicBezTo>
                            <a:cubicBezTo>
                              <a:pt x="680548" y="446682"/>
                              <a:pt x="712381" y="450864"/>
                              <a:pt x="744279" y="454408"/>
                            </a:cubicBezTo>
                            <a:cubicBezTo>
                              <a:pt x="822251" y="450864"/>
                              <a:pt x="813458" y="465845"/>
                              <a:pt x="890449" y="453013"/>
                            </a:cubicBezTo>
                            <a:cubicBezTo>
                              <a:pt x="903054" y="450912"/>
                              <a:pt x="975975" y="420506"/>
                              <a:pt x="999460" y="411878"/>
                            </a:cubicBezTo>
                            <a:cubicBezTo>
                              <a:pt x="1022945" y="403250"/>
                              <a:pt x="1020725" y="404790"/>
                              <a:pt x="1031358" y="401246"/>
                            </a:cubicBezTo>
                            <a:cubicBezTo>
                              <a:pt x="1038446" y="390613"/>
                              <a:pt x="1056274" y="389171"/>
                              <a:pt x="1069985" y="382852"/>
                            </a:cubicBezTo>
                            <a:cubicBezTo>
                              <a:pt x="1083696" y="376533"/>
                              <a:pt x="1097187" y="369898"/>
                              <a:pt x="1113625" y="363333"/>
                            </a:cubicBezTo>
                            <a:cubicBezTo>
                              <a:pt x="1130063" y="356768"/>
                              <a:pt x="1145111" y="349551"/>
                              <a:pt x="1168614" y="343465"/>
                            </a:cubicBezTo>
                            <a:cubicBezTo>
                              <a:pt x="1192117" y="337379"/>
                              <a:pt x="1212616" y="332821"/>
                              <a:pt x="1254641" y="326818"/>
                            </a:cubicBezTo>
                            <a:cubicBezTo>
                              <a:pt x="1321799" y="304432"/>
                              <a:pt x="1296021" y="305553"/>
                              <a:pt x="1329069" y="305553"/>
                            </a:cubicBezTo>
                            <a:cubicBezTo>
                              <a:pt x="1123506" y="238213"/>
                              <a:pt x="1005689" y="152401"/>
                              <a:pt x="800126" y="85061"/>
                            </a:cubicBezTo>
                            <a:cubicBezTo>
                              <a:pt x="771772" y="60252"/>
                              <a:pt x="695930" y="43283"/>
                              <a:pt x="627320" y="29106"/>
                            </a:cubicBezTo>
                            <a:cubicBezTo>
                              <a:pt x="558710" y="14929"/>
                              <a:pt x="420558" y="0"/>
                              <a:pt x="388464" y="0"/>
                            </a:cubicBezTo>
                            <a:cubicBezTo>
                              <a:pt x="243109" y="0"/>
                              <a:pt x="241004" y="25562"/>
                              <a:pt x="95693" y="29106"/>
                            </a:cubicBezTo>
                            <a:cubicBezTo>
                              <a:pt x="81516" y="32650"/>
                              <a:pt x="67025" y="35118"/>
                              <a:pt x="53162" y="39739"/>
                            </a:cubicBezTo>
                            <a:cubicBezTo>
                              <a:pt x="-14581" y="62320"/>
                              <a:pt x="8860" y="48599"/>
                              <a:pt x="0" y="50371"/>
                            </a:cubicBezTo>
                            <a:close/>
                          </a:path>
                        </a:pathLst>
                      </a:custGeom>
                      <a:grpFill/>
                      <a:ln>
                        <a:solidFill>
                          <a:srgbClr val="660033"/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hu-HU"/>
                      </a:p>
                    </p:txBody>
                  </p:sp>
                  <p:sp>
                    <p:nvSpPr>
                      <p:cNvPr id="372" name="Szabadkézi sokszög: alakzat 371">
                        <a:extLst>
                          <a:ext uri="{FF2B5EF4-FFF2-40B4-BE49-F238E27FC236}">
                            <a16:creationId xmlns:a16="http://schemas.microsoft.com/office/drawing/2014/main" id="{717CB0C7-4ABD-55A5-2FD3-CD6A53B0EBD6}"/>
                          </a:ext>
                        </a:extLst>
                      </p:cNvPr>
                      <p:cNvSpPr/>
                      <p:nvPr/>
                    </p:nvSpPr>
                    <p:spPr>
                      <a:xfrm rot="3188599">
                        <a:off x="5176694" y="-138853"/>
                        <a:ext cx="1145677" cy="1120140"/>
                      </a:xfrm>
                      <a:custGeom>
                        <a:avLst/>
                        <a:gdLst>
                          <a:gd name="connsiteX0" fmla="*/ 1115028 w 1137888"/>
                          <a:gd name="connsiteY0" fmla="*/ 845820 h 1120140"/>
                          <a:gd name="connsiteX1" fmla="*/ 1122648 w 1137888"/>
                          <a:gd name="connsiteY1" fmla="*/ 769620 h 1120140"/>
                          <a:gd name="connsiteX2" fmla="*/ 1130268 w 1137888"/>
                          <a:gd name="connsiteY2" fmla="*/ 746760 h 1120140"/>
                          <a:gd name="connsiteX3" fmla="*/ 1137888 w 1137888"/>
                          <a:gd name="connsiteY3" fmla="*/ 708660 h 1120140"/>
                          <a:gd name="connsiteX4" fmla="*/ 1130268 w 1137888"/>
                          <a:gd name="connsiteY4" fmla="*/ 640080 h 1120140"/>
                          <a:gd name="connsiteX5" fmla="*/ 1115028 w 1137888"/>
                          <a:gd name="connsiteY5" fmla="*/ 609600 h 1120140"/>
                          <a:gd name="connsiteX6" fmla="*/ 1084548 w 1137888"/>
                          <a:gd name="connsiteY6" fmla="*/ 541020 h 1120140"/>
                          <a:gd name="connsiteX7" fmla="*/ 1061688 w 1137888"/>
                          <a:gd name="connsiteY7" fmla="*/ 518160 h 1120140"/>
                          <a:gd name="connsiteX8" fmla="*/ 1046448 w 1137888"/>
                          <a:gd name="connsiteY8" fmla="*/ 487680 h 1120140"/>
                          <a:gd name="connsiteX9" fmla="*/ 1023588 w 1137888"/>
                          <a:gd name="connsiteY9" fmla="*/ 441960 h 1120140"/>
                          <a:gd name="connsiteX10" fmla="*/ 1000728 w 1137888"/>
                          <a:gd name="connsiteY10" fmla="*/ 426720 h 1120140"/>
                          <a:gd name="connsiteX11" fmla="*/ 962628 w 1137888"/>
                          <a:gd name="connsiteY11" fmla="*/ 396240 h 1120140"/>
                          <a:gd name="connsiteX12" fmla="*/ 901668 w 1137888"/>
                          <a:gd name="connsiteY12" fmla="*/ 358140 h 1120140"/>
                          <a:gd name="connsiteX13" fmla="*/ 863568 w 1137888"/>
                          <a:gd name="connsiteY13" fmla="*/ 335280 h 1120140"/>
                          <a:gd name="connsiteX14" fmla="*/ 810228 w 1137888"/>
                          <a:gd name="connsiteY14" fmla="*/ 312420 h 1120140"/>
                          <a:gd name="connsiteX15" fmla="*/ 787368 w 1137888"/>
                          <a:gd name="connsiteY15" fmla="*/ 304800 h 1120140"/>
                          <a:gd name="connsiteX16" fmla="*/ 764508 w 1137888"/>
                          <a:gd name="connsiteY16" fmla="*/ 281940 h 1120140"/>
                          <a:gd name="connsiteX17" fmla="*/ 734028 w 1137888"/>
                          <a:gd name="connsiteY17" fmla="*/ 259080 h 1120140"/>
                          <a:gd name="connsiteX18" fmla="*/ 718788 w 1137888"/>
                          <a:gd name="connsiteY18" fmla="*/ 236220 h 1120140"/>
                          <a:gd name="connsiteX19" fmla="*/ 711168 w 1137888"/>
                          <a:gd name="connsiteY19" fmla="*/ 198120 h 1120140"/>
                          <a:gd name="connsiteX20" fmla="*/ 703548 w 1137888"/>
                          <a:gd name="connsiteY20" fmla="*/ 175260 h 1120140"/>
                          <a:gd name="connsiteX21" fmla="*/ 695928 w 1137888"/>
                          <a:gd name="connsiteY21" fmla="*/ 91440 h 1120140"/>
                          <a:gd name="connsiteX22" fmla="*/ 688308 w 1137888"/>
                          <a:gd name="connsiteY22" fmla="*/ 38100 h 1120140"/>
                          <a:gd name="connsiteX23" fmla="*/ 680688 w 1137888"/>
                          <a:gd name="connsiteY23" fmla="*/ 7620 h 1120140"/>
                          <a:gd name="connsiteX24" fmla="*/ 650208 w 1137888"/>
                          <a:gd name="connsiteY24" fmla="*/ 0 h 1120140"/>
                          <a:gd name="connsiteX25" fmla="*/ 619728 w 1137888"/>
                          <a:gd name="connsiteY25" fmla="*/ 45720 h 1120140"/>
                          <a:gd name="connsiteX26" fmla="*/ 589248 w 1137888"/>
                          <a:gd name="connsiteY26" fmla="*/ 91440 h 1120140"/>
                          <a:gd name="connsiteX27" fmla="*/ 574008 w 1137888"/>
                          <a:gd name="connsiteY27" fmla="*/ 129540 h 1120140"/>
                          <a:gd name="connsiteX28" fmla="*/ 566388 w 1137888"/>
                          <a:gd name="connsiteY28" fmla="*/ 160020 h 1120140"/>
                          <a:gd name="connsiteX29" fmla="*/ 551148 w 1137888"/>
                          <a:gd name="connsiteY29" fmla="*/ 190500 h 1120140"/>
                          <a:gd name="connsiteX30" fmla="*/ 543528 w 1137888"/>
                          <a:gd name="connsiteY30" fmla="*/ 213360 h 1120140"/>
                          <a:gd name="connsiteX31" fmla="*/ 497808 w 1137888"/>
                          <a:gd name="connsiteY31" fmla="*/ 198120 h 1120140"/>
                          <a:gd name="connsiteX32" fmla="*/ 444468 w 1137888"/>
                          <a:gd name="connsiteY32" fmla="*/ 182880 h 1120140"/>
                          <a:gd name="connsiteX33" fmla="*/ 421608 w 1137888"/>
                          <a:gd name="connsiteY33" fmla="*/ 198120 h 1120140"/>
                          <a:gd name="connsiteX34" fmla="*/ 406368 w 1137888"/>
                          <a:gd name="connsiteY34" fmla="*/ 228600 h 1120140"/>
                          <a:gd name="connsiteX35" fmla="*/ 391128 w 1137888"/>
                          <a:gd name="connsiteY35" fmla="*/ 251460 h 1120140"/>
                          <a:gd name="connsiteX36" fmla="*/ 368268 w 1137888"/>
                          <a:gd name="connsiteY36" fmla="*/ 327660 h 1120140"/>
                          <a:gd name="connsiteX37" fmla="*/ 345408 w 1137888"/>
                          <a:gd name="connsiteY37" fmla="*/ 320040 h 1120140"/>
                          <a:gd name="connsiteX38" fmla="*/ 322548 w 1137888"/>
                          <a:gd name="connsiteY38" fmla="*/ 304800 h 1120140"/>
                          <a:gd name="connsiteX39" fmla="*/ 292068 w 1137888"/>
                          <a:gd name="connsiteY39" fmla="*/ 297180 h 1120140"/>
                          <a:gd name="connsiteX40" fmla="*/ 238728 w 1137888"/>
                          <a:gd name="connsiteY40" fmla="*/ 274320 h 1120140"/>
                          <a:gd name="connsiteX41" fmla="*/ 200628 w 1137888"/>
                          <a:gd name="connsiteY41" fmla="*/ 281940 h 1120140"/>
                          <a:gd name="connsiteX42" fmla="*/ 208248 w 1137888"/>
                          <a:gd name="connsiteY42" fmla="*/ 365760 h 1120140"/>
                          <a:gd name="connsiteX43" fmla="*/ 238728 w 1137888"/>
                          <a:gd name="connsiteY43" fmla="*/ 441960 h 1120140"/>
                          <a:gd name="connsiteX44" fmla="*/ 246348 w 1137888"/>
                          <a:gd name="connsiteY44" fmla="*/ 464820 h 1120140"/>
                          <a:gd name="connsiteX45" fmla="*/ 193008 w 1137888"/>
                          <a:gd name="connsiteY45" fmla="*/ 480060 h 1120140"/>
                          <a:gd name="connsiteX46" fmla="*/ 170148 w 1137888"/>
                          <a:gd name="connsiteY46" fmla="*/ 495300 h 1120140"/>
                          <a:gd name="connsiteX47" fmla="*/ 116808 w 1137888"/>
                          <a:gd name="connsiteY47" fmla="*/ 685800 h 1120140"/>
                          <a:gd name="connsiteX48" fmla="*/ 93948 w 1137888"/>
                          <a:gd name="connsiteY48" fmla="*/ 693420 h 1120140"/>
                          <a:gd name="connsiteX49" fmla="*/ 48228 w 1137888"/>
                          <a:gd name="connsiteY49" fmla="*/ 739140 h 1120140"/>
                          <a:gd name="connsiteX50" fmla="*/ 25368 w 1137888"/>
                          <a:gd name="connsiteY50" fmla="*/ 762000 h 1120140"/>
                          <a:gd name="connsiteX51" fmla="*/ 10128 w 1137888"/>
                          <a:gd name="connsiteY51" fmla="*/ 822960 h 1120140"/>
                          <a:gd name="connsiteX52" fmla="*/ 2508 w 1137888"/>
                          <a:gd name="connsiteY52" fmla="*/ 845820 h 1120140"/>
                          <a:gd name="connsiteX53" fmla="*/ 48228 w 1137888"/>
                          <a:gd name="connsiteY53" fmla="*/ 830580 h 1120140"/>
                          <a:gd name="connsiteX54" fmla="*/ 71088 w 1137888"/>
                          <a:gd name="connsiteY54" fmla="*/ 822960 h 1120140"/>
                          <a:gd name="connsiteX55" fmla="*/ 185388 w 1137888"/>
                          <a:gd name="connsiteY55" fmla="*/ 830580 h 1120140"/>
                          <a:gd name="connsiteX56" fmla="*/ 231108 w 1137888"/>
                          <a:gd name="connsiteY56" fmla="*/ 838200 h 1120140"/>
                          <a:gd name="connsiteX57" fmla="*/ 314928 w 1137888"/>
                          <a:gd name="connsiteY57" fmla="*/ 906780 h 1120140"/>
                          <a:gd name="connsiteX58" fmla="*/ 398748 w 1137888"/>
                          <a:gd name="connsiteY58" fmla="*/ 967740 h 1120140"/>
                          <a:gd name="connsiteX59" fmla="*/ 421608 w 1137888"/>
                          <a:gd name="connsiteY59" fmla="*/ 975360 h 1120140"/>
                          <a:gd name="connsiteX60" fmla="*/ 474948 w 1137888"/>
                          <a:gd name="connsiteY60" fmla="*/ 990600 h 1120140"/>
                          <a:gd name="connsiteX61" fmla="*/ 528288 w 1137888"/>
                          <a:gd name="connsiteY61" fmla="*/ 1021080 h 1120140"/>
                          <a:gd name="connsiteX62" fmla="*/ 551148 w 1137888"/>
                          <a:gd name="connsiteY62" fmla="*/ 1028700 h 1120140"/>
                          <a:gd name="connsiteX63" fmla="*/ 604488 w 1137888"/>
                          <a:gd name="connsiteY63" fmla="*/ 1059180 h 1120140"/>
                          <a:gd name="connsiteX64" fmla="*/ 627348 w 1137888"/>
                          <a:gd name="connsiteY64" fmla="*/ 1066800 h 1120140"/>
                          <a:gd name="connsiteX65" fmla="*/ 665448 w 1137888"/>
                          <a:gd name="connsiteY65" fmla="*/ 1082040 h 1120140"/>
                          <a:gd name="connsiteX66" fmla="*/ 718788 w 1137888"/>
                          <a:gd name="connsiteY66" fmla="*/ 1097280 h 1120140"/>
                          <a:gd name="connsiteX67" fmla="*/ 749268 w 1137888"/>
                          <a:gd name="connsiteY67" fmla="*/ 1112520 h 1120140"/>
                          <a:gd name="connsiteX68" fmla="*/ 810228 w 1137888"/>
                          <a:gd name="connsiteY68" fmla="*/ 1120140 h 1120140"/>
                          <a:gd name="connsiteX69" fmla="*/ 878808 w 1137888"/>
                          <a:gd name="connsiteY69" fmla="*/ 1112520 h 1120140"/>
                          <a:gd name="connsiteX70" fmla="*/ 947388 w 1137888"/>
                          <a:gd name="connsiteY70" fmla="*/ 1097280 h 1120140"/>
                          <a:gd name="connsiteX71" fmla="*/ 993108 w 1137888"/>
                          <a:gd name="connsiteY71" fmla="*/ 1066800 h 1120140"/>
                          <a:gd name="connsiteX72" fmla="*/ 1015968 w 1137888"/>
                          <a:gd name="connsiteY72" fmla="*/ 1051560 h 1120140"/>
                          <a:gd name="connsiteX73" fmla="*/ 1069308 w 1137888"/>
                          <a:gd name="connsiteY73" fmla="*/ 1013460 h 1120140"/>
                          <a:gd name="connsiteX74" fmla="*/ 1099788 w 1137888"/>
                          <a:gd name="connsiteY74" fmla="*/ 967740 h 1120140"/>
                          <a:gd name="connsiteX75" fmla="*/ 1107408 w 1137888"/>
                          <a:gd name="connsiteY75" fmla="*/ 937260 h 1120140"/>
                          <a:gd name="connsiteX76" fmla="*/ 1122648 w 1137888"/>
                          <a:gd name="connsiteY76" fmla="*/ 891540 h 1120140"/>
                          <a:gd name="connsiteX77" fmla="*/ 1115028 w 1137888"/>
                          <a:gd name="connsiteY77" fmla="*/ 845820 h 1120140"/>
                          <a:gd name="connsiteX0" fmla="*/ 1115028 w 1137888"/>
                          <a:gd name="connsiteY0" fmla="*/ 845820 h 1120140"/>
                          <a:gd name="connsiteX1" fmla="*/ 1122648 w 1137888"/>
                          <a:gd name="connsiteY1" fmla="*/ 769620 h 1120140"/>
                          <a:gd name="connsiteX2" fmla="*/ 1130268 w 1137888"/>
                          <a:gd name="connsiteY2" fmla="*/ 746760 h 1120140"/>
                          <a:gd name="connsiteX3" fmla="*/ 1137888 w 1137888"/>
                          <a:gd name="connsiteY3" fmla="*/ 708660 h 1120140"/>
                          <a:gd name="connsiteX4" fmla="*/ 1130268 w 1137888"/>
                          <a:gd name="connsiteY4" fmla="*/ 640080 h 1120140"/>
                          <a:gd name="connsiteX5" fmla="*/ 1115028 w 1137888"/>
                          <a:gd name="connsiteY5" fmla="*/ 609600 h 1120140"/>
                          <a:gd name="connsiteX6" fmla="*/ 1084548 w 1137888"/>
                          <a:gd name="connsiteY6" fmla="*/ 541020 h 1120140"/>
                          <a:gd name="connsiteX7" fmla="*/ 1061688 w 1137888"/>
                          <a:gd name="connsiteY7" fmla="*/ 518160 h 1120140"/>
                          <a:gd name="connsiteX8" fmla="*/ 1046448 w 1137888"/>
                          <a:gd name="connsiteY8" fmla="*/ 487680 h 1120140"/>
                          <a:gd name="connsiteX9" fmla="*/ 1023588 w 1137888"/>
                          <a:gd name="connsiteY9" fmla="*/ 441960 h 1120140"/>
                          <a:gd name="connsiteX10" fmla="*/ 1000728 w 1137888"/>
                          <a:gd name="connsiteY10" fmla="*/ 426720 h 1120140"/>
                          <a:gd name="connsiteX11" fmla="*/ 962628 w 1137888"/>
                          <a:gd name="connsiteY11" fmla="*/ 396240 h 1120140"/>
                          <a:gd name="connsiteX12" fmla="*/ 901668 w 1137888"/>
                          <a:gd name="connsiteY12" fmla="*/ 358140 h 1120140"/>
                          <a:gd name="connsiteX13" fmla="*/ 863568 w 1137888"/>
                          <a:gd name="connsiteY13" fmla="*/ 335280 h 1120140"/>
                          <a:gd name="connsiteX14" fmla="*/ 810228 w 1137888"/>
                          <a:gd name="connsiteY14" fmla="*/ 312420 h 1120140"/>
                          <a:gd name="connsiteX15" fmla="*/ 787368 w 1137888"/>
                          <a:gd name="connsiteY15" fmla="*/ 304800 h 1120140"/>
                          <a:gd name="connsiteX16" fmla="*/ 764508 w 1137888"/>
                          <a:gd name="connsiteY16" fmla="*/ 281940 h 1120140"/>
                          <a:gd name="connsiteX17" fmla="*/ 734028 w 1137888"/>
                          <a:gd name="connsiteY17" fmla="*/ 259080 h 1120140"/>
                          <a:gd name="connsiteX18" fmla="*/ 718788 w 1137888"/>
                          <a:gd name="connsiteY18" fmla="*/ 236220 h 1120140"/>
                          <a:gd name="connsiteX19" fmla="*/ 711168 w 1137888"/>
                          <a:gd name="connsiteY19" fmla="*/ 198120 h 1120140"/>
                          <a:gd name="connsiteX20" fmla="*/ 703548 w 1137888"/>
                          <a:gd name="connsiteY20" fmla="*/ 175260 h 1120140"/>
                          <a:gd name="connsiteX21" fmla="*/ 695928 w 1137888"/>
                          <a:gd name="connsiteY21" fmla="*/ 91440 h 1120140"/>
                          <a:gd name="connsiteX22" fmla="*/ 688308 w 1137888"/>
                          <a:gd name="connsiteY22" fmla="*/ 38100 h 1120140"/>
                          <a:gd name="connsiteX23" fmla="*/ 680688 w 1137888"/>
                          <a:gd name="connsiteY23" fmla="*/ 7620 h 1120140"/>
                          <a:gd name="connsiteX24" fmla="*/ 650208 w 1137888"/>
                          <a:gd name="connsiteY24" fmla="*/ 0 h 1120140"/>
                          <a:gd name="connsiteX25" fmla="*/ 619728 w 1137888"/>
                          <a:gd name="connsiteY25" fmla="*/ 45720 h 1120140"/>
                          <a:gd name="connsiteX26" fmla="*/ 589248 w 1137888"/>
                          <a:gd name="connsiteY26" fmla="*/ 91440 h 1120140"/>
                          <a:gd name="connsiteX27" fmla="*/ 574008 w 1137888"/>
                          <a:gd name="connsiteY27" fmla="*/ 129540 h 1120140"/>
                          <a:gd name="connsiteX28" fmla="*/ 566388 w 1137888"/>
                          <a:gd name="connsiteY28" fmla="*/ 160020 h 1120140"/>
                          <a:gd name="connsiteX29" fmla="*/ 551148 w 1137888"/>
                          <a:gd name="connsiteY29" fmla="*/ 190500 h 1120140"/>
                          <a:gd name="connsiteX30" fmla="*/ 543528 w 1137888"/>
                          <a:gd name="connsiteY30" fmla="*/ 213360 h 1120140"/>
                          <a:gd name="connsiteX31" fmla="*/ 497808 w 1137888"/>
                          <a:gd name="connsiteY31" fmla="*/ 198120 h 1120140"/>
                          <a:gd name="connsiteX32" fmla="*/ 444468 w 1137888"/>
                          <a:gd name="connsiteY32" fmla="*/ 182880 h 1120140"/>
                          <a:gd name="connsiteX33" fmla="*/ 421608 w 1137888"/>
                          <a:gd name="connsiteY33" fmla="*/ 198120 h 1120140"/>
                          <a:gd name="connsiteX34" fmla="*/ 406368 w 1137888"/>
                          <a:gd name="connsiteY34" fmla="*/ 228600 h 1120140"/>
                          <a:gd name="connsiteX35" fmla="*/ 391128 w 1137888"/>
                          <a:gd name="connsiteY35" fmla="*/ 251460 h 1120140"/>
                          <a:gd name="connsiteX36" fmla="*/ 368268 w 1137888"/>
                          <a:gd name="connsiteY36" fmla="*/ 327660 h 1120140"/>
                          <a:gd name="connsiteX37" fmla="*/ 345408 w 1137888"/>
                          <a:gd name="connsiteY37" fmla="*/ 320040 h 1120140"/>
                          <a:gd name="connsiteX38" fmla="*/ 322548 w 1137888"/>
                          <a:gd name="connsiteY38" fmla="*/ 304800 h 1120140"/>
                          <a:gd name="connsiteX39" fmla="*/ 292068 w 1137888"/>
                          <a:gd name="connsiteY39" fmla="*/ 297180 h 1120140"/>
                          <a:gd name="connsiteX40" fmla="*/ 238728 w 1137888"/>
                          <a:gd name="connsiteY40" fmla="*/ 274320 h 1120140"/>
                          <a:gd name="connsiteX41" fmla="*/ 200628 w 1137888"/>
                          <a:gd name="connsiteY41" fmla="*/ 281940 h 1120140"/>
                          <a:gd name="connsiteX42" fmla="*/ 208248 w 1137888"/>
                          <a:gd name="connsiteY42" fmla="*/ 365760 h 1120140"/>
                          <a:gd name="connsiteX43" fmla="*/ 238728 w 1137888"/>
                          <a:gd name="connsiteY43" fmla="*/ 441960 h 1120140"/>
                          <a:gd name="connsiteX44" fmla="*/ 246348 w 1137888"/>
                          <a:gd name="connsiteY44" fmla="*/ 464820 h 1120140"/>
                          <a:gd name="connsiteX45" fmla="*/ 193008 w 1137888"/>
                          <a:gd name="connsiteY45" fmla="*/ 480060 h 1120140"/>
                          <a:gd name="connsiteX46" fmla="*/ 170148 w 1137888"/>
                          <a:gd name="connsiteY46" fmla="*/ 495300 h 1120140"/>
                          <a:gd name="connsiteX47" fmla="*/ 116808 w 1137888"/>
                          <a:gd name="connsiteY47" fmla="*/ 685800 h 1120140"/>
                          <a:gd name="connsiteX48" fmla="*/ 93948 w 1137888"/>
                          <a:gd name="connsiteY48" fmla="*/ 693420 h 1120140"/>
                          <a:gd name="connsiteX49" fmla="*/ 48228 w 1137888"/>
                          <a:gd name="connsiteY49" fmla="*/ 739140 h 1120140"/>
                          <a:gd name="connsiteX50" fmla="*/ 25368 w 1137888"/>
                          <a:gd name="connsiteY50" fmla="*/ 762000 h 1120140"/>
                          <a:gd name="connsiteX51" fmla="*/ 10128 w 1137888"/>
                          <a:gd name="connsiteY51" fmla="*/ 822960 h 1120140"/>
                          <a:gd name="connsiteX52" fmla="*/ 2508 w 1137888"/>
                          <a:gd name="connsiteY52" fmla="*/ 845820 h 1120140"/>
                          <a:gd name="connsiteX53" fmla="*/ 48228 w 1137888"/>
                          <a:gd name="connsiteY53" fmla="*/ 830580 h 1120140"/>
                          <a:gd name="connsiteX54" fmla="*/ 71088 w 1137888"/>
                          <a:gd name="connsiteY54" fmla="*/ 822960 h 1120140"/>
                          <a:gd name="connsiteX55" fmla="*/ 185388 w 1137888"/>
                          <a:gd name="connsiteY55" fmla="*/ 830580 h 1120140"/>
                          <a:gd name="connsiteX56" fmla="*/ 231108 w 1137888"/>
                          <a:gd name="connsiteY56" fmla="*/ 838200 h 1120140"/>
                          <a:gd name="connsiteX57" fmla="*/ 314928 w 1137888"/>
                          <a:gd name="connsiteY57" fmla="*/ 906780 h 1120140"/>
                          <a:gd name="connsiteX58" fmla="*/ 385413 w 1137888"/>
                          <a:gd name="connsiteY58" fmla="*/ 948690 h 1120140"/>
                          <a:gd name="connsiteX59" fmla="*/ 421608 w 1137888"/>
                          <a:gd name="connsiteY59" fmla="*/ 975360 h 1120140"/>
                          <a:gd name="connsiteX60" fmla="*/ 474948 w 1137888"/>
                          <a:gd name="connsiteY60" fmla="*/ 990600 h 1120140"/>
                          <a:gd name="connsiteX61" fmla="*/ 528288 w 1137888"/>
                          <a:gd name="connsiteY61" fmla="*/ 1021080 h 1120140"/>
                          <a:gd name="connsiteX62" fmla="*/ 551148 w 1137888"/>
                          <a:gd name="connsiteY62" fmla="*/ 1028700 h 1120140"/>
                          <a:gd name="connsiteX63" fmla="*/ 604488 w 1137888"/>
                          <a:gd name="connsiteY63" fmla="*/ 1059180 h 1120140"/>
                          <a:gd name="connsiteX64" fmla="*/ 627348 w 1137888"/>
                          <a:gd name="connsiteY64" fmla="*/ 1066800 h 1120140"/>
                          <a:gd name="connsiteX65" fmla="*/ 665448 w 1137888"/>
                          <a:gd name="connsiteY65" fmla="*/ 1082040 h 1120140"/>
                          <a:gd name="connsiteX66" fmla="*/ 718788 w 1137888"/>
                          <a:gd name="connsiteY66" fmla="*/ 1097280 h 1120140"/>
                          <a:gd name="connsiteX67" fmla="*/ 749268 w 1137888"/>
                          <a:gd name="connsiteY67" fmla="*/ 1112520 h 1120140"/>
                          <a:gd name="connsiteX68" fmla="*/ 810228 w 1137888"/>
                          <a:gd name="connsiteY68" fmla="*/ 1120140 h 1120140"/>
                          <a:gd name="connsiteX69" fmla="*/ 878808 w 1137888"/>
                          <a:gd name="connsiteY69" fmla="*/ 1112520 h 1120140"/>
                          <a:gd name="connsiteX70" fmla="*/ 947388 w 1137888"/>
                          <a:gd name="connsiteY70" fmla="*/ 1097280 h 1120140"/>
                          <a:gd name="connsiteX71" fmla="*/ 993108 w 1137888"/>
                          <a:gd name="connsiteY71" fmla="*/ 1066800 h 1120140"/>
                          <a:gd name="connsiteX72" fmla="*/ 1015968 w 1137888"/>
                          <a:gd name="connsiteY72" fmla="*/ 1051560 h 1120140"/>
                          <a:gd name="connsiteX73" fmla="*/ 1069308 w 1137888"/>
                          <a:gd name="connsiteY73" fmla="*/ 1013460 h 1120140"/>
                          <a:gd name="connsiteX74" fmla="*/ 1099788 w 1137888"/>
                          <a:gd name="connsiteY74" fmla="*/ 967740 h 1120140"/>
                          <a:gd name="connsiteX75" fmla="*/ 1107408 w 1137888"/>
                          <a:gd name="connsiteY75" fmla="*/ 937260 h 1120140"/>
                          <a:gd name="connsiteX76" fmla="*/ 1122648 w 1137888"/>
                          <a:gd name="connsiteY76" fmla="*/ 891540 h 1120140"/>
                          <a:gd name="connsiteX77" fmla="*/ 1115028 w 1137888"/>
                          <a:gd name="connsiteY77" fmla="*/ 845820 h 1120140"/>
                          <a:gd name="connsiteX0" fmla="*/ 1115028 w 1137888"/>
                          <a:gd name="connsiteY0" fmla="*/ 845820 h 1120140"/>
                          <a:gd name="connsiteX1" fmla="*/ 1122648 w 1137888"/>
                          <a:gd name="connsiteY1" fmla="*/ 769620 h 1120140"/>
                          <a:gd name="connsiteX2" fmla="*/ 1130268 w 1137888"/>
                          <a:gd name="connsiteY2" fmla="*/ 746760 h 1120140"/>
                          <a:gd name="connsiteX3" fmla="*/ 1137888 w 1137888"/>
                          <a:gd name="connsiteY3" fmla="*/ 708660 h 1120140"/>
                          <a:gd name="connsiteX4" fmla="*/ 1130268 w 1137888"/>
                          <a:gd name="connsiteY4" fmla="*/ 640080 h 1120140"/>
                          <a:gd name="connsiteX5" fmla="*/ 1115028 w 1137888"/>
                          <a:gd name="connsiteY5" fmla="*/ 609600 h 1120140"/>
                          <a:gd name="connsiteX6" fmla="*/ 1084548 w 1137888"/>
                          <a:gd name="connsiteY6" fmla="*/ 541020 h 1120140"/>
                          <a:gd name="connsiteX7" fmla="*/ 1061688 w 1137888"/>
                          <a:gd name="connsiteY7" fmla="*/ 518160 h 1120140"/>
                          <a:gd name="connsiteX8" fmla="*/ 1046448 w 1137888"/>
                          <a:gd name="connsiteY8" fmla="*/ 487680 h 1120140"/>
                          <a:gd name="connsiteX9" fmla="*/ 1023588 w 1137888"/>
                          <a:gd name="connsiteY9" fmla="*/ 441960 h 1120140"/>
                          <a:gd name="connsiteX10" fmla="*/ 1000728 w 1137888"/>
                          <a:gd name="connsiteY10" fmla="*/ 426720 h 1120140"/>
                          <a:gd name="connsiteX11" fmla="*/ 962628 w 1137888"/>
                          <a:gd name="connsiteY11" fmla="*/ 396240 h 1120140"/>
                          <a:gd name="connsiteX12" fmla="*/ 901668 w 1137888"/>
                          <a:gd name="connsiteY12" fmla="*/ 358140 h 1120140"/>
                          <a:gd name="connsiteX13" fmla="*/ 863568 w 1137888"/>
                          <a:gd name="connsiteY13" fmla="*/ 335280 h 1120140"/>
                          <a:gd name="connsiteX14" fmla="*/ 810228 w 1137888"/>
                          <a:gd name="connsiteY14" fmla="*/ 312420 h 1120140"/>
                          <a:gd name="connsiteX15" fmla="*/ 787368 w 1137888"/>
                          <a:gd name="connsiteY15" fmla="*/ 304800 h 1120140"/>
                          <a:gd name="connsiteX16" fmla="*/ 764508 w 1137888"/>
                          <a:gd name="connsiteY16" fmla="*/ 281940 h 1120140"/>
                          <a:gd name="connsiteX17" fmla="*/ 734028 w 1137888"/>
                          <a:gd name="connsiteY17" fmla="*/ 259080 h 1120140"/>
                          <a:gd name="connsiteX18" fmla="*/ 718788 w 1137888"/>
                          <a:gd name="connsiteY18" fmla="*/ 236220 h 1120140"/>
                          <a:gd name="connsiteX19" fmla="*/ 711168 w 1137888"/>
                          <a:gd name="connsiteY19" fmla="*/ 198120 h 1120140"/>
                          <a:gd name="connsiteX20" fmla="*/ 703548 w 1137888"/>
                          <a:gd name="connsiteY20" fmla="*/ 175260 h 1120140"/>
                          <a:gd name="connsiteX21" fmla="*/ 695928 w 1137888"/>
                          <a:gd name="connsiteY21" fmla="*/ 91440 h 1120140"/>
                          <a:gd name="connsiteX22" fmla="*/ 688308 w 1137888"/>
                          <a:gd name="connsiteY22" fmla="*/ 38100 h 1120140"/>
                          <a:gd name="connsiteX23" fmla="*/ 680688 w 1137888"/>
                          <a:gd name="connsiteY23" fmla="*/ 7620 h 1120140"/>
                          <a:gd name="connsiteX24" fmla="*/ 650208 w 1137888"/>
                          <a:gd name="connsiteY24" fmla="*/ 0 h 1120140"/>
                          <a:gd name="connsiteX25" fmla="*/ 619728 w 1137888"/>
                          <a:gd name="connsiteY25" fmla="*/ 45720 h 1120140"/>
                          <a:gd name="connsiteX26" fmla="*/ 589248 w 1137888"/>
                          <a:gd name="connsiteY26" fmla="*/ 91440 h 1120140"/>
                          <a:gd name="connsiteX27" fmla="*/ 574008 w 1137888"/>
                          <a:gd name="connsiteY27" fmla="*/ 129540 h 1120140"/>
                          <a:gd name="connsiteX28" fmla="*/ 566388 w 1137888"/>
                          <a:gd name="connsiteY28" fmla="*/ 160020 h 1120140"/>
                          <a:gd name="connsiteX29" fmla="*/ 551148 w 1137888"/>
                          <a:gd name="connsiteY29" fmla="*/ 190500 h 1120140"/>
                          <a:gd name="connsiteX30" fmla="*/ 543528 w 1137888"/>
                          <a:gd name="connsiteY30" fmla="*/ 213360 h 1120140"/>
                          <a:gd name="connsiteX31" fmla="*/ 497808 w 1137888"/>
                          <a:gd name="connsiteY31" fmla="*/ 198120 h 1120140"/>
                          <a:gd name="connsiteX32" fmla="*/ 444468 w 1137888"/>
                          <a:gd name="connsiteY32" fmla="*/ 182880 h 1120140"/>
                          <a:gd name="connsiteX33" fmla="*/ 421608 w 1137888"/>
                          <a:gd name="connsiteY33" fmla="*/ 198120 h 1120140"/>
                          <a:gd name="connsiteX34" fmla="*/ 406368 w 1137888"/>
                          <a:gd name="connsiteY34" fmla="*/ 228600 h 1120140"/>
                          <a:gd name="connsiteX35" fmla="*/ 391128 w 1137888"/>
                          <a:gd name="connsiteY35" fmla="*/ 251460 h 1120140"/>
                          <a:gd name="connsiteX36" fmla="*/ 368268 w 1137888"/>
                          <a:gd name="connsiteY36" fmla="*/ 327660 h 1120140"/>
                          <a:gd name="connsiteX37" fmla="*/ 345408 w 1137888"/>
                          <a:gd name="connsiteY37" fmla="*/ 320040 h 1120140"/>
                          <a:gd name="connsiteX38" fmla="*/ 322548 w 1137888"/>
                          <a:gd name="connsiteY38" fmla="*/ 304800 h 1120140"/>
                          <a:gd name="connsiteX39" fmla="*/ 292068 w 1137888"/>
                          <a:gd name="connsiteY39" fmla="*/ 297180 h 1120140"/>
                          <a:gd name="connsiteX40" fmla="*/ 238728 w 1137888"/>
                          <a:gd name="connsiteY40" fmla="*/ 274320 h 1120140"/>
                          <a:gd name="connsiteX41" fmla="*/ 200628 w 1137888"/>
                          <a:gd name="connsiteY41" fmla="*/ 281940 h 1120140"/>
                          <a:gd name="connsiteX42" fmla="*/ 208248 w 1137888"/>
                          <a:gd name="connsiteY42" fmla="*/ 365760 h 1120140"/>
                          <a:gd name="connsiteX43" fmla="*/ 238728 w 1137888"/>
                          <a:gd name="connsiteY43" fmla="*/ 441960 h 1120140"/>
                          <a:gd name="connsiteX44" fmla="*/ 246348 w 1137888"/>
                          <a:gd name="connsiteY44" fmla="*/ 464820 h 1120140"/>
                          <a:gd name="connsiteX45" fmla="*/ 193008 w 1137888"/>
                          <a:gd name="connsiteY45" fmla="*/ 480060 h 1120140"/>
                          <a:gd name="connsiteX46" fmla="*/ 170148 w 1137888"/>
                          <a:gd name="connsiteY46" fmla="*/ 495300 h 1120140"/>
                          <a:gd name="connsiteX47" fmla="*/ 116808 w 1137888"/>
                          <a:gd name="connsiteY47" fmla="*/ 685800 h 1120140"/>
                          <a:gd name="connsiteX48" fmla="*/ 93948 w 1137888"/>
                          <a:gd name="connsiteY48" fmla="*/ 693420 h 1120140"/>
                          <a:gd name="connsiteX49" fmla="*/ 48228 w 1137888"/>
                          <a:gd name="connsiteY49" fmla="*/ 739140 h 1120140"/>
                          <a:gd name="connsiteX50" fmla="*/ 25368 w 1137888"/>
                          <a:gd name="connsiteY50" fmla="*/ 762000 h 1120140"/>
                          <a:gd name="connsiteX51" fmla="*/ 10128 w 1137888"/>
                          <a:gd name="connsiteY51" fmla="*/ 822960 h 1120140"/>
                          <a:gd name="connsiteX52" fmla="*/ 2508 w 1137888"/>
                          <a:gd name="connsiteY52" fmla="*/ 845820 h 1120140"/>
                          <a:gd name="connsiteX53" fmla="*/ 48228 w 1137888"/>
                          <a:gd name="connsiteY53" fmla="*/ 830580 h 1120140"/>
                          <a:gd name="connsiteX54" fmla="*/ 71088 w 1137888"/>
                          <a:gd name="connsiteY54" fmla="*/ 822960 h 1120140"/>
                          <a:gd name="connsiteX55" fmla="*/ 185388 w 1137888"/>
                          <a:gd name="connsiteY55" fmla="*/ 830580 h 1120140"/>
                          <a:gd name="connsiteX56" fmla="*/ 231108 w 1137888"/>
                          <a:gd name="connsiteY56" fmla="*/ 838200 h 1120140"/>
                          <a:gd name="connsiteX57" fmla="*/ 316833 w 1137888"/>
                          <a:gd name="connsiteY57" fmla="*/ 887730 h 1120140"/>
                          <a:gd name="connsiteX58" fmla="*/ 385413 w 1137888"/>
                          <a:gd name="connsiteY58" fmla="*/ 948690 h 1120140"/>
                          <a:gd name="connsiteX59" fmla="*/ 421608 w 1137888"/>
                          <a:gd name="connsiteY59" fmla="*/ 975360 h 1120140"/>
                          <a:gd name="connsiteX60" fmla="*/ 474948 w 1137888"/>
                          <a:gd name="connsiteY60" fmla="*/ 990600 h 1120140"/>
                          <a:gd name="connsiteX61" fmla="*/ 528288 w 1137888"/>
                          <a:gd name="connsiteY61" fmla="*/ 1021080 h 1120140"/>
                          <a:gd name="connsiteX62" fmla="*/ 551148 w 1137888"/>
                          <a:gd name="connsiteY62" fmla="*/ 1028700 h 1120140"/>
                          <a:gd name="connsiteX63" fmla="*/ 604488 w 1137888"/>
                          <a:gd name="connsiteY63" fmla="*/ 1059180 h 1120140"/>
                          <a:gd name="connsiteX64" fmla="*/ 627348 w 1137888"/>
                          <a:gd name="connsiteY64" fmla="*/ 1066800 h 1120140"/>
                          <a:gd name="connsiteX65" fmla="*/ 665448 w 1137888"/>
                          <a:gd name="connsiteY65" fmla="*/ 1082040 h 1120140"/>
                          <a:gd name="connsiteX66" fmla="*/ 718788 w 1137888"/>
                          <a:gd name="connsiteY66" fmla="*/ 1097280 h 1120140"/>
                          <a:gd name="connsiteX67" fmla="*/ 749268 w 1137888"/>
                          <a:gd name="connsiteY67" fmla="*/ 1112520 h 1120140"/>
                          <a:gd name="connsiteX68" fmla="*/ 810228 w 1137888"/>
                          <a:gd name="connsiteY68" fmla="*/ 1120140 h 1120140"/>
                          <a:gd name="connsiteX69" fmla="*/ 878808 w 1137888"/>
                          <a:gd name="connsiteY69" fmla="*/ 1112520 h 1120140"/>
                          <a:gd name="connsiteX70" fmla="*/ 947388 w 1137888"/>
                          <a:gd name="connsiteY70" fmla="*/ 1097280 h 1120140"/>
                          <a:gd name="connsiteX71" fmla="*/ 993108 w 1137888"/>
                          <a:gd name="connsiteY71" fmla="*/ 1066800 h 1120140"/>
                          <a:gd name="connsiteX72" fmla="*/ 1015968 w 1137888"/>
                          <a:gd name="connsiteY72" fmla="*/ 1051560 h 1120140"/>
                          <a:gd name="connsiteX73" fmla="*/ 1069308 w 1137888"/>
                          <a:gd name="connsiteY73" fmla="*/ 1013460 h 1120140"/>
                          <a:gd name="connsiteX74" fmla="*/ 1099788 w 1137888"/>
                          <a:gd name="connsiteY74" fmla="*/ 967740 h 1120140"/>
                          <a:gd name="connsiteX75" fmla="*/ 1107408 w 1137888"/>
                          <a:gd name="connsiteY75" fmla="*/ 937260 h 1120140"/>
                          <a:gd name="connsiteX76" fmla="*/ 1122648 w 1137888"/>
                          <a:gd name="connsiteY76" fmla="*/ 891540 h 1120140"/>
                          <a:gd name="connsiteX77" fmla="*/ 1115028 w 1137888"/>
                          <a:gd name="connsiteY77" fmla="*/ 845820 h 1120140"/>
                          <a:gd name="connsiteX0" fmla="*/ 1115028 w 1137888"/>
                          <a:gd name="connsiteY0" fmla="*/ 845820 h 1120140"/>
                          <a:gd name="connsiteX1" fmla="*/ 1122648 w 1137888"/>
                          <a:gd name="connsiteY1" fmla="*/ 769620 h 1120140"/>
                          <a:gd name="connsiteX2" fmla="*/ 1130268 w 1137888"/>
                          <a:gd name="connsiteY2" fmla="*/ 746760 h 1120140"/>
                          <a:gd name="connsiteX3" fmla="*/ 1137888 w 1137888"/>
                          <a:gd name="connsiteY3" fmla="*/ 708660 h 1120140"/>
                          <a:gd name="connsiteX4" fmla="*/ 1130268 w 1137888"/>
                          <a:gd name="connsiteY4" fmla="*/ 640080 h 1120140"/>
                          <a:gd name="connsiteX5" fmla="*/ 1115028 w 1137888"/>
                          <a:gd name="connsiteY5" fmla="*/ 609600 h 1120140"/>
                          <a:gd name="connsiteX6" fmla="*/ 1084548 w 1137888"/>
                          <a:gd name="connsiteY6" fmla="*/ 541020 h 1120140"/>
                          <a:gd name="connsiteX7" fmla="*/ 1061688 w 1137888"/>
                          <a:gd name="connsiteY7" fmla="*/ 518160 h 1120140"/>
                          <a:gd name="connsiteX8" fmla="*/ 1046448 w 1137888"/>
                          <a:gd name="connsiteY8" fmla="*/ 487680 h 1120140"/>
                          <a:gd name="connsiteX9" fmla="*/ 1023588 w 1137888"/>
                          <a:gd name="connsiteY9" fmla="*/ 441960 h 1120140"/>
                          <a:gd name="connsiteX10" fmla="*/ 1000728 w 1137888"/>
                          <a:gd name="connsiteY10" fmla="*/ 426720 h 1120140"/>
                          <a:gd name="connsiteX11" fmla="*/ 962628 w 1137888"/>
                          <a:gd name="connsiteY11" fmla="*/ 396240 h 1120140"/>
                          <a:gd name="connsiteX12" fmla="*/ 901668 w 1137888"/>
                          <a:gd name="connsiteY12" fmla="*/ 358140 h 1120140"/>
                          <a:gd name="connsiteX13" fmla="*/ 863568 w 1137888"/>
                          <a:gd name="connsiteY13" fmla="*/ 335280 h 1120140"/>
                          <a:gd name="connsiteX14" fmla="*/ 810228 w 1137888"/>
                          <a:gd name="connsiteY14" fmla="*/ 312420 h 1120140"/>
                          <a:gd name="connsiteX15" fmla="*/ 787368 w 1137888"/>
                          <a:gd name="connsiteY15" fmla="*/ 304800 h 1120140"/>
                          <a:gd name="connsiteX16" fmla="*/ 764508 w 1137888"/>
                          <a:gd name="connsiteY16" fmla="*/ 281940 h 1120140"/>
                          <a:gd name="connsiteX17" fmla="*/ 734028 w 1137888"/>
                          <a:gd name="connsiteY17" fmla="*/ 259080 h 1120140"/>
                          <a:gd name="connsiteX18" fmla="*/ 718788 w 1137888"/>
                          <a:gd name="connsiteY18" fmla="*/ 236220 h 1120140"/>
                          <a:gd name="connsiteX19" fmla="*/ 711168 w 1137888"/>
                          <a:gd name="connsiteY19" fmla="*/ 198120 h 1120140"/>
                          <a:gd name="connsiteX20" fmla="*/ 703548 w 1137888"/>
                          <a:gd name="connsiteY20" fmla="*/ 175260 h 1120140"/>
                          <a:gd name="connsiteX21" fmla="*/ 695928 w 1137888"/>
                          <a:gd name="connsiteY21" fmla="*/ 91440 h 1120140"/>
                          <a:gd name="connsiteX22" fmla="*/ 688308 w 1137888"/>
                          <a:gd name="connsiteY22" fmla="*/ 38100 h 1120140"/>
                          <a:gd name="connsiteX23" fmla="*/ 680688 w 1137888"/>
                          <a:gd name="connsiteY23" fmla="*/ 7620 h 1120140"/>
                          <a:gd name="connsiteX24" fmla="*/ 650208 w 1137888"/>
                          <a:gd name="connsiteY24" fmla="*/ 0 h 1120140"/>
                          <a:gd name="connsiteX25" fmla="*/ 619728 w 1137888"/>
                          <a:gd name="connsiteY25" fmla="*/ 45720 h 1120140"/>
                          <a:gd name="connsiteX26" fmla="*/ 589248 w 1137888"/>
                          <a:gd name="connsiteY26" fmla="*/ 91440 h 1120140"/>
                          <a:gd name="connsiteX27" fmla="*/ 574008 w 1137888"/>
                          <a:gd name="connsiteY27" fmla="*/ 129540 h 1120140"/>
                          <a:gd name="connsiteX28" fmla="*/ 566388 w 1137888"/>
                          <a:gd name="connsiteY28" fmla="*/ 160020 h 1120140"/>
                          <a:gd name="connsiteX29" fmla="*/ 551148 w 1137888"/>
                          <a:gd name="connsiteY29" fmla="*/ 190500 h 1120140"/>
                          <a:gd name="connsiteX30" fmla="*/ 543528 w 1137888"/>
                          <a:gd name="connsiteY30" fmla="*/ 213360 h 1120140"/>
                          <a:gd name="connsiteX31" fmla="*/ 497808 w 1137888"/>
                          <a:gd name="connsiteY31" fmla="*/ 198120 h 1120140"/>
                          <a:gd name="connsiteX32" fmla="*/ 444468 w 1137888"/>
                          <a:gd name="connsiteY32" fmla="*/ 182880 h 1120140"/>
                          <a:gd name="connsiteX33" fmla="*/ 421608 w 1137888"/>
                          <a:gd name="connsiteY33" fmla="*/ 198120 h 1120140"/>
                          <a:gd name="connsiteX34" fmla="*/ 406368 w 1137888"/>
                          <a:gd name="connsiteY34" fmla="*/ 228600 h 1120140"/>
                          <a:gd name="connsiteX35" fmla="*/ 391128 w 1137888"/>
                          <a:gd name="connsiteY35" fmla="*/ 251460 h 1120140"/>
                          <a:gd name="connsiteX36" fmla="*/ 368268 w 1137888"/>
                          <a:gd name="connsiteY36" fmla="*/ 327660 h 1120140"/>
                          <a:gd name="connsiteX37" fmla="*/ 345408 w 1137888"/>
                          <a:gd name="connsiteY37" fmla="*/ 320040 h 1120140"/>
                          <a:gd name="connsiteX38" fmla="*/ 322548 w 1137888"/>
                          <a:gd name="connsiteY38" fmla="*/ 304800 h 1120140"/>
                          <a:gd name="connsiteX39" fmla="*/ 292068 w 1137888"/>
                          <a:gd name="connsiteY39" fmla="*/ 297180 h 1120140"/>
                          <a:gd name="connsiteX40" fmla="*/ 238728 w 1137888"/>
                          <a:gd name="connsiteY40" fmla="*/ 274320 h 1120140"/>
                          <a:gd name="connsiteX41" fmla="*/ 200628 w 1137888"/>
                          <a:gd name="connsiteY41" fmla="*/ 281940 h 1120140"/>
                          <a:gd name="connsiteX42" fmla="*/ 208248 w 1137888"/>
                          <a:gd name="connsiteY42" fmla="*/ 365760 h 1120140"/>
                          <a:gd name="connsiteX43" fmla="*/ 238728 w 1137888"/>
                          <a:gd name="connsiteY43" fmla="*/ 441960 h 1120140"/>
                          <a:gd name="connsiteX44" fmla="*/ 246348 w 1137888"/>
                          <a:gd name="connsiteY44" fmla="*/ 464820 h 1120140"/>
                          <a:gd name="connsiteX45" fmla="*/ 193008 w 1137888"/>
                          <a:gd name="connsiteY45" fmla="*/ 480060 h 1120140"/>
                          <a:gd name="connsiteX46" fmla="*/ 170148 w 1137888"/>
                          <a:gd name="connsiteY46" fmla="*/ 495300 h 1120140"/>
                          <a:gd name="connsiteX47" fmla="*/ 116808 w 1137888"/>
                          <a:gd name="connsiteY47" fmla="*/ 685800 h 1120140"/>
                          <a:gd name="connsiteX48" fmla="*/ 93948 w 1137888"/>
                          <a:gd name="connsiteY48" fmla="*/ 693420 h 1120140"/>
                          <a:gd name="connsiteX49" fmla="*/ 48228 w 1137888"/>
                          <a:gd name="connsiteY49" fmla="*/ 739140 h 1120140"/>
                          <a:gd name="connsiteX50" fmla="*/ 25368 w 1137888"/>
                          <a:gd name="connsiteY50" fmla="*/ 762000 h 1120140"/>
                          <a:gd name="connsiteX51" fmla="*/ 10128 w 1137888"/>
                          <a:gd name="connsiteY51" fmla="*/ 822960 h 1120140"/>
                          <a:gd name="connsiteX52" fmla="*/ 2508 w 1137888"/>
                          <a:gd name="connsiteY52" fmla="*/ 845820 h 1120140"/>
                          <a:gd name="connsiteX53" fmla="*/ 48228 w 1137888"/>
                          <a:gd name="connsiteY53" fmla="*/ 830580 h 1120140"/>
                          <a:gd name="connsiteX54" fmla="*/ 71088 w 1137888"/>
                          <a:gd name="connsiteY54" fmla="*/ 822960 h 1120140"/>
                          <a:gd name="connsiteX55" fmla="*/ 185388 w 1137888"/>
                          <a:gd name="connsiteY55" fmla="*/ 830580 h 1120140"/>
                          <a:gd name="connsiteX56" fmla="*/ 231108 w 1137888"/>
                          <a:gd name="connsiteY56" fmla="*/ 838200 h 1120140"/>
                          <a:gd name="connsiteX57" fmla="*/ 316833 w 1137888"/>
                          <a:gd name="connsiteY57" fmla="*/ 887730 h 1120140"/>
                          <a:gd name="connsiteX58" fmla="*/ 385413 w 1137888"/>
                          <a:gd name="connsiteY58" fmla="*/ 948690 h 1120140"/>
                          <a:gd name="connsiteX59" fmla="*/ 421608 w 1137888"/>
                          <a:gd name="connsiteY59" fmla="*/ 975360 h 1120140"/>
                          <a:gd name="connsiteX60" fmla="*/ 473043 w 1137888"/>
                          <a:gd name="connsiteY60" fmla="*/ 1007745 h 1120140"/>
                          <a:gd name="connsiteX61" fmla="*/ 528288 w 1137888"/>
                          <a:gd name="connsiteY61" fmla="*/ 1021080 h 1120140"/>
                          <a:gd name="connsiteX62" fmla="*/ 551148 w 1137888"/>
                          <a:gd name="connsiteY62" fmla="*/ 1028700 h 1120140"/>
                          <a:gd name="connsiteX63" fmla="*/ 604488 w 1137888"/>
                          <a:gd name="connsiteY63" fmla="*/ 1059180 h 1120140"/>
                          <a:gd name="connsiteX64" fmla="*/ 627348 w 1137888"/>
                          <a:gd name="connsiteY64" fmla="*/ 1066800 h 1120140"/>
                          <a:gd name="connsiteX65" fmla="*/ 665448 w 1137888"/>
                          <a:gd name="connsiteY65" fmla="*/ 1082040 h 1120140"/>
                          <a:gd name="connsiteX66" fmla="*/ 718788 w 1137888"/>
                          <a:gd name="connsiteY66" fmla="*/ 1097280 h 1120140"/>
                          <a:gd name="connsiteX67" fmla="*/ 749268 w 1137888"/>
                          <a:gd name="connsiteY67" fmla="*/ 1112520 h 1120140"/>
                          <a:gd name="connsiteX68" fmla="*/ 810228 w 1137888"/>
                          <a:gd name="connsiteY68" fmla="*/ 1120140 h 1120140"/>
                          <a:gd name="connsiteX69" fmla="*/ 878808 w 1137888"/>
                          <a:gd name="connsiteY69" fmla="*/ 1112520 h 1120140"/>
                          <a:gd name="connsiteX70" fmla="*/ 947388 w 1137888"/>
                          <a:gd name="connsiteY70" fmla="*/ 1097280 h 1120140"/>
                          <a:gd name="connsiteX71" fmla="*/ 993108 w 1137888"/>
                          <a:gd name="connsiteY71" fmla="*/ 1066800 h 1120140"/>
                          <a:gd name="connsiteX72" fmla="*/ 1015968 w 1137888"/>
                          <a:gd name="connsiteY72" fmla="*/ 1051560 h 1120140"/>
                          <a:gd name="connsiteX73" fmla="*/ 1069308 w 1137888"/>
                          <a:gd name="connsiteY73" fmla="*/ 1013460 h 1120140"/>
                          <a:gd name="connsiteX74" fmla="*/ 1099788 w 1137888"/>
                          <a:gd name="connsiteY74" fmla="*/ 967740 h 1120140"/>
                          <a:gd name="connsiteX75" fmla="*/ 1107408 w 1137888"/>
                          <a:gd name="connsiteY75" fmla="*/ 937260 h 1120140"/>
                          <a:gd name="connsiteX76" fmla="*/ 1122648 w 1137888"/>
                          <a:gd name="connsiteY76" fmla="*/ 891540 h 1120140"/>
                          <a:gd name="connsiteX77" fmla="*/ 1115028 w 1137888"/>
                          <a:gd name="connsiteY77" fmla="*/ 845820 h 1120140"/>
                          <a:gd name="connsiteX0" fmla="*/ 1115028 w 1137888"/>
                          <a:gd name="connsiteY0" fmla="*/ 845820 h 1120140"/>
                          <a:gd name="connsiteX1" fmla="*/ 1122648 w 1137888"/>
                          <a:gd name="connsiteY1" fmla="*/ 769620 h 1120140"/>
                          <a:gd name="connsiteX2" fmla="*/ 1130268 w 1137888"/>
                          <a:gd name="connsiteY2" fmla="*/ 746760 h 1120140"/>
                          <a:gd name="connsiteX3" fmla="*/ 1137888 w 1137888"/>
                          <a:gd name="connsiteY3" fmla="*/ 708660 h 1120140"/>
                          <a:gd name="connsiteX4" fmla="*/ 1130268 w 1137888"/>
                          <a:gd name="connsiteY4" fmla="*/ 640080 h 1120140"/>
                          <a:gd name="connsiteX5" fmla="*/ 1115028 w 1137888"/>
                          <a:gd name="connsiteY5" fmla="*/ 609600 h 1120140"/>
                          <a:gd name="connsiteX6" fmla="*/ 1084548 w 1137888"/>
                          <a:gd name="connsiteY6" fmla="*/ 541020 h 1120140"/>
                          <a:gd name="connsiteX7" fmla="*/ 1061688 w 1137888"/>
                          <a:gd name="connsiteY7" fmla="*/ 518160 h 1120140"/>
                          <a:gd name="connsiteX8" fmla="*/ 1046448 w 1137888"/>
                          <a:gd name="connsiteY8" fmla="*/ 487680 h 1120140"/>
                          <a:gd name="connsiteX9" fmla="*/ 1023588 w 1137888"/>
                          <a:gd name="connsiteY9" fmla="*/ 441960 h 1120140"/>
                          <a:gd name="connsiteX10" fmla="*/ 1000728 w 1137888"/>
                          <a:gd name="connsiteY10" fmla="*/ 426720 h 1120140"/>
                          <a:gd name="connsiteX11" fmla="*/ 962628 w 1137888"/>
                          <a:gd name="connsiteY11" fmla="*/ 396240 h 1120140"/>
                          <a:gd name="connsiteX12" fmla="*/ 901668 w 1137888"/>
                          <a:gd name="connsiteY12" fmla="*/ 358140 h 1120140"/>
                          <a:gd name="connsiteX13" fmla="*/ 863568 w 1137888"/>
                          <a:gd name="connsiteY13" fmla="*/ 335280 h 1120140"/>
                          <a:gd name="connsiteX14" fmla="*/ 810228 w 1137888"/>
                          <a:gd name="connsiteY14" fmla="*/ 312420 h 1120140"/>
                          <a:gd name="connsiteX15" fmla="*/ 787368 w 1137888"/>
                          <a:gd name="connsiteY15" fmla="*/ 304800 h 1120140"/>
                          <a:gd name="connsiteX16" fmla="*/ 764508 w 1137888"/>
                          <a:gd name="connsiteY16" fmla="*/ 281940 h 1120140"/>
                          <a:gd name="connsiteX17" fmla="*/ 734028 w 1137888"/>
                          <a:gd name="connsiteY17" fmla="*/ 259080 h 1120140"/>
                          <a:gd name="connsiteX18" fmla="*/ 718788 w 1137888"/>
                          <a:gd name="connsiteY18" fmla="*/ 236220 h 1120140"/>
                          <a:gd name="connsiteX19" fmla="*/ 711168 w 1137888"/>
                          <a:gd name="connsiteY19" fmla="*/ 198120 h 1120140"/>
                          <a:gd name="connsiteX20" fmla="*/ 703548 w 1137888"/>
                          <a:gd name="connsiteY20" fmla="*/ 175260 h 1120140"/>
                          <a:gd name="connsiteX21" fmla="*/ 695928 w 1137888"/>
                          <a:gd name="connsiteY21" fmla="*/ 91440 h 1120140"/>
                          <a:gd name="connsiteX22" fmla="*/ 688308 w 1137888"/>
                          <a:gd name="connsiteY22" fmla="*/ 38100 h 1120140"/>
                          <a:gd name="connsiteX23" fmla="*/ 680688 w 1137888"/>
                          <a:gd name="connsiteY23" fmla="*/ 7620 h 1120140"/>
                          <a:gd name="connsiteX24" fmla="*/ 650208 w 1137888"/>
                          <a:gd name="connsiteY24" fmla="*/ 0 h 1120140"/>
                          <a:gd name="connsiteX25" fmla="*/ 619728 w 1137888"/>
                          <a:gd name="connsiteY25" fmla="*/ 45720 h 1120140"/>
                          <a:gd name="connsiteX26" fmla="*/ 589248 w 1137888"/>
                          <a:gd name="connsiteY26" fmla="*/ 91440 h 1120140"/>
                          <a:gd name="connsiteX27" fmla="*/ 574008 w 1137888"/>
                          <a:gd name="connsiteY27" fmla="*/ 129540 h 1120140"/>
                          <a:gd name="connsiteX28" fmla="*/ 566388 w 1137888"/>
                          <a:gd name="connsiteY28" fmla="*/ 160020 h 1120140"/>
                          <a:gd name="connsiteX29" fmla="*/ 551148 w 1137888"/>
                          <a:gd name="connsiteY29" fmla="*/ 190500 h 1120140"/>
                          <a:gd name="connsiteX30" fmla="*/ 543528 w 1137888"/>
                          <a:gd name="connsiteY30" fmla="*/ 213360 h 1120140"/>
                          <a:gd name="connsiteX31" fmla="*/ 497808 w 1137888"/>
                          <a:gd name="connsiteY31" fmla="*/ 198120 h 1120140"/>
                          <a:gd name="connsiteX32" fmla="*/ 444468 w 1137888"/>
                          <a:gd name="connsiteY32" fmla="*/ 182880 h 1120140"/>
                          <a:gd name="connsiteX33" fmla="*/ 421608 w 1137888"/>
                          <a:gd name="connsiteY33" fmla="*/ 198120 h 1120140"/>
                          <a:gd name="connsiteX34" fmla="*/ 406368 w 1137888"/>
                          <a:gd name="connsiteY34" fmla="*/ 228600 h 1120140"/>
                          <a:gd name="connsiteX35" fmla="*/ 391128 w 1137888"/>
                          <a:gd name="connsiteY35" fmla="*/ 251460 h 1120140"/>
                          <a:gd name="connsiteX36" fmla="*/ 368268 w 1137888"/>
                          <a:gd name="connsiteY36" fmla="*/ 327660 h 1120140"/>
                          <a:gd name="connsiteX37" fmla="*/ 345408 w 1137888"/>
                          <a:gd name="connsiteY37" fmla="*/ 320040 h 1120140"/>
                          <a:gd name="connsiteX38" fmla="*/ 322548 w 1137888"/>
                          <a:gd name="connsiteY38" fmla="*/ 304800 h 1120140"/>
                          <a:gd name="connsiteX39" fmla="*/ 292068 w 1137888"/>
                          <a:gd name="connsiteY39" fmla="*/ 297180 h 1120140"/>
                          <a:gd name="connsiteX40" fmla="*/ 238728 w 1137888"/>
                          <a:gd name="connsiteY40" fmla="*/ 274320 h 1120140"/>
                          <a:gd name="connsiteX41" fmla="*/ 200628 w 1137888"/>
                          <a:gd name="connsiteY41" fmla="*/ 281940 h 1120140"/>
                          <a:gd name="connsiteX42" fmla="*/ 208248 w 1137888"/>
                          <a:gd name="connsiteY42" fmla="*/ 365760 h 1120140"/>
                          <a:gd name="connsiteX43" fmla="*/ 238728 w 1137888"/>
                          <a:gd name="connsiteY43" fmla="*/ 441960 h 1120140"/>
                          <a:gd name="connsiteX44" fmla="*/ 246348 w 1137888"/>
                          <a:gd name="connsiteY44" fmla="*/ 464820 h 1120140"/>
                          <a:gd name="connsiteX45" fmla="*/ 193008 w 1137888"/>
                          <a:gd name="connsiteY45" fmla="*/ 480060 h 1120140"/>
                          <a:gd name="connsiteX46" fmla="*/ 170148 w 1137888"/>
                          <a:gd name="connsiteY46" fmla="*/ 495300 h 1120140"/>
                          <a:gd name="connsiteX47" fmla="*/ 116808 w 1137888"/>
                          <a:gd name="connsiteY47" fmla="*/ 685800 h 1120140"/>
                          <a:gd name="connsiteX48" fmla="*/ 93948 w 1137888"/>
                          <a:gd name="connsiteY48" fmla="*/ 693420 h 1120140"/>
                          <a:gd name="connsiteX49" fmla="*/ 48228 w 1137888"/>
                          <a:gd name="connsiteY49" fmla="*/ 739140 h 1120140"/>
                          <a:gd name="connsiteX50" fmla="*/ 25368 w 1137888"/>
                          <a:gd name="connsiteY50" fmla="*/ 762000 h 1120140"/>
                          <a:gd name="connsiteX51" fmla="*/ 10128 w 1137888"/>
                          <a:gd name="connsiteY51" fmla="*/ 822960 h 1120140"/>
                          <a:gd name="connsiteX52" fmla="*/ 2508 w 1137888"/>
                          <a:gd name="connsiteY52" fmla="*/ 845820 h 1120140"/>
                          <a:gd name="connsiteX53" fmla="*/ 48228 w 1137888"/>
                          <a:gd name="connsiteY53" fmla="*/ 830580 h 1120140"/>
                          <a:gd name="connsiteX54" fmla="*/ 71088 w 1137888"/>
                          <a:gd name="connsiteY54" fmla="*/ 822960 h 1120140"/>
                          <a:gd name="connsiteX55" fmla="*/ 185388 w 1137888"/>
                          <a:gd name="connsiteY55" fmla="*/ 830580 h 1120140"/>
                          <a:gd name="connsiteX56" fmla="*/ 231108 w 1137888"/>
                          <a:gd name="connsiteY56" fmla="*/ 838200 h 1120140"/>
                          <a:gd name="connsiteX57" fmla="*/ 316833 w 1137888"/>
                          <a:gd name="connsiteY57" fmla="*/ 887730 h 1120140"/>
                          <a:gd name="connsiteX58" fmla="*/ 385413 w 1137888"/>
                          <a:gd name="connsiteY58" fmla="*/ 948690 h 1120140"/>
                          <a:gd name="connsiteX59" fmla="*/ 421608 w 1137888"/>
                          <a:gd name="connsiteY59" fmla="*/ 975360 h 1120140"/>
                          <a:gd name="connsiteX60" fmla="*/ 473043 w 1137888"/>
                          <a:gd name="connsiteY60" fmla="*/ 1007745 h 1120140"/>
                          <a:gd name="connsiteX61" fmla="*/ 528288 w 1137888"/>
                          <a:gd name="connsiteY61" fmla="*/ 1021080 h 1120140"/>
                          <a:gd name="connsiteX62" fmla="*/ 556863 w 1137888"/>
                          <a:gd name="connsiteY62" fmla="*/ 1042035 h 1120140"/>
                          <a:gd name="connsiteX63" fmla="*/ 604488 w 1137888"/>
                          <a:gd name="connsiteY63" fmla="*/ 1059180 h 1120140"/>
                          <a:gd name="connsiteX64" fmla="*/ 627348 w 1137888"/>
                          <a:gd name="connsiteY64" fmla="*/ 1066800 h 1120140"/>
                          <a:gd name="connsiteX65" fmla="*/ 665448 w 1137888"/>
                          <a:gd name="connsiteY65" fmla="*/ 1082040 h 1120140"/>
                          <a:gd name="connsiteX66" fmla="*/ 718788 w 1137888"/>
                          <a:gd name="connsiteY66" fmla="*/ 1097280 h 1120140"/>
                          <a:gd name="connsiteX67" fmla="*/ 749268 w 1137888"/>
                          <a:gd name="connsiteY67" fmla="*/ 1112520 h 1120140"/>
                          <a:gd name="connsiteX68" fmla="*/ 810228 w 1137888"/>
                          <a:gd name="connsiteY68" fmla="*/ 1120140 h 1120140"/>
                          <a:gd name="connsiteX69" fmla="*/ 878808 w 1137888"/>
                          <a:gd name="connsiteY69" fmla="*/ 1112520 h 1120140"/>
                          <a:gd name="connsiteX70" fmla="*/ 947388 w 1137888"/>
                          <a:gd name="connsiteY70" fmla="*/ 1097280 h 1120140"/>
                          <a:gd name="connsiteX71" fmla="*/ 993108 w 1137888"/>
                          <a:gd name="connsiteY71" fmla="*/ 1066800 h 1120140"/>
                          <a:gd name="connsiteX72" fmla="*/ 1015968 w 1137888"/>
                          <a:gd name="connsiteY72" fmla="*/ 1051560 h 1120140"/>
                          <a:gd name="connsiteX73" fmla="*/ 1069308 w 1137888"/>
                          <a:gd name="connsiteY73" fmla="*/ 1013460 h 1120140"/>
                          <a:gd name="connsiteX74" fmla="*/ 1099788 w 1137888"/>
                          <a:gd name="connsiteY74" fmla="*/ 967740 h 1120140"/>
                          <a:gd name="connsiteX75" fmla="*/ 1107408 w 1137888"/>
                          <a:gd name="connsiteY75" fmla="*/ 937260 h 1120140"/>
                          <a:gd name="connsiteX76" fmla="*/ 1122648 w 1137888"/>
                          <a:gd name="connsiteY76" fmla="*/ 891540 h 1120140"/>
                          <a:gd name="connsiteX77" fmla="*/ 1115028 w 1137888"/>
                          <a:gd name="connsiteY77" fmla="*/ 845820 h 1120140"/>
                          <a:gd name="connsiteX0" fmla="*/ 1115028 w 1137888"/>
                          <a:gd name="connsiteY0" fmla="*/ 845820 h 1120140"/>
                          <a:gd name="connsiteX1" fmla="*/ 1122648 w 1137888"/>
                          <a:gd name="connsiteY1" fmla="*/ 769620 h 1120140"/>
                          <a:gd name="connsiteX2" fmla="*/ 1130268 w 1137888"/>
                          <a:gd name="connsiteY2" fmla="*/ 746760 h 1120140"/>
                          <a:gd name="connsiteX3" fmla="*/ 1137888 w 1137888"/>
                          <a:gd name="connsiteY3" fmla="*/ 708660 h 1120140"/>
                          <a:gd name="connsiteX4" fmla="*/ 1130268 w 1137888"/>
                          <a:gd name="connsiteY4" fmla="*/ 640080 h 1120140"/>
                          <a:gd name="connsiteX5" fmla="*/ 1115028 w 1137888"/>
                          <a:gd name="connsiteY5" fmla="*/ 609600 h 1120140"/>
                          <a:gd name="connsiteX6" fmla="*/ 1084548 w 1137888"/>
                          <a:gd name="connsiteY6" fmla="*/ 541020 h 1120140"/>
                          <a:gd name="connsiteX7" fmla="*/ 1061688 w 1137888"/>
                          <a:gd name="connsiteY7" fmla="*/ 518160 h 1120140"/>
                          <a:gd name="connsiteX8" fmla="*/ 1046448 w 1137888"/>
                          <a:gd name="connsiteY8" fmla="*/ 487680 h 1120140"/>
                          <a:gd name="connsiteX9" fmla="*/ 1023588 w 1137888"/>
                          <a:gd name="connsiteY9" fmla="*/ 441960 h 1120140"/>
                          <a:gd name="connsiteX10" fmla="*/ 1000728 w 1137888"/>
                          <a:gd name="connsiteY10" fmla="*/ 426720 h 1120140"/>
                          <a:gd name="connsiteX11" fmla="*/ 962628 w 1137888"/>
                          <a:gd name="connsiteY11" fmla="*/ 396240 h 1120140"/>
                          <a:gd name="connsiteX12" fmla="*/ 901668 w 1137888"/>
                          <a:gd name="connsiteY12" fmla="*/ 358140 h 1120140"/>
                          <a:gd name="connsiteX13" fmla="*/ 863568 w 1137888"/>
                          <a:gd name="connsiteY13" fmla="*/ 335280 h 1120140"/>
                          <a:gd name="connsiteX14" fmla="*/ 810228 w 1137888"/>
                          <a:gd name="connsiteY14" fmla="*/ 312420 h 1120140"/>
                          <a:gd name="connsiteX15" fmla="*/ 787368 w 1137888"/>
                          <a:gd name="connsiteY15" fmla="*/ 304800 h 1120140"/>
                          <a:gd name="connsiteX16" fmla="*/ 764508 w 1137888"/>
                          <a:gd name="connsiteY16" fmla="*/ 281940 h 1120140"/>
                          <a:gd name="connsiteX17" fmla="*/ 734028 w 1137888"/>
                          <a:gd name="connsiteY17" fmla="*/ 259080 h 1120140"/>
                          <a:gd name="connsiteX18" fmla="*/ 718788 w 1137888"/>
                          <a:gd name="connsiteY18" fmla="*/ 236220 h 1120140"/>
                          <a:gd name="connsiteX19" fmla="*/ 711168 w 1137888"/>
                          <a:gd name="connsiteY19" fmla="*/ 198120 h 1120140"/>
                          <a:gd name="connsiteX20" fmla="*/ 703548 w 1137888"/>
                          <a:gd name="connsiteY20" fmla="*/ 175260 h 1120140"/>
                          <a:gd name="connsiteX21" fmla="*/ 695928 w 1137888"/>
                          <a:gd name="connsiteY21" fmla="*/ 91440 h 1120140"/>
                          <a:gd name="connsiteX22" fmla="*/ 688308 w 1137888"/>
                          <a:gd name="connsiteY22" fmla="*/ 38100 h 1120140"/>
                          <a:gd name="connsiteX23" fmla="*/ 680688 w 1137888"/>
                          <a:gd name="connsiteY23" fmla="*/ 7620 h 1120140"/>
                          <a:gd name="connsiteX24" fmla="*/ 650208 w 1137888"/>
                          <a:gd name="connsiteY24" fmla="*/ 0 h 1120140"/>
                          <a:gd name="connsiteX25" fmla="*/ 619728 w 1137888"/>
                          <a:gd name="connsiteY25" fmla="*/ 45720 h 1120140"/>
                          <a:gd name="connsiteX26" fmla="*/ 589248 w 1137888"/>
                          <a:gd name="connsiteY26" fmla="*/ 91440 h 1120140"/>
                          <a:gd name="connsiteX27" fmla="*/ 574008 w 1137888"/>
                          <a:gd name="connsiteY27" fmla="*/ 129540 h 1120140"/>
                          <a:gd name="connsiteX28" fmla="*/ 566388 w 1137888"/>
                          <a:gd name="connsiteY28" fmla="*/ 160020 h 1120140"/>
                          <a:gd name="connsiteX29" fmla="*/ 551148 w 1137888"/>
                          <a:gd name="connsiteY29" fmla="*/ 190500 h 1120140"/>
                          <a:gd name="connsiteX30" fmla="*/ 543528 w 1137888"/>
                          <a:gd name="connsiteY30" fmla="*/ 213360 h 1120140"/>
                          <a:gd name="connsiteX31" fmla="*/ 497808 w 1137888"/>
                          <a:gd name="connsiteY31" fmla="*/ 198120 h 1120140"/>
                          <a:gd name="connsiteX32" fmla="*/ 444468 w 1137888"/>
                          <a:gd name="connsiteY32" fmla="*/ 182880 h 1120140"/>
                          <a:gd name="connsiteX33" fmla="*/ 421608 w 1137888"/>
                          <a:gd name="connsiteY33" fmla="*/ 198120 h 1120140"/>
                          <a:gd name="connsiteX34" fmla="*/ 406368 w 1137888"/>
                          <a:gd name="connsiteY34" fmla="*/ 228600 h 1120140"/>
                          <a:gd name="connsiteX35" fmla="*/ 391128 w 1137888"/>
                          <a:gd name="connsiteY35" fmla="*/ 251460 h 1120140"/>
                          <a:gd name="connsiteX36" fmla="*/ 368268 w 1137888"/>
                          <a:gd name="connsiteY36" fmla="*/ 327660 h 1120140"/>
                          <a:gd name="connsiteX37" fmla="*/ 345408 w 1137888"/>
                          <a:gd name="connsiteY37" fmla="*/ 320040 h 1120140"/>
                          <a:gd name="connsiteX38" fmla="*/ 322548 w 1137888"/>
                          <a:gd name="connsiteY38" fmla="*/ 304800 h 1120140"/>
                          <a:gd name="connsiteX39" fmla="*/ 292068 w 1137888"/>
                          <a:gd name="connsiteY39" fmla="*/ 297180 h 1120140"/>
                          <a:gd name="connsiteX40" fmla="*/ 238728 w 1137888"/>
                          <a:gd name="connsiteY40" fmla="*/ 274320 h 1120140"/>
                          <a:gd name="connsiteX41" fmla="*/ 200628 w 1137888"/>
                          <a:gd name="connsiteY41" fmla="*/ 281940 h 1120140"/>
                          <a:gd name="connsiteX42" fmla="*/ 208248 w 1137888"/>
                          <a:gd name="connsiteY42" fmla="*/ 365760 h 1120140"/>
                          <a:gd name="connsiteX43" fmla="*/ 238728 w 1137888"/>
                          <a:gd name="connsiteY43" fmla="*/ 441960 h 1120140"/>
                          <a:gd name="connsiteX44" fmla="*/ 246348 w 1137888"/>
                          <a:gd name="connsiteY44" fmla="*/ 464820 h 1120140"/>
                          <a:gd name="connsiteX45" fmla="*/ 193008 w 1137888"/>
                          <a:gd name="connsiteY45" fmla="*/ 480060 h 1120140"/>
                          <a:gd name="connsiteX46" fmla="*/ 170148 w 1137888"/>
                          <a:gd name="connsiteY46" fmla="*/ 495300 h 1120140"/>
                          <a:gd name="connsiteX47" fmla="*/ 116808 w 1137888"/>
                          <a:gd name="connsiteY47" fmla="*/ 685800 h 1120140"/>
                          <a:gd name="connsiteX48" fmla="*/ 93948 w 1137888"/>
                          <a:gd name="connsiteY48" fmla="*/ 693420 h 1120140"/>
                          <a:gd name="connsiteX49" fmla="*/ 48228 w 1137888"/>
                          <a:gd name="connsiteY49" fmla="*/ 739140 h 1120140"/>
                          <a:gd name="connsiteX50" fmla="*/ 25368 w 1137888"/>
                          <a:gd name="connsiteY50" fmla="*/ 762000 h 1120140"/>
                          <a:gd name="connsiteX51" fmla="*/ 10128 w 1137888"/>
                          <a:gd name="connsiteY51" fmla="*/ 822960 h 1120140"/>
                          <a:gd name="connsiteX52" fmla="*/ 2508 w 1137888"/>
                          <a:gd name="connsiteY52" fmla="*/ 845820 h 1120140"/>
                          <a:gd name="connsiteX53" fmla="*/ 48228 w 1137888"/>
                          <a:gd name="connsiteY53" fmla="*/ 830580 h 1120140"/>
                          <a:gd name="connsiteX54" fmla="*/ 71088 w 1137888"/>
                          <a:gd name="connsiteY54" fmla="*/ 822960 h 1120140"/>
                          <a:gd name="connsiteX55" fmla="*/ 185388 w 1137888"/>
                          <a:gd name="connsiteY55" fmla="*/ 830580 h 1120140"/>
                          <a:gd name="connsiteX56" fmla="*/ 231108 w 1137888"/>
                          <a:gd name="connsiteY56" fmla="*/ 838200 h 1120140"/>
                          <a:gd name="connsiteX57" fmla="*/ 316833 w 1137888"/>
                          <a:gd name="connsiteY57" fmla="*/ 887730 h 1120140"/>
                          <a:gd name="connsiteX58" fmla="*/ 385413 w 1137888"/>
                          <a:gd name="connsiteY58" fmla="*/ 948690 h 1120140"/>
                          <a:gd name="connsiteX59" fmla="*/ 421608 w 1137888"/>
                          <a:gd name="connsiteY59" fmla="*/ 975360 h 1120140"/>
                          <a:gd name="connsiteX60" fmla="*/ 473043 w 1137888"/>
                          <a:gd name="connsiteY60" fmla="*/ 1007745 h 1120140"/>
                          <a:gd name="connsiteX61" fmla="*/ 528288 w 1137888"/>
                          <a:gd name="connsiteY61" fmla="*/ 1021080 h 1120140"/>
                          <a:gd name="connsiteX62" fmla="*/ 556863 w 1137888"/>
                          <a:gd name="connsiteY62" fmla="*/ 1042035 h 1120140"/>
                          <a:gd name="connsiteX63" fmla="*/ 604488 w 1137888"/>
                          <a:gd name="connsiteY63" fmla="*/ 1059180 h 1120140"/>
                          <a:gd name="connsiteX64" fmla="*/ 627348 w 1137888"/>
                          <a:gd name="connsiteY64" fmla="*/ 1066800 h 1120140"/>
                          <a:gd name="connsiteX65" fmla="*/ 665448 w 1137888"/>
                          <a:gd name="connsiteY65" fmla="*/ 1082040 h 1120140"/>
                          <a:gd name="connsiteX66" fmla="*/ 718788 w 1137888"/>
                          <a:gd name="connsiteY66" fmla="*/ 1097280 h 1120140"/>
                          <a:gd name="connsiteX67" fmla="*/ 749268 w 1137888"/>
                          <a:gd name="connsiteY67" fmla="*/ 1112520 h 1120140"/>
                          <a:gd name="connsiteX68" fmla="*/ 810228 w 1137888"/>
                          <a:gd name="connsiteY68" fmla="*/ 1120140 h 1120140"/>
                          <a:gd name="connsiteX69" fmla="*/ 878808 w 1137888"/>
                          <a:gd name="connsiteY69" fmla="*/ 1112520 h 1120140"/>
                          <a:gd name="connsiteX70" fmla="*/ 947388 w 1137888"/>
                          <a:gd name="connsiteY70" fmla="*/ 1097280 h 1120140"/>
                          <a:gd name="connsiteX71" fmla="*/ 993108 w 1137888"/>
                          <a:gd name="connsiteY71" fmla="*/ 1066800 h 1120140"/>
                          <a:gd name="connsiteX72" fmla="*/ 1015968 w 1137888"/>
                          <a:gd name="connsiteY72" fmla="*/ 1051560 h 1120140"/>
                          <a:gd name="connsiteX73" fmla="*/ 1069308 w 1137888"/>
                          <a:gd name="connsiteY73" fmla="*/ 1013460 h 1120140"/>
                          <a:gd name="connsiteX74" fmla="*/ 1099788 w 1137888"/>
                          <a:gd name="connsiteY74" fmla="*/ 967740 h 1120140"/>
                          <a:gd name="connsiteX75" fmla="*/ 1107408 w 1137888"/>
                          <a:gd name="connsiteY75" fmla="*/ 937260 h 1120140"/>
                          <a:gd name="connsiteX76" fmla="*/ 1122648 w 1137888"/>
                          <a:gd name="connsiteY76" fmla="*/ 891540 h 1120140"/>
                          <a:gd name="connsiteX77" fmla="*/ 1115028 w 1137888"/>
                          <a:gd name="connsiteY77" fmla="*/ 845820 h 1120140"/>
                          <a:gd name="connsiteX0" fmla="*/ 1115028 w 1137888"/>
                          <a:gd name="connsiteY0" fmla="*/ 845820 h 1120140"/>
                          <a:gd name="connsiteX1" fmla="*/ 1122648 w 1137888"/>
                          <a:gd name="connsiteY1" fmla="*/ 769620 h 1120140"/>
                          <a:gd name="connsiteX2" fmla="*/ 1130268 w 1137888"/>
                          <a:gd name="connsiteY2" fmla="*/ 746760 h 1120140"/>
                          <a:gd name="connsiteX3" fmla="*/ 1137888 w 1137888"/>
                          <a:gd name="connsiteY3" fmla="*/ 708660 h 1120140"/>
                          <a:gd name="connsiteX4" fmla="*/ 1130268 w 1137888"/>
                          <a:gd name="connsiteY4" fmla="*/ 640080 h 1120140"/>
                          <a:gd name="connsiteX5" fmla="*/ 1115028 w 1137888"/>
                          <a:gd name="connsiteY5" fmla="*/ 609600 h 1120140"/>
                          <a:gd name="connsiteX6" fmla="*/ 1084548 w 1137888"/>
                          <a:gd name="connsiteY6" fmla="*/ 541020 h 1120140"/>
                          <a:gd name="connsiteX7" fmla="*/ 1061688 w 1137888"/>
                          <a:gd name="connsiteY7" fmla="*/ 518160 h 1120140"/>
                          <a:gd name="connsiteX8" fmla="*/ 1046448 w 1137888"/>
                          <a:gd name="connsiteY8" fmla="*/ 487680 h 1120140"/>
                          <a:gd name="connsiteX9" fmla="*/ 1023588 w 1137888"/>
                          <a:gd name="connsiteY9" fmla="*/ 441960 h 1120140"/>
                          <a:gd name="connsiteX10" fmla="*/ 1000728 w 1137888"/>
                          <a:gd name="connsiteY10" fmla="*/ 426720 h 1120140"/>
                          <a:gd name="connsiteX11" fmla="*/ 962628 w 1137888"/>
                          <a:gd name="connsiteY11" fmla="*/ 396240 h 1120140"/>
                          <a:gd name="connsiteX12" fmla="*/ 901668 w 1137888"/>
                          <a:gd name="connsiteY12" fmla="*/ 358140 h 1120140"/>
                          <a:gd name="connsiteX13" fmla="*/ 863568 w 1137888"/>
                          <a:gd name="connsiteY13" fmla="*/ 335280 h 1120140"/>
                          <a:gd name="connsiteX14" fmla="*/ 810228 w 1137888"/>
                          <a:gd name="connsiteY14" fmla="*/ 312420 h 1120140"/>
                          <a:gd name="connsiteX15" fmla="*/ 787368 w 1137888"/>
                          <a:gd name="connsiteY15" fmla="*/ 304800 h 1120140"/>
                          <a:gd name="connsiteX16" fmla="*/ 764508 w 1137888"/>
                          <a:gd name="connsiteY16" fmla="*/ 281940 h 1120140"/>
                          <a:gd name="connsiteX17" fmla="*/ 734028 w 1137888"/>
                          <a:gd name="connsiteY17" fmla="*/ 259080 h 1120140"/>
                          <a:gd name="connsiteX18" fmla="*/ 718788 w 1137888"/>
                          <a:gd name="connsiteY18" fmla="*/ 236220 h 1120140"/>
                          <a:gd name="connsiteX19" fmla="*/ 711168 w 1137888"/>
                          <a:gd name="connsiteY19" fmla="*/ 198120 h 1120140"/>
                          <a:gd name="connsiteX20" fmla="*/ 703548 w 1137888"/>
                          <a:gd name="connsiteY20" fmla="*/ 175260 h 1120140"/>
                          <a:gd name="connsiteX21" fmla="*/ 695928 w 1137888"/>
                          <a:gd name="connsiteY21" fmla="*/ 91440 h 1120140"/>
                          <a:gd name="connsiteX22" fmla="*/ 688308 w 1137888"/>
                          <a:gd name="connsiteY22" fmla="*/ 38100 h 1120140"/>
                          <a:gd name="connsiteX23" fmla="*/ 680688 w 1137888"/>
                          <a:gd name="connsiteY23" fmla="*/ 7620 h 1120140"/>
                          <a:gd name="connsiteX24" fmla="*/ 650208 w 1137888"/>
                          <a:gd name="connsiteY24" fmla="*/ 0 h 1120140"/>
                          <a:gd name="connsiteX25" fmla="*/ 619728 w 1137888"/>
                          <a:gd name="connsiteY25" fmla="*/ 45720 h 1120140"/>
                          <a:gd name="connsiteX26" fmla="*/ 589248 w 1137888"/>
                          <a:gd name="connsiteY26" fmla="*/ 91440 h 1120140"/>
                          <a:gd name="connsiteX27" fmla="*/ 574008 w 1137888"/>
                          <a:gd name="connsiteY27" fmla="*/ 129540 h 1120140"/>
                          <a:gd name="connsiteX28" fmla="*/ 566388 w 1137888"/>
                          <a:gd name="connsiteY28" fmla="*/ 160020 h 1120140"/>
                          <a:gd name="connsiteX29" fmla="*/ 551148 w 1137888"/>
                          <a:gd name="connsiteY29" fmla="*/ 190500 h 1120140"/>
                          <a:gd name="connsiteX30" fmla="*/ 543528 w 1137888"/>
                          <a:gd name="connsiteY30" fmla="*/ 213360 h 1120140"/>
                          <a:gd name="connsiteX31" fmla="*/ 497808 w 1137888"/>
                          <a:gd name="connsiteY31" fmla="*/ 198120 h 1120140"/>
                          <a:gd name="connsiteX32" fmla="*/ 444468 w 1137888"/>
                          <a:gd name="connsiteY32" fmla="*/ 182880 h 1120140"/>
                          <a:gd name="connsiteX33" fmla="*/ 421608 w 1137888"/>
                          <a:gd name="connsiteY33" fmla="*/ 198120 h 1120140"/>
                          <a:gd name="connsiteX34" fmla="*/ 406368 w 1137888"/>
                          <a:gd name="connsiteY34" fmla="*/ 228600 h 1120140"/>
                          <a:gd name="connsiteX35" fmla="*/ 391128 w 1137888"/>
                          <a:gd name="connsiteY35" fmla="*/ 251460 h 1120140"/>
                          <a:gd name="connsiteX36" fmla="*/ 368268 w 1137888"/>
                          <a:gd name="connsiteY36" fmla="*/ 327660 h 1120140"/>
                          <a:gd name="connsiteX37" fmla="*/ 345408 w 1137888"/>
                          <a:gd name="connsiteY37" fmla="*/ 320040 h 1120140"/>
                          <a:gd name="connsiteX38" fmla="*/ 322548 w 1137888"/>
                          <a:gd name="connsiteY38" fmla="*/ 304800 h 1120140"/>
                          <a:gd name="connsiteX39" fmla="*/ 292068 w 1137888"/>
                          <a:gd name="connsiteY39" fmla="*/ 297180 h 1120140"/>
                          <a:gd name="connsiteX40" fmla="*/ 238728 w 1137888"/>
                          <a:gd name="connsiteY40" fmla="*/ 274320 h 1120140"/>
                          <a:gd name="connsiteX41" fmla="*/ 200628 w 1137888"/>
                          <a:gd name="connsiteY41" fmla="*/ 281940 h 1120140"/>
                          <a:gd name="connsiteX42" fmla="*/ 208248 w 1137888"/>
                          <a:gd name="connsiteY42" fmla="*/ 365760 h 1120140"/>
                          <a:gd name="connsiteX43" fmla="*/ 238728 w 1137888"/>
                          <a:gd name="connsiteY43" fmla="*/ 441960 h 1120140"/>
                          <a:gd name="connsiteX44" fmla="*/ 246348 w 1137888"/>
                          <a:gd name="connsiteY44" fmla="*/ 464820 h 1120140"/>
                          <a:gd name="connsiteX45" fmla="*/ 193008 w 1137888"/>
                          <a:gd name="connsiteY45" fmla="*/ 480060 h 1120140"/>
                          <a:gd name="connsiteX46" fmla="*/ 170148 w 1137888"/>
                          <a:gd name="connsiteY46" fmla="*/ 495300 h 1120140"/>
                          <a:gd name="connsiteX47" fmla="*/ 116808 w 1137888"/>
                          <a:gd name="connsiteY47" fmla="*/ 685800 h 1120140"/>
                          <a:gd name="connsiteX48" fmla="*/ 93948 w 1137888"/>
                          <a:gd name="connsiteY48" fmla="*/ 693420 h 1120140"/>
                          <a:gd name="connsiteX49" fmla="*/ 48228 w 1137888"/>
                          <a:gd name="connsiteY49" fmla="*/ 739140 h 1120140"/>
                          <a:gd name="connsiteX50" fmla="*/ 25368 w 1137888"/>
                          <a:gd name="connsiteY50" fmla="*/ 762000 h 1120140"/>
                          <a:gd name="connsiteX51" fmla="*/ 10128 w 1137888"/>
                          <a:gd name="connsiteY51" fmla="*/ 822960 h 1120140"/>
                          <a:gd name="connsiteX52" fmla="*/ 2508 w 1137888"/>
                          <a:gd name="connsiteY52" fmla="*/ 845820 h 1120140"/>
                          <a:gd name="connsiteX53" fmla="*/ 48228 w 1137888"/>
                          <a:gd name="connsiteY53" fmla="*/ 830580 h 1120140"/>
                          <a:gd name="connsiteX54" fmla="*/ 71088 w 1137888"/>
                          <a:gd name="connsiteY54" fmla="*/ 822960 h 1120140"/>
                          <a:gd name="connsiteX55" fmla="*/ 185388 w 1137888"/>
                          <a:gd name="connsiteY55" fmla="*/ 830580 h 1120140"/>
                          <a:gd name="connsiteX56" fmla="*/ 231108 w 1137888"/>
                          <a:gd name="connsiteY56" fmla="*/ 838200 h 1120140"/>
                          <a:gd name="connsiteX57" fmla="*/ 316833 w 1137888"/>
                          <a:gd name="connsiteY57" fmla="*/ 887730 h 1120140"/>
                          <a:gd name="connsiteX58" fmla="*/ 385413 w 1137888"/>
                          <a:gd name="connsiteY58" fmla="*/ 948690 h 1120140"/>
                          <a:gd name="connsiteX59" fmla="*/ 421608 w 1137888"/>
                          <a:gd name="connsiteY59" fmla="*/ 975360 h 1120140"/>
                          <a:gd name="connsiteX60" fmla="*/ 473043 w 1137888"/>
                          <a:gd name="connsiteY60" fmla="*/ 1007745 h 1120140"/>
                          <a:gd name="connsiteX61" fmla="*/ 518763 w 1137888"/>
                          <a:gd name="connsiteY61" fmla="*/ 1028700 h 1120140"/>
                          <a:gd name="connsiteX62" fmla="*/ 556863 w 1137888"/>
                          <a:gd name="connsiteY62" fmla="*/ 1042035 h 1120140"/>
                          <a:gd name="connsiteX63" fmla="*/ 604488 w 1137888"/>
                          <a:gd name="connsiteY63" fmla="*/ 1059180 h 1120140"/>
                          <a:gd name="connsiteX64" fmla="*/ 627348 w 1137888"/>
                          <a:gd name="connsiteY64" fmla="*/ 1066800 h 1120140"/>
                          <a:gd name="connsiteX65" fmla="*/ 665448 w 1137888"/>
                          <a:gd name="connsiteY65" fmla="*/ 1082040 h 1120140"/>
                          <a:gd name="connsiteX66" fmla="*/ 718788 w 1137888"/>
                          <a:gd name="connsiteY66" fmla="*/ 1097280 h 1120140"/>
                          <a:gd name="connsiteX67" fmla="*/ 749268 w 1137888"/>
                          <a:gd name="connsiteY67" fmla="*/ 1112520 h 1120140"/>
                          <a:gd name="connsiteX68" fmla="*/ 810228 w 1137888"/>
                          <a:gd name="connsiteY68" fmla="*/ 1120140 h 1120140"/>
                          <a:gd name="connsiteX69" fmla="*/ 878808 w 1137888"/>
                          <a:gd name="connsiteY69" fmla="*/ 1112520 h 1120140"/>
                          <a:gd name="connsiteX70" fmla="*/ 947388 w 1137888"/>
                          <a:gd name="connsiteY70" fmla="*/ 1097280 h 1120140"/>
                          <a:gd name="connsiteX71" fmla="*/ 993108 w 1137888"/>
                          <a:gd name="connsiteY71" fmla="*/ 1066800 h 1120140"/>
                          <a:gd name="connsiteX72" fmla="*/ 1015968 w 1137888"/>
                          <a:gd name="connsiteY72" fmla="*/ 1051560 h 1120140"/>
                          <a:gd name="connsiteX73" fmla="*/ 1069308 w 1137888"/>
                          <a:gd name="connsiteY73" fmla="*/ 1013460 h 1120140"/>
                          <a:gd name="connsiteX74" fmla="*/ 1099788 w 1137888"/>
                          <a:gd name="connsiteY74" fmla="*/ 967740 h 1120140"/>
                          <a:gd name="connsiteX75" fmla="*/ 1107408 w 1137888"/>
                          <a:gd name="connsiteY75" fmla="*/ 937260 h 1120140"/>
                          <a:gd name="connsiteX76" fmla="*/ 1122648 w 1137888"/>
                          <a:gd name="connsiteY76" fmla="*/ 891540 h 1120140"/>
                          <a:gd name="connsiteX77" fmla="*/ 1115028 w 1137888"/>
                          <a:gd name="connsiteY77" fmla="*/ 845820 h 1120140"/>
                          <a:gd name="connsiteX0" fmla="*/ 1115028 w 1137888"/>
                          <a:gd name="connsiteY0" fmla="*/ 845820 h 1120140"/>
                          <a:gd name="connsiteX1" fmla="*/ 1122648 w 1137888"/>
                          <a:gd name="connsiteY1" fmla="*/ 769620 h 1120140"/>
                          <a:gd name="connsiteX2" fmla="*/ 1130268 w 1137888"/>
                          <a:gd name="connsiteY2" fmla="*/ 746760 h 1120140"/>
                          <a:gd name="connsiteX3" fmla="*/ 1137888 w 1137888"/>
                          <a:gd name="connsiteY3" fmla="*/ 708660 h 1120140"/>
                          <a:gd name="connsiteX4" fmla="*/ 1130268 w 1137888"/>
                          <a:gd name="connsiteY4" fmla="*/ 640080 h 1120140"/>
                          <a:gd name="connsiteX5" fmla="*/ 1115028 w 1137888"/>
                          <a:gd name="connsiteY5" fmla="*/ 609600 h 1120140"/>
                          <a:gd name="connsiteX6" fmla="*/ 1084548 w 1137888"/>
                          <a:gd name="connsiteY6" fmla="*/ 541020 h 1120140"/>
                          <a:gd name="connsiteX7" fmla="*/ 1061688 w 1137888"/>
                          <a:gd name="connsiteY7" fmla="*/ 518160 h 1120140"/>
                          <a:gd name="connsiteX8" fmla="*/ 1046448 w 1137888"/>
                          <a:gd name="connsiteY8" fmla="*/ 487680 h 1120140"/>
                          <a:gd name="connsiteX9" fmla="*/ 1023588 w 1137888"/>
                          <a:gd name="connsiteY9" fmla="*/ 441960 h 1120140"/>
                          <a:gd name="connsiteX10" fmla="*/ 1000728 w 1137888"/>
                          <a:gd name="connsiteY10" fmla="*/ 426720 h 1120140"/>
                          <a:gd name="connsiteX11" fmla="*/ 962628 w 1137888"/>
                          <a:gd name="connsiteY11" fmla="*/ 396240 h 1120140"/>
                          <a:gd name="connsiteX12" fmla="*/ 901668 w 1137888"/>
                          <a:gd name="connsiteY12" fmla="*/ 358140 h 1120140"/>
                          <a:gd name="connsiteX13" fmla="*/ 863568 w 1137888"/>
                          <a:gd name="connsiteY13" fmla="*/ 335280 h 1120140"/>
                          <a:gd name="connsiteX14" fmla="*/ 810228 w 1137888"/>
                          <a:gd name="connsiteY14" fmla="*/ 312420 h 1120140"/>
                          <a:gd name="connsiteX15" fmla="*/ 787368 w 1137888"/>
                          <a:gd name="connsiteY15" fmla="*/ 304800 h 1120140"/>
                          <a:gd name="connsiteX16" fmla="*/ 764508 w 1137888"/>
                          <a:gd name="connsiteY16" fmla="*/ 281940 h 1120140"/>
                          <a:gd name="connsiteX17" fmla="*/ 734028 w 1137888"/>
                          <a:gd name="connsiteY17" fmla="*/ 259080 h 1120140"/>
                          <a:gd name="connsiteX18" fmla="*/ 718788 w 1137888"/>
                          <a:gd name="connsiteY18" fmla="*/ 236220 h 1120140"/>
                          <a:gd name="connsiteX19" fmla="*/ 711168 w 1137888"/>
                          <a:gd name="connsiteY19" fmla="*/ 198120 h 1120140"/>
                          <a:gd name="connsiteX20" fmla="*/ 703548 w 1137888"/>
                          <a:gd name="connsiteY20" fmla="*/ 175260 h 1120140"/>
                          <a:gd name="connsiteX21" fmla="*/ 695928 w 1137888"/>
                          <a:gd name="connsiteY21" fmla="*/ 91440 h 1120140"/>
                          <a:gd name="connsiteX22" fmla="*/ 688308 w 1137888"/>
                          <a:gd name="connsiteY22" fmla="*/ 38100 h 1120140"/>
                          <a:gd name="connsiteX23" fmla="*/ 680688 w 1137888"/>
                          <a:gd name="connsiteY23" fmla="*/ 7620 h 1120140"/>
                          <a:gd name="connsiteX24" fmla="*/ 650208 w 1137888"/>
                          <a:gd name="connsiteY24" fmla="*/ 0 h 1120140"/>
                          <a:gd name="connsiteX25" fmla="*/ 619728 w 1137888"/>
                          <a:gd name="connsiteY25" fmla="*/ 45720 h 1120140"/>
                          <a:gd name="connsiteX26" fmla="*/ 589248 w 1137888"/>
                          <a:gd name="connsiteY26" fmla="*/ 91440 h 1120140"/>
                          <a:gd name="connsiteX27" fmla="*/ 574008 w 1137888"/>
                          <a:gd name="connsiteY27" fmla="*/ 129540 h 1120140"/>
                          <a:gd name="connsiteX28" fmla="*/ 566388 w 1137888"/>
                          <a:gd name="connsiteY28" fmla="*/ 160020 h 1120140"/>
                          <a:gd name="connsiteX29" fmla="*/ 551148 w 1137888"/>
                          <a:gd name="connsiteY29" fmla="*/ 190500 h 1120140"/>
                          <a:gd name="connsiteX30" fmla="*/ 543528 w 1137888"/>
                          <a:gd name="connsiteY30" fmla="*/ 213360 h 1120140"/>
                          <a:gd name="connsiteX31" fmla="*/ 497808 w 1137888"/>
                          <a:gd name="connsiteY31" fmla="*/ 198120 h 1120140"/>
                          <a:gd name="connsiteX32" fmla="*/ 444468 w 1137888"/>
                          <a:gd name="connsiteY32" fmla="*/ 182880 h 1120140"/>
                          <a:gd name="connsiteX33" fmla="*/ 421608 w 1137888"/>
                          <a:gd name="connsiteY33" fmla="*/ 198120 h 1120140"/>
                          <a:gd name="connsiteX34" fmla="*/ 406368 w 1137888"/>
                          <a:gd name="connsiteY34" fmla="*/ 228600 h 1120140"/>
                          <a:gd name="connsiteX35" fmla="*/ 391128 w 1137888"/>
                          <a:gd name="connsiteY35" fmla="*/ 251460 h 1120140"/>
                          <a:gd name="connsiteX36" fmla="*/ 368268 w 1137888"/>
                          <a:gd name="connsiteY36" fmla="*/ 327660 h 1120140"/>
                          <a:gd name="connsiteX37" fmla="*/ 345408 w 1137888"/>
                          <a:gd name="connsiteY37" fmla="*/ 320040 h 1120140"/>
                          <a:gd name="connsiteX38" fmla="*/ 322548 w 1137888"/>
                          <a:gd name="connsiteY38" fmla="*/ 304800 h 1120140"/>
                          <a:gd name="connsiteX39" fmla="*/ 292068 w 1137888"/>
                          <a:gd name="connsiteY39" fmla="*/ 297180 h 1120140"/>
                          <a:gd name="connsiteX40" fmla="*/ 238728 w 1137888"/>
                          <a:gd name="connsiteY40" fmla="*/ 274320 h 1120140"/>
                          <a:gd name="connsiteX41" fmla="*/ 200628 w 1137888"/>
                          <a:gd name="connsiteY41" fmla="*/ 281940 h 1120140"/>
                          <a:gd name="connsiteX42" fmla="*/ 208248 w 1137888"/>
                          <a:gd name="connsiteY42" fmla="*/ 365760 h 1120140"/>
                          <a:gd name="connsiteX43" fmla="*/ 238728 w 1137888"/>
                          <a:gd name="connsiteY43" fmla="*/ 441960 h 1120140"/>
                          <a:gd name="connsiteX44" fmla="*/ 246348 w 1137888"/>
                          <a:gd name="connsiteY44" fmla="*/ 464820 h 1120140"/>
                          <a:gd name="connsiteX45" fmla="*/ 193008 w 1137888"/>
                          <a:gd name="connsiteY45" fmla="*/ 480060 h 1120140"/>
                          <a:gd name="connsiteX46" fmla="*/ 170148 w 1137888"/>
                          <a:gd name="connsiteY46" fmla="*/ 495300 h 1120140"/>
                          <a:gd name="connsiteX47" fmla="*/ 116808 w 1137888"/>
                          <a:gd name="connsiteY47" fmla="*/ 685800 h 1120140"/>
                          <a:gd name="connsiteX48" fmla="*/ 93948 w 1137888"/>
                          <a:gd name="connsiteY48" fmla="*/ 693420 h 1120140"/>
                          <a:gd name="connsiteX49" fmla="*/ 48228 w 1137888"/>
                          <a:gd name="connsiteY49" fmla="*/ 739140 h 1120140"/>
                          <a:gd name="connsiteX50" fmla="*/ 25368 w 1137888"/>
                          <a:gd name="connsiteY50" fmla="*/ 762000 h 1120140"/>
                          <a:gd name="connsiteX51" fmla="*/ 10128 w 1137888"/>
                          <a:gd name="connsiteY51" fmla="*/ 822960 h 1120140"/>
                          <a:gd name="connsiteX52" fmla="*/ 2508 w 1137888"/>
                          <a:gd name="connsiteY52" fmla="*/ 845820 h 1120140"/>
                          <a:gd name="connsiteX53" fmla="*/ 48228 w 1137888"/>
                          <a:gd name="connsiteY53" fmla="*/ 830580 h 1120140"/>
                          <a:gd name="connsiteX54" fmla="*/ 71088 w 1137888"/>
                          <a:gd name="connsiteY54" fmla="*/ 822960 h 1120140"/>
                          <a:gd name="connsiteX55" fmla="*/ 162528 w 1137888"/>
                          <a:gd name="connsiteY55" fmla="*/ 822960 h 1120140"/>
                          <a:gd name="connsiteX56" fmla="*/ 231108 w 1137888"/>
                          <a:gd name="connsiteY56" fmla="*/ 838200 h 1120140"/>
                          <a:gd name="connsiteX57" fmla="*/ 316833 w 1137888"/>
                          <a:gd name="connsiteY57" fmla="*/ 887730 h 1120140"/>
                          <a:gd name="connsiteX58" fmla="*/ 385413 w 1137888"/>
                          <a:gd name="connsiteY58" fmla="*/ 948690 h 1120140"/>
                          <a:gd name="connsiteX59" fmla="*/ 421608 w 1137888"/>
                          <a:gd name="connsiteY59" fmla="*/ 975360 h 1120140"/>
                          <a:gd name="connsiteX60" fmla="*/ 473043 w 1137888"/>
                          <a:gd name="connsiteY60" fmla="*/ 1007745 h 1120140"/>
                          <a:gd name="connsiteX61" fmla="*/ 518763 w 1137888"/>
                          <a:gd name="connsiteY61" fmla="*/ 1028700 h 1120140"/>
                          <a:gd name="connsiteX62" fmla="*/ 556863 w 1137888"/>
                          <a:gd name="connsiteY62" fmla="*/ 1042035 h 1120140"/>
                          <a:gd name="connsiteX63" fmla="*/ 604488 w 1137888"/>
                          <a:gd name="connsiteY63" fmla="*/ 1059180 h 1120140"/>
                          <a:gd name="connsiteX64" fmla="*/ 627348 w 1137888"/>
                          <a:gd name="connsiteY64" fmla="*/ 1066800 h 1120140"/>
                          <a:gd name="connsiteX65" fmla="*/ 665448 w 1137888"/>
                          <a:gd name="connsiteY65" fmla="*/ 1082040 h 1120140"/>
                          <a:gd name="connsiteX66" fmla="*/ 718788 w 1137888"/>
                          <a:gd name="connsiteY66" fmla="*/ 1097280 h 1120140"/>
                          <a:gd name="connsiteX67" fmla="*/ 749268 w 1137888"/>
                          <a:gd name="connsiteY67" fmla="*/ 1112520 h 1120140"/>
                          <a:gd name="connsiteX68" fmla="*/ 810228 w 1137888"/>
                          <a:gd name="connsiteY68" fmla="*/ 1120140 h 1120140"/>
                          <a:gd name="connsiteX69" fmla="*/ 878808 w 1137888"/>
                          <a:gd name="connsiteY69" fmla="*/ 1112520 h 1120140"/>
                          <a:gd name="connsiteX70" fmla="*/ 947388 w 1137888"/>
                          <a:gd name="connsiteY70" fmla="*/ 1097280 h 1120140"/>
                          <a:gd name="connsiteX71" fmla="*/ 993108 w 1137888"/>
                          <a:gd name="connsiteY71" fmla="*/ 1066800 h 1120140"/>
                          <a:gd name="connsiteX72" fmla="*/ 1015968 w 1137888"/>
                          <a:gd name="connsiteY72" fmla="*/ 1051560 h 1120140"/>
                          <a:gd name="connsiteX73" fmla="*/ 1069308 w 1137888"/>
                          <a:gd name="connsiteY73" fmla="*/ 1013460 h 1120140"/>
                          <a:gd name="connsiteX74" fmla="*/ 1099788 w 1137888"/>
                          <a:gd name="connsiteY74" fmla="*/ 967740 h 1120140"/>
                          <a:gd name="connsiteX75" fmla="*/ 1107408 w 1137888"/>
                          <a:gd name="connsiteY75" fmla="*/ 937260 h 1120140"/>
                          <a:gd name="connsiteX76" fmla="*/ 1122648 w 1137888"/>
                          <a:gd name="connsiteY76" fmla="*/ 891540 h 1120140"/>
                          <a:gd name="connsiteX77" fmla="*/ 1115028 w 1137888"/>
                          <a:gd name="connsiteY77" fmla="*/ 845820 h 1120140"/>
                          <a:gd name="connsiteX0" fmla="*/ 1115028 w 1137888"/>
                          <a:gd name="connsiteY0" fmla="*/ 845820 h 1120140"/>
                          <a:gd name="connsiteX1" fmla="*/ 1122648 w 1137888"/>
                          <a:gd name="connsiteY1" fmla="*/ 769620 h 1120140"/>
                          <a:gd name="connsiteX2" fmla="*/ 1130268 w 1137888"/>
                          <a:gd name="connsiteY2" fmla="*/ 746760 h 1120140"/>
                          <a:gd name="connsiteX3" fmla="*/ 1137888 w 1137888"/>
                          <a:gd name="connsiteY3" fmla="*/ 708660 h 1120140"/>
                          <a:gd name="connsiteX4" fmla="*/ 1130268 w 1137888"/>
                          <a:gd name="connsiteY4" fmla="*/ 640080 h 1120140"/>
                          <a:gd name="connsiteX5" fmla="*/ 1115028 w 1137888"/>
                          <a:gd name="connsiteY5" fmla="*/ 609600 h 1120140"/>
                          <a:gd name="connsiteX6" fmla="*/ 1084548 w 1137888"/>
                          <a:gd name="connsiteY6" fmla="*/ 541020 h 1120140"/>
                          <a:gd name="connsiteX7" fmla="*/ 1061688 w 1137888"/>
                          <a:gd name="connsiteY7" fmla="*/ 518160 h 1120140"/>
                          <a:gd name="connsiteX8" fmla="*/ 1046448 w 1137888"/>
                          <a:gd name="connsiteY8" fmla="*/ 487680 h 1120140"/>
                          <a:gd name="connsiteX9" fmla="*/ 1023588 w 1137888"/>
                          <a:gd name="connsiteY9" fmla="*/ 441960 h 1120140"/>
                          <a:gd name="connsiteX10" fmla="*/ 1000728 w 1137888"/>
                          <a:gd name="connsiteY10" fmla="*/ 426720 h 1120140"/>
                          <a:gd name="connsiteX11" fmla="*/ 962628 w 1137888"/>
                          <a:gd name="connsiteY11" fmla="*/ 396240 h 1120140"/>
                          <a:gd name="connsiteX12" fmla="*/ 901668 w 1137888"/>
                          <a:gd name="connsiteY12" fmla="*/ 358140 h 1120140"/>
                          <a:gd name="connsiteX13" fmla="*/ 863568 w 1137888"/>
                          <a:gd name="connsiteY13" fmla="*/ 335280 h 1120140"/>
                          <a:gd name="connsiteX14" fmla="*/ 810228 w 1137888"/>
                          <a:gd name="connsiteY14" fmla="*/ 312420 h 1120140"/>
                          <a:gd name="connsiteX15" fmla="*/ 787368 w 1137888"/>
                          <a:gd name="connsiteY15" fmla="*/ 304800 h 1120140"/>
                          <a:gd name="connsiteX16" fmla="*/ 764508 w 1137888"/>
                          <a:gd name="connsiteY16" fmla="*/ 281940 h 1120140"/>
                          <a:gd name="connsiteX17" fmla="*/ 734028 w 1137888"/>
                          <a:gd name="connsiteY17" fmla="*/ 259080 h 1120140"/>
                          <a:gd name="connsiteX18" fmla="*/ 718788 w 1137888"/>
                          <a:gd name="connsiteY18" fmla="*/ 236220 h 1120140"/>
                          <a:gd name="connsiteX19" fmla="*/ 711168 w 1137888"/>
                          <a:gd name="connsiteY19" fmla="*/ 198120 h 1120140"/>
                          <a:gd name="connsiteX20" fmla="*/ 703548 w 1137888"/>
                          <a:gd name="connsiteY20" fmla="*/ 175260 h 1120140"/>
                          <a:gd name="connsiteX21" fmla="*/ 695928 w 1137888"/>
                          <a:gd name="connsiteY21" fmla="*/ 91440 h 1120140"/>
                          <a:gd name="connsiteX22" fmla="*/ 688308 w 1137888"/>
                          <a:gd name="connsiteY22" fmla="*/ 38100 h 1120140"/>
                          <a:gd name="connsiteX23" fmla="*/ 680688 w 1137888"/>
                          <a:gd name="connsiteY23" fmla="*/ 7620 h 1120140"/>
                          <a:gd name="connsiteX24" fmla="*/ 650208 w 1137888"/>
                          <a:gd name="connsiteY24" fmla="*/ 0 h 1120140"/>
                          <a:gd name="connsiteX25" fmla="*/ 619728 w 1137888"/>
                          <a:gd name="connsiteY25" fmla="*/ 45720 h 1120140"/>
                          <a:gd name="connsiteX26" fmla="*/ 589248 w 1137888"/>
                          <a:gd name="connsiteY26" fmla="*/ 91440 h 1120140"/>
                          <a:gd name="connsiteX27" fmla="*/ 574008 w 1137888"/>
                          <a:gd name="connsiteY27" fmla="*/ 129540 h 1120140"/>
                          <a:gd name="connsiteX28" fmla="*/ 566388 w 1137888"/>
                          <a:gd name="connsiteY28" fmla="*/ 160020 h 1120140"/>
                          <a:gd name="connsiteX29" fmla="*/ 551148 w 1137888"/>
                          <a:gd name="connsiteY29" fmla="*/ 190500 h 1120140"/>
                          <a:gd name="connsiteX30" fmla="*/ 543528 w 1137888"/>
                          <a:gd name="connsiteY30" fmla="*/ 213360 h 1120140"/>
                          <a:gd name="connsiteX31" fmla="*/ 497808 w 1137888"/>
                          <a:gd name="connsiteY31" fmla="*/ 198120 h 1120140"/>
                          <a:gd name="connsiteX32" fmla="*/ 444468 w 1137888"/>
                          <a:gd name="connsiteY32" fmla="*/ 182880 h 1120140"/>
                          <a:gd name="connsiteX33" fmla="*/ 421608 w 1137888"/>
                          <a:gd name="connsiteY33" fmla="*/ 198120 h 1120140"/>
                          <a:gd name="connsiteX34" fmla="*/ 406368 w 1137888"/>
                          <a:gd name="connsiteY34" fmla="*/ 228600 h 1120140"/>
                          <a:gd name="connsiteX35" fmla="*/ 391128 w 1137888"/>
                          <a:gd name="connsiteY35" fmla="*/ 251460 h 1120140"/>
                          <a:gd name="connsiteX36" fmla="*/ 368268 w 1137888"/>
                          <a:gd name="connsiteY36" fmla="*/ 327660 h 1120140"/>
                          <a:gd name="connsiteX37" fmla="*/ 345408 w 1137888"/>
                          <a:gd name="connsiteY37" fmla="*/ 320040 h 1120140"/>
                          <a:gd name="connsiteX38" fmla="*/ 322548 w 1137888"/>
                          <a:gd name="connsiteY38" fmla="*/ 304800 h 1120140"/>
                          <a:gd name="connsiteX39" fmla="*/ 292068 w 1137888"/>
                          <a:gd name="connsiteY39" fmla="*/ 297180 h 1120140"/>
                          <a:gd name="connsiteX40" fmla="*/ 238728 w 1137888"/>
                          <a:gd name="connsiteY40" fmla="*/ 274320 h 1120140"/>
                          <a:gd name="connsiteX41" fmla="*/ 200628 w 1137888"/>
                          <a:gd name="connsiteY41" fmla="*/ 281940 h 1120140"/>
                          <a:gd name="connsiteX42" fmla="*/ 208248 w 1137888"/>
                          <a:gd name="connsiteY42" fmla="*/ 365760 h 1120140"/>
                          <a:gd name="connsiteX43" fmla="*/ 238728 w 1137888"/>
                          <a:gd name="connsiteY43" fmla="*/ 441960 h 1120140"/>
                          <a:gd name="connsiteX44" fmla="*/ 246348 w 1137888"/>
                          <a:gd name="connsiteY44" fmla="*/ 464820 h 1120140"/>
                          <a:gd name="connsiteX45" fmla="*/ 193008 w 1137888"/>
                          <a:gd name="connsiteY45" fmla="*/ 480060 h 1120140"/>
                          <a:gd name="connsiteX46" fmla="*/ 170148 w 1137888"/>
                          <a:gd name="connsiteY46" fmla="*/ 495300 h 1120140"/>
                          <a:gd name="connsiteX47" fmla="*/ 187293 w 1137888"/>
                          <a:gd name="connsiteY47" fmla="*/ 630555 h 1120140"/>
                          <a:gd name="connsiteX48" fmla="*/ 116808 w 1137888"/>
                          <a:gd name="connsiteY48" fmla="*/ 685800 h 1120140"/>
                          <a:gd name="connsiteX49" fmla="*/ 93948 w 1137888"/>
                          <a:gd name="connsiteY49" fmla="*/ 693420 h 1120140"/>
                          <a:gd name="connsiteX50" fmla="*/ 48228 w 1137888"/>
                          <a:gd name="connsiteY50" fmla="*/ 739140 h 1120140"/>
                          <a:gd name="connsiteX51" fmla="*/ 25368 w 1137888"/>
                          <a:gd name="connsiteY51" fmla="*/ 762000 h 1120140"/>
                          <a:gd name="connsiteX52" fmla="*/ 10128 w 1137888"/>
                          <a:gd name="connsiteY52" fmla="*/ 822960 h 1120140"/>
                          <a:gd name="connsiteX53" fmla="*/ 2508 w 1137888"/>
                          <a:gd name="connsiteY53" fmla="*/ 845820 h 1120140"/>
                          <a:gd name="connsiteX54" fmla="*/ 48228 w 1137888"/>
                          <a:gd name="connsiteY54" fmla="*/ 830580 h 1120140"/>
                          <a:gd name="connsiteX55" fmla="*/ 71088 w 1137888"/>
                          <a:gd name="connsiteY55" fmla="*/ 822960 h 1120140"/>
                          <a:gd name="connsiteX56" fmla="*/ 162528 w 1137888"/>
                          <a:gd name="connsiteY56" fmla="*/ 822960 h 1120140"/>
                          <a:gd name="connsiteX57" fmla="*/ 231108 w 1137888"/>
                          <a:gd name="connsiteY57" fmla="*/ 838200 h 1120140"/>
                          <a:gd name="connsiteX58" fmla="*/ 316833 w 1137888"/>
                          <a:gd name="connsiteY58" fmla="*/ 887730 h 1120140"/>
                          <a:gd name="connsiteX59" fmla="*/ 385413 w 1137888"/>
                          <a:gd name="connsiteY59" fmla="*/ 948690 h 1120140"/>
                          <a:gd name="connsiteX60" fmla="*/ 421608 w 1137888"/>
                          <a:gd name="connsiteY60" fmla="*/ 975360 h 1120140"/>
                          <a:gd name="connsiteX61" fmla="*/ 473043 w 1137888"/>
                          <a:gd name="connsiteY61" fmla="*/ 1007745 h 1120140"/>
                          <a:gd name="connsiteX62" fmla="*/ 518763 w 1137888"/>
                          <a:gd name="connsiteY62" fmla="*/ 1028700 h 1120140"/>
                          <a:gd name="connsiteX63" fmla="*/ 556863 w 1137888"/>
                          <a:gd name="connsiteY63" fmla="*/ 1042035 h 1120140"/>
                          <a:gd name="connsiteX64" fmla="*/ 604488 w 1137888"/>
                          <a:gd name="connsiteY64" fmla="*/ 1059180 h 1120140"/>
                          <a:gd name="connsiteX65" fmla="*/ 627348 w 1137888"/>
                          <a:gd name="connsiteY65" fmla="*/ 1066800 h 1120140"/>
                          <a:gd name="connsiteX66" fmla="*/ 665448 w 1137888"/>
                          <a:gd name="connsiteY66" fmla="*/ 1082040 h 1120140"/>
                          <a:gd name="connsiteX67" fmla="*/ 718788 w 1137888"/>
                          <a:gd name="connsiteY67" fmla="*/ 1097280 h 1120140"/>
                          <a:gd name="connsiteX68" fmla="*/ 749268 w 1137888"/>
                          <a:gd name="connsiteY68" fmla="*/ 1112520 h 1120140"/>
                          <a:gd name="connsiteX69" fmla="*/ 810228 w 1137888"/>
                          <a:gd name="connsiteY69" fmla="*/ 1120140 h 1120140"/>
                          <a:gd name="connsiteX70" fmla="*/ 878808 w 1137888"/>
                          <a:gd name="connsiteY70" fmla="*/ 1112520 h 1120140"/>
                          <a:gd name="connsiteX71" fmla="*/ 947388 w 1137888"/>
                          <a:gd name="connsiteY71" fmla="*/ 1097280 h 1120140"/>
                          <a:gd name="connsiteX72" fmla="*/ 993108 w 1137888"/>
                          <a:gd name="connsiteY72" fmla="*/ 1066800 h 1120140"/>
                          <a:gd name="connsiteX73" fmla="*/ 1015968 w 1137888"/>
                          <a:gd name="connsiteY73" fmla="*/ 1051560 h 1120140"/>
                          <a:gd name="connsiteX74" fmla="*/ 1069308 w 1137888"/>
                          <a:gd name="connsiteY74" fmla="*/ 1013460 h 1120140"/>
                          <a:gd name="connsiteX75" fmla="*/ 1099788 w 1137888"/>
                          <a:gd name="connsiteY75" fmla="*/ 967740 h 1120140"/>
                          <a:gd name="connsiteX76" fmla="*/ 1107408 w 1137888"/>
                          <a:gd name="connsiteY76" fmla="*/ 937260 h 1120140"/>
                          <a:gd name="connsiteX77" fmla="*/ 1122648 w 1137888"/>
                          <a:gd name="connsiteY77" fmla="*/ 891540 h 1120140"/>
                          <a:gd name="connsiteX78" fmla="*/ 1115028 w 1137888"/>
                          <a:gd name="connsiteY78" fmla="*/ 845820 h 1120140"/>
                          <a:gd name="connsiteX0" fmla="*/ 1134078 w 1137888"/>
                          <a:gd name="connsiteY0" fmla="*/ 843915 h 1120140"/>
                          <a:gd name="connsiteX1" fmla="*/ 1122648 w 1137888"/>
                          <a:gd name="connsiteY1" fmla="*/ 769620 h 1120140"/>
                          <a:gd name="connsiteX2" fmla="*/ 1130268 w 1137888"/>
                          <a:gd name="connsiteY2" fmla="*/ 746760 h 1120140"/>
                          <a:gd name="connsiteX3" fmla="*/ 1137888 w 1137888"/>
                          <a:gd name="connsiteY3" fmla="*/ 708660 h 1120140"/>
                          <a:gd name="connsiteX4" fmla="*/ 1130268 w 1137888"/>
                          <a:gd name="connsiteY4" fmla="*/ 640080 h 1120140"/>
                          <a:gd name="connsiteX5" fmla="*/ 1115028 w 1137888"/>
                          <a:gd name="connsiteY5" fmla="*/ 609600 h 1120140"/>
                          <a:gd name="connsiteX6" fmla="*/ 1084548 w 1137888"/>
                          <a:gd name="connsiteY6" fmla="*/ 541020 h 1120140"/>
                          <a:gd name="connsiteX7" fmla="*/ 1061688 w 1137888"/>
                          <a:gd name="connsiteY7" fmla="*/ 518160 h 1120140"/>
                          <a:gd name="connsiteX8" fmla="*/ 1046448 w 1137888"/>
                          <a:gd name="connsiteY8" fmla="*/ 487680 h 1120140"/>
                          <a:gd name="connsiteX9" fmla="*/ 1023588 w 1137888"/>
                          <a:gd name="connsiteY9" fmla="*/ 441960 h 1120140"/>
                          <a:gd name="connsiteX10" fmla="*/ 1000728 w 1137888"/>
                          <a:gd name="connsiteY10" fmla="*/ 426720 h 1120140"/>
                          <a:gd name="connsiteX11" fmla="*/ 962628 w 1137888"/>
                          <a:gd name="connsiteY11" fmla="*/ 396240 h 1120140"/>
                          <a:gd name="connsiteX12" fmla="*/ 901668 w 1137888"/>
                          <a:gd name="connsiteY12" fmla="*/ 358140 h 1120140"/>
                          <a:gd name="connsiteX13" fmla="*/ 863568 w 1137888"/>
                          <a:gd name="connsiteY13" fmla="*/ 335280 h 1120140"/>
                          <a:gd name="connsiteX14" fmla="*/ 810228 w 1137888"/>
                          <a:gd name="connsiteY14" fmla="*/ 312420 h 1120140"/>
                          <a:gd name="connsiteX15" fmla="*/ 787368 w 1137888"/>
                          <a:gd name="connsiteY15" fmla="*/ 304800 h 1120140"/>
                          <a:gd name="connsiteX16" fmla="*/ 764508 w 1137888"/>
                          <a:gd name="connsiteY16" fmla="*/ 281940 h 1120140"/>
                          <a:gd name="connsiteX17" fmla="*/ 734028 w 1137888"/>
                          <a:gd name="connsiteY17" fmla="*/ 259080 h 1120140"/>
                          <a:gd name="connsiteX18" fmla="*/ 718788 w 1137888"/>
                          <a:gd name="connsiteY18" fmla="*/ 236220 h 1120140"/>
                          <a:gd name="connsiteX19" fmla="*/ 711168 w 1137888"/>
                          <a:gd name="connsiteY19" fmla="*/ 198120 h 1120140"/>
                          <a:gd name="connsiteX20" fmla="*/ 703548 w 1137888"/>
                          <a:gd name="connsiteY20" fmla="*/ 175260 h 1120140"/>
                          <a:gd name="connsiteX21" fmla="*/ 695928 w 1137888"/>
                          <a:gd name="connsiteY21" fmla="*/ 91440 h 1120140"/>
                          <a:gd name="connsiteX22" fmla="*/ 688308 w 1137888"/>
                          <a:gd name="connsiteY22" fmla="*/ 38100 h 1120140"/>
                          <a:gd name="connsiteX23" fmla="*/ 680688 w 1137888"/>
                          <a:gd name="connsiteY23" fmla="*/ 7620 h 1120140"/>
                          <a:gd name="connsiteX24" fmla="*/ 650208 w 1137888"/>
                          <a:gd name="connsiteY24" fmla="*/ 0 h 1120140"/>
                          <a:gd name="connsiteX25" fmla="*/ 619728 w 1137888"/>
                          <a:gd name="connsiteY25" fmla="*/ 45720 h 1120140"/>
                          <a:gd name="connsiteX26" fmla="*/ 589248 w 1137888"/>
                          <a:gd name="connsiteY26" fmla="*/ 91440 h 1120140"/>
                          <a:gd name="connsiteX27" fmla="*/ 574008 w 1137888"/>
                          <a:gd name="connsiteY27" fmla="*/ 129540 h 1120140"/>
                          <a:gd name="connsiteX28" fmla="*/ 566388 w 1137888"/>
                          <a:gd name="connsiteY28" fmla="*/ 160020 h 1120140"/>
                          <a:gd name="connsiteX29" fmla="*/ 551148 w 1137888"/>
                          <a:gd name="connsiteY29" fmla="*/ 190500 h 1120140"/>
                          <a:gd name="connsiteX30" fmla="*/ 543528 w 1137888"/>
                          <a:gd name="connsiteY30" fmla="*/ 213360 h 1120140"/>
                          <a:gd name="connsiteX31" fmla="*/ 497808 w 1137888"/>
                          <a:gd name="connsiteY31" fmla="*/ 198120 h 1120140"/>
                          <a:gd name="connsiteX32" fmla="*/ 444468 w 1137888"/>
                          <a:gd name="connsiteY32" fmla="*/ 182880 h 1120140"/>
                          <a:gd name="connsiteX33" fmla="*/ 421608 w 1137888"/>
                          <a:gd name="connsiteY33" fmla="*/ 198120 h 1120140"/>
                          <a:gd name="connsiteX34" fmla="*/ 406368 w 1137888"/>
                          <a:gd name="connsiteY34" fmla="*/ 228600 h 1120140"/>
                          <a:gd name="connsiteX35" fmla="*/ 391128 w 1137888"/>
                          <a:gd name="connsiteY35" fmla="*/ 251460 h 1120140"/>
                          <a:gd name="connsiteX36" fmla="*/ 368268 w 1137888"/>
                          <a:gd name="connsiteY36" fmla="*/ 327660 h 1120140"/>
                          <a:gd name="connsiteX37" fmla="*/ 345408 w 1137888"/>
                          <a:gd name="connsiteY37" fmla="*/ 320040 h 1120140"/>
                          <a:gd name="connsiteX38" fmla="*/ 322548 w 1137888"/>
                          <a:gd name="connsiteY38" fmla="*/ 304800 h 1120140"/>
                          <a:gd name="connsiteX39" fmla="*/ 292068 w 1137888"/>
                          <a:gd name="connsiteY39" fmla="*/ 297180 h 1120140"/>
                          <a:gd name="connsiteX40" fmla="*/ 238728 w 1137888"/>
                          <a:gd name="connsiteY40" fmla="*/ 274320 h 1120140"/>
                          <a:gd name="connsiteX41" fmla="*/ 200628 w 1137888"/>
                          <a:gd name="connsiteY41" fmla="*/ 281940 h 1120140"/>
                          <a:gd name="connsiteX42" fmla="*/ 208248 w 1137888"/>
                          <a:gd name="connsiteY42" fmla="*/ 365760 h 1120140"/>
                          <a:gd name="connsiteX43" fmla="*/ 238728 w 1137888"/>
                          <a:gd name="connsiteY43" fmla="*/ 441960 h 1120140"/>
                          <a:gd name="connsiteX44" fmla="*/ 246348 w 1137888"/>
                          <a:gd name="connsiteY44" fmla="*/ 464820 h 1120140"/>
                          <a:gd name="connsiteX45" fmla="*/ 193008 w 1137888"/>
                          <a:gd name="connsiteY45" fmla="*/ 480060 h 1120140"/>
                          <a:gd name="connsiteX46" fmla="*/ 170148 w 1137888"/>
                          <a:gd name="connsiteY46" fmla="*/ 495300 h 1120140"/>
                          <a:gd name="connsiteX47" fmla="*/ 187293 w 1137888"/>
                          <a:gd name="connsiteY47" fmla="*/ 630555 h 1120140"/>
                          <a:gd name="connsiteX48" fmla="*/ 116808 w 1137888"/>
                          <a:gd name="connsiteY48" fmla="*/ 685800 h 1120140"/>
                          <a:gd name="connsiteX49" fmla="*/ 93948 w 1137888"/>
                          <a:gd name="connsiteY49" fmla="*/ 693420 h 1120140"/>
                          <a:gd name="connsiteX50" fmla="*/ 48228 w 1137888"/>
                          <a:gd name="connsiteY50" fmla="*/ 739140 h 1120140"/>
                          <a:gd name="connsiteX51" fmla="*/ 25368 w 1137888"/>
                          <a:gd name="connsiteY51" fmla="*/ 762000 h 1120140"/>
                          <a:gd name="connsiteX52" fmla="*/ 10128 w 1137888"/>
                          <a:gd name="connsiteY52" fmla="*/ 822960 h 1120140"/>
                          <a:gd name="connsiteX53" fmla="*/ 2508 w 1137888"/>
                          <a:gd name="connsiteY53" fmla="*/ 845820 h 1120140"/>
                          <a:gd name="connsiteX54" fmla="*/ 48228 w 1137888"/>
                          <a:gd name="connsiteY54" fmla="*/ 830580 h 1120140"/>
                          <a:gd name="connsiteX55" fmla="*/ 71088 w 1137888"/>
                          <a:gd name="connsiteY55" fmla="*/ 822960 h 1120140"/>
                          <a:gd name="connsiteX56" fmla="*/ 162528 w 1137888"/>
                          <a:gd name="connsiteY56" fmla="*/ 822960 h 1120140"/>
                          <a:gd name="connsiteX57" fmla="*/ 231108 w 1137888"/>
                          <a:gd name="connsiteY57" fmla="*/ 838200 h 1120140"/>
                          <a:gd name="connsiteX58" fmla="*/ 316833 w 1137888"/>
                          <a:gd name="connsiteY58" fmla="*/ 887730 h 1120140"/>
                          <a:gd name="connsiteX59" fmla="*/ 385413 w 1137888"/>
                          <a:gd name="connsiteY59" fmla="*/ 948690 h 1120140"/>
                          <a:gd name="connsiteX60" fmla="*/ 421608 w 1137888"/>
                          <a:gd name="connsiteY60" fmla="*/ 975360 h 1120140"/>
                          <a:gd name="connsiteX61" fmla="*/ 473043 w 1137888"/>
                          <a:gd name="connsiteY61" fmla="*/ 1007745 h 1120140"/>
                          <a:gd name="connsiteX62" fmla="*/ 518763 w 1137888"/>
                          <a:gd name="connsiteY62" fmla="*/ 1028700 h 1120140"/>
                          <a:gd name="connsiteX63" fmla="*/ 556863 w 1137888"/>
                          <a:gd name="connsiteY63" fmla="*/ 1042035 h 1120140"/>
                          <a:gd name="connsiteX64" fmla="*/ 604488 w 1137888"/>
                          <a:gd name="connsiteY64" fmla="*/ 1059180 h 1120140"/>
                          <a:gd name="connsiteX65" fmla="*/ 627348 w 1137888"/>
                          <a:gd name="connsiteY65" fmla="*/ 1066800 h 1120140"/>
                          <a:gd name="connsiteX66" fmla="*/ 665448 w 1137888"/>
                          <a:gd name="connsiteY66" fmla="*/ 1082040 h 1120140"/>
                          <a:gd name="connsiteX67" fmla="*/ 718788 w 1137888"/>
                          <a:gd name="connsiteY67" fmla="*/ 1097280 h 1120140"/>
                          <a:gd name="connsiteX68" fmla="*/ 749268 w 1137888"/>
                          <a:gd name="connsiteY68" fmla="*/ 1112520 h 1120140"/>
                          <a:gd name="connsiteX69" fmla="*/ 810228 w 1137888"/>
                          <a:gd name="connsiteY69" fmla="*/ 1120140 h 1120140"/>
                          <a:gd name="connsiteX70" fmla="*/ 878808 w 1137888"/>
                          <a:gd name="connsiteY70" fmla="*/ 1112520 h 1120140"/>
                          <a:gd name="connsiteX71" fmla="*/ 947388 w 1137888"/>
                          <a:gd name="connsiteY71" fmla="*/ 1097280 h 1120140"/>
                          <a:gd name="connsiteX72" fmla="*/ 993108 w 1137888"/>
                          <a:gd name="connsiteY72" fmla="*/ 1066800 h 1120140"/>
                          <a:gd name="connsiteX73" fmla="*/ 1015968 w 1137888"/>
                          <a:gd name="connsiteY73" fmla="*/ 1051560 h 1120140"/>
                          <a:gd name="connsiteX74" fmla="*/ 1069308 w 1137888"/>
                          <a:gd name="connsiteY74" fmla="*/ 1013460 h 1120140"/>
                          <a:gd name="connsiteX75" fmla="*/ 1099788 w 1137888"/>
                          <a:gd name="connsiteY75" fmla="*/ 967740 h 1120140"/>
                          <a:gd name="connsiteX76" fmla="*/ 1107408 w 1137888"/>
                          <a:gd name="connsiteY76" fmla="*/ 937260 h 1120140"/>
                          <a:gd name="connsiteX77" fmla="*/ 1122648 w 1137888"/>
                          <a:gd name="connsiteY77" fmla="*/ 891540 h 1120140"/>
                          <a:gd name="connsiteX78" fmla="*/ 1134078 w 1137888"/>
                          <a:gd name="connsiteY78" fmla="*/ 843915 h 1120140"/>
                          <a:gd name="connsiteX0" fmla="*/ 1134078 w 1139863"/>
                          <a:gd name="connsiteY0" fmla="*/ 843915 h 1120140"/>
                          <a:gd name="connsiteX1" fmla="*/ 1139793 w 1139863"/>
                          <a:gd name="connsiteY1" fmla="*/ 769620 h 1120140"/>
                          <a:gd name="connsiteX2" fmla="*/ 1130268 w 1139863"/>
                          <a:gd name="connsiteY2" fmla="*/ 746760 h 1120140"/>
                          <a:gd name="connsiteX3" fmla="*/ 1137888 w 1139863"/>
                          <a:gd name="connsiteY3" fmla="*/ 708660 h 1120140"/>
                          <a:gd name="connsiteX4" fmla="*/ 1130268 w 1139863"/>
                          <a:gd name="connsiteY4" fmla="*/ 640080 h 1120140"/>
                          <a:gd name="connsiteX5" fmla="*/ 1115028 w 1139863"/>
                          <a:gd name="connsiteY5" fmla="*/ 609600 h 1120140"/>
                          <a:gd name="connsiteX6" fmla="*/ 1084548 w 1139863"/>
                          <a:gd name="connsiteY6" fmla="*/ 541020 h 1120140"/>
                          <a:gd name="connsiteX7" fmla="*/ 1061688 w 1139863"/>
                          <a:gd name="connsiteY7" fmla="*/ 518160 h 1120140"/>
                          <a:gd name="connsiteX8" fmla="*/ 1046448 w 1139863"/>
                          <a:gd name="connsiteY8" fmla="*/ 487680 h 1120140"/>
                          <a:gd name="connsiteX9" fmla="*/ 1023588 w 1139863"/>
                          <a:gd name="connsiteY9" fmla="*/ 441960 h 1120140"/>
                          <a:gd name="connsiteX10" fmla="*/ 1000728 w 1139863"/>
                          <a:gd name="connsiteY10" fmla="*/ 426720 h 1120140"/>
                          <a:gd name="connsiteX11" fmla="*/ 962628 w 1139863"/>
                          <a:gd name="connsiteY11" fmla="*/ 396240 h 1120140"/>
                          <a:gd name="connsiteX12" fmla="*/ 901668 w 1139863"/>
                          <a:gd name="connsiteY12" fmla="*/ 358140 h 1120140"/>
                          <a:gd name="connsiteX13" fmla="*/ 863568 w 1139863"/>
                          <a:gd name="connsiteY13" fmla="*/ 335280 h 1120140"/>
                          <a:gd name="connsiteX14" fmla="*/ 810228 w 1139863"/>
                          <a:gd name="connsiteY14" fmla="*/ 312420 h 1120140"/>
                          <a:gd name="connsiteX15" fmla="*/ 787368 w 1139863"/>
                          <a:gd name="connsiteY15" fmla="*/ 304800 h 1120140"/>
                          <a:gd name="connsiteX16" fmla="*/ 764508 w 1139863"/>
                          <a:gd name="connsiteY16" fmla="*/ 281940 h 1120140"/>
                          <a:gd name="connsiteX17" fmla="*/ 734028 w 1139863"/>
                          <a:gd name="connsiteY17" fmla="*/ 259080 h 1120140"/>
                          <a:gd name="connsiteX18" fmla="*/ 718788 w 1139863"/>
                          <a:gd name="connsiteY18" fmla="*/ 236220 h 1120140"/>
                          <a:gd name="connsiteX19" fmla="*/ 711168 w 1139863"/>
                          <a:gd name="connsiteY19" fmla="*/ 198120 h 1120140"/>
                          <a:gd name="connsiteX20" fmla="*/ 703548 w 1139863"/>
                          <a:gd name="connsiteY20" fmla="*/ 175260 h 1120140"/>
                          <a:gd name="connsiteX21" fmla="*/ 695928 w 1139863"/>
                          <a:gd name="connsiteY21" fmla="*/ 91440 h 1120140"/>
                          <a:gd name="connsiteX22" fmla="*/ 688308 w 1139863"/>
                          <a:gd name="connsiteY22" fmla="*/ 38100 h 1120140"/>
                          <a:gd name="connsiteX23" fmla="*/ 680688 w 1139863"/>
                          <a:gd name="connsiteY23" fmla="*/ 7620 h 1120140"/>
                          <a:gd name="connsiteX24" fmla="*/ 650208 w 1139863"/>
                          <a:gd name="connsiteY24" fmla="*/ 0 h 1120140"/>
                          <a:gd name="connsiteX25" fmla="*/ 619728 w 1139863"/>
                          <a:gd name="connsiteY25" fmla="*/ 45720 h 1120140"/>
                          <a:gd name="connsiteX26" fmla="*/ 589248 w 1139863"/>
                          <a:gd name="connsiteY26" fmla="*/ 91440 h 1120140"/>
                          <a:gd name="connsiteX27" fmla="*/ 574008 w 1139863"/>
                          <a:gd name="connsiteY27" fmla="*/ 129540 h 1120140"/>
                          <a:gd name="connsiteX28" fmla="*/ 566388 w 1139863"/>
                          <a:gd name="connsiteY28" fmla="*/ 160020 h 1120140"/>
                          <a:gd name="connsiteX29" fmla="*/ 551148 w 1139863"/>
                          <a:gd name="connsiteY29" fmla="*/ 190500 h 1120140"/>
                          <a:gd name="connsiteX30" fmla="*/ 543528 w 1139863"/>
                          <a:gd name="connsiteY30" fmla="*/ 213360 h 1120140"/>
                          <a:gd name="connsiteX31" fmla="*/ 497808 w 1139863"/>
                          <a:gd name="connsiteY31" fmla="*/ 198120 h 1120140"/>
                          <a:gd name="connsiteX32" fmla="*/ 444468 w 1139863"/>
                          <a:gd name="connsiteY32" fmla="*/ 182880 h 1120140"/>
                          <a:gd name="connsiteX33" fmla="*/ 421608 w 1139863"/>
                          <a:gd name="connsiteY33" fmla="*/ 198120 h 1120140"/>
                          <a:gd name="connsiteX34" fmla="*/ 406368 w 1139863"/>
                          <a:gd name="connsiteY34" fmla="*/ 228600 h 1120140"/>
                          <a:gd name="connsiteX35" fmla="*/ 391128 w 1139863"/>
                          <a:gd name="connsiteY35" fmla="*/ 251460 h 1120140"/>
                          <a:gd name="connsiteX36" fmla="*/ 368268 w 1139863"/>
                          <a:gd name="connsiteY36" fmla="*/ 327660 h 1120140"/>
                          <a:gd name="connsiteX37" fmla="*/ 345408 w 1139863"/>
                          <a:gd name="connsiteY37" fmla="*/ 320040 h 1120140"/>
                          <a:gd name="connsiteX38" fmla="*/ 322548 w 1139863"/>
                          <a:gd name="connsiteY38" fmla="*/ 304800 h 1120140"/>
                          <a:gd name="connsiteX39" fmla="*/ 292068 w 1139863"/>
                          <a:gd name="connsiteY39" fmla="*/ 297180 h 1120140"/>
                          <a:gd name="connsiteX40" fmla="*/ 238728 w 1139863"/>
                          <a:gd name="connsiteY40" fmla="*/ 274320 h 1120140"/>
                          <a:gd name="connsiteX41" fmla="*/ 200628 w 1139863"/>
                          <a:gd name="connsiteY41" fmla="*/ 281940 h 1120140"/>
                          <a:gd name="connsiteX42" fmla="*/ 208248 w 1139863"/>
                          <a:gd name="connsiteY42" fmla="*/ 365760 h 1120140"/>
                          <a:gd name="connsiteX43" fmla="*/ 238728 w 1139863"/>
                          <a:gd name="connsiteY43" fmla="*/ 441960 h 1120140"/>
                          <a:gd name="connsiteX44" fmla="*/ 246348 w 1139863"/>
                          <a:gd name="connsiteY44" fmla="*/ 464820 h 1120140"/>
                          <a:gd name="connsiteX45" fmla="*/ 193008 w 1139863"/>
                          <a:gd name="connsiteY45" fmla="*/ 480060 h 1120140"/>
                          <a:gd name="connsiteX46" fmla="*/ 170148 w 1139863"/>
                          <a:gd name="connsiteY46" fmla="*/ 495300 h 1120140"/>
                          <a:gd name="connsiteX47" fmla="*/ 187293 w 1139863"/>
                          <a:gd name="connsiteY47" fmla="*/ 630555 h 1120140"/>
                          <a:gd name="connsiteX48" fmla="*/ 116808 w 1139863"/>
                          <a:gd name="connsiteY48" fmla="*/ 685800 h 1120140"/>
                          <a:gd name="connsiteX49" fmla="*/ 93948 w 1139863"/>
                          <a:gd name="connsiteY49" fmla="*/ 693420 h 1120140"/>
                          <a:gd name="connsiteX50" fmla="*/ 48228 w 1139863"/>
                          <a:gd name="connsiteY50" fmla="*/ 739140 h 1120140"/>
                          <a:gd name="connsiteX51" fmla="*/ 25368 w 1139863"/>
                          <a:gd name="connsiteY51" fmla="*/ 762000 h 1120140"/>
                          <a:gd name="connsiteX52" fmla="*/ 10128 w 1139863"/>
                          <a:gd name="connsiteY52" fmla="*/ 822960 h 1120140"/>
                          <a:gd name="connsiteX53" fmla="*/ 2508 w 1139863"/>
                          <a:gd name="connsiteY53" fmla="*/ 845820 h 1120140"/>
                          <a:gd name="connsiteX54" fmla="*/ 48228 w 1139863"/>
                          <a:gd name="connsiteY54" fmla="*/ 830580 h 1120140"/>
                          <a:gd name="connsiteX55" fmla="*/ 71088 w 1139863"/>
                          <a:gd name="connsiteY55" fmla="*/ 822960 h 1120140"/>
                          <a:gd name="connsiteX56" fmla="*/ 162528 w 1139863"/>
                          <a:gd name="connsiteY56" fmla="*/ 822960 h 1120140"/>
                          <a:gd name="connsiteX57" fmla="*/ 231108 w 1139863"/>
                          <a:gd name="connsiteY57" fmla="*/ 838200 h 1120140"/>
                          <a:gd name="connsiteX58" fmla="*/ 316833 w 1139863"/>
                          <a:gd name="connsiteY58" fmla="*/ 887730 h 1120140"/>
                          <a:gd name="connsiteX59" fmla="*/ 385413 w 1139863"/>
                          <a:gd name="connsiteY59" fmla="*/ 948690 h 1120140"/>
                          <a:gd name="connsiteX60" fmla="*/ 421608 w 1139863"/>
                          <a:gd name="connsiteY60" fmla="*/ 975360 h 1120140"/>
                          <a:gd name="connsiteX61" fmla="*/ 473043 w 1139863"/>
                          <a:gd name="connsiteY61" fmla="*/ 1007745 h 1120140"/>
                          <a:gd name="connsiteX62" fmla="*/ 518763 w 1139863"/>
                          <a:gd name="connsiteY62" fmla="*/ 1028700 h 1120140"/>
                          <a:gd name="connsiteX63" fmla="*/ 556863 w 1139863"/>
                          <a:gd name="connsiteY63" fmla="*/ 1042035 h 1120140"/>
                          <a:gd name="connsiteX64" fmla="*/ 604488 w 1139863"/>
                          <a:gd name="connsiteY64" fmla="*/ 1059180 h 1120140"/>
                          <a:gd name="connsiteX65" fmla="*/ 627348 w 1139863"/>
                          <a:gd name="connsiteY65" fmla="*/ 1066800 h 1120140"/>
                          <a:gd name="connsiteX66" fmla="*/ 665448 w 1139863"/>
                          <a:gd name="connsiteY66" fmla="*/ 1082040 h 1120140"/>
                          <a:gd name="connsiteX67" fmla="*/ 718788 w 1139863"/>
                          <a:gd name="connsiteY67" fmla="*/ 1097280 h 1120140"/>
                          <a:gd name="connsiteX68" fmla="*/ 749268 w 1139863"/>
                          <a:gd name="connsiteY68" fmla="*/ 1112520 h 1120140"/>
                          <a:gd name="connsiteX69" fmla="*/ 810228 w 1139863"/>
                          <a:gd name="connsiteY69" fmla="*/ 1120140 h 1120140"/>
                          <a:gd name="connsiteX70" fmla="*/ 878808 w 1139863"/>
                          <a:gd name="connsiteY70" fmla="*/ 1112520 h 1120140"/>
                          <a:gd name="connsiteX71" fmla="*/ 947388 w 1139863"/>
                          <a:gd name="connsiteY71" fmla="*/ 1097280 h 1120140"/>
                          <a:gd name="connsiteX72" fmla="*/ 993108 w 1139863"/>
                          <a:gd name="connsiteY72" fmla="*/ 1066800 h 1120140"/>
                          <a:gd name="connsiteX73" fmla="*/ 1015968 w 1139863"/>
                          <a:gd name="connsiteY73" fmla="*/ 1051560 h 1120140"/>
                          <a:gd name="connsiteX74" fmla="*/ 1069308 w 1139863"/>
                          <a:gd name="connsiteY74" fmla="*/ 1013460 h 1120140"/>
                          <a:gd name="connsiteX75" fmla="*/ 1099788 w 1139863"/>
                          <a:gd name="connsiteY75" fmla="*/ 967740 h 1120140"/>
                          <a:gd name="connsiteX76" fmla="*/ 1107408 w 1139863"/>
                          <a:gd name="connsiteY76" fmla="*/ 937260 h 1120140"/>
                          <a:gd name="connsiteX77" fmla="*/ 1122648 w 1139863"/>
                          <a:gd name="connsiteY77" fmla="*/ 891540 h 1120140"/>
                          <a:gd name="connsiteX78" fmla="*/ 1134078 w 1139863"/>
                          <a:gd name="connsiteY78" fmla="*/ 843915 h 1120140"/>
                          <a:gd name="connsiteX0" fmla="*/ 1134078 w 1145525"/>
                          <a:gd name="connsiteY0" fmla="*/ 843915 h 1120140"/>
                          <a:gd name="connsiteX1" fmla="*/ 1139793 w 1145525"/>
                          <a:gd name="connsiteY1" fmla="*/ 769620 h 1120140"/>
                          <a:gd name="connsiteX2" fmla="*/ 1145508 w 1145525"/>
                          <a:gd name="connsiteY2" fmla="*/ 746760 h 1120140"/>
                          <a:gd name="connsiteX3" fmla="*/ 1137888 w 1145525"/>
                          <a:gd name="connsiteY3" fmla="*/ 708660 h 1120140"/>
                          <a:gd name="connsiteX4" fmla="*/ 1130268 w 1145525"/>
                          <a:gd name="connsiteY4" fmla="*/ 640080 h 1120140"/>
                          <a:gd name="connsiteX5" fmla="*/ 1115028 w 1145525"/>
                          <a:gd name="connsiteY5" fmla="*/ 609600 h 1120140"/>
                          <a:gd name="connsiteX6" fmla="*/ 1084548 w 1145525"/>
                          <a:gd name="connsiteY6" fmla="*/ 541020 h 1120140"/>
                          <a:gd name="connsiteX7" fmla="*/ 1061688 w 1145525"/>
                          <a:gd name="connsiteY7" fmla="*/ 518160 h 1120140"/>
                          <a:gd name="connsiteX8" fmla="*/ 1046448 w 1145525"/>
                          <a:gd name="connsiteY8" fmla="*/ 487680 h 1120140"/>
                          <a:gd name="connsiteX9" fmla="*/ 1023588 w 1145525"/>
                          <a:gd name="connsiteY9" fmla="*/ 441960 h 1120140"/>
                          <a:gd name="connsiteX10" fmla="*/ 1000728 w 1145525"/>
                          <a:gd name="connsiteY10" fmla="*/ 426720 h 1120140"/>
                          <a:gd name="connsiteX11" fmla="*/ 962628 w 1145525"/>
                          <a:gd name="connsiteY11" fmla="*/ 396240 h 1120140"/>
                          <a:gd name="connsiteX12" fmla="*/ 901668 w 1145525"/>
                          <a:gd name="connsiteY12" fmla="*/ 358140 h 1120140"/>
                          <a:gd name="connsiteX13" fmla="*/ 863568 w 1145525"/>
                          <a:gd name="connsiteY13" fmla="*/ 335280 h 1120140"/>
                          <a:gd name="connsiteX14" fmla="*/ 810228 w 1145525"/>
                          <a:gd name="connsiteY14" fmla="*/ 312420 h 1120140"/>
                          <a:gd name="connsiteX15" fmla="*/ 787368 w 1145525"/>
                          <a:gd name="connsiteY15" fmla="*/ 304800 h 1120140"/>
                          <a:gd name="connsiteX16" fmla="*/ 764508 w 1145525"/>
                          <a:gd name="connsiteY16" fmla="*/ 281940 h 1120140"/>
                          <a:gd name="connsiteX17" fmla="*/ 734028 w 1145525"/>
                          <a:gd name="connsiteY17" fmla="*/ 259080 h 1120140"/>
                          <a:gd name="connsiteX18" fmla="*/ 718788 w 1145525"/>
                          <a:gd name="connsiteY18" fmla="*/ 236220 h 1120140"/>
                          <a:gd name="connsiteX19" fmla="*/ 711168 w 1145525"/>
                          <a:gd name="connsiteY19" fmla="*/ 198120 h 1120140"/>
                          <a:gd name="connsiteX20" fmla="*/ 703548 w 1145525"/>
                          <a:gd name="connsiteY20" fmla="*/ 175260 h 1120140"/>
                          <a:gd name="connsiteX21" fmla="*/ 695928 w 1145525"/>
                          <a:gd name="connsiteY21" fmla="*/ 91440 h 1120140"/>
                          <a:gd name="connsiteX22" fmla="*/ 688308 w 1145525"/>
                          <a:gd name="connsiteY22" fmla="*/ 38100 h 1120140"/>
                          <a:gd name="connsiteX23" fmla="*/ 680688 w 1145525"/>
                          <a:gd name="connsiteY23" fmla="*/ 7620 h 1120140"/>
                          <a:gd name="connsiteX24" fmla="*/ 650208 w 1145525"/>
                          <a:gd name="connsiteY24" fmla="*/ 0 h 1120140"/>
                          <a:gd name="connsiteX25" fmla="*/ 619728 w 1145525"/>
                          <a:gd name="connsiteY25" fmla="*/ 45720 h 1120140"/>
                          <a:gd name="connsiteX26" fmla="*/ 589248 w 1145525"/>
                          <a:gd name="connsiteY26" fmla="*/ 91440 h 1120140"/>
                          <a:gd name="connsiteX27" fmla="*/ 574008 w 1145525"/>
                          <a:gd name="connsiteY27" fmla="*/ 129540 h 1120140"/>
                          <a:gd name="connsiteX28" fmla="*/ 566388 w 1145525"/>
                          <a:gd name="connsiteY28" fmla="*/ 160020 h 1120140"/>
                          <a:gd name="connsiteX29" fmla="*/ 551148 w 1145525"/>
                          <a:gd name="connsiteY29" fmla="*/ 190500 h 1120140"/>
                          <a:gd name="connsiteX30" fmla="*/ 543528 w 1145525"/>
                          <a:gd name="connsiteY30" fmla="*/ 213360 h 1120140"/>
                          <a:gd name="connsiteX31" fmla="*/ 497808 w 1145525"/>
                          <a:gd name="connsiteY31" fmla="*/ 198120 h 1120140"/>
                          <a:gd name="connsiteX32" fmla="*/ 444468 w 1145525"/>
                          <a:gd name="connsiteY32" fmla="*/ 182880 h 1120140"/>
                          <a:gd name="connsiteX33" fmla="*/ 421608 w 1145525"/>
                          <a:gd name="connsiteY33" fmla="*/ 198120 h 1120140"/>
                          <a:gd name="connsiteX34" fmla="*/ 406368 w 1145525"/>
                          <a:gd name="connsiteY34" fmla="*/ 228600 h 1120140"/>
                          <a:gd name="connsiteX35" fmla="*/ 391128 w 1145525"/>
                          <a:gd name="connsiteY35" fmla="*/ 251460 h 1120140"/>
                          <a:gd name="connsiteX36" fmla="*/ 368268 w 1145525"/>
                          <a:gd name="connsiteY36" fmla="*/ 327660 h 1120140"/>
                          <a:gd name="connsiteX37" fmla="*/ 345408 w 1145525"/>
                          <a:gd name="connsiteY37" fmla="*/ 320040 h 1120140"/>
                          <a:gd name="connsiteX38" fmla="*/ 322548 w 1145525"/>
                          <a:gd name="connsiteY38" fmla="*/ 304800 h 1120140"/>
                          <a:gd name="connsiteX39" fmla="*/ 292068 w 1145525"/>
                          <a:gd name="connsiteY39" fmla="*/ 297180 h 1120140"/>
                          <a:gd name="connsiteX40" fmla="*/ 238728 w 1145525"/>
                          <a:gd name="connsiteY40" fmla="*/ 274320 h 1120140"/>
                          <a:gd name="connsiteX41" fmla="*/ 200628 w 1145525"/>
                          <a:gd name="connsiteY41" fmla="*/ 281940 h 1120140"/>
                          <a:gd name="connsiteX42" fmla="*/ 208248 w 1145525"/>
                          <a:gd name="connsiteY42" fmla="*/ 365760 h 1120140"/>
                          <a:gd name="connsiteX43" fmla="*/ 238728 w 1145525"/>
                          <a:gd name="connsiteY43" fmla="*/ 441960 h 1120140"/>
                          <a:gd name="connsiteX44" fmla="*/ 246348 w 1145525"/>
                          <a:gd name="connsiteY44" fmla="*/ 464820 h 1120140"/>
                          <a:gd name="connsiteX45" fmla="*/ 193008 w 1145525"/>
                          <a:gd name="connsiteY45" fmla="*/ 480060 h 1120140"/>
                          <a:gd name="connsiteX46" fmla="*/ 170148 w 1145525"/>
                          <a:gd name="connsiteY46" fmla="*/ 495300 h 1120140"/>
                          <a:gd name="connsiteX47" fmla="*/ 187293 w 1145525"/>
                          <a:gd name="connsiteY47" fmla="*/ 630555 h 1120140"/>
                          <a:gd name="connsiteX48" fmla="*/ 116808 w 1145525"/>
                          <a:gd name="connsiteY48" fmla="*/ 685800 h 1120140"/>
                          <a:gd name="connsiteX49" fmla="*/ 93948 w 1145525"/>
                          <a:gd name="connsiteY49" fmla="*/ 693420 h 1120140"/>
                          <a:gd name="connsiteX50" fmla="*/ 48228 w 1145525"/>
                          <a:gd name="connsiteY50" fmla="*/ 739140 h 1120140"/>
                          <a:gd name="connsiteX51" fmla="*/ 25368 w 1145525"/>
                          <a:gd name="connsiteY51" fmla="*/ 762000 h 1120140"/>
                          <a:gd name="connsiteX52" fmla="*/ 10128 w 1145525"/>
                          <a:gd name="connsiteY52" fmla="*/ 822960 h 1120140"/>
                          <a:gd name="connsiteX53" fmla="*/ 2508 w 1145525"/>
                          <a:gd name="connsiteY53" fmla="*/ 845820 h 1120140"/>
                          <a:gd name="connsiteX54" fmla="*/ 48228 w 1145525"/>
                          <a:gd name="connsiteY54" fmla="*/ 830580 h 1120140"/>
                          <a:gd name="connsiteX55" fmla="*/ 71088 w 1145525"/>
                          <a:gd name="connsiteY55" fmla="*/ 822960 h 1120140"/>
                          <a:gd name="connsiteX56" fmla="*/ 162528 w 1145525"/>
                          <a:gd name="connsiteY56" fmla="*/ 822960 h 1120140"/>
                          <a:gd name="connsiteX57" fmla="*/ 231108 w 1145525"/>
                          <a:gd name="connsiteY57" fmla="*/ 838200 h 1120140"/>
                          <a:gd name="connsiteX58" fmla="*/ 316833 w 1145525"/>
                          <a:gd name="connsiteY58" fmla="*/ 887730 h 1120140"/>
                          <a:gd name="connsiteX59" fmla="*/ 385413 w 1145525"/>
                          <a:gd name="connsiteY59" fmla="*/ 948690 h 1120140"/>
                          <a:gd name="connsiteX60" fmla="*/ 421608 w 1145525"/>
                          <a:gd name="connsiteY60" fmla="*/ 975360 h 1120140"/>
                          <a:gd name="connsiteX61" fmla="*/ 473043 w 1145525"/>
                          <a:gd name="connsiteY61" fmla="*/ 1007745 h 1120140"/>
                          <a:gd name="connsiteX62" fmla="*/ 518763 w 1145525"/>
                          <a:gd name="connsiteY62" fmla="*/ 1028700 h 1120140"/>
                          <a:gd name="connsiteX63" fmla="*/ 556863 w 1145525"/>
                          <a:gd name="connsiteY63" fmla="*/ 1042035 h 1120140"/>
                          <a:gd name="connsiteX64" fmla="*/ 604488 w 1145525"/>
                          <a:gd name="connsiteY64" fmla="*/ 1059180 h 1120140"/>
                          <a:gd name="connsiteX65" fmla="*/ 627348 w 1145525"/>
                          <a:gd name="connsiteY65" fmla="*/ 1066800 h 1120140"/>
                          <a:gd name="connsiteX66" fmla="*/ 665448 w 1145525"/>
                          <a:gd name="connsiteY66" fmla="*/ 1082040 h 1120140"/>
                          <a:gd name="connsiteX67" fmla="*/ 718788 w 1145525"/>
                          <a:gd name="connsiteY67" fmla="*/ 1097280 h 1120140"/>
                          <a:gd name="connsiteX68" fmla="*/ 749268 w 1145525"/>
                          <a:gd name="connsiteY68" fmla="*/ 1112520 h 1120140"/>
                          <a:gd name="connsiteX69" fmla="*/ 810228 w 1145525"/>
                          <a:gd name="connsiteY69" fmla="*/ 1120140 h 1120140"/>
                          <a:gd name="connsiteX70" fmla="*/ 878808 w 1145525"/>
                          <a:gd name="connsiteY70" fmla="*/ 1112520 h 1120140"/>
                          <a:gd name="connsiteX71" fmla="*/ 947388 w 1145525"/>
                          <a:gd name="connsiteY71" fmla="*/ 1097280 h 1120140"/>
                          <a:gd name="connsiteX72" fmla="*/ 993108 w 1145525"/>
                          <a:gd name="connsiteY72" fmla="*/ 1066800 h 1120140"/>
                          <a:gd name="connsiteX73" fmla="*/ 1015968 w 1145525"/>
                          <a:gd name="connsiteY73" fmla="*/ 1051560 h 1120140"/>
                          <a:gd name="connsiteX74" fmla="*/ 1069308 w 1145525"/>
                          <a:gd name="connsiteY74" fmla="*/ 1013460 h 1120140"/>
                          <a:gd name="connsiteX75" fmla="*/ 1099788 w 1145525"/>
                          <a:gd name="connsiteY75" fmla="*/ 967740 h 1120140"/>
                          <a:gd name="connsiteX76" fmla="*/ 1107408 w 1145525"/>
                          <a:gd name="connsiteY76" fmla="*/ 937260 h 1120140"/>
                          <a:gd name="connsiteX77" fmla="*/ 1122648 w 1145525"/>
                          <a:gd name="connsiteY77" fmla="*/ 891540 h 1120140"/>
                          <a:gd name="connsiteX78" fmla="*/ 1134078 w 1145525"/>
                          <a:gd name="connsiteY78" fmla="*/ 843915 h 1120140"/>
                          <a:gd name="connsiteX0" fmla="*/ 1134078 w 1145677"/>
                          <a:gd name="connsiteY0" fmla="*/ 843915 h 1120140"/>
                          <a:gd name="connsiteX1" fmla="*/ 1139793 w 1145677"/>
                          <a:gd name="connsiteY1" fmla="*/ 769620 h 1120140"/>
                          <a:gd name="connsiteX2" fmla="*/ 1145508 w 1145677"/>
                          <a:gd name="connsiteY2" fmla="*/ 746760 h 1120140"/>
                          <a:gd name="connsiteX3" fmla="*/ 1145508 w 1145677"/>
                          <a:gd name="connsiteY3" fmla="*/ 702945 h 1120140"/>
                          <a:gd name="connsiteX4" fmla="*/ 1130268 w 1145677"/>
                          <a:gd name="connsiteY4" fmla="*/ 640080 h 1120140"/>
                          <a:gd name="connsiteX5" fmla="*/ 1115028 w 1145677"/>
                          <a:gd name="connsiteY5" fmla="*/ 609600 h 1120140"/>
                          <a:gd name="connsiteX6" fmla="*/ 1084548 w 1145677"/>
                          <a:gd name="connsiteY6" fmla="*/ 541020 h 1120140"/>
                          <a:gd name="connsiteX7" fmla="*/ 1061688 w 1145677"/>
                          <a:gd name="connsiteY7" fmla="*/ 518160 h 1120140"/>
                          <a:gd name="connsiteX8" fmla="*/ 1046448 w 1145677"/>
                          <a:gd name="connsiteY8" fmla="*/ 487680 h 1120140"/>
                          <a:gd name="connsiteX9" fmla="*/ 1023588 w 1145677"/>
                          <a:gd name="connsiteY9" fmla="*/ 441960 h 1120140"/>
                          <a:gd name="connsiteX10" fmla="*/ 1000728 w 1145677"/>
                          <a:gd name="connsiteY10" fmla="*/ 426720 h 1120140"/>
                          <a:gd name="connsiteX11" fmla="*/ 962628 w 1145677"/>
                          <a:gd name="connsiteY11" fmla="*/ 396240 h 1120140"/>
                          <a:gd name="connsiteX12" fmla="*/ 901668 w 1145677"/>
                          <a:gd name="connsiteY12" fmla="*/ 358140 h 1120140"/>
                          <a:gd name="connsiteX13" fmla="*/ 863568 w 1145677"/>
                          <a:gd name="connsiteY13" fmla="*/ 335280 h 1120140"/>
                          <a:gd name="connsiteX14" fmla="*/ 810228 w 1145677"/>
                          <a:gd name="connsiteY14" fmla="*/ 312420 h 1120140"/>
                          <a:gd name="connsiteX15" fmla="*/ 787368 w 1145677"/>
                          <a:gd name="connsiteY15" fmla="*/ 304800 h 1120140"/>
                          <a:gd name="connsiteX16" fmla="*/ 764508 w 1145677"/>
                          <a:gd name="connsiteY16" fmla="*/ 281940 h 1120140"/>
                          <a:gd name="connsiteX17" fmla="*/ 734028 w 1145677"/>
                          <a:gd name="connsiteY17" fmla="*/ 259080 h 1120140"/>
                          <a:gd name="connsiteX18" fmla="*/ 718788 w 1145677"/>
                          <a:gd name="connsiteY18" fmla="*/ 236220 h 1120140"/>
                          <a:gd name="connsiteX19" fmla="*/ 711168 w 1145677"/>
                          <a:gd name="connsiteY19" fmla="*/ 198120 h 1120140"/>
                          <a:gd name="connsiteX20" fmla="*/ 703548 w 1145677"/>
                          <a:gd name="connsiteY20" fmla="*/ 175260 h 1120140"/>
                          <a:gd name="connsiteX21" fmla="*/ 695928 w 1145677"/>
                          <a:gd name="connsiteY21" fmla="*/ 91440 h 1120140"/>
                          <a:gd name="connsiteX22" fmla="*/ 688308 w 1145677"/>
                          <a:gd name="connsiteY22" fmla="*/ 38100 h 1120140"/>
                          <a:gd name="connsiteX23" fmla="*/ 680688 w 1145677"/>
                          <a:gd name="connsiteY23" fmla="*/ 7620 h 1120140"/>
                          <a:gd name="connsiteX24" fmla="*/ 650208 w 1145677"/>
                          <a:gd name="connsiteY24" fmla="*/ 0 h 1120140"/>
                          <a:gd name="connsiteX25" fmla="*/ 619728 w 1145677"/>
                          <a:gd name="connsiteY25" fmla="*/ 45720 h 1120140"/>
                          <a:gd name="connsiteX26" fmla="*/ 589248 w 1145677"/>
                          <a:gd name="connsiteY26" fmla="*/ 91440 h 1120140"/>
                          <a:gd name="connsiteX27" fmla="*/ 574008 w 1145677"/>
                          <a:gd name="connsiteY27" fmla="*/ 129540 h 1120140"/>
                          <a:gd name="connsiteX28" fmla="*/ 566388 w 1145677"/>
                          <a:gd name="connsiteY28" fmla="*/ 160020 h 1120140"/>
                          <a:gd name="connsiteX29" fmla="*/ 551148 w 1145677"/>
                          <a:gd name="connsiteY29" fmla="*/ 190500 h 1120140"/>
                          <a:gd name="connsiteX30" fmla="*/ 543528 w 1145677"/>
                          <a:gd name="connsiteY30" fmla="*/ 213360 h 1120140"/>
                          <a:gd name="connsiteX31" fmla="*/ 497808 w 1145677"/>
                          <a:gd name="connsiteY31" fmla="*/ 198120 h 1120140"/>
                          <a:gd name="connsiteX32" fmla="*/ 444468 w 1145677"/>
                          <a:gd name="connsiteY32" fmla="*/ 182880 h 1120140"/>
                          <a:gd name="connsiteX33" fmla="*/ 421608 w 1145677"/>
                          <a:gd name="connsiteY33" fmla="*/ 198120 h 1120140"/>
                          <a:gd name="connsiteX34" fmla="*/ 406368 w 1145677"/>
                          <a:gd name="connsiteY34" fmla="*/ 228600 h 1120140"/>
                          <a:gd name="connsiteX35" fmla="*/ 391128 w 1145677"/>
                          <a:gd name="connsiteY35" fmla="*/ 251460 h 1120140"/>
                          <a:gd name="connsiteX36" fmla="*/ 368268 w 1145677"/>
                          <a:gd name="connsiteY36" fmla="*/ 327660 h 1120140"/>
                          <a:gd name="connsiteX37" fmla="*/ 345408 w 1145677"/>
                          <a:gd name="connsiteY37" fmla="*/ 320040 h 1120140"/>
                          <a:gd name="connsiteX38" fmla="*/ 322548 w 1145677"/>
                          <a:gd name="connsiteY38" fmla="*/ 304800 h 1120140"/>
                          <a:gd name="connsiteX39" fmla="*/ 292068 w 1145677"/>
                          <a:gd name="connsiteY39" fmla="*/ 297180 h 1120140"/>
                          <a:gd name="connsiteX40" fmla="*/ 238728 w 1145677"/>
                          <a:gd name="connsiteY40" fmla="*/ 274320 h 1120140"/>
                          <a:gd name="connsiteX41" fmla="*/ 200628 w 1145677"/>
                          <a:gd name="connsiteY41" fmla="*/ 281940 h 1120140"/>
                          <a:gd name="connsiteX42" fmla="*/ 208248 w 1145677"/>
                          <a:gd name="connsiteY42" fmla="*/ 365760 h 1120140"/>
                          <a:gd name="connsiteX43" fmla="*/ 238728 w 1145677"/>
                          <a:gd name="connsiteY43" fmla="*/ 441960 h 1120140"/>
                          <a:gd name="connsiteX44" fmla="*/ 246348 w 1145677"/>
                          <a:gd name="connsiteY44" fmla="*/ 464820 h 1120140"/>
                          <a:gd name="connsiteX45" fmla="*/ 193008 w 1145677"/>
                          <a:gd name="connsiteY45" fmla="*/ 480060 h 1120140"/>
                          <a:gd name="connsiteX46" fmla="*/ 170148 w 1145677"/>
                          <a:gd name="connsiteY46" fmla="*/ 495300 h 1120140"/>
                          <a:gd name="connsiteX47" fmla="*/ 187293 w 1145677"/>
                          <a:gd name="connsiteY47" fmla="*/ 630555 h 1120140"/>
                          <a:gd name="connsiteX48" fmla="*/ 116808 w 1145677"/>
                          <a:gd name="connsiteY48" fmla="*/ 685800 h 1120140"/>
                          <a:gd name="connsiteX49" fmla="*/ 93948 w 1145677"/>
                          <a:gd name="connsiteY49" fmla="*/ 693420 h 1120140"/>
                          <a:gd name="connsiteX50" fmla="*/ 48228 w 1145677"/>
                          <a:gd name="connsiteY50" fmla="*/ 739140 h 1120140"/>
                          <a:gd name="connsiteX51" fmla="*/ 25368 w 1145677"/>
                          <a:gd name="connsiteY51" fmla="*/ 762000 h 1120140"/>
                          <a:gd name="connsiteX52" fmla="*/ 10128 w 1145677"/>
                          <a:gd name="connsiteY52" fmla="*/ 822960 h 1120140"/>
                          <a:gd name="connsiteX53" fmla="*/ 2508 w 1145677"/>
                          <a:gd name="connsiteY53" fmla="*/ 845820 h 1120140"/>
                          <a:gd name="connsiteX54" fmla="*/ 48228 w 1145677"/>
                          <a:gd name="connsiteY54" fmla="*/ 830580 h 1120140"/>
                          <a:gd name="connsiteX55" fmla="*/ 71088 w 1145677"/>
                          <a:gd name="connsiteY55" fmla="*/ 822960 h 1120140"/>
                          <a:gd name="connsiteX56" fmla="*/ 162528 w 1145677"/>
                          <a:gd name="connsiteY56" fmla="*/ 822960 h 1120140"/>
                          <a:gd name="connsiteX57" fmla="*/ 231108 w 1145677"/>
                          <a:gd name="connsiteY57" fmla="*/ 838200 h 1120140"/>
                          <a:gd name="connsiteX58" fmla="*/ 316833 w 1145677"/>
                          <a:gd name="connsiteY58" fmla="*/ 887730 h 1120140"/>
                          <a:gd name="connsiteX59" fmla="*/ 385413 w 1145677"/>
                          <a:gd name="connsiteY59" fmla="*/ 948690 h 1120140"/>
                          <a:gd name="connsiteX60" fmla="*/ 421608 w 1145677"/>
                          <a:gd name="connsiteY60" fmla="*/ 975360 h 1120140"/>
                          <a:gd name="connsiteX61" fmla="*/ 473043 w 1145677"/>
                          <a:gd name="connsiteY61" fmla="*/ 1007745 h 1120140"/>
                          <a:gd name="connsiteX62" fmla="*/ 518763 w 1145677"/>
                          <a:gd name="connsiteY62" fmla="*/ 1028700 h 1120140"/>
                          <a:gd name="connsiteX63" fmla="*/ 556863 w 1145677"/>
                          <a:gd name="connsiteY63" fmla="*/ 1042035 h 1120140"/>
                          <a:gd name="connsiteX64" fmla="*/ 604488 w 1145677"/>
                          <a:gd name="connsiteY64" fmla="*/ 1059180 h 1120140"/>
                          <a:gd name="connsiteX65" fmla="*/ 627348 w 1145677"/>
                          <a:gd name="connsiteY65" fmla="*/ 1066800 h 1120140"/>
                          <a:gd name="connsiteX66" fmla="*/ 665448 w 1145677"/>
                          <a:gd name="connsiteY66" fmla="*/ 1082040 h 1120140"/>
                          <a:gd name="connsiteX67" fmla="*/ 718788 w 1145677"/>
                          <a:gd name="connsiteY67" fmla="*/ 1097280 h 1120140"/>
                          <a:gd name="connsiteX68" fmla="*/ 749268 w 1145677"/>
                          <a:gd name="connsiteY68" fmla="*/ 1112520 h 1120140"/>
                          <a:gd name="connsiteX69" fmla="*/ 810228 w 1145677"/>
                          <a:gd name="connsiteY69" fmla="*/ 1120140 h 1120140"/>
                          <a:gd name="connsiteX70" fmla="*/ 878808 w 1145677"/>
                          <a:gd name="connsiteY70" fmla="*/ 1112520 h 1120140"/>
                          <a:gd name="connsiteX71" fmla="*/ 947388 w 1145677"/>
                          <a:gd name="connsiteY71" fmla="*/ 1097280 h 1120140"/>
                          <a:gd name="connsiteX72" fmla="*/ 993108 w 1145677"/>
                          <a:gd name="connsiteY72" fmla="*/ 1066800 h 1120140"/>
                          <a:gd name="connsiteX73" fmla="*/ 1015968 w 1145677"/>
                          <a:gd name="connsiteY73" fmla="*/ 1051560 h 1120140"/>
                          <a:gd name="connsiteX74" fmla="*/ 1069308 w 1145677"/>
                          <a:gd name="connsiteY74" fmla="*/ 1013460 h 1120140"/>
                          <a:gd name="connsiteX75" fmla="*/ 1099788 w 1145677"/>
                          <a:gd name="connsiteY75" fmla="*/ 967740 h 1120140"/>
                          <a:gd name="connsiteX76" fmla="*/ 1107408 w 1145677"/>
                          <a:gd name="connsiteY76" fmla="*/ 937260 h 1120140"/>
                          <a:gd name="connsiteX77" fmla="*/ 1122648 w 1145677"/>
                          <a:gd name="connsiteY77" fmla="*/ 891540 h 1120140"/>
                          <a:gd name="connsiteX78" fmla="*/ 1134078 w 1145677"/>
                          <a:gd name="connsiteY78" fmla="*/ 843915 h 1120140"/>
                          <a:gd name="connsiteX0" fmla="*/ 1134078 w 1145677"/>
                          <a:gd name="connsiteY0" fmla="*/ 843915 h 1120140"/>
                          <a:gd name="connsiteX1" fmla="*/ 1139793 w 1145677"/>
                          <a:gd name="connsiteY1" fmla="*/ 769620 h 1120140"/>
                          <a:gd name="connsiteX2" fmla="*/ 1145508 w 1145677"/>
                          <a:gd name="connsiteY2" fmla="*/ 746760 h 1120140"/>
                          <a:gd name="connsiteX3" fmla="*/ 1145508 w 1145677"/>
                          <a:gd name="connsiteY3" fmla="*/ 702945 h 1120140"/>
                          <a:gd name="connsiteX4" fmla="*/ 1130268 w 1145677"/>
                          <a:gd name="connsiteY4" fmla="*/ 640080 h 1120140"/>
                          <a:gd name="connsiteX5" fmla="*/ 1115028 w 1145677"/>
                          <a:gd name="connsiteY5" fmla="*/ 609600 h 1120140"/>
                          <a:gd name="connsiteX6" fmla="*/ 1084548 w 1145677"/>
                          <a:gd name="connsiteY6" fmla="*/ 541020 h 1120140"/>
                          <a:gd name="connsiteX7" fmla="*/ 1061688 w 1145677"/>
                          <a:gd name="connsiteY7" fmla="*/ 518160 h 1120140"/>
                          <a:gd name="connsiteX8" fmla="*/ 1046448 w 1145677"/>
                          <a:gd name="connsiteY8" fmla="*/ 487680 h 1120140"/>
                          <a:gd name="connsiteX9" fmla="*/ 1017873 w 1145677"/>
                          <a:gd name="connsiteY9" fmla="*/ 445770 h 1120140"/>
                          <a:gd name="connsiteX10" fmla="*/ 1000728 w 1145677"/>
                          <a:gd name="connsiteY10" fmla="*/ 426720 h 1120140"/>
                          <a:gd name="connsiteX11" fmla="*/ 962628 w 1145677"/>
                          <a:gd name="connsiteY11" fmla="*/ 396240 h 1120140"/>
                          <a:gd name="connsiteX12" fmla="*/ 901668 w 1145677"/>
                          <a:gd name="connsiteY12" fmla="*/ 358140 h 1120140"/>
                          <a:gd name="connsiteX13" fmla="*/ 863568 w 1145677"/>
                          <a:gd name="connsiteY13" fmla="*/ 335280 h 1120140"/>
                          <a:gd name="connsiteX14" fmla="*/ 810228 w 1145677"/>
                          <a:gd name="connsiteY14" fmla="*/ 312420 h 1120140"/>
                          <a:gd name="connsiteX15" fmla="*/ 787368 w 1145677"/>
                          <a:gd name="connsiteY15" fmla="*/ 304800 h 1120140"/>
                          <a:gd name="connsiteX16" fmla="*/ 764508 w 1145677"/>
                          <a:gd name="connsiteY16" fmla="*/ 281940 h 1120140"/>
                          <a:gd name="connsiteX17" fmla="*/ 734028 w 1145677"/>
                          <a:gd name="connsiteY17" fmla="*/ 259080 h 1120140"/>
                          <a:gd name="connsiteX18" fmla="*/ 718788 w 1145677"/>
                          <a:gd name="connsiteY18" fmla="*/ 236220 h 1120140"/>
                          <a:gd name="connsiteX19" fmla="*/ 711168 w 1145677"/>
                          <a:gd name="connsiteY19" fmla="*/ 198120 h 1120140"/>
                          <a:gd name="connsiteX20" fmla="*/ 703548 w 1145677"/>
                          <a:gd name="connsiteY20" fmla="*/ 175260 h 1120140"/>
                          <a:gd name="connsiteX21" fmla="*/ 695928 w 1145677"/>
                          <a:gd name="connsiteY21" fmla="*/ 91440 h 1120140"/>
                          <a:gd name="connsiteX22" fmla="*/ 688308 w 1145677"/>
                          <a:gd name="connsiteY22" fmla="*/ 38100 h 1120140"/>
                          <a:gd name="connsiteX23" fmla="*/ 680688 w 1145677"/>
                          <a:gd name="connsiteY23" fmla="*/ 7620 h 1120140"/>
                          <a:gd name="connsiteX24" fmla="*/ 650208 w 1145677"/>
                          <a:gd name="connsiteY24" fmla="*/ 0 h 1120140"/>
                          <a:gd name="connsiteX25" fmla="*/ 619728 w 1145677"/>
                          <a:gd name="connsiteY25" fmla="*/ 45720 h 1120140"/>
                          <a:gd name="connsiteX26" fmla="*/ 589248 w 1145677"/>
                          <a:gd name="connsiteY26" fmla="*/ 91440 h 1120140"/>
                          <a:gd name="connsiteX27" fmla="*/ 574008 w 1145677"/>
                          <a:gd name="connsiteY27" fmla="*/ 129540 h 1120140"/>
                          <a:gd name="connsiteX28" fmla="*/ 566388 w 1145677"/>
                          <a:gd name="connsiteY28" fmla="*/ 160020 h 1120140"/>
                          <a:gd name="connsiteX29" fmla="*/ 551148 w 1145677"/>
                          <a:gd name="connsiteY29" fmla="*/ 190500 h 1120140"/>
                          <a:gd name="connsiteX30" fmla="*/ 543528 w 1145677"/>
                          <a:gd name="connsiteY30" fmla="*/ 213360 h 1120140"/>
                          <a:gd name="connsiteX31" fmla="*/ 497808 w 1145677"/>
                          <a:gd name="connsiteY31" fmla="*/ 198120 h 1120140"/>
                          <a:gd name="connsiteX32" fmla="*/ 444468 w 1145677"/>
                          <a:gd name="connsiteY32" fmla="*/ 182880 h 1120140"/>
                          <a:gd name="connsiteX33" fmla="*/ 421608 w 1145677"/>
                          <a:gd name="connsiteY33" fmla="*/ 198120 h 1120140"/>
                          <a:gd name="connsiteX34" fmla="*/ 406368 w 1145677"/>
                          <a:gd name="connsiteY34" fmla="*/ 228600 h 1120140"/>
                          <a:gd name="connsiteX35" fmla="*/ 391128 w 1145677"/>
                          <a:gd name="connsiteY35" fmla="*/ 251460 h 1120140"/>
                          <a:gd name="connsiteX36" fmla="*/ 368268 w 1145677"/>
                          <a:gd name="connsiteY36" fmla="*/ 327660 h 1120140"/>
                          <a:gd name="connsiteX37" fmla="*/ 345408 w 1145677"/>
                          <a:gd name="connsiteY37" fmla="*/ 320040 h 1120140"/>
                          <a:gd name="connsiteX38" fmla="*/ 322548 w 1145677"/>
                          <a:gd name="connsiteY38" fmla="*/ 304800 h 1120140"/>
                          <a:gd name="connsiteX39" fmla="*/ 292068 w 1145677"/>
                          <a:gd name="connsiteY39" fmla="*/ 297180 h 1120140"/>
                          <a:gd name="connsiteX40" fmla="*/ 238728 w 1145677"/>
                          <a:gd name="connsiteY40" fmla="*/ 274320 h 1120140"/>
                          <a:gd name="connsiteX41" fmla="*/ 200628 w 1145677"/>
                          <a:gd name="connsiteY41" fmla="*/ 281940 h 1120140"/>
                          <a:gd name="connsiteX42" fmla="*/ 208248 w 1145677"/>
                          <a:gd name="connsiteY42" fmla="*/ 365760 h 1120140"/>
                          <a:gd name="connsiteX43" fmla="*/ 238728 w 1145677"/>
                          <a:gd name="connsiteY43" fmla="*/ 441960 h 1120140"/>
                          <a:gd name="connsiteX44" fmla="*/ 246348 w 1145677"/>
                          <a:gd name="connsiteY44" fmla="*/ 464820 h 1120140"/>
                          <a:gd name="connsiteX45" fmla="*/ 193008 w 1145677"/>
                          <a:gd name="connsiteY45" fmla="*/ 480060 h 1120140"/>
                          <a:gd name="connsiteX46" fmla="*/ 170148 w 1145677"/>
                          <a:gd name="connsiteY46" fmla="*/ 495300 h 1120140"/>
                          <a:gd name="connsiteX47" fmla="*/ 187293 w 1145677"/>
                          <a:gd name="connsiteY47" fmla="*/ 630555 h 1120140"/>
                          <a:gd name="connsiteX48" fmla="*/ 116808 w 1145677"/>
                          <a:gd name="connsiteY48" fmla="*/ 685800 h 1120140"/>
                          <a:gd name="connsiteX49" fmla="*/ 93948 w 1145677"/>
                          <a:gd name="connsiteY49" fmla="*/ 693420 h 1120140"/>
                          <a:gd name="connsiteX50" fmla="*/ 48228 w 1145677"/>
                          <a:gd name="connsiteY50" fmla="*/ 739140 h 1120140"/>
                          <a:gd name="connsiteX51" fmla="*/ 25368 w 1145677"/>
                          <a:gd name="connsiteY51" fmla="*/ 762000 h 1120140"/>
                          <a:gd name="connsiteX52" fmla="*/ 10128 w 1145677"/>
                          <a:gd name="connsiteY52" fmla="*/ 822960 h 1120140"/>
                          <a:gd name="connsiteX53" fmla="*/ 2508 w 1145677"/>
                          <a:gd name="connsiteY53" fmla="*/ 845820 h 1120140"/>
                          <a:gd name="connsiteX54" fmla="*/ 48228 w 1145677"/>
                          <a:gd name="connsiteY54" fmla="*/ 830580 h 1120140"/>
                          <a:gd name="connsiteX55" fmla="*/ 71088 w 1145677"/>
                          <a:gd name="connsiteY55" fmla="*/ 822960 h 1120140"/>
                          <a:gd name="connsiteX56" fmla="*/ 162528 w 1145677"/>
                          <a:gd name="connsiteY56" fmla="*/ 822960 h 1120140"/>
                          <a:gd name="connsiteX57" fmla="*/ 231108 w 1145677"/>
                          <a:gd name="connsiteY57" fmla="*/ 838200 h 1120140"/>
                          <a:gd name="connsiteX58" fmla="*/ 316833 w 1145677"/>
                          <a:gd name="connsiteY58" fmla="*/ 887730 h 1120140"/>
                          <a:gd name="connsiteX59" fmla="*/ 385413 w 1145677"/>
                          <a:gd name="connsiteY59" fmla="*/ 948690 h 1120140"/>
                          <a:gd name="connsiteX60" fmla="*/ 421608 w 1145677"/>
                          <a:gd name="connsiteY60" fmla="*/ 975360 h 1120140"/>
                          <a:gd name="connsiteX61" fmla="*/ 473043 w 1145677"/>
                          <a:gd name="connsiteY61" fmla="*/ 1007745 h 1120140"/>
                          <a:gd name="connsiteX62" fmla="*/ 518763 w 1145677"/>
                          <a:gd name="connsiteY62" fmla="*/ 1028700 h 1120140"/>
                          <a:gd name="connsiteX63" fmla="*/ 556863 w 1145677"/>
                          <a:gd name="connsiteY63" fmla="*/ 1042035 h 1120140"/>
                          <a:gd name="connsiteX64" fmla="*/ 604488 w 1145677"/>
                          <a:gd name="connsiteY64" fmla="*/ 1059180 h 1120140"/>
                          <a:gd name="connsiteX65" fmla="*/ 627348 w 1145677"/>
                          <a:gd name="connsiteY65" fmla="*/ 1066800 h 1120140"/>
                          <a:gd name="connsiteX66" fmla="*/ 665448 w 1145677"/>
                          <a:gd name="connsiteY66" fmla="*/ 1082040 h 1120140"/>
                          <a:gd name="connsiteX67" fmla="*/ 718788 w 1145677"/>
                          <a:gd name="connsiteY67" fmla="*/ 1097280 h 1120140"/>
                          <a:gd name="connsiteX68" fmla="*/ 749268 w 1145677"/>
                          <a:gd name="connsiteY68" fmla="*/ 1112520 h 1120140"/>
                          <a:gd name="connsiteX69" fmla="*/ 810228 w 1145677"/>
                          <a:gd name="connsiteY69" fmla="*/ 1120140 h 1120140"/>
                          <a:gd name="connsiteX70" fmla="*/ 878808 w 1145677"/>
                          <a:gd name="connsiteY70" fmla="*/ 1112520 h 1120140"/>
                          <a:gd name="connsiteX71" fmla="*/ 947388 w 1145677"/>
                          <a:gd name="connsiteY71" fmla="*/ 1097280 h 1120140"/>
                          <a:gd name="connsiteX72" fmla="*/ 993108 w 1145677"/>
                          <a:gd name="connsiteY72" fmla="*/ 1066800 h 1120140"/>
                          <a:gd name="connsiteX73" fmla="*/ 1015968 w 1145677"/>
                          <a:gd name="connsiteY73" fmla="*/ 1051560 h 1120140"/>
                          <a:gd name="connsiteX74" fmla="*/ 1069308 w 1145677"/>
                          <a:gd name="connsiteY74" fmla="*/ 1013460 h 1120140"/>
                          <a:gd name="connsiteX75" fmla="*/ 1099788 w 1145677"/>
                          <a:gd name="connsiteY75" fmla="*/ 967740 h 1120140"/>
                          <a:gd name="connsiteX76" fmla="*/ 1107408 w 1145677"/>
                          <a:gd name="connsiteY76" fmla="*/ 937260 h 1120140"/>
                          <a:gd name="connsiteX77" fmla="*/ 1122648 w 1145677"/>
                          <a:gd name="connsiteY77" fmla="*/ 891540 h 1120140"/>
                          <a:gd name="connsiteX78" fmla="*/ 1134078 w 1145677"/>
                          <a:gd name="connsiteY78" fmla="*/ 843915 h 1120140"/>
                          <a:gd name="connsiteX0" fmla="*/ 1134078 w 1145677"/>
                          <a:gd name="connsiteY0" fmla="*/ 843915 h 1120140"/>
                          <a:gd name="connsiteX1" fmla="*/ 1139793 w 1145677"/>
                          <a:gd name="connsiteY1" fmla="*/ 769620 h 1120140"/>
                          <a:gd name="connsiteX2" fmla="*/ 1145508 w 1145677"/>
                          <a:gd name="connsiteY2" fmla="*/ 746760 h 1120140"/>
                          <a:gd name="connsiteX3" fmla="*/ 1145508 w 1145677"/>
                          <a:gd name="connsiteY3" fmla="*/ 702945 h 1120140"/>
                          <a:gd name="connsiteX4" fmla="*/ 1130268 w 1145677"/>
                          <a:gd name="connsiteY4" fmla="*/ 640080 h 1120140"/>
                          <a:gd name="connsiteX5" fmla="*/ 1115028 w 1145677"/>
                          <a:gd name="connsiteY5" fmla="*/ 609600 h 1120140"/>
                          <a:gd name="connsiteX6" fmla="*/ 1084548 w 1145677"/>
                          <a:gd name="connsiteY6" fmla="*/ 541020 h 1120140"/>
                          <a:gd name="connsiteX7" fmla="*/ 1061688 w 1145677"/>
                          <a:gd name="connsiteY7" fmla="*/ 518160 h 1120140"/>
                          <a:gd name="connsiteX8" fmla="*/ 1046448 w 1145677"/>
                          <a:gd name="connsiteY8" fmla="*/ 487680 h 1120140"/>
                          <a:gd name="connsiteX9" fmla="*/ 1017873 w 1145677"/>
                          <a:gd name="connsiteY9" fmla="*/ 445770 h 1120140"/>
                          <a:gd name="connsiteX10" fmla="*/ 989298 w 1145677"/>
                          <a:gd name="connsiteY10" fmla="*/ 426720 h 1120140"/>
                          <a:gd name="connsiteX11" fmla="*/ 962628 w 1145677"/>
                          <a:gd name="connsiteY11" fmla="*/ 396240 h 1120140"/>
                          <a:gd name="connsiteX12" fmla="*/ 901668 w 1145677"/>
                          <a:gd name="connsiteY12" fmla="*/ 358140 h 1120140"/>
                          <a:gd name="connsiteX13" fmla="*/ 863568 w 1145677"/>
                          <a:gd name="connsiteY13" fmla="*/ 335280 h 1120140"/>
                          <a:gd name="connsiteX14" fmla="*/ 810228 w 1145677"/>
                          <a:gd name="connsiteY14" fmla="*/ 312420 h 1120140"/>
                          <a:gd name="connsiteX15" fmla="*/ 787368 w 1145677"/>
                          <a:gd name="connsiteY15" fmla="*/ 304800 h 1120140"/>
                          <a:gd name="connsiteX16" fmla="*/ 764508 w 1145677"/>
                          <a:gd name="connsiteY16" fmla="*/ 281940 h 1120140"/>
                          <a:gd name="connsiteX17" fmla="*/ 734028 w 1145677"/>
                          <a:gd name="connsiteY17" fmla="*/ 259080 h 1120140"/>
                          <a:gd name="connsiteX18" fmla="*/ 718788 w 1145677"/>
                          <a:gd name="connsiteY18" fmla="*/ 236220 h 1120140"/>
                          <a:gd name="connsiteX19" fmla="*/ 711168 w 1145677"/>
                          <a:gd name="connsiteY19" fmla="*/ 198120 h 1120140"/>
                          <a:gd name="connsiteX20" fmla="*/ 703548 w 1145677"/>
                          <a:gd name="connsiteY20" fmla="*/ 175260 h 1120140"/>
                          <a:gd name="connsiteX21" fmla="*/ 695928 w 1145677"/>
                          <a:gd name="connsiteY21" fmla="*/ 91440 h 1120140"/>
                          <a:gd name="connsiteX22" fmla="*/ 688308 w 1145677"/>
                          <a:gd name="connsiteY22" fmla="*/ 38100 h 1120140"/>
                          <a:gd name="connsiteX23" fmla="*/ 680688 w 1145677"/>
                          <a:gd name="connsiteY23" fmla="*/ 7620 h 1120140"/>
                          <a:gd name="connsiteX24" fmla="*/ 650208 w 1145677"/>
                          <a:gd name="connsiteY24" fmla="*/ 0 h 1120140"/>
                          <a:gd name="connsiteX25" fmla="*/ 619728 w 1145677"/>
                          <a:gd name="connsiteY25" fmla="*/ 45720 h 1120140"/>
                          <a:gd name="connsiteX26" fmla="*/ 589248 w 1145677"/>
                          <a:gd name="connsiteY26" fmla="*/ 91440 h 1120140"/>
                          <a:gd name="connsiteX27" fmla="*/ 574008 w 1145677"/>
                          <a:gd name="connsiteY27" fmla="*/ 129540 h 1120140"/>
                          <a:gd name="connsiteX28" fmla="*/ 566388 w 1145677"/>
                          <a:gd name="connsiteY28" fmla="*/ 160020 h 1120140"/>
                          <a:gd name="connsiteX29" fmla="*/ 551148 w 1145677"/>
                          <a:gd name="connsiteY29" fmla="*/ 190500 h 1120140"/>
                          <a:gd name="connsiteX30" fmla="*/ 543528 w 1145677"/>
                          <a:gd name="connsiteY30" fmla="*/ 213360 h 1120140"/>
                          <a:gd name="connsiteX31" fmla="*/ 497808 w 1145677"/>
                          <a:gd name="connsiteY31" fmla="*/ 198120 h 1120140"/>
                          <a:gd name="connsiteX32" fmla="*/ 444468 w 1145677"/>
                          <a:gd name="connsiteY32" fmla="*/ 182880 h 1120140"/>
                          <a:gd name="connsiteX33" fmla="*/ 421608 w 1145677"/>
                          <a:gd name="connsiteY33" fmla="*/ 198120 h 1120140"/>
                          <a:gd name="connsiteX34" fmla="*/ 406368 w 1145677"/>
                          <a:gd name="connsiteY34" fmla="*/ 228600 h 1120140"/>
                          <a:gd name="connsiteX35" fmla="*/ 391128 w 1145677"/>
                          <a:gd name="connsiteY35" fmla="*/ 251460 h 1120140"/>
                          <a:gd name="connsiteX36" fmla="*/ 368268 w 1145677"/>
                          <a:gd name="connsiteY36" fmla="*/ 327660 h 1120140"/>
                          <a:gd name="connsiteX37" fmla="*/ 345408 w 1145677"/>
                          <a:gd name="connsiteY37" fmla="*/ 320040 h 1120140"/>
                          <a:gd name="connsiteX38" fmla="*/ 322548 w 1145677"/>
                          <a:gd name="connsiteY38" fmla="*/ 304800 h 1120140"/>
                          <a:gd name="connsiteX39" fmla="*/ 292068 w 1145677"/>
                          <a:gd name="connsiteY39" fmla="*/ 297180 h 1120140"/>
                          <a:gd name="connsiteX40" fmla="*/ 238728 w 1145677"/>
                          <a:gd name="connsiteY40" fmla="*/ 274320 h 1120140"/>
                          <a:gd name="connsiteX41" fmla="*/ 200628 w 1145677"/>
                          <a:gd name="connsiteY41" fmla="*/ 281940 h 1120140"/>
                          <a:gd name="connsiteX42" fmla="*/ 208248 w 1145677"/>
                          <a:gd name="connsiteY42" fmla="*/ 365760 h 1120140"/>
                          <a:gd name="connsiteX43" fmla="*/ 238728 w 1145677"/>
                          <a:gd name="connsiteY43" fmla="*/ 441960 h 1120140"/>
                          <a:gd name="connsiteX44" fmla="*/ 246348 w 1145677"/>
                          <a:gd name="connsiteY44" fmla="*/ 464820 h 1120140"/>
                          <a:gd name="connsiteX45" fmla="*/ 193008 w 1145677"/>
                          <a:gd name="connsiteY45" fmla="*/ 480060 h 1120140"/>
                          <a:gd name="connsiteX46" fmla="*/ 170148 w 1145677"/>
                          <a:gd name="connsiteY46" fmla="*/ 495300 h 1120140"/>
                          <a:gd name="connsiteX47" fmla="*/ 187293 w 1145677"/>
                          <a:gd name="connsiteY47" fmla="*/ 630555 h 1120140"/>
                          <a:gd name="connsiteX48" fmla="*/ 116808 w 1145677"/>
                          <a:gd name="connsiteY48" fmla="*/ 685800 h 1120140"/>
                          <a:gd name="connsiteX49" fmla="*/ 93948 w 1145677"/>
                          <a:gd name="connsiteY49" fmla="*/ 693420 h 1120140"/>
                          <a:gd name="connsiteX50" fmla="*/ 48228 w 1145677"/>
                          <a:gd name="connsiteY50" fmla="*/ 739140 h 1120140"/>
                          <a:gd name="connsiteX51" fmla="*/ 25368 w 1145677"/>
                          <a:gd name="connsiteY51" fmla="*/ 762000 h 1120140"/>
                          <a:gd name="connsiteX52" fmla="*/ 10128 w 1145677"/>
                          <a:gd name="connsiteY52" fmla="*/ 822960 h 1120140"/>
                          <a:gd name="connsiteX53" fmla="*/ 2508 w 1145677"/>
                          <a:gd name="connsiteY53" fmla="*/ 845820 h 1120140"/>
                          <a:gd name="connsiteX54" fmla="*/ 48228 w 1145677"/>
                          <a:gd name="connsiteY54" fmla="*/ 830580 h 1120140"/>
                          <a:gd name="connsiteX55" fmla="*/ 71088 w 1145677"/>
                          <a:gd name="connsiteY55" fmla="*/ 822960 h 1120140"/>
                          <a:gd name="connsiteX56" fmla="*/ 162528 w 1145677"/>
                          <a:gd name="connsiteY56" fmla="*/ 822960 h 1120140"/>
                          <a:gd name="connsiteX57" fmla="*/ 231108 w 1145677"/>
                          <a:gd name="connsiteY57" fmla="*/ 838200 h 1120140"/>
                          <a:gd name="connsiteX58" fmla="*/ 316833 w 1145677"/>
                          <a:gd name="connsiteY58" fmla="*/ 887730 h 1120140"/>
                          <a:gd name="connsiteX59" fmla="*/ 385413 w 1145677"/>
                          <a:gd name="connsiteY59" fmla="*/ 948690 h 1120140"/>
                          <a:gd name="connsiteX60" fmla="*/ 421608 w 1145677"/>
                          <a:gd name="connsiteY60" fmla="*/ 975360 h 1120140"/>
                          <a:gd name="connsiteX61" fmla="*/ 473043 w 1145677"/>
                          <a:gd name="connsiteY61" fmla="*/ 1007745 h 1120140"/>
                          <a:gd name="connsiteX62" fmla="*/ 518763 w 1145677"/>
                          <a:gd name="connsiteY62" fmla="*/ 1028700 h 1120140"/>
                          <a:gd name="connsiteX63" fmla="*/ 556863 w 1145677"/>
                          <a:gd name="connsiteY63" fmla="*/ 1042035 h 1120140"/>
                          <a:gd name="connsiteX64" fmla="*/ 604488 w 1145677"/>
                          <a:gd name="connsiteY64" fmla="*/ 1059180 h 1120140"/>
                          <a:gd name="connsiteX65" fmla="*/ 627348 w 1145677"/>
                          <a:gd name="connsiteY65" fmla="*/ 1066800 h 1120140"/>
                          <a:gd name="connsiteX66" fmla="*/ 665448 w 1145677"/>
                          <a:gd name="connsiteY66" fmla="*/ 1082040 h 1120140"/>
                          <a:gd name="connsiteX67" fmla="*/ 718788 w 1145677"/>
                          <a:gd name="connsiteY67" fmla="*/ 1097280 h 1120140"/>
                          <a:gd name="connsiteX68" fmla="*/ 749268 w 1145677"/>
                          <a:gd name="connsiteY68" fmla="*/ 1112520 h 1120140"/>
                          <a:gd name="connsiteX69" fmla="*/ 810228 w 1145677"/>
                          <a:gd name="connsiteY69" fmla="*/ 1120140 h 1120140"/>
                          <a:gd name="connsiteX70" fmla="*/ 878808 w 1145677"/>
                          <a:gd name="connsiteY70" fmla="*/ 1112520 h 1120140"/>
                          <a:gd name="connsiteX71" fmla="*/ 947388 w 1145677"/>
                          <a:gd name="connsiteY71" fmla="*/ 1097280 h 1120140"/>
                          <a:gd name="connsiteX72" fmla="*/ 993108 w 1145677"/>
                          <a:gd name="connsiteY72" fmla="*/ 1066800 h 1120140"/>
                          <a:gd name="connsiteX73" fmla="*/ 1015968 w 1145677"/>
                          <a:gd name="connsiteY73" fmla="*/ 1051560 h 1120140"/>
                          <a:gd name="connsiteX74" fmla="*/ 1069308 w 1145677"/>
                          <a:gd name="connsiteY74" fmla="*/ 1013460 h 1120140"/>
                          <a:gd name="connsiteX75" fmla="*/ 1099788 w 1145677"/>
                          <a:gd name="connsiteY75" fmla="*/ 967740 h 1120140"/>
                          <a:gd name="connsiteX76" fmla="*/ 1107408 w 1145677"/>
                          <a:gd name="connsiteY76" fmla="*/ 937260 h 1120140"/>
                          <a:gd name="connsiteX77" fmla="*/ 1122648 w 1145677"/>
                          <a:gd name="connsiteY77" fmla="*/ 891540 h 1120140"/>
                          <a:gd name="connsiteX78" fmla="*/ 1134078 w 1145677"/>
                          <a:gd name="connsiteY78" fmla="*/ 843915 h 1120140"/>
                          <a:gd name="connsiteX0" fmla="*/ 1134078 w 1145677"/>
                          <a:gd name="connsiteY0" fmla="*/ 843915 h 1120140"/>
                          <a:gd name="connsiteX1" fmla="*/ 1139793 w 1145677"/>
                          <a:gd name="connsiteY1" fmla="*/ 769620 h 1120140"/>
                          <a:gd name="connsiteX2" fmla="*/ 1145508 w 1145677"/>
                          <a:gd name="connsiteY2" fmla="*/ 746760 h 1120140"/>
                          <a:gd name="connsiteX3" fmla="*/ 1145508 w 1145677"/>
                          <a:gd name="connsiteY3" fmla="*/ 702945 h 1120140"/>
                          <a:gd name="connsiteX4" fmla="*/ 1130268 w 1145677"/>
                          <a:gd name="connsiteY4" fmla="*/ 640080 h 1120140"/>
                          <a:gd name="connsiteX5" fmla="*/ 1115028 w 1145677"/>
                          <a:gd name="connsiteY5" fmla="*/ 609600 h 1120140"/>
                          <a:gd name="connsiteX6" fmla="*/ 1084548 w 1145677"/>
                          <a:gd name="connsiteY6" fmla="*/ 541020 h 1120140"/>
                          <a:gd name="connsiteX7" fmla="*/ 1061688 w 1145677"/>
                          <a:gd name="connsiteY7" fmla="*/ 518160 h 1120140"/>
                          <a:gd name="connsiteX8" fmla="*/ 1046448 w 1145677"/>
                          <a:gd name="connsiteY8" fmla="*/ 487680 h 1120140"/>
                          <a:gd name="connsiteX9" fmla="*/ 1017873 w 1145677"/>
                          <a:gd name="connsiteY9" fmla="*/ 445770 h 1120140"/>
                          <a:gd name="connsiteX10" fmla="*/ 989298 w 1145677"/>
                          <a:gd name="connsiteY10" fmla="*/ 426720 h 1120140"/>
                          <a:gd name="connsiteX11" fmla="*/ 945483 w 1145677"/>
                          <a:gd name="connsiteY11" fmla="*/ 386715 h 1120140"/>
                          <a:gd name="connsiteX12" fmla="*/ 901668 w 1145677"/>
                          <a:gd name="connsiteY12" fmla="*/ 358140 h 1120140"/>
                          <a:gd name="connsiteX13" fmla="*/ 863568 w 1145677"/>
                          <a:gd name="connsiteY13" fmla="*/ 335280 h 1120140"/>
                          <a:gd name="connsiteX14" fmla="*/ 810228 w 1145677"/>
                          <a:gd name="connsiteY14" fmla="*/ 312420 h 1120140"/>
                          <a:gd name="connsiteX15" fmla="*/ 787368 w 1145677"/>
                          <a:gd name="connsiteY15" fmla="*/ 304800 h 1120140"/>
                          <a:gd name="connsiteX16" fmla="*/ 764508 w 1145677"/>
                          <a:gd name="connsiteY16" fmla="*/ 281940 h 1120140"/>
                          <a:gd name="connsiteX17" fmla="*/ 734028 w 1145677"/>
                          <a:gd name="connsiteY17" fmla="*/ 259080 h 1120140"/>
                          <a:gd name="connsiteX18" fmla="*/ 718788 w 1145677"/>
                          <a:gd name="connsiteY18" fmla="*/ 236220 h 1120140"/>
                          <a:gd name="connsiteX19" fmla="*/ 711168 w 1145677"/>
                          <a:gd name="connsiteY19" fmla="*/ 198120 h 1120140"/>
                          <a:gd name="connsiteX20" fmla="*/ 703548 w 1145677"/>
                          <a:gd name="connsiteY20" fmla="*/ 175260 h 1120140"/>
                          <a:gd name="connsiteX21" fmla="*/ 695928 w 1145677"/>
                          <a:gd name="connsiteY21" fmla="*/ 91440 h 1120140"/>
                          <a:gd name="connsiteX22" fmla="*/ 688308 w 1145677"/>
                          <a:gd name="connsiteY22" fmla="*/ 38100 h 1120140"/>
                          <a:gd name="connsiteX23" fmla="*/ 680688 w 1145677"/>
                          <a:gd name="connsiteY23" fmla="*/ 7620 h 1120140"/>
                          <a:gd name="connsiteX24" fmla="*/ 650208 w 1145677"/>
                          <a:gd name="connsiteY24" fmla="*/ 0 h 1120140"/>
                          <a:gd name="connsiteX25" fmla="*/ 619728 w 1145677"/>
                          <a:gd name="connsiteY25" fmla="*/ 45720 h 1120140"/>
                          <a:gd name="connsiteX26" fmla="*/ 589248 w 1145677"/>
                          <a:gd name="connsiteY26" fmla="*/ 91440 h 1120140"/>
                          <a:gd name="connsiteX27" fmla="*/ 574008 w 1145677"/>
                          <a:gd name="connsiteY27" fmla="*/ 129540 h 1120140"/>
                          <a:gd name="connsiteX28" fmla="*/ 566388 w 1145677"/>
                          <a:gd name="connsiteY28" fmla="*/ 160020 h 1120140"/>
                          <a:gd name="connsiteX29" fmla="*/ 551148 w 1145677"/>
                          <a:gd name="connsiteY29" fmla="*/ 190500 h 1120140"/>
                          <a:gd name="connsiteX30" fmla="*/ 543528 w 1145677"/>
                          <a:gd name="connsiteY30" fmla="*/ 213360 h 1120140"/>
                          <a:gd name="connsiteX31" fmla="*/ 497808 w 1145677"/>
                          <a:gd name="connsiteY31" fmla="*/ 198120 h 1120140"/>
                          <a:gd name="connsiteX32" fmla="*/ 444468 w 1145677"/>
                          <a:gd name="connsiteY32" fmla="*/ 182880 h 1120140"/>
                          <a:gd name="connsiteX33" fmla="*/ 421608 w 1145677"/>
                          <a:gd name="connsiteY33" fmla="*/ 198120 h 1120140"/>
                          <a:gd name="connsiteX34" fmla="*/ 406368 w 1145677"/>
                          <a:gd name="connsiteY34" fmla="*/ 228600 h 1120140"/>
                          <a:gd name="connsiteX35" fmla="*/ 391128 w 1145677"/>
                          <a:gd name="connsiteY35" fmla="*/ 251460 h 1120140"/>
                          <a:gd name="connsiteX36" fmla="*/ 368268 w 1145677"/>
                          <a:gd name="connsiteY36" fmla="*/ 327660 h 1120140"/>
                          <a:gd name="connsiteX37" fmla="*/ 345408 w 1145677"/>
                          <a:gd name="connsiteY37" fmla="*/ 320040 h 1120140"/>
                          <a:gd name="connsiteX38" fmla="*/ 322548 w 1145677"/>
                          <a:gd name="connsiteY38" fmla="*/ 304800 h 1120140"/>
                          <a:gd name="connsiteX39" fmla="*/ 292068 w 1145677"/>
                          <a:gd name="connsiteY39" fmla="*/ 297180 h 1120140"/>
                          <a:gd name="connsiteX40" fmla="*/ 238728 w 1145677"/>
                          <a:gd name="connsiteY40" fmla="*/ 274320 h 1120140"/>
                          <a:gd name="connsiteX41" fmla="*/ 200628 w 1145677"/>
                          <a:gd name="connsiteY41" fmla="*/ 281940 h 1120140"/>
                          <a:gd name="connsiteX42" fmla="*/ 208248 w 1145677"/>
                          <a:gd name="connsiteY42" fmla="*/ 365760 h 1120140"/>
                          <a:gd name="connsiteX43" fmla="*/ 238728 w 1145677"/>
                          <a:gd name="connsiteY43" fmla="*/ 441960 h 1120140"/>
                          <a:gd name="connsiteX44" fmla="*/ 246348 w 1145677"/>
                          <a:gd name="connsiteY44" fmla="*/ 464820 h 1120140"/>
                          <a:gd name="connsiteX45" fmla="*/ 193008 w 1145677"/>
                          <a:gd name="connsiteY45" fmla="*/ 480060 h 1120140"/>
                          <a:gd name="connsiteX46" fmla="*/ 170148 w 1145677"/>
                          <a:gd name="connsiteY46" fmla="*/ 495300 h 1120140"/>
                          <a:gd name="connsiteX47" fmla="*/ 187293 w 1145677"/>
                          <a:gd name="connsiteY47" fmla="*/ 630555 h 1120140"/>
                          <a:gd name="connsiteX48" fmla="*/ 116808 w 1145677"/>
                          <a:gd name="connsiteY48" fmla="*/ 685800 h 1120140"/>
                          <a:gd name="connsiteX49" fmla="*/ 93948 w 1145677"/>
                          <a:gd name="connsiteY49" fmla="*/ 693420 h 1120140"/>
                          <a:gd name="connsiteX50" fmla="*/ 48228 w 1145677"/>
                          <a:gd name="connsiteY50" fmla="*/ 739140 h 1120140"/>
                          <a:gd name="connsiteX51" fmla="*/ 25368 w 1145677"/>
                          <a:gd name="connsiteY51" fmla="*/ 762000 h 1120140"/>
                          <a:gd name="connsiteX52" fmla="*/ 10128 w 1145677"/>
                          <a:gd name="connsiteY52" fmla="*/ 822960 h 1120140"/>
                          <a:gd name="connsiteX53" fmla="*/ 2508 w 1145677"/>
                          <a:gd name="connsiteY53" fmla="*/ 845820 h 1120140"/>
                          <a:gd name="connsiteX54" fmla="*/ 48228 w 1145677"/>
                          <a:gd name="connsiteY54" fmla="*/ 830580 h 1120140"/>
                          <a:gd name="connsiteX55" fmla="*/ 71088 w 1145677"/>
                          <a:gd name="connsiteY55" fmla="*/ 822960 h 1120140"/>
                          <a:gd name="connsiteX56" fmla="*/ 162528 w 1145677"/>
                          <a:gd name="connsiteY56" fmla="*/ 822960 h 1120140"/>
                          <a:gd name="connsiteX57" fmla="*/ 231108 w 1145677"/>
                          <a:gd name="connsiteY57" fmla="*/ 838200 h 1120140"/>
                          <a:gd name="connsiteX58" fmla="*/ 316833 w 1145677"/>
                          <a:gd name="connsiteY58" fmla="*/ 887730 h 1120140"/>
                          <a:gd name="connsiteX59" fmla="*/ 385413 w 1145677"/>
                          <a:gd name="connsiteY59" fmla="*/ 948690 h 1120140"/>
                          <a:gd name="connsiteX60" fmla="*/ 421608 w 1145677"/>
                          <a:gd name="connsiteY60" fmla="*/ 975360 h 1120140"/>
                          <a:gd name="connsiteX61" fmla="*/ 473043 w 1145677"/>
                          <a:gd name="connsiteY61" fmla="*/ 1007745 h 1120140"/>
                          <a:gd name="connsiteX62" fmla="*/ 518763 w 1145677"/>
                          <a:gd name="connsiteY62" fmla="*/ 1028700 h 1120140"/>
                          <a:gd name="connsiteX63" fmla="*/ 556863 w 1145677"/>
                          <a:gd name="connsiteY63" fmla="*/ 1042035 h 1120140"/>
                          <a:gd name="connsiteX64" fmla="*/ 604488 w 1145677"/>
                          <a:gd name="connsiteY64" fmla="*/ 1059180 h 1120140"/>
                          <a:gd name="connsiteX65" fmla="*/ 627348 w 1145677"/>
                          <a:gd name="connsiteY65" fmla="*/ 1066800 h 1120140"/>
                          <a:gd name="connsiteX66" fmla="*/ 665448 w 1145677"/>
                          <a:gd name="connsiteY66" fmla="*/ 1082040 h 1120140"/>
                          <a:gd name="connsiteX67" fmla="*/ 718788 w 1145677"/>
                          <a:gd name="connsiteY67" fmla="*/ 1097280 h 1120140"/>
                          <a:gd name="connsiteX68" fmla="*/ 749268 w 1145677"/>
                          <a:gd name="connsiteY68" fmla="*/ 1112520 h 1120140"/>
                          <a:gd name="connsiteX69" fmla="*/ 810228 w 1145677"/>
                          <a:gd name="connsiteY69" fmla="*/ 1120140 h 1120140"/>
                          <a:gd name="connsiteX70" fmla="*/ 878808 w 1145677"/>
                          <a:gd name="connsiteY70" fmla="*/ 1112520 h 1120140"/>
                          <a:gd name="connsiteX71" fmla="*/ 947388 w 1145677"/>
                          <a:gd name="connsiteY71" fmla="*/ 1097280 h 1120140"/>
                          <a:gd name="connsiteX72" fmla="*/ 993108 w 1145677"/>
                          <a:gd name="connsiteY72" fmla="*/ 1066800 h 1120140"/>
                          <a:gd name="connsiteX73" fmla="*/ 1015968 w 1145677"/>
                          <a:gd name="connsiteY73" fmla="*/ 1051560 h 1120140"/>
                          <a:gd name="connsiteX74" fmla="*/ 1069308 w 1145677"/>
                          <a:gd name="connsiteY74" fmla="*/ 1013460 h 1120140"/>
                          <a:gd name="connsiteX75" fmla="*/ 1099788 w 1145677"/>
                          <a:gd name="connsiteY75" fmla="*/ 967740 h 1120140"/>
                          <a:gd name="connsiteX76" fmla="*/ 1107408 w 1145677"/>
                          <a:gd name="connsiteY76" fmla="*/ 937260 h 1120140"/>
                          <a:gd name="connsiteX77" fmla="*/ 1122648 w 1145677"/>
                          <a:gd name="connsiteY77" fmla="*/ 891540 h 1120140"/>
                          <a:gd name="connsiteX78" fmla="*/ 1134078 w 1145677"/>
                          <a:gd name="connsiteY78" fmla="*/ 843915 h 1120140"/>
                          <a:gd name="connsiteX0" fmla="*/ 1134078 w 1145677"/>
                          <a:gd name="connsiteY0" fmla="*/ 843915 h 1120140"/>
                          <a:gd name="connsiteX1" fmla="*/ 1139793 w 1145677"/>
                          <a:gd name="connsiteY1" fmla="*/ 769620 h 1120140"/>
                          <a:gd name="connsiteX2" fmla="*/ 1145508 w 1145677"/>
                          <a:gd name="connsiteY2" fmla="*/ 746760 h 1120140"/>
                          <a:gd name="connsiteX3" fmla="*/ 1145508 w 1145677"/>
                          <a:gd name="connsiteY3" fmla="*/ 702945 h 1120140"/>
                          <a:gd name="connsiteX4" fmla="*/ 1130268 w 1145677"/>
                          <a:gd name="connsiteY4" fmla="*/ 640080 h 1120140"/>
                          <a:gd name="connsiteX5" fmla="*/ 1115028 w 1145677"/>
                          <a:gd name="connsiteY5" fmla="*/ 609600 h 1120140"/>
                          <a:gd name="connsiteX6" fmla="*/ 1084548 w 1145677"/>
                          <a:gd name="connsiteY6" fmla="*/ 541020 h 1120140"/>
                          <a:gd name="connsiteX7" fmla="*/ 1061688 w 1145677"/>
                          <a:gd name="connsiteY7" fmla="*/ 518160 h 1120140"/>
                          <a:gd name="connsiteX8" fmla="*/ 1046448 w 1145677"/>
                          <a:gd name="connsiteY8" fmla="*/ 487680 h 1120140"/>
                          <a:gd name="connsiteX9" fmla="*/ 1017873 w 1145677"/>
                          <a:gd name="connsiteY9" fmla="*/ 445770 h 1120140"/>
                          <a:gd name="connsiteX10" fmla="*/ 989298 w 1145677"/>
                          <a:gd name="connsiteY10" fmla="*/ 426720 h 1120140"/>
                          <a:gd name="connsiteX11" fmla="*/ 945483 w 1145677"/>
                          <a:gd name="connsiteY11" fmla="*/ 386715 h 1120140"/>
                          <a:gd name="connsiteX12" fmla="*/ 901668 w 1145677"/>
                          <a:gd name="connsiteY12" fmla="*/ 358140 h 1120140"/>
                          <a:gd name="connsiteX13" fmla="*/ 863568 w 1145677"/>
                          <a:gd name="connsiteY13" fmla="*/ 335280 h 1120140"/>
                          <a:gd name="connsiteX14" fmla="*/ 810228 w 1145677"/>
                          <a:gd name="connsiteY14" fmla="*/ 312420 h 1120140"/>
                          <a:gd name="connsiteX15" fmla="*/ 787368 w 1145677"/>
                          <a:gd name="connsiteY15" fmla="*/ 304800 h 1120140"/>
                          <a:gd name="connsiteX16" fmla="*/ 764508 w 1145677"/>
                          <a:gd name="connsiteY16" fmla="*/ 281940 h 1120140"/>
                          <a:gd name="connsiteX17" fmla="*/ 734028 w 1145677"/>
                          <a:gd name="connsiteY17" fmla="*/ 259080 h 1120140"/>
                          <a:gd name="connsiteX18" fmla="*/ 718788 w 1145677"/>
                          <a:gd name="connsiteY18" fmla="*/ 236220 h 1120140"/>
                          <a:gd name="connsiteX19" fmla="*/ 711168 w 1145677"/>
                          <a:gd name="connsiteY19" fmla="*/ 198120 h 1120140"/>
                          <a:gd name="connsiteX20" fmla="*/ 703548 w 1145677"/>
                          <a:gd name="connsiteY20" fmla="*/ 175260 h 1120140"/>
                          <a:gd name="connsiteX21" fmla="*/ 695928 w 1145677"/>
                          <a:gd name="connsiteY21" fmla="*/ 91440 h 1120140"/>
                          <a:gd name="connsiteX22" fmla="*/ 688308 w 1145677"/>
                          <a:gd name="connsiteY22" fmla="*/ 38100 h 1120140"/>
                          <a:gd name="connsiteX23" fmla="*/ 680688 w 1145677"/>
                          <a:gd name="connsiteY23" fmla="*/ 7620 h 1120140"/>
                          <a:gd name="connsiteX24" fmla="*/ 650208 w 1145677"/>
                          <a:gd name="connsiteY24" fmla="*/ 0 h 1120140"/>
                          <a:gd name="connsiteX25" fmla="*/ 619728 w 1145677"/>
                          <a:gd name="connsiteY25" fmla="*/ 45720 h 1120140"/>
                          <a:gd name="connsiteX26" fmla="*/ 589248 w 1145677"/>
                          <a:gd name="connsiteY26" fmla="*/ 91440 h 1120140"/>
                          <a:gd name="connsiteX27" fmla="*/ 574008 w 1145677"/>
                          <a:gd name="connsiteY27" fmla="*/ 129540 h 1120140"/>
                          <a:gd name="connsiteX28" fmla="*/ 566388 w 1145677"/>
                          <a:gd name="connsiteY28" fmla="*/ 160020 h 1120140"/>
                          <a:gd name="connsiteX29" fmla="*/ 551148 w 1145677"/>
                          <a:gd name="connsiteY29" fmla="*/ 190500 h 1120140"/>
                          <a:gd name="connsiteX30" fmla="*/ 543528 w 1145677"/>
                          <a:gd name="connsiteY30" fmla="*/ 213360 h 1120140"/>
                          <a:gd name="connsiteX31" fmla="*/ 497808 w 1145677"/>
                          <a:gd name="connsiteY31" fmla="*/ 198120 h 1120140"/>
                          <a:gd name="connsiteX32" fmla="*/ 444468 w 1145677"/>
                          <a:gd name="connsiteY32" fmla="*/ 182880 h 1120140"/>
                          <a:gd name="connsiteX33" fmla="*/ 421608 w 1145677"/>
                          <a:gd name="connsiteY33" fmla="*/ 198120 h 1120140"/>
                          <a:gd name="connsiteX34" fmla="*/ 406368 w 1145677"/>
                          <a:gd name="connsiteY34" fmla="*/ 228600 h 1120140"/>
                          <a:gd name="connsiteX35" fmla="*/ 391128 w 1145677"/>
                          <a:gd name="connsiteY35" fmla="*/ 251460 h 1120140"/>
                          <a:gd name="connsiteX36" fmla="*/ 368268 w 1145677"/>
                          <a:gd name="connsiteY36" fmla="*/ 327660 h 1120140"/>
                          <a:gd name="connsiteX37" fmla="*/ 345408 w 1145677"/>
                          <a:gd name="connsiteY37" fmla="*/ 320040 h 1120140"/>
                          <a:gd name="connsiteX38" fmla="*/ 322548 w 1145677"/>
                          <a:gd name="connsiteY38" fmla="*/ 304800 h 1120140"/>
                          <a:gd name="connsiteX39" fmla="*/ 292068 w 1145677"/>
                          <a:gd name="connsiteY39" fmla="*/ 297180 h 1120140"/>
                          <a:gd name="connsiteX40" fmla="*/ 238728 w 1145677"/>
                          <a:gd name="connsiteY40" fmla="*/ 274320 h 1120140"/>
                          <a:gd name="connsiteX41" fmla="*/ 200628 w 1145677"/>
                          <a:gd name="connsiteY41" fmla="*/ 281940 h 1120140"/>
                          <a:gd name="connsiteX42" fmla="*/ 208248 w 1145677"/>
                          <a:gd name="connsiteY42" fmla="*/ 365760 h 1120140"/>
                          <a:gd name="connsiteX43" fmla="*/ 238728 w 1145677"/>
                          <a:gd name="connsiteY43" fmla="*/ 441960 h 1120140"/>
                          <a:gd name="connsiteX44" fmla="*/ 246348 w 1145677"/>
                          <a:gd name="connsiteY44" fmla="*/ 464820 h 1120140"/>
                          <a:gd name="connsiteX45" fmla="*/ 193008 w 1145677"/>
                          <a:gd name="connsiteY45" fmla="*/ 480060 h 1120140"/>
                          <a:gd name="connsiteX46" fmla="*/ 170148 w 1145677"/>
                          <a:gd name="connsiteY46" fmla="*/ 495300 h 1120140"/>
                          <a:gd name="connsiteX47" fmla="*/ 187293 w 1145677"/>
                          <a:gd name="connsiteY47" fmla="*/ 630555 h 1120140"/>
                          <a:gd name="connsiteX48" fmla="*/ 116808 w 1145677"/>
                          <a:gd name="connsiteY48" fmla="*/ 685800 h 1120140"/>
                          <a:gd name="connsiteX49" fmla="*/ 93948 w 1145677"/>
                          <a:gd name="connsiteY49" fmla="*/ 693420 h 1120140"/>
                          <a:gd name="connsiteX50" fmla="*/ 48228 w 1145677"/>
                          <a:gd name="connsiteY50" fmla="*/ 739140 h 1120140"/>
                          <a:gd name="connsiteX51" fmla="*/ 25368 w 1145677"/>
                          <a:gd name="connsiteY51" fmla="*/ 762000 h 1120140"/>
                          <a:gd name="connsiteX52" fmla="*/ 10128 w 1145677"/>
                          <a:gd name="connsiteY52" fmla="*/ 822960 h 1120140"/>
                          <a:gd name="connsiteX53" fmla="*/ 2508 w 1145677"/>
                          <a:gd name="connsiteY53" fmla="*/ 845820 h 1120140"/>
                          <a:gd name="connsiteX54" fmla="*/ 48228 w 1145677"/>
                          <a:gd name="connsiteY54" fmla="*/ 830580 h 1120140"/>
                          <a:gd name="connsiteX55" fmla="*/ 71088 w 1145677"/>
                          <a:gd name="connsiteY55" fmla="*/ 822960 h 1120140"/>
                          <a:gd name="connsiteX56" fmla="*/ 162528 w 1145677"/>
                          <a:gd name="connsiteY56" fmla="*/ 822960 h 1120140"/>
                          <a:gd name="connsiteX57" fmla="*/ 231108 w 1145677"/>
                          <a:gd name="connsiteY57" fmla="*/ 838200 h 1120140"/>
                          <a:gd name="connsiteX58" fmla="*/ 316833 w 1145677"/>
                          <a:gd name="connsiteY58" fmla="*/ 887730 h 1120140"/>
                          <a:gd name="connsiteX59" fmla="*/ 385413 w 1145677"/>
                          <a:gd name="connsiteY59" fmla="*/ 948690 h 1120140"/>
                          <a:gd name="connsiteX60" fmla="*/ 421608 w 1145677"/>
                          <a:gd name="connsiteY60" fmla="*/ 975360 h 1120140"/>
                          <a:gd name="connsiteX61" fmla="*/ 473043 w 1145677"/>
                          <a:gd name="connsiteY61" fmla="*/ 1007745 h 1120140"/>
                          <a:gd name="connsiteX62" fmla="*/ 518763 w 1145677"/>
                          <a:gd name="connsiteY62" fmla="*/ 1028700 h 1120140"/>
                          <a:gd name="connsiteX63" fmla="*/ 556863 w 1145677"/>
                          <a:gd name="connsiteY63" fmla="*/ 1042035 h 1120140"/>
                          <a:gd name="connsiteX64" fmla="*/ 604488 w 1145677"/>
                          <a:gd name="connsiteY64" fmla="*/ 1059180 h 1120140"/>
                          <a:gd name="connsiteX65" fmla="*/ 627348 w 1145677"/>
                          <a:gd name="connsiteY65" fmla="*/ 1066800 h 1120140"/>
                          <a:gd name="connsiteX66" fmla="*/ 663543 w 1145677"/>
                          <a:gd name="connsiteY66" fmla="*/ 1087755 h 1120140"/>
                          <a:gd name="connsiteX67" fmla="*/ 718788 w 1145677"/>
                          <a:gd name="connsiteY67" fmla="*/ 1097280 h 1120140"/>
                          <a:gd name="connsiteX68" fmla="*/ 749268 w 1145677"/>
                          <a:gd name="connsiteY68" fmla="*/ 1112520 h 1120140"/>
                          <a:gd name="connsiteX69" fmla="*/ 810228 w 1145677"/>
                          <a:gd name="connsiteY69" fmla="*/ 1120140 h 1120140"/>
                          <a:gd name="connsiteX70" fmla="*/ 878808 w 1145677"/>
                          <a:gd name="connsiteY70" fmla="*/ 1112520 h 1120140"/>
                          <a:gd name="connsiteX71" fmla="*/ 947388 w 1145677"/>
                          <a:gd name="connsiteY71" fmla="*/ 1097280 h 1120140"/>
                          <a:gd name="connsiteX72" fmla="*/ 993108 w 1145677"/>
                          <a:gd name="connsiteY72" fmla="*/ 1066800 h 1120140"/>
                          <a:gd name="connsiteX73" fmla="*/ 1015968 w 1145677"/>
                          <a:gd name="connsiteY73" fmla="*/ 1051560 h 1120140"/>
                          <a:gd name="connsiteX74" fmla="*/ 1069308 w 1145677"/>
                          <a:gd name="connsiteY74" fmla="*/ 1013460 h 1120140"/>
                          <a:gd name="connsiteX75" fmla="*/ 1099788 w 1145677"/>
                          <a:gd name="connsiteY75" fmla="*/ 967740 h 1120140"/>
                          <a:gd name="connsiteX76" fmla="*/ 1107408 w 1145677"/>
                          <a:gd name="connsiteY76" fmla="*/ 937260 h 1120140"/>
                          <a:gd name="connsiteX77" fmla="*/ 1122648 w 1145677"/>
                          <a:gd name="connsiteY77" fmla="*/ 891540 h 1120140"/>
                          <a:gd name="connsiteX78" fmla="*/ 1134078 w 1145677"/>
                          <a:gd name="connsiteY78" fmla="*/ 843915 h 1120140"/>
                          <a:gd name="connsiteX0" fmla="*/ 1134078 w 1145677"/>
                          <a:gd name="connsiteY0" fmla="*/ 843915 h 1120140"/>
                          <a:gd name="connsiteX1" fmla="*/ 1139793 w 1145677"/>
                          <a:gd name="connsiteY1" fmla="*/ 769620 h 1120140"/>
                          <a:gd name="connsiteX2" fmla="*/ 1145508 w 1145677"/>
                          <a:gd name="connsiteY2" fmla="*/ 746760 h 1120140"/>
                          <a:gd name="connsiteX3" fmla="*/ 1145508 w 1145677"/>
                          <a:gd name="connsiteY3" fmla="*/ 702945 h 1120140"/>
                          <a:gd name="connsiteX4" fmla="*/ 1130268 w 1145677"/>
                          <a:gd name="connsiteY4" fmla="*/ 640080 h 1120140"/>
                          <a:gd name="connsiteX5" fmla="*/ 1115028 w 1145677"/>
                          <a:gd name="connsiteY5" fmla="*/ 609600 h 1120140"/>
                          <a:gd name="connsiteX6" fmla="*/ 1084548 w 1145677"/>
                          <a:gd name="connsiteY6" fmla="*/ 541020 h 1120140"/>
                          <a:gd name="connsiteX7" fmla="*/ 1061688 w 1145677"/>
                          <a:gd name="connsiteY7" fmla="*/ 518160 h 1120140"/>
                          <a:gd name="connsiteX8" fmla="*/ 1046448 w 1145677"/>
                          <a:gd name="connsiteY8" fmla="*/ 487680 h 1120140"/>
                          <a:gd name="connsiteX9" fmla="*/ 1017873 w 1145677"/>
                          <a:gd name="connsiteY9" fmla="*/ 445770 h 1120140"/>
                          <a:gd name="connsiteX10" fmla="*/ 989298 w 1145677"/>
                          <a:gd name="connsiteY10" fmla="*/ 426720 h 1120140"/>
                          <a:gd name="connsiteX11" fmla="*/ 945483 w 1145677"/>
                          <a:gd name="connsiteY11" fmla="*/ 386715 h 1120140"/>
                          <a:gd name="connsiteX12" fmla="*/ 901668 w 1145677"/>
                          <a:gd name="connsiteY12" fmla="*/ 358140 h 1120140"/>
                          <a:gd name="connsiteX13" fmla="*/ 863568 w 1145677"/>
                          <a:gd name="connsiteY13" fmla="*/ 335280 h 1120140"/>
                          <a:gd name="connsiteX14" fmla="*/ 810228 w 1145677"/>
                          <a:gd name="connsiteY14" fmla="*/ 312420 h 1120140"/>
                          <a:gd name="connsiteX15" fmla="*/ 787368 w 1145677"/>
                          <a:gd name="connsiteY15" fmla="*/ 304800 h 1120140"/>
                          <a:gd name="connsiteX16" fmla="*/ 764508 w 1145677"/>
                          <a:gd name="connsiteY16" fmla="*/ 281940 h 1120140"/>
                          <a:gd name="connsiteX17" fmla="*/ 734028 w 1145677"/>
                          <a:gd name="connsiteY17" fmla="*/ 259080 h 1120140"/>
                          <a:gd name="connsiteX18" fmla="*/ 718788 w 1145677"/>
                          <a:gd name="connsiteY18" fmla="*/ 236220 h 1120140"/>
                          <a:gd name="connsiteX19" fmla="*/ 711168 w 1145677"/>
                          <a:gd name="connsiteY19" fmla="*/ 198120 h 1120140"/>
                          <a:gd name="connsiteX20" fmla="*/ 703548 w 1145677"/>
                          <a:gd name="connsiteY20" fmla="*/ 175260 h 1120140"/>
                          <a:gd name="connsiteX21" fmla="*/ 695928 w 1145677"/>
                          <a:gd name="connsiteY21" fmla="*/ 91440 h 1120140"/>
                          <a:gd name="connsiteX22" fmla="*/ 688308 w 1145677"/>
                          <a:gd name="connsiteY22" fmla="*/ 38100 h 1120140"/>
                          <a:gd name="connsiteX23" fmla="*/ 680688 w 1145677"/>
                          <a:gd name="connsiteY23" fmla="*/ 7620 h 1120140"/>
                          <a:gd name="connsiteX24" fmla="*/ 650208 w 1145677"/>
                          <a:gd name="connsiteY24" fmla="*/ 0 h 1120140"/>
                          <a:gd name="connsiteX25" fmla="*/ 619728 w 1145677"/>
                          <a:gd name="connsiteY25" fmla="*/ 45720 h 1120140"/>
                          <a:gd name="connsiteX26" fmla="*/ 589248 w 1145677"/>
                          <a:gd name="connsiteY26" fmla="*/ 91440 h 1120140"/>
                          <a:gd name="connsiteX27" fmla="*/ 574008 w 1145677"/>
                          <a:gd name="connsiteY27" fmla="*/ 129540 h 1120140"/>
                          <a:gd name="connsiteX28" fmla="*/ 566388 w 1145677"/>
                          <a:gd name="connsiteY28" fmla="*/ 160020 h 1120140"/>
                          <a:gd name="connsiteX29" fmla="*/ 551148 w 1145677"/>
                          <a:gd name="connsiteY29" fmla="*/ 190500 h 1120140"/>
                          <a:gd name="connsiteX30" fmla="*/ 543528 w 1145677"/>
                          <a:gd name="connsiteY30" fmla="*/ 213360 h 1120140"/>
                          <a:gd name="connsiteX31" fmla="*/ 497808 w 1145677"/>
                          <a:gd name="connsiteY31" fmla="*/ 198120 h 1120140"/>
                          <a:gd name="connsiteX32" fmla="*/ 444468 w 1145677"/>
                          <a:gd name="connsiteY32" fmla="*/ 182880 h 1120140"/>
                          <a:gd name="connsiteX33" fmla="*/ 421608 w 1145677"/>
                          <a:gd name="connsiteY33" fmla="*/ 198120 h 1120140"/>
                          <a:gd name="connsiteX34" fmla="*/ 406368 w 1145677"/>
                          <a:gd name="connsiteY34" fmla="*/ 228600 h 1120140"/>
                          <a:gd name="connsiteX35" fmla="*/ 391128 w 1145677"/>
                          <a:gd name="connsiteY35" fmla="*/ 251460 h 1120140"/>
                          <a:gd name="connsiteX36" fmla="*/ 368268 w 1145677"/>
                          <a:gd name="connsiteY36" fmla="*/ 327660 h 1120140"/>
                          <a:gd name="connsiteX37" fmla="*/ 345408 w 1145677"/>
                          <a:gd name="connsiteY37" fmla="*/ 320040 h 1120140"/>
                          <a:gd name="connsiteX38" fmla="*/ 322548 w 1145677"/>
                          <a:gd name="connsiteY38" fmla="*/ 304800 h 1120140"/>
                          <a:gd name="connsiteX39" fmla="*/ 292068 w 1145677"/>
                          <a:gd name="connsiteY39" fmla="*/ 297180 h 1120140"/>
                          <a:gd name="connsiteX40" fmla="*/ 238728 w 1145677"/>
                          <a:gd name="connsiteY40" fmla="*/ 274320 h 1120140"/>
                          <a:gd name="connsiteX41" fmla="*/ 200628 w 1145677"/>
                          <a:gd name="connsiteY41" fmla="*/ 281940 h 1120140"/>
                          <a:gd name="connsiteX42" fmla="*/ 208248 w 1145677"/>
                          <a:gd name="connsiteY42" fmla="*/ 365760 h 1120140"/>
                          <a:gd name="connsiteX43" fmla="*/ 238728 w 1145677"/>
                          <a:gd name="connsiteY43" fmla="*/ 441960 h 1120140"/>
                          <a:gd name="connsiteX44" fmla="*/ 246348 w 1145677"/>
                          <a:gd name="connsiteY44" fmla="*/ 464820 h 1120140"/>
                          <a:gd name="connsiteX45" fmla="*/ 193008 w 1145677"/>
                          <a:gd name="connsiteY45" fmla="*/ 480060 h 1120140"/>
                          <a:gd name="connsiteX46" fmla="*/ 170148 w 1145677"/>
                          <a:gd name="connsiteY46" fmla="*/ 495300 h 1120140"/>
                          <a:gd name="connsiteX47" fmla="*/ 187293 w 1145677"/>
                          <a:gd name="connsiteY47" fmla="*/ 630555 h 1120140"/>
                          <a:gd name="connsiteX48" fmla="*/ 116808 w 1145677"/>
                          <a:gd name="connsiteY48" fmla="*/ 685800 h 1120140"/>
                          <a:gd name="connsiteX49" fmla="*/ 93948 w 1145677"/>
                          <a:gd name="connsiteY49" fmla="*/ 693420 h 1120140"/>
                          <a:gd name="connsiteX50" fmla="*/ 48228 w 1145677"/>
                          <a:gd name="connsiteY50" fmla="*/ 739140 h 1120140"/>
                          <a:gd name="connsiteX51" fmla="*/ 25368 w 1145677"/>
                          <a:gd name="connsiteY51" fmla="*/ 762000 h 1120140"/>
                          <a:gd name="connsiteX52" fmla="*/ 10128 w 1145677"/>
                          <a:gd name="connsiteY52" fmla="*/ 822960 h 1120140"/>
                          <a:gd name="connsiteX53" fmla="*/ 2508 w 1145677"/>
                          <a:gd name="connsiteY53" fmla="*/ 845820 h 1120140"/>
                          <a:gd name="connsiteX54" fmla="*/ 48228 w 1145677"/>
                          <a:gd name="connsiteY54" fmla="*/ 830580 h 1120140"/>
                          <a:gd name="connsiteX55" fmla="*/ 71088 w 1145677"/>
                          <a:gd name="connsiteY55" fmla="*/ 822960 h 1120140"/>
                          <a:gd name="connsiteX56" fmla="*/ 162528 w 1145677"/>
                          <a:gd name="connsiteY56" fmla="*/ 822960 h 1120140"/>
                          <a:gd name="connsiteX57" fmla="*/ 231108 w 1145677"/>
                          <a:gd name="connsiteY57" fmla="*/ 838200 h 1120140"/>
                          <a:gd name="connsiteX58" fmla="*/ 316833 w 1145677"/>
                          <a:gd name="connsiteY58" fmla="*/ 887730 h 1120140"/>
                          <a:gd name="connsiteX59" fmla="*/ 385413 w 1145677"/>
                          <a:gd name="connsiteY59" fmla="*/ 948690 h 1120140"/>
                          <a:gd name="connsiteX60" fmla="*/ 421608 w 1145677"/>
                          <a:gd name="connsiteY60" fmla="*/ 975360 h 1120140"/>
                          <a:gd name="connsiteX61" fmla="*/ 473043 w 1145677"/>
                          <a:gd name="connsiteY61" fmla="*/ 1007745 h 1120140"/>
                          <a:gd name="connsiteX62" fmla="*/ 518763 w 1145677"/>
                          <a:gd name="connsiteY62" fmla="*/ 1028700 h 1120140"/>
                          <a:gd name="connsiteX63" fmla="*/ 556863 w 1145677"/>
                          <a:gd name="connsiteY63" fmla="*/ 1042035 h 1120140"/>
                          <a:gd name="connsiteX64" fmla="*/ 604488 w 1145677"/>
                          <a:gd name="connsiteY64" fmla="*/ 1059180 h 1120140"/>
                          <a:gd name="connsiteX65" fmla="*/ 627348 w 1145677"/>
                          <a:gd name="connsiteY65" fmla="*/ 1066800 h 1120140"/>
                          <a:gd name="connsiteX66" fmla="*/ 663543 w 1145677"/>
                          <a:gd name="connsiteY66" fmla="*/ 1087755 h 1120140"/>
                          <a:gd name="connsiteX67" fmla="*/ 709263 w 1145677"/>
                          <a:gd name="connsiteY67" fmla="*/ 1106805 h 1120140"/>
                          <a:gd name="connsiteX68" fmla="*/ 749268 w 1145677"/>
                          <a:gd name="connsiteY68" fmla="*/ 1112520 h 1120140"/>
                          <a:gd name="connsiteX69" fmla="*/ 810228 w 1145677"/>
                          <a:gd name="connsiteY69" fmla="*/ 1120140 h 1120140"/>
                          <a:gd name="connsiteX70" fmla="*/ 878808 w 1145677"/>
                          <a:gd name="connsiteY70" fmla="*/ 1112520 h 1120140"/>
                          <a:gd name="connsiteX71" fmla="*/ 947388 w 1145677"/>
                          <a:gd name="connsiteY71" fmla="*/ 1097280 h 1120140"/>
                          <a:gd name="connsiteX72" fmla="*/ 993108 w 1145677"/>
                          <a:gd name="connsiteY72" fmla="*/ 1066800 h 1120140"/>
                          <a:gd name="connsiteX73" fmla="*/ 1015968 w 1145677"/>
                          <a:gd name="connsiteY73" fmla="*/ 1051560 h 1120140"/>
                          <a:gd name="connsiteX74" fmla="*/ 1069308 w 1145677"/>
                          <a:gd name="connsiteY74" fmla="*/ 1013460 h 1120140"/>
                          <a:gd name="connsiteX75" fmla="*/ 1099788 w 1145677"/>
                          <a:gd name="connsiteY75" fmla="*/ 967740 h 1120140"/>
                          <a:gd name="connsiteX76" fmla="*/ 1107408 w 1145677"/>
                          <a:gd name="connsiteY76" fmla="*/ 937260 h 1120140"/>
                          <a:gd name="connsiteX77" fmla="*/ 1122648 w 1145677"/>
                          <a:gd name="connsiteY77" fmla="*/ 891540 h 1120140"/>
                          <a:gd name="connsiteX78" fmla="*/ 1134078 w 1145677"/>
                          <a:gd name="connsiteY78" fmla="*/ 843915 h 1120140"/>
                          <a:gd name="connsiteX0" fmla="*/ 1134078 w 1145677"/>
                          <a:gd name="connsiteY0" fmla="*/ 843915 h 1120140"/>
                          <a:gd name="connsiteX1" fmla="*/ 1139793 w 1145677"/>
                          <a:gd name="connsiteY1" fmla="*/ 769620 h 1120140"/>
                          <a:gd name="connsiteX2" fmla="*/ 1145508 w 1145677"/>
                          <a:gd name="connsiteY2" fmla="*/ 746760 h 1120140"/>
                          <a:gd name="connsiteX3" fmla="*/ 1145508 w 1145677"/>
                          <a:gd name="connsiteY3" fmla="*/ 702945 h 1120140"/>
                          <a:gd name="connsiteX4" fmla="*/ 1130268 w 1145677"/>
                          <a:gd name="connsiteY4" fmla="*/ 640080 h 1120140"/>
                          <a:gd name="connsiteX5" fmla="*/ 1115028 w 1145677"/>
                          <a:gd name="connsiteY5" fmla="*/ 609600 h 1120140"/>
                          <a:gd name="connsiteX6" fmla="*/ 1084548 w 1145677"/>
                          <a:gd name="connsiteY6" fmla="*/ 541020 h 1120140"/>
                          <a:gd name="connsiteX7" fmla="*/ 1061688 w 1145677"/>
                          <a:gd name="connsiteY7" fmla="*/ 518160 h 1120140"/>
                          <a:gd name="connsiteX8" fmla="*/ 1046448 w 1145677"/>
                          <a:gd name="connsiteY8" fmla="*/ 487680 h 1120140"/>
                          <a:gd name="connsiteX9" fmla="*/ 1017873 w 1145677"/>
                          <a:gd name="connsiteY9" fmla="*/ 445770 h 1120140"/>
                          <a:gd name="connsiteX10" fmla="*/ 989298 w 1145677"/>
                          <a:gd name="connsiteY10" fmla="*/ 426720 h 1120140"/>
                          <a:gd name="connsiteX11" fmla="*/ 945483 w 1145677"/>
                          <a:gd name="connsiteY11" fmla="*/ 386715 h 1120140"/>
                          <a:gd name="connsiteX12" fmla="*/ 901668 w 1145677"/>
                          <a:gd name="connsiteY12" fmla="*/ 358140 h 1120140"/>
                          <a:gd name="connsiteX13" fmla="*/ 863568 w 1145677"/>
                          <a:gd name="connsiteY13" fmla="*/ 335280 h 1120140"/>
                          <a:gd name="connsiteX14" fmla="*/ 810228 w 1145677"/>
                          <a:gd name="connsiteY14" fmla="*/ 312420 h 1120140"/>
                          <a:gd name="connsiteX15" fmla="*/ 787368 w 1145677"/>
                          <a:gd name="connsiteY15" fmla="*/ 304800 h 1120140"/>
                          <a:gd name="connsiteX16" fmla="*/ 764508 w 1145677"/>
                          <a:gd name="connsiteY16" fmla="*/ 281940 h 1120140"/>
                          <a:gd name="connsiteX17" fmla="*/ 734028 w 1145677"/>
                          <a:gd name="connsiteY17" fmla="*/ 259080 h 1120140"/>
                          <a:gd name="connsiteX18" fmla="*/ 718788 w 1145677"/>
                          <a:gd name="connsiteY18" fmla="*/ 236220 h 1120140"/>
                          <a:gd name="connsiteX19" fmla="*/ 711168 w 1145677"/>
                          <a:gd name="connsiteY19" fmla="*/ 198120 h 1120140"/>
                          <a:gd name="connsiteX20" fmla="*/ 703548 w 1145677"/>
                          <a:gd name="connsiteY20" fmla="*/ 175260 h 1120140"/>
                          <a:gd name="connsiteX21" fmla="*/ 695928 w 1145677"/>
                          <a:gd name="connsiteY21" fmla="*/ 91440 h 1120140"/>
                          <a:gd name="connsiteX22" fmla="*/ 688308 w 1145677"/>
                          <a:gd name="connsiteY22" fmla="*/ 38100 h 1120140"/>
                          <a:gd name="connsiteX23" fmla="*/ 680688 w 1145677"/>
                          <a:gd name="connsiteY23" fmla="*/ 7620 h 1120140"/>
                          <a:gd name="connsiteX24" fmla="*/ 650208 w 1145677"/>
                          <a:gd name="connsiteY24" fmla="*/ 0 h 1120140"/>
                          <a:gd name="connsiteX25" fmla="*/ 619728 w 1145677"/>
                          <a:gd name="connsiteY25" fmla="*/ 45720 h 1120140"/>
                          <a:gd name="connsiteX26" fmla="*/ 589248 w 1145677"/>
                          <a:gd name="connsiteY26" fmla="*/ 91440 h 1120140"/>
                          <a:gd name="connsiteX27" fmla="*/ 574008 w 1145677"/>
                          <a:gd name="connsiteY27" fmla="*/ 129540 h 1120140"/>
                          <a:gd name="connsiteX28" fmla="*/ 566388 w 1145677"/>
                          <a:gd name="connsiteY28" fmla="*/ 160020 h 1120140"/>
                          <a:gd name="connsiteX29" fmla="*/ 551148 w 1145677"/>
                          <a:gd name="connsiteY29" fmla="*/ 190500 h 1120140"/>
                          <a:gd name="connsiteX30" fmla="*/ 543528 w 1145677"/>
                          <a:gd name="connsiteY30" fmla="*/ 213360 h 1120140"/>
                          <a:gd name="connsiteX31" fmla="*/ 497808 w 1145677"/>
                          <a:gd name="connsiteY31" fmla="*/ 198120 h 1120140"/>
                          <a:gd name="connsiteX32" fmla="*/ 444468 w 1145677"/>
                          <a:gd name="connsiteY32" fmla="*/ 182880 h 1120140"/>
                          <a:gd name="connsiteX33" fmla="*/ 421608 w 1145677"/>
                          <a:gd name="connsiteY33" fmla="*/ 198120 h 1120140"/>
                          <a:gd name="connsiteX34" fmla="*/ 406368 w 1145677"/>
                          <a:gd name="connsiteY34" fmla="*/ 228600 h 1120140"/>
                          <a:gd name="connsiteX35" fmla="*/ 391128 w 1145677"/>
                          <a:gd name="connsiteY35" fmla="*/ 251460 h 1120140"/>
                          <a:gd name="connsiteX36" fmla="*/ 368268 w 1145677"/>
                          <a:gd name="connsiteY36" fmla="*/ 327660 h 1120140"/>
                          <a:gd name="connsiteX37" fmla="*/ 345408 w 1145677"/>
                          <a:gd name="connsiteY37" fmla="*/ 320040 h 1120140"/>
                          <a:gd name="connsiteX38" fmla="*/ 322548 w 1145677"/>
                          <a:gd name="connsiteY38" fmla="*/ 304800 h 1120140"/>
                          <a:gd name="connsiteX39" fmla="*/ 292068 w 1145677"/>
                          <a:gd name="connsiteY39" fmla="*/ 297180 h 1120140"/>
                          <a:gd name="connsiteX40" fmla="*/ 238728 w 1145677"/>
                          <a:gd name="connsiteY40" fmla="*/ 274320 h 1120140"/>
                          <a:gd name="connsiteX41" fmla="*/ 200628 w 1145677"/>
                          <a:gd name="connsiteY41" fmla="*/ 281940 h 1120140"/>
                          <a:gd name="connsiteX42" fmla="*/ 208248 w 1145677"/>
                          <a:gd name="connsiteY42" fmla="*/ 365760 h 1120140"/>
                          <a:gd name="connsiteX43" fmla="*/ 238728 w 1145677"/>
                          <a:gd name="connsiteY43" fmla="*/ 441960 h 1120140"/>
                          <a:gd name="connsiteX44" fmla="*/ 246348 w 1145677"/>
                          <a:gd name="connsiteY44" fmla="*/ 464820 h 1120140"/>
                          <a:gd name="connsiteX45" fmla="*/ 193008 w 1145677"/>
                          <a:gd name="connsiteY45" fmla="*/ 480060 h 1120140"/>
                          <a:gd name="connsiteX46" fmla="*/ 170148 w 1145677"/>
                          <a:gd name="connsiteY46" fmla="*/ 495300 h 1120140"/>
                          <a:gd name="connsiteX47" fmla="*/ 187293 w 1145677"/>
                          <a:gd name="connsiteY47" fmla="*/ 630555 h 1120140"/>
                          <a:gd name="connsiteX48" fmla="*/ 116808 w 1145677"/>
                          <a:gd name="connsiteY48" fmla="*/ 685800 h 1120140"/>
                          <a:gd name="connsiteX49" fmla="*/ 93948 w 1145677"/>
                          <a:gd name="connsiteY49" fmla="*/ 693420 h 1120140"/>
                          <a:gd name="connsiteX50" fmla="*/ 48228 w 1145677"/>
                          <a:gd name="connsiteY50" fmla="*/ 739140 h 1120140"/>
                          <a:gd name="connsiteX51" fmla="*/ 25368 w 1145677"/>
                          <a:gd name="connsiteY51" fmla="*/ 762000 h 1120140"/>
                          <a:gd name="connsiteX52" fmla="*/ 10128 w 1145677"/>
                          <a:gd name="connsiteY52" fmla="*/ 822960 h 1120140"/>
                          <a:gd name="connsiteX53" fmla="*/ 2508 w 1145677"/>
                          <a:gd name="connsiteY53" fmla="*/ 845820 h 1120140"/>
                          <a:gd name="connsiteX54" fmla="*/ 48228 w 1145677"/>
                          <a:gd name="connsiteY54" fmla="*/ 830580 h 1120140"/>
                          <a:gd name="connsiteX55" fmla="*/ 71088 w 1145677"/>
                          <a:gd name="connsiteY55" fmla="*/ 822960 h 1120140"/>
                          <a:gd name="connsiteX56" fmla="*/ 162528 w 1145677"/>
                          <a:gd name="connsiteY56" fmla="*/ 822960 h 1120140"/>
                          <a:gd name="connsiteX57" fmla="*/ 231108 w 1145677"/>
                          <a:gd name="connsiteY57" fmla="*/ 838200 h 1120140"/>
                          <a:gd name="connsiteX58" fmla="*/ 316833 w 1145677"/>
                          <a:gd name="connsiteY58" fmla="*/ 887730 h 1120140"/>
                          <a:gd name="connsiteX59" fmla="*/ 385413 w 1145677"/>
                          <a:gd name="connsiteY59" fmla="*/ 948690 h 1120140"/>
                          <a:gd name="connsiteX60" fmla="*/ 421608 w 1145677"/>
                          <a:gd name="connsiteY60" fmla="*/ 975360 h 1120140"/>
                          <a:gd name="connsiteX61" fmla="*/ 473043 w 1145677"/>
                          <a:gd name="connsiteY61" fmla="*/ 1007745 h 1120140"/>
                          <a:gd name="connsiteX62" fmla="*/ 518763 w 1145677"/>
                          <a:gd name="connsiteY62" fmla="*/ 1028700 h 1120140"/>
                          <a:gd name="connsiteX63" fmla="*/ 556863 w 1145677"/>
                          <a:gd name="connsiteY63" fmla="*/ 1042035 h 1120140"/>
                          <a:gd name="connsiteX64" fmla="*/ 604488 w 1145677"/>
                          <a:gd name="connsiteY64" fmla="*/ 1059180 h 1120140"/>
                          <a:gd name="connsiteX65" fmla="*/ 633063 w 1145677"/>
                          <a:gd name="connsiteY65" fmla="*/ 1068705 h 1120140"/>
                          <a:gd name="connsiteX66" fmla="*/ 663543 w 1145677"/>
                          <a:gd name="connsiteY66" fmla="*/ 1087755 h 1120140"/>
                          <a:gd name="connsiteX67" fmla="*/ 709263 w 1145677"/>
                          <a:gd name="connsiteY67" fmla="*/ 1106805 h 1120140"/>
                          <a:gd name="connsiteX68" fmla="*/ 749268 w 1145677"/>
                          <a:gd name="connsiteY68" fmla="*/ 1112520 h 1120140"/>
                          <a:gd name="connsiteX69" fmla="*/ 810228 w 1145677"/>
                          <a:gd name="connsiteY69" fmla="*/ 1120140 h 1120140"/>
                          <a:gd name="connsiteX70" fmla="*/ 878808 w 1145677"/>
                          <a:gd name="connsiteY70" fmla="*/ 1112520 h 1120140"/>
                          <a:gd name="connsiteX71" fmla="*/ 947388 w 1145677"/>
                          <a:gd name="connsiteY71" fmla="*/ 1097280 h 1120140"/>
                          <a:gd name="connsiteX72" fmla="*/ 993108 w 1145677"/>
                          <a:gd name="connsiteY72" fmla="*/ 1066800 h 1120140"/>
                          <a:gd name="connsiteX73" fmla="*/ 1015968 w 1145677"/>
                          <a:gd name="connsiteY73" fmla="*/ 1051560 h 1120140"/>
                          <a:gd name="connsiteX74" fmla="*/ 1069308 w 1145677"/>
                          <a:gd name="connsiteY74" fmla="*/ 1013460 h 1120140"/>
                          <a:gd name="connsiteX75" fmla="*/ 1099788 w 1145677"/>
                          <a:gd name="connsiteY75" fmla="*/ 967740 h 1120140"/>
                          <a:gd name="connsiteX76" fmla="*/ 1107408 w 1145677"/>
                          <a:gd name="connsiteY76" fmla="*/ 937260 h 1120140"/>
                          <a:gd name="connsiteX77" fmla="*/ 1122648 w 1145677"/>
                          <a:gd name="connsiteY77" fmla="*/ 891540 h 1120140"/>
                          <a:gd name="connsiteX78" fmla="*/ 1134078 w 1145677"/>
                          <a:gd name="connsiteY78" fmla="*/ 843915 h 1120140"/>
                          <a:gd name="connsiteX0" fmla="*/ 1134078 w 1145677"/>
                          <a:gd name="connsiteY0" fmla="*/ 843915 h 1120140"/>
                          <a:gd name="connsiteX1" fmla="*/ 1139793 w 1145677"/>
                          <a:gd name="connsiteY1" fmla="*/ 769620 h 1120140"/>
                          <a:gd name="connsiteX2" fmla="*/ 1145508 w 1145677"/>
                          <a:gd name="connsiteY2" fmla="*/ 746760 h 1120140"/>
                          <a:gd name="connsiteX3" fmla="*/ 1145508 w 1145677"/>
                          <a:gd name="connsiteY3" fmla="*/ 702945 h 1120140"/>
                          <a:gd name="connsiteX4" fmla="*/ 1130268 w 1145677"/>
                          <a:gd name="connsiteY4" fmla="*/ 640080 h 1120140"/>
                          <a:gd name="connsiteX5" fmla="*/ 1115028 w 1145677"/>
                          <a:gd name="connsiteY5" fmla="*/ 609600 h 1120140"/>
                          <a:gd name="connsiteX6" fmla="*/ 1084548 w 1145677"/>
                          <a:gd name="connsiteY6" fmla="*/ 541020 h 1120140"/>
                          <a:gd name="connsiteX7" fmla="*/ 1061688 w 1145677"/>
                          <a:gd name="connsiteY7" fmla="*/ 518160 h 1120140"/>
                          <a:gd name="connsiteX8" fmla="*/ 1046448 w 1145677"/>
                          <a:gd name="connsiteY8" fmla="*/ 487680 h 1120140"/>
                          <a:gd name="connsiteX9" fmla="*/ 1017873 w 1145677"/>
                          <a:gd name="connsiteY9" fmla="*/ 445770 h 1120140"/>
                          <a:gd name="connsiteX10" fmla="*/ 989298 w 1145677"/>
                          <a:gd name="connsiteY10" fmla="*/ 426720 h 1120140"/>
                          <a:gd name="connsiteX11" fmla="*/ 945483 w 1145677"/>
                          <a:gd name="connsiteY11" fmla="*/ 386715 h 1120140"/>
                          <a:gd name="connsiteX12" fmla="*/ 901668 w 1145677"/>
                          <a:gd name="connsiteY12" fmla="*/ 358140 h 1120140"/>
                          <a:gd name="connsiteX13" fmla="*/ 863568 w 1145677"/>
                          <a:gd name="connsiteY13" fmla="*/ 335280 h 1120140"/>
                          <a:gd name="connsiteX14" fmla="*/ 810228 w 1145677"/>
                          <a:gd name="connsiteY14" fmla="*/ 312420 h 1120140"/>
                          <a:gd name="connsiteX15" fmla="*/ 787368 w 1145677"/>
                          <a:gd name="connsiteY15" fmla="*/ 304800 h 1120140"/>
                          <a:gd name="connsiteX16" fmla="*/ 764508 w 1145677"/>
                          <a:gd name="connsiteY16" fmla="*/ 281940 h 1120140"/>
                          <a:gd name="connsiteX17" fmla="*/ 734028 w 1145677"/>
                          <a:gd name="connsiteY17" fmla="*/ 259080 h 1120140"/>
                          <a:gd name="connsiteX18" fmla="*/ 718788 w 1145677"/>
                          <a:gd name="connsiteY18" fmla="*/ 236220 h 1120140"/>
                          <a:gd name="connsiteX19" fmla="*/ 711168 w 1145677"/>
                          <a:gd name="connsiteY19" fmla="*/ 198120 h 1120140"/>
                          <a:gd name="connsiteX20" fmla="*/ 703548 w 1145677"/>
                          <a:gd name="connsiteY20" fmla="*/ 175260 h 1120140"/>
                          <a:gd name="connsiteX21" fmla="*/ 695928 w 1145677"/>
                          <a:gd name="connsiteY21" fmla="*/ 91440 h 1120140"/>
                          <a:gd name="connsiteX22" fmla="*/ 688308 w 1145677"/>
                          <a:gd name="connsiteY22" fmla="*/ 38100 h 1120140"/>
                          <a:gd name="connsiteX23" fmla="*/ 680688 w 1145677"/>
                          <a:gd name="connsiteY23" fmla="*/ 7620 h 1120140"/>
                          <a:gd name="connsiteX24" fmla="*/ 650208 w 1145677"/>
                          <a:gd name="connsiteY24" fmla="*/ 0 h 1120140"/>
                          <a:gd name="connsiteX25" fmla="*/ 619728 w 1145677"/>
                          <a:gd name="connsiteY25" fmla="*/ 45720 h 1120140"/>
                          <a:gd name="connsiteX26" fmla="*/ 589248 w 1145677"/>
                          <a:gd name="connsiteY26" fmla="*/ 91440 h 1120140"/>
                          <a:gd name="connsiteX27" fmla="*/ 574008 w 1145677"/>
                          <a:gd name="connsiteY27" fmla="*/ 129540 h 1120140"/>
                          <a:gd name="connsiteX28" fmla="*/ 566388 w 1145677"/>
                          <a:gd name="connsiteY28" fmla="*/ 160020 h 1120140"/>
                          <a:gd name="connsiteX29" fmla="*/ 551148 w 1145677"/>
                          <a:gd name="connsiteY29" fmla="*/ 190500 h 1120140"/>
                          <a:gd name="connsiteX30" fmla="*/ 543528 w 1145677"/>
                          <a:gd name="connsiteY30" fmla="*/ 213360 h 1120140"/>
                          <a:gd name="connsiteX31" fmla="*/ 497808 w 1145677"/>
                          <a:gd name="connsiteY31" fmla="*/ 198120 h 1120140"/>
                          <a:gd name="connsiteX32" fmla="*/ 444468 w 1145677"/>
                          <a:gd name="connsiteY32" fmla="*/ 182880 h 1120140"/>
                          <a:gd name="connsiteX33" fmla="*/ 421608 w 1145677"/>
                          <a:gd name="connsiteY33" fmla="*/ 198120 h 1120140"/>
                          <a:gd name="connsiteX34" fmla="*/ 406368 w 1145677"/>
                          <a:gd name="connsiteY34" fmla="*/ 228600 h 1120140"/>
                          <a:gd name="connsiteX35" fmla="*/ 391128 w 1145677"/>
                          <a:gd name="connsiteY35" fmla="*/ 251460 h 1120140"/>
                          <a:gd name="connsiteX36" fmla="*/ 368268 w 1145677"/>
                          <a:gd name="connsiteY36" fmla="*/ 327660 h 1120140"/>
                          <a:gd name="connsiteX37" fmla="*/ 345408 w 1145677"/>
                          <a:gd name="connsiteY37" fmla="*/ 320040 h 1120140"/>
                          <a:gd name="connsiteX38" fmla="*/ 322548 w 1145677"/>
                          <a:gd name="connsiteY38" fmla="*/ 304800 h 1120140"/>
                          <a:gd name="connsiteX39" fmla="*/ 292068 w 1145677"/>
                          <a:gd name="connsiteY39" fmla="*/ 297180 h 1120140"/>
                          <a:gd name="connsiteX40" fmla="*/ 238728 w 1145677"/>
                          <a:gd name="connsiteY40" fmla="*/ 274320 h 1120140"/>
                          <a:gd name="connsiteX41" fmla="*/ 200628 w 1145677"/>
                          <a:gd name="connsiteY41" fmla="*/ 281940 h 1120140"/>
                          <a:gd name="connsiteX42" fmla="*/ 208248 w 1145677"/>
                          <a:gd name="connsiteY42" fmla="*/ 365760 h 1120140"/>
                          <a:gd name="connsiteX43" fmla="*/ 238728 w 1145677"/>
                          <a:gd name="connsiteY43" fmla="*/ 441960 h 1120140"/>
                          <a:gd name="connsiteX44" fmla="*/ 246348 w 1145677"/>
                          <a:gd name="connsiteY44" fmla="*/ 464820 h 1120140"/>
                          <a:gd name="connsiteX45" fmla="*/ 193008 w 1145677"/>
                          <a:gd name="connsiteY45" fmla="*/ 480060 h 1120140"/>
                          <a:gd name="connsiteX46" fmla="*/ 170148 w 1145677"/>
                          <a:gd name="connsiteY46" fmla="*/ 495300 h 1120140"/>
                          <a:gd name="connsiteX47" fmla="*/ 187293 w 1145677"/>
                          <a:gd name="connsiteY47" fmla="*/ 630555 h 1120140"/>
                          <a:gd name="connsiteX48" fmla="*/ 116808 w 1145677"/>
                          <a:gd name="connsiteY48" fmla="*/ 685800 h 1120140"/>
                          <a:gd name="connsiteX49" fmla="*/ 93948 w 1145677"/>
                          <a:gd name="connsiteY49" fmla="*/ 693420 h 1120140"/>
                          <a:gd name="connsiteX50" fmla="*/ 48228 w 1145677"/>
                          <a:gd name="connsiteY50" fmla="*/ 739140 h 1120140"/>
                          <a:gd name="connsiteX51" fmla="*/ 25368 w 1145677"/>
                          <a:gd name="connsiteY51" fmla="*/ 762000 h 1120140"/>
                          <a:gd name="connsiteX52" fmla="*/ 10128 w 1145677"/>
                          <a:gd name="connsiteY52" fmla="*/ 822960 h 1120140"/>
                          <a:gd name="connsiteX53" fmla="*/ 2508 w 1145677"/>
                          <a:gd name="connsiteY53" fmla="*/ 845820 h 1120140"/>
                          <a:gd name="connsiteX54" fmla="*/ 48228 w 1145677"/>
                          <a:gd name="connsiteY54" fmla="*/ 830580 h 1120140"/>
                          <a:gd name="connsiteX55" fmla="*/ 71088 w 1145677"/>
                          <a:gd name="connsiteY55" fmla="*/ 822960 h 1120140"/>
                          <a:gd name="connsiteX56" fmla="*/ 162528 w 1145677"/>
                          <a:gd name="connsiteY56" fmla="*/ 822960 h 1120140"/>
                          <a:gd name="connsiteX57" fmla="*/ 231108 w 1145677"/>
                          <a:gd name="connsiteY57" fmla="*/ 838200 h 1120140"/>
                          <a:gd name="connsiteX58" fmla="*/ 316833 w 1145677"/>
                          <a:gd name="connsiteY58" fmla="*/ 887730 h 1120140"/>
                          <a:gd name="connsiteX59" fmla="*/ 385413 w 1145677"/>
                          <a:gd name="connsiteY59" fmla="*/ 948690 h 1120140"/>
                          <a:gd name="connsiteX60" fmla="*/ 421608 w 1145677"/>
                          <a:gd name="connsiteY60" fmla="*/ 975360 h 1120140"/>
                          <a:gd name="connsiteX61" fmla="*/ 473043 w 1145677"/>
                          <a:gd name="connsiteY61" fmla="*/ 1007745 h 1120140"/>
                          <a:gd name="connsiteX62" fmla="*/ 518763 w 1145677"/>
                          <a:gd name="connsiteY62" fmla="*/ 1028700 h 1120140"/>
                          <a:gd name="connsiteX63" fmla="*/ 556863 w 1145677"/>
                          <a:gd name="connsiteY63" fmla="*/ 1042035 h 1120140"/>
                          <a:gd name="connsiteX64" fmla="*/ 593058 w 1145677"/>
                          <a:gd name="connsiteY64" fmla="*/ 1059180 h 1120140"/>
                          <a:gd name="connsiteX65" fmla="*/ 633063 w 1145677"/>
                          <a:gd name="connsiteY65" fmla="*/ 1068705 h 1120140"/>
                          <a:gd name="connsiteX66" fmla="*/ 663543 w 1145677"/>
                          <a:gd name="connsiteY66" fmla="*/ 1087755 h 1120140"/>
                          <a:gd name="connsiteX67" fmla="*/ 709263 w 1145677"/>
                          <a:gd name="connsiteY67" fmla="*/ 1106805 h 1120140"/>
                          <a:gd name="connsiteX68" fmla="*/ 749268 w 1145677"/>
                          <a:gd name="connsiteY68" fmla="*/ 1112520 h 1120140"/>
                          <a:gd name="connsiteX69" fmla="*/ 810228 w 1145677"/>
                          <a:gd name="connsiteY69" fmla="*/ 1120140 h 1120140"/>
                          <a:gd name="connsiteX70" fmla="*/ 878808 w 1145677"/>
                          <a:gd name="connsiteY70" fmla="*/ 1112520 h 1120140"/>
                          <a:gd name="connsiteX71" fmla="*/ 947388 w 1145677"/>
                          <a:gd name="connsiteY71" fmla="*/ 1097280 h 1120140"/>
                          <a:gd name="connsiteX72" fmla="*/ 993108 w 1145677"/>
                          <a:gd name="connsiteY72" fmla="*/ 1066800 h 1120140"/>
                          <a:gd name="connsiteX73" fmla="*/ 1015968 w 1145677"/>
                          <a:gd name="connsiteY73" fmla="*/ 1051560 h 1120140"/>
                          <a:gd name="connsiteX74" fmla="*/ 1069308 w 1145677"/>
                          <a:gd name="connsiteY74" fmla="*/ 1013460 h 1120140"/>
                          <a:gd name="connsiteX75" fmla="*/ 1099788 w 1145677"/>
                          <a:gd name="connsiteY75" fmla="*/ 967740 h 1120140"/>
                          <a:gd name="connsiteX76" fmla="*/ 1107408 w 1145677"/>
                          <a:gd name="connsiteY76" fmla="*/ 937260 h 1120140"/>
                          <a:gd name="connsiteX77" fmla="*/ 1122648 w 1145677"/>
                          <a:gd name="connsiteY77" fmla="*/ 891540 h 1120140"/>
                          <a:gd name="connsiteX78" fmla="*/ 1134078 w 1145677"/>
                          <a:gd name="connsiteY78" fmla="*/ 843915 h 1120140"/>
                          <a:gd name="connsiteX0" fmla="*/ 1134078 w 1145677"/>
                          <a:gd name="connsiteY0" fmla="*/ 843915 h 1120140"/>
                          <a:gd name="connsiteX1" fmla="*/ 1139793 w 1145677"/>
                          <a:gd name="connsiteY1" fmla="*/ 769620 h 1120140"/>
                          <a:gd name="connsiteX2" fmla="*/ 1145508 w 1145677"/>
                          <a:gd name="connsiteY2" fmla="*/ 746760 h 1120140"/>
                          <a:gd name="connsiteX3" fmla="*/ 1145508 w 1145677"/>
                          <a:gd name="connsiteY3" fmla="*/ 702945 h 1120140"/>
                          <a:gd name="connsiteX4" fmla="*/ 1130268 w 1145677"/>
                          <a:gd name="connsiteY4" fmla="*/ 640080 h 1120140"/>
                          <a:gd name="connsiteX5" fmla="*/ 1115028 w 1145677"/>
                          <a:gd name="connsiteY5" fmla="*/ 609600 h 1120140"/>
                          <a:gd name="connsiteX6" fmla="*/ 1084548 w 1145677"/>
                          <a:gd name="connsiteY6" fmla="*/ 541020 h 1120140"/>
                          <a:gd name="connsiteX7" fmla="*/ 1061688 w 1145677"/>
                          <a:gd name="connsiteY7" fmla="*/ 518160 h 1120140"/>
                          <a:gd name="connsiteX8" fmla="*/ 1046448 w 1145677"/>
                          <a:gd name="connsiteY8" fmla="*/ 487680 h 1120140"/>
                          <a:gd name="connsiteX9" fmla="*/ 1017873 w 1145677"/>
                          <a:gd name="connsiteY9" fmla="*/ 445770 h 1120140"/>
                          <a:gd name="connsiteX10" fmla="*/ 989298 w 1145677"/>
                          <a:gd name="connsiteY10" fmla="*/ 426720 h 1120140"/>
                          <a:gd name="connsiteX11" fmla="*/ 945483 w 1145677"/>
                          <a:gd name="connsiteY11" fmla="*/ 386715 h 1120140"/>
                          <a:gd name="connsiteX12" fmla="*/ 901668 w 1145677"/>
                          <a:gd name="connsiteY12" fmla="*/ 358140 h 1120140"/>
                          <a:gd name="connsiteX13" fmla="*/ 863568 w 1145677"/>
                          <a:gd name="connsiteY13" fmla="*/ 335280 h 1120140"/>
                          <a:gd name="connsiteX14" fmla="*/ 810228 w 1145677"/>
                          <a:gd name="connsiteY14" fmla="*/ 312420 h 1120140"/>
                          <a:gd name="connsiteX15" fmla="*/ 787368 w 1145677"/>
                          <a:gd name="connsiteY15" fmla="*/ 304800 h 1120140"/>
                          <a:gd name="connsiteX16" fmla="*/ 764508 w 1145677"/>
                          <a:gd name="connsiteY16" fmla="*/ 281940 h 1120140"/>
                          <a:gd name="connsiteX17" fmla="*/ 734028 w 1145677"/>
                          <a:gd name="connsiteY17" fmla="*/ 259080 h 1120140"/>
                          <a:gd name="connsiteX18" fmla="*/ 718788 w 1145677"/>
                          <a:gd name="connsiteY18" fmla="*/ 236220 h 1120140"/>
                          <a:gd name="connsiteX19" fmla="*/ 711168 w 1145677"/>
                          <a:gd name="connsiteY19" fmla="*/ 198120 h 1120140"/>
                          <a:gd name="connsiteX20" fmla="*/ 703548 w 1145677"/>
                          <a:gd name="connsiteY20" fmla="*/ 175260 h 1120140"/>
                          <a:gd name="connsiteX21" fmla="*/ 695928 w 1145677"/>
                          <a:gd name="connsiteY21" fmla="*/ 91440 h 1120140"/>
                          <a:gd name="connsiteX22" fmla="*/ 688308 w 1145677"/>
                          <a:gd name="connsiteY22" fmla="*/ 38100 h 1120140"/>
                          <a:gd name="connsiteX23" fmla="*/ 680688 w 1145677"/>
                          <a:gd name="connsiteY23" fmla="*/ 7620 h 1120140"/>
                          <a:gd name="connsiteX24" fmla="*/ 650208 w 1145677"/>
                          <a:gd name="connsiteY24" fmla="*/ 0 h 1120140"/>
                          <a:gd name="connsiteX25" fmla="*/ 619728 w 1145677"/>
                          <a:gd name="connsiteY25" fmla="*/ 45720 h 1120140"/>
                          <a:gd name="connsiteX26" fmla="*/ 589248 w 1145677"/>
                          <a:gd name="connsiteY26" fmla="*/ 91440 h 1120140"/>
                          <a:gd name="connsiteX27" fmla="*/ 574008 w 1145677"/>
                          <a:gd name="connsiteY27" fmla="*/ 129540 h 1120140"/>
                          <a:gd name="connsiteX28" fmla="*/ 566388 w 1145677"/>
                          <a:gd name="connsiteY28" fmla="*/ 160020 h 1120140"/>
                          <a:gd name="connsiteX29" fmla="*/ 551148 w 1145677"/>
                          <a:gd name="connsiteY29" fmla="*/ 190500 h 1120140"/>
                          <a:gd name="connsiteX30" fmla="*/ 543528 w 1145677"/>
                          <a:gd name="connsiteY30" fmla="*/ 213360 h 1120140"/>
                          <a:gd name="connsiteX31" fmla="*/ 497808 w 1145677"/>
                          <a:gd name="connsiteY31" fmla="*/ 198120 h 1120140"/>
                          <a:gd name="connsiteX32" fmla="*/ 444468 w 1145677"/>
                          <a:gd name="connsiteY32" fmla="*/ 182880 h 1120140"/>
                          <a:gd name="connsiteX33" fmla="*/ 421608 w 1145677"/>
                          <a:gd name="connsiteY33" fmla="*/ 198120 h 1120140"/>
                          <a:gd name="connsiteX34" fmla="*/ 406368 w 1145677"/>
                          <a:gd name="connsiteY34" fmla="*/ 228600 h 1120140"/>
                          <a:gd name="connsiteX35" fmla="*/ 391128 w 1145677"/>
                          <a:gd name="connsiteY35" fmla="*/ 251460 h 1120140"/>
                          <a:gd name="connsiteX36" fmla="*/ 368268 w 1145677"/>
                          <a:gd name="connsiteY36" fmla="*/ 327660 h 1120140"/>
                          <a:gd name="connsiteX37" fmla="*/ 345408 w 1145677"/>
                          <a:gd name="connsiteY37" fmla="*/ 320040 h 1120140"/>
                          <a:gd name="connsiteX38" fmla="*/ 322548 w 1145677"/>
                          <a:gd name="connsiteY38" fmla="*/ 304800 h 1120140"/>
                          <a:gd name="connsiteX39" fmla="*/ 292068 w 1145677"/>
                          <a:gd name="connsiteY39" fmla="*/ 297180 h 1120140"/>
                          <a:gd name="connsiteX40" fmla="*/ 238728 w 1145677"/>
                          <a:gd name="connsiteY40" fmla="*/ 274320 h 1120140"/>
                          <a:gd name="connsiteX41" fmla="*/ 200628 w 1145677"/>
                          <a:gd name="connsiteY41" fmla="*/ 281940 h 1120140"/>
                          <a:gd name="connsiteX42" fmla="*/ 208248 w 1145677"/>
                          <a:gd name="connsiteY42" fmla="*/ 365760 h 1120140"/>
                          <a:gd name="connsiteX43" fmla="*/ 238728 w 1145677"/>
                          <a:gd name="connsiteY43" fmla="*/ 441960 h 1120140"/>
                          <a:gd name="connsiteX44" fmla="*/ 246348 w 1145677"/>
                          <a:gd name="connsiteY44" fmla="*/ 464820 h 1120140"/>
                          <a:gd name="connsiteX45" fmla="*/ 193008 w 1145677"/>
                          <a:gd name="connsiteY45" fmla="*/ 480060 h 1120140"/>
                          <a:gd name="connsiteX46" fmla="*/ 170148 w 1145677"/>
                          <a:gd name="connsiteY46" fmla="*/ 495300 h 1120140"/>
                          <a:gd name="connsiteX47" fmla="*/ 187293 w 1145677"/>
                          <a:gd name="connsiteY47" fmla="*/ 630555 h 1120140"/>
                          <a:gd name="connsiteX48" fmla="*/ 116808 w 1145677"/>
                          <a:gd name="connsiteY48" fmla="*/ 685800 h 1120140"/>
                          <a:gd name="connsiteX49" fmla="*/ 93948 w 1145677"/>
                          <a:gd name="connsiteY49" fmla="*/ 693420 h 1120140"/>
                          <a:gd name="connsiteX50" fmla="*/ 48228 w 1145677"/>
                          <a:gd name="connsiteY50" fmla="*/ 739140 h 1120140"/>
                          <a:gd name="connsiteX51" fmla="*/ 25368 w 1145677"/>
                          <a:gd name="connsiteY51" fmla="*/ 762000 h 1120140"/>
                          <a:gd name="connsiteX52" fmla="*/ 10128 w 1145677"/>
                          <a:gd name="connsiteY52" fmla="*/ 822960 h 1120140"/>
                          <a:gd name="connsiteX53" fmla="*/ 2508 w 1145677"/>
                          <a:gd name="connsiteY53" fmla="*/ 845820 h 1120140"/>
                          <a:gd name="connsiteX54" fmla="*/ 48228 w 1145677"/>
                          <a:gd name="connsiteY54" fmla="*/ 830580 h 1120140"/>
                          <a:gd name="connsiteX55" fmla="*/ 71088 w 1145677"/>
                          <a:gd name="connsiteY55" fmla="*/ 822960 h 1120140"/>
                          <a:gd name="connsiteX56" fmla="*/ 162528 w 1145677"/>
                          <a:gd name="connsiteY56" fmla="*/ 822960 h 1120140"/>
                          <a:gd name="connsiteX57" fmla="*/ 231108 w 1145677"/>
                          <a:gd name="connsiteY57" fmla="*/ 838200 h 1120140"/>
                          <a:gd name="connsiteX58" fmla="*/ 316833 w 1145677"/>
                          <a:gd name="connsiteY58" fmla="*/ 887730 h 1120140"/>
                          <a:gd name="connsiteX59" fmla="*/ 385413 w 1145677"/>
                          <a:gd name="connsiteY59" fmla="*/ 948690 h 1120140"/>
                          <a:gd name="connsiteX60" fmla="*/ 421608 w 1145677"/>
                          <a:gd name="connsiteY60" fmla="*/ 975360 h 1120140"/>
                          <a:gd name="connsiteX61" fmla="*/ 473043 w 1145677"/>
                          <a:gd name="connsiteY61" fmla="*/ 1007745 h 1120140"/>
                          <a:gd name="connsiteX62" fmla="*/ 518763 w 1145677"/>
                          <a:gd name="connsiteY62" fmla="*/ 1028700 h 1120140"/>
                          <a:gd name="connsiteX63" fmla="*/ 556863 w 1145677"/>
                          <a:gd name="connsiteY63" fmla="*/ 1042035 h 1120140"/>
                          <a:gd name="connsiteX64" fmla="*/ 593058 w 1145677"/>
                          <a:gd name="connsiteY64" fmla="*/ 1059180 h 1120140"/>
                          <a:gd name="connsiteX65" fmla="*/ 633063 w 1145677"/>
                          <a:gd name="connsiteY65" fmla="*/ 1082040 h 1120140"/>
                          <a:gd name="connsiteX66" fmla="*/ 663543 w 1145677"/>
                          <a:gd name="connsiteY66" fmla="*/ 1087755 h 1120140"/>
                          <a:gd name="connsiteX67" fmla="*/ 709263 w 1145677"/>
                          <a:gd name="connsiteY67" fmla="*/ 1106805 h 1120140"/>
                          <a:gd name="connsiteX68" fmla="*/ 749268 w 1145677"/>
                          <a:gd name="connsiteY68" fmla="*/ 1112520 h 1120140"/>
                          <a:gd name="connsiteX69" fmla="*/ 810228 w 1145677"/>
                          <a:gd name="connsiteY69" fmla="*/ 1120140 h 1120140"/>
                          <a:gd name="connsiteX70" fmla="*/ 878808 w 1145677"/>
                          <a:gd name="connsiteY70" fmla="*/ 1112520 h 1120140"/>
                          <a:gd name="connsiteX71" fmla="*/ 947388 w 1145677"/>
                          <a:gd name="connsiteY71" fmla="*/ 1097280 h 1120140"/>
                          <a:gd name="connsiteX72" fmla="*/ 993108 w 1145677"/>
                          <a:gd name="connsiteY72" fmla="*/ 1066800 h 1120140"/>
                          <a:gd name="connsiteX73" fmla="*/ 1015968 w 1145677"/>
                          <a:gd name="connsiteY73" fmla="*/ 1051560 h 1120140"/>
                          <a:gd name="connsiteX74" fmla="*/ 1069308 w 1145677"/>
                          <a:gd name="connsiteY74" fmla="*/ 1013460 h 1120140"/>
                          <a:gd name="connsiteX75" fmla="*/ 1099788 w 1145677"/>
                          <a:gd name="connsiteY75" fmla="*/ 967740 h 1120140"/>
                          <a:gd name="connsiteX76" fmla="*/ 1107408 w 1145677"/>
                          <a:gd name="connsiteY76" fmla="*/ 937260 h 1120140"/>
                          <a:gd name="connsiteX77" fmla="*/ 1122648 w 1145677"/>
                          <a:gd name="connsiteY77" fmla="*/ 891540 h 1120140"/>
                          <a:gd name="connsiteX78" fmla="*/ 1134078 w 1145677"/>
                          <a:gd name="connsiteY78" fmla="*/ 843915 h 1120140"/>
                          <a:gd name="connsiteX0" fmla="*/ 1134078 w 1145677"/>
                          <a:gd name="connsiteY0" fmla="*/ 843915 h 1120140"/>
                          <a:gd name="connsiteX1" fmla="*/ 1139793 w 1145677"/>
                          <a:gd name="connsiteY1" fmla="*/ 769620 h 1120140"/>
                          <a:gd name="connsiteX2" fmla="*/ 1145508 w 1145677"/>
                          <a:gd name="connsiteY2" fmla="*/ 746760 h 1120140"/>
                          <a:gd name="connsiteX3" fmla="*/ 1145508 w 1145677"/>
                          <a:gd name="connsiteY3" fmla="*/ 702945 h 1120140"/>
                          <a:gd name="connsiteX4" fmla="*/ 1130268 w 1145677"/>
                          <a:gd name="connsiteY4" fmla="*/ 640080 h 1120140"/>
                          <a:gd name="connsiteX5" fmla="*/ 1115028 w 1145677"/>
                          <a:gd name="connsiteY5" fmla="*/ 609600 h 1120140"/>
                          <a:gd name="connsiteX6" fmla="*/ 1084548 w 1145677"/>
                          <a:gd name="connsiteY6" fmla="*/ 541020 h 1120140"/>
                          <a:gd name="connsiteX7" fmla="*/ 1061688 w 1145677"/>
                          <a:gd name="connsiteY7" fmla="*/ 518160 h 1120140"/>
                          <a:gd name="connsiteX8" fmla="*/ 1046448 w 1145677"/>
                          <a:gd name="connsiteY8" fmla="*/ 487680 h 1120140"/>
                          <a:gd name="connsiteX9" fmla="*/ 1017873 w 1145677"/>
                          <a:gd name="connsiteY9" fmla="*/ 445770 h 1120140"/>
                          <a:gd name="connsiteX10" fmla="*/ 989298 w 1145677"/>
                          <a:gd name="connsiteY10" fmla="*/ 426720 h 1120140"/>
                          <a:gd name="connsiteX11" fmla="*/ 945483 w 1145677"/>
                          <a:gd name="connsiteY11" fmla="*/ 386715 h 1120140"/>
                          <a:gd name="connsiteX12" fmla="*/ 901668 w 1145677"/>
                          <a:gd name="connsiteY12" fmla="*/ 358140 h 1120140"/>
                          <a:gd name="connsiteX13" fmla="*/ 863568 w 1145677"/>
                          <a:gd name="connsiteY13" fmla="*/ 335280 h 1120140"/>
                          <a:gd name="connsiteX14" fmla="*/ 810228 w 1145677"/>
                          <a:gd name="connsiteY14" fmla="*/ 312420 h 1120140"/>
                          <a:gd name="connsiteX15" fmla="*/ 787368 w 1145677"/>
                          <a:gd name="connsiteY15" fmla="*/ 304800 h 1120140"/>
                          <a:gd name="connsiteX16" fmla="*/ 764508 w 1145677"/>
                          <a:gd name="connsiteY16" fmla="*/ 281940 h 1120140"/>
                          <a:gd name="connsiteX17" fmla="*/ 734028 w 1145677"/>
                          <a:gd name="connsiteY17" fmla="*/ 259080 h 1120140"/>
                          <a:gd name="connsiteX18" fmla="*/ 718788 w 1145677"/>
                          <a:gd name="connsiteY18" fmla="*/ 236220 h 1120140"/>
                          <a:gd name="connsiteX19" fmla="*/ 711168 w 1145677"/>
                          <a:gd name="connsiteY19" fmla="*/ 198120 h 1120140"/>
                          <a:gd name="connsiteX20" fmla="*/ 703548 w 1145677"/>
                          <a:gd name="connsiteY20" fmla="*/ 175260 h 1120140"/>
                          <a:gd name="connsiteX21" fmla="*/ 695928 w 1145677"/>
                          <a:gd name="connsiteY21" fmla="*/ 91440 h 1120140"/>
                          <a:gd name="connsiteX22" fmla="*/ 688308 w 1145677"/>
                          <a:gd name="connsiteY22" fmla="*/ 38100 h 1120140"/>
                          <a:gd name="connsiteX23" fmla="*/ 680688 w 1145677"/>
                          <a:gd name="connsiteY23" fmla="*/ 7620 h 1120140"/>
                          <a:gd name="connsiteX24" fmla="*/ 650208 w 1145677"/>
                          <a:gd name="connsiteY24" fmla="*/ 0 h 1120140"/>
                          <a:gd name="connsiteX25" fmla="*/ 619728 w 1145677"/>
                          <a:gd name="connsiteY25" fmla="*/ 45720 h 1120140"/>
                          <a:gd name="connsiteX26" fmla="*/ 589248 w 1145677"/>
                          <a:gd name="connsiteY26" fmla="*/ 91440 h 1120140"/>
                          <a:gd name="connsiteX27" fmla="*/ 574008 w 1145677"/>
                          <a:gd name="connsiteY27" fmla="*/ 129540 h 1120140"/>
                          <a:gd name="connsiteX28" fmla="*/ 566388 w 1145677"/>
                          <a:gd name="connsiteY28" fmla="*/ 160020 h 1120140"/>
                          <a:gd name="connsiteX29" fmla="*/ 551148 w 1145677"/>
                          <a:gd name="connsiteY29" fmla="*/ 190500 h 1120140"/>
                          <a:gd name="connsiteX30" fmla="*/ 543528 w 1145677"/>
                          <a:gd name="connsiteY30" fmla="*/ 213360 h 1120140"/>
                          <a:gd name="connsiteX31" fmla="*/ 497808 w 1145677"/>
                          <a:gd name="connsiteY31" fmla="*/ 198120 h 1120140"/>
                          <a:gd name="connsiteX32" fmla="*/ 444468 w 1145677"/>
                          <a:gd name="connsiteY32" fmla="*/ 182880 h 1120140"/>
                          <a:gd name="connsiteX33" fmla="*/ 421608 w 1145677"/>
                          <a:gd name="connsiteY33" fmla="*/ 198120 h 1120140"/>
                          <a:gd name="connsiteX34" fmla="*/ 406368 w 1145677"/>
                          <a:gd name="connsiteY34" fmla="*/ 228600 h 1120140"/>
                          <a:gd name="connsiteX35" fmla="*/ 391128 w 1145677"/>
                          <a:gd name="connsiteY35" fmla="*/ 251460 h 1120140"/>
                          <a:gd name="connsiteX36" fmla="*/ 368268 w 1145677"/>
                          <a:gd name="connsiteY36" fmla="*/ 327660 h 1120140"/>
                          <a:gd name="connsiteX37" fmla="*/ 345408 w 1145677"/>
                          <a:gd name="connsiteY37" fmla="*/ 320040 h 1120140"/>
                          <a:gd name="connsiteX38" fmla="*/ 322548 w 1145677"/>
                          <a:gd name="connsiteY38" fmla="*/ 304800 h 1120140"/>
                          <a:gd name="connsiteX39" fmla="*/ 292068 w 1145677"/>
                          <a:gd name="connsiteY39" fmla="*/ 297180 h 1120140"/>
                          <a:gd name="connsiteX40" fmla="*/ 238728 w 1145677"/>
                          <a:gd name="connsiteY40" fmla="*/ 274320 h 1120140"/>
                          <a:gd name="connsiteX41" fmla="*/ 200628 w 1145677"/>
                          <a:gd name="connsiteY41" fmla="*/ 281940 h 1120140"/>
                          <a:gd name="connsiteX42" fmla="*/ 208248 w 1145677"/>
                          <a:gd name="connsiteY42" fmla="*/ 365760 h 1120140"/>
                          <a:gd name="connsiteX43" fmla="*/ 238728 w 1145677"/>
                          <a:gd name="connsiteY43" fmla="*/ 441960 h 1120140"/>
                          <a:gd name="connsiteX44" fmla="*/ 246348 w 1145677"/>
                          <a:gd name="connsiteY44" fmla="*/ 464820 h 1120140"/>
                          <a:gd name="connsiteX45" fmla="*/ 193008 w 1145677"/>
                          <a:gd name="connsiteY45" fmla="*/ 480060 h 1120140"/>
                          <a:gd name="connsiteX46" fmla="*/ 170148 w 1145677"/>
                          <a:gd name="connsiteY46" fmla="*/ 495300 h 1120140"/>
                          <a:gd name="connsiteX47" fmla="*/ 187293 w 1145677"/>
                          <a:gd name="connsiteY47" fmla="*/ 630555 h 1120140"/>
                          <a:gd name="connsiteX48" fmla="*/ 116808 w 1145677"/>
                          <a:gd name="connsiteY48" fmla="*/ 685800 h 1120140"/>
                          <a:gd name="connsiteX49" fmla="*/ 93948 w 1145677"/>
                          <a:gd name="connsiteY49" fmla="*/ 693420 h 1120140"/>
                          <a:gd name="connsiteX50" fmla="*/ 48228 w 1145677"/>
                          <a:gd name="connsiteY50" fmla="*/ 739140 h 1120140"/>
                          <a:gd name="connsiteX51" fmla="*/ 25368 w 1145677"/>
                          <a:gd name="connsiteY51" fmla="*/ 762000 h 1120140"/>
                          <a:gd name="connsiteX52" fmla="*/ 10128 w 1145677"/>
                          <a:gd name="connsiteY52" fmla="*/ 822960 h 1120140"/>
                          <a:gd name="connsiteX53" fmla="*/ 2508 w 1145677"/>
                          <a:gd name="connsiteY53" fmla="*/ 845820 h 1120140"/>
                          <a:gd name="connsiteX54" fmla="*/ 48228 w 1145677"/>
                          <a:gd name="connsiteY54" fmla="*/ 830580 h 1120140"/>
                          <a:gd name="connsiteX55" fmla="*/ 71088 w 1145677"/>
                          <a:gd name="connsiteY55" fmla="*/ 822960 h 1120140"/>
                          <a:gd name="connsiteX56" fmla="*/ 162528 w 1145677"/>
                          <a:gd name="connsiteY56" fmla="*/ 822960 h 1120140"/>
                          <a:gd name="connsiteX57" fmla="*/ 231108 w 1145677"/>
                          <a:gd name="connsiteY57" fmla="*/ 838200 h 1120140"/>
                          <a:gd name="connsiteX58" fmla="*/ 316833 w 1145677"/>
                          <a:gd name="connsiteY58" fmla="*/ 887730 h 1120140"/>
                          <a:gd name="connsiteX59" fmla="*/ 385413 w 1145677"/>
                          <a:gd name="connsiteY59" fmla="*/ 948690 h 1120140"/>
                          <a:gd name="connsiteX60" fmla="*/ 421608 w 1145677"/>
                          <a:gd name="connsiteY60" fmla="*/ 975360 h 1120140"/>
                          <a:gd name="connsiteX61" fmla="*/ 473043 w 1145677"/>
                          <a:gd name="connsiteY61" fmla="*/ 1007745 h 1120140"/>
                          <a:gd name="connsiteX62" fmla="*/ 518763 w 1145677"/>
                          <a:gd name="connsiteY62" fmla="*/ 1028700 h 1120140"/>
                          <a:gd name="connsiteX63" fmla="*/ 556863 w 1145677"/>
                          <a:gd name="connsiteY63" fmla="*/ 1042035 h 1120140"/>
                          <a:gd name="connsiteX64" fmla="*/ 593058 w 1145677"/>
                          <a:gd name="connsiteY64" fmla="*/ 1059180 h 1120140"/>
                          <a:gd name="connsiteX65" fmla="*/ 633063 w 1145677"/>
                          <a:gd name="connsiteY65" fmla="*/ 1082040 h 1120140"/>
                          <a:gd name="connsiteX66" fmla="*/ 673068 w 1145677"/>
                          <a:gd name="connsiteY66" fmla="*/ 1095375 h 1120140"/>
                          <a:gd name="connsiteX67" fmla="*/ 709263 w 1145677"/>
                          <a:gd name="connsiteY67" fmla="*/ 1106805 h 1120140"/>
                          <a:gd name="connsiteX68" fmla="*/ 749268 w 1145677"/>
                          <a:gd name="connsiteY68" fmla="*/ 1112520 h 1120140"/>
                          <a:gd name="connsiteX69" fmla="*/ 810228 w 1145677"/>
                          <a:gd name="connsiteY69" fmla="*/ 1120140 h 1120140"/>
                          <a:gd name="connsiteX70" fmla="*/ 878808 w 1145677"/>
                          <a:gd name="connsiteY70" fmla="*/ 1112520 h 1120140"/>
                          <a:gd name="connsiteX71" fmla="*/ 947388 w 1145677"/>
                          <a:gd name="connsiteY71" fmla="*/ 1097280 h 1120140"/>
                          <a:gd name="connsiteX72" fmla="*/ 993108 w 1145677"/>
                          <a:gd name="connsiteY72" fmla="*/ 1066800 h 1120140"/>
                          <a:gd name="connsiteX73" fmla="*/ 1015968 w 1145677"/>
                          <a:gd name="connsiteY73" fmla="*/ 1051560 h 1120140"/>
                          <a:gd name="connsiteX74" fmla="*/ 1069308 w 1145677"/>
                          <a:gd name="connsiteY74" fmla="*/ 1013460 h 1120140"/>
                          <a:gd name="connsiteX75" fmla="*/ 1099788 w 1145677"/>
                          <a:gd name="connsiteY75" fmla="*/ 967740 h 1120140"/>
                          <a:gd name="connsiteX76" fmla="*/ 1107408 w 1145677"/>
                          <a:gd name="connsiteY76" fmla="*/ 937260 h 1120140"/>
                          <a:gd name="connsiteX77" fmla="*/ 1122648 w 1145677"/>
                          <a:gd name="connsiteY77" fmla="*/ 891540 h 1120140"/>
                          <a:gd name="connsiteX78" fmla="*/ 1134078 w 1145677"/>
                          <a:gd name="connsiteY78" fmla="*/ 843915 h 112014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  <a:cxn ang="0">
                            <a:pos x="connsiteX62" y="connsiteY62"/>
                          </a:cxn>
                          <a:cxn ang="0">
                            <a:pos x="connsiteX63" y="connsiteY63"/>
                          </a:cxn>
                          <a:cxn ang="0">
                            <a:pos x="connsiteX64" y="connsiteY64"/>
                          </a:cxn>
                          <a:cxn ang="0">
                            <a:pos x="connsiteX65" y="connsiteY65"/>
                          </a:cxn>
                          <a:cxn ang="0">
                            <a:pos x="connsiteX66" y="connsiteY66"/>
                          </a:cxn>
                          <a:cxn ang="0">
                            <a:pos x="connsiteX67" y="connsiteY67"/>
                          </a:cxn>
                          <a:cxn ang="0">
                            <a:pos x="connsiteX68" y="connsiteY68"/>
                          </a:cxn>
                          <a:cxn ang="0">
                            <a:pos x="connsiteX69" y="connsiteY69"/>
                          </a:cxn>
                          <a:cxn ang="0">
                            <a:pos x="connsiteX70" y="connsiteY70"/>
                          </a:cxn>
                          <a:cxn ang="0">
                            <a:pos x="connsiteX71" y="connsiteY71"/>
                          </a:cxn>
                          <a:cxn ang="0">
                            <a:pos x="connsiteX72" y="connsiteY72"/>
                          </a:cxn>
                          <a:cxn ang="0">
                            <a:pos x="connsiteX73" y="connsiteY73"/>
                          </a:cxn>
                          <a:cxn ang="0">
                            <a:pos x="connsiteX74" y="connsiteY74"/>
                          </a:cxn>
                          <a:cxn ang="0">
                            <a:pos x="connsiteX75" y="connsiteY75"/>
                          </a:cxn>
                          <a:cxn ang="0">
                            <a:pos x="connsiteX76" y="connsiteY76"/>
                          </a:cxn>
                          <a:cxn ang="0">
                            <a:pos x="connsiteX77" y="connsiteY77"/>
                          </a:cxn>
                          <a:cxn ang="0">
                            <a:pos x="connsiteX78" y="connsiteY78"/>
                          </a:cxn>
                        </a:cxnLst>
                        <a:rect l="l" t="t" r="r" b="b"/>
                        <a:pathLst>
                          <a:path w="1145677" h="1120140">
                            <a:moveTo>
                              <a:pt x="1134078" y="843915"/>
                            </a:moveTo>
                            <a:cubicBezTo>
                              <a:pt x="1136618" y="818515"/>
                              <a:pt x="1137888" y="785812"/>
                              <a:pt x="1139793" y="769620"/>
                            </a:cubicBezTo>
                            <a:cubicBezTo>
                              <a:pt x="1141698" y="753428"/>
                              <a:pt x="1144556" y="757872"/>
                              <a:pt x="1145508" y="746760"/>
                            </a:cubicBezTo>
                            <a:cubicBezTo>
                              <a:pt x="1146460" y="735648"/>
                              <a:pt x="1142968" y="715645"/>
                              <a:pt x="1145508" y="702945"/>
                            </a:cubicBezTo>
                            <a:cubicBezTo>
                              <a:pt x="1142968" y="680085"/>
                              <a:pt x="1135348" y="655637"/>
                              <a:pt x="1130268" y="640080"/>
                            </a:cubicBezTo>
                            <a:cubicBezTo>
                              <a:pt x="1125188" y="624523"/>
                              <a:pt x="1119641" y="619980"/>
                              <a:pt x="1115028" y="609600"/>
                            </a:cubicBezTo>
                            <a:cubicBezTo>
                              <a:pt x="1108000" y="593786"/>
                              <a:pt x="1095582" y="556468"/>
                              <a:pt x="1084548" y="541020"/>
                            </a:cubicBezTo>
                            <a:cubicBezTo>
                              <a:pt x="1078284" y="532251"/>
                              <a:pt x="1067952" y="526929"/>
                              <a:pt x="1061688" y="518160"/>
                            </a:cubicBezTo>
                            <a:cubicBezTo>
                              <a:pt x="1055086" y="508917"/>
                              <a:pt x="1053751" y="499745"/>
                              <a:pt x="1046448" y="487680"/>
                            </a:cubicBezTo>
                            <a:cubicBezTo>
                              <a:pt x="1039146" y="475615"/>
                              <a:pt x="1027398" y="455930"/>
                              <a:pt x="1017873" y="445770"/>
                            </a:cubicBezTo>
                            <a:cubicBezTo>
                              <a:pt x="1008348" y="435610"/>
                              <a:pt x="996918" y="431800"/>
                              <a:pt x="989298" y="426720"/>
                            </a:cubicBezTo>
                            <a:cubicBezTo>
                              <a:pt x="961609" y="385187"/>
                              <a:pt x="960088" y="398145"/>
                              <a:pt x="945483" y="386715"/>
                            </a:cubicBezTo>
                            <a:cubicBezTo>
                              <a:pt x="930878" y="375285"/>
                              <a:pt x="915320" y="366712"/>
                              <a:pt x="901668" y="358140"/>
                            </a:cubicBezTo>
                            <a:cubicBezTo>
                              <a:pt x="888016" y="349568"/>
                              <a:pt x="877619" y="339964"/>
                              <a:pt x="863568" y="335280"/>
                            </a:cubicBezTo>
                            <a:cubicBezTo>
                              <a:pt x="809957" y="317410"/>
                              <a:pt x="876140" y="340668"/>
                              <a:pt x="810228" y="312420"/>
                            </a:cubicBezTo>
                            <a:cubicBezTo>
                              <a:pt x="802845" y="309256"/>
                              <a:pt x="794988" y="307340"/>
                              <a:pt x="787368" y="304800"/>
                            </a:cubicBezTo>
                            <a:cubicBezTo>
                              <a:pt x="779748" y="297180"/>
                              <a:pt x="772690" y="288953"/>
                              <a:pt x="764508" y="281940"/>
                            </a:cubicBezTo>
                            <a:cubicBezTo>
                              <a:pt x="754865" y="273675"/>
                              <a:pt x="743008" y="268060"/>
                              <a:pt x="734028" y="259080"/>
                            </a:cubicBezTo>
                            <a:cubicBezTo>
                              <a:pt x="727552" y="252604"/>
                              <a:pt x="723868" y="243840"/>
                              <a:pt x="718788" y="236220"/>
                            </a:cubicBezTo>
                            <a:cubicBezTo>
                              <a:pt x="716248" y="223520"/>
                              <a:pt x="714309" y="210685"/>
                              <a:pt x="711168" y="198120"/>
                            </a:cubicBezTo>
                            <a:cubicBezTo>
                              <a:pt x="709220" y="190328"/>
                              <a:pt x="704684" y="183211"/>
                              <a:pt x="703548" y="175260"/>
                            </a:cubicBezTo>
                            <a:cubicBezTo>
                              <a:pt x="699580" y="147487"/>
                              <a:pt x="699026" y="119324"/>
                              <a:pt x="695928" y="91440"/>
                            </a:cubicBezTo>
                            <a:cubicBezTo>
                              <a:pt x="693945" y="73589"/>
                              <a:pt x="691521" y="55771"/>
                              <a:pt x="688308" y="38100"/>
                            </a:cubicBezTo>
                            <a:cubicBezTo>
                              <a:pt x="686435" y="27796"/>
                              <a:pt x="688093" y="15025"/>
                              <a:pt x="680688" y="7620"/>
                            </a:cubicBezTo>
                            <a:cubicBezTo>
                              <a:pt x="673283" y="215"/>
                              <a:pt x="660368" y="2540"/>
                              <a:pt x="650208" y="0"/>
                            </a:cubicBezTo>
                            <a:cubicBezTo>
                              <a:pt x="599475" y="50733"/>
                              <a:pt x="647297" y="-3905"/>
                              <a:pt x="619728" y="45720"/>
                            </a:cubicBezTo>
                            <a:cubicBezTo>
                              <a:pt x="610833" y="61731"/>
                              <a:pt x="596050" y="74434"/>
                              <a:pt x="589248" y="91440"/>
                            </a:cubicBezTo>
                            <a:cubicBezTo>
                              <a:pt x="584168" y="104140"/>
                              <a:pt x="578333" y="116564"/>
                              <a:pt x="574008" y="129540"/>
                            </a:cubicBezTo>
                            <a:cubicBezTo>
                              <a:pt x="570696" y="139475"/>
                              <a:pt x="570065" y="150214"/>
                              <a:pt x="566388" y="160020"/>
                            </a:cubicBezTo>
                            <a:cubicBezTo>
                              <a:pt x="562400" y="170656"/>
                              <a:pt x="555623" y="180059"/>
                              <a:pt x="551148" y="190500"/>
                            </a:cubicBezTo>
                            <a:cubicBezTo>
                              <a:pt x="547984" y="197883"/>
                              <a:pt x="546068" y="205740"/>
                              <a:pt x="543528" y="213360"/>
                            </a:cubicBezTo>
                            <a:cubicBezTo>
                              <a:pt x="528288" y="208280"/>
                              <a:pt x="513195" y="202736"/>
                              <a:pt x="497808" y="198120"/>
                            </a:cubicBezTo>
                            <a:cubicBezTo>
                              <a:pt x="402127" y="169416"/>
                              <a:pt x="521294" y="208489"/>
                              <a:pt x="444468" y="182880"/>
                            </a:cubicBezTo>
                            <a:cubicBezTo>
                              <a:pt x="436848" y="187960"/>
                              <a:pt x="427471" y="191085"/>
                              <a:pt x="421608" y="198120"/>
                            </a:cubicBezTo>
                            <a:cubicBezTo>
                              <a:pt x="414336" y="206846"/>
                              <a:pt x="412004" y="218737"/>
                              <a:pt x="406368" y="228600"/>
                            </a:cubicBezTo>
                            <a:cubicBezTo>
                              <a:pt x="401824" y="236551"/>
                              <a:pt x="394847" y="243091"/>
                              <a:pt x="391128" y="251460"/>
                            </a:cubicBezTo>
                            <a:cubicBezTo>
                              <a:pt x="380527" y="275312"/>
                              <a:pt x="374601" y="302328"/>
                              <a:pt x="368268" y="327660"/>
                            </a:cubicBezTo>
                            <a:cubicBezTo>
                              <a:pt x="360648" y="325120"/>
                              <a:pt x="352592" y="323632"/>
                              <a:pt x="345408" y="320040"/>
                            </a:cubicBezTo>
                            <a:cubicBezTo>
                              <a:pt x="337217" y="315944"/>
                              <a:pt x="330966" y="308408"/>
                              <a:pt x="322548" y="304800"/>
                            </a:cubicBezTo>
                            <a:cubicBezTo>
                              <a:pt x="312922" y="300675"/>
                              <a:pt x="302138" y="300057"/>
                              <a:pt x="292068" y="297180"/>
                            </a:cubicBezTo>
                            <a:cubicBezTo>
                              <a:pt x="265906" y="289705"/>
                              <a:pt x="265821" y="287867"/>
                              <a:pt x="238728" y="274320"/>
                            </a:cubicBezTo>
                            <a:cubicBezTo>
                              <a:pt x="226028" y="276860"/>
                              <a:pt x="204724" y="269653"/>
                              <a:pt x="200628" y="281940"/>
                            </a:cubicBezTo>
                            <a:cubicBezTo>
                              <a:pt x="191756" y="308556"/>
                              <a:pt x="203372" y="338132"/>
                              <a:pt x="208248" y="365760"/>
                            </a:cubicBezTo>
                            <a:cubicBezTo>
                              <a:pt x="215186" y="405074"/>
                              <a:pt x="224714" y="409262"/>
                              <a:pt x="238728" y="441960"/>
                            </a:cubicBezTo>
                            <a:cubicBezTo>
                              <a:pt x="241892" y="449343"/>
                              <a:pt x="243808" y="457200"/>
                              <a:pt x="246348" y="464820"/>
                            </a:cubicBezTo>
                            <a:cubicBezTo>
                              <a:pt x="236582" y="467261"/>
                              <a:pt x="203940" y="474594"/>
                              <a:pt x="193008" y="480060"/>
                            </a:cubicBezTo>
                            <a:cubicBezTo>
                              <a:pt x="184817" y="484156"/>
                              <a:pt x="177768" y="490220"/>
                              <a:pt x="170148" y="495300"/>
                            </a:cubicBezTo>
                            <a:cubicBezTo>
                              <a:pt x="166021" y="520382"/>
                              <a:pt x="196183" y="598805"/>
                              <a:pt x="187293" y="630555"/>
                            </a:cubicBezTo>
                            <a:cubicBezTo>
                              <a:pt x="178403" y="662305"/>
                              <a:pt x="132365" y="675323"/>
                              <a:pt x="116808" y="685800"/>
                            </a:cubicBezTo>
                            <a:cubicBezTo>
                              <a:pt x="101251" y="696277"/>
                              <a:pt x="101568" y="690880"/>
                              <a:pt x="93948" y="693420"/>
                            </a:cubicBezTo>
                            <a:lnTo>
                              <a:pt x="48228" y="739140"/>
                            </a:lnTo>
                            <a:lnTo>
                              <a:pt x="25368" y="762000"/>
                            </a:lnTo>
                            <a:cubicBezTo>
                              <a:pt x="20288" y="782320"/>
                              <a:pt x="16752" y="803089"/>
                              <a:pt x="10128" y="822960"/>
                            </a:cubicBezTo>
                            <a:cubicBezTo>
                              <a:pt x="7588" y="830580"/>
                              <a:pt x="-5368" y="844245"/>
                              <a:pt x="2508" y="845820"/>
                            </a:cubicBezTo>
                            <a:cubicBezTo>
                              <a:pt x="18260" y="848970"/>
                              <a:pt x="32988" y="835660"/>
                              <a:pt x="48228" y="830580"/>
                            </a:cubicBezTo>
                            <a:lnTo>
                              <a:pt x="71088" y="822960"/>
                            </a:lnTo>
                            <a:cubicBezTo>
                              <a:pt x="109188" y="825500"/>
                              <a:pt x="124515" y="819340"/>
                              <a:pt x="162528" y="822960"/>
                            </a:cubicBezTo>
                            <a:cubicBezTo>
                              <a:pt x="177909" y="824425"/>
                              <a:pt x="205391" y="827405"/>
                              <a:pt x="231108" y="838200"/>
                            </a:cubicBezTo>
                            <a:cubicBezTo>
                              <a:pt x="256825" y="848995"/>
                              <a:pt x="291116" y="869315"/>
                              <a:pt x="316833" y="887730"/>
                            </a:cubicBezTo>
                            <a:cubicBezTo>
                              <a:pt x="342550" y="906145"/>
                              <a:pt x="367951" y="934085"/>
                              <a:pt x="385413" y="948690"/>
                            </a:cubicBezTo>
                            <a:cubicBezTo>
                              <a:pt x="402876" y="963295"/>
                              <a:pt x="407003" y="965518"/>
                              <a:pt x="421608" y="975360"/>
                            </a:cubicBezTo>
                            <a:cubicBezTo>
                              <a:pt x="436213" y="985202"/>
                              <a:pt x="456851" y="998855"/>
                              <a:pt x="473043" y="1007745"/>
                            </a:cubicBezTo>
                            <a:cubicBezTo>
                              <a:pt x="489236" y="1016635"/>
                              <a:pt x="504793" y="1022985"/>
                              <a:pt x="518763" y="1028700"/>
                            </a:cubicBezTo>
                            <a:cubicBezTo>
                              <a:pt x="532733" y="1034415"/>
                              <a:pt x="544481" y="1036955"/>
                              <a:pt x="556863" y="1042035"/>
                            </a:cubicBezTo>
                            <a:cubicBezTo>
                              <a:pt x="569245" y="1047115"/>
                              <a:pt x="580358" y="1052513"/>
                              <a:pt x="593058" y="1059180"/>
                            </a:cubicBezTo>
                            <a:cubicBezTo>
                              <a:pt x="605758" y="1065847"/>
                              <a:pt x="619728" y="1076008"/>
                              <a:pt x="633063" y="1082040"/>
                            </a:cubicBezTo>
                            <a:cubicBezTo>
                              <a:pt x="646398" y="1088072"/>
                              <a:pt x="660368" y="1091248"/>
                              <a:pt x="673068" y="1095375"/>
                            </a:cubicBezTo>
                            <a:cubicBezTo>
                              <a:pt x="685768" y="1099502"/>
                              <a:pt x="696563" y="1103948"/>
                              <a:pt x="709263" y="1106805"/>
                            </a:cubicBezTo>
                            <a:cubicBezTo>
                              <a:pt x="721963" y="1109662"/>
                              <a:pt x="732440" y="1110297"/>
                              <a:pt x="749268" y="1112520"/>
                            </a:cubicBezTo>
                            <a:lnTo>
                              <a:pt x="810228" y="1120140"/>
                            </a:lnTo>
                            <a:cubicBezTo>
                              <a:pt x="833088" y="1117600"/>
                              <a:pt x="856038" y="1115773"/>
                              <a:pt x="878808" y="1112520"/>
                            </a:cubicBezTo>
                            <a:cubicBezTo>
                              <a:pt x="901380" y="1109295"/>
                              <a:pt x="925203" y="1102826"/>
                              <a:pt x="947388" y="1097280"/>
                            </a:cubicBezTo>
                            <a:lnTo>
                              <a:pt x="993108" y="1066800"/>
                            </a:lnTo>
                            <a:cubicBezTo>
                              <a:pt x="1000728" y="1061720"/>
                              <a:pt x="1009492" y="1058036"/>
                              <a:pt x="1015968" y="1051560"/>
                            </a:cubicBezTo>
                            <a:cubicBezTo>
                              <a:pt x="1052128" y="1015400"/>
                              <a:pt x="1032817" y="1025624"/>
                              <a:pt x="1069308" y="1013460"/>
                            </a:cubicBezTo>
                            <a:cubicBezTo>
                              <a:pt x="1079468" y="998220"/>
                              <a:pt x="1095346" y="985509"/>
                              <a:pt x="1099788" y="967740"/>
                            </a:cubicBezTo>
                            <a:cubicBezTo>
                              <a:pt x="1102328" y="957580"/>
                              <a:pt x="1104399" y="947291"/>
                              <a:pt x="1107408" y="937260"/>
                            </a:cubicBezTo>
                            <a:cubicBezTo>
                              <a:pt x="1112024" y="921873"/>
                              <a:pt x="1122648" y="907604"/>
                              <a:pt x="1122648" y="891540"/>
                            </a:cubicBezTo>
                            <a:lnTo>
                              <a:pt x="1134078" y="843915"/>
                            </a:lnTo>
                            <a:close/>
                          </a:path>
                        </a:pathLst>
                      </a:custGeom>
                      <a:grpFill/>
                      <a:ln>
                        <a:solidFill>
                          <a:srgbClr val="660033"/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hu-HU"/>
                      </a:p>
                    </p:txBody>
                  </p:sp>
                  <p:sp>
                    <p:nvSpPr>
                      <p:cNvPr id="373" name="Szabadkézi sokszög: alakzat 372">
                        <a:extLst>
                          <a:ext uri="{FF2B5EF4-FFF2-40B4-BE49-F238E27FC236}">
                            <a16:creationId xmlns:a16="http://schemas.microsoft.com/office/drawing/2014/main" id="{E0BA0739-76A8-35B6-E354-DE974D8C3BBB}"/>
                          </a:ext>
                        </a:extLst>
                      </p:cNvPr>
                      <p:cNvSpPr/>
                      <p:nvPr/>
                    </p:nvSpPr>
                    <p:spPr>
                      <a:xfrm rot="167575">
                        <a:off x="4934978" y="853384"/>
                        <a:ext cx="784468" cy="294480"/>
                      </a:xfrm>
                      <a:custGeom>
                        <a:avLst/>
                        <a:gdLst>
                          <a:gd name="connsiteX0" fmla="*/ 0 w 1329069"/>
                          <a:gd name="connsiteY0" fmla="*/ 32184 h 436221"/>
                          <a:gd name="connsiteX1" fmla="*/ 0 w 1329069"/>
                          <a:gd name="connsiteY1" fmla="*/ 32184 h 436221"/>
                          <a:gd name="connsiteX2" fmla="*/ 53162 w 1329069"/>
                          <a:gd name="connsiteY2" fmla="*/ 170407 h 436221"/>
                          <a:gd name="connsiteX3" fmla="*/ 85060 w 1329069"/>
                          <a:gd name="connsiteY3" fmla="*/ 212938 h 436221"/>
                          <a:gd name="connsiteX4" fmla="*/ 180753 w 1329069"/>
                          <a:gd name="connsiteY4" fmla="*/ 276733 h 436221"/>
                          <a:gd name="connsiteX5" fmla="*/ 265813 w 1329069"/>
                          <a:gd name="connsiteY5" fmla="*/ 329896 h 436221"/>
                          <a:gd name="connsiteX6" fmla="*/ 297711 w 1329069"/>
                          <a:gd name="connsiteY6" fmla="*/ 351161 h 436221"/>
                          <a:gd name="connsiteX7" fmla="*/ 393404 w 1329069"/>
                          <a:gd name="connsiteY7" fmla="*/ 383059 h 436221"/>
                          <a:gd name="connsiteX8" fmla="*/ 435934 w 1329069"/>
                          <a:gd name="connsiteY8" fmla="*/ 404324 h 436221"/>
                          <a:gd name="connsiteX9" fmla="*/ 510362 w 1329069"/>
                          <a:gd name="connsiteY9" fmla="*/ 414956 h 436221"/>
                          <a:gd name="connsiteX10" fmla="*/ 648586 w 1329069"/>
                          <a:gd name="connsiteY10" fmla="*/ 425589 h 436221"/>
                          <a:gd name="connsiteX11" fmla="*/ 744279 w 1329069"/>
                          <a:gd name="connsiteY11" fmla="*/ 436221 h 436221"/>
                          <a:gd name="connsiteX12" fmla="*/ 978195 w 1329069"/>
                          <a:gd name="connsiteY12" fmla="*/ 425589 h 436221"/>
                          <a:gd name="connsiteX13" fmla="*/ 999460 w 1329069"/>
                          <a:gd name="connsiteY13" fmla="*/ 393691 h 436221"/>
                          <a:gd name="connsiteX14" fmla="*/ 1031358 w 1329069"/>
                          <a:gd name="connsiteY14" fmla="*/ 383059 h 436221"/>
                          <a:gd name="connsiteX15" fmla="*/ 1052623 w 1329069"/>
                          <a:gd name="connsiteY15" fmla="*/ 351161 h 436221"/>
                          <a:gd name="connsiteX16" fmla="*/ 1095153 w 1329069"/>
                          <a:gd name="connsiteY16" fmla="*/ 340528 h 436221"/>
                          <a:gd name="connsiteX17" fmla="*/ 1127051 w 1329069"/>
                          <a:gd name="connsiteY17" fmla="*/ 329896 h 436221"/>
                          <a:gd name="connsiteX18" fmla="*/ 1254641 w 1329069"/>
                          <a:gd name="connsiteY18" fmla="*/ 308631 h 436221"/>
                          <a:gd name="connsiteX19" fmla="*/ 1329069 w 1329069"/>
                          <a:gd name="connsiteY19" fmla="*/ 287366 h 436221"/>
                          <a:gd name="connsiteX20" fmla="*/ 712381 w 1329069"/>
                          <a:gd name="connsiteY20" fmla="*/ 85347 h 436221"/>
                          <a:gd name="connsiteX21" fmla="*/ 627320 w 1329069"/>
                          <a:gd name="connsiteY21" fmla="*/ 10919 h 436221"/>
                          <a:gd name="connsiteX22" fmla="*/ 531627 w 1329069"/>
                          <a:gd name="connsiteY22" fmla="*/ 286 h 436221"/>
                          <a:gd name="connsiteX23" fmla="*/ 95693 w 1329069"/>
                          <a:gd name="connsiteY23" fmla="*/ 10919 h 436221"/>
                          <a:gd name="connsiteX24" fmla="*/ 53162 w 1329069"/>
                          <a:gd name="connsiteY24" fmla="*/ 21552 h 436221"/>
                          <a:gd name="connsiteX25" fmla="*/ 0 w 1329069"/>
                          <a:gd name="connsiteY25" fmla="*/ 32184 h 436221"/>
                          <a:gd name="connsiteX0" fmla="*/ 0 w 1329069"/>
                          <a:gd name="connsiteY0" fmla="*/ 31901 h 435938"/>
                          <a:gd name="connsiteX1" fmla="*/ 0 w 1329069"/>
                          <a:gd name="connsiteY1" fmla="*/ 31901 h 435938"/>
                          <a:gd name="connsiteX2" fmla="*/ 53162 w 1329069"/>
                          <a:gd name="connsiteY2" fmla="*/ 170124 h 435938"/>
                          <a:gd name="connsiteX3" fmla="*/ 85060 w 1329069"/>
                          <a:gd name="connsiteY3" fmla="*/ 212655 h 435938"/>
                          <a:gd name="connsiteX4" fmla="*/ 180753 w 1329069"/>
                          <a:gd name="connsiteY4" fmla="*/ 276450 h 435938"/>
                          <a:gd name="connsiteX5" fmla="*/ 265813 w 1329069"/>
                          <a:gd name="connsiteY5" fmla="*/ 329613 h 435938"/>
                          <a:gd name="connsiteX6" fmla="*/ 297711 w 1329069"/>
                          <a:gd name="connsiteY6" fmla="*/ 350878 h 435938"/>
                          <a:gd name="connsiteX7" fmla="*/ 393404 w 1329069"/>
                          <a:gd name="connsiteY7" fmla="*/ 382776 h 435938"/>
                          <a:gd name="connsiteX8" fmla="*/ 435934 w 1329069"/>
                          <a:gd name="connsiteY8" fmla="*/ 404041 h 435938"/>
                          <a:gd name="connsiteX9" fmla="*/ 510362 w 1329069"/>
                          <a:gd name="connsiteY9" fmla="*/ 414673 h 435938"/>
                          <a:gd name="connsiteX10" fmla="*/ 648586 w 1329069"/>
                          <a:gd name="connsiteY10" fmla="*/ 425306 h 435938"/>
                          <a:gd name="connsiteX11" fmla="*/ 744279 w 1329069"/>
                          <a:gd name="connsiteY11" fmla="*/ 435938 h 435938"/>
                          <a:gd name="connsiteX12" fmla="*/ 978195 w 1329069"/>
                          <a:gd name="connsiteY12" fmla="*/ 425306 h 435938"/>
                          <a:gd name="connsiteX13" fmla="*/ 999460 w 1329069"/>
                          <a:gd name="connsiteY13" fmla="*/ 393408 h 435938"/>
                          <a:gd name="connsiteX14" fmla="*/ 1031358 w 1329069"/>
                          <a:gd name="connsiteY14" fmla="*/ 382776 h 435938"/>
                          <a:gd name="connsiteX15" fmla="*/ 1052623 w 1329069"/>
                          <a:gd name="connsiteY15" fmla="*/ 350878 h 435938"/>
                          <a:gd name="connsiteX16" fmla="*/ 1095153 w 1329069"/>
                          <a:gd name="connsiteY16" fmla="*/ 340245 h 435938"/>
                          <a:gd name="connsiteX17" fmla="*/ 1127051 w 1329069"/>
                          <a:gd name="connsiteY17" fmla="*/ 329613 h 435938"/>
                          <a:gd name="connsiteX18" fmla="*/ 1254641 w 1329069"/>
                          <a:gd name="connsiteY18" fmla="*/ 308348 h 435938"/>
                          <a:gd name="connsiteX19" fmla="*/ 1329069 w 1329069"/>
                          <a:gd name="connsiteY19" fmla="*/ 287083 h 435938"/>
                          <a:gd name="connsiteX20" fmla="*/ 800126 w 1329069"/>
                          <a:gd name="connsiteY20" fmla="*/ 66591 h 435938"/>
                          <a:gd name="connsiteX21" fmla="*/ 627320 w 1329069"/>
                          <a:gd name="connsiteY21" fmla="*/ 10636 h 435938"/>
                          <a:gd name="connsiteX22" fmla="*/ 531627 w 1329069"/>
                          <a:gd name="connsiteY22" fmla="*/ 3 h 435938"/>
                          <a:gd name="connsiteX23" fmla="*/ 95693 w 1329069"/>
                          <a:gd name="connsiteY23" fmla="*/ 10636 h 435938"/>
                          <a:gd name="connsiteX24" fmla="*/ 53162 w 1329069"/>
                          <a:gd name="connsiteY24" fmla="*/ 21269 h 435938"/>
                          <a:gd name="connsiteX25" fmla="*/ 0 w 1329069"/>
                          <a:gd name="connsiteY25" fmla="*/ 31901 h 435938"/>
                          <a:gd name="connsiteX0" fmla="*/ 0 w 1329069"/>
                          <a:gd name="connsiteY0" fmla="*/ 50371 h 454408"/>
                          <a:gd name="connsiteX1" fmla="*/ 0 w 1329069"/>
                          <a:gd name="connsiteY1" fmla="*/ 50371 h 454408"/>
                          <a:gd name="connsiteX2" fmla="*/ 53162 w 1329069"/>
                          <a:gd name="connsiteY2" fmla="*/ 188594 h 454408"/>
                          <a:gd name="connsiteX3" fmla="*/ 85060 w 1329069"/>
                          <a:gd name="connsiteY3" fmla="*/ 231125 h 454408"/>
                          <a:gd name="connsiteX4" fmla="*/ 180753 w 1329069"/>
                          <a:gd name="connsiteY4" fmla="*/ 294920 h 454408"/>
                          <a:gd name="connsiteX5" fmla="*/ 265813 w 1329069"/>
                          <a:gd name="connsiteY5" fmla="*/ 348083 h 454408"/>
                          <a:gd name="connsiteX6" fmla="*/ 297711 w 1329069"/>
                          <a:gd name="connsiteY6" fmla="*/ 369348 h 454408"/>
                          <a:gd name="connsiteX7" fmla="*/ 393404 w 1329069"/>
                          <a:gd name="connsiteY7" fmla="*/ 401246 h 454408"/>
                          <a:gd name="connsiteX8" fmla="*/ 435934 w 1329069"/>
                          <a:gd name="connsiteY8" fmla="*/ 422511 h 454408"/>
                          <a:gd name="connsiteX9" fmla="*/ 510362 w 1329069"/>
                          <a:gd name="connsiteY9" fmla="*/ 433143 h 454408"/>
                          <a:gd name="connsiteX10" fmla="*/ 648586 w 1329069"/>
                          <a:gd name="connsiteY10" fmla="*/ 443776 h 454408"/>
                          <a:gd name="connsiteX11" fmla="*/ 744279 w 1329069"/>
                          <a:gd name="connsiteY11" fmla="*/ 454408 h 454408"/>
                          <a:gd name="connsiteX12" fmla="*/ 978195 w 1329069"/>
                          <a:gd name="connsiteY12" fmla="*/ 443776 h 454408"/>
                          <a:gd name="connsiteX13" fmla="*/ 999460 w 1329069"/>
                          <a:gd name="connsiteY13" fmla="*/ 411878 h 454408"/>
                          <a:gd name="connsiteX14" fmla="*/ 1031358 w 1329069"/>
                          <a:gd name="connsiteY14" fmla="*/ 401246 h 454408"/>
                          <a:gd name="connsiteX15" fmla="*/ 1052623 w 1329069"/>
                          <a:gd name="connsiteY15" fmla="*/ 369348 h 454408"/>
                          <a:gd name="connsiteX16" fmla="*/ 1095153 w 1329069"/>
                          <a:gd name="connsiteY16" fmla="*/ 358715 h 454408"/>
                          <a:gd name="connsiteX17" fmla="*/ 1127051 w 1329069"/>
                          <a:gd name="connsiteY17" fmla="*/ 348083 h 454408"/>
                          <a:gd name="connsiteX18" fmla="*/ 1254641 w 1329069"/>
                          <a:gd name="connsiteY18" fmla="*/ 326818 h 454408"/>
                          <a:gd name="connsiteX19" fmla="*/ 1329069 w 1329069"/>
                          <a:gd name="connsiteY19" fmla="*/ 305553 h 454408"/>
                          <a:gd name="connsiteX20" fmla="*/ 800126 w 1329069"/>
                          <a:gd name="connsiteY20" fmla="*/ 85061 h 454408"/>
                          <a:gd name="connsiteX21" fmla="*/ 627320 w 1329069"/>
                          <a:gd name="connsiteY21" fmla="*/ 29106 h 454408"/>
                          <a:gd name="connsiteX22" fmla="*/ 388464 w 1329069"/>
                          <a:gd name="connsiteY22" fmla="*/ 0 h 454408"/>
                          <a:gd name="connsiteX23" fmla="*/ 95693 w 1329069"/>
                          <a:gd name="connsiteY23" fmla="*/ 29106 h 454408"/>
                          <a:gd name="connsiteX24" fmla="*/ 53162 w 1329069"/>
                          <a:gd name="connsiteY24" fmla="*/ 39739 h 454408"/>
                          <a:gd name="connsiteX25" fmla="*/ 0 w 1329069"/>
                          <a:gd name="connsiteY25" fmla="*/ 50371 h 454408"/>
                          <a:gd name="connsiteX0" fmla="*/ 0 w 1329069"/>
                          <a:gd name="connsiteY0" fmla="*/ 50371 h 458308"/>
                          <a:gd name="connsiteX1" fmla="*/ 0 w 1329069"/>
                          <a:gd name="connsiteY1" fmla="*/ 50371 h 458308"/>
                          <a:gd name="connsiteX2" fmla="*/ 53162 w 1329069"/>
                          <a:gd name="connsiteY2" fmla="*/ 188594 h 458308"/>
                          <a:gd name="connsiteX3" fmla="*/ 85060 w 1329069"/>
                          <a:gd name="connsiteY3" fmla="*/ 231125 h 458308"/>
                          <a:gd name="connsiteX4" fmla="*/ 180753 w 1329069"/>
                          <a:gd name="connsiteY4" fmla="*/ 294920 h 458308"/>
                          <a:gd name="connsiteX5" fmla="*/ 265813 w 1329069"/>
                          <a:gd name="connsiteY5" fmla="*/ 348083 h 458308"/>
                          <a:gd name="connsiteX6" fmla="*/ 297711 w 1329069"/>
                          <a:gd name="connsiteY6" fmla="*/ 369348 h 458308"/>
                          <a:gd name="connsiteX7" fmla="*/ 393404 w 1329069"/>
                          <a:gd name="connsiteY7" fmla="*/ 401246 h 458308"/>
                          <a:gd name="connsiteX8" fmla="*/ 435934 w 1329069"/>
                          <a:gd name="connsiteY8" fmla="*/ 422511 h 458308"/>
                          <a:gd name="connsiteX9" fmla="*/ 510362 w 1329069"/>
                          <a:gd name="connsiteY9" fmla="*/ 433143 h 458308"/>
                          <a:gd name="connsiteX10" fmla="*/ 648586 w 1329069"/>
                          <a:gd name="connsiteY10" fmla="*/ 443776 h 458308"/>
                          <a:gd name="connsiteX11" fmla="*/ 744279 w 1329069"/>
                          <a:gd name="connsiteY11" fmla="*/ 454408 h 458308"/>
                          <a:gd name="connsiteX12" fmla="*/ 890449 w 1329069"/>
                          <a:gd name="connsiteY12" fmla="*/ 453013 h 458308"/>
                          <a:gd name="connsiteX13" fmla="*/ 999460 w 1329069"/>
                          <a:gd name="connsiteY13" fmla="*/ 411878 h 458308"/>
                          <a:gd name="connsiteX14" fmla="*/ 1031358 w 1329069"/>
                          <a:gd name="connsiteY14" fmla="*/ 401246 h 458308"/>
                          <a:gd name="connsiteX15" fmla="*/ 1052623 w 1329069"/>
                          <a:gd name="connsiteY15" fmla="*/ 369348 h 458308"/>
                          <a:gd name="connsiteX16" fmla="*/ 1095153 w 1329069"/>
                          <a:gd name="connsiteY16" fmla="*/ 358715 h 458308"/>
                          <a:gd name="connsiteX17" fmla="*/ 1127051 w 1329069"/>
                          <a:gd name="connsiteY17" fmla="*/ 348083 h 458308"/>
                          <a:gd name="connsiteX18" fmla="*/ 1254641 w 1329069"/>
                          <a:gd name="connsiteY18" fmla="*/ 326818 h 458308"/>
                          <a:gd name="connsiteX19" fmla="*/ 1329069 w 1329069"/>
                          <a:gd name="connsiteY19" fmla="*/ 305553 h 458308"/>
                          <a:gd name="connsiteX20" fmla="*/ 800126 w 1329069"/>
                          <a:gd name="connsiteY20" fmla="*/ 85061 h 458308"/>
                          <a:gd name="connsiteX21" fmla="*/ 627320 w 1329069"/>
                          <a:gd name="connsiteY21" fmla="*/ 29106 h 458308"/>
                          <a:gd name="connsiteX22" fmla="*/ 388464 w 1329069"/>
                          <a:gd name="connsiteY22" fmla="*/ 0 h 458308"/>
                          <a:gd name="connsiteX23" fmla="*/ 95693 w 1329069"/>
                          <a:gd name="connsiteY23" fmla="*/ 29106 h 458308"/>
                          <a:gd name="connsiteX24" fmla="*/ 53162 w 1329069"/>
                          <a:gd name="connsiteY24" fmla="*/ 39739 h 458308"/>
                          <a:gd name="connsiteX25" fmla="*/ 0 w 1329069"/>
                          <a:gd name="connsiteY25" fmla="*/ 50371 h 458308"/>
                          <a:gd name="connsiteX0" fmla="*/ 0 w 1329069"/>
                          <a:gd name="connsiteY0" fmla="*/ 50371 h 458308"/>
                          <a:gd name="connsiteX1" fmla="*/ 0 w 1329069"/>
                          <a:gd name="connsiteY1" fmla="*/ 50371 h 458308"/>
                          <a:gd name="connsiteX2" fmla="*/ 53162 w 1329069"/>
                          <a:gd name="connsiteY2" fmla="*/ 188594 h 458308"/>
                          <a:gd name="connsiteX3" fmla="*/ 85060 w 1329069"/>
                          <a:gd name="connsiteY3" fmla="*/ 231125 h 458308"/>
                          <a:gd name="connsiteX4" fmla="*/ 180753 w 1329069"/>
                          <a:gd name="connsiteY4" fmla="*/ 294920 h 458308"/>
                          <a:gd name="connsiteX5" fmla="*/ 265813 w 1329069"/>
                          <a:gd name="connsiteY5" fmla="*/ 348083 h 458308"/>
                          <a:gd name="connsiteX6" fmla="*/ 297711 w 1329069"/>
                          <a:gd name="connsiteY6" fmla="*/ 369348 h 458308"/>
                          <a:gd name="connsiteX7" fmla="*/ 393404 w 1329069"/>
                          <a:gd name="connsiteY7" fmla="*/ 401246 h 458308"/>
                          <a:gd name="connsiteX8" fmla="*/ 435934 w 1329069"/>
                          <a:gd name="connsiteY8" fmla="*/ 422511 h 458308"/>
                          <a:gd name="connsiteX9" fmla="*/ 510362 w 1329069"/>
                          <a:gd name="connsiteY9" fmla="*/ 433143 h 458308"/>
                          <a:gd name="connsiteX10" fmla="*/ 648586 w 1329069"/>
                          <a:gd name="connsiteY10" fmla="*/ 443776 h 458308"/>
                          <a:gd name="connsiteX11" fmla="*/ 744279 w 1329069"/>
                          <a:gd name="connsiteY11" fmla="*/ 454408 h 458308"/>
                          <a:gd name="connsiteX12" fmla="*/ 890449 w 1329069"/>
                          <a:gd name="connsiteY12" fmla="*/ 453013 h 458308"/>
                          <a:gd name="connsiteX13" fmla="*/ 999460 w 1329069"/>
                          <a:gd name="connsiteY13" fmla="*/ 411878 h 458308"/>
                          <a:gd name="connsiteX14" fmla="*/ 1031358 w 1329069"/>
                          <a:gd name="connsiteY14" fmla="*/ 401246 h 458308"/>
                          <a:gd name="connsiteX15" fmla="*/ 1052623 w 1329069"/>
                          <a:gd name="connsiteY15" fmla="*/ 369348 h 458308"/>
                          <a:gd name="connsiteX16" fmla="*/ 1095153 w 1329069"/>
                          <a:gd name="connsiteY16" fmla="*/ 358715 h 458308"/>
                          <a:gd name="connsiteX17" fmla="*/ 1168614 w 1329069"/>
                          <a:gd name="connsiteY17" fmla="*/ 343465 h 458308"/>
                          <a:gd name="connsiteX18" fmla="*/ 1254641 w 1329069"/>
                          <a:gd name="connsiteY18" fmla="*/ 326818 h 458308"/>
                          <a:gd name="connsiteX19" fmla="*/ 1329069 w 1329069"/>
                          <a:gd name="connsiteY19" fmla="*/ 305553 h 458308"/>
                          <a:gd name="connsiteX20" fmla="*/ 800126 w 1329069"/>
                          <a:gd name="connsiteY20" fmla="*/ 85061 h 458308"/>
                          <a:gd name="connsiteX21" fmla="*/ 627320 w 1329069"/>
                          <a:gd name="connsiteY21" fmla="*/ 29106 h 458308"/>
                          <a:gd name="connsiteX22" fmla="*/ 388464 w 1329069"/>
                          <a:gd name="connsiteY22" fmla="*/ 0 h 458308"/>
                          <a:gd name="connsiteX23" fmla="*/ 95693 w 1329069"/>
                          <a:gd name="connsiteY23" fmla="*/ 29106 h 458308"/>
                          <a:gd name="connsiteX24" fmla="*/ 53162 w 1329069"/>
                          <a:gd name="connsiteY24" fmla="*/ 39739 h 458308"/>
                          <a:gd name="connsiteX25" fmla="*/ 0 w 1329069"/>
                          <a:gd name="connsiteY25" fmla="*/ 50371 h 458308"/>
                          <a:gd name="connsiteX0" fmla="*/ 0 w 1329069"/>
                          <a:gd name="connsiteY0" fmla="*/ 50371 h 458308"/>
                          <a:gd name="connsiteX1" fmla="*/ 0 w 1329069"/>
                          <a:gd name="connsiteY1" fmla="*/ 50371 h 458308"/>
                          <a:gd name="connsiteX2" fmla="*/ 53162 w 1329069"/>
                          <a:gd name="connsiteY2" fmla="*/ 188594 h 458308"/>
                          <a:gd name="connsiteX3" fmla="*/ 85060 w 1329069"/>
                          <a:gd name="connsiteY3" fmla="*/ 231125 h 458308"/>
                          <a:gd name="connsiteX4" fmla="*/ 180753 w 1329069"/>
                          <a:gd name="connsiteY4" fmla="*/ 294920 h 458308"/>
                          <a:gd name="connsiteX5" fmla="*/ 265813 w 1329069"/>
                          <a:gd name="connsiteY5" fmla="*/ 348083 h 458308"/>
                          <a:gd name="connsiteX6" fmla="*/ 297711 w 1329069"/>
                          <a:gd name="connsiteY6" fmla="*/ 369348 h 458308"/>
                          <a:gd name="connsiteX7" fmla="*/ 393404 w 1329069"/>
                          <a:gd name="connsiteY7" fmla="*/ 401246 h 458308"/>
                          <a:gd name="connsiteX8" fmla="*/ 435934 w 1329069"/>
                          <a:gd name="connsiteY8" fmla="*/ 422511 h 458308"/>
                          <a:gd name="connsiteX9" fmla="*/ 510362 w 1329069"/>
                          <a:gd name="connsiteY9" fmla="*/ 433143 h 458308"/>
                          <a:gd name="connsiteX10" fmla="*/ 648586 w 1329069"/>
                          <a:gd name="connsiteY10" fmla="*/ 443776 h 458308"/>
                          <a:gd name="connsiteX11" fmla="*/ 744279 w 1329069"/>
                          <a:gd name="connsiteY11" fmla="*/ 454408 h 458308"/>
                          <a:gd name="connsiteX12" fmla="*/ 890449 w 1329069"/>
                          <a:gd name="connsiteY12" fmla="*/ 453013 h 458308"/>
                          <a:gd name="connsiteX13" fmla="*/ 999460 w 1329069"/>
                          <a:gd name="connsiteY13" fmla="*/ 411878 h 458308"/>
                          <a:gd name="connsiteX14" fmla="*/ 1031358 w 1329069"/>
                          <a:gd name="connsiteY14" fmla="*/ 401246 h 458308"/>
                          <a:gd name="connsiteX15" fmla="*/ 1052623 w 1329069"/>
                          <a:gd name="connsiteY15" fmla="*/ 369348 h 458308"/>
                          <a:gd name="connsiteX16" fmla="*/ 1113625 w 1329069"/>
                          <a:gd name="connsiteY16" fmla="*/ 363333 h 458308"/>
                          <a:gd name="connsiteX17" fmla="*/ 1168614 w 1329069"/>
                          <a:gd name="connsiteY17" fmla="*/ 343465 h 458308"/>
                          <a:gd name="connsiteX18" fmla="*/ 1254641 w 1329069"/>
                          <a:gd name="connsiteY18" fmla="*/ 326818 h 458308"/>
                          <a:gd name="connsiteX19" fmla="*/ 1329069 w 1329069"/>
                          <a:gd name="connsiteY19" fmla="*/ 305553 h 458308"/>
                          <a:gd name="connsiteX20" fmla="*/ 800126 w 1329069"/>
                          <a:gd name="connsiteY20" fmla="*/ 85061 h 458308"/>
                          <a:gd name="connsiteX21" fmla="*/ 627320 w 1329069"/>
                          <a:gd name="connsiteY21" fmla="*/ 29106 h 458308"/>
                          <a:gd name="connsiteX22" fmla="*/ 388464 w 1329069"/>
                          <a:gd name="connsiteY22" fmla="*/ 0 h 458308"/>
                          <a:gd name="connsiteX23" fmla="*/ 95693 w 1329069"/>
                          <a:gd name="connsiteY23" fmla="*/ 29106 h 458308"/>
                          <a:gd name="connsiteX24" fmla="*/ 53162 w 1329069"/>
                          <a:gd name="connsiteY24" fmla="*/ 39739 h 458308"/>
                          <a:gd name="connsiteX25" fmla="*/ 0 w 1329069"/>
                          <a:gd name="connsiteY25" fmla="*/ 50371 h 458308"/>
                          <a:gd name="connsiteX0" fmla="*/ 0 w 1329069"/>
                          <a:gd name="connsiteY0" fmla="*/ 50371 h 458308"/>
                          <a:gd name="connsiteX1" fmla="*/ 0 w 1329069"/>
                          <a:gd name="connsiteY1" fmla="*/ 50371 h 458308"/>
                          <a:gd name="connsiteX2" fmla="*/ 53162 w 1329069"/>
                          <a:gd name="connsiteY2" fmla="*/ 188594 h 458308"/>
                          <a:gd name="connsiteX3" fmla="*/ 85060 w 1329069"/>
                          <a:gd name="connsiteY3" fmla="*/ 231125 h 458308"/>
                          <a:gd name="connsiteX4" fmla="*/ 180753 w 1329069"/>
                          <a:gd name="connsiteY4" fmla="*/ 294920 h 458308"/>
                          <a:gd name="connsiteX5" fmla="*/ 265813 w 1329069"/>
                          <a:gd name="connsiteY5" fmla="*/ 348083 h 458308"/>
                          <a:gd name="connsiteX6" fmla="*/ 297711 w 1329069"/>
                          <a:gd name="connsiteY6" fmla="*/ 369348 h 458308"/>
                          <a:gd name="connsiteX7" fmla="*/ 393404 w 1329069"/>
                          <a:gd name="connsiteY7" fmla="*/ 401246 h 458308"/>
                          <a:gd name="connsiteX8" fmla="*/ 435934 w 1329069"/>
                          <a:gd name="connsiteY8" fmla="*/ 422511 h 458308"/>
                          <a:gd name="connsiteX9" fmla="*/ 510362 w 1329069"/>
                          <a:gd name="connsiteY9" fmla="*/ 433143 h 458308"/>
                          <a:gd name="connsiteX10" fmla="*/ 648586 w 1329069"/>
                          <a:gd name="connsiteY10" fmla="*/ 443776 h 458308"/>
                          <a:gd name="connsiteX11" fmla="*/ 744279 w 1329069"/>
                          <a:gd name="connsiteY11" fmla="*/ 454408 h 458308"/>
                          <a:gd name="connsiteX12" fmla="*/ 890449 w 1329069"/>
                          <a:gd name="connsiteY12" fmla="*/ 453013 h 458308"/>
                          <a:gd name="connsiteX13" fmla="*/ 999460 w 1329069"/>
                          <a:gd name="connsiteY13" fmla="*/ 411878 h 458308"/>
                          <a:gd name="connsiteX14" fmla="*/ 1031358 w 1329069"/>
                          <a:gd name="connsiteY14" fmla="*/ 401246 h 458308"/>
                          <a:gd name="connsiteX15" fmla="*/ 1069985 w 1329069"/>
                          <a:gd name="connsiteY15" fmla="*/ 382852 h 458308"/>
                          <a:gd name="connsiteX16" fmla="*/ 1113625 w 1329069"/>
                          <a:gd name="connsiteY16" fmla="*/ 363333 h 458308"/>
                          <a:gd name="connsiteX17" fmla="*/ 1168614 w 1329069"/>
                          <a:gd name="connsiteY17" fmla="*/ 343465 h 458308"/>
                          <a:gd name="connsiteX18" fmla="*/ 1254641 w 1329069"/>
                          <a:gd name="connsiteY18" fmla="*/ 326818 h 458308"/>
                          <a:gd name="connsiteX19" fmla="*/ 1329069 w 1329069"/>
                          <a:gd name="connsiteY19" fmla="*/ 305553 h 458308"/>
                          <a:gd name="connsiteX20" fmla="*/ 800126 w 1329069"/>
                          <a:gd name="connsiteY20" fmla="*/ 85061 h 458308"/>
                          <a:gd name="connsiteX21" fmla="*/ 627320 w 1329069"/>
                          <a:gd name="connsiteY21" fmla="*/ 29106 h 458308"/>
                          <a:gd name="connsiteX22" fmla="*/ 388464 w 1329069"/>
                          <a:gd name="connsiteY22" fmla="*/ 0 h 458308"/>
                          <a:gd name="connsiteX23" fmla="*/ 95693 w 1329069"/>
                          <a:gd name="connsiteY23" fmla="*/ 29106 h 458308"/>
                          <a:gd name="connsiteX24" fmla="*/ 53162 w 1329069"/>
                          <a:gd name="connsiteY24" fmla="*/ 39739 h 458308"/>
                          <a:gd name="connsiteX25" fmla="*/ 0 w 1329069"/>
                          <a:gd name="connsiteY25" fmla="*/ 50371 h 458308"/>
                          <a:gd name="connsiteX0" fmla="*/ 0 w 1329069"/>
                          <a:gd name="connsiteY0" fmla="*/ 50371 h 458308"/>
                          <a:gd name="connsiteX1" fmla="*/ 0 w 1329069"/>
                          <a:gd name="connsiteY1" fmla="*/ 50371 h 458308"/>
                          <a:gd name="connsiteX2" fmla="*/ 53162 w 1329069"/>
                          <a:gd name="connsiteY2" fmla="*/ 188594 h 458308"/>
                          <a:gd name="connsiteX3" fmla="*/ 85060 w 1329069"/>
                          <a:gd name="connsiteY3" fmla="*/ 231125 h 458308"/>
                          <a:gd name="connsiteX4" fmla="*/ 174966 w 1329069"/>
                          <a:gd name="connsiteY4" fmla="*/ 306495 h 458308"/>
                          <a:gd name="connsiteX5" fmla="*/ 265813 w 1329069"/>
                          <a:gd name="connsiteY5" fmla="*/ 348083 h 458308"/>
                          <a:gd name="connsiteX6" fmla="*/ 297711 w 1329069"/>
                          <a:gd name="connsiteY6" fmla="*/ 369348 h 458308"/>
                          <a:gd name="connsiteX7" fmla="*/ 393404 w 1329069"/>
                          <a:gd name="connsiteY7" fmla="*/ 401246 h 458308"/>
                          <a:gd name="connsiteX8" fmla="*/ 435934 w 1329069"/>
                          <a:gd name="connsiteY8" fmla="*/ 422511 h 458308"/>
                          <a:gd name="connsiteX9" fmla="*/ 510362 w 1329069"/>
                          <a:gd name="connsiteY9" fmla="*/ 433143 h 458308"/>
                          <a:gd name="connsiteX10" fmla="*/ 648586 w 1329069"/>
                          <a:gd name="connsiteY10" fmla="*/ 443776 h 458308"/>
                          <a:gd name="connsiteX11" fmla="*/ 744279 w 1329069"/>
                          <a:gd name="connsiteY11" fmla="*/ 454408 h 458308"/>
                          <a:gd name="connsiteX12" fmla="*/ 890449 w 1329069"/>
                          <a:gd name="connsiteY12" fmla="*/ 453013 h 458308"/>
                          <a:gd name="connsiteX13" fmla="*/ 999460 w 1329069"/>
                          <a:gd name="connsiteY13" fmla="*/ 411878 h 458308"/>
                          <a:gd name="connsiteX14" fmla="*/ 1031358 w 1329069"/>
                          <a:gd name="connsiteY14" fmla="*/ 401246 h 458308"/>
                          <a:gd name="connsiteX15" fmla="*/ 1069985 w 1329069"/>
                          <a:gd name="connsiteY15" fmla="*/ 382852 h 458308"/>
                          <a:gd name="connsiteX16" fmla="*/ 1113625 w 1329069"/>
                          <a:gd name="connsiteY16" fmla="*/ 363333 h 458308"/>
                          <a:gd name="connsiteX17" fmla="*/ 1168614 w 1329069"/>
                          <a:gd name="connsiteY17" fmla="*/ 343465 h 458308"/>
                          <a:gd name="connsiteX18" fmla="*/ 1254641 w 1329069"/>
                          <a:gd name="connsiteY18" fmla="*/ 326818 h 458308"/>
                          <a:gd name="connsiteX19" fmla="*/ 1329069 w 1329069"/>
                          <a:gd name="connsiteY19" fmla="*/ 305553 h 458308"/>
                          <a:gd name="connsiteX20" fmla="*/ 800126 w 1329069"/>
                          <a:gd name="connsiteY20" fmla="*/ 85061 h 458308"/>
                          <a:gd name="connsiteX21" fmla="*/ 627320 w 1329069"/>
                          <a:gd name="connsiteY21" fmla="*/ 29106 h 458308"/>
                          <a:gd name="connsiteX22" fmla="*/ 388464 w 1329069"/>
                          <a:gd name="connsiteY22" fmla="*/ 0 h 458308"/>
                          <a:gd name="connsiteX23" fmla="*/ 95693 w 1329069"/>
                          <a:gd name="connsiteY23" fmla="*/ 29106 h 458308"/>
                          <a:gd name="connsiteX24" fmla="*/ 53162 w 1329069"/>
                          <a:gd name="connsiteY24" fmla="*/ 39739 h 458308"/>
                          <a:gd name="connsiteX25" fmla="*/ 0 w 1329069"/>
                          <a:gd name="connsiteY25" fmla="*/ 50371 h 45830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</a:cxnLst>
                        <a:rect l="l" t="t" r="r" b="b"/>
                        <a:pathLst>
                          <a:path w="1329069" h="458308">
                            <a:moveTo>
                              <a:pt x="0" y="50371"/>
                            </a:moveTo>
                            <a:lnTo>
                              <a:pt x="0" y="50371"/>
                            </a:lnTo>
                            <a:cubicBezTo>
                              <a:pt x="14908" y="95096"/>
                              <a:pt x="27232" y="147105"/>
                              <a:pt x="53162" y="188594"/>
                            </a:cubicBezTo>
                            <a:cubicBezTo>
                              <a:pt x="62554" y="203622"/>
                              <a:pt x="64759" y="211475"/>
                              <a:pt x="85060" y="231125"/>
                            </a:cubicBezTo>
                            <a:cubicBezTo>
                              <a:pt x="105361" y="250775"/>
                              <a:pt x="99351" y="265779"/>
                              <a:pt x="174966" y="306495"/>
                            </a:cubicBezTo>
                            <a:cubicBezTo>
                              <a:pt x="204405" y="322347"/>
                              <a:pt x="245356" y="337608"/>
                              <a:pt x="265813" y="348083"/>
                            </a:cubicBezTo>
                            <a:cubicBezTo>
                              <a:pt x="286270" y="358558"/>
                              <a:pt x="285915" y="364433"/>
                              <a:pt x="297711" y="369348"/>
                            </a:cubicBezTo>
                            <a:cubicBezTo>
                              <a:pt x="328748" y="382280"/>
                              <a:pt x="363331" y="386209"/>
                              <a:pt x="393404" y="401246"/>
                            </a:cubicBezTo>
                            <a:cubicBezTo>
                              <a:pt x="407581" y="408334"/>
                              <a:pt x="420642" y="418341"/>
                              <a:pt x="435934" y="422511"/>
                            </a:cubicBezTo>
                            <a:cubicBezTo>
                              <a:pt x="460112" y="429105"/>
                              <a:pt x="485425" y="430649"/>
                              <a:pt x="510362" y="433143"/>
                            </a:cubicBezTo>
                            <a:cubicBezTo>
                              <a:pt x="556343" y="437741"/>
                              <a:pt x="602565" y="439592"/>
                              <a:pt x="648586" y="443776"/>
                            </a:cubicBezTo>
                            <a:cubicBezTo>
                              <a:pt x="680548" y="446682"/>
                              <a:pt x="712381" y="450864"/>
                              <a:pt x="744279" y="454408"/>
                            </a:cubicBezTo>
                            <a:cubicBezTo>
                              <a:pt x="822251" y="450864"/>
                              <a:pt x="813458" y="465845"/>
                              <a:pt x="890449" y="453013"/>
                            </a:cubicBezTo>
                            <a:cubicBezTo>
                              <a:pt x="903054" y="450912"/>
                              <a:pt x="975975" y="420506"/>
                              <a:pt x="999460" y="411878"/>
                            </a:cubicBezTo>
                            <a:cubicBezTo>
                              <a:pt x="1022945" y="403250"/>
                              <a:pt x="1020725" y="404790"/>
                              <a:pt x="1031358" y="401246"/>
                            </a:cubicBezTo>
                            <a:cubicBezTo>
                              <a:pt x="1038446" y="390613"/>
                              <a:pt x="1056274" y="389171"/>
                              <a:pt x="1069985" y="382852"/>
                            </a:cubicBezTo>
                            <a:cubicBezTo>
                              <a:pt x="1083696" y="376533"/>
                              <a:pt x="1097187" y="369898"/>
                              <a:pt x="1113625" y="363333"/>
                            </a:cubicBezTo>
                            <a:cubicBezTo>
                              <a:pt x="1130063" y="356768"/>
                              <a:pt x="1145111" y="349551"/>
                              <a:pt x="1168614" y="343465"/>
                            </a:cubicBezTo>
                            <a:cubicBezTo>
                              <a:pt x="1192117" y="337379"/>
                              <a:pt x="1212616" y="332821"/>
                              <a:pt x="1254641" y="326818"/>
                            </a:cubicBezTo>
                            <a:cubicBezTo>
                              <a:pt x="1321799" y="304432"/>
                              <a:pt x="1296021" y="305553"/>
                              <a:pt x="1329069" y="305553"/>
                            </a:cubicBezTo>
                            <a:cubicBezTo>
                              <a:pt x="1123506" y="238213"/>
                              <a:pt x="1005689" y="152401"/>
                              <a:pt x="800126" y="85061"/>
                            </a:cubicBezTo>
                            <a:cubicBezTo>
                              <a:pt x="771772" y="60252"/>
                              <a:pt x="695930" y="43283"/>
                              <a:pt x="627320" y="29106"/>
                            </a:cubicBezTo>
                            <a:cubicBezTo>
                              <a:pt x="558710" y="14929"/>
                              <a:pt x="420558" y="0"/>
                              <a:pt x="388464" y="0"/>
                            </a:cubicBezTo>
                            <a:cubicBezTo>
                              <a:pt x="243109" y="0"/>
                              <a:pt x="241004" y="25562"/>
                              <a:pt x="95693" y="29106"/>
                            </a:cubicBezTo>
                            <a:cubicBezTo>
                              <a:pt x="81516" y="32650"/>
                              <a:pt x="67025" y="35118"/>
                              <a:pt x="53162" y="39739"/>
                            </a:cubicBezTo>
                            <a:cubicBezTo>
                              <a:pt x="-14581" y="62320"/>
                              <a:pt x="8860" y="48599"/>
                              <a:pt x="0" y="50371"/>
                            </a:cubicBezTo>
                            <a:close/>
                          </a:path>
                        </a:pathLst>
                      </a:custGeom>
                      <a:grpFill/>
                      <a:ln>
                        <a:solidFill>
                          <a:srgbClr val="660033"/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hu-HU"/>
                      </a:p>
                    </p:txBody>
                  </p:sp>
                  <p:sp>
                    <p:nvSpPr>
                      <p:cNvPr id="374" name="Szabadkézi sokszög: alakzat 373">
                        <a:extLst>
                          <a:ext uri="{FF2B5EF4-FFF2-40B4-BE49-F238E27FC236}">
                            <a16:creationId xmlns:a16="http://schemas.microsoft.com/office/drawing/2014/main" id="{04B9AEB8-9E7E-BFFF-C66F-3885C34FF61B}"/>
                          </a:ext>
                        </a:extLst>
                      </p:cNvPr>
                      <p:cNvSpPr/>
                      <p:nvPr/>
                    </p:nvSpPr>
                    <p:spPr>
                      <a:xfrm rot="21432425" flipH="1">
                        <a:off x="5750088" y="853384"/>
                        <a:ext cx="784468" cy="294480"/>
                      </a:xfrm>
                      <a:custGeom>
                        <a:avLst/>
                        <a:gdLst>
                          <a:gd name="connsiteX0" fmla="*/ 0 w 1329069"/>
                          <a:gd name="connsiteY0" fmla="*/ 32184 h 436221"/>
                          <a:gd name="connsiteX1" fmla="*/ 0 w 1329069"/>
                          <a:gd name="connsiteY1" fmla="*/ 32184 h 436221"/>
                          <a:gd name="connsiteX2" fmla="*/ 53162 w 1329069"/>
                          <a:gd name="connsiteY2" fmla="*/ 170407 h 436221"/>
                          <a:gd name="connsiteX3" fmla="*/ 85060 w 1329069"/>
                          <a:gd name="connsiteY3" fmla="*/ 212938 h 436221"/>
                          <a:gd name="connsiteX4" fmla="*/ 180753 w 1329069"/>
                          <a:gd name="connsiteY4" fmla="*/ 276733 h 436221"/>
                          <a:gd name="connsiteX5" fmla="*/ 265813 w 1329069"/>
                          <a:gd name="connsiteY5" fmla="*/ 329896 h 436221"/>
                          <a:gd name="connsiteX6" fmla="*/ 297711 w 1329069"/>
                          <a:gd name="connsiteY6" fmla="*/ 351161 h 436221"/>
                          <a:gd name="connsiteX7" fmla="*/ 393404 w 1329069"/>
                          <a:gd name="connsiteY7" fmla="*/ 383059 h 436221"/>
                          <a:gd name="connsiteX8" fmla="*/ 435934 w 1329069"/>
                          <a:gd name="connsiteY8" fmla="*/ 404324 h 436221"/>
                          <a:gd name="connsiteX9" fmla="*/ 510362 w 1329069"/>
                          <a:gd name="connsiteY9" fmla="*/ 414956 h 436221"/>
                          <a:gd name="connsiteX10" fmla="*/ 648586 w 1329069"/>
                          <a:gd name="connsiteY10" fmla="*/ 425589 h 436221"/>
                          <a:gd name="connsiteX11" fmla="*/ 744279 w 1329069"/>
                          <a:gd name="connsiteY11" fmla="*/ 436221 h 436221"/>
                          <a:gd name="connsiteX12" fmla="*/ 978195 w 1329069"/>
                          <a:gd name="connsiteY12" fmla="*/ 425589 h 436221"/>
                          <a:gd name="connsiteX13" fmla="*/ 999460 w 1329069"/>
                          <a:gd name="connsiteY13" fmla="*/ 393691 h 436221"/>
                          <a:gd name="connsiteX14" fmla="*/ 1031358 w 1329069"/>
                          <a:gd name="connsiteY14" fmla="*/ 383059 h 436221"/>
                          <a:gd name="connsiteX15" fmla="*/ 1052623 w 1329069"/>
                          <a:gd name="connsiteY15" fmla="*/ 351161 h 436221"/>
                          <a:gd name="connsiteX16" fmla="*/ 1095153 w 1329069"/>
                          <a:gd name="connsiteY16" fmla="*/ 340528 h 436221"/>
                          <a:gd name="connsiteX17" fmla="*/ 1127051 w 1329069"/>
                          <a:gd name="connsiteY17" fmla="*/ 329896 h 436221"/>
                          <a:gd name="connsiteX18" fmla="*/ 1254641 w 1329069"/>
                          <a:gd name="connsiteY18" fmla="*/ 308631 h 436221"/>
                          <a:gd name="connsiteX19" fmla="*/ 1329069 w 1329069"/>
                          <a:gd name="connsiteY19" fmla="*/ 287366 h 436221"/>
                          <a:gd name="connsiteX20" fmla="*/ 712381 w 1329069"/>
                          <a:gd name="connsiteY20" fmla="*/ 85347 h 436221"/>
                          <a:gd name="connsiteX21" fmla="*/ 627320 w 1329069"/>
                          <a:gd name="connsiteY21" fmla="*/ 10919 h 436221"/>
                          <a:gd name="connsiteX22" fmla="*/ 531627 w 1329069"/>
                          <a:gd name="connsiteY22" fmla="*/ 286 h 436221"/>
                          <a:gd name="connsiteX23" fmla="*/ 95693 w 1329069"/>
                          <a:gd name="connsiteY23" fmla="*/ 10919 h 436221"/>
                          <a:gd name="connsiteX24" fmla="*/ 53162 w 1329069"/>
                          <a:gd name="connsiteY24" fmla="*/ 21552 h 436221"/>
                          <a:gd name="connsiteX25" fmla="*/ 0 w 1329069"/>
                          <a:gd name="connsiteY25" fmla="*/ 32184 h 436221"/>
                          <a:gd name="connsiteX0" fmla="*/ 0 w 1329069"/>
                          <a:gd name="connsiteY0" fmla="*/ 31901 h 435938"/>
                          <a:gd name="connsiteX1" fmla="*/ 0 w 1329069"/>
                          <a:gd name="connsiteY1" fmla="*/ 31901 h 435938"/>
                          <a:gd name="connsiteX2" fmla="*/ 53162 w 1329069"/>
                          <a:gd name="connsiteY2" fmla="*/ 170124 h 435938"/>
                          <a:gd name="connsiteX3" fmla="*/ 85060 w 1329069"/>
                          <a:gd name="connsiteY3" fmla="*/ 212655 h 435938"/>
                          <a:gd name="connsiteX4" fmla="*/ 180753 w 1329069"/>
                          <a:gd name="connsiteY4" fmla="*/ 276450 h 435938"/>
                          <a:gd name="connsiteX5" fmla="*/ 265813 w 1329069"/>
                          <a:gd name="connsiteY5" fmla="*/ 329613 h 435938"/>
                          <a:gd name="connsiteX6" fmla="*/ 297711 w 1329069"/>
                          <a:gd name="connsiteY6" fmla="*/ 350878 h 435938"/>
                          <a:gd name="connsiteX7" fmla="*/ 393404 w 1329069"/>
                          <a:gd name="connsiteY7" fmla="*/ 382776 h 435938"/>
                          <a:gd name="connsiteX8" fmla="*/ 435934 w 1329069"/>
                          <a:gd name="connsiteY8" fmla="*/ 404041 h 435938"/>
                          <a:gd name="connsiteX9" fmla="*/ 510362 w 1329069"/>
                          <a:gd name="connsiteY9" fmla="*/ 414673 h 435938"/>
                          <a:gd name="connsiteX10" fmla="*/ 648586 w 1329069"/>
                          <a:gd name="connsiteY10" fmla="*/ 425306 h 435938"/>
                          <a:gd name="connsiteX11" fmla="*/ 744279 w 1329069"/>
                          <a:gd name="connsiteY11" fmla="*/ 435938 h 435938"/>
                          <a:gd name="connsiteX12" fmla="*/ 978195 w 1329069"/>
                          <a:gd name="connsiteY12" fmla="*/ 425306 h 435938"/>
                          <a:gd name="connsiteX13" fmla="*/ 999460 w 1329069"/>
                          <a:gd name="connsiteY13" fmla="*/ 393408 h 435938"/>
                          <a:gd name="connsiteX14" fmla="*/ 1031358 w 1329069"/>
                          <a:gd name="connsiteY14" fmla="*/ 382776 h 435938"/>
                          <a:gd name="connsiteX15" fmla="*/ 1052623 w 1329069"/>
                          <a:gd name="connsiteY15" fmla="*/ 350878 h 435938"/>
                          <a:gd name="connsiteX16" fmla="*/ 1095153 w 1329069"/>
                          <a:gd name="connsiteY16" fmla="*/ 340245 h 435938"/>
                          <a:gd name="connsiteX17" fmla="*/ 1127051 w 1329069"/>
                          <a:gd name="connsiteY17" fmla="*/ 329613 h 435938"/>
                          <a:gd name="connsiteX18" fmla="*/ 1254641 w 1329069"/>
                          <a:gd name="connsiteY18" fmla="*/ 308348 h 435938"/>
                          <a:gd name="connsiteX19" fmla="*/ 1329069 w 1329069"/>
                          <a:gd name="connsiteY19" fmla="*/ 287083 h 435938"/>
                          <a:gd name="connsiteX20" fmla="*/ 800126 w 1329069"/>
                          <a:gd name="connsiteY20" fmla="*/ 66591 h 435938"/>
                          <a:gd name="connsiteX21" fmla="*/ 627320 w 1329069"/>
                          <a:gd name="connsiteY21" fmla="*/ 10636 h 435938"/>
                          <a:gd name="connsiteX22" fmla="*/ 531627 w 1329069"/>
                          <a:gd name="connsiteY22" fmla="*/ 3 h 435938"/>
                          <a:gd name="connsiteX23" fmla="*/ 95693 w 1329069"/>
                          <a:gd name="connsiteY23" fmla="*/ 10636 h 435938"/>
                          <a:gd name="connsiteX24" fmla="*/ 53162 w 1329069"/>
                          <a:gd name="connsiteY24" fmla="*/ 21269 h 435938"/>
                          <a:gd name="connsiteX25" fmla="*/ 0 w 1329069"/>
                          <a:gd name="connsiteY25" fmla="*/ 31901 h 435938"/>
                          <a:gd name="connsiteX0" fmla="*/ 0 w 1329069"/>
                          <a:gd name="connsiteY0" fmla="*/ 50371 h 454408"/>
                          <a:gd name="connsiteX1" fmla="*/ 0 w 1329069"/>
                          <a:gd name="connsiteY1" fmla="*/ 50371 h 454408"/>
                          <a:gd name="connsiteX2" fmla="*/ 53162 w 1329069"/>
                          <a:gd name="connsiteY2" fmla="*/ 188594 h 454408"/>
                          <a:gd name="connsiteX3" fmla="*/ 85060 w 1329069"/>
                          <a:gd name="connsiteY3" fmla="*/ 231125 h 454408"/>
                          <a:gd name="connsiteX4" fmla="*/ 180753 w 1329069"/>
                          <a:gd name="connsiteY4" fmla="*/ 294920 h 454408"/>
                          <a:gd name="connsiteX5" fmla="*/ 265813 w 1329069"/>
                          <a:gd name="connsiteY5" fmla="*/ 348083 h 454408"/>
                          <a:gd name="connsiteX6" fmla="*/ 297711 w 1329069"/>
                          <a:gd name="connsiteY6" fmla="*/ 369348 h 454408"/>
                          <a:gd name="connsiteX7" fmla="*/ 393404 w 1329069"/>
                          <a:gd name="connsiteY7" fmla="*/ 401246 h 454408"/>
                          <a:gd name="connsiteX8" fmla="*/ 435934 w 1329069"/>
                          <a:gd name="connsiteY8" fmla="*/ 422511 h 454408"/>
                          <a:gd name="connsiteX9" fmla="*/ 510362 w 1329069"/>
                          <a:gd name="connsiteY9" fmla="*/ 433143 h 454408"/>
                          <a:gd name="connsiteX10" fmla="*/ 648586 w 1329069"/>
                          <a:gd name="connsiteY10" fmla="*/ 443776 h 454408"/>
                          <a:gd name="connsiteX11" fmla="*/ 744279 w 1329069"/>
                          <a:gd name="connsiteY11" fmla="*/ 454408 h 454408"/>
                          <a:gd name="connsiteX12" fmla="*/ 978195 w 1329069"/>
                          <a:gd name="connsiteY12" fmla="*/ 443776 h 454408"/>
                          <a:gd name="connsiteX13" fmla="*/ 999460 w 1329069"/>
                          <a:gd name="connsiteY13" fmla="*/ 411878 h 454408"/>
                          <a:gd name="connsiteX14" fmla="*/ 1031358 w 1329069"/>
                          <a:gd name="connsiteY14" fmla="*/ 401246 h 454408"/>
                          <a:gd name="connsiteX15" fmla="*/ 1052623 w 1329069"/>
                          <a:gd name="connsiteY15" fmla="*/ 369348 h 454408"/>
                          <a:gd name="connsiteX16" fmla="*/ 1095153 w 1329069"/>
                          <a:gd name="connsiteY16" fmla="*/ 358715 h 454408"/>
                          <a:gd name="connsiteX17" fmla="*/ 1127051 w 1329069"/>
                          <a:gd name="connsiteY17" fmla="*/ 348083 h 454408"/>
                          <a:gd name="connsiteX18" fmla="*/ 1254641 w 1329069"/>
                          <a:gd name="connsiteY18" fmla="*/ 326818 h 454408"/>
                          <a:gd name="connsiteX19" fmla="*/ 1329069 w 1329069"/>
                          <a:gd name="connsiteY19" fmla="*/ 305553 h 454408"/>
                          <a:gd name="connsiteX20" fmla="*/ 800126 w 1329069"/>
                          <a:gd name="connsiteY20" fmla="*/ 85061 h 454408"/>
                          <a:gd name="connsiteX21" fmla="*/ 627320 w 1329069"/>
                          <a:gd name="connsiteY21" fmla="*/ 29106 h 454408"/>
                          <a:gd name="connsiteX22" fmla="*/ 388464 w 1329069"/>
                          <a:gd name="connsiteY22" fmla="*/ 0 h 454408"/>
                          <a:gd name="connsiteX23" fmla="*/ 95693 w 1329069"/>
                          <a:gd name="connsiteY23" fmla="*/ 29106 h 454408"/>
                          <a:gd name="connsiteX24" fmla="*/ 53162 w 1329069"/>
                          <a:gd name="connsiteY24" fmla="*/ 39739 h 454408"/>
                          <a:gd name="connsiteX25" fmla="*/ 0 w 1329069"/>
                          <a:gd name="connsiteY25" fmla="*/ 50371 h 454408"/>
                          <a:gd name="connsiteX0" fmla="*/ 0 w 1329069"/>
                          <a:gd name="connsiteY0" fmla="*/ 50371 h 458308"/>
                          <a:gd name="connsiteX1" fmla="*/ 0 w 1329069"/>
                          <a:gd name="connsiteY1" fmla="*/ 50371 h 458308"/>
                          <a:gd name="connsiteX2" fmla="*/ 53162 w 1329069"/>
                          <a:gd name="connsiteY2" fmla="*/ 188594 h 458308"/>
                          <a:gd name="connsiteX3" fmla="*/ 85060 w 1329069"/>
                          <a:gd name="connsiteY3" fmla="*/ 231125 h 458308"/>
                          <a:gd name="connsiteX4" fmla="*/ 180753 w 1329069"/>
                          <a:gd name="connsiteY4" fmla="*/ 294920 h 458308"/>
                          <a:gd name="connsiteX5" fmla="*/ 265813 w 1329069"/>
                          <a:gd name="connsiteY5" fmla="*/ 348083 h 458308"/>
                          <a:gd name="connsiteX6" fmla="*/ 297711 w 1329069"/>
                          <a:gd name="connsiteY6" fmla="*/ 369348 h 458308"/>
                          <a:gd name="connsiteX7" fmla="*/ 393404 w 1329069"/>
                          <a:gd name="connsiteY7" fmla="*/ 401246 h 458308"/>
                          <a:gd name="connsiteX8" fmla="*/ 435934 w 1329069"/>
                          <a:gd name="connsiteY8" fmla="*/ 422511 h 458308"/>
                          <a:gd name="connsiteX9" fmla="*/ 510362 w 1329069"/>
                          <a:gd name="connsiteY9" fmla="*/ 433143 h 458308"/>
                          <a:gd name="connsiteX10" fmla="*/ 648586 w 1329069"/>
                          <a:gd name="connsiteY10" fmla="*/ 443776 h 458308"/>
                          <a:gd name="connsiteX11" fmla="*/ 744279 w 1329069"/>
                          <a:gd name="connsiteY11" fmla="*/ 454408 h 458308"/>
                          <a:gd name="connsiteX12" fmla="*/ 890449 w 1329069"/>
                          <a:gd name="connsiteY12" fmla="*/ 453013 h 458308"/>
                          <a:gd name="connsiteX13" fmla="*/ 999460 w 1329069"/>
                          <a:gd name="connsiteY13" fmla="*/ 411878 h 458308"/>
                          <a:gd name="connsiteX14" fmla="*/ 1031358 w 1329069"/>
                          <a:gd name="connsiteY14" fmla="*/ 401246 h 458308"/>
                          <a:gd name="connsiteX15" fmla="*/ 1052623 w 1329069"/>
                          <a:gd name="connsiteY15" fmla="*/ 369348 h 458308"/>
                          <a:gd name="connsiteX16" fmla="*/ 1095153 w 1329069"/>
                          <a:gd name="connsiteY16" fmla="*/ 358715 h 458308"/>
                          <a:gd name="connsiteX17" fmla="*/ 1127051 w 1329069"/>
                          <a:gd name="connsiteY17" fmla="*/ 348083 h 458308"/>
                          <a:gd name="connsiteX18" fmla="*/ 1254641 w 1329069"/>
                          <a:gd name="connsiteY18" fmla="*/ 326818 h 458308"/>
                          <a:gd name="connsiteX19" fmla="*/ 1329069 w 1329069"/>
                          <a:gd name="connsiteY19" fmla="*/ 305553 h 458308"/>
                          <a:gd name="connsiteX20" fmla="*/ 800126 w 1329069"/>
                          <a:gd name="connsiteY20" fmla="*/ 85061 h 458308"/>
                          <a:gd name="connsiteX21" fmla="*/ 627320 w 1329069"/>
                          <a:gd name="connsiteY21" fmla="*/ 29106 h 458308"/>
                          <a:gd name="connsiteX22" fmla="*/ 388464 w 1329069"/>
                          <a:gd name="connsiteY22" fmla="*/ 0 h 458308"/>
                          <a:gd name="connsiteX23" fmla="*/ 95693 w 1329069"/>
                          <a:gd name="connsiteY23" fmla="*/ 29106 h 458308"/>
                          <a:gd name="connsiteX24" fmla="*/ 53162 w 1329069"/>
                          <a:gd name="connsiteY24" fmla="*/ 39739 h 458308"/>
                          <a:gd name="connsiteX25" fmla="*/ 0 w 1329069"/>
                          <a:gd name="connsiteY25" fmla="*/ 50371 h 458308"/>
                          <a:gd name="connsiteX0" fmla="*/ 0 w 1329069"/>
                          <a:gd name="connsiteY0" fmla="*/ 50371 h 458308"/>
                          <a:gd name="connsiteX1" fmla="*/ 0 w 1329069"/>
                          <a:gd name="connsiteY1" fmla="*/ 50371 h 458308"/>
                          <a:gd name="connsiteX2" fmla="*/ 53162 w 1329069"/>
                          <a:gd name="connsiteY2" fmla="*/ 188594 h 458308"/>
                          <a:gd name="connsiteX3" fmla="*/ 85060 w 1329069"/>
                          <a:gd name="connsiteY3" fmla="*/ 231125 h 458308"/>
                          <a:gd name="connsiteX4" fmla="*/ 180753 w 1329069"/>
                          <a:gd name="connsiteY4" fmla="*/ 294920 h 458308"/>
                          <a:gd name="connsiteX5" fmla="*/ 265813 w 1329069"/>
                          <a:gd name="connsiteY5" fmla="*/ 348083 h 458308"/>
                          <a:gd name="connsiteX6" fmla="*/ 297711 w 1329069"/>
                          <a:gd name="connsiteY6" fmla="*/ 369348 h 458308"/>
                          <a:gd name="connsiteX7" fmla="*/ 393404 w 1329069"/>
                          <a:gd name="connsiteY7" fmla="*/ 401246 h 458308"/>
                          <a:gd name="connsiteX8" fmla="*/ 435934 w 1329069"/>
                          <a:gd name="connsiteY8" fmla="*/ 422511 h 458308"/>
                          <a:gd name="connsiteX9" fmla="*/ 510362 w 1329069"/>
                          <a:gd name="connsiteY9" fmla="*/ 433143 h 458308"/>
                          <a:gd name="connsiteX10" fmla="*/ 648586 w 1329069"/>
                          <a:gd name="connsiteY10" fmla="*/ 443776 h 458308"/>
                          <a:gd name="connsiteX11" fmla="*/ 744279 w 1329069"/>
                          <a:gd name="connsiteY11" fmla="*/ 454408 h 458308"/>
                          <a:gd name="connsiteX12" fmla="*/ 890449 w 1329069"/>
                          <a:gd name="connsiteY12" fmla="*/ 453013 h 458308"/>
                          <a:gd name="connsiteX13" fmla="*/ 999460 w 1329069"/>
                          <a:gd name="connsiteY13" fmla="*/ 411878 h 458308"/>
                          <a:gd name="connsiteX14" fmla="*/ 1031358 w 1329069"/>
                          <a:gd name="connsiteY14" fmla="*/ 401246 h 458308"/>
                          <a:gd name="connsiteX15" fmla="*/ 1052623 w 1329069"/>
                          <a:gd name="connsiteY15" fmla="*/ 369348 h 458308"/>
                          <a:gd name="connsiteX16" fmla="*/ 1095153 w 1329069"/>
                          <a:gd name="connsiteY16" fmla="*/ 358715 h 458308"/>
                          <a:gd name="connsiteX17" fmla="*/ 1168614 w 1329069"/>
                          <a:gd name="connsiteY17" fmla="*/ 343465 h 458308"/>
                          <a:gd name="connsiteX18" fmla="*/ 1254641 w 1329069"/>
                          <a:gd name="connsiteY18" fmla="*/ 326818 h 458308"/>
                          <a:gd name="connsiteX19" fmla="*/ 1329069 w 1329069"/>
                          <a:gd name="connsiteY19" fmla="*/ 305553 h 458308"/>
                          <a:gd name="connsiteX20" fmla="*/ 800126 w 1329069"/>
                          <a:gd name="connsiteY20" fmla="*/ 85061 h 458308"/>
                          <a:gd name="connsiteX21" fmla="*/ 627320 w 1329069"/>
                          <a:gd name="connsiteY21" fmla="*/ 29106 h 458308"/>
                          <a:gd name="connsiteX22" fmla="*/ 388464 w 1329069"/>
                          <a:gd name="connsiteY22" fmla="*/ 0 h 458308"/>
                          <a:gd name="connsiteX23" fmla="*/ 95693 w 1329069"/>
                          <a:gd name="connsiteY23" fmla="*/ 29106 h 458308"/>
                          <a:gd name="connsiteX24" fmla="*/ 53162 w 1329069"/>
                          <a:gd name="connsiteY24" fmla="*/ 39739 h 458308"/>
                          <a:gd name="connsiteX25" fmla="*/ 0 w 1329069"/>
                          <a:gd name="connsiteY25" fmla="*/ 50371 h 458308"/>
                          <a:gd name="connsiteX0" fmla="*/ 0 w 1329069"/>
                          <a:gd name="connsiteY0" fmla="*/ 50371 h 458308"/>
                          <a:gd name="connsiteX1" fmla="*/ 0 w 1329069"/>
                          <a:gd name="connsiteY1" fmla="*/ 50371 h 458308"/>
                          <a:gd name="connsiteX2" fmla="*/ 53162 w 1329069"/>
                          <a:gd name="connsiteY2" fmla="*/ 188594 h 458308"/>
                          <a:gd name="connsiteX3" fmla="*/ 85060 w 1329069"/>
                          <a:gd name="connsiteY3" fmla="*/ 231125 h 458308"/>
                          <a:gd name="connsiteX4" fmla="*/ 180753 w 1329069"/>
                          <a:gd name="connsiteY4" fmla="*/ 294920 h 458308"/>
                          <a:gd name="connsiteX5" fmla="*/ 265813 w 1329069"/>
                          <a:gd name="connsiteY5" fmla="*/ 348083 h 458308"/>
                          <a:gd name="connsiteX6" fmla="*/ 297711 w 1329069"/>
                          <a:gd name="connsiteY6" fmla="*/ 369348 h 458308"/>
                          <a:gd name="connsiteX7" fmla="*/ 393404 w 1329069"/>
                          <a:gd name="connsiteY7" fmla="*/ 401246 h 458308"/>
                          <a:gd name="connsiteX8" fmla="*/ 435934 w 1329069"/>
                          <a:gd name="connsiteY8" fmla="*/ 422511 h 458308"/>
                          <a:gd name="connsiteX9" fmla="*/ 510362 w 1329069"/>
                          <a:gd name="connsiteY9" fmla="*/ 433143 h 458308"/>
                          <a:gd name="connsiteX10" fmla="*/ 648586 w 1329069"/>
                          <a:gd name="connsiteY10" fmla="*/ 443776 h 458308"/>
                          <a:gd name="connsiteX11" fmla="*/ 744279 w 1329069"/>
                          <a:gd name="connsiteY11" fmla="*/ 454408 h 458308"/>
                          <a:gd name="connsiteX12" fmla="*/ 890449 w 1329069"/>
                          <a:gd name="connsiteY12" fmla="*/ 453013 h 458308"/>
                          <a:gd name="connsiteX13" fmla="*/ 999460 w 1329069"/>
                          <a:gd name="connsiteY13" fmla="*/ 411878 h 458308"/>
                          <a:gd name="connsiteX14" fmla="*/ 1031358 w 1329069"/>
                          <a:gd name="connsiteY14" fmla="*/ 401246 h 458308"/>
                          <a:gd name="connsiteX15" fmla="*/ 1052623 w 1329069"/>
                          <a:gd name="connsiteY15" fmla="*/ 369348 h 458308"/>
                          <a:gd name="connsiteX16" fmla="*/ 1113625 w 1329069"/>
                          <a:gd name="connsiteY16" fmla="*/ 363333 h 458308"/>
                          <a:gd name="connsiteX17" fmla="*/ 1168614 w 1329069"/>
                          <a:gd name="connsiteY17" fmla="*/ 343465 h 458308"/>
                          <a:gd name="connsiteX18" fmla="*/ 1254641 w 1329069"/>
                          <a:gd name="connsiteY18" fmla="*/ 326818 h 458308"/>
                          <a:gd name="connsiteX19" fmla="*/ 1329069 w 1329069"/>
                          <a:gd name="connsiteY19" fmla="*/ 305553 h 458308"/>
                          <a:gd name="connsiteX20" fmla="*/ 800126 w 1329069"/>
                          <a:gd name="connsiteY20" fmla="*/ 85061 h 458308"/>
                          <a:gd name="connsiteX21" fmla="*/ 627320 w 1329069"/>
                          <a:gd name="connsiteY21" fmla="*/ 29106 h 458308"/>
                          <a:gd name="connsiteX22" fmla="*/ 388464 w 1329069"/>
                          <a:gd name="connsiteY22" fmla="*/ 0 h 458308"/>
                          <a:gd name="connsiteX23" fmla="*/ 95693 w 1329069"/>
                          <a:gd name="connsiteY23" fmla="*/ 29106 h 458308"/>
                          <a:gd name="connsiteX24" fmla="*/ 53162 w 1329069"/>
                          <a:gd name="connsiteY24" fmla="*/ 39739 h 458308"/>
                          <a:gd name="connsiteX25" fmla="*/ 0 w 1329069"/>
                          <a:gd name="connsiteY25" fmla="*/ 50371 h 458308"/>
                          <a:gd name="connsiteX0" fmla="*/ 0 w 1329069"/>
                          <a:gd name="connsiteY0" fmla="*/ 50371 h 458308"/>
                          <a:gd name="connsiteX1" fmla="*/ 0 w 1329069"/>
                          <a:gd name="connsiteY1" fmla="*/ 50371 h 458308"/>
                          <a:gd name="connsiteX2" fmla="*/ 53162 w 1329069"/>
                          <a:gd name="connsiteY2" fmla="*/ 188594 h 458308"/>
                          <a:gd name="connsiteX3" fmla="*/ 85060 w 1329069"/>
                          <a:gd name="connsiteY3" fmla="*/ 231125 h 458308"/>
                          <a:gd name="connsiteX4" fmla="*/ 180753 w 1329069"/>
                          <a:gd name="connsiteY4" fmla="*/ 294920 h 458308"/>
                          <a:gd name="connsiteX5" fmla="*/ 265813 w 1329069"/>
                          <a:gd name="connsiteY5" fmla="*/ 348083 h 458308"/>
                          <a:gd name="connsiteX6" fmla="*/ 297711 w 1329069"/>
                          <a:gd name="connsiteY6" fmla="*/ 369348 h 458308"/>
                          <a:gd name="connsiteX7" fmla="*/ 393404 w 1329069"/>
                          <a:gd name="connsiteY7" fmla="*/ 401246 h 458308"/>
                          <a:gd name="connsiteX8" fmla="*/ 435934 w 1329069"/>
                          <a:gd name="connsiteY8" fmla="*/ 422511 h 458308"/>
                          <a:gd name="connsiteX9" fmla="*/ 510362 w 1329069"/>
                          <a:gd name="connsiteY9" fmla="*/ 433143 h 458308"/>
                          <a:gd name="connsiteX10" fmla="*/ 648586 w 1329069"/>
                          <a:gd name="connsiteY10" fmla="*/ 443776 h 458308"/>
                          <a:gd name="connsiteX11" fmla="*/ 744279 w 1329069"/>
                          <a:gd name="connsiteY11" fmla="*/ 454408 h 458308"/>
                          <a:gd name="connsiteX12" fmla="*/ 890449 w 1329069"/>
                          <a:gd name="connsiteY12" fmla="*/ 453013 h 458308"/>
                          <a:gd name="connsiteX13" fmla="*/ 999460 w 1329069"/>
                          <a:gd name="connsiteY13" fmla="*/ 411878 h 458308"/>
                          <a:gd name="connsiteX14" fmla="*/ 1031358 w 1329069"/>
                          <a:gd name="connsiteY14" fmla="*/ 401246 h 458308"/>
                          <a:gd name="connsiteX15" fmla="*/ 1069985 w 1329069"/>
                          <a:gd name="connsiteY15" fmla="*/ 382852 h 458308"/>
                          <a:gd name="connsiteX16" fmla="*/ 1113625 w 1329069"/>
                          <a:gd name="connsiteY16" fmla="*/ 363333 h 458308"/>
                          <a:gd name="connsiteX17" fmla="*/ 1168614 w 1329069"/>
                          <a:gd name="connsiteY17" fmla="*/ 343465 h 458308"/>
                          <a:gd name="connsiteX18" fmla="*/ 1254641 w 1329069"/>
                          <a:gd name="connsiteY18" fmla="*/ 326818 h 458308"/>
                          <a:gd name="connsiteX19" fmla="*/ 1329069 w 1329069"/>
                          <a:gd name="connsiteY19" fmla="*/ 305553 h 458308"/>
                          <a:gd name="connsiteX20" fmla="*/ 800126 w 1329069"/>
                          <a:gd name="connsiteY20" fmla="*/ 85061 h 458308"/>
                          <a:gd name="connsiteX21" fmla="*/ 627320 w 1329069"/>
                          <a:gd name="connsiteY21" fmla="*/ 29106 h 458308"/>
                          <a:gd name="connsiteX22" fmla="*/ 388464 w 1329069"/>
                          <a:gd name="connsiteY22" fmla="*/ 0 h 458308"/>
                          <a:gd name="connsiteX23" fmla="*/ 95693 w 1329069"/>
                          <a:gd name="connsiteY23" fmla="*/ 29106 h 458308"/>
                          <a:gd name="connsiteX24" fmla="*/ 53162 w 1329069"/>
                          <a:gd name="connsiteY24" fmla="*/ 39739 h 458308"/>
                          <a:gd name="connsiteX25" fmla="*/ 0 w 1329069"/>
                          <a:gd name="connsiteY25" fmla="*/ 50371 h 458308"/>
                          <a:gd name="connsiteX0" fmla="*/ 0 w 1329069"/>
                          <a:gd name="connsiteY0" fmla="*/ 50371 h 458308"/>
                          <a:gd name="connsiteX1" fmla="*/ 0 w 1329069"/>
                          <a:gd name="connsiteY1" fmla="*/ 50371 h 458308"/>
                          <a:gd name="connsiteX2" fmla="*/ 53162 w 1329069"/>
                          <a:gd name="connsiteY2" fmla="*/ 188594 h 458308"/>
                          <a:gd name="connsiteX3" fmla="*/ 85060 w 1329069"/>
                          <a:gd name="connsiteY3" fmla="*/ 231125 h 458308"/>
                          <a:gd name="connsiteX4" fmla="*/ 174966 w 1329069"/>
                          <a:gd name="connsiteY4" fmla="*/ 306495 h 458308"/>
                          <a:gd name="connsiteX5" fmla="*/ 265813 w 1329069"/>
                          <a:gd name="connsiteY5" fmla="*/ 348083 h 458308"/>
                          <a:gd name="connsiteX6" fmla="*/ 297711 w 1329069"/>
                          <a:gd name="connsiteY6" fmla="*/ 369348 h 458308"/>
                          <a:gd name="connsiteX7" fmla="*/ 393404 w 1329069"/>
                          <a:gd name="connsiteY7" fmla="*/ 401246 h 458308"/>
                          <a:gd name="connsiteX8" fmla="*/ 435934 w 1329069"/>
                          <a:gd name="connsiteY8" fmla="*/ 422511 h 458308"/>
                          <a:gd name="connsiteX9" fmla="*/ 510362 w 1329069"/>
                          <a:gd name="connsiteY9" fmla="*/ 433143 h 458308"/>
                          <a:gd name="connsiteX10" fmla="*/ 648586 w 1329069"/>
                          <a:gd name="connsiteY10" fmla="*/ 443776 h 458308"/>
                          <a:gd name="connsiteX11" fmla="*/ 744279 w 1329069"/>
                          <a:gd name="connsiteY11" fmla="*/ 454408 h 458308"/>
                          <a:gd name="connsiteX12" fmla="*/ 890449 w 1329069"/>
                          <a:gd name="connsiteY12" fmla="*/ 453013 h 458308"/>
                          <a:gd name="connsiteX13" fmla="*/ 999460 w 1329069"/>
                          <a:gd name="connsiteY13" fmla="*/ 411878 h 458308"/>
                          <a:gd name="connsiteX14" fmla="*/ 1031358 w 1329069"/>
                          <a:gd name="connsiteY14" fmla="*/ 401246 h 458308"/>
                          <a:gd name="connsiteX15" fmla="*/ 1069985 w 1329069"/>
                          <a:gd name="connsiteY15" fmla="*/ 382852 h 458308"/>
                          <a:gd name="connsiteX16" fmla="*/ 1113625 w 1329069"/>
                          <a:gd name="connsiteY16" fmla="*/ 363333 h 458308"/>
                          <a:gd name="connsiteX17" fmla="*/ 1168614 w 1329069"/>
                          <a:gd name="connsiteY17" fmla="*/ 343465 h 458308"/>
                          <a:gd name="connsiteX18" fmla="*/ 1254641 w 1329069"/>
                          <a:gd name="connsiteY18" fmla="*/ 326818 h 458308"/>
                          <a:gd name="connsiteX19" fmla="*/ 1329069 w 1329069"/>
                          <a:gd name="connsiteY19" fmla="*/ 305553 h 458308"/>
                          <a:gd name="connsiteX20" fmla="*/ 800126 w 1329069"/>
                          <a:gd name="connsiteY20" fmla="*/ 85061 h 458308"/>
                          <a:gd name="connsiteX21" fmla="*/ 627320 w 1329069"/>
                          <a:gd name="connsiteY21" fmla="*/ 29106 h 458308"/>
                          <a:gd name="connsiteX22" fmla="*/ 388464 w 1329069"/>
                          <a:gd name="connsiteY22" fmla="*/ 0 h 458308"/>
                          <a:gd name="connsiteX23" fmla="*/ 95693 w 1329069"/>
                          <a:gd name="connsiteY23" fmla="*/ 29106 h 458308"/>
                          <a:gd name="connsiteX24" fmla="*/ 53162 w 1329069"/>
                          <a:gd name="connsiteY24" fmla="*/ 39739 h 458308"/>
                          <a:gd name="connsiteX25" fmla="*/ 0 w 1329069"/>
                          <a:gd name="connsiteY25" fmla="*/ 50371 h 45830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</a:cxnLst>
                        <a:rect l="l" t="t" r="r" b="b"/>
                        <a:pathLst>
                          <a:path w="1329069" h="458308">
                            <a:moveTo>
                              <a:pt x="0" y="50371"/>
                            </a:moveTo>
                            <a:lnTo>
                              <a:pt x="0" y="50371"/>
                            </a:lnTo>
                            <a:cubicBezTo>
                              <a:pt x="14908" y="95096"/>
                              <a:pt x="27232" y="147105"/>
                              <a:pt x="53162" y="188594"/>
                            </a:cubicBezTo>
                            <a:cubicBezTo>
                              <a:pt x="62554" y="203622"/>
                              <a:pt x="64759" y="211475"/>
                              <a:pt x="85060" y="231125"/>
                            </a:cubicBezTo>
                            <a:cubicBezTo>
                              <a:pt x="105361" y="250775"/>
                              <a:pt x="99351" y="265779"/>
                              <a:pt x="174966" y="306495"/>
                            </a:cubicBezTo>
                            <a:cubicBezTo>
                              <a:pt x="204405" y="322347"/>
                              <a:pt x="245356" y="337608"/>
                              <a:pt x="265813" y="348083"/>
                            </a:cubicBezTo>
                            <a:cubicBezTo>
                              <a:pt x="286270" y="358558"/>
                              <a:pt x="285915" y="364433"/>
                              <a:pt x="297711" y="369348"/>
                            </a:cubicBezTo>
                            <a:cubicBezTo>
                              <a:pt x="328748" y="382280"/>
                              <a:pt x="363331" y="386209"/>
                              <a:pt x="393404" y="401246"/>
                            </a:cubicBezTo>
                            <a:cubicBezTo>
                              <a:pt x="407581" y="408334"/>
                              <a:pt x="420642" y="418341"/>
                              <a:pt x="435934" y="422511"/>
                            </a:cubicBezTo>
                            <a:cubicBezTo>
                              <a:pt x="460112" y="429105"/>
                              <a:pt x="485425" y="430649"/>
                              <a:pt x="510362" y="433143"/>
                            </a:cubicBezTo>
                            <a:cubicBezTo>
                              <a:pt x="556343" y="437741"/>
                              <a:pt x="602565" y="439592"/>
                              <a:pt x="648586" y="443776"/>
                            </a:cubicBezTo>
                            <a:cubicBezTo>
                              <a:pt x="680548" y="446682"/>
                              <a:pt x="712381" y="450864"/>
                              <a:pt x="744279" y="454408"/>
                            </a:cubicBezTo>
                            <a:cubicBezTo>
                              <a:pt x="822251" y="450864"/>
                              <a:pt x="813458" y="465845"/>
                              <a:pt x="890449" y="453013"/>
                            </a:cubicBezTo>
                            <a:cubicBezTo>
                              <a:pt x="903054" y="450912"/>
                              <a:pt x="975975" y="420506"/>
                              <a:pt x="999460" y="411878"/>
                            </a:cubicBezTo>
                            <a:cubicBezTo>
                              <a:pt x="1022945" y="403250"/>
                              <a:pt x="1020725" y="404790"/>
                              <a:pt x="1031358" y="401246"/>
                            </a:cubicBezTo>
                            <a:cubicBezTo>
                              <a:pt x="1038446" y="390613"/>
                              <a:pt x="1056274" y="389171"/>
                              <a:pt x="1069985" y="382852"/>
                            </a:cubicBezTo>
                            <a:cubicBezTo>
                              <a:pt x="1083696" y="376533"/>
                              <a:pt x="1097187" y="369898"/>
                              <a:pt x="1113625" y="363333"/>
                            </a:cubicBezTo>
                            <a:cubicBezTo>
                              <a:pt x="1130063" y="356768"/>
                              <a:pt x="1145111" y="349551"/>
                              <a:pt x="1168614" y="343465"/>
                            </a:cubicBezTo>
                            <a:cubicBezTo>
                              <a:pt x="1192117" y="337379"/>
                              <a:pt x="1212616" y="332821"/>
                              <a:pt x="1254641" y="326818"/>
                            </a:cubicBezTo>
                            <a:cubicBezTo>
                              <a:pt x="1321799" y="304432"/>
                              <a:pt x="1296021" y="305553"/>
                              <a:pt x="1329069" y="305553"/>
                            </a:cubicBezTo>
                            <a:cubicBezTo>
                              <a:pt x="1123506" y="238213"/>
                              <a:pt x="1005689" y="152401"/>
                              <a:pt x="800126" y="85061"/>
                            </a:cubicBezTo>
                            <a:cubicBezTo>
                              <a:pt x="771772" y="60252"/>
                              <a:pt x="695930" y="43283"/>
                              <a:pt x="627320" y="29106"/>
                            </a:cubicBezTo>
                            <a:cubicBezTo>
                              <a:pt x="558710" y="14929"/>
                              <a:pt x="420558" y="0"/>
                              <a:pt x="388464" y="0"/>
                            </a:cubicBezTo>
                            <a:cubicBezTo>
                              <a:pt x="243109" y="0"/>
                              <a:pt x="241004" y="25562"/>
                              <a:pt x="95693" y="29106"/>
                            </a:cubicBezTo>
                            <a:cubicBezTo>
                              <a:pt x="81516" y="32650"/>
                              <a:pt x="67025" y="35118"/>
                              <a:pt x="53162" y="39739"/>
                            </a:cubicBezTo>
                            <a:cubicBezTo>
                              <a:pt x="-14581" y="62320"/>
                              <a:pt x="8860" y="48599"/>
                              <a:pt x="0" y="50371"/>
                            </a:cubicBezTo>
                            <a:close/>
                          </a:path>
                        </a:pathLst>
                      </a:custGeom>
                      <a:grpFill/>
                      <a:ln>
                        <a:solidFill>
                          <a:srgbClr val="660033"/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hu-HU"/>
                      </a:p>
                    </p:txBody>
                  </p:sp>
                  <p:sp>
                    <p:nvSpPr>
                      <p:cNvPr id="375" name="Szív 374">
                        <a:extLst>
                          <a:ext uri="{FF2B5EF4-FFF2-40B4-BE49-F238E27FC236}">
                            <a16:creationId xmlns:a16="http://schemas.microsoft.com/office/drawing/2014/main" id="{D12CBA22-F0F1-F432-29F8-2E82AD52B43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449145" y="-54101"/>
                        <a:ext cx="533130" cy="1136062"/>
                      </a:xfrm>
                      <a:prstGeom prst="heart">
                        <a:avLst/>
                      </a:prstGeom>
                      <a:grpFill/>
                      <a:ln>
                        <a:solidFill>
                          <a:srgbClr val="660033"/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hu-HU"/>
                      </a:p>
                    </p:txBody>
                  </p:sp>
                  <p:sp>
                    <p:nvSpPr>
                      <p:cNvPr id="376" name="Szív 375">
                        <a:extLst>
                          <a:ext uri="{FF2B5EF4-FFF2-40B4-BE49-F238E27FC236}">
                            <a16:creationId xmlns:a16="http://schemas.microsoft.com/office/drawing/2014/main" id="{BA485009-A0AF-B3E9-9333-EF9613A6E386}"/>
                          </a:ext>
                        </a:extLst>
                      </p:cNvPr>
                      <p:cNvSpPr/>
                      <p:nvPr/>
                    </p:nvSpPr>
                    <p:spPr>
                      <a:xfrm rot="7670950">
                        <a:off x="296336" y="4424563"/>
                        <a:ext cx="564137" cy="1020508"/>
                      </a:xfrm>
                      <a:prstGeom prst="heart">
                        <a:avLst/>
                      </a:prstGeom>
                      <a:grpFill/>
                      <a:ln>
                        <a:solidFill>
                          <a:srgbClr val="660033"/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hu-HU"/>
                      </a:p>
                    </p:txBody>
                  </p:sp>
                  <p:sp>
                    <p:nvSpPr>
                      <p:cNvPr id="377" name="Nap 376">
                        <a:extLst>
                          <a:ext uri="{FF2B5EF4-FFF2-40B4-BE49-F238E27FC236}">
                            <a16:creationId xmlns:a16="http://schemas.microsoft.com/office/drawing/2014/main" id="{933DD325-5EB7-37C2-CE99-4F07A8FE6AD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751963" y="1297885"/>
                        <a:ext cx="987182" cy="982336"/>
                      </a:xfrm>
                      <a:prstGeom prst="sun">
                        <a:avLst/>
                      </a:prstGeom>
                      <a:solidFill>
                        <a:srgbClr val="FFC000"/>
                      </a:solidFill>
                      <a:ln>
                        <a:solidFill>
                          <a:srgbClr val="660033"/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hu-HU" dirty="0"/>
                      </a:p>
                    </p:txBody>
                  </p:sp>
                  <p:sp>
                    <p:nvSpPr>
                      <p:cNvPr id="378" name="Szabadkézi sokszög: alakzat 377">
                        <a:extLst>
                          <a:ext uri="{FF2B5EF4-FFF2-40B4-BE49-F238E27FC236}">
                            <a16:creationId xmlns:a16="http://schemas.microsoft.com/office/drawing/2014/main" id="{5312A5C7-1848-FB73-135D-770AD85813B2}"/>
                          </a:ext>
                        </a:extLst>
                      </p:cNvPr>
                      <p:cNvSpPr/>
                      <p:nvPr/>
                    </p:nvSpPr>
                    <p:spPr>
                      <a:xfrm rot="17407060" flipH="1">
                        <a:off x="4918135" y="1361460"/>
                        <a:ext cx="525854" cy="241476"/>
                      </a:xfrm>
                      <a:custGeom>
                        <a:avLst/>
                        <a:gdLst>
                          <a:gd name="connsiteX0" fmla="*/ 0 w 1329069"/>
                          <a:gd name="connsiteY0" fmla="*/ 32184 h 436221"/>
                          <a:gd name="connsiteX1" fmla="*/ 0 w 1329069"/>
                          <a:gd name="connsiteY1" fmla="*/ 32184 h 436221"/>
                          <a:gd name="connsiteX2" fmla="*/ 53162 w 1329069"/>
                          <a:gd name="connsiteY2" fmla="*/ 170407 h 436221"/>
                          <a:gd name="connsiteX3" fmla="*/ 85060 w 1329069"/>
                          <a:gd name="connsiteY3" fmla="*/ 212938 h 436221"/>
                          <a:gd name="connsiteX4" fmla="*/ 180753 w 1329069"/>
                          <a:gd name="connsiteY4" fmla="*/ 276733 h 436221"/>
                          <a:gd name="connsiteX5" fmla="*/ 265813 w 1329069"/>
                          <a:gd name="connsiteY5" fmla="*/ 329896 h 436221"/>
                          <a:gd name="connsiteX6" fmla="*/ 297711 w 1329069"/>
                          <a:gd name="connsiteY6" fmla="*/ 351161 h 436221"/>
                          <a:gd name="connsiteX7" fmla="*/ 393404 w 1329069"/>
                          <a:gd name="connsiteY7" fmla="*/ 383059 h 436221"/>
                          <a:gd name="connsiteX8" fmla="*/ 435934 w 1329069"/>
                          <a:gd name="connsiteY8" fmla="*/ 404324 h 436221"/>
                          <a:gd name="connsiteX9" fmla="*/ 510362 w 1329069"/>
                          <a:gd name="connsiteY9" fmla="*/ 414956 h 436221"/>
                          <a:gd name="connsiteX10" fmla="*/ 648586 w 1329069"/>
                          <a:gd name="connsiteY10" fmla="*/ 425589 h 436221"/>
                          <a:gd name="connsiteX11" fmla="*/ 744279 w 1329069"/>
                          <a:gd name="connsiteY11" fmla="*/ 436221 h 436221"/>
                          <a:gd name="connsiteX12" fmla="*/ 978195 w 1329069"/>
                          <a:gd name="connsiteY12" fmla="*/ 425589 h 436221"/>
                          <a:gd name="connsiteX13" fmla="*/ 999460 w 1329069"/>
                          <a:gd name="connsiteY13" fmla="*/ 393691 h 436221"/>
                          <a:gd name="connsiteX14" fmla="*/ 1031358 w 1329069"/>
                          <a:gd name="connsiteY14" fmla="*/ 383059 h 436221"/>
                          <a:gd name="connsiteX15" fmla="*/ 1052623 w 1329069"/>
                          <a:gd name="connsiteY15" fmla="*/ 351161 h 436221"/>
                          <a:gd name="connsiteX16" fmla="*/ 1095153 w 1329069"/>
                          <a:gd name="connsiteY16" fmla="*/ 340528 h 436221"/>
                          <a:gd name="connsiteX17" fmla="*/ 1127051 w 1329069"/>
                          <a:gd name="connsiteY17" fmla="*/ 329896 h 436221"/>
                          <a:gd name="connsiteX18" fmla="*/ 1254641 w 1329069"/>
                          <a:gd name="connsiteY18" fmla="*/ 308631 h 436221"/>
                          <a:gd name="connsiteX19" fmla="*/ 1329069 w 1329069"/>
                          <a:gd name="connsiteY19" fmla="*/ 287366 h 436221"/>
                          <a:gd name="connsiteX20" fmla="*/ 712381 w 1329069"/>
                          <a:gd name="connsiteY20" fmla="*/ 85347 h 436221"/>
                          <a:gd name="connsiteX21" fmla="*/ 627320 w 1329069"/>
                          <a:gd name="connsiteY21" fmla="*/ 10919 h 436221"/>
                          <a:gd name="connsiteX22" fmla="*/ 531627 w 1329069"/>
                          <a:gd name="connsiteY22" fmla="*/ 286 h 436221"/>
                          <a:gd name="connsiteX23" fmla="*/ 95693 w 1329069"/>
                          <a:gd name="connsiteY23" fmla="*/ 10919 h 436221"/>
                          <a:gd name="connsiteX24" fmla="*/ 53162 w 1329069"/>
                          <a:gd name="connsiteY24" fmla="*/ 21552 h 436221"/>
                          <a:gd name="connsiteX25" fmla="*/ 0 w 1329069"/>
                          <a:gd name="connsiteY25" fmla="*/ 32184 h 436221"/>
                          <a:gd name="connsiteX0" fmla="*/ 0 w 1329069"/>
                          <a:gd name="connsiteY0" fmla="*/ 31901 h 435938"/>
                          <a:gd name="connsiteX1" fmla="*/ 0 w 1329069"/>
                          <a:gd name="connsiteY1" fmla="*/ 31901 h 435938"/>
                          <a:gd name="connsiteX2" fmla="*/ 53162 w 1329069"/>
                          <a:gd name="connsiteY2" fmla="*/ 170124 h 435938"/>
                          <a:gd name="connsiteX3" fmla="*/ 85060 w 1329069"/>
                          <a:gd name="connsiteY3" fmla="*/ 212655 h 435938"/>
                          <a:gd name="connsiteX4" fmla="*/ 180753 w 1329069"/>
                          <a:gd name="connsiteY4" fmla="*/ 276450 h 435938"/>
                          <a:gd name="connsiteX5" fmla="*/ 265813 w 1329069"/>
                          <a:gd name="connsiteY5" fmla="*/ 329613 h 435938"/>
                          <a:gd name="connsiteX6" fmla="*/ 297711 w 1329069"/>
                          <a:gd name="connsiteY6" fmla="*/ 350878 h 435938"/>
                          <a:gd name="connsiteX7" fmla="*/ 393404 w 1329069"/>
                          <a:gd name="connsiteY7" fmla="*/ 382776 h 435938"/>
                          <a:gd name="connsiteX8" fmla="*/ 435934 w 1329069"/>
                          <a:gd name="connsiteY8" fmla="*/ 404041 h 435938"/>
                          <a:gd name="connsiteX9" fmla="*/ 510362 w 1329069"/>
                          <a:gd name="connsiteY9" fmla="*/ 414673 h 435938"/>
                          <a:gd name="connsiteX10" fmla="*/ 648586 w 1329069"/>
                          <a:gd name="connsiteY10" fmla="*/ 425306 h 435938"/>
                          <a:gd name="connsiteX11" fmla="*/ 744279 w 1329069"/>
                          <a:gd name="connsiteY11" fmla="*/ 435938 h 435938"/>
                          <a:gd name="connsiteX12" fmla="*/ 978195 w 1329069"/>
                          <a:gd name="connsiteY12" fmla="*/ 425306 h 435938"/>
                          <a:gd name="connsiteX13" fmla="*/ 999460 w 1329069"/>
                          <a:gd name="connsiteY13" fmla="*/ 393408 h 435938"/>
                          <a:gd name="connsiteX14" fmla="*/ 1031358 w 1329069"/>
                          <a:gd name="connsiteY14" fmla="*/ 382776 h 435938"/>
                          <a:gd name="connsiteX15" fmla="*/ 1052623 w 1329069"/>
                          <a:gd name="connsiteY15" fmla="*/ 350878 h 435938"/>
                          <a:gd name="connsiteX16" fmla="*/ 1095153 w 1329069"/>
                          <a:gd name="connsiteY16" fmla="*/ 340245 h 435938"/>
                          <a:gd name="connsiteX17" fmla="*/ 1127051 w 1329069"/>
                          <a:gd name="connsiteY17" fmla="*/ 329613 h 435938"/>
                          <a:gd name="connsiteX18" fmla="*/ 1254641 w 1329069"/>
                          <a:gd name="connsiteY18" fmla="*/ 308348 h 435938"/>
                          <a:gd name="connsiteX19" fmla="*/ 1329069 w 1329069"/>
                          <a:gd name="connsiteY19" fmla="*/ 287083 h 435938"/>
                          <a:gd name="connsiteX20" fmla="*/ 800126 w 1329069"/>
                          <a:gd name="connsiteY20" fmla="*/ 66591 h 435938"/>
                          <a:gd name="connsiteX21" fmla="*/ 627320 w 1329069"/>
                          <a:gd name="connsiteY21" fmla="*/ 10636 h 435938"/>
                          <a:gd name="connsiteX22" fmla="*/ 531627 w 1329069"/>
                          <a:gd name="connsiteY22" fmla="*/ 3 h 435938"/>
                          <a:gd name="connsiteX23" fmla="*/ 95693 w 1329069"/>
                          <a:gd name="connsiteY23" fmla="*/ 10636 h 435938"/>
                          <a:gd name="connsiteX24" fmla="*/ 53162 w 1329069"/>
                          <a:gd name="connsiteY24" fmla="*/ 21269 h 435938"/>
                          <a:gd name="connsiteX25" fmla="*/ 0 w 1329069"/>
                          <a:gd name="connsiteY25" fmla="*/ 31901 h 435938"/>
                          <a:gd name="connsiteX0" fmla="*/ 0 w 1329069"/>
                          <a:gd name="connsiteY0" fmla="*/ 50371 h 454408"/>
                          <a:gd name="connsiteX1" fmla="*/ 0 w 1329069"/>
                          <a:gd name="connsiteY1" fmla="*/ 50371 h 454408"/>
                          <a:gd name="connsiteX2" fmla="*/ 53162 w 1329069"/>
                          <a:gd name="connsiteY2" fmla="*/ 188594 h 454408"/>
                          <a:gd name="connsiteX3" fmla="*/ 85060 w 1329069"/>
                          <a:gd name="connsiteY3" fmla="*/ 231125 h 454408"/>
                          <a:gd name="connsiteX4" fmla="*/ 180753 w 1329069"/>
                          <a:gd name="connsiteY4" fmla="*/ 294920 h 454408"/>
                          <a:gd name="connsiteX5" fmla="*/ 265813 w 1329069"/>
                          <a:gd name="connsiteY5" fmla="*/ 348083 h 454408"/>
                          <a:gd name="connsiteX6" fmla="*/ 297711 w 1329069"/>
                          <a:gd name="connsiteY6" fmla="*/ 369348 h 454408"/>
                          <a:gd name="connsiteX7" fmla="*/ 393404 w 1329069"/>
                          <a:gd name="connsiteY7" fmla="*/ 401246 h 454408"/>
                          <a:gd name="connsiteX8" fmla="*/ 435934 w 1329069"/>
                          <a:gd name="connsiteY8" fmla="*/ 422511 h 454408"/>
                          <a:gd name="connsiteX9" fmla="*/ 510362 w 1329069"/>
                          <a:gd name="connsiteY9" fmla="*/ 433143 h 454408"/>
                          <a:gd name="connsiteX10" fmla="*/ 648586 w 1329069"/>
                          <a:gd name="connsiteY10" fmla="*/ 443776 h 454408"/>
                          <a:gd name="connsiteX11" fmla="*/ 744279 w 1329069"/>
                          <a:gd name="connsiteY11" fmla="*/ 454408 h 454408"/>
                          <a:gd name="connsiteX12" fmla="*/ 978195 w 1329069"/>
                          <a:gd name="connsiteY12" fmla="*/ 443776 h 454408"/>
                          <a:gd name="connsiteX13" fmla="*/ 999460 w 1329069"/>
                          <a:gd name="connsiteY13" fmla="*/ 411878 h 454408"/>
                          <a:gd name="connsiteX14" fmla="*/ 1031358 w 1329069"/>
                          <a:gd name="connsiteY14" fmla="*/ 401246 h 454408"/>
                          <a:gd name="connsiteX15" fmla="*/ 1052623 w 1329069"/>
                          <a:gd name="connsiteY15" fmla="*/ 369348 h 454408"/>
                          <a:gd name="connsiteX16" fmla="*/ 1095153 w 1329069"/>
                          <a:gd name="connsiteY16" fmla="*/ 358715 h 454408"/>
                          <a:gd name="connsiteX17" fmla="*/ 1127051 w 1329069"/>
                          <a:gd name="connsiteY17" fmla="*/ 348083 h 454408"/>
                          <a:gd name="connsiteX18" fmla="*/ 1254641 w 1329069"/>
                          <a:gd name="connsiteY18" fmla="*/ 326818 h 454408"/>
                          <a:gd name="connsiteX19" fmla="*/ 1329069 w 1329069"/>
                          <a:gd name="connsiteY19" fmla="*/ 305553 h 454408"/>
                          <a:gd name="connsiteX20" fmla="*/ 800126 w 1329069"/>
                          <a:gd name="connsiteY20" fmla="*/ 85061 h 454408"/>
                          <a:gd name="connsiteX21" fmla="*/ 627320 w 1329069"/>
                          <a:gd name="connsiteY21" fmla="*/ 29106 h 454408"/>
                          <a:gd name="connsiteX22" fmla="*/ 388464 w 1329069"/>
                          <a:gd name="connsiteY22" fmla="*/ 0 h 454408"/>
                          <a:gd name="connsiteX23" fmla="*/ 95693 w 1329069"/>
                          <a:gd name="connsiteY23" fmla="*/ 29106 h 454408"/>
                          <a:gd name="connsiteX24" fmla="*/ 53162 w 1329069"/>
                          <a:gd name="connsiteY24" fmla="*/ 39739 h 454408"/>
                          <a:gd name="connsiteX25" fmla="*/ 0 w 1329069"/>
                          <a:gd name="connsiteY25" fmla="*/ 50371 h 454408"/>
                          <a:gd name="connsiteX0" fmla="*/ 0 w 1329069"/>
                          <a:gd name="connsiteY0" fmla="*/ 50371 h 458308"/>
                          <a:gd name="connsiteX1" fmla="*/ 0 w 1329069"/>
                          <a:gd name="connsiteY1" fmla="*/ 50371 h 458308"/>
                          <a:gd name="connsiteX2" fmla="*/ 53162 w 1329069"/>
                          <a:gd name="connsiteY2" fmla="*/ 188594 h 458308"/>
                          <a:gd name="connsiteX3" fmla="*/ 85060 w 1329069"/>
                          <a:gd name="connsiteY3" fmla="*/ 231125 h 458308"/>
                          <a:gd name="connsiteX4" fmla="*/ 180753 w 1329069"/>
                          <a:gd name="connsiteY4" fmla="*/ 294920 h 458308"/>
                          <a:gd name="connsiteX5" fmla="*/ 265813 w 1329069"/>
                          <a:gd name="connsiteY5" fmla="*/ 348083 h 458308"/>
                          <a:gd name="connsiteX6" fmla="*/ 297711 w 1329069"/>
                          <a:gd name="connsiteY6" fmla="*/ 369348 h 458308"/>
                          <a:gd name="connsiteX7" fmla="*/ 393404 w 1329069"/>
                          <a:gd name="connsiteY7" fmla="*/ 401246 h 458308"/>
                          <a:gd name="connsiteX8" fmla="*/ 435934 w 1329069"/>
                          <a:gd name="connsiteY8" fmla="*/ 422511 h 458308"/>
                          <a:gd name="connsiteX9" fmla="*/ 510362 w 1329069"/>
                          <a:gd name="connsiteY9" fmla="*/ 433143 h 458308"/>
                          <a:gd name="connsiteX10" fmla="*/ 648586 w 1329069"/>
                          <a:gd name="connsiteY10" fmla="*/ 443776 h 458308"/>
                          <a:gd name="connsiteX11" fmla="*/ 744279 w 1329069"/>
                          <a:gd name="connsiteY11" fmla="*/ 454408 h 458308"/>
                          <a:gd name="connsiteX12" fmla="*/ 890449 w 1329069"/>
                          <a:gd name="connsiteY12" fmla="*/ 453013 h 458308"/>
                          <a:gd name="connsiteX13" fmla="*/ 999460 w 1329069"/>
                          <a:gd name="connsiteY13" fmla="*/ 411878 h 458308"/>
                          <a:gd name="connsiteX14" fmla="*/ 1031358 w 1329069"/>
                          <a:gd name="connsiteY14" fmla="*/ 401246 h 458308"/>
                          <a:gd name="connsiteX15" fmla="*/ 1052623 w 1329069"/>
                          <a:gd name="connsiteY15" fmla="*/ 369348 h 458308"/>
                          <a:gd name="connsiteX16" fmla="*/ 1095153 w 1329069"/>
                          <a:gd name="connsiteY16" fmla="*/ 358715 h 458308"/>
                          <a:gd name="connsiteX17" fmla="*/ 1127051 w 1329069"/>
                          <a:gd name="connsiteY17" fmla="*/ 348083 h 458308"/>
                          <a:gd name="connsiteX18" fmla="*/ 1254641 w 1329069"/>
                          <a:gd name="connsiteY18" fmla="*/ 326818 h 458308"/>
                          <a:gd name="connsiteX19" fmla="*/ 1329069 w 1329069"/>
                          <a:gd name="connsiteY19" fmla="*/ 305553 h 458308"/>
                          <a:gd name="connsiteX20" fmla="*/ 800126 w 1329069"/>
                          <a:gd name="connsiteY20" fmla="*/ 85061 h 458308"/>
                          <a:gd name="connsiteX21" fmla="*/ 627320 w 1329069"/>
                          <a:gd name="connsiteY21" fmla="*/ 29106 h 458308"/>
                          <a:gd name="connsiteX22" fmla="*/ 388464 w 1329069"/>
                          <a:gd name="connsiteY22" fmla="*/ 0 h 458308"/>
                          <a:gd name="connsiteX23" fmla="*/ 95693 w 1329069"/>
                          <a:gd name="connsiteY23" fmla="*/ 29106 h 458308"/>
                          <a:gd name="connsiteX24" fmla="*/ 53162 w 1329069"/>
                          <a:gd name="connsiteY24" fmla="*/ 39739 h 458308"/>
                          <a:gd name="connsiteX25" fmla="*/ 0 w 1329069"/>
                          <a:gd name="connsiteY25" fmla="*/ 50371 h 458308"/>
                          <a:gd name="connsiteX0" fmla="*/ 0 w 1329069"/>
                          <a:gd name="connsiteY0" fmla="*/ 50371 h 458308"/>
                          <a:gd name="connsiteX1" fmla="*/ 0 w 1329069"/>
                          <a:gd name="connsiteY1" fmla="*/ 50371 h 458308"/>
                          <a:gd name="connsiteX2" fmla="*/ 53162 w 1329069"/>
                          <a:gd name="connsiteY2" fmla="*/ 188594 h 458308"/>
                          <a:gd name="connsiteX3" fmla="*/ 85060 w 1329069"/>
                          <a:gd name="connsiteY3" fmla="*/ 231125 h 458308"/>
                          <a:gd name="connsiteX4" fmla="*/ 180753 w 1329069"/>
                          <a:gd name="connsiteY4" fmla="*/ 294920 h 458308"/>
                          <a:gd name="connsiteX5" fmla="*/ 265813 w 1329069"/>
                          <a:gd name="connsiteY5" fmla="*/ 348083 h 458308"/>
                          <a:gd name="connsiteX6" fmla="*/ 297711 w 1329069"/>
                          <a:gd name="connsiteY6" fmla="*/ 369348 h 458308"/>
                          <a:gd name="connsiteX7" fmla="*/ 393404 w 1329069"/>
                          <a:gd name="connsiteY7" fmla="*/ 401246 h 458308"/>
                          <a:gd name="connsiteX8" fmla="*/ 435934 w 1329069"/>
                          <a:gd name="connsiteY8" fmla="*/ 422511 h 458308"/>
                          <a:gd name="connsiteX9" fmla="*/ 510362 w 1329069"/>
                          <a:gd name="connsiteY9" fmla="*/ 433143 h 458308"/>
                          <a:gd name="connsiteX10" fmla="*/ 648586 w 1329069"/>
                          <a:gd name="connsiteY10" fmla="*/ 443776 h 458308"/>
                          <a:gd name="connsiteX11" fmla="*/ 744279 w 1329069"/>
                          <a:gd name="connsiteY11" fmla="*/ 454408 h 458308"/>
                          <a:gd name="connsiteX12" fmla="*/ 890449 w 1329069"/>
                          <a:gd name="connsiteY12" fmla="*/ 453013 h 458308"/>
                          <a:gd name="connsiteX13" fmla="*/ 999460 w 1329069"/>
                          <a:gd name="connsiteY13" fmla="*/ 411878 h 458308"/>
                          <a:gd name="connsiteX14" fmla="*/ 1031358 w 1329069"/>
                          <a:gd name="connsiteY14" fmla="*/ 401246 h 458308"/>
                          <a:gd name="connsiteX15" fmla="*/ 1052623 w 1329069"/>
                          <a:gd name="connsiteY15" fmla="*/ 369348 h 458308"/>
                          <a:gd name="connsiteX16" fmla="*/ 1095153 w 1329069"/>
                          <a:gd name="connsiteY16" fmla="*/ 358715 h 458308"/>
                          <a:gd name="connsiteX17" fmla="*/ 1168614 w 1329069"/>
                          <a:gd name="connsiteY17" fmla="*/ 343465 h 458308"/>
                          <a:gd name="connsiteX18" fmla="*/ 1254641 w 1329069"/>
                          <a:gd name="connsiteY18" fmla="*/ 326818 h 458308"/>
                          <a:gd name="connsiteX19" fmla="*/ 1329069 w 1329069"/>
                          <a:gd name="connsiteY19" fmla="*/ 305553 h 458308"/>
                          <a:gd name="connsiteX20" fmla="*/ 800126 w 1329069"/>
                          <a:gd name="connsiteY20" fmla="*/ 85061 h 458308"/>
                          <a:gd name="connsiteX21" fmla="*/ 627320 w 1329069"/>
                          <a:gd name="connsiteY21" fmla="*/ 29106 h 458308"/>
                          <a:gd name="connsiteX22" fmla="*/ 388464 w 1329069"/>
                          <a:gd name="connsiteY22" fmla="*/ 0 h 458308"/>
                          <a:gd name="connsiteX23" fmla="*/ 95693 w 1329069"/>
                          <a:gd name="connsiteY23" fmla="*/ 29106 h 458308"/>
                          <a:gd name="connsiteX24" fmla="*/ 53162 w 1329069"/>
                          <a:gd name="connsiteY24" fmla="*/ 39739 h 458308"/>
                          <a:gd name="connsiteX25" fmla="*/ 0 w 1329069"/>
                          <a:gd name="connsiteY25" fmla="*/ 50371 h 458308"/>
                          <a:gd name="connsiteX0" fmla="*/ 0 w 1329069"/>
                          <a:gd name="connsiteY0" fmla="*/ 50371 h 458308"/>
                          <a:gd name="connsiteX1" fmla="*/ 0 w 1329069"/>
                          <a:gd name="connsiteY1" fmla="*/ 50371 h 458308"/>
                          <a:gd name="connsiteX2" fmla="*/ 53162 w 1329069"/>
                          <a:gd name="connsiteY2" fmla="*/ 188594 h 458308"/>
                          <a:gd name="connsiteX3" fmla="*/ 85060 w 1329069"/>
                          <a:gd name="connsiteY3" fmla="*/ 231125 h 458308"/>
                          <a:gd name="connsiteX4" fmla="*/ 180753 w 1329069"/>
                          <a:gd name="connsiteY4" fmla="*/ 294920 h 458308"/>
                          <a:gd name="connsiteX5" fmla="*/ 265813 w 1329069"/>
                          <a:gd name="connsiteY5" fmla="*/ 348083 h 458308"/>
                          <a:gd name="connsiteX6" fmla="*/ 297711 w 1329069"/>
                          <a:gd name="connsiteY6" fmla="*/ 369348 h 458308"/>
                          <a:gd name="connsiteX7" fmla="*/ 393404 w 1329069"/>
                          <a:gd name="connsiteY7" fmla="*/ 401246 h 458308"/>
                          <a:gd name="connsiteX8" fmla="*/ 435934 w 1329069"/>
                          <a:gd name="connsiteY8" fmla="*/ 422511 h 458308"/>
                          <a:gd name="connsiteX9" fmla="*/ 510362 w 1329069"/>
                          <a:gd name="connsiteY9" fmla="*/ 433143 h 458308"/>
                          <a:gd name="connsiteX10" fmla="*/ 648586 w 1329069"/>
                          <a:gd name="connsiteY10" fmla="*/ 443776 h 458308"/>
                          <a:gd name="connsiteX11" fmla="*/ 744279 w 1329069"/>
                          <a:gd name="connsiteY11" fmla="*/ 454408 h 458308"/>
                          <a:gd name="connsiteX12" fmla="*/ 890449 w 1329069"/>
                          <a:gd name="connsiteY12" fmla="*/ 453013 h 458308"/>
                          <a:gd name="connsiteX13" fmla="*/ 999460 w 1329069"/>
                          <a:gd name="connsiteY13" fmla="*/ 411878 h 458308"/>
                          <a:gd name="connsiteX14" fmla="*/ 1031358 w 1329069"/>
                          <a:gd name="connsiteY14" fmla="*/ 401246 h 458308"/>
                          <a:gd name="connsiteX15" fmla="*/ 1052623 w 1329069"/>
                          <a:gd name="connsiteY15" fmla="*/ 369348 h 458308"/>
                          <a:gd name="connsiteX16" fmla="*/ 1113625 w 1329069"/>
                          <a:gd name="connsiteY16" fmla="*/ 363333 h 458308"/>
                          <a:gd name="connsiteX17" fmla="*/ 1168614 w 1329069"/>
                          <a:gd name="connsiteY17" fmla="*/ 343465 h 458308"/>
                          <a:gd name="connsiteX18" fmla="*/ 1254641 w 1329069"/>
                          <a:gd name="connsiteY18" fmla="*/ 326818 h 458308"/>
                          <a:gd name="connsiteX19" fmla="*/ 1329069 w 1329069"/>
                          <a:gd name="connsiteY19" fmla="*/ 305553 h 458308"/>
                          <a:gd name="connsiteX20" fmla="*/ 800126 w 1329069"/>
                          <a:gd name="connsiteY20" fmla="*/ 85061 h 458308"/>
                          <a:gd name="connsiteX21" fmla="*/ 627320 w 1329069"/>
                          <a:gd name="connsiteY21" fmla="*/ 29106 h 458308"/>
                          <a:gd name="connsiteX22" fmla="*/ 388464 w 1329069"/>
                          <a:gd name="connsiteY22" fmla="*/ 0 h 458308"/>
                          <a:gd name="connsiteX23" fmla="*/ 95693 w 1329069"/>
                          <a:gd name="connsiteY23" fmla="*/ 29106 h 458308"/>
                          <a:gd name="connsiteX24" fmla="*/ 53162 w 1329069"/>
                          <a:gd name="connsiteY24" fmla="*/ 39739 h 458308"/>
                          <a:gd name="connsiteX25" fmla="*/ 0 w 1329069"/>
                          <a:gd name="connsiteY25" fmla="*/ 50371 h 458308"/>
                          <a:gd name="connsiteX0" fmla="*/ 0 w 1329069"/>
                          <a:gd name="connsiteY0" fmla="*/ 50371 h 458308"/>
                          <a:gd name="connsiteX1" fmla="*/ 0 w 1329069"/>
                          <a:gd name="connsiteY1" fmla="*/ 50371 h 458308"/>
                          <a:gd name="connsiteX2" fmla="*/ 53162 w 1329069"/>
                          <a:gd name="connsiteY2" fmla="*/ 188594 h 458308"/>
                          <a:gd name="connsiteX3" fmla="*/ 85060 w 1329069"/>
                          <a:gd name="connsiteY3" fmla="*/ 231125 h 458308"/>
                          <a:gd name="connsiteX4" fmla="*/ 180753 w 1329069"/>
                          <a:gd name="connsiteY4" fmla="*/ 294920 h 458308"/>
                          <a:gd name="connsiteX5" fmla="*/ 265813 w 1329069"/>
                          <a:gd name="connsiteY5" fmla="*/ 348083 h 458308"/>
                          <a:gd name="connsiteX6" fmla="*/ 297711 w 1329069"/>
                          <a:gd name="connsiteY6" fmla="*/ 369348 h 458308"/>
                          <a:gd name="connsiteX7" fmla="*/ 393404 w 1329069"/>
                          <a:gd name="connsiteY7" fmla="*/ 401246 h 458308"/>
                          <a:gd name="connsiteX8" fmla="*/ 435934 w 1329069"/>
                          <a:gd name="connsiteY8" fmla="*/ 422511 h 458308"/>
                          <a:gd name="connsiteX9" fmla="*/ 510362 w 1329069"/>
                          <a:gd name="connsiteY9" fmla="*/ 433143 h 458308"/>
                          <a:gd name="connsiteX10" fmla="*/ 648586 w 1329069"/>
                          <a:gd name="connsiteY10" fmla="*/ 443776 h 458308"/>
                          <a:gd name="connsiteX11" fmla="*/ 744279 w 1329069"/>
                          <a:gd name="connsiteY11" fmla="*/ 454408 h 458308"/>
                          <a:gd name="connsiteX12" fmla="*/ 890449 w 1329069"/>
                          <a:gd name="connsiteY12" fmla="*/ 453013 h 458308"/>
                          <a:gd name="connsiteX13" fmla="*/ 999460 w 1329069"/>
                          <a:gd name="connsiteY13" fmla="*/ 411878 h 458308"/>
                          <a:gd name="connsiteX14" fmla="*/ 1031358 w 1329069"/>
                          <a:gd name="connsiteY14" fmla="*/ 401246 h 458308"/>
                          <a:gd name="connsiteX15" fmla="*/ 1069985 w 1329069"/>
                          <a:gd name="connsiteY15" fmla="*/ 382852 h 458308"/>
                          <a:gd name="connsiteX16" fmla="*/ 1113625 w 1329069"/>
                          <a:gd name="connsiteY16" fmla="*/ 363333 h 458308"/>
                          <a:gd name="connsiteX17" fmla="*/ 1168614 w 1329069"/>
                          <a:gd name="connsiteY17" fmla="*/ 343465 h 458308"/>
                          <a:gd name="connsiteX18" fmla="*/ 1254641 w 1329069"/>
                          <a:gd name="connsiteY18" fmla="*/ 326818 h 458308"/>
                          <a:gd name="connsiteX19" fmla="*/ 1329069 w 1329069"/>
                          <a:gd name="connsiteY19" fmla="*/ 305553 h 458308"/>
                          <a:gd name="connsiteX20" fmla="*/ 800126 w 1329069"/>
                          <a:gd name="connsiteY20" fmla="*/ 85061 h 458308"/>
                          <a:gd name="connsiteX21" fmla="*/ 627320 w 1329069"/>
                          <a:gd name="connsiteY21" fmla="*/ 29106 h 458308"/>
                          <a:gd name="connsiteX22" fmla="*/ 388464 w 1329069"/>
                          <a:gd name="connsiteY22" fmla="*/ 0 h 458308"/>
                          <a:gd name="connsiteX23" fmla="*/ 95693 w 1329069"/>
                          <a:gd name="connsiteY23" fmla="*/ 29106 h 458308"/>
                          <a:gd name="connsiteX24" fmla="*/ 53162 w 1329069"/>
                          <a:gd name="connsiteY24" fmla="*/ 39739 h 458308"/>
                          <a:gd name="connsiteX25" fmla="*/ 0 w 1329069"/>
                          <a:gd name="connsiteY25" fmla="*/ 50371 h 458308"/>
                          <a:gd name="connsiteX0" fmla="*/ 0 w 1329069"/>
                          <a:gd name="connsiteY0" fmla="*/ 50371 h 458308"/>
                          <a:gd name="connsiteX1" fmla="*/ 0 w 1329069"/>
                          <a:gd name="connsiteY1" fmla="*/ 50371 h 458308"/>
                          <a:gd name="connsiteX2" fmla="*/ 53162 w 1329069"/>
                          <a:gd name="connsiteY2" fmla="*/ 188594 h 458308"/>
                          <a:gd name="connsiteX3" fmla="*/ 85060 w 1329069"/>
                          <a:gd name="connsiteY3" fmla="*/ 231125 h 458308"/>
                          <a:gd name="connsiteX4" fmla="*/ 174966 w 1329069"/>
                          <a:gd name="connsiteY4" fmla="*/ 306495 h 458308"/>
                          <a:gd name="connsiteX5" fmla="*/ 265813 w 1329069"/>
                          <a:gd name="connsiteY5" fmla="*/ 348083 h 458308"/>
                          <a:gd name="connsiteX6" fmla="*/ 297711 w 1329069"/>
                          <a:gd name="connsiteY6" fmla="*/ 369348 h 458308"/>
                          <a:gd name="connsiteX7" fmla="*/ 393404 w 1329069"/>
                          <a:gd name="connsiteY7" fmla="*/ 401246 h 458308"/>
                          <a:gd name="connsiteX8" fmla="*/ 435934 w 1329069"/>
                          <a:gd name="connsiteY8" fmla="*/ 422511 h 458308"/>
                          <a:gd name="connsiteX9" fmla="*/ 510362 w 1329069"/>
                          <a:gd name="connsiteY9" fmla="*/ 433143 h 458308"/>
                          <a:gd name="connsiteX10" fmla="*/ 648586 w 1329069"/>
                          <a:gd name="connsiteY10" fmla="*/ 443776 h 458308"/>
                          <a:gd name="connsiteX11" fmla="*/ 744279 w 1329069"/>
                          <a:gd name="connsiteY11" fmla="*/ 454408 h 458308"/>
                          <a:gd name="connsiteX12" fmla="*/ 890449 w 1329069"/>
                          <a:gd name="connsiteY12" fmla="*/ 453013 h 458308"/>
                          <a:gd name="connsiteX13" fmla="*/ 999460 w 1329069"/>
                          <a:gd name="connsiteY13" fmla="*/ 411878 h 458308"/>
                          <a:gd name="connsiteX14" fmla="*/ 1031358 w 1329069"/>
                          <a:gd name="connsiteY14" fmla="*/ 401246 h 458308"/>
                          <a:gd name="connsiteX15" fmla="*/ 1069985 w 1329069"/>
                          <a:gd name="connsiteY15" fmla="*/ 382852 h 458308"/>
                          <a:gd name="connsiteX16" fmla="*/ 1113625 w 1329069"/>
                          <a:gd name="connsiteY16" fmla="*/ 363333 h 458308"/>
                          <a:gd name="connsiteX17" fmla="*/ 1168614 w 1329069"/>
                          <a:gd name="connsiteY17" fmla="*/ 343465 h 458308"/>
                          <a:gd name="connsiteX18" fmla="*/ 1254641 w 1329069"/>
                          <a:gd name="connsiteY18" fmla="*/ 326818 h 458308"/>
                          <a:gd name="connsiteX19" fmla="*/ 1329069 w 1329069"/>
                          <a:gd name="connsiteY19" fmla="*/ 305553 h 458308"/>
                          <a:gd name="connsiteX20" fmla="*/ 800126 w 1329069"/>
                          <a:gd name="connsiteY20" fmla="*/ 85061 h 458308"/>
                          <a:gd name="connsiteX21" fmla="*/ 627320 w 1329069"/>
                          <a:gd name="connsiteY21" fmla="*/ 29106 h 458308"/>
                          <a:gd name="connsiteX22" fmla="*/ 388464 w 1329069"/>
                          <a:gd name="connsiteY22" fmla="*/ 0 h 458308"/>
                          <a:gd name="connsiteX23" fmla="*/ 95693 w 1329069"/>
                          <a:gd name="connsiteY23" fmla="*/ 29106 h 458308"/>
                          <a:gd name="connsiteX24" fmla="*/ 53162 w 1329069"/>
                          <a:gd name="connsiteY24" fmla="*/ 39739 h 458308"/>
                          <a:gd name="connsiteX25" fmla="*/ 0 w 1329069"/>
                          <a:gd name="connsiteY25" fmla="*/ 50371 h 45830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</a:cxnLst>
                        <a:rect l="l" t="t" r="r" b="b"/>
                        <a:pathLst>
                          <a:path w="1329069" h="458308">
                            <a:moveTo>
                              <a:pt x="0" y="50371"/>
                            </a:moveTo>
                            <a:lnTo>
                              <a:pt x="0" y="50371"/>
                            </a:lnTo>
                            <a:cubicBezTo>
                              <a:pt x="14908" y="95096"/>
                              <a:pt x="27232" y="147105"/>
                              <a:pt x="53162" y="188594"/>
                            </a:cubicBezTo>
                            <a:cubicBezTo>
                              <a:pt x="62554" y="203622"/>
                              <a:pt x="64759" y="211475"/>
                              <a:pt x="85060" y="231125"/>
                            </a:cubicBezTo>
                            <a:cubicBezTo>
                              <a:pt x="105361" y="250775"/>
                              <a:pt x="99351" y="265779"/>
                              <a:pt x="174966" y="306495"/>
                            </a:cubicBezTo>
                            <a:cubicBezTo>
                              <a:pt x="204405" y="322347"/>
                              <a:pt x="245356" y="337608"/>
                              <a:pt x="265813" y="348083"/>
                            </a:cubicBezTo>
                            <a:cubicBezTo>
                              <a:pt x="286270" y="358558"/>
                              <a:pt x="285915" y="364433"/>
                              <a:pt x="297711" y="369348"/>
                            </a:cubicBezTo>
                            <a:cubicBezTo>
                              <a:pt x="328748" y="382280"/>
                              <a:pt x="363331" y="386209"/>
                              <a:pt x="393404" y="401246"/>
                            </a:cubicBezTo>
                            <a:cubicBezTo>
                              <a:pt x="407581" y="408334"/>
                              <a:pt x="420642" y="418341"/>
                              <a:pt x="435934" y="422511"/>
                            </a:cubicBezTo>
                            <a:cubicBezTo>
                              <a:pt x="460112" y="429105"/>
                              <a:pt x="485425" y="430649"/>
                              <a:pt x="510362" y="433143"/>
                            </a:cubicBezTo>
                            <a:cubicBezTo>
                              <a:pt x="556343" y="437741"/>
                              <a:pt x="602565" y="439592"/>
                              <a:pt x="648586" y="443776"/>
                            </a:cubicBezTo>
                            <a:cubicBezTo>
                              <a:pt x="680548" y="446682"/>
                              <a:pt x="712381" y="450864"/>
                              <a:pt x="744279" y="454408"/>
                            </a:cubicBezTo>
                            <a:cubicBezTo>
                              <a:pt x="822251" y="450864"/>
                              <a:pt x="813458" y="465845"/>
                              <a:pt x="890449" y="453013"/>
                            </a:cubicBezTo>
                            <a:cubicBezTo>
                              <a:pt x="903054" y="450912"/>
                              <a:pt x="975975" y="420506"/>
                              <a:pt x="999460" y="411878"/>
                            </a:cubicBezTo>
                            <a:cubicBezTo>
                              <a:pt x="1022945" y="403250"/>
                              <a:pt x="1020725" y="404790"/>
                              <a:pt x="1031358" y="401246"/>
                            </a:cubicBezTo>
                            <a:cubicBezTo>
                              <a:pt x="1038446" y="390613"/>
                              <a:pt x="1056274" y="389171"/>
                              <a:pt x="1069985" y="382852"/>
                            </a:cubicBezTo>
                            <a:cubicBezTo>
                              <a:pt x="1083696" y="376533"/>
                              <a:pt x="1097187" y="369898"/>
                              <a:pt x="1113625" y="363333"/>
                            </a:cubicBezTo>
                            <a:cubicBezTo>
                              <a:pt x="1130063" y="356768"/>
                              <a:pt x="1145111" y="349551"/>
                              <a:pt x="1168614" y="343465"/>
                            </a:cubicBezTo>
                            <a:cubicBezTo>
                              <a:pt x="1192117" y="337379"/>
                              <a:pt x="1212616" y="332821"/>
                              <a:pt x="1254641" y="326818"/>
                            </a:cubicBezTo>
                            <a:cubicBezTo>
                              <a:pt x="1321799" y="304432"/>
                              <a:pt x="1296021" y="305553"/>
                              <a:pt x="1329069" y="305553"/>
                            </a:cubicBezTo>
                            <a:cubicBezTo>
                              <a:pt x="1123506" y="238213"/>
                              <a:pt x="1005689" y="152401"/>
                              <a:pt x="800126" y="85061"/>
                            </a:cubicBezTo>
                            <a:cubicBezTo>
                              <a:pt x="771772" y="60252"/>
                              <a:pt x="695930" y="43283"/>
                              <a:pt x="627320" y="29106"/>
                            </a:cubicBezTo>
                            <a:cubicBezTo>
                              <a:pt x="558710" y="14929"/>
                              <a:pt x="420558" y="0"/>
                              <a:pt x="388464" y="0"/>
                            </a:cubicBezTo>
                            <a:cubicBezTo>
                              <a:pt x="243109" y="0"/>
                              <a:pt x="241004" y="25562"/>
                              <a:pt x="95693" y="29106"/>
                            </a:cubicBezTo>
                            <a:cubicBezTo>
                              <a:pt x="81516" y="32650"/>
                              <a:pt x="67025" y="35118"/>
                              <a:pt x="53162" y="39739"/>
                            </a:cubicBezTo>
                            <a:cubicBezTo>
                              <a:pt x="-14581" y="62320"/>
                              <a:pt x="8860" y="48599"/>
                              <a:pt x="0" y="50371"/>
                            </a:cubicBezTo>
                            <a:close/>
                          </a:path>
                        </a:pathLst>
                      </a:custGeom>
                      <a:grpFill/>
                      <a:ln>
                        <a:solidFill>
                          <a:srgbClr val="660033"/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hu-HU"/>
                      </a:p>
                    </p:txBody>
                  </p:sp>
                  <p:sp>
                    <p:nvSpPr>
                      <p:cNvPr id="379" name="Szabadkézi sokszög: alakzat 378">
                        <a:extLst>
                          <a:ext uri="{FF2B5EF4-FFF2-40B4-BE49-F238E27FC236}">
                            <a16:creationId xmlns:a16="http://schemas.microsoft.com/office/drawing/2014/main" id="{37393F24-D340-67B8-D10E-AC083EC5E2C7}"/>
                          </a:ext>
                        </a:extLst>
                      </p:cNvPr>
                      <p:cNvSpPr/>
                      <p:nvPr/>
                    </p:nvSpPr>
                    <p:spPr>
                      <a:xfrm rot="21328783" flipH="1">
                        <a:off x="4370006" y="2306401"/>
                        <a:ext cx="525854" cy="205298"/>
                      </a:xfrm>
                      <a:custGeom>
                        <a:avLst/>
                        <a:gdLst>
                          <a:gd name="connsiteX0" fmla="*/ 0 w 1329069"/>
                          <a:gd name="connsiteY0" fmla="*/ 32184 h 436221"/>
                          <a:gd name="connsiteX1" fmla="*/ 0 w 1329069"/>
                          <a:gd name="connsiteY1" fmla="*/ 32184 h 436221"/>
                          <a:gd name="connsiteX2" fmla="*/ 53162 w 1329069"/>
                          <a:gd name="connsiteY2" fmla="*/ 170407 h 436221"/>
                          <a:gd name="connsiteX3" fmla="*/ 85060 w 1329069"/>
                          <a:gd name="connsiteY3" fmla="*/ 212938 h 436221"/>
                          <a:gd name="connsiteX4" fmla="*/ 180753 w 1329069"/>
                          <a:gd name="connsiteY4" fmla="*/ 276733 h 436221"/>
                          <a:gd name="connsiteX5" fmla="*/ 265813 w 1329069"/>
                          <a:gd name="connsiteY5" fmla="*/ 329896 h 436221"/>
                          <a:gd name="connsiteX6" fmla="*/ 297711 w 1329069"/>
                          <a:gd name="connsiteY6" fmla="*/ 351161 h 436221"/>
                          <a:gd name="connsiteX7" fmla="*/ 393404 w 1329069"/>
                          <a:gd name="connsiteY7" fmla="*/ 383059 h 436221"/>
                          <a:gd name="connsiteX8" fmla="*/ 435934 w 1329069"/>
                          <a:gd name="connsiteY8" fmla="*/ 404324 h 436221"/>
                          <a:gd name="connsiteX9" fmla="*/ 510362 w 1329069"/>
                          <a:gd name="connsiteY9" fmla="*/ 414956 h 436221"/>
                          <a:gd name="connsiteX10" fmla="*/ 648586 w 1329069"/>
                          <a:gd name="connsiteY10" fmla="*/ 425589 h 436221"/>
                          <a:gd name="connsiteX11" fmla="*/ 744279 w 1329069"/>
                          <a:gd name="connsiteY11" fmla="*/ 436221 h 436221"/>
                          <a:gd name="connsiteX12" fmla="*/ 978195 w 1329069"/>
                          <a:gd name="connsiteY12" fmla="*/ 425589 h 436221"/>
                          <a:gd name="connsiteX13" fmla="*/ 999460 w 1329069"/>
                          <a:gd name="connsiteY13" fmla="*/ 393691 h 436221"/>
                          <a:gd name="connsiteX14" fmla="*/ 1031358 w 1329069"/>
                          <a:gd name="connsiteY14" fmla="*/ 383059 h 436221"/>
                          <a:gd name="connsiteX15" fmla="*/ 1052623 w 1329069"/>
                          <a:gd name="connsiteY15" fmla="*/ 351161 h 436221"/>
                          <a:gd name="connsiteX16" fmla="*/ 1095153 w 1329069"/>
                          <a:gd name="connsiteY16" fmla="*/ 340528 h 436221"/>
                          <a:gd name="connsiteX17" fmla="*/ 1127051 w 1329069"/>
                          <a:gd name="connsiteY17" fmla="*/ 329896 h 436221"/>
                          <a:gd name="connsiteX18" fmla="*/ 1254641 w 1329069"/>
                          <a:gd name="connsiteY18" fmla="*/ 308631 h 436221"/>
                          <a:gd name="connsiteX19" fmla="*/ 1329069 w 1329069"/>
                          <a:gd name="connsiteY19" fmla="*/ 287366 h 436221"/>
                          <a:gd name="connsiteX20" fmla="*/ 712381 w 1329069"/>
                          <a:gd name="connsiteY20" fmla="*/ 85347 h 436221"/>
                          <a:gd name="connsiteX21" fmla="*/ 627320 w 1329069"/>
                          <a:gd name="connsiteY21" fmla="*/ 10919 h 436221"/>
                          <a:gd name="connsiteX22" fmla="*/ 531627 w 1329069"/>
                          <a:gd name="connsiteY22" fmla="*/ 286 h 436221"/>
                          <a:gd name="connsiteX23" fmla="*/ 95693 w 1329069"/>
                          <a:gd name="connsiteY23" fmla="*/ 10919 h 436221"/>
                          <a:gd name="connsiteX24" fmla="*/ 53162 w 1329069"/>
                          <a:gd name="connsiteY24" fmla="*/ 21552 h 436221"/>
                          <a:gd name="connsiteX25" fmla="*/ 0 w 1329069"/>
                          <a:gd name="connsiteY25" fmla="*/ 32184 h 436221"/>
                          <a:gd name="connsiteX0" fmla="*/ 0 w 1329069"/>
                          <a:gd name="connsiteY0" fmla="*/ 31901 h 435938"/>
                          <a:gd name="connsiteX1" fmla="*/ 0 w 1329069"/>
                          <a:gd name="connsiteY1" fmla="*/ 31901 h 435938"/>
                          <a:gd name="connsiteX2" fmla="*/ 53162 w 1329069"/>
                          <a:gd name="connsiteY2" fmla="*/ 170124 h 435938"/>
                          <a:gd name="connsiteX3" fmla="*/ 85060 w 1329069"/>
                          <a:gd name="connsiteY3" fmla="*/ 212655 h 435938"/>
                          <a:gd name="connsiteX4" fmla="*/ 180753 w 1329069"/>
                          <a:gd name="connsiteY4" fmla="*/ 276450 h 435938"/>
                          <a:gd name="connsiteX5" fmla="*/ 265813 w 1329069"/>
                          <a:gd name="connsiteY5" fmla="*/ 329613 h 435938"/>
                          <a:gd name="connsiteX6" fmla="*/ 297711 w 1329069"/>
                          <a:gd name="connsiteY6" fmla="*/ 350878 h 435938"/>
                          <a:gd name="connsiteX7" fmla="*/ 393404 w 1329069"/>
                          <a:gd name="connsiteY7" fmla="*/ 382776 h 435938"/>
                          <a:gd name="connsiteX8" fmla="*/ 435934 w 1329069"/>
                          <a:gd name="connsiteY8" fmla="*/ 404041 h 435938"/>
                          <a:gd name="connsiteX9" fmla="*/ 510362 w 1329069"/>
                          <a:gd name="connsiteY9" fmla="*/ 414673 h 435938"/>
                          <a:gd name="connsiteX10" fmla="*/ 648586 w 1329069"/>
                          <a:gd name="connsiteY10" fmla="*/ 425306 h 435938"/>
                          <a:gd name="connsiteX11" fmla="*/ 744279 w 1329069"/>
                          <a:gd name="connsiteY11" fmla="*/ 435938 h 435938"/>
                          <a:gd name="connsiteX12" fmla="*/ 978195 w 1329069"/>
                          <a:gd name="connsiteY12" fmla="*/ 425306 h 435938"/>
                          <a:gd name="connsiteX13" fmla="*/ 999460 w 1329069"/>
                          <a:gd name="connsiteY13" fmla="*/ 393408 h 435938"/>
                          <a:gd name="connsiteX14" fmla="*/ 1031358 w 1329069"/>
                          <a:gd name="connsiteY14" fmla="*/ 382776 h 435938"/>
                          <a:gd name="connsiteX15" fmla="*/ 1052623 w 1329069"/>
                          <a:gd name="connsiteY15" fmla="*/ 350878 h 435938"/>
                          <a:gd name="connsiteX16" fmla="*/ 1095153 w 1329069"/>
                          <a:gd name="connsiteY16" fmla="*/ 340245 h 435938"/>
                          <a:gd name="connsiteX17" fmla="*/ 1127051 w 1329069"/>
                          <a:gd name="connsiteY17" fmla="*/ 329613 h 435938"/>
                          <a:gd name="connsiteX18" fmla="*/ 1254641 w 1329069"/>
                          <a:gd name="connsiteY18" fmla="*/ 308348 h 435938"/>
                          <a:gd name="connsiteX19" fmla="*/ 1329069 w 1329069"/>
                          <a:gd name="connsiteY19" fmla="*/ 287083 h 435938"/>
                          <a:gd name="connsiteX20" fmla="*/ 800126 w 1329069"/>
                          <a:gd name="connsiteY20" fmla="*/ 66591 h 435938"/>
                          <a:gd name="connsiteX21" fmla="*/ 627320 w 1329069"/>
                          <a:gd name="connsiteY21" fmla="*/ 10636 h 435938"/>
                          <a:gd name="connsiteX22" fmla="*/ 531627 w 1329069"/>
                          <a:gd name="connsiteY22" fmla="*/ 3 h 435938"/>
                          <a:gd name="connsiteX23" fmla="*/ 95693 w 1329069"/>
                          <a:gd name="connsiteY23" fmla="*/ 10636 h 435938"/>
                          <a:gd name="connsiteX24" fmla="*/ 53162 w 1329069"/>
                          <a:gd name="connsiteY24" fmla="*/ 21269 h 435938"/>
                          <a:gd name="connsiteX25" fmla="*/ 0 w 1329069"/>
                          <a:gd name="connsiteY25" fmla="*/ 31901 h 435938"/>
                          <a:gd name="connsiteX0" fmla="*/ 0 w 1329069"/>
                          <a:gd name="connsiteY0" fmla="*/ 50371 h 454408"/>
                          <a:gd name="connsiteX1" fmla="*/ 0 w 1329069"/>
                          <a:gd name="connsiteY1" fmla="*/ 50371 h 454408"/>
                          <a:gd name="connsiteX2" fmla="*/ 53162 w 1329069"/>
                          <a:gd name="connsiteY2" fmla="*/ 188594 h 454408"/>
                          <a:gd name="connsiteX3" fmla="*/ 85060 w 1329069"/>
                          <a:gd name="connsiteY3" fmla="*/ 231125 h 454408"/>
                          <a:gd name="connsiteX4" fmla="*/ 180753 w 1329069"/>
                          <a:gd name="connsiteY4" fmla="*/ 294920 h 454408"/>
                          <a:gd name="connsiteX5" fmla="*/ 265813 w 1329069"/>
                          <a:gd name="connsiteY5" fmla="*/ 348083 h 454408"/>
                          <a:gd name="connsiteX6" fmla="*/ 297711 w 1329069"/>
                          <a:gd name="connsiteY6" fmla="*/ 369348 h 454408"/>
                          <a:gd name="connsiteX7" fmla="*/ 393404 w 1329069"/>
                          <a:gd name="connsiteY7" fmla="*/ 401246 h 454408"/>
                          <a:gd name="connsiteX8" fmla="*/ 435934 w 1329069"/>
                          <a:gd name="connsiteY8" fmla="*/ 422511 h 454408"/>
                          <a:gd name="connsiteX9" fmla="*/ 510362 w 1329069"/>
                          <a:gd name="connsiteY9" fmla="*/ 433143 h 454408"/>
                          <a:gd name="connsiteX10" fmla="*/ 648586 w 1329069"/>
                          <a:gd name="connsiteY10" fmla="*/ 443776 h 454408"/>
                          <a:gd name="connsiteX11" fmla="*/ 744279 w 1329069"/>
                          <a:gd name="connsiteY11" fmla="*/ 454408 h 454408"/>
                          <a:gd name="connsiteX12" fmla="*/ 978195 w 1329069"/>
                          <a:gd name="connsiteY12" fmla="*/ 443776 h 454408"/>
                          <a:gd name="connsiteX13" fmla="*/ 999460 w 1329069"/>
                          <a:gd name="connsiteY13" fmla="*/ 411878 h 454408"/>
                          <a:gd name="connsiteX14" fmla="*/ 1031358 w 1329069"/>
                          <a:gd name="connsiteY14" fmla="*/ 401246 h 454408"/>
                          <a:gd name="connsiteX15" fmla="*/ 1052623 w 1329069"/>
                          <a:gd name="connsiteY15" fmla="*/ 369348 h 454408"/>
                          <a:gd name="connsiteX16" fmla="*/ 1095153 w 1329069"/>
                          <a:gd name="connsiteY16" fmla="*/ 358715 h 454408"/>
                          <a:gd name="connsiteX17" fmla="*/ 1127051 w 1329069"/>
                          <a:gd name="connsiteY17" fmla="*/ 348083 h 454408"/>
                          <a:gd name="connsiteX18" fmla="*/ 1254641 w 1329069"/>
                          <a:gd name="connsiteY18" fmla="*/ 326818 h 454408"/>
                          <a:gd name="connsiteX19" fmla="*/ 1329069 w 1329069"/>
                          <a:gd name="connsiteY19" fmla="*/ 305553 h 454408"/>
                          <a:gd name="connsiteX20" fmla="*/ 800126 w 1329069"/>
                          <a:gd name="connsiteY20" fmla="*/ 85061 h 454408"/>
                          <a:gd name="connsiteX21" fmla="*/ 627320 w 1329069"/>
                          <a:gd name="connsiteY21" fmla="*/ 29106 h 454408"/>
                          <a:gd name="connsiteX22" fmla="*/ 388464 w 1329069"/>
                          <a:gd name="connsiteY22" fmla="*/ 0 h 454408"/>
                          <a:gd name="connsiteX23" fmla="*/ 95693 w 1329069"/>
                          <a:gd name="connsiteY23" fmla="*/ 29106 h 454408"/>
                          <a:gd name="connsiteX24" fmla="*/ 53162 w 1329069"/>
                          <a:gd name="connsiteY24" fmla="*/ 39739 h 454408"/>
                          <a:gd name="connsiteX25" fmla="*/ 0 w 1329069"/>
                          <a:gd name="connsiteY25" fmla="*/ 50371 h 454408"/>
                          <a:gd name="connsiteX0" fmla="*/ 0 w 1329069"/>
                          <a:gd name="connsiteY0" fmla="*/ 50371 h 458308"/>
                          <a:gd name="connsiteX1" fmla="*/ 0 w 1329069"/>
                          <a:gd name="connsiteY1" fmla="*/ 50371 h 458308"/>
                          <a:gd name="connsiteX2" fmla="*/ 53162 w 1329069"/>
                          <a:gd name="connsiteY2" fmla="*/ 188594 h 458308"/>
                          <a:gd name="connsiteX3" fmla="*/ 85060 w 1329069"/>
                          <a:gd name="connsiteY3" fmla="*/ 231125 h 458308"/>
                          <a:gd name="connsiteX4" fmla="*/ 180753 w 1329069"/>
                          <a:gd name="connsiteY4" fmla="*/ 294920 h 458308"/>
                          <a:gd name="connsiteX5" fmla="*/ 265813 w 1329069"/>
                          <a:gd name="connsiteY5" fmla="*/ 348083 h 458308"/>
                          <a:gd name="connsiteX6" fmla="*/ 297711 w 1329069"/>
                          <a:gd name="connsiteY6" fmla="*/ 369348 h 458308"/>
                          <a:gd name="connsiteX7" fmla="*/ 393404 w 1329069"/>
                          <a:gd name="connsiteY7" fmla="*/ 401246 h 458308"/>
                          <a:gd name="connsiteX8" fmla="*/ 435934 w 1329069"/>
                          <a:gd name="connsiteY8" fmla="*/ 422511 h 458308"/>
                          <a:gd name="connsiteX9" fmla="*/ 510362 w 1329069"/>
                          <a:gd name="connsiteY9" fmla="*/ 433143 h 458308"/>
                          <a:gd name="connsiteX10" fmla="*/ 648586 w 1329069"/>
                          <a:gd name="connsiteY10" fmla="*/ 443776 h 458308"/>
                          <a:gd name="connsiteX11" fmla="*/ 744279 w 1329069"/>
                          <a:gd name="connsiteY11" fmla="*/ 454408 h 458308"/>
                          <a:gd name="connsiteX12" fmla="*/ 890449 w 1329069"/>
                          <a:gd name="connsiteY12" fmla="*/ 453013 h 458308"/>
                          <a:gd name="connsiteX13" fmla="*/ 999460 w 1329069"/>
                          <a:gd name="connsiteY13" fmla="*/ 411878 h 458308"/>
                          <a:gd name="connsiteX14" fmla="*/ 1031358 w 1329069"/>
                          <a:gd name="connsiteY14" fmla="*/ 401246 h 458308"/>
                          <a:gd name="connsiteX15" fmla="*/ 1052623 w 1329069"/>
                          <a:gd name="connsiteY15" fmla="*/ 369348 h 458308"/>
                          <a:gd name="connsiteX16" fmla="*/ 1095153 w 1329069"/>
                          <a:gd name="connsiteY16" fmla="*/ 358715 h 458308"/>
                          <a:gd name="connsiteX17" fmla="*/ 1127051 w 1329069"/>
                          <a:gd name="connsiteY17" fmla="*/ 348083 h 458308"/>
                          <a:gd name="connsiteX18" fmla="*/ 1254641 w 1329069"/>
                          <a:gd name="connsiteY18" fmla="*/ 326818 h 458308"/>
                          <a:gd name="connsiteX19" fmla="*/ 1329069 w 1329069"/>
                          <a:gd name="connsiteY19" fmla="*/ 305553 h 458308"/>
                          <a:gd name="connsiteX20" fmla="*/ 800126 w 1329069"/>
                          <a:gd name="connsiteY20" fmla="*/ 85061 h 458308"/>
                          <a:gd name="connsiteX21" fmla="*/ 627320 w 1329069"/>
                          <a:gd name="connsiteY21" fmla="*/ 29106 h 458308"/>
                          <a:gd name="connsiteX22" fmla="*/ 388464 w 1329069"/>
                          <a:gd name="connsiteY22" fmla="*/ 0 h 458308"/>
                          <a:gd name="connsiteX23" fmla="*/ 95693 w 1329069"/>
                          <a:gd name="connsiteY23" fmla="*/ 29106 h 458308"/>
                          <a:gd name="connsiteX24" fmla="*/ 53162 w 1329069"/>
                          <a:gd name="connsiteY24" fmla="*/ 39739 h 458308"/>
                          <a:gd name="connsiteX25" fmla="*/ 0 w 1329069"/>
                          <a:gd name="connsiteY25" fmla="*/ 50371 h 458308"/>
                          <a:gd name="connsiteX0" fmla="*/ 0 w 1329069"/>
                          <a:gd name="connsiteY0" fmla="*/ 50371 h 458308"/>
                          <a:gd name="connsiteX1" fmla="*/ 0 w 1329069"/>
                          <a:gd name="connsiteY1" fmla="*/ 50371 h 458308"/>
                          <a:gd name="connsiteX2" fmla="*/ 53162 w 1329069"/>
                          <a:gd name="connsiteY2" fmla="*/ 188594 h 458308"/>
                          <a:gd name="connsiteX3" fmla="*/ 85060 w 1329069"/>
                          <a:gd name="connsiteY3" fmla="*/ 231125 h 458308"/>
                          <a:gd name="connsiteX4" fmla="*/ 180753 w 1329069"/>
                          <a:gd name="connsiteY4" fmla="*/ 294920 h 458308"/>
                          <a:gd name="connsiteX5" fmla="*/ 265813 w 1329069"/>
                          <a:gd name="connsiteY5" fmla="*/ 348083 h 458308"/>
                          <a:gd name="connsiteX6" fmla="*/ 297711 w 1329069"/>
                          <a:gd name="connsiteY6" fmla="*/ 369348 h 458308"/>
                          <a:gd name="connsiteX7" fmla="*/ 393404 w 1329069"/>
                          <a:gd name="connsiteY7" fmla="*/ 401246 h 458308"/>
                          <a:gd name="connsiteX8" fmla="*/ 435934 w 1329069"/>
                          <a:gd name="connsiteY8" fmla="*/ 422511 h 458308"/>
                          <a:gd name="connsiteX9" fmla="*/ 510362 w 1329069"/>
                          <a:gd name="connsiteY9" fmla="*/ 433143 h 458308"/>
                          <a:gd name="connsiteX10" fmla="*/ 648586 w 1329069"/>
                          <a:gd name="connsiteY10" fmla="*/ 443776 h 458308"/>
                          <a:gd name="connsiteX11" fmla="*/ 744279 w 1329069"/>
                          <a:gd name="connsiteY11" fmla="*/ 454408 h 458308"/>
                          <a:gd name="connsiteX12" fmla="*/ 890449 w 1329069"/>
                          <a:gd name="connsiteY12" fmla="*/ 453013 h 458308"/>
                          <a:gd name="connsiteX13" fmla="*/ 999460 w 1329069"/>
                          <a:gd name="connsiteY13" fmla="*/ 411878 h 458308"/>
                          <a:gd name="connsiteX14" fmla="*/ 1031358 w 1329069"/>
                          <a:gd name="connsiteY14" fmla="*/ 401246 h 458308"/>
                          <a:gd name="connsiteX15" fmla="*/ 1052623 w 1329069"/>
                          <a:gd name="connsiteY15" fmla="*/ 369348 h 458308"/>
                          <a:gd name="connsiteX16" fmla="*/ 1095153 w 1329069"/>
                          <a:gd name="connsiteY16" fmla="*/ 358715 h 458308"/>
                          <a:gd name="connsiteX17" fmla="*/ 1168614 w 1329069"/>
                          <a:gd name="connsiteY17" fmla="*/ 343465 h 458308"/>
                          <a:gd name="connsiteX18" fmla="*/ 1254641 w 1329069"/>
                          <a:gd name="connsiteY18" fmla="*/ 326818 h 458308"/>
                          <a:gd name="connsiteX19" fmla="*/ 1329069 w 1329069"/>
                          <a:gd name="connsiteY19" fmla="*/ 305553 h 458308"/>
                          <a:gd name="connsiteX20" fmla="*/ 800126 w 1329069"/>
                          <a:gd name="connsiteY20" fmla="*/ 85061 h 458308"/>
                          <a:gd name="connsiteX21" fmla="*/ 627320 w 1329069"/>
                          <a:gd name="connsiteY21" fmla="*/ 29106 h 458308"/>
                          <a:gd name="connsiteX22" fmla="*/ 388464 w 1329069"/>
                          <a:gd name="connsiteY22" fmla="*/ 0 h 458308"/>
                          <a:gd name="connsiteX23" fmla="*/ 95693 w 1329069"/>
                          <a:gd name="connsiteY23" fmla="*/ 29106 h 458308"/>
                          <a:gd name="connsiteX24" fmla="*/ 53162 w 1329069"/>
                          <a:gd name="connsiteY24" fmla="*/ 39739 h 458308"/>
                          <a:gd name="connsiteX25" fmla="*/ 0 w 1329069"/>
                          <a:gd name="connsiteY25" fmla="*/ 50371 h 458308"/>
                          <a:gd name="connsiteX0" fmla="*/ 0 w 1329069"/>
                          <a:gd name="connsiteY0" fmla="*/ 50371 h 458308"/>
                          <a:gd name="connsiteX1" fmla="*/ 0 w 1329069"/>
                          <a:gd name="connsiteY1" fmla="*/ 50371 h 458308"/>
                          <a:gd name="connsiteX2" fmla="*/ 53162 w 1329069"/>
                          <a:gd name="connsiteY2" fmla="*/ 188594 h 458308"/>
                          <a:gd name="connsiteX3" fmla="*/ 85060 w 1329069"/>
                          <a:gd name="connsiteY3" fmla="*/ 231125 h 458308"/>
                          <a:gd name="connsiteX4" fmla="*/ 180753 w 1329069"/>
                          <a:gd name="connsiteY4" fmla="*/ 294920 h 458308"/>
                          <a:gd name="connsiteX5" fmla="*/ 265813 w 1329069"/>
                          <a:gd name="connsiteY5" fmla="*/ 348083 h 458308"/>
                          <a:gd name="connsiteX6" fmla="*/ 297711 w 1329069"/>
                          <a:gd name="connsiteY6" fmla="*/ 369348 h 458308"/>
                          <a:gd name="connsiteX7" fmla="*/ 393404 w 1329069"/>
                          <a:gd name="connsiteY7" fmla="*/ 401246 h 458308"/>
                          <a:gd name="connsiteX8" fmla="*/ 435934 w 1329069"/>
                          <a:gd name="connsiteY8" fmla="*/ 422511 h 458308"/>
                          <a:gd name="connsiteX9" fmla="*/ 510362 w 1329069"/>
                          <a:gd name="connsiteY9" fmla="*/ 433143 h 458308"/>
                          <a:gd name="connsiteX10" fmla="*/ 648586 w 1329069"/>
                          <a:gd name="connsiteY10" fmla="*/ 443776 h 458308"/>
                          <a:gd name="connsiteX11" fmla="*/ 744279 w 1329069"/>
                          <a:gd name="connsiteY11" fmla="*/ 454408 h 458308"/>
                          <a:gd name="connsiteX12" fmla="*/ 890449 w 1329069"/>
                          <a:gd name="connsiteY12" fmla="*/ 453013 h 458308"/>
                          <a:gd name="connsiteX13" fmla="*/ 999460 w 1329069"/>
                          <a:gd name="connsiteY13" fmla="*/ 411878 h 458308"/>
                          <a:gd name="connsiteX14" fmla="*/ 1031358 w 1329069"/>
                          <a:gd name="connsiteY14" fmla="*/ 401246 h 458308"/>
                          <a:gd name="connsiteX15" fmla="*/ 1052623 w 1329069"/>
                          <a:gd name="connsiteY15" fmla="*/ 369348 h 458308"/>
                          <a:gd name="connsiteX16" fmla="*/ 1113625 w 1329069"/>
                          <a:gd name="connsiteY16" fmla="*/ 363333 h 458308"/>
                          <a:gd name="connsiteX17" fmla="*/ 1168614 w 1329069"/>
                          <a:gd name="connsiteY17" fmla="*/ 343465 h 458308"/>
                          <a:gd name="connsiteX18" fmla="*/ 1254641 w 1329069"/>
                          <a:gd name="connsiteY18" fmla="*/ 326818 h 458308"/>
                          <a:gd name="connsiteX19" fmla="*/ 1329069 w 1329069"/>
                          <a:gd name="connsiteY19" fmla="*/ 305553 h 458308"/>
                          <a:gd name="connsiteX20" fmla="*/ 800126 w 1329069"/>
                          <a:gd name="connsiteY20" fmla="*/ 85061 h 458308"/>
                          <a:gd name="connsiteX21" fmla="*/ 627320 w 1329069"/>
                          <a:gd name="connsiteY21" fmla="*/ 29106 h 458308"/>
                          <a:gd name="connsiteX22" fmla="*/ 388464 w 1329069"/>
                          <a:gd name="connsiteY22" fmla="*/ 0 h 458308"/>
                          <a:gd name="connsiteX23" fmla="*/ 95693 w 1329069"/>
                          <a:gd name="connsiteY23" fmla="*/ 29106 h 458308"/>
                          <a:gd name="connsiteX24" fmla="*/ 53162 w 1329069"/>
                          <a:gd name="connsiteY24" fmla="*/ 39739 h 458308"/>
                          <a:gd name="connsiteX25" fmla="*/ 0 w 1329069"/>
                          <a:gd name="connsiteY25" fmla="*/ 50371 h 458308"/>
                          <a:gd name="connsiteX0" fmla="*/ 0 w 1329069"/>
                          <a:gd name="connsiteY0" fmla="*/ 50371 h 458308"/>
                          <a:gd name="connsiteX1" fmla="*/ 0 w 1329069"/>
                          <a:gd name="connsiteY1" fmla="*/ 50371 h 458308"/>
                          <a:gd name="connsiteX2" fmla="*/ 53162 w 1329069"/>
                          <a:gd name="connsiteY2" fmla="*/ 188594 h 458308"/>
                          <a:gd name="connsiteX3" fmla="*/ 85060 w 1329069"/>
                          <a:gd name="connsiteY3" fmla="*/ 231125 h 458308"/>
                          <a:gd name="connsiteX4" fmla="*/ 180753 w 1329069"/>
                          <a:gd name="connsiteY4" fmla="*/ 294920 h 458308"/>
                          <a:gd name="connsiteX5" fmla="*/ 265813 w 1329069"/>
                          <a:gd name="connsiteY5" fmla="*/ 348083 h 458308"/>
                          <a:gd name="connsiteX6" fmla="*/ 297711 w 1329069"/>
                          <a:gd name="connsiteY6" fmla="*/ 369348 h 458308"/>
                          <a:gd name="connsiteX7" fmla="*/ 393404 w 1329069"/>
                          <a:gd name="connsiteY7" fmla="*/ 401246 h 458308"/>
                          <a:gd name="connsiteX8" fmla="*/ 435934 w 1329069"/>
                          <a:gd name="connsiteY8" fmla="*/ 422511 h 458308"/>
                          <a:gd name="connsiteX9" fmla="*/ 510362 w 1329069"/>
                          <a:gd name="connsiteY9" fmla="*/ 433143 h 458308"/>
                          <a:gd name="connsiteX10" fmla="*/ 648586 w 1329069"/>
                          <a:gd name="connsiteY10" fmla="*/ 443776 h 458308"/>
                          <a:gd name="connsiteX11" fmla="*/ 744279 w 1329069"/>
                          <a:gd name="connsiteY11" fmla="*/ 454408 h 458308"/>
                          <a:gd name="connsiteX12" fmla="*/ 890449 w 1329069"/>
                          <a:gd name="connsiteY12" fmla="*/ 453013 h 458308"/>
                          <a:gd name="connsiteX13" fmla="*/ 999460 w 1329069"/>
                          <a:gd name="connsiteY13" fmla="*/ 411878 h 458308"/>
                          <a:gd name="connsiteX14" fmla="*/ 1031358 w 1329069"/>
                          <a:gd name="connsiteY14" fmla="*/ 401246 h 458308"/>
                          <a:gd name="connsiteX15" fmla="*/ 1069985 w 1329069"/>
                          <a:gd name="connsiteY15" fmla="*/ 382852 h 458308"/>
                          <a:gd name="connsiteX16" fmla="*/ 1113625 w 1329069"/>
                          <a:gd name="connsiteY16" fmla="*/ 363333 h 458308"/>
                          <a:gd name="connsiteX17" fmla="*/ 1168614 w 1329069"/>
                          <a:gd name="connsiteY17" fmla="*/ 343465 h 458308"/>
                          <a:gd name="connsiteX18" fmla="*/ 1254641 w 1329069"/>
                          <a:gd name="connsiteY18" fmla="*/ 326818 h 458308"/>
                          <a:gd name="connsiteX19" fmla="*/ 1329069 w 1329069"/>
                          <a:gd name="connsiteY19" fmla="*/ 305553 h 458308"/>
                          <a:gd name="connsiteX20" fmla="*/ 800126 w 1329069"/>
                          <a:gd name="connsiteY20" fmla="*/ 85061 h 458308"/>
                          <a:gd name="connsiteX21" fmla="*/ 627320 w 1329069"/>
                          <a:gd name="connsiteY21" fmla="*/ 29106 h 458308"/>
                          <a:gd name="connsiteX22" fmla="*/ 388464 w 1329069"/>
                          <a:gd name="connsiteY22" fmla="*/ 0 h 458308"/>
                          <a:gd name="connsiteX23" fmla="*/ 95693 w 1329069"/>
                          <a:gd name="connsiteY23" fmla="*/ 29106 h 458308"/>
                          <a:gd name="connsiteX24" fmla="*/ 53162 w 1329069"/>
                          <a:gd name="connsiteY24" fmla="*/ 39739 h 458308"/>
                          <a:gd name="connsiteX25" fmla="*/ 0 w 1329069"/>
                          <a:gd name="connsiteY25" fmla="*/ 50371 h 458308"/>
                          <a:gd name="connsiteX0" fmla="*/ 0 w 1329069"/>
                          <a:gd name="connsiteY0" fmla="*/ 50371 h 458308"/>
                          <a:gd name="connsiteX1" fmla="*/ 0 w 1329069"/>
                          <a:gd name="connsiteY1" fmla="*/ 50371 h 458308"/>
                          <a:gd name="connsiteX2" fmla="*/ 53162 w 1329069"/>
                          <a:gd name="connsiteY2" fmla="*/ 188594 h 458308"/>
                          <a:gd name="connsiteX3" fmla="*/ 85060 w 1329069"/>
                          <a:gd name="connsiteY3" fmla="*/ 231125 h 458308"/>
                          <a:gd name="connsiteX4" fmla="*/ 174966 w 1329069"/>
                          <a:gd name="connsiteY4" fmla="*/ 306495 h 458308"/>
                          <a:gd name="connsiteX5" fmla="*/ 265813 w 1329069"/>
                          <a:gd name="connsiteY5" fmla="*/ 348083 h 458308"/>
                          <a:gd name="connsiteX6" fmla="*/ 297711 w 1329069"/>
                          <a:gd name="connsiteY6" fmla="*/ 369348 h 458308"/>
                          <a:gd name="connsiteX7" fmla="*/ 393404 w 1329069"/>
                          <a:gd name="connsiteY7" fmla="*/ 401246 h 458308"/>
                          <a:gd name="connsiteX8" fmla="*/ 435934 w 1329069"/>
                          <a:gd name="connsiteY8" fmla="*/ 422511 h 458308"/>
                          <a:gd name="connsiteX9" fmla="*/ 510362 w 1329069"/>
                          <a:gd name="connsiteY9" fmla="*/ 433143 h 458308"/>
                          <a:gd name="connsiteX10" fmla="*/ 648586 w 1329069"/>
                          <a:gd name="connsiteY10" fmla="*/ 443776 h 458308"/>
                          <a:gd name="connsiteX11" fmla="*/ 744279 w 1329069"/>
                          <a:gd name="connsiteY11" fmla="*/ 454408 h 458308"/>
                          <a:gd name="connsiteX12" fmla="*/ 890449 w 1329069"/>
                          <a:gd name="connsiteY12" fmla="*/ 453013 h 458308"/>
                          <a:gd name="connsiteX13" fmla="*/ 999460 w 1329069"/>
                          <a:gd name="connsiteY13" fmla="*/ 411878 h 458308"/>
                          <a:gd name="connsiteX14" fmla="*/ 1031358 w 1329069"/>
                          <a:gd name="connsiteY14" fmla="*/ 401246 h 458308"/>
                          <a:gd name="connsiteX15" fmla="*/ 1069985 w 1329069"/>
                          <a:gd name="connsiteY15" fmla="*/ 382852 h 458308"/>
                          <a:gd name="connsiteX16" fmla="*/ 1113625 w 1329069"/>
                          <a:gd name="connsiteY16" fmla="*/ 363333 h 458308"/>
                          <a:gd name="connsiteX17" fmla="*/ 1168614 w 1329069"/>
                          <a:gd name="connsiteY17" fmla="*/ 343465 h 458308"/>
                          <a:gd name="connsiteX18" fmla="*/ 1254641 w 1329069"/>
                          <a:gd name="connsiteY18" fmla="*/ 326818 h 458308"/>
                          <a:gd name="connsiteX19" fmla="*/ 1329069 w 1329069"/>
                          <a:gd name="connsiteY19" fmla="*/ 305553 h 458308"/>
                          <a:gd name="connsiteX20" fmla="*/ 800126 w 1329069"/>
                          <a:gd name="connsiteY20" fmla="*/ 85061 h 458308"/>
                          <a:gd name="connsiteX21" fmla="*/ 627320 w 1329069"/>
                          <a:gd name="connsiteY21" fmla="*/ 29106 h 458308"/>
                          <a:gd name="connsiteX22" fmla="*/ 388464 w 1329069"/>
                          <a:gd name="connsiteY22" fmla="*/ 0 h 458308"/>
                          <a:gd name="connsiteX23" fmla="*/ 95693 w 1329069"/>
                          <a:gd name="connsiteY23" fmla="*/ 29106 h 458308"/>
                          <a:gd name="connsiteX24" fmla="*/ 53162 w 1329069"/>
                          <a:gd name="connsiteY24" fmla="*/ 39739 h 458308"/>
                          <a:gd name="connsiteX25" fmla="*/ 0 w 1329069"/>
                          <a:gd name="connsiteY25" fmla="*/ 50371 h 45830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</a:cxnLst>
                        <a:rect l="l" t="t" r="r" b="b"/>
                        <a:pathLst>
                          <a:path w="1329069" h="458308">
                            <a:moveTo>
                              <a:pt x="0" y="50371"/>
                            </a:moveTo>
                            <a:lnTo>
                              <a:pt x="0" y="50371"/>
                            </a:lnTo>
                            <a:cubicBezTo>
                              <a:pt x="14908" y="95096"/>
                              <a:pt x="27232" y="147105"/>
                              <a:pt x="53162" y="188594"/>
                            </a:cubicBezTo>
                            <a:cubicBezTo>
                              <a:pt x="62554" y="203622"/>
                              <a:pt x="64759" y="211475"/>
                              <a:pt x="85060" y="231125"/>
                            </a:cubicBezTo>
                            <a:cubicBezTo>
                              <a:pt x="105361" y="250775"/>
                              <a:pt x="99351" y="265779"/>
                              <a:pt x="174966" y="306495"/>
                            </a:cubicBezTo>
                            <a:cubicBezTo>
                              <a:pt x="204405" y="322347"/>
                              <a:pt x="245356" y="337608"/>
                              <a:pt x="265813" y="348083"/>
                            </a:cubicBezTo>
                            <a:cubicBezTo>
                              <a:pt x="286270" y="358558"/>
                              <a:pt x="285915" y="364433"/>
                              <a:pt x="297711" y="369348"/>
                            </a:cubicBezTo>
                            <a:cubicBezTo>
                              <a:pt x="328748" y="382280"/>
                              <a:pt x="363331" y="386209"/>
                              <a:pt x="393404" y="401246"/>
                            </a:cubicBezTo>
                            <a:cubicBezTo>
                              <a:pt x="407581" y="408334"/>
                              <a:pt x="420642" y="418341"/>
                              <a:pt x="435934" y="422511"/>
                            </a:cubicBezTo>
                            <a:cubicBezTo>
                              <a:pt x="460112" y="429105"/>
                              <a:pt x="485425" y="430649"/>
                              <a:pt x="510362" y="433143"/>
                            </a:cubicBezTo>
                            <a:cubicBezTo>
                              <a:pt x="556343" y="437741"/>
                              <a:pt x="602565" y="439592"/>
                              <a:pt x="648586" y="443776"/>
                            </a:cubicBezTo>
                            <a:cubicBezTo>
                              <a:pt x="680548" y="446682"/>
                              <a:pt x="712381" y="450864"/>
                              <a:pt x="744279" y="454408"/>
                            </a:cubicBezTo>
                            <a:cubicBezTo>
                              <a:pt x="822251" y="450864"/>
                              <a:pt x="813458" y="465845"/>
                              <a:pt x="890449" y="453013"/>
                            </a:cubicBezTo>
                            <a:cubicBezTo>
                              <a:pt x="903054" y="450912"/>
                              <a:pt x="975975" y="420506"/>
                              <a:pt x="999460" y="411878"/>
                            </a:cubicBezTo>
                            <a:cubicBezTo>
                              <a:pt x="1022945" y="403250"/>
                              <a:pt x="1020725" y="404790"/>
                              <a:pt x="1031358" y="401246"/>
                            </a:cubicBezTo>
                            <a:cubicBezTo>
                              <a:pt x="1038446" y="390613"/>
                              <a:pt x="1056274" y="389171"/>
                              <a:pt x="1069985" y="382852"/>
                            </a:cubicBezTo>
                            <a:cubicBezTo>
                              <a:pt x="1083696" y="376533"/>
                              <a:pt x="1097187" y="369898"/>
                              <a:pt x="1113625" y="363333"/>
                            </a:cubicBezTo>
                            <a:cubicBezTo>
                              <a:pt x="1130063" y="356768"/>
                              <a:pt x="1145111" y="349551"/>
                              <a:pt x="1168614" y="343465"/>
                            </a:cubicBezTo>
                            <a:cubicBezTo>
                              <a:pt x="1192117" y="337379"/>
                              <a:pt x="1212616" y="332821"/>
                              <a:pt x="1254641" y="326818"/>
                            </a:cubicBezTo>
                            <a:cubicBezTo>
                              <a:pt x="1321799" y="304432"/>
                              <a:pt x="1296021" y="305553"/>
                              <a:pt x="1329069" y="305553"/>
                            </a:cubicBezTo>
                            <a:cubicBezTo>
                              <a:pt x="1123506" y="238213"/>
                              <a:pt x="1005689" y="152401"/>
                              <a:pt x="800126" y="85061"/>
                            </a:cubicBezTo>
                            <a:cubicBezTo>
                              <a:pt x="771772" y="60252"/>
                              <a:pt x="695930" y="43283"/>
                              <a:pt x="627320" y="29106"/>
                            </a:cubicBezTo>
                            <a:cubicBezTo>
                              <a:pt x="558710" y="14929"/>
                              <a:pt x="420558" y="0"/>
                              <a:pt x="388464" y="0"/>
                            </a:cubicBezTo>
                            <a:cubicBezTo>
                              <a:pt x="243109" y="0"/>
                              <a:pt x="241004" y="25562"/>
                              <a:pt x="95693" y="29106"/>
                            </a:cubicBezTo>
                            <a:cubicBezTo>
                              <a:pt x="81516" y="32650"/>
                              <a:pt x="67025" y="35118"/>
                              <a:pt x="53162" y="39739"/>
                            </a:cubicBezTo>
                            <a:cubicBezTo>
                              <a:pt x="-14581" y="62320"/>
                              <a:pt x="8860" y="48599"/>
                              <a:pt x="0" y="50371"/>
                            </a:cubicBezTo>
                            <a:close/>
                          </a:path>
                        </a:pathLst>
                      </a:custGeom>
                      <a:grpFill/>
                      <a:ln>
                        <a:solidFill>
                          <a:srgbClr val="660033"/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hu-HU"/>
                      </a:p>
                    </p:txBody>
                  </p:sp>
                  <p:sp>
                    <p:nvSpPr>
                      <p:cNvPr id="380" name="Szalagív 379">
                        <a:extLst>
                          <a:ext uri="{FF2B5EF4-FFF2-40B4-BE49-F238E27FC236}">
                            <a16:creationId xmlns:a16="http://schemas.microsoft.com/office/drawing/2014/main" id="{D5DBB5AE-6D84-7BFE-D8C2-E36A03314AFD}"/>
                          </a:ext>
                        </a:extLst>
                      </p:cNvPr>
                      <p:cNvSpPr/>
                      <p:nvPr/>
                    </p:nvSpPr>
                    <p:spPr>
                      <a:xfrm rot="10262604" flipH="1">
                        <a:off x="415446" y="6124393"/>
                        <a:ext cx="2773222" cy="2027778"/>
                      </a:xfrm>
                      <a:prstGeom prst="blockArc">
                        <a:avLst>
                          <a:gd name="adj1" fmla="val 15364562"/>
                          <a:gd name="adj2" fmla="val 20486632"/>
                          <a:gd name="adj3" fmla="val 8997"/>
                        </a:avLst>
                      </a:prstGeom>
                      <a:grpFill/>
                      <a:ln>
                        <a:solidFill>
                          <a:srgbClr val="660033"/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hu-HU">
                          <a:solidFill>
                            <a:schemeClr val="tx1"/>
                          </a:solidFill>
                        </a:endParaRPr>
                      </a:p>
                    </p:txBody>
                  </p:sp>
                  <p:sp>
                    <p:nvSpPr>
                      <p:cNvPr id="381" name="Szalagív 380">
                        <a:extLst>
                          <a:ext uri="{FF2B5EF4-FFF2-40B4-BE49-F238E27FC236}">
                            <a16:creationId xmlns:a16="http://schemas.microsoft.com/office/drawing/2014/main" id="{295FC53B-E29B-CB9A-C22B-7D46A8544B32}"/>
                          </a:ext>
                        </a:extLst>
                      </p:cNvPr>
                      <p:cNvSpPr/>
                      <p:nvPr/>
                    </p:nvSpPr>
                    <p:spPr>
                      <a:xfrm rot="20452908">
                        <a:off x="2363511" y="6784357"/>
                        <a:ext cx="3537010" cy="1846025"/>
                      </a:xfrm>
                      <a:prstGeom prst="blockArc">
                        <a:avLst>
                          <a:gd name="adj1" fmla="val 12999066"/>
                          <a:gd name="adj2" fmla="val 20895779"/>
                          <a:gd name="adj3" fmla="val 8459"/>
                        </a:avLst>
                      </a:prstGeom>
                      <a:grpFill/>
                      <a:ln>
                        <a:solidFill>
                          <a:srgbClr val="660033"/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hu-HU">
                          <a:solidFill>
                            <a:schemeClr val="tx1"/>
                          </a:solidFill>
                        </a:endParaRPr>
                      </a:p>
                    </p:txBody>
                  </p:sp>
                  <p:sp>
                    <p:nvSpPr>
                      <p:cNvPr id="382" name="Szabadkézi sokszög: alakzat 381">
                        <a:extLst>
                          <a:ext uri="{FF2B5EF4-FFF2-40B4-BE49-F238E27FC236}">
                            <a16:creationId xmlns:a16="http://schemas.microsoft.com/office/drawing/2014/main" id="{6B87B8AD-5698-3C4B-E5C8-FD40CE2B5B6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372925" y="5578458"/>
                        <a:ext cx="4406900" cy="6095179"/>
                      </a:xfrm>
                      <a:custGeom>
                        <a:avLst/>
                        <a:gdLst>
                          <a:gd name="connsiteX0" fmla="*/ 4406900 w 4406900"/>
                          <a:gd name="connsiteY0" fmla="*/ 0 h 6095179"/>
                          <a:gd name="connsiteX1" fmla="*/ 4406900 w 4406900"/>
                          <a:gd name="connsiteY1" fmla="*/ 0 h 6095179"/>
                          <a:gd name="connsiteX2" fmla="*/ 4267200 w 4406900"/>
                          <a:gd name="connsiteY2" fmla="*/ 12700 h 6095179"/>
                          <a:gd name="connsiteX3" fmla="*/ 4241800 w 4406900"/>
                          <a:gd name="connsiteY3" fmla="*/ 63500 h 6095179"/>
                          <a:gd name="connsiteX4" fmla="*/ 4229100 w 4406900"/>
                          <a:gd name="connsiteY4" fmla="*/ 114300 h 6095179"/>
                          <a:gd name="connsiteX5" fmla="*/ 4203700 w 4406900"/>
                          <a:gd name="connsiteY5" fmla="*/ 292100 h 6095179"/>
                          <a:gd name="connsiteX6" fmla="*/ 4178300 w 4406900"/>
                          <a:gd name="connsiteY6" fmla="*/ 977900 h 6095179"/>
                          <a:gd name="connsiteX7" fmla="*/ 4127500 w 4406900"/>
                          <a:gd name="connsiteY7" fmla="*/ 1130300 h 6095179"/>
                          <a:gd name="connsiteX8" fmla="*/ 4089400 w 4406900"/>
                          <a:gd name="connsiteY8" fmla="*/ 1244600 h 6095179"/>
                          <a:gd name="connsiteX9" fmla="*/ 4076700 w 4406900"/>
                          <a:gd name="connsiteY9" fmla="*/ 1295400 h 6095179"/>
                          <a:gd name="connsiteX10" fmla="*/ 4051300 w 4406900"/>
                          <a:gd name="connsiteY10" fmla="*/ 1346200 h 6095179"/>
                          <a:gd name="connsiteX11" fmla="*/ 4038600 w 4406900"/>
                          <a:gd name="connsiteY11" fmla="*/ 1397000 h 6095179"/>
                          <a:gd name="connsiteX12" fmla="*/ 4013200 w 4406900"/>
                          <a:gd name="connsiteY12" fmla="*/ 1447800 h 6095179"/>
                          <a:gd name="connsiteX13" fmla="*/ 3987800 w 4406900"/>
                          <a:gd name="connsiteY13" fmla="*/ 1549400 h 6095179"/>
                          <a:gd name="connsiteX14" fmla="*/ 4000500 w 4406900"/>
                          <a:gd name="connsiteY14" fmla="*/ 1638300 h 6095179"/>
                          <a:gd name="connsiteX15" fmla="*/ 4064000 w 4406900"/>
                          <a:gd name="connsiteY15" fmla="*/ 1765300 h 6095179"/>
                          <a:gd name="connsiteX16" fmla="*/ 4076700 w 4406900"/>
                          <a:gd name="connsiteY16" fmla="*/ 1828800 h 6095179"/>
                          <a:gd name="connsiteX17" fmla="*/ 4076700 w 4406900"/>
                          <a:gd name="connsiteY17" fmla="*/ 2349500 h 6095179"/>
                          <a:gd name="connsiteX18" fmla="*/ 4064000 w 4406900"/>
                          <a:gd name="connsiteY18" fmla="*/ 2832100 h 6095179"/>
                          <a:gd name="connsiteX19" fmla="*/ 4038600 w 4406900"/>
                          <a:gd name="connsiteY19" fmla="*/ 3035300 h 6095179"/>
                          <a:gd name="connsiteX20" fmla="*/ 4025900 w 4406900"/>
                          <a:gd name="connsiteY20" fmla="*/ 3124200 h 6095179"/>
                          <a:gd name="connsiteX21" fmla="*/ 4000500 w 4406900"/>
                          <a:gd name="connsiteY21" fmla="*/ 3276600 h 6095179"/>
                          <a:gd name="connsiteX22" fmla="*/ 3975100 w 4406900"/>
                          <a:gd name="connsiteY22" fmla="*/ 3416300 h 6095179"/>
                          <a:gd name="connsiteX23" fmla="*/ 3949700 w 4406900"/>
                          <a:gd name="connsiteY23" fmla="*/ 3556000 h 6095179"/>
                          <a:gd name="connsiteX24" fmla="*/ 3924300 w 4406900"/>
                          <a:gd name="connsiteY24" fmla="*/ 3644900 h 6095179"/>
                          <a:gd name="connsiteX25" fmla="*/ 3911600 w 4406900"/>
                          <a:gd name="connsiteY25" fmla="*/ 3784600 h 6095179"/>
                          <a:gd name="connsiteX26" fmla="*/ 3898900 w 4406900"/>
                          <a:gd name="connsiteY26" fmla="*/ 3822700 h 6095179"/>
                          <a:gd name="connsiteX27" fmla="*/ 3873500 w 4406900"/>
                          <a:gd name="connsiteY27" fmla="*/ 3975100 h 6095179"/>
                          <a:gd name="connsiteX28" fmla="*/ 3860800 w 4406900"/>
                          <a:gd name="connsiteY28" fmla="*/ 4025900 h 6095179"/>
                          <a:gd name="connsiteX29" fmla="*/ 3848100 w 4406900"/>
                          <a:gd name="connsiteY29" fmla="*/ 4102100 h 6095179"/>
                          <a:gd name="connsiteX30" fmla="*/ 3835400 w 4406900"/>
                          <a:gd name="connsiteY30" fmla="*/ 4140200 h 6095179"/>
                          <a:gd name="connsiteX31" fmla="*/ 3810000 w 4406900"/>
                          <a:gd name="connsiteY31" fmla="*/ 4241800 h 6095179"/>
                          <a:gd name="connsiteX32" fmla="*/ 3784600 w 4406900"/>
                          <a:gd name="connsiteY32" fmla="*/ 4318000 h 6095179"/>
                          <a:gd name="connsiteX33" fmla="*/ 3771900 w 4406900"/>
                          <a:gd name="connsiteY33" fmla="*/ 4356100 h 6095179"/>
                          <a:gd name="connsiteX34" fmla="*/ 3733800 w 4406900"/>
                          <a:gd name="connsiteY34" fmla="*/ 4394200 h 6095179"/>
                          <a:gd name="connsiteX35" fmla="*/ 3708400 w 4406900"/>
                          <a:gd name="connsiteY35" fmla="*/ 4432300 h 6095179"/>
                          <a:gd name="connsiteX36" fmla="*/ 3644900 w 4406900"/>
                          <a:gd name="connsiteY36" fmla="*/ 4483100 h 6095179"/>
                          <a:gd name="connsiteX37" fmla="*/ 3543300 w 4406900"/>
                          <a:gd name="connsiteY37" fmla="*/ 4572000 h 6095179"/>
                          <a:gd name="connsiteX38" fmla="*/ 3479800 w 4406900"/>
                          <a:gd name="connsiteY38" fmla="*/ 4584700 h 6095179"/>
                          <a:gd name="connsiteX39" fmla="*/ 3378200 w 4406900"/>
                          <a:gd name="connsiteY39" fmla="*/ 4635500 h 6095179"/>
                          <a:gd name="connsiteX40" fmla="*/ 3327400 w 4406900"/>
                          <a:gd name="connsiteY40" fmla="*/ 4660900 h 6095179"/>
                          <a:gd name="connsiteX41" fmla="*/ 3289300 w 4406900"/>
                          <a:gd name="connsiteY41" fmla="*/ 4673600 h 6095179"/>
                          <a:gd name="connsiteX42" fmla="*/ 3149600 w 4406900"/>
                          <a:gd name="connsiteY42" fmla="*/ 4724400 h 6095179"/>
                          <a:gd name="connsiteX43" fmla="*/ 3073400 w 4406900"/>
                          <a:gd name="connsiteY43" fmla="*/ 4737100 h 6095179"/>
                          <a:gd name="connsiteX44" fmla="*/ 3022600 w 4406900"/>
                          <a:gd name="connsiteY44" fmla="*/ 4749800 h 6095179"/>
                          <a:gd name="connsiteX45" fmla="*/ 2959100 w 4406900"/>
                          <a:gd name="connsiteY45" fmla="*/ 4762500 h 6095179"/>
                          <a:gd name="connsiteX46" fmla="*/ 2819400 w 4406900"/>
                          <a:gd name="connsiteY46" fmla="*/ 4800600 h 6095179"/>
                          <a:gd name="connsiteX47" fmla="*/ 2641600 w 4406900"/>
                          <a:gd name="connsiteY47" fmla="*/ 4838700 h 6095179"/>
                          <a:gd name="connsiteX48" fmla="*/ 2565400 w 4406900"/>
                          <a:gd name="connsiteY48" fmla="*/ 4864100 h 6095179"/>
                          <a:gd name="connsiteX49" fmla="*/ 2451100 w 4406900"/>
                          <a:gd name="connsiteY49" fmla="*/ 4876800 h 6095179"/>
                          <a:gd name="connsiteX50" fmla="*/ 2311400 w 4406900"/>
                          <a:gd name="connsiteY50" fmla="*/ 4902200 h 6095179"/>
                          <a:gd name="connsiteX51" fmla="*/ 2247900 w 4406900"/>
                          <a:gd name="connsiteY51" fmla="*/ 4914900 h 6095179"/>
                          <a:gd name="connsiteX52" fmla="*/ 2209800 w 4406900"/>
                          <a:gd name="connsiteY52" fmla="*/ 4927600 h 6095179"/>
                          <a:gd name="connsiteX53" fmla="*/ 2082800 w 4406900"/>
                          <a:gd name="connsiteY53" fmla="*/ 4940300 h 6095179"/>
                          <a:gd name="connsiteX54" fmla="*/ 1587500 w 4406900"/>
                          <a:gd name="connsiteY54" fmla="*/ 4965700 h 6095179"/>
                          <a:gd name="connsiteX55" fmla="*/ 1511300 w 4406900"/>
                          <a:gd name="connsiteY55" fmla="*/ 4991100 h 6095179"/>
                          <a:gd name="connsiteX56" fmla="*/ 1397000 w 4406900"/>
                          <a:gd name="connsiteY56" fmla="*/ 5029200 h 6095179"/>
                          <a:gd name="connsiteX57" fmla="*/ 1282700 w 4406900"/>
                          <a:gd name="connsiteY57" fmla="*/ 5092700 h 6095179"/>
                          <a:gd name="connsiteX58" fmla="*/ 1168400 w 4406900"/>
                          <a:gd name="connsiteY58" fmla="*/ 5143500 h 6095179"/>
                          <a:gd name="connsiteX59" fmla="*/ 1130300 w 4406900"/>
                          <a:gd name="connsiteY59" fmla="*/ 5168900 h 6095179"/>
                          <a:gd name="connsiteX60" fmla="*/ 1092200 w 4406900"/>
                          <a:gd name="connsiteY60" fmla="*/ 5181600 h 6095179"/>
                          <a:gd name="connsiteX61" fmla="*/ 1003300 w 4406900"/>
                          <a:gd name="connsiteY61" fmla="*/ 5232400 h 6095179"/>
                          <a:gd name="connsiteX62" fmla="*/ 977900 w 4406900"/>
                          <a:gd name="connsiteY62" fmla="*/ 5270500 h 6095179"/>
                          <a:gd name="connsiteX63" fmla="*/ 939800 w 4406900"/>
                          <a:gd name="connsiteY63" fmla="*/ 5295900 h 6095179"/>
                          <a:gd name="connsiteX64" fmla="*/ 838200 w 4406900"/>
                          <a:gd name="connsiteY64" fmla="*/ 5372100 h 6095179"/>
                          <a:gd name="connsiteX65" fmla="*/ 762000 w 4406900"/>
                          <a:gd name="connsiteY65" fmla="*/ 5435600 h 6095179"/>
                          <a:gd name="connsiteX66" fmla="*/ 673100 w 4406900"/>
                          <a:gd name="connsiteY66" fmla="*/ 5486400 h 6095179"/>
                          <a:gd name="connsiteX67" fmla="*/ 622300 w 4406900"/>
                          <a:gd name="connsiteY67" fmla="*/ 5537200 h 6095179"/>
                          <a:gd name="connsiteX68" fmla="*/ 584200 w 4406900"/>
                          <a:gd name="connsiteY68" fmla="*/ 5562600 h 6095179"/>
                          <a:gd name="connsiteX69" fmla="*/ 533400 w 4406900"/>
                          <a:gd name="connsiteY69" fmla="*/ 5600700 h 6095179"/>
                          <a:gd name="connsiteX70" fmla="*/ 457200 w 4406900"/>
                          <a:gd name="connsiteY70" fmla="*/ 5651500 h 6095179"/>
                          <a:gd name="connsiteX71" fmla="*/ 406400 w 4406900"/>
                          <a:gd name="connsiteY71" fmla="*/ 5689600 h 6095179"/>
                          <a:gd name="connsiteX72" fmla="*/ 330200 w 4406900"/>
                          <a:gd name="connsiteY72" fmla="*/ 5740400 h 6095179"/>
                          <a:gd name="connsiteX73" fmla="*/ 215900 w 4406900"/>
                          <a:gd name="connsiteY73" fmla="*/ 5829300 h 6095179"/>
                          <a:gd name="connsiteX74" fmla="*/ 152400 w 4406900"/>
                          <a:gd name="connsiteY74" fmla="*/ 5880100 h 6095179"/>
                          <a:gd name="connsiteX75" fmla="*/ 88900 w 4406900"/>
                          <a:gd name="connsiteY75" fmla="*/ 5930900 h 6095179"/>
                          <a:gd name="connsiteX76" fmla="*/ 0 w 4406900"/>
                          <a:gd name="connsiteY76" fmla="*/ 6007100 h 6095179"/>
                          <a:gd name="connsiteX77" fmla="*/ 88900 w 4406900"/>
                          <a:gd name="connsiteY77" fmla="*/ 6019800 h 6095179"/>
                          <a:gd name="connsiteX78" fmla="*/ 152400 w 4406900"/>
                          <a:gd name="connsiteY78" fmla="*/ 6045200 h 6095179"/>
                          <a:gd name="connsiteX79" fmla="*/ 254000 w 4406900"/>
                          <a:gd name="connsiteY79" fmla="*/ 6057900 h 6095179"/>
                          <a:gd name="connsiteX80" fmla="*/ 635000 w 4406900"/>
                          <a:gd name="connsiteY80" fmla="*/ 6045200 h 6095179"/>
                          <a:gd name="connsiteX81" fmla="*/ 1384300 w 4406900"/>
                          <a:gd name="connsiteY81" fmla="*/ 6019800 h 6095179"/>
                          <a:gd name="connsiteX82" fmla="*/ 2324100 w 4406900"/>
                          <a:gd name="connsiteY82" fmla="*/ 6032500 h 6095179"/>
                          <a:gd name="connsiteX83" fmla="*/ 2743200 w 4406900"/>
                          <a:gd name="connsiteY83" fmla="*/ 6045200 h 6095179"/>
                          <a:gd name="connsiteX84" fmla="*/ 2933700 w 4406900"/>
                          <a:gd name="connsiteY84" fmla="*/ 6057900 h 6095179"/>
                          <a:gd name="connsiteX85" fmla="*/ 4114800 w 4406900"/>
                          <a:gd name="connsiteY85" fmla="*/ 6070600 h 6095179"/>
                          <a:gd name="connsiteX86" fmla="*/ 4356100 w 4406900"/>
                          <a:gd name="connsiteY86" fmla="*/ 6070600 h 6095179"/>
                          <a:gd name="connsiteX87" fmla="*/ 4368800 w 4406900"/>
                          <a:gd name="connsiteY87" fmla="*/ 5727700 h 6095179"/>
                          <a:gd name="connsiteX88" fmla="*/ 4381500 w 4406900"/>
                          <a:gd name="connsiteY88" fmla="*/ 5588000 h 6095179"/>
                          <a:gd name="connsiteX89" fmla="*/ 4381500 w 4406900"/>
                          <a:gd name="connsiteY89" fmla="*/ 4203700 h 6095179"/>
                          <a:gd name="connsiteX90" fmla="*/ 4368800 w 4406900"/>
                          <a:gd name="connsiteY90" fmla="*/ 1689100 h 6095179"/>
                          <a:gd name="connsiteX91" fmla="*/ 4343400 w 4406900"/>
                          <a:gd name="connsiteY91" fmla="*/ 762000 h 6095179"/>
                          <a:gd name="connsiteX92" fmla="*/ 4356100 w 4406900"/>
                          <a:gd name="connsiteY92" fmla="*/ 215900 h 6095179"/>
                          <a:gd name="connsiteX93" fmla="*/ 4381500 w 4406900"/>
                          <a:gd name="connsiteY93" fmla="*/ 165100 h 6095179"/>
                          <a:gd name="connsiteX94" fmla="*/ 4394200 w 4406900"/>
                          <a:gd name="connsiteY94" fmla="*/ 114300 h 6095179"/>
                          <a:gd name="connsiteX95" fmla="*/ 4406900 w 4406900"/>
                          <a:gd name="connsiteY95" fmla="*/ 0 h 609517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  <a:cxn ang="0">
                            <a:pos x="connsiteX62" y="connsiteY62"/>
                          </a:cxn>
                          <a:cxn ang="0">
                            <a:pos x="connsiteX63" y="connsiteY63"/>
                          </a:cxn>
                          <a:cxn ang="0">
                            <a:pos x="connsiteX64" y="connsiteY64"/>
                          </a:cxn>
                          <a:cxn ang="0">
                            <a:pos x="connsiteX65" y="connsiteY65"/>
                          </a:cxn>
                          <a:cxn ang="0">
                            <a:pos x="connsiteX66" y="connsiteY66"/>
                          </a:cxn>
                          <a:cxn ang="0">
                            <a:pos x="connsiteX67" y="connsiteY67"/>
                          </a:cxn>
                          <a:cxn ang="0">
                            <a:pos x="connsiteX68" y="connsiteY68"/>
                          </a:cxn>
                          <a:cxn ang="0">
                            <a:pos x="connsiteX69" y="connsiteY69"/>
                          </a:cxn>
                          <a:cxn ang="0">
                            <a:pos x="connsiteX70" y="connsiteY70"/>
                          </a:cxn>
                          <a:cxn ang="0">
                            <a:pos x="connsiteX71" y="connsiteY71"/>
                          </a:cxn>
                          <a:cxn ang="0">
                            <a:pos x="connsiteX72" y="connsiteY72"/>
                          </a:cxn>
                          <a:cxn ang="0">
                            <a:pos x="connsiteX73" y="connsiteY73"/>
                          </a:cxn>
                          <a:cxn ang="0">
                            <a:pos x="connsiteX74" y="connsiteY74"/>
                          </a:cxn>
                          <a:cxn ang="0">
                            <a:pos x="connsiteX75" y="connsiteY75"/>
                          </a:cxn>
                          <a:cxn ang="0">
                            <a:pos x="connsiteX76" y="connsiteY76"/>
                          </a:cxn>
                          <a:cxn ang="0">
                            <a:pos x="connsiteX77" y="connsiteY77"/>
                          </a:cxn>
                          <a:cxn ang="0">
                            <a:pos x="connsiteX78" y="connsiteY78"/>
                          </a:cxn>
                          <a:cxn ang="0">
                            <a:pos x="connsiteX79" y="connsiteY79"/>
                          </a:cxn>
                          <a:cxn ang="0">
                            <a:pos x="connsiteX80" y="connsiteY80"/>
                          </a:cxn>
                          <a:cxn ang="0">
                            <a:pos x="connsiteX81" y="connsiteY81"/>
                          </a:cxn>
                          <a:cxn ang="0">
                            <a:pos x="connsiteX82" y="connsiteY82"/>
                          </a:cxn>
                          <a:cxn ang="0">
                            <a:pos x="connsiteX83" y="connsiteY83"/>
                          </a:cxn>
                          <a:cxn ang="0">
                            <a:pos x="connsiteX84" y="connsiteY84"/>
                          </a:cxn>
                          <a:cxn ang="0">
                            <a:pos x="connsiteX85" y="connsiteY85"/>
                          </a:cxn>
                          <a:cxn ang="0">
                            <a:pos x="connsiteX86" y="connsiteY86"/>
                          </a:cxn>
                          <a:cxn ang="0">
                            <a:pos x="connsiteX87" y="connsiteY87"/>
                          </a:cxn>
                          <a:cxn ang="0">
                            <a:pos x="connsiteX88" y="connsiteY88"/>
                          </a:cxn>
                          <a:cxn ang="0">
                            <a:pos x="connsiteX89" y="connsiteY89"/>
                          </a:cxn>
                          <a:cxn ang="0">
                            <a:pos x="connsiteX90" y="connsiteY90"/>
                          </a:cxn>
                          <a:cxn ang="0">
                            <a:pos x="connsiteX91" y="connsiteY91"/>
                          </a:cxn>
                          <a:cxn ang="0">
                            <a:pos x="connsiteX92" y="connsiteY92"/>
                          </a:cxn>
                          <a:cxn ang="0">
                            <a:pos x="connsiteX93" y="connsiteY93"/>
                          </a:cxn>
                          <a:cxn ang="0">
                            <a:pos x="connsiteX94" y="connsiteY94"/>
                          </a:cxn>
                          <a:cxn ang="0">
                            <a:pos x="connsiteX95" y="connsiteY95"/>
                          </a:cxn>
                        </a:cxnLst>
                        <a:rect l="l" t="t" r="r" b="b"/>
                        <a:pathLst>
                          <a:path w="4406900" h="6095179">
                            <a:moveTo>
                              <a:pt x="4406900" y="0"/>
                            </a:moveTo>
                            <a:lnTo>
                              <a:pt x="4406900" y="0"/>
                            </a:lnTo>
                            <a:cubicBezTo>
                              <a:pt x="4360333" y="4233"/>
                              <a:pt x="4310842" y="-4085"/>
                              <a:pt x="4267200" y="12700"/>
                            </a:cubicBezTo>
                            <a:cubicBezTo>
                              <a:pt x="4249530" y="19496"/>
                              <a:pt x="4248447" y="45773"/>
                              <a:pt x="4241800" y="63500"/>
                            </a:cubicBezTo>
                            <a:cubicBezTo>
                              <a:pt x="4235671" y="79843"/>
                              <a:pt x="4232523" y="97184"/>
                              <a:pt x="4229100" y="114300"/>
                            </a:cubicBezTo>
                            <a:cubicBezTo>
                              <a:pt x="4216893" y="175337"/>
                              <a:pt x="4211504" y="229668"/>
                              <a:pt x="4203700" y="292100"/>
                            </a:cubicBezTo>
                            <a:cubicBezTo>
                              <a:pt x="4195233" y="520700"/>
                              <a:pt x="4196398" y="749860"/>
                              <a:pt x="4178300" y="977900"/>
                            </a:cubicBezTo>
                            <a:cubicBezTo>
                              <a:pt x="4174362" y="1027519"/>
                              <a:pt x="4140102" y="1079894"/>
                              <a:pt x="4127500" y="1130300"/>
                            </a:cubicBezTo>
                            <a:cubicBezTo>
                              <a:pt x="4097066" y="1252038"/>
                              <a:pt x="4137224" y="1101129"/>
                              <a:pt x="4089400" y="1244600"/>
                            </a:cubicBezTo>
                            <a:cubicBezTo>
                              <a:pt x="4083880" y="1261159"/>
                              <a:pt x="4082829" y="1279057"/>
                              <a:pt x="4076700" y="1295400"/>
                            </a:cubicBezTo>
                            <a:cubicBezTo>
                              <a:pt x="4070053" y="1313127"/>
                              <a:pt x="4057947" y="1328473"/>
                              <a:pt x="4051300" y="1346200"/>
                            </a:cubicBezTo>
                            <a:cubicBezTo>
                              <a:pt x="4045171" y="1362543"/>
                              <a:pt x="4044729" y="1380657"/>
                              <a:pt x="4038600" y="1397000"/>
                            </a:cubicBezTo>
                            <a:cubicBezTo>
                              <a:pt x="4031953" y="1414727"/>
                              <a:pt x="4019187" y="1429839"/>
                              <a:pt x="4013200" y="1447800"/>
                            </a:cubicBezTo>
                            <a:cubicBezTo>
                              <a:pt x="4002161" y="1480918"/>
                              <a:pt x="3987800" y="1549400"/>
                              <a:pt x="3987800" y="1549400"/>
                            </a:cubicBezTo>
                            <a:cubicBezTo>
                              <a:pt x="3992033" y="1579033"/>
                              <a:pt x="3990537" y="1610072"/>
                              <a:pt x="4000500" y="1638300"/>
                            </a:cubicBezTo>
                            <a:cubicBezTo>
                              <a:pt x="4016252" y="1682932"/>
                              <a:pt x="4064000" y="1765300"/>
                              <a:pt x="4064000" y="1765300"/>
                            </a:cubicBezTo>
                            <a:cubicBezTo>
                              <a:pt x="4068233" y="1786467"/>
                              <a:pt x="4074552" y="1807321"/>
                              <a:pt x="4076700" y="1828800"/>
                            </a:cubicBezTo>
                            <a:cubicBezTo>
                              <a:pt x="4100361" y="2065412"/>
                              <a:pt x="4085556" y="2066115"/>
                              <a:pt x="4076700" y="2349500"/>
                            </a:cubicBezTo>
                            <a:cubicBezTo>
                              <a:pt x="4071674" y="2510344"/>
                              <a:pt x="4070563" y="2671312"/>
                              <a:pt x="4064000" y="2832100"/>
                            </a:cubicBezTo>
                            <a:cubicBezTo>
                              <a:pt x="4057479" y="2991874"/>
                              <a:pt x="4056716" y="2926606"/>
                              <a:pt x="4038600" y="3035300"/>
                            </a:cubicBezTo>
                            <a:cubicBezTo>
                              <a:pt x="4033679" y="3064827"/>
                              <a:pt x="4030569" y="3094632"/>
                              <a:pt x="4025900" y="3124200"/>
                            </a:cubicBezTo>
                            <a:cubicBezTo>
                              <a:pt x="4017868" y="3175071"/>
                              <a:pt x="4008967" y="3225800"/>
                              <a:pt x="4000500" y="3276600"/>
                            </a:cubicBezTo>
                            <a:cubicBezTo>
                              <a:pt x="3963077" y="3501139"/>
                              <a:pt x="4010600" y="3221049"/>
                              <a:pt x="3975100" y="3416300"/>
                            </a:cubicBezTo>
                            <a:cubicBezTo>
                              <a:pt x="3961314" y="3492122"/>
                              <a:pt x="3965385" y="3485415"/>
                              <a:pt x="3949700" y="3556000"/>
                            </a:cubicBezTo>
                            <a:cubicBezTo>
                              <a:pt x="3939069" y="3603840"/>
                              <a:pt x="3938443" y="3602472"/>
                              <a:pt x="3924300" y="3644900"/>
                            </a:cubicBezTo>
                            <a:cubicBezTo>
                              <a:pt x="3920067" y="3691467"/>
                              <a:pt x="3918213" y="3738311"/>
                              <a:pt x="3911600" y="3784600"/>
                            </a:cubicBezTo>
                            <a:cubicBezTo>
                              <a:pt x="3909707" y="3797852"/>
                              <a:pt x="3901525" y="3809573"/>
                              <a:pt x="3898900" y="3822700"/>
                            </a:cubicBezTo>
                            <a:cubicBezTo>
                              <a:pt x="3888800" y="3873201"/>
                              <a:pt x="3882991" y="3924481"/>
                              <a:pt x="3873500" y="3975100"/>
                            </a:cubicBezTo>
                            <a:cubicBezTo>
                              <a:pt x="3870283" y="3992256"/>
                              <a:pt x="3864223" y="4008784"/>
                              <a:pt x="3860800" y="4025900"/>
                            </a:cubicBezTo>
                            <a:cubicBezTo>
                              <a:pt x="3855750" y="4051150"/>
                              <a:pt x="3853686" y="4076963"/>
                              <a:pt x="3848100" y="4102100"/>
                            </a:cubicBezTo>
                            <a:cubicBezTo>
                              <a:pt x="3845196" y="4115168"/>
                              <a:pt x="3838922" y="4127285"/>
                              <a:pt x="3835400" y="4140200"/>
                            </a:cubicBezTo>
                            <a:cubicBezTo>
                              <a:pt x="3826215" y="4173879"/>
                              <a:pt x="3821039" y="4208682"/>
                              <a:pt x="3810000" y="4241800"/>
                            </a:cubicBezTo>
                            <a:lnTo>
                              <a:pt x="3784600" y="4318000"/>
                            </a:lnTo>
                            <a:cubicBezTo>
                              <a:pt x="3780367" y="4330700"/>
                              <a:pt x="3781366" y="4346634"/>
                              <a:pt x="3771900" y="4356100"/>
                            </a:cubicBezTo>
                            <a:cubicBezTo>
                              <a:pt x="3759200" y="4368800"/>
                              <a:pt x="3745298" y="4380402"/>
                              <a:pt x="3733800" y="4394200"/>
                            </a:cubicBezTo>
                            <a:cubicBezTo>
                              <a:pt x="3724029" y="4405926"/>
                              <a:pt x="3719193" y="4421507"/>
                              <a:pt x="3708400" y="4432300"/>
                            </a:cubicBezTo>
                            <a:cubicBezTo>
                              <a:pt x="3689233" y="4451467"/>
                              <a:pt x="3665160" y="4465091"/>
                              <a:pt x="3644900" y="4483100"/>
                            </a:cubicBezTo>
                            <a:cubicBezTo>
                              <a:pt x="3617106" y="4507806"/>
                              <a:pt x="3579694" y="4555825"/>
                              <a:pt x="3543300" y="4572000"/>
                            </a:cubicBezTo>
                            <a:cubicBezTo>
                              <a:pt x="3523575" y="4580767"/>
                              <a:pt x="3500967" y="4580467"/>
                              <a:pt x="3479800" y="4584700"/>
                            </a:cubicBezTo>
                            <a:cubicBezTo>
                              <a:pt x="3412331" y="4629679"/>
                              <a:pt x="3471406" y="4594075"/>
                              <a:pt x="3378200" y="4635500"/>
                            </a:cubicBezTo>
                            <a:cubicBezTo>
                              <a:pt x="3360900" y="4643189"/>
                              <a:pt x="3344801" y="4653442"/>
                              <a:pt x="3327400" y="4660900"/>
                            </a:cubicBezTo>
                            <a:cubicBezTo>
                              <a:pt x="3315095" y="4666173"/>
                              <a:pt x="3301835" y="4668900"/>
                              <a:pt x="3289300" y="4673600"/>
                            </a:cubicBezTo>
                            <a:cubicBezTo>
                              <a:pt x="3238801" y="4692537"/>
                              <a:pt x="3202964" y="4711059"/>
                              <a:pt x="3149600" y="4724400"/>
                            </a:cubicBezTo>
                            <a:cubicBezTo>
                              <a:pt x="3124618" y="4730645"/>
                              <a:pt x="3098650" y="4732050"/>
                              <a:pt x="3073400" y="4737100"/>
                            </a:cubicBezTo>
                            <a:cubicBezTo>
                              <a:pt x="3056284" y="4740523"/>
                              <a:pt x="3039639" y="4746014"/>
                              <a:pt x="3022600" y="4749800"/>
                            </a:cubicBezTo>
                            <a:cubicBezTo>
                              <a:pt x="3001528" y="4754483"/>
                              <a:pt x="2980267" y="4758267"/>
                              <a:pt x="2959100" y="4762500"/>
                            </a:cubicBezTo>
                            <a:cubicBezTo>
                              <a:pt x="2888251" y="4809733"/>
                              <a:pt x="2945874" y="4779521"/>
                              <a:pt x="2819400" y="4800600"/>
                            </a:cubicBezTo>
                            <a:cubicBezTo>
                              <a:pt x="2797278" y="4804287"/>
                              <a:pt x="2684960" y="4825692"/>
                              <a:pt x="2641600" y="4838700"/>
                            </a:cubicBezTo>
                            <a:cubicBezTo>
                              <a:pt x="2615955" y="4846393"/>
                              <a:pt x="2592010" y="4861143"/>
                              <a:pt x="2565400" y="4864100"/>
                            </a:cubicBezTo>
                            <a:lnTo>
                              <a:pt x="2451100" y="4876800"/>
                            </a:lnTo>
                            <a:cubicBezTo>
                              <a:pt x="2353570" y="4901182"/>
                              <a:pt x="2447916" y="4879447"/>
                              <a:pt x="2311400" y="4902200"/>
                            </a:cubicBezTo>
                            <a:cubicBezTo>
                              <a:pt x="2290108" y="4905749"/>
                              <a:pt x="2268841" y="4909665"/>
                              <a:pt x="2247900" y="4914900"/>
                            </a:cubicBezTo>
                            <a:cubicBezTo>
                              <a:pt x="2234913" y="4918147"/>
                              <a:pt x="2223031" y="4925564"/>
                              <a:pt x="2209800" y="4927600"/>
                            </a:cubicBezTo>
                            <a:cubicBezTo>
                              <a:pt x="2167750" y="4934069"/>
                              <a:pt x="2125133" y="4936067"/>
                              <a:pt x="2082800" y="4940300"/>
                            </a:cubicBezTo>
                            <a:cubicBezTo>
                              <a:pt x="1874479" y="4992380"/>
                              <a:pt x="2165958" y="4923374"/>
                              <a:pt x="1587500" y="4965700"/>
                            </a:cubicBezTo>
                            <a:cubicBezTo>
                              <a:pt x="1560797" y="4967654"/>
                              <a:pt x="1536462" y="4981950"/>
                              <a:pt x="1511300" y="4991100"/>
                            </a:cubicBezTo>
                            <a:cubicBezTo>
                              <a:pt x="1406088" y="5029359"/>
                              <a:pt x="1489445" y="5006089"/>
                              <a:pt x="1397000" y="5029200"/>
                            </a:cubicBezTo>
                            <a:cubicBezTo>
                              <a:pt x="1277421" y="5148779"/>
                              <a:pt x="1469178" y="4968382"/>
                              <a:pt x="1282700" y="5092700"/>
                            </a:cubicBezTo>
                            <a:cubicBezTo>
                              <a:pt x="1196475" y="5150183"/>
                              <a:pt x="1304420" y="5083047"/>
                              <a:pt x="1168400" y="5143500"/>
                            </a:cubicBezTo>
                            <a:cubicBezTo>
                              <a:pt x="1154452" y="5149699"/>
                              <a:pt x="1143952" y="5162074"/>
                              <a:pt x="1130300" y="5168900"/>
                            </a:cubicBezTo>
                            <a:cubicBezTo>
                              <a:pt x="1118326" y="5174887"/>
                              <a:pt x="1104505" y="5176327"/>
                              <a:pt x="1092200" y="5181600"/>
                            </a:cubicBezTo>
                            <a:cubicBezTo>
                              <a:pt x="1047084" y="5200936"/>
                              <a:pt x="1041564" y="5206891"/>
                              <a:pt x="1003300" y="5232400"/>
                            </a:cubicBezTo>
                            <a:cubicBezTo>
                              <a:pt x="994833" y="5245100"/>
                              <a:pt x="988693" y="5259707"/>
                              <a:pt x="977900" y="5270500"/>
                            </a:cubicBezTo>
                            <a:cubicBezTo>
                              <a:pt x="967107" y="5281293"/>
                              <a:pt x="952144" y="5286922"/>
                              <a:pt x="939800" y="5295900"/>
                            </a:cubicBezTo>
                            <a:cubicBezTo>
                              <a:pt x="905564" y="5320799"/>
                              <a:pt x="871487" y="5345946"/>
                              <a:pt x="838200" y="5372100"/>
                            </a:cubicBezTo>
                            <a:cubicBezTo>
                              <a:pt x="812202" y="5392527"/>
                              <a:pt x="789184" y="5416780"/>
                              <a:pt x="762000" y="5435600"/>
                            </a:cubicBezTo>
                            <a:cubicBezTo>
                              <a:pt x="733938" y="5455027"/>
                              <a:pt x="700702" y="5466326"/>
                              <a:pt x="673100" y="5486400"/>
                            </a:cubicBezTo>
                            <a:cubicBezTo>
                              <a:pt x="653733" y="5500485"/>
                              <a:pt x="640482" y="5521615"/>
                              <a:pt x="622300" y="5537200"/>
                            </a:cubicBezTo>
                            <a:cubicBezTo>
                              <a:pt x="610711" y="5547133"/>
                              <a:pt x="596620" y="5553728"/>
                              <a:pt x="584200" y="5562600"/>
                            </a:cubicBezTo>
                            <a:cubicBezTo>
                              <a:pt x="566976" y="5574903"/>
                              <a:pt x="550740" y="5588562"/>
                              <a:pt x="533400" y="5600700"/>
                            </a:cubicBezTo>
                            <a:cubicBezTo>
                              <a:pt x="508391" y="5618206"/>
                              <a:pt x="481622" y="5633184"/>
                              <a:pt x="457200" y="5651500"/>
                            </a:cubicBezTo>
                            <a:cubicBezTo>
                              <a:pt x="440267" y="5664200"/>
                              <a:pt x="423740" y="5677462"/>
                              <a:pt x="406400" y="5689600"/>
                            </a:cubicBezTo>
                            <a:cubicBezTo>
                              <a:pt x="381391" y="5707106"/>
                              <a:pt x="354817" y="5722347"/>
                              <a:pt x="330200" y="5740400"/>
                            </a:cubicBezTo>
                            <a:cubicBezTo>
                              <a:pt x="291277" y="5768944"/>
                              <a:pt x="253854" y="5799479"/>
                              <a:pt x="215900" y="5829300"/>
                            </a:cubicBezTo>
                            <a:cubicBezTo>
                              <a:pt x="194586" y="5846047"/>
                              <a:pt x="173567" y="5863167"/>
                              <a:pt x="152400" y="5880100"/>
                            </a:cubicBezTo>
                            <a:cubicBezTo>
                              <a:pt x="131233" y="5897033"/>
                              <a:pt x="105833" y="5909733"/>
                              <a:pt x="88900" y="5930900"/>
                            </a:cubicBezTo>
                            <a:cubicBezTo>
                              <a:pt x="29737" y="6004853"/>
                              <a:pt x="63816" y="5985828"/>
                              <a:pt x="0" y="6007100"/>
                            </a:cubicBezTo>
                            <a:cubicBezTo>
                              <a:pt x="29633" y="6011333"/>
                              <a:pt x="59860" y="6012540"/>
                              <a:pt x="88900" y="6019800"/>
                            </a:cubicBezTo>
                            <a:cubicBezTo>
                              <a:pt x="111017" y="6025329"/>
                              <a:pt x="130187" y="6040074"/>
                              <a:pt x="152400" y="6045200"/>
                            </a:cubicBezTo>
                            <a:cubicBezTo>
                              <a:pt x="185656" y="6052875"/>
                              <a:pt x="220133" y="6053667"/>
                              <a:pt x="254000" y="6057900"/>
                            </a:cubicBezTo>
                            <a:lnTo>
                              <a:pt x="635000" y="6045200"/>
                            </a:lnTo>
                            <a:lnTo>
                              <a:pt x="1384300" y="6019800"/>
                            </a:lnTo>
                            <a:lnTo>
                              <a:pt x="2324100" y="6032500"/>
                            </a:lnTo>
                            <a:cubicBezTo>
                              <a:pt x="2463840" y="6035112"/>
                              <a:pt x="2603557" y="6039382"/>
                              <a:pt x="2743200" y="6045200"/>
                            </a:cubicBezTo>
                            <a:cubicBezTo>
                              <a:pt x="2806786" y="6047849"/>
                              <a:pt x="2870070" y="6056722"/>
                              <a:pt x="2933700" y="6057900"/>
                            </a:cubicBezTo>
                            <a:lnTo>
                              <a:pt x="4114800" y="6070600"/>
                            </a:lnTo>
                            <a:cubicBezTo>
                              <a:pt x="4173660" y="6082372"/>
                              <a:pt x="4329921" y="6119468"/>
                              <a:pt x="4356100" y="6070600"/>
                            </a:cubicBezTo>
                            <a:cubicBezTo>
                              <a:pt x="4410112" y="5969778"/>
                              <a:pt x="4362788" y="5841920"/>
                              <a:pt x="4368800" y="5727700"/>
                            </a:cubicBezTo>
                            <a:cubicBezTo>
                              <a:pt x="4371258" y="5681006"/>
                              <a:pt x="4377267" y="5634567"/>
                              <a:pt x="4381500" y="5588000"/>
                            </a:cubicBezTo>
                            <a:cubicBezTo>
                              <a:pt x="4411272" y="4903248"/>
                              <a:pt x="4390638" y="5501335"/>
                              <a:pt x="4381500" y="4203700"/>
                            </a:cubicBezTo>
                            <a:cubicBezTo>
                              <a:pt x="4375597" y="3365510"/>
                              <a:pt x="4375348" y="2527285"/>
                              <a:pt x="4368800" y="1689100"/>
                            </a:cubicBezTo>
                            <a:cubicBezTo>
                              <a:pt x="4363550" y="1017072"/>
                              <a:pt x="4370220" y="1164301"/>
                              <a:pt x="4343400" y="762000"/>
                            </a:cubicBezTo>
                            <a:cubicBezTo>
                              <a:pt x="4347633" y="579967"/>
                              <a:pt x="4344501" y="397613"/>
                              <a:pt x="4356100" y="215900"/>
                            </a:cubicBezTo>
                            <a:cubicBezTo>
                              <a:pt x="4357306" y="197006"/>
                              <a:pt x="4374853" y="182827"/>
                              <a:pt x="4381500" y="165100"/>
                            </a:cubicBezTo>
                            <a:cubicBezTo>
                              <a:pt x="4387629" y="148757"/>
                              <a:pt x="4389967" y="131233"/>
                              <a:pt x="4394200" y="114300"/>
                            </a:cubicBezTo>
                            <a:lnTo>
                              <a:pt x="4406900" y="0"/>
                            </a:lnTo>
                            <a:close/>
                          </a:path>
                        </a:pathLst>
                      </a:custGeom>
                      <a:grpFill/>
                      <a:ln>
                        <a:solidFill>
                          <a:srgbClr val="660033"/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hu-HU"/>
                      </a:p>
                    </p:txBody>
                  </p:sp>
                </p:grpSp>
              </p:grpSp>
              <p:sp>
                <p:nvSpPr>
                  <p:cNvPr id="324" name="Szabadkézi sokszög: alakzat 323">
                    <a:extLst>
                      <a:ext uri="{FF2B5EF4-FFF2-40B4-BE49-F238E27FC236}">
                        <a16:creationId xmlns:a16="http://schemas.microsoft.com/office/drawing/2014/main" id="{D563ED6E-4D9B-4A8E-667C-573CD915B900}"/>
                      </a:ext>
                    </a:extLst>
                  </p:cNvPr>
                  <p:cNvSpPr/>
                  <p:nvPr/>
                </p:nvSpPr>
                <p:spPr>
                  <a:xfrm rot="16727151" flipH="1">
                    <a:off x="3632171" y="1421412"/>
                    <a:ext cx="1238229" cy="532668"/>
                  </a:xfrm>
                  <a:custGeom>
                    <a:avLst/>
                    <a:gdLst>
                      <a:gd name="connsiteX0" fmla="*/ 0 w 1329069"/>
                      <a:gd name="connsiteY0" fmla="*/ 32184 h 436221"/>
                      <a:gd name="connsiteX1" fmla="*/ 0 w 1329069"/>
                      <a:gd name="connsiteY1" fmla="*/ 32184 h 436221"/>
                      <a:gd name="connsiteX2" fmla="*/ 53162 w 1329069"/>
                      <a:gd name="connsiteY2" fmla="*/ 170407 h 436221"/>
                      <a:gd name="connsiteX3" fmla="*/ 85060 w 1329069"/>
                      <a:gd name="connsiteY3" fmla="*/ 212938 h 436221"/>
                      <a:gd name="connsiteX4" fmla="*/ 180753 w 1329069"/>
                      <a:gd name="connsiteY4" fmla="*/ 276733 h 436221"/>
                      <a:gd name="connsiteX5" fmla="*/ 265813 w 1329069"/>
                      <a:gd name="connsiteY5" fmla="*/ 329896 h 436221"/>
                      <a:gd name="connsiteX6" fmla="*/ 297711 w 1329069"/>
                      <a:gd name="connsiteY6" fmla="*/ 351161 h 436221"/>
                      <a:gd name="connsiteX7" fmla="*/ 393404 w 1329069"/>
                      <a:gd name="connsiteY7" fmla="*/ 383059 h 436221"/>
                      <a:gd name="connsiteX8" fmla="*/ 435934 w 1329069"/>
                      <a:gd name="connsiteY8" fmla="*/ 404324 h 436221"/>
                      <a:gd name="connsiteX9" fmla="*/ 510362 w 1329069"/>
                      <a:gd name="connsiteY9" fmla="*/ 414956 h 436221"/>
                      <a:gd name="connsiteX10" fmla="*/ 648586 w 1329069"/>
                      <a:gd name="connsiteY10" fmla="*/ 425589 h 436221"/>
                      <a:gd name="connsiteX11" fmla="*/ 744279 w 1329069"/>
                      <a:gd name="connsiteY11" fmla="*/ 436221 h 436221"/>
                      <a:gd name="connsiteX12" fmla="*/ 978195 w 1329069"/>
                      <a:gd name="connsiteY12" fmla="*/ 425589 h 436221"/>
                      <a:gd name="connsiteX13" fmla="*/ 999460 w 1329069"/>
                      <a:gd name="connsiteY13" fmla="*/ 393691 h 436221"/>
                      <a:gd name="connsiteX14" fmla="*/ 1031358 w 1329069"/>
                      <a:gd name="connsiteY14" fmla="*/ 383059 h 436221"/>
                      <a:gd name="connsiteX15" fmla="*/ 1052623 w 1329069"/>
                      <a:gd name="connsiteY15" fmla="*/ 351161 h 436221"/>
                      <a:gd name="connsiteX16" fmla="*/ 1095153 w 1329069"/>
                      <a:gd name="connsiteY16" fmla="*/ 340528 h 436221"/>
                      <a:gd name="connsiteX17" fmla="*/ 1127051 w 1329069"/>
                      <a:gd name="connsiteY17" fmla="*/ 329896 h 436221"/>
                      <a:gd name="connsiteX18" fmla="*/ 1254641 w 1329069"/>
                      <a:gd name="connsiteY18" fmla="*/ 308631 h 436221"/>
                      <a:gd name="connsiteX19" fmla="*/ 1329069 w 1329069"/>
                      <a:gd name="connsiteY19" fmla="*/ 287366 h 436221"/>
                      <a:gd name="connsiteX20" fmla="*/ 712381 w 1329069"/>
                      <a:gd name="connsiteY20" fmla="*/ 85347 h 436221"/>
                      <a:gd name="connsiteX21" fmla="*/ 627320 w 1329069"/>
                      <a:gd name="connsiteY21" fmla="*/ 10919 h 436221"/>
                      <a:gd name="connsiteX22" fmla="*/ 531627 w 1329069"/>
                      <a:gd name="connsiteY22" fmla="*/ 286 h 436221"/>
                      <a:gd name="connsiteX23" fmla="*/ 95693 w 1329069"/>
                      <a:gd name="connsiteY23" fmla="*/ 10919 h 436221"/>
                      <a:gd name="connsiteX24" fmla="*/ 53162 w 1329069"/>
                      <a:gd name="connsiteY24" fmla="*/ 21552 h 436221"/>
                      <a:gd name="connsiteX25" fmla="*/ 0 w 1329069"/>
                      <a:gd name="connsiteY25" fmla="*/ 32184 h 436221"/>
                      <a:gd name="connsiteX0" fmla="*/ 0 w 1329069"/>
                      <a:gd name="connsiteY0" fmla="*/ 31901 h 435938"/>
                      <a:gd name="connsiteX1" fmla="*/ 0 w 1329069"/>
                      <a:gd name="connsiteY1" fmla="*/ 31901 h 435938"/>
                      <a:gd name="connsiteX2" fmla="*/ 53162 w 1329069"/>
                      <a:gd name="connsiteY2" fmla="*/ 170124 h 435938"/>
                      <a:gd name="connsiteX3" fmla="*/ 85060 w 1329069"/>
                      <a:gd name="connsiteY3" fmla="*/ 212655 h 435938"/>
                      <a:gd name="connsiteX4" fmla="*/ 180753 w 1329069"/>
                      <a:gd name="connsiteY4" fmla="*/ 276450 h 435938"/>
                      <a:gd name="connsiteX5" fmla="*/ 265813 w 1329069"/>
                      <a:gd name="connsiteY5" fmla="*/ 329613 h 435938"/>
                      <a:gd name="connsiteX6" fmla="*/ 297711 w 1329069"/>
                      <a:gd name="connsiteY6" fmla="*/ 350878 h 435938"/>
                      <a:gd name="connsiteX7" fmla="*/ 393404 w 1329069"/>
                      <a:gd name="connsiteY7" fmla="*/ 382776 h 435938"/>
                      <a:gd name="connsiteX8" fmla="*/ 435934 w 1329069"/>
                      <a:gd name="connsiteY8" fmla="*/ 404041 h 435938"/>
                      <a:gd name="connsiteX9" fmla="*/ 510362 w 1329069"/>
                      <a:gd name="connsiteY9" fmla="*/ 414673 h 435938"/>
                      <a:gd name="connsiteX10" fmla="*/ 648586 w 1329069"/>
                      <a:gd name="connsiteY10" fmla="*/ 425306 h 435938"/>
                      <a:gd name="connsiteX11" fmla="*/ 744279 w 1329069"/>
                      <a:gd name="connsiteY11" fmla="*/ 435938 h 435938"/>
                      <a:gd name="connsiteX12" fmla="*/ 978195 w 1329069"/>
                      <a:gd name="connsiteY12" fmla="*/ 425306 h 435938"/>
                      <a:gd name="connsiteX13" fmla="*/ 999460 w 1329069"/>
                      <a:gd name="connsiteY13" fmla="*/ 393408 h 435938"/>
                      <a:gd name="connsiteX14" fmla="*/ 1031358 w 1329069"/>
                      <a:gd name="connsiteY14" fmla="*/ 382776 h 435938"/>
                      <a:gd name="connsiteX15" fmla="*/ 1052623 w 1329069"/>
                      <a:gd name="connsiteY15" fmla="*/ 350878 h 435938"/>
                      <a:gd name="connsiteX16" fmla="*/ 1095153 w 1329069"/>
                      <a:gd name="connsiteY16" fmla="*/ 340245 h 435938"/>
                      <a:gd name="connsiteX17" fmla="*/ 1127051 w 1329069"/>
                      <a:gd name="connsiteY17" fmla="*/ 329613 h 435938"/>
                      <a:gd name="connsiteX18" fmla="*/ 1254641 w 1329069"/>
                      <a:gd name="connsiteY18" fmla="*/ 308348 h 435938"/>
                      <a:gd name="connsiteX19" fmla="*/ 1329069 w 1329069"/>
                      <a:gd name="connsiteY19" fmla="*/ 287083 h 435938"/>
                      <a:gd name="connsiteX20" fmla="*/ 800126 w 1329069"/>
                      <a:gd name="connsiteY20" fmla="*/ 66591 h 435938"/>
                      <a:gd name="connsiteX21" fmla="*/ 627320 w 1329069"/>
                      <a:gd name="connsiteY21" fmla="*/ 10636 h 435938"/>
                      <a:gd name="connsiteX22" fmla="*/ 531627 w 1329069"/>
                      <a:gd name="connsiteY22" fmla="*/ 3 h 435938"/>
                      <a:gd name="connsiteX23" fmla="*/ 95693 w 1329069"/>
                      <a:gd name="connsiteY23" fmla="*/ 10636 h 435938"/>
                      <a:gd name="connsiteX24" fmla="*/ 53162 w 1329069"/>
                      <a:gd name="connsiteY24" fmla="*/ 21269 h 435938"/>
                      <a:gd name="connsiteX25" fmla="*/ 0 w 1329069"/>
                      <a:gd name="connsiteY25" fmla="*/ 31901 h 435938"/>
                      <a:gd name="connsiteX0" fmla="*/ 0 w 1329069"/>
                      <a:gd name="connsiteY0" fmla="*/ 50371 h 454408"/>
                      <a:gd name="connsiteX1" fmla="*/ 0 w 1329069"/>
                      <a:gd name="connsiteY1" fmla="*/ 50371 h 454408"/>
                      <a:gd name="connsiteX2" fmla="*/ 53162 w 1329069"/>
                      <a:gd name="connsiteY2" fmla="*/ 188594 h 454408"/>
                      <a:gd name="connsiteX3" fmla="*/ 85060 w 1329069"/>
                      <a:gd name="connsiteY3" fmla="*/ 231125 h 454408"/>
                      <a:gd name="connsiteX4" fmla="*/ 180753 w 1329069"/>
                      <a:gd name="connsiteY4" fmla="*/ 294920 h 454408"/>
                      <a:gd name="connsiteX5" fmla="*/ 265813 w 1329069"/>
                      <a:gd name="connsiteY5" fmla="*/ 348083 h 454408"/>
                      <a:gd name="connsiteX6" fmla="*/ 297711 w 1329069"/>
                      <a:gd name="connsiteY6" fmla="*/ 369348 h 454408"/>
                      <a:gd name="connsiteX7" fmla="*/ 393404 w 1329069"/>
                      <a:gd name="connsiteY7" fmla="*/ 401246 h 454408"/>
                      <a:gd name="connsiteX8" fmla="*/ 435934 w 1329069"/>
                      <a:gd name="connsiteY8" fmla="*/ 422511 h 454408"/>
                      <a:gd name="connsiteX9" fmla="*/ 510362 w 1329069"/>
                      <a:gd name="connsiteY9" fmla="*/ 433143 h 454408"/>
                      <a:gd name="connsiteX10" fmla="*/ 648586 w 1329069"/>
                      <a:gd name="connsiteY10" fmla="*/ 443776 h 454408"/>
                      <a:gd name="connsiteX11" fmla="*/ 744279 w 1329069"/>
                      <a:gd name="connsiteY11" fmla="*/ 454408 h 454408"/>
                      <a:gd name="connsiteX12" fmla="*/ 978195 w 1329069"/>
                      <a:gd name="connsiteY12" fmla="*/ 443776 h 454408"/>
                      <a:gd name="connsiteX13" fmla="*/ 999460 w 1329069"/>
                      <a:gd name="connsiteY13" fmla="*/ 411878 h 454408"/>
                      <a:gd name="connsiteX14" fmla="*/ 1031358 w 1329069"/>
                      <a:gd name="connsiteY14" fmla="*/ 401246 h 454408"/>
                      <a:gd name="connsiteX15" fmla="*/ 1052623 w 1329069"/>
                      <a:gd name="connsiteY15" fmla="*/ 369348 h 454408"/>
                      <a:gd name="connsiteX16" fmla="*/ 1095153 w 1329069"/>
                      <a:gd name="connsiteY16" fmla="*/ 358715 h 454408"/>
                      <a:gd name="connsiteX17" fmla="*/ 1127051 w 1329069"/>
                      <a:gd name="connsiteY17" fmla="*/ 348083 h 454408"/>
                      <a:gd name="connsiteX18" fmla="*/ 1254641 w 1329069"/>
                      <a:gd name="connsiteY18" fmla="*/ 326818 h 454408"/>
                      <a:gd name="connsiteX19" fmla="*/ 1329069 w 1329069"/>
                      <a:gd name="connsiteY19" fmla="*/ 305553 h 454408"/>
                      <a:gd name="connsiteX20" fmla="*/ 800126 w 1329069"/>
                      <a:gd name="connsiteY20" fmla="*/ 85061 h 454408"/>
                      <a:gd name="connsiteX21" fmla="*/ 627320 w 1329069"/>
                      <a:gd name="connsiteY21" fmla="*/ 29106 h 454408"/>
                      <a:gd name="connsiteX22" fmla="*/ 388464 w 1329069"/>
                      <a:gd name="connsiteY22" fmla="*/ 0 h 454408"/>
                      <a:gd name="connsiteX23" fmla="*/ 95693 w 1329069"/>
                      <a:gd name="connsiteY23" fmla="*/ 29106 h 454408"/>
                      <a:gd name="connsiteX24" fmla="*/ 53162 w 1329069"/>
                      <a:gd name="connsiteY24" fmla="*/ 39739 h 454408"/>
                      <a:gd name="connsiteX25" fmla="*/ 0 w 1329069"/>
                      <a:gd name="connsiteY25" fmla="*/ 50371 h 454408"/>
                      <a:gd name="connsiteX0" fmla="*/ 0 w 1329069"/>
                      <a:gd name="connsiteY0" fmla="*/ 50371 h 458308"/>
                      <a:gd name="connsiteX1" fmla="*/ 0 w 1329069"/>
                      <a:gd name="connsiteY1" fmla="*/ 50371 h 458308"/>
                      <a:gd name="connsiteX2" fmla="*/ 53162 w 1329069"/>
                      <a:gd name="connsiteY2" fmla="*/ 188594 h 458308"/>
                      <a:gd name="connsiteX3" fmla="*/ 85060 w 1329069"/>
                      <a:gd name="connsiteY3" fmla="*/ 231125 h 458308"/>
                      <a:gd name="connsiteX4" fmla="*/ 180753 w 1329069"/>
                      <a:gd name="connsiteY4" fmla="*/ 294920 h 458308"/>
                      <a:gd name="connsiteX5" fmla="*/ 265813 w 1329069"/>
                      <a:gd name="connsiteY5" fmla="*/ 348083 h 458308"/>
                      <a:gd name="connsiteX6" fmla="*/ 297711 w 1329069"/>
                      <a:gd name="connsiteY6" fmla="*/ 369348 h 458308"/>
                      <a:gd name="connsiteX7" fmla="*/ 393404 w 1329069"/>
                      <a:gd name="connsiteY7" fmla="*/ 401246 h 458308"/>
                      <a:gd name="connsiteX8" fmla="*/ 435934 w 1329069"/>
                      <a:gd name="connsiteY8" fmla="*/ 422511 h 458308"/>
                      <a:gd name="connsiteX9" fmla="*/ 510362 w 1329069"/>
                      <a:gd name="connsiteY9" fmla="*/ 433143 h 458308"/>
                      <a:gd name="connsiteX10" fmla="*/ 648586 w 1329069"/>
                      <a:gd name="connsiteY10" fmla="*/ 443776 h 458308"/>
                      <a:gd name="connsiteX11" fmla="*/ 744279 w 1329069"/>
                      <a:gd name="connsiteY11" fmla="*/ 454408 h 458308"/>
                      <a:gd name="connsiteX12" fmla="*/ 890449 w 1329069"/>
                      <a:gd name="connsiteY12" fmla="*/ 453013 h 458308"/>
                      <a:gd name="connsiteX13" fmla="*/ 999460 w 1329069"/>
                      <a:gd name="connsiteY13" fmla="*/ 411878 h 458308"/>
                      <a:gd name="connsiteX14" fmla="*/ 1031358 w 1329069"/>
                      <a:gd name="connsiteY14" fmla="*/ 401246 h 458308"/>
                      <a:gd name="connsiteX15" fmla="*/ 1052623 w 1329069"/>
                      <a:gd name="connsiteY15" fmla="*/ 369348 h 458308"/>
                      <a:gd name="connsiteX16" fmla="*/ 1095153 w 1329069"/>
                      <a:gd name="connsiteY16" fmla="*/ 358715 h 458308"/>
                      <a:gd name="connsiteX17" fmla="*/ 1127051 w 1329069"/>
                      <a:gd name="connsiteY17" fmla="*/ 348083 h 458308"/>
                      <a:gd name="connsiteX18" fmla="*/ 1254641 w 1329069"/>
                      <a:gd name="connsiteY18" fmla="*/ 326818 h 458308"/>
                      <a:gd name="connsiteX19" fmla="*/ 1329069 w 1329069"/>
                      <a:gd name="connsiteY19" fmla="*/ 305553 h 458308"/>
                      <a:gd name="connsiteX20" fmla="*/ 800126 w 1329069"/>
                      <a:gd name="connsiteY20" fmla="*/ 85061 h 458308"/>
                      <a:gd name="connsiteX21" fmla="*/ 627320 w 1329069"/>
                      <a:gd name="connsiteY21" fmla="*/ 29106 h 458308"/>
                      <a:gd name="connsiteX22" fmla="*/ 388464 w 1329069"/>
                      <a:gd name="connsiteY22" fmla="*/ 0 h 458308"/>
                      <a:gd name="connsiteX23" fmla="*/ 95693 w 1329069"/>
                      <a:gd name="connsiteY23" fmla="*/ 29106 h 458308"/>
                      <a:gd name="connsiteX24" fmla="*/ 53162 w 1329069"/>
                      <a:gd name="connsiteY24" fmla="*/ 39739 h 458308"/>
                      <a:gd name="connsiteX25" fmla="*/ 0 w 1329069"/>
                      <a:gd name="connsiteY25" fmla="*/ 50371 h 458308"/>
                      <a:gd name="connsiteX0" fmla="*/ 0 w 1329069"/>
                      <a:gd name="connsiteY0" fmla="*/ 50371 h 458308"/>
                      <a:gd name="connsiteX1" fmla="*/ 0 w 1329069"/>
                      <a:gd name="connsiteY1" fmla="*/ 50371 h 458308"/>
                      <a:gd name="connsiteX2" fmla="*/ 53162 w 1329069"/>
                      <a:gd name="connsiteY2" fmla="*/ 188594 h 458308"/>
                      <a:gd name="connsiteX3" fmla="*/ 85060 w 1329069"/>
                      <a:gd name="connsiteY3" fmla="*/ 231125 h 458308"/>
                      <a:gd name="connsiteX4" fmla="*/ 180753 w 1329069"/>
                      <a:gd name="connsiteY4" fmla="*/ 294920 h 458308"/>
                      <a:gd name="connsiteX5" fmla="*/ 265813 w 1329069"/>
                      <a:gd name="connsiteY5" fmla="*/ 348083 h 458308"/>
                      <a:gd name="connsiteX6" fmla="*/ 297711 w 1329069"/>
                      <a:gd name="connsiteY6" fmla="*/ 369348 h 458308"/>
                      <a:gd name="connsiteX7" fmla="*/ 393404 w 1329069"/>
                      <a:gd name="connsiteY7" fmla="*/ 401246 h 458308"/>
                      <a:gd name="connsiteX8" fmla="*/ 435934 w 1329069"/>
                      <a:gd name="connsiteY8" fmla="*/ 422511 h 458308"/>
                      <a:gd name="connsiteX9" fmla="*/ 510362 w 1329069"/>
                      <a:gd name="connsiteY9" fmla="*/ 433143 h 458308"/>
                      <a:gd name="connsiteX10" fmla="*/ 648586 w 1329069"/>
                      <a:gd name="connsiteY10" fmla="*/ 443776 h 458308"/>
                      <a:gd name="connsiteX11" fmla="*/ 744279 w 1329069"/>
                      <a:gd name="connsiteY11" fmla="*/ 454408 h 458308"/>
                      <a:gd name="connsiteX12" fmla="*/ 890449 w 1329069"/>
                      <a:gd name="connsiteY12" fmla="*/ 453013 h 458308"/>
                      <a:gd name="connsiteX13" fmla="*/ 999460 w 1329069"/>
                      <a:gd name="connsiteY13" fmla="*/ 411878 h 458308"/>
                      <a:gd name="connsiteX14" fmla="*/ 1031358 w 1329069"/>
                      <a:gd name="connsiteY14" fmla="*/ 401246 h 458308"/>
                      <a:gd name="connsiteX15" fmla="*/ 1052623 w 1329069"/>
                      <a:gd name="connsiteY15" fmla="*/ 369348 h 458308"/>
                      <a:gd name="connsiteX16" fmla="*/ 1095153 w 1329069"/>
                      <a:gd name="connsiteY16" fmla="*/ 358715 h 458308"/>
                      <a:gd name="connsiteX17" fmla="*/ 1168614 w 1329069"/>
                      <a:gd name="connsiteY17" fmla="*/ 343465 h 458308"/>
                      <a:gd name="connsiteX18" fmla="*/ 1254641 w 1329069"/>
                      <a:gd name="connsiteY18" fmla="*/ 326818 h 458308"/>
                      <a:gd name="connsiteX19" fmla="*/ 1329069 w 1329069"/>
                      <a:gd name="connsiteY19" fmla="*/ 305553 h 458308"/>
                      <a:gd name="connsiteX20" fmla="*/ 800126 w 1329069"/>
                      <a:gd name="connsiteY20" fmla="*/ 85061 h 458308"/>
                      <a:gd name="connsiteX21" fmla="*/ 627320 w 1329069"/>
                      <a:gd name="connsiteY21" fmla="*/ 29106 h 458308"/>
                      <a:gd name="connsiteX22" fmla="*/ 388464 w 1329069"/>
                      <a:gd name="connsiteY22" fmla="*/ 0 h 458308"/>
                      <a:gd name="connsiteX23" fmla="*/ 95693 w 1329069"/>
                      <a:gd name="connsiteY23" fmla="*/ 29106 h 458308"/>
                      <a:gd name="connsiteX24" fmla="*/ 53162 w 1329069"/>
                      <a:gd name="connsiteY24" fmla="*/ 39739 h 458308"/>
                      <a:gd name="connsiteX25" fmla="*/ 0 w 1329069"/>
                      <a:gd name="connsiteY25" fmla="*/ 50371 h 458308"/>
                      <a:gd name="connsiteX0" fmla="*/ 0 w 1329069"/>
                      <a:gd name="connsiteY0" fmla="*/ 50371 h 458308"/>
                      <a:gd name="connsiteX1" fmla="*/ 0 w 1329069"/>
                      <a:gd name="connsiteY1" fmla="*/ 50371 h 458308"/>
                      <a:gd name="connsiteX2" fmla="*/ 53162 w 1329069"/>
                      <a:gd name="connsiteY2" fmla="*/ 188594 h 458308"/>
                      <a:gd name="connsiteX3" fmla="*/ 85060 w 1329069"/>
                      <a:gd name="connsiteY3" fmla="*/ 231125 h 458308"/>
                      <a:gd name="connsiteX4" fmla="*/ 180753 w 1329069"/>
                      <a:gd name="connsiteY4" fmla="*/ 294920 h 458308"/>
                      <a:gd name="connsiteX5" fmla="*/ 265813 w 1329069"/>
                      <a:gd name="connsiteY5" fmla="*/ 348083 h 458308"/>
                      <a:gd name="connsiteX6" fmla="*/ 297711 w 1329069"/>
                      <a:gd name="connsiteY6" fmla="*/ 369348 h 458308"/>
                      <a:gd name="connsiteX7" fmla="*/ 393404 w 1329069"/>
                      <a:gd name="connsiteY7" fmla="*/ 401246 h 458308"/>
                      <a:gd name="connsiteX8" fmla="*/ 435934 w 1329069"/>
                      <a:gd name="connsiteY8" fmla="*/ 422511 h 458308"/>
                      <a:gd name="connsiteX9" fmla="*/ 510362 w 1329069"/>
                      <a:gd name="connsiteY9" fmla="*/ 433143 h 458308"/>
                      <a:gd name="connsiteX10" fmla="*/ 648586 w 1329069"/>
                      <a:gd name="connsiteY10" fmla="*/ 443776 h 458308"/>
                      <a:gd name="connsiteX11" fmla="*/ 744279 w 1329069"/>
                      <a:gd name="connsiteY11" fmla="*/ 454408 h 458308"/>
                      <a:gd name="connsiteX12" fmla="*/ 890449 w 1329069"/>
                      <a:gd name="connsiteY12" fmla="*/ 453013 h 458308"/>
                      <a:gd name="connsiteX13" fmla="*/ 999460 w 1329069"/>
                      <a:gd name="connsiteY13" fmla="*/ 411878 h 458308"/>
                      <a:gd name="connsiteX14" fmla="*/ 1031358 w 1329069"/>
                      <a:gd name="connsiteY14" fmla="*/ 401246 h 458308"/>
                      <a:gd name="connsiteX15" fmla="*/ 1052623 w 1329069"/>
                      <a:gd name="connsiteY15" fmla="*/ 369348 h 458308"/>
                      <a:gd name="connsiteX16" fmla="*/ 1113625 w 1329069"/>
                      <a:gd name="connsiteY16" fmla="*/ 363333 h 458308"/>
                      <a:gd name="connsiteX17" fmla="*/ 1168614 w 1329069"/>
                      <a:gd name="connsiteY17" fmla="*/ 343465 h 458308"/>
                      <a:gd name="connsiteX18" fmla="*/ 1254641 w 1329069"/>
                      <a:gd name="connsiteY18" fmla="*/ 326818 h 458308"/>
                      <a:gd name="connsiteX19" fmla="*/ 1329069 w 1329069"/>
                      <a:gd name="connsiteY19" fmla="*/ 305553 h 458308"/>
                      <a:gd name="connsiteX20" fmla="*/ 800126 w 1329069"/>
                      <a:gd name="connsiteY20" fmla="*/ 85061 h 458308"/>
                      <a:gd name="connsiteX21" fmla="*/ 627320 w 1329069"/>
                      <a:gd name="connsiteY21" fmla="*/ 29106 h 458308"/>
                      <a:gd name="connsiteX22" fmla="*/ 388464 w 1329069"/>
                      <a:gd name="connsiteY22" fmla="*/ 0 h 458308"/>
                      <a:gd name="connsiteX23" fmla="*/ 95693 w 1329069"/>
                      <a:gd name="connsiteY23" fmla="*/ 29106 h 458308"/>
                      <a:gd name="connsiteX24" fmla="*/ 53162 w 1329069"/>
                      <a:gd name="connsiteY24" fmla="*/ 39739 h 458308"/>
                      <a:gd name="connsiteX25" fmla="*/ 0 w 1329069"/>
                      <a:gd name="connsiteY25" fmla="*/ 50371 h 458308"/>
                      <a:gd name="connsiteX0" fmla="*/ 0 w 1329069"/>
                      <a:gd name="connsiteY0" fmla="*/ 50371 h 458308"/>
                      <a:gd name="connsiteX1" fmla="*/ 0 w 1329069"/>
                      <a:gd name="connsiteY1" fmla="*/ 50371 h 458308"/>
                      <a:gd name="connsiteX2" fmla="*/ 53162 w 1329069"/>
                      <a:gd name="connsiteY2" fmla="*/ 188594 h 458308"/>
                      <a:gd name="connsiteX3" fmla="*/ 85060 w 1329069"/>
                      <a:gd name="connsiteY3" fmla="*/ 231125 h 458308"/>
                      <a:gd name="connsiteX4" fmla="*/ 180753 w 1329069"/>
                      <a:gd name="connsiteY4" fmla="*/ 294920 h 458308"/>
                      <a:gd name="connsiteX5" fmla="*/ 265813 w 1329069"/>
                      <a:gd name="connsiteY5" fmla="*/ 348083 h 458308"/>
                      <a:gd name="connsiteX6" fmla="*/ 297711 w 1329069"/>
                      <a:gd name="connsiteY6" fmla="*/ 369348 h 458308"/>
                      <a:gd name="connsiteX7" fmla="*/ 393404 w 1329069"/>
                      <a:gd name="connsiteY7" fmla="*/ 401246 h 458308"/>
                      <a:gd name="connsiteX8" fmla="*/ 435934 w 1329069"/>
                      <a:gd name="connsiteY8" fmla="*/ 422511 h 458308"/>
                      <a:gd name="connsiteX9" fmla="*/ 510362 w 1329069"/>
                      <a:gd name="connsiteY9" fmla="*/ 433143 h 458308"/>
                      <a:gd name="connsiteX10" fmla="*/ 648586 w 1329069"/>
                      <a:gd name="connsiteY10" fmla="*/ 443776 h 458308"/>
                      <a:gd name="connsiteX11" fmla="*/ 744279 w 1329069"/>
                      <a:gd name="connsiteY11" fmla="*/ 454408 h 458308"/>
                      <a:gd name="connsiteX12" fmla="*/ 890449 w 1329069"/>
                      <a:gd name="connsiteY12" fmla="*/ 453013 h 458308"/>
                      <a:gd name="connsiteX13" fmla="*/ 999460 w 1329069"/>
                      <a:gd name="connsiteY13" fmla="*/ 411878 h 458308"/>
                      <a:gd name="connsiteX14" fmla="*/ 1031358 w 1329069"/>
                      <a:gd name="connsiteY14" fmla="*/ 401246 h 458308"/>
                      <a:gd name="connsiteX15" fmla="*/ 1069985 w 1329069"/>
                      <a:gd name="connsiteY15" fmla="*/ 382852 h 458308"/>
                      <a:gd name="connsiteX16" fmla="*/ 1113625 w 1329069"/>
                      <a:gd name="connsiteY16" fmla="*/ 363333 h 458308"/>
                      <a:gd name="connsiteX17" fmla="*/ 1168614 w 1329069"/>
                      <a:gd name="connsiteY17" fmla="*/ 343465 h 458308"/>
                      <a:gd name="connsiteX18" fmla="*/ 1254641 w 1329069"/>
                      <a:gd name="connsiteY18" fmla="*/ 326818 h 458308"/>
                      <a:gd name="connsiteX19" fmla="*/ 1329069 w 1329069"/>
                      <a:gd name="connsiteY19" fmla="*/ 305553 h 458308"/>
                      <a:gd name="connsiteX20" fmla="*/ 800126 w 1329069"/>
                      <a:gd name="connsiteY20" fmla="*/ 85061 h 458308"/>
                      <a:gd name="connsiteX21" fmla="*/ 627320 w 1329069"/>
                      <a:gd name="connsiteY21" fmla="*/ 29106 h 458308"/>
                      <a:gd name="connsiteX22" fmla="*/ 388464 w 1329069"/>
                      <a:gd name="connsiteY22" fmla="*/ 0 h 458308"/>
                      <a:gd name="connsiteX23" fmla="*/ 95693 w 1329069"/>
                      <a:gd name="connsiteY23" fmla="*/ 29106 h 458308"/>
                      <a:gd name="connsiteX24" fmla="*/ 53162 w 1329069"/>
                      <a:gd name="connsiteY24" fmla="*/ 39739 h 458308"/>
                      <a:gd name="connsiteX25" fmla="*/ 0 w 1329069"/>
                      <a:gd name="connsiteY25" fmla="*/ 50371 h 458308"/>
                      <a:gd name="connsiteX0" fmla="*/ 0 w 1329069"/>
                      <a:gd name="connsiteY0" fmla="*/ 50371 h 458308"/>
                      <a:gd name="connsiteX1" fmla="*/ 0 w 1329069"/>
                      <a:gd name="connsiteY1" fmla="*/ 50371 h 458308"/>
                      <a:gd name="connsiteX2" fmla="*/ 53162 w 1329069"/>
                      <a:gd name="connsiteY2" fmla="*/ 188594 h 458308"/>
                      <a:gd name="connsiteX3" fmla="*/ 85060 w 1329069"/>
                      <a:gd name="connsiteY3" fmla="*/ 231125 h 458308"/>
                      <a:gd name="connsiteX4" fmla="*/ 174966 w 1329069"/>
                      <a:gd name="connsiteY4" fmla="*/ 306495 h 458308"/>
                      <a:gd name="connsiteX5" fmla="*/ 265813 w 1329069"/>
                      <a:gd name="connsiteY5" fmla="*/ 348083 h 458308"/>
                      <a:gd name="connsiteX6" fmla="*/ 297711 w 1329069"/>
                      <a:gd name="connsiteY6" fmla="*/ 369348 h 458308"/>
                      <a:gd name="connsiteX7" fmla="*/ 393404 w 1329069"/>
                      <a:gd name="connsiteY7" fmla="*/ 401246 h 458308"/>
                      <a:gd name="connsiteX8" fmla="*/ 435934 w 1329069"/>
                      <a:gd name="connsiteY8" fmla="*/ 422511 h 458308"/>
                      <a:gd name="connsiteX9" fmla="*/ 510362 w 1329069"/>
                      <a:gd name="connsiteY9" fmla="*/ 433143 h 458308"/>
                      <a:gd name="connsiteX10" fmla="*/ 648586 w 1329069"/>
                      <a:gd name="connsiteY10" fmla="*/ 443776 h 458308"/>
                      <a:gd name="connsiteX11" fmla="*/ 744279 w 1329069"/>
                      <a:gd name="connsiteY11" fmla="*/ 454408 h 458308"/>
                      <a:gd name="connsiteX12" fmla="*/ 890449 w 1329069"/>
                      <a:gd name="connsiteY12" fmla="*/ 453013 h 458308"/>
                      <a:gd name="connsiteX13" fmla="*/ 999460 w 1329069"/>
                      <a:gd name="connsiteY13" fmla="*/ 411878 h 458308"/>
                      <a:gd name="connsiteX14" fmla="*/ 1031358 w 1329069"/>
                      <a:gd name="connsiteY14" fmla="*/ 401246 h 458308"/>
                      <a:gd name="connsiteX15" fmla="*/ 1069985 w 1329069"/>
                      <a:gd name="connsiteY15" fmla="*/ 382852 h 458308"/>
                      <a:gd name="connsiteX16" fmla="*/ 1113625 w 1329069"/>
                      <a:gd name="connsiteY16" fmla="*/ 363333 h 458308"/>
                      <a:gd name="connsiteX17" fmla="*/ 1168614 w 1329069"/>
                      <a:gd name="connsiteY17" fmla="*/ 343465 h 458308"/>
                      <a:gd name="connsiteX18" fmla="*/ 1254641 w 1329069"/>
                      <a:gd name="connsiteY18" fmla="*/ 326818 h 458308"/>
                      <a:gd name="connsiteX19" fmla="*/ 1329069 w 1329069"/>
                      <a:gd name="connsiteY19" fmla="*/ 305553 h 458308"/>
                      <a:gd name="connsiteX20" fmla="*/ 800126 w 1329069"/>
                      <a:gd name="connsiteY20" fmla="*/ 85061 h 458308"/>
                      <a:gd name="connsiteX21" fmla="*/ 627320 w 1329069"/>
                      <a:gd name="connsiteY21" fmla="*/ 29106 h 458308"/>
                      <a:gd name="connsiteX22" fmla="*/ 388464 w 1329069"/>
                      <a:gd name="connsiteY22" fmla="*/ 0 h 458308"/>
                      <a:gd name="connsiteX23" fmla="*/ 95693 w 1329069"/>
                      <a:gd name="connsiteY23" fmla="*/ 29106 h 458308"/>
                      <a:gd name="connsiteX24" fmla="*/ 53162 w 1329069"/>
                      <a:gd name="connsiteY24" fmla="*/ 39739 h 458308"/>
                      <a:gd name="connsiteX25" fmla="*/ 0 w 1329069"/>
                      <a:gd name="connsiteY25" fmla="*/ 50371 h 4583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</a:cxnLst>
                    <a:rect l="l" t="t" r="r" b="b"/>
                    <a:pathLst>
                      <a:path w="1329069" h="458308">
                        <a:moveTo>
                          <a:pt x="0" y="50371"/>
                        </a:moveTo>
                        <a:lnTo>
                          <a:pt x="0" y="50371"/>
                        </a:lnTo>
                        <a:cubicBezTo>
                          <a:pt x="14908" y="95096"/>
                          <a:pt x="27232" y="147105"/>
                          <a:pt x="53162" y="188594"/>
                        </a:cubicBezTo>
                        <a:cubicBezTo>
                          <a:pt x="62554" y="203622"/>
                          <a:pt x="64759" y="211475"/>
                          <a:pt x="85060" y="231125"/>
                        </a:cubicBezTo>
                        <a:cubicBezTo>
                          <a:pt x="105361" y="250775"/>
                          <a:pt x="99351" y="265779"/>
                          <a:pt x="174966" y="306495"/>
                        </a:cubicBezTo>
                        <a:cubicBezTo>
                          <a:pt x="204405" y="322347"/>
                          <a:pt x="245356" y="337608"/>
                          <a:pt x="265813" y="348083"/>
                        </a:cubicBezTo>
                        <a:cubicBezTo>
                          <a:pt x="286270" y="358558"/>
                          <a:pt x="285915" y="364433"/>
                          <a:pt x="297711" y="369348"/>
                        </a:cubicBezTo>
                        <a:cubicBezTo>
                          <a:pt x="328748" y="382280"/>
                          <a:pt x="363331" y="386209"/>
                          <a:pt x="393404" y="401246"/>
                        </a:cubicBezTo>
                        <a:cubicBezTo>
                          <a:pt x="407581" y="408334"/>
                          <a:pt x="420642" y="418341"/>
                          <a:pt x="435934" y="422511"/>
                        </a:cubicBezTo>
                        <a:cubicBezTo>
                          <a:pt x="460112" y="429105"/>
                          <a:pt x="485425" y="430649"/>
                          <a:pt x="510362" y="433143"/>
                        </a:cubicBezTo>
                        <a:cubicBezTo>
                          <a:pt x="556343" y="437741"/>
                          <a:pt x="602565" y="439592"/>
                          <a:pt x="648586" y="443776"/>
                        </a:cubicBezTo>
                        <a:cubicBezTo>
                          <a:pt x="680548" y="446682"/>
                          <a:pt x="712381" y="450864"/>
                          <a:pt x="744279" y="454408"/>
                        </a:cubicBezTo>
                        <a:cubicBezTo>
                          <a:pt x="822251" y="450864"/>
                          <a:pt x="813458" y="465845"/>
                          <a:pt x="890449" y="453013"/>
                        </a:cubicBezTo>
                        <a:cubicBezTo>
                          <a:pt x="903054" y="450912"/>
                          <a:pt x="975975" y="420506"/>
                          <a:pt x="999460" y="411878"/>
                        </a:cubicBezTo>
                        <a:cubicBezTo>
                          <a:pt x="1022945" y="403250"/>
                          <a:pt x="1020725" y="404790"/>
                          <a:pt x="1031358" y="401246"/>
                        </a:cubicBezTo>
                        <a:cubicBezTo>
                          <a:pt x="1038446" y="390613"/>
                          <a:pt x="1056274" y="389171"/>
                          <a:pt x="1069985" y="382852"/>
                        </a:cubicBezTo>
                        <a:cubicBezTo>
                          <a:pt x="1083696" y="376533"/>
                          <a:pt x="1097187" y="369898"/>
                          <a:pt x="1113625" y="363333"/>
                        </a:cubicBezTo>
                        <a:cubicBezTo>
                          <a:pt x="1130063" y="356768"/>
                          <a:pt x="1145111" y="349551"/>
                          <a:pt x="1168614" y="343465"/>
                        </a:cubicBezTo>
                        <a:cubicBezTo>
                          <a:pt x="1192117" y="337379"/>
                          <a:pt x="1212616" y="332821"/>
                          <a:pt x="1254641" y="326818"/>
                        </a:cubicBezTo>
                        <a:cubicBezTo>
                          <a:pt x="1321799" y="304432"/>
                          <a:pt x="1296021" y="305553"/>
                          <a:pt x="1329069" y="305553"/>
                        </a:cubicBezTo>
                        <a:cubicBezTo>
                          <a:pt x="1123506" y="238213"/>
                          <a:pt x="1005689" y="152401"/>
                          <a:pt x="800126" y="85061"/>
                        </a:cubicBezTo>
                        <a:cubicBezTo>
                          <a:pt x="771772" y="60252"/>
                          <a:pt x="695930" y="43283"/>
                          <a:pt x="627320" y="29106"/>
                        </a:cubicBezTo>
                        <a:cubicBezTo>
                          <a:pt x="558710" y="14929"/>
                          <a:pt x="420558" y="0"/>
                          <a:pt x="388464" y="0"/>
                        </a:cubicBezTo>
                        <a:cubicBezTo>
                          <a:pt x="243109" y="0"/>
                          <a:pt x="241004" y="25562"/>
                          <a:pt x="95693" y="29106"/>
                        </a:cubicBezTo>
                        <a:cubicBezTo>
                          <a:pt x="81516" y="32650"/>
                          <a:pt x="67025" y="35118"/>
                          <a:pt x="53162" y="39739"/>
                        </a:cubicBezTo>
                        <a:cubicBezTo>
                          <a:pt x="-14581" y="62320"/>
                          <a:pt x="8860" y="48599"/>
                          <a:pt x="0" y="50371"/>
                        </a:cubicBezTo>
                        <a:close/>
                      </a:path>
                    </a:pathLst>
                  </a:custGeom>
                  <a:grpFill/>
                  <a:ln>
                    <a:solidFill>
                      <a:srgbClr val="660033"/>
                    </a:solidFill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hu-HU"/>
                  </a:p>
                </p:txBody>
              </p:sp>
            </p:grpSp>
          </p:grpSp>
        </p:grpSp>
        <p:sp>
          <p:nvSpPr>
            <p:cNvPr id="317" name="Hold 316">
              <a:extLst>
                <a:ext uri="{FF2B5EF4-FFF2-40B4-BE49-F238E27FC236}">
                  <a16:creationId xmlns:a16="http://schemas.microsoft.com/office/drawing/2014/main" id="{480BC81E-689C-FA43-1959-76BEA0544864}"/>
                </a:ext>
              </a:extLst>
            </p:cNvPr>
            <p:cNvSpPr/>
            <p:nvPr/>
          </p:nvSpPr>
          <p:spPr>
            <a:xfrm>
              <a:off x="1894147" y="1338943"/>
              <a:ext cx="555538" cy="810696"/>
            </a:xfrm>
            <a:prstGeom prst="moon">
              <a:avLst>
                <a:gd name="adj" fmla="val 52098"/>
              </a:avLst>
            </a:prstGeom>
            <a:solidFill>
              <a:srgbClr val="FFC000"/>
            </a:solidFill>
            <a:ln>
              <a:solidFill>
                <a:srgbClr val="660033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/>
            </a:p>
          </p:txBody>
        </p:sp>
        <p:sp>
          <p:nvSpPr>
            <p:cNvPr id="318" name="Csillag: 4 ágú 317">
              <a:extLst>
                <a:ext uri="{FF2B5EF4-FFF2-40B4-BE49-F238E27FC236}">
                  <a16:creationId xmlns:a16="http://schemas.microsoft.com/office/drawing/2014/main" id="{7064FB69-8235-4E8A-48C6-00B02A242D5D}"/>
                </a:ext>
              </a:extLst>
            </p:cNvPr>
            <p:cNvSpPr/>
            <p:nvPr/>
          </p:nvSpPr>
          <p:spPr>
            <a:xfrm>
              <a:off x="2286399" y="1567942"/>
              <a:ext cx="326571" cy="352697"/>
            </a:xfrm>
            <a:prstGeom prst="star4">
              <a:avLst/>
            </a:prstGeom>
            <a:solidFill>
              <a:srgbClr val="FFC000"/>
            </a:solidFill>
            <a:ln>
              <a:solidFill>
                <a:srgbClr val="660033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/>
            </a:p>
          </p:txBody>
        </p:sp>
      </p:grpSp>
      <p:pic>
        <p:nvPicPr>
          <p:cNvPr id="3" name="Kép 2" descr="A képen rajzfilm, illusztráció, művészet látható&#10;&#10;Előfordulhat, hogy az AI által létrehozott tartalom helytelen.">
            <a:extLst>
              <a:ext uri="{FF2B5EF4-FFF2-40B4-BE49-F238E27FC236}">
                <a16:creationId xmlns:a16="http://schemas.microsoft.com/office/drawing/2014/main" id="{CBA11085-5464-A46F-7E6A-A8287C6CC0BE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artisticPencilSketch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392686" y="456118"/>
            <a:ext cx="2102494" cy="2160000"/>
          </a:xfrm>
          <a:prstGeom prst="rect">
            <a:avLst/>
          </a:prstGeom>
        </p:spPr>
      </p:pic>
      <p:pic>
        <p:nvPicPr>
          <p:cNvPr id="115" name="Kép 114" descr="A képen művészet, Tánc, szobor, táncos látható&#10;&#10;Előfordulhat, hogy az AI által létrehozott tartalom helytelen.">
            <a:extLst>
              <a:ext uri="{FF2B5EF4-FFF2-40B4-BE49-F238E27FC236}">
                <a16:creationId xmlns:a16="http://schemas.microsoft.com/office/drawing/2014/main" id="{8BA69B2C-31DA-E868-0DC3-4D24305C5EE4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artisticPencilSketch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2000" y="432000"/>
            <a:ext cx="1499365" cy="128598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42795448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39" name="Csoportba foglalás 738">
            <a:extLst>
              <a:ext uri="{FF2B5EF4-FFF2-40B4-BE49-F238E27FC236}">
                <a16:creationId xmlns:a16="http://schemas.microsoft.com/office/drawing/2014/main" id="{7A9D6DB8-D5B9-71D9-99B0-9E7162D85672}"/>
              </a:ext>
            </a:extLst>
          </p:cNvPr>
          <p:cNvGrpSpPr/>
          <p:nvPr/>
        </p:nvGrpSpPr>
        <p:grpSpPr>
          <a:xfrm>
            <a:off x="0" y="-7414"/>
            <a:ext cx="11520488" cy="11527901"/>
            <a:chOff x="-157430" y="-209089"/>
            <a:chExt cx="11819051" cy="11826655"/>
          </a:xfrm>
        </p:grpSpPr>
        <p:grpSp>
          <p:nvGrpSpPr>
            <p:cNvPr id="736" name="Csoportba foglalás 735">
              <a:extLst>
                <a:ext uri="{FF2B5EF4-FFF2-40B4-BE49-F238E27FC236}">
                  <a16:creationId xmlns:a16="http://schemas.microsoft.com/office/drawing/2014/main" id="{383BDFAB-C3CD-8F68-FBF9-2DBA4FD65092}"/>
                </a:ext>
              </a:extLst>
            </p:cNvPr>
            <p:cNvGrpSpPr/>
            <p:nvPr/>
          </p:nvGrpSpPr>
          <p:grpSpPr>
            <a:xfrm>
              <a:off x="-157430" y="-209089"/>
              <a:ext cx="11819051" cy="11826655"/>
              <a:chOff x="-157430" y="-209089"/>
              <a:chExt cx="11819051" cy="11826655"/>
            </a:xfrm>
            <a:solidFill>
              <a:srgbClr val="813213"/>
            </a:solidFill>
          </p:grpSpPr>
          <p:grpSp>
            <p:nvGrpSpPr>
              <p:cNvPr id="601" name="Csoportba foglalás 600">
                <a:extLst>
                  <a:ext uri="{FF2B5EF4-FFF2-40B4-BE49-F238E27FC236}">
                    <a16:creationId xmlns:a16="http://schemas.microsoft.com/office/drawing/2014/main" id="{C60FC35F-47C8-56F8-8A71-015B15630040}"/>
                  </a:ext>
                </a:extLst>
              </p:cNvPr>
              <p:cNvGrpSpPr/>
              <p:nvPr/>
            </p:nvGrpSpPr>
            <p:grpSpPr>
              <a:xfrm>
                <a:off x="-157430" y="-209089"/>
                <a:ext cx="7532980" cy="11826655"/>
                <a:chOff x="-157430" y="-209089"/>
                <a:chExt cx="7532980" cy="11826655"/>
              </a:xfrm>
              <a:grpFill/>
            </p:grpSpPr>
            <p:sp>
              <p:nvSpPr>
                <p:cNvPr id="11" name="Szalagív 10">
                  <a:extLst>
                    <a:ext uri="{FF2B5EF4-FFF2-40B4-BE49-F238E27FC236}">
                      <a16:creationId xmlns:a16="http://schemas.microsoft.com/office/drawing/2014/main" id="{9D169F64-F013-629A-5213-2BC7C05328EA}"/>
                    </a:ext>
                  </a:extLst>
                </p:cNvPr>
                <p:cNvSpPr/>
                <p:nvPr/>
              </p:nvSpPr>
              <p:spPr>
                <a:xfrm rot="20360921" flipH="1">
                  <a:off x="3525943" y="1833738"/>
                  <a:ext cx="3849607" cy="2584095"/>
                </a:xfrm>
                <a:prstGeom prst="blockArc">
                  <a:avLst>
                    <a:gd name="adj1" fmla="val 16997110"/>
                    <a:gd name="adj2" fmla="val 20442472"/>
                    <a:gd name="adj3" fmla="val 4970"/>
                  </a:avLst>
                </a:prstGeom>
                <a:grpFill/>
                <a:ln>
                  <a:solidFill>
                    <a:srgbClr val="660033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>
                    <a:solidFill>
                      <a:srgbClr val="813213"/>
                    </a:solidFill>
                  </a:endParaRPr>
                </a:p>
              </p:txBody>
            </p:sp>
            <p:grpSp>
              <p:nvGrpSpPr>
                <p:cNvPr id="600" name="Csoportba foglalás 599">
                  <a:extLst>
                    <a:ext uri="{FF2B5EF4-FFF2-40B4-BE49-F238E27FC236}">
                      <a16:creationId xmlns:a16="http://schemas.microsoft.com/office/drawing/2014/main" id="{668DCA2E-3EA9-E322-0360-3B33B585D5A4}"/>
                    </a:ext>
                  </a:extLst>
                </p:cNvPr>
                <p:cNvGrpSpPr/>
                <p:nvPr/>
              </p:nvGrpSpPr>
              <p:grpSpPr>
                <a:xfrm>
                  <a:off x="-157430" y="-209089"/>
                  <a:ext cx="7187389" cy="11826655"/>
                  <a:chOff x="-157430" y="-209089"/>
                  <a:chExt cx="7187389" cy="11826655"/>
                </a:xfrm>
                <a:grpFill/>
              </p:grpSpPr>
              <p:grpSp>
                <p:nvGrpSpPr>
                  <p:cNvPr id="333" name="Csoportba foglalás 332">
                    <a:extLst>
                      <a:ext uri="{FF2B5EF4-FFF2-40B4-BE49-F238E27FC236}">
                        <a16:creationId xmlns:a16="http://schemas.microsoft.com/office/drawing/2014/main" id="{4EF9F48B-A626-F23A-F130-77486DD0D10E}"/>
                      </a:ext>
                    </a:extLst>
                  </p:cNvPr>
                  <p:cNvGrpSpPr/>
                  <p:nvPr/>
                </p:nvGrpSpPr>
                <p:grpSpPr>
                  <a:xfrm>
                    <a:off x="-157430" y="-209089"/>
                    <a:ext cx="7187389" cy="11826655"/>
                    <a:chOff x="-183309" y="-153018"/>
                    <a:chExt cx="7187389" cy="11826655"/>
                  </a:xfrm>
                  <a:grpFill/>
                </p:grpSpPr>
                <p:sp>
                  <p:nvSpPr>
                    <p:cNvPr id="12" name="Szalagív 11">
                      <a:extLst>
                        <a:ext uri="{FF2B5EF4-FFF2-40B4-BE49-F238E27FC236}">
                          <a16:creationId xmlns:a16="http://schemas.microsoft.com/office/drawing/2014/main" id="{5BE118D0-AABC-4CC3-42F0-795CF766DC73}"/>
                        </a:ext>
                      </a:extLst>
                    </p:cNvPr>
                    <p:cNvSpPr/>
                    <p:nvPr/>
                  </p:nvSpPr>
                  <p:spPr>
                    <a:xfrm rot="9544343" flipH="1">
                      <a:off x="2053708" y="-153018"/>
                      <a:ext cx="3849607" cy="2584095"/>
                    </a:xfrm>
                    <a:prstGeom prst="blockArc">
                      <a:avLst>
                        <a:gd name="adj1" fmla="val 16997110"/>
                        <a:gd name="adj2" fmla="val 20442472"/>
                        <a:gd name="adj3" fmla="val 4970"/>
                      </a:avLst>
                    </a:prstGeom>
                    <a:grpFill/>
                    <a:ln>
                      <a:solidFill>
                        <a:srgbClr val="660033"/>
                      </a:solidFill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hu-HU">
                        <a:solidFill>
                          <a:srgbClr val="813213"/>
                        </a:solidFill>
                      </a:endParaRPr>
                    </a:p>
                  </p:txBody>
                </p:sp>
                <p:grpSp>
                  <p:nvGrpSpPr>
                    <p:cNvPr id="203" name="Csoportba foglalás 202">
                      <a:extLst>
                        <a:ext uri="{FF2B5EF4-FFF2-40B4-BE49-F238E27FC236}">
                          <a16:creationId xmlns:a16="http://schemas.microsoft.com/office/drawing/2014/main" id="{417181CA-6E86-47E9-1A83-4E5F17212365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-183309" y="-151622"/>
                      <a:ext cx="7187389" cy="11825259"/>
                      <a:chOff x="-183309" y="-151622"/>
                      <a:chExt cx="7187389" cy="11825259"/>
                    </a:xfrm>
                    <a:grpFill/>
                  </p:grpSpPr>
                  <p:sp>
                    <p:nvSpPr>
                      <p:cNvPr id="4" name="Szalagív 3">
                        <a:extLst>
                          <a:ext uri="{FF2B5EF4-FFF2-40B4-BE49-F238E27FC236}">
                            <a16:creationId xmlns:a16="http://schemas.microsoft.com/office/drawing/2014/main" id="{B604837F-E6AF-B9EB-9860-783D3BA0832E}"/>
                          </a:ext>
                        </a:extLst>
                      </p:cNvPr>
                      <p:cNvSpPr/>
                      <p:nvPr/>
                    </p:nvSpPr>
                    <p:spPr>
                      <a:xfrm rot="13048190">
                        <a:off x="3209320" y="3019555"/>
                        <a:ext cx="3794760" cy="1935480"/>
                      </a:xfrm>
                      <a:prstGeom prst="blockArc">
                        <a:avLst>
                          <a:gd name="adj1" fmla="val 13058572"/>
                          <a:gd name="adj2" fmla="val 19552181"/>
                          <a:gd name="adj3" fmla="val 8755"/>
                        </a:avLst>
                      </a:prstGeom>
                      <a:grpFill/>
                      <a:ln>
                        <a:solidFill>
                          <a:srgbClr val="660033"/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hu-HU">
                          <a:solidFill>
                            <a:srgbClr val="813213"/>
                          </a:solidFill>
                        </a:endParaRPr>
                      </a:p>
                    </p:txBody>
                  </p:sp>
                  <p:sp>
                    <p:nvSpPr>
                      <p:cNvPr id="5" name="Szalagív 4">
                        <a:extLst>
                          <a:ext uri="{FF2B5EF4-FFF2-40B4-BE49-F238E27FC236}">
                            <a16:creationId xmlns:a16="http://schemas.microsoft.com/office/drawing/2014/main" id="{0084657A-6D9E-C5A1-FA7C-3DE6FFE731F2}"/>
                          </a:ext>
                        </a:extLst>
                      </p:cNvPr>
                      <p:cNvSpPr/>
                      <p:nvPr/>
                    </p:nvSpPr>
                    <p:spPr>
                      <a:xfrm rot="21322416">
                        <a:off x="2435672" y="4774578"/>
                        <a:ext cx="3317122" cy="961264"/>
                      </a:xfrm>
                      <a:custGeom>
                        <a:avLst/>
                        <a:gdLst>
                          <a:gd name="connsiteX0" fmla="*/ 439096 w 3794760"/>
                          <a:gd name="connsiteY0" fmla="*/ 348622 h 1935480"/>
                          <a:gd name="connsiteX1" fmla="*/ 2077360 w 3794760"/>
                          <a:gd name="connsiteY1" fmla="*/ 4364 h 1935480"/>
                          <a:gd name="connsiteX2" fmla="*/ 3791009 w 3794760"/>
                          <a:gd name="connsiteY2" fmla="*/ 906925 h 1935480"/>
                          <a:gd name="connsiteX3" fmla="*/ 3613246 w 3794760"/>
                          <a:gd name="connsiteY3" fmla="*/ 912633 h 1935480"/>
                          <a:gd name="connsiteX4" fmla="*/ 2044506 w 3794760"/>
                          <a:gd name="connsiteY4" fmla="*/ 180226 h 1935480"/>
                          <a:gd name="connsiteX5" fmla="*/ 633993 w 3794760"/>
                          <a:gd name="connsiteY5" fmla="*/ 431366 h 1935480"/>
                          <a:gd name="connsiteX6" fmla="*/ 439096 w 3794760"/>
                          <a:gd name="connsiteY6" fmla="*/ 348622 h 1935480"/>
                          <a:gd name="connsiteX0" fmla="*/ 0 w 3351913"/>
                          <a:gd name="connsiteY0" fmla="*/ 348629 h 947122"/>
                          <a:gd name="connsiteX1" fmla="*/ 1638264 w 3351913"/>
                          <a:gd name="connsiteY1" fmla="*/ 4371 h 947122"/>
                          <a:gd name="connsiteX2" fmla="*/ 3351913 w 3351913"/>
                          <a:gd name="connsiteY2" fmla="*/ 906932 h 947122"/>
                          <a:gd name="connsiteX3" fmla="*/ 3281400 w 3351913"/>
                          <a:gd name="connsiteY3" fmla="*/ 947122 h 947122"/>
                          <a:gd name="connsiteX4" fmla="*/ 3174150 w 3351913"/>
                          <a:gd name="connsiteY4" fmla="*/ 912640 h 947122"/>
                          <a:gd name="connsiteX5" fmla="*/ 1605410 w 3351913"/>
                          <a:gd name="connsiteY5" fmla="*/ 180233 h 947122"/>
                          <a:gd name="connsiteX6" fmla="*/ 194897 w 3351913"/>
                          <a:gd name="connsiteY6" fmla="*/ 431373 h 947122"/>
                          <a:gd name="connsiteX7" fmla="*/ 0 w 3351913"/>
                          <a:gd name="connsiteY7" fmla="*/ 348629 h 947122"/>
                          <a:gd name="connsiteX0" fmla="*/ 0 w 3358145"/>
                          <a:gd name="connsiteY0" fmla="*/ 366418 h 964911"/>
                          <a:gd name="connsiteX1" fmla="*/ 1638264 w 3358145"/>
                          <a:gd name="connsiteY1" fmla="*/ 22160 h 964911"/>
                          <a:gd name="connsiteX2" fmla="*/ 3358145 w 3358145"/>
                          <a:gd name="connsiteY2" fmla="*/ 894773 h 964911"/>
                          <a:gd name="connsiteX3" fmla="*/ 3281400 w 3358145"/>
                          <a:gd name="connsiteY3" fmla="*/ 964911 h 964911"/>
                          <a:gd name="connsiteX4" fmla="*/ 3174150 w 3358145"/>
                          <a:gd name="connsiteY4" fmla="*/ 930429 h 964911"/>
                          <a:gd name="connsiteX5" fmla="*/ 1605410 w 3358145"/>
                          <a:gd name="connsiteY5" fmla="*/ 198022 h 964911"/>
                          <a:gd name="connsiteX6" fmla="*/ 194897 w 3358145"/>
                          <a:gd name="connsiteY6" fmla="*/ 449162 h 964911"/>
                          <a:gd name="connsiteX7" fmla="*/ 0 w 3358145"/>
                          <a:gd name="connsiteY7" fmla="*/ 366418 h 964911"/>
                          <a:gd name="connsiteX0" fmla="*/ 0 w 3358145"/>
                          <a:gd name="connsiteY0" fmla="*/ 366418 h 977646"/>
                          <a:gd name="connsiteX1" fmla="*/ 1638264 w 3358145"/>
                          <a:gd name="connsiteY1" fmla="*/ 22160 h 977646"/>
                          <a:gd name="connsiteX2" fmla="*/ 3358145 w 3358145"/>
                          <a:gd name="connsiteY2" fmla="*/ 894773 h 977646"/>
                          <a:gd name="connsiteX3" fmla="*/ 3281400 w 3358145"/>
                          <a:gd name="connsiteY3" fmla="*/ 964911 h 977646"/>
                          <a:gd name="connsiteX4" fmla="*/ 3193169 w 3358145"/>
                          <a:gd name="connsiteY4" fmla="*/ 977646 h 977646"/>
                          <a:gd name="connsiteX5" fmla="*/ 1605410 w 3358145"/>
                          <a:gd name="connsiteY5" fmla="*/ 198022 h 977646"/>
                          <a:gd name="connsiteX6" fmla="*/ 194897 w 3358145"/>
                          <a:gd name="connsiteY6" fmla="*/ 449162 h 977646"/>
                          <a:gd name="connsiteX7" fmla="*/ 0 w 3358145"/>
                          <a:gd name="connsiteY7" fmla="*/ 366418 h 977646"/>
                          <a:gd name="connsiteX0" fmla="*/ 0 w 3364593"/>
                          <a:gd name="connsiteY0" fmla="*/ 370089 h 981317"/>
                          <a:gd name="connsiteX1" fmla="*/ 1638264 w 3364593"/>
                          <a:gd name="connsiteY1" fmla="*/ 25831 h 981317"/>
                          <a:gd name="connsiteX2" fmla="*/ 3364593 w 3364593"/>
                          <a:gd name="connsiteY2" fmla="*/ 959872 h 981317"/>
                          <a:gd name="connsiteX3" fmla="*/ 3281400 w 3364593"/>
                          <a:gd name="connsiteY3" fmla="*/ 968582 h 981317"/>
                          <a:gd name="connsiteX4" fmla="*/ 3193169 w 3364593"/>
                          <a:gd name="connsiteY4" fmla="*/ 981317 h 981317"/>
                          <a:gd name="connsiteX5" fmla="*/ 1605410 w 3364593"/>
                          <a:gd name="connsiteY5" fmla="*/ 201693 h 981317"/>
                          <a:gd name="connsiteX6" fmla="*/ 194897 w 3364593"/>
                          <a:gd name="connsiteY6" fmla="*/ 452833 h 981317"/>
                          <a:gd name="connsiteX7" fmla="*/ 0 w 3364593"/>
                          <a:gd name="connsiteY7" fmla="*/ 370089 h 981317"/>
                          <a:gd name="connsiteX0" fmla="*/ 0 w 3364593"/>
                          <a:gd name="connsiteY0" fmla="*/ 370089 h 981317"/>
                          <a:gd name="connsiteX1" fmla="*/ 1638264 w 3364593"/>
                          <a:gd name="connsiteY1" fmla="*/ 25831 h 981317"/>
                          <a:gd name="connsiteX2" fmla="*/ 3364593 w 3364593"/>
                          <a:gd name="connsiteY2" fmla="*/ 959872 h 981317"/>
                          <a:gd name="connsiteX3" fmla="*/ 3281400 w 3364593"/>
                          <a:gd name="connsiteY3" fmla="*/ 968582 h 981317"/>
                          <a:gd name="connsiteX4" fmla="*/ 3193169 w 3364593"/>
                          <a:gd name="connsiteY4" fmla="*/ 981317 h 981317"/>
                          <a:gd name="connsiteX5" fmla="*/ 1605410 w 3364593"/>
                          <a:gd name="connsiteY5" fmla="*/ 201693 h 981317"/>
                          <a:gd name="connsiteX6" fmla="*/ 194897 w 3364593"/>
                          <a:gd name="connsiteY6" fmla="*/ 452833 h 981317"/>
                          <a:gd name="connsiteX7" fmla="*/ 0 w 3364593"/>
                          <a:gd name="connsiteY7" fmla="*/ 370089 h 981317"/>
                          <a:gd name="connsiteX0" fmla="*/ 0 w 3364593"/>
                          <a:gd name="connsiteY0" fmla="*/ 344764 h 955992"/>
                          <a:gd name="connsiteX1" fmla="*/ 1638264 w 3364593"/>
                          <a:gd name="connsiteY1" fmla="*/ 506 h 955992"/>
                          <a:gd name="connsiteX2" fmla="*/ 2986743 w 3364593"/>
                          <a:gd name="connsiteY2" fmla="*/ 397911 h 955992"/>
                          <a:gd name="connsiteX3" fmla="*/ 3364593 w 3364593"/>
                          <a:gd name="connsiteY3" fmla="*/ 934547 h 955992"/>
                          <a:gd name="connsiteX4" fmla="*/ 3281400 w 3364593"/>
                          <a:gd name="connsiteY4" fmla="*/ 943257 h 955992"/>
                          <a:gd name="connsiteX5" fmla="*/ 3193169 w 3364593"/>
                          <a:gd name="connsiteY5" fmla="*/ 955992 h 955992"/>
                          <a:gd name="connsiteX6" fmla="*/ 1605410 w 3364593"/>
                          <a:gd name="connsiteY6" fmla="*/ 176368 h 955992"/>
                          <a:gd name="connsiteX7" fmla="*/ 194897 w 3364593"/>
                          <a:gd name="connsiteY7" fmla="*/ 427508 h 955992"/>
                          <a:gd name="connsiteX8" fmla="*/ 0 w 3364593"/>
                          <a:gd name="connsiteY8" fmla="*/ 344764 h 955992"/>
                          <a:gd name="connsiteX0" fmla="*/ 0 w 3341290"/>
                          <a:gd name="connsiteY0" fmla="*/ 344764 h 955992"/>
                          <a:gd name="connsiteX1" fmla="*/ 1638264 w 3341290"/>
                          <a:gd name="connsiteY1" fmla="*/ 506 h 955992"/>
                          <a:gd name="connsiteX2" fmla="*/ 2986743 w 3341290"/>
                          <a:gd name="connsiteY2" fmla="*/ 397911 h 955992"/>
                          <a:gd name="connsiteX3" fmla="*/ 3341290 w 3341290"/>
                          <a:gd name="connsiteY3" fmla="*/ 940275 h 955992"/>
                          <a:gd name="connsiteX4" fmla="*/ 3281400 w 3341290"/>
                          <a:gd name="connsiteY4" fmla="*/ 943257 h 955992"/>
                          <a:gd name="connsiteX5" fmla="*/ 3193169 w 3341290"/>
                          <a:gd name="connsiteY5" fmla="*/ 955992 h 955992"/>
                          <a:gd name="connsiteX6" fmla="*/ 1605410 w 3341290"/>
                          <a:gd name="connsiteY6" fmla="*/ 176368 h 955992"/>
                          <a:gd name="connsiteX7" fmla="*/ 194897 w 3341290"/>
                          <a:gd name="connsiteY7" fmla="*/ 427508 h 955992"/>
                          <a:gd name="connsiteX8" fmla="*/ 0 w 3341290"/>
                          <a:gd name="connsiteY8" fmla="*/ 344764 h 955992"/>
                          <a:gd name="connsiteX0" fmla="*/ 0 w 3341290"/>
                          <a:gd name="connsiteY0" fmla="*/ 344764 h 955992"/>
                          <a:gd name="connsiteX1" fmla="*/ 1638264 w 3341290"/>
                          <a:gd name="connsiteY1" fmla="*/ 506 h 955992"/>
                          <a:gd name="connsiteX2" fmla="*/ 2986743 w 3341290"/>
                          <a:gd name="connsiteY2" fmla="*/ 397911 h 955992"/>
                          <a:gd name="connsiteX3" fmla="*/ 3341290 w 3341290"/>
                          <a:gd name="connsiteY3" fmla="*/ 940275 h 955992"/>
                          <a:gd name="connsiteX4" fmla="*/ 3281400 w 3341290"/>
                          <a:gd name="connsiteY4" fmla="*/ 943257 h 955992"/>
                          <a:gd name="connsiteX5" fmla="*/ 3193169 w 3341290"/>
                          <a:gd name="connsiteY5" fmla="*/ 955992 h 955992"/>
                          <a:gd name="connsiteX6" fmla="*/ 1605410 w 3341290"/>
                          <a:gd name="connsiteY6" fmla="*/ 176368 h 955992"/>
                          <a:gd name="connsiteX7" fmla="*/ 180994 w 3341290"/>
                          <a:gd name="connsiteY7" fmla="*/ 411156 h 955992"/>
                          <a:gd name="connsiteX8" fmla="*/ 0 w 3341290"/>
                          <a:gd name="connsiteY8" fmla="*/ 344764 h 955992"/>
                          <a:gd name="connsiteX0" fmla="*/ 0 w 3342623"/>
                          <a:gd name="connsiteY0" fmla="*/ 315195 h 956983"/>
                          <a:gd name="connsiteX1" fmla="*/ 1639597 w 3342623"/>
                          <a:gd name="connsiteY1" fmla="*/ 1497 h 956983"/>
                          <a:gd name="connsiteX2" fmla="*/ 2988076 w 3342623"/>
                          <a:gd name="connsiteY2" fmla="*/ 398902 h 956983"/>
                          <a:gd name="connsiteX3" fmla="*/ 3342623 w 3342623"/>
                          <a:gd name="connsiteY3" fmla="*/ 941266 h 956983"/>
                          <a:gd name="connsiteX4" fmla="*/ 3282733 w 3342623"/>
                          <a:gd name="connsiteY4" fmla="*/ 944248 h 956983"/>
                          <a:gd name="connsiteX5" fmla="*/ 3194502 w 3342623"/>
                          <a:gd name="connsiteY5" fmla="*/ 956983 h 956983"/>
                          <a:gd name="connsiteX6" fmla="*/ 1606743 w 3342623"/>
                          <a:gd name="connsiteY6" fmla="*/ 177359 h 956983"/>
                          <a:gd name="connsiteX7" fmla="*/ 182327 w 3342623"/>
                          <a:gd name="connsiteY7" fmla="*/ 412147 h 956983"/>
                          <a:gd name="connsiteX8" fmla="*/ 0 w 3342623"/>
                          <a:gd name="connsiteY8" fmla="*/ 315195 h 956983"/>
                          <a:gd name="connsiteX0" fmla="*/ 0 w 3342623"/>
                          <a:gd name="connsiteY0" fmla="*/ 314483 h 956271"/>
                          <a:gd name="connsiteX1" fmla="*/ 1639597 w 3342623"/>
                          <a:gd name="connsiteY1" fmla="*/ 785 h 956271"/>
                          <a:gd name="connsiteX2" fmla="*/ 2988076 w 3342623"/>
                          <a:gd name="connsiteY2" fmla="*/ 398190 h 956271"/>
                          <a:gd name="connsiteX3" fmla="*/ 3342623 w 3342623"/>
                          <a:gd name="connsiteY3" fmla="*/ 940554 h 956271"/>
                          <a:gd name="connsiteX4" fmla="*/ 3282733 w 3342623"/>
                          <a:gd name="connsiteY4" fmla="*/ 943536 h 956271"/>
                          <a:gd name="connsiteX5" fmla="*/ 3194502 w 3342623"/>
                          <a:gd name="connsiteY5" fmla="*/ 956271 h 956271"/>
                          <a:gd name="connsiteX6" fmla="*/ 1606743 w 3342623"/>
                          <a:gd name="connsiteY6" fmla="*/ 176647 h 956271"/>
                          <a:gd name="connsiteX7" fmla="*/ 182327 w 3342623"/>
                          <a:gd name="connsiteY7" fmla="*/ 411435 h 956271"/>
                          <a:gd name="connsiteX8" fmla="*/ 0 w 3342623"/>
                          <a:gd name="connsiteY8" fmla="*/ 314483 h 956271"/>
                          <a:gd name="connsiteX0" fmla="*/ 0 w 3343235"/>
                          <a:gd name="connsiteY0" fmla="*/ 321894 h 956118"/>
                          <a:gd name="connsiteX1" fmla="*/ 1640209 w 3343235"/>
                          <a:gd name="connsiteY1" fmla="*/ 632 h 956118"/>
                          <a:gd name="connsiteX2" fmla="*/ 2988688 w 3343235"/>
                          <a:gd name="connsiteY2" fmla="*/ 398037 h 956118"/>
                          <a:gd name="connsiteX3" fmla="*/ 3343235 w 3343235"/>
                          <a:gd name="connsiteY3" fmla="*/ 940401 h 956118"/>
                          <a:gd name="connsiteX4" fmla="*/ 3283345 w 3343235"/>
                          <a:gd name="connsiteY4" fmla="*/ 943383 h 956118"/>
                          <a:gd name="connsiteX5" fmla="*/ 3195114 w 3343235"/>
                          <a:gd name="connsiteY5" fmla="*/ 956118 h 956118"/>
                          <a:gd name="connsiteX6" fmla="*/ 1607355 w 3343235"/>
                          <a:gd name="connsiteY6" fmla="*/ 176494 h 956118"/>
                          <a:gd name="connsiteX7" fmla="*/ 182939 w 3343235"/>
                          <a:gd name="connsiteY7" fmla="*/ 411282 h 956118"/>
                          <a:gd name="connsiteX8" fmla="*/ 0 w 3343235"/>
                          <a:gd name="connsiteY8" fmla="*/ 321894 h 956118"/>
                          <a:gd name="connsiteX0" fmla="*/ 0 w 3343235"/>
                          <a:gd name="connsiteY0" fmla="*/ 321894 h 956118"/>
                          <a:gd name="connsiteX1" fmla="*/ 1640209 w 3343235"/>
                          <a:gd name="connsiteY1" fmla="*/ 632 h 956118"/>
                          <a:gd name="connsiteX2" fmla="*/ 2988688 w 3343235"/>
                          <a:gd name="connsiteY2" fmla="*/ 398037 h 956118"/>
                          <a:gd name="connsiteX3" fmla="*/ 3343235 w 3343235"/>
                          <a:gd name="connsiteY3" fmla="*/ 940401 h 956118"/>
                          <a:gd name="connsiteX4" fmla="*/ 3283345 w 3343235"/>
                          <a:gd name="connsiteY4" fmla="*/ 943383 h 956118"/>
                          <a:gd name="connsiteX5" fmla="*/ 3195114 w 3343235"/>
                          <a:gd name="connsiteY5" fmla="*/ 956118 h 956118"/>
                          <a:gd name="connsiteX6" fmla="*/ 1607355 w 3343235"/>
                          <a:gd name="connsiteY6" fmla="*/ 176494 h 956118"/>
                          <a:gd name="connsiteX7" fmla="*/ 178545 w 3343235"/>
                          <a:gd name="connsiteY7" fmla="*/ 418540 h 956118"/>
                          <a:gd name="connsiteX8" fmla="*/ 0 w 3343235"/>
                          <a:gd name="connsiteY8" fmla="*/ 321894 h 956118"/>
                          <a:gd name="connsiteX0" fmla="*/ 0 w 3343235"/>
                          <a:gd name="connsiteY0" fmla="*/ 325717 h 959941"/>
                          <a:gd name="connsiteX1" fmla="*/ 355924 w 3343235"/>
                          <a:gd name="connsiteY1" fmla="*/ 196424 h 959941"/>
                          <a:gd name="connsiteX2" fmla="*/ 1640209 w 3343235"/>
                          <a:gd name="connsiteY2" fmla="*/ 4455 h 959941"/>
                          <a:gd name="connsiteX3" fmla="*/ 2988688 w 3343235"/>
                          <a:gd name="connsiteY3" fmla="*/ 401860 h 959941"/>
                          <a:gd name="connsiteX4" fmla="*/ 3343235 w 3343235"/>
                          <a:gd name="connsiteY4" fmla="*/ 944224 h 959941"/>
                          <a:gd name="connsiteX5" fmla="*/ 3283345 w 3343235"/>
                          <a:gd name="connsiteY5" fmla="*/ 947206 h 959941"/>
                          <a:gd name="connsiteX6" fmla="*/ 3195114 w 3343235"/>
                          <a:gd name="connsiteY6" fmla="*/ 959941 h 959941"/>
                          <a:gd name="connsiteX7" fmla="*/ 1607355 w 3343235"/>
                          <a:gd name="connsiteY7" fmla="*/ 180317 h 959941"/>
                          <a:gd name="connsiteX8" fmla="*/ 178545 w 3343235"/>
                          <a:gd name="connsiteY8" fmla="*/ 422363 h 959941"/>
                          <a:gd name="connsiteX9" fmla="*/ 0 w 3343235"/>
                          <a:gd name="connsiteY9" fmla="*/ 325717 h 959941"/>
                          <a:gd name="connsiteX0" fmla="*/ 0 w 3343235"/>
                          <a:gd name="connsiteY0" fmla="*/ 325717 h 959941"/>
                          <a:gd name="connsiteX1" fmla="*/ 355924 w 3343235"/>
                          <a:gd name="connsiteY1" fmla="*/ 196424 h 959941"/>
                          <a:gd name="connsiteX2" fmla="*/ 1640209 w 3343235"/>
                          <a:gd name="connsiteY2" fmla="*/ 4455 h 959941"/>
                          <a:gd name="connsiteX3" fmla="*/ 2988688 w 3343235"/>
                          <a:gd name="connsiteY3" fmla="*/ 401860 h 959941"/>
                          <a:gd name="connsiteX4" fmla="*/ 3343235 w 3343235"/>
                          <a:gd name="connsiteY4" fmla="*/ 944224 h 959941"/>
                          <a:gd name="connsiteX5" fmla="*/ 3283345 w 3343235"/>
                          <a:gd name="connsiteY5" fmla="*/ 947206 h 959941"/>
                          <a:gd name="connsiteX6" fmla="*/ 3195114 w 3343235"/>
                          <a:gd name="connsiteY6" fmla="*/ 959941 h 959941"/>
                          <a:gd name="connsiteX7" fmla="*/ 1607355 w 3343235"/>
                          <a:gd name="connsiteY7" fmla="*/ 180317 h 959941"/>
                          <a:gd name="connsiteX8" fmla="*/ 178545 w 3343235"/>
                          <a:gd name="connsiteY8" fmla="*/ 422363 h 959941"/>
                          <a:gd name="connsiteX9" fmla="*/ 0 w 3343235"/>
                          <a:gd name="connsiteY9" fmla="*/ 325717 h 959941"/>
                          <a:gd name="connsiteX0" fmla="*/ 0 w 3343235"/>
                          <a:gd name="connsiteY0" fmla="*/ 326513 h 960737"/>
                          <a:gd name="connsiteX1" fmla="*/ 355924 w 3343235"/>
                          <a:gd name="connsiteY1" fmla="*/ 197220 h 960737"/>
                          <a:gd name="connsiteX2" fmla="*/ 1640209 w 3343235"/>
                          <a:gd name="connsiteY2" fmla="*/ 5251 h 960737"/>
                          <a:gd name="connsiteX3" fmla="*/ 2988688 w 3343235"/>
                          <a:gd name="connsiteY3" fmla="*/ 402656 h 960737"/>
                          <a:gd name="connsiteX4" fmla="*/ 3343235 w 3343235"/>
                          <a:gd name="connsiteY4" fmla="*/ 945020 h 960737"/>
                          <a:gd name="connsiteX5" fmla="*/ 3283345 w 3343235"/>
                          <a:gd name="connsiteY5" fmla="*/ 948002 h 960737"/>
                          <a:gd name="connsiteX6" fmla="*/ 3195114 w 3343235"/>
                          <a:gd name="connsiteY6" fmla="*/ 960737 h 960737"/>
                          <a:gd name="connsiteX7" fmla="*/ 1607355 w 3343235"/>
                          <a:gd name="connsiteY7" fmla="*/ 181113 h 960737"/>
                          <a:gd name="connsiteX8" fmla="*/ 178545 w 3343235"/>
                          <a:gd name="connsiteY8" fmla="*/ 423159 h 960737"/>
                          <a:gd name="connsiteX9" fmla="*/ 0 w 3343235"/>
                          <a:gd name="connsiteY9" fmla="*/ 326513 h 960737"/>
                          <a:gd name="connsiteX0" fmla="*/ 0 w 3343235"/>
                          <a:gd name="connsiteY0" fmla="*/ 328048 h 962272"/>
                          <a:gd name="connsiteX1" fmla="*/ 357454 w 3343235"/>
                          <a:gd name="connsiteY1" fmla="*/ 179846 h 962272"/>
                          <a:gd name="connsiteX2" fmla="*/ 1640209 w 3343235"/>
                          <a:gd name="connsiteY2" fmla="*/ 6786 h 962272"/>
                          <a:gd name="connsiteX3" fmla="*/ 2988688 w 3343235"/>
                          <a:gd name="connsiteY3" fmla="*/ 404191 h 962272"/>
                          <a:gd name="connsiteX4" fmla="*/ 3343235 w 3343235"/>
                          <a:gd name="connsiteY4" fmla="*/ 946555 h 962272"/>
                          <a:gd name="connsiteX5" fmla="*/ 3283345 w 3343235"/>
                          <a:gd name="connsiteY5" fmla="*/ 949537 h 962272"/>
                          <a:gd name="connsiteX6" fmla="*/ 3195114 w 3343235"/>
                          <a:gd name="connsiteY6" fmla="*/ 962272 h 962272"/>
                          <a:gd name="connsiteX7" fmla="*/ 1607355 w 3343235"/>
                          <a:gd name="connsiteY7" fmla="*/ 182648 h 962272"/>
                          <a:gd name="connsiteX8" fmla="*/ 178545 w 3343235"/>
                          <a:gd name="connsiteY8" fmla="*/ 424694 h 962272"/>
                          <a:gd name="connsiteX9" fmla="*/ 0 w 3343235"/>
                          <a:gd name="connsiteY9" fmla="*/ 328048 h 962272"/>
                          <a:gd name="connsiteX0" fmla="*/ 0 w 3343235"/>
                          <a:gd name="connsiteY0" fmla="*/ 327040 h 961264"/>
                          <a:gd name="connsiteX1" fmla="*/ 364100 w 3343235"/>
                          <a:gd name="connsiteY1" fmla="*/ 190796 h 961264"/>
                          <a:gd name="connsiteX2" fmla="*/ 1640209 w 3343235"/>
                          <a:gd name="connsiteY2" fmla="*/ 5778 h 961264"/>
                          <a:gd name="connsiteX3" fmla="*/ 2988688 w 3343235"/>
                          <a:gd name="connsiteY3" fmla="*/ 403183 h 961264"/>
                          <a:gd name="connsiteX4" fmla="*/ 3343235 w 3343235"/>
                          <a:gd name="connsiteY4" fmla="*/ 945547 h 961264"/>
                          <a:gd name="connsiteX5" fmla="*/ 3283345 w 3343235"/>
                          <a:gd name="connsiteY5" fmla="*/ 948529 h 961264"/>
                          <a:gd name="connsiteX6" fmla="*/ 3195114 w 3343235"/>
                          <a:gd name="connsiteY6" fmla="*/ 961264 h 961264"/>
                          <a:gd name="connsiteX7" fmla="*/ 1607355 w 3343235"/>
                          <a:gd name="connsiteY7" fmla="*/ 181640 h 961264"/>
                          <a:gd name="connsiteX8" fmla="*/ 178545 w 3343235"/>
                          <a:gd name="connsiteY8" fmla="*/ 423686 h 961264"/>
                          <a:gd name="connsiteX9" fmla="*/ 0 w 3343235"/>
                          <a:gd name="connsiteY9" fmla="*/ 327040 h 961264"/>
                          <a:gd name="connsiteX0" fmla="*/ 0 w 3343235"/>
                          <a:gd name="connsiteY0" fmla="*/ 327040 h 961264"/>
                          <a:gd name="connsiteX1" fmla="*/ 364100 w 3343235"/>
                          <a:gd name="connsiteY1" fmla="*/ 190796 h 961264"/>
                          <a:gd name="connsiteX2" fmla="*/ 1640209 w 3343235"/>
                          <a:gd name="connsiteY2" fmla="*/ 5778 h 961264"/>
                          <a:gd name="connsiteX3" fmla="*/ 2988688 w 3343235"/>
                          <a:gd name="connsiteY3" fmla="*/ 403183 h 961264"/>
                          <a:gd name="connsiteX4" fmla="*/ 3343235 w 3343235"/>
                          <a:gd name="connsiteY4" fmla="*/ 945547 h 961264"/>
                          <a:gd name="connsiteX5" fmla="*/ 3283345 w 3343235"/>
                          <a:gd name="connsiteY5" fmla="*/ 948529 h 961264"/>
                          <a:gd name="connsiteX6" fmla="*/ 3195114 w 3343235"/>
                          <a:gd name="connsiteY6" fmla="*/ 961264 h 961264"/>
                          <a:gd name="connsiteX7" fmla="*/ 1607355 w 3343235"/>
                          <a:gd name="connsiteY7" fmla="*/ 181640 h 961264"/>
                          <a:gd name="connsiteX8" fmla="*/ 178545 w 3343235"/>
                          <a:gd name="connsiteY8" fmla="*/ 423686 h 961264"/>
                          <a:gd name="connsiteX9" fmla="*/ 0 w 3343235"/>
                          <a:gd name="connsiteY9" fmla="*/ 327040 h 961264"/>
                          <a:gd name="connsiteX0" fmla="*/ 0 w 3317122"/>
                          <a:gd name="connsiteY0" fmla="*/ 344443 h 961264"/>
                          <a:gd name="connsiteX1" fmla="*/ 337987 w 3317122"/>
                          <a:gd name="connsiteY1" fmla="*/ 190796 h 961264"/>
                          <a:gd name="connsiteX2" fmla="*/ 1614096 w 3317122"/>
                          <a:gd name="connsiteY2" fmla="*/ 5778 h 961264"/>
                          <a:gd name="connsiteX3" fmla="*/ 2962575 w 3317122"/>
                          <a:gd name="connsiteY3" fmla="*/ 403183 h 961264"/>
                          <a:gd name="connsiteX4" fmla="*/ 3317122 w 3317122"/>
                          <a:gd name="connsiteY4" fmla="*/ 945547 h 961264"/>
                          <a:gd name="connsiteX5" fmla="*/ 3257232 w 3317122"/>
                          <a:gd name="connsiteY5" fmla="*/ 948529 h 961264"/>
                          <a:gd name="connsiteX6" fmla="*/ 3169001 w 3317122"/>
                          <a:gd name="connsiteY6" fmla="*/ 961264 h 961264"/>
                          <a:gd name="connsiteX7" fmla="*/ 1581242 w 3317122"/>
                          <a:gd name="connsiteY7" fmla="*/ 181640 h 961264"/>
                          <a:gd name="connsiteX8" fmla="*/ 152432 w 3317122"/>
                          <a:gd name="connsiteY8" fmla="*/ 423686 h 961264"/>
                          <a:gd name="connsiteX9" fmla="*/ 0 w 3317122"/>
                          <a:gd name="connsiteY9" fmla="*/ 344443 h 96126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3317122" h="961264">
                            <a:moveTo>
                              <a:pt x="0" y="344443"/>
                            </a:moveTo>
                            <a:cubicBezTo>
                              <a:pt x="22262" y="349971"/>
                              <a:pt x="60640" y="293503"/>
                              <a:pt x="337987" y="190796"/>
                            </a:cubicBezTo>
                            <a:cubicBezTo>
                              <a:pt x="598676" y="105774"/>
                              <a:pt x="1176665" y="-29620"/>
                              <a:pt x="1614096" y="5778"/>
                            </a:cubicBezTo>
                            <a:cubicBezTo>
                              <a:pt x="2051527" y="41176"/>
                              <a:pt x="2674854" y="247510"/>
                              <a:pt x="2962575" y="403183"/>
                            </a:cubicBezTo>
                            <a:cubicBezTo>
                              <a:pt x="3250296" y="558856"/>
                              <a:pt x="3267656" y="859068"/>
                              <a:pt x="3317122" y="945547"/>
                            </a:cubicBezTo>
                            <a:cubicBezTo>
                              <a:pt x="3290754" y="947292"/>
                              <a:pt x="3283600" y="946784"/>
                              <a:pt x="3257232" y="948529"/>
                            </a:cubicBezTo>
                            <a:cubicBezTo>
                              <a:pt x="3224346" y="948686"/>
                              <a:pt x="3201887" y="961107"/>
                              <a:pt x="3169001" y="961264"/>
                            </a:cubicBezTo>
                            <a:cubicBezTo>
                              <a:pt x="3109937" y="572916"/>
                              <a:pt x="2425301" y="214938"/>
                              <a:pt x="1581242" y="181640"/>
                            </a:cubicBezTo>
                            <a:cubicBezTo>
                              <a:pt x="1051899" y="160757"/>
                              <a:pt x="512966" y="244362"/>
                              <a:pt x="152432" y="423686"/>
                            </a:cubicBezTo>
                            <a:lnTo>
                              <a:pt x="0" y="344443"/>
                            </a:lnTo>
                            <a:close/>
                          </a:path>
                        </a:pathLst>
                      </a:custGeom>
                      <a:grpFill/>
                      <a:ln>
                        <a:solidFill>
                          <a:srgbClr val="660033"/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hu-HU">
                          <a:solidFill>
                            <a:srgbClr val="813213"/>
                          </a:solidFill>
                        </a:endParaRPr>
                      </a:p>
                    </p:txBody>
                  </p:sp>
                  <p:sp>
                    <p:nvSpPr>
                      <p:cNvPr id="6" name="Szalagív 5">
                        <a:extLst>
                          <a:ext uri="{FF2B5EF4-FFF2-40B4-BE49-F238E27FC236}">
                            <a16:creationId xmlns:a16="http://schemas.microsoft.com/office/drawing/2014/main" id="{4999F505-0133-B7B7-B842-BADA0BE66937}"/>
                          </a:ext>
                        </a:extLst>
                      </p:cNvPr>
                      <p:cNvSpPr/>
                      <p:nvPr/>
                    </p:nvSpPr>
                    <p:spPr>
                      <a:xfrm rot="2602580" flipH="1">
                        <a:off x="1513237" y="2135275"/>
                        <a:ext cx="2435613" cy="1935269"/>
                      </a:xfrm>
                      <a:prstGeom prst="blockArc">
                        <a:avLst>
                          <a:gd name="adj1" fmla="val 13478971"/>
                          <a:gd name="adj2" fmla="val 19476657"/>
                          <a:gd name="adj3" fmla="val 8806"/>
                        </a:avLst>
                      </a:prstGeom>
                      <a:grpFill/>
                      <a:ln>
                        <a:solidFill>
                          <a:srgbClr val="660033"/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hu-HU">
                          <a:solidFill>
                            <a:srgbClr val="813213"/>
                          </a:solidFill>
                        </a:endParaRPr>
                      </a:p>
                    </p:txBody>
                  </p:sp>
                  <p:sp>
                    <p:nvSpPr>
                      <p:cNvPr id="7" name="Szalagív 6">
                        <a:extLst>
                          <a:ext uri="{FF2B5EF4-FFF2-40B4-BE49-F238E27FC236}">
                            <a16:creationId xmlns:a16="http://schemas.microsoft.com/office/drawing/2014/main" id="{EE66CA85-9FDF-E41C-76FC-94DCCAB24C7B}"/>
                          </a:ext>
                        </a:extLst>
                      </p:cNvPr>
                      <p:cNvSpPr/>
                      <p:nvPr/>
                    </p:nvSpPr>
                    <p:spPr>
                      <a:xfrm rot="16637448" flipH="1">
                        <a:off x="3358147" y="2260168"/>
                        <a:ext cx="2435613" cy="1929039"/>
                      </a:xfrm>
                      <a:prstGeom prst="blockArc">
                        <a:avLst>
                          <a:gd name="adj1" fmla="val 16128424"/>
                          <a:gd name="adj2" fmla="val 19476657"/>
                          <a:gd name="adj3" fmla="val 8806"/>
                        </a:avLst>
                      </a:prstGeom>
                      <a:grpFill/>
                      <a:ln>
                        <a:solidFill>
                          <a:srgbClr val="660033"/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hu-HU">
                          <a:solidFill>
                            <a:srgbClr val="813213"/>
                          </a:solidFill>
                        </a:endParaRPr>
                      </a:p>
                    </p:txBody>
                  </p:sp>
                  <p:sp>
                    <p:nvSpPr>
                      <p:cNvPr id="9" name="Szalagív 8">
                        <a:extLst>
                          <a:ext uri="{FF2B5EF4-FFF2-40B4-BE49-F238E27FC236}">
                            <a16:creationId xmlns:a16="http://schemas.microsoft.com/office/drawing/2014/main" id="{5D1292F0-4115-1698-4B4C-FFF068596AAE}"/>
                          </a:ext>
                        </a:extLst>
                      </p:cNvPr>
                      <p:cNvSpPr/>
                      <p:nvPr/>
                    </p:nvSpPr>
                    <p:spPr>
                      <a:xfrm rot="11719161" flipH="1">
                        <a:off x="-183309" y="3057077"/>
                        <a:ext cx="3399972" cy="2382879"/>
                      </a:xfrm>
                      <a:prstGeom prst="blockArc">
                        <a:avLst>
                          <a:gd name="adj1" fmla="val 14451081"/>
                          <a:gd name="adj2" fmla="val 20321894"/>
                          <a:gd name="adj3" fmla="val 6307"/>
                        </a:avLst>
                      </a:prstGeom>
                      <a:grpFill/>
                      <a:ln>
                        <a:solidFill>
                          <a:srgbClr val="660033"/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hu-HU">
                          <a:solidFill>
                            <a:srgbClr val="813213"/>
                          </a:solidFill>
                        </a:endParaRPr>
                      </a:p>
                    </p:txBody>
                  </p:sp>
                  <p:sp>
                    <p:nvSpPr>
                      <p:cNvPr id="13" name="Ellipszis 12">
                        <a:extLst>
                          <a:ext uri="{FF2B5EF4-FFF2-40B4-BE49-F238E27FC236}">
                            <a16:creationId xmlns:a16="http://schemas.microsoft.com/office/drawing/2014/main" id="{AFCC7DE3-0692-220D-0193-B5A5245965E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744455" y="1276774"/>
                        <a:ext cx="1034078" cy="1034078"/>
                      </a:xfrm>
                      <a:prstGeom prst="ellipse">
                        <a:avLst/>
                      </a:prstGeom>
                      <a:grpFill/>
                      <a:ln>
                        <a:solidFill>
                          <a:srgbClr val="660033"/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hu-HU" dirty="0">
                          <a:solidFill>
                            <a:srgbClr val="813213"/>
                          </a:solidFill>
                        </a:endParaRPr>
                      </a:p>
                    </p:txBody>
                  </p:sp>
                  <p:sp>
                    <p:nvSpPr>
                      <p:cNvPr id="14" name="Ellipszis 13">
                        <a:extLst>
                          <a:ext uri="{FF2B5EF4-FFF2-40B4-BE49-F238E27FC236}">
                            <a16:creationId xmlns:a16="http://schemas.microsoft.com/office/drawing/2014/main" id="{9DFF4444-1C12-B129-79CE-58D0C353042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57855" y="7700158"/>
                        <a:ext cx="1034078" cy="1034078"/>
                      </a:xfrm>
                      <a:prstGeom prst="ellipse">
                        <a:avLst/>
                      </a:prstGeom>
                      <a:grpFill/>
                      <a:ln>
                        <a:solidFill>
                          <a:srgbClr val="660033"/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hu-HU">
                          <a:solidFill>
                            <a:srgbClr val="813213"/>
                          </a:solidFill>
                        </a:endParaRPr>
                      </a:p>
                    </p:txBody>
                  </p:sp>
                  <p:sp>
                    <p:nvSpPr>
                      <p:cNvPr id="19" name="Szabadkézi sokszög: alakzat 18">
                        <a:extLst>
                          <a:ext uri="{FF2B5EF4-FFF2-40B4-BE49-F238E27FC236}">
                            <a16:creationId xmlns:a16="http://schemas.microsoft.com/office/drawing/2014/main" id="{CA1F7F28-B22A-6CAF-B824-1FA1F24B4336}"/>
                          </a:ext>
                        </a:extLst>
                      </p:cNvPr>
                      <p:cNvSpPr/>
                      <p:nvPr/>
                    </p:nvSpPr>
                    <p:spPr>
                      <a:xfrm rot="194106">
                        <a:off x="2595105" y="6467388"/>
                        <a:ext cx="1329069" cy="458308"/>
                      </a:xfrm>
                      <a:custGeom>
                        <a:avLst/>
                        <a:gdLst>
                          <a:gd name="connsiteX0" fmla="*/ 0 w 1329069"/>
                          <a:gd name="connsiteY0" fmla="*/ 32184 h 436221"/>
                          <a:gd name="connsiteX1" fmla="*/ 0 w 1329069"/>
                          <a:gd name="connsiteY1" fmla="*/ 32184 h 436221"/>
                          <a:gd name="connsiteX2" fmla="*/ 53162 w 1329069"/>
                          <a:gd name="connsiteY2" fmla="*/ 170407 h 436221"/>
                          <a:gd name="connsiteX3" fmla="*/ 85060 w 1329069"/>
                          <a:gd name="connsiteY3" fmla="*/ 212938 h 436221"/>
                          <a:gd name="connsiteX4" fmla="*/ 180753 w 1329069"/>
                          <a:gd name="connsiteY4" fmla="*/ 276733 h 436221"/>
                          <a:gd name="connsiteX5" fmla="*/ 265813 w 1329069"/>
                          <a:gd name="connsiteY5" fmla="*/ 329896 h 436221"/>
                          <a:gd name="connsiteX6" fmla="*/ 297711 w 1329069"/>
                          <a:gd name="connsiteY6" fmla="*/ 351161 h 436221"/>
                          <a:gd name="connsiteX7" fmla="*/ 393404 w 1329069"/>
                          <a:gd name="connsiteY7" fmla="*/ 383059 h 436221"/>
                          <a:gd name="connsiteX8" fmla="*/ 435934 w 1329069"/>
                          <a:gd name="connsiteY8" fmla="*/ 404324 h 436221"/>
                          <a:gd name="connsiteX9" fmla="*/ 510362 w 1329069"/>
                          <a:gd name="connsiteY9" fmla="*/ 414956 h 436221"/>
                          <a:gd name="connsiteX10" fmla="*/ 648586 w 1329069"/>
                          <a:gd name="connsiteY10" fmla="*/ 425589 h 436221"/>
                          <a:gd name="connsiteX11" fmla="*/ 744279 w 1329069"/>
                          <a:gd name="connsiteY11" fmla="*/ 436221 h 436221"/>
                          <a:gd name="connsiteX12" fmla="*/ 978195 w 1329069"/>
                          <a:gd name="connsiteY12" fmla="*/ 425589 h 436221"/>
                          <a:gd name="connsiteX13" fmla="*/ 999460 w 1329069"/>
                          <a:gd name="connsiteY13" fmla="*/ 393691 h 436221"/>
                          <a:gd name="connsiteX14" fmla="*/ 1031358 w 1329069"/>
                          <a:gd name="connsiteY14" fmla="*/ 383059 h 436221"/>
                          <a:gd name="connsiteX15" fmla="*/ 1052623 w 1329069"/>
                          <a:gd name="connsiteY15" fmla="*/ 351161 h 436221"/>
                          <a:gd name="connsiteX16" fmla="*/ 1095153 w 1329069"/>
                          <a:gd name="connsiteY16" fmla="*/ 340528 h 436221"/>
                          <a:gd name="connsiteX17" fmla="*/ 1127051 w 1329069"/>
                          <a:gd name="connsiteY17" fmla="*/ 329896 h 436221"/>
                          <a:gd name="connsiteX18" fmla="*/ 1254641 w 1329069"/>
                          <a:gd name="connsiteY18" fmla="*/ 308631 h 436221"/>
                          <a:gd name="connsiteX19" fmla="*/ 1329069 w 1329069"/>
                          <a:gd name="connsiteY19" fmla="*/ 287366 h 436221"/>
                          <a:gd name="connsiteX20" fmla="*/ 712381 w 1329069"/>
                          <a:gd name="connsiteY20" fmla="*/ 85347 h 436221"/>
                          <a:gd name="connsiteX21" fmla="*/ 627320 w 1329069"/>
                          <a:gd name="connsiteY21" fmla="*/ 10919 h 436221"/>
                          <a:gd name="connsiteX22" fmla="*/ 531627 w 1329069"/>
                          <a:gd name="connsiteY22" fmla="*/ 286 h 436221"/>
                          <a:gd name="connsiteX23" fmla="*/ 95693 w 1329069"/>
                          <a:gd name="connsiteY23" fmla="*/ 10919 h 436221"/>
                          <a:gd name="connsiteX24" fmla="*/ 53162 w 1329069"/>
                          <a:gd name="connsiteY24" fmla="*/ 21552 h 436221"/>
                          <a:gd name="connsiteX25" fmla="*/ 0 w 1329069"/>
                          <a:gd name="connsiteY25" fmla="*/ 32184 h 436221"/>
                          <a:gd name="connsiteX0" fmla="*/ 0 w 1329069"/>
                          <a:gd name="connsiteY0" fmla="*/ 31901 h 435938"/>
                          <a:gd name="connsiteX1" fmla="*/ 0 w 1329069"/>
                          <a:gd name="connsiteY1" fmla="*/ 31901 h 435938"/>
                          <a:gd name="connsiteX2" fmla="*/ 53162 w 1329069"/>
                          <a:gd name="connsiteY2" fmla="*/ 170124 h 435938"/>
                          <a:gd name="connsiteX3" fmla="*/ 85060 w 1329069"/>
                          <a:gd name="connsiteY3" fmla="*/ 212655 h 435938"/>
                          <a:gd name="connsiteX4" fmla="*/ 180753 w 1329069"/>
                          <a:gd name="connsiteY4" fmla="*/ 276450 h 435938"/>
                          <a:gd name="connsiteX5" fmla="*/ 265813 w 1329069"/>
                          <a:gd name="connsiteY5" fmla="*/ 329613 h 435938"/>
                          <a:gd name="connsiteX6" fmla="*/ 297711 w 1329069"/>
                          <a:gd name="connsiteY6" fmla="*/ 350878 h 435938"/>
                          <a:gd name="connsiteX7" fmla="*/ 393404 w 1329069"/>
                          <a:gd name="connsiteY7" fmla="*/ 382776 h 435938"/>
                          <a:gd name="connsiteX8" fmla="*/ 435934 w 1329069"/>
                          <a:gd name="connsiteY8" fmla="*/ 404041 h 435938"/>
                          <a:gd name="connsiteX9" fmla="*/ 510362 w 1329069"/>
                          <a:gd name="connsiteY9" fmla="*/ 414673 h 435938"/>
                          <a:gd name="connsiteX10" fmla="*/ 648586 w 1329069"/>
                          <a:gd name="connsiteY10" fmla="*/ 425306 h 435938"/>
                          <a:gd name="connsiteX11" fmla="*/ 744279 w 1329069"/>
                          <a:gd name="connsiteY11" fmla="*/ 435938 h 435938"/>
                          <a:gd name="connsiteX12" fmla="*/ 978195 w 1329069"/>
                          <a:gd name="connsiteY12" fmla="*/ 425306 h 435938"/>
                          <a:gd name="connsiteX13" fmla="*/ 999460 w 1329069"/>
                          <a:gd name="connsiteY13" fmla="*/ 393408 h 435938"/>
                          <a:gd name="connsiteX14" fmla="*/ 1031358 w 1329069"/>
                          <a:gd name="connsiteY14" fmla="*/ 382776 h 435938"/>
                          <a:gd name="connsiteX15" fmla="*/ 1052623 w 1329069"/>
                          <a:gd name="connsiteY15" fmla="*/ 350878 h 435938"/>
                          <a:gd name="connsiteX16" fmla="*/ 1095153 w 1329069"/>
                          <a:gd name="connsiteY16" fmla="*/ 340245 h 435938"/>
                          <a:gd name="connsiteX17" fmla="*/ 1127051 w 1329069"/>
                          <a:gd name="connsiteY17" fmla="*/ 329613 h 435938"/>
                          <a:gd name="connsiteX18" fmla="*/ 1254641 w 1329069"/>
                          <a:gd name="connsiteY18" fmla="*/ 308348 h 435938"/>
                          <a:gd name="connsiteX19" fmla="*/ 1329069 w 1329069"/>
                          <a:gd name="connsiteY19" fmla="*/ 287083 h 435938"/>
                          <a:gd name="connsiteX20" fmla="*/ 800126 w 1329069"/>
                          <a:gd name="connsiteY20" fmla="*/ 66591 h 435938"/>
                          <a:gd name="connsiteX21" fmla="*/ 627320 w 1329069"/>
                          <a:gd name="connsiteY21" fmla="*/ 10636 h 435938"/>
                          <a:gd name="connsiteX22" fmla="*/ 531627 w 1329069"/>
                          <a:gd name="connsiteY22" fmla="*/ 3 h 435938"/>
                          <a:gd name="connsiteX23" fmla="*/ 95693 w 1329069"/>
                          <a:gd name="connsiteY23" fmla="*/ 10636 h 435938"/>
                          <a:gd name="connsiteX24" fmla="*/ 53162 w 1329069"/>
                          <a:gd name="connsiteY24" fmla="*/ 21269 h 435938"/>
                          <a:gd name="connsiteX25" fmla="*/ 0 w 1329069"/>
                          <a:gd name="connsiteY25" fmla="*/ 31901 h 435938"/>
                          <a:gd name="connsiteX0" fmla="*/ 0 w 1329069"/>
                          <a:gd name="connsiteY0" fmla="*/ 50371 h 454408"/>
                          <a:gd name="connsiteX1" fmla="*/ 0 w 1329069"/>
                          <a:gd name="connsiteY1" fmla="*/ 50371 h 454408"/>
                          <a:gd name="connsiteX2" fmla="*/ 53162 w 1329069"/>
                          <a:gd name="connsiteY2" fmla="*/ 188594 h 454408"/>
                          <a:gd name="connsiteX3" fmla="*/ 85060 w 1329069"/>
                          <a:gd name="connsiteY3" fmla="*/ 231125 h 454408"/>
                          <a:gd name="connsiteX4" fmla="*/ 180753 w 1329069"/>
                          <a:gd name="connsiteY4" fmla="*/ 294920 h 454408"/>
                          <a:gd name="connsiteX5" fmla="*/ 265813 w 1329069"/>
                          <a:gd name="connsiteY5" fmla="*/ 348083 h 454408"/>
                          <a:gd name="connsiteX6" fmla="*/ 297711 w 1329069"/>
                          <a:gd name="connsiteY6" fmla="*/ 369348 h 454408"/>
                          <a:gd name="connsiteX7" fmla="*/ 393404 w 1329069"/>
                          <a:gd name="connsiteY7" fmla="*/ 401246 h 454408"/>
                          <a:gd name="connsiteX8" fmla="*/ 435934 w 1329069"/>
                          <a:gd name="connsiteY8" fmla="*/ 422511 h 454408"/>
                          <a:gd name="connsiteX9" fmla="*/ 510362 w 1329069"/>
                          <a:gd name="connsiteY9" fmla="*/ 433143 h 454408"/>
                          <a:gd name="connsiteX10" fmla="*/ 648586 w 1329069"/>
                          <a:gd name="connsiteY10" fmla="*/ 443776 h 454408"/>
                          <a:gd name="connsiteX11" fmla="*/ 744279 w 1329069"/>
                          <a:gd name="connsiteY11" fmla="*/ 454408 h 454408"/>
                          <a:gd name="connsiteX12" fmla="*/ 978195 w 1329069"/>
                          <a:gd name="connsiteY12" fmla="*/ 443776 h 454408"/>
                          <a:gd name="connsiteX13" fmla="*/ 999460 w 1329069"/>
                          <a:gd name="connsiteY13" fmla="*/ 411878 h 454408"/>
                          <a:gd name="connsiteX14" fmla="*/ 1031358 w 1329069"/>
                          <a:gd name="connsiteY14" fmla="*/ 401246 h 454408"/>
                          <a:gd name="connsiteX15" fmla="*/ 1052623 w 1329069"/>
                          <a:gd name="connsiteY15" fmla="*/ 369348 h 454408"/>
                          <a:gd name="connsiteX16" fmla="*/ 1095153 w 1329069"/>
                          <a:gd name="connsiteY16" fmla="*/ 358715 h 454408"/>
                          <a:gd name="connsiteX17" fmla="*/ 1127051 w 1329069"/>
                          <a:gd name="connsiteY17" fmla="*/ 348083 h 454408"/>
                          <a:gd name="connsiteX18" fmla="*/ 1254641 w 1329069"/>
                          <a:gd name="connsiteY18" fmla="*/ 326818 h 454408"/>
                          <a:gd name="connsiteX19" fmla="*/ 1329069 w 1329069"/>
                          <a:gd name="connsiteY19" fmla="*/ 305553 h 454408"/>
                          <a:gd name="connsiteX20" fmla="*/ 800126 w 1329069"/>
                          <a:gd name="connsiteY20" fmla="*/ 85061 h 454408"/>
                          <a:gd name="connsiteX21" fmla="*/ 627320 w 1329069"/>
                          <a:gd name="connsiteY21" fmla="*/ 29106 h 454408"/>
                          <a:gd name="connsiteX22" fmla="*/ 388464 w 1329069"/>
                          <a:gd name="connsiteY22" fmla="*/ 0 h 454408"/>
                          <a:gd name="connsiteX23" fmla="*/ 95693 w 1329069"/>
                          <a:gd name="connsiteY23" fmla="*/ 29106 h 454408"/>
                          <a:gd name="connsiteX24" fmla="*/ 53162 w 1329069"/>
                          <a:gd name="connsiteY24" fmla="*/ 39739 h 454408"/>
                          <a:gd name="connsiteX25" fmla="*/ 0 w 1329069"/>
                          <a:gd name="connsiteY25" fmla="*/ 50371 h 454408"/>
                          <a:gd name="connsiteX0" fmla="*/ 0 w 1329069"/>
                          <a:gd name="connsiteY0" fmla="*/ 50371 h 458308"/>
                          <a:gd name="connsiteX1" fmla="*/ 0 w 1329069"/>
                          <a:gd name="connsiteY1" fmla="*/ 50371 h 458308"/>
                          <a:gd name="connsiteX2" fmla="*/ 53162 w 1329069"/>
                          <a:gd name="connsiteY2" fmla="*/ 188594 h 458308"/>
                          <a:gd name="connsiteX3" fmla="*/ 85060 w 1329069"/>
                          <a:gd name="connsiteY3" fmla="*/ 231125 h 458308"/>
                          <a:gd name="connsiteX4" fmla="*/ 180753 w 1329069"/>
                          <a:gd name="connsiteY4" fmla="*/ 294920 h 458308"/>
                          <a:gd name="connsiteX5" fmla="*/ 265813 w 1329069"/>
                          <a:gd name="connsiteY5" fmla="*/ 348083 h 458308"/>
                          <a:gd name="connsiteX6" fmla="*/ 297711 w 1329069"/>
                          <a:gd name="connsiteY6" fmla="*/ 369348 h 458308"/>
                          <a:gd name="connsiteX7" fmla="*/ 393404 w 1329069"/>
                          <a:gd name="connsiteY7" fmla="*/ 401246 h 458308"/>
                          <a:gd name="connsiteX8" fmla="*/ 435934 w 1329069"/>
                          <a:gd name="connsiteY8" fmla="*/ 422511 h 458308"/>
                          <a:gd name="connsiteX9" fmla="*/ 510362 w 1329069"/>
                          <a:gd name="connsiteY9" fmla="*/ 433143 h 458308"/>
                          <a:gd name="connsiteX10" fmla="*/ 648586 w 1329069"/>
                          <a:gd name="connsiteY10" fmla="*/ 443776 h 458308"/>
                          <a:gd name="connsiteX11" fmla="*/ 744279 w 1329069"/>
                          <a:gd name="connsiteY11" fmla="*/ 454408 h 458308"/>
                          <a:gd name="connsiteX12" fmla="*/ 890449 w 1329069"/>
                          <a:gd name="connsiteY12" fmla="*/ 453013 h 458308"/>
                          <a:gd name="connsiteX13" fmla="*/ 999460 w 1329069"/>
                          <a:gd name="connsiteY13" fmla="*/ 411878 h 458308"/>
                          <a:gd name="connsiteX14" fmla="*/ 1031358 w 1329069"/>
                          <a:gd name="connsiteY14" fmla="*/ 401246 h 458308"/>
                          <a:gd name="connsiteX15" fmla="*/ 1052623 w 1329069"/>
                          <a:gd name="connsiteY15" fmla="*/ 369348 h 458308"/>
                          <a:gd name="connsiteX16" fmla="*/ 1095153 w 1329069"/>
                          <a:gd name="connsiteY16" fmla="*/ 358715 h 458308"/>
                          <a:gd name="connsiteX17" fmla="*/ 1127051 w 1329069"/>
                          <a:gd name="connsiteY17" fmla="*/ 348083 h 458308"/>
                          <a:gd name="connsiteX18" fmla="*/ 1254641 w 1329069"/>
                          <a:gd name="connsiteY18" fmla="*/ 326818 h 458308"/>
                          <a:gd name="connsiteX19" fmla="*/ 1329069 w 1329069"/>
                          <a:gd name="connsiteY19" fmla="*/ 305553 h 458308"/>
                          <a:gd name="connsiteX20" fmla="*/ 800126 w 1329069"/>
                          <a:gd name="connsiteY20" fmla="*/ 85061 h 458308"/>
                          <a:gd name="connsiteX21" fmla="*/ 627320 w 1329069"/>
                          <a:gd name="connsiteY21" fmla="*/ 29106 h 458308"/>
                          <a:gd name="connsiteX22" fmla="*/ 388464 w 1329069"/>
                          <a:gd name="connsiteY22" fmla="*/ 0 h 458308"/>
                          <a:gd name="connsiteX23" fmla="*/ 95693 w 1329069"/>
                          <a:gd name="connsiteY23" fmla="*/ 29106 h 458308"/>
                          <a:gd name="connsiteX24" fmla="*/ 53162 w 1329069"/>
                          <a:gd name="connsiteY24" fmla="*/ 39739 h 458308"/>
                          <a:gd name="connsiteX25" fmla="*/ 0 w 1329069"/>
                          <a:gd name="connsiteY25" fmla="*/ 50371 h 458308"/>
                          <a:gd name="connsiteX0" fmla="*/ 0 w 1329069"/>
                          <a:gd name="connsiteY0" fmla="*/ 50371 h 458308"/>
                          <a:gd name="connsiteX1" fmla="*/ 0 w 1329069"/>
                          <a:gd name="connsiteY1" fmla="*/ 50371 h 458308"/>
                          <a:gd name="connsiteX2" fmla="*/ 53162 w 1329069"/>
                          <a:gd name="connsiteY2" fmla="*/ 188594 h 458308"/>
                          <a:gd name="connsiteX3" fmla="*/ 85060 w 1329069"/>
                          <a:gd name="connsiteY3" fmla="*/ 231125 h 458308"/>
                          <a:gd name="connsiteX4" fmla="*/ 180753 w 1329069"/>
                          <a:gd name="connsiteY4" fmla="*/ 294920 h 458308"/>
                          <a:gd name="connsiteX5" fmla="*/ 265813 w 1329069"/>
                          <a:gd name="connsiteY5" fmla="*/ 348083 h 458308"/>
                          <a:gd name="connsiteX6" fmla="*/ 297711 w 1329069"/>
                          <a:gd name="connsiteY6" fmla="*/ 369348 h 458308"/>
                          <a:gd name="connsiteX7" fmla="*/ 393404 w 1329069"/>
                          <a:gd name="connsiteY7" fmla="*/ 401246 h 458308"/>
                          <a:gd name="connsiteX8" fmla="*/ 435934 w 1329069"/>
                          <a:gd name="connsiteY8" fmla="*/ 422511 h 458308"/>
                          <a:gd name="connsiteX9" fmla="*/ 510362 w 1329069"/>
                          <a:gd name="connsiteY9" fmla="*/ 433143 h 458308"/>
                          <a:gd name="connsiteX10" fmla="*/ 648586 w 1329069"/>
                          <a:gd name="connsiteY10" fmla="*/ 443776 h 458308"/>
                          <a:gd name="connsiteX11" fmla="*/ 744279 w 1329069"/>
                          <a:gd name="connsiteY11" fmla="*/ 454408 h 458308"/>
                          <a:gd name="connsiteX12" fmla="*/ 890449 w 1329069"/>
                          <a:gd name="connsiteY12" fmla="*/ 453013 h 458308"/>
                          <a:gd name="connsiteX13" fmla="*/ 999460 w 1329069"/>
                          <a:gd name="connsiteY13" fmla="*/ 411878 h 458308"/>
                          <a:gd name="connsiteX14" fmla="*/ 1031358 w 1329069"/>
                          <a:gd name="connsiteY14" fmla="*/ 401246 h 458308"/>
                          <a:gd name="connsiteX15" fmla="*/ 1052623 w 1329069"/>
                          <a:gd name="connsiteY15" fmla="*/ 369348 h 458308"/>
                          <a:gd name="connsiteX16" fmla="*/ 1095153 w 1329069"/>
                          <a:gd name="connsiteY16" fmla="*/ 358715 h 458308"/>
                          <a:gd name="connsiteX17" fmla="*/ 1168614 w 1329069"/>
                          <a:gd name="connsiteY17" fmla="*/ 343465 h 458308"/>
                          <a:gd name="connsiteX18" fmla="*/ 1254641 w 1329069"/>
                          <a:gd name="connsiteY18" fmla="*/ 326818 h 458308"/>
                          <a:gd name="connsiteX19" fmla="*/ 1329069 w 1329069"/>
                          <a:gd name="connsiteY19" fmla="*/ 305553 h 458308"/>
                          <a:gd name="connsiteX20" fmla="*/ 800126 w 1329069"/>
                          <a:gd name="connsiteY20" fmla="*/ 85061 h 458308"/>
                          <a:gd name="connsiteX21" fmla="*/ 627320 w 1329069"/>
                          <a:gd name="connsiteY21" fmla="*/ 29106 h 458308"/>
                          <a:gd name="connsiteX22" fmla="*/ 388464 w 1329069"/>
                          <a:gd name="connsiteY22" fmla="*/ 0 h 458308"/>
                          <a:gd name="connsiteX23" fmla="*/ 95693 w 1329069"/>
                          <a:gd name="connsiteY23" fmla="*/ 29106 h 458308"/>
                          <a:gd name="connsiteX24" fmla="*/ 53162 w 1329069"/>
                          <a:gd name="connsiteY24" fmla="*/ 39739 h 458308"/>
                          <a:gd name="connsiteX25" fmla="*/ 0 w 1329069"/>
                          <a:gd name="connsiteY25" fmla="*/ 50371 h 458308"/>
                          <a:gd name="connsiteX0" fmla="*/ 0 w 1329069"/>
                          <a:gd name="connsiteY0" fmla="*/ 50371 h 458308"/>
                          <a:gd name="connsiteX1" fmla="*/ 0 w 1329069"/>
                          <a:gd name="connsiteY1" fmla="*/ 50371 h 458308"/>
                          <a:gd name="connsiteX2" fmla="*/ 53162 w 1329069"/>
                          <a:gd name="connsiteY2" fmla="*/ 188594 h 458308"/>
                          <a:gd name="connsiteX3" fmla="*/ 85060 w 1329069"/>
                          <a:gd name="connsiteY3" fmla="*/ 231125 h 458308"/>
                          <a:gd name="connsiteX4" fmla="*/ 180753 w 1329069"/>
                          <a:gd name="connsiteY4" fmla="*/ 294920 h 458308"/>
                          <a:gd name="connsiteX5" fmla="*/ 265813 w 1329069"/>
                          <a:gd name="connsiteY5" fmla="*/ 348083 h 458308"/>
                          <a:gd name="connsiteX6" fmla="*/ 297711 w 1329069"/>
                          <a:gd name="connsiteY6" fmla="*/ 369348 h 458308"/>
                          <a:gd name="connsiteX7" fmla="*/ 393404 w 1329069"/>
                          <a:gd name="connsiteY7" fmla="*/ 401246 h 458308"/>
                          <a:gd name="connsiteX8" fmla="*/ 435934 w 1329069"/>
                          <a:gd name="connsiteY8" fmla="*/ 422511 h 458308"/>
                          <a:gd name="connsiteX9" fmla="*/ 510362 w 1329069"/>
                          <a:gd name="connsiteY9" fmla="*/ 433143 h 458308"/>
                          <a:gd name="connsiteX10" fmla="*/ 648586 w 1329069"/>
                          <a:gd name="connsiteY10" fmla="*/ 443776 h 458308"/>
                          <a:gd name="connsiteX11" fmla="*/ 744279 w 1329069"/>
                          <a:gd name="connsiteY11" fmla="*/ 454408 h 458308"/>
                          <a:gd name="connsiteX12" fmla="*/ 890449 w 1329069"/>
                          <a:gd name="connsiteY12" fmla="*/ 453013 h 458308"/>
                          <a:gd name="connsiteX13" fmla="*/ 999460 w 1329069"/>
                          <a:gd name="connsiteY13" fmla="*/ 411878 h 458308"/>
                          <a:gd name="connsiteX14" fmla="*/ 1031358 w 1329069"/>
                          <a:gd name="connsiteY14" fmla="*/ 401246 h 458308"/>
                          <a:gd name="connsiteX15" fmla="*/ 1052623 w 1329069"/>
                          <a:gd name="connsiteY15" fmla="*/ 369348 h 458308"/>
                          <a:gd name="connsiteX16" fmla="*/ 1113625 w 1329069"/>
                          <a:gd name="connsiteY16" fmla="*/ 363333 h 458308"/>
                          <a:gd name="connsiteX17" fmla="*/ 1168614 w 1329069"/>
                          <a:gd name="connsiteY17" fmla="*/ 343465 h 458308"/>
                          <a:gd name="connsiteX18" fmla="*/ 1254641 w 1329069"/>
                          <a:gd name="connsiteY18" fmla="*/ 326818 h 458308"/>
                          <a:gd name="connsiteX19" fmla="*/ 1329069 w 1329069"/>
                          <a:gd name="connsiteY19" fmla="*/ 305553 h 458308"/>
                          <a:gd name="connsiteX20" fmla="*/ 800126 w 1329069"/>
                          <a:gd name="connsiteY20" fmla="*/ 85061 h 458308"/>
                          <a:gd name="connsiteX21" fmla="*/ 627320 w 1329069"/>
                          <a:gd name="connsiteY21" fmla="*/ 29106 h 458308"/>
                          <a:gd name="connsiteX22" fmla="*/ 388464 w 1329069"/>
                          <a:gd name="connsiteY22" fmla="*/ 0 h 458308"/>
                          <a:gd name="connsiteX23" fmla="*/ 95693 w 1329069"/>
                          <a:gd name="connsiteY23" fmla="*/ 29106 h 458308"/>
                          <a:gd name="connsiteX24" fmla="*/ 53162 w 1329069"/>
                          <a:gd name="connsiteY24" fmla="*/ 39739 h 458308"/>
                          <a:gd name="connsiteX25" fmla="*/ 0 w 1329069"/>
                          <a:gd name="connsiteY25" fmla="*/ 50371 h 458308"/>
                          <a:gd name="connsiteX0" fmla="*/ 0 w 1329069"/>
                          <a:gd name="connsiteY0" fmla="*/ 50371 h 458308"/>
                          <a:gd name="connsiteX1" fmla="*/ 0 w 1329069"/>
                          <a:gd name="connsiteY1" fmla="*/ 50371 h 458308"/>
                          <a:gd name="connsiteX2" fmla="*/ 53162 w 1329069"/>
                          <a:gd name="connsiteY2" fmla="*/ 188594 h 458308"/>
                          <a:gd name="connsiteX3" fmla="*/ 85060 w 1329069"/>
                          <a:gd name="connsiteY3" fmla="*/ 231125 h 458308"/>
                          <a:gd name="connsiteX4" fmla="*/ 180753 w 1329069"/>
                          <a:gd name="connsiteY4" fmla="*/ 294920 h 458308"/>
                          <a:gd name="connsiteX5" fmla="*/ 265813 w 1329069"/>
                          <a:gd name="connsiteY5" fmla="*/ 348083 h 458308"/>
                          <a:gd name="connsiteX6" fmla="*/ 297711 w 1329069"/>
                          <a:gd name="connsiteY6" fmla="*/ 369348 h 458308"/>
                          <a:gd name="connsiteX7" fmla="*/ 393404 w 1329069"/>
                          <a:gd name="connsiteY7" fmla="*/ 401246 h 458308"/>
                          <a:gd name="connsiteX8" fmla="*/ 435934 w 1329069"/>
                          <a:gd name="connsiteY8" fmla="*/ 422511 h 458308"/>
                          <a:gd name="connsiteX9" fmla="*/ 510362 w 1329069"/>
                          <a:gd name="connsiteY9" fmla="*/ 433143 h 458308"/>
                          <a:gd name="connsiteX10" fmla="*/ 648586 w 1329069"/>
                          <a:gd name="connsiteY10" fmla="*/ 443776 h 458308"/>
                          <a:gd name="connsiteX11" fmla="*/ 744279 w 1329069"/>
                          <a:gd name="connsiteY11" fmla="*/ 454408 h 458308"/>
                          <a:gd name="connsiteX12" fmla="*/ 890449 w 1329069"/>
                          <a:gd name="connsiteY12" fmla="*/ 453013 h 458308"/>
                          <a:gd name="connsiteX13" fmla="*/ 999460 w 1329069"/>
                          <a:gd name="connsiteY13" fmla="*/ 411878 h 458308"/>
                          <a:gd name="connsiteX14" fmla="*/ 1031358 w 1329069"/>
                          <a:gd name="connsiteY14" fmla="*/ 401246 h 458308"/>
                          <a:gd name="connsiteX15" fmla="*/ 1069985 w 1329069"/>
                          <a:gd name="connsiteY15" fmla="*/ 382852 h 458308"/>
                          <a:gd name="connsiteX16" fmla="*/ 1113625 w 1329069"/>
                          <a:gd name="connsiteY16" fmla="*/ 363333 h 458308"/>
                          <a:gd name="connsiteX17" fmla="*/ 1168614 w 1329069"/>
                          <a:gd name="connsiteY17" fmla="*/ 343465 h 458308"/>
                          <a:gd name="connsiteX18" fmla="*/ 1254641 w 1329069"/>
                          <a:gd name="connsiteY18" fmla="*/ 326818 h 458308"/>
                          <a:gd name="connsiteX19" fmla="*/ 1329069 w 1329069"/>
                          <a:gd name="connsiteY19" fmla="*/ 305553 h 458308"/>
                          <a:gd name="connsiteX20" fmla="*/ 800126 w 1329069"/>
                          <a:gd name="connsiteY20" fmla="*/ 85061 h 458308"/>
                          <a:gd name="connsiteX21" fmla="*/ 627320 w 1329069"/>
                          <a:gd name="connsiteY21" fmla="*/ 29106 h 458308"/>
                          <a:gd name="connsiteX22" fmla="*/ 388464 w 1329069"/>
                          <a:gd name="connsiteY22" fmla="*/ 0 h 458308"/>
                          <a:gd name="connsiteX23" fmla="*/ 95693 w 1329069"/>
                          <a:gd name="connsiteY23" fmla="*/ 29106 h 458308"/>
                          <a:gd name="connsiteX24" fmla="*/ 53162 w 1329069"/>
                          <a:gd name="connsiteY24" fmla="*/ 39739 h 458308"/>
                          <a:gd name="connsiteX25" fmla="*/ 0 w 1329069"/>
                          <a:gd name="connsiteY25" fmla="*/ 50371 h 458308"/>
                          <a:gd name="connsiteX0" fmla="*/ 0 w 1329069"/>
                          <a:gd name="connsiteY0" fmla="*/ 50371 h 458308"/>
                          <a:gd name="connsiteX1" fmla="*/ 0 w 1329069"/>
                          <a:gd name="connsiteY1" fmla="*/ 50371 h 458308"/>
                          <a:gd name="connsiteX2" fmla="*/ 53162 w 1329069"/>
                          <a:gd name="connsiteY2" fmla="*/ 188594 h 458308"/>
                          <a:gd name="connsiteX3" fmla="*/ 85060 w 1329069"/>
                          <a:gd name="connsiteY3" fmla="*/ 231125 h 458308"/>
                          <a:gd name="connsiteX4" fmla="*/ 174966 w 1329069"/>
                          <a:gd name="connsiteY4" fmla="*/ 306495 h 458308"/>
                          <a:gd name="connsiteX5" fmla="*/ 265813 w 1329069"/>
                          <a:gd name="connsiteY5" fmla="*/ 348083 h 458308"/>
                          <a:gd name="connsiteX6" fmla="*/ 297711 w 1329069"/>
                          <a:gd name="connsiteY6" fmla="*/ 369348 h 458308"/>
                          <a:gd name="connsiteX7" fmla="*/ 393404 w 1329069"/>
                          <a:gd name="connsiteY7" fmla="*/ 401246 h 458308"/>
                          <a:gd name="connsiteX8" fmla="*/ 435934 w 1329069"/>
                          <a:gd name="connsiteY8" fmla="*/ 422511 h 458308"/>
                          <a:gd name="connsiteX9" fmla="*/ 510362 w 1329069"/>
                          <a:gd name="connsiteY9" fmla="*/ 433143 h 458308"/>
                          <a:gd name="connsiteX10" fmla="*/ 648586 w 1329069"/>
                          <a:gd name="connsiteY10" fmla="*/ 443776 h 458308"/>
                          <a:gd name="connsiteX11" fmla="*/ 744279 w 1329069"/>
                          <a:gd name="connsiteY11" fmla="*/ 454408 h 458308"/>
                          <a:gd name="connsiteX12" fmla="*/ 890449 w 1329069"/>
                          <a:gd name="connsiteY12" fmla="*/ 453013 h 458308"/>
                          <a:gd name="connsiteX13" fmla="*/ 999460 w 1329069"/>
                          <a:gd name="connsiteY13" fmla="*/ 411878 h 458308"/>
                          <a:gd name="connsiteX14" fmla="*/ 1031358 w 1329069"/>
                          <a:gd name="connsiteY14" fmla="*/ 401246 h 458308"/>
                          <a:gd name="connsiteX15" fmla="*/ 1069985 w 1329069"/>
                          <a:gd name="connsiteY15" fmla="*/ 382852 h 458308"/>
                          <a:gd name="connsiteX16" fmla="*/ 1113625 w 1329069"/>
                          <a:gd name="connsiteY16" fmla="*/ 363333 h 458308"/>
                          <a:gd name="connsiteX17" fmla="*/ 1168614 w 1329069"/>
                          <a:gd name="connsiteY17" fmla="*/ 343465 h 458308"/>
                          <a:gd name="connsiteX18" fmla="*/ 1254641 w 1329069"/>
                          <a:gd name="connsiteY18" fmla="*/ 326818 h 458308"/>
                          <a:gd name="connsiteX19" fmla="*/ 1329069 w 1329069"/>
                          <a:gd name="connsiteY19" fmla="*/ 305553 h 458308"/>
                          <a:gd name="connsiteX20" fmla="*/ 800126 w 1329069"/>
                          <a:gd name="connsiteY20" fmla="*/ 85061 h 458308"/>
                          <a:gd name="connsiteX21" fmla="*/ 627320 w 1329069"/>
                          <a:gd name="connsiteY21" fmla="*/ 29106 h 458308"/>
                          <a:gd name="connsiteX22" fmla="*/ 388464 w 1329069"/>
                          <a:gd name="connsiteY22" fmla="*/ 0 h 458308"/>
                          <a:gd name="connsiteX23" fmla="*/ 95693 w 1329069"/>
                          <a:gd name="connsiteY23" fmla="*/ 29106 h 458308"/>
                          <a:gd name="connsiteX24" fmla="*/ 53162 w 1329069"/>
                          <a:gd name="connsiteY24" fmla="*/ 39739 h 458308"/>
                          <a:gd name="connsiteX25" fmla="*/ 0 w 1329069"/>
                          <a:gd name="connsiteY25" fmla="*/ 50371 h 45830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</a:cxnLst>
                        <a:rect l="l" t="t" r="r" b="b"/>
                        <a:pathLst>
                          <a:path w="1329069" h="458308">
                            <a:moveTo>
                              <a:pt x="0" y="50371"/>
                            </a:moveTo>
                            <a:lnTo>
                              <a:pt x="0" y="50371"/>
                            </a:lnTo>
                            <a:cubicBezTo>
                              <a:pt x="14908" y="95096"/>
                              <a:pt x="27232" y="147105"/>
                              <a:pt x="53162" y="188594"/>
                            </a:cubicBezTo>
                            <a:cubicBezTo>
                              <a:pt x="62554" y="203622"/>
                              <a:pt x="64759" y="211475"/>
                              <a:pt x="85060" y="231125"/>
                            </a:cubicBezTo>
                            <a:cubicBezTo>
                              <a:pt x="105361" y="250775"/>
                              <a:pt x="99351" y="265779"/>
                              <a:pt x="174966" y="306495"/>
                            </a:cubicBezTo>
                            <a:cubicBezTo>
                              <a:pt x="204405" y="322347"/>
                              <a:pt x="245356" y="337608"/>
                              <a:pt x="265813" y="348083"/>
                            </a:cubicBezTo>
                            <a:cubicBezTo>
                              <a:pt x="286270" y="358558"/>
                              <a:pt x="285915" y="364433"/>
                              <a:pt x="297711" y="369348"/>
                            </a:cubicBezTo>
                            <a:cubicBezTo>
                              <a:pt x="328748" y="382280"/>
                              <a:pt x="363331" y="386209"/>
                              <a:pt x="393404" y="401246"/>
                            </a:cubicBezTo>
                            <a:cubicBezTo>
                              <a:pt x="407581" y="408334"/>
                              <a:pt x="420642" y="418341"/>
                              <a:pt x="435934" y="422511"/>
                            </a:cubicBezTo>
                            <a:cubicBezTo>
                              <a:pt x="460112" y="429105"/>
                              <a:pt x="485425" y="430649"/>
                              <a:pt x="510362" y="433143"/>
                            </a:cubicBezTo>
                            <a:cubicBezTo>
                              <a:pt x="556343" y="437741"/>
                              <a:pt x="602565" y="439592"/>
                              <a:pt x="648586" y="443776"/>
                            </a:cubicBezTo>
                            <a:cubicBezTo>
                              <a:pt x="680548" y="446682"/>
                              <a:pt x="712381" y="450864"/>
                              <a:pt x="744279" y="454408"/>
                            </a:cubicBezTo>
                            <a:cubicBezTo>
                              <a:pt x="822251" y="450864"/>
                              <a:pt x="813458" y="465845"/>
                              <a:pt x="890449" y="453013"/>
                            </a:cubicBezTo>
                            <a:cubicBezTo>
                              <a:pt x="903054" y="450912"/>
                              <a:pt x="975975" y="420506"/>
                              <a:pt x="999460" y="411878"/>
                            </a:cubicBezTo>
                            <a:cubicBezTo>
                              <a:pt x="1022945" y="403250"/>
                              <a:pt x="1020725" y="404790"/>
                              <a:pt x="1031358" y="401246"/>
                            </a:cubicBezTo>
                            <a:cubicBezTo>
                              <a:pt x="1038446" y="390613"/>
                              <a:pt x="1056274" y="389171"/>
                              <a:pt x="1069985" y="382852"/>
                            </a:cubicBezTo>
                            <a:cubicBezTo>
                              <a:pt x="1083696" y="376533"/>
                              <a:pt x="1097187" y="369898"/>
                              <a:pt x="1113625" y="363333"/>
                            </a:cubicBezTo>
                            <a:cubicBezTo>
                              <a:pt x="1130063" y="356768"/>
                              <a:pt x="1145111" y="349551"/>
                              <a:pt x="1168614" y="343465"/>
                            </a:cubicBezTo>
                            <a:cubicBezTo>
                              <a:pt x="1192117" y="337379"/>
                              <a:pt x="1212616" y="332821"/>
                              <a:pt x="1254641" y="326818"/>
                            </a:cubicBezTo>
                            <a:cubicBezTo>
                              <a:pt x="1321799" y="304432"/>
                              <a:pt x="1296021" y="305553"/>
                              <a:pt x="1329069" y="305553"/>
                            </a:cubicBezTo>
                            <a:cubicBezTo>
                              <a:pt x="1123506" y="238213"/>
                              <a:pt x="1005689" y="152401"/>
                              <a:pt x="800126" y="85061"/>
                            </a:cubicBezTo>
                            <a:cubicBezTo>
                              <a:pt x="771772" y="60252"/>
                              <a:pt x="695930" y="43283"/>
                              <a:pt x="627320" y="29106"/>
                            </a:cubicBezTo>
                            <a:cubicBezTo>
                              <a:pt x="558710" y="14929"/>
                              <a:pt x="420558" y="0"/>
                              <a:pt x="388464" y="0"/>
                            </a:cubicBezTo>
                            <a:cubicBezTo>
                              <a:pt x="243109" y="0"/>
                              <a:pt x="241004" y="25562"/>
                              <a:pt x="95693" y="29106"/>
                            </a:cubicBezTo>
                            <a:cubicBezTo>
                              <a:pt x="81516" y="32650"/>
                              <a:pt x="67025" y="35118"/>
                              <a:pt x="53162" y="39739"/>
                            </a:cubicBezTo>
                            <a:cubicBezTo>
                              <a:pt x="-14581" y="62320"/>
                              <a:pt x="8860" y="48599"/>
                              <a:pt x="0" y="50371"/>
                            </a:cubicBezTo>
                            <a:close/>
                          </a:path>
                        </a:pathLst>
                      </a:custGeom>
                      <a:grpFill/>
                      <a:ln>
                        <a:solidFill>
                          <a:srgbClr val="660033"/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hu-HU">
                          <a:solidFill>
                            <a:srgbClr val="813213"/>
                          </a:solidFill>
                        </a:endParaRPr>
                      </a:p>
                    </p:txBody>
                  </p:sp>
                  <p:sp>
                    <p:nvSpPr>
                      <p:cNvPr id="20" name="Szabadkézi sokszög: alakzat 19">
                        <a:extLst>
                          <a:ext uri="{FF2B5EF4-FFF2-40B4-BE49-F238E27FC236}">
                            <a16:creationId xmlns:a16="http://schemas.microsoft.com/office/drawing/2014/main" id="{C38246A4-E293-584F-2861-C4243CC8936E}"/>
                          </a:ext>
                        </a:extLst>
                      </p:cNvPr>
                      <p:cNvSpPr/>
                      <p:nvPr/>
                    </p:nvSpPr>
                    <p:spPr>
                      <a:xfrm flipH="1">
                        <a:off x="1752038" y="3847696"/>
                        <a:ext cx="1986863" cy="1426773"/>
                      </a:xfrm>
                      <a:custGeom>
                        <a:avLst/>
                        <a:gdLst>
                          <a:gd name="connsiteX0" fmla="*/ 1600200 w 1638602"/>
                          <a:gd name="connsiteY0" fmla="*/ 57150 h 1152525"/>
                          <a:gd name="connsiteX1" fmla="*/ 1600200 w 1638602"/>
                          <a:gd name="connsiteY1" fmla="*/ 57150 h 1152525"/>
                          <a:gd name="connsiteX2" fmla="*/ 1514475 w 1638602"/>
                          <a:gd name="connsiteY2" fmla="*/ 19050 h 1152525"/>
                          <a:gd name="connsiteX3" fmla="*/ 1457325 w 1638602"/>
                          <a:gd name="connsiteY3" fmla="*/ 0 h 1152525"/>
                          <a:gd name="connsiteX4" fmla="*/ 1409700 w 1638602"/>
                          <a:gd name="connsiteY4" fmla="*/ 9525 h 1152525"/>
                          <a:gd name="connsiteX5" fmla="*/ 1381125 w 1638602"/>
                          <a:gd name="connsiteY5" fmla="*/ 38100 h 1152525"/>
                          <a:gd name="connsiteX6" fmla="*/ 1352550 w 1638602"/>
                          <a:gd name="connsiteY6" fmla="*/ 95250 h 1152525"/>
                          <a:gd name="connsiteX7" fmla="*/ 1323975 w 1638602"/>
                          <a:gd name="connsiteY7" fmla="*/ 104775 h 1152525"/>
                          <a:gd name="connsiteX8" fmla="*/ 1314450 w 1638602"/>
                          <a:gd name="connsiteY8" fmla="*/ 142875 h 1152525"/>
                          <a:gd name="connsiteX9" fmla="*/ 1295400 w 1638602"/>
                          <a:gd name="connsiteY9" fmla="*/ 171450 h 1152525"/>
                          <a:gd name="connsiteX10" fmla="*/ 1266825 w 1638602"/>
                          <a:gd name="connsiteY10" fmla="*/ 219075 h 1152525"/>
                          <a:gd name="connsiteX11" fmla="*/ 1257300 w 1638602"/>
                          <a:gd name="connsiteY11" fmla="*/ 247650 h 1152525"/>
                          <a:gd name="connsiteX12" fmla="*/ 1219200 w 1638602"/>
                          <a:gd name="connsiteY12" fmla="*/ 276225 h 1152525"/>
                          <a:gd name="connsiteX13" fmla="*/ 1143000 w 1638602"/>
                          <a:gd name="connsiteY13" fmla="*/ 361950 h 1152525"/>
                          <a:gd name="connsiteX14" fmla="*/ 1114425 w 1638602"/>
                          <a:gd name="connsiteY14" fmla="*/ 371475 h 1152525"/>
                          <a:gd name="connsiteX15" fmla="*/ 1057275 w 1638602"/>
                          <a:gd name="connsiteY15" fmla="*/ 409575 h 1152525"/>
                          <a:gd name="connsiteX16" fmla="*/ 1028700 w 1638602"/>
                          <a:gd name="connsiteY16" fmla="*/ 428625 h 1152525"/>
                          <a:gd name="connsiteX17" fmla="*/ 923925 w 1638602"/>
                          <a:gd name="connsiteY17" fmla="*/ 466725 h 1152525"/>
                          <a:gd name="connsiteX18" fmla="*/ 619125 w 1638602"/>
                          <a:gd name="connsiteY18" fmla="*/ 457200 h 1152525"/>
                          <a:gd name="connsiteX19" fmla="*/ 590550 w 1638602"/>
                          <a:gd name="connsiteY19" fmla="*/ 447675 h 1152525"/>
                          <a:gd name="connsiteX20" fmla="*/ 533400 w 1638602"/>
                          <a:gd name="connsiteY20" fmla="*/ 409575 h 1152525"/>
                          <a:gd name="connsiteX21" fmla="*/ 495300 w 1638602"/>
                          <a:gd name="connsiteY21" fmla="*/ 371475 h 1152525"/>
                          <a:gd name="connsiteX22" fmla="*/ 485775 w 1638602"/>
                          <a:gd name="connsiteY22" fmla="*/ 342900 h 1152525"/>
                          <a:gd name="connsiteX23" fmla="*/ 466725 w 1638602"/>
                          <a:gd name="connsiteY23" fmla="*/ 304800 h 1152525"/>
                          <a:gd name="connsiteX24" fmla="*/ 409575 w 1638602"/>
                          <a:gd name="connsiteY24" fmla="*/ 228600 h 1152525"/>
                          <a:gd name="connsiteX25" fmla="*/ 381000 w 1638602"/>
                          <a:gd name="connsiteY25" fmla="*/ 219075 h 1152525"/>
                          <a:gd name="connsiteX26" fmla="*/ 352425 w 1638602"/>
                          <a:gd name="connsiteY26" fmla="*/ 161925 h 1152525"/>
                          <a:gd name="connsiteX27" fmla="*/ 323850 w 1638602"/>
                          <a:gd name="connsiteY27" fmla="*/ 152400 h 1152525"/>
                          <a:gd name="connsiteX28" fmla="*/ 209550 w 1638602"/>
                          <a:gd name="connsiteY28" fmla="*/ 161925 h 1152525"/>
                          <a:gd name="connsiteX29" fmla="*/ 142875 w 1638602"/>
                          <a:gd name="connsiteY29" fmla="*/ 209550 h 1152525"/>
                          <a:gd name="connsiteX30" fmla="*/ 76200 w 1638602"/>
                          <a:gd name="connsiteY30" fmla="*/ 285750 h 1152525"/>
                          <a:gd name="connsiteX31" fmla="*/ 66675 w 1638602"/>
                          <a:gd name="connsiteY31" fmla="*/ 314325 h 1152525"/>
                          <a:gd name="connsiteX32" fmla="*/ 47625 w 1638602"/>
                          <a:gd name="connsiteY32" fmla="*/ 342900 h 1152525"/>
                          <a:gd name="connsiteX33" fmla="*/ 19050 w 1638602"/>
                          <a:gd name="connsiteY33" fmla="*/ 390525 h 1152525"/>
                          <a:gd name="connsiteX34" fmla="*/ 9525 w 1638602"/>
                          <a:gd name="connsiteY34" fmla="*/ 466725 h 1152525"/>
                          <a:gd name="connsiteX35" fmla="*/ 0 w 1638602"/>
                          <a:gd name="connsiteY35" fmla="*/ 495300 h 1152525"/>
                          <a:gd name="connsiteX36" fmla="*/ 9525 w 1638602"/>
                          <a:gd name="connsiteY36" fmla="*/ 752475 h 1152525"/>
                          <a:gd name="connsiteX37" fmla="*/ 28575 w 1638602"/>
                          <a:gd name="connsiteY37" fmla="*/ 781050 h 1152525"/>
                          <a:gd name="connsiteX38" fmla="*/ 38100 w 1638602"/>
                          <a:gd name="connsiteY38" fmla="*/ 809625 h 1152525"/>
                          <a:gd name="connsiteX39" fmla="*/ 85725 w 1638602"/>
                          <a:gd name="connsiteY39" fmla="*/ 866775 h 1152525"/>
                          <a:gd name="connsiteX40" fmla="*/ 133350 w 1638602"/>
                          <a:gd name="connsiteY40" fmla="*/ 942975 h 1152525"/>
                          <a:gd name="connsiteX41" fmla="*/ 152400 w 1638602"/>
                          <a:gd name="connsiteY41" fmla="*/ 971550 h 1152525"/>
                          <a:gd name="connsiteX42" fmla="*/ 171450 w 1638602"/>
                          <a:gd name="connsiteY42" fmla="*/ 1009650 h 1152525"/>
                          <a:gd name="connsiteX43" fmla="*/ 200025 w 1638602"/>
                          <a:gd name="connsiteY43" fmla="*/ 1028700 h 1152525"/>
                          <a:gd name="connsiteX44" fmla="*/ 276225 w 1638602"/>
                          <a:gd name="connsiteY44" fmla="*/ 990600 h 1152525"/>
                          <a:gd name="connsiteX45" fmla="*/ 342900 w 1638602"/>
                          <a:gd name="connsiteY45" fmla="*/ 971550 h 1152525"/>
                          <a:gd name="connsiteX46" fmla="*/ 371475 w 1638602"/>
                          <a:gd name="connsiteY46" fmla="*/ 962025 h 1152525"/>
                          <a:gd name="connsiteX47" fmla="*/ 400050 w 1638602"/>
                          <a:gd name="connsiteY47" fmla="*/ 942975 h 1152525"/>
                          <a:gd name="connsiteX48" fmla="*/ 428625 w 1638602"/>
                          <a:gd name="connsiteY48" fmla="*/ 933450 h 1152525"/>
                          <a:gd name="connsiteX49" fmla="*/ 457200 w 1638602"/>
                          <a:gd name="connsiteY49" fmla="*/ 914400 h 1152525"/>
                          <a:gd name="connsiteX50" fmla="*/ 523875 w 1638602"/>
                          <a:gd name="connsiteY50" fmla="*/ 895350 h 1152525"/>
                          <a:gd name="connsiteX51" fmla="*/ 571500 w 1638602"/>
                          <a:gd name="connsiteY51" fmla="*/ 866775 h 1152525"/>
                          <a:gd name="connsiteX52" fmla="*/ 828675 w 1638602"/>
                          <a:gd name="connsiteY52" fmla="*/ 866775 h 1152525"/>
                          <a:gd name="connsiteX53" fmla="*/ 828675 w 1638602"/>
                          <a:gd name="connsiteY53" fmla="*/ 990600 h 1152525"/>
                          <a:gd name="connsiteX54" fmla="*/ 847725 w 1638602"/>
                          <a:gd name="connsiteY54" fmla="*/ 1028700 h 1152525"/>
                          <a:gd name="connsiteX55" fmla="*/ 857250 w 1638602"/>
                          <a:gd name="connsiteY55" fmla="*/ 1057275 h 1152525"/>
                          <a:gd name="connsiteX56" fmla="*/ 885825 w 1638602"/>
                          <a:gd name="connsiteY56" fmla="*/ 1076325 h 1152525"/>
                          <a:gd name="connsiteX57" fmla="*/ 933450 w 1638602"/>
                          <a:gd name="connsiteY57" fmla="*/ 1019175 h 1152525"/>
                          <a:gd name="connsiteX58" fmla="*/ 914400 w 1638602"/>
                          <a:gd name="connsiteY58" fmla="*/ 990600 h 1152525"/>
                          <a:gd name="connsiteX59" fmla="*/ 933450 w 1638602"/>
                          <a:gd name="connsiteY59" fmla="*/ 1047750 h 1152525"/>
                          <a:gd name="connsiteX60" fmla="*/ 1028700 w 1638602"/>
                          <a:gd name="connsiteY60" fmla="*/ 1152525 h 1152525"/>
                          <a:gd name="connsiteX61" fmla="*/ 1057275 w 1638602"/>
                          <a:gd name="connsiteY61" fmla="*/ 1143000 h 1152525"/>
                          <a:gd name="connsiteX62" fmla="*/ 1028700 w 1638602"/>
                          <a:gd name="connsiteY62" fmla="*/ 1009650 h 1152525"/>
                          <a:gd name="connsiteX63" fmla="*/ 1009650 w 1638602"/>
                          <a:gd name="connsiteY63" fmla="*/ 981075 h 1152525"/>
                          <a:gd name="connsiteX64" fmla="*/ 1028700 w 1638602"/>
                          <a:gd name="connsiteY64" fmla="*/ 876300 h 1152525"/>
                          <a:gd name="connsiteX65" fmla="*/ 1257300 w 1638602"/>
                          <a:gd name="connsiteY65" fmla="*/ 895350 h 1152525"/>
                          <a:gd name="connsiteX66" fmla="*/ 1390650 w 1638602"/>
                          <a:gd name="connsiteY66" fmla="*/ 885825 h 1152525"/>
                          <a:gd name="connsiteX67" fmla="*/ 1485900 w 1638602"/>
                          <a:gd name="connsiteY67" fmla="*/ 838200 h 1152525"/>
                          <a:gd name="connsiteX68" fmla="*/ 1514475 w 1638602"/>
                          <a:gd name="connsiteY68" fmla="*/ 828675 h 1152525"/>
                          <a:gd name="connsiteX69" fmla="*/ 1552575 w 1638602"/>
                          <a:gd name="connsiteY69" fmla="*/ 771525 h 1152525"/>
                          <a:gd name="connsiteX70" fmla="*/ 1571625 w 1638602"/>
                          <a:gd name="connsiteY70" fmla="*/ 742950 h 1152525"/>
                          <a:gd name="connsiteX71" fmla="*/ 1581150 w 1638602"/>
                          <a:gd name="connsiteY71" fmla="*/ 704850 h 1152525"/>
                          <a:gd name="connsiteX72" fmla="*/ 1562100 w 1638602"/>
                          <a:gd name="connsiteY72" fmla="*/ 466725 h 1152525"/>
                          <a:gd name="connsiteX73" fmla="*/ 1552575 w 1638602"/>
                          <a:gd name="connsiteY73" fmla="*/ 438150 h 1152525"/>
                          <a:gd name="connsiteX74" fmla="*/ 1543050 w 1638602"/>
                          <a:gd name="connsiteY74" fmla="*/ 400050 h 1152525"/>
                          <a:gd name="connsiteX75" fmla="*/ 1514475 w 1638602"/>
                          <a:gd name="connsiteY75" fmla="*/ 371475 h 1152525"/>
                          <a:gd name="connsiteX76" fmla="*/ 1514475 w 1638602"/>
                          <a:gd name="connsiteY76" fmla="*/ 190500 h 1152525"/>
                          <a:gd name="connsiteX77" fmla="*/ 1533525 w 1638602"/>
                          <a:gd name="connsiteY77" fmla="*/ 161925 h 1152525"/>
                          <a:gd name="connsiteX78" fmla="*/ 1562100 w 1638602"/>
                          <a:gd name="connsiteY78" fmla="*/ 142875 h 1152525"/>
                          <a:gd name="connsiteX79" fmla="*/ 1600200 w 1638602"/>
                          <a:gd name="connsiteY79" fmla="*/ 114300 h 1152525"/>
                          <a:gd name="connsiteX80" fmla="*/ 1638300 w 1638602"/>
                          <a:gd name="connsiteY80" fmla="*/ 95250 h 1152525"/>
                          <a:gd name="connsiteX81" fmla="*/ 1600200 w 1638602"/>
                          <a:gd name="connsiteY81" fmla="*/ 57150 h 1152525"/>
                          <a:gd name="connsiteX0" fmla="*/ 1600200 w 1638602"/>
                          <a:gd name="connsiteY0" fmla="*/ 57150 h 1152525"/>
                          <a:gd name="connsiteX1" fmla="*/ 1600200 w 1638602"/>
                          <a:gd name="connsiteY1" fmla="*/ 57150 h 1152525"/>
                          <a:gd name="connsiteX2" fmla="*/ 1514475 w 1638602"/>
                          <a:gd name="connsiteY2" fmla="*/ 19050 h 1152525"/>
                          <a:gd name="connsiteX3" fmla="*/ 1457325 w 1638602"/>
                          <a:gd name="connsiteY3" fmla="*/ 0 h 1152525"/>
                          <a:gd name="connsiteX4" fmla="*/ 1409700 w 1638602"/>
                          <a:gd name="connsiteY4" fmla="*/ 9525 h 1152525"/>
                          <a:gd name="connsiteX5" fmla="*/ 1381125 w 1638602"/>
                          <a:gd name="connsiteY5" fmla="*/ 38100 h 1152525"/>
                          <a:gd name="connsiteX6" fmla="*/ 1352550 w 1638602"/>
                          <a:gd name="connsiteY6" fmla="*/ 95250 h 1152525"/>
                          <a:gd name="connsiteX7" fmla="*/ 1323975 w 1638602"/>
                          <a:gd name="connsiteY7" fmla="*/ 104775 h 1152525"/>
                          <a:gd name="connsiteX8" fmla="*/ 1314450 w 1638602"/>
                          <a:gd name="connsiteY8" fmla="*/ 142875 h 1152525"/>
                          <a:gd name="connsiteX9" fmla="*/ 1295400 w 1638602"/>
                          <a:gd name="connsiteY9" fmla="*/ 171450 h 1152525"/>
                          <a:gd name="connsiteX10" fmla="*/ 1266825 w 1638602"/>
                          <a:gd name="connsiteY10" fmla="*/ 219075 h 1152525"/>
                          <a:gd name="connsiteX11" fmla="*/ 1257300 w 1638602"/>
                          <a:gd name="connsiteY11" fmla="*/ 247650 h 1152525"/>
                          <a:gd name="connsiteX12" fmla="*/ 1219200 w 1638602"/>
                          <a:gd name="connsiteY12" fmla="*/ 276225 h 1152525"/>
                          <a:gd name="connsiteX13" fmla="*/ 1143000 w 1638602"/>
                          <a:gd name="connsiteY13" fmla="*/ 361950 h 1152525"/>
                          <a:gd name="connsiteX14" fmla="*/ 1114425 w 1638602"/>
                          <a:gd name="connsiteY14" fmla="*/ 371475 h 1152525"/>
                          <a:gd name="connsiteX15" fmla="*/ 1057275 w 1638602"/>
                          <a:gd name="connsiteY15" fmla="*/ 409575 h 1152525"/>
                          <a:gd name="connsiteX16" fmla="*/ 1028700 w 1638602"/>
                          <a:gd name="connsiteY16" fmla="*/ 428625 h 1152525"/>
                          <a:gd name="connsiteX17" fmla="*/ 923925 w 1638602"/>
                          <a:gd name="connsiteY17" fmla="*/ 466725 h 1152525"/>
                          <a:gd name="connsiteX18" fmla="*/ 619125 w 1638602"/>
                          <a:gd name="connsiteY18" fmla="*/ 457200 h 1152525"/>
                          <a:gd name="connsiteX19" fmla="*/ 628650 w 1638602"/>
                          <a:gd name="connsiteY19" fmla="*/ 476138 h 1152525"/>
                          <a:gd name="connsiteX20" fmla="*/ 533400 w 1638602"/>
                          <a:gd name="connsiteY20" fmla="*/ 409575 h 1152525"/>
                          <a:gd name="connsiteX21" fmla="*/ 495300 w 1638602"/>
                          <a:gd name="connsiteY21" fmla="*/ 371475 h 1152525"/>
                          <a:gd name="connsiteX22" fmla="*/ 485775 w 1638602"/>
                          <a:gd name="connsiteY22" fmla="*/ 342900 h 1152525"/>
                          <a:gd name="connsiteX23" fmla="*/ 466725 w 1638602"/>
                          <a:gd name="connsiteY23" fmla="*/ 304800 h 1152525"/>
                          <a:gd name="connsiteX24" fmla="*/ 409575 w 1638602"/>
                          <a:gd name="connsiteY24" fmla="*/ 228600 h 1152525"/>
                          <a:gd name="connsiteX25" fmla="*/ 381000 w 1638602"/>
                          <a:gd name="connsiteY25" fmla="*/ 219075 h 1152525"/>
                          <a:gd name="connsiteX26" fmla="*/ 352425 w 1638602"/>
                          <a:gd name="connsiteY26" fmla="*/ 161925 h 1152525"/>
                          <a:gd name="connsiteX27" fmla="*/ 323850 w 1638602"/>
                          <a:gd name="connsiteY27" fmla="*/ 152400 h 1152525"/>
                          <a:gd name="connsiteX28" fmla="*/ 209550 w 1638602"/>
                          <a:gd name="connsiteY28" fmla="*/ 161925 h 1152525"/>
                          <a:gd name="connsiteX29" fmla="*/ 142875 w 1638602"/>
                          <a:gd name="connsiteY29" fmla="*/ 209550 h 1152525"/>
                          <a:gd name="connsiteX30" fmla="*/ 76200 w 1638602"/>
                          <a:gd name="connsiteY30" fmla="*/ 285750 h 1152525"/>
                          <a:gd name="connsiteX31" fmla="*/ 66675 w 1638602"/>
                          <a:gd name="connsiteY31" fmla="*/ 314325 h 1152525"/>
                          <a:gd name="connsiteX32" fmla="*/ 47625 w 1638602"/>
                          <a:gd name="connsiteY32" fmla="*/ 342900 h 1152525"/>
                          <a:gd name="connsiteX33" fmla="*/ 19050 w 1638602"/>
                          <a:gd name="connsiteY33" fmla="*/ 390525 h 1152525"/>
                          <a:gd name="connsiteX34" fmla="*/ 9525 w 1638602"/>
                          <a:gd name="connsiteY34" fmla="*/ 466725 h 1152525"/>
                          <a:gd name="connsiteX35" fmla="*/ 0 w 1638602"/>
                          <a:gd name="connsiteY35" fmla="*/ 495300 h 1152525"/>
                          <a:gd name="connsiteX36" fmla="*/ 9525 w 1638602"/>
                          <a:gd name="connsiteY36" fmla="*/ 752475 h 1152525"/>
                          <a:gd name="connsiteX37" fmla="*/ 28575 w 1638602"/>
                          <a:gd name="connsiteY37" fmla="*/ 781050 h 1152525"/>
                          <a:gd name="connsiteX38" fmla="*/ 38100 w 1638602"/>
                          <a:gd name="connsiteY38" fmla="*/ 809625 h 1152525"/>
                          <a:gd name="connsiteX39" fmla="*/ 85725 w 1638602"/>
                          <a:gd name="connsiteY39" fmla="*/ 866775 h 1152525"/>
                          <a:gd name="connsiteX40" fmla="*/ 133350 w 1638602"/>
                          <a:gd name="connsiteY40" fmla="*/ 942975 h 1152525"/>
                          <a:gd name="connsiteX41" fmla="*/ 152400 w 1638602"/>
                          <a:gd name="connsiteY41" fmla="*/ 971550 h 1152525"/>
                          <a:gd name="connsiteX42" fmla="*/ 171450 w 1638602"/>
                          <a:gd name="connsiteY42" fmla="*/ 1009650 h 1152525"/>
                          <a:gd name="connsiteX43" fmla="*/ 200025 w 1638602"/>
                          <a:gd name="connsiteY43" fmla="*/ 1028700 h 1152525"/>
                          <a:gd name="connsiteX44" fmla="*/ 276225 w 1638602"/>
                          <a:gd name="connsiteY44" fmla="*/ 990600 h 1152525"/>
                          <a:gd name="connsiteX45" fmla="*/ 342900 w 1638602"/>
                          <a:gd name="connsiteY45" fmla="*/ 971550 h 1152525"/>
                          <a:gd name="connsiteX46" fmla="*/ 371475 w 1638602"/>
                          <a:gd name="connsiteY46" fmla="*/ 962025 h 1152525"/>
                          <a:gd name="connsiteX47" fmla="*/ 400050 w 1638602"/>
                          <a:gd name="connsiteY47" fmla="*/ 942975 h 1152525"/>
                          <a:gd name="connsiteX48" fmla="*/ 428625 w 1638602"/>
                          <a:gd name="connsiteY48" fmla="*/ 933450 h 1152525"/>
                          <a:gd name="connsiteX49" fmla="*/ 457200 w 1638602"/>
                          <a:gd name="connsiteY49" fmla="*/ 914400 h 1152525"/>
                          <a:gd name="connsiteX50" fmla="*/ 523875 w 1638602"/>
                          <a:gd name="connsiteY50" fmla="*/ 895350 h 1152525"/>
                          <a:gd name="connsiteX51" fmla="*/ 571500 w 1638602"/>
                          <a:gd name="connsiteY51" fmla="*/ 866775 h 1152525"/>
                          <a:gd name="connsiteX52" fmla="*/ 828675 w 1638602"/>
                          <a:gd name="connsiteY52" fmla="*/ 866775 h 1152525"/>
                          <a:gd name="connsiteX53" fmla="*/ 828675 w 1638602"/>
                          <a:gd name="connsiteY53" fmla="*/ 990600 h 1152525"/>
                          <a:gd name="connsiteX54" fmla="*/ 847725 w 1638602"/>
                          <a:gd name="connsiteY54" fmla="*/ 1028700 h 1152525"/>
                          <a:gd name="connsiteX55" fmla="*/ 857250 w 1638602"/>
                          <a:gd name="connsiteY55" fmla="*/ 1057275 h 1152525"/>
                          <a:gd name="connsiteX56" fmla="*/ 885825 w 1638602"/>
                          <a:gd name="connsiteY56" fmla="*/ 1076325 h 1152525"/>
                          <a:gd name="connsiteX57" fmla="*/ 933450 w 1638602"/>
                          <a:gd name="connsiteY57" fmla="*/ 1019175 h 1152525"/>
                          <a:gd name="connsiteX58" fmla="*/ 914400 w 1638602"/>
                          <a:gd name="connsiteY58" fmla="*/ 990600 h 1152525"/>
                          <a:gd name="connsiteX59" fmla="*/ 933450 w 1638602"/>
                          <a:gd name="connsiteY59" fmla="*/ 1047750 h 1152525"/>
                          <a:gd name="connsiteX60" fmla="*/ 1028700 w 1638602"/>
                          <a:gd name="connsiteY60" fmla="*/ 1152525 h 1152525"/>
                          <a:gd name="connsiteX61" fmla="*/ 1057275 w 1638602"/>
                          <a:gd name="connsiteY61" fmla="*/ 1143000 h 1152525"/>
                          <a:gd name="connsiteX62" fmla="*/ 1028700 w 1638602"/>
                          <a:gd name="connsiteY62" fmla="*/ 1009650 h 1152525"/>
                          <a:gd name="connsiteX63" fmla="*/ 1009650 w 1638602"/>
                          <a:gd name="connsiteY63" fmla="*/ 981075 h 1152525"/>
                          <a:gd name="connsiteX64" fmla="*/ 1028700 w 1638602"/>
                          <a:gd name="connsiteY64" fmla="*/ 876300 h 1152525"/>
                          <a:gd name="connsiteX65" fmla="*/ 1257300 w 1638602"/>
                          <a:gd name="connsiteY65" fmla="*/ 895350 h 1152525"/>
                          <a:gd name="connsiteX66" fmla="*/ 1390650 w 1638602"/>
                          <a:gd name="connsiteY66" fmla="*/ 885825 h 1152525"/>
                          <a:gd name="connsiteX67" fmla="*/ 1485900 w 1638602"/>
                          <a:gd name="connsiteY67" fmla="*/ 838200 h 1152525"/>
                          <a:gd name="connsiteX68" fmla="*/ 1514475 w 1638602"/>
                          <a:gd name="connsiteY68" fmla="*/ 828675 h 1152525"/>
                          <a:gd name="connsiteX69" fmla="*/ 1552575 w 1638602"/>
                          <a:gd name="connsiteY69" fmla="*/ 771525 h 1152525"/>
                          <a:gd name="connsiteX70" fmla="*/ 1571625 w 1638602"/>
                          <a:gd name="connsiteY70" fmla="*/ 742950 h 1152525"/>
                          <a:gd name="connsiteX71" fmla="*/ 1581150 w 1638602"/>
                          <a:gd name="connsiteY71" fmla="*/ 704850 h 1152525"/>
                          <a:gd name="connsiteX72" fmla="*/ 1562100 w 1638602"/>
                          <a:gd name="connsiteY72" fmla="*/ 466725 h 1152525"/>
                          <a:gd name="connsiteX73" fmla="*/ 1552575 w 1638602"/>
                          <a:gd name="connsiteY73" fmla="*/ 438150 h 1152525"/>
                          <a:gd name="connsiteX74" fmla="*/ 1543050 w 1638602"/>
                          <a:gd name="connsiteY74" fmla="*/ 400050 h 1152525"/>
                          <a:gd name="connsiteX75" fmla="*/ 1514475 w 1638602"/>
                          <a:gd name="connsiteY75" fmla="*/ 371475 h 1152525"/>
                          <a:gd name="connsiteX76" fmla="*/ 1514475 w 1638602"/>
                          <a:gd name="connsiteY76" fmla="*/ 190500 h 1152525"/>
                          <a:gd name="connsiteX77" fmla="*/ 1533525 w 1638602"/>
                          <a:gd name="connsiteY77" fmla="*/ 161925 h 1152525"/>
                          <a:gd name="connsiteX78" fmla="*/ 1562100 w 1638602"/>
                          <a:gd name="connsiteY78" fmla="*/ 142875 h 1152525"/>
                          <a:gd name="connsiteX79" fmla="*/ 1600200 w 1638602"/>
                          <a:gd name="connsiteY79" fmla="*/ 114300 h 1152525"/>
                          <a:gd name="connsiteX80" fmla="*/ 1638300 w 1638602"/>
                          <a:gd name="connsiteY80" fmla="*/ 95250 h 1152525"/>
                          <a:gd name="connsiteX81" fmla="*/ 1600200 w 1638602"/>
                          <a:gd name="connsiteY81" fmla="*/ 57150 h 1152525"/>
                          <a:gd name="connsiteX0" fmla="*/ 1600200 w 1638602"/>
                          <a:gd name="connsiteY0" fmla="*/ 57150 h 1152525"/>
                          <a:gd name="connsiteX1" fmla="*/ 1600200 w 1638602"/>
                          <a:gd name="connsiteY1" fmla="*/ 57150 h 1152525"/>
                          <a:gd name="connsiteX2" fmla="*/ 1514475 w 1638602"/>
                          <a:gd name="connsiteY2" fmla="*/ 19050 h 1152525"/>
                          <a:gd name="connsiteX3" fmla="*/ 1457325 w 1638602"/>
                          <a:gd name="connsiteY3" fmla="*/ 0 h 1152525"/>
                          <a:gd name="connsiteX4" fmla="*/ 1409700 w 1638602"/>
                          <a:gd name="connsiteY4" fmla="*/ 9525 h 1152525"/>
                          <a:gd name="connsiteX5" fmla="*/ 1381125 w 1638602"/>
                          <a:gd name="connsiteY5" fmla="*/ 38100 h 1152525"/>
                          <a:gd name="connsiteX6" fmla="*/ 1350645 w 1638602"/>
                          <a:gd name="connsiteY6" fmla="*/ 74378 h 1152525"/>
                          <a:gd name="connsiteX7" fmla="*/ 1323975 w 1638602"/>
                          <a:gd name="connsiteY7" fmla="*/ 104775 h 1152525"/>
                          <a:gd name="connsiteX8" fmla="*/ 1314450 w 1638602"/>
                          <a:gd name="connsiteY8" fmla="*/ 142875 h 1152525"/>
                          <a:gd name="connsiteX9" fmla="*/ 1295400 w 1638602"/>
                          <a:gd name="connsiteY9" fmla="*/ 171450 h 1152525"/>
                          <a:gd name="connsiteX10" fmla="*/ 1266825 w 1638602"/>
                          <a:gd name="connsiteY10" fmla="*/ 219075 h 1152525"/>
                          <a:gd name="connsiteX11" fmla="*/ 1257300 w 1638602"/>
                          <a:gd name="connsiteY11" fmla="*/ 247650 h 1152525"/>
                          <a:gd name="connsiteX12" fmla="*/ 1219200 w 1638602"/>
                          <a:gd name="connsiteY12" fmla="*/ 276225 h 1152525"/>
                          <a:gd name="connsiteX13" fmla="*/ 1143000 w 1638602"/>
                          <a:gd name="connsiteY13" fmla="*/ 361950 h 1152525"/>
                          <a:gd name="connsiteX14" fmla="*/ 1114425 w 1638602"/>
                          <a:gd name="connsiteY14" fmla="*/ 371475 h 1152525"/>
                          <a:gd name="connsiteX15" fmla="*/ 1057275 w 1638602"/>
                          <a:gd name="connsiteY15" fmla="*/ 409575 h 1152525"/>
                          <a:gd name="connsiteX16" fmla="*/ 1028700 w 1638602"/>
                          <a:gd name="connsiteY16" fmla="*/ 428625 h 1152525"/>
                          <a:gd name="connsiteX17" fmla="*/ 923925 w 1638602"/>
                          <a:gd name="connsiteY17" fmla="*/ 466725 h 1152525"/>
                          <a:gd name="connsiteX18" fmla="*/ 619125 w 1638602"/>
                          <a:gd name="connsiteY18" fmla="*/ 457200 h 1152525"/>
                          <a:gd name="connsiteX19" fmla="*/ 628650 w 1638602"/>
                          <a:gd name="connsiteY19" fmla="*/ 476138 h 1152525"/>
                          <a:gd name="connsiteX20" fmla="*/ 533400 w 1638602"/>
                          <a:gd name="connsiteY20" fmla="*/ 409575 h 1152525"/>
                          <a:gd name="connsiteX21" fmla="*/ 495300 w 1638602"/>
                          <a:gd name="connsiteY21" fmla="*/ 371475 h 1152525"/>
                          <a:gd name="connsiteX22" fmla="*/ 485775 w 1638602"/>
                          <a:gd name="connsiteY22" fmla="*/ 342900 h 1152525"/>
                          <a:gd name="connsiteX23" fmla="*/ 466725 w 1638602"/>
                          <a:gd name="connsiteY23" fmla="*/ 304800 h 1152525"/>
                          <a:gd name="connsiteX24" fmla="*/ 409575 w 1638602"/>
                          <a:gd name="connsiteY24" fmla="*/ 228600 h 1152525"/>
                          <a:gd name="connsiteX25" fmla="*/ 381000 w 1638602"/>
                          <a:gd name="connsiteY25" fmla="*/ 219075 h 1152525"/>
                          <a:gd name="connsiteX26" fmla="*/ 352425 w 1638602"/>
                          <a:gd name="connsiteY26" fmla="*/ 161925 h 1152525"/>
                          <a:gd name="connsiteX27" fmla="*/ 323850 w 1638602"/>
                          <a:gd name="connsiteY27" fmla="*/ 152400 h 1152525"/>
                          <a:gd name="connsiteX28" fmla="*/ 209550 w 1638602"/>
                          <a:gd name="connsiteY28" fmla="*/ 161925 h 1152525"/>
                          <a:gd name="connsiteX29" fmla="*/ 142875 w 1638602"/>
                          <a:gd name="connsiteY29" fmla="*/ 209550 h 1152525"/>
                          <a:gd name="connsiteX30" fmla="*/ 76200 w 1638602"/>
                          <a:gd name="connsiteY30" fmla="*/ 285750 h 1152525"/>
                          <a:gd name="connsiteX31" fmla="*/ 66675 w 1638602"/>
                          <a:gd name="connsiteY31" fmla="*/ 314325 h 1152525"/>
                          <a:gd name="connsiteX32" fmla="*/ 47625 w 1638602"/>
                          <a:gd name="connsiteY32" fmla="*/ 342900 h 1152525"/>
                          <a:gd name="connsiteX33" fmla="*/ 19050 w 1638602"/>
                          <a:gd name="connsiteY33" fmla="*/ 390525 h 1152525"/>
                          <a:gd name="connsiteX34" fmla="*/ 9525 w 1638602"/>
                          <a:gd name="connsiteY34" fmla="*/ 466725 h 1152525"/>
                          <a:gd name="connsiteX35" fmla="*/ 0 w 1638602"/>
                          <a:gd name="connsiteY35" fmla="*/ 495300 h 1152525"/>
                          <a:gd name="connsiteX36" fmla="*/ 9525 w 1638602"/>
                          <a:gd name="connsiteY36" fmla="*/ 752475 h 1152525"/>
                          <a:gd name="connsiteX37" fmla="*/ 28575 w 1638602"/>
                          <a:gd name="connsiteY37" fmla="*/ 781050 h 1152525"/>
                          <a:gd name="connsiteX38" fmla="*/ 38100 w 1638602"/>
                          <a:gd name="connsiteY38" fmla="*/ 809625 h 1152525"/>
                          <a:gd name="connsiteX39" fmla="*/ 85725 w 1638602"/>
                          <a:gd name="connsiteY39" fmla="*/ 866775 h 1152525"/>
                          <a:gd name="connsiteX40" fmla="*/ 133350 w 1638602"/>
                          <a:gd name="connsiteY40" fmla="*/ 942975 h 1152525"/>
                          <a:gd name="connsiteX41" fmla="*/ 152400 w 1638602"/>
                          <a:gd name="connsiteY41" fmla="*/ 971550 h 1152525"/>
                          <a:gd name="connsiteX42" fmla="*/ 171450 w 1638602"/>
                          <a:gd name="connsiteY42" fmla="*/ 1009650 h 1152525"/>
                          <a:gd name="connsiteX43" fmla="*/ 200025 w 1638602"/>
                          <a:gd name="connsiteY43" fmla="*/ 1028700 h 1152525"/>
                          <a:gd name="connsiteX44" fmla="*/ 276225 w 1638602"/>
                          <a:gd name="connsiteY44" fmla="*/ 990600 h 1152525"/>
                          <a:gd name="connsiteX45" fmla="*/ 342900 w 1638602"/>
                          <a:gd name="connsiteY45" fmla="*/ 971550 h 1152525"/>
                          <a:gd name="connsiteX46" fmla="*/ 371475 w 1638602"/>
                          <a:gd name="connsiteY46" fmla="*/ 962025 h 1152525"/>
                          <a:gd name="connsiteX47" fmla="*/ 400050 w 1638602"/>
                          <a:gd name="connsiteY47" fmla="*/ 942975 h 1152525"/>
                          <a:gd name="connsiteX48" fmla="*/ 428625 w 1638602"/>
                          <a:gd name="connsiteY48" fmla="*/ 933450 h 1152525"/>
                          <a:gd name="connsiteX49" fmla="*/ 457200 w 1638602"/>
                          <a:gd name="connsiteY49" fmla="*/ 914400 h 1152525"/>
                          <a:gd name="connsiteX50" fmla="*/ 523875 w 1638602"/>
                          <a:gd name="connsiteY50" fmla="*/ 895350 h 1152525"/>
                          <a:gd name="connsiteX51" fmla="*/ 571500 w 1638602"/>
                          <a:gd name="connsiteY51" fmla="*/ 866775 h 1152525"/>
                          <a:gd name="connsiteX52" fmla="*/ 828675 w 1638602"/>
                          <a:gd name="connsiteY52" fmla="*/ 866775 h 1152525"/>
                          <a:gd name="connsiteX53" fmla="*/ 828675 w 1638602"/>
                          <a:gd name="connsiteY53" fmla="*/ 990600 h 1152525"/>
                          <a:gd name="connsiteX54" fmla="*/ 847725 w 1638602"/>
                          <a:gd name="connsiteY54" fmla="*/ 1028700 h 1152525"/>
                          <a:gd name="connsiteX55" fmla="*/ 857250 w 1638602"/>
                          <a:gd name="connsiteY55" fmla="*/ 1057275 h 1152525"/>
                          <a:gd name="connsiteX56" fmla="*/ 885825 w 1638602"/>
                          <a:gd name="connsiteY56" fmla="*/ 1076325 h 1152525"/>
                          <a:gd name="connsiteX57" fmla="*/ 933450 w 1638602"/>
                          <a:gd name="connsiteY57" fmla="*/ 1019175 h 1152525"/>
                          <a:gd name="connsiteX58" fmla="*/ 914400 w 1638602"/>
                          <a:gd name="connsiteY58" fmla="*/ 990600 h 1152525"/>
                          <a:gd name="connsiteX59" fmla="*/ 933450 w 1638602"/>
                          <a:gd name="connsiteY59" fmla="*/ 1047750 h 1152525"/>
                          <a:gd name="connsiteX60" fmla="*/ 1028700 w 1638602"/>
                          <a:gd name="connsiteY60" fmla="*/ 1152525 h 1152525"/>
                          <a:gd name="connsiteX61" fmla="*/ 1057275 w 1638602"/>
                          <a:gd name="connsiteY61" fmla="*/ 1143000 h 1152525"/>
                          <a:gd name="connsiteX62" fmla="*/ 1028700 w 1638602"/>
                          <a:gd name="connsiteY62" fmla="*/ 1009650 h 1152525"/>
                          <a:gd name="connsiteX63" fmla="*/ 1009650 w 1638602"/>
                          <a:gd name="connsiteY63" fmla="*/ 981075 h 1152525"/>
                          <a:gd name="connsiteX64" fmla="*/ 1028700 w 1638602"/>
                          <a:gd name="connsiteY64" fmla="*/ 876300 h 1152525"/>
                          <a:gd name="connsiteX65" fmla="*/ 1257300 w 1638602"/>
                          <a:gd name="connsiteY65" fmla="*/ 895350 h 1152525"/>
                          <a:gd name="connsiteX66" fmla="*/ 1390650 w 1638602"/>
                          <a:gd name="connsiteY66" fmla="*/ 885825 h 1152525"/>
                          <a:gd name="connsiteX67" fmla="*/ 1485900 w 1638602"/>
                          <a:gd name="connsiteY67" fmla="*/ 838200 h 1152525"/>
                          <a:gd name="connsiteX68" fmla="*/ 1514475 w 1638602"/>
                          <a:gd name="connsiteY68" fmla="*/ 828675 h 1152525"/>
                          <a:gd name="connsiteX69" fmla="*/ 1552575 w 1638602"/>
                          <a:gd name="connsiteY69" fmla="*/ 771525 h 1152525"/>
                          <a:gd name="connsiteX70" fmla="*/ 1571625 w 1638602"/>
                          <a:gd name="connsiteY70" fmla="*/ 742950 h 1152525"/>
                          <a:gd name="connsiteX71" fmla="*/ 1581150 w 1638602"/>
                          <a:gd name="connsiteY71" fmla="*/ 704850 h 1152525"/>
                          <a:gd name="connsiteX72" fmla="*/ 1562100 w 1638602"/>
                          <a:gd name="connsiteY72" fmla="*/ 466725 h 1152525"/>
                          <a:gd name="connsiteX73" fmla="*/ 1552575 w 1638602"/>
                          <a:gd name="connsiteY73" fmla="*/ 438150 h 1152525"/>
                          <a:gd name="connsiteX74" fmla="*/ 1543050 w 1638602"/>
                          <a:gd name="connsiteY74" fmla="*/ 400050 h 1152525"/>
                          <a:gd name="connsiteX75" fmla="*/ 1514475 w 1638602"/>
                          <a:gd name="connsiteY75" fmla="*/ 371475 h 1152525"/>
                          <a:gd name="connsiteX76" fmla="*/ 1514475 w 1638602"/>
                          <a:gd name="connsiteY76" fmla="*/ 190500 h 1152525"/>
                          <a:gd name="connsiteX77" fmla="*/ 1533525 w 1638602"/>
                          <a:gd name="connsiteY77" fmla="*/ 161925 h 1152525"/>
                          <a:gd name="connsiteX78" fmla="*/ 1562100 w 1638602"/>
                          <a:gd name="connsiteY78" fmla="*/ 142875 h 1152525"/>
                          <a:gd name="connsiteX79" fmla="*/ 1600200 w 1638602"/>
                          <a:gd name="connsiteY79" fmla="*/ 114300 h 1152525"/>
                          <a:gd name="connsiteX80" fmla="*/ 1638300 w 1638602"/>
                          <a:gd name="connsiteY80" fmla="*/ 95250 h 1152525"/>
                          <a:gd name="connsiteX81" fmla="*/ 1600200 w 1638602"/>
                          <a:gd name="connsiteY81" fmla="*/ 57150 h 1152525"/>
                          <a:gd name="connsiteX0" fmla="*/ 1600200 w 1638602"/>
                          <a:gd name="connsiteY0" fmla="*/ 57150 h 1152525"/>
                          <a:gd name="connsiteX1" fmla="*/ 1600200 w 1638602"/>
                          <a:gd name="connsiteY1" fmla="*/ 57150 h 1152525"/>
                          <a:gd name="connsiteX2" fmla="*/ 1514475 w 1638602"/>
                          <a:gd name="connsiteY2" fmla="*/ 19050 h 1152525"/>
                          <a:gd name="connsiteX3" fmla="*/ 1457325 w 1638602"/>
                          <a:gd name="connsiteY3" fmla="*/ 0 h 1152525"/>
                          <a:gd name="connsiteX4" fmla="*/ 1409700 w 1638602"/>
                          <a:gd name="connsiteY4" fmla="*/ 9525 h 1152525"/>
                          <a:gd name="connsiteX5" fmla="*/ 1381125 w 1638602"/>
                          <a:gd name="connsiteY5" fmla="*/ 38100 h 1152525"/>
                          <a:gd name="connsiteX6" fmla="*/ 1350645 w 1638602"/>
                          <a:gd name="connsiteY6" fmla="*/ 74378 h 1152525"/>
                          <a:gd name="connsiteX7" fmla="*/ 1323975 w 1638602"/>
                          <a:gd name="connsiteY7" fmla="*/ 104775 h 1152525"/>
                          <a:gd name="connsiteX8" fmla="*/ 1314450 w 1638602"/>
                          <a:gd name="connsiteY8" fmla="*/ 142875 h 1152525"/>
                          <a:gd name="connsiteX9" fmla="*/ 1295400 w 1638602"/>
                          <a:gd name="connsiteY9" fmla="*/ 171450 h 1152525"/>
                          <a:gd name="connsiteX10" fmla="*/ 1266825 w 1638602"/>
                          <a:gd name="connsiteY10" fmla="*/ 219075 h 1152525"/>
                          <a:gd name="connsiteX11" fmla="*/ 1257300 w 1638602"/>
                          <a:gd name="connsiteY11" fmla="*/ 247650 h 1152525"/>
                          <a:gd name="connsiteX12" fmla="*/ 1219200 w 1638602"/>
                          <a:gd name="connsiteY12" fmla="*/ 276225 h 1152525"/>
                          <a:gd name="connsiteX13" fmla="*/ 1143000 w 1638602"/>
                          <a:gd name="connsiteY13" fmla="*/ 361950 h 1152525"/>
                          <a:gd name="connsiteX14" fmla="*/ 1114425 w 1638602"/>
                          <a:gd name="connsiteY14" fmla="*/ 371475 h 1152525"/>
                          <a:gd name="connsiteX15" fmla="*/ 1057275 w 1638602"/>
                          <a:gd name="connsiteY15" fmla="*/ 409575 h 1152525"/>
                          <a:gd name="connsiteX16" fmla="*/ 1028700 w 1638602"/>
                          <a:gd name="connsiteY16" fmla="*/ 428625 h 1152525"/>
                          <a:gd name="connsiteX17" fmla="*/ 923925 w 1638602"/>
                          <a:gd name="connsiteY17" fmla="*/ 466725 h 1152525"/>
                          <a:gd name="connsiteX18" fmla="*/ 619125 w 1638602"/>
                          <a:gd name="connsiteY18" fmla="*/ 457200 h 1152525"/>
                          <a:gd name="connsiteX19" fmla="*/ 628650 w 1638602"/>
                          <a:gd name="connsiteY19" fmla="*/ 476138 h 1152525"/>
                          <a:gd name="connsiteX20" fmla="*/ 533400 w 1638602"/>
                          <a:gd name="connsiteY20" fmla="*/ 409575 h 1152525"/>
                          <a:gd name="connsiteX21" fmla="*/ 495300 w 1638602"/>
                          <a:gd name="connsiteY21" fmla="*/ 371475 h 1152525"/>
                          <a:gd name="connsiteX22" fmla="*/ 485775 w 1638602"/>
                          <a:gd name="connsiteY22" fmla="*/ 342900 h 1152525"/>
                          <a:gd name="connsiteX23" fmla="*/ 466725 w 1638602"/>
                          <a:gd name="connsiteY23" fmla="*/ 304800 h 1152525"/>
                          <a:gd name="connsiteX24" fmla="*/ 409575 w 1638602"/>
                          <a:gd name="connsiteY24" fmla="*/ 228600 h 1152525"/>
                          <a:gd name="connsiteX25" fmla="*/ 381000 w 1638602"/>
                          <a:gd name="connsiteY25" fmla="*/ 219075 h 1152525"/>
                          <a:gd name="connsiteX26" fmla="*/ 352425 w 1638602"/>
                          <a:gd name="connsiteY26" fmla="*/ 161925 h 1152525"/>
                          <a:gd name="connsiteX27" fmla="*/ 323850 w 1638602"/>
                          <a:gd name="connsiteY27" fmla="*/ 152400 h 1152525"/>
                          <a:gd name="connsiteX28" fmla="*/ 209550 w 1638602"/>
                          <a:gd name="connsiteY28" fmla="*/ 161925 h 1152525"/>
                          <a:gd name="connsiteX29" fmla="*/ 142875 w 1638602"/>
                          <a:gd name="connsiteY29" fmla="*/ 209550 h 1152525"/>
                          <a:gd name="connsiteX30" fmla="*/ 76200 w 1638602"/>
                          <a:gd name="connsiteY30" fmla="*/ 285750 h 1152525"/>
                          <a:gd name="connsiteX31" fmla="*/ 66675 w 1638602"/>
                          <a:gd name="connsiteY31" fmla="*/ 314325 h 1152525"/>
                          <a:gd name="connsiteX32" fmla="*/ 47625 w 1638602"/>
                          <a:gd name="connsiteY32" fmla="*/ 342900 h 1152525"/>
                          <a:gd name="connsiteX33" fmla="*/ 19050 w 1638602"/>
                          <a:gd name="connsiteY33" fmla="*/ 390525 h 1152525"/>
                          <a:gd name="connsiteX34" fmla="*/ 9525 w 1638602"/>
                          <a:gd name="connsiteY34" fmla="*/ 466725 h 1152525"/>
                          <a:gd name="connsiteX35" fmla="*/ 0 w 1638602"/>
                          <a:gd name="connsiteY35" fmla="*/ 495300 h 1152525"/>
                          <a:gd name="connsiteX36" fmla="*/ 9525 w 1638602"/>
                          <a:gd name="connsiteY36" fmla="*/ 752475 h 1152525"/>
                          <a:gd name="connsiteX37" fmla="*/ 28575 w 1638602"/>
                          <a:gd name="connsiteY37" fmla="*/ 781050 h 1152525"/>
                          <a:gd name="connsiteX38" fmla="*/ 38100 w 1638602"/>
                          <a:gd name="connsiteY38" fmla="*/ 809625 h 1152525"/>
                          <a:gd name="connsiteX39" fmla="*/ 85725 w 1638602"/>
                          <a:gd name="connsiteY39" fmla="*/ 866775 h 1152525"/>
                          <a:gd name="connsiteX40" fmla="*/ 133350 w 1638602"/>
                          <a:gd name="connsiteY40" fmla="*/ 942975 h 1152525"/>
                          <a:gd name="connsiteX41" fmla="*/ 152400 w 1638602"/>
                          <a:gd name="connsiteY41" fmla="*/ 971550 h 1152525"/>
                          <a:gd name="connsiteX42" fmla="*/ 171450 w 1638602"/>
                          <a:gd name="connsiteY42" fmla="*/ 1009650 h 1152525"/>
                          <a:gd name="connsiteX43" fmla="*/ 200025 w 1638602"/>
                          <a:gd name="connsiteY43" fmla="*/ 1028700 h 1152525"/>
                          <a:gd name="connsiteX44" fmla="*/ 276225 w 1638602"/>
                          <a:gd name="connsiteY44" fmla="*/ 990600 h 1152525"/>
                          <a:gd name="connsiteX45" fmla="*/ 342900 w 1638602"/>
                          <a:gd name="connsiteY45" fmla="*/ 971550 h 1152525"/>
                          <a:gd name="connsiteX46" fmla="*/ 371475 w 1638602"/>
                          <a:gd name="connsiteY46" fmla="*/ 962025 h 1152525"/>
                          <a:gd name="connsiteX47" fmla="*/ 400050 w 1638602"/>
                          <a:gd name="connsiteY47" fmla="*/ 942975 h 1152525"/>
                          <a:gd name="connsiteX48" fmla="*/ 428625 w 1638602"/>
                          <a:gd name="connsiteY48" fmla="*/ 933450 h 1152525"/>
                          <a:gd name="connsiteX49" fmla="*/ 457200 w 1638602"/>
                          <a:gd name="connsiteY49" fmla="*/ 914400 h 1152525"/>
                          <a:gd name="connsiteX50" fmla="*/ 523875 w 1638602"/>
                          <a:gd name="connsiteY50" fmla="*/ 895350 h 1152525"/>
                          <a:gd name="connsiteX51" fmla="*/ 571500 w 1638602"/>
                          <a:gd name="connsiteY51" fmla="*/ 866775 h 1152525"/>
                          <a:gd name="connsiteX52" fmla="*/ 828675 w 1638602"/>
                          <a:gd name="connsiteY52" fmla="*/ 866775 h 1152525"/>
                          <a:gd name="connsiteX53" fmla="*/ 828675 w 1638602"/>
                          <a:gd name="connsiteY53" fmla="*/ 990600 h 1152525"/>
                          <a:gd name="connsiteX54" fmla="*/ 847725 w 1638602"/>
                          <a:gd name="connsiteY54" fmla="*/ 1028700 h 1152525"/>
                          <a:gd name="connsiteX55" fmla="*/ 857250 w 1638602"/>
                          <a:gd name="connsiteY55" fmla="*/ 1057275 h 1152525"/>
                          <a:gd name="connsiteX56" fmla="*/ 885825 w 1638602"/>
                          <a:gd name="connsiteY56" fmla="*/ 1076325 h 1152525"/>
                          <a:gd name="connsiteX57" fmla="*/ 933450 w 1638602"/>
                          <a:gd name="connsiteY57" fmla="*/ 1019175 h 1152525"/>
                          <a:gd name="connsiteX58" fmla="*/ 914400 w 1638602"/>
                          <a:gd name="connsiteY58" fmla="*/ 990600 h 1152525"/>
                          <a:gd name="connsiteX59" fmla="*/ 933450 w 1638602"/>
                          <a:gd name="connsiteY59" fmla="*/ 1047750 h 1152525"/>
                          <a:gd name="connsiteX60" fmla="*/ 1028700 w 1638602"/>
                          <a:gd name="connsiteY60" fmla="*/ 1152525 h 1152525"/>
                          <a:gd name="connsiteX61" fmla="*/ 1057275 w 1638602"/>
                          <a:gd name="connsiteY61" fmla="*/ 1143000 h 1152525"/>
                          <a:gd name="connsiteX62" fmla="*/ 1028700 w 1638602"/>
                          <a:gd name="connsiteY62" fmla="*/ 1009650 h 1152525"/>
                          <a:gd name="connsiteX63" fmla="*/ 1009650 w 1638602"/>
                          <a:gd name="connsiteY63" fmla="*/ 981075 h 1152525"/>
                          <a:gd name="connsiteX64" fmla="*/ 1028700 w 1638602"/>
                          <a:gd name="connsiteY64" fmla="*/ 876300 h 1152525"/>
                          <a:gd name="connsiteX65" fmla="*/ 1257300 w 1638602"/>
                          <a:gd name="connsiteY65" fmla="*/ 895350 h 1152525"/>
                          <a:gd name="connsiteX66" fmla="*/ 1390650 w 1638602"/>
                          <a:gd name="connsiteY66" fmla="*/ 885825 h 1152525"/>
                          <a:gd name="connsiteX67" fmla="*/ 1485900 w 1638602"/>
                          <a:gd name="connsiteY67" fmla="*/ 838200 h 1152525"/>
                          <a:gd name="connsiteX68" fmla="*/ 1514475 w 1638602"/>
                          <a:gd name="connsiteY68" fmla="*/ 828675 h 1152525"/>
                          <a:gd name="connsiteX69" fmla="*/ 1552575 w 1638602"/>
                          <a:gd name="connsiteY69" fmla="*/ 771525 h 1152525"/>
                          <a:gd name="connsiteX70" fmla="*/ 1571625 w 1638602"/>
                          <a:gd name="connsiteY70" fmla="*/ 742950 h 1152525"/>
                          <a:gd name="connsiteX71" fmla="*/ 1581150 w 1638602"/>
                          <a:gd name="connsiteY71" fmla="*/ 704850 h 1152525"/>
                          <a:gd name="connsiteX72" fmla="*/ 1562100 w 1638602"/>
                          <a:gd name="connsiteY72" fmla="*/ 466725 h 1152525"/>
                          <a:gd name="connsiteX73" fmla="*/ 1552575 w 1638602"/>
                          <a:gd name="connsiteY73" fmla="*/ 438150 h 1152525"/>
                          <a:gd name="connsiteX74" fmla="*/ 1535430 w 1638602"/>
                          <a:gd name="connsiteY74" fmla="*/ 401947 h 1152525"/>
                          <a:gd name="connsiteX75" fmla="*/ 1514475 w 1638602"/>
                          <a:gd name="connsiteY75" fmla="*/ 371475 h 1152525"/>
                          <a:gd name="connsiteX76" fmla="*/ 1514475 w 1638602"/>
                          <a:gd name="connsiteY76" fmla="*/ 190500 h 1152525"/>
                          <a:gd name="connsiteX77" fmla="*/ 1533525 w 1638602"/>
                          <a:gd name="connsiteY77" fmla="*/ 161925 h 1152525"/>
                          <a:gd name="connsiteX78" fmla="*/ 1562100 w 1638602"/>
                          <a:gd name="connsiteY78" fmla="*/ 142875 h 1152525"/>
                          <a:gd name="connsiteX79" fmla="*/ 1600200 w 1638602"/>
                          <a:gd name="connsiteY79" fmla="*/ 114300 h 1152525"/>
                          <a:gd name="connsiteX80" fmla="*/ 1638300 w 1638602"/>
                          <a:gd name="connsiteY80" fmla="*/ 95250 h 1152525"/>
                          <a:gd name="connsiteX81" fmla="*/ 1600200 w 1638602"/>
                          <a:gd name="connsiteY81" fmla="*/ 57150 h 1152525"/>
                          <a:gd name="connsiteX0" fmla="*/ 1600200 w 1638602"/>
                          <a:gd name="connsiteY0" fmla="*/ 57150 h 1152525"/>
                          <a:gd name="connsiteX1" fmla="*/ 1600200 w 1638602"/>
                          <a:gd name="connsiteY1" fmla="*/ 57150 h 1152525"/>
                          <a:gd name="connsiteX2" fmla="*/ 1524000 w 1638602"/>
                          <a:gd name="connsiteY2" fmla="*/ 9562 h 1152525"/>
                          <a:gd name="connsiteX3" fmla="*/ 1457325 w 1638602"/>
                          <a:gd name="connsiteY3" fmla="*/ 0 h 1152525"/>
                          <a:gd name="connsiteX4" fmla="*/ 1409700 w 1638602"/>
                          <a:gd name="connsiteY4" fmla="*/ 9525 h 1152525"/>
                          <a:gd name="connsiteX5" fmla="*/ 1381125 w 1638602"/>
                          <a:gd name="connsiteY5" fmla="*/ 38100 h 1152525"/>
                          <a:gd name="connsiteX6" fmla="*/ 1350645 w 1638602"/>
                          <a:gd name="connsiteY6" fmla="*/ 74378 h 1152525"/>
                          <a:gd name="connsiteX7" fmla="*/ 1323975 w 1638602"/>
                          <a:gd name="connsiteY7" fmla="*/ 104775 h 1152525"/>
                          <a:gd name="connsiteX8" fmla="*/ 1314450 w 1638602"/>
                          <a:gd name="connsiteY8" fmla="*/ 142875 h 1152525"/>
                          <a:gd name="connsiteX9" fmla="*/ 1295400 w 1638602"/>
                          <a:gd name="connsiteY9" fmla="*/ 171450 h 1152525"/>
                          <a:gd name="connsiteX10" fmla="*/ 1266825 w 1638602"/>
                          <a:gd name="connsiteY10" fmla="*/ 219075 h 1152525"/>
                          <a:gd name="connsiteX11" fmla="*/ 1257300 w 1638602"/>
                          <a:gd name="connsiteY11" fmla="*/ 247650 h 1152525"/>
                          <a:gd name="connsiteX12" fmla="*/ 1219200 w 1638602"/>
                          <a:gd name="connsiteY12" fmla="*/ 276225 h 1152525"/>
                          <a:gd name="connsiteX13" fmla="*/ 1143000 w 1638602"/>
                          <a:gd name="connsiteY13" fmla="*/ 361950 h 1152525"/>
                          <a:gd name="connsiteX14" fmla="*/ 1114425 w 1638602"/>
                          <a:gd name="connsiteY14" fmla="*/ 371475 h 1152525"/>
                          <a:gd name="connsiteX15" fmla="*/ 1057275 w 1638602"/>
                          <a:gd name="connsiteY15" fmla="*/ 409575 h 1152525"/>
                          <a:gd name="connsiteX16" fmla="*/ 1028700 w 1638602"/>
                          <a:gd name="connsiteY16" fmla="*/ 428625 h 1152525"/>
                          <a:gd name="connsiteX17" fmla="*/ 923925 w 1638602"/>
                          <a:gd name="connsiteY17" fmla="*/ 466725 h 1152525"/>
                          <a:gd name="connsiteX18" fmla="*/ 619125 w 1638602"/>
                          <a:gd name="connsiteY18" fmla="*/ 457200 h 1152525"/>
                          <a:gd name="connsiteX19" fmla="*/ 628650 w 1638602"/>
                          <a:gd name="connsiteY19" fmla="*/ 476138 h 1152525"/>
                          <a:gd name="connsiteX20" fmla="*/ 533400 w 1638602"/>
                          <a:gd name="connsiteY20" fmla="*/ 409575 h 1152525"/>
                          <a:gd name="connsiteX21" fmla="*/ 495300 w 1638602"/>
                          <a:gd name="connsiteY21" fmla="*/ 371475 h 1152525"/>
                          <a:gd name="connsiteX22" fmla="*/ 485775 w 1638602"/>
                          <a:gd name="connsiteY22" fmla="*/ 342900 h 1152525"/>
                          <a:gd name="connsiteX23" fmla="*/ 466725 w 1638602"/>
                          <a:gd name="connsiteY23" fmla="*/ 304800 h 1152525"/>
                          <a:gd name="connsiteX24" fmla="*/ 409575 w 1638602"/>
                          <a:gd name="connsiteY24" fmla="*/ 228600 h 1152525"/>
                          <a:gd name="connsiteX25" fmla="*/ 381000 w 1638602"/>
                          <a:gd name="connsiteY25" fmla="*/ 219075 h 1152525"/>
                          <a:gd name="connsiteX26" fmla="*/ 352425 w 1638602"/>
                          <a:gd name="connsiteY26" fmla="*/ 161925 h 1152525"/>
                          <a:gd name="connsiteX27" fmla="*/ 323850 w 1638602"/>
                          <a:gd name="connsiteY27" fmla="*/ 152400 h 1152525"/>
                          <a:gd name="connsiteX28" fmla="*/ 209550 w 1638602"/>
                          <a:gd name="connsiteY28" fmla="*/ 161925 h 1152525"/>
                          <a:gd name="connsiteX29" fmla="*/ 142875 w 1638602"/>
                          <a:gd name="connsiteY29" fmla="*/ 209550 h 1152525"/>
                          <a:gd name="connsiteX30" fmla="*/ 76200 w 1638602"/>
                          <a:gd name="connsiteY30" fmla="*/ 285750 h 1152525"/>
                          <a:gd name="connsiteX31" fmla="*/ 66675 w 1638602"/>
                          <a:gd name="connsiteY31" fmla="*/ 314325 h 1152525"/>
                          <a:gd name="connsiteX32" fmla="*/ 47625 w 1638602"/>
                          <a:gd name="connsiteY32" fmla="*/ 342900 h 1152525"/>
                          <a:gd name="connsiteX33" fmla="*/ 19050 w 1638602"/>
                          <a:gd name="connsiteY33" fmla="*/ 390525 h 1152525"/>
                          <a:gd name="connsiteX34" fmla="*/ 9525 w 1638602"/>
                          <a:gd name="connsiteY34" fmla="*/ 466725 h 1152525"/>
                          <a:gd name="connsiteX35" fmla="*/ 0 w 1638602"/>
                          <a:gd name="connsiteY35" fmla="*/ 495300 h 1152525"/>
                          <a:gd name="connsiteX36" fmla="*/ 9525 w 1638602"/>
                          <a:gd name="connsiteY36" fmla="*/ 752475 h 1152525"/>
                          <a:gd name="connsiteX37" fmla="*/ 28575 w 1638602"/>
                          <a:gd name="connsiteY37" fmla="*/ 781050 h 1152525"/>
                          <a:gd name="connsiteX38" fmla="*/ 38100 w 1638602"/>
                          <a:gd name="connsiteY38" fmla="*/ 809625 h 1152525"/>
                          <a:gd name="connsiteX39" fmla="*/ 85725 w 1638602"/>
                          <a:gd name="connsiteY39" fmla="*/ 866775 h 1152525"/>
                          <a:gd name="connsiteX40" fmla="*/ 133350 w 1638602"/>
                          <a:gd name="connsiteY40" fmla="*/ 942975 h 1152525"/>
                          <a:gd name="connsiteX41" fmla="*/ 152400 w 1638602"/>
                          <a:gd name="connsiteY41" fmla="*/ 971550 h 1152525"/>
                          <a:gd name="connsiteX42" fmla="*/ 171450 w 1638602"/>
                          <a:gd name="connsiteY42" fmla="*/ 1009650 h 1152525"/>
                          <a:gd name="connsiteX43" fmla="*/ 200025 w 1638602"/>
                          <a:gd name="connsiteY43" fmla="*/ 1028700 h 1152525"/>
                          <a:gd name="connsiteX44" fmla="*/ 276225 w 1638602"/>
                          <a:gd name="connsiteY44" fmla="*/ 990600 h 1152525"/>
                          <a:gd name="connsiteX45" fmla="*/ 342900 w 1638602"/>
                          <a:gd name="connsiteY45" fmla="*/ 971550 h 1152525"/>
                          <a:gd name="connsiteX46" fmla="*/ 371475 w 1638602"/>
                          <a:gd name="connsiteY46" fmla="*/ 962025 h 1152525"/>
                          <a:gd name="connsiteX47" fmla="*/ 400050 w 1638602"/>
                          <a:gd name="connsiteY47" fmla="*/ 942975 h 1152525"/>
                          <a:gd name="connsiteX48" fmla="*/ 428625 w 1638602"/>
                          <a:gd name="connsiteY48" fmla="*/ 933450 h 1152525"/>
                          <a:gd name="connsiteX49" fmla="*/ 457200 w 1638602"/>
                          <a:gd name="connsiteY49" fmla="*/ 914400 h 1152525"/>
                          <a:gd name="connsiteX50" fmla="*/ 523875 w 1638602"/>
                          <a:gd name="connsiteY50" fmla="*/ 895350 h 1152525"/>
                          <a:gd name="connsiteX51" fmla="*/ 571500 w 1638602"/>
                          <a:gd name="connsiteY51" fmla="*/ 866775 h 1152525"/>
                          <a:gd name="connsiteX52" fmla="*/ 828675 w 1638602"/>
                          <a:gd name="connsiteY52" fmla="*/ 866775 h 1152525"/>
                          <a:gd name="connsiteX53" fmla="*/ 828675 w 1638602"/>
                          <a:gd name="connsiteY53" fmla="*/ 990600 h 1152525"/>
                          <a:gd name="connsiteX54" fmla="*/ 847725 w 1638602"/>
                          <a:gd name="connsiteY54" fmla="*/ 1028700 h 1152525"/>
                          <a:gd name="connsiteX55" fmla="*/ 857250 w 1638602"/>
                          <a:gd name="connsiteY55" fmla="*/ 1057275 h 1152525"/>
                          <a:gd name="connsiteX56" fmla="*/ 885825 w 1638602"/>
                          <a:gd name="connsiteY56" fmla="*/ 1076325 h 1152525"/>
                          <a:gd name="connsiteX57" fmla="*/ 933450 w 1638602"/>
                          <a:gd name="connsiteY57" fmla="*/ 1019175 h 1152525"/>
                          <a:gd name="connsiteX58" fmla="*/ 914400 w 1638602"/>
                          <a:gd name="connsiteY58" fmla="*/ 990600 h 1152525"/>
                          <a:gd name="connsiteX59" fmla="*/ 933450 w 1638602"/>
                          <a:gd name="connsiteY59" fmla="*/ 1047750 h 1152525"/>
                          <a:gd name="connsiteX60" fmla="*/ 1028700 w 1638602"/>
                          <a:gd name="connsiteY60" fmla="*/ 1152525 h 1152525"/>
                          <a:gd name="connsiteX61" fmla="*/ 1057275 w 1638602"/>
                          <a:gd name="connsiteY61" fmla="*/ 1143000 h 1152525"/>
                          <a:gd name="connsiteX62" fmla="*/ 1028700 w 1638602"/>
                          <a:gd name="connsiteY62" fmla="*/ 1009650 h 1152525"/>
                          <a:gd name="connsiteX63" fmla="*/ 1009650 w 1638602"/>
                          <a:gd name="connsiteY63" fmla="*/ 981075 h 1152525"/>
                          <a:gd name="connsiteX64" fmla="*/ 1028700 w 1638602"/>
                          <a:gd name="connsiteY64" fmla="*/ 876300 h 1152525"/>
                          <a:gd name="connsiteX65" fmla="*/ 1257300 w 1638602"/>
                          <a:gd name="connsiteY65" fmla="*/ 895350 h 1152525"/>
                          <a:gd name="connsiteX66" fmla="*/ 1390650 w 1638602"/>
                          <a:gd name="connsiteY66" fmla="*/ 885825 h 1152525"/>
                          <a:gd name="connsiteX67" fmla="*/ 1485900 w 1638602"/>
                          <a:gd name="connsiteY67" fmla="*/ 838200 h 1152525"/>
                          <a:gd name="connsiteX68" fmla="*/ 1514475 w 1638602"/>
                          <a:gd name="connsiteY68" fmla="*/ 828675 h 1152525"/>
                          <a:gd name="connsiteX69" fmla="*/ 1552575 w 1638602"/>
                          <a:gd name="connsiteY69" fmla="*/ 771525 h 1152525"/>
                          <a:gd name="connsiteX70" fmla="*/ 1571625 w 1638602"/>
                          <a:gd name="connsiteY70" fmla="*/ 742950 h 1152525"/>
                          <a:gd name="connsiteX71" fmla="*/ 1581150 w 1638602"/>
                          <a:gd name="connsiteY71" fmla="*/ 704850 h 1152525"/>
                          <a:gd name="connsiteX72" fmla="*/ 1562100 w 1638602"/>
                          <a:gd name="connsiteY72" fmla="*/ 466725 h 1152525"/>
                          <a:gd name="connsiteX73" fmla="*/ 1552575 w 1638602"/>
                          <a:gd name="connsiteY73" fmla="*/ 438150 h 1152525"/>
                          <a:gd name="connsiteX74" fmla="*/ 1535430 w 1638602"/>
                          <a:gd name="connsiteY74" fmla="*/ 401947 h 1152525"/>
                          <a:gd name="connsiteX75" fmla="*/ 1514475 w 1638602"/>
                          <a:gd name="connsiteY75" fmla="*/ 371475 h 1152525"/>
                          <a:gd name="connsiteX76" fmla="*/ 1514475 w 1638602"/>
                          <a:gd name="connsiteY76" fmla="*/ 190500 h 1152525"/>
                          <a:gd name="connsiteX77" fmla="*/ 1533525 w 1638602"/>
                          <a:gd name="connsiteY77" fmla="*/ 161925 h 1152525"/>
                          <a:gd name="connsiteX78" fmla="*/ 1562100 w 1638602"/>
                          <a:gd name="connsiteY78" fmla="*/ 142875 h 1152525"/>
                          <a:gd name="connsiteX79" fmla="*/ 1600200 w 1638602"/>
                          <a:gd name="connsiteY79" fmla="*/ 114300 h 1152525"/>
                          <a:gd name="connsiteX80" fmla="*/ 1638300 w 1638602"/>
                          <a:gd name="connsiteY80" fmla="*/ 95250 h 1152525"/>
                          <a:gd name="connsiteX81" fmla="*/ 1600200 w 1638602"/>
                          <a:gd name="connsiteY81" fmla="*/ 57150 h 1152525"/>
                          <a:gd name="connsiteX0" fmla="*/ 1590675 w 1638542"/>
                          <a:gd name="connsiteY0" fmla="*/ 51457 h 1152525"/>
                          <a:gd name="connsiteX1" fmla="*/ 1600200 w 1638542"/>
                          <a:gd name="connsiteY1" fmla="*/ 57150 h 1152525"/>
                          <a:gd name="connsiteX2" fmla="*/ 1524000 w 1638542"/>
                          <a:gd name="connsiteY2" fmla="*/ 9562 h 1152525"/>
                          <a:gd name="connsiteX3" fmla="*/ 1457325 w 1638542"/>
                          <a:gd name="connsiteY3" fmla="*/ 0 h 1152525"/>
                          <a:gd name="connsiteX4" fmla="*/ 1409700 w 1638542"/>
                          <a:gd name="connsiteY4" fmla="*/ 9525 h 1152525"/>
                          <a:gd name="connsiteX5" fmla="*/ 1381125 w 1638542"/>
                          <a:gd name="connsiteY5" fmla="*/ 38100 h 1152525"/>
                          <a:gd name="connsiteX6" fmla="*/ 1350645 w 1638542"/>
                          <a:gd name="connsiteY6" fmla="*/ 74378 h 1152525"/>
                          <a:gd name="connsiteX7" fmla="*/ 1323975 w 1638542"/>
                          <a:gd name="connsiteY7" fmla="*/ 104775 h 1152525"/>
                          <a:gd name="connsiteX8" fmla="*/ 1314450 w 1638542"/>
                          <a:gd name="connsiteY8" fmla="*/ 142875 h 1152525"/>
                          <a:gd name="connsiteX9" fmla="*/ 1295400 w 1638542"/>
                          <a:gd name="connsiteY9" fmla="*/ 171450 h 1152525"/>
                          <a:gd name="connsiteX10" fmla="*/ 1266825 w 1638542"/>
                          <a:gd name="connsiteY10" fmla="*/ 219075 h 1152525"/>
                          <a:gd name="connsiteX11" fmla="*/ 1257300 w 1638542"/>
                          <a:gd name="connsiteY11" fmla="*/ 247650 h 1152525"/>
                          <a:gd name="connsiteX12" fmla="*/ 1219200 w 1638542"/>
                          <a:gd name="connsiteY12" fmla="*/ 276225 h 1152525"/>
                          <a:gd name="connsiteX13" fmla="*/ 1143000 w 1638542"/>
                          <a:gd name="connsiteY13" fmla="*/ 361950 h 1152525"/>
                          <a:gd name="connsiteX14" fmla="*/ 1114425 w 1638542"/>
                          <a:gd name="connsiteY14" fmla="*/ 371475 h 1152525"/>
                          <a:gd name="connsiteX15" fmla="*/ 1057275 w 1638542"/>
                          <a:gd name="connsiteY15" fmla="*/ 409575 h 1152525"/>
                          <a:gd name="connsiteX16" fmla="*/ 1028700 w 1638542"/>
                          <a:gd name="connsiteY16" fmla="*/ 428625 h 1152525"/>
                          <a:gd name="connsiteX17" fmla="*/ 923925 w 1638542"/>
                          <a:gd name="connsiteY17" fmla="*/ 466725 h 1152525"/>
                          <a:gd name="connsiteX18" fmla="*/ 619125 w 1638542"/>
                          <a:gd name="connsiteY18" fmla="*/ 457200 h 1152525"/>
                          <a:gd name="connsiteX19" fmla="*/ 628650 w 1638542"/>
                          <a:gd name="connsiteY19" fmla="*/ 476138 h 1152525"/>
                          <a:gd name="connsiteX20" fmla="*/ 533400 w 1638542"/>
                          <a:gd name="connsiteY20" fmla="*/ 409575 h 1152525"/>
                          <a:gd name="connsiteX21" fmla="*/ 495300 w 1638542"/>
                          <a:gd name="connsiteY21" fmla="*/ 371475 h 1152525"/>
                          <a:gd name="connsiteX22" fmla="*/ 485775 w 1638542"/>
                          <a:gd name="connsiteY22" fmla="*/ 342900 h 1152525"/>
                          <a:gd name="connsiteX23" fmla="*/ 466725 w 1638542"/>
                          <a:gd name="connsiteY23" fmla="*/ 304800 h 1152525"/>
                          <a:gd name="connsiteX24" fmla="*/ 409575 w 1638542"/>
                          <a:gd name="connsiteY24" fmla="*/ 228600 h 1152525"/>
                          <a:gd name="connsiteX25" fmla="*/ 381000 w 1638542"/>
                          <a:gd name="connsiteY25" fmla="*/ 219075 h 1152525"/>
                          <a:gd name="connsiteX26" fmla="*/ 352425 w 1638542"/>
                          <a:gd name="connsiteY26" fmla="*/ 161925 h 1152525"/>
                          <a:gd name="connsiteX27" fmla="*/ 323850 w 1638542"/>
                          <a:gd name="connsiteY27" fmla="*/ 152400 h 1152525"/>
                          <a:gd name="connsiteX28" fmla="*/ 209550 w 1638542"/>
                          <a:gd name="connsiteY28" fmla="*/ 161925 h 1152525"/>
                          <a:gd name="connsiteX29" fmla="*/ 142875 w 1638542"/>
                          <a:gd name="connsiteY29" fmla="*/ 209550 h 1152525"/>
                          <a:gd name="connsiteX30" fmla="*/ 76200 w 1638542"/>
                          <a:gd name="connsiteY30" fmla="*/ 285750 h 1152525"/>
                          <a:gd name="connsiteX31" fmla="*/ 66675 w 1638542"/>
                          <a:gd name="connsiteY31" fmla="*/ 314325 h 1152525"/>
                          <a:gd name="connsiteX32" fmla="*/ 47625 w 1638542"/>
                          <a:gd name="connsiteY32" fmla="*/ 342900 h 1152525"/>
                          <a:gd name="connsiteX33" fmla="*/ 19050 w 1638542"/>
                          <a:gd name="connsiteY33" fmla="*/ 390525 h 1152525"/>
                          <a:gd name="connsiteX34" fmla="*/ 9525 w 1638542"/>
                          <a:gd name="connsiteY34" fmla="*/ 466725 h 1152525"/>
                          <a:gd name="connsiteX35" fmla="*/ 0 w 1638542"/>
                          <a:gd name="connsiteY35" fmla="*/ 495300 h 1152525"/>
                          <a:gd name="connsiteX36" fmla="*/ 9525 w 1638542"/>
                          <a:gd name="connsiteY36" fmla="*/ 752475 h 1152525"/>
                          <a:gd name="connsiteX37" fmla="*/ 28575 w 1638542"/>
                          <a:gd name="connsiteY37" fmla="*/ 781050 h 1152525"/>
                          <a:gd name="connsiteX38" fmla="*/ 38100 w 1638542"/>
                          <a:gd name="connsiteY38" fmla="*/ 809625 h 1152525"/>
                          <a:gd name="connsiteX39" fmla="*/ 85725 w 1638542"/>
                          <a:gd name="connsiteY39" fmla="*/ 866775 h 1152525"/>
                          <a:gd name="connsiteX40" fmla="*/ 133350 w 1638542"/>
                          <a:gd name="connsiteY40" fmla="*/ 942975 h 1152525"/>
                          <a:gd name="connsiteX41" fmla="*/ 152400 w 1638542"/>
                          <a:gd name="connsiteY41" fmla="*/ 971550 h 1152525"/>
                          <a:gd name="connsiteX42" fmla="*/ 171450 w 1638542"/>
                          <a:gd name="connsiteY42" fmla="*/ 1009650 h 1152525"/>
                          <a:gd name="connsiteX43" fmla="*/ 200025 w 1638542"/>
                          <a:gd name="connsiteY43" fmla="*/ 1028700 h 1152525"/>
                          <a:gd name="connsiteX44" fmla="*/ 276225 w 1638542"/>
                          <a:gd name="connsiteY44" fmla="*/ 990600 h 1152525"/>
                          <a:gd name="connsiteX45" fmla="*/ 342900 w 1638542"/>
                          <a:gd name="connsiteY45" fmla="*/ 971550 h 1152525"/>
                          <a:gd name="connsiteX46" fmla="*/ 371475 w 1638542"/>
                          <a:gd name="connsiteY46" fmla="*/ 962025 h 1152525"/>
                          <a:gd name="connsiteX47" fmla="*/ 400050 w 1638542"/>
                          <a:gd name="connsiteY47" fmla="*/ 942975 h 1152525"/>
                          <a:gd name="connsiteX48" fmla="*/ 428625 w 1638542"/>
                          <a:gd name="connsiteY48" fmla="*/ 933450 h 1152525"/>
                          <a:gd name="connsiteX49" fmla="*/ 457200 w 1638542"/>
                          <a:gd name="connsiteY49" fmla="*/ 914400 h 1152525"/>
                          <a:gd name="connsiteX50" fmla="*/ 523875 w 1638542"/>
                          <a:gd name="connsiteY50" fmla="*/ 895350 h 1152525"/>
                          <a:gd name="connsiteX51" fmla="*/ 571500 w 1638542"/>
                          <a:gd name="connsiteY51" fmla="*/ 866775 h 1152525"/>
                          <a:gd name="connsiteX52" fmla="*/ 828675 w 1638542"/>
                          <a:gd name="connsiteY52" fmla="*/ 866775 h 1152525"/>
                          <a:gd name="connsiteX53" fmla="*/ 828675 w 1638542"/>
                          <a:gd name="connsiteY53" fmla="*/ 990600 h 1152525"/>
                          <a:gd name="connsiteX54" fmla="*/ 847725 w 1638542"/>
                          <a:gd name="connsiteY54" fmla="*/ 1028700 h 1152525"/>
                          <a:gd name="connsiteX55" fmla="*/ 857250 w 1638542"/>
                          <a:gd name="connsiteY55" fmla="*/ 1057275 h 1152525"/>
                          <a:gd name="connsiteX56" fmla="*/ 885825 w 1638542"/>
                          <a:gd name="connsiteY56" fmla="*/ 1076325 h 1152525"/>
                          <a:gd name="connsiteX57" fmla="*/ 933450 w 1638542"/>
                          <a:gd name="connsiteY57" fmla="*/ 1019175 h 1152525"/>
                          <a:gd name="connsiteX58" fmla="*/ 914400 w 1638542"/>
                          <a:gd name="connsiteY58" fmla="*/ 990600 h 1152525"/>
                          <a:gd name="connsiteX59" fmla="*/ 933450 w 1638542"/>
                          <a:gd name="connsiteY59" fmla="*/ 1047750 h 1152525"/>
                          <a:gd name="connsiteX60" fmla="*/ 1028700 w 1638542"/>
                          <a:gd name="connsiteY60" fmla="*/ 1152525 h 1152525"/>
                          <a:gd name="connsiteX61" fmla="*/ 1057275 w 1638542"/>
                          <a:gd name="connsiteY61" fmla="*/ 1143000 h 1152525"/>
                          <a:gd name="connsiteX62" fmla="*/ 1028700 w 1638542"/>
                          <a:gd name="connsiteY62" fmla="*/ 1009650 h 1152525"/>
                          <a:gd name="connsiteX63" fmla="*/ 1009650 w 1638542"/>
                          <a:gd name="connsiteY63" fmla="*/ 981075 h 1152525"/>
                          <a:gd name="connsiteX64" fmla="*/ 1028700 w 1638542"/>
                          <a:gd name="connsiteY64" fmla="*/ 876300 h 1152525"/>
                          <a:gd name="connsiteX65" fmla="*/ 1257300 w 1638542"/>
                          <a:gd name="connsiteY65" fmla="*/ 895350 h 1152525"/>
                          <a:gd name="connsiteX66" fmla="*/ 1390650 w 1638542"/>
                          <a:gd name="connsiteY66" fmla="*/ 885825 h 1152525"/>
                          <a:gd name="connsiteX67" fmla="*/ 1485900 w 1638542"/>
                          <a:gd name="connsiteY67" fmla="*/ 838200 h 1152525"/>
                          <a:gd name="connsiteX68" fmla="*/ 1514475 w 1638542"/>
                          <a:gd name="connsiteY68" fmla="*/ 828675 h 1152525"/>
                          <a:gd name="connsiteX69" fmla="*/ 1552575 w 1638542"/>
                          <a:gd name="connsiteY69" fmla="*/ 771525 h 1152525"/>
                          <a:gd name="connsiteX70" fmla="*/ 1571625 w 1638542"/>
                          <a:gd name="connsiteY70" fmla="*/ 742950 h 1152525"/>
                          <a:gd name="connsiteX71" fmla="*/ 1581150 w 1638542"/>
                          <a:gd name="connsiteY71" fmla="*/ 704850 h 1152525"/>
                          <a:gd name="connsiteX72" fmla="*/ 1562100 w 1638542"/>
                          <a:gd name="connsiteY72" fmla="*/ 466725 h 1152525"/>
                          <a:gd name="connsiteX73" fmla="*/ 1552575 w 1638542"/>
                          <a:gd name="connsiteY73" fmla="*/ 438150 h 1152525"/>
                          <a:gd name="connsiteX74" fmla="*/ 1535430 w 1638542"/>
                          <a:gd name="connsiteY74" fmla="*/ 401947 h 1152525"/>
                          <a:gd name="connsiteX75" fmla="*/ 1514475 w 1638542"/>
                          <a:gd name="connsiteY75" fmla="*/ 371475 h 1152525"/>
                          <a:gd name="connsiteX76" fmla="*/ 1514475 w 1638542"/>
                          <a:gd name="connsiteY76" fmla="*/ 190500 h 1152525"/>
                          <a:gd name="connsiteX77" fmla="*/ 1533525 w 1638542"/>
                          <a:gd name="connsiteY77" fmla="*/ 161925 h 1152525"/>
                          <a:gd name="connsiteX78" fmla="*/ 1562100 w 1638542"/>
                          <a:gd name="connsiteY78" fmla="*/ 142875 h 1152525"/>
                          <a:gd name="connsiteX79" fmla="*/ 1600200 w 1638542"/>
                          <a:gd name="connsiteY79" fmla="*/ 114300 h 1152525"/>
                          <a:gd name="connsiteX80" fmla="*/ 1638300 w 1638542"/>
                          <a:gd name="connsiteY80" fmla="*/ 95250 h 1152525"/>
                          <a:gd name="connsiteX81" fmla="*/ 1590675 w 1638542"/>
                          <a:gd name="connsiteY81" fmla="*/ 51457 h 1152525"/>
                          <a:gd name="connsiteX0" fmla="*/ 1590675 w 1638542"/>
                          <a:gd name="connsiteY0" fmla="*/ 51457 h 1152525"/>
                          <a:gd name="connsiteX1" fmla="*/ 1600200 w 1638542"/>
                          <a:gd name="connsiteY1" fmla="*/ 57150 h 1152525"/>
                          <a:gd name="connsiteX2" fmla="*/ 1524000 w 1638542"/>
                          <a:gd name="connsiteY2" fmla="*/ 9562 h 1152525"/>
                          <a:gd name="connsiteX3" fmla="*/ 1457325 w 1638542"/>
                          <a:gd name="connsiteY3" fmla="*/ 0 h 1152525"/>
                          <a:gd name="connsiteX4" fmla="*/ 1409700 w 1638542"/>
                          <a:gd name="connsiteY4" fmla="*/ 9525 h 1152525"/>
                          <a:gd name="connsiteX5" fmla="*/ 1381125 w 1638542"/>
                          <a:gd name="connsiteY5" fmla="*/ 38100 h 1152525"/>
                          <a:gd name="connsiteX6" fmla="*/ 1350645 w 1638542"/>
                          <a:gd name="connsiteY6" fmla="*/ 74378 h 1152525"/>
                          <a:gd name="connsiteX7" fmla="*/ 1323975 w 1638542"/>
                          <a:gd name="connsiteY7" fmla="*/ 104775 h 1152525"/>
                          <a:gd name="connsiteX8" fmla="*/ 1314450 w 1638542"/>
                          <a:gd name="connsiteY8" fmla="*/ 142875 h 1152525"/>
                          <a:gd name="connsiteX9" fmla="*/ 1295400 w 1638542"/>
                          <a:gd name="connsiteY9" fmla="*/ 171450 h 1152525"/>
                          <a:gd name="connsiteX10" fmla="*/ 1266825 w 1638542"/>
                          <a:gd name="connsiteY10" fmla="*/ 219075 h 1152525"/>
                          <a:gd name="connsiteX11" fmla="*/ 1249680 w 1638542"/>
                          <a:gd name="connsiteY11" fmla="*/ 236265 h 1152525"/>
                          <a:gd name="connsiteX12" fmla="*/ 1219200 w 1638542"/>
                          <a:gd name="connsiteY12" fmla="*/ 276225 h 1152525"/>
                          <a:gd name="connsiteX13" fmla="*/ 1143000 w 1638542"/>
                          <a:gd name="connsiteY13" fmla="*/ 361950 h 1152525"/>
                          <a:gd name="connsiteX14" fmla="*/ 1114425 w 1638542"/>
                          <a:gd name="connsiteY14" fmla="*/ 371475 h 1152525"/>
                          <a:gd name="connsiteX15" fmla="*/ 1057275 w 1638542"/>
                          <a:gd name="connsiteY15" fmla="*/ 409575 h 1152525"/>
                          <a:gd name="connsiteX16" fmla="*/ 1028700 w 1638542"/>
                          <a:gd name="connsiteY16" fmla="*/ 428625 h 1152525"/>
                          <a:gd name="connsiteX17" fmla="*/ 923925 w 1638542"/>
                          <a:gd name="connsiteY17" fmla="*/ 466725 h 1152525"/>
                          <a:gd name="connsiteX18" fmla="*/ 619125 w 1638542"/>
                          <a:gd name="connsiteY18" fmla="*/ 457200 h 1152525"/>
                          <a:gd name="connsiteX19" fmla="*/ 628650 w 1638542"/>
                          <a:gd name="connsiteY19" fmla="*/ 476138 h 1152525"/>
                          <a:gd name="connsiteX20" fmla="*/ 533400 w 1638542"/>
                          <a:gd name="connsiteY20" fmla="*/ 409575 h 1152525"/>
                          <a:gd name="connsiteX21" fmla="*/ 495300 w 1638542"/>
                          <a:gd name="connsiteY21" fmla="*/ 371475 h 1152525"/>
                          <a:gd name="connsiteX22" fmla="*/ 485775 w 1638542"/>
                          <a:gd name="connsiteY22" fmla="*/ 342900 h 1152525"/>
                          <a:gd name="connsiteX23" fmla="*/ 466725 w 1638542"/>
                          <a:gd name="connsiteY23" fmla="*/ 304800 h 1152525"/>
                          <a:gd name="connsiteX24" fmla="*/ 409575 w 1638542"/>
                          <a:gd name="connsiteY24" fmla="*/ 228600 h 1152525"/>
                          <a:gd name="connsiteX25" fmla="*/ 381000 w 1638542"/>
                          <a:gd name="connsiteY25" fmla="*/ 219075 h 1152525"/>
                          <a:gd name="connsiteX26" fmla="*/ 352425 w 1638542"/>
                          <a:gd name="connsiteY26" fmla="*/ 161925 h 1152525"/>
                          <a:gd name="connsiteX27" fmla="*/ 323850 w 1638542"/>
                          <a:gd name="connsiteY27" fmla="*/ 152400 h 1152525"/>
                          <a:gd name="connsiteX28" fmla="*/ 209550 w 1638542"/>
                          <a:gd name="connsiteY28" fmla="*/ 161925 h 1152525"/>
                          <a:gd name="connsiteX29" fmla="*/ 142875 w 1638542"/>
                          <a:gd name="connsiteY29" fmla="*/ 209550 h 1152525"/>
                          <a:gd name="connsiteX30" fmla="*/ 76200 w 1638542"/>
                          <a:gd name="connsiteY30" fmla="*/ 285750 h 1152525"/>
                          <a:gd name="connsiteX31" fmla="*/ 66675 w 1638542"/>
                          <a:gd name="connsiteY31" fmla="*/ 314325 h 1152525"/>
                          <a:gd name="connsiteX32" fmla="*/ 47625 w 1638542"/>
                          <a:gd name="connsiteY32" fmla="*/ 342900 h 1152525"/>
                          <a:gd name="connsiteX33" fmla="*/ 19050 w 1638542"/>
                          <a:gd name="connsiteY33" fmla="*/ 390525 h 1152525"/>
                          <a:gd name="connsiteX34" fmla="*/ 9525 w 1638542"/>
                          <a:gd name="connsiteY34" fmla="*/ 466725 h 1152525"/>
                          <a:gd name="connsiteX35" fmla="*/ 0 w 1638542"/>
                          <a:gd name="connsiteY35" fmla="*/ 495300 h 1152525"/>
                          <a:gd name="connsiteX36" fmla="*/ 9525 w 1638542"/>
                          <a:gd name="connsiteY36" fmla="*/ 752475 h 1152525"/>
                          <a:gd name="connsiteX37" fmla="*/ 28575 w 1638542"/>
                          <a:gd name="connsiteY37" fmla="*/ 781050 h 1152525"/>
                          <a:gd name="connsiteX38" fmla="*/ 38100 w 1638542"/>
                          <a:gd name="connsiteY38" fmla="*/ 809625 h 1152525"/>
                          <a:gd name="connsiteX39" fmla="*/ 85725 w 1638542"/>
                          <a:gd name="connsiteY39" fmla="*/ 866775 h 1152525"/>
                          <a:gd name="connsiteX40" fmla="*/ 133350 w 1638542"/>
                          <a:gd name="connsiteY40" fmla="*/ 942975 h 1152525"/>
                          <a:gd name="connsiteX41" fmla="*/ 152400 w 1638542"/>
                          <a:gd name="connsiteY41" fmla="*/ 971550 h 1152525"/>
                          <a:gd name="connsiteX42" fmla="*/ 171450 w 1638542"/>
                          <a:gd name="connsiteY42" fmla="*/ 1009650 h 1152525"/>
                          <a:gd name="connsiteX43" fmla="*/ 200025 w 1638542"/>
                          <a:gd name="connsiteY43" fmla="*/ 1028700 h 1152525"/>
                          <a:gd name="connsiteX44" fmla="*/ 276225 w 1638542"/>
                          <a:gd name="connsiteY44" fmla="*/ 990600 h 1152525"/>
                          <a:gd name="connsiteX45" fmla="*/ 342900 w 1638542"/>
                          <a:gd name="connsiteY45" fmla="*/ 971550 h 1152525"/>
                          <a:gd name="connsiteX46" fmla="*/ 371475 w 1638542"/>
                          <a:gd name="connsiteY46" fmla="*/ 962025 h 1152525"/>
                          <a:gd name="connsiteX47" fmla="*/ 400050 w 1638542"/>
                          <a:gd name="connsiteY47" fmla="*/ 942975 h 1152525"/>
                          <a:gd name="connsiteX48" fmla="*/ 428625 w 1638542"/>
                          <a:gd name="connsiteY48" fmla="*/ 933450 h 1152525"/>
                          <a:gd name="connsiteX49" fmla="*/ 457200 w 1638542"/>
                          <a:gd name="connsiteY49" fmla="*/ 914400 h 1152525"/>
                          <a:gd name="connsiteX50" fmla="*/ 523875 w 1638542"/>
                          <a:gd name="connsiteY50" fmla="*/ 895350 h 1152525"/>
                          <a:gd name="connsiteX51" fmla="*/ 571500 w 1638542"/>
                          <a:gd name="connsiteY51" fmla="*/ 866775 h 1152525"/>
                          <a:gd name="connsiteX52" fmla="*/ 828675 w 1638542"/>
                          <a:gd name="connsiteY52" fmla="*/ 866775 h 1152525"/>
                          <a:gd name="connsiteX53" fmla="*/ 828675 w 1638542"/>
                          <a:gd name="connsiteY53" fmla="*/ 990600 h 1152525"/>
                          <a:gd name="connsiteX54" fmla="*/ 847725 w 1638542"/>
                          <a:gd name="connsiteY54" fmla="*/ 1028700 h 1152525"/>
                          <a:gd name="connsiteX55" fmla="*/ 857250 w 1638542"/>
                          <a:gd name="connsiteY55" fmla="*/ 1057275 h 1152525"/>
                          <a:gd name="connsiteX56" fmla="*/ 885825 w 1638542"/>
                          <a:gd name="connsiteY56" fmla="*/ 1076325 h 1152525"/>
                          <a:gd name="connsiteX57" fmla="*/ 933450 w 1638542"/>
                          <a:gd name="connsiteY57" fmla="*/ 1019175 h 1152525"/>
                          <a:gd name="connsiteX58" fmla="*/ 914400 w 1638542"/>
                          <a:gd name="connsiteY58" fmla="*/ 990600 h 1152525"/>
                          <a:gd name="connsiteX59" fmla="*/ 933450 w 1638542"/>
                          <a:gd name="connsiteY59" fmla="*/ 1047750 h 1152525"/>
                          <a:gd name="connsiteX60" fmla="*/ 1028700 w 1638542"/>
                          <a:gd name="connsiteY60" fmla="*/ 1152525 h 1152525"/>
                          <a:gd name="connsiteX61" fmla="*/ 1057275 w 1638542"/>
                          <a:gd name="connsiteY61" fmla="*/ 1143000 h 1152525"/>
                          <a:gd name="connsiteX62" fmla="*/ 1028700 w 1638542"/>
                          <a:gd name="connsiteY62" fmla="*/ 1009650 h 1152525"/>
                          <a:gd name="connsiteX63" fmla="*/ 1009650 w 1638542"/>
                          <a:gd name="connsiteY63" fmla="*/ 981075 h 1152525"/>
                          <a:gd name="connsiteX64" fmla="*/ 1028700 w 1638542"/>
                          <a:gd name="connsiteY64" fmla="*/ 876300 h 1152525"/>
                          <a:gd name="connsiteX65" fmla="*/ 1257300 w 1638542"/>
                          <a:gd name="connsiteY65" fmla="*/ 895350 h 1152525"/>
                          <a:gd name="connsiteX66" fmla="*/ 1390650 w 1638542"/>
                          <a:gd name="connsiteY66" fmla="*/ 885825 h 1152525"/>
                          <a:gd name="connsiteX67" fmla="*/ 1485900 w 1638542"/>
                          <a:gd name="connsiteY67" fmla="*/ 838200 h 1152525"/>
                          <a:gd name="connsiteX68" fmla="*/ 1514475 w 1638542"/>
                          <a:gd name="connsiteY68" fmla="*/ 828675 h 1152525"/>
                          <a:gd name="connsiteX69" fmla="*/ 1552575 w 1638542"/>
                          <a:gd name="connsiteY69" fmla="*/ 771525 h 1152525"/>
                          <a:gd name="connsiteX70" fmla="*/ 1571625 w 1638542"/>
                          <a:gd name="connsiteY70" fmla="*/ 742950 h 1152525"/>
                          <a:gd name="connsiteX71" fmla="*/ 1581150 w 1638542"/>
                          <a:gd name="connsiteY71" fmla="*/ 704850 h 1152525"/>
                          <a:gd name="connsiteX72" fmla="*/ 1562100 w 1638542"/>
                          <a:gd name="connsiteY72" fmla="*/ 466725 h 1152525"/>
                          <a:gd name="connsiteX73" fmla="*/ 1552575 w 1638542"/>
                          <a:gd name="connsiteY73" fmla="*/ 438150 h 1152525"/>
                          <a:gd name="connsiteX74" fmla="*/ 1535430 w 1638542"/>
                          <a:gd name="connsiteY74" fmla="*/ 401947 h 1152525"/>
                          <a:gd name="connsiteX75" fmla="*/ 1514475 w 1638542"/>
                          <a:gd name="connsiteY75" fmla="*/ 371475 h 1152525"/>
                          <a:gd name="connsiteX76" fmla="*/ 1514475 w 1638542"/>
                          <a:gd name="connsiteY76" fmla="*/ 190500 h 1152525"/>
                          <a:gd name="connsiteX77" fmla="*/ 1533525 w 1638542"/>
                          <a:gd name="connsiteY77" fmla="*/ 161925 h 1152525"/>
                          <a:gd name="connsiteX78" fmla="*/ 1562100 w 1638542"/>
                          <a:gd name="connsiteY78" fmla="*/ 142875 h 1152525"/>
                          <a:gd name="connsiteX79" fmla="*/ 1600200 w 1638542"/>
                          <a:gd name="connsiteY79" fmla="*/ 114300 h 1152525"/>
                          <a:gd name="connsiteX80" fmla="*/ 1638300 w 1638542"/>
                          <a:gd name="connsiteY80" fmla="*/ 95250 h 1152525"/>
                          <a:gd name="connsiteX81" fmla="*/ 1590675 w 1638542"/>
                          <a:gd name="connsiteY81" fmla="*/ 51457 h 1152525"/>
                          <a:gd name="connsiteX0" fmla="*/ 1590675 w 1638542"/>
                          <a:gd name="connsiteY0" fmla="*/ 51457 h 1152525"/>
                          <a:gd name="connsiteX1" fmla="*/ 1600200 w 1638542"/>
                          <a:gd name="connsiteY1" fmla="*/ 57150 h 1152525"/>
                          <a:gd name="connsiteX2" fmla="*/ 1524000 w 1638542"/>
                          <a:gd name="connsiteY2" fmla="*/ 9562 h 1152525"/>
                          <a:gd name="connsiteX3" fmla="*/ 1457325 w 1638542"/>
                          <a:gd name="connsiteY3" fmla="*/ 0 h 1152525"/>
                          <a:gd name="connsiteX4" fmla="*/ 1409700 w 1638542"/>
                          <a:gd name="connsiteY4" fmla="*/ 9525 h 1152525"/>
                          <a:gd name="connsiteX5" fmla="*/ 1381125 w 1638542"/>
                          <a:gd name="connsiteY5" fmla="*/ 38100 h 1152525"/>
                          <a:gd name="connsiteX6" fmla="*/ 1350645 w 1638542"/>
                          <a:gd name="connsiteY6" fmla="*/ 74378 h 1152525"/>
                          <a:gd name="connsiteX7" fmla="*/ 1323975 w 1638542"/>
                          <a:gd name="connsiteY7" fmla="*/ 104775 h 1152525"/>
                          <a:gd name="connsiteX8" fmla="*/ 1314450 w 1638542"/>
                          <a:gd name="connsiteY8" fmla="*/ 142875 h 1152525"/>
                          <a:gd name="connsiteX9" fmla="*/ 1295400 w 1638542"/>
                          <a:gd name="connsiteY9" fmla="*/ 171450 h 1152525"/>
                          <a:gd name="connsiteX10" fmla="*/ 1266825 w 1638542"/>
                          <a:gd name="connsiteY10" fmla="*/ 219075 h 1152525"/>
                          <a:gd name="connsiteX11" fmla="*/ 1249680 w 1638542"/>
                          <a:gd name="connsiteY11" fmla="*/ 236265 h 1152525"/>
                          <a:gd name="connsiteX12" fmla="*/ 1219200 w 1638542"/>
                          <a:gd name="connsiteY12" fmla="*/ 276225 h 1152525"/>
                          <a:gd name="connsiteX13" fmla="*/ 1143000 w 1638542"/>
                          <a:gd name="connsiteY13" fmla="*/ 361950 h 1152525"/>
                          <a:gd name="connsiteX14" fmla="*/ 1114425 w 1638542"/>
                          <a:gd name="connsiteY14" fmla="*/ 371475 h 1152525"/>
                          <a:gd name="connsiteX15" fmla="*/ 1057275 w 1638542"/>
                          <a:gd name="connsiteY15" fmla="*/ 409575 h 1152525"/>
                          <a:gd name="connsiteX16" fmla="*/ 1028700 w 1638542"/>
                          <a:gd name="connsiteY16" fmla="*/ 428625 h 1152525"/>
                          <a:gd name="connsiteX17" fmla="*/ 923925 w 1638542"/>
                          <a:gd name="connsiteY17" fmla="*/ 466725 h 1152525"/>
                          <a:gd name="connsiteX18" fmla="*/ 619125 w 1638542"/>
                          <a:gd name="connsiteY18" fmla="*/ 457200 h 1152525"/>
                          <a:gd name="connsiteX19" fmla="*/ 628650 w 1638542"/>
                          <a:gd name="connsiteY19" fmla="*/ 476138 h 1152525"/>
                          <a:gd name="connsiteX20" fmla="*/ 533400 w 1638542"/>
                          <a:gd name="connsiteY20" fmla="*/ 409575 h 1152525"/>
                          <a:gd name="connsiteX21" fmla="*/ 495300 w 1638542"/>
                          <a:gd name="connsiteY21" fmla="*/ 371475 h 1152525"/>
                          <a:gd name="connsiteX22" fmla="*/ 485775 w 1638542"/>
                          <a:gd name="connsiteY22" fmla="*/ 342900 h 1152525"/>
                          <a:gd name="connsiteX23" fmla="*/ 466725 w 1638542"/>
                          <a:gd name="connsiteY23" fmla="*/ 304800 h 1152525"/>
                          <a:gd name="connsiteX24" fmla="*/ 409575 w 1638542"/>
                          <a:gd name="connsiteY24" fmla="*/ 228600 h 1152525"/>
                          <a:gd name="connsiteX25" fmla="*/ 381000 w 1638542"/>
                          <a:gd name="connsiteY25" fmla="*/ 219075 h 1152525"/>
                          <a:gd name="connsiteX26" fmla="*/ 352425 w 1638542"/>
                          <a:gd name="connsiteY26" fmla="*/ 161925 h 1152525"/>
                          <a:gd name="connsiteX27" fmla="*/ 323850 w 1638542"/>
                          <a:gd name="connsiteY27" fmla="*/ 152400 h 1152525"/>
                          <a:gd name="connsiteX28" fmla="*/ 209550 w 1638542"/>
                          <a:gd name="connsiteY28" fmla="*/ 161925 h 1152525"/>
                          <a:gd name="connsiteX29" fmla="*/ 142875 w 1638542"/>
                          <a:gd name="connsiteY29" fmla="*/ 209550 h 1152525"/>
                          <a:gd name="connsiteX30" fmla="*/ 76200 w 1638542"/>
                          <a:gd name="connsiteY30" fmla="*/ 285750 h 1152525"/>
                          <a:gd name="connsiteX31" fmla="*/ 66675 w 1638542"/>
                          <a:gd name="connsiteY31" fmla="*/ 314325 h 1152525"/>
                          <a:gd name="connsiteX32" fmla="*/ 47625 w 1638542"/>
                          <a:gd name="connsiteY32" fmla="*/ 342900 h 1152525"/>
                          <a:gd name="connsiteX33" fmla="*/ 19050 w 1638542"/>
                          <a:gd name="connsiteY33" fmla="*/ 390525 h 1152525"/>
                          <a:gd name="connsiteX34" fmla="*/ 9525 w 1638542"/>
                          <a:gd name="connsiteY34" fmla="*/ 466725 h 1152525"/>
                          <a:gd name="connsiteX35" fmla="*/ 0 w 1638542"/>
                          <a:gd name="connsiteY35" fmla="*/ 495300 h 1152525"/>
                          <a:gd name="connsiteX36" fmla="*/ 9525 w 1638542"/>
                          <a:gd name="connsiteY36" fmla="*/ 752475 h 1152525"/>
                          <a:gd name="connsiteX37" fmla="*/ 28575 w 1638542"/>
                          <a:gd name="connsiteY37" fmla="*/ 781050 h 1152525"/>
                          <a:gd name="connsiteX38" fmla="*/ 38100 w 1638542"/>
                          <a:gd name="connsiteY38" fmla="*/ 809625 h 1152525"/>
                          <a:gd name="connsiteX39" fmla="*/ 85725 w 1638542"/>
                          <a:gd name="connsiteY39" fmla="*/ 866775 h 1152525"/>
                          <a:gd name="connsiteX40" fmla="*/ 133350 w 1638542"/>
                          <a:gd name="connsiteY40" fmla="*/ 942975 h 1152525"/>
                          <a:gd name="connsiteX41" fmla="*/ 152400 w 1638542"/>
                          <a:gd name="connsiteY41" fmla="*/ 971550 h 1152525"/>
                          <a:gd name="connsiteX42" fmla="*/ 171450 w 1638542"/>
                          <a:gd name="connsiteY42" fmla="*/ 1009650 h 1152525"/>
                          <a:gd name="connsiteX43" fmla="*/ 200025 w 1638542"/>
                          <a:gd name="connsiteY43" fmla="*/ 1028700 h 1152525"/>
                          <a:gd name="connsiteX44" fmla="*/ 276225 w 1638542"/>
                          <a:gd name="connsiteY44" fmla="*/ 990600 h 1152525"/>
                          <a:gd name="connsiteX45" fmla="*/ 342900 w 1638542"/>
                          <a:gd name="connsiteY45" fmla="*/ 971550 h 1152525"/>
                          <a:gd name="connsiteX46" fmla="*/ 371475 w 1638542"/>
                          <a:gd name="connsiteY46" fmla="*/ 962025 h 1152525"/>
                          <a:gd name="connsiteX47" fmla="*/ 400050 w 1638542"/>
                          <a:gd name="connsiteY47" fmla="*/ 942975 h 1152525"/>
                          <a:gd name="connsiteX48" fmla="*/ 428625 w 1638542"/>
                          <a:gd name="connsiteY48" fmla="*/ 933450 h 1152525"/>
                          <a:gd name="connsiteX49" fmla="*/ 457200 w 1638542"/>
                          <a:gd name="connsiteY49" fmla="*/ 914400 h 1152525"/>
                          <a:gd name="connsiteX50" fmla="*/ 523875 w 1638542"/>
                          <a:gd name="connsiteY50" fmla="*/ 895350 h 1152525"/>
                          <a:gd name="connsiteX51" fmla="*/ 571500 w 1638542"/>
                          <a:gd name="connsiteY51" fmla="*/ 866775 h 1152525"/>
                          <a:gd name="connsiteX52" fmla="*/ 828675 w 1638542"/>
                          <a:gd name="connsiteY52" fmla="*/ 866775 h 1152525"/>
                          <a:gd name="connsiteX53" fmla="*/ 828675 w 1638542"/>
                          <a:gd name="connsiteY53" fmla="*/ 990600 h 1152525"/>
                          <a:gd name="connsiteX54" fmla="*/ 847725 w 1638542"/>
                          <a:gd name="connsiteY54" fmla="*/ 1028700 h 1152525"/>
                          <a:gd name="connsiteX55" fmla="*/ 857250 w 1638542"/>
                          <a:gd name="connsiteY55" fmla="*/ 1057275 h 1152525"/>
                          <a:gd name="connsiteX56" fmla="*/ 895350 w 1638542"/>
                          <a:gd name="connsiteY56" fmla="*/ 1140840 h 1152525"/>
                          <a:gd name="connsiteX57" fmla="*/ 933450 w 1638542"/>
                          <a:gd name="connsiteY57" fmla="*/ 1019175 h 1152525"/>
                          <a:gd name="connsiteX58" fmla="*/ 914400 w 1638542"/>
                          <a:gd name="connsiteY58" fmla="*/ 990600 h 1152525"/>
                          <a:gd name="connsiteX59" fmla="*/ 933450 w 1638542"/>
                          <a:gd name="connsiteY59" fmla="*/ 1047750 h 1152525"/>
                          <a:gd name="connsiteX60" fmla="*/ 1028700 w 1638542"/>
                          <a:gd name="connsiteY60" fmla="*/ 1152525 h 1152525"/>
                          <a:gd name="connsiteX61" fmla="*/ 1057275 w 1638542"/>
                          <a:gd name="connsiteY61" fmla="*/ 1143000 h 1152525"/>
                          <a:gd name="connsiteX62" fmla="*/ 1028700 w 1638542"/>
                          <a:gd name="connsiteY62" fmla="*/ 1009650 h 1152525"/>
                          <a:gd name="connsiteX63" fmla="*/ 1009650 w 1638542"/>
                          <a:gd name="connsiteY63" fmla="*/ 981075 h 1152525"/>
                          <a:gd name="connsiteX64" fmla="*/ 1028700 w 1638542"/>
                          <a:gd name="connsiteY64" fmla="*/ 876300 h 1152525"/>
                          <a:gd name="connsiteX65" fmla="*/ 1257300 w 1638542"/>
                          <a:gd name="connsiteY65" fmla="*/ 895350 h 1152525"/>
                          <a:gd name="connsiteX66" fmla="*/ 1390650 w 1638542"/>
                          <a:gd name="connsiteY66" fmla="*/ 885825 h 1152525"/>
                          <a:gd name="connsiteX67" fmla="*/ 1485900 w 1638542"/>
                          <a:gd name="connsiteY67" fmla="*/ 838200 h 1152525"/>
                          <a:gd name="connsiteX68" fmla="*/ 1514475 w 1638542"/>
                          <a:gd name="connsiteY68" fmla="*/ 828675 h 1152525"/>
                          <a:gd name="connsiteX69" fmla="*/ 1552575 w 1638542"/>
                          <a:gd name="connsiteY69" fmla="*/ 771525 h 1152525"/>
                          <a:gd name="connsiteX70" fmla="*/ 1571625 w 1638542"/>
                          <a:gd name="connsiteY70" fmla="*/ 742950 h 1152525"/>
                          <a:gd name="connsiteX71" fmla="*/ 1581150 w 1638542"/>
                          <a:gd name="connsiteY71" fmla="*/ 704850 h 1152525"/>
                          <a:gd name="connsiteX72" fmla="*/ 1562100 w 1638542"/>
                          <a:gd name="connsiteY72" fmla="*/ 466725 h 1152525"/>
                          <a:gd name="connsiteX73" fmla="*/ 1552575 w 1638542"/>
                          <a:gd name="connsiteY73" fmla="*/ 438150 h 1152525"/>
                          <a:gd name="connsiteX74" fmla="*/ 1535430 w 1638542"/>
                          <a:gd name="connsiteY74" fmla="*/ 401947 h 1152525"/>
                          <a:gd name="connsiteX75" fmla="*/ 1514475 w 1638542"/>
                          <a:gd name="connsiteY75" fmla="*/ 371475 h 1152525"/>
                          <a:gd name="connsiteX76" fmla="*/ 1514475 w 1638542"/>
                          <a:gd name="connsiteY76" fmla="*/ 190500 h 1152525"/>
                          <a:gd name="connsiteX77" fmla="*/ 1533525 w 1638542"/>
                          <a:gd name="connsiteY77" fmla="*/ 161925 h 1152525"/>
                          <a:gd name="connsiteX78" fmla="*/ 1562100 w 1638542"/>
                          <a:gd name="connsiteY78" fmla="*/ 142875 h 1152525"/>
                          <a:gd name="connsiteX79" fmla="*/ 1600200 w 1638542"/>
                          <a:gd name="connsiteY79" fmla="*/ 114300 h 1152525"/>
                          <a:gd name="connsiteX80" fmla="*/ 1638300 w 1638542"/>
                          <a:gd name="connsiteY80" fmla="*/ 95250 h 1152525"/>
                          <a:gd name="connsiteX81" fmla="*/ 1590675 w 1638542"/>
                          <a:gd name="connsiteY81" fmla="*/ 51457 h 1152525"/>
                          <a:gd name="connsiteX0" fmla="*/ 1590675 w 1638542"/>
                          <a:gd name="connsiteY0" fmla="*/ 51457 h 1147005"/>
                          <a:gd name="connsiteX1" fmla="*/ 1600200 w 1638542"/>
                          <a:gd name="connsiteY1" fmla="*/ 57150 h 1147005"/>
                          <a:gd name="connsiteX2" fmla="*/ 1524000 w 1638542"/>
                          <a:gd name="connsiteY2" fmla="*/ 9562 h 1147005"/>
                          <a:gd name="connsiteX3" fmla="*/ 1457325 w 1638542"/>
                          <a:gd name="connsiteY3" fmla="*/ 0 h 1147005"/>
                          <a:gd name="connsiteX4" fmla="*/ 1409700 w 1638542"/>
                          <a:gd name="connsiteY4" fmla="*/ 9525 h 1147005"/>
                          <a:gd name="connsiteX5" fmla="*/ 1381125 w 1638542"/>
                          <a:gd name="connsiteY5" fmla="*/ 38100 h 1147005"/>
                          <a:gd name="connsiteX6" fmla="*/ 1350645 w 1638542"/>
                          <a:gd name="connsiteY6" fmla="*/ 74378 h 1147005"/>
                          <a:gd name="connsiteX7" fmla="*/ 1323975 w 1638542"/>
                          <a:gd name="connsiteY7" fmla="*/ 104775 h 1147005"/>
                          <a:gd name="connsiteX8" fmla="*/ 1314450 w 1638542"/>
                          <a:gd name="connsiteY8" fmla="*/ 142875 h 1147005"/>
                          <a:gd name="connsiteX9" fmla="*/ 1295400 w 1638542"/>
                          <a:gd name="connsiteY9" fmla="*/ 171450 h 1147005"/>
                          <a:gd name="connsiteX10" fmla="*/ 1266825 w 1638542"/>
                          <a:gd name="connsiteY10" fmla="*/ 219075 h 1147005"/>
                          <a:gd name="connsiteX11" fmla="*/ 1249680 w 1638542"/>
                          <a:gd name="connsiteY11" fmla="*/ 236265 h 1147005"/>
                          <a:gd name="connsiteX12" fmla="*/ 1219200 w 1638542"/>
                          <a:gd name="connsiteY12" fmla="*/ 276225 h 1147005"/>
                          <a:gd name="connsiteX13" fmla="*/ 1143000 w 1638542"/>
                          <a:gd name="connsiteY13" fmla="*/ 361950 h 1147005"/>
                          <a:gd name="connsiteX14" fmla="*/ 1114425 w 1638542"/>
                          <a:gd name="connsiteY14" fmla="*/ 371475 h 1147005"/>
                          <a:gd name="connsiteX15" fmla="*/ 1057275 w 1638542"/>
                          <a:gd name="connsiteY15" fmla="*/ 409575 h 1147005"/>
                          <a:gd name="connsiteX16" fmla="*/ 1028700 w 1638542"/>
                          <a:gd name="connsiteY16" fmla="*/ 428625 h 1147005"/>
                          <a:gd name="connsiteX17" fmla="*/ 923925 w 1638542"/>
                          <a:gd name="connsiteY17" fmla="*/ 466725 h 1147005"/>
                          <a:gd name="connsiteX18" fmla="*/ 619125 w 1638542"/>
                          <a:gd name="connsiteY18" fmla="*/ 457200 h 1147005"/>
                          <a:gd name="connsiteX19" fmla="*/ 628650 w 1638542"/>
                          <a:gd name="connsiteY19" fmla="*/ 476138 h 1147005"/>
                          <a:gd name="connsiteX20" fmla="*/ 533400 w 1638542"/>
                          <a:gd name="connsiteY20" fmla="*/ 409575 h 1147005"/>
                          <a:gd name="connsiteX21" fmla="*/ 495300 w 1638542"/>
                          <a:gd name="connsiteY21" fmla="*/ 371475 h 1147005"/>
                          <a:gd name="connsiteX22" fmla="*/ 485775 w 1638542"/>
                          <a:gd name="connsiteY22" fmla="*/ 342900 h 1147005"/>
                          <a:gd name="connsiteX23" fmla="*/ 466725 w 1638542"/>
                          <a:gd name="connsiteY23" fmla="*/ 304800 h 1147005"/>
                          <a:gd name="connsiteX24" fmla="*/ 409575 w 1638542"/>
                          <a:gd name="connsiteY24" fmla="*/ 228600 h 1147005"/>
                          <a:gd name="connsiteX25" fmla="*/ 381000 w 1638542"/>
                          <a:gd name="connsiteY25" fmla="*/ 219075 h 1147005"/>
                          <a:gd name="connsiteX26" fmla="*/ 352425 w 1638542"/>
                          <a:gd name="connsiteY26" fmla="*/ 161925 h 1147005"/>
                          <a:gd name="connsiteX27" fmla="*/ 323850 w 1638542"/>
                          <a:gd name="connsiteY27" fmla="*/ 152400 h 1147005"/>
                          <a:gd name="connsiteX28" fmla="*/ 209550 w 1638542"/>
                          <a:gd name="connsiteY28" fmla="*/ 161925 h 1147005"/>
                          <a:gd name="connsiteX29" fmla="*/ 142875 w 1638542"/>
                          <a:gd name="connsiteY29" fmla="*/ 209550 h 1147005"/>
                          <a:gd name="connsiteX30" fmla="*/ 76200 w 1638542"/>
                          <a:gd name="connsiteY30" fmla="*/ 285750 h 1147005"/>
                          <a:gd name="connsiteX31" fmla="*/ 66675 w 1638542"/>
                          <a:gd name="connsiteY31" fmla="*/ 314325 h 1147005"/>
                          <a:gd name="connsiteX32" fmla="*/ 47625 w 1638542"/>
                          <a:gd name="connsiteY32" fmla="*/ 342900 h 1147005"/>
                          <a:gd name="connsiteX33" fmla="*/ 19050 w 1638542"/>
                          <a:gd name="connsiteY33" fmla="*/ 390525 h 1147005"/>
                          <a:gd name="connsiteX34" fmla="*/ 9525 w 1638542"/>
                          <a:gd name="connsiteY34" fmla="*/ 466725 h 1147005"/>
                          <a:gd name="connsiteX35" fmla="*/ 0 w 1638542"/>
                          <a:gd name="connsiteY35" fmla="*/ 495300 h 1147005"/>
                          <a:gd name="connsiteX36" fmla="*/ 9525 w 1638542"/>
                          <a:gd name="connsiteY36" fmla="*/ 752475 h 1147005"/>
                          <a:gd name="connsiteX37" fmla="*/ 28575 w 1638542"/>
                          <a:gd name="connsiteY37" fmla="*/ 781050 h 1147005"/>
                          <a:gd name="connsiteX38" fmla="*/ 38100 w 1638542"/>
                          <a:gd name="connsiteY38" fmla="*/ 809625 h 1147005"/>
                          <a:gd name="connsiteX39" fmla="*/ 85725 w 1638542"/>
                          <a:gd name="connsiteY39" fmla="*/ 866775 h 1147005"/>
                          <a:gd name="connsiteX40" fmla="*/ 133350 w 1638542"/>
                          <a:gd name="connsiteY40" fmla="*/ 942975 h 1147005"/>
                          <a:gd name="connsiteX41" fmla="*/ 152400 w 1638542"/>
                          <a:gd name="connsiteY41" fmla="*/ 971550 h 1147005"/>
                          <a:gd name="connsiteX42" fmla="*/ 171450 w 1638542"/>
                          <a:gd name="connsiteY42" fmla="*/ 1009650 h 1147005"/>
                          <a:gd name="connsiteX43" fmla="*/ 200025 w 1638542"/>
                          <a:gd name="connsiteY43" fmla="*/ 1028700 h 1147005"/>
                          <a:gd name="connsiteX44" fmla="*/ 276225 w 1638542"/>
                          <a:gd name="connsiteY44" fmla="*/ 990600 h 1147005"/>
                          <a:gd name="connsiteX45" fmla="*/ 342900 w 1638542"/>
                          <a:gd name="connsiteY45" fmla="*/ 971550 h 1147005"/>
                          <a:gd name="connsiteX46" fmla="*/ 371475 w 1638542"/>
                          <a:gd name="connsiteY46" fmla="*/ 962025 h 1147005"/>
                          <a:gd name="connsiteX47" fmla="*/ 400050 w 1638542"/>
                          <a:gd name="connsiteY47" fmla="*/ 942975 h 1147005"/>
                          <a:gd name="connsiteX48" fmla="*/ 428625 w 1638542"/>
                          <a:gd name="connsiteY48" fmla="*/ 933450 h 1147005"/>
                          <a:gd name="connsiteX49" fmla="*/ 457200 w 1638542"/>
                          <a:gd name="connsiteY49" fmla="*/ 914400 h 1147005"/>
                          <a:gd name="connsiteX50" fmla="*/ 523875 w 1638542"/>
                          <a:gd name="connsiteY50" fmla="*/ 895350 h 1147005"/>
                          <a:gd name="connsiteX51" fmla="*/ 571500 w 1638542"/>
                          <a:gd name="connsiteY51" fmla="*/ 866775 h 1147005"/>
                          <a:gd name="connsiteX52" fmla="*/ 828675 w 1638542"/>
                          <a:gd name="connsiteY52" fmla="*/ 866775 h 1147005"/>
                          <a:gd name="connsiteX53" fmla="*/ 828675 w 1638542"/>
                          <a:gd name="connsiteY53" fmla="*/ 990600 h 1147005"/>
                          <a:gd name="connsiteX54" fmla="*/ 847725 w 1638542"/>
                          <a:gd name="connsiteY54" fmla="*/ 1028700 h 1147005"/>
                          <a:gd name="connsiteX55" fmla="*/ 857250 w 1638542"/>
                          <a:gd name="connsiteY55" fmla="*/ 1057275 h 1147005"/>
                          <a:gd name="connsiteX56" fmla="*/ 895350 w 1638542"/>
                          <a:gd name="connsiteY56" fmla="*/ 1140840 h 1147005"/>
                          <a:gd name="connsiteX57" fmla="*/ 933450 w 1638542"/>
                          <a:gd name="connsiteY57" fmla="*/ 1019175 h 1147005"/>
                          <a:gd name="connsiteX58" fmla="*/ 914400 w 1638542"/>
                          <a:gd name="connsiteY58" fmla="*/ 990600 h 1147005"/>
                          <a:gd name="connsiteX59" fmla="*/ 933450 w 1638542"/>
                          <a:gd name="connsiteY59" fmla="*/ 1047750 h 1147005"/>
                          <a:gd name="connsiteX60" fmla="*/ 986790 w 1638542"/>
                          <a:gd name="connsiteY60" fmla="*/ 1116473 h 1147005"/>
                          <a:gd name="connsiteX61" fmla="*/ 1057275 w 1638542"/>
                          <a:gd name="connsiteY61" fmla="*/ 1143000 h 1147005"/>
                          <a:gd name="connsiteX62" fmla="*/ 1028700 w 1638542"/>
                          <a:gd name="connsiteY62" fmla="*/ 1009650 h 1147005"/>
                          <a:gd name="connsiteX63" fmla="*/ 1009650 w 1638542"/>
                          <a:gd name="connsiteY63" fmla="*/ 981075 h 1147005"/>
                          <a:gd name="connsiteX64" fmla="*/ 1028700 w 1638542"/>
                          <a:gd name="connsiteY64" fmla="*/ 876300 h 1147005"/>
                          <a:gd name="connsiteX65" fmla="*/ 1257300 w 1638542"/>
                          <a:gd name="connsiteY65" fmla="*/ 895350 h 1147005"/>
                          <a:gd name="connsiteX66" fmla="*/ 1390650 w 1638542"/>
                          <a:gd name="connsiteY66" fmla="*/ 885825 h 1147005"/>
                          <a:gd name="connsiteX67" fmla="*/ 1485900 w 1638542"/>
                          <a:gd name="connsiteY67" fmla="*/ 838200 h 1147005"/>
                          <a:gd name="connsiteX68" fmla="*/ 1514475 w 1638542"/>
                          <a:gd name="connsiteY68" fmla="*/ 828675 h 1147005"/>
                          <a:gd name="connsiteX69" fmla="*/ 1552575 w 1638542"/>
                          <a:gd name="connsiteY69" fmla="*/ 771525 h 1147005"/>
                          <a:gd name="connsiteX70" fmla="*/ 1571625 w 1638542"/>
                          <a:gd name="connsiteY70" fmla="*/ 742950 h 1147005"/>
                          <a:gd name="connsiteX71" fmla="*/ 1581150 w 1638542"/>
                          <a:gd name="connsiteY71" fmla="*/ 704850 h 1147005"/>
                          <a:gd name="connsiteX72" fmla="*/ 1562100 w 1638542"/>
                          <a:gd name="connsiteY72" fmla="*/ 466725 h 1147005"/>
                          <a:gd name="connsiteX73" fmla="*/ 1552575 w 1638542"/>
                          <a:gd name="connsiteY73" fmla="*/ 438150 h 1147005"/>
                          <a:gd name="connsiteX74" fmla="*/ 1535430 w 1638542"/>
                          <a:gd name="connsiteY74" fmla="*/ 401947 h 1147005"/>
                          <a:gd name="connsiteX75" fmla="*/ 1514475 w 1638542"/>
                          <a:gd name="connsiteY75" fmla="*/ 371475 h 1147005"/>
                          <a:gd name="connsiteX76" fmla="*/ 1514475 w 1638542"/>
                          <a:gd name="connsiteY76" fmla="*/ 190500 h 1147005"/>
                          <a:gd name="connsiteX77" fmla="*/ 1533525 w 1638542"/>
                          <a:gd name="connsiteY77" fmla="*/ 161925 h 1147005"/>
                          <a:gd name="connsiteX78" fmla="*/ 1562100 w 1638542"/>
                          <a:gd name="connsiteY78" fmla="*/ 142875 h 1147005"/>
                          <a:gd name="connsiteX79" fmla="*/ 1600200 w 1638542"/>
                          <a:gd name="connsiteY79" fmla="*/ 114300 h 1147005"/>
                          <a:gd name="connsiteX80" fmla="*/ 1638300 w 1638542"/>
                          <a:gd name="connsiteY80" fmla="*/ 95250 h 1147005"/>
                          <a:gd name="connsiteX81" fmla="*/ 1590675 w 1638542"/>
                          <a:gd name="connsiteY81" fmla="*/ 51457 h 1147005"/>
                          <a:gd name="connsiteX0" fmla="*/ 1590675 w 1638542"/>
                          <a:gd name="connsiteY0" fmla="*/ 51457 h 1147005"/>
                          <a:gd name="connsiteX1" fmla="*/ 1600200 w 1638542"/>
                          <a:gd name="connsiteY1" fmla="*/ 57150 h 1147005"/>
                          <a:gd name="connsiteX2" fmla="*/ 1524000 w 1638542"/>
                          <a:gd name="connsiteY2" fmla="*/ 9562 h 1147005"/>
                          <a:gd name="connsiteX3" fmla="*/ 1457325 w 1638542"/>
                          <a:gd name="connsiteY3" fmla="*/ 0 h 1147005"/>
                          <a:gd name="connsiteX4" fmla="*/ 1409700 w 1638542"/>
                          <a:gd name="connsiteY4" fmla="*/ 9525 h 1147005"/>
                          <a:gd name="connsiteX5" fmla="*/ 1381125 w 1638542"/>
                          <a:gd name="connsiteY5" fmla="*/ 38100 h 1147005"/>
                          <a:gd name="connsiteX6" fmla="*/ 1350645 w 1638542"/>
                          <a:gd name="connsiteY6" fmla="*/ 74378 h 1147005"/>
                          <a:gd name="connsiteX7" fmla="*/ 1323975 w 1638542"/>
                          <a:gd name="connsiteY7" fmla="*/ 104775 h 1147005"/>
                          <a:gd name="connsiteX8" fmla="*/ 1314450 w 1638542"/>
                          <a:gd name="connsiteY8" fmla="*/ 142875 h 1147005"/>
                          <a:gd name="connsiteX9" fmla="*/ 1295400 w 1638542"/>
                          <a:gd name="connsiteY9" fmla="*/ 171450 h 1147005"/>
                          <a:gd name="connsiteX10" fmla="*/ 1266825 w 1638542"/>
                          <a:gd name="connsiteY10" fmla="*/ 219075 h 1147005"/>
                          <a:gd name="connsiteX11" fmla="*/ 1249680 w 1638542"/>
                          <a:gd name="connsiteY11" fmla="*/ 236265 h 1147005"/>
                          <a:gd name="connsiteX12" fmla="*/ 1219200 w 1638542"/>
                          <a:gd name="connsiteY12" fmla="*/ 276225 h 1147005"/>
                          <a:gd name="connsiteX13" fmla="*/ 1143000 w 1638542"/>
                          <a:gd name="connsiteY13" fmla="*/ 361950 h 1147005"/>
                          <a:gd name="connsiteX14" fmla="*/ 1114425 w 1638542"/>
                          <a:gd name="connsiteY14" fmla="*/ 371475 h 1147005"/>
                          <a:gd name="connsiteX15" fmla="*/ 1057275 w 1638542"/>
                          <a:gd name="connsiteY15" fmla="*/ 409575 h 1147005"/>
                          <a:gd name="connsiteX16" fmla="*/ 1028700 w 1638542"/>
                          <a:gd name="connsiteY16" fmla="*/ 428625 h 1147005"/>
                          <a:gd name="connsiteX17" fmla="*/ 923925 w 1638542"/>
                          <a:gd name="connsiteY17" fmla="*/ 466725 h 1147005"/>
                          <a:gd name="connsiteX18" fmla="*/ 619125 w 1638542"/>
                          <a:gd name="connsiteY18" fmla="*/ 457200 h 1147005"/>
                          <a:gd name="connsiteX19" fmla="*/ 628650 w 1638542"/>
                          <a:gd name="connsiteY19" fmla="*/ 476138 h 1147005"/>
                          <a:gd name="connsiteX20" fmla="*/ 533400 w 1638542"/>
                          <a:gd name="connsiteY20" fmla="*/ 409575 h 1147005"/>
                          <a:gd name="connsiteX21" fmla="*/ 495300 w 1638542"/>
                          <a:gd name="connsiteY21" fmla="*/ 371475 h 1147005"/>
                          <a:gd name="connsiteX22" fmla="*/ 485775 w 1638542"/>
                          <a:gd name="connsiteY22" fmla="*/ 342900 h 1147005"/>
                          <a:gd name="connsiteX23" fmla="*/ 466725 w 1638542"/>
                          <a:gd name="connsiteY23" fmla="*/ 304800 h 1147005"/>
                          <a:gd name="connsiteX24" fmla="*/ 409575 w 1638542"/>
                          <a:gd name="connsiteY24" fmla="*/ 228600 h 1147005"/>
                          <a:gd name="connsiteX25" fmla="*/ 381000 w 1638542"/>
                          <a:gd name="connsiteY25" fmla="*/ 219075 h 1147005"/>
                          <a:gd name="connsiteX26" fmla="*/ 352425 w 1638542"/>
                          <a:gd name="connsiteY26" fmla="*/ 161925 h 1147005"/>
                          <a:gd name="connsiteX27" fmla="*/ 323850 w 1638542"/>
                          <a:gd name="connsiteY27" fmla="*/ 152400 h 1147005"/>
                          <a:gd name="connsiteX28" fmla="*/ 209550 w 1638542"/>
                          <a:gd name="connsiteY28" fmla="*/ 161925 h 1147005"/>
                          <a:gd name="connsiteX29" fmla="*/ 142875 w 1638542"/>
                          <a:gd name="connsiteY29" fmla="*/ 209550 h 1147005"/>
                          <a:gd name="connsiteX30" fmla="*/ 76200 w 1638542"/>
                          <a:gd name="connsiteY30" fmla="*/ 285750 h 1147005"/>
                          <a:gd name="connsiteX31" fmla="*/ 66675 w 1638542"/>
                          <a:gd name="connsiteY31" fmla="*/ 314325 h 1147005"/>
                          <a:gd name="connsiteX32" fmla="*/ 47625 w 1638542"/>
                          <a:gd name="connsiteY32" fmla="*/ 342900 h 1147005"/>
                          <a:gd name="connsiteX33" fmla="*/ 19050 w 1638542"/>
                          <a:gd name="connsiteY33" fmla="*/ 390525 h 1147005"/>
                          <a:gd name="connsiteX34" fmla="*/ 9525 w 1638542"/>
                          <a:gd name="connsiteY34" fmla="*/ 466725 h 1147005"/>
                          <a:gd name="connsiteX35" fmla="*/ 0 w 1638542"/>
                          <a:gd name="connsiteY35" fmla="*/ 495300 h 1147005"/>
                          <a:gd name="connsiteX36" fmla="*/ 9525 w 1638542"/>
                          <a:gd name="connsiteY36" fmla="*/ 752475 h 1147005"/>
                          <a:gd name="connsiteX37" fmla="*/ 28575 w 1638542"/>
                          <a:gd name="connsiteY37" fmla="*/ 781050 h 1147005"/>
                          <a:gd name="connsiteX38" fmla="*/ 38100 w 1638542"/>
                          <a:gd name="connsiteY38" fmla="*/ 809625 h 1147005"/>
                          <a:gd name="connsiteX39" fmla="*/ 85725 w 1638542"/>
                          <a:gd name="connsiteY39" fmla="*/ 866775 h 1147005"/>
                          <a:gd name="connsiteX40" fmla="*/ 133350 w 1638542"/>
                          <a:gd name="connsiteY40" fmla="*/ 942975 h 1147005"/>
                          <a:gd name="connsiteX41" fmla="*/ 152400 w 1638542"/>
                          <a:gd name="connsiteY41" fmla="*/ 971550 h 1147005"/>
                          <a:gd name="connsiteX42" fmla="*/ 171450 w 1638542"/>
                          <a:gd name="connsiteY42" fmla="*/ 1009650 h 1147005"/>
                          <a:gd name="connsiteX43" fmla="*/ 200025 w 1638542"/>
                          <a:gd name="connsiteY43" fmla="*/ 1028700 h 1147005"/>
                          <a:gd name="connsiteX44" fmla="*/ 276225 w 1638542"/>
                          <a:gd name="connsiteY44" fmla="*/ 990600 h 1147005"/>
                          <a:gd name="connsiteX45" fmla="*/ 342900 w 1638542"/>
                          <a:gd name="connsiteY45" fmla="*/ 971550 h 1147005"/>
                          <a:gd name="connsiteX46" fmla="*/ 371475 w 1638542"/>
                          <a:gd name="connsiteY46" fmla="*/ 962025 h 1147005"/>
                          <a:gd name="connsiteX47" fmla="*/ 400050 w 1638542"/>
                          <a:gd name="connsiteY47" fmla="*/ 942975 h 1147005"/>
                          <a:gd name="connsiteX48" fmla="*/ 428625 w 1638542"/>
                          <a:gd name="connsiteY48" fmla="*/ 933450 h 1147005"/>
                          <a:gd name="connsiteX49" fmla="*/ 457200 w 1638542"/>
                          <a:gd name="connsiteY49" fmla="*/ 914400 h 1147005"/>
                          <a:gd name="connsiteX50" fmla="*/ 523875 w 1638542"/>
                          <a:gd name="connsiteY50" fmla="*/ 895350 h 1147005"/>
                          <a:gd name="connsiteX51" fmla="*/ 571500 w 1638542"/>
                          <a:gd name="connsiteY51" fmla="*/ 866775 h 1147005"/>
                          <a:gd name="connsiteX52" fmla="*/ 828675 w 1638542"/>
                          <a:gd name="connsiteY52" fmla="*/ 866775 h 1147005"/>
                          <a:gd name="connsiteX53" fmla="*/ 828675 w 1638542"/>
                          <a:gd name="connsiteY53" fmla="*/ 990600 h 1147005"/>
                          <a:gd name="connsiteX54" fmla="*/ 847725 w 1638542"/>
                          <a:gd name="connsiteY54" fmla="*/ 1028700 h 1147005"/>
                          <a:gd name="connsiteX55" fmla="*/ 857250 w 1638542"/>
                          <a:gd name="connsiteY55" fmla="*/ 1057275 h 1147005"/>
                          <a:gd name="connsiteX56" fmla="*/ 895350 w 1638542"/>
                          <a:gd name="connsiteY56" fmla="*/ 1140840 h 1147005"/>
                          <a:gd name="connsiteX57" fmla="*/ 933450 w 1638542"/>
                          <a:gd name="connsiteY57" fmla="*/ 1019175 h 1147005"/>
                          <a:gd name="connsiteX58" fmla="*/ 914400 w 1638542"/>
                          <a:gd name="connsiteY58" fmla="*/ 990600 h 1147005"/>
                          <a:gd name="connsiteX59" fmla="*/ 933450 w 1638542"/>
                          <a:gd name="connsiteY59" fmla="*/ 1047750 h 1147005"/>
                          <a:gd name="connsiteX60" fmla="*/ 986790 w 1638542"/>
                          <a:gd name="connsiteY60" fmla="*/ 1116473 h 1147005"/>
                          <a:gd name="connsiteX61" fmla="*/ 1057275 w 1638542"/>
                          <a:gd name="connsiteY61" fmla="*/ 1143000 h 1147005"/>
                          <a:gd name="connsiteX62" fmla="*/ 1028700 w 1638542"/>
                          <a:gd name="connsiteY62" fmla="*/ 1009650 h 1147005"/>
                          <a:gd name="connsiteX63" fmla="*/ 1009650 w 1638542"/>
                          <a:gd name="connsiteY63" fmla="*/ 981075 h 1147005"/>
                          <a:gd name="connsiteX64" fmla="*/ 1028700 w 1638542"/>
                          <a:gd name="connsiteY64" fmla="*/ 876300 h 1147005"/>
                          <a:gd name="connsiteX65" fmla="*/ 1257300 w 1638542"/>
                          <a:gd name="connsiteY65" fmla="*/ 895350 h 1147005"/>
                          <a:gd name="connsiteX66" fmla="*/ 1390650 w 1638542"/>
                          <a:gd name="connsiteY66" fmla="*/ 885825 h 1147005"/>
                          <a:gd name="connsiteX67" fmla="*/ 1485900 w 1638542"/>
                          <a:gd name="connsiteY67" fmla="*/ 838200 h 1147005"/>
                          <a:gd name="connsiteX68" fmla="*/ 1514475 w 1638542"/>
                          <a:gd name="connsiteY68" fmla="*/ 828675 h 1147005"/>
                          <a:gd name="connsiteX69" fmla="*/ 1552575 w 1638542"/>
                          <a:gd name="connsiteY69" fmla="*/ 771525 h 1147005"/>
                          <a:gd name="connsiteX70" fmla="*/ 1571625 w 1638542"/>
                          <a:gd name="connsiteY70" fmla="*/ 742950 h 1147005"/>
                          <a:gd name="connsiteX71" fmla="*/ 1581150 w 1638542"/>
                          <a:gd name="connsiteY71" fmla="*/ 704850 h 1147005"/>
                          <a:gd name="connsiteX72" fmla="*/ 1562100 w 1638542"/>
                          <a:gd name="connsiteY72" fmla="*/ 466725 h 1147005"/>
                          <a:gd name="connsiteX73" fmla="*/ 1552575 w 1638542"/>
                          <a:gd name="connsiteY73" fmla="*/ 438150 h 1147005"/>
                          <a:gd name="connsiteX74" fmla="*/ 1535430 w 1638542"/>
                          <a:gd name="connsiteY74" fmla="*/ 401947 h 1147005"/>
                          <a:gd name="connsiteX75" fmla="*/ 1514475 w 1638542"/>
                          <a:gd name="connsiteY75" fmla="*/ 371475 h 1147005"/>
                          <a:gd name="connsiteX76" fmla="*/ 1514475 w 1638542"/>
                          <a:gd name="connsiteY76" fmla="*/ 190500 h 1147005"/>
                          <a:gd name="connsiteX77" fmla="*/ 1533525 w 1638542"/>
                          <a:gd name="connsiteY77" fmla="*/ 161925 h 1147005"/>
                          <a:gd name="connsiteX78" fmla="*/ 1562100 w 1638542"/>
                          <a:gd name="connsiteY78" fmla="*/ 142875 h 1147005"/>
                          <a:gd name="connsiteX79" fmla="*/ 1600200 w 1638542"/>
                          <a:gd name="connsiteY79" fmla="*/ 114300 h 1147005"/>
                          <a:gd name="connsiteX80" fmla="*/ 1638300 w 1638542"/>
                          <a:gd name="connsiteY80" fmla="*/ 95250 h 1147005"/>
                          <a:gd name="connsiteX81" fmla="*/ 1590675 w 1638542"/>
                          <a:gd name="connsiteY81" fmla="*/ 51457 h 1147005"/>
                          <a:gd name="connsiteX0" fmla="*/ 1590675 w 1638542"/>
                          <a:gd name="connsiteY0" fmla="*/ 51457 h 1147005"/>
                          <a:gd name="connsiteX1" fmla="*/ 1600200 w 1638542"/>
                          <a:gd name="connsiteY1" fmla="*/ 57150 h 1147005"/>
                          <a:gd name="connsiteX2" fmla="*/ 1524000 w 1638542"/>
                          <a:gd name="connsiteY2" fmla="*/ 9562 h 1147005"/>
                          <a:gd name="connsiteX3" fmla="*/ 1457325 w 1638542"/>
                          <a:gd name="connsiteY3" fmla="*/ 0 h 1147005"/>
                          <a:gd name="connsiteX4" fmla="*/ 1409700 w 1638542"/>
                          <a:gd name="connsiteY4" fmla="*/ 9525 h 1147005"/>
                          <a:gd name="connsiteX5" fmla="*/ 1381125 w 1638542"/>
                          <a:gd name="connsiteY5" fmla="*/ 38100 h 1147005"/>
                          <a:gd name="connsiteX6" fmla="*/ 1350645 w 1638542"/>
                          <a:gd name="connsiteY6" fmla="*/ 74378 h 1147005"/>
                          <a:gd name="connsiteX7" fmla="*/ 1323975 w 1638542"/>
                          <a:gd name="connsiteY7" fmla="*/ 104775 h 1147005"/>
                          <a:gd name="connsiteX8" fmla="*/ 1314450 w 1638542"/>
                          <a:gd name="connsiteY8" fmla="*/ 142875 h 1147005"/>
                          <a:gd name="connsiteX9" fmla="*/ 1295400 w 1638542"/>
                          <a:gd name="connsiteY9" fmla="*/ 171450 h 1147005"/>
                          <a:gd name="connsiteX10" fmla="*/ 1266825 w 1638542"/>
                          <a:gd name="connsiteY10" fmla="*/ 219075 h 1147005"/>
                          <a:gd name="connsiteX11" fmla="*/ 1249680 w 1638542"/>
                          <a:gd name="connsiteY11" fmla="*/ 236265 h 1147005"/>
                          <a:gd name="connsiteX12" fmla="*/ 1219200 w 1638542"/>
                          <a:gd name="connsiteY12" fmla="*/ 276225 h 1147005"/>
                          <a:gd name="connsiteX13" fmla="*/ 1143000 w 1638542"/>
                          <a:gd name="connsiteY13" fmla="*/ 361950 h 1147005"/>
                          <a:gd name="connsiteX14" fmla="*/ 1114425 w 1638542"/>
                          <a:gd name="connsiteY14" fmla="*/ 371475 h 1147005"/>
                          <a:gd name="connsiteX15" fmla="*/ 1057275 w 1638542"/>
                          <a:gd name="connsiteY15" fmla="*/ 409575 h 1147005"/>
                          <a:gd name="connsiteX16" fmla="*/ 1028700 w 1638542"/>
                          <a:gd name="connsiteY16" fmla="*/ 428625 h 1147005"/>
                          <a:gd name="connsiteX17" fmla="*/ 923925 w 1638542"/>
                          <a:gd name="connsiteY17" fmla="*/ 466725 h 1147005"/>
                          <a:gd name="connsiteX18" fmla="*/ 619125 w 1638542"/>
                          <a:gd name="connsiteY18" fmla="*/ 457200 h 1147005"/>
                          <a:gd name="connsiteX19" fmla="*/ 628650 w 1638542"/>
                          <a:gd name="connsiteY19" fmla="*/ 476138 h 1147005"/>
                          <a:gd name="connsiteX20" fmla="*/ 533400 w 1638542"/>
                          <a:gd name="connsiteY20" fmla="*/ 409575 h 1147005"/>
                          <a:gd name="connsiteX21" fmla="*/ 495300 w 1638542"/>
                          <a:gd name="connsiteY21" fmla="*/ 371475 h 1147005"/>
                          <a:gd name="connsiteX22" fmla="*/ 485775 w 1638542"/>
                          <a:gd name="connsiteY22" fmla="*/ 342900 h 1147005"/>
                          <a:gd name="connsiteX23" fmla="*/ 466725 w 1638542"/>
                          <a:gd name="connsiteY23" fmla="*/ 304800 h 1147005"/>
                          <a:gd name="connsiteX24" fmla="*/ 409575 w 1638542"/>
                          <a:gd name="connsiteY24" fmla="*/ 228600 h 1147005"/>
                          <a:gd name="connsiteX25" fmla="*/ 381000 w 1638542"/>
                          <a:gd name="connsiteY25" fmla="*/ 219075 h 1147005"/>
                          <a:gd name="connsiteX26" fmla="*/ 352425 w 1638542"/>
                          <a:gd name="connsiteY26" fmla="*/ 161925 h 1147005"/>
                          <a:gd name="connsiteX27" fmla="*/ 323850 w 1638542"/>
                          <a:gd name="connsiteY27" fmla="*/ 152400 h 1147005"/>
                          <a:gd name="connsiteX28" fmla="*/ 209550 w 1638542"/>
                          <a:gd name="connsiteY28" fmla="*/ 161925 h 1147005"/>
                          <a:gd name="connsiteX29" fmla="*/ 142875 w 1638542"/>
                          <a:gd name="connsiteY29" fmla="*/ 209550 h 1147005"/>
                          <a:gd name="connsiteX30" fmla="*/ 76200 w 1638542"/>
                          <a:gd name="connsiteY30" fmla="*/ 285750 h 1147005"/>
                          <a:gd name="connsiteX31" fmla="*/ 66675 w 1638542"/>
                          <a:gd name="connsiteY31" fmla="*/ 314325 h 1147005"/>
                          <a:gd name="connsiteX32" fmla="*/ 47625 w 1638542"/>
                          <a:gd name="connsiteY32" fmla="*/ 342900 h 1147005"/>
                          <a:gd name="connsiteX33" fmla="*/ 19050 w 1638542"/>
                          <a:gd name="connsiteY33" fmla="*/ 390525 h 1147005"/>
                          <a:gd name="connsiteX34" fmla="*/ 9525 w 1638542"/>
                          <a:gd name="connsiteY34" fmla="*/ 466725 h 1147005"/>
                          <a:gd name="connsiteX35" fmla="*/ 0 w 1638542"/>
                          <a:gd name="connsiteY35" fmla="*/ 495300 h 1147005"/>
                          <a:gd name="connsiteX36" fmla="*/ 9525 w 1638542"/>
                          <a:gd name="connsiteY36" fmla="*/ 752475 h 1147005"/>
                          <a:gd name="connsiteX37" fmla="*/ 28575 w 1638542"/>
                          <a:gd name="connsiteY37" fmla="*/ 781050 h 1147005"/>
                          <a:gd name="connsiteX38" fmla="*/ 38100 w 1638542"/>
                          <a:gd name="connsiteY38" fmla="*/ 809625 h 1147005"/>
                          <a:gd name="connsiteX39" fmla="*/ 85725 w 1638542"/>
                          <a:gd name="connsiteY39" fmla="*/ 866775 h 1147005"/>
                          <a:gd name="connsiteX40" fmla="*/ 133350 w 1638542"/>
                          <a:gd name="connsiteY40" fmla="*/ 942975 h 1147005"/>
                          <a:gd name="connsiteX41" fmla="*/ 152400 w 1638542"/>
                          <a:gd name="connsiteY41" fmla="*/ 971550 h 1147005"/>
                          <a:gd name="connsiteX42" fmla="*/ 171450 w 1638542"/>
                          <a:gd name="connsiteY42" fmla="*/ 1009650 h 1147005"/>
                          <a:gd name="connsiteX43" fmla="*/ 200025 w 1638542"/>
                          <a:gd name="connsiteY43" fmla="*/ 1028700 h 1147005"/>
                          <a:gd name="connsiteX44" fmla="*/ 276225 w 1638542"/>
                          <a:gd name="connsiteY44" fmla="*/ 990600 h 1147005"/>
                          <a:gd name="connsiteX45" fmla="*/ 342900 w 1638542"/>
                          <a:gd name="connsiteY45" fmla="*/ 971550 h 1147005"/>
                          <a:gd name="connsiteX46" fmla="*/ 371475 w 1638542"/>
                          <a:gd name="connsiteY46" fmla="*/ 962025 h 1147005"/>
                          <a:gd name="connsiteX47" fmla="*/ 400050 w 1638542"/>
                          <a:gd name="connsiteY47" fmla="*/ 942975 h 1147005"/>
                          <a:gd name="connsiteX48" fmla="*/ 428625 w 1638542"/>
                          <a:gd name="connsiteY48" fmla="*/ 933450 h 1147005"/>
                          <a:gd name="connsiteX49" fmla="*/ 457200 w 1638542"/>
                          <a:gd name="connsiteY49" fmla="*/ 914400 h 1147005"/>
                          <a:gd name="connsiteX50" fmla="*/ 523875 w 1638542"/>
                          <a:gd name="connsiteY50" fmla="*/ 895350 h 1147005"/>
                          <a:gd name="connsiteX51" fmla="*/ 571500 w 1638542"/>
                          <a:gd name="connsiteY51" fmla="*/ 866775 h 1147005"/>
                          <a:gd name="connsiteX52" fmla="*/ 828675 w 1638542"/>
                          <a:gd name="connsiteY52" fmla="*/ 866775 h 1147005"/>
                          <a:gd name="connsiteX53" fmla="*/ 828675 w 1638542"/>
                          <a:gd name="connsiteY53" fmla="*/ 990600 h 1147005"/>
                          <a:gd name="connsiteX54" fmla="*/ 847725 w 1638542"/>
                          <a:gd name="connsiteY54" fmla="*/ 1028700 h 1147005"/>
                          <a:gd name="connsiteX55" fmla="*/ 843915 w 1638542"/>
                          <a:gd name="connsiteY55" fmla="*/ 1057275 h 1147005"/>
                          <a:gd name="connsiteX56" fmla="*/ 895350 w 1638542"/>
                          <a:gd name="connsiteY56" fmla="*/ 1140840 h 1147005"/>
                          <a:gd name="connsiteX57" fmla="*/ 933450 w 1638542"/>
                          <a:gd name="connsiteY57" fmla="*/ 1019175 h 1147005"/>
                          <a:gd name="connsiteX58" fmla="*/ 914400 w 1638542"/>
                          <a:gd name="connsiteY58" fmla="*/ 990600 h 1147005"/>
                          <a:gd name="connsiteX59" fmla="*/ 933450 w 1638542"/>
                          <a:gd name="connsiteY59" fmla="*/ 1047750 h 1147005"/>
                          <a:gd name="connsiteX60" fmla="*/ 986790 w 1638542"/>
                          <a:gd name="connsiteY60" fmla="*/ 1116473 h 1147005"/>
                          <a:gd name="connsiteX61" fmla="*/ 1057275 w 1638542"/>
                          <a:gd name="connsiteY61" fmla="*/ 1143000 h 1147005"/>
                          <a:gd name="connsiteX62" fmla="*/ 1028700 w 1638542"/>
                          <a:gd name="connsiteY62" fmla="*/ 1009650 h 1147005"/>
                          <a:gd name="connsiteX63" fmla="*/ 1009650 w 1638542"/>
                          <a:gd name="connsiteY63" fmla="*/ 981075 h 1147005"/>
                          <a:gd name="connsiteX64" fmla="*/ 1028700 w 1638542"/>
                          <a:gd name="connsiteY64" fmla="*/ 876300 h 1147005"/>
                          <a:gd name="connsiteX65" fmla="*/ 1257300 w 1638542"/>
                          <a:gd name="connsiteY65" fmla="*/ 895350 h 1147005"/>
                          <a:gd name="connsiteX66" fmla="*/ 1390650 w 1638542"/>
                          <a:gd name="connsiteY66" fmla="*/ 885825 h 1147005"/>
                          <a:gd name="connsiteX67" fmla="*/ 1485900 w 1638542"/>
                          <a:gd name="connsiteY67" fmla="*/ 838200 h 1147005"/>
                          <a:gd name="connsiteX68" fmla="*/ 1514475 w 1638542"/>
                          <a:gd name="connsiteY68" fmla="*/ 828675 h 1147005"/>
                          <a:gd name="connsiteX69" fmla="*/ 1552575 w 1638542"/>
                          <a:gd name="connsiteY69" fmla="*/ 771525 h 1147005"/>
                          <a:gd name="connsiteX70" fmla="*/ 1571625 w 1638542"/>
                          <a:gd name="connsiteY70" fmla="*/ 742950 h 1147005"/>
                          <a:gd name="connsiteX71" fmla="*/ 1581150 w 1638542"/>
                          <a:gd name="connsiteY71" fmla="*/ 704850 h 1147005"/>
                          <a:gd name="connsiteX72" fmla="*/ 1562100 w 1638542"/>
                          <a:gd name="connsiteY72" fmla="*/ 466725 h 1147005"/>
                          <a:gd name="connsiteX73" fmla="*/ 1552575 w 1638542"/>
                          <a:gd name="connsiteY73" fmla="*/ 438150 h 1147005"/>
                          <a:gd name="connsiteX74" fmla="*/ 1535430 w 1638542"/>
                          <a:gd name="connsiteY74" fmla="*/ 401947 h 1147005"/>
                          <a:gd name="connsiteX75" fmla="*/ 1514475 w 1638542"/>
                          <a:gd name="connsiteY75" fmla="*/ 371475 h 1147005"/>
                          <a:gd name="connsiteX76" fmla="*/ 1514475 w 1638542"/>
                          <a:gd name="connsiteY76" fmla="*/ 190500 h 1147005"/>
                          <a:gd name="connsiteX77" fmla="*/ 1533525 w 1638542"/>
                          <a:gd name="connsiteY77" fmla="*/ 161925 h 1147005"/>
                          <a:gd name="connsiteX78" fmla="*/ 1562100 w 1638542"/>
                          <a:gd name="connsiteY78" fmla="*/ 142875 h 1147005"/>
                          <a:gd name="connsiteX79" fmla="*/ 1600200 w 1638542"/>
                          <a:gd name="connsiteY79" fmla="*/ 114300 h 1147005"/>
                          <a:gd name="connsiteX80" fmla="*/ 1638300 w 1638542"/>
                          <a:gd name="connsiteY80" fmla="*/ 95250 h 1147005"/>
                          <a:gd name="connsiteX81" fmla="*/ 1590675 w 1638542"/>
                          <a:gd name="connsiteY81" fmla="*/ 51457 h 1147005"/>
                          <a:gd name="connsiteX0" fmla="*/ 1590675 w 1638542"/>
                          <a:gd name="connsiteY0" fmla="*/ 51457 h 1147005"/>
                          <a:gd name="connsiteX1" fmla="*/ 1600200 w 1638542"/>
                          <a:gd name="connsiteY1" fmla="*/ 57150 h 1147005"/>
                          <a:gd name="connsiteX2" fmla="*/ 1524000 w 1638542"/>
                          <a:gd name="connsiteY2" fmla="*/ 9562 h 1147005"/>
                          <a:gd name="connsiteX3" fmla="*/ 1457325 w 1638542"/>
                          <a:gd name="connsiteY3" fmla="*/ 0 h 1147005"/>
                          <a:gd name="connsiteX4" fmla="*/ 1409700 w 1638542"/>
                          <a:gd name="connsiteY4" fmla="*/ 9525 h 1147005"/>
                          <a:gd name="connsiteX5" fmla="*/ 1381125 w 1638542"/>
                          <a:gd name="connsiteY5" fmla="*/ 38100 h 1147005"/>
                          <a:gd name="connsiteX6" fmla="*/ 1350645 w 1638542"/>
                          <a:gd name="connsiteY6" fmla="*/ 74378 h 1147005"/>
                          <a:gd name="connsiteX7" fmla="*/ 1323975 w 1638542"/>
                          <a:gd name="connsiteY7" fmla="*/ 104775 h 1147005"/>
                          <a:gd name="connsiteX8" fmla="*/ 1314450 w 1638542"/>
                          <a:gd name="connsiteY8" fmla="*/ 142875 h 1147005"/>
                          <a:gd name="connsiteX9" fmla="*/ 1295400 w 1638542"/>
                          <a:gd name="connsiteY9" fmla="*/ 171450 h 1147005"/>
                          <a:gd name="connsiteX10" fmla="*/ 1266825 w 1638542"/>
                          <a:gd name="connsiteY10" fmla="*/ 219075 h 1147005"/>
                          <a:gd name="connsiteX11" fmla="*/ 1249680 w 1638542"/>
                          <a:gd name="connsiteY11" fmla="*/ 236265 h 1147005"/>
                          <a:gd name="connsiteX12" fmla="*/ 1219200 w 1638542"/>
                          <a:gd name="connsiteY12" fmla="*/ 276225 h 1147005"/>
                          <a:gd name="connsiteX13" fmla="*/ 1143000 w 1638542"/>
                          <a:gd name="connsiteY13" fmla="*/ 361950 h 1147005"/>
                          <a:gd name="connsiteX14" fmla="*/ 1114425 w 1638542"/>
                          <a:gd name="connsiteY14" fmla="*/ 371475 h 1147005"/>
                          <a:gd name="connsiteX15" fmla="*/ 1057275 w 1638542"/>
                          <a:gd name="connsiteY15" fmla="*/ 409575 h 1147005"/>
                          <a:gd name="connsiteX16" fmla="*/ 1028700 w 1638542"/>
                          <a:gd name="connsiteY16" fmla="*/ 428625 h 1147005"/>
                          <a:gd name="connsiteX17" fmla="*/ 923925 w 1638542"/>
                          <a:gd name="connsiteY17" fmla="*/ 466725 h 1147005"/>
                          <a:gd name="connsiteX18" fmla="*/ 619125 w 1638542"/>
                          <a:gd name="connsiteY18" fmla="*/ 457200 h 1147005"/>
                          <a:gd name="connsiteX19" fmla="*/ 628650 w 1638542"/>
                          <a:gd name="connsiteY19" fmla="*/ 476138 h 1147005"/>
                          <a:gd name="connsiteX20" fmla="*/ 533400 w 1638542"/>
                          <a:gd name="connsiteY20" fmla="*/ 409575 h 1147005"/>
                          <a:gd name="connsiteX21" fmla="*/ 495300 w 1638542"/>
                          <a:gd name="connsiteY21" fmla="*/ 371475 h 1147005"/>
                          <a:gd name="connsiteX22" fmla="*/ 485775 w 1638542"/>
                          <a:gd name="connsiteY22" fmla="*/ 342900 h 1147005"/>
                          <a:gd name="connsiteX23" fmla="*/ 466725 w 1638542"/>
                          <a:gd name="connsiteY23" fmla="*/ 304800 h 1147005"/>
                          <a:gd name="connsiteX24" fmla="*/ 409575 w 1638542"/>
                          <a:gd name="connsiteY24" fmla="*/ 228600 h 1147005"/>
                          <a:gd name="connsiteX25" fmla="*/ 381000 w 1638542"/>
                          <a:gd name="connsiteY25" fmla="*/ 219075 h 1147005"/>
                          <a:gd name="connsiteX26" fmla="*/ 352425 w 1638542"/>
                          <a:gd name="connsiteY26" fmla="*/ 161925 h 1147005"/>
                          <a:gd name="connsiteX27" fmla="*/ 323850 w 1638542"/>
                          <a:gd name="connsiteY27" fmla="*/ 152400 h 1147005"/>
                          <a:gd name="connsiteX28" fmla="*/ 209550 w 1638542"/>
                          <a:gd name="connsiteY28" fmla="*/ 161925 h 1147005"/>
                          <a:gd name="connsiteX29" fmla="*/ 142875 w 1638542"/>
                          <a:gd name="connsiteY29" fmla="*/ 209550 h 1147005"/>
                          <a:gd name="connsiteX30" fmla="*/ 76200 w 1638542"/>
                          <a:gd name="connsiteY30" fmla="*/ 285750 h 1147005"/>
                          <a:gd name="connsiteX31" fmla="*/ 66675 w 1638542"/>
                          <a:gd name="connsiteY31" fmla="*/ 314325 h 1147005"/>
                          <a:gd name="connsiteX32" fmla="*/ 47625 w 1638542"/>
                          <a:gd name="connsiteY32" fmla="*/ 342900 h 1147005"/>
                          <a:gd name="connsiteX33" fmla="*/ 19050 w 1638542"/>
                          <a:gd name="connsiteY33" fmla="*/ 390525 h 1147005"/>
                          <a:gd name="connsiteX34" fmla="*/ 9525 w 1638542"/>
                          <a:gd name="connsiteY34" fmla="*/ 466725 h 1147005"/>
                          <a:gd name="connsiteX35" fmla="*/ 0 w 1638542"/>
                          <a:gd name="connsiteY35" fmla="*/ 495300 h 1147005"/>
                          <a:gd name="connsiteX36" fmla="*/ 9525 w 1638542"/>
                          <a:gd name="connsiteY36" fmla="*/ 752475 h 1147005"/>
                          <a:gd name="connsiteX37" fmla="*/ 28575 w 1638542"/>
                          <a:gd name="connsiteY37" fmla="*/ 781050 h 1147005"/>
                          <a:gd name="connsiteX38" fmla="*/ 38100 w 1638542"/>
                          <a:gd name="connsiteY38" fmla="*/ 809625 h 1147005"/>
                          <a:gd name="connsiteX39" fmla="*/ 85725 w 1638542"/>
                          <a:gd name="connsiteY39" fmla="*/ 866775 h 1147005"/>
                          <a:gd name="connsiteX40" fmla="*/ 133350 w 1638542"/>
                          <a:gd name="connsiteY40" fmla="*/ 942975 h 1147005"/>
                          <a:gd name="connsiteX41" fmla="*/ 152400 w 1638542"/>
                          <a:gd name="connsiteY41" fmla="*/ 971550 h 1147005"/>
                          <a:gd name="connsiteX42" fmla="*/ 171450 w 1638542"/>
                          <a:gd name="connsiteY42" fmla="*/ 1009650 h 1147005"/>
                          <a:gd name="connsiteX43" fmla="*/ 200025 w 1638542"/>
                          <a:gd name="connsiteY43" fmla="*/ 1028700 h 1147005"/>
                          <a:gd name="connsiteX44" fmla="*/ 276225 w 1638542"/>
                          <a:gd name="connsiteY44" fmla="*/ 990600 h 1147005"/>
                          <a:gd name="connsiteX45" fmla="*/ 342900 w 1638542"/>
                          <a:gd name="connsiteY45" fmla="*/ 971550 h 1147005"/>
                          <a:gd name="connsiteX46" fmla="*/ 371475 w 1638542"/>
                          <a:gd name="connsiteY46" fmla="*/ 962025 h 1147005"/>
                          <a:gd name="connsiteX47" fmla="*/ 400050 w 1638542"/>
                          <a:gd name="connsiteY47" fmla="*/ 942975 h 1147005"/>
                          <a:gd name="connsiteX48" fmla="*/ 428625 w 1638542"/>
                          <a:gd name="connsiteY48" fmla="*/ 933450 h 1147005"/>
                          <a:gd name="connsiteX49" fmla="*/ 457200 w 1638542"/>
                          <a:gd name="connsiteY49" fmla="*/ 914400 h 1147005"/>
                          <a:gd name="connsiteX50" fmla="*/ 523875 w 1638542"/>
                          <a:gd name="connsiteY50" fmla="*/ 895350 h 1147005"/>
                          <a:gd name="connsiteX51" fmla="*/ 571500 w 1638542"/>
                          <a:gd name="connsiteY51" fmla="*/ 866775 h 1147005"/>
                          <a:gd name="connsiteX52" fmla="*/ 828675 w 1638542"/>
                          <a:gd name="connsiteY52" fmla="*/ 866775 h 1147005"/>
                          <a:gd name="connsiteX53" fmla="*/ 828675 w 1638542"/>
                          <a:gd name="connsiteY53" fmla="*/ 990600 h 1147005"/>
                          <a:gd name="connsiteX54" fmla="*/ 828675 w 1638542"/>
                          <a:gd name="connsiteY54" fmla="*/ 1021110 h 1147005"/>
                          <a:gd name="connsiteX55" fmla="*/ 843915 w 1638542"/>
                          <a:gd name="connsiteY55" fmla="*/ 1057275 h 1147005"/>
                          <a:gd name="connsiteX56" fmla="*/ 895350 w 1638542"/>
                          <a:gd name="connsiteY56" fmla="*/ 1140840 h 1147005"/>
                          <a:gd name="connsiteX57" fmla="*/ 933450 w 1638542"/>
                          <a:gd name="connsiteY57" fmla="*/ 1019175 h 1147005"/>
                          <a:gd name="connsiteX58" fmla="*/ 914400 w 1638542"/>
                          <a:gd name="connsiteY58" fmla="*/ 990600 h 1147005"/>
                          <a:gd name="connsiteX59" fmla="*/ 933450 w 1638542"/>
                          <a:gd name="connsiteY59" fmla="*/ 1047750 h 1147005"/>
                          <a:gd name="connsiteX60" fmla="*/ 986790 w 1638542"/>
                          <a:gd name="connsiteY60" fmla="*/ 1116473 h 1147005"/>
                          <a:gd name="connsiteX61" fmla="*/ 1057275 w 1638542"/>
                          <a:gd name="connsiteY61" fmla="*/ 1143000 h 1147005"/>
                          <a:gd name="connsiteX62" fmla="*/ 1028700 w 1638542"/>
                          <a:gd name="connsiteY62" fmla="*/ 1009650 h 1147005"/>
                          <a:gd name="connsiteX63" fmla="*/ 1009650 w 1638542"/>
                          <a:gd name="connsiteY63" fmla="*/ 981075 h 1147005"/>
                          <a:gd name="connsiteX64" fmla="*/ 1028700 w 1638542"/>
                          <a:gd name="connsiteY64" fmla="*/ 876300 h 1147005"/>
                          <a:gd name="connsiteX65" fmla="*/ 1257300 w 1638542"/>
                          <a:gd name="connsiteY65" fmla="*/ 895350 h 1147005"/>
                          <a:gd name="connsiteX66" fmla="*/ 1390650 w 1638542"/>
                          <a:gd name="connsiteY66" fmla="*/ 885825 h 1147005"/>
                          <a:gd name="connsiteX67" fmla="*/ 1485900 w 1638542"/>
                          <a:gd name="connsiteY67" fmla="*/ 838200 h 1147005"/>
                          <a:gd name="connsiteX68" fmla="*/ 1514475 w 1638542"/>
                          <a:gd name="connsiteY68" fmla="*/ 828675 h 1147005"/>
                          <a:gd name="connsiteX69" fmla="*/ 1552575 w 1638542"/>
                          <a:gd name="connsiteY69" fmla="*/ 771525 h 1147005"/>
                          <a:gd name="connsiteX70" fmla="*/ 1571625 w 1638542"/>
                          <a:gd name="connsiteY70" fmla="*/ 742950 h 1147005"/>
                          <a:gd name="connsiteX71" fmla="*/ 1581150 w 1638542"/>
                          <a:gd name="connsiteY71" fmla="*/ 704850 h 1147005"/>
                          <a:gd name="connsiteX72" fmla="*/ 1562100 w 1638542"/>
                          <a:gd name="connsiteY72" fmla="*/ 466725 h 1147005"/>
                          <a:gd name="connsiteX73" fmla="*/ 1552575 w 1638542"/>
                          <a:gd name="connsiteY73" fmla="*/ 438150 h 1147005"/>
                          <a:gd name="connsiteX74" fmla="*/ 1535430 w 1638542"/>
                          <a:gd name="connsiteY74" fmla="*/ 401947 h 1147005"/>
                          <a:gd name="connsiteX75" fmla="*/ 1514475 w 1638542"/>
                          <a:gd name="connsiteY75" fmla="*/ 371475 h 1147005"/>
                          <a:gd name="connsiteX76" fmla="*/ 1514475 w 1638542"/>
                          <a:gd name="connsiteY76" fmla="*/ 190500 h 1147005"/>
                          <a:gd name="connsiteX77" fmla="*/ 1533525 w 1638542"/>
                          <a:gd name="connsiteY77" fmla="*/ 161925 h 1147005"/>
                          <a:gd name="connsiteX78" fmla="*/ 1562100 w 1638542"/>
                          <a:gd name="connsiteY78" fmla="*/ 142875 h 1147005"/>
                          <a:gd name="connsiteX79" fmla="*/ 1600200 w 1638542"/>
                          <a:gd name="connsiteY79" fmla="*/ 114300 h 1147005"/>
                          <a:gd name="connsiteX80" fmla="*/ 1638300 w 1638542"/>
                          <a:gd name="connsiteY80" fmla="*/ 95250 h 1147005"/>
                          <a:gd name="connsiteX81" fmla="*/ 1590675 w 1638542"/>
                          <a:gd name="connsiteY81" fmla="*/ 51457 h 1147005"/>
                          <a:gd name="connsiteX0" fmla="*/ 1590675 w 1638542"/>
                          <a:gd name="connsiteY0" fmla="*/ 51457 h 1147005"/>
                          <a:gd name="connsiteX1" fmla="*/ 1600200 w 1638542"/>
                          <a:gd name="connsiteY1" fmla="*/ 57150 h 1147005"/>
                          <a:gd name="connsiteX2" fmla="*/ 1524000 w 1638542"/>
                          <a:gd name="connsiteY2" fmla="*/ 9562 h 1147005"/>
                          <a:gd name="connsiteX3" fmla="*/ 1457325 w 1638542"/>
                          <a:gd name="connsiteY3" fmla="*/ 0 h 1147005"/>
                          <a:gd name="connsiteX4" fmla="*/ 1409700 w 1638542"/>
                          <a:gd name="connsiteY4" fmla="*/ 9525 h 1147005"/>
                          <a:gd name="connsiteX5" fmla="*/ 1381125 w 1638542"/>
                          <a:gd name="connsiteY5" fmla="*/ 38100 h 1147005"/>
                          <a:gd name="connsiteX6" fmla="*/ 1350645 w 1638542"/>
                          <a:gd name="connsiteY6" fmla="*/ 74378 h 1147005"/>
                          <a:gd name="connsiteX7" fmla="*/ 1323975 w 1638542"/>
                          <a:gd name="connsiteY7" fmla="*/ 104775 h 1147005"/>
                          <a:gd name="connsiteX8" fmla="*/ 1314450 w 1638542"/>
                          <a:gd name="connsiteY8" fmla="*/ 142875 h 1147005"/>
                          <a:gd name="connsiteX9" fmla="*/ 1295400 w 1638542"/>
                          <a:gd name="connsiteY9" fmla="*/ 171450 h 1147005"/>
                          <a:gd name="connsiteX10" fmla="*/ 1266825 w 1638542"/>
                          <a:gd name="connsiteY10" fmla="*/ 219075 h 1147005"/>
                          <a:gd name="connsiteX11" fmla="*/ 1249680 w 1638542"/>
                          <a:gd name="connsiteY11" fmla="*/ 236265 h 1147005"/>
                          <a:gd name="connsiteX12" fmla="*/ 1219200 w 1638542"/>
                          <a:gd name="connsiteY12" fmla="*/ 276225 h 1147005"/>
                          <a:gd name="connsiteX13" fmla="*/ 1143000 w 1638542"/>
                          <a:gd name="connsiteY13" fmla="*/ 361950 h 1147005"/>
                          <a:gd name="connsiteX14" fmla="*/ 1114425 w 1638542"/>
                          <a:gd name="connsiteY14" fmla="*/ 371475 h 1147005"/>
                          <a:gd name="connsiteX15" fmla="*/ 1057275 w 1638542"/>
                          <a:gd name="connsiteY15" fmla="*/ 409575 h 1147005"/>
                          <a:gd name="connsiteX16" fmla="*/ 1028700 w 1638542"/>
                          <a:gd name="connsiteY16" fmla="*/ 428625 h 1147005"/>
                          <a:gd name="connsiteX17" fmla="*/ 923925 w 1638542"/>
                          <a:gd name="connsiteY17" fmla="*/ 466725 h 1147005"/>
                          <a:gd name="connsiteX18" fmla="*/ 619125 w 1638542"/>
                          <a:gd name="connsiteY18" fmla="*/ 457200 h 1147005"/>
                          <a:gd name="connsiteX19" fmla="*/ 628650 w 1638542"/>
                          <a:gd name="connsiteY19" fmla="*/ 476138 h 1147005"/>
                          <a:gd name="connsiteX20" fmla="*/ 533400 w 1638542"/>
                          <a:gd name="connsiteY20" fmla="*/ 409575 h 1147005"/>
                          <a:gd name="connsiteX21" fmla="*/ 495300 w 1638542"/>
                          <a:gd name="connsiteY21" fmla="*/ 371475 h 1147005"/>
                          <a:gd name="connsiteX22" fmla="*/ 485775 w 1638542"/>
                          <a:gd name="connsiteY22" fmla="*/ 342900 h 1147005"/>
                          <a:gd name="connsiteX23" fmla="*/ 466725 w 1638542"/>
                          <a:gd name="connsiteY23" fmla="*/ 304800 h 1147005"/>
                          <a:gd name="connsiteX24" fmla="*/ 409575 w 1638542"/>
                          <a:gd name="connsiteY24" fmla="*/ 228600 h 1147005"/>
                          <a:gd name="connsiteX25" fmla="*/ 381000 w 1638542"/>
                          <a:gd name="connsiteY25" fmla="*/ 219075 h 1147005"/>
                          <a:gd name="connsiteX26" fmla="*/ 352425 w 1638542"/>
                          <a:gd name="connsiteY26" fmla="*/ 161925 h 1147005"/>
                          <a:gd name="connsiteX27" fmla="*/ 323850 w 1638542"/>
                          <a:gd name="connsiteY27" fmla="*/ 152400 h 1147005"/>
                          <a:gd name="connsiteX28" fmla="*/ 209550 w 1638542"/>
                          <a:gd name="connsiteY28" fmla="*/ 161925 h 1147005"/>
                          <a:gd name="connsiteX29" fmla="*/ 142875 w 1638542"/>
                          <a:gd name="connsiteY29" fmla="*/ 209550 h 1147005"/>
                          <a:gd name="connsiteX30" fmla="*/ 76200 w 1638542"/>
                          <a:gd name="connsiteY30" fmla="*/ 285750 h 1147005"/>
                          <a:gd name="connsiteX31" fmla="*/ 66675 w 1638542"/>
                          <a:gd name="connsiteY31" fmla="*/ 314325 h 1147005"/>
                          <a:gd name="connsiteX32" fmla="*/ 47625 w 1638542"/>
                          <a:gd name="connsiteY32" fmla="*/ 342900 h 1147005"/>
                          <a:gd name="connsiteX33" fmla="*/ 19050 w 1638542"/>
                          <a:gd name="connsiteY33" fmla="*/ 390525 h 1147005"/>
                          <a:gd name="connsiteX34" fmla="*/ 9525 w 1638542"/>
                          <a:gd name="connsiteY34" fmla="*/ 466725 h 1147005"/>
                          <a:gd name="connsiteX35" fmla="*/ 0 w 1638542"/>
                          <a:gd name="connsiteY35" fmla="*/ 495300 h 1147005"/>
                          <a:gd name="connsiteX36" fmla="*/ 9525 w 1638542"/>
                          <a:gd name="connsiteY36" fmla="*/ 752475 h 1147005"/>
                          <a:gd name="connsiteX37" fmla="*/ 28575 w 1638542"/>
                          <a:gd name="connsiteY37" fmla="*/ 781050 h 1147005"/>
                          <a:gd name="connsiteX38" fmla="*/ 38100 w 1638542"/>
                          <a:gd name="connsiteY38" fmla="*/ 809625 h 1147005"/>
                          <a:gd name="connsiteX39" fmla="*/ 85725 w 1638542"/>
                          <a:gd name="connsiteY39" fmla="*/ 866775 h 1147005"/>
                          <a:gd name="connsiteX40" fmla="*/ 133350 w 1638542"/>
                          <a:gd name="connsiteY40" fmla="*/ 942975 h 1147005"/>
                          <a:gd name="connsiteX41" fmla="*/ 152400 w 1638542"/>
                          <a:gd name="connsiteY41" fmla="*/ 971550 h 1147005"/>
                          <a:gd name="connsiteX42" fmla="*/ 171450 w 1638542"/>
                          <a:gd name="connsiteY42" fmla="*/ 1009650 h 1147005"/>
                          <a:gd name="connsiteX43" fmla="*/ 200025 w 1638542"/>
                          <a:gd name="connsiteY43" fmla="*/ 1028700 h 1147005"/>
                          <a:gd name="connsiteX44" fmla="*/ 276225 w 1638542"/>
                          <a:gd name="connsiteY44" fmla="*/ 990600 h 1147005"/>
                          <a:gd name="connsiteX45" fmla="*/ 342900 w 1638542"/>
                          <a:gd name="connsiteY45" fmla="*/ 971550 h 1147005"/>
                          <a:gd name="connsiteX46" fmla="*/ 371475 w 1638542"/>
                          <a:gd name="connsiteY46" fmla="*/ 962025 h 1147005"/>
                          <a:gd name="connsiteX47" fmla="*/ 400050 w 1638542"/>
                          <a:gd name="connsiteY47" fmla="*/ 942975 h 1147005"/>
                          <a:gd name="connsiteX48" fmla="*/ 428625 w 1638542"/>
                          <a:gd name="connsiteY48" fmla="*/ 933450 h 1147005"/>
                          <a:gd name="connsiteX49" fmla="*/ 457200 w 1638542"/>
                          <a:gd name="connsiteY49" fmla="*/ 914400 h 1147005"/>
                          <a:gd name="connsiteX50" fmla="*/ 523875 w 1638542"/>
                          <a:gd name="connsiteY50" fmla="*/ 895350 h 1147005"/>
                          <a:gd name="connsiteX51" fmla="*/ 571500 w 1638542"/>
                          <a:gd name="connsiteY51" fmla="*/ 866775 h 1147005"/>
                          <a:gd name="connsiteX52" fmla="*/ 828675 w 1638542"/>
                          <a:gd name="connsiteY52" fmla="*/ 866775 h 1147005"/>
                          <a:gd name="connsiteX53" fmla="*/ 828675 w 1638542"/>
                          <a:gd name="connsiteY53" fmla="*/ 990600 h 1147005"/>
                          <a:gd name="connsiteX54" fmla="*/ 828675 w 1638542"/>
                          <a:gd name="connsiteY54" fmla="*/ 1021110 h 1147005"/>
                          <a:gd name="connsiteX55" fmla="*/ 843915 w 1638542"/>
                          <a:gd name="connsiteY55" fmla="*/ 1057275 h 1147005"/>
                          <a:gd name="connsiteX56" fmla="*/ 895350 w 1638542"/>
                          <a:gd name="connsiteY56" fmla="*/ 1140840 h 1147005"/>
                          <a:gd name="connsiteX57" fmla="*/ 933450 w 1638542"/>
                          <a:gd name="connsiteY57" fmla="*/ 1019175 h 1147005"/>
                          <a:gd name="connsiteX58" fmla="*/ 914400 w 1638542"/>
                          <a:gd name="connsiteY58" fmla="*/ 990600 h 1147005"/>
                          <a:gd name="connsiteX59" fmla="*/ 933450 w 1638542"/>
                          <a:gd name="connsiteY59" fmla="*/ 1047750 h 1147005"/>
                          <a:gd name="connsiteX60" fmla="*/ 986790 w 1638542"/>
                          <a:gd name="connsiteY60" fmla="*/ 1116473 h 1147005"/>
                          <a:gd name="connsiteX61" fmla="*/ 1057275 w 1638542"/>
                          <a:gd name="connsiteY61" fmla="*/ 1143000 h 1147005"/>
                          <a:gd name="connsiteX62" fmla="*/ 1028700 w 1638542"/>
                          <a:gd name="connsiteY62" fmla="*/ 1009650 h 1147005"/>
                          <a:gd name="connsiteX63" fmla="*/ 1009650 w 1638542"/>
                          <a:gd name="connsiteY63" fmla="*/ 981075 h 1147005"/>
                          <a:gd name="connsiteX64" fmla="*/ 1028700 w 1638542"/>
                          <a:gd name="connsiteY64" fmla="*/ 876300 h 1147005"/>
                          <a:gd name="connsiteX65" fmla="*/ 1240155 w 1638542"/>
                          <a:gd name="connsiteY65" fmla="*/ 912427 h 1147005"/>
                          <a:gd name="connsiteX66" fmla="*/ 1390650 w 1638542"/>
                          <a:gd name="connsiteY66" fmla="*/ 885825 h 1147005"/>
                          <a:gd name="connsiteX67" fmla="*/ 1485900 w 1638542"/>
                          <a:gd name="connsiteY67" fmla="*/ 838200 h 1147005"/>
                          <a:gd name="connsiteX68" fmla="*/ 1514475 w 1638542"/>
                          <a:gd name="connsiteY68" fmla="*/ 828675 h 1147005"/>
                          <a:gd name="connsiteX69" fmla="*/ 1552575 w 1638542"/>
                          <a:gd name="connsiteY69" fmla="*/ 771525 h 1147005"/>
                          <a:gd name="connsiteX70" fmla="*/ 1571625 w 1638542"/>
                          <a:gd name="connsiteY70" fmla="*/ 742950 h 1147005"/>
                          <a:gd name="connsiteX71" fmla="*/ 1581150 w 1638542"/>
                          <a:gd name="connsiteY71" fmla="*/ 704850 h 1147005"/>
                          <a:gd name="connsiteX72" fmla="*/ 1562100 w 1638542"/>
                          <a:gd name="connsiteY72" fmla="*/ 466725 h 1147005"/>
                          <a:gd name="connsiteX73" fmla="*/ 1552575 w 1638542"/>
                          <a:gd name="connsiteY73" fmla="*/ 438150 h 1147005"/>
                          <a:gd name="connsiteX74" fmla="*/ 1535430 w 1638542"/>
                          <a:gd name="connsiteY74" fmla="*/ 401947 h 1147005"/>
                          <a:gd name="connsiteX75" fmla="*/ 1514475 w 1638542"/>
                          <a:gd name="connsiteY75" fmla="*/ 371475 h 1147005"/>
                          <a:gd name="connsiteX76" fmla="*/ 1514475 w 1638542"/>
                          <a:gd name="connsiteY76" fmla="*/ 190500 h 1147005"/>
                          <a:gd name="connsiteX77" fmla="*/ 1533525 w 1638542"/>
                          <a:gd name="connsiteY77" fmla="*/ 161925 h 1147005"/>
                          <a:gd name="connsiteX78" fmla="*/ 1562100 w 1638542"/>
                          <a:gd name="connsiteY78" fmla="*/ 142875 h 1147005"/>
                          <a:gd name="connsiteX79" fmla="*/ 1600200 w 1638542"/>
                          <a:gd name="connsiteY79" fmla="*/ 114300 h 1147005"/>
                          <a:gd name="connsiteX80" fmla="*/ 1638300 w 1638542"/>
                          <a:gd name="connsiteY80" fmla="*/ 95250 h 1147005"/>
                          <a:gd name="connsiteX81" fmla="*/ 1590675 w 1638542"/>
                          <a:gd name="connsiteY81" fmla="*/ 51457 h 1147005"/>
                          <a:gd name="connsiteX0" fmla="*/ 1590675 w 1638542"/>
                          <a:gd name="connsiteY0" fmla="*/ 51457 h 1147005"/>
                          <a:gd name="connsiteX1" fmla="*/ 1600200 w 1638542"/>
                          <a:gd name="connsiteY1" fmla="*/ 57150 h 1147005"/>
                          <a:gd name="connsiteX2" fmla="*/ 1524000 w 1638542"/>
                          <a:gd name="connsiteY2" fmla="*/ 9562 h 1147005"/>
                          <a:gd name="connsiteX3" fmla="*/ 1457325 w 1638542"/>
                          <a:gd name="connsiteY3" fmla="*/ 0 h 1147005"/>
                          <a:gd name="connsiteX4" fmla="*/ 1409700 w 1638542"/>
                          <a:gd name="connsiteY4" fmla="*/ 9525 h 1147005"/>
                          <a:gd name="connsiteX5" fmla="*/ 1381125 w 1638542"/>
                          <a:gd name="connsiteY5" fmla="*/ 38100 h 1147005"/>
                          <a:gd name="connsiteX6" fmla="*/ 1350645 w 1638542"/>
                          <a:gd name="connsiteY6" fmla="*/ 74378 h 1147005"/>
                          <a:gd name="connsiteX7" fmla="*/ 1323975 w 1638542"/>
                          <a:gd name="connsiteY7" fmla="*/ 104775 h 1147005"/>
                          <a:gd name="connsiteX8" fmla="*/ 1314450 w 1638542"/>
                          <a:gd name="connsiteY8" fmla="*/ 142875 h 1147005"/>
                          <a:gd name="connsiteX9" fmla="*/ 1295400 w 1638542"/>
                          <a:gd name="connsiteY9" fmla="*/ 171450 h 1147005"/>
                          <a:gd name="connsiteX10" fmla="*/ 1266825 w 1638542"/>
                          <a:gd name="connsiteY10" fmla="*/ 219075 h 1147005"/>
                          <a:gd name="connsiteX11" fmla="*/ 1249680 w 1638542"/>
                          <a:gd name="connsiteY11" fmla="*/ 236265 h 1147005"/>
                          <a:gd name="connsiteX12" fmla="*/ 1219200 w 1638542"/>
                          <a:gd name="connsiteY12" fmla="*/ 276225 h 1147005"/>
                          <a:gd name="connsiteX13" fmla="*/ 1143000 w 1638542"/>
                          <a:gd name="connsiteY13" fmla="*/ 361950 h 1147005"/>
                          <a:gd name="connsiteX14" fmla="*/ 1114425 w 1638542"/>
                          <a:gd name="connsiteY14" fmla="*/ 371475 h 1147005"/>
                          <a:gd name="connsiteX15" fmla="*/ 1057275 w 1638542"/>
                          <a:gd name="connsiteY15" fmla="*/ 409575 h 1147005"/>
                          <a:gd name="connsiteX16" fmla="*/ 1028700 w 1638542"/>
                          <a:gd name="connsiteY16" fmla="*/ 428625 h 1147005"/>
                          <a:gd name="connsiteX17" fmla="*/ 923925 w 1638542"/>
                          <a:gd name="connsiteY17" fmla="*/ 466725 h 1147005"/>
                          <a:gd name="connsiteX18" fmla="*/ 619125 w 1638542"/>
                          <a:gd name="connsiteY18" fmla="*/ 457200 h 1147005"/>
                          <a:gd name="connsiteX19" fmla="*/ 628650 w 1638542"/>
                          <a:gd name="connsiteY19" fmla="*/ 476138 h 1147005"/>
                          <a:gd name="connsiteX20" fmla="*/ 533400 w 1638542"/>
                          <a:gd name="connsiteY20" fmla="*/ 409575 h 1147005"/>
                          <a:gd name="connsiteX21" fmla="*/ 495300 w 1638542"/>
                          <a:gd name="connsiteY21" fmla="*/ 371475 h 1147005"/>
                          <a:gd name="connsiteX22" fmla="*/ 485775 w 1638542"/>
                          <a:gd name="connsiteY22" fmla="*/ 342900 h 1147005"/>
                          <a:gd name="connsiteX23" fmla="*/ 466725 w 1638542"/>
                          <a:gd name="connsiteY23" fmla="*/ 304800 h 1147005"/>
                          <a:gd name="connsiteX24" fmla="*/ 409575 w 1638542"/>
                          <a:gd name="connsiteY24" fmla="*/ 228600 h 1147005"/>
                          <a:gd name="connsiteX25" fmla="*/ 381000 w 1638542"/>
                          <a:gd name="connsiteY25" fmla="*/ 219075 h 1147005"/>
                          <a:gd name="connsiteX26" fmla="*/ 352425 w 1638542"/>
                          <a:gd name="connsiteY26" fmla="*/ 161925 h 1147005"/>
                          <a:gd name="connsiteX27" fmla="*/ 323850 w 1638542"/>
                          <a:gd name="connsiteY27" fmla="*/ 152400 h 1147005"/>
                          <a:gd name="connsiteX28" fmla="*/ 209550 w 1638542"/>
                          <a:gd name="connsiteY28" fmla="*/ 161925 h 1147005"/>
                          <a:gd name="connsiteX29" fmla="*/ 142875 w 1638542"/>
                          <a:gd name="connsiteY29" fmla="*/ 209550 h 1147005"/>
                          <a:gd name="connsiteX30" fmla="*/ 76200 w 1638542"/>
                          <a:gd name="connsiteY30" fmla="*/ 285750 h 1147005"/>
                          <a:gd name="connsiteX31" fmla="*/ 66675 w 1638542"/>
                          <a:gd name="connsiteY31" fmla="*/ 314325 h 1147005"/>
                          <a:gd name="connsiteX32" fmla="*/ 47625 w 1638542"/>
                          <a:gd name="connsiteY32" fmla="*/ 342900 h 1147005"/>
                          <a:gd name="connsiteX33" fmla="*/ 19050 w 1638542"/>
                          <a:gd name="connsiteY33" fmla="*/ 390525 h 1147005"/>
                          <a:gd name="connsiteX34" fmla="*/ 9525 w 1638542"/>
                          <a:gd name="connsiteY34" fmla="*/ 466725 h 1147005"/>
                          <a:gd name="connsiteX35" fmla="*/ 0 w 1638542"/>
                          <a:gd name="connsiteY35" fmla="*/ 495300 h 1147005"/>
                          <a:gd name="connsiteX36" fmla="*/ 9525 w 1638542"/>
                          <a:gd name="connsiteY36" fmla="*/ 752475 h 1147005"/>
                          <a:gd name="connsiteX37" fmla="*/ 28575 w 1638542"/>
                          <a:gd name="connsiteY37" fmla="*/ 781050 h 1147005"/>
                          <a:gd name="connsiteX38" fmla="*/ 38100 w 1638542"/>
                          <a:gd name="connsiteY38" fmla="*/ 809625 h 1147005"/>
                          <a:gd name="connsiteX39" fmla="*/ 85725 w 1638542"/>
                          <a:gd name="connsiteY39" fmla="*/ 866775 h 1147005"/>
                          <a:gd name="connsiteX40" fmla="*/ 133350 w 1638542"/>
                          <a:gd name="connsiteY40" fmla="*/ 942975 h 1147005"/>
                          <a:gd name="connsiteX41" fmla="*/ 152400 w 1638542"/>
                          <a:gd name="connsiteY41" fmla="*/ 971550 h 1147005"/>
                          <a:gd name="connsiteX42" fmla="*/ 171450 w 1638542"/>
                          <a:gd name="connsiteY42" fmla="*/ 1009650 h 1147005"/>
                          <a:gd name="connsiteX43" fmla="*/ 200025 w 1638542"/>
                          <a:gd name="connsiteY43" fmla="*/ 1028700 h 1147005"/>
                          <a:gd name="connsiteX44" fmla="*/ 276225 w 1638542"/>
                          <a:gd name="connsiteY44" fmla="*/ 990600 h 1147005"/>
                          <a:gd name="connsiteX45" fmla="*/ 342900 w 1638542"/>
                          <a:gd name="connsiteY45" fmla="*/ 971550 h 1147005"/>
                          <a:gd name="connsiteX46" fmla="*/ 371475 w 1638542"/>
                          <a:gd name="connsiteY46" fmla="*/ 962025 h 1147005"/>
                          <a:gd name="connsiteX47" fmla="*/ 400050 w 1638542"/>
                          <a:gd name="connsiteY47" fmla="*/ 942975 h 1147005"/>
                          <a:gd name="connsiteX48" fmla="*/ 428625 w 1638542"/>
                          <a:gd name="connsiteY48" fmla="*/ 933450 h 1147005"/>
                          <a:gd name="connsiteX49" fmla="*/ 457200 w 1638542"/>
                          <a:gd name="connsiteY49" fmla="*/ 914400 h 1147005"/>
                          <a:gd name="connsiteX50" fmla="*/ 523875 w 1638542"/>
                          <a:gd name="connsiteY50" fmla="*/ 895350 h 1147005"/>
                          <a:gd name="connsiteX51" fmla="*/ 571500 w 1638542"/>
                          <a:gd name="connsiteY51" fmla="*/ 866775 h 1147005"/>
                          <a:gd name="connsiteX52" fmla="*/ 828675 w 1638542"/>
                          <a:gd name="connsiteY52" fmla="*/ 866775 h 1147005"/>
                          <a:gd name="connsiteX53" fmla="*/ 828675 w 1638542"/>
                          <a:gd name="connsiteY53" fmla="*/ 990600 h 1147005"/>
                          <a:gd name="connsiteX54" fmla="*/ 828675 w 1638542"/>
                          <a:gd name="connsiteY54" fmla="*/ 1021110 h 1147005"/>
                          <a:gd name="connsiteX55" fmla="*/ 843915 w 1638542"/>
                          <a:gd name="connsiteY55" fmla="*/ 1057275 h 1147005"/>
                          <a:gd name="connsiteX56" fmla="*/ 895350 w 1638542"/>
                          <a:gd name="connsiteY56" fmla="*/ 1140840 h 1147005"/>
                          <a:gd name="connsiteX57" fmla="*/ 933450 w 1638542"/>
                          <a:gd name="connsiteY57" fmla="*/ 1019175 h 1147005"/>
                          <a:gd name="connsiteX58" fmla="*/ 914400 w 1638542"/>
                          <a:gd name="connsiteY58" fmla="*/ 990600 h 1147005"/>
                          <a:gd name="connsiteX59" fmla="*/ 933450 w 1638542"/>
                          <a:gd name="connsiteY59" fmla="*/ 1047750 h 1147005"/>
                          <a:gd name="connsiteX60" fmla="*/ 986790 w 1638542"/>
                          <a:gd name="connsiteY60" fmla="*/ 1116473 h 1147005"/>
                          <a:gd name="connsiteX61" fmla="*/ 1057275 w 1638542"/>
                          <a:gd name="connsiteY61" fmla="*/ 1143000 h 1147005"/>
                          <a:gd name="connsiteX62" fmla="*/ 1028700 w 1638542"/>
                          <a:gd name="connsiteY62" fmla="*/ 1009650 h 1147005"/>
                          <a:gd name="connsiteX63" fmla="*/ 1009650 w 1638542"/>
                          <a:gd name="connsiteY63" fmla="*/ 981075 h 1147005"/>
                          <a:gd name="connsiteX64" fmla="*/ 1028700 w 1638542"/>
                          <a:gd name="connsiteY64" fmla="*/ 876300 h 1147005"/>
                          <a:gd name="connsiteX65" fmla="*/ 1116056 w 1638542"/>
                          <a:gd name="connsiteY65" fmla="*/ 895616 h 1147005"/>
                          <a:gd name="connsiteX66" fmla="*/ 1240155 w 1638542"/>
                          <a:gd name="connsiteY66" fmla="*/ 912427 h 1147005"/>
                          <a:gd name="connsiteX67" fmla="*/ 1390650 w 1638542"/>
                          <a:gd name="connsiteY67" fmla="*/ 885825 h 1147005"/>
                          <a:gd name="connsiteX68" fmla="*/ 1485900 w 1638542"/>
                          <a:gd name="connsiteY68" fmla="*/ 838200 h 1147005"/>
                          <a:gd name="connsiteX69" fmla="*/ 1514475 w 1638542"/>
                          <a:gd name="connsiteY69" fmla="*/ 828675 h 1147005"/>
                          <a:gd name="connsiteX70" fmla="*/ 1552575 w 1638542"/>
                          <a:gd name="connsiteY70" fmla="*/ 771525 h 1147005"/>
                          <a:gd name="connsiteX71" fmla="*/ 1571625 w 1638542"/>
                          <a:gd name="connsiteY71" fmla="*/ 742950 h 1147005"/>
                          <a:gd name="connsiteX72" fmla="*/ 1581150 w 1638542"/>
                          <a:gd name="connsiteY72" fmla="*/ 704850 h 1147005"/>
                          <a:gd name="connsiteX73" fmla="*/ 1562100 w 1638542"/>
                          <a:gd name="connsiteY73" fmla="*/ 466725 h 1147005"/>
                          <a:gd name="connsiteX74" fmla="*/ 1552575 w 1638542"/>
                          <a:gd name="connsiteY74" fmla="*/ 438150 h 1147005"/>
                          <a:gd name="connsiteX75" fmla="*/ 1535430 w 1638542"/>
                          <a:gd name="connsiteY75" fmla="*/ 401947 h 1147005"/>
                          <a:gd name="connsiteX76" fmla="*/ 1514475 w 1638542"/>
                          <a:gd name="connsiteY76" fmla="*/ 371475 h 1147005"/>
                          <a:gd name="connsiteX77" fmla="*/ 1514475 w 1638542"/>
                          <a:gd name="connsiteY77" fmla="*/ 190500 h 1147005"/>
                          <a:gd name="connsiteX78" fmla="*/ 1533525 w 1638542"/>
                          <a:gd name="connsiteY78" fmla="*/ 161925 h 1147005"/>
                          <a:gd name="connsiteX79" fmla="*/ 1562100 w 1638542"/>
                          <a:gd name="connsiteY79" fmla="*/ 142875 h 1147005"/>
                          <a:gd name="connsiteX80" fmla="*/ 1600200 w 1638542"/>
                          <a:gd name="connsiteY80" fmla="*/ 114300 h 1147005"/>
                          <a:gd name="connsiteX81" fmla="*/ 1638300 w 1638542"/>
                          <a:gd name="connsiteY81" fmla="*/ 95250 h 1147005"/>
                          <a:gd name="connsiteX82" fmla="*/ 1590675 w 1638542"/>
                          <a:gd name="connsiteY82" fmla="*/ 51457 h 1147005"/>
                          <a:gd name="connsiteX0" fmla="*/ 1590675 w 1638542"/>
                          <a:gd name="connsiteY0" fmla="*/ 51457 h 1147005"/>
                          <a:gd name="connsiteX1" fmla="*/ 1600200 w 1638542"/>
                          <a:gd name="connsiteY1" fmla="*/ 57150 h 1147005"/>
                          <a:gd name="connsiteX2" fmla="*/ 1524000 w 1638542"/>
                          <a:gd name="connsiteY2" fmla="*/ 9562 h 1147005"/>
                          <a:gd name="connsiteX3" fmla="*/ 1457325 w 1638542"/>
                          <a:gd name="connsiteY3" fmla="*/ 0 h 1147005"/>
                          <a:gd name="connsiteX4" fmla="*/ 1409700 w 1638542"/>
                          <a:gd name="connsiteY4" fmla="*/ 9525 h 1147005"/>
                          <a:gd name="connsiteX5" fmla="*/ 1381125 w 1638542"/>
                          <a:gd name="connsiteY5" fmla="*/ 38100 h 1147005"/>
                          <a:gd name="connsiteX6" fmla="*/ 1350645 w 1638542"/>
                          <a:gd name="connsiteY6" fmla="*/ 74378 h 1147005"/>
                          <a:gd name="connsiteX7" fmla="*/ 1323975 w 1638542"/>
                          <a:gd name="connsiteY7" fmla="*/ 104775 h 1147005"/>
                          <a:gd name="connsiteX8" fmla="*/ 1314450 w 1638542"/>
                          <a:gd name="connsiteY8" fmla="*/ 142875 h 1147005"/>
                          <a:gd name="connsiteX9" fmla="*/ 1295400 w 1638542"/>
                          <a:gd name="connsiteY9" fmla="*/ 171450 h 1147005"/>
                          <a:gd name="connsiteX10" fmla="*/ 1266825 w 1638542"/>
                          <a:gd name="connsiteY10" fmla="*/ 219075 h 1147005"/>
                          <a:gd name="connsiteX11" fmla="*/ 1249680 w 1638542"/>
                          <a:gd name="connsiteY11" fmla="*/ 236265 h 1147005"/>
                          <a:gd name="connsiteX12" fmla="*/ 1219200 w 1638542"/>
                          <a:gd name="connsiteY12" fmla="*/ 276225 h 1147005"/>
                          <a:gd name="connsiteX13" fmla="*/ 1143000 w 1638542"/>
                          <a:gd name="connsiteY13" fmla="*/ 361950 h 1147005"/>
                          <a:gd name="connsiteX14" fmla="*/ 1114425 w 1638542"/>
                          <a:gd name="connsiteY14" fmla="*/ 371475 h 1147005"/>
                          <a:gd name="connsiteX15" fmla="*/ 1057275 w 1638542"/>
                          <a:gd name="connsiteY15" fmla="*/ 409575 h 1147005"/>
                          <a:gd name="connsiteX16" fmla="*/ 1028700 w 1638542"/>
                          <a:gd name="connsiteY16" fmla="*/ 428625 h 1147005"/>
                          <a:gd name="connsiteX17" fmla="*/ 923925 w 1638542"/>
                          <a:gd name="connsiteY17" fmla="*/ 466725 h 1147005"/>
                          <a:gd name="connsiteX18" fmla="*/ 619125 w 1638542"/>
                          <a:gd name="connsiteY18" fmla="*/ 457200 h 1147005"/>
                          <a:gd name="connsiteX19" fmla="*/ 628650 w 1638542"/>
                          <a:gd name="connsiteY19" fmla="*/ 476138 h 1147005"/>
                          <a:gd name="connsiteX20" fmla="*/ 533400 w 1638542"/>
                          <a:gd name="connsiteY20" fmla="*/ 409575 h 1147005"/>
                          <a:gd name="connsiteX21" fmla="*/ 495300 w 1638542"/>
                          <a:gd name="connsiteY21" fmla="*/ 371475 h 1147005"/>
                          <a:gd name="connsiteX22" fmla="*/ 485775 w 1638542"/>
                          <a:gd name="connsiteY22" fmla="*/ 342900 h 1147005"/>
                          <a:gd name="connsiteX23" fmla="*/ 466725 w 1638542"/>
                          <a:gd name="connsiteY23" fmla="*/ 304800 h 1147005"/>
                          <a:gd name="connsiteX24" fmla="*/ 409575 w 1638542"/>
                          <a:gd name="connsiteY24" fmla="*/ 228600 h 1147005"/>
                          <a:gd name="connsiteX25" fmla="*/ 381000 w 1638542"/>
                          <a:gd name="connsiteY25" fmla="*/ 219075 h 1147005"/>
                          <a:gd name="connsiteX26" fmla="*/ 352425 w 1638542"/>
                          <a:gd name="connsiteY26" fmla="*/ 161925 h 1147005"/>
                          <a:gd name="connsiteX27" fmla="*/ 323850 w 1638542"/>
                          <a:gd name="connsiteY27" fmla="*/ 152400 h 1147005"/>
                          <a:gd name="connsiteX28" fmla="*/ 209550 w 1638542"/>
                          <a:gd name="connsiteY28" fmla="*/ 161925 h 1147005"/>
                          <a:gd name="connsiteX29" fmla="*/ 142875 w 1638542"/>
                          <a:gd name="connsiteY29" fmla="*/ 209550 h 1147005"/>
                          <a:gd name="connsiteX30" fmla="*/ 76200 w 1638542"/>
                          <a:gd name="connsiteY30" fmla="*/ 285750 h 1147005"/>
                          <a:gd name="connsiteX31" fmla="*/ 66675 w 1638542"/>
                          <a:gd name="connsiteY31" fmla="*/ 314325 h 1147005"/>
                          <a:gd name="connsiteX32" fmla="*/ 47625 w 1638542"/>
                          <a:gd name="connsiteY32" fmla="*/ 342900 h 1147005"/>
                          <a:gd name="connsiteX33" fmla="*/ 19050 w 1638542"/>
                          <a:gd name="connsiteY33" fmla="*/ 390525 h 1147005"/>
                          <a:gd name="connsiteX34" fmla="*/ 9525 w 1638542"/>
                          <a:gd name="connsiteY34" fmla="*/ 466725 h 1147005"/>
                          <a:gd name="connsiteX35" fmla="*/ 0 w 1638542"/>
                          <a:gd name="connsiteY35" fmla="*/ 495300 h 1147005"/>
                          <a:gd name="connsiteX36" fmla="*/ 9525 w 1638542"/>
                          <a:gd name="connsiteY36" fmla="*/ 752475 h 1147005"/>
                          <a:gd name="connsiteX37" fmla="*/ 28575 w 1638542"/>
                          <a:gd name="connsiteY37" fmla="*/ 781050 h 1147005"/>
                          <a:gd name="connsiteX38" fmla="*/ 38100 w 1638542"/>
                          <a:gd name="connsiteY38" fmla="*/ 809625 h 1147005"/>
                          <a:gd name="connsiteX39" fmla="*/ 85725 w 1638542"/>
                          <a:gd name="connsiteY39" fmla="*/ 866775 h 1147005"/>
                          <a:gd name="connsiteX40" fmla="*/ 133350 w 1638542"/>
                          <a:gd name="connsiteY40" fmla="*/ 942975 h 1147005"/>
                          <a:gd name="connsiteX41" fmla="*/ 152400 w 1638542"/>
                          <a:gd name="connsiteY41" fmla="*/ 971550 h 1147005"/>
                          <a:gd name="connsiteX42" fmla="*/ 171450 w 1638542"/>
                          <a:gd name="connsiteY42" fmla="*/ 1009650 h 1147005"/>
                          <a:gd name="connsiteX43" fmla="*/ 200025 w 1638542"/>
                          <a:gd name="connsiteY43" fmla="*/ 1028700 h 1147005"/>
                          <a:gd name="connsiteX44" fmla="*/ 283845 w 1638542"/>
                          <a:gd name="connsiteY44" fmla="*/ 1003882 h 1147005"/>
                          <a:gd name="connsiteX45" fmla="*/ 342900 w 1638542"/>
                          <a:gd name="connsiteY45" fmla="*/ 971550 h 1147005"/>
                          <a:gd name="connsiteX46" fmla="*/ 371475 w 1638542"/>
                          <a:gd name="connsiteY46" fmla="*/ 962025 h 1147005"/>
                          <a:gd name="connsiteX47" fmla="*/ 400050 w 1638542"/>
                          <a:gd name="connsiteY47" fmla="*/ 942975 h 1147005"/>
                          <a:gd name="connsiteX48" fmla="*/ 428625 w 1638542"/>
                          <a:gd name="connsiteY48" fmla="*/ 933450 h 1147005"/>
                          <a:gd name="connsiteX49" fmla="*/ 457200 w 1638542"/>
                          <a:gd name="connsiteY49" fmla="*/ 914400 h 1147005"/>
                          <a:gd name="connsiteX50" fmla="*/ 523875 w 1638542"/>
                          <a:gd name="connsiteY50" fmla="*/ 895350 h 1147005"/>
                          <a:gd name="connsiteX51" fmla="*/ 571500 w 1638542"/>
                          <a:gd name="connsiteY51" fmla="*/ 866775 h 1147005"/>
                          <a:gd name="connsiteX52" fmla="*/ 828675 w 1638542"/>
                          <a:gd name="connsiteY52" fmla="*/ 866775 h 1147005"/>
                          <a:gd name="connsiteX53" fmla="*/ 828675 w 1638542"/>
                          <a:gd name="connsiteY53" fmla="*/ 990600 h 1147005"/>
                          <a:gd name="connsiteX54" fmla="*/ 828675 w 1638542"/>
                          <a:gd name="connsiteY54" fmla="*/ 1021110 h 1147005"/>
                          <a:gd name="connsiteX55" fmla="*/ 843915 w 1638542"/>
                          <a:gd name="connsiteY55" fmla="*/ 1057275 h 1147005"/>
                          <a:gd name="connsiteX56" fmla="*/ 895350 w 1638542"/>
                          <a:gd name="connsiteY56" fmla="*/ 1140840 h 1147005"/>
                          <a:gd name="connsiteX57" fmla="*/ 933450 w 1638542"/>
                          <a:gd name="connsiteY57" fmla="*/ 1019175 h 1147005"/>
                          <a:gd name="connsiteX58" fmla="*/ 914400 w 1638542"/>
                          <a:gd name="connsiteY58" fmla="*/ 990600 h 1147005"/>
                          <a:gd name="connsiteX59" fmla="*/ 933450 w 1638542"/>
                          <a:gd name="connsiteY59" fmla="*/ 1047750 h 1147005"/>
                          <a:gd name="connsiteX60" fmla="*/ 986790 w 1638542"/>
                          <a:gd name="connsiteY60" fmla="*/ 1116473 h 1147005"/>
                          <a:gd name="connsiteX61" fmla="*/ 1057275 w 1638542"/>
                          <a:gd name="connsiteY61" fmla="*/ 1143000 h 1147005"/>
                          <a:gd name="connsiteX62" fmla="*/ 1028700 w 1638542"/>
                          <a:gd name="connsiteY62" fmla="*/ 1009650 h 1147005"/>
                          <a:gd name="connsiteX63" fmla="*/ 1009650 w 1638542"/>
                          <a:gd name="connsiteY63" fmla="*/ 981075 h 1147005"/>
                          <a:gd name="connsiteX64" fmla="*/ 1028700 w 1638542"/>
                          <a:gd name="connsiteY64" fmla="*/ 876300 h 1147005"/>
                          <a:gd name="connsiteX65" fmla="*/ 1116056 w 1638542"/>
                          <a:gd name="connsiteY65" fmla="*/ 895616 h 1147005"/>
                          <a:gd name="connsiteX66" fmla="*/ 1240155 w 1638542"/>
                          <a:gd name="connsiteY66" fmla="*/ 912427 h 1147005"/>
                          <a:gd name="connsiteX67" fmla="*/ 1390650 w 1638542"/>
                          <a:gd name="connsiteY67" fmla="*/ 885825 h 1147005"/>
                          <a:gd name="connsiteX68" fmla="*/ 1485900 w 1638542"/>
                          <a:gd name="connsiteY68" fmla="*/ 838200 h 1147005"/>
                          <a:gd name="connsiteX69" fmla="*/ 1514475 w 1638542"/>
                          <a:gd name="connsiteY69" fmla="*/ 828675 h 1147005"/>
                          <a:gd name="connsiteX70" fmla="*/ 1552575 w 1638542"/>
                          <a:gd name="connsiteY70" fmla="*/ 771525 h 1147005"/>
                          <a:gd name="connsiteX71" fmla="*/ 1571625 w 1638542"/>
                          <a:gd name="connsiteY71" fmla="*/ 742950 h 1147005"/>
                          <a:gd name="connsiteX72" fmla="*/ 1581150 w 1638542"/>
                          <a:gd name="connsiteY72" fmla="*/ 704850 h 1147005"/>
                          <a:gd name="connsiteX73" fmla="*/ 1562100 w 1638542"/>
                          <a:gd name="connsiteY73" fmla="*/ 466725 h 1147005"/>
                          <a:gd name="connsiteX74" fmla="*/ 1552575 w 1638542"/>
                          <a:gd name="connsiteY74" fmla="*/ 438150 h 1147005"/>
                          <a:gd name="connsiteX75" fmla="*/ 1535430 w 1638542"/>
                          <a:gd name="connsiteY75" fmla="*/ 401947 h 1147005"/>
                          <a:gd name="connsiteX76" fmla="*/ 1514475 w 1638542"/>
                          <a:gd name="connsiteY76" fmla="*/ 371475 h 1147005"/>
                          <a:gd name="connsiteX77" fmla="*/ 1514475 w 1638542"/>
                          <a:gd name="connsiteY77" fmla="*/ 190500 h 1147005"/>
                          <a:gd name="connsiteX78" fmla="*/ 1533525 w 1638542"/>
                          <a:gd name="connsiteY78" fmla="*/ 161925 h 1147005"/>
                          <a:gd name="connsiteX79" fmla="*/ 1562100 w 1638542"/>
                          <a:gd name="connsiteY79" fmla="*/ 142875 h 1147005"/>
                          <a:gd name="connsiteX80" fmla="*/ 1600200 w 1638542"/>
                          <a:gd name="connsiteY80" fmla="*/ 114300 h 1147005"/>
                          <a:gd name="connsiteX81" fmla="*/ 1638300 w 1638542"/>
                          <a:gd name="connsiteY81" fmla="*/ 95250 h 1147005"/>
                          <a:gd name="connsiteX82" fmla="*/ 1590675 w 1638542"/>
                          <a:gd name="connsiteY82" fmla="*/ 51457 h 1147005"/>
                          <a:gd name="connsiteX0" fmla="*/ 1590675 w 1638542"/>
                          <a:gd name="connsiteY0" fmla="*/ 51457 h 1147005"/>
                          <a:gd name="connsiteX1" fmla="*/ 1600200 w 1638542"/>
                          <a:gd name="connsiteY1" fmla="*/ 57150 h 1147005"/>
                          <a:gd name="connsiteX2" fmla="*/ 1524000 w 1638542"/>
                          <a:gd name="connsiteY2" fmla="*/ 9562 h 1147005"/>
                          <a:gd name="connsiteX3" fmla="*/ 1457325 w 1638542"/>
                          <a:gd name="connsiteY3" fmla="*/ 0 h 1147005"/>
                          <a:gd name="connsiteX4" fmla="*/ 1409700 w 1638542"/>
                          <a:gd name="connsiteY4" fmla="*/ 9525 h 1147005"/>
                          <a:gd name="connsiteX5" fmla="*/ 1381125 w 1638542"/>
                          <a:gd name="connsiteY5" fmla="*/ 38100 h 1147005"/>
                          <a:gd name="connsiteX6" fmla="*/ 1350645 w 1638542"/>
                          <a:gd name="connsiteY6" fmla="*/ 74378 h 1147005"/>
                          <a:gd name="connsiteX7" fmla="*/ 1323975 w 1638542"/>
                          <a:gd name="connsiteY7" fmla="*/ 104775 h 1147005"/>
                          <a:gd name="connsiteX8" fmla="*/ 1314450 w 1638542"/>
                          <a:gd name="connsiteY8" fmla="*/ 142875 h 1147005"/>
                          <a:gd name="connsiteX9" fmla="*/ 1295400 w 1638542"/>
                          <a:gd name="connsiteY9" fmla="*/ 171450 h 1147005"/>
                          <a:gd name="connsiteX10" fmla="*/ 1266825 w 1638542"/>
                          <a:gd name="connsiteY10" fmla="*/ 219075 h 1147005"/>
                          <a:gd name="connsiteX11" fmla="*/ 1249680 w 1638542"/>
                          <a:gd name="connsiteY11" fmla="*/ 236265 h 1147005"/>
                          <a:gd name="connsiteX12" fmla="*/ 1219200 w 1638542"/>
                          <a:gd name="connsiteY12" fmla="*/ 276225 h 1147005"/>
                          <a:gd name="connsiteX13" fmla="*/ 1143000 w 1638542"/>
                          <a:gd name="connsiteY13" fmla="*/ 361950 h 1147005"/>
                          <a:gd name="connsiteX14" fmla="*/ 1114425 w 1638542"/>
                          <a:gd name="connsiteY14" fmla="*/ 371475 h 1147005"/>
                          <a:gd name="connsiteX15" fmla="*/ 1057275 w 1638542"/>
                          <a:gd name="connsiteY15" fmla="*/ 409575 h 1147005"/>
                          <a:gd name="connsiteX16" fmla="*/ 1028700 w 1638542"/>
                          <a:gd name="connsiteY16" fmla="*/ 428625 h 1147005"/>
                          <a:gd name="connsiteX17" fmla="*/ 923925 w 1638542"/>
                          <a:gd name="connsiteY17" fmla="*/ 466725 h 1147005"/>
                          <a:gd name="connsiteX18" fmla="*/ 619125 w 1638542"/>
                          <a:gd name="connsiteY18" fmla="*/ 457200 h 1147005"/>
                          <a:gd name="connsiteX19" fmla="*/ 628650 w 1638542"/>
                          <a:gd name="connsiteY19" fmla="*/ 476138 h 1147005"/>
                          <a:gd name="connsiteX20" fmla="*/ 533400 w 1638542"/>
                          <a:gd name="connsiteY20" fmla="*/ 409575 h 1147005"/>
                          <a:gd name="connsiteX21" fmla="*/ 495300 w 1638542"/>
                          <a:gd name="connsiteY21" fmla="*/ 371475 h 1147005"/>
                          <a:gd name="connsiteX22" fmla="*/ 485775 w 1638542"/>
                          <a:gd name="connsiteY22" fmla="*/ 342900 h 1147005"/>
                          <a:gd name="connsiteX23" fmla="*/ 466725 w 1638542"/>
                          <a:gd name="connsiteY23" fmla="*/ 304800 h 1147005"/>
                          <a:gd name="connsiteX24" fmla="*/ 409575 w 1638542"/>
                          <a:gd name="connsiteY24" fmla="*/ 228600 h 1147005"/>
                          <a:gd name="connsiteX25" fmla="*/ 381000 w 1638542"/>
                          <a:gd name="connsiteY25" fmla="*/ 219075 h 1147005"/>
                          <a:gd name="connsiteX26" fmla="*/ 352425 w 1638542"/>
                          <a:gd name="connsiteY26" fmla="*/ 161925 h 1147005"/>
                          <a:gd name="connsiteX27" fmla="*/ 323850 w 1638542"/>
                          <a:gd name="connsiteY27" fmla="*/ 152400 h 1147005"/>
                          <a:gd name="connsiteX28" fmla="*/ 209550 w 1638542"/>
                          <a:gd name="connsiteY28" fmla="*/ 161925 h 1147005"/>
                          <a:gd name="connsiteX29" fmla="*/ 142875 w 1638542"/>
                          <a:gd name="connsiteY29" fmla="*/ 209550 h 1147005"/>
                          <a:gd name="connsiteX30" fmla="*/ 76200 w 1638542"/>
                          <a:gd name="connsiteY30" fmla="*/ 285750 h 1147005"/>
                          <a:gd name="connsiteX31" fmla="*/ 66675 w 1638542"/>
                          <a:gd name="connsiteY31" fmla="*/ 314325 h 1147005"/>
                          <a:gd name="connsiteX32" fmla="*/ 47625 w 1638542"/>
                          <a:gd name="connsiteY32" fmla="*/ 342900 h 1147005"/>
                          <a:gd name="connsiteX33" fmla="*/ 19050 w 1638542"/>
                          <a:gd name="connsiteY33" fmla="*/ 390525 h 1147005"/>
                          <a:gd name="connsiteX34" fmla="*/ 9525 w 1638542"/>
                          <a:gd name="connsiteY34" fmla="*/ 466725 h 1147005"/>
                          <a:gd name="connsiteX35" fmla="*/ 0 w 1638542"/>
                          <a:gd name="connsiteY35" fmla="*/ 495300 h 1147005"/>
                          <a:gd name="connsiteX36" fmla="*/ 9525 w 1638542"/>
                          <a:gd name="connsiteY36" fmla="*/ 752475 h 1147005"/>
                          <a:gd name="connsiteX37" fmla="*/ 28575 w 1638542"/>
                          <a:gd name="connsiteY37" fmla="*/ 781050 h 1147005"/>
                          <a:gd name="connsiteX38" fmla="*/ 38100 w 1638542"/>
                          <a:gd name="connsiteY38" fmla="*/ 809625 h 1147005"/>
                          <a:gd name="connsiteX39" fmla="*/ 85725 w 1638542"/>
                          <a:gd name="connsiteY39" fmla="*/ 866775 h 1147005"/>
                          <a:gd name="connsiteX40" fmla="*/ 133350 w 1638542"/>
                          <a:gd name="connsiteY40" fmla="*/ 942975 h 1147005"/>
                          <a:gd name="connsiteX41" fmla="*/ 152400 w 1638542"/>
                          <a:gd name="connsiteY41" fmla="*/ 971550 h 1147005"/>
                          <a:gd name="connsiteX42" fmla="*/ 171450 w 1638542"/>
                          <a:gd name="connsiteY42" fmla="*/ 1009650 h 1147005"/>
                          <a:gd name="connsiteX43" fmla="*/ 209550 w 1638542"/>
                          <a:gd name="connsiteY43" fmla="*/ 1041983 h 1147005"/>
                          <a:gd name="connsiteX44" fmla="*/ 283845 w 1638542"/>
                          <a:gd name="connsiteY44" fmla="*/ 1003882 h 1147005"/>
                          <a:gd name="connsiteX45" fmla="*/ 342900 w 1638542"/>
                          <a:gd name="connsiteY45" fmla="*/ 971550 h 1147005"/>
                          <a:gd name="connsiteX46" fmla="*/ 371475 w 1638542"/>
                          <a:gd name="connsiteY46" fmla="*/ 962025 h 1147005"/>
                          <a:gd name="connsiteX47" fmla="*/ 400050 w 1638542"/>
                          <a:gd name="connsiteY47" fmla="*/ 942975 h 1147005"/>
                          <a:gd name="connsiteX48" fmla="*/ 428625 w 1638542"/>
                          <a:gd name="connsiteY48" fmla="*/ 933450 h 1147005"/>
                          <a:gd name="connsiteX49" fmla="*/ 457200 w 1638542"/>
                          <a:gd name="connsiteY49" fmla="*/ 914400 h 1147005"/>
                          <a:gd name="connsiteX50" fmla="*/ 523875 w 1638542"/>
                          <a:gd name="connsiteY50" fmla="*/ 895350 h 1147005"/>
                          <a:gd name="connsiteX51" fmla="*/ 571500 w 1638542"/>
                          <a:gd name="connsiteY51" fmla="*/ 866775 h 1147005"/>
                          <a:gd name="connsiteX52" fmla="*/ 828675 w 1638542"/>
                          <a:gd name="connsiteY52" fmla="*/ 866775 h 1147005"/>
                          <a:gd name="connsiteX53" fmla="*/ 828675 w 1638542"/>
                          <a:gd name="connsiteY53" fmla="*/ 990600 h 1147005"/>
                          <a:gd name="connsiteX54" fmla="*/ 828675 w 1638542"/>
                          <a:gd name="connsiteY54" fmla="*/ 1021110 h 1147005"/>
                          <a:gd name="connsiteX55" fmla="*/ 843915 w 1638542"/>
                          <a:gd name="connsiteY55" fmla="*/ 1057275 h 1147005"/>
                          <a:gd name="connsiteX56" fmla="*/ 895350 w 1638542"/>
                          <a:gd name="connsiteY56" fmla="*/ 1140840 h 1147005"/>
                          <a:gd name="connsiteX57" fmla="*/ 933450 w 1638542"/>
                          <a:gd name="connsiteY57" fmla="*/ 1019175 h 1147005"/>
                          <a:gd name="connsiteX58" fmla="*/ 914400 w 1638542"/>
                          <a:gd name="connsiteY58" fmla="*/ 990600 h 1147005"/>
                          <a:gd name="connsiteX59" fmla="*/ 933450 w 1638542"/>
                          <a:gd name="connsiteY59" fmla="*/ 1047750 h 1147005"/>
                          <a:gd name="connsiteX60" fmla="*/ 986790 w 1638542"/>
                          <a:gd name="connsiteY60" fmla="*/ 1116473 h 1147005"/>
                          <a:gd name="connsiteX61" fmla="*/ 1057275 w 1638542"/>
                          <a:gd name="connsiteY61" fmla="*/ 1143000 h 1147005"/>
                          <a:gd name="connsiteX62" fmla="*/ 1028700 w 1638542"/>
                          <a:gd name="connsiteY62" fmla="*/ 1009650 h 1147005"/>
                          <a:gd name="connsiteX63" fmla="*/ 1009650 w 1638542"/>
                          <a:gd name="connsiteY63" fmla="*/ 981075 h 1147005"/>
                          <a:gd name="connsiteX64" fmla="*/ 1028700 w 1638542"/>
                          <a:gd name="connsiteY64" fmla="*/ 876300 h 1147005"/>
                          <a:gd name="connsiteX65" fmla="*/ 1116056 w 1638542"/>
                          <a:gd name="connsiteY65" fmla="*/ 895616 h 1147005"/>
                          <a:gd name="connsiteX66" fmla="*/ 1240155 w 1638542"/>
                          <a:gd name="connsiteY66" fmla="*/ 912427 h 1147005"/>
                          <a:gd name="connsiteX67" fmla="*/ 1390650 w 1638542"/>
                          <a:gd name="connsiteY67" fmla="*/ 885825 h 1147005"/>
                          <a:gd name="connsiteX68" fmla="*/ 1485900 w 1638542"/>
                          <a:gd name="connsiteY68" fmla="*/ 838200 h 1147005"/>
                          <a:gd name="connsiteX69" fmla="*/ 1514475 w 1638542"/>
                          <a:gd name="connsiteY69" fmla="*/ 828675 h 1147005"/>
                          <a:gd name="connsiteX70" fmla="*/ 1552575 w 1638542"/>
                          <a:gd name="connsiteY70" fmla="*/ 771525 h 1147005"/>
                          <a:gd name="connsiteX71" fmla="*/ 1571625 w 1638542"/>
                          <a:gd name="connsiteY71" fmla="*/ 742950 h 1147005"/>
                          <a:gd name="connsiteX72" fmla="*/ 1581150 w 1638542"/>
                          <a:gd name="connsiteY72" fmla="*/ 704850 h 1147005"/>
                          <a:gd name="connsiteX73" fmla="*/ 1562100 w 1638542"/>
                          <a:gd name="connsiteY73" fmla="*/ 466725 h 1147005"/>
                          <a:gd name="connsiteX74" fmla="*/ 1552575 w 1638542"/>
                          <a:gd name="connsiteY74" fmla="*/ 438150 h 1147005"/>
                          <a:gd name="connsiteX75" fmla="*/ 1535430 w 1638542"/>
                          <a:gd name="connsiteY75" fmla="*/ 401947 h 1147005"/>
                          <a:gd name="connsiteX76" fmla="*/ 1514475 w 1638542"/>
                          <a:gd name="connsiteY76" fmla="*/ 371475 h 1147005"/>
                          <a:gd name="connsiteX77" fmla="*/ 1514475 w 1638542"/>
                          <a:gd name="connsiteY77" fmla="*/ 190500 h 1147005"/>
                          <a:gd name="connsiteX78" fmla="*/ 1533525 w 1638542"/>
                          <a:gd name="connsiteY78" fmla="*/ 161925 h 1147005"/>
                          <a:gd name="connsiteX79" fmla="*/ 1562100 w 1638542"/>
                          <a:gd name="connsiteY79" fmla="*/ 142875 h 1147005"/>
                          <a:gd name="connsiteX80" fmla="*/ 1600200 w 1638542"/>
                          <a:gd name="connsiteY80" fmla="*/ 114300 h 1147005"/>
                          <a:gd name="connsiteX81" fmla="*/ 1638300 w 1638542"/>
                          <a:gd name="connsiteY81" fmla="*/ 95250 h 1147005"/>
                          <a:gd name="connsiteX82" fmla="*/ 1590675 w 1638542"/>
                          <a:gd name="connsiteY82" fmla="*/ 51457 h 1147005"/>
                          <a:gd name="connsiteX0" fmla="*/ 1590675 w 1638542"/>
                          <a:gd name="connsiteY0" fmla="*/ 51457 h 1147005"/>
                          <a:gd name="connsiteX1" fmla="*/ 1600200 w 1638542"/>
                          <a:gd name="connsiteY1" fmla="*/ 57150 h 1147005"/>
                          <a:gd name="connsiteX2" fmla="*/ 1524000 w 1638542"/>
                          <a:gd name="connsiteY2" fmla="*/ 9562 h 1147005"/>
                          <a:gd name="connsiteX3" fmla="*/ 1457325 w 1638542"/>
                          <a:gd name="connsiteY3" fmla="*/ 0 h 1147005"/>
                          <a:gd name="connsiteX4" fmla="*/ 1409700 w 1638542"/>
                          <a:gd name="connsiteY4" fmla="*/ 9525 h 1147005"/>
                          <a:gd name="connsiteX5" fmla="*/ 1381125 w 1638542"/>
                          <a:gd name="connsiteY5" fmla="*/ 38100 h 1147005"/>
                          <a:gd name="connsiteX6" fmla="*/ 1350645 w 1638542"/>
                          <a:gd name="connsiteY6" fmla="*/ 74378 h 1147005"/>
                          <a:gd name="connsiteX7" fmla="*/ 1323975 w 1638542"/>
                          <a:gd name="connsiteY7" fmla="*/ 104775 h 1147005"/>
                          <a:gd name="connsiteX8" fmla="*/ 1314450 w 1638542"/>
                          <a:gd name="connsiteY8" fmla="*/ 142875 h 1147005"/>
                          <a:gd name="connsiteX9" fmla="*/ 1295400 w 1638542"/>
                          <a:gd name="connsiteY9" fmla="*/ 171450 h 1147005"/>
                          <a:gd name="connsiteX10" fmla="*/ 1266825 w 1638542"/>
                          <a:gd name="connsiteY10" fmla="*/ 219075 h 1147005"/>
                          <a:gd name="connsiteX11" fmla="*/ 1249680 w 1638542"/>
                          <a:gd name="connsiteY11" fmla="*/ 236265 h 1147005"/>
                          <a:gd name="connsiteX12" fmla="*/ 1219200 w 1638542"/>
                          <a:gd name="connsiteY12" fmla="*/ 276225 h 1147005"/>
                          <a:gd name="connsiteX13" fmla="*/ 1143000 w 1638542"/>
                          <a:gd name="connsiteY13" fmla="*/ 361950 h 1147005"/>
                          <a:gd name="connsiteX14" fmla="*/ 1114425 w 1638542"/>
                          <a:gd name="connsiteY14" fmla="*/ 371475 h 1147005"/>
                          <a:gd name="connsiteX15" fmla="*/ 1057275 w 1638542"/>
                          <a:gd name="connsiteY15" fmla="*/ 409575 h 1147005"/>
                          <a:gd name="connsiteX16" fmla="*/ 1028700 w 1638542"/>
                          <a:gd name="connsiteY16" fmla="*/ 428625 h 1147005"/>
                          <a:gd name="connsiteX17" fmla="*/ 923925 w 1638542"/>
                          <a:gd name="connsiteY17" fmla="*/ 466725 h 1147005"/>
                          <a:gd name="connsiteX18" fmla="*/ 619125 w 1638542"/>
                          <a:gd name="connsiteY18" fmla="*/ 457200 h 1147005"/>
                          <a:gd name="connsiteX19" fmla="*/ 628650 w 1638542"/>
                          <a:gd name="connsiteY19" fmla="*/ 476138 h 1147005"/>
                          <a:gd name="connsiteX20" fmla="*/ 533400 w 1638542"/>
                          <a:gd name="connsiteY20" fmla="*/ 409575 h 1147005"/>
                          <a:gd name="connsiteX21" fmla="*/ 495300 w 1638542"/>
                          <a:gd name="connsiteY21" fmla="*/ 371475 h 1147005"/>
                          <a:gd name="connsiteX22" fmla="*/ 485775 w 1638542"/>
                          <a:gd name="connsiteY22" fmla="*/ 342900 h 1147005"/>
                          <a:gd name="connsiteX23" fmla="*/ 466725 w 1638542"/>
                          <a:gd name="connsiteY23" fmla="*/ 304800 h 1147005"/>
                          <a:gd name="connsiteX24" fmla="*/ 409575 w 1638542"/>
                          <a:gd name="connsiteY24" fmla="*/ 228600 h 1147005"/>
                          <a:gd name="connsiteX25" fmla="*/ 381000 w 1638542"/>
                          <a:gd name="connsiteY25" fmla="*/ 219075 h 1147005"/>
                          <a:gd name="connsiteX26" fmla="*/ 352425 w 1638542"/>
                          <a:gd name="connsiteY26" fmla="*/ 161925 h 1147005"/>
                          <a:gd name="connsiteX27" fmla="*/ 323850 w 1638542"/>
                          <a:gd name="connsiteY27" fmla="*/ 152400 h 1147005"/>
                          <a:gd name="connsiteX28" fmla="*/ 209550 w 1638542"/>
                          <a:gd name="connsiteY28" fmla="*/ 161925 h 1147005"/>
                          <a:gd name="connsiteX29" fmla="*/ 142875 w 1638542"/>
                          <a:gd name="connsiteY29" fmla="*/ 209550 h 1147005"/>
                          <a:gd name="connsiteX30" fmla="*/ 76200 w 1638542"/>
                          <a:gd name="connsiteY30" fmla="*/ 285750 h 1147005"/>
                          <a:gd name="connsiteX31" fmla="*/ 66675 w 1638542"/>
                          <a:gd name="connsiteY31" fmla="*/ 314325 h 1147005"/>
                          <a:gd name="connsiteX32" fmla="*/ 47625 w 1638542"/>
                          <a:gd name="connsiteY32" fmla="*/ 342900 h 1147005"/>
                          <a:gd name="connsiteX33" fmla="*/ 19050 w 1638542"/>
                          <a:gd name="connsiteY33" fmla="*/ 390525 h 1147005"/>
                          <a:gd name="connsiteX34" fmla="*/ 9525 w 1638542"/>
                          <a:gd name="connsiteY34" fmla="*/ 466725 h 1147005"/>
                          <a:gd name="connsiteX35" fmla="*/ 0 w 1638542"/>
                          <a:gd name="connsiteY35" fmla="*/ 495300 h 1147005"/>
                          <a:gd name="connsiteX36" fmla="*/ 9525 w 1638542"/>
                          <a:gd name="connsiteY36" fmla="*/ 752475 h 1147005"/>
                          <a:gd name="connsiteX37" fmla="*/ 28575 w 1638542"/>
                          <a:gd name="connsiteY37" fmla="*/ 781050 h 1147005"/>
                          <a:gd name="connsiteX38" fmla="*/ 38100 w 1638542"/>
                          <a:gd name="connsiteY38" fmla="*/ 809625 h 1147005"/>
                          <a:gd name="connsiteX39" fmla="*/ 85725 w 1638542"/>
                          <a:gd name="connsiteY39" fmla="*/ 866775 h 1147005"/>
                          <a:gd name="connsiteX40" fmla="*/ 133350 w 1638542"/>
                          <a:gd name="connsiteY40" fmla="*/ 942975 h 1147005"/>
                          <a:gd name="connsiteX41" fmla="*/ 152400 w 1638542"/>
                          <a:gd name="connsiteY41" fmla="*/ 971550 h 1147005"/>
                          <a:gd name="connsiteX42" fmla="*/ 171450 w 1638542"/>
                          <a:gd name="connsiteY42" fmla="*/ 1009650 h 1147005"/>
                          <a:gd name="connsiteX43" fmla="*/ 209550 w 1638542"/>
                          <a:gd name="connsiteY43" fmla="*/ 1041983 h 1147005"/>
                          <a:gd name="connsiteX44" fmla="*/ 293370 w 1638542"/>
                          <a:gd name="connsiteY44" fmla="*/ 996292 h 1147005"/>
                          <a:gd name="connsiteX45" fmla="*/ 342900 w 1638542"/>
                          <a:gd name="connsiteY45" fmla="*/ 971550 h 1147005"/>
                          <a:gd name="connsiteX46" fmla="*/ 371475 w 1638542"/>
                          <a:gd name="connsiteY46" fmla="*/ 962025 h 1147005"/>
                          <a:gd name="connsiteX47" fmla="*/ 400050 w 1638542"/>
                          <a:gd name="connsiteY47" fmla="*/ 942975 h 1147005"/>
                          <a:gd name="connsiteX48" fmla="*/ 428625 w 1638542"/>
                          <a:gd name="connsiteY48" fmla="*/ 933450 h 1147005"/>
                          <a:gd name="connsiteX49" fmla="*/ 457200 w 1638542"/>
                          <a:gd name="connsiteY49" fmla="*/ 914400 h 1147005"/>
                          <a:gd name="connsiteX50" fmla="*/ 523875 w 1638542"/>
                          <a:gd name="connsiteY50" fmla="*/ 895350 h 1147005"/>
                          <a:gd name="connsiteX51" fmla="*/ 571500 w 1638542"/>
                          <a:gd name="connsiteY51" fmla="*/ 866775 h 1147005"/>
                          <a:gd name="connsiteX52" fmla="*/ 828675 w 1638542"/>
                          <a:gd name="connsiteY52" fmla="*/ 866775 h 1147005"/>
                          <a:gd name="connsiteX53" fmla="*/ 828675 w 1638542"/>
                          <a:gd name="connsiteY53" fmla="*/ 990600 h 1147005"/>
                          <a:gd name="connsiteX54" fmla="*/ 828675 w 1638542"/>
                          <a:gd name="connsiteY54" fmla="*/ 1021110 h 1147005"/>
                          <a:gd name="connsiteX55" fmla="*/ 843915 w 1638542"/>
                          <a:gd name="connsiteY55" fmla="*/ 1057275 h 1147005"/>
                          <a:gd name="connsiteX56" fmla="*/ 895350 w 1638542"/>
                          <a:gd name="connsiteY56" fmla="*/ 1140840 h 1147005"/>
                          <a:gd name="connsiteX57" fmla="*/ 933450 w 1638542"/>
                          <a:gd name="connsiteY57" fmla="*/ 1019175 h 1147005"/>
                          <a:gd name="connsiteX58" fmla="*/ 914400 w 1638542"/>
                          <a:gd name="connsiteY58" fmla="*/ 990600 h 1147005"/>
                          <a:gd name="connsiteX59" fmla="*/ 933450 w 1638542"/>
                          <a:gd name="connsiteY59" fmla="*/ 1047750 h 1147005"/>
                          <a:gd name="connsiteX60" fmla="*/ 986790 w 1638542"/>
                          <a:gd name="connsiteY60" fmla="*/ 1116473 h 1147005"/>
                          <a:gd name="connsiteX61" fmla="*/ 1057275 w 1638542"/>
                          <a:gd name="connsiteY61" fmla="*/ 1143000 h 1147005"/>
                          <a:gd name="connsiteX62" fmla="*/ 1028700 w 1638542"/>
                          <a:gd name="connsiteY62" fmla="*/ 1009650 h 1147005"/>
                          <a:gd name="connsiteX63" fmla="*/ 1009650 w 1638542"/>
                          <a:gd name="connsiteY63" fmla="*/ 981075 h 1147005"/>
                          <a:gd name="connsiteX64" fmla="*/ 1028700 w 1638542"/>
                          <a:gd name="connsiteY64" fmla="*/ 876300 h 1147005"/>
                          <a:gd name="connsiteX65" fmla="*/ 1116056 w 1638542"/>
                          <a:gd name="connsiteY65" fmla="*/ 895616 h 1147005"/>
                          <a:gd name="connsiteX66" fmla="*/ 1240155 w 1638542"/>
                          <a:gd name="connsiteY66" fmla="*/ 912427 h 1147005"/>
                          <a:gd name="connsiteX67" fmla="*/ 1390650 w 1638542"/>
                          <a:gd name="connsiteY67" fmla="*/ 885825 h 1147005"/>
                          <a:gd name="connsiteX68" fmla="*/ 1485900 w 1638542"/>
                          <a:gd name="connsiteY68" fmla="*/ 838200 h 1147005"/>
                          <a:gd name="connsiteX69" fmla="*/ 1514475 w 1638542"/>
                          <a:gd name="connsiteY69" fmla="*/ 828675 h 1147005"/>
                          <a:gd name="connsiteX70" fmla="*/ 1552575 w 1638542"/>
                          <a:gd name="connsiteY70" fmla="*/ 771525 h 1147005"/>
                          <a:gd name="connsiteX71" fmla="*/ 1571625 w 1638542"/>
                          <a:gd name="connsiteY71" fmla="*/ 742950 h 1147005"/>
                          <a:gd name="connsiteX72" fmla="*/ 1581150 w 1638542"/>
                          <a:gd name="connsiteY72" fmla="*/ 704850 h 1147005"/>
                          <a:gd name="connsiteX73" fmla="*/ 1562100 w 1638542"/>
                          <a:gd name="connsiteY73" fmla="*/ 466725 h 1147005"/>
                          <a:gd name="connsiteX74" fmla="*/ 1552575 w 1638542"/>
                          <a:gd name="connsiteY74" fmla="*/ 438150 h 1147005"/>
                          <a:gd name="connsiteX75" fmla="*/ 1535430 w 1638542"/>
                          <a:gd name="connsiteY75" fmla="*/ 401947 h 1147005"/>
                          <a:gd name="connsiteX76" fmla="*/ 1514475 w 1638542"/>
                          <a:gd name="connsiteY76" fmla="*/ 371475 h 1147005"/>
                          <a:gd name="connsiteX77" fmla="*/ 1514475 w 1638542"/>
                          <a:gd name="connsiteY77" fmla="*/ 190500 h 1147005"/>
                          <a:gd name="connsiteX78" fmla="*/ 1533525 w 1638542"/>
                          <a:gd name="connsiteY78" fmla="*/ 161925 h 1147005"/>
                          <a:gd name="connsiteX79" fmla="*/ 1562100 w 1638542"/>
                          <a:gd name="connsiteY79" fmla="*/ 142875 h 1147005"/>
                          <a:gd name="connsiteX80" fmla="*/ 1600200 w 1638542"/>
                          <a:gd name="connsiteY80" fmla="*/ 114300 h 1147005"/>
                          <a:gd name="connsiteX81" fmla="*/ 1638300 w 1638542"/>
                          <a:gd name="connsiteY81" fmla="*/ 95250 h 1147005"/>
                          <a:gd name="connsiteX82" fmla="*/ 1590675 w 1638542"/>
                          <a:gd name="connsiteY82" fmla="*/ 51457 h 1147005"/>
                          <a:gd name="connsiteX0" fmla="*/ 1590675 w 1638542"/>
                          <a:gd name="connsiteY0" fmla="*/ 51457 h 1147005"/>
                          <a:gd name="connsiteX1" fmla="*/ 1600200 w 1638542"/>
                          <a:gd name="connsiteY1" fmla="*/ 57150 h 1147005"/>
                          <a:gd name="connsiteX2" fmla="*/ 1524000 w 1638542"/>
                          <a:gd name="connsiteY2" fmla="*/ 9562 h 1147005"/>
                          <a:gd name="connsiteX3" fmla="*/ 1457325 w 1638542"/>
                          <a:gd name="connsiteY3" fmla="*/ 0 h 1147005"/>
                          <a:gd name="connsiteX4" fmla="*/ 1409700 w 1638542"/>
                          <a:gd name="connsiteY4" fmla="*/ 9525 h 1147005"/>
                          <a:gd name="connsiteX5" fmla="*/ 1381125 w 1638542"/>
                          <a:gd name="connsiteY5" fmla="*/ 38100 h 1147005"/>
                          <a:gd name="connsiteX6" fmla="*/ 1350645 w 1638542"/>
                          <a:gd name="connsiteY6" fmla="*/ 74378 h 1147005"/>
                          <a:gd name="connsiteX7" fmla="*/ 1323975 w 1638542"/>
                          <a:gd name="connsiteY7" fmla="*/ 104775 h 1147005"/>
                          <a:gd name="connsiteX8" fmla="*/ 1314450 w 1638542"/>
                          <a:gd name="connsiteY8" fmla="*/ 142875 h 1147005"/>
                          <a:gd name="connsiteX9" fmla="*/ 1295400 w 1638542"/>
                          <a:gd name="connsiteY9" fmla="*/ 171450 h 1147005"/>
                          <a:gd name="connsiteX10" fmla="*/ 1266825 w 1638542"/>
                          <a:gd name="connsiteY10" fmla="*/ 219075 h 1147005"/>
                          <a:gd name="connsiteX11" fmla="*/ 1249680 w 1638542"/>
                          <a:gd name="connsiteY11" fmla="*/ 236265 h 1147005"/>
                          <a:gd name="connsiteX12" fmla="*/ 1219200 w 1638542"/>
                          <a:gd name="connsiteY12" fmla="*/ 276225 h 1147005"/>
                          <a:gd name="connsiteX13" fmla="*/ 1143000 w 1638542"/>
                          <a:gd name="connsiteY13" fmla="*/ 361950 h 1147005"/>
                          <a:gd name="connsiteX14" fmla="*/ 1114425 w 1638542"/>
                          <a:gd name="connsiteY14" fmla="*/ 371475 h 1147005"/>
                          <a:gd name="connsiteX15" fmla="*/ 1057275 w 1638542"/>
                          <a:gd name="connsiteY15" fmla="*/ 409575 h 1147005"/>
                          <a:gd name="connsiteX16" fmla="*/ 1028700 w 1638542"/>
                          <a:gd name="connsiteY16" fmla="*/ 428625 h 1147005"/>
                          <a:gd name="connsiteX17" fmla="*/ 923925 w 1638542"/>
                          <a:gd name="connsiteY17" fmla="*/ 466725 h 1147005"/>
                          <a:gd name="connsiteX18" fmla="*/ 619125 w 1638542"/>
                          <a:gd name="connsiteY18" fmla="*/ 457200 h 1147005"/>
                          <a:gd name="connsiteX19" fmla="*/ 596265 w 1638542"/>
                          <a:gd name="connsiteY19" fmla="*/ 445778 h 1147005"/>
                          <a:gd name="connsiteX20" fmla="*/ 533400 w 1638542"/>
                          <a:gd name="connsiteY20" fmla="*/ 409575 h 1147005"/>
                          <a:gd name="connsiteX21" fmla="*/ 495300 w 1638542"/>
                          <a:gd name="connsiteY21" fmla="*/ 371475 h 1147005"/>
                          <a:gd name="connsiteX22" fmla="*/ 485775 w 1638542"/>
                          <a:gd name="connsiteY22" fmla="*/ 342900 h 1147005"/>
                          <a:gd name="connsiteX23" fmla="*/ 466725 w 1638542"/>
                          <a:gd name="connsiteY23" fmla="*/ 304800 h 1147005"/>
                          <a:gd name="connsiteX24" fmla="*/ 409575 w 1638542"/>
                          <a:gd name="connsiteY24" fmla="*/ 228600 h 1147005"/>
                          <a:gd name="connsiteX25" fmla="*/ 381000 w 1638542"/>
                          <a:gd name="connsiteY25" fmla="*/ 219075 h 1147005"/>
                          <a:gd name="connsiteX26" fmla="*/ 352425 w 1638542"/>
                          <a:gd name="connsiteY26" fmla="*/ 161925 h 1147005"/>
                          <a:gd name="connsiteX27" fmla="*/ 323850 w 1638542"/>
                          <a:gd name="connsiteY27" fmla="*/ 152400 h 1147005"/>
                          <a:gd name="connsiteX28" fmla="*/ 209550 w 1638542"/>
                          <a:gd name="connsiteY28" fmla="*/ 161925 h 1147005"/>
                          <a:gd name="connsiteX29" fmla="*/ 142875 w 1638542"/>
                          <a:gd name="connsiteY29" fmla="*/ 209550 h 1147005"/>
                          <a:gd name="connsiteX30" fmla="*/ 76200 w 1638542"/>
                          <a:gd name="connsiteY30" fmla="*/ 285750 h 1147005"/>
                          <a:gd name="connsiteX31" fmla="*/ 66675 w 1638542"/>
                          <a:gd name="connsiteY31" fmla="*/ 314325 h 1147005"/>
                          <a:gd name="connsiteX32" fmla="*/ 47625 w 1638542"/>
                          <a:gd name="connsiteY32" fmla="*/ 342900 h 1147005"/>
                          <a:gd name="connsiteX33" fmla="*/ 19050 w 1638542"/>
                          <a:gd name="connsiteY33" fmla="*/ 390525 h 1147005"/>
                          <a:gd name="connsiteX34" fmla="*/ 9525 w 1638542"/>
                          <a:gd name="connsiteY34" fmla="*/ 466725 h 1147005"/>
                          <a:gd name="connsiteX35" fmla="*/ 0 w 1638542"/>
                          <a:gd name="connsiteY35" fmla="*/ 495300 h 1147005"/>
                          <a:gd name="connsiteX36" fmla="*/ 9525 w 1638542"/>
                          <a:gd name="connsiteY36" fmla="*/ 752475 h 1147005"/>
                          <a:gd name="connsiteX37" fmla="*/ 28575 w 1638542"/>
                          <a:gd name="connsiteY37" fmla="*/ 781050 h 1147005"/>
                          <a:gd name="connsiteX38" fmla="*/ 38100 w 1638542"/>
                          <a:gd name="connsiteY38" fmla="*/ 809625 h 1147005"/>
                          <a:gd name="connsiteX39" fmla="*/ 85725 w 1638542"/>
                          <a:gd name="connsiteY39" fmla="*/ 866775 h 1147005"/>
                          <a:gd name="connsiteX40" fmla="*/ 133350 w 1638542"/>
                          <a:gd name="connsiteY40" fmla="*/ 942975 h 1147005"/>
                          <a:gd name="connsiteX41" fmla="*/ 152400 w 1638542"/>
                          <a:gd name="connsiteY41" fmla="*/ 971550 h 1147005"/>
                          <a:gd name="connsiteX42" fmla="*/ 171450 w 1638542"/>
                          <a:gd name="connsiteY42" fmla="*/ 1009650 h 1147005"/>
                          <a:gd name="connsiteX43" fmla="*/ 209550 w 1638542"/>
                          <a:gd name="connsiteY43" fmla="*/ 1041983 h 1147005"/>
                          <a:gd name="connsiteX44" fmla="*/ 293370 w 1638542"/>
                          <a:gd name="connsiteY44" fmla="*/ 996292 h 1147005"/>
                          <a:gd name="connsiteX45" fmla="*/ 342900 w 1638542"/>
                          <a:gd name="connsiteY45" fmla="*/ 971550 h 1147005"/>
                          <a:gd name="connsiteX46" fmla="*/ 371475 w 1638542"/>
                          <a:gd name="connsiteY46" fmla="*/ 962025 h 1147005"/>
                          <a:gd name="connsiteX47" fmla="*/ 400050 w 1638542"/>
                          <a:gd name="connsiteY47" fmla="*/ 942975 h 1147005"/>
                          <a:gd name="connsiteX48" fmla="*/ 428625 w 1638542"/>
                          <a:gd name="connsiteY48" fmla="*/ 933450 h 1147005"/>
                          <a:gd name="connsiteX49" fmla="*/ 457200 w 1638542"/>
                          <a:gd name="connsiteY49" fmla="*/ 914400 h 1147005"/>
                          <a:gd name="connsiteX50" fmla="*/ 523875 w 1638542"/>
                          <a:gd name="connsiteY50" fmla="*/ 895350 h 1147005"/>
                          <a:gd name="connsiteX51" fmla="*/ 571500 w 1638542"/>
                          <a:gd name="connsiteY51" fmla="*/ 866775 h 1147005"/>
                          <a:gd name="connsiteX52" fmla="*/ 828675 w 1638542"/>
                          <a:gd name="connsiteY52" fmla="*/ 866775 h 1147005"/>
                          <a:gd name="connsiteX53" fmla="*/ 828675 w 1638542"/>
                          <a:gd name="connsiteY53" fmla="*/ 990600 h 1147005"/>
                          <a:gd name="connsiteX54" fmla="*/ 828675 w 1638542"/>
                          <a:gd name="connsiteY54" fmla="*/ 1021110 h 1147005"/>
                          <a:gd name="connsiteX55" fmla="*/ 843915 w 1638542"/>
                          <a:gd name="connsiteY55" fmla="*/ 1057275 h 1147005"/>
                          <a:gd name="connsiteX56" fmla="*/ 895350 w 1638542"/>
                          <a:gd name="connsiteY56" fmla="*/ 1140840 h 1147005"/>
                          <a:gd name="connsiteX57" fmla="*/ 933450 w 1638542"/>
                          <a:gd name="connsiteY57" fmla="*/ 1019175 h 1147005"/>
                          <a:gd name="connsiteX58" fmla="*/ 914400 w 1638542"/>
                          <a:gd name="connsiteY58" fmla="*/ 990600 h 1147005"/>
                          <a:gd name="connsiteX59" fmla="*/ 933450 w 1638542"/>
                          <a:gd name="connsiteY59" fmla="*/ 1047750 h 1147005"/>
                          <a:gd name="connsiteX60" fmla="*/ 986790 w 1638542"/>
                          <a:gd name="connsiteY60" fmla="*/ 1116473 h 1147005"/>
                          <a:gd name="connsiteX61" fmla="*/ 1057275 w 1638542"/>
                          <a:gd name="connsiteY61" fmla="*/ 1143000 h 1147005"/>
                          <a:gd name="connsiteX62" fmla="*/ 1028700 w 1638542"/>
                          <a:gd name="connsiteY62" fmla="*/ 1009650 h 1147005"/>
                          <a:gd name="connsiteX63" fmla="*/ 1009650 w 1638542"/>
                          <a:gd name="connsiteY63" fmla="*/ 981075 h 1147005"/>
                          <a:gd name="connsiteX64" fmla="*/ 1028700 w 1638542"/>
                          <a:gd name="connsiteY64" fmla="*/ 876300 h 1147005"/>
                          <a:gd name="connsiteX65" fmla="*/ 1116056 w 1638542"/>
                          <a:gd name="connsiteY65" fmla="*/ 895616 h 1147005"/>
                          <a:gd name="connsiteX66" fmla="*/ 1240155 w 1638542"/>
                          <a:gd name="connsiteY66" fmla="*/ 912427 h 1147005"/>
                          <a:gd name="connsiteX67" fmla="*/ 1390650 w 1638542"/>
                          <a:gd name="connsiteY67" fmla="*/ 885825 h 1147005"/>
                          <a:gd name="connsiteX68" fmla="*/ 1485900 w 1638542"/>
                          <a:gd name="connsiteY68" fmla="*/ 838200 h 1147005"/>
                          <a:gd name="connsiteX69" fmla="*/ 1514475 w 1638542"/>
                          <a:gd name="connsiteY69" fmla="*/ 828675 h 1147005"/>
                          <a:gd name="connsiteX70" fmla="*/ 1552575 w 1638542"/>
                          <a:gd name="connsiteY70" fmla="*/ 771525 h 1147005"/>
                          <a:gd name="connsiteX71" fmla="*/ 1571625 w 1638542"/>
                          <a:gd name="connsiteY71" fmla="*/ 742950 h 1147005"/>
                          <a:gd name="connsiteX72" fmla="*/ 1581150 w 1638542"/>
                          <a:gd name="connsiteY72" fmla="*/ 704850 h 1147005"/>
                          <a:gd name="connsiteX73" fmla="*/ 1562100 w 1638542"/>
                          <a:gd name="connsiteY73" fmla="*/ 466725 h 1147005"/>
                          <a:gd name="connsiteX74" fmla="*/ 1552575 w 1638542"/>
                          <a:gd name="connsiteY74" fmla="*/ 438150 h 1147005"/>
                          <a:gd name="connsiteX75" fmla="*/ 1535430 w 1638542"/>
                          <a:gd name="connsiteY75" fmla="*/ 401947 h 1147005"/>
                          <a:gd name="connsiteX76" fmla="*/ 1514475 w 1638542"/>
                          <a:gd name="connsiteY76" fmla="*/ 371475 h 1147005"/>
                          <a:gd name="connsiteX77" fmla="*/ 1514475 w 1638542"/>
                          <a:gd name="connsiteY77" fmla="*/ 190500 h 1147005"/>
                          <a:gd name="connsiteX78" fmla="*/ 1533525 w 1638542"/>
                          <a:gd name="connsiteY78" fmla="*/ 161925 h 1147005"/>
                          <a:gd name="connsiteX79" fmla="*/ 1562100 w 1638542"/>
                          <a:gd name="connsiteY79" fmla="*/ 142875 h 1147005"/>
                          <a:gd name="connsiteX80" fmla="*/ 1600200 w 1638542"/>
                          <a:gd name="connsiteY80" fmla="*/ 114300 h 1147005"/>
                          <a:gd name="connsiteX81" fmla="*/ 1638300 w 1638542"/>
                          <a:gd name="connsiteY81" fmla="*/ 95250 h 1147005"/>
                          <a:gd name="connsiteX82" fmla="*/ 1590675 w 1638542"/>
                          <a:gd name="connsiteY82" fmla="*/ 51457 h 1147005"/>
                          <a:gd name="connsiteX0" fmla="*/ 1590675 w 1638542"/>
                          <a:gd name="connsiteY0" fmla="*/ 51457 h 1147005"/>
                          <a:gd name="connsiteX1" fmla="*/ 1600200 w 1638542"/>
                          <a:gd name="connsiteY1" fmla="*/ 57150 h 1147005"/>
                          <a:gd name="connsiteX2" fmla="*/ 1524000 w 1638542"/>
                          <a:gd name="connsiteY2" fmla="*/ 9562 h 1147005"/>
                          <a:gd name="connsiteX3" fmla="*/ 1457325 w 1638542"/>
                          <a:gd name="connsiteY3" fmla="*/ 0 h 1147005"/>
                          <a:gd name="connsiteX4" fmla="*/ 1409700 w 1638542"/>
                          <a:gd name="connsiteY4" fmla="*/ 9525 h 1147005"/>
                          <a:gd name="connsiteX5" fmla="*/ 1381125 w 1638542"/>
                          <a:gd name="connsiteY5" fmla="*/ 38100 h 1147005"/>
                          <a:gd name="connsiteX6" fmla="*/ 1350645 w 1638542"/>
                          <a:gd name="connsiteY6" fmla="*/ 74378 h 1147005"/>
                          <a:gd name="connsiteX7" fmla="*/ 1323975 w 1638542"/>
                          <a:gd name="connsiteY7" fmla="*/ 104775 h 1147005"/>
                          <a:gd name="connsiteX8" fmla="*/ 1314450 w 1638542"/>
                          <a:gd name="connsiteY8" fmla="*/ 142875 h 1147005"/>
                          <a:gd name="connsiteX9" fmla="*/ 1295400 w 1638542"/>
                          <a:gd name="connsiteY9" fmla="*/ 171450 h 1147005"/>
                          <a:gd name="connsiteX10" fmla="*/ 1266825 w 1638542"/>
                          <a:gd name="connsiteY10" fmla="*/ 219075 h 1147005"/>
                          <a:gd name="connsiteX11" fmla="*/ 1249680 w 1638542"/>
                          <a:gd name="connsiteY11" fmla="*/ 236265 h 1147005"/>
                          <a:gd name="connsiteX12" fmla="*/ 1219200 w 1638542"/>
                          <a:gd name="connsiteY12" fmla="*/ 276225 h 1147005"/>
                          <a:gd name="connsiteX13" fmla="*/ 1143000 w 1638542"/>
                          <a:gd name="connsiteY13" fmla="*/ 361950 h 1147005"/>
                          <a:gd name="connsiteX14" fmla="*/ 1114425 w 1638542"/>
                          <a:gd name="connsiteY14" fmla="*/ 371475 h 1147005"/>
                          <a:gd name="connsiteX15" fmla="*/ 1057275 w 1638542"/>
                          <a:gd name="connsiteY15" fmla="*/ 409575 h 1147005"/>
                          <a:gd name="connsiteX16" fmla="*/ 1028700 w 1638542"/>
                          <a:gd name="connsiteY16" fmla="*/ 428625 h 1147005"/>
                          <a:gd name="connsiteX17" fmla="*/ 923925 w 1638542"/>
                          <a:gd name="connsiteY17" fmla="*/ 466725 h 1147005"/>
                          <a:gd name="connsiteX18" fmla="*/ 619125 w 1638542"/>
                          <a:gd name="connsiteY18" fmla="*/ 457200 h 1147005"/>
                          <a:gd name="connsiteX19" fmla="*/ 596265 w 1638542"/>
                          <a:gd name="connsiteY19" fmla="*/ 445778 h 1147005"/>
                          <a:gd name="connsiteX20" fmla="*/ 533400 w 1638542"/>
                          <a:gd name="connsiteY20" fmla="*/ 409575 h 1147005"/>
                          <a:gd name="connsiteX21" fmla="*/ 495300 w 1638542"/>
                          <a:gd name="connsiteY21" fmla="*/ 371475 h 1147005"/>
                          <a:gd name="connsiteX22" fmla="*/ 485775 w 1638542"/>
                          <a:gd name="connsiteY22" fmla="*/ 342900 h 1147005"/>
                          <a:gd name="connsiteX23" fmla="*/ 466725 w 1638542"/>
                          <a:gd name="connsiteY23" fmla="*/ 304800 h 1147005"/>
                          <a:gd name="connsiteX24" fmla="*/ 409575 w 1638542"/>
                          <a:gd name="connsiteY24" fmla="*/ 228600 h 1147005"/>
                          <a:gd name="connsiteX25" fmla="*/ 381000 w 1638542"/>
                          <a:gd name="connsiteY25" fmla="*/ 219075 h 1147005"/>
                          <a:gd name="connsiteX26" fmla="*/ 352425 w 1638542"/>
                          <a:gd name="connsiteY26" fmla="*/ 161925 h 1147005"/>
                          <a:gd name="connsiteX27" fmla="*/ 323850 w 1638542"/>
                          <a:gd name="connsiteY27" fmla="*/ 152400 h 1147005"/>
                          <a:gd name="connsiteX28" fmla="*/ 209550 w 1638542"/>
                          <a:gd name="connsiteY28" fmla="*/ 161925 h 1147005"/>
                          <a:gd name="connsiteX29" fmla="*/ 142875 w 1638542"/>
                          <a:gd name="connsiteY29" fmla="*/ 209550 h 1147005"/>
                          <a:gd name="connsiteX30" fmla="*/ 76200 w 1638542"/>
                          <a:gd name="connsiteY30" fmla="*/ 285750 h 1147005"/>
                          <a:gd name="connsiteX31" fmla="*/ 66675 w 1638542"/>
                          <a:gd name="connsiteY31" fmla="*/ 314325 h 1147005"/>
                          <a:gd name="connsiteX32" fmla="*/ 47625 w 1638542"/>
                          <a:gd name="connsiteY32" fmla="*/ 342900 h 1147005"/>
                          <a:gd name="connsiteX33" fmla="*/ 19050 w 1638542"/>
                          <a:gd name="connsiteY33" fmla="*/ 390525 h 1147005"/>
                          <a:gd name="connsiteX34" fmla="*/ 9525 w 1638542"/>
                          <a:gd name="connsiteY34" fmla="*/ 466725 h 1147005"/>
                          <a:gd name="connsiteX35" fmla="*/ 0 w 1638542"/>
                          <a:gd name="connsiteY35" fmla="*/ 495300 h 1147005"/>
                          <a:gd name="connsiteX36" fmla="*/ 9525 w 1638542"/>
                          <a:gd name="connsiteY36" fmla="*/ 752475 h 1147005"/>
                          <a:gd name="connsiteX37" fmla="*/ 28575 w 1638542"/>
                          <a:gd name="connsiteY37" fmla="*/ 781050 h 1147005"/>
                          <a:gd name="connsiteX38" fmla="*/ 38100 w 1638542"/>
                          <a:gd name="connsiteY38" fmla="*/ 809625 h 1147005"/>
                          <a:gd name="connsiteX39" fmla="*/ 85725 w 1638542"/>
                          <a:gd name="connsiteY39" fmla="*/ 866775 h 1147005"/>
                          <a:gd name="connsiteX40" fmla="*/ 133350 w 1638542"/>
                          <a:gd name="connsiteY40" fmla="*/ 942975 h 1147005"/>
                          <a:gd name="connsiteX41" fmla="*/ 152400 w 1638542"/>
                          <a:gd name="connsiteY41" fmla="*/ 971550 h 1147005"/>
                          <a:gd name="connsiteX42" fmla="*/ 171450 w 1638542"/>
                          <a:gd name="connsiteY42" fmla="*/ 1009650 h 1147005"/>
                          <a:gd name="connsiteX43" fmla="*/ 209550 w 1638542"/>
                          <a:gd name="connsiteY43" fmla="*/ 1041983 h 1147005"/>
                          <a:gd name="connsiteX44" fmla="*/ 299085 w 1638542"/>
                          <a:gd name="connsiteY44" fmla="*/ 1000087 h 1147005"/>
                          <a:gd name="connsiteX45" fmla="*/ 342900 w 1638542"/>
                          <a:gd name="connsiteY45" fmla="*/ 971550 h 1147005"/>
                          <a:gd name="connsiteX46" fmla="*/ 371475 w 1638542"/>
                          <a:gd name="connsiteY46" fmla="*/ 962025 h 1147005"/>
                          <a:gd name="connsiteX47" fmla="*/ 400050 w 1638542"/>
                          <a:gd name="connsiteY47" fmla="*/ 942975 h 1147005"/>
                          <a:gd name="connsiteX48" fmla="*/ 428625 w 1638542"/>
                          <a:gd name="connsiteY48" fmla="*/ 933450 h 1147005"/>
                          <a:gd name="connsiteX49" fmla="*/ 457200 w 1638542"/>
                          <a:gd name="connsiteY49" fmla="*/ 914400 h 1147005"/>
                          <a:gd name="connsiteX50" fmla="*/ 523875 w 1638542"/>
                          <a:gd name="connsiteY50" fmla="*/ 895350 h 1147005"/>
                          <a:gd name="connsiteX51" fmla="*/ 571500 w 1638542"/>
                          <a:gd name="connsiteY51" fmla="*/ 866775 h 1147005"/>
                          <a:gd name="connsiteX52" fmla="*/ 828675 w 1638542"/>
                          <a:gd name="connsiteY52" fmla="*/ 866775 h 1147005"/>
                          <a:gd name="connsiteX53" fmla="*/ 828675 w 1638542"/>
                          <a:gd name="connsiteY53" fmla="*/ 990600 h 1147005"/>
                          <a:gd name="connsiteX54" fmla="*/ 828675 w 1638542"/>
                          <a:gd name="connsiteY54" fmla="*/ 1021110 h 1147005"/>
                          <a:gd name="connsiteX55" fmla="*/ 843915 w 1638542"/>
                          <a:gd name="connsiteY55" fmla="*/ 1057275 h 1147005"/>
                          <a:gd name="connsiteX56" fmla="*/ 895350 w 1638542"/>
                          <a:gd name="connsiteY56" fmla="*/ 1140840 h 1147005"/>
                          <a:gd name="connsiteX57" fmla="*/ 933450 w 1638542"/>
                          <a:gd name="connsiteY57" fmla="*/ 1019175 h 1147005"/>
                          <a:gd name="connsiteX58" fmla="*/ 914400 w 1638542"/>
                          <a:gd name="connsiteY58" fmla="*/ 990600 h 1147005"/>
                          <a:gd name="connsiteX59" fmla="*/ 933450 w 1638542"/>
                          <a:gd name="connsiteY59" fmla="*/ 1047750 h 1147005"/>
                          <a:gd name="connsiteX60" fmla="*/ 986790 w 1638542"/>
                          <a:gd name="connsiteY60" fmla="*/ 1116473 h 1147005"/>
                          <a:gd name="connsiteX61" fmla="*/ 1057275 w 1638542"/>
                          <a:gd name="connsiteY61" fmla="*/ 1143000 h 1147005"/>
                          <a:gd name="connsiteX62" fmla="*/ 1028700 w 1638542"/>
                          <a:gd name="connsiteY62" fmla="*/ 1009650 h 1147005"/>
                          <a:gd name="connsiteX63" fmla="*/ 1009650 w 1638542"/>
                          <a:gd name="connsiteY63" fmla="*/ 981075 h 1147005"/>
                          <a:gd name="connsiteX64" fmla="*/ 1028700 w 1638542"/>
                          <a:gd name="connsiteY64" fmla="*/ 876300 h 1147005"/>
                          <a:gd name="connsiteX65" fmla="*/ 1116056 w 1638542"/>
                          <a:gd name="connsiteY65" fmla="*/ 895616 h 1147005"/>
                          <a:gd name="connsiteX66" fmla="*/ 1240155 w 1638542"/>
                          <a:gd name="connsiteY66" fmla="*/ 912427 h 1147005"/>
                          <a:gd name="connsiteX67" fmla="*/ 1390650 w 1638542"/>
                          <a:gd name="connsiteY67" fmla="*/ 885825 h 1147005"/>
                          <a:gd name="connsiteX68" fmla="*/ 1485900 w 1638542"/>
                          <a:gd name="connsiteY68" fmla="*/ 838200 h 1147005"/>
                          <a:gd name="connsiteX69" fmla="*/ 1514475 w 1638542"/>
                          <a:gd name="connsiteY69" fmla="*/ 828675 h 1147005"/>
                          <a:gd name="connsiteX70" fmla="*/ 1552575 w 1638542"/>
                          <a:gd name="connsiteY70" fmla="*/ 771525 h 1147005"/>
                          <a:gd name="connsiteX71" fmla="*/ 1571625 w 1638542"/>
                          <a:gd name="connsiteY71" fmla="*/ 742950 h 1147005"/>
                          <a:gd name="connsiteX72" fmla="*/ 1581150 w 1638542"/>
                          <a:gd name="connsiteY72" fmla="*/ 704850 h 1147005"/>
                          <a:gd name="connsiteX73" fmla="*/ 1562100 w 1638542"/>
                          <a:gd name="connsiteY73" fmla="*/ 466725 h 1147005"/>
                          <a:gd name="connsiteX74" fmla="*/ 1552575 w 1638542"/>
                          <a:gd name="connsiteY74" fmla="*/ 438150 h 1147005"/>
                          <a:gd name="connsiteX75" fmla="*/ 1535430 w 1638542"/>
                          <a:gd name="connsiteY75" fmla="*/ 401947 h 1147005"/>
                          <a:gd name="connsiteX76" fmla="*/ 1514475 w 1638542"/>
                          <a:gd name="connsiteY76" fmla="*/ 371475 h 1147005"/>
                          <a:gd name="connsiteX77" fmla="*/ 1514475 w 1638542"/>
                          <a:gd name="connsiteY77" fmla="*/ 190500 h 1147005"/>
                          <a:gd name="connsiteX78" fmla="*/ 1533525 w 1638542"/>
                          <a:gd name="connsiteY78" fmla="*/ 161925 h 1147005"/>
                          <a:gd name="connsiteX79" fmla="*/ 1562100 w 1638542"/>
                          <a:gd name="connsiteY79" fmla="*/ 142875 h 1147005"/>
                          <a:gd name="connsiteX80" fmla="*/ 1600200 w 1638542"/>
                          <a:gd name="connsiteY80" fmla="*/ 114300 h 1147005"/>
                          <a:gd name="connsiteX81" fmla="*/ 1638300 w 1638542"/>
                          <a:gd name="connsiteY81" fmla="*/ 95250 h 1147005"/>
                          <a:gd name="connsiteX82" fmla="*/ 1590675 w 1638542"/>
                          <a:gd name="connsiteY82" fmla="*/ 51457 h 1147005"/>
                          <a:gd name="connsiteX0" fmla="*/ 1590675 w 1638542"/>
                          <a:gd name="connsiteY0" fmla="*/ 51457 h 1147005"/>
                          <a:gd name="connsiteX1" fmla="*/ 1600200 w 1638542"/>
                          <a:gd name="connsiteY1" fmla="*/ 57150 h 1147005"/>
                          <a:gd name="connsiteX2" fmla="*/ 1524000 w 1638542"/>
                          <a:gd name="connsiteY2" fmla="*/ 9562 h 1147005"/>
                          <a:gd name="connsiteX3" fmla="*/ 1457325 w 1638542"/>
                          <a:gd name="connsiteY3" fmla="*/ 0 h 1147005"/>
                          <a:gd name="connsiteX4" fmla="*/ 1409700 w 1638542"/>
                          <a:gd name="connsiteY4" fmla="*/ 9525 h 1147005"/>
                          <a:gd name="connsiteX5" fmla="*/ 1381125 w 1638542"/>
                          <a:gd name="connsiteY5" fmla="*/ 38100 h 1147005"/>
                          <a:gd name="connsiteX6" fmla="*/ 1350645 w 1638542"/>
                          <a:gd name="connsiteY6" fmla="*/ 74378 h 1147005"/>
                          <a:gd name="connsiteX7" fmla="*/ 1323975 w 1638542"/>
                          <a:gd name="connsiteY7" fmla="*/ 104775 h 1147005"/>
                          <a:gd name="connsiteX8" fmla="*/ 1314450 w 1638542"/>
                          <a:gd name="connsiteY8" fmla="*/ 142875 h 1147005"/>
                          <a:gd name="connsiteX9" fmla="*/ 1295400 w 1638542"/>
                          <a:gd name="connsiteY9" fmla="*/ 171450 h 1147005"/>
                          <a:gd name="connsiteX10" fmla="*/ 1266825 w 1638542"/>
                          <a:gd name="connsiteY10" fmla="*/ 219075 h 1147005"/>
                          <a:gd name="connsiteX11" fmla="*/ 1249680 w 1638542"/>
                          <a:gd name="connsiteY11" fmla="*/ 236265 h 1147005"/>
                          <a:gd name="connsiteX12" fmla="*/ 1219200 w 1638542"/>
                          <a:gd name="connsiteY12" fmla="*/ 276225 h 1147005"/>
                          <a:gd name="connsiteX13" fmla="*/ 1143000 w 1638542"/>
                          <a:gd name="connsiteY13" fmla="*/ 361950 h 1147005"/>
                          <a:gd name="connsiteX14" fmla="*/ 1114425 w 1638542"/>
                          <a:gd name="connsiteY14" fmla="*/ 371475 h 1147005"/>
                          <a:gd name="connsiteX15" fmla="*/ 1057275 w 1638542"/>
                          <a:gd name="connsiteY15" fmla="*/ 409575 h 1147005"/>
                          <a:gd name="connsiteX16" fmla="*/ 1028700 w 1638542"/>
                          <a:gd name="connsiteY16" fmla="*/ 428625 h 1147005"/>
                          <a:gd name="connsiteX17" fmla="*/ 923925 w 1638542"/>
                          <a:gd name="connsiteY17" fmla="*/ 466725 h 1147005"/>
                          <a:gd name="connsiteX18" fmla="*/ 619125 w 1638542"/>
                          <a:gd name="connsiteY18" fmla="*/ 457200 h 1147005"/>
                          <a:gd name="connsiteX19" fmla="*/ 596265 w 1638542"/>
                          <a:gd name="connsiteY19" fmla="*/ 445778 h 1147005"/>
                          <a:gd name="connsiteX20" fmla="*/ 533400 w 1638542"/>
                          <a:gd name="connsiteY20" fmla="*/ 409575 h 1147005"/>
                          <a:gd name="connsiteX21" fmla="*/ 495300 w 1638542"/>
                          <a:gd name="connsiteY21" fmla="*/ 371475 h 1147005"/>
                          <a:gd name="connsiteX22" fmla="*/ 485775 w 1638542"/>
                          <a:gd name="connsiteY22" fmla="*/ 342900 h 1147005"/>
                          <a:gd name="connsiteX23" fmla="*/ 466725 w 1638542"/>
                          <a:gd name="connsiteY23" fmla="*/ 304800 h 1147005"/>
                          <a:gd name="connsiteX24" fmla="*/ 409575 w 1638542"/>
                          <a:gd name="connsiteY24" fmla="*/ 228600 h 1147005"/>
                          <a:gd name="connsiteX25" fmla="*/ 381000 w 1638542"/>
                          <a:gd name="connsiteY25" fmla="*/ 219075 h 1147005"/>
                          <a:gd name="connsiteX26" fmla="*/ 352425 w 1638542"/>
                          <a:gd name="connsiteY26" fmla="*/ 161925 h 1147005"/>
                          <a:gd name="connsiteX27" fmla="*/ 323850 w 1638542"/>
                          <a:gd name="connsiteY27" fmla="*/ 152400 h 1147005"/>
                          <a:gd name="connsiteX28" fmla="*/ 209550 w 1638542"/>
                          <a:gd name="connsiteY28" fmla="*/ 161925 h 1147005"/>
                          <a:gd name="connsiteX29" fmla="*/ 142875 w 1638542"/>
                          <a:gd name="connsiteY29" fmla="*/ 209550 h 1147005"/>
                          <a:gd name="connsiteX30" fmla="*/ 76200 w 1638542"/>
                          <a:gd name="connsiteY30" fmla="*/ 285750 h 1147005"/>
                          <a:gd name="connsiteX31" fmla="*/ 66675 w 1638542"/>
                          <a:gd name="connsiteY31" fmla="*/ 314325 h 1147005"/>
                          <a:gd name="connsiteX32" fmla="*/ 47625 w 1638542"/>
                          <a:gd name="connsiteY32" fmla="*/ 342900 h 1147005"/>
                          <a:gd name="connsiteX33" fmla="*/ 19050 w 1638542"/>
                          <a:gd name="connsiteY33" fmla="*/ 390525 h 1147005"/>
                          <a:gd name="connsiteX34" fmla="*/ 9525 w 1638542"/>
                          <a:gd name="connsiteY34" fmla="*/ 466725 h 1147005"/>
                          <a:gd name="connsiteX35" fmla="*/ 0 w 1638542"/>
                          <a:gd name="connsiteY35" fmla="*/ 495300 h 1147005"/>
                          <a:gd name="connsiteX36" fmla="*/ 9525 w 1638542"/>
                          <a:gd name="connsiteY36" fmla="*/ 752475 h 1147005"/>
                          <a:gd name="connsiteX37" fmla="*/ 28575 w 1638542"/>
                          <a:gd name="connsiteY37" fmla="*/ 781050 h 1147005"/>
                          <a:gd name="connsiteX38" fmla="*/ 38100 w 1638542"/>
                          <a:gd name="connsiteY38" fmla="*/ 809625 h 1147005"/>
                          <a:gd name="connsiteX39" fmla="*/ 85725 w 1638542"/>
                          <a:gd name="connsiteY39" fmla="*/ 866775 h 1147005"/>
                          <a:gd name="connsiteX40" fmla="*/ 133350 w 1638542"/>
                          <a:gd name="connsiteY40" fmla="*/ 942975 h 1147005"/>
                          <a:gd name="connsiteX41" fmla="*/ 152400 w 1638542"/>
                          <a:gd name="connsiteY41" fmla="*/ 971550 h 1147005"/>
                          <a:gd name="connsiteX42" fmla="*/ 171450 w 1638542"/>
                          <a:gd name="connsiteY42" fmla="*/ 1009650 h 1147005"/>
                          <a:gd name="connsiteX43" fmla="*/ 209550 w 1638542"/>
                          <a:gd name="connsiteY43" fmla="*/ 1041983 h 1147005"/>
                          <a:gd name="connsiteX44" fmla="*/ 299085 w 1638542"/>
                          <a:gd name="connsiteY44" fmla="*/ 1000087 h 1147005"/>
                          <a:gd name="connsiteX45" fmla="*/ 342900 w 1638542"/>
                          <a:gd name="connsiteY45" fmla="*/ 971550 h 1147005"/>
                          <a:gd name="connsiteX46" fmla="*/ 371475 w 1638542"/>
                          <a:gd name="connsiteY46" fmla="*/ 962025 h 1147005"/>
                          <a:gd name="connsiteX47" fmla="*/ 400050 w 1638542"/>
                          <a:gd name="connsiteY47" fmla="*/ 942975 h 1147005"/>
                          <a:gd name="connsiteX48" fmla="*/ 428625 w 1638542"/>
                          <a:gd name="connsiteY48" fmla="*/ 933450 h 1147005"/>
                          <a:gd name="connsiteX49" fmla="*/ 457200 w 1638542"/>
                          <a:gd name="connsiteY49" fmla="*/ 914400 h 1147005"/>
                          <a:gd name="connsiteX50" fmla="*/ 523875 w 1638542"/>
                          <a:gd name="connsiteY50" fmla="*/ 895350 h 1147005"/>
                          <a:gd name="connsiteX51" fmla="*/ 571500 w 1638542"/>
                          <a:gd name="connsiteY51" fmla="*/ 866775 h 1147005"/>
                          <a:gd name="connsiteX52" fmla="*/ 828675 w 1638542"/>
                          <a:gd name="connsiteY52" fmla="*/ 866775 h 1147005"/>
                          <a:gd name="connsiteX53" fmla="*/ 828675 w 1638542"/>
                          <a:gd name="connsiteY53" fmla="*/ 990600 h 1147005"/>
                          <a:gd name="connsiteX54" fmla="*/ 828675 w 1638542"/>
                          <a:gd name="connsiteY54" fmla="*/ 1021110 h 1147005"/>
                          <a:gd name="connsiteX55" fmla="*/ 843915 w 1638542"/>
                          <a:gd name="connsiteY55" fmla="*/ 1057275 h 1147005"/>
                          <a:gd name="connsiteX56" fmla="*/ 895350 w 1638542"/>
                          <a:gd name="connsiteY56" fmla="*/ 1140840 h 1147005"/>
                          <a:gd name="connsiteX57" fmla="*/ 933450 w 1638542"/>
                          <a:gd name="connsiteY57" fmla="*/ 1019175 h 1147005"/>
                          <a:gd name="connsiteX58" fmla="*/ 914400 w 1638542"/>
                          <a:gd name="connsiteY58" fmla="*/ 990600 h 1147005"/>
                          <a:gd name="connsiteX59" fmla="*/ 933450 w 1638542"/>
                          <a:gd name="connsiteY59" fmla="*/ 1047750 h 1147005"/>
                          <a:gd name="connsiteX60" fmla="*/ 986790 w 1638542"/>
                          <a:gd name="connsiteY60" fmla="*/ 1116473 h 1147005"/>
                          <a:gd name="connsiteX61" fmla="*/ 1057275 w 1638542"/>
                          <a:gd name="connsiteY61" fmla="*/ 1143000 h 1147005"/>
                          <a:gd name="connsiteX62" fmla="*/ 1028700 w 1638542"/>
                          <a:gd name="connsiteY62" fmla="*/ 1009650 h 1147005"/>
                          <a:gd name="connsiteX63" fmla="*/ 1009650 w 1638542"/>
                          <a:gd name="connsiteY63" fmla="*/ 981075 h 1147005"/>
                          <a:gd name="connsiteX64" fmla="*/ 1028700 w 1638542"/>
                          <a:gd name="connsiteY64" fmla="*/ 876300 h 1147005"/>
                          <a:gd name="connsiteX65" fmla="*/ 1116056 w 1638542"/>
                          <a:gd name="connsiteY65" fmla="*/ 895616 h 1147005"/>
                          <a:gd name="connsiteX66" fmla="*/ 1240155 w 1638542"/>
                          <a:gd name="connsiteY66" fmla="*/ 912427 h 1147005"/>
                          <a:gd name="connsiteX67" fmla="*/ 1390650 w 1638542"/>
                          <a:gd name="connsiteY67" fmla="*/ 885825 h 1147005"/>
                          <a:gd name="connsiteX68" fmla="*/ 1485900 w 1638542"/>
                          <a:gd name="connsiteY68" fmla="*/ 838200 h 1147005"/>
                          <a:gd name="connsiteX69" fmla="*/ 1514475 w 1638542"/>
                          <a:gd name="connsiteY69" fmla="*/ 828675 h 1147005"/>
                          <a:gd name="connsiteX70" fmla="*/ 1552575 w 1638542"/>
                          <a:gd name="connsiteY70" fmla="*/ 771525 h 1147005"/>
                          <a:gd name="connsiteX71" fmla="*/ 1571625 w 1638542"/>
                          <a:gd name="connsiteY71" fmla="*/ 742950 h 1147005"/>
                          <a:gd name="connsiteX72" fmla="*/ 1581150 w 1638542"/>
                          <a:gd name="connsiteY72" fmla="*/ 704850 h 1147005"/>
                          <a:gd name="connsiteX73" fmla="*/ 1562100 w 1638542"/>
                          <a:gd name="connsiteY73" fmla="*/ 466725 h 1147005"/>
                          <a:gd name="connsiteX74" fmla="*/ 1552575 w 1638542"/>
                          <a:gd name="connsiteY74" fmla="*/ 438150 h 1147005"/>
                          <a:gd name="connsiteX75" fmla="*/ 1535430 w 1638542"/>
                          <a:gd name="connsiteY75" fmla="*/ 401947 h 1147005"/>
                          <a:gd name="connsiteX76" fmla="*/ 1514475 w 1638542"/>
                          <a:gd name="connsiteY76" fmla="*/ 371475 h 1147005"/>
                          <a:gd name="connsiteX77" fmla="*/ 1514475 w 1638542"/>
                          <a:gd name="connsiteY77" fmla="*/ 190500 h 1147005"/>
                          <a:gd name="connsiteX78" fmla="*/ 1533525 w 1638542"/>
                          <a:gd name="connsiteY78" fmla="*/ 161925 h 1147005"/>
                          <a:gd name="connsiteX79" fmla="*/ 1562100 w 1638542"/>
                          <a:gd name="connsiteY79" fmla="*/ 142875 h 1147005"/>
                          <a:gd name="connsiteX80" fmla="*/ 1600200 w 1638542"/>
                          <a:gd name="connsiteY80" fmla="*/ 114300 h 1147005"/>
                          <a:gd name="connsiteX81" fmla="*/ 1638300 w 1638542"/>
                          <a:gd name="connsiteY81" fmla="*/ 95250 h 1147005"/>
                          <a:gd name="connsiteX82" fmla="*/ 1590675 w 1638542"/>
                          <a:gd name="connsiteY82" fmla="*/ 51457 h 1147005"/>
                          <a:gd name="connsiteX0" fmla="*/ 1590675 w 1638542"/>
                          <a:gd name="connsiteY0" fmla="*/ 51457 h 1147005"/>
                          <a:gd name="connsiteX1" fmla="*/ 1600200 w 1638542"/>
                          <a:gd name="connsiteY1" fmla="*/ 57150 h 1147005"/>
                          <a:gd name="connsiteX2" fmla="*/ 1524000 w 1638542"/>
                          <a:gd name="connsiteY2" fmla="*/ 9562 h 1147005"/>
                          <a:gd name="connsiteX3" fmla="*/ 1457325 w 1638542"/>
                          <a:gd name="connsiteY3" fmla="*/ 0 h 1147005"/>
                          <a:gd name="connsiteX4" fmla="*/ 1409700 w 1638542"/>
                          <a:gd name="connsiteY4" fmla="*/ 9525 h 1147005"/>
                          <a:gd name="connsiteX5" fmla="*/ 1381125 w 1638542"/>
                          <a:gd name="connsiteY5" fmla="*/ 38100 h 1147005"/>
                          <a:gd name="connsiteX6" fmla="*/ 1350645 w 1638542"/>
                          <a:gd name="connsiteY6" fmla="*/ 74378 h 1147005"/>
                          <a:gd name="connsiteX7" fmla="*/ 1323975 w 1638542"/>
                          <a:gd name="connsiteY7" fmla="*/ 104775 h 1147005"/>
                          <a:gd name="connsiteX8" fmla="*/ 1314450 w 1638542"/>
                          <a:gd name="connsiteY8" fmla="*/ 142875 h 1147005"/>
                          <a:gd name="connsiteX9" fmla="*/ 1295400 w 1638542"/>
                          <a:gd name="connsiteY9" fmla="*/ 171450 h 1147005"/>
                          <a:gd name="connsiteX10" fmla="*/ 1266825 w 1638542"/>
                          <a:gd name="connsiteY10" fmla="*/ 219075 h 1147005"/>
                          <a:gd name="connsiteX11" fmla="*/ 1249680 w 1638542"/>
                          <a:gd name="connsiteY11" fmla="*/ 236265 h 1147005"/>
                          <a:gd name="connsiteX12" fmla="*/ 1219200 w 1638542"/>
                          <a:gd name="connsiteY12" fmla="*/ 276225 h 1147005"/>
                          <a:gd name="connsiteX13" fmla="*/ 1143000 w 1638542"/>
                          <a:gd name="connsiteY13" fmla="*/ 361950 h 1147005"/>
                          <a:gd name="connsiteX14" fmla="*/ 1114425 w 1638542"/>
                          <a:gd name="connsiteY14" fmla="*/ 371475 h 1147005"/>
                          <a:gd name="connsiteX15" fmla="*/ 1057275 w 1638542"/>
                          <a:gd name="connsiteY15" fmla="*/ 409575 h 1147005"/>
                          <a:gd name="connsiteX16" fmla="*/ 1028700 w 1638542"/>
                          <a:gd name="connsiteY16" fmla="*/ 428625 h 1147005"/>
                          <a:gd name="connsiteX17" fmla="*/ 923925 w 1638542"/>
                          <a:gd name="connsiteY17" fmla="*/ 466725 h 1147005"/>
                          <a:gd name="connsiteX18" fmla="*/ 619125 w 1638542"/>
                          <a:gd name="connsiteY18" fmla="*/ 457200 h 1147005"/>
                          <a:gd name="connsiteX19" fmla="*/ 596265 w 1638542"/>
                          <a:gd name="connsiteY19" fmla="*/ 445778 h 1147005"/>
                          <a:gd name="connsiteX20" fmla="*/ 533400 w 1638542"/>
                          <a:gd name="connsiteY20" fmla="*/ 409575 h 1147005"/>
                          <a:gd name="connsiteX21" fmla="*/ 495300 w 1638542"/>
                          <a:gd name="connsiteY21" fmla="*/ 371475 h 1147005"/>
                          <a:gd name="connsiteX22" fmla="*/ 485775 w 1638542"/>
                          <a:gd name="connsiteY22" fmla="*/ 342900 h 1147005"/>
                          <a:gd name="connsiteX23" fmla="*/ 466725 w 1638542"/>
                          <a:gd name="connsiteY23" fmla="*/ 304800 h 1147005"/>
                          <a:gd name="connsiteX24" fmla="*/ 409575 w 1638542"/>
                          <a:gd name="connsiteY24" fmla="*/ 228600 h 1147005"/>
                          <a:gd name="connsiteX25" fmla="*/ 381000 w 1638542"/>
                          <a:gd name="connsiteY25" fmla="*/ 219075 h 1147005"/>
                          <a:gd name="connsiteX26" fmla="*/ 352425 w 1638542"/>
                          <a:gd name="connsiteY26" fmla="*/ 161925 h 1147005"/>
                          <a:gd name="connsiteX27" fmla="*/ 323850 w 1638542"/>
                          <a:gd name="connsiteY27" fmla="*/ 152400 h 1147005"/>
                          <a:gd name="connsiteX28" fmla="*/ 209550 w 1638542"/>
                          <a:gd name="connsiteY28" fmla="*/ 161925 h 1147005"/>
                          <a:gd name="connsiteX29" fmla="*/ 142875 w 1638542"/>
                          <a:gd name="connsiteY29" fmla="*/ 209550 h 1147005"/>
                          <a:gd name="connsiteX30" fmla="*/ 76200 w 1638542"/>
                          <a:gd name="connsiteY30" fmla="*/ 285750 h 1147005"/>
                          <a:gd name="connsiteX31" fmla="*/ 66675 w 1638542"/>
                          <a:gd name="connsiteY31" fmla="*/ 314325 h 1147005"/>
                          <a:gd name="connsiteX32" fmla="*/ 47625 w 1638542"/>
                          <a:gd name="connsiteY32" fmla="*/ 342900 h 1147005"/>
                          <a:gd name="connsiteX33" fmla="*/ 19050 w 1638542"/>
                          <a:gd name="connsiteY33" fmla="*/ 390525 h 1147005"/>
                          <a:gd name="connsiteX34" fmla="*/ 9525 w 1638542"/>
                          <a:gd name="connsiteY34" fmla="*/ 466725 h 1147005"/>
                          <a:gd name="connsiteX35" fmla="*/ 0 w 1638542"/>
                          <a:gd name="connsiteY35" fmla="*/ 495300 h 1147005"/>
                          <a:gd name="connsiteX36" fmla="*/ 9525 w 1638542"/>
                          <a:gd name="connsiteY36" fmla="*/ 752475 h 1147005"/>
                          <a:gd name="connsiteX37" fmla="*/ 28575 w 1638542"/>
                          <a:gd name="connsiteY37" fmla="*/ 781050 h 1147005"/>
                          <a:gd name="connsiteX38" fmla="*/ 38100 w 1638542"/>
                          <a:gd name="connsiteY38" fmla="*/ 809625 h 1147005"/>
                          <a:gd name="connsiteX39" fmla="*/ 85725 w 1638542"/>
                          <a:gd name="connsiteY39" fmla="*/ 866775 h 1147005"/>
                          <a:gd name="connsiteX40" fmla="*/ 133350 w 1638542"/>
                          <a:gd name="connsiteY40" fmla="*/ 942975 h 1147005"/>
                          <a:gd name="connsiteX41" fmla="*/ 152400 w 1638542"/>
                          <a:gd name="connsiteY41" fmla="*/ 971550 h 1147005"/>
                          <a:gd name="connsiteX42" fmla="*/ 171450 w 1638542"/>
                          <a:gd name="connsiteY42" fmla="*/ 1009650 h 1147005"/>
                          <a:gd name="connsiteX43" fmla="*/ 209550 w 1638542"/>
                          <a:gd name="connsiteY43" fmla="*/ 1041983 h 1147005"/>
                          <a:gd name="connsiteX44" fmla="*/ 299085 w 1638542"/>
                          <a:gd name="connsiteY44" fmla="*/ 1000087 h 1147005"/>
                          <a:gd name="connsiteX45" fmla="*/ 342900 w 1638542"/>
                          <a:gd name="connsiteY45" fmla="*/ 971550 h 1147005"/>
                          <a:gd name="connsiteX46" fmla="*/ 371475 w 1638542"/>
                          <a:gd name="connsiteY46" fmla="*/ 962025 h 1147005"/>
                          <a:gd name="connsiteX47" fmla="*/ 400050 w 1638542"/>
                          <a:gd name="connsiteY47" fmla="*/ 942975 h 1147005"/>
                          <a:gd name="connsiteX48" fmla="*/ 428625 w 1638542"/>
                          <a:gd name="connsiteY48" fmla="*/ 933450 h 1147005"/>
                          <a:gd name="connsiteX49" fmla="*/ 457200 w 1638542"/>
                          <a:gd name="connsiteY49" fmla="*/ 914400 h 1147005"/>
                          <a:gd name="connsiteX50" fmla="*/ 523875 w 1638542"/>
                          <a:gd name="connsiteY50" fmla="*/ 895350 h 1147005"/>
                          <a:gd name="connsiteX51" fmla="*/ 571500 w 1638542"/>
                          <a:gd name="connsiteY51" fmla="*/ 866775 h 1147005"/>
                          <a:gd name="connsiteX52" fmla="*/ 828675 w 1638542"/>
                          <a:gd name="connsiteY52" fmla="*/ 866775 h 1147005"/>
                          <a:gd name="connsiteX53" fmla="*/ 828675 w 1638542"/>
                          <a:gd name="connsiteY53" fmla="*/ 990600 h 1147005"/>
                          <a:gd name="connsiteX54" fmla="*/ 828675 w 1638542"/>
                          <a:gd name="connsiteY54" fmla="*/ 1021110 h 1147005"/>
                          <a:gd name="connsiteX55" fmla="*/ 843915 w 1638542"/>
                          <a:gd name="connsiteY55" fmla="*/ 1057275 h 1147005"/>
                          <a:gd name="connsiteX56" fmla="*/ 895350 w 1638542"/>
                          <a:gd name="connsiteY56" fmla="*/ 1140840 h 1147005"/>
                          <a:gd name="connsiteX57" fmla="*/ 933450 w 1638542"/>
                          <a:gd name="connsiteY57" fmla="*/ 1019175 h 1147005"/>
                          <a:gd name="connsiteX58" fmla="*/ 914400 w 1638542"/>
                          <a:gd name="connsiteY58" fmla="*/ 990600 h 1147005"/>
                          <a:gd name="connsiteX59" fmla="*/ 933450 w 1638542"/>
                          <a:gd name="connsiteY59" fmla="*/ 1047750 h 1147005"/>
                          <a:gd name="connsiteX60" fmla="*/ 986790 w 1638542"/>
                          <a:gd name="connsiteY60" fmla="*/ 1116473 h 1147005"/>
                          <a:gd name="connsiteX61" fmla="*/ 1057275 w 1638542"/>
                          <a:gd name="connsiteY61" fmla="*/ 1143000 h 1147005"/>
                          <a:gd name="connsiteX62" fmla="*/ 1028700 w 1638542"/>
                          <a:gd name="connsiteY62" fmla="*/ 1009650 h 1147005"/>
                          <a:gd name="connsiteX63" fmla="*/ 1009650 w 1638542"/>
                          <a:gd name="connsiteY63" fmla="*/ 981075 h 1147005"/>
                          <a:gd name="connsiteX64" fmla="*/ 1028700 w 1638542"/>
                          <a:gd name="connsiteY64" fmla="*/ 876300 h 1147005"/>
                          <a:gd name="connsiteX65" fmla="*/ 1116056 w 1638542"/>
                          <a:gd name="connsiteY65" fmla="*/ 895616 h 1147005"/>
                          <a:gd name="connsiteX66" fmla="*/ 1240155 w 1638542"/>
                          <a:gd name="connsiteY66" fmla="*/ 912427 h 1147005"/>
                          <a:gd name="connsiteX67" fmla="*/ 1390650 w 1638542"/>
                          <a:gd name="connsiteY67" fmla="*/ 885825 h 1147005"/>
                          <a:gd name="connsiteX68" fmla="*/ 1485900 w 1638542"/>
                          <a:gd name="connsiteY68" fmla="*/ 838200 h 1147005"/>
                          <a:gd name="connsiteX69" fmla="*/ 1514475 w 1638542"/>
                          <a:gd name="connsiteY69" fmla="*/ 828675 h 1147005"/>
                          <a:gd name="connsiteX70" fmla="*/ 1552575 w 1638542"/>
                          <a:gd name="connsiteY70" fmla="*/ 771525 h 1147005"/>
                          <a:gd name="connsiteX71" fmla="*/ 1571625 w 1638542"/>
                          <a:gd name="connsiteY71" fmla="*/ 742950 h 1147005"/>
                          <a:gd name="connsiteX72" fmla="*/ 1581150 w 1638542"/>
                          <a:gd name="connsiteY72" fmla="*/ 704850 h 1147005"/>
                          <a:gd name="connsiteX73" fmla="*/ 1562100 w 1638542"/>
                          <a:gd name="connsiteY73" fmla="*/ 466725 h 1147005"/>
                          <a:gd name="connsiteX74" fmla="*/ 1552575 w 1638542"/>
                          <a:gd name="connsiteY74" fmla="*/ 438150 h 1147005"/>
                          <a:gd name="connsiteX75" fmla="*/ 1535430 w 1638542"/>
                          <a:gd name="connsiteY75" fmla="*/ 401947 h 1147005"/>
                          <a:gd name="connsiteX76" fmla="*/ 1514475 w 1638542"/>
                          <a:gd name="connsiteY76" fmla="*/ 371475 h 1147005"/>
                          <a:gd name="connsiteX77" fmla="*/ 1514475 w 1638542"/>
                          <a:gd name="connsiteY77" fmla="*/ 190500 h 1147005"/>
                          <a:gd name="connsiteX78" fmla="*/ 1533525 w 1638542"/>
                          <a:gd name="connsiteY78" fmla="*/ 161925 h 1147005"/>
                          <a:gd name="connsiteX79" fmla="*/ 1562100 w 1638542"/>
                          <a:gd name="connsiteY79" fmla="*/ 142875 h 1147005"/>
                          <a:gd name="connsiteX80" fmla="*/ 1600200 w 1638542"/>
                          <a:gd name="connsiteY80" fmla="*/ 114300 h 1147005"/>
                          <a:gd name="connsiteX81" fmla="*/ 1638300 w 1638542"/>
                          <a:gd name="connsiteY81" fmla="*/ 95250 h 1147005"/>
                          <a:gd name="connsiteX82" fmla="*/ 1590675 w 1638542"/>
                          <a:gd name="connsiteY82" fmla="*/ 51457 h 1147005"/>
                          <a:gd name="connsiteX0" fmla="*/ 1590675 w 1638542"/>
                          <a:gd name="connsiteY0" fmla="*/ 51457 h 1147005"/>
                          <a:gd name="connsiteX1" fmla="*/ 1600200 w 1638542"/>
                          <a:gd name="connsiteY1" fmla="*/ 57150 h 1147005"/>
                          <a:gd name="connsiteX2" fmla="*/ 1524000 w 1638542"/>
                          <a:gd name="connsiteY2" fmla="*/ 9562 h 1147005"/>
                          <a:gd name="connsiteX3" fmla="*/ 1457325 w 1638542"/>
                          <a:gd name="connsiteY3" fmla="*/ 0 h 1147005"/>
                          <a:gd name="connsiteX4" fmla="*/ 1409700 w 1638542"/>
                          <a:gd name="connsiteY4" fmla="*/ 9525 h 1147005"/>
                          <a:gd name="connsiteX5" fmla="*/ 1381125 w 1638542"/>
                          <a:gd name="connsiteY5" fmla="*/ 38100 h 1147005"/>
                          <a:gd name="connsiteX6" fmla="*/ 1350645 w 1638542"/>
                          <a:gd name="connsiteY6" fmla="*/ 74378 h 1147005"/>
                          <a:gd name="connsiteX7" fmla="*/ 1323975 w 1638542"/>
                          <a:gd name="connsiteY7" fmla="*/ 104775 h 1147005"/>
                          <a:gd name="connsiteX8" fmla="*/ 1314450 w 1638542"/>
                          <a:gd name="connsiteY8" fmla="*/ 142875 h 1147005"/>
                          <a:gd name="connsiteX9" fmla="*/ 1295400 w 1638542"/>
                          <a:gd name="connsiteY9" fmla="*/ 171450 h 1147005"/>
                          <a:gd name="connsiteX10" fmla="*/ 1266825 w 1638542"/>
                          <a:gd name="connsiteY10" fmla="*/ 219075 h 1147005"/>
                          <a:gd name="connsiteX11" fmla="*/ 1249680 w 1638542"/>
                          <a:gd name="connsiteY11" fmla="*/ 236265 h 1147005"/>
                          <a:gd name="connsiteX12" fmla="*/ 1219200 w 1638542"/>
                          <a:gd name="connsiteY12" fmla="*/ 276225 h 1147005"/>
                          <a:gd name="connsiteX13" fmla="*/ 1143000 w 1638542"/>
                          <a:gd name="connsiteY13" fmla="*/ 361950 h 1147005"/>
                          <a:gd name="connsiteX14" fmla="*/ 1114425 w 1638542"/>
                          <a:gd name="connsiteY14" fmla="*/ 371475 h 1147005"/>
                          <a:gd name="connsiteX15" fmla="*/ 1057275 w 1638542"/>
                          <a:gd name="connsiteY15" fmla="*/ 409575 h 1147005"/>
                          <a:gd name="connsiteX16" fmla="*/ 1028700 w 1638542"/>
                          <a:gd name="connsiteY16" fmla="*/ 428625 h 1147005"/>
                          <a:gd name="connsiteX17" fmla="*/ 923925 w 1638542"/>
                          <a:gd name="connsiteY17" fmla="*/ 466725 h 1147005"/>
                          <a:gd name="connsiteX18" fmla="*/ 619125 w 1638542"/>
                          <a:gd name="connsiteY18" fmla="*/ 457200 h 1147005"/>
                          <a:gd name="connsiteX19" fmla="*/ 596265 w 1638542"/>
                          <a:gd name="connsiteY19" fmla="*/ 445778 h 1147005"/>
                          <a:gd name="connsiteX20" fmla="*/ 533400 w 1638542"/>
                          <a:gd name="connsiteY20" fmla="*/ 409575 h 1147005"/>
                          <a:gd name="connsiteX21" fmla="*/ 495300 w 1638542"/>
                          <a:gd name="connsiteY21" fmla="*/ 371475 h 1147005"/>
                          <a:gd name="connsiteX22" fmla="*/ 485775 w 1638542"/>
                          <a:gd name="connsiteY22" fmla="*/ 342900 h 1147005"/>
                          <a:gd name="connsiteX23" fmla="*/ 466725 w 1638542"/>
                          <a:gd name="connsiteY23" fmla="*/ 304800 h 1147005"/>
                          <a:gd name="connsiteX24" fmla="*/ 409575 w 1638542"/>
                          <a:gd name="connsiteY24" fmla="*/ 228600 h 1147005"/>
                          <a:gd name="connsiteX25" fmla="*/ 381000 w 1638542"/>
                          <a:gd name="connsiteY25" fmla="*/ 219075 h 1147005"/>
                          <a:gd name="connsiteX26" fmla="*/ 352425 w 1638542"/>
                          <a:gd name="connsiteY26" fmla="*/ 161925 h 1147005"/>
                          <a:gd name="connsiteX27" fmla="*/ 323850 w 1638542"/>
                          <a:gd name="connsiteY27" fmla="*/ 152400 h 1147005"/>
                          <a:gd name="connsiteX28" fmla="*/ 249555 w 1638542"/>
                          <a:gd name="connsiteY28" fmla="*/ 142950 h 1147005"/>
                          <a:gd name="connsiteX29" fmla="*/ 142875 w 1638542"/>
                          <a:gd name="connsiteY29" fmla="*/ 209550 h 1147005"/>
                          <a:gd name="connsiteX30" fmla="*/ 76200 w 1638542"/>
                          <a:gd name="connsiteY30" fmla="*/ 285750 h 1147005"/>
                          <a:gd name="connsiteX31" fmla="*/ 66675 w 1638542"/>
                          <a:gd name="connsiteY31" fmla="*/ 314325 h 1147005"/>
                          <a:gd name="connsiteX32" fmla="*/ 47625 w 1638542"/>
                          <a:gd name="connsiteY32" fmla="*/ 342900 h 1147005"/>
                          <a:gd name="connsiteX33" fmla="*/ 19050 w 1638542"/>
                          <a:gd name="connsiteY33" fmla="*/ 390525 h 1147005"/>
                          <a:gd name="connsiteX34" fmla="*/ 9525 w 1638542"/>
                          <a:gd name="connsiteY34" fmla="*/ 466725 h 1147005"/>
                          <a:gd name="connsiteX35" fmla="*/ 0 w 1638542"/>
                          <a:gd name="connsiteY35" fmla="*/ 495300 h 1147005"/>
                          <a:gd name="connsiteX36" fmla="*/ 9525 w 1638542"/>
                          <a:gd name="connsiteY36" fmla="*/ 752475 h 1147005"/>
                          <a:gd name="connsiteX37" fmla="*/ 28575 w 1638542"/>
                          <a:gd name="connsiteY37" fmla="*/ 781050 h 1147005"/>
                          <a:gd name="connsiteX38" fmla="*/ 38100 w 1638542"/>
                          <a:gd name="connsiteY38" fmla="*/ 809625 h 1147005"/>
                          <a:gd name="connsiteX39" fmla="*/ 85725 w 1638542"/>
                          <a:gd name="connsiteY39" fmla="*/ 866775 h 1147005"/>
                          <a:gd name="connsiteX40" fmla="*/ 133350 w 1638542"/>
                          <a:gd name="connsiteY40" fmla="*/ 942975 h 1147005"/>
                          <a:gd name="connsiteX41" fmla="*/ 152400 w 1638542"/>
                          <a:gd name="connsiteY41" fmla="*/ 971550 h 1147005"/>
                          <a:gd name="connsiteX42" fmla="*/ 171450 w 1638542"/>
                          <a:gd name="connsiteY42" fmla="*/ 1009650 h 1147005"/>
                          <a:gd name="connsiteX43" fmla="*/ 209550 w 1638542"/>
                          <a:gd name="connsiteY43" fmla="*/ 1041983 h 1147005"/>
                          <a:gd name="connsiteX44" fmla="*/ 299085 w 1638542"/>
                          <a:gd name="connsiteY44" fmla="*/ 1000087 h 1147005"/>
                          <a:gd name="connsiteX45" fmla="*/ 342900 w 1638542"/>
                          <a:gd name="connsiteY45" fmla="*/ 971550 h 1147005"/>
                          <a:gd name="connsiteX46" fmla="*/ 371475 w 1638542"/>
                          <a:gd name="connsiteY46" fmla="*/ 962025 h 1147005"/>
                          <a:gd name="connsiteX47" fmla="*/ 400050 w 1638542"/>
                          <a:gd name="connsiteY47" fmla="*/ 942975 h 1147005"/>
                          <a:gd name="connsiteX48" fmla="*/ 428625 w 1638542"/>
                          <a:gd name="connsiteY48" fmla="*/ 933450 h 1147005"/>
                          <a:gd name="connsiteX49" fmla="*/ 457200 w 1638542"/>
                          <a:gd name="connsiteY49" fmla="*/ 914400 h 1147005"/>
                          <a:gd name="connsiteX50" fmla="*/ 523875 w 1638542"/>
                          <a:gd name="connsiteY50" fmla="*/ 895350 h 1147005"/>
                          <a:gd name="connsiteX51" fmla="*/ 571500 w 1638542"/>
                          <a:gd name="connsiteY51" fmla="*/ 866775 h 1147005"/>
                          <a:gd name="connsiteX52" fmla="*/ 828675 w 1638542"/>
                          <a:gd name="connsiteY52" fmla="*/ 866775 h 1147005"/>
                          <a:gd name="connsiteX53" fmla="*/ 828675 w 1638542"/>
                          <a:gd name="connsiteY53" fmla="*/ 990600 h 1147005"/>
                          <a:gd name="connsiteX54" fmla="*/ 828675 w 1638542"/>
                          <a:gd name="connsiteY54" fmla="*/ 1021110 h 1147005"/>
                          <a:gd name="connsiteX55" fmla="*/ 843915 w 1638542"/>
                          <a:gd name="connsiteY55" fmla="*/ 1057275 h 1147005"/>
                          <a:gd name="connsiteX56" fmla="*/ 895350 w 1638542"/>
                          <a:gd name="connsiteY56" fmla="*/ 1140840 h 1147005"/>
                          <a:gd name="connsiteX57" fmla="*/ 933450 w 1638542"/>
                          <a:gd name="connsiteY57" fmla="*/ 1019175 h 1147005"/>
                          <a:gd name="connsiteX58" fmla="*/ 914400 w 1638542"/>
                          <a:gd name="connsiteY58" fmla="*/ 990600 h 1147005"/>
                          <a:gd name="connsiteX59" fmla="*/ 933450 w 1638542"/>
                          <a:gd name="connsiteY59" fmla="*/ 1047750 h 1147005"/>
                          <a:gd name="connsiteX60" fmla="*/ 986790 w 1638542"/>
                          <a:gd name="connsiteY60" fmla="*/ 1116473 h 1147005"/>
                          <a:gd name="connsiteX61" fmla="*/ 1057275 w 1638542"/>
                          <a:gd name="connsiteY61" fmla="*/ 1143000 h 1147005"/>
                          <a:gd name="connsiteX62" fmla="*/ 1028700 w 1638542"/>
                          <a:gd name="connsiteY62" fmla="*/ 1009650 h 1147005"/>
                          <a:gd name="connsiteX63" fmla="*/ 1009650 w 1638542"/>
                          <a:gd name="connsiteY63" fmla="*/ 981075 h 1147005"/>
                          <a:gd name="connsiteX64" fmla="*/ 1028700 w 1638542"/>
                          <a:gd name="connsiteY64" fmla="*/ 876300 h 1147005"/>
                          <a:gd name="connsiteX65" fmla="*/ 1116056 w 1638542"/>
                          <a:gd name="connsiteY65" fmla="*/ 895616 h 1147005"/>
                          <a:gd name="connsiteX66" fmla="*/ 1240155 w 1638542"/>
                          <a:gd name="connsiteY66" fmla="*/ 912427 h 1147005"/>
                          <a:gd name="connsiteX67" fmla="*/ 1390650 w 1638542"/>
                          <a:gd name="connsiteY67" fmla="*/ 885825 h 1147005"/>
                          <a:gd name="connsiteX68" fmla="*/ 1485900 w 1638542"/>
                          <a:gd name="connsiteY68" fmla="*/ 838200 h 1147005"/>
                          <a:gd name="connsiteX69" fmla="*/ 1514475 w 1638542"/>
                          <a:gd name="connsiteY69" fmla="*/ 828675 h 1147005"/>
                          <a:gd name="connsiteX70" fmla="*/ 1552575 w 1638542"/>
                          <a:gd name="connsiteY70" fmla="*/ 771525 h 1147005"/>
                          <a:gd name="connsiteX71" fmla="*/ 1571625 w 1638542"/>
                          <a:gd name="connsiteY71" fmla="*/ 742950 h 1147005"/>
                          <a:gd name="connsiteX72" fmla="*/ 1581150 w 1638542"/>
                          <a:gd name="connsiteY72" fmla="*/ 704850 h 1147005"/>
                          <a:gd name="connsiteX73" fmla="*/ 1562100 w 1638542"/>
                          <a:gd name="connsiteY73" fmla="*/ 466725 h 1147005"/>
                          <a:gd name="connsiteX74" fmla="*/ 1552575 w 1638542"/>
                          <a:gd name="connsiteY74" fmla="*/ 438150 h 1147005"/>
                          <a:gd name="connsiteX75" fmla="*/ 1535430 w 1638542"/>
                          <a:gd name="connsiteY75" fmla="*/ 401947 h 1147005"/>
                          <a:gd name="connsiteX76" fmla="*/ 1514475 w 1638542"/>
                          <a:gd name="connsiteY76" fmla="*/ 371475 h 1147005"/>
                          <a:gd name="connsiteX77" fmla="*/ 1514475 w 1638542"/>
                          <a:gd name="connsiteY77" fmla="*/ 190500 h 1147005"/>
                          <a:gd name="connsiteX78" fmla="*/ 1533525 w 1638542"/>
                          <a:gd name="connsiteY78" fmla="*/ 161925 h 1147005"/>
                          <a:gd name="connsiteX79" fmla="*/ 1562100 w 1638542"/>
                          <a:gd name="connsiteY79" fmla="*/ 142875 h 1147005"/>
                          <a:gd name="connsiteX80" fmla="*/ 1600200 w 1638542"/>
                          <a:gd name="connsiteY80" fmla="*/ 114300 h 1147005"/>
                          <a:gd name="connsiteX81" fmla="*/ 1638300 w 1638542"/>
                          <a:gd name="connsiteY81" fmla="*/ 95250 h 1147005"/>
                          <a:gd name="connsiteX82" fmla="*/ 1590675 w 1638542"/>
                          <a:gd name="connsiteY82" fmla="*/ 51457 h 1147005"/>
                          <a:gd name="connsiteX0" fmla="*/ 1590675 w 1638542"/>
                          <a:gd name="connsiteY0" fmla="*/ 51457 h 1147005"/>
                          <a:gd name="connsiteX1" fmla="*/ 1600200 w 1638542"/>
                          <a:gd name="connsiteY1" fmla="*/ 57150 h 1147005"/>
                          <a:gd name="connsiteX2" fmla="*/ 1524000 w 1638542"/>
                          <a:gd name="connsiteY2" fmla="*/ 9562 h 1147005"/>
                          <a:gd name="connsiteX3" fmla="*/ 1457325 w 1638542"/>
                          <a:gd name="connsiteY3" fmla="*/ 0 h 1147005"/>
                          <a:gd name="connsiteX4" fmla="*/ 1409700 w 1638542"/>
                          <a:gd name="connsiteY4" fmla="*/ 9525 h 1147005"/>
                          <a:gd name="connsiteX5" fmla="*/ 1381125 w 1638542"/>
                          <a:gd name="connsiteY5" fmla="*/ 38100 h 1147005"/>
                          <a:gd name="connsiteX6" fmla="*/ 1350645 w 1638542"/>
                          <a:gd name="connsiteY6" fmla="*/ 74378 h 1147005"/>
                          <a:gd name="connsiteX7" fmla="*/ 1323975 w 1638542"/>
                          <a:gd name="connsiteY7" fmla="*/ 104775 h 1147005"/>
                          <a:gd name="connsiteX8" fmla="*/ 1314450 w 1638542"/>
                          <a:gd name="connsiteY8" fmla="*/ 142875 h 1147005"/>
                          <a:gd name="connsiteX9" fmla="*/ 1295400 w 1638542"/>
                          <a:gd name="connsiteY9" fmla="*/ 171450 h 1147005"/>
                          <a:gd name="connsiteX10" fmla="*/ 1266825 w 1638542"/>
                          <a:gd name="connsiteY10" fmla="*/ 219075 h 1147005"/>
                          <a:gd name="connsiteX11" fmla="*/ 1249680 w 1638542"/>
                          <a:gd name="connsiteY11" fmla="*/ 236265 h 1147005"/>
                          <a:gd name="connsiteX12" fmla="*/ 1219200 w 1638542"/>
                          <a:gd name="connsiteY12" fmla="*/ 276225 h 1147005"/>
                          <a:gd name="connsiteX13" fmla="*/ 1143000 w 1638542"/>
                          <a:gd name="connsiteY13" fmla="*/ 361950 h 1147005"/>
                          <a:gd name="connsiteX14" fmla="*/ 1114425 w 1638542"/>
                          <a:gd name="connsiteY14" fmla="*/ 371475 h 1147005"/>
                          <a:gd name="connsiteX15" fmla="*/ 1057275 w 1638542"/>
                          <a:gd name="connsiteY15" fmla="*/ 409575 h 1147005"/>
                          <a:gd name="connsiteX16" fmla="*/ 1028700 w 1638542"/>
                          <a:gd name="connsiteY16" fmla="*/ 428625 h 1147005"/>
                          <a:gd name="connsiteX17" fmla="*/ 923925 w 1638542"/>
                          <a:gd name="connsiteY17" fmla="*/ 466725 h 1147005"/>
                          <a:gd name="connsiteX18" fmla="*/ 619125 w 1638542"/>
                          <a:gd name="connsiteY18" fmla="*/ 457200 h 1147005"/>
                          <a:gd name="connsiteX19" fmla="*/ 596265 w 1638542"/>
                          <a:gd name="connsiteY19" fmla="*/ 445778 h 1147005"/>
                          <a:gd name="connsiteX20" fmla="*/ 533400 w 1638542"/>
                          <a:gd name="connsiteY20" fmla="*/ 409575 h 1147005"/>
                          <a:gd name="connsiteX21" fmla="*/ 495300 w 1638542"/>
                          <a:gd name="connsiteY21" fmla="*/ 371475 h 1147005"/>
                          <a:gd name="connsiteX22" fmla="*/ 485775 w 1638542"/>
                          <a:gd name="connsiteY22" fmla="*/ 342900 h 1147005"/>
                          <a:gd name="connsiteX23" fmla="*/ 466725 w 1638542"/>
                          <a:gd name="connsiteY23" fmla="*/ 304800 h 1147005"/>
                          <a:gd name="connsiteX24" fmla="*/ 409575 w 1638542"/>
                          <a:gd name="connsiteY24" fmla="*/ 228600 h 1147005"/>
                          <a:gd name="connsiteX25" fmla="*/ 381000 w 1638542"/>
                          <a:gd name="connsiteY25" fmla="*/ 219075 h 1147005"/>
                          <a:gd name="connsiteX26" fmla="*/ 352425 w 1638542"/>
                          <a:gd name="connsiteY26" fmla="*/ 161925 h 1147005"/>
                          <a:gd name="connsiteX27" fmla="*/ 323850 w 1638542"/>
                          <a:gd name="connsiteY27" fmla="*/ 152400 h 1147005"/>
                          <a:gd name="connsiteX28" fmla="*/ 249555 w 1638542"/>
                          <a:gd name="connsiteY28" fmla="*/ 142950 h 1147005"/>
                          <a:gd name="connsiteX29" fmla="*/ 142875 w 1638542"/>
                          <a:gd name="connsiteY29" fmla="*/ 209550 h 1147005"/>
                          <a:gd name="connsiteX30" fmla="*/ 76200 w 1638542"/>
                          <a:gd name="connsiteY30" fmla="*/ 285750 h 1147005"/>
                          <a:gd name="connsiteX31" fmla="*/ 59055 w 1638542"/>
                          <a:gd name="connsiteY31" fmla="*/ 312428 h 1147005"/>
                          <a:gd name="connsiteX32" fmla="*/ 47625 w 1638542"/>
                          <a:gd name="connsiteY32" fmla="*/ 342900 h 1147005"/>
                          <a:gd name="connsiteX33" fmla="*/ 19050 w 1638542"/>
                          <a:gd name="connsiteY33" fmla="*/ 390525 h 1147005"/>
                          <a:gd name="connsiteX34" fmla="*/ 9525 w 1638542"/>
                          <a:gd name="connsiteY34" fmla="*/ 466725 h 1147005"/>
                          <a:gd name="connsiteX35" fmla="*/ 0 w 1638542"/>
                          <a:gd name="connsiteY35" fmla="*/ 495300 h 1147005"/>
                          <a:gd name="connsiteX36" fmla="*/ 9525 w 1638542"/>
                          <a:gd name="connsiteY36" fmla="*/ 752475 h 1147005"/>
                          <a:gd name="connsiteX37" fmla="*/ 28575 w 1638542"/>
                          <a:gd name="connsiteY37" fmla="*/ 781050 h 1147005"/>
                          <a:gd name="connsiteX38" fmla="*/ 38100 w 1638542"/>
                          <a:gd name="connsiteY38" fmla="*/ 809625 h 1147005"/>
                          <a:gd name="connsiteX39" fmla="*/ 85725 w 1638542"/>
                          <a:gd name="connsiteY39" fmla="*/ 866775 h 1147005"/>
                          <a:gd name="connsiteX40" fmla="*/ 133350 w 1638542"/>
                          <a:gd name="connsiteY40" fmla="*/ 942975 h 1147005"/>
                          <a:gd name="connsiteX41" fmla="*/ 152400 w 1638542"/>
                          <a:gd name="connsiteY41" fmla="*/ 971550 h 1147005"/>
                          <a:gd name="connsiteX42" fmla="*/ 171450 w 1638542"/>
                          <a:gd name="connsiteY42" fmla="*/ 1009650 h 1147005"/>
                          <a:gd name="connsiteX43" fmla="*/ 209550 w 1638542"/>
                          <a:gd name="connsiteY43" fmla="*/ 1041983 h 1147005"/>
                          <a:gd name="connsiteX44" fmla="*/ 299085 w 1638542"/>
                          <a:gd name="connsiteY44" fmla="*/ 1000087 h 1147005"/>
                          <a:gd name="connsiteX45" fmla="*/ 342900 w 1638542"/>
                          <a:gd name="connsiteY45" fmla="*/ 971550 h 1147005"/>
                          <a:gd name="connsiteX46" fmla="*/ 371475 w 1638542"/>
                          <a:gd name="connsiteY46" fmla="*/ 962025 h 1147005"/>
                          <a:gd name="connsiteX47" fmla="*/ 400050 w 1638542"/>
                          <a:gd name="connsiteY47" fmla="*/ 942975 h 1147005"/>
                          <a:gd name="connsiteX48" fmla="*/ 428625 w 1638542"/>
                          <a:gd name="connsiteY48" fmla="*/ 933450 h 1147005"/>
                          <a:gd name="connsiteX49" fmla="*/ 457200 w 1638542"/>
                          <a:gd name="connsiteY49" fmla="*/ 914400 h 1147005"/>
                          <a:gd name="connsiteX50" fmla="*/ 523875 w 1638542"/>
                          <a:gd name="connsiteY50" fmla="*/ 895350 h 1147005"/>
                          <a:gd name="connsiteX51" fmla="*/ 571500 w 1638542"/>
                          <a:gd name="connsiteY51" fmla="*/ 866775 h 1147005"/>
                          <a:gd name="connsiteX52" fmla="*/ 828675 w 1638542"/>
                          <a:gd name="connsiteY52" fmla="*/ 866775 h 1147005"/>
                          <a:gd name="connsiteX53" fmla="*/ 828675 w 1638542"/>
                          <a:gd name="connsiteY53" fmla="*/ 990600 h 1147005"/>
                          <a:gd name="connsiteX54" fmla="*/ 828675 w 1638542"/>
                          <a:gd name="connsiteY54" fmla="*/ 1021110 h 1147005"/>
                          <a:gd name="connsiteX55" fmla="*/ 843915 w 1638542"/>
                          <a:gd name="connsiteY55" fmla="*/ 1057275 h 1147005"/>
                          <a:gd name="connsiteX56" fmla="*/ 895350 w 1638542"/>
                          <a:gd name="connsiteY56" fmla="*/ 1140840 h 1147005"/>
                          <a:gd name="connsiteX57" fmla="*/ 933450 w 1638542"/>
                          <a:gd name="connsiteY57" fmla="*/ 1019175 h 1147005"/>
                          <a:gd name="connsiteX58" fmla="*/ 914400 w 1638542"/>
                          <a:gd name="connsiteY58" fmla="*/ 990600 h 1147005"/>
                          <a:gd name="connsiteX59" fmla="*/ 933450 w 1638542"/>
                          <a:gd name="connsiteY59" fmla="*/ 1047750 h 1147005"/>
                          <a:gd name="connsiteX60" fmla="*/ 986790 w 1638542"/>
                          <a:gd name="connsiteY60" fmla="*/ 1116473 h 1147005"/>
                          <a:gd name="connsiteX61" fmla="*/ 1057275 w 1638542"/>
                          <a:gd name="connsiteY61" fmla="*/ 1143000 h 1147005"/>
                          <a:gd name="connsiteX62" fmla="*/ 1028700 w 1638542"/>
                          <a:gd name="connsiteY62" fmla="*/ 1009650 h 1147005"/>
                          <a:gd name="connsiteX63" fmla="*/ 1009650 w 1638542"/>
                          <a:gd name="connsiteY63" fmla="*/ 981075 h 1147005"/>
                          <a:gd name="connsiteX64" fmla="*/ 1028700 w 1638542"/>
                          <a:gd name="connsiteY64" fmla="*/ 876300 h 1147005"/>
                          <a:gd name="connsiteX65" fmla="*/ 1116056 w 1638542"/>
                          <a:gd name="connsiteY65" fmla="*/ 895616 h 1147005"/>
                          <a:gd name="connsiteX66" fmla="*/ 1240155 w 1638542"/>
                          <a:gd name="connsiteY66" fmla="*/ 912427 h 1147005"/>
                          <a:gd name="connsiteX67" fmla="*/ 1390650 w 1638542"/>
                          <a:gd name="connsiteY67" fmla="*/ 885825 h 1147005"/>
                          <a:gd name="connsiteX68" fmla="*/ 1485900 w 1638542"/>
                          <a:gd name="connsiteY68" fmla="*/ 838200 h 1147005"/>
                          <a:gd name="connsiteX69" fmla="*/ 1514475 w 1638542"/>
                          <a:gd name="connsiteY69" fmla="*/ 828675 h 1147005"/>
                          <a:gd name="connsiteX70" fmla="*/ 1552575 w 1638542"/>
                          <a:gd name="connsiteY70" fmla="*/ 771525 h 1147005"/>
                          <a:gd name="connsiteX71" fmla="*/ 1571625 w 1638542"/>
                          <a:gd name="connsiteY71" fmla="*/ 742950 h 1147005"/>
                          <a:gd name="connsiteX72" fmla="*/ 1581150 w 1638542"/>
                          <a:gd name="connsiteY72" fmla="*/ 704850 h 1147005"/>
                          <a:gd name="connsiteX73" fmla="*/ 1562100 w 1638542"/>
                          <a:gd name="connsiteY73" fmla="*/ 466725 h 1147005"/>
                          <a:gd name="connsiteX74" fmla="*/ 1552575 w 1638542"/>
                          <a:gd name="connsiteY74" fmla="*/ 438150 h 1147005"/>
                          <a:gd name="connsiteX75" fmla="*/ 1535430 w 1638542"/>
                          <a:gd name="connsiteY75" fmla="*/ 401947 h 1147005"/>
                          <a:gd name="connsiteX76" fmla="*/ 1514475 w 1638542"/>
                          <a:gd name="connsiteY76" fmla="*/ 371475 h 1147005"/>
                          <a:gd name="connsiteX77" fmla="*/ 1514475 w 1638542"/>
                          <a:gd name="connsiteY77" fmla="*/ 190500 h 1147005"/>
                          <a:gd name="connsiteX78" fmla="*/ 1533525 w 1638542"/>
                          <a:gd name="connsiteY78" fmla="*/ 161925 h 1147005"/>
                          <a:gd name="connsiteX79" fmla="*/ 1562100 w 1638542"/>
                          <a:gd name="connsiteY79" fmla="*/ 142875 h 1147005"/>
                          <a:gd name="connsiteX80" fmla="*/ 1600200 w 1638542"/>
                          <a:gd name="connsiteY80" fmla="*/ 114300 h 1147005"/>
                          <a:gd name="connsiteX81" fmla="*/ 1638300 w 1638542"/>
                          <a:gd name="connsiteY81" fmla="*/ 95250 h 1147005"/>
                          <a:gd name="connsiteX82" fmla="*/ 1590675 w 1638542"/>
                          <a:gd name="connsiteY82" fmla="*/ 51457 h 1147005"/>
                          <a:gd name="connsiteX0" fmla="*/ 1590675 w 1638542"/>
                          <a:gd name="connsiteY0" fmla="*/ 51457 h 1147005"/>
                          <a:gd name="connsiteX1" fmla="*/ 1600200 w 1638542"/>
                          <a:gd name="connsiteY1" fmla="*/ 57150 h 1147005"/>
                          <a:gd name="connsiteX2" fmla="*/ 1524000 w 1638542"/>
                          <a:gd name="connsiteY2" fmla="*/ 9562 h 1147005"/>
                          <a:gd name="connsiteX3" fmla="*/ 1457325 w 1638542"/>
                          <a:gd name="connsiteY3" fmla="*/ 0 h 1147005"/>
                          <a:gd name="connsiteX4" fmla="*/ 1409700 w 1638542"/>
                          <a:gd name="connsiteY4" fmla="*/ 9525 h 1147005"/>
                          <a:gd name="connsiteX5" fmla="*/ 1381125 w 1638542"/>
                          <a:gd name="connsiteY5" fmla="*/ 38100 h 1147005"/>
                          <a:gd name="connsiteX6" fmla="*/ 1350645 w 1638542"/>
                          <a:gd name="connsiteY6" fmla="*/ 74378 h 1147005"/>
                          <a:gd name="connsiteX7" fmla="*/ 1323975 w 1638542"/>
                          <a:gd name="connsiteY7" fmla="*/ 104775 h 1147005"/>
                          <a:gd name="connsiteX8" fmla="*/ 1314450 w 1638542"/>
                          <a:gd name="connsiteY8" fmla="*/ 142875 h 1147005"/>
                          <a:gd name="connsiteX9" fmla="*/ 1295400 w 1638542"/>
                          <a:gd name="connsiteY9" fmla="*/ 171450 h 1147005"/>
                          <a:gd name="connsiteX10" fmla="*/ 1266825 w 1638542"/>
                          <a:gd name="connsiteY10" fmla="*/ 219075 h 1147005"/>
                          <a:gd name="connsiteX11" fmla="*/ 1249680 w 1638542"/>
                          <a:gd name="connsiteY11" fmla="*/ 236265 h 1147005"/>
                          <a:gd name="connsiteX12" fmla="*/ 1219200 w 1638542"/>
                          <a:gd name="connsiteY12" fmla="*/ 276225 h 1147005"/>
                          <a:gd name="connsiteX13" fmla="*/ 1143000 w 1638542"/>
                          <a:gd name="connsiteY13" fmla="*/ 361950 h 1147005"/>
                          <a:gd name="connsiteX14" fmla="*/ 1114425 w 1638542"/>
                          <a:gd name="connsiteY14" fmla="*/ 371475 h 1147005"/>
                          <a:gd name="connsiteX15" fmla="*/ 1057275 w 1638542"/>
                          <a:gd name="connsiteY15" fmla="*/ 409575 h 1147005"/>
                          <a:gd name="connsiteX16" fmla="*/ 1028700 w 1638542"/>
                          <a:gd name="connsiteY16" fmla="*/ 428625 h 1147005"/>
                          <a:gd name="connsiteX17" fmla="*/ 923925 w 1638542"/>
                          <a:gd name="connsiteY17" fmla="*/ 466725 h 1147005"/>
                          <a:gd name="connsiteX18" fmla="*/ 619125 w 1638542"/>
                          <a:gd name="connsiteY18" fmla="*/ 457200 h 1147005"/>
                          <a:gd name="connsiteX19" fmla="*/ 596265 w 1638542"/>
                          <a:gd name="connsiteY19" fmla="*/ 445778 h 1147005"/>
                          <a:gd name="connsiteX20" fmla="*/ 533400 w 1638542"/>
                          <a:gd name="connsiteY20" fmla="*/ 409575 h 1147005"/>
                          <a:gd name="connsiteX21" fmla="*/ 495300 w 1638542"/>
                          <a:gd name="connsiteY21" fmla="*/ 371475 h 1147005"/>
                          <a:gd name="connsiteX22" fmla="*/ 485775 w 1638542"/>
                          <a:gd name="connsiteY22" fmla="*/ 342900 h 1147005"/>
                          <a:gd name="connsiteX23" fmla="*/ 466725 w 1638542"/>
                          <a:gd name="connsiteY23" fmla="*/ 304800 h 1147005"/>
                          <a:gd name="connsiteX24" fmla="*/ 409575 w 1638542"/>
                          <a:gd name="connsiteY24" fmla="*/ 228600 h 1147005"/>
                          <a:gd name="connsiteX25" fmla="*/ 381000 w 1638542"/>
                          <a:gd name="connsiteY25" fmla="*/ 219075 h 1147005"/>
                          <a:gd name="connsiteX26" fmla="*/ 352425 w 1638542"/>
                          <a:gd name="connsiteY26" fmla="*/ 161925 h 1147005"/>
                          <a:gd name="connsiteX27" fmla="*/ 323850 w 1638542"/>
                          <a:gd name="connsiteY27" fmla="*/ 152400 h 1147005"/>
                          <a:gd name="connsiteX28" fmla="*/ 249555 w 1638542"/>
                          <a:gd name="connsiteY28" fmla="*/ 142950 h 1147005"/>
                          <a:gd name="connsiteX29" fmla="*/ 142875 w 1638542"/>
                          <a:gd name="connsiteY29" fmla="*/ 209550 h 1147005"/>
                          <a:gd name="connsiteX30" fmla="*/ 76200 w 1638542"/>
                          <a:gd name="connsiteY30" fmla="*/ 285750 h 1147005"/>
                          <a:gd name="connsiteX31" fmla="*/ 59055 w 1638542"/>
                          <a:gd name="connsiteY31" fmla="*/ 312428 h 1147005"/>
                          <a:gd name="connsiteX32" fmla="*/ 47625 w 1638542"/>
                          <a:gd name="connsiteY32" fmla="*/ 342900 h 1147005"/>
                          <a:gd name="connsiteX33" fmla="*/ 19050 w 1638542"/>
                          <a:gd name="connsiteY33" fmla="*/ 390525 h 1147005"/>
                          <a:gd name="connsiteX34" fmla="*/ 9525 w 1638542"/>
                          <a:gd name="connsiteY34" fmla="*/ 466725 h 1147005"/>
                          <a:gd name="connsiteX35" fmla="*/ 0 w 1638542"/>
                          <a:gd name="connsiteY35" fmla="*/ 495300 h 1147005"/>
                          <a:gd name="connsiteX36" fmla="*/ 9525 w 1638542"/>
                          <a:gd name="connsiteY36" fmla="*/ 752475 h 1147005"/>
                          <a:gd name="connsiteX37" fmla="*/ 28575 w 1638542"/>
                          <a:gd name="connsiteY37" fmla="*/ 781050 h 1147005"/>
                          <a:gd name="connsiteX38" fmla="*/ 38100 w 1638542"/>
                          <a:gd name="connsiteY38" fmla="*/ 809625 h 1147005"/>
                          <a:gd name="connsiteX39" fmla="*/ 74295 w 1638542"/>
                          <a:gd name="connsiteY39" fmla="*/ 870570 h 1147005"/>
                          <a:gd name="connsiteX40" fmla="*/ 133350 w 1638542"/>
                          <a:gd name="connsiteY40" fmla="*/ 942975 h 1147005"/>
                          <a:gd name="connsiteX41" fmla="*/ 152400 w 1638542"/>
                          <a:gd name="connsiteY41" fmla="*/ 971550 h 1147005"/>
                          <a:gd name="connsiteX42" fmla="*/ 171450 w 1638542"/>
                          <a:gd name="connsiteY42" fmla="*/ 1009650 h 1147005"/>
                          <a:gd name="connsiteX43" fmla="*/ 209550 w 1638542"/>
                          <a:gd name="connsiteY43" fmla="*/ 1041983 h 1147005"/>
                          <a:gd name="connsiteX44" fmla="*/ 299085 w 1638542"/>
                          <a:gd name="connsiteY44" fmla="*/ 1000087 h 1147005"/>
                          <a:gd name="connsiteX45" fmla="*/ 342900 w 1638542"/>
                          <a:gd name="connsiteY45" fmla="*/ 971550 h 1147005"/>
                          <a:gd name="connsiteX46" fmla="*/ 371475 w 1638542"/>
                          <a:gd name="connsiteY46" fmla="*/ 962025 h 1147005"/>
                          <a:gd name="connsiteX47" fmla="*/ 400050 w 1638542"/>
                          <a:gd name="connsiteY47" fmla="*/ 942975 h 1147005"/>
                          <a:gd name="connsiteX48" fmla="*/ 428625 w 1638542"/>
                          <a:gd name="connsiteY48" fmla="*/ 933450 h 1147005"/>
                          <a:gd name="connsiteX49" fmla="*/ 457200 w 1638542"/>
                          <a:gd name="connsiteY49" fmla="*/ 914400 h 1147005"/>
                          <a:gd name="connsiteX50" fmla="*/ 523875 w 1638542"/>
                          <a:gd name="connsiteY50" fmla="*/ 895350 h 1147005"/>
                          <a:gd name="connsiteX51" fmla="*/ 571500 w 1638542"/>
                          <a:gd name="connsiteY51" fmla="*/ 866775 h 1147005"/>
                          <a:gd name="connsiteX52" fmla="*/ 828675 w 1638542"/>
                          <a:gd name="connsiteY52" fmla="*/ 866775 h 1147005"/>
                          <a:gd name="connsiteX53" fmla="*/ 828675 w 1638542"/>
                          <a:gd name="connsiteY53" fmla="*/ 990600 h 1147005"/>
                          <a:gd name="connsiteX54" fmla="*/ 828675 w 1638542"/>
                          <a:gd name="connsiteY54" fmla="*/ 1021110 h 1147005"/>
                          <a:gd name="connsiteX55" fmla="*/ 843915 w 1638542"/>
                          <a:gd name="connsiteY55" fmla="*/ 1057275 h 1147005"/>
                          <a:gd name="connsiteX56" fmla="*/ 895350 w 1638542"/>
                          <a:gd name="connsiteY56" fmla="*/ 1140840 h 1147005"/>
                          <a:gd name="connsiteX57" fmla="*/ 933450 w 1638542"/>
                          <a:gd name="connsiteY57" fmla="*/ 1019175 h 1147005"/>
                          <a:gd name="connsiteX58" fmla="*/ 914400 w 1638542"/>
                          <a:gd name="connsiteY58" fmla="*/ 990600 h 1147005"/>
                          <a:gd name="connsiteX59" fmla="*/ 933450 w 1638542"/>
                          <a:gd name="connsiteY59" fmla="*/ 1047750 h 1147005"/>
                          <a:gd name="connsiteX60" fmla="*/ 986790 w 1638542"/>
                          <a:gd name="connsiteY60" fmla="*/ 1116473 h 1147005"/>
                          <a:gd name="connsiteX61" fmla="*/ 1057275 w 1638542"/>
                          <a:gd name="connsiteY61" fmla="*/ 1143000 h 1147005"/>
                          <a:gd name="connsiteX62" fmla="*/ 1028700 w 1638542"/>
                          <a:gd name="connsiteY62" fmla="*/ 1009650 h 1147005"/>
                          <a:gd name="connsiteX63" fmla="*/ 1009650 w 1638542"/>
                          <a:gd name="connsiteY63" fmla="*/ 981075 h 1147005"/>
                          <a:gd name="connsiteX64" fmla="*/ 1028700 w 1638542"/>
                          <a:gd name="connsiteY64" fmla="*/ 876300 h 1147005"/>
                          <a:gd name="connsiteX65" fmla="*/ 1116056 w 1638542"/>
                          <a:gd name="connsiteY65" fmla="*/ 895616 h 1147005"/>
                          <a:gd name="connsiteX66" fmla="*/ 1240155 w 1638542"/>
                          <a:gd name="connsiteY66" fmla="*/ 912427 h 1147005"/>
                          <a:gd name="connsiteX67" fmla="*/ 1390650 w 1638542"/>
                          <a:gd name="connsiteY67" fmla="*/ 885825 h 1147005"/>
                          <a:gd name="connsiteX68" fmla="*/ 1485900 w 1638542"/>
                          <a:gd name="connsiteY68" fmla="*/ 838200 h 1147005"/>
                          <a:gd name="connsiteX69" fmla="*/ 1514475 w 1638542"/>
                          <a:gd name="connsiteY69" fmla="*/ 828675 h 1147005"/>
                          <a:gd name="connsiteX70" fmla="*/ 1552575 w 1638542"/>
                          <a:gd name="connsiteY70" fmla="*/ 771525 h 1147005"/>
                          <a:gd name="connsiteX71" fmla="*/ 1571625 w 1638542"/>
                          <a:gd name="connsiteY71" fmla="*/ 742950 h 1147005"/>
                          <a:gd name="connsiteX72" fmla="*/ 1581150 w 1638542"/>
                          <a:gd name="connsiteY72" fmla="*/ 704850 h 1147005"/>
                          <a:gd name="connsiteX73" fmla="*/ 1562100 w 1638542"/>
                          <a:gd name="connsiteY73" fmla="*/ 466725 h 1147005"/>
                          <a:gd name="connsiteX74" fmla="*/ 1552575 w 1638542"/>
                          <a:gd name="connsiteY74" fmla="*/ 438150 h 1147005"/>
                          <a:gd name="connsiteX75" fmla="*/ 1535430 w 1638542"/>
                          <a:gd name="connsiteY75" fmla="*/ 401947 h 1147005"/>
                          <a:gd name="connsiteX76" fmla="*/ 1514475 w 1638542"/>
                          <a:gd name="connsiteY76" fmla="*/ 371475 h 1147005"/>
                          <a:gd name="connsiteX77" fmla="*/ 1514475 w 1638542"/>
                          <a:gd name="connsiteY77" fmla="*/ 190500 h 1147005"/>
                          <a:gd name="connsiteX78" fmla="*/ 1533525 w 1638542"/>
                          <a:gd name="connsiteY78" fmla="*/ 161925 h 1147005"/>
                          <a:gd name="connsiteX79" fmla="*/ 1562100 w 1638542"/>
                          <a:gd name="connsiteY79" fmla="*/ 142875 h 1147005"/>
                          <a:gd name="connsiteX80" fmla="*/ 1600200 w 1638542"/>
                          <a:gd name="connsiteY80" fmla="*/ 114300 h 1147005"/>
                          <a:gd name="connsiteX81" fmla="*/ 1638300 w 1638542"/>
                          <a:gd name="connsiteY81" fmla="*/ 95250 h 1147005"/>
                          <a:gd name="connsiteX82" fmla="*/ 1590675 w 1638542"/>
                          <a:gd name="connsiteY82" fmla="*/ 51457 h 1147005"/>
                          <a:gd name="connsiteX0" fmla="*/ 1590675 w 1638542"/>
                          <a:gd name="connsiteY0" fmla="*/ 51457 h 1147005"/>
                          <a:gd name="connsiteX1" fmla="*/ 1600200 w 1638542"/>
                          <a:gd name="connsiteY1" fmla="*/ 57150 h 1147005"/>
                          <a:gd name="connsiteX2" fmla="*/ 1524000 w 1638542"/>
                          <a:gd name="connsiteY2" fmla="*/ 9562 h 1147005"/>
                          <a:gd name="connsiteX3" fmla="*/ 1457325 w 1638542"/>
                          <a:gd name="connsiteY3" fmla="*/ 0 h 1147005"/>
                          <a:gd name="connsiteX4" fmla="*/ 1409700 w 1638542"/>
                          <a:gd name="connsiteY4" fmla="*/ 9525 h 1147005"/>
                          <a:gd name="connsiteX5" fmla="*/ 1381125 w 1638542"/>
                          <a:gd name="connsiteY5" fmla="*/ 38100 h 1147005"/>
                          <a:gd name="connsiteX6" fmla="*/ 1350645 w 1638542"/>
                          <a:gd name="connsiteY6" fmla="*/ 74378 h 1147005"/>
                          <a:gd name="connsiteX7" fmla="*/ 1323975 w 1638542"/>
                          <a:gd name="connsiteY7" fmla="*/ 104775 h 1147005"/>
                          <a:gd name="connsiteX8" fmla="*/ 1314450 w 1638542"/>
                          <a:gd name="connsiteY8" fmla="*/ 142875 h 1147005"/>
                          <a:gd name="connsiteX9" fmla="*/ 1295400 w 1638542"/>
                          <a:gd name="connsiteY9" fmla="*/ 171450 h 1147005"/>
                          <a:gd name="connsiteX10" fmla="*/ 1266825 w 1638542"/>
                          <a:gd name="connsiteY10" fmla="*/ 219075 h 1147005"/>
                          <a:gd name="connsiteX11" fmla="*/ 1249680 w 1638542"/>
                          <a:gd name="connsiteY11" fmla="*/ 236265 h 1147005"/>
                          <a:gd name="connsiteX12" fmla="*/ 1219200 w 1638542"/>
                          <a:gd name="connsiteY12" fmla="*/ 276225 h 1147005"/>
                          <a:gd name="connsiteX13" fmla="*/ 1143000 w 1638542"/>
                          <a:gd name="connsiteY13" fmla="*/ 361950 h 1147005"/>
                          <a:gd name="connsiteX14" fmla="*/ 1114425 w 1638542"/>
                          <a:gd name="connsiteY14" fmla="*/ 371475 h 1147005"/>
                          <a:gd name="connsiteX15" fmla="*/ 1057275 w 1638542"/>
                          <a:gd name="connsiteY15" fmla="*/ 409575 h 1147005"/>
                          <a:gd name="connsiteX16" fmla="*/ 1028700 w 1638542"/>
                          <a:gd name="connsiteY16" fmla="*/ 428625 h 1147005"/>
                          <a:gd name="connsiteX17" fmla="*/ 923925 w 1638542"/>
                          <a:gd name="connsiteY17" fmla="*/ 466725 h 1147005"/>
                          <a:gd name="connsiteX18" fmla="*/ 619125 w 1638542"/>
                          <a:gd name="connsiteY18" fmla="*/ 457200 h 1147005"/>
                          <a:gd name="connsiteX19" fmla="*/ 596265 w 1638542"/>
                          <a:gd name="connsiteY19" fmla="*/ 445778 h 1147005"/>
                          <a:gd name="connsiteX20" fmla="*/ 533400 w 1638542"/>
                          <a:gd name="connsiteY20" fmla="*/ 409575 h 1147005"/>
                          <a:gd name="connsiteX21" fmla="*/ 495300 w 1638542"/>
                          <a:gd name="connsiteY21" fmla="*/ 371475 h 1147005"/>
                          <a:gd name="connsiteX22" fmla="*/ 485775 w 1638542"/>
                          <a:gd name="connsiteY22" fmla="*/ 342900 h 1147005"/>
                          <a:gd name="connsiteX23" fmla="*/ 466725 w 1638542"/>
                          <a:gd name="connsiteY23" fmla="*/ 304800 h 1147005"/>
                          <a:gd name="connsiteX24" fmla="*/ 409575 w 1638542"/>
                          <a:gd name="connsiteY24" fmla="*/ 228600 h 1147005"/>
                          <a:gd name="connsiteX25" fmla="*/ 381000 w 1638542"/>
                          <a:gd name="connsiteY25" fmla="*/ 219075 h 1147005"/>
                          <a:gd name="connsiteX26" fmla="*/ 352425 w 1638542"/>
                          <a:gd name="connsiteY26" fmla="*/ 161925 h 1147005"/>
                          <a:gd name="connsiteX27" fmla="*/ 323850 w 1638542"/>
                          <a:gd name="connsiteY27" fmla="*/ 152400 h 1147005"/>
                          <a:gd name="connsiteX28" fmla="*/ 249555 w 1638542"/>
                          <a:gd name="connsiteY28" fmla="*/ 142950 h 1147005"/>
                          <a:gd name="connsiteX29" fmla="*/ 142875 w 1638542"/>
                          <a:gd name="connsiteY29" fmla="*/ 209550 h 1147005"/>
                          <a:gd name="connsiteX30" fmla="*/ 76200 w 1638542"/>
                          <a:gd name="connsiteY30" fmla="*/ 285750 h 1147005"/>
                          <a:gd name="connsiteX31" fmla="*/ 59055 w 1638542"/>
                          <a:gd name="connsiteY31" fmla="*/ 312428 h 1147005"/>
                          <a:gd name="connsiteX32" fmla="*/ 47625 w 1638542"/>
                          <a:gd name="connsiteY32" fmla="*/ 342900 h 1147005"/>
                          <a:gd name="connsiteX33" fmla="*/ 19050 w 1638542"/>
                          <a:gd name="connsiteY33" fmla="*/ 390525 h 1147005"/>
                          <a:gd name="connsiteX34" fmla="*/ 9525 w 1638542"/>
                          <a:gd name="connsiteY34" fmla="*/ 466725 h 1147005"/>
                          <a:gd name="connsiteX35" fmla="*/ 0 w 1638542"/>
                          <a:gd name="connsiteY35" fmla="*/ 495300 h 1147005"/>
                          <a:gd name="connsiteX36" fmla="*/ 9525 w 1638542"/>
                          <a:gd name="connsiteY36" fmla="*/ 752475 h 1147005"/>
                          <a:gd name="connsiteX37" fmla="*/ 28575 w 1638542"/>
                          <a:gd name="connsiteY37" fmla="*/ 781050 h 1147005"/>
                          <a:gd name="connsiteX38" fmla="*/ 38100 w 1638542"/>
                          <a:gd name="connsiteY38" fmla="*/ 809625 h 1147005"/>
                          <a:gd name="connsiteX39" fmla="*/ 74295 w 1638542"/>
                          <a:gd name="connsiteY39" fmla="*/ 870570 h 1147005"/>
                          <a:gd name="connsiteX40" fmla="*/ 133350 w 1638542"/>
                          <a:gd name="connsiteY40" fmla="*/ 942975 h 1147005"/>
                          <a:gd name="connsiteX41" fmla="*/ 152400 w 1638542"/>
                          <a:gd name="connsiteY41" fmla="*/ 971550 h 1147005"/>
                          <a:gd name="connsiteX42" fmla="*/ 171450 w 1638542"/>
                          <a:gd name="connsiteY42" fmla="*/ 1009650 h 1147005"/>
                          <a:gd name="connsiteX43" fmla="*/ 209550 w 1638542"/>
                          <a:gd name="connsiteY43" fmla="*/ 1041983 h 1147005"/>
                          <a:gd name="connsiteX44" fmla="*/ 299085 w 1638542"/>
                          <a:gd name="connsiteY44" fmla="*/ 1000087 h 1147005"/>
                          <a:gd name="connsiteX45" fmla="*/ 342900 w 1638542"/>
                          <a:gd name="connsiteY45" fmla="*/ 971550 h 1147005"/>
                          <a:gd name="connsiteX46" fmla="*/ 371475 w 1638542"/>
                          <a:gd name="connsiteY46" fmla="*/ 962025 h 1147005"/>
                          <a:gd name="connsiteX47" fmla="*/ 400050 w 1638542"/>
                          <a:gd name="connsiteY47" fmla="*/ 942975 h 1147005"/>
                          <a:gd name="connsiteX48" fmla="*/ 428625 w 1638542"/>
                          <a:gd name="connsiteY48" fmla="*/ 933450 h 1147005"/>
                          <a:gd name="connsiteX49" fmla="*/ 457200 w 1638542"/>
                          <a:gd name="connsiteY49" fmla="*/ 914400 h 1147005"/>
                          <a:gd name="connsiteX50" fmla="*/ 523875 w 1638542"/>
                          <a:gd name="connsiteY50" fmla="*/ 895350 h 1147005"/>
                          <a:gd name="connsiteX51" fmla="*/ 571500 w 1638542"/>
                          <a:gd name="connsiteY51" fmla="*/ 866775 h 1147005"/>
                          <a:gd name="connsiteX52" fmla="*/ 828675 w 1638542"/>
                          <a:gd name="connsiteY52" fmla="*/ 866775 h 1147005"/>
                          <a:gd name="connsiteX53" fmla="*/ 828675 w 1638542"/>
                          <a:gd name="connsiteY53" fmla="*/ 990600 h 1147005"/>
                          <a:gd name="connsiteX54" fmla="*/ 828675 w 1638542"/>
                          <a:gd name="connsiteY54" fmla="*/ 1021110 h 1147005"/>
                          <a:gd name="connsiteX55" fmla="*/ 843915 w 1638542"/>
                          <a:gd name="connsiteY55" fmla="*/ 1057275 h 1147005"/>
                          <a:gd name="connsiteX56" fmla="*/ 895350 w 1638542"/>
                          <a:gd name="connsiteY56" fmla="*/ 1140840 h 1147005"/>
                          <a:gd name="connsiteX57" fmla="*/ 933450 w 1638542"/>
                          <a:gd name="connsiteY57" fmla="*/ 1019175 h 1147005"/>
                          <a:gd name="connsiteX58" fmla="*/ 914400 w 1638542"/>
                          <a:gd name="connsiteY58" fmla="*/ 990600 h 1147005"/>
                          <a:gd name="connsiteX59" fmla="*/ 933450 w 1638542"/>
                          <a:gd name="connsiteY59" fmla="*/ 1047750 h 1147005"/>
                          <a:gd name="connsiteX60" fmla="*/ 986790 w 1638542"/>
                          <a:gd name="connsiteY60" fmla="*/ 1116473 h 1147005"/>
                          <a:gd name="connsiteX61" fmla="*/ 1057275 w 1638542"/>
                          <a:gd name="connsiteY61" fmla="*/ 1143000 h 1147005"/>
                          <a:gd name="connsiteX62" fmla="*/ 1028700 w 1638542"/>
                          <a:gd name="connsiteY62" fmla="*/ 1009650 h 1147005"/>
                          <a:gd name="connsiteX63" fmla="*/ 1009650 w 1638542"/>
                          <a:gd name="connsiteY63" fmla="*/ 981075 h 1147005"/>
                          <a:gd name="connsiteX64" fmla="*/ 1028700 w 1638542"/>
                          <a:gd name="connsiteY64" fmla="*/ 876300 h 1147005"/>
                          <a:gd name="connsiteX65" fmla="*/ 1116056 w 1638542"/>
                          <a:gd name="connsiteY65" fmla="*/ 895616 h 1147005"/>
                          <a:gd name="connsiteX66" fmla="*/ 1240155 w 1638542"/>
                          <a:gd name="connsiteY66" fmla="*/ 912427 h 1147005"/>
                          <a:gd name="connsiteX67" fmla="*/ 1390650 w 1638542"/>
                          <a:gd name="connsiteY67" fmla="*/ 885825 h 1147005"/>
                          <a:gd name="connsiteX68" fmla="*/ 1485900 w 1638542"/>
                          <a:gd name="connsiteY68" fmla="*/ 838200 h 1147005"/>
                          <a:gd name="connsiteX69" fmla="*/ 1514475 w 1638542"/>
                          <a:gd name="connsiteY69" fmla="*/ 828675 h 1147005"/>
                          <a:gd name="connsiteX70" fmla="*/ 1552575 w 1638542"/>
                          <a:gd name="connsiteY70" fmla="*/ 771525 h 1147005"/>
                          <a:gd name="connsiteX71" fmla="*/ 1571625 w 1638542"/>
                          <a:gd name="connsiteY71" fmla="*/ 742950 h 1147005"/>
                          <a:gd name="connsiteX72" fmla="*/ 1581150 w 1638542"/>
                          <a:gd name="connsiteY72" fmla="*/ 704850 h 1147005"/>
                          <a:gd name="connsiteX73" fmla="*/ 1562100 w 1638542"/>
                          <a:gd name="connsiteY73" fmla="*/ 466725 h 1147005"/>
                          <a:gd name="connsiteX74" fmla="*/ 1552575 w 1638542"/>
                          <a:gd name="connsiteY74" fmla="*/ 438150 h 1147005"/>
                          <a:gd name="connsiteX75" fmla="*/ 1535430 w 1638542"/>
                          <a:gd name="connsiteY75" fmla="*/ 401947 h 1147005"/>
                          <a:gd name="connsiteX76" fmla="*/ 1514475 w 1638542"/>
                          <a:gd name="connsiteY76" fmla="*/ 371475 h 1147005"/>
                          <a:gd name="connsiteX77" fmla="*/ 1514475 w 1638542"/>
                          <a:gd name="connsiteY77" fmla="*/ 190500 h 1147005"/>
                          <a:gd name="connsiteX78" fmla="*/ 1533525 w 1638542"/>
                          <a:gd name="connsiteY78" fmla="*/ 161925 h 1147005"/>
                          <a:gd name="connsiteX79" fmla="*/ 1562100 w 1638542"/>
                          <a:gd name="connsiteY79" fmla="*/ 142875 h 1147005"/>
                          <a:gd name="connsiteX80" fmla="*/ 1600200 w 1638542"/>
                          <a:gd name="connsiteY80" fmla="*/ 114300 h 1147005"/>
                          <a:gd name="connsiteX81" fmla="*/ 1638300 w 1638542"/>
                          <a:gd name="connsiteY81" fmla="*/ 95250 h 1147005"/>
                          <a:gd name="connsiteX82" fmla="*/ 1590675 w 1638542"/>
                          <a:gd name="connsiteY82" fmla="*/ 51457 h 1147005"/>
                          <a:gd name="connsiteX0" fmla="*/ 1590675 w 1638542"/>
                          <a:gd name="connsiteY0" fmla="*/ 51457 h 1147005"/>
                          <a:gd name="connsiteX1" fmla="*/ 1600200 w 1638542"/>
                          <a:gd name="connsiteY1" fmla="*/ 57150 h 1147005"/>
                          <a:gd name="connsiteX2" fmla="*/ 1524000 w 1638542"/>
                          <a:gd name="connsiteY2" fmla="*/ 9562 h 1147005"/>
                          <a:gd name="connsiteX3" fmla="*/ 1457325 w 1638542"/>
                          <a:gd name="connsiteY3" fmla="*/ 0 h 1147005"/>
                          <a:gd name="connsiteX4" fmla="*/ 1409700 w 1638542"/>
                          <a:gd name="connsiteY4" fmla="*/ 9525 h 1147005"/>
                          <a:gd name="connsiteX5" fmla="*/ 1381125 w 1638542"/>
                          <a:gd name="connsiteY5" fmla="*/ 38100 h 1147005"/>
                          <a:gd name="connsiteX6" fmla="*/ 1350645 w 1638542"/>
                          <a:gd name="connsiteY6" fmla="*/ 74378 h 1147005"/>
                          <a:gd name="connsiteX7" fmla="*/ 1323975 w 1638542"/>
                          <a:gd name="connsiteY7" fmla="*/ 104775 h 1147005"/>
                          <a:gd name="connsiteX8" fmla="*/ 1314450 w 1638542"/>
                          <a:gd name="connsiteY8" fmla="*/ 142875 h 1147005"/>
                          <a:gd name="connsiteX9" fmla="*/ 1295400 w 1638542"/>
                          <a:gd name="connsiteY9" fmla="*/ 171450 h 1147005"/>
                          <a:gd name="connsiteX10" fmla="*/ 1266825 w 1638542"/>
                          <a:gd name="connsiteY10" fmla="*/ 219075 h 1147005"/>
                          <a:gd name="connsiteX11" fmla="*/ 1249680 w 1638542"/>
                          <a:gd name="connsiteY11" fmla="*/ 236265 h 1147005"/>
                          <a:gd name="connsiteX12" fmla="*/ 1219200 w 1638542"/>
                          <a:gd name="connsiteY12" fmla="*/ 276225 h 1147005"/>
                          <a:gd name="connsiteX13" fmla="*/ 1143000 w 1638542"/>
                          <a:gd name="connsiteY13" fmla="*/ 361950 h 1147005"/>
                          <a:gd name="connsiteX14" fmla="*/ 1114425 w 1638542"/>
                          <a:gd name="connsiteY14" fmla="*/ 371475 h 1147005"/>
                          <a:gd name="connsiteX15" fmla="*/ 1057275 w 1638542"/>
                          <a:gd name="connsiteY15" fmla="*/ 409575 h 1147005"/>
                          <a:gd name="connsiteX16" fmla="*/ 1028700 w 1638542"/>
                          <a:gd name="connsiteY16" fmla="*/ 428625 h 1147005"/>
                          <a:gd name="connsiteX17" fmla="*/ 923925 w 1638542"/>
                          <a:gd name="connsiteY17" fmla="*/ 466725 h 1147005"/>
                          <a:gd name="connsiteX18" fmla="*/ 619125 w 1638542"/>
                          <a:gd name="connsiteY18" fmla="*/ 457200 h 1147005"/>
                          <a:gd name="connsiteX19" fmla="*/ 596265 w 1638542"/>
                          <a:gd name="connsiteY19" fmla="*/ 445778 h 1147005"/>
                          <a:gd name="connsiteX20" fmla="*/ 533400 w 1638542"/>
                          <a:gd name="connsiteY20" fmla="*/ 409575 h 1147005"/>
                          <a:gd name="connsiteX21" fmla="*/ 495300 w 1638542"/>
                          <a:gd name="connsiteY21" fmla="*/ 371475 h 1147005"/>
                          <a:gd name="connsiteX22" fmla="*/ 485775 w 1638542"/>
                          <a:gd name="connsiteY22" fmla="*/ 342900 h 1147005"/>
                          <a:gd name="connsiteX23" fmla="*/ 466725 w 1638542"/>
                          <a:gd name="connsiteY23" fmla="*/ 304800 h 1147005"/>
                          <a:gd name="connsiteX24" fmla="*/ 409575 w 1638542"/>
                          <a:gd name="connsiteY24" fmla="*/ 228600 h 1147005"/>
                          <a:gd name="connsiteX25" fmla="*/ 381000 w 1638542"/>
                          <a:gd name="connsiteY25" fmla="*/ 219075 h 1147005"/>
                          <a:gd name="connsiteX26" fmla="*/ 352425 w 1638542"/>
                          <a:gd name="connsiteY26" fmla="*/ 161925 h 1147005"/>
                          <a:gd name="connsiteX27" fmla="*/ 323850 w 1638542"/>
                          <a:gd name="connsiteY27" fmla="*/ 152400 h 1147005"/>
                          <a:gd name="connsiteX28" fmla="*/ 249555 w 1638542"/>
                          <a:gd name="connsiteY28" fmla="*/ 142950 h 1147005"/>
                          <a:gd name="connsiteX29" fmla="*/ 142875 w 1638542"/>
                          <a:gd name="connsiteY29" fmla="*/ 209550 h 1147005"/>
                          <a:gd name="connsiteX30" fmla="*/ 76200 w 1638542"/>
                          <a:gd name="connsiteY30" fmla="*/ 285750 h 1147005"/>
                          <a:gd name="connsiteX31" fmla="*/ 59055 w 1638542"/>
                          <a:gd name="connsiteY31" fmla="*/ 312428 h 1147005"/>
                          <a:gd name="connsiteX32" fmla="*/ 47625 w 1638542"/>
                          <a:gd name="connsiteY32" fmla="*/ 342900 h 1147005"/>
                          <a:gd name="connsiteX33" fmla="*/ 19050 w 1638542"/>
                          <a:gd name="connsiteY33" fmla="*/ 390525 h 1147005"/>
                          <a:gd name="connsiteX34" fmla="*/ 9525 w 1638542"/>
                          <a:gd name="connsiteY34" fmla="*/ 466725 h 1147005"/>
                          <a:gd name="connsiteX35" fmla="*/ 0 w 1638542"/>
                          <a:gd name="connsiteY35" fmla="*/ 495300 h 1147005"/>
                          <a:gd name="connsiteX36" fmla="*/ 9525 w 1638542"/>
                          <a:gd name="connsiteY36" fmla="*/ 752475 h 1147005"/>
                          <a:gd name="connsiteX37" fmla="*/ 28575 w 1638542"/>
                          <a:gd name="connsiteY37" fmla="*/ 781050 h 1147005"/>
                          <a:gd name="connsiteX38" fmla="*/ 38100 w 1638542"/>
                          <a:gd name="connsiteY38" fmla="*/ 809625 h 1147005"/>
                          <a:gd name="connsiteX39" fmla="*/ 74295 w 1638542"/>
                          <a:gd name="connsiteY39" fmla="*/ 870570 h 1147005"/>
                          <a:gd name="connsiteX40" fmla="*/ 133350 w 1638542"/>
                          <a:gd name="connsiteY40" fmla="*/ 942975 h 1147005"/>
                          <a:gd name="connsiteX41" fmla="*/ 139065 w 1638542"/>
                          <a:gd name="connsiteY41" fmla="*/ 971550 h 1147005"/>
                          <a:gd name="connsiteX42" fmla="*/ 171450 w 1638542"/>
                          <a:gd name="connsiteY42" fmla="*/ 1009650 h 1147005"/>
                          <a:gd name="connsiteX43" fmla="*/ 209550 w 1638542"/>
                          <a:gd name="connsiteY43" fmla="*/ 1041983 h 1147005"/>
                          <a:gd name="connsiteX44" fmla="*/ 299085 w 1638542"/>
                          <a:gd name="connsiteY44" fmla="*/ 1000087 h 1147005"/>
                          <a:gd name="connsiteX45" fmla="*/ 342900 w 1638542"/>
                          <a:gd name="connsiteY45" fmla="*/ 971550 h 1147005"/>
                          <a:gd name="connsiteX46" fmla="*/ 371475 w 1638542"/>
                          <a:gd name="connsiteY46" fmla="*/ 962025 h 1147005"/>
                          <a:gd name="connsiteX47" fmla="*/ 400050 w 1638542"/>
                          <a:gd name="connsiteY47" fmla="*/ 942975 h 1147005"/>
                          <a:gd name="connsiteX48" fmla="*/ 428625 w 1638542"/>
                          <a:gd name="connsiteY48" fmla="*/ 933450 h 1147005"/>
                          <a:gd name="connsiteX49" fmla="*/ 457200 w 1638542"/>
                          <a:gd name="connsiteY49" fmla="*/ 914400 h 1147005"/>
                          <a:gd name="connsiteX50" fmla="*/ 523875 w 1638542"/>
                          <a:gd name="connsiteY50" fmla="*/ 895350 h 1147005"/>
                          <a:gd name="connsiteX51" fmla="*/ 571500 w 1638542"/>
                          <a:gd name="connsiteY51" fmla="*/ 866775 h 1147005"/>
                          <a:gd name="connsiteX52" fmla="*/ 828675 w 1638542"/>
                          <a:gd name="connsiteY52" fmla="*/ 866775 h 1147005"/>
                          <a:gd name="connsiteX53" fmla="*/ 828675 w 1638542"/>
                          <a:gd name="connsiteY53" fmla="*/ 990600 h 1147005"/>
                          <a:gd name="connsiteX54" fmla="*/ 828675 w 1638542"/>
                          <a:gd name="connsiteY54" fmla="*/ 1021110 h 1147005"/>
                          <a:gd name="connsiteX55" fmla="*/ 843915 w 1638542"/>
                          <a:gd name="connsiteY55" fmla="*/ 1057275 h 1147005"/>
                          <a:gd name="connsiteX56" fmla="*/ 895350 w 1638542"/>
                          <a:gd name="connsiteY56" fmla="*/ 1140840 h 1147005"/>
                          <a:gd name="connsiteX57" fmla="*/ 933450 w 1638542"/>
                          <a:gd name="connsiteY57" fmla="*/ 1019175 h 1147005"/>
                          <a:gd name="connsiteX58" fmla="*/ 914400 w 1638542"/>
                          <a:gd name="connsiteY58" fmla="*/ 990600 h 1147005"/>
                          <a:gd name="connsiteX59" fmla="*/ 933450 w 1638542"/>
                          <a:gd name="connsiteY59" fmla="*/ 1047750 h 1147005"/>
                          <a:gd name="connsiteX60" fmla="*/ 986790 w 1638542"/>
                          <a:gd name="connsiteY60" fmla="*/ 1116473 h 1147005"/>
                          <a:gd name="connsiteX61" fmla="*/ 1057275 w 1638542"/>
                          <a:gd name="connsiteY61" fmla="*/ 1143000 h 1147005"/>
                          <a:gd name="connsiteX62" fmla="*/ 1028700 w 1638542"/>
                          <a:gd name="connsiteY62" fmla="*/ 1009650 h 1147005"/>
                          <a:gd name="connsiteX63" fmla="*/ 1009650 w 1638542"/>
                          <a:gd name="connsiteY63" fmla="*/ 981075 h 1147005"/>
                          <a:gd name="connsiteX64" fmla="*/ 1028700 w 1638542"/>
                          <a:gd name="connsiteY64" fmla="*/ 876300 h 1147005"/>
                          <a:gd name="connsiteX65" fmla="*/ 1116056 w 1638542"/>
                          <a:gd name="connsiteY65" fmla="*/ 895616 h 1147005"/>
                          <a:gd name="connsiteX66" fmla="*/ 1240155 w 1638542"/>
                          <a:gd name="connsiteY66" fmla="*/ 912427 h 1147005"/>
                          <a:gd name="connsiteX67" fmla="*/ 1390650 w 1638542"/>
                          <a:gd name="connsiteY67" fmla="*/ 885825 h 1147005"/>
                          <a:gd name="connsiteX68" fmla="*/ 1485900 w 1638542"/>
                          <a:gd name="connsiteY68" fmla="*/ 838200 h 1147005"/>
                          <a:gd name="connsiteX69" fmla="*/ 1514475 w 1638542"/>
                          <a:gd name="connsiteY69" fmla="*/ 828675 h 1147005"/>
                          <a:gd name="connsiteX70" fmla="*/ 1552575 w 1638542"/>
                          <a:gd name="connsiteY70" fmla="*/ 771525 h 1147005"/>
                          <a:gd name="connsiteX71" fmla="*/ 1571625 w 1638542"/>
                          <a:gd name="connsiteY71" fmla="*/ 742950 h 1147005"/>
                          <a:gd name="connsiteX72" fmla="*/ 1581150 w 1638542"/>
                          <a:gd name="connsiteY72" fmla="*/ 704850 h 1147005"/>
                          <a:gd name="connsiteX73" fmla="*/ 1562100 w 1638542"/>
                          <a:gd name="connsiteY73" fmla="*/ 466725 h 1147005"/>
                          <a:gd name="connsiteX74" fmla="*/ 1552575 w 1638542"/>
                          <a:gd name="connsiteY74" fmla="*/ 438150 h 1147005"/>
                          <a:gd name="connsiteX75" fmla="*/ 1535430 w 1638542"/>
                          <a:gd name="connsiteY75" fmla="*/ 401947 h 1147005"/>
                          <a:gd name="connsiteX76" fmla="*/ 1514475 w 1638542"/>
                          <a:gd name="connsiteY76" fmla="*/ 371475 h 1147005"/>
                          <a:gd name="connsiteX77" fmla="*/ 1514475 w 1638542"/>
                          <a:gd name="connsiteY77" fmla="*/ 190500 h 1147005"/>
                          <a:gd name="connsiteX78" fmla="*/ 1533525 w 1638542"/>
                          <a:gd name="connsiteY78" fmla="*/ 161925 h 1147005"/>
                          <a:gd name="connsiteX79" fmla="*/ 1562100 w 1638542"/>
                          <a:gd name="connsiteY79" fmla="*/ 142875 h 1147005"/>
                          <a:gd name="connsiteX80" fmla="*/ 1600200 w 1638542"/>
                          <a:gd name="connsiteY80" fmla="*/ 114300 h 1147005"/>
                          <a:gd name="connsiteX81" fmla="*/ 1638300 w 1638542"/>
                          <a:gd name="connsiteY81" fmla="*/ 95250 h 1147005"/>
                          <a:gd name="connsiteX82" fmla="*/ 1590675 w 1638542"/>
                          <a:gd name="connsiteY82" fmla="*/ 51457 h 1147005"/>
                          <a:gd name="connsiteX0" fmla="*/ 1593321 w 1641188"/>
                          <a:gd name="connsiteY0" fmla="*/ 51457 h 1147005"/>
                          <a:gd name="connsiteX1" fmla="*/ 1602846 w 1641188"/>
                          <a:gd name="connsiteY1" fmla="*/ 57150 h 1147005"/>
                          <a:gd name="connsiteX2" fmla="*/ 1526646 w 1641188"/>
                          <a:gd name="connsiteY2" fmla="*/ 9562 h 1147005"/>
                          <a:gd name="connsiteX3" fmla="*/ 1459971 w 1641188"/>
                          <a:gd name="connsiteY3" fmla="*/ 0 h 1147005"/>
                          <a:gd name="connsiteX4" fmla="*/ 1412346 w 1641188"/>
                          <a:gd name="connsiteY4" fmla="*/ 9525 h 1147005"/>
                          <a:gd name="connsiteX5" fmla="*/ 1383771 w 1641188"/>
                          <a:gd name="connsiteY5" fmla="*/ 38100 h 1147005"/>
                          <a:gd name="connsiteX6" fmla="*/ 1353291 w 1641188"/>
                          <a:gd name="connsiteY6" fmla="*/ 74378 h 1147005"/>
                          <a:gd name="connsiteX7" fmla="*/ 1326621 w 1641188"/>
                          <a:gd name="connsiteY7" fmla="*/ 104775 h 1147005"/>
                          <a:gd name="connsiteX8" fmla="*/ 1317096 w 1641188"/>
                          <a:gd name="connsiteY8" fmla="*/ 142875 h 1147005"/>
                          <a:gd name="connsiteX9" fmla="*/ 1298046 w 1641188"/>
                          <a:gd name="connsiteY9" fmla="*/ 171450 h 1147005"/>
                          <a:gd name="connsiteX10" fmla="*/ 1269471 w 1641188"/>
                          <a:gd name="connsiteY10" fmla="*/ 219075 h 1147005"/>
                          <a:gd name="connsiteX11" fmla="*/ 1252326 w 1641188"/>
                          <a:gd name="connsiteY11" fmla="*/ 236265 h 1147005"/>
                          <a:gd name="connsiteX12" fmla="*/ 1221846 w 1641188"/>
                          <a:gd name="connsiteY12" fmla="*/ 276225 h 1147005"/>
                          <a:gd name="connsiteX13" fmla="*/ 1145646 w 1641188"/>
                          <a:gd name="connsiteY13" fmla="*/ 361950 h 1147005"/>
                          <a:gd name="connsiteX14" fmla="*/ 1117071 w 1641188"/>
                          <a:gd name="connsiteY14" fmla="*/ 371475 h 1147005"/>
                          <a:gd name="connsiteX15" fmla="*/ 1059921 w 1641188"/>
                          <a:gd name="connsiteY15" fmla="*/ 409575 h 1147005"/>
                          <a:gd name="connsiteX16" fmla="*/ 1031346 w 1641188"/>
                          <a:gd name="connsiteY16" fmla="*/ 428625 h 1147005"/>
                          <a:gd name="connsiteX17" fmla="*/ 926571 w 1641188"/>
                          <a:gd name="connsiteY17" fmla="*/ 466725 h 1147005"/>
                          <a:gd name="connsiteX18" fmla="*/ 621771 w 1641188"/>
                          <a:gd name="connsiteY18" fmla="*/ 457200 h 1147005"/>
                          <a:gd name="connsiteX19" fmla="*/ 598911 w 1641188"/>
                          <a:gd name="connsiteY19" fmla="*/ 445778 h 1147005"/>
                          <a:gd name="connsiteX20" fmla="*/ 536046 w 1641188"/>
                          <a:gd name="connsiteY20" fmla="*/ 409575 h 1147005"/>
                          <a:gd name="connsiteX21" fmla="*/ 497946 w 1641188"/>
                          <a:gd name="connsiteY21" fmla="*/ 371475 h 1147005"/>
                          <a:gd name="connsiteX22" fmla="*/ 488421 w 1641188"/>
                          <a:gd name="connsiteY22" fmla="*/ 342900 h 1147005"/>
                          <a:gd name="connsiteX23" fmla="*/ 469371 w 1641188"/>
                          <a:gd name="connsiteY23" fmla="*/ 304800 h 1147005"/>
                          <a:gd name="connsiteX24" fmla="*/ 412221 w 1641188"/>
                          <a:gd name="connsiteY24" fmla="*/ 228600 h 1147005"/>
                          <a:gd name="connsiteX25" fmla="*/ 383646 w 1641188"/>
                          <a:gd name="connsiteY25" fmla="*/ 219075 h 1147005"/>
                          <a:gd name="connsiteX26" fmla="*/ 355071 w 1641188"/>
                          <a:gd name="connsiteY26" fmla="*/ 161925 h 1147005"/>
                          <a:gd name="connsiteX27" fmla="*/ 326496 w 1641188"/>
                          <a:gd name="connsiteY27" fmla="*/ 152400 h 1147005"/>
                          <a:gd name="connsiteX28" fmla="*/ 252201 w 1641188"/>
                          <a:gd name="connsiteY28" fmla="*/ 142950 h 1147005"/>
                          <a:gd name="connsiteX29" fmla="*/ 145521 w 1641188"/>
                          <a:gd name="connsiteY29" fmla="*/ 209550 h 1147005"/>
                          <a:gd name="connsiteX30" fmla="*/ 78846 w 1641188"/>
                          <a:gd name="connsiteY30" fmla="*/ 285750 h 1147005"/>
                          <a:gd name="connsiteX31" fmla="*/ 61701 w 1641188"/>
                          <a:gd name="connsiteY31" fmla="*/ 312428 h 1147005"/>
                          <a:gd name="connsiteX32" fmla="*/ 50271 w 1641188"/>
                          <a:gd name="connsiteY32" fmla="*/ 342900 h 1147005"/>
                          <a:gd name="connsiteX33" fmla="*/ 21696 w 1641188"/>
                          <a:gd name="connsiteY33" fmla="*/ 390525 h 1147005"/>
                          <a:gd name="connsiteX34" fmla="*/ 741 w 1641188"/>
                          <a:gd name="connsiteY34" fmla="*/ 451545 h 1147005"/>
                          <a:gd name="connsiteX35" fmla="*/ 2646 w 1641188"/>
                          <a:gd name="connsiteY35" fmla="*/ 495300 h 1147005"/>
                          <a:gd name="connsiteX36" fmla="*/ 12171 w 1641188"/>
                          <a:gd name="connsiteY36" fmla="*/ 752475 h 1147005"/>
                          <a:gd name="connsiteX37" fmla="*/ 31221 w 1641188"/>
                          <a:gd name="connsiteY37" fmla="*/ 781050 h 1147005"/>
                          <a:gd name="connsiteX38" fmla="*/ 40746 w 1641188"/>
                          <a:gd name="connsiteY38" fmla="*/ 809625 h 1147005"/>
                          <a:gd name="connsiteX39" fmla="*/ 76941 w 1641188"/>
                          <a:gd name="connsiteY39" fmla="*/ 870570 h 1147005"/>
                          <a:gd name="connsiteX40" fmla="*/ 135996 w 1641188"/>
                          <a:gd name="connsiteY40" fmla="*/ 942975 h 1147005"/>
                          <a:gd name="connsiteX41" fmla="*/ 141711 w 1641188"/>
                          <a:gd name="connsiteY41" fmla="*/ 971550 h 1147005"/>
                          <a:gd name="connsiteX42" fmla="*/ 174096 w 1641188"/>
                          <a:gd name="connsiteY42" fmla="*/ 1009650 h 1147005"/>
                          <a:gd name="connsiteX43" fmla="*/ 212196 w 1641188"/>
                          <a:gd name="connsiteY43" fmla="*/ 1041983 h 1147005"/>
                          <a:gd name="connsiteX44" fmla="*/ 301731 w 1641188"/>
                          <a:gd name="connsiteY44" fmla="*/ 1000087 h 1147005"/>
                          <a:gd name="connsiteX45" fmla="*/ 345546 w 1641188"/>
                          <a:gd name="connsiteY45" fmla="*/ 971550 h 1147005"/>
                          <a:gd name="connsiteX46" fmla="*/ 374121 w 1641188"/>
                          <a:gd name="connsiteY46" fmla="*/ 962025 h 1147005"/>
                          <a:gd name="connsiteX47" fmla="*/ 402696 w 1641188"/>
                          <a:gd name="connsiteY47" fmla="*/ 942975 h 1147005"/>
                          <a:gd name="connsiteX48" fmla="*/ 431271 w 1641188"/>
                          <a:gd name="connsiteY48" fmla="*/ 933450 h 1147005"/>
                          <a:gd name="connsiteX49" fmla="*/ 459846 w 1641188"/>
                          <a:gd name="connsiteY49" fmla="*/ 914400 h 1147005"/>
                          <a:gd name="connsiteX50" fmla="*/ 526521 w 1641188"/>
                          <a:gd name="connsiteY50" fmla="*/ 895350 h 1147005"/>
                          <a:gd name="connsiteX51" fmla="*/ 574146 w 1641188"/>
                          <a:gd name="connsiteY51" fmla="*/ 866775 h 1147005"/>
                          <a:gd name="connsiteX52" fmla="*/ 831321 w 1641188"/>
                          <a:gd name="connsiteY52" fmla="*/ 866775 h 1147005"/>
                          <a:gd name="connsiteX53" fmla="*/ 831321 w 1641188"/>
                          <a:gd name="connsiteY53" fmla="*/ 990600 h 1147005"/>
                          <a:gd name="connsiteX54" fmla="*/ 831321 w 1641188"/>
                          <a:gd name="connsiteY54" fmla="*/ 1021110 h 1147005"/>
                          <a:gd name="connsiteX55" fmla="*/ 846561 w 1641188"/>
                          <a:gd name="connsiteY55" fmla="*/ 1057275 h 1147005"/>
                          <a:gd name="connsiteX56" fmla="*/ 897996 w 1641188"/>
                          <a:gd name="connsiteY56" fmla="*/ 1140840 h 1147005"/>
                          <a:gd name="connsiteX57" fmla="*/ 936096 w 1641188"/>
                          <a:gd name="connsiteY57" fmla="*/ 1019175 h 1147005"/>
                          <a:gd name="connsiteX58" fmla="*/ 917046 w 1641188"/>
                          <a:gd name="connsiteY58" fmla="*/ 990600 h 1147005"/>
                          <a:gd name="connsiteX59" fmla="*/ 936096 w 1641188"/>
                          <a:gd name="connsiteY59" fmla="*/ 1047750 h 1147005"/>
                          <a:gd name="connsiteX60" fmla="*/ 989436 w 1641188"/>
                          <a:gd name="connsiteY60" fmla="*/ 1116473 h 1147005"/>
                          <a:gd name="connsiteX61" fmla="*/ 1059921 w 1641188"/>
                          <a:gd name="connsiteY61" fmla="*/ 1143000 h 1147005"/>
                          <a:gd name="connsiteX62" fmla="*/ 1031346 w 1641188"/>
                          <a:gd name="connsiteY62" fmla="*/ 1009650 h 1147005"/>
                          <a:gd name="connsiteX63" fmla="*/ 1012296 w 1641188"/>
                          <a:gd name="connsiteY63" fmla="*/ 981075 h 1147005"/>
                          <a:gd name="connsiteX64" fmla="*/ 1031346 w 1641188"/>
                          <a:gd name="connsiteY64" fmla="*/ 876300 h 1147005"/>
                          <a:gd name="connsiteX65" fmla="*/ 1118702 w 1641188"/>
                          <a:gd name="connsiteY65" fmla="*/ 895616 h 1147005"/>
                          <a:gd name="connsiteX66" fmla="*/ 1242801 w 1641188"/>
                          <a:gd name="connsiteY66" fmla="*/ 912427 h 1147005"/>
                          <a:gd name="connsiteX67" fmla="*/ 1393296 w 1641188"/>
                          <a:gd name="connsiteY67" fmla="*/ 885825 h 1147005"/>
                          <a:gd name="connsiteX68" fmla="*/ 1488546 w 1641188"/>
                          <a:gd name="connsiteY68" fmla="*/ 838200 h 1147005"/>
                          <a:gd name="connsiteX69" fmla="*/ 1517121 w 1641188"/>
                          <a:gd name="connsiteY69" fmla="*/ 828675 h 1147005"/>
                          <a:gd name="connsiteX70" fmla="*/ 1555221 w 1641188"/>
                          <a:gd name="connsiteY70" fmla="*/ 771525 h 1147005"/>
                          <a:gd name="connsiteX71" fmla="*/ 1574271 w 1641188"/>
                          <a:gd name="connsiteY71" fmla="*/ 742950 h 1147005"/>
                          <a:gd name="connsiteX72" fmla="*/ 1583796 w 1641188"/>
                          <a:gd name="connsiteY72" fmla="*/ 704850 h 1147005"/>
                          <a:gd name="connsiteX73" fmla="*/ 1564746 w 1641188"/>
                          <a:gd name="connsiteY73" fmla="*/ 466725 h 1147005"/>
                          <a:gd name="connsiteX74" fmla="*/ 1555221 w 1641188"/>
                          <a:gd name="connsiteY74" fmla="*/ 438150 h 1147005"/>
                          <a:gd name="connsiteX75" fmla="*/ 1538076 w 1641188"/>
                          <a:gd name="connsiteY75" fmla="*/ 401947 h 1147005"/>
                          <a:gd name="connsiteX76" fmla="*/ 1517121 w 1641188"/>
                          <a:gd name="connsiteY76" fmla="*/ 371475 h 1147005"/>
                          <a:gd name="connsiteX77" fmla="*/ 1517121 w 1641188"/>
                          <a:gd name="connsiteY77" fmla="*/ 190500 h 1147005"/>
                          <a:gd name="connsiteX78" fmla="*/ 1536171 w 1641188"/>
                          <a:gd name="connsiteY78" fmla="*/ 161925 h 1147005"/>
                          <a:gd name="connsiteX79" fmla="*/ 1564746 w 1641188"/>
                          <a:gd name="connsiteY79" fmla="*/ 142875 h 1147005"/>
                          <a:gd name="connsiteX80" fmla="*/ 1602846 w 1641188"/>
                          <a:gd name="connsiteY80" fmla="*/ 114300 h 1147005"/>
                          <a:gd name="connsiteX81" fmla="*/ 1640946 w 1641188"/>
                          <a:gd name="connsiteY81" fmla="*/ 95250 h 1147005"/>
                          <a:gd name="connsiteX82" fmla="*/ 1593321 w 1641188"/>
                          <a:gd name="connsiteY82" fmla="*/ 51457 h 1147005"/>
                          <a:gd name="connsiteX0" fmla="*/ 1593321 w 1641188"/>
                          <a:gd name="connsiteY0" fmla="*/ 51457 h 1147005"/>
                          <a:gd name="connsiteX1" fmla="*/ 1602846 w 1641188"/>
                          <a:gd name="connsiteY1" fmla="*/ 57150 h 1147005"/>
                          <a:gd name="connsiteX2" fmla="*/ 1526646 w 1641188"/>
                          <a:gd name="connsiteY2" fmla="*/ 9562 h 1147005"/>
                          <a:gd name="connsiteX3" fmla="*/ 1459971 w 1641188"/>
                          <a:gd name="connsiteY3" fmla="*/ 0 h 1147005"/>
                          <a:gd name="connsiteX4" fmla="*/ 1412346 w 1641188"/>
                          <a:gd name="connsiteY4" fmla="*/ 9525 h 1147005"/>
                          <a:gd name="connsiteX5" fmla="*/ 1383771 w 1641188"/>
                          <a:gd name="connsiteY5" fmla="*/ 38100 h 1147005"/>
                          <a:gd name="connsiteX6" fmla="*/ 1353291 w 1641188"/>
                          <a:gd name="connsiteY6" fmla="*/ 74378 h 1147005"/>
                          <a:gd name="connsiteX7" fmla="*/ 1326621 w 1641188"/>
                          <a:gd name="connsiteY7" fmla="*/ 104775 h 1147005"/>
                          <a:gd name="connsiteX8" fmla="*/ 1317096 w 1641188"/>
                          <a:gd name="connsiteY8" fmla="*/ 142875 h 1147005"/>
                          <a:gd name="connsiteX9" fmla="*/ 1298046 w 1641188"/>
                          <a:gd name="connsiteY9" fmla="*/ 171450 h 1147005"/>
                          <a:gd name="connsiteX10" fmla="*/ 1269471 w 1641188"/>
                          <a:gd name="connsiteY10" fmla="*/ 219075 h 1147005"/>
                          <a:gd name="connsiteX11" fmla="*/ 1252326 w 1641188"/>
                          <a:gd name="connsiteY11" fmla="*/ 236265 h 1147005"/>
                          <a:gd name="connsiteX12" fmla="*/ 1221846 w 1641188"/>
                          <a:gd name="connsiteY12" fmla="*/ 276225 h 1147005"/>
                          <a:gd name="connsiteX13" fmla="*/ 1145646 w 1641188"/>
                          <a:gd name="connsiteY13" fmla="*/ 361950 h 1147005"/>
                          <a:gd name="connsiteX14" fmla="*/ 1117071 w 1641188"/>
                          <a:gd name="connsiteY14" fmla="*/ 371475 h 1147005"/>
                          <a:gd name="connsiteX15" fmla="*/ 1059921 w 1641188"/>
                          <a:gd name="connsiteY15" fmla="*/ 409575 h 1147005"/>
                          <a:gd name="connsiteX16" fmla="*/ 1031346 w 1641188"/>
                          <a:gd name="connsiteY16" fmla="*/ 428625 h 1147005"/>
                          <a:gd name="connsiteX17" fmla="*/ 926571 w 1641188"/>
                          <a:gd name="connsiteY17" fmla="*/ 466725 h 1147005"/>
                          <a:gd name="connsiteX18" fmla="*/ 621771 w 1641188"/>
                          <a:gd name="connsiteY18" fmla="*/ 457200 h 1147005"/>
                          <a:gd name="connsiteX19" fmla="*/ 598911 w 1641188"/>
                          <a:gd name="connsiteY19" fmla="*/ 445778 h 1147005"/>
                          <a:gd name="connsiteX20" fmla="*/ 536046 w 1641188"/>
                          <a:gd name="connsiteY20" fmla="*/ 409575 h 1147005"/>
                          <a:gd name="connsiteX21" fmla="*/ 497946 w 1641188"/>
                          <a:gd name="connsiteY21" fmla="*/ 371475 h 1147005"/>
                          <a:gd name="connsiteX22" fmla="*/ 488421 w 1641188"/>
                          <a:gd name="connsiteY22" fmla="*/ 342900 h 1147005"/>
                          <a:gd name="connsiteX23" fmla="*/ 469371 w 1641188"/>
                          <a:gd name="connsiteY23" fmla="*/ 304800 h 1147005"/>
                          <a:gd name="connsiteX24" fmla="*/ 412221 w 1641188"/>
                          <a:gd name="connsiteY24" fmla="*/ 228600 h 1147005"/>
                          <a:gd name="connsiteX25" fmla="*/ 383646 w 1641188"/>
                          <a:gd name="connsiteY25" fmla="*/ 219075 h 1147005"/>
                          <a:gd name="connsiteX26" fmla="*/ 355071 w 1641188"/>
                          <a:gd name="connsiteY26" fmla="*/ 161925 h 1147005"/>
                          <a:gd name="connsiteX27" fmla="*/ 326496 w 1641188"/>
                          <a:gd name="connsiteY27" fmla="*/ 152400 h 1147005"/>
                          <a:gd name="connsiteX28" fmla="*/ 252201 w 1641188"/>
                          <a:gd name="connsiteY28" fmla="*/ 142950 h 1147005"/>
                          <a:gd name="connsiteX29" fmla="*/ 145521 w 1641188"/>
                          <a:gd name="connsiteY29" fmla="*/ 209550 h 1147005"/>
                          <a:gd name="connsiteX30" fmla="*/ 78846 w 1641188"/>
                          <a:gd name="connsiteY30" fmla="*/ 285750 h 1147005"/>
                          <a:gd name="connsiteX31" fmla="*/ 61701 w 1641188"/>
                          <a:gd name="connsiteY31" fmla="*/ 312428 h 1147005"/>
                          <a:gd name="connsiteX32" fmla="*/ 50271 w 1641188"/>
                          <a:gd name="connsiteY32" fmla="*/ 342900 h 1147005"/>
                          <a:gd name="connsiteX33" fmla="*/ 21696 w 1641188"/>
                          <a:gd name="connsiteY33" fmla="*/ 390525 h 1147005"/>
                          <a:gd name="connsiteX34" fmla="*/ 741 w 1641188"/>
                          <a:gd name="connsiteY34" fmla="*/ 451545 h 1147005"/>
                          <a:gd name="connsiteX35" fmla="*/ 2646 w 1641188"/>
                          <a:gd name="connsiteY35" fmla="*/ 495300 h 1147005"/>
                          <a:gd name="connsiteX36" fmla="*/ 12171 w 1641188"/>
                          <a:gd name="connsiteY36" fmla="*/ 752475 h 1147005"/>
                          <a:gd name="connsiteX37" fmla="*/ 31221 w 1641188"/>
                          <a:gd name="connsiteY37" fmla="*/ 781050 h 1147005"/>
                          <a:gd name="connsiteX38" fmla="*/ 40746 w 1641188"/>
                          <a:gd name="connsiteY38" fmla="*/ 809625 h 1147005"/>
                          <a:gd name="connsiteX39" fmla="*/ 76941 w 1641188"/>
                          <a:gd name="connsiteY39" fmla="*/ 870570 h 1147005"/>
                          <a:gd name="connsiteX40" fmla="*/ 135996 w 1641188"/>
                          <a:gd name="connsiteY40" fmla="*/ 942975 h 1147005"/>
                          <a:gd name="connsiteX41" fmla="*/ 141711 w 1641188"/>
                          <a:gd name="connsiteY41" fmla="*/ 971550 h 1147005"/>
                          <a:gd name="connsiteX42" fmla="*/ 174096 w 1641188"/>
                          <a:gd name="connsiteY42" fmla="*/ 1009650 h 1147005"/>
                          <a:gd name="connsiteX43" fmla="*/ 186987 w 1641188"/>
                          <a:gd name="connsiteY43" fmla="*/ 1055679 h 1147005"/>
                          <a:gd name="connsiteX44" fmla="*/ 301731 w 1641188"/>
                          <a:gd name="connsiteY44" fmla="*/ 1000087 h 1147005"/>
                          <a:gd name="connsiteX45" fmla="*/ 345546 w 1641188"/>
                          <a:gd name="connsiteY45" fmla="*/ 971550 h 1147005"/>
                          <a:gd name="connsiteX46" fmla="*/ 374121 w 1641188"/>
                          <a:gd name="connsiteY46" fmla="*/ 962025 h 1147005"/>
                          <a:gd name="connsiteX47" fmla="*/ 402696 w 1641188"/>
                          <a:gd name="connsiteY47" fmla="*/ 942975 h 1147005"/>
                          <a:gd name="connsiteX48" fmla="*/ 431271 w 1641188"/>
                          <a:gd name="connsiteY48" fmla="*/ 933450 h 1147005"/>
                          <a:gd name="connsiteX49" fmla="*/ 459846 w 1641188"/>
                          <a:gd name="connsiteY49" fmla="*/ 914400 h 1147005"/>
                          <a:gd name="connsiteX50" fmla="*/ 526521 w 1641188"/>
                          <a:gd name="connsiteY50" fmla="*/ 895350 h 1147005"/>
                          <a:gd name="connsiteX51" fmla="*/ 574146 w 1641188"/>
                          <a:gd name="connsiteY51" fmla="*/ 866775 h 1147005"/>
                          <a:gd name="connsiteX52" fmla="*/ 831321 w 1641188"/>
                          <a:gd name="connsiteY52" fmla="*/ 866775 h 1147005"/>
                          <a:gd name="connsiteX53" fmla="*/ 831321 w 1641188"/>
                          <a:gd name="connsiteY53" fmla="*/ 990600 h 1147005"/>
                          <a:gd name="connsiteX54" fmla="*/ 831321 w 1641188"/>
                          <a:gd name="connsiteY54" fmla="*/ 1021110 h 1147005"/>
                          <a:gd name="connsiteX55" fmla="*/ 846561 w 1641188"/>
                          <a:gd name="connsiteY55" fmla="*/ 1057275 h 1147005"/>
                          <a:gd name="connsiteX56" fmla="*/ 897996 w 1641188"/>
                          <a:gd name="connsiteY56" fmla="*/ 1140840 h 1147005"/>
                          <a:gd name="connsiteX57" fmla="*/ 936096 w 1641188"/>
                          <a:gd name="connsiteY57" fmla="*/ 1019175 h 1147005"/>
                          <a:gd name="connsiteX58" fmla="*/ 917046 w 1641188"/>
                          <a:gd name="connsiteY58" fmla="*/ 990600 h 1147005"/>
                          <a:gd name="connsiteX59" fmla="*/ 936096 w 1641188"/>
                          <a:gd name="connsiteY59" fmla="*/ 1047750 h 1147005"/>
                          <a:gd name="connsiteX60" fmla="*/ 989436 w 1641188"/>
                          <a:gd name="connsiteY60" fmla="*/ 1116473 h 1147005"/>
                          <a:gd name="connsiteX61" fmla="*/ 1059921 w 1641188"/>
                          <a:gd name="connsiteY61" fmla="*/ 1143000 h 1147005"/>
                          <a:gd name="connsiteX62" fmla="*/ 1031346 w 1641188"/>
                          <a:gd name="connsiteY62" fmla="*/ 1009650 h 1147005"/>
                          <a:gd name="connsiteX63" fmla="*/ 1012296 w 1641188"/>
                          <a:gd name="connsiteY63" fmla="*/ 981075 h 1147005"/>
                          <a:gd name="connsiteX64" fmla="*/ 1031346 w 1641188"/>
                          <a:gd name="connsiteY64" fmla="*/ 876300 h 1147005"/>
                          <a:gd name="connsiteX65" fmla="*/ 1118702 w 1641188"/>
                          <a:gd name="connsiteY65" fmla="*/ 895616 h 1147005"/>
                          <a:gd name="connsiteX66" fmla="*/ 1242801 w 1641188"/>
                          <a:gd name="connsiteY66" fmla="*/ 912427 h 1147005"/>
                          <a:gd name="connsiteX67" fmla="*/ 1393296 w 1641188"/>
                          <a:gd name="connsiteY67" fmla="*/ 885825 h 1147005"/>
                          <a:gd name="connsiteX68" fmla="*/ 1488546 w 1641188"/>
                          <a:gd name="connsiteY68" fmla="*/ 838200 h 1147005"/>
                          <a:gd name="connsiteX69" fmla="*/ 1517121 w 1641188"/>
                          <a:gd name="connsiteY69" fmla="*/ 828675 h 1147005"/>
                          <a:gd name="connsiteX70" fmla="*/ 1555221 w 1641188"/>
                          <a:gd name="connsiteY70" fmla="*/ 771525 h 1147005"/>
                          <a:gd name="connsiteX71" fmla="*/ 1574271 w 1641188"/>
                          <a:gd name="connsiteY71" fmla="*/ 742950 h 1147005"/>
                          <a:gd name="connsiteX72" fmla="*/ 1583796 w 1641188"/>
                          <a:gd name="connsiteY72" fmla="*/ 704850 h 1147005"/>
                          <a:gd name="connsiteX73" fmla="*/ 1564746 w 1641188"/>
                          <a:gd name="connsiteY73" fmla="*/ 466725 h 1147005"/>
                          <a:gd name="connsiteX74" fmla="*/ 1555221 w 1641188"/>
                          <a:gd name="connsiteY74" fmla="*/ 438150 h 1147005"/>
                          <a:gd name="connsiteX75" fmla="*/ 1538076 w 1641188"/>
                          <a:gd name="connsiteY75" fmla="*/ 401947 h 1147005"/>
                          <a:gd name="connsiteX76" fmla="*/ 1517121 w 1641188"/>
                          <a:gd name="connsiteY76" fmla="*/ 371475 h 1147005"/>
                          <a:gd name="connsiteX77" fmla="*/ 1517121 w 1641188"/>
                          <a:gd name="connsiteY77" fmla="*/ 190500 h 1147005"/>
                          <a:gd name="connsiteX78" fmla="*/ 1536171 w 1641188"/>
                          <a:gd name="connsiteY78" fmla="*/ 161925 h 1147005"/>
                          <a:gd name="connsiteX79" fmla="*/ 1564746 w 1641188"/>
                          <a:gd name="connsiteY79" fmla="*/ 142875 h 1147005"/>
                          <a:gd name="connsiteX80" fmla="*/ 1602846 w 1641188"/>
                          <a:gd name="connsiteY80" fmla="*/ 114300 h 1147005"/>
                          <a:gd name="connsiteX81" fmla="*/ 1640946 w 1641188"/>
                          <a:gd name="connsiteY81" fmla="*/ 95250 h 1147005"/>
                          <a:gd name="connsiteX82" fmla="*/ 1593321 w 1641188"/>
                          <a:gd name="connsiteY82" fmla="*/ 51457 h 1147005"/>
                          <a:gd name="connsiteX0" fmla="*/ 1681479 w 1729346"/>
                          <a:gd name="connsiteY0" fmla="*/ 51457 h 1147005"/>
                          <a:gd name="connsiteX1" fmla="*/ 1691004 w 1729346"/>
                          <a:gd name="connsiteY1" fmla="*/ 57150 h 1147005"/>
                          <a:gd name="connsiteX2" fmla="*/ 1614804 w 1729346"/>
                          <a:gd name="connsiteY2" fmla="*/ 9562 h 1147005"/>
                          <a:gd name="connsiteX3" fmla="*/ 1548129 w 1729346"/>
                          <a:gd name="connsiteY3" fmla="*/ 0 h 1147005"/>
                          <a:gd name="connsiteX4" fmla="*/ 1500504 w 1729346"/>
                          <a:gd name="connsiteY4" fmla="*/ 9525 h 1147005"/>
                          <a:gd name="connsiteX5" fmla="*/ 1471929 w 1729346"/>
                          <a:gd name="connsiteY5" fmla="*/ 38100 h 1147005"/>
                          <a:gd name="connsiteX6" fmla="*/ 1441449 w 1729346"/>
                          <a:gd name="connsiteY6" fmla="*/ 74378 h 1147005"/>
                          <a:gd name="connsiteX7" fmla="*/ 1414779 w 1729346"/>
                          <a:gd name="connsiteY7" fmla="*/ 104775 h 1147005"/>
                          <a:gd name="connsiteX8" fmla="*/ 1405254 w 1729346"/>
                          <a:gd name="connsiteY8" fmla="*/ 142875 h 1147005"/>
                          <a:gd name="connsiteX9" fmla="*/ 1386204 w 1729346"/>
                          <a:gd name="connsiteY9" fmla="*/ 171450 h 1147005"/>
                          <a:gd name="connsiteX10" fmla="*/ 1357629 w 1729346"/>
                          <a:gd name="connsiteY10" fmla="*/ 219075 h 1147005"/>
                          <a:gd name="connsiteX11" fmla="*/ 1340484 w 1729346"/>
                          <a:gd name="connsiteY11" fmla="*/ 236265 h 1147005"/>
                          <a:gd name="connsiteX12" fmla="*/ 1310004 w 1729346"/>
                          <a:gd name="connsiteY12" fmla="*/ 276225 h 1147005"/>
                          <a:gd name="connsiteX13" fmla="*/ 1233804 w 1729346"/>
                          <a:gd name="connsiteY13" fmla="*/ 361950 h 1147005"/>
                          <a:gd name="connsiteX14" fmla="*/ 1205229 w 1729346"/>
                          <a:gd name="connsiteY14" fmla="*/ 371475 h 1147005"/>
                          <a:gd name="connsiteX15" fmla="*/ 1148079 w 1729346"/>
                          <a:gd name="connsiteY15" fmla="*/ 409575 h 1147005"/>
                          <a:gd name="connsiteX16" fmla="*/ 1119504 w 1729346"/>
                          <a:gd name="connsiteY16" fmla="*/ 428625 h 1147005"/>
                          <a:gd name="connsiteX17" fmla="*/ 1014729 w 1729346"/>
                          <a:gd name="connsiteY17" fmla="*/ 466725 h 1147005"/>
                          <a:gd name="connsiteX18" fmla="*/ 709929 w 1729346"/>
                          <a:gd name="connsiteY18" fmla="*/ 457200 h 1147005"/>
                          <a:gd name="connsiteX19" fmla="*/ 687069 w 1729346"/>
                          <a:gd name="connsiteY19" fmla="*/ 445778 h 1147005"/>
                          <a:gd name="connsiteX20" fmla="*/ 624204 w 1729346"/>
                          <a:gd name="connsiteY20" fmla="*/ 409575 h 1147005"/>
                          <a:gd name="connsiteX21" fmla="*/ 586104 w 1729346"/>
                          <a:gd name="connsiteY21" fmla="*/ 371475 h 1147005"/>
                          <a:gd name="connsiteX22" fmla="*/ 576579 w 1729346"/>
                          <a:gd name="connsiteY22" fmla="*/ 342900 h 1147005"/>
                          <a:gd name="connsiteX23" fmla="*/ 557529 w 1729346"/>
                          <a:gd name="connsiteY23" fmla="*/ 304800 h 1147005"/>
                          <a:gd name="connsiteX24" fmla="*/ 500379 w 1729346"/>
                          <a:gd name="connsiteY24" fmla="*/ 228600 h 1147005"/>
                          <a:gd name="connsiteX25" fmla="*/ 471804 w 1729346"/>
                          <a:gd name="connsiteY25" fmla="*/ 219075 h 1147005"/>
                          <a:gd name="connsiteX26" fmla="*/ 443229 w 1729346"/>
                          <a:gd name="connsiteY26" fmla="*/ 161925 h 1147005"/>
                          <a:gd name="connsiteX27" fmla="*/ 414654 w 1729346"/>
                          <a:gd name="connsiteY27" fmla="*/ 152400 h 1147005"/>
                          <a:gd name="connsiteX28" fmla="*/ 340359 w 1729346"/>
                          <a:gd name="connsiteY28" fmla="*/ 142950 h 1147005"/>
                          <a:gd name="connsiteX29" fmla="*/ 233679 w 1729346"/>
                          <a:gd name="connsiteY29" fmla="*/ 209550 h 1147005"/>
                          <a:gd name="connsiteX30" fmla="*/ 167004 w 1729346"/>
                          <a:gd name="connsiteY30" fmla="*/ 285750 h 1147005"/>
                          <a:gd name="connsiteX31" fmla="*/ 149859 w 1729346"/>
                          <a:gd name="connsiteY31" fmla="*/ 312428 h 1147005"/>
                          <a:gd name="connsiteX32" fmla="*/ 138429 w 1729346"/>
                          <a:gd name="connsiteY32" fmla="*/ 342900 h 1147005"/>
                          <a:gd name="connsiteX33" fmla="*/ 109854 w 1729346"/>
                          <a:gd name="connsiteY33" fmla="*/ 390525 h 1147005"/>
                          <a:gd name="connsiteX34" fmla="*/ 88899 w 1729346"/>
                          <a:gd name="connsiteY34" fmla="*/ 451545 h 1147005"/>
                          <a:gd name="connsiteX35" fmla="*/ 90804 w 1729346"/>
                          <a:gd name="connsiteY35" fmla="*/ 495300 h 1147005"/>
                          <a:gd name="connsiteX36" fmla="*/ 100329 w 1729346"/>
                          <a:gd name="connsiteY36" fmla="*/ 752475 h 1147005"/>
                          <a:gd name="connsiteX37" fmla="*/ 209 w 1729346"/>
                          <a:gd name="connsiteY37" fmla="*/ 739962 h 1147005"/>
                          <a:gd name="connsiteX38" fmla="*/ 128904 w 1729346"/>
                          <a:gd name="connsiteY38" fmla="*/ 809625 h 1147005"/>
                          <a:gd name="connsiteX39" fmla="*/ 165099 w 1729346"/>
                          <a:gd name="connsiteY39" fmla="*/ 870570 h 1147005"/>
                          <a:gd name="connsiteX40" fmla="*/ 224154 w 1729346"/>
                          <a:gd name="connsiteY40" fmla="*/ 942975 h 1147005"/>
                          <a:gd name="connsiteX41" fmla="*/ 229869 w 1729346"/>
                          <a:gd name="connsiteY41" fmla="*/ 971550 h 1147005"/>
                          <a:gd name="connsiteX42" fmla="*/ 262254 w 1729346"/>
                          <a:gd name="connsiteY42" fmla="*/ 1009650 h 1147005"/>
                          <a:gd name="connsiteX43" fmla="*/ 275145 w 1729346"/>
                          <a:gd name="connsiteY43" fmla="*/ 1055679 h 1147005"/>
                          <a:gd name="connsiteX44" fmla="*/ 389889 w 1729346"/>
                          <a:gd name="connsiteY44" fmla="*/ 1000087 h 1147005"/>
                          <a:gd name="connsiteX45" fmla="*/ 433704 w 1729346"/>
                          <a:gd name="connsiteY45" fmla="*/ 971550 h 1147005"/>
                          <a:gd name="connsiteX46" fmla="*/ 462279 w 1729346"/>
                          <a:gd name="connsiteY46" fmla="*/ 962025 h 1147005"/>
                          <a:gd name="connsiteX47" fmla="*/ 490854 w 1729346"/>
                          <a:gd name="connsiteY47" fmla="*/ 942975 h 1147005"/>
                          <a:gd name="connsiteX48" fmla="*/ 519429 w 1729346"/>
                          <a:gd name="connsiteY48" fmla="*/ 933450 h 1147005"/>
                          <a:gd name="connsiteX49" fmla="*/ 548004 w 1729346"/>
                          <a:gd name="connsiteY49" fmla="*/ 914400 h 1147005"/>
                          <a:gd name="connsiteX50" fmla="*/ 614679 w 1729346"/>
                          <a:gd name="connsiteY50" fmla="*/ 895350 h 1147005"/>
                          <a:gd name="connsiteX51" fmla="*/ 662304 w 1729346"/>
                          <a:gd name="connsiteY51" fmla="*/ 866775 h 1147005"/>
                          <a:gd name="connsiteX52" fmla="*/ 919479 w 1729346"/>
                          <a:gd name="connsiteY52" fmla="*/ 866775 h 1147005"/>
                          <a:gd name="connsiteX53" fmla="*/ 919479 w 1729346"/>
                          <a:gd name="connsiteY53" fmla="*/ 990600 h 1147005"/>
                          <a:gd name="connsiteX54" fmla="*/ 919479 w 1729346"/>
                          <a:gd name="connsiteY54" fmla="*/ 1021110 h 1147005"/>
                          <a:gd name="connsiteX55" fmla="*/ 934719 w 1729346"/>
                          <a:gd name="connsiteY55" fmla="*/ 1057275 h 1147005"/>
                          <a:gd name="connsiteX56" fmla="*/ 986154 w 1729346"/>
                          <a:gd name="connsiteY56" fmla="*/ 1140840 h 1147005"/>
                          <a:gd name="connsiteX57" fmla="*/ 1024254 w 1729346"/>
                          <a:gd name="connsiteY57" fmla="*/ 1019175 h 1147005"/>
                          <a:gd name="connsiteX58" fmla="*/ 1005204 w 1729346"/>
                          <a:gd name="connsiteY58" fmla="*/ 990600 h 1147005"/>
                          <a:gd name="connsiteX59" fmla="*/ 1024254 w 1729346"/>
                          <a:gd name="connsiteY59" fmla="*/ 1047750 h 1147005"/>
                          <a:gd name="connsiteX60" fmla="*/ 1077594 w 1729346"/>
                          <a:gd name="connsiteY60" fmla="*/ 1116473 h 1147005"/>
                          <a:gd name="connsiteX61" fmla="*/ 1148079 w 1729346"/>
                          <a:gd name="connsiteY61" fmla="*/ 1143000 h 1147005"/>
                          <a:gd name="connsiteX62" fmla="*/ 1119504 w 1729346"/>
                          <a:gd name="connsiteY62" fmla="*/ 1009650 h 1147005"/>
                          <a:gd name="connsiteX63" fmla="*/ 1100454 w 1729346"/>
                          <a:gd name="connsiteY63" fmla="*/ 981075 h 1147005"/>
                          <a:gd name="connsiteX64" fmla="*/ 1119504 w 1729346"/>
                          <a:gd name="connsiteY64" fmla="*/ 876300 h 1147005"/>
                          <a:gd name="connsiteX65" fmla="*/ 1206860 w 1729346"/>
                          <a:gd name="connsiteY65" fmla="*/ 895616 h 1147005"/>
                          <a:gd name="connsiteX66" fmla="*/ 1330959 w 1729346"/>
                          <a:gd name="connsiteY66" fmla="*/ 912427 h 1147005"/>
                          <a:gd name="connsiteX67" fmla="*/ 1481454 w 1729346"/>
                          <a:gd name="connsiteY67" fmla="*/ 885825 h 1147005"/>
                          <a:gd name="connsiteX68" fmla="*/ 1576704 w 1729346"/>
                          <a:gd name="connsiteY68" fmla="*/ 838200 h 1147005"/>
                          <a:gd name="connsiteX69" fmla="*/ 1605279 w 1729346"/>
                          <a:gd name="connsiteY69" fmla="*/ 828675 h 1147005"/>
                          <a:gd name="connsiteX70" fmla="*/ 1643379 w 1729346"/>
                          <a:gd name="connsiteY70" fmla="*/ 771525 h 1147005"/>
                          <a:gd name="connsiteX71" fmla="*/ 1662429 w 1729346"/>
                          <a:gd name="connsiteY71" fmla="*/ 742950 h 1147005"/>
                          <a:gd name="connsiteX72" fmla="*/ 1671954 w 1729346"/>
                          <a:gd name="connsiteY72" fmla="*/ 704850 h 1147005"/>
                          <a:gd name="connsiteX73" fmla="*/ 1652904 w 1729346"/>
                          <a:gd name="connsiteY73" fmla="*/ 466725 h 1147005"/>
                          <a:gd name="connsiteX74" fmla="*/ 1643379 w 1729346"/>
                          <a:gd name="connsiteY74" fmla="*/ 438150 h 1147005"/>
                          <a:gd name="connsiteX75" fmla="*/ 1626234 w 1729346"/>
                          <a:gd name="connsiteY75" fmla="*/ 401947 h 1147005"/>
                          <a:gd name="connsiteX76" fmla="*/ 1605279 w 1729346"/>
                          <a:gd name="connsiteY76" fmla="*/ 371475 h 1147005"/>
                          <a:gd name="connsiteX77" fmla="*/ 1605279 w 1729346"/>
                          <a:gd name="connsiteY77" fmla="*/ 190500 h 1147005"/>
                          <a:gd name="connsiteX78" fmla="*/ 1624329 w 1729346"/>
                          <a:gd name="connsiteY78" fmla="*/ 161925 h 1147005"/>
                          <a:gd name="connsiteX79" fmla="*/ 1652904 w 1729346"/>
                          <a:gd name="connsiteY79" fmla="*/ 142875 h 1147005"/>
                          <a:gd name="connsiteX80" fmla="*/ 1691004 w 1729346"/>
                          <a:gd name="connsiteY80" fmla="*/ 114300 h 1147005"/>
                          <a:gd name="connsiteX81" fmla="*/ 1729104 w 1729346"/>
                          <a:gd name="connsiteY81" fmla="*/ 95250 h 1147005"/>
                          <a:gd name="connsiteX82" fmla="*/ 1681479 w 1729346"/>
                          <a:gd name="connsiteY82" fmla="*/ 51457 h 1147005"/>
                          <a:gd name="connsiteX0" fmla="*/ 1684450 w 1732317"/>
                          <a:gd name="connsiteY0" fmla="*/ 51457 h 1147005"/>
                          <a:gd name="connsiteX1" fmla="*/ 1693975 w 1732317"/>
                          <a:gd name="connsiteY1" fmla="*/ 57150 h 1147005"/>
                          <a:gd name="connsiteX2" fmla="*/ 1617775 w 1732317"/>
                          <a:gd name="connsiteY2" fmla="*/ 9562 h 1147005"/>
                          <a:gd name="connsiteX3" fmla="*/ 1551100 w 1732317"/>
                          <a:gd name="connsiteY3" fmla="*/ 0 h 1147005"/>
                          <a:gd name="connsiteX4" fmla="*/ 1503475 w 1732317"/>
                          <a:gd name="connsiteY4" fmla="*/ 9525 h 1147005"/>
                          <a:gd name="connsiteX5" fmla="*/ 1474900 w 1732317"/>
                          <a:gd name="connsiteY5" fmla="*/ 38100 h 1147005"/>
                          <a:gd name="connsiteX6" fmla="*/ 1444420 w 1732317"/>
                          <a:gd name="connsiteY6" fmla="*/ 74378 h 1147005"/>
                          <a:gd name="connsiteX7" fmla="*/ 1417750 w 1732317"/>
                          <a:gd name="connsiteY7" fmla="*/ 104775 h 1147005"/>
                          <a:gd name="connsiteX8" fmla="*/ 1408225 w 1732317"/>
                          <a:gd name="connsiteY8" fmla="*/ 142875 h 1147005"/>
                          <a:gd name="connsiteX9" fmla="*/ 1389175 w 1732317"/>
                          <a:gd name="connsiteY9" fmla="*/ 171450 h 1147005"/>
                          <a:gd name="connsiteX10" fmla="*/ 1360600 w 1732317"/>
                          <a:gd name="connsiteY10" fmla="*/ 219075 h 1147005"/>
                          <a:gd name="connsiteX11" fmla="*/ 1343455 w 1732317"/>
                          <a:gd name="connsiteY11" fmla="*/ 236265 h 1147005"/>
                          <a:gd name="connsiteX12" fmla="*/ 1312975 w 1732317"/>
                          <a:gd name="connsiteY12" fmla="*/ 276225 h 1147005"/>
                          <a:gd name="connsiteX13" fmla="*/ 1236775 w 1732317"/>
                          <a:gd name="connsiteY13" fmla="*/ 361950 h 1147005"/>
                          <a:gd name="connsiteX14" fmla="*/ 1208200 w 1732317"/>
                          <a:gd name="connsiteY14" fmla="*/ 371475 h 1147005"/>
                          <a:gd name="connsiteX15" fmla="*/ 1151050 w 1732317"/>
                          <a:gd name="connsiteY15" fmla="*/ 409575 h 1147005"/>
                          <a:gd name="connsiteX16" fmla="*/ 1122475 w 1732317"/>
                          <a:gd name="connsiteY16" fmla="*/ 428625 h 1147005"/>
                          <a:gd name="connsiteX17" fmla="*/ 1017700 w 1732317"/>
                          <a:gd name="connsiteY17" fmla="*/ 466725 h 1147005"/>
                          <a:gd name="connsiteX18" fmla="*/ 712900 w 1732317"/>
                          <a:gd name="connsiteY18" fmla="*/ 457200 h 1147005"/>
                          <a:gd name="connsiteX19" fmla="*/ 690040 w 1732317"/>
                          <a:gd name="connsiteY19" fmla="*/ 445778 h 1147005"/>
                          <a:gd name="connsiteX20" fmla="*/ 627175 w 1732317"/>
                          <a:gd name="connsiteY20" fmla="*/ 409575 h 1147005"/>
                          <a:gd name="connsiteX21" fmla="*/ 589075 w 1732317"/>
                          <a:gd name="connsiteY21" fmla="*/ 371475 h 1147005"/>
                          <a:gd name="connsiteX22" fmla="*/ 579550 w 1732317"/>
                          <a:gd name="connsiteY22" fmla="*/ 342900 h 1147005"/>
                          <a:gd name="connsiteX23" fmla="*/ 560500 w 1732317"/>
                          <a:gd name="connsiteY23" fmla="*/ 304800 h 1147005"/>
                          <a:gd name="connsiteX24" fmla="*/ 503350 w 1732317"/>
                          <a:gd name="connsiteY24" fmla="*/ 228600 h 1147005"/>
                          <a:gd name="connsiteX25" fmla="*/ 474775 w 1732317"/>
                          <a:gd name="connsiteY25" fmla="*/ 219075 h 1147005"/>
                          <a:gd name="connsiteX26" fmla="*/ 446200 w 1732317"/>
                          <a:gd name="connsiteY26" fmla="*/ 161925 h 1147005"/>
                          <a:gd name="connsiteX27" fmla="*/ 417625 w 1732317"/>
                          <a:gd name="connsiteY27" fmla="*/ 152400 h 1147005"/>
                          <a:gd name="connsiteX28" fmla="*/ 343330 w 1732317"/>
                          <a:gd name="connsiteY28" fmla="*/ 142950 h 1147005"/>
                          <a:gd name="connsiteX29" fmla="*/ 236650 w 1732317"/>
                          <a:gd name="connsiteY29" fmla="*/ 209550 h 1147005"/>
                          <a:gd name="connsiteX30" fmla="*/ 169975 w 1732317"/>
                          <a:gd name="connsiteY30" fmla="*/ 285750 h 1147005"/>
                          <a:gd name="connsiteX31" fmla="*/ 152830 w 1732317"/>
                          <a:gd name="connsiteY31" fmla="*/ 312428 h 1147005"/>
                          <a:gd name="connsiteX32" fmla="*/ 141400 w 1732317"/>
                          <a:gd name="connsiteY32" fmla="*/ 342900 h 1147005"/>
                          <a:gd name="connsiteX33" fmla="*/ 112825 w 1732317"/>
                          <a:gd name="connsiteY33" fmla="*/ 390525 h 1147005"/>
                          <a:gd name="connsiteX34" fmla="*/ 91870 w 1732317"/>
                          <a:gd name="connsiteY34" fmla="*/ 451545 h 1147005"/>
                          <a:gd name="connsiteX35" fmla="*/ 93775 w 1732317"/>
                          <a:gd name="connsiteY35" fmla="*/ 495300 h 1147005"/>
                          <a:gd name="connsiteX36" fmla="*/ 43715 w 1732317"/>
                          <a:gd name="connsiteY36" fmla="*/ 674863 h 1147005"/>
                          <a:gd name="connsiteX37" fmla="*/ 3180 w 1732317"/>
                          <a:gd name="connsiteY37" fmla="*/ 739962 h 1147005"/>
                          <a:gd name="connsiteX38" fmla="*/ 131875 w 1732317"/>
                          <a:gd name="connsiteY38" fmla="*/ 809625 h 1147005"/>
                          <a:gd name="connsiteX39" fmla="*/ 168070 w 1732317"/>
                          <a:gd name="connsiteY39" fmla="*/ 870570 h 1147005"/>
                          <a:gd name="connsiteX40" fmla="*/ 227125 w 1732317"/>
                          <a:gd name="connsiteY40" fmla="*/ 942975 h 1147005"/>
                          <a:gd name="connsiteX41" fmla="*/ 232840 w 1732317"/>
                          <a:gd name="connsiteY41" fmla="*/ 971550 h 1147005"/>
                          <a:gd name="connsiteX42" fmla="*/ 265225 w 1732317"/>
                          <a:gd name="connsiteY42" fmla="*/ 1009650 h 1147005"/>
                          <a:gd name="connsiteX43" fmla="*/ 278116 w 1732317"/>
                          <a:gd name="connsiteY43" fmla="*/ 1055679 h 1147005"/>
                          <a:gd name="connsiteX44" fmla="*/ 392860 w 1732317"/>
                          <a:gd name="connsiteY44" fmla="*/ 1000087 h 1147005"/>
                          <a:gd name="connsiteX45" fmla="*/ 436675 w 1732317"/>
                          <a:gd name="connsiteY45" fmla="*/ 971550 h 1147005"/>
                          <a:gd name="connsiteX46" fmla="*/ 465250 w 1732317"/>
                          <a:gd name="connsiteY46" fmla="*/ 962025 h 1147005"/>
                          <a:gd name="connsiteX47" fmla="*/ 493825 w 1732317"/>
                          <a:gd name="connsiteY47" fmla="*/ 942975 h 1147005"/>
                          <a:gd name="connsiteX48" fmla="*/ 522400 w 1732317"/>
                          <a:gd name="connsiteY48" fmla="*/ 933450 h 1147005"/>
                          <a:gd name="connsiteX49" fmla="*/ 550975 w 1732317"/>
                          <a:gd name="connsiteY49" fmla="*/ 914400 h 1147005"/>
                          <a:gd name="connsiteX50" fmla="*/ 617650 w 1732317"/>
                          <a:gd name="connsiteY50" fmla="*/ 895350 h 1147005"/>
                          <a:gd name="connsiteX51" fmla="*/ 665275 w 1732317"/>
                          <a:gd name="connsiteY51" fmla="*/ 866775 h 1147005"/>
                          <a:gd name="connsiteX52" fmla="*/ 922450 w 1732317"/>
                          <a:gd name="connsiteY52" fmla="*/ 866775 h 1147005"/>
                          <a:gd name="connsiteX53" fmla="*/ 922450 w 1732317"/>
                          <a:gd name="connsiteY53" fmla="*/ 990600 h 1147005"/>
                          <a:gd name="connsiteX54" fmla="*/ 922450 w 1732317"/>
                          <a:gd name="connsiteY54" fmla="*/ 1021110 h 1147005"/>
                          <a:gd name="connsiteX55" fmla="*/ 937690 w 1732317"/>
                          <a:gd name="connsiteY55" fmla="*/ 1057275 h 1147005"/>
                          <a:gd name="connsiteX56" fmla="*/ 989125 w 1732317"/>
                          <a:gd name="connsiteY56" fmla="*/ 1140840 h 1147005"/>
                          <a:gd name="connsiteX57" fmla="*/ 1027225 w 1732317"/>
                          <a:gd name="connsiteY57" fmla="*/ 1019175 h 1147005"/>
                          <a:gd name="connsiteX58" fmla="*/ 1008175 w 1732317"/>
                          <a:gd name="connsiteY58" fmla="*/ 990600 h 1147005"/>
                          <a:gd name="connsiteX59" fmla="*/ 1027225 w 1732317"/>
                          <a:gd name="connsiteY59" fmla="*/ 1047750 h 1147005"/>
                          <a:gd name="connsiteX60" fmla="*/ 1080565 w 1732317"/>
                          <a:gd name="connsiteY60" fmla="*/ 1116473 h 1147005"/>
                          <a:gd name="connsiteX61" fmla="*/ 1151050 w 1732317"/>
                          <a:gd name="connsiteY61" fmla="*/ 1143000 h 1147005"/>
                          <a:gd name="connsiteX62" fmla="*/ 1122475 w 1732317"/>
                          <a:gd name="connsiteY62" fmla="*/ 1009650 h 1147005"/>
                          <a:gd name="connsiteX63" fmla="*/ 1103425 w 1732317"/>
                          <a:gd name="connsiteY63" fmla="*/ 981075 h 1147005"/>
                          <a:gd name="connsiteX64" fmla="*/ 1122475 w 1732317"/>
                          <a:gd name="connsiteY64" fmla="*/ 876300 h 1147005"/>
                          <a:gd name="connsiteX65" fmla="*/ 1209831 w 1732317"/>
                          <a:gd name="connsiteY65" fmla="*/ 895616 h 1147005"/>
                          <a:gd name="connsiteX66" fmla="*/ 1333930 w 1732317"/>
                          <a:gd name="connsiteY66" fmla="*/ 912427 h 1147005"/>
                          <a:gd name="connsiteX67" fmla="*/ 1484425 w 1732317"/>
                          <a:gd name="connsiteY67" fmla="*/ 885825 h 1147005"/>
                          <a:gd name="connsiteX68" fmla="*/ 1579675 w 1732317"/>
                          <a:gd name="connsiteY68" fmla="*/ 838200 h 1147005"/>
                          <a:gd name="connsiteX69" fmla="*/ 1608250 w 1732317"/>
                          <a:gd name="connsiteY69" fmla="*/ 828675 h 1147005"/>
                          <a:gd name="connsiteX70" fmla="*/ 1646350 w 1732317"/>
                          <a:gd name="connsiteY70" fmla="*/ 771525 h 1147005"/>
                          <a:gd name="connsiteX71" fmla="*/ 1665400 w 1732317"/>
                          <a:gd name="connsiteY71" fmla="*/ 742950 h 1147005"/>
                          <a:gd name="connsiteX72" fmla="*/ 1674925 w 1732317"/>
                          <a:gd name="connsiteY72" fmla="*/ 704850 h 1147005"/>
                          <a:gd name="connsiteX73" fmla="*/ 1655875 w 1732317"/>
                          <a:gd name="connsiteY73" fmla="*/ 466725 h 1147005"/>
                          <a:gd name="connsiteX74" fmla="*/ 1646350 w 1732317"/>
                          <a:gd name="connsiteY74" fmla="*/ 438150 h 1147005"/>
                          <a:gd name="connsiteX75" fmla="*/ 1629205 w 1732317"/>
                          <a:gd name="connsiteY75" fmla="*/ 401947 h 1147005"/>
                          <a:gd name="connsiteX76" fmla="*/ 1608250 w 1732317"/>
                          <a:gd name="connsiteY76" fmla="*/ 371475 h 1147005"/>
                          <a:gd name="connsiteX77" fmla="*/ 1608250 w 1732317"/>
                          <a:gd name="connsiteY77" fmla="*/ 190500 h 1147005"/>
                          <a:gd name="connsiteX78" fmla="*/ 1627300 w 1732317"/>
                          <a:gd name="connsiteY78" fmla="*/ 161925 h 1147005"/>
                          <a:gd name="connsiteX79" fmla="*/ 1655875 w 1732317"/>
                          <a:gd name="connsiteY79" fmla="*/ 142875 h 1147005"/>
                          <a:gd name="connsiteX80" fmla="*/ 1693975 w 1732317"/>
                          <a:gd name="connsiteY80" fmla="*/ 114300 h 1147005"/>
                          <a:gd name="connsiteX81" fmla="*/ 1732075 w 1732317"/>
                          <a:gd name="connsiteY81" fmla="*/ 95250 h 1147005"/>
                          <a:gd name="connsiteX82" fmla="*/ 1684450 w 1732317"/>
                          <a:gd name="connsiteY82" fmla="*/ 51457 h 1147005"/>
                          <a:gd name="connsiteX0" fmla="*/ 1740367 w 1788234"/>
                          <a:gd name="connsiteY0" fmla="*/ 51457 h 1147005"/>
                          <a:gd name="connsiteX1" fmla="*/ 1749892 w 1788234"/>
                          <a:gd name="connsiteY1" fmla="*/ 57150 h 1147005"/>
                          <a:gd name="connsiteX2" fmla="*/ 1673692 w 1788234"/>
                          <a:gd name="connsiteY2" fmla="*/ 9562 h 1147005"/>
                          <a:gd name="connsiteX3" fmla="*/ 1607017 w 1788234"/>
                          <a:gd name="connsiteY3" fmla="*/ 0 h 1147005"/>
                          <a:gd name="connsiteX4" fmla="*/ 1559392 w 1788234"/>
                          <a:gd name="connsiteY4" fmla="*/ 9525 h 1147005"/>
                          <a:gd name="connsiteX5" fmla="*/ 1530817 w 1788234"/>
                          <a:gd name="connsiteY5" fmla="*/ 38100 h 1147005"/>
                          <a:gd name="connsiteX6" fmla="*/ 1500337 w 1788234"/>
                          <a:gd name="connsiteY6" fmla="*/ 74378 h 1147005"/>
                          <a:gd name="connsiteX7" fmla="*/ 1473667 w 1788234"/>
                          <a:gd name="connsiteY7" fmla="*/ 104775 h 1147005"/>
                          <a:gd name="connsiteX8" fmla="*/ 1464142 w 1788234"/>
                          <a:gd name="connsiteY8" fmla="*/ 142875 h 1147005"/>
                          <a:gd name="connsiteX9" fmla="*/ 1445092 w 1788234"/>
                          <a:gd name="connsiteY9" fmla="*/ 171450 h 1147005"/>
                          <a:gd name="connsiteX10" fmla="*/ 1416517 w 1788234"/>
                          <a:gd name="connsiteY10" fmla="*/ 219075 h 1147005"/>
                          <a:gd name="connsiteX11" fmla="*/ 1399372 w 1788234"/>
                          <a:gd name="connsiteY11" fmla="*/ 236265 h 1147005"/>
                          <a:gd name="connsiteX12" fmla="*/ 1368892 w 1788234"/>
                          <a:gd name="connsiteY12" fmla="*/ 276225 h 1147005"/>
                          <a:gd name="connsiteX13" fmla="*/ 1292692 w 1788234"/>
                          <a:gd name="connsiteY13" fmla="*/ 361950 h 1147005"/>
                          <a:gd name="connsiteX14" fmla="*/ 1264117 w 1788234"/>
                          <a:gd name="connsiteY14" fmla="*/ 371475 h 1147005"/>
                          <a:gd name="connsiteX15" fmla="*/ 1206967 w 1788234"/>
                          <a:gd name="connsiteY15" fmla="*/ 409575 h 1147005"/>
                          <a:gd name="connsiteX16" fmla="*/ 1178392 w 1788234"/>
                          <a:gd name="connsiteY16" fmla="*/ 428625 h 1147005"/>
                          <a:gd name="connsiteX17" fmla="*/ 1073617 w 1788234"/>
                          <a:gd name="connsiteY17" fmla="*/ 466725 h 1147005"/>
                          <a:gd name="connsiteX18" fmla="*/ 768817 w 1788234"/>
                          <a:gd name="connsiteY18" fmla="*/ 457200 h 1147005"/>
                          <a:gd name="connsiteX19" fmla="*/ 745957 w 1788234"/>
                          <a:gd name="connsiteY19" fmla="*/ 445778 h 1147005"/>
                          <a:gd name="connsiteX20" fmla="*/ 683092 w 1788234"/>
                          <a:gd name="connsiteY20" fmla="*/ 409575 h 1147005"/>
                          <a:gd name="connsiteX21" fmla="*/ 644992 w 1788234"/>
                          <a:gd name="connsiteY21" fmla="*/ 371475 h 1147005"/>
                          <a:gd name="connsiteX22" fmla="*/ 635467 w 1788234"/>
                          <a:gd name="connsiteY22" fmla="*/ 342900 h 1147005"/>
                          <a:gd name="connsiteX23" fmla="*/ 616417 w 1788234"/>
                          <a:gd name="connsiteY23" fmla="*/ 304800 h 1147005"/>
                          <a:gd name="connsiteX24" fmla="*/ 559267 w 1788234"/>
                          <a:gd name="connsiteY24" fmla="*/ 228600 h 1147005"/>
                          <a:gd name="connsiteX25" fmla="*/ 530692 w 1788234"/>
                          <a:gd name="connsiteY25" fmla="*/ 219075 h 1147005"/>
                          <a:gd name="connsiteX26" fmla="*/ 502117 w 1788234"/>
                          <a:gd name="connsiteY26" fmla="*/ 161925 h 1147005"/>
                          <a:gd name="connsiteX27" fmla="*/ 473542 w 1788234"/>
                          <a:gd name="connsiteY27" fmla="*/ 152400 h 1147005"/>
                          <a:gd name="connsiteX28" fmla="*/ 399247 w 1788234"/>
                          <a:gd name="connsiteY28" fmla="*/ 142950 h 1147005"/>
                          <a:gd name="connsiteX29" fmla="*/ 292567 w 1788234"/>
                          <a:gd name="connsiteY29" fmla="*/ 209550 h 1147005"/>
                          <a:gd name="connsiteX30" fmla="*/ 225892 w 1788234"/>
                          <a:gd name="connsiteY30" fmla="*/ 285750 h 1147005"/>
                          <a:gd name="connsiteX31" fmla="*/ 208747 w 1788234"/>
                          <a:gd name="connsiteY31" fmla="*/ 312428 h 1147005"/>
                          <a:gd name="connsiteX32" fmla="*/ 197317 w 1788234"/>
                          <a:gd name="connsiteY32" fmla="*/ 342900 h 1147005"/>
                          <a:gd name="connsiteX33" fmla="*/ 168742 w 1788234"/>
                          <a:gd name="connsiteY33" fmla="*/ 390525 h 1147005"/>
                          <a:gd name="connsiteX34" fmla="*/ 147787 w 1788234"/>
                          <a:gd name="connsiteY34" fmla="*/ 451545 h 1147005"/>
                          <a:gd name="connsiteX35" fmla="*/ 149692 w 1788234"/>
                          <a:gd name="connsiteY35" fmla="*/ 495300 h 1147005"/>
                          <a:gd name="connsiteX36" fmla="*/ 99632 w 1788234"/>
                          <a:gd name="connsiteY36" fmla="*/ 674863 h 1147005"/>
                          <a:gd name="connsiteX37" fmla="*/ 59097 w 1788234"/>
                          <a:gd name="connsiteY37" fmla="*/ 739962 h 1147005"/>
                          <a:gd name="connsiteX38" fmla="*/ 6746 w 1788234"/>
                          <a:gd name="connsiteY38" fmla="*/ 768537 h 1147005"/>
                          <a:gd name="connsiteX39" fmla="*/ 223987 w 1788234"/>
                          <a:gd name="connsiteY39" fmla="*/ 870570 h 1147005"/>
                          <a:gd name="connsiteX40" fmla="*/ 283042 w 1788234"/>
                          <a:gd name="connsiteY40" fmla="*/ 942975 h 1147005"/>
                          <a:gd name="connsiteX41" fmla="*/ 288757 w 1788234"/>
                          <a:gd name="connsiteY41" fmla="*/ 971550 h 1147005"/>
                          <a:gd name="connsiteX42" fmla="*/ 321142 w 1788234"/>
                          <a:gd name="connsiteY42" fmla="*/ 1009650 h 1147005"/>
                          <a:gd name="connsiteX43" fmla="*/ 334033 w 1788234"/>
                          <a:gd name="connsiteY43" fmla="*/ 1055679 h 1147005"/>
                          <a:gd name="connsiteX44" fmla="*/ 448777 w 1788234"/>
                          <a:gd name="connsiteY44" fmla="*/ 1000087 h 1147005"/>
                          <a:gd name="connsiteX45" fmla="*/ 492592 w 1788234"/>
                          <a:gd name="connsiteY45" fmla="*/ 971550 h 1147005"/>
                          <a:gd name="connsiteX46" fmla="*/ 521167 w 1788234"/>
                          <a:gd name="connsiteY46" fmla="*/ 962025 h 1147005"/>
                          <a:gd name="connsiteX47" fmla="*/ 549742 w 1788234"/>
                          <a:gd name="connsiteY47" fmla="*/ 942975 h 1147005"/>
                          <a:gd name="connsiteX48" fmla="*/ 578317 w 1788234"/>
                          <a:gd name="connsiteY48" fmla="*/ 933450 h 1147005"/>
                          <a:gd name="connsiteX49" fmla="*/ 606892 w 1788234"/>
                          <a:gd name="connsiteY49" fmla="*/ 914400 h 1147005"/>
                          <a:gd name="connsiteX50" fmla="*/ 673567 w 1788234"/>
                          <a:gd name="connsiteY50" fmla="*/ 895350 h 1147005"/>
                          <a:gd name="connsiteX51" fmla="*/ 721192 w 1788234"/>
                          <a:gd name="connsiteY51" fmla="*/ 866775 h 1147005"/>
                          <a:gd name="connsiteX52" fmla="*/ 978367 w 1788234"/>
                          <a:gd name="connsiteY52" fmla="*/ 866775 h 1147005"/>
                          <a:gd name="connsiteX53" fmla="*/ 978367 w 1788234"/>
                          <a:gd name="connsiteY53" fmla="*/ 990600 h 1147005"/>
                          <a:gd name="connsiteX54" fmla="*/ 978367 w 1788234"/>
                          <a:gd name="connsiteY54" fmla="*/ 1021110 h 1147005"/>
                          <a:gd name="connsiteX55" fmla="*/ 993607 w 1788234"/>
                          <a:gd name="connsiteY55" fmla="*/ 1057275 h 1147005"/>
                          <a:gd name="connsiteX56" fmla="*/ 1045042 w 1788234"/>
                          <a:gd name="connsiteY56" fmla="*/ 1140840 h 1147005"/>
                          <a:gd name="connsiteX57" fmla="*/ 1083142 w 1788234"/>
                          <a:gd name="connsiteY57" fmla="*/ 1019175 h 1147005"/>
                          <a:gd name="connsiteX58" fmla="*/ 1064092 w 1788234"/>
                          <a:gd name="connsiteY58" fmla="*/ 990600 h 1147005"/>
                          <a:gd name="connsiteX59" fmla="*/ 1083142 w 1788234"/>
                          <a:gd name="connsiteY59" fmla="*/ 1047750 h 1147005"/>
                          <a:gd name="connsiteX60" fmla="*/ 1136482 w 1788234"/>
                          <a:gd name="connsiteY60" fmla="*/ 1116473 h 1147005"/>
                          <a:gd name="connsiteX61" fmla="*/ 1206967 w 1788234"/>
                          <a:gd name="connsiteY61" fmla="*/ 1143000 h 1147005"/>
                          <a:gd name="connsiteX62" fmla="*/ 1178392 w 1788234"/>
                          <a:gd name="connsiteY62" fmla="*/ 1009650 h 1147005"/>
                          <a:gd name="connsiteX63" fmla="*/ 1159342 w 1788234"/>
                          <a:gd name="connsiteY63" fmla="*/ 981075 h 1147005"/>
                          <a:gd name="connsiteX64" fmla="*/ 1178392 w 1788234"/>
                          <a:gd name="connsiteY64" fmla="*/ 876300 h 1147005"/>
                          <a:gd name="connsiteX65" fmla="*/ 1265748 w 1788234"/>
                          <a:gd name="connsiteY65" fmla="*/ 895616 h 1147005"/>
                          <a:gd name="connsiteX66" fmla="*/ 1389847 w 1788234"/>
                          <a:gd name="connsiteY66" fmla="*/ 912427 h 1147005"/>
                          <a:gd name="connsiteX67" fmla="*/ 1540342 w 1788234"/>
                          <a:gd name="connsiteY67" fmla="*/ 885825 h 1147005"/>
                          <a:gd name="connsiteX68" fmla="*/ 1635592 w 1788234"/>
                          <a:gd name="connsiteY68" fmla="*/ 838200 h 1147005"/>
                          <a:gd name="connsiteX69" fmla="*/ 1664167 w 1788234"/>
                          <a:gd name="connsiteY69" fmla="*/ 828675 h 1147005"/>
                          <a:gd name="connsiteX70" fmla="*/ 1702267 w 1788234"/>
                          <a:gd name="connsiteY70" fmla="*/ 771525 h 1147005"/>
                          <a:gd name="connsiteX71" fmla="*/ 1721317 w 1788234"/>
                          <a:gd name="connsiteY71" fmla="*/ 742950 h 1147005"/>
                          <a:gd name="connsiteX72" fmla="*/ 1730842 w 1788234"/>
                          <a:gd name="connsiteY72" fmla="*/ 704850 h 1147005"/>
                          <a:gd name="connsiteX73" fmla="*/ 1711792 w 1788234"/>
                          <a:gd name="connsiteY73" fmla="*/ 466725 h 1147005"/>
                          <a:gd name="connsiteX74" fmla="*/ 1702267 w 1788234"/>
                          <a:gd name="connsiteY74" fmla="*/ 438150 h 1147005"/>
                          <a:gd name="connsiteX75" fmla="*/ 1685122 w 1788234"/>
                          <a:gd name="connsiteY75" fmla="*/ 401947 h 1147005"/>
                          <a:gd name="connsiteX76" fmla="*/ 1664167 w 1788234"/>
                          <a:gd name="connsiteY76" fmla="*/ 371475 h 1147005"/>
                          <a:gd name="connsiteX77" fmla="*/ 1664167 w 1788234"/>
                          <a:gd name="connsiteY77" fmla="*/ 190500 h 1147005"/>
                          <a:gd name="connsiteX78" fmla="*/ 1683217 w 1788234"/>
                          <a:gd name="connsiteY78" fmla="*/ 161925 h 1147005"/>
                          <a:gd name="connsiteX79" fmla="*/ 1711792 w 1788234"/>
                          <a:gd name="connsiteY79" fmla="*/ 142875 h 1147005"/>
                          <a:gd name="connsiteX80" fmla="*/ 1749892 w 1788234"/>
                          <a:gd name="connsiteY80" fmla="*/ 114300 h 1147005"/>
                          <a:gd name="connsiteX81" fmla="*/ 1787992 w 1788234"/>
                          <a:gd name="connsiteY81" fmla="*/ 95250 h 1147005"/>
                          <a:gd name="connsiteX82" fmla="*/ 1740367 w 1788234"/>
                          <a:gd name="connsiteY82" fmla="*/ 51457 h 1147005"/>
                          <a:gd name="connsiteX0" fmla="*/ 1797968 w 1845835"/>
                          <a:gd name="connsiteY0" fmla="*/ 51457 h 1147005"/>
                          <a:gd name="connsiteX1" fmla="*/ 1807493 w 1845835"/>
                          <a:gd name="connsiteY1" fmla="*/ 57150 h 1147005"/>
                          <a:gd name="connsiteX2" fmla="*/ 1731293 w 1845835"/>
                          <a:gd name="connsiteY2" fmla="*/ 9562 h 1147005"/>
                          <a:gd name="connsiteX3" fmla="*/ 1664618 w 1845835"/>
                          <a:gd name="connsiteY3" fmla="*/ 0 h 1147005"/>
                          <a:gd name="connsiteX4" fmla="*/ 1616993 w 1845835"/>
                          <a:gd name="connsiteY4" fmla="*/ 9525 h 1147005"/>
                          <a:gd name="connsiteX5" fmla="*/ 1588418 w 1845835"/>
                          <a:gd name="connsiteY5" fmla="*/ 38100 h 1147005"/>
                          <a:gd name="connsiteX6" fmla="*/ 1557938 w 1845835"/>
                          <a:gd name="connsiteY6" fmla="*/ 74378 h 1147005"/>
                          <a:gd name="connsiteX7" fmla="*/ 1531268 w 1845835"/>
                          <a:gd name="connsiteY7" fmla="*/ 104775 h 1147005"/>
                          <a:gd name="connsiteX8" fmla="*/ 1521743 w 1845835"/>
                          <a:gd name="connsiteY8" fmla="*/ 142875 h 1147005"/>
                          <a:gd name="connsiteX9" fmla="*/ 1502693 w 1845835"/>
                          <a:gd name="connsiteY9" fmla="*/ 171450 h 1147005"/>
                          <a:gd name="connsiteX10" fmla="*/ 1474118 w 1845835"/>
                          <a:gd name="connsiteY10" fmla="*/ 219075 h 1147005"/>
                          <a:gd name="connsiteX11" fmla="*/ 1456973 w 1845835"/>
                          <a:gd name="connsiteY11" fmla="*/ 236265 h 1147005"/>
                          <a:gd name="connsiteX12" fmla="*/ 1426493 w 1845835"/>
                          <a:gd name="connsiteY12" fmla="*/ 276225 h 1147005"/>
                          <a:gd name="connsiteX13" fmla="*/ 1350293 w 1845835"/>
                          <a:gd name="connsiteY13" fmla="*/ 361950 h 1147005"/>
                          <a:gd name="connsiteX14" fmla="*/ 1321718 w 1845835"/>
                          <a:gd name="connsiteY14" fmla="*/ 371475 h 1147005"/>
                          <a:gd name="connsiteX15" fmla="*/ 1264568 w 1845835"/>
                          <a:gd name="connsiteY15" fmla="*/ 409575 h 1147005"/>
                          <a:gd name="connsiteX16" fmla="*/ 1235993 w 1845835"/>
                          <a:gd name="connsiteY16" fmla="*/ 428625 h 1147005"/>
                          <a:gd name="connsiteX17" fmla="*/ 1131218 w 1845835"/>
                          <a:gd name="connsiteY17" fmla="*/ 466725 h 1147005"/>
                          <a:gd name="connsiteX18" fmla="*/ 826418 w 1845835"/>
                          <a:gd name="connsiteY18" fmla="*/ 457200 h 1147005"/>
                          <a:gd name="connsiteX19" fmla="*/ 803558 w 1845835"/>
                          <a:gd name="connsiteY19" fmla="*/ 445778 h 1147005"/>
                          <a:gd name="connsiteX20" fmla="*/ 740693 w 1845835"/>
                          <a:gd name="connsiteY20" fmla="*/ 409575 h 1147005"/>
                          <a:gd name="connsiteX21" fmla="*/ 702593 w 1845835"/>
                          <a:gd name="connsiteY21" fmla="*/ 371475 h 1147005"/>
                          <a:gd name="connsiteX22" fmla="*/ 693068 w 1845835"/>
                          <a:gd name="connsiteY22" fmla="*/ 342900 h 1147005"/>
                          <a:gd name="connsiteX23" fmla="*/ 674018 w 1845835"/>
                          <a:gd name="connsiteY23" fmla="*/ 304800 h 1147005"/>
                          <a:gd name="connsiteX24" fmla="*/ 616868 w 1845835"/>
                          <a:gd name="connsiteY24" fmla="*/ 228600 h 1147005"/>
                          <a:gd name="connsiteX25" fmla="*/ 588293 w 1845835"/>
                          <a:gd name="connsiteY25" fmla="*/ 219075 h 1147005"/>
                          <a:gd name="connsiteX26" fmla="*/ 559718 w 1845835"/>
                          <a:gd name="connsiteY26" fmla="*/ 161925 h 1147005"/>
                          <a:gd name="connsiteX27" fmla="*/ 531143 w 1845835"/>
                          <a:gd name="connsiteY27" fmla="*/ 152400 h 1147005"/>
                          <a:gd name="connsiteX28" fmla="*/ 456848 w 1845835"/>
                          <a:gd name="connsiteY28" fmla="*/ 142950 h 1147005"/>
                          <a:gd name="connsiteX29" fmla="*/ 350168 w 1845835"/>
                          <a:gd name="connsiteY29" fmla="*/ 209550 h 1147005"/>
                          <a:gd name="connsiteX30" fmla="*/ 283493 w 1845835"/>
                          <a:gd name="connsiteY30" fmla="*/ 285750 h 1147005"/>
                          <a:gd name="connsiteX31" fmla="*/ 266348 w 1845835"/>
                          <a:gd name="connsiteY31" fmla="*/ 312428 h 1147005"/>
                          <a:gd name="connsiteX32" fmla="*/ 254918 w 1845835"/>
                          <a:gd name="connsiteY32" fmla="*/ 342900 h 1147005"/>
                          <a:gd name="connsiteX33" fmla="*/ 226343 w 1845835"/>
                          <a:gd name="connsiteY33" fmla="*/ 390525 h 1147005"/>
                          <a:gd name="connsiteX34" fmla="*/ 205388 w 1845835"/>
                          <a:gd name="connsiteY34" fmla="*/ 451545 h 1147005"/>
                          <a:gd name="connsiteX35" fmla="*/ 207293 w 1845835"/>
                          <a:gd name="connsiteY35" fmla="*/ 495300 h 1147005"/>
                          <a:gd name="connsiteX36" fmla="*/ 157233 w 1845835"/>
                          <a:gd name="connsiteY36" fmla="*/ 674863 h 1147005"/>
                          <a:gd name="connsiteX37" fmla="*/ 116698 w 1845835"/>
                          <a:gd name="connsiteY37" fmla="*/ 739962 h 1147005"/>
                          <a:gd name="connsiteX38" fmla="*/ 64347 w 1845835"/>
                          <a:gd name="connsiteY38" fmla="*/ 768537 h 1147005"/>
                          <a:gd name="connsiteX39" fmla="*/ 4289 w 1845835"/>
                          <a:gd name="connsiteY39" fmla="*/ 827200 h 1147005"/>
                          <a:gd name="connsiteX40" fmla="*/ 340643 w 1845835"/>
                          <a:gd name="connsiteY40" fmla="*/ 942975 h 1147005"/>
                          <a:gd name="connsiteX41" fmla="*/ 346358 w 1845835"/>
                          <a:gd name="connsiteY41" fmla="*/ 971550 h 1147005"/>
                          <a:gd name="connsiteX42" fmla="*/ 378743 w 1845835"/>
                          <a:gd name="connsiteY42" fmla="*/ 1009650 h 1147005"/>
                          <a:gd name="connsiteX43" fmla="*/ 391634 w 1845835"/>
                          <a:gd name="connsiteY43" fmla="*/ 1055679 h 1147005"/>
                          <a:gd name="connsiteX44" fmla="*/ 506378 w 1845835"/>
                          <a:gd name="connsiteY44" fmla="*/ 1000087 h 1147005"/>
                          <a:gd name="connsiteX45" fmla="*/ 550193 w 1845835"/>
                          <a:gd name="connsiteY45" fmla="*/ 971550 h 1147005"/>
                          <a:gd name="connsiteX46" fmla="*/ 578768 w 1845835"/>
                          <a:gd name="connsiteY46" fmla="*/ 962025 h 1147005"/>
                          <a:gd name="connsiteX47" fmla="*/ 607343 w 1845835"/>
                          <a:gd name="connsiteY47" fmla="*/ 942975 h 1147005"/>
                          <a:gd name="connsiteX48" fmla="*/ 635918 w 1845835"/>
                          <a:gd name="connsiteY48" fmla="*/ 933450 h 1147005"/>
                          <a:gd name="connsiteX49" fmla="*/ 664493 w 1845835"/>
                          <a:gd name="connsiteY49" fmla="*/ 914400 h 1147005"/>
                          <a:gd name="connsiteX50" fmla="*/ 731168 w 1845835"/>
                          <a:gd name="connsiteY50" fmla="*/ 895350 h 1147005"/>
                          <a:gd name="connsiteX51" fmla="*/ 778793 w 1845835"/>
                          <a:gd name="connsiteY51" fmla="*/ 866775 h 1147005"/>
                          <a:gd name="connsiteX52" fmla="*/ 1035968 w 1845835"/>
                          <a:gd name="connsiteY52" fmla="*/ 866775 h 1147005"/>
                          <a:gd name="connsiteX53" fmla="*/ 1035968 w 1845835"/>
                          <a:gd name="connsiteY53" fmla="*/ 990600 h 1147005"/>
                          <a:gd name="connsiteX54" fmla="*/ 1035968 w 1845835"/>
                          <a:gd name="connsiteY54" fmla="*/ 1021110 h 1147005"/>
                          <a:gd name="connsiteX55" fmla="*/ 1051208 w 1845835"/>
                          <a:gd name="connsiteY55" fmla="*/ 1057275 h 1147005"/>
                          <a:gd name="connsiteX56" fmla="*/ 1102643 w 1845835"/>
                          <a:gd name="connsiteY56" fmla="*/ 1140840 h 1147005"/>
                          <a:gd name="connsiteX57" fmla="*/ 1140743 w 1845835"/>
                          <a:gd name="connsiteY57" fmla="*/ 1019175 h 1147005"/>
                          <a:gd name="connsiteX58" fmla="*/ 1121693 w 1845835"/>
                          <a:gd name="connsiteY58" fmla="*/ 990600 h 1147005"/>
                          <a:gd name="connsiteX59" fmla="*/ 1140743 w 1845835"/>
                          <a:gd name="connsiteY59" fmla="*/ 1047750 h 1147005"/>
                          <a:gd name="connsiteX60" fmla="*/ 1194083 w 1845835"/>
                          <a:gd name="connsiteY60" fmla="*/ 1116473 h 1147005"/>
                          <a:gd name="connsiteX61" fmla="*/ 1264568 w 1845835"/>
                          <a:gd name="connsiteY61" fmla="*/ 1143000 h 1147005"/>
                          <a:gd name="connsiteX62" fmla="*/ 1235993 w 1845835"/>
                          <a:gd name="connsiteY62" fmla="*/ 1009650 h 1147005"/>
                          <a:gd name="connsiteX63" fmla="*/ 1216943 w 1845835"/>
                          <a:gd name="connsiteY63" fmla="*/ 981075 h 1147005"/>
                          <a:gd name="connsiteX64" fmla="*/ 1235993 w 1845835"/>
                          <a:gd name="connsiteY64" fmla="*/ 876300 h 1147005"/>
                          <a:gd name="connsiteX65" fmla="*/ 1323349 w 1845835"/>
                          <a:gd name="connsiteY65" fmla="*/ 895616 h 1147005"/>
                          <a:gd name="connsiteX66" fmla="*/ 1447448 w 1845835"/>
                          <a:gd name="connsiteY66" fmla="*/ 912427 h 1147005"/>
                          <a:gd name="connsiteX67" fmla="*/ 1597943 w 1845835"/>
                          <a:gd name="connsiteY67" fmla="*/ 885825 h 1147005"/>
                          <a:gd name="connsiteX68" fmla="*/ 1693193 w 1845835"/>
                          <a:gd name="connsiteY68" fmla="*/ 838200 h 1147005"/>
                          <a:gd name="connsiteX69" fmla="*/ 1721768 w 1845835"/>
                          <a:gd name="connsiteY69" fmla="*/ 828675 h 1147005"/>
                          <a:gd name="connsiteX70" fmla="*/ 1759868 w 1845835"/>
                          <a:gd name="connsiteY70" fmla="*/ 771525 h 1147005"/>
                          <a:gd name="connsiteX71" fmla="*/ 1778918 w 1845835"/>
                          <a:gd name="connsiteY71" fmla="*/ 742950 h 1147005"/>
                          <a:gd name="connsiteX72" fmla="*/ 1788443 w 1845835"/>
                          <a:gd name="connsiteY72" fmla="*/ 704850 h 1147005"/>
                          <a:gd name="connsiteX73" fmla="*/ 1769393 w 1845835"/>
                          <a:gd name="connsiteY73" fmla="*/ 466725 h 1147005"/>
                          <a:gd name="connsiteX74" fmla="*/ 1759868 w 1845835"/>
                          <a:gd name="connsiteY74" fmla="*/ 438150 h 1147005"/>
                          <a:gd name="connsiteX75" fmla="*/ 1742723 w 1845835"/>
                          <a:gd name="connsiteY75" fmla="*/ 401947 h 1147005"/>
                          <a:gd name="connsiteX76" fmla="*/ 1721768 w 1845835"/>
                          <a:gd name="connsiteY76" fmla="*/ 371475 h 1147005"/>
                          <a:gd name="connsiteX77" fmla="*/ 1721768 w 1845835"/>
                          <a:gd name="connsiteY77" fmla="*/ 190500 h 1147005"/>
                          <a:gd name="connsiteX78" fmla="*/ 1740818 w 1845835"/>
                          <a:gd name="connsiteY78" fmla="*/ 161925 h 1147005"/>
                          <a:gd name="connsiteX79" fmla="*/ 1769393 w 1845835"/>
                          <a:gd name="connsiteY79" fmla="*/ 142875 h 1147005"/>
                          <a:gd name="connsiteX80" fmla="*/ 1807493 w 1845835"/>
                          <a:gd name="connsiteY80" fmla="*/ 114300 h 1147005"/>
                          <a:gd name="connsiteX81" fmla="*/ 1845593 w 1845835"/>
                          <a:gd name="connsiteY81" fmla="*/ 95250 h 1147005"/>
                          <a:gd name="connsiteX82" fmla="*/ 1797968 w 1845835"/>
                          <a:gd name="connsiteY82" fmla="*/ 51457 h 1147005"/>
                          <a:gd name="connsiteX0" fmla="*/ 1836410 w 1884277"/>
                          <a:gd name="connsiteY0" fmla="*/ 51457 h 1147005"/>
                          <a:gd name="connsiteX1" fmla="*/ 1845935 w 1884277"/>
                          <a:gd name="connsiteY1" fmla="*/ 57150 h 1147005"/>
                          <a:gd name="connsiteX2" fmla="*/ 1769735 w 1884277"/>
                          <a:gd name="connsiteY2" fmla="*/ 9562 h 1147005"/>
                          <a:gd name="connsiteX3" fmla="*/ 1703060 w 1884277"/>
                          <a:gd name="connsiteY3" fmla="*/ 0 h 1147005"/>
                          <a:gd name="connsiteX4" fmla="*/ 1655435 w 1884277"/>
                          <a:gd name="connsiteY4" fmla="*/ 9525 h 1147005"/>
                          <a:gd name="connsiteX5" fmla="*/ 1626860 w 1884277"/>
                          <a:gd name="connsiteY5" fmla="*/ 38100 h 1147005"/>
                          <a:gd name="connsiteX6" fmla="*/ 1596380 w 1884277"/>
                          <a:gd name="connsiteY6" fmla="*/ 74378 h 1147005"/>
                          <a:gd name="connsiteX7" fmla="*/ 1569710 w 1884277"/>
                          <a:gd name="connsiteY7" fmla="*/ 104775 h 1147005"/>
                          <a:gd name="connsiteX8" fmla="*/ 1560185 w 1884277"/>
                          <a:gd name="connsiteY8" fmla="*/ 142875 h 1147005"/>
                          <a:gd name="connsiteX9" fmla="*/ 1541135 w 1884277"/>
                          <a:gd name="connsiteY9" fmla="*/ 171450 h 1147005"/>
                          <a:gd name="connsiteX10" fmla="*/ 1512560 w 1884277"/>
                          <a:gd name="connsiteY10" fmla="*/ 219075 h 1147005"/>
                          <a:gd name="connsiteX11" fmla="*/ 1495415 w 1884277"/>
                          <a:gd name="connsiteY11" fmla="*/ 236265 h 1147005"/>
                          <a:gd name="connsiteX12" fmla="*/ 1464935 w 1884277"/>
                          <a:gd name="connsiteY12" fmla="*/ 276225 h 1147005"/>
                          <a:gd name="connsiteX13" fmla="*/ 1388735 w 1884277"/>
                          <a:gd name="connsiteY13" fmla="*/ 361950 h 1147005"/>
                          <a:gd name="connsiteX14" fmla="*/ 1360160 w 1884277"/>
                          <a:gd name="connsiteY14" fmla="*/ 371475 h 1147005"/>
                          <a:gd name="connsiteX15" fmla="*/ 1303010 w 1884277"/>
                          <a:gd name="connsiteY15" fmla="*/ 409575 h 1147005"/>
                          <a:gd name="connsiteX16" fmla="*/ 1274435 w 1884277"/>
                          <a:gd name="connsiteY16" fmla="*/ 428625 h 1147005"/>
                          <a:gd name="connsiteX17" fmla="*/ 1169660 w 1884277"/>
                          <a:gd name="connsiteY17" fmla="*/ 466725 h 1147005"/>
                          <a:gd name="connsiteX18" fmla="*/ 864860 w 1884277"/>
                          <a:gd name="connsiteY18" fmla="*/ 457200 h 1147005"/>
                          <a:gd name="connsiteX19" fmla="*/ 842000 w 1884277"/>
                          <a:gd name="connsiteY19" fmla="*/ 445778 h 1147005"/>
                          <a:gd name="connsiteX20" fmla="*/ 779135 w 1884277"/>
                          <a:gd name="connsiteY20" fmla="*/ 409575 h 1147005"/>
                          <a:gd name="connsiteX21" fmla="*/ 741035 w 1884277"/>
                          <a:gd name="connsiteY21" fmla="*/ 371475 h 1147005"/>
                          <a:gd name="connsiteX22" fmla="*/ 731510 w 1884277"/>
                          <a:gd name="connsiteY22" fmla="*/ 342900 h 1147005"/>
                          <a:gd name="connsiteX23" fmla="*/ 712460 w 1884277"/>
                          <a:gd name="connsiteY23" fmla="*/ 304800 h 1147005"/>
                          <a:gd name="connsiteX24" fmla="*/ 655310 w 1884277"/>
                          <a:gd name="connsiteY24" fmla="*/ 228600 h 1147005"/>
                          <a:gd name="connsiteX25" fmla="*/ 626735 w 1884277"/>
                          <a:gd name="connsiteY25" fmla="*/ 219075 h 1147005"/>
                          <a:gd name="connsiteX26" fmla="*/ 598160 w 1884277"/>
                          <a:gd name="connsiteY26" fmla="*/ 161925 h 1147005"/>
                          <a:gd name="connsiteX27" fmla="*/ 569585 w 1884277"/>
                          <a:gd name="connsiteY27" fmla="*/ 152400 h 1147005"/>
                          <a:gd name="connsiteX28" fmla="*/ 495290 w 1884277"/>
                          <a:gd name="connsiteY28" fmla="*/ 142950 h 1147005"/>
                          <a:gd name="connsiteX29" fmla="*/ 388610 w 1884277"/>
                          <a:gd name="connsiteY29" fmla="*/ 209550 h 1147005"/>
                          <a:gd name="connsiteX30" fmla="*/ 321935 w 1884277"/>
                          <a:gd name="connsiteY30" fmla="*/ 285750 h 1147005"/>
                          <a:gd name="connsiteX31" fmla="*/ 304790 w 1884277"/>
                          <a:gd name="connsiteY31" fmla="*/ 312428 h 1147005"/>
                          <a:gd name="connsiteX32" fmla="*/ 293360 w 1884277"/>
                          <a:gd name="connsiteY32" fmla="*/ 342900 h 1147005"/>
                          <a:gd name="connsiteX33" fmla="*/ 264785 w 1884277"/>
                          <a:gd name="connsiteY33" fmla="*/ 390525 h 1147005"/>
                          <a:gd name="connsiteX34" fmla="*/ 243830 w 1884277"/>
                          <a:gd name="connsiteY34" fmla="*/ 451545 h 1147005"/>
                          <a:gd name="connsiteX35" fmla="*/ 245735 w 1884277"/>
                          <a:gd name="connsiteY35" fmla="*/ 495300 h 1147005"/>
                          <a:gd name="connsiteX36" fmla="*/ 195675 w 1884277"/>
                          <a:gd name="connsiteY36" fmla="*/ 674863 h 1147005"/>
                          <a:gd name="connsiteX37" fmla="*/ 155140 w 1884277"/>
                          <a:gd name="connsiteY37" fmla="*/ 739962 h 1147005"/>
                          <a:gd name="connsiteX38" fmla="*/ 102789 w 1884277"/>
                          <a:gd name="connsiteY38" fmla="*/ 768537 h 1147005"/>
                          <a:gd name="connsiteX39" fmla="*/ 42731 w 1884277"/>
                          <a:gd name="connsiteY39" fmla="*/ 827200 h 1147005"/>
                          <a:gd name="connsiteX40" fmla="*/ 14700 w 1884277"/>
                          <a:gd name="connsiteY40" fmla="*/ 883625 h 1147005"/>
                          <a:gd name="connsiteX41" fmla="*/ 384800 w 1884277"/>
                          <a:gd name="connsiteY41" fmla="*/ 971550 h 1147005"/>
                          <a:gd name="connsiteX42" fmla="*/ 417185 w 1884277"/>
                          <a:gd name="connsiteY42" fmla="*/ 1009650 h 1147005"/>
                          <a:gd name="connsiteX43" fmla="*/ 430076 w 1884277"/>
                          <a:gd name="connsiteY43" fmla="*/ 1055679 h 1147005"/>
                          <a:gd name="connsiteX44" fmla="*/ 544820 w 1884277"/>
                          <a:gd name="connsiteY44" fmla="*/ 1000087 h 1147005"/>
                          <a:gd name="connsiteX45" fmla="*/ 588635 w 1884277"/>
                          <a:gd name="connsiteY45" fmla="*/ 971550 h 1147005"/>
                          <a:gd name="connsiteX46" fmla="*/ 617210 w 1884277"/>
                          <a:gd name="connsiteY46" fmla="*/ 962025 h 1147005"/>
                          <a:gd name="connsiteX47" fmla="*/ 645785 w 1884277"/>
                          <a:gd name="connsiteY47" fmla="*/ 942975 h 1147005"/>
                          <a:gd name="connsiteX48" fmla="*/ 674360 w 1884277"/>
                          <a:gd name="connsiteY48" fmla="*/ 933450 h 1147005"/>
                          <a:gd name="connsiteX49" fmla="*/ 702935 w 1884277"/>
                          <a:gd name="connsiteY49" fmla="*/ 914400 h 1147005"/>
                          <a:gd name="connsiteX50" fmla="*/ 769610 w 1884277"/>
                          <a:gd name="connsiteY50" fmla="*/ 895350 h 1147005"/>
                          <a:gd name="connsiteX51" fmla="*/ 817235 w 1884277"/>
                          <a:gd name="connsiteY51" fmla="*/ 866775 h 1147005"/>
                          <a:gd name="connsiteX52" fmla="*/ 1074410 w 1884277"/>
                          <a:gd name="connsiteY52" fmla="*/ 866775 h 1147005"/>
                          <a:gd name="connsiteX53" fmla="*/ 1074410 w 1884277"/>
                          <a:gd name="connsiteY53" fmla="*/ 990600 h 1147005"/>
                          <a:gd name="connsiteX54" fmla="*/ 1074410 w 1884277"/>
                          <a:gd name="connsiteY54" fmla="*/ 1021110 h 1147005"/>
                          <a:gd name="connsiteX55" fmla="*/ 1089650 w 1884277"/>
                          <a:gd name="connsiteY55" fmla="*/ 1057275 h 1147005"/>
                          <a:gd name="connsiteX56" fmla="*/ 1141085 w 1884277"/>
                          <a:gd name="connsiteY56" fmla="*/ 1140840 h 1147005"/>
                          <a:gd name="connsiteX57" fmla="*/ 1179185 w 1884277"/>
                          <a:gd name="connsiteY57" fmla="*/ 1019175 h 1147005"/>
                          <a:gd name="connsiteX58" fmla="*/ 1160135 w 1884277"/>
                          <a:gd name="connsiteY58" fmla="*/ 990600 h 1147005"/>
                          <a:gd name="connsiteX59" fmla="*/ 1179185 w 1884277"/>
                          <a:gd name="connsiteY59" fmla="*/ 1047750 h 1147005"/>
                          <a:gd name="connsiteX60" fmla="*/ 1232525 w 1884277"/>
                          <a:gd name="connsiteY60" fmla="*/ 1116473 h 1147005"/>
                          <a:gd name="connsiteX61" fmla="*/ 1303010 w 1884277"/>
                          <a:gd name="connsiteY61" fmla="*/ 1143000 h 1147005"/>
                          <a:gd name="connsiteX62" fmla="*/ 1274435 w 1884277"/>
                          <a:gd name="connsiteY62" fmla="*/ 1009650 h 1147005"/>
                          <a:gd name="connsiteX63" fmla="*/ 1255385 w 1884277"/>
                          <a:gd name="connsiteY63" fmla="*/ 981075 h 1147005"/>
                          <a:gd name="connsiteX64" fmla="*/ 1274435 w 1884277"/>
                          <a:gd name="connsiteY64" fmla="*/ 876300 h 1147005"/>
                          <a:gd name="connsiteX65" fmla="*/ 1361791 w 1884277"/>
                          <a:gd name="connsiteY65" fmla="*/ 895616 h 1147005"/>
                          <a:gd name="connsiteX66" fmla="*/ 1485890 w 1884277"/>
                          <a:gd name="connsiteY66" fmla="*/ 912427 h 1147005"/>
                          <a:gd name="connsiteX67" fmla="*/ 1636385 w 1884277"/>
                          <a:gd name="connsiteY67" fmla="*/ 885825 h 1147005"/>
                          <a:gd name="connsiteX68" fmla="*/ 1731635 w 1884277"/>
                          <a:gd name="connsiteY68" fmla="*/ 838200 h 1147005"/>
                          <a:gd name="connsiteX69" fmla="*/ 1760210 w 1884277"/>
                          <a:gd name="connsiteY69" fmla="*/ 828675 h 1147005"/>
                          <a:gd name="connsiteX70" fmla="*/ 1798310 w 1884277"/>
                          <a:gd name="connsiteY70" fmla="*/ 771525 h 1147005"/>
                          <a:gd name="connsiteX71" fmla="*/ 1817360 w 1884277"/>
                          <a:gd name="connsiteY71" fmla="*/ 742950 h 1147005"/>
                          <a:gd name="connsiteX72" fmla="*/ 1826885 w 1884277"/>
                          <a:gd name="connsiteY72" fmla="*/ 704850 h 1147005"/>
                          <a:gd name="connsiteX73" fmla="*/ 1807835 w 1884277"/>
                          <a:gd name="connsiteY73" fmla="*/ 466725 h 1147005"/>
                          <a:gd name="connsiteX74" fmla="*/ 1798310 w 1884277"/>
                          <a:gd name="connsiteY74" fmla="*/ 438150 h 1147005"/>
                          <a:gd name="connsiteX75" fmla="*/ 1781165 w 1884277"/>
                          <a:gd name="connsiteY75" fmla="*/ 401947 h 1147005"/>
                          <a:gd name="connsiteX76" fmla="*/ 1760210 w 1884277"/>
                          <a:gd name="connsiteY76" fmla="*/ 371475 h 1147005"/>
                          <a:gd name="connsiteX77" fmla="*/ 1760210 w 1884277"/>
                          <a:gd name="connsiteY77" fmla="*/ 190500 h 1147005"/>
                          <a:gd name="connsiteX78" fmla="*/ 1779260 w 1884277"/>
                          <a:gd name="connsiteY78" fmla="*/ 161925 h 1147005"/>
                          <a:gd name="connsiteX79" fmla="*/ 1807835 w 1884277"/>
                          <a:gd name="connsiteY79" fmla="*/ 142875 h 1147005"/>
                          <a:gd name="connsiteX80" fmla="*/ 1845935 w 1884277"/>
                          <a:gd name="connsiteY80" fmla="*/ 114300 h 1147005"/>
                          <a:gd name="connsiteX81" fmla="*/ 1884035 w 1884277"/>
                          <a:gd name="connsiteY81" fmla="*/ 95250 h 1147005"/>
                          <a:gd name="connsiteX82" fmla="*/ 1836410 w 1884277"/>
                          <a:gd name="connsiteY82" fmla="*/ 51457 h 1147005"/>
                          <a:gd name="connsiteX0" fmla="*/ 1835250 w 1883117"/>
                          <a:gd name="connsiteY0" fmla="*/ 51457 h 1147005"/>
                          <a:gd name="connsiteX1" fmla="*/ 1844775 w 1883117"/>
                          <a:gd name="connsiteY1" fmla="*/ 57150 h 1147005"/>
                          <a:gd name="connsiteX2" fmla="*/ 1768575 w 1883117"/>
                          <a:gd name="connsiteY2" fmla="*/ 9562 h 1147005"/>
                          <a:gd name="connsiteX3" fmla="*/ 1701900 w 1883117"/>
                          <a:gd name="connsiteY3" fmla="*/ 0 h 1147005"/>
                          <a:gd name="connsiteX4" fmla="*/ 1654275 w 1883117"/>
                          <a:gd name="connsiteY4" fmla="*/ 9525 h 1147005"/>
                          <a:gd name="connsiteX5" fmla="*/ 1625700 w 1883117"/>
                          <a:gd name="connsiteY5" fmla="*/ 38100 h 1147005"/>
                          <a:gd name="connsiteX6" fmla="*/ 1595220 w 1883117"/>
                          <a:gd name="connsiteY6" fmla="*/ 74378 h 1147005"/>
                          <a:gd name="connsiteX7" fmla="*/ 1568550 w 1883117"/>
                          <a:gd name="connsiteY7" fmla="*/ 104775 h 1147005"/>
                          <a:gd name="connsiteX8" fmla="*/ 1559025 w 1883117"/>
                          <a:gd name="connsiteY8" fmla="*/ 142875 h 1147005"/>
                          <a:gd name="connsiteX9" fmla="*/ 1539975 w 1883117"/>
                          <a:gd name="connsiteY9" fmla="*/ 171450 h 1147005"/>
                          <a:gd name="connsiteX10" fmla="*/ 1511400 w 1883117"/>
                          <a:gd name="connsiteY10" fmla="*/ 219075 h 1147005"/>
                          <a:gd name="connsiteX11" fmla="*/ 1494255 w 1883117"/>
                          <a:gd name="connsiteY11" fmla="*/ 236265 h 1147005"/>
                          <a:gd name="connsiteX12" fmla="*/ 1463775 w 1883117"/>
                          <a:gd name="connsiteY12" fmla="*/ 276225 h 1147005"/>
                          <a:gd name="connsiteX13" fmla="*/ 1387575 w 1883117"/>
                          <a:gd name="connsiteY13" fmla="*/ 361950 h 1147005"/>
                          <a:gd name="connsiteX14" fmla="*/ 1359000 w 1883117"/>
                          <a:gd name="connsiteY14" fmla="*/ 371475 h 1147005"/>
                          <a:gd name="connsiteX15" fmla="*/ 1301850 w 1883117"/>
                          <a:gd name="connsiteY15" fmla="*/ 409575 h 1147005"/>
                          <a:gd name="connsiteX16" fmla="*/ 1273275 w 1883117"/>
                          <a:gd name="connsiteY16" fmla="*/ 428625 h 1147005"/>
                          <a:gd name="connsiteX17" fmla="*/ 1168500 w 1883117"/>
                          <a:gd name="connsiteY17" fmla="*/ 466725 h 1147005"/>
                          <a:gd name="connsiteX18" fmla="*/ 863700 w 1883117"/>
                          <a:gd name="connsiteY18" fmla="*/ 457200 h 1147005"/>
                          <a:gd name="connsiteX19" fmla="*/ 840840 w 1883117"/>
                          <a:gd name="connsiteY19" fmla="*/ 445778 h 1147005"/>
                          <a:gd name="connsiteX20" fmla="*/ 777975 w 1883117"/>
                          <a:gd name="connsiteY20" fmla="*/ 409575 h 1147005"/>
                          <a:gd name="connsiteX21" fmla="*/ 739875 w 1883117"/>
                          <a:gd name="connsiteY21" fmla="*/ 371475 h 1147005"/>
                          <a:gd name="connsiteX22" fmla="*/ 730350 w 1883117"/>
                          <a:gd name="connsiteY22" fmla="*/ 342900 h 1147005"/>
                          <a:gd name="connsiteX23" fmla="*/ 711300 w 1883117"/>
                          <a:gd name="connsiteY23" fmla="*/ 304800 h 1147005"/>
                          <a:gd name="connsiteX24" fmla="*/ 654150 w 1883117"/>
                          <a:gd name="connsiteY24" fmla="*/ 228600 h 1147005"/>
                          <a:gd name="connsiteX25" fmla="*/ 625575 w 1883117"/>
                          <a:gd name="connsiteY25" fmla="*/ 219075 h 1147005"/>
                          <a:gd name="connsiteX26" fmla="*/ 597000 w 1883117"/>
                          <a:gd name="connsiteY26" fmla="*/ 161925 h 1147005"/>
                          <a:gd name="connsiteX27" fmla="*/ 568425 w 1883117"/>
                          <a:gd name="connsiteY27" fmla="*/ 152400 h 1147005"/>
                          <a:gd name="connsiteX28" fmla="*/ 494130 w 1883117"/>
                          <a:gd name="connsiteY28" fmla="*/ 142950 h 1147005"/>
                          <a:gd name="connsiteX29" fmla="*/ 387450 w 1883117"/>
                          <a:gd name="connsiteY29" fmla="*/ 209550 h 1147005"/>
                          <a:gd name="connsiteX30" fmla="*/ 320775 w 1883117"/>
                          <a:gd name="connsiteY30" fmla="*/ 285750 h 1147005"/>
                          <a:gd name="connsiteX31" fmla="*/ 303630 w 1883117"/>
                          <a:gd name="connsiteY31" fmla="*/ 312428 h 1147005"/>
                          <a:gd name="connsiteX32" fmla="*/ 292200 w 1883117"/>
                          <a:gd name="connsiteY32" fmla="*/ 342900 h 1147005"/>
                          <a:gd name="connsiteX33" fmla="*/ 263625 w 1883117"/>
                          <a:gd name="connsiteY33" fmla="*/ 390525 h 1147005"/>
                          <a:gd name="connsiteX34" fmla="*/ 242670 w 1883117"/>
                          <a:gd name="connsiteY34" fmla="*/ 451545 h 1147005"/>
                          <a:gd name="connsiteX35" fmla="*/ 244575 w 1883117"/>
                          <a:gd name="connsiteY35" fmla="*/ 495300 h 1147005"/>
                          <a:gd name="connsiteX36" fmla="*/ 194515 w 1883117"/>
                          <a:gd name="connsiteY36" fmla="*/ 674863 h 1147005"/>
                          <a:gd name="connsiteX37" fmla="*/ 153980 w 1883117"/>
                          <a:gd name="connsiteY37" fmla="*/ 739962 h 1147005"/>
                          <a:gd name="connsiteX38" fmla="*/ 101629 w 1883117"/>
                          <a:gd name="connsiteY38" fmla="*/ 768537 h 1147005"/>
                          <a:gd name="connsiteX39" fmla="*/ 41571 w 1883117"/>
                          <a:gd name="connsiteY39" fmla="*/ 827200 h 1147005"/>
                          <a:gd name="connsiteX40" fmla="*/ 13540 w 1883117"/>
                          <a:gd name="connsiteY40" fmla="*/ 883625 h 1147005"/>
                          <a:gd name="connsiteX41" fmla="*/ 383640 w 1883117"/>
                          <a:gd name="connsiteY41" fmla="*/ 971550 h 1147005"/>
                          <a:gd name="connsiteX42" fmla="*/ 416025 w 1883117"/>
                          <a:gd name="connsiteY42" fmla="*/ 1009650 h 1147005"/>
                          <a:gd name="connsiteX43" fmla="*/ 428916 w 1883117"/>
                          <a:gd name="connsiteY43" fmla="*/ 1055679 h 1147005"/>
                          <a:gd name="connsiteX44" fmla="*/ 543660 w 1883117"/>
                          <a:gd name="connsiteY44" fmla="*/ 1000087 h 1147005"/>
                          <a:gd name="connsiteX45" fmla="*/ 587475 w 1883117"/>
                          <a:gd name="connsiteY45" fmla="*/ 971550 h 1147005"/>
                          <a:gd name="connsiteX46" fmla="*/ 616050 w 1883117"/>
                          <a:gd name="connsiteY46" fmla="*/ 962025 h 1147005"/>
                          <a:gd name="connsiteX47" fmla="*/ 644625 w 1883117"/>
                          <a:gd name="connsiteY47" fmla="*/ 942975 h 1147005"/>
                          <a:gd name="connsiteX48" fmla="*/ 673200 w 1883117"/>
                          <a:gd name="connsiteY48" fmla="*/ 933450 h 1147005"/>
                          <a:gd name="connsiteX49" fmla="*/ 701775 w 1883117"/>
                          <a:gd name="connsiteY49" fmla="*/ 914400 h 1147005"/>
                          <a:gd name="connsiteX50" fmla="*/ 768450 w 1883117"/>
                          <a:gd name="connsiteY50" fmla="*/ 895350 h 1147005"/>
                          <a:gd name="connsiteX51" fmla="*/ 816075 w 1883117"/>
                          <a:gd name="connsiteY51" fmla="*/ 866775 h 1147005"/>
                          <a:gd name="connsiteX52" fmla="*/ 1073250 w 1883117"/>
                          <a:gd name="connsiteY52" fmla="*/ 866775 h 1147005"/>
                          <a:gd name="connsiteX53" fmla="*/ 1073250 w 1883117"/>
                          <a:gd name="connsiteY53" fmla="*/ 990600 h 1147005"/>
                          <a:gd name="connsiteX54" fmla="*/ 1073250 w 1883117"/>
                          <a:gd name="connsiteY54" fmla="*/ 1021110 h 1147005"/>
                          <a:gd name="connsiteX55" fmla="*/ 1088490 w 1883117"/>
                          <a:gd name="connsiteY55" fmla="*/ 1057275 h 1147005"/>
                          <a:gd name="connsiteX56" fmla="*/ 1139925 w 1883117"/>
                          <a:gd name="connsiteY56" fmla="*/ 1140840 h 1147005"/>
                          <a:gd name="connsiteX57" fmla="*/ 1178025 w 1883117"/>
                          <a:gd name="connsiteY57" fmla="*/ 1019175 h 1147005"/>
                          <a:gd name="connsiteX58" fmla="*/ 1158975 w 1883117"/>
                          <a:gd name="connsiteY58" fmla="*/ 990600 h 1147005"/>
                          <a:gd name="connsiteX59" fmla="*/ 1178025 w 1883117"/>
                          <a:gd name="connsiteY59" fmla="*/ 1047750 h 1147005"/>
                          <a:gd name="connsiteX60" fmla="*/ 1231365 w 1883117"/>
                          <a:gd name="connsiteY60" fmla="*/ 1116473 h 1147005"/>
                          <a:gd name="connsiteX61" fmla="*/ 1301850 w 1883117"/>
                          <a:gd name="connsiteY61" fmla="*/ 1143000 h 1147005"/>
                          <a:gd name="connsiteX62" fmla="*/ 1273275 w 1883117"/>
                          <a:gd name="connsiteY62" fmla="*/ 1009650 h 1147005"/>
                          <a:gd name="connsiteX63" fmla="*/ 1254225 w 1883117"/>
                          <a:gd name="connsiteY63" fmla="*/ 981075 h 1147005"/>
                          <a:gd name="connsiteX64" fmla="*/ 1273275 w 1883117"/>
                          <a:gd name="connsiteY64" fmla="*/ 876300 h 1147005"/>
                          <a:gd name="connsiteX65" fmla="*/ 1360631 w 1883117"/>
                          <a:gd name="connsiteY65" fmla="*/ 895616 h 1147005"/>
                          <a:gd name="connsiteX66" fmla="*/ 1484730 w 1883117"/>
                          <a:gd name="connsiteY66" fmla="*/ 912427 h 1147005"/>
                          <a:gd name="connsiteX67" fmla="*/ 1635225 w 1883117"/>
                          <a:gd name="connsiteY67" fmla="*/ 885825 h 1147005"/>
                          <a:gd name="connsiteX68" fmla="*/ 1730475 w 1883117"/>
                          <a:gd name="connsiteY68" fmla="*/ 838200 h 1147005"/>
                          <a:gd name="connsiteX69" fmla="*/ 1759050 w 1883117"/>
                          <a:gd name="connsiteY69" fmla="*/ 828675 h 1147005"/>
                          <a:gd name="connsiteX70" fmla="*/ 1797150 w 1883117"/>
                          <a:gd name="connsiteY70" fmla="*/ 771525 h 1147005"/>
                          <a:gd name="connsiteX71" fmla="*/ 1816200 w 1883117"/>
                          <a:gd name="connsiteY71" fmla="*/ 742950 h 1147005"/>
                          <a:gd name="connsiteX72" fmla="*/ 1825725 w 1883117"/>
                          <a:gd name="connsiteY72" fmla="*/ 704850 h 1147005"/>
                          <a:gd name="connsiteX73" fmla="*/ 1806675 w 1883117"/>
                          <a:gd name="connsiteY73" fmla="*/ 466725 h 1147005"/>
                          <a:gd name="connsiteX74" fmla="*/ 1797150 w 1883117"/>
                          <a:gd name="connsiteY74" fmla="*/ 438150 h 1147005"/>
                          <a:gd name="connsiteX75" fmla="*/ 1780005 w 1883117"/>
                          <a:gd name="connsiteY75" fmla="*/ 401947 h 1147005"/>
                          <a:gd name="connsiteX76" fmla="*/ 1759050 w 1883117"/>
                          <a:gd name="connsiteY76" fmla="*/ 371475 h 1147005"/>
                          <a:gd name="connsiteX77" fmla="*/ 1759050 w 1883117"/>
                          <a:gd name="connsiteY77" fmla="*/ 190500 h 1147005"/>
                          <a:gd name="connsiteX78" fmla="*/ 1778100 w 1883117"/>
                          <a:gd name="connsiteY78" fmla="*/ 161925 h 1147005"/>
                          <a:gd name="connsiteX79" fmla="*/ 1806675 w 1883117"/>
                          <a:gd name="connsiteY79" fmla="*/ 142875 h 1147005"/>
                          <a:gd name="connsiteX80" fmla="*/ 1844775 w 1883117"/>
                          <a:gd name="connsiteY80" fmla="*/ 114300 h 1147005"/>
                          <a:gd name="connsiteX81" fmla="*/ 1882875 w 1883117"/>
                          <a:gd name="connsiteY81" fmla="*/ 95250 h 1147005"/>
                          <a:gd name="connsiteX82" fmla="*/ 1835250 w 1883117"/>
                          <a:gd name="connsiteY82" fmla="*/ 51457 h 1147005"/>
                          <a:gd name="connsiteX0" fmla="*/ 1835250 w 1883117"/>
                          <a:gd name="connsiteY0" fmla="*/ 51457 h 1147005"/>
                          <a:gd name="connsiteX1" fmla="*/ 1844775 w 1883117"/>
                          <a:gd name="connsiteY1" fmla="*/ 57150 h 1147005"/>
                          <a:gd name="connsiteX2" fmla="*/ 1768575 w 1883117"/>
                          <a:gd name="connsiteY2" fmla="*/ 9562 h 1147005"/>
                          <a:gd name="connsiteX3" fmla="*/ 1701900 w 1883117"/>
                          <a:gd name="connsiteY3" fmla="*/ 0 h 1147005"/>
                          <a:gd name="connsiteX4" fmla="*/ 1654275 w 1883117"/>
                          <a:gd name="connsiteY4" fmla="*/ 9525 h 1147005"/>
                          <a:gd name="connsiteX5" fmla="*/ 1625700 w 1883117"/>
                          <a:gd name="connsiteY5" fmla="*/ 38100 h 1147005"/>
                          <a:gd name="connsiteX6" fmla="*/ 1595220 w 1883117"/>
                          <a:gd name="connsiteY6" fmla="*/ 74378 h 1147005"/>
                          <a:gd name="connsiteX7" fmla="*/ 1568550 w 1883117"/>
                          <a:gd name="connsiteY7" fmla="*/ 104775 h 1147005"/>
                          <a:gd name="connsiteX8" fmla="*/ 1559025 w 1883117"/>
                          <a:gd name="connsiteY8" fmla="*/ 142875 h 1147005"/>
                          <a:gd name="connsiteX9" fmla="*/ 1539975 w 1883117"/>
                          <a:gd name="connsiteY9" fmla="*/ 171450 h 1147005"/>
                          <a:gd name="connsiteX10" fmla="*/ 1511400 w 1883117"/>
                          <a:gd name="connsiteY10" fmla="*/ 219075 h 1147005"/>
                          <a:gd name="connsiteX11" fmla="*/ 1494255 w 1883117"/>
                          <a:gd name="connsiteY11" fmla="*/ 236265 h 1147005"/>
                          <a:gd name="connsiteX12" fmla="*/ 1463775 w 1883117"/>
                          <a:gd name="connsiteY12" fmla="*/ 276225 h 1147005"/>
                          <a:gd name="connsiteX13" fmla="*/ 1387575 w 1883117"/>
                          <a:gd name="connsiteY13" fmla="*/ 361950 h 1147005"/>
                          <a:gd name="connsiteX14" fmla="*/ 1359000 w 1883117"/>
                          <a:gd name="connsiteY14" fmla="*/ 371475 h 1147005"/>
                          <a:gd name="connsiteX15" fmla="*/ 1301850 w 1883117"/>
                          <a:gd name="connsiteY15" fmla="*/ 409575 h 1147005"/>
                          <a:gd name="connsiteX16" fmla="*/ 1273275 w 1883117"/>
                          <a:gd name="connsiteY16" fmla="*/ 428625 h 1147005"/>
                          <a:gd name="connsiteX17" fmla="*/ 1168500 w 1883117"/>
                          <a:gd name="connsiteY17" fmla="*/ 466725 h 1147005"/>
                          <a:gd name="connsiteX18" fmla="*/ 863700 w 1883117"/>
                          <a:gd name="connsiteY18" fmla="*/ 457200 h 1147005"/>
                          <a:gd name="connsiteX19" fmla="*/ 840840 w 1883117"/>
                          <a:gd name="connsiteY19" fmla="*/ 445778 h 1147005"/>
                          <a:gd name="connsiteX20" fmla="*/ 777975 w 1883117"/>
                          <a:gd name="connsiteY20" fmla="*/ 409575 h 1147005"/>
                          <a:gd name="connsiteX21" fmla="*/ 739875 w 1883117"/>
                          <a:gd name="connsiteY21" fmla="*/ 371475 h 1147005"/>
                          <a:gd name="connsiteX22" fmla="*/ 730350 w 1883117"/>
                          <a:gd name="connsiteY22" fmla="*/ 342900 h 1147005"/>
                          <a:gd name="connsiteX23" fmla="*/ 711300 w 1883117"/>
                          <a:gd name="connsiteY23" fmla="*/ 304800 h 1147005"/>
                          <a:gd name="connsiteX24" fmla="*/ 654150 w 1883117"/>
                          <a:gd name="connsiteY24" fmla="*/ 228600 h 1147005"/>
                          <a:gd name="connsiteX25" fmla="*/ 625575 w 1883117"/>
                          <a:gd name="connsiteY25" fmla="*/ 219075 h 1147005"/>
                          <a:gd name="connsiteX26" fmla="*/ 597000 w 1883117"/>
                          <a:gd name="connsiteY26" fmla="*/ 161925 h 1147005"/>
                          <a:gd name="connsiteX27" fmla="*/ 568425 w 1883117"/>
                          <a:gd name="connsiteY27" fmla="*/ 152400 h 1147005"/>
                          <a:gd name="connsiteX28" fmla="*/ 494130 w 1883117"/>
                          <a:gd name="connsiteY28" fmla="*/ 142950 h 1147005"/>
                          <a:gd name="connsiteX29" fmla="*/ 387450 w 1883117"/>
                          <a:gd name="connsiteY29" fmla="*/ 209550 h 1147005"/>
                          <a:gd name="connsiteX30" fmla="*/ 320775 w 1883117"/>
                          <a:gd name="connsiteY30" fmla="*/ 285750 h 1147005"/>
                          <a:gd name="connsiteX31" fmla="*/ 303630 w 1883117"/>
                          <a:gd name="connsiteY31" fmla="*/ 312428 h 1147005"/>
                          <a:gd name="connsiteX32" fmla="*/ 292200 w 1883117"/>
                          <a:gd name="connsiteY32" fmla="*/ 342900 h 1147005"/>
                          <a:gd name="connsiteX33" fmla="*/ 263625 w 1883117"/>
                          <a:gd name="connsiteY33" fmla="*/ 390525 h 1147005"/>
                          <a:gd name="connsiteX34" fmla="*/ 242670 w 1883117"/>
                          <a:gd name="connsiteY34" fmla="*/ 451545 h 1147005"/>
                          <a:gd name="connsiteX35" fmla="*/ 244575 w 1883117"/>
                          <a:gd name="connsiteY35" fmla="*/ 495300 h 1147005"/>
                          <a:gd name="connsiteX36" fmla="*/ 194515 w 1883117"/>
                          <a:gd name="connsiteY36" fmla="*/ 674863 h 1147005"/>
                          <a:gd name="connsiteX37" fmla="*/ 153980 w 1883117"/>
                          <a:gd name="connsiteY37" fmla="*/ 739962 h 1147005"/>
                          <a:gd name="connsiteX38" fmla="*/ 101629 w 1883117"/>
                          <a:gd name="connsiteY38" fmla="*/ 768537 h 1147005"/>
                          <a:gd name="connsiteX39" fmla="*/ 41571 w 1883117"/>
                          <a:gd name="connsiteY39" fmla="*/ 827200 h 1147005"/>
                          <a:gd name="connsiteX40" fmla="*/ 13540 w 1883117"/>
                          <a:gd name="connsiteY40" fmla="*/ 883625 h 1147005"/>
                          <a:gd name="connsiteX41" fmla="*/ 383640 w 1883117"/>
                          <a:gd name="connsiteY41" fmla="*/ 971550 h 1147005"/>
                          <a:gd name="connsiteX42" fmla="*/ 416025 w 1883117"/>
                          <a:gd name="connsiteY42" fmla="*/ 1009650 h 1147005"/>
                          <a:gd name="connsiteX43" fmla="*/ 428916 w 1883117"/>
                          <a:gd name="connsiteY43" fmla="*/ 1055679 h 1147005"/>
                          <a:gd name="connsiteX44" fmla="*/ 543660 w 1883117"/>
                          <a:gd name="connsiteY44" fmla="*/ 1000087 h 1147005"/>
                          <a:gd name="connsiteX45" fmla="*/ 587475 w 1883117"/>
                          <a:gd name="connsiteY45" fmla="*/ 971550 h 1147005"/>
                          <a:gd name="connsiteX46" fmla="*/ 616050 w 1883117"/>
                          <a:gd name="connsiteY46" fmla="*/ 962025 h 1147005"/>
                          <a:gd name="connsiteX47" fmla="*/ 644625 w 1883117"/>
                          <a:gd name="connsiteY47" fmla="*/ 942975 h 1147005"/>
                          <a:gd name="connsiteX48" fmla="*/ 673200 w 1883117"/>
                          <a:gd name="connsiteY48" fmla="*/ 933450 h 1147005"/>
                          <a:gd name="connsiteX49" fmla="*/ 701775 w 1883117"/>
                          <a:gd name="connsiteY49" fmla="*/ 914400 h 1147005"/>
                          <a:gd name="connsiteX50" fmla="*/ 768450 w 1883117"/>
                          <a:gd name="connsiteY50" fmla="*/ 895350 h 1147005"/>
                          <a:gd name="connsiteX51" fmla="*/ 816075 w 1883117"/>
                          <a:gd name="connsiteY51" fmla="*/ 866775 h 1147005"/>
                          <a:gd name="connsiteX52" fmla="*/ 1073250 w 1883117"/>
                          <a:gd name="connsiteY52" fmla="*/ 866775 h 1147005"/>
                          <a:gd name="connsiteX53" fmla="*/ 1073250 w 1883117"/>
                          <a:gd name="connsiteY53" fmla="*/ 990600 h 1147005"/>
                          <a:gd name="connsiteX54" fmla="*/ 1073250 w 1883117"/>
                          <a:gd name="connsiteY54" fmla="*/ 1021110 h 1147005"/>
                          <a:gd name="connsiteX55" fmla="*/ 1088490 w 1883117"/>
                          <a:gd name="connsiteY55" fmla="*/ 1057275 h 1147005"/>
                          <a:gd name="connsiteX56" fmla="*/ 1139925 w 1883117"/>
                          <a:gd name="connsiteY56" fmla="*/ 1140840 h 1147005"/>
                          <a:gd name="connsiteX57" fmla="*/ 1178025 w 1883117"/>
                          <a:gd name="connsiteY57" fmla="*/ 1019175 h 1147005"/>
                          <a:gd name="connsiteX58" fmla="*/ 1158975 w 1883117"/>
                          <a:gd name="connsiteY58" fmla="*/ 990600 h 1147005"/>
                          <a:gd name="connsiteX59" fmla="*/ 1178025 w 1883117"/>
                          <a:gd name="connsiteY59" fmla="*/ 1047750 h 1147005"/>
                          <a:gd name="connsiteX60" fmla="*/ 1231365 w 1883117"/>
                          <a:gd name="connsiteY60" fmla="*/ 1116473 h 1147005"/>
                          <a:gd name="connsiteX61" fmla="*/ 1301850 w 1883117"/>
                          <a:gd name="connsiteY61" fmla="*/ 1143000 h 1147005"/>
                          <a:gd name="connsiteX62" fmla="*/ 1273275 w 1883117"/>
                          <a:gd name="connsiteY62" fmla="*/ 1009650 h 1147005"/>
                          <a:gd name="connsiteX63" fmla="*/ 1254225 w 1883117"/>
                          <a:gd name="connsiteY63" fmla="*/ 981075 h 1147005"/>
                          <a:gd name="connsiteX64" fmla="*/ 1273275 w 1883117"/>
                          <a:gd name="connsiteY64" fmla="*/ 876300 h 1147005"/>
                          <a:gd name="connsiteX65" fmla="*/ 1360631 w 1883117"/>
                          <a:gd name="connsiteY65" fmla="*/ 895616 h 1147005"/>
                          <a:gd name="connsiteX66" fmla="*/ 1484730 w 1883117"/>
                          <a:gd name="connsiteY66" fmla="*/ 912427 h 1147005"/>
                          <a:gd name="connsiteX67" fmla="*/ 1635225 w 1883117"/>
                          <a:gd name="connsiteY67" fmla="*/ 885825 h 1147005"/>
                          <a:gd name="connsiteX68" fmla="*/ 1730475 w 1883117"/>
                          <a:gd name="connsiteY68" fmla="*/ 838200 h 1147005"/>
                          <a:gd name="connsiteX69" fmla="*/ 1759050 w 1883117"/>
                          <a:gd name="connsiteY69" fmla="*/ 828675 h 1147005"/>
                          <a:gd name="connsiteX70" fmla="*/ 1797150 w 1883117"/>
                          <a:gd name="connsiteY70" fmla="*/ 771525 h 1147005"/>
                          <a:gd name="connsiteX71" fmla="*/ 1816200 w 1883117"/>
                          <a:gd name="connsiteY71" fmla="*/ 742950 h 1147005"/>
                          <a:gd name="connsiteX72" fmla="*/ 1825725 w 1883117"/>
                          <a:gd name="connsiteY72" fmla="*/ 704850 h 1147005"/>
                          <a:gd name="connsiteX73" fmla="*/ 1806675 w 1883117"/>
                          <a:gd name="connsiteY73" fmla="*/ 466725 h 1147005"/>
                          <a:gd name="connsiteX74" fmla="*/ 1797150 w 1883117"/>
                          <a:gd name="connsiteY74" fmla="*/ 438150 h 1147005"/>
                          <a:gd name="connsiteX75" fmla="*/ 1780005 w 1883117"/>
                          <a:gd name="connsiteY75" fmla="*/ 401947 h 1147005"/>
                          <a:gd name="connsiteX76" fmla="*/ 1759050 w 1883117"/>
                          <a:gd name="connsiteY76" fmla="*/ 371475 h 1147005"/>
                          <a:gd name="connsiteX77" fmla="*/ 1759050 w 1883117"/>
                          <a:gd name="connsiteY77" fmla="*/ 190500 h 1147005"/>
                          <a:gd name="connsiteX78" fmla="*/ 1778100 w 1883117"/>
                          <a:gd name="connsiteY78" fmla="*/ 161925 h 1147005"/>
                          <a:gd name="connsiteX79" fmla="*/ 1806675 w 1883117"/>
                          <a:gd name="connsiteY79" fmla="*/ 142875 h 1147005"/>
                          <a:gd name="connsiteX80" fmla="*/ 1844775 w 1883117"/>
                          <a:gd name="connsiteY80" fmla="*/ 114300 h 1147005"/>
                          <a:gd name="connsiteX81" fmla="*/ 1882875 w 1883117"/>
                          <a:gd name="connsiteY81" fmla="*/ 95250 h 1147005"/>
                          <a:gd name="connsiteX82" fmla="*/ 1835250 w 1883117"/>
                          <a:gd name="connsiteY82" fmla="*/ 51457 h 1147005"/>
                          <a:gd name="connsiteX0" fmla="*/ 1851146 w 1899013"/>
                          <a:gd name="connsiteY0" fmla="*/ 51457 h 1147005"/>
                          <a:gd name="connsiteX1" fmla="*/ 1860671 w 1899013"/>
                          <a:gd name="connsiteY1" fmla="*/ 57150 h 1147005"/>
                          <a:gd name="connsiteX2" fmla="*/ 1784471 w 1899013"/>
                          <a:gd name="connsiteY2" fmla="*/ 9562 h 1147005"/>
                          <a:gd name="connsiteX3" fmla="*/ 1717796 w 1899013"/>
                          <a:gd name="connsiteY3" fmla="*/ 0 h 1147005"/>
                          <a:gd name="connsiteX4" fmla="*/ 1670171 w 1899013"/>
                          <a:gd name="connsiteY4" fmla="*/ 9525 h 1147005"/>
                          <a:gd name="connsiteX5" fmla="*/ 1641596 w 1899013"/>
                          <a:gd name="connsiteY5" fmla="*/ 38100 h 1147005"/>
                          <a:gd name="connsiteX6" fmla="*/ 1611116 w 1899013"/>
                          <a:gd name="connsiteY6" fmla="*/ 74378 h 1147005"/>
                          <a:gd name="connsiteX7" fmla="*/ 1584446 w 1899013"/>
                          <a:gd name="connsiteY7" fmla="*/ 104775 h 1147005"/>
                          <a:gd name="connsiteX8" fmla="*/ 1574921 w 1899013"/>
                          <a:gd name="connsiteY8" fmla="*/ 142875 h 1147005"/>
                          <a:gd name="connsiteX9" fmla="*/ 1555871 w 1899013"/>
                          <a:gd name="connsiteY9" fmla="*/ 171450 h 1147005"/>
                          <a:gd name="connsiteX10" fmla="*/ 1527296 w 1899013"/>
                          <a:gd name="connsiteY10" fmla="*/ 219075 h 1147005"/>
                          <a:gd name="connsiteX11" fmla="*/ 1510151 w 1899013"/>
                          <a:gd name="connsiteY11" fmla="*/ 236265 h 1147005"/>
                          <a:gd name="connsiteX12" fmla="*/ 1479671 w 1899013"/>
                          <a:gd name="connsiteY12" fmla="*/ 276225 h 1147005"/>
                          <a:gd name="connsiteX13" fmla="*/ 1403471 w 1899013"/>
                          <a:gd name="connsiteY13" fmla="*/ 361950 h 1147005"/>
                          <a:gd name="connsiteX14" fmla="*/ 1374896 w 1899013"/>
                          <a:gd name="connsiteY14" fmla="*/ 371475 h 1147005"/>
                          <a:gd name="connsiteX15" fmla="*/ 1317746 w 1899013"/>
                          <a:gd name="connsiteY15" fmla="*/ 409575 h 1147005"/>
                          <a:gd name="connsiteX16" fmla="*/ 1289171 w 1899013"/>
                          <a:gd name="connsiteY16" fmla="*/ 428625 h 1147005"/>
                          <a:gd name="connsiteX17" fmla="*/ 1184396 w 1899013"/>
                          <a:gd name="connsiteY17" fmla="*/ 466725 h 1147005"/>
                          <a:gd name="connsiteX18" fmla="*/ 879596 w 1899013"/>
                          <a:gd name="connsiteY18" fmla="*/ 457200 h 1147005"/>
                          <a:gd name="connsiteX19" fmla="*/ 856736 w 1899013"/>
                          <a:gd name="connsiteY19" fmla="*/ 445778 h 1147005"/>
                          <a:gd name="connsiteX20" fmla="*/ 793871 w 1899013"/>
                          <a:gd name="connsiteY20" fmla="*/ 409575 h 1147005"/>
                          <a:gd name="connsiteX21" fmla="*/ 755771 w 1899013"/>
                          <a:gd name="connsiteY21" fmla="*/ 371475 h 1147005"/>
                          <a:gd name="connsiteX22" fmla="*/ 746246 w 1899013"/>
                          <a:gd name="connsiteY22" fmla="*/ 342900 h 1147005"/>
                          <a:gd name="connsiteX23" fmla="*/ 727196 w 1899013"/>
                          <a:gd name="connsiteY23" fmla="*/ 304800 h 1147005"/>
                          <a:gd name="connsiteX24" fmla="*/ 670046 w 1899013"/>
                          <a:gd name="connsiteY24" fmla="*/ 228600 h 1147005"/>
                          <a:gd name="connsiteX25" fmla="*/ 641471 w 1899013"/>
                          <a:gd name="connsiteY25" fmla="*/ 219075 h 1147005"/>
                          <a:gd name="connsiteX26" fmla="*/ 612896 w 1899013"/>
                          <a:gd name="connsiteY26" fmla="*/ 161925 h 1147005"/>
                          <a:gd name="connsiteX27" fmla="*/ 584321 w 1899013"/>
                          <a:gd name="connsiteY27" fmla="*/ 152400 h 1147005"/>
                          <a:gd name="connsiteX28" fmla="*/ 510026 w 1899013"/>
                          <a:gd name="connsiteY28" fmla="*/ 142950 h 1147005"/>
                          <a:gd name="connsiteX29" fmla="*/ 403346 w 1899013"/>
                          <a:gd name="connsiteY29" fmla="*/ 209550 h 1147005"/>
                          <a:gd name="connsiteX30" fmla="*/ 336671 w 1899013"/>
                          <a:gd name="connsiteY30" fmla="*/ 285750 h 1147005"/>
                          <a:gd name="connsiteX31" fmla="*/ 319526 w 1899013"/>
                          <a:gd name="connsiteY31" fmla="*/ 312428 h 1147005"/>
                          <a:gd name="connsiteX32" fmla="*/ 308096 w 1899013"/>
                          <a:gd name="connsiteY32" fmla="*/ 342900 h 1147005"/>
                          <a:gd name="connsiteX33" fmla="*/ 279521 w 1899013"/>
                          <a:gd name="connsiteY33" fmla="*/ 390525 h 1147005"/>
                          <a:gd name="connsiteX34" fmla="*/ 258566 w 1899013"/>
                          <a:gd name="connsiteY34" fmla="*/ 451545 h 1147005"/>
                          <a:gd name="connsiteX35" fmla="*/ 260471 w 1899013"/>
                          <a:gd name="connsiteY35" fmla="*/ 495300 h 1147005"/>
                          <a:gd name="connsiteX36" fmla="*/ 210411 w 1899013"/>
                          <a:gd name="connsiteY36" fmla="*/ 674863 h 1147005"/>
                          <a:gd name="connsiteX37" fmla="*/ 169876 w 1899013"/>
                          <a:gd name="connsiteY37" fmla="*/ 739962 h 1147005"/>
                          <a:gd name="connsiteX38" fmla="*/ 117525 w 1899013"/>
                          <a:gd name="connsiteY38" fmla="*/ 768537 h 1147005"/>
                          <a:gd name="connsiteX39" fmla="*/ 57467 w 1899013"/>
                          <a:gd name="connsiteY39" fmla="*/ 827200 h 1147005"/>
                          <a:gd name="connsiteX40" fmla="*/ 29436 w 1899013"/>
                          <a:gd name="connsiteY40" fmla="*/ 883625 h 1147005"/>
                          <a:gd name="connsiteX41" fmla="*/ 399536 w 1899013"/>
                          <a:gd name="connsiteY41" fmla="*/ 971550 h 1147005"/>
                          <a:gd name="connsiteX42" fmla="*/ 431921 w 1899013"/>
                          <a:gd name="connsiteY42" fmla="*/ 1009650 h 1147005"/>
                          <a:gd name="connsiteX43" fmla="*/ 444812 w 1899013"/>
                          <a:gd name="connsiteY43" fmla="*/ 1055679 h 1147005"/>
                          <a:gd name="connsiteX44" fmla="*/ 559556 w 1899013"/>
                          <a:gd name="connsiteY44" fmla="*/ 1000087 h 1147005"/>
                          <a:gd name="connsiteX45" fmla="*/ 603371 w 1899013"/>
                          <a:gd name="connsiteY45" fmla="*/ 971550 h 1147005"/>
                          <a:gd name="connsiteX46" fmla="*/ 631946 w 1899013"/>
                          <a:gd name="connsiteY46" fmla="*/ 962025 h 1147005"/>
                          <a:gd name="connsiteX47" fmla="*/ 660521 w 1899013"/>
                          <a:gd name="connsiteY47" fmla="*/ 942975 h 1147005"/>
                          <a:gd name="connsiteX48" fmla="*/ 689096 w 1899013"/>
                          <a:gd name="connsiteY48" fmla="*/ 933450 h 1147005"/>
                          <a:gd name="connsiteX49" fmla="*/ 717671 w 1899013"/>
                          <a:gd name="connsiteY49" fmla="*/ 914400 h 1147005"/>
                          <a:gd name="connsiteX50" fmla="*/ 784346 w 1899013"/>
                          <a:gd name="connsiteY50" fmla="*/ 895350 h 1147005"/>
                          <a:gd name="connsiteX51" fmla="*/ 831971 w 1899013"/>
                          <a:gd name="connsiteY51" fmla="*/ 866775 h 1147005"/>
                          <a:gd name="connsiteX52" fmla="*/ 1089146 w 1899013"/>
                          <a:gd name="connsiteY52" fmla="*/ 866775 h 1147005"/>
                          <a:gd name="connsiteX53" fmla="*/ 1089146 w 1899013"/>
                          <a:gd name="connsiteY53" fmla="*/ 990600 h 1147005"/>
                          <a:gd name="connsiteX54" fmla="*/ 1089146 w 1899013"/>
                          <a:gd name="connsiteY54" fmla="*/ 1021110 h 1147005"/>
                          <a:gd name="connsiteX55" fmla="*/ 1104386 w 1899013"/>
                          <a:gd name="connsiteY55" fmla="*/ 1057275 h 1147005"/>
                          <a:gd name="connsiteX56" fmla="*/ 1155821 w 1899013"/>
                          <a:gd name="connsiteY56" fmla="*/ 1140840 h 1147005"/>
                          <a:gd name="connsiteX57" fmla="*/ 1193921 w 1899013"/>
                          <a:gd name="connsiteY57" fmla="*/ 1019175 h 1147005"/>
                          <a:gd name="connsiteX58" fmla="*/ 1174871 w 1899013"/>
                          <a:gd name="connsiteY58" fmla="*/ 990600 h 1147005"/>
                          <a:gd name="connsiteX59" fmla="*/ 1193921 w 1899013"/>
                          <a:gd name="connsiteY59" fmla="*/ 1047750 h 1147005"/>
                          <a:gd name="connsiteX60" fmla="*/ 1247261 w 1899013"/>
                          <a:gd name="connsiteY60" fmla="*/ 1116473 h 1147005"/>
                          <a:gd name="connsiteX61" fmla="*/ 1317746 w 1899013"/>
                          <a:gd name="connsiteY61" fmla="*/ 1143000 h 1147005"/>
                          <a:gd name="connsiteX62" fmla="*/ 1289171 w 1899013"/>
                          <a:gd name="connsiteY62" fmla="*/ 1009650 h 1147005"/>
                          <a:gd name="connsiteX63" fmla="*/ 1270121 w 1899013"/>
                          <a:gd name="connsiteY63" fmla="*/ 981075 h 1147005"/>
                          <a:gd name="connsiteX64" fmla="*/ 1289171 w 1899013"/>
                          <a:gd name="connsiteY64" fmla="*/ 876300 h 1147005"/>
                          <a:gd name="connsiteX65" fmla="*/ 1376527 w 1899013"/>
                          <a:gd name="connsiteY65" fmla="*/ 895616 h 1147005"/>
                          <a:gd name="connsiteX66" fmla="*/ 1500626 w 1899013"/>
                          <a:gd name="connsiteY66" fmla="*/ 912427 h 1147005"/>
                          <a:gd name="connsiteX67" fmla="*/ 1651121 w 1899013"/>
                          <a:gd name="connsiteY67" fmla="*/ 885825 h 1147005"/>
                          <a:gd name="connsiteX68" fmla="*/ 1746371 w 1899013"/>
                          <a:gd name="connsiteY68" fmla="*/ 838200 h 1147005"/>
                          <a:gd name="connsiteX69" fmla="*/ 1774946 w 1899013"/>
                          <a:gd name="connsiteY69" fmla="*/ 828675 h 1147005"/>
                          <a:gd name="connsiteX70" fmla="*/ 1813046 w 1899013"/>
                          <a:gd name="connsiteY70" fmla="*/ 771525 h 1147005"/>
                          <a:gd name="connsiteX71" fmla="*/ 1832096 w 1899013"/>
                          <a:gd name="connsiteY71" fmla="*/ 742950 h 1147005"/>
                          <a:gd name="connsiteX72" fmla="*/ 1841621 w 1899013"/>
                          <a:gd name="connsiteY72" fmla="*/ 704850 h 1147005"/>
                          <a:gd name="connsiteX73" fmla="*/ 1822571 w 1899013"/>
                          <a:gd name="connsiteY73" fmla="*/ 466725 h 1147005"/>
                          <a:gd name="connsiteX74" fmla="*/ 1813046 w 1899013"/>
                          <a:gd name="connsiteY74" fmla="*/ 438150 h 1147005"/>
                          <a:gd name="connsiteX75" fmla="*/ 1795901 w 1899013"/>
                          <a:gd name="connsiteY75" fmla="*/ 401947 h 1147005"/>
                          <a:gd name="connsiteX76" fmla="*/ 1774946 w 1899013"/>
                          <a:gd name="connsiteY76" fmla="*/ 371475 h 1147005"/>
                          <a:gd name="connsiteX77" fmla="*/ 1774946 w 1899013"/>
                          <a:gd name="connsiteY77" fmla="*/ 190500 h 1147005"/>
                          <a:gd name="connsiteX78" fmla="*/ 1793996 w 1899013"/>
                          <a:gd name="connsiteY78" fmla="*/ 161925 h 1147005"/>
                          <a:gd name="connsiteX79" fmla="*/ 1822571 w 1899013"/>
                          <a:gd name="connsiteY79" fmla="*/ 142875 h 1147005"/>
                          <a:gd name="connsiteX80" fmla="*/ 1860671 w 1899013"/>
                          <a:gd name="connsiteY80" fmla="*/ 114300 h 1147005"/>
                          <a:gd name="connsiteX81" fmla="*/ 1898771 w 1899013"/>
                          <a:gd name="connsiteY81" fmla="*/ 95250 h 1147005"/>
                          <a:gd name="connsiteX82" fmla="*/ 1851146 w 1899013"/>
                          <a:gd name="connsiteY82" fmla="*/ 51457 h 1147005"/>
                          <a:gd name="connsiteX0" fmla="*/ 1851146 w 1899013"/>
                          <a:gd name="connsiteY0" fmla="*/ 51457 h 1147005"/>
                          <a:gd name="connsiteX1" fmla="*/ 1860671 w 1899013"/>
                          <a:gd name="connsiteY1" fmla="*/ 57150 h 1147005"/>
                          <a:gd name="connsiteX2" fmla="*/ 1784471 w 1899013"/>
                          <a:gd name="connsiteY2" fmla="*/ 9562 h 1147005"/>
                          <a:gd name="connsiteX3" fmla="*/ 1717796 w 1899013"/>
                          <a:gd name="connsiteY3" fmla="*/ 0 h 1147005"/>
                          <a:gd name="connsiteX4" fmla="*/ 1670171 w 1899013"/>
                          <a:gd name="connsiteY4" fmla="*/ 9525 h 1147005"/>
                          <a:gd name="connsiteX5" fmla="*/ 1641596 w 1899013"/>
                          <a:gd name="connsiteY5" fmla="*/ 38100 h 1147005"/>
                          <a:gd name="connsiteX6" fmla="*/ 1611116 w 1899013"/>
                          <a:gd name="connsiteY6" fmla="*/ 74378 h 1147005"/>
                          <a:gd name="connsiteX7" fmla="*/ 1584446 w 1899013"/>
                          <a:gd name="connsiteY7" fmla="*/ 104775 h 1147005"/>
                          <a:gd name="connsiteX8" fmla="*/ 1574921 w 1899013"/>
                          <a:gd name="connsiteY8" fmla="*/ 142875 h 1147005"/>
                          <a:gd name="connsiteX9" fmla="*/ 1555871 w 1899013"/>
                          <a:gd name="connsiteY9" fmla="*/ 171450 h 1147005"/>
                          <a:gd name="connsiteX10" fmla="*/ 1527296 w 1899013"/>
                          <a:gd name="connsiteY10" fmla="*/ 219075 h 1147005"/>
                          <a:gd name="connsiteX11" fmla="*/ 1510151 w 1899013"/>
                          <a:gd name="connsiteY11" fmla="*/ 236265 h 1147005"/>
                          <a:gd name="connsiteX12" fmla="*/ 1479671 w 1899013"/>
                          <a:gd name="connsiteY12" fmla="*/ 276225 h 1147005"/>
                          <a:gd name="connsiteX13" fmla="*/ 1403471 w 1899013"/>
                          <a:gd name="connsiteY13" fmla="*/ 361950 h 1147005"/>
                          <a:gd name="connsiteX14" fmla="*/ 1374896 w 1899013"/>
                          <a:gd name="connsiteY14" fmla="*/ 371475 h 1147005"/>
                          <a:gd name="connsiteX15" fmla="*/ 1317746 w 1899013"/>
                          <a:gd name="connsiteY15" fmla="*/ 409575 h 1147005"/>
                          <a:gd name="connsiteX16" fmla="*/ 1289171 w 1899013"/>
                          <a:gd name="connsiteY16" fmla="*/ 428625 h 1147005"/>
                          <a:gd name="connsiteX17" fmla="*/ 1184396 w 1899013"/>
                          <a:gd name="connsiteY17" fmla="*/ 466725 h 1147005"/>
                          <a:gd name="connsiteX18" fmla="*/ 879596 w 1899013"/>
                          <a:gd name="connsiteY18" fmla="*/ 457200 h 1147005"/>
                          <a:gd name="connsiteX19" fmla="*/ 856736 w 1899013"/>
                          <a:gd name="connsiteY19" fmla="*/ 445778 h 1147005"/>
                          <a:gd name="connsiteX20" fmla="*/ 793871 w 1899013"/>
                          <a:gd name="connsiteY20" fmla="*/ 409575 h 1147005"/>
                          <a:gd name="connsiteX21" fmla="*/ 755771 w 1899013"/>
                          <a:gd name="connsiteY21" fmla="*/ 371475 h 1147005"/>
                          <a:gd name="connsiteX22" fmla="*/ 746246 w 1899013"/>
                          <a:gd name="connsiteY22" fmla="*/ 342900 h 1147005"/>
                          <a:gd name="connsiteX23" fmla="*/ 727196 w 1899013"/>
                          <a:gd name="connsiteY23" fmla="*/ 304800 h 1147005"/>
                          <a:gd name="connsiteX24" fmla="*/ 670046 w 1899013"/>
                          <a:gd name="connsiteY24" fmla="*/ 228600 h 1147005"/>
                          <a:gd name="connsiteX25" fmla="*/ 641471 w 1899013"/>
                          <a:gd name="connsiteY25" fmla="*/ 219075 h 1147005"/>
                          <a:gd name="connsiteX26" fmla="*/ 612896 w 1899013"/>
                          <a:gd name="connsiteY26" fmla="*/ 161925 h 1147005"/>
                          <a:gd name="connsiteX27" fmla="*/ 584321 w 1899013"/>
                          <a:gd name="connsiteY27" fmla="*/ 152400 h 1147005"/>
                          <a:gd name="connsiteX28" fmla="*/ 510026 w 1899013"/>
                          <a:gd name="connsiteY28" fmla="*/ 142950 h 1147005"/>
                          <a:gd name="connsiteX29" fmla="*/ 403346 w 1899013"/>
                          <a:gd name="connsiteY29" fmla="*/ 209550 h 1147005"/>
                          <a:gd name="connsiteX30" fmla="*/ 336671 w 1899013"/>
                          <a:gd name="connsiteY30" fmla="*/ 285750 h 1147005"/>
                          <a:gd name="connsiteX31" fmla="*/ 319526 w 1899013"/>
                          <a:gd name="connsiteY31" fmla="*/ 312428 h 1147005"/>
                          <a:gd name="connsiteX32" fmla="*/ 308096 w 1899013"/>
                          <a:gd name="connsiteY32" fmla="*/ 342900 h 1147005"/>
                          <a:gd name="connsiteX33" fmla="*/ 279521 w 1899013"/>
                          <a:gd name="connsiteY33" fmla="*/ 390525 h 1147005"/>
                          <a:gd name="connsiteX34" fmla="*/ 258566 w 1899013"/>
                          <a:gd name="connsiteY34" fmla="*/ 451545 h 1147005"/>
                          <a:gd name="connsiteX35" fmla="*/ 260471 w 1899013"/>
                          <a:gd name="connsiteY35" fmla="*/ 495300 h 1147005"/>
                          <a:gd name="connsiteX36" fmla="*/ 210411 w 1899013"/>
                          <a:gd name="connsiteY36" fmla="*/ 674863 h 1147005"/>
                          <a:gd name="connsiteX37" fmla="*/ 169876 w 1899013"/>
                          <a:gd name="connsiteY37" fmla="*/ 739962 h 1147005"/>
                          <a:gd name="connsiteX38" fmla="*/ 117525 w 1899013"/>
                          <a:gd name="connsiteY38" fmla="*/ 768537 h 1147005"/>
                          <a:gd name="connsiteX39" fmla="*/ 57467 w 1899013"/>
                          <a:gd name="connsiteY39" fmla="*/ 827200 h 1147005"/>
                          <a:gd name="connsiteX40" fmla="*/ 29436 w 1899013"/>
                          <a:gd name="connsiteY40" fmla="*/ 883625 h 1147005"/>
                          <a:gd name="connsiteX41" fmla="*/ 399536 w 1899013"/>
                          <a:gd name="connsiteY41" fmla="*/ 971550 h 1147005"/>
                          <a:gd name="connsiteX42" fmla="*/ 431921 w 1899013"/>
                          <a:gd name="connsiteY42" fmla="*/ 1009650 h 1147005"/>
                          <a:gd name="connsiteX43" fmla="*/ 444812 w 1899013"/>
                          <a:gd name="connsiteY43" fmla="*/ 1055679 h 1147005"/>
                          <a:gd name="connsiteX44" fmla="*/ 559556 w 1899013"/>
                          <a:gd name="connsiteY44" fmla="*/ 1000087 h 1147005"/>
                          <a:gd name="connsiteX45" fmla="*/ 603371 w 1899013"/>
                          <a:gd name="connsiteY45" fmla="*/ 971550 h 1147005"/>
                          <a:gd name="connsiteX46" fmla="*/ 631946 w 1899013"/>
                          <a:gd name="connsiteY46" fmla="*/ 962025 h 1147005"/>
                          <a:gd name="connsiteX47" fmla="*/ 660521 w 1899013"/>
                          <a:gd name="connsiteY47" fmla="*/ 942975 h 1147005"/>
                          <a:gd name="connsiteX48" fmla="*/ 689096 w 1899013"/>
                          <a:gd name="connsiteY48" fmla="*/ 933450 h 1147005"/>
                          <a:gd name="connsiteX49" fmla="*/ 717671 w 1899013"/>
                          <a:gd name="connsiteY49" fmla="*/ 914400 h 1147005"/>
                          <a:gd name="connsiteX50" fmla="*/ 784346 w 1899013"/>
                          <a:gd name="connsiteY50" fmla="*/ 895350 h 1147005"/>
                          <a:gd name="connsiteX51" fmla="*/ 831971 w 1899013"/>
                          <a:gd name="connsiteY51" fmla="*/ 866775 h 1147005"/>
                          <a:gd name="connsiteX52" fmla="*/ 1089146 w 1899013"/>
                          <a:gd name="connsiteY52" fmla="*/ 866775 h 1147005"/>
                          <a:gd name="connsiteX53" fmla="*/ 1089146 w 1899013"/>
                          <a:gd name="connsiteY53" fmla="*/ 990600 h 1147005"/>
                          <a:gd name="connsiteX54" fmla="*/ 1089146 w 1899013"/>
                          <a:gd name="connsiteY54" fmla="*/ 1021110 h 1147005"/>
                          <a:gd name="connsiteX55" fmla="*/ 1104386 w 1899013"/>
                          <a:gd name="connsiteY55" fmla="*/ 1057275 h 1147005"/>
                          <a:gd name="connsiteX56" fmla="*/ 1155821 w 1899013"/>
                          <a:gd name="connsiteY56" fmla="*/ 1140840 h 1147005"/>
                          <a:gd name="connsiteX57" fmla="*/ 1193921 w 1899013"/>
                          <a:gd name="connsiteY57" fmla="*/ 1019175 h 1147005"/>
                          <a:gd name="connsiteX58" fmla="*/ 1174871 w 1899013"/>
                          <a:gd name="connsiteY58" fmla="*/ 990600 h 1147005"/>
                          <a:gd name="connsiteX59" fmla="*/ 1193921 w 1899013"/>
                          <a:gd name="connsiteY59" fmla="*/ 1047750 h 1147005"/>
                          <a:gd name="connsiteX60" fmla="*/ 1247261 w 1899013"/>
                          <a:gd name="connsiteY60" fmla="*/ 1116473 h 1147005"/>
                          <a:gd name="connsiteX61" fmla="*/ 1317746 w 1899013"/>
                          <a:gd name="connsiteY61" fmla="*/ 1143000 h 1147005"/>
                          <a:gd name="connsiteX62" fmla="*/ 1289171 w 1899013"/>
                          <a:gd name="connsiteY62" fmla="*/ 1009650 h 1147005"/>
                          <a:gd name="connsiteX63" fmla="*/ 1270121 w 1899013"/>
                          <a:gd name="connsiteY63" fmla="*/ 981075 h 1147005"/>
                          <a:gd name="connsiteX64" fmla="*/ 1289171 w 1899013"/>
                          <a:gd name="connsiteY64" fmla="*/ 876300 h 1147005"/>
                          <a:gd name="connsiteX65" fmla="*/ 1376527 w 1899013"/>
                          <a:gd name="connsiteY65" fmla="*/ 895616 h 1147005"/>
                          <a:gd name="connsiteX66" fmla="*/ 1500626 w 1899013"/>
                          <a:gd name="connsiteY66" fmla="*/ 912427 h 1147005"/>
                          <a:gd name="connsiteX67" fmla="*/ 1651121 w 1899013"/>
                          <a:gd name="connsiteY67" fmla="*/ 885825 h 1147005"/>
                          <a:gd name="connsiteX68" fmla="*/ 1746371 w 1899013"/>
                          <a:gd name="connsiteY68" fmla="*/ 838200 h 1147005"/>
                          <a:gd name="connsiteX69" fmla="*/ 1774946 w 1899013"/>
                          <a:gd name="connsiteY69" fmla="*/ 828675 h 1147005"/>
                          <a:gd name="connsiteX70" fmla="*/ 1813046 w 1899013"/>
                          <a:gd name="connsiteY70" fmla="*/ 771525 h 1147005"/>
                          <a:gd name="connsiteX71" fmla="*/ 1832096 w 1899013"/>
                          <a:gd name="connsiteY71" fmla="*/ 742950 h 1147005"/>
                          <a:gd name="connsiteX72" fmla="*/ 1841621 w 1899013"/>
                          <a:gd name="connsiteY72" fmla="*/ 704850 h 1147005"/>
                          <a:gd name="connsiteX73" fmla="*/ 1822571 w 1899013"/>
                          <a:gd name="connsiteY73" fmla="*/ 466725 h 1147005"/>
                          <a:gd name="connsiteX74" fmla="*/ 1813046 w 1899013"/>
                          <a:gd name="connsiteY74" fmla="*/ 438150 h 1147005"/>
                          <a:gd name="connsiteX75" fmla="*/ 1795901 w 1899013"/>
                          <a:gd name="connsiteY75" fmla="*/ 401947 h 1147005"/>
                          <a:gd name="connsiteX76" fmla="*/ 1774946 w 1899013"/>
                          <a:gd name="connsiteY76" fmla="*/ 371475 h 1147005"/>
                          <a:gd name="connsiteX77" fmla="*/ 1774946 w 1899013"/>
                          <a:gd name="connsiteY77" fmla="*/ 190500 h 1147005"/>
                          <a:gd name="connsiteX78" fmla="*/ 1793996 w 1899013"/>
                          <a:gd name="connsiteY78" fmla="*/ 161925 h 1147005"/>
                          <a:gd name="connsiteX79" fmla="*/ 1822571 w 1899013"/>
                          <a:gd name="connsiteY79" fmla="*/ 142875 h 1147005"/>
                          <a:gd name="connsiteX80" fmla="*/ 1860671 w 1899013"/>
                          <a:gd name="connsiteY80" fmla="*/ 114300 h 1147005"/>
                          <a:gd name="connsiteX81" fmla="*/ 1898771 w 1899013"/>
                          <a:gd name="connsiteY81" fmla="*/ 95250 h 1147005"/>
                          <a:gd name="connsiteX82" fmla="*/ 1851146 w 1899013"/>
                          <a:gd name="connsiteY82" fmla="*/ 51457 h 1147005"/>
                          <a:gd name="connsiteX0" fmla="*/ 1851146 w 1899013"/>
                          <a:gd name="connsiteY0" fmla="*/ 51457 h 1147005"/>
                          <a:gd name="connsiteX1" fmla="*/ 1860671 w 1899013"/>
                          <a:gd name="connsiteY1" fmla="*/ 57150 h 1147005"/>
                          <a:gd name="connsiteX2" fmla="*/ 1784471 w 1899013"/>
                          <a:gd name="connsiteY2" fmla="*/ 9562 h 1147005"/>
                          <a:gd name="connsiteX3" fmla="*/ 1717796 w 1899013"/>
                          <a:gd name="connsiteY3" fmla="*/ 0 h 1147005"/>
                          <a:gd name="connsiteX4" fmla="*/ 1670171 w 1899013"/>
                          <a:gd name="connsiteY4" fmla="*/ 9525 h 1147005"/>
                          <a:gd name="connsiteX5" fmla="*/ 1641596 w 1899013"/>
                          <a:gd name="connsiteY5" fmla="*/ 38100 h 1147005"/>
                          <a:gd name="connsiteX6" fmla="*/ 1611116 w 1899013"/>
                          <a:gd name="connsiteY6" fmla="*/ 74378 h 1147005"/>
                          <a:gd name="connsiteX7" fmla="*/ 1584446 w 1899013"/>
                          <a:gd name="connsiteY7" fmla="*/ 104775 h 1147005"/>
                          <a:gd name="connsiteX8" fmla="*/ 1574921 w 1899013"/>
                          <a:gd name="connsiteY8" fmla="*/ 142875 h 1147005"/>
                          <a:gd name="connsiteX9" fmla="*/ 1555871 w 1899013"/>
                          <a:gd name="connsiteY9" fmla="*/ 171450 h 1147005"/>
                          <a:gd name="connsiteX10" fmla="*/ 1527296 w 1899013"/>
                          <a:gd name="connsiteY10" fmla="*/ 219075 h 1147005"/>
                          <a:gd name="connsiteX11" fmla="*/ 1510151 w 1899013"/>
                          <a:gd name="connsiteY11" fmla="*/ 236265 h 1147005"/>
                          <a:gd name="connsiteX12" fmla="*/ 1479671 w 1899013"/>
                          <a:gd name="connsiteY12" fmla="*/ 276225 h 1147005"/>
                          <a:gd name="connsiteX13" fmla="*/ 1403471 w 1899013"/>
                          <a:gd name="connsiteY13" fmla="*/ 361950 h 1147005"/>
                          <a:gd name="connsiteX14" fmla="*/ 1374896 w 1899013"/>
                          <a:gd name="connsiteY14" fmla="*/ 371475 h 1147005"/>
                          <a:gd name="connsiteX15" fmla="*/ 1317746 w 1899013"/>
                          <a:gd name="connsiteY15" fmla="*/ 409575 h 1147005"/>
                          <a:gd name="connsiteX16" fmla="*/ 1289171 w 1899013"/>
                          <a:gd name="connsiteY16" fmla="*/ 428625 h 1147005"/>
                          <a:gd name="connsiteX17" fmla="*/ 1184396 w 1899013"/>
                          <a:gd name="connsiteY17" fmla="*/ 466725 h 1147005"/>
                          <a:gd name="connsiteX18" fmla="*/ 879596 w 1899013"/>
                          <a:gd name="connsiteY18" fmla="*/ 457200 h 1147005"/>
                          <a:gd name="connsiteX19" fmla="*/ 856736 w 1899013"/>
                          <a:gd name="connsiteY19" fmla="*/ 445778 h 1147005"/>
                          <a:gd name="connsiteX20" fmla="*/ 793871 w 1899013"/>
                          <a:gd name="connsiteY20" fmla="*/ 409575 h 1147005"/>
                          <a:gd name="connsiteX21" fmla="*/ 755771 w 1899013"/>
                          <a:gd name="connsiteY21" fmla="*/ 371475 h 1147005"/>
                          <a:gd name="connsiteX22" fmla="*/ 746246 w 1899013"/>
                          <a:gd name="connsiteY22" fmla="*/ 342900 h 1147005"/>
                          <a:gd name="connsiteX23" fmla="*/ 727196 w 1899013"/>
                          <a:gd name="connsiteY23" fmla="*/ 304800 h 1147005"/>
                          <a:gd name="connsiteX24" fmla="*/ 670046 w 1899013"/>
                          <a:gd name="connsiteY24" fmla="*/ 228600 h 1147005"/>
                          <a:gd name="connsiteX25" fmla="*/ 641471 w 1899013"/>
                          <a:gd name="connsiteY25" fmla="*/ 219075 h 1147005"/>
                          <a:gd name="connsiteX26" fmla="*/ 612896 w 1899013"/>
                          <a:gd name="connsiteY26" fmla="*/ 161925 h 1147005"/>
                          <a:gd name="connsiteX27" fmla="*/ 584321 w 1899013"/>
                          <a:gd name="connsiteY27" fmla="*/ 152400 h 1147005"/>
                          <a:gd name="connsiteX28" fmla="*/ 510026 w 1899013"/>
                          <a:gd name="connsiteY28" fmla="*/ 142950 h 1147005"/>
                          <a:gd name="connsiteX29" fmla="*/ 403346 w 1899013"/>
                          <a:gd name="connsiteY29" fmla="*/ 209550 h 1147005"/>
                          <a:gd name="connsiteX30" fmla="*/ 336671 w 1899013"/>
                          <a:gd name="connsiteY30" fmla="*/ 285750 h 1147005"/>
                          <a:gd name="connsiteX31" fmla="*/ 319526 w 1899013"/>
                          <a:gd name="connsiteY31" fmla="*/ 312428 h 1147005"/>
                          <a:gd name="connsiteX32" fmla="*/ 308096 w 1899013"/>
                          <a:gd name="connsiteY32" fmla="*/ 342900 h 1147005"/>
                          <a:gd name="connsiteX33" fmla="*/ 279521 w 1899013"/>
                          <a:gd name="connsiteY33" fmla="*/ 390525 h 1147005"/>
                          <a:gd name="connsiteX34" fmla="*/ 258566 w 1899013"/>
                          <a:gd name="connsiteY34" fmla="*/ 451545 h 1147005"/>
                          <a:gd name="connsiteX35" fmla="*/ 260471 w 1899013"/>
                          <a:gd name="connsiteY35" fmla="*/ 495300 h 1147005"/>
                          <a:gd name="connsiteX36" fmla="*/ 210411 w 1899013"/>
                          <a:gd name="connsiteY36" fmla="*/ 674863 h 1147005"/>
                          <a:gd name="connsiteX37" fmla="*/ 169876 w 1899013"/>
                          <a:gd name="connsiteY37" fmla="*/ 739962 h 1147005"/>
                          <a:gd name="connsiteX38" fmla="*/ 117525 w 1899013"/>
                          <a:gd name="connsiteY38" fmla="*/ 768537 h 1147005"/>
                          <a:gd name="connsiteX39" fmla="*/ 57467 w 1899013"/>
                          <a:gd name="connsiteY39" fmla="*/ 827200 h 1147005"/>
                          <a:gd name="connsiteX40" fmla="*/ 29436 w 1899013"/>
                          <a:gd name="connsiteY40" fmla="*/ 883625 h 1147005"/>
                          <a:gd name="connsiteX41" fmla="*/ 399536 w 1899013"/>
                          <a:gd name="connsiteY41" fmla="*/ 971550 h 1147005"/>
                          <a:gd name="connsiteX42" fmla="*/ 482339 w 1899013"/>
                          <a:gd name="connsiteY42" fmla="*/ 982257 h 1147005"/>
                          <a:gd name="connsiteX43" fmla="*/ 444812 w 1899013"/>
                          <a:gd name="connsiteY43" fmla="*/ 1055679 h 1147005"/>
                          <a:gd name="connsiteX44" fmla="*/ 559556 w 1899013"/>
                          <a:gd name="connsiteY44" fmla="*/ 1000087 h 1147005"/>
                          <a:gd name="connsiteX45" fmla="*/ 603371 w 1899013"/>
                          <a:gd name="connsiteY45" fmla="*/ 971550 h 1147005"/>
                          <a:gd name="connsiteX46" fmla="*/ 631946 w 1899013"/>
                          <a:gd name="connsiteY46" fmla="*/ 962025 h 1147005"/>
                          <a:gd name="connsiteX47" fmla="*/ 660521 w 1899013"/>
                          <a:gd name="connsiteY47" fmla="*/ 942975 h 1147005"/>
                          <a:gd name="connsiteX48" fmla="*/ 689096 w 1899013"/>
                          <a:gd name="connsiteY48" fmla="*/ 933450 h 1147005"/>
                          <a:gd name="connsiteX49" fmla="*/ 717671 w 1899013"/>
                          <a:gd name="connsiteY49" fmla="*/ 914400 h 1147005"/>
                          <a:gd name="connsiteX50" fmla="*/ 784346 w 1899013"/>
                          <a:gd name="connsiteY50" fmla="*/ 895350 h 1147005"/>
                          <a:gd name="connsiteX51" fmla="*/ 831971 w 1899013"/>
                          <a:gd name="connsiteY51" fmla="*/ 866775 h 1147005"/>
                          <a:gd name="connsiteX52" fmla="*/ 1089146 w 1899013"/>
                          <a:gd name="connsiteY52" fmla="*/ 866775 h 1147005"/>
                          <a:gd name="connsiteX53" fmla="*/ 1089146 w 1899013"/>
                          <a:gd name="connsiteY53" fmla="*/ 990600 h 1147005"/>
                          <a:gd name="connsiteX54" fmla="*/ 1089146 w 1899013"/>
                          <a:gd name="connsiteY54" fmla="*/ 1021110 h 1147005"/>
                          <a:gd name="connsiteX55" fmla="*/ 1104386 w 1899013"/>
                          <a:gd name="connsiteY55" fmla="*/ 1057275 h 1147005"/>
                          <a:gd name="connsiteX56" fmla="*/ 1155821 w 1899013"/>
                          <a:gd name="connsiteY56" fmla="*/ 1140840 h 1147005"/>
                          <a:gd name="connsiteX57" fmla="*/ 1193921 w 1899013"/>
                          <a:gd name="connsiteY57" fmla="*/ 1019175 h 1147005"/>
                          <a:gd name="connsiteX58" fmla="*/ 1174871 w 1899013"/>
                          <a:gd name="connsiteY58" fmla="*/ 990600 h 1147005"/>
                          <a:gd name="connsiteX59" fmla="*/ 1193921 w 1899013"/>
                          <a:gd name="connsiteY59" fmla="*/ 1047750 h 1147005"/>
                          <a:gd name="connsiteX60" fmla="*/ 1247261 w 1899013"/>
                          <a:gd name="connsiteY60" fmla="*/ 1116473 h 1147005"/>
                          <a:gd name="connsiteX61" fmla="*/ 1317746 w 1899013"/>
                          <a:gd name="connsiteY61" fmla="*/ 1143000 h 1147005"/>
                          <a:gd name="connsiteX62" fmla="*/ 1289171 w 1899013"/>
                          <a:gd name="connsiteY62" fmla="*/ 1009650 h 1147005"/>
                          <a:gd name="connsiteX63" fmla="*/ 1270121 w 1899013"/>
                          <a:gd name="connsiteY63" fmla="*/ 981075 h 1147005"/>
                          <a:gd name="connsiteX64" fmla="*/ 1289171 w 1899013"/>
                          <a:gd name="connsiteY64" fmla="*/ 876300 h 1147005"/>
                          <a:gd name="connsiteX65" fmla="*/ 1376527 w 1899013"/>
                          <a:gd name="connsiteY65" fmla="*/ 895616 h 1147005"/>
                          <a:gd name="connsiteX66" fmla="*/ 1500626 w 1899013"/>
                          <a:gd name="connsiteY66" fmla="*/ 912427 h 1147005"/>
                          <a:gd name="connsiteX67" fmla="*/ 1651121 w 1899013"/>
                          <a:gd name="connsiteY67" fmla="*/ 885825 h 1147005"/>
                          <a:gd name="connsiteX68" fmla="*/ 1746371 w 1899013"/>
                          <a:gd name="connsiteY68" fmla="*/ 838200 h 1147005"/>
                          <a:gd name="connsiteX69" fmla="*/ 1774946 w 1899013"/>
                          <a:gd name="connsiteY69" fmla="*/ 828675 h 1147005"/>
                          <a:gd name="connsiteX70" fmla="*/ 1813046 w 1899013"/>
                          <a:gd name="connsiteY70" fmla="*/ 771525 h 1147005"/>
                          <a:gd name="connsiteX71" fmla="*/ 1832096 w 1899013"/>
                          <a:gd name="connsiteY71" fmla="*/ 742950 h 1147005"/>
                          <a:gd name="connsiteX72" fmla="*/ 1841621 w 1899013"/>
                          <a:gd name="connsiteY72" fmla="*/ 704850 h 1147005"/>
                          <a:gd name="connsiteX73" fmla="*/ 1822571 w 1899013"/>
                          <a:gd name="connsiteY73" fmla="*/ 466725 h 1147005"/>
                          <a:gd name="connsiteX74" fmla="*/ 1813046 w 1899013"/>
                          <a:gd name="connsiteY74" fmla="*/ 438150 h 1147005"/>
                          <a:gd name="connsiteX75" fmla="*/ 1795901 w 1899013"/>
                          <a:gd name="connsiteY75" fmla="*/ 401947 h 1147005"/>
                          <a:gd name="connsiteX76" fmla="*/ 1774946 w 1899013"/>
                          <a:gd name="connsiteY76" fmla="*/ 371475 h 1147005"/>
                          <a:gd name="connsiteX77" fmla="*/ 1774946 w 1899013"/>
                          <a:gd name="connsiteY77" fmla="*/ 190500 h 1147005"/>
                          <a:gd name="connsiteX78" fmla="*/ 1793996 w 1899013"/>
                          <a:gd name="connsiteY78" fmla="*/ 161925 h 1147005"/>
                          <a:gd name="connsiteX79" fmla="*/ 1822571 w 1899013"/>
                          <a:gd name="connsiteY79" fmla="*/ 142875 h 1147005"/>
                          <a:gd name="connsiteX80" fmla="*/ 1860671 w 1899013"/>
                          <a:gd name="connsiteY80" fmla="*/ 114300 h 1147005"/>
                          <a:gd name="connsiteX81" fmla="*/ 1898771 w 1899013"/>
                          <a:gd name="connsiteY81" fmla="*/ 95250 h 1147005"/>
                          <a:gd name="connsiteX82" fmla="*/ 1851146 w 1899013"/>
                          <a:gd name="connsiteY82" fmla="*/ 51457 h 1147005"/>
                          <a:gd name="connsiteX0" fmla="*/ 1851146 w 1899013"/>
                          <a:gd name="connsiteY0" fmla="*/ 51457 h 1147005"/>
                          <a:gd name="connsiteX1" fmla="*/ 1860671 w 1899013"/>
                          <a:gd name="connsiteY1" fmla="*/ 57150 h 1147005"/>
                          <a:gd name="connsiteX2" fmla="*/ 1784471 w 1899013"/>
                          <a:gd name="connsiteY2" fmla="*/ 9562 h 1147005"/>
                          <a:gd name="connsiteX3" fmla="*/ 1717796 w 1899013"/>
                          <a:gd name="connsiteY3" fmla="*/ 0 h 1147005"/>
                          <a:gd name="connsiteX4" fmla="*/ 1670171 w 1899013"/>
                          <a:gd name="connsiteY4" fmla="*/ 9525 h 1147005"/>
                          <a:gd name="connsiteX5" fmla="*/ 1641596 w 1899013"/>
                          <a:gd name="connsiteY5" fmla="*/ 38100 h 1147005"/>
                          <a:gd name="connsiteX6" fmla="*/ 1611116 w 1899013"/>
                          <a:gd name="connsiteY6" fmla="*/ 74378 h 1147005"/>
                          <a:gd name="connsiteX7" fmla="*/ 1584446 w 1899013"/>
                          <a:gd name="connsiteY7" fmla="*/ 104775 h 1147005"/>
                          <a:gd name="connsiteX8" fmla="*/ 1574921 w 1899013"/>
                          <a:gd name="connsiteY8" fmla="*/ 142875 h 1147005"/>
                          <a:gd name="connsiteX9" fmla="*/ 1555871 w 1899013"/>
                          <a:gd name="connsiteY9" fmla="*/ 171450 h 1147005"/>
                          <a:gd name="connsiteX10" fmla="*/ 1527296 w 1899013"/>
                          <a:gd name="connsiteY10" fmla="*/ 219075 h 1147005"/>
                          <a:gd name="connsiteX11" fmla="*/ 1510151 w 1899013"/>
                          <a:gd name="connsiteY11" fmla="*/ 236265 h 1147005"/>
                          <a:gd name="connsiteX12" fmla="*/ 1479671 w 1899013"/>
                          <a:gd name="connsiteY12" fmla="*/ 276225 h 1147005"/>
                          <a:gd name="connsiteX13" fmla="*/ 1403471 w 1899013"/>
                          <a:gd name="connsiteY13" fmla="*/ 361950 h 1147005"/>
                          <a:gd name="connsiteX14" fmla="*/ 1374896 w 1899013"/>
                          <a:gd name="connsiteY14" fmla="*/ 371475 h 1147005"/>
                          <a:gd name="connsiteX15" fmla="*/ 1317746 w 1899013"/>
                          <a:gd name="connsiteY15" fmla="*/ 409575 h 1147005"/>
                          <a:gd name="connsiteX16" fmla="*/ 1289171 w 1899013"/>
                          <a:gd name="connsiteY16" fmla="*/ 428625 h 1147005"/>
                          <a:gd name="connsiteX17" fmla="*/ 1184396 w 1899013"/>
                          <a:gd name="connsiteY17" fmla="*/ 466725 h 1147005"/>
                          <a:gd name="connsiteX18" fmla="*/ 879596 w 1899013"/>
                          <a:gd name="connsiteY18" fmla="*/ 457200 h 1147005"/>
                          <a:gd name="connsiteX19" fmla="*/ 856736 w 1899013"/>
                          <a:gd name="connsiteY19" fmla="*/ 445778 h 1147005"/>
                          <a:gd name="connsiteX20" fmla="*/ 793871 w 1899013"/>
                          <a:gd name="connsiteY20" fmla="*/ 409575 h 1147005"/>
                          <a:gd name="connsiteX21" fmla="*/ 755771 w 1899013"/>
                          <a:gd name="connsiteY21" fmla="*/ 371475 h 1147005"/>
                          <a:gd name="connsiteX22" fmla="*/ 746246 w 1899013"/>
                          <a:gd name="connsiteY22" fmla="*/ 342900 h 1147005"/>
                          <a:gd name="connsiteX23" fmla="*/ 727196 w 1899013"/>
                          <a:gd name="connsiteY23" fmla="*/ 304800 h 1147005"/>
                          <a:gd name="connsiteX24" fmla="*/ 670046 w 1899013"/>
                          <a:gd name="connsiteY24" fmla="*/ 228600 h 1147005"/>
                          <a:gd name="connsiteX25" fmla="*/ 641471 w 1899013"/>
                          <a:gd name="connsiteY25" fmla="*/ 219075 h 1147005"/>
                          <a:gd name="connsiteX26" fmla="*/ 612896 w 1899013"/>
                          <a:gd name="connsiteY26" fmla="*/ 161925 h 1147005"/>
                          <a:gd name="connsiteX27" fmla="*/ 584321 w 1899013"/>
                          <a:gd name="connsiteY27" fmla="*/ 152400 h 1147005"/>
                          <a:gd name="connsiteX28" fmla="*/ 510026 w 1899013"/>
                          <a:gd name="connsiteY28" fmla="*/ 142950 h 1147005"/>
                          <a:gd name="connsiteX29" fmla="*/ 403346 w 1899013"/>
                          <a:gd name="connsiteY29" fmla="*/ 209550 h 1147005"/>
                          <a:gd name="connsiteX30" fmla="*/ 336671 w 1899013"/>
                          <a:gd name="connsiteY30" fmla="*/ 285750 h 1147005"/>
                          <a:gd name="connsiteX31" fmla="*/ 319526 w 1899013"/>
                          <a:gd name="connsiteY31" fmla="*/ 312428 h 1147005"/>
                          <a:gd name="connsiteX32" fmla="*/ 308096 w 1899013"/>
                          <a:gd name="connsiteY32" fmla="*/ 342900 h 1147005"/>
                          <a:gd name="connsiteX33" fmla="*/ 279521 w 1899013"/>
                          <a:gd name="connsiteY33" fmla="*/ 390525 h 1147005"/>
                          <a:gd name="connsiteX34" fmla="*/ 258566 w 1899013"/>
                          <a:gd name="connsiteY34" fmla="*/ 451545 h 1147005"/>
                          <a:gd name="connsiteX35" fmla="*/ 260471 w 1899013"/>
                          <a:gd name="connsiteY35" fmla="*/ 495300 h 1147005"/>
                          <a:gd name="connsiteX36" fmla="*/ 210411 w 1899013"/>
                          <a:gd name="connsiteY36" fmla="*/ 674863 h 1147005"/>
                          <a:gd name="connsiteX37" fmla="*/ 169876 w 1899013"/>
                          <a:gd name="connsiteY37" fmla="*/ 739962 h 1147005"/>
                          <a:gd name="connsiteX38" fmla="*/ 117525 w 1899013"/>
                          <a:gd name="connsiteY38" fmla="*/ 768537 h 1147005"/>
                          <a:gd name="connsiteX39" fmla="*/ 57467 w 1899013"/>
                          <a:gd name="connsiteY39" fmla="*/ 827200 h 1147005"/>
                          <a:gd name="connsiteX40" fmla="*/ 29436 w 1899013"/>
                          <a:gd name="connsiteY40" fmla="*/ 883625 h 1147005"/>
                          <a:gd name="connsiteX41" fmla="*/ 399536 w 1899013"/>
                          <a:gd name="connsiteY41" fmla="*/ 971550 h 1147005"/>
                          <a:gd name="connsiteX42" fmla="*/ 482339 w 1899013"/>
                          <a:gd name="connsiteY42" fmla="*/ 982257 h 1147005"/>
                          <a:gd name="connsiteX43" fmla="*/ 518148 w 1899013"/>
                          <a:gd name="connsiteY43" fmla="*/ 968937 h 1147005"/>
                          <a:gd name="connsiteX44" fmla="*/ 559556 w 1899013"/>
                          <a:gd name="connsiteY44" fmla="*/ 1000087 h 1147005"/>
                          <a:gd name="connsiteX45" fmla="*/ 603371 w 1899013"/>
                          <a:gd name="connsiteY45" fmla="*/ 971550 h 1147005"/>
                          <a:gd name="connsiteX46" fmla="*/ 631946 w 1899013"/>
                          <a:gd name="connsiteY46" fmla="*/ 962025 h 1147005"/>
                          <a:gd name="connsiteX47" fmla="*/ 660521 w 1899013"/>
                          <a:gd name="connsiteY47" fmla="*/ 942975 h 1147005"/>
                          <a:gd name="connsiteX48" fmla="*/ 689096 w 1899013"/>
                          <a:gd name="connsiteY48" fmla="*/ 933450 h 1147005"/>
                          <a:gd name="connsiteX49" fmla="*/ 717671 w 1899013"/>
                          <a:gd name="connsiteY49" fmla="*/ 914400 h 1147005"/>
                          <a:gd name="connsiteX50" fmla="*/ 784346 w 1899013"/>
                          <a:gd name="connsiteY50" fmla="*/ 895350 h 1147005"/>
                          <a:gd name="connsiteX51" fmla="*/ 831971 w 1899013"/>
                          <a:gd name="connsiteY51" fmla="*/ 866775 h 1147005"/>
                          <a:gd name="connsiteX52" fmla="*/ 1089146 w 1899013"/>
                          <a:gd name="connsiteY52" fmla="*/ 866775 h 1147005"/>
                          <a:gd name="connsiteX53" fmla="*/ 1089146 w 1899013"/>
                          <a:gd name="connsiteY53" fmla="*/ 990600 h 1147005"/>
                          <a:gd name="connsiteX54" fmla="*/ 1089146 w 1899013"/>
                          <a:gd name="connsiteY54" fmla="*/ 1021110 h 1147005"/>
                          <a:gd name="connsiteX55" fmla="*/ 1104386 w 1899013"/>
                          <a:gd name="connsiteY55" fmla="*/ 1057275 h 1147005"/>
                          <a:gd name="connsiteX56" fmla="*/ 1155821 w 1899013"/>
                          <a:gd name="connsiteY56" fmla="*/ 1140840 h 1147005"/>
                          <a:gd name="connsiteX57" fmla="*/ 1193921 w 1899013"/>
                          <a:gd name="connsiteY57" fmla="*/ 1019175 h 1147005"/>
                          <a:gd name="connsiteX58" fmla="*/ 1174871 w 1899013"/>
                          <a:gd name="connsiteY58" fmla="*/ 990600 h 1147005"/>
                          <a:gd name="connsiteX59" fmla="*/ 1193921 w 1899013"/>
                          <a:gd name="connsiteY59" fmla="*/ 1047750 h 1147005"/>
                          <a:gd name="connsiteX60" fmla="*/ 1247261 w 1899013"/>
                          <a:gd name="connsiteY60" fmla="*/ 1116473 h 1147005"/>
                          <a:gd name="connsiteX61" fmla="*/ 1317746 w 1899013"/>
                          <a:gd name="connsiteY61" fmla="*/ 1143000 h 1147005"/>
                          <a:gd name="connsiteX62" fmla="*/ 1289171 w 1899013"/>
                          <a:gd name="connsiteY62" fmla="*/ 1009650 h 1147005"/>
                          <a:gd name="connsiteX63" fmla="*/ 1270121 w 1899013"/>
                          <a:gd name="connsiteY63" fmla="*/ 981075 h 1147005"/>
                          <a:gd name="connsiteX64" fmla="*/ 1289171 w 1899013"/>
                          <a:gd name="connsiteY64" fmla="*/ 876300 h 1147005"/>
                          <a:gd name="connsiteX65" fmla="*/ 1376527 w 1899013"/>
                          <a:gd name="connsiteY65" fmla="*/ 895616 h 1147005"/>
                          <a:gd name="connsiteX66" fmla="*/ 1500626 w 1899013"/>
                          <a:gd name="connsiteY66" fmla="*/ 912427 h 1147005"/>
                          <a:gd name="connsiteX67" fmla="*/ 1651121 w 1899013"/>
                          <a:gd name="connsiteY67" fmla="*/ 885825 h 1147005"/>
                          <a:gd name="connsiteX68" fmla="*/ 1746371 w 1899013"/>
                          <a:gd name="connsiteY68" fmla="*/ 838200 h 1147005"/>
                          <a:gd name="connsiteX69" fmla="*/ 1774946 w 1899013"/>
                          <a:gd name="connsiteY69" fmla="*/ 828675 h 1147005"/>
                          <a:gd name="connsiteX70" fmla="*/ 1813046 w 1899013"/>
                          <a:gd name="connsiteY70" fmla="*/ 771525 h 1147005"/>
                          <a:gd name="connsiteX71" fmla="*/ 1832096 w 1899013"/>
                          <a:gd name="connsiteY71" fmla="*/ 742950 h 1147005"/>
                          <a:gd name="connsiteX72" fmla="*/ 1841621 w 1899013"/>
                          <a:gd name="connsiteY72" fmla="*/ 704850 h 1147005"/>
                          <a:gd name="connsiteX73" fmla="*/ 1822571 w 1899013"/>
                          <a:gd name="connsiteY73" fmla="*/ 466725 h 1147005"/>
                          <a:gd name="connsiteX74" fmla="*/ 1813046 w 1899013"/>
                          <a:gd name="connsiteY74" fmla="*/ 438150 h 1147005"/>
                          <a:gd name="connsiteX75" fmla="*/ 1795901 w 1899013"/>
                          <a:gd name="connsiteY75" fmla="*/ 401947 h 1147005"/>
                          <a:gd name="connsiteX76" fmla="*/ 1774946 w 1899013"/>
                          <a:gd name="connsiteY76" fmla="*/ 371475 h 1147005"/>
                          <a:gd name="connsiteX77" fmla="*/ 1774946 w 1899013"/>
                          <a:gd name="connsiteY77" fmla="*/ 190500 h 1147005"/>
                          <a:gd name="connsiteX78" fmla="*/ 1793996 w 1899013"/>
                          <a:gd name="connsiteY78" fmla="*/ 161925 h 1147005"/>
                          <a:gd name="connsiteX79" fmla="*/ 1822571 w 1899013"/>
                          <a:gd name="connsiteY79" fmla="*/ 142875 h 1147005"/>
                          <a:gd name="connsiteX80" fmla="*/ 1860671 w 1899013"/>
                          <a:gd name="connsiteY80" fmla="*/ 114300 h 1147005"/>
                          <a:gd name="connsiteX81" fmla="*/ 1898771 w 1899013"/>
                          <a:gd name="connsiteY81" fmla="*/ 95250 h 1147005"/>
                          <a:gd name="connsiteX82" fmla="*/ 1851146 w 1899013"/>
                          <a:gd name="connsiteY82" fmla="*/ 51457 h 1147005"/>
                          <a:gd name="connsiteX0" fmla="*/ 1851146 w 1899013"/>
                          <a:gd name="connsiteY0" fmla="*/ 51457 h 1147005"/>
                          <a:gd name="connsiteX1" fmla="*/ 1860671 w 1899013"/>
                          <a:gd name="connsiteY1" fmla="*/ 57150 h 1147005"/>
                          <a:gd name="connsiteX2" fmla="*/ 1784471 w 1899013"/>
                          <a:gd name="connsiteY2" fmla="*/ 9562 h 1147005"/>
                          <a:gd name="connsiteX3" fmla="*/ 1717796 w 1899013"/>
                          <a:gd name="connsiteY3" fmla="*/ 0 h 1147005"/>
                          <a:gd name="connsiteX4" fmla="*/ 1670171 w 1899013"/>
                          <a:gd name="connsiteY4" fmla="*/ 9525 h 1147005"/>
                          <a:gd name="connsiteX5" fmla="*/ 1641596 w 1899013"/>
                          <a:gd name="connsiteY5" fmla="*/ 38100 h 1147005"/>
                          <a:gd name="connsiteX6" fmla="*/ 1611116 w 1899013"/>
                          <a:gd name="connsiteY6" fmla="*/ 74378 h 1147005"/>
                          <a:gd name="connsiteX7" fmla="*/ 1584446 w 1899013"/>
                          <a:gd name="connsiteY7" fmla="*/ 104775 h 1147005"/>
                          <a:gd name="connsiteX8" fmla="*/ 1574921 w 1899013"/>
                          <a:gd name="connsiteY8" fmla="*/ 142875 h 1147005"/>
                          <a:gd name="connsiteX9" fmla="*/ 1555871 w 1899013"/>
                          <a:gd name="connsiteY9" fmla="*/ 171450 h 1147005"/>
                          <a:gd name="connsiteX10" fmla="*/ 1527296 w 1899013"/>
                          <a:gd name="connsiteY10" fmla="*/ 219075 h 1147005"/>
                          <a:gd name="connsiteX11" fmla="*/ 1510151 w 1899013"/>
                          <a:gd name="connsiteY11" fmla="*/ 236265 h 1147005"/>
                          <a:gd name="connsiteX12" fmla="*/ 1479671 w 1899013"/>
                          <a:gd name="connsiteY12" fmla="*/ 276225 h 1147005"/>
                          <a:gd name="connsiteX13" fmla="*/ 1403471 w 1899013"/>
                          <a:gd name="connsiteY13" fmla="*/ 361950 h 1147005"/>
                          <a:gd name="connsiteX14" fmla="*/ 1374896 w 1899013"/>
                          <a:gd name="connsiteY14" fmla="*/ 371475 h 1147005"/>
                          <a:gd name="connsiteX15" fmla="*/ 1317746 w 1899013"/>
                          <a:gd name="connsiteY15" fmla="*/ 409575 h 1147005"/>
                          <a:gd name="connsiteX16" fmla="*/ 1289171 w 1899013"/>
                          <a:gd name="connsiteY16" fmla="*/ 428625 h 1147005"/>
                          <a:gd name="connsiteX17" fmla="*/ 1184396 w 1899013"/>
                          <a:gd name="connsiteY17" fmla="*/ 466725 h 1147005"/>
                          <a:gd name="connsiteX18" fmla="*/ 879596 w 1899013"/>
                          <a:gd name="connsiteY18" fmla="*/ 457200 h 1147005"/>
                          <a:gd name="connsiteX19" fmla="*/ 856736 w 1899013"/>
                          <a:gd name="connsiteY19" fmla="*/ 445778 h 1147005"/>
                          <a:gd name="connsiteX20" fmla="*/ 793871 w 1899013"/>
                          <a:gd name="connsiteY20" fmla="*/ 409575 h 1147005"/>
                          <a:gd name="connsiteX21" fmla="*/ 755771 w 1899013"/>
                          <a:gd name="connsiteY21" fmla="*/ 371475 h 1147005"/>
                          <a:gd name="connsiteX22" fmla="*/ 746246 w 1899013"/>
                          <a:gd name="connsiteY22" fmla="*/ 342900 h 1147005"/>
                          <a:gd name="connsiteX23" fmla="*/ 727196 w 1899013"/>
                          <a:gd name="connsiteY23" fmla="*/ 304800 h 1147005"/>
                          <a:gd name="connsiteX24" fmla="*/ 670046 w 1899013"/>
                          <a:gd name="connsiteY24" fmla="*/ 228600 h 1147005"/>
                          <a:gd name="connsiteX25" fmla="*/ 641471 w 1899013"/>
                          <a:gd name="connsiteY25" fmla="*/ 219075 h 1147005"/>
                          <a:gd name="connsiteX26" fmla="*/ 612896 w 1899013"/>
                          <a:gd name="connsiteY26" fmla="*/ 161925 h 1147005"/>
                          <a:gd name="connsiteX27" fmla="*/ 584321 w 1899013"/>
                          <a:gd name="connsiteY27" fmla="*/ 152400 h 1147005"/>
                          <a:gd name="connsiteX28" fmla="*/ 510026 w 1899013"/>
                          <a:gd name="connsiteY28" fmla="*/ 142950 h 1147005"/>
                          <a:gd name="connsiteX29" fmla="*/ 403346 w 1899013"/>
                          <a:gd name="connsiteY29" fmla="*/ 209550 h 1147005"/>
                          <a:gd name="connsiteX30" fmla="*/ 336671 w 1899013"/>
                          <a:gd name="connsiteY30" fmla="*/ 285750 h 1147005"/>
                          <a:gd name="connsiteX31" fmla="*/ 319526 w 1899013"/>
                          <a:gd name="connsiteY31" fmla="*/ 312428 h 1147005"/>
                          <a:gd name="connsiteX32" fmla="*/ 308096 w 1899013"/>
                          <a:gd name="connsiteY32" fmla="*/ 342900 h 1147005"/>
                          <a:gd name="connsiteX33" fmla="*/ 279521 w 1899013"/>
                          <a:gd name="connsiteY33" fmla="*/ 390525 h 1147005"/>
                          <a:gd name="connsiteX34" fmla="*/ 258566 w 1899013"/>
                          <a:gd name="connsiteY34" fmla="*/ 451545 h 1147005"/>
                          <a:gd name="connsiteX35" fmla="*/ 260471 w 1899013"/>
                          <a:gd name="connsiteY35" fmla="*/ 495300 h 1147005"/>
                          <a:gd name="connsiteX36" fmla="*/ 210411 w 1899013"/>
                          <a:gd name="connsiteY36" fmla="*/ 674863 h 1147005"/>
                          <a:gd name="connsiteX37" fmla="*/ 169876 w 1899013"/>
                          <a:gd name="connsiteY37" fmla="*/ 739962 h 1147005"/>
                          <a:gd name="connsiteX38" fmla="*/ 117525 w 1899013"/>
                          <a:gd name="connsiteY38" fmla="*/ 768537 h 1147005"/>
                          <a:gd name="connsiteX39" fmla="*/ 57467 w 1899013"/>
                          <a:gd name="connsiteY39" fmla="*/ 827200 h 1147005"/>
                          <a:gd name="connsiteX40" fmla="*/ 29436 w 1899013"/>
                          <a:gd name="connsiteY40" fmla="*/ 883625 h 1147005"/>
                          <a:gd name="connsiteX41" fmla="*/ 399536 w 1899013"/>
                          <a:gd name="connsiteY41" fmla="*/ 971550 h 1147005"/>
                          <a:gd name="connsiteX42" fmla="*/ 482339 w 1899013"/>
                          <a:gd name="connsiteY42" fmla="*/ 982257 h 1147005"/>
                          <a:gd name="connsiteX43" fmla="*/ 518148 w 1899013"/>
                          <a:gd name="connsiteY43" fmla="*/ 968937 h 1147005"/>
                          <a:gd name="connsiteX44" fmla="*/ 573306 w 1899013"/>
                          <a:gd name="connsiteY44" fmla="*/ 947585 h 1147005"/>
                          <a:gd name="connsiteX45" fmla="*/ 603371 w 1899013"/>
                          <a:gd name="connsiteY45" fmla="*/ 971550 h 1147005"/>
                          <a:gd name="connsiteX46" fmla="*/ 631946 w 1899013"/>
                          <a:gd name="connsiteY46" fmla="*/ 962025 h 1147005"/>
                          <a:gd name="connsiteX47" fmla="*/ 660521 w 1899013"/>
                          <a:gd name="connsiteY47" fmla="*/ 942975 h 1147005"/>
                          <a:gd name="connsiteX48" fmla="*/ 689096 w 1899013"/>
                          <a:gd name="connsiteY48" fmla="*/ 933450 h 1147005"/>
                          <a:gd name="connsiteX49" fmla="*/ 717671 w 1899013"/>
                          <a:gd name="connsiteY49" fmla="*/ 914400 h 1147005"/>
                          <a:gd name="connsiteX50" fmla="*/ 784346 w 1899013"/>
                          <a:gd name="connsiteY50" fmla="*/ 895350 h 1147005"/>
                          <a:gd name="connsiteX51" fmla="*/ 831971 w 1899013"/>
                          <a:gd name="connsiteY51" fmla="*/ 866775 h 1147005"/>
                          <a:gd name="connsiteX52" fmla="*/ 1089146 w 1899013"/>
                          <a:gd name="connsiteY52" fmla="*/ 866775 h 1147005"/>
                          <a:gd name="connsiteX53" fmla="*/ 1089146 w 1899013"/>
                          <a:gd name="connsiteY53" fmla="*/ 990600 h 1147005"/>
                          <a:gd name="connsiteX54" fmla="*/ 1089146 w 1899013"/>
                          <a:gd name="connsiteY54" fmla="*/ 1021110 h 1147005"/>
                          <a:gd name="connsiteX55" fmla="*/ 1104386 w 1899013"/>
                          <a:gd name="connsiteY55" fmla="*/ 1057275 h 1147005"/>
                          <a:gd name="connsiteX56" fmla="*/ 1155821 w 1899013"/>
                          <a:gd name="connsiteY56" fmla="*/ 1140840 h 1147005"/>
                          <a:gd name="connsiteX57" fmla="*/ 1193921 w 1899013"/>
                          <a:gd name="connsiteY57" fmla="*/ 1019175 h 1147005"/>
                          <a:gd name="connsiteX58" fmla="*/ 1174871 w 1899013"/>
                          <a:gd name="connsiteY58" fmla="*/ 990600 h 1147005"/>
                          <a:gd name="connsiteX59" fmla="*/ 1193921 w 1899013"/>
                          <a:gd name="connsiteY59" fmla="*/ 1047750 h 1147005"/>
                          <a:gd name="connsiteX60" fmla="*/ 1247261 w 1899013"/>
                          <a:gd name="connsiteY60" fmla="*/ 1116473 h 1147005"/>
                          <a:gd name="connsiteX61" fmla="*/ 1317746 w 1899013"/>
                          <a:gd name="connsiteY61" fmla="*/ 1143000 h 1147005"/>
                          <a:gd name="connsiteX62" fmla="*/ 1289171 w 1899013"/>
                          <a:gd name="connsiteY62" fmla="*/ 1009650 h 1147005"/>
                          <a:gd name="connsiteX63" fmla="*/ 1270121 w 1899013"/>
                          <a:gd name="connsiteY63" fmla="*/ 981075 h 1147005"/>
                          <a:gd name="connsiteX64" fmla="*/ 1289171 w 1899013"/>
                          <a:gd name="connsiteY64" fmla="*/ 876300 h 1147005"/>
                          <a:gd name="connsiteX65" fmla="*/ 1376527 w 1899013"/>
                          <a:gd name="connsiteY65" fmla="*/ 895616 h 1147005"/>
                          <a:gd name="connsiteX66" fmla="*/ 1500626 w 1899013"/>
                          <a:gd name="connsiteY66" fmla="*/ 912427 h 1147005"/>
                          <a:gd name="connsiteX67" fmla="*/ 1651121 w 1899013"/>
                          <a:gd name="connsiteY67" fmla="*/ 885825 h 1147005"/>
                          <a:gd name="connsiteX68" fmla="*/ 1746371 w 1899013"/>
                          <a:gd name="connsiteY68" fmla="*/ 838200 h 1147005"/>
                          <a:gd name="connsiteX69" fmla="*/ 1774946 w 1899013"/>
                          <a:gd name="connsiteY69" fmla="*/ 828675 h 1147005"/>
                          <a:gd name="connsiteX70" fmla="*/ 1813046 w 1899013"/>
                          <a:gd name="connsiteY70" fmla="*/ 771525 h 1147005"/>
                          <a:gd name="connsiteX71" fmla="*/ 1832096 w 1899013"/>
                          <a:gd name="connsiteY71" fmla="*/ 742950 h 1147005"/>
                          <a:gd name="connsiteX72" fmla="*/ 1841621 w 1899013"/>
                          <a:gd name="connsiteY72" fmla="*/ 704850 h 1147005"/>
                          <a:gd name="connsiteX73" fmla="*/ 1822571 w 1899013"/>
                          <a:gd name="connsiteY73" fmla="*/ 466725 h 1147005"/>
                          <a:gd name="connsiteX74" fmla="*/ 1813046 w 1899013"/>
                          <a:gd name="connsiteY74" fmla="*/ 438150 h 1147005"/>
                          <a:gd name="connsiteX75" fmla="*/ 1795901 w 1899013"/>
                          <a:gd name="connsiteY75" fmla="*/ 401947 h 1147005"/>
                          <a:gd name="connsiteX76" fmla="*/ 1774946 w 1899013"/>
                          <a:gd name="connsiteY76" fmla="*/ 371475 h 1147005"/>
                          <a:gd name="connsiteX77" fmla="*/ 1774946 w 1899013"/>
                          <a:gd name="connsiteY77" fmla="*/ 190500 h 1147005"/>
                          <a:gd name="connsiteX78" fmla="*/ 1793996 w 1899013"/>
                          <a:gd name="connsiteY78" fmla="*/ 161925 h 1147005"/>
                          <a:gd name="connsiteX79" fmla="*/ 1822571 w 1899013"/>
                          <a:gd name="connsiteY79" fmla="*/ 142875 h 1147005"/>
                          <a:gd name="connsiteX80" fmla="*/ 1860671 w 1899013"/>
                          <a:gd name="connsiteY80" fmla="*/ 114300 h 1147005"/>
                          <a:gd name="connsiteX81" fmla="*/ 1898771 w 1899013"/>
                          <a:gd name="connsiteY81" fmla="*/ 95250 h 1147005"/>
                          <a:gd name="connsiteX82" fmla="*/ 1851146 w 1899013"/>
                          <a:gd name="connsiteY82" fmla="*/ 51457 h 1147005"/>
                          <a:gd name="connsiteX0" fmla="*/ 1851146 w 1899013"/>
                          <a:gd name="connsiteY0" fmla="*/ 51457 h 1147005"/>
                          <a:gd name="connsiteX1" fmla="*/ 1860671 w 1899013"/>
                          <a:gd name="connsiteY1" fmla="*/ 57150 h 1147005"/>
                          <a:gd name="connsiteX2" fmla="*/ 1784471 w 1899013"/>
                          <a:gd name="connsiteY2" fmla="*/ 9562 h 1147005"/>
                          <a:gd name="connsiteX3" fmla="*/ 1717796 w 1899013"/>
                          <a:gd name="connsiteY3" fmla="*/ 0 h 1147005"/>
                          <a:gd name="connsiteX4" fmla="*/ 1670171 w 1899013"/>
                          <a:gd name="connsiteY4" fmla="*/ 9525 h 1147005"/>
                          <a:gd name="connsiteX5" fmla="*/ 1641596 w 1899013"/>
                          <a:gd name="connsiteY5" fmla="*/ 38100 h 1147005"/>
                          <a:gd name="connsiteX6" fmla="*/ 1611116 w 1899013"/>
                          <a:gd name="connsiteY6" fmla="*/ 74378 h 1147005"/>
                          <a:gd name="connsiteX7" fmla="*/ 1584446 w 1899013"/>
                          <a:gd name="connsiteY7" fmla="*/ 104775 h 1147005"/>
                          <a:gd name="connsiteX8" fmla="*/ 1574921 w 1899013"/>
                          <a:gd name="connsiteY8" fmla="*/ 142875 h 1147005"/>
                          <a:gd name="connsiteX9" fmla="*/ 1555871 w 1899013"/>
                          <a:gd name="connsiteY9" fmla="*/ 171450 h 1147005"/>
                          <a:gd name="connsiteX10" fmla="*/ 1527296 w 1899013"/>
                          <a:gd name="connsiteY10" fmla="*/ 219075 h 1147005"/>
                          <a:gd name="connsiteX11" fmla="*/ 1510151 w 1899013"/>
                          <a:gd name="connsiteY11" fmla="*/ 236265 h 1147005"/>
                          <a:gd name="connsiteX12" fmla="*/ 1479671 w 1899013"/>
                          <a:gd name="connsiteY12" fmla="*/ 276225 h 1147005"/>
                          <a:gd name="connsiteX13" fmla="*/ 1403471 w 1899013"/>
                          <a:gd name="connsiteY13" fmla="*/ 361950 h 1147005"/>
                          <a:gd name="connsiteX14" fmla="*/ 1374896 w 1899013"/>
                          <a:gd name="connsiteY14" fmla="*/ 371475 h 1147005"/>
                          <a:gd name="connsiteX15" fmla="*/ 1317746 w 1899013"/>
                          <a:gd name="connsiteY15" fmla="*/ 409575 h 1147005"/>
                          <a:gd name="connsiteX16" fmla="*/ 1289171 w 1899013"/>
                          <a:gd name="connsiteY16" fmla="*/ 428625 h 1147005"/>
                          <a:gd name="connsiteX17" fmla="*/ 1184396 w 1899013"/>
                          <a:gd name="connsiteY17" fmla="*/ 466725 h 1147005"/>
                          <a:gd name="connsiteX18" fmla="*/ 879596 w 1899013"/>
                          <a:gd name="connsiteY18" fmla="*/ 457200 h 1147005"/>
                          <a:gd name="connsiteX19" fmla="*/ 856736 w 1899013"/>
                          <a:gd name="connsiteY19" fmla="*/ 445778 h 1147005"/>
                          <a:gd name="connsiteX20" fmla="*/ 793871 w 1899013"/>
                          <a:gd name="connsiteY20" fmla="*/ 409575 h 1147005"/>
                          <a:gd name="connsiteX21" fmla="*/ 755771 w 1899013"/>
                          <a:gd name="connsiteY21" fmla="*/ 371475 h 1147005"/>
                          <a:gd name="connsiteX22" fmla="*/ 746246 w 1899013"/>
                          <a:gd name="connsiteY22" fmla="*/ 342900 h 1147005"/>
                          <a:gd name="connsiteX23" fmla="*/ 727196 w 1899013"/>
                          <a:gd name="connsiteY23" fmla="*/ 304800 h 1147005"/>
                          <a:gd name="connsiteX24" fmla="*/ 670046 w 1899013"/>
                          <a:gd name="connsiteY24" fmla="*/ 228600 h 1147005"/>
                          <a:gd name="connsiteX25" fmla="*/ 641471 w 1899013"/>
                          <a:gd name="connsiteY25" fmla="*/ 219075 h 1147005"/>
                          <a:gd name="connsiteX26" fmla="*/ 612896 w 1899013"/>
                          <a:gd name="connsiteY26" fmla="*/ 161925 h 1147005"/>
                          <a:gd name="connsiteX27" fmla="*/ 584321 w 1899013"/>
                          <a:gd name="connsiteY27" fmla="*/ 152400 h 1147005"/>
                          <a:gd name="connsiteX28" fmla="*/ 510026 w 1899013"/>
                          <a:gd name="connsiteY28" fmla="*/ 142950 h 1147005"/>
                          <a:gd name="connsiteX29" fmla="*/ 403346 w 1899013"/>
                          <a:gd name="connsiteY29" fmla="*/ 209550 h 1147005"/>
                          <a:gd name="connsiteX30" fmla="*/ 336671 w 1899013"/>
                          <a:gd name="connsiteY30" fmla="*/ 285750 h 1147005"/>
                          <a:gd name="connsiteX31" fmla="*/ 319526 w 1899013"/>
                          <a:gd name="connsiteY31" fmla="*/ 312428 h 1147005"/>
                          <a:gd name="connsiteX32" fmla="*/ 308096 w 1899013"/>
                          <a:gd name="connsiteY32" fmla="*/ 342900 h 1147005"/>
                          <a:gd name="connsiteX33" fmla="*/ 279521 w 1899013"/>
                          <a:gd name="connsiteY33" fmla="*/ 390525 h 1147005"/>
                          <a:gd name="connsiteX34" fmla="*/ 258566 w 1899013"/>
                          <a:gd name="connsiteY34" fmla="*/ 451545 h 1147005"/>
                          <a:gd name="connsiteX35" fmla="*/ 260471 w 1899013"/>
                          <a:gd name="connsiteY35" fmla="*/ 495300 h 1147005"/>
                          <a:gd name="connsiteX36" fmla="*/ 210411 w 1899013"/>
                          <a:gd name="connsiteY36" fmla="*/ 674863 h 1147005"/>
                          <a:gd name="connsiteX37" fmla="*/ 169876 w 1899013"/>
                          <a:gd name="connsiteY37" fmla="*/ 739962 h 1147005"/>
                          <a:gd name="connsiteX38" fmla="*/ 117525 w 1899013"/>
                          <a:gd name="connsiteY38" fmla="*/ 768537 h 1147005"/>
                          <a:gd name="connsiteX39" fmla="*/ 57467 w 1899013"/>
                          <a:gd name="connsiteY39" fmla="*/ 827200 h 1147005"/>
                          <a:gd name="connsiteX40" fmla="*/ 29436 w 1899013"/>
                          <a:gd name="connsiteY40" fmla="*/ 883625 h 1147005"/>
                          <a:gd name="connsiteX41" fmla="*/ 399536 w 1899013"/>
                          <a:gd name="connsiteY41" fmla="*/ 971550 h 1147005"/>
                          <a:gd name="connsiteX42" fmla="*/ 482339 w 1899013"/>
                          <a:gd name="connsiteY42" fmla="*/ 982257 h 1147005"/>
                          <a:gd name="connsiteX43" fmla="*/ 518148 w 1899013"/>
                          <a:gd name="connsiteY43" fmla="*/ 968937 h 1147005"/>
                          <a:gd name="connsiteX44" fmla="*/ 573306 w 1899013"/>
                          <a:gd name="connsiteY44" fmla="*/ 947585 h 1147005"/>
                          <a:gd name="connsiteX45" fmla="*/ 621705 w 1899013"/>
                          <a:gd name="connsiteY45" fmla="*/ 937310 h 1147005"/>
                          <a:gd name="connsiteX46" fmla="*/ 631946 w 1899013"/>
                          <a:gd name="connsiteY46" fmla="*/ 962025 h 1147005"/>
                          <a:gd name="connsiteX47" fmla="*/ 660521 w 1899013"/>
                          <a:gd name="connsiteY47" fmla="*/ 942975 h 1147005"/>
                          <a:gd name="connsiteX48" fmla="*/ 689096 w 1899013"/>
                          <a:gd name="connsiteY48" fmla="*/ 933450 h 1147005"/>
                          <a:gd name="connsiteX49" fmla="*/ 717671 w 1899013"/>
                          <a:gd name="connsiteY49" fmla="*/ 914400 h 1147005"/>
                          <a:gd name="connsiteX50" fmla="*/ 784346 w 1899013"/>
                          <a:gd name="connsiteY50" fmla="*/ 895350 h 1147005"/>
                          <a:gd name="connsiteX51" fmla="*/ 831971 w 1899013"/>
                          <a:gd name="connsiteY51" fmla="*/ 866775 h 1147005"/>
                          <a:gd name="connsiteX52" fmla="*/ 1089146 w 1899013"/>
                          <a:gd name="connsiteY52" fmla="*/ 866775 h 1147005"/>
                          <a:gd name="connsiteX53" fmla="*/ 1089146 w 1899013"/>
                          <a:gd name="connsiteY53" fmla="*/ 990600 h 1147005"/>
                          <a:gd name="connsiteX54" fmla="*/ 1089146 w 1899013"/>
                          <a:gd name="connsiteY54" fmla="*/ 1021110 h 1147005"/>
                          <a:gd name="connsiteX55" fmla="*/ 1104386 w 1899013"/>
                          <a:gd name="connsiteY55" fmla="*/ 1057275 h 1147005"/>
                          <a:gd name="connsiteX56" fmla="*/ 1155821 w 1899013"/>
                          <a:gd name="connsiteY56" fmla="*/ 1140840 h 1147005"/>
                          <a:gd name="connsiteX57" fmla="*/ 1193921 w 1899013"/>
                          <a:gd name="connsiteY57" fmla="*/ 1019175 h 1147005"/>
                          <a:gd name="connsiteX58" fmla="*/ 1174871 w 1899013"/>
                          <a:gd name="connsiteY58" fmla="*/ 990600 h 1147005"/>
                          <a:gd name="connsiteX59" fmla="*/ 1193921 w 1899013"/>
                          <a:gd name="connsiteY59" fmla="*/ 1047750 h 1147005"/>
                          <a:gd name="connsiteX60" fmla="*/ 1247261 w 1899013"/>
                          <a:gd name="connsiteY60" fmla="*/ 1116473 h 1147005"/>
                          <a:gd name="connsiteX61" fmla="*/ 1317746 w 1899013"/>
                          <a:gd name="connsiteY61" fmla="*/ 1143000 h 1147005"/>
                          <a:gd name="connsiteX62" fmla="*/ 1289171 w 1899013"/>
                          <a:gd name="connsiteY62" fmla="*/ 1009650 h 1147005"/>
                          <a:gd name="connsiteX63" fmla="*/ 1270121 w 1899013"/>
                          <a:gd name="connsiteY63" fmla="*/ 981075 h 1147005"/>
                          <a:gd name="connsiteX64" fmla="*/ 1289171 w 1899013"/>
                          <a:gd name="connsiteY64" fmla="*/ 876300 h 1147005"/>
                          <a:gd name="connsiteX65" fmla="*/ 1376527 w 1899013"/>
                          <a:gd name="connsiteY65" fmla="*/ 895616 h 1147005"/>
                          <a:gd name="connsiteX66" fmla="*/ 1500626 w 1899013"/>
                          <a:gd name="connsiteY66" fmla="*/ 912427 h 1147005"/>
                          <a:gd name="connsiteX67" fmla="*/ 1651121 w 1899013"/>
                          <a:gd name="connsiteY67" fmla="*/ 885825 h 1147005"/>
                          <a:gd name="connsiteX68" fmla="*/ 1746371 w 1899013"/>
                          <a:gd name="connsiteY68" fmla="*/ 838200 h 1147005"/>
                          <a:gd name="connsiteX69" fmla="*/ 1774946 w 1899013"/>
                          <a:gd name="connsiteY69" fmla="*/ 828675 h 1147005"/>
                          <a:gd name="connsiteX70" fmla="*/ 1813046 w 1899013"/>
                          <a:gd name="connsiteY70" fmla="*/ 771525 h 1147005"/>
                          <a:gd name="connsiteX71" fmla="*/ 1832096 w 1899013"/>
                          <a:gd name="connsiteY71" fmla="*/ 742950 h 1147005"/>
                          <a:gd name="connsiteX72" fmla="*/ 1841621 w 1899013"/>
                          <a:gd name="connsiteY72" fmla="*/ 704850 h 1147005"/>
                          <a:gd name="connsiteX73" fmla="*/ 1822571 w 1899013"/>
                          <a:gd name="connsiteY73" fmla="*/ 466725 h 1147005"/>
                          <a:gd name="connsiteX74" fmla="*/ 1813046 w 1899013"/>
                          <a:gd name="connsiteY74" fmla="*/ 438150 h 1147005"/>
                          <a:gd name="connsiteX75" fmla="*/ 1795901 w 1899013"/>
                          <a:gd name="connsiteY75" fmla="*/ 401947 h 1147005"/>
                          <a:gd name="connsiteX76" fmla="*/ 1774946 w 1899013"/>
                          <a:gd name="connsiteY76" fmla="*/ 371475 h 1147005"/>
                          <a:gd name="connsiteX77" fmla="*/ 1774946 w 1899013"/>
                          <a:gd name="connsiteY77" fmla="*/ 190500 h 1147005"/>
                          <a:gd name="connsiteX78" fmla="*/ 1793996 w 1899013"/>
                          <a:gd name="connsiteY78" fmla="*/ 161925 h 1147005"/>
                          <a:gd name="connsiteX79" fmla="*/ 1822571 w 1899013"/>
                          <a:gd name="connsiteY79" fmla="*/ 142875 h 1147005"/>
                          <a:gd name="connsiteX80" fmla="*/ 1860671 w 1899013"/>
                          <a:gd name="connsiteY80" fmla="*/ 114300 h 1147005"/>
                          <a:gd name="connsiteX81" fmla="*/ 1898771 w 1899013"/>
                          <a:gd name="connsiteY81" fmla="*/ 95250 h 1147005"/>
                          <a:gd name="connsiteX82" fmla="*/ 1851146 w 1899013"/>
                          <a:gd name="connsiteY82" fmla="*/ 51457 h 1147005"/>
                          <a:gd name="connsiteX0" fmla="*/ 1851146 w 1899013"/>
                          <a:gd name="connsiteY0" fmla="*/ 51457 h 1147005"/>
                          <a:gd name="connsiteX1" fmla="*/ 1860671 w 1899013"/>
                          <a:gd name="connsiteY1" fmla="*/ 57150 h 1147005"/>
                          <a:gd name="connsiteX2" fmla="*/ 1784471 w 1899013"/>
                          <a:gd name="connsiteY2" fmla="*/ 9562 h 1147005"/>
                          <a:gd name="connsiteX3" fmla="*/ 1717796 w 1899013"/>
                          <a:gd name="connsiteY3" fmla="*/ 0 h 1147005"/>
                          <a:gd name="connsiteX4" fmla="*/ 1670171 w 1899013"/>
                          <a:gd name="connsiteY4" fmla="*/ 9525 h 1147005"/>
                          <a:gd name="connsiteX5" fmla="*/ 1641596 w 1899013"/>
                          <a:gd name="connsiteY5" fmla="*/ 38100 h 1147005"/>
                          <a:gd name="connsiteX6" fmla="*/ 1611116 w 1899013"/>
                          <a:gd name="connsiteY6" fmla="*/ 74378 h 1147005"/>
                          <a:gd name="connsiteX7" fmla="*/ 1584446 w 1899013"/>
                          <a:gd name="connsiteY7" fmla="*/ 104775 h 1147005"/>
                          <a:gd name="connsiteX8" fmla="*/ 1574921 w 1899013"/>
                          <a:gd name="connsiteY8" fmla="*/ 142875 h 1147005"/>
                          <a:gd name="connsiteX9" fmla="*/ 1555871 w 1899013"/>
                          <a:gd name="connsiteY9" fmla="*/ 171450 h 1147005"/>
                          <a:gd name="connsiteX10" fmla="*/ 1527296 w 1899013"/>
                          <a:gd name="connsiteY10" fmla="*/ 219075 h 1147005"/>
                          <a:gd name="connsiteX11" fmla="*/ 1510151 w 1899013"/>
                          <a:gd name="connsiteY11" fmla="*/ 236265 h 1147005"/>
                          <a:gd name="connsiteX12" fmla="*/ 1479671 w 1899013"/>
                          <a:gd name="connsiteY12" fmla="*/ 276225 h 1147005"/>
                          <a:gd name="connsiteX13" fmla="*/ 1403471 w 1899013"/>
                          <a:gd name="connsiteY13" fmla="*/ 361950 h 1147005"/>
                          <a:gd name="connsiteX14" fmla="*/ 1374896 w 1899013"/>
                          <a:gd name="connsiteY14" fmla="*/ 371475 h 1147005"/>
                          <a:gd name="connsiteX15" fmla="*/ 1317746 w 1899013"/>
                          <a:gd name="connsiteY15" fmla="*/ 409575 h 1147005"/>
                          <a:gd name="connsiteX16" fmla="*/ 1289171 w 1899013"/>
                          <a:gd name="connsiteY16" fmla="*/ 428625 h 1147005"/>
                          <a:gd name="connsiteX17" fmla="*/ 1184396 w 1899013"/>
                          <a:gd name="connsiteY17" fmla="*/ 466725 h 1147005"/>
                          <a:gd name="connsiteX18" fmla="*/ 879596 w 1899013"/>
                          <a:gd name="connsiteY18" fmla="*/ 457200 h 1147005"/>
                          <a:gd name="connsiteX19" fmla="*/ 856736 w 1899013"/>
                          <a:gd name="connsiteY19" fmla="*/ 445778 h 1147005"/>
                          <a:gd name="connsiteX20" fmla="*/ 793871 w 1899013"/>
                          <a:gd name="connsiteY20" fmla="*/ 409575 h 1147005"/>
                          <a:gd name="connsiteX21" fmla="*/ 755771 w 1899013"/>
                          <a:gd name="connsiteY21" fmla="*/ 371475 h 1147005"/>
                          <a:gd name="connsiteX22" fmla="*/ 746246 w 1899013"/>
                          <a:gd name="connsiteY22" fmla="*/ 342900 h 1147005"/>
                          <a:gd name="connsiteX23" fmla="*/ 727196 w 1899013"/>
                          <a:gd name="connsiteY23" fmla="*/ 304800 h 1147005"/>
                          <a:gd name="connsiteX24" fmla="*/ 670046 w 1899013"/>
                          <a:gd name="connsiteY24" fmla="*/ 228600 h 1147005"/>
                          <a:gd name="connsiteX25" fmla="*/ 641471 w 1899013"/>
                          <a:gd name="connsiteY25" fmla="*/ 219075 h 1147005"/>
                          <a:gd name="connsiteX26" fmla="*/ 612896 w 1899013"/>
                          <a:gd name="connsiteY26" fmla="*/ 161925 h 1147005"/>
                          <a:gd name="connsiteX27" fmla="*/ 584321 w 1899013"/>
                          <a:gd name="connsiteY27" fmla="*/ 152400 h 1147005"/>
                          <a:gd name="connsiteX28" fmla="*/ 510026 w 1899013"/>
                          <a:gd name="connsiteY28" fmla="*/ 142950 h 1147005"/>
                          <a:gd name="connsiteX29" fmla="*/ 403346 w 1899013"/>
                          <a:gd name="connsiteY29" fmla="*/ 209550 h 1147005"/>
                          <a:gd name="connsiteX30" fmla="*/ 336671 w 1899013"/>
                          <a:gd name="connsiteY30" fmla="*/ 285750 h 1147005"/>
                          <a:gd name="connsiteX31" fmla="*/ 319526 w 1899013"/>
                          <a:gd name="connsiteY31" fmla="*/ 312428 h 1147005"/>
                          <a:gd name="connsiteX32" fmla="*/ 308096 w 1899013"/>
                          <a:gd name="connsiteY32" fmla="*/ 342900 h 1147005"/>
                          <a:gd name="connsiteX33" fmla="*/ 279521 w 1899013"/>
                          <a:gd name="connsiteY33" fmla="*/ 390525 h 1147005"/>
                          <a:gd name="connsiteX34" fmla="*/ 258566 w 1899013"/>
                          <a:gd name="connsiteY34" fmla="*/ 451545 h 1147005"/>
                          <a:gd name="connsiteX35" fmla="*/ 260471 w 1899013"/>
                          <a:gd name="connsiteY35" fmla="*/ 495300 h 1147005"/>
                          <a:gd name="connsiteX36" fmla="*/ 210411 w 1899013"/>
                          <a:gd name="connsiteY36" fmla="*/ 674863 h 1147005"/>
                          <a:gd name="connsiteX37" fmla="*/ 169876 w 1899013"/>
                          <a:gd name="connsiteY37" fmla="*/ 739962 h 1147005"/>
                          <a:gd name="connsiteX38" fmla="*/ 117525 w 1899013"/>
                          <a:gd name="connsiteY38" fmla="*/ 768537 h 1147005"/>
                          <a:gd name="connsiteX39" fmla="*/ 57467 w 1899013"/>
                          <a:gd name="connsiteY39" fmla="*/ 827200 h 1147005"/>
                          <a:gd name="connsiteX40" fmla="*/ 29436 w 1899013"/>
                          <a:gd name="connsiteY40" fmla="*/ 883625 h 1147005"/>
                          <a:gd name="connsiteX41" fmla="*/ 399536 w 1899013"/>
                          <a:gd name="connsiteY41" fmla="*/ 971550 h 1147005"/>
                          <a:gd name="connsiteX42" fmla="*/ 482339 w 1899013"/>
                          <a:gd name="connsiteY42" fmla="*/ 982257 h 1147005"/>
                          <a:gd name="connsiteX43" fmla="*/ 518148 w 1899013"/>
                          <a:gd name="connsiteY43" fmla="*/ 968937 h 1147005"/>
                          <a:gd name="connsiteX44" fmla="*/ 573306 w 1899013"/>
                          <a:gd name="connsiteY44" fmla="*/ 947585 h 1147005"/>
                          <a:gd name="connsiteX45" fmla="*/ 621705 w 1899013"/>
                          <a:gd name="connsiteY45" fmla="*/ 937310 h 1147005"/>
                          <a:gd name="connsiteX46" fmla="*/ 631946 w 1899013"/>
                          <a:gd name="connsiteY46" fmla="*/ 936915 h 1147005"/>
                          <a:gd name="connsiteX47" fmla="*/ 660521 w 1899013"/>
                          <a:gd name="connsiteY47" fmla="*/ 942975 h 1147005"/>
                          <a:gd name="connsiteX48" fmla="*/ 689096 w 1899013"/>
                          <a:gd name="connsiteY48" fmla="*/ 933450 h 1147005"/>
                          <a:gd name="connsiteX49" fmla="*/ 717671 w 1899013"/>
                          <a:gd name="connsiteY49" fmla="*/ 914400 h 1147005"/>
                          <a:gd name="connsiteX50" fmla="*/ 784346 w 1899013"/>
                          <a:gd name="connsiteY50" fmla="*/ 895350 h 1147005"/>
                          <a:gd name="connsiteX51" fmla="*/ 831971 w 1899013"/>
                          <a:gd name="connsiteY51" fmla="*/ 866775 h 1147005"/>
                          <a:gd name="connsiteX52" fmla="*/ 1089146 w 1899013"/>
                          <a:gd name="connsiteY52" fmla="*/ 866775 h 1147005"/>
                          <a:gd name="connsiteX53" fmla="*/ 1089146 w 1899013"/>
                          <a:gd name="connsiteY53" fmla="*/ 990600 h 1147005"/>
                          <a:gd name="connsiteX54" fmla="*/ 1089146 w 1899013"/>
                          <a:gd name="connsiteY54" fmla="*/ 1021110 h 1147005"/>
                          <a:gd name="connsiteX55" fmla="*/ 1104386 w 1899013"/>
                          <a:gd name="connsiteY55" fmla="*/ 1057275 h 1147005"/>
                          <a:gd name="connsiteX56" fmla="*/ 1155821 w 1899013"/>
                          <a:gd name="connsiteY56" fmla="*/ 1140840 h 1147005"/>
                          <a:gd name="connsiteX57" fmla="*/ 1193921 w 1899013"/>
                          <a:gd name="connsiteY57" fmla="*/ 1019175 h 1147005"/>
                          <a:gd name="connsiteX58" fmla="*/ 1174871 w 1899013"/>
                          <a:gd name="connsiteY58" fmla="*/ 990600 h 1147005"/>
                          <a:gd name="connsiteX59" fmla="*/ 1193921 w 1899013"/>
                          <a:gd name="connsiteY59" fmla="*/ 1047750 h 1147005"/>
                          <a:gd name="connsiteX60" fmla="*/ 1247261 w 1899013"/>
                          <a:gd name="connsiteY60" fmla="*/ 1116473 h 1147005"/>
                          <a:gd name="connsiteX61" fmla="*/ 1317746 w 1899013"/>
                          <a:gd name="connsiteY61" fmla="*/ 1143000 h 1147005"/>
                          <a:gd name="connsiteX62" fmla="*/ 1289171 w 1899013"/>
                          <a:gd name="connsiteY62" fmla="*/ 1009650 h 1147005"/>
                          <a:gd name="connsiteX63" fmla="*/ 1270121 w 1899013"/>
                          <a:gd name="connsiteY63" fmla="*/ 981075 h 1147005"/>
                          <a:gd name="connsiteX64" fmla="*/ 1289171 w 1899013"/>
                          <a:gd name="connsiteY64" fmla="*/ 876300 h 1147005"/>
                          <a:gd name="connsiteX65" fmla="*/ 1376527 w 1899013"/>
                          <a:gd name="connsiteY65" fmla="*/ 895616 h 1147005"/>
                          <a:gd name="connsiteX66" fmla="*/ 1500626 w 1899013"/>
                          <a:gd name="connsiteY66" fmla="*/ 912427 h 1147005"/>
                          <a:gd name="connsiteX67" fmla="*/ 1651121 w 1899013"/>
                          <a:gd name="connsiteY67" fmla="*/ 885825 h 1147005"/>
                          <a:gd name="connsiteX68" fmla="*/ 1746371 w 1899013"/>
                          <a:gd name="connsiteY68" fmla="*/ 838200 h 1147005"/>
                          <a:gd name="connsiteX69" fmla="*/ 1774946 w 1899013"/>
                          <a:gd name="connsiteY69" fmla="*/ 828675 h 1147005"/>
                          <a:gd name="connsiteX70" fmla="*/ 1813046 w 1899013"/>
                          <a:gd name="connsiteY70" fmla="*/ 771525 h 1147005"/>
                          <a:gd name="connsiteX71" fmla="*/ 1832096 w 1899013"/>
                          <a:gd name="connsiteY71" fmla="*/ 742950 h 1147005"/>
                          <a:gd name="connsiteX72" fmla="*/ 1841621 w 1899013"/>
                          <a:gd name="connsiteY72" fmla="*/ 704850 h 1147005"/>
                          <a:gd name="connsiteX73" fmla="*/ 1822571 w 1899013"/>
                          <a:gd name="connsiteY73" fmla="*/ 466725 h 1147005"/>
                          <a:gd name="connsiteX74" fmla="*/ 1813046 w 1899013"/>
                          <a:gd name="connsiteY74" fmla="*/ 438150 h 1147005"/>
                          <a:gd name="connsiteX75" fmla="*/ 1795901 w 1899013"/>
                          <a:gd name="connsiteY75" fmla="*/ 401947 h 1147005"/>
                          <a:gd name="connsiteX76" fmla="*/ 1774946 w 1899013"/>
                          <a:gd name="connsiteY76" fmla="*/ 371475 h 1147005"/>
                          <a:gd name="connsiteX77" fmla="*/ 1774946 w 1899013"/>
                          <a:gd name="connsiteY77" fmla="*/ 190500 h 1147005"/>
                          <a:gd name="connsiteX78" fmla="*/ 1793996 w 1899013"/>
                          <a:gd name="connsiteY78" fmla="*/ 161925 h 1147005"/>
                          <a:gd name="connsiteX79" fmla="*/ 1822571 w 1899013"/>
                          <a:gd name="connsiteY79" fmla="*/ 142875 h 1147005"/>
                          <a:gd name="connsiteX80" fmla="*/ 1860671 w 1899013"/>
                          <a:gd name="connsiteY80" fmla="*/ 114300 h 1147005"/>
                          <a:gd name="connsiteX81" fmla="*/ 1898771 w 1899013"/>
                          <a:gd name="connsiteY81" fmla="*/ 95250 h 1147005"/>
                          <a:gd name="connsiteX82" fmla="*/ 1851146 w 1899013"/>
                          <a:gd name="connsiteY82" fmla="*/ 51457 h 1147005"/>
                          <a:gd name="connsiteX0" fmla="*/ 1851146 w 1899013"/>
                          <a:gd name="connsiteY0" fmla="*/ 51457 h 1147005"/>
                          <a:gd name="connsiteX1" fmla="*/ 1860671 w 1899013"/>
                          <a:gd name="connsiteY1" fmla="*/ 57150 h 1147005"/>
                          <a:gd name="connsiteX2" fmla="*/ 1784471 w 1899013"/>
                          <a:gd name="connsiteY2" fmla="*/ 9562 h 1147005"/>
                          <a:gd name="connsiteX3" fmla="*/ 1717796 w 1899013"/>
                          <a:gd name="connsiteY3" fmla="*/ 0 h 1147005"/>
                          <a:gd name="connsiteX4" fmla="*/ 1670171 w 1899013"/>
                          <a:gd name="connsiteY4" fmla="*/ 9525 h 1147005"/>
                          <a:gd name="connsiteX5" fmla="*/ 1641596 w 1899013"/>
                          <a:gd name="connsiteY5" fmla="*/ 38100 h 1147005"/>
                          <a:gd name="connsiteX6" fmla="*/ 1611116 w 1899013"/>
                          <a:gd name="connsiteY6" fmla="*/ 74378 h 1147005"/>
                          <a:gd name="connsiteX7" fmla="*/ 1584446 w 1899013"/>
                          <a:gd name="connsiteY7" fmla="*/ 104775 h 1147005"/>
                          <a:gd name="connsiteX8" fmla="*/ 1574921 w 1899013"/>
                          <a:gd name="connsiteY8" fmla="*/ 142875 h 1147005"/>
                          <a:gd name="connsiteX9" fmla="*/ 1555871 w 1899013"/>
                          <a:gd name="connsiteY9" fmla="*/ 171450 h 1147005"/>
                          <a:gd name="connsiteX10" fmla="*/ 1527296 w 1899013"/>
                          <a:gd name="connsiteY10" fmla="*/ 219075 h 1147005"/>
                          <a:gd name="connsiteX11" fmla="*/ 1510151 w 1899013"/>
                          <a:gd name="connsiteY11" fmla="*/ 236265 h 1147005"/>
                          <a:gd name="connsiteX12" fmla="*/ 1479671 w 1899013"/>
                          <a:gd name="connsiteY12" fmla="*/ 276225 h 1147005"/>
                          <a:gd name="connsiteX13" fmla="*/ 1403471 w 1899013"/>
                          <a:gd name="connsiteY13" fmla="*/ 361950 h 1147005"/>
                          <a:gd name="connsiteX14" fmla="*/ 1374896 w 1899013"/>
                          <a:gd name="connsiteY14" fmla="*/ 371475 h 1147005"/>
                          <a:gd name="connsiteX15" fmla="*/ 1317746 w 1899013"/>
                          <a:gd name="connsiteY15" fmla="*/ 409575 h 1147005"/>
                          <a:gd name="connsiteX16" fmla="*/ 1289171 w 1899013"/>
                          <a:gd name="connsiteY16" fmla="*/ 428625 h 1147005"/>
                          <a:gd name="connsiteX17" fmla="*/ 1184396 w 1899013"/>
                          <a:gd name="connsiteY17" fmla="*/ 466725 h 1147005"/>
                          <a:gd name="connsiteX18" fmla="*/ 879596 w 1899013"/>
                          <a:gd name="connsiteY18" fmla="*/ 457200 h 1147005"/>
                          <a:gd name="connsiteX19" fmla="*/ 856736 w 1899013"/>
                          <a:gd name="connsiteY19" fmla="*/ 445778 h 1147005"/>
                          <a:gd name="connsiteX20" fmla="*/ 793871 w 1899013"/>
                          <a:gd name="connsiteY20" fmla="*/ 409575 h 1147005"/>
                          <a:gd name="connsiteX21" fmla="*/ 755771 w 1899013"/>
                          <a:gd name="connsiteY21" fmla="*/ 371475 h 1147005"/>
                          <a:gd name="connsiteX22" fmla="*/ 746246 w 1899013"/>
                          <a:gd name="connsiteY22" fmla="*/ 342900 h 1147005"/>
                          <a:gd name="connsiteX23" fmla="*/ 727196 w 1899013"/>
                          <a:gd name="connsiteY23" fmla="*/ 304800 h 1147005"/>
                          <a:gd name="connsiteX24" fmla="*/ 670046 w 1899013"/>
                          <a:gd name="connsiteY24" fmla="*/ 228600 h 1147005"/>
                          <a:gd name="connsiteX25" fmla="*/ 641471 w 1899013"/>
                          <a:gd name="connsiteY25" fmla="*/ 219075 h 1147005"/>
                          <a:gd name="connsiteX26" fmla="*/ 612896 w 1899013"/>
                          <a:gd name="connsiteY26" fmla="*/ 161925 h 1147005"/>
                          <a:gd name="connsiteX27" fmla="*/ 584321 w 1899013"/>
                          <a:gd name="connsiteY27" fmla="*/ 152400 h 1147005"/>
                          <a:gd name="connsiteX28" fmla="*/ 510026 w 1899013"/>
                          <a:gd name="connsiteY28" fmla="*/ 142950 h 1147005"/>
                          <a:gd name="connsiteX29" fmla="*/ 403346 w 1899013"/>
                          <a:gd name="connsiteY29" fmla="*/ 209550 h 1147005"/>
                          <a:gd name="connsiteX30" fmla="*/ 336671 w 1899013"/>
                          <a:gd name="connsiteY30" fmla="*/ 285750 h 1147005"/>
                          <a:gd name="connsiteX31" fmla="*/ 319526 w 1899013"/>
                          <a:gd name="connsiteY31" fmla="*/ 312428 h 1147005"/>
                          <a:gd name="connsiteX32" fmla="*/ 308096 w 1899013"/>
                          <a:gd name="connsiteY32" fmla="*/ 342900 h 1147005"/>
                          <a:gd name="connsiteX33" fmla="*/ 279521 w 1899013"/>
                          <a:gd name="connsiteY33" fmla="*/ 390525 h 1147005"/>
                          <a:gd name="connsiteX34" fmla="*/ 258566 w 1899013"/>
                          <a:gd name="connsiteY34" fmla="*/ 451545 h 1147005"/>
                          <a:gd name="connsiteX35" fmla="*/ 260471 w 1899013"/>
                          <a:gd name="connsiteY35" fmla="*/ 495300 h 1147005"/>
                          <a:gd name="connsiteX36" fmla="*/ 210411 w 1899013"/>
                          <a:gd name="connsiteY36" fmla="*/ 674863 h 1147005"/>
                          <a:gd name="connsiteX37" fmla="*/ 169876 w 1899013"/>
                          <a:gd name="connsiteY37" fmla="*/ 739962 h 1147005"/>
                          <a:gd name="connsiteX38" fmla="*/ 117525 w 1899013"/>
                          <a:gd name="connsiteY38" fmla="*/ 768537 h 1147005"/>
                          <a:gd name="connsiteX39" fmla="*/ 57467 w 1899013"/>
                          <a:gd name="connsiteY39" fmla="*/ 827200 h 1147005"/>
                          <a:gd name="connsiteX40" fmla="*/ 29436 w 1899013"/>
                          <a:gd name="connsiteY40" fmla="*/ 883625 h 1147005"/>
                          <a:gd name="connsiteX41" fmla="*/ 399536 w 1899013"/>
                          <a:gd name="connsiteY41" fmla="*/ 971550 h 1147005"/>
                          <a:gd name="connsiteX42" fmla="*/ 482339 w 1899013"/>
                          <a:gd name="connsiteY42" fmla="*/ 982257 h 1147005"/>
                          <a:gd name="connsiteX43" fmla="*/ 518148 w 1899013"/>
                          <a:gd name="connsiteY43" fmla="*/ 968937 h 1147005"/>
                          <a:gd name="connsiteX44" fmla="*/ 573306 w 1899013"/>
                          <a:gd name="connsiteY44" fmla="*/ 947585 h 1147005"/>
                          <a:gd name="connsiteX45" fmla="*/ 621705 w 1899013"/>
                          <a:gd name="connsiteY45" fmla="*/ 937310 h 1147005"/>
                          <a:gd name="connsiteX46" fmla="*/ 631946 w 1899013"/>
                          <a:gd name="connsiteY46" fmla="*/ 936915 h 1147005"/>
                          <a:gd name="connsiteX47" fmla="*/ 655938 w 1899013"/>
                          <a:gd name="connsiteY47" fmla="*/ 929280 h 1147005"/>
                          <a:gd name="connsiteX48" fmla="*/ 689096 w 1899013"/>
                          <a:gd name="connsiteY48" fmla="*/ 933450 h 1147005"/>
                          <a:gd name="connsiteX49" fmla="*/ 717671 w 1899013"/>
                          <a:gd name="connsiteY49" fmla="*/ 914400 h 1147005"/>
                          <a:gd name="connsiteX50" fmla="*/ 784346 w 1899013"/>
                          <a:gd name="connsiteY50" fmla="*/ 895350 h 1147005"/>
                          <a:gd name="connsiteX51" fmla="*/ 831971 w 1899013"/>
                          <a:gd name="connsiteY51" fmla="*/ 866775 h 1147005"/>
                          <a:gd name="connsiteX52" fmla="*/ 1089146 w 1899013"/>
                          <a:gd name="connsiteY52" fmla="*/ 866775 h 1147005"/>
                          <a:gd name="connsiteX53" fmla="*/ 1089146 w 1899013"/>
                          <a:gd name="connsiteY53" fmla="*/ 990600 h 1147005"/>
                          <a:gd name="connsiteX54" fmla="*/ 1089146 w 1899013"/>
                          <a:gd name="connsiteY54" fmla="*/ 1021110 h 1147005"/>
                          <a:gd name="connsiteX55" fmla="*/ 1104386 w 1899013"/>
                          <a:gd name="connsiteY55" fmla="*/ 1057275 h 1147005"/>
                          <a:gd name="connsiteX56" fmla="*/ 1155821 w 1899013"/>
                          <a:gd name="connsiteY56" fmla="*/ 1140840 h 1147005"/>
                          <a:gd name="connsiteX57" fmla="*/ 1193921 w 1899013"/>
                          <a:gd name="connsiteY57" fmla="*/ 1019175 h 1147005"/>
                          <a:gd name="connsiteX58" fmla="*/ 1174871 w 1899013"/>
                          <a:gd name="connsiteY58" fmla="*/ 990600 h 1147005"/>
                          <a:gd name="connsiteX59" fmla="*/ 1193921 w 1899013"/>
                          <a:gd name="connsiteY59" fmla="*/ 1047750 h 1147005"/>
                          <a:gd name="connsiteX60" fmla="*/ 1247261 w 1899013"/>
                          <a:gd name="connsiteY60" fmla="*/ 1116473 h 1147005"/>
                          <a:gd name="connsiteX61" fmla="*/ 1317746 w 1899013"/>
                          <a:gd name="connsiteY61" fmla="*/ 1143000 h 1147005"/>
                          <a:gd name="connsiteX62" fmla="*/ 1289171 w 1899013"/>
                          <a:gd name="connsiteY62" fmla="*/ 1009650 h 1147005"/>
                          <a:gd name="connsiteX63" fmla="*/ 1270121 w 1899013"/>
                          <a:gd name="connsiteY63" fmla="*/ 981075 h 1147005"/>
                          <a:gd name="connsiteX64" fmla="*/ 1289171 w 1899013"/>
                          <a:gd name="connsiteY64" fmla="*/ 876300 h 1147005"/>
                          <a:gd name="connsiteX65" fmla="*/ 1376527 w 1899013"/>
                          <a:gd name="connsiteY65" fmla="*/ 895616 h 1147005"/>
                          <a:gd name="connsiteX66" fmla="*/ 1500626 w 1899013"/>
                          <a:gd name="connsiteY66" fmla="*/ 912427 h 1147005"/>
                          <a:gd name="connsiteX67" fmla="*/ 1651121 w 1899013"/>
                          <a:gd name="connsiteY67" fmla="*/ 885825 h 1147005"/>
                          <a:gd name="connsiteX68" fmla="*/ 1746371 w 1899013"/>
                          <a:gd name="connsiteY68" fmla="*/ 838200 h 1147005"/>
                          <a:gd name="connsiteX69" fmla="*/ 1774946 w 1899013"/>
                          <a:gd name="connsiteY69" fmla="*/ 828675 h 1147005"/>
                          <a:gd name="connsiteX70" fmla="*/ 1813046 w 1899013"/>
                          <a:gd name="connsiteY70" fmla="*/ 771525 h 1147005"/>
                          <a:gd name="connsiteX71" fmla="*/ 1832096 w 1899013"/>
                          <a:gd name="connsiteY71" fmla="*/ 742950 h 1147005"/>
                          <a:gd name="connsiteX72" fmla="*/ 1841621 w 1899013"/>
                          <a:gd name="connsiteY72" fmla="*/ 704850 h 1147005"/>
                          <a:gd name="connsiteX73" fmla="*/ 1822571 w 1899013"/>
                          <a:gd name="connsiteY73" fmla="*/ 466725 h 1147005"/>
                          <a:gd name="connsiteX74" fmla="*/ 1813046 w 1899013"/>
                          <a:gd name="connsiteY74" fmla="*/ 438150 h 1147005"/>
                          <a:gd name="connsiteX75" fmla="*/ 1795901 w 1899013"/>
                          <a:gd name="connsiteY75" fmla="*/ 401947 h 1147005"/>
                          <a:gd name="connsiteX76" fmla="*/ 1774946 w 1899013"/>
                          <a:gd name="connsiteY76" fmla="*/ 371475 h 1147005"/>
                          <a:gd name="connsiteX77" fmla="*/ 1774946 w 1899013"/>
                          <a:gd name="connsiteY77" fmla="*/ 190500 h 1147005"/>
                          <a:gd name="connsiteX78" fmla="*/ 1793996 w 1899013"/>
                          <a:gd name="connsiteY78" fmla="*/ 161925 h 1147005"/>
                          <a:gd name="connsiteX79" fmla="*/ 1822571 w 1899013"/>
                          <a:gd name="connsiteY79" fmla="*/ 142875 h 1147005"/>
                          <a:gd name="connsiteX80" fmla="*/ 1860671 w 1899013"/>
                          <a:gd name="connsiteY80" fmla="*/ 114300 h 1147005"/>
                          <a:gd name="connsiteX81" fmla="*/ 1898771 w 1899013"/>
                          <a:gd name="connsiteY81" fmla="*/ 95250 h 1147005"/>
                          <a:gd name="connsiteX82" fmla="*/ 1851146 w 1899013"/>
                          <a:gd name="connsiteY82" fmla="*/ 51457 h 1147005"/>
                          <a:gd name="connsiteX0" fmla="*/ 1851146 w 1899013"/>
                          <a:gd name="connsiteY0" fmla="*/ 51457 h 1147005"/>
                          <a:gd name="connsiteX1" fmla="*/ 1860671 w 1899013"/>
                          <a:gd name="connsiteY1" fmla="*/ 57150 h 1147005"/>
                          <a:gd name="connsiteX2" fmla="*/ 1784471 w 1899013"/>
                          <a:gd name="connsiteY2" fmla="*/ 9562 h 1147005"/>
                          <a:gd name="connsiteX3" fmla="*/ 1717796 w 1899013"/>
                          <a:gd name="connsiteY3" fmla="*/ 0 h 1147005"/>
                          <a:gd name="connsiteX4" fmla="*/ 1670171 w 1899013"/>
                          <a:gd name="connsiteY4" fmla="*/ 9525 h 1147005"/>
                          <a:gd name="connsiteX5" fmla="*/ 1641596 w 1899013"/>
                          <a:gd name="connsiteY5" fmla="*/ 38100 h 1147005"/>
                          <a:gd name="connsiteX6" fmla="*/ 1611116 w 1899013"/>
                          <a:gd name="connsiteY6" fmla="*/ 74378 h 1147005"/>
                          <a:gd name="connsiteX7" fmla="*/ 1584446 w 1899013"/>
                          <a:gd name="connsiteY7" fmla="*/ 104775 h 1147005"/>
                          <a:gd name="connsiteX8" fmla="*/ 1574921 w 1899013"/>
                          <a:gd name="connsiteY8" fmla="*/ 142875 h 1147005"/>
                          <a:gd name="connsiteX9" fmla="*/ 1555871 w 1899013"/>
                          <a:gd name="connsiteY9" fmla="*/ 171450 h 1147005"/>
                          <a:gd name="connsiteX10" fmla="*/ 1527296 w 1899013"/>
                          <a:gd name="connsiteY10" fmla="*/ 219075 h 1147005"/>
                          <a:gd name="connsiteX11" fmla="*/ 1510151 w 1899013"/>
                          <a:gd name="connsiteY11" fmla="*/ 236265 h 1147005"/>
                          <a:gd name="connsiteX12" fmla="*/ 1479671 w 1899013"/>
                          <a:gd name="connsiteY12" fmla="*/ 276225 h 1147005"/>
                          <a:gd name="connsiteX13" fmla="*/ 1403471 w 1899013"/>
                          <a:gd name="connsiteY13" fmla="*/ 361950 h 1147005"/>
                          <a:gd name="connsiteX14" fmla="*/ 1374896 w 1899013"/>
                          <a:gd name="connsiteY14" fmla="*/ 371475 h 1147005"/>
                          <a:gd name="connsiteX15" fmla="*/ 1317746 w 1899013"/>
                          <a:gd name="connsiteY15" fmla="*/ 409575 h 1147005"/>
                          <a:gd name="connsiteX16" fmla="*/ 1289171 w 1899013"/>
                          <a:gd name="connsiteY16" fmla="*/ 428625 h 1147005"/>
                          <a:gd name="connsiteX17" fmla="*/ 1184396 w 1899013"/>
                          <a:gd name="connsiteY17" fmla="*/ 466725 h 1147005"/>
                          <a:gd name="connsiteX18" fmla="*/ 879596 w 1899013"/>
                          <a:gd name="connsiteY18" fmla="*/ 457200 h 1147005"/>
                          <a:gd name="connsiteX19" fmla="*/ 856736 w 1899013"/>
                          <a:gd name="connsiteY19" fmla="*/ 445778 h 1147005"/>
                          <a:gd name="connsiteX20" fmla="*/ 793871 w 1899013"/>
                          <a:gd name="connsiteY20" fmla="*/ 409575 h 1147005"/>
                          <a:gd name="connsiteX21" fmla="*/ 755771 w 1899013"/>
                          <a:gd name="connsiteY21" fmla="*/ 371475 h 1147005"/>
                          <a:gd name="connsiteX22" fmla="*/ 746246 w 1899013"/>
                          <a:gd name="connsiteY22" fmla="*/ 342900 h 1147005"/>
                          <a:gd name="connsiteX23" fmla="*/ 727196 w 1899013"/>
                          <a:gd name="connsiteY23" fmla="*/ 304800 h 1147005"/>
                          <a:gd name="connsiteX24" fmla="*/ 670046 w 1899013"/>
                          <a:gd name="connsiteY24" fmla="*/ 228600 h 1147005"/>
                          <a:gd name="connsiteX25" fmla="*/ 641471 w 1899013"/>
                          <a:gd name="connsiteY25" fmla="*/ 219075 h 1147005"/>
                          <a:gd name="connsiteX26" fmla="*/ 612896 w 1899013"/>
                          <a:gd name="connsiteY26" fmla="*/ 161925 h 1147005"/>
                          <a:gd name="connsiteX27" fmla="*/ 584321 w 1899013"/>
                          <a:gd name="connsiteY27" fmla="*/ 152400 h 1147005"/>
                          <a:gd name="connsiteX28" fmla="*/ 510026 w 1899013"/>
                          <a:gd name="connsiteY28" fmla="*/ 142950 h 1147005"/>
                          <a:gd name="connsiteX29" fmla="*/ 403346 w 1899013"/>
                          <a:gd name="connsiteY29" fmla="*/ 209550 h 1147005"/>
                          <a:gd name="connsiteX30" fmla="*/ 336671 w 1899013"/>
                          <a:gd name="connsiteY30" fmla="*/ 285750 h 1147005"/>
                          <a:gd name="connsiteX31" fmla="*/ 319526 w 1899013"/>
                          <a:gd name="connsiteY31" fmla="*/ 312428 h 1147005"/>
                          <a:gd name="connsiteX32" fmla="*/ 308096 w 1899013"/>
                          <a:gd name="connsiteY32" fmla="*/ 342900 h 1147005"/>
                          <a:gd name="connsiteX33" fmla="*/ 279521 w 1899013"/>
                          <a:gd name="connsiteY33" fmla="*/ 390525 h 1147005"/>
                          <a:gd name="connsiteX34" fmla="*/ 258566 w 1899013"/>
                          <a:gd name="connsiteY34" fmla="*/ 451545 h 1147005"/>
                          <a:gd name="connsiteX35" fmla="*/ 260471 w 1899013"/>
                          <a:gd name="connsiteY35" fmla="*/ 495300 h 1147005"/>
                          <a:gd name="connsiteX36" fmla="*/ 210411 w 1899013"/>
                          <a:gd name="connsiteY36" fmla="*/ 674863 h 1147005"/>
                          <a:gd name="connsiteX37" fmla="*/ 169876 w 1899013"/>
                          <a:gd name="connsiteY37" fmla="*/ 739962 h 1147005"/>
                          <a:gd name="connsiteX38" fmla="*/ 117525 w 1899013"/>
                          <a:gd name="connsiteY38" fmla="*/ 768537 h 1147005"/>
                          <a:gd name="connsiteX39" fmla="*/ 57467 w 1899013"/>
                          <a:gd name="connsiteY39" fmla="*/ 827200 h 1147005"/>
                          <a:gd name="connsiteX40" fmla="*/ 29436 w 1899013"/>
                          <a:gd name="connsiteY40" fmla="*/ 883625 h 1147005"/>
                          <a:gd name="connsiteX41" fmla="*/ 399536 w 1899013"/>
                          <a:gd name="connsiteY41" fmla="*/ 971550 h 1147005"/>
                          <a:gd name="connsiteX42" fmla="*/ 482339 w 1899013"/>
                          <a:gd name="connsiteY42" fmla="*/ 982257 h 1147005"/>
                          <a:gd name="connsiteX43" fmla="*/ 518148 w 1899013"/>
                          <a:gd name="connsiteY43" fmla="*/ 968937 h 1147005"/>
                          <a:gd name="connsiteX44" fmla="*/ 573306 w 1899013"/>
                          <a:gd name="connsiteY44" fmla="*/ 947585 h 1147005"/>
                          <a:gd name="connsiteX45" fmla="*/ 621705 w 1899013"/>
                          <a:gd name="connsiteY45" fmla="*/ 937310 h 1147005"/>
                          <a:gd name="connsiteX46" fmla="*/ 631946 w 1899013"/>
                          <a:gd name="connsiteY46" fmla="*/ 936915 h 1147005"/>
                          <a:gd name="connsiteX47" fmla="*/ 655938 w 1899013"/>
                          <a:gd name="connsiteY47" fmla="*/ 929280 h 1147005"/>
                          <a:gd name="connsiteX48" fmla="*/ 686804 w 1899013"/>
                          <a:gd name="connsiteY48" fmla="*/ 926602 h 1147005"/>
                          <a:gd name="connsiteX49" fmla="*/ 717671 w 1899013"/>
                          <a:gd name="connsiteY49" fmla="*/ 914400 h 1147005"/>
                          <a:gd name="connsiteX50" fmla="*/ 784346 w 1899013"/>
                          <a:gd name="connsiteY50" fmla="*/ 895350 h 1147005"/>
                          <a:gd name="connsiteX51" fmla="*/ 831971 w 1899013"/>
                          <a:gd name="connsiteY51" fmla="*/ 866775 h 1147005"/>
                          <a:gd name="connsiteX52" fmla="*/ 1089146 w 1899013"/>
                          <a:gd name="connsiteY52" fmla="*/ 866775 h 1147005"/>
                          <a:gd name="connsiteX53" fmla="*/ 1089146 w 1899013"/>
                          <a:gd name="connsiteY53" fmla="*/ 990600 h 1147005"/>
                          <a:gd name="connsiteX54" fmla="*/ 1089146 w 1899013"/>
                          <a:gd name="connsiteY54" fmla="*/ 1021110 h 1147005"/>
                          <a:gd name="connsiteX55" fmla="*/ 1104386 w 1899013"/>
                          <a:gd name="connsiteY55" fmla="*/ 1057275 h 1147005"/>
                          <a:gd name="connsiteX56" fmla="*/ 1155821 w 1899013"/>
                          <a:gd name="connsiteY56" fmla="*/ 1140840 h 1147005"/>
                          <a:gd name="connsiteX57" fmla="*/ 1193921 w 1899013"/>
                          <a:gd name="connsiteY57" fmla="*/ 1019175 h 1147005"/>
                          <a:gd name="connsiteX58" fmla="*/ 1174871 w 1899013"/>
                          <a:gd name="connsiteY58" fmla="*/ 990600 h 1147005"/>
                          <a:gd name="connsiteX59" fmla="*/ 1193921 w 1899013"/>
                          <a:gd name="connsiteY59" fmla="*/ 1047750 h 1147005"/>
                          <a:gd name="connsiteX60" fmla="*/ 1247261 w 1899013"/>
                          <a:gd name="connsiteY60" fmla="*/ 1116473 h 1147005"/>
                          <a:gd name="connsiteX61" fmla="*/ 1317746 w 1899013"/>
                          <a:gd name="connsiteY61" fmla="*/ 1143000 h 1147005"/>
                          <a:gd name="connsiteX62" fmla="*/ 1289171 w 1899013"/>
                          <a:gd name="connsiteY62" fmla="*/ 1009650 h 1147005"/>
                          <a:gd name="connsiteX63" fmla="*/ 1270121 w 1899013"/>
                          <a:gd name="connsiteY63" fmla="*/ 981075 h 1147005"/>
                          <a:gd name="connsiteX64" fmla="*/ 1289171 w 1899013"/>
                          <a:gd name="connsiteY64" fmla="*/ 876300 h 1147005"/>
                          <a:gd name="connsiteX65" fmla="*/ 1376527 w 1899013"/>
                          <a:gd name="connsiteY65" fmla="*/ 895616 h 1147005"/>
                          <a:gd name="connsiteX66" fmla="*/ 1500626 w 1899013"/>
                          <a:gd name="connsiteY66" fmla="*/ 912427 h 1147005"/>
                          <a:gd name="connsiteX67" fmla="*/ 1651121 w 1899013"/>
                          <a:gd name="connsiteY67" fmla="*/ 885825 h 1147005"/>
                          <a:gd name="connsiteX68" fmla="*/ 1746371 w 1899013"/>
                          <a:gd name="connsiteY68" fmla="*/ 838200 h 1147005"/>
                          <a:gd name="connsiteX69" fmla="*/ 1774946 w 1899013"/>
                          <a:gd name="connsiteY69" fmla="*/ 828675 h 1147005"/>
                          <a:gd name="connsiteX70" fmla="*/ 1813046 w 1899013"/>
                          <a:gd name="connsiteY70" fmla="*/ 771525 h 1147005"/>
                          <a:gd name="connsiteX71" fmla="*/ 1832096 w 1899013"/>
                          <a:gd name="connsiteY71" fmla="*/ 742950 h 1147005"/>
                          <a:gd name="connsiteX72" fmla="*/ 1841621 w 1899013"/>
                          <a:gd name="connsiteY72" fmla="*/ 704850 h 1147005"/>
                          <a:gd name="connsiteX73" fmla="*/ 1822571 w 1899013"/>
                          <a:gd name="connsiteY73" fmla="*/ 466725 h 1147005"/>
                          <a:gd name="connsiteX74" fmla="*/ 1813046 w 1899013"/>
                          <a:gd name="connsiteY74" fmla="*/ 438150 h 1147005"/>
                          <a:gd name="connsiteX75" fmla="*/ 1795901 w 1899013"/>
                          <a:gd name="connsiteY75" fmla="*/ 401947 h 1147005"/>
                          <a:gd name="connsiteX76" fmla="*/ 1774946 w 1899013"/>
                          <a:gd name="connsiteY76" fmla="*/ 371475 h 1147005"/>
                          <a:gd name="connsiteX77" fmla="*/ 1774946 w 1899013"/>
                          <a:gd name="connsiteY77" fmla="*/ 190500 h 1147005"/>
                          <a:gd name="connsiteX78" fmla="*/ 1793996 w 1899013"/>
                          <a:gd name="connsiteY78" fmla="*/ 161925 h 1147005"/>
                          <a:gd name="connsiteX79" fmla="*/ 1822571 w 1899013"/>
                          <a:gd name="connsiteY79" fmla="*/ 142875 h 1147005"/>
                          <a:gd name="connsiteX80" fmla="*/ 1860671 w 1899013"/>
                          <a:gd name="connsiteY80" fmla="*/ 114300 h 1147005"/>
                          <a:gd name="connsiteX81" fmla="*/ 1898771 w 1899013"/>
                          <a:gd name="connsiteY81" fmla="*/ 95250 h 1147005"/>
                          <a:gd name="connsiteX82" fmla="*/ 1851146 w 1899013"/>
                          <a:gd name="connsiteY82" fmla="*/ 51457 h 1147005"/>
                          <a:gd name="connsiteX0" fmla="*/ 1851146 w 1899013"/>
                          <a:gd name="connsiteY0" fmla="*/ 51457 h 1147005"/>
                          <a:gd name="connsiteX1" fmla="*/ 1860671 w 1899013"/>
                          <a:gd name="connsiteY1" fmla="*/ 57150 h 1147005"/>
                          <a:gd name="connsiteX2" fmla="*/ 1784471 w 1899013"/>
                          <a:gd name="connsiteY2" fmla="*/ 9562 h 1147005"/>
                          <a:gd name="connsiteX3" fmla="*/ 1717796 w 1899013"/>
                          <a:gd name="connsiteY3" fmla="*/ 0 h 1147005"/>
                          <a:gd name="connsiteX4" fmla="*/ 1670171 w 1899013"/>
                          <a:gd name="connsiteY4" fmla="*/ 9525 h 1147005"/>
                          <a:gd name="connsiteX5" fmla="*/ 1641596 w 1899013"/>
                          <a:gd name="connsiteY5" fmla="*/ 38100 h 1147005"/>
                          <a:gd name="connsiteX6" fmla="*/ 1611116 w 1899013"/>
                          <a:gd name="connsiteY6" fmla="*/ 74378 h 1147005"/>
                          <a:gd name="connsiteX7" fmla="*/ 1584446 w 1899013"/>
                          <a:gd name="connsiteY7" fmla="*/ 104775 h 1147005"/>
                          <a:gd name="connsiteX8" fmla="*/ 1574921 w 1899013"/>
                          <a:gd name="connsiteY8" fmla="*/ 142875 h 1147005"/>
                          <a:gd name="connsiteX9" fmla="*/ 1555871 w 1899013"/>
                          <a:gd name="connsiteY9" fmla="*/ 171450 h 1147005"/>
                          <a:gd name="connsiteX10" fmla="*/ 1527296 w 1899013"/>
                          <a:gd name="connsiteY10" fmla="*/ 219075 h 1147005"/>
                          <a:gd name="connsiteX11" fmla="*/ 1510151 w 1899013"/>
                          <a:gd name="connsiteY11" fmla="*/ 236265 h 1147005"/>
                          <a:gd name="connsiteX12" fmla="*/ 1479671 w 1899013"/>
                          <a:gd name="connsiteY12" fmla="*/ 276225 h 1147005"/>
                          <a:gd name="connsiteX13" fmla="*/ 1403471 w 1899013"/>
                          <a:gd name="connsiteY13" fmla="*/ 361950 h 1147005"/>
                          <a:gd name="connsiteX14" fmla="*/ 1374896 w 1899013"/>
                          <a:gd name="connsiteY14" fmla="*/ 371475 h 1147005"/>
                          <a:gd name="connsiteX15" fmla="*/ 1317746 w 1899013"/>
                          <a:gd name="connsiteY15" fmla="*/ 409575 h 1147005"/>
                          <a:gd name="connsiteX16" fmla="*/ 1289171 w 1899013"/>
                          <a:gd name="connsiteY16" fmla="*/ 428625 h 1147005"/>
                          <a:gd name="connsiteX17" fmla="*/ 1184396 w 1899013"/>
                          <a:gd name="connsiteY17" fmla="*/ 466725 h 1147005"/>
                          <a:gd name="connsiteX18" fmla="*/ 879596 w 1899013"/>
                          <a:gd name="connsiteY18" fmla="*/ 457200 h 1147005"/>
                          <a:gd name="connsiteX19" fmla="*/ 856736 w 1899013"/>
                          <a:gd name="connsiteY19" fmla="*/ 445778 h 1147005"/>
                          <a:gd name="connsiteX20" fmla="*/ 793871 w 1899013"/>
                          <a:gd name="connsiteY20" fmla="*/ 409575 h 1147005"/>
                          <a:gd name="connsiteX21" fmla="*/ 755771 w 1899013"/>
                          <a:gd name="connsiteY21" fmla="*/ 371475 h 1147005"/>
                          <a:gd name="connsiteX22" fmla="*/ 746246 w 1899013"/>
                          <a:gd name="connsiteY22" fmla="*/ 342900 h 1147005"/>
                          <a:gd name="connsiteX23" fmla="*/ 727196 w 1899013"/>
                          <a:gd name="connsiteY23" fmla="*/ 304800 h 1147005"/>
                          <a:gd name="connsiteX24" fmla="*/ 670046 w 1899013"/>
                          <a:gd name="connsiteY24" fmla="*/ 228600 h 1147005"/>
                          <a:gd name="connsiteX25" fmla="*/ 641471 w 1899013"/>
                          <a:gd name="connsiteY25" fmla="*/ 219075 h 1147005"/>
                          <a:gd name="connsiteX26" fmla="*/ 612896 w 1899013"/>
                          <a:gd name="connsiteY26" fmla="*/ 161925 h 1147005"/>
                          <a:gd name="connsiteX27" fmla="*/ 584321 w 1899013"/>
                          <a:gd name="connsiteY27" fmla="*/ 152400 h 1147005"/>
                          <a:gd name="connsiteX28" fmla="*/ 510026 w 1899013"/>
                          <a:gd name="connsiteY28" fmla="*/ 142950 h 1147005"/>
                          <a:gd name="connsiteX29" fmla="*/ 403346 w 1899013"/>
                          <a:gd name="connsiteY29" fmla="*/ 209550 h 1147005"/>
                          <a:gd name="connsiteX30" fmla="*/ 336671 w 1899013"/>
                          <a:gd name="connsiteY30" fmla="*/ 285750 h 1147005"/>
                          <a:gd name="connsiteX31" fmla="*/ 319526 w 1899013"/>
                          <a:gd name="connsiteY31" fmla="*/ 312428 h 1147005"/>
                          <a:gd name="connsiteX32" fmla="*/ 308096 w 1899013"/>
                          <a:gd name="connsiteY32" fmla="*/ 342900 h 1147005"/>
                          <a:gd name="connsiteX33" fmla="*/ 279521 w 1899013"/>
                          <a:gd name="connsiteY33" fmla="*/ 390525 h 1147005"/>
                          <a:gd name="connsiteX34" fmla="*/ 258566 w 1899013"/>
                          <a:gd name="connsiteY34" fmla="*/ 451545 h 1147005"/>
                          <a:gd name="connsiteX35" fmla="*/ 260471 w 1899013"/>
                          <a:gd name="connsiteY35" fmla="*/ 495300 h 1147005"/>
                          <a:gd name="connsiteX36" fmla="*/ 210411 w 1899013"/>
                          <a:gd name="connsiteY36" fmla="*/ 674863 h 1147005"/>
                          <a:gd name="connsiteX37" fmla="*/ 169876 w 1899013"/>
                          <a:gd name="connsiteY37" fmla="*/ 739962 h 1147005"/>
                          <a:gd name="connsiteX38" fmla="*/ 117525 w 1899013"/>
                          <a:gd name="connsiteY38" fmla="*/ 768537 h 1147005"/>
                          <a:gd name="connsiteX39" fmla="*/ 57467 w 1899013"/>
                          <a:gd name="connsiteY39" fmla="*/ 827200 h 1147005"/>
                          <a:gd name="connsiteX40" fmla="*/ 29436 w 1899013"/>
                          <a:gd name="connsiteY40" fmla="*/ 883625 h 1147005"/>
                          <a:gd name="connsiteX41" fmla="*/ 399536 w 1899013"/>
                          <a:gd name="connsiteY41" fmla="*/ 971550 h 1147005"/>
                          <a:gd name="connsiteX42" fmla="*/ 482339 w 1899013"/>
                          <a:gd name="connsiteY42" fmla="*/ 982257 h 1147005"/>
                          <a:gd name="connsiteX43" fmla="*/ 518148 w 1899013"/>
                          <a:gd name="connsiteY43" fmla="*/ 968937 h 1147005"/>
                          <a:gd name="connsiteX44" fmla="*/ 573306 w 1899013"/>
                          <a:gd name="connsiteY44" fmla="*/ 947585 h 1147005"/>
                          <a:gd name="connsiteX45" fmla="*/ 621705 w 1899013"/>
                          <a:gd name="connsiteY45" fmla="*/ 937310 h 1147005"/>
                          <a:gd name="connsiteX46" fmla="*/ 631946 w 1899013"/>
                          <a:gd name="connsiteY46" fmla="*/ 936915 h 1147005"/>
                          <a:gd name="connsiteX47" fmla="*/ 655938 w 1899013"/>
                          <a:gd name="connsiteY47" fmla="*/ 929280 h 1147005"/>
                          <a:gd name="connsiteX48" fmla="*/ 686804 w 1899013"/>
                          <a:gd name="connsiteY48" fmla="*/ 926602 h 1147005"/>
                          <a:gd name="connsiteX49" fmla="*/ 715379 w 1899013"/>
                          <a:gd name="connsiteY49" fmla="*/ 902987 h 1147005"/>
                          <a:gd name="connsiteX50" fmla="*/ 784346 w 1899013"/>
                          <a:gd name="connsiteY50" fmla="*/ 895350 h 1147005"/>
                          <a:gd name="connsiteX51" fmla="*/ 831971 w 1899013"/>
                          <a:gd name="connsiteY51" fmla="*/ 866775 h 1147005"/>
                          <a:gd name="connsiteX52" fmla="*/ 1089146 w 1899013"/>
                          <a:gd name="connsiteY52" fmla="*/ 866775 h 1147005"/>
                          <a:gd name="connsiteX53" fmla="*/ 1089146 w 1899013"/>
                          <a:gd name="connsiteY53" fmla="*/ 990600 h 1147005"/>
                          <a:gd name="connsiteX54" fmla="*/ 1089146 w 1899013"/>
                          <a:gd name="connsiteY54" fmla="*/ 1021110 h 1147005"/>
                          <a:gd name="connsiteX55" fmla="*/ 1104386 w 1899013"/>
                          <a:gd name="connsiteY55" fmla="*/ 1057275 h 1147005"/>
                          <a:gd name="connsiteX56" fmla="*/ 1155821 w 1899013"/>
                          <a:gd name="connsiteY56" fmla="*/ 1140840 h 1147005"/>
                          <a:gd name="connsiteX57" fmla="*/ 1193921 w 1899013"/>
                          <a:gd name="connsiteY57" fmla="*/ 1019175 h 1147005"/>
                          <a:gd name="connsiteX58" fmla="*/ 1174871 w 1899013"/>
                          <a:gd name="connsiteY58" fmla="*/ 990600 h 1147005"/>
                          <a:gd name="connsiteX59" fmla="*/ 1193921 w 1899013"/>
                          <a:gd name="connsiteY59" fmla="*/ 1047750 h 1147005"/>
                          <a:gd name="connsiteX60" fmla="*/ 1247261 w 1899013"/>
                          <a:gd name="connsiteY60" fmla="*/ 1116473 h 1147005"/>
                          <a:gd name="connsiteX61" fmla="*/ 1317746 w 1899013"/>
                          <a:gd name="connsiteY61" fmla="*/ 1143000 h 1147005"/>
                          <a:gd name="connsiteX62" fmla="*/ 1289171 w 1899013"/>
                          <a:gd name="connsiteY62" fmla="*/ 1009650 h 1147005"/>
                          <a:gd name="connsiteX63" fmla="*/ 1270121 w 1899013"/>
                          <a:gd name="connsiteY63" fmla="*/ 981075 h 1147005"/>
                          <a:gd name="connsiteX64" fmla="*/ 1289171 w 1899013"/>
                          <a:gd name="connsiteY64" fmla="*/ 876300 h 1147005"/>
                          <a:gd name="connsiteX65" fmla="*/ 1376527 w 1899013"/>
                          <a:gd name="connsiteY65" fmla="*/ 895616 h 1147005"/>
                          <a:gd name="connsiteX66" fmla="*/ 1500626 w 1899013"/>
                          <a:gd name="connsiteY66" fmla="*/ 912427 h 1147005"/>
                          <a:gd name="connsiteX67" fmla="*/ 1651121 w 1899013"/>
                          <a:gd name="connsiteY67" fmla="*/ 885825 h 1147005"/>
                          <a:gd name="connsiteX68" fmla="*/ 1746371 w 1899013"/>
                          <a:gd name="connsiteY68" fmla="*/ 838200 h 1147005"/>
                          <a:gd name="connsiteX69" fmla="*/ 1774946 w 1899013"/>
                          <a:gd name="connsiteY69" fmla="*/ 828675 h 1147005"/>
                          <a:gd name="connsiteX70" fmla="*/ 1813046 w 1899013"/>
                          <a:gd name="connsiteY70" fmla="*/ 771525 h 1147005"/>
                          <a:gd name="connsiteX71" fmla="*/ 1832096 w 1899013"/>
                          <a:gd name="connsiteY71" fmla="*/ 742950 h 1147005"/>
                          <a:gd name="connsiteX72" fmla="*/ 1841621 w 1899013"/>
                          <a:gd name="connsiteY72" fmla="*/ 704850 h 1147005"/>
                          <a:gd name="connsiteX73" fmla="*/ 1822571 w 1899013"/>
                          <a:gd name="connsiteY73" fmla="*/ 466725 h 1147005"/>
                          <a:gd name="connsiteX74" fmla="*/ 1813046 w 1899013"/>
                          <a:gd name="connsiteY74" fmla="*/ 438150 h 1147005"/>
                          <a:gd name="connsiteX75" fmla="*/ 1795901 w 1899013"/>
                          <a:gd name="connsiteY75" fmla="*/ 401947 h 1147005"/>
                          <a:gd name="connsiteX76" fmla="*/ 1774946 w 1899013"/>
                          <a:gd name="connsiteY76" fmla="*/ 371475 h 1147005"/>
                          <a:gd name="connsiteX77" fmla="*/ 1774946 w 1899013"/>
                          <a:gd name="connsiteY77" fmla="*/ 190500 h 1147005"/>
                          <a:gd name="connsiteX78" fmla="*/ 1793996 w 1899013"/>
                          <a:gd name="connsiteY78" fmla="*/ 161925 h 1147005"/>
                          <a:gd name="connsiteX79" fmla="*/ 1822571 w 1899013"/>
                          <a:gd name="connsiteY79" fmla="*/ 142875 h 1147005"/>
                          <a:gd name="connsiteX80" fmla="*/ 1860671 w 1899013"/>
                          <a:gd name="connsiteY80" fmla="*/ 114300 h 1147005"/>
                          <a:gd name="connsiteX81" fmla="*/ 1898771 w 1899013"/>
                          <a:gd name="connsiteY81" fmla="*/ 95250 h 1147005"/>
                          <a:gd name="connsiteX82" fmla="*/ 1851146 w 1899013"/>
                          <a:gd name="connsiteY82" fmla="*/ 51457 h 1147005"/>
                          <a:gd name="connsiteX0" fmla="*/ 1851146 w 1899013"/>
                          <a:gd name="connsiteY0" fmla="*/ 51457 h 1348565"/>
                          <a:gd name="connsiteX1" fmla="*/ 1860671 w 1899013"/>
                          <a:gd name="connsiteY1" fmla="*/ 57150 h 1348565"/>
                          <a:gd name="connsiteX2" fmla="*/ 1784471 w 1899013"/>
                          <a:gd name="connsiteY2" fmla="*/ 9562 h 1348565"/>
                          <a:gd name="connsiteX3" fmla="*/ 1717796 w 1899013"/>
                          <a:gd name="connsiteY3" fmla="*/ 0 h 1348565"/>
                          <a:gd name="connsiteX4" fmla="*/ 1670171 w 1899013"/>
                          <a:gd name="connsiteY4" fmla="*/ 9525 h 1348565"/>
                          <a:gd name="connsiteX5" fmla="*/ 1641596 w 1899013"/>
                          <a:gd name="connsiteY5" fmla="*/ 38100 h 1348565"/>
                          <a:gd name="connsiteX6" fmla="*/ 1611116 w 1899013"/>
                          <a:gd name="connsiteY6" fmla="*/ 74378 h 1348565"/>
                          <a:gd name="connsiteX7" fmla="*/ 1584446 w 1899013"/>
                          <a:gd name="connsiteY7" fmla="*/ 104775 h 1348565"/>
                          <a:gd name="connsiteX8" fmla="*/ 1574921 w 1899013"/>
                          <a:gd name="connsiteY8" fmla="*/ 142875 h 1348565"/>
                          <a:gd name="connsiteX9" fmla="*/ 1555871 w 1899013"/>
                          <a:gd name="connsiteY9" fmla="*/ 171450 h 1348565"/>
                          <a:gd name="connsiteX10" fmla="*/ 1527296 w 1899013"/>
                          <a:gd name="connsiteY10" fmla="*/ 219075 h 1348565"/>
                          <a:gd name="connsiteX11" fmla="*/ 1510151 w 1899013"/>
                          <a:gd name="connsiteY11" fmla="*/ 236265 h 1348565"/>
                          <a:gd name="connsiteX12" fmla="*/ 1479671 w 1899013"/>
                          <a:gd name="connsiteY12" fmla="*/ 276225 h 1348565"/>
                          <a:gd name="connsiteX13" fmla="*/ 1403471 w 1899013"/>
                          <a:gd name="connsiteY13" fmla="*/ 361950 h 1348565"/>
                          <a:gd name="connsiteX14" fmla="*/ 1374896 w 1899013"/>
                          <a:gd name="connsiteY14" fmla="*/ 371475 h 1348565"/>
                          <a:gd name="connsiteX15" fmla="*/ 1317746 w 1899013"/>
                          <a:gd name="connsiteY15" fmla="*/ 409575 h 1348565"/>
                          <a:gd name="connsiteX16" fmla="*/ 1289171 w 1899013"/>
                          <a:gd name="connsiteY16" fmla="*/ 428625 h 1348565"/>
                          <a:gd name="connsiteX17" fmla="*/ 1184396 w 1899013"/>
                          <a:gd name="connsiteY17" fmla="*/ 466725 h 1348565"/>
                          <a:gd name="connsiteX18" fmla="*/ 879596 w 1899013"/>
                          <a:gd name="connsiteY18" fmla="*/ 457200 h 1348565"/>
                          <a:gd name="connsiteX19" fmla="*/ 856736 w 1899013"/>
                          <a:gd name="connsiteY19" fmla="*/ 445778 h 1348565"/>
                          <a:gd name="connsiteX20" fmla="*/ 793871 w 1899013"/>
                          <a:gd name="connsiteY20" fmla="*/ 409575 h 1348565"/>
                          <a:gd name="connsiteX21" fmla="*/ 755771 w 1899013"/>
                          <a:gd name="connsiteY21" fmla="*/ 371475 h 1348565"/>
                          <a:gd name="connsiteX22" fmla="*/ 746246 w 1899013"/>
                          <a:gd name="connsiteY22" fmla="*/ 342900 h 1348565"/>
                          <a:gd name="connsiteX23" fmla="*/ 727196 w 1899013"/>
                          <a:gd name="connsiteY23" fmla="*/ 304800 h 1348565"/>
                          <a:gd name="connsiteX24" fmla="*/ 670046 w 1899013"/>
                          <a:gd name="connsiteY24" fmla="*/ 228600 h 1348565"/>
                          <a:gd name="connsiteX25" fmla="*/ 641471 w 1899013"/>
                          <a:gd name="connsiteY25" fmla="*/ 219075 h 1348565"/>
                          <a:gd name="connsiteX26" fmla="*/ 612896 w 1899013"/>
                          <a:gd name="connsiteY26" fmla="*/ 161925 h 1348565"/>
                          <a:gd name="connsiteX27" fmla="*/ 584321 w 1899013"/>
                          <a:gd name="connsiteY27" fmla="*/ 152400 h 1348565"/>
                          <a:gd name="connsiteX28" fmla="*/ 510026 w 1899013"/>
                          <a:gd name="connsiteY28" fmla="*/ 142950 h 1348565"/>
                          <a:gd name="connsiteX29" fmla="*/ 403346 w 1899013"/>
                          <a:gd name="connsiteY29" fmla="*/ 209550 h 1348565"/>
                          <a:gd name="connsiteX30" fmla="*/ 336671 w 1899013"/>
                          <a:gd name="connsiteY30" fmla="*/ 285750 h 1348565"/>
                          <a:gd name="connsiteX31" fmla="*/ 319526 w 1899013"/>
                          <a:gd name="connsiteY31" fmla="*/ 312428 h 1348565"/>
                          <a:gd name="connsiteX32" fmla="*/ 308096 w 1899013"/>
                          <a:gd name="connsiteY32" fmla="*/ 342900 h 1348565"/>
                          <a:gd name="connsiteX33" fmla="*/ 279521 w 1899013"/>
                          <a:gd name="connsiteY33" fmla="*/ 390525 h 1348565"/>
                          <a:gd name="connsiteX34" fmla="*/ 258566 w 1899013"/>
                          <a:gd name="connsiteY34" fmla="*/ 451545 h 1348565"/>
                          <a:gd name="connsiteX35" fmla="*/ 260471 w 1899013"/>
                          <a:gd name="connsiteY35" fmla="*/ 495300 h 1348565"/>
                          <a:gd name="connsiteX36" fmla="*/ 210411 w 1899013"/>
                          <a:gd name="connsiteY36" fmla="*/ 674863 h 1348565"/>
                          <a:gd name="connsiteX37" fmla="*/ 169876 w 1899013"/>
                          <a:gd name="connsiteY37" fmla="*/ 739962 h 1348565"/>
                          <a:gd name="connsiteX38" fmla="*/ 117525 w 1899013"/>
                          <a:gd name="connsiteY38" fmla="*/ 768537 h 1348565"/>
                          <a:gd name="connsiteX39" fmla="*/ 57467 w 1899013"/>
                          <a:gd name="connsiteY39" fmla="*/ 827200 h 1348565"/>
                          <a:gd name="connsiteX40" fmla="*/ 29436 w 1899013"/>
                          <a:gd name="connsiteY40" fmla="*/ 883625 h 1348565"/>
                          <a:gd name="connsiteX41" fmla="*/ 399536 w 1899013"/>
                          <a:gd name="connsiteY41" fmla="*/ 971550 h 1348565"/>
                          <a:gd name="connsiteX42" fmla="*/ 482339 w 1899013"/>
                          <a:gd name="connsiteY42" fmla="*/ 982257 h 1348565"/>
                          <a:gd name="connsiteX43" fmla="*/ 518148 w 1899013"/>
                          <a:gd name="connsiteY43" fmla="*/ 968937 h 1348565"/>
                          <a:gd name="connsiteX44" fmla="*/ 573306 w 1899013"/>
                          <a:gd name="connsiteY44" fmla="*/ 947585 h 1348565"/>
                          <a:gd name="connsiteX45" fmla="*/ 621705 w 1899013"/>
                          <a:gd name="connsiteY45" fmla="*/ 937310 h 1348565"/>
                          <a:gd name="connsiteX46" fmla="*/ 631946 w 1899013"/>
                          <a:gd name="connsiteY46" fmla="*/ 936915 h 1348565"/>
                          <a:gd name="connsiteX47" fmla="*/ 655938 w 1899013"/>
                          <a:gd name="connsiteY47" fmla="*/ 929280 h 1348565"/>
                          <a:gd name="connsiteX48" fmla="*/ 686804 w 1899013"/>
                          <a:gd name="connsiteY48" fmla="*/ 926602 h 1348565"/>
                          <a:gd name="connsiteX49" fmla="*/ 715379 w 1899013"/>
                          <a:gd name="connsiteY49" fmla="*/ 902987 h 1348565"/>
                          <a:gd name="connsiteX50" fmla="*/ 784346 w 1899013"/>
                          <a:gd name="connsiteY50" fmla="*/ 895350 h 1348565"/>
                          <a:gd name="connsiteX51" fmla="*/ 831971 w 1899013"/>
                          <a:gd name="connsiteY51" fmla="*/ 866775 h 1348565"/>
                          <a:gd name="connsiteX52" fmla="*/ 1089146 w 1899013"/>
                          <a:gd name="connsiteY52" fmla="*/ 866775 h 1348565"/>
                          <a:gd name="connsiteX53" fmla="*/ 1089146 w 1899013"/>
                          <a:gd name="connsiteY53" fmla="*/ 990600 h 1348565"/>
                          <a:gd name="connsiteX54" fmla="*/ 1089146 w 1899013"/>
                          <a:gd name="connsiteY54" fmla="*/ 1021110 h 1348565"/>
                          <a:gd name="connsiteX55" fmla="*/ 1104386 w 1899013"/>
                          <a:gd name="connsiteY55" fmla="*/ 1057275 h 1348565"/>
                          <a:gd name="connsiteX56" fmla="*/ 1160405 w 1899013"/>
                          <a:gd name="connsiteY56" fmla="*/ 1348565 h 1348565"/>
                          <a:gd name="connsiteX57" fmla="*/ 1193921 w 1899013"/>
                          <a:gd name="connsiteY57" fmla="*/ 1019175 h 1348565"/>
                          <a:gd name="connsiteX58" fmla="*/ 1174871 w 1899013"/>
                          <a:gd name="connsiteY58" fmla="*/ 990600 h 1348565"/>
                          <a:gd name="connsiteX59" fmla="*/ 1193921 w 1899013"/>
                          <a:gd name="connsiteY59" fmla="*/ 1047750 h 1348565"/>
                          <a:gd name="connsiteX60" fmla="*/ 1247261 w 1899013"/>
                          <a:gd name="connsiteY60" fmla="*/ 1116473 h 1348565"/>
                          <a:gd name="connsiteX61" fmla="*/ 1317746 w 1899013"/>
                          <a:gd name="connsiteY61" fmla="*/ 1143000 h 1348565"/>
                          <a:gd name="connsiteX62" fmla="*/ 1289171 w 1899013"/>
                          <a:gd name="connsiteY62" fmla="*/ 1009650 h 1348565"/>
                          <a:gd name="connsiteX63" fmla="*/ 1270121 w 1899013"/>
                          <a:gd name="connsiteY63" fmla="*/ 981075 h 1348565"/>
                          <a:gd name="connsiteX64" fmla="*/ 1289171 w 1899013"/>
                          <a:gd name="connsiteY64" fmla="*/ 876300 h 1348565"/>
                          <a:gd name="connsiteX65" fmla="*/ 1376527 w 1899013"/>
                          <a:gd name="connsiteY65" fmla="*/ 895616 h 1348565"/>
                          <a:gd name="connsiteX66" fmla="*/ 1500626 w 1899013"/>
                          <a:gd name="connsiteY66" fmla="*/ 912427 h 1348565"/>
                          <a:gd name="connsiteX67" fmla="*/ 1651121 w 1899013"/>
                          <a:gd name="connsiteY67" fmla="*/ 885825 h 1348565"/>
                          <a:gd name="connsiteX68" fmla="*/ 1746371 w 1899013"/>
                          <a:gd name="connsiteY68" fmla="*/ 838200 h 1348565"/>
                          <a:gd name="connsiteX69" fmla="*/ 1774946 w 1899013"/>
                          <a:gd name="connsiteY69" fmla="*/ 828675 h 1348565"/>
                          <a:gd name="connsiteX70" fmla="*/ 1813046 w 1899013"/>
                          <a:gd name="connsiteY70" fmla="*/ 771525 h 1348565"/>
                          <a:gd name="connsiteX71" fmla="*/ 1832096 w 1899013"/>
                          <a:gd name="connsiteY71" fmla="*/ 742950 h 1348565"/>
                          <a:gd name="connsiteX72" fmla="*/ 1841621 w 1899013"/>
                          <a:gd name="connsiteY72" fmla="*/ 704850 h 1348565"/>
                          <a:gd name="connsiteX73" fmla="*/ 1822571 w 1899013"/>
                          <a:gd name="connsiteY73" fmla="*/ 466725 h 1348565"/>
                          <a:gd name="connsiteX74" fmla="*/ 1813046 w 1899013"/>
                          <a:gd name="connsiteY74" fmla="*/ 438150 h 1348565"/>
                          <a:gd name="connsiteX75" fmla="*/ 1795901 w 1899013"/>
                          <a:gd name="connsiteY75" fmla="*/ 401947 h 1348565"/>
                          <a:gd name="connsiteX76" fmla="*/ 1774946 w 1899013"/>
                          <a:gd name="connsiteY76" fmla="*/ 371475 h 1348565"/>
                          <a:gd name="connsiteX77" fmla="*/ 1774946 w 1899013"/>
                          <a:gd name="connsiteY77" fmla="*/ 190500 h 1348565"/>
                          <a:gd name="connsiteX78" fmla="*/ 1793996 w 1899013"/>
                          <a:gd name="connsiteY78" fmla="*/ 161925 h 1348565"/>
                          <a:gd name="connsiteX79" fmla="*/ 1822571 w 1899013"/>
                          <a:gd name="connsiteY79" fmla="*/ 142875 h 1348565"/>
                          <a:gd name="connsiteX80" fmla="*/ 1860671 w 1899013"/>
                          <a:gd name="connsiteY80" fmla="*/ 114300 h 1348565"/>
                          <a:gd name="connsiteX81" fmla="*/ 1898771 w 1899013"/>
                          <a:gd name="connsiteY81" fmla="*/ 95250 h 1348565"/>
                          <a:gd name="connsiteX82" fmla="*/ 1851146 w 1899013"/>
                          <a:gd name="connsiteY82" fmla="*/ 51457 h 1348565"/>
                          <a:gd name="connsiteX0" fmla="*/ 1851146 w 1899013"/>
                          <a:gd name="connsiteY0" fmla="*/ 51457 h 1385754"/>
                          <a:gd name="connsiteX1" fmla="*/ 1860671 w 1899013"/>
                          <a:gd name="connsiteY1" fmla="*/ 57150 h 1385754"/>
                          <a:gd name="connsiteX2" fmla="*/ 1784471 w 1899013"/>
                          <a:gd name="connsiteY2" fmla="*/ 9562 h 1385754"/>
                          <a:gd name="connsiteX3" fmla="*/ 1717796 w 1899013"/>
                          <a:gd name="connsiteY3" fmla="*/ 0 h 1385754"/>
                          <a:gd name="connsiteX4" fmla="*/ 1670171 w 1899013"/>
                          <a:gd name="connsiteY4" fmla="*/ 9525 h 1385754"/>
                          <a:gd name="connsiteX5" fmla="*/ 1641596 w 1899013"/>
                          <a:gd name="connsiteY5" fmla="*/ 38100 h 1385754"/>
                          <a:gd name="connsiteX6" fmla="*/ 1611116 w 1899013"/>
                          <a:gd name="connsiteY6" fmla="*/ 74378 h 1385754"/>
                          <a:gd name="connsiteX7" fmla="*/ 1584446 w 1899013"/>
                          <a:gd name="connsiteY7" fmla="*/ 104775 h 1385754"/>
                          <a:gd name="connsiteX8" fmla="*/ 1574921 w 1899013"/>
                          <a:gd name="connsiteY8" fmla="*/ 142875 h 1385754"/>
                          <a:gd name="connsiteX9" fmla="*/ 1555871 w 1899013"/>
                          <a:gd name="connsiteY9" fmla="*/ 171450 h 1385754"/>
                          <a:gd name="connsiteX10" fmla="*/ 1527296 w 1899013"/>
                          <a:gd name="connsiteY10" fmla="*/ 219075 h 1385754"/>
                          <a:gd name="connsiteX11" fmla="*/ 1510151 w 1899013"/>
                          <a:gd name="connsiteY11" fmla="*/ 236265 h 1385754"/>
                          <a:gd name="connsiteX12" fmla="*/ 1479671 w 1899013"/>
                          <a:gd name="connsiteY12" fmla="*/ 276225 h 1385754"/>
                          <a:gd name="connsiteX13" fmla="*/ 1403471 w 1899013"/>
                          <a:gd name="connsiteY13" fmla="*/ 361950 h 1385754"/>
                          <a:gd name="connsiteX14" fmla="*/ 1374896 w 1899013"/>
                          <a:gd name="connsiteY14" fmla="*/ 371475 h 1385754"/>
                          <a:gd name="connsiteX15" fmla="*/ 1317746 w 1899013"/>
                          <a:gd name="connsiteY15" fmla="*/ 409575 h 1385754"/>
                          <a:gd name="connsiteX16" fmla="*/ 1289171 w 1899013"/>
                          <a:gd name="connsiteY16" fmla="*/ 428625 h 1385754"/>
                          <a:gd name="connsiteX17" fmla="*/ 1184396 w 1899013"/>
                          <a:gd name="connsiteY17" fmla="*/ 466725 h 1385754"/>
                          <a:gd name="connsiteX18" fmla="*/ 879596 w 1899013"/>
                          <a:gd name="connsiteY18" fmla="*/ 457200 h 1385754"/>
                          <a:gd name="connsiteX19" fmla="*/ 856736 w 1899013"/>
                          <a:gd name="connsiteY19" fmla="*/ 445778 h 1385754"/>
                          <a:gd name="connsiteX20" fmla="*/ 793871 w 1899013"/>
                          <a:gd name="connsiteY20" fmla="*/ 409575 h 1385754"/>
                          <a:gd name="connsiteX21" fmla="*/ 755771 w 1899013"/>
                          <a:gd name="connsiteY21" fmla="*/ 371475 h 1385754"/>
                          <a:gd name="connsiteX22" fmla="*/ 746246 w 1899013"/>
                          <a:gd name="connsiteY22" fmla="*/ 342900 h 1385754"/>
                          <a:gd name="connsiteX23" fmla="*/ 727196 w 1899013"/>
                          <a:gd name="connsiteY23" fmla="*/ 304800 h 1385754"/>
                          <a:gd name="connsiteX24" fmla="*/ 670046 w 1899013"/>
                          <a:gd name="connsiteY24" fmla="*/ 228600 h 1385754"/>
                          <a:gd name="connsiteX25" fmla="*/ 641471 w 1899013"/>
                          <a:gd name="connsiteY25" fmla="*/ 219075 h 1385754"/>
                          <a:gd name="connsiteX26" fmla="*/ 612896 w 1899013"/>
                          <a:gd name="connsiteY26" fmla="*/ 161925 h 1385754"/>
                          <a:gd name="connsiteX27" fmla="*/ 584321 w 1899013"/>
                          <a:gd name="connsiteY27" fmla="*/ 152400 h 1385754"/>
                          <a:gd name="connsiteX28" fmla="*/ 510026 w 1899013"/>
                          <a:gd name="connsiteY28" fmla="*/ 142950 h 1385754"/>
                          <a:gd name="connsiteX29" fmla="*/ 403346 w 1899013"/>
                          <a:gd name="connsiteY29" fmla="*/ 209550 h 1385754"/>
                          <a:gd name="connsiteX30" fmla="*/ 336671 w 1899013"/>
                          <a:gd name="connsiteY30" fmla="*/ 285750 h 1385754"/>
                          <a:gd name="connsiteX31" fmla="*/ 319526 w 1899013"/>
                          <a:gd name="connsiteY31" fmla="*/ 312428 h 1385754"/>
                          <a:gd name="connsiteX32" fmla="*/ 308096 w 1899013"/>
                          <a:gd name="connsiteY32" fmla="*/ 342900 h 1385754"/>
                          <a:gd name="connsiteX33" fmla="*/ 279521 w 1899013"/>
                          <a:gd name="connsiteY33" fmla="*/ 390525 h 1385754"/>
                          <a:gd name="connsiteX34" fmla="*/ 258566 w 1899013"/>
                          <a:gd name="connsiteY34" fmla="*/ 451545 h 1385754"/>
                          <a:gd name="connsiteX35" fmla="*/ 260471 w 1899013"/>
                          <a:gd name="connsiteY35" fmla="*/ 495300 h 1385754"/>
                          <a:gd name="connsiteX36" fmla="*/ 210411 w 1899013"/>
                          <a:gd name="connsiteY36" fmla="*/ 674863 h 1385754"/>
                          <a:gd name="connsiteX37" fmla="*/ 169876 w 1899013"/>
                          <a:gd name="connsiteY37" fmla="*/ 739962 h 1385754"/>
                          <a:gd name="connsiteX38" fmla="*/ 117525 w 1899013"/>
                          <a:gd name="connsiteY38" fmla="*/ 768537 h 1385754"/>
                          <a:gd name="connsiteX39" fmla="*/ 57467 w 1899013"/>
                          <a:gd name="connsiteY39" fmla="*/ 827200 h 1385754"/>
                          <a:gd name="connsiteX40" fmla="*/ 29436 w 1899013"/>
                          <a:gd name="connsiteY40" fmla="*/ 883625 h 1385754"/>
                          <a:gd name="connsiteX41" fmla="*/ 399536 w 1899013"/>
                          <a:gd name="connsiteY41" fmla="*/ 971550 h 1385754"/>
                          <a:gd name="connsiteX42" fmla="*/ 482339 w 1899013"/>
                          <a:gd name="connsiteY42" fmla="*/ 982257 h 1385754"/>
                          <a:gd name="connsiteX43" fmla="*/ 518148 w 1899013"/>
                          <a:gd name="connsiteY43" fmla="*/ 968937 h 1385754"/>
                          <a:gd name="connsiteX44" fmla="*/ 573306 w 1899013"/>
                          <a:gd name="connsiteY44" fmla="*/ 947585 h 1385754"/>
                          <a:gd name="connsiteX45" fmla="*/ 621705 w 1899013"/>
                          <a:gd name="connsiteY45" fmla="*/ 937310 h 1385754"/>
                          <a:gd name="connsiteX46" fmla="*/ 631946 w 1899013"/>
                          <a:gd name="connsiteY46" fmla="*/ 936915 h 1385754"/>
                          <a:gd name="connsiteX47" fmla="*/ 655938 w 1899013"/>
                          <a:gd name="connsiteY47" fmla="*/ 929280 h 1385754"/>
                          <a:gd name="connsiteX48" fmla="*/ 686804 w 1899013"/>
                          <a:gd name="connsiteY48" fmla="*/ 926602 h 1385754"/>
                          <a:gd name="connsiteX49" fmla="*/ 715379 w 1899013"/>
                          <a:gd name="connsiteY49" fmla="*/ 902987 h 1385754"/>
                          <a:gd name="connsiteX50" fmla="*/ 784346 w 1899013"/>
                          <a:gd name="connsiteY50" fmla="*/ 895350 h 1385754"/>
                          <a:gd name="connsiteX51" fmla="*/ 831971 w 1899013"/>
                          <a:gd name="connsiteY51" fmla="*/ 866775 h 1385754"/>
                          <a:gd name="connsiteX52" fmla="*/ 1089146 w 1899013"/>
                          <a:gd name="connsiteY52" fmla="*/ 866775 h 1385754"/>
                          <a:gd name="connsiteX53" fmla="*/ 1089146 w 1899013"/>
                          <a:gd name="connsiteY53" fmla="*/ 990600 h 1385754"/>
                          <a:gd name="connsiteX54" fmla="*/ 1089146 w 1899013"/>
                          <a:gd name="connsiteY54" fmla="*/ 1021110 h 1385754"/>
                          <a:gd name="connsiteX55" fmla="*/ 1104386 w 1899013"/>
                          <a:gd name="connsiteY55" fmla="*/ 1057275 h 1385754"/>
                          <a:gd name="connsiteX56" fmla="*/ 1160405 w 1899013"/>
                          <a:gd name="connsiteY56" fmla="*/ 1348565 h 1385754"/>
                          <a:gd name="connsiteX57" fmla="*/ 1193921 w 1899013"/>
                          <a:gd name="connsiteY57" fmla="*/ 1019175 h 1385754"/>
                          <a:gd name="connsiteX58" fmla="*/ 1174871 w 1899013"/>
                          <a:gd name="connsiteY58" fmla="*/ 990600 h 1385754"/>
                          <a:gd name="connsiteX59" fmla="*/ 1193921 w 1899013"/>
                          <a:gd name="connsiteY59" fmla="*/ 1047750 h 1385754"/>
                          <a:gd name="connsiteX60" fmla="*/ 1247261 w 1899013"/>
                          <a:gd name="connsiteY60" fmla="*/ 1116473 h 1385754"/>
                          <a:gd name="connsiteX61" fmla="*/ 1315454 w 1899013"/>
                          <a:gd name="connsiteY61" fmla="*/ 1384966 h 1385754"/>
                          <a:gd name="connsiteX62" fmla="*/ 1289171 w 1899013"/>
                          <a:gd name="connsiteY62" fmla="*/ 1009650 h 1385754"/>
                          <a:gd name="connsiteX63" fmla="*/ 1270121 w 1899013"/>
                          <a:gd name="connsiteY63" fmla="*/ 981075 h 1385754"/>
                          <a:gd name="connsiteX64" fmla="*/ 1289171 w 1899013"/>
                          <a:gd name="connsiteY64" fmla="*/ 876300 h 1385754"/>
                          <a:gd name="connsiteX65" fmla="*/ 1376527 w 1899013"/>
                          <a:gd name="connsiteY65" fmla="*/ 895616 h 1385754"/>
                          <a:gd name="connsiteX66" fmla="*/ 1500626 w 1899013"/>
                          <a:gd name="connsiteY66" fmla="*/ 912427 h 1385754"/>
                          <a:gd name="connsiteX67" fmla="*/ 1651121 w 1899013"/>
                          <a:gd name="connsiteY67" fmla="*/ 885825 h 1385754"/>
                          <a:gd name="connsiteX68" fmla="*/ 1746371 w 1899013"/>
                          <a:gd name="connsiteY68" fmla="*/ 838200 h 1385754"/>
                          <a:gd name="connsiteX69" fmla="*/ 1774946 w 1899013"/>
                          <a:gd name="connsiteY69" fmla="*/ 828675 h 1385754"/>
                          <a:gd name="connsiteX70" fmla="*/ 1813046 w 1899013"/>
                          <a:gd name="connsiteY70" fmla="*/ 771525 h 1385754"/>
                          <a:gd name="connsiteX71" fmla="*/ 1832096 w 1899013"/>
                          <a:gd name="connsiteY71" fmla="*/ 742950 h 1385754"/>
                          <a:gd name="connsiteX72" fmla="*/ 1841621 w 1899013"/>
                          <a:gd name="connsiteY72" fmla="*/ 704850 h 1385754"/>
                          <a:gd name="connsiteX73" fmla="*/ 1822571 w 1899013"/>
                          <a:gd name="connsiteY73" fmla="*/ 466725 h 1385754"/>
                          <a:gd name="connsiteX74" fmla="*/ 1813046 w 1899013"/>
                          <a:gd name="connsiteY74" fmla="*/ 438150 h 1385754"/>
                          <a:gd name="connsiteX75" fmla="*/ 1795901 w 1899013"/>
                          <a:gd name="connsiteY75" fmla="*/ 401947 h 1385754"/>
                          <a:gd name="connsiteX76" fmla="*/ 1774946 w 1899013"/>
                          <a:gd name="connsiteY76" fmla="*/ 371475 h 1385754"/>
                          <a:gd name="connsiteX77" fmla="*/ 1774946 w 1899013"/>
                          <a:gd name="connsiteY77" fmla="*/ 190500 h 1385754"/>
                          <a:gd name="connsiteX78" fmla="*/ 1793996 w 1899013"/>
                          <a:gd name="connsiteY78" fmla="*/ 161925 h 1385754"/>
                          <a:gd name="connsiteX79" fmla="*/ 1822571 w 1899013"/>
                          <a:gd name="connsiteY79" fmla="*/ 142875 h 1385754"/>
                          <a:gd name="connsiteX80" fmla="*/ 1860671 w 1899013"/>
                          <a:gd name="connsiteY80" fmla="*/ 114300 h 1385754"/>
                          <a:gd name="connsiteX81" fmla="*/ 1898771 w 1899013"/>
                          <a:gd name="connsiteY81" fmla="*/ 95250 h 1385754"/>
                          <a:gd name="connsiteX82" fmla="*/ 1851146 w 1899013"/>
                          <a:gd name="connsiteY82" fmla="*/ 51457 h 1385754"/>
                          <a:gd name="connsiteX0" fmla="*/ 1851146 w 1899013"/>
                          <a:gd name="connsiteY0" fmla="*/ 51457 h 1385754"/>
                          <a:gd name="connsiteX1" fmla="*/ 1860671 w 1899013"/>
                          <a:gd name="connsiteY1" fmla="*/ 57150 h 1385754"/>
                          <a:gd name="connsiteX2" fmla="*/ 1784471 w 1899013"/>
                          <a:gd name="connsiteY2" fmla="*/ 9562 h 1385754"/>
                          <a:gd name="connsiteX3" fmla="*/ 1717796 w 1899013"/>
                          <a:gd name="connsiteY3" fmla="*/ 0 h 1385754"/>
                          <a:gd name="connsiteX4" fmla="*/ 1670171 w 1899013"/>
                          <a:gd name="connsiteY4" fmla="*/ 9525 h 1385754"/>
                          <a:gd name="connsiteX5" fmla="*/ 1641596 w 1899013"/>
                          <a:gd name="connsiteY5" fmla="*/ 38100 h 1385754"/>
                          <a:gd name="connsiteX6" fmla="*/ 1611116 w 1899013"/>
                          <a:gd name="connsiteY6" fmla="*/ 74378 h 1385754"/>
                          <a:gd name="connsiteX7" fmla="*/ 1584446 w 1899013"/>
                          <a:gd name="connsiteY7" fmla="*/ 104775 h 1385754"/>
                          <a:gd name="connsiteX8" fmla="*/ 1574921 w 1899013"/>
                          <a:gd name="connsiteY8" fmla="*/ 142875 h 1385754"/>
                          <a:gd name="connsiteX9" fmla="*/ 1555871 w 1899013"/>
                          <a:gd name="connsiteY9" fmla="*/ 171450 h 1385754"/>
                          <a:gd name="connsiteX10" fmla="*/ 1527296 w 1899013"/>
                          <a:gd name="connsiteY10" fmla="*/ 219075 h 1385754"/>
                          <a:gd name="connsiteX11" fmla="*/ 1510151 w 1899013"/>
                          <a:gd name="connsiteY11" fmla="*/ 236265 h 1385754"/>
                          <a:gd name="connsiteX12" fmla="*/ 1479671 w 1899013"/>
                          <a:gd name="connsiteY12" fmla="*/ 276225 h 1385754"/>
                          <a:gd name="connsiteX13" fmla="*/ 1403471 w 1899013"/>
                          <a:gd name="connsiteY13" fmla="*/ 361950 h 1385754"/>
                          <a:gd name="connsiteX14" fmla="*/ 1374896 w 1899013"/>
                          <a:gd name="connsiteY14" fmla="*/ 371475 h 1385754"/>
                          <a:gd name="connsiteX15" fmla="*/ 1317746 w 1899013"/>
                          <a:gd name="connsiteY15" fmla="*/ 409575 h 1385754"/>
                          <a:gd name="connsiteX16" fmla="*/ 1289171 w 1899013"/>
                          <a:gd name="connsiteY16" fmla="*/ 428625 h 1385754"/>
                          <a:gd name="connsiteX17" fmla="*/ 1184396 w 1899013"/>
                          <a:gd name="connsiteY17" fmla="*/ 466725 h 1385754"/>
                          <a:gd name="connsiteX18" fmla="*/ 879596 w 1899013"/>
                          <a:gd name="connsiteY18" fmla="*/ 457200 h 1385754"/>
                          <a:gd name="connsiteX19" fmla="*/ 856736 w 1899013"/>
                          <a:gd name="connsiteY19" fmla="*/ 445778 h 1385754"/>
                          <a:gd name="connsiteX20" fmla="*/ 793871 w 1899013"/>
                          <a:gd name="connsiteY20" fmla="*/ 409575 h 1385754"/>
                          <a:gd name="connsiteX21" fmla="*/ 755771 w 1899013"/>
                          <a:gd name="connsiteY21" fmla="*/ 371475 h 1385754"/>
                          <a:gd name="connsiteX22" fmla="*/ 746246 w 1899013"/>
                          <a:gd name="connsiteY22" fmla="*/ 342900 h 1385754"/>
                          <a:gd name="connsiteX23" fmla="*/ 727196 w 1899013"/>
                          <a:gd name="connsiteY23" fmla="*/ 304800 h 1385754"/>
                          <a:gd name="connsiteX24" fmla="*/ 670046 w 1899013"/>
                          <a:gd name="connsiteY24" fmla="*/ 228600 h 1385754"/>
                          <a:gd name="connsiteX25" fmla="*/ 641471 w 1899013"/>
                          <a:gd name="connsiteY25" fmla="*/ 219075 h 1385754"/>
                          <a:gd name="connsiteX26" fmla="*/ 612896 w 1899013"/>
                          <a:gd name="connsiteY26" fmla="*/ 161925 h 1385754"/>
                          <a:gd name="connsiteX27" fmla="*/ 584321 w 1899013"/>
                          <a:gd name="connsiteY27" fmla="*/ 152400 h 1385754"/>
                          <a:gd name="connsiteX28" fmla="*/ 510026 w 1899013"/>
                          <a:gd name="connsiteY28" fmla="*/ 142950 h 1385754"/>
                          <a:gd name="connsiteX29" fmla="*/ 403346 w 1899013"/>
                          <a:gd name="connsiteY29" fmla="*/ 209550 h 1385754"/>
                          <a:gd name="connsiteX30" fmla="*/ 336671 w 1899013"/>
                          <a:gd name="connsiteY30" fmla="*/ 285750 h 1385754"/>
                          <a:gd name="connsiteX31" fmla="*/ 319526 w 1899013"/>
                          <a:gd name="connsiteY31" fmla="*/ 312428 h 1385754"/>
                          <a:gd name="connsiteX32" fmla="*/ 308096 w 1899013"/>
                          <a:gd name="connsiteY32" fmla="*/ 342900 h 1385754"/>
                          <a:gd name="connsiteX33" fmla="*/ 279521 w 1899013"/>
                          <a:gd name="connsiteY33" fmla="*/ 390525 h 1385754"/>
                          <a:gd name="connsiteX34" fmla="*/ 258566 w 1899013"/>
                          <a:gd name="connsiteY34" fmla="*/ 451545 h 1385754"/>
                          <a:gd name="connsiteX35" fmla="*/ 260471 w 1899013"/>
                          <a:gd name="connsiteY35" fmla="*/ 495300 h 1385754"/>
                          <a:gd name="connsiteX36" fmla="*/ 210411 w 1899013"/>
                          <a:gd name="connsiteY36" fmla="*/ 674863 h 1385754"/>
                          <a:gd name="connsiteX37" fmla="*/ 169876 w 1899013"/>
                          <a:gd name="connsiteY37" fmla="*/ 739962 h 1385754"/>
                          <a:gd name="connsiteX38" fmla="*/ 117525 w 1899013"/>
                          <a:gd name="connsiteY38" fmla="*/ 768537 h 1385754"/>
                          <a:gd name="connsiteX39" fmla="*/ 57467 w 1899013"/>
                          <a:gd name="connsiteY39" fmla="*/ 827200 h 1385754"/>
                          <a:gd name="connsiteX40" fmla="*/ 29436 w 1899013"/>
                          <a:gd name="connsiteY40" fmla="*/ 883625 h 1385754"/>
                          <a:gd name="connsiteX41" fmla="*/ 399536 w 1899013"/>
                          <a:gd name="connsiteY41" fmla="*/ 971550 h 1385754"/>
                          <a:gd name="connsiteX42" fmla="*/ 482339 w 1899013"/>
                          <a:gd name="connsiteY42" fmla="*/ 982257 h 1385754"/>
                          <a:gd name="connsiteX43" fmla="*/ 518148 w 1899013"/>
                          <a:gd name="connsiteY43" fmla="*/ 968937 h 1385754"/>
                          <a:gd name="connsiteX44" fmla="*/ 573306 w 1899013"/>
                          <a:gd name="connsiteY44" fmla="*/ 947585 h 1385754"/>
                          <a:gd name="connsiteX45" fmla="*/ 621705 w 1899013"/>
                          <a:gd name="connsiteY45" fmla="*/ 937310 h 1385754"/>
                          <a:gd name="connsiteX46" fmla="*/ 631946 w 1899013"/>
                          <a:gd name="connsiteY46" fmla="*/ 936915 h 1385754"/>
                          <a:gd name="connsiteX47" fmla="*/ 655938 w 1899013"/>
                          <a:gd name="connsiteY47" fmla="*/ 929280 h 1385754"/>
                          <a:gd name="connsiteX48" fmla="*/ 686804 w 1899013"/>
                          <a:gd name="connsiteY48" fmla="*/ 926602 h 1385754"/>
                          <a:gd name="connsiteX49" fmla="*/ 715379 w 1899013"/>
                          <a:gd name="connsiteY49" fmla="*/ 902987 h 1385754"/>
                          <a:gd name="connsiteX50" fmla="*/ 784346 w 1899013"/>
                          <a:gd name="connsiteY50" fmla="*/ 895350 h 1385754"/>
                          <a:gd name="connsiteX51" fmla="*/ 831971 w 1899013"/>
                          <a:gd name="connsiteY51" fmla="*/ 866775 h 1385754"/>
                          <a:gd name="connsiteX52" fmla="*/ 1089146 w 1899013"/>
                          <a:gd name="connsiteY52" fmla="*/ 866775 h 1385754"/>
                          <a:gd name="connsiteX53" fmla="*/ 1089146 w 1899013"/>
                          <a:gd name="connsiteY53" fmla="*/ 990600 h 1385754"/>
                          <a:gd name="connsiteX54" fmla="*/ 1089146 w 1899013"/>
                          <a:gd name="connsiteY54" fmla="*/ 1021110 h 1385754"/>
                          <a:gd name="connsiteX55" fmla="*/ 1104386 w 1899013"/>
                          <a:gd name="connsiteY55" fmla="*/ 1057275 h 1385754"/>
                          <a:gd name="connsiteX56" fmla="*/ 1160405 w 1899013"/>
                          <a:gd name="connsiteY56" fmla="*/ 1348565 h 1385754"/>
                          <a:gd name="connsiteX57" fmla="*/ 1193921 w 1899013"/>
                          <a:gd name="connsiteY57" fmla="*/ 1019175 h 1385754"/>
                          <a:gd name="connsiteX58" fmla="*/ 1174871 w 1899013"/>
                          <a:gd name="connsiteY58" fmla="*/ 990600 h 1385754"/>
                          <a:gd name="connsiteX59" fmla="*/ 1193921 w 1899013"/>
                          <a:gd name="connsiteY59" fmla="*/ 1047750 h 1385754"/>
                          <a:gd name="connsiteX60" fmla="*/ 1247261 w 1899013"/>
                          <a:gd name="connsiteY60" fmla="*/ 1116473 h 1385754"/>
                          <a:gd name="connsiteX61" fmla="*/ 1315454 w 1899013"/>
                          <a:gd name="connsiteY61" fmla="*/ 1384966 h 1385754"/>
                          <a:gd name="connsiteX62" fmla="*/ 1289171 w 1899013"/>
                          <a:gd name="connsiteY62" fmla="*/ 1009650 h 1385754"/>
                          <a:gd name="connsiteX63" fmla="*/ 1270121 w 1899013"/>
                          <a:gd name="connsiteY63" fmla="*/ 981075 h 1385754"/>
                          <a:gd name="connsiteX64" fmla="*/ 1332713 w 1899013"/>
                          <a:gd name="connsiteY64" fmla="*/ 965326 h 1385754"/>
                          <a:gd name="connsiteX65" fmla="*/ 1376527 w 1899013"/>
                          <a:gd name="connsiteY65" fmla="*/ 895616 h 1385754"/>
                          <a:gd name="connsiteX66" fmla="*/ 1500626 w 1899013"/>
                          <a:gd name="connsiteY66" fmla="*/ 912427 h 1385754"/>
                          <a:gd name="connsiteX67" fmla="*/ 1651121 w 1899013"/>
                          <a:gd name="connsiteY67" fmla="*/ 885825 h 1385754"/>
                          <a:gd name="connsiteX68" fmla="*/ 1746371 w 1899013"/>
                          <a:gd name="connsiteY68" fmla="*/ 838200 h 1385754"/>
                          <a:gd name="connsiteX69" fmla="*/ 1774946 w 1899013"/>
                          <a:gd name="connsiteY69" fmla="*/ 828675 h 1385754"/>
                          <a:gd name="connsiteX70" fmla="*/ 1813046 w 1899013"/>
                          <a:gd name="connsiteY70" fmla="*/ 771525 h 1385754"/>
                          <a:gd name="connsiteX71" fmla="*/ 1832096 w 1899013"/>
                          <a:gd name="connsiteY71" fmla="*/ 742950 h 1385754"/>
                          <a:gd name="connsiteX72" fmla="*/ 1841621 w 1899013"/>
                          <a:gd name="connsiteY72" fmla="*/ 704850 h 1385754"/>
                          <a:gd name="connsiteX73" fmla="*/ 1822571 w 1899013"/>
                          <a:gd name="connsiteY73" fmla="*/ 466725 h 1385754"/>
                          <a:gd name="connsiteX74" fmla="*/ 1813046 w 1899013"/>
                          <a:gd name="connsiteY74" fmla="*/ 438150 h 1385754"/>
                          <a:gd name="connsiteX75" fmla="*/ 1795901 w 1899013"/>
                          <a:gd name="connsiteY75" fmla="*/ 401947 h 1385754"/>
                          <a:gd name="connsiteX76" fmla="*/ 1774946 w 1899013"/>
                          <a:gd name="connsiteY76" fmla="*/ 371475 h 1385754"/>
                          <a:gd name="connsiteX77" fmla="*/ 1774946 w 1899013"/>
                          <a:gd name="connsiteY77" fmla="*/ 190500 h 1385754"/>
                          <a:gd name="connsiteX78" fmla="*/ 1793996 w 1899013"/>
                          <a:gd name="connsiteY78" fmla="*/ 161925 h 1385754"/>
                          <a:gd name="connsiteX79" fmla="*/ 1822571 w 1899013"/>
                          <a:gd name="connsiteY79" fmla="*/ 142875 h 1385754"/>
                          <a:gd name="connsiteX80" fmla="*/ 1860671 w 1899013"/>
                          <a:gd name="connsiteY80" fmla="*/ 114300 h 1385754"/>
                          <a:gd name="connsiteX81" fmla="*/ 1898771 w 1899013"/>
                          <a:gd name="connsiteY81" fmla="*/ 95250 h 1385754"/>
                          <a:gd name="connsiteX82" fmla="*/ 1851146 w 1899013"/>
                          <a:gd name="connsiteY82" fmla="*/ 51457 h 1385754"/>
                          <a:gd name="connsiteX0" fmla="*/ 1851146 w 1899013"/>
                          <a:gd name="connsiteY0" fmla="*/ 51457 h 1385754"/>
                          <a:gd name="connsiteX1" fmla="*/ 1860671 w 1899013"/>
                          <a:gd name="connsiteY1" fmla="*/ 57150 h 1385754"/>
                          <a:gd name="connsiteX2" fmla="*/ 1784471 w 1899013"/>
                          <a:gd name="connsiteY2" fmla="*/ 9562 h 1385754"/>
                          <a:gd name="connsiteX3" fmla="*/ 1717796 w 1899013"/>
                          <a:gd name="connsiteY3" fmla="*/ 0 h 1385754"/>
                          <a:gd name="connsiteX4" fmla="*/ 1670171 w 1899013"/>
                          <a:gd name="connsiteY4" fmla="*/ 9525 h 1385754"/>
                          <a:gd name="connsiteX5" fmla="*/ 1641596 w 1899013"/>
                          <a:gd name="connsiteY5" fmla="*/ 38100 h 1385754"/>
                          <a:gd name="connsiteX6" fmla="*/ 1611116 w 1899013"/>
                          <a:gd name="connsiteY6" fmla="*/ 74378 h 1385754"/>
                          <a:gd name="connsiteX7" fmla="*/ 1584446 w 1899013"/>
                          <a:gd name="connsiteY7" fmla="*/ 104775 h 1385754"/>
                          <a:gd name="connsiteX8" fmla="*/ 1574921 w 1899013"/>
                          <a:gd name="connsiteY8" fmla="*/ 142875 h 1385754"/>
                          <a:gd name="connsiteX9" fmla="*/ 1555871 w 1899013"/>
                          <a:gd name="connsiteY9" fmla="*/ 171450 h 1385754"/>
                          <a:gd name="connsiteX10" fmla="*/ 1527296 w 1899013"/>
                          <a:gd name="connsiteY10" fmla="*/ 219075 h 1385754"/>
                          <a:gd name="connsiteX11" fmla="*/ 1510151 w 1899013"/>
                          <a:gd name="connsiteY11" fmla="*/ 236265 h 1385754"/>
                          <a:gd name="connsiteX12" fmla="*/ 1479671 w 1899013"/>
                          <a:gd name="connsiteY12" fmla="*/ 276225 h 1385754"/>
                          <a:gd name="connsiteX13" fmla="*/ 1403471 w 1899013"/>
                          <a:gd name="connsiteY13" fmla="*/ 361950 h 1385754"/>
                          <a:gd name="connsiteX14" fmla="*/ 1374896 w 1899013"/>
                          <a:gd name="connsiteY14" fmla="*/ 371475 h 1385754"/>
                          <a:gd name="connsiteX15" fmla="*/ 1317746 w 1899013"/>
                          <a:gd name="connsiteY15" fmla="*/ 409575 h 1385754"/>
                          <a:gd name="connsiteX16" fmla="*/ 1289171 w 1899013"/>
                          <a:gd name="connsiteY16" fmla="*/ 428625 h 1385754"/>
                          <a:gd name="connsiteX17" fmla="*/ 1184396 w 1899013"/>
                          <a:gd name="connsiteY17" fmla="*/ 466725 h 1385754"/>
                          <a:gd name="connsiteX18" fmla="*/ 879596 w 1899013"/>
                          <a:gd name="connsiteY18" fmla="*/ 457200 h 1385754"/>
                          <a:gd name="connsiteX19" fmla="*/ 856736 w 1899013"/>
                          <a:gd name="connsiteY19" fmla="*/ 445778 h 1385754"/>
                          <a:gd name="connsiteX20" fmla="*/ 793871 w 1899013"/>
                          <a:gd name="connsiteY20" fmla="*/ 409575 h 1385754"/>
                          <a:gd name="connsiteX21" fmla="*/ 755771 w 1899013"/>
                          <a:gd name="connsiteY21" fmla="*/ 371475 h 1385754"/>
                          <a:gd name="connsiteX22" fmla="*/ 746246 w 1899013"/>
                          <a:gd name="connsiteY22" fmla="*/ 342900 h 1385754"/>
                          <a:gd name="connsiteX23" fmla="*/ 727196 w 1899013"/>
                          <a:gd name="connsiteY23" fmla="*/ 304800 h 1385754"/>
                          <a:gd name="connsiteX24" fmla="*/ 670046 w 1899013"/>
                          <a:gd name="connsiteY24" fmla="*/ 228600 h 1385754"/>
                          <a:gd name="connsiteX25" fmla="*/ 641471 w 1899013"/>
                          <a:gd name="connsiteY25" fmla="*/ 219075 h 1385754"/>
                          <a:gd name="connsiteX26" fmla="*/ 612896 w 1899013"/>
                          <a:gd name="connsiteY26" fmla="*/ 161925 h 1385754"/>
                          <a:gd name="connsiteX27" fmla="*/ 584321 w 1899013"/>
                          <a:gd name="connsiteY27" fmla="*/ 152400 h 1385754"/>
                          <a:gd name="connsiteX28" fmla="*/ 510026 w 1899013"/>
                          <a:gd name="connsiteY28" fmla="*/ 142950 h 1385754"/>
                          <a:gd name="connsiteX29" fmla="*/ 403346 w 1899013"/>
                          <a:gd name="connsiteY29" fmla="*/ 209550 h 1385754"/>
                          <a:gd name="connsiteX30" fmla="*/ 336671 w 1899013"/>
                          <a:gd name="connsiteY30" fmla="*/ 285750 h 1385754"/>
                          <a:gd name="connsiteX31" fmla="*/ 319526 w 1899013"/>
                          <a:gd name="connsiteY31" fmla="*/ 312428 h 1385754"/>
                          <a:gd name="connsiteX32" fmla="*/ 308096 w 1899013"/>
                          <a:gd name="connsiteY32" fmla="*/ 342900 h 1385754"/>
                          <a:gd name="connsiteX33" fmla="*/ 279521 w 1899013"/>
                          <a:gd name="connsiteY33" fmla="*/ 390525 h 1385754"/>
                          <a:gd name="connsiteX34" fmla="*/ 258566 w 1899013"/>
                          <a:gd name="connsiteY34" fmla="*/ 451545 h 1385754"/>
                          <a:gd name="connsiteX35" fmla="*/ 260471 w 1899013"/>
                          <a:gd name="connsiteY35" fmla="*/ 495300 h 1385754"/>
                          <a:gd name="connsiteX36" fmla="*/ 210411 w 1899013"/>
                          <a:gd name="connsiteY36" fmla="*/ 674863 h 1385754"/>
                          <a:gd name="connsiteX37" fmla="*/ 169876 w 1899013"/>
                          <a:gd name="connsiteY37" fmla="*/ 739962 h 1385754"/>
                          <a:gd name="connsiteX38" fmla="*/ 117525 w 1899013"/>
                          <a:gd name="connsiteY38" fmla="*/ 768537 h 1385754"/>
                          <a:gd name="connsiteX39" fmla="*/ 57467 w 1899013"/>
                          <a:gd name="connsiteY39" fmla="*/ 827200 h 1385754"/>
                          <a:gd name="connsiteX40" fmla="*/ 29436 w 1899013"/>
                          <a:gd name="connsiteY40" fmla="*/ 883625 h 1385754"/>
                          <a:gd name="connsiteX41" fmla="*/ 399536 w 1899013"/>
                          <a:gd name="connsiteY41" fmla="*/ 971550 h 1385754"/>
                          <a:gd name="connsiteX42" fmla="*/ 482339 w 1899013"/>
                          <a:gd name="connsiteY42" fmla="*/ 982257 h 1385754"/>
                          <a:gd name="connsiteX43" fmla="*/ 518148 w 1899013"/>
                          <a:gd name="connsiteY43" fmla="*/ 968937 h 1385754"/>
                          <a:gd name="connsiteX44" fmla="*/ 573306 w 1899013"/>
                          <a:gd name="connsiteY44" fmla="*/ 947585 h 1385754"/>
                          <a:gd name="connsiteX45" fmla="*/ 621705 w 1899013"/>
                          <a:gd name="connsiteY45" fmla="*/ 937310 h 1385754"/>
                          <a:gd name="connsiteX46" fmla="*/ 631946 w 1899013"/>
                          <a:gd name="connsiteY46" fmla="*/ 936915 h 1385754"/>
                          <a:gd name="connsiteX47" fmla="*/ 655938 w 1899013"/>
                          <a:gd name="connsiteY47" fmla="*/ 929280 h 1385754"/>
                          <a:gd name="connsiteX48" fmla="*/ 686804 w 1899013"/>
                          <a:gd name="connsiteY48" fmla="*/ 926602 h 1385754"/>
                          <a:gd name="connsiteX49" fmla="*/ 715379 w 1899013"/>
                          <a:gd name="connsiteY49" fmla="*/ 902987 h 1385754"/>
                          <a:gd name="connsiteX50" fmla="*/ 784346 w 1899013"/>
                          <a:gd name="connsiteY50" fmla="*/ 895350 h 1385754"/>
                          <a:gd name="connsiteX51" fmla="*/ 831971 w 1899013"/>
                          <a:gd name="connsiteY51" fmla="*/ 866775 h 1385754"/>
                          <a:gd name="connsiteX52" fmla="*/ 1089146 w 1899013"/>
                          <a:gd name="connsiteY52" fmla="*/ 866775 h 1385754"/>
                          <a:gd name="connsiteX53" fmla="*/ 1089146 w 1899013"/>
                          <a:gd name="connsiteY53" fmla="*/ 990600 h 1385754"/>
                          <a:gd name="connsiteX54" fmla="*/ 1089146 w 1899013"/>
                          <a:gd name="connsiteY54" fmla="*/ 1021110 h 1385754"/>
                          <a:gd name="connsiteX55" fmla="*/ 1104386 w 1899013"/>
                          <a:gd name="connsiteY55" fmla="*/ 1057275 h 1385754"/>
                          <a:gd name="connsiteX56" fmla="*/ 1160405 w 1899013"/>
                          <a:gd name="connsiteY56" fmla="*/ 1348565 h 1385754"/>
                          <a:gd name="connsiteX57" fmla="*/ 1193921 w 1899013"/>
                          <a:gd name="connsiteY57" fmla="*/ 1019175 h 1385754"/>
                          <a:gd name="connsiteX58" fmla="*/ 1174871 w 1899013"/>
                          <a:gd name="connsiteY58" fmla="*/ 990600 h 1385754"/>
                          <a:gd name="connsiteX59" fmla="*/ 1193921 w 1899013"/>
                          <a:gd name="connsiteY59" fmla="*/ 1047750 h 1385754"/>
                          <a:gd name="connsiteX60" fmla="*/ 1247261 w 1899013"/>
                          <a:gd name="connsiteY60" fmla="*/ 1116473 h 1385754"/>
                          <a:gd name="connsiteX61" fmla="*/ 1315454 w 1899013"/>
                          <a:gd name="connsiteY61" fmla="*/ 1384966 h 1385754"/>
                          <a:gd name="connsiteX62" fmla="*/ 1289171 w 1899013"/>
                          <a:gd name="connsiteY62" fmla="*/ 1009650 h 1385754"/>
                          <a:gd name="connsiteX63" fmla="*/ 1270121 w 1899013"/>
                          <a:gd name="connsiteY63" fmla="*/ 981075 h 1385754"/>
                          <a:gd name="connsiteX64" fmla="*/ 1332713 w 1899013"/>
                          <a:gd name="connsiteY64" fmla="*/ 965326 h 1385754"/>
                          <a:gd name="connsiteX65" fmla="*/ 1433821 w 1899013"/>
                          <a:gd name="connsiteY65" fmla="*/ 989206 h 1385754"/>
                          <a:gd name="connsiteX66" fmla="*/ 1500626 w 1899013"/>
                          <a:gd name="connsiteY66" fmla="*/ 912427 h 1385754"/>
                          <a:gd name="connsiteX67" fmla="*/ 1651121 w 1899013"/>
                          <a:gd name="connsiteY67" fmla="*/ 885825 h 1385754"/>
                          <a:gd name="connsiteX68" fmla="*/ 1746371 w 1899013"/>
                          <a:gd name="connsiteY68" fmla="*/ 838200 h 1385754"/>
                          <a:gd name="connsiteX69" fmla="*/ 1774946 w 1899013"/>
                          <a:gd name="connsiteY69" fmla="*/ 828675 h 1385754"/>
                          <a:gd name="connsiteX70" fmla="*/ 1813046 w 1899013"/>
                          <a:gd name="connsiteY70" fmla="*/ 771525 h 1385754"/>
                          <a:gd name="connsiteX71" fmla="*/ 1832096 w 1899013"/>
                          <a:gd name="connsiteY71" fmla="*/ 742950 h 1385754"/>
                          <a:gd name="connsiteX72" fmla="*/ 1841621 w 1899013"/>
                          <a:gd name="connsiteY72" fmla="*/ 704850 h 1385754"/>
                          <a:gd name="connsiteX73" fmla="*/ 1822571 w 1899013"/>
                          <a:gd name="connsiteY73" fmla="*/ 466725 h 1385754"/>
                          <a:gd name="connsiteX74" fmla="*/ 1813046 w 1899013"/>
                          <a:gd name="connsiteY74" fmla="*/ 438150 h 1385754"/>
                          <a:gd name="connsiteX75" fmla="*/ 1795901 w 1899013"/>
                          <a:gd name="connsiteY75" fmla="*/ 401947 h 1385754"/>
                          <a:gd name="connsiteX76" fmla="*/ 1774946 w 1899013"/>
                          <a:gd name="connsiteY76" fmla="*/ 371475 h 1385754"/>
                          <a:gd name="connsiteX77" fmla="*/ 1774946 w 1899013"/>
                          <a:gd name="connsiteY77" fmla="*/ 190500 h 1385754"/>
                          <a:gd name="connsiteX78" fmla="*/ 1793996 w 1899013"/>
                          <a:gd name="connsiteY78" fmla="*/ 161925 h 1385754"/>
                          <a:gd name="connsiteX79" fmla="*/ 1822571 w 1899013"/>
                          <a:gd name="connsiteY79" fmla="*/ 142875 h 1385754"/>
                          <a:gd name="connsiteX80" fmla="*/ 1860671 w 1899013"/>
                          <a:gd name="connsiteY80" fmla="*/ 114300 h 1385754"/>
                          <a:gd name="connsiteX81" fmla="*/ 1898771 w 1899013"/>
                          <a:gd name="connsiteY81" fmla="*/ 95250 h 1385754"/>
                          <a:gd name="connsiteX82" fmla="*/ 1851146 w 1899013"/>
                          <a:gd name="connsiteY82" fmla="*/ 51457 h 1385754"/>
                          <a:gd name="connsiteX0" fmla="*/ 1851146 w 1899013"/>
                          <a:gd name="connsiteY0" fmla="*/ 51457 h 1385754"/>
                          <a:gd name="connsiteX1" fmla="*/ 1860671 w 1899013"/>
                          <a:gd name="connsiteY1" fmla="*/ 57150 h 1385754"/>
                          <a:gd name="connsiteX2" fmla="*/ 1784471 w 1899013"/>
                          <a:gd name="connsiteY2" fmla="*/ 9562 h 1385754"/>
                          <a:gd name="connsiteX3" fmla="*/ 1717796 w 1899013"/>
                          <a:gd name="connsiteY3" fmla="*/ 0 h 1385754"/>
                          <a:gd name="connsiteX4" fmla="*/ 1670171 w 1899013"/>
                          <a:gd name="connsiteY4" fmla="*/ 9525 h 1385754"/>
                          <a:gd name="connsiteX5" fmla="*/ 1641596 w 1899013"/>
                          <a:gd name="connsiteY5" fmla="*/ 38100 h 1385754"/>
                          <a:gd name="connsiteX6" fmla="*/ 1611116 w 1899013"/>
                          <a:gd name="connsiteY6" fmla="*/ 74378 h 1385754"/>
                          <a:gd name="connsiteX7" fmla="*/ 1584446 w 1899013"/>
                          <a:gd name="connsiteY7" fmla="*/ 104775 h 1385754"/>
                          <a:gd name="connsiteX8" fmla="*/ 1574921 w 1899013"/>
                          <a:gd name="connsiteY8" fmla="*/ 142875 h 1385754"/>
                          <a:gd name="connsiteX9" fmla="*/ 1555871 w 1899013"/>
                          <a:gd name="connsiteY9" fmla="*/ 171450 h 1385754"/>
                          <a:gd name="connsiteX10" fmla="*/ 1527296 w 1899013"/>
                          <a:gd name="connsiteY10" fmla="*/ 219075 h 1385754"/>
                          <a:gd name="connsiteX11" fmla="*/ 1510151 w 1899013"/>
                          <a:gd name="connsiteY11" fmla="*/ 236265 h 1385754"/>
                          <a:gd name="connsiteX12" fmla="*/ 1479671 w 1899013"/>
                          <a:gd name="connsiteY12" fmla="*/ 276225 h 1385754"/>
                          <a:gd name="connsiteX13" fmla="*/ 1403471 w 1899013"/>
                          <a:gd name="connsiteY13" fmla="*/ 361950 h 1385754"/>
                          <a:gd name="connsiteX14" fmla="*/ 1374896 w 1899013"/>
                          <a:gd name="connsiteY14" fmla="*/ 371475 h 1385754"/>
                          <a:gd name="connsiteX15" fmla="*/ 1317746 w 1899013"/>
                          <a:gd name="connsiteY15" fmla="*/ 409575 h 1385754"/>
                          <a:gd name="connsiteX16" fmla="*/ 1289171 w 1899013"/>
                          <a:gd name="connsiteY16" fmla="*/ 428625 h 1385754"/>
                          <a:gd name="connsiteX17" fmla="*/ 1184396 w 1899013"/>
                          <a:gd name="connsiteY17" fmla="*/ 466725 h 1385754"/>
                          <a:gd name="connsiteX18" fmla="*/ 879596 w 1899013"/>
                          <a:gd name="connsiteY18" fmla="*/ 457200 h 1385754"/>
                          <a:gd name="connsiteX19" fmla="*/ 856736 w 1899013"/>
                          <a:gd name="connsiteY19" fmla="*/ 445778 h 1385754"/>
                          <a:gd name="connsiteX20" fmla="*/ 793871 w 1899013"/>
                          <a:gd name="connsiteY20" fmla="*/ 409575 h 1385754"/>
                          <a:gd name="connsiteX21" fmla="*/ 755771 w 1899013"/>
                          <a:gd name="connsiteY21" fmla="*/ 371475 h 1385754"/>
                          <a:gd name="connsiteX22" fmla="*/ 746246 w 1899013"/>
                          <a:gd name="connsiteY22" fmla="*/ 342900 h 1385754"/>
                          <a:gd name="connsiteX23" fmla="*/ 727196 w 1899013"/>
                          <a:gd name="connsiteY23" fmla="*/ 304800 h 1385754"/>
                          <a:gd name="connsiteX24" fmla="*/ 670046 w 1899013"/>
                          <a:gd name="connsiteY24" fmla="*/ 228600 h 1385754"/>
                          <a:gd name="connsiteX25" fmla="*/ 641471 w 1899013"/>
                          <a:gd name="connsiteY25" fmla="*/ 219075 h 1385754"/>
                          <a:gd name="connsiteX26" fmla="*/ 612896 w 1899013"/>
                          <a:gd name="connsiteY26" fmla="*/ 161925 h 1385754"/>
                          <a:gd name="connsiteX27" fmla="*/ 584321 w 1899013"/>
                          <a:gd name="connsiteY27" fmla="*/ 152400 h 1385754"/>
                          <a:gd name="connsiteX28" fmla="*/ 510026 w 1899013"/>
                          <a:gd name="connsiteY28" fmla="*/ 142950 h 1385754"/>
                          <a:gd name="connsiteX29" fmla="*/ 403346 w 1899013"/>
                          <a:gd name="connsiteY29" fmla="*/ 209550 h 1385754"/>
                          <a:gd name="connsiteX30" fmla="*/ 336671 w 1899013"/>
                          <a:gd name="connsiteY30" fmla="*/ 285750 h 1385754"/>
                          <a:gd name="connsiteX31" fmla="*/ 319526 w 1899013"/>
                          <a:gd name="connsiteY31" fmla="*/ 312428 h 1385754"/>
                          <a:gd name="connsiteX32" fmla="*/ 308096 w 1899013"/>
                          <a:gd name="connsiteY32" fmla="*/ 342900 h 1385754"/>
                          <a:gd name="connsiteX33" fmla="*/ 279521 w 1899013"/>
                          <a:gd name="connsiteY33" fmla="*/ 390525 h 1385754"/>
                          <a:gd name="connsiteX34" fmla="*/ 258566 w 1899013"/>
                          <a:gd name="connsiteY34" fmla="*/ 451545 h 1385754"/>
                          <a:gd name="connsiteX35" fmla="*/ 260471 w 1899013"/>
                          <a:gd name="connsiteY35" fmla="*/ 495300 h 1385754"/>
                          <a:gd name="connsiteX36" fmla="*/ 210411 w 1899013"/>
                          <a:gd name="connsiteY36" fmla="*/ 674863 h 1385754"/>
                          <a:gd name="connsiteX37" fmla="*/ 169876 w 1899013"/>
                          <a:gd name="connsiteY37" fmla="*/ 739962 h 1385754"/>
                          <a:gd name="connsiteX38" fmla="*/ 117525 w 1899013"/>
                          <a:gd name="connsiteY38" fmla="*/ 768537 h 1385754"/>
                          <a:gd name="connsiteX39" fmla="*/ 57467 w 1899013"/>
                          <a:gd name="connsiteY39" fmla="*/ 827200 h 1385754"/>
                          <a:gd name="connsiteX40" fmla="*/ 29436 w 1899013"/>
                          <a:gd name="connsiteY40" fmla="*/ 883625 h 1385754"/>
                          <a:gd name="connsiteX41" fmla="*/ 399536 w 1899013"/>
                          <a:gd name="connsiteY41" fmla="*/ 971550 h 1385754"/>
                          <a:gd name="connsiteX42" fmla="*/ 482339 w 1899013"/>
                          <a:gd name="connsiteY42" fmla="*/ 982257 h 1385754"/>
                          <a:gd name="connsiteX43" fmla="*/ 518148 w 1899013"/>
                          <a:gd name="connsiteY43" fmla="*/ 968937 h 1385754"/>
                          <a:gd name="connsiteX44" fmla="*/ 573306 w 1899013"/>
                          <a:gd name="connsiteY44" fmla="*/ 947585 h 1385754"/>
                          <a:gd name="connsiteX45" fmla="*/ 621705 w 1899013"/>
                          <a:gd name="connsiteY45" fmla="*/ 937310 h 1385754"/>
                          <a:gd name="connsiteX46" fmla="*/ 631946 w 1899013"/>
                          <a:gd name="connsiteY46" fmla="*/ 936915 h 1385754"/>
                          <a:gd name="connsiteX47" fmla="*/ 655938 w 1899013"/>
                          <a:gd name="connsiteY47" fmla="*/ 929280 h 1385754"/>
                          <a:gd name="connsiteX48" fmla="*/ 686804 w 1899013"/>
                          <a:gd name="connsiteY48" fmla="*/ 926602 h 1385754"/>
                          <a:gd name="connsiteX49" fmla="*/ 715379 w 1899013"/>
                          <a:gd name="connsiteY49" fmla="*/ 902987 h 1385754"/>
                          <a:gd name="connsiteX50" fmla="*/ 784346 w 1899013"/>
                          <a:gd name="connsiteY50" fmla="*/ 895350 h 1385754"/>
                          <a:gd name="connsiteX51" fmla="*/ 831971 w 1899013"/>
                          <a:gd name="connsiteY51" fmla="*/ 866775 h 1385754"/>
                          <a:gd name="connsiteX52" fmla="*/ 1089146 w 1899013"/>
                          <a:gd name="connsiteY52" fmla="*/ 866775 h 1385754"/>
                          <a:gd name="connsiteX53" fmla="*/ 1089146 w 1899013"/>
                          <a:gd name="connsiteY53" fmla="*/ 990600 h 1385754"/>
                          <a:gd name="connsiteX54" fmla="*/ 1089146 w 1899013"/>
                          <a:gd name="connsiteY54" fmla="*/ 1021110 h 1385754"/>
                          <a:gd name="connsiteX55" fmla="*/ 1104386 w 1899013"/>
                          <a:gd name="connsiteY55" fmla="*/ 1057275 h 1385754"/>
                          <a:gd name="connsiteX56" fmla="*/ 1160405 w 1899013"/>
                          <a:gd name="connsiteY56" fmla="*/ 1348565 h 1385754"/>
                          <a:gd name="connsiteX57" fmla="*/ 1193921 w 1899013"/>
                          <a:gd name="connsiteY57" fmla="*/ 1019175 h 1385754"/>
                          <a:gd name="connsiteX58" fmla="*/ 1174871 w 1899013"/>
                          <a:gd name="connsiteY58" fmla="*/ 990600 h 1385754"/>
                          <a:gd name="connsiteX59" fmla="*/ 1193921 w 1899013"/>
                          <a:gd name="connsiteY59" fmla="*/ 1047750 h 1385754"/>
                          <a:gd name="connsiteX60" fmla="*/ 1247261 w 1899013"/>
                          <a:gd name="connsiteY60" fmla="*/ 1116473 h 1385754"/>
                          <a:gd name="connsiteX61" fmla="*/ 1315454 w 1899013"/>
                          <a:gd name="connsiteY61" fmla="*/ 1384966 h 1385754"/>
                          <a:gd name="connsiteX62" fmla="*/ 1289171 w 1899013"/>
                          <a:gd name="connsiteY62" fmla="*/ 1009650 h 1385754"/>
                          <a:gd name="connsiteX63" fmla="*/ 1270121 w 1899013"/>
                          <a:gd name="connsiteY63" fmla="*/ 981075 h 1385754"/>
                          <a:gd name="connsiteX64" fmla="*/ 1332713 w 1899013"/>
                          <a:gd name="connsiteY64" fmla="*/ 965326 h 1385754"/>
                          <a:gd name="connsiteX65" fmla="*/ 1433821 w 1899013"/>
                          <a:gd name="connsiteY65" fmla="*/ 989206 h 1385754"/>
                          <a:gd name="connsiteX66" fmla="*/ 1535002 w 1899013"/>
                          <a:gd name="connsiteY66" fmla="*/ 960364 h 1385754"/>
                          <a:gd name="connsiteX67" fmla="*/ 1651121 w 1899013"/>
                          <a:gd name="connsiteY67" fmla="*/ 885825 h 1385754"/>
                          <a:gd name="connsiteX68" fmla="*/ 1746371 w 1899013"/>
                          <a:gd name="connsiteY68" fmla="*/ 838200 h 1385754"/>
                          <a:gd name="connsiteX69" fmla="*/ 1774946 w 1899013"/>
                          <a:gd name="connsiteY69" fmla="*/ 828675 h 1385754"/>
                          <a:gd name="connsiteX70" fmla="*/ 1813046 w 1899013"/>
                          <a:gd name="connsiteY70" fmla="*/ 771525 h 1385754"/>
                          <a:gd name="connsiteX71" fmla="*/ 1832096 w 1899013"/>
                          <a:gd name="connsiteY71" fmla="*/ 742950 h 1385754"/>
                          <a:gd name="connsiteX72" fmla="*/ 1841621 w 1899013"/>
                          <a:gd name="connsiteY72" fmla="*/ 704850 h 1385754"/>
                          <a:gd name="connsiteX73" fmla="*/ 1822571 w 1899013"/>
                          <a:gd name="connsiteY73" fmla="*/ 466725 h 1385754"/>
                          <a:gd name="connsiteX74" fmla="*/ 1813046 w 1899013"/>
                          <a:gd name="connsiteY74" fmla="*/ 438150 h 1385754"/>
                          <a:gd name="connsiteX75" fmla="*/ 1795901 w 1899013"/>
                          <a:gd name="connsiteY75" fmla="*/ 401947 h 1385754"/>
                          <a:gd name="connsiteX76" fmla="*/ 1774946 w 1899013"/>
                          <a:gd name="connsiteY76" fmla="*/ 371475 h 1385754"/>
                          <a:gd name="connsiteX77" fmla="*/ 1774946 w 1899013"/>
                          <a:gd name="connsiteY77" fmla="*/ 190500 h 1385754"/>
                          <a:gd name="connsiteX78" fmla="*/ 1793996 w 1899013"/>
                          <a:gd name="connsiteY78" fmla="*/ 161925 h 1385754"/>
                          <a:gd name="connsiteX79" fmla="*/ 1822571 w 1899013"/>
                          <a:gd name="connsiteY79" fmla="*/ 142875 h 1385754"/>
                          <a:gd name="connsiteX80" fmla="*/ 1860671 w 1899013"/>
                          <a:gd name="connsiteY80" fmla="*/ 114300 h 1385754"/>
                          <a:gd name="connsiteX81" fmla="*/ 1898771 w 1899013"/>
                          <a:gd name="connsiteY81" fmla="*/ 95250 h 1385754"/>
                          <a:gd name="connsiteX82" fmla="*/ 1851146 w 1899013"/>
                          <a:gd name="connsiteY82" fmla="*/ 51457 h 1385754"/>
                          <a:gd name="connsiteX0" fmla="*/ 1851146 w 1899013"/>
                          <a:gd name="connsiteY0" fmla="*/ 51457 h 1385754"/>
                          <a:gd name="connsiteX1" fmla="*/ 1860671 w 1899013"/>
                          <a:gd name="connsiteY1" fmla="*/ 57150 h 1385754"/>
                          <a:gd name="connsiteX2" fmla="*/ 1784471 w 1899013"/>
                          <a:gd name="connsiteY2" fmla="*/ 9562 h 1385754"/>
                          <a:gd name="connsiteX3" fmla="*/ 1717796 w 1899013"/>
                          <a:gd name="connsiteY3" fmla="*/ 0 h 1385754"/>
                          <a:gd name="connsiteX4" fmla="*/ 1670171 w 1899013"/>
                          <a:gd name="connsiteY4" fmla="*/ 9525 h 1385754"/>
                          <a:gd name="connsiteX5" fmla="*/ 1641596 w 1899013"/>
                          <a:gd name="connsiteY5" fmla="*/ 38100 h 1385754"/>
                          <a:gd name="connsiteX6" fmla="*/ 1611116 w 1899013"/>
                          <a:gd name="connsiteY6" fmla="*/ 74378 h 1385754"/>
                          <a:gd name="connsiteX7" fmla="*/ 1584446 w 1899013"/>
                          <a:gd name="connsiteY7" fmla="*/ 104775 h 1385754"/>
                          <a:gd name="connsiteX8" fmla="*/ 1574921 w 1899013"/>
                          <a:gd name="connsiteY8" fmla="*/ 142875 h 1385754"/>
                          <a:gd name="connsiteX9" fmla="*/ 1555871 w 1899013"/>
                          <a:gd name="connsiteY9" fmla="*/ 171450 h 1385754"/>
                          <a:gd name="connsiteX10" fmla="*/ 1527296 w 1899013"/>
                          <a:gd name="connsiteY10" fmla="*/ 219075 h 1385754"/>
                          <a:gd name="connsiteX11" fmla="*/ 1510151 w 1899013"/>
                          <a:gd name="connsiteY11" fmla="*/ 236265 h 1385754"/>
                          <a:gd name="connsiteX12" fmla="*/ 1479671 w 1899013"/>
                          <a:gd name="connsiteY12" fmla="*/ 276225 h 1385754"/>
                          <a:gd name="connsiteX13" fmla="*/ 1403471 w 1899013"/>
                          <a:gd name="connsiteY13" fmla="*/ 361950 h 1385754"/>
                          <a:gd name="connsiteX14" fmla="*/ 1374896 w 1899013"/>
                          <a:gd name="connsiteY14" fmla="*/ 371475 h 1385754"/>
                          <a:gd name="connsiteX15" fmla="*/ 1317746 w 1899013"/>
                          <a:gd name="connsiteY15" fmla="*/ 409575 h 1385754"/>
                          <a:gd name="connsiteX16" fmla="*/ 1289171 w 1899013"/>
                          <a:gd name="connsiteY16" fmla="*/ 428625 h 1385754"/>
                          <a:gd name="connsiteX17" fmla="*/ 1184396 w 1899013"/>
                          <a:gd name="connsiteY17" fmla="*/ 466725 h 1385754"/>
                          <a:gd name="connsiteX18" fmla="*/ 879596 w 1899013"/>
                          <a:gd name="connsiteY18" fmla="*/ 457200 h 1385754"/>
                          <a:gd name="connsiteX19" fmla="*/ 856736 w 1899013"/>
                          <a:gd name="connsiteY19" fmla="*/ 445778 h 1385754"/>
                          <a:gd name="connsiteX20" fmla="*/ 793871 w 1899013"/>
                          <a:gd name="connsiteY20" fmla="*/ 409575 h 1385754"/>
                          <a:gd name="connsiteX21" fmla="*/ 755771 w 1899013"/>
                          <a:gd name="connsiteY21" fmla="*/ 371475 h 1385754"/>
                          <a:gd name="connsiteX22" fmla="*/ 746246 w 1899013"/>
                          <a:gd name="connsiteY22" fmla="*/ 342900 h 1385754"/>
                          <a:gd name="connsiteX23" fmla="*/ 727196 w 1899013"/>
                          <a:gd name="connsiteY23" fmla="*/ 304800 h 1385754"/>
                          <a:gd name="connsiteX24" fmla="*/ 670046 w 1899013"/>
                          <a:gd name="connsiteY24" fmla="*/ 228600 h 1385754"/>
                          <a:gd name="connsiteX25" fmla="*/ 641471 w 1899013"/>
                          <a:gd name="connsiteY25" fmla="*/ 219075 h 1385754"/>
                          <a:gd name="connsiteX26" fmla="*/ 612896 w 1899013"/>
                          <a:gd name="connsiteY26" fmla="*/ 161925 h 1385754"/>
                          <a:gd name="connsiteX27" fmla="*/ 584321 w 1899013"/>
                          <a:gd name="connsiteY27" fmla="*/ 152400 h 1385754"/>
                          <a:gd name="connsiteX28" fmla="*/ 510026 w 1899013"/>
                          <a:gd name="connsiteY28" fmla="*/ 142950 h 1385754"/>
                          <a:gd name="connsiteX29" fmla="*/ 403346 w 1899013"/>
                          <a:gd name="connsiteY29" fmla="*/ 209550 h 1385754"/>
                          <a:gd name="connsiteX30" fmla="*/ 336671 w 1899013"/>
                          <a:gd name="connsiteY30" fmla="*/ 285750 h 1385754"/>
                          <a:gd name="connsiteX31" fmla="*/ 319526 w 1899013"/>
                          <a:gd name="connsiteY31" fmla="*/ 312428 h 1385754"/>
                          <a:gd name="connsiteX32" fmla="*/ 308096 w 1899013"/>
                          <a:gd name="connsiteY32" fmla="*/ 342900 h 1385754"/>
                          <a:gd name="connsiteX33" fmla="*/ 279521 w 1899013"/>
                          <a:gd name="connsiteY33" fmla="*/ 390525 h 1385754"/>
                          <a:gd name="connsiteX34" fmla="*/ 258566 w 1899013"/>
                          <a:gd name="connsiteY34" fmla="*/ 451545 h 1385754"/>
                          <a:gd name="connsiteX35" fmla="*/ 260471 w 1899013"/>
                          <a:gd name="connsiteY35" fmla="*/ 495300 h 1385754"/>
                          <a:gd name="connsiteX36" fmla="*/ 210411 w 1899013"/>
                          <a:gd name="connsiteY36" fmla="*/ 674863 h 1385754"/>
                          <a:gd name="connsiteX37" fmla="*/ 169876 w 1899013"/>
                          <a:gd name="connsiteY37" fmla="*/ 739962 h 1385754"/>
                          <a:gd name="connsiteX38" fmla="*/ 117525 w 1899013"/>
                          <a:gd name="connsiteY38" fmla="*/ 768537 h 1385754"/>
                          <a:gd name="connsiteX39" fmla="*/ 57467 w 1899013"/>
                          <a:gd name="connsiteY39" fmla="*/ 827200 h 1385754"/>
                          <a:gd name="connsiteX40" fmla="*/ 29436 w 1899013"/>
                          <a:gd name="connsiteY40" fmla="*/ 883625 h 1385754"/>
                          <a:gd name="connsiteX41" fmla="*/ 399536 w 1899013"/>
                          <a:gd name="connsiteY41" fmla="*/ 971550 h 1385754"/>
                          <a:gd name="connsiteX42" fmla="*/ 482339 w 1899013"/>
                          <a:gd name="connsiteY42" fmla="*/ 982257 h 1385754"/>
                          <a:gd name="connsiteX43" fmla="*/ 518148 w 1899013"/>
                          <a:gd name="connsiteY43" fmla="*/ 968937 h 1385754"/>
                          <a:gd name="connsiteX44" fmla="*/ 573306 w 1899013"/>
                          <a:gd name="connsiteY44" fmla="*/ 947585 h 1385754"/>
                          <a:gd name="connsiteX45" fmla="*/ 621705 w 1899013"/>
                          <a:gd name="connsiteY45" fmla="*/ 937310 h 1385754"/>
                          <a:gd name="connsiteX46" fmla="*/ 631946 w 1899013"/>
                          <a:gd name="connsiteY46" fmla="*/ 936915 h 1385754"/>
                          <a:gd name="connsiteX47" fmla="*/ 655938 w 1899013"/>
                          <a:gd name="connsiteY47" fmla="*/ 929280 h 1385754"/>
                          <a:gd name="connsiteX48" fmla="*/ 686804 w 1899013"/>
                          <a:gd name="connsiteY48" fmla="*/ 926602 h 1385754"/>
                          <a:gd name="connsiteX49" fmla="*/ 715379 w 1899013"/>
                          <a:gd name="connsiteY49" fmla="*/ 902987 h 1385754"/>
                          <a:gd name="connsiteX50" fmla="*/ 784346 w 1899013"/>
                          <a:gd name="connsiteY50" fmla="*/ 895350 h 1385754"/>
                          <a:gd name="connsiteX51" fmla="*/ 831971 w 1899013"/>
                          <a:gd name="connsiteY51" fmla="*/ 866775 h 1385754"/>
                          <a:gd name="connsiteX52" fmla="*/ 1089146 w 1899013"/>
                          <a:gd name="connsiteY52" fmla="*/ 866775 h 1385754"/>
                          <a:gd name="connsiteX53" fmla="*/ 1089146 w 1899013"/>
                          <a:gd name="connsiteY53" fmla="*/ 990600 h 1385754"/>
                          <a:gd name="connsiteX54" fmla="*/ 1089146 w 1899013"/>
                          <a:gd name="connsiteY54" fmla="*/ 1021110 h 1385754"/>
                          <a:gd name="connsiteX55" fmla="*/ 1104386 w 1899013"/>
                          <a:gd name="connsiteY55" fmla="*/ 1057275 h 1385754"/>
                          <a:gd name="connsiteX56" fmla="*/ 1160405 w 1899013"/>
                          <a:gd name="connsiteY56" fmla="*/ 1348565 h 1385754"/>
                          <a:gd name="connsiteX57" fmla="*/ 1193921 w 1899013"/>
                          <a:gd name="connsiteY57" fmla="*/ 1019175 h 1385754"/>
                          <a:gd name="connsiteX58" fmla="*/ 1174871 w 1899013"/>
                          <a:gd name="connsiteY58" fmla="*/ 990600 h 1385754"/>
                          <a:gd name="connsiteX59" fmla="*/ 1193921 w 1899013"/>
                          <a:gd name="connsiteY59" fmla="*/ 1047750 h 1385754"/>
                          <a:gd name="connsiteX60" fmla="*/ 1247261 w 1899013"/>
                          <a:gd name="connsiteY60" fmla="*/ 1116473 h 1385754"/>
                          <a:gd name="connsiteX61" fmla="*/ 1315454 w 1899013"/>
                          <a:gd name="connsiteY61" fmla="*/ 1384966 h 1385754"/>
                          <a:gd name="connsiteX62" fmla="*/ 1289171 w 1899013"/>
                          <a:gd name="connsiteY62" fmla="*/ 1009650 h 1385754"/>
                          <a:gd name="connsiteX63" fmla="*/ 1270121 w 1899013"/>
                          <a:gd name="connsiteY63" fmla="*/ 981075 h 1385754"/>
                          <a:gd name="connsiteX64" fmla="*/ 1332713 w 1899013"/>
                          <a:gd name="connsiteY64" fmla="*/ 965326 h 1385754"/>
                          <a:gd name="connsiteX65" fmla="*/ 1433821 w 1899013"/>
                          <a:gd name="connsiteY65" fmla="*/ 989206 h 1385754"/>
                          <a:gd name="connsiteX66" fmla="*/ 1535002 w 1899013"/>
                          <a:gd name="connsiteY66" fmla="*/ 960364 h 1385754"/>
                          <a:gd name="connsiteX67" fmla="*/ 1680913 w 1899013"/>
                          <a:gd name="connsiteY67" fmla="*/ 908653 h 1385754"/>
                          <a:gd name="connsiteX68" fmla="*/ 1746371 w 1899013"/>
                          <a:gd name="connsiteY68" fmla="*/ 838200 h 1385754"/>
                          <a:gd name="connsiteX69" fmla="*/ 1774946 w 1899013"/>
                          <a:gd name="connsiteY69" fmla="*/ 828675 h 1385754"/>
                          <a:gd name="connsiteX70" fmla="*/ 1813046 w 1899013"/>
                          <a:gd name="connsiteY70" fmla="*/ 771525 h 1385754"/>
                          <a:gd name="connsiteX71" fmla="*/ 1832096 w 1899013"/>
                          <a:gd name="connsiteY71" fmla="*/ 742950 h 1385754"/>
                          <a:gd name="connsiteX72" fmla="*/ 1841621 w 1899013"/>
                          <a:gd name="connsiteY72" fmla="*/ 704850 h 1385754"/>
                          <a:gd name="connsiteX73" fmla="*/ 1822571 w 1899013"/>
                          <a:gd name="connsiteY73" fmla="*/ 466725 h 1385754"/>
                          <a:gd name="connsiteX74" fmla="*/ 1813046 w 1899013"/>
                          <a:gd name="connsiteY74" fmla="*/ 438150 h 1385754"/>
                          <a:gd name="connsiteX75" fmla="*/ 1795901 w 1899013"/>
                          <a:gd name="connsiteY75" fmla="*/ 401947 h 1385754"/>
                          <a:gd name="connsiteX76" fmla="*/ 1774946 w 1899013"/>
                          <a:gd name="connsiteY76" fmla="*/ 371475 h 1385754"/>
                          <a:gd name="connsiteX77" fmla="*/ 1774946 w 1899013"/>
                          <a:gd name="connsiteY77" fmla="*/ 190500 h 1385754"/>
                          <a:gd name="connsiteX78" fmla="*/ 1793996 w 1899013"/>
                          <a:gd name="connsiteY78" fmla="*/ 161925 h 1385754"/>
                          <a:gd name="connsiteX79" fmla="*/ 1822571 w 1899013"/>
                          <a:gd name="connsiteY79" fmla="*/ 142875 h 1385754"/>
                          <a:gd name="connsiteX80" fmla="*/ 1860671 w 1899013"/>
                          <a:gd name="connsiteY80" fmla="*/ 114300 h 1385754"/>
                          <a:gd name="connsiteX81" fmla="*/ 1898771 w 1899013"/>
                          <a:gd name="connsiteY81" fmla="*/ 95250 h 1385754"/>
                          <a:gd name="connsiteX82" fmla="*/ 1851146 w 1899013"/>
                          <a:gd name="connsiteY82" fmla="*/ 51457 h 1385754"/>
                          <a:gd name="connsiteX0" fmla="*/ 1851146 w 1899013"/>
                          <a:gd name="connsiteY0" fmla="*/ 51457 h 1384969"/>
                          <a:gd name="connsiteX1" fmla="*/ 1860671 w 1899013"/>
                          <a:gd name="connsiteY1" fmla="*/ 57150 h 1384969"/>
                          <a:gd name="connsiteX2" fmla="*/ 1784471 w 1899013"/>
                          <a:gd name="connsiteY2" fmla="*/ 9562 h 1384969"/>
                          <a:gd name="connsiteX3" fmla="*/ 1717796 w 1899013"/>
                          <a:gd name="connsiteY3" fmla="*/ 0 h 1384969"/>
                          <a:gd name="connsiteX4" fmla="*/ 1670171 w 1899013"/>
                          <a:gd name="connsiteY4" fmla="*/ 9525 h 1384969"/>
                          <a:gd name="connsiteX5" fmla="*/ 1641596 w 1899013"/>
                          <a:gd name="connsiteY5" fmla="*/ 38100 h 1384969"/>
                          <a:gd name="connsiteX6" fmla="*/ 1611116 w 1899013"/>
                          <a:gd name="connsiteY6" fmla="*/ 74378 h 1384969"/>
                          <a:gd name="connsiteX7" fmla="*/ 1584446 w 1899013"/>
                          <a:gd name="connsiteY7" fmla="*/ 104775 h 1384969"/>
                          <a:gd name="connsiteX8" fmla="*/ 1574921 w 1899013"/>
                          <a:gd name="connsiteY8" fmla="*/ 142875 h 1384969"/>
                          <a:gd name="connsiteX9" fmla="*/ 1555871 w 1899013"/>
                          <a:gd name="connsiteY9" fmla="*/ 171450 h 1384969"/>
                          <a:gd name="connsiteX10" fmla="*/ 1527296 w 1899013"/>
                          <a:gd name="connsiteY10" fmla="*/ 219075 h 1384969"/>
                          <a:gd name="connsiteX11" fmla="*/ 1510151 w 1899013"/>
                          <a:gd name="connsiteY11" fmla="*/ 236265 h 1384969"/>
                          <a:gd name="connsiteX12" fmla="*/ 1479671 w 1899013"/>
                          <a:gd name="connsiteY12" fmla="*/ 276225 h 1384969"/>
                          <a:gd name="connsiteX13" fmla="*/ 1403471 w 1899013"/>
                          <a:gd name="connsiteY13" fmla="*/ 361950 h 1384969"/>
                          <a:gd name="connsiteX14" fmla="*/ 1374896 w 1899013"/>
                          <a:gd name="connsiteY14" fmla="*/ 371475 h 1384969"/>
                          <a:gd name="connsiteX15" fmla="*/ 1317746 w 1899013"/>
                          <a:gd name="connsiteY15" fmla="*/ 409575 h 1384969"/>
                          <a:gd name="connsiteX16" fmla="*/ 1289171 w 1899013"/>
                          <a:gd name="connsiteY16" fmla="*/ 428625 h 1384969"/>
                          <a:gd name="connsiteX17" fmla="*/ 1184396 w 1899013"/>
                          <a:gd name="connsiteY17" fmla="*/ 466725 h 1384969"/>
                          <a:gd name="connsiteX18" fmla="*/ 879596 w 1899013"/>
                          <a:gd name="connsiteY18" fmla="*/ 457200 h 1384969"/>
                          <a:gd name="connsiteX19" fmla="*/ 856736 w 1899013"/>
                          <a:gd name="connsiteY19" fmla="*/ 445778 h 1384969"/>
                          <a:gd name="connsiteX20" fmla="*/ 793871 w 1899013"/>
                          <a:gd name="connsiteY20" fmla="*/ 409575 h 1384969"/>
                          <a:gd name="connsiteX21" fmla="*/ 755771 w 1899013"/>
                          <a:gd name="connsiteY21" fmla="*/ 371475 h 1384969"/>
                          <a:gd name="connsiteX22" fmla="*/ 746246 w 1899013"/>
                          <a:gd name="connsiteY22" fmla="*/ 342900 h 1384969"/>
                          <a:gd name="connsiteX23" fmla="*/ 727196 w 1899013"/>
                          <a:gd name="connsiteY23" fmla="*/ 304800 h 1384969"/>
                          <a:gd name="connsiteX24" fmla="*/ 670046 w 1899013"/>
                          <a:gd name="connsiteY24" fmla="*/ 228600 h 1384969"/>
                          <a:gd name="connsiteX25" fmla="*/ 641471 w 1899013"/>
                          <a:gd name="connsiteY25" fmla="*/ 219075 h 1384969"/>
                          <a:gd name="connsiteX26" fmla="*/ 612896 w 1899013"/>
                          <a:gd name="connsiteY26" fmla="*/ 161925 h 1384969"/>
                          <a:gd name="connsiteX27" fmla="*/ 584321 w 1899013"/>
                          <a:gd name="connsiteY27" fmla="*/ 152400 h 1384969"/>
                          <a:gd name="connsiteX28" fmla="*/ 510026 w 1899013"/>
                          <a:gd name="connsiteY28" fmla="*/ 142950 h 1384969"/>
                          <a:gd name="connsiteX29" fmla="*/ 403346 w 1899013"/>
                          <a:gd name="connsiteY29" fmla="*/ 209550 h 1384969"/>
                          <a:gd name="connsiteX30" fmla="*/ 336671 w 1899013"/>
                          <a:gd name="connsiteY30" fmla="*/ 285750 h 1384969"/>
                          <a:gd name="connsiteX31" fmla="*/ 319526 w 1899013"/>
                          <a:gd name="connsiteY31" fmla="*/ 312428 h 1384969"/>
                          <a:gd name="connsiteX32" fmla="*/ 308096 w 1899013"/>
                          <a:gd name="connsiteY32" fmla="*/ 342900 h 1384969"/>
                          <a:gd name="connsiteX33" fmla="*/ 279521 w 1899013"/>
                          <a:gd name="connsiteY33" fmla="*/ 390525 h 1384969"/>
                          <a:gd name="connsiteX34" fmla="*/ 258566 w 1899013"/>
                          <a:gd name="connsiteY34" fmla="*/ 451545 h 1384969"/>
                          <a:gd name="connsiteX35" fmla="*/ 260471 w 1899013"/>
                          <a:gd name="connsiteY35" fmla="*/ 495300 h 1384969"/>
                          <a:gd name="connsiteX36" fmla="*/ 210411 w 1899013"/>
                          <a:gd name="connsiteY36" fmla="*/ 674863 h 1384969"/>
                          <a:gd name="connsiteX37" fmla="*/ 169876 w 1899013"/>
                          <a:gd name="connsiteY37" fmla="*/ 739962 h 1384969"/>
                          <a:gd name="connsiteX38" fmla="*/ 117525 w 1899013"/>
                          <a:gd name="connsiteY38" fmla="*/ 768537 h 1384969"/>
                          <a:gd name="connsiteX39" fmla="*/ 57467 w 1899013"/>
                          <a:gd name="connsiteY39" fmla="*/ 827200 h 1384969"/>
                          <a:gd name="connsiteX40" fmla="*/ 29436 w 1899013"/>
                          <a:gd name="connsiteY40" fmla="*/ 883625 h 1384969"/>
                          <a:gd name="connsiteX41" fmla="*/ 399536 w 1899013"/>
                          <a:gd name="connsiteY41" fmla="*/ 971550 h 1384969"/>
                          <a:gd name="connsiteX42" fmla="*/ 482339 w 1899013"/>
                          <a:gd name="connsiteY42" fmla="*/ 982257 h 1384969"/>
                          <a:gd name="connsiteX43" fmla="*/ 518148 w 1899013"/>
                          <a:gd name="connsiteY43" fmla="*/ 968937 h 1384969"/>
                          <a:gd name="connsiteX44" fmla="*/ 573306 w 1899013"/>
                          <a:gd name="connsiteY44" fmla="*/ 947585 h 1384969"/>
                          <a:gd name="connsiteX45" fmla="*/ 621705 w 1899013"/>
                          <a:gd name="connsiteY45" fmla="*/ 937310 h 1384969"/>
                          <a:gd name="connsiteX46" fmla="*/ 631946 w 1899013"/>
                          <a:gd name="connsiteY46" fmla="*/ 936915 h 1384969"/>
                          <a:gd name="connsiteX47" fmla="*/ 655938 w 1899013"/>
                          <a:gd name="connsiteY47" fmla="*/ 929280 h 1384969"/>
                          <a:gd name="connsiteX48" fmla="*/ 686804 w 1899013"/>
                          <a:gd name="connsiteY48" fmla="*/ 926602 h 1384969"/>
                          <a:gd name="connsiteX49" fmla="*/ 715379 w 1899013"/>
                          <a:gd name="connsiteY49" fmla="*/ 902987 h 1384969"/>
                          <a:gd name="connsiteX50" fmla="*/ 784346 w 1899013"/>
                          <a:gd name="connsiteY50" fmla="*/ 895350 h 1384969"/>
                          <a:gd name="connsiteX51" fmla="*/ 831971 w 1899013"/>
                          <a:gd name="connsiteY51" fmla="*/ 866775 h 1384969"/>
                          <a:gd name="connsiteX52" fmla="*/ 1089146 w 1899013"/>
                          <a:gd name="connsiteY52" fmla="*/ 866775 h 1384969"/>
                          <a:gd name="connsiteX53" fmla="*/ 1089146 w 1899013"/>
                          <a:gd name="connsiteY53" fmla="*/ 990600 h 1384969"/>
                          <a:gd name="connsiteX54" fmla="*/ 1089146 w 1899013"/>
                          <a:gd name="connsiteY54" fmla="*/ 1021110 h 1384969"/>
                          <a:gd name="connsiteX55" fmla="*/ 1104386 w 1899013"/>
                          <a:gd name="connsiteY55" fmla="*/ 1057275 h 1384969"/>
                          <a:gd name="connsiteX56" fmla="*/ 1160405 w 1899013"/>
                          <a:gd name="connsiteY56" fmla="*/ 1348565 h 1384969"/>
                          <a:gd name="connsiteX57" fmla="*/ 1193921 w 1899013"/>
                          <a:gd name="connsiteY57" fmla="*/ 1019175 h 1384969"/>
                          <a:gd name="connsiteX58" fmla="*/ 1174871 w 1899013"/>
                          <a:gd name="connsiteY58" fmla="*/ 990600 h 1384969"/>
                          <a:gd name="connsiteX59" fmla="*/ 1193921 w 1899013"/>
                          <a:gd name="connsiteY59" fmla="*/ 1047750 h 1384969"/>
                          <a:gd name="connsiteX60" fmla="*/ 1247261 w 1899013"/>
                          <a:gd name="connsiteY60" fmla="*/ 1116473 h 1384969"/>
                          <a:gd name="connsiteX61" fmla="*/ 1315454 w 1899013"/>
                          <a:gd name="connsiteY61" fmla="*/ 1384966 h 1384969"/>
                          <a:gd name="connsiteX62" fmla="*/ 1300629 w 1899013"/>
                          <a:gd name="connsiteY62" fmla="*/ 1110089 h 1384969"/>
                          <a:gd name="connsiteX63" fmla="*/ 1270121 w 1899013"/>
                          <a:gd name="connsiteY63" fmla="*/ 981075 h 1384969"/>
                          <a:gd name="connsiteX64" fmla="*/ 1332713 w 1899013"/>
                          <a:gd name="connsiteY64" fmla="*/ 965326 h 1384969"/>
                          <a:gd name="connsiteX65" fmla="*/ 1433821 w 1899013"/>
                          <a:gd name="connsiteY65" fmla="*/ 989206 h 1384969"/>
                          <a:gd name="connsiteX66" fmla="*/ 1535002 w 1899013"/>
                          <a:gd name="connsiteY66" fmla="*/ 960364 h 1384969"/>
                          <a:gd name="connsiteX67" fmla="*/ 1680913 w 1899013"/>
                          <a:gd name="connsiteY67" fmla="*/ 908653 h 1384969"/>
                          <a:gd name="connsiteX68" fmla="*/ 1746371 w 1899013"/>
                          <a:gd name="connsiteY68" fmla="*/ 838200 h 1384969"/>
                          <a:gd name="connsiteX69" fmla="*/ 1774946 w 1899013"/>
                          <a:gd name="connsiteY69" fmla="*/ 828675 h 1384969"/>
                          <a:gd name="connsiteX70" fmla="*/ 1813046 w 1899013"/>
                          <a:gd name="connsiteY70" fmla="*/ 771525 h 1384969"/>
                          <a:gd name="connsiteX71" fmla="*/ 1832096 w 1899013"/>
                          <a:gd name="connsiteY71" fmla="*/ 742950 h 1384969"/>
                          <a:gd name="connsiteX72" fmla="*/ 1841621 w 1899013"/>
                          <a:gd name="connsiteY72" fmla="*/ 704850 h 1384969"/>
                          <a:gd name="connsiteX73" fmla="*/ 1822571 w 1899013"/>
                          <a:gd name="connsiteY73" fmla="*/ 466725 h 1384969"/>
                          <a:gd name="connsiteX74" fmla="*/ 1813046 w 1899013"/>
                          <a:gd name="connsiteY74" fmla="*/ 438150 h 1384969"/>
                          <a:gd name="connsiteX75" fmla="*/ 1795901 w 1899013"/>
                          <a:gd name="connsiteY75" fmla="*/ 401947 h 1384969"/>
                          <a:gd name="connsiteX76" fmla="*/ 1774946 w 1899013"/>
                          <a:gd name="connsiteY76" fmla="*/ 371475 h 1384969"/>
                          <a:gd name="connsiteX77" fmla="*/ 1774946 w 1899013"/>
                          <a:gd name="connsiteY77" fmla="*/ 190500 h 1384969"/>
                          <a:gd name="connsiteX78" fmla="*/ 1793996 w 1899013"/>
                          <a:gd name="connsiteY78" fmla="*/ 161925 h 1384969"/>
                          <a:gd name="connsiteX79" fmla="*/ 1822571 w 1899013"/>
                          <a:gd name="connsiteY79" fmla="*/ 142875 h 1384969"/>
                          <a:gd name="connsiteX80" fmla="*/ 1860671 w 1899013"/>
                          <a:gd name="connsiteY80" fmla="*/ 114300 h 1384969"/>
                          <a:gd name="connsiteX81" fmla="*/ 1898771 w 1899013"/>
                          <a:gd name="connsiteY81" fmla="*/ 95250 h 1384969"/>
                          <a:gd name="connsiteX82" fmla="*/ 1851146 w 1899013"/>
                          <a:gd name="connsiteY82" fmla="*/ 51457 h 1384969"/>
                          <a:gd name="connsiteX0" fmla="*/ 1851146 w 1899013"/>
                          <a:gd name="connsiteY0" fmla="*/ 51457 h 1384969"/>
                          <a:gd name="connsiteX1" fmla="*/ 1860671 w 1899013"/>
                          <a:gd name="connsiteY1" fmla="*/ 57150 h 1384969"/>
                          <a:gd name="connsiteX2" fmla="*/ 1784471 w 1899013"/>
                          <a:gd name="connsiteY2" fmla="*/ 9562 h 1384969"/>
                          <a:gd name="connsiteX3" fmla="*/ 1717796 w 1899013"/>
                          <a:gd name="connsiteY3" fmla="*/ 0 h 1384969"/>
                          <a:gd name="connsiteX4" fmla="*/ 1670171 w 1899013"/>
                          <a:gd name="connsiteY4" fmla="*/ 9525 h 1384969"/>
                          <a:gd name="connsiteX5" fmla="*/ 1641596 w 1899013"/>
                          <a:gd name="connsiteY5" fmla="*/ 38100 h 1384969"/>
                          <a:gd name="connsiteX6" fmla="*/ 1611116 w 1899013"/>
                          <a:gd name="connsiteY6" fmla="*/ 74378 h 1384969"/>
                          <a:gd name="connsiteX7" fmla="*/ 1584446 w 1899013"/>
                          <a:gd name="connsiteY7" fmla="*/ 104775 h 1384969"/>
                          <a:gd name="connsiteX8" fmla="*/ 1574921 w 1899013"/>
                          <a:gd name="connsiteY8" fmla="*/ 142875 h 1384969"/>
                          <a:gd name="connsiteX9" fmla="*/ 1555871 w 1899013"/>
                          <a:gd name="connsiteY9" fmla="*/ 171450 h 1384969"/>
                          <a:gd name="connsiteX10" fmla="*/ 1527296 w 1899013"/>
                          <a:gd name="connsiteY10" fmla="*/ 219075 h 1384969"/>
                          <a:gd name="connsiteX11" fmla="*/ 1510151 w 1899013"/>
                          <a:gd name="connsiteY11" fmla="*/ 236265 h 1384969"/>
                          <a:gd name="connsiteX12" fmla="*/ 1479671 w 1899013"/>
                          <a:gd name="connsiteY12" fmla="*/ 276225 h 1384969"/>
                          <a:gd name="connsiteX13" fmla="*/ 1403471 w 1899013"/>
                          <a:gd name="connsiteY13" fmla="*/ 361950 h 1384969"/>
                          <a:gd name="connsiteX14" fmla="*/ 1374896 w 1899013"/>
                          <a:gd name="connsiteY14" fmla="*/ 371475 h 1384969"/>
                          <a:gd name="connsiteX15" fmla="*/ 1317746 w 1899013"/>
                          <a:gd name="connsiteY15" fmla="*/ 409575 h 1384969"/>
                          <a:gd name="connsiteX16" fmla="*/ 1289171 w 1899013"/>
                          <a:gd name="connsiteY16" fmla="*/ 428625 h 1384969"/>
                          <a:gd name="connsiteX17" fmla="*/ 1184396 w 1899013"/>
                          <a:gd name="connsiteY17" fmla="*/ 466725 h 1384969"/>
                          <a:gd name="connsiteX18" fmla="*/ 879596 w 1899013"/>
                          <a:gd name="connsiteY18" fmla="*/ 457200 h 1384969"/>
                          <a:gd name="connsiteX19" fmla="*/ 856736 w 1899013"/>
                          <a:gd name="connsiteY19" fmla="*/ 445778 h 1384969"/>
                          <a:gd name="connsiteX20" fmla="*/ 793871 w 1899013"/>
                          <a:gd name="connsiteY20" fmla="*/ 409575 h 1384969"/>
                          <a:gd name="connsiteX21" fmla="*/ 755771 w 1899013"/>
                          <a:gd name="connsiteY21" fmla="*/ 371475 h 1384969"/>
                          <a:gd name="connsiteX22" fmla="*/ 746246 w 1899013"/>
                          <a:gd name="connsiteY22" fmla="*/ 342900 h 1384969"/>
                          <a:gd name="connsiteX23" fmla="*/ 727196 w 1899013"/>
                          <a:gd name="connsiteY23" fmla="*/ 304800 h 1384969"/>
                          <a:gd name="connsiteX24" fmla="*/ 670046 w 1899013"/>
                          <a:gd name="connsiteY24" fmla="*/ 228600 h 1384969"/>
                          <a:gd name="connsiteX25" fmla="*/ 641471 w 1899013"/>
                          <a:gd name="connsiteY25" fmla="*/ 219075 h 1384969"/>
                          <a:gd name="connsiteX26" fmla="*/ 612896 w 1899013"/>
                          <a:gd name="connsiteY26" fmla="*/ 161925 h 1384969"/>
                          <a:gd name="connsiteX27" fmla="*/ 584321 w 1899013"/>
                          <a:gd name="connsiteY27" fmla="*/ 152400 h 1384969"/>
                          <a:gd name="connsiteX28" fmla="*/ 510026 w 1899013"/>
                          <a:gd name="connsiteY28" fmla="*/ 142950 h 1384969"/>
                          <a:gd name="connsiteX29" fmla="*/ 403346 w 1899013"/>
                          <a:gd name="connsiteY29" fmla="*/ 209550 h 1384969"/>
                          <a:gd name="connsiteX30" fmla="*/ 336671 w 1899013"/>
                          <a:gd name="connsiteY30" fmla="*/ 285750 h 1384969"/>
                          <a:gd name="connsiteX31" fmla="*/ 319526 w 1899013"/>
                          <a:gd name="connsiteY31" fmla="*/ 312428 h 1384969"/>
                          <a:gd name="connsiteX32" fmla="*/ 308096 w 1899013"/>
                          <a:gd name="connsiteY32" fmla="*/ 342900 h 1384969"/>
                          <a:gd name="connsiteX33" fmla="*/ 279521 w 1899013"/>
                          <a:gd name="connsiteY33" fmla="*/ 390525 h 1384969"/>
                          <a:gd name="connsiteX34" fmla="*/ 258566 w 1899013"/>
                          <a:gd name="connsiteY34" fmla="*/ 451545 h 1384969"/>
                          <a:gd name="connsiteX35" fmla="*/ 260471 w 1899013"/>
                          <a:gd name="connsiteY35" fmla="*/ 495300 h 1384969"/>
                          <a:gd name="connsiteX36" fmla="*/ 210411 w 1899013"/>
                          <a:gd name="connsiteY36" fmla="*/ 674863 h 1384969"/>
                          <a:gd name="connsiteX37" fmla="*/ 169876 w 1899013"/>
                          <a:gd name="connsiteY37" fmla="*/ 739962 h 1384969"/>
                          <a:gd name="connsiteX38" fmla="*/ 117525 w 1899013"/>
                          <a:gd name="connsiteY38" fmla="*/ 768537 h 1384969"/>
                          <a:gd name="connsiteX39" fmla="*/ 57467 w 1899013"/>
                          <a:gd name="connsiteY39" fmla="*/ 827200 h 1384969"/>
                          <a:gd name="connsiteX40" fmla="*/ 29436 w 1899013"/>
                          <a:gd name="connsiteY40" fmla="*/ 883625 h 1384969"/>
                          <a:gd name="connsiteX41" fmla="*/ 399536 w 1899013"/>
                          <a:gd name="connsiteY41" fmla="*/ 971550 h 1384969"/>
                          <a:gd name="connsiteX42" fmla="*/ 482339 w 1899013"/>
                          <a:gd name="connsiteY42" fmla="*/ 982257 h 1384969"/>
                          <a:gd name="connsiteX43" fmla="*/ 518148 w 1899013"/>
                          <a:gd name="connsiteY43" fmla="*/ 968937 h 1384969"/>
                          <a:gd name="connsiteX44" fmla="*/ 573306 w 1899013"/>
                          <a:gd name="connsiteY44" fmla="*/ 947585 h 1384969"/>
                          <a:gd name="connsiteX45" fmla="*/ 621705 w 1899013"/>
                          <a:gd name="connsiteY45" fmla="*/ 937310 h 1384969"/>
                          <a:gd name="connsiteX46" fmla="*/ 631946 w 1899013"/>
                          <a:gd name="connsiteY46" fmla="*/ 936915 h 1384969"/>
                          <a:gd name="connsiteX47" fmla="*/ 655938 w 1899013"/>
                          <a:gd name="connsiteY47" fmla="*/ 929280 h 1384969"/>
                          <a:gd name="connsiteX48" fmla="*/ 686804 w 1899013"/>
                          <a:gd name="connsiteY48" fmla="*/ 926602 h 1384969"/>
                          <a:gd name="connsiteX49" fmla="*/ 715379 w 1899013"/>
                          <a:gd name="connsiteY49" fmla="*/ 902987 h 1384969"/>
                          <a:gd name="connsiteX50" fmla="*/ 784346 w 1899013"/>
                          <a:gd name="connsiteY50" fmla="*/ 895350 h 1384969"/>
                          <a:gd name="connsiteX51" fmla="*/ 831971 w 1899013"/>
                          <a:gd name="connsiteY51" fmla="*/ 866775 h 1384969"/>
                          <a:gd name="connsiteX52" fmla="*/ 1089146 w 1899013"/>
                          <a:gd name="connsiteY52" fmla="*/ 866775 h 1384969"/>
                          <a:gd name="connsiteX53" fmla="*/ 1089146 w 1899013"/>
                          <a:gd name="connsiteY53" fmla="*/ 990600 h 1384969"/>
                          <a:gd name="connsiteX54" fmla="*/ 1089146 w 1899013"/>
                          <a:gd name="connsiteY54" fmla="*/ 1021110 h 1384969"/>
                          <a:gd name="connsiteX55" fmla="*/ 1104386 w 1899013"/>
                          <a:gd name="connsiteY55" fmla="*/ 1057275 h 1384969"/>
                          <a:gd name="connsiteX56" fmla="*/ 1160405 w 1899013"/>
                          <a:gd name="connsiteY56" fmla="*/ 1348565 h 1384969"/>
                          <a:gd name="connsiteX57" fmla="*/ 1193921 w 1899013"/>
                          <a:gd name="connsiteY57" fmla="*/ 1019175 h 1384969"/>
                          <a:gd name="connsiteX58" fmla="*/ 1174871 w 1899013"/>
                          <a:gd name="connsiteY58" fmla="*/ 990600 h 1384969"/>
                          <a:gd name="connsiteX59" fmla="*/ 1193921 w 1899013"/>
                          <a:gd name="connsiteY59" fmla="*/ 1047750 h 1384969"/>
                          <a:gd name="connsiteX60" fmla="*/ 1247261 w 1899013"/>
                          <a:gd name="connsiteY60" fmla="*/ 1116473 h 1384969"/>
                          <a:gd name="connsiteX61" fmla="*/ 1315454 w 1899013"/>
                          <a:gd name="connsiteY61" fmla="*/ 1384966 h 1384969"/>
                          <a:gd name="connsiteX62" fmla="*/ 1300629 w 1899013"/>
                          <a:gd name="connsiteY62" fmla="*/ 1110089 h 1384969"/>
                          <a:gd name="connsiteX63" fmla="*/ 1270121 w 1899013"/>
                          <a:gd name="connsiteY63" fmla="*/ 981075 h 1384969"/>
                          <a:gd name="connsiteX64" fmla="*/ 1373964 w 1899013"/>
                          <a:gd name="connsiteY64" fmla="*/ 1061198 h 1384969"/>
                          <a:gd name="connsiteX65" fmla="*/ 1433821 w 1899013"/>
                          <a:gd name="connsiteY65" fmla="*/ 989206 h 1384969"/>
                          <a:gd name="connsiteX66" fmla="*/ 1535002 w 1899013"/>
                          <a:gd name="connsiteY66" fmla="*/ 960364 h 1384969"/>
                          <a:gd name="connsiteX67" fmla="*/ 1680913 w 1899013"/>
                          <a:gd name="connsiteY67" fmla="*/ 908653 h 1384969"/>
                          <a:gd name="connsiteX68" fmla="*/ 1746371 w 1899013"/>
                          <a:gd name="connsiteY68" fmla="*/ 838200 h 1384969"/>
                          <a:gd name="connsiteX69" fmla="*/ 1774946 w 1899013"/>
                          <a:gd name="connsiteY69" fmla="*/ 828675 h 1384969"/>
                          <a:gd name="connsiteX70" fmla="*/ 1813046 w 1899013"/>
                          <a:gd name="connsiteY70" fmla="*/ 771525 h 1384969"/>
                          <a:gd name="connsiteX71" fmla="*/ 1832096 w 1899013"/>
                          <a:gd name="connsiteY71" fmla="*/ 742950 h 1384969"/>
                          <a:gd name="connsiteX72" fmla="*/ 1841621 w 1899013"/>
                          <a:gd name="connsiteY72" fmla="*/ 704850 h 1384969"/>
                          <a:gd name="connsiteX73" fmla="*/ 1822571 w 1899013"/>
                          <a:gd name="connsiteY73" fmla="*/ 466725 h 1384969"/>
                          <a:gd name="connsiteX74" fmla="*/ 1813046 w 1899013"/>
                          <a:gd name="connsiteY74" fmla="*/ 438150 h 1384969"/>
                          <a:gd name="connsiteX75" fmla="*/ 1795901 w 1899013"/>
                          <a:gd name="connsiteY75" fmla="*/ 401947 h 1384969"/>
                          <a:gd name="connsiteX76" fmla="*/ 1774946 w 1899013"/>
                          <a:gd name="connsiteY76" fmla="*/ 371475 h 1384969"/>
                          <a:gd name="connsiteX77" fmla="*/ 1774946 w 1899013"/>
                          <a:gd name="connsiteY77" fmla="*/ 190500 h 1384969"/>
                          <a:gd name="connsiteX78" fmla="*/ 1793996 w 1899013"/>
                          <a:gd name="connsiteY78" fmla="*/ 161925 h 1384969"/>
                          <a:gd name="connsiteX79" fmla="*/ 1822571 w 1899013"/>
                          <a:gd name="connsiteY79" fmla="*/ 142875 h 1384969"/>
                          <a:gd name="connsiteX80" fmla="*/ 1860671 w 1899013"/>
                          <a:gd name="connsiteY80" fmla="*/ 114300 h 1384969"/>
                          <a:gd name="connsiteX81" fmla="*/ 1898771 w 1899013"/>
                          <a:gd name="connsiteY81" fmla="*/ 95250 h 1384969"/>
                          <a:gd name="connsiteX82" fmla="*/ 1851146 w 1899013"/>
                          <a:gd name="connsiteY82" fmla="*/ 51457 h 1384969"/>
                          <a:gd name="connsiteX0" fmla="*/ 1851146 w 1899013"/>
                          <a:gd name="connsiteY0" fmla="*/ 51457 h 1384969"/>
                          <a:gd name="connsiteX1" fmla="*/ 1860671 w 1899013"/>
                          <a:gd name="connsiteY1" fmla="*/ 57150 h 1384969"/>
                          <a:gd name="connsiteX2" fmla="*/ 1784471 w 1899013"/>
                          <a:gd name="connsiteY2" fmla="*/ 9562 h 1384969"/>
                          <a:gd name="connsiteX3" fmla="*/ 1717796 w 1899013"/>
                          <a:gd name="connsiteY3" fmla="*/ 0 h 1384969"/>
                          <a:gd name="connsiteX4" fmla="*/ 1670171 w 1899013"/>
                          <a:gd name="connsiteY4" fmla="*/ 9525 h 1384969"/>
                          <a:gd name="connsiteX5" fmla="*/ 1641596 w 1899013"/>
                          <a:gd name="connsiteY5" fmla="*/ 38100 h 1384969"/>
                          <a:gd name="connsiteX6" fmla="*/ 1611116 w 1899013"/>
                          <a:gd name="connsiteY6" fmla="*/ 74378 h 1384969"/>
                          <a:gd name="connsiteX7" fmla="*/ 1584446 w 1899013"/>
                          <a:gd name="connsiteY7" fmla="*/ 104775 h 1384969"/>
                          <a:gd name="connsiteX8" fmla="*/ 1574921 w 1899013"/>
                          <a:gd name="connsiteY8" fmla="*/ 142875 h 1384969"/>
                          <a:gd name="connsiteX9" fmla="*/ 1555871 w 1899013"/>
                          <a:gd name="connsiteY9" fmla="*/ 171450 h 1384969"/>
                          <a:gd name="connsiteX10" fmla="*/ 1527296 w 1899013"/>
                          <a:gd name="connsiteY10" fmla="*/ 219075 h 1384969"/>
                          <a:gd name="connsiteX11" fmla="*/ 1510151 w 1899013"/>
                          <a:gd name="connsiteY11" fmla="*/ 236265 h 1384969"/>
                          <a:gd name="connsiteX12" fmla="*/ 1479671 w 1899013"/>
                          <a:gd name="connsiteY12" fmla="*/ 276225 h 1384969"/>
                          <a:gd name="connsiteX13" fmla="*/ 1403471 w 1899013"/>
                          <a:gd name="connsiteY13" fmla="*/ 361950 h 1384969"/>
                          <a:gd name="connsiteX14" fmla="*/ 1374896 w 1899013"/>
                          <a:gd name="connsiteY14" fmla="*/ 371475 h 1384969"/>
                          <a:gd name="connsiteX15" fmla="*/ 1317746 w 1899013"/>
                          <a:gd name="connsiteY15" fmla="*/ 409575 h 1384969"/>
                          <a:gd name="connsiteX16" fmla="*/ 1289171 w 1899013"/>
                          <a:gd name="connsiteY16" fmla="*/ 428625 h 1384969"/>
                          <a:gd name="connsiteX17" fmla="*/ 1184396 w 1899013"/>
                          <a:gd name="connsiteY17" fmla="*/ 466725 h 1384969"/>
                          <a:gd name="connsiteX18" fmla="*/ 879596 w 1899013"/>
                          <a:gd name="connsiteY18" fmla="*/ 457200 h 1384969"/>
                          <a:gd name="connsiteX19" fmla="*/ 856736 w 1899013"/>
                          <a:gd name="connsiteY19" fmla="*/ 445778 h 1384969"/>
                          <a:gd name="connsiteX20" fmla="*/ 793871 w 1899013"/>
                          <a:gd name="connsiteY20" fmla="*/ 409575 h 1384969"/>
                          <a:gd name="connsiteX21" fmla="*/ 755771 w 1899013"/>
                          <a:gd name="connsiteY21" fmla="*/ 371475 h 1384969"/>
                          <a:gd name="connsiteX22" fmla="*/ 746246 w 1899013"/>
                          <a:gd name="connsiteY22" fmla="*/ 342900 h 1384969"/>
                          <a:gd name="connsiteX23" fmla="*/ 727196 w 1899013"/>
                          <a:gd name="connsiteY23" fmla="*/ 304800 h 1384969"/>
                          <a:gd name="connsiteX24" fmla="*/ 670046 w 1899013"/>
                          <a:gd name="connsiteY24" fmla="*/ 228600 h 1384969"/>
                          <a:gd name="connsiteX25" fmla="*/ 641471 w 1899013"/>
                          <a:gd name="connsiteY25" fmla="*/ 219075 h 1384969"/>
                          <a:gd name="connsiteX26" fmla="*/ 612896 w 1899013"/>
                          <a:gd name="connsiteY26" fmla="*/ 161925 h 1384969"/>
                          <a:gd name="connsiteX27" fmla="*/ 584321 w 1899013"/>
                          <a:gd name="connsiteY27" fmla="*/ 152400 h 1384969"/>
                          <a:gd name="connsiteX28" fmla="*/ 510026 w 1899013"/>
                          <a:gd name="connsiteY28" fmla="*/ 142950 h 1384969"/>
                          <a:gd name="connsiteX29" fmla="*/ 403346 w 1899013"/>
                          <a:gd name="connsiteY29" fmla="*/ 209550 h 1384969"/>
                          <a:gd name="connsiteX30" fmla="*/ 336671 w 1899013"/>
                          <a:gd name="connsiteY30" fmla="*/ 285750 h 1384969"/>
                          <a:gd name="connsiteX31" fmla="*/ 319526 w 1899013"/>
                          <a:gd name="connsiteY31" fmla="*/ 312428 h 1384969"/>
                          <a:gd name="connsiteX32" fmla="*/ 308096 w 1899013"/>
                          <a:gd name="connsiteY32" fmla="*/ 342900 h 1384969"/>
                          <a:gd name="connsiteX33" fmla="*/ 279521 w 1899013"/>
                          <a:gd name="connsiteY33" fmla="*/ 390525 h 1384969"/>
                          <a:gd name="connsiteX34" fmla="*/ 258566 w 1899013"/>
                          <a:gd name="connsiteY34" fmla="*/ 451545 h 1384969"/>
                          <a:gd name="connsiteX35" fmla="*/ 260471 w 1899013"/>
                          <a:gd name="connsiteY35" fmla="*/ 495300 h 1384969"/>
                          <a:gd name="connsiteX36" fmla="*/ 210411 w 1899013"/>
                          <a:gd name="connsiteY36" fmla="*/ 674863 h 1384969"/>
                          <a:gd name="connsiteX37" fmla="*/ 169876 w 1899013"/>
                          <a:gd name="connsiteY37" fmla="*/ 739962 h 1384969"/>
                          <a:gd name="connsiteX38" fmla="*/ 117525 w 1899013"/>
                          <a:gd name="connsiteY38" fmla="*/ 768537 h 1384969"/>
                          <a:gd name="connsiteX39" fmla="*/ 57467 w 1899013"/>
                          <a:gd name="connsiteY39" fmla="*/ 827200 h 1384969"/>
                          <a:gd name="connsiteX40" fmla="*/ 29436 w 1899013"/>
                          <a:gd name="connsiteY40" fmla="*/ 883625 h 1384969"/>
                          <a:gd name="connsiteX41" fmla="*/ 399536 w 1899013"/>
                          <a:gd name="connsiteY41" fmla="*/ 971550 h 1384969"/>
                          <a:gd name="connsiteX42" fmla="*/ 482339 w 1899013"/>
                          <a:gd name="connsiteY42" fmla="*/ 982257 h 1384969"/>
                          <a:gd name="connsiteX43" fmla="*/ 518148 w 1899013"/>
                          <a:gd name="connsiteY43" fmla="*/ 968937 h 1384969"/>
                          <a:gd name="connsiteX44" fmla="*/ 573306 w 1899013"/>
                          <a:gd name="connsiteY44" fmla="*/ 947585 h 1384969"/>
                          <a:gd name="connsiteX45" fmla="*/ 621705 w 1899013"/>
                          <a:gd name="connsiteY45" fmla="*/ 937310 h 1384969"/>
                          <a:gd name="connsiteX46" fmla="*/ 631946 w 1899013"/>
                          <a:gd name="connsiteY46" fmla="*/ 936915 h 1384969"/>
                          <a:gd name="connsiteX47" fmla="*/ 655938 w 1899013"/>
                          <a:gd name="connsiteY47" fmla="*/ 929280 h 1384969"/>
                          <a:gd name="connsiteX48" fmla="*/ 686804 w 1899013"/>
                          <a:gd name="connsiteY48" fmla="*/ 926602 h 1384969"/>
                          <a:gd name="connsiteX49" fmla="*/ 715379 w 1899013"/>
                          <a:gd name="connsiteY49" fmla="*/ 902987 h 1384969"/>
                          <a:gd name="connsiteX50" fmla="*/ 784346 w 1899013"/>
                          <a:gd name="connsiteY50" fmla="*/ 895350 h 1384969"/>
                          <a:gd name="connsiteX51" fmla="*/ 831971 w 1899013"/>
                          <a:gd name="connsiteY51" fmla="*/ 866775 h 1384969"/>
                          <a:gd name="connsiteX52" fmla="*/ 1089146 w 1899013"/>
                          <a:gd name="connsiteY52" fmla="*/ 866775 h 1384969"/>
                          <a:gd name="connsiteX53" fmla="*/ 1089146 w 1899013"/>
                          <a:gd name="connsiteY53" fmla="*/ 990600 h 1384969"/>
                          <a:gd name="connsiteX54" fmla="*/ 1089146 w 1899013"/>
                          <a:gd name="connsiteY54" fmla="*/ 1021110 h 1384969"/>
                          <a:gd name="connsiteX55" fmla="*/ 1104386 w 1899013"/>
                          <a:gd name="connsiteY55" fmla="*/ 1057275 h 1384969"/>
                          <a:gd name="connsiteX56" fmla="*/ 1160405 w 1899013"/>
                          <a:gd name="connsiteY56" fmla="*/ 1348565 h 1384969"/>
                          <a:gd name="connsiteX57" fmla="*/ 1193921 w 1899013"/>
                          <a:gd name="connsiteY57" fmla="*/ 1019175 h 1384969"/>
                          <a:gd name="connsiteX58" fmla="*/ 1174871 w 1899013"/>
                          <a:gd name="connsiteY58" fmla="*/ 990600 h 1384969"/>
                          <a:gd name="connsiteX59" fmla="*/ 1193921 w 1899013"/>
                          <a:gd name="connsiteY59" fmla="*/ 1047750 h 1384969"/>
                          <a:gd name="connsiteX60" fmla="*/ 1247261 w 1899013"/>
                          <a:gd name="connsiteY60" fmla="*/ 1116473 h 1384969"/>
                          <a:gd name="connsiteX61" fmla="*/ 1315454 w 1899013"/>
                          <a:gd name="connsiteY61" fmla="*/ 1384966 h 1384969"/>
                          <a:gd name="connsiteX62" fmla="*/ 1300629 w 1899013"/>
                          <a:gd name="connsiteY62" fmla="*/ 1110089 h 1384969"/>
                          <a:gd name="connsiteX63" fmla="*/ 1270121 w 1899013"/>
                          <a:gd name="connsiteY63" fmla="*/ 981075 h 1384969"/>
                          <a:gd name="connsiteX64" fmla="*/ 1373964 w 1899013"/>
                          <a:gd name="connsiteY64" fmla="*/ 1061198 h 1384969"/>
                          <a:gd name="connsiteX65" fmla="*/ 1454446 w 1899013"/>
                          <a:gd name="connsiteY65" fmla="*/ 1018882 h 1384969"/>
                          <a:gd name="connsiteX66" fmla="*/ 1535002 w 1899013"/>
                          <a:gd name="connsiteY66" fmla="*/ 960364 h 1384969"/>
                          <a:gd name="connsiteX67" fmla="*/ 1680913 w 1899013"/>
                          <a:gd name="connsiteY67" fmla="*/ 908653 h 1384969"/>
                          <a:gd name="connsiteX68" fmla="*/ 1746371 w 1899013"/>
                          <a:gd name="connsiteY68" fmla="*/ 838200 h 1384969"/>
                          <a:gd name="connsiteX69" fmla="*/ 1774946 w 1899013"/>
                          <a:gd name="connsiteY69" fmla="*/ 828675 h 1384969"/>
                          <a:gd name="connsiteX70" fmla="*/ 1813046 w 1899013"/>
                          <a:gd name="connsiteY70" fmla="*/ 771525 h 1384969"/>
                          <a:gd name="connsiteX71" fmla="*/ 1832096 w 1899013"/>
                          <a:gd name="connsiteY71" fmla="*/ 742950 h 1384969"/>
                          <a:gd name="connsiteX72" fmla="*/ 1841621 w 1899013"/>
                          <a:gd name="connsiteY72" fmla="*/ 704850 h 1384969"/>
                          <a:gd name="connsiteX73" fmla="*/ 1822571 w 1899013"/>
                          <a:gd name="connsiteY73" fmla="*/ 466725 h 1384969"/>
                          <a:gd name="connsiteX74" fmla="*/ 1813046 w 1899013"/>
                          <a:gd name="connsiteY74" fmla="*/ 438150 h 1384969"/>
                          <a:gd name="connsiteX75" fmla="*/ 1795901 w 1899013"/>
                          <a:gd name="connsiteY75" fmla="*/ 401947 h 1384969"/>
                          <a:gd name="connsiteX76" fmla="*/ 1774946 w 1899013"/>
                          <a:gd name="connsiteY76" fmla="*/ 371475 h 1384969"/>
                          <a:gd name="connsiteX77" fmla="*/ 1774946 w 1899013"/>
                          <a:gd name="connsiteY77" fmla="*/ 190500 h 1384969"/>
                          <a:gd name="connsiteX78" fmla="*/ 1793996 w 1899013"/>
                          <a:gd name="connsiteY78" fmla="*/ 161925 h 1384969"/>
                          <a:gd name="connsiteX79" fmla="*/ 1822571 w 1899013"/>
                          <a:gd name="connsiteY79" fmla="*/ 142875 h 1384969"/>
                          <a:gd name="connsiteX80" fmla="*/ 1860671 w 1899013"/>
                          <a:gd name="connsiteY80" fmla="*/ 114300 h 1384969"/>
                          <a:gd name="connsiteX81" fmla="*/ 1898771 w 1899013"/>
                          <a:gd name="connsiteY81" fmla="*/ 95250 h 1384969"/>
                          <a:gd name="connsiteX82" fmla="*/ 1851146 w 1899013"/>
                          <a:gd name="connsiteY82" fmla="*/ 51457 h 1384969"/>
                          <a:gd name="connsiteX0" fmla="*/ 1851146 w 1899013"/>
                          <a:gd name="connsiteY0" fmla="*/ 51457 h 1384969"/>
                          <a:gd name="connsiteX1" fmla="*/ 1860671 w 1899013"/>
                          <a:gd name="connsiteY1" fmla="*/ 57150 h 1384969"/>
                          <a:gd name="connsiteX2" fmla="*/ 1784471 w 1899013"/>
                          <a:gd name="connsiteY2" fmla="*/ 9562 h 1384969"/>
                          <a:gd name="connsiteX3" fmla="*/ 1717796 w 1899013"/>
                          <a:gd name="connsiteY3" fmla="*/ 0 h 1384969"/>
                          <a:gd name="connsiteX4" fmla="*/ 1670171 w 1899013"/>
                          <a:gd name="connsiteY4" fmla="*/ 9525 h 1384969"/>
                          <a:gd name="connsiteX5" fmla="*/ 1641596 w 1899013"/>
                          <a:gd name="connsiteY5" fmla="*/ 38100 h 1384969"/>
                          <a:gd name="connsiteX6" fmla="*/ 1611116 w 1899013"/>
                          <a:gd name="connsiteY6" fmla="*/ 74378 h 1384969"/>
                          <a:gd name="connsiteX7" fmla="*/ 1584446 w 1899013"/>
                          <a:gd name="connsiteY7" fmla="*/ 104775 h 1384969"/>
                          <a:gd name="connsiteX8" fmla="*/ 1574921 w 1899013"/>
                          <a:gd name="connsiteY8" fmla="*/ 142875 h 1384969"/>
                          <a:gd name="connsiteX9" fmla="*/ 1555871 w 1899013"/>
                          <a:gd name="connsiteY9" fmla="*/ 171450 h 1384969"/>
                          <a:gd name="connsiteX10" fmla="*/ 1527296 w 1899013"/>
                          <a:gd name="connsiteY10" fmla="*/ 219075 h 1384969"/>
                          <a:gd name="connsiteX11" fmla="*/ 1510151 w 1899013"/>
                          <a:gd name="connsiteY11" fmla="*/ 236265 h 1384969"/>
                          <a:gd name="connsiteX12" fmla="*/ 1479671 w 1899013"/>
                          <a:gd name="connsiteY12" fmla="*/ 276225 h 1384969"/>
                          <a:gd name="connsiteX13" fmla="*/ 1403471 w 1899013"/>
                          <a:gd name="connsiteY13" fmla="*/ 361950 h 1384969"/>
                          <a:gd name="connsiteX14" fmla="*/ 1374896 w 1899013"/>
                          <a:gd name="connsiteY14" fmla="*/ 371475 h 1384969"/>
                          <a:gd name="connsiteX15" fmla="*/ 1317746 w 1899013"/>
                          <a:gd name="connsiteY15" fmla="*/ 409575 h 1384969"/>
                          <a:gd name="connsiteX16" fmla="*/ 1289171 w 1899013"/>
                          <a:gd name="connsiteY16" fmla="*/ 428625 h 1384969"/>
                          <a:gd name="connsiteX17" fmla="*/ 1184396 w 1899013"/>
                          <a:gd name="connsiteY17" fmla="*/ 466725 h 1384969"/>
                          <a:gd name="connsiteX18" fmla="*/ 879596 w 1899013"/>
                          <a:gd name="connsiteY18" fmla="*/ 457200 h 1384969"/>
                          <a:gd name="connsiteX19" fmla="*/ 856736 w 1899013"/>
                          <a:gd name="connsiteY19" fmla="*/ 445778 h 1384969"/>
                          <a:gd name="connsiteX20" fmla="*/ 793871 w 1899013"/>
                          <a:gd name="connsiteY20" fmla="*/ 409575 h 1384969"/>
                          <a:gd name="connsiteX21" fmla="*/ 755771 w 1899013"/>
                          <a:gd name="connsiteY21" fmla="*/ 371475 h 1384969"/>
                          <a:gd name="connsiteX22" fmla="*/ 746246 w 1899013"/>
                          <a:gd name="connsiteY22" fmla="*/ 342900 h 1384969"/>
                          <a:gd name="connsiteX23" fmla="*/ 727196 w 1899013"/>
                          <a:gd name="connsiteY23" fmla="*/ 304800 h 1384969"/>
                          <a:gd name="connsiteX24" fmla="*/ 670046 w 1899013"/>
                          <a:gd name="connsiteY24" fmla="*/ 228600 h 1384969"/>
                          <a:gd name="connsiteX25" fmla="*/ 641471 w 1899013"/>
                          <a:gd name="connsiteY25" fmla="*/ 219075 h 1384969"/>
                          <a:gd name="connsiteX26" fmla="*/ 612896 w 1899013"/>
                          <a:gd name="connsiteY26" fmla="*/ 161925 h 1384969"/>
                          <a:gd name="connsiteX27" fmla="*/ 584321 w 1899013"/>
                          <a:gd name="connsiteY27" fmla="*/ 152400 h 1384969"/>
                          <a:gd name="connsiteX28" fmla="*/ 510026 w 1899013"/>
                          <a:gd name="connsiteY28" fmla="*/ 142950 h 1384969"/>
                          <a:gd name="connsiteX29" fmla="*/ 403346 w 1899013"/>
                          <a:gd name="connsiteY29" fmla="*/ 209550 h 1384969"/>
                          <a:gd name="connsiteX30" fmla="*/ 336671 w 1899013"/>
                          <a:gd name="connsiteY30" fmla="*/ 285750 h 1384969"/>
                          <a:gd name="connsiteX31" fmla="*/ 319526 w 1899013"/>
                          <a:gd name="connsiteY31" fmla="*/ 312428 h 1384969"/>
                          <a:gd name="connsiteX32" fmla="*/ 308096 w 1899013"/>
                          <a:gd name="connsiteY32" fmla="*/ 342900 h 1384969"/>
                          <a:gd name="connsiteX33" fmla="*/ 279521 w 1899013"/>
                          <a:gd name="connsiteY33" fmla="*/ 390525 h 1384969"/>
                          <a:gd name="connsiteX34" fmla="*/ 258566 w 1899013"/>
                          <a:gd name="connsiteY34" fmla="*/ 451545 h 1384969"/>
                          <a:gd name="connsiteX35" fmla="*/ 260471 w 1899013"/>
                          <a:gd name="connsiteY35" fmla="*/ 495300 h 1384969"/>
                          <a:gd name="connsiteX36" fmla="*/ 210411 w 1899013"/>
                          <a:gd name="connsiteY36" fmla="*/ 674863 h 1384969"/>
                          <a:gd name="connsiteX37" fmla="*/ 169876 w 1899013"/>
                          <a:gd name="connsiteY37" fmla="*/ 739962 h 1384969"/>
                          <a:gd name="connsiteX38" fmla="*/ 117525 w 1899013"/>
                          <a:gd name="connsiteY38" fmla="*/ 768537 h 1384969"/>
                          <a:gd name="connsiteX39" fmla="*/ 57467 w 1899013"/>
                          <a:gd name="connsiteY39" fmla="*/ 827200 h 1384969"/>
                          <a:gd name="connsiteX40" fmla="*/ 29436 w 1899013"/>
                          <a:gd name="connsiteY40" fmla="*/ 883625 h 1384969"/>
                          <a:gd name="connsiteX41" fmla="*/ 399536 w 1899013"/>
                          <a:gd name="connsiteY41" fmla="*/ 971550 h 1384969"/>
                          <a:gd name="connsiteX42" fmla="*/ 482339 w 1899013"/>
                          <a:gd name="connsiteY42" fmla="*/ 982257 h 1384969"/>
                          <a:gd name="connsiteX43" fmla="*/ 518148 w 1899013"/>
                          <a:gd name="connsiteY43" fmla="*/ 968937 h 1384969"/>
                          <a:gd name="connsiteX44" fmla="*/ 573306 w 1899013"/>
                          <a:gd name="connsiteY44" fmla="*/ 947585 h 1384969"/>
                          <a:gd name="connsiteX45" fmla="*/ 621705 w 1899013"/>
                          <a:gd name="connsiteY45" fmla="*/ 937310 h 1384969"/>
                          <a:gd name="connsiteX46" fmla="*/ 631946 w 1899013"/>
                          <a:gd name="connsiteY46" fmla="*/ 936915 h 1384969"/>
                          <a:gd name="connsiteX47" fmla="*/ 655938 w 1899013"/>
                          <a:gd name="connsiteY47" fmla="*/ 929280 h 1384969"/>
                          <a:gd name="connsiteX48" fmla="*/ 686804 w 1899013"/>
                          <a:gd name="connsiteY48" fmla="*/ 926602 h 1384969"/>
                          <a:gd name="connsiteX49" fmla="*/ 715379 w 1899013"/>
                          <a:gd name="connsiteY49" fmla="*/ 902987 h 1384969"/>
                          <a:gd name="connsiteX50" fmla="*/ 784346 w 1899013"/>
                          <a:gd name="connsiteY50" fmla="*/ 895350 h 1384969"/>
                          <a:gd name="connsiteX51" fmla="*/ 831971 w 1899013"/>
                          <a:gd name="connsiteY51" fmla="*/ 866775 h 1384969"/>
                          <a:gd name="connsiteX52" fmla="*/ 1089146 w 1899013"/>
                          <a:gd name="connsiteY52" fmla="*/ 866775 h 1384969"/>
                          <a:gd name="connsiteX53" fmla="*/ 1089146 w 1899013"/>
                          <a:gd name="connsiteY53" fmla="*/ 990600 h 1384969"/>
                          <a:gd name="connsiteX54" fmla="*/ 1089146 w 1899013"/>
                          <a:gd name="connsiteY54" fmla="*/ 1021110 h 1384969"/>
                          <a:gd name="connsiteX55" fmla="*/ 1104386 w 1899013"/>
                          <a:gd name="connsiteY55" fmla="*/ 1057275 h 1384969"/>
                          <a:gd name="connsiteX56" fmla="*/ 1160405 w 1899013"/>
                          <a:gd name="connsiteY56" fmla="*/ 1348565 h 1384969"/>
                          <a:gd name="connsiteX57" fmla="*/ 1193921 w 1899013"/>
                          <a:gd name="connsiteY57" fmla="*/ 1019175 h 1384969"/>
                          <a:gd name="connsiteX58" fmla="*/ 1174871 w 1899013"/>
                          <a:gd name="connsiteY58" fmla="*/ 990600 h 1384969"/>
                          <a:gd name="connsiteX59" fmla="*/ 1193921 w 1899013"/>
                          <a:gd name="connsiteY59" fmla="*/ 1047750 h 1384969"/>
                          <a:gd name="connsiteX60" fmla="*/ 1247261 w 1899013"/>
                          <a:gd name="connsiteY60" fmla="*/ 1116473 h 1384969"/>
                          <a:gd name="connsiteX61" fmla="*/ 1315454 w 1899013"/>
                          <a:gd name="connsiteY61" fmla="*/ 1384966 h 1384969"/>
                          <a:gd name="connsiteX62" fmla="*/ 1300629 w 1899013"/>
                          <a:gd name="connsiteY62" fmla="*/ 1110089 h 1384969"/>
                          <a:gd name="connsiteX63" fmla="*/ 1270121 w 1899013"/>
                          <a:gd name="connsiteY63" fmla="*/ 981075 h 1384969"/>
                          <a:gd name="connsiteX64" fmla="*/ 1373964 w 1899013"/>
                          <a:gd name="connsiteY64" fmla="*/ 1061198 h 1384969"/>
                          <a:gd name="connsiteX65" fmla="*/ 1454446 w 1899013"/>
                          <a:gd name="connsiteY65" fmla="*/ 1018882 h 1384969"/>
                          <a:gd name="connsiteX66" fmla="*/ 1548518 w 1899013"/>
                          <a:gd name="connsiteY66" fmla="*/ 977473 h 1384969"/>
                          <a:gd name="connsiteX67" fmla="*/ 1535002 w 1899013"/>
                          <a:gd name="connsiteY67" fmla="*/ 960364 h 1384969"/>
                          <a:gd name="connsiteX68" fmla="*/ 1680913 w 1899013"/>
                          <a:gd name="connsiteY68" fmla="*/ 908653 h 1384969"/>
                          <a:gd name="connsiteX69" fmla="*/ 1746371 w 1899013"/>
                          <a:gd name="connsiteY69" fmla="*/ 838200 h 1384969"/>
                          <a:gd name="connsiteX70" fmla="*/ 1774946 w 1899013"/>
                          <a:gd name="connsiteY70" fmla="*/ 828675 h 1384969"/>
                          <a:gd name="connsiteX71" fmla="*/ 1813046 w 1899013"/>
                          <a:gd name="connsiteY71" fmla="*/ 771525 h 1384969"/>
                          <a:gd name="connsiteX72" fmla="*/ 1832096 w 1899013"/>
                          <a:gd name="connsiteY72" fmla="*/ 742950 h 1384969"/>
                          <a:gd name="connsiteX73" fmla="*/ 1841621 w 1899013"/>
                          <a:gd name="connsiteY73" fmla="*/ 704850 h 1384969"/>
                          <a:gd name="connsiteX74" fmla="*/ 1822571 w 1899013"/>
                          <a:gd name="connsiteY74" fmla="*/ 466725 h 1384969"/>
                          <a:gd name="connsiteX75" fmla="*/ 1813046 w 1899013"/>
                          <a:gd name="connsiteY75" fmla="*/ 438150 h 1384969"/>
                          <a:gd name="connsiteX76" fmla="*/ 1795901 w 1899013"/>
                          <a:gd name="connsiteY76" fmla="*/ 401947 h 1384969"/>
                          <a:gd name="connsiteX77" fmla="*/ 1774946 w 1899013"/>
                          <a:gd name="connsiteY77" fmla="*/ 371475 h 1384969"/>
                          <a:gd name="connsiteX78" fmla="*/ 1774946 w 1899013"/>
                          <a:gd name="connsiteY78" fmla="*/ 190500 h 1384969"/>
                          <a:gd name="connsiteX79" fmla="*/ 1793996 w 1899013"/>
                          <a:gd name="connsiteY79" fmla="*/ 161925 h 1384969"/>
                          <a:gd name="connsiteX80" fmla="*/ 1822571 w 1899013"/>
                          <a:gd name="connsiteY80" fmla="*/ 142875 h 1384969"/>
                          <a:gd name="connsiteX81" fmla="*/ 1860671 w 1899013"/>
                          <a:gd name="connsiteY81" fmla="*/ 114300 h 1384969"/>
                          <a:gd name="connsiteX82" fmla="*/ 1898771 w 1899013"/>
                          <a:gd name="connsiteY82" fmla="*/ 95250 h 1384969"/>
                          <a:gd name="connsiteX83" fmla="*/ 1851146 w 1899013"/>
                          <a:gd name="connsiteY83" fmla="*/ 51457 h 1384969"/>
                          <a:gd name="connsiteX0" fmla="*/ 1851146 w 1899013"/>
                          <a:gd name="connsiteY0" fmla="*/ 51457 h 1384969"/>
                          <a:gd name="connsiteX1" fmla="*/ 1860671 w 1899013"/>
                          <a:gd name="connsiteY1" fmla="*/ 57150 h 1384969"/>
                          <a:gd name="connsiteX2" fmla="*/ 1784471 w 1899013"/>
                          <a:gd name="connsiteY2" fmla="*/ 9562 h 1384969"/>
                          <a:gd name="connsiteX3" fmla="*/ 1717796 w 1899013"/>
                          <a:gd name="connsiteY3" fmla="*/ 0 h 1384969"/>
                          <a:gd name="connsiteX4" fmla="*/ 1670171 w 1899013"/>
                          <a:gd name="connsiteY4" fmla="*/ 9525 h 1384969"/>
                          <a:gd name="connsiteX5" fmla="*/ 1641596 w 1899013"/>
                          <a:gd name="connsiteY5" fmla="*/ 38100 h 1384969"/>
                          <a:gd name="connsiteX6" fmla="*/ 1611116 w 1899013"/>
                          <a:gd name="connsiteY6" fmla="*/ 74378 h 1384969"/>
                          <a:gd name="connsiteX7" fmla="*/ 1584446 w 1899013"/>
                          <a:gd name="connsiteY7" fmla="*/ 104775 h 1384969"/>
                          <a:gd name="connsiteX8" fmla="*/ 1574921 w 1899013"/>
                          <a:gd name="connsiteY8" fmla="*/ 142875 h 1384969"/>
                          <a:gd name="connsiteX9" fmla="*/ 1555871 w 1899013"/>
                          <a:gd name="connsiteY9" fmla="*/ 171450 h 1384969"/>
                          <a:gd name="connsiteX10" fmla="*/ 1527296 w 1899013"/>
                          <a:gd name="connsiteY10" fmla="*/ 219075 h 1384969"/>
                          <a:gd name="connsiteX11" fmla="*/ 1510151 w 1899013"/>
                          <a:gd name="connsiteY11" fmla="*/ 236265 h 1384969"/>
                          <a:gd name="connsiteX12" fmla="*/ 1479671 w 1899013"/>
                          <a:gd name="connsiteY12" fmla="*/ 276225 h 1384969"/>
                          <a:gd name="connsiteX13" fmla="*/ 1403471 w 1899013"/>
                          <a:gd name="connsiteY13" fmla="*/ 361950 h 1384969"/>
                          <a:gd name="connsiteX14" fmla="*/ 1374896 w 1899013"/>
                          <a:gd name="connsiteY14" fmla="*/ 371475 h 1384969"/>
                          <a:gd name="connsiteX15" fmla="*/ 1317746 w 1899013"/>
                          <a:gd name="connsiteY15" fmla="*/ 409575 h 1384969"/>
                          <a:gd name="connsiteX16" fmla="*/ 1289171 w 1899013"/>
                          <a:gd name="connsiteY16" fmla="*/ 428625 h 1384969"/>
                          <a:gd name="connsiteX17" fmla="*/ 1184396 w 1899013"/>
                          <a:gd name="connsiteY17" fmla="*/ 466725 h 1384969"/>
                          <a:gd name="connsiteX18" fmla="*/ 879596 w 1899013"/>
                          <a:gd name="connsiteY18" fmla="*/ 457200 h 1384969"/>
                          <a:gd name="connsiteX19" fmla="*/ 856736 w 1899013"/>
                          <a:gd name="connsiteY19" fmla="*/ 445778 h 1384969"/>
                          <a:gd name="connsiteX20" fmla="*/ 793871 w 1899013"/>
                          <a:gd name="connsiteY20" fmla="*/ 409575 h 1384969"/>
                          <a:gd name="connsiteX21" fmla="*/ 755771 w 1899013"/>
                          <a:gd name="connsiteY21" fmla="*/ 371475 h 1384969"/>
                          <a:gd name="connsiteX22" fmla="*/ 746246 w 1899013"/>
                          <a:gd name="connsiteY22" fmla="*/ 342900 h 1384969"/>
                          <a:gd name="connsiteX23" fmla="*/ 727196 w 1899013"/>
                          <a:gd name="connsiteY23" fmla="*/ 304800 h 1384969"/>
                          <a:gd name="connsiteX24" fmla="*/ 670046 w 1899013"/>
                          <a:gd name="connsiteY24" fmla="*/ 228600 h 1384969"/>
                          <a:gd name="connsiteX25" fmla="*/ 641471 w 1899013"/>
                          <a:gd name="connsiteY25" fmla="*/ 219075 h 1384969"/>
                          <a:gd name="connsiteX26" fmla="*/ 612896 w 1899013"/>
                          <a:gd name="connsiteY26" fmla="*/ 161925 h 1384969"/>
                          <a:gd name="connsiteX27" fmla="*/ 584321 w 1899013"/>
                          <a:gd name="connsiteY27" fmla="*/ 152400 h 1384969"/>
                          <a:gd name="connsiteX28" fmla="*/ 510026 w 1899013"/>
                          <a:gd name="connsiteY28" fmla="*/ 142950 h 1384969"/>
                          <a:gd name="connsiteX29" fmla="*/ 403346 w 1899013"/>
                          <a:gd name="connsiteY29" fmla="*/ 209550 h 1384969"/>
                          <a:gd name="connsiteX30" fmla="*/ 336671 w 1899013"/>
                          <a:gd name="connsiteY30" fmla="*/ 285750 h 1384969"/>
                          <a:gd name="connsiteX31" fmla="*/ 319526 w 1899013"/>
                          <a:gd name="connsiteY31" fmla="*/ 312428 h 1384969"/>
                          <a:gd name="connsiteX32" fmla="*/ 308096 w 1899013"/>
                          <a:gd name="connsiteY32" fmla="*/ 342900 h 1384969"/>
                          <a:gd name="connsiteX33" fmla="*/ 279521 w 1899013"/>
                          <a:gd name="connsiteY33" fmla="*/ 390525 h 1384969"/>
                          <a:gd name="connsiteX34" fmla="*/ 258566 w 1899013"/>
                          <a:gd name="connsiteY34" fmla="*/ 451545 h 1384969"/>
                          <a:gd name="connsiteX35" fmla="*/ 260471 w 1899013"/>
                          <a:gd name="connsiteY35" fmla="*/ 495300 h 1384969"/>
                          <a:gd name="connsiteX36" fmla="*/ 210411 w 1899013"/>
                          <a:gd name="connsiteY36" fmla="*/ 674863 h 1384969"/>
                          <a:gd name="connsiteX37" fmla="*/ 169876 w 1899013"/>
                          <a:gd name="connsiteY37" fmla="*/ 739962 h 1384969"/>
                          <a:gd name="connsiteX38" fmla="*/ 117525 w 1899013"/>
                          <a:gd name="connsiteY38" fmla="*/ 768537 h 1384969"/>
                          <a:gd name="connsiteX39" fmla="*/ 57467 w 1899013"/>
                          <a:gd name="connsiteY39" fmla="*/ 827200 h 1384969"/>
                          <a:gd name="connsiteX40" fmla="*/ 29436 w 1899013"/>
                          <a:gd name="connsiteY40" fmla="*/ 883625 h 1384969"/>
                          <a:gd name="connsiteX41" fmla="*/ 399536 w 1899013"/>
                          <a:gd name="connsiteY41" fmla="*/ 971550 h 1384969"/>
                          <a:gd name="connsiteX42" fmla="*/ 482339 w 1899013"/>
                          <a:gd name="connsiteY42" fmla="*/ 982257 h 1384969"/>
                          <a:gd name="connsiteX43" fmla="*/ 518148 w 1899013"/>
                          <a:gd name="connsiteY43" fmla="*/ 968937 h 1384969"/>
                          <a:gd name="connsiteX44" fmla="*/ 573306 w 1899013"/>
                          <a:gd name="connsiteY44" fmla="*/ 947585 h 1384969"/>
                          <a:gd name="connsiteX45" fmla="*/ 621705 w 1899013"/>
                          <a:gd name="connsiteY45" fmla="*/ 937310 h 1384969"/>
                          <a:gd name="connsiteX46" fmla="*/ 631946 w 1899013"/>
                          <a:gd name="connsiteY46" fmla="*/ 936915 h 1384969"/>
                          <a:gd name="connsiteX47" fmla="*/ 655938 w 1899013"/>
                          <a:gd name="connsiteY47" fmla="*/ 929280 h 1384969"/>
                          <a:gd name="connsiteX48" fmla="*/ 686804 w 1899013"/>
                          <a:gd name="connsiteY48" fmla="*/ 926602 h 1384969"/>
                          <a:gd name="connsiteX49" fmla="*/ 715379 w 1899013"/>
                          <a:gd name="connsiteY49" fmla="*/ 902987 h 1384969"/>
                          <a:gd name="connsiteX50" fmla="*/ 784346 w 1899013"/>
                          <a:gd name="connsiteY50" fmla="*/ 895350 h 1384969"/>
                          <a:gd name="connsiteX51" fmla="*/ 831971 w 1899013"/>
                          <a:gd name="connsiteY51" fmla="*/ 866775 h 1384969"/>
                          <a:gd name="connsiteX52" fmla="*/ 1089146 w 1899013"/>
                          <a:gd name="connsiteY52" fmla="*/ 866775 h 1384969"/>
                          <a:gd name="connsiteX53" fmla="*/ 1089146 w 1899013"/>
                          <a:gd name="connsiteY53" fmla="*/ 990600 h 1384969"/>
                          <a:gd name="connsiteX54" fmla="*/ 1089146 w 1899013"/>
                          <a:gd name="connsiteY54" fmla="*/ 1021110 h 1384969"/>
                          <a:gd name="connsiteX55" fmla="*/ 1104386 w 1899013"/>
                          <a:gd name="connsiteY55" fmla="*/ 1057275 h 1384969"/>
                          <a:gd name="connsiteX56" fmla="*/ 1160405 w 1899013"/>
                          <a:gd name="connsiteY56" fmla="*/ 1348565 h 1384969"/>
                          <a:gd name="connsiteX57" fmla="*/ 1193921 w 1899013"/>
                          <a:gd name="connsiteY57" fmla="*/ 1019175 h 1384969"/>
                          <a:gd name="connsiteX58" fmla="*/ 1174871 w 1899013"/>
                          <a:gd name="connsiteY58" fmla="*/ 990600 h 1384969"/>
                          <a:gd name="connsiteX59" fmla="*/ 1193921 w 1899013"/>
                          <a:gd name="connsiteY59" fmla="*/ 1047750 h 1384969"/>
                          <a:gd name="connsiteX60" fmla="*/ 1247261 w 1899013"/>
                          <a:gd name="connsiteY60" fmla="*/ 1116473 h 1384969"/>
                          <a:gd name="connsiteX61" fmla="*/ 1315454 w 1899013"/>
                          <a:gd name="connsiteY61" fmla="*/ 1384966 h 1384969"/>
                          <a:gd name="connsiteX62" fmla="*/ 1300629 w 1899013"/>
                          <a:gd name="connsiteY62" fmla="*/ 1110089 h 1384969"/>
                          <a:gd name="connsiteX63" fmla="*/ 1270121 w 1899013"/>
                          <a:gd name="connsiteY63" fmla="*/ 981075 h 1384969"/>
                          <a:gd name="connsiteX64" fmla="*/ 1373964 w 1899013"/>
                          <a:gd name="connsiteY64" fmla="*/ 1061198 h 1384969"/>
                          <a:gd name="connsiteX65" fmla="*/ 1454446 w 1899013"/>
                          <a:gd name="connsiteY65" fmla="*/ 1018882 h 1384969"/>
                          <a:gd name="connsiteX66" fmla="*/ 1548518 w 1899013"/>
                          <a:gd name="connsiteY66" fmla="*/ 977473 h 1384969"/>
                          <a:gd name="connsiteX67" fmla="*/ 1535002 w 1899013"/>
                          <a:gd name="connsiteY67" fmla="*/ 960364 h 1384969"/>
                          <a:gd name="connsiteX68" fmla="*/ 1690080 w 1899013"/>
                          <a:gd name="connsiteY68" fmla="*/ 915501 h 1384969"/>
                          <a:gd name="connsiteX69" fmla="*/ 1746371 w 1899013"/>
                          <a:gd name="connsiteY69" fmla="*/ 838200 h 1384969"/>
                          <a:gd name="connsiteX70" fmla="*/ 1774946 w 1899013"/>
                          <a:gd name="connsiteY70" fmla="*/ 828675 h 1384969"/>
                          <a:gd name="connsiteX71" fmla="*/ 1813046 w 1899013"/>
                          <a:gd name="connsiteY71" fmla="*/ 771525 h 1384969"/>
                          <a:gd name="connsiteX72" fmla="*/ 1832096 w 1899013"/>
                          <a:gd name="connsiteY72" fmla="*/ 742950 h 1384969"/>
                          <a:gd name="connsiteX73" fmla="*/ 1841621 w 1899013"/>
                          <a:gd name="connsiteY73" fmla="*/ 704850 h 1384969"/>
                          <a:gd name="connsiteX74" fmla="*/ 1822571 w 1899013"/>
                          <a:gd name="connsiteY74" fmla="*/ 466725 h 1384969"/>
                          <a:gd name="connsiteX75" fmla="*/ 1813046 w 1899013"/>
                          <a:gd name="connsiteY75" fmla="*/ 438150 h 1384969"/>
                          <a:gd name="connsiteX76" fmla="*/ 1795901 w 1899013"/>
                          <a:gd name="connsiteY76" fmla="*/ 401947 h 1384969"/>
                          <a:gd name="connsiteX77" fmla="*/ 1774946 w 1899013"/>
                          <a:gd name="connsiteY77" fmla="*/ 371475 h 1384969"/>
                          <a:gd name="connsiteX78" fmla="*/ 1774946 w 1899013"/>
                          <a:gd name="connsiteY78" fmla="*/ 190500 h 1384969"/>
                          <a:gd name="connsiteX79" fmla="*/ 1793996 w 1899013"/>
                          <a:gd name="connsiteY79" fmla="*/ 161925 h 1384969"/>
                          <a:gd name="connsiteX80" fmla="*/ 1822571 w 1899013"/>
                          <a:gd name="connsiteY80" fmla="*/ 142875 h 1384969"/>
                          <a:gd name="connsiteX81" fmla="*/ 1860671 w 1899013"/>
                          <a:gd name="connsiteY81" fmla="*/ 114300 h 1384969"/>
                          <a:gd name="connsiteX82" fmla="*/ 1898771 w 1899013"/>
                          <a:gd name="connsiteY82" fmla="*/ 95250 h 1384969"/>
                          <a:gd name="connsiteX83" fmla="*/ 1851146 w 1899013"/>
                          <a:gd name="connsiteY83" fmla="*/ 51457 h 1384969"/>
                          <a:gd name="connsiteX0" fmla="*/ 1851146 w 1899013"/>
                          <a:gd name="connsiteY0" fmla="*/ 51457 h 1384969"/>
                          <a:gd name="connsiteX1" fmla="*/ 1860671 w 1899013"/>
                          <a:gd name="connsiteY1" fmla="*/ 57150 h 1384969"/>
                          <a:gd name="connsiteX2" fmla="*/ 1784471 w 1899013"/>
                          <a:gd name="connsiteY2" fmla="*/ 9562 h 1384969"/>
                          <a:gd name="connsiteX3" fmla="*/ 1717796 w 1899013"/>
                          <a:gd name="connsiteY3" fmla="*/ 0 h 1384969"/>
                          <a:gd name="connsiteX4" fmla="*/ 1670171 w 1899013"/>
                          <a:gd name="connsiteY4" fmla="*/ 9525 h 1384969"/>
                          <a:gd name="connsiteX5" fmla="*/ 1641596 w 1899013"/>
                          <a:gd name="connsiteY5" fmla="*/ 38100 h 1384969"/>
                          <a:gd name="connsiteX6" fmla="*/ 1611116 w 1899013"/>
                          <a:gd name="connsiteY6" fmla="*/ 74378 h 1384969"/>
                          <a:gd name="connsiteX7" fmla="*/ 1584446 w 1899013"/>
                          <a:gd name="connsiteY7" fmla="*/ 104775 h 1384969"/>
                          <a:gd name="connsiteX8" fmla="*/ 1574921 w 1899013"/>
                          <a:gd name="connsiteY8" fmla="*/ 142875 h 1384969"/>
                          <a:gd name="connsiteX9" fmla="*/ 1555871 w 1899013"/>
                          <a:gd name="connsiteY9" fmla="*/ 171450 h 1384969"/>
                          <a:gd name="connsiteX10" fmla="*/ 1527296 w 1899013"/>
                          <a:gd name="connsiteY10" fmla="*/ 219075 h 1384969"/>
                          <a:gd name="connsiteX11" fmla="*/ 1510151 w 1899013"/>
                          <a:gd name="connsiteY11" fmla="*/ 236265 h 1384969"/>
                          <a:gd name="connsiteX12" fmla="*/ 1479671 w 1899013"/>
                          <a:gd name="connsiteY12" fmla="*/ 276225 h 1384969"/>
                          <a:gd name="connsiteX13" fmla="*/ 1403471 w 1899013"/>
                          <a:gd name="connsiteY13" fmla="*/ 361950 h 1384969"/>
                          <a:gd name="connsiteX14" fmla="*/ 1374896 w 1899013"/>
                          <a:gd name="connsiteY14" fmla="*/ 371475 h 1384969"/>
                          <a:gd name="connsiteX15" fmla="*/ 1317746 w 1899013"/>
                          <a:gd name="connsiteY15" fmla="*/ 409575 h 1384969"/>
                          <a:gd name="connsiteX16" fmla="*/ 1289171 w 1899013"/>
                          <a:gd name="connsiteY16" fmla="*/ 428625 h 1384969"/>
                          <a:gd name="connsiteX17" fmla="*/ 1184396 w 1899013"/>
                          <a:gd name="connsiteY17" fmla="*/ 466725 h 1384969"/>
                          <a:gd name="connsiteX18" fmla="*/ 879596 w 1899013"/>
                          <a:gd name="connsiteY18" fmla="*/ 457200 h 1384969"/>
                          <a:gd name="connsiteX19" fmla="*/ 856736 w 1899013"/>
                          <a:gd name="connsiteY19" fmla="*/ 445778 h 1384969"/>
                          <a:gd name="connsiteX20" fmla="*/ 793871 w 1899013"/>
                          <a:gd name="connsiteY20" fmla="*/ 409575 h 1384969"/>
                          <a:gd name="connsiteX21" fmla="*/ 755771 w 1899013"/>
                          <a:gd name="connsiteY21" fmla="*/ 371475 h 1384969"/>
                          <a:gd name="connsiteX22" fmla="*/ 746246 w 1899013"/>
                          <a:gd name="connsiteY22" fmla="*/ 342900 h 1384969"/>
                          <a:gd name="connsiteX23" fmla="*/ 727196 w 1899013"/>
                          <a:gd name="connsiteY23" fmla="*/ 304800 h 1384969"/>
                          <a:gd name="connsiteX24" fmla="*/ 670046 w 1899013"/>
                          <a:gd name="connsiteY24" fmla="*/ 228600 h 1384969"/>
                          <a:gd name="connsiteX25" fmla="*/ 641471 w 1899013"/>
                          <a:gd name="connsiteY25" fmla="*/ 219075 h 1384969"/>
                          <a:gd name="connsiteX26" fmla="*/ 612896 w 1899013"/>
                          <a:gd name="connsiteY26" fmla="*/ 161925 h 1384969"/>
                          <a:gd name="connsiteX27" fmla="*/ 584321 w 1899013"/>
                          <a:gd name="connsiteY27" fmla="*/ 152400 h 1384969"/>
                          <a:gd name="connsiteX28" fmla="*/ 510026 w 1899013"/>
                          <a:gd name="connsiteY28" fmla="*/ 142950 h 1384969"/>
                          <a:gd name="connsiteX29" fmla="*/ 403346 w 1899013"/>
                          <a:gd name="connsiteY29" fmla="*/ 209550 h 1384969"/>
                          <a:gd name="connsiteX30" fmla="*/ 336671 w 1899013"/>
                          <a:gd name="connsiteY30" fmla="*/ 285750 h 1384969"/>
                          <a:gd name="connsiteX31" fmla="*/ 319526 w 1899013"/>
                          <a:gd name="connsiteY31" fmla="*/ 312428 h 1384969"/>
                          <a:gd name="connsiteX32" fmla="*/ 308096 w 1899013"/>
                          <a:gd name="connsiteY32" fmla="*/ 342900 h 1384969"/>
                          <a:gd name="connsiteX33" fmla="*/ 279521 w 1899013"/>
                          <a:gd name="connsiteY33" fmla="*/ 390525 h 1384969"/>
                          <a:gd name="connsiteX34" fmla="*/ 258566 w 1899013"/>
                          <a:gd name="connsiteY34" fmla="*/ 451545 h 1384969"/>
                          <a:gd name="connsiteX35" fmla="*/ 260471 w 1899013"/>
                          <a:gd name="connsiteY35" fmla="*/ 495300 h 1384969"/>
                          <a:gd name="connsiteX36" fmla="*/ 210411 w 1899013"/>
                          <a:gd name="connsiteY36" fmla="*/ 674863 h 1384969"/>
                          <a:gd name="connsiteX37" fmla="*/ 169876 w 1899013"/>
                          <a:gd name="connsiteY37" fmla="*/ 739962 h 1384969"/>
                          <a:gd name="connsiteX38" fmla="*/ 117525 w 1899013"/>
                          <a:gd name="connsiteY38" fmla="*/ 768537 h 1384969"/>
                          <a:gd name="connsiteX39" fmla="*/ 57467 w 1899013"/>
                          <a:gd name="connsiteY39" fmla="*/ 827200 h 1384969"/>
                          <a:gd name="connsiteX40" fmla="*/ 29436 w 1899013"/>
                          <a:gd name="connsiteY40" fmla="*/ 883625 h 1384969"/>
                          <a:gd name="connsiteX41" fmla="*/ 399536 w 1899013"/>
                          <a:gd name="connsiteY41" fmla="*/ 971550 h 1384969"/>
                          <a:gd name="connsiteX42" fmla="*/ 482339 w 1899013"/>
                          <a:gd name="connsiteY42" fmla="*/ 982257 h 1384969"/>
                          <a:gd name="connsiteX43" fmla="*/ 518148 w 1899013"/>
                          <a:gd name="connsiteY43" fmla="*/ 968937 h 1384969"/>
                          <a:gd name="connsiteX44" fmla="*/ 573306 w 1899013"/>
                          <a:gd name="connsiteY44" fmla="*/ 947585 h 1384969"/>
                          <a:gd name="connsiteX45" fmla="*/ 621705 w 1899013"/>
                          <a:gd name="connsiteY45" fmla="*/ 937310 h 1384969"/>
                          <a:gd name="connsiteX46" fmla="*/ 631946 w 1899013"/>
                          <a:gd name="connsiteY46" fmla="*/ 936915 h 1384969"/>
                          <a:gd name="connsiteX47" fmla="*/ 655938 w 1899013"/>
                          <a:gd name="connsiteY47" fmla="*/ 929280 h 1384969"/>
                          <a:gd name="connsiteX48" fmla="*/ 686804 w 1899013"/>
                          <a:gd name="connsiteY48" fmla="*/ 926602 h 1384969"/>
                          <a:gd name="connsiteX49" fmla="*/ 715379 w 1899013"/>
                          <a:gd name="connsiteY49" fmla="*/ 902987 h 1384969"/>
                          <a:gd name="connsiteX50" fmla="*/ 784346 w 1899013"/>
                          <a:gd name="connsiteY50" fmla="*/ 895350 h 1384969"/>
                          <a:gd name="connsiteX51" fmla="*/ 831971 w 1899013"/>
                          <a:gd name="connsiteY51" fmla="*/ 866775 h 1384969"/>
                          <a:gd name="connsiteX52" fmla="*/ 1089146 w 1899013"/>
                          <a:gd name="connsiteY52" fmla="*/ 866775 h 1384969"/>
                          <a:gd name="connsiteX53" fmla="*/ 1089146 w 1899013"/>
                          <a:gd name="connsiteY53" fmla="*/ 990600 h 1384969"/>
                          <a:gd name="connsiteX54" fmla="*/ 1089146 w 1899013"/>
                          <a:gd name="connsiteY54" fmla="*/ 1021110 h 1384969"/>
                          <a:gd name="connsiteX55" fmla="*/ 1104386 w 1899013"/>
                          <a:gd name="connsiteY55" fmla="*/ 1057275 h 1384969"/>
                          <a:gd name="connsiteX56" fmla="*/ 1160405 w 1899013"/>
                          <a:gd name="connsiteY56" fmla="*/ 1348565 h 1384969"/>
                          <a:gd name="connsiteX57" fmla="*/ 1193921 w 1899013"/>
                          <a:gd name="connsiteY57" fmla="*/ 1019175 h 1384969"/>
                          <a:gd name="connsiteX58" fmla="*/ 1174871 w 1899013"/>
                          <a:gd name="connsiteY58" fmla="*/ 990600 h 1384969"/>
                          <a:gd name="connsiteX59" fmla="*/ 1193921 w 1899013"/>
                          <a:gd name="connsiteY59" fmla="*/ 1047750 h 1384969"/>
                          <a:gd name="connsiteX60" fmla="*/ 1247261 w 1899013"/>
                          <a:gd name="connsiteY60" fmla="*/ 1116473 h 1384969"/>
                          <a:gd name="connsiteX61" fmla="*/ 1315454 w 1899013"/>
                          <a:gd name="connsiteY61" fmla="*/ 1384966 h 1384969"/>
                          <a:gd name="connsiteX62" fmla="*/ 1300629 w 1899013"/>
                          <a:gd name="connsiteY62" fmla="*/ 1110089 h 1384969"/>
                          <a:gd name="connsiteX63" fmla="*/ 1270121 w 1899013"/>
                          <a:gd name="connsiteY63" fmla="*/ 981075 h 1384969"/>
                          <a:gd name="connsiteX64" fmla="*/ 1373964 w 1899013"/>
                          <a:gd name="connsiteY64" fmla="*/ 1061198 h 1384969"/>
                          <a:gd name="connsiteX65" fmla="*/ 1454446 w 1899013"/>
                          <a:gd name="connsiteY65" fmla="*/ 1018882 h 1384969"/>
                          <a:gd name="connsiteX66" fmla="*/ 1548518 w 1899013"/>
                          <a:gd name="connsiteY66" fmla="*/ 977473 h 1384969"/>
                          <a:gd name="connsiteX67" fmla="*/ 1535002 w 1899013"/>
                          <a:gd name="connsiteY67" fmla="*/ 960364 h 1384969"/>
                          <a:gd name="connsiteX68" fmla="*/ 1690080 w 1899013"/>
                          <a:gd name="connsiteY68" fmla="*/ 915501 h 1384969"/>
                          <a:gd name="connsiteX69" fmla="*/ 1760121 w 1899013"/>
                          <a:gd name="connsiteY69" fmla="*/ 840483 h 1384969"/>
                          <a:gd name="connsiteX70" fmla="*/ 1774946 w 1899013"/>
                          <a:gd name="connsiteY70" fmla="*/ 828675 h 1384969"/>
                          <a:gd name="connsiteX71" fmla="*/ 1813046 w 1899013"/>
                          <a:gd name="connsiteY71" fmla="*/ 771525 h 1384969"/>
                          <a:gd name="connsiteX72" fmla="*/ 1832096 w 1899013"/>
                          <a:gd name="connsiteY72" fmla="*/ 742950 h 1384969"/>
                          <a:gd name="connsiteX73" fmla="*/ 1841621 w 1899013"/>
                          <a:gd name="connsiteY73" fmla="*/ 704850 h 1384969"/>
                          <a:gd name="connsiteX74" fmla="*/ 1822571 w 1899013"/>
                          <a:gd name="connsiteY74" fmla="*/ 466725 h 1384969"/>
                          <a:gd name="connsiteX75" fmla="*/ 1813046 w 1899013"/>
                          <a:gd name="connsiteY75" fmla="*/ 438150 h 1384969"/>
                          <a:gd name="connsiteX76" fmla="*/ 1795901 w 1899013"/>
                          <a:gd name="connsiteY76" fmla="*/ 401947 h 1384969"/>
                          <a:gd name="connsiteX77" fmla="*/ 1774946 w 1899013"/>
                          <a:gd name="connsiteY77" fmla="*/ 371475 h 1384969"/>
                          <a:gd name="connsiteX78" fmla="*/ 1774946 w 1899013"/>
                          <a:gd name="connsiteY78" fmla="*/ 190500 h 1384969"/>
                          <a:gd name="connsiteX79" fmla="*/ 1793996 w 1899013"/>
                          <a:gd name="connsiteY79" fmla="*/ 161925 h 1384969"/>
                          <a:gd name="connsiteX80" fmla="*/ 1822571 w 1899013"/>
                          <a:gd name="connsiteY80" fmla="*/ 142875 h 1384969"/>
                          <a:gd name="connsiteX81" fmla="*/ 1860671 w 1899013"/>
                          <a:gd name="connsiteY81" fmla="*/ 114300 h 1384969"/>
                          <a:gd name="connsiteX82" fmla="*/ 1898771 w 1899013"/>
                          <a:gd name="connsiteY82" fmla="*/ 95250 h 1384969"/>
                          <a:gd name="connsiteX83" fmla="*/ 1851146 w 1899013"/>
                          <a:gd name="connsiteY83" fmla="*/ 51457 h 1384969"/>
                          <a:gd name="connsiteX0" fmla="*/ 1851146 w 1899013"/>
                          <a:gd name="connsiteY0" fmla="*/ 51457 h 1384969"/>
                          <a:gd name="connsiteX1" fmla="*/ 1860671 w 1899013"/>
                          <a:gd name="connsiteY1" fmla="*/ 57150 h 1384969"/>
                          <a:gd name="connsiteX2" fmla="*/ 1784471 w 1899013"/>
                          <a:gd name="connsiteY2" fmla="*/ 9562 h 1384969"/>
                          <a:gd name="connsiteX3" fmla="*/ 1717796 w 1899013"/>
                          <a:gd name="connsiteY3" fmla="*/ 0 h 1384969"/>
                          <a:gd name="connsiteX4" fmla="*/ 1670171 w 1899013"/>
                          <a:gd name="connsiteY4" fmla="*/ 9525 h 1384969"/>
                          <a:gd name="connsiteX5" fmla="*/ 1641596 w 1899013"/>
                          <a:gd name="connsiteY5" fmla="*/ 38100 h 1384969"/>
                          <a:gd name="connsiteX6" fmla="*/ 1611116 w 1899013"/>
                          <a:gd name="connsiteY6" fmla="*/ 74378 h 1384969"/>
                          <a:gd name="connsiteX7" fmla="*/ 1584446 w 1899013"/>
                          <a:gd name="connsiteY7" fmla="*/ 104775 h 1384969"/>
                          <a:gd name="connsiteX8" fmla="*/ 1574921 w 1899013"/>
                          <a:gd name="connsiteY8" fmla="*/ 142875 h 1384969"/>
                          <a:gd name="connsiteX9" fmla="*/ 1555871 w 1899013"/>
                          <a:gd name="connsiteY9" fmla="*/ 171450 h 1384969"/>
                          <a:gd name="connsiteX10" fmla="*/ 1527296 w 1899013"/>
                          <a:gd name="connsiteY10" fmla="*/ 219075 h 1384969"/>
                          <a:gd name="connsiteX11" fmla="*/ 1510151 w 1899013"/>
                          <a:gd name="connsiteY11" fmla="*/ 236265 h 1384969"/>
                          <a:gd name="connsiteX12" fmla="*/ 1479671 w 1899013"/>
                          <a:gd name="connsiteY12" fmla="*/ 276225 h 1384969"/>
                          <a:gd name="connsiteX13" fmla="*/ 1403471 w 1899013"/>
                          <a:gd name="connsiteY13" fmla="*/ 361950 h 1384969"/>
                          <a:gd name="connsiteX14" fmla="*/ 1374896 w 1899013"/>
                          <a:gd name="connsiteY14" fmla="*/ 371475 h 1384969"/>
                          <a:gd name="connsiteX15" fmla="*/ 1317746 w 1899013"/>
                          <a:gd name="connsiteY15" fmla="*/ 409575 h 1384969"/>
                          <a:gd name="connsiteX16" fmla="*/ 1289171 w 1899013"/>
                          <a:gd name="connsiteY16" fmla="*/ 428625 h 1384969"/>
                          <a:gd name="connsiteX17" fmla="*/ 1184396 w 1899013"/>
                          <a:gd name="connsiteY17" fmla="*/ 466725 h 1384969"/>
                          <a:gd name="connsiteX18" fmla="*/ 879596 w 1899013"/>
                          <a:gd name="connsiteY18" fmla="*/ 457200 h 1384969"/>
                          <a:gd name="connsiteX19" fmla="*/ 856736 w 1899013"/>
                          <a:gd name="connsiteY19" fmla="*/ 445778 h 1384969"/>
                          <a:gd name="connsiteX20" fmla="*/ 805253 w 1899013"/>
                          <a:gd name="connsiteY20" fmla="*/ 390680 h 1384969"/>
                          <a:gd name="connsiteX21" fmla="*/ 755771 w 1899013"/>
                          <a:gd name="connsiteY21" fmla="*/ 371475 h 1384969"/>
                          <a:gd name="connsiteX22" fmla="*/ 746246 w 1899013"/>
                          <a:gd name="connsiteY22" fmla="*/ 342900 h 1384969"/>
                          <a:gd name="connsiteX23" fmla="*/ 727196 w 1899013"/>
                          <a:gd name="connsiteY23" fmla="*/ 304800 h 1384969"/>
                          <a:gd name="connsiteX24" fmla="*/ 670046 w 1899013"/>
                          <a:gd name="connsiteY24" fmla="*/ 228600 h 1384969"/>
                          <a:gd name="connsiteX25" fmla="*/ 641471 w 1899013"/>
                          <a:gd name="connsiteY25" fmla="*/ 219075 h 1384969"/>
                          <a:gd name="connsiteX26" fmla="*/ 612896 w 1899013"/>
                          <a:gd name="connsiteY26" fmla="*/ 161925 h 1384969"/>
                          <a:gd name="connsiteX27" fmla="*/ 584321 w 1899013"/>
                          <a:gd name="connsiteY27" fmla="*/ 152400 h 1384969"/>
                          <a:gd name="connsiteX28" fmla="*/ 510026 w 1899013"/>
                          <a:gd name="connsiteY28" fmla="*/ 142950 h 1384969"/>
                          <a:gd name="connsiteX29" fmla="*/ 403346 w 1899013"/>
                          <a:gd name="connsiteY29" fmla="*/ 209550 h 1384969"/>
                          <a:gd name="connsiteX30" fmla="*/ 336671 w 1899013"/>
                          <a:gd name="connsiteY30" fmla="*/ 285750 h 1384969"/>
                          <a:gd name="connsiteX31" fmla="*/ 319526 w 1899013"/>
                          <a:gd name="connsiteY31" fmla="*/ 312428 h 1384969"/>
                          <a:gd name="connsiteX32" fmla="*/ 308096 w 1899013"/>
                          <a:gd name="connsiteY32" fmla="*/ 342900 h 1384969"/>
                          <a:gd name="connsiteX33" fmla="*/ 279521 w 1899013"/>
                          <a:gd name="connsiteY33" fmla="*/ 390525 h 1384969"/>
                          <a:gd name="connsiteX34" fmla="*/ 258566 w 1899013"/>
                          <a:gd name="connsiteY34" fmla="*/ 451545 h 1384969"/>
                          <a:gd name="connsiteX35" fmla="*/ 260471 w 1899013"/>
                          <a:gd name="connsiteY35" fmla="*/ 495300 h 1384969"/>
                          <a:gd name="connsiteX36" fmla="*/ 210411 w 1899013"/>
                          <a:gd name="connsiteY36" fmla="*/ 674863 h 1384969"/>
                          <a:gd name="connsiteX37" fmla="*/ 169876 w 1899013"/>
                          <a:gd name="connsiteY37" fmla="*/ 739962 h 1384969"/>
                          <a:gd name="connsiteX38" fmla="*/ 117525 w 1899013"/>
                          <a:gd name="connsiteY38" fmla="*/ 768537 h 1384969"/>
                          <a:gd name="connsiteX39" fmla="*/ 57467 w 1899013"/>
                          <a:gd name="connsiteY39" fmla="*/ 827200 h 1384969"/>
                          <a:gd name="connsiteX40" fmla="*/ 29436 w 1899013"/>
                          <a:gd name="connsiteY40" fmla="*/ 883625 h 1384969"/>
                          <a:gd name="connsiteX41" fmla="*/ 399536 w 1899013"/>
                          <a:gd name="connsiteY41" fmla="*/ 971550 h 1384969"/>
                          <a:gd name="connsiteX42" fmla="*/ 482339 w 1899013"/>
                          <a:gd name="connsiteY42" fmla="*/ 982257 h 1384969"/>
                          <a:gd name="connsiteX43" fmla="*/ 518148 w 1899013"/>
                          <a:gd name="connsiteY43" fmla="*/ 968937 h 1384969"/>
                          <a:gd name="connsiteX44" fmla="*/ 573306 w 1899013"/>
                          <a:gd name="connsiteY44" fmla="*/ 947585 h 1384969"/>
                          <a:gd name="connsiteX45" fmla="*/ 621705 w 1899013"/>
                          <a:gd name="connsiteY45" fmla="*/ 937310 h 1384969"/>
                          <a:gd name="connsiteX46" fmla="*/ 631946 w 1899013"/>
                          <a:gd name="connsiteY46" fmla="*/ 936915 h 1384969"/>
                          <a:gd name="connsiteX47" fmla="*/ 655938 w 1899013"/>
                          <a:gd name="connsiteY47" fmla="*/ 929280 h 1384969"/>
                          <a:gd name="connsiteX48" fmla="*/ 686804 w 1899013"/>
                          <a:gd name="connsiteY48" fmla="*/ 926602 h 1384969"/>
                          <a:gd name="connsiteX49" fmla="*/ 715379 w 1899013"/>
                          <a:gd name="connsiteY49" fmla="*/ 902987 h 1384969"/>
                          <a:gd name="connsiteX50" fmla="*/ 784346 w 1899013"/>
                          <a:gd name="connsiteY50" fmla="*/ 895350 h 1384969"/>
                          <a:gd name="connsiteX51" fmla="*/ 831971 w 1899013"/>
                          <a:gd name="connsiteY51" fmla="*/ 866775 h 1384969"/>
                          <a:gd name="connsiteX52" fmla="*/ 1089146 w 1899013"/>
                          <a:gd name="connsiteY52" fmla="*/ 866775 h 1384969"/>
                          <a:gd name="connsiteX53" fmla="*/ 1089146 w 1899013"/>
                          <a:gd name="connsiteY53" fmla="*/ 990600 h 1384969"/>
                          <a:gd name="connsiteX54" fmla="*/ 1089146 w 1899013"/>
                          <a:gd name="connsiteY54" fmla="*/ 1021110 h 1384969"/>
                          <a:gd name="connsiteX55" fmla="*/ 1104386 w 1899013"/>
                          <a:gd name="connsiteY55" fmla="*/ 1057275 h 1384969"/>
                          <a:gd name="connsiteX56" fmla="*/ 1160405 w 1899013"/>
                          <a:gd name="connsiteY56" fmla="*/ 1348565 h 1384969"/>
                          <a:gd name="connsiteX57" fmla="*/ 1193921 w 1899013"/>
                          <a:gd name="connsiteY57" fmla="*/ 1019175 h 1384969"/>
                          <a:gd name="connsiteX58" fmla="*/ 1174871 w 1899013"/>
                          <a:gd name="connsiteY58" fmla="*/ 990600 h 1384969"/>
                          <a:gd name="connsiteX59" fmla="*/ 1193921 w 1899013"/>
                          <a:gd name="connsiteY59" fmla="*/ 1047750 h 1384969"/>
                          <a:gd name="connsiteX60" fmla="*/ 1247261 w 1899013"/>
                          <a:gd name="connsiteY60" fmla="*/ 1116473 h 1384969"/>
                          <a:gd name="connsiteX61" fmla="*/ 1315454 w 1899013"/>
                          <a:gd name="connsiteY61" fmla="*/ 1384966 h 1384969"/>
                          <a:gd name="connsiteX62" fmla="*/ 1300629 w 1899013"/>
                          <a:gd name="connsiteY62" fmla="*/ 1110089 h 1384969"/>
                          <a:gd name="connsiteX63" fmla="*/ 1270121 w 1899013"/>
                          <a:gd name="connsiteY63" fmla="*/ 981075 h 1384969"/>
                          <a:gd name="connsiteX64" fmla="*/ 1373964 w 1899013"/>
                          <a:gd name="connsiteY64" fmla="*/ 1061198 h 1384969"/>
                          <a:gd name="connsiteX65" fmla="*/ 1454446 w 1899013"/>
                          <a:gd name="connsiteY65" fmla="*/ 1018882 h 1384969"/>
                          <a:gd name="connsiteX66" fmla="*/ 1548518 w 1899013"/>
                          <a:gd name="connsiteY66" fmla="*/ 977473 h 1384969"/>
                          <a:gd name="connsiteX67" fmla="*/ 1535002 w 1899013"/>
                          <a:gd name="connsiteY67" fmla="*/ 960364 h 1384969"/>
                          <a:gd name="connsiteX68" fmla="*/ 1690080 w 1899013"/>
                          <a:gd name="connsiteY68" fmla="*/ 915501 h 1384969"/>
                          <a:gd name="connsiteX69" fmla="*/ 1760121 w 1899013"/>
                          <a:gd name="connsiteY69" fmla="*/ 840483 h 1384969"/>
                          <a:gd name="connsiteX70" fmla="*/ 1774946 w 1899013"/>
                          <a:gd name="connsiteY70" fmla="*/ 828675 h 1384969"/>
                          <a:gd name="connsiteX71" fmla="*/ 1813046 w 1899013"/>
                          <a:gd name="connsiteY71" fmla="*/ 771525 h 1384969"/>
                          <a:gd name="connsiteX72" fmla="*/ 1832096 w 1899013"/>
                          <a:gd name="connsiteY72" fmla="*/ 742950 h 1384969"/>
                          <a:gd name="connsiteX73" fmla="*/ 1841621 w 1899013"/>
                          <a:gd name="connsiteY73" fmla="*/ 704850 h 1384969"/>
                          <a:gd name="connsiteX74" fmla="*/ 1822571 w 1899013"/>
                          <a:gd name="connsiteY74" fmla="*/ 466725 h 1384969"/>
                          <a:gd name="connsiteX75" fmla="*/ 1813046 w 1899013"/>
                          <a:gd name="connsiteY75" fmla="*/ 438150 h 1384969"/>
                          <a:gd name="connsiteX76" fmla="*/ 1795901 w 1899013"/>
                          <a:gd name="connsiteY76" fmla="*/ 401947 h 1384969"/>
                          <a:gd name="connsiteX77" fmla="*/ 1774946 w 1899013"/>
                          <a:gd name="connsiteY77" fmla="*/ 371475 h 1384969"/>
                          <a:gd name="connsiteX78" fmla="*/ 1774946 w 1899013"/>
                          <a:gd name="connsiteY78" fmla="*/ 190500 h 1384969"/>
                          <a:gd name="connsiteX79" fmla="*/ 1793996 w 1899013"/>
                          <a:gd name="connsiteY79" fmla="*/ 161925 h 1384969"/>
                          <a:gd name="connsiteX80" fmla="*/ 1822571 w 1899013"/>
                          <a:gd name="connsiteY80" fmla="*/ 142875 h 1384969"/>
                          <a:gd name="connsiteX81" fmla="*/ 1860671 w 1899013"/>
                          <a:gd name="connsiteY81" fmla="*/ 114300 h 1384969"/>
                          <a:gd name="connsiteX82" fmla="*/ 1898771 w 1899013"/>
                          <a:gd name="connsiteY82" fmla="*/ 95250 h 1384969"/>
                          <a:gd name="connsiteX83" fmla="*/ 1851146 w 1899013"/>
                          <a:gd name="connsiteY83" fmla="*/ 51457 h 1384969"/>
                          <a:gd name="connsiteX0" fmla="*/ 1851146 w 1899013"/>
                          <a:gd name="connsiteY0" fmla="*/ 51457 h 1384969"/>
                          <a:gd name="connsiteX1" fmla="*/ 1860671 w 1899013"/>
                          <a:gd name="connsiteY1" fmla="*/ 57150 h 1384969"/>
                          <a:gd name="connsiteX2" fmla="*/ 1784471 w 1899013"/>
                          <a:gd name="connsiteY2" fmla="*/ 9562 h 1384969"/>
                          <a:gd name="connsiteX3" fmla="*/ 1717796 w 1899013"/>
                          <a:gd name="connsiteY3" fmla="*/ 0 h 1384969"/>
                          <a:gd name="connsiteX4" fmla="*/ 1670171 w 1899013"/>
                          <a:gd name="connsiteY4" fmla="*/ 9525 h 1384969"/>
                          <a:gd name="connsiteX5" fmla="*/ 1641596 w 1899013"/>
                          <a:gd name="connsiteY5" fmla="*/ 38100 h 1384969"/>
                          <a:gd name="connsiteX6" fmla="*/ 1611116 w 1899013"/>
                          <a:gd name="connsiteY6" fmla="*/ 74378 h 1384969"/>
                          <a:gd name="connsiteX7" fmla="*/ 1584446 w 1899013"/>
                          <a:gd name="connsiteY7" fmla="*/ 104775 h 1384969"/>
                          <a:gd name="connsiteX8" fmla="*/ 1574921 w 1899013"/>
                          <a:gd name="connsiteY8" fmla="*/ 142875 h 1384969"/>
                          <a:gd name="connsiteX9" fmla="*/ 1555871 w 1899013"/>
                          <a:gd name="connsiteY9" fmla="*/ 171450 h 1384969"/>
                          <a:gd name="connsiteX10" fmla="*/ 1527296 w 1899013"/>
                          <a:gd name="connsiteY10" fmla="*/ 219075 h 1384969"/>
                          <a:gd name="connsiteX11" fmla="*/ 1510151 w 1899013"/>
                          <a:gd name="connsiteY11" fmla="*/ 236265 h 1384969"/>
                          <a:gd name="connsiteX12" fmla="*/ 1479671 w 1899013"/>
                          <a:gd name="connsiteY12" fmla="*/ 276225 h 1384969"/>
                          <a:gd name="connsiteX13" fmla="*/ 1403471 w 1899013"/>
                          <a:gd name="connsiteY13" fmla="*/ 361950 h 1384969"/>
                          <a:gd name="connsiteX14" fmla="*/ 1374896 w 1899013"/>
                          <a:gd name="connsiteY14" fmla="*/ 371475 h 1384969"/>
                          <a:gd name="connsiteX15" fmla="*/ 1317746 w 1899013"/>
                          <a:gd name="connsiteY15" fmla="*/ 409575 h 1384969"/>
                          <a:gd name="connsiteX16" fmla="*/ 1289171 w 1899013"/>
                          <a:gd name="connsiteY16" fmla="*/ 428625 h 1384969"/>
                          <a:gd name="connsiteX17" fmla="*/ 1184396 w 1899013"/>
                          <a:gd name="connsiteY17" fmla="*/ 466725 h 1384969"/>
                          <a:gd name="connsiteX18" fmla="*/ 906155 w 1899013"/>
                          <a:gd name="connsiteY18" fmla="*/ 438303 h 1384969"/>
                          <a:gd name="connsiteX19" fmla="*/ 856736 w 1899013"/>
                          <a:gd name="connsiteY19" fmla="*/ 445778 h 1384969"/>
                          <a:gd name="connsiteX20" fmla="*/ 805253 w 1899013"/>
                          <a:gd name="connsiteY20" fmla="*/ 390680 h 1384969"/>
                          <a:gd name="connsiteX21" fmla="*/ 755771 w 1899013"/>
                          <a:gd name="connsiteY21" fmla="*/ 371475 h 1384969"/>
                          <a:gd name="connsiteX22" fmla="*/ 746246 w 1899013"/>
                          <a:gd name="connsiteY22" fmla="*/ 342900 h 1384969"/>
                          <a:gd name="connsiteX23" fmla="*/ 727196 w 1899013"/>
                          <a:gd name="connsiteY23" fmla="*/ 304800 h 1384969"/>
                          <a:gd name="connsiteX24" fmla="*/ 670046 w 1899013"/>
                          <a:gd name="connsiteY24" fmla="*/ 228600 h 1384969"/>
                          <a:gd name="connsiteX25" fmla="*/ 641471 w 1899013"/>
                          <a:gd name="connsiteY25" fmla="*/ 219075 h 1384969"/>
                          <a:gd name="connsiteX26" fmla="*/ 612896 w 1899013"/>
                          <a:gd name="connsiteY26" fmla="*/ 161925 h 1384969"/>
                          <a:gd name="connsiteX27" fmla="*/ 584321 w 1899013"/>
                          <a:gd name="connsiteY27" fmla="*/ 152400 h 1384969"/>
                          <a:gd name="connsiteX28" fmla="*/ 510026 w 1899013"/>
                          <a:gd name="connsiteY28" fmla="*/ 142950 h 1384969"/>
                          <a:gd name="connsiteX29" fmla="*/ 403346 w 1899013"/>
                          <a:gd name="connsiteY29" fmla="*/ 209550 h 1384969"/>
                          <a:gd name="connsiteX30" fmla="*/ 336671 w 1899013"/>
                          <a:gd name="connsiteY30" fmla="*/ 285750 h 1384969"/>
                          <a:gd name="connsiteX31" fmla="*/ 319526 w 1899013"/>
                          <a:gd name="connsiteY31" fmla="*/ 312428 h 1384969"/>
                          <a:gd name="connsiteX32" fmla="*/ 308096 w 1899013"/>
                          <a:gd name="connsiteY32" fmla="*/ 342900 h 1384969"/>
                          <a:gd name="connsiteX33" fmla="*/ 279521 w 1899013"/>
                          <a:gd name="connsiteY33" fmla="*/ 390525 h 1384969"/>
                          <a:gd name="connsiteX34" fmla="*/ 258566 w 1899013"/>
                          <a:gd name="connsiteY34" fmla="*/ 451545 h 1384969"/>
                          <a:gd name="connsiteX35" fmla="*/ 260471 w 1899013"/>
                          <a:gd name="connsiteY35" fmla="*/ 495300 h 1384969"/>
                          <a:gd name="connsiteX36" fmla="*/ 210411 w 1899013"/>
                          <a:gd name="connsiteY36" fmla="*/ 674863 h 1384969"/>
                          <a:gd name="connsiteX37" fmla="*/ 169876 w 1899013"/>
                          <a:gd name="connsiteY37" fmla="*/ 739962 h 1384969"/>
                          <a:gd name="connsiteX38" fmla="*/ 117525 w 1899013"/>
                          <a:gd name="connsiteY38" fmla="*/ 768537 h 1384969"/>
                          <a:gd name="connsiteX39" fmla="*/ 57467 w 1899013"/>
                          <a:gd name="connsiteY39" fmla="*/ 827200 h 1384969"/>
                          <a:gd name="connsiteX40" fmla="*/ 29436 w 1899013"/>
                          <a:gd name="connsiteY40" fmla="*/ 883625 h 1384969"/>
                          <a:gd name="connsiteX41" fmla="*/ 399536 w 1899013"/>
                          <a:gd name="connsiteY41" fmla="*/ 971550 h 1384969"/>
                          <a:gd name="connsiteX42" fmla="*/ 482339 w 1899013"/>
                          <a:gd name="connsiteY42" fmla="*/ 982257 h 1384969"/>
                          <a:gd name="connsiteX43" fmla="*/ 518148 w 1899013"/>
                          <a:gd name="connsiteY43" fmla="*/ 968937 h 1384969"/>
                          <a:gd name="connsiteX44" fmla="*/ 573306 w 1899013"/>
                          <a:gd name="connsiteY44" fmla="*/ 947585 h 1384969"/>
                          <a:gd name="connsiteX45" fmla="*/ 621705 w 1899013"/>
                          <a:gd name="connsiteY45" fmla="*/ 937310 h 1384969"/>
                          <a:gd name="connsiteX46" fmla="*/ 631946 w 1899013"/>
                          <a:gd name="connsiteY46" fmla="*/ 936915 h 1384969"/>
                          <a:gd name="connsiteX47" fmla="*/ 655938 w 1899013"/>
                          <a:gd name="connsiteY47" fmla="*/ 929280 h 1384969"/>
                          <a:gd name="connsiteX48" fmla="*/ 686804 w 1899013"/>
                          <a:gd name="connsiteY48" fmla="*/ 926602 h 1384969"/>
                          <a:gd name="connsiteX49" fmla="*/ 715379 w 1899013"/>
                          <a:gd name="connsiteY49" fmla="*/ 902987 h 1384969"/>
                          <a:gd name="connsiteX50" fmla="*/ 784346 w 1899013"/>
                          <a:gd name="connsiteY50" fmla="*/ 895350 h 1384969"/>
                          <a:gd name="connsiteX51" fmla="*/ 831971 w 1899013"/>
                          <a:gd name="connsiteY51" fmla="*/ 866775 h 1384969"/>
                          <a:gd name="connsiteX52" fmla="*/ 1089146 w 1899013"/>
                          <a:gd name="connsiteY52" fmla="*/ 866775 h 1384969"/>
                          <a:gd name="connsiteX53" fmla="*/ 1089146 w 1899013"/>
                          <a:gd name="connsiteY53" fmla="*/ 990600 h 1384969"/>
                          <a:gd name="connsiteX54" fmla="*/ 1089146 w 1899013"/>
                          <a:gd name="connsiteY54" fmla="*/ 1021110 h 1384969"/>
                          <a:gd name="connsiteX55" fmla="*/ 1104386 w 1899013"/>
                          <a:gd name="connsiteY55" fmla="*/ 1057275 h 1384969"/>
                          <a:gd name="connsiteX56" fmla="*/ 1160405 w 1899013"/>
                          <a:gd name="connsiteY56" fmla="*/ 1348565 h 1384969"/>
                          <a:gd name="connsiteX57" fmla="*/ 1193921 w 1899013"/>
                          <a:gd name="connsiteY57" fmla="*/ 1019175 h 1384969"/>
                          <a:gd name="connsiteX58" fmla="*/ 1174871 w 1899013"/>
                          <a:gd name="connsiteY58" fmla="*/ 990600 h 1384969"/>
                          <a:gd name="connsiteX59" fmla="*/ 1193921 w 1899013"/>
                          <a:gd name="connsiteY59" fmla="*/ 1047750 h 1384969"/>
                          <a:gd name="connsiteX60" fmla="*/ 1247261 w 1899013"/>
                          <a:gd name="connsiteY60" fmla="*/ 1116473 h 1384969"/>
                          <a:gd name="connsiteX61" fmla="*/ 1315454 w 1899013"/>
                          <a:gd name="connsiteY61" fmla="*/ 1384966 h 1384969"/>
                          <a:gd name="connsiteX62" fmla="*/ 1300629 w 1899013"/>
                          <a:gd name="connsiteY62" fmla="*/ 1110089 h 1384969"/>
                          <a:gd name="connsiteX63" fmla="*/ 1270121 w 1899013"/>
                          <a:gd name="connsiteY63" fmla="*/ 981075 h 1384969"/>
                          <a:gd name="connsiteX64" fmla="*/ 1373964 w 1899013"/>
                          <a:gd name="connsiteY64" fmla="*/ 1061198 h 1384969"/>
                          <a:gd name="connsiteX65" fmla="*/ 1454446 w 1899013"/>
                          <a:gd name="connsiteY65" fmla="*/ 1018882 h 1384969"/>
                          <a:gd name="connsiteX66" fmla="*/ 1548518 w 1899013"/>
                          <a:gd name="connsiteY66" fmla="*/ 977473 h 1384969"/>
                          <a:gd name="connsiteX67" fmla="*/ 1535002 w 1899013"/>
                          <a:gd name="connsiteY67" fmla="*/ 960364 h 1384969"/>
                          <a:gd name="connsiteX68" fmla="*/ 1690080 w 1899013"/>
                          <a:gd name="connsiteY68" fmla="*/ 915501 h 1384969"/>
                          <a:gd name="connsiteX69" fmla="*/ 1760121 w 1899013"/>
                          <a:gd name="connsiteY69" fmla="*/ 840483 h 1384969"/>
                          <a:gd name="connsiteX70" fmla="*/ 1774946 w 1899013"/>
                          <a:gd name="connsiteY70" fmla="*/ 828675 h 1384969"/>
                          <a:gd name="connsiteX71" fmla="*/ 1813046 w 1899013"/>
                          <a:gd name="connsiteY71" fmla="*/ 771525 h 1384969"/>
                          <a:gd name="connsiteX72" fmla="*/ 1832096 w 1899013"/>
                          <a:gd name="connsiteY72" fmla="*/ 742950 h 1384969"/>
                          <a:gd name="connsiteX73" fmla="*/ 1841621 w 1899013"/>
                          <a:gd name="connsiteY73" fmla="*/ 704850 h 1384969"/>
                          <a:gd name="connsiteX74" fmla="*/ 1822571 w 1899013"/>
                          <a:gd name="connsiteY74" fmla="*/ 466725 h 1384969"/>
                          <a:gd name="connsiteX75" fmla="*/ 1813046 w 1899013"/>
                          <a:gd name="connsiteY75" fmla="*/ 438150 h 1384969"/>
                          <a:gd name="connsiteX76" fmla="*/ 1795901 w 1899013"/>
                          <a:gd name="connsiteY76" fmla="*/ 401947 h 1384969"/>
                          <a:gd name="connsiteX77" fmla="*/ 1774946 w 1899013"/>
                          <a:gd name="connsiteY77" fmla="*/ 371475 h 1384969"/>
                          <a:gd name="connsiteX78" fmla="*/ 1774946 w 1899013"/>
                          <a:gd name="connsiteY78" fmla="*/ 190500 h 1384969"/>
                          <a:gd name="connsiteX79" fmla="*/ 1793996 w 1899013"/>
                          <a:gd name="connsiteY79" fmla="*/ 161925 h 1384969"/>
                          <a:gd name="connsiteX80" fmla="*/ 1822571 w 1899013"/>
                          <a:gd name="connsiteY80" fmla="*/ 142875 h 1384969"/>
                          <a:gd name="connsiteX81" fmla="*/ 1860671 w 1899013"/>
                          <a:gd name="connsiteY81" fmla="*/ 114300 h 1384969"/>
                          <a:gd name="connsiteX82" fmla="*/ 1898771 w 1899013"/>
                          <a:gd name="connsiteY82" fmla="*/ 95250 h 1384969"/>
                          <a:gd name="connsiteX83" fmla="*/ 1851146 w 1899013"/>
                          <a:gd name="connsiteY83" fmla="*/ 51457 h 1384969"/>
                          <a:gd name="connsiteX0" fmla="*/ 1851146 w 1899013"/>
                          <a:gd name="connsiteY0" fmla="*/ 51457 h 1384969"/>
                          <a:gd name="connsiteX1" fmla="*/ 1860671 w 1899013"/>
                          <a:gd name="connsiteY1" fmla="*/ 57150 h 1384969"/>
                          <a:gd name="connsiteX2" fmla="*/ 1784471 w 1899013"/>
                          <a:gd name="connsiteY2" fmla="*/ 9562 h 1384969"/>
                          <a:gd name="connsiteX3" fmla="*/ 1717796 w 1899013"/>
                          <a:gd name="connsiteY3" fmla="*/ 0 h 1384969"/>
                          <a:gd name="connsiteX4" fmla="*/ 1670171 w 1899013"/>
                          <a:gd name="connsiteY4" fmla="*/ 9525 h 1384969"/>
                          <a:gd name="connsiteX5" fmla="*/ 1641596 w 1899013"/>
                          <a:gd name="connsiteY5" fmla="*/ 38100 h 1384969"/>
                          <a:gd name="connsiteX6" fmla="*/ 1611116 w 1899013"/>
                          <a:gd name="connsiteY6" fmla="*/ 74378 h 1384969"/>
                          <a:gd name="connsiteX7" fmla="*/ 1584446 w 1899013"/>
                          <a:gd name="connsiteY7" fmla="*/ 104775 h 1384969"/>
                          <a:gd name="connsiteX8" fmla="*/ 1574921 w 1899013"/>
                          <a:gd name="connsiteY8" fmla="*/ 142875 h 1384969"/>
                          <a:gd name="connsiteX9" fmla="*/ 1555871 w 1899013"/>
                          <a:gd name="connsiteY9" fmla="*/ 171450 h 1384969"/>
                          <a:gd name="connsiteX10" fmla="*/ 1527296 w 1899013"/>
                          <a:gd name="connsiteY10" fmla="*/ 219075 h 1384969"/>
                          <a:gd name="connsiteX11" fmla="*/ 1510151 w 1899013"/>
                          <a:gd name="connsiteY11" fmla="*/ 236265 h 1384969"/>
                          <a:gd name="connsiteX12" fmla="*/ 1479671 w 1899013"/>
                          <a:gd name="connsiteY12" fmla="*/ 276225 h 1384969"/>
                          <a:gd name="connsiteX13" fmla="*/ 1403471 w 1899013"/>
                          <a:gd name="connsiteY13" fmla="*/ 361950 h 1384969"/>
                          <a:gd name="connsiteX14" fmla="*/ 1374896 w 1899013"/>
                          <a:gd name="connsiteY14" fmla="*/ 371475 h 1384969"/>
                          <a:gd name="connsiteX15" fmla="*/ 1317746 w 1899013"/>
                          <a:gd name="connsiteY15" fmla="*/ 409575 h 1384969"/>
                          <a:gd name="connsiteX16" fmla="*/ 1289171 w 1899013"/>
                          <a:gd name="connsiteY16" fmla="*/ 428625 h 1384969"/>
                          <a:gd name="connsiteX17" fmla="*/ 1184396 w 1899013"/>
                          <a:gd name="connsiteY17" fmla="*/ 466725 h 1384969"/>
                          <a:gd name="connsiteX18" fmla="*/ 906155 w 1899013"/>
                          <a:gd name="connsiteY18" fmla="*/ 438303 h 1384969"/>
                          <a:gd name="connsiteX19" fmla="*/ 856736 w 1899013"/>
                          <a:gd name="connsiteY19" fmla="*/ 445778 h 1384969"/>
                          <a:gd name="connsiteX20" fmla="*/ 805253 w 1899013"/>
                          <a:gd name="connsiteY20" fmla="*/ 390680 h 1384969"/>
                          <a:gd name="connsiteX21" fmla="*/ 755771 w 1899013"/>
                          <a:gd name="connsiteY21" fmla="*/ 371475 h 1384969"/>
                          <a:gd name="connsiteX22" fmla="*/ 761423 w 1899013"/>
                          <a:gd name="connsiteY22" fmla="*/ 331562 h 1384969"/>
                          <a:gd name="connsiteX23" fmla="*/ 727196 w 1899013"/>
                          <a:gd name="connsiteY23" fmla="*/ 304800 h 1384969"/>
                          <a:gd name="connsiteX24" fmla="*/ 670046 w 1899013"/>
                          <a:gd name="connsiteY24" fmla="*/ 228600 h 1384969"/>
                          <a:gd name="connsiteX25" fmla="*/ 641471 w 1899013"/>
                          <a:gd name="connsiteY25" fmla="*/ 219075 h 1384969"/>
                          <a:gd name="connsiteX26" fmla="*/ 612896 w 1899013"/>
                          <a:gd name="connsiteY26" fmla="*/ 161925 h 1384969"/>
                          <a:gd name="connsiteX27" fmla="*/ 584321 w 1899013"/>
                          <a:gd name="connsiteY27" fmla="*/ 152400 h 1384969"/>
                          <a:gd name="connsiteX28" fmla="*/ 510026 w 1899013"/>
                          <a:gd name="connsiteY28" fmla="*/ 142950 h 1384969"/>
                          <a:gd name="connsiteX29" fmla="*/ 403346 w 1899013"/>
                          <a:gd name="connsiteY29" fmla="*/ 209550 h 1384969"/>
                          <a:gd name="connsiteX30" fmla="*/ 336671 w 1899013"/>
                          <a:gd name="connsiteY30" fmla="*/ 285750 h 1384969"/>
                          <a:gd name="connsiteX31" fmla="*/ 319526 w 1899013"/>
                          <a:gd name="connsiteY31" fmla="*/ 312428 h 1384969"/>
                          <a:gd name="connsiteX32" fmla="*/ 308096 w 1899013"/>
                          <a:gd name="connsiteY32" fmla="*/ 342900 h 1384969"/>
                          <a:gd name="connsiteX33" fmla="*/ 279521 w 1899013"/>
                          <a:gd name="connsiteY33" fmla="*/ 390525 h 1384969"/>
                          <a:gd name="connsiteX34" fmla="*/ 258566 w 1899013"/>
                          <a:gd name="connsiteY34" fmla="*/ 451545 h 1384969"/>
                          <a:gd name="connsiteX35" fmla="*/ 260471 w 1899013"/>
                          <a:gd name="connsiteY35" fmla="*/ 495300 h 1384969"/>
                          <a:gd name="connsiteX36" fmla="*/ 210411 w 1899013"/>
                          <a:gd name="connsiteY36" fmla="*/ 674863 h 1384969"/>
                          <a:gd name="connsiteX37" fmla="*/ 169876 w 1899013"/>
                          <a:gd name="connsiteY37" fmla="*/ 739962 h 1384969"/>
                          <a:gd name="connsiteX38" fmla="*/ 117525 w 1899013"/>
                          <a:gd name="connsiteY38" fmla="*/ 768537 h 1384969"/>
                          <a:gd name="connsiteX39" fmla="*/ 57467 w 1899013"/>
                          <a:gd name="connsiteY39" fmla="*/ 827200 h 1384969"/>
                          <a:gd name="connsiteX40" fmla="*/ 29436 w 1899013"/>
                          <a:gd name="connsiteY40" fmla="*/ 883625 h 1384969"/>
                          <a:gd name="connsiteX41" fmla="*/ 399536 w 1899013"/>
                          <a:gd name="connsiteY41" fmla="*/ 971550 h 1384969"/>
                          <a:gd name="connsiteX42" fmla="*/ 482339 w 1899013"/>
                          <a:gd name="connsiteY42" fmla="*/ 982257 h 1384969"/>
                          <a:gd name="connsiteX43" fmla="*/ 518148 w 1899013"/>
                          <a:gd name="connsiteY43" fmla="*/ 968937 h 1384969"/>
                          <a:gd name="connsiteX44" fmla="*/ 573306 w 1899013"/>
                          <a:gd name="connsiteY44" fmla="*/ 947585 h 1384969"/>
                          <a:gd name="connsiteX45" fmla="*/ 621705 w 1899013"/>
                          <a:gd name="connsiteY45" fmla="*/ 937310 h 1384969"/>
                          <a:gd name="connsiteX46" fmla="*/ 631946 w 1899013"/>
                          <a:gd name="connsiteY46" fmla="*/ 936915 h 1384969"/>
                          <a:gd name="connsiteX47" fmla="*/ 655938 w 1899013"/>
                          <a:gd name="connsiteY47" fmla="*/ 929280 h 1384969"/>
                          <a:gd name="connsiteX48" fmla="*/ 686804 w 1899013"/>
                          <a:gd name="connsiteY48" fmla="*/ 926602 h 1384969"/>
                          <a:gd name="connsiteX49" fmla="*/ 715379 w 1899013"/>
                          <a:gd name="connsiteY49" fmla="*/ 902987 h 1384969"/>
                          <a:gd name="connsiteX50" fmla="*/ 784346 w 1899013"/>
                          <a:gd name="connsiteY50" fmla="*/ 895350 h 1384969"/>
                          <a:gd name="connsiteX51" fmla="*/ 831971 w 1899013"/>
                          <a:gd name="connsiteY51" fmla="*/ 866775 h 1384969"/>
                          <a:gd name="connsiteX52" fmla="*/ 1089146 w 1899013"/>
                          <a:gd name="connsiteY52" fmla="*/ 866775 h 1384969"/>
                          <a:gd name="connsiteX53" fmla="*/ 1089146 w 1899013"/>
                          <a:gd name="connsiteY53" fmla="*/ 990600 h 1384969"/>
                          <a:gd name="connsiteX54" fmla="*/ 1089146 w 1899013"/>
                          <a:gd name="connsiteY54" fmla="*/ 1021110 h 1384969"/>
                          <a:gd name="connsiteX55" fmla="*/ 1104386 w 1899013"/>
                          <a:gd name="connsiteY55" fmla="*/ 1057275 h 1384969"/>
                          <a:gd name="connsiteX56" fmla="*/ 1160405 w 1899013"/>
                          <a:gd name="connsiteY56" fmla="*/ 1348565 h 1384969"/>
                          <a:gd name="connsiteX57" fmla="*/ 1193921 w 1899013"/>
                          <a:gd name="connsiteY57" fmla="*/ 1019175 h 1384969"/>
                          <a:gd name="connsiteX58" fmla="*/ 1174871 w 1899013"/>
                          <a:gd name="connsiteY58" fmla="*/ 990600 h 1384969"/>
                          <a:gd name="connsiteX59" fmla="*/ 1193921 w 1899013"/>
                          <a:gd name="connsiteY59" fmla="*/ 1047750 h 1384969"/>
                          <a:gd name="connsiteX60" fmla="*/ 1247261 w 1899013"/>
                          <a:gd name="connsiteY60" fmla="*/ 1116473 h 1384969"/>
                          <a:gd name="connsiteX61" fmla="*/ 1315454 w 1899013"/>
                          <a:gd name="connsiteY61" fmla="*/ 1384966 h 1384969"/>
                          <a:gd name="connsiteX62" fmla="*/ 1300629 w 1899013"/>
                          <a:gd name="connsiteY62" fmla="*/ 1110089 h 1384969"/>
                          <a:gd name="connsiteX63" fmla="*/ 1270121 w 1899013"/>
                          <a:gd name="connsiteY63" fmla="*/ 981075 h 1384969"/>
                          <a:gd name="connsiteX64" fmla="*/ 1373964 w 1899013"/>
                          <a:gd name="connsiteY64" fmla="*/ 1061198 h 1384969"/>
                          <a:gd name="connsiteX65" fmla="*/ 1454446 w 1899013"/>
                          <a:gd name="connsiteY65" fmla="*/ 1018882 h 1384969"/>
                          <a:gd name="connsiteX66" fmla="*/ 1548518 w 1899013"/>
                          <a:gd name="connsiteY66" fmla="*/ 977473 h 1384969"/>
                          <a:gd name="connsiteX67" fmla="*/ 1535002 w 1899013"/>
                          <a:gd name="connsiteY67" fmla="*/ 960364 h 1384969"/>
                          <a:gd name="connsiteX68" fmla="*/ 1690080 w 1899013"/>
                          <a:gd name="connsiteY68" fmla="*/ 915501 h 1384969"/>
                          <a:gd name="connsiteX69" fmla="*/ 1760121 w 1899013"/>
                          <a:gd name="connsiteY69" fmla="*/ 840483 h 1384969"/>
                          <a:gd name="connsiteX70" fmla="*/ 1774946 w 1899013"/>
                          <a:gd name="connsiteY70" fmla="*/ 828675 h 1384969"/>
                          <a:gd name="connsiteX71" fmla="*/ 1813046 w 1899013"/>
                          <a:gd name="connsiteY71" fmla="*/ 771525 h 1384969"/>
                          <a:gd name="connsiteX72" fmla="*/ 1832096 w 1899013"/>
                          <a:gd name="connsiteY72" fmla="*/ 742950 h 1384969"/>
                          <a:gd name="connsiteX73" fmla="*/ 1841621 w 1899013"/>
                          <a:gd name="connsiteY73" fmla="*/ 704850 h 1384969"/>
                          <a:gd name="connsiteX74" fmla="*/ 1822571 w 1899013"/>
                          <a:gd name="connsiteY74" fmla="*/ 466725 h 1384969"/>
                          <a:gd name="connsiteX75" fmla="*/ 1813046 w 1899013"/>
                          <a:gd name="connsiteY75" fmla="*/ 438150 h 1384969"/>
                          <a:gd name="connsiteX76" fmla="*/ 1795901 w 1899013"/>
                          <a:gd name="connsiteY76" fmla="*/ 401947 h 1384969"/>
                          <a:gd name="connsiteX77" fmla="*/ 1774946 w 1899013"/>
                          <a:gd name="connsiteY77" fmla="*/ 371475 h 1384969"/>
                          <a:gd name="connsiteX78" fmla="*/ 1774946 w 1899013"/>
                          <a:gd name="connsiteY78" fmla="*/ 190500 h 1384969"/>
                          <a:gd name="connsiteX79" fmla="*/ 1793996 w 1899013"/>
                          <a:gd name="connsiteY79" fmla="*/ 161925 h 1384969"/>
                          <a:gd name="connsiteX80" fmla="*/ 1822571 w 1899013"/>
                          <a:gd name="connsiteY80" fmla="*/ 142875 h 1384969"/>
                          <a:gd name="connsiteX81" fmla="*/ 1860671 w 1899013"/>
                          <a:gd name="connsiteY81" fmla="*/ 114300 h 1384969"/>
                          <a:gd name="connsiteX82" fmla="*/ 1898771 w 1899013"/>
                          <a:gd name="connsiteY82" fmla="*/ 95250 h 1384969"/>
                          <a:gd name="connsiteX83" fmla="*/ 1851146 w 1899013"/>
                          <a:gd name="connsiteY83" fmla="*/ 51457 h 1384969"/>
                          <a:gd name="connsiteX0" fmla="*/ 1851146 w 1899013"/>
                          <a:gd name="connsiteY0" fmla="*/ 51457 h 1384969"/>
                          <a:gd name="connsiteX1" fmla="*/ 1860671 w 1899013"/>
                          <a:gd name="connsiteY1" fmla="*/ 57150 h 1384969"/>
                          <a:gd name="connsiteX2" fmla="*/ 1784471 w 1899013"/>
                          <a:gd name="connsiteY2" fmla="*/ 9562 h 1384969"/>
                          <a:gd name="connsiteX3" fmla="*/ 1717796 w 1899013"/>
                          <a:gd name="connsiteY3" fmla="*/ 0 h 1384969"/>
                          <a:gd name="connsiteX4" fmla="*/ 1670171 w 1899013"/>
                          <a:gd name="connsiteY4" fmla="*/ 9525 h 1384969"/>
                          <a:gd name="connsiteX5" fmla="*/ 1641596 w 1899013"/>
                          <a:gd name="connsiteY5" fmla="*/ 38100 h 1384969"/>
                          <a:gd name="connsiteX6" fmla="*/ 1611116 w 1899013"/>
                          <a:gd name="connsiteY6" fmla="*/ 74378 h 1384969"/>
                          <a:gd name="connsiteX7" fmla="*/ 1584446 w 1899013"/>
                          <a:gd name="connsiteY7" fmla="*/ 104775 h 1384969"/>
                          <a:gd name="connsiteX8" fmla="*/ 1574921 w 1899013"/>
                          <a:gd name="connsiteY8" fmla="*/ 142875 h 1384969"/>
                          <a:gd name="connsiteX9" fmla="*/ 1555871 w 1899013"/>
                          <a:gd name="connsiteY9" fmla="*/ 171450 h 1384969"/>
                          <a:gd name="connsiteX10" fmla="*/ 1527296 w 1899013"/>
                          <a:gd name="connsiteY10" fmla="*/ 219075 h 1384969"/>
                          <a:gd name="connsiteX11" fmla="*/ 1510151 w 1899013"/>
                          <a:gd name="connsiteY11" fmla="*/ 236265 h 1384969"/>
                          <a:gd name="connsiteX12" fmla="*/ 1479671 w 1899013"/>
                          <a:gd name="connsiteY12" fmla="*/ 276225 h 1384969"/>
                          <a:gd name="connsiteX13" fmla="*/ 1403471 w 1899013"/>
                          <a:gd name="connsiteY13" fmla="*/ 361950 h 1384969"/>
                          <a:gd name="connsiteX14" fmla="*/ 1374896 w 1899013"/>
                          <a:gd name="connsiteY14" fmla="*/ 371475 h 1384969"/>
                          <a:gd name="connsiteX15" fmla="*/ 1317746 w 1899013"/>
                          <a:gd name="connsiteY15" fmla="*/ 409575 h 1384969"/>
                          <a:gd name="connsiteX16" fmla="*/ 1289171 w 1899013"/>
                          <a:gd name="connsiteY16" fmla="*/ 428625 h 1384969"/>
                          <a:gd name="connsiteX17" fmla="*/ 1184396 w 1899013"/>
                          <a:gd name="connsiteY17" fmla="*/ 466725 h 1384969"/>
                          <a:gd name="connsiteX18" fmla="*/ 906155 w 1899013"/>
                          <a:gd name="connsiteY18" fmla="*/ 438303 h 1384969"/>
                          <a:gd name="connsiteX19" fmla="*/ 860530 w 1899013"/>
                          <a:gd name="connsiteY19" fmla="*/ 419323 h 1384969"/>
                          <a:gd name="connsiteX20" fmla="*/ 805253 w 1899013"/>
                          <a:gd name="connsiteY20" fmla="*/ 390680 h 1384969"/>
                          <a:gd name="connsiteX21" fmla="*/ 755771 w 1899013"/>
                          <a:gd name="connsiteY21" fmla="*/ 371475 h 1384969"/>
                          <a:gd name="connsiteX22" fmla="*/ 761423 w 1899013"/>
                          <a:gd name="connsiteY22" fmla="*/ 331562 h 1384969"/>
                          <a:gd name="connsiteX23" fmla="*/ 727196 w 1899013"/>
                          <a:gd name="connsiteY23" fmla="*/ 304800 h 1384969"/>
                          <a:gd name="connsiteX24" fmla="*/ 670046 w 1899013"/>
                          <a:gd name="connsiteY24" fmla="*/ 228600 h 1384969"/>
                          <a:gd name="connsiteX25" fmla="*/ 641471 w 1899013"/>
                          <a:gd name="connsiteY25" fmla="*/ 219075 h 1384969"/>
                          <a:gd name="connsiteX26" fmla="*/ 612896 w 1899013"/>
                          <a:gd name="connsiteY26" fmla="*/ 161925 h 1384969"/>
                          <a:gd name="connsiteX27" fmla="*/ 584321 w 1899013"/>
                          <a:gd name="connsiteY27" fmla="*/ 152400 h 1384969"/>
                          <a:gd name="connsiteX28" fmla="*/ 510026 w 1899013"/>
                          <a:gd name="connsiteY28" fmla="*/ 142950 h 1384969"/>
                          <a:gd name="connsiteX29" fmla="*/ 403346 w 1899013"/>
                          <a:gd name="connsiteY29" fmla="*/ 209550 h 1384969"/>
                          <a:gd name="connsiteX30" fmla="*/ 336671 w 1899013"/>
                          <a:gd name="connsiteY30" fmla="*/ 285750 h 1384969"/>
                          <a:gd name="connsiteX31" fmla="*/ 319526 w 1899013"/>
                          <a:gd name="connsiteY31" fmla="*/ 312428 h 1384969"/>
                          <a:gd name="connsiteX32" fmla="*/ 308096 w 1899013"/>
                          <a:gd name="connsiteY32" fmla="*/ 342900 h 1384969"/>
                          <a:gd name="connsiteX33" fmla="*/ 279521 w 1899013"/>
                          <a:gd name="connsiteY33" fmla="*/ 390525 h 1384969"/>
                          <a:gd name="connsiteX34" fmla="*/ 258566 w 1899013"/>
                          <a:gd name="connsiteY34" fmla="*/ 451545 h 1384969"/>
                          <a:gd name="connsiteX35" fmla="*/ 260471 w 1899013"/>
                          <a:gd name="connsiteY35" fmla="*/ 495300 h 1384969"/>
                          <a:gd name="connsiteX36" fmla="*/ 210411 w 1899013"/>
                          <a:gd name="connsiteY36" fmla="*/ 674863 h 1384969"/>
                          <a:gd name="connsiteX37" fmla="*/ 169876 w 1899013"/>
                          <a:gd name="connsiteY37" fmla="*/ 739962 h 1384969"/>
                          <a:gd name="connsiteX38" fmla="*/ 117525 w 1899013"/>
                          <a:gd name="connsiteY38" fmla="*/ 768537 h 1384969"/>
                          <a:gd name="connsiteX39" fmla="*/ 57467 w 1899013"/>
                          <a:gd name="connsiteY39" fmla="*/ 827200 h 1384969"/>
                          <a:gd name="connsiteX40" fmla="*/ 29436 w 1899013"/>
                          <a:gd name="connsiteY40" fmla="*/ 883625 h 1384969"/>
                          <a:gd name="connsiteX41" fmla="*/ 399536 w 1899013"/>
                          <a:gd name="connsiteY41" fmla="*/ 971550 h 1384969"/>
                          <a:gd name="connsiteX42" fmla="*/ 482339 w 1899013"/>
                          <a:gd name="connsiteY42" fmla="*/ 982257 h 1384969"/>
                          <a:gd name="connsiteX43" fmla="*/ 518148 w 1899013"/>
                          <a:gd name="connsiteY43" fmla="*/ 968937 h 1384969"/>
                          <a:gd name="connsiteX44" fmla="*/ 573306 w 1899013"/>
                          <a:gd name="connsiteY44" fmla="*/ 947585 h 1384969"/>
                          <a:gd name="connsiteX45" fmla="*/ 621705 w 1899013"/>
                          <a:gd name="connsiteY45" fmla="*/ 937310 h 1384969"/>
                          <a:gd name="connsiteX46" fmla="*/ 631946 w 1899013"/>
                          <a:gd name="connsiteY46" fmla="*/ 936915 h 1384969"/>
                          <a:gd name="connsiteX47" fmla="*/ 655938 w 1899013"/>
                          <a:gd name="connsiteY47" fmla="*/ 929280 h 1384969"/>
                          <a:gd name="connsiteX48" fmla="*/ 686804 w 1899013"/>
                          <a:gd name="connsiteY48" fmla="*/ 926602 h 1384969"/>
                          <a:gd name="connsiteX49" fmla="*/ 715379 w 1899013"/>
                          <a:gd name="connsiteY49" fmla="*/ 902987 h 1384969"/>
                          <a:gd name="connsiteX50" fmla="*/ 784346 w 1899013"/>
                          <a:gd name="connsiteY50" fmla="*/ 895350 h 1384969"/>
                          <a:gd name="connsiteX51" fmla="*/ 831971 w 1899013"/>
                          <a:gd name="connsiteY51" fmla="*/ 866775 h 1384969"/>
                          <a:gd name="connsiteX52" fmla="*/ 1089146 w 1899013"/>
                          <a:gd name="connsiteY52" fmla="*/ 866775 h 1384969"/>
                          <a:gd name="connsiteX53" fmla="*/ 1089146 w 1899013"/>
                          <a:gd name="connsiteY53" fmla="*/ 990600 h 1384969"/>
                          <a:gd name="connsiteX54" fmla="*/ 1089146 w 1899013"/>
                          <a:gd name="connsiteY54" fmla="*/ 1021110 h 1384969"/>
                          <a:gd name="connsiteX55" fmla="*/ 1104386 w 1899013"/>
                          <a:gd name="connsiteY55" fmla="*/ 1057275 h 1384969"/>
                          <a:gd name="connsiteX56" fmla="*/ 1160405 w 1899013"/>
                          <a:gd name="connsiteY56" fmla="*/ 1348565 h 1384969"/>
                          <a:gd name="connsiteX57" fmla="*/ 1193921 w 1899013"/>
                          <a:gd name="connsiteY57" fmla="*/ 1019175 h 1384969"/>
                          <a:gd name="connsiteX58" fmla="*/ 1174871 w 1899013"/>
                          <a:gd name="connsiteY58" fmla="*/ 990600 h 1384969"/>
                          <a:gd name="connsiteX59" fmla="*/ 1193921 w 1899013"/>
                          <a:gd name="connsiteY59" fmla="*/ 1047750 h 1384969"/>
                          <a:gd name="connsiteX60" fmla="*/ 1247261 w 1899013"/>
                          <a:gd name="connsiteY60" fmla="*/ 1116473 h 1384969"/>
                          <a:gd name="connsiteX61" fmla="*/ 1315454 w 1899013"/>
                          <a:gd name="connsiteY61" fmla="*/ 1384966 h 1384969"/>
                          <a:gd name="connsiteX62" fmla="*/ 1300629 w 1899013"/>
                          <a:gd name="connsiteY62" fmla="*/ 1110089 h 1384969"/>
                          <a:gd name="connsiteX63" fmla="*/ 1270121 w 1899013"/>
                          <a:gd name="connsiteY63" fmla="*/ 981075 h 1384969"/>
                          <a:gd name="connsiteX64" fmla="*/ 1373964 w 1899013"/>
                          <a:gd name="connsiteY64" fmla="*/ 1061198 h 1384969"/>
                          <a:gd name="connsiteX65" fmla="*/ 1454446 w 1899013"/>
                          <a:gd name="connsiteY65" fmla="*/ 1018882 h 1384969"/>
                          <a:gd name="connsiteX66" fmla="*/ 1548518 w 1899013"/>
                          <a:gd name="connsiteY66" fmla="*/ 977473 h 1384969"/>
                          <a:gd name="connsiteX67" fmla="*/ 1535002 w 1899013"/>
                          <a:gd name="connsiteY67" fmla="*/ 960364 h 1384969"/>
                          <a:gd name="connsiteX68" fmla="*/ 1690080 w 1899013"/>
                          <a:gd name="connsiteY68" fmla="*/ 915501 h 1384969"/>
                          <a:gd name="connsiteX69" fmla="*/ 1760121 w 1899013"/>
                          <a:gd name="connsiteY69" fmla="*/ 840483 h 1384969"/>
                          <a:gd name="connsiteX70" fmla="*/ 1774946 w 1899013"/>
                          <a:gd name="connsiteY70" fmla="*/ 828675 h 1384969"/>
                          <a:gd name="connsiteX71" fmla="*/ 1813046 w 1899013"/>
                          <a:gd name="connsiteY71" fmla="*/ 771525 h 1384969"/>
                          <a:gd name="connsiteX72" fmla="*/ 1832096 w 1899013"/>
                          <a:gd name="connsiteY72" fmla="*/ 742950 h 1384969"/>
                          <a:gd name="connsiteX73" fmla="*/ 1841621 w 1899013"/>
                          <a:gd name="connsiteY73" fmla="*/ 704850 h 1384969"/>
                          <a:gd name="connsiteX74" fmla="*/ 1822571 w 1899013"/>
                          <a:gd name="connsiteY74" fmla="*/ 466725 h 1384969"/>
                          <a:gd name="connsiteX75" fmla="*/ 1813046 w 1899013"/>
                          <a:gd name="connsiteY75" fmla="*/ 438150 h 1384969"/>
                          <a:gd name="connsiteX76" fmla="*/ 1795901 w 1899013"/>
                          <a:gd name="connsiteY76" fmla="*/ 401947 h 1384969"/>
                          <a:gd name="connsiteX77" fmla="*/ 1774946 w 1899013"/>
                          <a:gd name="connsiteY77" fmla="*/ 371475 h 1384969"/>
                          <a:gd name="connsiteX78" fmla="*/ 1774946 w 1899013"/>
                          <a:gd name="connsiteY78" fmla="*/ 190500 h 1384969"/>
                          <a:gd name="connsiteX79" fmla="*/ 1793996 w 1899013"/>
                          <a:gd name="connsiteY79" fmla="*/ 161925 h 1384969"/>
                          <a:gd name="connsiteX80" fmla="*/ 1822571 w 1899013"/>
                          <a:gd name="connsiteY80" fmla="*/ 142875 h 1384969"/>
                          <a:gd name="connsiteX81" fmla="*/ 1860671 w 1899013"/>
                          <a:gd name="connsiteY81" fmla="*/ 114300 h 1384969"/>
                          <a:gd name="connsiteX82" fmla="*/ 1898771 w 1899013"/>
                          <a:gd name="connsiteY82" fmla="*/ 95250 h 1384969"/>
                          <a:gd name="connsiteX83" fmla="*/ 1851146 w 1899013"/>
                          <a:gd name="connsiteY83" fmla="*/ 51457 h 1384969"/>
                          <a:gd name="connsiteX0" fmla="*/ 1851146 w 1899013"/>
                          <a:gd name="connsiteY0" fmla="*/ 51457 h 1384969"/>
                          <a:gd name="connsiteX1" fmla="*/ 1860671 w 1899013"/>
                          <a:gd name="connsiteY1" fmla="*/ 57150 h 1384969"/>
                          <a:gd name="connsiteX2" fmla="*/ 1784471 w 1899013"/>
                          <a:gd name="connsiteY2" fmla="*/ 9562 h 1384969"/>
                          <a:gd name="connsiteX3" fmla="*/ 1717796 w 1899013"/>
                          <a:gd name="connsiteY3" fmla="*/ 0 h 1384969"/>
                          <a:gd name="connsiteX4" fmla="*/ 1670171 w 1899013"/>
                          <a:gd name="connsiteY4" fmla="*/ 9525 h 1384969"/>
                          <a:gd name="connsiteX5" fmla="*/ 1641596 w 1899013"/>
                          <a:gd name="connsiteY5" fmla="*/ 38100 h 1384969"/>
                          <a:gd name="connsiteX6" fmla="*/ 1611116 w 1899013"/>
                          <a:gd name="connsiteY6" fmla="*/ 74378 h 1384969"/>
                          <a:gd name="connsiteX7" fmla="*/ 1584446 w 1899013"/>
                          <a:gd name="connsiteY7" fmla="*/ 104775 h 1384969"/>
                          <a:gd name="connsiteX8" fmla="*/ 1574921 w 1899013"/>
                          <a:gd name="connsiteY8" fmla="*/ 142875 h 1384969"/>
                          <a:gd name="connsiteX9" fmla="*/ 1555871 w 1899013"/>
                          <a:gd name="connsiteY9" fmla="*/ 171450 h 1384969"/>
                          <a:gd name="connsiteX10" fmla="*/ 1527296 w 1899013"/>
                          <a:gd name="connsiteY10" fmla="*/ 219075 h 1384969"/>
                          <a:gd name="connsiteX11" fmla="*/ 1510151 w 1899013"/>
                          <a:gd name="connsiteY11" fmla="*/ 236265 h 1384969"/>
                          <a:gd name="connsiteX12" fmla="*/ 1479671 w 1899013"/>
                          <a:gd name="connsiteY12" fmla="*/ 276225 h 1384969"/>
                          <a:gd name="connsiteX13" fmla="*/ 1403471 w 1899013"/>
                          <a:gd name="connsiteY13" fmla="*/ 361950 h 1384969"/>
                          <a:gd name="connsiteX14" fmla="*/ 1374896 w 1899013"/>
                          <a:gd name="connsiteY14" fmla="*/ 371475 h 1384969"/>
                          <a:gd name="connsiteX15" fmla="*/ 1317746 w 1899013"/>
                          <a:gd name="connsiteY15" fmla="*/ 409575 h 1384969"/>
                          <a:gd name="connsiteX16" fmla="*/ 1289171 w 1899013"/>
                          <a:gd name="connsiteY16" fmla="*/ 428625 h 1384969"/>
                          <a:gd name="connsiteX17" fmla="*/ 1184396 w 1899013"/>
                          <a:gd name="connsiteY17" fmla="*/ 466725 h 1384969"/>
                          <a:gd name="connsiteX18" fmla="*/ 906155 w 1899013"/>
                          <a:gd name="connsiteY18" fmla="*/ 438303 h 1384969"/>
                          <a:gd name="connsiteX19" fmla="*/ 860530 w 1899013"/>
                          <a:gd name="connsiteY19" fmla="*/ 419323 h 1384969"/>
                          <a:gd name="connsiteX20" fmla="*/ 805253 w 1899013"/>
                          <a:gd name="connsiteY20" fmla="*/ 390680 h 1384969"/>
                          <a:gd name="connsiteX21" fmla="*/ 755771 w 1899013"/>
                          <a:gd name="connsiteY21" fmla="*/ 371475 h 1384969"/>
                          <a:gd name="connsiteX22" fmla="*/ 761423 w 1899013"/>
                          <a:gd name="connsiteY22" fmla="*/ 331562 h 1384969"/>
                          <a:gd name="connsiteX23" fmla="*/ 727196 w 1899013"/>
                          <a:gd name="connsiteY23" fmla="*/ 304800 h 1384969"/>
                          <a:gd name="connsiteX24" fmla="*/ 670046 w 1899013"/>
                          <a:gd name="connsiteY24" fmla="*/ 228600 h 1384969"/>
                          <a:gd name="connsiteX25" fmla="*/ 641471 w 1899013"/>
                          <a:gd name="connsiteY25" fmla="*/ 219075 h 1384969"/>
                          <a:gd name="connsiteX26" fmla="*/ 612896 w 1899013"/>
                          <a:gd name="connsiteY26" fmla="*/ 161925 h 1384969"/>
                          <a:gd name="connsiteX27" fmla="*/ 584321 w 1899013"/>
                          <a:gd name="connsiteY27" fmla="*/ 152400 h 1384969"/>
                          <a:gd name="connsiteX28" fmla="*/ 574528 w 1899013"/>
                          <a:gd name="connsiteY28" fmla="*/ 37132 h 1384969"/>
                          <a:gd name="connsiteX29" fmla="*/ 403346 w 1899013"/>
                          <a:gd name="connsiteY29" fmla="*/ 209550 h 1384969"/>
                          <a:gd name="connsiteX30" fmla="*/ 336671 w 1899013"/>
                          <a:gd name="connsiteY30" fmla="*/ 285750 h 1384969"/>
                          <a:gd name="connsiteX31" fmla="*/ 319526 w 1899013"/>
                          <a:gd name="connsiteY31" fmla="*/ 312428 h 1384969"/>
                          <a:gd name="connsiteX32" fmla="*/ 308096 w 1899013"/>
                          <a:gd name="connsiteY32" fmla="*/ 342900 h 1384969"/>
                          <a:gd name="connsiteX33" fmla="*/ 279521 w 1899013"/>
                          <a:gd name="connsiteY33" fmla="*/ 390525 h 1384969"/>
                          <a:gd name="connsiteX34" fmla="*/ 258566 w 1899013"/>
                          <a:gd name="connsiteY34" fmla="*/ 451545 h 1384969"/>
                          <a:gd name="connsiteX35" fmla="*/ 260471 w 1899013"/>
                          <a:gd name="connsiteY35" fmla="*/ 495300 h 1384969"/>
                          <a:gd name="connsiteX36" fmla="*/ 210411 w 1899013"/>
                          <a:gd name="connsiteY36" fmla="*/ 674863 h 1384969"/>
                          <a:gd name="connsiteX37" fmla="*/ 169876 w 1899013"/>
                          <a:gd name="connsiteY37" fmla="*/ 739962 h 1384969"/>
                          <a:gd name="connsiteX38" fmla="*/ 117525 w 1899013"/>
                          <a:gd name="connsiteY38" fmla="*/ 768537 h 1384969"/>
                          <a:gd name="connsiteX39" fmla="*/ 57467 w 1899013"/>
                          <a:gd name="connsiteY39" fmla="*/ 827200 h 1384969"/>
                          <a:gd name="connsiteX40" fmla="*/ 29436 w 1899013"/>
                          <a:gd name="connsiteY40" fmla="*/ 883625 h 1384969"/>
                          <a:gd name="connsiteX41" fmla="*/ 399536 w 1899013"/>
                          <a:gd name="connsiteY41" fmla="*/ 971550 h 1384969"/>
                          <a:gd name="connsiteX42" fmla="*/ 482339 w 1899013"/>
                          <a:gd name="connsiteY42" fmla="*/ 982257 h 1384969"/>
                          <a:gd name="connsiteX43" fmla="*/ 518148 w 1899013"/>
                          <a:gd name="connsiteY43" fmla="*/ 968937 h 1384969"/>
                          <a:gd name="connsiteX44" fmla="*/ 573306 w 1899013"/>
                          <a:gd name="connsiteY44" fmla="*/ 947585 h 1384969"/>
                          <a:gd name="connsiteX45" fmla="*/ 621705 w 1899013"/>
                          <a:gd name="connsiteY45" fmla="*/ 937310 h 1384969"/>
                          <a:gd name="connsiteX46" fmla="*/ 631946 w 1899013"/>
                          <a:gd name="connsiteY46" fmla="*/ 936915 h 1384969"/>
                          <a:gd name="connsiteX47" fmla="*/ 655938 w 1899013"/>
                          <a:gd name="connsiteY47" fmla="*/ 929280 h 1384969"/>
                          <a:gd name="connsiteX48" fmla="*/ 686804 w 1899013"/>
                          <a:gd name="connsiteY48" fmla="*/ 926602 h 1384969"/>
                          <a:gd name="connsiteX49" fmla="*/ 715379 w 1899013"/>
                          <a:gd name="connsiteY49" fmla="*/ 902987 h 1384969"/>
                          <a:gd name="connsiteX50" fmla="*/ 784346 w 1899013"/>
                          <a:gd name="connsiteY50" fmla="*/ 895350 h 1384969"/>
                          <a:gd name="connsiteX51" fmla="*/ 831971 w 1899013"/>
                          <a:gd name="connsiteY51" fmla="*/ 866775 h 1384969"/>
                          <a:gd name="connsiteX52" fmla="*/ 1089146 w 1899013"/>
                          <a:gd name="connsiteY52" fmla="*/ 866775 h 1384969"/>
                          <a:gd name="connsiteX53" fmla="*/ 1089146 w 1899013"/>
                          <a:gd name="connsiteY53" fmla="*/ 990600 h 1384969"/>
                          <a:gd name="connsiteX54" fmla="*/ 1089146 w 1899013"/>
                          <a:gd name="connsiteY54" fmla="*/ 1021110 h 1384969"/>
                          <a:gd name="connsiteX55" fmla="*/ 1104386 w 1899013"/>
                          <a:gd name="connsiteY55" fmla="*/ 1057275 h 1384969"/>
                          <a:gd name="connsiteX56" fmla="*/ 1160405 w 1899013"/>
                          <a:gd name="connsiteY56" fmla="*/ 1348565 h 1384969"/>
                          <a:gd name="connsiteX57" fmla="*/ 1193921 w 1899013"/>
                          <a:gd name="connsiteY57" fmla="*/ 1019175 h 1384969"/>
                          <a:gd name="connsiteX58" fmla="*/ 1174871 w 1899013"/>
                          <a:gd name="connsiteY58" fmla="*/ 990600 h 1384969"/>
                          <a:gd name="connsiteX59" fmla="*/ 1193921 w 1899013"/>
                          <a:gd name="connsiteY59" fmla="*/ 1047750 h 1384969"/>
                          <a:gd name="connsiteX60" fmla="*/ 1247261 w 1899013"/>
                          <a:gd name="connsiteY60" fmla="*/ 1116473 h 1384969"/>
                          <a:gd name="connsiteX61" fmla="*/ 1315454 w 1899013"/>
                          <a:gd name="connsiteY61" fmla="*/ 1384966 h 1384969"/>
                          <a:gd name="connsiteX62" fmla="*/ 1300629 w 1899013"/>
                          <a:gd name="connsiteY62" fmla="*/ 1110089 h 1384969"/>
                          <a:gd name="connsiteX63" fmla="*/ 1270121 w 1899013"/>
                          <a:gd name="connsiteY63" fmla="*/ 981075 h 1384969"/>
                          <a:gd name="connsiteX64" fmla="*/ 1373964 w 1899013"/>
                          <a:gd name="connsiteY64" fmla="*/ 1061198 h 1384969"/>
                          <a:gd name="connsiteX65" fmla="*/ 1454446 w 1899013"/>
                          <a:gd name="connsiteY65" fmla="*/ 1018882 h 1384969"/>
                          <a:gd name="connsiteX66" fmla="*/ 1548518 w 1899013"/>
                          <a:gd name="connsiteY66" fmla="*/ 977473 h 1384969"/>
                          <a:gd name="connsiteX67" fmla="*/ 1535002 w 1899013"/>
                          <a:gd name="connsiteY67" fmla="*/ 960364 h 1384969"/>
                          <a:gd name="connsiteX68" fmla="*/ 1690080 w 1899013"/>
                          <a:gd name="connsiteY68" fmla="*/ 915501 h 1384969"/>
                          <a:gd name="connsiteX69" fmla="*/ 1760121 w 1899013"/>
                          <a:gd name="connsiteY69" fmla="*/ 840483 h 1384969"/>
                          <a:gd name="connsiteX70" fmla="*/ 1774946 w 1899013"/>
                          <a:gd name="connsiteY70" fmla="*/ 828675 h 1384969"/>
                          <a:gd name="connsiteX71" fmla="*/ 1813046 w 1899013"/>
                          <a:gd name="connsiteY71" fmla="*/ 771525 h 1384969"/>
                          <a:gd name="connsiteX72" fmla="*/ 1832096 w 1899013"/>
                          <a:gd name="connsiteY72" fmla="*/ 742950 h 1384969"/>
                          <a:gd name="connsiteX73" fmla="*/ 1841621 w 1899013"/>
                          <a:gd name="connsiteY73" fmla="*/ 704850 h 1384969"/>
                          <a:gd name="connsiteX74" fmla="*/ 1822571 w 1899013"/>
                          <a:gd name="connsiteY74" fmla="*/ 466725 h 1384969"/>
                          <a:gd name="connsiteX75" fmla="*/ 1813046 w 1899013"/>
                          <a:gd name="connsiteY75" fmla="*/ 438150 h 1384969"/>
                          <a:gd name="connsiteX76" fmla="*/ 1795901 w 1899013"/>
                          <a:gd name="connsiteY76" fmla="*/ 401947 h 1384969"/>
                          <a:gd name="connsiteX77" fmla="*/ 1774946 w 1899013"/>
                          <a:gd name="connsiteY77" fmla="*/ 371475 h 1384969"/>
                          <a:gd name="connsiteX78" fmla="*/ 1774946 w 1899013"/>
                          <a:gd name="connsiteY78" fmla="*/ 190500 h 1384969"/>
                          <a:gd name="connsiteX79" fmla="*/ 1793996 w 1899013"/>
                          <a:gd name="connsiteY79" fmla="*/ 161925 h 1384969"/>
                          <a:gd name="connsiteX80" fmla="*/ 1822571 w 1899013"/>
                          <a:gd name="connsiteY80" fmla="*/ 142875 h 1384969"/>
                          <a:gd name="connsiteX81" fmla="*/ 1860671 w 1899013"/>
                          <a:gd name="connsiteY81" fmla="*/ 114300 h 1384969"/>
                          <a:gd name="connsiteX82" fmla="*/ 1898771 w 1899013"/>
                          <a:gd name="connsiteY82" fmla="*/ 95250 h 1384969"/>
                          <a:gd name="connsiteX83" fmla="*/ 1851146 w 1899013"/>
                          <a:gd name="connsiteY83" fmla="*/ 51457 h 1384969"/>
                          <a:gd name="connsiteX0" fmla="*/ 1851146 w 1899013"/>
                          <a:gd name="connsiteY0" fmla="*/ 51457 h 1384969"/>
                          <a:gd name="connsiteX1" fmla="*/ 1860671 w 1899013"/>
                          <a:gd name="connsiteY1" fmla="*/ 57150 h 1384969"/>
                          <a:gd name="connsiteX2" fmla="*/ 1784471 w 1899013"/>
                          <a:gd name="connsiteY2" fmla="*/ 9562 h 1384969"/>
                          <a:gd name="connsiteX3" fmla="*/ 1717796 w 1899013"/>
                          <a:gd name="connsiteY3" fmla="*/ 0 h 1384969"/>
                          <a:gd name="connsiteX4" fmla="*/ 1670171 w 1899013"/>
                          <a:gd name="connsiteY4" fmla="*/ 9525 h 1384969"/>
                          <a:gd name="connsiteX5" fmla="*/ 1641596 w 1899013"/>
                          <a:gd name="connsiteY5" fmla="*/ 38100 h 1384969"/>
                          <a:gd name="connsiteX6" fmla="*/ 1611116 w 1899013"/>
                          <a:gd name="connsiteY6" fmla="*/ 74378 h 1384969"/>
                          <a:gd name="connsiteX7" fmla="*/ 1584446 w 1899013"/>
                          <a:gd name="connsiteY7" fmla="*/ 104775 h 1384969"/>
                          <a:gd name="connsiteX8" fmla="*/ 1574921 w 1899013"/>
                          <a:gd name="connsiteY8" fmla="*/ 142875 h 1384969"/>
                          <a:gd name="connsiteX9" fmla="*/ 1555871 w 1899013"/>
                          <a:gd name="connsiteY9" fmla="*/ 171450 h 1384969"/>
                          <a:gd name="connsiteX10" fmla="*/ 1527296 w 1899013"/>
                          <a:gd name="connsiteY10" fmla="*/ 219075 h 1384969"/>
                          <a:gd name="connsiteX11" fmla="*/ 1510151 w 1899013"/>
                          <a:gd name="connsiteY11" fmla="*/ 236265 h 1384969"/>
                          <a:gd name="connsiteX12" fmla="*/ 1479671 w 1899013"/>
                          <a:gd name="connsiteY12" fmla="*/ 276225 h 1384969"/>
                          <a:gd name="connsiteX13" fmla="*/ 1403471 w 1899013"/>
                          <a:gd name="connsiteY13" fmla="*/ 361950 h 1384969"/>
                          <a:gd name="connsiteX14" fmla="*/ 1374896 w 1899013"/>
                          <a:gd name="connsiteY14" fmla="*/ 371475 h 1384969"/>
                          <a:gd name="connsiteX15" fmla="*/ 1317746 w 1899013"/>
                          <a:gd name="connsiteY15" fmla="*/ 409575 h 1384969"/>
                          <a:gd name="connsiteX16" fmla="*/ 1289171 w 1899013"/>
                          <a:gd name="connsiteY16" fmla="*/ 428625 h 1384969"/>
                          <a:gd name="connsiteX17" fmla="*/ 1184396 w 1899013"/>
                          <a:gd name="connsiteY17" fmla="*/ 466725 h 1384969"/>
                          <a:gd name="connsiteX18" fmla="*/ 906155 w 1899013"/>
                          <a:gd name="connsiteY18" fmla="*/ 438303 h 1384969"/>
                          <a:gd name="connsiteX19" fmla="*/ 860530 w 1899013"/>
                          <a:gd name="connsiteY19" fmla="*/ 419323 h 1384969"/>
                          <a:gd name="connsiteX20" fmla="*/ 805253 w 1899013"/>
                          <a:gd name="connsiteY20" fmla="*/ 390680 h 1384969"/>
                          <a:gd name="connsiteX21" fmla="*/ 755771 w 1899013"/>
                          <a:gd name="connsiteY21" fmla="*/ 371475 h 1384969"/>
                          <a:gd name="connsiteX22" fmla="*/ 761423 w 1899013"/>
                          <a:gd name="connsiteY22" fmla="*/ 331562 h 1384969"/>
                          <a:gd name="connsiteX23" fmla="*/ 727196 w 1899013"/>
                          <a:gd name="connsiteY23" fmla="*/ 304800 h 1384969"/>
                          <a:gd name="connsiteX24" fmla="*/ 670046 w 1899013"/>
                          <a:gd name="connsiteY24" fmla="*/ 228600 h 1384969"/>
                          <a:gd name="connsiteX25" fmla="*/ 641471 w 1899013"/>
                          <a:gd name="connsiteY25" fmla="*/ 219075 h 1384969"/>
                          <a:gd name="connsiteX26" fmla="*/ 612896 w 1899013"/>
                          <a:gd name="connsiteY26" fmla="*/ 161925 h 1384969"/>
                          <a:gd name="connsiteX27" fmla="*/ 595704 w 1899013"/>
                          <a:gd name="connsiteY27" fmla="*/ 110828 h 1384969"/>
                          <a:gd name="connsiteX28" fmla="*/ 574528 w 1899013"/>
                          <a:gd name="connsiteY28" fmla="*/ 37132 h 1384969"/>
                          <a:gd name="connsiteX29" fmla="*/ 403346 w 1899013"/>
                          <a:gd name="connsiteY29" fmla="*/ 209550 h 1384969"/>
                          <a:gd name="connsiteX30" fmla="*/ 336671 w 1899013"/>
                          <a:gd name="connsiteY30" fmla="*/ 285750 h 1384969"/>
                          <a:gd name="connsiteX31" fmla="*/ 319526 w 1899013"/>
                          <a:gd name="connsiteY31" fmla="*/ 312428 h 1384969"/>
                          <a:gd name="connsiteX32" fmla="*/ 308096 w 1899013"/>
                          <a:gd name="connsiteY32" fmla="*/ 342900 h 1384969"/>
                          <a:gd name="connsiteX33" fmla="*/ 279521 w 1899013"/>
                          <a:gd name="connsiteY33" fmla="*/ 390525 h 1384969"/>
                          <a:gd name="connsiteX34" fmla="*/ 258566 w 1899013"/>
                          <a:gd name="connsiteY34" fmla="*/ 451545 h 1384969"/>
                          <a:gd name="connsiteX35" fmla="*/ 260471 w 1899013"/>
                          <a:gd name="connsiteY35" fmla="*/ 495300 h 1384969"/>
                          <a:gd name="connsiteX36" fmla="*/ 210411 w 1899013"/>
                          <a:gd name="connsiteY36" fmla="*/ 674863 h 1384969"/>
                          <a:gd name="connsiteX37" fmla="*/ 169876 w 1899013"/>
                          <a:gd name="connsiteY37" fmla="*/ 739962 h 1384969"/>
                          <a:gd name="connsiteX38" fmla="*/ 117525 w 1899013"/>
                          <a:gd name="connsiteY38" fmla="*/ 768537 h 1384969"/>
                          <a:gd name="connsiteX39" fmla="*/ 57467 w 1899013"/>
                          <a:gd name="connsiteY39" fmla="*/ 827200 h 1384969"/>
                          <a:gd name="connsiteX40" fmla="*/ 29436 w 1899013"/>
                          <a:gd name="connsiteY40" fmla="*/ 883625 h 1384969"/>
                          <a:gd name="connsiteX41" fmla="*/ 399536 w 1899013"/>
                          <a:gd name="connsiteY41" fmla="*/ 971550 h 1384969"/>
                          <a:gd name="connsiteX42" fmla="*/ 482339 w 1899013"/>
                          <a:gd name="connsiteY42" fmla="*/ 982257 h 1384969"/>
                          <a:gd name="connsiteX43" fmla="*/ 518148 w 1899013"/>
                          <a:gd name="connsiteY43" fmla="*/ 968937 h 1384969"/>
                          <a:gd name="connsiteX44" fmla="*/ 573306 w 1899013"/>
                          <a:gd name="connsiteY44" fmla="*/ 947585 h 1384969"/>
                          <a:gd name="connsiteX45" fmla="*/ 621705 w 1899013"/>
                          <a:gd name="connsiteY45" fmla="*/ 937310 h 1384969"/>
                          <a:gd name="connsiteX46" fmla="*/ 631946 w 1899013"/>
                          <a:gd name="connsiteY46" fmla="*/ 936915 h 1384969"/>
                          <a:gd name="connsiteX47" fmla="*/ 655938 w 1899013"/>
                          <a:gd name="connsiteY47" fmla="*/ 929280 h 1384969"/>
                          <a:gd name="connsiteX48" fmla="*/ 686804 w 1899013"/>
                          <a:gd name="connsiteY48" fmla="*/ 926602 h 1384969"/>
                          <a:gd name="connsiteX49" fmla="*/ 715379 w 1899013"/>
                          <a:gd name="connsiteY49" fmla="*/ 902987 h 1384969"/>
                          <a:gd name="connsiteX50" fmla="*/ 784346 w 1899013"/>
                          <a:gd name="connsiteY50" fmla="*/ 895350 h 1384969"/>
                          <a:gd name="connsiteX51" fmla="*/ 831971 w 1899013"/>
                          <a:gd name="connsiteY51" fmla="*/ 866775 h 1384969"/>
                          <a:gd name="connsiteX52" fmla="*/ 1089146 w 1899013"/>
                          <a:gd name="connsiteY52" fmla="*/ 866775 h 1384969"/>
                          <a:gd name="connsiteX53" fmla="*/ 1089146 w 1899013"/>
                          <a:gd name="connsiteY53" fmla="*/ 990600 h 1384969"/>
                          <a:gd name="connsiteX54" fmla="*/ 1089146 w 1899013"/>
                          <a:gd name="connsiteY54" fmla="*/ 1021110 h 1384969"/>
                          <a:gd name="connsiteX55" fmla="*/ 1104386 w 1899013"/>
                          <a:gd name="connsiteY55" fmla="*/ 1057275 h 1384969"/>
                          <a:gd name="connsiteX56" fmla="*/ 1160405 w 1899013"/>
                          <a:gd name="connsiteY56" fmla="*/ 1348565 h 1384969"/>
                          <a:gd name="connsiteX57" fmla="*/ 1193921 w 1899013"/>
                          <a:gd name="connsiteY57" fmla="*/ 1019175 h 1384969"/>
                          <a:gd name="connsiteX58" fmla="*/ 1174871 w 1899013"/>
                          <a:gd name="connsiteY58" fmla="*/ 990600 h 1384969"/>
                          <a:gd name="connsiteX59" fmla="*/ 1193921 w 1899013"/>
                          <a:gd name="connsiteY59" fmla="*/ 1047750 h 1384969"/>
                          <a:gd name="connsiteX60" fmla="*/ 1247261 w 1899013"/>
                          <a:gd name="connsiteY60" fmla="*/ 1116473 h 1384969"/>
                          <a:gd name="connsiteX61" fmla="*/ 1315454 w 1899013"/>
                          <a:gd name="connsiteY61" fmla="*/ 1384966 h 1384969"/>
                          <a:gd name="connsiteX62" fmla="*/ 1300629 w 1899013"/>
                          <a:gd name="connsiteY62" fmla="*/ 1110089 h 1384969"/>
                          <a:gd name="connsiteX63" fmla="*/ 1270121 w 1899013"/>
                          <a:gd name="connsiteY63" fmla="*/ 981075 h 1384969"/>
                          <a:gd name="connsiteX64" fmla="*/ 1373964 w 1899013"/>
                          <a:gd name="connsiteY64" fmla="*/ 1061198 h 1384969"/>
                          <a:gd name="connsiteX65" fmla="*/ 1454446 w 1899013"/>
                          <a:gd name="connsiteY65" fmla="*/ 1018882 h 1384969"/>
                          <a:gd name="connsiteX66" fmla="*/ 1548518 w 1899013"/>
                          <a:gd name="connsiteY66" fmla="*/ 977473 h 1384969"/>
                          <a:gd name="connsiteX67" fmla="*/ 1535002 w 1899013"/>
                          <a:gd name="connsiteY67" fmla="*/ 960364 h 1384969"/>
                          <a:gd name="connsiteX68" fmla="*/ 1690080 w 1899013"/>
                          <a:gd name="connsiteY68" fmla="*/ 915501 h 1384969"/>
                          <a:gd name="connsiteX69" fmla="*/ 1760121 w 1899013"/>
                          <a:gd name="connsiteY69" fmla="*/ 840483 h 1384969"/>
                          <a:gd name="connsiteX70" fmla="*/ 1774946 w 1899013"/>
                          <a:gd name="connsiteY70" fmla="*/ 828675 h 1384969"/>
                          <a:gd name="connsiteX71" fmla="*/ 1813046 w 1899013"/>
                          <a:gd name="connsiteY71" fmla="*/ 771525 h 1384969"/>
                          <a:gd name="connsiteX72" fmla="*/ 1832096 w 1899013"/>
                          <a:gd name="connsiteY72" fmla="*/ 742950 h 1384969"/>
                          <a:gd name="connsiteX73" fmla="*/ 1841621 w 1899013"/>
                          <a:gd name="connsiteY73" fmla="*/ 704850 h 1384969"/>
                          <a:gd name="connsiteX74" fmla="*/ 1822571 w 1899013"/>
                          <a:gd name="connsiteY74" fmla="*/ 466725 h 1384969"/>
                          <a:gd name="connsiteX75" fmla="*/ 1813046 w 1899013"/>
                          <a:gd name="connsiteY75" fmla="*/ 438150 h 1384969"/>
                          <a:gd name="connsiteX76" fmla="*/ 1795901 w 1899013"/>
                          <a:gd name="connsiteY76" fmla="*/ 401947 h 1384969"/>
                          <a:gd name="connsiteX77" fmla="*/ 1774946 w 1899013"/>
                          <a:gd name="connsiteY77" fmla="*/ 371475 h 1384969"/>
                          <a:gd name="connsiteX78" fmla="*/ 1774946 w 1899013"/>
                          <a:gd name="connsiteY78" fmla="*/ 190500 h 1384969"/>
                          <a:gd name="connsiteX79" fmla="*/ 1793996 w 1899013"/>
                          <a:gd name="connsiteY79" fmla="*/ 161925 h 1384969"/>
                          <a:gd name="connsiteX80" fmla="*/ 1822571 w 1899013"/>
                          <a:gd name="connsiteY80" fmla="*/ 142875 h 1384969"/>
                          <a:gd name="connsiteX81" fmla="*/ 1860671 w 1899013"/>
                          <a:gd name="connsiteY81" fmla="*/ 114300 h 1384969"/>
                          <a:gd name="connsiteX82" fmla="*/ 1898771 w 1899013"/>
                          <a:gd name="connsiteY82" fmla="*/ 95250 h 1384969"/>
                          <a:gd name="connsiteX83" fmla="*/ 1851146 w 1899013"/>
                          <a:gd name="connsiteY83" fmla="*/ 51457 h 1384969"/>
                          <a:gd name="connsiteX0" fmla="*/ 1851146 w 1899013"/>
                          <a:gd name="connsiteY0" fmla="*/ 51457 h 1384969"/>
                          <a:gd name="connsiteX1" fmla="*/ 1860671 w 1899013"/>
                          <a:gd name="connsiteY1" fmla="*/ 57150 h 1384969"/>
                          <a:gd name="connsiteX2" fmla="*/ 1784471 w 1899013"/>
                          <a:gd name="connsiteY2" fmla="*/ 9562 h 1384969"/>
                          <a:gd name="connsiteX3" fmla="*/ 1717796 w 1899013"/>
                          <a:gd name="connsiteY3" fmla="*/ 0 h 1384969"/>
                          <a:gd name="connsiteX4" fmla="*/ 1670171 w 1899013"/>
                          <a:gd name="connsiteY4" fmla="*/ 9525 h 1384969"/>
                          <a:gd name="connsiteX5" fmla="*/ 1641596 w 1899013"/>
                          <a:gd name="connsiteY5" fmla="*/ 38100 h 1384969"/>
                          <a:gd name="connsiteX6" fmla="*/ 1611116 w 1899013"/>
                          <a:gd name="connsiteY6" fmla="*/ 74378 h 1384969"/>
                          <a:gd name="connsiteX7" fmla="*/ 1584446 w 1899013"/>
                          <a:gd name="connsiteY7" fmla="*/ 104775 h 1384969"/>
                          <a:gd name="connsiteX8" fmla="*/ 1574921 w 1899013"/>
                          <a:gd name="connsiteY8" fmla="*/ 142875 h 1384969"/>
                          <a:gd name="connsiteX9" fmla="*/ 1555871 w 1899013"/>
                          <a:gd name="connsiteY9" fmla="*/ 171450 h 1384969"/>
                          <a:gd name="connsiteX10" fmla="*/ 1527296 w 1899013"/>
                          <a:gd name="connsiteY10" fmla="*/ 219075 h 1384969"/>
                          <a:gd name="connsiteX11" fmla="*/ 1510151 w 1899013"/>
                          <a:gd name="connsiteY11" fmla="*/ 236265 h 1384969"/>
                          <a:gd name="connsiteX12" fmla="*/ 1479671 w 1899013"/>
                          <a:gd name="connsiteY12" fmla="*/ 276225 h 1384969"/>
                          <a:gd name="connsiteX13" fmla="*/ 1403471 w 1899013"/>
                          <a:gd name="connsiteY13" fmla="*/ 361950 h 1384969"/>
                          <a:gd name="connsiteX14" fmla="*/ 1374896 w 1899013"/>
                          <a:gd name="connsiteY14" fmla="*/ 371475 h 1384969"/>
                          <a:gd name="connsiteX15" fmla="*/ 1317746 w 1899013"/>
                          <a:gd name="connsiteY15" fmla="*/ 409575 h 1384969"/>
                          <a:gd name="connsiteX16" fmla="*/ 1289171 w 1899013"/>
                          <a:gd name="connsiteY16" fmla="*/ 428625 h 1384969"/>
                          <a:gd name="connsiteX17" fmla="*/ 1184396 w 1899013"/>
                          <a:gd name="connsiteY17" fmla="*/ 466725 h 1384969"/>
                          <a:gd name="connsiteX18" fmla="*/ 906155 w 1899013"/>
                          <a:gd name="connsiteY18" fmla="*/ 438303 h 1384969"/>
                          <a:gd name="connsiteX19" fmla="*/ 860530 w 1899013"/>
                          <a:gd name="connsiteY19" fmla="*/ 419323 h 1384969"/>
                          <a:gd name="connsiteX20" fmla="*/ 805253 w 1899013"/>
                          <a:gd name="connsiteY20" fmla="*/ 390680 h 1384969"/>
                          <a:gd name="connsiteX21" fmla="*/ 755771 w 1899013"/>
                          <a:gd name="connsiteY21" fmla="*/ 371475 h 1384969"/>
                          <a:gd name="connsiteX22" fmla="*/ 761423 w 1899013"/>
                          <a:gd name="connsiteY22" fmla="*/ 331562 h 1384969"/>
                          <a:gd name="connsiteX23" fmla="*/ 727196 w 1899013"/>
                          <a:gd name="connsiteY23" fmla="*/ 304800 h 1384969"/>
                          <a:gd name="connsiteX24" fmla="*/ 670046 w 1899013"/>
                          <a:gd name="connsiteY24" fmla="*/ 228600 h 1384969"/>
                          <a:gd name="connsiteX25" fmla="*/ 641471 w 1899013"/>
                          <a:gd name="connsiteY25" fmla="*/ 219075 h 1384969"/>
                          <a:gd name="connsiteX26" fmla="*/ 612896 w 1899013"/>
                          <a:gd name="connsiteY26" fmla="*/ 161925 h 1384969"/>
                          <a:gd name="connsiteX27" fmla="*/ 595704 w 1899013"/>
                          <a:gd name="connsiteY27" fmla="*/ 110828 h 1384969"/>
                          <a:gd name="connsiteX28" fmla="*/ 574528 w 1899013"/>
                          <a:gd name="connsiteY28" fmla="*/ 37132 h 1384969"/>
                          <a:gd name="connsiteX29" fmla="*/ 403346 w 1899013"/>
                          <a:gd name="connsiteY29" fmla="*/ 209550 h 1384969"/>
                          <a:gd name="connsiteX30" fmla="*/ 336671 w 1899013"/>
                          <a:gd name="connsiteY30" fmla="*/ 285750 h 1384969"/>
                          <a:gd name="connsiteX31" fmla="*/ 319526 w 1899013"/>
                          <a:gd name="connsiteY31" fmla="*/ 312428 h 1384969"/>
                          <a:gd name="connsiteX32" fmla="*/ 308096 w 1899013"/>
                          <a:gd name="connsiteY32" fmla="*/ 342900 h 1384969"/>
                          <a:gd name="connsiteX33" fmla="*/ 279521 w 1899013"/>
                          <a:gd name="connsiteY33" fmla="*/ 390525 h 1384969"/>
                          <a:gd name="connsiteX34" fmla="*/ 258566 w 1899013"/>
                          <a:gd name="connsiteY34" fmla="*/ 451545 h 1384969"/>
                          <a:gd name="connsiteX35" fmla="*/ 260471 w 1899013"/>
                          <a:gd name="connsiteY35" fmla="*/ 495300 h 1384969"/>
                          <a:gd name="connsiteX36" fmla="*/ 187645 w 1899013"/>
                          <a:gd name="connsiteY36" fmla="*/ 644629 h 1384969"/>
                          <a:gd name="connsiteX37" fmla="*/ 169876 w 1899013"/>
                          <a:gd name="connsiteY37" fmla="*/ 739962 h 1384969"/>
                          <a:gd name="connsiteX38" fmla="*/ 117525 w 1899013"/>
                          <a:gd name="connsiteY38" fmla="*/ 768537 h 1384969"/>
                          <a:gd name="connsiteX39" fmla="*/ 57467 w 1899013"/>
                          <a:gd name="connsiteY39" fmla="*/ 827200 h 1384969"/>
                          <a:gd name="connsiteX40" fmla="*/ 29436 w 1899013"/>
                          <a:gd name="connsiteY40" fmla="*/ 883625 h 1384969"/>
                          <a:gd name="connsiteX41" fmla="*/ 399536 w 1899013"/>
                          <a:gd name="connsiteY41" fmla="*/ 971550 h 1384969"/>
                          <a:gd name="connsiteX42" fmla="*/ 482339 w 1899013"/>
                          <a:gd name="connsiteY42" fmla="*/ 982257 h 1384969"/>
                          <a:gd name="connsiteX43" fmla="*/ 518148 w 1899013"/>
                          <a:gd name="connsiteY43" fmla="*/ 968937 h 1384969"/>
                          <a:gd name="connsiteX44" fmla="*/ 573306 w 1899013"/>
                          <a:gd name="connsiteY44" fmla="*/ 947585 h 1384969"/>
                          <a:gd name="connsiteX45" fmla="*/ 621705 w 1899013"/>
                          <a:gd name="connsiteY45" fmla="*/ 937310 h 1384969"/>
                          <a:gd name="connsiteX46" fmla="*/ 631946 w 1899013"/>
                          <a:gd name="connsiteY46" fmla="*/ 936915 h 1384969"/>
                          <a:gd name="connsiteX47" fmla="*/ 655938 w 1899013"/>
                          <a:gd name="connsiteY47" fmla="*/ 929280 h 1384969"/>
                          <a:gd name="connsiteX48" fmla="*/ 686804 w 1899013"/>
                          <a:gd name="connsiteY48" fmla="*/ 926602 h 1384969"/>
                          <a:gd name="connsiteX49" fmla="*/ 715379 w 1899013"/>
                          <a:gd name="connsiteY49" fmla="*/ 902987 h 1384969"/>
                          <a:gd name="connsiteX50" fmla="*/ 784346 w 1899013"/>
                          <a:gd name="connsiteY50" fmla="*/ 895350 h 1384969"/>
                          <a:gd name="connsiteX51" fmla="*/ 831971 w 1899013"/>
                          <a:gd name="connsiteY51" fmla="*/ 866775 h 1384969"/>
                          <a:gd name="connsiteX52" fmla="*/ 1089146 w 1899013"/>
                          <a:gd name="connsiteY52" fmla="*/ 866775 h 1384969"/>
                          <a:gd name="connsiteX53" fmla="*/ 1089146 w 1899013"/>
                          <a:gd name="connsiteY53" fmla="*/ 990600 h 1384969"/>
                          <a:gd name="connsiteX54" fmla="*/ 1089146 w 1899013"/>
                          <a:gd name="connsiteY54" fmla="*/ 1021110 h 1384969"/>
                          <a:gd name="connsiteX55" fmla="*/ 1104386 w 1899013"/>
                          <a:gd name="connsiteY55" fmla="*/ 1057275 h 1384969"/>
                          <a:gd name="connsiteX56" fmla="*/ 1160405 w 1899013"/>
                          <a:gd name="connsiteY56" fmla="*/ 1348565 h 1384969"/>
                          <a:gd name="connsiteX57" fmla="*/ 1193921 w 1899013"/>
                          <a:gd name="connsiteY57" fmla="*/ 1019175 h 1384969"/>
                          <a:gd name="connsiteX58" fmla="*/ 1174871 w 1899013"/>
                          <a:gd name="connsiteY58" fmla="*/ 990600 h 1384969"/>
                          <a:gd name="connsiteX59" fmla="*/ 1193921 w 1899013"/>
                          <a:gd name="connsiteY59" fmla="*/ 1047750 h 1384969"/>
                          <a:gd name="connsiteX60" fmla="*/ 1247261 w 1899013"/>
                          <a:gd name="connsiteY60" fmla="*/ 1116473 h 1384969"/>
                          <a:gd name="connsiteX61" fmla="*/ 1315454 w 1899013"/>
                          <a:gd name="connsiteY61" fmla="*/ 1384966 h 1384969"/>
                          <a:gd name="connsiteX62" fmla="*/ 1300629 w 1899013"/>
                          <a:gd name="connsiteY62" fmla="*/ 1110089 h 1384969"/>
                          <a:gd name="connsiteX63" fmla="*/ 1270121 w 1899013"/>
                          <a:gd name="connsiteY63" fmla="*/ 981075 h 1384969"/>
                          <a:gd name="connsiteX64" fmla="*/ 1373964 w 1899013"/>
                          <a:gd name="connsiteY64" fmla="*/ 1061198 h 1384969"/>
                          <a:gd name="connsiteX65" fmla="*/ 1454446 w 1899013"/>
                          <a:gd name="connsiteY65" fmla="*/ 1018882 h 1384969"/>
                          <a:gd name="connsiteX66" fmla="*/ 1548518 w 1899013"/>
                          <a:gd name="connsiteY66" fmla="*/ 977473 h 1384969"/>
                          <a:gd name="connsiteX67" fmla="*/ 1535002 w 1899013"/>
                          <a:gd name="connsiteY67" fmla="*/ 960364 h 1384969"/>
                          <a:gd name="connsiteX68" fmla="*/ 1690080 w 1899013"/>
                          <a:gd name="connsiteY68" fmla="*/ 915501 h 1384969"/>
                          <a:gd name="connsiteX69" fmla="*/ 1760121 w 1899013"/>
                          <a:gd name="connsiteY69" fmla="*/ 840483 h 1384969"/>
                          <a:gd name="connsiteX70" fmla="*/ 1774946 w 1899013"/>
                          <a:gd name="connsiteY70" fmla="*/ 828675 h 1384969"/>
                          <a:gd name="connsiteX71" fmla="*/ 1813046 w 1899013"/>
                          <a:gd name="connsiteY71" fmla="*/ 771525 h 1384969"/>
                          <a:gd name="connsiteX72" fmla="*/ 1832096 w 1899013"/>
                          <a:gd name="connsiteY72" fmla="*/ 742950 h 1384969"/>
                          <a:gd name="connsiteX73" fmla="*/ 1841621 w 1899013"/>
                          <a:gd name="connsiteY73" fmla="*/ 704850 h 1384969"/>
                          <a:gd name="connsiteX74" fmla="*/ 1822571 w 1899013"/>
                          <a:gd name="connsiteY74" fmla="*/ 466725 h 1384969"/>
                          <a:gd name="connsiteX75" fmla="*/ 1813046 w 1899013"/>
                          <a:gd name="connsiteY75" fmla="*/ 438150 h 1384969"/>
                          <a:gd name="connsiteX76" fmla="*/ 1795901 w 1899013"/>
                          <a:gd name="connsiteY76" fmla="*/ 401947 h 1384969"/>
                          <a:gd name="connsiteX77" fmla="*/ 1774946 w 1899013"/>
                          <a:gd name="connsiteY77" fmla="*/ 371475 h 1384969"/>
                          <a:gd name="connsiteX78" fmla="*/ 1774946 w 1899013"/>
                          <a:gd name="connsiteY78" fmla="*/ 190500 h 1384969"/>
                          <a:gd name="connsiteX79" fmla="*/ 1793996 w 1899013"/>
                          <a:gd name="connsiteY79" fmla="*/ 161925 h 1384969"/>
                          <a:gd name="connsiteX80" fmla="*/ 1822571 w 1899013"/>
                          <a:gd name="connsiteY80" fmla="*/ 142875 h 1384969"/>
                          <a:gd name="connsiteX81" fmla="*/ 1860671 w 1899013"/>
                          <a:gd name="connsiteY81" fmla="*/ 114300 h 1384969"/>
                          <a:gd name="connsiteX82" fmla="*/ 1898771 w 1899013"/>
                          <a:gd name="connsiteY82" fmla="*/ 95250 h 1384969"/>
                          <a:gd name="connsiteX83" fmla="*/ 1851146 w 1899013"/>
                          <a:gd name="connsiteY83" fmla="*/ 51457 h 1384969"/>
                          <a:gd name="connsiteX0" fmla="*/ 1851146 w 1899013"/>
                          <a:gd name="connsiteY0" fmla="*/ 51457 h 1384969"/>
                          <a:gd name="connsiteX1" fmla="*/ 1860671 w 1899013"/>
                          <a:gd name="connsiteY1" fmla="*/ 57150 h 1384969"/>
                          <a:gd name="connsiteX2" fmla="*/ 1784471 w 1899013"/>
                          <a:gd name="connsiteY2" fmla="*/ 9562 h 1384969"/>
                          <a:gd name="connsiteX3" fmla="*/ 1717796 w 1899013"/>
                          <a:gd name="connsiteY3" fmla="*/ 0 h 1384969"/>
                          <a:gd name="connsiteX4" fmla="*/ 1670171 w 1899013"/>
                          <a:gd name="connsiteY4" fmla="*/ 9525 h 1384969"/>
                          <a:gd name="connsiteX5" fmla="*/ 1641596 w 1899013"/>
                          <a:gd name="connsiteY5" fmla="*/ 38100 h 1384969"/>
                          <a:gd name="connsiteX6" fmla="*/ 1611116 w 1899013"/>
                          <a:gd name="connsiteY6" fmla="*/ 74378 h 1384969"/>
                          <a:gd name="connsiteX7" fmla="*/ 1584446 w 1899013"/>
                          <a:gd name="connsiteY7" fmla="*/ 104775 h 1384969"/>
                          <a:gd name="connsiteX8" fmla="*/ 1574921 w 1899013"/>
                          <a:gd name="connsiteY8" fmla="*/ 142875 h 1384969"/>
                          <a:gd name="connsiteX9" fmla="*/ 1555871 w 1899013"/>
                          <a:gd name="connsiteY9" fmla="*/ 171450 h 1384969"/>
                          <a:gd name="connsiteX10" fmla="*/ 1527296 w 1899013"/>
                          <a:gd name="connsiteY10" fmla="*/ 219075 h 1384969"/>
                          <a:gd name="connsiteX11" fmla="*/ 1510151 w 1899013"/>
                          <a:gd name="connsiteY11" fmla="*/ 236265 h 1384969"/>
                          <a:gd name="connsiteX12" fmla="*/ 1479671 w 1899013"/>
                          <a:gd name="connsiteY12" fmla="*/ 276225 h 1384969"/>
                          <a:gd name="connsiteX13" fmla="*/ 1403471 w 1899013"/>
                          <a:gd name="connsiteY13" fmla="*/ 361950 h 1384969"/>
                          <a:gd name="connsiteX14" fmla="*/ 1374896 w 1899013"/>
                          <a:gd name="connsiteY14" fmla="*/ 371475 h 1384969"/>
                          <a:gd name="connsiteX15" fmla="*/ 1317746 w 1899013"/>
                          <a:gd name="connsiteY15" fmla="*/ 409575 h 1384969"/>
                          <a:gd name="connsiteX16" fmla="*/ 1289171 w 1899013"/>
                          <a:gd name="connsiteY16" fmla="*/ 428625 h 1384969"/>
                          <a:gd name="connsiteX17" fmla="*/ 1184396 w 1899013"/>
                          <a:gd name="connsiteY17" fmla="*/ 466725 h 1384969"/>
                          <a:gd name="connsiteX18" fmla="*/ 906155 w 1899013"/>
                          <a:gd name="connsiteY18" fmla="*/ 438303 h 1384969"/>
                          <a:gd name="connsiteX19" fmla="*/ 860530 w 1899013"/>
                          <a:gd name="connsiteY19" fmla="*/ 419323 h 1384969"/>
                          <a:gd name="connsiteX20" fmla="*/ 805253 w 1899013"/>
                          <a:gd name="connsiteY20" fmla="*/ 390680 h 1384969"/>
                          <a:gd name="connsiteX21" fmla="*/ 755771 w 1899013"/>
                          <a:gd name="connsiteY21" fmla="*/ 371475 h 1384969"/>
                          <a:gd name="connsiteX22" fmla="*/ 761423 w 1899013"/>
                          <a:gd name="connsiteY22" fmla="*/ 331562 h 1384969"/>
                          <a:gd name="connsiteX23" fmla="*/ 727196 w 1899013"/>
                          <a:gd name="connsiteY23" fmla="*/ 304800 h 1384969"/>
                          <a:gd name="connsiteX24" fmla="*/ 670046 w 1899013"/>
                          <a:gd name="connsiteY24" fmla="*/ 228600 h 1384969"/>
                          <a:gd name="connsiteX25" fmla="*/ 641471 w 1899013"/>
                          <a:gd name="connsiteY25" fmla="*/ 219075 h 1384969"/>
                          <a:gd name="connsiteX26" fmla="*/ 612896 w 1899013"/>
                          <a:gd name="connsiteY26" fmla="*/ 161925 h 1384969"/>
                          <a:gd name="connsiteX27" fmla="*/ 595704 w 1899013"/>
                          <a:gd name="connsiteY27" fmla="*/ 110828 h 1384969"/>
                          <a:gd name="connsiteX28" fmla="*/ 574528 w 1899013"/>
                          <a:gd name="connsiteY28" fmla="*/ 37132 h 1384969"/>
                          <a:gd name="connsiteX29" fmla="*/ 403346 w 1899013"/>
                          <a:gd name="connsiteY29" fmla="*/ 209550 h 1384969"/>
                          <a:gd name="connsiteX30" fmla="*/ 336671 w 1899013"/>
                          <a:gd name="connsiteY30" fmla="*/ 285750 h 1384969"/>
                          <a:gd name="connsiteX31" fmla="*/ 319526 w 1899013"/>
                          <a:gd name="connsiteY31" fmla="*/ 312428 h 1384969"/>
                          <a:gd name="connsiteX32" fmla="*/ 308096 w 1899013"/>
                          <a:gd name="connsiteY32" fmla="*/ 342900 h 1384969"/>
                          <a:gd name="connsiteX33" fmla="*/ 279521 w 1899013"/>
                          <a:gd name="connsiteY33" fmla="*/ 390525 h 1384969"/>
                          <a:gd name="connsiteX34" fmla="*/ 258566 w 1899013"/>
                          <a:gd name="connsiteY34" fmla="*/ 451545 h 1384969"/>
                          <a:gd name="connsiteX35" fmla="*/ 260471 w 1899013"/>
                          <a:gd name="connsiteY35" fmla="*/ 495300 h 1384969"/>
                          <a:gd name="connsiteX36" fmla="*/ 187645 w 1899013"/>
                          <a:gd name="connsiteY36" fmla="*/ 644629 h 1384969"/>
                          <a:gd name="connsiteX37" fmla="*/ 116757 w 1899013"/>
                          <a:gd name="connsiteY37" fmla="*/ 705949 h 1384969"/>
                          <a:gd name="connsiteX38" fmla="*/ 117525 w 1899013"/>
                          <a:gd name="connsiteY38" fmla="*/ 768537 h 1384969"/>
                          <a:gd name="connsiteX39" fmla="*/ 57467 w 1899013"/>
                          <a:gd name="connsiteY39" fmla="*/ 827200 h 1384969"/>
                          <a:gd name="connsiteX40" fmla="*/ 29436 w 1899013"/>
                          <a:gd name="connsiteY40" fmla="*/ 883625 h 1384969"/>
                          <a:gd name="connsiteX41" fmla="*/ 399536 w 1899013"/>
                          <a:gd name="connsiteY41" fmla="*/ 971550 h 1384969"/>
                          <a:gd name="connsiteX42" fmla="*/ 482339 w 1899013"/>
                          <a:gd name="connsiteY42" fmla="*/ 982257 h 1384969"/>
                          <a:gd name="connsiteX43" fmla="*/ 518148 w 1899013"/>
                          <a:gd name="connsiteY43" fmla="*/ 968937 h 1384969"/>
                          <a:gd name="connsiteX44" fmla="*/ 573306 w 1899013"/>
                          <a:gd name="connsiteY44" fmla="*/ 947585 h 1384969"/>
                          <a:gd name="connsiteX45" fmla="*/ 621705 w 1899013"/>
                          <a:gd name="connsiteY45" fmla="*/ 937310 h 1384969"/>
                          <a:gd name="connsiteX46" fmla="*/ 631946 w 1899013"/>
                          <a:gd name="connsiteY46" fmla="*/ 936915 h 1384969"/>
                          <a:gd name="connsiteX47" fmla="*/ 655938 w 1899013"/>
                          <a:gd name="connsiteY47" fmla="*/ 929280 h 1384969"/>
                          <a:gd name="connsiteX48" fmla="*/ 686804 w 1899013"/>
                          <a:gd name="connsiteY48" fmla="*/ 926602 h 1384969"/>
                          <a:gd name="connsiteX49" fmla="*/ 715379 w 1899013"/>
                          <a:gd name="connsiteY49" fmla="*/ 902987 h 1384969"/>
                          <a:gd name="connsiteX50" fmla="*/ 784346 w 1899013"/>
                          <a:gd name="connsiteY50" fmla="*/ 895350 h 1384969"/>
                          <a:gd name="connsiteX51" fmla="*/ 831971 w 1899013"/>
                          <a:gd name="connsiteY51" fmla="*/ 866775 h 1384969"/>
                          <a:gd name="connsiteX52" fmla="*/ 1089146 w 1899013"/>
                          <a:gd name="connsiteY52" fmla="*/ 866775 h 1384969"/>
                          <a:gd name="connsiteX53" fmla="*/ 1089146 w 1899013"/>
                          <a:gd name="connsiteY53" fmla="*/ 990600 h 1384969"/>
                          <a:gd name="connsiteX54" fmla="*/ 1089146 w 1899013"/>
                          <a:gd name="connsiteY54" fmla="*/ 1021110 h 1384969"/>
                          <a:gd name="connsiteX55" fmla="*/ 1104386 w 1899013"/>
                          <a:gd name="connsiteY55" fmla="*/ 1057275 h 1384969"/>
                          <a:gd name="connsiteX56" fmla="*/ 1160405 w 1899013"/>
                          <a:gd name="connsiteY56" fmla="*/ 1348565 h 1384969"/>
                          <a:gd name="connsiteX57" fmla="*/ 1193921 w 1899013"/>
                          <a:gd name="connsiteY57" fmla="*/ 1019175 h 1384969"/>
                          <a:gd name="connsiteX58" fmla="*/ 1174871 w 1899013"/>
                          <a:gd name="connsiteY58" fmla="*/ 990600 h 1384969"/>
                          <a:gd name="connsiteX59" fmla="*/ 1193921 w 1899013"/>
                          <a:gd name="connsiteY59" fmla="*/ 1047750 h 1384969"/>
                          <a:gd name="connsiteX60" fmla="*/ 1247261 w 1899013"/>
                          <a:gd name="connsiteY60" fmla="*/ 1116473 h 1384969"/>
                          <a:gd name="connsiteX61" fmla="*/ 1315454 w 1899013"/>
                          <a:gd name="connsiteY61" fmla="*/ 1384966 h 1384969"/>
                          <a:gd name="connsiteX62" fmla="*/ 1300629 w 1899013"/>
                          <a:gd name="connsiteY62" fmla="*/ 1110089 h 1384969"/>
                          <a:gd name="connsiteX63" fmla="*/ 1270121 w 1899013"/>
                          <a:gd name="connsiteY63" fmla="*/ 981075 h 1384969"/>
                          <a:gd name="connsiteX64" fmla="*/ 1373964 w 1899013"/>
                          <a:gd name="connsiteY64" fmla="*/ 1061198 h 1384969"/>
                          <a:gd name="connsiteX65" fmla="*/ 1454446 w 1899013"/>
                          <a:gd name="connsiteY65" fmla="*/ 1018882 h 1384969"/>
                          <a:gd name="connsiteX66" fmla="*/ 1548518 w 1899013"/>
                          <a:gd name="connsiteY66" fmla="*/ 977473 h 1384969"/>
                          <a:gd name="connsiteX67" fmla="*/ 1535002 w 1899013"/>
                          <a:gd name="connsiteY67" fmla="*/ 960364 h 1384969"/>
                          <a:gd name="connsiteX68" fmla="*/ 1690080 w 1899013"/>
                          <a:gd name="connsiteY68" fmla="*/ 915501 h 1384969"/>
                          <a:gd name="connsiteX69" fmla="*/ 1760121 w 1899013"/>
                          <a:gd name="connsiteY69" fmla="*/ 840483 h 1384969"/>
                          <a:gd name="connsiteX70" fmla="*/ 1774946 w 1899013"/>
                          <a:gd name="connsiteY70" fmla="*/ 828675 h 1384969"/>
                          <a:gd name="connsiteX71" fmla="*/ 1813046 w 1899013"/>
                          <a:gd name="connsiteY71" fmla="*/ 771525 h 1384969"/>
                          <a:gd name="connsiteX72" fmla="*/ 1832096 w 1899013"/>
                          <a:gd name="connsiteY72" fmla="*/ 742950 h 1384969"/>
                          <a:gd name="connsiteX73" fmla="*/ 1841621 w 1899013"/>
                          <a:gd name="connsiteY73" fmla="*/ 704850 h 1384969"/>
                          <a:gd name="connsiteX74" fmla="*/ 1822571 w 1899013"/>
                          <a:gd name="connsiteY74" fmla="*/ 466725 h 1384969"/>
                          <a:gd name="connsiteX75" fmla="*/ 1813046 w 1899013"/>
                          <a:gd name="connsiteY75" fmla="*/ 438150 h 1384969"/>
                          <a:gd name="connsiteX76" fmla="*/ 1795901 w 1899013"/>
                          <a:gd name="connsiteY76" fmla="*/ 401947 h 1384969"/>
                          <a:gd name="connsiteX77" fmla="*/ 1774946 w 1899013"/>
                          <a:gd name="connsiteY77" fmla="*/ 371475 h 1384969"/>
                          <a:gd name="connsiteX78" fmla="*/ 1774946 w 1899013"/>
                          <a:gd name="connsiteY78" fmla="*/ 190500 h 1384969"/>
                          <a:gd name="connsiteX79" fmla="*/ 1793996 w 1899013"/>
                          <a:gd name="connsiteY79" fmla="*/ 161925 h 1384969"/>
                          <a:gd name="connsiteX80" fmla="*/ 1822571 w 1899013"/>
                          <a:gd name="connsiteY80" fmla="*/ 142875 h 1384969"/>
                          <a:gd name="connsiteX81" fmla="*/ 1860671 w 1899013"/>
                          <a:gd name="connsiteY81" fmla="*/ 114300 h 1384969"/>
                          <a:gd name="connsiteX82" fmla="*/ 1898771 w 1899013"/>
                          <a:gd name="connsiteY82" fmla="*/ 95250 h 1384969"/>
                          <a:gd name="connsiteX83" fmla="*/ 1851146 w 1899013"/>
                          <a:gd name="connsiteY83" fmla="*/ 51457 h 1384969"/>
                          <a:gd name="connsiteX0" fmla="*/ 1851146 w 1899013"/>
                          <a:gd name="connsiteY0" fmla="*/ 51457 h 1384969"/>
                          <a:gd name="connsiteX1" fmla="*/ 1860671 w 1899013"/>
                          <a:gd name="connsiteY1" fmla="*/ 57150 h 1384969"/>
                          <a:gd name="connsiteX2" fmla="*/ 1784471 w 1899013"/>
                          <a:gd name="connsiteY2" fmla="*/ 9562 h 1384969"/>
                          <a:gd name="connsiteX3" fmla="*/ 1717796 w 1899013"/>
                          <a:gd name="connsiteY3" fmla="*/ 0 h 1384969"/>
                          <a:gd name="connsiteX4" fmla="*/ 1670171 w 1899013"/>
                          <a:gd name="connsiteY4" fmla="*/ 9525 h 1384969"/>
                          <a:gd name="connsiteX5" fmla="*/ 1641596 w 1899013"/>
                          <a:gd name="connsiteY5" fmla="*/ 38100 h 1384969"/>
                          <a:gd name="connsiteX6" fmla="*/ 1611116 w 1899013"/>
                          <a:gd name="connsiteY6" fmla="*/ 74378 h 1384969"/>
                          <a:gd name="connsiteX7" fmla="*/ 1584446 w 1899013"/>
                          <a:gd name="connsiteY7" fmla="*/ 104775 h 1384969"/>
                          <a:gd name="connsiteX8" fmla="*/ 1574921 w 1899013"/>
                          <a:gd name="connsiteY8" fmla="*/ 142875 h 1384969"/>
                          <a:gd name="connsiteX9" fmla="*/ 1555871 w 1899013"/>
                          <a:gd name="connsiteY9" fmla="*/ 171450 h 1384969"/>
                          <a:gd name="connsiteX10" fmla="*/ 1527296 w 1899013"/>
                          <a:gd name="connsiteY10" fmla="*/ 219075 h 1384969"/>
                          <a:gd name="connsiteX11" fmla="*/ 1510151 w 1899013"/>
                          <a:gd name="connsiteY11" fmla="*/ 236265 h 1384969"/>
                          <a:gd name="connsiteX12" fmla="*/ 1479671 w 1899013"/>
                          <a:gd name="connsiteY12" fmla="*/ 276225 h 1384969"/>
                          <a:gd name="connsiteX13" fmla="*/ 1403471 w 1899013"/>
                          <a:gd name="connsiteY13" fmla="*/ 361950 h 1384969"/>
                          <a:gd name="connsiteX14" fmla="*/ 1374896 w 1899013"/>
                          <a:gd name="connsiteY14" fmla="*/ 371475 h 1384969"/>
                          <a:gd name="connsiteX15" fmla="*/ 1317746 w 1899013"/>
                          <a:gd name="connsiteY15" fmla="*/ 409575 h 1384969"/>
                          <a:gd name="connsiteX16" fmla="*/ 1289171 w 1899013"/>
                          <a:gd name="connsiteY16" fmla="*/ 428625 h 1384969"/>
                          <a:gd name="connsiteX17" fmla="*/ 1184396 w 1899013"/>
                          <a:gd name="connsiteY17" fmla="*/ 466725 h 1384969"/>
                          <a:gd name="connsiteX18" fmla="*/ 906155 w 1899013"/>
                          <a:gd name="connsiteY18" fmla="*/ 438303 h 1384969"/>
                          <a:gd name="connsiteX19" fmla="*/ 860530 w 1899013"/>
                          <a:gd name="connsiteY19" fmla="*/ 419323 h 1384969"/>
                          <a:gd name="connsiteX20" fmla="*/ 805253 w 1899013"/>
                          <a:gd name="connsiteY20" fmla="*/ 390680 h 1384969"/>
                          <a:gd name="connsiteX21" fmla="*/ 755771 w 1899013"/>
                          <a:gd name="connsiteY21" fmla="*/ 371475 h 1384969"/>
                          <a:gd name="connsiteX22" fmla="*/ 761423 w 1899013"/>
                          <a:gd name="connsiteY22" fmla="*/ 331562 h 1384969"/>
                          <a:gd name="connsiteX23" fmla="*/ 727196 w 1899013"/>
                          <a:gd name="connsiteY23" fmla="*/ 304800 h 1384969"/>
                          <a:gd name="connsiteX24" fmla="*/ 670046 w 1899013"/>
                          <a:gd name="connsiteY24" fmla="*/ 228600 h 1384969"/>
                          <a:gd name="connsiteX25" fmla="*/ 641471 w 1899013"/>
                          <a:gd name="connsiteY25" fmla="*/ 219075 h 1384969"/>
                          <a:gd name="connsiteX26" fmla="*/ 612896 w 1899013"/>
                          <a:gd name="connsiteY26" fmla="*/ 161925 h 1384969"/>
                          <a:gd name="connsiteX27" fmla="*/ 595704 w 1899013"/>
                          <a:gd name="connsiteY27" fmla="*/ 110828 h 1384969"/>
                          <a:gd name="connsiteX28" fmla="*/ 574528 w 1899013"/>
                          <a:gd name="connsiteY28" fmla="*/ 37132 h 1384969"/>
                          <a:gd name="connsiteX29" fmla="*/ 403346 w 1899013"/>
                          <a:gd name="connsiteY29" fmla="*/ 209550 h 1384969"/>
                          <a:gd name="connsiteX30" fmla="*/ 336671 w 1899013"/>
                          <a:gd name="connsiteY30" fmla="*/ 285750 h 1384969"/>
                          <a:gd name="connsiteX31" fmla="*/ 319526 w 1899013"/>
                          <a:gd name="connsiteY31" fmla="*/ 312428 h 1384969"/>
                          <a:gd name="connsiteX32" fmla="*/ 308096 w 1899013"/>
                          <a:gd name="connsiteY32" fmla="*/ 342900 h 1384969"/>
                          <a:gd name="connsiteX33" fmla="*/ 279521 w 1899013"/>
                          <a:gd name="connsiteY33" fmla="*/ 390525 h 1384969"/>
                          <a:gd name="connsiteX34" fmla="*/ 258566 w 1899013"/>
                          <a:gd name="connsiteY34" fmla="*/ 451545 h 1384969"/>
                          <a:gd name="connsiteX35" fmla="*/ 260471 w 1899013"/>
                          <a:gd name="connsiteY35" fmla="*/ 495300 h 1384969"/>
                          <a:gd name="connsiteX36" fmla="*/ 187645 w 1899013"/>
                          <a:gd name="connsiteY36" fmla="*/ 644629 h 1384969"/>
                          <a:gd name="connsiteX37" fmla="*/ 116757 w 1899013"/>
                          <a:gd name="connsiteY37" fmla="*/ 705949 h 1384969"/>
                          <a:gd name="connsiteX38" fmla="*/ 45436 w 1899013"/>
                          <a:gd name="connsiteY38" fmla="*/ 753420 h 1384969"/>
                          <a:gd name="connsiteX39" fmla="*/ 57467 w 1899013"/>
                          <a:gd name="connsiteY39" fmla="*/ 827200 h 1384969"/>
                          <a:gd name="connsiteX40" fmla="*/ 29436 w 1899013"/>
                          <a:gd name="connsiteY40" fmla="*/ 883625 h 1384969"/>
                          <a:gd name="connsiteX41" fmla="*/ 399536 w 1899013"/>
                          <a:gd name="connsiteY41" fmla="*/ 971550 h 1384969"/>
                          <a:gd name="connsiteX42" fmla="*/ 482339 w 1899013"/>
                          <a:gd name="connsiteY42" fmla="*/ 982257 h 1384969"/>
                          <a:gd name="connsiteX43" fmla="*/ 518148 w 1899013"/>
                          <a:gd name="connsiteY43" fmla="*/ 968937 h 1384969"/>
                          <a:gd name="connsiteX44" fmla="*/ 573306 w 1899013"/>
                          <a:gd name="connsiteY44" fmla="*/ 947585 h 1384969"/>
                          <a:gd name="connsiteX45" fmla="*/ 621705 w 1899013"/>
                          <a:gd name="connsiteY45" fmla="*/ 937310 h 1384969"/>
                          <a:gd name="connsiteX46" fmla="*/ 631946 w 1899013"/>
                          <a:gd name="connsiteY46" fmla="*/ 936915 h 1384969"/>
                          <a:gd name="connsiteX47" fmla="*/ 655938 w 1899013"/>
                          <a:gd name="connsiteY47" fmla="*/ 929280 h 1384969"/>
                          <a:gd name="connsiteX48" fmla="*/ 686804 w 1899013"/>
                          <a:gd name="connsiteY48" fmla="*/ 926602 h 1384969"/>
                          <a:gd name="connsiteX49" fmla="*/ 715379 w 1899013"/>
                          <a:gd name="connsiteY49" fmla="*/ 902987 h 1384969"/>
                          <a:gd name="connsiteX50" fmla="*/ 784346 w 1899013"/>
                          <a:gd name="connsiteY50" fmla="*/ 895350 h 1384969"/>
                          <a:gd name="connsiteX51" fmla="*/ 831971 w 1899013"/>
                          <a:gd name="connsiteY51" fmla="*/ 866775 h 1384969"/>
                          <a:gd name="connsiteX52" fmla="*/ 1089146 w 1899013"/>
                          <a:gd name="connsiteY52" fmla="*/ 866775 h 1384969"/>
                          <a:gd name="connsiteX53" fmla="*/ 1089146 w 1899013"/>
                          <a:gd name="connsiteY53" fmla="*/ 990600 h 1384969"/>
                          <a:gd name="connsiteX54" fmla="*/ 1089146 w 1899013"/>
                          <a:gd name="connsiteY54" fmla="*/ 1021110 h 1384969"/>
                          <a:gd name="connsiteX55" fmla="*/ 1104386 w 1899013"/>
                          <a:gd name="connsiteY55" fmla="*/ 1057275 h 1384969"/>
                          <a:gd name="connsiteX56" fmla="*/ 1160405 w 1899013"/>
                          <a:gd name="connsiteY56" fmla="*/ 1348565 h 1384969"/>
                          <a:gd name="connsiteX57" fmla="*/ 1193921 w 1899013"/>
                          <a:gd name="connsiteY57" fmla="*/ 1019175 h 1384969"/>
                          <a:gd name="connsiteX58" fmla="*/ 1174871 w 1899013"/>
                          <a:gd name="connsiteY58" fmla="*/ 990600 h 1384969"/>
                          <a:gd name="connsiteX59" fmla="*/ 1193921 w 1899013"/>
                          <a:gd name="connsiteY59" fmla="*/ 1047750 h 1384969"/>
                          <a:gd name="connsiteX60" fmla="*/ 1247261 w 1899013"/>
                          <a:gd name="connsiteY60" fmla="*/ 1116473 h 1384969"/>
                          <a:gd name="connsiteX61" fmla="*/ 1315454 w 1899013"/>
                          <a:gd name="connsiteY61" fmla="*/ 1384966 h 1384969"/>
                          <a:gd name="connsiteX62" fmla="*/ 1300629 w 1899013"/>
                          <a:gd name="connsiteY62" fmla="*/ 1110089 h 1384969"/>
                          <a:gd name="connsiteX63" fmla="*/ 1270121 w 1899013"/>
                          <a:gd name="connsiteY63" fmla="*/ 981075 h 1384969"/>
                          <a:gd name="connsiteX64" fmla="*/ 1373964 w 1899013"/>
                          <a:gd name="connsiteY64" fmla="*/ 1061198 h 1384969"/>
                          <a:gd name="connsiteX65" fmla="*/ 1454446 w 1899013"/>
                          <a:gd name="connsiteY65" fmla="*/ 1018882 h 1384969"/>
                          <a:gd name="connsiteX66" fmla="*/ 1548518 w 1899013"/>
                          <a:gd name="connsiteY66" fmla="*/ 977473 h 1384969"/>
                          <a:gd name="connsiteX67" fmla="*/ 1535002 w 1899013"/>
                          <a:gd name="connsiteY67" fmla="*/ 960364 h 1384969"/>
                          <a:gd name="connsiteX68" fmla="*/ 1690080 w 1899013"/>
                          <a:gd name="connsiteY68" fmla="*/ 915501 h 1384969"/>
                          <a:gd name="connsiteX69" fmla="*/ 1760121 w 1899013"/>
                          <a:gd name="connsiteY69" fmla="*/ 840483 h 1384969"/>
                          <a:gd name="connsiteX70" fmla="*/ 1774946 w 1899013"/>
                          <a:gd name="connsiteY70" fmla="*/ 828675 h 1384969"/>
                          <a:gd name="connsiteX71" fmla="*/ 1813046 w 1899013"/>
                          <a:gd name="connsiteY71" fmla="*/ 771525 h 1384969"/>
                          <a:gd name="connsiteX72" fmla="*/ 1832096 w 1899013"/>
                          <a:gd name="connsiteY72" fmla="*/ 742950 h 1384969"/>
                          <a:gd name="connsiteX73" fmla="*/ 1841621 w 1899013"/>
                          <a:gd name="connsiteY73" fmla="*/ 704850 h 1384969"/>
                          <a:gd name="connsiteX74" fmla="*/ 1822571 w 1899013"/>
                          <a:gd name="connsiteY74" fmla="*/ 466725 h 1384969"/>
                          <a:gd name="connsiteX75" fmla="*/ 1813046 w 1899013"/>
                          <a:gd name="connsiteY75" fmla="*/ 438150 h 1384969"/>
                          <a:gd name="connsiteX76" fmla="*/ 1795901 w 1899013"/>
                          <a:gd name="connsiteY76" fmla="*/ 401947 h 1384969"/>
                          <a:gd name="connsiteX77" fmla="*/ 1774946 w 1899013"/>
                          <a:gd name="connsiteY77" fmla="*/ 371475 h 1384969"/>
                          <a:gd name="connsiteX78" fmla="*/ 1774946 w 1899013"/>
                          <a:gd name="connsiteY78" fmla="*/ 190500 h 1384969"/>
                          <a:gd name="connsiteX79" fmla="*/ 1793996 w 1899013"/>
                          <a:gd name="connsiteY79" fmla="*/ 161925 h 1384969"/>
                          <a:gd name="connsiteX80" fmla="*/ 1822571 w 1899013"/>
                          <a:gd name="connsiteY80" fmla="*/ 142875 h 1384969"/>
                          <a:gd name="connsiteX81" fmla="*/ 1860671 w 1899013"/>
                          <a:gd name="connsiteY81" fmla="*/ 114300 h 1384969"/>
                          <a:gd name="connsiteX82" fmla="*/ 1898771 w 1899013"/>
                          <a:gd name="connsiteY82" fmla="*/ 95250 h 1384969"/>
                          <a:gd name="connsiteX83" fmla="*/ 1851146 w 1899013"/>
                          <a:gd name="connsiteY83" fmla="*/ 51457 h 1384969"/>
                          <a:gd name="connsiteX0" fmla="*/ 1888907 w 1936774"/>
                          <a:gd name="connsiteY0" fmla="*/ 51457 h 1384969"/>
                          <a:gd name="connsiteX1" fmla="*/ 1898432 w 1936774"/>
                          <a:gd name="connsiteY1" fmla="*/ 57150 h 1384969"/>
                          <a:gd name="connsiteX2" fmla="*/ 1822232 w 1936774"/>
                          <a:gd name="connsiteY2" fmla="*/ 9562 h 1384969"/>
                          <a:gd name="connsiteX3" fmla="*/ 1755557 w 1936774"/>
                          <a:gd name="connsiteY3" fmla="*/ 0 h 1384969"/>
                          <a:gd name="connsiteX4" fmla="*/ 1707932 w 1936774"/>
                          <a:gd name="connsiteY4" fmla="*/ 9525 h 1384969"/>
                          <a:gd name="connsiteX5" fmla="*/ 1679357 w 1936774"/>
                          <a:gd name="connsiteY5" fmla="*/ 38100 h 1384969"/>
                          <a:gd name="connsiteX6" fmla="*/ 1648877 w 1936774"/>
                          <a:gd name="connsiteY6" fmla="*/ 74378 h 1384969"/>
                          <a:gd name="connsiteX7" fmla="*/ 1622207 w 1936774"/>
                          <a:gd name="connsiteY7" fmla="*/ 104775 h 1384969"/>
                          <a:gd name="connsiteX8" fmla="*/ 1612682 w 1936774"/>
                          <a:gd name="connsiteY8" fmla="*/ 142875 h 1384969"/>
                          <a:gd name="connsiteX9" fmla="*/ 1593632 w 1936774"/>
                          <a:gd name="connsiteY9" fmla="*/ 171450 h 1384969"/>
                          <a:gd name="connsiteX10" fmla="*/ 1565057 w 1936774"/>
                          <a:gd name="connsiteY10" fmla="*/ 219075 h 1384969"/>
                          <a:gd name="connsiteX11" fmla="*/ 1547912 w 1936774"/>
                          <a:gd name="connsiteY11" fmla="*/ 236265 h 1384969"/>
                          <a:gd name="connsiteX12" fmla="*/ 1517432 w 1936774"/>
                          <a:gd name="connsiteY12" fmla="*/ 276225 h 1384969"/>
                          <a:gd name="connsiteX13" fmla="*/ 1441232 w 1936774"/>
                          <a:gd name="connsiteY13" fmla="*/ 361950 h 1384969"/>
                          <a:gd name="connsiteX14" fmla="*/ 1412657 w 1936774"/>
                          <a:gd name="connsiteY14" fmla="*/ 371475 h 1384969"/>
                          <a:gd name="connsiteX15" fmla="*/ 1355507 w 1936774"/>
                          <a:gd name="connsiteY15" fmla="*/ 409575 h 1384969"/>
                          <a:gd name="connsiteX16" fmla="*/ 1326932 w 1936774"/>
                          <a:gd name="connsiteY16" fmla="*/ 428625 h 1384969"/>
                          <a:gd name="connsiteX17" fmla="*/ 1222157 w 1936774"/>
                          <a:gd name="connsiteY17" fmla="*/ 466725 h 1384969"/>
                          <a:gd name="connsiteX18" fmla="*/ 943916 w 1936774"/>
                          <a:gd name="connsiteY18" fmla="*/ 438303 h 1384969"/>
                          <a:gd name="connsiteX19" fmla="*/ 898291 w 1936774"/>
                          <a:gd name="connsiteY19" fmla="*/ 419323 h 1384969"/>
                          <a:gd name="connsiteX20" fmla="*/ 843014 w 1936774"/>
                          <a:gd name="connsiteY20" fmla="*/ 390680 h 1384969"/>
                          <a:gd name="connsiteX21" fmla="*/ 793532 w 1936774"/>
                          <a:gd name="connsiteY21" fmla="*/ 371475 h 1384969"/>
                          <a:gd name="connsiteX22" fmla="*/ 799184 w 1936774"/>
                          <a:gd name="connsiteY22" fmla="*/ 331562 h 1384969"/>
                          <a:gd name="connsiteX23" fmla="*/ 764957 w 1936774"/>
                          <a:gd name="connsiteY23" fmla="*/ 304800 h 1384969"/>
                          <a:gd name="connsiteX24" fmla="*/ 707807 w 1936774"/>
                          <a:gd name="connsiteY24" fmla="*/ 228600 h 1384969"/>
                          <a:gd name="connsiteX25" fmla="*/ 679232 w 1936774"/>
                          <a:gd name="connsiteY25" fmla="*/ 219075 h 1384969"/>
                          <a:gd name="connsiteX26" fmla="*/ 650657 w 1936774"/>
                          <a:gd name="connsiteY26" fmla="*/ 161925 h 1384969"/>
                          <a:gd name="connsiteX27" fmla="*/ 633465 w 1936774"/>
                          <a:gd name="connsiteY27" fmla="*/ 110828 h 1384969"/>
                          <a:gd name="connsiteX28" fmla="*/ 612289 w 1936774"/>
                          <a:gd name="connsiteY28" fmla="*/ 37132 h 1384969"/>
                          <a:gd name="connsiteX29" fmla="*/ 441107 w 1936774"/>
                          <a:gd name="connsiteY29" fmla="*/ 209550 h 1384969"/>
                          <a:gd name="connsiteX30" fmla="*/ 374432 w 1936774"/>
                          <a:gd name="connsiteY30" fmla="*/ 285750 h 1384969"/>
                          <a:gd name="connsiteX31" fmla="*/ 357287 w 1936774"/>
                          <a:gd name="connsiteY31" fmla="*/ 312428 h 1384969"/>
                          <a:gd name="connsiteX32" fmla="*/ 345857 w 1936774"/>
                          <a:gd name="connsiteY32" fmla="*/ 342900 h 1384969"/>
                          <a:gd name="connsiteX33" fmla="*/ 317282 w 1936774"/>
                          <a:gd name="connsiteY33" fmla="*/ 390525 h 1384969"/>
                          <a:gd name="connsiteX34" fmla="*/ 296327 w 1936774"/>
                          <a:gd name="connsiteY34" fmla="*/ 451545 h 1384969"/>
                          <a:gd name="connsiteX35" fmla="*/ 298232 w 1936774"/>
                          <a:gd name="connsiteY35" fmla="*/ 495300 h 1384969"/>
                          <a:gd name="connsiteX36" fmla="*/ 225406 w 1936774"/>
                          <a:gd name="connsiteY36" fmla="*/ 644629 h 1384969"/>
                          <a:gd name="connsiteX37" fmla="*/ 154518 w 1936774"/>
                          <a:gd name="connsiteY37" fmla="*/ 705949 h 1384969"/>
                          <a:gd name="connsiteX38" fmla="*/ 83197 w 1936774"/>
                          <a:gd name="connsiteY38" fmla="*/ 753420 h 1384969"/>
                          <a:gd name="connsiteX39" fmla="*/ 30727 w 1936774"/>
                          <a:gd name="connsiteY39" fmla="*/ 800745 h 1384969"/>
                          <a:gd name="connsiteX40" fmla="*/ 67197 w 1936774"/>
                          <a:gd name="connsiteY40" fmla="*/ 883625 h 1384969"/>
                          <a:gd name="connsiteX41" fmla="*/ 437297 w 1936774"/>
                          <a:gd name="connsiteY41" fmla="*/ 971550 h 1384969"/>
                          <a:gd name="connsiteX42" fmla="*/ 520100 w 1936774"/>
                          <a:gd name="connsiteY42" fmla="*/ 982257 h 1384969"/>
                          <a:gd name="connsiteX43" fmla="*/ 555909 w 1936774"/>
                          <a:gd name="connsiteY43" fmla="*/ 968937 h 1384969"/>
                          <a:gd name="connsiteX44" fmla="*/ 611067 w 1936774"/>
                          <a:gd name="connsiteY44" fmla="*/ 947585 h 1384969"/>
                          <a:gd name="connsiteX45" fmla="*/ 659466 w 1936774"/>
                          <a:gd name="connsiteY45" fmla="*/ 937310 h 1384969"/>
                          <a:gd name="connsiteX46" fmla="*/ 669707 w 1936774"/>
                          <a:gd name="connsiteY46" fmla="*/ 936915 h 1384969"/>
                          <a:gd name="connsiteX47" fmla="*/ 693699 w 1936774"/>
                          <a:gd name="connsiteY47" fmla="*/ 929280 h 1384969"/>
                          <a:gd name="connsiteX48" fmla="*/ 724565 w 1936774"/>
                          <a:gd name="connsiteY48" fmla="*/ 926602 h 1384969"/>
                          <a:gd name="connsiteX49" fmla="*/ 753140 w 1936774"/>
                          <a:gd name="connsiteY49" fmla="*/ 902987 h 1384969"/>
                          <a:gd name="connsiteX50" fmla="*/ 822107 w 1936774"/>
                          <a:gd name="connsiteY50" fmla="*/ 895350 h 1384969"/>
                          <a:gd name="connsiteX51" fmla="*/ 869732 w 1936774"/>
                          <a:gd name="connsiteY51" fmla="*/ 866775 h 1384969"/>
                          <a:gd name="connsiteX52" fmla="*/ 1126907 w 1936774"/>
                          <a:gd name="connsiteY52" fmla="*/ 866775 h 1384969"/>
                          <a:gd name="connsiteX53" fmla="*/ 1126907 w 1936774"/>
                          <a:gd name="connsiteY53" fmla="*/ 990600 h 1384969"/>
                          <a:gd name="connsiteX54" fmla="*/ 1126907 w 1936774"/>
                          <a:gd name="connsiteY54" fmla="*/ 1021110 h 1384969"/>
                          <a:gd name="connsiteX55" fmla="*/ 1142147 w 1936774"/>
                          <a:gd name="connsiteY55" fmla="*/ 1057275 h 1384969"/>
                          <a:gd name="connsiteX56" fmla="*/ 1198166 w 1936774"/>
                          <a:gd name="connsiteY56" fmla="*/ 1348565 h 1384969"/>
                          <a:gd name="connsiteX57" fmla="*/ 1231682 w 1936774"/>
                          <a:gd name="connsiteY57" fmla="*/ 1019175 h 1384969"/>
                          <a:gd name="connsiteX58" fmla="*/ 1212632 w 1936774"/>
                          <a:gd name="connsiteY58" fmla="*/ 990600 h 1384969"/>
                          <a:gd name="connsiteX59" fmla="*/ 1231682 w 1936774"/>
                          <a:gd name="connsiteY59" fmla="*/ 1047750 h 1384969"/>
                          <a:gd name="connsiteX60" fmla="*/ 1285022 w 1936774"/>
                          <a:gd name="connsiteY60" fmla="*/ 1116473 h 1384969"/>
                          <a:gd name="connsiteX61" fmla="*/ 1353215 w 1936774"/>
                          <a:gd name="connsiteY61" fmla="*/ 1384966 h 1384969"/>
                          <a:gd name="connsiteX62" fmla="*/ 1338390 w 1936774"/>
                          <a:gd name="connsiteY62" fmla="*/ 1110089 h 1384969"/>
                          <a:gd name="connsiteX63" fmla="*/ 1307882 w 1936774"/>
                          <a:gd name="connsiteY63" fmla="*/ 981075 h 1384969"/>
                          <a:gd name="connsiteX64" fmla="*/ 1411725 w 1936774"/>
                          <a:gd name="connsiteY64" fmla="*/ 1061198 h 1384969"/>
                          <a:gd name="connsiteX65" fmla="*/ 1492207 w 1936774"/>
                          <a:gd name="connsiteY65" fmla="*/ 1018882 h 1384969"/>
                          <a:gd name="connsiteX66" fmla="*/ 1586279 w 1936774"/>
                          <a:gd name="connsiteY66" fmla="*/ 977473 h 1384969"/>
                          <a:gd name="connsiteX67" fmla="*/ 1572763 w 1936774"/>
                          <a:gd name="connsiteY67" fmla="*/ 960364 h 1384969"/>
                          <a:gd name="connsiteX68" fmla="*/ 1727841 w 1936774"/>
                          <a:gd name="connsiteY68" fmla="*/ 915501 h 1384969"/>
                          <a:gd name="connsiteX69" fmla="*/ 1797882 w 1936774"/>
                          <a:gd name="connsiteY69" fmla="*/ 840483 h 1384969"/>
                          <a:gd name="connsiteX70" fmla="*/ 1812707 w 1936774"/>
                          <a:gd name="connsiteY70" fmla="*/ 828675 h 1384969"/>
                          <a:gd name="connsiteX71" fmla="*/ 1850807 w 1936774"/>
                          <a:gd name="connsiteY71" fmla="*/ 771525 h 1384969"/>
                          <a:gd name="connsiteX72" fmla="*/ 1869857 w 1936774"/>
                          <a:gd name="connsiteY72" fmla="*/ 742950 h 1384969"/>
                          <a:gd name="connsiteX73" fmla="*/ 1879382 w 1936774"/>
                          <a:gd name="connsiteY73" fmla="*/ 704850 h 1384969"/>
                          <a:gd name="connsiteX74" fmla="*/ 1860332 w 1936774"/>
                          <a:gd name="connsiteY74" fmla="*/ 466725 h 1384969"/>
                          <a:gd name="connsiteX75" fmla="*/ 1850807 w 1936774"/>
                          <a:gd name="connsiteY75" fmla="*/ 438150 h 1384969"/>
                          <a:gd name="connsiteX76" fmla="*/ 1833662 w 1936774"/>
                          <a:gd name="connsiteY76" fmla="*/ 401947 h 1384969"/>
                          <a:gd name="connsiteX77" fmla="*/ 1812707 w 1936774"/>
                          <a:gd name="connsiteY77" fmla="*/ 371475 h 1384969"/>
                          <a:gd name="connsiteX78" fmla="*/ 1812707 w 1936774"/>
                          <a:gd name="connsiteY78" fmla="*/ 190500 h 1384969"/>
                          <a:gd name="connsiteX79" fmla="*/ 1831757 w 1936774"/>
                          <a:gd name="connsiteY79" fmla="*/ 161925 h 1384969"/>
                          <a:gd name="connsiteX80" fmla="*/ 1860332 w 1936774"/>
                          <a:gd name="connsiteY80" fmla="*/ 142875 h 1384969"/>
                          <a:gd name="connsiteX81" fmla="*/ 1898432 w 1936774"/>
                          <a:gd name="connsiteY81" fmla="*/ 114300 h 1384969"/>
                          <a:gd name="connsiteX82" fmla="*/ 1936532 w 1936774"/>
                          <a:gd name="connsiteY82" fmla="*/ 95250 h 1384969"/>
                          <a:gd name="connsiteX83" fmla="*/ 1888907 w 1936774"/>
                          <a:gd name="connsiteY83" fmla="*/ 51457 h 1384969"/>
                          <a:gd name="connsiteX0" fmla="*/ 1888907 w 1936774"/>
                          <a:gd name="connsiteY0" fmla="*/ 51457 h 1384969"/>
                          <a:gd name="connsiteX1" fmla="*/ 1898432 w 1936774"/>
                          <a:gd name="connsiteY1" fmla="*/ 57150 h 1384969"/>
                          <a:gd name="connsiteX2" fmla="*/ 1822232 w 1936774"/>
                          <a:gd name="connsiteY2" fmla="*/ 9562 h 1384969"/>
                          <a:gd name="connsiteX3" fmla="*/ 1755557 w 1936774"/>
                          <a:gd name="connsiteY3" fmla="*/ 0 h 1384969"/>
                          <a:gd name="connsiteX4" fmla="*/ 1707932 w 1936774"/>
                          <a:gd name="connsiteY4" fmla="*/ 9525 h 1384969"/>
                          <a:gd name="connsiteX5" fmla="*/ 1679357 w 1936774"/>
                          <a:gd name="connsiteY5" fmla="*/ 38100 h 1384969"/>
                          <a:gd name="connsiteX6" fmla="*/ 1648877 w 1936774"/>
                          <a:gd name="connsiteY6" fmla="*/ 74378 h 1384969"/>
                          <a:gd name="connsiteX7" fmla="*/ 1622207 w 1936774"/>
                          <a:gd name="connsiteY7" fmla="*/ 104775 h 1384969"/>
                          <a:gd name="connsiteX8" fmla="*/ 1612682 w 1936774"/>
                          <a:gd name="connsiteY8" fmla="*/ 142875 h 1384969"/>
                          <a:gd name="connsiteX9" fmla="*/ 1593632 w 1936774"/>
                          <a:gd name="connsiteY9" fmla="*/ 171450 h 1384969"/>
                          <a:gd name="connsiteX10" fmla="*/ 1565057 w 1936774"/>
                          <a:gd name="connsiteY10" fmla="*/ 219075 h 1384969"/>
                          <a:gd name="connsiteX11" fmla="*/ 1547912 w 1936774"/>
                          <a:gd name="connsiteY11" fmla="*/ 236265 h 1384969"/>
                          <a:gd name="connsiteX12" fmla="*/ 1517432 w 1936774"/>
                          <a:gd name="connsiteY12" fmla="*/ 276225 h 1384969"/>
                          <a:gd name="connsiteX13" fmla="*/ 1441232 w 1936774"/>
                          <a:gd name="connsiteY13" fmla="*/ 361950 h 1384969"/>
                          <a:gd name="connsiteX14" fmla="*/ 1412657 w 1936774"/>
                          <a:gd name="connsiteY14" fmla="*/ 371475 h 1384969"/>
                          <a:gd name="connsiteX15" fmla="*/ 1355507 w 1936774"/>
                          <a:gd name="connsiteY15" fmla="*/ 409575 h 1384969"/>
                          <a:gd name="connsiteX16" fmla="*/ 1326932 w 1936774"/>
                          <a:gd name="connsiteY16" fmla="*/ 428625 h 1384969"/>
                          <a:gd name="connsiteX17" fmla="*/ 1222157 w 1936774"/>
                          <a:gd name="connsiteY17" fmla="*/ 466725 h 1384969"/>
                          <a:gd name="connsiteX18" fmla="*/ 943916 w 1936774"/>
                          <a:gd name="connsiteY18" fmla="*/ 438303 h 1384969"/>
                          <a:gd name="connsiteX19" fmla="*/ 898291 w 1936774"/>
                          <a:gd name="connsiteY19" fmla="*/ 419323 h 1384969"/>
                          <a:gd name="connsiteX20" fmla="*/ 843014 w 1936774"/>
                          <a:gd name="connsiteY20" fmla="*/ 390680 h 1384969"/>
                          <a:gd name="connsiteX21" fmla="*/ 793532 w 1936774"/>
                          <a:gd name="connsiteY21" fmla="*/ 371475 h 1384969"/>
                          <a:gd name="connsiteX22" fmla="*/ 799184 w 1936774"/>
                          <a:gd name="connsiteY22" fmla="*/ 331562 h 1384969"/>
                          <a:gd name="connsiteX23" fmla="*/ 764957 w 1936774"/>
                          <a:gd name="connsiteY23" fmla="*/ 304800 h 1384969"/>
                          <a:gd name="connsiteX24" fmla="*/ 707807 w 1936774"/>
                          <a:gd name="connsiteY24" fmla="*/ 228600 h 1384969"/>
                          <a:gd name="connsiteX25" fmla="*/ 679232 w 1936774"/>
                          <a:gd name="connsiteY25" fmla="*/ 219075 h 1384969"/>
                          <a:gd name="connsiteX26" fmla="*/ 650657 w 1936774"/>
                          <a:gd name="connsiteY26" fmla="*/ 161925 h 1384969"/>
                          <a:gd name="connsiteX27" fmla="*/ 633465 w 1936774"/>
                          <a:gd name="connsiteY27" fmla="*/ 110828 h 1384969"/>
                          <a:gd name="connsiteX28" fmla="*/ 612289 w 1936774"/>
                          <a:gd name="connsiteY28" fmla="*/ 37132 h 1384969"/>
                          <a:gd name="connsiteX29" fmla="*/ 441107 w 1936774"/>
                          <a:gd name="connsiteY29" fmla="*/ 209550 h 1384969"/>
                          <a:gd name="connsiteX30" fmla="*/ 374432 w 1936774"/>
                          <a:gd name="connsiteY30" fmla="*/ 285750 h 1384969"/>
                          <a:gd name="connsiteX31" fmla="*/ 357287 w 1936774"/>
                          <a:gd name="connsiteY31" fmla="*/ 312428 h 1384969"/>
                          <a:gd name="connsiteX32" fmla="*/ 345857 w 1936774"/>
                          <a:gd name="connsiteY32" fmla="*/ 342900 h 1384969"/>
                          <a:gd name="connsiteX33" fmla="*/ 317282 w 1936774"/>
                          <a:gd name="connsiteY33" fmla="*/ 390525 h 1384969"/>
                          <a:gd name="connsiteX34" fmla="*/ 296327 w 1936774"/>
                          <a:gd name="connsiteY34" fmla="*/ 451545 h 1384969"/>
                          <a:gd name="connsiteX35" fmla="*/ 298232 w 1936774"/>
                          <a:gd name="connsiteY35" fmla="*/ 495300 h 1384969"/>
                          <a:gd name="connsiteX36" fmla="*/ 225406 w 1936774"/>
                          <a:gd name="connsiteY36" fmla="*/ 644629 h 1384969"/>
                          <a:gd name="connsiteX37" fmla="*/ 154518 w 1936774"/>
                          <a:gd name="connsiteY37" fmla="*/ 705949 h 1384969"/>
                          <a:gd name="connsiteX38" fmla="*/ 102168 w 1936774"/>
                          <a:gd name="connsiteY38" fmla="*/ 757199 h 1384969"/>
                          <a:gd name="connsiteX39" fmla="*/ 30727 w 1936774"/>
                          <a:gd name="connsiteY39" fmla="*/ 800745 h 1384969"/>
                          <a:gd name="connsiteX40" fmla="*/ 67197 w 1936774"/>
                          <a:gd name="connsiteY40" fmla="*/ 883625 h 1384969"/>
                          <a:gd name="connsiteX41" fmla="*/ 437297 w 1936774"/>
                          <a:gd name="connsiteY41" fmla="*/ 971550 h 1384969"/>
                          <a:gd name="connsiteX42" fmla="*/ 520100 w 1936774"/>
                          <a:gd name="connsiteY42" fmla="*/ 982257 h 1384969"/>
                          <a:gd name="connsiteX43" fmla="*/ 555909 w 1936774"/>
                          <a:gd name="connsiteY43" fmla="*/ 968937 h 1384969"/>
                          <a:gd name="connsiteX44" fmla="*/ 611067 w 1936774"/>
                          <a:gd name="connsiteY44" fmla="*/ 947585 h 1384969"/>
                          <a:gd name="connsiteX45" fmla="*/ 659466 w 1936774"/>
                          <a:gd name="connsiteY45" fmla="*/ 937310 h 1384969"/>
                          <a:gd name="connsiteX46" fmla="*/ 669707 w 1936774"/>
                          <a:gd name="connsiteY46" fmla="*/ 936915 h 1384969"/>
                          <a:gd name="connsiteX47" fmla="*/ 693699 w 1936774"/>
                          <a:gd name="connsiteY47" fmla="*/ 929280 h 1384969"/>
                          <a:gd name="connsiteX48" fmla="*/ 724565 w 1936774"/>
                          <a:gd name="connsiteY48" fmla="*/ 926602 h 1384969"/>
                          <a:gd name="connsiteX49" fmla="*/ 753140 w 1936774"/>
                          <a:gd name="connsiteY49" fmla="*/ 902987 h 1384969"/>
                          <a:gd name="connsiteX50" fmla="*/ 822107 w 1936774"/>
                          <a:gd name="connsiteY50" fmla="*/ 895350 h 1384969"/>
                          <a:gd name="connsiteX51" fmla="*/ 869732 w 1936774"/>
                          <a:gd name="connsiteY51" fmla="*/ 866775 h 1384969"/>
                          <a:gd name="connsiteX52" fmla="*/ 1126907 w 1936774"/>
                          <a:gd name="connsiteY52" fmla="*/ 866775 h 1384969"/>
                          <a:gd name="connsiteX53" fmla="*/ 1126907 w 1936774"/>
                          <a:gd name="connsiteY53" fmla="*/ 990600 h 1384969"/>
                          <a:gd name="connsiteX54" fmla="*/ 1126907 w 1936774"/>
                          <a:gd name="connsiteY54" fmla="*/ 1021110 h 1384969"/>
                          <a:gd name="connsiteX55" fmla="*/ 1142147 w 1936774"/>
                          <a:gd name="connsiteY55" fmla="*/ 1057275 h 1384969"/>
                          <a:gd name="connsiteX56" fmla="*/ 1198166 w 1936774"/>
                          <a:gd name="connsiteY56" fmla="*/ 1348565 h 1384969"/>
                          <a:gd name="connsiteX57" fmla="*/ 1231682 w 1936774"/>
                          <a:gd name="connsiteY57" fmla="*/ 1019175 h 1384969"/>
                          <a:gd name="connsiteX58" fmla="*/ 1212632 w 1936774"/>
                          <a:gd name="connsiteY58" fmla="*/ 990600 h 1384969"/>
                          <a:gd name="connsiteX59" fmla="*/ 1231682 w 1936774"/>
                          <a:gd name="connsiteY59" fmla="*/ 1047750 h 1384969"/>
                          <a:gd name="connsiteX60" fmla="*/ 1285022 w 1936774"/>
                          <a:gd name="connsiteY60" fmla="*/ 1116473 h 1384969"/>
                          <a:gd name="connsiteX61" fmla="*/ 1353215 w 1936774"/>
                          <a:gd name="connsiteY61" fmla="*/ 1384966 h 1384969"/>
                          <a:gd name="connsiteX62" fmla="*/ 1338390 w 1936774"/>
                          <a:gd name="connsiteY62" fmla="*/ 1110089 h 1384969"/>
                          <a:gd name="connsiteX63" fmla="*/ 1307882 w 1936774"/>
                          <a:gd name="connsiteY63" fmla="*/ 981075 h 1384969"/>
                          <a:gd name="connsiteX64" fmla="*/ 1411725 w 1936774"/>
                          <a:gd name="connsiteY64" fmla="*/ 1061198 h 1384969"/>
                          <a:gd name="connsiteX65" fmla="*/ 1492207 w 1936774"/>
                          <a:gd name="connsiteY65" fmla="*/ 1018882 h 1384969"/>
                          <a:gd name="connsiteX66" fmla="*/ 1586279 w 1936774"/>
                          <a:gd name="connsiteY66" fmla="*/ 977473 h 1384969"/>
                          <a:gd name="connsiteX67" fmla="*/ 1572763 w 1936774"/>
                          <a:gd name="connsiteY67" fmla="*/ 960364 h 1384969"/>
                          <a:gd name="connsiteX68" fmla="*/ 1727841 w 1936774"/>
                          <a:gd name="connsiteY68" fmla="*/ 915501 h 1384969"/>
                          <a:gd name="connsiteX69" fmla="*/ 1797882 w 1936774"/>
                          <a:gd name="connsiteY69" fmla="*/ 840483 h 1384969"/>
                          <a:gd name="connsiteX70" fmla="*/ 1812707 w 1936774"/>
                          <a:gd name="connsiteY70" fmla="*/ 828675 h 1384969"/>
                          <a:gd name="connsiteX71" fmla="*/ 1850807 w 1936774"/>
                          <a:gd name="connsiteY71" fmla="*/ 771525 h 1384969"/>
                          <a:gd name="connsiteX72" fmla="*/ 1869857 w 1936774"/>
                          <a:gd name="connsiteY72" fmla="*/ 742950 h 1384969"/>
                          <a:gd name="connsiteX73" fmla="*/ 1879382 w 1936774"/>
                          <a:gd name="connsiteY73" fmla="*/ 704850 h 1384969"/>
                          <a:gd name="connsiteX74" fmla="*/ 1860332 w 1936774"/>
                          <a:gd name="connsiteY74" fmla="*/ 466725 h 1384969"/>
                          <a:gd name="connsiteX75" fmla="*/ 1850807 w 1936774"/>
                          <a:gd name="connsiteY75" fmla="*/ 438150 h 1384969"/>
                          <a:gd name="connsiteX76" fmla="*/ 1833662 w 1936774"/>
                          <a:gd name="connsiteY76" fmla="*/ 401947 h 1384969"/>
                          <a:gd name="connsiteX77" fmla="*/ 1812707 w 1936774"/>
                          <a:gd name="connsiteY77" fmla="*/ 371475 h 1384969"/>
                          <a:gd name="connsiteX78" fmla="*/ 1812707 w 1936774"/>
                          <a:gd name="connsiteY78" fmla="*/ 190500 h 1384969"/>
                          <a:gd name="connsiteX79" fmla="*/ 1831757 w 1936774"/>
                          <a:gd name="connsiteY79" fmla="*/ 161925 h 1384969"/>
                          <a:gd name="connsiteX80" fmla="*/ 1860332 w 1936774"/>
                          <a:gd name="connsiteY80" fmla="*/ 142875 h 1384969"/>
                          <a:gd name="connsiteX81" fmla="*/ 1898432 w 1936774"/>
                          <a:gd name="connsiteY81" fmla="*/ 114300 h 1384969"/>
                          <a:gd name="connsiteX82" fmla="*/ 1936532 w 1936774"/>
                          <a:gd name="connsiteY82" fmla="*/ 95250 h 1384969"/>
                          <a:gd name="connsiteX83" fmla="*/ 1888907 w 1936774"/>
                          <a:gd name="connsiteY83" fmla="*/ 51457 h 1384969"/>
                          <a:gd name="connsiteX0" fmla="*/ 1888907 w 1936774"/>
                          <a:gd name="connsiteY0" fmla="*/ 51457 h 1384969"/>
                          <a:gd name="connsiteX1" fmla="*/ 1898432 w 1936774"/>
                          <a:gd name="connsiteY1" fmla="*/ 57150 h 1384969"/>
                          <a:gd name="connsiteX2" fmla="*/ 1822232 w 1936774"/>
                          <a:gd name="connsiteY2" fmla="*/ 9562 h 1384969"/>
                          <a:gd name="connsiteX3" fmla="*/ 1755557 w 1936774"/>
                          <a:gd name="connsiteY3" fmla="*/ 0 h 1384969"/>
                          <a:gd name="connsiteX4" fmla="*/ 1707932 w 1936774"/>
                          <a:gd name="connsiteY4" fmla="*/ 9525 h 1384969"/>
                          <a:gd name="connsiteX5" fmla="*/ 1679357 w 1936774"/>
                          <a:gd name="connsiteY5" fmla="*/ 38100 h 1384969"/>
                          <a:gd name="connsiteX6" fmla="*/ 1648877 w 1936774"/>
                          <a:gd name="connsiteY6" fmla="*/ 74378 h 1384969"/>
                          <a:gd name="connsiteX7" fmla="*/ 1622207 w 1936774"/>
                          <a:gd name="connsiteY7" fmla="*/ 104775 h 1384969"/>
                          <a:gd name="connsiteX8" fmla="*/ 1612682 w 1936774"/>
                          <a:gd name="connsiteY8" fmla="*/ 142875 h 1384969"/>
                          <a:gd name="connsiteX9" fmla="*/ 1593632 w 1936774"/>
                          <a:gd name="connsiteY9" fmla="*/ 171450 h 1384969"/>
                          <a:gd name="connsiteX10" fmla="*/ 1565057 w 1936774"/>
                          <a:gd name="connsiteY10" fmla="*/ 219075 h 1384969"/>
                          <a:gd name="connsiteX11" fmla="*/ 1547912 w 1936774"/>
                          <a:gd name="connsiteY11" fmla="*/ 236265 h 1384969"/>
                          <a:gd name="connsiteX12" fmla="*/ 1517432 w 1936774"/>
                          <a:gd name="connsiteY12" fmla="*/ 276225 h 1384969"/>
                          <a:gd name="connsiteX13" fmla="*/ 1441232 w 1936774"/>
                          <a:gd name="connsiteY13" fmla="*/ 361950 h 1384969"/>
                          <a:gd name="connsiteX14" fmla="*/ 1412657 w 1936774"/>
                          <a:gd name="connsiteY14" fmla="*/ 371475 h 1384969"/>
                          <a:gd name="connsiteX15" fmla="*/ 1355507 w 1936774"/>
                          <a:gd name="connsiteY15" fmla="*/ 409575 h 1384969"/>
                          <a:gd name="connsiteX16" fmla="*/ 1326932 w 1936774"/>
                          <a:gd name="connsiteY16" fmla="*/ 428625 h 1384969"/>
                          <a:gd name="connsiteX17" fmla="*/ 1222157 w 1936774"/>
                          <a:gd name="connsiteY17" fmla="*/ 466725 h 1384969"/>
                          <a:gd name="connsiteX18" fmla="*/ 943916 w 1936774"/>
                          <a:gd name="connsiteY18" fmla="*/ 438303 h 1384969"/>
                          <a:gd name="connsiteX19" fmla="*/ 898291 w 1936774"/>
                          <a:gd name="connsiteY19" fmla="*/ 419323 h 1384969"/>
                          <a:gd name="connsiteX20" fmla="*/ 843014 w 1936774"/>
                          <a:gd name="connsiteY20" fmla="*/ 390680 h 1384969"/>
                          <a:gd name="connsiteX21" fmla="*/ 793532 w 1936774"/>
                          <a:gd name="connsiteY21" fmla="*/ 371475 h 1384969"/>
                          <a:gd name="connsiteX22" fmla="*/ 799184 w 1936774"/>
                          <a:gd name="connsiteY22" fmla="*/ 331562 h 1384969"/>
                          <a:gd name="connsiteX23" fmla="*/ 764957 w 1936774"/>
                          <a:gd name="connsiteY23" fmla="*/ 304800 h 1384969"/>
                          <a:gd name="connsiteX24" fmla="*/ 707807 w 1936774"/>
                          <a:gd name="connsiteY24" fmla="*/ 228600 h 1384969"/>
                          <a:gd name="connsiteX25" fmla="*/ 679232 w 1936774"/>
                          <a:gd name="connsiteY25" fmla="*/ 219075 h 1384969"/>
                          <a:gd name="connsiteX26" fmla="*/ 650657 w 1936774"/>
                          <a:gd name="connsiteY26" fmla="*/ 161925 h 1384969"/>
                          <a:gd name="connsiteX27" fmla="*/ 633465 w 1936774"/>
                          <a:gd name="connsiteY27" fmla="*/ 110828 h 1384969"/>
                          <a:gd name="connsiteX28" fmla="*/ 612289 w 1936774"/>
                          <a:gd name="connsiteY28" fmla="*/ 37132 h 1384969"/>
                          <a:gd name="connsiteX29" fmla="*/ 441107 w 1936774"/>
                          <a:gd name="connsiteY29" fmla="*/ 209550 h 1384969"/>
                          <a:gd name="connsiteX30" fmla="*/ 374432 w 1936774"/>
                          <a:gd name="connsiteY30" fmla="*/ 285750 h 1384969"/>
                          <a:gd name="connsiteX31" fmla="*/ 357287 w 1936774"/>
                          <a:gd name="connsiteY31" fmla="*/ 312428 h 1384969"/>
                          <a:gd name="connsiteX32" fmla="*/ 345857 w 1936774"/>
                          <a:gd name="connsiteY32" fmla="*/ 342900 h 1384969"/>
                          <a:gd name="connsiteX33" fmla="*/ 317282 w 1936774"/>
                          <a:gd name="connsiteY33" fmla="*/ 390525 h 1384969"/>
                          <a:gd name="connsiteX34" fmla="*/ 296327 w 1936774"/>
                          <a:gd name="connsiteY34" fmla="*/ 451545 h 1384969"/>
                          <a:gd name="connsiteX35" fmla="*/ 298232 w 1936774"/>
                          <a:gd name="connsiteY35" fmla="*/ 495300 h 1384969"/>
                          <a:gd name="connsiteX36" fmla="*/ 225406 w 1936774"/>
                          <a:gd name="connsiteY36" fmla="*/ 644629 h 1384969"/>
                          <a:gd name="connsiteX37" fmla="*/ 154518 w 1936774"/>
                          <a:gd name="connsiteY37" fmla="*/ 705949 h 1384969"/>
                          <a:gd name="connsiteX38" fmla="*/ 102168 w 1936774"/>
                          <a:gd name="connsiteY38" fmla="*/ 757199 h 1384969"/>
                          <a:gd name="connsiteX39" fmla="*/ 30727 w 1936774"/>
                          <a:gd name="connsiteY39" fmla="*/ 800745 h 1384969"/>
                          <a:gd name="connsiteX40" fmla="*/ 67197 w 1936774"/>
                          <a:gd name="connsiteY40" fmla="*/ 883625 h 1384969"/>
                          <a:gd name="connsiteX41" fmla="*/ 437297 w 1936774"/>
                          <a:gd name="connsiteY41" fmla="*/ 971550 h 1384969"/>
                          <a:gd name="connsiteX42" fmla="*/ 508717 w 1936774"/>
                          <a:gd name="connsiteY42" fmla="*/ 963361 h 1384969"/>
                          <a:gd name="connsiteX43" fmla="*/ 555909 w 1936774"/>
                          <a:gd name="connsiteY43" fmla="*/ 968937 h 1384969"/>
                          <a:gd name="connsiteX44" fmla="*/ 611067 w 1936774"/>
                          <a:gd name="connsiteY44" fmla="*/ 947585 h 1384969"/>
                          <a:gd name="connsiteX45" fmla="*/ 659466 w 1936774"/>
                          <a:gd name="connsiteY45" fmla="*/ 937310 h 1384969"/>
                          <a:gd name="connsiteX46" fmla="*/ 669707 w 1936774"/>
                          <a:gd name="connsiteY46" fmla="*/ 936915 h 1384969"/>
                          <a:gd name="connsiteX47" fmla="*/ 693699 w 1936774"/>
                          <a:gd name="connsiteY47" fmla="*/ 929280 h 1384969"/>
                          <a:gd name="connsiteX48" fmla="*/ 724565 w 1936774"/>
                          <a:gd name="connsiteY48" fmla="*/ 926602 h 1384969"/>
                          <a:gd name="connsiteX49" fmla="*/ 753140 w 1936774"/>
                          <a:gd name="connsiteY49" fmla="*/ 902987 h 1384969"/>
                          <a:gd name="connsiteX50" fmla="*/ 822107 w 1936774"/>
                          <a:gd name="connsiteY50" fmla="*/ 895350 h 1384969"/>
                          <a:gd name="connsiteX51" fmla="*/ 869732 w 1936774"/>
                          <a:gd name="connsiteY51" fmla="*/ 866775 h 1384969"/>
                          <a:gd name="connsiteX52" fmla="*/ 1126907 w 1936774"/>
                          <a:gd name="connsiteY52" fmla="*/ 866775 h 1384969"/>
                          <a:gd name="connsiteX53" fmla="*/ 1126907 w 1936774"/>
                          <a:gd name="connsiteY53" fmla="*/ 990600 h 1384969"/>
                          <a:gd name="connsiteX54" fmla="*/ 1126907 w 1936774"/>
                          <a:gd name="connsiteY54" fmla="*/ 1021110 h 1384969"/>
                          <a:gd name="connsiteX55" fmla="*/ 1142147 w 1936774"/>
                          <a:gd name="connsiteY55" fmla="*/ 1057275 h 1384969"/>
                          <a:gd name="connsiteX56" fmla="*/ 1198166 w 1936774"/>
                          <a:gd name="connsiteY56" fmla="*/ 1348565 h 1384969"/>
                          <a:gd name="connsiteX57" fmla="*/ 1231682 w 1936774"/>
                          <a:gd name="connsiteY57" fmla="*/ 1019175 h 1384969"/>
                          <a:gd name="connsiteX58" fmla="*/ 1212632 w 1936774"/>
                          <a:gd name="connsiteY58" fmla="*/ 990600 h 1384969"/>
                          <a:gd name="connsiteX59" fmla="*/ 1231682 w 1936774"/>
                          <a:gd name="connsiteY59" fmla="*/ 1047750 h 1384969"/>
                          <a:gd name="connsiteX60" fmla="*/ 1285022 w 1936774"/>
                          <a:gd name="connsiteY60" fmla="*/ 1116473 h 1384969"/>
                          <a:gd name="connsiteX61" fmla="*/ 1353215 w 1936774"/>
                          <a:gd name="connsiteY61" fmla="*/ 1384966 h 1384969"/>
                          <a:gd name="connsiteX62" fmla="*/ 1338390 w 1936774"/>
                          <a:gd name="connsiteY62" fmla="*/ 1110089 h 1384969"/>
                          <a:gd name="connsiteX63" fmla="*/ 1307882 w 1936774"/>
                          <a:gd name="connsiteY63" fmla="*/ 981075 h 1384969"/>
                          <a:gd name="connsiteX64" fmla="*/ 1411725 w 1936774"/>
                          <a:gd name="connsiteY64" fmla="*/ 1061198 h 1384969"/>
                          <a:gd name="connsiteX65" fmla="*/ 1492207 w 1936774"/>
                          <a:gd name="connsiteY65" fmla="*/ 1018882 h 1384969"/>
                          <a:gd name="connsiteX66" fmla="*/ 1586279 w 1936774"/>
                          <a:gd name="connsiteY66" fmla="*/ 977473 h 1384969"/>
                          <a:gd name="connsiteX67" fmla="*/ 1572763 w 1936774"/>
                          <a:gd name="connsiteY67" fmla="*/ 960364 h 1384969"/>
                          <a:gd name="connsiteX68" fmla="*/ 1727841 w 1936774"/>
                          <a:gd name="connsiteY68" fmla="*/ 915501 h 1384969"/>
                          <a:gd name="connsiteX69" fmla="*/ 1797882 w 1936774"/>
                          <a:gd name="connsiteY69" fmla="*/ 840483 h 1384969"/>
                          <a:gd name="connsiteX70" fmla="*/ 1812707 w 1936774"/>
                          <a:gd name="connsiteY70" fmla="*/ 828675 h 1384969"/>
                          <a:gd name="connsiteX71" fmla="*/ 1850807 w 1936774"/>
                          <a:gd name="connsiteY71" fmla="*/ 771525 h 1384969"/>
                          <a:gd name="connsiteX72" fmla="*/ 1869857 w 1936774"/>
                          <a:gd name="connsiteY72" fmla="*/ 742950 h 1384969"/>
                          <a:gd name="connsiteX73" fmla="*/ 1879382 w 1936774"/>
                          <a:gd name="connsiteY73" fmla="*/ 704850 h 1384969"/>
                          <a:gd name="connsiteX74" fmla="*/ 1860332 w 1936774"/>
                          <a:gd name="connsiteY74" fmla="*/ 466725 h 1384969"/>
                          <a:gd name="connsiteX75" fmla="*/ 1850807 w 1936774"/>
                          <a:gd name="connsiteY75" fmla="*/ 438150 h 1384969"/>
                          <a:gd name="connsiteX76" fmla="*/ 1833662 w 1936774"/>
                          <a:gd name="connsiteY76" fmla="*/ 401947 h 1384969"/>
                          <a:gd name="connsiteX77" fmla="*/ 1812707 w 1936774"/>
                          <a:gd name="connsiteY77" fmla="*/ 371475 h 1384969"/>
                          <a:gd name="connsiteX78" fmla="*/ 1812707 w 1936774"/>
                          <a:gd name="connsiteY78" fmla="*/ 190500 h 1384969"/>
                          <a:gd name="connsiteX79" fmla="*/ 1831757 w 1936774"/>
                          <a:gd name="connsiteY79" fmla="*/ 161925 h 1384969"/>
                          <a:gd name="connsiteX80" fmla="*/ 1860332 w 1936774"/>
                          <a:gd name="connsiteY80" fmla="*/ 142875 h 1384969"/>
                          <a:gd name="connsiteX81" fmla="*/ 1898432 w 1936774"/>
                          <a:gd name="connsiteY81" fmla="*/ 114300 h 1384969"/>
                          <a:gd name="connsiteX82" fmla="*/ 1936532 w 1936774"/>
                          <a:gd name="connsiteY82" fmla="*/ 95250 h 1384969"/>
                          <a:gd name="connsiteX83" fmla="*/ 1888907 w 1936774"/>
                          <a:gd name="connsiteY83" fmla="*/ 51457 h 1384969"/>
                          <a:gd name="connsiteX0" fmla="*/ 1888907 w 1936774"/>
                          <a:gd name="connsiteY0" fmla="*/ 51457 h 1384969"/>
                          <a:gd name="connsiteX1" fmla="*/ 1898432 w 1936774"/>
                          <a:gd name="connsiteY1" fmla="*/ 57150 h 1384969"/>
                          <a:gd name="connsiteX2" fmla="*/ 1822232 w 1936774"/>
                          <a:gd name="connsiteY2" fmla="*/ 9562 h 1384969"/>
                          <a:gd name="connsiteX3" fmla="*/ 1755557 w 1936774"/>
                          <a:gd name="connsiteY3" fmla="*/ 0 h 1384969"/>
                          <a:gd name="connsiteX4" fmla="*/ 1707932 w 1936774"/>
                          <a:gd name="connsiteY4" fmla="*/ 9525 h 1384969"/>
                          <a:gd name="connsiteX5" fmla="*/ 1679357 w 1936774"/>
                          <a:gd name="connsiteY5" fmla="*/ 38100 h 1384969"/>
                          <a:gd name="connsiteX6" fmla="*/ 1648877 w 1936774"/>
                          <a:gd name="connsiteY6" fmla="*/ 74378 h 1384969"/>
                          <a:gd name="connsiteX7" fmla="*/ 1622207 w 1936774"/>
                          <a:gd name="connsiteY7" fmla="*/ 104775 h 1384969"/>
                          <a:gd name="connsiteX8" fmla="*/ 1612682 w 1936774"/>
                          <a:gd name="connsiteY8" fmla="*/ 142875 h 1384969"/>
                          <a:gd name="connsiteX9" fmla="*/ 1593632 w 1936774"/>
                          <a:gd name="connsiteY9" fmla="*/ 171450 h 1384969"/>
                          <a:gd name="connsiteX10" fmla="*/ 1565057 w 1936774"/>
                          <a:gd name="connsiteY10" fmla="*/ 219075 h 1384969"/>
                          <a:gd name="connsiteX11" fmla="*/ 1547912 w 1936774"/>
                          <a:gd name="connsiteY11" fmla="*/ 236265 h 1384969"/>
                          <a:gd name="connsiteX12" fmla="*/ 1517432 w 1936774"/>
                          <a:gd name="connsiteY12" fmla="*/ 276225 h 1384969"/>
                          <a:gd name="connsiteX13" fmla="*/ 1441232 w 1936774"/>
                          <a:gd name="connsiteY13" fmla="*/ 361950 h 1384969"/>
                          <a:gd name="connsiteX14" fmla="*/ 1412657 w 1936774"/>
                          <a:gd name="connsiteY14" fmla="*/ 371475 h 1384969"/>
                          <a:gd name="connsiteX15" fmla="*/ 1355507 w 1936774"/>
                          <a:gd name="connsiteY15" fmla="*/ 409575 h 1384969"/>
                          <a:gd name="connsiteX16" fmla="*/ 1326932 w 1936774"/>
                          <a:gd name="connsiteY16" fmla="*/ 428625 h 1384969"/>
                          <a:gd name="connsiteX17" fmla="*/ 1222157 w 1936774"/>
                          <a:gd name="connsiteY17" fmla="*/ 466725 h 1384969"/>
                          <a:gd name="connsiteX18" fmla="*/ 943916 w 1936774"/>
                          <a:gd name="connsiteY18" fmla="*/ 438303 h 1384969"/>
                          <a:gd name="connsiteX19" fmla="*/ 898291 w 1936774"/>
                          <a:gd name="connsiteY19" fmla="*/ 419323 h 1384969"/>
                          <a:gd name="connsiteX20" fmla="*/ 843014 w 1936774"/>
                          <a:gd name="connsiteY20" fmla="*/ 390680 h 1384969"/>
                          <a:gd name="connsiteX21" fmla="*/ 793532 w 1936774"/>
                          <a:gd name="connsiteY21" fmla="*/ 371475 h 1384969"/>
                          <a:gd name="connsiteX22" fmla="*/ 799184 w 1936774"/>
                          <a:gd name="connsiteY22" fmla="*/ 331562 h 1384969"/>
                          <a:gd name="connsiteX23" fmla="*/ 764957 w 1936774"/>
                          <a:gd name="connsiteY23" fmla="*/ 304800 h 1384969"/>
                          <a:gd name="connsiteX24" fmla="*/ 707807 w 1936774"/>
                          <a:gd name="connsiteY24" fmla="*/ 228600 h 1384969"/>
                          <a:gd name="connsiteX25" fmla="*/ 679232 w 1936774"/>
                          <a:gd name="connsiteY25" fmla="*/ 219075 h 1384969"/>
                          <a:gd name="connsiteX26" fmla="*/ 650657 w 1936774"/>
                          <a:gd name="connsiteY26" fmla="*/ 161925 h 1384969"/>
                          <a:gd name="connsiteX27" fmla="*/ 633465 w 1936774"/>
                          <a:gd name="connsiteY27" fmla="*/ 110828 h 1384969"/>
                          <a:gd name="connsiteX28" fmla="*/ 612289 w 1936774"/>
                          <a:gd name="connsiteY28" fmla="*/ 37132 h 1384969"/>
                          <a:gd name="connsiteX29" fmla="*/ 441107 w 1936774"/>
                          <a:gd name="connsiteY29" fmla="*/ 209550 h 1384969"/>
                          <a:gd name="connsiteX30" fmla="*/ 374432 w 1936774"/>
                          <a:gd name="connsiteY30" fmla="*/ 285750 h 1384969"/>
                          <a:gd name="connsiteX31" fmla="*/ 357287 w 1936774"/>
                          <a:gd name="connsiteY31" fmla="*/ 312428 h 1384969"/>
                          <a:gd name="connsiteX32" fmla="*/ 345857 w 1936774"/>
                          <a:gd name="connsiteY32" fmla="*/ 342900 h 1384969"/>
                          <a:gd name="connsiteX33" fmla="*/ 317282 w 1936774"/>
                          <a:gd name="connsiteY33" fmla="*/ 390525 h 1384969"/>
                          <a:gd name="connsiteX34" fmla="*/ 296327 w 1936774"/>
                          <a:gd name="connsiteY34" fmla="*/ 451545 h 1384969"/>
                          <a:gd name="connsiteX35" fmla="*/ 298232 w 1936774"/>
                          <a:gd name="connsiteY35" fmla="*/ 495300 h 1384969"/>
                          <a:gd name="connsiteX36" fmla="*/ 225406 w 1936774"/>
                          <a:gd name="connsiteY36" fmla="*/ 644629 h 1384969"/>
                          <a:gd name="connsiteX37" fmla="*/ 154518 w 1936774"/>
                          <a:gd name="connsiteY37" fmla="*/ 705949 h 1384969"/>
                          <a:gd name="connsiteX38" fmla="*/ 102168 w 1936774"/>
                          <a:gd name="connsiteY38" fmla="*/ 757199 h 1384969"/>
                          <a:gd name="connsiteX39" fmla="*/ 30727 w 1936774"/>
                          <a:gd name="connsiteY39" fmla="*/ 800745 h 1384969"/>
                          <a:gd name="connsiteX40" fmla="*/ 67197 w 1936774"/>
                          <a:gd name="connsiteY40" fmla="*/ 883625 h 1384969"/>
                          <a:gd name="connsiteX41" fmla="*/ 437297 w 1936774"/>
                          <a:gd name="connsiteY41" fmla="*/ 971550 h 1384969"/>
                          <a:gd name="connsiteX42" fmla="*/ 508717 w 1936774"/>
                          <a:gd name="connsiteY42" fmla="*/ 963361 h 1384969"/>
                          <a:gd name="connsiteX43" fmla="*/ 555909 w 1936774"/>
                          <a:gd name="connsiteY43" fmla="*/ 968937 h 1384969"/>
                          <a:gd name="connsiteX44" fmla="*/ 611067 w 1936774"/>
                          <a:gd name="connsiteY44" fmla="*/ 947585 h 1384969"/>
                          <a:gd name="connsiteX45" fmla="*/ 659466 w 1936774"/>
                          <a:gd name="connsiteY45" fmla="*/ 937310 h 1384969"/>
                          <a:gd name="connsiteX46" fmla="*/ 669707 w 1936774"/>
                          <a:gd name="connsiteY46" fmla="*/ 936915 h 1384969"/>
                          <a:gd name="connsiteX47" fmla="*/ 693699 w 1936774"/>
                          <a:gd name="connsiteY47" fmla="*/ 929280 h 1384969"/>
                          <a:gd name="connsiteX48" fmla="*/ 724565 w 1936774"/>
                          <a:gd name="connsiteY48" fmla="*/ 926602 h 1384969"/>
                          <a:gd name="connsiteX49" fmla="*/ 753140 w 1936774"/>
                          <a:gd name="connsiteY49" fmla="*/ 902987 h 1384969"/>
                          <a:gd name="connsiteX50" fmla="*/ 822107 w 1936774"/>
                          <a:gd name="connsiteY50" fmla="*/ 895350 h 1384969"/>
                          <a:gd name="connsiteX51" fmla="*/ 869732 w 1936774"/>
                          <a:gd name="connsiteY51" fmla="*/ 866775 h 1384969"/>
                          <a:gd name="connsiteX52" fmla="*/ 1126907 w 1936774"/>
                          <a:gd name="connsiteY52" fmla="*/ 866775 h 1384969"/>
                          <a:gd name="connsiteX53" fmla="*/ 1126907 w 1936774"/>
                          <a:gd name="connsiteY53" fmla="*/ 990600 h 1384969"/>
                          <a:gd name="connsiteX54" fmla="*/ 1126907 w 1936774"/>
                          <a:gd name="connsiteY54" fmla="*/ 1021110 h 1384969"/>
                          <a:gd name="connsiteX55" fmla="*/ 1142147 w 1936774"/>
                          <a:gd name="connsiteY55" fmla="*/ 1057275 h 1384969"/>
                          <a:gd name="connsiteX56" fmla="*/ 1198166 w 1936774"/>
                          <a:gd name="connsiteY56" fmla="*/ 1348565 h 1384969"/>
                          <a:gd name="connsiteX57" fmla="*/ 1231682 w 1936774"/>
                          <a:gd name="connsiteY57" fmla="*/ 1019175 h 1384969"/>
                          <a:gd name="connsiteX58" fmla="*/ 1212632 w 1936774"/>
                          <a:gd name="connsiteY58" fmla="*/ 990600 h 1384969"/>
                          <a:gd name="connsiteX59" fmla="*/ 1231682 w 1936774"/>
                          <a:gd name="connsiteY59" fmla="*/ 1047750 h 1384969"/>
                          <a:gd name="connsiteX60" fmla="*/ 1285022 w 1936774"/>
                          <a:gd name="connsiteY60" fmla="*/ 1116473 h 1384969"/>
                          <a:gd name="connsiteX61" fmla="*/ 1353215 w 1936774"/>
                          <a:gd name="connsiteY61" fmla="*/ 1384966 h 1384969"/>
                          <a:gd name="connsiteX62" fmla="*/ 1338390 w 1936774"/>
                          <a:gd name="connsiteY62" fmla="*/ 1110089 h 1384969"/>
                          <a:gd name="connsiteX63" fmla="*/ 1307882 w 1936774"/>
                          <a:gd name="connsiteY63" fmla="*/ 981075 h 1384969"/>
                          <a:gd name="connsiteX64" fmla="*/ 1411725 w 1936774"/>
                          <a:gd name="connsiteY64" fmla="*/ 1034743 h 1384969"/>
                          <a:gd name="connsiteX65" fmla="*/ 1492207 w 1936774"/>
                          <a:gd name="connsiteY65" fmla="*/ 1018882 h 1384969"/>
                          <a:gd name="connsiteX66" fmla="*/ 1586279 w 1936774"/>
                          <a:gd name="connsiteY66" fmla="*/ 977473 h 1384969"/>
                          <a:gd name="connsiteX67" fmla="*/ 1572763 w 1936774"/>
                          <a:gd name="connsiteY67" fmla="*/ 960364 h 1384969"/>
                          <a:gd name="connsiteX68" fmla="*/ 1727841 w 1936774"/>
                          <a:gd name="connsiteY68" fmla="*/ 915501 h 1384969"/>
                          <a:gd name="connsiteX69" fmla="*/ 1797882 w 1936774"/>
                          <a:gd name="connsiteY69" fmla="*/ 840483 h 1384969"/>
                          <a:gd name="connsiteX70" fmla="*/ 1812707 w 1936774"/>
                          <a:gd name="connsiteY70" fmla="*/ 828675 h 1384969"/>
                          <a:gd name="connsiteX71" fmla="*/ 1850807 w 1936774"/>
                          <a:gd name="connsiteY71" fmla="*/ 771525 h 1384969"/>
                          <a:gd name="connsiteX72" fmla="*/ 1869857 w 1936774"/>
                          <a:gd name="connsiteY72" fmla="*/ 742950 h 1384969"/>
                          <a:gd name="connsiteX73" fmla="*/ 1879382 w 1936774"/>
                          <a:gd name="connsiteY73" fmla="*/ 704850 h 1384969"/>
                          <a:gd name="connsiteX74" fmla="*/ 1860332 w 1936774"/>
                          <a:gd name="connsiteY74" fmla="*/ 466725 h 1384969"/>
                          <a:gd name="connsiteX75" fmla="*/ 1850807 w 1936774"/>
                          <a:gd name="connsiteY75" fmla="*/ 438150 h 1384969"/>
                          <a:gd name="connsiteX76" fmla="*/ 1833662 w 1936774"/>
                          <a:gd name="connsiteY76" fmla="*/ 401947 h 1384969"/>
                          <a:gd name="connsiteX77" fmla="*/ 1812707 w 1936774"/>
                          <a:gd name="connsiteY77" fmla="*/ 371475 h 1384969"/>
                          <a:gd name="connsiteX78" fmla="*/ 1812707 w 1936774"/>
                          <a:gd name="connsiteY78" fmla="*/ 190500 h 1384969"/>
                          <a:gd name="connsiteX79" fmla="*/ 1831757 w 1936774"/>
                          <a:gd name="connsiteY79" fmla="*/ 161925 h 1384969"/>
                          <a:gd name="connsiteX80" fmla="*/ 1860332 w 1936774"/>
                          <a:gd name="connsiteY80" fmla="*/ 142875 h 1384969"/>
                          <a:gd name="connsiteX81" fmla="*/ 1898432 w 1936774"/>
                          <a:gd name="connsiteY81" fmla="*/ 114300 h 1384969"/>
                          <a:gd name="connsiteX82" fmla="*/ 1936532 w 1936774"/>
                          <a:gd name="connsiteY82" fmla="*/ 95250 h 1384969"/>
                          <a:gd name="connsiteX83" fmla="*/ 1888907 w 1936774"/>
                          <a:gd name="connsiteY83" fmla="*/ 51457 h 1384969"/>
                          <a:gd name="connsiteX0" fmla="*/ 1888907 w 1936774"/>
                          <a:gd name="connsiteY0" fmla="*/ 51457 h 1384969"/>
                          <a:gd name="connsiteX1" fmla="*/ 1898432 w 1936774"/>
                          <a:gd name="connsiteY1" fmla="*/ 57150 h 1384969"/>
                          <a:gd name="connsiteX2" fmla="*/ 1822232 w 1936774"/>
                          <a:gd name="connsiteY2" fmla="*/ 9562 h 1384969"/>
                          <a:gd name="connsiteX3" fmla="*/ 1755557 w 1936774"/>
                          <a:gd name="connsiteY3" fmla="*/ 0 h 1384969"/>
                          <a:gd name="connsiteX4" fmla="*/ 1707932 w 1936774"/>
                          <a:gd name="connsiteY4" fmla="*/ 9525 h 1384969"/>
                          <a:gd name="connsiteX5" fmla="*/ 1679357 w 1936774"/>
                          <a:gd name="connsiteY5" fmla="*/ 38100 h 1384969"/>
                          <a:gd name="connsiteX6" fmla="*/ 1648877 w 1936774"/>
                          <a:gd name="connsiteY6" fmla="*/ 74378 h 1384969"/>
                          <a:gd name="connsiteX7" fmla="*/ 1622207 w 1936774"/>
                          <a:gd name="connsiteY7" fmla="*/ 104775 h 1384969"/>
                          <a:gd name="connsiteX8" fmla="*/ 1612682 w 1936774"/>
                          <a:gd name="connsiteY8" fmla="*/ 142875 h 1384969"/>
                          <a:gd name="connsiteX9" fmla="*/ 1593632 w 1936774"/>
                          <a:gd name="connsiteY9" fmla="*/ 171450 h 1384969"/>
                          <a:gd name="connsiteX10" fmla="*/ 1565057 w 1936774"/>
                          <a:gd name="connsiteY10" fmla="*/ 219075 h 1384969"/>
                          <a:gd name="connsiteX11" fmla="*/ 1547912 w 1936774"/>
                          <a:gd name="connsiteY11" fmla="*/ 236265 h 1384969"/>
                          <a:gd name="connsiteX12" fmla="*/ 1517432 w 1936774"/>
                          <a:gd name="connsiteY12" fmla="*/ 276225 h 1384969"/>
                          <a:gd name="connsiteX13" fmla="*/ 1441232 w 1936774"/>
                          <a:gd name="connsiteY13" fmla="*/ 361950 h 1384969"/>
                          <a:gd name="connsiteX14" fmla="*/ 1412657 w 1936774"/>
                          <a:gd name="connsiteY14" fmla="*/ 371475 h 1384969"/>
                          <a:gd name="connsiteX15" fmla="*/ 1355507 w 1936774"/>
                          <a:gd name="connsiteY15" fmla="*/ 409575 h 1384969"/>
                          <a:gd name="connsiteX16" fmla="*/ 1326932 w 1936774"/>
                          <a:gd name="connsiteY16" fmla="*/ 428625 h 1384969"/>
                          <a:gd name="connsiteX17" fmla="*/ 1222157 w 1936774"/>
                          <a:gd name="connsiteY17" fmla="*/ 466725 h 1384969"/>
                          <a:gd name="connsiteX18" fmla="*/ 943916 w 1936774"/>
                          <a:gd name="connsiteY18" fmla="*/ 438303 h 1384969"/>
                          <a:gd name="connsiteX19" fmla="*/ 898291 w 1936774"/>
                          <a:gd name="connsiteY19" fmla="*/ 419323 h 1384969"/>
                          <a:gd name="connsiteX20" fmla="*/ 843014 w 1936774"/>
                          <a:gd name="connsiteY20" fmla="*/ 390680 h 1384969"/>
                          <a:gd name="connsiteX21" fmla="*/ 793532 w 1936774"/>
                          <a:gd name="connsiteY21" fmla="*/ 371475 h 1384969"/>
                          <a:gd name="connsiteX22" fmla="*/ 799184 w 1936774"/>
                          <a:gd name="connsiteY22" fmla="*/ 331562 h 1384969"/>
                          <a:gd name="connsiteX23" fmla="*/ 764957 w 1936774"/>
                          <a:gd name="connsiteY23" fmla="*/ 304800 h 1384969"/>
                          <a:gd name="connsiteX24" fmla="*/ 707807 w 1936774"/>
                          <a:gd name="connsiteY24" fmla="*/ 228600 h 1384969"/>
                          <a:gd name="connsiteX25" fmla="*/ 679232 w 1936774"/>
                          <a:gd name="connsiteY25" fmla="*/ 219075 h 1384969"/>
                          <a:gd name="connsiteX26" fmla="*/ 650657 w 1936774"/>
                          <a:gd name="connsiteY26" fmla="*/ 161925 h 1384969"/>
                          <a:gd name="connsiteX27" fmla="*/ 633465 w 1936774"/>
                          <a:gd name="connsiteY27" fmla="*/ 110828 h 1384969"/>
                          <a:gd name="connsiteX28" fmla="*/ 612289 w 1936774"/>
                          <a:gd name="connsiteY28" fmla="*/ 37132 h 1384969"/>
                          <a:gd name="connsiteX29" fmla="*/ 441107 w 1936774"/>
                          <a:gd name="connsiteY29" fmla="*/ 209550 h 1384969"/>
                          <a:gd name="connsiteX30" fmla="*/ 374432 w 1936774"/>
                          <a:gd name="connsiteY30" fmla="*/ 285750 h 1384969"/>
                          <a:gd name="connsiteX31" fmla="*/ 357287 w 1936774"/>
                          <a:gd name="connsiteY31" fmla="*/ 312428 h 1384969"/>
                          <a:gd name="connsiteX32" fmla="*/ 345857 w 1936774"/>
                          <a:gd name="connsiteY32" fmla="*/ 342900 h 1384969"/>
                          <a:gd name="connsiteX33" fmla="*/ 317282 w 1936774"/>
                          <a:gd name="connsiteY33" fmla="*/ 390525 h 1384969"/>
                          <a:gd name="connsiteX34" fmla="*/ 296327 w 1936774"/>
                          <a:gd name="connsiteY34" fmla="*/ 451545 h 1384969"/>
                          <a:gd name="connsiteX35" fmla="*/ 298232 w 1936774"/>
                          <a:gd name="connsiteY35" fmla="*/ 495300 h 1384969"/>
                          <a:gd name="connsiteX36" fmla="*/ 225406 w 1936774"/>
                          <a:gd name="connsiteY36" fmla="*/ 644629 h 1384969"/>
                          <a:gd name="connsiteX37" fmla="*/ 154518 w 1936774"/>
                          <a:gd name="connsiteY37" fmla="*/ 705949 h 1384969"/>
                          <a:gd name="connsiteX38" fmla="*/ 102168 w 1936774"/>
                          <a:gd name="connsiteY38" fmla="*/ 757199 h 1384969"/>
                          <a:gd name="connsiteX39" fmla="*/ 30727 w 1936774"/>
                          <a:gd name="connsiteY39" fmla="*/ 800745 h 1384969"/>
                          <a:gd name="connsiteX40" fmla="*/ 67197 w 1936774"/>
                          <a:gd name="connsiteY40" fmla="*/ 883625 h 1384969"/>
                          <a:gd name="connsiteX41" fmla="*/ 437297 w 1936774"/>
                          <a:gd name="connsiteY41" fmla="*/ 971550 h 1384969"/>
                          <a:gd name="connsiteX42" fmla="*/ 508717 w 1936774"/>
                          <a:gd name="connsiteY42" fmla="*/ 963361 h 1384969"/>
                          <a:gd name="connsiteX43" fmla="*/ 555909 w 1936774"/>
                          <a:gd name="connsiteY43" fmla="*/ 968937 h 1384969"/>
                          <a:gd name="connsiteX44" fmla="*/ 611067 w 1936774"/>
                          <a:gd name="connsiteY44" fmla="*/ 947585 h 1384969"/>
                          <a:gd name="connsiteX45" fmla="*/ 659466 w 1936774"/>
                          <a:gd name="connsiteY45" fmla="*/ 937310 h 1384969"/>
                          <a:gd name="connsiteX46" fmla="*/ 669707 w 1936774"/>
                          <a:gd name="connsiteY46" fmla="*/ 936915 h 1384969"/>
                          <a:gd name="connsiteX47" fmla="*/ 693699 w 1936774"/>
                          <a:gd name="connsiteY47" fmla="*/ 929280 h 1384969"/>
                          <a:gd name="connsiteX48" fmla="*/ 724565 w 1936774"/>
                          <a:gd name="connsiteY48" fmla="*/ 926602 h 1384969"/>
                          <a:gd name="connsiteX49" fmla="*/ 753140 w 1936774"/>
                          <a:gd name="connsiteY49" fmla="*/ 902987 h 1384969"/>
                          <a:gd name="connsiteX50" fmla="*/ 822107 w 1936774"/>
                          <a:gd name="connsiteY50" fmla="*/ 895350 h 1384969"/>
                          <a:gd name="connsiteX51" fmla="*/ 869732 w 1936774"/>
                          <a:gd name="connsiteY51" fmla="*/ 866775 h 1384969"/>
                          <a:gd name="connsiteX52" fmla="*/ 1126907 w 1936774"/>
                          <a:gd name="connsiteY52" fmla="*/ 866775 h 1384969"/>
                          <a:gd name="connsiteX53" fmla="*/ 1126907 w 1936774"/>
                          <a:gd name="connsiteY53" fmla="*/ 990600 h 1384969"/>
                          <a:gd name="connsiteX54" fmla="*/ 1126907 w 1936774"/>
                          <a:gd name="connsiteY54" fmla="*/ 1021110 h 1384969"/>
                          <a:gd name="connsiteX55" fmla="*/ 1142147 w 1936774"/>
                          <a:gd name="connsiteY55" fmla="*/ 1057275 h 1384969"/>
                          <a:gd name="connsiteX56" fmla="*/ 1198166 w 1936774"/>
                          <a:gd name="connsiteY56" fmla="*/ 1348565 h 1384969"/>
                          <a:gd name="connsiteX57" fmla="*/ 1231682 w 1936774"/>
                          <a:gd name="connsiteY57" fmla="*/ 1019175 h 1384969"/>
                          <a:gd name="connsiteX58" fmla="*/ 1212632 w 1936774"/>
                          <a:gd name="connsiteY58" fmla="*/ 990600 h 1384969"/>
                          <a:gd name="connsiteX59" fmla="*/ 1231682 w 1936774"/>
                          <a:gd name="connsiteY59" fmla="*/ 1047750 h 1384969"/>
                          <a:gd name="connsiteX60" fmla="*/ 1285022 w 1936774"/>
                          <a:gd name="connsiteY60" fmla="*/ 1116473 h 1384969"/>
                          <a:gd name="connsiteX61" fmla="*/ 1353215 w 1936774"/>
                          <a:gd name="connsiteY61" fmla="*/ 1384966 h 1384969"/>
                          <a:gd name="connsiteX62" fmla="*/ 1338390 w 1936774"/>
                          <a:gd name="connsiteY62" fmla="*/ 1110089 h 1384969"/>
                          <a:gd name="connsiteX63" fmla="*/ 1307882 w 1936774"/>
                          <a:gd name="connsiteY63" fmla="*/ 981075 h 1384969"/>
                          <a:gd name="connsiteX64" fmla="*/ 1411725 w 1936774"/>
                          <a:gd name="connsiteY64" fmla="*/ 1034743 h 1384969"/>
                          <a:gd name="connsiteX65" fmla="*/ 1492207 w 1936774"/>
                          <a:gd name="connsiteY65" fmla="*/ 1018882 h 1384969"/>
                          <a:gd name="connsiteX66" fmla="*/ 1586279 w 1936774"/>
                          <a:gd name="connsiteY66" fmla="*/ 977473 h 1384969"/>
                          <a:gd name="connsiteX67" fmla="*/ 1591734 w 1936774"/>
                          <a:gd name="connsiteY67" fmla="*/ 990599 h 1384969"/>
                          <a:gd name="connsiteX68" fmla="*/ 1727841 w 1936774"/>
                          <a:gd name="connsiteY68" fmla="*/ 915501 h 1384969"/>
                          <a:gd name="connsiteX69" fmla="*/ 1797882 w 1936774"/>
                          <a:gd name="connsiteY69" fmla="*/ 840483 h 1384969"/>
                          <a:gd name="connsiteX70" fmla="*/ 1812707 w 1936774"/>
                          <a:gd name="connsiteY70" fmla="*/ 828675 h 1384969"/>
                          <a:gd name="connsiteX71" fmla="*/ 1850807 w 1936774"/>
                          <a:gd name="connsiteY71" fmla="*/ 771525 h 1384969"/>
                          <a:gd name="connsiteX72" fmla="*/ 1869857 w 1936774"/>
                          <a:gd name="connsiteY72" fmla="*/ 742950 h 1384969"/>
                          <a:gd name="connsiteX73" fmla="*/ 1879382 w 1936774"/>
                          <a:gd name="connsiteY73" fmla="*/ 704850 h 1384969"/>
                          <a:gd name="connsiteX74" fmla="*/ 1860332 w 1936774"/>
                          <a:gd name="connsiteY74" fmla="*/ 466725 h 1384969"/>
                          <a:gd name="connsiteX75" fmla="*/ 1850807 w 1936774"/>
                          <a:gd name="connsiteY75" fmla="*/ 438150 h 1384969"/>
                          <a:gd name="connsiteX76" fmla="*/ 1833662 w 1936774"/>
                          <a:gd name="connsiteY76" fmla="*/ 401947 h 1384969"/>
                          <a:gd name="connsiteX77" fmla="*/ 1812707 w 1936774"/>
                          <a:gd name="connsiteY77" fmla="*/ 371475 h 1384969"/>
                          <a:gd name="connsiteX78" fmla="*/ 1812707 w 1936774"/>
                          <a:gd name="connsiteY78" fmla="*/ 190500 h 1384969"/>
                          <a:gd name="connsiteX79" fmla="*/ 1831757 w 1936774"/>
                          <a:gd name="connsiteY79" fmla="*/ 161925 h 1384969"/>
                          <a:gd name="connsiteX80" fmla="*/ 1860332 w 1936774"/>
                          <a:gd name="connsiteY80" fmla="*/ 142875 h 1384969"/>
                          <a:gd name="connsiteX81" fmla="*/ 1898432 w 1936774"/>
                          <a:gd name="connsiteY81" fmla="*/ 114300 h 1384969"/>
                          <a:gd name="connsiteX82" fmla="*/ 1936532 w 1936774"/>
                          <a:gd name="connsiteY82" fmla="*/ 95250 h 1384969"/>
                          <a:gd name="connsiteX83" fmla="*/ 1888907 w 1936774"/>
                          <a:gd name="connsiteY83" fmla="*/ 51457 h 1384969"/>
                          <a:gd name="connsiteX0" fmla="*/ 1888907 w 1936774"/>
                          <a:gd name="connsiteY0" fmla="*/ 51457 h 1384969"/>
                          <a:gd name="connsiteX1" fmla="*/ 1898432 w 1936774"/>
                          <a:gd name="connsiteY1" fmla="*/ 57150 h 1384969"/>
                          <a:gd name="connsiteX2" fmla="*/ 1822232 w 1936774"/>
                          <a:gd name="connsiteY2" fmla="*/ 9562 h 1384969"/>
                          <a:gd name="connsiteX3" fmla="*/ 1755557 w 1936774"/>
                          <a:gd name="connsiteY3" fmla="*/ 0 h 1384969"/>
                          <a:gd name="connsiteX4" fmla="*/ 1707932 w 1936774"/>
                          <a:gd name="connsiteY4" fmla="*/ 9525 h 1384969"/>
                          <a:gd name="connsiteX5" fmla="*/ 1679357 w 1936774"/>
                          <a:gd name="connsiteY5" fmla="*/ 38100 h 1384969"/>
                          <a:gd name="connsiteX6" fmla="*/ 1648877 w 1936774"/>
                          <a:gd name="connsiteY6" fmla="*/ 74378 h 1384969"/>
                          <a:gd name="connsiteX7" fmla="*/ 1622207 w 1936774"/>
                          <a:gd name="connsiteY7" fmla="*/ 104775 h 1384969"/>
                          <a:gd name="connsiteX8" fmla="*/ 1612682 w 1936774"/>
                          <a:gd name="connsiteY8" fmla="*/ 142875 h 1384969"/>
                          <a:gd name="connsiteX9" fmla="*/ 1593632 w 1936774"/>
                          <a:gd name="connsiteY9" fmla="*/ 171450 h 1384969"/>
                          <a:gd name="connsiteX10" fmla="*/ 1565057 w 1936774"/>
                          <a:gd name="connsiteY10" fmla="*/ 219075 h 1384969"/>
                          <a:gd name="connsiteX11" fmla="*/ 1547912 w 1936774"/>
                          <a:gd name="connsiteY11" fmla="*/ 236265 h 1384969"/>
                          <a:gd name="connsiteX12" fmla="*/ 1517432 w 1936774"/>
                          <a:gd name="connsiteY12" fmla="*/ 276225 h 1384969"/>
                          <a:gd name="connsiteX13" fmla="*/ 1441232 w 1936774"/>
                          <a:gd name="connsiteY13" fmla="*/ 361950 h 1384969"/>
                          <a:gd name="connsiteX14" fmla="*/ 1412657 w 1936774"/>
                          <a:gd name="connsiteY14" fmla="*/ 371475 h 1384969"/>
                          <a:gd name="connsiteX15" fmla="*/ 1355507 w 1936774"/>
                          <a:gd name="connsiteY15" fmla="*/ 409575 h 1384969"/>
                          <a:gd name="connsiteX16" fmla="*/ 1326932 w 1936774"/>
                          <a:gd name="connsiteY16" fmla="*/ 428625 h 1384969"/>
                          <a:gd name="connsiteX17" fmla="*/ 1222157 w 1936774"/>
                          <a:gd name="connsiteY17" fmla="*/ 466725 h 1384969"/>
                          <a:gd name="connsiteX18" fmla="*/ 943916 w 1936774"/>
                          <a:gd name="connsiteY18" fmla="*/ 438303 h 1384969"/>
                          <a:gd name="connsiteX19" fmla="*/ 898291 w 1936774"/>
                          <a:gd name="connsiteY19" fmla="*/ 419323 h 1384969"/>
                          <a:gd name="connsiteX20" fmla="*/ 843014 w 1936774"/>
                          <a:gd name="connsiteY20" fmla="*/ 390680 h 1384969"/>
                          <a:gd name="connsiteX21" fmla="*/ 793532 w 1936774"/>
                          <a:gd name="connsiteY21" fmla="*/ 371475 h 1384969"/>
                          <a:gd name="connsiteX22" fmla="*/ 799184 w 1936774"/>
                          <a:gd name="connsiteY22" fmla="*/ 331562 h 1384969"/>
                          <a:gd name="connsiteX23" fmla="*/ 764957 w 1936774"/>
                          <a:gd name="connsiteY23" fmla="*/ 304800 h 1384969"/>
                          <a:gd name="connsiteX24" fmla="*/ 707807 w 1936774"/>
                          <a:gd name="connsiteY24" fmla="*/ 228600 h 1384969"/>
                          <a:gd name="connsiteX25" fmla="*/ 679232 w 1936774"/>
                          <a:gd name="connsiteY25" fmla="*/ 219075 h 1384969"/>
                          <a:gd name="connsiteX26" fmla="*/ 650657 w 1936774"/>
                          <a:gd name="connsiteY26" fmla="*/ 161925 h 1384969"/>
                          <a:gd name="connsiteX27" fmla="*/ 633465 w 1936774"/>
                          <a:gd name="connsiteY27" fmla="*/ 110828 h 1384969"/>
                          <a:gd name="connsiteX28" fmla="*/ 612289 w 1936774"/>
                          <a:gd name="connsiteY28" fmla="*/ 37132 h 1384969"/>
                          <a:gd name="connsiteX29" fmla="*/ 441107 w 1936774"/>
                          <a:gd name="connsiteY29" fmla="*/ 209550 h 1384969"/>
                          <a:gd name="connsiteX30" fmla="*/ 374432 w 1936774"/>
                          <a:gd name="connsiteY30" fmla="*/ 285750 h 1384969"/>
                          <a:gd name="connsiteX31" fmla="*/ 357287 w 1936774"/>
                          <a:gd name="connsiteY31" fmla="*/ 312428 h 1384969"/>
                          <a:gd name="connsiteX32" fmla="*/ 345857 w 1936774"/>
                          <a:gd name="connsiteY32" fmla="*/ 342900 h 1384969"/>
                          <a:gd name="connsiteX33" fmla="*/ 317282 w 1936774"/>
                          <a:gd name="connsiteY33" fmla="*/ 390525 h 1384969"/>
                          <a:gd name="connsiteX34" fmla="*/ 296327 w 1936774"/>
                          <a:gd name="connsiteY34" fmla="*/ 451545 h 1384969"/>
                          <a:gd name="connsiteX35" fmla="*/ 298232 w 1936774"/>
                          <a:gd name="connsiteY35" fmla="*/ 495300 h 1384969"/>
                          <a:gd name="connsiteX36" fmla="*/ 225406 w 1936774"/>
                          <a:gd name="connsiteY36" fmla="*/ 644629 h 1384969"/>
                          <a:gd name="connsiteX37" fmla="*/ 154518 w 1936774"/>
                          <a:gd name="connsiteY37" fmla="*/ 705949 h 1384969"/>
                          <a:gd name="connsiteX38" fmla="*/ 102168 w 1936774"/>
                          <a:gd name="connsiteY38" fmla="*/ 757199 h 1384969"/>
                          <a:gd name="connsiteX39" fmla="*/ 30727 w 1936774"/>
                          <a:gd name="connsiteY39" fmla="*/ 800745 h 1384969"/>
                          <a:gd name="connsiteX40" fmla="*/ 67197 w 1936774"/>
                          <a:gd name="connsiteY40" fmla="*/ 883625 h 1384969"/>
                          <a:gd name="connsiteX41" fmla="*/ 437297 w 1936774"/>
                          <a:gd name="connsiteY41" fmla="*/ 971550 h 1384969"/>
                          <a:gd name="connsiteX42" fmla="*/ 508717 w 1936774"/>
                          <a:gd name="connsiteY42" fmla="*/ 963361 h 1384969"/>
                          <a:gd name="connsiteX43" fmla="*/ 555909 w 1936774"/>
                          <a:gd name="connsiteY43" fmla="*/ 968937 h 1384969"/>
                          <a:gd name="connsiteX44" fmla="*/ 611067 w 1936774"/>
                          <a:gd name="connsiteY44" fmla="*/ 947585 h 1384969"/>
                          <a:gd name="connsiteX45" fmla="*/ 659466 w 1936774"/>
                          <a:gd name="connsiteY45" fmla="*/ 937310 h 1384969"/>
                          <a:gd name="connsiteX46" fmla="*/ 669707 w 1936774"/>
                          <a:gd name="connsiteY46" fmla="*/ 936915 h 1384969"/>
                          <a:gd name="connsiteX47" fmla="*/ 693699 w 1936774"/>
                          <a:gd name="connsiteY47" fmla="*/ 929280 h 1384969"/>
                          <a:gd name="connsiteX48" fmla="*/ 724565 w 1936774"/>
                          <a:gd name="connsiteY48" fmla="*/ 926602 h 1384969"/>
                          <a:gd name="connsiteX49" fmla="*/ 753140 w 1936774"/>
                          <a:gd name="connsiteY49" fmla="*/ 902987 h 1384969"/>
                          <a:gd name="connsiteX50" fmla="*/ 822107 w 1936774"/>
                          <a:gd name="connsiteY50" fmla="*/ 895350 h 1384969"/>
                          <a:gd name="connsiteX51" fmla="*/ 869732 w 1936774"/>
                          <a:gd name="connsiteY51" fmla="*/ 866775 h 1384969"/>
                          <a:gd name="connsiteX52" fmla="*/ 1126907 w 1936774"/>
                          <a:gd name="connsiteY52" fmla="*/ 866775 h 1384969"/>
                          <a:gd name="connsiteX53" fmla="*/ 1126907 w 1936774"/>
                          <a:gd name="connsiteY53" fmla="*/ 990600 h 1384969"/>
                          <a:gd name="connsiteX54" fmla="*/ 1126907 w 1936774"/>
                          <a:gd name="connsiteY54" fmla="*/ 1021110 h 1384969"/>
                          <a:gd name="connsiteX55" fmla="*/ 1142147 w 1936774"/>
                          <a:gd name="connsiteY55" fmla="*/ 1057275 h 1384969"/>
                          <a:gd name="connsiteX56" fmla="*/ 1198166 w 1936774"/>
                          <a:gd name="connsiteY56" fmla="*/ 1348565 h 1384969"/>
                          <a:gd name="connsiteX57" fmla="*/ 1231682 w 1936774"/>
                          <a:gd name="connsiteY57" fmla="*/ 1019175 h 1384969"/>
                          <a:gd name="connsiteX58" fmla="*/ 1212632 w 1936774"/>
                          <a:gd name="connsiteY58" fmla="*/ 990600 h 1384969"/>
                          <a:gd name="connsiteX59" fmla="*/ 1231682 w 1936774"/>
                          <a:gd name="connsiteY59" fmla="*/ 1047750 h 1384969"/>
                          <a:gd name="connsiteX60" fmla="*/ 1285022 w 1936774"/>
                          <a:gd name="connsiteY60" fmla="*/ 1116473 h 1384969"/>
                          <a:gd name="connsiteX61" fmla="*/ 1353215 w 1936774"/>
                          <a:gd name="connsiteY61" fmla="*/ 1384966 h 1384969"/>
                          <a:gd name="connsiteX62" fmla="*/ 1338390 w 1936774"/>
                          <a:gd name="connsiteY62" fmla="*/ 1110089 h 1384969"/>
                          <a:gd name="connsiteX63" fmla="*/ 1307882 w 1936774"/>
                          <a:gd name="connsiteY63" fmla="*/ 981075 h 1384969"/>
                          <a:gd name="connsiteX64" fmla="*/ 1411725 w 1936774"/>
                          <a:gd name="connsiteY64" fmla="*/ 1034743 h 1384969"/>
                          <a:gd name="connsiteX65" fmla="*/ 1492207 w 1936774"/>
                          <a:gd name="connsiteY65" fmla="*/ 1018882 h 1384969"/>
                          <a:gd name="connsiteX66" fmla="*/ 1586279 w 1936774"/>
                          <a:gd name="connsiteY66" fmla="*/ 977473 h 1384969"/>
                          <a:gd name="connsiteX67" fmla="*/ 1591734 w 1936774"/>
                          <a:gd name="connsiteY67" fmla="*/ 990599 h 1384969"/>
                          <a:gd name="connsiteX68" fmla="*/ 1727841 w 1936774"/>
                          <a:gd name="connsiteY68" fmla="*/ 915501 h 1384969"/>
                          <a:gd name="connsiteX69" fmla="*/ 1797882 w 1936774"/>
                          <a:gd name="connsiteY69" fmla="*/ 840483 h 1384969"/>
                          <a:gd name="connsiteX70" fmla="*/ 1812707 w 1936774"/>
                          <a:gd name="connsiteY70" fmla="*/ 828675 h 1384969"/>
                          <a:gd name="connsiteX71" fmla="*/ 1850807 w 1936774"/>
                          <a:gd name="connsiteY71" fmla="*/ 771525 h 1384969"/>
                          <a:gd name="connsiteX72" fmla="*/ 1869857 w 1936774"/>
                          <a:gd name="connsiteY72" fmla="*/ 742950 h 1384969"/>
                          <a:gd name="connsiteX73" fmla="*/ 1879382 w 1936774"/>
                          <a:gd name="connsiteY73" fmla="*/ 704850 h 1384969"/>
                          <a:gd name="connsiteX74" fmla="*/ 1860332 w 1936774"/>
                          <a:gd name="connsiteY74" fmla="*/ 466725 h 1384969"/>
                          <a:gd name="connsiteX75" fmla="*/ 1850807 w 1936774"/>
                          <a:gd name="connsiteY75" fmla="*/ 438150 h 1384969"/>
                          <a:gd name="connsiteX76" fmla="*/ 1833662 w 1936774"/>
                          <a:gd name="connsiteY76" fmla="*/ 401947 h 1384969"/>
                          <a:gd name="connsiteX77" fmla="*/ 1812707 w 1936774"/>
                          <a:gd name="connsiteY77" fmla="*/ 371475 h 1384969"/>
                          <a:gd name="connsiteX78" fmla="*/ 1812707 w 1936774"/>
                          <a:gd name="connsiteY78" fmla="*/ 190500 h 1384969"/>
                          <a:gd name="connsiteX79" fmla="*/ 1831757 w 1936774"/>
                          <a:gd name="connsiteY79" fmla="*/ 161925 h 1384969"/>
                          <a:gd name="connsiteX80" fmla="*/ 1860332 w 1936774"/>
                          <a:gd name="connsiteY80" fmla="*/ 142875 h 1384969"/>
                          <a:gd name="connsiteX81" fmla="*/ 1898432 w 1936774"/>
                          <a:gd name="connsiteY81" fmla="*/ 114300 h 1384969"/>
                          <a:gd name="connsiteX82" fmla="*/ 1936532 w 1936774"/>
                          <a:gd name="connsiteY82" fmla="*/ 95250 h 1384969"/>
                          <a:gd name="connsiteX83" fmla="*/ 1888907 w 1936774"/>
                          <a:gd name="connsiteY83" fmla="*/ 51457 h 1384969"/>
                          <a:gd name="connsiteX0" fmla="*/ 1888907 w 1936774"/>
                          <a:gd name="connsiteY0" fmla="*/ 51457 h 1384969"/>
                          <a:gd name="connsiteX1" fmla="*/ 1898432 w 1936774"/>
                          <a:gd name="connsiteY1" fmla="*/ 57150 h 1384969"/>
                          <a:gd name="connsiteX2" fmla="*/ 1822232 w 1936774"/>
                          <a:gd name="connsiteY2" fmla="*/ 9562 h 1384969"/>
                          <a:gd name="connsiteX3" fmla="*/ 1755557 w 1936774"/>
                          <a:gd name="connsiteY3" fmla="*/ 0 h 1384969"/>
                          <a:gd name="connsiteX4" fmla="*/ 1707932 w 1936774"/>
                          <a:gd name="connsiteY4" fmla="*/ 9525 h 1384969"/>
                          <a:gd name="connsiteX5" fmla="*/ 1679357 w 1936774"/>
                          <a:gd name="connsiteY5" fmla="*/ 38100 h 1384969"/>
                          <a:gd name="connsiteX6" fmla="*/ 1648877 w 1936774"/>
                          <a:gd name="connsiteY6" fmla="*/ 74378 h 1384969"/>
                          <a:gd name="connsiteX7" fmla="*/ 1622207 w 1936774"/>
                          <a:gd name="connsiteY7" fmla="*/ 104775 h 1384969"/>
                          <a:gd name="connsiteX8" fmla="*/ 1612682 w 1936774"/>
                          <a:gd name="connsiteY8" fmla="*/ 142875 h 1384969"/>
                          <a:gd name="connsiteX9" fmla="*/ 1593632 w 1936774"/>
                          <a:gd name="connsiteY9" fmla="*/ 171450 h 1384969"/>
                          <a:gd name="connsiteX10" fmla="*/ 1565057 w 1936774"/>
                          <a:gd name="connsiteY10" fmla="*/ 219075 h 1384969"/>
                          <a:gd name="connsiteX11" fmla="*/ 1547912 w 1936774"/>
                          <a:gd name="connsiteY11" fmla="*/ 236265 h 1384969"/>
                          <a:gd name="connsiteX12" fmla="*/ 1517432 w 1936774"/>
                          <a:gd name="connsiteY12" fmla="*/ 276225 h 1384969"/>
                          <a:gd name="connsiteX13" fmla="*/ 1441232 w 1936774"/>
                          <a:gd name="connsiteY13" fmla="*/ 361950 h 1384969"/>
                          <a:gd name="connsiteX14" fmla="*/ 1412657 w 1936774"/>
                          <a:gd name="connsiteY14" fmla="*/ 371475 h 1384969"/>
                          <a:gd name="connsiteX15" fmla="*/ 1355507 w 1936774"/>
                          <a:gd name="connsiteY15" fmla="*/ 409575 h 1384969"/>
                          <a:gd name="connsiteX16" fmla="*/ 1326932 w 1936774"/>
                          <a:gd name="connsiteY16" fmla="*/ 428625 h 1384969"/>
                          <a:gd name="connsiteX17" fmla="*/ 1222157 w 1936774"/>
                          <a:gd name="connsiteY17" fmla="*/ 466725 h 1384969"/>
                          <a:gd name="connsiteX18" fmla="*/ 943916 w 1936774"/>
                          <a:gd name="connsiteY18" fmla="*/ 438303 h 1384969"/>
                          <a:gd name="connsiteX19" fmla="*/ 898291 w 1936774"/>
                          <a:gd name="connsiteY19" fmla="*/ 419323 h 1384969"/>
                          <a:gd name="connsiteX20" fmla="*/ 843014 w 1936774"/>
                          <a:gd name="connsiteY20" fmla="*/ 390680 h 1384969"/>
                          <a:gd name="connsiteX21" fmla="*/ 793532 w 1936774"/>
                          <a:gd name="connsiteY21" fmla="*/ 371475 h 1384969"/>
                          <a:gd name="connsiteX22" fmla="*/ 799184 w 1936774"/>
                          <a:gd name="connsiteY22" fmla="*/ 331562 h 1384969"/>
                          <a:gd name="connsiteX23" fmla="*/ 764957 w 1936774"/>
                          <a:gd name="connsiteY23" fmla="*/ 304800 h 1384969"/>
                          <a:gd name="connsiteX24" fmla="*/ 707807 w 1936774"/>
                          <a:gd name="connsiteY24" fmla="*/ 228600 h 1384969"/>
                          <a:gd name="connsiteX25" fmla="*/ 679232 w 1936774"/>
                          <a:gd name="connsiteY25" fmla="*/ 219075 h 1384969"/>
                          <a:gd name="connsiteX26" fmla="*/ 650657 w 1936774"/>
                          <a:gd name="connsiteY26" fmla="*/ 161925 h 1384969"/>
                          <a:gd name="connsiteX27" fmla="*/ 633465 w 1936774"/>
                          <a:gd name="connsiteY27" fmla="*/ 110828 h 1384969"/>
                          <a:gd name="connsiteX28" fmla="*/ 612289 w 1936774"/>
                          <a:gd name="connsiteY28" fmla="*/ 37132 h 1384969"/>
                          <a:gd name="connsiteX29" fmla="*/ 441107 w 1936774"/>
                          <a:gd name="connsiteY29" fmla="*/ 209550 h 1384969"/>
                          <a:gd name="connsiteX30" fmla="*/ 374432 w 1936774"/>
                          <a:gd name="connsiteY30" fmla="*/ 285750 h 1384969"/>
                          <a:gd name="connsiteX31" fmla="*/ 357287 w 1936774"/>
                          <a:gd name="connsiteY31" fmla="*/ 312428 h 1384969"/>
                          <a:gd name="connsiteX32" fmla="*/ 345857 w 1936774"/>
                          <a:gd name="connsiteY32" fmla="*/ 342900 h 1384969"/>
                          <a:gd name="connsiteX33" fmla="*/ 317282 w 1936774"/>
                          <a:gd name="connsiteY33" fmla="*/ 390525 h 1384969"/>
                          <a:gd name="connsiteX34" fmla="*/ 296327 w 1936774"/>
                          <a:gd name="connsiteY34" fmla="*/ 451545 h 1384969"/>
                          <a:gd name="connsiteX35" fmla="*/ 298232 w 1936774"/>
                          <a:gd name="connsiteY35" fmla="*/ 495300 h 1384969"/>
                          <a:gd name="connsiteX36" fmla="*/ 225406 w 1936774"/>
                          <a:gd name="connsiteY36" fmla="*/ 644629 h 1384969"/>
                          <a:gd name="connsiteX37" fmla="*/ 154518 w 1936774"/>
                          <a:gd name="connsiteY37" fmla="*/ 705949 h 1384969"/>
                          <a:gd name="connsiteX38" fmla="*/ 102168 w 1936774"/>
                          <a:gd name="connsiteY38" fmla="*/ 757199 h 1384969"/>
                          <a:gd name="connsiteX39" fmla="*/ 30727 w 1936774"/>
                          <a:gd name="connsiteY39" fmla="*/ 800745 h 1384969"/>
                          <a:gd name="connsiteX40" fmla="*/ 67197 w 1936774"/>
                          <a:gd name="connsiteY40" fmla="*/ 883625 h 1384969"/>
                          <a:gd name="connsiteX41" fmla="*/ 437297 w 1936774"/>
                          <a:gd name="connsiteY41" fmla="*/ 971550 h 1384969"/>
                          <a:gd name="connsiteX42" fmla="*/ 508717 w 1936774"/>
                          <a:gd name="connsiteY42" fmla="*/ 963361 h 1384969"/>
                          <a:gd name="connsiteX43" fmla="*/ 555909 w 1936774"/>
                          <a:gd name="connsiteY43" fmla="*/ 968937 h 1384969"/>
                          <a:gd name="connsiteX44" fmla="*/ 611067 w 1936774"/>
                          <a:gd name="connsiteY44" fmla="*/ 947585 h 1384969"/>
                          <a:gd name="connsiteX45" fmla="*/ 659466 w 1936774"/>
                          <a:gd name="connsiteY45" fmla="*/ 937310 h 1384969"/>
                          <a:gd name="connsiteX46" fmla="*/ 669707 w 1936774"/>
                          <a:gd name="connsiteY46" fmla="*/ 936915 h 1384969"/>
                          <a:gd name="connsiteX47" fmla="*/ 693699 w 1936774"/>
                          <a:gd name="connsiteY47" fmla="*/ 929280 h 1384969"/>
                          <a:gd name="connsiteX48" fmla="*/ 724565 w 1936774"/>
                          <a:gd name="connsiteY48" fmla="*/ 926602 h 1384969"/>
                          <a:gd name="connsiteX49" fmla="*/ 753140 w 1936774"/>
                          <a:gd name="connsiteY49" fmla="*/ 902987 h 1384969"/>
                          <a:gd name="connsiteX50" fmla="*/ 822107 w 1936774"/>
                          <a:gd name="connsiteY50" fmla="*/ 895350 h 1384969"/>
                          <a:gd name="connsiteX51" fmla="*/ 869732 w 1936774"/>
                          <a:gd name="connsiteY51" fmla="*/ 866775 h 1384969"/>
                          <a:gd name="connsiteX52" fmla="*/ 1088965 w 1936774"/>
                          <a:gd name="connsiteY52" fmla="*/ 878112 h 1384969"/>
                          <a:gd name="connsiteX53" fmla="*/ 1126907 w 1936774"/>
                          <a:gd name="connsiteY53" fmla="*/ 990600 h 1384969"/>
                          <a:gd name="connsiteX54" fmla="*/ 1126907 w 1936774"/>
                          <a:gd name="connsiteY54" fmla="*/ 1021110 h 1384969"/>
                          <a:gd name="connsiteX55" fmla="*/ 1142147 w 1936774"/>
                          <a:gd name="connsiteY55" fmla="*/ 1057275 h 1384969"/>
                          <a:gd name="connsiteX56" fmla="*/ 1198166 w 1936774"/>
                          <a:gd name="connsiteY56" fmla="*/ 1348565 h 1384969"/>
                          <a:gd name="connsiteX57" fmla="*/ 1231682 w 1936774"/>
                          <a:gd name="connsiteY57" fmla="*/ 1019175 h 1384969"/>
                          <a:gd name="connsiteX58" fmla="*/ 1212632 w 1936774"/>
                          <a:gd name="connsiteY58" fmla="*/ 990600 h 1384969"/>
                          <a:gd name="connsiteX59" fmla="*/ 1231682 w 1936774"/>
                          <a:gd name="connsiteY59" fmla="*/ 1047750 h 1384969"/>
                          <a:gd name="connsiteX60" fmla="*/ 1285022 w 1936774"/>
                          <a:gd name="connsiteY60" fmla="*/ 1116473 h 1384969"/>
                          <a:gd name="connsiteX61" fmla="*/ 1353215 w 1936774"/>
                          <a:gd name="connsiteY61" fmla="*/ 1384966 h 1384969"/>
                          <a:gd name="connsiteX62" fmla="*/ 1338390 w 1936774"/>
                          <a:gd name="connsiteY62" fmla="*/ 1110089 h 1384969"/>
                          <a:gd name="connsiteX63" fmla="*/ 1307882 w 1936774"/>
                          <a:gd name="connsiteY63" fmla="*/ 981075 h 1384969"/>
                          <a:gd name="connsiteX64" fmla="*/ 1411725 w 1936774"/>
                          <a:gd name="connsiteY64" fmla="*/ 1034743 h 1384969"/>
                          <a:gd name="connsiteX65" fmla="*/ 1492207 w 1936774"/>
                          <a:gd name="connsiteY65" fmla="*/ 1018882 h 1384969"/>
                          <a:gd name="connsiteX66" fmla="*/ 1586279 w 1936774"/>
                          <a:gd name="connsiteY66" fmla="*/ 977473 h 1384969"/>
                          <a:gd name="connsiteX67" fmla="*/ 1591734 w 1936774"/>
                          <a:gd name="connsiteY67" fmla="*/ 990599 h 1384969"/>
                          <a:gd name="connsiteX68" fmla="*/ 1727841 w 1936774"/>
                          <a:gd name="connsiteY68" fmla="*/ 915501 h 1384969"/>
                          <a:gd name="connsiteX69" fmla="*/ 1797882 w 1936774"/>
                          <a:gd name="connsiteY69" fmla="*/ 840483 h 1384969"/>
                          <a:gd name="connsiteX70" fmla="*/ 1812707 w 1936774"/>
                          <a:gd name="connsiteY70" fmla="*/ 828675 h 1384969"/>
                          <a:gd name="connsiteX71" fmla="*/ 1850807 w 1936774"/>
                          <a:gd name="connsiteY71" fmla="*/ 771525 h 1384969"/>
                          <a:gd name="connsiteX72" fmla="*/ 1869857 w 1936774"/>
                          <a:gd name="connsiteY72" fmla="*/ 742950 h 1384969"/>
                          <a:gd name="connsiteX73" fmla="*/ 1879382 w 1936774"/>
                          <a:gd name="connsiteY73" fmla="*/ 704850 h 1384969"/>
                          <a:gd name="connsiteX74" fmla="*/ 1860332 w 1936774"/>
                          <a:gd name="connsiteY74" fmla="*/ 466725 h 1384969"/>
                          <a:gd name="connsiteX75" fmla="*/ 1850807 w 1936774"/>
                          <a:gd name="connsiteY75" fmla="*/ 438150 h 1384969"/>
                          <a:gd name="connsiteX76" fmla="*/ 1833662 w 1936774"/>
                          <a:gd name="connsiteY76" fmla="*/ 401947 h 1384969"/>
                          <a:gd name="connsiteX77" fmla="*/ 1812707 w 1936774"/>
                          <a:gd name="connsiteY77" fmla="*/ 371475 h 1384969"/>
                          <a:gd name="connsiteX78" fmla="*/ 1812707 w 1936774"/>
                          <a:gd name="connsiteY78" fmla="*/ 190500 h 1384969"/>
                          <a:gd name="connsiteX79" fmla="*/ 1831757 w 1936774"/>
                          <a:gd name="connsiteY79" fmla="*/ 161925 h 1384969"/>
                          <a:gd name="connsiteX80" fmla="*/ 1860332 w 1936774"/>
                          <a:gd name="connsiteY80" fmla="*/ 142875 h 1384969"/>
                          <a:gd name="connsiteX81" fmla="*/ 1898432 w 1936774"/>
                          <a:gd name="connsiteY81" fmla="*/ 114300 h 1384969"/>
                          <a:gd name="connsiteX82" fmla="*/ 1936532 w 1936774"/>
                          <a:gd name="connsiteY82" fmla="*/ 95250 h 1384969"/>
                          <a:gd name="connsiteX83" fmla="*/ 1888907 w 1936774"/>
                          <a:gd name="connsiteY83" fmla="*/ 51457 h 1384969"/>
                          <a:gd name="connsiteX0" fmla="*/ 1888907 w 1936774"/>
                          <a:gd name="connsiteY0" fmla="*/ 51457 h 1384969"/>
                          <a:gd name="connsiteX1" fmla="*/ 1898432 w 1936774"/>
                          <a:gd name="connsiteY1" fmla="*/ 57150 h 1384969"/>
                          <a:gd name="connsiteX2" fmla="*/ 1822232 w 1936774"/>
                          <a:gd name="connsiteY2" fmla="*/ 9562 h 1384969"/>
                          <a:gd name="connsiteX3" fmla="*/ 1755557 w 1936774"/>
                          <a:gd name="connsiteY3" fmla="*/ 0 h 1384969"/>
                          <a:gd name="connsiteX4" fmla="*/ 1707932 w 1936774"/>
                          <a:gd name="connsiteY4" fmla="*/ 9525 h 1384969"/>
                          <a:gd name="connsiteX5" fmla="*/ 1679357 w 1936774"/>
                          <a:gd name="connsiteY5" fmla="*/ 38100 h 1384969"/>
                          <a:gd name="connsiteX6" fmla="*/ 1648877 w 1936774"/>
                          <a:gd name="connsiteY6" fmla="*/ 74378 h 1384969"/>
                          <a:gd name="connsiteX7" fmla="*/ 1622207 w 1936774"/>
                          <a:gd name="connsiteY7" fmla="*/ 104775 h 1384969"/>
                          <a:gd name="connsiteX8" fmla="*/ 1612682 w 1936774"/>
                          <a:gd name="connsiteY8" fmla="*/ 142875 h 1384969"/>
                          <a:gd name="connsiteX9" fmla="*/ 1593632 w 1936774"/>
                          <a:gd name="connsiteY9" fmla="*/ 171450 h 1384969"/>
                          <a:gd name="connsiteX10" fmla="*/ 1565057 w 1936774"/>
                          <a:gd name="connsiteY10" fmla="*/ 219075 h 1384969"/>
                          <a:gd name="connsiteX11" fmla="*/ 1547912 w 1936774"/>
                          <a:gd name="connsiteY11" fmla="*/ 236265 h 1384969"/>
                          <a:gd name="connsiteX12" fmla="*/ 1517432 w 1936774"/>
                          <a:gd name="connsiteY12" fmla="*/ 276225 h 1384969"/>
                          <a:gd name="connsiteX13" fmla="*/ 1441232 w 1936774"/>
                          <a:gd name="connsiteY13" fmla="*/ 361950 h 1384969"/>
                          <a:gd name="connsiteX14" fmla="*/ 1412657 w 1936774"/>
                          <a:gd name="connsiteY14" fmla="*/ 371475 h 1384969"/>
                          <a:gd name="connsiteX15" fmla="*/ 1355507 w 1936774"/>
                          <a:gd name="connsiteY15" fmla="*/ 409575 h 1384969"/>
                          <a:gd name="connsiteX16" fmla="*/ 1326932 w 1936774"/>
                          <a:gd name="connsiteY16" fmla="*/ 428625 h 1384969"/>
                          <a:gd name="connsiteX17" fmla="*/ 1222157 w 1936774"/>
                          <a:gd name="connsiteY17" fmla="*/ 466725 h 1384969"/>
                          <a:gd name="connsiteX18" fmla="*/ 943916 w 1936774"/>
                          <a:gd name="connsiteY18" fmla="*/ 438303 h 1384969"/>
                          <a:gd name="connsiteX19" fmla="*/ 898291 w 1936774"/>
                          <a:gd name="connsiteY19" fmla="*/ 419323 h 1384969"/>
                          <a:gd name="connsiteX20" fmla="*/ 843014 w 1936774"/>
                          <a:gd name="connsiteY20" fmla="*/ 390680 h 1384969"/>
                          <a:gd name="connsiteX21" fmla="*/ 793532 w 1936774"/>
                          <a:gd name="connsiteY21" fmla="*/ 371475 h 1384969"/>
                          <a:gd name="connsiteX22" fmla="*/ 799184 w 1936774"/>
                          <a:gd name="connsiteY22" fmla="*/ 331562 h 1384969"/>
                          <a:gd name="connsiteX23" fmla="*/ 764957 w 1936774"/>
                          <a:gd name="connsiteY23" fmla="*/ 304800 h 1384969"/>
                          <a:gd name="connsiteX24" fmla="*/ 707807 w 1936774"/>
                          <a:gd name="connsiteY24" fmla="*/ 228600 h 1384969"/>
                          <a:gd name="connsiteX25" fmla="*/ 679232 w 1936774"/>
                          <a:gd name="connsiteY25" fmla="*/ 219075 h 1384969"/>
                          <a:gd name="connsiteX26" fmla="*/ 650657 w 1936774"/>
                          <a:gd name="connsiteY26" fmla="*/ 161925 h 1384969"/>
                          <a:gd name="connsiteX27" fmla="*/ 633465 w 1936774"/>
                          <a:gd name="connsiteY27" fmla="*/ 110828 h 1384969"/>
                          <a:gd name="connsiteX28" fmla="*/ 612289 w 1936774"/>
                          <a:gd name="connsiteY28" fmla="*/ 37132 h 1384969"/>
                          <a:gd name="connsiteX29" fmla="*/ 441107 w 1936774"/>
                          <a:gd name="connsiteY29" fmla="*/ 209550 h 1384969"/>
                          <a:gd name="connsiteX30" fmla="*/ 374432 w 1936774"/>
                          <a:gd name="connsiteY30" fmla="*/ 285750 h 1384969"/>
                          <a:gd name="connsiteX31" fmla="*/ 357287 w 1936774"/>
                          <a:gd name="connsiteY31" fmla="*/ 312428 h 1384969"/>
                          <a:gd name="connsiteX32" fmla="*/ 345857 w 1936774"/>
                          <a:gd name="connsiteY32" fmla="*/ 342900 h 1384969"/>
                          <a:gd name="connsiteX33" fmla="*/ 317282 w 1936774"/>
                          <a:gd name="connsiteY33" fmla="*/ 390525 h 1384969"/>
                          <a:gd name="connsiteX34" fmla="*/ 296327 w 1936774"/>
                          <a:gd name="connsiteY34" fmla="*/ 451545 h 1384969"/>
                          <a:gd name="connsiteX35" fmla="*/ 298232 w 1936774"/>
                          <a:gd name="connsiteY35" fmla="*/ 495300 h 1384969"/>
                          <a:gd name="connsiteX36" fmla="*/ 225406 w 1936774"/>
                          <a:gd name="connsiteY36" fmla="*/ 644629 h 1384969"/>
                          <a:gd name="connsiteX37" fmla="*/ 154518 w 1936774"/>
                          <a:gd name="connsiteY37" fmla="*/ 705949 h 1384969"/>
                          <a:gd name="connsiteX38" fmla="*/ 102168 w 1936774"/>
                          <a:gd name="connsiteY38" fmla="*/ 757199 h 1384969"/>
                          <a:gd name="connsiteX39" fmla="*/ 30727 w 1936774"/>
                          <a:gd name="connsiteY39" fmla="*/ 800745 h 1384969"/>
                          <a:gd name="connsiteX40" fmla="*/ 67197 w 1936774"/>
                          <a:gd name="connsiteY40" fmla="*/ 883625 h 1384969"/>
                          <a:gd name="connsiteX41" fmla="*/ 437297 w 1936774"/>
                          <a:gd name="connsiteY41" fmla="*/ 971550 h 1384969"/>
                          <a:gd name="connsiteX42" fmla="*/ 508717 w 1936774"/>
                          <a:gd name="connsiteY42" fmla="*/ 963361 h 1384969"/>
                          <a:gd name="connsiteX43" fmla="*/ 555909 w 1936774"/>
                          <a:gd name="connsiteY43" fmla="*/ 968937 h 1384969"/>
                          <a:gd name="connsiteX44" fmla="*/ 611067 w 1936774"/>
                          <a:gd name="connsiteY44" fmla="*/ 947585 h 1384969"/>
                          <a:gd name="connsiteX45" fmla="*/ 659466 w 1936774"/>
                          <a:gd name="connsiteY45" fmla="*/ 937310 h 1384969"/>
                          <a:gd name="connsiteX46" fmla="*/ 669707 w 1936774"/>
                          <a:gd name="connsiteY46" fmla="*/ 936915 h 1384969"/>
                          <a:gd name="connsiteX47" fmla="*/ 693699 w 1936774"/>
                          <a:gd name="connsiteY47" fmla="*/ 929280 h 1384969"/>
                          <a:gd name="connsiteX48" fmla="*/ 724565 w 1936774"/>
                          <a:gd name="connsiteY48" fmla="*/ 926602 h 1384969"/>
                          <a:gd name="connsiteX49" fmla="*/ 753140 w 1936774"/>
                          <a:gd name="connsiteY49" fmla="*/ 902987 h 1384969"/>
                          <a:gd name="connsiteX50" fmla="*/ 822107 w 1936774"/>
                          <a:gd name="connsiteY50" fmla="*/ 895350 h 1384969"/>
                          <a:gd name="connsiteX51" fmla="*/ 869732 w 1936774"/>
                          <a:gd name="connsiteY51" fmla="*/ 866775 h 1384969"/>
                          <a:gd name="connsiteX52" fmla="*/ 1088965 w 1936774"/>
                          <a:gd name="connsiteY52" fmla="*/ 878112 h 1384969"/>
                          <a:gd name="connsiteX53" fmla="*/ 1126907 w 1936774"/>
                          <a:gd name="connsiteY53" fmla="*/ 990600 h 1384969"/>
                          <a:gd name="connsiteX54" fmla="*/ 1126907 w 1936774"/>
                          <a:gd name="connsiteY54" fmla="*/ 1021110 h 1384969"/>
                          <a:gd name="connsiteX55" fmla="*/ 1142147 w 1936774"/>
                          <a:gd name="connsiteY55" fmla="*/ 1057275 h 1384969"/>
                          <a:gd name="connsiteX56" fmla="*/ 1198166 w 1936774"/>
                          <a:gd name="connsiteY56" fmla="*/ 1348565 h 1384969"/>
                          <a:gd name="connsiteX57" fmla="*/ 1231682 w 1936774"/>
                          <a:gd name="connsiteY57" fmla="*/ 1019175 h 1384969"/>
                          <a:gd name="connsiteX58" fmla="*/ 1212632 w 1936774"/>
                          <a:gd name="connsiteY58" fmla="*/ 990600 h 1384969"/>
                          <a:gd name="connsiteX59" fmla="*/ 1231682 w 1936774"/>
                          <a:gd name="connsiteY59" fmla="*/ 1047750 h 1384969"/>
                          <a:gd name="connsiteX60" fmla="*/ 1285022 w 1936774"/>
                          <a:gd name="connsiteY60" fmla="*/ 1116473 h 1384969"/>
                          <a:gd name="connsiteX61" fmla="*/ 1353215 w 1936774"/>
                          <a:gd name="connsiteY61" fmla="*/ 1384966 h 1384969"/>
                          <a:gd name="connsiteX62" fmla="*/ 1338390 w 1936774"/>
                          <a:gd name="connsiteY62" fmla="*/ 1110089 h 1384969"/>
                          <a:gd name="connsiteX63" fmla="*/ 1338235 w 1936774"/>
                          <a:gd name="connsiteY63" fmla="*/ 981075 h 1384969"/>
                          <a:gd name="connsiteX64" fmla="*/ 1411725 w 1936774"/>
                          <a:gd name="connsiteY64" fmla="*/ 1034743 h 1384969"/>
                          <a:gd name="connsiteX65" fmla="*/ 1492207 w 1936774"/>
                          <a:gd name="connsiteY65" fmla="*/ 1018882 h 1384969"/>
                          <a:gd name="connsiteX66" fmla="*/ 1586279 w 1936774"/>
                          <a:gd name="connsiteY66" fmla="*/ 977473 h 1384969"/>
                          <a:gd name="connsiteX67" fmla="*/ 1591734 w 1936774"/>
                          <a:gd name="connsiteY67" fmla="*/ 990599 h 1384969"/>
                          <a:gd name="connsiteX68" fmla="*/ 1727841 w 1936774"/>
                          <a:gd name="connsiteY68" fmla="*/ 915501 h 1384969"/>
                          <a:gd name="connsiteX69" fmla="*/ 1797882 w 1936774"/>
                          <a:gd name="connsiteY69" fmla="*/ 840483 h 1384969"/>
                          <a:gd name="connsiteX70" fmla="*/ 1812707 w 1936774"/>
                          <a:gd name="connsiteY70" fmla="*/ 828675 h 1384969"/>
                          <a:gd name="connsiteX71" fmla="*/ 1850807 w 1936774"/>
                          <a:gd name="connsiteY71" fmla="*/ 771525 h 1384969"/>
                          <a:gd name="connsiteX72" fmla="*/ 1869857 w 1936774"/>
                          <a:gd name="connsiteY72" fmla="*/ 742950 h 1384969"/>
                          <a:gd name="connsiteX73" fmla="*/ 1879382 w 1936774"/>
                          <a:gd name="connsiteY73" fmla="*/ 704850 h 1384969"/>
                          <a:gd name="connsiteX74" fmla="*/ 1860332 w 1936774"/>
                          <a:gd name="connsiteY74" fmla="*/ 466725 h 1384969"/>
                          <a:gd name="connsiteX75" fmla="*/ 1850807 w 1936774"/>
                          <a:gd name="connsiteY75" fmla="*/ 438150 h 1384969"/>
                          <a:gd name="connsiteX76" fmla="*/ 1833662 w 1936774"/>
                          <a:gd name="connsiteY76" fmla="*/ 401947 h 1384969"/>
                          <a:gd name="connsiteX77" fmla="*/ 1812707 w 1936774"/>
                          <a:gd name="connsiteY77" fmla="*/ 371475 h 1384969"/>
                          <a:gd name="connsiteX78" fmla="*/ 1812707 w 1936774"/>
                          <a:gd name="connsiteY78" fmla="*/ 190500 h 1384969"/>
                          <a:gd name="connsiteX79" fmla="*/ 1831757 w 1936774"/>
                          <a:gd name="connsiteY79" fmla="*/ 161925 h 1384969"/>
                          <a:gd name="connsiteX80" fmla="*/ 1860332 w 1936774"/>
                          <a:gd name="connsiteY80" fmla="*/ 142875 h 1384969"/>
                          <a:gd name="connsiteX81" fmla="*/ 1898432 w 1936774"/>
                          <a:gd name="connsiteY81" fmla="*/ 114300 h 1384969"/>
                          <a:gd name="connsiteX82" fmla="*/ 1936532 w 1936774"/>
                          <a:gd name="connsiteY82" fmla="*/ 95250 h 1384969"/>
                          <a:gd name="connsiteX83" fmla="*/ 1888907 w 1936774"/>
                          <a:gd name="connsiteY83" fmla="*/ 51457 h 1384969"/>
                          <a:gd name="connsiteX0" fmla="*/ 1888907 w 1936774"/>
                          <a:gd name="connsiteY0" fmla="*/ 51457 h 1385322"/>
                          <a:gd name="connsiteX1" fmla="*/ 1898432 w 1936774"/>
                          <a:gd name="connsiteY1" fmla="*/ 57150 h 1385322"/>
                          <a:gd name="connsiteX2" fmla="*/ 1822232 w 1936774"/>
                          <a:gd name="connsiteY2" fmla="*/ 9562 h 1385322"/>
                          <a:gd name="connsiteX3" fmla="*/ 1755557 w 1936774"/>
                          <a:gd name="connsiteY3" fmla="*/ 0 h 1385322"/>
                          <a:gd name="connsiteX4" fmla="*/ 1707932 w 1936774"/>
                          <a:gd name="connsiteY4" fmla="*/ 9525 h 1385322"/>
                          <a:gd name="connsiteX5" fmla="*/ 1679357 w 1936774"/>
                          <a:gd name="connsiteY5" fmla="*/ 38100 h 1385322"/>
                          <a:gd name="connsiteX6" fmla="*/ 1648877 w 1936774"/>
                          <a:gd name="connsiteY6" fmla="*/ 74378 h 1385322"/>
                          <a:gd name="connsiteX7" fmla="*/ 1622207 w 1936774"/>
                          <a:gd name="connsiteY7" fmla="*/ 104775 h 1385322"/>
                          <a:gd name="connsiteX8" fmla="*/ 1612682 w 1936774"/>
                          <a:gd name="connsiteY8" fmla="*/ 142875 h 1385322"/>
                          <a:gd name="connsiteX9" fmla="*/ 1593632 w 1936774"/>
                          <a:gd name="connsiteY9" fmla="*/ 171450 h 1385322"/>
                          <a:gd name="connsiteX10" fmla="*/ 1565057 w 1936774"/>
                          <a:gd name="connsiteY10" fmla="*/ 219075 h 1385322"/>
                          <a:gd name="connsiteX11" fmla="*/ 1547912 w 1936774"/>
                          <a:gd name="connsiteY11" fmla="*/ 236265 h 1385322"/>
                          <a:gd name="connsiteX12" fmla="*/ 1517432 w 1936774"/>
                          <a:gd name="connsiteY12" fmla="*/ 276225 h 1385322"/>
                          <a:gd name="connsiteX13" fmla="*/ 1441232 w 1936774"/>
                          <a:gd name="connsiteY13" fmla="*/ 361950 h 1385322"/>
                          <a:gd name="connsiteX14" fmla="*/ 1412657 w 1936774"/>
                          <a:gd name="connsiteY14" fmla="*/ 371475 h 1385322"/>
                          <a:gd name="connsiteX15" fmla="*/ 1355507 w 1936774"/>
                          <a:gd name="connsiteY15" fmla="*/ 409575 h 1385322"/>
                          <a:gd name="connsiteX16" fmla="*/ 1326932 w 1936774"/>
                          <a:gd name="connsiteY16" fmla="*/ 428625 h 1385322"/>
                          <a:gd name="connsiteX17" fmla="*/ 1222157 w 1936774"/>
                          <a:gd name="connsiteY17" fmla="*/ 466725 h 1385322"/>
                          <a:gd name="connsiteX18" fmla="*/ 943916 w 1936774"/>
                          <a:gd name="connsiteY18" fmla="*/ 438303 h 1385322"/>
                          <a:gd name="connsiteX19" fmla="*/ 898291 w 1936774"/>
                          <a:gd name="connsiteY19" fmla="*/ 419323 h 1385322"/>
                          <a:gd name="connsiteX20" fmla="*/ 843014 w 1936774"/>
                          <a:gd name="connsiteY20" fmla="*/ 390680 h 1385322"/>
                          <a:gd name="connsiteX21" fmla="*/ 793532 w 1936774"/>
                          <a:gd name="connsiteY21" fmla="*/ 371475 h 1385322"/>
                          <a:gd name="connsiteX22" fmla="*/ 799184 w 1936774"/>
                          <a:gd name="connsiteY22" fmla="*/ 331562 h 1385322"/>
                          <a:gd name="connsiteX23" fmla="*/ 764957 w 1936774"/>
                          <a:gd name="connsiteY23" fmla="*/ 304800 h 1385322"/>
                          <a:gd name="connsiteX24" fmla="*/ 707807 w 1936774"/>
                          <a:gd name="connsiteY24" fmla="*/ 228600 h 1385322"/>
                          <a:gd name="connsiteX25" fmla="*/ 679232 w 1936774"/>
                          <a:gd name="connsiteY25" fmla="*/ 219075 h 1385322"/>
                          <a:gd name="connsiteX26" fmla="*/ 650657 w 1936774"/>
                          <a:gd name="connsiteY26" fmla="*/ 161925 h 1385322"/>
                          <a:gd name="connsiteX27" fmla="*/ 633465 w 1936774"/>
                          <a:gd name="connsiteY27" fmla="*/ 110828 h 1385322"/>
                          <a:gd name="connsiteX28" fmla="*/ 612289 w 1936774"/>
                          <a:gd name="connsiteY28" fmla="*/ 37132 h 1385322"/>
                          <a:gd name="connsiteX29" fmla="*/ 441107 w 1936774"/>
                          <a:gd name="connsiteY29" fmla="*/ 209550 h 1385322"/>
                          <a:gd name="connsiteX30" fmla="*/ 374432 w 1936774"/>
                          <a:gd name="connsiteY30" fmla="*/ 285750 h 1385322"/>
                          <a:gd name="connsiteX31" fmla="*/ 357287 w 1936774"/>
                          <a:gd name="connsiteY31" fmla="*/ 312428 h 1385322"/>
                          <a:gd name="connsiteX32" fmla="*/ 345857 w 1936774"/>
                          <a:gd name="connsiteY32" fmla="*/ 342900 h 1385322"/>
                          <a:gd name="connsiteX33" fmla="*/ 317282 w 1936774"/>
                          <a:gd name="connsiteY33" fmla="*/ 390525 h 1385322"/>
                          <a:gd name="connsiteX34" fmla="*/ 296327 w 1936774"/>
                          <a:gd name="connsiteY34" fmla="*/ 451545 h 1385322"/>
                          <a:gd name="connsiteX35" fmla="*/ 298232 w 1936774"/>
                          <a:gd name="connsiteY35" fmla="*/ 495300 h 1385322"/>
                          <a:gd name="connsiteX36" fmla="*/ 225406 w 1936774"/>
                          <a:gd name="connsiteY36" fmla="*/ 644629 h 1385322"/>
                          <a:gd name="connsiteX37" fmla="*/ 154518 w 1936774"/>
                          <a:gd name="connsiteY37" fmla="*/ 705949 h 1385322"/>
                          <a:gd name="connsiteX38" fmla="*/ 102168 w 1936774"/>
                          <a:gd name="connsiteY38" fmla="*/ 757199 h 1385322"/>
                          <a:gd name="connsiteX39" fmla="*/ 30727 w 1936774"/>
                          <a:gd name="connsiteY39" fmla="*/ 800745 h 1385322"/>
                          <a:gd name="connsiteX40" fmla="*/ 67197 w 1936774"/>
                          <a:gd name="connsiteY40" fmla="*/ 883625 h 1385322"/>
                          <a:gd name="connsiteX41" fmla="*/ 437297 w 1936774"/>
                          <a:gd name="connsiteY41" fmla="*/ 971550 h 1385322"/>
                          <a:gd name="connsiteX42" fmla="*/ 508717 w 1936774"/>
                          <a:gd name="connsiteY42" fmla="*/ 963361 h 1385322"/>
                          <a:gd name="connsiteX43" fmla="*/ 555909 w 1936774"/>
                          <a:gd name="connsiteY43" fmla="*/ 968937 h 1385322"/>
                          <a:gd name="connsiteX44" fmla="*/ 611067 w 1936774"/>
                          <a:gd name="connsiteY44" fmla="*/ 947585 h 1385322"/>
                          <a:gd name="connsiteX45" fmla="*/ 659466 w 1936774"/>
                          <a:gd name="connsiteY45" fmla="*/ 937310 h 1385322"/>
                          <a:gd name="connsiteX46" fmla="*/ 669707 w 1936774"/>
                          <a:gd name="connsiteY46" fmla="*/ 936915 h 1385322"/>
                          <a:gd name="connsiteX47" fmla="*/ 693699 w 1936774"/>
                          <a:gd name="connsiteY47" fmla="*/ 929280 h 1385322"/>
                          <a:gd name="connsiteX48" fmla="*/ 724565 w 1936774"/>
                          <a:gd name="connsiteY48" fmla="*/ 926602 h 1385322"/>
                          <a:gd name="connsiteX49" fmla="*/ 753140 w 1936774"/>
                          <a:gd name="connsiteY49" fmla="*/ 902987 h 1385322"/>
                          <a:gd name="connsiteX50" fmla="*/ 822107 w 1936774"/>
                          <a:gd name="connsiteY50" fmla="*/ 895350 h 1385322"/>
                          <a:gd name="connsiteX51" fmla="*/ 869732 w 1936774"/>
                          <a:gd name="connsiteY51" fmla="*/ 866775 h 1385322"/>
                          <a:gd name="connsiteX52" fmla="*/ 1088965 w 1936774"/>
                          <a:gd name="connsiteY52" fmla="*/ 878112 h 1385322"/>
                          <a:gd name="connsiteX53" fmla="*/ 1126907 w 1936774"/>
                          <a:gd name="connsiteY53" fmla="*/ 990600 h 1385322"/>
                          <a:gd name="connsiteX54" fmla="*/ 1126907 w 1936774"/>
                          <a:gd name="connsiteY54" fmla="*/ 1021110 h 1385322"/>
                          <a:gd name="connsiteX55" fmla="*/ 1142147 w 1936774"/>
                          <a:gd name="connsiteY55" fmla="*/ 1057275 h 1385322"/>
                          <a:gd name="connsiteX56" fmla="*/ 1198166 w 1936774"/>
                          <a:gd name="connsiteY56" fmla="*/ 1348565 h 1385322"/>
                          <a:gd name="connsiteX57" fmla="*/ 1231682 w 1936774"/>
                          <a:gd name="connsiteY57" fmla="*/ 1019175 h 1385322"/>
                          <a:gd name="connsiteX58" fmla="*/ 1212632 w 1936774"/>
                          <a:gd name="connsiteY58" fmla="*/ 990600 h 1385322"/>
                          <a:gd name="connsiteX59" fmla="*/ 1231682 w 1936774"/>
                          <a:gd name="connsiteY59" fmla="*/ 1047750 h 1385322"/>
                          <a:gd name="connsiteX60" fmla="*/ 1285022 w 1936774"/>
                          <a:gd name="connsiteY60" fmla="*/ 1173161 h 1385322"/>
                          <a:gd name="connsiteX61" fmla="*/ 1353215 w 1936774"/>
                          <a:gd name="connsiteY61" fmla="*/ 1384966 h 1385322"/>
                          <a:gd name="connsiteX62" fmla="*/ 1338390 w 1936774"/>
                          <a:gd name="connsiteY62" fmla="*/ 1110089 h 1385322"/>
                          <a:gd name="connsiteX63" fmla="*/ 1338235 w 1936774"/>
                          <a:gd name="connsiteY63" fmla="*/ 981075 h 1385322"/>
                          <a:gd name="connsiteX64" fmla="*/ 1411725 w 1936774"/>
                          <a:gd name="connsiteY64" fmla="*/ 1034743 h 1385322"/>
                          <a:gd name="connsiteX65" fmla="*/ 1492207 w 1936774"/>
                          <a:gd name="connsiteY65" fmla="*/ 1018882 h 1385322"/>
                          <a:gd name="connsiteX66" fmla="*/ 1586279 w 1936774"/>
                          <a:gd name="connsiteY66" fmla="*/ 977473 h 1385322"/>
                          <a:gd name="connsiteX67" fmla="*/ 1591734 w 1936774"/>
                          <a:gd name="connsiteY67" fmla="*/ 990599 h 1385322"/>
                          <a:gd name="connsiteX68" fmla="*/ 1727841 w 1936774"/>
                          <a:gd name="connsiteY68" fmla="*/ 915501 h 1385322"/>
                          <a:gd name="connsiteX69" fmla="*/ 1797882 w 1936774"/>
                          <a:gd name="connsiteY69" fmla="*/ 840483 h 1385322"/>
                          <a:gd name="connsiteX70" fmla="*/ 1812707 w 1936774"/>
                          <a:gd name="connsiteY70" fmla="*/ 828675 h 1385322"/>
                          <a:gd name="connsiteX71" fmla="*/ 1850807 w 1936774"/>
                          <a:gd name="connsiteY71" fmla="*/ 771525 h 1385322"/>
                          <a:gd name="connsiteX72" fmla="*/ 1869857 w 1936774"/>
                          <a:gd name="connsiteY72" fmla="*/ 742950 h 1385322"/>
                          <a:gd name="connsiteX73" fmla="*/ 1879382 w 1936774"/>
                          <a:gd name="connsiteY73" fmla="*/ 704850 h 1385322"/>
                          <a:gd name="connsiteX74" fmla="*/ 1860332 w 1936774"/>
                          <a:gd name="connsiteY74" fmla="*/ 466725 h 1385322"/>
                          <a:gd name="connsiteX75" fmla="*/ 1850807 w 1936774"/>
                          <a:gd name="connsiteY75" fmla="*/ 438150 h 1385322"/>
                          <a:gd name="connsiteX76" fmla="*/ 1833662 w 1936774"/>
                          <a:gd name="connsiteY76" fmla="*/ 401947 h 1385322"/>
                          <a:gd name="connsiteX77" fmla="*/ 1812707 w 1936774"/>
                          <a:gd name="connsiteY77" fmla="*/ 371475 h 1385322"/>
                          <a:gd name="connsiteX78" fmla="*/ 1812707 w 1936774"/>
                          <a:gd name="connsiteY78" fmla="*/ 190500 h 1385322"/>
                          <a:gd name="connsiteX79" fmla="*/ 1831757 w 1936774"/>
                          <a:gd name="connsiteY79" fmla="*/ 161925 h 1385322"/>
                          <a:gd name="connsiteX80" fmla="*/ 1860332 w 1936774"/>
                          <a:gd name="connsiteY80" fmla="*/ 142875 h 1385322"/>
                          <a:gd name="connsiteX81" fmla="*/ 1898432 w 1936774"/>
                          <a:gd name="connsiteY81" fmla="*/ 114300 h 1385322"/>
                          <a:gd name="connsiteX82" fmla="*/ 1936532 w 1936774"/>
                          <a:gd name="connsiteY82" fmla="*/ 95250 h 1385322"/>
                          <a:gd name="connsiteX83" fmla="*/ 1888907 w 1936774"/>
                          <a:gd name="connsiteY83" fmla="*/ 51457 h 1385322"/>
                          <a:gd name="connsiteX0" fmla="*/ 1888907 w 1936774"/>
                          <a:gd name="connsiteY0" fmla="*/ 51457 h 1385322"/>
                          <a:gd name="connsiteX1" fmla="*/ 1898432 w 1936774"/>
                          <a:gd name="connsiteY1" fmla="*/ 57150 h 1385322"/>
                          <a:gd name="connsiteX2" fmla="*/ 1822232 w 1936774"/>
                          <a:gd name="connsiteY2" fmla="*/ 9562 h 1385322"/>
                          <a:gd name="connsiteX3" fmla="*/ 1755557 w 1936774"/>
                          <a:gd name="connsiteY3" fmla="*/ 0 h 1385322"/>
                          <a:gd name="connsiteX4" fmla="*/ 1707932 w 1936774"/>
                          <a:gd name="connsiteY4" fmla="*/ 9525 h 1385322"/>
                          <a:gd name="connsiteX5" fmla="*/ 1679357 w 1936774"/>
                          <a:gd name="connsiteY5" fmla="*/ 38100 h 1385322"/>
                          <a:gd name="connsiteX6" fmla="*/ 1648877 w 1936774"/>
                          <a:gd name="connsiteY6" fmla="*/ 74378 h 1385322"/>
                          <a:gd name="connsiteX7" fmla="*/ 1622207 w 1936774"/>
                          <a:gd name="connsiteY7" fmla="*/ 104775 h 1385322"/>
                          <a:gd name="connsiteX8" fmla="*/ 1612682 w 1936774"/>
                          <a:gd name="connsiteY8" fmla="*/ 142875 h 1385322"/>
                          <a:gd name="connsiteX9" fmla="*/ 1593632 w 1936774"/>
                          <a:gd name="connsiteY9" fmla="*/ 171450 h 1385322"/>
                          <a:gd name="connsiteX10" fmla="*/ 1565057 w 1936774"/>
                          <a:gd name="connsiteY10" fmla="*/ 219075 h 1385322"/>
                          <a:gd name="connsiteX11" fmla="*/ 1547912 w 1936774"/>
                          <a:gd name="connsiteY11" fmla="*/ 236265 h 1385322"/>
                          <a:gd name="connsiteX12" fmla="*/ 1517432 w 1936774"/>
                          <a:gd name="connsiteY12" fmla="*/ 276225 h 1385322"/>
                          <a:gd name="connsiteX13" fmla="*/ 1441232 w 1936774"/>
                          <a:gd name="connsiteY13" fmla="*/ 361950 h 1385322"/>
                          <a:gd name="connsiteX14" fmla="*/ 1412657 w 1936774"/>
                          <a:gd name="connsiteY14" fmla="*/ 371475 h 1385322"/>
                          <a:gd name="connsiteX15" fmla="*/ 1355507 w 1936774"/>
                          <a:gd name="connsiteY15" fmla="*/ 409575 h 1385322"/>
                          <a:gd name="connsiteX16" fmla="*/ 1326932 w 1936774"/>
                          <a:gd name="connsiteY16" fmla="*/ 428625 h 1385322"/>
                          <a:gd name="connsiteX17" fmla="*/ 1222157 w 1936774"/>
                          <a:gd name="connsiteY17" fmla="*/ 466725 h 1385322"/>
                          <a:gd name="connsiteX18" fmla="*/ 943916 w 1936774"/>
                          <a:gd name="connsiteY18" fmla="*/ 438303 h 1385322"/>
                          <a:gd name="connsiteX19" fmla="*/ 898291 w 1936774"/>
                          <a:gd name="connsiteY19" fmla="*/ 419323 h 1385322"/>
                          <a:gd name="connsiteX20" fmla="*/ 843014 w 1936774"/>
                          <a:gd name="connsiteY20" fmla="*/ 390680 h 1385322"/>
                          <a:gd name="connsiteX21" fmla="*/ 793532 w 1936774"/>
                          <a:gd name="connsiteY21" fmla="*/ 371475 h 1385322"/>
                          <a:gd name="connsiteX22" fmla="*/ 799184 w 1936774"/>
                          <a:gd name="connsiteY22" fmla="*/ 331562 h 1385322"/>
                          <a:gd name="connsiteX23" fmla="*/ 764957 w 1936774"/>
                          <a:gd name="connsiteY23" fmla="*/ 304800 h 1385322"/>
                          <a:gd name="connsiteX24" fmla="*/ 707807 w 1936774"/>
                          <a:gd name="connsiteY24" fmla="*/ 228600 h 1385322"/>
                          <a:gd name="connsiteX25" fmla="*/ 679232 w 1936774"/>
                          <a:gd name="connsiteY25" fmla="*/ 219075 h 1385322"/>
                          <a:gd name="connsiteX26" fmla="*/ 650657 w 1936774"/>
                          <a:gd name="connsiteY26" fmla="*/ 161925 h 1385322"/>
                          <a:gd name="connsiteX27" fmla="*/ 633465 w 1936774"/>
                          <a:gd name="connsiteY27" fmla="*/ 110828 h 1385322"/>
                          <a:gd name="connsiteX28" fmla="*/ 612289 w 1936774"/>
                          <a:gd name="connsiteY28" fmla="*/ 37132 h 1385322"/>
                          <a:gd name="connsiteX29" fmla="*/ 441107 w 1936774"/>
                          <a:gd name="connsiteY29" fmla="*/ 209550 h 1385322"/>
                          <a:gd name="connsiteX30" fmla="*/ 374432 w 1936774"/>
                          <a:gd name="connsiteY30" fmla="*/ 285750 h 1385322"/>
                          <a:gd name="connsiteX31" fmla="*/ 357287 w 1936774"/>
                          <a:gd name="connsiteY31" fmla="*/ 312428 h 1385322"/>
                          <a:gd name="connsiteX32" fmla="*/ 345857 w 1936774"/>
                          <a:gd name="connsiteY32" fmla="*/ 342900 h 1385322"/>
                          <a:gd name="connsiteX33" fmla="*/ 317282 w 1936774"/>
                          <a:gd name="connsiteY33" fmla="*/ 390525 h 1385322"/>
                          <a:gd name="connsiteX34" fmla="*/ 296327 w 1936774"/>
                          <a:gd name="connsiteY34" fmla="*/ 451545 h 1385322"/>
                          <a:gd name="connsiteX35" fmla="*/ 298232 w 1936774"/>
                          <a:gd name="connsiteY35" fmla="*/ 495300 h 1385322"/>
                          <a:gd name="connsiteX36" fmla="*/ 225406 w 1936774"/>
                          <a:gd name="connsiteY36" fmla="*/ 644629 h 1385322"/>
                          <a:gd name="connsiteX37" fmla="*/ 154518 w 1936774"/>
                          <a:gd name="connsiteY37" fmla="*/ 705949 h 1385322"/>
                          <a:gd name="connsiteX38" fmla="*/ 102168 w 1936774"/>
                          <a:gd name="connsiteY38" fmla="*/ 757199 h 1385322"/>
                          <a:gd name="connsiteX39" fmla="*/ 30727 w 1936774"/>
                          <a:gd name="connsiteY39" fmla="*/ 800745 h 1385322"/>
                          <a:gd name="connsiteX40" fmla="*/ 67197 w 1936774"/>
                          <a:gd name="connsiteY40" fmla="*/ 883625 h 1385322"/>
                          <a:gd name="connsiteX41" fmla="*/ 437297 w 1936774"/>
                          <a:gd name="connsiteY41" fmla="*/ 971550 h 1385322"/>
                          <a:gd name="connsiteX42" fmla="*/ 508717 w 1936774"/>
                          <a:gd name="connsiteY42" fmla="*/ 963361 h 1385322"/>
                          <a:gd name="connsiteX43" fmla="*/ 555909 w 1936774"/>
                          <a:gd name="connsiteY43" fmla="*/ 968937 h 1385322"/>
                          <a:gd name="connsiteX44" fmla="*/ 611067 w 1936774"/>
                          <a:gd name="connsiteY44" fmla="*/ 947585 h 1385322"/>
                          <a:gd name="connsiteX45" fmla="*/ 659466 w 1936774"/>
                          <a:gd name="connsiteY45" fmla="*/ 937310 h 1385322"/>
                          <a:gd name="connsiteX46" fmla="*/ 669707 w 1936774"/>
                          <a:gd name="connsiteY46" fmla="*/ 936915 h 1385322"/>
                          <a:gd name="connsiteX47" fmla="*/ 693699 w 1936774"/>
                          <a:gd name="connsiteY47" fmla="*/ 929280 h 1385322"/>
                          <a:gd name="connsiteX48" fmla="*/ 724565 w 1936774"/>
                          <a:gd name="connsiteY48" fmla="*/ 926602 h 1385322"/>
                          <a:gd name="connsiteX49" fmla="*/ 753140 w 1936774"/>
                          <a:gd name="connsiteY49" fmla="*/ 902987 h 1385322"/>
                          <a:gd name="connsiteX50" fmla="*/ 822107 w 1936774"/>
                          <a:gd name="connsiteY50" fmla="*/ 895350 h 1385322"/>
                          <a:gd name="connsiteX51" fmla="*/ 869732 w 1936774"/>
                          <a:gd name="connsiteY51" fmla="*/ 866775 h 1385322"/>
                          <a:gd name="connsiteX52" fmla="*/ 1058612 w 1936774"/>
                          <a:gd name="connsiteY52" fmla="*/ 904567 h 1385322"/>
                          <a:gd name="connsiteX53" fmla="*/ 1126907 w 1936774"/>
                          <a:gd name="connsiteY53" fmla="*/ 990600 h 1385322"/>
                          <a:gd name="connsiteX54" fmla="*/ 1126907 w 1936774"/>
                          <a:gd name="connsiteY54" fmla="*/ 1021110 h 1385322"/>
                          <a:gd name="connsiteX55" fmla="*/ 1142147 w 1936774"/>
                          <a:gd name="connsiteY55" fmla="*/ 1057275 h 1385322"/>
                          <a:gd name="connsiteX56" fmla="*/ 1198166 w 1936774"/>
                          <a:gd name="connsiteY56" fmla="*/ 1348565 h 1385322"/>
                          <a:gd name="connsiteX57" fmla="*/ 1231682 w 1936774"/>
                          <a:gd name="connsiteY57" fmla="*/ 1019175 h 1385322"/>
                          <a:gd name="connsiteX58" fmla="*/ 1212632 w 1936774"/>
                          <a:gd name="connsiteY58" fmla="*/ 990600 h 1385322"/>
                          <a:gd name="connsiteX59" fmla="*/ 1231682 w 1936774"/>
                          <a:gd name="connsiteY59" fmla="*/ 1047750 h 1385322"/>
                          <a:gd name="connsiteX60" fmla="*/ 1285022 w 1936774"/>
                          <a:gd name="connsiteY60" fmla="*/ 1173161 h 1385322"/>
                          <a:gd name="connsiteX61" fmla="*/ 1353215 w 1936774"/>
                          <a:gd name="connsiteY61" fmla="*/ 1384966 h 1385322"/>
                          <a:gd name="connsiteX62" fmla="*/ 1338390 w 1936774"/>
                          <a:gd name="connsiteY62" fmla="*/ 1110089 h 1385322"/>
                          <a:gd name="connsiteX63" fmla="*/ 1338235 w 1936774"/>
                          <a:gd name="connsiteY63" fmla="*/ 981075 h 1385322"/>
                          <a:gd name="connsiteX64" fmla="*/ 1411725 w 1936774"/>
                          <a:gd name="connsiteY64" fmla="*/ 1034743 h 1385322"/>
                          <a:gd name="connsiteX65" fmla="*/ 1492207 w 1936774"/>
                          <a:gd name="connsiteY65" fmla="*/ 1018882 h 1385322"/>
                          <a:gd name="connsiteX66" fmla="*/ 1586279 w 1936774"/>
                          <a:gd name="connsiteY66" fmla="*/ 977473 h 1385322"/>
                          <a:gd name="connsiteX67" fmla="*/ 1591734 w 1936774"/>
                          <a:gd name="connsiteY67" fmla="*/ 990599 h 1385322"/>
                          <a:gd name="connsiteX68" fmla="*/ 1727841 w 1936774"/>
                          <a:gd name="connsiteY68" fmla="*/ 915501 h 1385322"/>
                          <a:gd name="connsiteX69" fmla="*/ 1797882 w 1936774"/>
                          <a:gd name="connsiteY69" fmla="*/ 840483 h 1385322"/>
                          <a:gd name="connsiteX70" fmla="*/ 1812707 w 1936774"/>
                          <a:gd name="connsiteY70" fmla="*/ 828675 h 1385322"/>
                          <a:gd name="connsiteX71" fmla="*/ 1850807 w 1936774"/>
                          <a:gd name="connsiteY71" fmla="*/ 771525 h 1385322"/>
                          <a:gd name="connsiteX72" fmla="*/ 1869857 w 1936774"/>
                          <a:gd name="connsiteY72" fmla="*/ 742950 h 1385322"/>
                          <a:gd name="connsiteX73" fmla="*/ 1879382 w 1936774"/>
                          <a:gd name="connsiteY73" fmla="*/ 704850 h 1385322"/>
                          <a:gd name="connsiteX74" fmla="*/ 1860332 w 1936774"/>
                          <a:gd name="connsiteY74" fmla="*/ 466725 h 1385322"/>
                          <a:gd name="connsiteX75" fmla="*/ 1850807 w 1936774"/>
                          <a:gd name="connsiteY75" fmla="*/ 438150 h 1385322"/>
                          <a:gd name="connsiteX76" fmla="*/ 1833662 w 1936774"/>
                          <a:gd name="connsiteY76" fmla="*/ 401947 h 1385322"/>
                          <a:gd name="connsiteX77" fmla="*/ 1812707 w 1936774"/>
                          <a:gd name="connsiteY77" fmla="*/ 371475 h 1385322"/>
                          <a:gd name="connsiteX78" fmla="*/ 1812707 w 1936774"/>
                          <a:gd name="connsiteY78" fmla="*/ 190500 h 1385322"/>
                          <a:gd name="connsiteX79" fmla="*/ 1831757 w 1936774"/>
                          <a:gd name="connsiteY79" fmla="*/ 161925 h 1385322"/>
                          <a:gd name="connsiteX80" fmla="*/ 1860332 w 1936774"/>
                          <a:gd name="connsiteY80" fmla="*/ 142875 h 1385322"/>
                          <a:gd name="connsiteX81" fmla="*/ 1898432 w 1936774"/>
                          <a:gd name="connsiteY81" fmla="*/ 114300 h 1385322"/>
                          <a:gd name="connsiteX82" fmla="*/ 1936532 w 1936774"/>
                          <a:gd name="connsiteY82" fmla="*/ 95250 h 1385322"/>
                          <a:gd name="connsiteX83" fmla="*/ 1888907 w 1936774"/>
                          <a:gd name="connsiteY83" fmla="*/ 51457 h 1385322"/>
                          <a:gd name="connsiteX0" fmla="*/ 1888907 w 1936774"/>
                          <a:gd name="connsiteY0" fmla="*/ 51457 h 1385322"/>
                          <a:gd name="connsiteX1" fmla="*/ 1898432 w 1936774"/>
                          <a:gd name="connsiteY1" fmla="*/ 57150 h 1385322"/>
                          <a:gd name="connsiteX2" fmla="*/ 1822232 w 1936774"/>
                          <a:gd name="connsiteY2" fmla="*/ 9562 h 1385322"/>
                          <a:gd name="connsiteX3" fmla="*/ 1755557 w 1936774"/>
                          <a:gd name="connsiteY3" fmla="*/ 0 h 1385322"/>
                          <a:gd name="connsiteX4" fmla="*/ 1707932 w 1936774"/>
                          <a:gd name="connsiteY4" fmla="*/ 9525 h 1385322"/>
                          <a:gd name="connsiteX5" fmla="*/ 1679357 w 1936774"/>
                          <a:gd name="connsiteY5" fmla="*/ 38100 h 1385322"/>
                          <a:gd name="connsiteX6" fmla="*/ 1648877 w 1936774"/>
                          <a:gd name="connsiteY6" fmla="*/ 74378 h 1385322"/>
                          <a:gd name="connsiteX7" fmla="*/ 1622207 w 1936774"/>
                          <a:gd name="connsiteY7" fmla="*/ 104775 h 1385322"/>
                          <a:gd name="connsiteX8" fmla="*/ 1612682 w 1936774"/>
                          <a:gd name="connsiteY8" fmla="*/ 142875 h 1385322"/>
                          <a:gd name="connsiteX9" fmla="*/ 1593632 w 1936774"/>
                          <a:gd name="connsiteY9" fmla="*/ 171450 h 1385322"/>
                          <a:gd name="connsiteX10" fmla="*/ 1565057 w 1936774"/>
                          <a:gd name="connsiteY10" fmla="*/ 219075 h 1385322"/>
                          <a:gd name="connsiteX11" fmla="*/ 1547912 w 1936774"/>
                          <a:gd name="connsiteY11" fmla="*/ 236265 h 1385322"/>
                          <a:gd name="connsiteX12" fmla="*/ 1517432 w 1936774"/>
                          <a:gd name="connsiteY12" fmla="*/ 276225 h 1385322"/>
                          <a:gd name="connsiteX13" fmla="*/ 1441232 w 1936774"/>
                          <a:gd name="connsiteY13" fmla="*/ 361950 h 1385322"/>
                          <a:gd name="connsiteX14" fmla="*/ 1412657 w 1936774"/>
                          <a:gd name="connsiteY14" fmla="*/ 371475 h 1385322"/>
                          <a:gd name="connsiteX15" fmla="*/ 1355507 w 1936774"/>
                          <a:gd name="connsiteY15" fmla="*/ 409575 h 1385322"/>
                          <a:gd name="connsiteX16" fmla="*/ 1326932 w 1936774"/>
                          <a:gd name="connsiteY16" fmla="*/ 428625 h 1385322"/>
                          <a:gd name="connsiteX17" fmla="*/ 1222157 w 1936774"/>
                          <a:gd name="connsiteY17" fmla="*/ 466725 h 1385322"/>
                          <a:gd name="connsiteX18" fmla="*/ 943916 w 1936774"/>
                          <a:gd name="connsiteY18" fmla="*/ 438303 h 1385322"/>
                          <a:gd name="connsiteX19" fmla="*/ 898291 w 1936774"/>
                          <a:gd name="connsiteY19" fmla="*/ 419323 h 1385322"/>
                          <a:gd name="connsiteX20" fmla="*/ 843014 w 1936774"/>
                          <a:gd name="connsiteY20" fmla="*/ 390680 h 1385322"/>
                          <a:gd name="connsiteX21" fmla="*/ 793532 w 1936774"/>
                          <a:gd name="connsiteY21" fmla="*/ 371475 h 1385322"/>
                          <a:gd name="connsiteX22" fmla="*/ 799184 w 1936774"/>
                          <a:gd name="connsiteY22" fmla="*/ 331562 h 1385322"/>
                          <a:gd name="connsiteX23" fmla="*/ 764957 w 1936774"/>
                          <a:gd name="connsiteY23" fmla="*/ 304800 h 1385322"/>
                          <a:gd name="connsiteX24" fmla="*/ 707807 w 1936774"/>
                          <a:gd name="connsiteY24" fmla="*/ 228600 h 1385322"/>
                          <a:gd name="connsiteX25" fmla="*/ 679232 w 1936774"/>
                          <a:gd name="connsiteY25" fmla="*/ 219075 h 1385322"/>
                          <a:gd name="connsiteX26" fmla="*/ 650657 w 1936774"/>
                          <a:gd name="connsiteY26" fmla="*/ 161925 h 1385322"/>
                          <a:gd name="connsiteX27" fmla="*/ 633465 w 1936774"/>
                          <a:gd name="connsiteY27" fmla="*/ 110828 h 1385322"/>
                          <a:gd name="connsiteX28" fmla="*/ 612289 w 1936774"/>
                          <a:gd name="connsiteY28" fmla="*/ 37132 h 1385322"/>
                          <a:gd name="connsiteX29" fmla="*/ 441107 w 1936774"/>
                          <a:gd name="connsiteY29" fmla="*/ 209550 h 1385322"/>
                          <a:gd name="connsiteX30" fmla="*/ 374432 w 1936774"/>
                          <a:gd name="connsiteY30" fmla="*/ 285750 h 1385322"/>
                          <a:gd name="connsiteX31" fmla="*/ 357287 w 1936774"/>
                          <a:gd name="connsiteY31" fmla="*/ 312428 h 1385322"/>
                          <a:gd name="connsiteX32" fmla="*/ 345857 w 1936774"/>
                          <a:gd name="connsiteY32" fmla="*/ 342900 h 1385322"/>
                          <a:gd name="connsiteX33" fmla="*/ 317282 w 1936774"/>
                          <a:gd name="connsiteY33" fmla="*/ 390525 h 1385322"/>
                          <a:gd name="connsiteX34" fmla="*/ 296327 w 1936774"/>
                          <a:gd name="connsiteY34" fmla="*/ 451545 h 1385322"/>
                          <a:gd name="connsiteX35" fmla="*/ 298232 w 1936774"/>
                          <a:gd name="connsiteY35" fmla="*/ 495300 h 1385322"/>
                          <a:gd name="connsiteX36" fmla="*/ 225406 w 1936774"/>
                          <a:gd name="connsiteY36" fmla="*/ 644629 h 1385322"/>
                          <a:gd name="connsiteX37" fmla="*/ 154518 w 1936774"/>
                          <a:gd name="connsiteY37" fmla="*/ 705949 h 1385322"/>
                          <a:gd name="connsiteX38" fmla="*/ 102168 w 1936774"/>
                          <a:gd name="connsiteY38" fmla="*/ 757199 h 1385322"/>
                          <a:gd name="connsiteX39" fmla="*/ 30727 w 1936774"/>
                          <a:gd name="connsiteY39" fmla="*/ 800745 h 1385322"/>
                          <a:gd name="connsiteX40" fmla="*/ 67197 w 1936774"/>
                          <a:gd name="connsiteY40" fmla="*/ 883625 h 1385322"/>
                          <a:gd name="connsiteX41" fmla="*/ 437297 w 1936774"/>
                          <a:gd name="connsiteY41" fmla="*/ 971550 h 1385322"/>
                          <a:gd name="connsiteX42" fmla="*/ 508717 w 1936774"/>
                          <a:gd name="connsiteY42" fmla="*/ 963361 h 1385322"/>
                          <a:gd name="connsiteX43" fmla="*/ 555909 w 1936774"/>
                          <a:gd name="connsiteY43" fmla="*/ 968937 h 1385322"/>
                          <a:gd name="connsiteX44" fmla="*/ 611067 w 1936774"/>
                          <a:gd name="connsiteY44" fmla="*/ 947585 h 1385322"/>
                          <a:gd name="connsiteX45" fmla="*/ 659466 w 1936774"/>
                          <a:gd name="connsiteY45" fmla="*/ 937310 h 1385322"/>
                          <a:gd name="connsiteX46" fmla="*/ 669707 w 1936774"/>
                          <a:gd name="connsiteY46" fmla="*/ 936915 h 1385322"/>
                          <a:gd name="connsiteX47" fmla="*/ 693699 w 1936774"/>
                          <a:gd name="connsiteY47" fmla="*/ 929280 h 1385322"/>
                          <a:gd name="connsiteX48" fmla="*/ 724565 w 1936774"/>
                          <a:gd name="connsiteY48" fmla="*/ 926602 h 1385322"/>
                          <a:gd name="connsiteX49" fmla="*/ 772111 w 1936774"/>
                          <a:gd name="connsiteY49" fmla="*/ 918103 h 1385322"/>
                          <a:gd name="connsiteX50" fmla="*/ 822107 w 1936774"/>
                          <a:gd name="connsiteY50" fmla="*/ 895350 h 1385322"/>
                          <a:gd name="connsiteX51" fmla="*/ 869732 w 1936774"/>
                          <a:gd name="connsiteY51" fmla="*/ 866775 h 1385322"/>
                          <a:gd name="connsiteX52" fmla="*/ 1058612 w 1936774"/>
                          <a:gd name="connsiteY52" fmla="*/ 904567 h 1385322"/>
                          <a:gd name="connsiteX53" fmla="*/ 1126907 w 1936774"/>
                          <a:gd name="connsiteY53" fmla="*/ 990600 h 1385322"/>
                          <a:gd name="connsiteX54" fmla="*/ 1126907 w 1936774"/>
                          <a:gd name="connsiteY54" fmla="*/ 1021110 h 1385322"/>
                          <a:gd name="connsiteX55" fmla="*/ 1142147 w 1936774"/>
                          <a:gd name="connsiteY55" fmla="*/ 1057275 h 1385322"/>
                          <a:gd name="connsiteX56" fmla="*/ 1198166 w 1936774"/>
                          <a:gd name="connsiteY56" fmla="*/ 1348565 h 1385322"/>
                          <a:gd name="connsiteX57" fmla="*/ 1231682 w 1936774"/>
                          <a:gd name="connsiteY57" fmla="*/ 1019175 h 1385322"/>
                          <a:gd name="connsiteX58" fmla="*/ 1212632 w 1936774"/>
                          <a:gd name="connsiteY58" fmla="*/ 990600 h 1385322"/>
                          <a:gd name="connsiteX59" fmla="*/ 1231682 w 1936774"/>
                          <a:gd name="connsiteY59" fmla="*/ 1047750 h 1385322"/>
                          <a:gd name="connsiteX60" fmla="*/ 1285022 w 1936774"/>
                          <a:gd name="connsiteY60" fmla="*/ 1173161 h 1385322"/>
                          <a:gd name="connsiteX61" fmla="*/ 1353215 w 1936774"/>
                          <a:gd name="connsiteY61" fmla="*/ 1384966 h 1385322"/>
                          <a:gd name="connsiteX62" fmla="*/ 1338390 w 1936774"/>
                          <a:gd name="connsiteY62" fmla="*/ 1110089 h 1385322"/>
                          <a:gd name="connsiteX63" fmla="*/ 1338235 w 1936774"/>
                          <a:gd name="connsiteY63" fmla="*/ 981075 h 1385322"/>
                          <a:gd name="connsiteX64" fmla="*/ 1411725 w 1936774"/>
                          <a:gd name="connsiteY64" fmla="*/ 1034743 h 1385322"/>
                          <a:gd name="connsiteX65" fmla="*/ 1492207 w 1936774"/>
                          <a:gd name="connsiteY65" fmla="*/ 1018882 h 1385322"/>
                          <a:gd name="connsiteX66" fmla="*/ 1586279 w 1936774"/>
                          <a:gd name="connsiteY66" fmla="*/ 977473 h 1385322"/>
                          <a:gd name="connsiteX67" fmla="*/ 1591734 w 1936774"/>
                          <a:gd name="connsiteY67" fmla="*/ 990599 h 1385322"/>
                          <a:gd name="connsiteX68" fmla="*/ 1727841 w 1936774"/>
                          <a:gd name="connsiteY68" fmla="*/ 915501 h 1385322"/>
                          <a:gd name="connsiteX69" fmla="*/ 1797882 w 1936774"/>
                          <a:gd name="connsiteY69" fmla="*/ 840483 h 1385322"/>
                          <a:gd name="connsiteX70" fmla="*/ 1812707 w 1936774"/>
                          <a:gd name="connsiteY70" fmla="*/ 828675 h 1385322"/>
                          <a:gd name="connsiteX71" fmla="*/ 1850807 w 1936774"/>
                          <a:gd name="connsiteY71" fmla="*/ 771525 h 1385322"/>
                          <a:gd name="connsiteX72" fmla="*/ 1869857 w 1936774"/>
                          <a:gd name="connsiteY72" fmla="*/ 742950 h 1385322"/>
                          <a:gd name="connsiteX73" fmla="*/ 1879382 w 1936774"/>
                          <a:gd name="connsiteY73" fmla="*/ 704850 h 1385322"/>
                          <a:gd name="connsiteX74" fmla="*/ 1860332 w 1936774"/>
                          <a:gd name="connsiteY74" fmla="*/ 466725 h 1385322"/>
                          <a:gd name="connsiteX75" fmla="*/ 1850807 w 1936774"/>
                          <a:gd name="connsiteY75" fmla="*/ 438150 h 1385322"/>
                          <a:gd name="connsiteX76" fmla="*/ 1833662 w 1936774"/>
                          <a:gd name="connsiteY76" fmla="*/ 401947 h 1385322"/>
                          <a:gd name="connsiteX77" fmla="*/ 1812707 w 1936774"/>
                          <a:gd name="connsiteY77" fmla="*/ 371475 h 1385322"/>
                          <a:gd name="connsiteX78" fmla="*/ 1812707 w 1936774"/>
                          <a:gd name="connsiteY78" fmla="*/ 190500 h 1385322"/>
                          <a:gd name="connsiteX79" fmla="*/ 1831757 w 1936774"/>
                          <a:gd name="connsiteY79" fmla="*/ 161925 h 1385322"/>
                          <a:gd name="connsiteX80" fmla="*/ 1860332 w 1936774"/>
                          <a:gd name="connsiteY80" fmla="*/ 142875 h 1385322"/>
                          <a:gd name="connsiteX81" fmla="*/ 1898432 w 1936774"/>
                          <a:gd name="connsiteY81" fmla="*/ 114300 h 1385322"/>
                          <a:gd name="connsiteX82" fmla="*/ 1936532 w 1936774"/>
                          <a:gd name="connsiteY82" fmla="*/ 95250 h 1385322"/>
                          <a:gd name="connsiteX83" fmla="*/ 1888907 w 1936774"/>
                          <a:gd name="connsiteY83" fmla="*/ 51457 h 1385322"/>
                          <a:gd name="connsiteX0" fmla="*/ 1888907 w 1936774"/>
                          <a:gd name="connsiteY0" fmla="*/ 51457 h 1385322"/>
                          <a:gd name="connsiteX1" fmla="*/ 1898432 w 1936774"/>
                          <a:gd name="connsiteY1" fmla="*/ 57150 h 1385322"/>
                          <a:gd name="connsiteX2" fmla="*/ 1822232 w 1936774"/>
                          <a:gd name="connsiteY2" fmla="*/ 9562 h 1385322"/>
                          <a:gd name="connsiteX3" fmla="*/ 1755557 w 1936774"/>
                          <a:gd name="connsiteY3" fmla="*/ 0 h 1385322"/>
                          <a:gd name="connsiteX4" fmla="*/ 1707932 w 1936774"/>
                          <a:gd name="connsiteY4" fmla="*/ 9525 h 1385322"/>
                          <a:gd name="connsiteX5" fmla="*/ 1679357 w 1936774"/>
                          <a:gd name="connsiteY5" fmla="*/ 38100 h 1385322"/>
                          <a:gd name="connsiteX6" fmla="*/ 1648877 w 1936774"/>
                          <a:gd name="connsiteY6" fmla="*/ 74378 h 1385322"/>
                          <a:gd name="connsiteX7" fmla="*/ 1622207 w 1936774"/>
                          <a:gd name="connsiteY7" fmla="*/ 104775 h 1385322"/>
                          <a:gd name="connsiteX8" fmla="*/ 1612682 w 1936774"/>
                          <a:gd name="connsiteY8" fmla="*/ 142875 h 1385322"/>
                          <a:gd name="connsiteX9" fmla="*/ 1593632 w 1936774"/>
                          <a:gd name="connsiteY9" fmla="*/ 171450 h 1385322"/>
                          <a:gd name="connsiteX10" fmla="*/ 1565057 w 1936774"/>
                          <a:gd name="connsiteY10" fmla="*/ 219075 h 1385322"/>
                          <a:gd name="connsiteX11" fmla="*/ 1547912 w 1936774"/>
                          <a:gd name="connsiteY11" fmla="*/ 236265 h 1385322"/>
                          <a:gd name="connsiteX12" fmla="*/ 1517432 w 1936774"/>
                          <a:gd name="connsiteY12" fmla="*/ 276225 h 1385322"/>
                          <a:gd name="connsiteX13" fmla="*/ 1441232 w 1936774"/>
                          <a:gd name="connsiteY13" fmla="*/ 361950 h 1385322"/>
                          <a:gd name="connsiteX14" fmla="*/ 1412657 w 1936774"/>
                          <a:gd name="connsiteY14" fmla="*/ 371475 h 1385322"/>
                          <a:gd name="connsiteX15" fmla="*/ 1355507 w 1936774"/>
                          <a:gd name="connsiteY15" fmla="*/ 409575 h 1385322"/>
                          <a:gd name="connsiteX16" fmla="*/ 1326932 w 1936774"/>
                          <a:gd name="connsiteY16" fmla="*/ 428625 h 1385322"/>
                          <a:gd name="connsiteX17" fmla="*/ 1222157 w 1936774"/>
                          <a:gd name="connsiteY17" fmla="*/ 466725 h 1385322"/>
                          <a:gd name="connsiteX18" fmla="*/ 943916 w 1936774"/>
                          <a:gd name="connsiteY18" fmla="*/ 438303 h 1385322"/>
                          <a:gd name="connsiteX19" fmla="*/ 898291 w 1936774"/>
                          <a:gd name="connsiteY19" fmla="*/ 419323 h 1385322"/>
                          <a:gd name="connsiteX20" fmla="*/ 843014 w 1936774"/>
                          <a:gd name="connsiteY20" fmla="*/ 390680 h 1385322"/>
                          <a:gd name="connsiteX21" fmla="*/ 793532 w 1936774"/>
                          <a:gd name="connsiteY21" fmla="*/ 371475 h 1385322"/>
                          <a:gd name="connsiteX22" fmla="*/ 799184 w 1936774"/>
                          <a:gd name="connsiteY22" fmla="*/ 331562 h 1385322"/>
                          <a:gd name="connsiteX23" fmla="*/ 764957 w 1936774"/>
                          <a:gd name="connsiteY23" fmla="*/ 304800 h 1385322"/>
                          <a:gd name="connsiteX24" fmla="*/ 707807 w 1936774"/>
                          <a:gd name="connsiteY24" fmla="*/ 228600 h 1385322"/>
                          <a:gd name="connsiteX25" fmla="*/ 679232 w 1936774"/>
                          <a:gd name="connsiteY25" fmla="*/ 219075 h 1385322"/>
                          <a:gd name="connsiteX26" fmla="*/ 650657 w 1936774"/>
                          <a:gd name="connsiteY26" fmla="*/ 161925 h 1385322"/>
                          <a:gd name="connsiteX27" fmla="*/ 633465 w 1936774"/>
                          <a:gd name="connsiteY27" fmla="*/ 110828 h 1385322"/>
                          <a:gd name="connsiteX28" fmla="*/ 612289 w 1936774"/>
                          <a:gd name="connsiteY28" fmla="*/ 37132 h 1385322"/>
                          <a:gd name="connsiteX29" fmla="*/ 441107 w 1936774"/>
                          <a:gd name="connsiteY29" fmla="*/ 209550 h 1385322"/>
                          <a:gd name="connsiteX30" fmla="*/ 374432 w 1936774"/>
                          <a:gd name="connsiteY30" fmla="*/ 285750 h 1385322"/>
                          <a:gd name="connsiteX31" fmla="*/ 357287 w 1936774"/>
                          <a:gd name="connsiteY31" fmla="*/ 312428 h 1385322"/>
                          <a:gd name="connsiteX32" fmla="*/ 345857 w 1936774"/>
                          <a:gd name="connsiteY32" fmla="*/ 342900 h 1385322"/>
                          <a:gd name="connsiteX33" fmla="*/ 317282 w 1936774"/>
                          <a:gd name="connsiteY33" fmla="*/ 390525 h 1385322"/>
                          <a:gd name="connsiteX34" fmla="*/ 296327 w 1936774"/>
                          <a:gd name="connsiteY34" fmla="*/ 451545 h 1385322"/>
                          <a:gd name="connsiteX35" fmla="*/ 298232 w 1936774"/>
                          <a:gd name="connsiteY35" fmla="*/ 495300 h 1385322"/>
                          <a:gd name="connsiteX36" fmla="*/ 225406 w 1936774"/>
                          <a:gd name="connsiteY36" fmla="*/ 644629 h 1385322"/>
                          <a:gd name="connsiteX37" fmla="*/ 154518 w 1936774"/>
                          <a:gd name="connsiteY37" fmla="*/ 705949 h 1385322"/>
                          <a:gd name="connsiteX38" fmla="*/ 102168 w 1936774"/>
                          <a:gd name="connsiteY38" fmla="*/ 757199 h 1385322"/>
                          <a:gd name="connsiteX39" fmla="*/ 30727 w 1936774"/>
                          <a:gd name="connsiteY39" fmla="*/ 800745 h 1385322"/>
                          <a:gd name="connsiteX40" fmla="*/ 67197 w 1936774"/>
                          <a:gd name="connsiteY40" fmla="*/ 883625 h 1385322"/>
                          <a:gd name="connsiteX41" fmla="*/ 437297 w 1936774"/>
                          <a:gd name="connsiteY41" fmla="*/ 971550 h 1385322"/>
                          <a:gd name="connsiteX42" fmla="*/ 508717 w 1936774"/>
                          <a:gd name="connsiteY42" fmla="*/ 963361 h 1385322"/>
                          <a:gd name="connsiteX43" fmla="*/ 555909 w 1936774"/>
                          <a:gd name="connsiteY43" fmla="*/ 968937 h 1385322"/>
                          <a:gd name="connsiteX44" fmla="*/ 611067 w 1936774"/>
                          <a:gd name="connsiteY44" fmla="*/ 947585 h 1385322"/>
                          <a:gd name="connsiteX45" fmla="*/ 659466 w 1936774"/>
                          <a:gd name="connsiteY45" fmla="*/ 937310 h 1385322"/>
                          <a:gd name="connsiteX46" fmla="*/ 669707 w 1936774"/>
                          <a:gd name="connsiteY46" fmla="*/ 936915 h 1385322"/>
                          <a:gd name="connsiteX47" fmla="*/ 693699 w 1936774"/>
                          <a:gd name="connsiteY47" fmla="*/ 929280 h 1385322"/>
                          <a:gd name="connsiteX48" fmla="*/ 724565 w 1936774"/>
                          <a:gd name="connsiteY48" fmla="*/ 926602 h 1385322"/>
                          <a:gd name="connsiteX49" fmla="*/ 772111 w 1936774"/>
                          <a:gd name="connsiteY49" fmla="*/ 918103 h 1385322"/>
                          <a:gd name="connsiteX50" fmla="*/ 822107 w 1936774"/>
                          <a:gd name="connsiteY50" fmla="*/ 895350 h 1385322"/>
                          <a:gd name="connsiteX51" fmla="*/ 869732 w 1936774"/>
                          <a:gd name="connsiteY51" fmla="*/ 866775 h 1385322"/>
                          <a:gd name="connsiteX52" fmla="*/ 1058612 w 1936774"/>
                          <a:gd name="connsiteY52" fmla="*/ 904567 h 1385322"/>
                          <a:gd name="connsiteX53" fmla="*/ 1126907 w 1936774"/>
                          <a:gd name="connsiteY53" fmla="*/ 990600 h 1385322"/>
                          <a:gd name="connsiteX54" fmla="*/ 1126907 w 1936774"/>
                          <a:gd name="connsiteY54" fmla="*/ 1021110 h 1385322"/>
                          <a:gd name="connsiteX55" fmla="*/ 1142147 w 1936774"/>
                          <a:gd name="connsiteY55" fmla="*/ 1057275 h 1385322"/>
                          <a:gd name="connsiteX56" fmla="*/ 1198166 w 1936774"/>
                          <a:gd name="connsiteY56" fmla="*/ 1348565 h 1385322"/>
                          <a:gd name="connsiteX57" fmla="*/ 1231682 w 1936774"/>
                          <a:gd name="connsiteY57" fmla="*/ 1019175 h 1385322"/>
                          <a:gd name="connsiteX58" fmla="*/ 1212632 w 1936774"/>
                          <a:gd name="connsiteY58" fmla="*/ 990600 h 1385322"/>
                          <a:gd name="connsiteX59" fmla="*/ 1231682 w 1936774"/>
                          <a:gd name="connsiteY59" fmla="*/ 1047750 h 1385322"/>
                          <a:gd name="connsiteX60" fmla="*/ 1285022 w 1936774"/>
                          <a:gd name="connsiteY60" fmla="*/ 1173161 h 1385322"/>
                          <a:gd name="connsiteX61" fmla="*/ 1353215 w 1936774"/>
                          <a:gd name="connsiteY61" fmla="*/ 1384966 h 1385322"/>
                          <a:gd name="connsiteX62" fmla="*/ 1338390 w 1936774"/>
                          <a:gd name="connsiteY62" fmla="*/ 1110089 h 1385322"/>
                          <a:gd name="connsiteX63" fmla="*/ 1338235 w 1936774"/>
                          <a:gd name="connsiteY63" fmla="*/ 981075 h 1385322"/>
                          <a:gd name="connsiteX64" fmla="*/ 1411725 w 1936774"/>
                          <a:gd name="connsiteY64" fmla="*/ 1034743 h 1385322"/>
                          <a:gd name="connsiteX65" fmla="*/ 1492207 w 1936774"/>
                          <a:gd name="connsiteY65" fmla="*/ 1018882 h 1385322"/>
                          <a:gd name="connsiteX66" fmla="*/ 1574897 w 1936774"/>
                          <a:gd name="connsiteY66" fmla="*/ 996369 h 1385322"/>
                          <a:gd name="connsiteX67" fmla="*/ 1591734 w 1936774"/>
                          <a:gd name="connsiteY67" fmla="*/ 990599 h 1385322"/>
                          <a:gd name="connsiteX68" fmla="*/ 1727841 w 1936774"/>
                          <a:gd name="connsiteY68" fmla="*/ 915501 h 1385322"/>
                          <a:gd name="connsiteX69" fmla="*/ 1797882 w 1936774"/>
                          <a:gd name="connsiteY69" fmla="*/ 840483 h 1385322"/>
                          <a:gd name="connsiteX70" fmla="*/ 1812707 w 1936774"/>
                          <a:gd name="connsiteY70" fmla="*/ 828675 h 1385322"/>
                          <a:gd name="connsiteX71" fmla="*/ 1850807 w 1936774"/>
                          <a:gd name="connsiteY71" fmla="*/ 771525 h 1385322"/>
                          <a:gd name="connsiteX72" fmla="*/ 1869857 w 1936774"/>
                          <a:gd name="connsiteY72" fmla="*/ 742950 h 1385322"/>
                          <a:gd name="connsiteX73" fmla="*/ 1879382 w 1936774"/>
                          <a:gd name="connsiteY73" fmla="*/ 704850 h 1385322"/>
                          <a:gd name="connsiteX74" fmla="*/ 1860332 w 1936774"/>
                          <a:gd name="connsiteY74" fmla="*/ 466725 h 1385322"/>
                          <a:gd name="connsiteX75" fmla="*/ 1850807 w 1936774"/>
                          <a:gd name="connsiteY75" fmla="*/ 438150 h 1385322"/>
                          <a:gd name="connsiteX76" fmla="*/ 1833662 w 1936774"/>
                          <a:gd name="connsiteY76" fmla="*/ 401947 h 1385322"/>
                          <a:gd name="connsiteX77" fmla="*/ 1812707 w 1936774"/>
                          <a:gd name="connsiteY77" fmla="*/ 371475 h 1385322"/>
                          <a:gd name="connsiteX78" fmla="*/ 1812707 w 1936774"/>
                          <a:gd name="connsiteY78" fmla="*/ 190500 h 1385322"/>
                          <a:gd name="connsiteX79" fmla="*/ 1831757 w 1936774"/>
                          <a:gd name="connsiteY79" fmla="*/ 161925 h 1385322"/>
                          <a:gd name="connsiteX80" fmla="*/ 1860332 w 1936774"/>
                          <a:gd name="connsiteY80" fmla="*/ 142875 h 1385322"/>
                          <a:gd name="connsiteX81" fmla="*/ 1898432 w 1936774"/>
                          <a:gd name="connsiteY81" fmla="*/ 114300 h 1385322"/>
                          <a:gd name="connsiteX82" fmla="*/ 1936532 w 1936774"/>
                          <a:gd name="connsiteY82" fmla="*/ 95250 h 1385322"/>
                          <a:gd name="connsiteX83" fmla="*/ 1888907 w 1936774"/>
                          <a:gd name="connsiteY83" fmla="*/ 51457 h 1385322"/>
                          <a:gd name="connsiteX0" fmla="*/ 1888907 w 1936774"/>
                          <a:gd name="connsiteY0" fmla="*/ 51457 h 1385322"/>
                          <a:gd name="connsiteX1" fmla="*/ 1898432 w 1936774"/>
                          <a:gd name="connsiteY1" fmla="*/ 57150 h 1385322"/>
                          <a:gd name="connsiteX2" fmla="*/ 1822232 w 1936774"/>
                          <a:gd name="connsiteY2" fmla="*/ 9562 h 1385322"/>
                          <a:gd name="connsiteX3" fmla="*/ 1755557 w 1936774"/>
                          <a:gd name="connsiteY3" fmla="*/ 0 h 1385322"/>
                          <a:gd name="connsiteX4" fmla="*/ 1707932 w 1936774"/>
                          <a:gd name="connsiteY4" fmla="*/ 9525 h 1385322"/>
                          <a:gd name="connsiteX5" fmla="*/ 1679357 w 1936774"/>
                          <a:gd name="connsiteY5" fmla="*/ 38100 h 1385322"/>
                          <a:gd name="connsiteX6" fmla="*/ 1648877 w 1936774"/>
                          <a:gd name="connsiteY6" fmla="*/ 74378 h 1385322"/>
                          <a:gd name="connsiteX7" fmla="*/ 1622207 w 1936774"/>
                          <a:gd name="connsiteY7" fmla="*/ 104775 h 1385322"/>
                          <a:gd name="connsiteX8" fmla="*/ 1612682 w 1936774"/>
                          <a:gd name="connsiteY8" fmla="*/ 142875 h 1385322"/>
                          <a:gd name="connsiteX9" fmla="*/ 1593632 w 1936774"/>
                          <a:gd name="connsiteY9" fmla="*/ 171450 h 1385322"/>
                          <a:gd name="connsiteX10" fmla="*/ 1565057 w 1936774"/>
                          <a:gd name="connsiteY10" fmla="*/ 219075 h 1385322"/>
                          <a:gd name="connsiteX11" fmla="*/ 1547912 w 1936774"/>
                          <a:gd name="connsiteY11" fmla="*/ 236265 h 1385322"/>
                          <a:gd name="connsiteX12" fmla="*/ 1517432 w 1936774"/>
                          <a:gd name="connsiteY12" fmla="*/ 276225 h 1385322"/>
                          <a:gd name="connsiteX13" fmla="*/ 1441232 w 1936774"/>
                          <a:gd name="connsiteY13" fmla="*/ 361950 h 1385322"/>
                          <a:gd name="connsiteX14" fmla="*/ 1412657 w 1936774"/>
                          <a:gd name="connsiteY14" fmla="*/ 371475 h 1385322"/>
                          <a:gd name="connsiteX15" fmla="*/ 1355507 w 1936774"/>
                          <a:gd name="connsiteY15" fmla="*/ 409575 h 1385322"/>
                          <a:gd name="connsiteX16" fmla="*/ 1326932 w 1936774"/>
                          <a:gd name="connsiteY16" fmla="*/ 428625 h 1385322"/>
                          <a:gd name="connsiteX17" fmla="*/ 1222157 w 1936774"/>
                          <a:gd name="connsiteY17" fmla="*/ 466725 h 1385322"/>
                          <a:gd name="connsiteX18" fmla="*/ 943916 w 1936774"/>
                          <a:gd name="connsiteY18" fmla="*/ 438303 h 1385322"/>
                          <a:gd name="connsiteX19" fmla="*/ 898291 w 1936774"/>
                          <a:gd name="connsiteY19" fmla="*/ 419323 h 1385322"/>
                          <a:gd name="connsiteX20" fmla="*/ 843014 w 1936774"/>
                          <a:gd name="connsiteY20" fmla="*/ 390680 h 1385322"/>
                          <a:gd name="connsiteX21" fmla="*/ 793532 w 1936774"/>
                          <a:gd name="connsiteY21" fmla="*/ 371475 h 1385322"/>
                          <a:gd name="connsiteX22" fmla="*/ 799184 w 1936774"/>
                          <a:gd name="connsiteY22" fmla="*/ 331562 h 1385322"/>
                          <a:gd name="connsiteX23" fmla="*/ 764957 w 1936774"/>
                          <a:gd name="connsiteY23" fmla="*/ 304800 h 1385322"/>
                          <a:gd name="connsiteX24" fmla="*/ 707807 w 1936774"/>
                          <a:gd name="connsiteY24" fmla="*/ 228600 h 1385322"/>
                          <a:gd name="connsiteX25" fmla="*/ 679232 w 1936774"/>
                          <a:gd name="connsiteY25" fmla="*/ 219075 h 1385322"/>
                          <a:gd name="connsiteX26" fmla="*/ 650657 w 1936774"/>
                          <a:gd name="connsiteY26" fmla="*/ 161925 h 1385322"/>
                          <a:gd name="connsiteX27" fmla="*/ 633465 w 1936774"/>
                          <a:gd name="connsiteY27" fmla="*/ 110828 h 1385322"/>
                          <a:gd name="connsiteX28" fmla="*/ 612289 w 1936774"/>
                          <a:gd name="connsiteY28" fmla="*/ 37132 h 1385322"/>
                          <a:gd name="connsiteX29" fmla="*/ 441107 w 1936774"/>
                          <a:gd name="connsiteY29" fmla="*/ 209550 h 1385322"/>
                          <a:gd name="connsiteX30" fmla="*/ 374432 w 1936774"/>
                          <a:gd name="connsiteY30" fmla="*/ 285750 h 1385322"/>
                          <a:gd name="connsiteX31" fmla="*/ 357287 w 1936774"/>
                          <a:gd name="connsiteY31" fmla="*/ 312428 h 1385322"/>
                          <a:gd name="connsiteX32" fmla="*/ 345857 w 1936774"/>
                          <a:gd name="connsiteY32" fmla="*/ 342900 h 1385322"/>
                          <a:gd name="connsiteX33" fmla="*/ 317282 w 1936774"/>
                          <a:gd name="connsiteY33" fmla="*/ 390525 h 1385322"/>
                          <a:gd name="connsiteX34" fmla="*/ 296327 w 1936774"/>
                          <a:gd name="connsiteY34" fmla="*/ 451545 h 1385322"/>
                          <a:gd name="connsiteX35" fmla="*/ 298232 w 1936774"/>
                          <a:gd name="connsiteY35" fmla="*/ 495300 h 1385322"/>
                          <a:gd name="connsiteX36" fmla="*/ 225406 w 1936774"/>
                          <a:gd name="connsiteY36" fmla="*/ 644629 h 1385322"/>
                          <a:gd name="connsiteX37" fmla="*/ 154518 w 1936774"/>
                          <a:gd name="connsiteY37" fmla="*/ 705949 h 1385322"/>
                          <a:gd name="connsiteX38" fmla="*/ 102168 w 1936774"/>
                          <a:gd name="connsiteY38" fmla="*/ 757199 h 1385322"/>
                          <a:gd name="connsiteX39" fmla="*/ 30727 w 1936774"/>
                          <a:gd name="connsiteY39" fmla="*/ 800745 h 1385322"/>
                          <a:gd name="connsiteX40" fmla="*/ 67197 w 1936774"/>
                          <a:gd name="connsiteY40" fmla="*/ 883625 h 1385322"/>
                          <a:gd name="connsiteX41" fmla="*/ 437297 w 1936774"/>
                          <a:gd name="connsiteY41" fmla="*/ 971550 h 1385322"/>
                          <a:gd name="connsiteX42" fmla="*/ 508717 w 1936774"/>
                          <a:gd name="connsiteY42" fmla="*/ 963361 h 1385322"/>
                          <a:gd name="connsiteX43" fmla="*/ 555909 w 1936774"/>
                          <a:gd name="connsiteY43" fmla="*/ 968937 h 1385322"/>
                          <a:gd name="connsiteX44" fmla="*/ 611067 w 1936774"/>
                          <a:gd name="connsiteY44" fmla="*/ 947585 h 1385322"/>
                          <a:gd name="connsiteX45" fmla="*/ 659466 w 1936774"/>
                          <a:gd name="connsiteY45" fmla="*/ 937310 h 1385322"/>
                          <a:gd name="connsiteX46" fmla="*/ 669707 w 1936774"/>
                          <a:gd name="connsiteY46" fmla="*/ 936915 h 1385322"/>
                          <a:gd name="connsiteX47" fmla="*/ 693699 w 1936774"/>
                          <a:gd name="connsiteY47" fmla="*/ 929280 h 1385322"/>
                          <a:gd name="connsiteX48" fmla="*/ 724565 w 1936774"/>
                          <a:gd name="connsiteY48" fmla="*/ 926602 h 1385322"/>
                          <a:gd name="connsiteX49" fmla="*/ 772111 w 1936774"/>
                          <a:gd name="connsiteY49" fmla="*/ 918103 h 1385322"/>
                          <a:gd name="connsiteX50" fmla="*/ 822107 w 1936774"/>
                          <a:gd name="connsiteY50" fmla="*/ 895350 h 1385322"/>
                          <a:gd name="connsiteX51" fmla="*/ 869732 w 1936774"/>
                          <a:gd name="connsiteY51" fmla="*/ 866775 h 1385322"/>
                          <a:gd name="connsiteX52" fmla="*/ 1058612 w 1936774"/>
                          <a:gd name="connsiteY52" fmla="*/ 904567 h 1385322"/>
                          <a:gd name="connsiteX53" fmla="*/ 1126907 w 1936774"/>
                          <a:gd name="connsiteY53" fmla="*/ 990600 h 1385322"/>
                          <a:gd name="connsiteX54" fmla="*/ 1126907 w 1936774"/>
                          <a:gd name="connsiteY54" fmla="*/ 1021110 h 1385322"/>
                          <a:gd name="connsiteX55" fmla="*/ 1142147 w 1936774"/>
                          <a:gd name="connsiteY55" fmla="*/ 1057275 h 1385322"/>
                          <a:gd name="connsiteX56" fmla="*/ 1198166 w 1936774"/>
                          <a:gd name="connsiteY56" fmla="*/ 1348565 h 1385322"/>
                          <a:gd name="connsiteX57" fmla="*/ 1231682 w 1936774"/>
                          <a:gd name="connsiteY57" fmla="*/ 1019175 h 1385322"/>
                          <a:gd name="connsiteX58" fmla="*/ 1212632 w 1936774"/>
                          <a:gd name="connsiteY58" fmla="*/ 990600 h 1385322"/>
                          <a:gd name="connsiteX59" fmla="*/ 1231682 w 1936774"/>
                          <a:gd name="connsiteY59" fmla="*/ 1047750 h 1385322"/>
                          <a:gd name="connsiteX60" fmla="*/ 1285022 w 1936774"/>
                          <a:gd name="connsiteY60" fmla="*/ 1173161 h 1385322"/>
                          <a:gd name="connsiteX61" fmla="*/ 1353215 w 1936774"/>
                          <a:gd name="connsiteY61" fmla="*/ 1384966 h 1385322"/>
                          <a:gd name="connsiteX62" fmla="*/ 1338390 w 1936774"/>
                          <a:gd name="connsiteY62" fmla="*/ 1110089 h 1385322"/>
                          <a:gd name="connsiteX63" fmla="*/ 1338235 w 1936774"/>
                          <a:gd name="connsiteY63" fmla="*/ 981075 h 1385322"/>
                          <a:gd name="connsiteX64" fmla="*/ 1419313 w 1936774"/>
                          <a:gd name="connsiteY64" fmla="*/ 1015847 h 1385322"/>
                          <a:gd name="connsiteX65" fmla="*/ 1492207 w 1936774"/>
                          <a:gd name="connsiteY65" fmla="*/ 1018882 h 1385322"/>
                          <a:gd name="connsiteX66" fmla="*/ 1574897 w 1936774"/>
                          <a:gd name="connsiteY66" fmla="*/ 996369 h 1385322"/>
                          <a:gd name="connsiteX67" fmla="*/ 1591734 w 1936774"/>
                          <a:gd name="connsiteY67" fmla="*/ 990599 h 1385322"/>
                          <a:gd name="connsiteX68" fmla="*/ 1727841 w 1936774"/>
                          <a:gd name="connsiteY68" fmla="*/ 915501 h 1385322"/>
                          <a:gd name="connsiteX69" fmla="*/ 1797882 w 1936774"/>
                          <a:gd name="connsiteY69" fmla="*/ 840483 h 1385322"/>
                          <a:gd name="connsiteX70" fmla="*/ 1812707 w 1936774"/>
                          <a:gd name="connsiteY70" fmla="*/ 828675 h 1385322"/>
                          <a:gd name="connsiteX71" fmla="*/ 1850807 w 1936774"/>
                          <a:gd name="connsiteY71" fmla="*/ 771525 h 1385322"/>
                          <a:gd name="connsiteX72" fmla="*/ 1869857 w 1936774"/>
                          <a:gd name="connsiteY72" fmla="*/ 742950 h 1385322"/>
                          <a:gd name="connsiteX73" fmla="*/ 1879382 w 1936774"/>
                          <a:gd name="connsiteY73" fmla="*/ 704850 h 1385322"/>
                          <a:gd name="connsiteX74" fmla="*/ 1860332 w 1936774"/>
                          <a:gd name="connsiteY74" fmla="*/ 466725 h 1385322"/>
                          <a:gd name="connsiteX75" fmla="*/ 1850807 w 1936774"/>
                          <a:gd name="connsiteY75" fmla="*/ 438150 h 1385322"/>
                          <a:gd name="connsiteX76" fmla="*/ 1833662 w 1936774"/>
                          <a:gd name="connsiteY76" fmla="*/ 401947 h 1385322"/>
                          <a:gd name="connsiteX77" fmla="*/ 1812707 w 1936774"/>
                          <a:gd name="connsiteY77" fmla="*/ 371475 h 1385322"/>
                          <a:gd name="connsiteX78" fmla="*/ 1812707 w 1936774"/>
                          <a:gd name="connsiteY78" fmla="*/ 190500 h 1385322"/>
                          <a:gd name="connsiteX79" fmla="*/ 1831757 w 1936774"/>
                          <a:gd name="connsiteY79" fmla="*/ 161925 h 1385322"/>
                          <a:gd name="connsiteX80" fmla="*/ 1860332 w 1936774"/>
                          <a:gd name="connsiteY80" fmla="*/ 142875 h 1385322"/>
                          <a:gd name="connsiteX81" fmla="*/ 1898432 w 1936774"/>
                          <a:gd name="connsiteY81" fmla="*/ 114300 h 1385322"/>
                          <a:gd name="connsiteX82" fmla="*/ 1936532 w 1936774"/>
                          <a:gd name="connsiteY82" fmla="*/ 95250 h 1385322"/>
                          <a:gd name="connsiteX83" fmla="*/ 1888907 w 1936774"/>
                          <a:gd name="connsiteY83" fmla="*/ 51457 h 1385322"/>
                          <a:gd name="connsiteX0" fmla="*/ 1888907 w 1936774"/>
                          <a:gd name="connsiteY0" fmla="*/ 51457 h 1385322"/>
                          <a:gd name="connsiteX1" fmla="*/ 1898432 w 1936774"/>
                          <a:gd name="connsiteY1" fmla="*/ 57150 h 1385322"/>
                          <a:gd name="connsiteX2" fmla="*/ 1822232 w 1936774"/>
                          <a:gd name="connsiteY2" fmla="*/ 9562 h 1385322"/>
                          <a:gd name="connsiteX3" fmla="*/ 1755557 w 1936774"/>
                          <a:gd name="connsiteY3" fmla="*/ 0 h 1385322"/>
                          <a:gd name="connsiteX4" fmla="*/ 1707932 w 1936774"/>
                          <a:gd name="connsiteY4" fmla="*/ 9525 h 1385322"/>
                          <a:gd name="connsiteX5" fmla="*/ 1679357 w 1936774"/>
                          <a:gd name="connsiteY5" fmla="*/ 38100 h 1385322"/>
                          <a:gd name="connsiteX6" fmla="*/ 1648877 w 1936774"/>
                          <a:gd name="connsiteY6" fmla="*/ 74378 h 1385322"/>
                          <a:gd name="connsiteX7" fmla="*/ 1622207 w 1936774"/>
                          <a:gd name="connsiteY7" fmla="*/ 104775 h 1385322"/>
                          <a:gd name="connsiteX8" fmla="*/ 1612682 w 1936774"/>
                          <a:gd name="connsiteY8" fmla="*/ 142875 h 1385322"/>
                          <a:gd name="connsiteX9" fmla="*/ 1593632 w 1936774"/>
                          <a:gd name="connsiteY9" fmla="*/ 171450 h 1385322"/>
                          <a:gd name="connsiteX10" fmla="*/ 1565057 w 1936774"/>
                          <a:gd name="connsiteY10" fmla="*/ 219075 h 1385322"/>
                          <a:gd name="connsiteX11" fmla="*/ 1547912 w 1936774"/>
                          <a:gd name="connsiteY11" fmla="*/ 236265 h 1385322"/>
                          <a:gd name="connsiteX12" fmla="*/ 1517432 w 1936774"/>
                          <a:gd name="connsiteY12" fmla="*/ 276225 h 1385322"/>
                          <a:gd name="connsiteX13" fmla="*/ 1441232 w 1936774"/>
                          <a:gd name="connsiteY13" fmla="*/ 361950 h 1385322"/>
                          <a:gd name="connsiteX14" fmla="*/ 1412657 w 1936774"/>
                          <a:gd name="connsiteY14" fmla="*/ 371475 h 1385322"/>
                          <a:gd name="connsiteX15" fmla="*/ 1355507 w 1936774"/>
                          <a:gd name="connsiteY15" fmla="*/ 409575 h 1385322"/>
                          <a:gd name="connsiteX16" fmla="*/ 1326932 w 1936774"/>
                          <a:gd name="connsiteY16" fmla="*/ 428625 h 1385322"/>
                          <a:gd name="connsiteX17" fmla="*/ 1222157 w 1936774"/>
                          <a:gd name="connsiteY17" fmla="*/ 466725 h 1385322"/>
                          <a:gd name="connsiteX18" fmla="*/ 943916 w 1936774"/>
                          <a:gd name="connsiteY18" fmla="*/ 438303 h 1385322"/>
                          <a:gd name="connsiteX19" fmla="*/ 898291 w 1936774"/>
                          <a:gd name="connsiteY19" fmla="*/ 419323 h 1385322"/>
                          <a:gd name="connsiteX20" fmla="*/ 843014 w 1936774"/>
                          <a:gd name="connsiteY20" fmla="*/ 390680 h 1385322"/>
                          <a:gd name="connsiteX21" fmla="*/ 793532 w 1936774"/>
                          <a:gd name="connsiteY21" fmla="*/ 371475 h 1385322"/>
                          <a:gd name="connsiteX22" fmla="*/ 799184 w 1936774"/>
                          <a:gd name="connsiteY22" fmla="*/ 331562 h 1385322"/>
                          <a:gd name="connsiteX23" fmla="*/ 764957 w 1936774"/>
                          <a:gd name="connsiteY23" fmla="*/ 304800 h 1385322"/>
                          <a:gd name="connsiteX24" fmla="*/ 707807 w 1936774"/>
                          <a:gd name="connsiteY24" fmla="*/ 228600 h 1385322"/>
                          <a:gd name="connsiteX25" fmla="*/ 679232 w 1936774"/>
                          <a:gd name="connsiteY25" fmla="*/ 219075 h 1385322"/>
                          <a:gd name="connsiteX26" fmla="*/ 650657 w 1936774"/>
                          <a:gd name="connsiteY26" fmla="*/ 161925 h 1385322"/>
                          <a:gd name="connsiteX27" fmla="*/ 633465 w 1936774"/>
                          <a:gd name="connsiteY27" fmla="*/ 110828 h 1385322"/>
                          <a:gd name="connsiteX28" fmla="*/ 612289 w 1936774"/>
                          <a:gd name="connsiteY28" fmla="*/ 37132 h 1385322"/>
                          <a:gd name="connsiteX29" fmla="*/ 441107 w 1936774"/>
                          <a:gd name="connsiteY29" fmla="*/ 209550 h 1385322"/>
                          <a:gd name="connsiteX30" fmla="*/ 374432 w 1936774"/>
                          <a:gd name="connsiteY30" fmla="*/ 285750 h 1385322"/>
                          <a:gd name="connsiteX31" fmla="*/ 357287 w 1936774"/>
                          <a:gd name="connsiteY31" fmla="*/ 312428 h 1385322"/>
                          <a:gd name="connsiteX32" fmla="*/ 345857 w 1936774"/>
                          <a:gd name="connsiteY32" fmla="*/ 342900 h 1385322"/>
                          <a:gd name="connsiteX33" fmla="*/ 317282 w 1936774"/>
                          <a:gd name="connsiteY33" fmla="*/ 390525 h 1385322"/>
                          <a:gd name="connsiteX34" fmla="*/ 296327 w 1936774"/>
                          <a:gd name="connsiteY34" fmla="*/ 451545 h 1385322"/>
                          <a:gd name="connsiteX35" fmla="*/ 298232 w 1936774"/>
                          <a:gd name="connsiteY35" fmla="*/ 495300 h 1385322"/>
                          <a:gd name="connsiteX36" fmla="*/ 225406 w 1936774"/>
                          <a:gd name="connsiteY36" fmla="*/ 644629 h 1385322"/>
                          <a:gd name="connsiteX37" fmla="*/ 154518 w 1936774"/>
                          <a:gd name="connsiteY37" fmla="*/ 705949 h 1385322"/>
                          <a:gd name="connsiteX38" fmla="*/ 102168 w 1936774"/>
                          <a:gd name="connsiteY38" fmla="*/ 757199 h 1385322"/>
                          <a:gd name="connsiteX39" fmla="*/ 30727 w 1936774"/>
                          <a:gd name="connsiteY39" fmla="*/ 800745 h 1385322"/>
                          <a:gd name="connsiteX40" fmla="*/ 67197 w 1936774"/>
                          <a:gd name="connsiteY40" fmla="*/ 883625 h 1385322"/>
                          <a:gd name="connsiteX41" fmla="*/ 437297 w 1936774"/>
                          <a:gd name="connsiteY41" fmla="*/ 971550 h 1385322"/>
                          <a:gd name="connsiteX42" fmla="*/ 508717 w 1936774"/>
                          <a:gd name="connsiteY42" fmla="*/ 963361 h 1385322"/>
                          <a:gd name="connsiteX43" fmla="*/ 555909 w 1936774"/>
                          <a:gd name="connsiteY43" fmla="*/ 968937 h 1385322"/>
                          <a:gd name="connsiteX44" fmla="*/ 611067 w 1936774"/>
                          <a:gd name="connsiteY44" fmla="*/ 947585 h 1385322"/>
                          <a:gd name="connsiteX45" fmla="*/ 659466 w 1936774"/>
                          <a:gd name="connsiteY45" fmla="*/ 937310 h 1385322"/>
                          <a:gd name="connsiteX46" fmla="*/ 669707 w 1936774"/>
                          <a:gd name="connsiteY46" fmla="*/ 936915 h 1385322"/>
                          <a:gd name="connsiteX47" fmla="*/ 693699 w 1936774"/>
                          <a:gd name="connsiteY47" fmla="*/ 929280 h 1385322"/>
                          <a:gd name="connsiteX48" fmla="*/ 724565 w 1936774"/>
                          <a:gd name="connsiteY48" fmla="*/ 926602 h 1385322"/>
                          <a:gd name="connsiteX49" fmla="*/ 772111 w 1936774"/>
                          <a:gd name="connsiteY49" fmla="*/ 918103 h 1385322"/>
                          <a:gd name="connsiteX50" fmla="*/ 822107 w 1936774"/>
                          <a:gd name="connsiteY50" fmla="*/ 895350 h 1385322"/>
                          <a:gd name="connsiteX51" fmla="*/ 869732 w 1936774"/>
                          <a:gd name="connsiteY51" fmla="*/ 866775 h 1385322"/>
                          <a:gd name="connsiteX52" fmla="*/ 1037276 w 1936774"/>
                          <a:gd name="connsiteY52" fmla="*/ 910639 h 1385322"/>
                          <a:gd name="connsiteX53" fmla="*/ 1126907 w 1936774"/>
                          <a:gd name="connsiteY53" fmla="*/ 990600 h 1385322"/>
                          <a:gd name="connsiteX54" fmla="*/ 1126907 w 1936774"/>
                          <a:gd name="connsiteY54" fmla="*/ 1021110 h 1385322"/>
                          <a:gd name="connsiteX55" fmla="*/ 1142147 w 1936774"/>
                          <a:gd name="connsiteY55" fmla="*/ 1057275 h 1385322"/>
                          <a:gd name="connsiteX56" fmla="*/ 1198166 w 1936774"/>
                          <a:gd name="connsiteY56" fmla="*/ 1348565 h 1385322"/>
                          <a:gd name="connsiteX57" fmla="*/ 1231682 w 1936774"/>
                          <a:gd name="connsiteY57" fmla="*/ 1019175 h 1385322"/>
                          <a:gd name="connsiteX58" fmla="*/ 1212632 w 1936774"/>
                          <a:gd name="connsiteY58" fmla="*/ 990600 h 1385322"/>
                          <a:gd name="connsiteX59" fmla="*/ 1231682 w 1936774"/>
                          <a:gd name="connsiteY59" fmla="*/ 1047750 h 1385322"/>
                          <a:gd name="connsiteX60" fmla="*/ 1285022 w 1936774"/>
                          <a:gd name="connsiteY60" fmla="*/ 1173161 h 1385322"/>
                          <a:gd name="connsiteX61" fmla="*/ 1353215 w 1936774"/>
                          <a:gd name="connsiteY61" fmla="*/ 1384966 h 1385322"/>
                          <a:gd name="connsiteX62" fmla="*/ 1338390 w 1936774"/>
                          <a:gd name="connsiteY62" fmla="*/ 1110089 h 1385322"/>
                          <a:gd name="connsiteX63" fmla="*/ 1338235 w 1936774"/>
                          <a:gd name="connsiteY63" fmla="*/ 981075 h 1385322"/>
                          <a:gd name="connsiteX64" fmla="*/ 1419313 w 1936774"/>
                          <a:gd name="connsiteY64" fmla="*/ 1015847 h 1385322"/>
                          <a:gd name="connsiteX65" fmla="*/ 1492207 w 1936774"/>
                          <a:gd name="connsiteY65" fmla="*/ 1018882 h 1385322"/>
                          <a:gd name="connsiteX66" fmla="*/ 1574897 w 1936774"/>
                          <a:gd name="connsiteY66" fmla="*/ 996369 h 1385322"/>
                          <a:gd name="connsiteX67" fmla="*/ 1591734 w 1936774"/>
                          <a:gd name="connsiteY67" fmla="*/ 990599 h 1385322"/>
                          <a:gd name="connsiteX68" fmla="*/ 1727841 w 1936774"/>
                          <a:gd name="connsiteY68" fmla="*/ 915501 h 1385322"/>
                          <a:gd name="connsiteX69" fmla="*/ 1797882 w 1936774"/>
                          <a:gd name="connsiteY69" fmla="*/ 840483 h 1385322"/>
                          <a:gd name="connsiteX70" fmla="*/ 1812707 w 1936774"/>
                          <a:gd name="connsiteY70" fmla="*/ 828675 h 1385322"/>
                          <a:gd name="connsiteX71" fmla="*/ 1850807 w 1936774"/>
                          <a:gd name="connsiteY71" fmla="*/ 771525 h 1385322"/>
                          <a:gd name="connsiteX72" fmla="*/ 1869857 w 1936774"/>
                          <a:gd name="connsiteY72" fmla="*/ 742950 h 1385322"/>
                          <a:gd name="connsiteX73" fmla="*/ 1879382 w 1936774"/>
                          <a:gd name="connsiteY73" fmla="*/ 704850 h 1385322"/>
                          <a:gd name="connsiteX74" fmla="*/ 1860332 w 1936774"/>
                          <a:gd name="connsiteY74" fmla="*/ 466725 h 1385322"/>
                          <a:gd name="connsiteX75" fmla="*/ 1850807 w 1936774"/>
                          <a:gd name="connsiteY75" fmla="*/ 438150 h 1385322"/>
                          <a:gd name="connsiteX76" fmla="*/ 1833662 w 1936774"/>
                          <a:gd name="connsiteY76" fmla="*/ 401947 h 1385322"/>
                          <a:gd name="connsiteX77" fmla="*/ 1812707 w 1936774"/>
                          <a:gd name="connsiteY77" fmla="*/ 371475 h 1385322"/>
                          <a:gd name="connsiteX78" fmla="*/ 1812707 w 1936774"/>
                          <a:gd name="connsiteY78" fmla="*/ 190500 h 1385322"/>
                          <a:gd name="connsiteX79" fmla="*/ 1831757 w 1936774"/>
                          <a:gd name="connsiteY79" fmla="*/ 161925 h 1385322"/>
                          <a:gd name="connsiteX80" fmla="*/ 1860332 w 1936774"/>
                          <a:gd name="connsiteY80" fmla="*/ 142875 h 1385322"/>
                          <a:gd name="connsiteX81" fmla="*/ 1898432 w 1936774"/>
                          <a:gd name="connsiteY81" fmla="*/ 114300 h 1385322"/>
                          <a:gd name="connsiteX82" fmla="*/ 1936532 w 1936774"/>
                          <a:gd name="connsiteY82" fmla="*/ 95250 h 1385322"/>
                          <a:gd name="connsiteX83" fmla="*/ 1888907 w 1936774"/>
                          <a:gd name="connsiteY83" fmla="*/ 51457 h 1385322"/>
                          <a:gd name="connsiteX0" fmla="*/ 1888907 w 1936774"/>
                          <a:gd name="connsiteY0" fmla="*/ 51457 h 1385322"/>
                          <a:gd name="connsiteX1" fmla="*/ 1898432 w 1936774"/>
                          <a:gd name="connsiteY1" fmla="*/ 57150 h 1385322"/>
                          <a:gd name="connsiteX2" fmla="*/ 1822232 w 1936774"/>
                          <a:gd name="connsiteY2" fmla="*/ 9562 h 1385322"/>
                          <a:gd name="connsiteX3" fmla="*/ 1755557 w 1936774"/>
                          <a:gd name="connsiteY3" fmla="*/ 0 h 1385322"/>
                          <a:gd name="connsiteX4" fmla="*/ 1707932 w 1936774"/>
                          <a:gd name="connsiteY4" fmla="*/ 9525 h 1385322"/>
                          <a:gd name="connsiteX5" fmla="*/ 1679357 w 1936774"/>
                          <a:gd name="connsiteY5" fmla="*/ 38100 h 1385322"/>
                          <a:gd name="connsiteX6" fmla="*/ 1648877 w 1936774"/>
                          <a:gd name="connsiteY6" fmla="*/ 74378 h 1385322"/>
                          <a:gd name="connsiteX7" fmla="*/ 1622207 w 1936774"/>
                          <a:gd name="connsiteY7" fmla="*/ 104775 h 1385322"/>
                          <a:gd name="connsiteX8" fmla="*/ 1612682 w 1936774"/>
                          <a:gd name="connsiteY8" fmla="*/ 142875 h 1385322"/>
                          <a:gd name="connsiteX9" fmla="*/ 1593632 w 1936774"/>
                          <a:gd name="connsiteY9" fmla="*/ 171450 h 1385322"/>
                          <a:gd name="connsiteX10" fmla="*/ 1565057 w 1936774"/>
                          <a:gd name="connsiteY10" fmla="*/ 219075 h 1385322"/>
                          <a:gd name="connsiteX11" fmla="*/ 1547912 w 1936774"/>
                          <a:gd name="connsiteY11" fmla="*/ 236265 h 1385322"/>
                          <a:gd name="connsiteX12" fmla="*/ 1517432 w 1936774"/>
                          <a:gd name="connsiteY12" fmla="*/ 276225 h 1385322"/>
                          <a:gd name="connsiteX13" fmla="*/ 1441232 w 1936774"/>
                          <a:gd name="connsiteY13" fmla="*/ 361950 h 1385322"/>
                          <a:gd name="connsiteX14" fmla="*/ 1412657 w 1936774"/>
                          <a:gd name="connsiteY14" fmla="*/ 371475 h 1385322"/>
                          <a:gd name="connsiteX15" fmla="*/ 1355507 w 1936774"/>
                          <a:gd name="connsiteY15" fmla="*/ 409575 h 1385322"/>
                          <a:gd name="connsiteX16" fmla="*/ 1326932 w 1936774"/>
                          <a:gd name="connsiteY16" fmla="*/ 428625 h 1385322"/>
                          <a:gd name="connsiteX17" fmla="*/ 1222157 w 1936774"/>
                          <a:gd name="connsiteY17" fmla="*/ 466725 h 1385322"/>
                          <a:gd name="connsiteX18" fmla="*/ 943916 w 1936774"/>
                          <a:gd name="connsiteY18" fmla="*/ 438303 h 1385322"/>
                          <a:gd name="connsiteX19" fmla="*/ 898291 w 1936774"/>
                          <a:gd name="connsiteY19" fmla="*/ 419323 h 1385322"/>
                          <a:gd name="connsiteX20" fmla="*/ 843014 w 1936774"/>
                          <a:gd name="connsiteY20" fmla="*/ 390680 h 1385322"/>
                          <a:gd name="connsiteX21" fmla="*/ 793532 w 1936774"/>
                          <a:gd name="connsiteY21" fmla="*/ 371475 h 1385322"/>
                          <a:gd name="connsiteX22" fmla="*/ 799184 w 1936774"/>
                          <a:gd name="connsiteY22" fmla="*/ 331562 h 1385322"/>
                          <a:gd name="connsiteX23" fmla="*/ 764957 w 1936774"/>
                          <a:gd name="connsiteY23" fmla="*/ 304800 h 1385322"/>
                          <a:gd name="connsiteX24" fmla="*/ 707807 w 1936774"/>
                          <a:gd name="connsiteY24" fmla="*/ 228600 h 1385322"/>
                          <a:gd name="connsiteX25" fmla="*/ 679232 w 1936774"/>
                          <a:gd name="connsiteY25" fmla="*/ 219075 h 1385322"/>
                          <a:gd name="connsiteX26" fmla="*/ 650657 w 1936774"/>
                          <a:gd name="connsiteY26" fmla="*/ 161925 h 1385322"/>
                          <a:gd name="connsiteX27" fmla="*/ 633465 w 1936774"/>
                          <a:gd name="connsiteY27" fmla="*/ 110828 h 1385322"/>
                          <a:gd name="connsiteX28" fmla="*/ 612289 w 1936774"/>
                          <a:gd name="connsiteY28" fmla="*/ 37132 h 1385322"/>
                          <a:gd name="connsiteX29" fmla="*/ 441107 w 1936774"/>
                          <a:gd name="connsiteY29" fmla="*/ 209550 h 1385322"/>
                          <a:gd name="connsiteX30" fmla="*/ 374432 w 1936774"/>
                          <a:gd name="connsiteY30" fmla="*/ 285750 h 1385322"/>
                          <a:gd name="connsiteX31" fmla="*/ 357287 w 1936774"/>
                          <a:gd name="connsiteY31" fmla="*/ 312428 h 1385322"/>
                          <a:gd name="connsiteX32" fmla="*/ 345857 w 1936774"/>
                          <a:gd name="connsiteY32" fmla="*/ 342900 h 1385322"/>
                          <a:gd name="connsiteX33" fmla="*/ 317282 w 1936774"/>
                          <a:gd name="connsiteY33" fmla="*/ 390525 h 1385322"/>
                          <a:gd name="connsiteX34" fmla="*/ 296327 w 1936774"/>
                          <a:gd name="connsiteY34" fmla="*/ 451545 h 1385322"/>
                          <a:gd name="connsiteX35" fmla="*/ 298232 w 1936774"/>
                          <a:gd name="connsiteY35" fmla="*/ 495300 h 1385322"/>
                          <a:gd name="connsiteX36" fmla="*/ 225406 w 1936774"/>
                          <a:gd name="connsiteY36" fmla="*/ 644629 h 1385322"/>
                          <a:gd name="connsiteX37" fmla="*/ 154518 w 1936774"/>
                          <a:gd name="connsiteY37" fmla="*/ 705949 h 1385322"/>
                          <a:gd name="connsiteX38" fmla="*/ 102168 w 1936774"/>
                          <a:gd name="connsiteY38" fmla="*/ 757199 h 1385322"/>
                          <a:gd name="connsiteX39" fmla="*/ 30727 w 1936774"/>
                          <a:gd name="connsiteY39" fmla="*/ 800745 h 1385322"/>
                          <a:gd name="connsiteX40" fmla="*/ 67197 w 1936774"/>
                          <a:gd name="connsiteY40" fmla="*/ 883625 h 1385322"/>
                          <a:gd name="connsiteX41" fmla="*/ 437297 w 1936774"/>
                          <a:gd name="connsiteY41" fmla="*/ 971550 h 1385322"/>
                          <a:gd name="connsiteX42" fmla="*/ 508717 w 1936774"/>
                          <a:gd name="connsiteY42" fmla="*/ 963361 h 1385322"/>
                          <a:gd name="connsiteX43" fmla="*/ 555909 w 1936774"/>
                          <a:gd name="connsiteY43" fmla="*/ 968937 h 1385322"/>
                          <a:gd name="connsiteX44" fmla="*/ 611067 w 1936774"/>
                          <a:gd name="connsiteY44" fmla="*/ 947585 h 1385322"/>
                          <a:gd name="connsiteX45" fmla="*/ 659466 w 1936774"/>
                          <a:gd name="connsiteY45" fmla="*/ 937310 h 1385322"/>
                          <a:gd name="connsiteX46" fmla="*/ 669707 w 1936774"/>
                          <a:gd name="connsiteY46" fmla="*/ 936915 h 1385322"/>
                          <a:gd name="connsiteX47" fmla="*/ 693699 w 1936774"/>
                          <a:gd name="connsiteY47" fmla="*/ 929280 h 1385322"/>
                          <a:gd name="connsiteX48" fmla="*/ 724565 w 1936774"/>
                          <a:gd name="connsiteY48" fmla="*/ 926602 h 1385322"/>
                          <a:gd name="connsiteX49" fmla="*/ 772111 w 1936774"/>
                          <a:gd name="connsiteY49" fmla="*/ 918103 h 1385322"/>
                          <a:gd name="connsiteX50" fmla="*/ 822107 w 1936774"/>
                          <a:gd name="connsiteY50" fmla="*/ 895350 h 1385322"/>
                          <a:gd name="connsiteX51" fmla="*/ 869732 w 1936774"/>
                          <a:gd name="connsiteY51" fmla="*/ 866775 h 1385322"/>
                          <a:gd name="connsiteX52" fmla="*/ 1037276 w 1936774"/>
                          <a:gd name="connsiteY52" fmla="*/ 910639 h 1385322"/>
                          <a:gd name="connsiteX53" fmla="*/ 1126907 w 1936774"/>
                          <a:gd name="connsiteY53" fmla="*/ 990600 h 1385322"/>
                          <a:gd name="connsiteX54" fmla="*/ 1126907 w 1936774"/>
                          <a:gd name="connsiteY54" fmla="*/ 1021110 h 1385322"/>
                          <a:gd name="connsiteX55" fmla="*/ 1142147 w 1936774"/>
                          <a:gd name="connsiteY55" fmla="*/ 1057275 h 1385322"/>
                          <a:gd name="connsiteX56" fmla="*/ 1198166 w 1936774"/>
                          <a:gd name="connsiteY56" fmla="*/ 1348565 h 1385322"/>
                          <a:gd name="connsiteX57" fmla="*/ 1231682 w 1936774"/>
                          <a:gd name="connsiteY57" fmla="*/ 1019175 h 1385322"/>
                          <a:gd name="connsiteX58" fmla="*/ 1212632 w 1936774"/>
                          <a:gd name="connsiteY58" fmla="*/ 990600 h 1385322"/>
                          <a:gd name="connsiteX59" fmla="*/ 1231682 w 1936774"/>
                          <a:gd name="connsiteY59" fmla="*/ 1047750 h 1385322"/>
                          <a:gd name="connsiteX60" fmla="*/ 1285022 w 1936774"/>
                          <a:gd name="connsiteY60" fmla="*/ 1173161 h 1385322"/>
                          <a:gd name="connsiteX61" fmla="*/ 1353215 w 1936774"/>
                          <a:gd name="connsiteY61" fmla="*/ 1384966 h 1385322"/>
                          <a:gd name="connsiteX62" fmla="*/ 1338390 w 1936774"/>
                          <a:gd name="connsiteY62" fmla="*/ 1110089 h 1385322"/>
                          <a:gd name="connsiteX63" fmla="*/ 1338235 w 1936774"/>
                          <a:gd name="connsiteY63" fmla="*/ 981075 h 1385322"/>
                          <a:gd name="connsiteX64" fmla="*/ 1419313 w 1936774"/>
                          <a:gd name="connsiteY64" fmla="*/ 1015847 h 1385322"/>
                          <a:gd name="connsiteX65" fmla="*/ 1492207 w 1936774"/>
                          <a:gd name="connsiteY65" fmla="*/ 1018882 h 1385322"/>
                          <a:gd name="connsiteX66" fmla="*/ 1574897 w 1936774"/>
                          <a:gd name="connsiteY66" fmla="*/ 996369 h 1385322"/>
                          <a:gd name="connsiteX67" fmla="*/ 1591734 w 1936774"/>
                          <a:gd name="connsiteY67" fmla="*/ 990599 h 1385322"/>
                          <a:gd name="connsiteX68" fmla="*/ 1727841 w 1936774"/>
                          <a:gd name="connsiteY68" fmla="*/ 915501 h 1385322"/>
                          <a:gd name="connsiteX69" fmla="*/ 1797882 w 1936774"/>
                          <a:gd name="connsiteY69" fmla="*/ 840483 h 1385322"/>
                          <a:gd name="connsiteX70" fmla="*/ 1812707 w 1936774"/>
                          <a:gd name="connsiteY70" fmla="*/ 828675 h 1385322"/>
                          <a:gd name="connsiteX71" fmla="*/ 1850807 w 1936774"/>
                          <a:gd name="connsiteY71" fmla="*/ 771525 h 1385322"/>
                          <a:gd name="connsiteX72" fmla="*/ 1869857 w 1936774"/>
                          <a:gd name="connsiteY72" fmla="*/ 742950 h 1385322"/>
                          <a:gd name="connsiteX73" fmla="*/ 1879382 w 1936774"/>
                          <a:gd name="connsiteY73" fmla="*/ 704850 h 1385322"/>
                          <a:gd name="connsiteX74" fmla="*/ 1860332 w 1936774"/>
                          <a:gd name="connsiteY74" fmla="*/ 466725 h 1385322"/>
                          <a:gd name="connsiteX75" fmla="*/ 1850807 w 1936774"/>
                          <a:gd name="connsiteY75" fmla="*/ 438150 h 1385322"/>
                          <a:gd name="connsiteX76" fmla="*/ 1833662 w 1936774"/>
                          <a:gd name="connsiteY76" fmla="*/ 401947 h 1385322"/>
                          <a:gd name="connsiteX77" fmla="*/ 1812707 w 1936774"/>
                          <a:gd name="connsiteY77" fmla="*/ 371475 h 1385322"/>
                          <a:gd name="connsiteX78" fmla="*/ 1812707 w 1936774"/>
                          <a:gd name="connsiteY78" fmla="*/ 190500 h 1385322"/>
                          <a:gd name="connsiteX79" fmla="*/ 1831757 w 1936774"/>
                          <a:gd name="connsiteY79" fmla="*/ 161925 h 1385322"/>
                          <a:gd name="connsiteX80" fmla="*/ 1860332 w 1936774"/>
                          <a:gd name="connsiteY80" fmla="*/ 142875 h 1385322"/>
                          <a:gd name="connsiteX81" fmla="*/ 1898432 w 1936774"/>
                          <a:gd name="connsiteY81" fmla="*/ 114300 h 1385322"/>
                          <a:gd name="connsiteX82" fmla="*/ 1936532 w 1936774"/>
                          <a:gd name="connsiteY82" fmla="*/ 95250 h 1385322"/>
                          <a:gd name="connsiteX83" fmla="*/ 1888907 w 1936774"/>
                          <a:gd name="connsiteY83" fmla="*/ 51457 h 1385322"/>
                          <a:gd name="connsiteX0" fmla="*/ 1888907 w 1936774"/>
                          <a:gd name="connsiteY0" fmla="*/ 51457 h 1385322"/>
                          <a:gd name="connsiteX1" fmla="*/ 1898432 w 1936774"/>
                          <a:gd name="connsiteY1" fmla="*/ 57150 h 1385322"/>
                          <a:gd name="connsiteX2" fmla="*/ 1822232 w 1936774"/>
                          <a:gd name="connsiteY2" fmla="*/ 9562 h 1385322"/>
                          <a:gd name="connsiteX3" fmla="*/ 1755557 w 1936774"/>
                          <a:gd name="connsiteY3" fmla="*/ 0 h 1385322"/>
                          <a:gd name="connsiteX4" fmla="*/ 1707932 w 1936774"/>
                          <a:gd name="connsiteY4" fmla="*/ 9525 h 1385322"/>
                          <a:gd name="connsiteX5" fmla="*/ 1679357 w 1936774"/>
                          <a:gd name="connsiteY5" fmla="*/ 38100 h 1385322"/>
                          <a:gd name="connsiteX6" fmla="*/ 1648877 w 1936774"/>
                          <a:gd name="connsiteY6" fmla="*/ 74378 h 1385322"/>
                          <a:gd name="connsiteX7" fmla="*/ 1622207 w 1936774"/>
                          <a:gd name="connsiteY7" fmla="*/ 104775 h 1385322"/>
                          <a:gd name="connsiteX8" fmla="*/ 1612682 w 1936774"/>
                          <a:gd name="connsiteY8" fmla="*/ 142875 h 1385322"/>
                          <a:gd name="connsiteX9" fmla="*/ 1593632 w 1936774"/>
                          <a:gd name="connsiteY9" fmla="*/ 171450 h 1385322"/>
                          <a:gd name="connsiteX10" fmla="*/ 1565057 w 1936774"/>
                          <a:gd name="connsiteY10" fmla="*/ 219075 h 1385322"/>
                          <a:gd name="connsiteX11" fmla="*/ 1547912 w 1936774"/>
                          <a:gd name="connsiteY11" fmla="*/ 236265 h 1385322"/>
                          <a:gd name="connsiteX12" fmla="*/ 1517432 w 1936774"/>
                          <a:gd name="connsiteY12" fmla="*/ 276225 h 1385322"/>
                          <a:gd name="connsiteX13" fmla="*/ 1441232 w 1936774"/>
                          <a:gd name="connsiteY13" fmla="*/ 361950 h 1385322"/>
                          <a:gd name="connsiteX14" fmla="*/ 1412657 w 1936774"/>
                          <a:gd name="connsiteY14" fmla="*/ 371475 h 1385322"/>
                          <a:gd name="connsiteX15" fmla="*/ 1355507 w 1936774"/>
                          <a:gd name="connsiteY15" fmla="*/ 409575 h 1385322"/>
                          <a:gd name="connsiteX16" fmla="*/ 1326932 w 1936774"/>
                          <a:gd name="connsiteY16" fmla="*/ 428625 h 1385322"/>
                          <a:gd name="connsiteX17" fmla="*/ 1222157 w 1936774"/>
                          <a:gd name="connsiteY17" fmla="*/ 466725 h 1385322"/>
                          <a:gd name="connsiteX18" fmla="*/ 943916 w 1936774"/>
                          <a:gd name="connsiteY18" fmla="*/ 438303 h 1385322"/>
                          <a:gd name="connsiteX19" fmla="*/ 898291 w 1936774"/>
                          <a:gd name="connsiteY19" fmla="*/ 419323 h 1385322"/>
                          <a:gd name="connsiteX20" fmla="*/ 843014 w 1936774"/>
                          <a:gd name="connsiteY20" fmla="*/ 390680 h 1385322"/>
                          <a:gd name="connsiteX21" fmla="*/ 817916 w 1936774"/>
                          <a:gd name="connsiteY21" fmla="*/ 362367 h 1385322"/>
                          <a:gd name="connsiteX22" fmla="*/ 799184 w 1936774"/>
                          <a:gd name="connsiteY22" fmla="*/ 331562 h 1385322"/>
                          <a:gd name="connsiteX23" fmla="*/ 764957 w 1936774"/>
                          <a:gd name="connsiteY23" fmla="*/ 304800 h 1385322"/>
                          <a:gd name="connsiteX24" fmla="*/ 707807 w 1936774"/>
                          <a:gd name="connsiteY24" fmla="*/ 228600 h 1385322"/>
                          <a:gd name="connsiteX25" fmla="*/ 679232 w 1936774"/>
                          <a:gd name="connsiteY25" fmla="*/ 219075 h 1385322"/>
                          <a:gd name="connsiteX26" fmla="*/ 650657 w 1936774"/>
                          <a:gd name="connsiteY26" fmla="*/ 161925 h 1385322"/>
                          <a:gd name="connsiteX27" fmla="*/ 633465 w 1936774"/>
                          <a:gd name="connsiteY27" fmla="*/ 110828 h 1385322"/>
                          <a:gd name="connsiteX28" fmla="*/ 612289 w 1936774"/>
                          <a:gd name="connsiteY28" fmla="*/ 37132 h 1385322"/>
                          <a:gd name="connsiteX29" fmla="*/ 441107 w 1936774"/>
                          <a:gd name="connsiteY29" fmla="*/ 209550 h 1385322"/>
                          <a:gd name="connsiteX30" fmla="*/ 374432 w 1936774"/>
                          <a:gd name="connsiteY30" fmla="*/ 285750 h 1385322"/>
                          <a:gd name="connsiteX31" fmla="*/ 357287 w 1936774"/>
                          <a:gd name="connsiteY31" fmla="*/ 312428 h 1385322"/>
                          <a:gd name="connsiteX32" fmla="*/ 345857 w 1936774"/>
                          <a:gd name="connsiteY32" fmla="*/ 342900 h 1385322"/>
                          <a:gd name="connsiteX33" fmla="*/ 317282 w 1936774"/>
                          <a:gd name="connsiteY33" fmla="*/ 390525 h 1385322"/>
                          <a:gd name="connsiteX34" fmla="*/ 296327 w 1936774"/>
                          <a:gd name="connsiteY34" fmla="*/ 451545 h 1385322"/>
                          <a:gd name="connsiteX35" fmla="*/ 298232 w 1936774"/>
                          <a:gd name="connsiteY35" fmla="*/ 495300 h 1385322"/>
                          <a:gd name="connsiteX36" fmla="*/ 225406 w 1936774"/>
                          <a:gd name="connsiteY36" fmla="*/ 644629 h 1385322"/>
                          <a:gd name="connsiteX37" fmla="*/ 154518 w 1936774"/>
                          <a:gd name="connsiteY37" fmla="*/ 705949 h 1385322"/>
                          <a:gd name="connsiteX38" fmla="*/ 102168 w 1936774"/>
                          <a:gd name="connsiteY38" fmla="*/ 757199 h 1385322"/>
                          <a:gd name="connsiteX39" fmla="*/ 30727 w 1936774"/>
                          <a:gd name="connsiteY39" fmla="*/ 800745 h 1385322"/>
                          <a:gd name="connsiteX40" fmla="*/ 67197 w 1936774"/>
                          <a:gd name="connsiteY40" fmla="*/ 883625 h 1385322"/>
                          <a:gd name="connsiteX41" fmla="*/ 437297 w 1936774"/>
                          <a:gd name="connsiteY41" fmla="*/ 971550 h 1385322"/>
                          <a:gd name="connsiteX42" fmla="*/ 508717 w 1936774"/>
                          <a:gd name="connsiteY42" fmla="*/ 963361 h 1385322"/>
                          <a:gd name="connsiteX43" fmla="*/ 555909 w 1936774"/>
                          <a:gd name="connsiteY43" fmla="*/ 968937 h 1385322"/>
                          <a:gd name="connsiteX44" fmla="*/ 611067 w 1936774"/>
                          <a:gd name="connsiteY44" fmla="*/ 947585 h 1385322"/>
                          <a:gd name="connsiteX45" fmla="*/ 659466 w 1936774"/>
                          <a:gd name="connsiteY45" fmla="*/ 937310 h 1385322"/>
                          <a:gd name="connsiteX46" fmla="*/ 669707 w 1936774"/>
                          <a:gd name="connsiteY46" fmla="*/ 936915 h 1385322"/>
                          <a:gd name="connsiteX47" fmla="*/ 693699 w 1936774"/>
                          <a:gd name="connsiteY47" fmla="*/ 929280 h 1385322"/>
                          <a:gd name="connsiteX48" fmla="*/ 724565 w 1936774"/>
                          <a:gd name="connsiteY48" fmla="*/ 926602 h 1385322"/>
                          <a:gd name="connsiteX49" fmla="*/ 772111 w 1936774"/>
                          <a:gd name="connsiteY49" fmla="*/ 918103 h 1385322"/>
                          <a:gd name="connsiteX50" fmla="*/ 822107 w 1936774"/>
                          <a:gd name="connsiteY50" fmla="*/ 895350 h 1385322"/>
                          <a:gd name="connsiteX51" fmla="*/ 869732 w 1936774"/>
                          <a:gd name="connsiteY51" fmla="*/ 866775 h 1385322"/>
                          <a:gd name="connsiteX52" fmla="*/ 1037276 w 1936774"/>
                          <a:gd name="connsiteY52" fmla="*/ 910639 h 1385322"/>
                          <a:gd name="connsiteX53" fmla="*/ 1126907 w 1936774"/>
                          <a:gd name="connsiteY53" fmla="*/ 990600 h 1385322"/>
                          <a:gd name="connsiteX54" fmla="*/ 1126907 w 1936774"/>
                          <a:gd name="connsiteY54" fmla="*/ 1021110 h 1385322"/>
                          <a:gd name="connsiteX55" fmla="*/ 1142147 w 1936774"/>
                          <a:gd name="connsiteY55" fmla="*/ 1057275 h 1385322"/>
                          <a:gd name="connsiteX56" fmla="*/ 1198166 w 1936774"/>
                          <a:gd name="connsiteY56" fmla="*/ 1348565 h 1385322"/>
                          <a:gd name="connsiteX57" fmla="*/ 1231682 w 1936774"/>
                          <a:gd name="connsiteY57" fmla="*/ 1019175 h 1385322"/>
                          <a:gd name="connsiteX58" fmla="*/ 1212632 w 1936774"/>
                          <a:gd name="connsiteY58" fmla="*/ 990600 h 1385322"/>
                          <a:gd name="connsiteX59" fmla="*/ 1231682 w 1936774"/>
                          <a:gd name="connsiteY59" fmla="*/ 1047750 h 1385322"/>
                          <a:gd name="connsiteX60" fmla="*/ 1285022 w 1936774"/>
                          <a:gd name="connsiteY60" fmla="*/ 1173161 h 1385322"/>
                          <a:gd name="connsiteX61" fmla="*/ 1353215 w 1936774"/>
                          <a:gd name="connsiteY61" fmla="*/ 1384966 h 1385322"/>
                          <a:gd name="connsiteX62" fmla="*/ 1338390 w 1936774"/>
                          <a:gd name="connsiteY62" fmla="*/ 1110089 h 1385322"/>
                          <a:gd name="connsiteX63" fmla="*/ 1338235 w 1936774"/>
                          <a:gd name="connsiteY63" fmla="*/ 981075 h 1385322"/>
                          <a:gd name="connsiteX64" fmla="*/ 1419313 w 1936774"/>
                          <a:gd name="connsiteY64" fmla="*/ 1015847 h 1385322"/>
                          <a:gd name="connsiteX65" fmla="*/ 1492207 w 1936774"/>
                          <a:gd name="connsiteY65" fmla="*/ 1018882 h 1385322"/>
                          <a:gd name="connsiteX66" fmla="*/ 1574897 w 1936774"/>
                          <a:gd name="connsiteY66" fmla="*/ 996369 h 1385322"/>
                          <a:gd name="connsiteX67" fmla="*/ 1591734 w 1936774"/>
                          <a:gd name="connsiteY67" fmla="*/ 990599 h 1385322"/>
                          <a:gd name="connsiteX68" fmla="*/ 1727841 w 1936774"/>
                          <a:gd name="connsiteY68" fmla="*/ 915501 h 1385322"/>
                          <a:gd name="connsiteX69" fmla="*/ 1797882 w 1936774"/>
                          <a:gd name="connsiteY69" fmla="*/ 840483 h 1385322"/>
                          <a:gd name="connsiteX70" fmla="*/ 1812707 w 1936774"/>
                          <a:gd name="connsiteY70" fmla="*/ 828675 h 1385322"/>
                          <a:gd name="connsiteX71" fmla="*/ 1850807 w 1936774"/>
                          <a:gd name="connsiteY71" fmla="*/ 771525 h 1385322"/>
                          <a:gd name="connsiteX72" fmla="*/ 1869857 w 1936774"/>
                          <a:gd name="connsiteY72" fmla="*/ 742950 h 1385322"/>
                          <a:gd name="connsiteX73" fmla="*/ 1879382 w 1936774"/>
                          <a:gd name="connsiteY73" fmla="*/ 704850 h 1385322"/>
                          <a:gd name="connsiteX74" fmla="*/ 1860332 w 1936774"/>
                          <a:gd name="connsiteY74" fmla="*/ 466725 h 1385322"/>
                          <a:gd name="connsiteX75" fmla="*/ 1850807 w 1936774"/>
                          <a:gd name="connsiteY75" fmla="*/ 438150 h 1385322"/>
                          <a:gd name="connsiteX76" fmla="*/ 1833662 w 1936774"/>
                          <a:gd name="connsiteY76" fmla="*/ 401947 h 1385322"/>
                          <a:gd name="connsiteX77" fmla="*/ 1812707 w 1936774"/>
                          <a:gd name="connsiteY77" fmla="*/ 371475 h 1385322"/>
                          <a:gd name="connsiteX78" fmla="*/ 1812707 w 1936774"/>
                          <a:gd name="connsiteY78" fmla="*/ 190500 h 1385322"/>
                          <a:gd name="connsiteX79" fmla="*/ 1831757 w 1936774"/>
                          <a:gd name="connsiteY79" fmla="*/ 161925 h 1385322"/>
                          <a:gd name="connsiteX80" fmla="*/ 1860332 w 1936774"/>
                          <a:gd name="connsiteY80" fmla="*/ 142875 h 1385322"/>
                          <a:gd name="connsiteX81" fmla="*/ 1898432 w 1936774"/>
                          <a:gd name="connsiteY81" fmla="*/ 114300 h 1385322"/>
                          <a:gd name="connsiteX82" fmla="*/ 1936532 w 1936774"/>
                          <a:gd name="connsiteY82" fmla="*/ 95250 h 1385322"/>
                          <a:gd name="connsiteX83" fmla="*/ 1888907 w 1936774"/>
                          <a:gd name="connsiteY83" fmla="*/ 51457 h 1385322"/>
                          <a:gd name="connsiteX0" fmla="*/ 1888907 w 1936774"/>
                          <a:gd name="connsiteY0" fmla="*/ 51457 h 1385322"/>
                          <a:gd name="connsiteX1" fmla="*/ 1898432 w 1936774"/>
                          <a:gd name="connsiteY1" fmla="*/ 57150 h 1385322"/>
                          <a:gd name="connsiteX2" fmla="*/ 1822232 w 1936774"/>
                          <a:gd name="connsiteY2" fmla="*/ 9562 h 1385322"/>
                          <a:gd name="connsiteX3" fmla="*/ 1755557 w 1936774"/>
                          <a:gd name="connsiteY3" fmla="*/ 0 h 1385322"/>
                          <a:gd name="connsiteX4" fmla="*/ 1707932 w 1936774"/>
                          <a:gd name="connsiteY4" fmla="*/ 9525 h 1385322"/>
                          <a:gd name="connsiteX5" fmla="*/ 1679357 w 1936774"/>
                          <a:gd name="connsiteY5" fmla="*/ 38100 h 1385322"/>
                          <a:gd name="connsiteX6" fmla="*/ 1648877 w 1936774"/>
                          <a:gd name="connsiteY6" fmla="*/ 74378 h 1385322"/>
                          <a:gd name="connsiteX7" fmla="*/ 1622207 w 1936774"/>
                          <a:gd name="connsiteY7" fmla="*/ 104775 h 1385322"/>
                          <a:gd name="connsiteX8" fmla="*/ 1612682 w 1936774"/>
                          <a:gd name="connsiteY8" fmla="*/ 142875 h 1385322"/>
                          <a:gd name="connsiteX9" fmla="*/ 1593632 w 1936774"/>
                          <a:gd name="connsiteY9" fmla="*/ 171450 h 1385322"/>
                          <a:gd name="connsiteX10" fmla="*/ 1565057 w 1936774"/>
                          <a:gd name="connsiteY10" fmla="*/ 219075 h 1385322"/>
                          <a:gd name="connsiteX11" fmla="*/ 1547912 w 1936774"/>
                          <a:gd name="connsiteY11" fmla="*/ 236265 h 1385322"/>
                          <a:gd name="connsiteX12" fmla="*/ 1517432 w 1936774"/>
                          <a:gd name="connsiteY12" fmla="*/ 276225 h 1385322"/>
                          <a:gd name="connsiteX13" fmla="*/ 1441232 w 1936774"/>
                          <a:gd name="connsiteY13" fmla="*/ 361950 h 1385322"/>
                          <a:gd name="connsiteX14" fmla="*/ 1412657 w 1936774"/>
                          <a:gd name="connsiteY14" fmla="*/ 371475 h 1385322"/>
                          <a:gd name="connsiteX15" fmla="*/ 1355507 w 1936774"/>
                          <a:gd name="connsiteY15" fmla="*/ 409575 h 1385322"/>
                          <a:gd name="connsiteX16" fmla="*/ 1326932 w 1936774"/>
                          <a:gd name="connsiteY16" fmla="*/ 428625 h 1385322"/>
                          <a:gd name="connsiteX17" fmla="*/ 1222157 w 1936774"/>
                          <a:gd name="connsiteY17" fmla="*/ 466725 h 1385322"/>
                          <a:gd name="connsiteX18" fmla="*/ 943916 w 1936774"/>
                          <a:gd name="connsiteY18" fmla="*/ 438303 h 1385322"/>
                          <a:gd name="connsiteX19" fmla="*/ 898291 w 1936774"/>
                          <a:gd name="connsiteY19" fmla="*/ 419323 h 1385322"/>
                          <a:gd name="connsiteX20" fmla="*/ 843014 w 1936774"/>
                          <a:gd name="connsiteY20" fmla="*/ 390680 h 1385322"/>
                          <a:gd name="connsiteX21" fmla="*/ 817916 w 1936774"/>
                          <a:gd name="connsiteY21" fmla="*/ 362367 h 1385322"/>
                          <a:gd name="connsiteX22" fmla="*/ 799184 w 1936774"/>
                          <a:gd name="connsiteY22" fmla="*/ 331562 h 1385322"/>
                          <a:gd name="connsiteX23" fmla="*/ 764957 w 1936774"/>
                          <a:gd name="connsiteY23" fmla="*/ 304800 h 1385322"/>
                          <a:gd name="connsiteX24" fmla="*/ 707807 w 1936774"/>
                          <a:gd name="connsiteY24" fmla="*/ 228600 h 1385322"/>
                          <a:gd name="connsiteX25" fmla="*/ 679232 w 1936774"/>
                          <a:gd name="connsiteY25" fmla="*/ 219075 h 1385322"/>
                          <a:gd name="connsiteX26" fmla="*/ 650657 w 1936774"/>
                          <a:gd name="connsiteY26" fmla="*/ 161925 h 1385322"/>
                          <a:gd name="connsiteX27" fmla="*/ 633465 w 1936774"/>
                          <a:gd name="connsiteY27" fmla="*/ 110828 h 1385322"/>
                          <a:gd name="connsiteX28" fmla="*/ 612289 w 1936774"/>
                          <a:gd name="connsiteY28" fmla="*/ 37132 h 1385322"/>
                          <a:gd name="connsiteX29" fmla="*/ 441107 w 1936774"/>
                          <a:gd name="connsiteY29" fmla="*/ 209550 h 1385322"/>
                          <a:gd name="connsiteX30" fmla="*/ 374432 w 1936774"/>
                          <a:gd name="connsiteY30" fmla="*/ 285750 h 1385322"/>
                          <a:gd name="connsiteX31" fmla="*/ 357287 w 1936774"/>
                          <a:gd name="connsiteY31" fmla="*/ 312428 h 1385322"/>
                          <a:gd name="connsiteX32" fmla="*/ 345857 w 1936774"/>
                          <a:gd name="connsiteY32" fmla="*/ 342900 h 1385322"/>
                          <a:gd name="connsiteX33" fmla="*/ 317282 w 1936774"/>
                          <a:gd name="connsiteY33" fmla="*/ 390525 h 1385322"/>
                          <a:gd name="connsiteX34" fmla="*/ 296327 w 1936774"/>
                          <a:gd name="connsiteY34" fmla="*/ 451545 h 1385322"/>
                          <a:gd name="connsiteX35" fmla="*/ 298232 w 1936774"/>
                          <a:gd name="connsiteY35" fmla="*/ 495300 h 1385322"/>
                          <a:gd name="connsiteX36" fmla="*/ 225406 w 1936774"/>
                          <a:gd name="connsiteY36" fmla="*/ 644629 h 1385322"/>
                          <a:gd name="connsiteX37" fmla="*/ 154518 w 1936774"/>
                          <a:gd name="connsiteY37" fmla="*/ 705949 h 1385322"/>
                          <a:gd name="connsiteX38" fmla="*/ 102168 w 1936774"/>
                          <a:gd name="connsiteY38" fmla="*/ 757199 h 1385322"/>
                          <a:gd name="connsiteX39" fmla="*/ 30727 w 1936774"/>
                          <a:gd name="connsiteY39" fmla="*/ 800745 h 1385322"/>
                          <a:gd name="connsiteX40" fmla="*/ 67197 w 1936774"/>
                          <a:gd name="connsiteY40" fmla="*/ 883625 h 1385322"/>
                          <a:gd name="connsiteX41" fmla="*/ 437297 w 1936774"/>
                          <a:gd name="connsiteY41" fmla="*/ 971550 h 1385322"/>
                          <a:gd name="connsiteX42" fmla="*/ 508717 w 1936774"/>
                          <a:gd name="connsiteY42" fmla="*/ 963361 h 1385322"/>
                          <a:gd name="connsiteX43" fmla="*/ 555909 w 1936774"/>
                          <a:gd name="connsiteY43" fmla="*/ 968937 h 1385322"/>
                          <a:gd name="connsiteX44" fmla="*/ 611067 w 1936774"/>
                          <a:gd name="connsiteY44" fmla="*/ 947585 h 1385322"/>
                          <a:gd name="connsiteX45" fmla="*/ 659466 w 1936774"/>
                          <a:gd name="connsiteY45" fmla="*/ 937310 h 1385322"/>
                          <a:gd name="connsiteX46" fmla="*/ 669707 w 1936774"/>
                          <a:gd name="connsiteY46" fmla="*/ 936915 h 1385322"/>
                          <a:gd name="connsiteX47" fmla="*/ 693699 w 1936774"/>
                          <a:gd name="connsiteY47" fmla="*/ 929280 h 1385322"/>
                          <a:gd name="connsiteX48" fmla="*/ 724565 w 1936774"/>
                          <a:gd name="connsiteY48" fmla="*/ 926602 h 1385322"/>
                          <a:gd name="connsiteX49" fmla="*/ 772111 w 1936774"/>
                          <a:gd name="connsiteY49" fmla="*/ 918103 h 1385322"/>
                          <a:gd name="connsiteX50" fmla="*/ 822107 w 1936774"/>
                          <a:gd name="connsiteY50" fmla="*/ 895350 h 1385322"/>
                          <a:gd name="connsiteX51" fmla="*/ 869732 w 1936774"/>
                          <a:gd name="connsiteY51" fmla="*/ 866775 h 1385322"/>
                          <a:gd name="connsiteX52" fmla="*/ 1037276 w 1936774"/>
                          <a:gd name="connsiteY52" fmla="*/ 910639 h 1385322"/>
                          <a:gd name="connsiteX53" fmla="*/ 1126907 w 1936774"/>
                          <a:gd name="connsiteY53" fmla="*/ 990600 h 1385322"/>
                          <a:gd name="connsiteX54" fmla="*/ 1126907 w 1936774"/>
                          <a:gd name="connsiteY54" fmla="*/ 1021110 h 1385322"/>
                          <a:gd name="connsiteX55" fmla="*/ 1142147 w 1936774"/>
                          <a:gd name="connsiteY55" fmla="*/ 1057275 h 1385322"/>
                          <a:gd name="connsiteX56" fmla="*/ 1198166 w 1936774"/>
                          <a:gd name="connsiteY56" fmla="*/ 1348565 h 1385322"/>
                          <a:gd name="connsiteX57" fmla="*/ 1231682 w 1936774"/>
                          <a:gd name="connsiteY57" fmla="*/ 1019175 h 1385322"/>
                          <a:gd name="connsiteX58" fmla="*/ 1212632 w 1936774"/>
                          <a:gd name="connsiteY58" fmla="*/ 990600 h 1385322"/>
                          <a:gd name="connsiteX59" fmla="*/ 1231682 w 1936774"/>
                          <a:gd name="connsiteY59" fmla="*/ 1047750 h 1385322"/>
                          <a:gd name="connsiteX60" fmla="*/ 1285022 w 1936774"/>
                          <a:gd name="connsiteY60" fmla="*/ 1173161 h 1385322"/>
                          <a:gd name="connsiteX61" fmla="*/ 1353215 w 1936774"/>
                          <a:gd name="connsiteY61" fmla="*/ 1384966 h 1385322"/>
                          <a:gd name="connsiteX62" fmla="*/ 1338390 w 1936774"/>
                          <a:gd name="connsiteY62" fmla="*/ 1110089 h 1385322"/>
                          <a:gd name="connsiteX63" fmla="*/ 1344331 w 1936774"/>
                          <a:gd name="connsiteY63" fmla="*/ 1041794 h 1385322"/>
                          <a:gd name="connsiteX64" fmla="*/ 1419313 w 1936774"/>
                          <a:gd name="connsiteY64" fmla="*/ 1015847 h 1385322"/>
                          <a:gd name="connsiteX65" fmla="*/ 1492207 w 1936774"/>
                          <a:gd name="connsiteY65" fmla="*/ 1018882 h 1385322"/>
                          <a:gd name="connsiteX66" fmla="*/ 1574897 w 1936774"/>
                          <a:gd name="connsiteY66" fmla="*/ 996369 h 1385322"/>
                          <a:gd name="connsiteX67" fmla="*/ 1591734 w 1936774"/>
                          <a:gd name="connsiteY67" fmla="*/ 990599 h 1385322"/>
                          <a:gd name="connsiteX68" fmla="*/ 1727841 w 1936774"/>
                          <a:gd name="connsiteY68" fmla="*/ 915501 h 1385322"/>
                          <a:gd name="connsiteX69" fmla="*/ 1797882 w 1936774"/>
                          <a:gd name="connsiteY69" fmla="*/ 840483 h 1385322"/>
                          <a:gd name="connsiteX70" fmla="*/ 1812707 w 1936774"/>
                          <a:gd name="connsiteY70" fmla="*/ 828675 h 1385322"/>
                          <a:gd name="connsiteX71" fmla="*/ 1850807 w 1936774"/>
                          <a:gd name="connsiteY71" fmla="*/ 771525 h 1385322"/>
                          <a:gd name="connsiteX72" fmla="*/ 1869857 w 1936774"/>
                          <a:gd name="connsiteY72" fmla="*/ 742950 h 1385322"/>
                          <a:gd name="connsiteX73" fmla="*/ 1879382 w 1936774"/>
                          <a:gd name="connsiteY73" fmla="*/ 704850 h 1385322"/>
                          <a:gd name="connsiteX74" fmla="*/ 1860332 w 1936774"/>
                          <a:gd name="connsiteY74" fmla="*/ 466725 h 1385322"/>
                          <a:gd name="connsiteX75" fmla="*/ 1850807 w 1936774"/>
                          <a:gd name="connsiteY75" fmla="*/ 438150 h 1385322"/>
                          <a:gd name="connsiteX76" fmla="*/ 1833662 w 1936774"/>
                          <a:gd name="connsiteY76" fmla="*/ 401947 h 1385322"/>
                          <a:gd name="connsiteX77" fmla="*/ 1812707 w 1936774"/>
                          <a:gd name="connsiteY77" fmla="*/ 371475 h 1385322"/>
                          <a:gd name="connsiteX78" fmla="*/ 1812707 w 1936774"/>
                          <a:gd name="connsiteY78" fmla="*/ 190500 h 1385322"/>
                          <a:gd name="connsiteX79" fmla="*/ 1831757 w 1936774"/>
                          <a:gd name="connsiteY79" fmla="*/ 161925 h 1385322"/>
                          <a:gd name="connsiteX80" fmla="*/ 1860332 w 1936774"/>
                          <a:gd name="connsiteY80" fmla="*/ 142875 h 1385322"/>
                          <a:gd name="connsiteX81" fmla="*/ 1898432 w 1936774"/>
                          <a:gd name="connsiteY81" fmla="*/ 114300 h 1385322"/>
                          <a:gd name="connsiteX82" fmla="*/ 1936532 w 1936774"/>
                          <a:gd name="connsiteY82" fmla="*/ 95250 h 1385322"/>
                          <a:gd name="connsiteX83" fmla="*/ 1888907 w 1936774"/>
                          <a:gd name="connsiteY83" fmla="*/ 51457 h 1385322"/>
                          <a:gd name="connsiteX0" fmla="*/ 1888907 w 1936774"/>
                          <a:gd name="connsiteY0" fmla="*/ 51457 h 1385322"/>
                          <a:gd name="connsiteX1" fmla="*/ 1898432 w 1936774"/>
                          <a:gd name="connsiteY1" fmla="*/ 57150 h 1385322"/>
                          <a:gd name="connsiteX2" fmla="*/ 1822232 w 1936774"/>
                          <a:gd name="connsiteY2" fmla="*/ 9562 h 1385322"/>
                          <a:gd name="connsiteX3" fmla="*/ 1755557 w 1936774"/>
                          <a:gd name="connsiteY3" fmla="*/ 0 h 1385322"/>
                          <a:gd name="connsiteX4" fmla="*/ 1707932 w 1936774"/>
                          <a:gd name="connsiteY4" fmla="*/ 9525 h 1385322"/>
                          <a:gd name="connsiteX5" fmla="*/ 1679357 w 1936774"/>
                          <a:gd name="connsiteY5" fmla="*/ 38100 h 1385322"/>
                          <a:gd name="connsiteX6" fmla="*/ 1648877 w 1936774"/>
                          <a:gd name="connsiteY6" fmla="*/ 74378 h 1385322"/>
                          <a:gd name="connsiteX7" fmla="*/ 1622207 w 1936774"/>
                          <a:gd name="connsiteY7" fmla="*/ 104775 h 1385322"/>
                          <a:gd name="connsiteX8" fmla="*/ 1612682 w 1936774"/>
                          <a:gd name="connsiteY8" fmla="*/ 142875 h 1385322"/>
                          <a:gd name="connsiteX9" fmla="*/ 1593632 w 1936774"/>
                          <a:gd name="connsiteY9" fmla="*/ 171450 h 1385322"/>
                          <a:gd name="connsiteX10" fmla="*/ 1565057 w 1936774"/>
                          <a:gd name="connsiteY10" fmla="*/ 219075 h 1385322"/>
                          <a:gd name="connsiteX11" fmla="*/ 1547912 w 1936774"/>
                          <a:gd name="connsiteY11" fmla="*/ 236265 h 1385322"/>
                          <a:gd name="connsiteX12" fmla="*/ 1517432 w 1936774"/>
                          <a:gd name="connsiteY12" fmla="*/ 276225 h 1385322"/>
                          <a:gd name="connsiteX13" fmla="*/ 1441232 w 1936774"/>
                          <a:gd name="connsiteY13" fmla="*/ 361950 h 1385322"/>
                          <a:gd name="connsiteX14" fmla="*/ 1412657 w 1936774"/>
                          <a:gd name="connsiteY14" fmla="*/ 371475 h 1385322"/>
                          <a:gd name="connsiteX15" fmla="*/ 1355507 w 1936774"/>
                          <a:gd name="connsiteY15" fmla="*/ 409575 h 1385322"/>
                          <a:gd name="connsiteX16" fmla="*/ 1326932 w 1936774"/>
                          <a:gd name="connsiteY16" fmla="*/ 428625 h 1385322"/>
                          <a:gd name="connsiteX17" fmla="*/ 1222157 w 1936774"/>
                          <a:gd name="connsiteY17" fmla="*/ 466725 h 1385322"/>
                          <a:gd name="connsiteX18" fmla="*/ 943916 w 1936774"/>
                          <a:gd name="connsiteY18" fmla="*/ 438303 h 1385322"/>
                          <a:gd name="connsiteX19" fmla="*/ 898291 w 1936774"/>
                          <a:gd name="connsiteY19" fmla="*/ 419323 h 1385322"/>
                          <a:gd name="connsiteX20" fmla="*/ 843014 w 1936774"/>
                          <a:gd name="connsiteY20" fmla="*/ 390680 h 1385322"/>
                          <a:gd name="connsiteX21" fmla="*/ 817916 w 1936774"/>
                          <a:gd name="connsiteY21" fmla="*/ 362367 h 1385322"/>
                          <a:gd name="connsiteX22" fmla="*/ 799184 w 1936774"/>
                          <a:gd name="connsiteY22" fmla="*/ 331562 h 1385322"/>
                          <a:gd name="connsiteX23" fmla="*/ 764957 w 1936774"/>
                          <a:gd name="connsiteY23" fmla="*/ 304800 h 1385322"/>
                          <a:gd name="connsiteX24" fmla="*/ 707807 w 1936774"/>
                          <a:gd name="connsiteY24" fmla="*/ 228600 h 1385322"/>
                          <a:gd name="connsiteX25" fmla="*/ 679232 w 1936774"/>
                          <a:gd name="connsiteY25" fmla="*/ 219075 h 1385322"/>
                          <a:gd name="connsiteX26" fmla="*/ 650657 w 1936774"/>
                          <a:gd name="connsiteY26" fmla="*/ 161925 h 1385322"/>
                          <a:gd name="connsiteX27" fmla="*/ 633465 w 1936774"/>
                          <a:gd name="connsiteY27" fmla="*/ 110828 h 1385322"/>
                          <a:gd name="connsiteX28" fmla="*/ 612289 w 1936774"/>
                          <a:gd name="connsiteY28" fmla="*/ 37132 h 1385322"/>
                          <a:gd name="connsiteX29" fmla="*/ 441107 w 1936774"/>
                          <a:gd name="connsiteY29" fmla="*/ 209550 h 1385322"/>
                          <a:gd name="connsiteX30" fmla="*/ 374432 w 1936774"/>
                          <a:gd name="connsiteY30" fmla="*/ 285750 h 1385322"/>
                          <a:gd name="connsiteX31" fmla="*/ 357287 w 1936774"/>
                          <a:gd name="connsiteY31" fmla="*/ 312428 h 1385322"/>
                          <a:gd name="connsiteX32" fmla="*/ 345857 w 1936774"/>
                          <a:gd name="connsiteY32" fmla="*/ 342900 h 1385322"/>
                          <a:gd name="connsiteX33" fmla="*/ 317282 w 1936774"/>
                          <a:gd name="connsiteY33" fmla="*/ 390525 h 1385322"/>
                          <a:gd name="connsiteX34" fmla="*/ 296327 w 1936774"/>
                          <a:gd name="connsiteY34" fmla="*/ 451545 h 1385322"/>
                          <a:gd name="connsiteX35" fmla="*/ 298232 w 1936774"/>
                          <a:gd name="connsiteY35" fmla="*/ 495300 h 1385322"/>
                          <a:gd name="connsiteX36" fmla="*/ 225406 w 1936774"/>
                          <a:gd name="connsiteY36" fmla="*/ 644629 h 1385322"/>
                          <a:gd name="connsiteX37" fmla="*/ 154518 w 1936774"/>
                          <a:gd name="connsiteY37" fmla="*/ 705949 h 1385322"/>
                          <a:gd name="connsiteX38" fmla="*/ 99120 w 1936774"/>
                          <a:gd name="connsiteY38" fmla="*/ 742019 h 1385322"/>
                          <a:gd name="connsiteX39" fmla="*/ 30727 w 1936774"/>
                          <a:gd name="connsiteY39" fmla="*/ 800745 h 1385322"/>
                          <a:gd name="connsiteX40" fmla="*/ 67197 w 1936774"/>
                          <a:gd name="connsiteY40" fmla="*/ 883625 h 1385322"/>
                          <a:gd name="connsiteX41" fmla="*/ 437297 w 1936774"/>
                          <a:gd name="connsiteY41" fmla="*/ 971550 h 1385322"/>
                          <a:gd name="connsiteX42" fmla="*/ 508717 w 1936774"/>
                          <a:gd name="connsiteY42" fmla="*/ 963361 h 1385322"/>
                          <a:gd name="connsiteX43" fmla="*/ 555909 w 1936774"/>
                          <a:gd name="connsiteY43" fmla="*/ 968937 h 1385322"/>
                          <a:gd name="connsiteX44" fmla="*/ 611067 w 1936774"/>
                          <a:gd name="connsiteY44" fmla="*/ 947585 h 1385322"/>
                          <a:gd name="connsiteX45" fmla="*/ 659466 w 1936774"/>
                          <a:gd name="connsiteY45" fmla="*/ 937310 h 1385322"/>
                          <a:gd name="connsiteX46" fmla="*/ 669707 w 1936774"/>
                          <a:gd name="connsiteY46" fmla="*/ 936915 h 1385322"/>
                          <a:gd name="connsiteX47" fmla="*/ 693699 w 1936774"/>
                          <a:gd name="connsiteY47" fmla="*/ 929280 h 1385322"/>
                          <a:gd name="connsiteX48" fmla="*/ 724565 w 1936774"/>
                          <a:gd name="connsiteY48" fmla="*/ 926602 h 1385322"/>
                          <a:gd name="connsiteX49" fmla="*/ 772111 w 1936774"/>
                          <a:gd name="connsiteY49" fmla="*/ 918103 h 1385322"/>
                          <a:gd name="connsiteX50" fmla="*/ 822107 w 1936774"/>
                          <a:gd name="connsiteY50" fmla="*/ 895350 h 1385322"/>
                          <a:gd name="connsiteX51" fmla="*/ 869732 w 1936774"/>
                          <a:gd name="connsiteY51" fmla="*/ 866775 h 1385322"/>
                          <a:gd name="connsiteX52" fmla="*/ 1037276 w 1936774"/>
                          <a:gd name="connsiteY52" fmla="*/ 910639 h 1385322"/>
                          <a:gd name="connsiteX53" fmla="*/ 1126907 w 1936774"/>
                          <a:gd name="connsiteY53" fmla="*/ 990600 h 1385322"/>
                          <a:gd name="connsiteX54" fmla="*/ 1126907 w 1936774"/>
                          <a:gd name="connsiteY54" fmla="*/ 1021110 h 1385322"/>
                          <a:gd name="connsiteX55" fmla="*/ 1142147 w 1936774"/>
                          <a:gd name="connsiteY55" fmla="*/ 1057275 h 1385322"/>
                          <a:gd name="connsiteX56" fmla="*/ 1198166 w 1936774"/>
                          <a:gd name="connsiteY56" fmla="*/ 1348565 h 1385322"/>
                          <a:gd name="connsiteX57" fmla="*/ 1231682 w 1936774"/>
                          <a:gd name="connsiteY57" fmla="*/ 1019175 h 1385322"/>
                          <a:gd name="connsiteX58" fmla="*/ 1212632 w 1936774"/>
                          <a:gd name="connsiteY58" fmla="*/ 990600 h 1385322"/>
                          <a:gd name="connsiteX59" fmla="*/ 1231682 w 1936774"/>
                          <a:gd name="connsiteY59" fmla="*/ 1047750 h 1385322"/>
                          <a:gd name="connsiteX60" fmla="*/ 1285022 w 1936774"/>
                          <a:gd name="connsiteY60" fmla="*/ 1173161 h 1385322"/>
                          <a:gd name="connsiteX61" fmla="*/ 1353215 w 1936774"/>
                          <a:gd name="connsiteY61" fmla="*/ 1384966 h 1385322"/>
                          <a:gd name="connsiteX62" fmla="*/ 1338390 w 1936774"/>
                          <a:gd name="connsiteY62" fmla="*/ 1110089 h 1385322"/>
                          <a:gd name="connsiteX63" fmla="*/ 1344331 w 1936774"/>
                          <a:gd name="connsiteY63" fmla="*/ 1041794 h 1385322"/>
                          <a:gd name="connsiteX64" fmla="*/ 1419313 w 1936774"/>
                          <a:gd name="connsiteY64" fmla="*/ 1015847 h 1385322"/>
                          <a:gd name="connsiteX65" fmla="*/ 1492207 w 1936774"/>
                          <a:gd name="connsiteY65" fmla="*/ 1018882 h 1385322"/>
                          <a:gd name="connsiteX66" fmla="*/ 1574897 w 1936774"/>
                          <a:gd name="connsiteY66" fmla="*/ 996369 h 1385322"/>
                          <a:gd name="connsiteX67" fmla="*/ 1591734 w 1936774"/>
                          <a:gd name="connsiteY67" fmla="*/ 990599 h 1385322"/>
                          <a:gd name="connsiteX68" fmla="*/ 1727841 w 1936774"/>
                          <a:gd name="connsiteY68" fmla="*/ 915501 h 1385322"/>
                          <a:gd name="connsiteX69" fmla="*/ 1797882 w 1936774"/>
                          <a:gd name="connsiteY69" fmla="*/ 840483 h 1385322"/>
                          <a:gd name="connsiteX70" fmla="*/ 1812707 w 1936774"/>
                          <a:gd name="connsiteY70" fmla="*/ 828675 h 1385322"/>
                          <a:gd name="connsiteX71" fmla="*/ 1850807 w 1936774"/>
                          <a:gd name="connsiteY71" fmla="*/ 771525 h 1385322"/>
                          <a:gd name="connsiteX72" fmla="*/ 1869857 w 1936774"/>
                          <a:gd name="connsiteY72" fmla="*/ 742950 h 1385322"/>
                          <a:gd name="connsiteX73" fmla="*/ 1879382 w 1936774"/>
                          <a:gd name="connsiteY73" fmla="*/ 704850 h 1385322"/>
                          <a:gd name="connsiteX74" fmla="*/ 1860332 w 1936774"/>
                          <a:gd name="connsiteY74" fmla="*/ 466725 h 1385322"/>
                          <a:gd name="connsiteX75" fmla="*/ 1850807 w 1936774"/>
                          <a:gd name="connsiteY75" fmla="*/ 438150 h 1385322"/>
                          <a:gd name="connsiteX76" fmla="*/ 1833662 w 1936774"/>
                          <a:gd name="connsiteY76" fmla="*/ 401947 h 1385322"/>
                          <a:gd name="connsiteX77" fmla="*/ 1812707 w 1936774"/>
                          <a:gd name="connsiteY77" fmla="*/ 371475 h 1385322"/>
                          <a:gd name="connsiteX78" fmla="*/ 1812707 w 1936774"/>
                          <a:gd name="connsiteY78" fmla="*/ 190500 h 1385322"/>
                          <a:gd name="connsiteX79" fmla="*/ 1831757 w 1936774"/>
                          <a:gd name="connsiteY79" fmla="*/ 161925 h 1385322"/>
                          <a:gd name="connsiteX80" fmla="*/ 1860332 w 1936774"/>
                          <a:gd name="connsiteY80" fmla="*/ 142875 h 1385322"/>
                          <a:gd name="connsiteX81" fmla="*/ 1898432 w 1936774"/>
                          <a:gd name="connsiteY81" fmla="*/ 114300 h 1385322"/>
                          <a:gd name="connsiteX82" fmla="*/ 1936532 w 1936774"/>
                          <a:gd name="connsiteY82" fmla="*/ 95250 h 1385322"/>
                          <a:gd name="connsiteX83" fmla="*/ 1888907 w 1936774"/>
                          <a:gd name="connsiteY83" fmla="*/ 51457 h 1385322"/>
                          <a:gd name="connsiteX0" fmla="*/ 1888907 w 1936774"/>
                          <a:gd name="connsiteY0" fmla="*/ 51457 h 1385322"/>
                          <a:gd name="connsiteX1" fmla="*/ 1898432 w 1936774"/>
                          <a:gd name="connsiteY1" fmla="*/ 57150 h 1385322"/>
                          <a:gd name="connsiteX2" fmla="*/ 1822232 w 1936774"/>
                          <a:gd name="connsiteY2" fmla="*/ 9562 h 1385322"/>
                          <a:gd name="connsiteX3" fmla="*/ 1755557 w 1936774"/>
                          <a:gd name="connsiteY3" fmla="*/ 0 h 1385322"/>
                          <a:gd name="connsiteX4" fmla="*/ 1707932 w 1936774"/>
                          <a:gd name="connsiteY4" fmla="*/ 9525 h 1385322"/>
                          <a:gd name="connsiteX5" fmla="*/ 1679357 w 1936774"/>
                          <a:gd name="connsiteY5" fmla="*/ 38100 h 1385322"/>
                          <a:gd name="connsiteX6" fmla="*/ 1648877 w 1936774"/>
                          <a:gd name="connsiteY6" fmla="*/ 74378 h 1385322"/>
                          <a:gd name="connsiteX7" fmla="*/ 1622207 w 1936774"/>
                          <a:gd name="connsiteY7" fmla="*/ 104775 h 1385322"/>
                          <a:gd name="connsiteX8" fmla="*/ 1612682 w 1936774"/>
                          <a:gd name="connsiteY8" fmla="*/ 142875 h 1385322"/>
                          <a:gd name="connsiteX9" fmla="*/ 1593632 w 1936774"/>
                          <a:gd name="connsiteY9" fmla="*/ 171450 h 1385322"/>
                          <a:gd name="connsiteX10" fmla="*/ 1565057 w 1936774"/>
                          <a:gd name="connsiteY10" fmla="*/ 219075 h 1385322"/>
                          <a:gd name="connsiteX11" fmla="*/ 1547912 w 1936774"/>
                          <a:gd name="connsiteY11" fmla="*/ 236265 h 1385322"/>
                          <a:gd name="connsiteX12" fmla="*/ 1517432 w 1936774"/>
                          <a:gd name="connsiteY12" fmla="*/ 276225 h 1385322"/>
                          <a:gd name="connsiteX13" fmla="*/ 1441232 w 1936774"/>
                          <a:gd name="connsiteY13" fmla="*/ 361950 h 1385322"/>
                          <a:gd name="connsiteX14" fmla="*/ 1412657 w 1936774"/>
                          <a:gd name="connsiteY14" fmla="*/ 371475 h 1385322"/>
                          <a:gd name="connsiteX15" fmla="*/ 1355507 w 1936774"/>
                          <a:gd name="connsiteY15" fmla="*/ 409575 h 1385322"/>
                          <a:gd name="connsiteX16" fmla="*/ 1326932 w 1936774"/>
                          <a:gd name="connsiteY16" fmla="*/ 428625 h 1385322"/>
                          <a:gd name="connsiteX17" fmla="*/ 1222157 w 1936774"/>
                          <a:gd name="connsiteY17" fmla="*/ 466725 h 1385322"/>
                          <a:gd name="connsiteX18" fmla="*/ 943916 w 1936774"/>
                          <a:gd name="connsiteY18" fmla="*/ 438303 h 1385322"/>
                          <a:gd name="connsiteX19" fmla="*/ 898291 w 1936774"/>
                          <a:gd name="connsiteY19" fmla="*/ 419323 h 1385322"/>
                          <a:gd name="connsiteX20" fmla="*/ 843014 w 1936774"/>
                          <a:gd name="connsiteY20" fmla="*/ 390680 h 1385322"/>
                          <a:gd name="connsiteX21" fmla="*/ 817916 w 1936774"/>
                          <a:gd name="connsiteY21" fmla="*/ 362367 h 1385322"/>
                          <a:gd name="connsiteX22" fmla="*/ 799184 w 1936774"/>
                          <a:gd name="connsiteY22" fmla="*/ 331562 h 1385322"/>
                          <a:gd name="connsiteX23" fmla="*/ 764957 w 1936774"/>
                          <a:gd name="connsiteY23" fmla="*/ 304800 h 1385322"/>
                          <a:gd name="connsiteX24" fmla="*/ 707807 w 1936774"/>
                          <a:gd name="connsiteY24" fmla="*/ 228600 h 1385322"/>
                          <a:gd name="connsiteX25" fmla="*/ 679232 w 1936774"/>
                          <a:gd name="connsiteY25" fmla="*/ 203895 h 1385322"/>
                          <a:gd name="connsiteX26" fmla="*/ 650657 w 1936774"/>
                          <a:gd name="connsiteY26" fmla="*/ 161925 h 1385322"/>
                          <a:gd name="connsiteX27" fmla="*/ 633465 w 1936774"/>
                          <a:gd name="connsiteY27" fmla="*/ 110828 h 1385322"/>
                          <a:gd name="connsiteX28" fmla="*/ 612289 w 1936774"/>
                          <a:gd name="connsiteY28" fmla="*/ 37132 h 1385322"/>
                          <a:gd name="connsiteX29" fmla="*/ 441107 w 1936774"/>
                          <a:gd name="connsiteY29" fmla="*/ 209550 h 1385322"/>
                          <a:gd name="connsiteX30" fmla="*/ 374432 w 1936774"/>
                          <a:gd name="connsiteY30" fmla="*/ 285750 h 1385322"/>
                          <a:gd name="connsiteX31" fmla="*/ 357287 w 1936774"/>
                          <a:gd name="connsiteY31" fmla="*/ 312428 h 1385322"/>
                          <a:gd name="connsiteX32" fmla="*/ 345857 w 1936774"/>
                          <a:gd name="connsiteY32" fmla="*/ 342900 h 1385322"/>
                          <a:gd name="connsiteX33" fmla="*/ 317282 w 1936774"/>
                          <a:gd name="connsiteY33" fmla="*/ 390525 h 1385322"/>
                          <a:gd name="connsiteX34" fmla="*/ 296327 w 1936774"/>
                          <a:gd name="connsiteY34" fmla="*/ 451545 h 1385322"/>
                          <a:gd name="connsiteX35" fmla="*/ 298232 w 1936774"/>
                          <a:gd name="connsiteY35" fmla="*/ 495300 h 1385322"/>
                          <a:gd name="connsiteX36" fmla="*/ 225406 w 1936774"/>
                          <a:gd name="connsiteY36" fmla="*/ 644629 h 1385322"/>
                          <a:gd name="connsiteX37" fmla="*/ 154518 w 1936774"/>
                          <a:gd name="connsiteY37" fmla="*/ 705949 h 1385322"/>
                          <a:gd name="connsiteX38" fmla="*/ 99120 w 1936774"/>
                          <a:gd name="connsiteY38" fmla="*/ 742019 h 1385322"/>
                          <a:gd name="connsiteX39" fmla="*/ 30727 w 1936774"/>
                          <a:gd name="connsiteY39" fmla="*/ 800745 h 1385322"/>
                          <a:gd name="connsiteX40" fmla="*/ 67197 w 1936774"/>
                          <a:gd name="connsiteY40" fmla="*/ 883625 h 1385322"/>
                          <a:gd name="connsiteX41" fmla="*/ 437297 w 1936774"/>
                          <a:gd name="connsiteY41" fmla="*/ 971550 h 1385322"/>
                          <a:gd name="connsiteX42" fmla="*/ 508717 w 1936774"/>
                          <a:gd name="connsiteY42" fmla="*/ 963361 h 1385322"/>
                          <a:gd name="connsiteX43" fmla="*/ 555909 w 1936774"/>
                          <a:gd name="connsiteY43" fmla="*/ 968937 h 1385322"/>
                          <a:gd name="connsiteX44" fmla="*/ 611067 w 1936774"/>
                          <a:gd name="connsiteY44" fmla="*/ 947585 h 1385322"/>
                          <a:gd name="connsiteX45" fmla="*/ 659466 w 1936774"/>
                          <a:gd name="connsiteY45" fmla="*/ 937310 h 1385322"/>
                          <a:gd name="connsiteX46" fmla="*/ 669707 w 1936774"/>
                          <a:gd name="connsiteY46" fmla="*/ 936915 h 1385322"/>
                          <a:gd name="connsiteX47" fmla="*/ 693699 w 1936774"/>
                          <a:gd name="connsiteY47" fmla="*/ 929280 h 1385322"/>
                          <a:gd name="connsiteX48" fmla="*/ 724565 w 1936774"/>
                          <a:gd name="connsiteY48" fmla="*/ 926602 h 1385322"/>
                          <a:gd name="connsiteX49" fmla="*/ 772111 w 1936774"/>
                          <a:gd name="connsiteY49" fmla="*/ 918103 h 1385322"/>
                          <a:gd name="connsiteX50" fmla="*/ 822107 w 1936774"/>
                          <a:gd name="connsiteY50" fmla="*/ 895350 h 1385322"/>
                          <a:gd name="connsiteX51" fmla="*/ 869732 w 1936774"/>
                          <a:gd name="connsiteY51" fmla="*/ 866775 h 1385322"/>
                          <a:gd name="connsiteX52" fmla="*/ 1037276 w 1936774"/>
                          <a:gd name="connsiteY52" fmla="*/ 910639 h 1385322"/>
                          <a:gd name="connsiteX53" fmla="*/ 1126907 w 1936774"/>
                          <a:gd name="connsiteY53" fmla="*/ 990600 h 1385322"/>
                          <a:gd name="connsiteX54" fmla="*/ 1126907 w 1936774"/>
                          <a:gd name="connsiteY54" fmla="*/ 1021110 h 1385322"/>
                          <a:gd name="connsiteX55" fmla="*/ 1142147 w 1936774"/>
                          <a:gd name="connsiteY55" fmla="*/ 1057275 h 1385322"/>
                          <a:gd name="connsiteX56" fmla="*/ 1198166 w 1936774"/>
                          <a:gd name="connsiteY56" fmla="*/ 1348565 h 1385322"/>
                          <a:gd name="connsiteX57" fmla="*/ 1231682 w 1936774"/>
                          <a:gd name="connsiteY57" fmla="*/ 1019175 h 1385322"/>
                          <a:gd name="connsiteX58" fmla="*/ 1212632 w 1936774"/>
                          <a:gd name="connsiteY58" fmla="*/ 990600 h 1385322"/>
                          <a:gd name="connsiteX59" fmla="*/ 1231682 w 1936774"/>
                          <a:gd name="connsiteY59" fmla="*/ 1047750 h 1385322"/>
                          <a:gd name="connsiteX60" fmla="*/ 1285022 w 1936774"/>
                          <a:gd name="connsiteY60" fmla="*/ 1173161 h 1385322"/>
                          <a:gd name="connsiteX61" fmla="*/ 1353215 w 1936774"/>
                          <a:gd name="connsiteY61" fmla="*/ 1384966 h 1385322"/>
                          <a:gd name="connsiteX62" fmla="*/ 1338390 w 1936774"/>
                          <a:gd name="connsiteY62" fmla="*/ 1110089 h 1385322"/>
                          <a:gd name="connsiteX63" fmla="*/ 1344331 w 1936774"/>
                          <a:gd name="connsiteY63" fmla="*/ 1041794 h 1385322"/>
                          <a:gd name="connsiteX64" fmla="*/ 1419313 w 1936774"/>
                          <a:gd name="connsiteY64" fmla="*/ 1015847 h 1385322"/>
                          <a:gd name="connsiteX65" fmla="*/ 1492207 w 1936774"/>
                          <a:gd name="connsiteY65" fmla="*/ 1018882 h 1385322"/>
                          <a:gd name="connsiteX66" fmla="*/ 1574897 w 1936774"/>
                          <a:gd name="connsiteY66" fmla="*/ 996369 h 1385322"/>
                          <a:gd name="connsiteX67" fmla="*/ 1591734 w 1936774"/>
                          <a:gd name="connsiteY67" fmla="*/ 990599 h 1385322"/>
                          <a:gd name="connsiteX68" fmla="*/ 1727841 w 1936774"/>
                          <a:gd name="connsiteY68" fmla="*/ 915501 h 1385322"/>
                          <a:gd name="connsiteX69" fmla="*/ 1797882 w 1936774"/>
                          <a:gd name="connsiteY69" fmla="*/ 840483 h 1385322"/>
                          <a:gd name="connsiteX70" fmla="*/ 1812707 w 1936774"/>
                          <a:gd name="connsiteY70" fmla="*/ 828675 h 1385322"/>
                          <a:gd name="connsiteX71" fmla="*/ 1850807 w 1936774"/>
                          <a:gd name="connsiteY71" fmla="*/ 771525 h 1385322"/>
                          <a:gd name="connsiteX72" fmla="*/ 1869857 w 1936774"/>
                          <a:gd name="connsiteY72" fmla="*/ 742950 h 1385322"/>
                          <a:gd name="connsiteX73" fmla="*/ 1879382 w 1936774"/>
                          <a:gd name="connsiteY73" fmla="*/ 704850 h 1385322"/>
                          <a:gd name="connsiteX74" fmla="*/ 1860332 w 1936774"/>
                          <a:gd name="connsiteY74" fmla="*/ 466725 h 1385322"/>
                          <a:gd name="connsiteX75" fmla="*/ 1850807 w 1936774"/>
                          <a:gd name="connsiteY75" fmla="*/ 438150 h 1385322"/>
                          <a:gd name="connsiteX76" fmla="*/ 1833662 w 1936774"/>
                          <a:gd name="connsiteY76" fmla="*/ 401947 h 1385322"/>
                          <a:gd name="connsiteX77" fmla="*/ 1812707 w 1936774"/>
                          <a:gd name="connsiteY77" fmla="*/ 371475 h 1385322"/>
                          <a:gd name="connsiteX78" fmla="*/ 1812707 w 1936774"/>
                          <a:gd name="connsiteY78" fmla="*/ 190500 h 1385322"/>
                          <a:gd name="connsiteX79" fmla="*/ 1831757 w 1936774"/>
                          <a:gd name="connsiteY79" fmla="*/ 161925 h 1385322"/>
                          <a:gd name="connsiteX80" fmla="*/ 1860332 w 1936774"/>
                          <a:gd name="connsiteY80" fmla="*/ 142875 h 1385322"/>
                          <a:gd name="connsiteX81" fmla="*/ 1898432 w 1936774"/>
                          <a:gd name="connsiteY81" fmla="*/ 114300 h 1385322"/>
                          <a:gd name="connsiteX82" fmla="*/ 1936532 w 1936774"/>
                          <a:gd name="connsiteY82" fmla="*/ 95250 h 1385322"/>
                          <a:gd name="connsiteX83" fmla="*/ 1888907 w 1936774"/>
                          <a:gd name="connsiteY83" fmla="*/ 51457 h 1385322"/>
                          <a:gd name="connsiteX0" fmla="*/ 1888907 w 1936774"/>
                          <a:gd name="connsiteY0" fmla="*/ 51457 h 1385322"/>
                          <a:gd name="connsiteX1" fmla="*/ 1898432 w 1936774"/>
                          <a:gd name="connsiteY1" fmla="*/ 57150 h 1385322"/>
                          <a:gd name="connsiteX2" fmla="*/ 1822232 w 1936774"/>
                          <a:gd name="connsiteY2" fmla="*/ 9562 h 1385322"/>
                          <a:gd name="connsiteX3" fmla="*/ 1755557 w 1936774"/>
                          <a:gd name="connsiteY3" fmla="*/ 0 h 1385322"/>
                          <a:gd name="connsiteX4" fmla="*/ 1707932 w 1936774"/>
                          <a:gd name="connsiteY4" fmla="*/ 9525 h 1385322"/>
                          <a:gd name="connsiteX5" fmla="*/ 1679357 w 1936774"/>
                          <a:gd name="connsiteY5" fmla="*/ 38100 h 1385322"/>
                          <a:gd name="connsiteX6" fmla="*/ 1648877 w 1936774"/>
                          <a:gd name="connsiteY6" fmla="*/ 74378 h 1385322"/>
                          <a:gd name="connsiteX7" fmla="*/ 1622207 w 1936774"/>
                          <a:gd name="connsiteY7" fmla="*/ 104775 h 1385322"/>
                          <a:gd name="connsiteX8" fmla="*/ 1612682 w 1936774"/>
                          <a:gd name="connsiteY8" fmla="*/ 142875 h 1385322"/>
                          <a:gd name="connsiteX9" fmla="*/ 1593632 w 1936774"/>
                          <a:gd name="connsiteY9" fmla="*/ 171450 h 1385322"/>
                          <a:gd name="connsiteX10" fmla="*/ 1565057 w 1936774"/>
                          <a:gd name="connsiteY10" fmla="*/ 219075 h 1385322"/>
                          <a:gd name="connsiteX11" fmla="*/ 1547912 w 1936774"/>
                          <a:gd name="connsiteY11" fmla="*/ 236265 h 1385322"/>
                          <a:gd name="connsiteX12" fmla="*/ 1517432 w 1936774"/>
                          <a:gd name="connsiteY12" fmla="*/ 276225 h 1385322"/>
                          <a:gd name="connsiteX13" fmla="*/ 1441232 w 1936774"/>
                          <a:gd name="connsiteY13" fmla="*/ 361950 h 1385322"/>
                          <a:gd name="connsiteX14" fmla="*/ 1412657 w 1936774"/>
                          <a:gd name="connsiteY14" fmla="*/ 371475 h 1385322"/>
                          <a:gd name="connsiteX15" fmla="*/ 1355507 w 1936774"/>
                          <a:gd name="connsiteY15" fmla="*/ 409575 h 1385322"/>
                          <a:gd name="connsiteX16" fmla="*/ 1326932 w 1936774"/>
                          <a:gd name="connsiteY16" fmla="*/ 428625 h 1385322"/>
                          <a:gd name="connsiteX17" fmla="*/ 1222157 w 1936774"/>
                          <a:gd name="connsiteY17" fmla="*/ 466725 h 1385322"/>
                          <a:gd name="connsiteX18" fmla="*/ 943916 w 1936774"/>
                          <a:gd name="connsiteY18" fmla="*/ 438303 h 1385322"/>
                          <a:gd name="connsiteX19" fmla="*/ 898291 w 1936774"/>
                          <a:gd name="connsiteY19" fmla="*/ 419323 h 1385322"/>
                          <a:gd name="connsiteX20" fmla="*/ 843014 w 1936774"/>
                          <a:gd name="connsiteY20" fmla="*/ 390680 h 1385322"/>
                          <a:gd name="connsiteX21" fmla="*/ 817916 w 1936774"/>
                          <a:gd name="connsiteY21" fmla="*/ 362367 h 1385322"/>
                          <a:gd name="connsiteX22" fmla="*/ 799184 w 1936774"/>
                          <a:gd name="connsiteY22" fmla="*/ 331562 h 1385322"/>
                          <a:gd name="connsiteX23" fmla="*/ 764957 w 1936774"/>
                          <a:gd name="connsiteY23" fmla="*/ 304800 h 1385322"/>
                          <a:gd name="connsiteX24" fmla="*/ 707807 w 1936774"/>
                          <a:gd name="connsiteY24" fmla="*/ 228600 h 1385322"/>
                          <a:gd name="connsiteX25" fmla="*/ 679232 w 1936774"/>
                          <a:gd name="connsiteY25" fmla="*/ 203895 h 1385322"/>
                          <a:gd name="connsiteX26" fmla="*/ 653705 w 1936774"/>
                          <a:gd name="connsiteY26" fmla="*/ 152817 h 1385322"/>
                          <a:gd name="connsiteX27" fmla="*/ 633465 w 1936774"/>
                          <a:gd name="connsiteY27" fmla="*/ 110828 h 1385322"/>
                          <a:gd name="connsiteX28" fmla="*/ 612289 w 1936774"/>
                          <a:gd name="connsiteY28" fmla="*/ 37132 h 1385322"/>
                          <a:gd name="connsiteX29" fmla="*/ 441107 w 1936774"/>
                          <a:gd name="connsiteY29" fmla="*/ 209550 h 1385322"/>
                          <a:gd name="connsiteX30" fmla="*/ 374432 w 1936774"/>
                          <a:gd name="connsiteY30" fmla="*/ 285750 h 1385322"/>
                          <a:gd name="connsiteX31" fmla="*/ 357287 w 1936774"/>
                          <a:gd name="connsiteY31" fmla="*/ 312428 h 1385322"/>
                          <a:gd name="connsiteX32" fmla="*/ 345857 w 1936774"/>
                          <a:gd name="connsiteY32" fmla="*/ 342900 h 1385322"/>
                          <a:gd name="connsiteX33" fmla="*/ 317282 w 1936774"/>
                          <a:gd name="connsiteY33" fmla="*/ 390525 h 1385322"/>
                          <a:gd name="connsiteX34" fmla="*/ 296327 w 1936774"/>
                          <a:gd name="connsiteY34" fmla="*/ 451545 h 1385322"/>
                          <a:gd name="connsiteX35" fmla="*/ 298232 w 1936774"/>
                          <a:gd name="connsiteY35" fmla="*/ 495300 h 1385322"/>
                          <a:gd name="connsiteX36" fmla="*/ 225406 w 1936774"/>
                          <a:gd name="connsiteY36" fmla="*/ 644629 h 1385322"/>
                          <a:gd name="connsiteX37" fmla="*/ 154518 w 1936774"/>
                          <a:gd name="connsiteY37" fmla="*/ 705949 h 1385322"/>
                          <a:gd name="connsiteX38" fmla="*/ 99120 w 1936774"/>
                          <a:gd name="connsiteY38" fmla="*/ 742019 h 1385322"/>
                          <a:gd name="connsiteX39" fmla="*/ 30727 w 1936774"/>
                          <a:gd name="connsiteY39" fmla="*/ 800745 h 1385322"/>
                          <a:gd name="connsiteX40" fmla="*/ 67197 w 1936774"/>
                          <a:gd name="connsiteY40" fmla="*/ 883625 h 1385322"/>
                          <a:gd name="connsiteX41" fmla="*/ 437297 w 1936774"/>
                          <a:gd name="connsiteY41" fmla="*/ 971550 h 1385322"/>
                          <a:gd name="connsiteX42" fmla="*/ 508717 w 1936774"/>
                          <a:gd name="connsiteY42" fmla="*/ 963361 h 1385322"/>
                          <a:gd name="connsiteX43" fmla="*/ 555909 w 1936774"/>
                          <a:gd name="connsiteY43" fmla="*/ 968937 h 1385322"/>
                          <a:gd name="connsiteX44" fmla="*/ 611067 w 1936774"/>
                          <a:gd name="connsiteY44" fmla="*/ 947585 h 1385322"/>
                          <a:gd name="connsiteX45" fmla="*/ 659466 w 1936774"/>
                          <a:gd name="connsiteY45" fmla="*/ 937310 h 1385322"/>
                          <a:gd name="connsiteX46" fmla="*/ 669707 w 1936774"/>
                          <a:gd name="connsiteY46" fmla="*/ 936915 h 1385322"/>
                          <a:gd name="connsiteX47" fmla="*/ 693699 w 1936774"/>
                          <a:gd name="connsiteY47" fmla="*/ 929280 h 1385322"/>
                          <a:gd name="connsiteX48" fmla="*/ 724565 w 1936774"/>
                          <a:gd name="connsiteY48" fmla="*/ 926602 h 1385322"/>
                          <a:gd name="connsiteX49" fmla="*/ 772111 w 1936774"/>
                          <a:gd name="connsiteY49" fmla="*/ 918103 h 1385322"/>
                          <a:gd name="connsiteX50" fmla="*/ 822107 w 1936774"/>
                          <a:gd name="connsiteY50" fmla="*/ 895350 h 1385322"/>
                          <a:gd name="connsiteX51" fmla="*/ 869732 w 1936774"/>
                          <a:gd name="connsiteY51" fmla="*/ 866775 h 1385322"/>
                          <a:gd name="connsiteX52" fmla="*/ 1037276 w 1936774"/>
                          <a:gd name="connsiteY52" fmla="*/ 910639 h 1385322"/>
                          <a:gd name="connsiteX53" fmla="*/ 1126907 w 1936774"/>
                          <a:gd name="connsiteY53" fmla="*/ 990600 h 1385322"/>
                          <a:gd name="connsiteX54" fmla="*/ 1126907 w 1936774"/>
                          <a:gd name="connsiteY54" fmla="*/ 1021110 h 1385322"/>
                          <a:gd name="connsiteX55" fmla="*/ 1142147 w 1936774"/>
                          <a:gd name="connsiteY55" fmla="*/ 1057275 h 1385322"/>
                          <a:gd name="connsiteX56" fmla="*/ 1198166 w 1936774"/>
                          <a:gd name="connsiteY56" fmla="*/ 1348565 h 1385322"/>
                          <a:gd name="connsiteX57" fmla="*/ 1231682 w 1936774"/>
                          <a:gd name="connsiteY57" fmla="*/ 1019175 h 1385322"/>
                          <a:gd name="connsiteX58" fmla="*/ 1212632 w 1936774"/>
                          <a:gd name="connsiteY58" fmla="*/ 990600 h 1385322"/>
                          <a:gd name="connsiteX59" fmla="*/ 1231682 w 1936774"/>
                          <a:gd name="connsiteY59" fmla="*/ 1047750 h 1385322"/>
                          <a:gd name="connsiteX60" fmla="*/ 1285022 w 1936774"/>
                          <a:gd name="connsiteY60" fmla="*/ 1173161 h 1385322"/>
                          <a:gd name="connsiteX61" fmla="*/ 1353215 w 1936774"/>
                          <a:gd name="connsiteY61" fmla="*/ 1384966 h 1385322"/>
                          <a:gd name="connsiteX62" fmla="*/ 1338390 w 1936774"/>
                          <a:gd name="connsiteY62" fmla="*/ 1110089 h 1385322"/>
                          <a:gd name="connsiteX63" fmla="*/ 1344331 w 1936774"/>
                          <a:gd name="connsiteY63" fmla="*/ 1041794 h 1385322"/>
                          <a:gd name="connsiteX64" fmla="*/ 1419313 w 1936774"/>
                          <a:gd name="connsiteY64" fmla="*/ 1015847 h 1385322"/>
                          <a:gd name="connsiteX65" fmla="*/ 1492207 w 1936774"/>
                          <a:gd name="connsiteY65" fmla="*/ 1018882 h 1385322"/>
                          <a:gd name="connsiteX66" fmla="*/ 1574897 w 1936774"/>
                          <a:gd name="connsiteY66" fmla="*/ 996369 h 1385322"/>
                          <a:gd name="connsiteX67" fmla="*/ 1591734 w 1936774"/>
                          <a:gd name="connsiteY67" fmla="*/ 990599 h 1385322"/>
                          <a:gd name="connsiteX68" fmla="*/ 1727841 w 1936774"/>
                          <a:gd name="connsiteY68" fmla="*/ 915501 h 1385322"/>
                          <a:gd name="connsiteX69" fmla="*/ 1797882 w 1936774"/>
                          <a:gd name="connsiteY69" fmla="*/ 840483 h 1385322"/>
                          <a:gd name="connsiteX70" fmla="*/ 1812707 w 1936774"/>
                          <a:gd name="connsiteY70" fmla="*/ 828675 h 1385322"/>
                          <a:gd name="connsiteX71" fmla="*/ 1850807 w 1936774"/>
                          <a:gd name="connsiteY71" fmla="*/ 771525 h 1385322"/>
                          <a:gd name="connsiteX72" fmla="*/ 1869857 w 1936774"/>
                          <a:gd name="connsiteY72" fmla="*/ 742950 h 1385322"/>
                          <a:gd name="connsiteX73" fmla="*/ 1879382 w 1936774"/>
                          <a:gd name="connsiteY73" fmla="*/ 704850 h 1385322"/>
                          <a:gd name="connsiteX74" fmla="*/ 1860332 w 1936774"/>
                          <a:gd name="connsiteY74" fmla="*/ 466725 h 1385322"/>
                          <a:gd name="connsiteX75" fmla="*/ 1850807 w 1936774"/>
                          <a:gd name="connsiteY75" fmla="*/ 438150 h 1385322"/>
                          <a:gd name="connsiteX76" fmla="*/ 1833662 w 1936774"/>
                          <a:gd name="connsiteY76" fmla="*/ 401947 h 1385322"/>
                          <a:gd name="connsiteX77" fmla="*/ 1812707 w 1936774"/>
                          <a:gd name="connsiteY77" fmla="*/ 371475 h 1385322"/>
                          <a:gd name="connsiteX78" fmla="*/ 1812707 w 1936774"/>
                          <a:gd name="connsiteY78" fmla="*/ 190500 h 1385322"/>
                          <a:gd name="connsiteX79" fmla="*/ 1831757 w 1936774"/>
                          <a:gd name="connsiteY79" fmla="*/ 161925 h 1385322"/>
                          <a:gd name="connsiteX80" fmla="*/ 1860332 w 1936774"/>
                          <a:gd name="connsiteY80" fmla="*/ 142875 h 1385322"/>
                          <a:gd name="connsiteX81" fmla="*/ 1898432 w 1936774"/>
                          <a:gd name="connsiteY81" fmla="*/ 114300 h 1385322"/>
                          <a:gd name="connsiteX82" fmla="*/ 1936532 w 1936774"/>
                          <a:gd name="connsiteY82" fmla="*/ 95250 h 1385322"/>
                          <a:gd name="connsiteX83" fmla="*/ 1888907 w 1936774"/>
                          <a:gd name="connsiteY83" fmla="*/ 51457 h 1385322"/>
                          <a:gd name="connsiteX0" fmla="*/ 1888907 w 1936774"/>
                          <a:gd name="connsiteY0" fmla="*/ 51457 h 1385322"/>
                          <a:gd name="connsiteX1" fmla="*/ 1898432 w 1936774"/>
                          <a:gd name="connsiteY1" fmla="*/ 57150 h 1385322"/>
                          <a:gd name="connsiteX2" fmla="*/ 1822232 w 1936774"/>
                          <a:gd name="connsiteY2" fmla="*/ 9562 h 1385322"/>
                          <a:gd name="connsiteX3" fmla="*/ 1755557 w 1936774"/>
                          <a:gd name="connsiteY3" fmla="*/ 0 h 1385322"/>
                          <a:gd name="connsiteX4" fmla="*/ 1707932 w 1936774"/>
                          <a:gd name="connsiteY4" fmla="*/ 9525 h 1385322"/>
                          <a:gd name="connsiteX5" fmla="*/ 1679357 w 1936774"/>
                          <a:gd name="connsiteY5" fmla="*/ 38100 h 1385322"/>
                          <a:gd name="connsiteX6" fmla="*/ 1648877 w 1936774"/>
                          <a:gd name="connsiteY6" fmla="*/ 74378 h 1385322"/>
                          <a:gd name="connsiteX7" fmla="*/ 1622207 w 1936774"/>
                          <a:gd name="connsiteY7" fmla="*/ 104775 h 1385322"/>
                          <a:gd name="connsiteX8" fmla="*/ 1612682 w 1936774"/>
                          <a:gd name="connsiteY8" fmla="*/ 142875 h 1385322"/>
                          <a:gd name="connsiteX9" fmla="*/ 1593632 w 1936774"/>
                          <a:gd name="connsiteY9" fmla="*/ 171450 h 1385322"/>
                          <a:gd name="connsiteX10" fmla="*/ 1565057 w 1936774"/>
                          <a:gd name="connsiteY10" fmla="*/ 219075 h 1385322"/>
                          <a:gd name="connsiteX11" fmla="*/ 1547912 w 1936774"/>
                          <a:gd name="connsiteY11" fmla="*/ 236265 h 1385322"/>
                          <a:gd name="connsiteX12" fmla="*/ 1517432 w 1936774"/>
                          <a:gd name="connsiteY12" fmla="*/ 276225 h 1385322"/>
                          <a:gd name="connsiteX13" fmla="*/ 1441232 w 1936774"/>
                          <a:gd name="connsiteY13" fmla="*/ 361950 h 1385322"/>
                          <a:gd name="connsiteX14" fmla="*/ 1412657 w 1936774"/>
                          <a:gd name="connsiteY14" fmla="*/ 371475 h 1385322"/>
                          <a:gd name="connsiteX15" fmla="*/ 1355507 w 1936774"/>
                          <a:gd name="connsiteY15" fmla="*/ 409575 h 1385322"/>
                          <a:gd name="connsiteX16" fmla="*/ 1326932 w 1936774"/>
                          <a:gd name="connsiteY16" fmla="*/ 428625 h 1385322"/>
                          <a:gd name="connsiteX17" fmla="*/ 1222157 w 1936774"/>
                          <a:gd name="connsiteY17" fmla="*/ 466725 h 1385322"/>
                          <a:gd name="connsiteX18" fmla="*/ 943916 w 1936774"/>
                          <a:gd name="connsiteY18" fmla="*/ 438303 h 1385322"/>
                          <a:gd name="connsiteX19" fmla="*/ 898291 w 1936774"/>
                          <a:gd name="connsiteY19" fmla="*/ 419323 h 1385322"/>
                          <a:gd name="connsiteX20" fmla="*/ 843014 w 1936774"/>
                          <a:gd name="connsiteY20" fmla="*/ 390680 h 1385322"/>
                          <a:gd name="connsiteX21" fmla="*/ 817916 w 1936774"/>
                          <a:gd name="connsiteY21" fmla="*/ 362367 h 1385322"/>
                          <a:gd name="connsiteX22" fmla="*/ 799184 w 1936774"/>
                          <a:gd name="connsiteY22" fmla="*/ 331562 h 1385322"/>
                          <a:gd name="connsiteX23" fmla="*/ 764957 w 1936774"/>
                          <a:gd name="connsiteY23" fmla="*/ 304800 h 1385322"/>
                          <a:gd name="connsiteX24" fmla="*/ 707807 w 1936774"/>
                          <a:gd name="connsiteY24" fmla="*/ 228600 h 1385322"/>
                          <a:gd name="connsiteX25" fmla="*/ 679232 w 1936774"/>
                          <a:gd name="connsiteY25" fmla="*/ 203895 h 1385322"/>
                          <a:gd name="connsiteX26" fmla="*/ 653705 w 1936774"/>
                          <a:gd name="connsiteY26" fmla="*/ 152817 h 1385322"/>
                          <a:gd name="connsiteX27" fmla="*/ 645657 w 1936774"/>
                          <a:gd name="connsiteY27" fmla="*/ 86541 h 1385322"/>
                          <a:gd name="connsiteX28" fmla="*/ 612289 w 1936774"/>
                          <a:gd name="connsiteY28" fmla="*/ 37132 h 1385322"/>
                          <a:gd name="connsiteX29" fmla="*/ 441107 w 1936774"/>
                          <a:gd name="connsiteY29" fmla="*/ 209550 h 1385322"/>
                          <a:gd name="connsiteX30" fmla="*/ 374432 w 1936774"/>
                          <a:gd name="connsiteY30" fmla="*/ 285750 h 1385322"/>
                          <a:gd name="connsiteX31" fmla="*/ 357287 w 1936774"/>
                          <a:gd name="connsiteY31" fmla="*/ 312428 h 1385322"/>
                          <a:gd name="connsiteX32" fmla="*/ 345857 w 1936774"/>
                          <a:gd name="connsiteY32" fmla="*/ 342900 h 1385322"/>
                          <a:gd name="connsiteX33" fmla="*/ 317282 w 1936774"/>
                          <a:gd name="connsiteY33" fmla="*/ 390525 h 1385322"/>
                          <a:gd name="connsiteX34" fmla="*/ 296327 w 1936774"/>
                          <a:gd name="connsiteY34" fmla="*/ 451545 h 1385322"/>
                          <a:gd name="connsiteX35" fmla="*/ 298232 w 1936774"/>
                          <a:gd name="connsiteY35" fmla="*/ 495300 h 1385322"/>
                          <a:gd name="connsiteX36" fmla="*/ 225406 w 1936774"/>
                          <a:gd name="connsiteY36" fmla="*/ 644629 h 1385322"/>
                          <a:gd name="connsiteX37" fmla="*/ 154518 w 1936774"/>
                          <a:gd name="connsiteY37" fmla="*/ 705949 h 1385322"/>
                          <a:gd name="connsiteX38" fmla="*/ 99120 w 1936774"/>
                          <a:gd name="connsiteY38" fmla="*/ 742019 h 1385322"/>
                          <a:gd name="connsiteX39" fmla="*/ 30727 w 1936774"/>
                          <a:gd name="connsiteY39" fmla="*/ 800745 h 1385322"/>
                          <a:gd name="connsiteX40" fmla="*/ 67197 w 1936774"/>
                          <a:gd name="connsiteY40" fmla="*/ 883625 h 1385322"/>
                          <a:gd name="connsiteX41" fmla="*/ 437297 w 1936774"/>
                          <a:gd name="connsiteY41" fmla="*/ 971550 h 1385322"/>
                          <a:gd name="connsiteX42" fmla="*/ 508717 w 1936774"/>
                          <a:gd name="connsiteY42" fmla="*/ 963361 h 1385322"/>
                          <a:gd name="connsiteX43" fmla="*/ 555909 w 1936774"/>
                          <a:gd name="connsiteY43" fmla="*/ 968937 h 1385322"/>
                          <a:gd name="connsiteX44" fmla="*/ 611067 w 1936774"/>
                          <a:gd name="connsiteY44" fmla="*/ 947585 h 1385322"/>
                          <a:gd name="connsiteX45" fmla="*/ 659466 w 1936774"/>
                          <a:gd name="connsiteY45" fmla="*/ 937310 h 1385322"/>
                          <a:gd name="connsiteX46" fmla="*/ 669707 w 1936774"/>
                          <a:gd name="connsiteY46" fmla="*/ 936915 h 1385322"/>
                          <a:gd name="connsiteX47" fmla="*/ 693699 w 1936774"/>
                          <a:gd name="connsiteY47" fmla="*/ 929280 h 1385322"/>
                          <a:gd name="connsiteX48" fmla="*/ 724565 w 1936774"/>
                          <a:gd name="connsiteY48" fmla="*/ 926602 h 1385322"/>
                          <a:gd name="connsiteX49" fmla="*/ 772111 w 1936774"/>
                          <a:gd name="connsiteY49" fmla="*/ 918103 h 1385322"/>
                          <a:gd name="connsiteX50" fmla="*/ 822107 w 1936774"/>
                          <a:gd name="connsiteY50" fmla="*/ 895350 h 1385322"/>
                          <a:gd name="connsiteX51" fmla="*/ 869732 w 1936774"/>
                          <a:gd name="connsiteY51" fmla="*/ 866775 h 1385322"/>
                          <a:gd name="connsiteX52" fmla="*/ 1037276 w 1936774"/>
                          <a:gd name="connsiteY52" fmla="*/ 910639 h 1385322"/>
                          <a:gd name="connsiteX53" fmla="*/ 1126907 w 1936774"/>
                          <a:gd name="connsiteY53" fmla="*/ 990600 h 1385322"/>
                          <a:gd name="connsiteX54" fmla="*/ 1126907 w 1936774"/>
                          <a:gd name="connsiteY54" fmla="*/ 1021110 h 1385322"/>
                          <a:gd name="connsiteX55" fmla="*/ 1142147 w 1936774"/>
                          <a:gd name="connsiteY55" fmla="*/ 1057275 h 1385322"/>
                          <a:gd name="connsiteX56" fmla="*/ 1198166 w 1936774"/>
                          <a:gd name="connsiteY56" fmla="*/ 1348565 h 1385322"/>
                          <a:gd name="connsiteX57" fmla="*/ 1231682 w 1936774"/>
                          <a:gd name="connsiteY57" fmla="*/ 1019175 h 1385322"/>
                          <a:gd name="connsiteX58" fmla="*/ 1212632 w 1936774"/>
                          <a:gd name="connsiteY58" fmla="*/ 990600 h 1385322"/>
                          <a:gd name="connsiteX59" fmla="*/ 1231682 w 1936774"/>
                          <a:gd name="connsiteY59" fmla="*/ 1047750 h 1385322"/>
                          <a:gd name="connsiteX60" fmla="*/ 1285022 w 1936774"/>
                          <a:gd name="connsiteY60" fmla="*/ 1173161 h 1385322"/>
                          <a:gd name="connsiteX61" fmla="*/ 1353215 w 1936774"/>
                          <a:gd name="connsiteY61" fmla="*/ 1384966 h 1385322"/>
                          <a:gd name="connsiteX62" fmla="*/ 1338390 w 1936774"/>
                          <a:gd name="connsiteY62" fmla="*/ 1110089 h 1385322"/>
                          <a:gd name="connsiteX63" fmla="*/ 1344331 w 1936774"/>
                          <a:gd name="connsiteY63" fmla="*/ 1041794 h 1385322"/>
                          <a:gd name="connsiteX64" fmla="*/ 1419313 w 1936774"/>
                          <a:gd name="connsiteY64" fmla="*/ 1015847 h 1385322"/>
                          <a:gd name="connsiteX65" fmla="*/ 1492207 w 1936774"/>
                          <a:gd name="connsiteY65" fmla="*/ 1018882 h 1385322"/>
                          <a:gd name="connsiteX66" fmla="*/ 1574897 w 1936774"/>
                          <a:gd name="connsiteY66" fmla="*/ 996369 h 1385322"/>
                          <a:gd name="connsiteX67" fmla="*/ 1591734 w 1936774"/>
                          <a:gd name="connsiteY67" fmla="*/ 990599 h 1385322"/>
                          <a:gd name="connsiteX68" fmla="*/ 1727841 w 1936774"/>
                          <a:gd name="connsiteY68" fmla="*/ 915501 h 1385322"/>
                          <a:gd name="connsiteX69" fmla="*/ 1797882 w 1936774"/>
                          <a:gd name="connsiteY69" fmla="*/ 840483 h 1385322"/>
                          <a:gd name="connsiteX70" fmla="*/ 1812707 w 1936774"/>
                          <a:gd name="connsiteY70" fmla="*/ 828675 h 1385322"/>
                          <a:gd name="connsiteX71" fmla="*/ 1850807 w 1936774"/>
                          <a:gd name="connsiteY71" fmla="*/ 771525 h 1385322"/>
                          <a:gd name="connsiteX72" fmla="*/ 1869857 w 1936774"/>
                          <a:gd name="connsiteY72" fmla="*/ 742950 h 1385322"/>
                          <a:gd name="connsiteX73" fmla="*/ 1879382 w 1936774"/>
                          <a:gd name="connsiteY73" fmla="*/ 704850 h 1385322"/>
                          <a:gd name="connsiteX74" fmla="*/ 1860332 w 1936774"/>
                          <a:gd name="connsiteY74" fmla="*/ 466725 h 1385322"/>
                          <a:gd name="connsiteX75" fmla="*/ 1850807 w 1936774"/>
                          <a:gd name="connsiteY75" fmla="*/ 438150 h 1385322"/>
                          <a:gd name="connsiteX76" fmla="*/ 1833662 w 1936774"/>
                          <a:gd name="connsiteY76" fmla="*/ 401947 h 1385322"/>
                          <a:gd name="connsiteX77" fmla="*/ 1812707 w 1936774"/>
                          <a:gd name="connsiteY77" fmla="*/ 371475 h 1385322"/>
                          <a:gd name="connsiteX78" fmla="*/ 1812707 w 1936774"/>
                          <a:gd name="connsiteY78" fmla="*/ 190500 h 1385322"/>
                          <a:gd name="connsiteX79" fmla="*/ 1831757 w 1936774"/>
                          <a:gd name="connsiteY79" fmla="*/ 161925 h 1385322"/>
                          <a:gd name="connsiteX80" fmla="*/ 1860332 w 1936774"/>
                          <a:gd name="connsiteY80" fmla="*/ 142875 h 1385322"/>
                          <a:gd name="connsiteX81" fmla="*/ 1898432 w 1936774"/>
                          <a:gd name="connsiteY81" fmla="*/ 114300 h 1385322"/>
                          <a:gd name="connsiteX82" fmla="*/ 1936532 w 1936774"/>
                          <a:gd name="connsiteY82" fmla="*/ 95250 h 1385322"/>
                          <a:gd name="connsiteX83" fmla="*/ 1888907 w 1936774"/>
                          <a:gd name="connsiteY83" fmla="*/ 51457 h 1385322"/>
                          <a:gd name="connsiteX0" fmla="*/ 1888907 w 1936774"/>
                          <a:gd name="connsiteY0" fmla="*/ 51457 h 1385322"/>
                          <a:gd name="connsiteX1" fmla="*/ 1898432 w 1936774"/>
                          <a:gd name="connsiteY1" fmla="*/ 57150 h 1385322"/>
                          <a:gd name="connsiteX2" fmla="*/ 1822232 w 1936774"/>
                          <a:gd name="connsiteY2" fmla="*/ 9562 h 1385322"/>
                          <a:gd name="connsiteX3" fmla="*/ 1755557 w 1936774"/>
                          <a:gd name="connsiteY3" fmla="*/ 0 h 1385322"/>
                          <a:gd name="connsiteX4" fmla="*/ 1707932 w 1936774"/>
                          <a:gd name="connsiteY4" fmla="*/ 9525 h 1385322"/>
                          <a:gd name="connsiteX5" fmla="*/ 1679357 w 1936774"/>
                          <a:gd name="connsiteY5" fmla="*/ 38100 h 1385322"/>
                          <a:gd name="connsiteX6" fmla="*/ 1648877 w 1936774"/>
                          <a:gd name="connsiteY6" fmla="*/ 74378 h 1385322"/>
                          <a:gd name="connsiteX7" fmla="*/ 1622207 w 1936774"/>
                          <a:gd name="connsiteY7" fmla="*/ 104775 h 1385322"/>
                          <a:gd name="connsiteX8" fmla="*/ 1612682 w 1936774"/>
                          <a:gd name="connsiteY8" fmla="*/ 142875 h 1385322"/>
                          <a:gd name="connsiteX9" fmla="*/ 1593632 w 1936774"/>
                          <a:gd name="connsiteY9" fmla="*/ 171450 h 1385322"/>
                          <a:gd name="connsiteX10" fmla="*/ 1565057 w 1936774"/>
                          <a:gd name="connsiteY10" fmla="*/ 219075 h 1385322"/>
                          <a:gd name="connsiteX11" fmla="*/ 1547912 w 1936774"/>
                          <a:gd name="connsiteY11" fmla="*/ 236265 h 1385322"/>
                          <a:gd name="connsiteX12" fmla="*/ 1517432 w 1936774"/>
                          <a:gd name="connsiteY12" fmla="*/ 276225 h 1385322"/>
                          <a:gd name="connsiteX13" fmla="*/ 1441232 w 1936774"/>
                          <a:gd name="connsiteY13" fmla="*/ 361950 h 1385322"/>
                          <a:gd name="connsiteX14" fmla="*/ 1412657 w 1936774"/>
                          <a:gd name="connsiteY14" fmla="*/ 371475 h 1385322"/>
                          <a:gd name="connsiteX15" fmla="*/ 1355507 w 1936774"/>
                          <a:gd name="connsiteY15" fmla="*/ 409575 h 1385322"/>
                          <a:gd name="connsiteX16" fmla="*/ 1326932 w 1936774"/>
                          <a:gd name="connsiteY16" fmla="*/ 428625 h 1385322"/>
                          <a:gd name="connsiteX17" fmla="*/ 1222157 w 1936774"/>
                          <a:gd name="connsiteY17" fmla="*/ 466725 h 1385322"/>
                          <a:gd name="connsiteX18" fmla="*/ 943916 w 1936774"/>
                          <a:gd name="connsiteY18" fmla="*/ 438303 h 1385322"/>
                          <a:gd name="connsiteX19" fmla="*/ 898291 w 1936774"/>
                          <a:gd name="connsiteY19" fmla="*/ 419323 h 1385322"/>
                          <a:gd name="connsiteX20" fmla="*/ 843014 w 1936774"/>
                          <a:gd name="connsiteY20" fmla="*/ 390680 h 1385322"/>
                          <a:gd name="connsiteX21" fmla="*/ 817916 w 1936774"/>
                          <a:gd name="connsiteY21" fmla="*/ 362367 h 1385322"/>
                          <a:gd name="connsiteX22" fmla="*/ 799184 w 1936774"/>
                          <a:gd name="connsiteY22" fmla="*/ 331562 h 1385322"/>
                          <a:gd name="connsiteX23" fmla="*/ 764957 w 1936774"/>
                          <a:gd name="connsiteY23" fmla="*/ 304800 h 1385322"/>
                          <a:gd name="connsiteX24" fmla="*/ 707807 w 1936774"/>
                          <a:gd name="connsiteY24" fmla="*/ 228600 h 1385322"/>
                          <a:gd name="connsiteX25" fmla="*/ 679232 w 1936774"/>
                          <a:gd name="connsiteY25" fmla="*/ 203895 h 1385322"/>
                          <a:gd name="connsiteX26" fmla="*/ 653705 w 1936774"/>
                          <a:gd name="connsiteY26" fmla="*/ 152817 h 1385322"/>
                          <a:gd name="connsiteX27" fmla="*/ 636513 w 1936774"/>
                          <a:gd name="connsiteY27" fmla="*/ 89577 h 1385322"/>
                          <a:gd name="connsiteX28" fmla="*/ 612289 w 1936774"/>
                          <a:gd name="connsiteY28" fmla="*/ 37132 h 1385322"/>
                          <a:gd name="connsiteX29" fmla="*/ 441107 w 1936774"/>
                          <a:gd name="connsiteY29" fmla="*/ 209550 h 1385322"/>
                          <a:gd name="connsiteX30" fmla="*/ 374432 w 1936774"/>
                          <a:gd name="connsiteY30" fmla="*/ 285750 h 1385322"/>
                          <a:gd name="connsiteX31" fmla="*/ 357287 w 1936774"/>
                          <a:gd name="connsiteY31" fmla="*/ 312428 h 1385322"/>
                          <a:gd name="connsiteX32" fmla="*/ 345857 w 1936774"/>
                          <a:gd name="connsiteY32" fmla="*/ 342900 h 1385322"/>
                          <a:gd name="connsiteX33" fmla="*/ 317282 w 1936774"/>
                          <a:gd name="connsiteY33" fmla="*/ 390525 h 1385322"/>
                          <a:gd name="connsiteX34" fmla="*/ 296327 w 1936774"/>
                          <a:gd name="connsiteY34" fmla="*/ 451545 h 1385322"/>
                          <a:gd name="connsiteX35" fmla="*/ 298232 w 1936774"/>
                          <a:gd name="connsiteY35" fmla="*/ 495300 h 1385322"/>
                          <a:gd name="connsiteX36" fmla="*/ 225406 w 1936774"/>
                          <a:gd name="connsiteY36" fmla="*/ 644629 h 1385322"/>
                          <a:gd name="connsiteX37" fmla="*/ 154518 w 1936774"/>
                          <a:gd name="connsiteY37" fmla="*/ 705949 h 1385322"/>
                          <a:gd name="connsiteX38" fmla="*/ 99120 w 1936774"/>
                          <a:gd name="connsiteY38" fmla="*/ 742019 h 1385322"/>
                          <a:gd name="connsiteX39" fmla="*/ 30727 w 1936774"/>
                          <a:gd name="connsiteY39" fmla="*/ 800745 h 1385322"/>
                          <a:gd name="connsiteX40" fmla="*/ 67197 w 1936774"/>
                          <a:gd name="connsiteY40" fmla="*/ 883625 h 1385322"/>
                          <a:gd name="connsiteX41" fmla="*/ 437297 w 1936774"/>
                          <a:gd name="connsiteY41" fmla="*/ 971550 h 1385322"/>
                          <a:gd name="connsiteX42" fmla="*/ 508717 w 1936774"/>
                          <a:gd name="connsiteY42" fmla="*/ 963361 h 1385322"/>
                          <a:gd name="connsiteX43" fmla="*/ 555909 w 1936774"/>
                          <a:gd name="connsiteY43" fmla="*/ 968937 h 1385322"/>
                          <a:gd name="connsiteX44" fmla="*/ 611067 w 1936774"/>
                          <a:gd name="connsiteY44" fmla="*/ 947585 h 1385322"/>
                          <a:gd name="connsiteX45" fmla="*/ 659466 w 1936774"/>
                          <a:gd name="connsiteY45" fmla="*/ 937310 h 1385322"/>
                          <a:gd name="connsiteX46" fmla="*/ 669707 w 1936774"/>
                          <a:gd name="connsiteY46" fmla="*/ 936915 h 1385322"/>
                          <a:gd name="connsiteX47" fmla="*/ 693699 w 1936774"/>
                          <a:gd name="connsiteY47" fmla="*/ 929280 h 1385322"/>
                          <a:gd name="connsiteX48" fmla="*/ 724565 w 1936774"/>
                          <a:gd name="connsiteY48" fmla="*/ 926602 h 1385322"/>
                          <a:gd name="connsiteX49" fmla="*/ 772111 w 1936774"/>
                          <a:gd name="connsiteY49" fmla="*/ 918103 h 1385322"/>
                          <a:gd name="connsiteX50" fmla="*/ 822107 w 1936774"/>
                          <a:gd name="connsiteY50" fmla="*/ 895350 h 1385322"/>
                          <a:gd name="connsiteX51" fmla="*/ 869732 w 1936774"/>
                          <a:gd name="connsiteY51" fmla="*/ 866775 h 1385322"/>
                          <a:gd name="connsiteX52" fmla="*/ 1037276 w 1936774"/>
                          <a:gd name="connsiteY52" fmla="*/ 910639 h 1385322"/>
                          <a:gd name="connsiteX53" fmla="*/ 1126907 w 1936774"/>
                          <a:gd name="connsiteY53" fmla="*/ 990600 h 1385322"/>
                          <a:gd name="connsiteX54" fmla="*/ 1126907 w 1936774"/>
                          <a:gd name="connsiteY54" fmla="*/ 1021110 h 1385322"/>
                          <a:gd name="connsiteX55" fmla="*/ 1142147 w 1936774"/>
                          <a:gd name="connsiteY55" fmla="*/ 1057275 h 1385322"/>
                          <a:gd name="connsiteX56" fmla="*/ 1198166 w 1936774"/>
                          <a:gd name="connsiteY56" fmla="*/ 1348565 h 1385322"/>
                          <a:gd name="connsiteX57" fmla="*/ 1231682 w 1936774"/>
                          <a:gd name="connsiteY57" fmla="*/ 1019175 h 1385322"/>
                          <a:gd name="connsiteX58" fmla="*/ 1212632 w 1936774"/>
                          <a:gd name="connsiteY58" fmla="*/ 990600 h 1385322"/>
                          <a:gd name="connsiteX59" fmla="*/ 1231682 w 1936774"/>
                          <a:gd name="connsiteY59" fmla="*/ 1047750 h 1385322"/>
                          <a:gd name="connsiteX60" fmla="*/ 1285022 w 1936774"/>
                          <a:gd name="connsiteY60" fmla="*/ 1173161 h 1385322"/>
                          <a:gd name="connsiteX61" fmla="*/ 1353215 w 1936774"/>
                          <a:gd name="connsiteY61" fmla="*/ 1384966 h 1385322"/>
                          <a:gd name="connsiteX62" fmla="*/ 1338390 w 1936774"/>
                          <a:gd name="connsiteY62" fmla="*/ 1110089 h 1385322"/>
                          <a:gd name="connsiteX63" fmla="*/ 1344331 w 1936774"/>
                          <a:gd name="connsiteY63" fmla="*/ 1041794 h 1385322"/>
                          <a:gd name="connsiteX64" fmla="*/ 1419313 w 1936774"/>
                          <a:gd name="connsiteY64" fmla="*/ 1015847 h 1385322"/>
                          <a:gd name="connsiteX65" fmla="*/ 1492207 w 1936774"/>
                          <a:gd name="connsiteY65" fmla="*/ 1018882 h 1385322"/>
                          <a:gd name="connsiteX66" fmla="*/ 1574897 w 1936774"/>
                          <a:gd name="connsiteY66" fmla="*/ 996369 h 1385322"/>
                          <a:gd name="connsiteX67" fmla="*/ 1591734 w 1936774"/>
                          <a:gd name="connsiteY67" fmla="*/ 990599 h 1385322"/>
                          <a:gd name="connsiteX68" fmla="*/ 1727841 w 1936774"/>
                          <a:gd name="connsiteY68" fmla="*/ 915501 h 1385322"/>
                          <a:gd name="connsiteX69" fmla="*/ 1797882 w 1936774"/>
                          <a:gd name="connsiteY69" fmla="*/ 840483 h 1385322"/>
                          <a:gd name="connsiteX70" fmla="*/ 1812707 w 1936774"/>
                          <a:gd name="connsiteY70" fmla="*/ 828675 h 1385322"/>
                          <a:gd name="connsiteX71" fmla="*/ 1850807 w 1936774"/>
                          <a:gd name="connsiteY71" fmla="*/ 771525 h 1385322"/>
                          <a:gd name="connsiteX72" fmla="*/ 1869857 w 1936774"/>
                          <a:gd name="connsiteY72" fmla="*/ 742950 h 1385322"/>
                          <a:gd name="connsiteX73" fmla="*/ 1879382 w 1936774"/>
                          <a:gd name="connsiteY73" fmla="*/ 704850 h 1385322"/>
                          <a:gd name="connsiteX74" fmla="*/ 1860332 w 1936774"/>
                          <a:gd name="connsiteY74" fmla="*/ 466725 h 1385322"/>
                          <a:gd name="connsiteX75" fmla="*/ 1850807 w 1936774"/>
                          <a:gd name="connsiteY75" fmla="*/ 438150 h 1385322"/>
                          <a:gd name="connsiteX76" fmla="*/ 1833662 w 1936774"/>
                          <a:gd name="connsiteY76" fmla="*/ 401947 h 1385322"/>
                          <a:gd name="connsiteX77" fmla="*/ 1812707 w 1936774"/>
                          <a:gd name="connsiteY77" fmla="*/ 371475 h 1385322"/>
                          <a:gd name="connsiteX78" fmla="*/ 1812707 w 1936774"/>
                          <a:gd name="connsiteY78" fmla="*/ 190500 h 1385322"/>
                          <a:gd name="connsiteX79" fmla="*/ 1831757 w 1936774"/>
                          <a:gd name="connsiteY79" fmla="*/ 161925 h 1385322"/>
                          <a:gd name="connsiteX80" fmla="*/ 1860332 w 1936774"/>
                          <a:gd name="connsiteY80" fmla="*/ 142875 h 1385322"/>
                          <a:gd name="connsiteX81" fmla="*/ 1898432 w 1936774"/>
                          <a:gd name="connsiteY81" fmla="*/ 114300 h 1385322"/>
                          <a:gd name="connsiteX82" fmla="*/ 1936532 w 1936774"/>
                          <a:gd name="connsiteY82" fmla="*/ 95250 h 1385322"/>
                          <a:gd name="connsiteX83" fmla="*/ 1888907 w 1936774"/>
                          <a:gd name="connsiteY83" fmla="*/ 51457 h 1385322"/>
                          <a:gd name="connsiteX0" fmla="*/ 1888907 w 1936774"/>
                          <a:gd name="connsiteY0" fmla="*/ 51457 h 1385322"/>
                          <a:gd name="connsiteX1" fmla="*/ 1898432 w 1936774"/>
                          <a:gd name="connsiteY1" fmla="*/ 57150 h 1385322"/>
                          <a:gd name="connsiteX2" fmla="*/ 1822232 w 1936774"/>
                          <a:gd name="connsiteY2" fmla="*/ 9562 h 1385322"/>
                          <a:gd name="connsiteX3" fmla="*/ 1755557 w 1936774"/>
                          <a:gd name="connsiteY3" fmla="*/ 0 h 1385322"/>
                          <a:gd name="connsiteX4" fmla="*/ 1707932 w 1936774"/>
                          <a:gd name="connsiteY4" fmla="*/ 9525 h 1385322"/>
                          <a:gd name="connsiteX5" fmla="*/ 1679357 w 1936774"/>
                          <a:gd name="connsiteY5" fmla="*/ 38100 h 1385322"/>
                          <a:gd name="connsiteX6" fmla="*/ 1648877 w 1936774"/>
                          <a:gd name="connsiteY6" fmla="*/ 74378 h 1385322"/>
                          <a:gd name="connsiteX7" fmla="*/ 1622207 w 1936774"/>
                          <a:gd name="connsiteY7" fmla="*/ 104775 h 1385322"/>
                          <a:gd name="connsiteX8" fmla="*/ 1612682 w 1936774"/>
                          <a:gd name="connsiteY8" fmla="*/ 142875 h 1385322"/>
                          <a:gd name="connsiteX9" fmla="*/ 1593632 w 1936774"/>
                          <a:gd name="connsiteY9" fmla="*/ 171450 h 1385322"/>
                          <a:gd name="connsiteX10" fmla="*/ 1565057 w 1936774"/>
                          <a:gd name="connsiteY10" fmla="*/ 219075 h 1385322"/>
                          <a:gd name="connsiteX11" fmla="*/ 1547912 w 1936774"/>
                          <a:gd name="connsiteY11" fmla="*/ 236265 h 1385322"/>
                          <a:gd name="connsiteX12" fmla="*/ 1517432 w 1936774"/>
                          <a:gd name="connsiteY12" fmla="*/ 276225 h 1385322"/>
                          <a:gd name="connsiteX13" fmla="*/ 1441232 w 1936774"/>
                          <a:gd name="connsiteY13" fmla="*/ 361950 h 1385322"/>
                          <a:gd name="connsiteX14" fmla="*/ 1412657 w 1936774"/>
                          <a:gd name="connsiteY14" fmla="*/ 371475 h 1385322"/>
                          <a:gd name="connsiteX15" fmla="*/ 1355507 w 1936774"/>
                          <a:gd name="connsiteY15" fmla="*/ 409575 h 1385322"/>
                          <a:gd name="connsiteX16" fmla="*/ 1326932 w 1936774"/>
                          <a:gd name="connsiteY16" fmla="*/ 428625 h 1385322"/>
                          <a:gd name="connsiteX17" fmla="*/ 1222157 w 1936774"/>
                          <a:gd name="connsiteY17" fmla="*/ 466725 h 1385322"/>
                          <a:gd name="connsiteX18" fmla="*/ 943916 w 1936774"/>
                          <a:gd name="connsiteY18" fmla="*/ 438303 h 1385322"/>
                          <a:gd name="connsiteX19" fmla="*/ 898291 w 1936774"/>
                          <a:gd name="connsiteY19" fmla="*/ 419323 h 1385322"/>
                          <a:gd name="connsiteX20" fmla="*/ 843014 w 1936774"/>
                          <a:gd name="connsiteY20" fmla="*/ 390680 h 1385322"/>
                          <a:gd name="connsiteX21" fmla="*/ 817916 w 1936774"/>
                          <a:gd name="connsiteY21" fmla="*/ 362367 h 1385322"/>
                          <a:gd name="connsiteX22" fmla="*/ 799184 w 1936774"/>
                          <a:gd name="connsiteY22" fmla="*/ 331562 h 1385322"/>
                          <a:gd name="connsiteX23" fmla="*/ 764957 w 1936774"/>
                          <a:gd name="connsiteY23" fmla="*/ 304800 h 1385322"/>
                          <a:gd name="connsiteX24" fmla="*/ 707807 w 1936774"/>
                          <a:gd name="connsiteY24" fmla="*/ 228600 h 1385322"/>
                          <a:gd name="connsiteX25" fmla="*/ 679232 w 1936774"/>
                          <a:gd name="connsiteY25" fmla="*/ 203895 h 1385322"/>
                          <a:gd name="connsiteX26" fmla="*/ 653705 w 1936774"/>
                          <a:gd name="connsiteY26" fmla="*/ 152817 h 1385322"/>
                          <a:gd name="connsiteX27" fmla="*/ 636513 w 1936774"/>
                          <a:gd name="connsiteY27" fmla="*/ 89577 h 1385322"/>
                          <a:gd name="connsiteX28" fmla="*/ 612289 w 1936774"/>
                          <a:gd name="connsiteY28" fmla="*/ 37132 h 1385322"/>
                          <a:gd name="connsiteX29" fmla="*/ 441107 w 1936774"/>
                          <a:gd name="connsiteY29" fmla="*/ 209550 h 1385322"/>
                          <a:gd name="connsiteX30" fmla="*/ 374432 w 1936774"/>
                          <a:gd name="connsiteY30" fmla="*/ 285750 h 1385322"/>
                          <a:gd name="connsiteX31" fmla="*/ 357287 w 1936774"/>
                          <a:gd name="connsiteY31" fmla="*/ 312428 h 1385322"/>
                          <a:gd name="connsiteX32" fmla="*/ 345857 w 1936774"/>
                          <a:gd name="connsiteY32" fmla="*/ 342900 h 1385322"/>
                          <a:gd name="connsiteX33" fmla="*/ 317282 w 1936774"/>
                          <a:gd name="connsiteY33" fmla="*/ 390525 h 1385322"/>
                          <a:gd name="connsiteX34" fmla="*/ 296327 w 1936774"/>
                          <a:gd name="connsiteY34" fmla="*/ 451545 h 1385322"/>
                          <a:gd name="connsiteX35" fmla="*/ 298232 w 1936774"/>
                          <a:gd name="connsiteY35" fmla="*/ 495300 h 1385322"/>
                          <a:gd name="connsiteX36" fmla="*/ 231502 w 1936774"/>
                          <a:gd name="connsiteY36" fmla="*/ 617305 h 1385322"/>
                          <a:gd name="connsiteX37" fmla="*/ 154518 w 1936774"/>
                          <a:gd name="connsiteY37" fmla="*/ 705949 h 1385322"/>
                          <a:gd name="connsiteX38" fmla="*/ 99120 w 1936774"/>
                          <a:gd name="connsiteY38" fmla="*/ 742019 h 1385322"/>
                          <a:gd name="connsiteX39" fmla="*/ 30727 w 1936774"/>
                          <a:gd name="connsiteY39" fmla="*/ 800745 h 1385322"/>
                          <a:gd name="connsiteX40" fmla="*/ 67197 w 1936774"/>
                          <a:gd name="connsiteY40" fmla="*/ 883625 h 1385322"/>
                          <a:gd name="connsiteX41" fmla="*/ 437297 w 1936774"/>
                          <a:gd name="connsiteY41" fmla="*/ 971550 h 1385322"/>
                          <a:gd name="connsiteX42" fmla="*/ 508717 w 1936774"/>
                          <a:gd name="connsiteY42" fmla="*/ 963361 h 1385322"/>
                          <a:gd name="connsiteX43" fmla="*/ 555909 w 1936774"/>
                          <a:gd name="connsiteY43" fmla="*/ 968937 h 1385322"/>
                          <a:gd name="connsiteX44" fmla="*/ 611067 w 1936774"/>
                          <a:gd name="connsiteY44" fmla="*/ 947585 h 1385322"/>
                          <a:gd name="connsiteX45" fmla="*/ 659466 w 1936774"/>
                          <a:gd name="connsiteY45" fmla="*/ 937310 h 1385322"/>
                          <a:gd name="connsiteX46" fmla="*/ 669707 w 1936774"/>
                          <a:gd name="connsiteY46" fmla="*/ 936915 h 1385322"/>
                          <a:gd name="connsiteX47" fmla="*/ 693699 w 1936774"/>
                          <a:gd name="connsiteY47" fmla="*/ 929280 h 1385322"/>
                          <a:gd name="connsiteX48" fmla="*/ 724565 w 1936774"/>
                          <a:gd name="connsiteY48" fmla="*/ 926602 h 1385322"/>
                          <a:gd name="connsiteX49" fmla="*/ 772111 w 1936774"/>
                          <a:gd name="connsiteY49" fmla="*/ 918103 h 1385322"/>
                          <a:gd name="connsiteX50" fmla="*/ 822107 w 1936774"/>
                          <a:gd name="connsiteY50" fmla="*/ 895350 h 1385322"/>
                          <a:gd name="connsiteX51" fmla="*/ 869732 w 1936774"/>
                          <a:gd name="connsiteY51" fmla="*/ 866775 h 1385322"/>
                          <a:gd name="connsiteX52" fmla="*/ 1037276 w 1936774"/>
                          <a:gd name="connsiteY52" fmla="*/ 910639 h 1385322"/>
                          <a:gd name="connsiteX53" fmla="*/ 1126907 w 1936774"/>
                          <a:gd name="connsiteY53" fmla="*/ 990600 h 1385322"/>
                          <a:gd name="connsiteX54" fmla="*/ 1126907 w 1936774"/>
                          <a:gd name="connsiteY54" fmla="*/ 1021110 h 1385322"/>
                          <a:gd name="connsiteX55" fmla="*/ 1142147 w 1936774"/>
                          <a:gd name="connsiteY55" fmla="*/ 1057275 h 1385322"/>
                          <a:gd name="connsiteX56" fmla="*/ 1198166 w 1936774"/>
                          <a:gd name="connsiteY56" fmla="*/ 1348565 h 1385322"/>
                          <a:gd name="connsiteX57" fmla="*/ 1231682 w 1936774"/>
                          <a:gd name="connsiteY57" fmla="*/ 1019175 h 1385322"/>
                          <a:gd name="connsiteX58" fmla="*/ 1212632 w 1936774"/>
                          <a:gd name="connsiteY58" fmla="*/ 990600 h 1385322"/>
                          <a:gd name="connsiteX59" fmla="*/ 1231682 w 1936774"/>
                          <a:gd name="connsiteY59" fmla="*/ 1047750 h 1385322"/>
                          <a:gd name="connsiteX60" fmla="*/ 1285022 w 1936774"/>
                          <a:gd name="connsiteY60" fmla="*/ 1173161 h 1385322"/>
                          <a:gd name="connsiteX61" fmla="*/ 1353215 w 1936774"/>
                          <a:gd name="connsiteY61" fmla="*/ 1384966 h 1385322"/>
                          <a:gd name="connsiteX62" fmla="*/ 1338390 w 1936774"/>
                          <a:gd name="connsiteY62" fmla="*/ 1110089 h 1385322"/>
                          <a:gd name="connsiteX63" fmla="*/ 1344331 w 1936774"/>
                          <a:gd name="connsiteY63" fmla="*/ 1041794 h 1385322"/>
                          <a:gd name="connsiteX64" fmla="*/ 1419313 w 1936774"/>
                          <a:gd name="connsiteY64" fmla="*/ 1015847 h 1385322"/>
                          <a:gd name="connsiteX65" fmla="*/ 1492207 w 1936774"/>
                          <a:gd name="connsiteY65" fmla="*/ 1018882 h 1385322"/>
                          <a:gd name="connsiteX66" fmla="*/ 1574897 w 1936774"/>
                          <a:gd name="connsiteY66" fmla="*/ 996369 h 1385322"/>
                          <a:gd name="connsiteX67" fmla="*/ 1591734 w 1936774"/>
                          <a:gd name="connsiteY67" fmla="*/ 990599 h 1385322"/>
                          <a:gd name="connsiteX68" fmla="*/ 1727841 w 1936774"/>
                          <a:gd name="connsiteY68" fmla="*/ 915501 h 1385322"/>
                          <a:gd name="connsiteX69" fmla="*/ 1797882 w 1936774"/>
                          <a:gd name="connsiteY69" fmla="*/ 840483 h 1385322"/>
                          <a:gd name="connsiteX70" fmla="*/ 1812707 w 1936774"/>
                          <a:gd name="connsiteY70" fmla="*/ 828675 h 1385322"/>
                          <a:gd name="connsiteX71" fmla="*/ 1850807 w 1936774"/>
                          <a:gd name="connsiteY71" fmla="*/ 771525 h 1385322"/>
                          <a:gd name="connsiteX72" fmla="*/ 1869857 w 1936774"/>
                          <a:gd name="connsiteY72" fmla="*/ 742950 h 1385322"/>
                          <a:gd name="connsiteX73" fmla="*/ 1879382 w 1936774"/>
                          <a:gd name="connsiteY73" fmla="*/ 704850 h 1385322"/>
                          <a:gd name="connsiteX74" fmla="*/ 1860332 w 1936774"/>
                          <a:gd name="connsiteY74" fmla="*/ 466725 h 1385322"/>
                          <a:gd name="connsiteX75" fmla="*/ 1850807 w 1936774"/>
                          <a:gd name="connsiteY75" fmla="*/ 438150 h 1385322"/>
                          <a:gd name="connsiteX76" fmla="*/ 1833662 w 1936774"/>
                          <a:gd name="connsiteY76" fmla="*/ 401947 h 1385322"/>
                          <a:gd name="connsiteX77" fmla="*/ 1812707 w 1936774"/>
                          <a:gd name="connsiteY77" fmla="*/ 371475 h 1385322"/>
                          <a:gd name="connsiteX78" fmla="*/ 1812707 w 1936774"/>
                          <a:gd name="connsiteY78" fmla="*/ 190500 h 1385322"/>
                          <a:gd name="connsiteX79" fmla="*/ 1831757 w 1936774"/>
                          <a:gd name="connsiteY79" fmla="*/ 161925 h 1385322"/>
                          <a:gd name="connsiteX80" fmla="*/ 1860332 w 1936774"/>
                          <a:gd name="connsiteY80" fmla="*/ 142875 h 1385322"/>
                          <a:gd name="connsiteX81" fmla="*/ 1898432 w 1936774"/>
                          <a:gd name="connsiteY81" fmla="*/ 114300 h 1385322"/>
                          <a:gd name="connsiteX82" fmla="*/ 1936532 w 1936774"/>
                          <a:gd name="connsiteY82" fmla="*/ 95250 h 1385322"/>
                          <a:gd name="connsiteX83" fmla="*/ 1888907 w 1936774"/>
                          <a:gd name="connsiteY83" fmla="*/ 51457 h 138532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  <a:cxn ang="0">
                            <a:pos x="connsiteX62" y="connsiteY62"/>
                          </a:cxn>
                          <a:cxn ang="0">
                            <a:pos x="connsiteX63" y="connsiteY63"/>
                          </a:cxn>
                          <a:cxn ang="0">
                            <a:pos x="connsiteX64" y="connsiteY64"/>
                          </a:cxn>
                          <a:cxn ang="0">
                            <a:pos x="connsiteX65" y="connsiteY65"/>
                          </a:cxn>
                          <a:cxn ang="0">
                            <a:pos x="connsiteX66" y="connsiteY66"/>
                          </a:cxn>
                          <a:cxn ang="0">
                            <a:pos x="connsiteX67" y="connsiteY67"/>
                          </a:cxn>
                          <a:cxn ang="0">
                            <a:pos x="connsiteX68" y="connsiteY68"/>
                          </a:cxn>
                          <a:cxn ang="0">
                            <a:pos x="connsiteX69" y="connsiteY69"/>
                          </a:cxn>
                          <a:cxn ang="0">
                            <a:pos x="connsiteX70" y="connsiteY70"/>
                          </a:cxn>
                          <a:cxn ang="0">
                            <a:pos x="connsiteX71" y="connsiteY71"/>
                          </a:cxn>
                          <a:cxn ang="0">
                            <a:pos x="connsiteX72" y="connsiteY72"/>
                          </a:cxn>
                          <a:cxn ang="0">
                            <a:pos x="connsiteX73" y="connsiteY73"/>
                          </a:cxn>
                          <a:cxn ang="0">
                            <a:pos x="connsiteX74" y="connsiteY74"/>
                          </a:cxn>
                          <a:cxn ang="0">
                            <a:pos x="connsiteX75" y="connsiteY75"/>
                          </a:cxn>
                          <a:cxn ang="0">
                            <a:pos x="connsiteX76" y="connsiteY76"/>
                          </a:cxn>
                          <a:cxn ang="0">
                            <a:pos x="connsiteX77" y="connsiteY77"/>
                          </a:cxn>
                          <a:cxn ang="0">
                            <a:pos x="connsiteX78" y="connsiteY78"/>
                          </a:cxn>
                          <a:cxn ang="0">
                            <a:pos x="connsiteX79" y="connsiteY79"/>
                          </a:cxn>
                          <a:cxn ang="0">
                            <a:pos x="connsiteX80" y="connsiteY80"/>
                          </a:cxn>
                          <a:cxn ang="0">
                            <a:pos x="connsiteX81" y="connsiteY81"/>
                          </a:cxn>
                          <a:cxn ang="0">
                            <a:pos x="connsiteX82" y="connsiteY82"/>
                          </a:cxn>
                          <a:cxn ang="0">
                            <a:pos x="connsiteX83" y="connsiteY83"/>
                          </a:cxn>
                        </a:cxnLst>
                        <a:rect l="l" t="t" r="r" b="b"/>
                        <a:pathLst>
                          <a:path w="1936774" h="1385322">
                            <a:moveTo>
                              <a:pt x="1888907" y="51457"/>
                            </a:moveTo>
                            <a:lnTo>
                              <a:pt x="1898432" y="57150"/>
                            </a:lnTo>
                            <a:cubicBezTo>
                              <a:pt x="1869857" y="44450"/>
                              <a:pt x="1851266" y="21175"/>
                              <a:pt x="1822232" y="9562"/>
                            </a:cubicBezTo>
                            <a:cubicBezTo>
                              <a:pt x="1803588" y="2104"/>
                              <a:pt x="1774607" y="6"/>
                              <a:pt x="1755557" y="0"/>
                            </a:cubicBezTo>
                            <a:cubicBezTo>
                              <a:pt x="1736507" y="-6"/>
                              <a:pt x="1722412" y="2285"/>
                              <a:pt x="1707932" y="9525"/>
                            </a:cubicBezTo>
                            <a:cubicBezTo>
                              <a:pt x="1695884" y="15549"/>
                              <a:pt x="1689199" y="27291"/>
                              <a:pt x="1679357" y="38100"/>
                            </a:cubicBezTo>
                            <a:cubicBezTo>
                              <a:pt x="1669515" y="48909"/>
                              <a:pt x="1680993" y="48685"/>
                              <a:pt x="1648877" y="74378"/>
                            </a:cubicBezTo>
                            <a:cubicBezTo>
                              <a:pt x="1641037" y="80650"/>
                              <a:pt x="1631732" y="101600"/>
                              <a:pt x="1622207" y="104775"/>
                            </a:cubicBezTo>
                            <a:cubicBezTo>
                              <a:pt x="1619032" y="117475"/>
                              <a:pt x="1617839" y="130843"/>
                              <a:pt x="1612682" y="142875"/>
                            </a:cubicBezTo>
                            <a:cubicBezTo>
                              <a:pt x="1608173" y="153397"/>
                              <a:pt x="1599699" y="161742"/>
                              <a:pt x="1593632" y="171450"/>
                            </a:cubicBezTo>
                            <a:cubicBezTo>
                              <a:pt x="1583820" y="187149"/>
                              <a:pt x="1572677" y="208273"/>
                              <a:pt x="1565057" y="219075"/>
                            </a:cubicBezTo>
                            <a:cubicBezTo>
                              <a:pt x="1557437" y="229877"/>
                              <a:pt x="1554340" y="228552"/>
                              <a:pt x="1547912" y="236265"/>
                            </a:cubicBezTo>
                            <a:cubicBezTo>
                              <a:pt x="1537749" y="248461"/>
                              <a:pt x="1535212" y="255278"/>
                              <a:pt x="1517432" y="276225"/>
                            </a:cubicBezTo>
                            <a:cubicBezTo>
                              <a:pt x="1499652" y="297173"/>
                              <a:pt x="1501233" y="341950"/>
                              <a:pt x="1441232" y="361950"/>
                            </a:cubicBezTo>
                            <a:cubicBezTo>
                              <a:pt x="1431707" y="365125"/>
                              <a:pt x="1421434" y="366599"/>
                              <a:pt x="1412657" y="371475"/>
                            </a:cubicBezTo>
                            <a:cubicBezTo>
                              <a:pt x="1392643" y="382594"/>
                              <a:pt x="1374557" y="396875"/>
                              <a:pt x="1355507" y="409575"/>
                            </a:cubicBezTo>
                            <a:cubicBezTo>
                              <a:pt x="1345982" y="415925"/>
                              <a:pt x="1337454" y="424116"/>
                              <a:pt x="1326932" y="428625"/>
                            </a:cubicBezTo>
                            <a:cubicBezTo>
                              <a:pt x="1248225" y="462357"/>
                              <a:pt x="1283715" y="451335"/>
                              <a:pt x="1222157" y="466725"/>
                            </a:cubicBezTo>
                            <a:cubicBezTo>
                              <a:pt x="1129410" y="457251"/>
                              <a:pt x="997894" y="446203"/>
                              <a:pt x="943916" y="438303"/>
                            </a:cubicBezTo>
                            <a:cubicBezTo>
                              <a:pt x="889938" y="430403"/>
                              <a:pt x="915108" y="427260"/>
                              <a:pt x="898291" y="419323"/>
                            </a:cubicBezTo>
                            <a:cubicBezTo>
                              <a:pt x="881474" y="411386"/>
                              <a:pt x="910958" y="413328"/>
                              <a:pt x="843014" y="390680"/>
                            </a:cubicBezTo>
                            <a:cubicBezTo>
                              <a:pt x="830314" y="377980"/>
                              <a:pt x="825221" y="372220"/>
                              <a:pt x="817916" y="362367"/>
                            </a:cubicBezTo>
                            <a:cubicBezTo>
                              <a:pt x="810611" y="352514"/>
                              <a:pt x="808011" y="341157"/>
                              <a:pt x="799184" y="331562"/>
                            </a:cubicBezTo>
                            <a:cubicBezTo>
                              <a:pt x="790358" y="321968"/>
                              <a:pt x="780187" y="321960"/>
                              <a:pt x="764957" y="304800"/>
                            </a:cubicBezTo>
                            <a:cubicBezTo>
                              <a:pt x="749728" y="287640"/>
                              <a:pt x="722095" y="245418"/>
                              <a:pt x="707807" y="228600"/>
                            </a:cubicBezTo>
                            <a:cubicBezTo>
                              <a:pt x="693520" y="211783"/>
                              <a:pt x="688757" y="207070"/>
                              <a:pt x="679232" y="203895"/>
                            </a:cubicBezTo>
                            <a:cubicBezTo>
                              <a:pt x="672957" y="185071"/>
                              <a:pt x="660825" y="171870"/>
                              <a:pt x="653705" y="152817"/>
                            </a:cubicBezTo>
                            <a:cubicBezTo>
                              <a:pt x="646585" y="133764"/>
                              <a:pt x="646038" y="92752"/>
                              <a:pt x="636513" y="89577"/>
                            </a:cubicBezTo>
                            <a:cubicBezTo>
                              <a:pt x="598413" y="92752"/>
                              <a:pt x="644857" y="17137"/>
                              <a:pt x="612289" y="37132"/>
                            </a:cubicBezTo>
                            <a:cubicBezTo>
                              <a:pt x="579721" y="57128"/>
                              <a:pt x="480750" y="168114"/>
                              <a:pt x="441107" y="209550"/>
                            </a:cubicBezTo>
                            <a:cubicBezTo>
                              <a:pt x="401464" y="250986"/>
                              <a:pt x="457381" y="175151"/>
                              <a:pt x="374432" y="285750"/>
                            </a:cubicBezTo>
                            <a:cubicBezTo>
                              <a:pt x="371257" y="295275"/>
                              <a:pt x="361777" y="303448"/>
                              <a:pt x="357287" y="312428"/>
                            </a:cubicBezTo>
                            <a:cubicBezTo>
                              <a:pt x="352167" y="322667"/>
                              <a:pt x="352525" y="329884"/>
                              <a:pt x="345857" y="342900"/>
                            </a:cubicBezTo>
                            <a:cubicBezTo>
                              <a:pt x="339190" y="355916"/>
                              <a:pt x="326807" y="374650"/>
                              <a:pt x="317282" y="390525"/>
                            </a:cubicBezTo>
                            <a:cubicBezTo>
                              <a:pt x="314107" y="415925"/>
                              <a:pt x="300906" y="426360"/>
                              <a:pt x="296327" y="451545"/>
                            </a:cubicBezTo>
                            <a:cubicBezTo>
                              <a:pt x="294531" y="461423"/>
                              <a:pt x="309036" y="467673"/>
                              <a:pt x="298232" y="495300"/>
                            </a:cubicBezTo>
                            <a:cubicBezTo>
                              <a:pt x="287428" y="522927"/>
                              <a:pt x="255454" y="582197"/>
                              <a:pt x="231502" y="617305"/>
                            </a:cubicBezTo>
                            <a:cubicBezTo>
                              <a:pt x="207550" y="652413"/>
                              <a:pt x="176582" y="685163"/>
                              <a:pt x="154518" y="705949"/>
                            </a:cubicBezTo>
                            <a:cubicBezTo>
                              <a:pt x="132454" y="726735"/>
                              <a:pt x="119752" y="726220"/>
                              <a:pt x="99120" y="742019"/>
                            </a:cubicBezTo>
                            <a:cubicBezTo>
                              <a:pt x="78488" y="757818"/>
                              <a:pt x="80705" y="715764"/>
                              <a:pt x="30727" y="800745"/>
                            </a:cubicBezTo>
                            <a:cubicBezTo>
                              <a:pt x="-24780" y="871242"/>
                              <a:pt x="-565" y="855158"/>
                              <a:pt x="67197" y="883625"/>
                            </a:cubicBezTo>
                            <a:cubicBezTo>
                              <a:pt x="134959" y="912092"/>
                              <a:pt x="363710" y="958261"/>
                              <a:pt x="437297" y="971550"/>
                            </a:cubicBezTo>
                            <a:cubicBezTo>
                              <a:pt x="510884" y="984839"/>
                              <a:pt x="488948" y="963797"/>
                              <a:pt x="508717" y="963361"/>
                            </a:cubicBezTo>
                            <a:cubicBezTo>
                              <a:pt x="528486" y="962926"/>
                              <a:pt x="546384" y="962587"/>
                              <a:pt x="555909" y="968937"/>
                            </a:cubicBezTo>
                            <a:cubicBezTo>
                              <a:pt x="696911" y="940737"/>
                              <a:pt x="593808" y="952856"/>
                              <a:pt x="611067" y="947585"/>
                            </a:cubicBezTo>
                            <a:cubicBezTo>
                              <a:pt x="628327" y="942314"/>
                              <a:pt x="649693" y="939088"/>
                              <a:pt x="659466" y="937310"/>
                            </a:cubicBezTo>
                            <a:cubicBezTo>
                              <a:pt x="669239" y="935532"/>
                              <a:pt x="664002" y="938253"/>
                              <a:pt x="669707" y="936915"/>
                            </a:cubicBezTo>
                            <a:cubicBezTo>
                              <a:pt x="675412" y="935577"/>
                              <a:pt x="684556" y="930999"/>
                              <a:pt x="693699" y="929280"/>
                            </a:cubicBezTo>
                            <a:cubicBezTo>
                              <a:pt x="702842" y="927561"/>
                              <a:pt x="711496" y="928465"/>
                              <a:pt x="724565" y="926602"/>
                            </a:cubicBezTo>
                            <a:cubicBezTo>
                              <a:pt x="737634" y="924739"/>
                              <a:pt x="755854" y="923312"/>
                              <a:pt x="772111" y="918103"/>
                            </a:cubicBezTo>
                            <a:cubicBezTo>
                              <a:pt x="788368" y="912894"/>
                              <a:pt x="809900" y="898402"/>
                              <a:pt x="822107" y="895350"/>
                            </a:cubicBezTo>
                            <a:cubicBezTo>
                              <a:pt x="837982" y="885825"/>
                              <a:pt x="833871" y="864227"/>
                              <a:pt x="869732" y="866775"/>
                            </a:cubicBezTo>
                            <a:cubicBezTo>
                              <a:pt x="905594" y="869323"/>
                              <a:pt x="1021559" y="909891"/>
                              <a:pt x="1037276" y="910639"/>
                            </a:cubicBezTo>
                            <a:cubicBezTo>
                              <a:pt x="1084535" y="965442"/>
                              <a:pt x="1111969" y="972188"/>
                              <a:pt x="1126907" y="990600"/>
                            </a:cubicBezTo>
                            <a:cubicBezTo>
                              <a:pt x="1141845" y="1009012"/>
                              <a:pt x="1124367" y="1009998"/>
                              <a:pt x="1126907" y="1021110"/>
                            </a:cubicBezTo>
                            <a:cubicBezTo>
                              <a:pt x="1129447" y="1032222"/>
                              <a:pt x="1130271" y="1002699"/>
                              <a:pt x="1142147" y="1057275"/>
                            </a:cubicBezTo>
                            <a:cubicBezTo>
                              <a:pt x="1154023" y="1111851"/>
                              <a:pt x="1188641" y="1342215"/>
                              <a:pt x="1198166" y="1348565"/>
                            </a:cubicBezTo>
                            <a:cubicBezTo>
                              <a:pt x="1219069" y="1334630"/>
                              <a:pt x="1229271" y="1078836"/>
                              <a:pt x="1231682" y="1019175"/>
                            </a:cubicBezTo>
                            <a:cubicBezTo>
                              <a:pt x="1234093" y="959514"/>
                              <a:pt x="1212632" y="979152"/>
                              <a:pt x="1212632" y="990600"/>
                            </a:cubicBezTo>
                            <a:cubicBezTo>
                              <a:pt x="1212632" y="1010680"/>
                              <a:pt x="1219617" y="1017323"/>
                              <a:pt x="1231682" y="1047750"/>
                            </a:cubicBezTo>
                            <a:cubicBezTo>
                              <a:pt x="1243747" y="1078177"/>
                              <a:pt x="1235120" y="1108512"/>
                              <a:pt x="1285022" y="1173161"/>
                            </a:cubicBezTo>
                            <a:cubicBezTo>
                              <a:pt x="1294547" y="1169986"/>
                              <a:pt x="1344320" y="1395478"/>
                              <a:pt x="1353215" y="1384966"/>
                            </a:cubicBezTo>
                            <a:cubicBezTo>
                              <a:pt x="1362110" y="1374454"/>
                              <a:pt x="1339871" y="1167284"/>
                              <a:pt x="1338390" y="1110089"/>
                            </a:cubicBezTo>
                            <a:cubicBezTo>
                              <a:pt x="1336909" y="1052894"/>
                              <a:pt x="1350681" y="1051319"/>
                              <a:pt x="1344331" y="1041794"/>
                            </a:cubicBezTo>
                            <a:cubicBezTo>
                              <a:pt x="1350681" y="1006869"/>
                              <a:pt x="1394667" y="1019666"/>
                              <a:pt x="1419313" y="1015847"/>
                            </a:cubicBezTo>
                            <a:cubicBezTo>
                              <a:pt x="1443959" y="1012028"/>
                              <a:pt x="1468080" y="1034738"/>
                              <a:pt x="1492207" y="1018882"/>
                            </a:cubicBezTo>
                            <a:cubicBezTo>
                              <a:pt x="1516334" y="1003026"/>
                              <a:pt x="1561471" y="1006122"/>
                              <a:pt x="1574897" y="996369"/>
                            </a:cubicBezTo>
                            <a:cubicBezTo>
                              <a:pt x="1588323" y="986616"/>
                              <a:pt x="1576085" y="1007725"/>
                              <a:pt x="1591734" y="990599"/>
                            </a:cubicBezTo>
                            <a:cubicBezTo>
                              <a:pt x="1636184" y="987424"/>
                              <a:pt x="1693483" y="940520"/>
                              <a:pt x="1727841" y="915501"/>
                            </a:cubicBezTo>
                            <a:cubicBezTo>
                              <a:pt x="1762199" y="890482"/>
                              <a:pt x="1783738" y="854954"/>
                              <a:pt x="1797882" y="840483"/>
                            </a:cubicBezTo>
                            <a:cubicBezTo>
                              <a:pt x="1812026" y="826012"/>
                              <a:pt x="1803182" y="831850"/>
                              <a:pt x="1812707" y="828675"/>
                            </a:cubicBezTo>
                            <a:lnTo>
                              <a:pt x="1850807" y="771525"/>
                            </a:lnTo>
                            <a:lnTo>
                              <a:pt x="1869857" y="742950"/>
                            </a:lnTo>
                            <a:cubicBezTo>
                              <a:pt x="1873032" y="730250"/>
                              <a:pt x="1879382" y="717941"/>
                              <a:pt x="1879382" y="704850"/>
                            </a:cubicBezTo>
                            <a:cubicBezTo>
                              <a:pt x="1879382" y="592825"/>
                              <a:pt x="1884056" y="549760"/>
                              <a:pt x="1860332" y="466725"/>
                            </a:cubicBezTo>
                            <a:cubicBezTo>
                              <a:pt x="1857574" y="457071"/>
                              <a:pt x="1855252" y="448946"/>
                              <a:pt x="1850807" y="438150"/>
                            </a:cubicBezTo>
                            <a:cubicBezTo>
                              <a:pt x="1846362" y="427354"/>
                              <a:pt x="1840157" y="413313"/>
                              <a:pt x="1833662" y="401947"/>
                            </a:cubicBezTo>
                            <a:cubicBezTo>
                              <a:pt x="1826979" y="390251"/>
                              <a:pt x="1822232" y="381000"/>
                              <a:pt x="1812707" y="371475"/>
                            </a:cubicBezTo>
                            <a:cubicBezTo>
                              <a:pt x="1794172" y="297334"/>
                              <a:pt x="1792955" y="309012"/>
                              <a:pt x="1812707" y="190500"/>
                            </a:cubicBezTo>
                            <a:cubicBezTo>
                              <a:pt x="1814589" y="179208"/>
                              <a:pt x="1823662" y="170020"/>
                              <a:pt x="1831757" y="161925"/>
                            </a:cubicBezTo>
                            <a:cubicBezTo>
                              <a:pt x="1839852" y="153830"/>
                              <a:pt x="1851017" y="149529"/>
                              <a:pt x="1860332" y="142875"/>
                            </a:cubicBezTo>
                            <a:cubicBezTo>
                              <a:pt x="1873250" y="133648"/>
                              <a:pt x="1884970" y="122714"/>
                              <a:pt x="1898432" y="114300"/>
                            </a:cubicBezTo>
                            <a:cubicBezTo>
                              <a:pt x="1910473" y="106775"/>
                              <a:pt x="1928656" y="107064"/>
                              <a:pt x="1936532" y="95250"/>
                            </a:cubicBezTo>
                            <a:cubicBezTo>
                              <a:pt x="1940470" y="89343"/>
                              <a:pt x="1895257" y="57807"/>
                              <a:pt x="1888907" y="51457"/>
                            </a:cubicBezTo>
                            <a:close/>
                          </a:path>
                        </a:pathLst>
                      </a:custGeom>
                      <a:grpFill/>
                      <a:ln>
                        <a:solidFill>
                          <a:srgbClr val="660033"/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hu-HU" dirty="0">
                          <a:solidFill>
                            <a:srgbClr val="813213"/>
                          </a:solidFill>
                        </a:endParaRPr>
                      </a:p>
                    </p:txBody>
                  </p:sp>
                  <p:sp>
                    <p:nvSpPr>
                      <p:cNvPr id="22" name="Szabadkézi sokszög: alakzat 21">
                        <a:extLst>
                          <a:ext uri="{FF2B5EF4-FFF2-40B4-BE49-F238E27FC236}">
                            <a16:creationId xmlns:a16="http://schemas.microsoft.com/office/drawing/2014/main" id="{3E0FF9CD-7F3D-2207-6944-0831A4C24BC7}"/>
                          </a:ext>
                        </a:extLst>
                      </p:cNvPr>
                      <p:cNvSpPr/>
                      <p:nvPr/>
                    </p:nvSpPr>
                    <p:spPr>
                      <a:xfrm rot="17630500">
                        <a:off x="1530897" y="8339065"/>
                        <a:ext cx="1107014" cy="363702"/>
                      </a:xfrm>
                      <a:custGeom>
                        <a:avLst/>
                        <a:gdLst>
                          <a:gd name="connsiteX0" fmla="*/ 0 w 1329069"/>
                          <a:gd name="connsiteY0" fmla="*/ 32184 h 436221"/>
                          <a:gd name="connsiteX1" fmla="*/ 0 w 1329069"/>
                          <a:gd name="connsiteY1" fmla="*/ 32184 h 436221"/>
                          <a:gd name="connsiteX2" fmla="*/ 53162 w 1329069"/>
                          <a:gd name="connsiteY2" fmla="*/ 170407 h 436221"/>
                          <a:gd name="connsiteX3" fmla="*/ 85060 w 1329069"/>
                          <a:gd name="connsiteY3" fmla="*/ 212938 h 436221"/>
                          <a:gd name="connsiteX4" fmla="*/ 180753 w 1329069"/>
                          <a:gd name="connsiteY4" fmla="*/ 276733 h 436221"/>
                          <a:gd name="connsiteX5" fmla="*/ 265813 w 1329069"/>
                          <a:gd name="connsiteY5" fmla="*/ 329896 h 436221"/>
                          <a:gd name="connsiteX6" fmla="*/ 297711 w 1329069"/>
                          <a:gd name="connsiteY6" fmla="*/ 351161 h 436221"/>
                          <a:gd name="connsiteX7" fmla="*/ 393404 w 1329069"/>
                          <a:gd name="connsiteY7" fmla="*/ 383059 h 436221"/>
                          <a:gd name="connsiteX8" fmla="*/ 435934 w 1329069"/>
                          <a:gd name="connsiteY8" fmla="*/ 404324 h 436221"/>
                          <a:gd name="connsiteX9" fmla="*/ 510362 w 1329069"/>
                          <a:gd name="connsiteY9" fmla="*/ 414956 h 436221"/>
                          <a:gd name="connsiteX10" fmla="*/ 648586 w 1329069"/>
                          <a:gd name="connsiteY10" fmla="*/ 425589 h 436221"/>
                          <a:gd name="connsiteX11" fmla="*/ 744279 w 1329069"/>
                          <a:gd name="connsiteY11" fmla="*/ 436221 h 436221"/>
                          <a:gd name="connsiteX12" fmla="*/ 978195 w 1329069"/>
                          <a:gd name="connsiteY12" fmla="*/ 425589 h 436221"/>
                          <a:gd name="connsiteX13" fmla="*/ 999460 w 1329069"/>
                          <a:gd name="connsiteY13" fmla="*/ 393691 h 436221"/>
                          <a:gd name="connsiteX14" fmla="*/ 1031358 w 1329069"/>
                          <a:gd name="connsiteY14" fmla="*/ 383059 h 436221"/>
                          <a:gd name="connsiteX15" fmla="*/ 1052623 w 1329069"/>
                          <a:gd name="connsiteY15" fmla="*/ 351161 h 436221"/>
                          <a:gd name="connsiteX16" fmla="*/ 1095153 w 1329069"/>
                          <a:gd name="connsiteY16" fmla="*/ 340528 h 436221"/>
                          <a:gd name="connsiteX17" fmla="*/ 1127051 w 1329069"/>
                          <a:gd name="connsiteY17" fmla="*/ 329896 h 436221"/>
                          <a:gd name="connsiteX18" fmla="*/ 1254641 w 1329069"/>
                          <a:gd name="connsiteY18" fmla="*/ 308631 h 436221"/>
                          <a:gd name="connsiteX19" fmla="*/ 1329069 w 1329069"/>
                          <a:gd name="connsiteY19" fmla="*/ 287366 h 436221"/>
                          <a:gd name="connsiteX20" fmla="*/ 712381 w 1329069"/>
                          <a:gd name="connsiteY20" fmla="*/ 85347 h 436221"/>
                          <a:gd name="connsiteX21" fmla="*/ 627320 w 1329069"/>
                          <a:gd name="connsiteY21" fmla="*/ 10919 h 436221"/>
                          <a:gd name="connsiteX22" fmla="*/ 531627 w 1329069"/>
                          <a:gd name="connsiteY22" fmla="*/ 286 h 436221"/>
                          <a:gd name="connsiteX23" fmla="*/ 95693 w 1329069"/>
                          <a:gd name="connsiteY23" fmla="*/ 10919 h 436221"/>
                          <a:gd name="connsiteX24" fmla="*/ 53162 w 1329069"/>
                          <a:gd name="connsiteY24" fmla="*/ 21552 h 436221"/>
                          <a:gd name="connsiteX25" fmla="*/ 0 w 1329069"/>
                          <a:gd name="connsiteY25" fmla="*/ 32184 h 436221"/>
                          <a:gd name="connsiteX0" fmla="*/ 0 w 1329069"/>
                          <a:gd name="connsiteY0" fmla="*/ 31901 h 435938"/>
                          <a:gd name="connsiteX1" fmla="*/ 0 w 1329069"/>
                          <a:gd name="connsiteY1" fmla="*/ 31901 h 435938"/>
                          <a:gd name="connsiteX2" fmla="*/ 53162 w 1329069"/>
                          <a:gd name="connsiteY2" fmla="*/ 170124 h 435938"/>
                          <a:gd name="connsiteX3" fmla="*/ 85060 w 1329069"/>
                          <a:gd name="connsiteY3" fmla="*/ 212655 h 435938"/>
                          <a:gd name="connsiteX4" fmla="*/ 180753 w 1329069"/>
                          <a:gd name="connsiteY4" fmla="*/ 276450 h 435938"/>
                          <a:gd name="connsiteX5" fmla="*/ 265813 w 1329069"/>
                          <a:gd name="connsiteY5" fmla="*/ 329613 h 435938"/>
                          <a:gd name="connsiteX6" fmla="*/ 297711 w 1329069"/>
                          <a:gd name="connsiteY6" fmla="*/ 350878 h 435938"/>
                          <a:gd name="connsiteX7" fmla="*/ 393404 w 1329069"/>
                          <a:gd name="connsiteY7" fmla="*/ 382776 h 435938"/>
                          <a:gd name="connsiteX8" fmla="*/ 435934 w 1329069"/>
                          <a:gd name="connsiteY8" fmla="*/ 404041 h 435938"/>
                          <a:gd name="connsiteX9" fmla="*/ 510362 w 1329069"/>
                          <a:gd name="connsiteY9" fmla="*/ 414673 h 435938"/>
                          <a:gd name="connsiteX10" fmla="*/ 648586 w 1329069"/>
                          <a:gd name="connsiteY10" fmla="*/ 425306 h 435938"/>
                          <a:gd name="connsiteX11" fmla="*/ 744279 w 1329069"/>
                          <a:gd name="connsiteY11" fmla="*/ 435938 h 435938"/>
                          <a:gd name="connsiteX12" fmla="*/ 978195 w 1329069"/>
                          <a:gd name="connsiteY12" fmla="*/ 425306 h 435938"/>
                          <a:gd name="connsiteX13" fmla="*/ 999460 w 1329069"/>
                          <a:gd name="connsiteY13" fmla="*/ 393408 h 435938"/>
                          <a:gd name="connsiteX14" fmla="*/ 1031358 w 1329069"/>
                          <a:gd name="connsiteY14" fmla="*/ 382776 h 435938"/>
                          <a:gd name="connsiteX15" fmla="*/ 1052623 w 1329069"/>
                          <a:gd name="connsiteY15" fmla="*/ 350878 h 435938"/>
                          <a:gd name="connsiteX16" fmla="*/ 1095153 w 1329069"/>
                          <a:gd name="connsiteY16" fmla="*/ 340245 h 435938"/>
                          <a:gd name="connsiteX17" fmla="*/ 1127051 w 1329069"/>
                          <a:gd name="connsiteY17" fmla="*/ 329613 h 435938"/>
                          <a:gd name="connsiteX18" fmla="*/ 1254641 w 1329069"/>
                          <a:gd name="connsiteY18" fmla="*/ 308348 h 435938"/>
                          <a:gd name="connsiteX19" fmla="*/ 1329069 w 1329069"/>
                          <a:gd name="connsiteY19" fmla="*/ 287083 h 435938"/>
                          <a:gd name="connsiteX20" fmla="*/ 800126 w 1329069"/>
                          <a:gd name="connsiteY20" fmla="*/ 66591 h 435938"/>
                          <a:gd name="connsiteX21" fmla="*/ 627320 w 1329069"/>
                          <a:gd name="connsiteY21" fmla="*/ 10636 h 435938"/>
                          <a:gd name="connsiteX22" fmla="*/ 531627 w 1329069"/>
                          <a:gd name="connsiteY22" fmla="*/ 3 h 435938"/>
                          <a:gd name="connsiteX23" fmla="*/ 95693 w 1329069"/>
                          <a:gd name="connsiteY23" fmla="*/ 10636 h 435938"/>
                          <a:gd name="connsiteX24" fmla="*/ 53162 w 1329069"/>
                          <a:gd name="connsiteY24" fmla="*/ 21269 h 435938"/>
                          <a:gd name="connsiteX25" fmla="*/ 0 w 1329069"/>
                          <a:gd name="connsiteY25" fmla="*/ 31901 h 435938"/>
                          <a:gd name="connsiteX0" fmla="*/ 0 w 1329069"/>
                          <a:gd name="connsiteY0" fmla="*/ 50371 h 454408"/>
                          <a:gd name="connsiteX1" fmla="*/ 0 w 1329069"/>
                          <a:gd name="connsiteY1" fmla="*/ 50371 h 454408"/>
                          <a:gd name="connsiteX2" fmla="*/ 53162 w 1329069"/>
                          <a:gd name="connsiteY2" fmla="*/ 188594 h 454408"/>
                          <a:gd name="connsiteX3" fmla="*/ 85060 w 1329069"/>
                          <a:gd name="connsiteY3" fmla="*/ 231125 h 454408"/>
                          <a:gd name="connsiteX4" fmla="*/ 180753 w 1329069"/>
                          <a:gd name="connsiteY4" fmla="*/ 294920 h 454408"/>
                          <a:gd name="connsiteX5" fmla="*/ 265813 w 1329069"/>
                          <a:gd name="connsiteY5" fmla="*/ 348083 h 454408"/>
                          <a:gd name="connsiteX6" fmla="*/ 297711 w 1329069"/>
                          <a:gd name="connsiteY6" fmla="*/ 369348 h 454408"/>
                          <a:gd name="connsiteX7" fmla="*/ 393404 w 1329069"/>
                          <a:gd name="connsiteY7" fmla="*/ 401246 h 454408"/>
                          <a:gd name="connsiteX8" fmla="*/ 435934 w 1329069"/>
                          <a:gd name="connsiteY8" fmla="*/ 422511 h 454408"/>
                          <a:gd name="connsiteX9" fmla="*/ 510362 w 1329069"/>
                          <a:gd name="connsiteY9" fmla="*/ 433143 h 454408"/>
                          <a:gd name="connsiteX10" fmla="*/ 648586 w 1329069"/>
                          <a:gd name="connsiteY10" fmla="*/ 443776 h 454408"/>
                          <a:gd name="connsiteX11" fmla="*/ 744279 w 1329069"/>
                          <a:gd name="connsiteY11" fmla="*/ 454408 h 454408"/>
                          <a:gd name="connsiteX12" fmla="*/ 978195 w 1329069"/>
                          <a:gd name="connsiteY12" fmla="*/ 443776 h 454408"/>
                          <a:gd name="connsiteX13" fmla="*/ 999460 w 1329069"/>
                          <a:gd name="connsiteY13" fmla="*/ 411878 h 454408"/>
                          <a:gd name="connsiteX14" fmla="*/ 1031358 w 1329069"/>
                          <a:gd name="connsiteY14" fmla="*/ 401246 h 454408"/>
                          <a:gd name="connsiteX15" fmla="*/ 1052623 w 1329069"/>
                          <a:gd name="connsiteY15" fmla="*/ 369348 h 454408"/>
                          <a:gd name="connsiteX16" fmla="*/ 1095153 w 1329069"/>
                          <a:gd name="connsiteY16" fmla="*/ 358715 h 454408"/>
                          <a:gd name="connsiteX17" fmla="*/ 1127051 w 1329069"/>
                          <a:gd name="connsiteY17" fmla="*/ 348083 h 454408"/>
                          <a:gd name="connsiteX18" fmla="*/ 1254641 w 1329069"/>
                          <a:gd name="connsiteY18" fmla="*/ 326818 h 454408"/>
                          <a:gd name="connsiteX19" fmla="*/ 1329069 w 1329069"/>
                          <a:gd name="connsiteY19" fmla="*/ 305553 h 454408"/>
                          <a:gd name="connsiteX20" fmla="*/ 800126 w 1329069"/>
                          <a:gd name="connsiteY20" fmla="*/ 85061 h 454408"/>
                          <a:gd name="connsiteX21" fmla="*/ 627320 w 1329069"/>
                          <a:gd name="connsiteY21" fmla="*/ 29106 h 454408"/>
                          <a:gd name="connsiteX22" fmla="*/ 388464 w 1329069"/>
                          <a:gd name="connsiteY22" fmla="*/ 0 h 454408"/>
                          <a:gd name="connsiteX23" fmla="*/ 95693 w 1329069"/>
                          <a:gd name="connsiteY23" fmla="*/ 29106 h 454408"/>
                          <a:gd name="connsiteX24" fmla="*/ 53162 w 1329069"/>
                          <a:gd name="connsiteY24" fmla="*/ 39739 h 454408"/>
                          <a:gd name="connsiteX25" fmla="*/ 0 w 1329069"/>
                          <a:gd name="connsiteY25" fmla="*/ 50371 h 454408"/>
                          <a:gd name="connsiteX0" fmla="*/ 0 w 1329069"/>
                          <a:gd name="connsiteY0" fmla="*/ 50371 h 458308"/>
                          <a:gd name="connsiteX1" fmla="*/ 0 w 1329069"/>
                          <a:gd name="connsiteY1" fmla="*/ 50371 h 458308"/>
                          <a:gd name="connsiteX2" fmla="*/ 53162 w 1329069"/>
                          <a:gd name="connsiteY2" fmla="*/ 188594 h 458308"/>
                          <a:gd name="connsiteX3" fmla="*/ 85060 w 1329069"/>
                          <a:gd name="connsiteY3" fmla="*/ 231125 h 458308"/>
                          <a:gd name="connsiteX4" fmla="*/ 180753 w 1329069"/>
                          <a:gd name="connsiteY4" fmla="*/ 294920 h 458308"/>
                          <a:gd name="connsiteX5" fmla="*/ 265813 w 1329069"/>
                          <a:gd name="connsiteY5" fmla="*/ 348083 h 458308"/>
                          <a:gd name="connsiteX6" fmla="*/ 297711 w 1329069"/>
                          <a:gd name="connsiteY6" fmla="*/ 369348 h 458308"/>
                          <a:gd name="connsiteX7" fmla="*/ 393404 w 1329069"/>
                          <a:gd name="connsiteY7" fmla="*/ 401246 h 458308"/>
                          <a:gd name="connsiteX8" fmla="*/ 435934 w 1329069"/>
                          <a:gd name="connsiteY8" fmla="*/ 422511 h 458308"/>
                          <a:gd name="connsiteX9" fmla="*/ 510362 w 1329069"/>
                          <a:gd name="connsiteY9" fmla="*/ 433143 h 458308"/>
                          <a:gd name="connsiteX10" fmla="*/ 648586 w 1329069"/>
                          <a:gd name="connsiteY10" fmla="*/ 443776 h 458308"/>
                          <a:gd name="connsiteX11" fmla="*/ 744279 w 1329069"/>
                          <a:gd name="connsiteY11" fmla="*/ 454408 h 458308"/>
                          <a:gd name="connsiteX12" fmla="*/ 890449 w 1329069"/>
                          <a:gd name="connsiteY12" fmla="*/ 453013 h 458308"/>
                          <a:gd name="connsiteX13" fmla="*/ 999460 w 1329069"/>
                          <a:gd name="connsiteY13" fmla="*/ 411878 h 458308"/>
                          <a:gd name="connsiteX14" fmla="*/ 1031358 w 1329069"/>
                          <a:gd name="connsiteY14" fmla="*/ 401246 h 458308"/>
                          <a:gd name="connsiteX15" fmla="*/ 1052623 w 1329069"/>
                          <a:gd name="connsiteY15" fmla="*/ 369348 h 458308"/>
                          <a:gd name="connsiteX16" fmla="*/ 1095153 w 1329069"/>
                          <a:gd name="connsiteY16" fmla="*/ 358715 h 458308"/>
                          <a:gd name="connsiteX17" fmla="*/ 1127051 w 1329069"/>
                          <a:gd name="connsiteY17" fmla="*/ 348083 h 458308"/>
                          <a:gd name="connsiteX18" fmla="*/ 1254641 w 1329069"/>
                          <a:gd name="connsiteY18" fmla="*/ 326818 h 458308"/>
                          <a:gd name="connsiteX19" fmla="*/ 1329069 w 1329069"/>
                          <a:gd name="connsiteY19" fmla="*/ 305553 h 458308"/>
                          <a:gd name="connsiteX20" fmla="*/ 800126 w 1329069"/>
                          <a:gd name="connsiteY20" fmla="*/ 85061 h 458308"/>
                          <a:gd name="connsiteX21" fmla="*/ 627320 w 1329069"/>
                          <a:gd name="connsiteY21" fmla="*/ 29106 h 458308"/>
                          <a:gd name="connsiteX22" fmla="*/ 388464 w 1329069"/>
                          <a:gd name="connsiteY22" fmla="*/ 0 h 458308"/>
                          <a:gd name="connsiteX23" fmla="*/ 95693 w 1329069"/>
                          <a:gd name="connsiteY23" fmla="*/ 29106 h 458308"/>
                          <a:gd name="connsiteX24" fmla="*/ 53162 w 1329069"/>
                          <a:gd name="connsiteY24" fmla="*/ 39739 h 458308"/>
                          <a:gd name="connsiteX25" fmla="*/ 0 w 1329069"/>
                          <a:gd name="connsiteY25" fmla="*/ 50371 h 458308"/>
                          <a:gd name="connsiteX0" fmla="*/ 0 w 1329069"/>
                          <a:gd name="connsiteY0" fmla="*/ 50371 h 458308"/>
                          <a:gd name="connsiteX1" fmla="*/ 0 w 1329069"/>
                          <a:gd name="connsiteY1" fmla="*/ 50371 h 458308"/>
                          <a:gd name="connsiteX2" fmla="*/ 53162 w 1329069"/>
                          <a:gd name="connsiteY2" fmla="*/ 188594 h 458308"/>
                          <a:gd name="connsiteX3" fmla="*/ 85060 w 1329069"/>
                          <a:gd name="connsiteY3" fmla="*/ 231125 h 458308"/>
                          <a:gd name="connsiteX4" fmla="*/ 180753 w 1329069"/>
                          <a:gd name="connsiteY4" fmla="*/ 294920 h 458308"/>
                          <a:gd name="connsiteX5" fmla="*/ 265813 w 1329069"/>
                          <a:gd name="connsiteY5" fmla="*/ 348083 h 458308"/>
                          <a:gd name="connsiteX6" fmla="*/ 297711 w 1329069"/>
                          <a:gd name="connsiteY6" fmla="*/ 369348 h 458308"/>
                          <a:gd name="connsiteX7" fmla="*/ 393404 w 1329069"/>
                          <a:gd name="connsiteY7" fmla="*/ 401246 h 458308"/>
                          <a:gd name="connsiteX8" fmla="*/ 435934 w 1329069"/>
                          <a:gd name="connsiteY8" fmla="*/ 422511 h 458308"/>
                          <a:gd name="connsiteX9" fmla="*/ 510362 w 1329069"/>
                          <a:gd name="connsiteY9" fmla="*/ 433143 h 458308"/>
                          <a:gd name="connsiteX10" fmla="*/ 648586 w 1329069"/>
                          <a:gd name="connsiteY10" fmla="*/ 443776 h 458308"/>
                          <a:gd name="connsiteX11" fmla="*/ 744279 w 1329069"/>
                          <a:gd name="connsiteY11" fmla="*/ 454408 h 458308"/>
                          <a:gd name="connsiteX12" fmla="*/ 890449 w 1329069"/>
                          <a:gd name="connsiteY12" fmla="*/ 453013 h 458308"/>
                          <a:gd name="connsiteX13" fmla="*/ 999460 w 1329069"/>
                          <a:gd name="connsiteY13" fmla="*/ 411878 h 458308"/>
                          <a:gd name="connsiteX14" fmla="*/ 1031358 w 1329069"/>
                          <a:gd name="connsiteY14" fmla="*/ 401246 h 458308"/>
                          <a:gd name="connsiteX15" fmla="*/ 1052623 w 1329069"/>
                          <a:gd name="connsiteY15" fmla="*/ 369348 h 458308"/>
                          <a:gd name="connsiteX16" fmla="*/ 1095153 w 1329069"/>
                          <a:gd name="connsiteY16" fmla="*/ 358715 h 458308"/>
                          <a:gd name="connsiteX17" fmla="*/ 1168614 w 1329069"/>
                          <a:gd name="connsiteY17" fmla="*/ 343465 h 458308"/>
                          <a:gd name="connsiteX18" fmla="*/ 1254641 w 1329069"/>
                          <a:gd name="connsiteY18" fmla="*/ 326818 h 458308"/>
                          <a:gd name="connsiteX19" fmla="*/ 1329069 w 1329069"/>
                          <a:gd name="connsiteY19" fmla="*/ 305553 h 458308"/>
                          <a:gd name="connsiteX20" fmla="*/ 800126 w 1329069"/>
                          <a:gd name="connsiteY20" fmla="*/ 85061 h 458308"/>
                          <a:gd name="connsiteX21" fmla="*/ 627320 w 1329069"/>
                          <a:gd name="connsiteY21" fmla="*/ 29106 h 458308"/>
                          <a:gd name="connsiteX22" fmla="*/ 388464 w 1329069"/>
                          <a:gd name="connsiteY22" fmla="*/ 0 h 458308"/>
                          <a:gd name="connsiteX23" fmla="*/ 95693 w 1329069"/>
                          <a:gd name="connsiteY23" fmla="*/ 29106 h 458308"/>
                          <a:gd name="connsiteX24" fmla="*/ 53162 w 1329069"/>
                          <a:gd name="connsiteY24" fmla="*/ 39739 h 458308"/>
                          <a:gd name="connsiteX25" fmla="*/ 0 w 1329069"/>
                          <a:gd name="connsiteY25" fmla="*/ 50371 h 458308"/>
                          <a:gd name="connsiteX0" fmla="*/ 0 w 1329069"/>
                          <a:gd name="connsiteY0" fmla="*/ 50371 h 458308"/>
                          <a:gd name="connsiteX1" fmla="*/ 0 w 1329069"/>
                          <a:gd name="connsiteY1" fmla="*/ 50371 h 458308"/>
                          <a:gd name="connsiteX2" fmla="*/ 53162 w 1329069"/>
                          <a:gd name="connsiteY2" fmla="*/ 188594 h 458308"/>
                          <a:gd name="connsiteX3" fmla="*/ 85060 w 1329069"/>
                          <a:gd name="connsiteY3" fmla="*/ 231125 h 458308"/>
                          <a:gd name="connsiteX4" fmla="*/ 180753 w 1329069"/>
                          <a:gd name="connsiteY4" fmla="*/ 294920 h 458308"/>
                          <a:gd name="connsiteX5" fmla="*/ 265813 w 1329069"/>
                          <a:gd name="connsiteY5" fmla="*/ 348083 h 458308"/>
                          <a:gd name="connsiteX6" fmla="*/ 297711 w 1329069"/>
                          <a:gd name="connsiteY6" fmla="*/ 369348 h 458308"/>
                          <a:gd name="connsiteX7" fmla="*/ 393404 w 1329069"/>
                          <a:gd name="connsiteY7" fmla="*/ 401246 h 458308"/>
                          <a:gd name="connsiteX8" fmla="*/ 435934 w 1329069"/>
                          <a:gd name="connsiteY8" fmla="*/ 422511 h 458308"/>
                          <a:gd name="connsiteX9" fmla="*/ 510362 w 1329069"/>
                          <a:gd name="connsiteY9" fmla="*/ 433143 h 458308"/>
                          <a:gd name="connsiteX10" fmla="*/ 648586 w 1329069"/>
                          <a:gd name="connsiteY10" fmla="*/ 443776 h 458308"/>
                          <a:gd name="connsiteX11" fmla="*/ 744279 w 1329069"/>
                          <a:gd name="connsiteY11" fmla="*/ 454408 h 458308"/>
                          <a:gd name="connsiteX12" fmla="*/ 890449 w 1329069"/>
                          <a:gd name="connsiteY12" fmla="*/ 453013 h 458308"/>
                          <a:gd name="connsiteX13" fmla="*/ 999460 w 1329069"/>
                          <a:gd name="connsiteY13" fmla="*/ 411878 h 458308"/>
                          <a:gd name="connsiteX14" fmla="*/ 1031358 w 1329069"/>
                          <a:gd name="connsiteY14" fmla="*/ 401246 h 458308"/>
                          <a:gd name="connsiteX15" fmla="*/ 1052623 w 1329069"/>
                          <a:gd name="connsiteY15" fmla="*/ 369348 h 458308"/>
                          <a:gd name="connsiteX16" fmla="*/ 1113625 w 1329069"/>
                          <a:gd name="connsiteY16" fmla="*/ 363333 h 458308"/>
                          <a:gd name="connsiteX17" fmla="*/ 1168614 w 1329069"/>
                          <a:gd name="connsiteY17" fmla="*/ 343465 h 458308"/>
                          <a:gd name="connsiteX18" fmla="*/ 1254641 w 1329069"/>
                          <a:gd name="connsiteY18" fmla="*/ 326818 h 458308"/>
                          <a:gd name="connsiteX19" fmla="*/ 1329069 w 1329069"/>
                          <a:gd name="connsiteY19" fmla="*/ 305553 h 458308"/>
                          <a:gd name="connsiteX20" fmla="*/ 800126 w 1329069"/>
                          <a:gd name="connsiteY20" fmla="*/ 85061 h 458308"/>
                          <a:gd name="connsiteX21" fmla="*/ 627320 w 1329069"/>
                          <a:gd name="connsiteY21" fmla="*/ 29106 h 458308"/>
                          <a:gd name="connsiteX22" fmla="*/ 388464 w 1329069"/>
                          <a:gd name="connsiteY22" fmla="*/ 0 h 458308"/>
                          <a:gd name="connsiteX23" fmla="*/ 95693 w 1329069"/>
                          <a:gd name="connsiteY23" fmla="*/ 29106 h 458308"/>
                          <a:gd name="connsiteX24" fmla="*/ 53162 w 1329069"/>
                          <a:gd name="connsiteY24" fmla="*/ 39739 h 458308"/>
                          <a:gd name="connsiteX25" fmla="*/ 0 w 1329069"/>
                          <a:gd name="connsiteY25" fmla="*/ 50371 h 458308"/>
                          <a:gd name="connsiteX0" fmla="*/ 0 w 1329069"/>
                          <a:gd name="connsiteY0" fmla="*/ 50371 h 458308"/>
                          <a:gd name="connsiteX1" fmla="*/ 0 w 1329069"/>
                          <a:gd name="connsiteY1" fmla="*/ 50371 h 458308"/>
                          <a:gd name="connsiteX2" fmla="*/ 53162 w 1329069"/>
                          <a:gd name="connsiteY2" fmla="*/ 188594 h 458308"/>
                          <a:gd name="connsiteX3" fmla="*/ 85060 w 1329069"/>
                          <a:gd name="connsiteY3" fmla="*/ 231125 h 458308"/>
                          <a:gd name="connsiteX4" fmla="*/ 180753 w 1329069"/>
                          <a:gd name="connsiteY4" fmla="*/ 294920 h 458308"/>
                          <a:gd name="connsiteX5" fmla="*/ 265813 w 1329069"/>
                          <a:gd name="connsiteY5" fmla="*/ 348083 h 458308"/>
                          <a:gd name="connsiteX6" fmla="*/ 297711 w 1329069"/>
                          <a:gd name="connsiteY6" fmla="*/ 369348 h 458308"/>
                          <a:gd name="connsiteX7" fmla="*/ 393404 w 1329069"/>
                          <a:gd name="connsiteY7" fmla="*/ 401246 h 458308"/>
                          <a:gd name="connsiteX8" fmla="*/ 435934 w 1329069"/>
                          <a:gd name="connsiteY8" fmla="*/ 422511 h 458308"/>
                          <a:gd name="connsiteX9" fmla="*/ 510362 w 1329069"/>
                          <a:gd name="connsiteY9" fmla="*/ 433143 h 458308"/>
                          <a:gd name="connsiteX10" fmla="*/ 648586 w 1329069"/>
                          <a:gd name="connsiteY10" fmla="*/ 443776 h 458308"/>
                          <a:gd name="connsiteX11" fmla="*/ 744279 w 1329069"/>
                          <a:gd name="connsiteY11" fmla="*/ 454408 h 458308"/>
                          <a:gd name="connsiteX12" fmla="*/ 890449 w 1329069"/>
                          <a:gd name="connsiteY12" fmla="*/ 453013 h 458308"/>
                          <a:gd name="connsiteX13" fmla="*/ 999460 w 1329069"/>
                          <a:gd name="connsiteY13" fmla="*/ 411878 h 458308"/>
                          <a:gd name="connsiteX14" fmla="*/ 1031358 w 1329069"/>
                          <a:gd name="connsiteY14" fmla="*/ 401246 h 458308"/>
                          <a:gd name="connsiteX15" fmla="*/ 1069985 w 1329069"/>
                          <a:gd name="connsiteY15" fmla="*/ 382852 h 458308"/>
                          <a:gd name="connsiteX16" fmla="*/ 1113625 w 1329069"/>
                          <a:gd name="connsiteY16" fmla="*/ 363333 h 458308"/>
                          <a:gd name="connsiteX17" fmla="*/ 1168614 w 1329069"/>
                          <a:gd name="connsiteY17" fmla="*/ 343465 h 458308"/>
                          <a:gd name="connsiteX18" fmla="*/ 1254641 w 1329069"/>
                          <a:gd name="connsiteY18" fmla="*/ 326818 h 458308"/>
                          <a:gd name="connsiteX19" fmla="*/ 1329069 w 1329069"/>
                          <a:gd name="connsiteY19" fmla="*/ 305553 h 458308"/>
                          <a:gd name="connsiteX20" fmla="*/ 800126 w 1329069"/>
                          <a:gd name="connsiteY20" fmla="*/ 85061 h 458308"/>
                          <a:gd name="connsiteX21" fmla="*/ 627320 w 1329069"/>
                          <a:gd name="connsiteY21" fmla="*/ 29106 h 458308"/>
                          <a:gd name="connsiteX22" fmla="*/ 388464 w 1329069"/>
                          <a:gd name="connsiteY22" fmla="*/ 0 h 458308"/>
                          <a:gd name="connsiteX23" fmla="*/ 95693 w 1329069"/>
                          <a:gd name="connsiteY23" fmla="*/ 29106 h 458308"/>
                          <a:gd name="connsiteX24" fmla="*/ 53162 w 1329069"/>
                          <a:gd name="connsiteY24" fmla="*/ 39739 h 458308"/>
                          <a:gd name="connsiteX25" fmla="*/ 0 w 1329069"/>
                          <a:gd name="connsiteY25" fmla="*/ 50371 h 458308"/>
                          <a:gd name="connsiteX0" fmla="*/ 0 w 1329069"/>
                          <a:gd name="connsiteY0" fmla="*/ 50371 h 458308"/>
                          <a:gd name="connsiteX1" fmla="*/ 0 w 1329069"/>
                          <a:gd name="connsiteY1" fmla="*/ 50371 h 458308"/>
                          <a:gd name="connsiteX2" fmla="*/ 53162 w 1329069"/>
                          <a:gd name="connsiteY2" fmla="*/ 188594 h 458308"/>
                          <a:gd name="connsiteX3" fmla="*/ 85060 w 1329069"/>
                          <a:gd name="connsiteY3" fmla="*/ 231125 h 458308"/>
                          <a:gd name="connsiteX4" fmla="*/ 174966 w 1329069"/>
                          <a:gd name="connsiteY4" fmla="*/ 306495 h 458308"/>
                          <a:gd name="connsiteX5" fmla="*/ 265813 w 1329069"/>
                          <a:gd name="connsiteY5" fmla="*/ 348083 h 458308"/>
                          <a:gd name="connsiteX6" fmla="*/ 297711 w 1329069"/>
                          <a:gd name="connsiteY6" fmla="*/ 369348 h 458308"/>
                          <a:gd name="connsiteX7" fmla="*/ 393404 w 1329069"/>
                          <a:gd name="connsiteY7" fmla="*/ 401246 h 458308"/>
                          <a:gd name="connsiteX8" fmla="*/ 435934 w 1329069"/>
                          <a:gd name="connsiteY8" fmla="*/ 422511 h 458308"/>
                          <a:gd name="connsiteX9" fmla="*/ 510362 w 1329069"/>
                          <a:gd name="connsiteY9" fmla="*/ 433143 h 458308"/>
                          <a:gd name="connsiteX10" fmla="*/ 648586 w 1329069"/>
                          <a:gd name="connsiteY10" fmla="*/ 443776 h 458308"/>
                          <a:gd name="connsiteX11" fmla="*/ 744279 w 1329069"/>
                          <a:gd name="connsiteY11" fmla="*/ 454408 h 458308"/>
                          <a:gd name="connsiteX12" fmla="*/ 890449 w 1329069"/>
                          <a:gd name="connsiteY12" fmla="*/ 453013 h 458308"/>
                          <a:gd name="connsiteX13" fmla="*/ 999460 w 1329069"/>
                          <a:gd name="connsiteY13" fmla="*/ 411878 h 458308"/>
                          <a:gd name="connsiteX14" fmla="*/ 1031358 w 1329069"/>
                          <a:gd name="connsiteY14" fmla="*/ 401246 h 458308"/>
                          <a:gd name="connsiteX15" fmla="*/ 1069985 w 1329069"/>
                          <a:gd name="connsiteY15" fmla="*/ 382852 h 458308"/>
                          <a:gd name="connsiteX16" fmla="*/ 1113625 w 1329069"/>
                          <a:gd name="connsiteY16" fmla="*/ 363333 h 458308"/>
                          <a:gd name="connsiteX17" fmla="*/ 1168614 w 1329069"/>
                          <a:gd name="connsiteY17" fmla="*/ 343465 h 458308"/>
                          <a:gd name="connsiteX18" fmla="*/ 1254641 w 1329069"/>
                          <a:gd name="connsiteY18" fmla="*/ 326818 h 458308"/>
                          <a:gd name="connsiteX19" fmla="*/ 1329069 w 1329069"/>
                          <a:gd name="connsiteY19" fmla="*/ 305553 h 458308"/>
                          <a:gd name="connsiteX20" fmla="*/ 800126 w 1329069"/>
                          <a:gd name="connsiteY20" fmla="*/ 85061 h 458308"/>
                          <a:gd name="connsiteX21" fmla="*/ 627320 w 1329069"/>
                          <a:gd name="connsiteY21" fmla="*/ 29106 h 458308"/>
                          <a:gd name="connsiteX22" fmla="*/ 388464 w 1329069"/>
                          <a:gd name="connsiteY22" fmla="*/ 0 h 458308"/>
                          <a:gd name="connsiteX23" fmla="*/ 95693 w 1329069"/>
                          <a:gd name="connsiteY23" fmla="*/ 29106 h 458308"/>
                          <a:gd name="connsiteX24" fmla="*/ 53162 w 1329069"/>
                          <a:gd name="connsiteY24" fmla="*/ 39739 h 458308"/>
                          <a:gd name="connsiteX25" fmla="*/ 0 w 1329069"/>
                          <a:gd name="connsiteY25" fmla="*/ 50371 h 45830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</a:cxnLst>
                        <a:rect l="l" t="t" r="r" b="b"/>
                        <a:pathLst>
                          <a:path w="1329069" h="458308">
                            <a:moveTo>
                              <a:pt x="0" y="50371"/>
                            </a:moveTo>
                            <a:lnTo>
                              <a:pt x="0" y="50371"/>
                            </a:lnTo>
                            <a:cubicBezTo>
                              <a:pt x="14908" y="95096"/>
                              <a:pt x="27232" y="147105"/>
                              <a:pt x="53162" y="188594"/>
                            </a:cubicBezTo>
                            <a:cubicBezTo>
                              <a:pt x="62554" y="203622"/>
                              <a:pt x="64759" y="211475"/>
                              <a:pt x="85060" y="231125"/>
                            </a:cubicBezTo>
                            <a:cubicBezTo>
                              <a:pt x="105361" y="250775"/>
                              <a:pt x="99351" y="265779"/>
                              <a:pt x="174966" y="306495"/>
                            </a:cubicBezTo>
                            <a:cubicBezTo>
                              <a:pt x="204405" y="322347"/>
                              <a:pt x="245356" y="337608"/>
                              <a:pt x="265813" y="348083"/>
                            </a:cubicBezTo>
                            <a:cubicBezTo>
                              <a:pt x="286270" y="358558"/>
                              <a:pt x="285915" y="364433"/>
                              <a:pt x="297711" y="369348"/>
                            </a:cubicBezTo>
                            <a:cubicBezTo>
                              <a:pt x="328748" y="382280"/>
                              <a:pt x="363331" y="386209"/>
                              <a:pt x="393404" y="401246"/>
                            </a:cubicBezTo>
                            <a:cubicBezTo>
                              <a:pt x="407581" y="408334"/>
                              <a:pt x="420642" y="418341"/>
                              <a:pt x="435934" y="422511"/>
                            </a:cubicBezTo>
                            <a:cubicBezTo>
                              <a:pt x="460112" y="429105"/>
                              <a:pt x="485425" y="430649"/>
                              <a:pt x="510362" y="433143"/>
                            </a:cubicBezTo>
                            <a:cubicBezTo>
                              <a:pt x="556343" y="437741"/>
                              <a:pt x="602565" y="439592"/>
                              <a:pt x="648586" y="443776"/>
                            </a:cubicBezTo>
                            <a:cubicBezTo>
                              <a:pt x="680548" y="446682"/>
                              <a:pt x="712381" y="450864"/>
                              <a:pt x="744279" y="454408"/>
                            </a:cubicBezTo>
                            <a:cubicBezTo>
                              <a:pt x="822251" y="450864"/>
                              <a:pt x="813458" y="465845"/>
                              <a:pt x="890449" y="453013"/>
                            </a:cubicBezTo>
                            <a:cubicBezTo>
                              <a:pt x="903054" y="450912"/>
                              <a:pt x="975975" y="420506"/>
                              <a:pt x="999460" y="411878"/>
                            </a:cubicBezTo>
                            <a:cubicBezTo>
                              <a:pt x="1022945" y="403250"/>
                              <a:pt x="1020725" y="404790"/>
                              <a:pt x="1031358" y="401246"/>
                            </a:cubicBezTo>
                            <a:cubicBezTo>
                              <a:pt x="1038446" y="390613"/>
                              <a:pt x="1056274" y="389171"/>
                              <a:pt x="1069985" y="382852"/>
                            </a:cubicBezTo>
                            <a:cubicBezTo>
                              <a:pt x="1083696" y="376533"/>
                              <a:pt x="1097187" y="369898"/>
                              <a:pt x="1113625" y="363333"/>
                            </a:cubicBezTo>
                            <a:cubicBezTo>
                              <a:pt x="1130063" y="356768"/>
                              <a:pt x="1145111" y="349551"/>
                              <a:pt x="1168614" y="343465"/>
                            </a:cubicBezTo>
                            <a:cubicBezTo>
                              <a:pt x="1192117" y="337379"/>
                              <a:pt x="1212616" y="332821"/>
                              <a:pt x="1254641" y="326818"/>
                            </a:cubicBezTo>
                            <a:cubicBezTo>
                              <a:pt x="1321799" y="304432"/>
                              <a:pt x="1296021" y="305553"/>
                              <a:pt x="1329069" y="305553"/>
                            </a:cubicBezTo>
                            <a:cubicBezTo>
                              <a:pt x="1123506" y="238213"/>
                              <a:pt x="1005689" y="152401"/>
                              <a:pt x="800126" y="85061"/>
                            </a:cubicBezTo>
                            <a:cubicBezTo>
                              <a:pt x="771772" y="60252"/>
                              <a:pt x="695930" y="43283"/>
                              <a:pt x="627320" y="29106"/>
                            </a:cubicBezTo>
                            <a:cubicBezTo>
                              <a:pt x="558710" y="14929"/>
                              <a:pt x="420558" y="0"/>
                              <a:pt x="388464" y="0"/>
                            </a:cubicBezTo>
                            <a:cubicBezTo>
                              <a:pt x="243109" y="0"/>
                              <a:pt x="241004" y="25562"/>
                              <a:pt x="95693" y="29106"/>
                            </a:cubicBezTo>
                            <a:cubicBezTo>
                              <a:pt x="81516" y="32650"/>
                              <a:pt x="67025" y="35118"/>
                              <a:pt x="53162" y="39739"/>
                            </a:cubicBezTo>
                            <a:cubicBezTo>
                              <a:pt x="-14581" y="62320"/>
                              <a:pt x="8860" y="48599"/>
                              <a:pt x="0" y="50371"/>
                            </a:cubicBezTo>
                            <a:close/>
                          </a:path>
                        </a:pathLst>
                      </a:custGeom>
                      <a:grpFill/>
                      <a:ln>
                        <a:solidFill>
                          <a:srgbClr val="660033"/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hu-HU">
                          <a:solidFill>
                            <a:srgbClr val="813213"/>
                          </a:solidFill>
                        </a:endParaRPr>
                      </a:p>
                    </p:txBody>
                  </p:sp>
                  <p:sp>
                    <p:nvSpPr>
                      <p:cNvPr id="23" name="Szabadkézi sokszög: alakzat 22">
                        <a:extLst>
                          <a:ext uri="{FF2B5EF4-FFF2-40B4-BE49-F238E27FC236}">
                            <a16:creationId xmlns:a16="http://schemas.microsoft.com/office/drawing/2014/main" id="{56F462C0-7D71-14EC-6081-28AB2DCC0EB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410599" y="7425571"/>
                        <a:ext cx="1154935" cy="413562"/>
                      </a:xfrm>
                      <a:custGeom>
                        <a:avLst/>
                        <a:gdLst>
                          <a:gd name="connsiteX0" fmla="*/ 0 w 1329069"/>
                          <a:gd name="connsiteY0" fmla="*/ 32184 h 436221"/>
                          <a:gd name="connsiteX1" fmla="*/ 0 w 1329069"/>
                          <a:gd name="connsiteY1" fmla="*/ 32184 h 436221"/>
                          <a:gd name="connsiteX2" fmla="*/ 53162 w 1329069"/>
                          <a:gd name="connsiteY2" fmla="*/ 170407 h 436221"/>
                          <a:gd name="connsiteX3" fmla="*/ 85060 w 1329069"/>
                          <a:gd name="connsiteY3" fmla="*/ 212938 h 436221"/>
                          <a:gd name="connsiteX4" fmla="*/ 180753 w 1329069"/>
                          <a:gd name="connsiteY4" fmla="*/ 276733 h 436221"/>
                          <a:gd name="connsiteX5" fmla="*/ 265813 w 1329069"/>
                          <a:gd name="connsiteY5" fmla="*/ 329896 h 436221"/>
                          <a:gd name="connsiteX6" fmla="*/ 297711 w 1329069"/>
                          <a:gd name="connsiteY6" fmla="*/ 351161 h 436221"/>
                          <a:gd name="connsiteX7" fmla="*/ 393404 w 1329069"/>
                          <a:gd name="connsiteY7" fmla="*/ 383059 h 436221"/>
                          <a:gd name="connsiteX8" fmla="*/ 435934 w 1329069"/>
                          <a:gd name="connsiteY8" fmla="*/ 404324 h 436221"/>
                          <a:gd name="connsiteX9" fmla="*/ 510362 w 1329069"/>
                          <a:gd name="connsiteY9" fmla="*/ 414956 h 436221"/>
                          <a:gd name="connsiteX10" fmla="*/ 648586 w 1329069"/>
                          <a:gd name="connsiteY10" fmla="*/ 425589 h 436221"/>
                          <a:gd name="connsiteX11" fmla="*/ 744279 w 1329069"/>
                          <a:gd name="connsiteY11" fmla="*/ 436221 h 436221"/>
                          <a:gd name="connsiteX12" fmla="*/ 978195 w 1329069"/>
                          <a:gd name="connsiteY12" fmla="*/ 425589 h 436221"/>
                          <a:gd name="connsiteX13" fmla="*/ 999460 w 1329069"/>
                          <a:gd name="connsiteY13" fmla="*/ 393691 h 436221"/>
                          <a:gd name="connsiteX14" fmla="*/ 1031358 w 1329069"/>
                          <a:gd name="connsiteY14" fmla="*/ 383059 h 436221"/>
                          <a:gd name="connsiteX15" fmla="*/ 1052623 w 1329069"/>
                          <a:gd name="connsiteY15" fmla="*/ 351161 h 436221"/>
                          <a:gd name="connsiteX16" fmla="*/ 1095153 w 1329069"/>
                          <a:gd name="connsiteY16" fmla="*/ 340528 h 436221"/>
                          <a:gd name="connsiteX17" fmla="*/ 1127051 w 1329069"/>
                          <a:gd name="connsiteY17" fmla="*/ 329896 h 436221"/>
                          <a:gd name="connsiteX18" fmla="*/ 1254641 w 1329069"/>
                          <a:gd name="connsiteY18" fmla="*/ 308631 h 436221"/>
                          <a:gd name="connsiteX19" fmla="*/ 1329069 w 1329069"/>
                          <a:gd name="connsiteY19" fmla="*/ 287366 h 436221"/>
                          <a:gd name="connsiteX20" fmla="*/ 712381 w 1329069"/>
                          <a:gd name="connsiteY20" fmla="*/ 85347 h 436221"/>
                          <a:gd name="connsiteX21" fmla="*/ 627320 w 1329069"/>
                          <a:gd name="connsiteY21" fmla="*/ 10919 h 436221"/>
                          <a:gd name="connsiteX22" fmla="*/ 531627 w 1329069"/>
                          <a:gd name="connsiteY22" fmla="*/ 286 h 436221"/>
                          <a:gd name="connsiteX23" fmla="*/ 95693 w 1329069"/>
                          <a:gd name="connsiteY23" fmla="*/ 10919 h 436221"/>
                          <a:gd name="connsiteX24" fmla="*/ 53162 w 1329069"/>
                          <a:gd name="connsiteY24" fmla="*/ 21552 h 436221"/>
                          <a:gd name="connsiteX25" fmla="*/ 0 w 1329069"/>
                          <a:gd name="connsiteY25" fmla="*/ 32184 h 436221"/>
                          <a:gd name="connsiteX0" fmla="*/ 0 w 1329069"/>
                          <a:gd name="connsiteY0" fmla="*/ 31901 h 435938"/>
                          <a:gd name="connsiteX1" fmla="*/ 0 w 1329069"/>
                          <a:gd name="connsiteY1" fmla="*/ 31901 h 435938"/>
                          <a:gd name="connsiteX2" fmla="*/ 53162 w 1329069"/>
                          <a:gd name="connsiteY2" fmla="*/ 170124 h 435938"/>
                          <a:gd name="connsiteX3" fmla="*/ 85060 w 1329069"/>
                          <a:gd name="connsiteY3" fmla="*/ 212655 h 435938"/>
                          <a:gd name="connsiteX4" fmla="*/ 180753 w 1329069"/>
                          <a:gd name="connsiteY4" fmla="*/ 276450 h 435938"/>
                          <a:gd name="connsiteX5" fmla="*/ 265813 w 1329069"/>
                          <a:gd name="connsiteY5" fmla="*/ 329613 h 435938"/>
                          <a:gd name="connsiteX6" fmla="*/ 297711 w 1329069"/>
                          <a:gd name="connsiteY6" fmla="*/ 350878 h 435938"/>
                          <a:gd name="connsiteX7" fmla="*/ 393404 w 1329069"/>
                          <a:gd name="connsiteY7" fmla="*/ 382776 h 435938"/>
                          <a:gd name="connsiteX8" fmla="*/ 435934 w 1329069"/>
                          <a:gd name="connsiteY8" fmla="*/ 404041 h 435938"/>
                          <a:gd name="connsiteX9" fmla="*/ 510362 w 1329069"/>
                          <a:gd name="connsiteY9" fmla="*/ 414673 h 435938"/>
                          <a:gd name="connsiteX10" fmla="*/ 648586 w 1329069"/>
                          <a:gd name="connsiteY10" fmla="*/ 425306 h 435938"/>
                          <a:gd name="connsiteX11" fmla="*/ 744279 w 1329069"/>
                          <a:gd name="connsiteY11" fmla="*/ 435938 h 435938"/>
                          <a:gd name="connsiteX12" fmla="*/ 978195 w 1329069"/>
                          <a:gd name="connsiteY12" fmla="*/ 425306 h 435938"/>
                          <a:gd name="connsiteX13" fmla="*/ 999460 w 1329069"/>
                          <a:gd name="connsiteY13" fmla="*/ 393408 h 435938"/>
                          <a:gd name="connsiteX14" fmla="*/ 1031358 w 1329069"/>
                          <a:gd name="connsiteY14" fmla="*/ 382776 h 435938"/>
                          <a:gd name="connsiteX15" fmla="*/ 1052623 w 1329069"/>
                          <a:gd name="connsiteY15" fmla="*/ 350878 h 435938"/>
                          <a:gd name="connsiteX16" fmla="*/ 1095153 w 1329069"/>
                          <a:gd name="connsiteY16" fmla="*/ 340245 h 435938"/>
                          <a:gd name="connsiteX17" fmla="*/ 1127051 w 1329069"/>
                          <a:gd name="connsiteY17" fmla="*/ 329613 h 435938"/>
                          <a:gd name="connsiteX18" fmla="*/ 1254641 w 1329069"/>
                          <a:gd name="connsiteY18" fmla="*/ 308348 h 435938"/>
                          <a:gd name="connsiteX19" fmla="*/ 1329069 w 1329069"/>
                          <a:gd name="connsiteY19" fmla="*/ 287083 h 435938"/>
                          <a:gd name="connsiteX20" fmla="*/ 800126 w 1329069"/>
                          <a:gd name="connsiteY20" fmla="*/ 66591 h 435938"/>
                          <a:gd name="connsiteX21" fmla="*/ 627320 w 1329069"/>
                          <a:gd name="connsiteY21" fmla="*/ 10636 h 435938"/>
                          <a:gd name="connsiteX22" fmla="*/ 531627 w 1329069"/>
                          <a:gd name="connsiteY22" fmla="*/ 3 h 435938"/>
                          <a:gd name="connsiteX23" fmla="*/ 95693 w 1329069"/>
                          <a:gd name="connsiteY23" fmla="*/ 10636 h 435938"/>
                          <a:gd name="connsiteX24" fmla="*/ 53162 w 1329069"/>
                          <a:gd name="connsiteY24" fmla="*/ 21269 h 435938"/>
                          <a:gd name="connsiteX25" fmla="*/ 0 w 1329069"/>
                          <a:gd name="connsiteY25" fmla="*/ 31901 h 435938"/>
                          <a:gd name="connsiteX0" fmla="*/ 0 w 1329069"/>
                          <a:gd name="connsiteY0" fmla="*/ 50371 h 454408"/>
                          <a:gd name="connsiteX1" fmla="*/ 0 w 1329069"/>
                          <a:gd name="connsiteY1" fmla="*/ 50371 h 454408"/>
                          <a:gd name="connsiteX2" fmla="*/ 53162 w 1329069"/>
                          <a:gd name="connsiteY2" fmla="*/ 188594 h 454408"/>
                          <a:gd name="connsiteX3" fmla="*/ 85060 w 1329069"/>
                          <a:gd name="connsiteY3" fmla="*/ 231125 h 454408"/>
                          <a:gd name="connsiteX4" fmla="*/ 180753 w 1329069"/>
                          <a:gd name="connsiteY4" fmla="*/ 294920 h 454408"/>
                          <a:gd name="connsiteX5" fmla="*/ 265813 w 1329069"/>
                          <a:gd name="connsiteY5" fmla="*/ 348083 h 454408"/>
                          <a:gd name="connsiteX6" fmla="*/ 297711 w 1329069"/>
                          <a:gd name="connsiteY6" fmla="*/ 369348 h 454408"/>
                          <a:gd name="connsiteX7" fmla="*/ 393404 w 1329069"/>
                          <a:gd name="connsiteY7" fmla="*/ 401246 h 454408"/>
                          <a:gd name="connsiteX8" fmla="*/ 435934 w 1329069"/>
                          <a:gd name="connsiteY8" fmla="*/ 422511 h 454408"/>
                          <a:gd name="connsiteX9" fmla="*/ 510362 w 1329069"/>
                          <a:gd name="connsiteY9" fmla="*/ 433143 h 454408"/>
                          <a:gd name="connsiteX10" fmla="*/ 648586 w 1329069"/>
                          <a:gd name="connsiteY10" fmla="*/ 443776 h 454408"/>
                          <a:gd name="connsiteX11" fmla="*/ 744279 w 1329069"/>
                          <a:gd name="connsiteY11" fmla="*/ 454408 h 454408"/>
                          <a:gd name="connsiteX12" fmla="*/ 978195 w 1329069"/>
                          <a:gd name="connsiteY12" fmla="*/ 443776 h 454408"/>
                          <a:gd name="connsiteX13" fmla="*/ 999460 w 1329069"/>
                          <a:gd name="connsiteY13" fmla="*/ 411878 h 454408"/>
                          <a:gd name="connsiteX14" fmla="*/ 1031358 w 1329069"/>
                          <a:gd name="connsiteY14" fmla="*/ 401246 h 454408"/>
                          <a:gd name="connsiteX15" fmla="*/ 1052623 w 1329069"/>
                          <a:gd name="connsiteY15" fmla="*/ 369348 h 454408"/>
                          <a:gd name="connsiteX16" fmla="*/ 1095153 w 1329069"/>
                          <a:gd name="connsiteY16" fmla="*/ 358715 h 454408"/>
                          <a:gd name="connsiteX17" fmla="*/ 1127051 w 1329069"/>
                          <a:gd name="connsiteY17" fmla="*/ 348083 h 454408"/>
                          <a:gd name="connsiteX18" fmla="*/ 1254641 w 1329069"/>
                          <a:gd name="connsiteY18" fmla="*/ 326818 h 454408"/>
                          <a:gd name="connsiteX19" fmla="*/ 1329069 w 1329069"/>
                          <a:gd name="connsiteY19" fmla="*/ 305553 h 454408"/>
                          <a:gd name="connsiteX20" fmla="*/ 800126 w 1329069"/>
                          <a:gd name="connsiteY20" fmla="*/ 85061 h 454408"/>
                          <a:gd name="connsiteX21" fmla="*/ 627320 w 1329069"/>
                          <a:gd name="connsiteY21" fmla="*/ 29106 h 454408"/>
                          <a:gd name="connsiteX22" fmla="*/ 388464 w 1329069"/>
                          <a:gd name="connsiteY22" fmla="*/ 0 h 454408"/>
                          <a:gd name="connsiteX23" fmla="*/ 95693 w 1329069"/>
                          <a:gd name="connsiteY23" fmla="*/ 29106 h 454408"/>
                          <a:gd name="connsiteX24" fmla="*/ 53162 w 1329069"/>
                          <a:gd name="connsiteY24" fmla="*/ 39739 h 454408"/>
                          <a:gd name="connsiteX25" fmla="*/ 0 w 1329069"/>
                          <a:gd name="connsiteY25" fmla="*/ 50371 h 454408"/>
                          <a:gd name="connsiteX0" fmla="*/ 0 w 1329069"/>
                          <a:gd name="connsiteY0" fmla="*/ 50371 h 458308"/>
                          <a:gd name="connsiteX1" fmla="*/ 0 w 1329069"/>
                          <a:gd name="connsiteY1" fmla="*/ 50371 h 458308"/>
                          <a:gd name="connsiteX2" fmla="*/ 53162 w 1329069"/>
                          <a:gd name="connsiteY2" fmla="*/ 188594 h 458308"/>
                          <a:gd name="connsiteX3" fmla="*/ 85060 w 1329069"/>
                          <a:gd name="connsiteY3" fmla="*/ 231125 h 458308"/>
                          <a:gd name="connsiteX4" fmla="*/ 180753 w 1329069"/>
                          <a:gd name="connsiteY4" fmla="*/ 294920 h 458308"/>
                          <a:gd name="connsiteX5" fmla="*/ 265813 w 1329069"/>
                          <a:gd name="connsiteY5" fmla="*/ 348083 h 458308"/>
                          <a:gd name="connsiteX6" fmla="*/ 297711 w 1329069"/>
                          <a:gd name="connsiteY6" fmla="*/ 369348 h 458308"/>
                          <a:gd name="connsiteX7" fmla="*/ 393404 w 1329069"/>
                          <a:gd name="connsiteY7" fmla="*/ 401246 h 458308"/>
                          <a:gd name="connsiteX8" fmla="*/ 435934 w 1329069"/>
                          <a:gd name="connsiteY8" fmla="*/ 422511 h 458308"/>
                          <a:gd name="connsiteX9" fmla="*/ 510362 w 1329069"/>
                          <a:gd name="connsiteY9" fmla="*/ 433143 h 458308"/>
                          <a:gd name="connsiteX10" fmla="*/ 648586 w 1329069"/>
                          <a:gd name="connsiteY10" fmla="*/ 443776 h 458308"/>
                          <a:gd name="connsiteX11" fmla="*/ 744279 w 1329069"/>
                          <a:gd name="connsiteY11" fmla="*/ 454408 h 458308"/>
                          <a:gd name="connsiteX12" fmla="*/ 890449 w 1329069"/>
                          <a:gd name="connsiteY12" fmla="*/ 453013 h 458308"/>
                          <a:gd name="connsiteX13" fmla="*/ 999460 w 1329069"/>
                          <a:gd name="connsiteY13" fmla="*/ 411878 h 458308"/>
                          <a:gd name="connsiteX14" fmla="*/ 1031358 w 1329069"/>
                          <a:gd name="connsiteY14" fmla="*/ 401246 h 458308"/>
                          <a:gd name="connsiteX15" fmla="*/ 1052623 w 1329069"/>
                          <a:gd name="connsiteY15" fmla="*/ 369348 h 458308"/>
                          <a:gd name="connsiteX16" fmla="*/ 1095153 w 1329069"/>
                          <a:gd name="connsiteY16" fmla="*/ 358715 h 458308"/>
                          <a:gd name="connsiteX17" fmla="*/ 1127051 w 1329069"/>
                          <a:gd name="connsiteY17" fmla="*/ 348083 h 458308"/>
                          <a:gd name="connsiteX18" fmla="*/ 1254641 w 1329069"/>
                          <a:gd name="connsiteY18" fmla="*/ 326818 h 458308"/>
                          <a:gd name="connsiteX19" fmla="*/ 1329069 w 1329069"/>
                          <a:gd name="connsiteY19" fmla="*/ 305553 h 458308"/>
                          <a:gd name="connsiteX20" fmla="*/ 800126 w 1329069"/>
                          <a:gd name="connsiteY20" fmla="*/ 85061 h 458308"/>
                          <a:gd name="connsiteX21" fmla="*/ 627320 w 1329069"/>
                          <a:gd name="connsiteY21" fmla="*/ 29106 h 458308"/>
                          <a:gd name="connsiteX22" fmla="*/ 388464 w 1329069"/>
                          <a:gd name="connsiteY22" fmla="*/ 0 h 458308"/>
                          <a:gd name="connsiteX23" fmla="*/ 95693 w 1329069"/>
                          <a:gd name="connsiteY23" fmla="*/ 29106 h 458308"/>
                          <a:gd name="connsiteX24" fmla="*/ 53162 w 1329069"/>
                          <a:gd name="connsiteY24" fmla="*/ 39739 h 458308"/>
                          <a:gd name="connsiteX25" fmla="*/ 0 w 1329069"/>
                          <a:gd name="connsiteY25" fmla="*/ 50371 h 458308"/>
                          <a:gd name="connsiteX0" fmla="*/ 0 w 1329069"/>
                          <a:gd name="connsiteY0" fmla="*/ 50371 h 458308"/>
                          <a:gd name="connsiteX1" fmla="*/ 0 w 1329069"/>
                          <a:gd name="connsiteY1" fmla="*/ 50371 h 458308"/>
                          <a:gd name="connsiteX2" fmla="*/ 53162 w 1329069"/>
                          <a:gd name="connsiteY2" fmla="*/ 188594 h 458308"/>
                          <a:gd name="connsiteX3" fmla="*/ 85060 w 1329069"/>
                          <a:gd name="connsiteY3" fmla="*/ 231125 h 458308"/>
                          <a:gd name="connsiteX4" fmla="*/ 180753 w 1329069"/>
                          <a:gd name="connsiteY4" fmla="*/ 294920 h 458308"/>
                          <a:gd name="connsiteX5" fmla="*/ 265813 w 1329069"/>
                          <a:gd name="connsiteY5" fmla="*/ 348083 h 458308"/>
                          <a:gd name="connsiteX6" fmla="*/ 297711 w 1329069"/>
                          <a:gd name="connsiteY6" fmla="*/ 369348 h 458308"/>
                          <a:gd name="connsiteX7" fmla="*/ 393404 w 1329069"/>
                          <a:gd name="connsiteY7" fmla="*/ 401246 h 458308"/>
                          <a:gd name="connsiteX8" fmla="*/ 435934 w 1329069"/>
                          <a:gd name="connsiteY8" fmla="*/ 422511 h 458308"/>
                          <a:gd name="connsiteX9" fmla="*/ 510362 w 1329069"/>
                          <a:gd name="connsiteY9" fmla="*/ 433143 h 458308"/>
                          <a:gd name="connsiteX10" fmla="*/ 648586 w 1329069"/>
                          <a:gd name="connsiteY10" fmla="*/ 443776 h 458308"/>
                          <a:gd name="connsiteX11" fmla="*/ 744279 w 1329069"/>
                          <a:gd name="connsiteY11" fmla="*/ 454408 h 458308"/>
                          <a:gd name="connsiteX12" fmla="*/ 890449 w 1329069"/>
                          <a:gd name="connsiteY12" fmla="*/ 453013 h 458308"/>
                          <a:gd name="connsiteX13" fmla="*/ 999460 w 1329069"/>
                          <a:gd name="connsiteY13" fmla="*/ 411878 h 458308"/>
                          <a:gd name="connsiteX14" fmla="*/ 1031358 w 1329069"/>
                          <a:gd name="connsiteY14" fmla="*/ 401246 h 458308"/>
                          <a:gd name="connsiteX15" fmla="*/ 1052623 w 1329069"/>
                          <a:gd name="connsiteY15" fmla="*/ 369348 h 458308"/>
                          <a:gd name="connsiteX16" fmla="*/ 1095153 w 1329069"/>
                          <a:gd name="connsiteY16" fmla="*/ 358715 h 458308"/>
                          <a:gd name="connsiteX17" fmla="*/ 1168614 w 1329069"/>
                          <a:gd name="connsiteY17" fmla="*/ 343465 h 458308"/>
                          <a:gd name="connsiteX18" fmla="*/ 1254641 w 1329069"/>
                          <a:gd name="connsiteY18" fmla="*/ 326818 h 458308"/>
                          <a:gd name="connsiteX19" fmla="*/ 1329069 w 1329069"/>
                          <a:gd name="connsiteY19" fmla="*/ 305553 h 458308"/>
                          <a:gd name="connsiteX20" fmla="*/ 800126 w 1329069"/>
                          <a:gd name="connsiteY20" fmla="*/ 85061 h 458308"/>
                          <a:gd name="connsiteX21" fmla="*/ 627320 w 1329069"/>
                          <a:gd name="connsiteY21" fmla="*/ 29106 h 458308"/>
                          <a:gd name="connsiteX22" fmla="*/ 388464 w 1329069"/>
                          <a:gd name="connsiteY22" fmla="*/ 0 h 458308"/>
                          <a:gd name="connsiteX23" fmla="*/ 95693 w 1329069"/>
                          <a:gd name="connsiteY23" fmla="*/ 29106 h 458308"/>
                          <a:gd name="connsiteX24" fmla="*/ 53162 w 1329069"/>
                          <a:gd name="connsiteY24" fmla="*/ 39739 h 458308"/>
                          <a:gd name="connsiteX25" fmla="*/ 0 w 1329069"/>
                          <a:gd name="connsiteY25" fmla="*/ 50371 h 458308"/>
                          <a:gd name="connsiteX0" fmla="*/ 0 w 1329069"/>
                          <a:gd name="connsiteY0" fmla="*/ 50371 h 458308"/>
                          <a:gd name="connsiteX1" fmla="*/ 0 w 1329069"/>
                          <a:gd name="connsiteY1" fmla="*/ 50371 h 458308"/>
                          <a:gd name="connsiteX2" fmla="*/ 53162 w 1329069"/>
                          <a:gd name="connsiteY2" fmla="*/ 188594 h 458308"/>
                          <a:gd name="connsiteX3" fmla="*/ 85060 w 1329069"/>
                          <a:gd name="connsiteY3" fmla="*/ 231125 h 458308"/>
                          <a:gd name="connsiteX4" fmla="*/ 180753 w 1329069"/>
                          <a:gd name="connsiteY4" fmla="*/ 294920 h 458308"/>
                          <a:gd name="connsiteX5" fmla="*/ 265813 w 1329069"/>
                          <a:gd name="connsiteY5" fmla="*/ 348083 h 458308"/>
                          <a:gd name="connsiteX6" fmla="*/ 297711 w 1329069"/>
                          <a:gd name="connsiteY6" fmla="*/ 369348 h 458308"/>
                          <a:gd name="connsiteX7" fmla="*/ 393404 w 1329069"/>
                          <a:gd name="connsiteY7" fmla="*/ 401246 h 458308"/>
                          <a:gd name="connsiteX8" fmla="*/ 435934 w 1329069"/>
                          <a:gd name="connsiteY8" fmla="*/ 422511 h 458308"/>
                          <a:gd name="connsiteX9" fmla="*/ 510362 w 1329069"/>
                          <a:gd name="connsiteY9" fmla="*/ 433143 h 458308"/>
                          <a:gd name="connsiteX10" fmla="*/ 648586 w 1329069"/>
                          <a:gd name="connsiteY10" fmla="*/ 443776 h 458308"/>
                          <a:gd name="connsiteX11" fmla="*/ 744279 w 1329069"/>
                          <a:gd name="connsiteY11" fmla="*/ 454408 h 458308"/>
                          <a:gd name="connsiteX12" fmla="*/ 890449 w 1329069"/>
                          <a:gd name="connsiteY12" fmla="*/ 453013 h 458308"/>
                          <a:gd name="connsiteX13" fmla="*/ 999460 w 1329069"/>
                          <a:gd name="connsiteY13" fmla="*/ 411878 h 458308"/>
                          <a:gd name="connsiteX14" fmla="*/ 1031358 w 1329069"/>
                          <a:gd name="connsiteY14" fmla="*/ 401246 h 458308"/>
                          <a:gd name="connsiteX15" fmla="*/ 1052623 w 1329069"/>
                          <a:gd name="connsiteY15" fmla="*/ 369348 h 458308"/>
                          <a:gd name="connsiteX16" fmla="*/ 1113625 w 1329069"/>
                          <a:gd name="connsiteY16" fmla="*/ 363333 h 458308"/>
                          <a:gd name="connsiteX17" fmla="*/ 1168614 w 1329069"/>
                          <a:gd name="connsiteY17" fmla="*/ 343465 h 458308"/>
                          <a:gd name="connsiteX18" fmla="*/ 1254641 w 1329069"/>
                          <a:gd name="connsiteY18" fmla="*/ 326818 h 458308"/>
                          <a:gd name="connsiteX19" fmla="*/ 1329069 w 1329069"/>
                          <a:gd name="connsiteY19" fmla="*/ 305553 h 458308"/>
                          <a:gd name="connsiteX20" fmla="*/ 800126 w 1329069"/>
                          <a:gd name="connsiteY20" fmla="*/ 85061 h 458308"/>
                          <a:gd name="connsiteX21" fmla="*/ 627320 w 1329069"/>
                          <a:gd name="connsiteY21" fmla="*/ 29106 h 458308"/>
                          <a:gd name="connsiteX22" fmla="*/ 388464 w 1329069"/>
                          <a:gd name="connsiteY22" fmla="*/ 0 h 458308"/>
                          <a:gd name="connsiteX23" fmla="*/ 95693 w 1329069"/>
                          <a:gd name="connsiteY23" fmla="*/ 29106 h 458308"/>
                          <a:gd name="connsiteX24" fmla="*/ 53162 w 1329069"/>
                          <a:gd name="connsiteY24" fmla="*/ 39739 h 458308"/>
                          <a:gd name="connsiteX25" fmla="*/ 0 w 1329069"/>
                          <a:gd name="connsiteY25" fmla="*/ 50371 h 458308"/>
                          <a:gd name="connsiteX0" fmla="*/ 0 w 1329069"/>
                          <a:gd name="connsiteY0" fmla="*/ 50371 h 458308"/>
                          <a:gd name="connsiteX1" fmla="*/ 0 w 1329069"/>
                          <a:gd name="connsiteY1" fmla="*/ 50371 h 458308"/>
                          <a:gd name="connsiteX2" fmla="*/ 53162 w 1329069"/>
                          <a:gd name="connsiteY2" fmla="*/ 188594 h 458308"/>
                          <a:gd name="connsiteX3" fmla="*/ 85060 w 1329069"/>
                          <a:gd name="connsiteY3" fmla="*/ 231125 h 458308"/>
                          <a:gd name="connsiteX4" fmla="*/ 180753 w 1329069"/>
                          <a:gd name="connsiteY4" fmla="*/ 294920 h 458308"/>
                          <a:gd name="connsiteX5" fmla="*/ 265813 w 1329069"/>
                          <a:gd name="connsiteY5" fmla="*/ 348083 h 458308"/>
                          <a:gd name="connsiteX6" fmla="*/ 297711 w 1329069"/>
                          <a:gd name="connsiteY6" fmla="*/ 369348 h 458308"/>
                          <a:gd name="connsiteX7" fmla="*/ 393404 w 1329069"/>
                          <a:gd name="connsiteY7" fmla="*/ 401246 h 458308"/>
                          <a:gd name="connsiteX8" fmla="*/ 435934 w 1329069"/>
                          <a:gd name="connsiteY8" fmla="*/ 422511 h 458308"/>
                          <a:gd name="connsiteX9" fmla="*/ 510362 w 1329069"/>
                          <a:gd name="connsiteY9" fmla="*/ 433143 h 458308"/>
                          <a:gd name="connsiteX10" fmla="*/ 648586 w 1329069"/>
                          <a:gd name="connsiteY10" fmla="*/ 443776 h 458308"/>
                          <a:gd name="connsiteX11" fmla="*/ 744279 w 1329069"/>
                          <a:gd name="connsiteY11" fmla="*/ 454408 h 458308"/>
                          <a:gd name="connsiteX12" fmla="*/ 890449 w 1329069"/>
                          <a:gd name="connsiteY12" fmla="*/ 453013 h 458308"/>
                          <a:gd name="connsiteX13" fmla="*/ 999460 w 1329069"/>
                          <a:gd name="connsiteY13" fmla="*/ 411878 h 458308"/>
                          <a:gd name="connsiteX14" fmla="*/ 1031358 w 1329069"/>
                          <a:gd name="connsiteY14" fmla="*/ 401246 h 458308"/>
                          <a:gd name="connsiteX15" fmla="*/ 1069985 w 1329069"/>
                          <a:gd name="connsiteY15" fmla="*/ 382852 h 458308"/>
                          <a:gd name="connsiteX16" fmla="*/ 1113625 w 1329069"/>
                          <a:gd name="connsiteY16" fmla="*/ 363333 h 458308"/>
                          <a:gd name="connsiteX17" fmla="*/ 1168614 w 1329069"/>
                          <a:gd name="connsiteY17" fmla="*/ 343465 h 458308"/>
                          <a:gd name="connsiteX18" fmla="*/ 1254641 w 1329069"/>
                          <a:gd name="connsiteY18" fmla="*/ 326818 h 458308"/>
                          <a:gd name="connsiteX19" fmla="*/ 1329069 w 1329069"/>
                          <a:gd name="connsiteY19" fmla="*/ 305553 h 458308"/>
                          <a:gd name="connsiteX20" fmla="*/ 800126 w 1329069"/>
                          <a:gd name="connsiteY20" fmla="*/ 85061 h 458308"/>
                          <a:gd name="connsiteX21" fmla="*/ 627320 w 1329069"/>
                          <a:gd name="connsiteY21" fmla="*/ 29106 h 458308"/>
                          <a:gd name="connsiteX22" fmla="*/ 388464 w 1329069"/>
                          <a:gd name="connsiteY22" fmla="*/ 0 h 458308"/>
                          <a:gd name="connsiteX23" fmla="*/ 95693 w 1329069"/>
                          <a:gd name="connsiteY23" fmla="*/ 29106 h 458308"/>
                          <a:gd name="connsiteX24" fmla="*/ 53162 w 1329069"/>
                          <a:gd name="connsiteY24" fmla="*/ 39739 h 458308"/>
                          <a:gd name="connsiteX25" fmla="*/ 0 w 1329069"/>
                          <a:gd name="connsiteY25" fmla="*/ 50371 h 458308"/>
                          <a:gd name="connsiteX0" fmla="*/ 0 w 1329069"/>
                          <a:gd name="connsiteY0" fmla="*/ 50371 h 458308"/>
                          <a:gd name="connsiteX1" fmla="*/ 0 w 1329069"/>
                          <a:gd name="connsiteY1" fmla="*/ 50371 h 458308"/>
                          <a:gd name="connsiteX2" fmla="*/ 53162 w 1329069"/>
                          <a:gd name="connsiteY2" fmla="*/ 188594 h 458308"/>
                          <a:gd name="connsiteX3" fmla="*/ 85060 w 1329069"/>
                          <a:gd name="connsiteY3" fmla="*/ 231125 h 458308"/>
                          <a:gd name="connsiteX4" fmla="*/ 174966 w 1329069"/>
                          <a:gd name="connsiteY4" fmla="*/ 306495 h 458308"/>
                          <a:gd name="connsiteX5" fmla="*/ 265813 w 1329069"/>
                          <a:gd name="connsiteY5" fmla="*/ 348083 h 458308"/>
                          <a:gd name="connsiteX6" fmla="*/ 297711 w 1329069"/>
                          <a:gd name="connsiteY6" fmla="*/ 369348 h 458308"/>
                          <a:gd name="connsiteX7" fmla="*/ 393404 w 1329069"/>
                          <a:gd name="connsiteY7" fmla="*/ 401246 h 458308"/>
                          <a:gd name="connsiteX8" fmla="*/ 435934 w 1329069"/>
                          <a:gd name="connsiteY8" fmla="*/ 422511 h 458308"/>
                          <a:gd name="connsiteX9" fmla="*/ 510362 w 1329069"/>
                          <a:gd name="connsiteY9" fmla="*/ 433143 h 458308"/>
                          <a:gd name="connsiteX10" fmla="*/ 648586 w 1329069"/>
                          <a:gd name="connsiteY10" fmla="*/ 443776 h 458308"/>
                          <a:gd name="connsiteX11" fmla="*/ 744279 w 1329069"/>
                          <a:gd name="connsiteY11" fmla="*/ 454408 h 458308"/>
                          <a:gd name="connsiteX12" fmla="*/ 890449 w 1329069"/>
                          <a:gd name="connsiteY12" fmla="*/ 453013 h 458308"/>
                          <a:gd name="connsiteX13" fmla="*/ 999460 w 1329069"/>
                          <a:gd name="connsiteY13" fmla="*/ 411878 h 458308"/>
                          <a:gd name="connsiteX14" fmla="*/ 1031358 w 1329069"/>
                          <a:gd name="connsiteY14" fmla="*/ 401246 h 458308"/>
                          <a:gd name="connsiteX15" fmla="*/ 1069985 w 1329069"/>
                          <a:gd name="connsiteY15" fmla="*/ 382852 h 458308"/>
                          <a:gd name="connsiteX16" fmla="*/ 1113625 w 1329069"/>
                          <a:gd name="connsiteY16" fmla="*/ 363333 h 458308"/>
                          <a:gd name="connsiteX17" fmla="*/ 1168614 w 1329069"/>
                          <a:gd name="connsiteY17" fmla="*/ 343465 h 458308"/>
                          <a:gd name="connsiteX18" fmla="*/ 1254641 w 1329069"/>
                          <a:gd name="connsiteY18" fmla="*/ 326818 h 458308"/>
                          <a:gd name="connsiteX19" fmla="*/ 1329069 w 1329069"/>
                          <a:gd name="connsiteY19" fmla="*/ 305553 h 458308"/>
                          <a:gd name="connsiteX20" fmla="*/ 800126 w 1329069"/>
                          <a:gd name="connsiteY20" fmla="*/ 85061 h 458308"/>
                          <a:gd name="connsiteX21" fmla="*/ 627320 w 1329069"/>
                          <a:gd name="connsiteY21" fmla="*/ 29106 h 458308"/>
                          <a:gd name="connsiteX22" fmla="*/ 388464 w 1329069"/>
                          <a:gd name="connsiteY22" fmla="*/ 0 h 458308"/>
                          <a:gd name="connsiteX23" fmla="*/ 95693 w 1329069"/>
                          <a:gd name="connsiteY23" fmla="*/ 29106 h 458308"/>
                          <a:gd name="connsiteX24" fmla="*/ 53162 w 1329069"/>
                          <a:gd name="connsiteY24" fmla="*/ 39739 h 458308"/>
                          <a:gd name="connsiteX25" fmla="*/ 0 w 1329069"/>
                          <a:gd name="connsiteY25" fmla="*/ 50371 h 45830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</a:cxnLst>
                        <a:rect l="l" t="t" r="r" b="b"/>
                        <a:pathLst>
                          <a:path w="1329069" h="458308">
                            <a:moveTo>
                              <a:pt x="0" y="50371"/>
                            </a:moveTo>
                            <a:lnTo>
                              <a:pt x="0" y="50371"/>
                            </a:lnTo>
                            <a:cubicBezTo>
                              <a:pt x="14908" y="95096"/>
                              <a:pt x="27232" y="147105"/>
                              <a:pt x="53162" y="188594"/>
                            </a:cubicBezTo>
                            <a:cubicBezTo>
                              <a:pt x="62554" y="203622"/>
                              <a:pt x="64759" y="211475"/>
                              <a:pt x="85060" y="231125"/>
                            </a:cubicBezTo>
                            <a:cubicBezTo>
                              <a:pt x="105361" y="250775"/>
                              <a:pt x="99351" y="265779"/>
                              <a:pt x="174966" y="306495"/>
                            </a:cubicBezTo>
                            <a:cubicBezTo>
                              <a:pt x="204405" y="322347"/>
                              <a:pt x="245356" y="337608"/>
                              <a:pt x="265813" y="348083"/>
                            </a:cubicBezTo>
                            <a:cubicBezTo>
                              <a:pt x="286270" y="358558"/>
                              <a:pt x="285915" y="364433"/>
                              <a:pt x="297711" y="369348"/>
                            </a:cubicBezTo>
                            <a:cubicBezTo>
                              <a:pt x="328748" y="382280"/>
                              <a:pt x="363331" y="386209"/>
                              <a:pt x="393404" y="401246"/>
                            </a:cubicBezTo>
                            <a:cubicBezTo>
                              <a:pt x="407581" y="408334"/>
                              <a:pt x="420642" y="418341"/>
                              <a:pt x="435934" y="422511"/>
                            </a:cubicBezTo>
                            <a:cubicBezTo>
                              <a:pt x="460112" y="429105"/>
                              <a:pt x="485425" y="430649"/>
                              <a:pt x="510362" y="433143"/>
                            </a:cubicBezTo>
                            <a:cubicBezTo>
                              <a:pt x="556343" y="437741"/>
                              <a:pt x="602565" y="439592"/>
                              <a:pt x="648586" y="443776"/>
                            </a:cubicBezTo>
                            <a:cubicBezTo>
                              <a:pt x="680548" y="446682"/>
                              <a:pt x="712381" y="450864"/>
                              <a:pt x="744279" y="454408"/>
                            </a:cubicBezTo>
                            <a:cubicBezTo>
                              <a:pt x="822251" y="450864"/>
                              <a:pt x="813458" y="465845"/>
                              <a:pt x="890449" y="453013"/>
                            </a:cubicBezTo>
                            <a:cubicBezTo>
                              <a:pt x="903054" y="450912"/>
                              <a:pt x="975975" y="420506"/>
                              <a:pt x="999460" y="411878"/>
                            </a:cubicBezTo>
                            <a:cubicBezTo>
                              <a:pt x="1022945" y="403250"/>
                              <a:pt x="1020725" y="404790"/>
                              <a:pt x="1031358" y="401246"/>
                            </a:cubicBezTo>
                            <a:cubicBezTo>
                              <a:pt x="1038446" y="390613"/>
                              <a:pt x="1056274" y="389171"/>
                              <a:pt x="1069985" y="382852"/>
                            </a:cubicBezTo>
                            <a:cubicBezTo>
                              <a:pt x="1083696" y="376533"/>
                              <a:pt x="1097187" y="369898"/>
                              <a:pt x="1113625" y="363333"/>
                            </a:cubicBezTo>
                            <a:cubicBezTo>
                              <a:pt x="1130063" y="356768"/>
                              <a:pt x="1145111" y="349551"/>
                              <a:pt x="1168614" y="343465"/>
                            </a:cubicBezTo>
                            <a:cubicBezTo>
                              <a:pt x="1192117" y="337379"/>
                              <a:pt x="1212616" y="332821"/>
                              <a:pt x="1254641" y="326818"/>
                            </a:cubicBezTo>
                            <a:cubicBezTo>
                              <a:pt x="1321799" y="304432"/>
                              <a:pt x="1296021" y="305553"/>
                              <a:pt x="1329069" y="305553"/>
                            </a:cubicBezTo>
                            <a:cubicBezTo>
                              <a:pt x="1123506" y="238213"/>
                              <a:pt x="1005689" y="152401"/>
                              <a:pt x="800126" y="85061"/>
                            </a:cubicBezTo>
                            <a:cubicBezTo>
                              <a:pt x="771772" y="60252"/>
                              <a:pt x="695930" y="43283"/>
                              <a:pt x="627320" y="29106"/>
                            </a:cubicBezTo>
                            <a:cubicBezTo>
                              <a:pt x="558710" y="14929"/>
                              <a:pt x="420558" y="0"/>
                              <a:pt x="388464" y="0"/>
                            </a:cubicBezTo>
                            <a:cubicBezTo>
                              <a:pt x="243109" y="0"/>
                              <a:pt x="241004" y="25562"/>
                              <a:pt x="95693" y="29106"/>
                            </a:cubicBezTo>
                            <a:cubicBezTo>
                              <a:pt x="81516" y="32650"/>
                              <a:pt x="67025" y="35118"/>
                              <a:pt x="53162" y="39739"/>
                            </a:cubicBezTo>
                            <a:cubicBezTo>
                              <a:pt x="-14581" y="62320"/>
                              <a:pt x="8860" y="48599"/>
                              <a:pt x="0" y="50371"/>
                            </a:cubicBezTo>
                            <a:close/>
                          </a:path>
                        </a:pathLst>
                      </a:custGeom>
                      <a:grpFill/>
                      <a:ln>
                        <a:solidFill>
                          <a:srgbClr val="660033"/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hu-HU">
                          <a:solidFill>
                            <a:srgbClr val="813213"/>
                          </a:solidFill>
                        </a:endParaRPr>
                      </a:p>
                    </p:txBody>
                  </p:sp>
                  <p:sp>
                    <p:nvSpPr>
                      <p:cNvPr id="24" name="Szabadkézi sokszög: alakzat 23">
                        <a:extLst>
                          <a:ext uri="{FF2B5EF4-FFF2-40B4-BE49-F238E27FC236}">
                            <a16:creationId xmlns:a16="http://schemas.microsoft.com/office/drawing/2014/main" id="{5CBC8858-5B93-7987-B4B9-8B6DA1BCF08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796849" y="7061357"/>
                        <a:ext cx="1154935" cy="413562"/>
                      </a:xfrm>
                      <a:custGeom>
                        <a:avLst/>
                        <a:gdLst>
                          <a:gd name="connsiteX0" fmla="*/ 0 w 1329069"/>
                          <a:gd name="connsiteY0" fmla="*/ 32184 h 436221"/>
                          <a:gd name="connsiteX1" fmla="*/ 0 w 1329069"/>
                          <a:gd name="connsiteY1" fmla="*/ 32184 h 436221"/>
                          <a:gd name="connsiteX2" fmla="*/ 53162 w 1329069"/>
                          <a:gd name="connsiteY2" fmla="*/ 170407 h 436221"/>
                          <a:gd name="connsiteX3" fmla="*/ 85060 w 1329069"/>
                          <a:gd name="connsiteY3" fmla="*/ 212938 h 436221"/>
                          <a:gd name="connsiteX4" fmla="*/ 180753 w 1329069"/>
                          <a:gd name="connsiteY4" fmla="*/ 276733 h 436221"/>
                          <a:gd name="connsiteX5" fmla="*/ 265813 w 1329069"/>
                          <a:gd name="connsiteY5" fmla="*/ 329896 h 436221"/>
                          <a:gd name="connsiteX6" fmla="*/ 297711 w 1329069"/>
                          <a:gd name="connsiteY6" fmla="*/ 351161 h 436221"/>
                          <a:gd name="connsiteX7" fmla="*/ 393404 w 1329069"/>
                          <a:gd name="connsiteY7" fmla="*/ 383059 h 436221"/>
                          <a:gd name="connsiteX8" fmla="*/ 435934 w 1329069"/>
                          <a:gd name="connsiteY8" fmla="*/ 404324 h 436221"/>
                          <a:gd name="connsiteX9" fmla="*/ 510362 w 1329069"/>
                          <a:gd name="connsiteY9" fmla="*/ 414956 h 436221"/>
                          <a:gd name="connsiteX10" fmla="*/ 648586 w 1329069"/>
                          <a:gd name="connsiteY10" fmla="*/ 425589 h 436221"/>
                          <a:gd name="connsiteX11" fmla="*/ 744279 w 1329069"/>
                          <a:gd name="connsiteY11" fmla="*/ 436221 h 436221"/>
                          <a:gd name="connsiteX12" fmla="*/ 978195 w 1329069"/>
                          <a:gd name="connsiteY12" fmla="*/ 425589 h 436221"/>
                          <a:gd name="connsiteX13" fmla="*/ 999460 w 1329069"/>
                          <a:gd name="connsiteY13" fmla="*/ 393691 h 436221"/>
                          <a:gd name="connsiteX14" fmla="*/ 1031358 w 1329069"/>
                          <a:gd name="connsiteY14" fmla="*/ 383059 h 436221"/>
                          <a:gd name="connsiteX15" fmla="*/ 1052623 w 1329069"/>
                          <a:gd name="connsiteY15" fmla="*/ 351161 h 436221"/>
                          <a:gd name="connsiteX16" fmla="*/ 1095153 w 1329069"/>
                          <a:gd name="connsiteY16" fmla="*/ 340528 h 436221"/>
                          <a:gd name="connsiteX17" fmla="*/ 1127051 w 1329069"/>
                          <a:gd name="connsiteY17" fmla="*/ 329896 h 436221"/>
                          <a:gd name="connsiteX18" fmla="*/ 1254641 w 1329069"/>
                          <a:gd name="connsiteY18" fmla="*/ 308631 h 436221"/>
                          <a:gd name="connsiteX19" fmla="*/ 1329069 w 1329069"/>
                          <a:gd name="connsiteY19" fmla="*/ 287366 h 436221"/>
                          <a:gd name="connsiteX20" fmla="*/ 712381 w 1329069"/>
                          <a:gd name="connsiteY20" fmla="*/ 85347 h 436221"/>
                          <a:gd name="connsiteX21" fmla="*/ 627320 w 1329069"/>
                          <a:gd name="connsiteY21" fmla="*/ 10919 h 436221"/>
                          <a:gd name="connsiteX22" fmla="*/ 531627 w 1329069"/>
                          <a:gd name="connsiteY22" fmla="*/ 286 h 436221"/>
                          <a:gd name="connsiteX23" fmla="*/ 95693 w 1329069"/>
                          <a:gd name="connsiteY23" fmla="*/ 10919 h 436221"/>
                          <a:gd name="connsiteX24" fmla="*/ 53162 w 1329069"/>
                          <a:gd name="connsiteY24" fmla="*/ 21552 h 436221"/>
                          <a:gd name="connsiteX25" fmla="*/ 0 w 1329069"/>
                          <a:gd name="connsiteY25" fmla="*/ 32184 h 436221"/>
                          <a:gd name="connsiteX0" fmla="*/ 0 w 1329069"/>
                          <a:gd name="connsiteY0" fmla="*/ 31901 h 435938"/>
                          <a:gd name="connsiteX1" fmla="*/ 0 w 1329069"/>
                          <a:gd name="connsiteY1" fmla="*/ 31901 h 435938"/>
                          <a:gd name="connsiteX2" fmla="*/ 53162 w 1329069"/>
                          <a:gd name="connsiteY2" fmla="*/ 170124 h 435938"/>
                          <a:gd name="connsiteX3" fmla="*/ 85060 w 1329069"/>
                          <a:gd name="connsiteY3" fmla="*/ 212655 h 435938"/>
                          <a:gd name="connsiteX4" fmla="*/ 180753 w 1329069"/>
                          <a:gd name="connsiteY4" fmla="*/ 276450 h 435938"/>
                          <a:gd name="connsiteX5" fmla="*/ 265813 w 1329069"/>
                          <a:gd name="connsiteY5" fmla="*/ 329613 h 435938"/>
                          <a:gd name="connsiteX6" fmla="*/ 297711 w 1329069"/>
                          <a:gd name="connsiteY6" fmla="*/ 350878 h 435938"/>
                          <a:gd name="connsiteX7" fmla="*/ 393404 w 1329069"/>
                          <a:gd name="connsiteY7" fmla="*/ 382776 h 435938"/>
                          <a:gd name="connsiteX8" fmla="*/ 435934 w 1329069"/>
                          <a:gd name="connsiteY8" fmla="*/ 404041 h 435938"/>
                          <a:gd name="connsiteX9" fmla="*/ 510362 w 1329069"/>
                          <a:gd name="connsiteY9" fmla="*/ 414673 h 435938"/>
                          <a:gd name="connsiteX10" fmla="*/ 648586 w 1329069"/>
                          <a:gd name="connsiteY10" fmla="*/ 425306 h 435938"/>
                          <a:gd name="connsiteX11" fmla="*/ 744279 w 1329069"/>
                          <a:gd name="connsiteY11" fmla="*/ 435938 h 435938"/>
                          <a:gd name="connsiteX12" fmla="*/ 978195 w 1329069"/>
                          <a:gd name="connsiteY12" fmla="*/ 425306 h 435938"/>
                          <a:gd name="connsiteX13" fmla="*/ 999460 w 1329069"/>
                          <a:gd name="connsiteY13" fmla="*/ 393408 h 435938"/>
                          <a:gd name="connsiteX14" fmla="*/ 1031358 w 1329069"/>
                          <a:gd name="connsiteY14" fmla="*/ 382776 h 435938"/>
                          <a:gd name="connsiteX15" fmla="*/ 1052623 w 1329069"/>
                          <a:gd name="connsiteY15" fmla="*/ 350878 h 435938"/>
                          <a:gd name="connsiteX16" fmla="*/ 1095153 w 1329069"/>
                          <a:gd name="connsiteY16" fmla="*/ 340245 h 435938"/>
                          <a:gd name="connsiteX17" fmla="*/ 1127051 w 1329069"/>
                          <a:gd name="connsiteY17" fmla="*/ 329613 h 435938"/>
                          <a:gd name="connsiteX18" fmla="*/ 1254641 w 1329069"/>
                          <a:gd name="connsiteY18" fmla="*/ 308348 h 435938"/>
                          <a:gd name="connsiteX19" fmla="*/ 1329069 w 1329069"/>
                          <a:gd name="connsiteY19" fmla="*/ 287083 h 435938"/>
                          <a:gd name="connsiteX20" fmla="*/ 800126 w 1329069"/>
                          <a:gd name="connsiteY20" fmla="*/ 66591 h 435938"/>
                          <a:gd name="connsiteX21" fmla="*/ 627320 w 1329069"/>
                          <a:gd name="connsiteY21" fmla="*/ 10636 h 435938"/>
                          <a:gd name="connsiteX22" fmla="*/ 531627 w 1329069"/>
                          <a:gd name="connsiteY22" fmla="*/ 3 h 435938"/>
                          <a:gd name="connsiteX23" fmla="*/ 95693 w 1329069"/>
                          <a:gd name="connsiteY23" fmla="*/ 10636 h 435938"/>
                          <a:gd name="connsiteX24" fmla="*/ 53162 w 1329069"/>
                          <a:gd name="connsiteY24" fmla="*/ 21269 h 435938"/>
                          <a:gd name="connsiteX25" fmla="*/ 0 w 1329069"/>
                          <a:gd name="connsiteY25" fmla="*/ 31901 h 435938"/>
                          <a:gd name="connsiteX0" fmla="*/ 0 w 1329069"/>
                          <a:gd name="connsiteY0" fmla="*/ 50371 h 454408"/>
                          <a:gd name="connsiteX1" fmla="*/ 0 w 1329069"/>
                          <a:gd name="connsiteY1" fmla="*/ 50371 h 454408"/>
                          <a:gd name="connsiteX2" fmla="*/ 53162 w 1329069"/>
                          <a:gd name="connsiteY2" fmla="*/ 188594 h 454408"/>
                          <a:gd name="connsiteX3" fmla="*/ 85060 w 1329069"/>
                          <a:gd name="connsiteY3" fmla="*/ 231125 h 454408"/>
                          <a:gd name="connsiteX4" fmla="*/ 180753 w 1329069"/>
                          <a:gd name="connsiteY4" fmla="*/ 294920 h 454408"/>
                          <a:gd name="connsiteX5" fmla="*/ 265813 w 1329069"/>
                          <a:gd name="connsiteY5" fmla="*/ 348083 h 454408"/>
                          <a:gd name="connsiteX6" fmla="*/ 297711 w 1329069"/>
                          <a:gd name="connsiteY6" fmla="*/ 369348 h 454408"/>
                          <a:gd name="connsiteX7" fmla="*/ 393404 w 1329069"/>
                          <a:gd name="connsiteY7" fmla="*/ 401246 h 454408"/>
                          <a:gd name="connsiteX8" fmla="*/ 435934 w 1329069"/>
                          <a:gd name="connsiteY8" fmla="*/ 422511 h 454408"/>
                          <a:gd name="connsiteX9" fmla="*/ 510362 w 1329069"/>
                          <a:gd name="connsiteY9" fmla="*/ 433143 h 454408"/>
                          <a:gd name="connsiteX10" fmla="*/ 648586 w 1329069"/>
                          <a:gd name="connsiteY10" fmla="*/ 443776 h 454408"/>
                          <a:gd name="connsiteX11" fmla="*/ 744279 w 1329069"/>
                          <a:gd name="connsiteY11" fmla="*/ 454408 h 454408"/>
                          <a:gd name="connsiteX12" fmla="*/ 978195 w 1329069"/>
                          <a:gd name="connsiteY12" fmla="*/ 443776 h 454408"/>
                          <a:gd name="connsiteX13" fmla="*/ 999460 w 1329069"/>
                          <a:gd name="connsiteY13" fmla="*/ 411878 h 454408"/>
                          <a:gd name="connsiteX14" fmla="*/ 1031358 w 1329069"/>
                          <a:gd name="connsiteY14" fmla="*/ 401246 h 454408"/>
                          <a:gd name="connsiteX15" fmla="*/ 1052623 w 1329069"/>
                          <a:gd name="connsiteY15" fmla="*/ 369348 h 454408"/>
                          <a:gd name="connsiteX16" fmla="*/ 1095153 w 1329069"/>
                          <a:gd name="connsiteY16" fmla="*/ 358715 h 454408"/>
                          <a:gd name="connsiteX17" fmla="*/ 1127051 w 1329069"/>
                          <a:gd name="connsiteY17" fmla="*/ 348083 h 454408"/>
                          <a:gd name="connsiteX18" fmla="*/ 1254641 w 1329069"/>
                          <a:gd name="connsiteY18" fmla="*/ 326818 h 454408"/>
                          <a:gd name="connsiteX19" fmla="*/ 1329069 w 1329069"/>
                          <a:gd name="connsiteY19" fmla="*/ 305553 h 454408"/>
                          <a:gd name="connsiteX20" fmla="*/ 800126 w 1329069"/>
                          <a:gd name="connsiteY20" fmla="*/ 85061 h 454408"/>
                          <a:gd name="connsiteX21" fmla="*/ 627320 w 1329069"/>
                          <a:gd name="connsiteY21" fmla="*/ 29106 h 454408"/>
                          <a:gd name="connsiteX22" fmla="*/ 388464 w 1329069"/>
                          <a:gd name="connsiteY22" fmla="*/ 0 h 454408"/>
                          <a:gd name="connsiteX23" fmla="*/ 95693 w 1329069"/>
                          <a:gd name="connsiteY23" fmla="*/ 29106 h 454408"/>
                          <a:gd name="connsiteX24" fmla="*/ 53162 w 1329069"/>
                          <a:gd name="connsiteY24" fmla="*/ 39739 h 454408"/>
                          <a:gd name="connsiteX25" fmla="*/ 0 w 1329069"/>
                          <a:gd name="connsiteY25" fmla="*/ 50371 h 454408"/>
                          <a:gd name="connsiteX0" fmla="*/ 0 w 1329069"/>
                          <a:gd name="connsiteY0" fmla="*/ 50371 h 458308"/>
                          <a:gd name="connsiteX1" fmla="*/ 0 w 1329069"/>
                          <a:gd name="connsiteY1" fmla="*/ 50371 h 458308"/>
                          <a:gd name="connsiteX2" fmla="*/ 53162 w 1329069"/>
                          <a:gd name="connsiteY2" fmla="*/ 188594 h 458308"/>
                          <a:gd name="connsiteX3" fmla="*/ 85060 w 1329069"/>
                          <a:gd name="connsiteY3" fmla="*/ 231125 h 458308"/>
                          <a:gd name="connsiteX4" fmla="*/ 180753 w 1329069"/>
                          <a:gd name="connsiteY4" fmla="*/ 294920 h 458308"/>
                          <a:gd name="connsiteX5" fmla="*/ 265813 w 1329069"/>
                          <a:gd name="connsiteY5" fmla="*/ 348083 h 458308"/>
                          <a:gd name="connsiteX6" fmla="*/ 297711 w 1329069"/>
                          <a:gd name="connsiteY6" fmla="*/ 369348 h 458308"/>
                          <a:gd name="connsiteX7" fmla="*/ 393404 w 1329069"/>
                          <a:gd name="connsiteY7" fmla="*/ 401246 h 458308"/>
                          <a:gd name="connsiteX8" fmla="*/ 435934 w 1329069"/>
                          <a:gd name="connsiteY8" fmla="*/ 422511 h 458308"/>
                          <a:gd name="connsiteX9" fmla="*/ 510362 w 1329069"/>
                          <a:gd name="connsiteY9" fmla="*/ 433143 h 458308"/>
                          <a:gd name="connsiteX10" fmla="*/ 648586 w 1329069"/>
                          <a:gd name="connsiteY10" fmla="*/ 443776 h 458308"/>
                          <a:gd name="connsiteX11" fmla="*/ 744279 w 1329069"/>
                          <a:gd name="connsiteY11" fmla="*/ 454408 h 458308"/>
                          <a:gd name="connsiteX12" fmla="*/ 890449 w 1329069"/>
                          <a:gd name="connsiteY12" fmla="*/ 453013 h 458308"/>
                          <a:gd name="connsiteX13" fmla="*/ 999460 w 1329069"/>
                          <a:gd name="connsiteY13" fmla="*/ 411878 h 458308"/>
                          <a:gd name="connsiteX14" fmla="*/ 1031358 w 1329069"/>
                          <a:gd name="connsiteY14" fmla="*/ 401246 h 458308"/>
                          <a:gd name="connsiteX15" fmla="*/ 1052623 w 1329069"/>
                          <a:gd name="connsiteY15" fmla="*/ 369348 h 458308"/>
                          <a:gd name="connsiteX16" fmla="*/ 1095153 w 1329069"/>
                          <a:gd name="connsiteY16" fmla="*/ 358715 h 458308"/>
                          <a:gd name="connsiteX17" fmla="*/ 1127051 w 1329069"/>
                          <a:gd name="connsiteY17" fmla="*/ 348083 h 458308"/>
                          <a:gd name="connsiteX18" fmla="*/ 1254641 w 1329069"/>
                          <a:gd name="connsiteY18" fmla="*/ 326818 h 458308"/>
                          <a:gd name="connsiteX19" fmla="*/ 1329069 w 1329069"/>
                          <a:gd name="connsiteY19" fmla="*/ 305553 h 458308"/>
                          <a:gd name="connsiteX20" fmla="*/ 800126 w 1329069"/>
                          <a:gd name="connsiteY20" fmla="*/ 85061 h 458308"/>
                          <a:gd name="connsiteX21" fmla="*/ 627320 w 1329069"/>
                          <a:gd name="connsiteY21" fmla="*/ 29106 h 458308"/>
                          <a:gd name="connsiteX22" fmla="*/ 388464 w 1329069"/>
                          <a:gd name="connsiteY22" fmla="*/ 0 h 458308"/>
                          <a:gd name="connsiteX23" fmla="*/ 95693 w 1329069"/>
                          <a:gd name="connsiteY23" fmla="*/ 29106 h 458308"/>
                          <a:gd name="connsiteX24" fmla="*/ 53162 w 1329069"/>
                          <a:gd name="connsiteY24" fmla="*/ 39739 h 458308"/>
                          <a:gd name="connsiteX25" fmla="*/ 0 w 1329069"/>
                          <a:gd name="connsiteY25" fmla="*/ 50371 h 458308"/>
                          <a:gd name="connsiteX0" fmla="*/ 0 w 1329069"/>
                          <a:gd name="connsiteY0" fmla="*/ 50371 h 458308"/>
                          <a:gd name="connsiteX1" fmla="*/ 0 w 1329069"/>
                          <a:gd name="connsiteY1" fmla="*/ 50371 h 458308"/>
                          <a:gd name="connsiteX2" fmla="*/ 53162 w 1329069"/>
                          <a:gd name="connsiteY2" fmla="*/ 188594 h 458308"/>
                          <a:gd name="connsiteX3" fmla="*/ 85060 w 1329069"/>
                          <a:gd name="connsiteY3" fmla="*/ 231125 h 458308"/>
                          <a:gd name="connsiteX4" fmla="*/ 180753 w 1329069"/>
                          <a:gd name="connsiteY4" fmla="*/ 294920 h 458308"/>
                          <a:gd name="connsiteX5" fmla="*/ 265813 w 1329069"/>
                          <a:gd name="connsiteY5" fmla="*/ 348083 h 458308"/>
                          <a:gd name="connsiteX6" fmla="*/ 297711 w 1329069"/>
                          <a:gd name="connsiteY6" fmla="*/ 369348 h 458308"/>
                          <a:gd name="connsiteX7" fmla="*/ 393404 w 1329069"/>
                          <a:gd name="connsiteY7" fmla="*/ 401246 h 458308"/>
                          <a:gd name="connsiteX8" fmla="*/ 435934 w 1329069"/>
                          <a:gd name="connsiteY8" fmla="*/ 422511 h 458308"/>
                          <a:gd name="connsiteX9" fmla="*/ 510362 w 1329069"/>
                          <a:gd name="connsiteY9" fmla="*/ 433143 h 458308"/>
                          <a:gd name="connsiteX10" fmla="*/ 648586 w 1329069"/>
                          <a:gd name="connsiteY10" fmla="*/ 443776 h 458308"/>
                          <a:gd name="connsiteX11" fmla="*/ 744279 w 1329069"/>
                          <a:gd name="connsiteY11" fmla="*/ 454408 h 458308"/>
                          <a:gd name="connsiteX12" fmla="*/ 890449 w 1329069"/>
                          <a:gd name="connsiteY12" fmla="*/ 453013 h 458308"/>
                          <a:gd name="connsiteX13" fmla="*/ 999460 w 1329069"/>
                          <a:gd name="connsiteY13" fmla="*/ 411878 h 458308"/>
                          <a:gd name="connsiteX14" fmla="*/ 1031358 w 1329069"/>
                          <a:gd name="connsiteY14" fmla="*/ 401246 h 458308"/>
                          <a:gd name="connsiteX15" fmla="*/ 1052623 w 1329069"/>
                          <a:gd name="connsiteY15" fmla="*/ 369348 h 458308"/>
                          <a:gd name="connsiteX16" fmla="*/ 1095153 w 1329069"/>
                          <a:gd name="connsiteY16" fmla="*/ 358715 h 458308"/>
                          <a:gd name="connsiteX17" fmla="*/ 1168614 w 1329069"/>
                          <a:gd name="connsiteY17" fmla="*/ 343465 h 458308"/>
                          <a:gd name="connsiteX18" fmla="*/ 1254641 w 1329069"/>
                          <a:gd name="connsiteY18" fmla="*/ 326818 h 458308"/>
                          <a:gd name="connsiteX19" fmla="*/ 1329069 w 1329069"/>
                          <a:gd name="connsiteY19" fmla="*/ 305553 h 458308"/>
                          <a:gd name="connsiteX20" fmla="*/ 800126 w 1329069"/>
                          <a:gd name="connsiteY20" fmla="*/ 85061 h 458308"/>
                          <a:gd name="connsiteX21" fmla="*/ 627320 w 1329069"/>
                          <a:gd name="connsiteY21" fmla="*/ 29106 h 458308"/>
                          <a:gd name="connsiteX22" fmla="*/ 388464 w 1329069"/>
                          <a:gd name="connsiteY22" fmla="*/ 0 h 458308"/>
                          <a:gd name="connsiteX23" fmla="*/ 95693 w 1329069"/>
                          <a:gd name="connsiteY23" fmla="*/ 29106 h 458308"/>
                          <a:gd name="connsiteX24" fmla="*/ 53162 w 1329069"/>
                          <a:gd name="connsiteY24" fmla="*/ 39739 h 458308"/>
                          <a:gd name="connsiteX25" fmla="*/ 0 w 1329069"/>
                          <a:gd name="connsiteY25" fmla="*/ 50371 h 458308"/>
                          <a:gd name="connsiteX0" fmla="*/ 0 w 1329069"/>
                          <a:gd name="connsiteY0" fmla="*/ 50371 h 458308"/>
                          <a:gd name="connsiteX1" fmla="*/ 0 w 1329069"/>
                          <a:gd name="connsiteY1" fmla="*/ 50371 h 458308"/>
                          <a:gd name="connsiteX2" fmla="*/ 53162 w 1329069"/>
                          <a:gd name="connsiteY2" fmla="*/ 188594 h 458308"/>
                          <a:gd name="connsiteX3" fmla="*/ 85060 w 1329069"/>
                          <a:gd name="connsiteY3" fmla="*/ 231125 h 458308"/>
                          <a:gd name="connsiteX4" fmla="*/ 180753 w 1329069"/>
                          <a:gd name="connsiteY4" fmla="*/ 294920 h 458308"/>
                          <a:gd name="connsiteX5" fmla="*/ 265813 w 1329069"/>
                          <a:gd name="connsiteY5" fmla="*/ 348083 h 458308"/>
                          <a:gd name="connsiteX6" fmla="*/ 297711 w 1329069"/>
                          <a:gd name="connsiteY6" fmla="*/ 369348 h 458308"/>
                          <a:gd name="connsiteX7" fmla="*/ 393404 w 1329069"/>
                          <a:gd name="connsiteY7" fmla="*/ 401246 h 458308"/>
                          <a:gd name="connsiteX8" fmla="*/ 435934 w 1329069"/>
                          <a:gd name="connsiteY8" fmla="*/ 422511 h 458308"/>
                          <a:gd name="connsiteX9" fmla="*/ 510362 w 1329069"/>
                          <a:gd name="connsiteY9" fmla="*/ 433143 h 458308"/>
                          <a:gd name="connsiteX10" fmla="*/ 648586 w 1329069"/>
                          <a:gd name="connsiteY10" fmla="*/ 443776 h 458308"/>
                          <a:gd name="connsiteX11" fmla="*/ 744279 w 1329069"/>
                          <a:gd name="connsiteY11" fmla="*/ 454408 h 458308"/>
                          <a:gd name="connsiteX12" fmla="*/ 890449 w 1329069"/>
                          <a:gd name="connsiteY12" fmla="*/ 453013 h 458308"/>
                          <a:gd name="connsiteX13" fmla="*/ 999460 w 1329069"/>
                          <a:gd name="connsiteY13" fmla="*/ 411878 h 458308"/>
                          <a:gd name="connsiteX14" fmla="*/ 1031358 w 1329069"/>
                          <a:gd name="connsiteY14" fmla="*/ 401246 h 458308"/>
                          <a:gd name="connsiteX15" fmla="*/ 1052623 w 1329069"/>
                          <a:gd name="connsiteY15" fmla="*/ 369348 h 458308"/>
                          <a:gd name="connsiteX16" fmla="*/ 1113625 w 1329069"/>
                          <a:gd name="connsiteY16" fmla="*/ 363333 h 458308"/>
                          <a:gd name="connsiteX17" fmla="*/ 1168614 w 1329069"/>
                          <a:gd name="connsiteY17" fmla="*/ 343465 h 458308"/>
                          <a:gd name="connsiteX18" fmla="*/ 1254641 w 1329069"/>
                          <a:gd name="connsiteY18" fmla="*/ 326818 h 458308"/>
                          <a:gd name="connsiteX19" fmla="*/ 1329069 w 1329069"/>
                          <a:gd name="connsiteY19" fmla="*/ 305553 h 458308"/>
                          <a:gd name="connsiteX20" fmla="*/ 800126 w 1329069"/>
                          <a:gd name="connsiteY20" fmla="*/ 85061 h 458308"/>
                          <a:gd name="connsiteX21" fmla="*/ 627320 w 1329069"/>
                          <a:gd name="connsiteY21" fmla="*/ 29106 h 458308"/>
                          <a:gd name="connsiteX22" fmla="*/ 388464 w 1329069"/>
                          <a:gd name="connsiteY22" fmla="*/ 0 h 458308"/>
                          <a:gd name="connsiteX23" fmla="*/ 95693 w 1329069"/>
                          <a:gd name="connsiteY23" fmla="*/ 29106 h 458308"/>
                          <a:gd name="connsiteX24" fmla="*/ 53162 w 1329069"/>
                          <a:gd name="connsiteY24" fmla="*/ 39739 h 458308"/>
                          <a:gd name="connsiteX25" fmla="*/ 0 w 1329069"/>
                          <a:gd name="connsiteY25" fmla="*/ 50371 h 458308"/>
                          <a:gd name="connsiteX0" fmla="*/ 0 w 1329069"/>
                          <a:gd name="connsiteY0" fmla="*/ 50371 h 458308"/>
                          <a:gd name="connsiteX1" fmla="*/ 0 w 1329069"/>
                          <a:gd name="connsiteY1" fmla="*/ 50371 h 458308"/>
                          <a:gd name="connsiteX2" fmla="*/ 53162 w 1329069"/>
                          <a:gd name="connsiteY2" fmla="*/ 188594 h 458308"/>
                          <a:gd name="connsiteX3" fmla="*/ 85060 w 1329069"/>
                          <a:gd name="connsiteY3" fmla="*/ 231125 h 458308"/>
                          <a:gd name="connsiteX4" fmla="*/ 180753 w 1329069"/>
                          <a:gd name="connsiteY4" fmla="*/ 294920 h 458308"/>
                          <a:gd name="connsiteX5" fmla="*/ 265813 w 1329069"/>
                          <a:gd name="connsiteY5" fmla="*/ 348083 h 458308"/>
                          <a:gd name="connsiteX6" fmla="*/ 297711 w 1329069"/>
                          <a:gd name="connsiteY6" fmla="*/ 369348 h 458308"/>
                          <a:gd name="connsiteX7" fmla="*/ 393404 w 1329069"/>
                          <a:gd name="connsiteY7" fmla="*/ 401246 h 458308"/>
                          <a:gd name="connsiteX8" fmla="*/ 435934 w 1329069"/>
                          <a:gd name="connsiteY8" fmla="*/ 422511 h 458308"/>
                          <a:gd name="connsiteX9" fmla="*/ 510362 w 1329069"/>
                          <a:gd name="connsiteY9" fmla="*/ 433143 h 458308"/>
                          <a:gd name="connsiteX10" fmla="*/ 648586 w 1329069"/>
                          <a:gd name="connsiteY10" fmla="*/ 443776 h 458308"/>
                          <a:gd name="connsiteX11" fmla="*/ 744279 w 1329069"/>
                          <a:gd name="connsiteY11" fmla="*/ 454408 h 458308"/>
                          <a:gd name="connsiteX12" fmla="*/ 890449 w 1329069"/>
                          <a:gd name="connsiteY12" fmla="*/ 453013 h 458308"/>
                          <a:gd name="connsiteX13" fmla="*/ 999460 w 1329069"/>
                          <a:gd name="connsiteY13" fmla="*/ 411878 h 458308"/>
                          <a:gd name="connsiteX14" fmla="*/ 1031358 w 1329069"/>
                          <a:gd name="connsiteY14" fmla="*/ 401246 h 458308"/>
                          <a:gd name="connsiteX15" fmla="*/ 1069985 w 1329069"/>
                          <a:gd name="connsiteY15" fmla="*/ 382852 h 458308"/>
                          <a:gd name="connsiteX16" fmla="*/ 1113625 w 1329069"/>
                          <a:gd name="connsiteY16" fmla="*/ 363333 h 458308"/>
                          <a:gd name="connsiteX17" fmla="*/ 1168614 w 1329069"/>
                          <a:gd name="connsiteY17" fmla="*/ 343465 h 458308"/>
                          <a:gd name="connsiteX18" fmla="*/ 1254641 w 1329069"/>
                          <a:gd name="connsiteY18" fmla="*/ 326818 h 458308"/>
                          <a:gd name="connsiteX19" fmla="*/ 1329069 w 1329069"/>
                          <a:gd name="connsiteY19" fmla="*/ 305553 h 458308"/>
                          <a:gd name="connsiteX20" fmla="*/ 800126 w 1329069"/>
                          <a:gd name="connsiteY20" fmla="*/ 85061 h 458308"/>
                          <a:gd name="connsiteX21" fmla="*/ 627320 w 1329069"/>
                          <a:gd name="connsiteY21" fmla="*/ 29106 h 458308"/>
                          <a:gd name="connsiteX22" fmla="*/ 388464 w 1329069"/>
                          <a:gd name="connsiteY22" fmla="*/ 0 h 458308"/>
                          <a:gd name="connsiteX23" fmla="*/ 95693 w 1329069"/>
                          <a:gd name="connsiteY23" fmla="*/ 29106 h 458308"/>
                          <a:gd name="connsiteX24" fmla="*/ 53162 w 1329069"/>
                          <a:gd name="connsiteY24" fmla="*/ 39739 h 458308"/>
                          <a:gd name="connsiteX25" fmla="*/ 0 w 1329069"/>
                          <a:gd name="connsiteY25" fmla="*/ 50371 h 458308"/>
                          <a:gd name="connsiteX0" fmla="*/ 0 w 1329069"/>
                          <a:gd name="connsiteY0" fmla="*/ 50371 h 458308"/>
                          <a:gd name="connsiteX1" fmla="*/ 0 w 1329069"/>
                          <a:gd name="connsiteY1" fmla="*/ 50371 h 458308"/>
                          <a:gd name="connsiteX2" fmla="*/ 53162 w 1329069"/>
                          <a:gd name="connsiteY2" fmla="*/ 188594 h 458308"/>
                          <a:gd name="connsiteX3" fmla="*/ 85060 w 1329069"/>
                          <a:gd name="connsiteY3" fmla="*/ 231125 h 458308"/>
                          <a:gd name="connsiteX4" fmla="*/ 174966 w 1329069"/>
                          <a:gd name="connsiteY4" fmla="*/ 306495 h 458308"/>
                          <a:gd name="connsiteX5" fmla="*/ 265813 w 1329069"/>
                          <a:gd name="connsiteY5" fmla="*/ 348083 h 458308"/>
                          <a:gd name="connsiteX6" fmla="*/ 297711 w 1329069"/>
                          <a:gd name="connsiteY6" fmla="*/ 369348 h 458308"/>
                          <a:gd name="connsiteX7" fmla="*/ 393404 w 1329069"/>
                          <a:gd name="connsiteY7" fmla="*/ 401246 h 458308"/>
                          <a:gd name="connsiteX8" fmla="*/ 435934 w 1329069"/>
                          <a:gd name="connsiteY8" fmla="*/ 422511 h 458308"/>
                          <a:gd name="connsiteX9" fmla="*/ 510362 w 1329069"/>
                          <a:gd name="connsiteY9" fmla="*/ 433143 h 458308"/>
                          <a:gd name="connsiteX10" fmla="*/ 648586 w 1329069"/>
                          <a:gd name="connsiteY10" fmla="*/ 443776 h 458308"/>
                          <a:gd name="connsiteX11" fmla="*/ 744279 w 1329069"/>
                          <a:gd name="connsiteY11" fmla="*/ 454408 h 458308"/>
                          <a:gd name="connsiteX12" fmla="*/ 890449 w 1329069"/>
                          <a:gd name="connsiteY12" fmla="*/ 453013 h 458308"/>
                          <a:gd name="connsiteX13" fmla="*/ 999460 w 1329069"/>
                          <a:gd name="connsiteY13" fmla="*/ 411878 h 458308"/>
                          <a:gd name="connsiteX14" fmla="*/ 1031358 w 1329069"/>
                          <a:gd name="connsiteY14" fmla="*/ 401246 h 458308"/>
                          <a:gd name="connsiteX15" fmla="*/ 1069985 w 1329069"/>
                          <a:gd name="connsiteY15" fmla="*/ 382852 h 458308"/>
                          <a:gd name="connsiteX16" fmla="*/ 1113625 w 1329069"/>
                          <a:gd name="connsiteY16" fmla="*/ 363333 h 458308"/>
                          <a:gd name="connsiteX17" fmla="*/ 1168614 w 1329069"/>
                          <a:gd name="connsiteY17" fmla="*/ 343465 h 458308"/>
                          <a:gd name="connsiteX18" fmla="*/ 1254641 w 1329069"/>
                          <a:gd name="connsiteY18" fmla="*/ 326818 h 458308"/>
                          <a:gd name="connsiteX19" fmla="*/ 1329069 w 1329069"/>
                          <a:gd name="connsiteY19" fmla="*/ 305553 h 458308"/>
                          <a:gd name="connsiteX20" fmla="*/ 800126 w 1329069"/>
                          <a:gd name="connsiteY20" fmla="*/ 85061 h 458308"/>
                          <a:gd name="connsiteX21" fmla="*/ 627320 w 1329069"/>
                          <a:gd name="connsiteY21" fmla="*/ 29106 h 458308"/>
                          <a:gd name="connsiteX22" fmla="*/ 388464 w 1329069"/>
                          <a:gd name="connsiteY22" fmla="*/ 0 h 458308"/>
                          <a:gd name="connsiteX23" fmla="*/ 95693 w 1329069"/>
                          <a:gd name="connsiteY23" fmla="*/ 29106 h 458308"/>
                          <a:gd name="connsiteX24" fmla="*/ 53162 w 1329069"/>
                          <a:gd name="connsiteY24" fmla="*/ 39739 h 458308"/>
                          <a:gd name="connsiteX25" fmla="*/ 0 w 1329069"/>
                          <a:gd name="connsiteY25" fmla="*/ 50371 h 45830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</a:cxnLst>
                        <a:rect l="l" t="t" r="r" b="b"/>
                        <a:pathLst>
                          <a:path w="1329069" h="458308">
                            <a:moveTo>
                              <a:pt x="0" y="50371"/>
                            </a:moveTo>
                            <a:lnTo>
                              <a:pt x="0" y="50371"/>
                            </a:lnTo>
                            <a:cubicBezTo>
                              <a:pt x="14908" y="95096"/>
                              <a:pt x="27232" y="147105"/>
                              <a:pt x="53162" y="188594"/>
                            </a:cubicBezTo>
                            <a:cubicBezTo>
                              <a:pt x="62554" y="203622"/>
                              <a:pt x="64759" y="211475"/>
                              <a:pt x="85060" y="231125"/>
                            </a:cubicBezTo>
                            <a:cubicBezTo>
                              <a:pt x="105361" y="250775"/>
                              <a:pt x="99351" y="265779"/>
                              <a:pt x="174966" y="306495"/>
                            </a:cubicBezTo>
                            <a:cubicBezTo>
                              <a:pt x="204405" y="322347"/>
                              <a:pt x="245356" y="337608"/>
                              <a:pt x="265813" y="348083"/>
                            </a:cubicBezTo>
                            <a:cubicBezTo>
                              <a:pt x="286270" y="358558"/>
                              <a:pt x="285915" y="364433"/>
                              <a:pt x="297711" y="369348"/>
                            </a:cubicBezTo>
                            <a:cubicBezTo>
                              <a:pt x="328748" y="382280"/>
                              <a:pt x="363331" y="386209"/>
                              <a:pt x="393404" y="401246"/>
                            </a:cubicBezTo>
                            <a:cubicBezTo>
                              <a:pt x="407581" y="408334"/>
                              <a:pt x="420642" y="418341"/>
                              <a:pt x="435934" y="422511"/>
                            </a:cubicBezTo>
                            <a:cubicBezTo>
                              <a:pt x="460112" y="429105"/>
                              <a:pt x="485425" y="430649"/>
                              <a:pt x="510362" y="433143"/>
                            </a:cubicBezTo>
                            <a:cubicBezTo>
                              <a:pt x="556343" y="437741"/>
                              <a:pt x="602565" y="439592"/>
                              <a:pt x="648586" y="443776"/>
                            </a:cubicBezTo>
                            <a:cubicBezTo>
                              <a:pt x="680548" y="446682"/>
                              <a:pt x="712381" y="450864"/>
                              <a:pt x="744279" y="454408"/>
                            </a:cubicBezTo>
                            <a:cubicBezTo>
                              <a:pt x="822251" y="450864"/>
                              <a:pt x="813458" y="465845"/>
                              <a:pt x="890449" y="453013"/>
                            </a:cubicBezTo>
                            <a:cubicBezTo>
                              <a:pt x="903054" y="450912"/>
                              <a:pt x="975975" y="420506"/>
                              <a:pt x="999460" y="411878"/>
                            </a:cubicBezTo>
                            <a:cubicBezTo>
                              <a:pt x="1022945" y="403250"/>
                              <a:pt x="1020725" y="404790"/>
                              <a:pt x="1031358" y="401246"/>
                            </a:cubicBezTo>
                            <a:cubicBezTo>
                              <a:pt x="1038446" y="390613"/>
                              <a:pt x="1056274" y="389171"/>
                              <a:pt x="1069985" y="382852"/>
                            </a:cubicBezTo>
                            <a:cubicBezTo>
                              <a:pt x="1083696" y="376533"/>
                              <a:pt x="1097187" y="369898"/>
                              <a:pt x="1113625" y="363333"/>
                            </a:cubicBezTo>
                            <a:cubicBezTo>
                              <a:pt x="1130063" y="356768"/>
                              <a:pt x="1145111" y="349551"/>
                              <a:pt x="1168614" y="343465"/>
                            </a:cubicBezTo>
                            <a:cubicBezTo>
                              <a:pt x="1192117" y="337379"/>
                              <a:pt x="1212616" y="332821"/>
                              <a:pt x="1254641" y="326818"/>
                            </a:cubicBezTo>
                            <a:cubicBezTo>
                              <a:pt x="1321799" y="304432"/>
                              <a:pt x="1296021" y="305553"/>
                              <a:pt x="1329069" y="305553"/>
                            </a:cubicBezTo>
                            <a:cubicBezTo>
                              <a:pt x="1123506" y="238213"/>
                              <a:pt x="1005689" y="152401"/>
                              <a:pt x="800126" y="85061"/>
                            </a:cubicBezTo>
                            <a:cubicBezTo>
                              <a:pt x="771772" y="60252"/>
                              <a:pt x="695930" y="43283"/>
                              <a:pt x="627320" y="29106"/>
                            </a:cubicBezTo>
                            <a:cubicBezTo>
                              <a:pt x="558710" y="14929"/>
                              <a:pt x="420558" y="0"/>
                              <a:pt x="388464" y="0"/>
                            </a:cubicBezTo>
                            <a:cubicBezTo>
                              <a:pt x="243109" y="0"/>
                              <a:pt x="241004" y="25562"/>
                              <a:pt x="95693" y="29106"/>
                            </a:cubicBezTo>
                            <a:cubicBezTo>
                              <a:pt x="81516" y="32650"/>
                              <a:pt x="67025" y="35118"/>
                              <a:pt x="53162" y="39739"/>
                            </a:cubicBezTo>
                            <a:cubicBezTo>
                              <a:pt x="-14581" y="62320"/>
                              <a:pt x="8860" y="48599"/>
                              <a:pt x="0" y="50371"/>
                            </a:cubicBezTo>
                            <a:close/>
                          </a:path>
                        </a:pathLst>
                      </a:custGeom>
                      <a:grpFill/>
                      <a:ln>
                        <a:solidFill>
                          <a:srgbClr val="660033"/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hu-HU">
                          <a:solidFill>
                            <a:srgbClr val="813213"/>
                          </a:solidFill>
                        </a:endParaRPr>
                      </a:p>
                    </p:txBody>
                  </p:sp>
                  <p:sp>
                    <p:nvSpPr>
                      <p:cNvPr id="25" name="Szabadkézi sokszög: alakzat 24">
                        <a:extLst>
                          <a:ext uri="{FF2B5EF4-FFF2-40B4-BE49-F238E27FC236}">
                            <a16:creationId xmlns:a16="http://schemas.microsoft.com/office/drawing/2014/main" id="{D1CA7529-0C25-296D-DB9D-A915F0FF27D8}"/>
                          </a:ext>
                        </a:extLst>
                      </p:cNvPr>
                      <p:cNvSpPr/>
                      <p:nvPr/>
                    </p:nvSpPr>
                    <p:spPr>
                      <a:xfrm rot="16936751">
                        <a:off x="2526623" y="7580210"/>
                        <a:ext cx="1203053" cy="510963"/>
                      </a:xfrm>
                      <a:custGeom>
                        <a:avLst/>
                        <a:gdLst>
                          <a:gd name="connsiteX0" fmla="*/ 0 w 1329069"/>
                          <a:gd name="connsiteY0" fmla="*/ 32184 h 436221"/>
                          <a:gd name="connsiteX1" fmla="*/ 0 w 1329069"/>
                          <a:gd name="connsiteY1" fmla="*/ 32184 h 436221"/>
                          <a:gd name="connsiteX2" fmla="*/ 53162 w 1329069"/>
                          <a:gd name="connsiteY2" fmla="*/ 170407 h 436221"/>
                          <a:gd name="connsiteX3" fmla="*/ 85060 w 1329069"/>
                          <a:gd name="connsiteY3" fmla="*/ 212938 h 436221"/>
                          <a:gd name="connsiteX4" fmla="*/ 180753 w 1329069"/>
                          <a:gd name="connsiteY4" fmla="*/ 276733 h 436221"/>
                          <a:gd name="connsiteX5" fmla="*/ 265813 w 1329069"/>
                          <a:gd name="connsiteY5" fmla="*/ 329896 h 436221"/>
                          <a:gd name="connsiteX6" fmla="*/ 297711 w 1329069"/>
                          <a:gd name="connsiteY6" fmla="*/ 351161 h 436221"/>
                          <a:gd name="connsiteX7" fmla="*/ 393404 w 1329069"/>
                          <a:gd name="connsiteY7" fmla="*/ 383059 h 436221"/>
                          <a:gd name="connsiteX8" fmla="*/ 435934 w 1329069"/>
                          <a:gd name="connsiteY8" fmla="*/ 404324 h 436221"/>
                          <a:gd name="connsiteX9" fmla="*/ 510362 w 1329069"/>
                          <a:gd name="connsiteY9" fmla="*/ 414956 h 436221"/>
                          <a:gd name="connsiteX10" fmla="*/ 648586 w 1329069"/>
                          <a:gd name="connsiteY10" fmla="*/ 425589 h 436221"/>
                          <a:gd name="connsiteX11" fmla="*/ 744279 w 1329069"/>
                          <a:gd name="connsiteY11" fmla="*/ 436221 h 436221"/>
                          <a:gd name="connsiteX12" fmla="*/ 978195 w 1329069"/>
                          <a:gd name="connsiteY12" fmla="*/ 425589 h 436221"/>
                          <a:gd name="connsiteX13" fmla="*/ 999460 w 1329069"/>
                          <a:gd name="connsiteY13" fmla="*/ 393691 h 436221"/>
                          <a:gd name="connsiteX14" fmla="*/ 1031358 w 1329069"/>
                          <a:gd name="connsiteY14" fmla="*/ 383059 h 436221"/>
                          <a:gd name="connsiteX15" fmla="*/ 1052623 w 1329069"/>
                          <a:gd name="connsiteY15" fmla="*/ 351161 h 436221"/>
                          <a:gd name="connsiteX16" fmla="*/ 1095153 w 1329069"/>
                          <a:gd name="connsiteY16" fmla="*/ 340528 h 436221"/>
                          <a:gd name="connsiteX17" fmla="*/ 1127051 w 1329069"/>
                          <a:gd name="connsiteY17" fmla="*/ 329896 h 436221"/>
                          <a:gd name="connsiteX18" fmla="*/ 1254641 w 1329069"/>
                          <a:gd name="connsiteY18" fmla="*/ 308631 h 436221"/>
                          <a:gd name="connsiteX19" fmla="*/ 1329069 w 1329069"/>
                          <a:gd name="connsiteY19" fmla="*/ 287366 h 436221"/>
                          <a:gd name="connsiteX20" fmla="*/ 712381 w 1329069"/>
                          <a:gd name="connsiteY20" fmla="*/ 85347 h 436221"/>
                          <a:gd name="connsiteX21" fmla="*/ 627320 w 1329069"/>
                          <a:gd name="connsiteY21" fmla="*/ 10919 h 436221"/>
                          <a:gd name="connsiteX22" fmla="*/ 531627 w 1329069"/>
                          <a:gd name="connsiteY22" fmla="*/ 286 h 436221"/>
                          <a:gd name="connsiteX23" fmla="*/ 95693 w 1329069"/>
                          <a:gd name="connsiteY23" fmla="*/ 10919 h 436221"/>
                          <a:gd name="connsiteX24" fmla="*/ 53162 w 1329069"/>
                          <a:gd name="connsiteY24" fmla="*/ 21552 h 436221"/>
                          <a:gd name="connsiteX25" fmla="*/ 0 w 1329069"/>
                          <a:gd name="connsiteY25" fmla="*/ 32184 h 436221"/>
                          <a:gd name="connsiteX0" fmla="*/ 0 w 1329069"/>
                          <a:gd name="connsiteY0" fmla="*/ 31901 h 435938"/>
                          <a:gd name="connsiteX1" fmla="*/ 0 w 1329069"/>
                          <a:gd name="connsiteY1" fmla="*/ 31901 h 435938"/>
                          <a:gd name="connsiteX2" fmla="*/ 53162 w 1329069"/>
                          <a:gd name="connsiteY2" fmla="*/ 170124 h 435938"/>
                          <a:gd name="connsiteX3" fmla="*/ 85060 w 1329069"/>
                          <a:gd name="connsiteY3" fmla="*/ 212655 h 435938"/>
                          <a:gd name="connsiteX4" fmla="*/ 180753 w 1329069"/>
                          <a:gd name="connsiteY4" fmla="*/ 276450 h 435938"/>
                          <a:gd name="connsiteX5" fmla="*/ 265813 w 1329069"/>
                          <a:gd name="connsiteY5" fmla="*/ 329613 h 435938"/>
                          <a:gd name="connsiteX6" fmla="*/ 297711 w 1329069"/>
                          <a:gd name="connsiteY6" fmla="*/ 350878 h 435938"/>
                          <a:gd name="connsiteX7" fmla="*/ 393404 w 1329069"/>
                          <a:gd name="connsiteY7" fmla="*/ 382776 h 435938"/>
                          <a:gd name="connsiteX8" fmla="*/ 435934 w 1329069"/>
                          <a:gd name="connsiteY8" fmla="*/ 404041 h 435938"/>
                          <a:gd name="connsiteX9" fmla="*/ 510362 w 1329069"/>
                          <a:gd name="connsiteY9" fmla="*/ 414673 h 435938"/>
                          <a:gd name="connsiteX10" fmla="*/ 648586 w 1329069"/>
                          <a:gd name="connsiteY10" fmla="*/ 425306 h 435938"/>
                          <a:gd name="connsiteX11" fmla="*/ 744279 w 1329069"/>
                          <a:gd name="connsiteY11" fmla="*/ 435938 h 435938"/>
                          <a:gd name="connsiteX12" fmla="*/ 978195 w 1329069"/>
                          <a:gd name="connsiteY12" fmla="*/ 425306 h 435938"/>
                          <a:gd name="connsiteX13" fmla="*/ 999460 w 1329069"/>
                          <a:gd name="connsiteY13" fmla="*/ 393408 h 435938"/>
                          <a:gd name="connsiteX14" fmla="*/ 1031358 w 1329069"/>
                          <a:gd name="connsiteY14" fmla="*/ 382776 h 435938"/>
                          <a:gd name="connsiteX15" fmla="*/ 1052623 w 1329069"/>
                          <a:gd name="connsiteY15" fmla="*/ 350878 h 435938"/>
                          <a:gd name="connsiteX16" fmla="*/ 1095153 w 1329069"/>
                          <a:gd name="connsiteY16" fmla="*/ 340245 h 435938"/>
                          <a:gd name="connsiteX17" fmla="*/ 1127051 w 1329069"/>
                          <a:gd name="connsiteY17" fmla="*/ 329613 h 435938"/>
                          <a:gd name="connsiteX18" fmla="*/ 1254641 w 1329069"/>
                          <a:gd name="connsiteY18" fmla="*/ 308348 h 435938"/>
                          <a:gd name="connsiteX19" fmla="*/ 1329069 w 1329069"/>
                          <a:gd name="connsiteY19" fmla="*/ 287083 h 435938"/>
                          <a:gd name="connsiteX20" fmla="*/ 800126 w 1329069"/>
                          <a:gd name="connsiteY20" fmla="*/ 66591 h 435938"/>
                          <a:gd name="connsiteX21" fmla="*/ 627320 w 1329069"/>
                          <a:gd name="connsiteY21" fmla="*/ 10636 h 435938"/>
                          <a:gd name="connsiteX22" fmla="*/ 531627 w 1329069"/>
                          <a:gd name="connsiteY22" fmla="*/ 3 h 435938"/>
                          <a:gd name="connsiteX23" fmla="*/ 95693 w 1329069"/>
                          <a:gd name="connsiteY23" fmla="*/ 10636 h 435938"/>
                          <a:gd name="connsiteX24" fmla="*/ 53162 w 1329069"/>
                          <a:gd name="connsiteY24" fmla="*/ 21269 h 435938"/>
                          <a:gd name="connsiteX25" fmla="*/ 0 w 1329069"/>
                          <a:gd name="connsiteY25" fmla="*/ 31901 h 435938"/>
                          <a:gd name="connsiteX0" fmla="*/ 0 w 1329069"/>
                          <a:gd name="connsiteY0" fmla="*/ 50371 h 454408"/>
                          <a:gd name="connsiteX1" fmla="*/ 0 w 1329069"/>
                          <a:gd name="connsiteY1" fmla="*/ 50371 h 454408"/>
                          <a:gd name="connsiteX2" fmla="*/ 53162 w 1329069"/>
                          <a:gd name="connsiteY2" fmla="*/ 188594 h 454408"/>
                          <a:gd name="connsiteX3" fmla="*/ 85060 w 1329069"/>
                          <a:gd name="connsiteY3" fmla="*/ 231125 h 454408"/>
                          <a:gd name="connsiteX4" fmla="*/ 180753 w 1329069"/>
                          <a:gd name="connsiteY4" fmla="*/ 294920 h 454408"/>
                          <a:gd name="connsiteX5" fmla="*/ 265813 w 1329069"/>
                          <a:gd name="connsiteY5" fmla="*/ 348083 h 454408"/>
                          <a:gd name="connsiteX6" fmla="*/ 297711 w 1329069"/>
                          <a:gd name="connsiteY6" fmla="*/ 369348 h 454408"/>
                          <a:gd name="connsiteX7" fmla="*/ 393404 w 1329069"/>
                          <a:gd name="connsiteY7" fmla="*/ 401246 h 454408"/>
                          <a:gd name="connsiteX8" fmla="*/ 435934 w 1329069"/>
                          <a:gd name="connsiteY8" fmla="*/ 422511 h 454408"/>
                          <a:gd name="connsiteX9" fmla="*/ 510362 w 1329069"/>
                          <a:gd name="connsiteY9" fmla="*/ 433143 h 454408"/>
                          <a:gd name="connsiteX10" fmla="*/ 648586 w 1329069"/>
                          <a:gd name="connsiteY10" fmla="*/ 443776 h 454408"/>
                          <a:gd name="connsiteX11" fmla="*/ 744279 w 1329069"/>
                          <a:gd name="connsiteY11" fmla="*/ 454408 h 454408"/>
                          <a:gd name="connsiteX12" fmla="*/ 978195 w 1329069"/>
                          <a:gd name="connsiteY12" fmla="*/ 443776 h 454408"/>
                          <a:gd name="connsiteX13" fmla="*/ 999460 w 1329069"/>
                          <a:gd name="connsiteY13" fmla="*/ 411878 h 454408"/>
                          <a:gd name="connsiteX14" fmla="*/ 1031358 w 1329069"/>
                          <a:gd name="connsiteY14" fmla="*/ 401246 h 454408"/>
                          <a:gd name="connsiteX15" fmla="*/ 1052623 w 1329069"/>
                          <a:gd name="connsiteY15" fmla="*/ 369348 h 454408"/>
                          <a:gd name="connsiteX16" fmla="*/ 1095153 w 1329069"/>
                          <a:gd name="connsiteY16" fmla="*/ 358715 h 454408"/>
                          <a:gd name="connsiteX17" fmla="*/ 1127051 w 1329069"/>
                          <a:gd name="connsiteY17" fmla="*/ 348083 h 454408"/>
                          <a:gd name="connsiteX18" fmla="*/ 1254641 w 1329069"/>
                          <a:gd name="connsiteY18" fmla="*/ 326818 h 454408"/>
                          <a:gd name="connsiteX19" fmla="*/ 1329069 w 1329069"/>
                          <a:gd name="connsiteY19" fmla="*/ 305553 h 454408"/>
                          <a:gd name="connsiteX20" fmla="*/ 800126 w 1329069"/>
                          <a:gd name="connsiteY20" fmla="*/ 85061 h 454408"/>
                          <a:gd name="connsiteX21" fmla="*/ 627320 w 1329069"/>
                          <a:gd name="connsiteY21" fmla="*/ 29106 h 454408"/>
                          <a:gd name="connsiteX22" fmla="*/ 388464 w 1329069"/>
                          <a:gd name="connsiteY22" fmla="*/ 0 h 454408"/>
                          <a:gd name="connsiteX23" fmla="*/ 95693 w 1329069"/>
                          <a:gd name="connsiteY23" fmla="*/ 29106 h 454408"/>
                          <a:gd name="connsiteX24" fmla="*/ 53162 w 1329069"/>
                          <a:gd name="connsiteY24" fmla="*/ 39739 h 454408"/>
                          <a:gd name="connsiteX25" fmla="*/ 0 w 1329069"/>
                          <a:gd name="connsiteY25" fmla="*/ 50371 h 454408"/>
                          <a:gd name="connsiteX0" fmla="*/ 0 w 1329069"/>
                          <a:gd name="connsiteY0" fmla="*/ 50371 h 458308"/>
                          <a:gd name="connsiteX1" fmla="*/ 0 w 1329069"/>
                          <a:gd name="connsiteY1" fmla="*/ 50371 h 458308"/>
                          <a:gd name="connsiteX2" fmla="*/ 53162 w 1329069"/>
                          <a:gd name="connsiteY2" fmla="*/ 188594 h 458308"/>
                          <a:gd name="connsiteX3" fmla="*/ 85060 w 1329069"/>
                          <a:gd name="connsiteY3" fmla="*/ 231125 h 458308"/>
                          <a:gd name="connsiteX4" fmla="*/ 180753 w 1329069"/>
                          <a:gd name="connsiteY4" fmla="*/ 294920 h 458308"/>
                          <a:gd name="connsiteX5" fmla="*/ 265813 w 1329069"/>
                          <a:gd name="connsiteY5" fmla="*/ 348083 h 458308"/>
                          <a:gd name="connsiteX6" fmla="*/ 297711 w 1329069"/>
                          <a:gd name="connsiteY6" fmla="*/ 369348 h 458308"/>
                          <a:gd name="connsiteX7" fmla="*/ 393404 w 1329069"/>
                          <a:gd name="connsiteY7" fmla="*/ 401246 h 458308"/>
                          <a:gd name="connsiteX8" fmla="*/ 435934 w 1329069"/>
                          <a:gd name="connsiteY8" fmla="*/ 422511 h 458308"/>
                          <a:gd name="connsiteX9" fmla="*/ 510362 w 1329069"/>
                          <a:gd name="connsiteY9" fmla="*/ 433143 h 458308"/>
                          <a:gd name="connsiteX10" fmla="*/ 648586 w 1329069"/>
                          <a:gd name="connsiteY10" fmla="*/ 443776 h 458308"/>
                          <a:gd name="connsiteX11" fmla="*/ 744279 w 1329069"/>
                          <a:gd name="connsiteY11" fmla="*/ 454408 h 458308"/>
                          <a:gd name="connsiteX12" fmla="*/ 890449 w 1329069"/>
                          <a:gd name="connsiteY12" fmla="*/ 453013 h 458308"/>
                          <a:gd name="connsiteX13" fmla="*/ 999460 w 1329069"/>
                          <a:gd name="connsiteY13" fmla="*/ 411878 h 458308"/>
                          <a:gd name="connsiteX14" fmla="*/ 1031358 w 1329069"/>
                          <a:gd name="connsiteY14" fmla="*/ 401246 h 458308"/>
                          <a:gd name="connsiteX15" fmla="*/ 1052623 w 1329069"/>
                          <a:gd name="connsiteY15" fmla="*/ 369348 h 458308"/>
                          <a:gd name="connsiteX16" fmla="*/ 1095153 w 1329069"/>
                          <a:gd name="connsiteY16" fmla="*/ 358715 h 458308"/>
                          <a:gd name="connsiteX17" fmla="*/ 1127051 w 1329069"/>
                          <a:gd name="connsiteY17" fmla="*/ 348083 h 458308"/>
                          <a:gd name="connsiteX18" fmla="*/ 1254641 w 1329069"/>
                          <a:gd name="connsiteY18" fmla="*/ 326818 h 458308"/>
                          <a:gd name="connsiteX19" fmla="*/ 1329069 w 1329069"/>
                          <a:gd name="connsiteY19" fmla="*/ 305553 h 458308"/>
                          <a:gd name="connsiteX20" fmla="*/ 800126 w 1329069"/>
                          <a:gd name="connsiteY20" fmla="*/ 85061 h 458308"/>
                          <a:gd name="connsiteX21" fmla="*/ 627320 w 1329069"/>
                          <a:gd name="connsiteY21" fmla="*/ 29106 h 458308"/>
                          <a:gd name="connsiteX22" fmla="*/ 388464 w 1329069"/>
                          <a:gd name="connsiteY22" fmla="*/ 0 h 458308"/>
                          <a:gd name="connsiteX23" fmla="*/ 95693 w 1329069"/>
                          <a:gd name="connsiteY23" fmla="*/ 29106 h 458308"/>
                          <a:gd name="connsiteX24" fmla="*/ 53162 w 1329069"/>
                          <a:gd name="connsiteY24" fmla="*/ 39739 h 458308"/>
                          <a:gd name="connsiteX25" fmla="*/ 0 w 1329069"/>
                          <a:gd name="connsiteY25" fmla="*/ 50371 h 458308"/>
                          <a:gd name="connsiteX0" fmla="*/ 0 w 1329069"/>
                          <a:gd name="connsiteY0" fmla="*/ 50371 h 458308"/>
                          <a:gd name="connsiteX1" fmla="*/ 0 w 1329069"/>
                          <a:gd name="connsiteY1" fmla="*/ 50371 h 458308"/>
                          <a:gd name="connsiteX2" fmla="*/ 53162 w 1329069"/>
                          <a:gd name="connsiteY2" fmla="*/ 188594 h 458308"/>
                          <a:gd name="connsiteX3" fmla="*/ 85060 w 1329069"/>
                          <a:gd name="connsiteY3" fmla="*/ 231125 h 458308"/>
                          <a:gd name="connsiteX4" fmla="*/ 180753 w 1329069"/>
                          <a:gd name="connsiteY4" fmla="*/ 294920 h 458308"/>
                          <a:gd name="connsiteX5" fmla="*/ 265813 w 1329069"/>
                          <a:gd name="connsiteY5" fmla="*/ 348083 h 458308"/>
                          <a:gd name="connsiteX6" fmla="*/ 297711 w 1329069"/>
                          <a:gd name="connsiteY6" fmla="*/ 369348 h 458308"/>
                          <a:gd name="connsiteX7" fmla="*/ 393404 w 1329069"/>
                          <a:gd name="connsiteY7" fmla="*/ 401246 h 458308"/>
                          <a:gd name="connsiteX8" fmla="*/ 435934 w 1329069"/>
                          <a:gd name="connsiteY8" fmla="*/ 422511 h 458308"/>
                          <a:gd name="connsiteX9" fmla="*/ 510362 w 1329069"/>
                          <a:gd name="connsiteY9" fmla="*/ 433143 h 458308"/>
                          <a:gd name="connsiteX10" fmla="*/ 648586 w 1329069"/>
                          <a:gd name="connsiteY10" fmla="*/ 443776 h 458308"/>
                          <a:gd name="connsiteX11" fmla="*/ 744279 w 1329069"/>
                          <a:gd name="connsiteY11" fmla="*/ 454408 h 458308"/>
                          <a:gd name="connsiteX12" fmla="*/ 890449 w 1329069"/>
                          <a:gd name="connsiteY12" fmla="*/ 453013 h 458308"/>
                          <a:gd name="connsiteX13" fmla="*/ 999460 w 1329069"/>
                          <a:gd name="connsiteY13" fmla="*/ 411878 h 458308"/>
                          <a:gd name="connsiteX14" fmla="*/ 1031358 w 1329069"/>
                          <a:gd name="connsiteY14" fmla="*/ 401246 h 458308"/>
                          <a:gd name="connsiteX15" fmla="*/ 1052623 w 1329069"/>
                          <a:gd name="connsiteY15" fmla="*/ 369348 h 458308"/>
                          <a:gd name="connsiteX16" fmla="*/ 1095153 w 1329069"/>
                          <a:gd name="connsiteY16" fmla="*/ 358715 h 458308"/>
                          <a:gd name="connsiteX17" fmla="*/ 1168614 w 1329069"/>
                          <a:gd name="connsiteY17" fmla="*/ 343465 h 458308"/>
                          <a:gd name="connsiteX18" fmla="*/ 1254641 w 1329069"/>
                          <a:gd name="connsiteY18" fmla="*/ 326818 h 458308"/>
                          <a:gd name="connsiteX19" fmla="*/ 1329069 w 1329069"/>
                          <a:gd name="connsiteY19" fmla="*/ 305553 h 458308"/>
                          <a:gd name="connsiteX20" fmla="*/ 800126 w 1329069"/>
                          <a:gd name="connsiteY20" fmla="*/ 85061 h 458308"/>
                          <a:gd name="connsiteX21" fmla="*/ 627320 w 1329069"/>
                          <a:gd name="connsiteY21" fmla="*/ 29106 h 458308"/>
                          <a:gd name="connsiteX22" fmla="*/ 388464 w 1329069"/>
                          <a:gd name="connsiteY22" fmla="*/ 0 h 458308"/>
                          <a:gd name="connsiteX23" fmla="*/ 95693 w 1329069"/>
                          <a:gd name="connsiteY23" fmla="*/ 29106 h 458308"/>
                          <a:gd name="connsiteX24" fmla="*/ 53162 w 1329069"/>
                          <a:gd name="connsiteY24" fmla="*/ 39739 h 458308"/>
                          <a:gd name="connsiteX25" fmla="*/ 0 w 1329069"/>
                          <a:gd name="connsiteY25" fmla="*/ 50371 h 458308"/>
                          <a:gd name="connsiteX0" fmla="*/ 0 w 1329069"/>
                          <a:gd name="connsiteY0" fmla="*/ 50371 h 458308"/>
                          <a:gd name="connsiteX1" fmla="*/ 0 w 1329069"/>
                          <a:gd name="connsiteY1" fmla="*/ 50371 h 458308"/>
                          <a:gd name="connsiteX2" fmla="*/ 53162 w 1329069"/>
                          <a:gd name="connsiteY2" fmla="*/ 188594 h 458308"/>
                          <a:gd name="connsiteX3" fmla="*/ 85060 w 1329069"/>
                          <a:gd name="connsiteY3" fmla="*/ 231125 h 458308"/>
                          <a:gd name="connsiteX4" fmla="*/ 180753 w 1329069"/>
                          <a:gd name="connsiteY4" fmla="*/ 294920 h 458308"/>
                          <a:gd name="connsiteX5" fmla="*/ 265813 w 1329069"/>
                          <a:gd name="connsiteY5" fmla="*/ 348083 h 458308"/>
                          <a:gd name="connsiteX6" fmla="*/ 297711 w 1329069"/>
                          <a:gd name="connsiteY6" fmla="*/ 369348 h 458308"/>
                          <a:gd name="connsiteX7" fmla="*/ 393404 w 1329069"/>
                          <a:gd name="connsiteY7" fmla="*/ 401246 h 458308"/>
                          <a:gd name="connsiteX8" fmla="*/ 435934 w 1329069"/>
                          <a:gd name="connsiteY8" fmla="*/ 422511 h 458308"/>
                          <a:gd name="connsiteX9" fmla="*/ 510362 w 1329069"/>
                          <a:gd name="connsiteY9" fmla="*/ 433143 h 458308"/>
                          <a:gd name="connsiteX10" fmla="*/ 648586 w 1329069"/>
                          <a:gd name="connsiteY10" fmla="*/ 443776 h 458308"/>
                          <a:gd name="connsiteX11" fmla="*/ 744279 w 1329069"/>
                          <a:gd name="connsiteY11" fmla="*/ 454408 h 458308"/>
                          <a:gd name="connsiteX12" fmla="*/ 890449 w 1329069"/>
                          <a:gd name="connsiteY12" fmla="*/ 453013 h 458308"/>
                          <a:gd name="connsiteX13" fmla="*/ 999460 w 1329069"/>
                          <a:gd name="connsiteY13" fmla="*/ 411878 h 458308"/>
                          <a:gd name="connsiteX14" fmla="*/ 1031358 w 1329069"/>
                          <a:gd name="connsiteY14" fmla="*/ 401246 h 458308"/>
                          <a:gd name="connsiteX15" fmla="*/ 1052623 w 1329069"/>
                          <a:gd name="connsiteY15" fmla="*/ 369348 h 458308"/>
                          <a:gd name="connsiteX16" fmla="*/ 1113625 w 1329069"/>
                          <a:gd name="connsiteY16" fmla="*/ 363333 h 458308"/>
                          <a:gd name="connsiteX17" fmla="*/ 1168614 w 1329069"/>
                          <a:gd name="connsiteY17" fmla="*/ 343465 h 458308"/>
                          <a:gd name="connsiteX18" fmla="*/ 1254641 w 1329069"/>
                          <a:gd name="connsiteY18" fmla="*/ 326818 h 458308"/>
                          <a:gd name="connsiteX19" fmla="*/ 1329069 w 1329069"/>
                          <a:gd name="connsiteY19" fmla="*/ 305553 h 458308"/>
                          <a:gd name="connsiteX20" fmla="*/ 800126 w 1329069"/>
                          <a:gd name="connsiteY20" fmla="*/ 85061 h 458308"/>
                          <a:gd name="connsiteX21" fmla="*/ 627320 w 1329069"/>
                          <a:gd name="connsiteY21" fmla="*/ 29106 h 458308"/>
                          <a:gd name="connsiteX22" fmla="*/ 388464 w 1329069"/>
                          <a:gd name="connsiteY22" fmla="*/ 0 h 458308"/>
                          <a:gd name="connsiteX23" fmla="*/ 95693 w 1329069"/>
                          <a:gd name="connsiteY23" fmla="*/ 29106 h 458308"/>
                          <a:gd name="connsiteX24" fmla="*/ 53162 w 1329069"/>
                          <a:gd name="connsiteY24" fmla="*/ 39739 h 458308"/>
                          <a:gd name="connsiteX25" fmla="*/ 0 w 1329069"/>
                          <a:gd name="connsiteY25" fmla="*/ 50371 h 458308"/>
                          <a:gd name="connsiteX0" fmla="*/ 0 w 1329069"/>
                          <a:gd name="connsiteY0" fmla="*/ 50371 h 458308"/>
                          <a:gd name="connsiteX1" fmla="*/ 0 w 1329069"/>
                          <a:gd name="connsiteY1" fmla="*/ 50371 h 458308"/>
                          <a:gd name="connsiteX2" fmla="*/ 53162 w 1329069"/>
                          <a:gd name="connsiteY2" fmla="*/ 188594 h 458308"/>
                          <a:gd name="connsiteX3" fmla="*/ 85060 w 1329069"/>
                          <a:gd name="connsiteY3" fmla="*/ 231125 h 458308"/>
                          <a:gd name="connsiteX4" fmla="*/ 180753 w 1329069"/>
                          <a:gd name="connsiteY4" fmla="*/ 294920 h 458308"/>
                          <a:gd name="connsiteX5" fmla="*/ 265813 w 1329069"/>
                          <a:gd name="connsiteY5" fmla="*/ 348083 h 458308"/>
                          <a:gd name="connsiteX6" fmla="*/ 297711 w 1329069"/>
                          <a:gd name="connsiteY6" fmla="*/ 369348 h 458308"/>
                          <a:gd name="connsiteX7" fmla="*/ 393404 w 1329069"/>
                          <a:gd name="connsiteY7" fmla="*/ 401246 h 458308"/>
                          <a:gd name="connsiteX8" fmla="*/ 435934 w 1329069"/>
                          <a:gd name="connsiteY8" fmla="*/ 422511 h 458308"/>
                          <a:gd name="connsiteX9" fmla="*/ 510362 w 1329069"/>
                          <a:gd name="connsiteY9" fmla="*/ 433143 h 458308"/>
                          <a:gd name="connsiteX10" fmla="*/ 648586 w 1329069"/>
                          <a:gd name="connsiteY10" fmla="*/ 443776 h 458308"/>
                          <a:gd name="connsiteX11" fmla="*/ 744279 w 1329069"/>
                          <a:gd name="connsiteY11" fmla="*/ 454408 h 458308"/>
                          <a:gd name="connsiteX12" fmla="*/ 890449 w 1329069"/>
                          <a:gd name="connsiteY12" fmla="*/ 453013 h 458308"/>
                          <a:gd name="connsiteX13" fmla="*/ 999460 w 1329069"/>
                          <a:gd name="connsiteY13" fmla="*/ 411878 h 458308"/>
                          <a:gd name="connsiteX14" fmla="*/ 1031358 w 1329069"/>
                          <a:gd name="connsiteY14" fmla="*/ 401246 h 458308"/>
                          <a:gd name="connsiteX15" fmla="*/ 1069985 w 1329069"/>
                          <a:gd name="connsiteY15" fmla="*/ 382852 h 458308"/>
                          <a:gd name="connsiteX16" fmla="*/ 1113625 w 1329069"/>
                          <a:gd name="connsiteY16" fmla="*/ 363333 h 458308"/>
                          <a:gd name="connsiteX17" fmla="*/ 1168614 w 1329069"/>
                          <a:gd name="connsiteY17" fmla="*/ 343465 h 458308"/>
                          <a:gd name="connsiteX18" fmla="*/ 1254641 w 1329069"/>
                          <a:gd name="connsiteY18" fmla="*/ 326818 h 458308"/>
                          <a:gd name="connsiteX19" fmla="*/ 1329069 w 1329069"/>
                          <a:gd name="connsiteY19" fmla="*/ 305553 h 458308"/>
                          <a:gd name="connsiteX20" fmla="*/ 800126 w 1329069"/>
                          <a:gd name="connsiteY20" fmla="*/ 85061 h 458308"/>
                          <a:gd name="connsiteX21" fmla="*/ 627320 w 1329069"/>
                          <a:gd name="connsiteY21" fmla="*/ 29106 h 458308"/>
                          <a:gd name="connsiteX22" fmla="*/ 388464 w 1329069"/>
                          <a:gd name="connsiteY22" fmla="*/ 0 h 458308"/>
                          <a:gd name="connsiteX23" fmla="*/ 95693 w 1329069"/>
                          <a:gd name="connsiteY23" fmla="*/ 29106 h 458308"/>
                          <a:gd name="connsiteX24" fmla="*/ 53162 w 1329069"/>
                          <a:gd name="connsiteY24" fmla="*/ 39739 h 458308"/>
                          <a:gd name="connsiteX25" fmla="*/ 0 w 1329069"/>
                          <a:gd name="connsiteY25" fmla="*/ 50371 h 458308"/>
                          <a:gd name="connsiteX0" fmla="*/ 0 w 1329069"/>
                          <a:gd name="connsiteY0" fmla="*/ 50371 h 458308"/>
                          <a:gd name="connsiteX1" fmla="*/ 0 w 1329069"/>
                          <a:gd name="connsiteY1" fmla="*/ 50371 h 458308"/>
                          <a:gd name="connsiteX2" fmla="*/ 53162 w 1329069"/>
                          <a:gd name="connsiteY2" fmla="*/ 188594 h 458308"/>
                          <a:gd name="connsiteX3" fmla="*/ 85060 w 1329069"/>
                          <a:gd name="connsiteY3" fmla="*/ 231125 h 458308"/>
                          <a:gd name="connsiteX4" fmla="*/ 174966 w 1329069"/>
                          <a:gd name="connsiteY4" fmla="*/ 306495 h 458308"/>
                          <a:gd name="connsiteX5" fmla="*/ 265813 w 1329069"/>
                          <a:gd name="connsiteY5" fmla="*/ 348083 h 458308"/>
                          <a:gd name="connsiteX6" fmla="*/ 297711 w 1329069"/>
                          <a:gd name="connsiteY6" fmla="*/ 369348 h 458308"/>
                          <a:gd name="connsiteX7" fmla="*/ 393404 w 1329069"/>
                          <a:gd name="connsiteY7" fmla="*/ 401246 h 458308"/>
                          <a:gd name="connsiteX8" fmla="*/ 435934 w 1329069"/>
                          <a:gd name="connsiteY8" fmla="*/ 422511 h 458308"/>
                          <a:gd name="connsiteX9" fmla="*/ 510362 w 1329069"/>
                          <a:gd name="connsiteY9" fmla="*/ 433143 h 458308"/>
                          <a:gd name="connsiteX10" fmla="*/ 648586 w 1329069"/>
                          <a:gd name="connsiteY10" fmla="*/ 443776 h 458308"/>
                          <a:gd name="connsiteX11" fmla="*/ 744279 w 1329069"/>
                          <a:gd name="connsiteY11" fmla="*/ 454408 h 458308"/>
                          <a:gd name="connsiteX12" fmla="*/ 890449 w 1329069"/>
                          <a:gd name="connsiteY12" fmla="*/ 453013 h 458308"/>
                          <a:gd name="connsiteX13" fmla="*/ 999460 w 1329069"/>
                          <a:gd name="connsiteY13" fmla="*/ 411878 h 458308"/>
                          <a:gd name="connsiteX14" fmla="*/ 1031358 w 1329069"/>
                          <a:gd name="connsiteY14" fmla="*/ 401246 h 458308"/>
                          <a:gd name="connsiteX15" fmla="*/ 1069985 w 1329069"/>
                          <a:gd name="connsiteY15" fmla="*/ 382852 h 458308"/>
                          <a:gd name="connsiteX16" fmla="*/ 1113625 w 1329069"/>
                          <a:gd name="connsiteY16" fmla="*/ 363333 h 458308"/>
                          <a:gd name="connsiteX17" fmla="*/ 1168614 w 1329069"/>
                          <a:gd name="connsiteY17" fmla="*/ 343465 h 458308"/>
                          <a:gd name="connsiteX18" fmla="*/ 1254641 w 1329069"/>
                          <a:gd name="connsiteY18" fmla="*/ 326818 h 458308"/>
                          <a:gd name="connsiteX19" fmla="*/ 1329069 w 1329069"/>
                          <a:gd name="connsiteY19" fmla="*/ 305553 h 458308"/>
                          <a:gd name="connsiteX20" fmla="*/ 800126 w 1329069"/>
                          <a:gd name="connsiteY20" fmla="*/ 85061 h 458308"/>
                          <a:gd name="connsiteX21" fmla="*/ 627320 w 1329069"/>
                          <a:gd name="connsiteY21" fmla="*/ 29106 h 458308"/>
                          <a:gd name="connsiteX22" fmla="*/ 388464 w 1329069"/>
                          <a:gd name="connsiteY22" fmla="*/ 0 h 458308"/>
                          <a:gd name="connsiteX23" fmla="*/ 95693 w 1329069"/>
                          <a:gd name="connsiteY23" fmla="*/ 29106 h 458308"/>
                          <a:gd name="connsiteX24" fmla="*/ 53162 w 1329069"/>
                          <a:gd name="connsiteY24" fmla="*/ 39739 h 458308"/>
                          <a:gd name="connsiteX25" fmla="*/ 0 w 1329069"/>
                          <a:gd name="connsiteY25" fmla="*/ 50371 h 45830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</a:cxnLst>
                        <a:rect l="l" t="t" r="r" b="b"/>
                        <a:pathLst>
                          <a:path w="1329069" h="458308">
                            <a:moveTo>
                              <a:pt x="0" y="50371"/>
                            </a:moveTo>
                            <a:lnTo>
                              <a:pt x="0" y="50371"/>
                            </a:lnTo>
                            <a:cubicBezTo>
                              <a:pt x="14908" y="95096"/>
                              <a:pt x="27232" y="147105"/>
                              <a:pt x="53162" y="188594"/>
                            </a:cubicBezTo>
                            <a:cubicBezTo>
                              <a:pt x="62554" y="203622"/>
                              <a:pt x="64759" y="211475"/>
                              <a:pt x="85060" y="231125"/>
                            </a:cubicBezTo>
                            <a:cubicBezTo>
                              <a:pt x="105361" y="250775"/>
                              <a:pt x="99351" y="265779"/>
                              <a:pt x="174966" y="306495"/>
                            </a:cubicBezTo>
                            <a:cubicBezTo>
                              <a:pt x="204405" y="322347"/>
                              <a:pt x="245356" y="337608"/>
                              <a:pt x="265813" y="348083"/>
                            </a:cubicBezTo>
                            <a:cubicBezTo>
                              <a:pt x="286270" y="358558"/>
                              <a:pt x="285915" y="364433"/>
                              <a:pt x="297711" y="369348"/>
                            </a:cubicBezTo>
                            <a:cubicBezTo>
                              <a:pt x="328748" y="382280"/>
                              <a:pt x="363331" y="386209"/>
                              <a:pt x="393404" y="401246"/>
                            </a:cubicBezTo>
                            <a:cubicBezTo>
                              <a:pt x="407581" y="408334"/>
                              <a:pt x="420642" y="418341"/>
                              <a:pt x="435934" y="422511"/>
                            </a:cubicBezTo>
                            <a:cubicBezTo>
                              <a:pt x="460112" y="429105"/>
                              <a:pt x="485425" y="430649"/>
                              <a:pt x="510362" y="433143"/>
                            </a:cubicBezTo>
                            <a:cubicBezTo>
                              <a:pt x="556343" y="437741"/>
                              <a:pt x="602565" y="439592"/>
                              <a:pt x="648586" y="443776"/>
                            </a:cubicBezTo>
                            <a:cubicBezTo>
                              <a:pt x="680548" y="446682"/>
                              <a:pt x="712381" y="450864"/>
                              <a:pt x="744279" y="454408"/>
                            </a:cubicBezTo>
                            <a:cubicBezTo>
                              <a:pt x="822251" y="450864"/>
                              <a:pt x="813458" y="465845"/>
                              <a:pt x="890449" y="453013"/>
                            </a:cubicBezTo>
                            <a:cubicBezTo>
                              <a:pt x="903054" y="450912"/>
                              <a:pt x="975975" y="420506"/>
                              <a:pt x="999460" y="411878"/>
                            </a:cubicBezTo>
                            <a:cubicBezTo>
                              <a:pt x="1022945" y="403250"/>
                              <a:pt x="1020725" y="404790"/>
                              <a:pt x="1031358" y="401246"/>
                            </a:cubicBezTo>
                            <a:cubicBezTo>
                              <a:pt x="1038446" y="390613"/>
                              <a:pt x="1056274" y="389171"/>
                              <a:pt x="1069985" y="382852"/>
                            </a:cubicBezTo>
                            <a:cubicBezTo>
                              <a:pt x="1083696" y="376533"/>
                              <a:pt x="1097187" y="369898"/>
                              <a:pt x="1113625" y="363333"/>
                            </a:cubicBezTo>
                            <a:cubicBezTo>
                              <a:pt x="1130063" y="356768"/>
                              <a:pt x="1145111" y="349551"/>
                              <a:pt x="1168614" y="343465"/>
                            </a:cubicBezTo>
                            <a:cubicBezTo>
                              <a:pt x="1192117" y="337379"/>
                              <a:pt x="1212616" y="332821"/>
                              <a:pt x="1254641" y="326818"/>
                            </a:cubicBezTo>
                            <a:cubicBezTo>
                              <a:pt x="1321799" y="304432"/>
                              <a:pt x="1296021" y="305553"/>
                              <a:pt x="1329069" y="305553"/>
                            </a:cubicBezTo>
                            <a:cubicBezTo>
                              <a:pt x="1123506" y="238213"/>
                              <a:pt x="1005689" y="152401"/>
                              <a:pt x="800126" y="85061"/>
                            </a:cubicBezTo>
                            <a:cubicBezTo>
                              <a:pt x="771772" y="60252"/>
                              <a:pt x="695930" y="43283"/>
                              <a:pt x="627320" y="29106"/>
                            </a:cubicBezTo>
                            <a:cubicBezTo>
                              <a:pt x="558710" y="14929"/>
                              <a:pt x="420558" y="0"/>
                              <a:pt x="388464" y="0"/>
                            </a:cubicBezTo>
                            <a:cubicBezTo>
                              <a:pt x="243109" y="0"/>
                              <a:pt x="241004" y="25562"/>
                              <a:pt x="95693" y="29106"/>
                            </a:cubicBezTo>
                            <a:cubicBezTo>
                              <a:pt x="81516" y="32650"/>
                              <a:pt x="67025" y="35118"/>
                              <a:pt x="53162" y="39739"/>
                            </a:cubicBezTo>
                            <a:cubicBezTo>
                              <a:pt x="-14581" y="62320"/>
                              <a:pt x="8860" y="48599"/>
                              <a:pt x="0" y="50371"/>
                            </a:cubicBezTo>
                            <a:close/>
                          </a:path>
                        </a:pathLst>
                      </a:custGeom>
                      <a:grpFill/>
                      <a:ln>
                        <a:solidFill>
                          <a:srgbClr val="660033"/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hu-HU">
                          <a:solidFill>
                            <a:srgbClr val="813213"/>
                          </a:solidFill>
                        </a:endParaRPr>
                      </a:p>
                    </p:txBody>
                  </p:sp>
                  <p:grpSp>
                    <p:nvGrpSpPr>
                      <p:cNvPr id="54" name="Csoportba foglalás 53">
                        <a:extLst>
                          <a:ext uri="{FF2B5EF4-FFF2-40B4-BE49-F238E27FC236}">
                            <a16:creationId xmlns:a16="http://schemas.microsoft.com/office/drawing/2014/main" id="{FE43560D-A618-8D17-2E68-1BB40AABBCDC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5377816" y="2150960"/>
                        <a:ext cx="1535283" cy="1367607"/>
                        <a:chOff x="5377816" y="2150960"/>
                        <a:chExt cx="1535283" cy="1367607"/>
                      </a:xfrm>
                      <a:grpFill/>
                    </p:grpSpPr>
                    <p:sp>
                      <p:nvSpPr>
                        <p:cNvPr id="50" name="Szív 49">
                          <a:extLst>
                            <a:ext uri="{FF2B5EF4-FFF2-40B4-BE49-F238E27FC236}">
                              <a16:creationId xmlns:a16="http://schemas.microsoft.com/office/drawing/2014/main" id="{5D9117E8-93C4-FBA6-479F-E69664CD4E12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377816" y="2150960"/>
                          <a:ext cx="623353" cy="1279863"/>
                        </a:xfrm>
                        <a:prstGeom prst="heart">
                          <a:avLst/>
                        </a:prstGeom>
                        <a:grpFill/>
                        <a:ln>
                          <a:solidFill>
                            <a:srgbClr val="660033"/>
                          </a:solidFill>
                        </a:ln>
                      </p:spPr>
                      <p:style>
                        <a:lnRef idx="2">
                          <a:schemeClr val="accent1">
                            <a:shade val="15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hu-HU">
                            <a:solidFill>
                              <a:srgbClr val="813213"/>
                            </a:solidFill>
                          </a:endParaRPr>
                        </a:p>
                      </p:txBody>
                    </p:sp>
                    <p:sp>
                      <p:nvSpPr>
                        <p:cNvPr id="51" name="Szív 50">
                          <a:extLst>
                            <a:ext uri="{FF2B5EF4-FFF2-40B4-BE49-F238E27FC236}">
                              <a16:creationId xmlns:a16="http://schemas.microsoft.com/office/drawing/2014/main" id="{479F6824-3467-26CB-D547-0CB5A2632B7F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 rot="1800000">
                          <a:off x="5709873" y="2238704"/>
                          <a:ext cx="623353" cy="1279863"/>
                        </a:xfrm>
                        <a:prstGeom prst="heart">
                          <a:avLst/>
                        </a:prstGeom>
                        <a:grpFill/>
                        <a:ln>
                          <a:solidFill>
                            <a:srgbClr val="660033"/>
                          </a:solidFill>
                        </a:ln>
                      </p:spPr>
                      <p:style>
                        <a:lnRef idx="2">
                          <a:schemeClr val="accent1">
                            <a:shade val="15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hu-HU">
                            <a:solidFill>
                              <a:srgbClr val="813213"/>
                            </a:solidFill>
                          </a:endParaRPr>
                        </a:p>
                      </p:txBody>
                    </p:sp>
                    <p:sp>
                      <p:nvSpPr>
                        <p:cNvPr id="52" name="Szív 51">
                          <a:extLst>
                            <a:ext uri="{FF2B5EF4-FFF2-40B4-BE49-F238E27FC236}">
                              <a16:creationId xmlns:a16="http://schemas.microsoft.com/office/drawing/2014/main" id="{EFF458AB-6C6C-81FD-0F34-1651D03BA704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 rot="3600000">
                          <a:off x="5961491" y="2479885"/>
                          <a:ext cx="623353" cy="1279863"/>
                        </a:xfrm>
                        <a:prstGeom prst="heart">
                          <a:avLst/>
                        </a:prstGeom>
                        <a:grpFill/>
                        <a:ln>
                          <a:solidFill>
                            <a:srgbClr val="660033"/>
                          </a:solidFill>
                        </a:ln>
                      </p:spPr>
                      <p:style>
                        <a:lnRef idx="2">
                          <a:schemeClr val="accent1">
                            <a:shade val="15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hu-HU">
                            <a:solidFill>
                              <a:srgbClr val="813213"/>
                            </a:solidFill>
                          </a:endParaRPr>
                        </a:p>
                      </p:txBody>
                    </p:sp>
                  </p:grpSp>
                  <p:grpSp>
                    <p:nvGrpSpPr>
                      <p:cNvPr id="128" name="Csoportba foglalás 127">
                        <a:extLst>
                          <a:ext uri="{FF2B5EF4-FFF2-40B4-BE49-F238E27FC236}">
                            <a16:creationId xmlns:a16="http://schemas.microsoft.com/office/drawing/2014/main" id="{A33B5005-E454-9F65-D395-68DC15BABEC9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4419701" y="2125522"/>
                        <a:ext cx="2575660" cy="2572034"/>
                        <a:chOff x="4419701" y="2125522"/>
                        <a:chExt cx="2575660" cy="2572034"/>
                      </a:xfrm>
                      <a:grpFill/>
                    </p:grpSpPr>
                    <p:grpSp>
                      <p:nvGrpSpPr>
                        <p:cNvPr id="70" name="Csoportba foglalás 69">
                          <a:extLst>
                            <a:ext uri="{FF2B5EF4-FFF2-40B4-BE49-F238E27FC236}">
                              <a16:creationId xmlns:a16="http://schemas.microsoft.com/office/drawing/2014/main" id="{2E4BB651-EBCD-1CCE-B8AD-60DB9FB22199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 rot="-5400000">
                          <a:off x="4313638" y="2326627"/>
                          <a:ext cx="1554333" cy="1342207"/>
                          <a:chOff x="5358766" y="2163660"/>
                          <a:chExt cx="1554333" cy="1342207"/>
                        </a:xfrm>
                        <a:grpFill/>
                      </p:grpSpPr>
                      <p:sp>
                        <p:nvSpPr>
                          <p:cNvPr id="71" name="Szív 70">
                            <a:extLst>
                              <a:ext uri="{FF2B5EF4-FFF2-40B4-BE49-F238E27FC236}">
                                <a16:creationId xmlns:a16="http://schemas.microsoft.com/office/drawing/2014/main" id="{8DDE1926-288A-9200-3AC9-3243845A7227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5358766" y="2163660"/>
                            <a:ext cx="623353" cy="1279863"/>
                          </a:xfrm>
                          <a:prstGeom prst="heart">
                            <a:avLst/>
                          </a:prstGeom>
                          <a:grpFill/>
                          <a:ln>
                            <a:solidFill>
                              <a:srgbClr val="660033"/>
                            </a:solidFill>
                          </a:ln>
                        </p:spPr>
                        <p:style>
                          <a:lnRef idx="2">
                            <a:schemeClr val="accent1">
                              <a:shade val="15000"/>
                            </a:schemeClr>
                          </a:lnRef>
                          <a:fillRef idx="1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lt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hu-HU">
                              <a:solidFill>
                                <a:srgbClr val="813213"/>
                              </a:solidFill>
                            </a:endParaRPr>
                          </a:p>
                        </p:txBody>
                      </p:sp>
                      <p:sp>
                        <p:nvSpPr>
                          <p:cNvPr id="72" name="Szív 71">
                            <a:extLst>
                              <a:ext uri="{FF2B5EF4-FFF2-40B4-BE49-F238E27FC236}">
                                <a16:creationId xmlns:a16="http://schemas.microsoft.com/office/drawing/2014/main" id="{CF7B6084-9B5E-B9E5-95BD-FCC7950D7793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 rot="1800000">
                            <a:off x="5709873" y="2226004"/>
                            <a:ext cx="623353" cy="1279863"/>
                          </a:xfrm>
                          <a:prstGeom prst="heart">
                            <a:avLst/>
                          </a:prstGeom>
                          <a:grpFill/>
                          <a:ln>
                            <a:solidFill>
                              <a:srgbClr val="660033"/>
                            </a:solidFill>
                          </a:ln>
                        </p:spPr>
                        <p:style>
                          <a:lnRef idx="2">
                            <a:schemeClr val="accent1">
                              <a:shade val="15000"/>
                            </a:schemeClr>
                          </a:lnRef>
                          <a:fillRef idx="1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lt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hu-HU">
                              <a:solidFill>
                                <a:srgbClr val="813213"/>
                              </a:solidFill>
                            </a:endParaRPr>
                          </a:p>
                        </p:txBody>
                      </p:sp>
                      <p:sp>
                        <p:nvSpPr>
                          <p:cNvPr id="73" name="Szív 72">
                            <a:extLst>
                              <a:ext uri="{FF2B5EF4-FFF2-40B4-BE49-F238E27FC236}">
                                <a16:creationId xmlns:a16="http://schemas.microsoft.com/office/drawing/2014/main" id="{8B5C13F5-2626-C66E-89BF-17AFE37067B0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 rot="3600000">
                            <a:off x="5961491" y="2467185"/>
                            <a:ext cx="623353" cy="1279863"/>
                          </a:xfrm>
                          <a:prstGeom prst="heart">
                            <a:avLst/>
                          </a:prstGeom>
                          <a:grpFill/>
                          <a:ln>
                            <a:solidFill>
                              <a:srgbClr val="660033"/>
                            </a:solidFill>
                          </a:ln>
                        </p:spPr>
                        <p:style>
                          <a:lnRef idx="2">
                            <a:schemeClr val="accent1">
                              <a:shade val="15000"/>
                            </a:schemeClr>
                          </a:lnRef>
                          <a:fillRef idx="1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lt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hu-HU">
                              <a:solidFill>
                                <a:srgbClr val="813213"/>
                              </a:solidFill>
                            </a:endParaRPr>
                          </a:p>
                        </p:txBody>
                      </p:sp>
                    </p:grpSp>
                    <p:grpSp>
                      <p:nvGrpSpPr>
                        <p:cNvPr id="74" name="Csoportba foglalás 73">
                          <a:extLst>
                            <a:ext uri="{FF2B5EF4-FFF2-40B4-BE49-F238E27FC236}">
                              <a16:creationId xmlns:a16="http://schemas.microsoft.com/office/drawing/2014/main" id="{7BC21811-23B0-EA3F-C905-AA9B708CBD98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 rot="10800000">
                          <a:off x="4498675" y="3361699"/>
                          <a:ext cx="1547983" cy="1335857"/>
                          <a:chOff x="5352416" y="2163660"/>
                          <a:chExt cx="1547983" cy="1335857"/>
                        </a:xfrm>
                        <a:grpFill/>
                      </p:grpSpPr>
                      <p:sp>
                        <p:nvSpPr>
                          <p:cNvPr id="75" name="Szív 74">
                            <a:extLst>
                              <a:ext uri="{FF2B5EF4-FFF2-40B4-BE49-F238E27FC236}">
                                <a16:creationId xmlns:a16="http://schemas.microsoft.com/office/drawing/2014/main" id="{B7E22544-D3A4-DF52-C81F-9EA116F3A4FF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5352416" y="2163660"/>
                            <a:ext cx="623353" cy="1279863"/>
                          </a:xfrm>
                          <a:prstGeom prst="heart">
                            <a:avLst/>
                          </a:prstGeom>
                          <a:grpFill/>
                          <a:ln>
                            <a:solidFill>
                              <a:srgbClr val="660033"/>
                            </a:solidFill>
                          </a:ln>
                        </p:spPr>
                        <p:style>
                          <a:lnRef idx="2">
                            <a:schemeClr val="accent1">
                              <a:shade val="15000"/>
                            </a:schemeClr>
                          </a:lnRef>
                          <a:fillRef idx="1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lt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hu-HU">
                              <a:solidFill>
                                <a:srgbClr val="813213"/>
                              </a:solidFill>
                            </a:endParaRPr>
                          </a:p>
                        </p:txBody>
                      </p:sp>
                      <p:sp>
                        <p:nvSpPr>
                          <p:cNvPr id="76" name="Szív 75">
                            <a:extLst>
                              <a:ext uri="{FF2B5EF4-FFF2-40B4-BE49-F238E27FC236}">
                                <a16:creationId xmlns:a16="http://schemas.microsoft.com/office/drawing/2014/main" id="{3BEE3710-B5FD-60A9-375D-4BEEDB93E280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 rot="1800000">
                            <a:off x="5697173" y="2219654"/>
                            <a:ext cx="623353" cy="1279863"/>
                          </a:xfrm>
                          <a:prstGeom prst="heart">
                            <a:avLst/>
                          </a:prstGeom>
                          <a:grpFill/>
                          <a:ln>
                            <a:solidFill>
                              <a:srgbClr val="660033"/>
                            </a:solidFill>
                          </a:ln>
                        </p:spPr>
                        <p:style>
                          <a:lnRef idx="2">
                            <a:schemeClr val="accent1">
                              <a:shade val="15000"/>
                            </a:schemeClr>
                          </a:lnRef>
                          <a:fillRef idx="1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lt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hu-HU">
                              <a:solidFill>
                                <a:srgbClr val="813213"/>
                              </a:solidFill>
                            </a:endParaRPr>
                          </a:p>
                        </p:txBody>
                      </p:sp>
                      <p:sp>
                        <p:nvSpPr>
                          <p:cNvPr id="77" name="Szív 76">
                            <a:extLst>
                              <a:ext uri="{FF2B5EF4-FFF2-40B4-BE49-F238E27FC236}">
                                <a16:creationId xmlns:a16="http://schemas.microsoft.com/office/drawing/2014/main" id="{475513D9-1299-AFFA-AB88-3EBAD25B3524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 rot="3600000">
                            <a:off x="5948791" y="2460835"/>
                            <a:ext cx="623353" cy="1279863"/>
                          </a:xfrm>
                          <a:prstGeom prst="heart">
                            <a:avLst/>
                          </a:prstGeom>
                          <a:grpFill/>
                          <a:ln>
                            <a:solidFill>
                              <a:srgbClr val="660033"/>
                            </a:solidFill>
                          </a:ln>
                        </p:spPr>
                        <p:style>
                          <a:lnRef idx="2">
                            <a:schemeClr val="accent1">
                              <a:shade val="15000"/>
                            </a:schemeClr>
                          </a:lnRef>
                          <a:fillRef idx="1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lt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hu-HU">
                              <a:solidFill>
                                <a:srgbClr val="813213"/>
                              </a:solidFill>
                            </a:endParaRPr>
                          </a:p>
                        </p:txBody>
                      </p:sp>
                    </p:grpSp>
                    <p:grpSp>
                      <p:nvGrpSpPr>
                        <p:cNvPr id="78" name="Csoportba foglalás 77">
                          <a:extLst>
                            <a:ext uri="{FF2B5EF4-FFF2-40B4-BE49-F238E27FC236}">
                              <a16:creationId xmlns:a16="http://schemas.microsoft.com/office/drawing/2014/main" id="{5BC8A7A0-3F53-BDAE-4A29-72A977031465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 rot="5400000">
                          <a:off x="5562966" y="3200449"/>
                          <a:ext cx="1522583" cy="1342207"/>
                          <a:chOff x="5377816" y="2150960"/>
                          <a:chExt cx="1522583" cy="1342207"/>
                        </a:xfrm>
                        <a:grpFill/>
                      </p:grpSpPr>
                      <p:sp>
                        <p:nvSpPr>
                          <p:cNvPr id="79" name="Szív 78">
                            <a:extLst>
                              <a:ext uri="{FF2B5EF4-FFF2-40B4-BE49-F238E27FC236}">
                                <a16:creationId xmlns:a16="http://schemas.microsoft.com/office/drawing/2014/main" id="{41BB704C-73F3-D0A9-13B5-9E71D9DE9F4F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5377816" y="2150960"/>
                            <a:ext cx="623353" cy="1279863"/>
                          </a:xfrm>
                          <a:prstGeom prst="heart">
                            <a:avLst/>
                          </a:prstGeom>
                          <a:grpFill/>
                          <a:ln>
                            <a:solidFill>
                              <a:srgbClr val="660033"/>
                            </a:solidFill>
                          </a:ln>
                        </p:spPr>
                        <p:style>
                          <a:lnRef idx="2">
                            <a:schemeClr val="accent1">
                              <a:shade val="15000"/>
                            </a:schemeClr>
                          </a:lnRef>
                          <a:fillRef idx="1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lt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hu-HU">
                              <a:solidFill>
                                <a:srgbClr val="813213"/>
                              </a:solidFill>
                            </a:endParaRPr>
                          </a:p>
                        </p:txBody>
                      </p:sp>
                      <p:sp>
                        <p:nvSpPr>
                          <p:cNvPr id="80" name="Szív 79">
                            <a:extLst>
                              <a:ext uri="{FF2B5EF4-FFF2-40B4-BE49-F238E27FC236}">
                                <a16:creationId xmlns:a16="http://schemas.microsoft.com/office/drawing/2014/main" id="{2A212A80-8AF6-CF14-7DCF-7D80CE33EFF0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 rot="1800000">
                            <a:off x="5697173" y="2213304"/>
                            <a:ext cx="623353" cy="1279863"/>
                          </a:xfrm>
                          <a:prstGeom prst="heart">
                            <a:avLst/>
                          </a:prstGeom>
                          <a:grpFill/>
                          <a:ln>
                            <a:solidFill>
                              <a:srgbClr val="660033"/>
                            </a:solidFill>
                          </a:ln>
                        </p:spPr>
                        <p:style>
                          <a:lnRef idx="2">
                            <a:schemeClr val="accent1">
                              <a:shade val="15000"/>
                            </a:schemeClr>
                          </a:lnRef>
                          <a:fillRef idx="1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lt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hu-HU">
                              <a:solidFill>
                                <a:srgbClr val="813213"/>
                              </a:solidFill>
                            </a:endParaRPr>
                          </a:p>
                        </p:txBody>
                      </p:sp>
                      <p:sp>
                        <p:nvSpPr>
                          <p:cNvPr id="81" name="Szív 80">
                            <a:extLst>
                              <a:ext uri="{FF2B5EF4-FFF2-40B4-BE49-F238E27FC236}">
                                <a16:creationId xmlns:a16="http://schemas.microsoft.com/office/drawing/2014/main" id="{E807DAFB-A41F-7972-4712-392045695A7E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 rot="3600000">
                            <a:off x="5948791" y="2454485"/>
                            <a:ext cx="623353" cy="1279863"/>
                          </a:xfrm>
                          <a:prstGeom prst="heart">
                            <a:avLst/>
                          </a:prstGeom>
                          <a:grpFill/>
                          <a:ln>
                            <a:solidFill>
                              <a:srgbClr val="660033"/>
                            </a:solidFill>
                          </a:ln>
                        </p:spPr>
                        <p:style>
                          <a:lnRef idx="2">
                            <a:schemeClr val="accent1">
                              <a:shade val="15000"/>
                            </a:schemeClr>
                          </a:lnRef>
                          <a:fillRef idx="1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lt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hu-HU">
                              <a:solidFill>
                                <a:srgbClr val="813213"/>
                              </a:solidFill>
                            </a:endParaRPr>
                          </a:p>
                        </p:txBody>
                      </p:sp>
                    </p:grpSp>
                    <p:grpSp>
                      <p:nvGrpSpPr>
                        <p:cNvPr id="82" name="Csoportba foglalás 81">
                          <a:extLst>
                            <a:ext uri="{FF2B5EF4-FFF2-40B4-BE49-F238E27FC236}">
                              <a16:creationId xmlns:a16="http://schemas.microsoft.com/office/drawing/2014/main" id="{A36422A1-6DEA-3BB3-63BB-BC06627030A5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5401493" y="2125522"/>
                          <a:ext cx="1547983" cy="1367607"/>
                          <a:chOff x="5365116" y="2150960"/>
                          <a:chExt cx="1547983" cy="1367607"/>
                        </a:xfrm>
                        <a:grpFill/>
                      </p:grpSpPr>
                      <p:sp>
                        <p:nvSpPr>
                          <p:cNvPr id="83" name="Szív 82">
                            <a:extLst>
                              <a:ext uri="{FF2B5EF4-FFF2-40B4-BE49-F238E27FC236}">
                                <a16:creationId xmlns:a16="http://schemas.microsoft.com/office/drawing/2014/main" id="{1E7F676F-127A-17ED-28E8-4761E149DFB9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5365116" y="2150960"/>
                            <a:ext cx="623353" cy="1279863"/>
                          </a:xfrm>
                          <a:prstGeom prst="heart">
                            <a:avLst/>
                          </a:prstGeom>
                          <a:grpFill/>
                          <a:ln>
                            <a:solidFill>
                              <a:srgbClr val="660033"/>
                            </a:solidFill>
                          </a:ln>
                        </p:spPr>
                        <p:style>
                          <a:lnRef idx="2">
                            <a:schemeClr val="accent1">
                              <a:shade val="15000"/>
                            </a:schemeClr>
                          </a:lnRef>
                          <a:fillRef idx="1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lt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hu-HU">
                              <a:solidFill>
                                <a:srgbClr val="813213"/>
                              </a:solidFill>
                            </a:endParaRPr>
                          </a:p>
                        </p:txBody>
                      </p:sp>
                      <p:sp>
                        <p:nvSpPr>
                          <p:cNvPr id="84" name="Szív 83">
                            <a:extLst>
                              <a:ext uri="{FF2B5EF4-FFF2-40B4-BE49-F238E27FC236}">
                                <a16:creationId xmlns:a16="http://schemas.microsoft.com/office/drawing/2014/main" id="{324C4DA5-5F1A-CED6-ACE3-3837D2630D86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 rot="1800000">
                            <a:off x="5709873" y="2238704"/>
                            <a:ext cx="623353" cy="1279863"/>
                          </a:xfrm>
                          <a:prstGeom prst="heart">
                            <a:avLst/>
                          </a:prstGeom>
                          <a:grpFill/>
                          <a:ln>
                            <a:solidFill>
                              <a:srgbClr val="660033"/>
                            </a:solidFill>
                          </a:ln>
                        </p:spPr>
                        <p:style>
                          <a:lnRef idx="2">
                            <a:schemeClr val="accent1">
                              <a:shade val="15000"/>
                            </a:schemeClr>
                          </a:lnRef>
                          <a:fillRef idx="1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lt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hu-HU">
                              <a:solidFill>
                                <a:srgbClr val="813213"/>
                              </a:solidFill>
                            </a:endParaRPr>
                          </a:p>
                        </p:txBody>
                      </p:sp>
                      <p:sp>
                        <p:nvSpPr>
                          <p:cNvPr id="85" name="Szív 84">
                            <a:extLst>
                              <a:ext uri="{FF2B5EF4-FFF2-40B4-BE49-F238E27FC236}">
                                <a16:creationId xmlns:a16="http://schemas.microsoft.com/office/drawing/2014/main" id="{69615615-4611-85A8-01EE-20241A4A6676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 rot="3600000">
                            <a:off x="5961491" y="2479885"/>
                            <a:ext cx="623353" cy="1279863"/>
                          </a:xfrm>
                          <a:prstGeom prst="heart">
                            <a:avLst/>
                          </a:prstGeom>
                          <a:grpFill/>
                          <a:ln>
                            <a:solidFill>
                              <a:srgbClr val="660033"/>
                            </a:solidFill>
                          </a:ln>
                        </p:spPr>
                        <p:style>
                          <a:lnRef idx="2">
                            <a:schemeClr val="accent1">
                              <a:shade val="15000"/>
                            </a:schemeClr>
                          </a:lnRef>
                          <a:fillRef idx="1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lt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hu-HU">
                              <a:solidFill>
                                <a:srgbClr val="813213"/>
                              </a:solidFill>
                            </a:endParaRPr>
                          </a:p>
                        </p:txBody>
                      </p:sp>
                    </p:grpSp>
                  </p:grpSp>
                  <p:sp>
                    <p:nvSpPr>
                      <p:cNvPr id="86" name="Szabadkézi sokszög: alakzat 85">
                        <a:extLst>
                          <a:ext uri="{FF2B5EF4-FFF2-40B4-BE49-F238E27FC236}">
                            <a16:creationId xmlns:a16="http://schemas.microsoft.com/office/drawing/2014/main" id="{01340946-BBA3-A9B0-9B3A-AF97AC7E4E5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671576" y="7172239"/>
                        <a:ext cx="2661966" cy="3370881"/>
                      </a:xfrm>
                      <a:custGeom>
                        <a:avLst/>
                        <a:gdLst>
                          <a:gd name="connsiteX0" fmla="*/ 0 w 2525304"/>
                          <a:gd name="connsiteY0" fmla="*/ 1394012 h 3056964"/>
                          <a:gd name="connsiteX1" fmla="*/ 22412 w 2525304"/>
                          <a:gd name="connsiteY1" fmla="*/ 1385047 h 3056964"/>
                          <a:gd name="connsiteX2" fmla="*/ 31376 w 2525304"/>
                          <a:gd name="connsiteY2" fmla="*/ 1367117 h 3056964"/>
                          <a:gd name="connsiteX3" fmla="*/ 44823 w 2525304"/>
                          <a:gd name="connsiteY3" fmla="*/ 1358153 h 3056964"/>
                          <a:gd name="connsiteX4" fmla="*/ 58270 w 2525304"/>
                          <a:gd name="connsiteY4" fmla="*/ 1340223 h 3056964"/>
                          <a:gd name="connsiteX5" fmla="*/ 76200 w 2525304"/>
                          <a:gd name="connsiteY5" fmla="*/ 1331259 h 3056964"/>
                          <a:gd name="connsiteX6" fmla="*/ 98612 w 2525304"/>
                          <a:gd name="connsiteY6" fmla="*/ 1322294 h 3056964"/>
                          <a:gd name="connsiteX7" fmla="*/ 125506 w 2525304"/>
                          <a:gd name="connsiteY7" fmla="*/ 1313329 h 3056964"/>
                          <a:gd name="connsiteX8" fmla="*/ 152400 w 2525304"/>
                          <a:gd name="connsiteY8" fmla="*/ 1295400 h 3056964"/>
                          <a:gd name="connsiteX9" fmla="*/ 170329 w 2525304"/>
                          <a:gd name="connsiteY9" fmla="*/ 1286435 h 3056964"/>
                          <a:gd name="connsiteX10" fmla="*/ 188259 w 2525304"/>
                          <a:gd name="connsiteY10" fmla="*/ 1268506 h 3056964"/>
                          <a:gd name="connsiteX11" fmla="*/ 228600 w 2525304"/>
                          <a:gd name="connsiteY11" fmla="*/ 1250576 h 3056964"/>
                          <a:gd name="connsiteX12" fmla="*/ 255494 w 2525304"/>
                          <a:gd name="connsiteY12" fmla="*/ 1232647 h 3056964"/>
                          <a:gd name="connsiteX13" fmla="*/ 300318 w 2525304"/>
                          <a:gd name="connsiteY13" fmla="*/ 1210235 h 3056964"/>
                          <a:gd name="connsiteX14" fmla="*/ 313765 w 2525304"/>
                          <a:gd name="connsiteY14" fmla="*/ 1201270 h 3056964"/>
                          <a:gd name="connsiteX15" fmla="*/ 340659 w 2525304"/>
                          <a:gd name="connsiteY15" fmla="*/ 1196788 h 3056964"/>
                          <a:gd name="connsiteX16" fmla="*/ 363070 w 2525304"/>
                          <a:gd name="connsiteY16" fmla="*/ 1192306 h 3056964"/>
                          <a:gd name="connsiteX17" fmla="*/ 389965 w 2525304"/>
                          <a:gd name="connsiteY17" fmla="*/ 1187823 h 3056964"/>
                          <a:gd name="connsiteX18" fmla="*/ 425823 w 2525304"/>
                          <a:gd name="connsiteY18" fmla="*/ 1183341 h 3056964"/>
                          <a:gd name="connsiteX19" fmla="*/ 470647 w 2525304"/>
                          <a:gd name="connsiteY19" fmla="*/ 1174376 h 3056964"/>
                          <a:gd name="connsiteX20" fmla="*/ 515470 w 2525304"/>
                          <a:gd name="connsiteY20" fmla="*/ 1165412 h 3056964"/>
                          <a:gd name="connsiteX21" fmla="*/ 528918 w 2525304"/>
                          <a:gd name="connsiteY21" fmla="*/ 1156447 h 3056964"/>
                          <a:gd name="connsiteX22" fmla="*/ 600635 w 2525304"/>
                          <a:gd name="connsiteY22" fmla="*/ 1143000 h 3056964"/>
                          <a:gd name="connsiteX23" fmla="*/ 690282 w 2525304"/>
                          <a:gd name="connsiteY23" fmla="*/ 1134035 h 3056964"/>
                          <a:gd name="connsiteX24" fmla="*/ 793376 w 2525304"/>
                          <a:gd name="connsiteY24" fmla="*/ 1138517 h 3056964"/>
                          <a:gd name="connsiteX25" fmla="*/ 874059 w 2525304"/>
                          <a:gd name="connsiteY25" fmla="*/ 1151964 h 3056964"/>
                          <a:gd name="connsiteX26" fmla="*/ 914400 w 2525304"/>
                          <a:gd name="connsiteY26" fmla="*/ 1156447 h 3056964"/>
                          <a:gd name="connsiteX27" fmla="*/ 1030941 w 2525304"/>
                          <a:gd name="connsiteY27" fmla="*/ 1169894 h 3056964"/>
                          <a:gd name="connsiteX28" fmla="*/ 1151965 w 2525304"/>
                          <a:gd name="connsiteY28" fmla="*/ 1178859 h 3056964"/>
                          <a:gd name="connsiteX29" fmla="*/ 1281953 w 2525304"/>
                          <a:gd name="connsiteY29" fmla="*/ 1187823 h 3056964"/>
                          <a:gd name="connsiteX30" fmla="*/ 1465729 w 2525304"/>
                          <a:gd name="connsiteY30" fmla="*/ 1183341 h 3056964"/>
                          <a:gd name="connsiteX31" fmla="*/ 1510553 w 2525304"/>
                          <a:gd name="connsiteY31" fmla="*/ 1178859 h 3056964"/>
                          <a:gd name="connsiteX32" fmla="*/ 1582270 w 2525304"/>
                          <a:gd name="connsiteY32" fmla="*/ 1147482 h 3056964"/>
                          <a:gd name="connsiteX33" fmla="*/ 1604682 w 2525304"/>
                          <a:gd name="connsiteY33" fmla="*/ 1143000 h 3056964"/>
                          <a:gd name="connsiteX34" fmla="*/ 1622612 w 2525304"/>
                          <a:gd name="connsiteY34" fmla="*/ 1134035 h 3056964"/>
                          <a:gd name="connsiteX35" fmla="*/ 1645023 w 2525304"/>
                          <a:gd name="connsiteY35" fmla="*/ 1125070 h 3056964"/>
                          <a:gd name="connsiteX36" fmla="*/ 1662953 w 2525304"/>
                          <a:gd name="connsiteY36" fmla="*/ 1111623 h 3056964"/>
                          <a:gd name="connsiteX37" fmla="*/ 1698812 w 2525304"/>
                          <a:gd name="connsiteY37" fmla="*/ 1093694 h 3056964"/>
                          <a:gd name="connsiteX38" fmla="*/ 1739153 w 2525304"/>
                          <a:gd name="connsiteY38" fmla="*/ 1066800 h 3056964"/>
                          <a:gd name="connsiteX39" fmla="*/ 1752600 w 2525304"/>
                          <a:gd name="connsiteY39" fmla="*/ 1053353 h 3056964"/>
                          <a:gd name="connsiteX40" fmla="*/ 1775012 w 2525304"/>
                          <a:gd name="connsiteY40" fmla="*/ 1039906 h 3056964"/>
                          <a:gd name="connsiteX41" fmla="*/ 1797423 w 2525304"/>
                          <a:gd name="connsiteY41" fmla="*/ 1021976 h 3056964"/>
                          <a:gd name="connsiteX42" fmla="*/ 1810870 w 2525304"/>
                          <a:gd name="connsiteY42" fmla="*/ 990600 h 3056964"/>
                          <a:gd name="connsiteX43" fmla="*/ 1815353 w 2525304"/>
                          <a:gd name="connsiteY43" fmla="*/ 977153 h 3056964"/>
                          <a:gd name="connsiteX44" fmla="*/ 1801906 w 2525304"/>
                          <a:gd name="connsiteY44" fmla="*/ 824753 h 3056964"/>
                          <a:gd name="connsiteX45" fmla="*/ 1792941 w 2525304"/>
                          <a:gd name="connsiteY45" fmla="*/ 811306 h 3056964"/>
                          <a:gd name="connsiteX46" fmla="*/ 1757082 w 2525304"/>
                          <a:gd name="connsiteY46" fmla="*/ 779929 h 3056964"/>
                          <a:gd name="connsiteX47" fmla="*/ 1730188 w 2525304"/>
                          <a:gd name="connsiteY47" fmla="*/ 753035 h 3056964"/>
                          <a:gd name="connsiteX48" fmla="*/ 1703294 w 2525304"/>
                          <a:gd name="connsiteY48" fmla="*/ 735106 h 3056964"/>
                          <a:gd name="connsiteX49" fmla="*/ 1622612 w 2525304"/>
                          <a:gd name="connsiteY49" fmla="*/ 739588 h 3056964"/>
                          <a:gd name="connsiteX50" fmla="*/ 1595718 w 2525304"/>
                          <a:gd name="connsiteY50" fmla="*/ 748553 h 3056964"/>
                          <a:gd name="connsiteX51" fmla="*/ 1573306 w 2525304"/>
                          <a:gd name="connsiteY51" fmla="*/ 753035 h 3056964"/>
                          <a:gd name="connsiteX52" fmla="*/ 1326776 w 2525304"/>
                          <a:gd name="connsiteY52" fmla="*/ 748553 h 3056964"/>
                          <a:gd name="connsiteX53" fmla="*/ 1308847 w 2525304"/>
                          <a:gd name="connsiteY53" fmla="*/ 744070 h 3056964"/>
                          <a:gd name="connsiteX54" fmla="*/ 1277470 w 2525304"/>
                          <a:gd name="connsiteY54" fmla="*/ 739588 h 3056964"/>
                          <a:gd name="connsiteX55" fmla="*/ 1259541 w 2525304"/>
                          <a:gd name="connsiteY55" fmla="*/ 735106 h 3056964"/>
                          <a:gd name="connsiteX56" fmla="*/ 1232647 w 2525304"/>
                          <a:gd name="connsiteY56" fmla="*/ 730623 h 3056964"/>
                          <a:gd name="connsiteX57" fmla="*/ 1053353 w 2525304"/>
                          <a:gd name="connsiteY57" fmla="*/ 735106 h 3056964"/>
                          <a:gd name="connsiteX58" fmla="*/ 1035423 w 2525304"/>
                          <a:gd name="connsiteY58" fmla="*/ 739588 h 3056964"/>
                          <a:gd name="connsiteX59" fmla="*/ 1008529 w 2525304"/>
                          <a:gd name="connsiteY59" fmla="*/ 744070 h 3056964"/>
                          <a:gd name="connsiteX60" fmla="*/ 995082 w 2525304"/>
                          <a:gd name="connsiteY60" fmla="*/ 748553 h 3056964"/>
                          <a:gd name="connsiteX61" fmla="*/ 945776 w 2525304"/>
                          <a:gd name="connsiteY61" fmla="*/ 717176 h 3056964"/>
                          <a:gd name="connsiteX62" fmla="*/ 941294 w 2525304"/>
                          <a:gd name="connsiteY62" fmla="*/ 703729 h 3056964"/>
                          <a:gd name="connsiteX63" fmla="*/ 932329 w 2525304"/>
                          <a:gd name="connsiteY63" fmla="*/ 605117 h 3056964"/>
                          <a:gd name="connsiteX64" fmla="*/ 914400 w 2525304"/>
                          <a:gd name="connsiteY64" fmla="*/ 587188 h 3056964"/>
                          <a:gd name="connsiteX65" fmla="*/ 918882 w 2525304"/>
                          <a:gd name="connsiteY65" fmla="*/ 555812 h 3056964"/>
                          <a:gd name="connsiteX66" fmla="*/ 941294 w 2525304"/>
                          <a:gd name="connsiteY66" fmla="*/ 551329 h 3056964"/>
                          <a:gd name="connsiteX67" fmla="*/ 959223 w 2525304"/>
                          <a:gd name="connsiteY67" fmla="*/ 537882 h 3056964"/>
                          <a:gd name="connsiteX68" fmla="*/ 990600 w 2525304"/>
                          <a:gd name="connsiteY68" fmla="*/ 533400 h 3056964"/>
                          <a:gd name="connsiteX69" fmla="*/ 1129553 w 2525304"/>
                          <a:gd name="connsiteY69" fmla="*/ 524435 h 3056964"/>
                          <a:gd name="connsiteX70" fmla="*/ 1147482 w 2525304"/>
                          <a:gd name="connsiteY70" fmla="*/ 515470 h 3056964"/>
                          <a:gd name="connsiteX71" fmla="*/ 1178859 w 2525304"/>
                          <a:gd name="connsiteY71" fmla="*/ 493059 h 3056964"/>
                          <a:gd name="connsiteX72" fmla="*/ 1192306 w 2525304"/>
                          <a:gd name="connsiteY72" fmla="*/ 479612 h 3056964"/>
                          <a:gd name="connsiteX73" fmla="*/ 1214718 w 2525304"/>
                          <a:gd name="connsiteY73" fmla="*/ 470647 h 3056964"/>
                          <a:gd name="connsiteX74" fmla="*/ 1241612 w 2525304"/>
                          <a:gd name="connsiteY74" fmla="*/ 457200 h 3056964"/>
                          <a:gd name="connsiteX75" fmla="*/ 1277470 w 2525304"/>
                          <a:gd name="connsiteY75" fmla="*/ 439270 h 3056964"/>
                          <a:gd name="connsiteX76" fmla="*/ 1295400 w 2525304"/>
                          <a:gd name="connsiteY76" fmla="*/ 416859 h 3056964"/>
                          <a:gd name="connsiteX77" fmla="*/ 1317812 w 2525304"/>
                          <a:gd name="connsiteY77" fmla="*/ 394447 h 3056964"/>
                          <a:gd name="connsiteX78" fmla="*/ 1353670 w 2525304"/>
                          <a:gd name="connsiteY78" fmla="*/ 349623 h 3056964"/>
                          <a:gd name="connsiteX79" fmla="*/ 1371600 w 2525304"/>
                          <a:gd name="connsiteY79" fmla="*/ 322729 h 3056964"/>
                          <a:gd name="connsiteX80" fmla="*/ 1380565 w 2525304"/>
                          <a:gd name="connsiteY80" fmla="*/ 282388 h 3056964"/>
                          <a:gd name="connsiteX81" fmla="*/ 1385047 w 2525304"/>
                          <a:gd name="connsiteY81" fmla="*/ 268941 h 3056964"/>
                          <a:gd name="connsiteX82" fmla="*/ 1380565 w 2525304"/>
                          <a:gd name="connsiteY82" fmla="*/ 219635 h 3056964"/>
                          <a:gd name="connsiteX83" fmla="*/ 1367118 w 2525304"/>
                          <a:gd name="connsiteY83" fmla="*/ 210670 h 3056964"/>
                          <a:gd name="connsiteX84" fmla="*/ 1349188 w 2525304"/>
                          <a:gd name="connsiteY84" fmla="*/ 206188 h 3056964"/>
                          <a:gd name="connsiteX85" fmla="*/ 1326776 w 2525304"/>
                          <a:gd name="connsiteY85" fmla="*/ 197223 h 3056964"/>
                          <a:gd name="connsiteX86" fmla="*/ 1281953 w 2525304"/>
                          <a:gd name="connsiteY86" fmla="*/ 201706 h 3056964"/>
                          <a:gd name="connsiteX87" fmla="*/ 1250576 w 2525304"/>
                          <a:gd name="connsiteY87" fmla="*/ 215153 h 3056964"/>
                          <a:gd name="connsiteX88" fmla="*/ 1210235 w 2525304"/>
                          <a:gd name="connsiteY88" fmla="*/ 228600 h 3056964"/>
                          <a:gd name="connsiteX89" fmla="*/ 1183341 w 2525304"/>
                          <a:gd name="connsiteY89" fmla="*/ 242047 h 3056964"/>
                          <a:gd name="connsiteX90" fmla="*/ 1160929 w 2525304"/>
                          <a:gd name="connsiteY90" fmla="*/ 255494 h 3056964"/>
                          <a:gd name="connsiteX91" fmla="*/ 1134035 w 2525304"/>
                          <a:gd name="connsiteY91" fmla="*/ 264459 h 3056964"/>
                          <a:gd name="connsiteX92" fmla="*/ 1111623 w 2525304"/>
                          <a:gd name="connsiteY92" fmla="*/ 273423 h 3056964"/>
                          <a:gd name="connsiteX93" fmla="*/ 1084729 w 2525304"/>
                          <a:gd name="connsiteY93" fmla="*/ 282388 h 3056964"/>
                          <a:gd name="connsiteX94" fmla="*/ 986118 w 2525304"/>
                          <a:gd name="connsiteY94" fmla="*/ 277906 h 3056964"/>
                          <a:gd name="connsiteX95" fmla="*/ 927847 w 2525304"/>
                          <a:gd name="connsiteY95" fmla="*/ 264459 h 3056964"/>
                          <a:gd name="connsiteX96" fmla="*/ 896470 w 2525304"/>
                          <a:gd name="connsiteY96" fmla="*/ 242047 h 3056964"/>
                          <a:gd name="connsiteX97" fmla="*/ 883023 w 2525304"/>
                          <a:gd name="connsiteY97" fmla="*/ 233082 h 3056964"/>
                          <a:gd name="connsiteX98" fmla="*/ 865094 w 2525304"/>
                          <a:gd name="connsiteY98" fmla="*/ 183776 h 3056964"/>
                          <a:gd name="connsiteX99" fmla="*/ 869576 w 2525304"/>
                          <a:gd name="connsiteY99" fmla="*/ 89647 h 3056964"/>
                          <a:gd name="connsiteX100" fmla="*/ 874059 w 2525304"/>
                          <a:gd name="connsiteY100" fmla="*/ 71717 h 3056964"/>
                          <a:gd name="connsiteX101" fmla="*/ 883023 w 2525304"/>
                          <a:gd name="connsiteY101" fmla="*/ 58270 h 3056964"/>
                          <a:gd name="connsiteX102" fmla="*/ 909918 w 2525304"/>
                          <a:gd name="connsiteY102" fmla="*/ 49306 h 3056964"/>
                          <a:gd name="connsiteX103" fmla="*/ 914400 w 2525304"/>
                          <a:gd name="connsiteY103" fmla="*/ 71717 h 3056964"/>
                          <a:gd name="connsiteX104" fmla="*/ 909918 w 2525304"/>
                          <a:gd name="connsiteY104" fmla="*/ 94129 h 3056964"/>
                          <a:gd name="connsiteX105" fmla="*/ 900953 w 2525304"/>
                          <a:gd name="connsiteY105" fmla="*/ 152400 h 3056964"/>
                          <a:gd name="connsiteX106" fmla="*/ 905435 w 2525304"/>
                          <a:gd name="connsiteY106" fmla="*/ 201706 h 3056964"/>
                          <a:gd name="connsiteX107" fmla="*/ 932329 w 2525304"/>
                          <a:gd name="connsiteY107" fmla="*/ 237564 h 3056964"/>
                          <a:gd name="connsiteX108" fmla="*/ 954741 w 2525304"/>
                          <a:gd name="connsiteY108" fmla="*/ 246529 h 3056964"/>
                          <a:gd name="connsiteX109" fmla="*/ 972670 w 2525304"/>
                          <a:gd name="connsiteY109" fmla="*/ 255494 h 3056964"/>
                          <a:gd name="connsiteX110" fmla="*/ 1066800 w 2525304"/>
                          <a:gd name="connsiteY110" fmla="*/ 251012 h 3056964"/>
                          <a:gd name="connsiteX111" fmla="*/ 1111623 w 2525304"/>
                          <a:gd name="connsiteY111" fmla="*/ 237564 h 3056964"/>
                          <a:gd name="connsiteX112" fmla="*/ 1129553 w 2525304"/>
                          <a:gd name="connsiteY112" fmla="*/ 224117 h 3056964"/>
                          <a:gd name="connsiteX113" fmla="*/ 1156447 w 2525304"/>
                          <a:gd name="connsiteY113" fmla="*/ 197223 h 3056964"/>
                          <a:gd name="connsiteX114" fmla="*/ 1160929 w 2525304"/>
                          <a:gd name="connsiteY114" fmla="*/ 179294 h 3056964"/>
                          <a:gd name="connsiteX115" fmla="*/ 1178859 w 2525304"/>
                          <a:gd name="connsiteY115" fmla="*/ 17929 h 3056964"/>
                          <a:gd name="connsiteX116" fmla="*/ 1210235 w 2525304"/>
                          <a:gd name="connsiteY116" fmla="*/ 22412 h 3056964"/>
                          <a:gd name="connsiteX117" fmla="*/ 1214718 w 2525304"/>
                          <a:gd name="connsiteY117" fmla="*/ 53788 h 3056964"/>
                          <a:gd name="connsiteX118" fmla="*/ 1201270 w 2525304"/>
                          <a:gd name="connsiteY118" fmla="*/ 98612 h 3056964"/>
                          <a:gd name="connsiteX119" fmla="*/ 1210235 w 2525304"/>
                          <a:gd name="connsiteY119" fmla="*/ 147917 h 3056964"/>
                          <a:gd name="connsiteX120" fmla="*/ 1214718 w 2525304"/>
                          <a:gd name="connsiteY120" fmla="*/ 161364 h 3056964"/>
                          <a:gd name="connsiteX121" fmla="*/ 1228165 w 2525304"/>
                          <a:gd name="connsiteY121" fmla="*/ 170329 h 3056964"/>
                          <a:gd name="connsiteX122" fmla="*/ 1250576 w 2525304"/>
                          <a:gd name="connsiteY122" fmla="*/ 188259 h 3056964"/>
                          <a:gd name="connsiteX123" fmla="*/ 1317812 w 2525304"/>
                          <a:gd name="connsiteY123" fmla="*/ 183776 h 3056964"/>
                          <a:gd name="connsiteX124" fmla="*/ 1353670 w 2525304"/>
                          <a:gd name="connsiteY124" fmla="*/ 174812 h 3056964"/>
                          <a:gd name="connsiteX125" fmla="*/ 1506070 w 2525304"/>
                          <a:gd name="connsiteY125" fmla="*/ 143435 h 3056964"/>
                          <a:gd name="connsiteX126" fmla="*/ 1550894 w 2525304"/>
                          <a:gd name="connsiteY126" fmla="*/ 116541 h 3056964"/>
                          <a:gd name="connsiteX127" fmla="*/ 1564341 w 2525304"/>
                          <a:gd name="connsiteY127" fmla="*/ 103094 h 3056964"/>
                          <a:gd name="connsiteX128" fmla="*/ 1586753 w 2525304"/>
                          <a:gd name="connsiteY128" fmla="*/ 85164 h 3056964"/>
                          <a:gd name="connsiteX129" fmla="*/ 1595718 w 2525304"/>
                          <a:gd name="connsiteY129" fmla="*/ 67235 h 3056964"/>
                          <a:gd name="connsiteX130" fmla="*/ 1600200 w 2525304"/>
                          <a:gd name="connsiteY130" fmla="*/ 49306 h 3056964"/>
                          <a:gd name="connsiteX131" fmla="*/ 1609165 w 2525304"/>
                          <a:gd name="connsiteY131" fmla="*/ 0 h 3056964"/>
                          <a:gd name="connsiteX132" fmla="*/ 1622612 w 2525304"/>
                          <a:gd name="connsiteY132" fmla="*/ 8964 h 3056964"/>
                          <a:gd name="connsiteX133" fmla="*/ 1613647 w 2525304"/>
                          <a:gd name="connsiteY133" fmla="*/ 85164 h 3056964"/>
                          <a:gd name="connsiteX134" fmla="*/ 1627094 w 2525304"/>
                          <a:gd name="connsiteY134" fmla="*/ 103094 h 3056964"/>
                          <a:gd name="connsiteX135" fmla="*/ 1658470 w 2525304"/>
                          <a:gd name="connsiteY135" fmla="*/ 98612 h 3056964"/>
                          <a:gd name="connsiteX136" fmla="*/ 1685365 w 2525304"/>
                          <a:gd name="connsiteY136" fmla="*/ 76200 h 3056964"/>
                          <a:gd name="connsiteX137" fmla="*/ 1694329 w 2525304"/>
                          <a:gd name="connsiteY137" fmla="*/ 62753 h 3056964"/>
                          <a:gd name="connsiteX138" fmla="*/ 1734670 w 2525304"/>
                          <a:gd name="connsiteY138" fmla="*/ 40341 h 3056964"/>
                          <a:gd name="connsiteX139" fmla="*/ 1743635 w 2525304"/>
                          <a:gd name="connsiteY139" fmla="*/ 26894 h 3056964"/>
                          <a:gd name="connsiteX140" fmla="*/ 1757082 w 2525304"/>
                          <a:gd name="connsiteY140" fmla="*/ 22412 h 3056964"/>
                          <a:gd name="connsiteX141" fmla="*/ 1792941 w 2525304"/>
                          <a:gd name="connsiteY141" fmla="*/ 4482 h 3056964"/>
                          <a:gd name="connsiteX142" fmla="*/ 1797423 w 2525304"/>
                          <a:gd name="connsiteY142" fmla="*/ 22412 h 3056964"/>
                          <a:gd name="connsiteX143" fmla="*/ 1792941 w 2525304"/>
                          <a:gd name="connsiteY143" fmla="*/ 40341 h 3056964"/>
                          <a:gd name="connsiteX144" fmla="*/ 1788459 w 2525304"/>
                          <a:gd name="connsiteY144" fmla="*/ 53788 h 3056964"/>
                          <a:gd name="connsiteX145" fmla="*/ 1761565 w 2525304"/>
                          <a:gd name="connsiteY145" fmla="*/ 76200 h 3056964"/>
                          <a:gd name="connsiteX146" fmla="*/ 1783976 w 2525304"/>
                          <a:gd name="connsiteY146" fmla="*/ 85164 h 3056964"/>
                          <a:gd name="connsiteX147" fmla="*/ 1878106 w 2525304"/>
                          <a:gd name="connsiteY147" fmla="*/ 76200 h 3056964"/>
                          <a:gd name="connsiteX148" fmla="*/ 1891553 w 2525304"/>
                          <a:gd name="connsiteY148" fmla="*/ 67235 h 3056964"/>
                          <a:gd name="connsiteX149" fmla="*/ 1918447 w 2525304"/>
                          <a:gd name="connsiteY149" fmla="*/ 58270 h 3056964"/>
                          <a:gd name="connsiteX150" fmla="*/ 1940859 w 2525304"/>
                          <a:gd name="connsiteY150" fmla="*/ 44823 h 3056964"/>
                          <a:gd name="connsiteX151" fmla="*/ 1954306 w 2525304"/>
                          <a:gd name="connsiteY151" fmla="*/ 40341 h 3056964"/>
                          <a:gd name="connsiteX152" fmla="*/ 2003612 w 2525304"/>
                          <a:gd name="connsiteY152" fmla="*/ 13447 h 3056964"/>
                          <a:gd name="connsiteX153" fmla="*/ 2008094 w 2525304"/>
                          <a:gd name="connsiteY153" fmla="*/ 31376 h 3056964"/>
                          <a:gd name="connsiteX154" fmla="*/ 1999129 w 2525304"/>
                          <a:gd name="connsiteY154" fmla="*/ 44823 h 3056964"/>
                          <a:gd name="connsiteX155" fmla="*/ 1994647 w 2525304"/>
                          <a:gd name="connsiteY155" fmla="*/ 58270 h 3056964"/>
                          <a:gd name="connsiteX156" fmla="*/ 2039470 w 2525304"/>
                          <a:gd name="connsiteY156" fmla="*/ 76200 h 3056964"/>
                          <a:gd name="connsiteX157" fmla="*/ 2115670 w 2525304"/>
                          <a:gd name="connsiteY157" fmla="*/ 76200 h 3056964"/>
                          <a:gd name="connsiteX158" fmla="*/ 2160494 w 2525304"/>
                          <a:gd name="connsiteY158" fmla="*/ 62753 h 3056964"/>
                          <a:gd name="connsiteX159" fmla="*/ 2191870 w 2525304"/>
                          <a:gd name="connsiteY159" fmla="*/ 49306 h 3056964"/>
                          <a:gd name="connsiteX160" fmla="*/ 2205318 w 2525304"/>
                          <a:gd name="connsiteY160" fmla="*/ 44823 h 3056964"/>
                          <a:gd name="connsiteX161" fmla="*/ 2232212 w 2525304"/>
                          <a:gd name="connsiteY161" fmla="*/ 26894 h 3056964"/>
                          <a:gd name="connsiteX162" fmla="*/ 2263588 w 2525304"/>
                          <a:gd name="connsiteY162" fmla="*/ 8964 h 3056964"/>
                          <a:gd name="connsiteX163" fmla="*/ 2254623 w 2525304"/>
                          <a:gd name="connsiteY163" fmla="*/ 62753 h 3056964"/>
                          <a:gd name="connsiteX164" fmla="*/ 2245659 w 2525304"/>
                          <a:gd name="connsiteY164" fmla="*/ 76200 h 3056964"/>
                          <a:gd name="connsiteX165" fmla="*/ 2254623 w 2525304"/>
                          <a:gd name="connsiteY165" fmla="*/ 89647 h 3056964"/>
                          <a:gd name="connsiteX166" fmla="*/ 2353235 w 2525304"/>
                          <a:gd name="connsiteY166" fmla="*/ 85164 h 3056964"/>
                          <a:gd name="connsiteX167" fmla="*/ 2366682 w 2525304"/>
                          <a:gd name="connsiteY167" fmla="*/ 80682 h 3056964"/>
                          <a:gd name="connsiteX168" fmla="*/ 2389094 w 2525304"/>
                          <a:gd name="connsiteY168" fmla="*/ 76200 h 3056964"/>
                          <a:gd name="connsiteX169" fmla="*/ 2424953 w 2525304"/>
                          <a:gd name="connsiteY169" fmla="*/ 53788 h 3056964"/>
                          <a:gd name="connsiteX170" fmla="*/ 2451847 w 2525304"/>
                          <a:gd name="connsiteY170" fmla="*/ 44823 h 3056964"/>
                          <a:gd name="connsiteX171" fmla="*/ 2510118 w 2525304"/>
                          <a:gd name="connsiteY171" fmla="*/ 22412 h 3056964"/>
                          <a:gd name="connsiteX172" fmla="*/ 2505635 w 2525304"/>
                          <a:gd name="connsiteY172" fmla="*/ 58270 h 3056964"/>
                          <a:gd name="connsiteX173" fmla="*/ 2483223 w 2525304"/>
                          <a:gd name="connsiteY173" fmla="*/ 71717 h 3056964"/>
                          <a:gd name="connsiteX174" fmla="*/ 2465294 w 2525304"/>
                          <a:gd name="connsiteY174" fmla="*/ 85164 h 3056964"/>
                          <a:gd name="connsiteX175" fmla="*/ 2442882 w 2525304"/>
                          <a:gd name="connsiteY175" fmla="*/ 89647 h 3056964"/>
                          <a:gd name="connsiteX176" fmla="*/ 2398059 w 2525304"/>
                          <a:gd name="connsiteY176" fmla="*/ 103094 h 3056964"/>
                          <a:gd name="connsiteX177" fmla="*/ 2375647 w 2525304"/>
                          <a:gd name="connsiteY177" fmla="*/ 112059 h 3056964"/>
                          <a:gd name="connsiteX178" fmla="*/ 2357718 w 2525304"/>
                          <a:gd name="connsiteY178" fmla="*/ 116541 h 3056964"/>
                          <a:gd name="connsiteX179" fmla="*/ 2344270 w 2525304"/>
                          <a:gd name="connsiteY179" fmla="*/ 147917 h 3056964"/>
                          <a:gd name="connsiteX180" fmla="*/ 2353235 w 2525304"/>
                          <a:gd name="connsiteY180" fmla="*/ 188259 h 3056964"/>
                          <a:gd name="connsiteX181" fmla="*/ 2362200 w 2525304"/>
                          <a:gd name="connsiteY181" fmla="*/ 201706 h 3056964"/>
                          <a:gd name="connsiteX182" fmla="*/ 2344270 w 2525304"/>
                          <a:gd name="connsiteY182" fmla="*/ 273423 h 3056964"/>
                          <a:gd name="connsiteX183" fmla="*/ 2321859 w 2525304"/>
                          <a:gd name="connsiteY183" fmla="*/ 300317 h 3056964"/>
                          <a:gd name="connsiteX184" fmla="*/ 2308412 w 2525304"/>
                          <a:gd name="connsiteY184" fmla="*/ 322729 h 3056964"/>
                          <a:gd name="connsiteX185" fmla="*/ 2281518 w 2525304"/>
                          <a:gd name="connsiteY185" fmla="*/ 327212 h 3056964"/>
                          <a:gd name="connsiteX186" fmla="*/ 2259106 w 2525304"/>
                          <a:gd name="connsiteY186" fmla="*/ 322729 h 3056964"/>
                          <a:gd name="connsiteX187" fmla="*/ 2277035 w 2525304"/>
                          <a:gd name="connsiteY187" fmla="*/ 264459 h 3056964"/>
                          <a:gd name="connsiteX188" fmla="*/ 2290482 w 2525304"/>
                          <a:gd name="connsiteY188" fmla="*/ 228600 h 3056964"/>
                          <a:gd name="connsiteX189" fmla="*/ 2286000 w 2525304"/>
                          <a:gd name="connsiteY189" fmla="*/ 192741 h 3056964"/>
                          <a:gd name="connsiteX190" fmla="*/ 2245659 w 2525304"/>
                          <a:gd name="connsiteY190" fmla="*/ 134470 h 3056964"/>
                          <a:gd name="connsiteX191" fmla="*/ 2200835 w 2525304"/>
                          <a:gd name="connsiteY191" fmla="*/ 116541 h 3056964"/>
                          <a:gd name="connsiteX192" fmla="*/ 2169459 w 2525304"/>
                          <a:gd name="connsiteY192" fmla="*/ 112059 h 3056964"/>
                          <a:gd name="connsiteX193" fmla="*/ 2102223 w 2525304"/>
                          <a:gd name="connsiteY193" fmla="*/ 116541 h 3056964"/>
                          <a:gd name="connsiteX194" fmla="*/ 2084294 w 2525304"/>
                          <a:gd name="connsiteY194" fmla="*/ 125506 h 3056964"/>
                          <a:gd name="connsiteX195" fmla="*/ 2070847 w 2525304"/>
                          <a:gd name="connsiteY195" fmla="*/ 129988 h 3056964"/>
                          <a:gd name="connsiteX196" fmla="*/ 2061882 w 2525304"/>
                          <a:gd name="connsiteY196" fmla="*/ 147917 h 3056964"/>
                          <a:gd name="connsiteX197" fmla="*/ 2034988 w 2525304"/>
                          <a:gd name="connsiteY197" fmla="*/ 161364 h 3056964"/>
                          <a:gd name="connsiteX198" fmla="*/ 1783976 w 2525304"/>
                          <a:gd name="connsiteY198" fmla="*/ 165847 h 3056964"/>
                          <a:gd name="connsiteX199" fmla="*/ 1766047 w 2525304"/>
                          <a:gd name="connsiteY199" fmla="*/ 174812 h 3056964"/>
                          <a:gd name="connsiteX200" fmla="*/ 1703294 w 2525304"/>
                          <a:gd name="connsiteY200" fmla="*/ 192741 h 3056964"/>
                          <a:gd name="connsiteX201" fmla="*/ 1689847 w 2525304"/>
                          <a:gd name="connsiteY201" fmla="*/ 197223 h 3056964"/>
                          <a:gd name="connsiteX202" fmla="*/ 1676400 w 2525304"/>
                          <a:gd name="connsiteY202" fmla="*/ 206188 h 3056964"/>
                          <a:gd name="connsiteX203" fmla="*/ 1649506 w 2525304"/>
                          <a:gd name="connsiteY203" fmla="*/ 215153 h 3056964"/>
                          <a:gd name="connsiteX204" fmla="*/ 1636059 w 2525304"/>
                          <a:gd name="connsiteY204" fmla="*/ 224117 h 3056964"/>
                          <a:gd name="connsiteX205" fmla="*/ 1622612 w 2525304"/>
                          <a:gd name="connsiteY205" fmla="*/ 237564 h 3056964"/>
                          <a:gd name="connsiteX206" fmla="*/ 1609165 w 2525304"/>
                          <a:gd name="connsiteY206" fmla="*/ 242047 h 3056964"/>
                          <a:gd name="connsiteX207" fmla="*/ 1577788 w 2525304"/>
                          <a:gd name="connsiteY207" fmla="*/ 273423 h 3056964"/>
                          <a:gd name="connsiteX208" fmla="*/ 1568823 w 2525304"/>
                          <a:gd name="connsiteY208" fmla="*/ 286870 h 3056964"/>
                          <a:gd name="connsiteX209" fmla="*/ 1555376 w 2525304"/>
                          <a:gd name="connsiteY209" fmla="*/ 300317 h 3056964"/>
                          <a:gd name="connsiteX210" fmla="*/ 1524000 w 2525304"/>
                          <a:gd name="connsiteY210" fmla="*/ 340659 h 3056964"/>
                          <a:gd name="connsiteX211" fmla="*/ 1519518 w 2525304"/>
                          <a:gd name="connsiteY211" fmla="*/ 354106 h 3056964"/>
                          <a:gd name="connsiteX212" fmla="*/ 1528482 w 2525304"/>
                          <a:gd name="connsiteY212" fmla="*/ 394447 h 3056964"/>
                          <a:gd name="connsiteX213" fmla="*/ 1537447 w 2525304"/>
                          <a:gd name="connsiteY213" fmla="*/ 407894 h 3056964"/>
                          <a:gd name="connsiteX214" fmla="*/ 1555376 w 2525304"/>
                          <a:gd name="connsiteY214" fmla="*/ 430306 h 3056964"/>
                          <a:gd name="connsiteX215" fmla="*/ 1600200 w 2525304"/>
                          <a:gd name="connsiteY215" fmla="*/ 398929 h 3056964"/>
                          <a:gd name="connsiteX216" fmla="*/ 1631576 w 2525304"/>
                          <a:gd name="connsiteY216" fmla="*/ 376517 h 3056964"/>
                          <a:gd name="connsiteX217" fmla="*/ 1645023 w 2525304"/>
                          <a:gd name="connsiteY217" fmla="*/ 363070 h 3056964"/>
                          <a:gd name="connsiteX218" fmla="*/ 1685365 w 2525304"/>
                          <a:gd name="connsiteY218" fmla="*/ 331694 h 3056964"/>
                          <a:gd name="connsiteX219" fmla="*/ 1716741 w 2525304"/>
                          <a:gd name="connsiteY219" fmla="*/ 300317 h 3056964"/>
                          <a:gd name="connsiteX220" fmla="*/ 1748118 w 2525304"/>
                          <a:gd name="connsiteY220" fmla="*/ 282388 h 3056964"/>
                          <a:gd name="connsiteX221" fmla="*/ 1761565 w 2525304"/>
                          <a:gd name="connsiteY221" fmla="*/ 277906 h 3056964"/>
                          <a:gd name="connsiteX222" fmla="*/ 1779494 w 2525304"/>
                          <a:gd name="connsiteY222" fmla="*/ 268941 h 3056964"/>
                          <a:gd name="connsiteX223" fmla="*/ 1815353 w 2525304"/>
                          <a:gd name="connsiteY223" fmla="*/ 259976 h 3056964"/>
                          <a:gd name="connsiteX224" fmla="*/ 2030506 w 2525304"/>
                          <a:gd name="connsiteY224" fmla="*/ 264459 h 3056964"/>
                          <a:gd name="connsiteX225" fmla="*/ 2017059 w 2525304"/>
                          <a:gd name="connsiteY225" fmla="*/ 286870 h 3056964"/>
                          <a:gd name="connsiteX226" fmla="*/ 1981200 w 2525304"/>
                          <a:gd name="connsiteY226" fmla="*/ 322729 h 3056964"/>
                          <a:gd name="connsiteX227" fmla="*/ 1967753 w 2525304"/>
                          <a:gd name="connsiteY227" fmla="*/ 336176 h 3056964"/>
                          <a:gd name="connsiteX228" fmla="*/ 1936376 w 2525304"/>
                          <a:gd name="connsiteY228" fmla="*/ 376517 h 3056964"/>
                          <a:gd name="connsiteX229" fmla="*/ 1905000 w 2525304"/>
                          <a:gd name="connsiteY229" fmla="*/ 403412 h 3056964"/>
                          <a:gd name="connsiteX230" fmla="*/ 1860176 w 2525304"/>
                          <a:gd name="connsiteY230" fmla="*/ 421341 h 3056964"/>
                          <a:gd name="connsiteX231" fmla="*/ 1788459 w 2525304"/>
                          <a:gd name="connsiteY231" fmla="*/ 430306 h 3056964"/>
                          <a:gd name="connsiteX232" fmla="*/ 1846729 w 2525304"/>
                          <a:gd name="connsiteY232" fmla="*/ 488576 h 3056964"/>
                          <a:gd name="connsiteX233" fmla="*/ 1913965 w 2525304"/>
                          <a:gd name="connsiteY233" fmla="*/ 515470 h 3056964"/>
                          <a:gd name="connsiteX234" fmla="*/ 1922929 w 2525304"/>
                          <a:gd name="connsiteY234" fmla="*/ 528917 h 3056964"/>
                          <a:gd name="connsiteX235" fmla="*/ 1967753 w 2525304"/>
                          <a:gd name="connsiteY235" fmla="*/ 569259 h 3056964"/>
                          <a:gd name="connsiteX236" fmla="*/ 1981200 w 2525304"/>
                          <a:gd name="connsiteY236" fmla="*/ 582706 h 3056964"/>
                          <a:gd name="connsiteX237" fmla="*/ 1994647 w 2525304"/>
                          <a:gd name="connsiteY237" fmla="*/ 591670 h 3056964"/>
                          <a:gd name="connsiteX238" fmla="*/ 2021541 w 2525304"/>
                          <a:gd name="connsiteY238" fmla="*/ 614082 h 3056964"/>
                          <a:gd name="connsiteX239" fmla="*/ 2030506 w 2525304"/>
                          <a:gd name="connsiteY239" fmla="*/ 627529 h 3056964"/>
                          <a:gd name="connsiteX240" fmla="*/ 2057400 w 2525304"/>
                          <a:gd name="connsiteY240" fmla="*/ 654423 h 3056964"/>
                          <a:gd name="connsiteX241" fmla="*/ 2088776 w 2525304"/>
                          <a:gd name="connsiteY241" fmla="*/ 699247 h 3056964"/>
                          <a:gd name="connsiteX242" fmla="*/ 2115670 w 2525304"/>
                          <a:gd name="connsiteY242" fmla="*/ 744070 h 3056964"/>
                          <a:gd name="connsiteX243" fmla="*/ 2120153 w 2525304"/>
                          <a:gd name="connsiteY243" fmla="*/ 775447 h 3056964"/>
                          <a:gd name="connsiteX244" fmla="*/ 2138082 w 2525304"/>
                          <a:gd name="connsiteY244" fmla="*/ 829235 h 3056964"/>
                          <a:gd name="connsiteX245" fmla="*/ 2147047 w 2525304"/>
                          <a:gd name="connsiteY245" fmla="*/ 883023 h 3056964"/>
                          <a:gd name="connsiteX246" fmla="*/ 2151529 w 2525304"/>
                          <a:gd name="connsiteY246" fmla="*/ 896470 h 3056964"/>
                          <a:gd name="connsiteX247" fmla="*/ 2156012 w 2525304"/>
                          <a:gd name="connsiteY247" fmla="*/ 914400 h 3056964"/>
                          <a:gd name="connsiteX248" fmla="*/ 2173941 w 2525304"/>
                          <a:gd name="connsiteY248" fmla="*/ 981635 h 3056964"/>
                          <a:gd name="connsiteX249" fmla="*/ 2182906 w 2525304"/>
                          <a:gd name="connsiteY249" fmla="*/ 999564 h 3056964"/>
                          <a:gd name="connsiteX250" fmla="*/ 2187388 w 2525304"/>
                          <a:gd name="connsiteY250" fmla="*/ 1017494 h 3056964"/>
                          <a:gd name="connsiteX251" fmla="*/ 2214282 w 2525304"/>
                          <a:gd name="connsiteY251" fmla="*/ 1071282 h 3056964"/>
                          <a:gd name="connsiteX252" fmla="*/ 2218765 w 2525304"/>
                          <a:gd name="connsiteY252" fmla="*/ 1089212 h 3056964"/>
                          <a:gd name="connsiteX253" fmla="*/ 2223247 w 2525304"/>
                          <a:gd name="connsiteY253" fmla="*/ 1116106 h 3056964"/>
                          <a:gd name="connsiteX254" fmla="*/ 2236694 w 2525304"/>
                          <a:gd name="connsiteY254" fmla="*/ 1143000 h 3056964"/>
                          <a:gd name="connsiteX255" fmla="*/ 2241176 w 2525304"/>
                          <a:gd name="connsiteY255" fmla="*/ 1264023 h 3056964"/>
                          <a:gd name="connsiteX256" fmla="*/ 2245659 w 2525304"/>
                          <a:gd name="connsiteY256" fmla="*/ 1281953 h 3056964"/>
                          <a:gd name="connsiteX257" fmla="*/ 2236694 w 2525304"/>
                          <a:gd name="connsiteY257" fmla="*/ 1380564 h 3056964"/>
                          <a:gd name="connsiteX258" fmla="*/ 2227729 w 2525304"/>
                          <a:gd name="connsiteY258" fmla="*/ 1402976 h 3056964"/>
                          <a:gd name="connsiteX259" fmla="*/ 2223247 w 2525304"/>
                          <a:gd name="connsiteY259" fmla="*/ 1416423 h 3056964"/>
                          <a:gd name="connsiteX260" fmla="*/ 2200835 w 2525304"/>
                          <a:gd name="connsiteY260" fmla="*/ 1474694 h 3056964"/>
                          <a:gd name="connsiteX261" fmla="*/ 2191870 w 2525304"/>
                          <a:gd name="connsiteY261" fmla="*/ 1497106 h 3056964"/>
                          <a:gd name="connsiteX262" fmla="*/ 2187388 w 2525304"/>
                          <a:gd name="connsiteY262" fmla="*/ 1510553 h 3056964"/>
                          <a:gd name="connsiteX263" fmla="*/ 2169459 w 2525304"/>
                          <a:gd name="connsiteY263" fmla="*/ 1555376 h 3056964"/>
                          <a:gd name="connsiteX264" fmla="*/ 2164976 w 2525304"/>
                          <a:gd name="connsiteY264" fmla="*/ 1568823 h 3056964"/>
                          <a:gd name="connsiteX265" fmla="*/ 2156012 w 2525304"/>
                          <a:gd name="connsiteY265" fmla="*/ 1613647 h 3056964"/>
                          <a:gd name="connsiteX266" fmla="*/ 2173941 w 2525304"/>
                          <a:gd name="connsiteY266" fmla="*/ 1631576 h 3056964"/>
                          <a:gd name="connsiteX267" fmla="*/ 2196353 w 2525304"/>
                          <a:gd name="connsiteY267" fmla="*/ 1645023 h 3056964"/>
                          <a:gd name="connsiteX268" fmla="*/ 2241176 w 2525304"/>
                          <a:gd name="connsiteY268" fmla="*/ 1698812 h 3056964"/>
                          <a:gd name="connsiteX269" fmla="*/ 2263588 w 2525304"/>
                          <a:gd name="connsiteY269" fmla="*/ 1743635 h 3056964"/>
                          <a:gd name="connsiteX270" fmla="*/ 2286000 w 2525304"/>
                          <a:gd name="connsiteY270" fmla="*/ 1770529 h 3056964"/>
                          <a:gd name="connsiteX271" fmla="*/ 2299447 w 2525304"/>
                          <a:gd name="connsiteY271" fmla="*/ 1810870 h 3056964"/>
                          <a:gd name="connsiteX272" fmla="*/ 2321859 w 2525304"/>
                          <a:gd name="connsiteY272" fmla="*/ 1837764 h 3056964"/>
                          <a:gd name="connsiteX273" fmla="*/ 2344270 w 2525304"/>
                          <a:gd name="connsiteY273" fmla="*/ 1891553 h 3056964"/>
                          <a:gd name="connsiteX274" fmla="*/ 2348753 w 2525304"/>
                          <a:gd name="connsiteY274" fmla="*/ 1909482 h 3056964"/>
                          <a:gd name="connsiteX275" fmla="*/ 2366682 w 2525304"/>
                          <a:gd name="connsiteY275" fmla="*/ 1949823 h 3056964"/>
                          <a:gd name="connsiteX276" fmla="*/ 2375647 w 2525304"/>
                          <a:gd name="connsiteY276" fmla="*/ 1972235 h 3056964"/>
                          <a:gd name="connsiteX277" fmla="*/ 2380129 w 2525304"/>
                          <a:gd name="connsiteY277" fmla="*/ 1994647 h 3056964"/>
                          <a:gd name="connsiteX278" fmla="*/ 2389094 w 2525304"/>
                          <a:gd name="connsiteY278" fmla="*/ 2021541 h 3056964"/>
                          <a:gd name="connsiteX279" fmla="*/ 2393576 w 2525304"/>
                          <a:gd name="connsiteY279" fmla="*/ 2066364 h 3056964"/>
                          <a:gd name="connsiteX280" fmla="*/ 2398059 w 2525304"/>
                          <a:gd name="connsiteY280" fmla="*/ 2079812 h 3056964"/>
                          <a:gd name="connsiteX281" fmla="*/ 2402541 w 2525304"/>
                          <a:gd name="connsiteY281" fmla="*/ 2133600 h 3056964"/>
                          <a:gd name="connsiteX282" fmla="*/ 2407023 w 2525304"/>
                          <a:gd name="connsiteY282" fmla="*/ 2250141 h 3056964"/>
                          <a:gd name="connsiteX283" fmla="*/ 2389094 w 2525304"/>
                          <a:gd name="connsiteY283" fmla="*/ 2523564 h 3056964"/>
                          <a:gd name="connsiteX284" fmla="*/ 2380129 w 2525304"/>
                          <a:gd name="connsiteY284" fmla="*/ 2545976 h 3056964"/>
                          <a:gd name="connsiteX285" fmla="*/ 2357718 w 2525304"/>
                          <a:gd name="connsiteY285" fmla="*/ 2599764 h 3056964"/>
                          <a:gd name="connsiteX286" fmla="*/ 2348753 w 2525304"/>
                          <a:gd name="connsiteY286" fmla="*/ 2622176 h 3056964"/>
                          <a:gd name="connsiteX287" fmla="*/ 2339788 w 2525304"/>
                          <a:gd name="connsiteY287" fmla="*/ 2658035 h 3056964"/>
                          <a:gd name="connsiteX288" fmla="*/ 2326341 w 2525304"/>
                          <a:gd name="connsiteY288" fmla="*/ 2680447 h 3056964"/>
                          <a:gd name="connsiteX289" fmla="*/ 2317376 w 2525304"/>
                          <a:gd name="connsiteY289" fmla="*/ 2711823 h 3056964"/>
                          <a:gd name="connsiteX290" fmla="*/ 2303929 w 2525304"/>
                          <a:gd name="connsiteY290" fmla="*/ 2734235 h 3056964"/>
                          <a:gd name="connsiteX291" fmla="*/ 2290482 w 2525304"/>
                          <a:gd name="connsiteY291" fmla="*/ 2765612 h 3056964"/>
                          <a:gd name="connsiteX292" fmla="*/ 2272553 w 2525304"/>
                          <a:gd name="connsiteY292" fmla="*/ 2770094 h 3056964"/>
                          <a:gd name="connsiteX293" fmla="*/ 2259106 w 2525304"/>
                          <a:gd name="connsiteY293" fmla="*/ 2774576 h 3056964"/>
                          <a:gd name="connsiteX294" fmla="*/ 2241176 w 2525304"/>
                          <a:gd name="connsiteY294" fmla="*/ 2779059 h 3056964"/>
                          <a:gd name="connsiteX295" fmla="*/ 2209800 w 2525304"/>
                          <a:gd name="connsiteY295" fmla="*/ 2788023 h 3056964"/>
                          <a:gd name="connsiteX296" fmla="*/ 2205318 w 2525304"/>
                          <a:gd name="connsiteY296" fmla="*/ 2725270 h 3056964"/>
                          <a:gd name="connsiteX297" fmla="*/ 2218765 w 2525304"/>
                          <a:gd name="connsiteY297" fmla="*/ 2707341 h 3056964"/>
                          <a:gd name="connsiteX298" fmla="*/ 2245659 w 2525304"/>
                          <a:gd name="connsiteY298" fmla="*/ 2658035 h 3056964"/>
                          <a:gd name="connsiteX299" fmla="*/ 2268070 w 2525304"/>
                          <a:gd name="connsiteY299" fmla="*/ 2631141 h 3056964"/>
                          <a:gd name="connsiteX300" fmla="*/ 2268070 w 2525304"/>
                          <a:gd name="connsiteY300" fmla="*/ 2254623 h 3056964"/>
                          <a:gd name="connsiteX301" fmla="*/ 2259106 w 2525304"/>
                          <a:gd name="connsiteY301" fmla="*/ 2218764 h 3056964"/>
                          <a:gd name="connsiteX302" fmla="*/ 2250141 w 2525304"/>
                          <a:gd name="connsiteY302" fmla="*/ 2178423 h 3056964"/>
                          <a:gd name="connsiteX303" fmla="*/ 2245659 w 2525304"/>
                          <a:gd name="connsiteY303" fmla="*/ 2160494 h 3056964"/>
                          <a:gd name="connsiteX304" fmla="*/ 2205318 w 2525304"/>
                          <a:gd name="connsiteY304" fmla="*/ 2093259 h 3056964"/>
                          <a:gd name="connsiteX305" fmla="*/ 2142565 w 2525304"/>
                          <a:gd name="connsiteY305" fmla="*/ 1981200 h 3056964"/>
                          <a:gd name="connsiteX306" fmla="*/ 2075329 w 2525304"/>
                          <a:gd name="connsiteY306" fmla="*/ 1878106 h 3056964"/>
                          <a:gd name="connsiteX307" fmla="*/ 2057400 w 2525304"/>
                          <a:gd name="connsiteY307" fmla="*/ 1837764 h 3056964"/>
                          <a:gd name="connsiteX308" fmla="*/ 2048435 w 2525304"/>
                          <a:gd name="connsiteY308" fmla="*/ 1792941 h 3056964"/>
                          <a:gd name="connsiteX309" fmla="*/ 2034988 w 2525304"/>
                          <a:gd name="connsiteY309" fmla="*/ 1689847 h 3056964"/>
                          <a:gd name="connsiteX310" fmla="*/ 2026023 w 2525304"/>
                          <a:gd name="connsiteY310" fmla="*/ 1712259 h 3056964"/>
                          <a:gd name="connsiteX311" fmla="*/ 2021541 w 2525304"/>
                          <a:gd name="connsiteY311" fmla="*/ 1725706 h 3056964"/>
                          <a:gd name="connsiteX312" fmla="*/ 1999129 w 2525304"/>
                          <a:gd name="connsiteY312" fmla="*/ 1739153 h 3056964"/>
                          <a:gd name="connsiteX313" fmla="*/ 1990165 w 2525304"/>
                          <a:gd name="connsiteY313" fmla="*/ 1757082 h 3056964"/>
                          <a:gd name="connsiteX314" fmla="*/ 1967753 w 2525304"/>
                          <a:gd name="connsiteY314" fmla="*/ 1792941 h 3056964"/>
                          <a:gd name="connsiteX315" fmla="*/ 1981200 w 2525304"/>
                          <a:gd name="connsiteY315" fmla="*/ 1909482 h 3056964"/>
                          <a:gd name="connsiteX316" fmla="*/ 1994647 w 2525304"/>
                          <a:gd name="connsiteY316" fmla="*/ 1940859 h 3056964"/>
                          <a:gd name="connsiteX317" fmla="*/ 2003612 w 2525304"/>
                          <a:gd name="connsiteY317" fmla="*/ 1958788 h 3056964"/>
                          <a:gd name="connsiteX318" fmla="*/ 2026023 w 2525304"/>
                          <a:gd name="connsiteY318" fmla="*/ 1990164 h 3056964"/>
                          <a:gd name="connsiteX319" fmla="*/ 2043953 w 2525304"/>
                          <a:gd name="connsiteY319" fmla="*/ 2034988 h 3056964"/>
                          <a:gd name="connsiteX320" fmla="*/ 2061882 w 2525304"/>
                          <a:gd name="connsiteY320" fmla="*/ 2057400 h 3056964"/>
                          <a:gd name="connsiteX321" fmla="*/ 2088776 w 2525304"/>
                          <a:gd name="connsiteY321" fmla="*/ 2120153 h 3056964"/>
                          <a:gd name="connsiteX322" fmla="*/ 2102223 w 2525304"/>
                          <a:gd name="connsiteY322" fmla="*/ 2151529 h 3056964"/>
                          <a:gd name="connsiteX323" fmla="*/ 2106706 w 2525304"/>
                          <a:gd name="connsiteY323" fmla="*/ 2182906 h 3056964"/>
                          <a:gd name="connsiteX324" fmla="*/ 2124635 w 2525304"/>
                          <a:gd name="connsiteY324" fmla="*/ 2245659 h 3056964"/>
                          <a:gd name="connsiteX325" fmla="*/ 2138082 w 2525304"/>
                          <a:gd name="connsiteY325" fmla="*/ 2335306 h 3056964"/>
                          <a:gd name="connsiteX326" fmla="*/ 2147047 w 2525304"/>
                          <a:gd name="connsiteY326" fmla="*/ 2371164 h 3056964"/>
                          <a:gd name="connsiteX327" fmla="*/ 2151529 w 2525304"/>
                          <a:gd name="connsiteY327" fmla="*/ 2402541 h 3056964"/>
                          <a:gd name="connsiteX328" fmla="*/ 2160494 w 2525304"/>
                          <a:gd name="connsiteY328" fmla="*/ 2456329 h 3056964"/>
                          <a:gd name="connsiteX329" fmla="*/ 2156012 w 2525304"/>
                          <a:gd name="connsiteY329" fmla="*/ 2649070 h 3056964"/>
                          <a:gd name="connsiteX330" fmla="*/ 2138082 w 2525304"/>
                          <a:gd name="connsiteY330" fmla="*/ 2729753 h 3056964"/>
                          <a:gd name="connsiteX331" fmla="*/ 2133600 w 2525304"/>
                          <a:gd name="connsiteY331" fmla="*/ 2747682 h 3056964"/>
                          <a:gd name="connsiteX332" fmla="*/ 2120153 w 2525304"/>
                          <a:gd name="connsiteY332" fmla="*/ 2765612 h 3056964"/>
                          <a:gd name="connsiteX333" fmla="*/ 2111188 w 2525304"/>
                          <a:gd name="connsiteY333" fmla="*/ 2792506 h 3056964"/>
                          <a:gd name="connsiteX334" fmla="*/ 2088776 w 2525304"/>
                          <a:gd name="connsiteY334" fmla="*/ 2823882 h 3056964"/>
                          <a:gd name="connsiteX335" fmla="*/ 2075329 w 2525304"/>
                          <a:gd name="connsiteY335" fmla="*/ 2850776 h 3056964"/>
                          <a:gd name="connsiteX336" fmla="*/ 2061882 w 2525304"/>
                          <a:gd name="connsiteY336" fmla="*/ 2855259 h 3056964"/>
                          <a:gd name="connsiteX337" fmla="*/ 2021541 w 2525304"/>
                          <a:gd name="connsiteY337" fmla="*/ 2850776 h 3056964"/>
                          <a:gd name="connsiteX338" fmla="*/ 2012576 w 2525304"/>
                          <a:gd name="connsiteY338" fmla="*/ 2805953 h 3056964"/>
                          <a:gd name="connsiteX339" fmla="*/ 2048435 w 2525304"/>
                          <a:gd name="connsiteY339" fmla="*/ 2707341 h 3056964"/>
                          <a:gd name="connsiteX340" fmla="*/ 2048435 w 2525304"/>
                          <a:gd name="connsiteY340" fmla="*/ 2707341 h 3056964"/>
                          <a:gd name="connsiteX341" fmla="*/ 2061882 w 2525304"/>
                          <a:gd name="connsiteY341" fmla="*/ 2653553 h 3056964"/>
                          <a:gd name="connsiteX342" fmla="*/ 2070847 w 2525304"/>
                          <a:gd name="connsiteY342" fmla="*/ 2568388 h 3056964"/>
                          <a:gd name="connsiteX343" fmla="*/ 2066365 w 2525304"/>
                          <a:gd name="connsiteY343" fmla="*/ 2411506 h 3056964"/>
                          <a:gd name="connsiteX344" fmla="*/ 2043953 w 2525304"/>
                          <a:gd name="connsiteY344" fmla="*/ 2335306 h 3056964"/>
                          <a:gd name="connsiteX345" fmla="*/ 2030506 w 2525304"/>
                          <a:gd name="connsiteY345" fmla="*/ 2308412 h 3056964"/>
                          <a:gd name="connsiteX346" fmla="*/ 2017059 w 2525304"/>
                          <a:gd name="connsiteY346" fmla="*/ 2268070 h 3056964"/>
                          <a:gd name="connsiteX347" fmla="*/ 1981200 w 2525304"/>
                          <a:gd name="connsiteY347" fmla="*/ 2200835 h 3056964"/>
                          <a:gd name="connsiteX348" fmla="*/ 1972235 w 2525304"/>
                          <a:gd name="connsiteY348" fmla="*/ 2187388 h 3056964"/>
                          <a:gd name="connsiteX349" fmla="*/ 1958788 w 2525304"/>
                          <a:gd name="connsiteY349" fmla="*/ 2164976 h 3056964"/>
                          <a:gd name="connsiteX350" fmla="*/ 1905000 w 2525304"/>
                          <a:gd name="connsiteY350" fmla="*/ 2084294 h 3056964"/>
                          <a:gd name="connsiteX351" fmla="*/ 1882588 w 2525304"/>
                          <a:gd name="connsiteY351" fmla="*/ 2043953 h 3056964"/>
                          <a:gd name="connsiteX352" fmla="*/ 1869141 w 2525304"/>
                          <a:gd name="connsiteY352" fmla="*/ 2026023 h 3056964"/>
                          <a:gd name="connsiteX353" fmla="*/ 1806388 w 2525304"/>
                          <a:gd name="connsiteY353" fmla="*/ 1999129 h 3056964"/>
                          <a:gd name="connsiteX354" fmla="*/ 1779494 w 2525304"/>
                          <a:gd name="connsiteY354" fmla="*/ 1990164 h 3056964"/>
                          <a:gd name="connsiteX355" fmla="*/ 1752600 w 2525304"/>
                          <a:gd name="connsiteY355" fmla="*/ 1985682 h 3056964"/>
                          <a:gd name="connsiteX356" fmla="*/ 1680882 w 2525304"/>
                          <a:gd name="connsiteY356" fmla="*/ 1963270 h 3056964"/>
                          <a:gd name="connsiteX357" fmla="*/ 1662953 w 2525304"/>
                          <a:gd name="connsiteY357" fmla="*/ 1958788 h 3056964"/>
                          <a:gd name="connsiteX358" fmla="*/ 1640541 w 2525304"/>
                          <a:gd name="connsiteY358" fmla="*/ 1945341 h 3056964"/>
                          <a:gd name="connsiteX359" fmla="*/ 1604682 w 2525304"/>
                          <a:gd name="connsiteY359" fmla="*/ 1958788 h 3056964"/>
                          <a:gd name="connsiteX360" fmla="*/ 1537447 w 2525304"/>
                          <a:gd name="connsiteY360" fmla="*/ 1990164 h 3056964"/>
                          <a:gd name="connsiteX361" fmla="*/ 1510553 w 2525304"/>
                          <a:gd name="connsiteY361" fmla="*/ 1994647 h 3056964"/>
                          <a:gd name="connsiteX362" fmla="*/ 1488141 w 2525304"/>
                          <a:gd name="connsiteY362" fmla="*/ 1999129 h 3056964"/>
                          <a:gd name="connsiteX363" fmla="*/ 1443318 w 2525304"/>
                          <a:gd name="connsiteY363" fmla="*/ 2008094 h 3056964"/>
                          <a:gd name="connsiteX364" fmla="*/ 1367118 w 2525304"/>
                          <a:gd name="connsiteY364" fmla="*/ 1990164 h 3056964"/>
                          <a:gd name="connsiteX365" fmla="*/ 1317812 w 2525304"/>
                          <a:gd name="connsiteY365" fmla="*/ 1972235 h 3056964"/>
                          <a:gd name="connsiteX366" fmla="*/ 1066800 w 2525304"/>
                          <a:gd name="connsiteY366" fmla="*/ 1958788 h 3056964"/>
                          <a:gd name="connsiteX367" fmla="*/ 1030941 w 2525304"/>
                          <a:gd name="connsiteY367" fmla="*/ 1949823 h 3056964"/>
                          <a:gd name="connsiteX368" fmla="*/ 986118 w 2525304"/>
                          <a:gd name="connsiteY368" fmla="*/ 1927412 h 3056964"/>
                          <a:gd name="connsiteX369" fmla="*/ 968188 w 2525304"/>
                          <a:gd name="connsiteY369" fmla="*/ 1918447 h 3056964"/>
                          <a:gd name="connsiteX370" fmla="*/ 936812 w 2525304"/>
                          <a:gd name="connsiteY370" fmla="*/ 1900517 h 3056964"/>
                          <a:gd name="connsiteX371" fmla="*/ 905435 w 2525304"/>
                          <a:gd name="connsiteY371" fmla="*/ 1882588 h 3056964"/>
                          <a:gd name="connsiteX372" fmla="*/ 869576 w 2525304"/>
                          <a:gd name="connsiteY372" fmla="*/ 1896035 h 3056964"/>
                          <a:gd name="connsiteX373" fmla="*/ 856129 w 2525304"/>
                          <a:gd name="connsiteY373" fmla="*/ 1913964 h 3056964"/>
                          <a:gd name="connsiteX374" fmla="*/ 815788 w 2525304"/>
                          <a:gd name="connsiteY374" fmla="*/ 1954306 h 3056964"/>
                          <a:gd name="connsiteX375" fmla="*/ 788894 w 2525304"/>
                          <a:gd name="connsiteY375" fmla="*/ 1976717 h 3056964"/>
                          <a:gd name="connsiteX376" fmla="*/ 762000 w 2525304"/>
                          <a:gd name="connsiteY376" fmla="*/ 1999129 h 3056964"/>
                          <a:gd name="connsiteX377" fmla="*/ 753035 w 2525304"/>
                          <a:gd name="connsiteY377" fmla="*/ 2012576 h 3056964"/>
                          <a:gd name="connsiteX378" fmla="*/ 735106 w 2525304"/>
                          <a:gd name="connsiteY378" fmla="*/ 2026023 h 3056964"/>
                          <a:gd name="connsiteX379" fmla="*/ 712694 w 2525304"/>
                          <a:gd name="connsiteY379" fmla="*/ 2048435 h 3056964"/>
                          <a:gd name="connsiteX380" fmla="*/ 694765 w 2525304"/>
                          <a:gd name="connsiteY380" fmla="*/ 2061882 h 3056964"/>
                          <a:gd name="connsiteX381" fmla="*/ 681318 w 2525304"/>
                          <a:gd name="connsiteY381" fmla="*/ 2079812 h 3056964"/>
                          <a:gd name="connsiteX382" fmla="*/ 667870 w 2525304"/>
                          <a:gd name="connsiteY382" fmla="*/ 2088776 h 3056964"/>
                          <a:gd name="connsiteX383" fmla="*/ 623047 w 2525304"/>
                          <a:gd name="connsiteY383" fmla="*/ 2129117 h 3056964"/>
                          <a:gd name="connsiteX384" fmla="*/ 600635 w 2525304"/>
                          <a:gd name="connsiteY384" fmla="*/ 2160494 h 3056964"/>
                          <a:gd name="connsiteX385" fmla="*/ 587188 w 2525304"/>
                          <a:gd name="connsiteY385" fmla="*/ 2200835 h 3056964"/>
                          <a:gd name="connsiteX386" fmla="*/ 582706 w 2525304"/>
                          <a:gd name="connsiteY386" fmla="*/ 2232212 h 3056964"/>
                          <a:gd name="connsiteX387" fmla="*/ 596153 w 2525304"/>
                          <a:gd name="connsiteY387" fmla="*/ 2321859 h 3056964"/>
                          <a:gd name="connsiteX388" fmla="*/ 600635 w 2525304"/>
                          <a:gd name="connsiteY388" fmla="*/ 2339788 h 3056964"/>
                          <a:gd name="connsiteX389" fmla="*/ 609600 w 2525304"/>
                          <a:gd name="connsiteY389" fmla="*/ 2357717 h 3056964"/>
                          <a:gd name="connsiteX390" fmla="*/ 614082 w 2525304"/>
                          <a:gd name="connsiteY390" fmla="*/ 2375647 h 3056964"/>
                          <a:gd name="connsiteX391" fmla="*/ 623047 w 2525304"/>
                          <a:gd name="connsiteY391" fmla="*/ 2398059 h 3056964"/>
                          <a:gd name="connsiteX392" fmla="*/ 627529 w 2525304"/>
                          <a:gd name="connsiteY392" fmla="*/ 2420470 h 3056964"/>
                          <a:gd name="connsiteX393" fmla="*/ 640976 w 2525304"/>
                          <a:gd name="connsiteY393" fmla="*/ 2451847 h 3056964"/>
                          <a:gd name="connsiteX394" fmla="*/ 645459 w 2525304"/>
                          <a:gd name="connsiteY394" fmla="*/ 2465294 h 3056964"/>
                          <a:gd name="connsiteX395" fmla="*/ 658906 w 2525304"/>
                          <a:gd name="connsiteY395" fmla="*/ 2487706 h 3056964"/>
                          <a:gd name="connsiteX396" fmla="*/ 676835 w 2525304"/>
                          <a:gd name="connsiteY396" fmla="*/ 2550459 h 3056964"/>
                          <a:gd name="connsiteX397" fmla="*/ 690282 w 2525304"/>
                          <a:gd name="connsiteY397" fmla="*/ 2581835 h 3056964"/>
                          <a:gd name="connsiteX398" fmla="*/ 699247 w 2525304"/>
                          <a:gd name="connsiteY398" fmla="*/ 2626659 h 3056964"/>
                          <a:gd name="connsiteX399" fmla="*/ 703729 w 2525304"/>
                          <a:gd name="connsiteY399" fmla="*/ 2653553 h 3056964"/>
                          <a:gd name="connsiteX400" fmla="*/ 717176 w 2525304"/>
                          <a:gd name="connsiteY400" fmla="*/ 2680447 h 3056964"/>
                          <a:gd name="connsiteX401" fmla="*/ 735106 w 2525304"/>
                          <a:gd name="connsiteY401" fmla="*/ 2738717 h 3056964"/>
                          <a:gd name="connsiteX402" fmla="*/ 739588 w 2525304"/>
                          <a:gd name="connsiteY402" fmla="*/ 2765612 h 3056964"/>
                          <a:gd name="connsiteX403" fmla="*/ 762000 w 2525304"/>
                          <a:gd name="connsiteY403" fmla="*/ 2828364 h 3056964"/>
                          <a:gd name="connsiteX404" fmla="*/ 766482 w 2525304"/>
                          <a:gd name="connsiteY404" fmla="*/ 2918012 h 3056964"/>
                          <a:gd name="connsiteX405" fmla="*/ 770965 w 2525304"/>
                          <a:gd name="connsiteY405" fmla="*/ 2940423 h 3056964"/>
                          <a:gd name="connsiteX406" fmla="*/ 775447 w 2525304"/>
                          <a:gd name="connsiteY406" fmla="*/ 2971800 h 3056964"/>
                          <a:gd name="connsiteX407" fmla="*/ 748553 w 2525304"/>
                          <a:gd name="connsiteY407" fmla="*/ 3021106 h 3056964"/>
                          <a:gd name="connsiteX408" fmla="*/ 721659 w 2525304"/>
                          <a:gd name="connsiteY408" fmla="*/ 3030070 h 3056964"/>
                          <a:gd name="connsiteX409" fmla="*/ 708212 w 2525304"/>
                          <a:gd name="connsiteY409" fmla="*/ 3034553 h 3056964"/>
                          <a:gd name="connsiteX410" fmla="*/ 623047 w 2525304"/>
                          <a:gd name="connsiteY410" fmla="*/ 3016623 h 3056964"/>
                          <a:gd name="connsiteX411" fmla="*/ 609600 w 2525304"/>
                          <a:gd name="connsiteY411" fmla="*/ 2994212 h 3056964"/>
                          <a:gd name="connsiteX412" fmla="*/ 591670 w 2525304"/>
                          <a:gd name="connsiteY412" fmla="*/ 2953870 h 3056964"/>
                          <a:gd name="connsiteX413" fmla="*/ 560294 w 2525304"/>
                          <a:gd name="connsiteY413" fmla="*/ 2895600 h 3056964"/>
                          <a:gd name="connsiteX414" fmla="*/ 551329 w 2525304"/>
                          <a:gd name="connsiteY414" fmla="*/ 2882153 h 3056964"/>
                          <a:gd name="connsiteX415" fmla="*/ 528918 w 2525304"/>
                          <a:gd name="connsiteY415" fmla="*/ 2859741 h 3056964"/>
                          <a:gd name="connsiteX416" fmla="*/ 519953 w 2525304"/>
                          <a:gd name="connsiteY416" fmla="*/ 2814917 h 3056964"/>
                          <a:gd name="connsiteX417" fmla="*/ 524435 w 2525304"/>
                          <a:gd name="connsiteY417" fmla="*/ 2788023 h 3056964"/>
                          <a:gd name="connsiteX418" fmla="*/ 528918 w 2525304"/>
                          <a:gd name="connsiteY418" fmla="*/ 2774576 h 3056964"/>
                          <a:gd name="connsiteX419" fmla="*/ 542365 w 2525304"/>
                          <a:gd name="connsiteY419" fmla="*/ 2738717 h 3056964"/>
                          <a:gd name="connsiteX420" fmla="*/ 484094 w 2525304"/>
                          <a:gd name="connsiteY420" fmla="*/ 2572870 h 3056964"/>
                          <a:gd name="connsiteX421" fmla="*/ 443753 w 2525304"/>
                          <a:gd name="connsiteY421" fmla="*/ 2465294 h 3056964"/>
                          <a:gd name="connsiteX422" fmla="*/ 439270 w 2525304"/>
                          <a:gd name="connsiteY422" fmla="*/ 2438400 h 3056964"/>
                          <a:gd name="connsiteX423" fmla="*/ 430306 w 2525304"/>
                          <a:gd name="connsiteY423" fmla="*/ 2402541 h 3056964"/>
                          <a:gd name="connsiteX424" fmla="*/ 425823 w 2525304"/>
                          <a:gd name="connsiteY424" fmla="*/ 2366682 h 3056964"/>
                          <a:gd name="connsiteX425" fmla="*/ 398929 w 2525304"/>
                          <a:gd name="connsiteY425" fmla="*/ 2286000 h 3056964"/>
                          <a:gd name="connsiteX426" fmla="*/ 385482 w 2525304"/>
                          <a:gd name="connsiteY426" fmla="*/ 2254623 h 3056964"/>
                          <a:gd name="connsiteX427" fmla="*/ 381000 w 2525304"/>
                          <a:gd name="connsiteY427" fmla="*/ 2236694 h 3056964"/>
                          <a:gd name="connsiteX428" fmla="*/ 372035 w 2525304"/>
                          <a:gd name="connsiteY428" fmla="*/ 2169459 h 3056964"/>
                          <a:gd name="connsiteX429" fmla="*/ 367553 w 2525304"/>
                          <a:gd name="connsiteY429" fmla="*/ 2156012 h 3056964"/>
                          <a:gd name="connsiteX430" fmla="*/ 407894 w 2525304"/>
                          <a:gd name="connsiteY430" fmla="*/ 2138082 h 3056964"/>
                          <a:gd name="connsiteX431" fmla="*/ 515470 w 2525304"/>
                          <a:gd name="connsiteY431" fmla="*/ 2093259 h 3056964"/>
                          <a:gd name="connsiteX432" fmla="*/ 578223 w 2525304"/>
                          <a:gd name="connsiteY432" fmla="*/ 2039470 h 3056964"/>
                          <a:gd name="connsiteX433" fmla="*/ 587188 w 2525304"/>
                          <a:gd name="connsiteY433" fmla="*/ 2017059 h 3056964"/>
                          <a:gd name="connsiteX434" fmla="*/ 614082 w 2525304"/>
                          <a:gd name="connsiteY434" fmla="*/ 1940859 h 3056964"/>
                          <a:gd name="connsiteX435" fmla="*/ 649941 w 2525304"/>
                          <a:gd name="connsiteY435" fmla="*/ 1887070 h 3056964"/>
                          <a:gd name="connsiteX436" fmla="*/ 690282 w 2525304"/>
                          <a:gd name="connsiteY436" fmla="*/ 1860176 h 3056964"/>
                          <a:gd name="connsiteX437" fmla="*/ 703729 w 2525304"/>
                          <a:gd name="connsiteY437" fmla="*/ 1851212 h 3056964"/>
                          <a:gd name="connsiteX438" fmla="*/ 739588 w 2525304"/>
                          <a:gd name="connsiteY438" fmla="*/ 1833282 h 3056964"/>
                          <a:gd name="connsiteX439" fmla="*/ 708212 w 2525304"/>
                          <a:gd name="connsiteY439" fmla="*/ 1873623 h 3056964"/>
                          <a:gd name="connsiteX440" fmla="*/ 654423 w 2525304"/>
                          <a:gd name="connsiteY440" fmla="*/ 1927412 h 3056964"/>
                          <a:gd name="connsiteX441" fmla="*/ 636494 w 2525304"/>
                          <a:gd name="connsiteY441" fmla="*/ 1945341 h 3056964"/>
                          <a:gd name="connsiteX442" fmla="*/ 614082 w 2525304"/>
                          <a:gd name="connsiteY442" fmla="*/ 1972235 h 3056964"/>
                          <a:gd name="connsiteX443" fmla="*/ 605118 w 2525304"/>
                          <a:gd name="connsiteY443" fmla="*/ 1985682 h 3056964"/>
                          <a:gd name="connsiteX444" fmla="*/ 560294 w 2525304"/>
                          <a:gd name="connsiteY444" fmla="*/ 2021541 h 3056964"/>
                          <a:gd name="connsiteX445" fmla="*/ 524435 w 2525304"/>
                          <a:gd name="connsiteY445" fmla="*/ 2034988 h 3056964"/>
                          <a:gd name="connsiteX446" fmla="*/ 502023 w 2525304"/>
                          <a:gd name="connsiteY446" fmla="*/ 2048435 h 3056964"/>
                          <a:gd name="connsiteX447" fmla="*/ 461682 w 2525304"/>
                          <a:gd name="connsiteY447" fmla="*/ 2075329 h 3056964"/>
                          <a:gd name="connsiteX448" fmla="*/ 448235 w 2525304"/>
                          <a:gd name="connsiteY448" fmla="*/ 2084294 h 3056964"/>
                          <a:gd name="connsiteX449" fmla="*/ 430306 w 2525304"/>
                          <a:gd name="connsiteY449" fmla="*/ 2093259 h 3056964"/>
                          <a:gd name="connsiteX450" fmla="*/ 412376 w 2525304"/>
                          <a:gd name="connsiteY450" fmla="*/ 2106706 h 3056964"/>
                          <a:gd name="connsiteX451" fmla="*/ 389965 w 2525304"/>
                          <a:gd name="connsiteY451" fmla="*/ 2115670 h 3056964"/>
                          <a:gd name="connsiteX452" fmla="*/ 372035 w 2525304"/>
                          <a:gd name="connsiteY452" fmla="*/ 2129117 h 3056964"/>
                          <a:gd name="connsiteX453" fmla="*/ 318247 w 2525304"/>
                          <a:gd name="connsiteY453" fmla="*/ 2160494 h 3056964"/>
                          <a:gd name="connsiteX454" fmla="*/ 304800 w 2525304"/>
                          <a:gd name="connsiteY454" fmla="*/ 2178423 h 3056964"/>
                          <a:gd name="connsiteX455" fmla="*/ 282388 w 2525304"/>
                          <a:gd name="connsiteY455" fmla="*/ 2205317 h 3056964"/>
                          <a:gd name="connsiteX456" fmla="*/ 295835 w 2525304"/>
                          <a:gd name="connsiteY456" fmla="*/ 2501153 h 3056964"/>
                          <a:gd name="connsiteX457" fmla="*/ 300318 w 2525304"/>
                          <a:gd name="connsiteY457" fmla="*/ 2523564 h 3056964"/>
                          <a:gd name="connsiteX458" fmla="*/ 304800 w 2525304"/>
                          <a:gd name="connsiteY458" fmla="*/ 2554941 h 3056964"/>
                          <a:gd name="connsiteX459" fmla="*/ 309282 w 2525304"/>
                          <a:gd name="connsiteY459" fmla="*/ 2613212 h 3056964"/>
                          <a:gd name="connsiteX460" fmla="*/ 322729 w 2525304"/>
                          <a:gd name="connsiteY460" fmla="*/ 2671482 h 3056964"/>
                          <a:gd name="connsiteX461" fmla="*/ 327212 w 2525304"/>
                          <a:gd name="connsiteY461" fmla="*/ 2698376 h 3056964"/>
                          <a:gd name="connsiteX462" fmla="*/ 331694 w 2525304"/>
                          <a:gd name="connsiteY462" fmla="*/ 2729753 h 3056964"/>
                          <a:gd name="connsiteX463" fmla="*/ 345141 w 2525304"/>
                          <a:gd name="connsiteY463" fmla="*/ 2756647 h 3056964"/>
                          <a:gd name="connsiteX464" fmla="*/ 367553 w 2525304"/>
                          <a:gd name="connsiteY464" fmla="*/ 2810435 h 3056964"/>
                          <a:gd name="connsiteX465" fmla="*/ 381000 w 2525304"/>
                          <a:gd name="connsiteY465" fmla="*/ 2868706 h 3056964"/>
                          <a:gd name="connsiteX466" fmla="*/ 389965 w 2525304"/>
                          <a:gd name="connsiteY466" fmla="*/ 2882153 h 3056964"/>
                          <a:gd name="connsiteX467" fmla="*/ 394447 w 2525304"/>
                          <a:gd name="connsiteY467" fmla="*/ 2900082 h 3056964"/>
                          <a:gd name="connsiteX468" fmla="*/ 412376 w 2525304"/>
                          <a:gd name="connsiteY468" fmla="*/ 2931459 h 3056964"/>
                          <a:gd name="connsiteX469" fmla="*/ 416859 w 2525304"/>
                          <a:gd name="connsiteY469" fmla="*/ 2944906 h 3056964"/>
                          <a:gd name="connsiteX470" fmla="*/ 425823 w 2525304"/>
                          <a:gd name="connsiteY470" fmla="*/ 2958353 h 3056964"/>
                          <a:gd name="connsiteX471" fmla="*/ 439270 w 2525304"/>
                          <a:gd name="connsiteY471" fmla="*/ 2989729 h 3056964"/>
                          <a:gd name="connsiteX472" fmla="*/ 439270 w 2525304"/>
                          <a:gd name="connsiteY472" fmla="*/ 3039035 h 3056964"/>
                          <a:gd name="connsiteX473" fmla="*/ 430306 w 2525304"/>
                          <a:gd name="connsiteY473" fmla="*/ 3052482 h 3056964"/>
                          <a:gd name="connsiteX474" fmla="*/ 412376 w 2525304"/>
                          <a:gd name="connsiteY474" fmla="*/ 3056964 h 3056964"/>
                          <a:gd name="connsiteX475" fmla="*/ 295835 w 2525304"/>
                          <a:gd name="connsiteY475" fmla="*/ 3043517 h 3056964"/>
                          <a:gd name="connsiteX476" fmla="*/ 264459 w 2525304"/>
                          <a:gd name="connsiteY476" fmla="*/ 2962835 h 3056964"/>
                          <a:gd name="connsiteX477" fmla="*/ 259976 w 2525304"/>
                          <a:gd name="connsiteY477" fmla="*/ 2926976 h 3056964"/>
                          <a:gd name="connsiteX478" fmla="*/ 246529 w 2525304"/>
                          <a:gd name="connsiteY478" fmla="*/ 2864223 h 3056964"/>
                          <a:gd name="connsiteX479" fmla="*/ 237565 w 2525304"/>
                          <a:gd name="connsiteY479" fmla="*/ 2770094 h 3056964"/>
                          <a:gd name="connsiteX480" fmla="*/ 228600 w 2525304"/>
                          <a:gd name="connsiteY480" fmla="*/ 2743200 h 3056964"/>
                          <a:gd name="connsiteX481" fmla="*/ 219635 w 2525304"/>
                          <a:gd name="connsiteY481" fmla="*/ 2707341 h 3056964"/>
                          <a:gd name="connsiteX482" fmla="*/ 206188 w 2525304"/>
                          <a:gd name="connsiteY482" fmla="*/ 2667000 h 3056964"/>
                          <a:gd name="connsiteX483" fmla="*/ 201706 w 2525304"/>
                          <a:gd name="connsiteY483" fmla="*/ 2635623 h 3056964"/>
                          <a:gd name="connsiteX484" fmla="*/ 197223 w 2525304"/>
                          <a:gd name="connsiteY484" fmla="*/ 2613212 h 3056964"/>
                          <a:gd name="connsiteX485" fmla="*/ 192741 w 2525304"/>
                          <a:gd name="connsiteY485" fmla="*/ 2577353 h 3056964"/>
                          <a:gd name="connsiteX486" fmla="*/ 188259 w 2525304"/>
                          <a:gd name="connsiteY486" fmla="*/ 2537012 h 3056964"/>
                          <a:gd name="connsiteX487" fmla="*/ 179294 w 2525304"/>
                          <a:gd name="connsiteY487" fmla="*/ 2510117 h 3056964"/>
                          <a:gd name="connsiteX488" fmla="*/ 165847 w 2525304"/>
                          <a:gd name="connsiteY488" fmla="*/ 2460812 h 3056964"/>
                          <a:gd name="connsiteX489" fmla="*/ 161365 w 2525304"/>
                          <a:gd name="connsiteY489" fmla="*/ 2433917 h 3056964"/>
                          <a:gd name="connsiteX490" fmla="*/ 156882 w 2525304"/>
                          <a:gd name="connsiteY490" fmla="*/ 2245659 h 3056964"/>
                          <a:gd name="connsiteX491" fmla="*/ 152400 w 2525304"/>
                          <a:gd name="connsiteY491" fmla="*/ 2205317 h 3056964"/>
                          <a:gd name="connsiteX492" fmla="*/ 143435 w 2525304"/>
                          <a:gd name="connsiteY492" fmla="*/ 2070847 h 3056964"/>
                          <a:gd name="connsiteX493" fmla="*/ 129988 w 2525304"/>
                          <a:gd name="connsiteY493" fmla="*/ 2030506 h 3056964"/>
                          <a:gd name="connsiteX494" fmla="*/ 125506 w 2525304"/>
                          <a:gd name="connsiteY494" fmla="*/ 2017059 h 3056964"/>
                          <a:gd name="connsiteX495" fmla="*/ 138953 w 2525304"/>
                          <a:gd name="connsiteY495" fmla="*/ 1999129 h 3056964"/>
                          <a:gd name="connsiteX496" fmla="*/ 152400 w 2525304"/>
                          <a:gd name="connsiteY496" fmla="*/ 1990164 h 3056964"/>
                          <a:gd name="connsiteX497" fmla="*/ 170329 w 2525304"/>
                          <a:gd name="connsiteY497" fmla="*/ 1945341 h 3056964"/>
                          <a:gd name="connsiteX498" fmla="*/ 188259 w 2525304"/>
                          <a:gd name="connsiteY498" fmla="*/ 1909482 h 3056964"/>
                          <a:gd name="connsiteX499" fmla="*/ 206188 w 2525304"/>
                          <a:gd name="connsiteY499" fmla="*/ 1873623 h 3056964"/>
                          <a:gd name="connsiteX500" fmla="*/ 210670 w 2525304"/>
                          <a:gd name="connsiteY500" fmla="*/ 1860176 h 3056964"/>
                          <a:gd name="connsiteX501" fmla="*/ 219635 w 2525304"/>
                          <a:gd name="connsiteY501" fmla="*/ 1801906 h 3056964"/>
                          <a:gd name="connsiteX502" fmla="*/ 210670 w 2525304"/>
                          <a:gd name="connsiteY502" fmla="*/ 1645023 h 3056964"/>
                          <a:gd name="connsiteX503" fmla="*/ 192741 w 2525304"/>
                          <a:gd name="connsiteY503" fmla="*/ 1609164 h 3056964"/>
                          <a:gd name="connsiteX504" fmla="*/ 179294 w 2525304"/>
                          <a:gd name="connsiteY504" fmla="*/ 1577788 h 3056964"/>
                          <a:gd name="connsiteX505" fmla="*/ 165847 w 2525304"/>
                          <a:gd name="connsiteY505" fmla="*/ 1550894 h 3056964"/>
                          <a:gd name="connsiteX506" fmla="*/ 152400 w 2525304"/>
                          <a:gd name="connsiteY506" fmla="*/ 1519517 h 3056964"/>
                          <a:gd name="connsiteX507" fmla="*/ 143435 w 2525304"/>
                          <a:gd name="connsiteY507" fmla="*/ 1506070 h 3056964"/>
                          <a:gd name="connsiteX508" fmla="*/ 107576 w 2525304"/>
                          <a:gd name="connsiteY508" fmla="*/ 1470212 h 3056964"/>
                          <a:gd name="connsiteX509" fmla="*/ 94129 w 2525304"/>
                          <a:gd name="connsiteY509" fmla="*/ 1465729 h 3056964"/>
                          <a:gd name="connsiteX510" fmla="*/ 71718 w 2525304"/>
                          <a:gd name="connsiteY510" fmla="*/ 1456764 h 3056964"/>
                          <a:gd name="connsiteX511" fmla="*/ 58270 w 2525304"/>
                          <a:gd name="connsiteY511" fmla="*/ 1447800 h 3056964"/>
                          <a:gd name="connsiteX512" fmla="*/ 26894 w 2525304"/>
                          <a:gd name="connsiteY512" fmla="*/ 1416423 h 3056964"/>
                          <a:gd name="connsiteX513" fmla="*/ 0 w 2525304"/>
                          <a:gd name="connsiteY513" fmla="*/ 1394012 h 3056964"/>
                          <a:gd name="connsiteX0" fmla="*/ 0 w 2525304"/>
                          <a:gd name="connsiteY0" fmla="*/ 1394012 h 3056964"/>
                          <a:gd name="connsiteX1" fmla="*/ 22412 w 2525304"/>
                          <a:gd name="connsiteY1" fmla="*/ 1385047 h 3056964"/>
                          <a:gd name="connsiteX2" fmla="*/ 31376 w 2525304"/>
                          <a:gd name="connsiteY2" fmla="*/ 1367117 h 3056964"/>
                          <a:gd name="connsiteX3" fmla="*/ 44823 w 2525304"/>
                          <a:gd name="connsiteY3" fmla="*/ 1358153 h 3056964"/>
                          <a:gd name="connsiteX4" fmla="*/ 58270 w 2525304"/>
                          <a:gd name="connsiteY4" fmla="*/ 1340223 h 3056964"/>
                          <a:gd name="connsiteX5" fmla="*/ 76200 w 2525304"/>
                          <a:gd name="connsiteY5" fmla="*/ 1331259 h 3056964"/>
                          <a:gd name="connsiteX6" fmla="*/ 98612 w 2525304"/>
                          <a:gd name="connsiteY6" fmla="*/ 1322294 h 3056964"/>
                          <a:gd name="connsiteX7" fmla="*/ 125506 w 2525304"/>
                          <a:gd name="connsiteY7" fmla="*/ 1313329 h 3056964"/>
                          <a:gd name="connsiteX8" fmla="*/ 152400 w 2525304"/>
                          <a:gd name="connsiteY8" fmla="*/ 1295400 h 3056964"/>
                          <a:gd name="connsiteX9" fmla="*/ 170329 w 2525304"/>
                          <a:gd name="connsiteY9" fmla="*/ 1286435 h 3056964"/>
                          <a:gd name="connsiteX10" fmla="*/ 188259 w 2525304"/>
                          <a:gd name="connsiteY10" fmla="*/ 1268506 h 3056964"/>
                          <a:gd name="connsiteX11" fmla="*/ 228600 w 2525304"/>
                          <a:gd name="connsiteY11" fmla="*/ 1250576 h 3056964"/>
                          <a:gd name="connsiteX12" fmla="*/ 255494 w 2525304"/>
                          <a:gd name="connsiteY12" fmla="*/ 1232647 h 3056964"/>
                          <a:gd name="connsiteX13" fmla="*/ 300318 w 2525304"/>
                          <a:gd name="connsiteY13" fmla="*/ 1210235 h 3056964"/>
                          <a:gd name="connsiteX14" fmla="*/ 313765 w 2525304"/>
                          <a:gd name="connsiteY14" fmla="*/ 1201270 h 3056964"/>
                          <a:gd name="connsiteX15" fmla="*/ 340659 w 2525304"/>
                          <a:gd name="connsiteY15" fmla="*/ 1196788 h 3056964"/>
                          <a:gd name="connsiteX16" fmla="*/ 363070 w 2525304"/>
                          <a:gd name="connsiteY16" fmla="*/ 1192306 h 3056964"/>
                          <a:gd name="connsiteX17" fmla="*/ 389965 w 2525304"/>
                          <a:gd name="connsiteY17" fmla="*/ 1187823 h 3056964"/>
                          <a:gd name="connsiteX18" fmla="*/ 425823 w 2525304"/>
                          <a:gd name="connsiteY18" fmla="*/ 1183341 h 3056964"/>
                          <a:gd name="connsiteX19" fmla="*/ 470647 w 2525304"/>
                          <a:gd name="connsiteY19" fmla="*/ 1174376 h 3056964"/>
                          <a:gd name="connsiteX20" fmla="*/ 515470 w 2525304"/>
                          <a:gd name="connsiteY20" fmla="*/ 1165412 h 3056964"/>
                          <a:gd name="connsiteX21" fmla="*/ 528918 w 2525304"/>
                          <a:gd name="connsiteY21" fmla="*/ 1156447 h 3056964"/>
                          <a:gd name="connsiteX22" fmla="*/ 600635 w 2525304"/>
                          <a:gd name="connsiteY22" fmla="*/ 1143000 h 3056964"/>
                          <a:gd name="connsiteX23" fmla="*/ 690282 w 2525304"/>
                          <a:gd name="connsiteY23" fmla="*/ 1134035 h 3056964"/>
                          <a:gd name="connsiteX24" fmla="*/ 793376 w 2525304"/>
                          <a:gd name="connsiteY24" fmla="*/ 1138517 h 3056964"/>
                          <a:gd name="connsiteX25" fmla="*/ 874059 w 2525304"/>
                          <a:gd name="connsiteY25" fmla="*/ 1151964 h 3056964"/>
                          <a:gd name="connsiteX26" fmla="*/ 914400 w 2525304"/>
                          <a:gd name="connsiteY26" fmla="*/ 1156447 h 3056964"/>
                          <a:gd name="connsiteX27" fmla="*/ 1030941 w 2525304"/>
                          <a:gd name="connsiteY27" fmla="*/ 1169894 h 3056964"/>
                          <a:gd name="connsiteX28" fmla="*/ 1151965 w 2525304"/>
                          <a:gd name="connsiteY28" fmla="*/ 1178859 h 3056964"/>
                          <a:gd name="connsiteX29" fmla="*/ 1281953 w 2525304"/>
                          <a:gd name="connsiteY29" fmla="*/ 1187823 h 3056964"/>
                          <a:gd name="connsiteX30" fmla="*/ 1465729 w 2525304"/>
                          <a:gd name="connsiteY30" fmla="*/ 1183341 h 3056964"/>
                          <a:gd name="connsiteX31" fmla="*/ 1510553 w 2525304"/>
                          <a:gd name="connsiteY31" fmla="*/ 1178859 h 3056964"/>
                          <a:gd name="connsiteX32" fmla="*/ 1582270 w 2525304"/>
                          <a:gd name="connsiteY32" fmla="*/ 1147482 h 3056964"/>
                          <a:gd name="connsiteX33" fmla="*/ 1604682 w 2525304"/>
                          <a:gd name="connsiteY33" fmla="*/ 1143000 h 3056964"/>
                          <a:gd name="connsiteX34" fmla="*/ 1622612 w 2525304"/>
                          <a:gd name="connsiteY34" fmla="*/ 1134035 h 3056964"/>
                          <a:gd name="connsiteX35" fmla="*/ 1645023 w 2525304"/>
                          <a:gd name="connsiteY35" fmla="*/ 1125070 h 3056964"/>
                          <a:gd name="connsiteX36" fmla="*/ 1662953 w 2525304"/>
                          <a:gd name="connsiteY36" fmla="*/ 1111623 h 3056964"/>
                          <a:gd name="connsiteX37" fmla="*/ 1698812 w 2525304"/>
                          <a:gd name="connsiteY37" fmla="*/ 1093694 h 3056964"/>
                          <a:gd name="connsiteX38" fmla="*/ 1739153 w 2525304"/>
                          <a:gd name="connsiteY38" fmla="*/ 1066800 h 3056964"/>
                          <a:gd name="connsiteX39" fmla="*/ 1752600 w 2525304"/>
                          <a:gd name="connsiteY39" fmla="*/ 1053353 h 3056964"/>
                          <a:gd name="connsiteX40" fmla="*/ 1775012 w 2525304"/>
                          <a:gd name="connsiteY40" fmla="*/ 1039906 h 3056964"/>
                          <a:gd name="connsiteX41" fmla="*/ 1797423 w 2525304"/>
                          <a:gd name="connsiteY41" fmla="*/ 1021976 h 3056964"/>
                          <a:gd name="connsiteX42" fmla="*/ 1810870 w 2525304"/>
                          <a:gd name="connsiteY42" fmla="*/ 990600 h 3056964"/>
                          <a:gd name="connsiteX43" fmla="*/ 1815353 w 2525304"/>
                          <a:gd name="connsiteY43" fmla="*/ 977153 h 3056964"/>
                          <a:gd name="connsiteX44" fmla="*/ 1801906 w 2525304"/>
                          <a:gd name="connsiteY44" fmla="*/ 824753 h 3056964"/>
                          <a:gd name="connsiteX45" fmla="*/ 1792941 w 2525304"/>
                          <a:gd name="connsiteY45" fmla="*/ 811306 h 3056964"/>
                          <a:gd name="connsiteX46" fmla="*/ 1757082 w 2525304"/>
                          <a:gd name="connsiteY46" fmla="*/ 779929 h 3056964"/>
                          <a:gd name="connsiteX47" fmla="*/ 1730188 w 2525304"/>
                          <a:gd name="connsiteY47" fmla="*/ 753035 h 3056964"/>
                          <a:gd name="connsiteX48" fmla="*/ 1703294 w 2525304"/>
                          <a:gd name="connsiteY48" fmla="*/ 735106 h 3056964"/>
                          <a:gd name="connsiteX49" fmla="*/ 1622612 w 2525304"/>
                          <a:gd name="connsiteY49" fmla="*/ 739588 h 3056964"/>
                          <a:gd name="connsiteX50" fmla="*/ 1595718 w 2525304"/>
                          <a:gd name="connsiteY50" fmla="*/ 748553 h 3056964"/>
                          <a:gd name="connsiteX51" fmla="*/ 1573306 w 2525304"/>
                          <a:gd name="connsiteY51" fmla="*/ 753035 h 3056964"/>
                          <a:gd name="connsiteX52" fmla="*/ 1326776 w 2525304"/>
                          <a:gd name="connsiteY52" fmla="*/ 748553 h 3056964"/>
                          <a:gd name="connsiteX53" fmla="*/ 1308847 w 2525304"/>
                          <a:gd name="connsiteY53" fmla="*/ 744070 h 3056964"/>
                          <a:gd name="connsiteX54" fmla="*/ 1277470 w 2525304"/>
                          <a:gd name="connsiteY54" fmla="*/ 739588 h 3056964"/>
                          <a:gd name="connsiteX55" fmla="*/ 1259541 w 2525304"/>
                          <a:gd name="connsiteY55" fmla="*/ 735106 h 3056964"/>
                          <a:gd name="connsiteX56" fmla="*/ 1232647 w 2525304"/>
                          <a:gd name="connsiteY56" fmla="*/ 730623 h 3056964"/>
                          <a:gd name="connsiteX57" fmla="*/ 1053353 w 2525304"/>
                          <a:gd name="connsiteY57" fmla="*/ 735106 h 3056964"/>
                          <a:gd name="connsiteX58" fmla="*/ 1035423 w 2525304"/>
                          <a:gd name="connsiteY58" fmla="*/ 739588 h 3056964"/>
                          <a:gd name="connsiteX59" fmla="*/ 1008529 w 2525304"/>
                          <a:gd name="connsiteY59" fmla="*/ 744070 h 3056964"/>
                          <a:gd name="connsiteX60" fmla="*/ 995082 w 2525304"/>
                          <a:gd name="connsiteY60" fmla="*/ 748553 h 3056964"/>
                          <a:gd name="connsiteX61" fmla="*/ 945776 w 2525304"/>
                          <a:gd name="connsiteY61" fmla="*/ 717176 h 3056964"/>
                          <a:gd name="connsiteX62" fmla="*/ 941294 w 2525304"/>
                          <a:gd name="connsiteY62" fmla="*/ 703729 h 3056964"/>
                          <a:gd name="connsiteX63" fmla="*/ 932329 w 2525304"/>
                          <a:gd name="connsiteY63" fmla="*/ 605117 h 3056964"/>
                          <a:gd name="connsiteX64" fmla="*/ 914400 w 2525304"/>
                          <a:gd name="connsiteY64" fmla="*/ 587188 h 3056964"/>
                          <a:gd name="connsiteX65" fmla="*/ 918882 w 2525304"/>
                          <a:gd name="connsiteY65" fmla="*/ 555812 h 3056964"/>
                          <a:gd name="connsiteX66" fmla="*/ 941294 w 2525304"/>
                          <a:gd name="connsiteY66" fmla="*/ 551329 h 3056964"/>
                          <a:gd name="connsiteX67" fmla="*/ 959223 w 2525304"/>
                          <a:gd name="connsiteY67" fmla="*/ 537882 h 3056964"/>
                          <a:gd name="connsiteX68" fmla="*/ 990600 w 2525304"/>
                          <a:gd name="connsiteY68" fmla="*/ 533400 h 3056964"/>
                          <a:gd name="connsiteX69" fmla="*/ 1129553 w 2525304"/>
                          <a:gd name="connsiteY69" fmla="*/ 524435 h 3056964"/>
                          <a:gd name="connsiteX70" fmla="*/ 1147482 w 2525304"/>
                          <a:gd name="connsiteY70" fmla="*/ 515470 h 3056964"/>
                          <a:gd name="connsiteX71" fmla="*/ 1178859 w 2525304"/>
                          <a:gd name="connsiteY71" fmla="*/ 493059 h 3056964"/>
                          <a:gd name="connsiteX72" fmla="*/ 1192306 w 2525304"/>
                          <a:gd name="connsiteY72" fmla="*/ 479612 h 3056964"/>
                          <a:gd name="connsiteX73" fmla="*/ 1214718 w 2525304"/>
                          <a:gd name="connsiteY73" fmla="*/ 470647 h 3056964"/>
                          <a:gd name="connsiteX74" fmla="*/ 1241612 w 2525304"/>
                          <a:gd name="connsiteY74" fmla="*/ 457200 h 3056964"/>
                          <a:gd name="connsiteX75" fmla="*/ 1277470 w 2525304"/>
                          <a:gd name="connsiteY75" fmla="*/ 439270 h 3056964"/>
                          <a:gd name="connsiteX76" fmla="*/ 1295400 w 2525304"/>
                          <a:gd name="connsiteY76" fmla="*/ 416859 h 3056964"/>
                          <a:gd name="connsiteX77" fmla="*/ 1317812 w 2525304"/>
                          <a:gd name="connsiteY77" fmla="*/ 394447 h 3056964"/>
                          <a:gd name="connsiteX78" fmla="*/ 1353670 w 2525304"/>
                          <a:gd name="connsiteY78" fmla="*/ 349623 h 3056964"/>
                          <a:gd name="connsiteX79" fmla="*/ 1371600 w 2525304"/>
                          <a:gd name="connsiteY79" fmla="*/ 322729 h 3056964"/>
                          <a:gd name="connsiteX80" fmla="*/ 1380565 w 2525304"/>
                          <a:gd name="connsiteY80" fmla="*/ 282388 h 3056964"/>
                          <a:gd name="connsiteX81" fmla="*/ 1385047 w 2525304"/>
                          <a:gd name="connsiteY81" fmla="*/ 268941 h 3056964"/>
                          <a:gd name="connsiteX82" fmla="*/ 1380565 w 2525304"/>
                          <a:gd name="connsiteY82" fmla="*/ 219635 h 3056964"/>
                          <a:gd name="connsiteX83" fmla="*/ 1367118 w 2525304"/>
                          <a:gd name="connsiteY83" fmla="*/ 210670 h 3056964"/>
                          <a:gd name="connsiteX84" fmla="*/ 1349188 w 2525304"/>
                          <a:gd name="connsiteY84" fmla="*/ 206188 h 3056964"/>
                          <a:gd name="connsiteX85" fmla="*/ 1326776 w 2525304"/>
                          <a:gd name="connsiteY85" fmla="*/ 197223 h 3056964"/>
                          <a:gd name="connsiteX86" fmla="*/ 1281953 w 2525304"/>
                          <a:gd name="connsiteY86" fmla="*/ 201706 h 3056964"/>
                          <a:gd name="connsiteX87" fmla="*/ 1250576 w 2525304"/>
                          <a:gd name="connsiteY87" fmla="*/ 215153 h 3056964"/>
                          <a:gd name="connsiteX88" fmla="*/ 1210235 w 2525304"/>
                          <a:gd name="connsiteY88" fmla="*/ 228600 h 3056964"/>
                          <a:gd name="connsiteX89" fmla="*/ 1183341 w 2525304"/>
                          <a:gd name="connsiteY89" fmla="*/ 242047 h 3056964"/>
                          <a:gd name="connsiteX90" fmla="*/ 1160929 w 2525304"/>
                          <a:gd name="connsiteY90" fmla="*/ 255494 h 3056964"/>
                          <a:gd name="connsiteX91" fmla="*/ 1134035 w 2525304"/>
                          <a:gd name="connsiteY91" fmla="*/ 264459 h 3056964"/>
                          <a:gd name="connsiteX92" fmla="*/ 1111623 w 2525304"/>
                          <a:gd name="connsiteY92" fmla="*/ 273423 h 3056964"/>
                          <a:gd name="connsiteX93" fmla="*/ 1084729 w 2525304"/>
                          <a:gd name="connsiteY93" fmla="*/ 282388 h 3056964"/>
                          <a:gd name="connsiteX94" fmla="*/ 986118 w 2525304"/>
                          <a:gd name="connsiteY94" fmla="*/ 277906 h 3056964"/>
                          <a:gd name="connsiteX95" fmla="*/ 927847 w 2525304"/>
                          <a:gd name="connsiteY95" fmla="*/ 264459 h 3056964"/>
                          <a:gd name="connsiteX96" fmla="*/ 896470 w 2525304"/>
                          <a:gd name="connsiteY96" fmla="*/ 242047 h 3056964"/>
                          <a:gd name="connsiteX97" fmla="*/ 883023 w 2525304"/>
                          <a:gd name="connsiteY97" fmla="*/ 233082 h 3056964"/>
                          <a:gd name="connsiteX98" fmla="*/ 865094 w 2525304"/>
                          <a:gd name="connsiteY98" fmla="*/ 183776 h 3056964"/>
                          <a:gd name="connsiteX99" fmla="*/ 869576 w 2525304"/>
                          <a:gd name="connsiteY99" fmla="*/ 89647 h 3056964"/>
                          <a:gd name="connsiteX100" fmla="*/ 874059 w 2525304"/>
                          <a:gd name="connsiteY100" fmla="*/ 71717 h 3056964"/>
                          <a:gd name="connsiteX101" fmla="*/ 883023 w 2525304"/>
                          <a:gd name="connsiteY101" fmla="*/ 58270 h 3056964"/>
                          <a:gd name="connsiteX102" fmla="*/ 909918 w 2525304"/>
                          <a:gd name="connsiteY102" fmla="*/ 49306 h 3056964"/>
                          <a:gd name="connsiteX103" fmla="*/ 914400 w 2525304"/>
                          <a:gd name="connsiteY103" fmla="*/ 71717 h 3056964"/>
                          <a:gd name="connsiteX104" fmla="*/ 909918 w 2525304"/>
                          <a:gd name="connsiteY104" fmla="*/ 94129 h 3056964"/>
                          <a:gd name="connsiteX105" fmla="*/ 900953 w 2525304"/>
                          <a:gd name="connsiteY105" fmla="*/ 152400 h 3056964"/>
                          <a:gd name="connsiteX106" fmla="*/ 905435 w 2525304"/>
                          <a:gd name="connsiteY106" fmla="*/ 201706 h 3056964"/>
                          <a:gd name="connsiteX107" fmla="*/ 932329 w 2525304"/>
                          <a:gd name="connsiteY107" fmla="*/ 237564 h 3056964"/>
                          <a:gd name="connsiteX108" fmla="*/ 954741 w 2525304"/>
                          <a:gd name="connsiteY108" fmla="*/ 246529 h 3056964"/>
                          <a:gd name="connsiteX109" fmla="*/ 972670 w 2525304"/>
                          <a:gd name="connsiteY109" fmla="*/ 255494 h 3056964"/>
                          <a:gd name="connsiteX110" fmla="*/ 1066800 w 2525304"/>
                          <a:gd name="connsiteY110" fmla="*/ 251012 h 3056964"/>
                          <a:gd name="connsiteX111" fmla="*/ 1111623 w 2525304"/>
                          <a:gd name="connsiteY111" fmla="*/ 237564 h 3056964"/>
                          <a:gd name="connsiteX112" fmla="*/ 1129553 w 2525304"/>
                          <a:gd name="connsiteY112" fmla="*/ 224117 h 3056964"/>
                          <a:gd name="connsiteX113" fmla="*/ 1156447 w 2525304"/>
                          <a:gd name="connsiteY113" fmla="*/ 197223 h 3056964"/>
                          <a:gd name="connsiteX114" fmla="*/ 1160929 w 2525304"/>
                          <a:gd name="connsiteY114" fmla="*/ 179294 h 3056964"/>
                          <a:gd name="connsiteX115" fmla="*/ 1178859 w 2525304"/>
                          <a:gd name="connsiteY115" fmla="*/ 17929 h 3056964"/>
                          <a:gd name="connsiteX116" fmla="*/ 1210235 w 2525304"/>
                          <a:gd name="connsiteY116" fmla="*/ 22412 h 3056964"/>
                          <a:gd name="connsiteX117" fmla="*/ 1214718 w 2525304"/>
                          <a:gd name="connsiteY117" fmla="*/ 53788 h 3056964"/>
                          <a:gd name="connsiteX118" fmla="*/ 1201270 w 2525304"/>
                          <a:gd name="connsiteY118" fmla="*/ 98612 h 3056964"/>
                          <a:gd name="connsiteX119" fmla="*/ 1210235 w 2525304"/>
                          <a:gd name="connsiteY119" fmla="*/ 147917 h 3056964"/>
                          <a:gd name="connsiteX120" fmla="*/ 1214718 w 2525304"/>
                          <a:gd name="connsiteY120" fmla="*/ 161364 h 3056964"/>
                          <a:gd name="connsiteX121" fmla="*/ 1228165 w 2525304"/>
                          <a:gd name="connsiteY121" fmla="*/ 170329 h 3056964"/>
                          <a:gd name="connsiteX122" fmla="*/ 1250576 w 2525304"/>
                          <a:gd name="connsiteY122" fmla="*/ 188259 h 3056964"/>
                          <a:gd name="connsiteX123" fmla="*/ 1317812 w 2525304"/>
                          <a:gd name="connsiteY123" fmla="*/ 183776 h 3056964"/>
                          <a:gd name="connsiteX124" fmla="*/ 1353670 w 2525304"/>
                          <a:gd name="connsiteY124" fmla="*/ 174812 h 3056964"/>
                          <a:gd name="connsiteX125" fmla="*/ 1506070 w 2525304"/>
                          <a:gd name="connsiteY125" fmla="*/ 143435 h 3056964"/>
                          <a:gd name="connsiteX126" fmla="*/ 1550894 w 2525304"/>
                          <a:gd name="connsiteY126" fmla="*/ 116541 h 3056964"/>
                          <a:gd name="connsiteX127" fmla="*/ 1564341 w 2525304"/>
                          <a:gd name="connsiteY127" fmla="*/ 103094 h 3056964"/>
                          <a:gd name="connsiteX128" fmla="*/ 1586753 w 2525304"/>
                          <a:gd name="connsiteY128" fmla="*/ 85164 h 3056964"/>
                          <a:gd name="connsiteX129" fmla="*/ 1595718 w 2525304"/>
                          <a:gd name="connsiteY129" fmla="*/ 67235 h 3056964"/>
                          <a:gd name="connsiteX130" fmla="*/ 1600200 w 2525304"/>
                          <a:gd name="connsiteY130" fmla="*/ 49306 h 3056964"/>
                          <a:gd name="connsiteX131" fmla="*/ 1609165 w 2525304"/>
                          <a:gd name="connsiteY131" fmla="*/ 0 h 3056964"/>
                          <a:gd name="connsiteX132" fmla="*/ 1622612 w 2525304"/>
                          <a:gd name="connsiteY132" fmla="*/ 8964 h 3056964"/>
                          <a:gd name="connsiteX133" fmla="*/ 1613647 w 2525304"/>
                          <a:gd name="connsiteY133" fmla="*/ 85164 h 3056964"/>
                          <a:gd name="connsiteX134" fmla="*/ 1627094 w 2525304"/>
                          <a:gd name="connsiteY134" fmla="*/ 103094 h 3056964"/>
                          <a:gd name="connsiteX135" fmla="*/ 1658470 w 2525304"/>
                          <a:gd name="connsiteY135" fmla="*/ 98612 h 3056964"/>
                          <a:gd name="connsiteX136" fmla="*/ 1685365 w 2525304"/>
                          <a:gd name="connsiteY136" fmla="*/ 76200 h 3056964"/>
                          <a:gd name="connsiteX137" fmla="*/ 1694329 w 2525304"/>
                          <a:gd name="connsiteY137" fmla="*/ 62753 h 3056964"/>
                          <a:gd name="connsiteX138" fmla="*/ 1734670 w 2525304"/>
                          <a:gd name="connsiteY138" fmla="*/ 40341 h 3056964"/>
                          <a:gd name="connsiteX139" fmla="*/ 1743635 w 2525304"/>
                          <a:gd name="connsiteY139" fmla="*/ 26894 h 3056964"/>
                          <a:gd name="connsiteX140" fmla="*/ 1757082 w 2525304"/>
                          <a:gd name="connsiteY140" fmla="*/ 22412 h 3056964"/>
                          <a:gd name="connsiteX141" fmla="*/ 1792941 w 2525304"/>
                          <a:gd name="connsiteY141" fmla="*/ 4482 h 3056964"/>
                          <a:gd name="connsiteX142" fmla="*/ 1797423 w 2525304"/>
                          <a:gd name="connsiteY142" fmla="*/ 22412 h 3056964"/>
                          <a:gd name="connsiteX143" fmla="*/ 1792941 w 2525304"/>
                          <a:gd name="connsiteY143" fmla="*/ 40341 h 3056964"/>
                          <a:gd name="connsiteX144" fmla="*/ 1788459 w 2525304"/>
                          <a:gd name="connsiteY144" fmla="*/ 53788 h 3056964"/>
                          <a:gd name="connsiteX145" fmla="*/ 1761565 w 2525304"/>
                          <a:gd name="connsiteY145" fmla="*/ 76200 h 3056964"/>
                          <a:gd name="connsiteX146" fmla="*/ 1783976 w 2525304"/>
                          <a:gd name="connsiteY146" fmla="*/ 85164 h 3056964"/>
                          <a:gd name="connsiteX147" fmla="*/ 1878106 w 2525304"/>
                          <a:gd name="connsiteY147" fmla="*/ 76200 h 3056964"/>
                          <a:gd name="connsiteX148" fmla="*/ 1891553 w 2525304"/>
                          <a:gd name="connsiteY148" fmla="*/ 67235 h 3056964"/>
                          <a:gd name="connsiteX149" fmla="*/ 1918447 w 2525304"/>
                          <a:gd name="connsiteY149" fmla="*/ 58270 h 3056964"/>
                          <a:gd name="connsiteX150" fmla="*/ 1940859 w 2525304"/>
                          <a:gd name="connsiteY150" fmla="*/ 44823 h 3056964"/>
                          <a:gd name="connsiteX151" fmla="*/ 1954306 w 2525304"/>
                          <a:gd name="connsiteY151" fmla="*/ 40341 h 3056964"/>
                          <a:gd name="connsiteX152" fmla="*/ 2003612 w 2525304"/>
                          <a:gd name="connsiteY152" fmla="*/ 13447 h 3056964"/>
                          <a:gd name="connsiteX153" fmla="*/ 2008094 w 2525304"/>
                          <a:gd name="connsiteY153" fmla="*/ 31376 h 3056964"/>
                          <a:gd name="connsiteX154" fmla="*/ 1999129 w 2525304"/>
                          <a:gd name="connsiteY154" fmla="*/ 44823 h 3056964"/>
                          <a:gd name="connsiteX155" fmla="*/ 1994647 w 2525304"/>
                          <a:gd name="connsiteY155" fmla="*/ 58270 h 3056964"/>
                          <a:gd name="connsiteX156" fmla="*/ 2039470 w 2525304"/>
                          <a:gd name="connsiteY156" fmla="*/ 76200 h 3056964"/>
                          <a:gd name="connsiteX157" fmla="*/ 2115670 w 2525304"/>
                          <a:gd name="connsiteY157" fmla="*/ 76200 h 3056964"/>
                          <a:gd name="connsiteX158" fmla="*/ 2160494 w 2525304"/>
                          <a:gd name="connsiteY158" fmla="*/ 62753 h 3056964"/>
                          <a:gd name="connsiteX159" fmla="*/ 2191870 w 2525304"/>
                          <a:gd name="connsiteY159" fmla="*/ 49306 h 3056964"/>
                          <a:gd name="connsiteX160" fmla="*/ 2205318 w 2525304"/>
                          <a:gd name="connsiteY160" fmla="*/ 44823 h 3056964"/>
                          <a:gd name="connsiteX161" fmla="*/ 2232212 w 2525304"/>
                          <a:gd name="connsiteY161" fmla="*/ 26894 h 3056964"/>
                          <a:gd name="connsiteX162" fmla="*/ 2263588 w 2525304"/>
                          <a:gd name="connsiteY162" fmla="*/ 8964 h 3056964"/>
                          <a:gd name="connsiteX163" fmla="*/ 2254623 w 2525304"/>
                          <a:gd name="connsiteY163" fmla="*/ 62753 h 3056964"/>
                          <a:gd name="connsiteX164" fmla="*/ 2245659 w 2525304"/>
                          <a:gd name="connsiteY164" fmla="*/ 76200 h 3056964"/>
                          <a:gd name="connsiteX165" fmla="*/ 2254623 w 2525304"/>
                          <a:gd name="connsiteY165" fmla="*/ 89647 h 3056964"/>
                          <a:gd name="connsiteX166" fmla="*/ 2353235 w 2525304"/>
                          <a:gd name="connsiteY166" fmla="*/ 85164 h 3056964"/>
                          <a:gd name="connsiteX167" fmla="*/ 2366682 w 2525304"/>
                          <a:gd name="connsiteY167" fmla="*/ 80682 h 3056964"/>
                          <a:gd name="connsiteX168" fmla="*/ 2389094 w 2525304"/>
                          <a:gd name="connsiteY168" fmla="*/ 76200 h 3056964"/>
                          <a:gd name="connsiteX169" fmla="*/ 2424953 w 2525304"/>
                          <a:gd name="connsiteY169" fmla="*/ 53788 h 3056964"/>
                          <a:gd name="connsiteX170" fmla="*/ 2451847 w 2525304"/>
                          <a:gd name="connsiteY170" fmla="*/ 44823 h 3056964"/>
                          <a:gd name="connsiteX171" fmla="*/ 2510118 w 2525304"/>
                          <a:gd name="connsiteY171" fmla="*/ 22412 h 3056964"/>
                          <a:gd name="connsiteX172" fmla="*/ 2505635 w 2525304"/>
                          <a:gd name="connsiteY172" fmla="*/ 58270 h 3056964"/>
                          <a:gd name="connsiteX173" fmla="*/ 2483223 w 2525304"/>
                          <a:gd name="connsiteY173" fmla="*/ 71717 h 3056964"/>
                          <a:gd name="connsiteX174" fmla="*/ 2465294 w 2525304"/>
                          <a:gd name="connsiteY174" fmla="*/ 85164 h 3056964"/>
                          <a:gd name="connsiteX175" fmla="*/ 2442882 w 2525304"/>
                          <a:gd name="connsiteY175" fmla="*/ 89647 h 3056964"/>
                          <a:gd name="connsiteX176" fmla="*/ 2398059 w 2525304"/>
                          <a:gd name="connsiteY176" fmla="*/ 103094 h 3056964"/>
                          <a:gd name="connsiteX177" fmla="*/ 2375647 w 2525304"/>
                          <a:gd name="connsiteY177" fmla="*/ 112059 h 3056964"/>
                          <a:gd name="connsiteX178" fmla="*/ 2357718 w 2525304"/>
                          <a:gd name="connsiteY178" fmla="*/ 116541 h 3056964"/>
                          <a:gd name="connsiteX179" fmla="*/ 2344270 w 2525304"/>
                          <a:gd name="connsiteY179" fmla="*/ 147917 h 3056964"/>
                          <a:gd name="connsiteX180" fmla="*/ 2353235 w 2525304"/>
                          <a:gd name="connsiteY180" fmla="*/ 188259 h 3056964"/>
                          <a:gd name="connsiteX181" fmla="*/ 2362200 w 2525304"/>
                          <a:gd name="connsiteY181" fmla="*/ 201706 h 3056964"/>
                          <a:gd name="connsiteX182" fmla="*/ 2344270 w 2525304"/>
                          <a:gd name="connsiteY182" fmla="*/ 273423 h 3056964"/>
                          <a:gd name="connsiteX183" fmla="*/ 2321859 w 2525304"/>
                          <a:gd name="connsiteY183" fmla="*/ 300317 h 3056964"/>
                          <a:gd name="connsiteX184" fmla="*/ 2308412 w 2525304"/>
                          <a:gd name="connsiteY184" fmla="*/ 322729 h 3056964"/>
                          <a:gd name="connsiteX185" fmla="*/ 2281518 w 2525304"/>
                          <a:gd name="connsiteY185" fmla="*/ 327212 h 3056964"/>
                          <a:gd name="connsiteX186" fmla="*/ 2259106 w 2525304"/>
                          <a:gd name="connsiteY186" fmla="*/ 322729 h 3056964"/>
                          <a:gd name="connsiteX187" fmla="*/ 2277035 w 2525304"/>
                          <a:gd name="connsiteY187" fmla="*/ 264459 h 3056964"/>
                          <a:gd name="connsiteX188" fmla="*/ 2290482 w 2525304"/>
                          <a:gd name="connsiteY188" fmla="*/ 228600 h 3056964"/>
                          <a:gd name="connsiteX189" fmla="*/ 2286000 w 2525304"/>
                          <a:gd name="connsiteY189" fmla="*/ 192741 h 3056964"/>
                          <a:gd name="connsiteX190" fmla="*/ 2245659 w 2525304"/>
                          <a:gd name="connsiteY190" fmla="*/ 134470 h 3056964"/>
                          <a:gd name="connsiteX191" fmla="*/ 2200835 w 2525304"/>
                          <a:gd name="connsiteY191" fmla="*/ 116541 h 3056964"/>
                          <a:gd name="connsiteX192" fmla="*/ 2169459 w 2525304"/>
                          <a:gd name="connsiteY192" fmla="*/ 112059 h 3056964"/>
                          <a:gd name="connsiteX193" fmla="*/ 2102223 w 2525304"/>
                          <a:gd name="connsiteY193" fmla="*/ 116541 h 3056964"/>
                          <a:gd name="connsiteX194" fmla="*/ 2084294 w 2525304"/>
                          <a:gd name="connsiteY194" fmla="*/ 125506 h 3056964"/>
                          <a:gd name="connsiteX195" fmla="*/ 2070847 w 2525304"/>
                          <a:gd name="connsiteY195" fmla="*/ 129988 h 3056964"/>
                          <a:gd name="connsiteX196" fmla="*/ 2061882 w 2525304"/>
                          <a:gd name="connsiteY196" fmla="*/ 147917 h 3056964"/>
                          <a:gd name="connsiteX197" fmla="*/ 2034988 w 2525304"/>
                          <a:gd name="connsiteY197" fmla="*/ 161364 h 3056964"/>
                          <a:gd name="connsiteX198" fmla="*/ 1783976 w 2525304"/>
                          <a:gd name="connsiteY198" fmla="*/ 165847 h 3056964"/>
                          <a:gd name="connsiteX199" fmla="*/ 1766047 w 2525304"/>
                          <a:gd name="connsiteY199" fmla="*/ 174812 h 3056964"/>
                          <a:gd name="connsiteX200" fmla="*/ 1703294 w 2525304"/>
                          <a:gd name="connsiteY200" fmla="*/ 192741 h 3056964"/>
                          <a:gd name="connsiteX201" fmla="*/ 1689847 w 2525304"/>
                          <a:gd name="connsiteY201" fmla="*/ 197223 h 3056964"/>
                          <a:gd name="connsiteX202" fmla="*/ 1676400 w 2525304"/>
                          <a:gd name="connsiteY202" fmla="*/ 206188 h 3056964"/>
                          <a:gd name="connsiteX203" fmla="*/ 1649506 w 2525304"/>
                          <a:gd name="connsiteY203" fmla="*/ 215153 h 3056964"/>
                          <a:gd name="connsiteX204" fmla="*/ 1636059 w 2525304"/>
                          <a:gd name="connsiteY204" fmla="*/ 224117 h 3056964"/>
                          <a:gd name="connsiteX205" fmla="*/ 1622612 w 2525304"/>
                          <a:gd name="connsiteY205" fmla="*/ 237564 h 3056964"/>
                          <a:gd name="connsiteX206" fmla="*/ 1609165 w 2525304"/>
                          <a:gd name="connsiteY206" fmla="*/ 242047 h 3056964"/>
                          <a:gd name="connsiteX207" fmla="*/ 1577788 w 2525304"/>
                          <a:gd name="connsiteY207" fmla="*/ 273423 h 3056964"/>
                          <a:gd name="connsiteX208" fmla="*/ 1568823 w 2525304"/>
                          <a:gd name="connsiteY208" fmla="*/ 286870 h 3056964"/>
                          <a:gd name="connsiteX209" fmla="*/ 1555376 w 2525304"/>
                          <a:gd name="connsiteY209" fmla="*/ 300317 h 3056964"/>
                          <a:gd name="connsiteX210" fmla="*/ 1524000 w 2525304"/>
                          <a:gd name="connsiteY210" fmla="*/ 340659 h 3056964"/>
                          <a:gd name="connsiteX211" fmla="*/ 1519518 w 2525304"/>
                          <a:gd name="connsiteY211" fmla="*/ 354106 h 3056964"/>
                          <a:gd name="connsiteX212" fmla="*/ 1528482 w 2525304"/>
                          <a:gd name="connsiteY212" fmla="*/ 394447 h 3056964"/>
                          <a:gd name="connsiteX213" fmla="*/ 1537447 w 2525304"/>
                          <a:gd name="connsiteY213" fmla="*/ 407894 h 3056964"/>
                          <a:gd name="connsiteX214" fmla="*/ 1555376 w 2525304"/>
                          <a:gd name="connsiteY214" fmla="*/ 430306 h 3056964"/>
                          <a:gd name="connsiteX215" fmla="*/ 1600200 w 2525304"/>
                          <a:gd name="connsiteY215" fmla="*/ 398929 h 3056964"/>
                          <a:gd name="connsiteX216" fmla="*/ 1631576 w 2525304"/>
                          <a:gd name="connsiteY216" fmla="*/ 376517 h 3056964"/>
                          <a:gd name="connsiteX217" fmla="*/ 1645023 w 2525304"/>
                          <a:gd name="connsiteY217" fmla="*/ 363070 h 3056964"/>
                          <a:gd name="connsiteX218" fmla="*/ 1685365 w 2525304"/>
                          <a:gd name="connsiteY218" fmla="*/ 331694 h 3056964"/>
                          <a:gd name="connsiteX219" fmla="*/ 1716741 w 2525304"/>
                          <a:gd name="connsiteY219" fmla="*/ 300317 h 3056964"/>
                          <a:gd name="connsiteX220" fmla="*/ 1748118 w 2525304"/>
                          <a:gd name="connsiteY220" fmla="*/ 282388 h 3056964"/>
                          <a:gd name="connsiteX221" fmla="*/ 1761565 w 2525304"/>
                          <a:gd name="connsiteY221" fmla="*/ 277906 h 3056964"/>
                          <a:gd name="connsiteX222" fmla="*/ 1779494 w 2525304"/>
                          <a:gd name="connsiteY222" fmla="*/ 268941 h 3056964"/>
                          <a:gd name="connsiteX223" fmla="*/ 1815353 w 2525304"/>
                          <a:gd name="connsiteY223" fmla="*/ 259976 h 3056964"/>
                          <a:gd name="connsiteX224" fmla="*/ 2030506 w 2525304"/>
                          <a:gd name="connsiteY224" fmla="*/ 264459 h 3056964"/>
                          <a:gd name="connsiteX225" fmla="*/ 2017059 w 2525304"/>
                          <a:gd name="connsiteY225" fmla="*/ 286870 h 3056964"/>
                          <a:gd name="connsiteX226" fmla="*/ 1981200 w 2525304"/>
                          <a:gd name="connsiteY226" fmla="*/ 322729 h 3056964"/>
                          <a:gd name="connsiteX227" fmla="*/ 1967753 w 2525304"/>
                          <a:gd name="connsiteY227" fmla="*/ 336176 h 3056964"/>
                          <a:gd name="connsiteX228" fmla="*/ 1936376 w 2525304"/>
                          <a:gd name="connsiteY228" fmla="*/ 376517 h 3056964"/>
                          <a:gd name="connsiteX229" fmla="*/ 1905000 w 2525304"/>
                          <a:gd name="connsiteY229" fmla="*/ 403412 h 3056964"/>
                          <a:gd name="connsiteX230" fmla="*/ 1860176 w 2525304"/>
                          <a:gd name="connsiteY230" fmla="*/ 421341 h 3056964"/>
                          <a:gd name="connsiteX231" fmla="*/ 1788459 w 2525304"/>
                          <a:gd name="connsiteY231" fmla="*/ 430306 h 3056964"/>
                          <a:gd name="connsiteX232" fmla="*/ 1846729 w 2525304"/>
                          <a:gd name="connsiteY232" fmla="*/ 488576 h 3056964"/>
                          <a:gd name="connsiteX233" fmla="*/ 1913965 w 2525304"/>
                          <a:gd name="connsiteY233" fmla="*/ 515470 h 3056964"/>
                          <a:gd name="connsiteX234" fmla="*/ 1922929 w 2525304"/>
                          <a:gd name="connsiteY234" fmla="*/ 528917 h 3056964"/>
                          <a:gd name="connsiteX235" fmla="*/ 1967753 w 2525304"/>
                          <a:gd name="connsiteY235" fmla="*/ 569259 h 3056964"/>
                          <a:gd name="connsiteX236" fmla="*/ 1981200 w 2525304"/>
                          <a:gd name="connsiteY236" fmla="*/ 582706 h 3056964"/>
                          <a:gd name="connsiteX237" fmla="*/ 1994647 w 2525304"/>
                          <a:gd name="connsiteY237" fmla="*/ 591670 h 3056964"/>
                          <a:gd name="connsiteX238" fmla="*/ 2021541 w 2525304"/>
                          <a:gd name="connsiteY238" fmla="*/ 614082 h 3056964"/>
                          <a:gd name="connsiteX239" fmla="*/ 2030506 w 2525304"/>
                          <a:gd name="connsiteY239" fmla="*/ 627529 h 3056964"/>
                          <a:gd name="connsiteX240" fmla="*/ 2057400 w 2525304"/>
                          <a:gd name="connsiteY240" fmla="*/ 654423 h 3056964"/>
                          <a:gd name="connsiteX241" fmla="*/ 2088776 w 2525304"/>
                          <a:gd name="connsiteY241" fmla="*/ 699247 h 3056964"/>
                          <a:gd name="connsiteX242" fmla="*/ 2115670 w 2525304"/>
                          <a:gd name="connsiteY242" fmla="*/ 744070 h 3056964"/>
                          <a:gd name="connsiteX243" fmla="*/ 2120153 w 2525304"/>
                          <a:gd name="connsiteY243" fmla="*/ 775447 h 3056964"/>
                          <a:gd name="connsiteX244" fmla="*/ 2138082 w 2525304"/>
                          <a:gd name="connsiteY244" fmla="*/ 829235 h 3056964"/>
                          <a:gd name="connsiteX245" fmla="*/ 2147047 w 2525304"/>
                          <a:gd name="connsiteY245" fmla="*/ 883023 h 3056964"/>
                          <a:gd name="connsiteX246" fmla="*/ 2151529 w 2525304"/>
                          <a:gd name="connsiteY246" fmla="*/ 896470 h 3056964"/>
                          <a:gd name="connsiteX247" fmla="*/ 2156012 w 2525304"/>
                          <a:gd name="connsiteY247" fmla="*/ 914400 h 3056964"/>
                          <a:gd name="connsiteX248" fmla="*/ 2173941 w 2525304"/>
                          <a:gd name="connsiteY248" fmla="*/ 981635 h 3056964"/>
                          <a:gd name="connsiteX249" fmla="*/ 2182906 w 2525304"/>
                          <a:gd name="connsiteY249" fmla="*/ 999564 h 3056964"/>
                          <a:gd name="connsiteX250" fmla="*/ 2187388 w 2525304"/>
                          <a:gd name="connsiteY250" fmla="*/ 1017494 h 3056964"/>
                          <a:gd name="connsiteX251" fmla="*/ 2214282 w 2525304"/>
                          <a:gd name="connsiteY251" fmla="*/ 1071282 h 3056964"/>
                          <a:gd name="connsiteX252" fmla="*/ 2218765 w 2525304"/>
                          <a:gd name="connsiteY252" fmla="*/ 1089212 h 3056964"/>
                          <a:gd name="connsiteX253" fmla="*/ 2223247 w 2525304"/>
                          <a:gd name="connsiteY253" fmla="*/ 1116106 h 3056964"/>
                          <a:gd name="connsiteX254" fmla="*/ 2236694 w 2525304"/>
                          <a:gd name="connsiteY254" fmla="*/ 1143000 h 3056964"/>
                          <a:gd name="connsiteX255" fmla="*/ 2241176 w 2525304"/>
                          <a:gd name="connsiteY255" fmla="*/ 1264023 h 3056964"/>
                          <a:gd name="connsiteX256" fmla="*/ 2245659 w 2525304"/>
                          <a:gd name="connsiteY256" fmla="*/ 1281953 h 3056964"/>
                          <a:gd name="connsiteX257" fmla="*/ 2236694 w 2525304"/>
                          <a:gd name="connsiteY257" fmla="*/ 1380564 h 3056964"/>
                          <a:gd name="connsiteX258" fmla="*/ 2227729 w 2525304"/>
                          <a:gd name="connsiteY258" fmla="*/ 1402976 h 3056964"/>
                          <a:gd name="connsiteX259" fmla="*/ 2223247 w 2525304"/>
                          <a:gd name="connsiteY259" fmla="*/ 1416423 h 3056964"/>
                          <a:gd name="connsiteX260" fmla="*/ 2200835 w 2525304"/>
                          <a:gd name="connsiteY260" fmla="*/ 1474694 h 3056964"/>
                          <a:gd name="connsiteX261" fmla="*/ 2191870 w 2525304"/>
                          <a:gd name="connsiteY261" fmla="*/ 1497106 h 3056964"/>
                          <a:gd name="connsiteX262" fmla="*/ 2187388 w 2525304"/>
                          <a:gd name="connsiteY262" fmla="*/ 1510553 h 3056964"/>
                          <a:gd name="connsiteX263" fmla="*/ 2169459 w 2525304"/>
                          <a:gd name="connsiteY263" fmla="*/ 1555376 h 3056964"/>
                          <a:gd name="connsiteX264" fmla="*/ 2164976 w 2525304"/>
                          <a:gd name="connsiteY264" fmla="*/ 1568823 h 3056964"/>
                          <a:gd name="connsiteX265" fmla="*/ 2156012 w 2525304"/>
                          <a:gd name="connsiteY265" fmla="*/ 1613647 h 3056964"/>
                          <a:gd name="connsiteX266" fmla="*/ 2173941 w 2525304"/>
                          <a:gd name="connsiteY266" fmla="*/ 1631576 h 3056964"/>
                          <a:gd name="connsiteX267" fmla="*/ 2196353 w 2525304"/>
                          <a:gd name="connsiteY267" fmla="*/ 1645023 h 3056964"/>
                          <a:gd name="connsiteX268" fmla="*/ 2241176 w 2525304"/>
                          <a:gd name="connsiteY268" fmla="*/ 1698812 h 3056964"/>
                          <a:gd name="connsiteX269" fmla="*/ 2263588 w 2525304"/>
                          <a:gd name="connsiteY269" fmla="*/ 1743635 h 3056964"/>
                          <a:gd name="connsiteX270" fmla="*/ 2286000 w 2525304"/>
                          <a:gd name="connsiteY270" fmla="*/ 1770529 h 3056964"/>
                          <a:gd name="connsiteX271" fmla="*/ 2299447 w 2525304"/>
                          <a:gd name="connsiteY271" fmla="*/ 1810870 h 3056964"/>
                          <a:gd name="connsiteX272" fmla="*/ 2321859 w 2525304"/>
                          <a:gd name="connsiteY272" fmla="*/ 1837764 h 3056964"/>
                          <a:gd name="connsiteX273" fmla="*/ 2344270 w 2525304"/>
                          <a:gd name="connsiteY273" fmla="*/ 1891553 h 3056964"/>
                          <a:gd name="connsiteX274" fmla="*/ 2348753 w 2525304"/>
                          <a:gd name="connsiteY274" fmla="*/ 1909482 h 3056964"/>
                          <a:gd name="connsiteX275" fmla="*/ 2366682 w 2525304"/>
                          <a:gd name="connsiteY275" fmla="*/ 1949823 h 3056964"/>
                          <a:gd name="connsiteX276" fmla="*/ 2375647 w 2525304"/>
                          <a:gd name="connsiteY276" fmla="*/ 1972235 h 3056964"/>
                          <a:gd name="connsiteX277" fmla="*/ 2380129 w 2525304"/>
                          <a:gd name="connsiteY277" fmla="*/ 1994647 h 3056964"/>
                          <a:gd name="connsiteX278" fmla="*/ 2389094 w 2525304"/>
                          <a:gd name="connsiteY278" fmla="*/ 2021541 h 3056964"/>
                          <a:gd name="connsiteX279" fmla="*/ 2393576 w 2525304"/>
                          <a:gd name="connsiteY279" fmla="*/ 2066364 h 3056964"/>
                          <a:gd name="connsiteX280" fmla="*/ 2398059 w 2525304"/>
                          <a:gd name="connsiteY280" fmla="*/ 2079812 h 3056964"/>
                          <a:gd name="connsiteX281" fmla="*/ 2402541 w 2525304"/>
                          <a:gd name="connsiteY281" fmla="*/ 2133600 h 3056964"/>
                          <a:gd name="connsiteX282" fmla="*/ 2407023 w 2525304"/>
                          <a:gd name="connsiteY282" fmla="*/ 2250141 h 3056964"/>
                          <a:gd name="connsiteX283" fmla="*/ 2389094 w 2525304"/>
                          <a:gd name="connsiteY283" fmla="*/ 2523564 h 3056964"/>
                          <a:gd name="connsiteX284" fmla="*/ 2380129 w 2525304"/>
                          <a:gd name="connsiteY284" fmla="*/ 2545976 h 3056964"/>
                          <a:gd name="connsiteX285" fmla="*/ 2357718 w 2525304"/>
                          <a:gd name="connsiteY285" fmla="*/ 2599764 h 3056964"/>
                          <a:gd name="connsiteX286" fmla="*/ 2348753 w 2525304"/>
                          <a:gd name="connsiteY286" fmla="*/ 2622176 h 3056964"/>
                          <a:gd name="connsiteX287" fmla="*/ 2339788 w 2525304"/>
                          <a:gd name="connsiteY287" fmla="*/ 2658035 h 3056964"/>
                          <a:gd name="connsiteX288" fmla="*/ 2326341 w 2525304"/>
                          <a:gd name="connsiteY288" fmla="*/ 2680447 h 3056964"/>
                          <a:gd name="connsiteX289" fmla="*/ 2317376 w 2525304"/>
                          <a:gd name="connsiteY289" fmla="*/ 2711823 h 3056964"/>
                          <a:gd name="connsiteX290" fmla="*/ 2303929 w 2525304"/>
                          <a:gd name="connsiteY290" fmla="*/ 2734235 h 3056964"/>
                          <a:gd name="connsiteX291" fmla="*/ 2290482 w 2525304"/>
                          <a:gd name="connsiteY291" fmla="*/ 2765612 h 3056964"/>
                          <a:gd name="connsiteX292" fmla="*/ 2272553 w 2525304"/>
                          <a:gd name="connsiteY292" fmla="*/ 2770094 h 3056964"/>
                          <a:gd name="connsiteX293" fmla="*/ 2259106 w 2525304"/>
                          <a:gd name="connsiteY293" fmla="*/ 2774576 h 3056964"/>
                          <a:gd name="connsiteX294" fmla="*/ 2241176 w 2525304"/>
                          <a:gd name="connsiteY294" fmla="*/ 2779059 h 3056964"/>
                          <a:gd name="connsiteX295" fmla="*/ 2209800 w 2525304"/>
                          <a:gd name="connsiteY295" fmla="*/ 2788023 h 3056964"/>
                          <a:gd name="connsiteX296" fmla="*/ 2205318 w 2525304"/>
                          <a:gd name="connsiteY296" fmla="*/ 2725270 h 3056964"/>
                          <a:gd name="connsiteX297" fmla="*/ 2218765 w 2525304"/>
                          <a:gd name="connsiteY297" fmla="*/ 2707341 h 3056964"/>
                          <a:gd name="connsiteX298" fmla="*/ 2245659 w 2525304"/>
                          <a:gd name="connsiteY298" fmla="*/ 2658035 h 3056964"/>
                          <a:gd name="connsiteX299" fmla="*/ 2268070 w 2525304"/>
                          <a:gd name="connsiteY299" fmla="*/ 2631141 h 3056964"/>
                          <a:gd name="connsiteX300" fmla="*/ 2268070 w 2525304"/>
                          <a:gd name="connsiteY300" fmla="*/ 2254623 h 3056964"/>
                          <a:gd name="connsiteX301" fmla="*/ 2259106 w 2525304"/>
                          <a:gd name="connsiteY301" fmla="*/ 2218764 h 3056964"/>
                          <a:gd name="connsiteX302" fmla="*/ 2250141 w 2525304"/>
                          <a:gd name="connsiteY302" fmla="*/ 2178423 h 3056964"/>
                          <a:gd name="connsiteX303" fmla="*/ 2245659 w 2525304"/>
                          <a:gd name="connsiteY303" fmla="*/ 2160494 h 3056964"/>
                          <a:gd name="connsiteX304" fmla="*/ 2205318 w 2525304"/>
                          <a:gd name="connsiteY304" fmla="*/ 2093259 h 3056964"/>
                          <a:gd name="connsiteX305" fmla="*/ 2142565 w 2525304"/>
                          <a:gd name="connsiteY305" fmla="*/ 1981200 h 3056964"/>
                          <a:gd name="connsiteX306" fmla="*/ 2129117 w 2525304"/>
                          <a:gd name="connsiteY306" fmla="*/ 1873624 h 3056964"/>
                          <a:gd name="connsiteX307" fmla="*/ 2057400 w 2525304"/>
                          <a:gd name="connsiteY307" fmla="*/ 1837764 h 3056964"/>
                          <a:gd name="connsiteX308" fmla="*/ 2048435 w 2525304"/>
                          <a:gd name="connsiteY308" fmla="*/ 1792941 h 3056964"/>
                          <a:gd name="connsiteX309" fmla="*/ 2034988 w 2525304"/>
                          <a:gd name="connsiteY309" fmla="*/ 1689847 h 3056964"/>
                          <a:gd name="connsiteX310" fmla="*/ 2026023 w 2525304"/>
                          <a:gd name="connsiteY310" fmla="*/ 1712259 h 3056964"/>
                          <a:gd name="connsiteX311" fmla="*/ 2021541 w 2525304"/>
                          <a:gd name="connsiteY311" fmla="*/ 1725706 h 3056964"/>
                          <a:gd name="connsiteX312" fmla="*/ 1999129 w 2525304"/>
                          <a:gd name="connsiteY312" fmla="*/ 1739153 h 3056964"/>
                          <a:gd name="connsiteX313" fmla="*/ 1990165 w 2525304"/>
                          <a:gd name="connsiteY313" fmla="*/ 1757082 h 3056964"/>
                          <a:gd name="connsiteX314" fmla="*/ 1967753 w 2525304"/>
                          <a:gd name="connsiteY314" fmla="*/ 1792941 h 3056964"/>
                          <a:gd name="connsiteX315" fmla="*/ 1981200 w 2525304"/>
                          <a:gd name="connsiteY315" fmla="*/ 1909482 h 3056964"/>
                          <a:gd name="connsiteX316" fmla="*/ 1994647 w 2525304"/>
                          <a:gd name="connsiteY316" fmla="*/ 1940859 h 3056964"/>
                          <a:gd name="connsiteX317" fmla="*/ 2003612 w 2525304"/>
                          <a:gd name="connsiteY317" fmla="*/ 1958788 h 3056964"/>
                          <a:gd name="connsiteX318" fmla="*/ 2026023 w 2525304"/>
                          <a:gd name="connsiteY318" fmla="*/ 1990164 h 3056964"/>
                          <a:gd name="connsiteX319" fmla="*/ 2043953 w 2525304"/>
                          <a:gd name="connsiteY319" fmla="*/ 2034988 h 3056964"/>
                          <a:gd name="connsiteX320" fmla="*/ 2061882 w 2525304"/>
                          <a:gd name="connsiteY320" fmla="*/ 2057400 h 3056964"/>
                          <a:gd name="connsiteX321" fmla="*/ 2088776 w 2525304"/>
                          <a:gd name="connsiteY321" fmla="*/ 2120153 h 3056964"/>
                          <a:gd name="connsiteX322" fmla="*/ 2102223 w 2525304"/>
                          <a:gd name="connsiteY322" fmla="*/ 2151529 h 3056964"/>
                          <a:gd name="connsiteX323" fmla="*/ 2106706 w 2525304"/>
                          <a:gd name="connsiteY323" fmla="*/ 2182906 h 3056964"/>
                          <a:gd name="connsiteX324" fmla="*/ 2124635 w 2525304"/>
                          <a:gd name="connsiteY324" fmla="*/ 2245659 h 3056964"/>
                          <a:gd name="connsiteX325" fmla="*/ 2138082 w 2525304"/>
                          <a:gd name="connsiteY325" fmla="*/ 2335306 h 3056964"/>
                          <a:gd name="connsiteX326" fmla="*/ 2147047 w 2525304"/>
                          <a:gd name="connsiteY326" fmla="*/ 2371164 h 3056964"/>
                          <a:gd name="connsiteX327" fmla="*/ 2151529 w 2525304"/>
                          <a:gd name="connsiteY327" fmla="*/ 2402541 h 3056964"/>
                          <a:gd name="connsiteX328" fmla="*/ 2160494 w 2525304"/>
                          <a:gd name="connsiteY328" fmla="*/ 2456329 h 3056964"/>
                          <a:gd name="connsiteX329" fmla="*/ 2156012 w 2525304"/>
                          <a:gd name="connsiteY329" fmla="*/ 2649070 h 3056964"/>
                          <a:gd name="connsiteX330" fmla="*/ 2138082 w 2525304"/>
                          <a:gd name="connsiteY330" fmla="*/ 2729753 h 3056964"/>
                          <a:gd name="connsiteX331" fmla="*/ 2133600 w 2525304"/>
                          <a:gd name="connsiteY331" fmla="*/ 2747682 h 3056964"/>
                          <a:gd name="connsiteX332" fmla="*/ 2120153 w 2525304"/>
                          <a:gd name="connsiteY332" fmla="*/ 2765612 h 3056964"/>
                          <a:gd name="connsiteX333" fmla="*/ 2111188 w 2525304"/>
                          <a:gd name="connsiteY333" fmla="*/ 2792506 h 3056964"/>
                          <a:gd name="connsiteX334" fmla="*/ 2088776 w 2525304"/>
                          <a:gd name="connsiteY334" fmla="*/ 2823882 h 3056964"/>
                          <a:gd name="connsiteX335" fmla="*/ 2075329 w 2525304"/>
                          <a:gd name="connsiteY335" fmla="*/ 2850776 h 3056964"/>
                          <a:gd name="connsiteX336" fmla="*/ 2061882 w 2525304"/>
                          <a:gd name="connsiteY336" fmla="*/ 2855259 h 3056964"/>
                          <a:gd name="connsiteX337" fmla="*/ 2021541 w 2525304"/>
                          <a:gd name="connsiteY337" fmla="*/ 2850776 h 3056964"/>
                          <a:gd name="connsiteX338" fmla="*/ 2012576 w 2525304"/>
                          <a:gd name="connsiteY338" fmla="*/ 2805953 h 3056964"/>
                          <a:gd name="connsiteX339" fmla="*/ 2048435 w 2525304"/>
                          <a:gd name="connsiteY339" fmla="*/ 2707341 h 3056964"/>
                          <a:gd name="connsiteX340" fmla="*/ 2048435 w 2525304"/>
                          <a:gd name="connsiteY340" fmla="*/ 2707341 h 3056964"/>
                          <a:gd name="connsiteX341" fmla="*/ 2061882 w 2525304"/>
                          <a:gd name="connsiteY341" fmla="*/ 2653553 h 3056964"/>
                          <a:gd name="connsiteX342" fmla="*/ 2070847 w 2525304"/>
                          <a:gd name="connsiteY342" fmla="*/ 2568388 h 3056964"/>
                          <a:gd name="connsiteX343" fmla="*/ 2066365 w 2525304"/>
                          <a:gd name="connsiteY343" fmla="*/ 2411506 h 3056964"/>
                          <a:gd name="connsiteX344" fmla="*/ 2043953 w 2525304"/>
                          <a:gd name="connsiteY344" fmla="*/ 2335306 h 3056964"/>
                          <a:gd name="connsiteX345" fmla="*/ 2030506 w 2525304"/>
                          <a:gd name="connsiteY345" fmla="*/ 2308412 h 3056964"/>
                          <a:gd name="connsiteX346" fmla="*/ 2017059 w 2525304"/>
                          <a:gd name="connsiteY346" fmla="*/ 2268070 h 3056964"/>
                          <a:gd name="connsiteX347" fmla="*/ 1981200 w 2525304"/>
                          <a:gd name="connsiteY347" fmla="*/ 2200835 h 3056964"/>
                          <a:gd name="connsiteX348" fmla="*/ 1972235 w 2525304"/>
                          <a:gd name="connsiteY348" fmla="*/ 2187388 h 3056964"/>
                          <a:gd name="connsiteX349" fmla="*/ 1958788 w 2525304"/>
                          <a:gd name="connsiteY349" fmla="*/ 2164976 h 3056964"/>
                          <a:gd name="connsiteX350" fmla="*/ 1905000 w 2525304"/>
                          <a:gd name="connsiteY350" fmla="*/ 2084294 h 3056964"/>
                          <a:gd name="connsiteX351" fmla="*/ 1882588 w 2525304"/>
                          <a:gd name="connsiteY351" fmla="*/ 2043953 h 3056964"/>
                          <a:gd name="connsiteX352" fmla="*/ 1869141 w 2525304"/>
                          <a:gd name="connsiteY352" fmla="*/ 2026023 h 3056964"/>
                          <a:gd name="connsiteX353" fmla="*/ 1806388 w 2525304"/>
                          <a:gd name="connsiteY353" fmla="*/ 1999129 h 3056964"/>
                          <a:gd name="connsiteX354" fmla="*/ 1779494 w 2525304"/>
                          <a:gd name="connsiteY354" fmla="*/ 1990164 h 3056964"/>
                          <a:gd name="connsiteX355" fmla="*/ 1752600 w 2525304"/>
                          <a:gd name="connsiteY355" fmla="*/ 1985682 h 3056964"/>
                          <a:gd name="connsiteX356" fmla="*/ 1680882 w 2525304"/>
                          <a:gd name="connsiteY356" fmla="*/ 1963270 h 3056964"/>
                          <a:gd name="connsiteX357" fmla="*/ 1662953 w 2525304"/>
                          <a:gd name="connsiteY357" fmla="*/ 1958788 h 3056964"/>
                          <a:gd name="connsiteX358" fmla="*/ 1640541 w 2525304"/>
                          <a:gd name="connsiteY358" fmla="*/ 1945341 h 3056964"/>
                          <a:gd name="connsiteX359" fmla="*/ 1604682 w 2525304"/>
                          <a:gd name="connsiteY359" fmla="*/ 1958788 h 3056964"/>
                          <a:gd name="connsiteX360" fmla="*/ 1537447 w 2525304"/>
                          <a:gd name="connsiteY360" fmla="*/ 1990164 h 3056964"/>
                          <a:gd name="connsiteX361" fmla="*/ 1510553 w 2525304"/>
                          <a:gd name="connsiteY361" fmla="*/ 1994647 h 3056964"/>
                          <a:gd name="connsiteX362" fmla="*/ 1488141 w 2525304"/>
                          <a:gd name="connsiteY362" fmla="*/ 1999129 h 3056964"/>
                          <a:gd name="connsiteX363" fmla="*/ 1443318 w 2525304"/>
                          <a:gd name="connsiteY363" fmla="*/ 2008094 h 3056964"/>
                          <a:gd name="connsiteX364" fmla="*/ 1367118 w 2525304"/>
                          <a:gd name="connsiteY364" fmla="*/ 1990164 h 3056964"/>
                          <a:gd name="connsiteX365" fmla="*/ 1317812 w 2525304"/>
                          <a:gd name="connsiteY365" fmla="*/ 1972235 h 3056964"/>
                          <a:gd name="connsiteX366" fmla="*/ 1066800 w 2525304"/>
                          <a:gd name="connsiteY366" fmla="*/ 1958788 h 3056964"/>
                          <a:gd name="connsiteX367" fmla="*/ 1030941 w 2525304"/>
                          <a:gd name="connsiteY367" fmla="*/ 1949823 h 3056964"/>
                          <a:gd name="connsiteX368" fmla="*/ 986118 w 2525304"/>
                          <a:gd name="connsiteY368" fmla="*/ 1927412 h 3056964"/>
                          <a:gd name="connsiteX369" fmla="*/ 968188 w 2525304"/>
                          <a:gd name="connsiteY369" fmla="*/ 1918447 h 3056964"/>
                          <a:gd name="connsiteX370" fmla="*/ 936812 w 2525304"/>
                          <a:gd name="connsiteY370" fmla="*/ 1900517 h 3056964"/>
                          <a:gd name="connsiteX371" fmla="*/ 905435 w 2525304"/>
                          <a:gd name="connsiteY371" fmla="*/ 1882588 h 3056964"/>
                          <a:gd name="connsiteX372" fmla="*/ 869576 w 2525304"/>
                          <a:gd name="connsiteY372" fmla="*/ 1896035 h 3056964"/>
                          <a:gd name="connsiteX373" fmla="*/ 856129 w 2525304"/>
                          <a:gd name="connsiteY373" fmla="*/ 1913964 h 3056964"/>
                          <a:gd name="connsiteX374" fmla="*/ 815788 w 2525304"/>
                          <a:gd name="connsiteY374" fmla="*/ 1954306 h 3056964"/>
                          <a:gd name="connsiteX375" fmla="*/ 788894 w 2525304"/>
                          <a:gd name="connsiteY375" fmla="*/ 1976717 h 3056964"/>
                          <a:gd name="connsiteX376" fmla="*/ 762000 w 2525304"/>
                          <a:gd name="connsiteY376" fmla="*/ 1999129 h 3056964"/>
                          <a:gd name="connsiteX377" fmla="*/ 753035 w 2525304"/>
                          <a:gd name="connsiteY377" fmla="*/ 2012576 h 3056964"/>
                          <a:gd name="connsiteX378" fmla="*/ 735106 w 2525304"/>
                          <a:gd name="connsiteY378" fmla="*/ 2026023 h 3056964"/>
                          <a:gd name="connsiteX379" fmla="*/ 712694 w 2525304"/>
                          <a:gd name="connsiteY379" fmla="*/ 2048435 h 3056964"/>
                          <a:gd name="connsiteX380" fmla="*/ 694765 w 2525304"/>
                          <a:gd name="connsiteY380" fmla="*/ 2061882 h 3056964"/>
                          <a:gd name="connsiteX381" fmla="*/ 681318 w 2525304"/>
                          <a:gd name="connsiteY381" fmla="*/ 2079812 h 3056964"/>
                          <a:gd name="connsiteX382" fmla="*/ 667870 w 2525304"/>
                          <a:gd name="connsiteY382" fmla="*/ 2088776 h 3056964"/>
                          <a:gd name="connsiteX383" fmla="*/ 623047 w 2525304"/>
                          <a:gd name="connsiteY383" fmla="*/ 2129117 h 3056964"/>
                          <a:gd name="connsiteX384" fmla="*/ 600635 w 2525304"/>
                          <a:gd name="connsiteY384" fmla="*/ 2160494 h 3056964"/>
                          <a:gd name="connsiteX385" fmla="*/ 587188 w 2525304"/>
                          <a:gd name="connsiteY385" fmla="*/ 2200835 h 3056964"/>
                          <a:gd name="connsiteX386" fmla="*/ 582706 w 2525304"/>
                          <a:gd name="connsiteY386" fmla="*/ 2232212 h 3056964"/>
                          <a:gd name="connsiteX387" fmla="*/ 596153 w 2525304"/>
                          <a:gd name="connsiteY387" fmla="*/ 2321859 h 3056964"/>
                          <a:gd name="connsiteX388" fmla="*/ 600635 w 2525304"/>
                          <a:gd name="connsiteY388" fmla="*/ 2339788 h 3056964"/>
                          <a:gd name="connsiteX389" fmla="*/ 609600 w 2525304"/>
                          <a:gd name="connsiteY389" fmla="*/ 2357717 h 3056964"/>
                          <a:gd name="connsiteX390" fmla="*/ 614082 w 2525304"/>
                          <a:gd name="connsiteY390" fmla="*/ 2375647 h 3056964"/>
                          <a:gd name="connsiteX391" fmla="*/ 623047 w 2525304"/>
                          <a:gd name="connsiteY391" fmla="*/ 2398059 h 3056964"/>
                          <a:gd name="connsiteX392" fmla="*/ 627529 w 2525304"/>
                          <a:gd name="connsiteY392" fmla="*/ 2420470 h 3056964"/>
                          <a:gd name="connsiteX393" fmla="*/ 640976 w 2525304"/>
                          <a:gd name="connsiteY393" fmla="*/ 2451847 h 3056964"/>
                          <a:gd name="connsiteX394" fmla="*/ 645459 w 2525304"/>
                          <a:gd name="connsiteY394" fmla="*/ 2465294 h 3056964"/>
                          <a:gd name="connsiteX395" fmla="*/ 658906 w 2525304"/>
                          <a:gd name="connsiteY395" fmla="*/ 2487706 h 3056964"/>
                          <a:gd name="connsiteX396" fmla="*/ 676835 w 2525304"/>
                          <a:gd name="connsiteY396" fmla="*/ 2550459 h 3056964"/>
                          <a:gd name="connsiteX397" fmla="*/ 690282 w 2525304"/>
                          <a:gd name="connsiteY397" fmla="*/ 2581835 h 3056964"/>
                          <a:gd name="connsiteX398" fmla="*/ 699247 w 2525304"/>
                          <a:gd name="connsiteY398" fmla="*/ 2626659 h 3056964"/>
                          <a:gd name="connsiteX399" fmla="*/ 703729 w 2525304"/>
                          <a:gd name="connsiteY399" fmla="*/ 2653553 h 3056964"/>
                          <a:gd name="connsiteX400" fmla="*/ 717176 w 2525304"/>
                          <a:gd name="connsiteY400" fmla="*/ 2680447 h 3056964"/>
                          <a:gd name="connsiteX401" fmla="*/ 735106 w 2525304"/>
                          <a:gd name="connsiteY401" fmla="*/ 2738717 h 3056964"/>
                          <a:gd name="connsiteX402" fmla="*/ 739588 w 2525304"/>
                          <a:gd name="connsiteY402" fmla="*/ 2765612 h 3056964"/>
                          <a:gd name="connsiteX403" fmla="*/ 762000 w 2525304"/>
                          <a:gd name="connsiteY403" fmla="*/ 2828364 h 3056964"/>
                          <a:gd name="connsiteX404" fmla="*/ 766482 w 2525304"/>
                          <a:gd name="connsiteY404" fmla="*/ 2918012 h 3056964"/>
                          <a:gd name="connsiteX405" fmla="*/ 770965 w 2525304"/>
                          <a:gd name="connsiteY405" fmla="*/ 2940423 h 3056964"/>
                          <a:gd name="connsiteX406" fmla="*/ 775447 w 2525304"/>
                          <a:gd name="connsiteY406" fmla="*/ 2971800 h 3056964"/>
                          <a:gd name="connsiteX407" fmla="*/ 748553 w 2525304"/>
                          <a:gd name="connsiteY407" fmla="*/ 3021106 h 3056964"/>
                          <a:gd name="connsiteX408" fmla="*/ 721659 w 2525304"/>
                          <a:gd name="connsiteY408" fmla="*/ 3030070 h 3056964"/>
                          <a:gd name="connsiteX409" fmla="*/ 708212 w 2525304"/>
                          <a:gd name="connsiteY409" fmla="*/ 3034553 h 3056964"/>
                          <a:gd name="connsiteX410" fmla="*/ 623047 w 2525304"/>
                          <a:gd name="connsiteY410" fmla="*/ 3016623 h 3056964"/>
                          <a:gd name="connsiteX411" fmla="*/ 609600 w 2525304"/>
                          <a:gd name="connsiteY411" fmla="*/ 2994212 h 3056964"/>
                          <a:gd name="connsiteX412" fmla="*/ 591670 w 2525304"/>
                          <a:gd name="connsiteY412" fmla="*/ 2953870 h 3056964"/>
                          <a:gd name="connsiteX413" fmla="*/ 560294 w 2525304"/>
                          <a:gd name="connsiteY413" fmla="*/ 2895600 h 3056964"/>
                          <a:gd name="connsiteX414" fmla="*/ 551329 w 2525304"/>
                          <a:gd name="connsiteY414" fmla="*/ 2882153 h 3056964"/>
                          <a:gd name="connsiteX415" fmla="*/ 528918 w 2525304"/>
                          <a:gd name="connsiteY415" fmla="*/ 2859741 h 3056964"/>
                          <a:gd name="connsiteX416" fmla="*/ 519953 w 2525304"/>
                          <a:gd name="connsiteY416" fmla="*/ 2814917 h 3056964"/>
                          <a:gd name="connsiteX417" fmla="*/ 524435 w 2525304"/>
                          <a:gd name="connsiteY417" fmla="*/ 2788023 h 3056964"/>
                          <a:gd name="connsiteX418" fmla="*/ 528918 w 2525304"/>
                          <a:gd name="connsiteY418" fmla="*/ 2774576 h 3056964"/>
                          <a:gd name="connsiteX419" fmla="*/ 542365 w 2525304"/>
                          <a:gd name="connsiteY419" fmla="*/ 2738717 h 3056964"/>
                          <a:gd name="connsiteX420" fmla="*/ 484094 w 2525304"/>
                          <a:gd name="connsiteY420" fmla="*/ 2572870 h 3056964"/>
                          <a:gd name="connsiteX421" fmla="*/ 443753 w 2525304"/>
                          <a:gd name="connsiteY421" fmla="*/ 2465294 h 3056964"/>
                          <a:gd name="connsiteX422" fmla="*/ 439270 w 2525304"/>
                          <a:gd name="connsiteY422" fmla="*/ 2438400 h 3056964"/>
                          <a:gd name="connsiteX423" fmla="*/ 430306 w 2525304"/>
                          <a:gd name="connsiteY423" fmla="*/ 2402541 h 3056964"/>
                          <a:gd name="connsiteX424" fmla="*/ 425823 w 2525304"/>
                          <a:gd name="connsiteY424" fmla="*/ 2366682 h 3056964"/>
                          <a:gd name="connsiteX425" fmla="*/ 398929 w 2525304"/>
                          <a:gd name="connsiteY425" fmla="*/ 2286000 h 3056964"/>
                          <a:gd name="connsiteX426" fmla="*/ 385482 w 2525304"/>
                          <a:gd name="connsiteY426" fmla="*/ 2254623 h 3056964"/>
                          <a:gd name="connsiteX427" fmla="*/ 381000 w 2525304"/>
                          <a:gd name="connsiteY427" fmla="*/ 2236694 h 3056964"/>
                          <a:gd name="connsiteX428" fmla="*/ 372035 w 2525304"/>
                          <a:gd name="connsiteY428" fmla="*/ 2169459 h 3056964"/>
                          <a:gd name="connsiteX429" fmla="*/ 367553 w 2525304"/>
                          <a:gd name="connsiteY429" fmla="*/ 2156012 h 3056964"/>
                          <a:gd name="connsiteX430" fmla="*/ 407894 w 2525304"/>
                          <a:gd name="connsiteY430" fmla="*/ 2138082 h 3056964"/>
                          <a:gd name="connsiteX431" fmla="*/ 515470 w 2525304"/>
                          <a:gd name="connsiteY431" fmla="*/ 2093259 h 3056964"/>
                          <a:gd name="connsiteX432" fmla="*/ 578223 w 2525304"/>
                          <a:gd name="connsiteY432" fmla="*/ 2039470 h 3056964"/>
                          <a:gd name="connsiteX433" fmla="*/ 587188 w 2525304"/>
                          <a:gd name="connsiteY433" fmla="*/ 2017059 h 3056964"/>
                          <a:gd name="connsiteX434" fmla="*/ 614082 w 2525304"/>
                          <a:gd name="connsiteY434" fmla="*/ 1940859 h 3056964"/>
                          <a:gd name="connsiteX435" fmla="*/ 649941 w 2525304"/>
                          <a:gd name="connsiteY435" fmla="*/ 1887070 h 3056964"/>
                          <a:gd name="connsiteX436" fmla="*/ 690282 w 2525304"/>
                          <a:gd name="connsiteY436" fmla="*/ 1860176 h 3056964"/>
                          <a:gd name="connsiteX437" fmla="*/ 703729 w 2525304"/>
                          <a:gd name="connsiteY437" fmla="*/ 1851212 h 3056964"/>
                          <a:gd name="connsiteX438" fmla="*/ 739588 w 2525304"/>
                          <a:gd name="connsiteY438" fmla="*/ 1833282 h 3056964"/>
                          <a:gd name="connsiteX439" fmla="*/ 708212 w 2525304"/>
                          <a:gd name="connsiteY439" fmla="*/ 1873623 h 3056964"/>
                          <a:gd name="connsiteX440" fmla="*/ 654423 w 2525304"/>
                          <a:gd name="connsiteY440" fmla="*/ 1927412 h 3056964"/>
                          <a:gd name="connsiteX441" fmla="*/ 636494 w 2525304"/>
                          <a:gd name="connsiteY441" fmla="*/ 1945341 h 3056964"/>
                          <a:gd name="connsiteX442" fmla="*/ 614082 w 2525304"/>
                          <a:gd name="connsiteY442" fmla="*/ 1972235 h 3056964"/>
                          <a:gd name="connsiteX443" fmla="*/ 605118 w 2525304"/>
                          <a:gd name="connsiteY443" fmla="*/ 1985682 h 3056964"/>
                          <a:gd name="connsiteX444" fmla="*/ 560294 w 2525304"/>
                          <a:gd name="connsiteY444" fmla="*/ 2021541 h 3056964"/>
                          <a:gd name="connsiteX445" fmla="*/ 524435 w 2525304"/>
                          <a:gd name="connsiteY445" fmla="*/ 2034988 h 3056964"/>
                          <a:gd name="connsiteX446" fmla="*/ 502023 w 2525304"/>
                          <a:gd name="connsiteY446" fmla="*/ 2048435 h 3056964"/>
                          <a:gd name="connsiteX447" fmla="*/ 461682 w 2525304"/>
                          <a:gd name="connsiteY447" fmla="*/ 2075329 h 3056964"/>
                          <a:gd name="connsiteX448" fmla="*/ 448235 w 2525304"/>
                          <a:gd name="connsiteY448" fmla="*/ 2084294 h 3056964"/>
                          <a:gd name="connsiteX449" fmla="*/ 430306 w 2525304"/>
                          <a:gd name="connsiteY449" fmla="*/ 2093259 h 3056964"/>
                          <a:gd name="connsiteX450" fmla="*/ 412376 w 2525304"/>
                          <a:gd name="connsiteY450" fmla="*/ 2106706 h 3056964"/>
                          <a:gd name="connsiteX451" fmla="*/ 389965 w 2525304"/>
                          <a:gd name="connsiteY451" fmla="*/ 2115670 h 3056964"/>
                          <a:gd name="connsiteX452" fmla="*/ 372035 w 2525304"/>
                          <a:gd name="connsiteY452" fmla="*/ 2129117 h 3056964"/>
                          <a:gd name="connsiteX453" fmla="*/ 318247 w 2525304"/>
                          <a:gd name="connsiteY453" fmla="*/ 2160494 h 3056964"/>
                          <a:gd name="connsiteX454" fmla="*/ 304800 w 2525304"/>
                          <a:gd name="connsiteY454" fmla="*/ 2178423 h 3056964"/>
                          <a:gd name="connsiteX455" fmla="*/ 282388 w 2525304"/>
                          <a:gd name="connsiteY455" fmla="*/ 2205317 h 3056964"/>
                          <a:gd name="connsiteX456" fmla="*/ 295835 w 2525304"/>
                          <a:gd name="connsiteY456" fmla="*/ 2501153 h 3056964"/>
                          <a:gd name="connsiteX457" fmla="*/ 300318 w 2525304"/>
                          <a:gd name="connsiteY457" fmla="*/ 2523564 h 3056964"/>
                          <a:gd name="connsiteX458" fmla="*/ 304800 w 2525304"/>
                          <a:gd name="connsiteY458" fmla="*/ 2554941 h 3056964"/>
                          <a:gd name="connsiteX459" fmla="*/ 309282 w 2525304"/>
                          <a:gd name="connsiteY459" fmla="*/ 2613212 h 3056964"/>
                          <a:gd name="connsiteX460" fmla="*/ 322729 w 2525304"/>
                          <a:gd name="connsiteY460" fmla="*/ 2671482 h 3056964"/>
                          <a:gd name="connsiteX461" fmla="*/ 327212 w 2525304"/>
                          <a:gd name="connsiteY461" fmla="*/ 2698376 h 3056964"/>
                          <a:gd name="connsiteX462" fmla="*/ 331694 w 2525304"/>
                          <a:gd name="connsiteY462" fmla="*/ 2729753 h 3056964"/>
                          <a:gd name="connsiteX463" fmla="*/ 345141 w 2525304"/>
                          <a:gd name="connsiteY463" fmla="*/ 2756647 h 3056964"/>
                          <a:gd name="connsiteX464" fmla="*/ 367553 w 2525304"/>
                          <a:gd name="connsiteY464" fmla="*/ 2810435 h 3056964"/>
                          <a:gd name="connsiteX465" fmla="*/ 381000 w 2525304"/>
                          <a:gd name="connsiteY465" fmla="*/ 2868706 h 3056964"/>
                          <a:gd name="connsiteX466" fmla="*/ 389965 w 2525304"/>
                          <a:gd name="connsiteY466" fmla="*/ 2882153 h 3056964"/>
                          <a:gd name="connsiteX467" fmla="*/ 394447 w 2525304"/>
                          <a:gd name="connsiteY467" fmla="*/ 2900082 h 3056964"/>
                          <a:gd name="connsiteX468" fmla="*/ 412376 w 2525304"/>
                          <a:gd name="connsiteY468" fmla="*/ 2931459 h 3056964"/>
                          <a:gd name="connsiteX469" fmla="*/ 416859 w 2525304"/>
                          <a:gd name="connsiteY469" fmla="*/ 2944906 h 3056964"/>
                          <a:gd name="connsiteX470" fmla="*/ 425823 w 2525304"/>
                          <a:gd name="connsiteY470" fmla="*/ 2958353 h 3056964"/>
                          <a:gd name="connsiteX471" fmla="*/ 439270 w 2525304"/>
                          <a:gd name="connsiteY471" fmla="*/ 2989729 h 3056964"/>
                          <a:gd name="connsiteX472" fmla="*/ 439270 w 2525304"/>
                          <a:gd name="connsiteY472" fmla="*/ 3039035 h 3056964"/>
                          <a:gd name="connsiteX473" fmla="*/ 430306 w 2525304"/>
                          <a:gd name="connsiteY473" fmla="*/ 3052482 h 3056964"/>
                          <a:gd name="connsiteX474" fmla="*/ 412376 w 2525304"/>
                          <a:gd name="connsiteY474" fmla="*/ 3056964 h 3056964"/>
                          <a:gd name="connsiteX475" fmla="*/ 295835 w 2525304"/>
                          <a:gd name="connsiteY475" fmla="*/ 3043517 h 3056964"/>
                          <a:gd name="connsiteX476" fmla="*/ 264459 w 2525304"/>
                          <a:gd name="connsiteY476" fmla="*/ 2962835 h 3056964"/>
                          <a:gd name="connsiteX477" fmla="*/ 259976 w 2525304"/>
                          <a:gd name="connsiteY477" fmla="*/ 2926976 h 3056964"/>
                          <a:gd name="connsiteX478" fmla="*/ 246529 w 2525304"/>
                          <a:gd name="connsiteY478" fmla="*/ 2864223 h 3056964"/>
                          <a:gd name="connsiteX479" fmla="*/ 237565 w 2525304"/>
                          <a:gd name="connsiteY479" fmla="*/ 2770094 h 3056964"/>
                          <a:gd name="connsiteX480" fmla="*/ 228600 w 2525304"/>
                          <a:gd name="connsiteY480" fmla="*/ 2743200 h 3056964"/>
                          <a:gd name="connsiteX481" fmla="*/ 219635 w 2525304"/>
                          <a:gd name="connsiteY481" fmla="*/ 2707341 h 3056964"/>
                          <a:gd name="connsiteX482" fmla="*/ 206188 w 2525304"/>
                          <a:gd name="connsiteY482" fmla="*/ 2667000 h 3056964"/>
                          <a:gd name="connsiteX483" fmla="*/ 201706 w 2525304"/>
                          <a:gd name="connsiteY483" fmla="*/ 2635623 h 3056964"/>
                          <a:gd name="connsiteX484" fmla="*/ 197223 w 2525304"/>
                          <a:gd name="connsiteY484" fmla="*/ 2613212 h 3056964"/>
                          <a:gd name="connsiteX485" fmla="*/ 192741 w 2525304"/>
                          <a:gd name="connsiteY485" fmla="*/ 2577353 h 3056964"/>
                          <a:gd name="connsiteX486" fmla="*/ 188259 w 2525304"/>
                          <a:gd name="connsiteY486" fmla="*/ 2537012 h 3056964"/>
                          <a:gd name="connsiteX487" fmla="*/ 179294 w 2525304"/>
                          <a:gd name="connsiteY487" fmla="*/ 2510117 h 3056964"/>
                          <a:gd name="connsiteX488" fmla="*/ 165847 w 2525304"/>
                          <a:gd name="connsiteY488" fmla="*/ 2460812 h 3056964"/>
                          <a:gd name="connsiteX489" fmla="*/ 161365 w 2525304"/>
                          <a:gd name="connsiteY489" fmla="*/ 2433917 h 3056964"/>
                          <a:gd name="connsiteX490" fmla="*/ 156882 w 2525304"/>
                          <a:gd name="connsiteY490" fmla="*/ 2245659 h 3056964"/>
                          <a:gd name="connsiteX491" fmla="*/ 152400 w 2525304"/>
                          <a:gd name="connsiteY491" fmla="*/ 2205317 h 3056964"/>
                          <a:gd name="connsiteX492" fmla="*/ 143435 w 2525304"/>
                          <a:gd name="connsiteY492" fmla="*/ 2070847 h 3056964"/>
                          <a:gd name="connsiteX493" fmla="*/ 129988 w 2525304"/>
                          <a:gd name="connsiteY493" fmla="*/ 2030506 h 3056964"/>
                          <a:gd name="connsiteX494" fmla="*/ 125506 w 2525304"/>
                          <a:gd name="connsiteY494" fmla="*/ 2017059 h 3056964"/>
                          <a:gd name="connsiteX495" fmla="*/ 138953 w 2525304"/>
                          <a:gd name="connsiteY495" fmla="*/ 1999129 h 3056964"/>
                          <a:gd name="connsiteX496" fmla="*/ 152400 w 2525304"/>
                          <a:gd name="connsiteY496" fmla="*/ 1990164 h 3056964"/>
                          <a:gd name="connsiteX497" fmla="*/ 170329 w 2525304"/>
                          <a:gd name="connsiteY497" fmla="*/ 1945341 h 3056964"/>
                          <a:gd name="connsiteX498" fmla="*/ 188259 w 2525304"/>
                          <a:gd name="connsiteY498" fmla="*/ 1909482 h 3056964"/>
                          <a:gd name="connsiteX499" fmla="*/ 206188 w 2525304"/>
                          <a:gd name="connsiteY499" fmla="*/ 1873623 h 3056964"/>
                          <a:gd name="connsiteX500" fmla="*/ 210670 w 2525304"/>
                          <a:gd name="connsiteY500" fmla="*/ 1860176 h 3056964"/>
                          <a:gd name="connsiteX501" fmla="*/ 219635 w 2525304"/>
                          <a:gd name="connsiteY501" fmla="*/ 1801906 h 3056964"/>
                          <a:gd name="connsiteX502" fmla="*/ 210670 w 2525304"/>
                          <a:gd name="connsiteY502" fmla="*/ 1645023 h 3056964"/>
                          <a:gd name="connsiteX503" fmla="*/ 192741 w 2525304"/>
                          <a:gd name="connsiteY503" fmla="*/ 1609164 h 3056964"/>
                          <a:gd name="connsiteX504" fmla="*/ 179294 w 2525304"/>
                          <a:gd name="connsiteY504" fmla="*/ 1577788 h 3056964"/>
                          <a:gd name="connsiteX505" fmla="*/ 165847 w 2525304"/>
                          <a:gd name="connsiteY505" fmla="*/ 1550894 h 3056964"/>
                          <a:gd name="connsiteX506" fmla="*/ 152400 w 2525304"/>
                          <a:gd name="connsiteY506" fmla="*/ 1519517 h 3056964"/>
                          <a:gd name="connsiteX507" fmla="*/ 143435 w 2525304"/>
                          <a:gd name="connsiteY507" fmla="*/ 1506070 h 3056964"/>
                          <a:gd name="connsiteX508" fmla="*/ 107576 w 2525304"/>
                          <a:gd name="connsiteY508" fmla="*/ 1470212 h 3056964"/>
                          <a:gd name="connsiteX509" fmla="*/ 94129 w 2525304"/>
                          <a:gd name="connsiteY509" fmla="*/ 1465729 h 3056964"/>
                          <a:gd name="connsiteX510" fmla="*/ 71718 w 2525304"/>
                          <a:gd name="connsiteY510" fmla="*/ 1456764 h 3056964"/>
                          <a:gd name="connsiteX511" fmla="*/ 58270 w 2525304"/>
                          <a:gd name="connsiteY511" fmla="*/ 1447800 h 3056964"/>
                          <a:gd name="connsiteX512" fmla="*/ 26894 w 2525304"/>
                          <a:gd name="connsiteY512" fmla="*/ 1416423 h 3056964"/>
                          <a:gd name="connsiteX513" fmla="*/ 0 w 2525304"/>
                          <a:gd name="connsiteY513" fmla="*/ 1394012 h 3056964"/>
                          <a:gd name="connsiteX0" fmla="*/ 0 w 2525304"/>
                          <a:gd name="connsiteY0" fmla="*/ 1394012 h 3056964"/>
                          <a:gd name="connsiteX1" fmla="*/ 22412 w 2525304"/>
                          <a:gd name="connsiteY1" fmla="*/ 1385047 h 3056964"/>
                          <a:gd name="connsiteX2" fmla="*/ 31376 w 2525304"/>
                          <a:gd name="connsiteY2" fmla="*/ 1367117 h 3056964"/>
                          <a:gd name="connsiteX3" fmla="*/ 44823 w 2525304"/>
                          <a:gd name="connsiteY3" fmla="*/ 1358153 h 3056964"/>
                          <a:gd name="connsiteX4" fmla="*/ 58270 w 2525304"/>
                          <a:gd name="connsiteY4" fmla="*/ 1340223 h 3056964"/>
                          <a:gd name="connsiteX5" fmla="*/ 76200 w 2525304"/>
                          <a:gd name="connsiteY5" fmla="*/ 1331259 h 3056964"/>
                          <a:gd name="connsiteX6" fmla="*/ 98612 w 2525304"/>
                          <a:gd name="connsiteY6" fmla="*/ 1322294 h 3056964"/>
                          <a:gd name="connsiteX7" fmla="*/ 125506 w 2525304"/>
                          <a:gd name="connsiteY7" fmla="*/ 1313329 h 3056964"/>
                          <a:gd name="connsiteX8" fmla="*/ 152400 w 2525304"/>
                          <a:gd name="connsiteY8" fmla="*/ 1295400 h 3056964"/>
                          <a:gd name="connsiteX9" fmla="*/ 170329 w 2525304"/>
                          <a:gd name="connsiteY9" fmla="*/ 1286435 h 3056964"/>
                          <a:gd name="connsiteX10" fmla="*/ 188259 w 2525304"/>
                          <a:gd name="connsiteY10" fmla="*/ 1268506 h 3056964"/>
                          <a:gd name="connsiteX11" fmla="*/ 228600 w 2525304"/>
                          <a:gd name="connsiteY11" fmla="*/ 1250576 h 3056964"/>
                          <a:gd name="connsiteX12" fmla="*/ 255494 w 2525304"/>
                          <a:gd name="connsiteY12" fmla="*/ 1232647 h 3056964"/>
                          <a:gd name="connsiteX13" fmla="*/ 300318 w 2525304"/>
                          <a:gd name="connsiteY13" fmla="*/ 1210235 h 3056964"/>
                          <a:gd name="connsiteX14" fmla="*/ 313765 w 2525304"/>
                          <a:gd name="connsiteY14" fmla="*/ 1201270 h 3056964"/>
                          <a:gd name="connsiteX15" fmla="*/ 340659 w 2525304"/>
                          <a:gd name="connsiteY15" fmla="*/ 1196788 h 3056964"/>
                          <a:gd name="connsiteX16" fmla="*/ 363070 w 2525304"/>
                          <a:gd name="connsiteY16" fmla="*/ 1192306 h 3056964"/>
                          <a:gd name="connsiteX17" fmla="*/ 389965 w 2525304"/>
                          <a:gd name="connsiteY17" fmla="*/ 1187823 h 3056964"/>
                          <a:gd name="connsiteX18" fmla="*/ 425823 w 2525304"/>
                          <a:gd name="connsiteY18" fmla="*/ 1183341 h 3056964"/>
                          <a:gd name="connsiteX19" fmla="*/ 470647 w 2525304"/>
                          <a:gd name="connsiteY19" fmla="*/ 1174376 h 3056964"/>
                          <a:gd name="connsiteX20" fmla="*/ 515470 w 2525304"/>
                          <a:gd name="connsiteY20" fmla="*/ 1165412 h 3056964"/>
                          <a:gd name="connsiteX21" fmla="*/ 528918 w 2525304"/>
                          <a:gd name="connsiteY21" fmla="*/ 1156447 h 3056964"/>
                          <a:gd name="connsiteX22" fmla="*/ 600635 w 2525304"/>
                          <a:gd name="connsiteY22" fmla="*/ 1143000 h 3056964"/>
                          <a:gd name="connsiteX23" fmla="*/ 690282 w 2525304"/>
                          <a:gd name="connsiteY23" fmla="*/ 1134035 h 3056964"/>
                          <a:gd name="connsiteX24" fmla="*/ 793376 w 2525304"/>
                          <a:gd name="connsiteY24" fmla="*/ 1138517 h 3056964"/>
                          <a:gd name="connsiteX25" fmla="*/ 874059 w 2525304"/>
                          <a:gd name="connsiteY25" fmla="*/ 1151964 h 3056964"/>
                          <a:gd name="connsiteX26" fmla="*/ 914400 w 2525304"/>
                          <a:gd name="connsiteY26" fmla="*/ 1156447 h 3056964"/>
                          <a:gd name="connsiteX27" fmla="*/ 1030941 w 2525304"/>
                          <a:gd name="connsiteY27" fmla="*/ 1169894 h 3056964"/>
                          <a:gd name="connsiteX28" fmla="*/ 1151965 w 2525304"/>
                          <a:gd name="connsiteY28" fmla="*/ 1178859 h 3056964"/>
                          <a:gd name="connsiteX29" fmla="*/ 1281953 w 2525304"/>
                          <a:gd name="connsiteY29" fmla="*/ 1187823 h 3056964"/>
                          <a:gd name="connsiteX30" fmla="*/ 1465729 w 2525304"/>
                          <a:gd name="connsiteY30" fmla="*/ 1183341 h 3056964"/>
                          <a:gd name="connsiteX31" fmla="*/ 1510553 w 2525304"/>
                          <a:gd name="connsiteY31" fmla="*/ 1178859 h 3056964"/>
                          <a:gd name="connsiteX32" fmla="*/ 1582270 w 2525304"/>
                          <a:gd name="connsiteY32" fmla="*/ 1147482 h 3056964"/>
                          <a:gd name="connsiteX33" fmla="*/ 1604682 w 2525304"/>
                          <a:gd name="connsiteY33" fmla="*/ 1143000 h 3056964"/>
                          <a:gd name="connsiteX34" fmla="*/ 1622612 w 2525304"/>
                          <a:gd name="connsiteY34" fmla="*/ 1134035 h 3056964"/>
                          <a:gd name="connsiteX35" fmla="*/ 1645023 w 2525304"/>
                          <a:gd name="connsiteY35" fmla="*/ 1125070 h 3056964"/>
                          <a:gd name="connsiteX36" fmla="*/ 1662953 w 2525304"/>
                          <a:gd name="connsiteY36" fmla="*/ 1111623 h 3056964"/>
                          <a:gd name="connsiteX37" fmla="*/ 1698812 w 2525304"/>
                          <a:gd name="connsiteY37" fmla="*/ 1093694 h 3056964"/>
                          <a:gd name="connsiteX38" fmla="*/ 1739153 w 2525304"/>
                          <a:gd name="connsiteY38" fmla="*/ 1066800 h 3056964"/>
                          <a:gd name="connsiteX39" fmla="*/ 1752600 w 2525304"/>
                          <a:gd name="connsiteY39" fmla="*/ 1053353 h 3056964"/>
                          <a:gd name="connsiteX40" fmla="*/ 1775012 w 2525304"/>
                          <a:gd name="connsiteY40" fmla="*/ 1039906 h 3056964"/>
                          <a:gd name="connsiteX41" fmla="*/ 1797423 w 2525304"/>
                          <a:gd name="connsiteY41" fmla="*/ 1021976 h 3056964"/>
                          <a:gd name="connsiteX42" fmla="*/ 1810870 w 2525304"/>
                          <a:gd name="connsiteY42" fmla="*/ 990600 h 3056964"/>
                          <a:gd name="connsiteX43" fmla="*/ 1815353 w 2525304"/>
                          <a:gd name="connsiteY43" fmla="*/ 977153 h 3056964"/>
                          <a:gd name="connsiteX44" fmla="*/ 1801906 w 2525304"/>
                          <a:gd name="connsiteY44" fmla="*/ 824753 h 3056964"/>
                          <a:gd name="connsiteX45" fmla="*/ 1792941 w 2525304"/>
                          <a:gd name="connsiteY45" fmla="*/ 811306 h 3056964"/>
                          <a:gd name="connsiteX46" fmla="*/ 1757082 w 2525304"/>
                          <a:gd name="connsiteY46" fmla="*/ 779929 h 3056964"/>
                          <a:gd name="connsiteX47" fmla="*/ 1730188 w 2525304"/>
                          <a:gd name="connsiteY47" fmla="*/ 753035 h 3056964"/>
                          <a:gd name="connsiteX48" fmla="*/ 1703294 w 2525304"/>
                          <a:gd name="connsiteY48" fmla="*/ 735106 h 3056964"/>
                          <a:gd name="connsiteX49" fmla="*/ 1622612 w 2525304"/>
                          <a:gd name="connsiteY49" fmla="*/ 739588 h 3056964"/>
                          <a:gd name="connsiteX50" fmla="*/ 1595718 w 2525304"/>
                          <a:gd name="connsiteY50" fmla="*/ 748553 h 3056964"/>
                          <a:gd name="connsiteX51" fmla="*/ 1573306 w 2525304"/>
                          <a:gd name="connsiteY51" fmla="*/ 753035 h 3056964"/>
                          <a:gd name="connsiteX52" fmla="*/ 1326776 w 2525304"/>
                          <a:gd name="connsiteY52" fmla="*/ 748553 h 3056964"/>
                          <a:gd name="connsiteX53" fmla="*/ 1308847 w 2525304"/>
                          <a:gd name="connsiteY53" fmla="*/ 744070 h 3056964"/>
                          <a:gd name="connsiteX54" fmla="*/ 1277470 w 2525304"/>
                          <a:gd name="connsiteY54" fmla="*/ 739588 h 3056964"/>
                          <a:gd name="connsiteX55" fmla="*/ 1259541 w 2525304"/>
                          <a:gd name="connsiteY55" fmla="*/ 735106 h 3056964"/>
                          <a:gd name="connsiteX56" fmla="*/ 1232647 w 2525304"/>
                          <a:gd name="connsiteY56" fmla="*/ 730623 h 3056964"/>
                          <a:gd name="connsiteX57" fmla="*/ 1053353 w 2525304"/>
                          <a:gd name="connsiteY57" fmla="*/ 735106 h 3056964"/>
                          <a:gd name="connsiteX58" fmla="*/ 1035423 w 2525304"/>
                          <a:gd name="connsiteY58" fmla="*/ 739588 h 3056964"/>
                          <a:gd name="connsiteX59" fmla="*/ 1008529 w 2525304"/>
                          <a:gd name="connsiteY59" fmla="*/ 744070 h 3056964"/>
                          <a:gd name="connsiteX60" fmla="*/ 995082 w 2525304"/>
                          <a:gd name="connsiteY60" fmla="*/ 748553 h 3056964"/>
                          <a:gd name="connsiteX61" fmla="*/ 945776 w 2525304"/>
                          <a:gd name="connsiteY61" fmla="*/ 717176 h 3056964"/>
                          <a:gd name="connsiteX62" fmla="*/ 941294 w 2525304"/>
                          <a:gd name="connsiteY62" fmla="*/ 703729 h 3056964"/>
                          <a:gd name="connsiteX63" fmla="*/ 932329 w 2525304"/>
                          <a:gd name="connsiteY63" fmla="*/ 605117 h 3056964"/>
                          <a:gd name="connsiteX64" fmla="*/ 914400 w 2525304"/>
                          <a:gd name="connsiteY64" fmla="*/ 587188 h 3056964"/>
                          <a:gd name="connsiteX65" fmla="*/ 918882 w 2525304"/>
                          <a:gd name="connsiteY65" fmla="*/ 555812 h 3056964"/>
                          <a:gd name="connsiteX66" fmla="*/ 941294 w 2525304"/>
                          <a:gd name="connsiteY66" fmla="*/ 551329 h 3056964"/>
                          <a:gd name="connsiteX67" fmla="*/ 959223 w 2525304"/>
                          <a:gd name="connsiteY67" fmla="*/ 537882 h 3056964"/>
                          <a:gd name="connsiteX68" fmla="*/ 990600 w 2525304"/>
                          <a:gd name="connsiteY68" fmla="*/ 533400 h 3056964"/>
                          <a:gd name="connsiteX69" fmla="*/ 1129553 w 2525304"/>
                          <a:gd name="connsiteY69" fmla="*/ 524435 h 3056964"/>
                          <a:gd name="connsiteX70" fmla="*/ 1147482 w 2525304"/>
                          <a:gd name="connsiteY70" fmla="*/ 515470 h 3056964"/>
                          <a:gd name="connsiteX71" fmla="*/ 1178859 w 2525304"/>
                          <a:gd name="connsiteY71" fmla="*/ 493059 h 3056964"/>
                          <a:gd name="connsiteX72" fmla="*/ 1192306 w 2525304"/>
                          <a:gd name="connsiteY72" fmla="*/ 479612 h 3056964"/>
                          <a:gd name="connsiteX73" fmla="*/ 1214718 w 2525304"/>
                          <a:gd name="connsiteY73" fmla="*/ 470647 h 3056964"/>
                          <a:gd name="connsiteX74" fmla="*/ 1241612 w 2525304"/>
                          <a:gd name="connsiteY74" fmla="*/ 457200 h 3056964"/>
                          <a:gd name="connsiteX75" fmla="*/ 1277470 w 2525304"/>
                          <a:gd name="connsiteY75" fmla="*/ 439270 h 3056964"/>
                          <a:gd name="connsiteX76" fmla="*/ 1295400 w 2525304"/>
                          <a:gd name="connsiteY76" fmla="*/ 416859 h 3056964"/>
                          <a:gd name="connsiteX77" fmla="*/ 1317812 w 2525304"/>
                          <a:gd name="connsiteY77" fmla="*/ 394447 h 3056964"/>
                          <a:gd name="connsiteX78" fmla="*/ 1353670 w 2525304"/>
                          <a:gd name="connsiteY78" fmla="*/ 349623 h 3056964"/>
                          <a:gd name="connsiteX79" fmla="*/ 1371600 w 2525304"/>
                          <a:gd name="connsiteY79" fmla="*/ 322729 h 3056964"/>
                          <a:gd name="connsiteX80" fmla="*/ 1380565 w 2525304"/>
                          <a:gd name="connsiteY80" fmla="*/ 282388 h 3056964"/>
                          <a:gd name="connsiteX81" fmla="*/ 1385047 w 2525304"/>
                          <a:gd name="connsiteY81" fmla="*/ 268941 h 3056964"/>
                          <a:gd name="connsiteX82" fmla="*/ 1380565 w 2525304"/>
                          <a:gd name="connsiteY82" fmla="*/ 219635 h 3056964"/>
                          <a:gd name="connsiteX83" fmla="*/ 1367118 w 2525304"/>
                          <a:gd name="connsiteY83" fmla="*/ 210670 h 3056964"/>
                          <a:gd name="connsiteX84" fmla="*/ 1349188 w 2525304"/>
                          <a:gd name="connsiteY84" fmla="*/ 206188 h 3056964"/>
                          <a:gd name="connsiteX85" fmla="*/ 1326776 w 2525304"/>
                          <a:gd name="connsiteY85" fmla="*/ 197223 h 3056964"/>
                          <a:gd name="connsiteX86" fmla="*/ 1281953 w 2525304"/>
                          <a:gd name="connsiteY86" fmla="*/ 201706 h 3056964"/>
                          <a:gd name="connsiteX87" fmla="*/ 1250576 w 2525304"/>
                          <a:gd name="connsiteY87" fmla="*/ 215153 h 3056964"/>
                          <a:gd name="connsiteX88" fmla="*/ 1210235 w 2525304"/>
                          <a:gd name="connsiteY88" fmla="*/ 228600 h 3056964"/>
                          <a:gd name="connsiteX89" fmla="*/ 1183341 w 2525304"/>
                          <a:gd name="connsiteY89" fmla="*/ 242047 h 3056964"/>
                          <a:gd name="connsiteX90" fmla="*/ 1160929 w 2525304"/>
                          <a:gd name="connsiteY90" fmla="*/ 255494 h 3056964"/>
                          <a:gd name="connsiteX91" fmla="*/ 1134035 w 2525304"/>
                          <a:gd name="connsiteY91" fmla="*/ 264459 h 3056964"/>
                          <a:gd name="connsiteX92" fmla="*/ 1111623 w 2525304"/>
                          <a:gd name="connsiteY92" fmla="*/ 273423 h 3056964"/>
                          <a:gd name="connsiteX93" fmla="*/ 1084729 w 2525304"/>
                          <a:gd name="connsiteY93" fmla="*/ 282388 h 3056964"/>
                          <a:gd name="connsiteX94" fmla="*/ 986118 w 2525304"/>
                          <a:gd name="connsiteY94" fmla="*/ 277906 h 3056964"/>
                          <a:gd name="connsiteX95" fmla="*/ 927847 w 2525304"/>
                          <a:gd name="connsiteY95" fmla="*/ 264459 h 3056964"/>
                          <a:gd name="connsiteX96" fmla="*/ 896470 w 2525304"/>
                          <a:gd name="connsiteY96" fmla="*/ 242047 h 3056964"/>
                          <a:gd name="connsiteX97" fmla="*/ 883023 w 2525304"/>
                          <a:gd name="connsiteY97" fmla="*/ 233082 h 3056964"/>
                          <a:gd name="connsiteX98" fmla="*/ 865094 w 2525304"/>
                          <a:gd name="connsiteY98" fmla="*/ 183776 h 3056964"/>
                          <a:gd name="connsiteX99" fmla="*/ 869576 w 2525304"/>
                          <a:gd name="connsiteY99" fmla="*/ 89647 h 3056964"/>
                          <a:gd name="connsiteX100" fmla="*/ 874059 w 2525304"/>
                          <a:gd name="connsiteY100" fmla="*/ 71717 h 3056964"/>
                          <a:gd name="connsiteX101" fmla="*/ 883023 w 2525304"/>
                          <a:gd name="connsiteY101" fmla="*/ 58270 h 3056964"/>
                          <a:gd name="connsiteX102" fmla="*/ 909918 w 2525304"/>
                          <a:gd name="connsiteY102" fmla="*/ 49306 h 3056964"/>
                          <a:gd name="connsiteX103" fmla="*/ 914400 w 2525304"/>
                          <a:gd name="connsiteY103" fmla="*/ 71717 h 3056964"/>
                          <a:gd name="connsiteX104" fmla="*/ 909918 w 2525304"/>
                          <a:gd name="connsiteY104" fmla="*/ 94129 h 3056964"/>
                          <a:gd name="connsiteX105" fmla="*/ 900953 w 2525304"/>
                          <a:gd name="connsiteY105" fmla="*/ 152400 h 3056964"/>
                          <a:gd name="connsiteX106" fmla="*/ 905435 w 2525304"/>
                          <a:gd name="connsiteY106" fmla="*/ 201706 h 3056964"/>
                          <a:gd name="connsiteX107" fmla="*/ 932329 w 2525304"/>
                          <a:gd name="connsiteY107" fmla="*/ 237564 h 3056964"/>
                          <a:gd name="connsiteX108" fmla="*/ 954741 w 2525304"/>
                          <a:gd name="connsiteY108" fmla="*/ 246529 h 3056964"/>
                          <a:gd name="connsiteX109" fmla="*/ 972670 w 2525304"/>
                          <a:gd name="connsiteY109" fmla="*/ 255494 h 3056964"/>
                          <a:gd name="connsiteX110" fmla="*/ 1066800 w 2525304"/>
                          <a:gd name="connsiteY110" fmla="*/ 251012 h 3056964"/>
                          <a:gd name="connsiteX111" fmla="*/ 1111623 w 2525304"/>
                          <a:gd name="connsiteY111" fmla="*/ 237564 h 3056964"/>
                          <a:gd name="connsiteX112" fmla="*/ 1129553 w 2525304"/>
                          <a:gd name="connsiteY112" fmla="*/ 224117 h 3056964"/>
                          <a:gd name="connsiteX113" fmla="*/ 1156447 w 2525304"/>
                          <a:gd name="connsiteY113" fmla="*/ 197223 h 3056964"/>
                          <a:gd name="connsiteX114" fmla="*/ 1160929 w 2525304"/>
                          <a:gd name="connsiteY114" fmla="*/ 179294 h 3056964"/>
                          <a:gd name="connsiteX115" fmla="*/ 1178859 w 2525304"/>
                          <a:gd name="connsiteY115" fmla="*/ 17929 h 3056964"/>
                          <a:gd name="connsiteX116" fmla="*/ 1210235 w 2525304"/>
                          <a:gd name="connsiteY116" fmla="*/ 22412 h 3056964"/>
                          <a:gd name="connsiteX117" fmla="*/ 1214718 w 2525304"/>
                          <a:gd name="connsiteY117" fmla="*/ 53788 h 3056964"/>
                          <a:gd name="connsiteX118" fmla="*/ 1201270 w 2525304"/>
                          <a:gd name="connsiteY118" fmla="*/ 98612 h 3056964"/>
                          <a:gd name="connsiteX119" fmla="*/ 1210235 w 2525304"/>
                          <a:gd name="connsiteY119" fmla="*/ 147917 h 3056964"/>
                          <a:gd name="connsiteX120" fmla="*/ 1214718 w 2525304"/>
                          <a:gd name="connsiteY120" fmla="*/ 161364 h 3056964"/>
                          <a:gd name="connsiteX121" fmla="*/ 1228165 w 2525304"/>
                          <a:gd name="connsiteY121" fmla="*/ 170329 h 3056964"/>
                          <a:gd name="connsiteX122" fmla="*/ 1250576 w 2525304"/>
                          <a:gd name="connsiteY122" fmla="*/ 188259 h 3056964"/>
                          <a:gd name="connsiteX123" fmla="*/ 1317812 w 2525304"/>
                          <a:gd name="connsiteY123" fmla="*/ 183776 h 3056964"/>
                          <a:gd name="connsiteX124" fmla="*/ 1353670 w 2525304"/>
                          <a:gd name="connsiteY124" fmla="*/ 174812 h 3056964"/>
                          <a:gd name="connsiteX125" fmla="*/ 1506070 w 2525304"/>
                          <a:gd name="connsiteY125" fmla="*/ 143435 h 3056964"/>
                          <a:gd name="connsiteX126" fmla="*/ 1550894 w 2525304"/>
                          <a:gd name="connsiteY126" fmla="*/ 116541 h 3056964"/>
                          <a:gd name="connsiteX127" fmla="*/ 1564341 w 2525304"/>
                          <a:gd name="connsiteY127" fmla="*/ 103094 h 3056964"/>
                          <a:gd name="connsiteX128" fmla="*/ 1586753 w 2525304"/>
                          <a:gd name="connsiteY128" fmla="*/ 85164 h 3056964"/>
                          <a:gd name="connsiteX129" fmla="*/ 1595718 w 2525304"/>
                          <a:gd name="connsiteY129" fmla="*/ 67235 h 3056964"/>
                          <a:gd name="connsiteX130" fmla="*/ 1600200 w 2525304"/>
                          <a:gd name="connsiteY130" fmla="*/ 49306 h 3056964"/>
                          <a:gd name="connsiteX131" fmla="*/ 1609165 w 2525304"/>
                          <a:gd name="connsiteY131" fmla="*/ 0 h 3056964"/>
                          <a:gd name="connsiteX132" fmla="*/ 1622612 w 2525304"/>
                          <a:gd name="connsiteY132" fmla="*/ 8964 h 3056964"/>
                          <a:gd name="connsiteX133" fmla="*/ 1613647 w 2525304"/>
                          <a:gd name="connsiteY133" fmla="*/ 85164 h 3056964"/>
                          <a:gd name="connsiteX134" fmla="*/ 1627094 w 2525304"/>
                          <a:gd name="connsiteY134" fmla="*/ 103094 h 3056964"/>
                          <a:gd name="connsiteX135" fmla="*/ 1658470 w 2525304"/>
                          <a:gd name="connsiteY135" fmla="*/ 98612 h 3056964"/>
                          <a:gd name="connsiteX136" fmla="*/ 1685365 w 2525304"/>
                          <a:gd name="connsiteY136" fmla="*/ 76200 h 3056964"/>
                          <a:gd name="connsiteX137" fmla="*/ 1694329 w 2525304"/>
                          <a:gd name="connsiteY137" fmla="*/ 62753 h 3056964"/>
                          <a:gd name="connsiteX138" fmla="*/ 1734670 w 2525304"/>
                          <a:gd name="connsiteY138" fmla="*/ 40341 h 3056964"/>
                          <a:gd name="connsiteX139" fmla="*/ 1743635 w 2525304"/>
                          <a:gd name="connsiteY139" fmla="*/ 26894 h 3056964"/>
                          <a:gd name="connsiteX140" fmla="*/ 1757082 w 2525304"/>
                          <a:gd name="connsiteY140" fmla="*/ 22412 h 3056964"/>
                          <a:gd name="connsiteX141" fmla="*/ 1792941 w 2525304"/>
                          <a:gd name="connsiteY141" fmla="*/ 4482 h 3056964"/>
                          <a:gd name="connsiteX142" fmla="*/ 1797423 w 2525304"/>
                          <a:gd name="connsiteY142" fmla="*/ 22412 h 3056964"/>
                          <a:gd name="connsiteX143" fmla="*/ 1792941 w 2525304"/>
                          <a:gd name="connsiteY143" fmla="*/ 40341 h 3056964"/>
                          <a:gd name="connsiteX144" fmla="*/ 1788459 w 2525304"/>
                          <a:gd name="connsiteY144" fmla="*/ 53788 h 3056964"/>
                          <a:gd name="connsiteX145" fmla="*/ 1761565 w 2525304"/>
                          <a:gd name="connsiteY145" fmla="*/ 76200 h 3056964"/>
                          <a:gd name="connsiteX146" fmla="*/ 1783976 w 2525304"/>
                          <a:gd name="connsiteY146" fmla="*/ 85164 h 3056964"/>
                          <a:gd name="connsiteX147" fmla="*/ 1878106 w 2525304"/>
                          <a:gd name="connsiteY147" fmla="*/ 76200 h 3056964"/>
                          <a:gd name="connsiteX148" fmla="*/ 1891553 w 2525304"/>
                          <a:gd name="connsiteY148" fmla="*/ 67235 h 3056964"/>
                          <a:gd name="connsiteX149" fmla="*/ 1918447 w 2525304"/>
                          <a:gd name="connsiteY149" fmla="*/ 58270 h 3056964"/>
                          <a:gd name="connsiteX150" fmla="*/ 1940859 w 2525304"/>
                          <a:gd name="connsiteY150" fmla="*/ 44823 h 3056964"/>
                          <a:gd name="connsiteX151" fmla="*/ 1954306 w 2525304"/>
                          <a:gd name="connsiteY151" fmla="*/ 40341 h 3056964"/>
                          <a:gd name="connsiteX152" fmla="*/ 2003612 w 2525304"/>
                          <a:gd name="connsiteY152" fmla="*/ 13447 h 3056964"/>
                          <a:gd name="connsiteX153" fmla="*/ 2008094 w 2525304"/>
                          <a:gd name="connsiteY153" fmla="*/ 31376 h 3056964"/>
                          <a:gd name="connsiteX154" fmla="*/ 1999129 w 2525304"/>
                          <a:gd name="connsiteY154" fmla="*/ 44823 h 3056964"/>
                          <a:gd name="connsiteX155" fmla="*/ 1994647 w 2525304"/>
                          <a:gd name="connsiteY155" fmla="*/ 58270 h 3056964"/>
                          <a:gd name="connsiteX156" fmla="*/ 2039470 w 2525304"/>
                          <a:gd name="connsiteY156" fmla="*/ 76200 h 3056964"/>
                          <a:gd name="connsiteX157" fmla="*/ 2115670 w 2525304"/>
                          <a:gd name="connsiteY157" fmla="*/ 76200 h 3056964"/>
                          <a:gd name="connsiteX158" fmla="*/ 2160494 w 2525304"/>
                          <a:gd name="connsiteY158" fmla="*/ 62753 h 3056964"/>
                          <a:gd name="connsiteX159" fmla="*/ 2191870 w 2525304"/>
                          <a:gd name="connsiteY159" fmla="*/ 49306 h 3056964"/>
                          <a:gd name="connsiteX160" fmla="*/ 2205318 w 2525304"/>
                          <a:gd name="connsiteY160" fmla="*/ 44823 h 3056964"/>
                          <a:gd name="connsiteX161" fmla="*/ 2232212 w 2525304"/>
                          <a:gd name="connsiteY161" fmla="*/ 26894 h 3056964"/>
                          <a:gd name="connsiteX162" fmla="*/ 2263588 w 2525304"/>
                          <a:gd name="connsiteY162" fmla="*/ 8964 h 3056964"/>
                          <a:gd name="connsiteX163" fmla="*/ 2254623 w 2525304"/>
                          <a:gd name="connsiteY163" fmla="*/ 62753 h 3056964"/>
                          <a:gd name="connsiteX164" fmla="*/ 2245659 w 2525304"/>
                          <a:gd name="connsiteY164" fmla="*/ 76200 h 3056964"/>
                          <a:gd name="connsiteX165" fmla="*/ 2254623 w 2525304"/>
                          <a:gd name="connsiteY165" fmla="*/ 89647 h 3056964"/>
                          <a:gd name="connsiteX166" fmla="*/ 2353235 w 2525304"/>
                          <a:gd name="connsiteY166" fmla="*/ 85164 h 3056964"/>
                          <a:gd name="connsiteX167" fmla="*/ 2366682 w 2525304"/>
                          <a:gd name="connsiteY167" fmla="*/ 80682 h 3056964"/>
                          <a:gd name="connsiteX168" fmla="*/ 2389094 w 2525304"/>
                          <a:gd name="connsiteY168" fmla="*/ 76200 h 3056964"/>
                          <a:gd name="connsiteX169" fmla="*/ 2424953 w 2525304"/>
                          <a:gd name="connsiteY169" fmla="*/ 53788 h 3056964"/>
                          <a:gd name="connsiteX170" fmla="*/ 2451847 w 2525304"/>
                          <a:gd name="connsiteY170" fmla="*/ 44823 h 3056964"/>
                          <a:gd name="connsiteX171" fmla="*/ 2510118 w 2525304"/>
                          <a:gd name="connsiteY171" fmla="*/ 22412 h 3056964"/>
                          <a:gd name="connsiteX172" fmla="*/ 2505635 w 2525304"/>
                          <a:gd name="connsiteY172" fmla="*/ 58270 h 3056964"/>
                          <a:gd name="connsiteX173" fmla="*/ 2483223 w 2525304"/>
                          <a:gd name="connsiteY173" fmla="*/ 71717 h 3056964"/>
                          <a:gd name="connsiteX174" fmla="*/ 2465294 w 2525304"/>
                          <a:gd name="connsiteY174" fmla="*/ 85164 h 3056964"/>
                          <a:gd name="connsiteX175" fmla="*/ 2442882 w 2525304"/>
                          <a:gd name="connsiteY175" fmla="*/ 89647 h 3056964"/>
                          <a:gd name="connsiteX176" fmla="*/ 2398059 w 2525304"/>
                          <a:gd name="connsiteY176" fmla="*/ 103094 h 3056964"/>
                          <a:gd name="connsiteX177" fmla="*/ 2375647 w 2525304"/>
                          <a:gd name="connsiteY177" fmla="*/ 112059 h 3056964"/>
                          <a:gd name="connsiteX178" fmla="*/ 2357718 w 2525304"/>
                          <a:gd name="connsiteY178" fmla="*/ 116541 h 3056964"/>
                          <a:gd name="connsiteX179" fmla="*/ 2344270 w 2525304"/>
                          <a:gd name="connsiteY179" fmla="*/ 147917 h 3056964"/>
                          <a:gd name="connsiteX180" fmla="*/ 2353235 w 2525304"/>
                          <a:gd name="connsiteY180" fmla="*/ 188259 h 3056964"/>
                          <a:gd name="connsiteX181" fmla="*/ 2362200 w 2525304"/>
                          <a:gd name="connsiteY181" fmla="*/ 201706 h 3056964"/>
                          <a:gd name="connsiteX182" fmla="*/ 2344270 w 2525304"/>
                          <a:gd name="connsiteY182" fmla="*/ 273423 h 3056964"/>
                          <a:gd name="connsiteX183" fmla="*/ 2321859 w 2525304"/>
                          <a:gd name="connsiteY183" fmla="*/ 300317 h 3056964"/>
                          <a:gd name="connsiteX184" fmla="*/ 2308412 w 2525304"/>
                          <a:gd name="connsiteY184" fmla="*/ 322729 h 3056964"/>
                          <a:gd name="connsiteX185" fmla="*/ 2281518 w 2525304"/>
                          <a:gd name="connsiteY185" fmla="*/ 327212 h 3056964"/>
                          <a:gd name="connsiteX186" fmla="*/ 2259106 w 2525304"/>
                          <a:gd name="connsiteY186" fmla="*/ 322729 h 3056964"/>
                          <a:gd name="connsiteX187" fmla="*/ 2277035 w 2525304"/>
                          <a:gd name="connsiteY187" fmla="*/ 264459 h 3056964"/>
                          <a:gd name="connsiteX188" fmla="*/ 2290482 w 2525304"/>
                          <a:gd name="connsiteY188" fmla="*/ 228600 h 3056964"/>
                          <a:gd name="connsiteX189" fmla="*/ 2286000 w 2525304"/>
                          <a:gd name="connsiteY189" fmla="*/ 192741 h 3056964"/>
                          <a:gd name="connsiteX190" fmla="*/ 2245659 w 2525304"/>
                          <a:gd name="connsiteY190" fmla="*/ 134470 h 3056964"/>
                          <a:gd name="connsiteX191" fmla="*/ 2200835 w 2525304"/>
                          <a:gd name="connsiteY191" fmla="*/ 116541 h 3056964"/>
                          <a:gd name="connsiteX192" fmla="*/ 2169459 w 2525304"/>
                          <a:gd name="connsiteY192" fmla="*/ 112059 h 3056964"/>
                          <a:gd name="connsiteX193" fmla="*/ 2102223 w 2525304"/>
                          <a:gd name="connsiteY193" fmla="*/ 116541 h 3056964"/>
                          <a:gd name="connsiteX194" fmla="*/ 2084294 w 2525304"/>
                          <a:gd name="connsiteY194" fmla="*/ 125506 h 3056964"/>
                          <a:gd name="connsiteX195" fmla="*/ 2070847 w 2525304"/>
                          <a:gd name="connsiteY195" fmla="*/ 129988 h 3056964"/>
                          <a:gd name="connsiteX196" fmla="*/ 2061882 w 2525304"/>
                          <a:gd name="connsiteY196" fmla="*/ 147917 h 3056964"/>
                          <a:gd name="connsiteX197" fmla="*/ 2034988 w 2525304"/>
                          <a:gd name="connsiteY197" fmla="*/ 161364 h 3056964"/>
                          <a:gd name="connsiteX198" fmla="*/ 1783976 w 2525304"/>
                          <a:gd name="connsiteY198" fmla="*/ 165847 h 3056964"/>
                          <a:gd name="connsiteX199" fmla="*/ 1766047 w 2525304"/>
                          <a:gd name="connsiteY199" fmla="*/ 174812 h 3056964"/>
                          <a:gd name="connsiteX200" fmla="*/ 1703294 w 2525304"/>
                          <a:gd name="connsiteY200" fmla="*/ 192741 h 3056964"/>
                          <a:gd name="connsiteX201" fmla="*/ 1689847 w 2525304"/>
                          <a:gd name="connsiteY201" fmla="*/ 197223 h 3056964"/>
                          <a:gd name="connsiteX202" fmla="*/ 1676400 w 2525304"/>
                          <a:gd name="connsiteY202" fmla="*/ 206188 h 3056964"/>
                          <a:gd name="connsiteX203" fmla="*/ 1649506 w 2525304"/>
                          <a:gd name="connsiteY203" fmla="*/ 215153 h 3056964"/>
                          <a:gd name="connsiteX204" fmla="*/ 1636059 w 2525304"/>
                          <a:gd name="connsiteY204" fmla="*/ 224117 h 3056964"/>
                          <a:gd name="connsiteX205" fmla="*/ 1622612 w 2525304"/>
                          <a:gd name="connsiteY205" fmla="*/ 237564 h 3056964"/>
                          <a:gd name="connsiteX206" fmla="*/ 1609165 w 2525304"/>
                          <a:gd name="connsiteY206" fmla="*/ 242047 h 3056964"/>
                          <a:gd name="connsiteX207" fmla="*/ 1577788 w 2525304"/>
                          <a:gd name="connsiteY207" fmla="*/ 273423 h 3056964"/>
                          <a:gd name="connsiteX208" fmla="*/ 1568823 w 2525304"/>
                          <a:gd name="connsiteY208" fmla="*/ 286870 h 3056964"/>
                          <a:gd name="connsiteX209" fmla="*/ 1555376 w 2525304"/>
                          <a:gd name="connsiteY209" fmla="*/ 300317 h 3056964"/>
                          <a:gd name="connsiteX210" fmla="*/ 1524000 w 2525304"/>
                          <a:gd name="connsiteY210" fmla="*/ 340659 h 3056964"/>
                          <a:gd name="connsiteX211" fmla="*/ 1519518 w 2525304"/>
                          <a:gd name="connsiteY211" fmla="*/ 354106 h 3056964"/>
                          <a:gd name="connsiteX212" fmla="*/ 1528482 w 2525304"/>
                          <a:gd name="connsiteY212" fmla="*/ 394447 h 3056964"/>
                          <a:gd name="connsiteX213" fmla="*/ 1537447 w 2525304"/>
                          <a:gd name="connsiteY213" fmla="*/ 407894 h 3056964"/>
                          <a:gd name="connsiteX214" fmla="*/ 1555376 w 2525304"/>
                          <a:gd name="connsiteY214" fmla="*/ 430306 h 3056964"/>
                          <a:gd name="connsiteX215" fmla="*/ 1600200 w 2525304"/>
                          <a:gd name="connsiteY215" fmla="*/ 398929 h 3056964"/>
                          <a:gd name="connsiteX216" fmla="*/ 1631576 w 2525304"/>
                          <a:gd name="connsiteY216" fmla="*/ 376517 h 3056964"/>
                          <a:gd name="connsiteX217" fmla="*/ 1645023 w 2525304"/>
                          <a:gd name="connsiteY217" fmla="*/ 363070 h 3056964"/>
                          <a:gd name="connsiteX218" fmla="*/ 1685365 w 2525304"/>
                          <a:gd name="connsiteY218" fmla="*/ 331694 h 3056964"/>
                          <a:gd name="connsiteX219" fmla="*/ 1716741 w 2525304"/>
                          <a:gd name="connsiteY219" fmla="*/ 300317 h 3056964"/>
                          <a:gd name="connsiteX220" fmla="*/ 1748118 w 2525304"/>
                          <a:gd name="connsiteY220" fmla="*/ 282388 h 3056964"/>
                          <a:gd name="connsiteX221" fmla="*/ 1761565 w 2525304"/>
                          <a:gd name="connsiteY221" fmla="*/ 277906 h 3056964"/>
                          <a:gd name="connsiteX222" fmla="*/ 1779494 w 2525304"/>
                          <a:gd name="connsiteY222" fmla="*/ 268941 h 3056964"/>
                          <a:gd name="connsiteX223" fmla="*/ 1815353 w 2525304"/>
                          <a:gd name="connsiteY223" fmla="*/ 259976 h 3056964"/>
                          <a:gd name="connsiteX224" fmla="*/ 2030506 w 2525304"/>
                          <a:gd name="connsiteY224" fmla="*/ 264459 h 3056964"/>
                          <a:gd name="connsiteX225" fmla="*/ 2017059 w 2525304"/>
                          <a:gd name="connsiteY225" fmla="*/ 286870 h 3056964"/>
                          <a:gd name="connsiteX226" fmla="*/ 1981200 w 2525304"/>
                          <a:gd name="connsiteY226" fmla="*/ 322729 h 3056964"/>
                          <a:gd name="connsiteX227" fmla="*/ 1967753 w 2525304"/>
                          <a:gd name="connsiteY227" fmla="*/ 336176 h 3056964"/>
                          <a:gd name="connsiteX228" fmla="*/ 1936376 w 2525304"/>
                          <a:gd name="connsiteY228" fmla="*/ 376517 h 3056964"/>
                          <a:gd name="connsiteX229" fmla="*/ 1905000 w 2525304"/>
                          <a:gd name="connsiteY229" fmla="*/ 403412 h 3056964"/>
                          <a:gd name="connsiteX230" fmla="*/ 1860176 w 2525304"/>
                          <a:gd name="connsiteY230" fmla="*/ 421341 h 3056964"/>
                          <a:gd name="connsiteX231" fmla="*/ 1788459 w 2525304"/>
                          <a:gd name="connsiteY231" fmla="*/ 430306 h 3056964"/>
                          <a:gd name="connsiteX232" fmla="*/ 1846729 w 2525304"/>
                          <a:gd name="connsiteY232" fmla="*/ 488576 h 3056964"/>
                          <a:gd name="connsiteX233" fmla="*/ 1913965 w 2525304"/>
                          <a:gd name="connsiteY233" fmla="*/ 515470 h 3056964"/>
                          <a:gd name="connsiteX234" fmla="*/ 1922929 w 2525304"/>
                          <a:gd name="connsiteY234" fmla="*/ 528917 h 3056964"/>
                          <a:gd name="connsiteX235" fmla="*/ 1967753 w 2525304"/>
                          <a:gd name="connsiteY235" fmla="*/ 569259 h 3056964"/>
                          <a:gd name="connsiteX236" fmla="*/ 1981200 w 2525304"/>
                          <a:gd name="connsiteY236" fmla="*/ 582706 h 3056964"/>
                          <a:gd name="connsiteX237" fmla="*/ 1994647 w 2525304"/>
                          <a:gd name="connsiteY237" fmla="*/ 591670 h 3056964"/>
                          <a:gd name="connsiteX238" fmla="*/ 2021541 w 2525304"/>
                          <a:gd name="connsiteY238" fmla="*/ 614082 h 3056964"/>
                          <a:gd name="connsiteX239" fmla="*/ 2030506 w 2525304"/>
                          <a:gd name="connsiteY239" fmla="*/ 627529 h 3056964"/>
                          <a:gd name="connsiteX240" fmla="*/ 2057400 w 2525304"/>
                          <a:gd name="connsiteY240" fmla="*/ 654423 h 3056964"/>
                          <a:gd name="connsiteX241" fmla="*/ 2088776 w 2525304"/>
                          <a:gd name="connsiteY241" fmla="*/ 699247 h 3056964"/>
                          <a:gd name="connsiteX242" fmla="*/ 2115670 w 2525304"/>
                          <a:gd name="connsiteY242" fmla="*/ 744070 h 3056964"/>
                          <a:gd name="connsiteX243" fmla="*/ 2120153 w 2525304"/>
                          <a:gd name="connsiteY243" fmla="*/ 775447 h 3056964"/>
                          <a:gd name="connsiteX244" fmla="*/ 2138082 w 2525304"/>
                          <a:gd name="connsiteY244" fmla="*/ 829235 h 3056964"/>
                          <a:gd name="connsiteX245" fmla="*/ 2147047 w 2525304"/>
                          <a:gd name="connsiteY245" fmla="*/ 883023 h 3056964"/>
                          <a:gd name="connsiteX246" fmla="*/ 2151529 w 2525304"/>
                          <a:gd name="connsiteY246" fmla="*/ 896470 h 3056964"/>
                          <a:gd name="connsiteX247" fmla="*/ 2156012 w 2525304"/>
                          <a:gd name="connsiteY247" fmla="*/ 914400 h 3056964"/>
                          <a:gd name="connsiteX248" fmla="*/ 2173941 w 2525304"/>
                          <a:gd name="connsiteY248" fmla="*/ 981635 h 3056964"/>
                          <a:gd name="connsiteX249" fmla="*/ 2182906 w 2525304"/>
                          <a:gd name="connsiteY249" fmla="*/ 999564 h 3056964"/>
                          <a:gd name="connsiteX250" fmla="*/ 2187388 w 2525304"/>
                          <a:gd name="connsiteY250" fmla="*/ 1017494 h 3056964"/>
                          <a:gd name="connsiteX251" fmla="*/ 2214282 w 2525304"/>
                          <a:gd name="connsiteY251" fmla="*/ 1071282 h 3056964"/>
                          <a:gd name="connsiteX252" fmla="*/ 2218765 w 2525304"/>
                          <a:gd name="connsiteY252" fmla="*/ 1089212 h 3056964"/>
                          <a:gd name="connsiteX253" fmla="*/ 2223247 w 2525304"/>
                          <a:gd name="connsiteY253" fmla="*/ 1116106 h 3056964"/>
                          <a:gd name="connsiteX254" fmla="*/ 2236694 w 2525304"/>
                          <a:gd name="connsiteY254" fmla="*/ 1143000 h 3056964"/>
                          <a:gd name="connsiteX255" fmla="*/ 2241176 w 2525304"/>
                          <a:gd name="connsiteY255" fmla="*/ 1264023 h 3056964"/>
                          <a:gd name="connsiteX256" fmla="*/ 2245659 w 2525304"/>
                          <a:gd name="connsiteY256" fmla="*/ 1281953 h 3056964"/>
                          <a:gd name="connsiteX257" fmla="*/ 2236694 w 2525304"/>
                          <a:gd name="connsiteY257" fmla="*/ 1380564 h 3056964"/>
                          <a:gd name="connsiteX258" fmla="*/ 2227729 w 2525304"/>
                          <a:gd name="connsiteY258" fmla="*/ 1402976 h 3056964"/>
                          <a:gd name="connsiteX259" fmla="*/ 2223247 w 2525304"/>
                          <a:gd name="connsiteY259" fmla="*/ 1416423 h 3056964"/>
                          <a:gd name="connsiteX260" fmla="*/ 2200835 w 2525304"/>
                          <a:gd name="connsiteY260" fmla="*/ 1474694 h 3056964"/>
                          <a:gd name="connsiteX261" fmla="*/ 2191870 w 2525304"/>
                          <a:gd name="connsiteY261" fmla="*/ 1497106 h 3056964"/>
                          <a:gd name="connsiteX262" fmla="*/ 2187388 w 2525304"/>
                          <a:gd name="connsiteY262" fmla="*/ 1510553 h 3056964"/>
                          <a:gd name="connsiteX263" fmla="*/ 2169459 w 2525304"/>
                          <a:gd name="connsiteY263" fmla="*/ 1555376 h 3056964"/>
                          <a:gd name="connsiteX264" fmla="*/ 2164976 w 2525304"/>
                          <a:gd name="connsiteY264" fmla="*/ 1568823 h 3056964"/>
                          <a:gd name="connsiteX265" fmla="*/ 2156012 w 2525304"/>
                          <a:gd name="connsiteY265" fmla="*/ 1613647 h 3056964"/>
                          <a:gd name="connsiteX266" fmla="*/ 2173941 w 2525304"/>
                          <a:gd name="connsiteY266" fmla="*/ 1631576 h 3056964"/>
                          <a:gd name="connsiteX267" fmla="*/ 2196353 w 2525304"/>
                          <a:gd name="connsiteY267" fmla="*/ 1645023 h 3056964"/>
                          <a:gd name="connsiteX268" fmla="*/ 2241176 w 2525304"/>
                          <a:gd name="connsiteY268" fmla="*/ 1698812 h 3056964"/>
                          <a:gd name="connsiteX269" fmla="*/ 2263588 w 2525304"/>
                          <a:gd name="connsiteY269" fmla="*/ 1743635 h 3056964"/>
                          <a:gd name="connsiteX270" fmla="*/ 2286000 w 2525304"/>
                          <a:gd name="connsiteY270" fmla="*/ 1770529 h 3056964"/>
                          <a:gd name="connsiteX271" fmla="*/ 2299447 w 2525304"/>
                          <a:gd name="connsiteY271" fmla="*/ 1810870 h 3056964"/>
                          <a:gd name="connsiteX272" fmla="*/ 2321859 w 2525304"/>
                          <a:gd name="connsiteY272" fmla="*/ 1837764 h 3056964"/>
                          <a:gd name="connsiteX273" fmla="*/ 2344270 w 2525304"/>
                          <a:gd name="connsiteY273" fmla="*/ 1891553 h 3056964"/>
                          <a:gd name="connsiteX274" fmla="*/ 2348753 w 2525304"/>
                          <a:gd name="connsiteY274" fmla="*/ 1909482 h 3056964"/>
                          <a:gd name="connsiteX275" fmla="*/ 2366682 w 2525304"/>
                          <a:gd name="connsiteY275" fmla="*/ 1949823 h 3056964"/>
                          <a:gd name="connsiteX276" fmla="*/ 2375647 w 2525304"/>
                          <a:gd name="connsiteY276" fmla="*/ 1972235 h 3056964"/>
                          <a:gd name="connsiteX277" fmla="*/ 2380129 w 2525304"/>
                          <a:gd name="connsiteY277" fmla="*/ 1994647 h 3056964"/>
                          <a:gd name="connsiteX278" fmla="*/ 2389094 w 2525304"/>
                          <a:gd name="connsiteY278" fmla="*/ 2021541 h 3056964"/>
                          <a:gd name="connsiteX279" fmla="*/ 2393576 w 2525304"/>
                          <a:gd name="connsiteY279" fmla="*/ 2066364 h 3056964"/>
                          <a:gd name="connsiteX280" fmla="*/ 2398059 w 2525304"/>
                          <a:gd name="connsiteY280" fmla="*/ 2079812 h 3056964"/>
                          <a:gd name="connsiteX281" fmla="*/ 2402541 w 2525304"/>
                          <a:gd name="connsiteY281" fmla="*/ 2133600 h 3056964"/>
                          <a:gd name="connsiteX282" fmla="*/ 2407023 w 2525304"/>
                          <a:gd name="connsiteY282" fmla="*/ 2250141 h 3056964"/>
                          <a:gd name="connsiteX283" fmla="*/ 2389094 w 2525304"/>
                          <a:gd name="connsiteY283" fmla="*/ 2523564 h 3056964"/>
                          <a:gd name="connsiteX284" fmla="*/ 2380129 w 2525304"/>
                          <a:gd name="connsiteY284" fmla="*/ 2545976 h 3056964"/>
                          <a:gd name="connsiteX285" fmla="*/ 2357718 w 2525304"/>
                          <a:gd name="connsiteY285" fmla="*/ 2599764 h 3056964"/>
                          <a:gd name="connsiteX286" fmla="*/ 2348753 w 2525304"/>
                          <a:gd name="connsiteY286" fmla="*/ 2622176 h 3056964"/>
                          <a:gd name="connsiteX287" fmla="*/ 2339788 w 2525304"/>
                          <a:gd name="connsiteY287" fmla="*/ 2658035 h 3056964"/>
                          <a:gd name="connsiteX288" fmla="*/ 2326341 w 2525304"/>
                          <a:gd name="connsiteY288" fmla="*/ 2680447 h 3056964"/>
                          <a:gd name="connsiteX289" fmla="*/ 2317376 w 2525304"/>
                          <a:gd name="connsiteY289" fmla="*/ 2711823 h 3056964"/>
                          <a:gd name="connsiteX290" fmla="*/ 2303929 w 2525304"/>
                          <a:gd name="connsiteY290" fmla="*/ 2734235 h 3056964"/>
                          <a:gd name="connsiteX291" fmla="*/ 2290482 w 2525304"/>
                          <a:gd name="connsiteY291" fmla="*/ 2765612 h 3056964"/>
                          <a:gd name="connsiteX292" fmla="*/ 2272553 w 2525304"/>
                          <a:gd name="connsiteY292" fmla="*/ 2770094 h 3056964"/>
                          <a:gd name="connsiteX293" fmla="*/ 2259106 w 2525304"/>
                          <a:gd name="connsiteY293" fmla="*/ 2774576 h 3056964"/>
                          <a:gd name="connsiteX294" fmla="*/ 2241176 w 2525304"/>
                          <a:gd name="connsiteY294" fmla="*/ 2779059 h 3056964"/>
                          <a:gd name="connsiteX295" fmla="*/ 2209800 w 2525304"/>
                          <a:gd name="connsiteY295" fmla="*/ 2788023 h 3056964"/>
                          <a:gd name="connsiteX296" fmla="*/ 2205318 w 2525304"/>
                          <a:gd name="connsiteY296" fmla="*/ 2725270 h 3056964"/>
                          <a:gd name="connsiteX297" fmla="*/ 2218765 w 2525304"/>
                          <a:gd name="connsiteY297" fmla="*/ 2707341 h 3056964"/>
                          <a:gd name="connsiteX298" fmla="*/ 2245659 w 2525304"/>
                          <a:gd name="connsiteY298" fmla="*/ 2658035 h 3056964"/>
                          <a:gd name="connsiteX299" fmla="*/ 2268070 w 2525304"/>
                          <a:gd name="connsiteY299" fmla="*/ 2631141 h 3056964"/>
                          <a:gd name="connsiteX300" fmla="*/ 2268070 w 2525304"/>
                          <a:gd name="connsiteY300" fmla="*/ 2254623 h 3056964"/>
                          <a:gd name="connsiteX301" fmla="*/ 2259106 w 2525304"/>
                          <a:gd name="connsiteY301" fmla="*/ 2218764 h 3056964"/>
                          <a:gd name="connsiteX302" fmla="*/ 2250141 w 2525304"/>
                          <a:gd name="connsiteY302" fmla="*/ 2178423 h 3056964"/>
                          <a:gd name="connsiteX303" fmla="*/ 2245659 w 2525304"/>
                          <a:gd name="connsiteY303" fmla="*/ 2160494 h 3056964"/>
                          <a:gd name="connsiteX304" fmla="*/ 2205318 w 2525304"/>
                          <a:gd name="connsiteY304" fmla="*/ 2093259 h 3056964"/>
                          <a:gd name="connsiteX305" fmla="*/ 2142565 w 2525304"/>
                          <a:gd name="connsiteY305" fmla="*/ 1981200 h 3056964"/>
                          <a:gd name="connsiteX306" fmla="*/ 2129117 w 2525304"/>
                          <a:gd name="connsiteY306" fmla="*/ 1873624 h 3056964"/>
                          <a:gd name="connsiteX307" fmla="*/ 2057400 w 2525304"/>
                          <a:gd name="connsiteY307" fmla="*/ 1837764 h 3056964"/>
                          <a:gd name="connsiteX308" fmla="*/ 2048435 w 2525304"/>
                          <a:gd name="connsiteY308" fmla="*/ 1792941 h 3056964"/>
                          <a:gd name="connsiteX309" fmla="*/ 2034988 w 2525304"/>
                          <a:gd name="connsiteY309" fmla="*/ 1689847 h 3056964"/>
                          <a:gd name="connsiteX310" fmla="*/ 2026023 w 2525304"/>
                          <a:gd name="connsiteY310" fmla="*/ 1712259 h 3056964"/>
                          <a:gd name="connsiteX311" fmla="*/ 2021541 w 2525304"/>
                          <a:gd name="connsiteY311" fmla="*/ 1725706 h 3056964"/>
                          <a:gd name="connsiteX312" fmla="*/ 1999129 w 2525304"/>
                          <a:gd name="connsiteY312" fmla="*/ 1739153 h 3056964"/>
                          <a:gd name="connsiteX313" fmla="*/ 1990165 w 2525304"/>
                          <a:gd name="connsiteY313" fmla="*/ 1757082 h 3056964"/>
                          <a:gd name="connsiteX314" fmla="*/ 1967753 w 2525304"/>
                          <a:gd name="connsiteY314" fmla="*/ 1792941 h 3056964"/>
                          <a:gd name="connsiteX315" fmla="*/ 1981200 w 2525304"/>
                          <a:gd name="connsiteY315" fmla="*/ 1909482 h 3056964"/>
                          <a:gd name="connsiteX316" fmla="*/ 1994647 w 2525304"/>
                          <a:gd name="connsiteY316" fmla="*/ 1940859 h 3056964"/>
                          <a:gd name="connsiteX317" fmla="*/ 2003612 w 2525304"/>
                          <a:gd name="connsiteY317" fmla="*/ 1958788 h 3056964"/>
                          <a:gd name="connsiteX318" fmla="*/ 2026023 w 2525304"/>
                          <a:gd name="connsiteY318" fmla="*/ 1990164 h 3056964"/>
                          <a:gd name="connsiteX319" fmla="*/ 2043953 w 2525304"/>
                          <a:gd name="connsiteY319" fmla="*/ 2034988 h 3056964"/>
                          <a:gd name="connsiteX320" fmla="*/ 2061882 w 2525304"/>
                          <a:gd name="connsiteY320" fmla="*/ 2057400 h 3056964"/>
                          <a:gd name="connsiteX321" fmla="*/ 2088776 w 2525304"/>
                          <a:gd name="connsiteY321" fmla="*/ 2120153 h 3056964"/>
                          <a:gd name="connsiteX322" fmla="*/ 2102223 w 2525304"/>
                          <a:gd name="connsiteY322" fmla="*/ 2151529 h 3056964"/>
                          <a:gd name="connsiteX323" fmla="*/ 2106706 w 2525304"/>
                          <a:gd name="connsiteY323" fmla="*/ 2182906 h 3056964"/>
                          <a:gd name="connsiteX324" fmla="*/ 2124635 w 2525304"/>
                          <a:gd name="connsiteY324" fmla="*/ 2245659 h 3056964"/>
                          <a:gd name="connsiteX325" fmla="*/ 2138082 w 2525304"/>
                          <a:gd name="connsiteY325" fmla="*/ 2335306 h 3056964"/>
                          <a:gd name="connsiteX326" fmla="*/ 2147047 w 2525304"/>
                          <a:gd name="connsiteY326" fmla="*/ 2371164 h 3056964"/>
                          <a:gd name="connsiteX327" fmla="*/ 2151529 w 2525304"/>
                          <a:gd name="connsiteY327" fmla="*/ 2402541 h 3056964"/>
                          <a:gd name="connsiteX328" fmla="*/ 2160494 w 2525304"/>
                          <a:gd name="connsiteY328" fmla="*/ 2456329 h 3056964"/>
                          <a:gd name="connsiteX329" fmla="*/ 2156012 w 2525304"/>
                          <a:gd name="connsiteY329" fmla="*/ 2649070 h 3056964"/>
                          <a:gd name="connsiteX330" fmla="*/ 2138082 w 2525304"/>
                          <a:gd name="connsiteY330" fmla="*/ 2729753 h 3056964"/>
                          <a:gd name="connsiteX331" fmla="*/ 2133600 w 2525304"/>
                          <a:gd name="connsiteY331" fmla="*/ 2747682 h 3056964"/>
                          <a:gd name="connsiteX332" fmla="*/ 2120153 w 2525304"/>
                          <a:gd name="connsiteY332" fmla="*/ 2765612 h 3056964"/>
                          <a:gd name="connsiteX333" fmla="*/ 2111188 w 2525304"/>
                          <a:gd name="connsiteY333" fmla="*/ 2792506 h 3056964"/>
                          <a:gd name="connsiteX334" fmla="*/ 2088776 w 2525304"/>
                          <a:gd name="connsiteY334" fmla="*/ 2823882 h 3056964"/>
                          <a:gd name="connsiteX335" fmla="*/ 2075329 w 2525304"/>
                          <a:gd name="connsiteY335" fmla="*/ 2850776 h 3056964"/>
                          <a:gd name="connsiteX336" fmla="*/ 2061882 w 2525304"/>
                          <a:gd name="connsiteY336" fmla="*/ 2855259 h 3056964"/>
                          <a:gd name="connsiteX337" fmla="*/ 2021541 w 2525304"/>
                          <a:gd name="connsiteY337" fmla="*/ 2850776 h 3056964"/>
                          <a:gd name="connsiteX338" fmla="*/ 2012576 w 2525304"/>
                          <a:gd name="connsiteY338" fmla="*/ 2805953 h 3056964"/>
                          <a:gd name="connsiteX339" fmla="*/ 2048435 w 2525304"/>
                          <a:gd name="connsiteY339" fmla="*/ 2707341 h 3056964"/>
                          <a:gd name="connsiteX340" fmla="*/ 2048435 w 2525304"/>
                          <a:gd name="connsiteY340" fmla="*/ 2707341 h 3056964"/>
                          <a:gd name="connsiteX341" fmla="*/ 2061882 w 2525304"/>
                          <a:gd name="connsiteY341" fmla="*/ 2653553 h 3056964"/>
                          <a:gd name="connsiteX342" fmla="*/ 2070847 w 2525304"/>
                          <a:gd name="connsiteY342" fmla="*/ 2568388 h 3056964"/>
                          <a:gd name="connsiteX343" fmla="*/ 2066365 w 2525304"/>
                          <a:gd name="connsiteY343" fmla="*/ 2411506 h 3056964"/>
                          <a:gd name="connsiteX344" fmla="*/ 2043953 w 2525304"/>
                          <a:gd name="connsiteY344" fmla="*/ 2335306 h 3056964"/>
                          <a:gd name="connsiteX345" fmla="*/ 2030506 w 2525304"/>
                          <a:gd name="connsiteY345" fmla="*/ 2308412 h 3056964"/>
                          <a:gd name="connsiteX346" fmla="*/ 2017059 w 2525304"/>
                          <a:gd name="connsiteY346" fmla="*/ 2268070 h 3056964"/>
                          <a:gd name="connsiteX347" fmla="*/ 1981200 w 2525304"/>
                          <a:gd name="connsiteY347" fmla="*/ 2200835 h 3056964"/>
                          <a:gd name="connsiteX348" fmla="*/ 1972235 w 2525304"/>
                          <a:gd name="connsiteY348" fmla="*/ 2187388 h 3056964"/>
                          <a:gd name="connsiteX349" fmla="*/ 1958788 w 2525304"/>
                          <a:gd name="connsiteY349" fmla="*/ 2164976 h 3056964"/>
                          <a:gd name="connsiteX350" fmla="*/ 1905000 w 2525304"/>
                          <a:gd name="connsiteY350" fmla="*/ 2084294 h 3056964"/>
                          <a:gd name="connsiteX351" fmla="*/ 1882588 w 2525304"/>
                          <a:gd name="connsiteY351" fmla="*/ 2043953 h 3056964"/>
                          <a:gd name="connsiteX352" fmla="*/ 1869141 w 2525304"/>
                          <a:gd name="connsiteY352" fmla="*/ 2026023 h 3056964"/>
                          <a:gd name="connsiteX353" fmla="*/ 1806388 w 2525304"/>
                          <a:gd name="connsiteY353" fmla="*/ 1999129 h 3056964"/>
                          <a:gd name="connsiteX354" fmla="*/ 1779494 w 2525304"/>
                          <a:gd name="connsiteY354" fmla="*/ 1990164 h 3056964"/>
                          <a:gd name="connsiteX355" fmla="*/ 1752600 w 2525304"/>
                          <a:gd name="connsiteY355" fmla="*/ 1985682 h 3056964"/>
                          <a:gd name="connsiteX356" fmla="*/ 1680882 w 2525304"/>
                          <a:gd name="connsiteY356" fmla="*/ 1963270 h 3056964"/>
                          <a:gd name="connsiteX357" fmla="*/ 1662953 w 2525304"/>
                          <a:gd name="connsiteY357" fmla="*/ 1958788 h 3056964"/>
                          <a:gd name="connsiteX358" fmla="*/ 1640541 w 2525304"/>
                          <a:gd name="connsiteY358" fmla="*/ 1945341 h 3056964"/>
                          <a:gd name="connsiteX359" fmla="*/ 1604682 w 2525304"/>
                          <a:gd name="connsiteY359" fmla="*/ 1958788 h 3056964"/>
                          <a:gd name="connsiteX360" fmla="*/ 1537447 w 2525304"/>
                          <a:gd name="connsiteY360" fmla="*/ 1990164 h 3056964"/>
                          <a:gd name="connsiteX361" fmla="*/ 1510553 w 2525304"/>
                          <a:gd name="connsiteY361" fmla="*/ 1994647 h 3056964"/>
                          <a:gd name="connsiteX362" fmla="*/ 1488141 w 2525304"/>
                          <a:gd name="connsiteY362" fmla="*/ 1999129 h 3056964"/>
                          <a:gd name="connsiteX363" fmla="*/ 1443318 w 2525304"/>
                          <a:gd name="connsiteY363" fmla="*/ 2008094 h 3056964"/>
                          <a:gd name="connsiteX364" fmla="*/ 1367118 w 2525304"/>
                          <a:gd name="connsiteY364" fmla="*/ 1990164 h 3056964"/>
                          <a:gd name="connsiteX365" fmla="*/ 1317812 w 2525304"/>
                          <a:gd name="connsiteY365" fmla="*/ 1972235 h 3056964"/>
                          <a:gd name="connsiteX366" fmla="*/ 1066800 w 2525304"/>
                          <a:gd name="connsiteY366" fmla="*/ 1958788 h 3056964"/>
                          <a:gd name="connsiteX367" fmla="*/ 1030941 w 2525304"/>
                          <a:gd name="connsiteY367" fmla="*/ 1949823 h 3056964"/>
                          <a:gd name="connsiteX368" fmla="*/ 986118 w 2525304"/>
                          <a:gd name="connsiteY368" fmla="*/ 1927412 h 3056964"/>
                          <a:gd name="connsiteX369" fmla="*/ 968188 w 2525304"/>
                          <a:gd name="connsiteY369" fmla="*/ 1918447 h 3056964"/>
                          <a:gd name="connsiteX370" fmla="*/ 936812 w 2525304"/>
                          <a:gd name="connsiteY370" fmla="*/ 1900517 h 3056964"/>
                          <a:gd name="connsiteX371" fmla="*/ 905435 w 2525304"/>
                          <a:gd name="connsiteY371" fmla="*/ 1882588 h 3056964"/>
                          <a:gd name="connsiteX372" fmla="*/ 869576 w 2525304"/>
                          <a:gd name="connsiteY372" fmla="*/ 1896035 h 3056964"/>
                          <a:gd name="connsiteX373" fmla="*/ 856129 w 2525304"/>
                          <a:gd name="connsiteY373" fmla="*/ 1913964 h 3056964"/>
                          <a:gd name="connsiteX374" fmla="*/ 815788 w 2525304"/>
                          <a:gd name="connsiteY374" fmla="*/ 1954306 h 3056964"/>
                          <a:gd name="connsiteX375" fmla="*/ 788894 w 2525304"/>
                          <a:gd name="connsiteY375" fmla="*/ 1976717 h 3056964"/>
                          <a:gd name="connsiteX376" fmla="*/ 762000 w 2525304"/>
                          <a:gd name="connsiteY376" fmla="*/ 1999129 h 3056964"/>
                          <a:gd name="connsiteX377" fmla="*/ 753035 w 2525304"/>
                          <a:gd name="connsiteY377" fmla="*/ 2012576 h 3056964"/>
                          <a:gd name="connsiteX378" fmla="*/ 735106 w 2525304"/>
                          <a:gd name="connsiteY378" fmla="*/ 2026023 h 3056964"/>
                          <a:gd name="connsiteX379" fmla="*/ 712694 w 2525304"/>
                          <a:gd name="connsiteY379" fmla="*/ 2048435 h 3056964"/>
                          <a:gd name="connsiteX380" fmla="*/ 694765 w 2525304"/>
                          <a:gd name="connsiteY380" fmla="*/ 2061882 h 3056964"/>
                          <a:gd name="connsiteX381" fmla="*/ 681318 w 2525304"/>
                          <a:gd name="connsiteY381" fmla="*/ 2079812 h 3056964"/>
                          <a:gd name="connsiteX382" fmla="*/ 667870 w 2525304"/>
                          <a:gd name="connsiteY382" fmla="*/ 2088776 h 3056964"/>
                          <a:gd name="connsiteX383" fmla="*/ 623047 w 2525304"/>
                          <a:gd name="connsiteY383" fmla="*/ 2129117 h 3056964"/>
                          <a:gd name="connsiteX384" fmla="*/ 600635 w 2525304"/>
                          <a:gd name="connsiteY384" fmla="*/ 2160494 h 3056964"/>
                          <a:gd name="connsiteX385" fmla="*/ 587188 w 2525304"/>
                          <a:gd name="connsiteY385" fmla="*/ 2200835 h 3056964"/>
                          <a:gd name="connsiteX386" fmla="*/ 582706 w 2525304"/>
                          <a:gd name="connsiteY386" fmla="*/ 2232212 h 3056964"/>
                          <a:gd name="connsiteX387" fmla="*/ 596153 w 2525304"/>
                          <a:gd name="connsiteY387" fmla="*/ 2321859 h 3056964"/>
                          <a:gd name="connsiteX388" fmla="*/ 600635 w 2525304"/>
                          <a:gd name="connsiteY388" fmla="*/ 2339788 h 3056964"/>
                          <a:gd name="connsiteX389" fmla="*/ 609600 w 2525304"/>
                          <a:gd name="connsiteY389" fmla="*/ 2357717 h 3056964"/>
                          <a:gd name="connsiteX390" fmla="*/ 614082 w 2525304"/>
                          <a:gd name="connsiteY390" fmla="*/ 2375647 h 3056964"/>
                          <a:gd name="connsiteX391" fmla="*/ 623047 w 2525304"/>
                          <a:gd name="connsiteY391" fmla="*/ 2398059 h 3056964"/>
                          <a:gd name="connsiteX392" fmla="*/ 627529 w 2525304"/>
                          <a:gd name="connsiteY392" fmla="*/ 2420470 h 3056964"/>
                          <a:gd name="connsiteX393" fmla="*/ 640976 w 2525304"/>
                          <a:gd name="connsiteY393" fmla="*/ 2451847 h 3056964"/>
                          <a:gd name="connsiteX394" fmla="*/ 645459 w 2525304"/>
                          <a:gd name="connsiteY394" fmla="*/ 2465294 h 3056964"/>
                          <a:gd name="connsiteX395" fmla="*/ 658906 w 2525304"/>
                          <a:gd name="connsiteY395" fmla="*/ 2487706 h 3056964"/>
                          <a:gd name="connsiteX396" fmla="*/ 676835 w 2525304"/>
                          <a:gd name="connsiteY396" fmla="*/ 2550459 h 3056964"/>
                          <a:gd name="connsiteX397" fmla="*/ 690282 w 2525304"/>
                          <a:gd name="connsiteY397" fmla="*/ 2581835 h 3056964"/>
                          <a:gd name="connsiteX398" fmla="*/ 699247 w 2525304"/>
                          <a:gd name="connsiteY398" fmla="*/ 2626659 h 3056964"/>
                          <a:gd name="connsiteX399" fmla="*/ 703729 w 2525304"/>
                          <a:gd name="connsiteY399" fmla="*/ 2653553 h 3056964"/>
                          <a:gd name="connsiteX400" fmla="*/ 717176 w 2525304"/>
                          <a:gd name="connsiteY400" fmla="*/ 2680447 h 3056964"/>
                          <a:gd name="connsiteX401" fmla="*/ 735106 w 2525304"/>
                          <a:gd name="connsiteY401" fmla="*/ 2738717 h 3056964"/>
                          <a:gd name="connsiteX402" fmla="*/ 739588 w 2525304"/>
                          <a:gd name="connsiteY402" fmla="*/ 2765612 h 3056964"/>
                          <a:gd name="connsiteX403" fmla="*/ 762000 w 2525304"/>
                          <a:gd name="connsiteY403" fmla="*/ 2828364 h 3056964"/>
                          <a:gd name="connsiteX404" fmla="*/ 766482 w 2525304"/>
                          <a:gd name="connsiteY404" fmla="*/ 2918012 h 3056964"/>
                          <a:gd name="connsiteX405" fmla="*/ 770965 w 2525304"/>
                          <a:gd name="connsiteY405" fmla="*/ 2940423 h 3056964"/>
                          <a:gd name="connsiteX406" fmla="*/ 775447 w 2525304"/>
                          <a:gd name="connsiteY406" fmla="*/ 2971800 h 3056964"/>
                          <a:gd name="connsiteX407" fmla="*/ 748553 w 2525304"/>
                          <a:gd name="connsiteY407" fmla="*/ 3021106 h 3056964"/>
                          <a:gd name="connsiteX408" fmla="*/ 721659 w 2525304"/>
                          <a:gd name="connsiteY408" fmla="*/ 3030070 h 3056964"/>
                          <a:gd name="connsiteX409" fmla="*/ 708212 w 2525304"/>
                          <a:gd name="connsiteY409" fmla="*/ 3034553 h 3056964"/>
                          <a:gd name="connsiteX410" fmla="*/ 623047 w 2525304"/>
                          <a:gd name="connsiteY410" fmla="*/ 3016623 h 3056964"/>
                          <a:gd name="connsiteX411" fmla="*/ 609600 w 2525304"/>
                          <a:gd name="connsiteY411" fmla="*/ 2994212 h 3056964"/>
                          <a:gd name="connsiteX412" fmla="*/ 591670 w 2525304"/>
                          <a:gd name="connsiteY412" fmla="*/ 2953870 h 3056964"/>
                          <a:gd name="connsiteX413" fmla="*/ 560294 w 2525304"/>
                          <a:gd name="connsiteY413" fmla="*/ 2895600 h 3056964"/>
                          <a:gd name="connsiteX414" fmla="*/ 551329 w 2525304"/>
                          <a:gd name="connsiteY414" fmla="*/ 2882153 h 3056964"/>
                          <a:gd name="connsiteX415" fmla="*/ 528918 w 2525304"/>
                          <a:gd name="connsiteY415" fmla="*/ 2859741 h 3056964"/>
                          <a:gd name="connsiteX416" fmla="*/ 519953 w 2525304"/>
                          <a:gd name="connsiteY416" fmla="*/ 2814917 h 3056964"/>
                          <a:gd name="connsiteX417" fmla="*/ 524435 w 2525304"/>
                          <a:gd name="connsiteY417" fmla="*/ 2788023 h 3056964"/>
                          <a:gd name="connsiteX418" fmla="*/ 528918 w 2525304"/>
                          <a:gd name="connsiteY418" fmla="*/ 2774576 h 3056964"/>
                          <a:gd name="connsiteX419" fmla="*/ 542365 w 2525304"/>
                          <a:gd name="connsiteY419" fmla="*/ 2738717 h 3056964"/>
                          <a:gd name="connsiteX420" fmla="*/ 484094 w 2525304"/>
                          <a:gd name="connsiteY420" fmla="*/ 2572870 h 3056964"/>
                          <a:gd name="connsiteX421" fmla="*/ 443753 w 2525304"/>
                          <a:gd name="connsiteY421" fmla="*/ 2465294 h 3056964"/>
                          <a:gd name="connsiteX422" fmla="*/ 439270 w 2525304"/>
                          <a:gd name="connsiteY422" fmla="*/ 2438400 h 3056964"/>
                          <a:gd name="connsiteX423" fmla="*/ 430306 w 2525304"/>
                          <a:gd name="connsiteY423" fmla="*/ 2402541 h 3056964"/>
                          <a:gd name="connsiteX424" fmla="*/ 425823 w 2525304"/>
                          <a:gd name="connsiteY424" fmla="*/ 2366682 h 3056964"/>
                          <a:gd name="connsiteX425" fmla="*/ 398929 w 2525304"/>
                          <a:gd name="connsiteY425" fmla="*/ 2286000 h 3056964"/>
                          <a:gd name="connsiteX426" fmla="*/ 385482 w 2525304"/>
                          <a:gd name="connsiteY426" fmla="*/ 2254623 h 3056964"/>
                          <a:gd name="connsiteX427" fmla="*/ 381000 w 2525304"/>
                          <a:gd name="connsiteY427" fmla="*/ 2236694 h 3056964"/>
                          <a:gd name="connsiteX428" fmla="*/ 372035 w 2525304"/>
                          <a:gd name="connsiteY428" fmla="*/ 2169459 h 3056964"/>
                          <a:gd name="connsiteX429" fmla="*/ 367553 w 2525304"/>
                          <a:gd name="connsiteY429" fmla="*/ 2156012 h 3056964"/>
                          <a:gd name="connsiteX430" fmla="*/ 407894 w 2525304"/>
                          <a:gd name="connsiteY430" fmla="*/ 2138082 h 3056964"/>
                          <a:gd name="connsiteX431" fmla="*/ 515470 w 2525304"/>
                          <a:gd name="connsiteY431" fmla="*/ 2093259 h 3056964"/>
                          <a:gd name="connsiteX432" fmla="*/ 578223 w 2525304"/>
                          <a:gd name="connsiteY432" fmla="*/ 2039470 h 3056964"/>
                          <a:gd name="connsiteX433" fmla="*/ 587188 w 2525304"/>
                          <a:gd name="connsiteY433" fmla="*/ 2017059 h 3056964"/>
                          <a:gd name="connsiteX434" fmla="*/ 614082 w 2525304"/>
                          <a:gd name="connsiteY434" fmla="*/ 1940859 h 3056964"/>
                          <a:gd name="connsiteX435" fmla="*/ 649941 w 2525304"/>
                          <a:gd name="connsiteY435" fmla="*/ 1887070 h 3056964"/>
                          <a:gd name="connsiteX436" fmla="*/ 690282 w 2525304"/>
                          <a:gd name="connsiteY436" fmla="*/ 1860176 h 3056964"/>
                          <a:gd name="connsiteX437" fmla="*/ 703729 w 2525304"/>
                          <a:gd name="connsiteY437" fmla="*/ 1851212 h 3056964"/>
                          <a:gd name="connsiteX438" fmla="*/ 739588 w 2525304"/>
                          <a:gd name="connsiteY438" fmla="*/ 1833282 h 3056964"/>
                          <a:gd name="connsiteX439" fmla="*/ 708212 w 2525304"/>
                          <a:gd name="connsiteY439" fmla="*/ 1873623 h 3056964"/>
                          <a:gd name="connsiteX440" fmla="*/ 654423 w 2525304"/>
                          <a:gd name="connsiteY440" fmla="*/ 1927412 h 3056964"/>
                          <a:gd name="connsiteX441" fmla="*/ 636494 w 2525304"/>
                          <a:gd name="connsiteY441" fmla="*/ 1945341 h 3056964"/>
                          <a:gd name="connsiteX442" fmla="*/ 614082 w 2525304"/>
                          <a:gd name="connsiteY442" fmla="*/ 1972235 h 3056964"/>
                          <a:gd name="connsiteX443" fmla="*/ 605118 w 2525304"/>
                          <a:gd name="connsiteY443" fmla="*/ 1985682 h 3056964"/>
                          <a:gd name="connsiteX444" fmla="*/ 560294 w 2525304"/>
                          <a:gd name="connsiteY444" fmla="*/ 2021541 h 3056964"/>
                          <a:gd name="connsiteX445" fmla="*/ 524435 w 2525304"/>
                          <a:gd name="connsiteY445" fmla="*/ 2034988 h 3056964"/>
                          <a:gd name="connsiteX446" fmla="*/ 502023 w 2525304"/>
                          <a:gd name="connsiteY446" fmla="*/ 2048435 h 3056964"/>
                          <a:gd name="connsiteX447" fmla="*/ 461682 w 2525304"/>
                          <a:gd name="connsiteY447" fmla="*/ 2075329 h 3056964"/>
                          <a:gd name="connsiteX448" fmla="*/ 448235 w 2525304"/>
                          <a:gd name="connsiteY448" fmla="*/ 2084294 h 3056964"/>
                          <a:gd name="connsiteX449" fmla="*/ 430306 w 2525304"/>
                          <a:gd name="connsiteY449" fmla="*/ 2093259 h 3056964"/>
                          <a:gd name="connsiteX450" fmla="*/ 412376 w 2525304"/>
                          <a:gd name="connsiteY450" fmla="*/ 2106706 h 3056964"/>
                          <a:gd name="connsiteX451" fmla="*/ 389965 w 2525304"/>
                          <a:gd name="connsiteY451" fmla="*/ 2115670 h 3056964"/>
                          <a:gd name="connsiteX452" fmla="*/ 372035 w 2525304"/>
                          <a:gd name="connsiteY452" fmla="*/ 2129117 h 3056964"/>
                          <a:gd name="connsiteX453" fmla="*/ 318247 w 2525304"/>
                          <a:gd name="connsiteY453" fmla="*/ 2160494 h 3056964"/>
                          <a:gd name="connsiteX454" fmla="*/ 304800 w 2525304"/>
                          <a:gd name="connsiteY454" fmla="*/ 2178423 h 3056964"/>
                          <a:gd name="connsiteX455" fmla="*/ 282388 w 2525304"/>
                          <a:gd name="connsiteY455" fmla="*/ 2205317 h 3056964"/>
                          <a:gd name="connsiteX456" fmla="*/ 295835 w 2525304"/>
                          <a:gd name="connsiteY456" fmla="*/ 2501153 h 3056964"/>
                          <a:gd name="connsiteX457" fmla="*/ 300318 w 2525304"/>
                          <a:gd name="connsiteY457" fmla="*/ 2523564 h 3056964"/>
                          <a:gd name="connsiteX458" fmla="*/ 304800 w 2525304"/>
                          <a:gd name="connsiteY458" fmla="*/ 2554941 h 3056964"/>
                          <a:gd name="connsiteX459" fmla="*/ 309282 w 2525304"/>
                          <a:gd name="connsiteY459" fmla="*/ 2613212 h 3056964"/>
                          <a:gd name="connsiteX460" fmla="*/ 322729 w 2525304"/>
                          <a:gd name="connsiteY460" fmla="*/ 2671482 h 3056964"/>
                          <a:gd name="connsiteX461" fmla="*/ 327212 w 2525304"/>
                          <a:gd name="connsiteY461" fmla="*/ 2698376 h 3056964"/>
                          <a:gd name="connsiteX462" fmla="*/ 331694 w 2525304"/>
                          <a:gd name="connsiteY462" fmla="*/ 2729753 h 3056964"/>
                          <a:gd name="connsiteX463" fmla="*/ 345141 w 2525304"/>
                          <a:gd name="connsiteY463" fmla="*/ 2756647 h 3056964"/>
                          <a:gd name="connsiteX464" fmla="*/ 367553 w 2525304"/>
                          <a:gd name="connsiteY464" fmla="*/ 2810435 h 3056964"/>
                          <a:gd name="connsiteX465" fmla="*/ 381000 w 2525304"/>
                          <a:gd name="connsiteY465" fmla="*/ 2868706 h 3056964"/>
                          <a:gd name="connsiteX466" fmla="*/ 389965 w 2525304"/>
                          <a:gd name="connsiteY466" fmla="*/ 2882153 h 3056964"/>
                          <a:gd name="connsiteX467" fmla="*/ 394447 w 2525304"/>
                          <a:gd name="connsiteY467" fmla="*/ 2900082 h 3056964"/>
                          <a:gd name="connsiteX468" fmla="*/ 412376 w 2525304"/>
                          <a:gd name="connsiteY468" fmla="*/ 2931459 h 3056964"/>
                          <a:gd name="connsiteX469" fmla="*/ 416859 w 2525304"/>
                          <a:gd name="connsiteY469" fmla="*/ 2944906 h 3056964"/>
                          <a:gd name="connsiteX470" fmla="*/ 425823 w 2525304"/>
                          <a:gd name="connsiteY470" fmla="*/ 2958353 h 3056964"/>
                          <a:gd name="connsiteX471" fmla="*/ 439270 w 2525304"/>
                          <a:gd name="connsiteY471" fmla="*/ 2989729 h 3056964"/>
                          <a:gd name="connsiteX472" fmla="*/ 439270 w 2525304"/>
                          <a:gd name="connsiteY472" fmla="*/ 3039035 h 3056964"/>
                          <a:gd name="connsiteX473" fmla="*/ 430306 w 2525304"/>
                          <a:gd name="connsiteY473" fmla="*/ 3052482 h 3056964"/>
                          <a:gd name="connsiteX474" fmla="*/ 412376 w 2525304"/>
                          <a:gd name="connsiteY474" fmla="*/ 3056964 h 3056964"/>
                          <a:gd name="connsiteX475" fmla="*/ 295835 w 2525304"/>
                          <a:gd name="connsiteY475" fmla="*/ 3043517 h 3056964"/>
                          <a:gd name="connsiteX476" fmla="*/ 264459 w 2525304"/>
                          <a:gd name="connsiteY476" fmla="*/ 2962835 h 3056964"/>
                          <a:gd name="connsiteX477" fmla="*/ 259976 w 2525304"/>
                          <a:gd name="connsiteY477" fmla="*/ 2926976 h 3056964"/>
                          <a:gd name="connsiteX478" fmla="*/ 246529 w 2525304"/>
                          <a:gd name="connsiteY478" fmla="*/ 2864223 h 3056964"/>
                          <a:gd name="connsiteX479" fmla="*/ 237565 w 2525304"/>
                          <a:gd name="connsiteY479" fmla="*/ 2770094 h 3056964"/>
                          <a:gd name="connsiteX480" fmla="*/ 228600 w 2525304"/>
                          <a:gd name="connsiteY480" fmla="*/ 2743200 h 3056964"/>
                          <a:gd name="connsiteX481" fmla="*/ 219635 w 2525304"/>
                          <a:gd name="connsiteY481" fmla="*/ 2707341 h 3056964"/>
                          <a:gd name="connsiteX482" fmla="*/ 206188 w 2525304"/>
                          <a:gd name="connsiteY482" fmla="*/ 2667000 h 3056964"/>
                          <a:gd name="connsiteX483" fmla="*/ 201706 w 2525304"/>
                          <a:gd name="connsiteY483" fmla="*/ 2635623 h 3056964"/>
                          <a:gd name="connsiteX484" fmla="*/ 197223 w 2525304"/>
                          <a:gd name="connsiteY484" fmla="*/ 2613212 h 3056964"/>
                          <a:gd name="connsiteX485" fmla="*/ 192741 w 2525304"/>
                          <a:gd name="connsiteY485" fmla="*/ 2577353 h 3056964"/>
                          <a:gd name="connsiteX486" fmla="*/ 188259 w 2525304"/>
                          <a:gd name="connsiteY486" fmla="*/ 2537012 h 3056964"/>
                          <a:gd name="connsiteX487" fmla="*/ 179294 w 2525304"/>
                          <a:gd name="connsiteY487" fmla="*/ 2510117 h 3056964"/>
                          <a:gd name="connsiteX488" fmla="*/ 165847 w 2525304"/>
                          <a:gd name="connsiteY488" fmla="*/ 2460812 h 3056964"/>
                          <a:gd name="connsiteX489" fmla="*/ 161365 w 2525304"/>
                          <a:gd name="connsiteY489" fmla="*/ 2433917 h 3056964"/>
                          <a:gd name="connsiteX490" fmla="*/ 156882 w 2525304"/>
                          <a:gd name="connsiteY490" fmla="*/ 2245659 h 3056964"/>
                          <a:gd name="connsiteX491" fmla="*/ 152400 w 2525304"/>
                          <a:gd name="connsiteY491" fmla="*/ 2205317 h 3056964"/>
                          <a:gd name="connsiteX492" fmla="*/ 143435 w 2525304"/>
                          <a:gd name="connsiteY492" fmla="*/ 2070847 h 3056964"/>
                          <a:gd name="connsiteX493" fmla="*/ 129988 w 2525304"/>
                          <a:gd name="connsiteY493" fmla="*/ 2030506 h 3056964"/>
                          <a:gd name="connsiteX494" fmla="*/ 125506 w 2525304"/>
                          <a:gd name="connsiteY494" fmla="*/ 2017059 h 3056964"/>
                          <a:gd name="connsiteX495" fmla="*/ 138953 w 2525304"/>
                          <a:gd name="connsiteY495" fmla="*/ 1999129 h 3056964"/>
                          <a:gd name="connsiteX496" fmla="*/ 152400 w 2525304"/>
                          <a:gd name="connsiteY496" fmla="*/ 1990164 h 3056964"/>
                          <a:gd name="connsiteX497" fmla="*/ 170329 w 2525304"/>
                          <a:gd name="connsiteY497" fmla="*/ 1945341 h 3056964"/>
                          <a:gd name="connsiteX498" fmla="*/ 188259 w 2525304"/>
                          <a:gd name="connsiteY498" fmla="*/ 1909482 h 3056964"/>
                          <a:gd name="connsiteX499" fmla="*/ 206188 w 2525304"/>
                          <a:gd name="connsiteY499" fmla="*/ 1873623 h 3056964"/>
                          <a:gd name="connsiteX500" fmla="*/ 210670 w 2525304"/>
                          <a:gd name="connsiteY500" fmla="*/ 1860176 h 3056964"/>
                          <a:gd name="connsiteX501" fmla="*/ 219635 w 2525304"/>
                          <a:gd name="connsiteY501" fmla="*/ 1801906 h 3056964"/>
                          <a:gd name="connsiteX502" fmla="*/ 210670 w 2525304"/>
                          <a:gd name="connsiteY502" fmla="*/ 1645023 h 3056964"/>
                          <a:gd name="connsiteX503" fmla="*/ 192741 w 2525304"/>
                          <a:gd name="connsiteY503" fmla="*/ 1609164 h 3056964"/>
                          <a:gd name="connsiteX504" fmla="*/ 179294 w 2525304"/>
                          <a:gd name="connsiteY504" fmla="*/ 1577788 h 3056964"/>
                          <a:gd name="connsiteX505" fmla="*/ 165847 w 2525304"/>
                          <a:gd name="connsiteY505" fmla="*/ 1550894 h 3056964"/>
                          <a:gd name="connsiteX506" fmla="*/ 152400 w 2525304"/>
                          <a:gd name="connsiteY506" fmla="*/ 1519517 h 3056964"/>
                          <a:gd name="connsiteX507" fmla="*/ 143435 w 2525304"/>
                          <a:gd name="connsiteY507" fmla="*/ 1506070 h 3056964"/>
                          <a:gd name="connsiteX508" fmla="*/ 107576 w 2525304"/>
                          <a:gd name="connsiteY508" fmla="*/ 1470212 h 3056964"/>
                          <a:gd name="connsiteX509" fmla="*/ 94129 w 2525304"/>
                          <a:gd name="connsiteY509" fmla="*/ 1465729 h 3056964"/>
                          <a:gd name="connsiteX510" fmla="*/ 71718 w 2525304"/>
                          <a:gd name="connsiteY510" fmla="*/ 1456764 h 3056964"/>
                          <a:gd name="connsiteX511" fmla="*/ 58270 w 2525304"/>
                          <a:gd name="connsiteY511" fmla="*/ 1447800 h 3056964"/>
                          <a:gd name="connsiteX512" fmla="*/ 26894 w 2525304"/>
                          <a:gd name="connsiteY512" fmla="*/ 1416423 h 3056964"/>
                          <a:gd name="connsiteX513" fmla="*/ 0 w 2525304"/>
                          <a:gd name="connsiteY513" fmla="*/ 1394012 h 3056964"/>
                          <a:gd name="connsiteX0" fmla="*/ 0 w 2525304"/>
                          <a:gd name="connsiteY0" fmla="*/ 1394012 h 3056964"/>
                          <a:gd name="connsiteX1" fmla="*/ 22412 w 2525304"/>
                          <a:gd name="connsiteY1" fmla="*/ 1385047 h 3056964"/>
                          <a:gd name="connsiteX2" fmla="*/ 31376 w 2525304"/>
                          <a:gd name="connsiteY2" fmla="*/ 1367117 h 3056964"/>
                          <a:gd name="connsiteX3" fmla="*/ 44823 w 2525304"/>
                          <a:gd name="connsiteY3" fmla="*/ 1358153 h 3056964"/>
                          <a:gd name="connsiteX4" fmla="*/ 58270 w 2525304"/>
                          <a:gd name="connsiteY4" fmla="*/ 1340223 h 3056964"/>
                          <a:gd name="connsiteX5" fmla="*/ 76200 w 2525304"/>
                          <a:gd name="connsiteY5" fmla="*/ 1331259 h 3056964"/>
                          <a:gd name="connsiteX6" fmla="*/ 98612 w 2525304"/>
                          <a:gd name="connsiteY6" fmla="*/ 1322294 h 3056964"/>
                          <a:gd name="connsiteX7" fmla="*/ 125506 w 2525304"/>
                          <a:gd name="connsiteY7" fmla="*/ 1313329 h 3056964"/>
                          <a:gd name="connsiteX8" fmla="*/ 152400 w 2525304"/>
                          <a:gd name="connsiteY8" fmla="*/ 1295400 h 3056964"/>
                          <a:gd name="connsiteX9" fmla="*/ 170329 w 2525304"/>
                          <a:gd name="connsiteY9" fmla="*/ 1286435 h 3056964"/>
                          <a:gd name="connsiteX10" fmla="*/ 188259 w 2525304"/>
                          <a:gd name="connsiteY10" fmla="*/ 1268506 h 3056964"/>
                          <a:gd name="connsiteX11" fmla="*/ 228600 w 2525304"/>
                          <a:gd name="connsiteY11" fmla="*/ 1250576 h 3056964"/>
                          <a:gd name="connsiteX12" fmla="*/ 255494 w 2525304"/>
                          <a:gd name="connsiteY12" fmla="*/ 1232647 h 3056964"/>
                          <a:gd name="connsiteX13" fmla="*/ 300318 w 2525304"/>
                          <a:gd name="connsiteY13" fmla="*/ 1210235 h 3056964"/>
                          <a:gd name="connsiteX14" fmla="*/ 313765 w 2525304"/>
                          <a:gd name="connsiteY14" fmla="*/ 1201270 h 3056964"/>
                          <a:gd name="connsiteX15" fmla="*/ 340659 w 2525304"/>
                          <a:gd name="connsiteY15" fmla="*/ 1196788 h 3056964"/>
                          <a:gd name="connsiteX16" fmla="*/ 363070 w 2525304"/>
                          <a:gd name="connsiteY16" fmla="*/ 1192306 h 3056964"/>
                          <a:gd name="connsiteX17" fmla="*/ 389965 w 2525304"/>
                          <a:gd name="connsiteY17" fmla="*/ 1187823 h 3056964"/>
                          <a:gd name="connsiteX18" fmla="*/ 425823 w 2525304"/>
                          <a:gd name="connsiteY18" fmla="*/ 1183341 h 3056964"/>
                          <a:gd name="connsiteX19" fmla="*/ 470647 w 2525304"/>
                          <a:gd name="connsiteY19" fmla="*/ 1174376 h 3056964"/>
                          <a:gd name="connsiteX20" fmla="*/ 515470 w 2525304"/>
                          <a:gd name="connsiteY20" fmla="*/ 1165412 h 3056964"/>
                          <a:gd name="connsiteX21" fmla="*/ 528918 w 2525304"/>
                          <a:gd name="connsiteY21" fmla="*/ 1156447 h 3056964"/>
                          <a:gd name="connsiteX22" fmla="*/ 600635 w 2525304"/>
                          <a:gd name="connsiteY22" fmla="*/ 1143000 h 3056964"/>
                          <a:gd name="connsiteX23" fmla="*/ 690282 w 2525304"/>
                          <a:gd name="connsiteY23" fmla="*/ 1134035 h 3056964"/>
                          <a:gd name="connsiteX24" fmla="*/ 793376 w 2525304"/>
                          <a:gd name="connsiteY24" fmla="*/ 1138517 h 3056964"/>
                          <a:gd name="connsiteX25" fmla="*/ 874059 w 2525304"/>
                          <a:gd name="connsiteY25" fmla="*/ 1151964 h 3056964"/>
                          <a:gd name="connsiteX26" fmla="*/ 914400 w 2525304"/>
                          <a:gd name="connsiteY26" fmla="*/ 1156447 h 3056964"/>
                          <a:gd name="connsiteX27" fmla="*/ 1030941 w 2525304"/>
                          <a:gd name="connsiteY27" fmla="*/ 1169894 h 3056964"/>
                          <a:gd name="connsiteX28" fmla="*/ 1151965 w 2525304"/>
                          <a:gd name="connsiteY28" fmla="*/ 1178859 h 3056964"/>
                          <a:gd name="connsiteX29" fmla="*/ 1281953 w 2525304"/>
                          <a:gd name="connsiteY29" fmla="*/ 1187823 h 3056964"/>
                          <a:gd name="connsiteX30" fmla="*/ 1465729 w 2525304"/>
                          <a:gd name="connsiteY30" fmla="*/ 1183341 h 3056964"/>
                          <a:gd name="connsiteX31" fmla="*/ 1510553 w 2525304"/>
                          <a:gd name="connsiteY31" fmla="*/ 1178859 h 3056964"/>
                          <a:gd name="connsiteX32" fmla="*/ 1582270 w 2525304"/>
                          <a:gd name="connsiteY32" fmla="*/ 1147482 h 3056964"/>
                          <a:gd name="connsiteX33" fmla="*/ 1604682 w 2525304"/>
                          <a:gd name="connsiteY33" fmla="*/ 1143000 h 3056964"/>
                          <a:gd name="connsiteX34" fmla="*/ 1622612 w 2525304"/>
                          <a:gd name="connsiteY34" fmla="*/ 1134035 h 3056964"/>
                          <a:gd name="connsiteX35" fmla="*/ 1645023 w 2525304"/>
                          <a:gd name="connsiteY35" fmla="*/ 1125070 h 3056964"/>
                          <a:gd name="connsiteX36" fmla="*/ 1662953 w 2525304"/>
                          <a:gd name="connsiteY36" fmla="*/ 1111623 h 3056964"/>
                          <a:gd name="connsiteX37" fmla="*/ 1698812 w 2525304"/>
                          <a:gd name="connsiteY37" fmla="*/ 1093694 h 3056964"/>
                          <a:gd name="connsiteX38" fmla="*/ 1739153 w 2525304"/>
                          <a:gd name="connsiteY38" fmla="*/ 1066800 h 3056964"/>
                          <a:gd name="connsiteX39" fmla="*/ 1752600 w 2525304"/>
                          <a:gd name="connsiteY39" fmla="*/ 1053353 h 3056964"/>
                          <a:gd name="connsiteX40" fmla="*/ 1775012 w 2525304"/>
                          <a:gd name="connsiteY40" fmla="*/ 1039906 h 3056964"/>
                          <a:gd name="connsiteX41" fmla="*/ 1797423 w 2525304"/>
                          <a:gd name="connsiteY41" fmla="*/ 1021976 h 3056964"/>
                          <a:gd name="connsiteX42" fmla="*/ 1810870 w 2525304"/>
                          <a:gd name="connsiteY42" fmla="*/ 990600 h 3056964"/>
                          <a:gd name="connsiteX43" fmla="*/ 1815353 w 2525304"/>
                          <a:gd name="connsiteY43" fmla="*/ 977153 h 3056964"/>
                          <a:gd name="connsiteX44" fmla="*/ 1801906 w 2525304"/>
                          <a:gd name="connsiteY44" fmla="*/ 824753 h 3056964"/>
                          <a:gd name="connsiteX45" fmla="*/ 1792941 w 2525304"/>
                          <a:gd name="connsiteY45" fmla="*/ 811306 h 3056964"/>
                          <a:gd name="connsiteX46" fmla="*/ 1757082 w 2525304"/>
                          <a:gd name="connsiteY46" fmla="*/ 779929 h 3056964"/>
                          <a:gd name="connsiteX47" fmla="*/ 1730188 w 2525304"/>
                          <a:gd name="connsiteY47" fmla="*/ 753035 h 3056964"/>
                          <a:gd name="connsiteX48" fmla="*/ 1703294 w 2525304"/>
                          <a:gd name="connsiteY48" fmla="*/ 735106 h 3056964"/>
                          <a:gd name="connsiteX49" fmla="*/ 1622612 w 2525304"/>
                          <a:gd name="connsiteY49" fmla="*/ 739588 h 3056964"/>
                          <a:gd name="connsiteX50" fmla="*/ 1595718 w 2525304"/>
                          <a:gd name="connsiteY50" fmla="*/ 748553 h 3056964"/>
                          <a:gd name="connsiteX51" fmla="*/ 1573306 w 2525304"/>
                          <a:gd name="connsiteY51" fmla="*/ 753035 h 3056964"/>
                          <a:gd name="connsiteX52" fmla="*/ 1326776 w 2525304"/>
                          <a:gd name="connsiteY52" fmla="*/ 748553 h 3056964"/>
                          <a:gd name="connsiteX53" fmla="*/ 1308847 w 2525304"/>
                          <a:gd name="connsiteY53" fmla="*/ 744070 h 3056964"/>
                          <a:gd name="connsiteX54" fmla="*/ 1277470 w 2525304"/>
                          <a:gd name="connsiteY54" fmla="*/ 739588 h 3056964"/>
                          <a:gd name="connsiteX55" fmla="*/ 1259541 w 2525304"/>
                          <a:gd name="connsiteY55" fmla="*/ 735106 h 3056964"/>
                          <a:gd name="connsiteX56" fmla="*/ 1232647 w 2525304"/>
                          <a:gd name="connsiteY56" fmla="*/ 730623 h 3056964"/>
                          <a:gd name="connsiteX57" fmla="*/ 1053353 w 2525304"/>
                          <a:gd name="connsiteY57" fmla="*/ 735106 h 3056964"/>
                          <a:gd name="connsiteX58" fmla="*/ 1035423 w 2525304"/>
                          <a:gd name="connsiteY58" fmla="*/ 739588 h 3056964"/>
                          <a:gd name="connsiteX59" fmla="*/ 1008529 w 2525304"/>
                          <a:gd name="connsiteY59" fmla="*/ 744070 h 3056964"/>
                          <a:gd name="connsiteX60" fmla="*/ 995082 w 2525304"/>
                          <a:gd name="connsiteY60" fmla="*/ 748553 h 3056964"/>
                          <a:gd name="connsiteX61" fmla="*/ 945776 w 2525304"/>
                          <a:gd name="connsiteY61" fmla="*/ 717176 h 3056964"/>
                          <a:gd name="connsiteX62" fmla="*/ 941294 w 2525304"/>
                          <a:gd name="connsiteY62" fmla="*/ 703729 h 3056964"/>
                          <a:gd name="connsiteX63" fmla="*/ 932329 w 2525304"/>
                          <a:gd name="connsiteY63" fmla="*/ 605117 h 3056964"/>
                          <a:gd name="connsiteX64" fmla="*/ 914400 w 2525304"/>
                          <a:gd name="connsiteY64" fmla="*/ 587188 h 3056964"/>
                          <a:gd name="connsiteX65" fmla="*/ 918882 w 2525304"/>
                          <a:gd name="connsiteY65" fmla="*/ 555812 h 3056964"/>
                          <a:gd name="connsiteX66" fmla="*/ 941294 w 2525304"/>
                          <a:gd name="connsiteY66" fmla="*/ 551329 h 3056964"/>
                          <a:gd name="connsiteX67" fmla="*/ 959223 w 2525304"/>
                          <a:gd name="connsiteY67" fmla="*/ 537882 h 3056964"/>
                          <a:gd name="connsiteX68" fmla="*/ 990600 w 2525304"/>
                          <a:gd name="connsiteY68" fmla="*/ 533400 h 3056964"/>
                          <a:gd name="connsiteX69" fmla="*/ 1129553 w 2525304"/>
                          <a:gd name="connsiteY69" fmla="*/ 524435 h 3056964"/>
                          <a:gd name="connsiteX70" fmla="*/ 1147482 w 2525304"/>
                          <a:gd name="connsiteY70" fmla="*/ 515470 h 3056964"/>
                          <a:gd name="connsiteX71" fmla="*/ 1178859 w 2525304"/>
                          <a:gd name="connsiteY71" fmla="*/ 493059 h 3056964"/>
                          <a:gd name="connsiteX72" fmla="*/ 1192306 w 2525304"/>
                          <a:gd name="connsiteY72" fmla="*/ 479612 h 3056964"/>
                          <a:gd name="connsiteX73" fmla="*/ 1214718 w 2525304"/>
                          <a:gd name="connsiteY73" fmla="*/ 470647 h 3056964"/>
                          <a:gd name="connsiteX74" fmla="*/ 1241612 w 2525304"/>
                          <a:gd name="connsiteY74" fmla="*/ 457200 h 3056964"/>
                          <a:gd name="connsiteX75" fmla="*/ 1277470 w 2525304"/>
                          <a:gd name="connsiteY75" fmla="*/ 439270 h 3056964"/>
                          <a:gd name="connsiteX76" fmla="*/ 1295400 w 2525304"/>
                          <a:gd name="connsiteY76" fmla="*/ 416859 h 3056964"/>
                          <a:gd name="connsiteX77" fmla="*/ 1317812 w 2525304"/>
                          <a:gd name="connsiteY77" fmla="*/ 394447 h 3056964"/>
                          <a:gd name="connsiteX78" fmla="*/ 1353670 w 2525304"/>
                          <a:gd name="connsiteY78" fmla="*/ 349623 h 3056964"/>
                          <a:gd name="connsiteX79" fmla="*/ 1371600 w 2525304"/>
                          <a:gd name="connsiteY79" fmla="*/ 322729 h 3056964"/>
                          <a:gd name="connsiteX80" fmla="*/ 1380565 w 2525304"/>
                          <a:gd name="connsiteY80" fmla="*/ 282388 h 3056964"/>
                          <a:gd name="connsiteX81" fmla="*/ 1385047 w 2525304"/>
                          <a:gd name="connsiteY81" fmla="*/ 268941 h 3056964"/>
                          <a:gd name="connsiteX82" fmla="*/ 1380565 w 2525304"/>
                          <a:gd name="connsiteY82" fmla="*/ 219635 h 3056964"/>
                          <a:gd name="connsiteX83" fmla="*/ 1367118 w 2525304"/>
                          <a:gd name="connsiteY83" fmla="*/ 210670 h 3056964"/>
                          <a:gd name="connsiteX84" fmla="*/ 1349188 w 2525304"/>
                          <a:gd name="connsiteY84" fmla="*/ 206188 h 3056964"/>
                          <a:gd name="connsiteX85" fmla="*/ 1326776 w 2525304"/>
                          <a:gd name="connsiteY85" fmla="*/ 197223 h 3056964"/>
                          <a:gd name="connsiteX86" fmla="*/ 1281953 w 2525304"/>
                          <a:gd name="connsiteY86" fmla="*/ 201706 h 3056964"/>
                          <a:gd name="connsiteX87" fmla="*/ 1250576 w 2525304"/>
                          <a:gd name="connsiteY87" fmla="*/ 215153 h 3056964"/>
                          <a:gd name="connsiteX88" fmla="*/ 1210235 w 2525304"/>
                          <a:gd name="connsiteY88" fmla="*/ 228600 h 3056964"/>
                          <a:gd name="connsiteX89" fmla="*/ 1183341 w 2525304"/>
                          <a:gd name="connsiteY89" fmla="*/ 242047 h 3056964"/>
                          <a:gd name="connsiteX90" fmla="*/ 1160929 w 2525304"/>
                          <a:gd name="connsiteY90" fmla="*/ 255494 h 3056964"/>
                          <a:gd name="connsiteX91" fmla="*/ 1134035 w 2525304"/>
                          <a:gd name="connsiteY91" fmla="*/ 264459 h 3056964"/>
                          <a:gd name="connsiteX92" fmla="*/ 1111623 w 2525304"/>
                          <a:gd name="connsiteY92" fmla="*/ 273423 h 3056964"/>
                          <a:gd name="connsiteX93" fmla="*/ 1084729 w 2525304"/>
                          <a:gd name="connsiteY93" fmla="*/ 282388 h 3056964"/>
                          <a:gd name="connsiteX94" fmla="*/ 986118 w 2525304"/>
                          <a:gd name="connsiteY94" fmla="*/ 277906 h 3056964"/>
                          <a:gd name="connsiteX95" fmla="*/ 927847 w 2525304"/>
                          <a:gd name="connsiteY95" fmla="*/ 264459 h 3056964"/>
                          <a:gd name="connsiteX96" fmla="*/ 896470 w 2525304"/>
                          <a:gd name="connsiteY96" fmla="*/ 242047 h 3056964"/>
                          <a:gd name="connsiteX97" fmla="*/ 883023 w 2525304"/>
                          <a:gd name="connsiteY97" fmla="*/ 233082 h 3056964"/>
                          <a:gd name="connsiteX98" fmla="*/ 865094 w 2525304"/>
                          <a:gd name="connsiteY98" fmla="*/ 183776 h 3056964"/>
                          <a:gd name="connsiteX99" fmla="*/ 869576 w 2525304"/>
                          <a:gd name="connsiteY99" fmla="*/ 89647 h 3056964"/>
                          <a:gd name="connsiteX100" fmla="*/ 874059 w 2525304"/>
                          <a:gd name="connsiteY100" fmla="*/ 71717 h 3056964"/>
                          <a:gd name="connsiteX101" fmla="*/ 883023 w 2525304"/>
                          <a:gd name="connsiteY101" fmla="*/ 58270 h 3056964"/>
                          <a:gd name="connsiteX102" fmla="*/ 909918 w 2525304"/>
                          <a:gd name="connsiteY102" fmla="*/ 49306 h 3056964"/>
                          <a:gd name="connsiteX103" fmla="*/ 914400 w 2525304"/>
                          <a:gd name="connsiteY103" fmla="*/ 71717 h 3056964"/>
                          <a:gd name="connsiteX104" fmla="*/ 909918 w 2525304"/>
                          <a:gd name="connsiteY104" fmla="*/ 94129 h 3056964"/>
                          <a:gd name="connsiteX105" fmla="*/ 900953 w 2525304"/>
                          <a:gd name="connsiteY105" fmla="*/ 152400 h 3056964"/>
                          <a:gd name="connsiteX106" fmla="*/ 905435 w 2525304"/>
                          <a:gd name="connsiteY106" fmla="*/ 201706 h 3056964"/>
                          <a:gd name="connsiteX107" fmla="*/ 932329 w 2525304"/>
                          <a:gd name="connsiteY107" fmla="*/ 237564 h 3056964"/>
                          <a:gd name="connsiteX108" fmla="*/ 954741 w 2525304"/>
                          <a:gd name="connsiteY108" fmla="*/ 246529 h 3056964"/>
                          <a:gd name="connsiteX109" fmla="*/ 972670 w 2525304"/>
                          <a:gd name="connsiteY109" fmla="*/ 255494 h 3056964"/>
                          <a:gd name="connsiteX110" fmla="*/ 1066800 w 2525304"/>
                          <a:gd name="connsiteY110" fmla="*/ 251012 h 3056964"/>
                          <a:gd name="connsiteX111" fmla="*/ 1111623 w 2525304"/>
                          <a:gd name="connsiteY111" fmla="*/ 237564 h 3056964"/>
                          <a:gd name="connsiteX112" fmla="*/ 1129553 w 2525304"/>
                          <a:gd name="connsiteY112" fmla="*/ 224117 h 3056964"/>
                          <a:gd name="connsiteX113" fmla="*/ 1156447 w 2525304"/>
                          <a:gd name="connsiteY113" fmla="*/ 197223 h 3056964"/>
                          <a:gd name="connsiteX114" fmla="*/ 1160929 w 2525304"/>
                          <a:gd name="connsiteY114" fmla="*/ 179294 h 3056964"/>
                          <a:gd name="connsiteX115" fmla="*/ 1178859 w 2525304"/>
                          <a:gd name="connsiteY115" fmla="*/ 17929 h 3056964"/>
                          <a:gd name="connsiteX116" fmla="*/ 1210235 w 2525304"/>
                          <a:gd name="connsiteY116" fmla="*/ 22412 h 3056964"/>
                          <a:gd name="connsiteX117" fmla="*/ 1214718 w 2525304"/>
                          <a:gd name="connsiteY117" fmla="*/ 53788 h 3056964"/>
                          <a:gd name="connsiteX118" fmla="*/ 1201270 w 2525304"/>
                          <a:gd name="connsiteY118" fmla="*/ 98612 h 3056964"/>
                          <a:gd name="connsiteX119" fmla="*/ 1210235 w 2525304"/>
                          <a:gd name="connsiteY119" fmla="*/ 147917 h 3056964"/>
                          <a:gd name="connsiteX120" fmla="*/ 1214718 w 2525304"/>
                          <a:gd name="connsiteY120" fmla="*/ 161364 h 3056964"/>
                          <a:gd name="connsiteX121" fmla="*/ 1228165 w 2525304"/>
                          <a:gd name="connsiteY121" fmla="*/ 170329 h 3056964"/>
                          <a:gd name="connsiteX122" fmla="*/ 1250576 w 2525304"/>
                          <a:gd name="connsiteY122" fmla="*/ 188259 h 3056964"/>
                          <a:gd name="connsiteX123" fmla="*/ 1317812 w 2525304"/>
                          <a:gd name="connsiteY123" fmla="*/ 183776 h 3056964"/>
                          <a:gd name="connsiteX124" fmla="*/ 1353670 w 2525304"/>
                          <a:gd name="connsiteY124" fmla="*/ 174812 h 3056964"/>
                          <a:gd name="connsiteX125" fmla="*/ 1506070 w 2525304"/>
                          <a:gd name="connsiteY125" fmla="*/ 143435 h 3056964"/>
                          <a:gd name="connsiteX126" fmla="*/ 1550894 w 2525304"/>
                          <a:gd name="connsiteY126" fmla="*/ 116541 h 3056964"/>
                          <a:gd name="connsiteX127" fmla="*/ 1564341 w 2525304"/>
                          <a:gd name="connsiteY127" fmla="*/ 103094 h 3056964"/>
                          <a:gd name="connsiteX128" fmla="*/ 1586753 w 2525304"/>
                          <a:gd name="connsiteY128" fmla="*/ 85164 h 3056964"/>
                          <a:gd name="connsiteX129" fmla="*/ 1595718 w 2525304"/>
                          <a:gd name="connsiteY129" fmla="*/ 67235 h 3056964"/>
                          <a:gd name="connsiteX130" fmla="*/ 1600200 w 2525304"/>
                          <a:gd name="connsiteY130" fmla="*/ 49306 h 3056964"/>
                          <a:gd name="connsiteX131" fmla="*/ 1609165 w 2525304"/>
                          <a:gd name="connsiteY131" fmla="*/ 0 h 3056964"/>
                          <a:gd name="connsiteX132" fmla="*/ 1622612 w 2525304"/>
                          <a:gd name="connsiteY132" fmla="*/ 8964 h 3056964"/>
                          <a:gd name="connsiteX133" fmla="*/ 1613647 w 2525304"/>
                          <a:gd name="connsiteY133" fmla="*/ 85164 h 3056964"/>
                          <a:gd name="connsiteX134" fmla="*/ 1627094 w 2525304"/>
                          <a:gd name="connsiteY134" fmla="*/ 103094 h 3056964"/>
                          <a:gd name="connsiteX135" fmla="*/ 1658470 w 2525304"/>
                          <a:gd name="connsiteY135" fmla="*/ 98612 h 3056964"/>
                          <a:gd name="connsiteX136" fmla="*/ 1685365 w 2525304"/>
                          <a:gd name="connsiteY136" fmla="*/ 76200 h 3056964"/>
                          <a:gd name="connsiteX137" fmla="*/ 1694329 w 2525304"/>
                          <a:gd name="connsiteY137" fmla="*/ 62753 h 3056964"/>
                          <a:gd name="connsiteX138" fmla="*/ 1734670 w 2525304"/>
                          <a:gd name="connsiteY138" fmla="*/ 40341 h 3056964"/>
                          <a:gd name="connsiteX139" fmla="*/ 1743635 w 2525304"/>
                          <a:gd name="connsiteY139" fmla="*/ 26894 h 3056964"/>
                          <a:gd name="connsiteX140" fmla="*/ 1757082 w 2525304"/>
                          <a:gd name="connsiteY140" fmla="*/ 22412 h 3056964"/>
                          <a:gd name="connsiteX141" fmla="*/ 1792941 w 2525304"/>
                          <a:gd name="connsiteY141" fmla="*/ 4482 h 3056964"/>
                          <a:gd name="connsiteX142" fmla="*/ 1797423 w 2525304"/>
                          <a:gd name="connsiteY142" fmla="*/ 22412 h 3056964"/>
                          <a:gd name="connsiteX143" fmla="*/ 1792941 w 2525304"/>
                          <a:gd name="connsiteY143" fmla="*/ 40341 h 3056964"/>
                          <a:gd name="connsiteX144" fmla="*/ 1788459 w 2525304"/>
                          <a:gd name="connsiteY144" fmla="*/ 53788 h 3056964"/>
                          <a:gd name="connsiteX145" fmla="*/ 1761565 w 2525304"/>
                          <a:gd name="connsiteY145" fmla="*/ 76200 h 3056964"/>
                          <a:gd name="connsiteX146" fmla="*/ 1783976 w 2525304"/>
                          <a:gd name="connsiteY146" fmla="*/ 85164 h 3056964"/>
                          <a:gd name="connsiteX147" fmla="*/ 1878106 w 2525304"/>
                          <a:gd name="connsiteY147" fmla="*/ 76200 h 3056964"/>
                          <a:gd name="connsiteX148" fmla="*/ 1891553 w 2525304"/>
                          <a:gd name="connsiteY148" fmla="*/ 67235 h 3056964"/>
                          <a:gd name="connsiteX149" fmla="*/ 1918447 w 2525304"/>
                          <a:gd name="connsiteY149" fmla="*/ 58270 h 3056964"/>
                          <a:gd name="connsiteX150" fmla="*/ 1940859 w 2525304"/>
                          <a:gd name="connsiteY150" fmla="*/ 44823 h 3056964"/>
                          <a:gd name="connsiteX151" fmla="*/ 1954306 w 2525304"/>
                          <a:gd name="connsiteY151" fmla="*/ 40341 h 3056964"/>
                          <a:gd name="connsiteX152" fmla="*/ 2003612 w 2525304"/>
                          <a:gd name="connsiteY152" fmla="*/ 13447 h 3056964"/>
                          <a:gd name="connsiteX153" fmla="*/ 2008094 w 2525304"/>
                          <a:gd name="connsiteY153" fmla="*/ 31376 h 3056964"/>
                          <a:gd name="connsiteX154" fmla="*/ 1999129 w 2525304"/>
                          <a:gd name="connsiteY154" fmla="*/ 44823 h 3056964"/>
                          <a:gd name="connsiteX155" fmla="*/ 1994647 w 2525304"/>
                          <a:gd name="connsiteY155" fmla="*/ 58270 h 3056964"/>
                          <a:gd name="connsiteX156" fmla="*/ 2039470 w 2525304"/>
                          <a:gd name="connsiteY156" fmla="*/ 76200 h 3056964"/>
                          <a:gd name="connsiteX157" fmla="*/ 2115670 w 2525304"/>
                          <a:gd name="connsiteY157" fmla="*/ 76200 h 3056964"/>
                          <a:gd name="connsiteX158" fmla="*/ 2160494 w 2525304"/>
                          <a:gd name="connsiteY158" fmla="*/ 62753 h 3056964"/>
                          <a:gd name="connsiteX159" fmla="*/ 2191870 w 2525304"/>
                          <a:gd name="connsiteY159" fmla="*/ 49306 h 3056964"/>
                          <a:gd name="connsiteX160" fmla="*/ 2205318 w 2525304"/>
                          <a:gd name="connsiteY160" fmla="*/ 44823 h 3056964"/>
                          <a:gd name="connsiteX161" fmla="*/ 2232212 w 2525304"/>
                          <a:gd name="connsiteY161" fmla="*/ 26894 h 3056964"/>
                          <a:gd name="connsiteX162" fmla="*/ 2263588 w 2525304"/>
                          <a:gd name="connsiteY162" fmla="*/ 8964 h 3056964"/>
                          <a:gd name="connsiteX163" fmla="*/ 2254623 w 2525304"/>
                          <a:gd name="connsiteY163" fmla="*/ 62753 h 3056964"/>
                          <a:gd name="connsiteX164" fmla="*/ 2245659 w 2525304"/>
                          <a:gd name="connsiteY164" fmla="*/ 76200 h 3056964"/>
                          <a:gd name="connsiteX165" fmla="*/ 2254623 w 2525304"/>
                          <a:gd name="connsiteY165" fmla="*/ 89647 h 3056964"/>
                          <a:gd name="connsiteX166" fmla="*/ 2353235 w 2525304"/>
                          <a:gd name="connsiteY166" fmla="*/ 85164 h 3056964"/>
                          <a:gd name="connsiteX167" fmla="*/ 2366682 w 2525304"/>
                          <a:gd name="connsiteY167" fmla="*/ 80682 h 3056964"/>
                          <a:gd name="connsiteX168" fmla="*/ 2389094 w 2525304"/>
                          <a:gd name="connsiteY168" fmla="*/ 76200 h 3056964"/>
                          <a:gd name="connsiteX169" fmla="*/ 2424953 w 2525304"/>
                          <a:gd name="connsiteY169" fmla="*/ 53788 h 3056964"/>
                          <a:gd name="connsiteX170" fmla="*/ 2451847 w 2525304"/>
                          <a:gd name="connsiteY170" fmla="*/ 44823 h 3056964"/>
                          <a:gd name="connsiteX171" fmla="*/ 2510118 w 2525304"/>
                          <a:gd name="connsiteY171" fmla="*/ 22412 h 3056964"/>
                          <a:gd name="connsiteX172" fmla="*/ 2505635 w 2525304"/>
                          <a:gd name="connsiteY172" fmla="*/ 58270 h 3056964"/>
                          <a:gd name="connsiteX173" fmla="*/ 2483223 w 2525304"/>
                          <a:gd name="connsiteY173" fmla="*/ 71717 h 3056964"/>
                          <a:gd name="connsiteX174" fmla="*/ 2465294 w 2525304"/>
                          <a:gd name="connsiteY174" fmla="*/ 85164 h 3056964"/>
                          <a:gd name="connsiteX175" fmla="*/ 2442882 w 2525304"/>
                          <a:gd name="connsiteY175" fmla="*/ 89647 h 3056964"/>
                          <a:gd name="connsiteX176" fmla="*/ 2398059 w 2525304"/>
                          <a:gd name="connsiteY176" fmla="*/ 103094 h 3056964"/>
                          <a:gd name="connsiteX177" fmla="*/ 2375647 w 2525304"/>
                          <a:gd name="connsiteY177" fmla="*/ 112059 h 3056964"/>
                          <a:gd name="connsiteX178" fmla="*/ 2357718 w 2525304"/>
                          <a:gd name="connsiteY178" fmla="*/ 116541 h 3056964"/>
                          <a:gd name="connsiteX179" fmla="*/ 2344270 w 2525304"/>
                          <a:gd name="connsiteY179" fmla="*/ 147917 h 3056964"/>
                          <a:gd name="connsiteX180" fmla="*/ 2353235 w 2525304"/>
                          <a:gd name="connsiteY180" fmla="*/ 188259 h 3056964"/>
                          <a:gd name="connsiteX181" fmla="*/ 2362200 w 2525304"/>
                          <a:gd name="connsiteY181" fmla="*/ 201706 h 3056964"/>
                          <a:gd name="connsiteX182" fmla="*/ 2344270 w 2525304"/>
                          <a:gd name="connsiteY182" fmla="*/ 273423 h 3056964"/>
                          <a:gd name="connsiteX183" fmla="*/ 2321859 w 2525304"/>
                          <a:gd name="connsiteY183" fmla="*/ 300317 h 3056964"/>
                          <a:gd name="connsiteX184" fmla="*/ 2308412 w 2525304"/>
                          <a:gd name="connsiteY184" fmla="*/ 322729 h 3056964"/>
                          <a:gd name="connsiteX185" fmla="*/ 2281518 w 2525304"/>
                          <a:gd name="connsiteY185" fmla="*/ 327212 h 3056964"/>
                          <a:gd name="connsiteX186" fmla="*/ 2259106 w 2525304"/>
                          <a:gd name="connsiteY186" fmla="*/ 322729 h 3056964"/>
                          <a:gd name="connsiteX187" fmla="*/ 2277035 w 2525304"/>
                          <a:gd name="connsiteY187" fmla="*/ 264459 h 3056964"/>
                          <a:gd name="connsiteX188" fmla="*/ 2290482 w 2525304"/>
                          <a:gd name="connsiteY188" fmla="*/ 228600 h 3056964"/>
                          <a:gd name="connsiteX189" fmla="*/ 2286000 w 2525304"/>
                          <a:gd name="connsiteY189" fmla="*/ 192741 h 3056964"/>
                          <a:gd name="connsiteX190" fmla="*/ 2245659 w 2525304"/>
                          <a:gd name="connsiteY190" fmla="*/ 134470 h 3056964"/>
                          <a:gd name="connsiteX191" fmla="*/ 2200835 w 2525304"/>
                          <a:gd name="connsiteY191" fmla="*/ 116541 h 3056964"/>
                          <a:gd name="connsiteX192" fmla="*/ 2169459 w 2525304"/>
                          <a:gd name="connsiteY192" fmla="*/ 112059 h 3056964"/>
                          <a:gd name="connsiteX193" fmla="*/ 2102223 w 2525304"/>
                          <a:gd name="connsiteY193" fmla="*/ 116541 h 3056964"/>
                          <a:gd name="connsiteX194" fmla="*/ 2084294 w 2525304"/>
                          <a:gd name="connsiteY194" fmla="*/ 125506 h 3056964"/>
                          <a:gd name="connsiteX195" fmla="*/ 2070847 w 2525304"/>
                          <a:gd name="connsiteY195" fmla="*/ 129988 h 3056964"/>
                          <a:gd name="connsiteX196" fmla="*/ 2061882 w 2525304"/>
                          <a:gd name="connsiteY196" fmla="*/ 147917 h 3056964"/>
                          <a:gd name="connsiteX197" fmla="*/ 2034988 w 2525304"/>
                          <a:gd name="connsiteY197" fmla="*/ 161364 h 3056964"/>
                          <a:gd name="connsiteX198" fmla="*/ 1783976 w 2525304"/>
                          <a:gd name="connsiteY198" fmla="*/ 165847 h 3056964"/>
                          <a:gd name="connsiteX199" fmla="*/ 1766047 w 2525304"/>
                          <a:gd name="connsiteY199" fmla="*/ 174812 h 3056964"/>
                          <a:gd name="connsiteX200" fmla="*/ 1703294 w 2525304"/>
                          <a:gd name="connsiteY200" fmla="*/ 192741 h 3056964"/>
                          <a:gd name="connsiteX201" fmla="*/ 1689847 w 2525304"/>
                          <a:gd name="connsiteY201" fmla="*/ 197223 h 3056964"/>
                          <a:gd name="connsiteX202" fmla="*/ 1676400 w 2525304"/>
                          <a:gd name="connsiteY202" fmla="*/ 206188 h 3056964"/>
                          <a:gd name="connsiteX203" fmla="*/ 1649506 w 2525304"/>
                          <a:gd name="connsiteY203" fmla="*/ 215153 h 3056964"/>
                          <a:gd name="connsiteX204" fmla="*/ 1636059 w 2525304"/>
                          <a:gd name="connsiteY204" fmla="*/ 224117 h 3056964"/>
                          <a:gd name="connsiteX205" fmla="*/ 1622612 w 2525304"/>
                          <a:gd name="connsiteY205" fmla="*/ 237564 h 3056964"/>
                          <a:gd name="connsiteX206" fmla="*/ 1609165 w 2525304"/>
                          <a:gd name="connsiteY206" fmla="*/ 242047 h 3056964"/>
                          <a:gd name="connsiteX207" fmla="*/ 1577788 w 2525304"/>
                          <a:gd name="connsiteY207" fmla="*/ 273423 h 3056964"/>
                          <a:gd name="connsiteX208" fmla="*/ 1568823 w 2525304"/>
                          <a:gd name="connsiteY208" fmla="*/ 286870 h 3056964"/>
                          <a:gd name="connsiteX209" fmla="*/ 1555376 w 2525304"/>
                          <a:gd name="connsiteY209" fmla="*/ 300317 h 3056964"/>
                          <a:gd name="connsiteX210" fmla="*/ 1524000 w 2525304"/>
                          <a:gd name="connsiteY210" fmla="*/ 340659 h 3056964"/>
                          <a:gd name="connsiteX211" fmla="*/ 1519518 w 2525304"/>
                          <a:gd name="connsiteY211" fmla="*/ 354106 h 3056964"/>
                          <a:gd name="connsiteX212" fmla="*/ 1528482 w 2525304"/>
                          <a:gd name="connsiteY212" fmla="*/ 394447 h 3056964"/>
                          <a:gd name="connsiteX213" fmla="*/ 1537447 w 2525304"/>
                          <a:gd name="connsiteY213" fmla="*/ 407894 h 3056964"/>
                          <a:gd name="connsiteX214" fmla="*/ 1555376 w 2525304"/>
                          <a:gd name="connsiteY214" fmla="*/ 430306 h 3056964"/>
                          <a:gd name="connsiteX215" fmla="*/ 1600200 w 2525304"/>
                          <a:gd name="connsiteY215" fmla="*/ 398929 h 3056964"/>
                          <a:gd name="connsiteX216" fmla="*/ 1631576 w 2525304"/>
                          <a:gd name="connsiteY216" fmla="*/ 376517 h 3056964"/>
                          <a:gd name="connsiteX217" fmla="*/ 1645023 w 2525304"/>
                          <a:gd name="connsiteY217" fmla="*/ 363070 h 3056964"/>
                          <a:gd name="connsiteX218" fmla="*/ 1685365 w 2525304"/>
                          <a:gd name="connsiteY218" fmla="*/ 331694 h 3056964"/>
                          <a:gd name="connsiteX219" fmla="*/ 1716741 w 2525304"/>
                          <a:gd name="connsiteY219" fmla="*/ 300317 h 3056964"/>
                          <a:gd name="connsiteX220" fmla="*/ 1748118 w 2525304"/>
                          <a:gd name="connsiteY220" fmla="*/ 282388 h 3056964"/>
                          <a:gd name="connsiteX221" fmla="*/ 1761565 w 2525304"/>
                          <a:gd name="connsiteY221" fmla="*/ 277906 h 3056964"/>
                          <a:gd name="connsiteX222" fmla="*/ 1779494 w 2525304"/>
                          <a:gd name="connsiteY222" fmla="*/ 268941 h 3056964"/>
                          <a:gd name="connsiteX223" fmla="*/ 1815353 w 2525304"/>
                          <a:gd name="connsiteY223" fmla="*/ 259976 h 3056964"/>
                          <a:gd name="connsiteX224" fmla="*/ 2030506 w 2525304"/>
                          <a:gd name="connsiteY224" fmla="*/ 264459 h 3056964"/>
                          <a:gd name="connsiteX225" fmla="*/ 2017059 w 2525304"/>
                          <a:gd name="connsiteY225" fmla="*/ 286870 h 3056964"/>
                          <a:gd name="connsiteX226" fmla="*/ 1981200 w 2525304"/>
                          <a:gd name="connsiteY226" fmla="*/ 322729 h 3056964"/>
                          <a:gd name="connsiteX227" fmla="*/ 1967753 w 2525304"/>
                          <a:gd name="connsiteY227" fmla="*/ 336176 h 3056964"/>
                          <a:gd name="connsiteX228" fmla="*/ 1936376 w 2525304"/>
                          <a:gd name="connsiteY228" fmla="*/ 376517 h 3056964"/>
                          <a:gd name="connsiteX229" fmla="*/ 1905000 w 2525304"/>
                          <a:gd name="connsiteY229" fmla="*/ 403412 h 3056964"/>
                          <a:gd name="connsiteX230" fmla="*/ 1860176 w 2525304"/>
                          <a:gd name="connsiteY230" fmla="*/ 421341 h 3056964"/>
                          <a:gd name="connsiteX231" fmla="*/ 1788459 w 2525304"/>
                          <a:gd name="connsiteY231" fmla="*/ 430306 h 3056964"/>
                          <a:gd name="connsiteX232" fmla="*/ 1846729 w 2525304"/>
                          <a:gd name="connsiteY232" fmla="*/ 488576 h 3056964"/>
                          <a:gd name="connsiteX233" fmla="*/ 1913965 w 2525304"/>
                          <a:gd name="connsiteY233" fmla="*/ 515470 h 3056964"/>
                          <a:gd name="connsiteX234" fmla="*/ 1922929 w 2525304"/>
                          <a:gd name="connsiteY234" fmla="*/ 528917 h 3056964"/>
                          <a:gd name="connsiteX235" fmla="*/ 1967753 w 2525304"/>
                          <a:gd name="connsiteY235" fmla="*/ 569259 h 3056964"/>
                          <a:gd name="connsiteX236" fmla="*/ 1981200 w 2525304"/>
                          <a:gd name="connsiteY236" fmla="*/ 582706 h 3056964"/>
                          <a:gd name="connsiteX237" fmla="*/ 1994647 w 2525304"/>
                          <a:gd name="connsiteY237" fmla="*/ 591670 h 3056964"/>
                          <a:gd name="connsiteX238" fmla="*/ 2021541 w 2525304"/>
                          <a:gd name="connsiteY238" fmla="*/ 614082 h 3056964"/>
                          <a:gd name="connsiteX239" fmla="*/ 2030506 w 2525304"/>
                          <a:gd name="connsiteY239" fmla="*/ 627529 h 3056964"/>
                          <a:gd name="connsiteX240" fmla="*/ 2057400 w 2525304"/>
                          <a:gd name="connsiteY240" fmla="*/ 654423 h 3056964"/>
                          <a:gd name="connsiteX241" fmla="*/ 2088776 w 2525304"/>
                          <a:gd name="connsiteY241" fmla="*/ 699247 h 3056964"/>
                          <a:gd name="connsiteX242" fmla="*/ 2115670 w 2525304"/>
                          <a:gd name="connsiteY242" fmla="*/ 744070 h 3056964"/>
                          <a:gd name="connsiteX243" fmla="*/ 2120153 w 2525304"/>
                          <a:gd name="connsiteY243" fmla="*/ 775447 h 3056964"/>
                          <a:gd name="connsiteX244" fmla="*/ 2138082 w 2525304"/>
                          <a:gd name="connsiteY244" fmla="*/ 829235 h 3056964"/>
                          <a:gd name="connsiteX245" fmla="*/ 2147047 w 2525304"/>
                          <a:gd name="connsiteY245" fmla="*/ 883023 h 3056964"/>
                          <a:gd name="connsiteX246" fmla="*/ 2151529 w 2525304"/>
                          <a:gd name="connsiteY246" fmla="*/ 896470 h 3056964"/>
                          <a:gd name="connsiteX247" fmla="*/ 2156012 w 2525304"/>
                          <a:gd name="connsiteY247" fmla="*/ 914400 h 3056964"/>
                          <a:gd name="connsiteX248" fmla="*/ 2173941 w 2525304"/>
                          <a:gd name="connsiteY248" fmla="*/ 981635 h 3056964"/>
                          <a:gd name="connsiteX249" fmla="*/ 2182906 w 2525304"/>
                          <a:gd name="connsiteY249" fmla="*/ 999564 h 3056964"/>
                          <a:gd name="connsiteX250" fmla="*/ 2187388 w 2525304"/>
                          <a:gd name="connsiteY250" fmla="*/ 1017494 h 3056964"/>
                          <a:gd name="connsiteX251" fmla="*/ 2214282 w 2525304"/>
                          <a:gd name="connsiteY251" fmla="*/ 1071282 h 3056964"/>
                          <a:gd name="connsiteX252" fmla="*/ 2218765 w 2525304"/>
                          <a:gd name="connsiteY252" fmla="*/ 1089212 h 3056964"/>
                          <a:gd name="connsiteX253" fmla="*/ 2223247 w 2525304"/>
                          <a:gd name="connsiteY253" fmla="*/ 1116106 h 3056964"/>
                          <a:gd name="connsiteX254" fmla="*/ 2236694 w 2525304"/>
                          <a:gd name="connsiteY254" fmla="*/ 1143000 h 3056964"/>
                          <a:gd name="connsiteX255" fmla="*/ 2241176 w 2525304"/>
                          <a:gd name="connsiteY255" fmla="*/ 1264023 h 3056964"/>
                          <a:gd name="connsiteX256" fmla="*/ 2245659 w 2525304"/>
                          <a:gd name="connsiteY256" fmla="*/ 1281953 h 3056964"/>
                          <a:gd name="connsiteX257" fmla="*/ 2236694 w 2525304"/>
                          <a:gd name="connsiteY257" fmla="*/ 1380564 h 3056964"/>
                          <a:gd name="connsiteX258" fmla="*/ 2227729 w 2525304"/>
                          <a:gd name="connsiteY258" fmla="*/ 1402976 h 3056964"/>
                          <a:gd name="connsiteX259" fmla="*/ 2223247 w 2525304"/>
                          <a:gd name="connsiteY259" fmla="*/ 1416423 h 3056964"/>
                          <a:gd name="connsiteX260" fmla="*/ 2200835 w 2525304"/>
                          <a:gd name="connsiteY260" fmla="*/ 1474694 h 3056964"/>
                          <a:gd name="connsiteX261" fmla="*/ 2191870 w 2525304"/>
                          <a:gd name="connsiteY261" fmla="*/ 1497106 h 3056964"/>
                          <a:gd name="connsiteX262" fmla="*/ 2187388 w 2525304"/>
                          <a:gd name="connsiteY262" fmla="*/ 1510553 h 3056964"/>
                          <a:gd name="connsiteX263" fmla="*/ 2169459 w 2525304"/>
                          <a:gd name="connsiteY263" fmla="*/ 1555376 h 3056964"/>
                          <a:gd name="connsiteX264" fmla="*/ 2164976 w 2525304"/>
                          <a:gd name="connsiteY264" fmla="*/ 1568823 h 3056964"/>
                          <a:gd name="connsiteX265" fmla="*/ 2156012 w 2525304"/>
                          <a:gd name="connsiteY265" fmla="*/ 1613647 h 3056964"/>
                          <a:gd name="connsiteX266" fmla="*/ 2173941 w 2525304"/>
                          <a:gd name="connsiteY266" fmla="*/ 1631576 h 3056964"/>
                          <a:gd name="connsiteX267" fmla="*/ 2196353 w 2525304"/>
                          <a:gd name="connsiteY267" fmla="*/ 1645023 h 3056964"/>
                          <a:gd name="connsiteX268" fmla="*/ 2241176 w 2525304"/>
                          <a:gd name="connsiteY268" fmla="*/ 1698812 h 3056964"/>
                          <a:gd name="connsiteX269" fmla="*/ 2263588 w 2525304"/>
                          <a:gd name="connsiteY269" fmla="*/ 1743635 h 3056964"/>
                          <a:gd name="connsiteX270" fmla="*/ 2286000 w 2525304"/>
                          <a:gd name="connsiteY270" fmla="*/ 1770529 h 3056964"/>
                          <a:gd name="connsiteX271" fmla="*/ 2299447 w 2525304"/>
                          <a:gd name="connsiteY271" fmla="*/ 1810870 h 3056964"/>
                          <a:gd name="connsiteX272" fmla="*/ 2321859 w 2525304"/>
                          <a:gd name="connsiteY272" fmla="*/ 1837764 h 3056964"/>
                          <a:gd name="connsiteX273" fmla="*/ 2344270 w 2525304"/>
                          <a:gd name="connsiteY273" fmla="*/ 1891553 h 3056964"/>
                          <a:gd name="connsiteX274" fmla="*/ 2348753 w 2525304"/>
                          <a:gd name="connsiteY274" fmla="*/ 1909482 h 3056964"/>
                          <a:gd name="connsiteX275" fmla="*/ 2366682 w 2525304"/>
                          <a:gd name="connsiteY275" fmla="*/ 1949823 h 3056964"/>
                          <a:gd name="connsiteX276" fmla="*/ 2375647 w 2525304"/>
                          <a:gd name="connsiteY276" fmla="*/ 1972235 h 3056964"/>
                          <a:gd name="connsiteX277" fmla="*/ 2380129 w 2525304"/>
                          <a:gd name="connsiteY277" fmla="*/ 1994647 h 3056964"/>
                          <a:gd name="connsiteX278" fmla="*/ 2389094 w 2525304"/>
                          <a:gd name="connsiteY278" fmla="*/ 2021541 h 3056964"/>
                          <a:gd name="connsiteX279" fmla="*/ 2393576 w 2525304"/>
                          <a:gd name="connsiteY279" fmla="*/ 2066364 h 3056964"/>
                          <a:gd name="connsiteX280" fmla="*/ 2398059 w 2525304"/>
                          <a:gd name="connsiteY280" fmla="*/ 2079812 h 3056964"/>
                          <a:gd name="connsiteX281" fmla="*/ 2402541 w 2525304"/>
                          <a:gd name="connsiteY281" fmla="*/ 2133600 h 3056964"/>
                          <a:gd name="connsiteX282" fmla="*/ 2407023 w 2525304"/>
                          <a:gd name="connsiteY282" fmla="*/ 2250141 h 3056964"/>
                          <a:gd name="connsiteX283" fmla="*/ 2389094 w 2525304"/>
                          <a:gd name="connsiteY283" fmla="*/ 2523564 h 3056964"/>
                          <a:gd name="connsiteX284" fmla="*/ 2380129 w 2525304"/>
                          <a:gd name="connsiteY284" fmla="*/ 2545976 h 3056964"/>
                          <a:gd name="connsiteX285" fmla="*/ 2357718 w 2525304"/>
                          <a:gd name="connsiteY285" fmla="*/ 2599764 h 3056964"/>
                          <a:gd name="connsiteX286" fmla="*/ 2348753 w 2525304"/>
                          <a:gd name="connsiteY286" fmla="*/ 2622176 h 3056964"/>
                          <a:gd name="connsiteX287" fmla="*/ 2339788 w 2525304"/>
                          <a:gd name="connsiteY287" fmla="*/ 2658035 h 3056964"/>
                          <a:gd name="connsiteX288" fmla="*/ 2326341 w 2525304"/>
                          <a:gd name="connsiteY288" fmla="*/ 2680447 h 3056964"/>
                          <a:gd name="connsiteX289" fmla="*/ 2317376 w 2525304"/>
                          <a:gd name="connsiteY289" fmla="*/ 2711823 h 3056964"/>
                          <a:gd name="connsiteX290" fmla="*/ 2303929 w 2525304"/>
                          <a:gd name="connsiteY290" fmla="*/ 2734235 h 3056964"/>
                          <a:gd name="connsiteX291" fmla="*/ 2290482 w 2525304"/>
                          <a:gd name="connsiteY291" fmla="*/ 2765612 h 3056964"/>
                          <a:gd name="connsiteX292" fmla="*/ 2272553 w 2525304"/>
                          <a:gd name="connsiteY292" fmla="*/ 2770094 h 3056964"/>
                          <a:gd name="connsiteX293" fmla="*/ 2259106 w 2525304"/>
                          <a:gd name="connsiteY293" fmla="*/ 2774576 h 3056964"/>
                          <a:gd name="connsiteX294" fmla="*/ 2241176 w 2525304"/>
                          <a:gd name="connsiteY294" fmla="*/ 2779059 h 3056964"/>
                          <a:gd name="connsiteX295" fmla="*/ 2209800 w 2525304"/>
                          <a:gd name="connsiteY295" fmla="*/ 2788023 h 3056964"/>
                          <a:gd name="connsiteX296" fmla="*/ 2205318 w 2525304"/>
                          <a:gd name="connsiteY296" fmla="*/ 2725270 h 3056964"/>
                          <a:gd name="connsiteX297" fmla="*/ 2218765 w 2525304"/>
                          <a:gd name="connsiteY297" fmla="*/ 2707341 h 3056964"/>
                          <a:gd name="connsiteX298" fmla="*/ 2245659 w 2525304"/>
                          <a:gd name="connsiteY298" fmla="*/ 2658035 h 3056964"/>
                          <a:gd name="connsiteX299" fmla="*/ 2268070 w 2525304"/>
                          <a:gd name="connsiteY299" fmla="*/ 2631141 h 3056964"/>
                          <a:gd name="connsiteX300" fmla="*/ 2268070 w 2525304"/>
                          <a:gd name="connsiteY300" fmla="*/ 2254623 h 3056964"/>
                          <a:gd name="connsiteX301" fmla="*/ 2259106 w 2525304"/>
                          <a:gd name="connsiteY301" fmla="*/ 2218764 h 3056964"/>
                          <a:gd name="connsiteX302" fmla="*/ 2250141 w 2525304"/>
                          <a:gd name="connsiteY302" fmla="*/ 2178423 h 3056964"/>
                          <a:gd name="connsiteX303" fmla="*/ 2245659 w 2525304"/>
                          <a:gd name="connsiteY303" fmla="*/ 2160494 h 3056964"/>
                          <a:gd name="connsiteX304" fmla="*/ 2205318 w 2525304"/>
                          <a:gd name="connsiteY304" fmla="*/ 2093259 h 3056964"/>
                          <a:gd name="connsiteX305" fmla="*/ 2142565 w 2525304"/>
                          <a:gd name="connsiteY305" fmla="*/ 1981200 h 3056964"/>
                          <a:gd name="connsiteX306" fmla="*/ 2070846 w 2525304"/>
                          <a:gd name="connsiteY306" fmla="*/ 1743636 h 3056964"/>
                          <a:gd name="connsiteX307" fmla="*/ 2057400 w 2525304"/>
                          <a:gd name="connsiteY307" fmla="*/ 1837764 h 3056964"/>
                          <a:gd name="connsiteX308" fmla="*/ 2048435 w 2525304"/>
                          <a:gd name="connsiteY308" fmla="*/ 1792941 h 3056964"/>
                          <a:gd name="connsiteX309" fmla="*/ 2034988 w 2525304"/>
                          <a:gd name="connsiteY309" fmla="*/ 1689847 h 3056964"/>
                          <a:gd name="connsiteX310" fmla="*/ 2026023 w 2525304"/>
                          <a:gd name="connsiteY310" fmla="*/ 1712259 h 3056964"/>
                          <a:gd name="connsiteX311" fmla="*/ 2021541 w 2525304"/>
                          <a:gd name="connsiteY311" fmla="*/ 1725706 h 3056964"/>
                          <a:gd name="connsiteX312" fmla="*/ 1999129 w 2525304"/>
                          <a:gd name="connsiteY312" fmla="*/ 1739153 h 3056964"/>
                          <a:gd name="connsiteX313" fmla="*/ 1990165 w 2525304"/>
                          <a:gd name="connsiteY313" fmla="*/ 1757082 h 3056964"/>
                          <a:gd name="connsiteX314" fmla="*/ 1967753 w 2525304"/>
                          <a:gd name="connsiteY314" fmla="*/ 1792941 h 3056964"/>
                          <a:gd name="connsiteX315" fmla="*/ 1981200 w 2525304"/>
                          <a:gd name="connsiteY315" fmla="*/ 1909482 h 3056964"/>
                          <a:gd name="connsiteX316" fmla="*/ 1994647 w 2525304"/>
                          <a:gd name="connsiteY316" fmla="*/ 1940859 h 3056964"/>
                          <a:gd name="connsiteX317" fmla="*/ 2003612 w 2525304"/>
                          <a:gd name="connsiteY317" fmla="*/ 1958788 h 3056964"/>
                          <a:gd name="connsiteX318" fmla="*/ 2026023 w 2525304"/>
                          <a:gd name="connsiteY318" fmla="*/ 1990164 h 3056964"/>
                          <a:gd name="connsiteX319" fmla="*/ 2043953 w 2525304"/>
                          <a:gd name="connsiteY319" fmla="*/ 2034988 h 3056964"/>
                          <a:gd name="connsiteX320" fmla="*/ 2061882 w 2525304"/>
                          <a:gd name="connsiteY320" fmla="*/ 2057400 h 3056964"/>
                          <a:gd name="connsiteX321" fmla="*/ 2088776 w 2525304"/>
                          <a:gd name="connsiteY321" fmla="*/ 2120153 h 3056964"/>
                          <a:gd name="connsiteX322" fmla="*/ 2102223 w 2525304"/>
                          <a:gd name="connsiteY322" fmla="*/ 2151529 h 3056964"/>
                          <a:gd name="connsiteX323" fmla="*/ 2106706 w 2525304"/>
                          <a:gd name="connsiteY323" fmla="*/ 2182906 h 3056964"/>
                          <a:gd name="connsiteX324" fmla="*/ 2124635 w 2525304"/>
                          <a:gd name="connsiteY324" fmla="*/ 2245659 h 3056964"/>
                          <a:gd name="connsiteX325" fmla="*/ 2138082 w 2525304"/>
                          <a:gd name="connsiteY325" fmla="*/ 2335306 h 3056964"/>
                          <a:gd name="connsiteX326" fmla="*/ 2147047 w 2525304"/>
                          <a:gd name="connsiteY326" fmla="*/ 2371164 h 3056964"/>
                          <a:gd name="connsiteX327" fmla="*/ 2151529 w 2525304"/>
                          <a:gd name="connsiteY327" fmla="*/ 2402541 h 3056964"/>
                          <a:gd name="connsiteX328" fmla="*/ 2160494 w 2525304"/>
                          <a:gd name="connsiteY328" fmla="*/ 2456329 h 3056964"/>
                          <a:gd name="connsiteX329" fmla="*/ 2156012 w 2525304"/>
                          <a:gd name="connsiteY329" fmla="*/ 2649070 h 3056964"/>
                          <a:gd name="connsiteX330" fmla="*/ 2138082 w 2525304"/>
                          <a:gd name="connsiteY330" fmla="*/ 2729753 h 3056964"/>
                          <a:gd name="connsiteX331" fmla="*/ 2133600 w 2525304"/>
                          <a:gd name="connsiteY331" fmla="*/ 2747682 h 3056964"/>
                          <a:gd name="connsiteX332" fmla="*/ 2120153 w 2525304"/>
                          <a:gd name="connsiteY332" fmla="*/ 2765612 h 3056964"/>
                          <a:gd name="connsiteX333" fmla="*/ 2111188 w 2525304"/>
                          <a:gd name="connsiteY333" fmla="*/ 2792506 h 3056964"/>
                          <a:gd name="connsiteX334" fmla="*/ 2088776 w 2525304"/>
                          <a:gd name="connsiteY334" fmla="*/ 2823882 h 3056964"/>
                          <a:gd name="connsiteX335" fmla="*/ 2075329 w 2525304"/>
                          <a:gd name="connsiteY335" fmla="*/ 2850776 h 3056964"/>
                          <a:gd name="connsiteX336" fmla="*/ 2061882 w 2525304"/>
                          <a:gd name="connsiteY336" fmla="*/ 2855259 h 3056964"/>
                          <a:gd name="connsiteX337" fmla="*/ 2021541 w 2525304"/>
                          <a:gd name="connsiteY337" fmla="*/ 2850776 h 3056964"/>
                          <a:gd name="connsiteX338" fmla="*/ 2012576 w 2525304"/>
                          <a:gd name="connsiteY338" fmla="*/ 2805953 h 3056964"/>
                          <a:gd name="connsiteX339" fmla="*/ 2048435 w 2525304"/>
                          <a:gd name="connsiteY339" fmla="*/ 2707341 h 3056964"/>
                          <a:gd name="connsiteX340" fmla="*/ 2048435 w 2525304"/>
                          <a:gd name="connsiteY340" fmla="*/ 2707341 h 3056964"/>
                          <a:gd name="connsiteX341" fmla="*/ 2061882 w 2525304"/>
                          <a:gd name="connsiteY341" fmla="*/ 2653553 h 3056964"/>
                          <a:gd name="connsiteX342" fmla="*/ 2070847 w 2525304"/>
                          <a:gd name="connsiteY342" fmla="*/ 2568388 h 3056964"/>
                          <a:gd name="connsiteX343" fmla="*/ 2066365 w 2525304"/>
                          <a:gd name="connsiteY343" fmla="*/ 2411506 h 3056964"/>
                          <a:gd name="connsiteX344" fmla="*/ 2043953 w 2525304"/>
                          <a:gd name="connsiteY344" fmla="*/ 2335306 h 3056964"/>
                          <a:gd name="connsiteX345" fmla="*/ 2030506 w 2525304"/>
                          <a:gd name="connsiteY345" fmla="*/ 2308412 h 3056964"/>
                          <a:gd name="connsiteX346" fmla="*/ 2017059 w 2525304"/>
                          <a:gd name="connsiteY346" fmla="*/ 2268070 h 3056964"/>
                          <a:gd name="connsiteX347" fmla="*/ 1981200 w 2525304"/>
                          <a:gd name="connsiteY347" fmla="*/ 2200835 h 3056964"/>
                          <a:gd name="connsiteX348" fmla="*/ 1972235 w 2525304"/>
                          <a:gd name="connsiteY348" fmla="*/ 2187388 h 3056964"/>
                          <a:gd name="connsiteX349" fmla="*/ 1958788 w 2525304"/>
                          <a:gd name="connsiteY349" fmla="*/ 2164976 h 3056964"/>
                          <a:gd name="connsiteX350" fmla="*/ 1905000 w 2525304"/>
                          <a:gd name="connsiteY350" fmla="*/ 2084294 h 3056964"/>
                          <a:gd name="connsiteX351" fmla="*/ 1882588 w 2525304"/>
                          <a:gd name="connsiteY351" fmla="*/ 2043953 h 3056964"/>
                          <a:gd name="connsiteX352" fmla="*/ 1869141 w 2525304"/>
                          <a:gd name="connsiteY352" fmla="*/ 2026023 h 3056964"/>
                          <a:gd name="connsiteX353" fmla="*/ 1806388 w 2525304"/>
                          <a:gd name="connsiteY353" fmla="*/ 1999129 h 3056964"/>
                          <a:gd name="connsiteX354" fmla="*/ 1779494 w 2525304"/>
                          <a:gd name="connsiteY354" fmla="*/ 1990164 h 3056964"/>
                          <a:gd name="connsiteX355" fmla="*/ 1752600 w 2525304"/>
                          <a:gd name="connsiteY355" fmla="*/ 1985682 h 3056964"/>
                          <a:gd name="connsiteX356" fmla="*/ 1680882 w 2525304"/>
                          <a:gd name="connsiteY356" fmla="*/ 1963270 h 3056964"/>
                          <a:gd name="connsiteX357" fmla="*/ 1662953 w 2525304"/>
                          <a:gd name="connsiteY357" fmla="*/ 1958788 h 3056964"/>
                          <a:gd name="connsiteX358" fmla="*/ 1640541 w 2525304"/>
                          <a:gd name="connsiteY358" fmla="*/ 1945341 h 3056964"/>
                          <a:gd name="connsiteX359" fmla="*/ 1604682 w 2525304"/>
                          <a:gd name="connsiteY359" fmla="*/ 1958788 h 3056964"/>
                          <a:gd name="connsiteX360" fmla="*/ 1537447 w 2525304"/>
                          <a:gd name="connsiteY360" fmla="*/ 1990164 h 3056964"/>
                          <a:gd name="connsiteX361" fmla="*/ 1510553 w 2525304"/>
                          <a:gd name="connsiteY361" fmla="*/ 1994647 h 3056964"/>
                          <a:gd name="connsiteX362" fmla="*/ 1488141 w 2525304"/>
                          <a:gd name="connsiteY362" fmla="*/ 1999129 h 3056964"/>
                          <a:gd name="connsiteX363" fmla="*/ 1443318 w 2525304"/>
                          <a:gd name="connsiteY363" fmla="*/ 2008094 h 3056964"/>
                          <a:gd name="connsiteX364" fmla="*/ 1367118 w 2525304"/>
                          <a:gd name="connsiteY364" fmla="*/ 1990164 h 3056964"/>
                          <a:gd name="connsiteX365" fmla="*/ 1317812 w 2525304"/>
                          <a:gd name="connsiteY365" fmla="*/ 1972235 h 3056964"/>
                          <a:gd name="connsiteX366" fmla="*/ 1066800 w 2525304"/>
                          <a:gd name="connsiteY366" fmla="*/ 1958788 h 3056964"/>
                          <a:gd name="connsiteX367" fmla="*/ 1030941 w 2525304"/>
                          <a:gd name="connsiteY367" fmla="*/ 1949823 h 3056964"/>
                          <a:gd name="connsiteX368" fmla="*/ 986118 w 2525304"/>
                          <a:gd name="connsiteY368" fmla="*/ 1927412 h 3056964"/>
                          <a:gd name="connsiteX369" fmla="*/ 968188 w 2525304"/>
                          <a:gd name="connsiteY369" fmla="*/ 1918447 h 3056964"/>
                          <a:gd name="connsiteX370" fmla="*/ 936812 w 2525304"/>
                          <a:gd name="connsiteY370" fmla="*/ 1900517 h 3056964"/>
                          <a:gd name="connsiteX371" fmla="*/ 905435 w 2525304"/>
                          <a:gd name="connsiteY371" fmla="*/ 1882588 h 3056964"/>
                          <a:gd name="connsiteX372" fmla="*/ 869576 w 2525304"/>
                          <a:gd name="connsiteY372" fmla="*/ 1896035 h 3056964"/>
                          <a:gd name="connsiteX373" fmla="*/ 856129 w 2525304"/>
                          <a:gd name="connsiteY373" fmla="*/ 1913964 h 3056964"/>
                          <a:gd name="connsiteX374" fmla="*/ 815788 w 2525304"/>
                          <a:gd name="connsiteY374" fmla="*/ 1954306 h 3056964"/>
                          <a:gd name="connsiteX375" fmla="*/ 788894 w 2525304"/>
                          <a:gd name="connsiteY375" fmla="*/ 1976717 h 3056964"/>
                          <a:gd name="connsiteX376" fmla="*/ 762000 w 2525304"/>
                          <a:gd name="connsiteY376" fmla="*/ 1999129 h 3056964"/>
                          <a:gd name="connsiteX377" fmla="*/ 753035 w 2525304"/>
                          <a:gd name="connsiteY377" fmla="*/ 2012576 h 3056964"/>
                          <a:gd name="connsiteX378" fmla="*/ 735106 w 2525304"/>
                          <a:gd name="connsiteY378" fmla="*/ 2026023 h 3056964"/>
                          <a:gd name="connsiteX379" fmla="*/ 712694 w 2525304"/>
                          <a:gd name="connsiteY379" fmla="*/ 2048435 h 3056964"/>
                          <a:gd name="connsiteX380" fmla="*/ 694765 w 2525304"/>
                          <a:gd name="connsiteY380" fmla="*/ 2061882 h 3056964"/>
                          <a:gd name="connsiteX381" fmla="*/ 681318 w 2525304"/>
                          <a:gd name="connsiteY381" fmla="*/ 2079812 h 3056964"/>
                          <a:gd name="connsiteX382" fmla="*/ 667870 w 2525304"/>
                          <a:gd name="connsiteY382" fmla="*/ 2088776 h 3056964"/>
                          <a:gd name="connsiteX383" fmla="*/ 623047 w 2525304"/>
                          <a:gd name="connsiteY383" fmla="*/ 2129117 h 3056964"/>
                          <a:gd name="connsiteX384" fmla="*/ 600635 w 2525304"/>
                          <a:gd name="connsiteY384" fmla="*/ 2160494 h 3056964"/>
                          <a:gd name="connsiteX385" fmla="*/ 587188 w 2525304"/>
                          <a:gd name="connsiteY385" fmla="*/ 2200835 h 3056964"/>
                          <a:gd name="connsiteX386" fmla="*/ 582706 w 2525304"/>
                          <a:gd name="connsiteY386" fmla="*/ 2232212 h 3056964"/>
                          <a:gd name="connsiteX387" fmla="*/ 596153 w 2525304"/>
                          <a:gd name="connsiteY387" fmla="*/ 2321859 h 3056964"/>
                          <a:gd name="connsiteX388" fmla="*/ 600635 w 2525304"/>
                          <a:gd name="connsiteY388" fmla="*/ 2339788 h 3056964"/>
                          <a:gd name="connsiteX389" fmla="*/ 609600 w 2525304"/>
                          <a:gd name="connsiteY389" fmla="*/ 2357717 h 3056964"/>
                          <a:gd name="connsiteX390" fmla="*/ 614082 w 2525304"/>
                          <a:gd name="connsiteY390" fmla="*/ 2375647 h 3056964"/>
                          <a:gd name="connsiteX391" fmla="*/ 623047 w 2525304"/>
                          <a:gd name="connsiteY391" fmla="*/ 2398059 h 3056964"/>
                          <a:gd name="connsiteX392" fmla="*/ 627529 w 2525304"/>
                          <a:gd name="connsiteY392" fmla="*/ 2420470 h 3056964"/>
                          <a:gd name="connsiteX393" fmla="*/ 640976 w 2525304"/>
                          <a:gd name="connsiteY393" fmla="*/ 2451847 h 3056964"/>
                          <a:gd name="connsiteX394" fmla="*/ 645459 w 2525304"/>
                          <a:gd name="connsiteY394" fmla="*/ 2465294 h 3056964"/>
                          <a:gd name="connsiteX395" fmla="*/ 658906 w 2525304"/>
                          <a:gd name="connsiteY395" fmla="*/ 2487706 h 3056964"/>
                          <a:gd name="connsiteX396" fmla="*/ 676835 w 2525304"/>
                          <a:gd name="connsiteY396" fmla="*/ 2550459 h 3056964"/>
                          <a:gd name="connsiteX397" fmla="*/ 690282 w 2525304"/>
                          <a:gd name="connsiteY397" fmla="*/ 2581835 h 3056964"/>
                          <a:gd name="connsiteX398" fmla="*/ 699247 w 2525304"/>
                          <a:gd name="connsiteY398" fmla="*/ 2626659 h 3056964"/>
                          <a:gd name="connsiteX399" fmla="*/ 703729 w 2525304"/>
                          <a:gd name="connsiteY399" fmla="*/ 2653553 h 3056964"/>
                          <a:gd name="connsiteX400" fmla="*/ 717176 w 2525304"/>
                          <a:gd name="connsiteY400" fmla="*/ 2680447 h 3056964"/>
                          <a:gd name="connsiteX401" fmla="*/ 735106 w 2525304"/>
                          <a:gd name="connsiteY401" fmla="*/ 2738717 h 3056964"/>
                          <a:gd name="connsiteX402" fmla="*/ 739588 w 2525304"/>
                          <a:gd name="connsiteY402" fmla="*/ 2765612 h 3056964"/>
                          <a:gd name="connsiteX403" fmla="*/ 762000 w 2525304"/>
                          <a:gd name="connsiteY403" fmla="*/ 2828364 h 3056964"/>
                          <a:gd name="connsiteX404" fmla="*/ 766482 w 2525304"/>
                          <a:gd name="connsiteY404" fmla="*/ 2918012 h 3056964"/>
                          <a:gd name="connsiteX405" fmla="*/ 770965 w 2525304"/>
                          <a:gd name="connsiteY405" fmla="*/ 2940423 h 3056964"/>
                          <a:gd name="connsiteX406" fmla="*/ 775447 w 2525304"/>
                          <a:gd name="connsiteY406" fmla="*/ 2971800 h 3056964"/>
                          <a:gd name="connsiteX407" fmla="*/ 748553 w 2525304"/>
                          <a:gd name="connsiteY407" fmla="*/ 3021106 h 3056964"/>
                          <a:gd name="connsiteX408" fmla="*/ 721659 w 2525304"/>
                          <a:gd name="connsiteY408" fmla="*/ 3030070 h 3056964"/>
                          <a:gd name="connsiteX409" fmla="*/ 708212 w 2525304"/>
                          <a:gd name="connsiteY409" fmla="*/ 3034553 h 3056964"/>
                          <a:gd name="connsiteX410" fmla="*/ 623047 w 2525304"/>
                          <a:gd name="connsiteY410" fmla="*/ 3016623 h 3056964"/>
                          <a:gd name="connsiteX411" fmla="*/ 609600 w 2525304"/>
                          <a:gd name="connsiteY411" fmla="*/ 2994212 h 3056964"/>
                          <a:gd name="connsiteX412" fmla="*/ 591670 w 2525304"/>
                          <a:gd name="connsiteY412" fmla="*/ 2953870 h 3056964"/>
                          <a:gd name="connsiteX413" fmla="*/ 560294 w 2525304"/>
                          <a:gd name="connsiteY413" fmla="*/ 2895600 h 3056964"/>
                          <a:gd name="connsiteX414" fmla="*/ 551329 w 2525304"/>
                          <a:gd name="connsiteY414" fmla="*/ 2882153 h 3056964"/>
                          <a:gd name="connsiteX415" fmla="*/ 528918 w 2525304"/>
                          <a:gd name="connsiteY415" fmla="*/ 2859741 h 3056964"/>
                          <a:gd name="connsiteX416" fmla="*/ 519953 w 2525304"/>
                          <a:gd name="connsiteY416" fmla="*/ 2814917 h 3056964"/>
                          <a:gd name="connsiteX417" fmla="*/ 524435 w 2525304"/>
                          <a:gd name="connsiteY417" fmla="*/ 2788023 h 3056964"/>
                          <a:gd name="connsiteX418" fmla="*/ 528918 w 2525304"/>
                          <a:gd name="connsiteY418" fmla="*/ 2774576 h 3056964"/>
                          <a:gd name="connsiteX419" fmla="*/ 542365 w 2525304"/>
                          <a:gd name="connsiteY419" fmla="*/ 2738717 h 3056964"/>
                          <a:gd name="connsiteX420" fmla="*/ 484094 w 2525304"/>
                          <a:gd name="connsiteY420" fmla="*/ 2572870 h 3056964"/>
                          <a:gd name="connsiteX421" fmla="*/ 443753 w 2525304"/>
                          <a:gd name="connsiteY421" fmla="*/ 2465294 h 3056964"/>
                          <a:gd name="connsiteX422" fmla="*/ 439270 w 2525304"/>
                          <a:gd name="connsiteY422" fmla="*/ 2438400 h 3056964"/>
                          <a:gd name="connsiteX423" fmla="*/ 430306 w 2525304"/>
                          <a:gd name="connsiteY423" fmla="*/ 2402541 h 3056964"/>
                          <a:gd name="connsiteX424" fmla="*/ 425823 w 2525304"/>
                          <a:gd name="connsiteY424" fmla="*/ 2366682 h 3056964"/>
                          <a:gd name="connsiteX425" fmla="*/ 398929 w 2525304"/>
                          <a:gd name="connsiteY425" fmla="*/ 2286000 h 3056964"/>
                          <a:gd name="connsiteX426" fmla="*/ 385482 w 2525304"/>
                          <a:gd name="connsiteY426" fmla="*/ 2254623 h 3056964"/>
                          <a:gd name="connsiteX427" fmla="*/ 381000 w 2525304"/>
                          <a:gd name="connsiteY427" fmla="*/ 2236694 h 3056964"/>
                          <a:gd name="connsiteX428" fmla="*/ 372035 w 2525304"/>
                          <a:gd name="connsiteY428" fmla="*/ 2169459 h 3056964"/>
                          <a:gd name="connsiteX429" fmla="*/ 367553 w 2525304"/>
                          <a:gd name="connsiteY429" fmla="*/ 2156012 h 3056964"/>
                          <a:gd name="connsiteX430" fmla="*/ 407894 w 2525304"/>
                          <a:gd name="connsiteY430" fmla="*/ 2138082 h 3056964"/>
                          <a:gd name="connsiteX431" fmla="*/ 515470 w 2525304"/>
                          <a:gd name="connsiteY431" fmla="*/ 2093259 h 3056964"/>
                          <a:gd name="connsiteX432" fmla="*/ 578223 w 2525304"/>
                          <a:gd name="connsiteY432" fmla="*/ 2039470 h 3056964"/>
                          <a:gd name="connsiteX433" fmla="*/ 587188 w 2525304"/>
                          <a:gd name="connsiteY433" fmla="*/ 2017059 h 3056964"/>
                          <a:gd name="connsiteX434" fmla="*/ 614082 w 2525304"/>
                          <a:gd name="connsiteY434" fmla="*/ 1940859 h 3056964"/>
                          <a:gd name="connsiteX435" fmla="*/ 649941 w 2525304"/>
                          <a:gd name="connsiteY435" fmla="*/ 1887070 h 3056964"/>
                          <a:gd name="connsiteX436" fmla="*/ 690282 w 2525304"/>
                          <a:gd name="connsiteY436" fmla="*/ 1860176 h 3056964"/>
                          <a:gd name="connsiteX437" fmla="*/ 703729 w 2525304"/>
                          <a:gd name="connsiteY437" fmla="*/ 1851212 h 3056964"/>
                          <a:gd name="connsiteX438" fmla="*/ 739588 w 2525304"/>
                          <a:gd name="connsiteY438" fmla="*/ 1833282 h 3056964"/>
                          <a:gd name="connsiteX439" fmla="*/ 708212 w 2525304"/>
                          <a:gd name="connsiteY439" fmla="*/ 1873623 h 3056964"/>
                          <a:gd name="connsiteX440" fmla="*/ 654423 w 2525304"/>
                          <a:gd name="connsiteY440" fmla="*/ 1927412 h 3056964"/>
                          <a:gd name="connsiteX441" fmla="*/ 636494 w 2525304"/>
                          <a:gd name="connsiteY441" fmla="*/ 1945341 h 3056964"/>
                          <a:gd name="connsiteX442" fmla="*/ 614082 w 2525304"/>
                          <a:gd name="connsiteY442" fmla="*/ 1972235 h 3056964"/>
                          <a:gd name="connsiteX443" fmla="*/ 605118 w 2525304"/>
                          <a:gd name="connsiteY443" fmla="*/ 1985682 h 3056964"/>
                          <a:gd name="connsiteX444" fmla="*/ 560294 w 2525304"/>
                          <a:gd name="connsiteY444" fmla="*/ 2021541 h 3056964"/>
                          <a:gd name="connsiteX445" fmla="*/ 524435 w 2525304"/>
                          <a:gd name="connsiteY445" fmla="*/ 2034988 h 3056964"/>
                          <a:gd name="connsiteX446" fmla="*/ 502023 w 2525304"/>
                          <a:gd name="connsiteY446" fmla="*/ 2048435 h 3056964"/>
                          <a:gd name="connsiteX447" fmla="*/ 461682 w 2525304"/>
                          <a:gd name="connsiteY447" fmla="*/ 2075329 h 3056964"/>
                          <a:gd name="connsiteX448" fmla="*/ 448235 w 2525304"/>
                          <a:gd name="connsiteY448" fmla="*/ 2084294 h 3056964"/>
                          <a:gd name="connsiteX449" fmla="*/ 430306 w 2525304"/>
                          <a:gd name="connsiteY449" fmla="*/ 2093259 h 3056964"/>
                          <a:gd name="connsiteX450" fmla="*/ 412376 w 2525304"/>
                          <a:gd name="connsiteY450" fmla="*/ 2106706 h 3056964"/>
                          <a:gd name="connsiteX451" fmla="*/ 389965 w 2525304"/>
                          <a:gd name="connsiteY451" fmla="*/ 2115670 h 3056964"/>
                          <a:gd name="connsiteX452" fmla="*/ 372035 w 2525304"/>
                          <a:gd name="connsiteY452" fmla="*/ 2129117 h 3056964"/>
                          <a:gd name="connsiteX453" fmla="*/ 318247 w 2525304"/>
                          <a:gd name="connsiteY453" fmla="*/ 2160494 h 3056964"/>
                          <a:gd name="connsiteX454" fmla="*/ 304800 w 2525304"/>
                          <a:gd name="connsiteY454" fmla="*/ 2178423 h 3056964"/>
                          <a:gd name="connsiteX455" fmla="*/ 282388 w 2525304"/>
                          <a:gd name="connsiteY455" fmla="*/ 2205317 h 3056964"/>
                          <a:gd name="connsiteX456" fmla="*/ 295835 w 2525304"/>
                          <a:gd name="connsiteY456" fmla="*/ 2501153 h 3056964"/>
                          <a:gd name="connsiteX457" fmla="*/ 300318 w 2525304"/>
                          <a:gd name="connsiteY457" fmla="*/ 2523564 h 3056964"/>
                          <a:gd name="connsiteX458" fmla="*/ 304800 w 2525304"/>
                          <a:gd name="connsiteY458" fmla="*/ 2554941 h 3056964"/>
                          <a:gd name="connsiteX459" fmla="*/ 309282 w 2525304"/>
                          <a:gd name="connsiteY459" fmla="*/ 2613212 h 3056964"/>
                          <a:gd name="connsiteX460" fmla="*/ 322729 w 2525304"/>
                          <a:gd name="connsiteY460" fmla="*/ 2671482 h 3056964"/>
                          <a:gd name="connsiteX461" fmla="*/ 327212 w 2525304"/>
                          <a:gd name="connsiteY461" fmla="*/ 2698376 h 3056964"/>
                          <a:gd name="connsiteX462" fmla="*/ 331694 w 2525304"/>
                          <a:gd name="connsiteY462" fmla="*/ 2729753 h 3056964"/>
                          <a:gd name="connsiteX463" fmla="*/ 345141 w 2525304"/>
                          <a:gd name="connsiteY463" fmla="*/ 2756647 h 3056964"/>
                          <a:gd name="connsiteX464" fmla="*/ 367553 w 2525304"/>
                          <a:gd name="connsiteY464" fmla="*/ 2810435 h 3056964"/>
                          <a:gd name="connsiteX465" fmla="*/ 381000 w 2525304"/>
                          <a:gd name="connsiteY465" fmla="*/ 2868706 h 3056964"/>
                          <a:gd name="connsiteX466" fmla="*/ 389965 w 2525304"/>
                          <a:gd name="connsiteY466" fmla="*/ 2882153 h 3056964"/>
                          <a:gd name="connsiteX467" fmla="*/ 394447 w 2525304"/>
                          <a:gd name="connsiteY467" fmla="*/ 2900082 h 3056964"/>
                          <a:gd name="connsiteX468" fmla="*/ 412376 w 2525304"/>
                          <a:gd name="connsiteY468" fmla="*/ 2931459 h 3056964"/>
                          <a:gd name="connsiteX469" fmla="*/ 416859 w 2525304"/>
                          <a:gd name="connsiteY469" fmla="*/ 2944906 h 3056964"/>
                          <a:gd name="connsiteX470" fmla="*/ 425823 w 2525304"/>
                          <a:gd name="connsiteY470" fmla="*/ 2958353 h 3056964"/>
                          <a:gd name="connsiteX471" fmla="*/ 439270 w 2525304"/>
                          <a:gd name="connsiteY471" fmla="*/ 2989729 h 3056964"/>
                          <a:gd name="connsiteX472" fmla="*/ 439270 w 2525304"/>
                          <a:gd name="connsiteY472" fmla="*/ 3039035 h 3056964"/>
                          <a:gd name="connsiteX473" fmla="*/ 430306 w 2525304"/>
                          <a:gd name="connsiteY473" fmla="*/ 3052482 h 3056964"/>
                          <a:gd name="connsiteX474" fmla="*/ 412376 w 2525304"/>
                          <a:gd name="connsiteY474" fmla="*/ 3056964 h 3056964"/>
                          <a:gd name="connsiteX475" fmla="*/ 295835 w 2525304"/>
                          <a:gd name="connsiteY475" fmla="*/ 3043517 h 3056964"/>
                          <a:gd name="connsiteX476" fmla="*/ 264459 w 2525304"/>
                          <a:gd name="connsiteY476" fmla="*/ 2962835 h 3056964"/>
                          <a:gd name="connsiteX477" fmla="*/ 259976 w 2525304"/>
                          <a:gd name="connsiteY477" fmla="*/ 2926976 h 3056964"/>
                          <a:gd name="connsiteX478" fmla="*/ 246529 w 2525304"/>
                          <a:gd name="connsiteY478" fmla="*/ 2864223 h 3056964"/>
                          <a:gd name="connsiteX479" fmla="*/ 237565 w 2525304"/>
                          <a:gd name="connsiteY479" fmla="*/ 2770094 h 3056964"/>
                          <a:gd name="connsiteX480" fmla="*/ 228600 w 2525304"/>
                          <a:gd name="connsiteY480" fmla="*/ 2743200 h 3056964"/>
                          <a:gd name="connsiteX481" fmla="*/ 219635 w 2525304"/>
                          <a:gd name="connsiteY481" fmla="*/ 2707341 h 3056964"/>
                          <a:gd name="connsiteX482" fmla="*/ 206188 w 2525304"/>
                          <a:gd name="connsiteY482" fmla="*/ 2667000 h 3056964"/>
                          <a:gd name="connsiteX483" fmla="*/ 201706 w 2525304"/>
                          <a:gd name="connsiteY483" fmla="*/ 2635623 h 3056964"/>
                          <a:gd name="connsiteX484" fmla="*/ 197223 w 2525304"/>
                          <a:gd name="connsiteY484" fmla="*/ 2613212 h 3056964"/>
                          <a:gd name="connsiteX485" fmla="*/ 192741 w 2525304"/>
                          <a:gd name="connsiteY485" fmla="*/ 2577353 h 3056964"/>
                          <a:gd name="connsiteX486" fmla="*/ 188259 w 2525304"/>
                          <a:gd name="connsiteY486" fmla="*/ 2537012 h 3056964"/>
                          <a:gd name="connsiteX487" fmla="*/ 179294 w 2525304"/>
                          <a:gd name="connsiteY487" fmla="*/ 2510117 h 3056964"/>
                          <a:gd name="connsiteX488" fmla="*/ 165847 w 2525304"/>
                          <a:gd name="connsiteY488" fmla="*/ 2460812 h 3056964"/>
                          <a:gd name="connsiteX489" fmla="*/ 161365 w 2525304"/>
                          <a:gd name="connsiteY489" fmla="*/ 2433917 h 3056964"/>
                          <a:gd name="connsiteX490" fmla="*/ 156882 w 2525304"/>
                          <a:gd name="connsiteY490" fmla="*/ 2245659 h 3056964"/>
                          <a:gd name="connsiteX491" fmla="*/ 152400 w 2525304"/>
                          <a:gd name="connsiteY491" fmla="*/ 2205317 h 3056964"/>
                          <a:gd name="connsiteX492" fmla="*/ 143435 w 2525304"/>
                          <a:gd name="connsiteY492" fmla="*/ 2070847 h 3056964"/>
                          <a:gd name="connsiteX493" fmla="*/ 129988 w 2525304"/>
                          <a:gd name="connsiteY493" fmla="*/ 2030506 h 3056964"/>
                          <a:gd name="connsiteX494" fmla="*/ 125506 w 2525304"/>
                          <a:gd name="connsiteY494" fmla="*/ 2017059 h 3056964"/>
                          <a:gd name="connsiteX495" fmla="*/ 138953 w 2525304"/>
                          <a:gd name="connsiteY495" fmla="*/ 1999129 h 3056964"/>
                          <a:gd name="connsiteX496" fmla="*/ 152400 w 2525304"/>
                          <a:gd name="connsiteY496" fmla="*/ 1990164 h 3056964"/>
                          <a:gd name="connsiteX497" fmla="*/ 170329 w 2525304"/>
                          <a:gd name="connsiteY497" fmla="*/ 1945341 h 3056964"/>
                          <a:gd name="connsiteX498" fmla="*/ 188259 w 2525304"/>
                          <a:gd name="connsiteY498" fmla="*/ 1909482 h 3056964"/>
                          <a:gd name="connsiteX499" fmla="*/ 206188 w 2525304"/>
                          <a:gd name="connsiteY499" fmla="*/ 1873623 h 3056964"/>
                          <a:gd name="connsiteX500" fmla="*/ 210670 w 2525304"/>
                          <a:gd name="connsiteY500" fmla="*/ 1860176 h 3056964"/>
                          <a:gd name="connsiteX501" fmla="*/ 219635 w 2525304"/>
                          <a:gd name="connsiteY501" fmla="*/ 1801906 h 3056964"/>
                          <a:gd name="connsiteX502" fmla="*/ 210670 w 2525304"/>
                          <a:gd name="connsiteY502" fmla="*/ 1645023 h 3056964"/>
                          <a:gd name="connsiteX503" fmla="*/ 192741 w 2525304"/>
                          <a:gd name="connsiteY503" fmla="*/ 1609164 h 3056964"/>
                          <a:gd name="connsiteX504" fmla="*/ 179294 w 2525304"/>
                          <a:gd name="connsiteY504" fmla="*/ 1577788 h 3056964"/>
                          <a:gd name="connsiteX505" fmla="*/ 165847 w 2525304"/>
                          <a:gd name="connsiteY505" fmla="*/ 1550894 h 3056964"/>
                          <a:gd name="connsiteX506" fmla="*/ 152400 w 2525304"/>
                          <a:gd name="connsiteY506" fmla="*/ 1519517 h 3056964"/>
                          <a:gd name="connsiteX507" fmla="*/ 143435 w 2525304"/>
                          <a:gd name="connsiteY507" fmla="*/ 1506070 h 3056964"/>
                          <a:gd name="connsiteX508" fmla="*/ 107576 w 2525304"/>
                          <a:gd name="connsiteY508" fmla="*/ 1470212 h 3056964"/>
                          <a:gd name="connsiteX509" fmla="*/ 94129 w 2525304"/>
                          <a:gd name="connsiteY509" fmla="*/ 1465729 h 3056964"/>
                          <a:gd name="connsiteX510" fmla="*/ 71718 w 2525304"/>
                          <a:gd name="connsiteY510" fmla="*/ 1456764 h 3056964"/>
                          <a:gd name="connsiteX511" fmla="*/ 58270 w 2525304"/>
                          <a:gd name="connsiteY511" fmla="*/ 1447800 h 3056964"/>
                          <a:gd name="connsiteX512" fmla="*/ 26894 w 2525304"/>
                          <a:gd name="connsiteY512" fmla="*/ 1416423 h 3056964"/>
                          <a:gd name="connsiteX513" fmla="*/ 0 w 2525304"/>
                          <a:gd name="connsiteY513" fmla="*/ 1394012 h 3056964"/>
                          <a:gd name="connsiteX0" fmla="*/ 0 w 2525304"/>
                          <a:gd name="connsiteY0" fmla="*/ 1394012 h 3056964"/>
                          <a:gd name="connsiteX1" fmla="*/ 22412 w 2525304"/>
                          <a:gd name="connsiteY1" fmla="*/ 1385047 h 3056964"/>
                          <a:gd name="connsiteX2" fmla="*/ 31376 w 2525304"/>
                          <a:gd name="connsiteY2" fmla="*/ 1367117 h 3056964"/>
                          <a:gd name="connsiteX3" fmla="*/ 44823 w 2525304"/>
                          <a:gd name="connsiteY3" fmla="*/ 1358153 h 3056964"/>
                          <a:gd name="connsiteX4" fmla="*/ 58270 w 2525304"/>
                          <a:gd name="connsiteY4" fmla="*/ 1340223 h 3056964"/>
                          <a:gd name="connsiteX5" fmla="*/ 76200 w 2525304"/>
                          <a:gd name="connsiteY5" fmla="*/ 1331259 h 3056964"/>
                          <a:gd name="connsiteX6" fmla="*/ 98612 w 2525304"/>
                          <a:gd name="connsiteY6" fmla="*/ 1322294 h 3056964"/>
                          <a:gd name="connsiteX7" fmla="*/ 125506 w 2525304"/>
                          <a:gd name="connsiteY7" fmla="*/ 1313329 h 3056964"/>
                          <a:gd name="connsiteX8" fmla="*/ 152400 w 2525304"/>
                          <a:gd name="connsiteY8" fmla="*/ 1295400 h 3056964"/>
                          <a:gd name="connsiteX9" fmla="*/ 170329 w 2525304"/>
                          <a:gd name="connsiteY9" fmla="*/ 1286435 h 3056964"/>
                          <a:gd name="connsiteX10" fmla="*/ 188259 w 2525304"/>
                          <a:gd name="connsiteY10" fmla="*/ 1268506 h 3056964"/>
                          <a:gd name="connsiteX11" fmla="*/ 228600 w 2525304"/>
                          <a:gd name="connsiteY11" fmla="*/ 1250576 h 3056964"/>
                          <a:gd name="connsiteX12" fmla="*/ 255494 w 2525304"/>
                          <a:gd name="connsiteY12" fmla="*/ 1232647 h 3056964"/>
                          <a:gd name="connsiteX13" fmla="*/ 300318 w 2525304"/>
                          <a:gd name="connsiteY13" fmla="*/ 1210235 h 3056964"/>
                          <a:gd name="connsiteX14" fmla="*/ 313765 w 2525304"/>
                          <a:gd name="connsiteY14" fmla="*/ 1201270 h 3056964"/>
                          <a:gd name="connsiteX15" fmla="*/ 340659 w 2525304"/>
                          <a:gd name="connsiteY15" fmla="*/ 1196788 h 3056964"/>
                          <a:gd name="connsiteX16" fmla="*/ 363070 w 2525304"/>
                          <a:gd name="connsiteY16" fmla="*/ 1192306 h 3056964"/>
                          <a:gd name="connsiteX17" fmla="*/ 389965 w 2525304"/>
                          <a:gd name="connsiteY17" fmla="*/ 1187823 h 3056964"/>
                          <a:gd name="connsiteX18" fmla="*/ 425823 w 2525304"/>
                          <a:gd name="connsiteY18" fmla="*/ 1183341 h 3056964"/>
                          <a:gd name="connsiteX19" fmla="*/ 470647 w 2525304"/>
                          <a:gd name="connsiteY19" fmla="*/ 1174376 h 3056964"/>
                          <a:gd name="connsiteX20" fmla="*/ 515470 w 2525304"/>
                          <a:gd name="connsiteY20" fmla="*/ 1165412 h 3056964"/>
                          <a:gd name="connsiteX21" fmla="*/ 528918 w 2525304"/>
                          <a:gd name="connsiteY21" fmla="*/ 1156447 h 3056964"/>
                          <a:gd name="connsiteX22" fmla="*/ 600635 w 2525304"/>
                          <a:gd name="connsiteY22" fmla="*/ 1143000 h 3056964"/>
                          <a:gd name="connsiteX23" fmla="*/ 690282 w 2525304"/>
                          <a:gd name="connsiteY23" fmla="*/ 1134035 h 3056964"/>
                          <a:gd name="connsiteX24" fmla="*/ 793376 w 2525304"/>
                          <a:gd name="connsiteY24" fmla="*/ 1138517 h 3056964"/>
                          <a:gd name="connsiteX25" fmla="*/ 874059 w 2525304"/>
                          <a:gd name="connsiteY25" fmla="*/ 1151964 h 3056964"/>
                          <a:gd name="connsiteX26" fmla="*/ 914400 w 2525304"/>
                          <a:gd name="connsiteY26" fmla="*/ 1156447 h 3056964"/>
                          <a:gd name="connsiteX27" fmla="*/ 1030941 w 2525304"/>
                          <a:gd name="connsiteY27" fmla="*/ 1169894 h 3056964"/>
                          <a:gd name="connsiteX28" fmla="*/ 1151965 w 2525304"/>
                          <a:gd name="connsiteY28" fmla="*/ 1178859 h 3056964"/>
                          <a:gd name="connsiteX29" fmla="*/ 1281953 w 2525304"/>
                          <a:gd name="connsiteY29" fmla="*/ 1187823 h 3056964"/>
                          <a:gd name="connsiteX30" fmla="*/ 1465729 w 2525304"/>
                          <a:gd name="connsiteY30" fmla="*/ 1183341 h 3056964"/>
                          <a:gd name="connsiteX31" fmla="*/ 1510553 w 2525304"/>
                          <a:gd name="connsiteY31" fmla="*/ 1178859 h 3056964"/>
                          <a:gd name="connsiteX32" fmla="*/ 1582270 w 2525304"/>
                          <a:gd name="connsiteY32" fmla="*/ 1147482 h 3056964"/>
                          <a:gd name="connsiteX33" fmla="*/ 1604682 w 2525304"/>
                          <a:gd name="connsiteY33" fmla="*/ 1143000 h 3056964"/>
                          <a:gd name="connsiteX34" fmla="*/ 1622612 w 2525304"/>
                          <a:gd name="connsiteY34" fmla="*/ 1134035 h 3056964"/>
                          <a:gd name="connsiteX35" fmla="*/ 1645023 w 2525304"/>
                          <a:gd name="connsiteY35" fmla="*/ 1125070 h 3056964"/>
                          <a:gd name="connsiteX36" fmla="*/ 1662953 w 2525304"/>
                          <a:gd name="connsiteY36" fmla="*/ 1111623 h 3056964"/>
                          <a:gd name="connsiteX37" fmla="*/ 1698812 w 2525304"/>
                          <a:gd name="connsiteY37" fmla="*/ 1093694 h 3056964"/>
                          <a:gd name="connsiteX38" fmla="*/ 1739153 w 2525304"/>
                          <a:gd name="connsiteY38" fmla="*/ 1066800 h 3056964"/>
                          <a:gd name="connsiteX39" fmla="*/ 1752600 w 2525304"/>
                          <a:gd name="connsiteY39" fmla="*/ 1053353 h 3056964"/>
                          <a:gd name="connsiteX40" fmla="*/ 1775012 w 2525304"/>
                          <a:gd name="connsiteY40" fmla="*/ 1039906 h 3056964"/>
                          <a:gd name="connsiteX41" fmla="*/ 1797423 w 2525304"/>
                          <a:gd name="connsiteY41" fmla="*/ 1021976 h 3056964"/>
                          <a:gd name="connsiteX42" fmla="*/ 1810870 w 2525304"/>
                          <a:gd name="connsiteY42" fmla="*/ 990600 h 3056964"/>
                          <a:gd name="connsiteX43" fmla="*/ 1815353 w 2525304"/>
                          <a:gd name="connsiteY43" fmla="*/ 977153 h 3056964"/>
                          <a:gd name="connsiteX44" fmla="*/ 1801906 w 2525304"/>
                          <a:gd name="connsiteY44" fmla="*/ 824753 h 3056964"/>
                          <a:gd name="connsiteX45" fmla="*/ 1792941 w 2525304"/>
                          <a:gd name="connsiteY45" fmla="*/ 811306 h 3056964"/>
                          <a:gd name="connsiteX46" fmla="*/ 1757082 w 2525304"/>
                          <a:gd name="connsiteY46" fmla="*/ 779929 h 3056964"/>
                          <a:gd name="connsiteX47" fmla="*/ 1730188 w 2525304"/>
                          <a:gd name="connsiteY47" fmla="*/ 753035 h 3056964"/>
                          <a:gd name="connsiteX48" fmla="*/ 1703294 w 2525304"/>
                          <a:gd name="connsiteY48" fmla="*/ 735106 h 3056964"/>
                          <a:gd name="connsiteX49" fmla="*/ 1622612 w 2525304"/>
                          <a:gd name="connsiteY49" fmla="*/ 739588 h 3056964"/>
                          <a:gd name="connsiteX50" fmla="*/ 1595718 w 2525304"/>
                          <a:gd name="connsiteY50" fmla="*/ 748553 h 3056964"/>
                          <a:gd name="connsiteX51" fmla="*/ 1573306 w 2525304"/>
                          <a:gd name="connsiteY51" fmla="*/ 753035 h 3056964"/>
                          <a:gd name="connsiteX52" fmla="*/ 1326776 w 2525304"/>
                          <a:gd name="connsiteY52" fmla="*/ 748553 h 3056964"/>
                          <a:gd name="connsiteX53" fmla="*/ 1308847 w 2525304"/>
                          <a:gd name="connsiteY53" fmla="*/ 744070 h 3056964"/>
                          <a:gd name="connsiteX54" fmla="*/ 1277470 w 2525304"/>
                          <a:gd name="connsiteY54" fmla="*/ 739588 h 3056964"/>
                          <a:gd name="connsiteX55" fmla="*/ 1259541 w 2525304"/>
                          <a:gd name="connsiteY55" fmla="*/ 735106 h 3056964"/>
                          <a:gd name="connsiteX56" fmla="*/ 1232647 w 2525304"/>
                          <a:gd name="connsiteY56" fmla="*/ 730623 h 3056964"/>
                          <a:gd name="connsiteX57" fmla="*/ 1053353 w 2525304"/>
                          <a:gd name="connsiteY57" fmla="*/ 735106 h 3056964"/>
                          <a:gd name="connsiteX58" fmla="*/ 1035423 w 2525304"/>
                          <a:gd name="connsiteY58" fmla="*/ 739588 h 3056964"/>
                          <a:gd name="connsiteX59" fmla="*/ 1008529 w 2525304"/>
                          <a:gd name="connsiteY59" fmla="*/ 744070 h 3056964"/>
                          <a:gd name="connsiteX60" fmla="*/ 995082 w 2525304"/>
                          <a:gd name="connsiteY60" fmla="*/ 748553 h 3056964"/>
                          <a:gd name="connsiteX61" fmla="*/ 945776 w 2525304"/>
                          <a:gd name="connsiteY61" fmla="*/ 717176 h 3056964"/>
                          <a:gd name="connsiteX62" fmla="*/ 941294 w 2525304"/>
                          <a:gd name="connsiteY62" fmla="*/ 703729 h 3056964"/>
                          <a:gd name="connsiteX63" fmla="*/ 932329 w 2525304"/>
                          <a:gd name="connsiteY63" fmla="*/ 605117 h 3056964"/>
                          <a:gd name="connsiteX64" fmla="*/ 914400 w 2525304"/>
                          <a:gd name="connsiteY64" fmla="*/ 587188 h 3056964"/>
                          <a:gd name="connsiteX65" fmla="*/ 918882 w 2525304"/>
                          <a:gd name="connsiteY65" fmla="*/ 555812 h 3056964"/>
                          <a:gd name="connsiteX66" fmla="*/ 941294 w 2525304"/>
                          <a:gd name="connsiteY66" fmla="*/ 551329 h 3056964"/>
                          <a:gd name="connsiteX67" fmla="*/ 959223 w 2525304"/>
                          <a:gd name="connsiteY67" fmla="*/ 537882 h 3056964"/>
                          <a:gd name="connsiteX68" fmla="*/ 990600 w 2525304"/>
                          <a:gd name="connsiteY68" fmla="*/ 533400 h 3056964"/>
                          <a:gd name="connsiteX69" fmla="*/ 1129553 w 2525304"/>
                          <a:gd name="connsiteY69" fmla="*/ 524435 h 3056964"/>
                          <a:gd name="connsiteX70" fmla="*/ 1147482 w 2525304"/>
                          <a:gd name="connsiteY70" fmla="*/ 515470 h 3056964"/>
                          <a:gd name="connsiteX71" fmla="*/ 1178859 w 2525304"/>
                          <a:gd name="connsiteY71" fmla="*/ 493059 h 3056964"/>
                          <a:gd name="connsiteX72" fmla="*/ 1192306 w 2525304"/>
                          <a:gd name="connsiteY72" fmla="*/ 479612 h 3056964"/>
                          <a:gd name="connsiteX73" fmla="*/ 1214718 w 2525304"/>
                          <a:gd name="connsiteY73" fmla="*/ 470647 h 3056964"/>
                          <a:gd name="connsiteX74" fmla="*/ 1241612 w 2525304"/>
                          <a:gd name="connsiteY74" fmla="*/ 457200 h 3056964"/>
                          <a:gd name="connsiteX75" fmla="*/ 1277470 w 2525304"/>
                          <a:gd name="connsiteY75" fmla="*/ 439270 h 3056964"/>
                          <a:gd name="connsiteX76" fmla="*/ 1295400 w 2525304"/>
                          <a:gd name="connsiteY76" fmla="*/ 416859 h 3056964"/>
                          <a:gd name="connsiteX77" fmla="*/ 1317812 w 2525304"/>
                          <a:gd name="connsiteY77" fmla="*/ 394447 h 3056964"/>
                          <a:gd name="connsiteX78" fmla="*/ 1353670 w 2525304"/>
                          <a:gd name="connsiteY78" fmla="*/ 349623 h 3056964"/>
                          <a:gd name="connsiteX79" fmla="*/ 1371600 w 2525304"/>
                          <a:gd name="connsiteY79" fmla="*/ 322729 h 3056964"/>
                          <a:gd name="connsiteX80" fmla="*/ 1380565 w 2525304"/>
                          <a:gd name="connsiteY80" fmla="*/ 282388 h 3056964"/>
                          <a:gd name="connsiteX81" fmla="*/ 1385047 w 2525304"/>
                          <a:gd name="connsiteY81" fmla="*/ 268941 h 3056964"/>
                          <a:gd name="connsiteX82" fmla="*/ 1380565 w 2525304"/>
                          <a:gd name="connsiteY82" fmla="*/ 219635 h 3056964"/>
                          <a:gd name="connsiteX83" fmla="*/ 1367118 w 2525304"/>
                          <a:gd name="connsiteY83" fmla="*/ 210670 h 3056964"/>
                          <a:gd name="connsiteX84" fmla="*/ 1349188 w 2525304"/>
                          <a:gd name="connsiteY84" fmla="*/ 206188 h 3056964"/>
                          <a:gd name="connsiteX85" fmla="*/ 1326776 w 2525304"/>
                          <a:gd name="connsiteY85" fmla="*/ 197223 h 3056964"/>
                          <a:gd name="connsiteX86" fmla="*/ 1281953 w 2525304"/>
                          <a:gd name="connsiteY86" fmla="*/ 201706 h 3056964"/>
                          <a:gd name="connsiteX87" fmla="*/ 1250576 w 2525304"/>
                          <a:gd name="connsiteY87" fmla="*/ 215153 h 3056964"/>
                          <a:gd name="connsiteX88" fmla="*/ 1210235 w 2525304"/>
                          <a:gd name="connsiteY88" fmla="*/ 228600 h 3056964"/>
                          <a:gd name="connsiteX89" fmla="*/ 1183341 w 2525304"/>
                          <a:gd name="connsiteY89" fmla="*/ 242047 h 3056964"/>
                          <a:gd name="connsiteX90" fmla="*/ 1160929 w 2525304"/>
                          <a:gd name="connsiteY90" fmla="*/ 255494 h 3056964"/>
                          <a:gd name="connsiteX91" fmla="*/ 1134035 w 2525304"/>
                          <a:gd name="connsiteY91" fmla="*/ 264459 h 3056964"/>
                          <a:gd name="connsiteX92" fmla="*/ 1111623 w 2525304"/>
                          <a:gd name="connsiteY92" fmla="*/ 273423 h 3056964"/>
                          <a:gd name="connsiteX93" fmla="*/ 1084729 w 2525304"/>
                          <a:gd name="connsiteY93" fmla="*/ 282388 h 3056964"/>
                          <a:gd name="connsiteX94" fmla="*/ 986118 w 2525304"/>
                          <a:gd name="connsiteY94" fmla="*/ 277906 h 3056964"/>
                          <a:gd name="connsiteX95" fmla="*/ 927847 w 2525304"/>
                          <a:gd name="connsiteY95" fmla="*/ 264459 h 3056964"/>
                          <a:gd name="connsiteX96" fmla="*/ 896470 w 2525304"/>
                          <a:gd name="connsiteY96" fmla="*/ 242047 h 3056964"/>
                          <a:gd name="connsiteX97" fmla="*/ 883023 w 2525304"/>
                          <a:gd name="connsiteY97" fmla="*/ 233082 h 3056964"/>
                          <a:gd name="connsiteX98" fmla="*/ 865094 w 2525304"/>
                          <a:gd name="connsiteY98" fmla="*/ 183776 h 3056964"/>
                          <a:gd name="connsiteX99" fmla="*/ 869576 w 2525304"/>
                          <a:gd name="connsiteY99" fmla="*/ 89647 h 3056964"/>
                          <a:gd name="connsiteX100" fmla="*/ 874059 w 2525304"/>
                          <a:gd name="connsiteY100" fmla="*/ 71717 h 3056964"/>
                          <a:gd name="connsiteX101" fmla="*/ 883023 w 2525304"/>
                          <a:gd name="connsiteY101" fmla="*/ 58270 h 3056964"/>
                          <a:gd name="connsiteX102" fmla="*/ 909918 w 2525304"/>
                          <a:gd name="connsiteY102" fmla="*/ 49306 h 3056964"/>
                          <a:gd name="connsiteX103" fmla="*/ 914400 w 2525304"/>
                          <a:gd name="connsiteY103" fmla="*/ 71717 h 3056964"/>
                          <a:gd name="connsiteX104" fmla="*/ 909918 w 2525304"/>
                          <a:gd name="connsiteY104" fmla="*/ 94129 h 3056964"/>
                          <a:gd name="connsiteX105" fmla="*/ 900953 w 2525304"/>
                          <a:gd name="connsiteY105" fmla="*/ 152400 h 3056964"/>
                          <a:gd name="connsiteX106" fmla="*/ 905435 w 2525304"/>
                          <a:gd name="connsiteY106" fmla="*/ 201706 h 3056964"/>
                          <a:gd name="connsiteX107" fmla="*/ 932329 w 2525304"/>
                          <a:gd name="connsiteY107" fmla="*/ 237564 h 3056964"/>
                          <a:gd name="connsiteX108" fmla="*/ 954741 w 2525304"/>
                          <a:gd name="connsiteY108" fmla="*/ 246529 h 3056964"/>
                          <a:gd name="connsiteX109" fmla="*/ 972670 w 2525304"/>
                          <a:gd name="connsiteY109" fmla="*/ 255494 h 3056964"/>
                          <a:gd name="connsiteX110" fmla="*/ 1066800 w 2525304"/>
                          <a:gd name="connsiteY110" fmla="*/ 251012 h 3056964"/>
                          <a:gd name="connsiteX111" fmla="*/ 1111623 w 2525304"/>
                          <a:gd name="connsiteY111" fmla="*/ 237564 h 3056964"/>
                          <a:gd name="connsiteX112" fmla="*/ 1129553 w 2525304"/>
                          <a:gd name="connsiteY112" fmla="*/ 224117 h 3056964"/>
                          <a:gd name="connsiteX113" fmla="*/ 1156447 w 2525304"/>
                          <a:gd name="connsiteY113" fmla="*/ 197223 h 3056964"/>
                          <a:gd name="connsiteX114" fmla="*/ 1160929 w 2525304"/>
                          <a:gd name="connsiteY114" fmla="*/ 179294 h 3056964"/>
                          <a:gd name="connsiteX115" fmla="*/ 1178859 w 2525304"/>
                          <a:gd name="connsiteY115" fmla="*/ 17929 h 3056964"/>
                          <a:gd name="connsiteX116" fmla="*/ 1210235 w 2525304"/>
                          <a:gd name="connsiteY116" fmla="*/ 22412 h 3056964"/>
                          <a:gd name="connsiteX117" fmla="*/ 1214718 w 2525304"/>
                          <a:gd name="connsiteY117" fmla="*/ 53788 h 3056964"/>
                          <a:gd name="connsiteX118" fmla="*/ 1201270 w 2525304"/>
                          <a:gd name="connsiteY118" fmla="*/ 98612 h 3056964"/>
                          <a:gd name="connsiteX119" fmla="*/ 1210235 w 2525304"/>
                          <a:gd name="connsiteY119" fmla="*/ 147917 h 3056964"/>
                          <a:gd name="connsiteX120" fmla="*/ 1214718 w 2525304"/>
                          <a:gd name="connsiteY120" fmla="*/ 161364 h 3056964"/>
                          <a:gd name="connsiteX121" fmla="*/ 1228165 w 2525304"/>
                          <a:gd name="connsiteY121" fmla="*/ 170329 h 3056964"/>
                          <a:gd name="connsiteX122" fmla="*/ 1250576 w 2525304"/>
                          <a:gd name="connsiteY122" fmla="*/ 188259 h 3056964"/>
                          <a:gd name="connsiteX123" fmla="*/ 1317812 w 2525304"/>
                          <a:gd name="connsiteY123" fmla="*/ 183776 h 3056964"/>
                          <a:gd name="connsiteX124" fmla="*/ 1353670 w 2525304"/>
                          <a:gd name="connsiteY124" fmla="*/ 174812 h 3056964"/>
                          <a:gd name="connsiteX125" fmla="*/ 1506070 w 2525304"/>
                          <a:gd name="connsiteY125" fmla="*/ 143435 h 3056964"/>
                          <a:gd name="connsiteX126" fmla="*/ 1550894 w 2525304"/>
                          <a:gd name="connsiteY126" fmla="*/ 116541 h 3056964"/>
                          <a:gd name="connsiteX127" fmla="*/ 1564341 w 2525304"/>
                          <a:gd name="connsiteY127" fmla="*/ 103094 h 3056964"/>
                          <a:gd name="connsiteX128" fmla="*/ 1586753 w 2525304"/>
                          <a:gd name="connsiteY128" fmla="*/ 85164 h 3056964"/>
                          <a:gd name="connsiteX129" fmla="*/ 1595718 w 2525304"/>
                          <a:gd name="connsiteY129" fmla="*/ 67235 h 3056964"/>
                          <a:gd name="connsiteX130" fmla="*/ 1600200 w 2525304"/>
                          <a:gd name="connsiteY130" fmla="*/ 49306 h 3056964"/>
                          <a:gd name="connsiteX131" fmla="*/ 1609165 w 2525304"/>
                          <a:gd name="connsiteY131" fmla="*/ 0 h 3056964"/>
                          <a:gd name="connsiteX132" fmla="*/ 1622612 w 2525304"/>
                          <a:gd name="connsiteY132" fmla="*/ 8964 h 3056964"/>
                          <a:gd name="connsiteX133" fmla="*/ 1613647 w 2525304"/>
                          <a:gd name="connsiteY133" fmla="*/ 85164 h 3056964"/>
                          <a:gd name="connsiteX134" fmla="*/ 1627094 w 2525304"/>
                          <a:gd name="connsiteY134" fmla="*/ 103094 h 3056964"/>
                          <a:gd name="connsiteX135" fmla="*/ 1658470 w 2525304"/>
                          <a:gd name="connsiteY135" fmla="*/ 98612 h 3056964"/>
                          <a:gd name="connsiteX136" fmla="*/ 1685365 w 2525304"/>
                          <a:gd name="connsiteY136" fmla="*/ 76200 h 3056964"/>
                          <a:gd name="connsiteX137" fmla="*/ 1694329 w 2525304"/>
                          <a:gd name="connsiteY137" fmla="*/ 62753 h 3056964"/>
                          <a:gd name="connsiteX138" fmla="*/ 1734670 w 2525304"/>
                          <a:gd name="connsiteY138" fmla="*/ 40341 h 3056964"/>
                          <a:gd name="connsiteX139" fmla="*/ 1743635 w 2525304"/>
                          <a:gd name="connsiteY139" fmla="*/ 26894 h 3056964"/>
                          <a:gd name="connsiteX140" fmla="*/ 1757082 w 2525304"/>
                          <a:gd name="connsiteY140" fmla="*/ 22412 h 3056964"/>
                          <a:gd name="connsiteX141" fmla="*/ 1792941 w 2525304"/>
                          <a:gd name="connsiteY141" fmla="*/ 4482 h 3056964"/>
                          <a:gd name="connsiteX142" fmla="*/ 1797423 w 2525304"/>
                          <a:gd name="connsiteY142" fmla="*/ 22412 h 3056964"/>
                          <a:gd name="connsiteX143" fmla="*/ 1792941 w 2525304"/>
                          <a:gd name="connsiteY143" fmla="*/ 40341 h 3056964"/>
                          <a:gd name="connsiteX144" fmla="*/ 1788459 w 2525304"/>
                          <a:gd name="connsiteY144" fmla="*/ 53788 h 3056964"/>
                          <a:gd name="connsiteX145" fmla="*/ 1761565 w 2525304"/>
                          <a:gd name="connsiteY145" fmla="*/ 76200 h 3056964"/>
                          <a:gd name="connsiteX146" fmla="*/ 1783976 w 2525304"/>
                          <a:gd name="connsiteY146" fmla="*/ 85164 h 3056964"/>
                          <a:gd name="connsiteX147" fmla="*/ 1878106 w 2525304"/>
                          <a:gd name="connsiteY147" fmla="*/ 76200 h 3056964"/>
                          <a:gd name="connsiteX148" fmla="*/ 1891553 w 2525304"/>
                          <a:gd name="connsiteY148" fmla="*/ 67235 h 3056964"/>
                          <a:gd name="connsiteX149" fmla="*/ 1918447 w 2525304"/>
                          <a:gd name="connsiteY149" fmla="*/ 58270 h 3056964"/>
                          <a:gd name="connsiteX150" fmla="*/ 1940859 w 2525304"/>
                          <a:gd name="connsiteY150" fmla="*/ 44823 h 3056964"/>
                          <a:gd name="connsiteX151" fmla="*/ 1954306 w 2525304"/>
                          <a:gd name="connsiteY151" fmla="*/ 40341 h 3056964"/>
                          <a:gd name="connsiteX152" fmla="*/ 2003612 w 2525304"/>
                          <a:gd name="connsiteY152" fmla="*/ 13447 h 3056964"/>
                          <a:gd name="connsiteX153" fmla="*/ 2008094 w 2525304"/>
                          <a:gd name="connsiteY153" fmla="*/ 31376 h 3056964"/>
                          <a:gd name="connsiteX154" fmla="*/ 1999129 w 2525304"/>
                          <a:gd name="connsiteY154" fmla="*/ 44823 h 3056964"/>
                          <a:gd name="connsiteX155" fmla="*/ 1994647 w 2525304"/>
                          <a:gd name="connsiteY155" fmla="*/ 58270 h 3056964"/>
                          <a:gd name="connsiteX156" fmla="*/ 2039470 w 2525304"/>
                          <a:gd name="connsiteY156" fmla="*/ 76200 h 3056964"/>
                          <a:gd name="connsiteX157" fmla="*/ 2115670 w 2525304"/>
                          <a:gd name="connsiteY157" fmla="*/ 76200 h 3056964"/>
                          <a:gd name="connsiteX158" fmla="*/ 2160494 w 2525304"/>
                          <a:gd name="connsiteY158" fmla="*/ 62753 h 3056964"/>
                          <a:gd name="connsiteX159" fmla="*/ 2191870 w 2525304"/>
                          <a:gd name="connsiteY159" fmla="*/ 49306 h 3056964"/>
                          <a:gd name="connsiteX160" fmla="*/ 2205318 w 2525304"/>
                          <a:gd name="connsiteY160" fmla="*/ 44823 h 3056964"/>
                          <a:gd name="connsiteX161" fmla="*/ 2232212 w 2525304"/>
                          <a:gd name="connsiteY161" fmla="*/ 26894 h 3056964"/>
                          <a:gd name="connsiteX162" fmla="*/ 2263588 w 2525304"/>
                          <a:gd name="connsiteY162" fmla="*/ 8964 h 3056964"/>
                          <a:gd name="connsiteX163" fmla="*/ 2254623 w 2525304"/>
                          <a:gd name="connsiteY163" fmla="*/ 62753 h 3056964"/>
                          <a:gd name="connsiteX164" fmla="*/ 2245659 w 2525304"/>
                          <a:gd name="connsiteY164" fmla="*/ 76200 h 3056964"/>
                          <a:gd name="connsiteX165" fmla="*/ 2254623 w 2525304"/>
                          <a:gd name="connsiteY165" fmla="*/ 89647 h 3056964"/>
                          <a:gd name="connsiteX166" fmla="*/ 2353235 w 2525304"/>
                          <a:gd name="connsiteY166" fmla="*/ 85164 h 3056964"/>
                          <a:gd name="connsiteX167" fmla="*/ 2366682 w 2525304"/>
                          <a:gd name="connsiteY167" fmla="*/ 80682 h 3056964"/>
                          <a:gd name="connsiteX168" fmla="*/ 2389094 w 2525304"/>
                          <a:gd name="connsiteY168" fmla="*/ 76200 h 3056964"/>
                          <a:gd name="connsiteX169" fmla="*/ 2424953 w 2525304"/>
                          <a:gd name="connsiteY169" fmla="*/ 53788 h 3056964"/>
                          <a:gd name="connsiteX170" fmla="*/ 2451847 w 2525304"/>
                          <a:gd name="connsiteY170" fmla="*/ 44823 h 3056964"/>
                          <a:gd name="connsiteX171" fmla="*/ 2510118 w 2525304"/>
                          <a:gd name="connsiteY171" fmla="*/ 22412 h 3056964"/>
                          <a:gd name="connsiteX172" fmla="*/ 2505635 w 2525304"/>
                          <a:gd name="connsiteY172" fmla="*/ 58270 h 3056964"/>
                          <a:gd name="connsiteX173" fmla="*/ 2483223 w 2525304"/>
                          <a:gd name="connsiteY173" fmla="*/ 71717 h 3056964"/>
                          <a:gd name="connsiteX174" fmla="*/ 2465294 w 2525304"/>
                          <a:gd name="connsiteY174" fmla="*/ 85164 h 3056964"/>
                          <a:gd name="connsiteX175" fmla="*/ 2442882 w 2525304"/>
                          <a:gd name="connsiteY175" fmla="*/ 89647 h 3056964"/>
                          <a:gd name="connsiteX176" fmla="*/ 2398059 w 2525304"/>
                          <a:gd name="connsiteY176" fmla="*/ 103094 h 3056964"/>
                          <a:gd name="connsiteX177" fmla="*/ 2375647 w 2525304"/>
                          <a:gd name="connsiteY177" fmla="*/ 112059 h 3056964"/>
                          <a:gd name="connsiteX178" fmla="*/ 2357718 w 2525304"/>
                          <a:gd name="connsiteY178" fmla="*/ 116541 h 3056964"/>
                          <a:gd name="connsiteX179" fmla="*/ 2344270 w 2525304"/>
                          <a:gd name="connsiteY179" fmla="*/ 147917 h 3056964"/>
                          <a:gd name="connsiteX180" fmla="*/ 2353235 w 2525304"/>
                          <a:gd name="connsiteY180" fmla="*/ 188259 h 3056964"/>
                          <a:gd name="connsiteX181" fmla="*/ 2362200 w 2525304"/>
                          <a:gd name="connsiteY181" fmla="*/ 201706 h 3056964"/>
                          <a:gd name="connsiteX182" fmla="*/ 2344270 w 2525304"/>
                          <a:gd name="connsiteY182" fmla="*/ 273423 h 3056964"/>
                          <a:gd name="connsiteX183" fmla="*/ 2321859 w 2525304"/>
                          <a:gd name="connsiteY183" fmla="*/ 300317 h 3056964"/>
                          <a:gd name="connsiteX184" fmla="*/ 2308412 w 2525304"/>
                          <a:gd name="connsiteY184" fmla="*/ 322729 h 3056964"/>
                          <a:gd name="connsiteX185" fmla="*/ 2281518 w 2525304"/>
                          <a:gd name="connsiteY185" fmla="*/ 327212 h 3056964"/>
                          <a:gd name="connsiteX186" fmla="*/ 2259106 w 2525304"/>
                          <a:gd name="connsiteY186" fmla="*/ 322729 h 3056964"/>
                          <a:gd name="connsiteX187" fmla="*/ 2277035 w 2525304"/>
                          <a:gd name="connsiteY187" fmla="*/ 264459 h 3056964"/>
                          <a:gd name="connsiteX188" fmla="*/ 2290482 w 2525304"/>
                          <a:gd name="connsiteY188" fmla="*/ 228600 h 3056964"/>
                          <a:gd name="connsiteX189" fmla="*/ 2286000 w 2525304"/>
                          <a:gd name="connsiteY189" fmla="*/ 192741 h 3056964"/>
                          <a:gd name="connsiteX190" fmla="*/ 2245659 w 2525304"/>
                          <a:gd name="connsiteY190" fmla="*/ 134470 h 3056964"/>
                          <a:gd name="connsiteX191" fmla="*/ 2200835 w 2525304"/>
                          <a:gd name="connsiteY191" fmla="*/ 116541 h 3056964"/>
                          <a:gd name="connsiteX192" fmla="*/ 2169459 w 2525304"/>
                          <a:gd name="connsiteY192" fmla="*/ 112059 h 3056964"/>
                          <a:gd name="connsiteX193" fmla="*/ 2102223 w 2525304"/>
                          <a:gd name="connsiteY193" fmla="*/ 116541 h 3056964"/>
                          <a:gd name="connsiteX194" fmla="*/ 2084294 w 2525304"/>
                          <a:gd name="connsiteY194" fmla="*/ 125506 h 3056964"/>
                          <a:gd name="connsiteX195" fmla="*/ 2070847 w 2525304"/>
                          <a:gd name="connsiteY195" fmla="*/ 129988 h 3056964"/>
                          <a:gd name="connsiteX196" fmla="*/ 2061882 w 2525304"/>
                          <a:gd name="connsiteY196" fmla="*/ 147917 h 3056964"/>
                          <a:gd name="connsiteX197" fmla="*/ 2034988 w 2525304"/>
                          <a:gd name="connsiteY197" fmla="*/ 161364 h 3056964"/>
                          <a:gd name="connsiteX198" fmla="*/ 1783976 w 2525304"/>
                          <a:gd name="connsiteY198" fmla="*/ 165847 h 3056964"/>
                          <a:gd name="connsiteX199" fmla="*/ 1766047 w 2525304"/>
                          <a:gd name="connsiteY199" fmla="*/ 174812 h 3056964"/>
                          <a:gd name="connsiteX200" fmla="*/ 1703294 w 2525304"/>
                          <a:gd name="connsiteY200" fmla="*/ 192741 h 3056964"/>
                          <a:gd name="connsiteX201" fmla="*/ 1689847 w 2525304"/>
                          <a:gd name="connsiteY201" fmla="*/ 197223 h 3056964"/>
                          <a:gd name="connsiteX202" fmla="*/ 1676400 w 2525304"/>
                          <a:gd name="connsiteY202" fmla="*/ 206188 h 3056964"/>
                          <a:gd name="connsiteX203" fmla="*/ 1649506 w 2525304"/>
                          <a:gd name="connsiteY203" fmla="*/ 215153 h 3056964"/>
                          <a:gd name="connsiteX204" fmla="*/ 1636059 w 2525304"/>
                          <a:gd name="connsiteY204" fmla="*/ 224117 h 3056964"/>
                          <a:gd name="connsiteX205" fmla="*/ 1622612 w 2525304"/>
                          <a:gd name="connsiteY205" fmla="*/ 237564 h 3056964"/>
                          <a:gd name="connsiteX206" fmla="*/ 1609165 w 2525304"/>
                          <a:gd name="connsiteY206" fmla="*/ 242047 h 3056964"/>
                          <a:gd name="connsiteX207" fmla="*/ 1577788 w 2525304"/>
                          <a:gd name="connsiteY207" fmla="*/ 273423 h 3056964"/>
                          <a:gd name="connsiteX208" fmla="*/ 1568823 w 2525304"/>
                          <a:gd name="connsiteY208" fmla="*/ 286870 h 3056964"/>
                          <a:gd name="connsiteX209" fmla="*/ 1555376 w 2525304"/>
                          <a:gd name="connsiteY209" fmla="*/ 300317 h 3056964"/>
                          <a:gd name="connsiteX210" fmla="*/ 1524000 w 2525304"/>
                          <a:gd name="connsiteY210" fmla="*/ 340659 h 3056964"/>
                          <a:gd name="connsiteX211" fmla="*/ 1519518 w 2525304"/>
                          <a:gd name="connsiteY211" fmla="*/ 354106 h 3056964"/>
                          <a:gd name="connsiteX212" fmla="*/ 1528482 w 2525304"/>
                          <a:gd name="connsiteY212" fmla="*/ 394447 h 3056964"/>
                          <a:gd name="connsiteX213" fmla="*/ 1537447 w 2525304"/>
                          <a:gd name="connsiteY213" fmla="*/ 407894 h 3056964"/>
                          <a:gd name="connsiteX214" fmla="*/ 1555376 w 2525304"/>
                          <a:gd name="connsiteY214" fmla="*/ 430306 h 3056964"/>
                          <a:gd name="connsiteX215" fmla="*/ 1600200 w 2525304"/>
                          <a:gd name="connsiteY215" fmla="*/ 398929 h 3056964"/>
                          <a:gd name="connsiteX216" fmla="*/ 1631576 w 2525304"/>
                          <a:gd name="connsiteY216" fmla="*/ 376517 h 3056964"/>
                          <a:gd name="connsiteX217" fmla="*/ 1645023 w 2525304"/>
                          <a:gd name="connsiteY217" fmla="*/ 363070 h 3056964"/>
                          <a:gd name="connsiteX218" fmla="*/ 1685365 w 2525304"/>
                          <a:gd name="connsiteY218" fmla="*/ 331694 h 3056964"/>
                          <a:gd name="connsiteX219" fmla="*/ 1716741 w 2525304"/>
                          <a:gd name="connsiteY219" fmla="*/ 300317 h 3056964"/>
                          <a:gd name="connsiteX220" fmla="*/ 1748118 w 2525304"/>
                          <a:gd name="connsiteY220" fmla="*/ 282388 h 3056964"/>
                          <a:gd name="connsiteX221" fmla="*/ 1761565 w 2525304"/>
                          <a:gd name="connsiteY221" fmla="*/ 277906 h 3056964"/>
                          <a:gd name="connsiteX222" fmla="*/ 1779494 w 2525304"/>
                          <a:gd name="connsiteY222" fmla="*/ 268941 h 3056964"/>
                          <a:gd name="connsiteX223" fmla="*/ 1815353 w 2525304"/>
                          <a:gd name="connsiteY223" fmla="*/ 259976 h 3056964"/>
                          <a:gd name="connsiteX224" fmla="*/ 2030506 w 2525304"/>
                          <a:gd name="connsiteY224" fmla="*/ 264459 h 3056964"/>
                          <a:gd name="connsiteX225" fmla="*/ 2017059 w 2525304"/>
                          <a:gd name="connsiteY225" fmla="*/ 286870 h 3056964"/>
                          <a:gd name="connsiteX226" fmla="*/ 1981200 w 2525304"/>
                          <a:gd name="connsiteY226" fmla="*/ 322729 h 3056964"/>
                          <a:gd name="connsiteX227" fmla="*/ 1967753 w 2525304"/>
                          <a:gd name="connsiteY227" fmla="*/ 336176 h 3056964"/>
                          <a:gd name="connsiteX228" fmla="*/ 1936376 w 2525304"/>
                          <a:gd name="connsiteY228" fmla="*/ 376517 h 3056964"/>
                          <a:gd name="connsiteX229" fmla="*/ 1905000 w 2525304"/>
                          <a:gd name="connsiteY229" fmla="*/ 403412 h 3056964"/>
                          <a:gd name="connsiteX230" fmla="*/ 1860176 w 2525304"/>
                          <a:gd name="connsiteY230" fmla="*/ 421341 h 3056964"/>
                          <a:gd name="connsiteX231" fmla="*/ 1788459 w 2525304"/>
                          <a:gd name="connsiteY231" fmla="*/ 430306 h 3056964"/>
                          <a:gd name="connsiteX232" fmla="*/ 1846729 w 2525304"/>
                          <a:gd name="connsiteY232" fmla="*/ 488576 h 3056964"/>
                          <a:gd name="connsiteX233" fmla="*/ 1913965 w 2525304"/>
                          <a:gd name="connsiteY233" fmla="*/ 515470 h 3056964"/>
                          <a:gd name="connsiteX234" fmla="*/ 1922929 w 2525304"/>
                          <a:gd name="connsiteY234" fmla="*/ 528917 h 3056964"/>
                          <a:gd name="connsiteX235" fmla="*/ 1967753 w 2525304"/>
                          <a:gd name="connsiteY235" fmla="*/ 569259 h 3056964"/>
                          <a:gd name="connsiteX236" fmla="*/ 1981200 w 2525304"/>
                          <a:gd name="connsiteY236" fmla="*/ 582706 h 3056964"/>
                          <a:gd name="connsiteX237" fmla="*/ 1994647 w 2525304"/>
                          <a:gd name="connsiteY237" fmla="*/ 591670 h 3056964"/>
                          <a:gd name="connsiteX238" fmla="*/ 2021541 w 2525304"/>
                          <a:gd name="connsiteY238" fmla="*/ 614082 h 3056964"/>
                          <a:gd name="connsiteX239" fmla="*/ 2030506 w 2525304"/>
                          <a:gd name="connsiteY239" fmla="*/ 627529 h 3056964"/>
                          <a:gd name="connsiteX240" fmla="*/ 2057400 w 2525304"/>
                          <a:gd name="connsiteY240" fmla="*/ 654423 h 3056964"/>
                          <a:gd name="connsiteX241" fmla="*/ 2088776 w 2525304"/>
                          <a:gd name="connsiteY241" fmla="*/ 699247 h 3056964"/>
                          <a:gd name="connsiteX242" fmla="*/ 2115670 w 2525304"/>
                          <a:gd name="connsiteY242" fmla="*/ 744070 h 3056964"/>
                          <a:gd name="connsiteX243" fmla="*/ 2120153 w 2525304"/>
                          <a:gd name="connsiteY243" fmla="*/ 775447 h 3056964"/>
                          <a:gd name="connsiteX244" fmla="*/ 2138082 w 2525304"/>
                          <a:gd name="connsiteY244" fmla="*/ 829235 h 3056964"/>
                          <a:gd name="connsiteX245" fmla="*/ 2147047 w 2525304"/>
                          <a:gd name="connsiteY245" fmla="*/ 883023 h 3056964"/>
                          <a:gd name="connsiteX246" fmla="*/ 2151529 w 2525304"/>
                          <a:gd name="connsiteY246" fmla="*/ 896470 h 3056964"/>
                          <a:gd name="connsiteX247" fmla="*/ 2156012 w 2525304"/>
                          <a:gd name="connsiteY247" fmla="*/ 914400 h 3056964"/>
                          <a:gd name="connsiteX248" fmla="*/ 2173941 w 2525304"/>
                          <a:gd name="connsiteY248" fmla="*/ 981635 h 3056964"/>
                          <a:gd name="connsiteX249" fmla="*/ 2182906 w 2525304"/>
                          <a:gd name="connsiteY249" fmla="*/ 999564 h 3056964"/>
                          <a:gd name="connsiteX250" fmla="*/ 2187388 w 2525304"/>
                          <a:gd name="connsiteY250" fmla="*/ 1017494 h 3056964"/>
                          <a:gd name="connsiteX251" fmla="*/ 2214282 w 2525304"/>
                          <a:gd name="connsiteY251" fmla="*/ 1071282 h 3056964"/>
                          <a:gd name="connsiteX252" fmla="*/ 2218765 w 2525304"/>
                          <a:gd name="connsiteY252" fmla="*/ 1089212 h 3056964"/>
                          <a:gd name="connsiteX253" fmla="*/ 2223247 w 2525304"/>
                          <a:gd name="connsiteY253" fmla="*/ 1116106 h 3056964"/>
                          <a:gd name="connsiteX254" fmla="*/ 2236694 w 2525304"/>
                          <a:gd name="connsiteY254" fmla="*/ 1143000 h 3056964"/>
                          <a:gd name="connsiteX255" fmla="*/ 2241176 w 2525304"/>
                          <a:gd name="connsiteY255" fmla="*/ 1264023 h 3056964"/>
                          <a:gd name="connsiteX256" fmla="*/ 2245659 w 2525304"/>
                          <a:gd name="connsiteY256" fmla="*/ 1281953 h 3056964"/>
                          <a:gd name="connsiteX257" fmla="*/ 2236694 w 2525304"/>
                          <a:gd name="connsiteY257" fmla="*/ 1380564 h 3056964"/>
                          <a:gd name="connsiteX258" fmla="*/ 2227729 w 2525304"/>
                          <a:gd name="connsiteY258" fmla="*/ 1402976 h 3056964"/>
                          <a:gd name="connsiteX259" fmla="*/ 2223247 w 2525304"/>
                          <a:gd name="connsiteY259" fmla="*/ 1416423 h 3056964"/>
                          <a:gd name="connsiteX260" fmla="*/ 2200835 w 2525304"/>
                          <a:gd name="connsiteY260" fmla="*/ 1474694 h 3056964"/>
                          <a:gd name="connsiteX261" fmla="*/ 2191870 w 2525304"/>
                          <a:gd name="connsiteY261" fmla="*/ 1497106 h 3056964"/>
                          <a:gd name="connsiteX262" fmla="*/ 2187388 w 2525304"/>
                          <a:gd name="connsiteY262" fmla="*/ 1510553 h 3056964"/>
                          <a:gd name="connsiteX263" fmla="*/ 2169459 w 2525304"/>
                          <a:gd name="connsiteY263" fmla="*/ 1555376 h 3056964"/>
                          <a:gd name="connsiteX264" fmla="*/ 2164976 w 2525304"/>
                          <a:gd name="connsiteY264" fmla="*/ 1568823 h 3056964"/>
                          <a:gd name="connsiteX265" fmla="*/ 2156012 w 2525304"/>
                          <a:gd name="connsiteY265" fmla="*/ 1613647 h 3056964"/>
                          <a:gd name="connsiteX266" fmla="*/ 2173941 w 2525304"/>
                          <a:gd name="connsiteY266" fmla="*/ 1631576 h 3056964"/>
                          <a:gd name="connsiteX267" fmla="*/ 2196353 w 2525304"/>
                          <a:gd name="connsiteY267" fmla="*/ 1645023 h 3056964"/>
                          <a:gd name="connsiteX268" fmla="*/ 2241176 w 2525304"/>
                          <a:gd name="connsiteY268" fmla="*/ 1698812 h 3056964"/>
                          <a:gd name="connsiteX269" fmla="*/ 2263588 w 2525304"/>
                          <a:gd name="connsiteY269" fmla="*/ 1743635 h 3056964"/>
                          <a:gd name="connsiteX270" fmla="*/ 2286000 w 2525304"/>
                          <a:gd name="connsiteY270" fmla="*/ 1770529 h 3056964"/>
                          <a:gd name="connsiteX271" fmla="*/ 2299447 w 2525304"/>
                          <a:gd name="connsiteY271" fmla="*/ 1810870 h 3056964"/>
                          <a:gd name="connsiteX272" fmla="*/ 2321859 w 2525304"/>
                          <a:gd name="connsiteY272" fmla="*/ 1837764 h 3056964"/>
                          <a:gd name="connsiteX273" fmla="*/ 2344270 w 2525304"/>
                          <a:gd name="connsiteY273" fmla="*/ 1891553 h 3056964"/>
                          <a:gd name="connsiteX274" fmla="*/ 2348753 w 2525304"/>
                          <a:gd name="connsiteY274" fmla="*/ 1909482 h 3056964"/>
                          <a:gd name="connsiteX275" fmla="*/ 2366682 w 2525304"/>
                          <a:gd name="connsiteY275" fmla="*/ 1949823 h 3056964"/>
                          <a:gd name="connsiteX276" fmla="*/ 2375647 w 2525304"/>
                          <a:gd name="connsiteY276" fmla="*/ 1972235 h 3056964"/>
                          <a:gd name="connsiteX277" fmla="*/ 2380129 w 2525304"/>
                          <a:gd name="connsiteY277" fmla="*/ 1994647 h 3056964"/>
                          <a:gd name="connsiteX278" fmla="*/ 2389094 w 2525304"/>
                          <a:gd name="connsiteY278" fmla="*/ 2021541 h 3056964"/>
                          <a:gd name="connsiteX279" fmla="*/ 2393576 w 2525304"/>
                          <a:gd name="connsiteY279" fmla="*/ 2066364 h 3056964"/>
                          <a:gd name="connsiteX280" fmla="*/ 2398059 w 2525304"/>
                          <a:gd name="connsiteY280" fmla="*/ 2079812 h 3056964"/>
                          <a:gd name="connsiteX281" fmla="*/ 2402541 w 2525304"/>
                          <a:gd name="connsiteY281" fmla="*/ 2133600 h 3056964"/>
                          <a:gd name="connsiteX282" fmla="*/ 2407023 w 2525304"/>
                          <a:gd name="connsiteY282" fmla="*/ 2250141 h 3056964"/>
                          <a:gd name="connsiteX283" fmla="*/ 2389094 w 2525304"/>
                          <a:gd name="connsiteY283" fmla="*/ 2523564 h 3056964"/>
                          <a:gd name="connsiteX284" fmla="*/ 2380129 w 2525304"/>
                          <a:gd name="connsiteY284" fmla="*/ 2545976 h 3056964"/>
                          <a:gd name="connsiteX285" fmla="*/ 2357718 w 2525304"/>
                          <a:gd name="connsiteY285" fmla="*/ 2599764 h 3056964"/>
                          <a:gd name="connsiteX286" fmla="*/ 2348753 w 2525304"/>
                          <a:gd name="connsiteY286" fmla="*/ 2622176 h 3056964"/>
                          <a:gd name="connsiteX287" fmla="*/ 2339788 w 2525304"/>
                          <a:gd name="connsiteY287" fmla="*/ 2658035 h 3056964"/>
                          <a:gd name="connsiteX288" fmla="*/ 2326341 w 2525304"/>
                          <a:gd name="connsiteY288" fmla="*/ 2680447 h 3056964"/>
                          <a:gd name="connsiteX289" fmla="*/ 2317376 w 2525304"/>
                          <a:gd name="connsiteY289" fmla="*/ 2711823 h 3056964"/>
                          <a:gd name="connsiteX290" fmla="*/ 2303929 w 2525304"/>
                          <a:gd name="connsiteY290" fmla="*/ 2734235 h 3056964"/>
                          <a:gd name="connsiteX291" fmla="*/ 2290482 w 2525304"/>
                          <a:gd name="connsiteY291" fmla="*/ 2765612 h 3056964"/>
                          <a:gd name="connsiteX292" fmla="*/ 2272553 w 2525304"/>
                          <a:gd name="connsiteY292" fmla="*/ 2770094 h 3056964"/>
                          <a:gd name="connsiteX293" fmla="*/ 2259106 w 2525304"/>
                          <a:gd name="connsiteY293" fmla="*/ 2774576 h 3056964"/>
                          <a:gd name="connsiteX294" fmla="*/ 2241176 w 2525304"/>
                          <a:gd name="connsiteY294" fmla="*/ 2779059 h 3056964"/>
                          <a:gd name="connsiteX295" fmla="*/ 2209800 w 2525304"/>
                          <a:gd name="connsiteY295" fmla="*/ 2788023 h 3056964"/>
                          <a:gd name="connsiteX296" fmla="*/ 2205318 w 2525304"/>
                          <a:gd name="connsiteY296" fmla="*/ 2725270 h 3056964"/>
                          <a:gd name="connsiteX297" fmla="*/ 2218765 w 2525304"/>
                          <a:gd name="connsiteY297" fmla="*/ 2707341 h 3056964"/>
                          <a:gd name="connsiteX298" fmla="*/ 2245659 w 2525304"/>
                          <a:gd name="connsiteY298" fmla="*/ 2658035 h 3056964"/>
                          <a:gd name="connsiteX299" fmla="*/ 2268070 w 2525304"/>
                          <a:gd name="connsiteY299" fmla="*/ 2631141 h 3056964"/>
                          <a:gd name="connsiteX300" fmla="*/ 2268070 w 2525304"/>
                          <a:gd name="connsiteY300" fmla="*/ 2254623 h 3056964"/>
                          <a:gd name="connsiteX301" fmla="*/ 2259106 w 2525304"/>
                          <a:gd name="connsiteY301" fmla="*/ 2218764 h 3056964"/>
                          <a:gd name="connsiteX302" fmla="*/ 2250141 w 2525304"/>
                          <a:gd name="connsiteY302" fmla="*/ 2178423 h 3056964"/>
                          <a:gd name="connsiteX303" fmla="*/ 2245659 w 2525304"/>
                          <a:gd name="connsiteY303" fmla="*/ 2160494 h 3056964"/>
                          <a:gd name="connsiteX304" fmla="*/ 2205318 w 2525304"/>
                          <a:gd name="connsiteY304" fmla="*/ 2093259 h 3056964"/>
                          <a:gd name="connsiteX305" fmla="*/ 2169459 w 2525304"/>
                          <a:gd name="connsiteY305" fmla="*/ 1958788 h 3056964"/>
                          <a:gd name="connsiteX306" fmla="*/ 2070846 w 2525304"/>
                          <a:gd name="connsiteY306" fmla="*/ 1743636 h 3056964"/>
                          <a:gd name="connsiteX307" fmla="*/ 2057400 w 2525304"/>
                          <a:gd name="connsiteY307" fmla="*/ 1837764 h 3056964"/>
                          <a:gd name="connsiteX308" fmla="*/ 2048435 w 2525304"/>
                          <a:gd name="connsiteY308" fmla="*/ 1792941 h 3056964"/>
                          <a:gd name="connsiteX309" fmla="*/ 2034988 w 2525304"/>
                          <a:gd name="connsiteY309" fmla="*/ 1689847 h 3056964"/>
                          <a:gd name="connsiteX310" fmla="*/ 2026023 w 2525304"/>
                          <a:gd name="connsiteY310" fmla="*/ 1712259 h 3056964"/>
                          <a:gd name="connsiteX311" fmla="*/ 2021541 w 2525304"/>
                          <a:gd name="connsiteY311" fmla="*/ 1725706 h 3056964"/>
                          <a:gd name="connsiteX312" fmla="*/ 1999129 w 2525304"/>
                          <a:gd name="connsiteY312" fmla="*/ 1739153 h 3056964"/>
                          <a:gd name="connsiteX313" fmla="*/ 1990165 w 2525304"/>
                          <a:gd name="connsiteY313" fmla="*/ 1757082 h 3056964"/>
                          <a:gd name="connsiteX314" fmla="*/ 1967753 w 2525304"/>
                          <a:gd name="connsiteY314" fmla="*/ 1792941 h 3056964"/>
                          <a:gd name="connsiteX315" fmla="*/ 1981200 w 2525304"/>
                          <a:gd name="connsiteY315" fmla="*/ 1909482 h 3056964"/>
                          <a:gd name="connsiteX316" fmla="*/ 1994647 w 2525304"/>
                          <a:gd name="connsiteY316" fmla="*/ 1940859 h 3056964"/>
                          <a:gd name="connsiteX317" fmla="*/ 2003612 w 2525304"/>
                          <a:gd name="connsiteY317" fmla="*/ 1958788 h 3056964"/>
                          <a:gd name="connsiteX318" fmla="*/ 2026023 w 2525304"/>
                          <a:gd name="connsiteY318" fmla="*/ 1990164 h 3056964"/>
                          <a:gd name="connsiteX319" fmla="*/ 2043953 w 2525304"/>
                          <a:gd name="connsiteY319" fmla="*/ 2034988 h 3056964"/>
                          <a:gd name="connsiteX320" fmla="*/ 2061882 w 2525304"/>
                          <a:gd name="connsiteY320" fmla="*/ 2057400 h 3056964"/>
                          <a:gd name="connsiteX321" fmla="*/ 2088776 w 2525304"/>
                          <a:gd name="connsiteY321" fmla="*/ 2120153 h 3056964"/>
                          <a:gd name="connsiteX322" fmla="*/ 2102223 w 2525304"/>
                          <a:gd name="connsiteY322" fmla="*/ 2151529 h 3056964"/>
                          <a:gd name="connsiteX323" fmla="*/ 2106706 w 2525304"/>
                          <a:gd name="connsiteY323" fmla="*/ 2182906 h 3056964"/>
                          <a:gd name="connsiteX324" fmla="*/ 2124635 w 2525304"/>
                          <a:gd name="connsiteY324" fmla="*/ 2245659 h 3056964"/>
                          <a:gd name="connsiteX325" fmla="*/ 2138082 w 2525304"/>
                          <a:gd name="connsiteY325" fmla="*/ 2335306 h 3056964"/>
                          <a:gd name="connsiteX326" fmla="*/ 2147047 w 2525304"/>
                          <a:gd name="connsiteY326" fmla="*/ 2371164 h 3056964"/>
                          <a:gd name="connsiteX327" fmla="*/ 2151529 w 2525304"/>
                          <a:gd name="connsiteY327" fmla="*/ 2402541 h 3056964"/>
                          <a:gd name="connsiteX328" fmla="*/ 2160494 w 2525304"/>
                          <a:gd name="connsiteY328" fmla="*/ 2456329 h 3056964"/>
                          <a:gd name="connsiteX329" fmla="*/ 2156012 w 2525304"/>
                          <a:gd name="connsiteY329" fmla="*/ 2649070 h 3056964"/>
                          <a:gd name="connsiteX330" fmla="*/ 2138082 w 2525304"/>
                          <a:gd name="connsiteY330" fmla="*/ 2729753 h 3056964"/>
                          <a:gd name="connsiteX331" fmla="*/ 2133600 w 2525304"/>
                          <a:gd name="connsiteY331" fmla="*/ 2747682 h 3056964"/>
                          <a:gd name="connsiteX332" fmla="*/ 2120153 w 2525304"/>
                          <a:gd name="connsiteY332" fmla="*/ 2765612 h 3056964"/>
                          <a:gd name="connsiteX333" fmla="*/ 2111188 w 2525304"/>
                          <a:gd name="connsiteY333" fmla="*/ 2792506 h 3056964"/>
                          <a:gd name="connsiteX334" fmla="*/ 2088776 w 2525304"/>
                          <a:gd name="connsiteY334" fmla="*/ 2823882 h 3056964"/>
                          <a:gd name="connsiteX335" fmla="*/ 2075329 w 2525304"/>
                          <a:gd name="connsiteY335" fmla="*/ 2850776 h 3056964"/>
                          <a:gd name="connsiteX336" fmla="*/ 2061882 w 2525304"/>
                          <a:gd name="connsiteY336" fmla="*/ 2855259 h 3056964"/>
                          <a:gd name="connsiteX337" fmla="*/ 2021541 w 2525304"/>
                          <a:gd name="connsiteY337" fmla="*/ 2850776 h 3056964"/>
                          <a:gd name="connsiteX338" fmla="*/ 2012576 w 2525304"/>
                          <a:gd name="connsiteY338" fmla="*/ 2805953 h 3056964"/>
                          <a:gd name="connsiteX339" fmla="*/ 2048435 w 2525304"/>
                          <a:gd name="connsiteY339" fmla="*/ 2707341 h 3056964"/>
                          <a:gd name="connsiteX340" fmla="*/ 2048435 w 2525304"/>
                          <a:gd name="connsiteY340" fmla="*/ 2707341 h 3056964"/>
                          <a:gd name="connsiteX341" fmla="*/ 2061882 w 2525304"/>
                          <a:gd name="connsiteY341" fmla="*/ 2653553 h 3056964"/>
                          <a:gd name="connsiteX342" fmla="*/ 2070847 w 2525304"/>
                          <a:gd name="connsiteY342" fmla="*/ 2568388 h 3056964"/>
                          <a:gd name="connsiteX343" fmla="*/ 2066365 w 2525304"/>
                          <a:gd name="connsiteY343" fmla="*/ 2411506 h 3056964"/>
                          <a:gd name="connsiteX344" fmla="*/ 2043953 w 2525304"/>
                          <a:gd name="connsiteY344" fmla="*/ 2335306 h 3056964"/>
                          <a:gd name="connsiteX345" fmla="*/ 2030506 w 2525304"/>
                          <a:gd name="connsiteY345" fmla="*/ 2308412 h 3056964"/>
                          <a:gd name="connsiteX346" fmla="*/ 2017059 w 2525304"/>
                          <a:gd name="connsiteY346" fmla="*/ 2268070 h 3056964"/>
                          <a:gd name="connsiteX347" fmla="*/ 1981200 w 2525304"/>
                          <a:gd name="connsiteY347" fmla="*/ 2200835 h 3056964"/>
                          <a:gd name="connsiteX348" fmla="*/ 1972235 w 2525304"/>
                          <a:gd name="connsiteY348" fmla="*/ 2187388 h 3056964"/>
                          <a:gd name="connsiteX349" fmla="*/ 1958788 w 2525304"/>
                          <a:gd name="connsiteY349" fmla="*/ 2164976 h 3056964"/>
                          <a:gd name="connsiteX350" fmla="*/ 1905000 w 2525304"/>
                          <a:gd name="connsiteY350" fmla="*/ 2084294 h 3056964"/>
                          <a:gd name="connsiteX351" fmla="*/ 1882588 w 2525304"/>
                          <a:gd name="connsiteY351" fmla="*/ 2043953 h 3056964"/>
                          <a:gd name="connsiteX352" fmla="*/ 1869141 w 2525304"/>
                          <a:gd name="connsiteY352" fmla="*/ 2026023 h 3056964"/>
                          <a:gd name="connsiteX353" fmla="*/ 1806388 w 2525304"/>
                          <a:gd name="connsiteY353" fmla="*/ 1999129 h 3056964"/>
                          <a:gd name="connsiteX354" fmla="*/ 1779494 w 2525304"/>
                          <a:gd name="connsiteY354" fmla="*/ 1990164 h 3056964"/>
                          <a:gd name="connsiteX355" fmla="*/ 1752600 w 2525304"/>
                          <a:gd name="connsiteY355" fmla="*/ 1985682 h 3056964"/>
                          <a:gd name="connsiteX356" fmla="*/ 1680882 w 2525304"/>
                          <a:gd name="connsiteY356" fmla="*/ 1963270 h 3056964"/>
                          <a:gd name="connsiteX357" fmla="*/ 1662953 w 2525304"/>
                          <a:gd name="connsiteY357" fmla="*/ 1958788 h 3056964"/>
                          <a:gd name="connsiteX358" fmla="*/ 1640541 w 2525304"/>
                          <a:gd name="connsiteY358" fmla="*/ 1945341 h 3056964"/>
                          <a:gd name="connsiteX359" fmla="*/ 1604682 w 2525304"/>
                          <a:gd name="connsiteY359" fmla="*/ 1958788 h 3056964"/>
                          <a:gd name="connsiteX360" fmla="*/ 1537447 w 2525304"/>
                          <a:gd name="connsiteY360" fmla="*/ 1990164 h 3056964"/>
                          <a:gd name="connsiteX361" fmla="*/ 1510553 w 2525304"/>
                          <a:gd name="connsiteY361" fmla="*/ 1994647 h 3056964"/>
                          <a:gd name="connsiteX362" fmla="*/ 1488141 w 2525304"/>
                          <a:gd name="connsiteY362" fmla="*/ 1999129 h 3056964"/>
                          <a:gd name="connsiteX363" fmla="*/ 1443318 w 2525304"/>
                          <a:gd name="connsiteY363" fmla="*/ 2008094 h 3056964"/>
                          <a:gd name="connsiteX364" fmla="*/ 1367118 w 2525304"/>
                          <a:gd name="connsiteY364" fmla="*/ 1990164 h 3056964"/>
                          <a:gd name="connsiteX365" fmla="*/ 1317812 w 2525304"/>
                          <a:gd name="connsiteY365" fmla="*/ 1972235 h 3056964"/>
                          <a:gd name="connsiteX366" fmla="*/ 1066800 w 2525304"/>
                          <a:gd name="connsiteY366" fmla="*/ 1958788 h 3056964"/>
                          <a:gd name="connsiteX367" fmla="*/ 1030941 w 2525304"/>
                          <a:gd name="connsiteY367" fmla="*/ 1949823 h 3056964"/>
                          <a:gd name="connsiteX368" fmla="*/ 986118 w 2525304"/>
                          <a:gd name="connsiteY368" fmla="*/ 1927412 h 3056964"/>
                          <a:gd name="connsiteX369" fmla="*/ 968188 w 2525304"/>
                          <a:gd name="connsiteY369" fmla="*/ 1918447 h 3056964"/>
                          <a:gd name="connsiteX370" fmla="*/ 936812 w 2525304"/>
                          <a:gd name="connsiteY370" fmla="*/ 1900517 h 3056964"/>
                          <a:gd name="connsiteX371" fmla="*/ 905435 w 2525304"/>
                          <a:gd name="connsiteY371" fmla="*/ 1882588 h 3056964"/>
                          <a:gd name="connsiteX372" fmla="*/ 869576 w 2525304"/>
                          <a:gd name="connsiteY372" fmla="*/ 1896035 h 3056964"/>
                          <a:gd name="connsiteX373" fmla="*/ 856129 w 2525304"/>
                          <a:gd name="connsiteY373" fmla="*/ 1913964 h 3056964"/>
                          <a:gd name="connsiteX374" fmla="*/ 815788 w 2525304"/>
                          <a:gd name="connsiteY374" fmla="*/ 1954306 h 3056964"/>
                          <a:gd name="connsiteX375" fmla="*/ 788894 w 2525304"/>
                          <a:gd name="connsiteY375" fmla="*/ 1976717 h 3056964"/>
                          <a:gd name="connsiteX376" fmla="*/ 762000 w 2525304"/>
                          <a:gd name="connsiteY376" fmla="*/ 1999129 h 3056964"/>
                          <a:gd name="connsiteX377" fmla="*/ 753035 w 2525304"/>
                          <a:gd name="connsiteY377" fmla="*/ 2012576 h 3056964"/>
                          <a:gd name="connsiteX378" fmla="*/ 735106 w 2525304"/>
                          <a:gd name="connsiteY378" fmla="*/ 2026023 h 3056964"/>
                          <a:gd name="connsiteX379" fmla="*/ 712694 w 2525304"/>
                          <a:gd name="connsiteY379" fmla="*/ 2048435 h 3056964"/>
                          <a:gd name="connsiteX380" fmla="*/ 694765 w 2525304"/>
                          <a:gd name="connsiteY380" fmla="*/ 2061882 h 3056964"/>
                          <a:gd name="connsiteX381" fmla="*/ 681318 w 2525304"/>
                          <a:gd name="connsiteY381" fmla="*/ 2079812 h 3056964"/>
                          <a:gd name="connsiteX382" fmla="*/ 667870 w 2525304"/>
                          <a:gd name="connsiteY382" fmla="*/ 2088776 h 3056964"/>
                          <a:gd name="connsiteX383" fmla="*/ 623047 w 2525304"/>
                          <a:gd name="connsiteY383" fmla="*/ 2129117 h 3056964"/>
                          <a:gd name="connsiteX384" fmla="*/ 600635 w 2525304"/>
                          <a:gd name="connsiteY384" fmla="*/ 2160494 h 3056964"/>
                          <a:gd name="connsiteX385" fmla="*/ 587188 w 2525304"/>
                          <a:gd name="connsiteY385" fmla="*/ 2200835 h 3056964"/>
                          <a:gd name="connsiteX386" fmla="*/ 582706 w 2525304"/>
                          <a:gd name="connsiteY386" fmla="*/ 2232212 h 3056964"/>
                          <a:gd name="connsiteX387" fmla="*/ 596153 w 2525304"/>
                          <a:gd name="connsiteY387" fmla="*/ 2321859 h 3056964"/>
                          <a:gd name="connsiteX388" fmla="*/ 600635 w 2525304"/>
                          <a:gd name="connsiteY388" fmla="*/ 2339788 h 3056964"/>
                          <a:gd name="connsiteX389" fmla="*/ 609600 w 2525304"/>
                          <a:gd name="connsiteY389" fmla="*/ 2357717 h 3056964"/>
                          <a:gd name="connsiteX390" fmla="*/ 614082 w 2525304"/>
                          <a:gd name="connsiteY390" fmla="*/ 2375647 h 3056964"/>
                          <a:gd name="connsiteX391" fmla="*/ 623047 w 2525304"/>
                          <a:gd name="connsiteY391" fmla="*/ 2398059 h 3056964"/>
                          <a:gd name="connsiteX392" fmla="*/ 627529 w 2525304"/>
                          <a:gd name="connsiteY392" fmla="*/ 2420470 h 3056964"/>
                          <a:gd name="connsiteX393" fmla="*/ 640976 w 2525304"/>
                          <a:gd name="connsiteY393" fmla="*/ 2451847 h 3056964"/>
                          <a:gd name="connsiteX394" fmla="*/ 645459 w 2525304"/>
                          <a:gd name="connsiteY394" fmla="*/ 2465294 h 3056964"/>
                          <a:gd name="connsiteX395" fmla="*/ 658906 w 2525304"/>
                          <a:gd name="connsiteY395" fmla="*/ 2487706 h 3056964"/>
                          <a:gd name="connsiteX396" fmla="*/ 676835 w 2525304"/>
                          <a:gd name="connsiteY396" fmla="*/ 2550459 h 3056964"/>
                          <a:gd name="connsiteX397" fmla="*/ 690282 w 2525304"/>
                          <a:gd name="connsiteY397" fmla="*/ 2581835 h 3056964"/>
                          <a:gd name="connsiteX398" fmla="*/ 699247 w 2525304"/>
                          <a:gd name="connsiteY398" fmla="*/ 2626659 h 3056964"/>
                          <a:gd name="connsiteX399" fmla="*/ 703729 w 2525304"/>
                          <a:gd name="connsiteY399" fmla="*/ 2653553 h 3056964"/>
                          <a:gd name="connsiteX400" fmla="*/ 717176 w 2525304"/>
                          <a:gd name="connsiteY400" fmla="*/ 2680447 h 3056964"/>
                          <a:gd name="connsiteX401" fmla="*/ 735106 w 2525304"/>
                          <a:gd name="connsiteY401" fmla="*/ 2738717 h 3056964"/>
                          <a:gd name="connsiteX402" fmla="*/ 739588 w 2525304"/>
                          <a:gd name="connsiteY402" fmla="*/ 2765612 h 3056964"/>
                          <a:gd name="connsiteX403" fmla="*/ 762000 w 2525304"/>
                          <a:gd name="connsiteY403" fmla="*/ 2828364 h 3056964"/>
                          <a:gd name="connsiteX404" fmla="*/ 766482 w 2525304"/>
                          <a:gd name="connsiteY404" fmla="*/ 2918012 h 3056964"/>
                          <a:gd name="connsiteX405" fmla="*/ 770965 w 2525304"/>
                          <a:gd name="connsiteY405" fmla="*/ 2940423 h 3056964"/>
                          <a:gd name="connsiteX406" fmla="*/ 775447 w 2525304"/>
                          <a:gd name="connsiteY406" fmla="*/ 2971800 h 3056964"/>
                          <a:gd name="connsiteX407" fmla="*/ 748553 w 2525304"/>
                          <a:gd name="connsiteY407" fmla="*/ 3021106 h 3056964"/>
                          <a:gd name="connsiteX408" fmla="*/ 721659 w 2525304"/>
                          <a:gd name="connsiteY408" fmla="*/ 3030070 h 3056964"/>
                          <a:gd name="connsiteX409" fmla="*/ 708212 w 2525304"/>
                          <a:gd name="connsiteY409" fmla="*/ 3034553 h 3056964"/>
                          <a:gd name="connsiteX410" fmla="*/ 623047 w 2525304"/>
                          <a:gd name="connsiteY410" fmla="*/ 3016623 h 3056964"/>
                          <a:gd name="connsiteX411" fmla="*/ 609600 w 2525304"/>
                          <a:gd name="connsiteY411" fmla="*/ 2994212 h 3056964"/>
                          <a:gd name="connsiteX412" fmla="*/ 591670 w 2525304"/>
                          <a:gd name="connsiteY412" fmla="*/ 2953870 h 3056964"/>
                          <a:gd name="connsiteX413" fmla="*/ 560294 w 2525304"/>
                          <a:gd name="connsiteY413" fmla="*/ 2895600 h 3056964"/>
                          <a:gd name="connsiteX414" fmla="*/ 551329 w 2525304"/>
                          <a:gd name="connsiteY414" fmla="*/ 2882153 h 3056964"/>
                          <a:gd name="connsiteX415" fmla="*/ 528918 w 2525304"/>
                          <a:gd name="connsiteY415" fmla="*/ 2859741 h 3056964"/>
                          <a:gd name="connsiteX416" fmla="*/ 519953 w 2525304"/>
                          <a:gd name="connsiteY416" fmla="*/ 2814917 h 3056964"/>
                          <a:gd name="connsiteX417" fmla="*/ 524435 w 2525304"/>
                          <a:gd name="connsiteY417" fmla="*/ 2788023 h 3056964"/>
                          <a:gd name="connsiteX418" fmla="*/ 528918 w 2525304"/>
                          <a:gd name="connsiteY418" fmla="*/ 2774576 h 3056964"/>
                          <a:gd name="connsiteX419" fmla="*/ 542365 w 2525304"/>
                          <a:gd name="connsiteY419" fmla="*/ 2738717 h 3056964"/>
                          <a:gd name="connsiteX420" fmla="*/ 484094 w 2525304"/>
                          <a:gd name="connsiteY420" fmla="*/ 2572870 h 3056964"/>
                          <a:gd name="connsiteX421" fmla="*/ 443753 w 2525304"/>
                          <a:gd name="connsiteY421" fmla="*/ 2465294 h 3056964"/>
                          <a:gd name="connsiteX422" fmla="*/ 439270 w 2525304"/>
                          <a:gd name="connsiteY422" fmla="*/ 2438400 h 3056964"/>
                          <a:gd name="connsiteX423" fmla="*/ 430306 w 2525304"/>
                          <a:gd name="connsiteY423" fmla="*/ 2402541 h 3056964"/>
                          <a:gd name="connsiteX424" fmla="*/ 425823 w 2525304"/>
                          <a:gd name="connsiteY424" fmla="*/ 2366682 h 3056964"/>
                          <a:gd name="connsiteX425" fmla="*/ 398929 w 2525304"/>
                          <a:gd name="connsiteY425" fmla="*/ 2286000 h 3056964"/>
                          <a:gd name="connsiteX426" fmla="*/ 385482 w 2525304"/>
                          <a:gd name="connsiteY426" fmla="*/ 2254623 h 3056964"/>
                          <a:gd name="connsiteX427" fmla="*/ 381000 w 2525304"/>
                          <a:gd name="connsiteY427" fmla="*/ 2236694 h 3056964"/>
                          <a:gd name="connsiteX428" fmla="*/ 372035 w 2525304"/>
                          <a:gd name="connsiteY428" fmla="*/ 2169459 h 3056964"/>
                          <a:gd name="connsiteX429" fmla="*/ 367553 w 2525304"/>
                          <a:gd name="connsiteY429" fmla="*/ 2156012 h 3056964"/>
                          <a:gd name="connsiteX430" fmla="*/ 407894 w 2525304"/>
                          <a:gd name="connsiteY430" fmla="*/ 2138082 h 3056964"/>
                          <a:gd name="connsiteX431" fmla="*/ 515470 w 2525304"/>
                          <a:gd name="connsiteY431" fmla="*/ 2093259 h 3056964"/>
                          <a:gd name="connsiteX432" fmla="*/ 578223 w 2525304"/>
                          <a:gd name="connsiteY432" fmla="*/ 2039470 h 3056964"/>
                          <a:gd name="connsiteX433" fmla="*/ 587188 w 2525304"/>
                          <a:gd name="connsiteY433" fmla="*/ 2017059 h 3056964"/>
                          <a:gd name="connsiteX434" fmla="*/ 614082 w 2525304"/>
                          <a:gd name="connsiteY434" fmla="*/ 1940859 h 3056964"/>
                          <a:gd name="connsiteX435" fmla="*/ 649941 w 2525304"/>
                          <a:gd name="connsiteY435" fmla="*/ 1887070 h 3056964"/>
                          <a:gd name="connsiteX436" fmla="*/ 690282 w 2525304"/>
                          <a:gd name="connsiteY436" fmla="*/ 1860176 h 3056964"/>
                          <a:gd name="connsiteX437" fmla="*/ 703729 w 2525304"/>
                          <a:gd name="connsiteY437" fmla="*/ 1851212 h 3056964"/>
                          <a:gd name="connsiteX438" fmla="*/ 739588 w 2525304"/>
                          <a:gd name="connsiteY438" fmla="*/ 1833282 h 3056964"/>
                          <a:gd name="connsiteX439" fmla="*/ 708212 w 2525304"/>
                          <a:gd name="connsiteY439" fmla="*/ 1873623 h 3056964"/>
                          <a:gd name="connsiteX440" fmla="*/ 654423 w 2525304"/>
                          <a:gd name="connsiteY440" fmla="*/ 1927412 h 3056964"/>
                          <a:gd name="connsiteX441" fmla="*/ 636494 w 2525304"/>
                          <a:gd name="connsiteY441" fmla="*/ 1945341 h 3056964"/>
                          <a:gd name="connsiteX442" fmla="*/ 614082 w 2525304"/>
                          <a:gd name="connsiteY442" fmla="*/ 1972235 h 3056964"/>
                          <a:gd name="connsiteX443" fmla="*/ 605118 w 2525304"/>
                          <a:gd name="connsiteY443" fmla="*/ 1985682 h 3056964"/>
                          <a:gd name="connsiteX444" fmla="*/ 560294 w 2525304"/>
                          <a:gd name="connsiteY444" fmla="*/ 2021541 h 3056964"/>
                          <a:gd name="connsiteX445" fmla="*/ 524435 w 2525304"/>
                          <a:gd name="connsiteY445" fmla="*/ 2034988 h 3056964"/>
                          <a:gd name="connsiteX446" fmla="*/ 502023 w 2525304"/>
                          <a:gd name="connsiteY446" fmla="*/ 2048435 h 3056964"/>
                          <a:gd name="connsiteX447" fmla="*/ 461682 w 2525304"/>
                          <a:gd name="connsiteY447" fmla="*/ 2075329 h 3056964"/>
                          <a:gd name="connsiteX448" fmla="*/ 448235 w 2525304"/>
                          <a:gd name="connsiteY448" fmla="*/ 2084294 h 3056964"/>
                          <a:gd name="connsiteX449" fmla="*/ 430306 w 2525304"/>
                          <a:gd name="connsiteY449" fmla="*/ 2093259 h 3056964"/>
                          <a:gd name="connsiteX450" fmla="*/ 412376 w 2525304"/>
                          <a:gd name="connsiteY450" fmla="*/ 2106706 h 3056964"/>
                          <a:gd name="connsiteX451" fmla="*/ 389965 w 2525304"/>
                          <a:gd name="connsiteY451" fmla="*/ 2115670 h 3056964"/>
                          <a:gd name="connsiteX452" fmla="*/ 372035 w 2525304"/>
                          <a:gd name="connsiteY452" fmla="*/ 2129117 h 3056964"/>
                          <a:gd name="connsiteX453" fmla="*/ 318247 w 2525304"/>
                          <a:gd name="connsiteY453" fmla="*/ 2160494 h 3056964"/>
                          <a:gd name="connsiteX454" fmla="*/ 304800 w 2525304"/>
                          <a:gd name="connsiteY454" fmla="*/ 2178423 h 3056964"/>
                          <a:gd name="connsiteX455" fmla="*/ 282388 w 2525304"/>
                          <a:gd name="connsiteY455" fmla="*/ 2205317 h 3056964"/>
                          <a:gd name="connsiteX456" fmla="*/ 295835 w 2525304"/>
                          <a:gd name="connsiteY456" fmla="*/ 2501153 h 3056964"/>
                          <a:gd name="connsiteX457" fmla="*/ 300318 w 2525304"/>
                          <a:gd name="connsiteY457" fmla="*/ 2523564 h 3056964"/>
                          <a:gd name="connsiteX458" fmla="*/ 304800 w 2525304"/>
                          <a:gd name="connsiteY458" fmla="*/ 2554941 h 3056964"/>
                          <a:gd name="connsiteX459" fmla="*/ 309282 w 2525304"/>
                          <a:gd name="connsiteY459" fmla="*/ 2613212 h 3056964"/>
                          <a:gd name="connsiteX460" fmla="*/ 322729 w 2525304"/>
                          <a:gd name="connsiteY460" fmla="*/ 2671482 h 3056964"/>
                          <a:gd name="connsiteX461" fmla="*/ 327212 w 2525304"/>
                          <a:gd name="connsiteY461" fmla="*/ 2698376 h 3056964"/>
                          <a:gd name="connsiteX462" fmla="*/ 331694 w 2525304"/>
                          <a:gd name="connsiteY462" fmla="*/ 2729753 h 3056964"/>
                          <a:gd name="connsiteX463" fmla="*/ 345141 w 2525304"/>
                          <a:gd name="connsiteY463" fmla="*/ 2756647 h 3056964"/>
                          <a:gd name="connsiteX464" fmla="*/ 367553 w 2525304"/>
                          <a:gd name="connsiteY464" fmla="*/ 2810435 h 3056964"/>
                          <a:gd name="connsiteX465" fmla="*/ 381000 w 2525304"/>
                          <a:gd name="connsiteY465" fmla="*/ 2868706 h 3056964"/>
                          <a:gd name="connsiteX466" fmla="*/ 389965 w 2525304"/>
                          <a:gd name="connsiteY466" fmla="*/ 2882153 h 3056964"/>
                          <a:gd name="connsiteX467" fmla="*/ 394447 w 2525304"/>
                          <a:gd name="connsiteY467" fmla="*/ 2900082 h 3056964"/>
                          <a:gd name="connsiteX468" fmla="*/ 412376 w 2525304"/>
                          <a:gd name="connsiteY468" fmla="*/ 2931459 h 3056964"/>
                          <a:gd name="connsiteX469" fmla="*/ 416859 w 2525304"/>
                          <a:gd name="connsiteY469" fmla="*/ 2944906 h 3056964"/>
                          <a:gd name="connsiteX470" fmla="*/ 425823 w 2525304"/>
                          <a:gd name="connsiteY470" fmla="*/ 2958353 h 3056964"/>
                          <a:gd name="connsiteX471" fmla="*/ 439270 w 2525304"/>
                          <a:gd name="connsiteY471" fmla="*/ 2989729 h 3056964"/>
                          <a:gd name="connsiteX472" fmla="*/ 439270 w 2525304"/>
                          <a:gd name="connsiteY472" fmla="*/ 3039035 h 3056964"/>
                          <a:gd name="connsiteX473" fmla="*/ 430306 w 2525304"/>
                          <a:gd name="connsiteY473" fmla="*/ 3052482 h 3056964"/>
                          <a:gd name="connsiteX474" fmla="*/ 412376 w 2525304"/>
                          <a:gd name="connsiteY474" fmla="*/ 3056964 h 3056964"/>
                          <a:gd name="connsiteX475" fmla="*/ 295835 w 2525304"/>
                          <a:gd name="connsiteY475" fmla="*/ 3043517 h 3056964"/>
                          <a:gd name="connsiteX476" fmla="*/ 264459 w 2525304"/>
                          <a:gd name="connsiteY476" fmla="*/ 2962835 h 3056964"/>
                          <a:gd name="connsiteX477" fmla="*/ 259976 w 2525304"/>
                          <a:gd name="connsiteY477" fmla="*/ 2926976 h 3056964"/>
                          <a:gd name="connsiteX478" fmla="*/ 246529 w 2525304"/>
                          <a:gd name="connsiteY478" fmla="*/ 2864223 h 3056964"/>
                          <a:gd name="connsiteX479" fmla="*/ 237565 w 2525304"/>
                          <a:gd name="connsiteY479" fmla="*/ 2770094 h 3056964"/>
                          <a:gd name="connsiteX480" fmla="*/ 228600 w 2525304"/>
                          <a:gd name="connsiteY480" fmla="*/ 2743200 h 3056964"/>
                          <a:gd name="connsiteX481" fmla="*/ 219635 w 2525304"/>
                          <a:gd name="connsiteY481" fmla="*/ 2707341 h 3056964"/>
                          <a:gd name="connsiteX482" fmla="*/ 206188 w 2525304"/>
                          <a:gd name="connsiteY482" fmla="*/ 2667000 h 3056964"/>
                          <a:gd name="connsiteX483" fmla="*/ 201706 w 2525304"/>
                          <a:gd name="connsiteY483" fmla="*/ 2635623 h 3056964"/>
                          <a:gd name="connsiteX484" fmla="*/ 197223 w 2525304"/>
                          <a:gd name="connsiteY484" fmla="*/ 2613212 h 3056964"/>
                          <a:gd name="connsiteX485" fmla="*/ 192741 w 2525304"/>
                          <a:gd name="connsiteY485" fmla="*/ 2577353 h 3056964"/>
                          <a:gd name="connsiteX486" fmla="*/ 188259 w 2525304"/>
                          <a:gd name="connsiteY486" fmla="*/ 2537012 h 3056964"/>
                          <a:gd name="connsiteX487" fmla="*/ 179294 w 2525304"/>
                          <a:gd name="connsiteY487" fmla="*/ 2510117 h 3056964"/>
                          <a:gd name="connsiteX488" fmla="*/ 165847 w 2525304"/>
                          <a:gd name="connsiteY488" fmla="*/ 2460812 h 3056964"/>
                          <a:gd name="connsiteX489" fmla="*/ 161365 w 2525304"/>
                          <a:gd name="connsiteY489" fmla="*/ 2433917 h 3056964"/>
                          <a:gd name="connsiteX490" fmla="*/ 156882 w 2525304"/>
                          <a:gd name="connsiteY490" fmla="*/ 2245659 h 3056964"/>
                          <a:gd name="connsiteX491" fmla="*/ 152400 w 2525304"/>
                          <a:gd name="connsiteY491" fmla="*/ 2205317 h 3056964"/>
                          <a:gd name="connsiteX492" fmla="*/ 143435 w 2525304"/>
                          <a:gd name="connsiteY492" fmla="*/ 2070847 h 3056964"/>
                          <a:gd name="connsiteX493" fmla="*/ 129988 w 2525304"/>
                          <a:gd name="connsiteY493" fmla="*/ 2030506 h 3056964"/>
                          <a:gd name="connsiteX494" fmla="*/ 125506 w 2525304"/>
                          <a:gd name="connsiteY494" fmla="*/ 2017059 h 3056964"/>
                          <a:gd name="connsiteX495" fmla="*/ 138953 w 2525304"/>
                          <a:gd name="connsiteY495" fmla="*/ 1999129 h 3056964"/>
                          <a:gd name="connsiteX496" fmla="*/ 152400 w 2525304"/>
                          <a:gd name="connsiteY496" fmla="*/ 1990164 h 3056964"/>
                          <a:gd name="connsiteX497" fmla="*/ 170329 w 2525304"/>
                          <a:gd name="connsiteY497" fmla="*/ 1945341 h 3056964"/>
                          <a:gd name="connsiteX498" fmla="*/ 188259 w 2525304"/>
                          <a:gd name="connsiteY498" fmla="*/ 1909482 h 3056964"/>
                          <a:gd name="connsiteX499" fmla="*/ 206188 w 2525304"/>
                          <a:gd name="connsiteY499" fmla="*/ 1873623 h 3056964"/>
                          <a:gd name="connsiteX500" fmla="*/ 210670 w 2525304"/>
                          <a:gd name="connsiteY500" fmla="*/ 1860176 h 3056964"/>
                          <a:gd name="connsiteX501" fmla="*/ 219635 w 2525304"/>
                          <a:gd name="connsiteY501" fmla="*/ 1801906 h 3056964"/>
                          <a:gd name="connsiteX502" fmla="*/ 210670 w 2525304"/>
                          <a:gd name="connsiteY502" fmla="*/ 1645023 h 3056964"/>
                          <a:gd name="connsiteX503" fmla="*/ 192741 w 2525304"/>
                          <a:gd name="connsiteY503" fmla="*/ 1609164 h 3056964"/>
                          <a:gd name="connsiteX504" fmla="*/ 179294 w 2525304"/>
                          <a:gd name="connsiteY504" fmla="*/ 1577788 h 3056964"/>
                          <a:gd name="connsiteX505" fmla="*/ 165847 w 2525304"/>
                          <a:gd name="connsiteY505" fmla="*/ 1550894 h 3056964"/>
                          <a:gd name="connsiteX506" fmla="*/ 152400 w 2525304"/>
                          <a:gd name="connsiteY506" fmla="*/ 1519517 h 3056964"/>
                          <a:gd name="connsiteX507" fmla="*/ 143435 w 2525304"/>
                          <a:gd name="connsiteY507" fmla="*/ 1506070 h 3056964"/>
                          <a:gd name="connsiteX508" fmla="*/ 107576 w 2525304"/>
                          <a:gd name="connsiteY508" fmla="*/ 1470212 h 3056964"/>
                          <a:gd name="connsiteX509" fmla="*/ 94129 w 2525304"/>
                          <a:gd name="connsiteY509" fmla="*/ 1465729 h 3056964"/>
                          <a:gd name="connsiteX510" fmla="*/ 71718 w 2525304"/>
                          <a:gd name="connsiteY510" fmla="*/ 1456764 h 3056964"/>
                          <a:gd name="connsiteX511" fmla="*/ 58270 w 2525304"/>
                          <a:gd name="connsiteY511" fmla="*/ 1447800 h 3056964"/>
                          <a:gd name="connsiteX512" fmla="*/ 26894 w 2525304"/>
                          <a:gd name="connsiteY512" fmla="*/ 1416423 h 3056964"/>
                          <a:gd name="connsiteX513" fmla="*/ 0 w 2525304"/>
                          <a:gd name="connsiteY513" fmla="*/ 1394012 h 3056964"/>
                          <a:gd name="connsiteX0" fmla="*/ 0 w 2525304"/>
                          <a:gd name="connsiteY0" fmla="*/ 1394012 h 3056964"/>
                          <a:gd name="connsiteX1" fmla="*/ 22412 w 2525304"/>
                          <a:gd name="connsiteY1" fmla="*/ 1385047 h 3056964"/>
                          <a:gd name="connsiteX2" fmla="*/ 31376 w 2525304"/>
                          <a:gd name="connsiteY2" fmla="*/ 1367117 h 3056964"/>
                          <a:gd name="connsiteX3" fmla="*/ 44823 w 2525304"/>
                          <a:gd name="connsiteY3" fmla="*/ 1358153 h 3056964"/>
                          <a:gd name="connsiteX4" fmla="*/ 58270 w 2525304"/>
                          <a:gd name="connsiteY4" fmla="*/ 1340223 h 3056964"/>
                          <a:gd name="connsiteX5" fmla="*/ 76200 w 2525304"/>
                          <a:gd name="connsiteY5" fmla="*/ 1331259 h 3056964"/>
                          <a:gd name="connsiteX6" fmla="*/ 98612 w 2525304"/>
                          <a:gd name="connsiteY6" fmla="*/ 1322294 h 3056964"/>
                          <a:gd name="connsiteX7" fmla="*/ 125506 w 2525304"/>
                          <a:gd name="connsiteY7" fmla="*/ 1313329 h 3056964"/>
                          <a:gd name="connsiteX8" fmla="*/ 152400 w 2525304"/>
                          <a:gd name="connsiteY8" fmla="*/ 1295400 h 3056964"/>
                          <a:gd name="connsiteX9" fmla="*/ 170329 w 2525304"/>
                          <a:gd name="connsiteY9" fmla="*/ 1286435 h 3056964"/>
                          <a:gd name="connsiteX10" fmla="*/ 188259 w 2525304"/>
                          <a:gd name="connsiteY10" fmla="*/ 1268506 h 3056964"/>
                          <a:gd name="connsiteX11" fmla="*/ 228600 w 2525304"/>
                          <a:gd name="connsiteY11" fmla="*/ 1250576 h 3056964"/>
                          <a:gd name="connsiteX12" fmla="*/ 255494 w 2525304"/>
                          <a:gd name="connsiteY12" fmla="*/ 1232647 h 3056964"/>
                          <a:gd name="connsiteX13" fmla="*/ 300318 w 2525304"/>
                          <a:gd name="connsiteY13" fmla="*/ 1210235 h 3056964"/>
                          <a:gd name="connsiteX14" fmla="*/ 313765 w 2525304"/>
                          <a:gd name="connsiteY14" fmla="*/ 1201270 h 3056964"/>
                          <a:gd name="connsiteX15" fmla="*/ 340659 w 2525304"/>
                          <a:gd name="connsiteY15" fmla="*/ 1196788 h 3056964"/>
                          <a:gd name="connsiteX16" fmla="*/ 363070 w 2525304"/>
                          <a:gd name="connsiteY16" fmla="*/ 1192306 h 3056964"/>
                          <a:gd name="connsiteX17" fmla="*/ 389965 w 2525304"/>
                          <a:gd name="connsiteY17" fmla="*/ 1187823 h 3056964"/>
                          <a:gd name="connsiteX18" fmla="*/ 425823 w 2525304"/>
                          <a:gd name="connsiteY18" fmla="*/ 1183341 h 3056964"/>
                          <a:gd name="connsiteX19" fmla="*/ 470647 w 2525304"/>
                          <a:gd name="connsiteY19" fmla="*/ 1174376 h 3056964"/>
                          <a:gd name="connsiteX20" fmla="*/ 515470 w 2525304"/>
                          <a:gd name="connsiteY20" fmla="*/ 1165412 h 3056964"/>
                          <a:gd name="connsiteX21" fmla="*/ 528918 w 2525304"/>
                          <a:gd name="connsiteY21" fmla="*/ 1156447 h 3056964"/>
                          <a:gd name="connsiteX22" fmla="*/ 600635 w 2525304"/>
                          <a:gd name="connsiteY22" fmla="*/ 1143000 h 3056964"/>
                          <a:gd name="connsiteX23" fmla="*/ 690282 w 2525304"/>
                          <a:gd name="connsiteY23" fmla="*/ 1134035 h 3056964"/>
                          <a:gd name="connsiteX24" fmla="*/ 793376 w 2525304"/>
                          <a:gd name="connsiteY24" fmla="*/ 1138517 h 3056964"/>
                          <a:gd name="connsiteX25" fmla="*/ 874059 w 2525304"/>
                          <a:gd name="connsiteY25" fmla="*/ 1151964 h 3056964"/>
                          <a:gd name="connsiteX26" fmla="*/ 914400 w 2525304"/>
                          <a:gd name="connsiteY26" fmla="*/ 1156447 h 3056964"/>
                          <a:gd name="connsiteX27" fmla="*/ 1030941 w 2525304"/>
                          <a:gd name="connsiteY27" fmla="*/ 1169894 h 3056964"/>
                          <a:gd name="connsiteX28" fmla="*/ 1151965 w 2525304"/>
                          <a:gd name="connsiteY28" fmla="*/ 1178859 h 3056964"/>
                          <a:gd name="connsiteX29" fmla="*/ 1281953 w 2525304"/>
                          <a:gd name="connsiteY29" fmla="*/ 1187823 h 3056964"/>
                          <a:gd name="connsiteX30" fmla="*/ 1465729 w 2525304"/>
                          <a:gd name="connsiteY30" fmla="*/ 1183341 h 3056964"/>
                          <a:gd name="connsiteX31" fmla="*/ 1510553 w 2525304"/>
                          <a:gd name="connsiteY31" fmla="*/ 1178859 h 3056964"/>
                          <a:gd name="connsiteX32" fmla="*/ 1582270 w 2525304"/>
                          <a:gd name="connsiteY32" fmla="*/ 1147482 h 3056964"/>
                          <a:gd name="connsiteX33" fmla="*/ 1604682 w 2525304"/>
                          <a:gd name="connsiteY33" fmla="*/ 1143000 h 3056964"/>
                          <a:gd name="connsiteX34" fmla="*/ 1622612 w 2525304"/>
                          <a:gd name="connsiteY34" fmla="*/ 1134035 h 3056964"/>
                          <a:gd name="connsiteX35" fmla="*/ 1645023 w 2525304"/>
                          <a:gd name="connsiteY35" fmla="*/ 1125070 h 3056964"/>
                          <a:gd name="connsiteX36" fmla="*/ 1662953 w 2525304"/>
                          <a:gd name="connsiteY36" fmla="*/ 1111623 h 3056964"/>
                          <a:gd name="connsiteX37" fmla="*/ 1698812 w 2525304"/>
                          <a:gd name="connsiteY37" fmla="*/ 1093694 h 3056964"/>
                          <a:gd name="connsiteX38" fmla="*/ 1739153 w 2525304"/>
                          <a:gd name="connsiteY38" fmla="*/ 1066800 h 3056964"/>
                          <a:gd name="connsiteX39" fmla="*/ 1752600 w 2525304"/>
                          <a:gd name="connsiteY39" fmla="*/ 1053353 h 3056964"/>
                          <a:gd name="connsiteX40" fmla="*/ 1775012 w 2525304"/>
                          <a:gd name="connsiteY40" fmla="*/ 1039906 h 3056964"/>
                          <a:gd name="connsiteX41" fmla="*/ 1797423 w 2525304"/>
                          <a:gd name="connsiteY41" fmla="*/ 1021976 h 3056964"/>
                          <a:gd name="connsiteX42" fmla="*/ 1810870 w 2525304"/>
                          <a:gd name="connsiteY42" fmla="*/ 990600 h 3056964"/>
                          <a:gd name="connsiteX43" fmla="*/ 1815353 w 2525304"/>
                          <a:gd name="connsiteY43" fmla="*/ 977153 h 3056964"/>
                          <a:gd name="connsiteX44" fmla="*/ 1801906 w 2525304"/>
                          <a:gd name="connsiteY44" fmla="*/ 824753 h 3056964"/>
                          <a:gd name="connsiteX45" fmla="*/ 1792941 w 2525304"/>
                          <a:gd name="connsiteY45" fmla="*/ 811306 h 3056964"/>
                          <a:gd name="connsiteX46" fmla="*/ 1757082 w 2525304"/>
                          <a:gd name="connsiteY46" fmla="*/ 779929 h 3056964"/>
                          <a:gd name="connsiteX47" fmla="*/ 1730188 w 2525304"/>
                          <a:gd name="connsiteY47" fmla="*/ 753035 h 3056964"/>
                          <a:gd name="connsiteX48" fmla="*/ 1703294 w 2525304"/>
                          <a:gd name="connsiteY48" fmla="*/ 735106 h 3056964"/>
                          <a:gd name="connsiteX49" fmla="*/ 1622612 w 2525304"/>
                          <a:gd name="connsiteY49" fmla="*/ 739588 h 3056964"/>
                          <a:gd name="connsiteX50" fmla="*/ 1595718 w 2525304"/>
                          <a:gd name="connsiteY50" fmla="*/ 748553 h 3056964"/>
                          <a:gd name="connsiteX51" fmla="*/ 1573306 w 2525304"/>
                          <a:gd name="connsiteY51" fmla="*/ 753035 h 3056964"/>
                          <a:gd name="connsiteX52" fmla="*/ 1326776 w 2525304"/>
                          <a:gd name="connsiteY52" fmla="*/ 748553 h 3056964"/>
                          <a:gd name="connsiteX53" fmla="*/ 1308847 w 2525304"/>
                          <a:gd name="connsiteY53" fmla="*/ 744070 h 3056964"/>
                          <a:gd name="connsiteX54" fmla="*/ 1277470 w 2525304"/>
                          <a:gd name="connsiteY54" fmla="*/ 739588 h 3056964"/>
                          <a:gd name="connsiteX55" fmla="*/ 1259541 w 2525304"/>
                          <a:gd name="connsiteY55" fmla="*/ 735106 h 3056964"/>
                          <a:gd name="connsiteX56" fmla="*/ 1232647 w 2525304"/>
                          <a:gd name="connsiteY56" fmla="*/ 730623 h 3056964"/>
                          <a:gd name="connsiteX57" fmla="*/ 1053353 w 2525304"/>
                          <a:gd name="connsiteY57" fmla="*/ 735106 h 3056964"/>
                          <a:gd name="connsiteX58" fmla="*/ 1035423 w 2525304"/>
                          <a:gd name="connsiteY58" fmla="*/ 739588 h 3056964"/>
                          <a:gd name="connsiteX59" fmla="*/ 1008529 w 2525304"/>
                          <a:gd name="connsiteY59" fmla="*/ 744070 h 3056964"/>
                          <a:gd name="connsiteX60" fmla="*/ 995082 w 2525304"/>
                          <a:gd name="connsiteY60" fmla="*/ 748553 h 3056964"/>
                          <a:gd name="connsiteX61" fmla="*/ 945776 w 2525304"/>
                          <a:gd name="connsiteY61" fmla="*/ 717176 h 3056964"/>
                          <a:gd name="connsiteX62" fmla="*/ 941294 w 2525304"/>
                          <a:gd name="connsiteY62" fmla="*/ 703729 h 3056964"/>
                          <a:gd name="connsiteX63" fmla="*/ 932329 w 2525304"/>
                          <a:gd name="connsiteY63" fmla="*/ 605117 h 3056964"/>
                          <a:gd name="connsiteX64" fmla="*/ 914400 w 2525304"/>
                          <a:gd name="connsiteY64" fmla="*/ 587188 h 3056964"/>
                          <a:gd name="connsiteX65" fmla="*/ 918882 w 2525304"/>
                          <a:gd name="connsiteY65" fmla="*/ 555812 h 3056964"/>
                          <a:gd name="connsiteX66" fmla="*/ 941294 w 2525304"/>
                          <a:gd name="connsiteY66" fmla="*/ 551329 h 3056964"/>
                          <a:gd name="connsiteX67" fmla="*/ 959223 w 2525304"/>
                          <a:gd name="connsiteY67" fmla="*/ 537882 h 3056964"/>
                          <a:gd name="connsiteX68" fmla="*/ 990600 w 2525304"/>
                          <a:gd name="connsiteY68" fmla="*/ 533400 h 3056964"/>
                          <a:gd name="connsiteX69" fmla="*/ 1129553 w 2525304"/>
                          <a:gd name="connsiteY69" fmla="*/ 524435 h 3056964"/>
                          <a:gd name="connsiteX70" fmla="*/ 1147482 w 2525304"/>
                          <a:gd name="connsiteY70" fmla="*/ 515470 h 3056964"/>
                          <a:gd name="connsiteX71" fmla="*/ 1178859 w 2525304"/>
                          <a:gd name="connsiteY71" fmla="*/ 493059 h 3056964"/>
                          <a:gd name="connsiteX72" fmla="*/ 1192306 w 2525304"/>
                          <a:gd name="connsiteY72" fmla="*/ 479612 h 3056964"/>
                          <a:gd name="connsiteX73" fmla="*/ 1214718 w 2525304"/>
                          <a:gd name="connsiteY73" fmla="*/ 470647 h 3056964"/>
                          <a:gd name="connsiteX74" fmla="*/ 1241612 w 2525304"/>
                          <a:gd name="connsiteY74" fmla="*/ 457200 h 3056964"/>
                          <a:gd name="connsiteX75" fmla="*/ 1277470 w 2525304"/>
                          <a:gd name="connsiteY75" fmla="*/ 439270 h 3056964"/>
                          <a:gd name="connsiteX76" fmla="*/ 1295400 w 2525304"/>
                          <a:gd name="connsiteY76" fmla="*/ 416859 h 3056964"/>
                          <a:gd name="connsiteX77" fmla="*/ 1317812 w 2525304"/>
                          <a:gd name="connsiteY77" fmla="*/ 394447 h 3056964"/>
                          <a:gd name="connsiteX78" fmla="*/ 1353670 w 2525304"/>
                          <a:gd name="connsiteY78" fmla="*/ 349623 h 3056964"/>
                          <a:gd name="connsiteX79" fmla="*/ 1371600 w 2525304"/>
                          <a:gd name="connsiteY79" fmla="*/ 322729 h 3056964"/>
                          <a:gd name="connsiteX80" fmla="*/ 1380565 w 2525304"/>
                          <a:gd name="connsiteY80" fmla="*/ 282388 h 3056964"/>
                          <a:gd name="connsiteX81" fmla="*/ 1385047 w 2525304"/>
                          <a:gd name="connsiteY81" fmla="*/ 268941 h 3056964"/>
                          <a:gd name="connsiteX82" fmla="*/ 1380565 w 2525304"/>
                          <a:gd name="connsiteY82" fmla="*/ 219635 h 3056964"/>
                          <a:gd name="connsiteX83" fmla="*/ 1367118 w 2525304"/>
                          <a:gd name="connsiteY83" fmla="*/ 210670 h 3056964"/>
                          <a:gd name="connsiteX84" fmla="*/ 1349188 w 2525304"/>
                          <a:gd name="connsiteY84" fmla="*/ 206188 h 3056964"/>
                          <a:gd name="connsiteX85" fmla="*/ 1326776 w 2525304"/>
                          <a:gd name="connsiteY85" fmla="*/ 197223 h 3056964"/>
                          <a:gd name="connsiteX86" fmla="*/ 1281953 w 2525304"/>
                          <a:gd name="connsiteY86" fmla="*/ 201706 h 3056964"/>
                          <a:gd name="connsiteX87" fmla="*/ 1250576 w 2525304"/>
                          <a:gd name="connsiteY87" fmla="*/ 215153 h 3056964"/>
                          <a:gd name="connsiteX88" fmla="*/ 1210235 w 2525304"/>
                          <a:gd name="connsiteY88" fmla="*/ 228600 h 3056964"/>
                          <a:gd name="connsiteX89" fmla="*/ 1183341 w 2525304"/>
                          <a:gd name="connsiteY89" fmla="*/ 242047 h 3056964"/>
                          <a:gd name="connsiteX90" fmla="*/ 1160929 w 2525304"/>
                          <a:gd name="connsiteY90" fmla="*/ 255494 h 3056964"/>
                          <a:gd name="connsiteX91" fmla="*/ 1134035 w 2525304"/>
                          <a:gd name="connsiteY91" fmla="*/ 264459 h 3056964"/>
                          <a:gd name="connsiteX92" fmla="*/ 1111623 w 2525304"/>
                          <a:gd name="connsiteY92" fmla="*/ 273423 h 3056964"/>
                          <a:gd name="connsiteX93" fmla="*/ 1084729 w 2525304"/>
                          <a:gd name="connsiteY93" fmla="*/ 282388 h 3056964"/>
                          <a:gd name="connsiteX94" fmla="*/ 986118 w 2525304"/>
                          <a:gd name="connsiteY94" fmla="*/ 277906 h 3056964"/>
                          <a:gd name="connsiteX95" fmla="*/ 927847 w 2525304"/>
                          <a:gd name="connsiteY95" fmla="*/ 264459 h 3056964"/>
                          <a:gd name="connsiteX96" fmla="*/ 896470 w 2525304"/>
                          <a:gd name="connsiteY96" fmla="*/ 242047 h 3056964"/>
                          <a:gd name="connsiteX97" fmla="*/ 883023 w 2525304"/>
                          <a:gd name="connsiteY97" fmla="*/ 233082 h 3056964"/>
                          <a:gd name="connsiteX98" fmla="*/ 865094 w 2525304"/>
                          <a:gd name="connsiteY98" fmla="*/ 183776 h 3056964"/>
                          <a:gd name="connsiteX99" fmla="*/ 869576 w 2525304"/>
                          <a:gd name="connsiteY99" fmla="*/ 89647 h 3056964"/>
                          <a:gd name="connsiteX100" fmla="*/ 874059 w 2525304"/>
                          <a:gd name="connsiteY100" fmla="*/ 71717 h 3056964"/>
                          <a:gd name="connsiteX101" fmla="*/ 883023 w 2525304"/>
                          <a:gd name="connsiteY101" fmla="*/ 58270 h 3056964"/>
                          <a:gd name="connsiteX102" fmla="*/ 909918 w 2525304"/>
                          <a:gd name="connsiteY102" fmla="*/ 49306 h 3056964"/>
                          <a:gd name="connsiteX103" fmla="*/ 914400 w 2525304"/>
                          <a:gd name="connsiteY103" fmla="*/ 71717 h 3056964"/>
                          <a:gd name="connsiteX104" fmla="*/ 909918 w 2525304"/>
                          <a:gd name="connsiteY104" fmla="*/ 94129 h 3056964"/>
                          <a:gd name="connsiteX105" fmla="*/ 900953 w 2525304"/>
                          <a:gd name="connsiteY105" fmla="*/ 152400 h 3056964"/>
                          <a:gd name="connsiteX106" fmla="*/ 905435 w 2525304"/>
                          <a:gd name="connsiteY106" fmla="*/ 201706 h 3056964"/>
                          <a:gd name="connsiteX107" fmla="*/ 932329 w 2525304"/>
                          <a:gd name="connsiteY107" fmla="*/ 237564 h 3056964"/>
                          <a:gd name="connsiteX108" fmla="*/ 954741 w 2525304"/>
                          <a:gd name="connsiteY108" fmla="*/ 246529 h 3056964"/>
                          <a:gd name="connsiteX109" fmla="*/ 972670 w 2525304"/>
                          <a:gd name="connsiteY109" fmla="*/ 255494 h 3056964"/>
                          <a:gd name="connsiteX110" fmla="*/ 1066800 w 2525304"/>
                          <a:gd name="connsiteY110" fmla="*/ 251012 h 3056964"/>
                          <a:gd name="connsiteX111" fmla="*/ 1111623 w 2525304"/>
                          <a:gd name="connsiteY111" fmla="*/ 237564 h 3056964"/>
                          <a:gd name="connsiteX112" fmla="*/ 1129553 w 2525304"/>
                          <a:gd name="connsiteY112" fmla="*/ 224117 h 3056964"/>
                          <a:gd name="connsiteX113" fmla="*/ 1156447 w 2525304"/>
                          <a:gd name="connsiteY113" fmla="*/ 197223 h 3056964"/>
                          <a:gd name="connsiteX114" fmla="*/ 1160929 w 2525304"/>
                          <a:gd name="connsiteY114" fmla="*/ 179294 h 3056964"/>
                          <a:gd name="connsiteX115" fmla="*/ 1178859 w 2525304"/>
                          <a:gd name="connsiteY115" fmla="*/ 17929 h 3056964"/>
                          <a:gd name="connsiteX116" fmla="*/ 1210235 w 2525304"/>
                          <a:gd name="connsiteY116" fmla="*/ 22412 h 3056964"/>
                          <a:gd name="connsiteX117" fmla="*/ 1214718 w 2525304"/>
                          <a:gd name="connsiteY117" fmla="*/ 53788 h 3056964"/>
                          <a:gd name="connsiteX118" fmla="*/ 1201270 w 2525304"/>
                          <a:gd name="connsiteY118" fmla="*/ 98612 h 3056964"/>
                          <a:gd name="connsiteX119" fmla="*/ 1210235 w 2525304"/>
                          <a:gd name="connsiteY119" fmla="*/ 147917 h 3056964"/>
                          <a:gd name="connsiteX120" fmla="*/ 1214718 w 2525304"/>
                          <a:gd name="connsiteY120" fmla="*/ 161364 h 3056964"/>
                          <a:gd name="connsiteX121" fmla="*/ 1228165 w 2525304"/>
                          <a:gd name="connsiteY121" fmla="*/ 170329 h 3056964"/>
                          <a:gd name="connsiteX122" fmla="*/ 1250576 w 2525304"/>
                          <a:gd name="connsiteY122" fmla="*/ 188259 h 3056964"/>
                          <a:gd name="connsiteX123" fmla="*/ 1317812 w 2525304"/>
                          <a:gd name="connsiteY123" fmla="*/ 183776 h 3056964"/>
                          <a:gd name="connsiteX124" fmla="*/ 1353670 w 2525304"/>
                          <a:gd name="connsiteY124" fmla="*/ 174812 h 3056964"/>
                          <a:gd name="connsiteX125" fmla="*/ 1506070 w 2525304"/>
                          <a:gd name="connsiteY125" fmla="*/ 143435 h 3056964"/>
                          <a:gd name="connsiteX126" fmla="*/ 1550894 w 2525304"/>
                          <a:gd name="connsiteY126" fmla="*/ 116541 h 3056964"/>
                          <a:gd name="connsiteX127" fmla="*/ 1564341 w 2525304"/>
                          <a:gd name="connsiteY127" fmla="*/ 103094 h 3056964"/>
                          <a:gd name="connsiteX128" fmla="*/ 1586753 w 2525304"/>
                          <a:gd name="connsiteY128" fmla="*/ 85164 h 3056964"/>
                          <a:gd name="connsiteX129" fmla="*/ 1595718 w 2525304"/>
                          <a:gd name="connsiteY129" fmla="*/ 67235 h 3056964"/>
                          <a:gd name="connsiteX130" fmla="*/ 1600200 w 2525304"/>
                          <a:gd name="connsiteY130" fmla="*/ 49306 h 3056964"/>
                          <a:gd name="connsiteX131" fmla="*/ 1609165 w 2525304"/>
                          <a:gd name="connsiteY131" fmla="*/ 0 h 3056964"/>
                          <a:gd name="connsiteX132" fmla="*/ 1622612 w 2525304"/>
                          <a:gd name="connsiteY132" fmla="*/ 8964 h 3056964"/>
                          <a:gd name="connsiteX133" fmla="*/ 1613647 w 2525304"/>
                          <a:gd name="connsiteY133" fmla="*/ 85164 h 3056964"/>
                          <a:gd name="connsiteX134" fmla="*/ 1627094 w 2525304"/>
                          <a:gd name="connsiteY134" fmla="*/ 103094 h 3056964"/>
                          <a:gd name="connsiteX135" fmla="*/ 1658470 w 2525304"/>
                          <a:gd name="connsiteY135" fmla="*/ 98612 h 3056964"/>
                          <a:gd name="connsiteX136" fmla="*/ 1685365 w 2525304"/>
                          <a:gd name="connsiteY136" fmla="*/ 76200 h 3056964"/>
                          <a:gd name="connsiteX137" fmla="*/ 1694329 w 2525304"/>
                          <a:gd name="connsiteY137" fmla="*/ 62753 h 3056964"/>
                          <a:gd name="connsiteX138" fmla="*/ 1734670 w 2525304"/>
                          <a:gd name="connsiteY138" fmla="*/ 40341 h 3056964"/>
                          <a:gd name="connsiteX139" fmla="*/ 1743635 w 2525304"/>
                          <a:gd name="connsiteY139" fmla="*/ 26894 h 3056964"/>
                          <a:gd name="connsiteX140" fmla="*/ 1757082 w 2525304"/>
                          <a:gd name="connsiteY140" fmla="*/ 22412 h 3056964"/>
                          <a:gd name="connsiteX141" fmla="*/ 1792941 w 2525304"/>
                          <a:gd name="connsiteY141" fmla="*/ 4482 h 3056964"/>
                          <a:gd name="connsiteX142" fmla="*/ 1797423 w 2525304"/>
                          <a:gd name="connsiteY142" fmla="*/ 22412 h 3056964"/>
                          <a:gd name="connsiteX143" fmla="*/ 1792941 w 2525304"/>
                          <a:gd name="connsiteY143" fmla="*/ 40341 h 3056964"/>
                          <a:gd name="connsiteX144" fmla="*/ 1788459 w 2525304"/>
                          <a:gd name="connsiteY144" fmla="*/ 53788 h 3056964"/>
                          <a:gd name="connsiteX145" fmla="*/ 1761565 w 2525304"/>
                          <a:gd name="connsiteY145" fmla="*/ 76200 h 3056964"/>
                          <a:gd name="connsiteX146" fmla="*/ 1783976 w 2525304"/>
                          <a:gd name="connsiteY146" fmla="*/ 85164 h 3056964"/>
                          <a:gd name="connsiteX147" fmla="*/ 1878106 w 2525304"/>
                          <a:gd name="connsiteY147" fmla="*/ 76200 h 3056964"/>
                          <a:gd name="connsiteX148" fmla="*/ 1891553 w 2525304"/>
                          <a:gd name="connsiteY148" fmla="*/ 67235 h 3056964"/>
                          <a:gd name="connsiteX149" fmla="*/ 1918447 w 2525304"/>
                          <a:gd name="connsiteY149" fmla="*/ 58270 h 3056964"/>
                          <a:gd name="connsiteX150" fmla="*/ 1940859 w 2525304"/>
                          <a:gd name="connsiteY150" fmla="*/ 44823 h 3056964"/>
                          <a:gd name="connsiteX151" fmla="*/ 1954306 w 2525304"/>
                          <a:gd name="connsiteY151" fmla="*/ 40341 h 3056964"/>
                          <a:gd name="connsiteX152" fmla="*/ 2003612 w 2525304"/>
                          <a:gd name="connsiteY152" fmla="*/ 13447 h 3056964"/>
                          <a:gd name="connsiteX153" fmla="*/ 2008094 w 2525304"/>
                          <a:gd name="connsiteY153" fmla="*/ 31376 h 3056964"/>
                          <a:gd name="connsiteX154" fmla="*/ 1999129 w 2525304"/>
                          <a:gd name="connsiteY154" fmla="*/ 44823 h 3056964"/>
                          <a:gd name="connsiteX155" fmla="*/ 1994647 w 2525304"/>
                          <a:gd name="connsiteY155" fmla="*/ 58270 h 3056964"/>
                          <a:gd name="connsiteX156" fmla="*/ 2039470 w 2525304"/>
                          <a:gd name="connsiteY156" fmla="*/ 76200 h 3056964"/>
                          <a:gd name="connsiteX157" fmla="*/ 2115670 w 2525304"/>
                          <a:gd name="connsiteY157" fmla="*/ 76200 h 3056964"/>
                          <a:gd name="connsiteX158" fmla="*/ 2160494 w 2525304"/>
                          <a:gd name="connsiteY158" fmla="*/ 62753 h 3056964"/>
                          <a:gd name="connsiteX159" fmla="*/ 2191870 w 2525304"/>
                          <a:gd name="connsiteY159" fmla="*/ 49306 h 3056964"/>
                          <a:gd name="connsiteX160" fmla="*/ 2205318 w 2525304"/>
                          <a:gd name="connsiteY160" fmla="*/ 44823 h 3056964"/>
                          <a:gd name="connsiteX161" fmla="*/ 2232212 w 2525304"/>
                          <a:gd name="connsiteY161" fmla="*/ 26894 h 3056964"/>
                          <a:gd name="connsiteX162" fmla="*/ 2263588 w 2525304"/>
                          <a:gd name="connsiteY162" fmla="*/ 8964 h 3056964"/>
                          <a:gd name="connsiteX163" fmla="*/ 2254623 w 2525304"/>
                          <a:gd name="connsiteY163" fmla="*/ 62753 h 3056964"/>
                          <a:gd name="connsiteX164" fmla="*/ 2245659 w 2525304"/>
                          <a:gd name="connsiteY164" fmla="*/ 76200 h 3056964"/>
                          <a:gd name="connsiteX165" fmla="*/ 2254623 w 2525304"/>
                          <a:gd name="connsiteY165" fmla="*/ 89647 h 3056964"/>
                          <a:gd name="connsiteX166" fmla="*/ 2353235 w 2525304"/>
                          <a:gd name="connsiteY166" fmla="*/ 85164 h 3056964"/>
                          <a:gd name="connsiteX167" fmla="*/ 2366682 w 2525304"/>
                          <a:gd name="connsiteY167" fmla="*/ 80682 h 3056964"/>
                          <a:gd name="connsiteX168" fmla="*/ 2389094 w 2525304"/>
                          <a:gd name="connsiteY168" fmla="*/ 76200 h 3056964"/>
                          <a:gd name="connsiteX169" fmla="*/ 2424953 w 2525304"/>
                          <a:gd name="connsiteY169" fmla="*/ 53788 h 3056964"/>
                          <a:gd name="connsiteX170" fmla="*/ 2451847 w 2525304"/>
                          <a:gd name="connsiteY170" fmla="*/ 44823 h 3056964"/>
                          <a:gd name="connsiteX171" fmla="*/ 2510118 w 2525304"/>
                          <a:gd name="connsiteY171" fmla="*/ 22412 h 3056964"/>
                          <a:gd name="connsiteX172" fmla="*/ 2505635 w 2525304"/>
                          <a:gd name="connsiteY172" fmla="*/ 58270 h 3056964"/>
                          <a:gd name="connsiteX173" fmla="*/ 2483223 w 2525304"/>
                          <a:gd name="connsiteY173" fmla="*/ 71717 h 3056964"/>
                          <a:gd name="connsiteX174" fmla="*/ 2465294 w 2525304"/>
                          <a:gd name="connsiteY174" fmla="*/ 85164 h 3056964"/>
                          <a:gd name="connsiteX175" fmla="*/ 2442882 w 2525304"/>
                          <a:gd name="connsiteY175" fmla="*/ 89647 h 3056964"/>
                          <a:gd name="connsiteX176" fmla="*/ 2398059 w 2525304"/>
                          <a:gd name="connsiteY176" fmla="*/ 103094 h 3056964"/>
                          <a:gd name="connsiteX177" fmla="*/ 2375647 w 2525304"/>
                          <a:gd name="connsiteY177" fmla="*/ 112059 h 3056964"/>
                          <a:gd name="connsiteX178" fmla="*/ 2357718 w 2525304"/>
                          <a:gd name="connsiteY178" fmla="*/ 116541 h 3056964"/>
                          <a:gd name="connsiteX179" fmla="*/ 2344270 w 2525304"/>
                          <a:gd name="connsiteY179" fmla="*/ 147917 h 3056964"/>
                          <a:gd name="connsiteX180" fmla="*/ 2353235 w 2525304"/>
                          <a:gd name="connsiteY180" fmla="*/ 188259 h 3056964"/>
                          <a:gd name="connsiteX181" fmla="*/ 2362200 w 2525304"/>
                          <a:gd name="connsiteY181" fmla="*/ 201706 h 3056964"/>
                          <a:gd name="connsiteX182" fmla="*/ 2344270 w 2525304"/>
                          <a:gd name="connsiteY182" fmla="*/ 273423 h 3056964"/>
                          <a:gd name="connsiteX183" fmla="*/ 2321859 w 2525304"/>
                          <a:gd name="connsiteY183" fmla="*/ 300317 h 3056964"/>
                          <a:gd name="connsiteX184" fmla="*/ 2308412 w 2525304"/>
                          <a:gd name="connsiteY184" fmla="*/ 322729 h 3056964"/>
                          <a:gd name="connsiteX185" fmla="*/ 2281518 w 2525304"/>
                          <a:gd name="connsiteY185" fmla="*/ 327212 h 3056964"/>
                          <a:gd name="connsiteX186" fmla="*/ 2259106 w 2525304"/>
                          <a:gd name="connsiteY186" fmla="*/ 322729 h 3056964"/>
                          <a:gd name="connsiteX187" fmla="*/ 2277035 w 2525304"/>
                          <a:gd name="connsiteY187" fmla="*/ 264459 h 3056964"/>
                          <a:gd name="connsiteX188" fmla="*/ 2290482 w 2525304"/>
                          <a:gd name="connsiteY188" fmla="*/ 228600 h 3056964"/>
                          <a:gd name="connsiteX189" fmla="*/ 2286000 w 2525304"/>
                          <a:gd name="connsiteY189" fmla="*/ 192741 h 3056964"/>
                          <a:gd name="connsiteX190" fmla="*/ 2245659 w 2525304"/>
                          <a:gd name="connsiteY190" fmla="*/ 134470 h 3056964"/>
                          <a:gd name="connsiteX191" fmla="*/ 2200835 w 2525304"/>
                          <a:gd name="connsiteY191" fmla="*/ 116541 h 3056964"/>
                          <a:gd name="connsiteX192" fmla="*/ 2169459 w 2525304"/>
                          <a:gd name="connsiteY192" fmla="*/ 112059 h 3056964"/>
                          <a:gd name="connsiteX193" fmla="*/ 2102223 w 2525304"/>
                          <a:gd name="connsiteY193" fmla="*/ 116541 h 3056964"/>
                          <a:gd name="connsiteX194" fmla="*/ 2084294 w 2525304"/>
                          <a:gd name="connsiteY194" fmla="*/ 125506 h 3056964"/>
                          <a:gd name="connsiteX195" fmla="*/ 2070847 w 2525304"/>
                          <a:gd name="connsiteY195" fmla="*/ 129988 h 3056964"/>
                          <a:gd name="connsiteX196" fmla="*/ 2061882 w 2525304"/>
                          <a:gd name="connsiteY196" fmla="*/ 147917 h 3056964"/>
                          <a:gd name="connsiteX197" fmla="*/ 2034988 w 2525304"/>
                          <a:gd name="connsiteY197" fmla="*/ 161364 h 3056964"/>
                          <a:gd name="connsiteX198" fmla="*/ 1783976 w 2525304"/>
                          <a:gd name="connsiteY198" fmla="*/ 165847 h 3056964"/>
                          <a:gd name="connsiteX199" fmla="*/ 1766047 w 2525304"/>
                          <a:gd name="connsiteY199" fmla="*/ 174812 h 3056964"/>
                          <a:gd name="connsiteX200" fmla="*/ 1703294 w 2525304"/>
                          <a:gd name="connsiteY200" fmla="*/ 192741 h 3056964"/>
                          <a:gd name="connsiteX201" fmla="*/ 1689847 w 2525304"/>
                          <a:gd name="connsiteY201" fmla="*/ 197223 h 3056964"/>
                          <a:gd name="connsiteX202" fmla="*/ 1676400 w 2525304"/>
                          <a:gd name="connsiteY202" fmla="*/ 206188 h 3056964"/>
                          <a:gd name="connsiteX203" fmla="*/ 1649506 w 2525304"/>
                          <a:gd name="connsiteY203" fmla="*/ 215153 h 3056964"/>
                          <a:gd name="connsiteX204" fmla="*/ 1636059 w 2525304"/>
                          <a:gd name="connsiteY204" fmla="*/ 224117 h 3056964"/>
                          <a:gd name="connsiteX205" fmla="*/ 1622612 w 2525304"/>
                          <a:gd name="connsiteY205" fmla="*/ 237564 h 3056964"/>
                          <a:gd name="connsiteX206" fmla="*/ 1609165 w 2525304"/>
                          <a:gd name="connsiteY206" fmla="*/ 242047 h 3056964"/>
                          <a:gd name="connsiteX207" fmla="*/ 1577788 w 2525304"/>
                          <a:gd name="connsiteY207" fmla="*/ 273423 h 3056964"/>
                          <a:gd name="connsiteX208" fmla="*/ 1568823 w 2525304"/>
                          <a:gd name="connsiteY208" fmla="*/ 286870 h 3056964"/>
                          <a:gd name="connsiteX209" fmla="*/ 1555376 w 2525304"/>
                          <a:gd name="connsiteY209" fmla="*/ 300317 h 3056964"/>
                          <a:gd name="connsiteX210" fmla="*/ 1524000 w 2525304"/>
                          <a:gd name="connsiteY210" fmla="*/ 340659 h 3056964"/>
                          <a:gd name="connsiteX211" fmla="*/ 1519518 w 2525304"/>
                          <a:gd name="connsiteY211" fmla="*/ 354106 h 3056964"/>
                          <a:gd name="connsiteX212" fmla="*/ 1528482 w 2525304"/>
                          <a:gd name="connsiteY212" fmla="*/ 394447 h 3056964"/>
                          <a:gd name="connsiteX213" fmla="*/ 1537447 w 2525304"/>
                          <a:gd name="connsiteY213" fmla="*/ 407894 h 3056964"/>
                          <a:gd name="connsiteX214" fmla="*/ 1555376 w 2525304"/>
                          <a:gd name="connsiteY214" fmla="*/ 430306 h 3056964"/>
                          <a:gd name="connsiteX215" fmla="*/ 1600200 w 2525304"/>
                          <a:gd name="connsiteY215" fmla="*/ 398929 h 3056964"/>
                          <a:gd name="connsiteX216" fmla="*/ 1631576 w 2525304"/>
                          <a:gd name="connsiteY216" fmla="*/ 376517 h 3056964"/>
                          <a:gd name="connsiteX217" fmla="*/ 1645023 w 2525304"/>
                          <a:gd name="connsiteY217" fmla="*/ 363070 h 3056964"/>
                          <a:gd name="connsiteX218" fmla="*/ 1685365 w 2525304"/>
                          <a:gd name="connsiteY218" fmla="*/ 331694 h 3056964"/>
                          <a:gd name="connsiteX219" fmla="*/ 1716741 w 2525304"/>
                          <a:gd name="connsiteY219" fmla="*/ 300317 h 3056964"/>
                          <a:gd name="connsiteX220" fmla="*/ 1748118 w 2525304"/>
                          <a:gd name="connsiteY220" fmla="*/ 282388 h 3056964"/>
                          <a:gd name="connsiteX221" fmla="*/ 1761565 w 2525304"/>
                          <a:gd name="connsiteY221" fmla="*/ 277906 h 3056964"/>
                          <a:gd name="connsiteX222" fmla="*/ 1779494 w 2525304"/>
                          <a:gd name="connsiteY222" fmla="*/ 268941 h 3056964"/>
                          <a:gd name="connsiteX223" fmla="*/ 1815353 w 2525304"/>
                          <a:gd name="connsiteY223" fmla="*/ 259976 h 3056964"/>
                          <a:gd name="connsiteX224" fmla="*/ 2030506 w 2525304"/>
                          <a:gd name="connsiteY224" fmla="*/ 264459 h 3056964"/>
                          <a:gd name="connsiteX225" fmla="*/ 2017059 w 2525304"/>
                          <a:gd name="connsiteY225" fmla="*/ 286870 h 3056964"/>
                          <a:gd name="connsiteX226" fmla="*/ 1981200 w 2525304"/>
                          <a:gd name="connsiteY226" fmla="*/ 322729 h 3056964"/>
                          <a:gd name="connsiteX227" fmla="*/ 1967753 w 2525304"/>
                          <a:gd name="connsiteY227" fmla="*/ 336176 h 3056964"/>
                          <a:gd name="connsiteX228" fmla="*/ 1936376 w 2525304"/>
                          <a:gd name="connsiteY228" fmla="*/ 376517 h 3056964"/>
                          <a:gd name="connsiteX229" fmla="*/ 1905000 w 2525304"/>
                          <a:gd name="connsiteY229" fmla="*/ 403412 h 3056964"/>
                          <a:gd name="connsiteX230" fmla="*/ 1860176 w 2525304"/>
                          <a:gd name="connsiteY230" fmla="*/ 421341 h 3056964"/>
                          <a:gd name="connsiteX231" fmla="*/ 1788459 w 2525304"/>
                          <a:gd name="connsiteY231" fmla="*/ 430306 h 3056964"/>
                          <a:gd name="connsiteX232" fmla="*/ 1846729 w 2525304"/>
                          <a:gd name="connsiteY232" fmla="*/ 488576 h 3056964"/>
                          <a:gd name="connsiteX233" fmla="*/ 1913965 w 2525304"/>
                          <a:gd name="connsiteY233" fmla="*/ 515470 h 3056964"/>
                          <a:gd name="connsiteX234" fmla="*/ 1922929 w 2525304"/>
                          <a:gd name="connsiteY234" fmla="*/ 528917 h 3056964"/>
                          <a:gd name="connsiteX235" fmla="*/ 1967753 w 2525304"/>
                          <a:gd name="connsiteY235" fmla="*/ 569259 h 3056964"/>
                          <a:gd name="connsiteX236" fmla="*/ 1981200 w 2525304"/>
                          <a:gd name="connsiteY236" fmla="*/ 582706 h 3056964"/>
                          <a:gd name="connsiteX237" fmla="*/ 1994647 w 2525304"/>
                          <a:gd name="connsiteY237" fmla="*/ 591670 h 3056964"/>
                          <a:gd name="connsiteX238" fmla="*/ 2021541 w 2525304"/>
                          <a:gd name="connsiteY238" fmla="*/ 614082 h 3056964"/>
                          <a:gd name="connsiteX239" fmla="*/ 2030506 w 2525304"/>
                          <a:gd name="connsiteY239" fmla="*/ 627529 h 3056964"/>
                          <a:gd name="connsiteX240" fmla="*/ 2057400 w 2525304"/>
                          <a:gd name="connsiteY240" fmla="*/ 654423 h 3056964"/>
                          <a:gd name="connsiteX241" fmla="*/ 2088776 w 2525304"/>
                          <a:gd name="connsiteY241" fmla="*/ 699247 h 3056964"/>
                          <a:gd name="connsiteX242" fmla="*/ 2115670 w 2525304"/>
                          <a:gd name="connsiteY242" fmla="*/ 744070 h 3056964"/>
                          <a:gd name="connsiteX243" fmla="*/ 2120153 w 2525304"/>
                          <a:gd name="connsiteY243" fmla="*/ 775447 h 3056964"/>
                          <a:gd name="connsiteX244" fmla="*/ 2138082 w 2525304"/>
                          <a:gd name="connsiteY244" fmla="*/ 829235 h 3056964"/>
                          <a:gd name="connsiteX245" fmla="*/ 2147047 w 2525304"/>
                          <a:gd name="connsiteY245" fmla="*/ 883023 h 3056964"/>
                          <a:gd name="connsiteX246" fmla="*/ 2151529 w 2525304"/>
                          <a:gd name="connsiteY246" fmla="*/ 896470 h 3056964"/>
                          <a:gd name="connsiteX247" fmla="*/ 2156012 w 2525304"/>
                          <a:gd name="connsiteY247" fmla="*/ 914400 h 3056964"/>
                          <a:gd name="connsiteX248" fmla="*/ 2173941 w 2525304"/>
                          <a:gd name="connsiteY248" fmla="*/ 981635 h 3056964"/>
                          <a:gd name="connsiteX249" fmla="*/ 2182906 w 2525304"/>
                          <a:gd name="connsiteY249" fmla="*/ 999564 h 3056964"/>
                          <a:gd name="connsiteX250" fmla="*/ 2187388 w 2525304"/>
                          <a:gd name="connsiteY250" fmla="*/ 1017494 h 3056964"/>
                          <a:gd name="connsiteX251" fmla="*/ 2214282 w 2525304"/>
                          <a:gd name="connsiteY251" fmla="*/ 1071282 h 3056964"/>
                          <a:gd name="connsiteX252" fmla="*/ 2218765 w 2525304"/>
                          <a:gd name="connsiteY252" fmla="*/ 1089212 h 3056964"/>
                          <a:gd name="connsiteX253" fmla="*/ 2223247 w 2525304"/>
                          <a:gd name="connsiteY253" fmla="*/ 1116106 h 3056964"/>
                          <a:gd name="connsiteX254" fmla="*/ 2236694 w 2525304"/>
                          <a:gd name="connsiteY254" fmla="*/ 1143000 h 3056964"/>
                          <a:gd name="connsiteX255" fmla="*/ 2241176 w 2525304"/>
                          <a:gd name="connsiteY255" fmla="*/ 1264023 h 3056964"/>
                          <a:gd name="connsiteX256" fmla="*/ 2245659 w 2525304"/>
                          <a:gd name="connsiteY256" fmla="*/ 1281953 h 3056964"/>
                          <a:gd name="connsiteX257" fmla="*/ 2236694 w 2525304"/>
                          <a:gd name="connsiteY257" fmla="*/ 1380564 h 3056964"/>
                          <a:gd name="connsiteX258" fmla="*/ 2227729 w 2525304"/>
                          <a:gd name="connsiteY258" fmla="*/ 1402976 h 3056964"/>
                          <a:gd name="connsiteX259" fmla="*/ 2223247 w 2525304"/>
                          <a:gd name="connsiteY259" fmla="*/ 1416423 h 3056964"/>
                          <a:gd name="connsiteX260" fmla="*/ 2200835 w 2525304"/>
                          <a:gd name="connsiteY260" fmla="*/ 1474694 h 3056964"/>
                          <a:gd name="connsiteX261" fmla="*/ 2191870 w 2525304"/>
                          <a:gd name="connsiteY261" fmla="*/ 1497106 h 3056964"/>
                          <a:gd name="connsiteX262" fmla="*/ 2187388 w 2525304"/>
                          <a:gd name="connsiteY262" fmla="*/ 1510553 h 3056964"/>
                          <a:gd name="connsiteX263" fmla="*/ 2169459 w 2525304"/>
                          <a:gd name="connsiteY263" fmla="*/ 1555376 h 3056964"/>
                          <a:gd name="connsiteX264" fmla="*/ 2164976 w 2525304"/>
                          <a:gd name="connsiteY264" fmla="*/ 1568823 h 3056964"/>
                          <a:gd name="connsiteX265" fmla="*/ 2156012 w 2525304"/>
                          <a:gd name="connsiteY265" fmla="*/ 1613647 h 3056964"/>
                          <a:gd name="connsiteX266" fmla="*/ 2173941 w 2525304"/>
                          <a:gd name="connsiteY266" fmla="*/ 1631576 h 3056964"/>
                          <a:gd name="connsiteX267" fmla="*/ 2196353 w 2525304"/>
                          <a:gd name="connsiteY267" fmla="*/ 1645023 h 3056964"/>
                          <a:gd name="connsiteX268" fmla="*/ 2241176 w 2525304"/>
                          <a:gd name="connsiteY268" fmla="*/ 1698812 h 3056964"/>
                          <a:gd name="connsiteX269" fmla="*/ 2263588 w 2525304"/>
                          <a:gd name="connsiteY269" fmla="*/ 1743635 h 3056964"/>
                          <a:gd name="connsiteX270" fmla="*/ 2286000 w 2525304"/>
                          <a:gd name="connsiteY270" fmla="*/ 1770529 h 3056964"/>
                          <a:gd name="connsiteX271" fmla="*/ 2299447 w 2525304"/>
                          <a:gd name="connsiteY271" fmla="*/ 1810870 h 3056964"/>
                          <a:gd name="connsiteX272" fmla="*/ 2321859 w 2525304"/>
                          <a:gd name="connsiteY272" fmla="*/ 1837764 h 3056964"/>
                          <a:gd name="connsiteX273" fmla="*/ 2344270 w 2525304"/>
                          <a:gd name="connsiteY273" fmla="*/ 1891553 h 3056964"/>
                          <a:gd name="connsiteX274" fmla="*/ 2348753 w 2525304"/>
                          <a:gd name="connsiteY274" fmla="*/ 1909482 h 3056964"/>
                          <a:gd name="connsiteX275" fmla="*/ 2366682 w 2525304"/>
                          <a:gd name="connsiteY275" fmla="*/ 1949823 h 3056964"/>
                          <a:gd name="connsiteX276" fmla="*/ 2375647 w 2525304"/>
                          <a:gd name="connsiteY276" fmla="*/ 1972235 h 3056964"/>
                          <a:gd name="connsiteX277" fmla="*/ 2380129 w 2525304"/>
                          <a:gd name="connsiteY277" fmla="*/ 1994647 h 3056964"/>
                          <a:gd name="connsiteX278" fmla="*/ 2389094 w 2525304"/>
                          <a:gd name="connsiteY278" fmla="*/ 2021541 h 3056964"/>
                          <a:gd name="connsiteX279" fmla="*/ 2393576 w 2525304"/>
                          <a:gd name="connsiteY279" fmla="*/ 2066364 h 3056964"/>
                          <a:gd name="connsiteX280" fmla="*/ 2398059 w 2525304"/>
                          <a:gd name="connsiteY280" fmla="*/ 2079812 h 3056964"/>
                          <a:gd name="connsiteX281" fmla="*/ 2402541 w 2525304"/>
                          <a:gd name="connsiteY281" fmla="*/ 2133600 h 3056964"/>
                          <a:gd name="connsiteX282" fmla="*/ 2407023 w 2525304"/>
                          <a:gd name="connsiteY282" fmla="*/ 2250141 h 3056964"/>
                          <a:gd name="connsiteX283" fmla="*/ 2389094 w 2525304"/>
                          <a:gd name="connsiteY283" fmla="*/ 2523564 h 3056964"/>
                          <a:gd name="connsiteX284" fmla="*/ 2380129 w 2525304"/>
                          <a:gd name="connsiteY284" fmla="*/ 2545976 h 3056964"/>
                          <a:gd name="connsiteX285" fmla="*/ 2357718 w 2525304"/>
                          <a:gd name="connsiteY285" fmla="*/ 2599764 h 3056964"/>
                          <a:gd name="connsiteX286" fmla="*/ 2348753 w 2525304"/>
                          <a:gd name="connsiteY286" fmla="*/ 2622176 h 3056964"/>
                          <a:gd name="connsiteX287" fmla="*/ 2339788 w 2525304"/>
                          <a:gd name="connsiteY287" fmla="*/ 2658035 h 3056964"/>
                          <a:gd name="connsiteX288" fmla="*/ 2326341 w 2525304"/>
                          <a:gd name="connsiteY288" fmla="*/ 2680447 h 3056964"/>
                          <a:gd name="connsiteX289" fmla="*/ 2317376 w 2525304"/>
                          <a:gd name="connsiteY289" fmla="*/ 2711823 h 3056964"/>
                          <a:gd name="connsiteX290" fmla="*/ 2303929 w 2525304"/>
                          <a:gd name="connsiteY290" fmla="*/ 2734235 h 3056964"/>
                          <a:gd name="connsiteX291" fmla="*/ 2290482 w 2525304"/>
                          <a:gd name="connsiteY291" fmla="*/ 2765612 h 3056964"/>
                          <a:gd name="connsiteX292" fmla="*/ 2272553 w 2525304"/>
                          <a:gd name="connsiteY292" fmla="*/ 2770094 h 3056964"/>
                          <a:gd name="connsiteX293" fmla="*/ 2259106 w 2525304"/>
                          <a:gd name="connsiteY293" fmla="*/ 2774576 h 3056964"/>
                          <a:gd name="connsiteX294" fmla="*/ 2241176 w 2525304"/>
                          <a:gd name="connsiteY294" fmla="*/ 2779059 h 3056964"/>
                          <a:gd name="connsiteX295" fmla="*/ 2209800 w 2525304"/>
                          <a:gd name="connsiteY295" fmla="*/ 2788023 h 3056964"/>
                          <a:gd name="connsiteX296" fmla="*/ 2205318 w 2525304"/>
                          <a:gd name="connsiteY296" fmla="*/ 2725270 h 3056964"/>
                          <a:gd name="connsiteX297" fmla="*/ 2218765 w 2525304"/>
                          <a:gd name="connsiteY297" fmla="*/ 2707341 h 3056964"/>
                          <a:gd name="connsiteX298" fmla="*/ 2245659 w 2525304"/>
                          <a:gd name="connsiteY298" fmla="*/ 2658035 h 3056964"/>
                          <a:gd name="connsiteX299" fmla="*/ 2268070 w 2525304"/>
                          <a:gd name="connsiteY299" fmla="*/ 2631141 h 3056964"/>
                          <a:gd name="connsiteX300" fmla="*/ 2268070 w 2525304"/>
                          <a:gd name="connsiteY300" fmla="*/ 2254623 h 3056964"/>
                          <a:gd name="connsiteX301" fmla="*/ 2259106 w 2525304"/>
                          <a:gd name="connsiteY301" fmla="*/ 2218764 h 3056964"/>
                          <a:gd name="connsiteX302" fmla="*/ 2250141 w 2525304"/>
                          <a:gd name="connsiteY302" fmla="*/ 2178423 h 3056964"/>
                          <a:gd name="connsiteX303" fmla="*/ 2245659 w 2525304"/>
                          <a:gd name="connsiteY303" fmla="*/ 2160494 h 3056964"/>
                          <a:gd name="connsiteX304" fmla="*/ 2245659 w 2525304"/>
                          <a:gd name="connsiteY304" fmla="*/ 2075330 h 3056964"/>
                          <a:gd name="connsiteX305" fmla="*/ 2169459 w 2525304"/>
                          <a:gd name="connsiteY305" fmla="*/ 1958788 h 3056964"/>
                          <a:gd name="connsiteX306" fmla="*/ 2070846 w 2525304"/>
                          <a:gd name="connsiteY306" fmla="*/ 1743636 h 3056964"/>
                          <a:gd name="connsiteX307" fmla="*/ 2057400 w 2525304"/>
                          <a:gd name="connsiteY307" fmla="*/ 1837764 h 3056964"/>
                          <a:gd name="connsiteX308" fmla="*/ 2048435 w 2525304"/>
                          <a:gd name="connsiteY308" fmla="*/ 1792941 h 3056964"/>
                          <a:gd name="connsiteX309" fmla="*/ 2034988 w 2525304"/>
                          <a:gd name="connsiteY309" fmla="*/ 1689847 h 3056964"/>
                          <a:gd name="connsiteX310" fmla="*/ 2026023 w 2525304"/>
                          <a:gd name="connsiteY310" fmla="*/ 1712259 h 3056964"/>
                          <a:gd name="connsiteX311" fmla="*/ 2021541 w 2525304"/>
                          <a:gd name="connsiteY311" fmla="*/ 1725706 h 3056964"/>
                          <a:gd name="connsiteX312" fmla="*/ 1999129 w 2525304"/>
                          <a:gd name="connsiteY312" fmla="*/ 1739153 h 3056964"/>
                          <a:gd name="connsiteX313" fmla="*/ 1990165 w 2525304"/>
                          <a:gd name="connsiteY313" fmla="*/ 1757082 h 3056964"/>
                          <a:gd name="connsiteX314" fmla="*/ 1967753 w 2525304"/>
                          <a:gd name="connsiteY314" fmla="*/ 1792941 h 3056964"/>
                          <a:gd name="connsiteX315" fmla="*/ 1981200 w 2525304"/>
                          <a:gd name="connsiteY315" fmla="*/ 1909482 h 3056964"/>
                          <a:gd name="connsiteX316" fmla="*/ 1994647 w 2525304"/>
                          <a:gd name="connsiteY316" fmla="*/ 1940859 h 3056964"/>
                          <a:gd name="connsiteX317" fmla="*/ 2003612 w 2525304"/>
                          <a:gd name="connsiteY317" fmla="*/ 1958788 h 3056964"/>
                          <a:gd name="connsiteX318" fmla="*/ 2026023 w 2525304"/>
                          <a:gd name="connsiteY318" fmla="*/ 1990164 h 3056964"/>
                          <a:gd name="connsiteX319" fmla="*/ 2043953 w 2525304"/>
                          <a:gd name="connsiteY319" fmla="*/ 2034988 h 3056964"/>
                          <a:gd name="connsiteX320" fmla="*/ 2061882 w 2525304"/>
                          <a:gd name="connsiteY320" fmla="*/ 2057400 h 3056964"/>
                          <a:gd name="connsiteX321" fmla="*/ 2088776 w 2525304"/>
                          <a:gd name="connsiteY321" fmla="*/ 2120153 h 3056964"/>
                          <a:gd name="connsiteX322" fmla="*/ 2102223 w 2525304"/>
                          <a:gd name="connsiteY322" fmla="*/ 2151529 h 3056964"/>
                          <a:gd name="connsiteX323" fmla="*/ 2106706 w 2525304"/>
                          <a:gd name="connsiteY323" fmla="*/ 2182906 h 3056964"/>
                          <a:gd name="connsiteX324" fmla="*/ 2124635 w 2525304"/>
                          <a:gd name="connsiteY324" fmla="*/ 2245659 h 3056964"/>
                          <a:gd name="connsiteX325" fmla="*/ 2138082 w 2525304"/>
                          <a:gd name="connsiteY325" fmla="*/ 2335306 h 3056964"/>
                          <a:gd name="connsiteX326" fmla="*/ 2147047 w 2525304"/>
                          <a:gd name="connsiteY326" fmla="*/ 2371164 h 3056964"/>
                          <a:gd name="connsiteX327" fmla="*/ 2151529 w 2525304"/>
                          <a:gd name="connsiteY327" fmla="*/ 2402541 h 3056964"/>
                          <a:gd name="connsiteX328" fmla="*/ 2160494 w 2525304"/>
                          <a:gd name="connsiteY328" fmla="*/ 2456329 h 3056964"/>
                          <a:gd name="connsiteX329" fmla="*/ 2156012 w 2525304"/>
                          <a:gd name="connsiteY329" fmla="*/ 2649070 h 3056964"/>
                          <a:gd name="connsiteX330" fmla="*/ 2138082 w 2525304"/>
                          <a:gd name="connsiteY330" fmla="*/ 2729753 h 3056964"/>
                          <a:gd name="connsiteX331" fmla="*/ 2133600 w 2525304"/>
                          <a:gd name="connsiteY331" fmla="*/ 2747682 h 3056964"/>
                          <a:gd name="connsiteX332" fmla="*/ 2120153 w 2525304"/>
                          <a:gd name="connsiteY332" fmla="*/ 2765612 h 3056964"/>
                          <a:gd name="connsiteX333" fmla="*/ 2111188 w 2525304"/>
                          <a:gd name="connsiteY333" fmla="*/ 2792506 h 3056964"/>
                          <a:gd name="connsiteX334" fmla="*/ 2088776 w 2525304"/>
                          <a:gd name="connsiteY334" fmla="*/ 2823882 h 3056964"/>
                          <a:gd name="connsiteX335" fmla="*/ 2075329 w 2525304"/>
                          <a:gd name="connsiteY335" fmla="*/ 2850776 h 3056964"/>
                          <a:gd name="connsiteX336" fmla="*/ 2061882 w 2525304"/>
                          <a:gd name="connsiteY336" fmla="*/ 2855259 h 3056964"/>
                          <a:gd name="connsiteX337" fmla="*/ 2021541 w 2525304"/>
                          <a:gd name="connsiteY337" fmla="*/ 2850776 h 3056964"/>
                          <a:gd name="connsiteX338" fmla="*/ 2012576 w 2525304"/>
                          <a:gd name="connsiteY338" fmla="*/ 2805953 h 3056964"/>
                          <a:gd name="connsiteX339" fmla="*/ 2048435 w 2525304"/>
                          <a:gd name="connsiteY339" fmla="*/ 2707341 h 3056964"/>
                          <a:gd name="connsiteX340" fmla="*/ 2048435 w 2525304"/>
                          <a:gd name="connsiteY340" fmla="*/ 2707341 h 3056964"/>
                          <a:gd name="connsiteX341" fmla="*/ 2061882 w 2525304"/>
                          <a:gd name="connsiteY341" fmla="*/ 2653553 h 3056964"/>
                          <a:gd name="connsiteX342" fmla="*/ 2070847 w 2525304"/>
                          <a:gd name="connsiteY342" fmla="*/ 2568388 h 3056964"/>
                          <a:gd name="connsiteX343" fmla="*/ 2066365 w 2525304"/>
                          <a:gd name="connsiteY343" fmla="*/ 2411506 h 3056964"/>
                          <a:gd name="connsiteX344" fmla="*/ 2043953 w 2525304"/>
                          <a:gd name="connsiteY344" fmla="*/ 2335306 h 3056964"/>
                          <a:gd name="connsiteX345" fmla="*/ 2030506 w 2525304"/>
                          <a:gd name="connsiteY345" fmla="*/ 2308412 h 3056964"/>
                          <a:gd name="connsiteX346" fmla="*/ 2017059 w 2525304"/>
                          <a:gd name="connsiteY346" fmla="*/ 2268070 h 3056964"/>
                          <a:gd name="connsiteX347" fmla="*/ 1981200 w 2525304"/>
                          <a:gd name="connsiteY347" fmla="*/ 2200835 h 3056964"/>
                          <a:gd name="connsiteX348" fmla="*/ 1972235 w 2525304"/>
                          <a:gd name="connsiteY348" fmla="*/ 2187388 h 3056964"/>
                          <a:gd name="connsiteX349" fmla="*/ 1958788 w 2525304"/>
                          <a:gd name="connsiteY349" fmla="*/ 2164976 h 3056964"/>
                          <a:gd name="connsiteX350" fmla="*/ 1905000 w 2525304"/>
                          <a:gd name="connsiteY350" fmla="*/ 2084294 h 3056964"/>
                          <a:gd name="connsiteX351" fmla="*/ 1882588 w 2525304"/>
                          <a:gd name="connsiteY351" fmla="*/ 2043953 h 3056964"/>
                          <a:gd name="connsiteX352" fmla="*/ 1869141 w 2525304"/>
                          <a:gd name="connsiteY352" fmla="*/ 2026023 h 3056964"/>
                          <a:gd name="connsiteX353" fmla="*/ 1806388 w 2525304"/>
                          <a:gd name="connsiteY353" fmla="*/ 1999129 h 3056964"/>
                          <a:gd name="connsiteX354" fmla="*/ 1779494 w 2525304"/>
                          <a:gd name="connsiteY354" fmla="*/ 1990164 h 3056964"/>
                          <a:gd name="connsiteX355" fmla="*/ 1752600 w 2525304"/>
                          <a:gd name="connsiteY355" fmla="*/ 1985682 h 3056964"/>
                          <a:gd name="connsiteX356" fmla="*/ 1680882 w 2525304"/>
                          <a:gd name="connsiteY356" fmla="*/ 1963270 h 3056964"/>
                          <a:gd name="connsiteX357" fmla="*/ 1662953 w 2525304"/>
                          <a:gd name="connsiteY357" fmla="*/ 1958788 h 3056964"/>
                          <a:gd name="connsiteX358" fmla="*/ 1640541 w 2525304"/>
                          <a:gd name="connsiteY358" fmla="*/ 1945341 h 3056964"/>
                          <a:gd name="connsiteX359" fmla="*/ 1604682 w 2525304"/>
                          <a:gd name="connsiteY359" fmla="*/ 1958788 h 3056964"/>
                          <a:gd name="connsiteX360" fmla="*/ 1537447 w 2525304"/>
                          <a:gd name="connsiteY360" fmla="*/ 1990164 h 3056964"/>
                          <a:gd name="connsiteX361" fmla="*/ 1510553 w 2525304"/>
                          <a:gd name="connsiteY361" fmla="*/ 1994647 h 3056964"/>
                          <a:gd name="connsiteX362" fmla="*/ 1488141 w 2525304"/>
                          <a:gd name="connsiteY362" fmla="*/ 1999129 h 3056964"/>
                          <a:gd name="connsiteX363" fmla="*/ 1443318 w 2525304"/>
                          <a:gd name="connsiteY363" fmla="*/ 2008094 h 3056964"/>
                          <a:gd name="connsiteX364" fmla="*/ 1367118 w 2525304"/>
                          <a:gd name="connsiteY364" fmla="*/ 1990164 h 3056964"/>
                          <a:gd name="connsiteX365" fmla="*/ 1317812 w 2525304"/>
                          <a:gd name="connsiteY365" fmla="*/ 1972235 h 3056964"/>
                          <a:gd name="connsiteX366" fmla="*/ 1066800 w 2525304"/>
                          <a:gd name="connsiteY366" fmla="*/ 1958788 h 3056964"/>
                          <a:gd name="connsiteX367" fmla="*/ 1030941 w 2525304"/>
                          <a:gd name="connsiteY367" fmla="*/ 1949823 h 3056964"/>
                          <a:gd name="connsiteX368" fmla="*/ 986118 w 2525304"/>
                          <a:gd name="connsiteY368" fmla="*/ 1927412 h 3056964"/>
                          <a:gd name="connsiteX369" fmla="*/ 968188 w 2525304"/>
                          <a:gd name="connsiteY369" fmla="*/ 1918447 h 3056964"/>
                          <a:gd name="connsiteX370" fmla="*/ 936812 w 2525304"/>
                          <a:gd name="connsiteY370" fmla="*/ 1900517 h 3056964"/>
                          <a:gd name="connsiteX371" fmla="*/ 905435 w 2525304"/>
                          <a:gd name="connsiteY371" fmla="*/ 1882588 h 3056964"/>
                          <a:gd name="connsiteX372" fmla="*/ 869576 w 2525304"/>
                          <a:gd name="connsiteY372" fmla="*/ 1896035 h 3056964"/>
                          <a:gd name="connsiteX373" fmla="*/ 856129 w 2525304"/>
                          <a:gd name="connsiteY373" fmla="*/ 1913964 h 3056964"/>
                          <a:gd name="connsiteX374" fmla="*/ 815788 w 2525304"/>
                          <a:gd name="connsiteY374" fmla="*/ 1954306 h 3056964"/>
                          <a:gd name="connsiteX375" fmla="*/ 788894 w 2525304"/>
                          <a:gd name="connsiteY375" fmla="*/ 1976717 h 3056964"/>
                          <a:gd name="connsiteX376" fmla="*/ 762000 w 2525304"/>
                          <a:gd name="connsiteY376" fmla="*/ 1999129 h 3056964"/>
                          <a:gd name="connsiteX377" fmla="*/ 753035 w 2525304"/>
                          <a:gd name="connsiteY377" fmla="*/ 2012576 h 3056964"/>
                          <a:gd name="connsiteX378" fmla="*/ 735106 w 2525304"/>
                          <a:gd name="connsiteY378" fmla="*/ 2026023 h 3056964"/>
                          <a:gd name="connsiteX379" fmla="*/ 712694 w 2525304"/>
                          <a:gd name="connsiteY379" fmla="*/ 2048435 h 3056964"/>
                          <a:gd name="connsiteX380" fmla="*/ 694765 w 2525304"/>
                          <a:gd name="connsiteY380" fmla="*/ 2061882 h 3056964"/>
                          <a:gd name="connsiteX381" fmla="*/ 681318 w 2525304"/>
                          <a:gd name="connsiteY381" fmla="*/ 2079812 h 3056964"/>
                          <a:gd name="connsiteX382" fmla="*/ 667870 w 2525304"/>
                          <a:gd name="connsiteY382" fmla="*/ 2088776 h 3056964"/>
                          <a:gd name="connsiteX383" fmla="*/ 623047 w 2525304"/>
                          <a:gd name="connsiteY383" fmla="*/ 2129117 h 3056964"/>
                          <a:gd name="connsiteX384" fmla="*/ 600635 w 2525304"/>
                          <a:gd name="connsiteY384" fmla="*/ 2160494 h 3056964"/>
                          <a:gd name="connsiteX385" fmla="*/ 587188 w 2525304"/>
                          <a:gd name="connsiteY385" fmla="*/ 2200835 h 3056964"/>
                          <a:gd name="connsiteX386" fmla="*/ 582706 w 2525304"/>
                          <a:gd name="connsiteY386" fmla="*/ 2232212 h 3056964"/>
                          <a:gd name="connsiteX387" fmla="*/ 596153 w 2525304"/>
                          <a:gd name="connsiteY387" fmla="*/ 2321859 h 3056964"/>
                          <a:gd name="connsiteX388" fmla="*/ 600635 w 2525304"/>
                          <a:gd name="connsiteY388" fmla="*/ 2339788 h 3056964"/>
                          <a:gd name="connsiteX389" fmla="*/ 609600 w 2525304"/>
                          <a:gd name="connsiteY389" fmla="*/ 2357717 h 3056964"/>
                          <a:gd name="connsiteX390" fmla="*/ 614082 w 2525304"/>
                          <a:gd name="connsiteY390" fmla="*/ 2375647 h 3056964"/>
                          <a:gd name="connsiteX391" fmla="*/ 623047 w 2525304"/>
                          <a:gd name="connsiteY391" fmla="*/ 2398059 h 3056964"/>
                          <a:gd name="connsiteX392" fmla="*/ 627529 w 2525304"/>
                          <a:gd name="connsiteY392" fmla="*/ 2420470 h 3056964"/>
                          <a:gd name="connsiteX393" fmla="*/ 640976 w 2525304"/>
                          <a:gd name="connsiteY393" fmla="*/ 2451847 h 3056964"/>
                          <a:gd name="connsiteX394" fmla="*/ 645459 w 2525304"/>
                          <a:gd name="connsiteY394" fmla="*/ 2465294 h 3056964"/>
                          <a:gd name="connsiteX395" fmla="*/ 658906 w 2525304"/>
                          <a:gd name="connsiteY395" fmla="*/ 2487706 h 3056964"/>
                          <a:gd name="connsiteX396" fmla="*/ 676835 w 2525304"/>
                          <a:gd name="connsiteY396" fmla="*/ 2550459 h 3056964"/>
                          <a:gd name="connsiteX397" fmla="*/ 690282 w 2525304"/>
                          <a:gd name="connsiteY397" fmla="*/ 2581835 h 3056964"/>
                          <a:gd name="connsiteX398" fmla="*/ 699247 w 2525304"/>
                          <a:gd name="connsiteY398" fmla="*/ 2626659 h 3056964"/>
                          <a:gd name="connsiteX399" fmla="*/ 703729 w 2525304"/>
                          <a:gd name="connsiteY399" fmla="*/ 2653553 h 3056964"/>
                          <a:gd name="connsiteX400" fmla="*/ 717176 w 2525304"/>
                          <a:gd name="connsiteY400" fmla="*/ 2680447 h 3056964"/>
                          <a:gd name="connsiteX401" fmla="*/ 735106 w 2525304"/>
                          <a:gd name="connsiteY401" fmla="*/ 2738717 h 3056964"/>
                          <a:gd name="connsiteX402" fmla="*/ 739588 w 2525304"/>
                          <a:gd name="connsiteY402" fmla="*/ 2765612 h 3056964"/>
                          <a:gd name="connsiteX403" fmla="*/ 762000 w 2525304"/>
                          <a:gd name="connsiteY403" fmla="*/ 2828364 h 3056964"/>
                          <a:gd name="connsiteX404" fmla="*/ 766482 w 2525304"/>
                          <a:gd name="connsiteY404" fmla="*/ 2918012 h 3056964"/>
                          <a:gd name="connsiteX405" fmla="*/ 770965 w 2525304"/>
                          <a:gd name="connsiteY405" fmla="*/ 2940423 h 3056964"/>
                          <a:gd name="connsiteX406" fmla="*/ 775447 w 2525304"/>
                          <a:gd name="connsiteY406" fmla="*/ 2971800 h 3056964"/>
                          <a:gd name="connsiteX407" fmla="*/ 748553 w 2525304"/>
                          <a:gd name="connsiteY407" fmla="*/ 3021106 h 3056964"/>
                          <a:gd name="connsiteX408" fmla="*/ 721659 w 2525304"/>
                          <a:gd name="connsiteY408" fmla="*/ 3030070 h 3056964"/>
                          <a:gd name="connsiteX409" fmla="*/ 708212 w 2525304"/>
                          <a:gd name="connsiteY409" fmla="*/ 3034553 h 3056964"/>
                          <a:gd name="connsiteX410" fmla="*/ 623047 w 2525304"/>
                          <a:gd name="connsiteY410" fmla="*/ 3016623 h 3056964"/>
                          <a:gd name="connsiteX411" fmla="*/ 609600 w 2525304"/>
                          <a:gd name="connsiteY411" fmla="*/ 2994212 h 3056964"/>
                          <a:gd name="connsiteX412" fmla="*/ 591670 w 2525304"/>
                          <a:gd name="connsiteY412" fmla="*/ 2953870 h 3056964"/>
                          <a:gd name="connsiteX413" fmla="*/ 560294 w 2525304"/>
                          <a:gd name="connsiteY413" fmla="*/ 2895600 h 3056964"/>
                          <a:gd name="connsiteX414" fmla="*/ 551329 w 2525304"/>
                          <a:gd name="connsiteY414" fmla="*/ 2882153 h 3056964"/>
                          <a:gd name="connsiteX415" fmla="*/ 528918 w 2525304"/>
                          <a:gd name="connsiteY415" fmla="*/ 2859741 h 3056964"/>
                          <a:gd name="connsiteX416" fmla="*/ 519953 w 2525304"/>
                          <a:gd name="connsiteY416" fmla="*/ 2814917 h 3056964"/>
                          <a:gd name="connsiteX417" fmla="*/ 524435 w 2525304"/>
                          <a:gd name="connsiteY417" fmla="*/ 2788023 h 3056964"/>
                          <a:gd name="connsiteX418" fmla="*/ 528918 w 2525304"/>
                          <a:gd name="connsiteY418" fmla="*/ 2774576 h 3056964"/>
                          <a:gd name="connsiteX419" fmla="*/ 542365 w 2525304"/>
                          <a:gd name="connsiteY419" fmla="*/ 2738717 h 3056964"/>
                          <a:gd name="connsiteX420" fmla="*/ 484094 w 2525304"/>
                          <a:gd name="connsiteY420" fmla="*/ 2572870 h 3056964"/>
                          <a:gd name="connsiteX421" fmla="*/ 443753 w 2525304"/>
                          <a:gd name="connsiteY421" fmla="*/ 2465294 h 3056964"/>
                          <a:gd name="connsiteX422" fmla="*/ 439270 w 2525304"/>
                          <a:gd name="connsiteY422" fmla="*/ 2438400 h 3056964"/>
                          <a:gd name="connsiteX423" fmla="*/ 430306 w 2525304"/>
                          <a:gd name="connsiteY423" fmla="*/ 2402541 h 3056964"/>
                          <a:gd name="connsiteX424" fmla="*/ 425823 w 2525304"/>
                          <a:gd name="connsiteY424" fmla="*/ 2366682 h 3056964"/>
                          <a:gd name="connsiteX425" fmla="*/ 398929 w 2525304"/>
                          <a:gd name="connsiteY425" fmla="*/ 2286000 h 3056964"/>
                          <a:gd name="connsiteX426" fmla="*/ 385482 w 2525304"/>
                          <a:gd name="connsiteY426" fmla="*/ 2254623 h 3056964"/>
                          <a:gd name="connsiteX427" fmla="*/ 381000 w 2525304"/>
                          <a:gd name="connsiteY427" fmla="*/ 2236694 h 3056964"/>
                          <a:gd name="connsiteX428" fmla="*/ 372035 w 2525304"/>
                          <a:gd name="connsiteY428" fmla="*/ 2169459 h 3056964"/>
                          <a:gd name="connsiteX429" fmla="*/ 367553 w 2525304"/>
                          <a:gd name="connsiteY429" fmla="*/ 2156012 h 3056964"/>
                          <a:gd name="connsiteX430" fmla="*/ 407894 w 2525304"/>
                          <a:gd name="connsiteY430" fmla="*/ 2138082 h 3056964"/>
                          <a:gd name="connsiteX431" fmla="*/ 515470 w 2525304"/>
                          <a:gd name="connsiteY431" fmla="*/ 2093259 h 3056964"/>
                          <a:gd name="connsiteX432" fmla="*/ 578223 w 2525304"/>
                          <a:gd name="connsiteY432" fmla="*/ 2039470 h 3056964"/>
                          <a:gd name="connsiteX433" fmla="*/ 587188 w 2525304"/>
                          <a:gd name="connsiteY433" fmla="*/ 2017059 h 3056964"/>
                          <a:gd name="connsiteX434" fmla="*/ 614082 w 2525304"/>
                          <a:gd name="connsiteY434" fmla="*/ 1940859 h 3056964"/>
                          <a:gd name="connsiteX435" fmla="*/ 649941 w 2525304"/>
                          <a:gd name="connsiteY435" fmla="*/ 1887070 h 3056964"/>
                          <a:gd name="connsiteX436" fmla="*/ 690282 w 2525304"/>
                          <a:gd name="connsiteY436" fmla="*/ 1860176 h 3056964"/>
                          <a:gd name="connsiteX437" fmla="*/ 703729 w 2525304"/>
                          <a:gd name="connsiteY437" fmla="*/ 1851212 h 3056964"/>
                          <a:gd name="connsiteX438" fmla="*/ 739588 w 2525304"/>
                          <a:gd name="connsiteY438" fmla="*/ 1833282 h 3056964"/>
                          <a:gd name="connsiteX439" fmla="*/ 708212 w 2525304"/>
                          <a:gd name="connsiteY439" fmla="*/ 1873623 h 3056964"/>
                          <a:gd name="connsiteX440" fmla="*/ 654423 w 2525304"/>
                          <a:gd name="connsiteY440" fmla="*/ 1927412 h 3056964"/>
                          <a:gd name="connsiteX441" fmla="*/ 636494 w 2525304"/>
                          <a:gd name="connsiteY441" fmla="*/ 1945341 h 3056964"/>
                          <a:gd name="connsiteX442" fmla="*/ 614082 w 2525304"/>
                          <a:gd name="connsiteY442" fmla="*/ 1972235 h 3056964"/>
                          <a:gd name="connsiteX443" fmla="*/ 605118 w 2525304"/>
                          <a:gd name="connsiteY443" fmla="*/ 1985682 h 3056964"/>
                          <a:gd name="connsiteX444" fmla="*/ 560294 w 2525304"/>
                          <a:gd name="connsiteY444" fmla="*/ 2021541 h 3056964"/>
                          <a:gd name="connsiteX445" fmla="*/ 524435 w 2525304"/>
                          <a:gd name="connsiteY445" fmla="*/ 2034988 h 3056964"/>
                          <a:gd name="connsiteX446" fmla="*/ 502023 w 2525304"/>
                          <a:gd name="connsiteY446" fmla="*/ 2048435 h 3056964"/>
                          <a:gd name="connsiteX447" fmla="*/ 461682 w 2525304"/>
                          <a:gd name="connsiteY447" fmla="*/ 2075329 h 3056964"/>
                          <a:gd name="connsiteX448" fmla="*/ 448235 w 2525304"/>
                          <a:gd name="connsiteY448" fmla="*/ 2084294 h 3056964"/>
                          <a:gd name="connsiteX449" fmla="*/ 430306 w 2525304"/>
                          <a:gd name="connsiteY449" fmla="*/ 2093259 h 3056964"/>
                          <a:gd name="connsiteX450" fmla="*/ 412376 w 2525304"/>
                          <a:gd name="connsiteY450" fmla="*/ 2106706 h 3056964"/>
                          <a:gd name="connsiteX451" fmla="*/ 389965 w 2525304"/>
                          <a:gd name="connsiteY451" fmla="*/ 2115670 h 3056964"/>
                          <a:gd name="connsiteX452" fmla="*/ 372035 w 2525304"/>
                          <a:gd name="connsiteY452" fmla="*/ 2129117 h 3056964"/>
                          <a:gd name="connsiteX453" fmla="*/ 318247 w 2525304"/>
                          <a:gd name="connsiteY453" fmla="*/ 2160494 h 3056964"/>
                          <a:gd name="connsiteX454" fmla="*/ 304800 w 2525304"/>
                          <a:gd name="connsiteY454" fmla="*/ 2178423 h 3056964"/>
                          <a:gd name="connsiteX455" fmla="*/ 282388 w 2525304"/>
                          <a:gd name="connsiteY455" fmla="*/ 2205317 h 3056964"/>
                          <a:gd name="connsiteX456" fmla="*/ 295835 w 2525304"/>
                          <a:gd name="connsiteY456" fmla="*/ 2501153 h 3056964"/>
                          <a:gd name="connsiteX457" fmla="*/ 300318 w 2525304"/>
                          <a:gd name="connsiteY457" fmla="*/ 2523564 h 3056964"/>
                          <a:gd name="connsiteX458" fmla="*/ 304800 w 2525304"/>
                          <a:gd name="connsiteY458" fmla="*/ 2554941 h 3056964"/>
                          <a:gd name="connsiteX459" fmla="*/ 309282 w 2525304"/>
                          <a:gd name="connsiteY459" fmla="*/ 2613212 h 3056964"/>
                          <a:gd name="connsiteX460" fmla="*/ 322729 w 2525304"/>
                          <a:gd name="connsiteY460" fmla="*/ 2671482 h 3056964"/>
                          <a:gd name="connsiteX461" fmla="*/ 327212 w 2525304"/>
                          <a:gd name="connsiteY461" fmla="*/ 2698376 h 3056964"/>
                          <a:gd name="connsiteX462" fmla="*/ 331694 w 2525304"/>
                          <a:gd name="connsiteY462" fmla="*/ 2729753 h 3056964"/>
                          <a:gd name="connsiteX463" fmla="*/ 345141 w 2525304"/>
                          <a:gd name="connsiteY463" fmla="*/ 2756647 h 3056964"/>
                          <a:gd name="connsiteX464" fmla="*/ 367553 w 2525304"/>
                          <a:gd name="connsiteY464" fmla="*/ 2810435 h 3056964"/>
                          <a:gd name="connsiteX465" fmla="*/ 381000 w 2525304"/>
                          <a:gd name="connsiteY465" fmla="*/ 2868706 h 3056964"/>
                          <a:gd name="connsiteX466" fmla="*/ 389965 w 2525304"/>
                          <a:gd name="connsiteY466" fmla="*/ 2882153 h 3056964"/>
                          <a:gd name="connsiteX467" fmla="*/ 394447 w 2525304"/>
                          <a:gd name="connsiteY467" fmla="*/ 2900082 h 3056964"/>
                          <a:gd name="connsiteX468" fmla="*/ 412376 w 2525304"/>
                          <a:gd name="connsiteY468" fmla="*/ 2931459 h 3056964"/>
                          <a:gd name="connsiteX469" fmla="*/ 416859 w 2525304"/>
                          <a:gd name="connsiteY469" fmla="*/ 2944906 h 3056964"/>
                          <a:gd name="connsiteX470" fmla="*/ 425823 w 2525304"/>
                          <a:gd name="connsiteY470" fmla="*/ 2958353 h 3056964"/>
                          <a:gd name="connsiteX471" fmla="*/ 439270 w 2525304"/>
                          <a:gd name="connsiteY471" fmla="*/ 2989729 h 3056964"/>
                          <a:gd name="connsiteX472" fmla="*/ 439270 w 2525304"/>
                          <a:gd name="connsiteY472" fmla="*/ 3039035 h 3056964"/>
                          <a:gd name="connsiteX473" fmla="*/ 430306 w 2525304"/>
                          <a:gd name="connsiteY473" fmla="*/ 3052482 h 3056964"/>
                          <a:gd name="connsiteX474" fmla="*/ 412376 w 2525304"/>
                          <a:gd name="connsiteY474" fmla="*/ 3056964 h 3056964"/>
                          <a:gd name="connsiteX475" fmla="*/ 295835 w 2525304"/>
                          <a:gd name="connsiteY475" fmla="*/ 3043517 h 3056964"/>
                          <a:gd name="connsiteX476" fmla="*/ 264459 w 2525304"/>
                          <a:gd name="connsiteY476" fmla="*/ 2962835 h 3056964"/>
                          <a:gd name="connsiteX477" fmla="*/ 259976 w 2525304"/>
                          <a:gd name="connsiteY477" fmla="*/ 2926976 h 3056964"/>
                          <a:gd name="connsiteX478" fmla="*/ 246529 w 2525304"/>
                          <a:gd name="connsiteY478" fmla="*/ 2864223 h 3056964"/>
                          <a:gd name="connsiteX479" fmla="*/ 237565 w 2525304"/>
                          <a:gd name="connsiteY479" fmla="*/ 2770094 h 3056964"/>
                          <a:gd name="connsiteX480" fmla="*/ 228600 w 2525304"/>
                          <a:gd name="connsiteY480" fmla="*/ 2743200 h 3056964"/>
                          <a:gd name="connsiteX481" fmla="*/ 219635 w 2525304"/>
                          <a:gd name="connsiteY481" fmla="*/ 2707341 h 3056964"/>
                          <a:gd name="connsiteX482" fmla="*/ 206188 w 2525304"/>
                          <a:gd name="connsiteY482" fmla="*/ 2667000 h 3056964"/>
                          <a:gd name="connsiteX483" fmla="*/ 201706 w 2525304"/>
                          <a:gd name="connsiteY483" fmla="*/ 2635623 h 3056964"/>
                          <a:gd name="connsiteX484" fmla="*/ 197223 w 2525304"/>
                          <a:gd name="connsiteY484" fmla="*/ 2613212 h 3056964"/>
                          <a:gd name="connsiteX485" fmla="*/ 192741 w 2525304"/>
                          <a:gd name="connsiteY485" fmla="*/ 2577353 h 3056964"/>
                          <a:gd name="connsiteX486" fmla="*/ 188259 w 2525304"/>
                          <a:gd name="connsiteY486" fmla="*/ 2537012 h 3056964"/>
                          <a:gd name="connsiteX487" fmla="*/ 179294 w 2525304"/>
                          <a:gd name="connsiteY487" fmla="*/ 2510117 h 3056964"/>
                          <a:gd name="connsiteX488" fmla="*/ 165847 w 2525304"/>
                          <a:gd name="connsiteY488" fmla="*/ 2460812 h 3056964"/>
                          <a:gd name="connsiteX489" fmla="*/ 161365 w 2525304"/>
                          <a:gd name="connsiteY489" fmla="*/ 2433917 h 3056964"/>
                          <a:gd name="connsiteX490" fmla="*/ 156882 w 2525304"/>
                          <a:gd name="connsiteY490" fmla="*/ 2245659 h 3056964"/>
                          <a:gd name="connsiteX491" fmla="*/ 152400 w 2525304"/>
                          <a:gd name="connsiteY491" fmla="*/ 2205317 h 3056964"/>
                          <a:gd name="connsiteX492" fmla="*/ 143435 w 2525304"/>
                          <a:gd name="connsiteY492" fmla="*/ 2070847 h 3056964"/>
                          <a:gd name="connsiteX493" fmla="*/ 129988 w 2525304"/>
                          <a:gd name="connsiteY493" fmla="*/ 2030506 h 3056964"/>
                          <a:gd name="connsiteX494" fmla="*/ 125506 w 2525304"/>
                          <a:gd name="connsiteY494" fmla="*/ 2017059 h 3056964"/>
                          <a:gd name="connsiteX495" fmla="*/ 138953 w 2525304"/>
                          <a:gd name="connsiteY495" fmla="*/ 1999129 h 3056964"/>
                          <a:gd name="connsiteX496" fmla="*/ 152400 w 2525304"/>
                          <a:gd name="connsiteY496" fmla="*/ 1990164 h 3056964"/>
                          <a:gd name="connsiteX497" fmla="*/ 170329 w 2525304"/>
                          <a:gd name="connsiteY497" fmla="*/ 1945341 h 3056964"/>
                          <a:gd name="connsiteX498" fmla="*/ 188259 w 2525304"/>
                          <a:gd name="connsiteY498" fmla="*/ 1909482 h 3056964"/>
                          <a:gd name="connsiteX499" fmla="*/ 206188 w 2525304"/>
                          <a:gd name="connsiteY499" fmla="*/ 1873623 h 3056964"/>
                          <a:gd name="connsiteX500" fmla="*/ 210670 w 2525304"/>
                          <a:gd name="connsiteY500" fmla="*/ 1860176 h 3056964"/>
                          <a:gd name="connsiteX501" fmla="*/ 219635 w 2525304"/>
                          <a:gd name="connsiteY501" fmla="*/ 1801906 h 3056964"/>
                          <a:gd name="connsiteX502" fmla="*/ 210670 w 2525304"/>
                          <a:gd name="connsiteY502" fmla="*/ 1645023 h 3056964"/>
                          <a:gd name="connsiteX503" fmla="*/ 192741 w 2525304"/>
                          <a:gd name="connsiteY503" fmla="*/ 1609164 h 3056964"/>
                          <a:gd name="connsiteX504" fmla="*/ 179294 w 2525304"/>
                          <a:gd name="connsiteY504" fmla="*/ 1577788 h 3056964"/>
                          <a:gd name="connsiteX505" fmla="*/ 165847 w 2525304"/>
                          <a:gd name="connsiteY505" fmla="*/ 1550894 h 3056964"/>
                          <a:gd name="connsiteX506" fmla="*/ 152400 w 2525304"/>
                          <a:gd name="connsiteY506" fmla="*/ 1519517 h 3056964"/>
                          <a:gd name="connsiteX507" fmla="*/ 143435 w 2525304"/>
                          <a:gd name="connsiteY507" fmla="*/ 1506070 h 3056964"/>
                          <a:gd name="connsiteX508" fmla="*/ 107576 w 2525304"/>
                          <a:gd name="connsiteY508" fmla="*/ 1470212 h 3056964"/>
                          <a:gd name="connsiteX509" fmla="*/ 94129 w 2525304"/>
                          <a:gd name="connsiteY509" fmla="*/ 1465729 h 3056964"/>
                          <a:gd name="connsiteX510" fmla="*/ 71718 w 2525304"/>
                          <a:gd name="connsiteY510" fmla="*/ 1456764 h 3056964"/>
                          <a:gd name="connsiteX511" fmla="*/ 58270 w 2525304"/>
                          <a:gd name="connsiteY511" fmla="*/ 1447800 h 3056964"/>
                          <a:gd name="connsiteX512" fmla="*/ 26894 w 2525304"/>
                          <a:gd name="connsiteY512" fmla="*/ 1416423 h 3056964"/>
                          <a:gd name="connsiteX513" fmla="*/ 0 w 2525304"/>
                          <a:gd name="connsiteY513" fmla="*/ 1394012 h 3056964"/>
                          <a:gd name="connsiteX0" fmla="*/ 0 w 2525304"/>
                          <a:gd name="connsiteY0" fmla="*/ 1394012 h 3056964"/>
                          <a:gd name="connsiteX1" fmla="*/ 22412 w 2525304"/>
                          <a:gd name="connsiteY1" fmla="*/ 1385047 h 3056964"/>
                          <a:gd name="connsiteX2" fmla="*/ 31376 w 2525304"/>
                          <a:gd name="connsiteY2" fmla="*/ 1367117 h 3056964"/>
                          <a:gd name="connsiteX3" fmla="*/ 44823 w 2525304"/>
                          <a:gd name="connsiteY3" fmla="*/ 1358153 h 3056964"/>
                          <a:gd name="connsiteX4" fmla="*/ 58270 w 2525304"/>
                          <a:gd name="connsiteY4" fmla="*/ 1340223 h 3056964"/>
                          <a:gd name="connsiteX5" fmla="*/ 76200 w 2525304"/>
                          <a:gd name="connsiteY5" fmla="*/ 1331259 h 3056964"/>
                          <a:gd name="connsiteX6" fmla="*/ 98612 w 2525304"/>
                          <a:gd name="connsiteY6" fmla="*/ 1322294 h 3056964"/>
                          <a:gd name="connsiteX7" fmla="*/ 125506 w 2525304"/>
                          <a:gd name="connsiteY7" fmla="*/ 1313329 h 3056964"/>
                          <a:gd name="connsiteX8" fmla="*/ 152400 w 2525304"/>
                          <a:gd name="connsiteY8" fmla="*/ 1295400 h 3056964"/>
                          <a:gd name="connsiteX9" fmla="*/ 170329 w 2525304"/>
                          <a:gd name="connsiteY9" fmla="*/ 1286435 h 3056964"/>
                          <a:gd name="connsiteX10" fmla="*/ 188259 w 2525304"/>
                          <a:gd name="connsiteY10" fmla="*/ 1268506 h 3056964"/>
                          <a:gd name="connsiteX11" fmla="*/ 228600 w 2525304"/>
                          <a:gd name="connsiteY11" fmla="*/ 1250576 h 3056964"/>
                          <a:gd name="connsiteX12" fmla="*/ 255494 w 2525304"/>
                          <a:gd name="connsiteY12" fmla="*/ 1232647 h 3056964"/>
                          <a:gd name="connsiteX13" fmla="*/ 300318 w 2525304"/>
                          <a:gd name="connsiteY13" fmla="*/ 1210235 h 3056964"/>
                          <a:gd name="connsiteX14" fmla="*/ 313765 w 2525304"/>
                          <a:gd name="connsiteY14" fmla="*/ 1201270 h 3056964"/>
                          <a:gd name="connsiteX15" fmla="*/ 340659 w 2525304"/>
                          <a:gd name="connsiteY15" fmla="*/ 1196788 h 3056964"/>
                          <a:gd name="connsiteX16" fmla="*/ 363070 w 2525304"/>
                          <a:gd name="connsiteY16" fmla="*/ 1192306 h 3056964"/>
                          <a:gd name="connsiteX17" fmla="*/ 389965 w 2525304"/>
                          <a:gd name="connsiteY17" fmla="*/ 1187823 h 3056964"/>
                          <a:gd name="connsiteX18" fmla="*/ 425823 w 2525304"/>
                          <a:gd name="connsiteY18" fmla="*/ 1183341 h 3056964"/>
                          <a:gd name="connsiteX19" fmla="*/ 470647 w 2525304"/>
                          <a:gd name="connsiteY19" fmla="*/ 1174376 h 3056964"/>
                          <a:gd name="connsiteX20" fmla="*/ 515470 w 2525304"/>
                          <a:gd name="connsiteY20" fmla="*/ 1165412 h 3056964"/>
                          <a:gd name="connsiteX21" fmla="*/ 528918 w 2525304"/>
                          <a:gd name="connsiteY21" fmla="*/ 1156447 h 3056964"/>
                          <a:gd name="connsiteX22" fmla="*/ 600635 w 2525304"/>
                          <a:gd name="connsiteY22" fmla="*/ 1143000 h 3056964"/>
                          <a:gd name="connsiteX23" fmla="*/ 690282 w 2525304"/>
                          <a:gd name="connsiteY23" fmla="*/ 1134035 h 3056964"/>
                          <a:gd name="connsiteX24" fmla="*/ 793376 w 2525304"/>
                          <a:gd name="connsiteY24" fmla="*/ 1138517 h 3056964"/>
                          <a:gd name="connsiteX25" fmla="*/ 874059 w 2525304"/>
                          <a:gd name="connsiteY25" fmla="*/ 1151964 h 3056964"/>
                          <a:gd name="connsiteX26" fmla="*/ 914400 w 2525304"/>
                          <a:gd name="connsiteY26" fmla="*/ 1156447 h 3056964"/>
                          <a:gd name="connsiteX27" fmla="*/ 1030941 w 2525304"/>
                          <a:gd name="connsiteY27" fmla="*/ 1169894 h 3056964"/>
                          <a:gd name="connsiteX28" fmla="*/ 1151965 w 2525304"/>
                          <a:gd name="connsiteY28" fmla="*/ 1178859 h 3056964"/>
                          <a:gd name="connsiteX29" fmla="*/ 1281953 w 2525304"/>
                          <a:gd name="connsiteY29" fmla="*/ 1187823 h 3056964"/>
                          <a:gd name="connsiteX30" fmla="*/ 1465729 w 2525304"/>
                          <a:gd name="connsiteY30" fmla="*/ 1183341 h 3056964"/>
                          <a:gd name="connsiteX31" fmla="*/ 1510553 w 2525304"/>
                          <a:gd name="connsiteY31" fmla="*/ 1178859 h 3056964"/>
                          <a:gd name="connsiteX32" fmla="*/ 1582270 w 2525304"/>
                          <a:gd name="connsiteY32" fmla="*/ 1147482 h 3056964"/>
                          <a:gd name="connsiteX33" fmla="*/ 1604682 w 2525304"/>
                          <a:gd name="connsiteY33" fmla="*/ 1143000 h 3056964"/>
                          <a:gd name="connsiteX34" fmla="*/ 1622612 w 2525304"/>
                          <a:gd name="connsiteY34" fmla="*/ 1134035 h 3056964"/>
                          <a:gd name="connsiteX35" fmla="*/ 1645023 w 2525304"/>
                          <a:gd name="connsiteY35" fmla="*/ 1125070 h 3056964"/>
                          <a:gd name="connsiteX36" fmla="*/ 1662953 w 2525304"/>
                          <a:gd name="connsiteY36" fmla="*/ 1111623 h 3056964"/>
                          <a:gd name="connsiteX37" fmla="*/ 1698812 w 2525304"/>
                          <a:gd name="connsiteY37" fmla="*/ 1093694 h 3056964"/>
                          <a:gd name="connsiteX38" fmla="*/ 1739153 w 2525304"/>
                          <a:gd name="connsiteY38" fmla="*/ 1066800 h 3056964"/>
                          <a:gd name="connsiteX39" fmla="*/ 1752600 w 2525304"/>
                          <a:gd name="connsiteY39" fmla="*/ 1053353 h 3056964"/>
                          <a:gd name="connsiteX40" fmla="*/ 1775012 w 2525304"/>
                          <a:gd name="connsiteY40" fmla="*/ 1039906 h 3056964"/>
                          <a:gd name="connsiteX41" fmla="*/ 1797423 w 2525304"/>
                          <a:gd name="connsiteY41" fmla="*/ 1021976 h 3056964"/>
                          <a:gd name="connsiteX42" fmla="*/ 1810870 w 2525304"/>
                          <a:gd name="connsiteY42" fmla="*/ 990600 h 3056964"/>
                          <a:gd name="connsiteX43" fmla="*/ 1815353 w 2525304"/>
                          <a:gd name="connsiteY43" fmla="*/ 977153 h 3056964"/>
                          <a:gd name="connsiteX44" fmla="*/ 1801906 w 2525304"/>
                          <a:gd name="connsiteY44" fmla="*/ 824753 h 3056964"/>
                          <a:gd name="connsiteX45" fmla="*/ 1792941 w 2525304"/>
                          <a:gd name="connsiteY45" fmla="*/ 811306 h 3056964"/>
                          <a:gd name="connsiteX46" fmla="*/ 1757082 w 2525304"/>
                          <a:gd name="connsiteY46" fmla="*/ 779929 h 3056964"/>
                          <a:gd name="connsiteX47" fmla="*/ 1730188 w 2525304"/>
                          <a:gd name="connsiteY47" fmla="*/ 753035 h 3056964"/>
                          <a:gd name="connsiteX48" fmla="*/ 1703294 w 2525304"/>
                          <a:gd name="connsiteY48" fmla="*/ 735106 h 3056964"/>
                          <a:gd name="connsiteX49" fmla="*/ 1622612 w 2525304"/>
                          <a:gd name="connsiteY49" fmla="*/ 739588 h 3056964"/>
                          <a:gd name="connsiteX50" fmla="*/ 1595718 w 2525304"/>
                          <a:gd name="connsiteY50" fmla="*/ 748553 h 3056964"/>
                          <a:gd name="connsiteX51" fmla="*/ 1573306 w 2525304"/>
                          <a:gd name="connsiteY51" fmla="*/ 753035 h 3056964"/>
                          <a:gd name="connsiteX52" fmla="*/ 1326776 w 2525304"/>
                          <a:gd name="connsiteY52" fmla="*/ 748553 h 3056964"/>
                          <a:gd name="connsiteX53" fmla="*/ 1308847 w 2525304"/>
                          <a:gd name="connsiteY53" fmla="*/ 744070 h 3056964"/>
                          <a:gd name="connsiteX54" fmla="*/ 1277470 w 2525304"/>
                          <a:gd name="connsiteY54" fmla="*/ 739588 h 3056964"/>
                          <a:gd name="connsiteX55" fmla="*/ 1259541 w 2525304"/>
                          <a:gd name="connsiteY55" fmla="*/ 735106 h 3056964"/>
                          <a:gd name="connsiteX56" fmla="*/ 1232647 w 2525304"/>
                          <a:gd name="connsiteY56" fmla="*/ 730623 h 3056964"/>
                          <a:gd name="connsiteX57" fmla="*/ 1053353 w 2525304"/>
                          <a:gd name="connsiteY57" fmla="*/ 735106 h 3056964"/>
                          <a:gd name="connsiteX58" fmla="*/ 1035423 w 2525304"/>
                          <a:gd name="connsiteY58" fmla="*/ 739588 h 3056964"/>
                          <a:gd name="connsiteX59" fmla="*/ 1008529 w 2525304"/>
                          <a:gd name="connsiteY59" fmla="*/ 744070 h 3056964"/>
                          <a:gd name="connsiteX60" fmla="*/ 995082 w 2525304"/>
                          <a:gd name="connsiteY60" fmla="*/ 748553 h 3056964"/>
                          <a:gd name="connsiteX61" fmla="*/ 945776 w 2525304"/>
                          <a:gd name="connsiteY61" fmla="*/ 717176 h 3056964"/>
                          <a:gd name="connsiteX62" fmla="*/ 941294 w 2525304"/>
                          <a:gd name="connsiteY62" fmla="*/ 703729 h 3056964"/>
                          <a:gd name="connsiteX63" fmla="*/ 932329 w 2525304"/>
                          <a:gd name="connsiteY63" fmla="*/ 605117 h 3056964"/>
                          <a:gd name="connsiteX64" fmla="*/ 914400 w 2525304"/>
                          <a:gd name="connsiteY64" fmla="*/ 587188 h 3056964"/>
                          <a:gd name="connsiteX65" fmla="*/ 918882 w 2525304"/>
                          <a:gd name="connsiteY65" fmla="*/ 555812 h 3056964"/>
                          <a:gd name="connsiteX66" fmla="*/ 941294 w 2525304"/>
                          <a:gd name="connsiteY66" fmla="*/ 551329 h 3056964"/>
                          <a:gd name="connsiteX67" fmla="*/ 959223 w 2525304"/>
                          <a:gd name="connsiteY67" fmla="*/ 537882 h 3056964"/>
                          <a:gd name="connsiteX68" fmla="*/ 990600 w 2525304"/>
                          <a:gd name="connsiteY68" fmla="*/ 533400 h 3056964"/>
                          <a:gd name="connsiteX69" fmla="*/ 1129553 w 2525304"/>
                          <a:gd name="connsiteY69" fmla="*/ 524435 h 3056964"/>
                          <a:gd name="connsiteX70" fmla="*/ 1147482 w 2525304"/>
                          <a:gd name="connsiteY70" fmla="*/ 515470 h 3056964"/>
                          <a:gd name="connsiteX71" fmla="*/ 1178859 w 2525304"/>
                          <a:gd name="connsiteY71" fmla="*/ 493059 h 3056964"/>
                          <a:gd name="connsiteX72" fmla="*/ 1192306 w 2525304"/>
                          <a:gd name="connsiteY72" fmla="*/ 479612 h 3056964"/>
                          <a:gd name="connsiteX73" fmla="*/ 1214718 w 2525304"/>
                          <a:gd name="connsiteY73" fmla="*/ 470647 h 3056964"/>
                          <a:gd name="connsiteX74" fmla="*/ 1241612 w 2525304"/>
                          <a:gd name="connsiteY74" fmla="*/ 457200 h 3056964"/>
                          <a:gd name="connsiteX75" fmla="*/ 1277470 w 2525304"/>
                          <a:gd name="connsiteY75" fmla="*/ 439270 h 3056964"/>
                          <a:gd name="connsiteX76" fmla="*/ 1295400 w 2525304"/>
                          <a:gd name="connsiteY76" fmla="*/ 416859 h 3056964"/>
                          <a:gd name="connsiteX77" fmla="*/ 1317812 w 2525304"/>
                          <a:gd name="connsiteY77" fmla="*/ 394447 h 3056964"/>
                          <a:gd name="connsiteX78" fmla="*/ 1353670 w 2525304"/>
                          <a:gd name="connsiteY78" fmla="*/ 349623 h 3056964"/>
                          <a:gd name="connsiteX79" fmla="*/ 1371600 w 2525304"/>
                          <a:gd name="connsiteY79" fmla="*/ 322729 h 3056964"/>
                          <a:gd name="connsiteX80" fmla="*/ 1380565 w 2525304"/>
                          <a:gd name="connsiteY80" fmla="*/ 282388 h 3056964"/>
                          <a:gd name="connsiteX81" fmla="*/ 1385047 w 2525304"/>
                          <a:gd name="connsiteY81" fmla="*/ 268941 h 3056964"/>
                          <a:gd name="connsiteX82" fmla="*/ 1380565 w 2525304"/>
                          <a:gd name="connsiteY82" fmla="*/ 219635 h 3056964"/>
                          <a:gd name="connsiteX83" fmla="*/ 1367118 w 2525304"/>
                          <a:gd name="connsiteY83" fmla="*/ 210670 h 3056964"/>
                          <a:gd name="connsiteX84" fmla="*/ 1349188 w 2525304"/>
                          <a:gd name="connsiteY84" fmla="*/ 206188 h 3056964"/>
                          <a:gd name="connsiteX85" fmla="*/ 1326776 w 2525304"/>
                          <a:gd name="connsiteY85" fmla="*/ 197223 h 3056964"/>
                          <a:gd name="connsiteX86" fmla="*/ 1281953 w 2525304"/>
                          <a:gd name="connsiteY86" fmla="*/ 201706 h 3056964"/>
                          <a:gd name="connsiteX87" fmla="*/ 1250576 w 2525304"/>
                          <a:gd name="connsiteY87" fmla="*/ 215153 h 3056964"/>
                          <a:gd name="connsiteX88" fmla="*/ 1210235 w 2525304"/>
                          <a:gd name="connsiteY88" fmla="*/ 228600 h 3056964"/>
                          <a:gd name="connsiteX89" fmla="*/ 1183341 w 2525304"/>
                          <a:gd name="connsiteY89" fmla="*/ 242047 h 3056964"/>
                          <a:gd name="connsiteX90" fmla="*/ 1160929 w 2525304"/>
                          <a:gd name="connsiteY90" fmla="*/ 255494 h 3056964"/>
                          <a:gd name="connsiteX91" fmla="*/ 1134035 w 2525304"/>
                          <a:gd name="connsiteY91" fmla="*/ 264459 h 3056964"/>
                          <a:gd name="connsiteX92" fmla="*/ 1111623 w 2525304"/>
                          <a:gd name="connsiteY92" fmla="*/ 273423 h 3056964"/>
                          <a:gd name="connsiteX93" fmla="*/ 1084729 w 2525304"/>
                          <a:gd name="connsiteY93" fmla="*/ 282388 h 3056964"/>
                          <a:gd name="connsiteX94" fmla="*/ 986118 w 2525304"/>
                          <a:gd name="connsiteY94" fmla="*/ 277906 h 3056964"/>
                          <a:gd name="connsiteX95" fmla="*/ 927847 w 2525304"/>
                          <a:gd name="connsiteY95" fmla="*/ 264459 h 3056964"/>
                          <a:gd name="connsiteX96" fmla="*/ 896470 w 2525304"/>
                          <a:gd name="connsiteY96" fmla="*/ 242047 h 3056964"/>
                          <a:gd name="connsiteX97" fmla="*/ 883023 w 2525304"/>
                          <a:gd name="connsiteY97" fmla="*/ 233082 h 3056964"/>
                          <a:gd name="connsiteX98" fmla="*/ 865094 w 2525304"/>
                          <a:gd name="connsiteY98" fmla="*/ 183776 h 3056964"/>
                          <a:gd name="connsiteX99" fmla="*/ 869576 w 2525304"/>
                          <a:gd name="connsiteY99" fmla="*/ 89647 h 3056964"/>
                          <a:gd name="connsiteX100" fmla="*/ 874059 w 2525304"/>
                          <a:gd name="connsiteY100" fmla="*/ 71717 h 3056964"/>
                          <a:gd name="connsiteX101" fmla="*/ 883023 w 2525304"/>
                          <a:gd name="connsiteY101" fmla="*/ 58270 h 3056964"/>
                          <a:gd name="connsiteX102" fmla="*/ 909918 w 2525304"/>
                          <a:gd name="connsiteY102" fmla="*/ 49306 h 3056964"/>
                          <a:gd name="connsiteX103" fmla="*/ 914400 w 2525304"/>
                          <a:gd name="connsiteY103" fmla="*/ 71717 h 3056964"/>
                          <a:gd name="connsiteX104" fmla="*/ 909918 w 2525304"/>
                          <a:gd name="connsiteY104" fmla="*/ 94129 h 3056964"/>
                          <a:gd name="connsiteX105" fmla="*/ 900953 w 2525304"/>
                          <a:gd name="connsiteY105" fmla="*/ 152400 h 3056964"/>
                          <a:gd name="connsiteX106" fmla="*/ 905435 w 2525304"/>
                          <a:gd name="connsiteY106" fmla="*/ 201706 h 3056964"/>
                          <a:gd name="connsiteX107" fmla="*/ 932329 w 2525304"/>
                          <a:gd name="connsiteY107" fmla="*/ 237564 h 3056964"/>
                          <a:gd name="connsiteX108" fmla="*/ 954741 w 2525304"/>
                          <a:gd name="connsiteY108" fmla="*/ 246529 h 3056964"/>
                          <a:gd name="connsiteX109" fmla="*/ 972670 w 2525304"/>
                          <a:gd name="connsiteY109" fmla="*/ 255494 h 3056964"/>
                          <a:gd name="connsiteX110" fmla="*/ 1066800 w 2525304"/>
                          <a:gd name="connsiteY110" fmla="*/ 251012 h 3056964"/>
                          <a:gd name="connsiteX111" fmla="*/ 1111623 w 2525304"/>
                          <a:gd name="connsiteY111" fmla="*/ 237564 h 3056964"/>
                          <a:gd name="connsiteX112" fmla="*/ 1129553 w 2525304"/>
                          <a:gd name="connsiteY112" fmla="*/ 224117 h 3056964"/>
                          <a:gd name="connsiteX113" fmla="*/ 1156447 w 2525304"/>
                          <a:gd name="connsiteY113" fmla="*/ 197223 h 3056964"/>
                          <a:gd name="connsiteX114" fmla="*/ 1160929 w 2525304"/>
                          <a:gd name="connsiteY114" fmla="*/ 179294 h 3056964"/>
                          <a:gd name="connsiteX115" fmla="*/ 1178859 w 2525304"/>
                          <a:gd name="connsiteY115" fmla="*/ 17929 h 3056964"/>
                          <a:gd name="connsiteX116" fmla="*/ 1210235 w 2525304"/>
                          <a:gd name="connsiteY116" fmla="*/ 22412 h 3056964"/>
                          <a:gd name="connsiteX117" fmla="*/ 1214718 w 2525304"/>
                          <a:gd name="connsiteY117" fmla="*/ 53788 h 3056964"/>
                          <a:gd name="connsiteX118" fmla="*/ 1201270 w 2525304"/>
                          <a:gd name="connsiteY118" fmla="*/ 98612 h 3056964"/>
                          <a:gd name="connsiteX119" fmla="*/ 1210235 w 2525304"/>
                          <a:gd name="connsiteY119" fmla="*/ 147917 h 3056964"/>
                          <a:gd name="connsiteX120" fmla="*/ 1214718 w 2525304"/>
                          <a:gd name="connsiteY120" fmla="*/ 161364 h 3056964"/>
                          <a:gd name="connsiteX121" fmla="*/ 1228165 w 2525304"/>
                          <a:gd name="connsiteY121" fmla="*/ 170329 h 3056964"/>
                          <a:gd name="connsiteX122" fmla="*/ 1250576 w 2525304"/>
                          <a:gd name="connsiteY122" fmla="*/ 188259 h 3056964"/>
                          <a:gd name="connsiteX123" fmla="*/ 1317812 w 2525304"/>
                          <a:gd name="connsiteY123" fmla="*/ 183776 h 3056964"/>
                          <a:gd name="connsiteX124" fmla="*/ 1353670 w 2525304"/>
                          <a:gd name="connsiteY124" fmla="*/ 174812 h 3056964"/>
                          <a:gd name="connsiteX125" fmla="*/ 1506070 w 2525304"/>
                          <a:gd name="connsiteY125" fmla="*/ 143435 h 3056964"/>
                          <a:gd name="connsiteX126" fmla="*/ 1550894 w 2525304"/>
                          <a:gd name="connsiteY126" fmla="*/ 116541 h 3056964"/>
                          <a:gd name="connsiteX127" fmla="*/ 1564341 w 2525304"/>
                          <a:gd name="connsiteY127" fmla="*/ 103094 h 3056964"/>
                          <a:gd name="connsiteX128" fmla="*/ 1586753 w 2525304"/>
                          <a:gd name="connsiteY128" fmla="*/ 85164 h 3056964"/>
                          <a:gd name="connsiteX129" fmla="*/ 1595718 w 2525304"/>
                          <a:gd name="connsiteY129" fmla="*/ 67235 h 3056964"/>
                          <a:gd name="connsiteX130" fmla="*/ 1600200 w 2525304"/>
                          <a:gd name="connsiteY130" fmla="*/ 49306 h 3056964"/>
                          <a:gd name="connsiteX131" fmla="*/ 1609165 w 2525304"/>
                          <a:gd name="connsiteY131" fmla="*/ 0 h 3056964"/>
                          <a:gd name="connsiteX132" fmla="*/ 1622612 w 2525304"/>
                          <a:gd name="connsiteY132" fmla="*/ 8964 h 3056964"/>
                          <a:gd name="connsiteX133" fmla="*/ 1613647 w 2525304"/>
                          <a:gd name="connsiteY133" fmla="*/ 85164 h 3056964"/>
                          <a:gd name="connsiteX134" fmla="*/ 1627094 w 2525304"/>
                          <a:gd name="connsiteY134" fmla="*/ 103094 h 3056964"/>
                          <a:gd name="connsiteX135" fmla="*/ 1658470 w 2525304"/>
                          <a:gd name="connsiteY135" fmla="*/ 98612 h 3056964"/>
                          <a:gd name="connsiteX136" fmla="*/ 1685365 w 2525304"/>
                          <a:gd name="connsiteY136" fmla="*/ 76200 h 3056964"/>
                          <a:gd name="connsiteX137" fmla="*/ 1694329 w 2525304"/>
                          <a:gd name="connsiteY137" fmla="*/ 62753 h 3056964"/>
                          <a:gd name="connsiteX138" fmla="*/ 1734670 w 2525304"/>
                          <a:gd name="connsiteY138" fmla="*/ 40341 h 3056964"/>
                          <a:gd name="connsiteX139" fmla="*/ 1743635 w 2525304"/>
                          <a:gd name="connsiteY139" fmla="*/ 26894 h 3056964"/>
                          <a:gd name="connsiteX140" fmla="*/ 1757082 w 2525304"/>
                          <a:gd name="connsiteY140" fmla="*/ 22412 h 3056964"/>
                          <a:gd name="connsiteX141" fmla="*/ 1792941 w 2525304"/>
                          <a:gd name="connsiteY141" fmla="*/ 4482 h 3056964"/>
                          <a:gd name="connsiteX142" fmla="*/ 1797423 w 2525304"/>
                          <a:gd name="connsiteY142" fmla="*/ 22412 h 3056964"/>
                          <a:gd name="connsiteX143" fmla="*/ 1792941 w 2525304"/>
                          <a:gd name="connsiteY143" fmla="*/ 40341 h 3056964"/>
                          <a:gd name="connsiteX144" fmla="*/ 1788459 w 2525304"/>
                          <a:gd name="connsiteY144" fmla="*/ 53788 h 3056964"/>
                          <a:gd name="connsiteX145" fmla="*/ 1761565 w 2525304"/>
                          <a:gd name="connsiteY145" fmla="*/ 76200 h 3056964"/>
                          <a:gd name="connsiteX146" fmla="*/ 1783976 w 2525304"/>
                          <a:gd name="connsiteY146" fmla="*/ 85164 h 3056964"/>
                          <a:gd name="connsiteX147" fmla="*/ 1878106 w 2525304"/>
                          <a:gd name="connsiteY147" fmla="*/ 76200 h 3056964"/>
                          <a:gd name="connsiteX148" fmla="*/ 1891553 w 2525304"/>
                          <a:gd name="connsiteY148" fmla="*/ 67235 h 3056964"/>
                          <a:gd name="connsiteX149" fmla="*/ 1918447 w 2525304"/>
                          <a:gd name="connsiteY149" fmla="*/ 58270 h 3056964"/>
                          <a:gd name="connsiteX150" fmla="*/ 1940859 w 2525304"/>
                          <a:gd name="connsiteY150" fmla="*/ 44823 h 3056964"/>
                          <a:gd name="connsiteX151" fmla="*/ 1954306 w 2525304"/>
                          <a:gd name="connsiteY151" fmla="*/ 40341 h 3056964"/>
                          <a:gd name="connsiteX152" fmla="*/ 2003612 w 2525304"/>
                          <a:gd name="connsiteY152" fmla="*/ 13447 h 3056964"/>
                          <a:gd name="connsiteX153" fmla="*/ 2008094 w 2525304"/>
                          <a:gd name="connsiteY153" fmla="*/ 31376 h 3056964"/>
                          <a:gd name="connsiteX154" fmla="*/ 1999129 w 2525304"/>
                          <a:gd name="connsiteY154" fmla="*/ 44823 h 3056964"/>
                          <a:gd name="connsiteX155" fmla="*/ 1994647 w 2525304"/>
                          <a:gd name="connsiteY155" fmla="*/ 58270 h 3056964"/>
                          <a:gd name="connsiteX156" fmla="*/ 2039470 w 2525304"/>
                          <a:gd name="connsiteY156" fmla="*/ 76200 h 3056964"/>
                          <a:gd name="connsiteX157" fmla="*/ 2115670 w 2525304"/>
                          <a:gd name="connsiteY157" fmla="*/ 76200 h 3056964"/>
                          <a:gd name="connsiteX158" fmla="*/ 2160494 w 2525304"/>
                          <a:gd name="connsiteY158" fmla="*/ 62753 h 3056964"/>
                          <a:gd name="connsiteX159" fmla="*/ 2191870 w 2525304"/>
                          <a:gd name="connsiteY159" fmla="*/ 49306 h 3056964"/>
                          <a:gd name="connsiteX160" fmla="*/ 2205318 w 2525304"/>
                          <a:gd name="connsiteY160" fmla="*/ 44823 h 3056964"/>
                          <a:gd name="connsiteX161" fmla="*/ 2232212 w 2525304"/>
                          <a:gd name="connsiteY161" fmla="*/ 26894 h 3056964"/>
                          <a:gd name="connsiteX162" fmla="*/ 2263588 w 2525304"/>
                          <a:gd name="connsiteY162" fmla="*/ 8964 h 3056964"/>
                          <a:gd name="connsiteX163" fmla="*/ 2254623 w 2525304"/>
                          <a:gd name="connsiteY163" fmla="*/ 62753 h 3056964"/>
                          <a:gd name="connsiteX164" fmla="*/ 2245659 w 2525304"/>
                          <a:gd name="connsiteY164" fmla="*/ 76200 h 3056964"/>
                          <a:gd name="connsiteX165" fmla="*/ 2254623 w 2525304"/>
                          <a:gd name="connsiteY165" fmla="*/ 89647 h 3056964"/>
                          <a:gd name="connsiteX166" fmla="*/ 2353235 w 2525304"/>
                          <a:gd name="connsiteY166" fmla="*/ 85164 h 3056964"/>
                          <a:gd name="connsiteX167" fmla="*/ 2366682 w 2525304"/>
                          <a:gd name="connsiteY167" fmla="*/ 80682 h 3056964"/>
                          <a:gd name="connsiteX168" fmla="*/ 2389094 w 2525304"/>
                          <a:gd name="connsiteY168" fmla="*/ 76200 h 3056964"/>
                          <a:gd name="connsiteX169" fmla="*/ 2424953 w 2525304"/>
                          <a:gd name="connsiteY169" fmla="*/ 53788 h 3056964"/>
                          <a:gd name="connsiteX170" fmla="*/ 2451847 w 2525304"/>
                          <a:gd name="connsiteY170" fmla="*/ 44823 h 3056964"/>
                          <a:gd name="connsiteX171" fmla="*/ 2510118 w 2525304"/>
                          <a:gd name="connsiteY171" fmla="*/ 22412 h 3056964"/>
                          <a:gd name="connsiteX172" fmla="*/ 2505635 w 2525304"/>
                          <a:gd name="connsiteY172" fmla="*/ 58270 h 3056964"/>
                          <a:gd name="connsiteX173" fmla="*/ 2483223 w 2525304"/>
                          <a:gd name="connsiteY173" fmla="*/ 71717 h 3056964"/>
                          <a:gd name="connsiteX174" fmla="*/ 2465294 w 2525304"/>
                          <a:gd name="connsiteY174" fmla="*/ 85164 h 3056964"/>
                          <a:gd name="connsiteX175" fmla="*/ 2442882 w 2525304"/>
                          <a:gd name="connsiteY175" fmla="*/ 89647 h 3056964"/>
                          <a:gd name="connsiteX176" fmla="*/ 2398059 w 2525304"/>
                          <a:gd name="connsiteY176" fmla="*/ 103094 h 3056964"/>
                          <a:gd name="connsiteX177" fmla="*/ 2375647 w 2525304"/>
                          <a:gd name="connsiteY177" fmla="*/ 112059 h 3056964"/>
                          <a:gd name="connsiteX178" fmla="*/ 2357718 w 2525304"/>
                          <a:gd name="connsiteY178" fmla="*/ 116541 h 3056964"/>
                          <a:gd name="connsiteX179" fmla="*/ 2344270 w 2525304"/>
                          <a:gd name="connsiteY179" fmla="*/ 147917 h 3056964"/>
                          <a:gd name="connsiteX180" fmla="*/ 2353235 w 2525304"/>
                          <a:gd name="connsiteY180" fmla="*/ 188259 h 3056964"/>
                          <a:gd name="connsiteX181" fmla="*/ 2362200 w 2525304"/>
                          <a:gd name="connsiteY181" fmla="*/ 201706 h 3056964"/>
                          <a:gd name="connsiteX182" fmla="*/ 2344270 w 2525304"/>
                          <a:gd name="connsiteY182" fmla="*/ 273423 h 3056964"/>
                          <a:gd name="connsiteX183" fmla="*/ 2321859 w 2525304"/>
                          <a:gd name="connsiteY183" fmla="*/ 300317 h 3056964"/>
                          <a:gd name="connsiteX184" fmla="*/ 2308412 w 2525304"/>
                          <a:gd name="connsiteY184" fmla="*/ 322729 h 3056964"/>
                          <a:gd name="connsiteX185" fmla="*/ 2281518 w 2525304"/>
                          <a:gd name="connsiteY185" fmla="*/ 327212 h 3056964"/>
                          <a:gd name="connsiteX186" fmla="*/ 2259106 w 2525304"/>
                          <a:gd name="connsiteY186" fmla="*/ 322729 h 3056964"/>
                          <a:gd name="connsiteX187" fmla="*/ 2277035 w 2525304"/>
                          <a:gd name="connsiteY187" fmla="*/ 264459 h 3056964"/>
                          <a:gd name="connsiteX188" fmla="*/ 2290482 w 2525304"/>
                          <a:gd name="connsiteY188" fmla="*/ 228600 h 3056964"/>
                          <a:gd name="connsiteX189" fmla="*/ 2286000 w 2525304"/>
                          <a:gd name="connsiteY189" fmla="*/ 192741 h 3056964"/>
                          <a:gd name="connsiteX190" fmla="*/ 2245659 w 2525304"/>
                          <a:gd name="connsiteY190" fmla="*/ 134470 h 3056964"/>
                          <a:gd name="connsiteX191" fmla="*/ 2200835 w 2525304"/>
                          <a:gd name="connsiteY191" fmla="*/ 116541 h 3056964"/>
                          <a:gd name="connsiteX192" fmla="*/ 2169459 w 2525304"/>
                          <a:gd name="connsiteY192" fmla="*/ 112059 h 3056964"/>
                          <a:gd name="connsiteX193" fmla="*/ 2102223 w 2525304"/>
                          <a:gd name="connsiteY193" fmla="*/ 116541 h 3056964"/>
                          <a:gd name="connsiteX194" fmla="*/ 2084294 w 2525304"/>
                          <a:gd name="connsiteY194" fmla="*/ 125506 h 3056964"/>
                          <a:gd name="connsiteX195" fmla="*/ 2070847 w 2525304"/>
                          <a:gd name="connsiteY195" fmla="*/ 129988 h 3056964"/>
                          <a:gd name="connsiteX196" fmla="*/ 2061882 w 2525304"/>
                          <a:gd name="connsiteY196" fmla="*/ 147917 h 3056964"/>
                          <a:gd name="connsiteX197" fmla="*/ 2034988 w 2525304"/>
                          <a:gd name="connsiteY197" fmla="*/ 161364 h 3056964"/>
                          <a:gd name="connsiteX198" fmla="*/ 1783976 w 2525304"/>
                          <a:gd name="connsiteY198" fmla="*/ 165847 h 3056964"/>
                          <a:gd name="connsiteX199" fmla="*/ 1766047 w 2525304"/>
                          <a:gd name="connsiteY199" fmla="*/ 174812 h 3056964"/>
                          <a:gd name="connsiteX200" fmla="*/ 1703294 w 2525304"/>
                          <a:gd name="connsiteY200" fmla="*/ 192741 h 3056964"/>
                          <a:gd name="connsiteX201" fmla="*/ 1689847 w 2525304"/>
                          <a:gd name="connsiteY201" fmla="*/ 197223 h 3056964"/>
                          <a:gd name="connsiteX202" fmla="*/ 1676400 w 2525304"/>
                          <a:gd name="connsiteY202" fmla="*/ 206188 h 3056964"/>
                          <a:gd name="connsiteX203" fmla="*/ 1649506 w 2525304"/>
                          <a:gd name="connsiteY203" fmla="*/ 215153 h 3056964"/>
                          <a:gd name="connsiteX204" fmla="*/ 1636059 w 2525304"/>
                          <a:gd name="connsiteY204" fmla="*/ 224117 h 3056964"/>
                          <a:gd name="connsiteX205" fmla="*/ 1622612 w 2525304"/>
                          <a:gd name="connsiteY205" fmla="*/ 237564 h 3056964"/>
                          <a:gd name="connsiteX206" fmla="*/ 1609165 w 2525304"/>
                          <a:gd name="connsiteY206" fmla="*/ 242047 h 3056964"/>
                          <a:gd name="connsiteX207" fmla="*/ 1577788 w 2525304"/>
                          <a:gd name="connsiteY207" fmla="*/ 273423 h 3056964"/>
                          <a:gd name="connsiteX208" fmla="*/ 1568823 w 2525304"/>
                          <a:gd name="connsiteY208" fmla="*/ 286870 h 3056964"/>
                          <a:gd name="connsiteX209" fmla="*/ 1555376 w 2525304"/>
                          <a:gd name="connsiteY209" fmla="*/ 300317 h 3056964"/>
                          <a:gd name="connsiteX210" fmla="*/ 1524000 w 2525304"/>
                          <a:gd name="connsiteY210" fmla="*/ 340659 h 3056964"/>
                          <a:gd name="connsiteX211" fmla="*/ 1519518 w 2525304"/>
                          <a:gd name="connsiteY211" fmla="*/ 354106 h 3056964"/>
                          <a:gd name="connsiteX212" fmla="*/ 1528482 w 2525304"/>
                          <a:gd name="connsiteY212" fmla="*/ 394447 h 3056964"/>
                          <a:gd name="connsiteX213" fmla="*/ 1537447 w 2525304"/>
                          <a:gd name="connsiteY213" fmla="*/ 407894 h 3056964"/>
                          <a:gd name="connsiteX214" fmla="*/ 1555376 w 2525304"/>
                          <a:gd name="connsiteY214" fmla="*/ 430306 h 3056964"/>
                          <a:gd name="connsiteX215" fmla="*/ 1600200 w 2525304"/>
                          <a:gd name="connsiteY215" fmla="*/ 398929 h 3056964"/>
                          <a:gd name="connsiteX216" fmla="*/ 1631576 w 2525304"/>
                          <a:gd name="connsiteY216" fmla="*/ 376517 h 3056964"/>
                          <a:gd name="connsiteX217" fmla="*/ 1645023 w 2525304"/>
                          <a:gd name="connsiteY217" fmla="*/ 363070 h 3056964"/>
                          <a:gd name="connsiteX218" fmla="*/ 1685365 w 2525304"/>
                          <a:gd name="connsiteY218" fmla="*/ 331694 h 3056964"/>
                          <a:gd name="connsiteX219" fmla="*/ 1716741 w 2525304"/>
                          <a:gd name="connsiteY219" fmla="*/ 300317 h 3056964"/>
                          <a:gd name="connsiteX220" fmla="*/ 1748118 w 2525304"/>
                          <a:gd name="connsiteY220" fmla="*/ 282388 h 3056964"/>
                          <a:gd name="connsiteX221" fmla="*/ 1761565 w 2525304"/>
                          <a:gd name="connsiteY221" fmla="*/ 277906 h 3056964"/>
                          <a:gd name="connsiteX222" fmla="*/ 1779494 w 2525304"/>
                          <a:gd name="connsiteY222" fmla="*/ 268941 h 3056964"/>
                          <a:gd name="connsiteX223" fmla="*/ 1815353 w 2525304"/>
                          <a:gd name="connsiteY223" fmla="*/ 259976 h 3056964"/>
                          <a:gd name="connsiteX224" fmla="*/ 2030506 w 2525304"/>
                          <a:gd name="connsiteY224" fmla="*/ 264459 h 3056964"/>
                          <a:gd name="connsiteX225" fmla="*/ 2017059 w 2525304"/>
                          <a:gd name="connsiteY225" fmla="*/ 286870 h 3056964"/>
                          <a:gd name="connsiteX226" fmla="*/ 1981200 w 2525304"/>
                          <a:gd name="connsiteY226" fmla="*/ 322729 h 3056964"/>
                          <a:gd name="connsiteX227" fmla="*/ 1967753 w 2525304"/>
                          <a:gd name="connsiteY227" fmla="*/ 336176 h 3056964"/>
                          <a:gd name="connsiteX228" fmla="*/ 1936376 w 2525304"/>
                          <a:gd name="connsiteY228" fmla="*/ 376517 h 3056964"/>
                          <a:gd name="connsiteX229" fmla="*/ 1905000 w 2525304"/>
                          <a:gd name="connsiteY229" fmla="*/ 403412 h 3056964"/>
                          <a:gd name="connsiteX230" fmla="*/ 1860176 w 2525304"/>
                          <a:gd name="connsiteY230" fmla="*/ 421341 h 3056964"/>
                          <a:gd name="connsiteX231" fmla="*/ 1788459 w 2525304"/>
                          <a:gd name="connsiteY231" fmla="*/ 430306 h 3056964"/>
                          <a:gd name="connsiteX232" fmla="*/ 1846729 w 2525304"/>
                          <a:gd name="connsiteY232" fmla="*/ 488576 h 3056964"/>
                          <a:gd name="connsiteX233" fmla="*/ 1913965 w 2525304"/>
                          <a:gd name="connsiteY233" fmla="*/ 515470 h 3056964"/>
                          <a:gd name="connsiteX234" fmla="*/ 1922929 w 2525304"/>
                          <a:gd name="connsiteY234" fmla="*/ 528917 h 3056964"/>
                          <a:gd name="connsiteX235" fmla="*/ 1967753 w 2525304"/>
                          <a:gd name="connsiteY235" fmla="*/ 569259 h 3056964"/>
                          <a:gd name="connsiteX236" fmla="*/ 1981200 w 2525304"/>
                          <a:gd name="connsiteY236" fmla="*/ 582706 h 3056964"/>
                          <a:gd name="connsiteX237" fmla="*/ 1994647 w 2525304"/>
                          <a:gd name="connsiteY237" fmla="*/ 591670 h 3056964"/>
                          <a:gd name="connsiteX238" fmla="*/ 2021541 w 2525304"/>
                          <a:gd name="connsiteY238" fmla="*/ 614082 h 3056964"/>
                          <a:gd name="connsiteX239" fmla="*/ 2030506 w 2525304"/>
                          <a:gd name="connsiteY239" fmla="*/ 627529 h 3056964"/>
                          <a:gd name="connsiteX240" fmla="*/ 2057400 w 2525304"/>
                          <a:gd name="connsiteY240" fmla="*/ 654423 h 3056964"/>
                          <a:gd name="connsiteX241" fmla="*/ 2088776 w 2525304"/>
                          <a:gd name="connsiteY241" fmla="*/ 699247 h 3056964"/>
                          <a:gd name="connsiteX242" fmla="*/ 2115670 w 2525304"/>
                          <a:gd name="connsiteY242" fmla="*/ 744070 h 3056964"/>
                          <a:gd name="connsiteX243" fmla="*/ 2120153 w 2525304"/>
                          <a:gd name="connsiteY243" fmla="*/ 775447 h 3056964"/>
                          <a:gd name="connsiteX244" fmla="*/ 2138082 w 2525304"/>
                          <a:gd name="connsiteY244" fmla="*/ 829235 h 3056964"/>
                          <a:gd name="connsiteX245" fmla="*/ 2147047 w 2525304"/>
                          <a:gd name="connsiteY245" fmla="*/ 883023 h 3056964"/>
                          <a:gd name="connsiteX246" fmla="*/ 2151529 w 2525304"/>
                          <a:gd name="connsiteY246" fmla="*/ 896470 h 3056964"/>
                          <a:gd name="connsiteX247" fmla="*/ 2156012 w 2525304"/>
                          <a:gd name="connsiteY247" fmla="*/ 914400 h 3056964"/>
                          <a:gd name="connsiteX248" fmla="*/ 2173941 w 2525304"/>
                          <a:gd name="connsiteY248" fmla="*/ 981635 h 3056964"/>
                          <a:gd name="connsiteX249" fmla="*/ 2182906 w 2525304"/>
                          <a:gd name="connsiteY249" fmla="*/ 999564 h 3056964"/>
                          <a:gd name="connsiteX250" fmla="*/ 2187388 w 2525304"/>
                          <a:gd name="connsiteY250" fmla="*/ 1017494 h 3056964"/>
                          <a:gd name="connsiteX251" fmla="*/ 2214282 w 2525304"/>
                          <a:gd name="connsiteY251" fmla="*/ 1071282 h 3056964"/>
                          <a:gd name="connsiteX252" fmla="*/ 2218765 w 2525304"/>
                          <a:gd name="connsiteY252" fmla="*/ 1089212 h 3056964"/>
                          <a:gd name="connsiteX253" fmla="*/ 2223247 w 2525304"/>
                          <a:gd name="connsiteY253" fmla="*/ 1116106 h 3056964"/>
                          <a:gd name="connsiteX254" fmla="*/ 2236694 w 2525304"/>
                          <a:gd name="connsiteY254" fmla="*/ 1143000 h 3056964"/>
                          <a:gd name="connsiteX255" fmla="*/ 2241176 w 2525304"/>
                          <a:gd name="connsiteY255" fmla="*/ 1264023 h 3056964"/>
                          <a:gd name="connsiteX256" fmla="*/ 2245659 w 2525304"/>
                          <a:gd name="connsiteY256" fmla="*/ 1281953 h 3056964"/>
                          <a:gd name="connsiteX257" fmla="*/ 2236694 w 2525304"/>
                          <a:gd name="connsiteY257" fmla="*/ 1380564 h 3056964"/>
                          <a:gd name="connsiteX258" fmla="*/ 2227729 w 2525304"/>
                          <a:gd name="connsiteY258" fmla="*/ 1402976 h 3056964"/>
                          <a:gd name="connsiteX259" fmla="*/ 2223247 w 2525304"/>
                          <a:gd name="connsiteY259" fmla="*/ 1416423 h 3056964"/>
                          <a:gd name="connsiteX260" fmla="*/ 2200835 w 2525304"/>
                          <a:gd name="connsiteY260" fmla="*/ 1474694 h 3056964"/>
                          <a:gd name="connsiteX261" fmla="*/ 2191870 w 2525304"/>
                          <a:gd name="connsiteY261" fmla="*/ 1497106 h 3056964"/>
                          <a:gd name="connsiteX262" fmla="*/ 2187388 w 2525304"/>
                          <a:gd name="connsiteY262" fmla="*/ 1510553 h 3056964"/>
                          <a:gd name="connsiteX263" fmla="*/ 2169459 w 2525304"/>
                          <a:gd name="connsiteY263" fmla="*/ 1555376 h 3056964"/>
                          <a:gd name="connsiteX264" fmla="*/ 2164976 w 2525304"/>
                          <a:gd name="connsiteY264" fmla="*/ 1568823 h 3056964"/>
                          <a:gd name="connsiteX265" fmla="*/ 2156012 w 2525304"/>
                          <a:gd name="connsiteY265" fmla="*/ 1613647 h 3056964"/>
                          <a:gd name="connsiteX266" fmla="*/ 2173941 w 2525304"/>
                          <a:gd name="connsiteY266" fmla="*/ 1631576 h 3056964"/>
                          <a:gd name="connsiteX267" fmla="*/ 2196353 w 2525304"/>
                          <a:gd name="connsiteY267" fmla="*/ 1645023 h 3056964"/>
                          <a:gd name="connsiteX268" fmla="*/ 2241176 w 2525304"/>
                          <a:gd name="connsiteY268" fmla="*/ 1698812 h 3056964"/>
                          <a:gd name="connsiteX269" fmla="*/ 2263588 w 2525304"/>
                          <a:gd name="connsiteY269" fmla="*/ 1743635 h 3056964"/>
                          <a:gd name="connsiteX270" fmla="*/ 2286000 w 2525304"/>
                          <a:gd name="connsiteY270" fmla="*/ 1770529 h 3056964"/>
                          <a:gd name="connsiteX271" fmla="*/ 2299447 w 2525304"/>
                          <a:gd name="connsiteY271" fmla="*/ 1810870 h 3056964"/>
                          <a:gd name="connsiteX272" fmla="*/ 2321859 w 2525304"/>
                          <a:gd name="connsiteY272" fmla="*/ 1837764 h 3056964"/>
                          <a:gd name="connsiteX273" fmla="*/ 2344270 w 2525304"/>
                          <a:gd name="connsiteY273" fmla="*/ 1891553 h 3056964"/>
                          <a:gd name="connsiteX274" fmla="*/ 2348753 w 2525304"/>
                          <a:gd name="connsiteY274" fmla="*/ 1909482 h 3056964"/>
                          <a:gd name="connsiteX275" fmla="*/ 2366682 w 2525304"/>
                          <a:gd name="connsiteY275" fmla="*/ 1949823 h 3056964"/>
                          <a:gd name="connsiteX276" fmla="*/ 2375647 w 2525304"/>
                          <a:gd name="connsiteY276" fmla="*/ 1972235 h 3056964"/>
                          <a:gd name="connsiteX277" fmla="*/ 2380129 w 2525304"/>
                          <a:gd name="connsiteY277" fmla="*/ 1994647 h 3056964"/>
                          <a:gd name="connsiteX278" fmla="*/ 2389094 w 2525304"/>
                          <a:gd name="connsiteY278" fmla="*/ 2021541 h 3056964"/>
                          <a:gd name="connsiteX279" fmla="*/ 2393576 w 2525304"/>
                          <a:gd name="connsiteY279" fmla="*/ 2066364 h 3056964"/>
                          <a:gd name="connsiteX280" fmla="*/ 2398059 w 2525304"/>
                          <a:gd name="connsiteY280" fmla="*/ 2079812 h 3056964"/>
                          <a:gd name="connsiteX281" fmla="*/ 2402541 w 2525304"/>
                          <a:gd name="connsiteY281" fmla="*/ 2133600 h 3056964"/>
                          <a:gd name="connsiteX282" fmla="*/ 2407023 w 2525304"/>
                          <a:gd name="connsiteY282" fmla="*/ 2250141 h 3056964"/>
                          <a:gd name="connsiteX283" fmla="*/ 2389094 w 2525304"/>
                          <a:gd name="connsiteY283" fmla="*/ 2523564 h 3056964"/>
                          <a:gd name="connsiteX284" fmla="*/ 2380129 w 2525304"/>
                          <a:gd name="connsiteY284" fmla="*/ 2545976 h 3056964"/>
                          <a:gd name="connsiteX285" fmla="*/ 2357718 w 2525304"/>
                          <a:gd name="connsiteY285" fmla="*/ 2599764 h 3056964"/>
                          <a:gd name="connsiteX286" fmla="*/ 2348753 w 2525304"/>
                          <a:gd name="connsiteY286" fmla="*/ 2622176 h 3056964"/>
                          <a:gd name="connsiteX287" fmla="*/ 2339788 w 2525304"/>
                          <a:gd name="connsiteY287" fmla="*/ 2658035 h 3056964"/>
                          <a:gd name="connsiteX288" fmla="*/ 2326341 w 2525304"/>
                          <a:gd name="connsiteY288" fmla="*/ 2680447 h 3056964"/>
                          <a:gd name="connsiteX289" fmla="*/ 2317376 w 2525304"/>
                          <a:gd name="connsiteY289" fmla="*/ 2711823 h 3056964"/>
                          <a:gd name="connsiteX290" fmla="*/ 2303929 w 2525304"/>
                          <a:gd name="connsiteY290" fmla="*/ 2734235 h 3056964"/>
                          <a:gd name="connsiteX291" fmla="*/ 2290482 w 2525304"/>
                          <a:gd name="connsiteY291" fmla="*/ 2765612 h 3056964"/>
                          <a:gd name="connsiteX292" fmla="*/ 2272553 w 2525304"/>
                          <a:gd name="connsiteY292" fmla="*/ 2770094 h 3056964"/>
                          <a:gd name="connsiteX293" fmla="*/ 2259106 w 2525304"/>
                          <a:gd name="connsiteY293" fmla="*/ 2774576 h 3056964"/>
                          <a:gd name="connsiteX294" fmla="*/ 2241176 w 2525304"/>
                          <a:gd name="connsiteY294" fmla="*/ 2779059 h 3056964"/>
                          <a:gd name="connsiteX295" fmla="*/ 2209800 w 2525304"/>
                          <a:gd name="connsiteY295" fmla="*/ 2788023 h 3056964"/>
                          <a:gd name="connsiteX296" fmla="*/ 2205318 w 2525304"/>
                          <a:gd name="connsiteY296" fmla="*/ 2725270 h 3056964"/>
                          <a:gd name="connsiteX297" fmla="*/ 2218765 w 2525304"/>
                          <a:gd name="connsiteY297" fmla="*/ 2707341 h 3056964"/>
                          <a:gd name="connsiteX298" fmla="*/ 2245659 w 2525304"/>
                          <a:gd name="connsiteY298" fmla="*/ 2658035 h 3056964"/>
                          <a:gd name="connsiteX299" fmla="*/ 2268070 w 2525304"/>
                          <a:gd name="connsiteY299" fmla="*/ 2631141 h 3056964"/>
                          <a:gd name="connsiteX300" fmla="*/ 2268070 w 2525304"/>
                          <a:gd name="connsiteY300" fmla="*/ 2254623 h 3056964"/>
                          <a:gd name="connsiteX301" fmla="*/ 2259106 w 2525304"/>
                          <a:gd name="connsiteY301" fmla="*/ 2218764 h 3056964"/>
                          <a:gd name="connsiteX302" fmla="*/ 2250141 w 2525304"/>
                          <a:gd name="connsiteY302" fmla="*/ 2178423 h 3056964"/>
                          <a:gd name="connsiteX303" fmla="*/ 2245659 w 2525304"/>
                          <a:gd name="connsiteY303" fmla="*/ 2160494 h 3056964"/>
                          <a:gd name="connsiteX304" fmla="*/ 2245659 w 2525304"/>
                          <a:gd name="connsiteY304" fmla="*/ 2075330 h 3056964"/>
                          <a:gd name="connsiteX305" fmla="*/ 2173941 w 2525304"/>
                          <a:gd name="connsiteY305" fmla="*/ 1927411 h 3056964"/>
                          <a:gd name="connsiteX306" fmla="*/ 2070846 w 2525304"/>
                          <a:gd name="connsiteY306" fmla="*/ 1743636 h 3056964"/>
                          <a:gd name="connsiteX307" fmla="*/ 2057400 w 2525304"/>
                          <a:gd name="connsiteY307" fmla="*/ 1837764 h 3056964"/>
                          <a:gd name="connsiteX308" fmla="*/ 2048435 w 2525304"/>
                          <a:gd name="connsiteY308" fmla="*/ 1792941 h 3056964"/>
                          <a:gd name="connsiteX309" fmla="*/ 2034988 w 2525304"/>
                          <a:gd name="connsiteY309" fmla="*/ 1689847 h 3056964"/>
                          <a:gd name="connsiteX310" fmla="*/ 2026023 w 2525304"/>
                          <a:gd name="connsiteY310" fmla="*/ 1712259 h 3056964"/>
                          <a:gd name="connsiteX311" fmla="*/ 2021541 w 2525304"/>
                          <a:gd name="connsiteY311" fmla="*/ 1725706 h 3056964"/>
                          <a:gd name="connsiteX312" fmla="*/ 1999129 w 2525304"/>
                          <a:gd name="connsiteY312" fmla="*/ 1739153 h 3056964"/>
                          <a:gd name="connsiteX313" fmla="*/ 1990165 w 2525304"/>
                          <a:gd name="connsiteY313" fmla="*/ 1757082 h 3056964"/>
                          <a:gd name="connsiteX314" fmla="*/ 1967753 w 2525304"/>
                          <a:gd name="connsiteY314" fmla="*/ 1792941 h 3056964"/>
                          <a:gd name="connsiteX315" fmla="*/ 1981200 w 2525304"/>
                          <a:gd name="connsiteY315" fmla="*/ 1909482 h 3056964"/>
                          <a:gd name="connsiteX316" fmla="*/ 1994647 w 2525304"/>
                          <a:gd name="connsiteY316" fmla="*/ 1940859 h 3056964"/>
                          <a:gd name="connsiteX317" fmla="*/ 2003612 w 2525304"/>
                          <a:gd name="connsiteY317" fmla="*/ 1958788 h 3056964"/>
                          <a:gd name="connsiteX318" fmla="*/ 2026023 w 2525304"/>
                          <a:gd name="connsiteY318" fmla="*/ 1990164 h 3056964"/>
                          <a:gd name="connsiteX319" fmla="*/ 2043953 w 2525304"/>
                          <a:gd name="connsiteY319" fmla="*/ 2034988 h 3056964"/>
                          <a:gd name="connsiteX320" fmla="*/ 2061882 w 2525304"/>
                          <a:gd name="connsiteY320" fmla="*/ 2057400 h 3056964"/>
                          <a:gd name="connsiteX321" fmla="*/ 2088776 w 2525304"/>
                          <a:gd name="connsiteY321" fmla="*/ 2120153 h 3056964"/>
                          <a:gd name="connsiteX322" fmla="*/ 2102223 w 2525304"/>
                          <a:gd name="connsiteY322" fmla="*/ 2151529 h 3056964"/>
                          <a:gd name="connsiteX323" fmla="*/ 2106706 w 2525304"/>
                          <a:gd name="connsiteY323" fmla="*/ 2182906 h 3056964"/>
                          <a:gd name="connsiteX324" fmla="*/ 2124635 w 2525304"/>
                          <a:gd name="connsiteY324" fmla="*/ 2245659 h 3056964"/>
                          <a:gd name="connsiteX325" fmla="*/ 2138082 w 2525304"/>
                          <a:gd name="connsiteY325" fmla="*/ 2335306 h 3056964"/>
                          <a:gd name="connsiteX326" fmla="*/ 2147047 w 2525304"/>
                          <a:gd name="connsiteY326" fmla="*/ 2371164 h 3056964"/>
                          <a:gd name="connsiteX327" fmla="*/ 2151529 w 2525304"/>
                          <a:gd name="connsiteY327" fmla="*/ 2402541 h 3056964"/>
                          <a:gd name="connsiteX328" fmla="*/ 2160494 w 2525304"/>
                          <a:gd name="connsiteY328" fmla="*/ 2456329 h 3056964"/>
                          <a:gd name="connsiteX329" fmla="*/ 2156012 w 2525304"/>
                          <a:gd name="connsiteY329" fmla="*/ 2649070 h 3056964"/>
                          <a:gd name="connsiteX330" fmla="*/ 2138082 w 2525304"/>
                          <a:gd name="connsiteY330" fmla="*/ 2729753 h 3056964"/>
                          <a:gd name="connsiteX331" fmla="*/ 2133600 w 2525304"/>
                          <a:gd name="connsiteY331" fmla="*/ 2747682 h 3056964"/>
                          <a:gd name="connsiteX332" fmla="*/ 2120153 w 2525304"/>
                          <a:gd name="connsiteY332" fmla="*/ 2765612 h 3056964"/>
                          <a:gd name="connsiteX333" fmla="*/ 2111188 w 2525304"/>
                          <a:gd name="connsiteY333" fmla="*/ 2792506 h 3056964"/>
                          <a:gd name="connsiteX334" fmla="*/ 2088776 w 2525304"/>
                          <a:gd name="connsiteY334" fmla="*/ 2823882 h 3056964"/>
                          <a:gd name="connsiteX335" fmla="*/ 2075329 w 2525304"/>
                          <a:gd name="connsiteY335" fmla="*/ 2850776 h 3056964"/>
                          <a:gd name="connsiteX336" fmla="*/ 2061882 w 2525304"/>
                          <a:gd name="connsiteY336" fmla="*/ 2855259 h 3056964"/>
                          <a:gd name="connsiteX337" fmla="*/ 2021541 w 2525304"/>
                          <a:gd name="connsiteY337" fmla="*/ 2850776 h 3056964"/>
                          <a:gd name="connsiteX338" fmla="*/ 2012576 w 2525304"/>
                          <a:gd name="connsiteY338" fmla="*/ 2805953 h 3056964"/>
                          <a:gd name="connsiteX339" fmla="*/ 2048435 w 2525304"/>
                          <a:gd name="connsiteY339" fmla="*/ 2707341 h 3056964"/>
                          <a:gd name="connsiteX340" fmla="*/ 2048435 w 2525304"/>
                          <a:gd name="connsiteY340" fmla="*/ 2707341 h 3056964"/>
                          <a:gd name="connsiteX341" fmla="*/ 2061882 w 2525304"/>
                          <a:gd name="connsiteY341" fmla="*/ 2653553 h 3056964"/>
                          <a:gd name="connsiteX342" fmla="*/ 2070847 w 2525304"/>
                          <a:gd name="connsiteY342" fmla="*/ 2568388 h 3056964"/>
                          <a:gd name="connsiteX343" fmla="*/ 2066365 w 2525304"/>
                          <a:gd name="connsiteY343" fmla="*/ 2411506 h 3056964"/>
                          <a:gd name="connsiteX344" fmla="*/ 2043953 w 2525304"/>
                          <a:gd name="connsiteY344" fmla="*/ 2335306 h 3056964"/>
                          <a:gd name="connsiteX345" fmla="*/ 2030506 w 2525304"/>
                          <a:gd name="connsiteY345" fmla="*/ 2308412 h 3056964"/>
                          <a:gd name="connsiteX346" fmla="*/ 2017059 w 2525304"/>
                          <a:gd name="connsiteY346" fmla="*/ 2268070 h 3056964"/>
                          <a:gd name="connsiteX347" fmla="*/ 1981200 w 2525304"/>
                          <a:gd name="connsiteY347" fmla="*/ 2200835 h 3056964"/>
                          <a:gd name="connsiteX348" fmla="*/ 1972235 w 2525304"/>
                          <a:gd name="connsiteY348" fmla="*/ 2187388 h 3056964"/>
                          <a:gd name="connsiteX349" fmla="*/ 1958788 w 2525304"/>
                          <a:gd name="connsiteY349" fmla="*/ 2164976 h 3056964"/>
                          <a:gd name="connsiteX350" fmla="*/ 1905000 w 2525304"/>
                          <a:gd name="connsiteY350" fmla="*/ 2084294 h 3056964"/>
                          <a:gd name="connsiteX351" fmla="*/ 1882588 w 2525304"/>
                          <a:gd name="connsiteY351" fmla="*/ 2043953 h 3056964"/>
                          <a:gd name="connsiteX352" fmla="*/ 1869141 w 2525304"/>
                          <a:gd name="connsiteY352" fmla="*/ 2026023 h 3056964"/>
                          <a:gd name="connsiteX353" fmla="*/ 1806388 w 2525304"/>
                          <a:gd name="connsiteY353" fmla="*/ 1999129 h 3056964"/>
                          <a:gd name="connsiteX354" fmla="*/ 1779494 w 2525304"/>
                          <a:gd name="connsiteY354" fmla="*/ 1990164 h 3056964"/>
                          <a:gd name="connsiteX355" fmla="*/ 1752600 w 2525304"/>
                          <a:gd name="connsiteY355" fmla="*/ 1985682 h 3056964"/>
                          <a:gd name="connsiteX356" fmla="*/ 1680882 w 2525304"/>
                          <a:gd name="connsiteY356" fmla="*/ 1963270 h 3056964"/>
                          <a:gd name="connsiteX357" fmla="*/ 1662953 w 2525304"/>
                          <a:gd name="connsiteY357" fmla="*/ 1958788 h 3056964"/>
                          <a:gd name="connsiteX358" fmla="*/ 1640541 w 2525304"/>
                          <a:gd name="connsiteY358" fmla="*/ 1945341 h 3056964"/>
                          <a:gd name="connsiteX359" fmla="*/ 1604682 w 2525304"/>
                          <a:gd name="connsiteY359" fmla="*/ 1958788 h 3056964"/>
                          <a:gd name="connsiteX360" fmla="*/ 1537447 w 2525304"/>
                          <a:gd name="connsiteY360" fmla="*/ 1990164 h 3056964"/>
                          <a:gd name="connsiteX361" fmla="*/ 1510553 w 2525304"/>
                          <a:gd name="connsiteY361" fmla="*/ 1994647 h 3056964"/>
                          <a:gd name="connsiteX362" fmla="*/ 1488141 w 2525304"/>
                          <a:gd name="connsiteY362" fmla="*/ 1999129 h 3056964"/>
                          <a:gd name="connsiteX363" fmla="*/ 1443318 w 2525304"/>
                          <a:gd name="connsiteY363" fmla="*/ 2008094 h 3056964"/>
                          <a:gd name="connsiteX364" fmla="*/ 1367118 w 2525304"/>
                          <a:gd name="connsiteY364" fmla="*/ 1990164 h 3056964"/>
                          <a:gd name="connsiteX365" fmla="*/ 1317812 w 2525304"/>
                          <a:gd name="connsiteY365" fmla="*/ 1972235 h 3056964"/>
                          <a:gd name="connsiteX366" fmla="*/ 1066800 w 2525304"/>
                          <a:gd name="connsiteY366" fmla="*/ 1958788 h 3056964"/>
                          <a:gd name="connsiteX367" fmla="*/ 1030941 w 2525304"/>
                          <a:gd name="connsiteY367" fmla="*/ 1949823 h 3056964"/>
                          <a:gd name="connsiteX368" fmla="*/ 986118 w 2525304"/>
                          <a:gd name="connsiteY368" fmla="*/ 1927412 h 3056964"/>
                          <a:gd name="connsiteX369" fmla="*/ 968188 w 2525304"/>
                          <a:gd name="connsiteY369" fmla="*/ 1918447 h 3056964"/>
                          <a:gd name="connsiteX370" fmla="*/ 936812 w 2525304"/>
                          <a:gd name="connsiteY370" fmla="*/ 1900517 h 3056964"/>
                          <a:gd name="connsiteX371" fmla="*/ 905435 w 2525304"/>
                          <a:gd name="connsiteY371" fmla="*/ 1882588 h 3056964"/>
                          <a:gd name="connsiteX372" fmla="*/ 869576 w 2525304"/>
                          <a:gd name="connsiteY372" fmla="*/ 1896035 h 3056964"/>
                          <a:gd name="connsiteX373" fmla="*/ 856129 w 2525304"/>
                          <a:gd name="connsiteY373" fmla="*/ 1913964 h 3056964"/>
                          <a:gd name="connsiteX374" fmla="*/ 815788 w 2525304"/>
                          <a:gd name="connsiteY374" fmla="*/ 1954306 h 3056964"/>
                          <a:gd name="connsiteX375" fmla="*/ 788894 w 2525304"/>
                          <a:gd name="connsiteY375" fmla="*/ 1976717 h 3056964"/>
                          <a:gd name="connsiteX376" fmla="*/ 762000 w 2525304"/>
                          <a:gd name="connsiteY376" fmla="*/ 1999129 h 3056964"/>
                          <a:gd name="connsiteX377" fmla="*/ 753035 w 2525304"/>
                          <a:gd name="connsiteY377" fmla="*/ 2012576 h 3056964"/>
                          <a:gd name="connsiteX378" fmla="*/ 735106 w 2525304"/>
                          <a:gd name="connsiteY378" fmla="*/ 2026023 h 3056964"/>
                          <a:gd name="connsiteX379" fmla="*/ 712694 w 2525304"/>
                          <a:gd name="connsiteY379" fmla="*/ 2048435 h 3056964"/>
                          <a:gd name="connsiteX380" fmla="*/ 694765 w 2525304"/>
                          <a:gd name="connsiteY380" fmla="*/ 2061882 h 3056964"/>
                          <a:gd name="connsiteX381" fmla="*/ 681318 w 2525304"/>
                          <a:gd name="connsiteY381" fmla="*/ 2079812 h 3056964"/>
                          <a:gd name="connsiteX382" fmla="*/ 667870 w 2525304"/>
                          <a:gd name="connsiteY382" fmla="*/ 2088776 h 3056964"/>
                          <a:gd name="connsiteX383" fmla="*/ 623047 w 2525304"/>
                          <a:gd name="connsiteY383" fmla="*/ 2129117 h 3056964"/>
                          <a:gd name="connsiteX384" fmla="*/ 600635 w 2525304"/>
                          <a:gd name="connsiteY384" fmla="*/ 2160494 h 3056964"/>
                          <a:gd name="connsiteX385" fmla="*/ 587188 w 2525304"/>
                          <a:gd name="connsiteY385" fmla="*/ 2200835 h 3056964"/>
                          <a:gd name="connsiteX386" fmla="*/ 582706 w 2525304"/>
                          <a:gd name="connsiteY386" fmla="*/ 2232212 h 3056964"/>
                          <a:gd name="connsiteX387" fmla="*/ 596153 w 2525304"/>
                          <a:gd name="connsiteY387" fmla="*/ 2321859 h 3056964"/>
                          <a:gd name="connsiteX388" fmla="*/ 600635 w 2525304"/>
                          <a:gd name="connsiteY388" fmla="*/ 2339788 h 3056964"/>
                          <a:gd name="connsiteX389" fmla="*/ 609600 w 2525304"/>
                          <a:gd name="connsiteY389" fmla="*/ 2357717 h 3056964"/>
                          <a:gd name="connsiteX390" fmla="*/ 614082 w 2525304"/>
                          <a:gd name="connsiteY390" fmla="*/ 2375647 h 3056964"/>
                          <a:gd name="connsiteX391" fmla="*/ 623047 w 2525304"/>
                          <a:gd name="connsiteY391" fmla="*/ 2398059 h 3056964"/>
                          <a:gd name="connsiteX392" fmla="*/ 627529 w 2525304"/>
                          <a:gd name="connsiteY392" fmla="*/ 2420470 h 3056964"/>
                          <a:gd name="connsiteX393" fmla="*/ 640976 w 2525304"/>
                          <a:gd name="connsiteY393" fmla="*/ 2451847 h 3056964"/>
                          <a:gd name="connsiteX394" fmla="*/ 645459 w 2525304"/>
                          <a:gd name="connsiteY394" fmla="*/ 2465294 h 3056964"/>
                          <a:gd name="connsiteX395" fmla="*/ 658906 w 2525304"/>
                          <a:gd name="connsiteY395" fmla="*/ 2487706 h 3056964"/>
                          <a:gd name="connsiteX396" fmla="*/ 676835 w 2525304"/>
                          <a:gd name="connsiteY396" fmla="*/ 2550459 h 3056964"/>
                          <a:gd name="connsiteX397" fmla="*/ 690282 w 2525304"/>
                          <a:gd name="connsiteY397" fmla="*/ 2581835 h 3056964"/>
                          <a:gd name="connsiteX398" fmla="*/ 699247 w 2525304"/>
                          <a:gd name="connsiteY398" fmla="*/ 2626659 h 3056964"/>
                          <a:gd name="connsiteX399" fmla="*/ 703729 w 2525304"/>
                          <a:gd name="connsiteY399" fmla="*/ 2653553 h 3056964"/>
                          <a:gd name="connsiteX400" fmla="*/ 717176 w 2525304"/>
                          <a:gd name="connsiteY400" fmla="*/ 2680447 h 3056964"/>
                          <a:gd name="connsiteX401" fmla="*/ 735106 w 2525304"/>
                          <a:gd name="connsiteY401" fmla="*/ 2738717 h 3056964"/>
                          <a:gd name="connsiteX402" fmla="*/ 739588 w 2525304"/>
                          <a:gd name="connsiteY402" fmla="*/ 2765612 h 3056964"/>
                          <a:gd name="connsiteX403" fmla="*/ 762000 w 2525304"/>
                          <a:gd name="connsiteY403" fmla="*/ 2828364 h 3056964"/>
                          <a:gd name="connsiteX404" fmla="*/ 766482 w 2525304"/>
                          <a:gd name="connsiteY404" fmla="*/ 2918012 h 3056964"/>
                          <a:gd name="connsiteX405" fmla="*/ 770965 w 2525304"/>
                          <a:gd name="connsiteY405" fmla="*/ 2940423 h 3056964"/>
                          <a:gd name="connsiteX406" fmla="*/ 775447 w 2525304"/>
                          <a:gd name="connsiteY406" fmla="*/ 2971800 h 3056964"/>
                          <a:gd name="connsiteX407" fmla="*/ 748553 w 2525304"/>
                          <a:gd name="connsiteY407" fmla="*/ 3021106 h 3056964"/>
                          <a:gd name="connsiteX408" fmla="*/ 721659 w 2525304"/>
                          <a:gd name="connsiteY408" fmla="*/ 3030070 h 3056964"/>
                          <a:gd name="connsiteX409" fmla="*/ 708212 w 2525304"/>
                          <a:gd name="connsiteY409" fmla="*/ 3034553 h 3056964"/>
                          <a:gd name="connsiteX410" fmla="*/ 623047 w 2525304"/>
                          <a:gd name="connsiteY410" fmla="*/ 3016623 h 3056964"/>
                          <a:gd name="connsiteX411" fmla="*/ 609600 w 2525304"/>
                          <a:gd name="connsiteY411" fmla="*/ 2994212 h 3056964"/>
                          <a:gd name="connsiteX412" fmla="*/ 591670 w 2525304"/>
                          <a:gd name="connsiteY412" fmla="*/ 2953870 h 3056964"/>
                          <a:gd name="connsiteX413" fmla="*/ 560294 w 2525304"/>
                          <a:gd name="connsiteY413" fmla="*/ 2895600 h 3056964"/>
                          <a:gd name="connsiteX414" fmla="*/ 551329 w 2525304"/>
                          <a:gd name="connsiteY414" fmla="*/ 2882153 h 3056964"/>
                          <a:gd name="connsiteX415" fmla="*/ 528918 w 2525304"/>
                          <a:gd name="connsiteY415" fmla="*/ 2859741 h 3056964"/>
                          <a:gd name="connsiteX416" fmla="*/ 519953 w 2525304"/>
                          <a:gd name="connsiteY416" fmla="*/ 2814917 h 3056964"/>
                          <a:gd name="connsiteX417" fmla="*/ 524435 w 2525304"/>
                          <a:gd name="connsiteY417" fmla="*/ 2788023 h 3056964"/>
                          <a:gd name="connsiteX418" fmla="*/ 528918 w 2525304"/>
                          <a:gd name="connsiteY418" fmla="*/ 2774576 h 3056964"/>
                          <a:gd name="connsiteX419" fmla="*/ 542365 w 2525304"/>
                          <a:gd name="connsiteY419" fmla="*/ 2738717 h 3056964"/>
                          <a:gd name="connsiteX420" fmla="*/ 484094 w 2525304"/>
                          <a:gd name="connsiteY420" fmla="*/ 2572870 h 3056964"/>
                          <a:gd name="connsiteX421" fmla="*/ 443753 w 2525304"/>
                          <a:gd name="connsiteY421" fmla="*/ 2465294 h 3056964"/>
                          <a:gd name="connsiteX422" fmla="*/ 439270 w 2525304"/>
                          <a:gd name="connsiteY422" fmla="*/ 2438400 h 3056964"/>
                          <a:gd name="connsiteX423" fmla="*/ 430306 w 2525304"/>
                          <a:gd name="connsiteY423" fmla="*/ 2402541 h 3056964"/>
                          <a:gd name="connsiteX424" fmla="*/ 425823 w 2525304"/>
                          <a:gd name="connsiteY424" fmla="*/ 2366682 h 3056964"/>
                          <a:gd name="connsiteX425" fmla="*/ 398929 w 2525304"/>
                          <a:gd name="connsiteY425" fmla="*/ 2286000 h 3056964"/>
                          <a:gd name="connsiteX426" fmla="*/ 385482 w 2525304"/>
                          <a:gd name="connsiteY426" fmla="*/ 2254623 h 3056964"/>
                          <a:gd name="connsiteX427" fmla="*/ 381000 w 2525304"/>
                          <a:gd name="connsiteY427" fmla="*/ 2236694 h 3056964"/>
                          <a:gd name="connsiteX428" fmla="*/ 372035 w 2525304"/>
                          <a:gd name="connsiteY428" fmla="*/ 2169459 h 3056964"/>
                          <a:gd name="connsiteX429" fmla="*/ 367553 w 2525304"/>
                          <a:gd name="connsiteY429" fmla="*/ 2156012 h 3056964"/>
                          <a:gd name="connsiteX430" fmla="*/ 407894 w 2525304"/>
                          <a:gd name="connsiteY430" fmla="*/ 2138082 h 3056964"/>
                          <a:gd name="connsiteX431" fmla="*/ 515470 w 2525304"/>
                          <a:gd name="connsiteY431" fmla="*/ 2093259 h 3056964"/>
                          <a:gd name="connsiteX432" fmla="*/ 578223 w 2525304"/>
                          <a:gd name="connsiteY432" fmla="*/ 2039470 h 3056964"/>
                          <a:gd name="connsiteX433" fmla="*/ 587188 w 2525304"/>
                          <a:gd name="connsiteY433" fmla="*/ 2017059 h 3056964"/>
                          <a:gd name="connsiteX434" fmla="*/ 614082 w 2525304"/>
                          <a:gd name="connsiteY434" fmla="*/ 1940859 h 3056964"/>
                          <a:gd name="connsiteX435" fmla="*/ 649941 w 2525304"/>
                          <a:gd name="connsiteY435" fmla="*/ 1887070 h 3056964"/>
                          <a:gd name="connsiteX436" fmla="*/ 690282 w 2525304"/>
                          <a:gd name="connsiteY436" fmla="*/ 1860176 h 3056964"/>
                          <a:gd name="connsiteX437" fmla="*/ 703729 w 2525304"/>
                          <a:gd name="connsiteY437" fmla="*/ 1851212 h 3056964"/>
                          <a:gd name="connsiteX438" fmla="*/ 739588 w 2525304"/>
                          <a:gd name="connsiteY438" fmla="*/ 1833282 h 3056964"/>
                          <a:gd name="connsiteX439" fmla="*/ 708212 w 2525304"/>
                          <a:gd name="connsiteY439" fmla="*/ 1873623 h 3056964"/>
                          <a:gd name="connsiteX440" fmla="*/ 654423 w 2525304"/>
                          <a:gd name="connsiteY440" fmla="*/ 1927412 h 3056964"/>
                          <a:gd name="connsiteX441" fmla="*/ 636494 w 2525304"/>
                          <a:gd name="connsiteY441" fmla="*/ 1945341 h 3056964"/>
                          <a:gd name="connsiteX442" fmla="*/ 614082 w 2525304"/>
                          <a:gd name="connsiteY442" fmla="*/ 1972235 h 3056964"/>
                          <a:gd name="connsiteX443" fmla="*/ 605118 w 2525304"/>
                          <a:gd name="connsiteY443" fmla="*/ 1985682 h 3056964"/>
                          <a:gd name="connsiteX444" fmla="*/ 560294 w 2525304"/>
                          <a:gd name="connsiteY444" fmla="*/ 2021541 h 3056964"/>
                          <a:gd name="connsiteX445" fmla="*/ 524435 w 2525304"/>
                          <a:gd name="connsiteY445" fmla="*/ 2034988 h 3056964"/>
                          <a:gd name="connsiteX446" fmla="*/ 502023 w 2525304"/>
                          <a:gd name="connsiteY446" fmla="*/ 2048435 h 3056964"/>
                          <a:gd name="connsiteX447" fmla="*/ 461682 w 2525304"/>
                          <a:gd name="connsiteY447" fmla="*/ 2075329 h 3056964"/>
                          <a:gd name="connsiteX448" fmla="*/ 448235 w 2525304"/>
                          <a:gd name="connsiteY448" fmla="*/ 2084294 h 3056964"/>
                          <a:gd name="connsiteX449" fmla="*/ 430306 w 2525304"/>
                          <a:gd name="connsiteY449" fmla="*/ 2093259 h 3056964"/>
                          <a:gd name="connsiteX450" fmla="*/ 412376 w 2525304"/>
                          <a:gd name="connsiteY450" fmla="*/ 2106706 h 3056964"/>
                          <a:gd name="connsiteX451" fmla="*/ 389965 w 2525304"/>
                          <a:gd name="connsiteY451" fmla="*/ 2115670 h 3056964"/>
                          <a:gd name="connsiteX452" fmla="*/ 372035 w 2525304"/>
                          <a:gd name="connsiteY452" fmla="*/ 2129117 h 3056964"/>
                          <a:gd name="connsiteX453" fmla="*/ 318247 w 2525304"/>
                          <a:gd name="connsiteY453" fmla="*/ 2160494 h 3056964"/>
                          <a:gd name="connsiteX454" fmla="*/ 304800 w 2525304"/>
                          <a:gd name="connsiteY454" fmla="*/ 2178423 h 3056964"/>
                          <a:gd name="connsiteX455" fmla="*/ 282388 w 2525304"/>
                          <a:gd name="connsiteY455" fmla="*/ 2205317 h 3056964"/>
                          <a:gd name="connsiteX456" fmla="*/ 295835 w 2525304"/>
                          <a:gd name="connsiteY456" fmla="*/ 2501153 h 3056964"/>
                          <a:gd name="connsiteX457" fmla="*/ 300318 w 2525304"/>
                          <a:gd name="connsiteY457" fmla="*/ 2523564 h 3056964"/>
                          <a:gd name="connsiteX458" fmla="*/ 304800 w 2525304"/>
                          <a:gd name="connsiteY458" fmla="*/ 2554941 h 3056964"/>
                          <a:gd name="connsiteX459" fmla="*/ 309282 w 2525304"/>
                          <a:gd name="connsiteY459" fmla="*/ 2613212 h 3056964"/>
                          <a:gd name="connsiteX460" fmla="*/ 322729 w 2525304"/>
                          <a:gd name="connsiteY460" fmla="*/ 2671482 h 3056964"/>
                          <a:gd name="connsiteX461" fmla="*/ 327212 w 2525304"/>
                          <a:gd name="connsiteY461" fmla="*/ 2698376 h 3056964"/>
                          <a:gd name="connsiteX462" fmla="*/ 331694 w 2525304"/>
                          <a:gd name="connsiteY462" fmla="*/ 2729753 h 3056964"/>
                          <a:gd name="connsiteX463" fmla="*/ 345141 w 2525304"/>
                          <a:gd name="connsiteY463" fmla="*/ 2756647 h 3056964"/>
                          <a:gd name="connsiteX464" fmla="*/ 367553 w 2525304"/>
                          <a:gd name="connsiteY464" fmla="*/ 2810435 h 3056964"/>
                          <a:gd name="connsiteX465" fmla="*/ 381000 w 2525304"/>
                          <a:gd name="connsiteY465" fmla="*/ 2868706 h 3056964"/>
                          <a:gd name="connsiteX466" fmla="*/ 389965 w 2525304"/>
                          <a:gd name="connsiteY466" fmla="*/ 2882153 h 3056964"/>
                          <a:gd name="connsiteX467" fmla="*/ 394447 w 2525304"/>
                          <a:gd name="connsiteY467" fmla="*/ 2900082 h 3056964"/>
                          <a:gd name="connsiteX468" fmla="*/ 412376 w 2525304"/>
                          <a:gd name="connsiteY468" fmla="*/ 2931459 h 3056964"/>
                          <a:gd name="connsiteX469" fmla="*/ 416859 w 2525304"/>
                          <a:gd name="connsiteY469" fmla="*/ 2944906 h 3056964"/>
                          <a:gd name="connsiteX470" fmla="*/ 425823 w 2525304"/>
                          <a:gd name="connsiteY470" fmla="*/ 2958353 h 3056964"/>
                          <a:gd name="connsiteX471" fmla="*/ 439270 w 2525304"/>
                          <a:gd name="connsiteY471" fmla="*/ 2989729 h 3056964"/>
                          <a:gd name="connsiteX472" fmla="*/ 439270 w 2525304"/>
                          <a:gd name="connsiteY472" fmla="*/ 3039035 h 3056964"/>
                          <a:gd name="connsiteX473" fmla="*/ 430306 w 2525304"/>
                          <a:gd name="connsiteY473" fmla="*/ 3052482 h 3056964"/>
                          <a:gd name="connsiteX474" fmla="*/ 412376 w 2525304"/>
                          <a:gd name="connsiteY474" fmla="*/ 3056964 h 3056964"/>
                          <a:gd name="connsiteX475" fmla="*/ 295835 w 2525304"/>
                          <a:gd name="connsiteY475" fmla="*/ 3043517 h 3056964"/>
                          <a:gd name="connsiteX476" fmla="*/ 264459 w 2525304"/>
                          <a:gd name="connsiteY476" fmla="*/ 2962835 h 3056964"/>
                          <a:gd name="connsiteX477" fmla="*/ 259976 w 2525304"/>
                          <a:gd name="connsiteY477" fmla="*/ 2926976 h 3056964"/>
                          <a:gd name="connsiteX478" fmla="*/ 246529 w 2525304"/>
                          <a:gd name="connsiteY478" fmla="*/ 2864223 h 3056964"/>
                          <a:gd name="connsiteX479" fmla="*/ 237565 w 2525304"/>
                          <a:gd name="connsiteY479" fmla="*/ 2770094 h 3056964"/>
                          <a:gd name="connsiteX480" fmla="*/ 228600 w 2525304"/>
                          <a:gd name="connsiteY480" fmla="*/ 2743200 h 3056964"/>
                          <a:gd name="connsiteX481" fmla="*/ 219635 w 2525304"/>
                          <a:gd name="connsiteY481" fmla="*/ 2707341 h 3056964"/>
                          <a:gd name="connsiteX482" fmla="*/ 206188 w 2525304"/>
                          <a:gd name="connsiteY482" fmla="*/ 2667000 h 3056964"/>
                          <a:gd name="connsiteX483" fmla="*/ 201706 w 2525304"/>
                          <a:gd name="connsiteY483" fmla="*/ 2635623 h 3056964"/>
                          <a:gd name="connsiteX484" fmla="*/ 197223 w 2525304"/>
                          <a:gd name="connsiteY484" fmla="*/ 2613212 h 3056964"/>
                          <a:gd name="connsiteX485" fmla="*/ 192741 w 2525304"/>
                          <a:gd name="connsiteY485" fmla="*/ 2577353 h 3056964"/>
                          <a:gd name="connsiteX486" fmla="*/ 188259 w 2525304"/>
                          <a:gd name="connsiteY486" fmla="*/ 2537012 h 3056964"/>
                          <a:gd name="connsiteX487" fmla="*/ 179294 w 2525304"/>
                          <a:gd name="connsiteY487" fmla="*/ 2510117 h 3056964"/>
                          <a:gd name="connsiteX488" fmla="*/ 165847 w 2525304"/>
                          <a:gd name="connsiteY488" fmla="*/ 2460812 h 3056964"/>
                          <a:gd name="connsiteX489" fmla="*/ 161365 w 2525304"/>
                          <a:gd name="connsiteY489" fmla="*/ 2433917 h 3056964"/>
                          <a:gd name="connsiteX490" fmla="*/ 156882 w 2525304"/>
                          <a:gd name="connsiteY490" fmla="*/ 2245659 h 3056964"/>
                          <a:gd name="connsiteX491" fmla="*/ 152400 w 2525304"/>
                          <a:gd name="connsiteY491" fmla="*/ 2205317 h 3056964"/>
                          <a:gd name="connsiteX492" fmla="*/ 143435 w 2525304"/>
                          <a:gd name="connsiteY492" fmla="*/ 2070847 h 3056964"/>
                          <a:gd name="connsiteX493" fmla="*/ 129988 w 2525304"/>
                          <a:gd name="connsiteY493" fmla="*/ 2030506 h 3056964"/>
                          <a:gd name="connsiteX494" fmla="*/ 125506 w 2525304"/>
                          <a:gd name="connsiteY494" fmla="*/ 2017059 h 3056964"/>
                          <a:gd name="connsiteX495" fmla="*/ 138953 w 2525304"/>
                          <a:gd name="connsiteY495" fmla="*/ 1999129 h 3056964"/>
                          <a:gd name="connsiteX496" fmla="*/ 152400 w 2525304"/>
                          <a:gd name="connsiteY496" fmla="*/ 1990164 h 3056964"/>
                          <a:gd name="connsiteX497" fmla="*/ 170329 w 2525304"/>
                          <a:gd name="connsiteY497" fmla="*/ 1945341 h 3056964"/>
                          <a:gd name="connsiteX498" fmla="*/ 188259 w 2525304"/>
                          <a:gd name="connsiteY498" fmla="*/ 1909482 h 3056964"/>
                          <a:gd name="connsiteX499" fmla="*/ 206188 w 2525304"/>
                          <a:gd name="connsiteY499" fmla="*/ 1873623 h 3056964"/>
                          <a:gd name="connsiteX500" fmla="*/ 210670 w 2525304"/>
                          <a:gd name="connsiteY500" fmla="*/ 1860176 h 3056964"/>
                          <a:gd name="connsiteX501" fmla="*/ 219635 w 2525304"/>
                          <a:gd name="connsiteY501" fmla="*/ 1801906 h 3056964"/>
                          <a:gd name="connsiteX502" fmla="*/ 210670 w 2525304"/>
                          <a:gd name="connsiteY502" fmla="*/ 1645023 h 3056964"/>
                          <a:gd name="connsiteX503" fmla="*/ 192741 w 2525304"/>
                          <a:gd name="connsiteY503" fmla="*/ 1609164 h 3056964"/>
                          <a:gd name="connsiteX504" fmla="*/ 179294 w 2525304"/>
                          <a:gd name="connsiteY504" fmla="*/ 1577788 h 3056964"/>
                          <a:gd name="connsiteX505" fmla="*/ 165847 w 2525304"/>
                          <a:gd name="connsiteY505" fmla="*/ 1550894 h 3056964"/>
                          <a:gd name="connsiteX506" fmla="*/ 152400 w 2525304"/>
                          <a:gd name="connsiteY506" fmla="*/ 1519517 h 3056964"/>
                          <a:gd name="connsiteX507" fmla="*/ 143435 w 2525304"/>
                          <a:gd name="connsiteY507" fmla="*/ 1506070 h 3056964"/>
                          <a:gd name="connsiteX508" fmla="*/ 107576 w 2525304"/>
                          <a:gd name="connsiteY508" fmla="*/ 1470212 h 3056964"/>
                          <a:gd name="connsiteX509" fmla="*/ 94129 w 2525304"/>
                          <a:gd name="connsiteY509" fmla="*/ 1465729 h 3056964"/>
                          <a:gd name="connsiteX510" fmla="*/ 71718 w 2525304"/>
                          <a:gd name="connsiteY510" fmla="*/ 1456764 h 3056964"/>
                          <a:gd name="connsiteX511" fmla="*/ 58270 w 2525304"/>
                          <a:gd name="connsiteY511" fmla="*/ 1447800 h 3056964"/>
                          <a:gd name="connsiteX512" fmla="*/ 26894 w 2525304"/>
                          <a:gd name="connsiteY512" fmla="*/ 1416423 h 3056964"/>
                          <a:gd name="connsiteX513" fmla="*/ 0 w 2525304"/>
                          <a:gd name="connsiteY513" fmla="*/ 1394012 h 3056964"/>
                          <a:gd name="connsiteX0" fmla="*/ 0 w 2525304"/>
                          <a:gd name="connsiteY0" fmla="*/ 1394012 h 3056964"/>
                          <a:gd name="connsiteX1" fmla="*/ 22412 w 2525304"/>
                          <a:gd name="connsiteY1" fmla="*/ 1385047 h 3056964"/>
                          <a:gd name="connsiteX2" fmla="*/ 31376 w 2525304"/>
                          <a:gd name="connsiteY2" fmla="*/ 1367117 h 3056964"/>
                          <a:gd name="connsiteX3" fmla="*/ 44823 w 2525304"/>
                          <a:gd name="connsiteY3" fmla="*/ 1358153 h 3056964"/>
                          <a:gd name="connsiteX4" fmla="*/ 58270 w 2525304"/>
                          <a:gd name="connsiteY4" fmla="*/ 1340223 h 3056964"/>
                          <a:gd name="connsiteX5" fmla="*/ 76200 w 2525304"/>
                          <a:gd name="connsiteY5" fmla="*/ 1331259 h 3056964"/>
                          <a:gd name="connsiteX6" fmla="*/ 98612 w 2525304"/>
                          <a:gd name="connsiteY6" fmla="*/ 1322294 h 3056964"/>
                          <a:gd name="connsiteX7" fmla="*/ 125506 w 2525304"/>
                          <a:gd name="connsiteY7" fmla="*/ 1313329 h 3056964"/>
                          <a:gd name="connsiteX8" fmla="*/ 152400 w 2525304"/>
                          <a:gd name="connsiteY8" fmla="*/ 1295400 h 3056964"/>
                          <a:gd name="connsiteX9" fmla="*/ 170329 w 2525304"/>
                          <a:gd name="connsiteY9" fmla="*/ 1286435 h 3056964"/>
                          <a:gd name="connsiteX10" fmla="*/ 188259 w 2525304"/>
                          <a:gd name="connsiteY10" fmla="*/ 1268506 h 3056964"/>
                          <a:gd name="connsiteX11" fmla="*/ 228600 w 2525304"/>
                          <a:gd name="connsiteY11" fmla="*/ 1250576 h 3056964"/>
                          <a:gd name="connsiteX12" fmla="*/ 255494 w 2525304"/>
                          <a:gd name="connsiteY12" fmla="*/ 1232647 h 3056964"/>
                          <a:gd name="connsiteX13" fmla="*/ 300318 w 2525304"/>
                          <a:gd name="connsiteY13" fmla="*/ 1210235 h 3056964"/>
                          <a:gd name="connsiteX14" fmla="*/ 313765 w 2525304"/>
                          <a:gd name="connsiteY14" fmla="*/ 1201270 h 3056964"/>
                          <a:gd name="connsiteX15" fmla="*/ 340659 w 2525304"/>
                          <a:gd name="connsiteY15" fmla="*/ 1196788 h 3056964"/>
                          <a:gd name="connsiteX16" fmla="*/ 363070 w 2525304"/>
                          <a:gd name="connsiteY16" fmla="*/ 1192306 h 3056964"/>
                          <a:gd name="connsiteX17" fmla="*/ 389965 w 2525304"/>
                          <a:gd name="connsiteY17" fmla="*/ 1187823 h 3056964"/>
                          <a:gd name="connsiteX18" fmla="*/ 425823 w 2525304"/>
                          <a:gd name="connsiteY18" fmla="*/ 1183341 h 3056964"/>
                          <a:gd name="connsiteX19" fmla="*/ 470647 w 2525304"/>
                          <a:gd name="connsiteY19" fmla="*/ 1174376 h 3056964"/>
                          <a:gd name="connsiteX20" fmla="*/ 515470 w 2525304"/>
                          <a:gd name="connsiteY20" fmla="*/ 1165412 h 3056964"/>
                          <a:gd name="connsiteX21" fmla="*/ 528918 w 2525304"/>
                          <a:gd name="connsiteY21" fmla="*/ 1156447 h 3056964"/>
                          <a:gd name="connsiteX22" fmla="*/ 600635 w 2525304"/>
                          <a:gd name="connsiteY22" fmla="*/ 1143000 h 3056964"/>
                          <a:gd name="connsiteX23" fmla="*/ 690282 w 2525304"/>
                          <a:gd name="connsiteY23" fmla="*/ 1134035 h 3056964"/>
                          <a:gd name="connsiteX24" fmla="*/ 793376 w 2525304"/>
                          <a:gd name="connsiteY24" fmla="*/ 1138517 h 3056964"/>
                          <a:gd name="connsiteX25" fmla="*/ 874059 w 2525304"/>
                          <a:gd name="connsiteY25" fmla="*/ 1151964 h 3056964"/>
                          <a:gd name="connsiteX26" fmla="*/ 914400 w 2525304"/>
                          <a:gd name="connsiteY26" fmla="*/ 1156447 h 3056964"/>
                          <a:gd name="connsiteX27" fmla="*/ 1030941 w 2525304"/>
                          <a:gd name="connsiteY27" fmla="*/ 1169894 h 3056964"/>
                          <a:gd name="connsiteX28" fmla="*/ 1151965 w 2525304"/>
                          <a:gd name="connsiteY28" fmla="*/ 1178859 h 3056964"/>
                          <a:gd name="connsiteX29" fmla="*/ 1281953 w 2525304"/>
                          <a:gd name="connsiteY29" fmla="*/ 1187823 h 3056964"/>
                          <a:gd name="connsiteX30" fmla="*/ 1465729 w 2525304"/>
                          <a:gd name="connsiteY30" fmla="*/ 1183341 h 3056964"/>
                          <a:gd name="connsiteX31" fmla="*/ 1510553 w 2525304"/>
                          <a:gd name="connsiteY31" fmla="*/ 1178859 h 3056964"/>
                          <a:gd name="connsiteX32" fmla="*/ 1582270 w 2525304"/>
                          <a:gd name="connsiteY32" fmla="*/ 1147482 h 3056964"/>
                          <a:gd name="connsiteX33" fmla="*/ 1604682 w 2525304"/>
                          <a:gd name="connsiteY33" fmla="*/ 1143000 h 3056964"/>
                          <a:gd name="connsiteX34" fmla="*/ 1622612 w 2525304"/>
                          <a:gd name="connsiteY34" fmla="*/ 1134035 h 3056964"/>
                          <a:gd name="connsiteX35" fmla="*/ 1645023 w 2525304"/>
                          <a:gd name="connsiteY35" fmla="*/ 1125070 h 3056964"/>
                          <a:gd name="connsiteX36" fmla="*/ 1662953 w 2525304"/>
                          <a:gd name="connsiteY36" fmla="*/ 1111623 h 3056964"/>
                          <a:gd name="connsiteX37" fmla="*/ 1698812 w 2525304"/>
                          <a:gd name="connsiteY37" fmla="*/ 1093694 h 3056964"/>
                          <a:gd name="connsiteX38" fmla="*/ 1739153 w 2525304"/>
                          <a:gd name="connsiteY38" fmla="*/ 1066800 h 3056964"/>
                          <a:gd name="connsiteX39" fmla="*/ 1752600 w 2525304"/>
                          <a:gd name="connsiteY39" fmla="*/ 1053353 h 3056964"/>
                          <a:gd name="connsiteX40" fmla="*/ 1775012 w 2525304"/>
                          <a:gd name="connsiteY40" fmla="*/ 1039906 h 3056964"/>
                          <a:gd name="connsiteX41" fmla="*/ 1797423 w 2525304"/>
                          <a:gd name="connsiteY41" fmla="*/ 1021976 h 3056964"/>
                          <a:gd name="connsiteX42" fmla="*/ 1810870 w 2525304"/>
                          <a:gd name="connsiteY42" fmla="*/ 990600 h 3056964"/>
                          <a:gd name="connsiteX43" fmla="*/ 1815353 w 2525304"/>
                          <a:gd name="connsiteY43" fmla="*/ 977153 h 3056964"/>
                          <a:gd name="connsiteX44" fmla="*/ 1801906 w 2525304"/>
                          <a:gd name="connsiteY44" fmla="*/ 824753 h 3056964"/>
                          <a:gd name="connsiteX45" fmla="*/ 1792941 w 2525304"/>
                          <a:gd name="connsiteY45" fmla="*/ 811306 h 3056964"/>
                          <a:gd name="connsiteX46" fmla="*/ 1757082 w 2525304"/>
                          <a:gd name="connsiteY46" fmla="*/ 779929 h 3056964"/>
                          <a:gd name="connsiteX47" fmla="*/ 1730188 w 2525304"/>
                          <a:gd name="connsiteY47" fmla="*/ 753035 h 3056964"/>
                          <a:gd name="connsiteX48" fmla="*/ 1703294 w 2525304"/>
                          <a:gd name="connsiteY48" fmla="*/ 735106 h 3056964"/>
                          <a:gd name="connsiteX49" fmla="*/ 1622612 w 2525304"/>
                          <a:gd name="connsiteY49" fmla="*/ 739588 h 3056964"/>
                          <a:gd name="connsiteX50" fmla="*/ 1595718 w 2525304"/>
                          <a:gd name="connsiteY50" fmla="*/ 748553 h 3056964"/>
                          <a:gd name="connsiteX51" fmla="*/ 1573306 w 2525304"/>
                          <a:gd name="connsiteY51" fmla="*/ 753035 h 3056964"/>
                          <a:gd name="connsiteX52" fmla="*/ 1326776 w 2525304"/>
                          <a:gd name="connsiteY52" fmla="*/ 748553 h 3056964"/>
                          <a:gd name="connsiteX53" fmla="*/ 1308847 w 2525304"/>
                          <a:gd name="connsiteY53" fmla="*/ 744070 h 3056964"/>
                          <a:gd name="connsiteX54" fmla="*/ 1277470 w 2525304"/>
                          <a:gd name="connsiteY54" fmla="*/ 739588 h 3056964"/>
                          <a:gd name="connsiteX55" fmla="*/ 1259541 w 2525304"/>
                          <a:gd name="connsiteY55" fmla="*/ 735106 h 3056964"/>
                          <a:gd name="connsiteX56" fmla="*/ 1232647 w 2525304"/>
                          <a:gd name="connsiteY56" fmla="*/ 730623 h 3056964"/>
                          <a:gd name="connsiteX57" fmla="*/ 1053353 w 2525304"/>
                          <a:gd name="connsiteY57" fmla="*/ 735106 h 3056964"/>
                          <a:gd name="connsiteX58" fmla="*/ 1035423 w 2525304"/>
                          <a:gd name="connsiteY58" fmla="*/ 739588 h 3056964"/>
                          <a:gd name="connsiteX59" fmla="*/ 1008529 w 2525304"/>
                          <a:gd name="connsiteY59" fmla="*/ 744070 h 3056964"/>
                          <a:gd name="connsiteX60" fmla="*/ 995082 w 2525304"/>
                          <a:gd name="connsiteY60" fmla="*/ 748553 h 3056964"/>
                          <a:gd name="connsiteX61" fmla="*/ 945776 w 2525304"/>
                          <a:gd name="connsiteY61" fmla="*/ 717176 h 3056964"/>
                          <a:gd name="connsiteX62" fmla="*/ 941294 w 2525304"/>
                          <a:gd name="connsiteY62" fmla="*/ 703729 h 3056964"/>
                          <a:gd name="connsiteX63" fmla="*/ 932329 w 2525304"/>
                          <a:gd name="connsiteY63" fmla="*/ 605117 h 3056964"/>
                          <a:gd name="connsiteX64" fmla="*/ 914400 w 2525304"/>
                          <a:gd name="connsiteY64" fmla="*/ 587188 h 3056964"/>
                          <a:gd name="connsiteX65" fmla="*/ 918882 w 2525304"/>
                          <a:gd name="connsiteY65" fmla="*/ 555812 h 3056964"/>
                          <a:gd name="connsiteX66" fmla="*/ 941294 w 2525304"/>
                          <a:gd name="connsiteY66" fmla="*/ 551329 h 3056964"/>
                          <a:gd name="connsiteX67" fmla="*/ 959223 w 2525304"/>
                          <a:gd name="connsiteY67" fmla="*/ 537882 h 3056964"/>
                          <a:gd name="connsiteX68" fmla="*/ 990600 w 2525304"/>
                          <a:gd name="connsiteY68" fmla="*/ 533400 h 3056964"/>
                          <a:gd name="connsiteX69" fmla="*/ 1129553 w 2525304"/>
                          <a:gd name="connsiteY69" fmla="*/ 524435 h 3056964"/>
                          <a:gd name="connsiteX70" fmla="*/ 1147482 w 2525304"/>
                          <a:gd name="connsiteY70" fmla="*/ 515470 h 3056964"/>
                          <a:gd name="connsiteX71" fmla="*/ 1178859 w 2525304"/>
                          <a:gd name="connsiteY71" fmla="*/ 493059 h 3056964"/>
                          <a:gd name="connsiteX72" fmla="*/ 1192306 w 2525304"/>
                          <a:gd name="connsiteY72" fmla="*/ 479612 h 3056964"/>
                          <a:gd name="connsiteX73" fmla="*/ 1214718 w 2525304"/>
                          <a:gd name="connsiteY73" fmla="*/ 470647 h 3056964"/>
                          <a:gd name="connsiteX74" fmla="*/ 1241612 w 2525304"/>
                          <a:gd name="connsiteY74" fmla="*/ 457200 h 3056964"/>
                          <a:gd name="connsiteX75" fmla="*/ 1277470 w 2525304"/>
                          <a:gd name="connsiteY75" fmla="*/ 439270 h 3056964"/>
                          <a:gd name="connsiteX76" fmla="*/ 1295400 w 2525304"/>
                          <a:gd name="connsiteY76" fmla="*/ 416859 h 3056964"/>
                          <a:gd name="connsiteX77" fmla="*/ 1317812 w 2525304"/>
                          <a:gd name="connsiteY77" fmla="*/ 394447 h 3056964"/>
                          <a:gd name="connsiteX78" fmla="*/ 1353670 w 2525304"/>
                          <a:gd name="connsiteY78" fmla="*/ 349623 h 3056964"/>
                          <a:gd name="connsiteX79" fmla="*/ 1371600 w 2525304"/>
                          <a:gd name="connsiteY79" fmla="*/ 322729 h 3056964"/>
                          <a:gd name="connsiteX80" fmla="*/ 1380565 w 2525304"/>
                          <a:gd name="connsiteY80" fmla="*/ 282388 h 3056964"/>
                          <a:gd name="connsiteX81" fmla="*/ 1385047 w 2525304"/>
                          <a:gd name="connsiteY81" fmla="*/ 268941 h 3056964"/>
                          <a:gd name="connsiteX82" fmla="*/ 1380565 w 2525304"/>
                          <a:gd name="connsiteY82" fmla="*/ 219635 h 3056964"/>
                          <a:gd name="connsiteX83" fmla="*/ 1367118 w 2525304"/>
                          <a:gd name="connsiteY83" fmla="*/ 210670 h 3056964"/>
                          <a:gd name="connsiteX84" fmla="*/ 1349188 w 2525304"/>
                          <a:gd name="connsiteY84" fmla="*/ 206188 h 3056964"/>
                          <a:gd name="connsiteX85" fmla="*/ 1326776 w 2525304"/>
                          <a:gd name="connsiteY85" fmla="*/ 197223 h 3056964"/>
                          <a:gd name="connsiteX86" fmla="*/ 1281953 w 2525304"/>
                          <a:gd name="connsiteY86" fmla="*/ 201706 h 3056964"/>
                          <a:gd name="connsiteX87" fmla="*/ 1250576 w 2525304"/>
                          <a:gd name="connsiteY87" fmla="*/ 215153 h 3056964"/>
                          <a:gd name="connsiteX88" fmla="*/ 1210235 w 2525304"/>
                          <a:gd name="connsiteY88" fmla="*/ 228600 h 3056964"/>
                          <a:gd name="connsiteX89" fmla="*/ 1183341 w 2525304"/>
                          <a:gd name="connsiteY89" fmla="*/ 242047 h 3056964"/>
                          <a:gd name="connsiteX90" fmla="*/ 1160929 w 2525304"/>
                          <a:gd name="connsiteY90" fmla="*/ 255494 h 3056964"/>
                          <a:gd name="connsiteX91" fmla="*/ 1134035 w 2525304"/>
                          <a:gd name="connsiteY91" fmla="*/ 264459 h 3056964"/>
                          <a:gd name="connsiteX92" fmla="*/ 1111623 w 2525304"/>
                          <a:gd name="connsiteY92" fmla="*/ 273423 h 3056964"/>
                          <a:gd name="connsiteX93" fmla="*/ 1084729 w 2525304"/>
                          <a:gd name="connsiteY93" fmla="*/ 282388 h 3056964"/>
                          <a:gd name="connsiteX94" fmla="*/ 986118 w 2525304"/>
                          <a:gd name="connsiteY94" fmla="*/ 277906 h 3056964"/>
                          <a:gd name="connsiteX95" fmla="*/ 927847 w 2525304"/>
                          <a:gd name="connsiteY95" fmla="*/ 264459 h 3056964"/>
                          <a:gd name="connsiteX96" fmla="*/ 896470 w 2525304"/>
                          <a:gd name="connsiteY96" fmla="*/ 242047 h 3056964"/>
                          <a:gd name="connsiteX97" fmla="*/ 883023 w 2525304"/>
                          <a:gd name="connsiteY97" fmla="*/ 233082 h 3056964"/>
                          <a:gd name="connsiteX98" fmla="*/ 865094 w 2525304"/>
                          <a:gd name="connsiteY98" fmla="*/ 183776 h 3056964"/>
                          <a:gd name="connsiteX99" fmla="*/ 869576 w 2525304"/>
                          <a:gd name="connsiteY99" fmla="*/ 89647 h 3056964"/>
                          <a:gd name="connsiteX100" fmla="*/ 874059 w 2525304"/>
                          <a:gd name="connsiteY100" fmla="*/ 71717 h 3056964"/>
                          <a:gd name="connsiteX101" fmla="*/ 883023 w 2525304"/>
                          <a:gd name="connsiteY101" fmla="*/ 58270 h 3056964"/>
                          <a:gd name="connsiteX102" fmla="*/ 909918 w 2525304"/>
                          <a:gd name="connsiteY102" fmla="*/ 49306 h 3056964"/>
                          <a:gd name="connsiteX103" fmla="*/ 914400 w 2525304"/>
                          <a:gd name="connsiteY103" fmla="*/ 71717 h 3056964"/>
                          <a:gd name="connsiteX104" fmla="*/ 909918 w 2525304"/>
                          <a:gd name="connsiteY104" fmla="*/ 94129 h 3056964"/>
                          <a:gd name="connsiteX105" fmla="*/ 900953 w 2525304"/>
                          <a:gd name="connsiteY105" fmla="*/ 152400 h 3056964"/>
                          <a:gd name="connsiteX106" fmla="*/ 905435 w 2525304"/>
                          <a:gd name="connsiteY106" fmla="*/ 201706 h 3056964"/>
                          <a:gd name="connsiteX107" fmla="*/ 932329 w 2525304"/>
                          <a:gd name="connsiteY107" fmla="*/ 237564 h 3056964"/>
                          <a:gd name="connsiteX108" fmla="*/ 954741 w 2525304"/>
                          <a:gd name="connsiteY108" fmla="*/ 246529 h 3056964"/>
                          <a:gd name="connsiteX109" fmla="*/ 972670 w 2525304"/>
                          <a:gd name="connsiteY109" fmla="*/ 255494 h 3056964"/>
                          <a:gd name="connsiteX110" fmla="*/ 1066800 w 2525304"/>
                          <a:gd name="connsiteY110" fmla="*/ 251012 h 3056964"/>
                          <a:gd name="connsiteX111" fmla="*/ 1111623 w 2525304"/>
                          <a:gd name="connsiteY111" fmla="*/ 237564 h 3056964"/>
                          <a:gd name="connsiteX112" fmla="*/ 1129553 w 2525304"/>
                          <a:gd name="connsiteY112" fmla="*/ 224117 h 3056964"/>
                          <a:gd name="connsiteX113" fmla="*/ 1156447 w 2525304"/>
                          <a:gd name="connsiteY113" fmla="*/ 197223 h 3056964"/>
                          <a:gd name="connsiteX114" fmla="*/ 1160929 w 2525304"/>
                          <a:gd name="connsiteY114" fmla="*/ 179294 h 3056964"/>
                          <a:gd name="connsiteX115" fmla="*/ 1178859 w 2525304"/>
                          <a:gd name="connsiteY115" fmla="*/ 17929 h 3056964"/>
                          <a:gd name="connsiteX116" fmla="*/ 1210235 w 2525304"/>
                          <a:gd name="connsiteY116" fmla="*/ 22412 h 3056964"/>
                          <a:gd name="connsiteX117" fmla="*/ 1214718 w 2525304"/>
                          <a:gd name="connsiteY117" fmla="*/ 53788 h 3056964"/>
                          <a:gd name="connsiteX118" fmla="*/ 1201270 w 2525304"/>
                          <a:gd name="connsiteY118" fmla="*/ 98612 h 3056964"/>
                          <a:gd name="connsiteX119" fmla="*/ 1210235 w 2525304"/>
                          <a:gd name="connsiteY119" fmla="*/ 147917 h 3056964"/>
                          <a:gd name="connsiteX120" fmla="*/ 1214718 w 2525304"/>
                          <a:gd name="connsiteY120" fmla="*/ 161364 h 3056964"/>
                          <a:gd name="connsiteX121" fmla="*/ 1228165 w 2525304"/>
                          <a:gd name="connsiteY121" fmla="*/ 170329 h 3056964"/>
                          <a:gd name="connsiteX122" fmla="*/ 1250576 w 2525304"/>
                          <a:gd name="connsiteY122" fmla="*/ 188259 h 3056964"/>
                          <a:gd name="connsiteX123" fmla="*/ 1317812 w 2525304"/>
                          <a:gd name="connsiteY123" fmla="*/ 183776 h 3056964"/>
                          <a:gd name="connsiteX124" fmla="*/ 1353670 w 2525304"/>
                          <a:gd name="connsiteY124" fmla="*/ 174812 h 3056964"/>
                          <a:gd name="connsiteX125" fmla="*/ 1506070 w 2525304"/>
                          <a:gd name="connsiteY125" fmla="*/ 143435 h 3056964"/>
                          <a:gd name="connsiteX126" fmla="*/ 1550894 w 2525304"/>
                          <a:gd name="connsiteY126" fmla="*/ 116541 h 3056964"/>
                          <a:gd name="connsiteX127" fmla="*/ 1564341 w 2525304"/>
                          <a:gd name="connsiteY127" fmla="*/ 103094 h 3056964"/>
                          <a:gd name="connsiteX128" fmla="*/ 1586753 w 2525304"/>
                          <a:gd name="connsiteY128" fmla="*/ 85164 h 3056964"/>
                          <a:gd name="connsiteX129" fmla="*/ 1595718 w 2525304"/>
                          <a:gd name="connsiteY129" fmla="*/ 67235 h 3056964"/>
                          <a:gd name="connsiteX130" fmla="*/ 1600200 w 2525304"/>
                          <a:gd name="connsiteY130" fmla="*/ 49306 h 3056964"/>
                          <a:gd name="connsiteX131" fmla="*/ 1609165 w 2525304"/>
                          <a:gd name="connsiteY131" fmla="*/ 0 h 3056964"/>
                          <a:gd name="connsiteX132" fmla="*/ 1622612 w 2525304"/>
                          <a:gd name="connsiteY132" fmla="*/ 8964 h 3056964"/>
                          <a:gd name="connsiteX133" fmla="*/ 1613647 w 2525304"/>
                          <a:gd name="connsiteY133" fmla="*/ 85164 h 3056964"/>
                          <a:gd name="connsiteX134" fmla="*/ 1627094 w 2525304"/>
                          <a:gd name="connsiteY134" fmla="*/ 103094 h 3056964"/>
                          <a:gd name="connsiteX135" fmla="*/ 1658470 w 2525304"/>
                          <a:gd name="connsiteY135" fmla="*/ 98612 h 3056964"/>
                          <a:gd name="connsiteX136" fmla="*/ 1685365 w 2525304"/>
                          <a:gd name="connsiteY136" fmla="*/ 76200 h 3056964"/>
                          <a:gd name="connsiteX137" fmla="*/ 1694329 w 2525304"/>
                          <a:gd name="connsiteY137" fmla="*/ 62753 h 3056964"/>
                          <a:gd name="connsiteX138" fmla="*/ 1734670 w 2525304"/>
                          <a:gd name="connsiteY138" fmla="*/ 40341 h 3056964"/>
                          <a:gd name="connsiteX139" fmla="*/ 1743635 w 2525304"/>
                          <a:gd name="connsiteY139" fmla="*/ 26894 h 3056964"/>
                          <a:gd name="connsiteX140" fmla="*/ 1757082 w 2525304"/>
                          <a:gd name="connsiteY140" fmla="*/ 22412 h 3056964"/>
                          <a:gd name="connsiteX141" fmla="*/ 1792941 w 2525304"/>
                          <a:gd name="connsiteY141" fmla="*/ 4482 h 3056964"/>
                          <a:gd name="connsiteX142" fmla="*/ 1797423 w 2525304"/>
                          <a:gd name="connsiteY142" fmla="*/ 22412 h 3056964"/>
                          <a:gd name="connsiteX143" fmla="*/ 1792941 w 2525304"/>
                          <a:gd name="connsiteY143" fmla="*/ 40341 h 3056964"/>
                          <a:gd name="connsiteX144" fmla="*/ 1788459 w 2525304"/>
                          <a:gd name="connsiteY144" fmla="*/ 53788 h 3056964"/>
                          <a:gd name="connsiteX145" fmla="*/ 1761565 w 2525304"/>
                          <a:gd name="connsiteY145" fmla="*/ 76200 h 3056964"/>
                          <a:gd name="connsiteX146" fmla="*/ 1783976 w 2525304"/>
                          <a:gd name="connsiteY146" fmla="*/ 85164 h 3056964"/>
                          <a:gd name="connsiteX147" fmla="*/ 1878106 w 2525304"/>
                          <a:gd name="connsiteY147" fmla="*/ 76200 h 3056964"/>
                          <a:gd name="connsiteX148" fmla="*/ 1891553 w 2525304"/>
                          <a:gd name="connsiteY148" fmla="*/ 67235 h 3056964"/>
                          <a:gd name="connsiteX149" fmla="*/ 1918447 w 2525304"/>
                          <a:gd name="connsiteY149" fmla="*/ 58270 h 3056964"/>
                          <a:gd name="connsiteX150" fmla="*/ 1940859 w 2525304"/>
                          <a:gd name="connsiteY150" fmla="*/ 44823 h 3056964"/>
                          <a:gd name="connsiteX151" fmla="*/ 1954306 w 2525304"/>
                          <a:gd name="connsiteY151" fmla="*/ 40341 h 3056964"/>
                          <a:gd name="connsiteX152" fmla="*/ 2003612 w 2525304"/>
                          <a:gd name="connsiteY152" fmla="*/ 13447 h 3056964"/>
                          <a:gd name="connsiteX153" fmla="*/ 2008094 w 2525304"/>
                          <a:gd name="connsiteY153" fmla="*/ 31376 h 3056964"/>
                          <a:gd name="connsiteX154" fmla="*/ 1999129 w 2525304"/>
                          <a:gd name="connsiteY154" fmla="*/ 44823 h 3056964"/>
                          <a:gd name="connsiteX155" fmla="*/ 1994647 w 2525304"/>
                          <a:gd name="connsiteY155" fmla="*/ 58270 h 3056964"/>
                          <a:gd name="connsiteX156" fmla="*/ 2039470 w 2525304"/>
                          <a:gd name="connsiteY156" fmla="*/ 76200 h 3056964"/>
                          <a:gd name="connsiteX157" fmla="*/ 2115670 w 2525304"/>
                          <a:gd name="connsiteY157" fmla="*/ 76200 h 3056964"/>
                          <a:gd name="connsiteX158" fmla="*/ 2160494 w 2525304"/>
                          <a:gd name="connsiteY158" fmla="*/ 62753 h 3056964"/>
                          <a:gd name="connsiteX159" fmla="*/ 2191870 w 2525304"/>
                          <a:gd name="connsiteY159" fmla="*/ 49306 h 3056964"/>
                          <a:gd name="connsiteX160" fmla="*/ 2205318 w 2525304"/>
                          <a:gd name="connsiteY160" fmla="*/ 44823 h 3056964"/>
                          <a:gd name="connsiteX161" fmla="*/ 2232212 w 2525304"/>
                          <a:gd name="connsiteY161" fmla="*/ 26894 h 3056964"/>
                          <a:gd name="connsiteX162" fmla="*/ 2263588 w 2525304"/>
                          <a:gd name="connsiteY162" fmla="*/ 8964 h 3056964"/>
                          <a:gd name="connsiteX163" fmla="*/ 2254623 w 2525304"/>
                          <a:gd name="connsiteY163" fmla="*/ 62753 h 3056964"/>
                          <a:gd name="connsiteX164" fmla="*/ 2245659 w 2525304"/>
                          <a:gd name="connsiteY164" fmla="*/ 76200 h 3056964"/>
                          <a:gd name="connsiteX165" fmla="*/ 2254623 w 2525304"/>
                          <a:gd name="connsiteY165" fmla="*/ 89647 h 3056964"/>
                          <a:gd name="connsiteX166" fmla="*/ 2353235 w 2525304"/>
                          <a:gd name="connsiteY166" fmla="*/ 85164 h 3056964"/>
                          <a:gd name="connsiteX167" fmla="*/ 2366682 w 2525304"/>
                          <a:gd name="connsiteY167" fmla="*/ 80682 h 3056964"/>
                          <a:gd name="connsiteX168" fmla="*/ 2389094 w 2525304"/>
                          <a:gd name="connsiteY168" fmla="*/ 76200 h 3056964"/>
                          <a:gd name="connsiteX169" fmla="*/ 2424953 w 2525304"/>
                          <a:gd name="connsiteY169" fmla="*/ 53788 h 3056964"/>
                          <a:gd name="connsiteX170" fmla="*/ 2451847 w 2525304"/>
                          <a:gd name="connsiteY170" fmla="*/ 44823 h 3056964"/>
                          <a:gd name="connsiteX171" fmla="*/ 2510118 w 2525304"/>
                          <a:gd name="connsiteY171" fmla="*/ 22412 h 3056964"/>
                          <a:gd name="connsiteX172" fmla="*/ 2505635 w 2525304"/>
                          <a:gd name="connsiteY172" fmla="*/ 58270 h 3056964"/>
                          <a:gd name="connsiteX173" fmla="*/ 2483223 w 2525304"/>
                          <a:gd name="connsiteY173" fmla="*/ 71717 h 3056964"/>
                          <a:gd name="connsiteX174" fmla="*/ 2465294 w 2525304"/>
                          <a:gd name="connsiteY174" fmla="*/ 85164 h 3056964"/>
                          <a:gd name="connsiteX175" fmla="*/ 2442882 w 2525304"/>
                          <a:gd name="connsiteY175" fmla="*/ 89647 h 3056964"/>
                          <a:gd name="connsiteX176" fmla="*/ 2398059 w 2525304"/>
                          <a:gd name="connsiteY176" fmla="*/ 103094 h 3056964"/>
                          <a:gd name="connsiteX177" fmla="*/ 2375647 w 2525304"/>
                          <a:gd name="connsiteY177" fmla="*/ 112059 h 3056964"/>
                          <a:gd name="connsiteX178" fmla="*/ 2357718 w 2525304"/>
                          <a:gd name="connsiteY178" fmla="*/ 116541 h 3056964"/>
                          <a:gd name="connsiteX179" fmla="*/ 2344270 w 2525304"/>
                          <a:gd name="connsiteY179" fmla="*/ 147917 h 3056964"/>
                          <a:gd name="connsiteX180" fmla="*/ 2353235 w 2525304"/>
                          <a:gd name="connsiteY180" fmla="*/ 188259 h 3056964"/>
                          <a:gd name="connsiteX181" fmla="*/ 2362200 w 2525304"/>
                          <a:gd name="connsiteY181" fmla="*/ 201706 h 3056964"/>
                          <a:gd name="connsiteX182" fmla="*/ 2344270 w 2525304"/>
                          <a:gd name="connsiteY182" fmla="*/ 273423 h 3056964"/>
                          <a:gd name="connsiteX183" fmla="*/ 2321859 w 2525304"/>
                          <a:gd name="connsiteY183" fmla="*/ 300317 h 3056964"/>
                          <a:gd name="connsiteX184" fmla="*/ 2308412 w 2525304"/>
                          <a:gd name="connsiteY184" fmla="*/ 322729 h 3056964"/>
                          <a:gd name="connsiteX185" fmla="*/ 2281518 w 2525304"/>
                          <a:gd name="connsiteY185" fmla="*/ 327212 h 3056964"/>
                          <a:gd name="connsiteX186" fmla="*/ 2259106 w 2525304"/>
                          <a:gd name="connsiteY186" fmla="*/ 322729 h 3056964"/>
                          <a:gd name="connsiteX187" fmla="*/ 2277035 w 2525304"/>
                          <a:gd name="connsiteY187" fmla="*/ 264459 h 3056964"/>
                          <a:gd name="connsiteX188" fmla="*/ 2290482 w 2525304"/>
                          <a:gd name="connsiteY188" fmla="*/ 228600 h 3056964"/>
                          <a:gd name="connsiteX189" fmla="*/ 2286000 w 2525304"/>
                          <a:gd name="connsiteY189" fmla="*/ 192741 h 3056964"/>
                          <a:gd name="connsiteX190" fmla="*/ 2245659 w 2525304"/>
                          <a:gd name="connsiteY190" fmla="*/ 134470 h 3056964"/>
                          <a:gd name="connsiteX191" fmla="*/ 2200835 w 2525304"/>
                          <a:gd name="connsiteY191" fmla="*/ 116541 h 3056964"/>
                          <a:gd name="connsiteX192" fmla="*/ 2169459 w 2525304"/>
                          <a:gd name="connsiteY192" fmla="*/ 112059 h 3056964"/>
                          <a:gd name="connsiteX193" fmla="*/ 2102223 w 2525304"/>
                          <a:gd name="connsiteY193" fmla="*/ 116541 h 3056964"/>
                          <a:gd name="connsiteX194" fmla="*/ 2084294 w 2525304"/>
                          <a:gd name="connsiteY194" fmla="*/ 125506 h 3056964"/>
                          <a:gd name="connsiteX195" fmla="*/ 2070847 w 2525304"/>
                          <a:gd name="connsiteY195" fmla="*/ 129988 h 3056964"/>
                          <a:gd name="connsiteX196" fmla="*/ 2061882 w 2525304"/>
                          <a:gd name="connsiteY196" fmla="*/ 147917 h 3056964"/>
                          <a:gd name="connsiteX197" fmla="*/ 2034988 w 2525304"/>
                          <a:gd name="connsiteY197" fmla="*/ 161364 h 3056964"/>
                          <a:gd name="connsiteX198" fmla="*/ 1783976 w 2525304"/>
                          <a:gd name="connsiteY198" fmla="*/ 165847 h 3056964"/>
                          <a:gd name="connsiteX199" fmla="*/ 1766047 w 2525304"/>
                          <a:gd name="connsiteY199" fmla="*/ 174812 h 3056964"/>
                          <a:gd name="connsiteX200" fmla="*/ 1703294 w 2525304"/>
                          <a:gd name="connsiteY200" fmla="*/ 192741 h 3056964"/>
                          <a:gd name="connsiteX201" fmla="*/ 1689847 w 2525304"/>
                          <a:gd name="connsiteY201" fmla="*/ 197223 h 3056964"/>
                          <a:gd name="connsiteX202" fmla="*/ 1676400 w 2525304"/>
                          <a:gd name="connsiteY202" fmla="*/ 206188 h 3056964"/>
                          <a:gd name="connsiteX203" fmla="*/ 1649506 w 2525304"/>
                          <a:gd name="connsiteY203" fmla="*/ 215153 h 3056964"/>
                          <a:gd name="connsiteX204" fmla="*/ 1636059 w 2525304"/>
                          <a:gd name="connsiteY204" fmla="*/ 224117 h 3056964"/>
                          <a:gd name="connsiteX205" fmla="*/ 1622612 w 2525304"/>
                          <a:gd name="connsiteY205" fmla="*/ 237564 h 3056964"/>
                          <a:gd name="connsiteX206" fmla="*/ 1609165 w 2525304"/>
                          <a:gd name="connsiteY206" fmla="*/ 242047 h 3056964"/>
                          <a:gd name="connsiteX207" fmla="*/ 1577788 w 2525304"/>
                          <a:gd name="connsiteY207" fmla="*/ 273423 h 3056964"/>
                          <a:gd name="connsiteX208" fmla="*/ 1568823 w 2525304"/>
                          <a:gd name="connsiteY208" fmla="*/ 286870 h 3056964"/>
                          <a:gd name="connsiteX209" fmla="*/ 1555376 w 2525304"/>
                          <a:gd name="connsiteY209" fmla="*/ 300317 h 3056964"/>
                          <a:gd name="connsiteX210" fmla="*/ 1524000 w 2525304"/>
                          <a:gd name="connsiteY210" fmla="*/ 340659 h 3056964"/>
                          <a:gd name="connsiteX211" fmla="*/ 1519518 w 2525304"/>
                          <a:gd name="connsiteY211" fmla="*/ 354106 h 3056964"/>
                          <a:gd name="connsiteX212" fmla="*/ 1528482 w 2525304"/>
                          <a:gd name="connsiteY212" fmla="*/ 394447 h 3056964"/>
                          <a:gd name="connsiteX213" fmla="*/ 1537447 w 2525304"/>
                          <a:gd name="connsiteY213" fmla="*/ 407894 h 3056964"/>
                          <a:gd name="connsiteX214" fmla="*/ 1568823 w 2525304"/>
                          <a:gd name="connsiteY214" fmla="*/ 398929 h 3056964"/>
                          <a:gd name="connsiteX215" fmla="*/ 1600200 w 2525304"/>
                          <a:gd name="connsiteY215" fmla="*/ 398929 h 3056964"/>
                          <a:gd name="connsiteX216" fmla="*/ 1631576 w 2525304"/>
                          <a:gd name="connsiteY216" fmla="*/ 376517 h 3056964"/>
                          <a:gd name="connsiteX217" fmla="*/ 1645023 w 2525304"/>
                          <a:gd name="connsiteY217" fmla="*/ 363070 h 3056964"/>
                          <a:gd name="connsiteX218" fmla="*/ 1685365 w 2525304"/>
                          <a:gd name="connsiteY218" fmla="*/ 331694 h 3056964"/>
                          <a:gd name="connsiteX219" fmla="*/ 1716741 w 2525304"/>
                          <a:gd name="connsiteY219" fmla="*/ 300317 h 3056964"/>
                          <a:gd name="connsiteX220" fmla="*/ 1748118 w 2525304"/>
                          <a:gd name="connsiteY220" fmla="*/ 282388 h 3056964"/>
                          <a:gd name="connsiteX221" fmla="*/ 1761565 w 2525304"/>
                          <a:gd name="connsiteY221" fmla="*/ 277906 h 3056964"/>
                          <a:gd name="connsiteX222" fmla="*/ 1779494 w 2525304"/>
                          <a:gd name="connsiteY222" fmla="*/ 268941 h 3056964"/>
                          <a:gd name="connsiteX223" fmla="*/ 1815353 w 2525304"/>
                          <a:gd name="connsiteY223" fmla="*/ 259976 h 3056964"/>
                          <a:gd name="connsiteX224" fmla="*/ 2030506 w 2525304"/>
                          <a:gd name="connsiteY224" fmla="*/ 264459 h 3056964"/>
                          <a:gd name="connsiteX225" fmla="*/ 2017059 w 2525304"/>
                          <a:gd name="connsiteY225" fmla="*/ 286870 h 3056964"/>
                          <a:gd name="connsiteX226" fmla="*/ 1981200 w 2525304"/>
                          <a:gd name="connsiteY226" fmla="*/ 322729 h 3056964"/>
                          <a:gd name="connsiteX227" fmla="*/ 1967753 w 2525304"/>
                          <a:gd name="connsiteY227" fmla="*/ 336176 h 3056964"/>
                          <a:gd name="connsiteX228" fmla="*/ 1936376 w 2525304"/>
                          <a:gd name="connsiteY228" fmla="*/ 376517 h 3056964"/>
                          <a:gd name="connsiteX229" fmla="*/ 1905000 w 2525304"/>
                          <a:gd name="connsiteY229" fmla="*/ 403412 h 3056964"/>
                          <a:gd name="connsiteX230" fmla="*/ 1860176 w 2525304"/>
                          <a:gd name="connsiteY230" fmla="*/ 421341 h 3056964"/>
                          <a:gd name="connsiteX231" fmla="*/ 1788459 w 2525304"/>
                          <a:gd name="connsiteY231" fmla="*/ 430306 h 3056964"/>
                          <a:gd name="connsiteX232" fmla="*/ 1846729 w 2525304"/>
                          <a:gd name="connsiteY232" fmla="*/ 488576 h 3056964"/>
                          <a:gd name="connsiteX233" fmla="*/ 1913965 w 2525304"/>
                          <a:gd name="connsiteY233" fmla="*/ 515470 h 3056964"/>
                          <a:gd name="connsiteX234" fmla="*/ 1922929 w 2525304"/>
                          <a:gd name="connsiteY234" fmla="*/ 528917 h 3056964"/>
                          <a:gd name="connsiteX235" fmla="*/ 1967753 w 2525304"/>
                          <a:gd name="connsiteY235" fmla="*/ 569259 h 3056964"/>
                          <a:gd name="connsiteX236" fmla="*/ 1981200 w 2525304"/>
                          <a:gd name="connsiteY236" fmla="*/ 582706 h 3056964"/>
                          <a:gd name="connsiteX237" fmla="*/ 1994647 w 2525304"/>
                          <a:gd name="connsiteY237" fmla="*/ 591670 h 3056964"/>
                          <a:gd name="connsiteX238" fmla="*/ 2021541 w 2525304"/>
                          <a:gd name="connsiteY238" fmla="*/ 614082 h 3056964"/>
                          <a:gd name="connsiteX239" fmla="*/ 2030506 w 2525304"/>
                          <a:gd name="connsiteY239" fmla="*/ 627529 h 3056964"/>
                          <a:gd name="connsiteX240" fmla="*/ 2057400 w 2525304"/>
                          <a:gd name="connsiteY240" fmla="*/ 654423 h 3056964"/>
                          <a:gd name="connsiteX241" fmla="*/ 2088776 w 2525304"/>
                          <a:gd name="connsiteY241" fmla="*/ 699247 h 3056964"/>
                          <a:gd name="connsiteX242" fmla="*/ 2115670 w 2525304"/>
                          <a:gd name="connsiteY242" fmla="*/ 744070 h 3056964"/>
                          <a:gd name="connsiteX243" fmla="*/ 2120153 w 2525304"/>
                          <a:gd name="connsiteY243" fmla="*/ 775447 h 3056964"/>
                          <a:gd name="connsiteX244" fmla="*/ 2138082 w 2525304"/>
                          <a:gd name="connsiteY244" fmla="*/ 829235 h 3056964"/>
                          <a:gd name="connsiteX245" fmla="*/ 2147047 w 2525304"/>
                          <a:gd name="connsiteY245" fmla="*/ 883023 h 3056964"/>
                          <a:gd name="connsiteX246" fmla="*/ 2151529 w 2525304"/>
                          <a:gd name="connsiteY246" fmla="*/ 896470 h 3056964"/>
                          <a:gd name="connsiteX247" fmla="*/ 2156012 w 2525304"/>
                          <a:gd name="connsiteY247" fmla="*/ 914400 h 3056964"/>
                          <a:gd name="connsiteX248" fmla="*/ 2173941 w 2525304"/>
                          <a:gd name="connsiteY248" fmla="*/ 981635 h 3056964"/>
                          <a:gd name="connsiteX249" fmla="*/ 2182906 w 2525304"/>
                          <a:gd name="connsiteY249" fmla="*/ 999564 h 3056964"/>
                          <a:gd name="connsiteX250" fmla="*/ 2187388 w 2525304"/>
                          <a:gd name="connsiteY250" fmla="*/ 1017494 h 3056964"/>
                          <a:gd name="connsiteX251" fmla="*/ 2214282 w 2525304"/>
                          <a:gd name="connsiteY251" fmla="*/ 1071282 h 3056964"/>
                          <a:gd name="connsiteX252" fmla="*/ 2218765 w 2525304"/>
                          <a:gd name="connsiteY252" fmla="*/ 1089212 h 3056964"/>
                          <a:gd name="connsiteX253" fmla="*/ 2223247 w 2525304"/>
                          <a:gd name="connsiteY253" fmla="*/ 1116106 h 3056964"/>
                          <a:gd name="connsiteX254" fmla="*/ 2236694 w 2525304"/>
                          <a:gd name="connsiteY254" fmla="*/ 1143000 h 3056964"/>
                          <a:gd name="connsiteX255" fmla="*/ 2241176 w 2525304"/>
                          <a:gd name="connsiteY255" fmla="*/ 1264023 h 3056964"/>
                          <a:gd name="connsiteX256" fmla="*/ 2245659 w 2525304"/>
                          <a:gd name="connsiteY256" fmla="*/ 1281953 h 3056964"/>
                          <a:gd name="connsiteX257" fmla="*/ 2236694 w 2525304"/>
                          <a:gd name="connsiteY257" fmla="*/ 1380564 h 3056964"/>
                          <a:gd name="connsiteX258" fmla="*/ 2227729 w 2525304"/>
                          <a:gd name="connsiteY258" fmla="*/ 1402976 h 3056964"/>
                          <a:gd name="connsiteX259" fmla="*/ 2223247 w 2525304"/>
                          <a:gd name="connsiteY259" fmla="*/ 1416423 h 3056964"/>
                          <a:gd name="connsiteX260" fmla="*/ 2200835 w 2525304"/>
                          <a:gd name="connsiteY260" fmla="*/ 1474694 h 3056964"/>
                          <a:gd name="connsiteX261" fmla="*/ 2191870 w 2525304"/>
                          <a:gd name="connsiteY261" fmla="*/ 1497106 h 3056964"/>
                          <a:gd name="connsiteX262" fmla="*/ 2187388 w 2525304"/>
                          <a:gd name="connsiteY262" fmla="*/ 1510553 h 3056964"/>
                          <a:gd name="connsiteX263" fmla="*/ 2169459 w 2525304"/>
                          <a:gd name="connsiteY263" fmla="*/ 1555376 h 3056964"/>
                          <a:gd name="connsiteX264" fmla="*/ 2164976 w 2525304"/>
                          <a:gd name="connsiteY264" fmla="*/ 1568823 h 3056964"/>
                          <a:gd name="connsiteX265" fmla="*/ 2156012 w 2525304"/>
                          <a:gd name="connsiteY265" fmla="*/ 1613647 h 3056964"/>
                          <a:gd name="connsiteX266" fmla="*/ 2173941 w 2525304"/>
                          <a:gd name="connsiteY266" fmla="*/ 1631576 h 3056964"/>
                          <a:gd name="connsiteX267" fmla="*/ 2196353 w 2525304"/>
                          <a:gd name="connsiteY267" fmla="*/ 1645023 h 3056964"/>
                          <a:gd name="connsiteX268" fmla="*/ 2241176 w 2525304"/>
                          <a:gd name="connsiteY268" fmla="*/ 1698812 h 3056964"/>
                          <a:gd name="connsiteX269" fmla="*/ 2263588 w 2525304"/>
                          <a:gd name="connsiteY269" fmla="*/ 1743635 h 3056964"/>
                          <a:gd name="connsiteX270" fmla="*/ 2286000 w 2525304"/>
                          <a:gd name="connsiteY270" fmla="*/ 1770529 h 3056964"/>
                          <a:gd name="connsiteX271" fmla="*/ 2299447 w 2525304"/>
                          <a:gd name="connsiteY271" fmla="*/ 1810870 h 3056964"/>
                          <a:gd name="connsiteX272" fmla="*/ 2321859 w 2525304"/>
                          <a:gd name="connsiteY272" fmla="*/ 1837764 h 3056964"/>
                          <a:gd name="connsiteX273" fmla="*/ 2344270 w 2525304"/>
                          <a:gd name="connsiteY273" fmla="*/ 1891553 h 3056964"/>
                          <a:gd name="connsiteX274" fmla="*/ 2348753 w 2525304"/>
                          <a:gd name="connsiteY274" fmla="*/ 1909482 h 3056964"/>
                          <a:gd name="connsiteX275" fmla="*/ 2366682 w 2525304"/>
                          <a:gd name="connsiteY275" fmla="*/ 1949823 h 3056964"/>
                          <a:gd name="connsiteX276" fmla="*/ 2375647 w 2525304"/>
                          <a:gd name="connsiteY276" fmla="*/ 1972235 h 3056964"/>
                          <a:gd name="connsiteX277" fmla="*/ 2380129 w 2525304"/>
                          <a:gd name="connsiteY277" fmla="*/ 1994647 h 3056964"/>
                          <a:gd name="connsiteX278" fmla="*/ 2389094 w 2525304"/>
                          <a:gd name="connsiteY278" fmla="*/ 2021541 h 3056964"/>
                          <a:gd name="connsiteX279" fmla="*/ 2393576 w 2525304"/>
                          <a:gd name="connsiteY279" fmla="*/ 2066364 h 3056964"/>
                          <a:gd name="connsiteX280" fmla="*/ 2398059 w 2525304"/>
                          <a:gd name="connsiteY280" fmla="*/ 2079812 h 3056964"/>
                          <a:gd name="connsiteX281" fmla="*/ 2402541 w 2525304"/>
                          <a:gd name="connsiteY281" fmla="*/ 2133600 h 3056964"/>
                          <a:gd name="connsiteX282" fmla="*/ 2407023 w 2525304"/>
                          <a:gd name="connsiteY282" fmla="*/ 2250141 h 3056964"/>
                          <a:gd name="connsiteX283" fmla="*/ 2389094 w 2525304"/>
                          <a:gd name="connsiteY283" fmla="*/ 2523564 h 3056964"/>
                          <a:gd name="connsiteX284" fmla="*/ 2380129 w 2525304"/>
                          <a:gd name="connsiteY284" fmla="*/ 2545976 h 3056964"/>
                          <a:gd name="connsiteX285" fmla="*/ 2357718 w 2525304"/>
                          <a:gd name="connsiteY285" fmla="*/ 2599764 h 3056964"/>
                          <a:gd name="connsiteX286" fmla="*/ 2348753 w 2525304"/>
                          <a:gd name="connsiteY286" fmla="*/ 2622176 h 3056964"/>
                          <a:gd name="connsiteX287" fmla="*/ 2339788 w 2525304"/>
                          <a:gd name="connsiteY287" fmla="*/ 2658035 h 3056964"/>
                          <a:gd name="connsiteX288" fmla="*/ 2326341 w 2525304"/>
                          <a:gd name="connsiteY288" fmla="*/ 2680447 h 3056964"/>
                          <a:gd name="connsiteX289" fmla="*/ 2317376 w 2525304"/>
                          <a:gd name="connsiteY289" fmla="*/ 2711823 h 3056964"/>
                          <a:gd name="connsiteX290" fmla="*/ 2303929 w 2525304"/>
                          <a:gd name="connsiteY290" fmla="*/ 2734235 h 3056964"/>
                          <a:gd name="connsiteX291" fmla="*/ 2290482 w 2525304"/>
                          <a:gd name="connsiteY291" fmla="*/ 2765612 h 3056964"/>
                          <a:gd name="connsiteX292" fmla="*/ 2272553 w 2525304"/>
                          <a:gd name="connsiteY292" fmla="*/ 2770094 h 3056964"/>
                          <a:gd name="connsiteX293" fmla="*/ 2259106 w 2525304"/>
                          <a:gd name="connsiteY293" fmla="*/ 2774576 h 3056964"/>
                          <a:gd name="connsiteX294" fmla="*/ 2241176 w 2525304"/>
                          <a:gd name="connsiteY294" fmla="*/ 2779059 h 3056964"/>
                          <a:gd name="connsiteX295" fmla="*/ 2209800 w 2525304"/>
                          <a:gd name="connsiteY295" fmla="*/ 2788023 h 3056964"/>
                          <a:gd name="connsiteX296" fmla="*/ 2205318 w 2525304"/>
                          <a:gd name="connsiteY296" fmla="*/ 2725270 h 3056964"/>
                          <a:gd name="connsiteX297" fmla="*/ 2218765 w 2525304"/>
                          <a:gd name="connsiteY297" fmla="*/ 2707341 h 3056964"/>
                          <a:gd name="connsiteX298" fmla="*/ 2245659 w 2525304"/>
                          <a:gd name="connsiteY298" fmla="*/ 2658035 h 3056964"/>
                          <a:gd name="connsiteX299" fmla="*/ 2268070 w 2525304"/>
                          <a:gd name="connsiteY299" fmla="*/ 2631141 h 3056964"/>
                          <a:gd name="connsiteX300" fmla="*/ 2268070 w 2525304"/>
                          <a:gd name="connsiteY300" fmla="*/ 2254623 h 3056964"/>
                          <a:gd name="connsiteX301" fmla="*/ 2259106 w 2525304"/>
                          <a:gd name="connsiteY301" fmla="*/ 2218764 h 3056964"/>
                          <a:gd name="connsiteX302" fmla="*/ 2250141 w 2525304"/>
                          <a:gd name="connsiteY302" fmla="*/ 2178423 h 3056964"/>
                          <a:gd name="connsiteX303" fmla="*/ 2245659 w 2525304"/>
                          <a:gd name="connsiteY303" fmla="*/ 2160494 h 3056964"/>
                          <a:gd name="connsiteX304" fmla="*/ 2245659 w 2525304"/>
                          <a:gd name="connsiteY304" fmla="*/ 2075330 h 3056964"/>
                          <a:gd name="connsiteX305" fmla="*/ 2173941 w 2525304"/>
                          <a:gd name="connsiteY305" fmla="*/ 1927411 h 3056964"/>
                          <a:gd name="connsiteX306" fmla="*/ 2070846 w 2525304"/>
                          <a:gd name="connsiteY306" fmla="*/ 1743636 h 3056964"/>
                          <a:gd name="connsiteX307" fmla="*/ 2057400 w 2525304"/>
                          <a:gd name="connsiteY307" fmla="*/ 1837764 h 3056964"/>
                          <a:gd name="connsiteX308" fmla="*/ 2048435 w 2525304"/>
                          <a:gd name="connsiteY308" fmla="*/ 1792941 h 3056964"/>
                          <a:gd name="connsiteX309" fmla="*/ 2034988 w 2525304"/>
                          <a:gd name="connsiteY309" fmla="*/ 1689847 h 3056964"/>
                          <a:gd name="connsiteX310" fmla="*/ 2026023 w 2525304"/>
                          <a:gd name="connsiteY310" fmla="*/ 1712259 h 3056964"/>
                          <a:gd name="connsiteX311" fmla="*/ 2021541 w 2525304"/>
                          <a:gd name="connsiteY311" fmla="*/ 1725706 h 3056964"/>
                          <a:gd name="connsiteX312" fmla="*/ 1999129 w 2525304"/>
                          <a:gd name="connsiteY312" fmla="*/ 1739153 h 3056964"/>
                          <a:gd name="connsiteX313" fmla="*/ 1990165 w 2525304"/>
                          <a:gd name="connsiteY313" fmla="*/ 1757082 h 3056964"/>
                          <a:gd name="connsiteX314" fmla="*/ 1967753 w 2525304"/>
                          <a:gd name="connsiteY314" fmla="*/ 1792941 h 3056964"/>
                          <a:gd name="connsiteX315" fmla="*/ 1981200 w 2525304"/>
                          <a:gd name="connsiteY315" fmla="*/ 1909482 h 3056964"/>
                          <a:gd name="connsiteX316" fmla="*/ 1994647 w 2525304"/>
                          <a:gd name="connsiteY316" fmla="*/ 1940859 h 3056964"/>
                          <a:gd name="connsiteX317" fmla="*/ 2003612 w 2525304"/>
                          <a:gd name="connsiteY317" fmla="*/ 1958788 h 3056964"/>
                          <a:gd name="connsiteX318" fmla="*/ 2026023 w 2525304"/>
                          <a:gd name="connsiteY318" fmla="*/ 1990164 h 3056964"/>
                          <a:gd name="connsiteX319" fmla="*/ 2043953 w 2525304"/>
                          <a:gd name="connsiteY319" fmla="*/ 2034988 h 3056964"/>
                          <a:gd name="connsiteX320" fmla="*/ 2061882 w 2525304"/>
                          <a:gd name="connsiteY320" fmla="*/ 2057400 h 3056964"/>
                          <a:gd name="connsiteX321" fmla="*/ 2088776 w 2525304"/>
                          <a:gd name="connsiteY321" fmla="*/ 2120153 h 3056964"/>
                          <a:gd name="connsiteX322" fmla="*/ 2102223 w 2525304"/>
                          <a:gd name="connsiteY322" fmla="*/ 2151529 h 3056964"/>
                          <a:gd name="connsiteX323" fmla="*/ 2106706 w 2525304"/>
                          <a:gd name="connsiteY323" fmla="*/ 2182906 h 3056964"/>
                          <a:gd name="connsiteX324" fmla="*/ 2124635 w 2525304"/>
                          <a:gd name="connsiteY324" fmla="*/ 2245659 h 3056964"/>
                          <a:gd name="connsiteX325" fmla="*/ 2138082 w 2525304"/>
                          <a:gd name="connsiteY325" fmla="*/ 2335306 h 3056964"/>
                          <a:gd name="connsiteX326" fmla="*/ 2147047 w 2525304"/>
                          <a:gd name="connsiteY326" fmla="*/ 2371164 h 3056964"/>
                          <a:gd name="connsiteX327" fmla="*/ 2151529 w 2525304"/>
                          <a:gd name="connsiteY327" fmla="*/ 2402541 h 3056964"/>
                          <a:gd name="connsiteX328" fmla="*/ 2160494 w 2525304"/>
                          <a:gd name="connsiteY328" fmla="*/ 2456329 h 3056964"/>
                          <a:gd name="connsiteX329" fmla="*/ 2156012 w 2525304"/>
                          <a:gd name="connsiteY329" fmla="*/ 2649070 h 3056964"/>
                          <a:gd name="connsiteX330" fmla="*/ 2138082 w 2525304"/>
                          <a:gd name="connsiteY330" fmla="*/ 2729753 h 3056964"/>
                          <a:gd name="connsiteX331" fmla="*/ 2133600 w 2525304"/>
                          <a:gd name="connsiteY331" fmla="*/ 2747682 h 3056964"/>
                          <a:gd name="connsiteX332" fmla="*/ 2120153 w 2525304"/>
                          <a:gd name="connsiteY332" fmla="*/ 2765612 h 3056964"/>
                          <a:gd name="connsiteX333" fmla="*/ 2111188 w 2525304"/>
                          <a:gd name="connsiteY333" fmla="*/ 2792506 h 3056964"/>
                          <a:gd name="connsiteX334" fmla="*/ 2088776 w 2525304"/>
                          <a:gd name="connsiteY334" fmla="*/ 2823882 h 3056964"/>
                          <a:gd name="connsiteX335" fmla="*/ 2075329 w 2525304"/>
                          <a:gd name="connsiteY335" fmla="*/ 2850776 h 3056964"/>
                          <a:gd name="connsiteX336" fmla="*/ 2061882 w 2525304"/>
                          <a:gd name="connsiteY336" fmla="*/ 2855259 h 3056964"/>
                          <a:gd name="connsiteX337" fmla="*/ 2021541 w 2525304"/>
                          <a:gd name="connsiteY337" fmla="*/ 2850776 h 3056964"/>
                          <a:gd name="connsiteX338" fmla="*/ 2012576 w 2525304"/>
                          <a:gd name="connsiteY338" fmla="*/ 2805953 h 3056964"/>
                          <a:gd name="connsiteX339" fmla="*/ 2048435 w 2525304"/>
                          <a:gd name="connsiteY339" fmla="*/ 2707341 h 3056964"/>
                          <a:gd name="connsiteX340" fmla="*/ 2048435 w 2525304"/>
                          <a:gd name="connsiteY340" fmla="*/ 2707341 h 3056964"/>
                          <a:gd name="connsiteX341" fmla="*/ 2061882 w 2525304"/>
                          <a:gd name="connsiteY341" fmla="*/ 2653553 h 3056964"/>
                          <a:gd name="connsiteX342" fmla="*/ 2070847 w 2525304"/>
                          <a:gd name="connsiteY342" fmla="*/ 2568388 h 3056964"/>
                          <a:gd name="connsiteX343" fmla="*/ 2066365 w 2525304"/>
                          <a:gd name="connsiteY343" fmla="*/ 2411506 h 3056964"/>
                          <a:gd name="connsiteX344" fmla="*/ 2043953 w 2525304"/>
                          <a:gd name="connsiteY344" fmla="*/ 2335306 h 3056964"/>
                          <a:gd name="connsiteX345" fmla="*/ 2030506 w 2525304"/>
                          <a:gd name="connsiteY345" fmla="*/ 2308412 h 3056964"/>
                          <a:gd name="connsiteX346" fmla="*/ 2017059 w 2525304"/>
                          <a:gd name="connsiteY346" fmla="*/ 2268070 h 3056964"/>
                          <a:gd name="connsiteX347" fmla="*/ 1981200 w 2525304"/>
                          <a:gd name="connsiteY347" fmla="*/ 2200835 h 3056964"/>
                          <a:gd name="connsiteX348" fmla="*/ 1972235 w 2525304"/>
                          <a:gd name="connsiteY348" fmla="*/ 2187388 h 3056964"/>
                          <a:gd name="connsiteX349" fmla="*/ 1958788 w 2525304"/>
                          <a:gd name="connsiteY349" fmla="*/ 2164976 h 3056964"/>
                          <a:gd name="connsiteX350" fmla="*/ 1905000 w 2525304"/>
                          <a:gd name="connsiteY350" fmla="*/ 2084294 h 3056964"/>
                          <a:gd name="connsiteX351" fmla="*/ 1882588 w 2525304"/>
                          <a:gd name="connsiteY351" fmla="*/ 2043953 h 3056964"/>
                          <a:gd name="connsiteX352" fmla="*/ 1869141 w 2525304"/>
                          <a:gd name="connsiteY352" fmla="*/ 2026023 h 3056964"/>
                          <a:gd name="connsiteX353" fmla="*/ 1806388 w 2525304"/>
                          <a:gd name="connsiteY353" fmla="*/ 1999129 h 3056964"/>
                          <a:gd name="connsiteX354" fmla="*/ 1779494 w 2525304"/>
                          <a:gd name="connsiteY354" fmla="*/ 1990164 h 3056964"/>
                          <a:gd name="connsiteX355" fmla="*/ 1752600 w 2525304"/>
                          <a:gd name="connsiteY355" fmla="*/ 1985682 h 3056964"/>
                          <a:gd name="connsiteX356" fmla="*/ 1680882 w 2525304"/>
                          <a:gd name="connsiteY356" fmla="*/ 1963270 h 3056964"/>
                          <a:gd name="connsiteX357" fmla="*/ 1662953 w 2525304"/>
                          <a:gd name="connsiteY357" fmla="*/ 1958788 h 3056964"/>
                          <a:gd name="connsiteX358" fmla="*/ 1640541 w 2525304"/>
                          <a:gd name="connsiteY358" fmla="*/ 1945341 h 3056964"/>
                          <a:gd name="connsiteX359" fmla="*/ 1604682 w 2525304"/>
                          <a:gd name="connsiteY359" fmla="*/ 1958788 h 3056964"/>
                          <a:gd name="connsiteX360" fmla="*/ 1537447 w 2525304"/>
                          <a:gd name="connsiteY360" fmla="*/ 1990164 h 3056964"/>
                          <a:gd name="connsiteX361" fmla="*/ 1510553 w 2525304"/>
                          <a:gd name="connsiteY361" fmla="*/ 1994647 h 3056964"/>
                          <a:gd name="connsiteX362" fmla="*/ 1488141 w 2525304"/>
                          <a:gd name="connsiteY362" fmla="*/ 1999129 h 3056964"/>
                          <a:gd name="connsiteX363" fmla="*/ 1443318 w 2525304"/>
                          <a:gd name="connsiteY363" fmla="*/ 2008094 h 3056964"/>
                          <a:gd name="connsiteX364" fmla="*/ 1367118 w 2525304"/>
                          <a:gd name="connsiteY364" fmla="*/ 1990164 h 3056964"/>
                          <a:gd name="connsiteX365" fmla="*/ 1317812 w 2525304"/>
                          <a:gd name="connsiteY365" fmla="*/ 1972235 h 3056964"/>
                          <a:gd name="connsiteX366" fmla="*/ 1066800 w 2525304"/>
                          <a:gd name="connsiteY366" fmla="*/ 1958788 h 3056964"/>
                          <a:gd name="connsiteX367" fmla="*/ 1030941 w 2525304"/>
                          <a:gd name="connsiteY367" fmla="*/ 1949823 h 3056964"/>
                          <a:gd name="connsiteX368" fmla="*/ 986118 w 2525304"/>
                          <a:gd name="connsiteY368" fmla="*/ 1927412 h 3056964"/>
                          <a:gd name="connsiteX369" fmla="*/ 968188 w 2525304"/>
                          <a:gd name="connsiteY369" fmla="*/ 1918447 h 3056964"/>
                          <a:gd name="connsiteX370" fmla="*/ 936812 w 2525304"/>
                          <a:gd name="connsiteY370" fmla="*/ 1900517 h 3056964"/>
                          <a:gd name="connsiteX371" fmla="*/ 905435 w 2525304"/>
                          <a:gd name="connsiteY371" fmla="*/ 1882588 h 3056964"/>
                          <a:gd name="connsiteX372" fmla="*/ 869576 w 2525304"/>
                          <a:gd name="connsiteY372" fmla="*/ 1896035 h 3056964"/>
                          <a:gd name="connsiteX373" fmla="*/ 856129 w 2525304"/>
                          <a:gd name="connsiteY373" fmla="*/ 1913964 h 3056964"/>
                          <a:gd name="connsiteX374" fmla="*/ 815788 w 2525304"/>
                          <a:gd name="connsiteY374" fmla="*/ 1954306 h 3056964"/>
                          <a:gd name="connsiteX375" fmla="*/ 788894 w 2525304"/>
                          <a:gd name="connsiteY375" fmla="*/ 1976717 h 3056964"/>
                          <a:gd name="connsiteX376" fmla="*/ 762000 w 2525304"/>
                          <a:gd name="connsiteY376" fmla="*/ 1999129 h 3056964"/>
                          <a:gd name="connsiteX377" fmla="*/ 753035 w 2525304"/>
                          <a:gd name="connsiteY377" fmla="*/ 2012576 h 3056964"/>
                          <a:gd name="connsiteX378" fmla="*/ 735106 w 2525304"/>
                          <a:gd name="connsiteY378" fmla="*/ 2026023 h 3056964"/>
                          <a:gd name="connsiteX379" fmla="*/ 712694 w 2525304"/>
                          <a:gd name="connsiteY379" fmla="*/ 2048435 h 3056964"/>
                          <a:gd name="connsiteX380" fmla="*/ 694765 w 2525304"/>
                          <a:gd name="connsiteY380" fmla="*/ 2061882 h 3056964"/>
                          <a:gd name="connsiteX381" fmla="*/ 681318 w 2525304"/>
                          <a:gd name="connsiteY381" fmla="*/ 2079812 h 3056964"/>
                          <a:gd name="connsiteX382" fmla="*/ 667870 w 2525304"/>
                          <a:gd name="connsiteY382" fmla="*/ 2088776 h 3056964"/>
                          <a:gd name="connsiteX383" fmla="*/ 623047 w 2525304"/>
                          <a:gd name="connsiteY383" fmla="*/ 2129117 h 3056964"/>
                          <a:gd name="connsiteX384" fmla="*/ 600635 w 2525304"/>
                          <a:gd name="connsiteY384" fmla="*/ 2160494 h 3056964"/>
                          <a:gd name="connsiteX385" fmla="*/ 587188 w 2525304"/>
                          <a:gd name="connsiteY385" fmla="*/ 2200835 h 3056964"/>
                          <a:gd name="connsiteX386" fmla="*/ 582706 w 2525304"/>
                          <a:gd name="connsiteY386" fmla="*/ 2232212 h 3056964"/>
                          <a:gd name="connsiteX387" fmla="*/ 596153 w 2525304"/>
                          <a:gd name="connsiteY387" fmla="*/ 2321859 h 3056964"/>
                          <a:gd name="connsiteX388" fmla="*/ 600635 w 2525304"/>
                          <a:gd name="connsiteY388" fmla="*/ 2339788 h 3056964"/>
                          <a:gd name="connsiteX389" fmla="*/ 609600 w 2525304"/>
                          <a:gd name="connsiteY389" fmla="*/ 2357717 h 3056964"/>
                          <a:gd name="connsiteX390" fmla="*/ 614082 w 2525304"/>
                          <a:gd name="connsiteY390" fmla="*/ 2375647 h 3056964"/>
                          <a:gd name="connsiteX391" fmla="*/ 623047 w 2525304"/>
                          <a:gd name="connsiteY391" fmla="*/ 2398059 h 3056964"/>
                          <a:gd name="connsiteX392" fmla="*/ 627529 w 2525304"/>
                          <a:gd name="connsiteY392" fmla="*/ 2420470 h 3056964"/>
                          <a:gd name="connsiteX393" fmla="*/ 640976 w 2525304"/>
                          <a:gd name="connsiteY393" fmla="*/ 2451847 h 3056964"/>
                          <a:gd name="connsiteX394" fmla="*/ 645459 w 2525304"/>
                          <a:gd name="connsiteY394" fmla="*/ 2465294 h 3056964"/>
                          <a:gd name="connsiteX395" fmla="*/ 658906 w 2525304"/>
                          <a:gd name="connsiteY395" fmla="*/ 2487706 h 3056964"/>
                          <a:gd name="connsiteX396" fmla="*/ 676835 w 2525304"/>
                          <a:gd name="connsiteY396" fmla="*/ 2550459 h 3056964"/>
                          <a:gd name="connsiteX397" fmla="*/ 690282 w 2525304"/>
                          <a:gd name="connsiteY397" fmla="*/ 2581835 h 3056964"/>
                          <a:gd name="connsiteX398" fmla="*/ 699247 w 2525304"/>
                          <a:gd name="connsiteY398" fmla="*/ 2626659 h 3056964"/>
                          <a:gd name="connsiteX399" fmla="*/ 703729 w 2525304"/>
                          <a:gd name="connsiteY399" fmla="*/ 2653553 h 3056964"/>
                          <a:gd name="connsiteX400" fmla="*/ 717176 w 2525304"/>
                          <a:gd name="connsiteY400" fmla="*/ 2680447 h 3056964"/>
                          <a:gd name="connsiteX401" fmla="*/ 735106 w 2525304"/>
                          <a:gd name="connsiteY401" fmla="*/ 2738717 h 3056964"/>
                          <a:gd name="connsiteX402" fmla="*/ 739588 w 2525304"/>
                          <a:gd name="connsiteY402" fmla="*/ 2765612 h 3056964"/>
                          <a:gd name="connsiteX403" fmla="*/ 762000 w 2525304"/>
                          <a:gd name="connsiteY403" fmla="*/ 2828364 h 3056964"/>
                          <a:gd name="connsiteX404" fmla="*/ 766482 w 2525304"/>
                          <a:gd name="connsiteY404" fmla="*/ 2918012 h 3056964"/>
                          <a:gd name="connsiteX405" fmla="*/ 770965 w 2525304"/>
                          <a:gd name="connsiteY405" fmla="*/ 2940423 h 3056964"/>
                          <a:gd name="connsiteX406" fmla="*/ 775447 w 2525304"/>
                          <a:gd name="connsiteY406" fmla="*/ 2971800 h 3056964"/>
                          <a:gd name="connsiteX407" fmla="*/ 748553 w 2525304"/>
                          <a:gd name="connsiteY407" fmla="*/ 3021106 h 3056964"/>
                          <a:gd name="connsiteX408" fmla="*/ 721659 w 2525304"/>
                          <a:gd name="connsiteY408" fmla="*/ 3030070 h 3056964"/>
                          <a:gd name="connsiteX409" fmla="*/ 708212 w 2525304"/>
                          <a:gd name="connsiteY409" fmla="*/ 3034553 h 3056964"/>
                          <a:gd name="connsiteX410" fmla="*/ 623047 w 2525304"/>
                          <a:gd name="connsiteY410" fmla="*/ 3016623 h 3056964"/>
                          <a:gd name="connsiteX411" fmla="*/ 609600 w 2525304"/>
                          <a:gd name="connsiteY411" fmla="*/ 2994212 h 3056964"/>
                          <a:gd name="connsiteX412" fmla="*/ 591670 w 2525304"/>
                          <a:gd name="connsiteY412" fmla="*/ 2953870 h 3056964"/>
                          <a:gd name="connsiteX413" fmla="*/ 560294 w 2525304"/>
                          <a:gd name="connsiteY413" fmla="*/ 2895600 h 3056964"/>
                          <a:gd name="connsiteX414" fmla="*/ 551329 w 2525304"/>
                          <a:gd name="connsiteY414" fmla="*/ 2882153 h 3056964"/>
                          <a:gd name="connsiteX415" fmla="*/ 528918 w 2525304"/>
                          <a:gd name="connsiteY415" fmla="*/ 2859741 h 3056964"/>
                          <a:gd name="connsiteX416" fmla="*/ 519953 w 2525304"/>
                          <a:gd name="connsiteY416" fmla="*/ 2814917 h 3056964"/>
                          <a:gd name="connsiteX417" fmla="*/ 524435 w 2525304"/>
                          <a:gd name="connsiteY417" fmla="*/ 2788023 h 3056964"/>
                          <a:gd name="connsiteX418" fmla="*/ 528918 w 2525304"/>
                          <a:gd name="connsiteY418" fmla="*/ 2774576 h 3056964"/>
                          <a:gd name="connsiteX419" fmla="*/ 542365 w 2525304"/>
                          <a:gd name="connsiteY419" fmla="*/ 2738717 h 3056964"/>
                          <a:gd name="connsiteX420" fmla="*/ 484094 w 2525304"/>
                          <a:gd name="connsiteY420" fmla="*/ 2572870 h 3056964"/>
                          <a:gd name="connsiteX421" fmla="*/ 443753 w 2525304"/>
                          <a:gd name="connsiteY421" fmla="*/ 2465294 h 3056964"/>
                          <a:gd name="connsiteX422" fmla="*/ 439270 w 2525304"/>
                          <a:gd name="connsiteY422" fmla="*/ 2438400 h 3056964"/>
                          <a:gd name="connsiteX423" fmla="*/ 430306 w 2525304"/>
                          <a:gd name="connsiteY423" fmla="*/ 2402541 h 3056964"/>
                          <a:gd name="connsiteX424" fmla="*/ 425823 w 2525304"/>
                          <a:gd name="connsiteY424" fmla="*/ 2366682 h 3056964"/>
                          <a:gd name="connsiteX425" fmla="*/ 398929 w 2525304"/>
                          <a:gd name="connsiteY425" fmla="*/ 2286000 h 3056964"/>
                          <a:gd name="connsiteX426" fmla="*/ 385482 w 2525304"/>
                          <a:gd name="connsiteY426" fmla="*/ 2254623 h 3056964"/>
                          <a:gd name="connsiteX427" fmla="*/ 381000 w 2525304"/>
                          <a:gd name="connsiteY427" fmla="*/ 2236694 h 3056964"/>
                          <a:gd name="connsiteX428" fmla="*/ 372035 w 2525304"/>
                          <a:gd name="connsiteY428" fmla="*/ 2169459 h 3056964"/>
                          <a:gd name="connsiteX429" fmla="*/ 367553 w 2525304"/>
                          <a:gd name="connsiteY429" fmla="*/ 2156012 h 3056964"/>
                          <a:gd name="connsiteX430" fmla="*/ 407894 w 2525304"/>
                          <a:gd name="connsiteY430" fmla="*/ 2138082 h 3056964"/>
                          <a:gd name="connsiteX431" fmla="*/ 515470 w 2525304"/>
                          <a:gd name="connsiteY431" fmla="*/ 2093259 h 3056964"/>
                          <a:gd name="connsiteX432" fmla="*/ 578223 w 2525304"/>
                          <a:gd name="connsiteY432" fmla="*/ 2039470 h 3056964"/>
                          <a:gd name="connsiteX433" fmla="*/ 587188 w 2525304"/>
                          <a:gd name="connsiteY433" fmla="*/ 2017059 h 3056964"/>
                          <a:gd name="connsiteX434" fmla="*/ 614082 w 2525304"/>
                          <a:gd name="connsiteY434" fmla="*/ 1940859 h 3056964"/>
                          <a:gd name="connsiteX435" fmla="*/ 649941 w 2525304"/>
                          <a:gd name="connsiteY435" fmla="*/ 1887070 h 3056964"/>
                          <a:gd name="connsiteX436" fmla="*/ 690282 w 2525304"/>
                          <a:gd name="connsiteY436" fmla="*/ 1860176 h 3056964"/>
                          <a:gd name="connsiteX437" fmla="*/ 703729 w 2525304"/>
                          <a:gd name="connsiteY437" fmla="*/ 1851212 h 3056964"/>
                          <a:gd name="connsiteX438" fmla="*/ 739588 w 2525304"/>
                          <a:gd name="connsiteY438" fmla="*/ 1833282 h 3056964"/>
                          <a:gd name="connsiteX439" fmla="*/ 708212 w 2525304"/>
                          <a:gd name="connsiteY439" fmla="*/ 1873623 h 3056964"/>
                          <a:gd name="connsiteX440" fmla="*/ 654423 w 2525304"/>
                          <a:gd name="connsiteY440" fmla="*/ 1927412 h 3056964"/>
                          <a:gd name="connsiteX441" fmla="*/ 636494 w 2525304"/>
                          <a:gd name="connsiteY441" fmla="*/ 1945341 h 3056964"/>
                          <a:gd name="connsiteX442" fmla="*/ 614082 w 2525304"/>
                          <a:gd name="connsiteY442" fmla="*/ 1972235 h 3056964"/>
                          <a:gd name="connsiteX443" fmla="*/ 605118 w 2525304"/>
                          <a:gd name="connsiteY443" fmla="*/ 1985682 h 3056964"/>
                          <a:gd name="connsiteX444" fmla="*/ 560294 w 2525304"/>
                          <a:gd name="connsiteY444" fmla="*/ 2021541 h 3056964"/>
                          <a:gd name="connsiteX445" fmla="*/ 524435 w 2525304"/>
                          <a:gd name="connsiteY445" fmla="*/ 2034988 h 3056964"/>
                          <a:gd name="connsiteX446" fmla="*/ 502023 w 2525304"/>
                          <a:gd name="connsiteY446" fmla="*/ 2048435 h 3056964"/>
                          <a:gd name="connsiteX447" fmla="*/ 461682 w 2525304"/>
                          <a:gd name="connsiteY447" fmla="*/ 2075329 h 3056964"/>
                          <a:gd name="connsiteX448" fmla="*/ 448235 w 2525304"/>
                          <a:gd name="connsiteY448" fmla="*/ 2084294 h 3056964"/>
                          <a:gd name="connsiteX449" fmla="*/ 430306 w 2525304"/>
                          <a:gd name="connsiteY449" fmla="*/ 2093259 h 3056964"/>
                          <a:gd name="connsiteX450" fmla="*/ 412376 w 2525304"/>
                          <a:gd name="connsiteY450" fmla="*/ 2106706 h 3056964"/>
                          <a:gd name="connsiteX451" fmla="*/ 389965 w 2525304"/>
                          <a:gd name="connsiteY451" fmla="*/ 2115670 h 3056964"/>
                          <a:gd name="connsiteX452" fmla="*/ 372035 w 2525304"/>
                          <a:gd name="connsiteY452" fmla="*/ 2129117 h 3056964"/>
                          <a:gd name="connsiteX453" fmla="*/ 318247 w 2525304"/>
                          <a:gd name="connsiteY453" fmla="*/ 2160494 h 3056964"/>
                          <a:gd name="connsiteX454" fmla="*/ 304800 w 2525304"/>
                          <a:gd name="connsiteY454" fmla="*/ 2178423 h 3056964"/>
                          <a:gd name="connsiteX455" fmla="*/ 282388 w 2525304"/>
                          <a:gd name="connsiteY455" fmla="*/ 2205317 h 3056964"/>
                          <a:gd name="connsiteX456" fmla="*/ 295835 w 2525304"/>
                          <a:gd name="connsiteY456" fmla="*/ 2501153 h 3056964"/>
                          <a:gd name="connsiteX457" fmla="*/ 300318 w 2525304"/>
                          <a:gd name="connsiteY457" fmla="*/ 2523564 h 3056964"/>
                          <a:gd name="connsiteX458" fmla="*/ 304800 w 2525304"/>
                          <a:gd name="connsiteY458" fmla="*/ 2554941 h 3056964"/>
                          <a:gd name="connsiteX459" fmla="*/ 309282 w 2525304"/>
                          <a:gd name="connsiteY459" fmla="*/ 2613212 h 3056964"/>
                          <a:gd name="connsiteX460" fmla="*/ 322729 w 2525304"/>
                          <a:gd name="connsiteY460" fmla="*/ 2671482 h 3056964"/>
                          <a:gd name="connsiteX461" fmla="*/ 327212 w 2525304"/>
                          <a:gd name="connsiteY461" fmla="*/ 2698376 h 3056964"/>
                          <a:gd name="connsiteX462" fmla="*/ 331694 w 2525304"/>
                          <a:gd name="connsiteY462" fmla="*/ 2729753 h 3056964"/>
                          <a:gd name="connsiteX463" fmla="*/ 345141 w 2525304"/>
                          <a:gd name="connsiteY463" fmla="*/ 2756647 h 3056964"/>
                          <a:gd name="connsiteX464" fmla="*/ 367553 w 2525304"/>
                          <a:gd name="connsiteY464" fmla="*/ 2810435 h 3056964"/>
                          <a:gd name="connsiteX465" fmla="*/ 381000 w 2525304"/>
                          <a:gd name="connsiteY465" fmla="*/ 2868706 h 3056964"/>
                          <a:gd name="connsiteX466" fmla="*/ 389965 w 2525304"/>
                          <a:gd name="connsiteY466" fmla="*/ 2882153 h 3056964"/>
                          <a:gd name="connsiteX467" fmla="*/ 394447 w 2525304"/>
                          <a:gd name="connsiteY467" fmla="*/ 2900082 h 3056964"/>
                          <a:gd name="connsiteX468" fmla="*/ 412376 w 2525304"/>
                          <a:gd name="connsiteY468" fmla="*/ 2931459 h 3056964"/>
                          <a:gd name="connsiteX469" fmla="*/ 416859 w 2525304"/>
                          <a:gd name="connsiteY469" fmla="*/ 2944906 h 3056964"/>
                          <a:gd name="connsiteX470" fmla="*/ 425823 w 2525304"/>
                          <a:gd name="connsiteY470" fmla="*/ 2958353 h 3056964"/>
                          <a:gd name="connsiteX471" fmla="*/ 439270 w 2525304"/>
                          <a:gd name="connsiteY471" fmla="*/ 2989729 h 3056964"/>
                          <a:gd name="connsiteX472" fmla="*/ 439270 w 2525304"/>
                          <a:gd name="connsiteY472" fmla="*/ 3039035 h 3056964"/>
                          <a:gd name="connsiteX473" fmla="*/ 430306 w 2525304"/>
                          <a:gd name="connsiteY473" fmla="*/ 3052482 h 3056964"/>
                          <a:gd name="connsiteX474" fmla="*/ 412376 w 2525304"/>
                          <a:gd name="connsiteY474" fmla="*/ 3056964 h 3056964"/>
                          <a:gd name="connsiteX475" fmla="*/ 295835 w 2525304"/>
                          <a:gd name="connsiteY475" fmla="*/ 3043517 h 3056964"/>
                          <a:gd name="connsiteX476" fmla="*/ 264459 w 2525304"/>
                          <a:gd name="connsiteY476" fmla="*/ 2962835 h 3056964"/>
                          <a:gd name="connsiteX477" fmla="*/ 259976 w 2525304"/>
                          <a:gd name="connsiteY477" fmla="*/ 2926976 h 3056964"/>
                          <a:gd name="connsiteX478" fmla="*/ 246529 w 2525304"/>
                          <a:gd name="connsiteY478" fmla="*/ 2864223 h 3056964"/>
                          <a:gd name="connsiteX479" fmla="*/ 237565 w 2525304"/>
                          <a:gd name="connsiteY479" fmla="*/ 2770094 h 3056964"/>
                          <a:gd name="connsiteX480" fmla="*/ 228600 w 2525304"/>
                          <a:gd name="connsiteY480" fmla="*/ 2743200 h 3056964"/>
                          <a:gd name="connsiteX481" fmla="*/ 219635 w 2525304"/>
                          <a:gd name="connsiteY481" fmla="*/ 2707341 h 3056964"/>
                          <a:gd name="connsiteX482" fmla="*/ 206188 w 2525304"/>
                          <a:gd name="connsiteY482" fmla="*/ 2667000 h 3056964"/>
                          <a:gd name="connsiteX483" fmla="*/ 201706 w 2525304"/>
                          <a:gd name="connsiteY483" fmla="*/ 2635623 h 3056964"/>
                          <a:gd name="connsiteX484" fmla="*/ 197223 w 2525304"/>
                          <a:gd name="connsiteY484" fmla="*/ 2613212 h 3056964"/>
                          <a:gd name="connsiteX485" fmla="*/ 192741 w 2525304"/>
                          <a:gd name="connsiteY485" fmla="*/ 2577353 h 3056964"/>
                          <a:gd name="connsiteX486" fmla="*/ 188259 w 2525304"/>
                          <a:gd name="connsiteY486" fmla="*/ 2537012 h 3056964"/>
                          <a:gd name="connsiteX487" fmla="*/ 179294 w 2525304"/>
                          <a:gd name="connsiteY487" fmla="*/ 2510117 h 3056964"/>
                          <a:gd name="connsiteX488" fmla="*/ 165847 w 2525304"/>
                          <a:gd name="connsiteY488" fmla="*/ 2460812 h 3056964"/>
                          <a:gd name="connsiteX489" fmla="*/ 161365 w 2525304"/>
                          <a:gd name="connsiteY489" fmla="*/ 2433917 h 3056964"/>
                          <a:gd name="connsiteX490" fmla="*/ 156882 w 2525304"/>
                          <a:gd name="connsiteY490" fmla="*/ 2245659 h 3056964"/>
                          <a:gd name="connsiteX491" fmla="*/ 152400 w 2525304"/>
                          <a:gd name="connsiteY491" fmla="*/ 2205317 h 3056964"/>
                          <a:gd name="connsiteX492" fmla="*/ 143435 w 2525304"/>
                          <a:gd name="connsiteY492" fmla="*/ 2070847 h 3056964"/>
                          <a:gd name="connsiteX493" fmla="*/ 129988 w 2525304"/>
                          <a:gd name="connsiteY493" fmla="*/ 2030506 h 3056964"/>
                          <a:gd name="connsiteX494" fmla="*/ 125506 w 2525304"/>
                          <a:gd name="connsiteY494" fmla="*/ 2017059 h 3056964"/>
                          <a:gd name="connsiteX495" fmla="*/ 138953 w 2525304"/>
                          <a:gd name="connsiteY495" fmla="*/ 1999129 h 3056964"/>
                          <a:gd name="connsiteX496" fmla="*/ 152400 w 2525304"/>
                          <a:gd name="connsiteY496" fmla="*/ 1990164 h 3056964"/>
                          <a:gd name="connsiteX497" fmla="*/ 170329 w 2525304"/>
                          <a:gd name="connsiteY497" fmla="*/ 1945341 h 3056964"/>
                          <a:gd name="connsiteX498" fmla="*/ 188259 w 2525304"/>
                          <a:gd name="connsiteY498" fmla="*/ 1909482 h 3056964"/>
                          <a:gd name="connsiteX499" fmla="*/ 206188 w 2525304"/>
                          <a:gd name="connsiteY499" fmla="*/ 1873623 h 3056964"/>
                          <a:gd name="connsiteX500" fmla="*/ 210670 w 2525304"/>
                          <a:gd name="connsiteY500" fmla="*/ 1860176 h 3056964"/>
                          <a:gd name="connsiteX501" fmla="*/ 219635 w 2525304"/>
                          <a:gd name="connsiteY501" fmla="*/ 1801906 h 3056964"/>
                          <a:gd name="connsiteX502" fmla="*/ 210670 w 2525304"/>
                          <a:gd name="connsiteY502" fmla="*/ 1645023 h 3056964"/>
                          <a:gd name="connsiteX503" fmla="*/ 192741 w 2525304"/>
                          <a:gd name="connsiteY503" fmla="*/ 1609164 h 3056964"/>
                          <a:gd name="connsiteX504" fmla="*/ 179294 w 2525304"/>
                          <a:gd name="connsiteY504" fmla="*/ 1577788 h 3056964"/>
                          <a:gd name="connsiteX505" fmla="*/ 165847 w 2525304"/>
                          <a:gd name="connsiteY505" fmla="*/ 1550894 h 3056964"/>
                          <a:gd name="connsiteX506" fmla="*/ 152400 w 2525304"/>
                          <a:gd name="connsiteY506" fmla="*/ 1519517 h 3056964"/>
                          <a:gd name="connsiteX507" fmla="*/ 143435 w 2525304"/>
                          <a:gd name="connsiteY507" fmla="*/ 1506070 h 3056964"/>
                          <a:gd name="connsiteX508" fmla="*/ 107576 w 2525304"/>
                          <a:gd name="connsiteY508" fmla="*/ 1470212 h 3056964"/>
                          <a:gd name="connsiteX509" fmla="*/ 94129 w 2525304"/>
                          <a:gd name="connsiteY509" fmla="*/ 1465729 h 3056964"/>
                          <a:gd name="connsiteX510" fmla="*/ 71718 w 2525304"/>
                          <a:gd name="connsiteY510" fmla="*/ 1456764 h 3056964"/>
                          <a:gd name="connsiteX511" fmla="*/ 58270 w 2525304"/>
                          <a:gd name="connsiteY511" fmla="*/ 1447800 h 3056964"/>
                          <a:gd name="connsiteX512" fmla="*/ 26894 w 2525304"/>
                          <a:gd name="connsiteY512" fmla="*/ 1416423 h 3056964"/>
                          <a:gd name="connsiteX513" fmla="*/ 0 w 2525304"/>
                          <a:gd name="connsiteY513" fmla="*/ 1394012 h 3056964"/>
                          <a:gd name="connsiteX0" fmla="*/ 0 w 2525304"/>
                          <a:gd name="connsiteY0" fmla="*/ 1707778 h 3370730"/>
                          <a:gd name="connsiteX1" fmla="*/ 22412 w 2525304"/>
                          <a:gd name="connsiteY1" fmla="*/ 1698813 h 3370730"/>
                          <a:gd name="connsiteX2" fmla="*/ 31376 w 2525304"/>
                          <a:gd name="connsiteY2" fmla="*/ 1680883 h 3370730"/>
                          <a:gd name="connsiteX3" fmla="*/ 44823 w 2525304"/>
                          <a:gd name="connsiteY3" fmla="*/ 1671919 h 3370730"/>
                          <a:gd name="connsiteX4" fmla="*/ 58270 w 2525304"/>
                          <a:gd name="connsiteY4" fmla="*/ 1653989 h 3370730"/>
                          <a:gd name="connsiteX5" fmla="*/ 76200 w 2525304"/>
                          <a:gd name="connsiteY5" fmla="*/ 1645025 h 3370730"/>
                          <a:gd name="connsiteX6" fmla="*/ 98612 w 2525304"/>
                          <a:gd name="connsiteY6" fmla="*/ 1636060 h 3370730"/>
                          <a:gd name="connsiteX7" fmla="*/ 125506 w 2525304"/>
                          <a:gd name="connsiteY7" fmla="*/ 1627095 h 3370730"/>
                          <a:gd name="connsiteX8" fmla="*/ 152400 w 2525304"/>
                          <a:gd name="connsiteY8" fmla="*/ 1609166 h 3370730"/>
                          <a:gd name="connsiteX9" fmla="*/ 170329 w 2525304"/>
                          <a:gd name="connsiteY9" fmla="*/ 1600201 h 3370730"/>
                          <a:gd name="connsiteX10" fmla="*/ 188259 w 2525304"/>
                          <a:gd name="connsiteY10" fmla="*/ 1582272 h 3370730"/>
                          <a:gd name="connsiteX11" fmla="*/ 228600 w 2525304"/>
                          <a:gd name="connsiteY11" fmla="*/ 1564342 h 3370730"/>
                          <a:gd name="connsiteX12" fmla="*/ 255494 w 2525304"/>
                          <a:gd name="connsiteY12" fmla="*/ 1546413 h 3370730"/>
                          <a:gd name="connsiteX13" fmla="*/ 300318 w 2525304"/>
                          <a:gd name="connsiteY13" fmla="*/ 1524001 h 3370730"/>
                          <a:gd name="connsiteX14" fmla="*/ 313765 w 2525304"/>
                          <a:gd name="connsiteY14" fmla="*/ 1515036 h 3370730"/>
                          <a:gd name="connsiteX15" fmla="*/ 340659 w 2525304"/>
                          <a:gd name="connsiteY15" fmla="*/ 1510554 h 3370730"/>
                          <a:gd name="connsiteX16" fmla="*/ 363070 w 2525304"/>
                          <a:gd name="connsiteY16" fmla="*/ 1506072 h 3370730"/>
                          <a:gd name="connsiteX17" fmla="*/ 389965 w 2525304"/>
                          <a:gd name="connsiteY17" fmla="*/ 1501589 h 3370730"/>
                          <a:gd name="connsiteX18" fmla="*/ 425823 w 2525304"/>
                          <a:gd name="connsiteY18" fmla="*/ 1497107 h 3370730"/>
                          <a:gd name="connsiteX19" fmla="*/ 470647 w 2525304"/>
                          <a:gd name="connsiteY19" fmla="*/ 1488142 h 3370730"/>
                          <a:gd name="connsiteX20" fmla="*/ 515470 w 2525304"/>
                          <a:gd name="connsiteY20" fmla="*/ 1479178 h 3370730"/>
                          <a:gd name="connsiteX21" fmla="*/ 528918 w 2525304"/>
                          <a:gd name="connsiteY21" fmla="*/ 1470213 h 3370730"/>
                          <a:gd name="connsiteX22" fmla="*/ 600635 w 2525304"/>
                          <a:gd name="connsiteY22" fmla="*/ 1456766 h 3370730"/>
                          <a:gd name="connsiteX23" fmla="*/ 690282 w 2525304"/>
                          <a:gd name="connsiteY23" fmla="*/ 1447801 h 3370730"/>
                          <a:gd name="connsiteX24" fmla="*/ 793376 w 2525304"/>
                          <a:gd name="connsiteY24" fmla="*/ 1452283 h 3370730"/>
                          <a:gd name="connsiteX25" fmla="*/ 874059 w 2525304"/>
                          <a:gd name="connsiteY25" fmla="*/ 1465730 h 3370730"/>
                          <a:gd name="connsiteX26" fmla="*/ 914400 w 2525304"/>
                          <a:gd name="connsiteY26" fmla="*/ 1470213 h 3370730"/>
                          <a:gd name="connsiteX27" fmla="*/ 1030941 w 2525304"/>
                          <a:gd name="connsiteY27" fmla="*/ 1483660 h 3370730"/>
                          <a:gd name="connsiteX28" fmla="*/ 1151965 w 2525304"/>
                          <a:gd name="connsiteY28" fmla="*/ 1492625 h 3370730"/>
                          <a:gd name="connsiteX29" fmla="*/ 1281953 w 2525304"/>
                          <a:gd name="connsiteY29" fmla="*/ 1501589 h 3370730"/>
                          <a:gd name="connsiteX30" fmla="*/ 1465729 w 2525304"/>
                          <a:gd name="connsiteY30" fmla="*/ 1497107 h 3370730"/>
                          <a:gd name="connsiteX31" fmla="*/ 1510553 w 2525304"/>
                          <a:gd name="connsiteY31" fmla="*/ 1492625 h 3370730"/>
                          <a:gd name="connsiteX32" fmla="*/ 1582270 w 2525304"/>
                          <a:gd name="connsiteY32" fmla="*/ 1461248 h 3370730"/>
                          <a:gd name="connsiteX33" fmla="*/ 1604682 w 2525304"/>
                          <a:gd name="connsiteY33" fmla="*/ 1456766 h 3370730"/>
                          <a:gd name="connsiteX34" fmla="*/ 1622612 w 2525304"/>
                          <a:gd name="connsiteY34" fmla="*/ 1447801 h 3370730"/>
                          <a:gd name="connsiteX35" fmla="*/ 1645023 w 2525304"/>
                          <a:gd name="connsiteY35" fmla="*/ 1438836 h 3370730"/>
                          <a:gd name="connsiteX36" fmla="*/ 1662953 w 2525304"/>
                          <a:gd name="connsiteY36" fmla="*/ 1425389 h 3370730"/>
                          <a:gd name="connsiteX37" fmla="*/ 1698812 w 2525304"/>
                          <a:gd name="connsiteY37" fmla="*/ 1407460 h 3370730"/>
                          <a:gd name="connsiteX38" fmla="*/ 1739153 w 2525304"/>
                          <a:gd name="connsiteY38" fmla="*/ 1380566 h 3370730"/>
                          <a:gd name="connsiteX39" fmla="*/ 1752600 w 2525304"/>
                          <a:gd name="connsiteY39" fmla="*/ 1367119 h 3370730"/>
                          <a:gd name="connsiteX40" fmla="*/ 1775012 w 2525304"/>
                          <a:gd name="connsiteY40" fmla="*/ 1353672 h 3370730"/>
                          <a:gd name="connsiteX41" fmla="*/ 1797423 w 2525304"/>
                          <a:gd name="connsiteY41" fmla="*/ 1335742 h 3370730"/>
                          <a:gd name="connsiteX42" fmla="*/ 1810870 w 2525304"/>
                          <a:gd name="connsiteY42" fmla="*/ 1304366 h 3370730"/>
                          <a:gd name="connsiteX43" fmla="*/ 1815353 w 2525304"/>
                          <a:gd name="connsiteY43" fmla="*/ 1290919 h 3370730"/>
                          <a:gd name="connsiteX44" fmla="*/ 1801906 w 2525304"/>
                          <a:gd name="connsiteY44" fmla="*/ 1138519 h 3370730"/>
                          <a:gd name="connsiteX45" fmla="*/ 1792941 w 2525304"/>
                          <a:gd name="connsiteY45" fmla="*/ 1125072 h 3370730"/>
                          <a:gd name="connsiteX46" fmla="*/ 1757082 w 2525304"/>
                          <a:gd name="connsiteY46" fmla="*/ 1093695 h 3370730"/>
                          <a:gd name="connsiteX47" fmla="*/ 1730188 w 2525304"/>
                          <a:gd name="connsiteY47" fmla="*/ 1066801 h 3370730"/>
                          <a:gd name="connsiteX48" fmla="*/ 1703294 w 2525304"/>
                          <a:gd name="connsiteY48" fmla="*/ 1048872 h 3370730"/>
                          <a:gd name="connsiteX49" fmla="*/ 1622612 w 2525304"/>
                          <a:gd name="connsiteY49" fmla="*/ 1053354 h 3370730"/>
                          <a:gd name="connsiteX50" fmla="*/ 1595718 w 2525304"/>
                          <a:gd name="connsiteY50" fmla="*/ 1062319 h 3370730"/>
                          <a:gd name="connsiteX51" fmla="*/ 1573306 w 2525304"/>
                          <a:gd name="connsiteY51" fmla="*/ 1066801 h 3370730"/>
                          <a:gd name="connsiteX52" fmla="*/ 1326776 w 2525304"/>
                          <a:gd name="connsiteY52" fmla="*/ 1062319 h 3370730"/>
                          <a:gd name="connsiteX53" fmla="*/ 1308847 w 2525304"/>
                          <a:gd name="connsiteY53" fmla="*/ 1057836 h 3370730"/>
                          <a:gd name="connsiteX54" fmla="*/ 1277470 w 2525304"/>
                          <a:gd name="connsiteY54" fmla="*/ 1053354 h 3370730"/>
                          <a:gd name="connsiteX55" fmla="*/ 1259541 w 2525304"/>
                          <a:gd name="connsiteY55" fmla="*/ 1048872 h 3370730"/>
                          <a:gd name="connsiteX56" fmla="*/ 1232647 w 2525304"/>
                          <a:gd name="connsiteY56" fmla="*/ 1044389 h 3370730"/>
                          <a:gd name="connsiteX57" fmla="*/ 1053353 w 2525304"/>
                          <a:gd name="connsiteY57" fmla="*/ 1048872 h 3370730"/>
                          <a:gd name="connsiteX58" fmla="*/ 1035423 w 2525304"/>
                          <a:gd name="connsiteY58" fmla="*/ 1053354 h 3370730"/>
                          <a:gd name="connsiteX59" fmla="*/ 1008529 w 2525304"/>
                          <a:gd name="connsiteY59" fmla="*/ 1057836 h 3370730"/>
                          <a:gd name="connsiteX60" fmla="*/ 995082 w 2525304"/>
                          <a:gd name="connsiteY60" fmla="*/ 1062319 h 3370730"/>
                          <a:gd name="connsiteX61" fmla="*/ 945776 w 2525304"/>
                          <a:gd name="connsiteY61" fmla="*/ 1030942 h 3370730"/>
                          <a:gd name="connsiteX62" fmla="*/ 941294 w 2525304"/>
                          <a:gd name="connsiteY62" fmla="*/ 1017495 h 3370730"/>
                          <a:gd name="connsiteX63" fmla="*/ 932329 w 2525304"/>
                          <a:gd name="connsiteY63" fmla="*/ 918883 h 3370730"/>
                          <a:gd name="connsiteX64" fmla="*/ 914400 w 2525304"/>
                          <a:gd name="connsiteY64" fmla="*/ 900954 h 3370730"/>
                          <a:gd name="connsiteX65" fmla="*/ 918882 w 2525304"/>
                          <a:gd name="connsiteY65" fmla="*/ 869578 h 3370730"/>
                          <a:gd name="connsiteX66" fmla="*/ 941294 w 2525304"/>
                          <a:gd name="connsiteY66" fmla="*/ 865095 h 3370730"/>
                          <a:gd name="connsiteX67" fmla="*/ 959223 w 2525304"/>
                          <a:gd name="connsiteY67" fmla="*/ 851648 h 3370730"/>
                          <a:gd name="connsiteX68" fmla="*/ 990600 w 2525304"/>
                          <a:gd name="connsiteY68" fmla="*/ 847166 h 3370730"/>
                          <a:gd name="connsiteX69" fmla="*/ 1129553 w 2525304"/>
                          <a:gd name="connsiteY69" fmla="*/ 838201 h 3370730"/>
                          <a:gd name="connsiteX70" fmla="*/ 1147482 w 2525304"/>
                          <a:gd name="connsiteY70" fmla="*/ 829236 h 3370730"/>
                          <a:gd name="connsiteX71" fmla="*/ 1178859 w 2525304"/>
                          <a:gd name="connsiteY71" fmla="*/ 806825 h 3370730"/>
                          <a:gd name="connsiteX72" fmla="*/ 1192306 w 2525304"/>
                          <a:gd name="connsiteY72" fmla="*/ 793378 h 3370730"/>
                          <a:gd name="connsiteX73" fmla="*/ 1214718 w 2525304"/>
                          <a:gd name="connsiteY73" fmla="*/ 784413 h 3370730"/>
                          <a:gd name="connsiteX74" fmla="*/ 1241612 w 2525304"/>
                          <a:gd name="connsiteY74" fmla="*/ 770966 h 3370730"/>
                          <a:gd name="connsiteX75" fmla="*/ 1277470 w 2525304"/>
                          <a:gd name="connsiteY75" fmla="*/ 753036 h 3370730"/>
                          <a:gd name="connsiteX76" fmla="*/ 1295400 w 2525304"/>
                          <a:gd name="connsiteY76" fmla="*/ 730625 h 3370730"/>
                          <a:gd name="connsiteX77" fmla="*/ 1317812 w 2525304"/>
                          <a:gd name="connsiteY77" fmla="*/ 708213 h 3370730"/>
                          <a:gd name="connsiteX78" fmla="*/ 1353670 w 2525304"/>
                          <a:gd name="connsiteY78" fmla="*/ 663389 h 3370730"/>
                          <a:gd name="connsiteX79" fmla="*/ 1371600 w 2525304"/>
                          <a:gd name="connsiteY79" fmla="*/ 636495 h 3370730"/>
                          <a:gd name="connsiteX80" fmla="*/ 1380565 w 2525304"/>
                          <a:gd name="connsiteY80" fmla="*/ 596154 h 3370730"/>
                          <a:gd name="connsiteX81" fmla="*/ 1385047 w 2525304"/>
                          <a:gd name="connsiteY81" fmla="*/ 582707 h 3370730"/>
                          <a:gd name="connsiteX82" fmla="*/ 1380565 w 2525304"/>
                          <a:gd name="connsiteY82" fmla="*/ 533401 h 3370730"/>
                          <a:gd name="connsiteX83" fmla="*/ 1367118 w 2525304"/>
                          <a:gd name="connsiteY83" fmla="*/ 524436 h 3370730"/>
                          <a:gd name="connsiteX84" fmla="*/ 1349188 w 2525304"/>
                          <a:gd name="connsiteY84" fmla="*/ 519954 h 3370730"/>
                          <a:gd name="connsiteX85" fmla="*/ 1326776 w 2525304"/>
                          <a:gd name="connsiteY85" fmla="*/ 510989 h 3370730"/>
                          <a:gd name="connsiteX86" fmla="*/ 1281953 w 2525304"/>
                          <a:gd name="connsiteY86" fmla="*/ 515472 h 3370730"/>
                          <a:gd name="connsiteX87" fmla="*/ 1250576 w 2525304"/>
                          <a:gd name="connsiteY87" fmla="*/ 528919 h 3370730"/>
                          <a:gd name="connsiteX88" fmla="*/ 1210235 w 2525304"/>
                          <a:gd name="connsiteY88" fmla="*/ 542366 h 3370730"/>
                          <a:gd name="connsiteX89" fmla="*/ 1183341 w 2525304"/>
                          <a:gd name="connsiteY89" fmla="*/ 555813 h 3370730"/>
                          <a:gd name="connsiteX90" fmla="*/ 1160929 w 2525304"/>
                          <a:gd name="connsiteY90" fmla="*/ 569260 h 3370730"/>
                          <a:gd name="connsiteX91" fmla="*/ 1134035 w 2525304"/>
                          <a:gd name="connsiteY91" fmla="*/ 578225 h 3370730"/>
                          <a:gd name="connsiteX92" fmla="*/ 1111623 w 2525304"/>
                          <a:gd name="connsiteY92" fmla="*/ 587189 h 3370730"/>
                          <a:gd name="connsiteX93" fmla="*/ 1084729 w 2525304"/>
                          <a:gd name="connsiteY93" fmla="*/ 596154 h 3370730"/>
                          <a:gd name="connsiteX94" fmla="*/ 986118 w 2525304"/>
                          <a:gd name="connsiteY94" fmla="*/ 591672 h 3370730"/>
                          <a:gd name="connsiteX95" fmla="*/ 927847 w 2525304"/>
                          <a:gd name="connsiteY95" fmla="*/ 578225 h 3370730"/>
                          <a:gd name="connsiteX96" fmla="*/ 896470 w 2525304"/>
                          <a:gd name="connsiteY96" fmla="*/ 555813 h 3370730"/>
                          <a:gd name="connsiteX97" fmla="*/ 883023 w 2525304"/>
                          <a:gd name="connsiteY97" fmla="*/ 546848 h 3370730"/>
                          <a:gd name="connsiteX98" fmla="*/ 865094 w 2525304"/>
                          <a:gd name="connsiteY98" fmla="*/ 497542 h 3370730"/>
                          <a:gd name="connsiteX99" fmla="*/ 869576 w 2525304"/>
                          <a:gd name="connsiteY99" fmla="*/ 403413 h 3370730"/>
                          <a:gd name="connsiteX100" fmla="*/ 874059 w 2525304"/>
                          <a:gd name="connsiteY100" fmla="*/ 385483 h 3370730"/>
                          <a:gd name="connsiteX101" fmla="*/ 883023 w 2525304"/>
                          <a:gd name="connsiteY101" fmla="*/ 372036 h 3370730"/>
                          <a:gd name="connsiteX102" fmla="*/ 909918 w 2525304"/>
                          <a:gd name="connsiteY102" fmla="*/ 363072 h 3370730"/>
                          <a:gd name="connsiteX103" fmla="*/ 914400 w 2525304"/>
                          <a:gd name="connsiteY103" fmla="*/ 385483 h 3370730"/>
                          <a:gd name="connsiteX104" fmla="*/ 909918 w 2525304"/>
                          <a:gd name="connsiteY104" fmla="*/ 407895 h 3370730"/>
                          <a:gd name="connsiteX105" fmla="*/ 900953 w 2525304"/>
                          <a:gd name="connsiteY105" fmla="*/ 466166 h 3370730"/>
                          <a:gd name="connsiteX106" fmla="*/ 905435 w 2525304"/>
                          <a:gd name="connsiteY106" fmla="*/ 515472 h 3370730"/>
                          <a:gd name="connsiteX107" fmla="*/ 932329 w 2525304"/>
                          <a:gd name="connsiteY107" fmla="*/ 551330 h 3370730"/>
                          <a:gd name="connsiteX108" fmla="*/ 954741 w 2525304"/>
                          <a:gd name="connsiteY108" fmla="*/ 560295 h 3370730"/>
                          <a:gd name="connsiteX109" fmla="*/ 972670 w 2525304"/>
                          <a:gd name="connsiteY109" fmla="*/ 569260 h 3370730"/>
                          <a:gd name="connsiteX110" fmla="*/ 1066800 w 2525304"/>
                          <a:gd name="connsiteY110" fmla="*/ 564778 h 3370730"/>
                          <a:gd name="connsiteX111" fmla="*/ 1111623 w 2525304"/>
                          <a:gd name="connsiteY111" fmla="*/ 551330 h 3370730"/>
                          <a:gd name="connsiteX112" fmla="*/ 1129553 w 2525304"/>
                          <a:gd name="connsiteY112" fmla="*/ 537883 h 3370730"/>
                          <a:gd name="connsiteX113" fmla="*/ 1156447 w 2525304"/>
                          <a:gd name="connsiteY113" fmla="*/ 510989 h 3370730"/>
                          <a:gd name="connsiteX114" fmla="*/ 1160929 w 2525304"/>
                          <a:gd name="connsiteY114" fmla="*/ 493060 h 3370730"/>
                          <a:gd name="connsiteX115" fmla="*/ 1178859 w 2525304"/>
                          <a:gd name="connsiteY115" fmla="*/ 331695 h 3370730"/>
                          <a:gd name="connsiteX116" fmla="*/ 1210235 w 2525304"/>
                          <a:gd name="connsiteY116" fmla="*/ 336178 h 3370730"/>
                          <a:gd name="connsiteX117" fmla="*/ 1214718 w 2525304"/>
                          <a:gd name="connsiteY117" fmla="*/ 367554 h 3370730"/>
                          <a:gd name="connsiteX118" fmla="*/ 1201270 w 2525304"/>
                          <a:gd name="connsiteY118" fmla="*/ 412378 h 3370730"/>
                          <a:gd name="connsiteX119" fmla="*/ 1210235 w 2525304"/>
                          <a:gd name="connsiteY119" fmla="*/ 461683 h 3370730"/>
                          <a:gd name="connsiteX120" fmla="*/ 1214718 w 2525304"/>
                          <a:gd name="connsiteY120" fmla="*/ 475130 h 3370730"/>
                          <a:gd name="connsiteX121" fmla="*/ 1228165 w 2525304"/>
                          <a:gd name="connsiteY121" fmla="*/ 484095 h 3370730"/>
                          <a:gd name="connsiteX122" fmla="*/ 1250576 w 2525304"/>
                          <a:gd name="connsiteY122" fmla="*/ 502025 h 3370730"/>
                          <a:gd name="connsiteX123" fmla="*/ 1317812 w 2525304"/>
                          <a:gd name="connsiteY123" fmla="*/ 497542 h 3370730"/>
                          <a:gd name="connsiteX124" fmla="*/ 1353670 w 2525304"/>
                          <a:gd name="connsiteY124" fmla="*/ 488578 h 3370730"/>
                          <a:gd name="connsiteX125" fmla="*/ 1506070 w 2525304"/>
                          <a:gd name="connsiteY125" fmla="*/ 457201 h 3370730"/>
                          <a:gd name="connsiteX126" fmla="*/ 1550894 w 2525304"/>
                          <a:gd name="connsiteY126" fmla="*/ 430307 h 3370730"/>
                          <a:gd name="connsiteX127" fmla="*/ 1564341 w 2525304"/>
                          <a:gd name="connsiteY127" fmla="*/ 416860 h 3370730"/>
                          <a:gd name="connsiteX128" fmla="*/ 1586753 w 2525304"/>
                          <a:gd name="connsiteY128" fmla="*/ 398930 h 3370730"/>
                          <a:gd name="connsiteX129" fmla="*/ 1595718 w 2525304"/>
                          <a:gd name="connsiteY129" fmla="*/ 381001 h 3370730"/>
                          <a:gd name="connsiteX130" fmla="*/ 1600200 w 2525304"/>
                          <a:gd name="connsiteY130" fmla="*/ 363072 h 3370730"/>
                          <a:gd name="connsiteX131" fmla="*/ 1609165 w 2525304"/>
                          <a:gd name="connsiteY131" fmla="*/ 313766 h 3370730"/>
                          <a:gd name="connsiteX132" fmla="*/ 1622612 w 2525304"/>
                          <a:gd name="connsiteY132" fmla="*/ 322730 h 3370730"/>
                          <a:gd name="connsiteX133" fmla="*/ 1613647 w 2525304"/>
                          <a:gd name="connsiteY133" fmla="*/ 398930 h 3370730"/>
                          <a:gd name="connsiteX134" fmla="*/ 1627094 w 2525304"/>
                          <a:gd name="connsiteY134" fmla="*/ 416860 h 3370730"/>
                          <a:gd name="connsiteX135" fmla="*/ 1658470 w 2525304"/>
                          <a:gd name="connsiteY135" fmla="*/ 412378 h 3370730"/>
                          <a:gd name="connsiteX136" fmla="*/ 1685365 w 2525304"/>
                          <a:gd name="connsiteY136" fmla="*/ 389966 h 3370730"/>
                          <a:gd name="connsiteX137" fmla="*/ 1694329 w 2525304"/>
                          <a:gd name="connsiteY137" fmla="*/ 376519 h 3370730"/>
                          <a:gd name="connsiteX138" fmla="*/ 1734670 w 2525304"/>
                          <a:gd name="connsiteY138" fmla="*/ 354107 h 3370730"/>
                          <a:gd name="connsiteX139" fmla="*/ 1743635 w 2525304"/>
                          <a:gd name="connsiteY139" fmla="*/ 340660 h 3370730"/>
                          <a:gd name="connsiteX140" fmla="*/ 1757082 w 2525304"/>
                          <a:gd name="connsiteY140" fmla="*/ 336178 h 3370730"/>
                          <a:gd name="connsiteX141" fmla="*/ 1792941 w 2525304"/>
                          <a:gd name="connsiteY141" fmla="*/ 318248 h 3370730"/>
                          <a:gd name="connsiteX142" fmla="*/ 1797423 w 2525304"/>
                          <a:gd name="connsiteY142" fmla="*/ 336178 h 3370730"/>
                          <a:gd name="connsiteX143" fmla="*/ 1792941 w 2525304"/>
                          <a:gd name="connsiteY143" fmla="*/ 354107 h 3370730"/>
                          <a:gd name="connsiteX144" fmla="*/ 1788459 w 2525304"/>
                          <a:gd name="connsiteY144" fmla="*/ 367554 h 3370730"/>
                          <a:gd name="connsiteX145" fmla="*/ 1761565 w 2525304"/>
                          <a:gd name="connsiteY145" fmla="*/ 389966 h 3370730"/>
                          <a:gd name="connsiteX146" fmla="*/ 1783976 w 2525304"/>
                          <a:gd name="connsiteY146" fmla="*/ 398930 h 3370730"/>
                          <a:gd name="connsiteX147" fmla="*/ 1878106 w 2525304"/>
                          <a:gd name="connsiteY147" fmla="*/ 389966 h 3370730"/>
                          <a:gd name="connsiteX148" fmla="*/ 1891553 w 2525304"/>
                          <a:gd name="connsiteY148" fmla="*/ 381001 h 3370730"/>
                          <a:gd name="connsiteX149" fmla="*/ 1918447 w 2525304"/>
                          <a:gd name="connsiteY149" fmla="*/ 372036 h 3370730"/>
                          <a:gd name="connsiteX150" fmla="*/ 1940859 w 2525304"/>
                          <a:gd name="connsiteY150" fmla="*/ 358589 h 3370730"/>
                          <a:gd name="connsiteX151" fmla="*/ 1954306 w 2525304"/>
                          <a:gd name="connsiteY151" fmla="*/ 354107 h 3370730"/>
                          <a:gd name="connsiteX152" fmla="*/ 2003612 w 2525304"/>
                          <a:gd name="connsiteY152" fmla="*/ 327213 h 3370730"/>
                          <a:gd name="connsiteX153" fmla="*/ 2008094 w 2525304"/>
                          <a:gd name="connsiteY153" fmla="*/ 345142 h 3370730"/>
                          <a:gd name="connsiteX154" fmla="*/ 1999129 w 2525304"/>
                          <a:gd name="connsiteY154" fmla="*/ 358589 h 3370730"/>
                          <a:gd name="connsiteX155" fmla="*/ 1994647 w 2525304"/>
                          <a:gd name="connsiteY155" fmla="*/ 372036 h 3370730"/>
                          <a:gd name="connsiteX156" fmla="*/ 2039470 w 2525304"/>
                          <a:gd name="connsiteY156" fmla="*/ 389966 h 3370730"/>
                          <a:gd name="connsiteX157" fmla="*/ 2115670 w 2525304"/>
                          <a:gd name="connsiteY157" fmla="*/ 389966 h 3370730"/>
                          <a:gd name="connsiteX158" fmla="*/ 2160494 w 2525304"/>
                          <a:gd name="connsiteY158" fmla="*/ 376519 h 3370730"/>
                          <a:gd name="connsiteX159" fmla="*/ 2191870 w 2525304"/>
                          <a:gd name="connsiteY159" fmla="*/ 363072 h 3370730"/>
                          <a:gd name="connsiteX160" fmla="*/ 2205318 w 2525304"/>
                          <a:gd name="connsiteY160" fmla="*/ 358589 h 3370730"/>
                          <a:gd name="connsiteX161" fmla="*/ 2232212 w 2525304"/>
                          <a:gd name="connsiteY161" fmla="*/ 340660 h 3370730"/>
                          <a:gd name="connsiteX162" fmla="*/ 2339788 w 2525304"/>
                          <a:gd name="connsiteY162" fmla="*/ 0 h 3370730"/>
                          <a:gd name="connsiteX163" fmla="*/ 2254623 w 2525304"/>
                          <a:gd name="connsiteY163" fmla="*/ 376519 h 3370730"/>
                          <a:gd name="connsiteX164" fmla="*/ 2245659 w 2525304"/>
                          <a:gd name="connsiteY164" fmla="*/ 389966 h 3370730"/>
                          <a:gd name="connsiteX165" fmla="*/ 2254623 w 2525304"/>
                          <a:gd name="connsiteY165" fmla="*/ 403413 h 3370730"/>
                          <a:gd name="connsiteX166" fmla="*/ 2353235 w 2525304"/>
                          <a:gd name="connsiteY166" fmla="*/ 398930 h 3370730"/>
                          <a:gd name="connsiteX167" fmla="*/ 2366682 w 2525304"/>
                          <a:gd name="connsiteY167" fmla="*/ 394448 h 3370730"/>
                          <a:gd name="connsiteX168" fmla="*/ 2389094 w 2525304"/>
                          <a:gd name="connsiteY168" fmla="*/ 389966 h 3370730"/>
                          <a:gd name="connsiteX169" fmla="*/ 2424953 w 2525304"/>
                          <a:gd name="connsiteY169" fmla="*/ 367554 h 3370730"/>
                          <a:gd name="connsiteX170" fmla="*/ 2451847 w 2525304"/>
                          <a:gd name="connsiteY170" fmla="*/ 358589 h 3370730"/>
                          <a:gd name="connsiteX171" fmla="*/ 2510118 w 2525304"/>
                          <a:gd name="connsiteY171" fmla="*/ 336178 h 3370730"/>
                          <a:gd name="connsiteX172" fmla="*/ 2505635 w 2525304"/>
                          <a:gd name="connsiteY172" fmla="*/ 372036 h 3370730"/>
                          <a:gd name="connsiteX173" fmla="*/ 2483223 w 2525304"/>
                          <a:gd name="connsiteY173" fmla="*/ 385483 h 3370730"/>
                          <a:gd name="connsiteX174" fmla="*/ 2465294 w 2525304"/>
                          <a:gd name="connsiteY174" fmla="*/ 398930 h 3370730"/>
                          <a:gd name="connsiteX175" fmla="*/ 2442882 w 2525304"/>
                          <a:gd name="connsiteY175" fmla="*/ 403413 h 3370730"/>
                          <a:gd name="connsiteX176" fmla="*/ 2398059 w 2525304"/>
                          <a:gd name="connsiteY176" fmla="*/ 416860 h 3370730"/>
                          <a:gd name="connsiteX177" fmla="*/ 2375647 w 2525304"/>
                          <a:gd name="connsiteY177" fmla="*/ 425825 h 3370730"/>
                          <a:gd name="connsiteX178" fmla="*/ 2357718 w 2525304"/>
                          <a:gd name="connsiteY178" fmla="*/ 430307 h 3370730"/>
                          <a:gd name="connsiteX179" fmla="*/ 2344270 w 2525304"/>
                          <a:gd name="connsiteY179" fmla="*/ 461683 h 3370730"/>
                          <a:gd name="connsiteX180" fmla="*/ 2353235 w 2525304"/>
                          <a:gd name="connsiteY180" fmla="*/ 502025 h 3370730"/>
                          <a:gd name="connsiteX181" fmla="*/ 2362200 w 2525304"/>
                          <a:gd name="connsiteY181" fmla="*/ 515472 h 3370730"/>
                          <a:gd name="connsiteX182" fmla="*/ 2344270 w 2525304"/>
                          <a:gd name="connsiteY182" fmla="*/ 587189 h 3370730"/>
                          <a:gd name="connsiteX183" fmla="*/ 2321859 w 2525304"/>
                          <a:gd name="connsiteY183" fmla="*/ 614083 h 3370730"/>
                          <a:gd name="connsiteX184" fmla="*/ 2308412 w 2525304"/>
                          <a:gd name="connsiteY184" fmla="*/ 636495 h 3370730"/>
                          <a:gd name="connsiteX185" fmla="*/ 2281518 w 2525304"/>
                          <a:gd name="connsiteY185" fmla="*/ 640978 h 3370730"/>
                          <a:gd name="connsiteX186" fmla="*/ 2259106 w 2525304"/>
                          <a:gd name="connsiteY186" fmla="*/ 636495 h 3370730"/>
                          <a:gd name="connsiteX187" fmla="*/ 2277035 w 2525304"/>
                          <a:gd name="connsiteY187" fmla="*/ 578225 h 3370730"/>
                          <a:gd name="connsiteX188" fmla="*/ 2290482 w 2525304"/>
                          <a:gd name="connsiteY188" fmla="*/ 542366 h 3370730"/>
                          <a:gd name="connsiteX189" fmla="*/ 2286000 w 2525304"/>
                          <a:gd name="connsiteY189" fmla="*/ 506507 h 3370730"/>
                          <a:gd name="connsiteX190" fmla="*/ 2245659 w 2525304"/>
                          <a:gd name="connsiteY190" fmla="*/ 448236 h 3370730"/>
                          <a:gd name="connsiteX191" fmla="*/ 2200835 w 2525304"/>
                          <a:gd name="connsiteY191" fmla="*/ 430307 h 3370730"/>
                          <a:gd name="connsiteX192" fmla="*/ 2169459 w 2525304"/>
                          <a:gd name="connsiteY192" fmla="*/ 425825 h 3370730"/>
                          <a:gd name="connsiteX193" fmla="*/ 2102223 w 2525304"/>
                          <a:gd name="connsiteY193" fmla="*/ 430307 h 3370730"/>
                          <a:gd name="connsiteX194" fmla="*/ 2084294 w 2525304"/>
                          <a:gd name="connsiteY194" fmla="*/ 439272 h 3370730"/>
                          <a:gd name="connsiteX195" fmla="*/ 2070847 w 2525304"/>
                          <a:gd name="connsiteY195" fmla="*/ 443754 h 3370730"/>
                          <a:gd name="connsiteX196" fmla="*/ 2061882 w 2525304"/>
                          <a:gd name="connsiteY196" fmla="*/ 461683 h 3370730"/>
                          <a:gd name="connsiteX197" fmla="*/ 2034988 w 2525304"/>
                          <a:gd name="connsiteY197" fmla="*/ 475130 h 3370730"/>
                          <a:gd name="connsiteX198" fmla="*/ 1783976 w 2525304"/>
                          <a:gd name="connsiteY198" fmla="*/ 479613 h 3370730"/>
                          <a:gd name="connsiteX199" fmla="*/ 1766047 w 2525304"/>
                          <a:gd name="connsiteY199" fmla="*/ 488578 h 3370730"/>
                          <a:gd name="connsiteX200" fmla="*/ 1703294 w 2525304"/>
                          <a:gd name="connsiteY200" fmla="*/ 506507 h 3370730"/>
                          <a:gd name="connsiteX201" fmla="*/ 1689847 w 2525304"/>
                          <a:gd name="connsiteY201" fmla="*/ 510989 h 3370730"/>
                          <a:gd name="connsiteX202" fmla="*/ 1676400 w 2525304"/>
                          <a:gd name="connsiteY202" fmla="*/ 519954 h 3370730"/>
                          <a:gd name="connsiteX203" fmla="*/ 1649506 w 2525304"/>
                          <a:gd name="connsiteY203" fmla="*/ 528919 h 3370730"/>
                          <a:gd name="connsiteX204" fmla="*/ 1636059 w 2525304"/>
                          <a:gd name="connsiteY204" fmla="*/ 537883 h 3370730"/>
                          <a:gd name="connsiteX205" fmla="*/ 1622612 w 2525304"/>
                          <a:gd name="connsiteY205" fmla="*/ 551330 h 3370730"/>
                          <a:gd name="connsiteX206" fmla="*/ 1609165 w 2525304"/>
                          <a:gd name="connsiteY206" fmla="*/ 555813 h 3370730"/>
                          <a:gd name="connsiteX207" fmla="*/ 1577788 w 2525304"/>
                          <a:gd name="connsiteY207" fmla="*/ 587189 h 3370730"/>
                          <a:gd name="connsiteX208" fmla="*/ 1568823 w 2525304"/>
                          <a:gd name="connsiteY208" fmla="*/ 600636 h 3370730"/>
                          <a:gd name="connsiteX209" fmla="*/ 1555376 w 2525304"/>
                          <a:gd name="connsiteY209" fmla="*/ 614083 h 3370730"/>
                          <a:gd name="connsiteX210" fmla="*/ 1524000 w 2525304"/>
                          <a:gd name="connsiteY210" fmla="*/ 654425 h 3370730"/>
                          <a:gd name="connsiteX211" fmla="*/ 1519518 w 2525304"/>
                          <a:gd name="connsiteY211" fmla="*/ 667872 h 3370730"/>
                          <a:gd name="connsiteX212" fmla="*/ 1528482 w 2525304"/>
                          <a:gd name="connsiteY212" fmla="*/ 708213 h 3370730"/>
                          <a:gd name="connsiteX213" fmla="*/ 1537447 w 2525304"/>
                          <a:gd name="connsiteY213" fmla="*/ 721660 h 3370730"/>
                          <a:gd name="connsiteX214" fmla="*/ 1568823 w 2525304"/>
                          <a:gd name="connsiteY214" fmla="*/ 712695 h 3370730"/>
                          <a:gd name="connsiteX215" fmla="*/ 1600200 w 2525304"/>
                          <a:gd name="connsiteY215" fmla="*/ 712695 h 3370730"/>
                          <a:gd name="connsiteX216" fmla="*/ 1631576 w 2525304"/>
                          <a:gd name="connsiteY216" fmla="*/ 690283 h 3370730"/>
                          <a:gd name="connsiteX217" fmla="*/ 1645023 w 2525304"/>
                          <a:gd name="connsiteY217" fmla="*/ 676836 h 3370730"/>
                          <a:gd name="connsiteX218" fmla="*/ 1685365 w 2525304"/>
                          <a:gd name="connsiteY218" fmla="*/ 645460 h 3370730"/>
                          <a:gd name="connsiteX219" fmla="*/ 1716741 w 2525304"/>
                          <a:gd name="connsiteY219" fmla="*/ 614083 h 3370730"/>
                          <a:gd name="connsiteX220" fmla="*/ 1748118 w 2525304"/>
                          <a:gd name="connsiteY220" fmla="*/ 596154 h 3370730"/>
                          <a:gd name="connsiteX221" fmla="*/ 1761565 w 2525304"/>
                          <a:gd name="connsiteY221" fmla="*/ 591672 h 3370730"/>
                          <a:gd name="connsiteX222" fmla="*/ 1779494 w 2525304"/>
                          <a:gd name="connsiteY222" fmla="*/ 582707 h 3370730"/>
                          <a:gd name="connsiteX223" fmla="*/ 1815353 w 2525304"/>
                          <a:gd name="connsiteY223" fmla="*/ 573742 h 3370730"/>
                          <a:gd name="connsiteX224" fmla="*/ 2030506 w 2525304"/>
                          <a:gd name="connsiteY224" fmla="*/ 578225 h 3370730"/>
                          <a:gd name="connsiteX225" fmla="*/ 2017059 w 2525304"/>
                          <a:gd name="connsiteY225" fmla="*/ 600636 h 3370730"/>
                          <a:gd name="connsiteX226" fmla="*/ 1981200 w 2525304"/>
                          <a:gd name="connsiteY226" fmla="*/ 636495 h 3370730"/>
                          <a:gd name="connsiteX227" fmla="*/ 1967753 w 2525304"/>
                          <a:gd name="connsiteY227" fmla="*/ 649942 h 3370730"/>
                          <a:gd name="connsiteX228" fmla="*/ 1936376 w 2525304"/>
                          <a:gd name="connsiteY228" fmla="*/ 690283 h 3370730"/>
                          <a:gd name="connsiteX229" fmla="*/ 1905000 w 2525304"/>
                          <a:gd name="connsiteY229" fmla="*/ 717178 h 3370730"/>
                          <a:gd name="connsiteX230" fmla="*/ 1860176 w 2525304"/>
                          <a:gd name="connsiteY230" fmla="*/ 735107 h 3370730"/>
                          <a:gd name="connsiteX231" fmla="*/ 1788459 w 2525304"/>
                          <a:gd name="connsiteY231" fmla="*/ 744072 h 3370730"/>
                          <a:gd name="connsiteX232" fmla="*/ 1846729 w 2525304"/>
                          <a:gd name="connsiteY232" fmla="*/ 802342 h 3370730"/>
                          <a:gd name="connsiteX233" fmla="*/ 1913965 w 2525304"/>
                          <a:gd name="connsiteY233" fmla="*/ 829236 h 3370730"/>
                          <a:gd name="connsiteX234" fmla="*/ 1922929 w 2525304"/>
                          <a:gd name="connsiteY234" fmla="*/ 842683 h 3370730"/>
                          <a:gd name="connsiteX235" fmla="*/ 1967753 w 2525304"/>
                          <a:gd name="connsiteY235" fmla="*/ 883025 h 3370730"/>
                          <a:gd name="connsiteX236" fmla="*/ 1981200 w 2525304"/>
                          <a:gd name="connsiteY236" fmla="*/ 896472 h 3370730"/>
                          <a:gd name="connsiteX237" fmla="*/ 1994647 w 2525304"/>
                          <a:gd name="connsiteY237" fmla="*/ 905436 h 3370730"/>
                          <a:gd name="connsiteX238" fmla="*/ 2021541 w 2525304"/>
                          <a:gd name="connsiteY238" fmla="*/ 927848 h 3370730"/>
                          <a:gd name="connsiteX239" fmla="*/ 2030506 w 2525304"/>
                          <a:gd name="connsiteY239" fmla="*/ 941295 h 3370730"/>
                          <a:gd name="connsiteX240" fmla="*/ 2057400 w 2525304"/>
                          <a:gd name="connsiteY240" fmla="*/ 968189 h 3370730"/>
                          <a:gd name="connsiteX241" fmla="*/ 2088776 w 2525304"/>
                          <a:gd name="connsiteY241" fmla="*/ 1013013 h 3370730"/>
                          <a:gd name="connsiteX242" fmla="*/ 2115670 w 2525304"/>
                          <a:gd name="connsiteY242" fmla="*/ 1057836 h 3370730"/>
                          <a:gd name="connsiteX243" fmla="*/ 2120153 w 2525304"/>
                          <a:gd name="connsiteY243" fmla="*/ 1089213 h 3370730"/>
                          <a:gd name="connsiteX244" fmla="*/ 2138082 w 2525304"/>
                          <a:gd name="connsiteY244" fmla="*/ 1143001 h 3370730"/>
                          <a:gd name="connsiteX245" fmla="*/ 2147047 w 2525304"/>
                          <a:gd name="connsiteY245" fmla="*/ 1196789 h 3370730"/>
                          <a:gd name="connsiteX246" fmla="*/ 2151529 w 2525304"/>
                          <a:gd name="connsiteY246" fmla="*/ 1210236 h 3370730"/>
                          <a:gd name="connsiteX247" fmla="*/ 2156012 w 2525304"/>
                          <a:gd name="connsiteY247" fmla="*/ 1228166 h 3370730"/>
                          <a:gd name="connsiteX248" fmla="*/ 2173941 w 2525304"/>
                          <a:gd name="connsiteY248" fmla="*/ 1295401 h 3370730"/>
                          <a:gd name="connsiteX249" fmla="*/ 2182906 w 2525304"/>
                          <a:gd name="connsiteY249" fmla="*/ 1313330 h 3370730"/>
                          <a:gd name="connsiteX250" fmla="*/ 2187388 w 2525304"/>
                          <a:gd name="connsiteY250" fmla="*/ 1331260 h 3370730"/>
                          <a:gd name="connsiteX251" fmla="*/ 2214282 w 2525304"/>
                          <a:gd name="connsiteY251" fmla="*/ 1385048 h 3370730"/>
                          <a:gd name="connsiteX252" fmla="*/ 2218765 w 2525304"/>
                          <a:gd name="connsiteY252" fmla="*/ 1402978 h 3370730"/>
                          <a:gd name="connsiteX253" fmla="*/ 2223247 w 2525304"/>
                          <a:gd name="connsiteY253" fmla="*/ 1429872 h 3370730"/>
                          <a:gd name="connsiteX254" fmla="*/ 2236694 w 2525304"/>
                          <a:gd name="connsiteY254" fmla="*/ 1456766 h 3370730"/>
                          <a:gd name="connsiteX255" fmla="*/ 2241176 w 2525304"/>
                          <a:gd name="connsiteY255" fmla="*/ 1577789 h 3370730"/>
                          <a:gd name="connsiteX256" fmla="*/ 2245659 w 2525304"/>
                          <a:gd name="connsiteY256" fmla="*/ 1595719 h 3370730"/>
                          <a:gd name="connsiteX257" fmla="*/ 2236694 w 2525304"/>
                          <a:gd name="connsiteY257" fmla="*/ 1694330 h 3370730"/>
                          <a:gd name="connsiteX258" fmla="*/ 2227729 w 2525304"/>
                          <a:gd name="connsiteY258" fmla="*/ 1716742 h 3370730"/>
                          <a:gd name="connsiteX259" fmla="*/ 2223247 w 2525304"/>
                          <a:gd name="connsiteY259" fmla="*/ 1730189 h 3370730"/>
                          <a:gd name="connsiteX260" fmla="*/ 2200835 w 2525304"/>
                          <a:gd name="connsiteY260" fmla="*/ 1788460 h 3370730"/>
                          <a:gd name="connsiteX261" fmla="*/ 2191870 w 2525304"/>
                          <a:gd name="connsiteY261" fmla="*/ 1810872 h 3370730"/>
                          <a:gd name="connsiteX262" fmla="*/ 2187388 w 2525304"/>
                          <a:gd name="connsiteY262" fmla="*/ 1824319 h 3370730"/>
                          <a:gd name="connsiteX263" fmla="*/ 2169459 w 2525304"/>
                          <a:gd name="connsiteY263" fmla="*/ 1869142 h 3370730"/>
                          <a:gd name="connsiteX264" fmla="*/ 2164976 w 2525304"/>
                          <a:gd name="connsiteY264" fmla="*/ 1882589 h 3370730"/>
                          <a:gd name="connsiteX265" fmla="*/ 2156012 w 2525304"/>
                          <a:gd name="connsiteY265" fmla="*/ 1927413 h 3370730"/>
                          <a:gd name="connsiteX266" fmla="*/ 2173941 w 2525304"/>
                          <a:gd name="connsiteY266" fmla="*/ 1945342 h 3370730"/>
                          <a:gd name="connsiteX267" fmla="*/ 2196353 w 2525304"/>
                          <a:gd name="connsiteY267" fmla="*/ 1958789 h 3370730"/>
                          <a:gd name="connsiteX268" fmla="*/ 2241176 w 2525304"/>
                          <a:gd name="connsiteY268" fmla="*/ 2012578 h 3370730"/>
                          <a:gd name="connsiteX269" fmla="*/ 2263588 w 2525304"/>
                          <a:gd name="connsiteY269" fmla="*/ 2057401 h 3370730"/>
                          <a:gd name="connsiteX270" fmla="*/ 2286000 w 2525304"/>
                          <a:gd name="connsiteY270" fmla="*/ 2084295 h 3370730"/>
                          <a:gd name="connsiteX271" fmla="*/ 2299447 w 2525304"/>
                          <a:gd name="connsiteY271" fmla="*/ 2124636 h 3370730"/>
                          <a:gd name="connsiteX272" fmla="*/ 2321859 w 2525304"/>
                          <a:gd name="connsiteY272" fmla="*/ 2151530 h 3370730"/>
                          <a:gd name="connsiteX273" fmla="*/ 2344270 w 2525304"/>
                          <a:gd name="connsiteY273" fmla="*/ 2205319 h 3370730"/>
                          <a:gd name="connsiteX274" fmla="*/ 2348753 w 2525304"/>
                          <a:gd name="connsiteY274" fmla="*/ 2223248 h 3370730"/>
                          <a:gd name="connsiteX275" fmla="*/ 2366682 w 2525304"/>
                          <a:gd name="connsiteY275" fmla="*/ 2263589 h 3370730"/>
                          <a:gd name="connsiteX276" fmla="*/ 2375647 w 2525304"/>
                          <a:gd name="connsiteY276" fmla="*/ 2286001 h 3370730"/>
                          <a:gd name="connsiteX277" fmla="*/ 2380129 w 2525304"/>
                          <a:gd name="connsiteY277" fmla="*/ 2308413 h 3370730"/>
                          <a:gd name="connsiteX278" fmla="*/ 2389094 w 2525304"/>
                          <a:gd name="connsiteY278" fmla="*/ 2335307 h 3370730"/>
                          <a:gd name="connsiteX279" fmla="*/ 2393576 w 2525304"/>
                          <a:gd name="connsiteY279" fmla="*/ 2380130 h 3370730"/>
                          <a:gd name="connsiteX280" fmla="*/ 2398059 w 2525304"/>
                          <a:gd name="connsiteY280" fmla="*/ 2393578 h 3370730"/>
                          <a:gd name="connsiteX281" fmla="*/ 2402541 w 2525304"/>
                          <a:gd name="connsiteY281" fmla="*/ 2447366 h 3370730"/>
                          <a:gd name="connsiteX282" fmla="*/ 2407023 w 2525304"/>
                          <a:gd name="connsiteY282" fmla="*/ 2563907 h 3370730"/>
                          <a:gd name="connsiteX283" fmla="*/ 2389094 w 2525304"/>
                          <a:gd name="connsiteY283" fmla="*/ 2837330 h 3370730"/>
                          <a:gd name="connsiteX284" fmla="*/ 2380129 w 2525304"/>
                          <a:gd name="connsiteY284" fmla="*/ 2859742 h 3370730"/>
                          <a:gd name="connsiteX285" fmla="*/ 2357718 w 2525304"/>
                          <a:gd name="connsiteY285" fmla="*/ 2913530 h 3370730"/>
                          <a:gd name="connsiteX286" fmla="*/ 2348753 w 2525304"/>
                          <a:gd name="connsiteY286" fmla="*/ 2935942 h 3370730"/>
                          <a:gd name="connsiteX287" fmla="*/ 2339788 w 2525304"/>
                          <a:gd name="connsiteY287" fmla="*/ 2971801 h 3370730"/>
                          <a:gd name="connsiteX288" fmla="*/ 2326341 w 2525304"/>
                          <a:gd name="connsiteY288" fmla="*/ 2994213 h 3370730"/>
                          <a:gd name="connsiteX289" fmla="*/ 2317376 w 2525304"/>
                          <a:gd name="connsiteY289" fmla="*/ 3025589 h 3370730"/>
                          <a:gd name="connsiteX290" fmla="*/ 2303929 w 2525304"/>
                          <a:gd name="connsiteY290" fmla="*/ 3048001 h 3370730"/>
                          <a:gd name="connsiteX291" fmla="*/ 2290482 w 2525304"/>
                          <a:gd name="connsiteY291" fmla="*/ 3079378 h 3370730"/>
                          <a:gd name="connsiteX292" fmla="*/ 2272553 w 2525304"/>
                          <a:gd name="connsiteY292" fmla="*/ 3083860 h 3370730"/>
                          <a:gd name="connsiteX293" fmla="*/ 2259106 w 2525304"/>
                          <a:gd name="connsiteY293" fmla="*/ 3088342 h 3370730"/>
                          <a:gd name="connsiteX294" fmla="*/ 2241176 w 2525304"/>
                          <a:gd name="connsiteY294" fmla="*/ 3092825 h 3370730"/>
                          <a:gd name="connsiteX295" fmla="*/ 2209800 w 2525304"/>
                          <a:gd name="connsiteY295" fmla="*/ 3101789 h 3370730"/>
                          <a:gd name="connsiteX296" fmla="*/ 2205318 w 2525304"/>
                          <a:gd name="connsiteY296" fmla="*/ 3039036 h 3370730"/>
                          <a:gd name="connsiteX297" fmla="*/ 2218765 w 2525304"/>
                          <a:gd name="connsiteY297" fmla="*/ 3021107 h 3370730"/>
                          <a:gd name="connsiteX298" fmla="*/ 2245659 w 2525304"/>
                          <a:gd name="connsiteY298" fmla="*/ 2971801 h 3370730"/>
                          <a:gd name="connsiteX299" fmla="*/ 2268070 w 2525304"/>
                          <a:gd name="connsiteY299" fmla="*/ 2944907 h 3370730"/>
                          <a:gd name="connsiteX300" fmla="*/ 2268070 w 2525304"/>
                          <a:gd name="connsiteY300" fmla="*/ 2568389 h 3370730"/>
                          <a:gd name="connsiteX301" fmla="*/ 2259106 w 2525304"/>
                          <a:gd name="connsiteY301" fmla="*/ 2532530 h 3370730"/>
                          <a:gd name="connsiteX302" fmla="*/ 2250141 w 2525304"/>
                          <a:gd name="connsiteY302" fmla="*/ 2492189 h 3370730"/>
                          <a:gd name="connsiteX303" fmla="*/ 2245659 w 2525304"/>
                          <a:gd name="connsiteY303" fmla="*/ 2474260 h 3370730"/>
                          <a:gd name="connsiteX304" fmla="*/ 2245659 w 2525304"/>
                          <a:gd name="connsiteY304" fmla="*/ 2389096 h 3370730"/>
                          <a:gd name="connsiteX305" fmla="*/ 2173941 w 2525304"/>
                          <a:gd name="connsiteY305" fmla="*/ 2241177 h 3370730"/>
                          <a:gd name="connsiteX306" fmla="*/ 2070846 w 2525304"/>
                          <a:gd name="connsiteY306" fmla="*/ 2057402 h 3370730"/>
                          <a:gd name="connsiteX307" fmla="*/ 2057400 w 2525304"/>
                          <a:gd name="connsiteY307" fmla="*/ 2151530 h 3370730"/>
                          <a:gd name="connsiteX308" fmla="*/ 2048435 w 2525304"/>
                          <a:gd name="connsiteY308" fmla="*/ 2106707 h 3370730"/>
                          <a:gd name="connsiteX309" fmla="*/ 2034988 w 2525304"/>
                          <a:gd name="connsiteY309" fmla="*/ 2003613 h 3370730"/>
                          <a:gd name="connsiteX310" fmla="*/ 2026023 w 2525304"/>
                          <a:gd name="connsiteY310" fmla="*/ 2026025 h 3370730"/>
                          <a:gd name="connsiteX311" fmla="*/ 2021541 w 2525304"/>
                          <a:gd name="connsiteY311" fmla="*/ 2039472 h 3370730"/>
                          <a:gd name="connsiteX312" fmla="*/ 1999129 w 2525304"/>
                          <a:gd name="connsiteY312" fmla="*/ 2052919 h 3370730"/>
                          <a:gd name="connsiteX313" fmla="*/ 1990165 w 2525304"/>
                          <a:gd name="connsiteY313" fmla="*/ 2070848 h 3370730"/>
                          <a:gd name="connsiteX314" fmla="*/ 1967753 w 2525304"/>
                          <a:gd name="connsiteY314" fmla="*/ 2106707 h 3370730"/>
                          <a:gd name="connsiteX315" fmla="*/ 1981200 w 2525304"/>
                          <a:gd name="connsiteY315" fmla="*/ 2223248 h 3370730"/>
                          <a:gd name="connsiteX316" fmla="*/ 1994647 w 2525304"/>
                          <a:gd name="connsiteY316" fmla="*/ 2254625 h 3370730"/>
                          <a:gd name="connsiteX317" fmla="*/ 2003612 w 2525304"/>
                          <a:gd name="connsiteY317" fmla="*/ 2272554 h 3370730"/>
                          <a:gd name="connsiteX318" fmla="*/ 2026023 w 2525304"/>
                          <a:gd name="connsiteY318" fmla="*/ 2303930 h 3370730"/>
                          <a:gd name="connsiteX319" fmla="*/ 2043953 w 2525304"/>
                          <a:gd name="connsiteY319" fmla="*/ 2348754 h 3370730"/>
                          <a:gd name="connsiteX320" fmla="*/ 2061882 w 2525304"/>
                          <a:gd name="connsiteY320" fmla="*/ 2371166 h 3370730"/>
                          <a:gd name="connsiteX321" fmla="*/ 2088776 w 2525304"/>
                          <a:gd name="connsiteY321" fmla="*/ 2433919 h 3370730"/>
                          <a:gd name="connsiteX322" fmla="*/ 2102223 w 2525304"/>
                          <a:gd name="connsiteY322" fmla="*/ 2465295 h 3370730"/>
                          <a:gd name="connsiteX323" fmla="*/ 2106706 w 2525304"/>
                          <a:gd name="connsiteY323" fmla="*/ 2496672 h 3370730"/>
                          <a:gd name="connsiteX324" fmla="*/ 2124635 w 2525304"/>
                          <a:gd name="connsiteY324" fmla="*/ 2559425 h 3370730"/>
                          <a:gd name="connsiteX325" fmla="*/ 2138082 w 2525304"/>
                          <a:gd name="connsiteY325" fmla="*/ 2649072 h 3370730"/>
                          <a:gd name="connsiteX326" fmla="*/ 2147047 w 2525304"/>
                          <a:gd name="connsiteY326" fmla="*/ 2684930 h 3370730"/>
                          <a:gd name="connsiteX327" fmla="*/ 2151529 w 2525304"/>
                          <a:gd name="connsiteY327" fmla="*/ 2716307 h 3370730"/>
                          <a:gd name="connsiteX328" fmla="*/ 2160494 w 2525304"/>
                          <a:gd name="connsiteY328" fmla="*/ 2770095 h 3370730"/>
                          <a:gd name="connsiteX329" fmla="*/ 2156012 w 2525304"/>
                          <a:gd name="connsiteY329" fmla="*/ 2962836 h 3370730"/>
                          <a:gd name="connsiteX330" fmla="*/ 2138082 w 2525304"/>
                          <a:gd name="connsiteY330" fmla="*/ 3043519 h 3370730"/>
                          <a:gd name="connsiteX331" fmla="*/ 2133600 w 2525304"/>
                          <a:gd name="connsiteY331" fmla="*/ 3061448 h 3370730"/>
                          <a:gd name="connsiteX332" fmla="*/ 2120153 w 2525304"/>
                          <a:gd name="connsiteY332" fmla="*/ 3079378 h 3370730"/>
                          <a:gd name="connsiteX333" fmla="*/ 2111188 w 2525304"/>
                          <a:gd name="connsiteY333" fmla="*/ 3106272 h 3370730"/>
                          <a:gd name="connsiteX334" fmla="*/ 2088776 w 2525304"/>
                          <a:gd name="connsiteY334" fmla="*/ 3137648 h 3370730"/>
                          <a:gd name="connsiteX335" fmla="*/ 2075329 w 2525304"/>
                          <a:gd name="connsiteY335" fmla="*/ 3164542 h 3370730"/>
                          <a:gd name="connsiteX336" fmla="*/ 2061882 w 2525304"/>
                          <a:gd name="connsiteY336" fmla="*/ 3169025 h 3370730"/>
                          <a:gd name="connsiteX337" fmla="*/ 2021541 w 2525304"/>
                          <a:gd name="connsiteY337" fmla="*/ 3164542 h 3370730"/>
                          <a:gd name="connsiteX338" fmla="*/ 2012576 w 2525304"/>
                          <a:gd name="connsiteY338" fmla="*/ 3119719 h 3370730"/>
                          <a:gd name="connsiteX339" fmla="*/ 2048435 w 2525304"/>
                          <a:gd name="connsiteY339" fmla="*/ 3021107 h 3370730"/>
                          <a:gd name="connsiteX340" fmla="*/ 2048435 w 2525304"/>
                          <a:gd name="connsiteY340" fmla="*/ 3021107 h 3370730"/>
                          <a:gd name="connsiteX341" fmla="*/ 2061882 w 2525304"/>
                          <a:gd name="connsiteY341" fmla="*/ 2967319 h 3370730"/>
                          <a:gd name="connsiteX342" fmla="*/ 2070847 w 2525304"/>
                          <a:gd name="connsiteY342" fmla="*/ 2882154 h 3370730"/>
                          <a:gd name="connsiteX343" fmla="*/ 2066365 w 2525304"/>
                          <a:gd name="connsiteY343" fmla="*/ 2725272 h 3370730"/>
                          <a:gd name="connsiteX344" fmla="*/ 2043953 w 2525304"/>
                          <a:gd name="connsiteY344" fmla="*/ 2649072 h 3370730"/>
                          <a:gd name="connsiteX345" fmla="*/ 2030506 w 2525304"/>
                          <a:gd name="connsiteY345" fmla="*/ 2622178 h 3370730"/>
                          <a:gd name="connsiteX346" fmla="*/ 2017059 w 2525304"/>
                          <a:gd name="connsiteY346" fmla="*/ 2581836 h 3370730"/>
                          <a:gd name="connsiteX347" fmla="*/ 1981200 w 2525304"/>
                          <a:gd name="connsiteY347" fmla="*/ 2514601 h 3370730"/>
                          <a:gd name="connsiteX348" fmla="*/ 1972235 w 2525304"/>
                          <a:gd name="connsiteY348" fmla="*/ 2501154 h 3370730"/>
                          <a:gd name="connsiteX349" fmla="*/ 1958788 w 2525304"/>
                          <a:gd name="connsiteY349" fmla="*/ 2478742 h 3370730"/>
                          <a:gd name="connsiteX350" fmla="*/ 1905000 w 2525304"/>
                          <a:gd name="connsiteY350" fmla="*/ 2398060 h 3370730"/>
                          <a:gd name="connsiteX351" fmla="*/ 1882588 w 2525304"/>
                          <a:gd name="connsiteY351" fmla="*/ 2357719 h 3370730"/>
                          <a:gd name="connsiteX352" fmla="*/ 1869141 w 2525304"/>
                          <a:gd name="connsiteY352" fmla="*/ 2339789 h 3370730"/>
                          <a:gd name="connsiteX353" fmla="*/ 1806388 w 2525304"/>
                          <a:gd name="connsiteY353" fmla="*/ 2312895 h 3370730"/>
                          <a:gd name="connsiteX354" fmla="*/ 1779494 w 2525304"/>
                          <a:gd name="connsiteY354" fmla="*/ 2303930 h 3370730"/>
                          <a:gd name="connsiteX355" fmla="*/ 1752600 w 2525304"/>
                          <a:gd name="connsiteY355" fmla="*/ 2299448 h 3370730"/>
                          <a:gd name="connsiteX356" fmla="*/ 1680882 w 2525304"/>
                          <a:gd name="connsiteY356" fmla="*/ 2277036 h 3370730"/>
                          <a:gd name="connsiteX357" fmla="*/ 1662953 w 2525304"/>
                          <a:gd name="connsiteY357" fmla="*/ 2272554 h 3370730"/>
                          <a:gd name="connsiteX358" fmla="*/ 1640541 w 2525304"/>
                          <a:gd name="connsiteY358" fmla="*/ 2259107 h 3370730"/>
                          <a:gd name="connsiteX359" fmla="*/ 1604682 w 2525304"/>
                          <a:gd name="connsiteY359" fmla="*/ 2272554 h 3370730"/>
                          <a:gd name="connsiteX360" fmla="*/ 1537447 w 2525304"/>
                          <a:gd name="connsiteY360" fmla="*/ 2303930 h 3370730"/>
                          <a:gd name="connsiteX361" fmla="*/ 1510553 w 2525304"/>
                          <a:gd name="connsiteY361" fmla="*/ 2308413 h 3370730"/>
                          <a:gd name="connsiteX362" fmla="*/ 1488141 w 2525304"/>
                          <a:gd name="connsiteY362" fmla="*/ 2312895 h 3370730"/>
                          <a:gd name="connsiteX363" fmla="*/ 1443318 w 2525304"/>
                          <a:gd name="connsiteY363" fmla="*/ 2321860 h 3370730"/>
                          <a:gd name="connsiteX364" fmla="*/ 1367118 w 2525304"/>
                          <a:gd name="connsiteY364" fmla="*/ 2303930 h 3370730"/>
                          <a:gd name="connsiteX365" fmla="*/ 1317812 w 2525304"/>
                          <a:gd name="connsiteY365" fmla="*/ 2286001 h 3370730"/>
                          <a:gd name="connsiteX366" fmla="*/ 1066800 w 2525304"/>
                          <a:gd name="connsiteY366" fmla="*/ 2272554 h 3370730"/>
                          <a:gd name="connsiteX367" fmla="*/ 1030941 w 2525304"/>
                          <a:gd name="connsiteY367" fmla="*/ 2263589 h 3370730"/>
                          <a:gd name="connsiteX368" fmla="*/ 986118 w 2525304"/>
                          <a:gd name="connsiteY368" fmla="*/ 2241178 h 3370730"/>
                          <a:gd name="connsiteX369" fmla="*/ 968188 w 2525304"/>
                          <a:gd name="connsiteY369" fmla="*/ 2232213 h 3370730"/>
                          <a:gd name="connsiteX370" fmla="*/ 936812 w 2525304"/>
                          <a:gd name="connsiteY370" fmla="*/ 2214283 h 3370730"/>
                          <a:gd name="connsiteX371" fmla="*/ 905435 w 2525304"/>
                          <a:gd name="connsiteY371" fmla="*/ 2196354 h 3370730"/>
                          <a:gd name="connsiteX372" fmla="*/ 869576 w 2525304"/>
                          <a:gd name="connsiteY372" fmla="*/ 2209801 h 3370730"/>
                          <a:gd name="connsiteX373" fmla="*/ 856129 w 2525304"/>
                          <a:gd name="connsiteY373" fmla="*/ 2227730 h 3370730"/>
                          <a:gd name="connsiteX374" fmla="*/ 815788 w 2525304"/>
                          <a:gd name="connsiteY374" fmla="*/ 2268072 h 3370730"/>
                          <a:gd name="connsiteX375" fmla="*/ 788894 w 2525304"/>
                          <a:gd name="connsiteY375" fmla="*/ 2290483 h 3370730"/>
                          <a:gd name="connsiteX376" fmla="*/ 762000 w 2525304"/>
                          <a:gd name="connsiteY376" fmla="*/ 2312895 h 3370730"/>
                          <a:gd name="connsiteX377" fmla="*/ 753035 w 2525304"/>
                          <a:gd name="connsiteY377" fmla="*/ 2326342 h 3370730"/>
                          <a:gd name="connsiteX378" fmla="*/ 735106 w 2525304"/>
                          <a:gd name="connsiteY378" fmla="*/ 2339789 h 3370730"/>
                          <a:gd name="connsiteX379" fmla="*/ 712694 w 2525304"/>
                          <a:gd name="connsiteY379" fmla="*/ 2362201 h 3370730"/>
                          <a:gd name="connsiteX380" fmla="*/ 694765 w 2525304"/>
                          <a:gd name="connsiteY380" fmla="*/ 2375648 h 3370730"/>
                          <a:gd name="connsiteX381" fmla="*/ 681318 w 2525304"/>
                          <a:gd name="connsiteY381" fmla="*/ 2393578 h 3370730"/>
                          <a:gd name="connsiteX382" fmla="*/ 667870 w 2525304"/>
                          <a:gd name="connsiteY382" fmla="*/ 2402542 h 3370730"/>
                          <a:gd name="connsiteX383" fmla="*/ 623047 w 2525304"/>
                          <a:gd name="connsiteY383" fmla="*/ 2442883 h 3370730"/>
                          <a:gd name="connsiteX384" fmla="*/ 600635 w 2525304"/>
                          <a:gd name="connsiteY384" fmla="*/ 2474260 h 3370730"/>
                          <a:gd name="connsiteX385" fmla="*/ 587188 w 2525304"/>
                          <a:gd name="connsiteY385" fmla="*/ 2514601 h 3370730"/>
                          <a:gd name="connsiteX386" fmla="*/ 582706 w 2525304"/>
                          <a:gd name="connsiteY386" fmla="*/ 2545978 h 3370730"/>
                          <a:gd name="connsiteX387" fmla="*/ 596153 w 2525304"/>
                          <a:gd name="connsiteY387" fmla="*/ 2635625 h 3370730"/>
                          <a:gd name="connsiteX388" fmla="*/ 600635 w 2525304"/>
                          <a:gd name="connsiteY388" fmla="*/ 2653554 h 3370730"/>
                          <a:gd name="connsiteX389" fmla="*/ 609600 w 2525304"/>
                          <a:gd name="connsiteY389" fmla="*/ 2671483 h 3370730"/>
                          <a:gd name="connsiteX390" fmla="*/ 614082 w 2525304"/>
                          <a:gd name="connsiteY390" fmla="*/ 2689413 h 3370730"/>
                          <a:gd name="connsiteX391" fmla="*/ 623047 w 2525304"/>
                          <a:gd name="connsiteY391" fmla="*/ 2711825 h 3370730"/>
                          <a:gd name="connsiteX392" fmla="*/ 627529 w 2525304"/>
                          <a:gd name="connsiteY392" fmla="*/ 2734236 h 3370730"/>
                          <a:gd name="connsiteX393" fmla="*/ 640976 w 2525304"/>
                          <a:gd name="connsiteY393" fmla="*/ 2765613 h 3370730"/>
                          <a:gd name="connsiteX394" fmla="*/ 645459 w 2525304"/>
                          <a:gd name="connsiteY394" fmla="*/ 2779060 h 3370730"/>
                          <a:gd name="connsiteX395" fmla="*/ 658906 w 2525304"/>
                          <a:gd name="connsiteY395" fmla="*/ 2801472 h 3370730"/>
                          <a:gd name="connsiteX396" fmla="*/ 676835 w 2525304"/>
                          <a:gd name="connsiteY396" fmla="*/ 2864225 h 3370730"/>
                          <a:gd name="connsiteX397" fmla="*/ 690282 w 2525304"/>
                          <a:gd name="connsiteY397" fmla="*/ 2895601 h 3370730"/>
                          <a:gd name="connsiteX398" fmla="*/ 699247 w 2525304"/>
                          <a:gd name="connsiteY398" fmla="*/ 2940425 h 3370730"/>
                          <a:gd name="connsiteX399" fmla="*/ 703729 w 2525304"/>
                          <a:gd name="connsiteY399" fmla="*/ 2967319 h 3370730"/>
                          <a:gd name="connsiteX400" fmla="*/ 717176 w 2525304"/>
                          <a:gd name="connsiteY400" fmla="*/ 2994213 h 3370730"/>
                          <a:gd name="connsiteX401" fmla="*/ 735106 w 2525304"/>
                          <a:gd name="connsiteY401" fmla="*/ 3052483 h 3370730"/>
                          <a:gd name="connsiteX402" fmla="*/ 739588 w 2525304"/>
                          <a:gd name="connsiteY402" fmla="*/ 3079378 h 3370730"/>
                          <a:gd name="connsiteX403" fmla="*/ 762000 w 2525304"/>
                          <a:gd name="connsiteY403" fmla="*/ 3142130 h 3370730"/>
                          <a:gd name="connsiteX404" fmla="*/ 766482 w 2525304"/>
                          <a:gd name="connsiteY404" fmla="*/ 3231778 h 3370730"/>
                          <a:gd name="connsiteX405" fmla="*/ 770965 w 2525304"/>
                          <a:gd name="connsiteY405" fmla="*/ 3254189 h 3370730"/>
                          <a:gd name="connsiteX406" fmla="*/ 775447 w 2525304"/>
                          <a:gd name="connsiteY406" fmla="*/ 3285566 h 3370730"/>
                          <a:gd name="connsiteX407" fmla="*/ 748553 w 2525304"/>
                          <a:gd name="connsiteY407" fmla="*/ 3334872 h 3370730"/>
                          <a:gd name="connsiteX408" fmla="*/ 721659 w 2525304"/>
                          <a:gd name="connsiteY408" fmla="*/ 3343836 h 3370730"/>
                          <a:gd name="connsiteX409" fmla="*/ 708212 w 2525304"/>
                          <a:gd name="connsiteY409" fmla="*/ 3348319 h 3370730"/>
                          <a:gd name="connsiteX410" fmla="*/ 623047 w 2525304"/>
                          <a:gd name="connsiteY410" fmla="*/ 3330389 h 3370730"/>
                          <a:gd name="connsiteX411" fmla="*/ 609600 w 2525304"/>
                          <a:gd name="connsiteY411" fmla="*/ 3307978 h 3370730"/>
                          <a:gd name="connsiteX412" fmla="*/ 591670 w 2525304"/>
                          <a:gd name="connsiteY412" fmla="*/ 3267636 h 3370730"/>
                          <a:gd name="connsiteX413" fmla="*/ 560294 w 2525304"/>
                          <a:gd name="connsiteY413" fmla="*/ 3209366 h 3370730"/>
                          <a:gd name="connsiteX414" fmla="*/ 551329 w 2525304"/>
                          <a:gd name="connsiteY414" fmla="*/ 3195919 h 3370730"/>
                          <a:gd name="connsiteX415" fmla="*/ 528918 w 2525304"/>
                          <a:gd name="connsiteY415" fmla="*/ 3173507 h 3370730"/>
                          <a:gd name="connsiteX416" fmla="*/ 519953 w 2525304"/>
                          <a:gd name="connsiteY416" fmla="*/ 3128683 h 3370730"/>
                          <a:gd name="connsiteX417" fmla="*/ 524435 w 2525304"/>
                          <a:gd name="connsiteY417" fmla="*/ 3101789 h 3370730"/>
                          <a:gd name="connsiteX418" fmla="*/ 528918 w 2525304"/>
                          <a:gd name="connsiteY418" fmla="*/ 3088342 h 3370730"/>
                          <a:gd name="connsiteX419" fmla="*/ 542365 w 2525304"/>
                          <a:gd name="connsiteY419" fmla="*/ 3052483 h 3370730"/>
                          <a:gd name="connsiteX420" fmla="*/ 484094 w 2525304"/>
                          <a:gd name="connsiteY420" fmla="*/ 2886636 h 3370730"/>
                          <a:gd name="connsiteX421" fmla="*/ 443753 w 2525304"/>
                          <a:gd name="connsiteY421" fmla="*/ 2779060 h 3370730"/>
                          <a:gd name="connsiteX422" fmla="*/ 439270 w 2525304"/>
                          <a:gd name="connsiteY422" fmla="*/ 2752166 h 3370730"/>
                          <a:gd name="connsiteX423" fmla="*/ 430306 w 2525304"/>
                          <a:gd name="connsiteY423" fmla="*/ 2716307 h 3370730"/>
                          <a:gd name="connsiteX424" fmla="*/ 425823 w 2525304"/>
                          <a:gd name="connsiteY424" fmla="*/ 2680448 h 3370730"/>
                          <a:gd name="connsiteX425" fmla="*/ 398929 w 2525304"/>
                          <a:gd name="connsiteY425" fmla="*/ 2599766 h 3370730"/>
                          <a:gd name="connsiteX426" fmla="*/ 385482 w 2525304"/>
                          <a:gd name="connsiteY426" fmla="*/ 2568389 h 3370730"/>
                          <a:gd name="connsiteX427" fmla="*/ 381000 w 2525304"/>
                          <a:gd name="connsiteY427" fmla="*/ 2550460 h 3370730"/>
                          <a:gd name="connsiteX428" fmla="*/ 372035 w 2525304"/>
                          <a:gd name="connsiteY428" fmla="*/ 2483225 h 3370730"/>
                          <a:gd name="connsiteX429" fmla="*/ 367553 w 2525304"/>
                          <a:gd name="connsiteY429" fmla="*/ 2469778 h 3370730"/>
                          <a:gd name="connsiteX430" fmla="*/ 407894 w 2525304"/>
                          <a:gd name="connsiteY430" fmla="*/ 2451848 h 3370730"/>
                          <a:gd name="connsiteX431" fmla="*/ 515470 w 2525304"/>
                          <a:gd name="connsiteY431" fmla="*/ 2407025 h 3370730"/>
                          <a:gd name="connsiteX432" fmla="*/ 578223 w 2525304"/>
                          <a:gd name="connsiteY432" fmla="*/ 2353236 h 3370730"/>
                          <a:gd name="connsiteX433" fmla="*/ 587188 w 2525304"/>
                          <a:gd name="connsiteY433" fmla="*/ 2330825 h 3370730"/>
                          <a:gd name="connsiteX434" fmla="*/ 614082 w 2525304"/>
                          <a:gd name="connsiteY434" fmla="*/ 2254625 h 3370730"/>
                          <a:gd name="connsiteX435" fmla="*/ 649941 w 2525304"/>
                          <a:gd name="connsiteY435" fmla="*/ 2200836 h 3370730"/>
                          <a:gd name="connsiteX436" fmla="*/ 690282 w 2525304"/>
                          <a:gd name="connsiteY436" fmla="*/ 2173942 h 3370730"/>
                          <a:gd name="connsiteX437" fmla="*/ 703729 w 2525304"/>
                          <a:gd name="connsiteY437" fmla="*/ 2164978 h 3370730"/>
                          <a:gd name="connsiteX438" fmla="*/ 739588 w 2525304"/>
                          <a:gd name="connsiteY438" fmla="*/ 2147048 h 3370730"/>
                          <a:gd name="connsiteX439" fmla="*/ 708212 w 2525304"/>
                          <a:gd name="connsiteY439" fmla="*/ 2187389 h 3370730"/>
                          <a:gd name="connsiteX440" fmla="*/ 654423 w 2525304"/>
                          <a:gd name="connsiteY440" fmla="*/ 2241178 h 3370730"/>
                          <a:gd name="connsiteX441" fmla="*/ 636494 w 2525304"/>
                          <a:gd name="connsiteY441" fmla="*/ 2259107 h 3370730"/>
                          <a:gd name="connsiteX442" fmla="*/ 614082 w 2525304"/>
                          <a:gd name="connsiteY442" fmla="*/ 2286001 h 3370730"/>
                          <a:gd name="connsiteX443" fmla="*/ 605118 w 2525304"/>
                          <a:gd name="connsiteY443" fmla="*/ 2299448 h 3370730"/>
                          <a:gd name="connsiteX444" fmla="*/ 560294 w 2525304"/>
                          <a:gd name="connsiteY444" fmla="*/ 2335307 h 3370730"/>
                          <a:gd name="connsiteX445" fmla="*/ 524435 w 2525304"/>
                          <a:gd name="connsiteY445" fmla="*/ 2348754 h 3370730"/>
                          <a:gd name="connsiteX446" fmla="*/ 502023 w 2525304"/>
                          <a:gd name="connsiteY446" fmla="*/ 2362201 h 3370730"/>
                          <a:gd name="connsiteX447" fmla="*/ 461682 w 2525304"/>
                          <a:gd name="connsiteY447" fmla="*/ 2389095 h 3370730"/>
                          <a:gd name="connsiteX448" fmla="*/ 448235 w 2525304"/>
                          <a:gd name="connsiteY448" fmla="*/ 2398060 h 3370730"/>
                          <a:gd name="connsiteX449" fmla="*/ 430306 w 2525304"/>
                          <a:gd name="connsiteY449" fmla="*/ 2407025 h 3370730"/>
                          <a:gd name="connsiteX450" fmla="*/ 412376 w 2525304"/>
                          <a:gd name="connsiteY450" fmla="*/ 2420472 h 3370730"/>
                          <a:gd name="connsiteX451" fmla="*/ 389965 w 2525304"/>
                          <a:gd name="connsiteY451" fmla="*/ 2429436 h 3370730"/>
                          <a:gd name="connsiteX452" fmla="*/ 372035 w 2525304"/>
                          <a:gd name="connsiteY452" fmla="*/ 2442883 h 3370730"/>
                          <a:gd name="connsiteX453" fmla="*/ 318247 w 2525304"/>
                          <a:gd name="connsiteY453" fmla="*/ 2474260 h 3370730"/>
                          <a:gd name="connsiteX454" fmla="*/ 304800 w 2525304"/>
                          <a:gd name="connsiteY454" fmla="*/ 2492189 h 3370730"/>
                          <a:gd name="connsiteX455" fmla="*/ 282388 w 2525304"/>
                          <a:gd name="connsiteY455" fmla="*/ 2519083 h 3370730"/>
                          <a:gd name="connsiteX456" fmla="*/ 295835 w 2525304"/>
                          <a:gd name="connsiteY456" fmla="*/ 2814919 h 3370730"/>
                          <a:gd name="connsiteX457" fmla="*/ 300318 w 2525304"/>
                          <a:gd name="connsiteY457" fmla="*/ 2837330 h 3370730"/>
                          <a:gd name="connsiteX458" fmla="*/ 304800 w 2525304"/>
                          <a:gd name="connsiteY458" fmla="*/ 2868707 h 3370730"/>
                          <a:gd name="connsiteX459" fmla="*/ 309282 w 2525304"/>
                          <a:gd name="connsiteY459" fmla="*/ 2926978 h 3370730"/>
                          <a:gd name="connsiteX460" fmla="*/ 322729 w 2525304"/>
                          <a:gd name="connsiteY460" fmla="*/ 2985248 h 3370730"/>
                          <a:gd name="connsiteX461" fmla="*/ 327212 w 2525304"/>
                          <a:gd name="connsiteY461" fmla="*/ 3012142 h 3370730"/>
                          <a:gd name="connsiteX462" fmla="*/ 331694 w 2525304"/>
                          <a:gd name="connsiteY462" fmla="*/ 3043519 h 3370730"/>
                          <a:gd name="connsiteX463" fmla="*/ 345141 w 2525304"/>
                          <a:gd name="connsiteY463" fmla="*/ 3070413 h 3370730"/>
                          <a:gd name="connsiteX464" fmla="*/ 367553 w 2525304"/>
                          <a:gd name="connsiteY464" fmla="*/ 3124201 h 3370730"/>
                          <a:gd name="connsiteX465" fmla="*/ 381000 w 2525304"/>
                          <a:gd name="connsiteY465" fmla="*/ 3182472 h 3370730"/>
                          <a:gd name="connsiteX466" fmla="*/ 389965 w 2525304"/>
                          <a:gd name="connsiteY466" fmla="*/ 3195919 h 3370730"/>
                          <a:gd name="connsiteX467" fmla="*/ 394447 w 2525304"/>
                          <a:gd name="connsiteY467" fmla="*/ 3213848 h 3370730"/>
                          <a:gd name="connsiteX468" fmla="*/ 412376 w 2525304"/>
                          <a:gd name="connsiteY468" fmla="*/ 3245225 h 3370730"/>
                          <a:gd name="connsiteX469" fmla="*/ 416859 w 2525304"/>
                          <a:gd name="connsiteY469" fmla="*/ 3258672 h 3370730"/>
                          <a:gd name="connsiteX470" fmla="*/ 425823 w 2525304"/>
                          <a:gd name="connsiteY470" fmla="*/ 3272119 h 3370730"/>
                          <a:gd name="connsiteX471" fmla="*/ 439270 w 2525304"/>
                          <a:gd name="connsiteY471" fmla="*/ 3303495 h 3370730"/>
                          <a:gd name="connsiteX472" fmla="*/ 439270 w 2525304"/>
                          <a:gd name="connsiteY472" fmla="*/ 3352801 h 3370730"/>
                          <a:gd name="connsiteX473" fmla="*/ 430306 w 2525304"/>
                          <a:gd name="connsiteY473" fmla="*/ 3366248 h 3370730"/>
                          <a:gd name="connsiteX474" fmla="*/ 412376 w 2525304"/>
                          <a:gd name="connsiteY474" fmla="*/ 3370730 h 3370730"/>
                          <a:gd name="connsiteX475" fmla="*/ 295835 w 2525304"/>
                          <a:gd name="connsiteY475" fmla="*/ 3357283 h 3370730"/>
                          <a:gd name="connsiteX476" fmla="*/ 264459 w 2525304"/>
                          <a:gd name="connsiteY476" fmla="*/ 3276601 h 3370730"/>
                          <a:gd name="connsiteX477" fmla="*/ 259976 w 2525304"/>
                          <a:gd name="connsiteY477" fmla="*/ 3240742 h 3370730"/>
                          <a:gd name="connsiteX478" fmla="*/ 246529 w 2525304"/>
                          <a:gd name="connsiteY478" fmla="*/ 3177989 h 3370730"/>
                          <a:gd name="connsiteX479" fmla="*/ 237565 w 2525304"/>
                          <a:gd name="connsiteY479" fmla="*/ 3083860 h 3370730"/>
                          <a:gd name="connsiteX480" fmla="*/ 228600 w 2525304"/>
                          <a:gd name="connsiteY480" fmla="*/ 3056966 h 3370730"/>
                          <a:gd name="connsiteX481" fmla="*/ 219635 w 2525304"/>
                          <a:gd name="connsiteY481" fmla="*/ 3021107 h 3370730"/>
                          <a:gd name="connsiteX482" fmla="*/ 206188 w 2525304"/>
                          <a:gd name="connsiteY482" fmla="*/ 2980766 h 3370730"/>
                          <a:gd name="connsiteX483" fmla="*/ 201706 w 2525304"/>
                          <a:gd name="connsiteY483" fmla="*/ 2949389 h 3370730"/>
                          <a:gd name="connsiteX484" fmla="*/ 197223 w 2525304"/>
                          <a:gd name="connsiteY484" fmla="*/ 2926978 h 3370730"/>
                          <a:gd name="connsiteX485" fmla="*/ 192741 w 2525304"/>
                          <a:gd name="connsiteY485" fmla="*/ 2891119 h 3370730"/>
                          <a:gd name="connsiteX486" fmla="*/ 188259 w 2525304"/>
                          <a:gd name="connsiteY486" fmla="*/ 2850778 h 3370730"/>
                          <a:gd name="connsiteX487" fmla="*/ 179294 w 2525304"/>
                          <a:gd name="connsiteY487" fmla="*/ 2823883 h 3370730"/>
                          <a:gd name="connsiteX488" fmla="*/ 165847 w 2525304"/>
                          <a:gd name="connsiteY488" fmla="*/ 2774578 h 3370730"/>
                          <a:gd name="connsiteX489" fmla="*/ 161365 w 2525304"/>
                          <a:gd name="connsiteY489" fmla="*/ 2747683 h 3370730"/>
                          <a:gd name="connsiteX490" fmla="*/ 156882 w 2525304"/>
                          <a:gd name="connsiteY490" fmla="*/ 2559425 h 3370730"/>
                          <a:gd name="connsiteX491" fmla="*/ 152400 w 2525304"/>
                          <a:gd name="connsiteY491" fmla="*/ 2519083 h 3370730"/>
                          <a:gd name="connsiteX492" fmla="*/ 143435 w 2525304"/>
                          <a:gd name="connsiteY492" fmla="*/ 2384613 h 3370730"/>
                          <a:gd name="connsiteX493" fmla="*/ 129988 w 2525304"/>
                          <a:gd name="connsiteY493" fmla="*/ 2344272 h 3370730"/>
                          <a:gd name="connsiteX494" fmla="*/ 125506 w 2525304"/>
                          <a:gd name="connsiteY494" fmla="*/ 2330825 h 3370730"/>
                          <a:gd name="connsiteX495" fmla="*/ 138953 w 2525304"/>
                          <a:gd name="connsiteY495" fmla="*/ 2312895 h 3370730"/>
                          <a:gd name="connsiteX496" fmla="*/ 152400 w 2525304"/>
                          <a:gd name="connsiteY496" fmla="*/ 2303930 h 3370730"/>
                          <a:gd name="connsiteX497" fmla="*/ 170329 w 2525304"/>
                          <a:gd name="connsiteY497" fmla="*/ 2259107 h 3370730"/>
                          <a:gd name="connsiteX498" fmla="*/ 188259 w 2525304"/>
                          <a:gd name="connsiteY498" fmla="*/ 2223248 h 3370730"/>
                          <a:gd name="connsiteX499" fmla="*/ 206188 w 2525304"/>
                          <a:gd name="connsiteY499" fmla="*/ 2187389 h 3370730"/>
                          <a:gd name="connsiteX500" fmla="*/ 210670 w 2525304"/>
                          <a:gd name="connsiteY500" fmla="*/ 2173942 h 3370730"/>
                          <a:gd name="connsiteX501" fmla="*/ 219635 w 2525304"/>
                          <a:gd name="connsiteY501" fmla="*/ 2115672 h 3370730"/>
                          <a:gd name="connsiteX502" fmla="*/ 210670 w 2525304"/>
                          <a:gd name="connsiteY502" fmla="*/ 1958789 h 3370730"/>
                          <a:gd name="connsiteX503" fmla="*/ 192741 w 2525304"/>
                          <a:gd name="connsiteY503" fmla="*/ 1922930 h 3370730"/>
                          <a:gd name="connsiteX504" fmla="*/ 179294 w 2525304"/>
                          <a:gd name="connsiteY504" fmla="*/ 1891554 h 3370730"/>
                          <a:gd name="connsiteX505" fmla="*/ 165847 w 2525304"/>
                          <a:gd name="connsiteY505" fmla="*/ 1864660 h 3370730"/>
                          <a:gd name="connsiteX506" fmla="*/ 152400 w 2525304"/>
                          <a:gd name="connsiteY506" fmla="*/ 1833283 h 3370730"/>
                          <a:gd name="connsiteX507" fmla="*/ 143435 w 2525304"/>
                          <a:gd name="connsiteY507" fmla="*/ 1819836 h 3370730"/>
                          <a:gd name="connsiteX508" fmla="*/ 107576 w 2525304"/>
                          <a:gd name="connsiteY508" fmla="*/ 1783978 h 3370730"/>
                          <a:gd name="connsiteX509" fmla="*/ 94129 w 2525304"/>
                          <a:gd name="connsiteY509" fmla="*/ 1779495 h 3370730"/>
                          <a:gd name="connsiteX510" fmla="*/ 71718 w 2525304"/>
                          <a:gd name="connsiteY510" fmla="*/ 1770530 h 3370730"/>
                          <a:gd name="connsiteX511" fmla="*/ 58270 w 2525304"/>
                          <a:gd name="connsiteY511" fmla="*/ 1761566 h 3370730"/>
                          <a:gd name="connsiteX512" fmla="*/ 26894 w 2525304"/>
                          <a:gd name="connsiteY512" fmla="*/ 1730189 h 3370730"/>
                          <a:gd name="connsiteX513" fmla="*/ 0 w 2525304"/>
                          <a:gd name="connsiteY513" fmla="*/ 1707778 h 3370730"/>
                          <a:gd name="connsiteX0" fmla="*/ 0 w 2525304"/>
                          <a:gd name="connsiteY0" fmla="*/ 1709632 h 3372584"/>
                          <a:gd name="connsiteX1" fmla="*/ 22412 w 2525304"/>
                          <a:gd name="connsiteY1" fmla="*/ 1700667 h 3372584"/>
                          <a:gd name="connsiteX2" fmla="*/ 31376 w 2525304"/>
                          <a:gd name="connsiteY2" fmla="*/ 1682737 h 3372584"/>
                          <a:gd name="connsiteX3" fmla="*/ 44823 w 2525304"/>
                          <a:gd name="connsiteY3" fmla="*/ 1673773 h 3372584"/>
                          <a:gd name="connsiteX4" fmla="*/ 58270 w 2525304"/>
                          <a:gd name="connsiteY4" fmla="*/ 1655843 h 3372584"/>
                          <a:gd name="connsiteX5" fmla="*/ 76200 w 2525304"/>
                          <a:gd name="connsiteY5" fmla="*/ 1646879 h 3372584"/>
                          <a:gd name="connsiteX6" fmla="*/ 98612 w 2525304"/>
                          <a:gd name="connsiteY6" fmla="*/ 1637914 h 3372584"/>
                          <a:gd name="connsiteX7" fmla="*/ 125506 w 2525304"/>
                          <a:gd name="connsiteY7" fmla="*/ 1628949 h 3372584"/>
                          <a:gd name="connsiteX8" fmla="*/ 152400 w 2525304"/>
                          <a:gd name="connsiteY8" fmla="*/ 1611020 h 3372584"/>
                          <a:gd name="connsiteX9" fmla="*/ 170329 w 2525304"/>
                          <a:gd name="connsiteY9" fmla="*/ 1602055 h 3372584"/>
                          <a:gd name="connsiteX10" fmla="*/ 188259 w 2525304"/>
                          <a:gd name="connsiteY10" fmla="*/ 1584126 h 3372584"/>
                          <a:gd name="connsiteX11" fmla="*/ 228600 w 2525304"/>
                          <a:gd name="connsiteY11" fmla="*/ 1566196 h 3372584"/>
                          <a:gd name="connsiteX12" fmla="*/ 255494 w 2525304"/>
                          <a:gd name="connsiteY12" fmla="*/ 1548267 h 3372584"/>
                          <a:gd name="connsiteX13" fmla="*/ 300318 w 2525304"/>
                          <a:gd name="connsiteY13" fmla="*/ 1525855 h 3372584"/>
                          <a:gd name="connsiteX14" fmla="*/ 313765 w 2525304"/>
                          <a:gd name="connsiteY14" fmla="*/ 1516890 h 3372584"/>
                          <a:gd name="connsiteX15" fmla="*/ 340659 w 2525304"/>
                          <a:gd name="connsiteY15" fmla="*/ 1512408 h 3372584"/>
                          <a:gd name="connsiteX16" fmla="*/ 363070 w 2525304"/>
                          <a:gd name="connsiteY16" fmla="*/ 1507926 h 3372584"/>
                          <a:gd name="connsiteX17" fmla="*/ 389965 w 2525304"/>
                          <a:gd name="connsiteY17" fmla="*/ 1503443 h 3372584"/>
                          <a:gd name="connsiteX18" fmla="*/ 425823 w 2525304"/>
                          <a:gd name="connsiteY18" fmla="*/ 1498961 h 3372584"/>
                          <a:gd name="connsiteX19" fmla="*/ 470647 w 2525304"/>
                          <a:gd name="connsiteY19" fmla="*/ 1489996 h 3372584"/>
                          <a:gd name="connsiteX20" fmla="*/ 515470 w 2525304"/>
                          <a:gd name="connsiteY20" fmla="*/ 1481032 h 3372584"/>
                          <a:gd name="connsiteX21" fmla="*/ 528918 w 2525304"/>
                          <a:gd name="connsiteY21" fmla="*/ 1472067 h 3372584"/>
                          <a:gd name="connsiteX22" fmla="*/ 600635 w 2525304"/>
                          <a:gd name="connsiteY22" fmla="*/ 1458620 h 3372584"/>
                          <a:gd name="connsiteX23" fmla="*/ 690282 w 2525304"/>
                          <a:gd name="connsiteY23" fmla="*/ 1449655 h 3372584"/>
                          <a:gd name="connsiteX24" fmla="*/ 793376 w 2525304"/>
                          <a:gd name="connsiteY24" fmla="*/ 1454137 h 3372584"/>
                          <a:gd name="connsiteX25" fmla="*/ 874059 w 2525304"/>
                          <a:gd name="connsiteY25" fmla="*/ 1467584 h 3372584"/>
                          <a:gd name="connsiteX26" fmla="*/ 914400 w 2525304"/>
                          <a:gd name="connsiteY26" fmla="*/ 1472067 h 3372584"/>
                          <a:gd name="connsiteX27" fmla="*/ 1030941 w 2525304"/>
                          <a:gd name="connsiteY27" fmla="*/ 1485514 h 3372584"/>
                          <a:gd name="connsiteX28" fmla="*/ 1151965 w 2525304"/>
                          <a:gd name="connsiteY28" fmla="*/ 1494479 h 3372584"/>
                          <a:gd name="connsiteX29" fmla="*/ 1281953 w 2525304"/>
                          <a:gd name="connsiteY29" fmla="*/ 1503443 h 3372584"/>
                          <a:gd name="connsiteX30" fmla="*/ 1465729 w 2525304"/>
                          <a:gd name="connsiteY30" fmla="*/ 1498961 h 3372584"/>
                          <a:gd name="connsiteX31" fmla="*/ 1510553 w 2525304"/>
                          <a:gd name="connsiteY31" fmla="*/ 1494479 h 3372584"/>
                          <a:gd name="connsiteX32" fmla="*/ 1582270 w 2525304"/>
                          <a:gd name="connsiteY32" fmla="*/ 1463102 h 3372584"/>
                          <a:gd name="connsiteX33" fmla="*/ 1604682 w 2525304"/>
                          <a:gd name="connsiteY33" fmla="*/ 1458620 h 3372584"/>
                          <a:gd name="connsiteX34" fmla="*/ 1622612 w 2525304"/>
                          <a:gd name="connsiteY34" fmla="*/ 1449655 h 3372584"/>
                          <a:gd name="connsiteX35" fmla="*/ 1645023 w 2525304"/>
                          <a:gd name="connsiteY35" fmla="*/ 1440690 h 3372584"/>
                          <a:gd name="connsiteX36" fmla="*/ 1662953 w 2525304"/>
                          <a:gd name="connsiteY36" fmla="*/ 1427243 h 3372584"/>
                          <a:gd name="connsiteX37" fmla="*/ 1698812 w 2525304"/>
                          <a:gd name="connsiteY37" fmla="*/ 1409314 h 3372584"/>
                          <a:gd name="connsiteX38" fmla="*/ 1739153 w 2525304"/>
                          <a:gd name="connsiteY38" fmla="*/ 1382420 h 3372584"/>
                          <a:gd name="connsiteX39" fmla="*/ 1752600 w 2525304"/>
                          <a:gd name="connsiteY39" fmla="*/ 1368973 h 3372584"/>
                          <a:gd name="connsiteX40" fmla="*/ 1775012 w 2525304"/>
                          <a:gd name="connsiteY40" fmla="*/ 1355526 h 3372584"/>
                          <a:gd name="connsiteX41" fmla="*/ 1797423 w 2525304"/>
                          <a:gd name="connsiteY41" fmla="*/ 1337596 h 3372584"/>
                          <a:gd name="connsiteX42" fmla="*/ 1810870 w 2525304"/>
                          <a:gd name="connsiteY42" fmla="*/ 1306220 h 3372584"/>
                          <a:gd name="connsiteX43" fmla="*/ 1815353 w 2525304"/>
                          <a:gd name="connsiteY43" fmla="*/ 1292773 h 3372584"/>
                          <a:gd name="connsiteX44" fmla="*/ 1801906 w 2525304"/>
                          <a:gd name="connsiteY44" fmla="*/ 1140373 h 3372584"/>
                          <a:gd name="connsiteX45" fmla="*/ 1792941 w 2525304"/>
                          <a:gd name="connsiteY45" fmla="*/ 1126926 h 3372584"/>
                          <a:gd name="connsiteX46" fmla="*/ 1757082 w 2525304"/>
                          <a:gd name="connsiteY46" fmla="*/ 1095549 h 3372584"/>
                          <a:gd name="connsiteX47" fmla="*/ 1730188 w 2525304"/>
                          <a:gd name="connsiteY47" fmla="*/ 1068655 h 3372584"/>
                          <a:gd name="connsiteX48" fmla="*/ 1703294 w 2525304"/>
                          <a:gd name="connsiteY48" fmla="*/ 1050726 h 3372584"/>
                          <a:gd name="connsiteX49" fmla="*/ 1622612 w 2525304"/>
                          <a:gd name="connsiteY49" fmla="*/ 1055208 h 3372584"/>
                          <a:gd name="connsiteX50" fmla="*/ 1595718 w 2525304"/>
                          <a:gd name="connsiteY50" fmla="*/ 1064173 h 3372584"/>
                          <a:gd name="connsiteX51" fmla="*/ 1573306 w 2525304"/>
                          <a:gd name="connsiteY51" fmla="*/ 1068655 h 3372584"/>
                          <a:gd name="connsiteX52" fmla="*/ 1326776 w 2525304"/>
                          <a:gd name="connsiteY52" fmla="*/ 1064173 h 3372584"/>
                          <a:gd name="connsiteX53" fmla="*/ 1308847 w 2525304"/>
                          <a:gd name="connsiteY53" fmla="*/ 1059690 h 3372584"/>
                          <a:gd name="connsiteX54" fmla="*/ 1277470 w 2525304"/>
                          <a:gd name="connsiteY54" fmla="*/ 1055208 h 3372584"/>
                          <a:gd name="connsiteX55" fmla="*/ 1259541 w 2525304"/>
                          <a:gd name="connsiteY55" fmla="*/ 1050726 h 3372584"/>
                          <a:gd name="connsiteX56" fmla="*/ 1232647 w 2525304"/>
                          <a:gd name="connsiteY56" fmla="*/ 1046243 h 3372584"/>
                          <a:gd name="connsiteX57" fmla="*/ 1053353 w 2525304"/>
                          <a:gd name="connsiteY57" fmla="*/ 1050726 h 3372584"/>
                          <a:gd name="connsiteX58" fmla="*/ 1035423 w 2525304"/>
                          <a:gd name="connsiteY58" fmla="*/ 1055208 h 3372584"/>
                          <a:gd name="connsiteX59" fmla="*/ 1008529 w 2525304"/>
                          <a:gd name="connsiteY59" fmla="*/ 1059690 h 3372584"/>
                          <a:gd name="connsiteX60" fmla="*/ 995082 w 2525304"/>
                          <a:gd name="connsiteY60" fmla="*/ 1064173 h 3372584"/>
                          <a:gd name="connsiteX61" fmla="*/ 945776 w 2525304"/>
                          <a:gd name="connsiteY61" fmla="*/ 1032796 h 3372584"/>
                          <a:gd name="connsiteX62" fmla="*/ 941294 w 2525304"/>
                          <a:gd name="connsiteY62" fmla="*/ 1019349 h 3372584"/>
                          <a:gd name="connsiteX63" fmla="*/ 932329 w 2525304"/>
                          <a:gd name="connsiteY63" fmla="*/ 920737 h 3372584"/>
                          <a:gd name="connsiteX64" fmla="*/ 914400 w 2525304"/>
                          <a:gd name="connsiteY64" fmla="*/ 902808 h 3372584"/>
                          <a:gd name="connsiteX65" fmla="*/ 918882 w 2525304"/>
                          <a:gd name="connsiteY65" fmla="*/ 871432 h 3372584"/>
                          <a:gd name="connsiteX66" fmla="*/ 941294 w 2525304"/>
                          <a:gd name="connsiteY66" fmla="*/ 866949 h 3372584"/>
                          <a:gd name="connsiteX67" fmla="*/ 959223 w 2525304"/>
                          <a:gd name="connsiteY67" fmla="*/ 853502 h 3372584"/>
                          <a:gd name="connsiteX68" fmla="*/ 990600 w 2525304"/>
                          <a:gd name="connsiteY68" fmla="*/ 849020 h 3372584"/>
                          <a:gd name="connsiteX69" fmla="*/ 1129553 w 2525304"/>
                          <a:gd name="connsiteY69" fmla="*/ 840055 h 3372584"/>
                          <a:gd name="connsiteX70" fmla="*/ 1147482 w 2525304"/>
                          <a:gd name="connsiteY70" fmla="*/ 831090 h 3372584"/>
                          <a:gd name="connsiteX71" fmla="*/ 1178859 w 2525304"/>
                          <a:gd name="connsiteY71" fmla="*/ 808679 h 3372584"/>
                          <a:gd name="connsiteX72" fmla="*/ 1192306 w 2525304"/>
                          <a:gd name="connsiteY72" fmla="*/ 795232 h 3372584"/>
                          <a:gd name="connsiteX73" fmla="*/ 1214718 w 2525304"/>
                          <a:gd name="connsiteY73" fmla="*/ 786267 h 3372584"/>
                          <a:gd name="connsiteX74" fmla="*/ 1241612 w 2525304"/>
                          <a:gd name="connsiteY74" fmla="*/ 772820 h 3372584"/>
                          <a:gd name="connsiteX75" fmla="*/ 1277470 w 2525304"/>
                          <a:gd name="connsiteY75" fmla="*/ 754890 h 3372584"/>
                          <a:gd name="connsiteX76" fmla="*/ 1295400 w 2525304"/>
                          <a:gd name="connsiteY76" fmla="*/ 732479 h 3372584"/>
                          <a:gd name="connsiteX77" fmla="*/ 1317812 w 2525304"/>
                          <a:gd name="connsiteY77" fmla="*/ 710067 h 3372584"/>
                          <a:gd name="connsiteX78" fmla="*/ 1353670 w 2525304"/>
                          <a:gd name="connsiteY78" fmla="*/ 665243 h 3372584"/>
                          <a:gd name="connsiteX79" fmla="*/ 1371600 w 2525304"/>
                          <a:gd name="connsiteY79" fmla="*/ 638349 h 3372584"/>
                          <a:gd name="connsiteX80" fmla="*/ 1380565 w 2525304"/>
                          <a:gd name="connsiteY80" fmla="*/ 598008 h 3372584"/>
                          <a:gd name="connsiteX81" fmla="*/ 1385047 w 2525304"/>
                          <a:gd name="connsiteY81" fmla="*/ 584561 h 3372584"/>
                          <a:gd name="connsiteX82" fmla="*/ 1380565 w 2525304"/>
                          <a:gd name="connsiteY82" fmla="*/ 535255 h 3372584"/>
                          <a:gd name="connsiteX83" fmla="*/ 1367118 w 2525304"/>
                          <a:gd name="connsiteY83" fmla="*/ 526290 h 3372584"/>
                          <a:gd name="connsiteX84" fmla="*/ 1349188 w 2525304"/>
                          <a:gd name="connsiteY84" fmla="*/ 521808 h 3372584"/>
                          <a:gd name="connsiteX85" fmla="*/ 1326776 w 2525304"/>
                          <a:gd name="connsiteY85" fmla="*/ 512843 h 3372584"/>
                          <a:gd name="connsiteX86" fmla="*/ 1281953 w 2525304"/>
                          <a:gd name="connsiteY86" fmla="*/ 517326 h 3372584"/>
                          <a:gd name="connsiteX87" fmla="*/ 1250576 w 2525304"/>
                          <a:gd name="connsiteY87" fmla="*/ 530773 h 3372584"/>
                          <a:gd name="connsiteX88" fmla="*/ 1210235 w 2525304"/>
                          <a:gd name="connsiteY88" fmla="*/ 544220 h 3372584"/>
                          <a:gd name="connsiteX89" fmla="*/ 1183341 w 2525304"/>
                          <a:gd name="connsiteY89" fmla="*/ 557667 h 3372584"/>
                          <a:gd name="connsiteX90" fmla="*/ 1160929 w 2525304"/>
                          <a:gd name="connsiteY90" fmla="*/ 571114 h 3372584"/>
                          <a:gd name="connsiteX91" fmla="*/ 1134035 w 2525304"/>
                          <a:gd name="connsiteY91" fmla="*/ 580079 h 3372584"/>
                          <a:gd name="connsiteX92" fmla="*/ 1111623 w 2525304"/>
                          <a:gd name="connsiteY92" fmla="*/ 589043 h 3372584"/>
                          <a:gd name="connsiteX93" fmla="*/ 1084729 w 2525304"/>
                          <a:gd name="connsiteY93" fmla="*/ 598008 h 3372584"/>
                          <a:gd name="connsiteX94" fmla="*/ 986118 w 2525304"/>
                          <a:gd name="connsiteY94" fmla="*/ 593526 h 3372584"/>
                          <a:gd name="connsiteX95" fmla="*/ 927847 w 2525304"/>
                          <a:gd name="connsiteY95" fmla="*/ 580079 h 3372584"/>
                          <a:gd name="connsiteX96" fmla="*/ 896470 w 2525304"/>
                          <a:gd name="connsiteY96" fmla="*/ 557667 h 3372584"/>
                          <a:gd name="connsiteX97" fmla="*/ 883023 w 2525304"/>
                          <a:gd name="connsiteY97" fmla="*/ 548702 h 3372584"/>
                          <a:gd name="connsiteX98" fmla="*/ 865094 w 2525304"/>
                          <a:gd name="connsiteY98" fmla="*/ 499396 h 3372584"/>
                          <a:gd name="connsiteX99" fmla="*/ 869576 w 2525304"/>
                          <a:gd name="connsiteY99" fmla="*/ 405267 h 3372584"/>
                          <a:gd name="connsiteX100" fmla="*/ 874059 w 2525304"/>
                          <a:gd name="connsiteY100" fmla="*/ 387337 h 3372584"/>
                          <a:gd name="connsiteX101" fmla="*/ 883023 w 2525304"/>
                          <a:gd name="connsiteY101" fmla="*/ 373890 h 3372584"/>
                          <a:gd name="connsiteX102" fmla="*/ 909918 w 2525304"/>
                          <a:gd name="connsiteY102" fmla="*/ 364926 h 3372584"/>
                          <a:gd name="connsiteX103" fmla="*/ 914400 w 2525304"/>
                          <a:gd name="connsiteY103" fmla="*/ 387337 h 3372584"/>
                          <a:gd name="connsiteX104" fmla="*/ 909918 w 2525304"/>
                          <a:gd name="connsiteY104" fmla="*/ 409749 h 3372584"/>
                          <a:gd name="connsiteX105" fmla="*/ 900953 w 2525304"/>
                          <a:gd name="connsiteY105" fmla="*/ 468020 h 3372584"/>
                          <a:gd name="connsiteX106" fmla="*/ 905435 w 2525304"/>
                          <a:gd name="connsiteY106" fmla="*/ 517326 h 3372584"/>
                          <a:gd name="connsiteX107" fmla="*/ 932329 w 2525304"/>
                          <a:gd name="connsiteY107" fmla="*/ 553184 h 3372584"/>
                          <a:gd name="connsiteX108" fmla="*/ 954741 w 2525304"/>
                          <a:gd name="connsiteY108" fmla="*/ 562149 h 3372584"/>
                          <a:gd name="connsiteX109" fmla="*/ 972670 w 2525304"/>
                          <a:gd name="connsiteY109" fmla="*/ 571114 h 3372584"/>
                          <a:gd name="connsiteX110" fmla="*/ 1066800 w 2525304"/>
                          <a:gd name="connsiteY110" fmla="*/ 566632 h 3372584"/>
                          <a:gd name="connsiteX111" fmla="*/ 1111623 w 2525304"/>
                          <a:gd name="connsiteY111" fmla="*/ 553184 h 3372584"/>
                          <a:gd name="connsiteX112" fmla="*/ 1129553 w 2525304"/>
                          <a:gd name="connsiteY112" fmla="*/ 539737 h 3372584"/>
                          <a:gd name="connsiteX113" fmla="*/ 1156447 w 2525304"/>
                          <a:gd name="connsiteY113" fmla="*/ 512843 h 3372584"/>
                          <a:gd name="connsiteX114" fmla="*/ 1160929 w 2525304"/>
                          <a:gd name="connsiteY114" fmla="*/ 494914 h 3372584"/>
                          <a:gd name="connsiteX115" fmla="*/ 1178859 w 2525304"/>
                          <a:gd name="connsiteY115" fmla="*/ 333549 h 3372584"/>
                          <a:gd name="connsiteX116" fmla="*/ 1210235 w 2525304"/>
                          <a:gd name="connsiteY116" fmla="*/ 338032 h 3372584"/>
                          <a:gd name="connsiteX117" fmla="*/ 1214718 w 2525304"/>
                          <a:gd name="connsiteY117" fmla="*/ 369408 h 3372584"/>
                          <a:gd name="connsiteX118" fmla="*/ 1201270 w 2525304"/>
                          <a:gd name="connsiteY118" fmla="*/ 414232 h 3372584"/>
                          <a:gd name="connsiteX119" fmla="*/ 1210235 w 2525304"/>
                          <a:gd name="connsiteY119" fmla="*/ 463537 h 3372584"/>
                          <a:gd name="connsiteX120" fmla="*/ 1214718 w 2525304"/>
                          <a:gd name="connsiteY120" fmla="*/ 476984 h 3372584"/>
                          <a:gd name="connsiteX121" fmla="*/ 1228165 w 2525304"/>
                          <a:gd name="connsiteY121" fmla="*/ 485949 h 3372584"/>
                          <a:gd name="connsiteX122" fmla="*/ 1250576 w 2525304"/>
                          <a:gd name="connsiteY122" fmla="*/ 503879 h 3372584"/>
                          <a:gd name="connsiteX123" fmla="*/ 1317812 w 2525304"/>
                          <a:gd name="connsiteY123" fmla="*/ 499396 h 3372584"/>
                          <a:gd name="connsiteX124" fmla="*/ 1353670 w 2525304"/>
                          <a:gd name="connsiteY124" fmla="*/ 490432 h 3372584"/>
                          <a:gd name="connsiteX125" fmla="*/ 1506070 w 2525304"/>
                          <a:gd name="connsiteY125" fmla="*/ 459055 h 3372584"/>
                          <a:gd name="connsiteX126" fmla="*/ 1550894 w 2525304"/>
                          <a:gd name="connsiteY126" fmla="*/ 432161 h 3372584"/>
                          <a:gd name="connsiteX127" fmla="*/ 1564341 w 2525304"/>
                          <a:gd name="connsiteY127" fmla="*/ 418714 h 3372584"/>
                          <a:gd name="connsiteX128" fmla="*/ 1586753 w 2525304"/>
                          <a:gd name="connsiteY128" fmla="*/ 400784 h 3372584"/>
                          <a:gd name="connsiteX129" fmla="*/ 1595718 w 2525304"/>
                          <a:gd name="connsiteY129" fmla="*/ 382855 h 3372584"/>
                          <a:gd name="connsiteX130" fmla="*/ 1600200 w 2525304"/>
                          <a:gd name="connsiteY130" fmla="*/ 364926 h 3372584"/>
                          <a:gd name="connsiteX131" fmla="*/ 1609165 w 2525304"/>
                          <a:gd name="connsiteY131" fmla="*/ 315620 h 3372584"/>
                          <a:gd name="connsiteX132" fmla="*/ 1622612 w 2525304"/>
                          <a:gd name="connsiteY132" fmla="*/ 324584 h 3372584"/>
                          <a:gd name="connsiteX133" fmla="*/ 1613647 w 2525304"/>
                          <a:gd name="connsiteY133" fmla="*/ 400784 h 3372584"/>
                          <a:gd name="connsiteX134" fmla="*/ 1627094 w 2525304"/>
                          <a:gd name="connsiteY134" fmla="*/ 418714 h 3372584"/>
                          <a:gd name="connsiteX135" fmla="*/ 1658470 w 2525304"/>
                          <a:gd name="connsiteY135" fmla="*/ 414232 h 3372584"/>
                          <a:gd name="connsiteX136" fmla="*/ 1685365 w 2525304"/>
                          <a:gd name="connsiteY136" fmla="*/ 391820 h 3372584"/>
                          <a:gd name="connsiteX137" fmla="*/ 1694329 w 2525304"/>
                          <a:gd name="connsiteY137" fmla="*/ 378373 h 3372584"/>
                          <a:gd name="connsiteX138" fmla="*/ 1734670 w 2525304"/>
                          <a:gd name="connsiteY138" fmla="*/ 355961 h 3372584"/>
                          <a:gd name="connsiteX139" fmla="*/ 1743635 w 2525304"/>
                          <a:gd name="connsiteY139" fmla="*/ 342514 h 3372584"/>
                          <a:gd name="connsiteX140" fmla="*/ 1757082 w 2525304"/>
                          <a:gd name="connsiteY140" fmla="*/ 338032 h 3372584"/>
                          <a:gd name="connsiteX141" fmla="*/ 1792941 w 2525304"/>
                          <a:gd name="connsiteY141" fmla="*/ 320102 h 3372584"/>
                          <a:gd name="connsiteX142" fmla="*/ 1797423 w 2525304"/>
                          <a:gd name="connsiteY142" fmla="*/ 338032 h 3372584"/>
                          <a:gd name="connsiteX143" fmla="*/ 1792941 w 2525304"/>
                          <a:gd name="connsiteY143" fmla="*/ 355961 h 3372584"/>
                          <a:gd name="connsiteX144" fmla="*/ 1788459 w 2525304"/>
                          <a:gd name="connsiteY144" fmla="*/ 369408 h 3372584"/>
                          <a:gd name="connsiteX145" fmla="*/ 1761565 w 2525304"/>
                          <a:gd name="connsiteY145" fmla="*/ 391820 h 3372584"/>
                          <a:gd name="connsiteX146" fmla="*/ 1783976 w 2525304"/>
                          <a:gd name="connsiteY146" fmla="*/ 400784 h 3372584"/>
                          <a:gd name="connsiteX147" fmla="*/ 1878106 w 2525304"/>
                          <a:gd name="connsiteY147" fmla="*/ 391820 h 3372584"/>
                          <a:gd name="connsiteX148" fmla="*/ 1891553 w 2525304"/>
                          <a:gd name="connsiteY148" fmla="*/ 382855 h 3372584"/>
                          <a:gd name="connsiteX149" fmla="*/ 1918447 w 2525304"/>
                          <a:gd name="connsiteY149" fmla="*/ 373890 h 3372584"/>
                          <a:gd name="connsiteX150" fmla="*/ 1940859 w 2525304"/>
                          <a:gd name="connsiteY150" fmla="*/ 360443 h 3372584"/>
                          <a:gd name="connsiteX151" fmla="*/ 1954306 w 2525304"/>
                          <a:gd name="connsiteY151" fmla="*/ 355961 h 3372584"/>
                          <a:gd name="connsiteX152" fmla="*/ 2003612 w 2525304"/>
                          <a:gd name="connsiteY152" fmla="*/ 329067 h 3372584"/>
                          <a:gd name="connsiteX153" fmla="*/ 2008094 w 2525304"/>
                          <a:gd name="connsiteY153" fmla="*/ 346996 h 3372584"/>
                          <a:gd name="connsiteX154" fmla="*/ 1999129 w 2525304"/>
                          <a:gd name="connsiteY154" fmla="*/ 360443 h 3372584"/>
                          <a:gd name="connsiteX155" fmla="*/ 1994647 w 2525304"/>
                          <a:gd name="connsiteY155" fmla="*/ 373890 h 3372584"/>
                          <a:gd name="connsiteX156" fmla="*/ 2039470 w 2525304"/>
                          <a:gd name="connsiteY156" fmla="*/ 391820 h 3372584"/>
                          <a:gd name="connsiteX157" fmla="*/ 2115670 w 2525304"/>
                          <a:gd name="connsiteY157" fmla="*/ 391820 h 3372584"/>
                          <a:gd name="connsiteX158" fmla="*/ 2160494 w 2525304"/>
                          <a:gd name="connsiteY158" fmla="*/ 378373 h 3372584"/>
                          <a:gd name="connsiteX159" fmla="*/ 2191870 w 2525304"/>
                          <a:gd name="connsiteY159" fmla="*/ 364926 h 3372584"/>
                          <a:gd name="connsiteX160" fmla="*/ 2205318 w 2525304"/>
                          <a:gd name="connsiteY160" fmla="*/ 360443 h 3372584"/>
                          <a:gd name="connsiteX161" fmla="*/ 2232212 w 2525304"/>
                          <a:gd name="connsiteY161" fmla="*/ 342514 h 3372584"/>
                          <a:gd name="connsiteX162" fmla="*/ 2339788 w 2525304"/>
                          <a:gd name="connsiteY162" fmla="*/ 1854 h 3372584"/>
                          <a:gd name="connsiteX163" fmla="*/ 2357718 w 2525304"/>
                          <a:gd name="connsiteY163" fmla="*/ 217008 h 3372584"/>
                          <a:gd name="connsiteX164" fmla="*/ 2254623 w 2525304"/>
                          <a:gd name="connsiteY164" fmla="*/ 378373 h 3372584"/>
                          <a:gd name="connsiteX165" fmla="*/ 2245659 w 2525304"/>
                          <a:gd name="connsiteY165" fmla="*/ 391820 h 3372584"/>
                          <a:gd name="connsiteX166" fmla="*/ 2254623 w 2525304"/>
                          <a:gd name="connsiteY166" fmla="*/ 405267 h 3372584"/>
                          <a:gd name="connsiteX167" fmla="*/ 2353235 w 2525304"/>
                          <a:gd name="connsiteY167" fmla="*/ 400784 h 3372584"/>
                          <a:gd name="connsiteX168" fmla="*/ 2366682 w 2525304"/>
                          <a:gd name="connsiteY168" fmla="*/ 396302 h 3372584"/>
                          <a:gd name="connsiteX169" fmla="*/ 2389094 w 2525304"/>
                          <a:gd name="connsiteY169" fmla="*/ 391820 h 3372584"/>
                          <a:gd name="connsiteX170" fmla="*/ 2424953 w 2525304"/>
                          <a:gd name="connsiteY170" fmla="*/ 369408 h 3372584"/>
                          <a:gd name="connsiteX171" fmla="*/ 2451847 w 2525304"/>
                          <a:gd name="connsiteY171" fmla="*/ 360443 h 3372584"/>
                          <a:gd name="connsiteX172" fmla="*/ 2510118 w 2525304"/>
                          <a:gd name="connsiteY172" fmla="*/ 338032 h 3372584"/>
                          <a:gd name="connsiteX173" fmla="*/ 2505635 w 2525304"/>
                          <a:gd name="connsiteY173" fmla="*/ 373890 h 3372584"/>
                          <a:gd name="connsiteX174" fmla="*/ 2483223 w 2525304"/>
                          <a:gd name="connsiteY174" fmla="*/ 387337 h 3372584"/>
                          <a:gd name="connsiteX175" fmla="*/ 2465294 w 2525304"/>
                          <a:gd name="connsiteY175" fmla="*/ 400784 h 3372584"/>
                          <a:gd name="connsiteX176" fmla="*/ 2442882 w 2525304"/>
                          <a:gd name="connsiteY176" fmla="*/ 405267 h 3372584"/>
                          <a:gd name="connsiteX177" fmla="*/ 2398059 w 2525304"/>
                          <a:gd name="connsiteY177" fmla="*/ 418714 h 3372584"/>
                          <a:gd name="connsiteX178" fmla="*/ 2375647 w 2525304"/>
                          <a:gd name="connsiteY178" fmla="*/ 427679 h 3372584"/>
                          <a:gd name="connsiteX179" fmla="*/ 2357718 w 2525304"/>
                          <a:gd name="connsiteY179" fmla="*/ 432161 h 3372584"/>
                          <a:gd name="connsiteX180" fmla="*/ 2344270 w 2525304"/>
                          <a:gd name="connsiteY180" fmla="*/ 463537 h 3372584"/>
                          <a:gd name="connsiteX181" fmla="*/ 2353235 w 2525304"/>
                          <a:gd name="connsiteY181" fmla="*/ 503879 h 3372584"/>
                          <a:gd name="connsiteX182" fmla="*/ 2362200 w 2525304"/>
                          <a:gd name="connsiteY182" fmla="*/ 517326 h 3372584"/>
                          <a:gd name="connsiteX183" fmla="*/ 2344270 w 2525304"/>
                          <a:gd name="connsiteY183" fmla="*/ 589043 h 3372584"/>
                          <a:gd name="connsiteX184" fmla="*/ 2321859 w 2525304"/>
                          <a:gd name="connsiteY184" fmla="*/ 615937 h 3372584"/>
                          <a:gd name="connsiteX185" fmla="*/ 2308412 w 2525304"/>
                          <a:gd name="connsiteY185" fmla="*/ 638349 h 3372584"/>
                          <a:gd name="connsiteX186" fmla="*/ 2281518 w 2525304"/>
                          <a:gd name="connsiteY186" fmla="*/ 642832 h 3372584"/>
                          <a:gd name="connsiteX187" fmla="*/ 2259106 w 2525304"/>
                          <a:gd name="connsiteY187" fmla="*/ 638349 h 3372584"/>
                          <a:gd name="connsiteX188" fmla="*/ 2277035 w 2525304"/>
                          <a:gd name="connsiteY188" fmla="*/ 580079 h 3372584"/>
                          <a:gd name="connsiteX189" fmla="*/ 2290482 w 2525304"/>
                          <a:gd name="connsiteY189" fmla="*/ 544220 h 3372584"/>
                          <a:gd name="connsiteX190" fmla="*/ 2286000 w 2525304"/>
                          <a:gd name="connsiteY190" fmla="*/ 508361 h 3372584"/>
                          <a:gd name="connsiteX191" fmla="*/ 2245659 w 2525304"/>
                          <a:gd name="connsiteY191" fmla="*/ 450090 h 3372584"/>
                          <a:gd name="connsiteX192" fmla="*/ 2200835 w 2525304"/>
                          <a:gd name="connsiteY192" fmla="*/ 432161 h 3372584"/>
                          <a:gd name="connsiteX193" fmla="*/ 2169459 w 2525304"/>
                          <a:gd name="connsiteY193" fmla="*/ 427679 h 3372584"/>
                          <a:gd name="connsiteX194" fmla="*/ 2102223 w 2525304"/>
                          <a:gd name="connsiteY194" fmla="*/ 432161 h 3372584"/>
                          <a:gd name="connsiteX195" fmla="*/ 2084294 w 2525304"/>
                          <a:gd name="connsiteY195" fmla="*/ 441126 h 3372584"/>
                          <a:gd name="connsiteX196" fmla="*/ 2070847 w 2525304"/>
                          <a:gd name="connsiteY196" fmla="*/ 445608 h 3372584"/>
                          <a:gd name="connsiteX197" fmla="*/ 2061882 w 2525304"/>
                          <a:gd name="connsiteY197" fmla="*/ 463537 h 3372584"/>
                          <a:gd name="connsiteX198" fmla="*/ 2034988 w 2525304"/>
                          <a:gd name="connsiteY198" fmla="*/ 476984 h 3372584"/>
                          <a:gd name="connsiteX199" fmla="*/ 1783976 w 2525304"/>
                          <a:gd name="connsiteY199" fmla="*/ 481467 h 3372584"/>
                          <a:gd name="connsiteX200" fmla="*/ 1766047 w 2525304"/>
                          <a:gd name="connsiteY200" fmla="*/ 490432 h 3372584"/>
                          <a:gd name="connsiteX201" fmla="*/ 1703294 w 2525304"/>
                          <a:gd name="connsiteY201" fmla="*/ 508361 h 3372584"/>
                          <a:gd name="connsiteX202" fmla="*/ 1689847 w 2525304"/>
                          <a:gd name="connsiteY202" fmla="*/ 512843 h 3372584"/>
                          <a:gd name="connsiteX203" fmla="*/ 1676400 w 2525304"/>
                          <a:gd name="connsiteY203" fmla="*/ 521808 h 3372584"/>
                          <a:gd name="connsiteX204" fmla="*/ 1649506 w 2525304"/>
                          <a:gd name="connsiteY204" fmla="*/ 530773 h 3372584"/>
                          <a:gd name="connsiteX205" fmla="*/ 1636059 w 2525304"/>
                          <a:gd name="connsiteY205" fmla="*/ 539737 h 3372584"/>
                          <a:gd name="connsiteX206" fmla="*/ 1622612 w 2525304"/>
                          <a:gd name="connsiteY206" fmla="*/ 553184 h 3372584"/>
                          <a:gd name="connsiteX207" fmla="*/ 1609165 w 2525304"/>
                          <a:gd name="connsiteY207" fmla="*/ 557667 h 3372584"/>
                          <a:gd name="connsiteX208" fmla="*/ 1577788 w 2525304"/>
                          <a:gd name="connsiteY208" fmla="*/ 589043 h 3372584"/>
                          <a:gd name="connsiteX209" fmla="*/ 1568823 w 2525304"/>
                          <a:gd name="connsiteY209" fmla="*/ 602490 h 3372584"/>
                          <a:gd name="connsiteX210" fmla="*/ 1555376 w 2525304"/>
                          <a:gd name="connsiteY210" fmla="*/ 615937 h 3372584"/>
                          <a:gd name="connsiteX211" fmla="*/ 1524000 w 2525304"/>
                          <a:gd name="connsiteY211" fmla="*/ 656279 h 3372584"/>
                          <a:gd name="connsiteX212" fmla="*/ 1519518 w 2525304"/>
                          <a:gd name="connsiteY212" fmla="*/ 669726 h 3372584"/>
                          <a:gd name="connsiteX213" fmla="*/ 1528482 w 2525304"/>
                          <a:gd name="connsiteY213" fmla="*/ 710067 h 3372584"/>
                          <a:gd name="connsiteX214" fmla="*/ 1537447 w 2525304"/>
                          <a:gd name="connsiteY214" fmla="*/ 723514 h 3372584"/>
                          <a:gd name="connsiteX215" fmla="*/ 1568823 w 2525304"/>
                          <a:gd name="connsiteY215" fmla="*/ 714549 h 3372584"/>
                          <a:gd name="connsiteX216" fmla="*/ 1600200 w 2525304"/>
                          <a:gd name="connsiteY216" fmla="*/ 714549 h 3372584"/>
                          <a:gd name="connsiteX217" fmla="*/ 1631576 w 2525304"/>
                          <a:gd name="connsiteY217" fmla="*/ 692137 h 3372584"/>
                          <a:gd name="connsiteX218" fmla="*/ 1645023 w 2525304"/>
                          <a:gd name="connsiteY218" fmla="*/ 678690 h 3372584"/>
                          <a:gd name="connsiteX219" fmla="*/ 1685365 w 2525304"/>
                          <a:gd name="connsiteY219" fmla="*/ 647314 h 3372584"/>
                          <a:gd name="connsiteX220" fmla="*/ 1716741 w 2525304"/>
                          <a:gd name="connsiteY220" fmla="*/ 615937 h 3372584"/>
                          <a:gd name="connsiteX221" fmla="*/ 1748118 w 2525304"/>
                          <a:gd name="connsiteY221" fmla="*/ 598008 h 3372584"/>
                          <a:gd name="connsiteX222" fmla="*/ 1761565 w 2525304"/>
                          <a:gd name="connsiteY222" fmla="*/ 593526 h 3372584"/>
                          <a:gd name="connsiteX223" fmla="*/ 1779494 w 2525304"/>
                          <a:gd name="connsiteY223" fmla="*/ 584561 h 3372584"/>
                          <a:gd name="connsiteX224" fmla="*/ 1815353 w 2525304"/>
                          <a:gd name="connsiteY224" fmla="*/ 575596 h 3372584"/>
                          <a:gd name="connsiteX225" fmla="*/ 2030506 w 2525304"/>
                          <a:gd name="connsiteY225" fmla="*/ 580079 h 3372584"/>
                          <a:gd name="connsiteX226" fmla="*/ 2017059 w 2525304"/>
                          <a:gd name="connsiteY226" fmla="*/ 602490 h 3372584"/>
                          <a:gd name="connsiteX227" fmla="*/ 1981200 w 2525304"/>
                          <a:gd name="connsiteY227" fmla="*/ 638349 h 3372584"/>
                          <a:gd name="connsiteX228" fmla="*/ 1967753 w 2525304"/>
                          <a:gd name="connsiteY228" fmla="*/ 651796 h 3372584"/>
                          <a:gd name="connsiteX229" fmla="*/ 1936376 w 2525304"/>
                          <a:gd name="connsiteY229" fmla="*/ 692137 h 3372584"/>
                          <a:gd name="connsiteX230" fmla="*/ 1905000 w 2525304"/>
                          <a:gd name="connsiteY230" fmla="*/ 719032 h 3372584"/>
                          <a:gd name="connsiteX231" fmla="*/ 1860176 w 2525304"/>
                          <a:gd name="connsiteY231" fmla="*/ 736961 h 3372584"/>
                          <a:gd name="connsiteX232" fmla="*/ 1788459 w 2525304"/>
                          <a:gd name="connsiteY232" fmla="*/ 745926 h 3372584"/>
                          <a:gd name="connsiteX233" fmla="*/ 1846729 w 2525304"/>
                          <a:gd name="connsiteY233" fmla="*/ 804196 h 3372584"/>
                          <a:gd name="connsiteX234" fmla="*/ 1913965 w 2525304"/>
                          <a:gd name="connsiteY234" fmla="*/ 831090 h 3372584"/>
                          <a:gd name="connsiteX235" fmla="*/ 1922929 w 2525304"/>
                          <a:gd name="connsiteY235" fmla="*/ 844537 h 3372584"/>
                          <a:gd name="connsiteX236" fmla="*/ 1967753 w 2525304"/>
                          <a:gd name="connsiteY236" fmla="*/ 884879 h 3372584"/>
                          <a:gd name="connsiteX237" fmla="*/ 1981200 w 2525304"/>
                          <a:gd name="connsiteY237" fmla="*/ 898326 h 3372584"/>
                          <a:gd name="connsiteX238" fmla="*/ 1994647 w 2525304"/>
                          <a:gd name="connsiteY238" fmla="*/ 907290 h 3372584"/>
                          <a:gd name="connsiteX239" fmla="*/ 2021541 w 2525304"/>
                          <a:gd name="connsiteY239" fmla="*/ 929702 h 3372584"/>
                          <a:gd name="connsiteX240" fmla="*/ 2030506 w 2525304"/>
                          <a:gd name="connsiteY240" fmla="*/ 943149 h 3372584"/>
                          <a:gd name="connsiteX241" fmla="*/ 2057400 w 2525304"/>
                          <a:gd name="connsiteY241" fmla="*/ 970043 h 3372584"/>
                          <a:gd name="connsiteX242" fmla="*/ 2088776 w 2525304"/>
                          <a:gd name="connsiteY242" fmla="*/ 1014867 h 3372584"/>
                          <a:gd name="connsiteX243" fmla="*/ 2115670 w 2525304"/>
                          <a:gd name="connsiteY243" fmla="*/ 1059690 h 3372584"/>
                          <a:gd name="connsiteX244" fmla="*/ 2120153 w 2525304"/>
                          <a:gd name="connsiteY244" fmla="*/ 1091067 h 3372584"/>
                          <a:gd name="connsiteX245" fmla="*/ 2138082 w 2525304"/>
                          <a:gd name="connsiteY245" fmla="*/ 1144855 h 3372584"/>
                          <a:gd name="connsiteX246" fmla="*/ 2147047 w 2525304"/>
                          <a:gd name="connsiteY246" fmla="*/ 1198643 h 3372584"/>
                          <a:gd name="connsiteX247" fmla="*/ 2151529 w 2525304"/>
                          <a:gd name="connsiteY247" fmla="*/ 1212090 h 3372584"/>
                          <a:gd name="connsiteX248" fmla="*/ 2156012 w 2525304"/>
                          <a:gd name="connsiteY248" fmla="*/ 1230020 h 3372584"/>
                          <a:gd name="connsiteX249" fmla="*/ 2173941 w 2525304"/>
                          <a:gd name="connsiteY249" fmla="*/ 1297255 h 3372584"/>
                          <a:gd name="connsiteX250" fmla="*/ 2182906 w 2525304"/>
                          <a:gd name="connsiteY250" fmla="*/ 1315184 h 3372584"/>
                          <a:gd name="connsiteX251" fmla="*/ 2187388 w 2525304"/>
                          <a:gd name="connsiteY251" fmla="*/ 1333114 h 3372584"/>
                          <a:gd name="connsiteX252" fmla="*/ 2214282 w 2525304"/>
                          <a:gd name="connsiteY252" fmla="*/ 1386902 h 3372584"/>
                          <a:gd name="connsiteX253" fmla="*/ 2218765 w 2525304"/>
                          <a:gd name="connsiteY253" fmla="*/ 1404832 h 3372584"/>
                          <a:gd name="connsiteX254" fmla="*/ 2223247 w 2525304"/>
                          <a:gd name="connsiteY254" fmla="*/ 1431726 h 3372584"/>
                          <a:gd name="connsiteX255" fmla="*/ 2236694 w 2525304"/>
                          <a:gd name="connsiteY255" fmla="*/ 1458620 h 3372584"/>
                          <a:gd name="connsiteX256" fmla="*/ 2241176 w 2525304"/>
                          <a:gd name="connsiteY256" fmla="*/ 1579643 h 3372584"/>
                          <a:gd name="connsiteX257" fmla="*/ 2245659 w 2525304"/>
                          <a:gd name="connsiteY257" fmla="*/ 1597573 h 3372584"/>
                          <a:gd name="connsiteX258" fmla="*/ 2236694 w 2525304"/>
                          <a:gd name="connsiteY258" fmla="*/ 1696184 h 3372584"/>
                          <a:gd name="connsiteX259" fmla="*/ 2227729 w 2525304"/>
                          <a:gd name="connsiteY259" fmla="*/ 1718596 h 3372584"/>
                          <a:gd name="connsiteX260" fmla="*/ 2223247 w 2525304"/>
                          <a:gd name="connsiteY260" fmla="*/ 1732043 h 3372584"/>
                          <a:gd name="connsiteX261" fmla="*/ 2200835 w 2525304"/>
                          <a:gd name="connsiteY261" fmla="*/ 1790314 h 3372584"/>
                          <a:gd name="connsiteX262" fmla="*/ 2191870 w 2525304"/>
                          <a:gd name="connsiteY262" fmla="*/ 1812726 h 3372584"/>
                          <a:gd name="connsiteX263" fmla="*/ 2187388 w 2525304"/>
                          <a:gd name="connsiteY263" fmla="*/ 1826173 h 3372584"/>
                          <a:gd name="connsiteX264" fmla="*/ 2169459 w 2525304"/>
                          <a:gd name="connsiteY264" fmla="*/ 1870996 h 3372584"/>
                          <a:gd name="connsiteX265" fmla="*/ 2164976 w 2525304"/>
                          <a:gd name="connsiteY265" fmla="*/ 1884443 h 3372584"/>
                          <a:gd name="connsiteX266" fmla="*/ 2156012 w 2525304"/>
                          <a:gd name="connsiteY266" fmla="*/ 1929267 h 3372584"/>
                          <a:gd name="connsiteX267" fmla="*/ 2173941 w 2525304"/>
                          <a:gd name="connsiteY267" fmla="*/ 1947196 h 3372584"/>
                          <a:gd name="connsiteX268" fmla="*/ 2196353 w 2525304"/>
                          <a:gd name="connsiteY268" fmla="*/ 1960643 h 3372584"/>
                          <a:gd name="connsiteX269" fmla="*/ 2241176 w 2525304"/>
                          <a:gd name="connsiteY269" fmla="*/ 2014432 h 3372584"/>
                          <a:gd name="connsiteX270" fmla="*/ 2263588 w 2525304"/>
                          <a:gd name="connsiteY270" fmla="*/ 2059255 h 3372584"/>
                          <a:gd name="connsiteX271" fmla="*/ 2286000 w 2525304"/>
                          <a:gd name="connsiteY271" fmla="*/ 2086149 h 3372584"/>
                          <a:gd name="connsiteX272" fmla="*/ 2299447 w 2525304"/>
                          <a:gd name="connsiteY272" fmla="*/ 2126490 h 3372584"/>
                          <a:gd name="connsiteX273" fmla="*/ 2321859 w 2525304"/>
                          <a:gd name="connsiteY273" fmla="*/ 2153384 h 3372584"/>
                          <a:gd name="connsiteX274" fmla="*/ 2344270 w 2525304"/>
                          <a:gd name="connsiteY274" fmla="*/ 2207173 h 3372584"/>
                          <a:gd name="connsiteX275" fmla="*/ 2348753 w 2525304"/>
                          <a:gd name="connsiteY275" fmla="*/ 2225102 h 3372584"/>
                          <a:gd name="connsiteX276" fmla="*/ 2366682 w 2525304"/>
                          <a:gd name="connsiteY276" fmla="*/ 2265443 h 3372584"/>
                          <a:gd name="connsiteX277" fmla="*/ 2375647 w 2525304"/>
                          <a:gd name="connsiteY277" fmla="*/ 2287855 h 3372584"/>
                          <a:gd name="connsiteX278" fmla="*/ 2380129 w 2525304"/>
                          <a:gd name="connsiteY278" fmla="*/ 2310267 h 3372584"/>
                          <a:gd name="connsiteX279" fmla="*/ 2389094 w 2525304"/>
                          <a:gd name="connsiteY279" fmla="*/ 2337161 h 3372584"/>
                          <a:gd name="connsiteX280" fmla="*/ 2393576 w 2525304"/>
                          <a:gd name="connsiteY280" fmla="*/ 2381984 h 3372584"/>
                          <a:gd name="connsiteX281" fmla="*/ 2398059 w 2525304"/>
                          <a:gd name="connsiteY281" fmla="*/ 2395432 h 3372584"/>
                          <a:gd name="connsiteX282" fmla="*/ 2402541 w 2525304"/>
                          <a:gd name="connsiteY282" fmla="*/ 2449220 h 3372584"/>
                          <a:gd name="connsiteX283" fmla="*/ 2407023 w 2525304"/>
                          <a:gd name="connsiteY283" fmla="*/ 2565761 h 3372584"/>
                          <a:gd name="connsiteX284" fmla="*/ 2389094 w 2525304"/>
                          <a:gd name="connsiteY284" fmla="*/ 2839184 h 3372584"/>
                          <a:gd name="connsiteX285" fmla="*/ 2380129 w 2525304"/>
                          <a:gd name="connsiteY285" fmla="*/ 2861596 h 3372584"/>
                          <a:gd name="connsiteX286" fmla="*/ 2357718 w 2525304"/>
                          <a:gd name="connsiteY286" fmla="*/ 2915384 h 3372584"/>
                          <a:gd name="connsiteX287" fmla="*/ 2348753 w 2525304"/>
                          <a:gd name="connsiteY287" fmla="*/ 2937796 h 3372584"/>
                          <a:gd name="connsiteX288" fmla="*/ 2339788 w 2525304"/>
                          <a:gd name="connsiteY288" fmla="*/ 2973655 h 3372584"/>
                          <a:gd name="connsiteX289" fmla="*/ 2326341 w 2525304"/>
                          <a:gd name="connsiteY289" fmla="*/ 2996067 h 3372584"/>
                          <a:gd name="connsiteX290" fmla="*/ 2317376 w 2525304"/>
                          <a:gd name="connsiteY290" fmla="*/ 3027443 h 3372584"/>
                          <a:gd name="connsiteX291" fmla="*/ 2303929 w 2525304"/>
                          <a:gd name="connsiteY291" fmla="*/ 3049855 h 3372584"/>
                          <a:gd name="connsiteX292" fmla="*/ 2290482 w 2525304"/>
                          <a:gd name="connsiteY292" fmla="*/ 3081232 h 3372584"/>
                          <a:gd name="connsiteX293" fmla="*/ 2272553 w 2525304"/>
                          <a:gd name="connsiteY293" fmla="*/ 3085714 h 3372584"/>
                          <a:gd name="connsiteX294" fmla="*/ 2259106 w 2525304"/>
                          <a:gd name="connsiteY294" fmla="*/ 3090196 h 3372584"/>
                          <a:gd name="connsiteX295" fmla="*/ 2241176 w 2525304"/>
                          <a:gd name="connsiteY295" fmla="*/ 3094679 h 3372584"/>
                          <a:gd name="connsiteX296" fmla="*/ 2209800 w 2525304"/>
                          <a:gd name="connsiteY296" fmla="*/ 3103643 h 3372584"/>
                          <a:gd name="connsiteX297" fmla="*/ 2205318 w 2525304"/>
                          <a:gd name="connsiteY297" fmla="*/ 3040890 h 3372584"/>
                          <a:gd name="connsiteX298" fmla="*/ 2218765 w 2525304"/>
                          <a:gd name="connsiteY298" fmla="*/ 3022961 h 3372584"/>
                          <a:gd name="connsiteX299" fmla="*/ 2245659 w 2525304"/>
                          <a:gd name="connsiteY299" fmla="*/ 2973655 h 3372584"/>
                          <a:gd name="connsiteX300" fmla="*/ 2268070 w 2525304"/>
                          <a:gd name="connsiteY300" fmla="*/ 2946761 h 3372584"/>
                          <a:gd name="connsiteX301" fmla="*/ 2268070 w 2525304"/>
                          <a:gd name="connsiteY301" fmla="*/ 2570243 h 3372584"/>
                          <a:gd name="connsiteX302" fmla="*/ 2259106 w 2525304"/>
                          <a:gd name="connsiteY302" fmla="*/ 2534384 h 3372584"/>
                          <a:gd name="connsiteX303" fmla="*/ 2250141 w 2525304"/>
                          <a:gd name="connsiteY303" fmla="*/ 2494043 h 3372584"/>
                          <a:gd name="connsiteX304" fmla="*/ 2245659 w 2525304"/>
                          <a:gd name="connsiteY304" fmla="*/ 2476114 h 3372584"/>
                          <a:gd name="connsiteX305" fmla="*/ 2245659 w 2525304"/>
                          <a:gd name="connsiteY305" fmla="*/ 2390950 h 3372584"/>
                          <a:gd name="connsiteX306" fmla="*/ 2173941 w 2525304"/>
                          <a:gd name="connsiteY306" fmla="*/ 2243031 h 3372584"/>
                          <a:gd name="connsiteX307" fmla="*/ 2070846 w 2525304"/>
                          <a:gd name="connsiteY307" fmla="*/ 2059256 h 3372584"/>
                          <a:gd name="connsiteX308" fmla="*/ 2057400 w 2525304"/>
                          <a:gd name="connsiteY308" fmla="*/ 2153384 h 3372584"/>
                          <a:gd name="connsiteX309" fmla="*/ 2048435 w 2525304"/>
                          <a:gd name="connsiteY309" fmla="*/ 2108561 h 3372584"/>
                          <a:gd name="connsiteX310" fmla="*/ 2034988 w 2525304"/>
                          <a:gd name="connsiteY310" fmla="*/ 2005467 h 3372584"/>
                          <a:gd name="connsiteX311" fmla="*/ 2026023 w 2525304"/>
                          <a:gd name="connsiteY311" fmla="*/ 2027879 h 3372584"/>
                          <a:gd name="connsiteX312" fmla="*/ 2021541 w 2525304"/>
                          <a:gd name="connsiteY312" fmla="*/ 2041326 h 3372584"/>
                          <a:gd name="connsiteX313" fmla="*/ 1999129 w 2525304"/>
                          <a:gd name="connsiteY313" fmla="*/ 2054773 h 3372584"/>
                          <a:gd name="connsiteX314" fmla="*/ 1990165 w 2525304"/>
                          <a:gd name="connsiteY314" fmla="*/ 2072702 h 3372584"/>
                          <a:gd name="connsiteX315" fmla="*/ 1967753 w 2525304"/>
                          <a:gd name="connsiteY315" fmla="*/ 2108561 h 3372584"/>
                          <a:gd name="connsiteX316" fmla="*/ 1981200 w 2525304"/>
                          <a:gd name="connsiteY316" fmla="*/ 2225102 h 3372584"/>
                          <a:gd name="connsiteX317" fmla="*/ 1994647 w 2525304"/>
                          <a:gd name="connsiteY317" fmla="*/ 2256479 h 3372584"/>
                          <a:gd name="connsiteX318" fmla="*/ 2003612 w 2525304"/>
                          <a:gd name="connsiteY318" fmla="*/ 2274408 h 3372584"/>
                          <a:gd name="connsiteX319" fmla="*/ 2026023 w 2525304"/>
                          <a:gd name="connsiteY319" fmla="*/ 2305784 h 3372584"/>
                          <a:gd name="connsiteX320" fmla="*/ 2043953 w 2525304"/>
                          <a:gd name="connsiteY320" fmla="*/ 2350608 h 3372584"/>
                          <a:gd name="connsiteX321" fmla="*/ 2061882 w 2525304"/>
                          <a:gd name="connsiteY321" fmla="*/ 2373020 h 3372584"/>
                          <a:gd name="connsiteX322" fmla="*/ 2088776 w 2525304"/>
                          <a:gd name="connsiteY322" fmla="*/ 2435773 h 3372584"/>
                          <a:gd name="connsiteX323" fmla="*/ 2102223 w 2525304"/>
                          <a:gd name="connsiteY323" fmla="*/ 2467149 h 3372584"/>
                          <a:gd name="connsiteX324" fmla="*/ 2106706 w 2525304"/>
                          <a:gd name="connsiteY324" fmla="*/ 2498526 h 3372584"/>
                          <a:gd name="connsiteX325" fmla="*/ 2124635 w 2525304"/>
                          <a:gd name="connsiteY325" fmla="*/ 2561279 h 3372584"/>
                          <a:gd name="connsiteX326" fmla="*/ 2138082 w 2525304"/>
                          <a:gd name="connsiteY326" fmla="*/ 2650926 h 3372584"/>
                          <a:gd name="connsiteX327" fmla="*/ 2147047 w 2525304"/>
                          <a:gd name="connsiteY327" fmla="*/ 2686784 h 3372584"/>
                          <a:gd name="connsiteX328" fmla="*/ 2151529 w 2525304"/>
                          <a:gd name="connsiteY328" fmla="*/ 2718161 h 3372584"/>
                          <a:gd name="connsiteX329" fmla="*/ 2160494 w 2525304"/>
                          <a:gd name="connsiteY329" fmla="*/ 2771949 h 3372584"/>
                          <a:gd name="connsiteX330" fmla="*/ 2156012 w 2525304"/>
                          <a:gd name="connsiteY330" fmla="*/ 2964690 h 3372584"/>
                          <a:gd name="connsiteX331" fmla="*/ 2138082 w 2525304"/>
                          <a:gd name="connsiteY331" fmla="*/ 3045373 h 3372584"/>
                          <a:gd name="connsiteX332" fmla="*/ 2133600 w 2525304"/>
                          <a:gd name="connsiteY332" fmla="*/ 3063302 h 3372584"/>
                          <a:gd name="connsiteX333" fmla="*/ 2120153 w 2525304"/>
                          <a:gd name="connsiteY333" fmla="*/ 3081232 h 3372584"/>
                          <a:gd name="connsiteX334" fmla="*/ 2111188 w 2525304"/>
                          <a:gd name="connsiteY334" fmla="*/ 3108126 h 3372584"/>
                          <a:gd name="connsiteX335" fmla="*/ 2088776 w 2525304"/>
                          <a:gd name="connsiteY335" fmla="*/ 3139502 h 3372584"/>
                          <a:gd name="connsiteX336" fmla="*/ 2075329 w 2525304"/>
                          <a:gd name="connsiteY336" fmla="*/ 3166396 h 3372584"/>
                          <a:gd name="connsiteX337" fmla="*/ 2061882 w 2525304"/>
                          <a:gd name="connsiteY337" fmla="*/ 3170879 h 3372584"/>
                          <a:gd name="connsiteX338" fmla="*/ 2021541 w 2525304"/>
                          <a:gd name="connsiteY338" fmla="*/ 3166396 h 3372584"/>
                          <a:gd name="connsiteX339" fmla="*/ 2012576 w 2525304"/>
                          <a:gd name="connsiteY339" fmla="*/ 3121573 h 3372584"/>
                          <a:gd name="connsiteX340" fmla="*/ 2048435 w 2525304"/>
                          <a:gd name="connsiteY340" fmla="*/ 3022961 h 3372584"/>
                          <a:gd name="connsiteX341" fmla="*/ 2048435 w 2525304"/>
                          <a:gd name="connsiteY341" fmla="*/ 3022961 h 3372584"/>
                          <a:gd name="connsiteX342" fmla="*/ 2061882 w 2525304"/>
                          <a:gd name="connsiteY342" fmla="*/ 2969173 h 3372584"/>
                          <a:gd name="connsiteX343" fmla="*/ 2070847 w 2525304"/>
                          <a:gd name="connsiteY343" fmla="*/ 2884008 h 3372584"/>
                          <a:gd name="connsiteX344" fmla="*/ 2066365 w 2525304"/>
                          <a:gd name="connsiteY344" fmla="*/ 2727126 h 3372584"/>
                          <a:gd name="connsiteX345" fmla="*/ 2043953 w 2525304"/>
                          <a:gd name="connsiteY345" fmla="*/ 2650926 h 3372584"/>
                          <a:gd name="connsiteX346" fmla="*/ 2030506 w 2525304"/>
                          <a:gd name="connsiteY346" fmla="*/ 2624032 h 3372584"/>
                          <a:gd name="connsiteX347" fmla="*/ 2017059 w 2525304"/>
                          <a:gd name="connsiteY347" fmla="*/ 2583690 h 3372584"/>
                          <a:gd name="connsiteX348" fmla="*/ 1981200 w 2525304"/>
                          <a:gd name="connsiteY348" fmla="*/ 2516455 h 3372584"/>
                          <a:gd name="connsiteX349" fmla="*/ 1972235 w 2525304"/>
                          <a:gd name="connsiteY349" fmla="*/ 2503008 h 3372584"/>
                          <a:gd name="connsiteX350" fmla="*/ 1958788 w 2525304"/>
                          <a:gd name="connsiteY350" fmla="*/ 2480596 h 3372584"/>
                          <a:gd name="connsiteX351" fmla="*/ 1905000 w 2525304"/>
                          <a:gd name="connsiteY351" fmla="*/ 2399914 h 3372584"/>
                          <a:gd name="connsiteX352" fmla="*/ 1882588 w 2525304"/>
                          <a:gd name="connsiteY352" fmla="*/ 2359573 h 3372584"/>
                          <a:gd name="connsiteX353" fmla="*/ 1869141 w 2525304"/>
                          <a:gd name="connsiteY353" fmla="*/ 2341643 h 3372584"/>
                          <a:gd name="connsiteX354" fmla="*/ 1806388 w 2525304"/>
                          <a:gd name="connsiteY354" fmla="*/ 2314749 h 3372584"/>
                          <a:gd name="connsiteX355" fmla="*/ 1779494 w 2525304"/>
                          <a:gd name="connsiteY355" fmla="*/ 2305784 h 3372584"/>
                          <a:gd name="connsiteX356" fmla="*/ 1752600 w 2525304"/>
                          <a:gd name="connsiteY356" fmla="*/ 2301302 h 3372584"/>
                          <a:gd name="connsiteX357" fmla="*/ 1680882 w 2525304"/>
                          <a:gd name="connsiteY357" fmla="*/ 2278890 h 3372584"/>
                          <a:gd name="connsiteX358" fmla="*/ 1662953 w 2525304"/>
                          <a:gd name="connsiteY358" fmla="*/ 2274408 h 3372584"/>
                          <a:gd name="connsiteX359" fmla="*/ 1640541 w 2525304"/>
                          <a:gd name="connsiteY359" fmla="*/ 2260961 h 3372584"/>
                          <a:gd name="connsiteX360" fmla="*/ 1604682 w 2525304"/>
                          <a:gd name="connsiteY360" fmla="*/ 2274408 h 3372584"/>
                          <a:gd name="connsiteX361" fmla="*/ 1537447 w 2525304"/>
                          <a:gd name="connsiteY361" fmla="*/ 2305784 h 3372584"/>
                          <a:gd name="connsiteX362" fmla="*/ 1510553 w 2525304"/>
                          <a:gd name="connsiteY362" fmla="*/ 2310267 h 3372584"/>
                          <a:gd name="connsiteX363" fmla="*/ 1488141 w 2525304"/>
                          <a:gd name="connsiteY363" fmla="*/ 2314749 h 3372584"/>
                          <a:gd name="connsiteX364" fmla="*/ 1443318 w 2525304"/>
                          <a:gd name="connsiteY364" fmla="*/ 2323714 h 3372584"/>
                          <a:gd name="connsiteX365" fmla="*/ 1367118 w 2525304"/>
                          <a:gd name="connsiteY365" fmla="*/ 2305784 h 3372584"/>
                          <a:gd name="connsiteX366" fmla="*/ 1317812 w 2525304"/>
                          <a:gd name="connsiteY366" fmla="*/ 2287855 h 3372584"/>
                          <a:gd name="connsiteX367" fmla="*/ 1066800 w 2525304"/>
                          <a:gd name="connsiteY367" fmla="*/ 2274408 h 3372584"/>
                          <a:gd name="connsiteX368" fmla="*/ 1030941 w 2525304"/>
                          <a:gd name="connsiteY368" fmla="*/ 2265443 h 3372584"/>
                          <a:gd name="connsiteX369" fmla="*/ 986118 w 2525304"/>
                          <a:gd name="connsiteY369" fmla="*/ 2243032 h 3372584"/>
                          <a:gd name="connsiteX370" fmla="*/ 968188 w 2525304"/>
                          <a:gd name="connsiteY370" fmla="*/ 2234067 h 3372584"/>
                          <a:gd name="connsiteX371" fmla="*/ 936812 w 2525304"/>
                          <a:gd name="connsiteY371" fmla="*/ 2216137 h 3372584"/>
                          <a:gd name="connsiteX372" fmla="*/ 905435 w 2525304"/>
                          <a:gd name="connsiteY372" fmla="*/ 2198208 h 3372584"/>
                          <a:gd name="connsiteX373" fmla="*/ 869576 w 2525304"/>
                          <a:gd name="connsiteY373" fmla="*/ 2211655 h 3372584"/>
                          <a:gd name="connsiteX374" fmla="*/ 856129 w 2525304"/>
                          <a:gd name="connsiteY374" fmla="*/ 2229584 h 3372584"/>
                          <a:gd name="connsiteX375" fmla="*/ 815788 w 2525304"/>
                          <a:gd name="connsiteY375" fmla="*/ 2269926 h 3372584"/>
                          <a:gd name="connsiteX376" fmla="*/ 788894 w 2525304"/>
                          <a:gd name="connsiteY376" fmla="*/ 2292337 h 3372584"/>
                          <a:gd name="connsiteX377" fmla="*/ 762000 w 2525304"/>
                          <a:gd name="connsiteY377" fmla="*/ 2314749 h 3372584"/>
                          <a:gd name="connsiteX378" fmla="*/ 753035 w 2525304"/>
                          <a:gd name="connsiteY378" fmla="*/ 2328196 h 3372584"/>
                          <a:gd name="connsiteX379" fmla="*/ 735106 w 2525304"/>
                          <a:gd name="connsiteY379" fmla="*/ 2341643 h 3372584"/>
                          <a:gd name="connsiteX380" fmla="*/ 712694 w 2525304"/>
                          <a:gd name="connsiteY380" fmla="*/ 2364055 h 3372584"/>
                          <a:gd name="connsiteX381" fmla="*/ 694765 w 2525304"/>
                          <a:gd name="connsiteY381" fmla="*/ 2377502 h 3372584"/>
                          <a:gd name="connsiteX382" fmla="*/ 681318 w 2525304"/>
                          <a:gd name="connsiteY382" fmla="*/ 2395432 h 3372584"/>
                          <a:gd name="connsiteX383" fmla="*/ 667870 w 2525304"/>
                          <a:gd name="connsiteY383" fmla="*/ 2404396 h 3372584"/>
                          <a:gd name="connsiteX384" fmla="*/ 623047 w 2525304"/>
                          <a:gd name="connsiteY384" fmla="*/ 2444737 h 3372584"/>
                          <a:gd name="connsiteX385" fmla="*/ 600635 w 2525304"/>
                          <a:gd name="connsiteY385" fmla="*/ 2476114 h 3372584"/>
                          <a:gd name="connsiteX386" fmla="*/ 587188 w 2525304"/>
                          <a:gd name="connsiteY386" fmla="*/ 2516455 h 3372584"/>
                          <a:gd name="connsiteX387" fmla="*/ 582706 w 2525304"/>
                          <a:gd name="connsiteY387" fmla="*/ 2547832 h 3372584"/>
                          <a:gd name="connsiteX388" fmla="*/ 596153 w 2525304"/>
                          <a:gd name="connsiteY388" fmla="*/ 2637479 h 3372584"/>
                          <a:gd name="connsiteX389" fmla="*/ 600635 w 2525304"/>
                          <a:gd name="connsiteY389" fmla="*/ 2655408 h 3372584"/>
                          <a:gd name="connsiteX390" fmla="*/ 609600 w 2525304"/>
                          <a:gd name="connsiteY390" fmla="*/ 2673337 h 3372584"/>
                          <a:gd name="connsiteX391" fmla="*/ 614082 w 2525304"/>
                          <a:gd name="connsiteY391" fmla="*/ 2691267 h 3372584"/>
                          <a:gd name="connsiteX392" fmla="*/ 623047 w 2525304"/>
                          <a:gd name="connsiteY392" fmla="*/ 2713679 h 3372584"/>
                          <a:gd name="connsiteX393" fmla="*/ 627529 w 2525304"/>
                          <a:gd name="connsiteY393" fmla="*/ 2736090 h 3372584"/>
                          <a:gd name="connsiteX394" fmla="*/ 640976 w 2525304"/>
                          <a:gd name="connsiteY394" fmla="*/ 2767467 h 3372584"/>
                          <a:gd name="connsiteX395" fmla="*/ 645459 w 2525304"/>
                          <a:gd name="connsiteY395" fmla="*/ 2780914 h 3372584"/>
                          <a:gd name="connsiteX396" fmla="*/ 658906 w 2525304"/>
                          <a:gd name="connsiteY396" fmla="*/ 2803326 h 3372584"/>
                          <a:gd name="connsiteX397" fmla="*/ 676835 w 2525304"/>
                          <a:gd name="connsiteY397" fmla="*/ 2866079 h 3372584"/>
                          <a:gd name="connsiteX398" fmla="*/ 690282 w 2525304"/>
                          <a:gd name="connsiteY398" fmla="*/ 2897455 h 3372584"/>
                          <a:gd name="connsiteX399" fmla="*/ 699247 w 2525304"/>
                          <a:gd name="connsiteY399" fmla="*/ 2942279 h 3372584"/>
                          <a:gd name="connsiteX400" fmla="*/ 703729 w 2525304"/>
                          <a:gd name="connsiteY400" fmla="*/ 2969173 h 3372584"/>
                          <a:gd name="connsiteX401" fmla="*/ 717176 w 2525304"/>
                          <a:gd name="connsiteY401" fmla="*/ 2996067 h 3372584"/>
                          <a:gd name="connsiteX402" fmla="*/ 735106 w 2525304"/>
                          <a:gd name="connsiteY402" fmla="*/ 3054337 h 3372584"/>
                          <a:gd name="connsiteX403" fmla="*/ 739588 w 2525304"/>
                          <a:gd name="connsiteY403" fmla="*/ 3081232 h 3372584"/>
                          <a:gd name="connsiteX404" fmla="*/ 762000 w 2525304"/>
                          <a:gd name="connsiteY404" fmla="*/ 3143984 h 3372584"/>
                          <a:gd name="connsiteX405" fmla="*/ 766482 w 2525304"/>
                          <a:gd name="connsiteY405" fmla="*/ 3233632 h 3372584"/>
                          <a:gd name="connsiteX406" fmla="*/ 770965 w 2525304"/>
                          <a:gd name="connsiteY406" fmla="*/ 3256043 h 3372584"/>
                          <a:gd name="connsiteX407" fmla="*/ 775447 w 2525304"/>
                          <a:gd name="connsiteY407" fmla="*/ 3287420 h 3372584"/>
                          <a:gd name="connsiteX408" fmla="*/ 748553 w 2525304"/>
                          <a:gd name="connsiteY408" fmla="*/ 3336726 h 3372584"/>
                          <a:gd name="connsiteX409" fmla="*/ 721659 w 2525304"/>
                          <a:gd name="connsiteY409" fmla="*/ 3345690 h 3372584"/>
                          <a:gd name="connsiteX410" fmla="*/ 708212 w 2525304"/>
                          <a:gd name="connsiteY410" fmla="*/ 3350173 h 3372584"/>
                          <a:gd name="connsiteX411" fmla="*/ 623047 w 2525304"/>
                          <a:gd name="connsiteY411" fmla="*/ 3332243 h 3372584"/>
                          <a:gd name="connsiteX412" fmla="*/ 609600 w 2525304"/>
                          <a:gd name="connsiteY412" fmla="*/ 3309832 h 3372584"/>
                          <a:gd name="connsiteX413" fmla="*/ 591670 w 2525304"/>
                          <a:gd name="connsiteY413" fmla="*/ 3269490 h 3372584"/>
                          <a:gd name="connsiteX414" fmla="*/ 560294 w 2525304"/>
                          <a:gd name="connsiteY414" fmla="*/ 3211220 h 3372584"/>
                          <a:gd name="connsiteX415" fmla="*/ 551329 w 2525304"/>
                          <a:gd name="connsiteY415" fmla="*/ 3197773 h 3372584"/>
                          <a:gd name="connsiteX416" fmla="*/ 528918 w 2525304"/>
                          <a:gd name="connsiteY416" fmla="*/ 3175361 h 3372584"/>
                          <a:gd name="connsiteX417" fmla="*/ 519953 w 2525304"/>
                          <a:gd name="connsiteY417" fmla="*/ 3130537 h 3372584"/>
                          <a:gd name="connsiteX418" fmla="*/ 524435 w 2525304"/>
                          <a:gd name="connsiteY418" fmla="*/ 3103643 h 3372584"/>
                          <a:gd name="connsiteX419" fmla="*/ 528918 w 2525304"/>
                          <a:gd name="connsiteY419" fmla="*/ 3090196 h 3372584"/>
                          <a:gd name="connsiteX420" fmla="*/ 542365 w 2525304"/>
                          <a:gd name="connsiteY420" fmla="*/ 3054337 h 3372584"/>
                          <a:gd name="connsiteX421" fmla="*/ 484094 w 2525304"/>
                          <a:gd name="connsiteY421" fmla="*/ 2888490 h 3372584"/>
                          <a:gd name="connsiteX422" fmla="*/ 443753 w 2525304"/>
                          <a:gd name="connsiteY422" fmla="*/ 2780914 h 3372584"/>
                          <a:gd name="connsiteX423" fmla="*/ 439270 w 2525304"/>
                          <a:gd name="connsiteY423" fmla="*/ 2754020 h 3372584"/>
                          <a:gd name="connsiteX424" fmla="*/ 430306 w 2525304"/>
                          <a:gd name="connsiteY424" fmla="*/ 2718161 h 3372584"/>
                          <a:gd name="connsiteX425" fmla="*/ 425823 w 2525304"/>
                          <a:gd name="connsiteY425" fmla="*/ 2682302 h 3372584"/>
                          <a:gd name="connsiteX426" fmla="*/ 398929 w 2525304"/>
                          <a:gd name="connsiteY426" fmla="*/ 2601620 h 3372584"/>
                          <a:gd name="connsiteX427" fmla="*/ 385482 w 2525304"/>
                          <a:gd name="connsiteY427" fmla="*/ 2570243 h 3372584"/>
                          <a:gd name="connsiteX428" fmla="*/ 381000 w 2525304"/>
                          <a:gd name="connsiteY428" fmla="*/ 2552314 h 3372584"/>
                          <a:gd name="connsiteX429" fmla="*/ 372035 w 2525304"/>
                          <a:gd name="connsiteY429" fmla="*/ 2485079 h 3372584"/>
                          <a:gd name="connsiteX430" fmla="*/ 367553 w 2525304"/>
                          <a:gd name="connsiteY430" fmla="*/ 2471632 h 3372584"/>
                          <a:gd name="connsiteX431" fmla="*/ 407894 w 2525304"/>
                          <a:gd name="connsiteY431" fmla="*/ 2453702 h 3372584"/>
                          <a:gd name="connsiteX432" fmla="*/ 515470 w 2525304"/>
                          <a:gd name="connsiteY432" fmla="*/ 2408879 h 3372584"/>
                          <a:gd name="connsiteX433" fmla="*/ 578223 w 2525304"/>
                          <a:gd name="connsiteY433" fmla="*/ 2355090 h 3372584"/>
                          <a:gd name="connsiteX434" fmla="*/ 587188 w 2525304"/>
                          <a:gd name="connsiteY434" fmla="*/ 2332679 h 3372584"/>
                          <a:gd name="connsiteX435" fmla="*/ 614082 w 2525304"/>
                          <a:gd name="connsiteY435" fmla="*/ 2256479 h 3372584"/>
                          <a:gd name="connsiteX436" fmla="*/ 649941 w 2525304"/>
                          <a:gd name="connsiteY436" fmla="*/ 2202690 h 3372584"/>
                          <a:gd name="connsiteX437" fmla="*/ 690282 w 2525304"/>
                          <a:gd name="connsiteY437" fmla="*/ 2175796 h 3372584"/>
                          <a:gd name="connsiteX438" fmla="*/ 703729 w 2525304"/>
                          <a:gd name="connsiteY438" fmla="*/ 2166832 h 3372584"/>
                          <a:gd name="connsiteX439" fmla="*/ 739588 w 2525304"/>
                          <a:gd name="connsiteY439" fmla="*/ 2148902 h 3372584"/>
                          <a:gd name="connsiteX440" fmla="*/ 708212 w 2525304"/>
                          <a:gd name="connsiteY440" fmla="*/ 2189243 h 3372584"/>
                          <a:gd name="connsiteX441" fmla="*/ 654423 w 2525304"/>
                          <a:gd name="connsiteY441" fmla="*/ 2243032 h 3372584"/>
                          <a:gd name="connsiteX442" fmla="*/ 636494 w 2525304"/>
                          <a:gd name="connsiteY442" fmla="*/ 2260961 h 3372584"/>
                          <a:gd name="connsiteX443" fmla="*/ 614082 w 2525304"/>
                          <a:gd name="connsiteY443" fmla="*/ 2287855 h 3372584"/>
                          <a:gd name="connsiteX444" fmla="*/ 605118 w 2525304"/>
                          <a:gd name="connsiteY444" fmla="*/ 2301302 h 3372584"/>
                          <a:gd name="connsiteX445" fmla="*/ 560294 w 2525304"/>
                          <a:gd name="connsiteY445" fmla="*/ 2337161 h 3372584"/>
                          <a:gd name="connsiteX446" fmla="*/ 524435 w 2525304"/>
                          <a:gd name="connsiteY446" fmla="*/ 2350608 h 3372584"/>
                          <a:gd name="connsiteX447" fmla="*/ 502023 w 2525304"/>
                          <a:gd name="connsiteY447" fmla="*/ 2364055 h 3372584"/>
                          <a:gd name="connsiteX448" fmla="*/ 461682 w 2525304"/>
                          <a:gd name="connsiteY448" fmla="*/ 2390949 h 3372584"/>
                          <a:gd name="connsiteX449" fmla="*/ 448235 w 2525304"/>
                          <a:gd name="connsiteY449" fmla="*/ 2399914 h 3372584"/>
                          <a:gd name="connsiteX450" fmla="*/ 430306 w 2525304"/>
                          <a:gd name="connsiteY450" fmla="*/ 2408879 h 3372584"/>
                          <a:gd name="connsiteX451" fmla="*/ 412376 w 2525304"/>
                          <a:gd name="connsiteY451" fmla="*/ 2422326 h 3372584"/>
                          <a:gd name="connsiteX452" fmla="*/ 389965 w 2525304"/>
                          <a:gd name="connsiteY452" fmla="*/ 2431290 h 3372584"/>
                          <a:gd name="connsiteX453" fmla="*/ 372035 w 2525304"/>
                          <a:gd name="connsiteY453" fmla="*/ 2444737 h 3372584"/>
                          <a:gd name="connsiteX454" fmla="*/ 318247 w 2525304"/>
                          <a:gd name="connsiteY454" fmla="*/ 2476114 h 3372584"/>
                          <a:gd name="connsiteX455" fmla="*/ 304800 w 2525304"/>
                          <a:gd name="connsiteY455" fmla="*/ 2494043 h 3372584"/>
                          <a:gd name="connsiteX456" fmla="*/ 282388 w 2525304"/>
                          <a:gd name="connsiteY456" fmla="*/ 2520937 h 3372584"/>
                          <a:gd name="connsiteX457" fmla="*/ 295835 w 2525304"/>
                          <a:gd name="connsiteY457" fmla="*/ 2816773 h 3372584"/>
                          <a:gd name="connsiteX458" fmla="*/ 300318 w 2525304"/>
                          <a:gd name="connsiteY458" fmla="*/ 2839184 h 3372584"/>
                          <a:gd name="connsiteX459" fmla="*/ 304800 w 2525304"/>
                          <a:gd name="connsiteY459" fmla="*/ 2870561 h 3372584"/>
                          <a:gd name="connsiteX460" fmla="*/ 309282 w 2525304"/>
                          <a:gd name="connsiteY460" fmla="*/ 2928832 h 3372584"/>
                          <a:gd name="connsiteX461" fmla="*/ 322729 w 2525304"/>
                          <a:gd name="connsiteY461" fmla="*/ 2987102 h 3372584"/>
                          <a:gd name="connsiteX462" fmla="*/ 327212 w 2525304"/>
                          <a:gd name="connsiteY462" fmla="*/ 3013996 h 3372584"/>
                          <a:gd name="connsiteX463" fmla="*/ 331694 w 2525304"/>
                          <a:gd name="connsiteY463" fmla="*/ 3045373 h 3372584"/>
                          <a:gd name="connsiteX464" fmla="*/ 345141 w 2525304"/>
                          <a:gd name="connsiteY464" fmla="*/ 3072267 h 3372584"/>
                          <a:gd name="connsiteX465" fmla="*/ 367553 w 2525304"/>
                          <a:gd name="connsiteY465" fmla="*/ 3126055 h 3372584"/>
                          <a:gd name="connsiteX466" fmla="*/ 381000 w 2525304"/>
                          <a:gd name="connsiteY466" fmla="*/ 3184326 h 3372584"/>
                          <a:gd name="connsiteX467" fmla="*/ 389965 w 2525304"/>
                          <a:gd name="connsiteY467" fmla="*/ 3197773 h 3372584"/>
                          <a:gd name="connsiteX468" fmla="*/ 394447 w 2525304"/>
                          <a:gd name="connsiteY468" fmla="*/ 3215702 h 3372584"/>
                          <a:gd name="connsiteX469" fmla="*/ 412376 w 2525304"/>
                          <a:gd name="connsiteY469" fmla="*/ 3247079 h 3372584"/>
                          <a:gd name="connsiteX470" fmla="*/ 416859 w 2525304"/>
                          <a:gd name="connsiteY470" fmla="*/ 3260526 h 3372584"/>
                          <a:gd name="connsiteX471" fmla="*/ 425823 w 2525304"/>
                          <a:gd name="connsiteY471" fmla="*/ 3273973 h 3372584"/>
                          <a:gd name="connsiteX472" fmla="*/ 439270 w 2525304"/>
                          <a:gd name="connsiteY472" fmla="*/ 3305349 h 3372584"/>
                          <a:gd name="connsiteX473" fmla="*/ 439270 w 2525304"/>
                          <a:gd name="connsiteY473" fmla="*/ 3354655 h 3372584"/>
                          <a:gd name="connsiteX474" fmla="*/ 430306 w 2525304"/>
                          <a:gd name="connsiteY474" fmla="*/ 3368102 h 3372584"/>
                          <a:gd name="connsiteX475" fmla="*/ 412376 w 2525304"/>
                          <a:gd name="connsiteY475" fmla="*/ 3372584 h 3372584"/>
                          <a:gd name="connsiteX476" fmla="*/ 295835 w 2525304"/>
                          <a:gd name="connsiteY476" fmla="*/ 3359137 h 3372584"/>
                          <a:gd name="connsiteX477" fmla="*/ 264459 w 2525304"/>
                          <a:gd name="connsiteY477" fmla="*/ 3278455 h 3372584"/>
                          <a:gd name="connsiteX478" fmla="*/ 259976 w 2525304"/>
                          <a:gd name="connsiteY478" fmla="*/ 3242596 h 3372584"/>
                          <a:gd name="connsiteX479" fmla="*/ 246529 w 2525304"/>
                          <a:gd name="connsiteY479" fmla="*/ 3179843 h 3372584"/>
                          <a:gd name="connsiteX480" fmla="*/ 237565 w 2525304"/>
                          <a:gd name="connsiteY480" fmla="*/ 3085714 h 3372584"/>
                          <a:gd name="connsiteX481" fmla="*/ 228600 w 2525304"/>
                          <a:gd name="connsiteY481" fmla="*/ 3058820 h 3372584"/>
                          <a:gd name="connsiteX482" fmla="*/ 219635 w 2525304"/>
                          <a:gd name="connsiteY482" fmla="*/ 3022961 h 3372584"/>
                          <a:gd name="connsiteX483" fmla="*/ 206188 w 2525304"/>
                          <a:gd name="connsiteY483" fmla="*/ 2982620 h 3372584"/>
                          <a:gd name="connsiteX484" fmla="*/ 201706 w 2525304"/>
                          <a:gd name="connsiteY484" fmla="*/ 2951243 h 3372584"/>
                          <a:gd name="connsiteX485" fmla="*/ 197223 w 2525304"/>
                          <a:gd name="connsiteY485" fmla="*/ 2928832 h 3372584"/>
                          <a:gd name="connsiteX486" fmla="*/ 192741 w 2525304"/>
                          <a:gd name="connsiteY486" fmla="*/ 2892973 h 3372584"/>
                          <a:gd name="connsiteX487" fmla="*/ 188259 w 2525304"/>
                          <a:gd name="connsiteY487" fmla="*/ 2852632 h 3372584"/>
                          <a:gd name="connsiteX488" fmla="*/ 179294 w 2525304"/>
                          <a:gd name="connsiteY488" fmla="*/ 2825737 h 3372584"/>
                          <a:gd name="connsiteX489" fmla="*/ 165847 w 2525304"/>
                          <a:gd name="connsiteY489" fmla="*/ 2776432 h 3372584"/>
                          <a:gd name="connsiteX490" fmla="*/ 161365 w 2525304"/>
                          <a:gd name="connsiteY490" fmla="*/ 2749537 h 3372584"/>
                          <a:gd name="connsiteX491" fmla="*/ 156882 w 2525304"/>
                          <a:gd name="connsiteY491" fmla="*/ 2561279 h 3372584"/>
                          <a:gd name="connsiteX492" fmla="*/ 152400 w 2525304"/>
                          <a:gd name="connsiteY492" fmla="*/ 2520937 h 3372584"/>
                          <a:gd name="connsiteX493" fmla="*/ 143435 w 2525304"/>
                          <a:gd name="connsiteY493" fmla="*/ 2386467 h 3372584"/>
                          <a:gd name="connsiteX494" fmla="*/ 129988 w 2525304"/>
                          <a:gd name="connsiteY494" fmla="*/ 2346126 h 3372584"/>
                          <a:gd name="connsiteX495" fmla="*/ 125506 w 2525304"/>
                          <a:gd name="connsiteY495" fmla="*/ 2332679 h 3372584"/>
                          <a:gd name="connsiteX496" fmla="*/ 138953 w 2525304"/>
                          <a:gd name="connsiteY496" fmla="*/ 2314749 h 3372584"/>
                          <a:gd name="connsiteX497" fmla="*/ 152400 w 2525304"/>
                          <a:gd name="connsiteY497" fmla="*/ 2305784 h 3372584"/>
                          <a:gd name="connsiteX498" fmla="*/ 170329 w 2525304"/>
                          <a:gd name="connsiteY498" fmla="*/ 2260961 h 3372584"/>
                          <a:gd name="connsiteX499" fmla="*/ 188259 w 2525304"/>
                          <a:gd name="connsiteY499" fmla="*/ 2225102 h 3372584"/>
                          <a:gd name="connsiteX500" fmla="*/ 206188 w 2525304"/>
                          <a:gd name="connsiteY500" fmla="*/ 2189243 h 3372584"/>
                          <a:gd name="connsiteX501" fmla="*/ 210670 w 2525304"/>
                          <a:gd name="connsiteY501" fmla="*/ 2175796 h 3372584"/>
                          <a:gd name="connsiteX502" fmla="*/ 219635 w 2525304"/>
                          <a:gd name="connsiteY502" fmla="*/ 2117526 h 3372584"/>
                          <a:gd name="connsiteX503" fmla="*/ 210670 w 2525304"/>
                          <a:gd name="connsiteY503" fmla="*/ 1960643 h 3372584"/>
                          <a:gd name="connsiteX504" fmla="*/ 192741 w 2525304"/>
                          <a:gd name="connsiteY504" fmla="*/ 1924784 h 3372584"/>
                          <a:gd name="connsiteX505" fmla="*/ 179294 w 2525304"/>
                          <a:gd name="connsiteY505" fmla="*/ 1893408 h 3372584"/>
                          <a:gd name="connsiteX506" fmla="*/ 165847 w 2525304"/>
                          <a:gd name="connsiteY506" fmla="*/ 1866514 h 3372584"/>
                          <a:gd name="connsiteX507" fmla="*/ 152400 w 2525304"/>
                          <a:gd name="connsiteY507" fmla="*/ 1835137 h 3372584"/>
                          <a:gd name="connsiteX508" fmla="*/ 143435 w 2525304"/>
                          <a:gd name="connsiteY508" fmla="*/ 1821690 h 3372584"/>
                          <a:gd name="connsiteX509" fmla="*/ 107576 w 2525304"/>
                          <a:gd name="connsiteY509" fmla="*/ 1785832 h 3372584"/>
                          <a:gd name="connsiteX510" fmla="*/ 94129 w 2525304"/>
                          <a:gd name="connsiteY510" fmla="*/ 1781349 h 3372584"/>
                          <a:gd name="connsiteX511" fmla="*/ 71718 w 2525304"/>
                          <a:gd name="connsiteY511" fmla="*/ 1772384 h 3372584"/>
                          <a:gd name="connsiteX512" fmla="*/ 58270 w 2525304"/>
                          <a:gd name="connsiteY512" fmla="*/ 1763420 h 3372584"/>
                          <a:gd name="connsiteX513" fmla="*/ 26894 w 2525304"/>
                          <a:gd name="connsiteY513" fmla="*/ 1732043 h 3372584"/>
                          <a:gd name="connsiteX514" fmla="*/ 0 w 2525304"/>
                          <a:gd name="connsiteY514" fmla="*/ 1709632 h 3372584"/>
                          <a:gd name="connsiteX0" fmla="*/ 0 w 2525304"/>
                          <a:gd name="connsiteY0" fmla="*/ 1707929 h 3370881"/>
                          <a:gd name="connsiteX1" fmla="*/ 22412 w 2525304"/>
                          <a:gd name="connsiteY1" fmla="*/ 1698964 h 3370881"/>
                          <a:gd name="connsiteX2" fmla="*/ 31376 w 2525304"/>
                          <a:gd name="connsiteY2" fmla="*/ 1681034 h 3370881"/>
                          <a:gd name="connsiteX3" fmla="*/ 44823 w 2525304"/>
                          <a:gd name="connsiteY3" fmla="*/ 1672070 h 3370881"/>
                          <a:gd name="connsiteX4" fmla="*/ 58270 w 2525304"/>
                          <a:gd name="connsiteY4" fmla="*/ 1654140 h 3370881"/>
                          <a:gd name="connsiteX5" fmla="*/ 76200 w 2525304"/>
                          <a:gd name="connsiteY5" fmla="*/ 1645176 h 3370881"/>
                          <a:gd name="connsiteX6" fmla="*/ 98612 w 2525304"/>
                          <a:gd name="connsiteY6" fmla="*/ 1636211 h 3370881"/>
                          <a:gd name="connsiteX7" fmla="*/ 125506 w 2525304"/>
                          <a:gd name="connsiteY7" fmla="*/ 1627246 h 3370881"/>
                          <a:gd name="connsiteX8" fmla="*/ 152400 w 2525304"/>
                          <a:gd name="connsiteY8" fmla="*/ 1609317 h 3370881"/>
                          <a:gd name="connsiteX9" fmla="*/ 170329 w 2525304"/>
                          <a:gd name="connsiteY9" fmla="*/ 1600352 h 3370881"/>
                          <a:gd name="connsiteX10" fmla="*/ 188259 w 2525304"/>
                          <a:gd name="connsiteY10" fmla="*/ 1582423 h 3370881"/>
                          <a:gd name="connsiteX11" fmla="*/ 228600 w 2525304"/>
                          <a:gd name="connsiteY11" fmla="*/ 1564493 h 3370881"/>
                          <a:gd name="connsiteX12" fmla="*/ 255494 w 2525304"/>
                          <a:gd name="connsiteY12" fmla="*/ 1546564 h 3370881"/>
                          <a:gd name="connsiteX13" fmla="*/ 300318 w 2525304"/>
                          <a:gd name="connsiteY13" fmla="*/ 1524152 h 3370881"/>
                          <a:gd name="connsiteX14" fmla="*/ 313765 w 2525304"/>
                          <a:gd name="connsiteY14" fmla="*/ 1515187 h 3370881"/>
                          <a:gd name="connsiteX15" fmla="*/ 340659 w 2525304"/>
                          <a:gd name="connsiteY15" fmla="*/ 1510705 h 3370881"/>
                          <a:gd name="connsiteX16" fmla="*/ 363070 w 2525304"/>
                          <a:gd name="connsiteY16" fmla="*/ 1506223 h 3370881"/>
                          <a:gd name="connsiteX17" fmla="*/ 389965 w 2525304"/>
                          <a:gd name="connsiteY17" fmla="*/ 1501740 h 3370881"/>
                          <a:gd name="connsiteX18" fmla="*/ 425823 w 2525304"/>
                          <a:gd name="connsiteY18" fmla="*/ 1497258 h 3370881"/>
                          <a:gd name="connsiteX19" fmla="*/ 470647 w 2525304"/>
                          <a:gd name="connsiteY19" fmla="*/ 1488293 h 3370881"/>
                          <a:gd name="connsiteX20" fmla="*/ 515470 w 2525304"/>
                          <a:gd name="connsiteY20" fmla="*/ 1479329 h 3370881"/>
                          <a:gd name="connsiteX21" fmla="*/ 528918 w 2525304"/>
                          <a:gd name="connsiteY21" fmla="*/ 1470364 h 3370881"/>
                          <a:gd name="connsiteX22" fmla="*/ 600635 w 2525304"/>
                          <a:gd name="connsiteY22" fmla="*/ 1456917 h 3370881"/>
                          <a:gd name="connsiteX23" fmla="*/ 690282 w 2525304"/>
                          <a:gd name="connsiteY23" fmla="*/ 1447952 h 3370881"/>
                          <a:gd name="connsiteX24" fmla="*/ 793376 w 2525304"/>
                          <a:gd name="connsiteY24" fmla="*/ 1452434 h 3370881"/>
                          <a:gd name="connsiteX25" fmla="*/ 874059 w 2525304"/>
                          <a:gd name="connsiteY25" fmla="*/ 1465881 h 3370881"/>
                          <a:gd name="connsiteX26" fmla="*/ 914400 w 2525304"/>
                          <a:gd name="connsiteY26" fmla="*/ 1470364 h 3370881"/>
                          <a:gd name="connsiteX27" fmla="*/ 1030941 w 2525304"/>
                          <a:gd name="connsiteY27" fmla="*/ 1483811 h 3370881"/>
                          <a:gd name="connsiteX28" fmla="*/ 1151965 w 2525304"/>
                          <a:gd name="connsiteY28" fmla="*/ 1492776 h 3370881"/>
                          <a:gd name="connsiteX29" fmla="*/ 1281953 w 2525304"/>
                          <a:gd name="connsiteY29" fmla="*/ 1501740 h 3370881"/>
                          <a:gd name="connsiteX30" fmla="*/ 1465729 w 2525304"/>
                          <a:gd name="connsiteY30" fmla="*/ 1497258 h 3370881"/>
                          <a:gd name="connsiteX31" fmla="*/ 1510553 w 2525304"/>
                          <a:gd name="connsiteY31" fmla="*/ 1492776 h 3370881"/>
                          <a:gd name="connsiteX32" fmla="*/ 1582270 w 2525304"/>
                          <a:gd name="connsiteY32" fmla="*/ 1461399 h 3370881"/>
                          <a:gd name="connsiteX33" fmla="*/ 1604682 w 2525304"/>
                          <a:gd name="connsiteY33" fmla="*/ 1456917 h 3370881"/>
                          <a:gd name="connsiteX34" fmla="*/ 1622612 w 2525304"/>
                          <a:gd name="connsiteY34" fmla="*/ 1447952 h 3370881"/>
                          <a:gd name="connsiteX35" fmla="*/ 1645023 w 2525304"/>
                          <a:gd name="connsiteY35" fmla="*/ 1438987 h 3370881"/>
                          <a:gd name="connsiteX36" fmla="*/ 1662953 w 2525304"/>
                          <a:gd name="connsiteY36" fmla="*/ 1425540 h 3370881"/>
                          <a:gd name="connsiteX37" fmla="*/ 1698812 w 2525304"/>
                          <a:gd name="connsiteY37" fmla="*/ 1407611 h 3370881"/>
                          <a:gd name="connsiteX38" fmla="*/ 1739153 w 2525304"/>
                          <a:gd name="connsiteY38" fmla="*/ 1380717 h 3370881"/>
                          <a:gd name="connsiteX39" fmla="*/ 1752600 w 2525304"/>
                          <a:gd name="connsiteY39" fmla="*/ 1367270 h 3370881"/>
                          <a:gd name="connsiteX40" fmla="*/ 1775012 w 2525304"/>
                          <a:gd name="connsiteY40" fmla="*/ 1353823 h 3370881"/>
                          <a:gd name="connsiteX41" fmla="*/ 1797423 w 2525304"/>
                          <a:gd name="connsiteY41" fmla="*/ 1335893 h 3370881"/>
                          <a:gd name="connsiteX42" fmla="*/ 1810870 w 2525304"/>
                          <a:gd name="connsiteY42" fmla="*/ 1304517 h 3370881"/>
                          <a:gd name="connsiteX43" fmla="*/ 1815353 w 2525304"/>
                          <a:gd name="connsiteY43" fmla="*/ 1291070 h 3370881"/>
                          <a:gd name="connsiteX44" fmla="*/ 1801906 w 2525304"/>
                          <a:gd name="connsiteY44" fmla="*/ 1138670 h 3370881"/>
                          <a:gd name="connsiteX45" fmla="*/ 1792941 w 2525304"/>
                          <a:gd name="connsiteY45" fmla="*/ 1125223 h 3370881"/>
                          <a:gd name="connsiteX46" fmla="*/ 1757082 w 2525304"/>
                          <a:gd name="connsiteY46" fmla="*/ 1093846 h 3370881"/>
                          <a:gd name="connsiteX47" fmla="*/ 1730188 w 2525304"/>
                          <a:gd name="connsiteY47" fmla="*/ 1066952 h 3370881"/>
                          <a:gd name="connsiteX48" fmla="*/ 1703294 w 2525304"/>
                          <a:gd name="connsiteY48" fmla="*/ 1049023 h 3370881"/>
                          <a:gd name="connsiteX49" fmla="*/ 1622612 w 2525304"/>
                          <a:gd name="connsiteY49" fmla="*/ 1053505 h 3370881"/>
                          <a:gd name="connsiteX50" fmla="*/ 1595718 w 2525304"/>
                          <a:gd name="connsiteY50" fmla="*/ 1062470 h 3370881"/>
                          <a:gd name="connsiteX51" fmla="*/ 1573306 w 2525304"/>
                          <a:gd name="connsiteY51" fmla="*/ 1066952 h 3370881"/>
                          <a:gd name="connsiteX52" fmla="*/ 1326776 w 2525304"/>
                          <a:gd name="connsiteY52" fmla="*/ 1062470 h 3370881"/>
                          <a:gd name="connsiteX53" fmla="*/ 1308847 w 2525304"/>
                          <a:gd name="connsiteY53" fmla="*/ 1057987 h 3370881"/>
                          <a:gd name="connsiteX54" fmla="*/ 1277470 w 2525304"/>
                          <a:gd name="connsiteY54" fmla="*/ 1053505 h 3370881"/>
                          <a:gd name="connsiteX55" fmla="*/ 1259541 w 2525304"/>
                          <a:gd name="connsiteY55" fmla="*/ 1049023 h 3370881"/>
                          <a:gd name="connsiteX56" fmla="*/ 1232647 w 2525304"/>
                          <a:gd name="connsiteY56" fmla="*/ 1044540 h 3370881"/>
                          <a:gd name="connsiteX57" fmla="*/ 1053353 w 2525304"/>
                          <a:gd name="connsiteY57" fmla="*/ 1049023 h 3370881"/>
                          <a:gd name="connsiteX58" fmla="*/ 1035423 w 2525304"/>
                          <a:gd name="connsiteY58" fmla="*/ 1053505 h 3370881"/>
                          <a:gd name="connsiteX59" fmla="*/ 1008529 w 2525304"/>
                          <a:gd name="connsiteY59" fmla="*/ 1057987 h 3370881"/>
                          <a:gd name="connsiteX60" fmla="*/ 995082 w 2525304"/>
                          <a:gd name="connsiteY60" fmla="*/ 1062470 h 3370881"/>
                          <a:gd name="connsiteX61" fmla="*/ 945776 w 2525304"/>
                          <a:gd name="connsiteY61" fmla="*/ 1031093 h 3370881"/>
                          <a:gd name="connsiteX62" fmla="*/ 941294 w 2525304"/>
                          <a:gd name="connsiteY62" fmla="*/ 1017646 h 3370881"/>
                          <a:gd name="connsiteX63" fmla="*/ 932329 w 2525304"/>
                          <a:gd name="connsiteY63" fmla="*/ 919034 h 3370881"/>
                          <a:gd name="connsiteX64" fmla="*/ 914400 w 2525304"/>
                          <a:gd name="connsiteY64" fmla="*/ 901105 h 3370881"/>
                          <a:gd name="connsiteX65" fmla="*/ 918882 w 2525304"/>
                          <a:gd name="connsiteY65" fmla="*/ 869729 h 3370881"/>
                          <a:gd name="connsiteX66" fmla="*/ 941294 w 2525304"/>
                          <a:gd name="connsiteY66" fmla="*/ 865246 h 3370881"/>
                          <a:gd name="connsiteX67" fmla="*/ 959223 w 2525304"/>
                          <a:gd name="connsiteY67" fmla="*/ 851799 h 3370881"/>
                          <a:gd name="connsiteX68" fmla="*/ 990600 w 2525304"/>
                          <a:gd name="connsiteY68" fmla="*/ 847317 h 3370881"/>
                          <a:gd name="connsiteX69" fmla="*/ 1129553 w 2525304"/>
                          <a:gd name="connsiteY69" fmla="*/ 838352 h 3370881"/>
                          <a:gd name="connsiteX70" fmla="*/ 1147482 w 2525304"/>
                          <a:gd name="connsiteY70" fmla="*/ 829387 h 3370881"/>
                          <a:gd name="connsiteX71" fmla="*/ 1178859 w 2525304"/>
                          <a:gd name="connsiteY71" fmla="*/ 806976 h 3370881"/>
                          <a:gd name="connsiteX72" fmla="*/ 1192306 w 2525304"/>
                          <a:gd name="connsiteY72" fmla="*/ 793529 h 3370881"/>
                          <a:gd name="connsiteX73" fmla="*/ 1214718 w 2525304"/>
                          <a:gd name="connsiteY73" fmla="*/ 784564 h 3370881"/>
                          <a:gd name="connsiteX74" fmla="*/ 1241612 w 2525304"/>
                          <a:gd name="connsiteY74" fmla="*/ 771117 h 3370881"/>
                          <a:gd name="connsiteX75" fmla="*/ 1277470 w 2525304"/>
                          <a:gd name="connsiteY75" fmla="*/ 753187 h 3370881"/>
                          <a:gd name="connsiteX76" fmla="*/ 1295400 w 2525304"/>
                          <a:gd name="connsiteY76" fmla="*/ 730776 h 3370881"/>
                          <a:gd name="connsiteX77" fmla="*/ 1317812 w 2525304"/>
                          <a:gd name="connsiteY77" fmla="*/ 708364 h 3370881"/>
                          <a:gd name="connsiteX78" fmla="*/ 1353670 w 2525304"/>
                          <a:gd name="connsiteY78" fmla="*/ 663540 h 3370881"/>
                          <a:gd name="connsiteX79" fmla="*/ 1371600 w 2525304"/>
                          <a:gd name="connsiteY79" fmla="*/ 636646 h 3370881"/>
                          <a:gd name="connsiteX80" fmla="*/ 1380565 w 2525304"/>
                          <a:gd name="connsiteY80" fmla="*/ 596305 h 3370881"/>
                          <a:gd name="connsiteX81" fmla="*/ 1385047 w 2525304"/>
                          <a:gd name="connsiteY81" fmla="*/ 582858 h 3370881"/>
                          <a:gd name="connsiteX82" fmla="*/ 1380565 w 2525304"/>
                          <a:gd name="connsiteY82" fmla="*/ 533552 h 3370881"/>
                          <a:gd name="connsiteX83" fmla="*/ 1367118 w 2525304"/>
                          <a:gd name="connsiteY83" fmla="*/ 524587 h 3370881"/>
                          <a:gd name="connsiteX84" fmla="*/ 1349188 w 2525304"/>
                          <a:gd name="connsiteY84" fmla="*/ 520105 h 3370881"/>
                          <a:gd name="connsiteX85" fmla="*/ 1326776 w 2525304"/>
                          <a:gd name="connsiteY85" fmla="*/ 511140 h 3370881"/>
                          <a:gd name="connsiteX86" fmla="*/ 1281953 w 2525304"/>
                          <a:gd name="connsiteY86" fmla="*/ 515623 h 3370881"/>
                          <a:gd name="connsiteX87" fmla="*/ 1250576 w 2525304"/>
                          <a:gd name="connsiteY87" fmla="*/ 529070 h 3370881"/>
                          <a:gd name="connsiteX88" fmla="*/ 1210235 w 2525304"/>
                          <a:gd name="connsiteY88" fmla="*/ 542517 h 3370881"/>
                          <a:gd name="connsiteX89" fmla="*/ 1183341 w 2525304"/>
                          <a:gd name="connsiteY89" fmla="*/ 555964 h 3370881"/>
                          <a:gd name="connsiteX90" fmla="*/ 1160929 w 2525304"/>
                          <a:gd name="connsiteY90" fmla="*/ 569411 h 3370881"/>
                          <a:gd name="connsiteX91" fmla="*/ 1134035 w 2525304"/>
                          <a:gd name="connsiteY91" fmla="*/ 578376 h 3370881"/>
                          <a:gd name="connsiteX92" fmla="*/ 1111623 w 2525304"/>
                          <a:gd name="connsiteY92" fmla="*/ 587340 h 3370881"/>
                          <a:gd name="connsiteX93" fmla="*/ 1084729 w 2525304"/>
                          <a:gd name="connsiteY93" fmla="*/ 596305 h 3370881"/>
                          <a:gd name="connsiteX94" fmla="*/ 986118 w 2525304"/>
                          <a:gd name="connsiteY94" fmla="*/ 591823 h 3370881"/>
                          <a:gd name="connsiteX95" fmla="*/ 927847 w 2525304"/>
                          <a:gd name="connsiteY95" fmla="*/ 578376 h 3370881"/>
                          <a:gd name="connsiteX96" fmla="*/ 896470 w 2525304"/>
                          <a:gd name="connsiteY96" fmla="*/ 555964 h 3370881"/>
                          <a:gd name="connsiteX97" fmla="*/ 883023 w 2525304"/>
                          <a:gd name="connsiteY97" fmla="*/ 546999 h 3370881"/>
                          <a:gd name="connsiteX98" fmla="*/ 865094 w 2525304"/>
                          <a:gd name="connsiteY98" fmla="*/ 497693 h 3370881"/>
                          <a:gd name="connsiteX99" fmla="*/ 869576 w 2525304"/>
                          <a:gd name="connsiteY99" fmla="*/ 403564 h 3370881"/>
                          <a:gd name="connsiteX100" fmla="*/ 874059 w 2525304"/>
                          <a:gd name="connsiteY100" fmla="*/ 385634 h 3370881"/>
                          <a:gd name="connsiteX101" fmla="*/ 883023 w 2525304"/>
                          <a:gd name="connsiteY101" fmla="*/ 372187 h 3370881"/>
                          <a:gd name="connsiteX102" fmla="*/ 909918 w 2525304"/>
                          <a:gd name="connsiteY102" fmla="*/ 363223 h 3370881"/>
                          <a:gd name="connsiteX103" fmla="*/ 914400 w 2525304"/>
                          <a:gd name="connsiteY103" fmla="*/ 385634 h 3370881"/>
                          <a:gd name="connsiteX104" fmla="*/ 909918 w 2525304"/>
                          <a:gd name="connsiteY104" fmla="*/ 408046 h 3370881"/>
                          <a:gd name="connsiteX105" fmla="*/ 900953 w 2525304"/>
                          <a:gd name="connsiteY105" fmla="*/ 466317 h 3370881"/>
                          <a:gd name="connsiteX106" fmla="*/ 905435 w 2525304"/>
                          <a:gd name="connsiteY106" fmla="*/ 515623 h 3370881"/>
                          <a:gd name="connsiteX107" fmla="*/ 932329 w 2525304"/>
                          <a:gd name="connsiteY107" fmla="*/ 551481 h 3370881"/>
                          <a:gd name="connsiteX108" fmla="*/ 954741 w 2525304"/>
                          <a:gd name="connsiteY108" fmla="*/ 560446 h 3370881"/>
                          <a:gd name="connsiteX109" fmla="*/ 972670 w 2525304"/>
                          <a:gd name="connsiteY109" fmla="*/ 569411 h 3370881"/>
                          <a:gd name="connsiteX110" fmla="*/ 1066800 w 2525304"/>
                          <a:gd name="connsiteY110" fmla="*/ 564929 h 3370881"/>
                          <a:gd name="connsiteX111" fmla="*/ 1111623 w 2525304"/>
                          <a:gd name="connsiteY111" fmla="*/ 551481 h 3370881"/>
                          <a:gd name="connsiteX112" fmla="*/ 1129553 w 2525304"/>
                          <a:gd name="connsiteY112" fmla="*/ 538034 h 3370881"/>
                          <a:gd name="connsiteX113" fmla="*/ 1156447 w 2525304"/>
                          <a:gd name="connsiteY113" fmla="*/ 511140 h 3370881"/>
                          <a:gd name="connsiteX114" fmla="*/ 1160929 w 2525304"/>
                          <a:gd name="connsiteY114" fmla="*/ 493211 h 3370881"/>
                          <a:gd name="connsiteX115" fmla="*/ 1178859 w 2525304"/>
                          <a:gd name="connsiteY115" fmla="*/ 331846 h 3370881"/>
                          <a:gd name="connsiteX116" fmla="*/ 1210235 w 2525304"/>
                          <a:gd name="connsiteY116" fmla="*/ 336329 h 3370881"/>
                          <a:gd name="connsiteX117" fmla="*/ 1214718 w 2525304"/>
                          <a:gd name="connsiteY117" fmla="*/ 367705 h 3370881"/>
                          <a:gd name="connsiteX118" fmla="*/ 1201270 w 2525304"/>
                          <a:gd name="connsiteY118" fmla="*/ 412529 h 3370881"/>
                          <a:gd name="connsiteX119" fmla="*/ 1210235 w 2525304"/>
                          <a:gd name="connsiteY119" fmla="*/ 461834 h 3370881"/>
                          <a:gd name="connsiteX120" fmla="*/ 1214718 w 2525304"/>
                          <a:gd name="connsiteY120" fmla="*/ 475281 h 3370881"/>
                          <a:gd name="connsiteX121" fmla="*/ 1228165 w 2525304"/>
                          <a:gd name="connsiteY121" fmla="*/ 484246 h 3370881"/>
                          <a:gd name="connsiteX122" fmla="*/ 1250576 w 2525304"/>
                          <a:gd name="connsiteY122" fmla="*/ 502176 h 3370881"/>
                          <a:gd name="connsiteX123" fmla="*/ 1317812 w 2525304"/>
                          <a:gd name="connsiteY123" fmla="*/ 497693 h 3370881"/>
                          <a:gd name="connsiteX124" fmla="*/ 1353670 w 2525304"/>
                          <a:gd name="connsiteY124" fmla="*/ 488729 h 3370881"/>
                          <a:gd name="connsiteX125" fmla="*/ 1506070 w 2525304"/>
                          <a:gd name="connsiteY125" fmla="*/ 457352 h 3370881"/>
                          <a:gd name="connsiteX126" fmla="*/ 1550894 w 2525304"/>
                          <a:gd name="connsiteY126" fmla="*/ 430458 h 3370881"/>
                          <a:gd name="connsiteX127" fmla="*/ 1564341 w 2525304"/>
                          <a:gd name="connsiteY127" fmla="*/ 417011 h 3370881"/>
                          <a:gd name="connsiteX128" fmla="*/ 1586753 w 2525304"/>
                          <a:gd name="connsiteY128" fmla="*/ 399081 h 3370881"/>
                          <a:gd name="connsiteX129" fmla="*/ 1595718 w 2525304"/>
                          <a:gd name="connsiteY129" fmla="*/ 381152 h 3370881"/>
                          <a:gd name="connsiteX130" fmla="*/ 1600200 w 2525304"/>
                          <a:gd name="connsiteY130" fmla="*/ 363223 h 3370881"/>
                          <a:gd name="connsiteX131" fmla="*/ 1609165 w 2525304"/>
                          <a:gd name="connsiteY131" fmla="*/ 313917 h 3370881"/>
                          <a:gd name="connsiteX132" fmla="*/ 1622612 w 2525304"/>
                          <a:gd name="connsiteY132" fmla="*/ 322881 h 3370881"/>
                          <a:gd name="connsiteX133" fmla="*/ 1613647 w 2525304"/>
                          <a:gd name="connsiteY133" fmla="*/ 399081 h 3370881"/>
                          <a:gd name="connsiteX134" fmla="*/ 1627094 w 2525304"/>
                          <a:gd name="connsiteY134" fmla="*/ 417011 h 3370881"/>
                          <a:gd name="connsiteX135" fmla="*/ 1658470 w 2525304"/>
                          <a:gd name="connsiteY135" fmla="*/ 412529 h 3370881"/>
                          <a:gd name="connsiteX136" fmla="*/ 1685365 w 2525304"/>
                          <a:gd name="connsiteY136" fmla="*/ 390117 h 3370881"/>
                          <a:gd name="connsiteX137" fmla="*/ 1694329 w 2525304"/>
                          <a:gd name="connsiteY137" fmla="*/ 376670 h 3370881"/>
                          <a:gd name="connsiteX138" fmla="*/ 1734670 w 2525304"/>
                          <a:gd name="connsiteY138" fmla="*/ 354258 h 3370881"/>
                          <a:gd name="connsiteX139" fmla="*/ 1743635 w 2525304"/>
                          <a:gd name="connsiteY139" fmla="*/ 340811 h 3370881"/>
                          <a:gd name="connsiteX140" fmla="*/ 1757082 w 2525304"/>
                          <a:gd name="connsiteY140" fmla="*/ 336329 h 3370881"/>
                          <a:gd name="connsiteX141" fmla="*/ 1792941 w 2525304"/>
                          <a:gd name="connsiteY141" fmla="*/ 318399 h 3370881"/>
                          <a:gd name="connsiteX142" fmla="*/ 1797423 w 2525304"/>
                          <a:gd name="connsiteY142" fmla="*/ 336329 h 3370881"/>
                          <a:gd name="connsiteX143" fmla="*/ 1792941 w 2525304"/>
                          <a:gd name="connsiteY143" fmla="*/ 354258 h 3370881"/>
                          <a:gd name="connsiteX144" fmla="*/ 1788459 w 2525304"/>
                          <a:gd name="connsiteY144" fmla="*/ 367705 h 3370881"/>
                          <a:gd name="connsiteX145" fmla="*/ 1761565 w 2525304"/>
                          <a:gd name="connsiteY145" fmla="*/ 390117 h 3370881"/>
                          <a:gd name="connsiteX146" fmla="*/ 1783976 w 2525304"/>
                          <a:gd name="connsiteY146" fmla="*/ 399081 h 3370881"/>
                          <a:gd name="connsiteX147" fmla="*/ 1878106 w 2525304"/>
                          <a:gd name="connsiteY147" fmla="*/ 390117 h 3370881"/>
                          <a:gd name="connsiteX148" fmla="*/ 1891553 w 2525304"/>
                          <a:gd name="connsiteY148" fmla="*/ 381152 h 3370881"/>
                          <a:gd name="connsiteX149" fmla="*/ 1918447 w 2525304"/>
                          <a:gd name="connsiteY149" fmla="*/ 372187 h 3370881"/>
                          <a:gd name="connsiteX150" fmla="*/ 1940859 w 2525304"/>
                          <a:gd name="connsiteY150" fmla="*/ 358740 h 3370881"/>
                          <a:gd name="connsiteX151" fmla="*/ 1954306 w 2525304"/>
                          <a:gd name="connsiteY151" fmla="*/ 354258 h 3370881"/>
                          <a:gd name="connsiteX152" fmla="*/ 2003612 w 2525304"/>
                          <a:gd name="connsiteY152" fmla="*/ 327364 h 3370881"/>
                          <a:gd name="connsiteX153" fmla="*/ 2008094 w 2525304"/>
                          <a:gd name="connsiteY153" fmla="*/ 345293 h 3370881"/>
                          <a:gd name="connsiteX154" fmla="*/ 1999129 w 2525304"/>
                          <a:gd name="connsiteY154" fmla="*/ 358740 h 3370881"/>
                          <a:gd name="connsiteX155" fmla="*/ 1994647 w 2525304"/>
                          <a:gd name="connsiteY155" fmla="*/ 372187 h 3370881"/>
                          <a:gd name="connsiteX156" fmla="*/ 2039470 w 2525304"/>
                          <a:gd name="connsiteY156" fmla="*/ 390117 h 3370881"/>
                          <a:gd name="connsiteX157" fmla="*/ 2115670 w 2525304"/>
                          <a:gd name="connsiteY157" fmla="*/ 390117 h 3370881"/>
                          <a:gd name="connsiteX158" fmla="*/ 2160494 w 2525304"/>
                          <a:gd name="connsiteY158" fmla="*/ 376670 h 3370881"/>
                          <a:gd name="connsiteX159" fmla="*/ 2191870 w 2525304"/>
                          <a:gd name="connsiteY159" fmla="*/ 363223 h 3370881"/>
                          <a:gd name="connsiteX160" fmla="*/ 2205318 w 2525304"/>
                          <a:gd name="connsiteY160" fmla="*/ 358740 h 3370881"/>
                          <a:gd name="connsiteX161" fmla="*/ 2232212 w 2525304"/>
                          <a:gd name="connsiteY161" fmla="*/ 340811 h 3370881"/>
                          <a:gd name="connsiteX162" fmla="*/ 2312894 w 2525304"/>
                          <a:gd name="connsiteY162" fmla="*/ 183929 h 3370881"/>
                          <a:gd name="connsiteX163" fmla="*/ 2339788 w 2525304"/>
                          <a:gd name="connsiteY163" fmla="*/ 151 h 3370881"/>
                          <a:gd name="connsiteX164" fmla="*/ 2357718 w 2525304"/>
                          <a:gd name="connsiteY164" fmla="*/ 215305 h 3370881"/>
                          <a:gd name="connsiteX165" fmla="*/ 2254623 w 2525304"/>
                          <a:gd name="connsiteY165" fmla="*/ 376670 h 3370881"/>
                          <a:gd name="connsiteX166" fmla="*/ 2245659 w 2525304"/>
                          <a:gd name="connsiteY166" fmla="*/ 390117 h 3370881"/>
                          <a:gd name="connsiteX167" fmla="*/ 2254623 w 2525304"/>
                          <a:gd name="connsiteY167" fmla="*/ 403564 h 3370881"/>
                          <a:gd name="connsiteX168" fmla="*/ 2353235 w 2525304"/>
                          <a:gd name="connsiteY168" fmla="*/ 399081 h 3370881"/>
                          <a:gd name="connsiteX169" fmla="*/ 2366682 w 2525304"/>
                          <a:gd name="connsiteY169" fmla="*/ 394599 h 3370881"/>
                          <a:gd name="connsiteX170" fmla="*/ 2389094 w 2525304"/>
                          <a:gd name="connsiteY170" fmla="*/ 390117 h 3370881"/>
                          <a:gd name="connsiteX171" fmla="*/ 2424953 w 2525304"/>
                          <a:gd name="connsiteY171" fmla="*/ 367705 h 3370881"/>
                          <a:gd name="connsiteX172" fmla="*/ 2451847 w 2525304"/>
                          <a:gd name="connsiteY172" fmla="*/ 358740 h 3370881"/>
                          <a:gd name="connsiteX173" fmla="*/ 2510118 w 2525304"/>
                          <a:gd name="connsiteY173" fmla="*/ 336329 h 3370881"/>
                          <a:gd name="connsiteX174" fmla="*/ 2505635 w 2525304"/>
                          <a:gd name="connsiteY174" fmla="*/ 372187 h 3370881"/>
                          <a:gd name="connsiteX175" fmla="*/ 2483223 w 2525304"/>
                          <a:gd name="connsiteY175" fmla="*/ 385634 h 3370881"/>
                          <a:gd name="connsiteX176" fmla="*/ 2465294 w 2525304"/>
                          <a:gd name="connsiteY176" fmla="*/ 399081 h 3370881"/>
                          <a:gd name="connsiteX177" fmla="*/ 2442882 w 2525304"/>
                          <a:gd name="connsiteY177" fmla="*/ 403564 h 3370881"/>
                          <a:gd name="connsiteX178" fmla="*/ 2398059 w 2525304"/>
                          <a:gd name="connsiteY178" fmla="*/ 417011 h 3370881"/>
                          <a:gd name="connsiteX179" fmla="*/ 2375647 w 2525304"/>
                          <a:gd name="connsiteY179" fmla="*/ 425976 h 3370881"/>
                          <a:gd name="connsiteX180" fmla="*/ 2357718 w 2525304"/>
                          <a:gd name="connsiteY180" fmla="*/ 430458 h 3370881"/>
                          <a:gd name="connsiteX181" fmla="*/ 2344270 w 2525304"/>
                          <a:gd name="connsiteY181" fmla="*/ 461834 h 3370881"/>
                          <a:gd name="connsiteX182" fmla="*/ 2353235 w 2525304"/>
                          <a:gd name="connsiteY182" fmla="*/ 502176 h 3370881"/>
                          <a:gd name="connsiteX183" fmla="*/ 2362200 w 2525304"/>
                          <a:gd name="connsiteY183" fmla="*/ 515623 h 3370881"/>
                          <a:gd name="connsiteX184" fmla="*/ 2344270 w 2525304"/>
                          <a:gd name="connsiteY184" fmla="*/ 587340 h 3370881"/>
                          <a:gd name="connsiteX185" fmla="*/ 2321859 w 2525304"/>
                          <a:gd name="connsiteY185" fmla="*/ 614234 h 3370881"/>
                          <a:gd name="connsiteX186" fmla="*/ 2308412 w 2525304"/>
                          <a:gd name="connsiteY186" fmla="*/ 636646 h 3370881"/>
                          <a:gd name="connsiteX187" fmla="*/ 2281518 w 2525304"/>
                          <a:gd name="connsiteY187" fmla="*/ 641129 h 3370881"/>
                          <a:gd name="connsiteX188" fmla="*/ 2259106 w 2525304"/>
                          <a:gd name="connsiteY188" fmla="*/ 636646 h 3370881"/>
                          <a:gd name="connsiteX189" fmla="*/ 2277035 w 2525304"/>
                          <a:gd name="connsiteY189" fmla="*/ 578376 h 3370881"/>
                          <a:gd name="connsiteX190" fmla="*/ 2290482 w 2525304"/>
                          <a:gd name="connsiteY190" fmla="*/ 542517 h 3370881"/>
                          <a:gd name="connsiteX191" fmla="*/ 2286000 w 2525304"/>
                          <a:gd name="connsiteY191" fmla="*/ 506658 h 3370881"/>
                          <a:gd name="connsiteX192" fmla="*/ 2245659 w 2525304"/>
                          <a:gd name="connsiteY192" fmla="*/ 448387 h 3370881"/>
                          <a:gd name="connsiteX193" fmla="*/ 2200835 w 2525304"/>
                          <a:gd name="connsiteY193" fmla="*/ 430458 h 3370881"/>
                          <a:gd name="connsiteX194" fmla="*/ 2169459 w 2525304"/>
                          <a:gd name="connsiteY194" fmla="*/ 425976 h 3370881"/>
                          <a:gd name="connsiteX195" fmla="*/ 2102223 w 2525304"/>
                          <a:gd name="connsiteY195" fmla="*/ 430458 h 3370881"/>
                          <a:gd name="connsiteX196" fmla="*/ 2084294 w 2525304"/>
                          <a:gd name="connsiteY196" fmla="*/ 439423 h 3370881"/>
                          <a:gd name="connsiteX197" fmla="*/ 2070847 w 2525304"/>
                          <a:gd name="connsiteY197" fmla="*/ 443905 h 3370881"/>
                          <a:gd name="connsiteX198" fmla="*/ 2061882 w 2525304"/>
                          <a:gd name="connsiteY198" fmla="*/ 461834 h 3370881"/>
                          <a:gd name="connsiteX199" fmla="*/ 2034988 w 2525304"/>
                          <a:gd name="connsiteY199" fmla="*/ 475281 h 3370881"/>
                          <a:gd name="connsiteX200" fmla="*/ 1783976 w 2525304"/>
                          <a:gd name="connsiteY200" fmla="*/ 479764 h 3370881"/>
                          <a:gd name="connsiteX201" fmla="*/ 1766047 w 2525304"/>
                          <a:gd name="connsiteY201" fmla="*/ 488729 h 3370881"/>
                          <a:gd name="connsiteX202" fmla="*/ 1703294 w 2525304"/>
                          <a:gd name="connsiteY202" fmla="*/ 506658 h 3370881"/>
                          <a:gd name="connsiteX203" fmla="*/ 1689847 w 2525304"/>
                          <a:gd name="connsiteY203" fmla="*/ 511140 h 3370881"/>
                          <a:gd name="connsiteX204" fmla="*/ 1676400 w 2525304"/>
                          <a:gd name="connsiteY204" fmla="*/ 520105 h 3370881"/>
                          <a:gd name="connsiteX205" fmla="*/ 1649506 w 2525304"/>
                          <a:gd name="connsiteY205" fmla="*/ 529070 h 3370881"/>
                          <a:gd name="connsiteX206" fmla="*/ 1636059 w 2525304"/>
                          <a:gd name="connsiteY206" fmla="*/ 538034 h 3370881"/>
                          <a:gd name="connsiteX207" fmla="*/ 1622612 w 2525304"/>
                          <a:gd name="connsiteY207" fmla="*/ 551481 h 3370881"/>
                          <a:gd name="connsiteX208" fmla="*/ 1609165 w 2525304"/>
                          <a:gd name="connsiteY208" fmla="*/ 555964 h 3370881"/>
                          <a:gd name="connsiteX209" fmla="*/ 1577788 w 2525304"/>
                          <a:gd name="connsiteY209" fmla="*/ 587340 h 3370881"/>
                          <a:gd name="connsiteX210" fmla="*/ 1568823 w 2525304"/>
                          <a:gd name="connsiteY210" fmla="*/ 600787 h 3370881"/>
                          <a:gd name="connsiteX211" fmla="*/ 1555376 w 2525304"/>
                          <a:gd name="connsiteY211" fmla="*/ 614234 h 3370881"/>
                          <a:gd name="connsiteX212" fmla="*/ 1524000 w 2525304"/>
                          <a:gd name="connsiteY212" fmla="*/ 654576 h 3370881"/>
                          <a:gd name="connsiteX213" fmla="*/ 1519518 w 2525304"/>
                          <a:gd name="connsiteY213" fmla="*/ 668023 h 3370881"/>
                          <a:gd name="connsiteX214" fmla="*/ 1528482 w 2525304"/>
                          <a:gd name="connsiteY214" fmla="*/ 708364 h 3370881"/>
                          <a:gd name="connsiteX215" fmla="*/ 1537447 w 2525304"/>
                          <a:gd name="connsiteY215" fmla="*/ 721811 h 3370881"/>
                          <a:gd name="connsiteX216" fmla="*/ 1568823 w 2525304"/>
                          <a:gd name="connsiteY216" fmla="*/ 712846 h 3370881"/>
                          <a:gd name="connsiteX217" fmla="*/ 1600200 w 2525304"/>
                          <a:gd name="connsiteY217" fmla="*/ 712846 h 3370881"/>
                          <a:gd name="connsiteX218" fmla="*/ 1631576 w 2525304"/>
                          <a:gd name="connsiteY218" fmla="*/ 690434 h 3370881"/>
                          <a:gd name="connsiteX219" fmla="*/ 1645023 w 2525304"/>
                          <a:gd name="connsiteY219" fmla="*/ 676987 h 3370881"/>
                          <a:gd name="connsiteX220" fmla="*/ 1685365 w 2525304"/>
                          <a:gd name="connsiteY220" fmla="*/ 645611 h 3370881"/>
                          <a:gd name="connsiteX221" fmla="*/ 1716741 w 2525304"/>
                          <a:gd name="connsiteY221" fmla="*/ 614234 h 3370881"/>
                          <a:gd name="connsiteX222" fmla="*/ 1748118 w 2525304"/>
                          <a:gd name="connsiteY222" fmla="*/ 596305 h 3370881"/>
                          <a:gd name="connsiteX223" fmla="*/ 1761565 w 2525304"/>
                          <a:gd name="connsiteY223" fmla="*/ 591823 h 3370881"/>
                          <a:gd name="connsiteX224" fmla="*/ 1779494 w 2525304"/>
                          <a:gd name="connsiteY224" fmla="*/ 582858 h 3370881"/>
                          <a:gd name="connsiteX225" fmla="*/ 1815353 w 2525304"/>
                          <a:gd name="connsiteY225" fmla="*/ 573893 h 3370881"/>
                          <a:gd name="connsiteX226" fmla="*/ 2030506 w 2525304"/>
                          <a:gd name="connsiteY226" fmla="*/ 578376 h 3370881"/>
                          <a:gd name="connsiteX227" fmla="*/ 2017059 w 2525304"/>
                          <a:gd name="connsiteY227" fmla="*/ 600787 h 3370881"/>
                          <a:gd name="connsiteX228" fmla="*/ 1981200 w 2525304"/>
                          <a:gd name="connsiteY228" fmla="*/ 636646 h 3370881"/>
                          <a:gd name="connsiteX229" fmla="*/ 1967753 w 2525304"/>
                          <a:gd name="connsiteY229" fmla="*/ 650093 h 3370881"/>
                          <a:gd name="connsiteX230" fmla="*/ 1936376 w 2525304"/>
                          <a:gd name="connsiteY230" fmla="*/ 690434 h 3370881"/>
                          <a:gd name="connsiteX231" fmla="*/ 1905000 w 2525304"/>
                          <a:gd name="connsiteY231" fmla="*/ 717329 h 3370881"/>
                          <a:gd name="connsiteX232" fmla="*/ 1860176 w 2525304"/>
                          <a:gd name="connsiteY232" fmla="*/ 735258 h 3370881"/>
                          <a:gd name="connsiteX233" fmla="*/ 1788459 w 2525304"/>
                          <a:gd name="connsiteY233" fmla="*/ 744223 h 3370881"/>
                          <a:gd name="connsiteX234" fmla="*/ 1846729 w 2525304"/>
                          <a:gd name="connsiteY234" fmla="*/ 802493 h 3370881"/>
                          <a:gd name="connsiteX235" fmla="*/ 1913965 w 2525304"/>
                          <a:gd name="connsiteY235" fmla="*/ 829387 h 3370881"/>
                          <a:gd name="connsiteX236" fmla="*/ 1922929 w 2525304"/>
                          <a:gd name="connsiteY236" fmla="*/ 842834 h 3370881"/>
                          <a:gd name="connsiteX237" fmla="*/ 1967753 w 2525304"/>
                          <a:gd name="connsiteY237" fmla="*/ 883176 h 3370881"/>
                          <a:gd name="connsiteX238" fmla="*/ 1981200 w 2525304"/>
                          <a:gd name="connsiteY238" fmla="*/ 896623 h 3370881"/>
                          <a:gd name="connsiteX239" fmla="*/ 1994647 w 2525304"/>
                          <a:gd name="connsiteY239" fmla="*/ 905587 h 3370881"/>
                          <a:gd name="connsiteX240" fmla="*/ 2021541 w 2525304"/>
                          <a:gd name="connsiteY240" fmla="*/ 927999 h 3370881"/>
                          <a:gd name="connsiteX241" fmla="*/ 2030506 w 2525304"/>
                          <a:gd name="connsiteY241" fmla="*/ 941446 h 3370881"/>
                          <a:gd name="connsiteX242" fmla="*/ 2057400 w 2525304"/>
                          <a:gd name="connsiteY242" fmla="*/ 968340 h 3370881"/>
                          <a:gd name="connsiteX243" fmla="*/ 2088776 w 2525304"/>
                          <a:gd name="connsiteY243" fmla="*/ 1013164 h 3370881"/>
                          <a:gd name="connsiteX244" fmla="*/ 2115670 w 2525304"/>
                          <a:gd name="connsiteY244" fmla="*/ 1057987 h 3370881"/>
                          <a:gd name="connsiteX245" fmla="*/ 2120153 w 2525304"/>
                          <a:gd name="connsiteY245" fmla="*/ 1089364 h 3370881"/>
                          <a:gd name="connsiteX246" fmla="*/ 2138082 w 2525304"/>
                          <a:gd name="connsiteY246" fmla="*/ 1143152 h 3370881"/>
                          <a:gd name="connsiteX247" fmla="*/ 2147047 w 2525304"/>
                          <a:gd name="connsiteY247" fmla="*/ 1196940 h 3370881"/>
                          <a:gd name="connsiteX248" fmla="*/ 2151529 w 2525304"/>
                          <a:gd name="connsiteY248" fmla="*/ 1210387 h 3370881"/>
                          <a:gd name="connsiteX249" fmla="*/ 2156012 w 2525304"/>
                          <a:gd name="connsiteY249" fmla="*/ 1228317 h 3370881"/>
                          <a:gd name="connsiteX250" fmla="*/ 2173941 w 2525304"/>
                          <a:gd name="connsiteY250" fmla="*/ 1295552 h 3370881"/>
                          <a:gd name="connsiteX251" fmla="*/ 2182906 w 2525304"/>
                          <a:gd name="connsiteY251" fmla="*/ 1313481 h 3370881"/>
                          <a:gd name="connsiteX252" fmla="*/ 2187388 w 2525304"/>
                          <a:gd name="connsiteY252" fmla="*/ 1331411 h 3370881"/>
                          <a:gd name="connsiteX253" fmla="*/ 2214282 w 2525304"/>
                          <a:gd name="connsiteY253" fmla="*/ 1385199 h 3370881"/>
                          <a:gd name="connsiteX254" fmla="*/ 2218765 w 2525304"/>
                          <a:gd name="connsiteY254" fmla="*/ 1403129 h 3370881"/>
                          <a:gd name="connsiteX255" fmla="*/ 2223247 w 2525304"/>
                          <a:gd name="connsiteY255" fmla="*/ 1430023 h 3370881"/>
                          <a:gd name="connsiteX256" fmla="*/ 2236694 w 2525304"/>
                          <a:gd name="connsiteY256" fmla="*/ 1456917 h 3370881"/>
                          <a:gd name="connsiteX257" fmla="*/ 2241176 w 2525304"/>
                          <a:gd name="connsiteY257" fmla="*/ 1577940 h 3370881"/>
                          <a:gd name="connsiteX258" fmla="*/ 2245659 w 2525304"/>
                          <a:gd name="connsiteY258" fmla="*/ 1595870 h 3370881"/>
                          <a:gd name="connsiteX259" fmla="*/ 2236694 w 2525304"/>
                          <a:gd name="connsiteY259" fmla="*/ 1694481 h 3370881"/>
                          <a:gd name="connsiteX260" fmla="*/ 2227729 w 2525304"/>
                          <a:gd name="connsiteY260" fmla="*/ 1716893 h 3370881"/>
                          <a:gd name="connsiteX261" fmla="*/ 2223247 w 2525304"/>
                          <a:gd name="connsiteY261" fmla="*/ 1730340 h 3370881"/>
                          <a:gd name="connsiteX262" fmla="*/ 2200835 w 2525304"/>
                          <a:gd name="connsiteY262" fmla="*/ 1788611 h 3370881"/>
                          <a:gd name="connsiteX263" fmla="*/ 2191870 w 2525304"/>
                          <a:gd name="connsiteY263" fmla="*/ 1811023 h 3370881"/>
                          <a:gd name="connsiteX264" fmla="*/ 2187388 w 2525304"/>
                          <a:gd name="connsiteY264" fmla="*/ 1824470 h 3370881"/>
                          <a:gd name="connsiteX265" fmla="*/ 2169459 w 2525304"/>
                          <a:gd name="connsiteY265" fmla="*/ 1869293 h 3370881"/>
                          <a:gd name="connsiteX266" fmla="*/ 2164976 w 2525304"/>
                          <a:gd name="connsiteY266" fmla="*/ 1882740 h 3370881"/>
                          <a:gd name="connsiteX267" fmla="*/ 2156012 w 2525304"/>
                          <a:gd name="connsiteY267" fmla="*/ 1927564 h 3370881"/>
                          <a:gd name="connsiteX268" fmla="*/ 2173941 w 2525304"/>
                          <a:gd name="connsiteY268" fmla="*/ 1945493 h 3370881"/>
                          <a:gd name="connsiteX269" fmla="*/ 2196353 w 2525304"/>
                          <a:gd name="connsiteY269" fmla="*/ 1958940 h 3370881"/>
                          <a:gd name="connsiteX270" fmla="*/ 2241176 w 2525304"/>
                          <a:gd name="connsiteY270" fmla="*/ 2012729 h 3370881"/>
                          <a:gd name="connsiteX271" fmla="*/ 2263588 w 2525304"/>
                          <a:gd name="connsiteY271" fmla="*/ 2057552 h 3370881"/>
                          <a:gd name="connsiteX272" fmla="*/ 2286000 w 2525304"/>
                          <a:gd name="connsiteY272" fmla="*/ 2084446 h 3370881"/>
                          <a:gd name="connsiteX273" fmla="*/ 2299447 w 2525304"/>
                          <a:gd name="connsiteY273" fmla="*/ 2124787 h 3370881"/>
                          <a:gd name="connsiteX274" fmla="*/ 2321859 w 2525304"/>
                          <a:gd name="connsiteY274" fmla="*/ 2151681 h 3370881"/>
                          <a:gd name="connsiteX275" fmla="*/ 2344270 w 2525304"/>
                          <a:gd name="connsiteY275" fmla="*/ 2205470 h 3370881"/>
                          <a:gd name="connsiteX276" fmla="*/ 2348753 w 2525304"/>
                          <a:gd name="connsiteY276" fmla="*/ 2223399 h 3370881"/>
                          <a:gd name="connsiteX277" fmla="*/ 2366682 w 2525304"/>
                          <a:gd name="connsiteY277" fmla="*/ 2263740 h 3370881"/>
                          <a:gd name="connsiteX278" fmla="*/ 2375647 w 2525304"/>
                          <a:gd name="connsiteY278" fmla="*/ 2286152 h 3370881"/>
                          <a:gd name="connsiteX279" fmla="*/ 2380129 w 2525304"/>
                          <a:gd name="connsiteY279" fmla="*/ 2308564 h 3370881"/>
                          <a:gd name="connsiteX280" fmla="*/ 2389094 w 2525304"/>
                          <a:gd name="connsiteY280" fmla="*/ 2335458 h 3370881"/>
                          <a:gd name="connsiteX281" fmla="*/ 2393576 w 2525304"/>
                          <a:gd name="connsiteY281" fmla="*/ 2380281 h 3370881"/>
                          <a:gd name="connsiteX282" fmla="*/ 2398059 w 2525304"/>
                          <a:gd name="connsiteY282" fmla="*/ 2393729 h 3370881"/>
                          <a:gd name="connsiteX283" fmla="*/ 2402541 w 2525304"/>
                          <a:gd name="connsiteY283" fmla="*/ 2447517 h 3370881"/>
                          <a:gd name="connsiteX284" fmla="*/ 2407023 w 2525304"/>
                          <a:gd name="connsiteY284" fmla="*/ 2564058 h 3370881"/>
                          <a:gd name="connsiteX285" fmla="*/ 2389094 w 2525304"/>
                          <a:gd name="connsiteY285" fmla="*/ 2837481 h 3370881"/>
                          <a:gd name="connsiteX286" fmla="*/ 2380129 w 2525304"/>
                          <a:gd name="connsiteY286" fmla="*/ 2859893 h 3370881"/>
                          <a:gd name="connsiteX287" fmla="*/ 2357718 w 2525304"/>
                          <a:gd name="connsiteY287" fmla="*/ 2913681 h 3370881"/>
                          <a:gd name="connsiteX288" fmla="*/ 2348753 w 2525304"/>
                          <a:gd name="connsiteY288" fmla="*/ 2936093 h 3370881"/>
                          <a:gd name="connsiteX289" fmla="*/ 2339788 w 2525304"/>
                          <a:gd name="connsiteY289" fmla="*/ 2971952 h 3370881"/>
                          <a:gd name="connsiteX290" fmla="*/ 2326341 w 2525304"/>
                          <a:gd name="connsiteY290" fmla="*/ 2994364 h 3370881"/>
                          <a:gd name="connsiteX291" fmla="*/ 2317376 w 2525304"/>
                          <a:gd name="connsiteY291" fmla="*/ 3025740 h 3370881"/>
                          <a:gd name="connsiteX292" fmla="*/ 2303929 w 2525304"/>
                          <a:gd name="connsiteY292" fmla="*/ 3048152 h 3370881"/>
                          <a:gd name="connsiteX293" fmla="*/ 2290482 w 2525304"/>
                          <a:gd name="connsiteY293" fmla="*/ 3079529 h 3370881"/>
                          <a:gd name="connsiteX294" fmla="*/ 2272553 w 2525304"/>
                          <a:gd name="connsiteY294" fmla="*/ 3084011 h 3370881"/>
                          <a:gd name="connsiteX295" fmla="*/ 2259106 w 2525304"/>
                          <a:gd name="connsiteY295" fmla="*/ 3088493 h 3370881"/>
                          <a:gd name="connsiteX296" fmla="*/ 2241176 w 2525304"/>
                          <a:gd name="connsiteY296" fmla="*/ 3092976 h 3370881"/>
                          <a:gd name="connsiteX297" fmla="*/ 2209800 w 2525304"/>
                          <a:gd name="connsiteY297" fmla="*/ 3101940 h 3370881"/>
                          <a:gd name="connsiteX298" fmla="*/ 2205318 w 2525304"/>
                          <a:gd name="connsiteY298" fmla="*/ 3039187 h 3370881"/>
                          <a:gd name="connsiteX299" fmla="*/ 2218765 w 2525304"/>
                          <a:gd name="connsiteY299" fmla="*/ 3021258 h 3370881"/>
                          <a:gd name="connsiteX300" fmla="*/ 2245659 w 2525304"/>
                          <a:gd name="connsiteY300" fmla="*/ 2971952 h 3370881"/>
                          <a:gd name="connsiteX301" fmla="*/ 2268070 w 2525304"/>
                          <a:gd name="connsiteY301" fmla="*/ 2945058 h 3370881"/>
                          <a:gd name="connsiteX302" fmla="*/ 2268070 w 2525304"/>
                          <a:gd name="connsiteY302" fmla="*/ 2568540 h 3370881"/>
                          <a:gd name="connsiteX303" fmla="*/ 2259106 w 2525304"/>
                          <a:gd name="connsiteY303" fmla="*/ 2532681 h 3370881"/>
                          <a:gd name="connsiteX304" fmla="*/ 2250141 w 2525304"/>
                          <a:gd name="connsiteY304" fmla="*/ 2492340 h 3370881"/>
                          <a:gd name="connsiteX305" fmla="*/ 2245659 w 2525304"/>
                          <a:gd name="connsiteY305" fmla="*/ 2474411 h 3370881"/>
                          <a:gd name="connsiteX306" fmla="*/ 2245659 w 2525304"/>
                          <a:gd name="connsiteY306" fmla="*/ 2389247 h 3370881"/>
                          <a:gd name="connsiteX307" fmla="*/ 2173941 w 2525304"/>
                          <a:gd name="connsiteY307" fmla="*/ 2241328 h 3370881"/>
                          <a:gd name="connsiteX308" fmla="*/ 2070846 w 2525304"/>
                          <a:gd name="connsiteY308" fmla="*/ 2057553 h 3370881"/>
                          <a:gd name="connsiteX309" fmla="*/ 2057400 w 2525304"/>
                          <a:gd name="connsiteY309" fmla="*/ 2151681 h 3370881"/>
                          <a:gd name="connsiteX310" fmla="*/ 2048435 w 2525304"/>
                          <a:gd name="connsiteY310" fmla="*/ 2106858 h 3370881"/>
                          <a:gd name="connsiteX311" fmla="*/ 2034988 w 2525304"/>
                          <a:gd name="connsiteY311" fmla="*/ 2003764 h 3370881"/>
                          <a:gd name="connsiteX312" fmla="*/ 2026023 w 2525304"/>
                          <a:gd name="connsiteY312" fmla="*/ 2026176 h 3370881"/>
                          <a:gd name="connsiteX313" fmla="*/ 2021541 w 2525304"/>
                          <a:gd name="connsiteY313" fmla="*/ 2039623 h 3370881"/>
                          <a:gd name="connsiteX314" fmla="*/ 1999129 w 2525304"/>
                          <a:gd name="connsiteY314" fmla="*/ 2053070 h 3370881"/>
                          <a:gd name="connsiteX315" fmla="*/ 1990165 w 2525304"/>
                          <a:gd name="connsiteY315" fmla="*/ 2070999 h 3370881"/>
                          <a:gd name="connsiteX316" fmla="*/ 1967753 w 2525304"/>
                          <a:gd name="connsiteY316" fmla="*/ 2106858 h 3370881"/>
                          <a:gd name="connsiteX317" fmla="*/ 1981200 w 2525304"/>
                          <a:gd name="connsiteY317" fmla="*/ 2223399 h 3370881"/>
                          <a:gd name="connsiteX318" fmla="*/ 1994647 w 2525304"/>
                          <a:gd name="connsiteY318" fmla="*/ 2254776 h 3370881"/>
                          <a:gd name="connsiteX319" fmla="*/ 2003612 w 2525304"/>
                          <a:gd name="connsiteY319" fmla="*/ 2272705 h 3370881"/>
                          <a:gd name="connsiteX320" fmla="*/ 2026023 w 2525304"/>
                          <a:gd name="connsiteY320" fmla="*/ 2304081 h 3370881"/>
                          <a:gd name="connsiteX321" fmla="*/ 2043953 w 2525304"/>
                          <a:gd name="connsiteY321" fmla="*/ 2348905 h 3370881"/>
                          <a:gd name="connsiteX322" fmla="*/ 2061882 w 2525304"/>
                          <a:gd name="connsiteY322" fmla="*/ 2371317 h 3370881"/>
                          <a:gd name="connsiteX323" fmla="*/ 2088776 w 2525304"/>
                          <a:gd name="connsiteY323" fmla="*/ 2434070 h 3370881"/>
                          <a:gd name="connsiteX324" fmla="*/ 2102223 w 2525304"/>
                          <a:gd name="connsiteY324" fmla="*/ 2465446 h 3370881"/>
                          <a:gd name="connsiteX325" fmla="*/ 2106706 w 2525304"/>
                          <a:gd name="connsiteY325" fmla="*/ 2496823 h 3370881"/>
                          <a:gd name="connsiteX326" fmla="*/ 2124635 w 2525304"/>
                          <a:gd name="connsiteY326" fmla="*/ 2559576 h 3370881"/>
                          <a:gd name="connsiteX327" fmla="*/ 2138082 w 2525304"/>
                          <a:gd name="connsiteY327" fmla="*/ 2649223 h 3370881"/>
                          <a:gd name="connsiteX328" fmla="*/ 2147047 w 2525304"/>
                          <a:gd name="connsiteY328" fmla="*/ 2685081 h 3370881"/>
                          <a:gd name="connsiteX329" fmla="*/ 2151529 w 2525304"/>
                          <a:gd name="connsiteY329" fmla="*/ 2716458 h 3370881"/>
                          <a:gd name="connsiteX330" fmla="*/ 2160494 w 2525304"/>
                          <a:gd name="connsiteY330" fmla="*/ 2770246 h 3370881"/>
                          <a:gd name="connsiteX331" fmla="*/ 2156012 w 2525304"/>
                          <a:gd name="connsiteY331" fmla="*/ 2962987 h 3370881"/>
                          <a:gd name="connsiteX332" fmla="*/ 2138082 w 2525304"/>
                          <a:gd name="connsiteY332" fmla="*/ 3043670 h 3370881"/>
                          <a:gd name="connsiteX333" fmla="*/ 2133600 w 2525304"/>
                          <a:gd name="connsiteY333" fmla="*/ 3061599 h 3370881"/>
                          <a:gd name="connsiteX334" fmla="*/ 2120153 w 2525304"/>
                          <a:gd name="connsiteY334" fmla="*/ 3079529 h 3370881"/>
                          <a:gd name="connsiteX335" fmla="*/ 2111188 w 2525304"/>
                          <a:gd name="connsiteY335" fmla="*/ 3106423 h 3370881"/>
                          <a:gd name="connsiteX336" fmla="*/ 2088776 w 2525304"/>
                          <a:gd name="connsiteY336" fmla="*/ 3137799 h 3370881"/>
                          <a:gd name="connsiteX337" fmla="*/ 2075329 w 2525304"/>
                          <a:gd name="connsiteY337" fmla="*/ 3164693 h 3370881"/>
                          <a:gd name="connsiteX338" fmla="*/ 2061882 w 2525304"/>
                          <a:gd name="connsiteY338" fmla="*/ 3169176 h 3370881"/>
                          <a:gd name="connsiteX339" fmla="*/ 2021541 w 2525304"/>
                          <a:gd name="connsiteY339" fmla="*/ 3164693 h 3370881"/>
                          <a:gd name="connsiteX340" fmla="*/ 2012576 w 2525304"/>
                          <a:gd name="connsiteY340" fmla="*/ 3119870 h 3370881"/>
                          <a:gd name="connsiteX341" fmla="*/ 2048435 w 2525304"/>
                          <a:gd name="connsiteY341" fmla="*/ 3021258 h 3370881"/>
                          <a:gd name="connsiteX342" fmla="*/ 2048435 w 2525304"/>
                          <a:gd name="connsiteY342" fmla="*/ 3021258 h 3370881"/>
                          <a:gd name="connsiteX343" fmla="*/ 2061882 w 2525304"/>
                          <a:gd name="connsiteY343" fmla="*/ 2967470 h 3370881"/>
                          <a:gd name="connsiteX344" fmla="*/ 2070847 w 2525304"/>
                          <a:gd name="connsiteY344" fmla="*/ 2882305 h 3370881"/>
                          <a:gd name="connsiteX345" fmla="*/ 2066365 w 2525304"/>
                          <a:gd name="connsiteY345" fmla="*/ 2725423 h 3370881"/>
                          <a:gd name="connsiteX346" fmla="*/ 2043953 w 2525304"/>
                          <a:gd name="connsiteY346" fmla="*/ 2649223 h 3370881"/>
                          <a:gd name="connsiteX347" fmla="*/ 2030506 w 2525304"/>
                          <a:gd name="connsiteY347" fmla="*/ 2622329 h 3370881"/>
                          <a:gd name="connsiteX348" fmla="*/ 2017059 w 2525304"/>
                          <a:gd name="connsiteY348" fmla="*/ 2581987 h 3370881"/>
                          <a:gd name="connsiteX349" fmla="*/ 1981200 w 2525304"/>
                          <a:gd name="connsiteY349" fmla="*/ 2514752 h 3370881"/>
                          <a:gd name="connsiteX350" fmla="*/ 1972235 w 2525304"/>
                          <a:gd name="connsiteY350" fmla="*/ 2501305 h 3370881"/>
                          <a:gd name="connsiteX351" fmla="*/ 1958788 w 2525304"/>
                          <a:gd name="connsiteY351" fmla="*/ 2478893 h 3370881"/>
                          <a:gd name="connsiteX352" fmla="*/ 1905000 w 2525304"/>
                          <a:gd name="connsiteY352" fmla="*/ 2398211 h 3370881"/>
                          <a:gd name="connsiteX353" fmla="*/ 1882588 w 2525304"/>
                          <a:gd name="connsiteY353" fmla="*/ 2357870 h 3370881"/>
                          <a:gd name="connsiteX354" fmla="*/ 1869141 w 2525304"/>
                          <a:gd name="connsiteY354" fmla="*/ 2339940 h 3370881"/>
                          <a:gd name="connsiteX355" fmla="*/ 1806388 w 2525304"/>
                          <a:gd name="connsiteY355" fmla="*/ 2313046 h 3370881"/>
                          <a:gd name="connsiteX356" fmla="*/ 1779494 w 2525304"/>
                          <a:gd name="connsiteY356" fmla="*/ 2304081 h 3370881"/>
                          <a:gd name="connsiteX357" fmla="*/ 1752600 w 2525304"/>
                          <a:gd name="connsiteY357" fmla="*/ 2299599 h 3370881"/>
                          <a:gd name="connsiteX358" fmla="*/ 1680882 w 2525304"/>
                          <a:gd name="connsiteY358" fmla="*/ 2277187 h 3370881"/>
                          <a:gd name="connsiteX359" fmla="*/ 1662953 w 2525304"/>
                          <a:gd name="connsiteY359" fmla="*/ 2272705 h 3370881"/>
                          <a:gd name="connsiteX360" fmla="*/ 1640541 w 2525304"/>
                          <a:gd name="connsiteY360" fmla="*/ 2259258 h 3370881"/>
                          <a:gd name="connsiteX361" fmla="*/ 1604682 w 2525304"/>
                          <a:gd name="connsiteY361" fmla="*/ 2272705 h 3370881"/>
                          <a:gd name="connsiteX362" fmla="*/ 1537447 w 2525304"/>
                          <a:gd name="connsiteY362" fmla="*/ 2304081 h 3370881"/>
                          <a:gd name="connsiteX363" fmla="*/ 1510553 w 2525304"/>
                          <a:gd name="connsiteY363" fmla="*/ 2308564 h 3370881"/>
                          <a:gd name="connsiteX364" fmla="*/ 1488141 w 2525304"/>
                          <a:gd name="connsiteY364" fmla="*/ 2313046 h 3370881"/>
                          <a:gd name="connsiteX365" fmla="*/ 1443318 w 2525304"/>
                          <a:gd name="connsiteY365" fmla="*/ 2322011 h 3370881"/>
                          <a:gd name="connsiteX366" fmla="*/ 1367118 w 2525304"/>
                          <a:gd name="connsiteY366" fmla="*/ 2304081 h 3370881"/>
                          <a:gd name="connsiteX367" fmla="*/ 1317812 w 2525304"/>
                          <a:gd name="connsiteY367" fmla="*/ 2286152 h 3370881"/>
                          <a:gd name="connsiteX368" fmla="*/ 1066800 w 2525304"/>
                          <a:gd name="connsiteY368" fmla="*/ 2272705 h 3370881"/>
                          <a:gd name="connsiteX369" fmla="*/ 1030941 w 2525304"/>
                          <a:gd name="connsiteY369" fmla="*/ 2263740 h 3370881"/>
                          <a:gd name="connsiteX370" fmla="*/ 986118 w 2525304"/>
                          <a:gd name="connsiteY370" fmla="*/ 2241329 h 3370881"/>
                          <a:gd name="connsiteX371" fmla="*/ 968188 w 2525304"/>
                          <a:gd name="connsiteY371" fmla="*/ 2232364 h 3370881"/>
                          <a:gd name="connsiteX372" fmla="*/ 936812 w 2525304"/>
                          <a:gd name="connsiteY372" fmla="*/ 2214434 h 3370881"/>
                          <a:gd name="connsiteX373" fmla="*/ 905435 w 2525304"/>
                          <a:gd name="connsiteY373" fmla="*/ 2196505 h 3370881"/>
                          <a:gd name="connsiteX374" fmla="*/ 869576 w 2525304"/>
                          <a:gd name="connsiteY374" fmla="*/ 2209952 h 3370881"/>
                          <a:gd name="connsiteX375" fmla="*/ 856129 w 2525304"/>
                          <a:gd name="connsiteY375" fmla="*/ 2227881 h 3370881"/>
                          <a:gd name="connsiteX376" fmla="*/ 815788 w 2525304"/>
                          <a:gd name="connsiteY376" fmla="*/ 2268223 h 3370881"/>
                          <a:gd name="connsiteX377" fmla="*/ 788894 w 2525304"/>
                          <a:gd name="connsiteY377" fmla="*/ 2290634 h 3370881"/>
                          <a:gd name="connsiteX378" fmla="*/ 762000 w 2525304"/>
                          <a:gd name="connsiteY378" fmla="*/ 2313046 h 3370881"/>
                          <a:gd name="connsiteX379" fmla="*/ 753035 w 2525304"/>
                          <a:gd name="connsiteY379" fmla="*/ 2326493 h 3370881"/>
                          <a:gd name="connsiteX380" fmla="*/ 735106 w 2525304"/>
                          <a:gd name="connsiteY380" fmla="*/ 2339940 h 3370881"/>
                          <a:gd name="connsiteX381" fmla="*/ 712694 w 2525304"/>
                          <a:gd name="connsiteY381" fmla="*/ 2362352 h 3370881"/>
                          <a:gd name="connsiteX382" fmla="*/ 694765 w 2525304"/>
                          <a:gd name="connsiteY382" fmla="*/ 2375799 h 3370881"/>
                          <a:gd name="connsiteX383" fmla="*/ 681318 w 2525304"/>
                          <a:gd name="connsiteY383" fmla="*/ 2393729 h 3370881"/>
                          <a:gd name="connsiteX384" fmla="*/ 667870 w 2525304"/>
                          <a:gd name="connsiteY384" fmla="*/ 2402693 h 3370881"/>
                          <a:gd name="connsiteX385" fmla="*/ 623047 w 2525304"/>
                          <a:gd name="connsiteY385" fmla="*/ 2443034 h 3370881"/>
                          <a:gd name="connsiteX386" fmla="*/ 600635 w 2525304"/>
                          <a:gd name="connsiteY386" fmla="*/ 2474411 h 3370881"/>
                          <a:gd name="connsiteX387" fmla="*/ 587188 w 2525304"/>
                          <a:gd name="connsiteY387" fmla="*/ 2514752 h 3370881"/>
                          <a:gd name="connsiteX388" fmla="*/ 582706 w 2525304"/>
                          <a:gd name="connsiteY388" fmla="*/ 2546129 h 3370881"/>
                          <a:gd name="connsiteX389" fmla="*/ 596153 w 2525304"/>
                          <a:gd name="connsiteY389" fmla="*/ 2635776 h 3370881"/>
                          <a:gd name="connsiteX390" fmla="*/ 600635 w 2525304"/>
                          <a:gd name="connsiteY390" fmla="*/ 2653705 h 3370881"/>
                          <a:gd name="connsiteX391" fmla="*/ 609600 w 2525304"/>
                          <a:gd name="connsiteY391" fmla="*/ 2671634 h 3370881"/>
                          <a:gd name="connsiteX392" fmla="*/ 614082 w 2525304"/>
                          <a:gd name="connsiteY392" fmla="*/ 2689564 h 3370881"/>
                          <a:gd name="connsiteX393" fmla="*/ 623047 w 2525304"/>
                          <a:gd name="connsiteY393" fmla="*/ 2711976 h 3370881"/>
                          <a:gd name="connsiteX394" fmla="*/ 627529 w 2525304"/>
                          <a:gd name="connsiteY394" fmla="*/ 2734387 h 3370881"/>
                          <a:gd name="connsiteX395" fmla="*/ 640976 w 2525304"/>
                          <a:gd name="connsiteY395" fmla="*/ 2765764 h 3370881"/>
                          <a:gd name="connsiteX396" fmla="*/ 645459 w 2525304"/>
                          <a:gd name="connsiteY396" fmla="*/ 2779211 h 3370881"/>
                          <a:gd name="connsiteX397" fmla="*/ 658906 w 2525304"/>
                          <a:gd name="connsiteY397" fmla="*/ 2801623 h 3370881"/>
                          <a:gd name="connsiteX398" fmla="*/ 676835 w 2525304"/>
                          <a:gd name="connsiteY398" fmla="*/ 2864376 h 3370881"/>
                          <a:gd name="connsiteX399" fmla="*/ 690282 w 2525304"/>
                          <a:gd name="connsiteY399" fmla="*/ 2895752 h 3370881"/>
                          <a:gd name="connsiteX400" fmla="*/ 699247 w 2525304"/>
                          <a:gd name="connsiteY400" fmla="*/ 2940576 h 3370881"/>
                          <a:gd name="connsiteX401" fmla="*/ 703729 w 2525304"/>
                          <a:gd name="connsiteY401" fmla="*/ 2967470 h 3370881"/>
                          <a:gd name="connsiteX402" fmla="*/ 717176 w 2525304"/>
                          <a:gd name="connsiteY402" fmla="*/ 2994364 h 3370881"/>
                          <a:gd name="connsiteX403" fmla="*/ 735106 w 2525304"/>
                          <a:gd name="connsiteY403" fmla="*/ 3052634 h 3370881"/>
                          <a:gd name="connsiteX404" fmla="*/ 739588 w 2525304"/>
                          <a:gd name="connsiteY404" fmla="*/ 3079529 h 3370881"/>
                          <a:gd name="connsiteX405" fmla="*/ 762000 w 2525304"/>
                          <a:gd name="connsiteY405" fmla="*/ 3142281 h 3370881"/>
                          <a:gd name="connsiteX406" fmla="*/ 766482 w 2525304"/>
                          <a:gd name="connsiteY406" fmla="*/ 3231929 h 3370881"/>
                          <a:gd name="connsiteX407" fmla="*/ 770965 w 2525304"/>
                          <a:gd name="connsiteY407" fmla="*/ 3254340 h 3370881"/>
                          <a:gd name="connsiteX408" fmla="*/ 775447 w 2525304"/>
                          <a:gd name="connsiteY408" fmla="*/ 3285717 h 3370881"/>
                          <a:gd name="connsiteX409" fmla="*/ 748553 w 2525304"/>
                          <a:gd name="connsiteY409" fmla="*/ 3335023 h 3370881"/>
                          <a:gd name="connsiteX410" fmla="*/ 721659 w 2525304"/>
                          <a:gd name="connsiteY410" fmla="*/ 3343987 h 3370881"/>
                          <a:gd name="connsiteX411" fmla="*/ 708212 w 2525304"/>
                          <a:gd name="connsiteY411" fmla="*/ 3348470 h 3370881"/>
                          <a:gd name="connsiteX412" fmla="*/ 623047 w 2525304"/>
                          <a:gd name="connsiteY412" fmla="*/ 3330540 h 3370881"/>
                          <a:gd name="connsiteX413" fmla="*/ 609600 w 2525304"/>
                          <a:gd name="connsiteY413" fmla="*/ 3308129 h 3370881"/>
                          <a:gd name="connsiteX414" fmla="*/ 591670 w 2525304"/>
                          <a:gd name="connsiteY414" fmla="*/ 3267787 h 3370881"/>
                          <a:gd name="connsiteX415" fmla="*/ 560294 w 2525304"/>
                          <a:gd name="connsiteY415" fmla="*/ 3209517 h 3370881"/>
                          <a:gd name="connsiteX416" fmla="*/ 551329 w 2525304"/>
                          <a:gd name="connsiteY416" fmla="*/ 3196070 h 3370881"/>
                          <a:gd name="connsiteX417" fmla="*/ 528918 w 2525304"/>
                          <a:gd name="connsiteY417" fmla="*/ 3173658 h 3370881"/>
                          <a:gd name="connsiteX418" fmla="*/ 519953 w 2525304"/>
                          <a:gd name="connsiteY418" fmla="*/ 3128834 h 3370881"/>
                          <a:gd name="connsiteX419" fmla="*/ 524435 w 2525304"/>
                          <a:gd name="connsiteY419" fmla="*/ 3101940 h 3370881"/>
                          <a:gd name="connsiteX420" fmla="*/ 528918 w 2525304"/>
                          <a:gd name="connsiteY420" fmla="*/ 3088493 h 3370881"/>
                          <a:gd name="connsiteX421" fmla="*/ 542365 w 2525304"/>
                          <a:gd name="connsiteY421" fmla="*/ 3052634 h 3370881"/>
                          <a:gd name="connsiteX422" fmla="*/ 484094 w 2525304"/>
                          <a:gd name="connsiteY422" fmla="*/ 2886787 h 3370881"/>
                          <a:gd name="connsiteX423" fmla="*/ 443753 w 2525304"/>
                          <a:gd name="connsiteY423" fmla="*/ 2779211 h 3370881"/>
                          <a:gd name="connsiteX424" fmla="*/ 439270 w 2525304"/>
                          <a:gd name="connsiteY424" fmla="*/ 2752317 h 3370881"/>
                          <a:gd name="connsiteX425" fmla="*/ 430306 w 2525304"/>
                          <a:gd name="connsiteY425" fmla="*/ 2716458 h 3370881"/>
                          <a:gd name="connsiteX426" fmla="*/ 425823 w 2525304"/>
                          <a:gd name="connsiteY426" fmla="*/ 2680599 h 3370881"/>
                          <a:gd name="connsiteX427" fmla="*/ 398929 w 2525304"/>
                          <a:gd name="connsiteY427" fmla="*/ 2599917 h 3370881"/>
                          <a:gd name="connsiteX428" fmla="*/ 385482 w 2525304"/>
                          <a:gd name="connsiteY428" fmla="*/ 2568540 h 3370881"/>
                          <a:gd name="connsiteX429" fmla="*/ 381000 w 2525304"/>
                          <a:gd name="connsiteY429" fmla="*/ 2550611 h 3370881"/>
                          <a:gd name="connsiteX430" fmla="*/ 372035 w 2525304"/>
                          <a:gd name="connsiteY430" fmla="*/ 2483376 h 3370881"/>
                          <a:gd name="connsiteX431" fmla="*/ 367553 w 2525304"/>
                          <a:gd name="connsiteY431" fmla="*/ 2469929 h 3370881"/>
                          <a:gd name="connsiteX432" fmla="*/ 407894 w 2525304"/>
                          <a:gd name="connsiteY432" fmla="*/ 2451999 h 3370881"/>
                          <a:gd name="connsiteX433" fmla="*/ 515470 w 2525304"/>
                          <a:gd name="connsiteY433" fmla="*/ 2407176 h 3370881"/>
                          <a:gd name="connsiteX434" fmla="*/ 578223 w 2525304"/>
                          <a:gd name="connsiteY434" fmla="*/ 2353387 h 3370881"/>
                          <a:gd name="connsiteX435" fmla="*/ 587188 w 2525304"/>
                          <a:gd name="connsiteY435" fmla="*/ 2330976 h 3370881"/>
                          <a:gd name="connsiteX436" fmla="*/ 614082 w 2525304"/>
                          <a:gd name="connsiteY436" fmla="*/ 2254776 h 3370881"/>
                          <a:gd name="connsiteX437" fmla="*/ 649941 w 2525304"/>
                          <a:gd name="connsiteY437" fmla="*/ 2200987 h 3370881"/>
                          <a:gd name="connsiteX438" fmla="*/ 690282 w 2525304"/>
                          <a:gd name="connsiteY438" fmla="*/ 2174093 h 3370881"/>
                          <a:gd name="connsiteX439" fmla="*/ 703729 w 2525304"/>
                          <a:gd name="connsiteY439" fmla="*/ 2165129 h 3370881"/>
                          <a:gd name="connsiteX440" fmla="*/ 739588 w 2525304"/>
                          <a:gd name="connsiteY440" fmla="*/ 2147199 h 3370881"/>
                          <a:gd name="connsiteX441" fmla="*/ 708212 w 2525304"/>
                          <a:gd name="connsiteY441" fmla="*/ 2187540 h 3370881"/>
                          <a:gd name="connsiteX442" fmla="*/ 654423 w 2525304"/>
                          <a:gd name="connsiteY442" fmla="*/ 2241329 h 3370881"/>
                          <a:gd name="connsiteX443" fmla="*/ 636494 w 2525304"/>
                          <a:gd name="connsiteY443" fmla="*/ 2259258 h 3370881"/>
                          <a:gd name="connsiteX444" fmla="*/ 614082 w 2525304"/>
                          <a:gd name="connsiteY444" fmla="*/ 2286152 h 3370881"/>
                          <a:gd name="connsiteX445" fmla="*/ 605118 w 2525304"/>
                          <a:gd name="connsiteY445" fmla="*/ 2299599 h 3370881"/>
                          <a:gd name="connsiteX446" fmla="*/ 560294 w 2525304"/>
                          <a:gd name="connsiteY446" fmla="*/ 2335458 h 3370881"/>
                          <a:gd name="connsiteX447" fmla="*/ 524435 w 2525304"/>
                          <a:gd name="connsiteY447" fmla="*/ 2348905 h 3370881"/>
                          <a:gd name="connsiteX448" fmla="*/ 502023 w 2525304"/>
                          <a:gd name="connsiteY448" fmla="*/ 2362352 h 3370881"/>
                          <a:gd name="connsiteX449" fmla="*/ 461682 w 2525304"/>
                          <a:gd name="connsiteY449" fmla="*/ 2389246 h 3370881"/>
                          <a:gd name="connsiteX450" fmla="*/ 448235 w 2525304"/>
                          <a:gd name="connsiteY450" fmla="*/ 2398211 h 3370881"/>
                          <a:gd name="connsiteX451" fmla="*/ 430306 w 2525304"/>
                          <a:gd name="connsiteY451" fmla="*/ 2407176 h 3370881"/>
                          <a:gd name="connsiteX452" fmla="*/ 412376 w 2525304"/>
                          <a:gd name="connsiteY452" fmla="*/ 2420623 h 3370881"/>
                          <a:gd name="connsiteX453" fmla="*/ 389965 w 2525304"/>
                          <a:gd name="connsiteY453" fmla="*/ 2429587 h 3370881"/>
                          <a:gd name="connsiteX454" fmla="*/ 372035 w 2525304"/>
                          <a:gd name="connsiteY454" fmla="*/ 2443034 h 3370881"/>
                          <a:gd name="connsiteX455" fmla="*/ 318247 w 2525304"/>
                          <a:gd name="connsiteY455" fmla="*/ 2474411 h 3370881"/>
                          <a:gd name="connsiteX456" fmla="*/ 304800 w 2525304"/>
                          <a:gd name="connsiteY456" fmla="*/ 2492340 h 3370881"/>
                          <a:gd name="connsiteX457" fmla="*/ 282388 w 2525304"/>
                          <a:gd name="connsiteY457" fmla="*/ 2519234 h 3370881"/>
                          <a:gd name="connsiteX458" fmla="*/ 295835 w 2525304"/>
                          <a:gd name="connsiteY458" fmla="*/ 2815070 h 3370881"/>
                          <a:gd name="connsiteX459" fmla="*/ 300318 w 2525304"/>
                          <a:gd name="connsiteY459" fmla="*/ 2837481 h 3370881"/>
                          <a:gd name="connsiteX460" fmla="*/ 304800 w 2525304"/>
                          <a:gd name="connsiteY460" fmla="*/ 2868858 h 3370881"/>
                          <a:gd name="connsiteX461" fmla="*/ 309282 w 2525304"/>
                          <a:gd name="connsiteY461" fmla="*/ 2927129 h 3370881"/>
                          <a:gd name="connsiteX462" fmla="*/ 322729 w 2525304"/>
                          <a:gd name="connsiteY462" fmla="*/ 2985399 h 3370881"/>
                          <a:gd name="connsiteX463" fmla="*/ 327212 w 2525304"/>
                          <a:gd name="connsiteY463" fmla="*/ 3012293 h 3370881"/>
                          <a:gd name="connsiteX464" fmla="*/ 331694 w 2525304"/>
                          <a:gd name="connsiteY464" fmla="*/ 3043670 h 3370881"/>
                          <a:gd name="connsiteX465" fmla="*/ 345141 w 2525304"/>
                          <a:gd name="connsiteY465" fmla="*/ 3070564 h 3370881"/>
                          <a:gd name="connsiteX466" fmla="*/ 367553 w 2525304"/>
                          <a:gd name="connsiteY466" fmla="*/ 3124352 h 3370881"/>
                          <a:gd name="connsiteX467" fmla="*/ 381000 w 2525304"/>
                          <a:gd name="connsiteY467" fmla="*/ 3182623 h 3370881"/>
                          <a:gd name="connsiteX468" fmla="*/ 389965 w 2525304"/>
                          <a:gd name="connsiteY468" fmla="*/ 3196070 h 3370881"/>
                          <a:gd name="connsiteX469" fmla="*/ 394447 w 2525304"/>
                          <a:gd name="connsiteY469" fmla="*/ 3213999 h 3370881"/>
                          <a:gd name="connsiteX470" fmla="*/ 412376 w 2525304"/>
                          <a:gd name="connsiteY470" fmla="*/ 3245376 h 3370881"/>
                          <a:gd name="connsiteX471" fmla="*/ 416859 w 2525304"/>
                          <a:gd name="connsiteY471" fmla="*/ 3258823 h 3370881"/>
                          <a:gd name="connsiteX472" fmla="*/ 425823 w 2525304"/>
                          <a:gd name="connsiteY472" fmla="*/ 3272270 h 3370881"/>
                          <a:gd name="connsiteX473" fmla="*/ 439270 w 2525304"/>
                          <a:gd name="connsiteY473" fmla="*/ 3303646 h 3370881"/>
                          <a:gd name="connsiteX474" fmla="*/ 439270 w 2525304"/>
                          <a:gd name="connsiteY474" fmla="*/ 3352952 h 3370881"/>
                          <a:gd name="connsiteX475" fmla="*/ 430306 w 2525304"/>
                          <a:gd name="connsiteY475" fmla="*/ 3366399 h 3370881"/>
                          <a:gd name="connsiteX476" fmla="*/ 412376 w 2525304"/>
                          <a:gd name="connsiteY476" fmla="*/ 3370881 h 3370881"/>
                          <a:gd name="connsiteX477" fmla="*/ 295835 w 2525304"/>
                          <a:gd name="connsiteY477" fmla="*/ 3357434 h 3370881"/>
                          <a:gd name="connsiteX478" fmla="*/ 264459 w 2525304"/>
                          <a:gd name="connsiteY478" fmla="*/ 3276752 h 3370881"/>
                          <a:gd name="connsiteX479" fmla="*/ 259976 w 2525304"/>
                          <a:gd name="connsiteY479" fmla="*/ 3240893 h 3370881"/>
                          <a:gd name="connsiteX480" fmla="*/ 246529 w 2525304"/>
                          <a:gd name="connsiteY480" fmla="*/ 3178140 h 3370881"/>
                          <a:gd name="connsiteX481" fmla="*/ 237565 w 2525304"/>
                          <a:gd name="connsiteY481" fmla="*/ 3084011 h 3370881"/>
                          <a:gd name="connsiteX482" fmla="*/ 228600 w 2525304"/>
                          <a:gd name="connsiteY482" fmla="*/ 3057117 h 3370881"/>
                          <a:gd name="connsiteX483" fmla="*/ 219635 w 2525304"/>
                          <a:gd name="connsiteY483" fmla="*/ 3021258 h 3370881"/>
                          <a:gd name="connsiteX484" fmla="*/ 206188 w 2525304"/>
                          <a:gd name="connsiteY484" fmla="*/ 2980917 h 3370881"/>
                          <a:gd name="connsiteX485" fmla="*/ 201706 w 2525304"/>
                          <a:gd name="connsiteY485" fmla="*/ 2949540 h 3370881"/>
                          <a:gd name="connsiteX486" fmla="*/ 197223 w 2525304"/>
                          <a:gd name="connsiteY486" fmla="*/ 2927129 h 3370881"/>
                          <a:gd name="connsiteX487" fmla="*/ 192741 w 2525304"/>
                          <a:gd name="connsiteY487" fmla="*/ 2891270 h 3370881"/>
                          <a:gd name="connsiteX488" fmla="*/ 188259 w 2525304"/>
                          <a:gd name="connsiteY488" fmla="*/ 2850929 h 3370881"/>
                          <a:gd name="connsiteX489" fmla="*/ 179294 w 2525304"/>
                          <a:gd name="connsiteY489" fmla="*/ 2824034 h 3370881"/>
                          <a:gd name="connsiteX490" fmla="*/ 165847 w 2525304"/>
                          <a:gd name="connsiteY490" fmla="*/ 2774729 h 3370881"/>
                          <a:gd name="connsiteX491" fmla="*/ 161365 w 2525304"/>
                          <a:gd name="connsiteY491" fmla="*/ 2747834 h 3370881"/>
                          <a:gd name="connsiteX492" fmla="*/ 156882 w 2525304"/>
                          <a:gd name="connsiteY492" fmla="*/ 2559576 h 3370881"/>
                          <a:gd name="connsiteX493" fmla="*/ 152400 w 2525304"/>
                          <a:gd name="connsiteY493" fmla="*/ 2519234 h 3370881"/>
                          <a:gd name="connsiteX494" fmla="*/ 143435 w 2525304"/>
                          <a:gd name="connsiteY494" fmla="*/ 2384764 h 3370881"/>
                          <a:gd name="connsiteX495" fmla="*/ 129988 w 2525304"/>
                          <a:gd name="connsiteY495" fmla="*/ 2344423 h 3370881"/>
                          <a:gd name="connsiteX496" fmla="*/ 125506 w 2525304"/>
                          <a:gd name="connsiteY496" fmla="*/ 2330976 h 3370881"/>
                          <a:gd name="connsiteX497" fmla="*/ 138953 w 2525304"/>
                          <a:gd name="connsiteY497" fmla="*/ 2313046 h 3370881"/>
                          <a:gd name="connsiteX498" fmla="*/ 152400 w 2525304"/>
                          <a:gd name="connsiteY498" fmla="*/ 2304081 h 3370881"/>
                          <a:gd name="connsiteX499" fmla="*/ 170329 w 2525304"/>
                          <a:gd name="connsiteY499" fmla="*/ 2259258 h 3370881"/>
                          <a:gd name="connsiteX500" fmla="*/ 188259 w 2525304"/>
                          <a:gd name="connsiteY500" fmla="*/ 2223399 h 3370881"/>
                          <a:gd name="connsiteX501" fmla="*/ 206188 w 2525304"/>
                          <a:gd name="connsiteY501" fmla="*/ 2187540 h 3370881"/>
                          <a:gd name="connsiteX502" fmla="*/ 210670 w 2525304"/>
                          <a:gd name="connsiteY502" fmla="*/ 2174093 h 3370881"/>
                          <a:gd name="connsiteX503" fmla="*/ 219635 w 2525304"/>
                          <a:gd name="connsiteY503" fmla="*/ 2115823 h 3370881"/>
                          <a:gd name="connsiteX504" fmla="*/ 210670 w 2525304"/>
                          <a:gd name="connsiteY504" fmla="*/ 1958940 h 3370881"/>
                          <a:gd name="connsiteX505" fmla="*/ 192741 w 2525304"/>
                          <a:gd name="connsiteY505" fmla="*/ 1923081 h 3370881"/>
                          <a:gd name="connsiteX506" fmla="*/ 179294 w 2525304"/>
                          <a:gd name="connsiteY506" fmla="*/ 1891705 h 3370881"/>
                          <a:gd name="connsiteX507" fmla="*/ 165847 w 2525304"/>
                          <a:gd name="connsiteY507" fmla="*/ 1864811 h 3370881"/>
                          <a:gd name="connsiteX508" fmla="*/ 152400 w 2525304"/>
                          <a:gd name="connsiteY508" fmla="*/ 1833434 h 3370881"/>
                          <a:gd name="connsiteX509" fmla="*/ 143435 w 2525304"/>
                          <a:gd name="connsiteY509" fmla="*/ 1819987 h 3370881"/>
                          <a:gd name="connsiteX510" fmla="*/ 107576 w 2525304"/>
                          <a:gd name="connsiteY510" fmla="*/ 1784129 h 3370881"/>
                          <a:gd name="connsiteX511" fmla="*/ 94129 w 2525304"/>
                          <a:gd name="connsiteY511" fmla="*/ 1779646 h 3370881"/>
                          <a:gd name="connsiteX512" fmla="*/ 71718 w 2525304"/>
                          <a:gd name="connsiteY512" fmla="*/ 1770681 h 3370881"/>
                          <a:gd name="connsiteX513" fmla="*/ 58270 w 2525304"/>
                          <a:gd name="connsiteY513" fmla="*/ 1761717 h 3370881"/>
                          <a:gd name="connsiteX514" fmla="*/ 26894 w 2525304"/>
                          <a:gd name="connsiteY514" fmla="*/ 1730340 h 3370881"/>
                          <a:gd name="connsiteX515" fmla="*/ 0 w 2525304"/>
                          <a:gd name="connsiteY515" fmla="*/ 1707929 h 3370881"/>
                          <a:gd name="connsiteX0" fmla="*/ 0 w 2546209"/>
                          <a:gd name="connsiteY0" fmla="*/ 1707929 h 3370881"/>
                          <a:gd name="connsiteX1" fmla="*/ 22412 w 2546209"/>
                          <a:gd name="connsiteY1" fmla="*/ 1698964 h 3370881"/>
                          <a:gd name="connsiteX2" fmla="*/ 31376 w 2546209"/>
                          <a:gd name="connsiteY2" fmla="*/ 1681034 h 3370881"/>
                          <a:gd name="connsiteX3" fmla="*/ 44823 w 2546209"/>
                          <a:gd name="connsiteY3" fmla="*/ 1672070 h 3370881"/>
                          <a:gd name="connsiteX4" fmla="*/ 58270 w 2546209"/>
                          <a:gd name="connsiteY4" fmla="*/ 1654140 h 3370881"/>
                          <a:gd name="connsiteX5" fmla="*/ 76200 w 2546209"/>
                          <a:gd name="connsiteY5" fmla="*/ 1645176 h 3370881"/>
                          <a:gd name="connsiteX6" fmla="*/ 98612 w 2546209"/>
                          <a:gd name="connsiteY6" fmla="*/ 1636211 h 3370881"/>
                          <a:gd name="connsiteX7" fmla="*/ 125506 w 2546209"/>
                          <a:gd name="connsiteY7" fmla="*/ 1627246 h 3370881"/>
                          <a:gd name="connsiteX8" fmla="*/ 152400 w 2546209"/>
                          <a:gd name="connsiteY8" fmla="*/ 1609317 h 3370881"/>
                          <a:gd name="connsiteX9" fmla="*/ 170329 w 2546209"/>
                          <a:gd name="connsiteY9" fmla="*/ 1600352 h 3370881"/>
                          <a:gd name="connsiteX10" fmla="*/ 188259 w 2546209"/>
                          <a:gd name="connsiteY10" fmla="*/ 1582423 h 3370881"/>
                          <a:gd name="connsiteX11" fmla="*/ 228600 w 2546209"/>
                          <a:gd name="connsiteY11" fmla="*/ 1564493 h 3370881"/>
                          <a:gd name="connsiteX12" fmla="*/ 255494 w 2546209"/>
                          <a:gd name="connsiteY12" fmla="*/ 1546564 h 3370881"/>
                          <a:gd name="connsiteX13" fmla="*/ 300318 w 2546209"/>
                          <a:gd name="connsiteY13" fmla="*/ 1524152 h 3370881"/>
                          <a:gd name="connsiteX14" fmla="*/ 313765 w 2546209"/>
                          <a:gd name="connsiteY14" fmla="*/ 1515187 h 3370881"/>
                          <a:gd name="connsiteX15" fmla="*/ 340659 w 2546209"/>
                          <a:gd name="connsiteY15" fmla="*/ 1510705 h 3370881"/>
                          <a:gd name="connsiteX16" fmla="*/ 363070 w 2546209"/>
                          <a:gd name="connsiteY16" fmla="*/ 1506223 h 3370881"/>
                          <a:gd name="connsiteX17" fmla="*/ 389965 w 2546209"/>
                          <a:gd name="connsiteY17" fmla="*/ 1501740 h 3370881"/>
                          <a:gd name="connsiteX18" fmla="*/ 425823 w 2546209"/>
                          <a:gd name="connsiteY18" fmla="*/ 1497258 h 3370881"/>
                          <a:gd name="connsiteX19" fmla="*/ 470647 w 2546209"/>
                          <a:gd name="connsiteY19" fmla="*/ 1488293 h 3370881"/>
                          <a:gd name="connsiteX20" fmla="*/ 515470 w 2546209"/>
                          <a:gd name="connsiteY20" fmla="*/ 1479329 h 3370881"/>
                          <a:gd name="connsiteX21" fmla="*/ 528918 w 2546209"/>
                          <a:gd name="connsiteY21" fmla="*/ 1470364 h 3370881"/>
                          <a:gd name="connsiteX22" fmla="*/ 600635 w 2546209"/>
                          <a:gd name="connsiteY22" fmla="*/ 1456917 h 3370881"/>
                          <a:gd name="connsiteX23" fmla="*/ 690282 w 2546209"/>
                          <a:gd name="connsiteY23" fmla="*/ 1447952 h 3370881"/>
                          <a:gd name="connsiteX24" fmla="*/ 793376 w 2546209"/>
                          <a:gd name="connsiteY24" fmla="*/ 1452434 h 3370881"/>
                          <a:gd name="connsiteX25" fmla="*/ 874059 w 2546209"/>
                          <a:gd name="connsiteY25" fmla="*/ 1465881 h 3370881"/>
                          <a:gd name="connsiteX26" fmla="*/ 914400 w 2546209"/>
                          <a:gd name="connsiteY26" fmla="*/ 1470364 h 3370881"/>
                          <a:gd name="connsiteX27" fmla="*/ 1030941 w 2546209"/>
                          <a:gd name="connsiteY27" fmla="*/ 1483811 h 3370881"/>
                          <a:gd name="connsiteX28" fmla="*/ 1151965 w 2546209"/>
                          <a:gd name="connsiteY28" fmla="*/ 1492776 h 3370881"/>
                          <a:gd name="connsiteX29" fmla="*/ 1281953 w 2546209"/>
                          <a:gd name="connsiteY29" fmla="*/ 1501740 h 3370881"/>
                          <a:gd name="connsiteX30" fmla="*/ 1465729 w 2546209"/>
                          <a:gd name="connsiteY30" fmla="*/ 1497258 h 3370881"/>
                          <a:gd name="connsiteX31" fmla="*/ 1510553 w 2546209"/>
                          <a:gd name="connsiteY31" fmla="*/ 1492776 h 3370881"/>
                          <a:gd name="connsiteX32" fmla="*/ 1582270 w 2546209"/>
                          <a:gd name="connsiteY32" fmla="*/ 1461399 h 3370881"/>
                          <a:gd name="connsiteX33" fmla="*/ 1604682 w 2546209"/>
                          <a:gd name="connsiteY33" fmla="*/ 1456917 h 3370881"/>
                          <a:gd name="connsiteX34" fmla="*/ 1622612 w 2546209"/>
                          <a:gd name="connsiteY34" fmla="*/ 1447952 h 3370881"/>
                          <a:gd name="connsiteX35" fmla="*/ 1645023 w 2546209"/>
                          <a:gd name="connsiteY35" fmla="*/ 1438987 h 3370881"/>
                          <a:gd name="connsiteX36" fmla="*/ 1662953 w 2546209"/>
                          <a:gd name="connsiteY36" fmla="*/ 1425540 h 3370881"/>
                          <a:gd name="connsiteX37" fmla="*/ 1698812 w 2546209"/>
                          <a:gd name="connsiteY37" fmla="*/ 1407611 h 3370881"/>
                          <a:gd name="connsiteX38" fmla="*/ 1739153 w 2546209"/>
                          <a:gd name="connsiteY38" fmla="*/ 1380717 h 3370881"/>
                          <a:gd name="connsiteX39" fmla="*/ 1752600 w 2546209"/>
                          <a:gd name="connsiteY39" fmla="*/ 1367270 h 3370881"/>
                          <a:gd name="connsiteX40" fmla="*/ 1775012 w 2546209"/>
                          <a:gd name="connsiteY40" fmla="*/ 1353823 h 3370881"/>
                          <a:gd name="connsiteX41" fmla="*/ 1797423 w 2546209"/>
                          <a:gd name="connsiteY41" fmla="*/ 1335893 h 3370881"/>
                          <a:gd name="connsiteX42" fmla="*/ 1810870 w 2546209"/>
                          <a:gd name="connsiteY42" fmla="*/ 1304517 h 3370881"/>
                          <a:gd name="connsiteX43" fmla="*/ 1815353 w 2546209"/>
                          <a:gd name="connsiteY43" fmla="*/ 1291070 h 3370881"/>
                          <a:gd name="connsiteX44" fmla="*/ 1801906 w 2546209"/>
                          <a:gd name="connsiteY44" fmla="*/ 1138670 h 3370881"/>
                          <a:gd name="connsiteX45" fmla="*/ 1792941 w 2546209"/>
                          <a:gd name="connsiteY45" fmla="*/ 1125223 h 3370881"/>
                          <a:gd name="connsiteX46" fmla="*/ 1757082 w 2546209"/>
                          <a:gd name="connsiteY46" fmla="*/ 1093846 h 3370881"/>
                          <a:gd name="connsiteX47" fmla="*/ 1730188 w 2546209"/>
                          <a:gd name="connsiteY47" fmla="*/ 1066952 h 3370881"/>
                          <a:gd name="connsiteX48" fmla="*/ 1703294 w 2546209"/>
                          <a:gd name="connsiteY48" fmla="*/ 1049023 h 3370881"/>
                          <a:gd name="connsiteX49" fmla="*/ 1622612 w 2546209"/>
                          <a:gd name="connsiteY49" fmla="*/ 1053505 h 3370881"/>
                          <a:gd name="connsiteX50" fmla="*/ 1595718 w 2546209"/>
                          <a:gd name="connsiteY50" fmla="*/ 1062470 h 3370881"/>
                          <a:gd name="connsiteX51" fmla="*/ 1573306 w 2546209"/>
                          <a:gd name="connsiteY51" fmla="*/ 1066952 h 3370881"/>
                          <a:gd name="connsiteX52" fmla="*/ 1326776 w 2546209"/>
                          <a:gd name="connsiteY52" fmla="*/ 1062470 h 3370881"/>
                          <a:gd name="connsiteX53" fmla="*/ 1308847 w 2546209"/>
                          <a:gd name="connsiteY53" fmla="*/ 1057987 h 3370881"/>
                          <a:gd name="connsiteX54" fmla="*/ 1277470 w 2546209"/>
                          <a:gd name="connsiteY54" fmla="*/ 1053505 h 3370881"/>
                          <a:gd name="connsiteX55" fmla="*/ 1259541 w 2546209"/>
                          <a:gd name="connsiteY55" fmla="*/ 1049023 h 3370881"/>
                          <a:gd name="connsiteX56" fmla="*/ 1232647 w 2546209"/>
                          <a:gd name="connsiteY56" fmla="*/ 1044540 h 3370881"/>
                          <a:gd name="connsiteX57" fmla="*/ 1053353 w 2546209"/>
                          <a:gd name="connsiteY57" fmla="*/ 1049023 h 3370881"/>
                          <a:gd name="connsiteX58" fmla="*/ 1035423 w 2546209"/>
                          <a:gd name="connsiteY58" fmla="*/ 1053505 h 3370881"/>
                          <a:gd name="connsiteX59" fmla="*/ 1008529 w 2546209"/>
                          <a:gd name="connsiteY59" fmla="*/ 1057987 h 3370881"/>
                          <a:gd name="connsiteX60" fmla="*/ 995082 w 2546209"/>
                          <a:gd name="connsiteY60" fmla="*/ 1062470 h 3370881"/>
                          <a:gd name="connsiteX61" fmla="*/ 945776 w 2546209"/>
                          <a:gd name="connsiteY61" fmla="*/ 1031093 h 3370881"/>
                          <a:gd name="connsiteX62" fmla="*/ 941294 w 2546209"/>
                          <a:gd name="connsiteY62" fmla="*/ 1017646 h 3370881"/>
                          <a:gd name="connsiteX63" fmla="*/ 932329 w 2546209"/>
                          <a:gd name="connsiteY63" fmla="*/ 919034 h 3370881"/>
                          <a:gd name="connsiteX64" fmla="*/ 914400 w 2546209"/>
                          <a:gd name="connsiteY64" fmla="*/ 901105 h 3370881"/>
                          <a:gd name="connsiteX65" fmla="*/ 918882 w 2546209"/>
                          <a:gd name="connsiteY65" fmla="*/ 869729 h 3370881"/>
                          <a:gd name="connsiteX66" fmla="*/ 941294 w 2546209"/>
                          <a:gd name="connsiteY66" fmla="*/ 865246 h 3370881"/>
                          <a:gd name="connsiteX67" fmla="*/ 959223 w 2546209"/>
                          <a:gd name="connsiteY67" fmla="*/ 851799 h 3370881"/>
                          <a:gd name="connsiteX68" fmla="*/ 990600 w 2546209"/>
                          <a:gd name="connsiteY68" fmla="*/ 847317 h 3370881"/>
                          <a:gd name="connsiteX69" fmla="*/ 1129553 w 2546209"/>
                          <a:gd name="connsiteY69" fmla="*/ 838352 h 3370881"/>
                          <a:gd name="connsiteX70" fmla="*/ 1147482 w 2546209"/>
                          <a:gd name="connsiteY70" fmla="*/ 829387 h 3370881"/>
                          <a:gd name="connsiteX71" fmla="*/ 1178859 w 2546209"/>
                          <a:gd name="connsiteY71" fmla="*/ 806976 h 3370881"/>
                          <a:gd name="connsiteX72" fmla="*/ 1192306 w 2546209"/>
                          <a:gd name="connsiteY72" fmla="*/ 793529 h 3370881"/>
                          <a:gd name="connsiteX73" fmla="*/ 1214718 w 2546209"/>
                          <a:gd name="connsiteY73" fmla="*/ 784564 h 3370881"/>
                          <a:gd name="connsiteX74" fmla="*/ 1241612 w 2546209"/>
                          <a:gd name="connsiteY74" fmla="*/ 771117 h 3370881"/>
                          <a:gd name="connsiteX75" fmla="*/ 1277470 w 2546209"/>
                          <a:gd name="connsiteY75" fmla="*/ 753187 h 3370881"/>
                          <a:gd name="connsiteX76" fmla="*/ 1295400 w 2546209"/>
                          <a:gd name="connsiteY76" fmla="*/ 730776 h 3370881"/>
                          <a:gd name="connsiteX77" fmla="*/ 1317812 w 2546209"/>
                          <a:gd name="connsiteY77" fmla="*/ 708364 h 3370881"/>
                          <a:gd name="connsiteX78" fmla="*/ 1353670 w 2546209"/>
                          <a:gd name="connsiteY78" fmla="*/ 663540 h 3370881"/>
                          <a:gd name="connsiteX79" fmla="*/ 1371600 w 2546209"/>
                          <a:gd name="connsiteY79" fmla="*/ 636646 h 3370881"/>
                          <a:gd name="connsiteX80" fmla="*/ 1380565 w 2546209"/>
                          <a:gd name="connsiteY80" fmla="*/ 596305 h 3370881"/>
                          <a:gd name="connsiteX81" fmla="*/ 1385047 w 2546209"/>
                          <a:gd name="connsiteY81" fmla="*/ 582858 h 3370881"/>
                          <a:gd name="connsiteX82" fmla="*/ 1380565 w 2546209"/>
                          <a:gd name="connsiteY82" fmla="*/ 533552 h 3370881"/>
                          <a:gd name="connsiteX83" fmla="*/ 1367118 w 2546209"/>
                          <a:gd name="connsiteY83" fmla="*/ 524587 h 3370881"/>
                          <a:gd name="connsiteX84" fmla="*/ 1349188 w 2546209"/>
                          <a:gd name="connsiteY84" fmla="*/ 520105 h 3370881"/>
                          <a:gd name="connsiteX85" fmla="*/ 1326776 w 2546209"/>
                          <a:gd name="connsiteY85" fmla="*/ 511140 h 3370881"/>
                          <a:gd name="connsiteX86" fmla="*/ 1281953 w 2546209"/>
                          <a:gd name="connsiteY86" fmla="*/ 515623 h 3370881"/>
                          <a:gd name="connsiteX87" fmla="*/ 1250576 w 2546209"/>
                          <a:gd name="connsiteY87" fmla="*/ 529070 h 3370881"/>
                          <a:gd name="connsiteX88" fmla="*/ 1210235 w 2546209"/>
                          <a:gd name="connsiteY88" fmla="*/ 542517 h 3370881"/>
                          <a:gd name="connsiteX89" fmla="*/ 1183341 w 2546209"/>
                          <a:gd name="connsiteY89" fmla="*/ 555964 h 3370881"/>
                          <a:gd name="connsiteX90" fmla="*/ 1160929 w 2546209"/>
                          <a:gd name="connsiteY90" fmla="*/ 569411 h 3370881"/>
                          <a:gd name="connsiteX91" fmla="*/ 1134035 w 2546209"/>
                          <a:gd name="connsiteY91" fmla="*/ 578376 h 3370881"/>
                          <a:gd name="connsiteX92" fmla="*/ 1111623 w 2546209"/>
                          <a:gd name="connsiteY92" fmla="*/ 587340 h 3370881"/>
                          <a:gd name="connsiteX93" fmla="*/ 1084729 w 2546209"/>
                          <a:gd name="connsiteY93" fmla="*/ 596305 h 3370881"/>
                          <a:gd name="connsiteX94" fmla="*/ 986118 w 2546209"/>
                          <a:gd name="connsiteY94" fmla="*/ 591823 h 3370881"/>
                          <a:gd name="connsiteX95" fmla="*/ 927847 w 2546209"/>
                          <a:gd name="connsiteY95" fmla="*/ 578376 h 3370881"/>
                          <a:gd name="connsiteX96" fmla="*/ 896470 w 2546209"/>
                          <a:gd name="connsiteY96" fmla="*/ 555964 h 3370881"/>
                          <a:gd name="connsiteX97" fmla="*/ 883023 w 2546209"/>
                          <a:gd name="connsiteY97" fmla="*/ 546999 h 3370881"/>
                          <a:gd name="connsiteX98" fmla="*/ 865094 w 2546209"/>
                          <a:gd name="connsiteY98" fmla="*/ 497693 h 3370881"/>
                          <a:gd name="connsiteX99" fmla="*/ 869576 w 2546209"/>
                          <a:gd name="connsiteY99" fmla="*/ 403564 h 3370881"/>
                          <a:gd name="connsiteX100" fmla="*/ 874059 w 2546209"/>
                          <a:gd name="connsiteY100" fmla="*/ 385634 h 3370881"/>
                          <a:gd name="connsiteX101" fmla="*/ 883023 w 2546209"/>
                          <a:gd name="connsiteY101" fmla="*/ 372187 h 3370881"/>
                          <a:gd name="connsiteX102" fmla="*/ 909918 w 2546209"/>
                          <a:gd name="connsiteY102" fmla="*/ 363223 h 3370881"/>
                          <a:gd name="connsiteX103" fmla="*/ 914400 w 2546209"/>
                          <a:gd name="connsiteY103" fmla="*/ 385634 h 3370881"/>
                          <a:gd name="connsiteX104" fmla="*/ 909918 w 2546209"/>
                          <a:gd name="connsiteY104" fmla="*/ 408046 h 3370881"/>
                          <a:gd name="connsiteX105" fmla="*/ 900953 w 2546209"/>
                          <a:gd name="connsiteY105" fmla="*/ 466317 h 3370881"/>
                          <a:gd name="connsiteX106" fmla="*/ 905435 w 2546209"/>
                          <a:gd name="connsiteY106" fmla="*/ 515623 h 3370881"/>
                          <a:gd name="connsiteX107" fmla="*/ 932329 w 2546209"/>
                          <a:gd name="connsiteY107" fmla="*/ 551481 h 3370881"/>
                          <a:gd name="connsiteX108" fmla="*/ 954741 w 2546209"/>
                          <a:gd name="connsiteY108" fmla="*/ 560446 h 3370881"/>
                          <a:gd name="connsiteX109" fmla="*/ 972670 w 2546209"/>
                          <a:gd name="connsiteY109" fmla="*/ 569411 h 3370881"/>
                          <a:gd name="connsiteX110" fmla="*/ 1066800 w 2546209"/>
                          <a:gd name="connsiteY110" fmla="*/ 564929 h 3370881"/>
                          <a:gd name="connsiteX111" fmla="*/ 1111623 w 2546209"/>
                          <a:gd name="connsiteY111" fmla="*/ 551481 h 3370881"/>
                          <a:gd name="connsiteX112" fmla="*/ 1129553 w 2546209"/>
                          <a:gd name="connsiteY112" fmla="*/ 538034 h 3370881"/>
                          <a:gd name="connsiteX113" fmla="*/ 1156447 w 2546209"/>
                          <a:gd name="connsiteY113" fmla="*/ 511140 h 3370881"/>
                          <a:gd name="connsiteX114" fmla="*/ 1160929 w 2546209"/>
                          <a:gd name="connsiteY114" fmla="*/ 493211 h 3370881"/>
                          <a:gd name="connsiteX115" fmla="*/ 1178859 w 2546209"/>
                          <a:gd name="connsiteY115" fmla="*/ 331846 h 3370881"/>
                          <a:gd name="connsiteX116" fmla="*/ 1210235 w 2546209"/>
                          <a:gd name="connsiteY116" fmla="*/ 336329 h 3370881"/>
                          <a:gd name="connsiteX117" fmla="*/ 1214718 w 2546209"/>
                          <a:gd name="connsiteY117" fmla="*/ 367705 h 3370881"/>
                          <a:gd name="connsiteX118" fmla="*/ 1201270 w 2546209"/>
                          <a:gd name="connsiteY118" fmla="*/ 412529 h 3370881"/>
                          <a:gd name="connsiteX119" fmla="*/ 1210235 w 2546209"/>
                          <a:gd name="connsiteY119" fmla="*/ 461834 h 3370881"/>
                          <a:gd name="connsiteX120" fmla="*/ 1214718 w 2546209"/>
                          <a:gd name="connsiteY120" fmla="*/ 475281 h 3370881"/>
                          <a:gd name="connsiteX121" fmla="*/ 1228165 w 2546209"/>
                          <a:gd name="connsiteY121" fmla="*/ 484246 h 3370881"/>
                          <a:gd name="connsiteX122" fmla="*/ 1250576 w 2546209"/>
                          <a:gd name="connsiteY122" fmla="*/ 502176 h 3370881"/>
                          <a:gd name="connsiteX123" fmla="*/ 1317812 w 2546209"/>
                          <a:gd name="connsiteY123" fmla="*/ 497693 h 3370881"/>
                          <a:gd name="connsiteX124" fmla="*/ 1353670 w 2546209"/>
                          <a:gd name="connsiteY124" fmla="*/ 488729 h 3370881"/>
                          <a:gd name="connsiteX125" fmla="*/ 1506070 w 2546209"/>
                          <a:gd name="connsiteY125" fmla="*/ 457352 h 3370881"/>
                          <a:gd name="connsiteX126" fmla="*/ 1550894 w 2546209"/>
                          <a:gd name="connsiteY126" fmla="*/ 430458 h 3370881"/>
                          <a:gd name="connsiteX127" fmla="*/ 1564341 w 2546209"/>
                          <a:gd name="connsiteY127" fmla="*/ 417011 h 3370881"/>
                          <a:gd name="connsiteX128" fmla="*/ 1586753 w 2546209"/>
                          <a:gd name="connsiteY128" fmla="*/ 399081 h 3370881"/>
                          <a:gd name="connsiteX129" fmla="*/ 1595718 w 2546209"/>
                          <a:gd name="connsiteY129" fmla="*/ 381152 h 3370881"/>
                          <a:gd name="connsiteX130" fmla="*/ 1600200 w 2546209"/>
                          <a:gd name="connsiteY130" fmla="*/ 363223 h 3370881"/>
                          <a:gd name="connsiteX131" fmla="*/ 1609165 w 2546209"/>
                          <a:gd name="connsiteY131" fmla="*/ 313917 h 3370881"/>
                          <a:gd name="connsiteX132" fmla="*/ 1622612 w 2546209"/>
                          <a:gd name="connsiteY132" fmla="*/ 322881 h 3370881"/>
                          <a:gd name="connsiteX133" fmla="*/ 1613647 w 2546209"/>
                          <a:gd name="connsiteY133" fmla="*/ 399081 h 3370881"/>
                          <a:gd name="connsiteX134" fmla="*/ 1627094 w 2546209"/>
                          <a:gd name="connsiteY134" fmla="*/ 417011 h 3370881"/>
                          <a:gd name="connsiteX135" fmla="*/ 1658470 w 2546209"/>
                          <a:gd name="connsiteY135" fmla="*/ 412529 h 3370881"/>
                          <a:gd name="connsiteX136" fmla="*/ 1685365 w 2546209"/>
                          <a:gd name="connsiteY136" fmla="*/ 390117 h 3370881"/>
                          <a:gd name="connsiteX137" fmla="*/ 1694329 w 2546209"/>
                          <a:gd name="connsiteY137" fmla="*/ 376670 h 3370881"/>
                          <a:gd name="connsiteX138" fmla="*/ 1734670 w 2546209"/>
                          <a:gd name="connsiteY138" fmla="*/ 354258 h 3370881"/>
                          <a:gd name="connsiteX139" fmla="*/ 1743635 w 2546209"/>
                          <a:gd name="connsiteY139" fmla="*/ 340811 h 3370881"/>
                          <a:gd name="connsiteX140" fmla="*/ 1757082 w 2546209"/>
                          <a:gd name="connsiteY140" fmla="*/ 336329 h 3370881"/>
                          <a:gd name="connsiteX141" fmla="*/ 1792941 w 2546209"/>
                          <a:gd name="connsiteY141" fmla="*/ 318399 h 3370881"/>
                          <a:gd name="connsiteX142" fmla="*/ 1797423 w 2546209"/>
                          <a:gd name="connsiteY142" fmla="*/ 336329 h 3370881"/>
                          <a:gd name="connsiteX143" fmla="*/ 1792941 w 2546209"/>
                          <a:gd name="connsiteY143" fmla="*/ 354258 h 3370881"/>
                          <a:gd name="connsiteX144" fmla="*/ 1788459 w 2546209"/>
                          <a:gd name="connsiteY144" fmla="*/ 367705 h 3370881"/>
                          <a:gd name="connsiteX145" fmla="*/ 1761565 w 2546209"/>
                          <a:gd name="connsiteY145" fmla="*/ 390117 h 3370881"/>
                          <a:gd name="connsiteX146" fmla="*/ 1783976 w 2546209"/>
                          <a:gd name="connsiteY146" fmla="*/ 399081 h 3370881"/>
                          <a:gd name="connsiteX147" fmla="*/ 1878106 w 2546209"/>
                          <a:gd name="connsiteY147" fmla="*/ 390117 h 3370881"/>
                          <a:gd name="connsiteX148" fmla="*/ 1891553 w 2546209"/>
                          <a:gd name="connsiteY148" fmla="*/ 381152 h 3370881"/>
                          <a:gd name="connsiteX149" fmla="*/ 1918447 w 2546209"/>
                          <a:gd name="connsiteY149" fmla="*/ 372187 h 3370881"/>
                          <a:gd name="connsiteX150" fmla="*/ 1940859 w 2546209"/>
                          <a:gd name="connsiteY150" fmla="*/ 358740 h 3370881"/>
                          <a:gd name="connsiteX151" fmla="*/ 1954306 w 2546209"/>
                          <a:gd name="connsiteY151" fmla="*/ 354258 h 3370881"/>
                          <a:gd name="connsiteX152" fmla="*/ 2003612 w 2546209"/>
                          <a:gd name="connsiteY152" fmla="*/ 327364 h 3370881"/>
                          <a:gd name="connsiteX153" fmla="*/ 2008094 w 2546209"/>
                          <a:gd name="connsiteY153" fmla="*/ 345293 h 3370881"/>
                          <a:gd name="connsiteX154" fmla="*/ 1999129 w 2546209"/>
                          <a:gd name="connsiteY154" fmla="*/ 358740 h 3370881"/>
                          <a:gd name="connsiteX155" fmla="*/ 1994647 w 2546209"/>
                          <a:gd name="connsiteY155" fmla="*/ 372187 h 3370881"/>
                          <a:gd name="connsiteX156" fmla="*/ 2039470 w 2546209"/>
                          <a:gd name="connsiteY156" fmla="*/ 390117 h 3370881"/>
                          <a:gd name="connsiteX157" fmla="*/ 2115670 w 2546209"/>
                          <a:gd name="connsiteY157" fmla="*/ 390117 h 3370881"/>
                          <a:gd name="connsiteX158" fmla="*/ 2160494 w 2546209"/>
                          <a:gd name="connsiteY158" fmla="*/ 376670 h 3370881"/>
                          <a:gd name="connsiteX159" fmla="*/ 2191870 w 2546209"/>
                          <a:gd name="connsiteY159" fmla="*/ 363223 h 3370881"/>
                          <a:gd name="connsiteX160" fmla="*/ 2205318 w 2546209"/>
                          <a:gd name="connsiteY160" fmla="*/ 358740 h 3370881"/>
                          <a:gd name="connsiteX161" fmla="*/ 2232212 w 2546209"/>
                          <a:gd name="connsiteY161" fmla="*/ 340811 h 3370881"/>
                          <a:gd name="connsiteX162" fmla="*/ 2312894 w 2546209"/>
                          <a:gd name="connsiteY162" fmla="*/ 183929 h 3370881"/>
                          <a:gd name="connsiteX163" fmla="*/ 2339788 w 2546209"/>
                          <a:gd name="connsiteY163" fmla="*/ 151 h 3370881"/>
                          <a:gd name="connsiteX164" fmla="*/ 2357718 w 2546209"/>
                          <a:gd name="connsiteY164" fmla="*/ 215305 h 3370881"/>
                          <a:gd name="connsiteX165" fmla="*/ 2254623 w 2546209"/>
                          <a:gd name="connsiteY165" fmla="*/ 376670 h 3370881"/>
                          <a:gd name="connsiteX166" fmla="*/ 2245659 w 2546209"/>
                          <a:gd name="connsiteY166" fmla="*/ 390117 h 3370881"/>
                          <a:gd name="connsiteX167" fmla="*/ 2254623 w 2546209"/>
                          <a:gd name="connsiteY167" fmla="*/ 403564 h 3370881"/>
                          <a:gd name="connsiteX168" fmla="*/ 2353235 w 2546209"/>
                          <a:gd name="connsiteY168" fmla="*/ 399081 h 3370881"/>
                          <a:gd name="connsiteX169" fmla="*/ 2366682 w 2546209"/>
                          <a:gd name="connsiteY169" fmla="*/ 394599 h 3370881"/>
                          <a:gd name="connsiteX170" fmla="*/ 2389094 w 2546209"/>
                          <a:gd name="connsiteY170" fmla="*/ 390117 h 3370881"/>
                          <a:gd name="connsiteX171" fmla="*/ 2424953 w 2546209"/>
                          <a:gd name="connsiteY171" fmla="*/ 367705 h 3370881"/>
                          <a:gd name="connsiteX172" fmla="*/ 2451847 w 2546209"/>
                          <a:gd name="connsiteY172" fmla="*/ 358740 h 3370881"/>
                          <a:gd name="connsiteX173" fmla="*/ 2541495 w 2546209"/>
                          <a:gd name="connsiteY173" fmla="*/ 62906 h 3370881"/>
                          <a:gd name="connsiteX174" fmla="*/ 2505635 w 2546209"/>
                          <a:gd name="connsiteY174" fmla="*/ 372187 h 3370881"/>
                          <a:gd name="connsiteX175" fmla="*/ 2483223 w 2546209"/>
                          <a:gd name="connsiteY175" fmla="*/ 385634 h 3370881"/>
                          <a:gd name="connsiteX176" fmla="*/ 2465294 w 2546209"/>
                          <a:gd name="connsiteY176" fmla="*/ 399081 h 3370881"/>
                          <a:gd name="connsiteX177" fmla="*/ 2442882 w 2546209"/>
                          <a:gd name="connsiteY177" fmla="*/ 403564 h 3370881"/>
                          <a:gd name="connsiteX178" fmla="*/ 2398059 w 2546209"/>
                          <a:gd name="connsiteY178" fmla="*/ 417011 h 3370881"/>
                          <a:gd name="connsiteX179" fmla="*/ 2375647 w 2546209"/>
                          <a:gd name="connsiteY179" fmla="*/ 425976 h 3370881"/>
                          <a:gd name="connsiteX180" fmla="*/ 2357718 w 2546209"/>
                          <a:gd name="connsiteY180" fmla="*/ 430458 h 3370881"/>
                          <a:gd name="connsiteX181" fmla="*/ 2344270 w 2546209"/>
                          <a:gd name="connsiteY181" fmla="*/ 461834 h 3370881"/>
                          <a:gd name="connsiteX182" fmla="*/ 2353235 w 2546209"/>
                          <a:gd name="connsiteY182" fmla="*/ 502176 h 3370881"/>
                          <a:gd name="connsiteX183" fmla="*/ 2362200 w 2546209"/>
                          <a:gd name="connsiteY183" fmla="*/ 515623 h 3370881"/>
                          <a:gd name="connsiteX184" fmla="*/ 2344270 w 2546209"/>
                          <a:gd name="connsiteY184" fmla="*/ 587340 h 3370881"/>
                          <a:gd name="connsiteX185" fmla="*/ 2321859 w 2546209"/>
                          <a:gd name="connsiteY185" fmla="*/ 614234 h 3370881"/>
                          <a:gd name="connsiteX186" fmla="*/ 2308412 w 2546209"/>
                          <a:gd name="connsiteY186" fmla="*/ 636646 h 3370881"/>
                          <a:gd name="connsiteX187" fmla="*/ 2281518 w 2546209"/>
                          <a:gd name="connsiteY187" fmla="*/ 641129 h 3370881"/>
                          <a:gd name="connsiteX188" fmla="*/ 2259106 w 2546209"/>
                          <a:gd name="connsiteY188" fmla="*/ 636646 h 3370881"/>
                          <a:gd name="connsiteX189" fmla="*/ 2277035 w 2546209"/>
                          <a:gd name="connsiteY189" fmla="*/ 578376 h 3370881"/>
                          <a:gd name="connsiteX190" fmla="*/ 2290482 w 2546209"/>
                          <a:gd name="connsiteY190" fmla="*/ 542517 h 3370881"/>
                          <a:gd name="connsiteX191" fmla="*/ 2286000 w 2546209"/>
                          <a:gd name="connsiteY191" fmla="*/ 506658 h 3370881"/>
                          <a:gd name="connsiteX192" fmla="*/ 2245659 w 2546209"/>
                          <a:gd name="connsiteY192" fmla="*/ 448387 h 3370881"/>
                          <a:gd name="connsiteX193" fmla="*/ 2200835 w 2546209"/>
                          <a:gd name="connsiteY193" fmla="*/ 430458 h 3370881"/>
                          <a:gd name="connsiteX194" fmla="*/ 2169459 w 2546209"/>
                          <a:gd name="connsiteY194" fmla="*/ 425976 h 3370881"/>
                          <a:gd name="connsiteX195" fmla="*/ 2102223 w 2546209"/>
                          <a:gd name="connsiteY195" fmla="*/ 430458 h 3370881"/>
                          <a:gd name="connsiteX196" fmla="*/ 2084294 w 2546209"/>
                          <a:gd name="connsiteY196" fmla="*/ 439423 h 3370881"/>
                          <a:gd name="connsiteX197" fmla="*/ 2070847 w 2546209"/>
                          <a:gd name="connsiteY197" fmla="*/ 443905 h 3370881"/>
                          <a:gd name="connsiteX198" fmla="*/ 2061882 w 2546209"/>
                          <a:gd name="connsiteY198" fmla="*/ 461834 h 3370881"/>
                          <a:gd name="connsiteX199" fmla="*/ 2034988 w 2546209"/>
                          <a:gd name="connsiteY199" fmla="*/ 475281 h 3370881"/>
                          <a:gd name="connsiteX200" fmla="*/ 1783976 w 2546209"/>
                          <a:gd name="connsiteY200" fmla="*/ 479764 h 3370881"/>
                          <a:gd name="connsiteX201" fmla="*/ 1766047 w 2546209"/>
                          <a:gd name="connsiteY201" fmla="*/ 488729 h 3370881"/>
                          <a:gd name="connsiteX202" fmla="*/ 1703294 w 2546209"/>
                          <a:gd name="connsiteY202" fmla="*/ 506658 h 3370881"/>
                          <a:gd name="connsiteX203" fmla="*/ 1689847 w 2546209"/>
                          <a:gd name="connsiteY203" fmla="*/ 511140 h 3370881"/>
                          <a:gd name="connsiteX204" fmla="*/ 1676400 w 2546209"/>
                          <a:gd name="connsiteY204" fmla="*/ 520105 h 3370881"/>
                          <a:gd name="connsiteX205" fmla="*/ 1649506 w 2546209"/>
                          <a:gd name="connsiteY205" fmla="*/ 529070 h 3370881"/>
                          <a:gd name="connsiteX206" fmla="*/ 1636059 w 2546209"/>
                          <a:gd name="connsiteY206" fmla="*/ 538034 h 3370881"/>
                          <a:gd name="connsiteX207" fmla="*/ 1622612 w 2546209"/>
                          <a:gd name="connsiteY207" fmla="*/ 551481 h 3370881"/>
                          <a:gd name="connsiteX208" fmla="*/ 1609165 w 2546209"/>
                          <a:gd name="connsiteY208" fmla="*/ 555964 h 3370881"/>
                          <a:gd name="connsiteX209" fmla="*/ 1577788 w 2546209"/>
                          <a:gd name="connsiteY209" fmla="*/ 587340 h 3370881"/>
                          <a:gd name="connsiteX210" fmla="*/ 1568823 w 2546209"/>
                          <a:gd name="connsiteY210" fmla="*/ 600787 h 3370881"/>
                          <a:gd name="connsiteX211" fmla="*/ 1555376 w 2546209"/>
                          <a:gd name="connsiteY211" fmla="*/ 614234 h 3370881"/>
                          <a:gd name="connsiteX212" fmla="*/ 1524000 w 2546209"/>
                          <a:gd name="connsiteY212" fmla="*/ 654576 h 3370881"/>
                          <a:gd name="connsiteX213" fmla="*/ 1519518 w 2546209"/>
                          <a:gd name="connsiteY213" fmla="*/ 668023 h 3370881"/>
                          <a:gd name="connsiteX214" fmla="*/ 1528482 w 2546209"/>
                          <a:gd name="connsiteY214" fmla="*/ 708364 h 3370881"/>
                          <a:gd name="connsiteX215" fmla="*/ 1537447 w 2546209"/>
                          <a:gd name="connsiteY215" fmla="*/ 721811 h 3370881"/>
                          <a:gd name="connsiteX216" fmla="*/ 1568823 w 2546209"/>
                          <a:gd name="connsiteY216" fmla="*/ 712846 h 3370881"/>
                          <a:gd name="connsiteX217" fmla="*/ 1600200 w 2546209"/>
                          <a:gd name="connsiteY217" fmla="*/ 712846 h 3370881"/>
                          <a:gd name="connsiteX218" fmla="*/ 1631576 w 2546209"/>
                          <a:gd name="connsiteY218" fmla="*/ 690434 h 3370881"/>
                          <a:gd name="connsiteX219" fmla="*/ 1645023 w 2546209"/>
                          <a:gd name="connsiteY219" fmla="*/ 676987 h 3370881"/>
                          <a:gd name="connsiteX220" fmla="*/ 1685365 w 2546209"/>
                          <a:gd name="connsiteY220" fmla="*/ 645611 h 3370881"/>
                          <a:gd name="connsiteX221" fmla="*/ 1716741 w 2546209"/>
                          <a:gd name="connsiteY221" fmla="*/ 614234 h 3370881"/>
                          <a:gd name="connsiteX222" fmla="*/ 1748118 w 2546209"/>
                          <a:gd name="connsiteY222" fmla="*/ 596305 h 3370881"/>
                          <a:gd name="connsiteX223" fmla="*/ 1761565 w 2546209"/>
                          <a:gd name="connsiteY223" fmla="*/ 591823 h 3370881"/>
                          <a:gd name="connsiteX224" fmla="*/ 1779494 w 2546209"/>
                          <a:gd name="connsiteY224" fmla="*/ 582858 h 3370881"/>
                          <a:gd name="connsiteX225" fmla="*/ 1815353 w 2546209"/>
                          <a:gd name="connsiteY225" fmla="*/ 573893 h 3370881"/>
                          <a:gd name="connsiteX226" fmla="*/ 2030506 w 2546209"/>
                          <a:gd name="connsiteY226" fmla="*/ 578376 h 3370881"/>
                          <a:gd name="connsiteX227" fmla="*/ 2017059 w 2546209"/>
                          <a:gd name="connsiteY227" fmla="*/ 600787 h 3370881"/>
                          <a:gd name="connsiteX228" fmla="*/ 1981200 w 2546209"/>
                          <a:gd name="connsiteY228" fmla="*/ 636646 h 3370881"/>
                          <a:gd name="connsiteX229" fmla="*/ 1967753 w 2546209"/>
                          <a:gd name="connsiteY229" fmla="*/ 650093 h 3370881"/>
                          <a:gd name="connsiteX230" fmla="*/ 1936376 w 2546209"/>
                          <a:gd name="connsiteY230" fmla="*/ 690434 h 3370881"/>
                          <a:gd name="connsiteX231" fmla="*/ 1905000 w 2546209"/>
                          <a:gd name="connsiteY231" fmla="*/ 717329 h 3370881"/>
                          <a:gd name="connsiteX232" fmla="*/ 1860176 w 2546209"/>
                          <a:gd name="connsiteY232" fmla="*/ 735258 h 3370881"/>
                          <a:gd name="connsiteX233" fmla="*/ 1788459 w 2546209"/>
                          <a:gd name="connsiteY233" fmla="*/ 744223 h 3370881"/>
                          <a:gd name="connsiteX234" fmla="*/ 1846729 w 2546209"/>
                          <a:gd name="connsiteY234" fmla="*/ 802493 h 3370881"/>
                          <a:gd name="connsiteX235" fmla="*/ 1913965 w 2546209"/>
                          <a:gd name="connsiteY235" fmla="*/ 829387 h 3370881"/>
                          <a:gd name="connsiteX236" fmla="*/ 1922929 w 2546209"/>
                          <a:gd name="connsiteY236" fmla="*/ 842834 h 3370881"/>
                          <a:gd name="connsiteX237" fmla="*/ 1967753 w 2546209"/>
                          <a:gd name="connsiteY237" fmla="*/ 883176 h 3370881"/>
                          <a:gd name="connsiteX238" fmla="*/ 1981200 w 2546209"/>
                          <a:gd name="connsiteY238" fmla="*/ 896623 h 3370881"/>
                          <a:gd name="connsiteX239" fmla="*/ 1994647 w 2546209"/>
                          <a:gd name="connsiteY239" fmla="*/ 905587 h 3370881"/>
                          <a:gd name="connsiteX240" fmla="*/ 2021541 w 2546209"/>
                          <a:gd name="connsiteY240" fmla="*/ 927999 h 3370881"/>
                          <a:gd name="connsiteX241" fmla="*/ 2030506 w 2546209"/>
                          <a:gd name="connsiteY241" fmla="*/ 941446 h 3370881"/>
                          <a:gd name="connsiteX242" fmla="*/ 2057400 w 2546209"/>
                          <a:gd name="connsiteY242" fmla="*/ 968340 h 3370881"/>
                          <a:gd name="connsiteX243" fmla="*/ 2088776 w 2546209"/>
                          <a:gd name="connsiteY243" fmla="*/ 1013164 h 3370881"/>
                          <a:gd name="connsiteX244" fmla="*/ 2115670 w 2546209"/>
                          <a:gd name="connsiteY244" fmla="*/ 1057987 h 3370881"/>
                          <a:gd name="connsiteX245" fmla="*/ 2120153 w 2546209"/>
                          <a:gd name="connsiteY245" fmla="*/ 1089364 h 3370881"/>
                          <a:gd name="connsiteX246" fmla="*/ 2138082 w 2546209"/>
                          <a:gd name="connsiteY246" fmla="*/ 1143152 h 3370881"/>
                          <a:gd name="connsiteX247" fmla="*/ 2147047 w 2546209"/>
                          <a:gd name="connsiteY247" fmla="*/ 1196940 h 3370881"/>
                          <a:gd name="connsiteX248" fmla="*/ 2151529 w 2546209"/>
                          <a:gd name="connsiteY248" fmla="*/ 1210387 h 3370881"/>
                          <a:gd name="connsiteX249" fmla="*/ 2156012 w 2546209"/>
                          <a:gd name="connsiteY249" fmla="*/ 1228317 h 3370881"/>
                          <a:gd name="connsiteX250" fmla="*/ 2173941 w 2546209"/>
                          <a:gd name="connsiteY250" fmla="*/ 1295552 h 3370881"/>
                          <a:gd name="connsiteX251" fmla="*/ 2182906 w 2546209"/>
                          <a:gd name="connsiteY251" fmla="*/ 1313481 h 3370881"/>
                          <a:gd name="connsiteX252" fmla="*/ 2187388 w 2546209"/>
                          <a:gd name="connsiteY252" fmla="*/ 1331411 h 3370881"/>
                          <a:gd name="connsiteX253" fmla="*/ 2214282 w 2546209"/>
                          <a:gd name="connsiteY253" fmla="*/ 1385199 h 3370881"/>
                          <a:gd name="connsiteX254" fmla="*/ 2218765 w 2546209"/>
                          <a:gd name="connsiteY254" fmla="*/ 1403129 h 3370881"/>
                          <a:gd name="connsiteX255" fmla="*/ 2223247 w 2546209"/>
                          <a:gd name="connsiteY255" fmla="*/ 1430023 h 3370881"/>
                          <a:gd name="connsiteX256" fmla="*/ 2236694 w 2546209"/>
                          <a:gd name="connsiteY256" fmla="*/ 1456917 h 3370881"/>
                          <a:gd name="connsiteX257" fmla="*/ 2241176 w 2546209"/>
                          <a:gd name="connsiteY257" fmla="*/ 1577940 h 3370881"/>
                          <a:gd name="connsiteX258" fmla="*/ 2245659 w 2546209"/>
                          <a:gd name="connsiteY258" fmla="*/ 1595870 h 3370881"/>
                          <a:gd name="connsiteX259" fmla="*/ 2236694 w 2546209"/>
                          <a:gd name="connsiteY259" fmla="*/ 1694481 h 3370881"/>
                          <a:gd name="connsiteX260" fmla="*/ 2227729 w 2546209"/>
                          <a:gd name="connsiteY260" fmla="*/ 1716893 h 3370881"/>
                          <a:gd name="connsiteX261" fmla="*/ 2223247 w 2546209"/>
                          <a:gd name="connsiteY261" fmla="*/ 1730340 h 3370881"/>
                          <a:gd name="connsiteX262" fmla="*/ 2200835 w 2546209"/>
                          <a:gd name="connsiteY262" fmla="*/ 1788611 h 3370881"/>
                          <a:gd name="connsiteX263" fmla="*/ 2191870 w 2546209"/>
                          <a:gd name="connsiteY263" fmla="*/ 1811023 h 3370881"/>
                          <a:gd name="connsiteX264" fmla="*/ 2187388 w 2546209"/>
                          <a:gd name="connsiteY264" fmla="*/ 1824470 h 3370881"/>
                          <a:gd name="connsiteX265" fmla="*/ 2169459 w 2546209"/>
                          <a:gd name="connsiteY265" fmla="*/ 1869293 h 3370881"/>
                          <a:gd name="connsiteX266" fmla="*/ 2164976 w 2546209"/>
                          <a:gd name="connsiteY266" fmla="*/ 1882740 h 3370881"/>
                          <a:gd name="connsiteX267" fmla="*/ 2156012 w 2546209"/>
                          <a:gd name="connsiteY267" fmla="*/ 1927564 h 3370881"/>
                          <a:gd name="connsiteX268" fmla="*/ 2173941 w 2546209"/>
                          <a:gd name="connsiteY268" fmla="*/ 1945493 h 3370881"/>
                          <a:gd name="connsiteX269" fmla="*/ 2196353 w 2546209"/>
                          <a:gd name="connsiteY269" fmla="*/ 1958940 h 3370881"/>
                          <a:gd name="connsiteX270" fmla="*/ 2241176 w 2546209"/>
                          <a:gd name="connsiteY270" fmla="*/ 2012729 h 3370881"/>
                          <a:gd name="connsiteX271" fmla="*/ 2263588 w 2546209"/>
                          <a:gd name="connsiteY271" fmla="*/ 2057552 h 3370881"/>
                          <a:gd name="connsiteX272" fmla="*/ 2286000 w 2546209"/>
                          <a:gd name="connsiteY272" fmla="*/ 2084446 h 3370881"/>
                          <a:gd name="connsiteX273" fmla="*/ 2299447 w 2546209"/>
                          <a:gd name="connsiteY273" fmla="*/ 2124787 h 3370881"/>
                          <a:gd name="connsiteX274" fmla="*/ 2321859 w 2546209"/>
                          <a:gd name="connsiteY274" fmla="*/ 2151681 h 3370881"/>
                          <a:gd name="connsiteX275" fmla="*/ 2344270 w 2546209"/>
                          <a:gd name="connsiteY275" fmla="*/ 2205470 h 3370881"/>
                          <a:gd name="connsiteX276" fmla="*/ 2348753 w 2546209"/>
                          <a:gd name="connsiteY276" fmla="*/ 2223399 h 3370881"/>
                          <a:gd name="connsiteX277" fmla="*/ 2366682 w 2546209"/>
                          <a:gd name="connsiteY277" fmla="*/ 2263740 h 3370881"/>
                          <a:gd name="connsiteX278" fmla="*/ 2375647 w 2546209"/>
                          <a:gd name="connsiteY278" fmla="*/ 2286152 h 3370881"/>
                          <a:gd name="connsiteX279" fmla="*/ 2380129 w 2546209"/>
                          <a:gd name="connsiteY279" fmla="*/ 2308564 h 3370881"/>
                          <a:gd name="connsiteX280" fmla="*/ 2389094 w 2546209"/>
                          <a:gd name="connsiteY280" fmla="*/ 2335458 h 3370881"/>
                          <a:gd name="connsiteX281" fmla="*/ 2393576 w 2546209"/>
                          <a:gd name="connsiteY281" fmla="*/ 2380281 h 3370881"/>
                          <a:gd name="connsiteX282" fmla="*/ 2398059 w 2546209"/>
                          <a:gd name="connsiteY282" fmla="*/ 2393729 h 3370881"/>
                          <a:gd name="connsiteX283" fmla="*/ 2402541 w 2546209"/>
                          <a:gd name="connsiteY283" fmla="*/ 2447517 h 3370881"/>
                          <a:gd name="connsiteX284" fmla="*/ 2407023 w 2546209"/>
                          <a:gd name="connsiteY284" fmla="*/ 2564058 h 3370881"/>
                          <a:gd name="connsiteX285" fmla="*/ 2389094 w 2546209"/>
                          <a:gd name="connsiteY285" fmla="*/ 2837481 h 3370881"/>
                          <a:gd name="connsiteX286" fmla="*/ 2380129 w 2546209"/>
                          <a:gd name="connsiteY286" fmla="*/ 2859893 h 3370881"/>
                          <a:gd name="connsiteX287" fmla="*/ 2357718 w 2546209"/>
                          <a:gd name="connsiteY287" fmla="*/ 2913681 h 3370881"/>
                          <a:gd name="connsiteX288" fmla="*/ 2348753 w 2546209"/>
                          <a:gd name="connsiteY288" fmla="*/ 2936093 h 3370881"/>
                          <a:gd name="connsiteX289" fmla="*/ 2339788 w 2546209"/>
                          <a:gd name="connsiteY289" fmla="*/ 2971952 h 3370881"/>
                          <a:gd name="connsiteX290" fmla="*/ 2326341 w 2546209"/>
                          <a:gd name="connsiteY290" fmla="*/ 2994364 h 3370881"/>
                          <a:gd name="connsiteX291" fmla="*/ 2317376 w 2546209"/>
                          <a:gd name="connsiteY291" fmla="*/ 3025740 h 3370881"/>
                          <a:gd name="connsiteX292" fmla="*/ 2303929 w 2546209"/>
                          <a:gd name="connsiteY292" fmla="*/ 3048152 h 3370881"/>
                          <a:gd name="connsiteX293" fmla="*/ 2290482 w 2546209"/>
                          <a:gd name="connsiteY293" fmla="*/ 3079529 h 3370881"/>
                          <a:gd name="connsiteX294" fmla="*/ 2272553 w 2546209"/>
                          <a:gd name="connsiteY294" fmla="*/ 3084011 h 3370881"/>
                          <a:gd name="connsiteX295" fmla="*/ 2259106 w 2546209"/>
                          <a:gd name="connsiteY295" fmla="*/ 3088493 h 3370881"/>
                          <a:gd name="connsiteX296" fmla="*/ 2241176 w 2546209"/>
                          <a:gd name="connsiteY296" fmla="*/ 3092976 h 3370881"/>
                          <a:gd name="connsiteX297" fmla="*/ 2209800 w 2546209"/>
                          <a:gd name="connsiteY297" fmla="*/ 3101940 h 3370881"/>
                          <a:gd name="connsiteX298" fmla="*/ 2205318 w 2546209"/>
                          <a:gd name="connsiteY298" fmla="*/ 3039187 h 3370881"/>
                          <a:gd name="connsiteX299" fmla="*/ 2218765 w 2546209"/>
                          <a:gd name="connsiteY299" fmla="*/ 3021258 h 3370881"/>
                          <a:gd name="connsiteX300" fmla="*/ 2245659 w 2546209"/>
                          <a:gd name="connsiteY300" fmla="*/ 2971952 h 3370881"/>
                          <a:gd name="connsiteX301" fmla="*/ 2268070 w 2546209"/>
                          <a:gd name="connsiteY301" fmla="*/ 2945058 h 3370881"/>
                          <a:gd name="connsiteX302" fmla="*/ 2268070 w 2546209"/>
                          <a:gd name="connsiteY302" fmla="*/ 2568540 h 3370881"/>
                          <a:gd name="connsiteX303" fmla="*/ 2259106 w 2546209"/>
                          <a:gd name="connsiteY303" fmla="*/ 2532681 h 3370881"/>
                          <a:gd name="connsiteX304" fmla="*/ 2250141 w 2546209"/>
                          <a:gd name="connsiteY304" fmla="*/ 2492340 h 3370881"/>
                          <a:gd name="connsiteX305" fmla="*/ 2245659 w 2546209"/>
                          <a:gd name="connsiteY305" fmla="*/ 2474411 h 3370881"/>
                          <a:gd name="connsiteX306" fmla="*/ 2245659 w 2546209"/>
                          <a:gd name="connsiteY306" fmla="*/ 2389247 h 3370881"/>
                          <a:gd name="connsiteX307" fmla="*/ 2173941 w 2546209"/>
                          <a:gd name="connsiteY307" fmla="*/ 2241328 h 3370881"/>
                          <a:gd name="connsiteX308" fmla="*/ 2070846 w 2546209"/>
                          <a:gd name="connsiteY308" fmla="*/ 2057553 h 3370881"/>
                          <a:gd name="connsiteX309" fmla="*/ 2057400 w 2546209"/>
                          <a:gd name="connsiteY309" fmla="*/ 2151681 h 3370881"/>
                          <a:gd name="connsiteX310" fmla="*/ 2048435 w 2546209"/>
                          <a:gd name="connsiteY310" fmla="*/ 2106858 h 3370881"/>
                          <a:gd name="connsiteX311" fmla="*/ 2034988 w 2546209"/>
                          <a:gd name="connsiteY311" fmla="*/ 2003764 h 3370881"/>
                          <a:gd name="connsiteX312" fmla="*/ 2026023 w 2546209"/>
                          <a:gd name="connsiteY312" fmla="*/ 2026176 h 3370881"/>
                          <a:gd name="connsiteX313" fmla="*/ 2021541 w 2546209"/>
                          <a:gd name="connsiteY313" fmla="*/ 2039623 h 3370881"/>
                          <a:gd name="connsiteX314" fmla="*/ 1999129 w 2546209"/>
                          <a:gd name="connsiteY314" fmla="*/ 2053070 h 3370881"/>
                          <a:gd name="connsiteX315" fmla="*/ 1990165 w 2546209"/>
                          <a:gd name="connsiteY315" fmla="*/ 2070999 h 3370881"/>
                          <a:gd name="connsiteX316" fmla="*/ 1967753 w 2546209"/>
                          <a:gd name="connsiteY316" fmla="*/ 2106858 h 3370881"/>
                          <a:gd name="connsiteX317" fmla="*/ 1981200 w 2546209"/>
                          <a:gd name="connsiteY317" fmla="*/ 2223399 h 3370881"/>
                          <a:gd name="connsiteX318" fmla="*/ 1994647 w 2546209"/>
                          <a:gd name="connsiteY318" fmla="*/ 2254776 h 3370881"/>
                          <a:gd name="connsiteX319" fmla="*/ 2003612 w 2546209"/>
                          <a:gd name="connsiteY319" fmla="*/ 2272705 h 3370881"/>
                          <a:gd name="connsiteX320" fmla="*/ 2026023 w 2546209"/>
                          <a:gd name="connsiteY320" fmla="*/ 2304081 h 3370881"/>
                          <a:gd name="connsiteX321" fmla="*/ 2043953 w 2546209"/>
                          <a:gd name="connsiteY321" fmla="*/ 2348905 h 3370881"/>
                          <a:gd name="connsiteX322" fmla="*/ 2061882 w 2546209"/>
                          <a:gd name="connsiteY322" fmla="*/ 2371317 h 3370881"/>
                          <a:gd name="connsiteX323" fmla="*/ 2088776 w 2546209"/>
                          <a:gd name="connsiteY323" fmla="*/ 2434070 h 3370881"/>
                          <a:gd name="connsiteX324" fmla="*/ 2102223 w 2546209"/>
                          <a:gd name="connsiteY324" fmla="*/ 2465446 h 3370881"/>
                          <a:gd name="connsiteX325" fmla="*/ 2106706 w 2546209"/>
                          <a:gd name="connsiteY325" fmla="*/ 2496823 h 3370881"/>
                          <a:gd name="connsiteX326" fmla="*/ 2124635 w 2546209"/>
                          <a:gd name="connsiteY326" fmla="*/ 2559576 h 3370881"/>
                          <a:gd name="connsiteX327" fmla="*/ 2138082 w 2546209"/>
                          <a:gd name="connsiteY327" fmla="*/ 2649223 h 3370881"/>
                          <a:gd name="connsiteX328" fmla="*/ 2147047 w 2546209"/>
                          <a:gd name="connsiteY328" fmla="*/ 2685081 h 3370881"/>
                          <a:gd name="connsiteX329" fmla="*/ 2151529 w 2546209"/>
                          <a:gd name="connsiteY329" fmla="*/ 2716458 h 3370881"/>
                          <a:gd name="connsiteX330" fmla="*/ 2160494 w 2546209"/>
                          <a:gd name="connsiteY330" fmla="*/ 2770246 h 3370881"/>
                          <a:gd name="connsiteX331" fmla="*/ 2156012 w 2546209"/>
                          <a:gd name="connsiteY331" fmla="*/ 2962987 h 3370881"/>
                          <a:gd name="connsiteX332" fmla="*/ 2138082 w 2546209"/>
                          <a:gd name="connsiteY332" fmla="*/ 3043670 h 3370881"/>
                          <a:gd name="connsiteX333" fmla="*/ 2133600 w 2546209"/>
                          <a:gd name="connsiteY333" fmla="*/ 3061599 h 3370881"/>
                          <a:gd name="connsiteX334" fmla="*/ 2120153 w 2546209"/>
                          <a:gd name="connsiteY334" fmla="*/ 3079529 h 3370881"/>
                          <a:gd name="connsiteX335" fmla="*/ 2111188 w 2546209"/>
                          <a:gd name="connsiteY335" fmla="*/ 3106423 h 3370881"/>
                          <a:gd name="connsiteX336" fmla="*/ 2088776 w 2546209"/>
                          <a:gd name="connsiteY336" fmla="*/ 3137799 h 3370881"/>
                          <a:gd name="connsiteX337" fmla="*/ 2075329 w 2546209"/>
                          <a:gd name="connsiteY337" fmla="*/ 3164693 h 3370881"/>
                          <a:gd name="connsiteX338" fmla="*/ 2061882 w 2546209"/>
                          <a:gd name="connsiteY338" fmla="*/ 3169176 h 3370881"/>
                          <a:gd name="connsiteX339" fmla="*/ 2021541 w 2546209"/>
                          <a:gd name="connsiteY339" fmla="*/ 3164693 h 3370881"/>
                          <a:gd name="connsiteX340" fmla="*/ 2012576 w 2546209"/>
                          <a:gd name="connsiteY340" fmla="*/ 3119870 h 3370881"/>
                          <a:gd name="connsiteX341" fmla="*/ 2048435 w 2546209"/>
                          <a:gd name="connsiteY341" fmla="*/ 3021258 h 3370881"/>
                          <a:gd name="connsiteX342" fmla="*/ 2048435 w 2546209"/>
                          <a:gd name="connsiteY342" fmla="*/ 3021258 h 3370881"/>
                          <a:gd name="connsiteX343" fmla="*/ 2061882 w 2546209"/>
                          <a:gd name="connsiteY343" fmla="*/ 2967470 h 3370881"/>
                          <a:gd name="connsiteX344" fmla="*/ 2070847 w 2546209"/>
                          <a:gd name="connsiteY344" fmla="*/ 2882305 h 3370881"/>
                          <a:gd name="connsiteX345" fmla="*/ 2066365 w 2546209"/>
                          <a:gd name="connsiteY345" fmla="*/ 2725423 h 3370881"/>
                          <a:gd name="connsiteX346" fmla="*/ 2043953 w 2546209"/>
                          <a:gd name="connsiteY346" fmla="*/ 2649223 h 3370881"/>
                          <a:gd name="connsiteX347" fmla="*/ 2030506 w 2546209"/>
                          <a:gd name="connsiteY347" fmla="*/ 2622329 h 3370881"/>
                          <a:gd name="connsiteX348" fmla="*/ 2017059 w 2546209"/>
                          <a:gd name="connsiteY348" fmla="*/ 2581987 h 3370881"/>
                          <a:gd name="connsiteX349" fmla="*/ 1981200 w 2546209"/>
                          <a:gd name="connsiteY349" fmla="*/ 2514752 h 3370881"/>
                          <a:gd name="connsiteX350" fmla="*/ 1972235 w 2546209"/>
                          <a:gd name="connsiteY350" fmla="*/ 2501305 h 3370881"/>
                          <a:gd name="connsiteX351" fmla="*/ 1958788 w 2546209"/>
                          <a:gd name="connsiteY351" fmla="*/ 2478893 h 3370881"/>
                          <a:gd name="connsiteX352" fmla="*/ 1905000 w 2546209"/>
                          <a:gd name="connsiteY352" fmla="*/ 2398211 h 3370881"/>
                          <a:gd name="connsiteX353" fmla="*/ 1882588 w 2546209"/>
                          <a:gd name="connsiteY353" fmla="*/ 2357870 h 3370881"/>
                          <a:gd name="connsiteX354" fmla="*/ 1869141 w 2546209"/>
                          <a:gd name="connsiteY354" fmla="*/ 2339940 h 3370881"/>
                          <a:gd name="connsiteX355" fmla="*/ 1806388 w 2546209"/>
                          <a:gd name="connsiteY355" fmla="*/ 2313046 h 3370881"/>
                          <a:gd name="connsiteX356" fmla="*/ 1779494 w 2546209"/>
                          <a:gd name="connsiteY356" fmla="*/ 2304081 h 3370881"/>
                          <a:gd name="connsiteX357" fmla="*/ 1752600 w 2546209"/>
                          <a:gd name="connsiteY357" fmla="*/ 2299599 h 3370881"/>
                          <a:gd name="connsiteX358" fmla="*/ 1680882 w 2546209"/>
                          <a:gd name="connsiteY358" fmla="*/ 2277187 h 3370881"/>
                          <a:gd name="connsiteX359" fmla="*/ 1662953 w 2546209"/>
                          <a:gd name="connsiteY359" fmla="*/ 2272705 h 3370881"/>
                          <a:gd name="connsiteX360" fmla="*/ 1640541 w 2546209"/>
                          <a:gd name="connsiteY360" fmla="*/ 2259258 h 3370881"/>
                          <a:gd name="connsiteX361" fmla="*/ 1604682 w 2546209"/>
                          <a:gd name="connsiteY361" fmla="*/ 2272705 h 3370881"/>
                          <a:gd name="connsiteX362" fmla="*/ 1537447 w 2546209"/>
                          <a:gd name="connsiteY362" fmla="*/ 2304081 h 3370881"/>
                          <a:gd name="connsiteX363" fmla="*/ 1510553 w 2546209"/>
                          <a:gd name="connsiteY363" fmla="*/ 2308564 h 3370881"/>
                          <a:gd name="connsiteX364" fmla="*/ 1488141 w 2546209"/>
                          <a:gd name="connsiteY364" fmla="*/ 2313046 h 3370881"/>
                          <a:gd name="connsiteX365" fmla="*/ 1443318 w 2546209"/>
                          <a:gd name="connsiteY365" fmla="*/ 2322011 h 3370881"/>
                          <a:gd name="connsiteX366" fmla="*/ 1367118 w 2546209"/>
                          <a:gd name="connsiteY366" fmla="*/ 2304081 h 3370881"/>
                          <a:gd name="connsiteX367" fmla="*/ 1317812 w 2546209"/>
                          <a:gd name="connsiteY367" fmla="*/ 2286152 h 3370881"/>
                          <a:gd name="connsiteX368" fmla="*/ 1066800 w 2546209"/>
                          <a:gd name="connsiteY368" fmla="*/ 2272705 h 3370881"/>
                          <a:gd name="connsiteX369" fmla="*/ 1030941 w 2546209"/>
                          <a:gd name="connsiteY369" fmla="*/ 2263740 h 3370881"/>
                          <a:gd name="connsiteX370" fmla="*/ 986118 w 2546209"/>
                          <a:gd name="connsiteY370" fmla="*/ 2241329 h 3370881"/>
                          <a:gd name="connsiteX371" fmla="*/ 968188 w 2546209"/>
                          <a:gd name="connsiteY371" fmla="*/ 2232364 h 3370881"/>
                          <a:gd name="connsiteX372" fmla="*/ 936812 w 2546209"/>
                          <a:gd name="connsiteY372" fmla="*/ 2214434 h 3370881"/>
                          <a:gd name="connsiteX373" fmla="*/ 905435 w 2546209"/>
                          <a:gd name="connsiteY373" fmla="*/ 2196505 h 3370881"/>
                          <a:gd name="connsiteX374" fmla="*/ 869576 w 2546209"/>
                          <a:gd name="connsiteY374" fmla="*/ 2209952 h 3370881"/>
                          <a:gd name="connsiteX375" fmla="*/ 856129 w 2546209"/>
                          <a:gd name="connsiteY375" fmla="*/ 2227881 h 3370881"/>
                          <a:gd name="connsiteX376" fmla="*/ 815788 w 2546209"/>
                          <a:gd name="connsiteY376" fmla="*/ 2268223 h 3370881"/>
                          <a:gd name="connsiteX377" fmla="*/ 788894 w 2546209"/>
                          <a:gd name="connsiteY377" fmla="*/ 2290634 h 3370881"/>
                          <a:gd name="connsiteX378" fmla="*/ 762000 w 2546209"/>
                          <a:gd name="connsiteY378" fmla="*/ 2313046 h 3370881"/>
                          <a:gd name="connsiteX379" fmla="*/ 753035 w 2546209"/>
                          <a:gd name="connsiteY379" fmla="*/ 2326493 h 3370881"/>
                          <a:gd name="connsiteX380" fmla="*/ 735106 w 2546209"/>
                          <a:gd name="connsiteY380" fmla="*/ 2339940 h 3370881"/>
                          <a:gd name="connsiteX381" fmla="*/ 712694 w 2546209"/>
                          <a:gd name="connsiteY381" fmla="*/ 2362352 h 3370881"/>
                          <a:gd name="connsiteX382" fmla="*/ 694765 w 2546209"/>
                          <a:gd name="connsiteY382" fmla="*/ 2375799 h 3370881"/>
                          <a:gd name="connsiteX383" fmla="*/ 681318 w 2546209"/>
                          <a:gd name="connsiteY383" fmla="*/ 2393729 h 3370881"/>
                          <a:gd name="connsiteX384" fmla="*/ 667870 w 2546209"/>
                          <a:gd name="connsiteY384" fmla="*/ 2402693 h 3370881"/>
                          <a:gd name="connsiteX385" fmla="*/ 623047 w 2546209"/>
                          <a:gd name="connsiteY385" fmla="*/ 2443034 h 3370881"/>
                          <a:gd name="connsiteX386" fmla="*/ 600635 w 2546209"/>
                          <a:gd name="connsiteY386" fmla="*/ 2474411 h 3370881"/>
                          <a:gd name="connsiteX387" fmla="*/ 587188 w 2546209"/>
                          <a:gd name="connsiteY387" fmla="*/ 2514752 h 3370881"/>
                          <a:gd name="connsiteX388" fmla="*/ 582706 w 2546209"/>
                          <a:gd name="connsiteY388" fmla="*/ 2546129 h 3370881"/>
                          <a:gd name="connsiteX389" fmla="*/ 596153 w 2546209"/>
                          <a:gd name="connsiteY389" fmla="*/ 2635776 h 3370881"/>
                          <a:gd name="connsiteX390" fmla="*/ 600635 w 2546209"/>
                          <a:gd name="connsiteY390" fmla="*/ 2653705 h 3370881"/>
                          <a:gd name="connsiteX391" fmla="*/ 609600 w 2546209"/>
                          <a:gd name="connsiteY391" fmla="*/ 2671634 h 3370881"/>
                          <a:gd name="connsiteX392" fmla="*/ 614082 w 2546209"/>
                          <a:gd name="connsiteY392" fmla="*/ 2689564 h 3370881"/>
                          <a:gd name="connsiteX393" fmla="*/ 623047 w 2546209"/>
                          <a:gd name="connsiteY393" fmla="*/ 2711976 h 3370881"/>
                          <a:gd name="connsiteX394" fmla="*/ 627529 w 2546209"/>
                          <a:gd name="connsiteY394" fmla="*/ 2734387 h 3370881"/>
                          <a:gd name="connsiteX395" fmla="*/ 640976 w 2546209"/>
                          <a:gd name="connsiteY395" fmla="*/ 2765764 h 3370881"/>
                          <a:gd name="connsiteX396" fmla="*/ 645459 w 2546209"/>
                          <a:gd name="connsiteY396" fmla="*/ 2779211 h 3370881"/>
                          <a:gd name="connsiteX397" fmla="*/ 658906 w 2546209"/>
                          <a:gd name="connsiteY397" fmla="*/ 2801623 h 3370881"/>
                          <a:gd name="connsiteX398" fmla="*/ 676835 w 2546209"/>
                          <a:gd name="connsiteY398" fmla="*/ 2864376 h 3370881"/>
                          <a:gd name="connsiteX399" fmla="*/ 690282 w 2546209"/>
                          <a:gd name="connsiteY399" fmla="*/ 2895752 h 3370881"/>
                          <a:gd name="connsiteX400" fmla="*/ 699247 w 2546209"/>
                          <a:gd name="connsiteY400" fmla="*/ 2940576 h 3370881"/>
                          <a:gd name="connsiteX401" fmla="*/ 703729 w 2546209"/>
                          <a:gd name="connsiteY401" fmla="*/ 2967470 h 3370881"/>
                          <a:gd name="connsiteX402" fmla="*/ 717176 w 2546209"/>
                          <a:gd name="connsiteY402" fmla="*/ 2994364 h 3370881"/>
                          <a:gd name="connsiteX403" fmla="*/ 735106 w 2546209"/>
                          <a:gd name="connsiteY403" fmla="*/ 3052634 h 3370881"/>
                          <a:gd name="connsiteX404" fmla="*/ 739588 w 2546209"/>
                          <a:gd name="connsiteY404" fmla="*/ 3079529 h 3370881"/>
                          <a:gd name="connsiteX405" fmla="*/ 762000 w 2546209"/>
                          <a:gd name="connsiteY405" fmla="*/ 3142281 h 3370881"/>
                          <a:gd name="connsiteX406" fmla="*/ 766482 w 2546209"/>
                          <a:gd name="connsiteY406" fmla="*/ 3231929 h 3370881"/>
                          <a:gd name="connsiteX407" fmla="*/ 770965 w 2546209"/>
                          <a:gd name="connsiteY407" fmla="*/ 3254340 h 3370881"/>
                          <a:gd name="connsiteX408" fmla="*/ 775447 w 2546209"/>
                          <a:gd name="connsiteY408" fmla="*/ 3285717 h 3370881"/>
                          <a:gd name="connsiteX409" fmla="*/ 748553 w 2546209"/>
                          <a:gd name="connsiteY409" fmla="*/ 3335023 h 3370881"/>
                          <a:gd name="connsiteX410" fmla="*/ 721659 w 2546209"/>
                          <a:gd name="connsiteY410" fmla="*/ 3343987 h 3370881"/>
                          <a:gd name="connsiteX411" fmla="*/ 708212 w 2546209"/>
                          <a:gd name="connsiteY411" fmla="*/ 3348470 h 3370881"/>
                          <a:gd name="connsiteX412" fmla="*/ 623047 w 2546209"/>
                          <a:gd name="connsiteY412" fmla="*/ 3330540 h 3370881"/>
                          <a:gd name="connsiteX413" fmla="*/ 609600 w 2546209"/>
                          <a:gd name="connsiteY413" fmla="*/ 3308129 h 3370881"/>
                          <a:gd name="connsiteX414" fmla="*/ 591670 w 2546209"/>
                          <a:gd name="connsiteY414" fmla="*/ 3267787 h 3370881"/>
                          <a:gd name="connsiteX415" fmla="*/ 560294 w 2546209"/>
                          <a:gd name="connsiteY415" fmla="*/ 3209517 h 3370881"/>
                          <a:gd name="connsiteX416" fmla="*/ 551329 w 2546209"/>
                          <a:gd name="connsiteY416" fmla="*/ 3196070 h 3370881"/>
                          <a:gd name="connsiteX417" fmla="*/ 528918 w 2546209"/>
                          <a:gd name="connsiteY417" fmla="*/ 3173658 h 3370881"/>
                          <a:gd name="connsiteX418" fmla="*/ 519953 w 2546209"/>
                          <a:gd name="connsiteY418" fmla="*/ 3128834 h 3370881"/>
                          <a:gd name="connsiteX419" fmla="*/ 524435 w 2546209"/>
                          <a:gd name="connsiteY419" fmla="*/ 3101940 h 3370881"/>
                          <a:gd name="connsiteX420" fmla="*/ 528918 w 2546209"/>
                          <a:gd name="connsiteY420" fmla="*/ 3088493 h 3370881"/>
                          <a:gd name="connsiteX421" fmla="*/ 542365 w 2546209"/>
                          <a:gd name="connsiteY421" fmla="*/ 3052634 h 3370881"/>
                          <a:gd name="connsiteX422" fmla="*/ 484094 w 2546209"/>
                          <a:gd name="connsiteY422" fmla="*/ 2886787 h 3370881"/>
                          <a:gd name="connsiteX423" fmla="*/ 443753 w 2546209"/>
                          <a:gd name="connsiteY423" fmla="*/ 2779211 h 3370881"/>
                          <a:gd name="connsiteX424" fmla="*/ 439270 w 2546209"/>
                          <a:gd name="connsiteY424" fmla="*/ 2752317 h 3370881"/>
                          <a:gd name="connsiteX425" fmla="*/ 430306 w 2546209"/>
                          <a:gd name="connsiteY425" fmla="*/ 2716458 h 3370881"/>
                          <a:gd name="connsiteX426" fmla="*/ 425823 w 2546209"/>
                          <a:gd name="connsiteY426" fmla="*/ 2680599 h 3370881"/>
                          <a:gd name="connsiteX427" fmla="*/ 398929 w 2546209"/>
                          <a:gd name="connsiteY427" fmla="*/ 2599917 h 3370881"/>
                          <a:gd name="connsiteX428" fmla="*/ 385482 w 2546209"/>
                          <a:gd name="connsiteY428" fmla="*/ 2568540 h 3370881"/>
                          <a:gd name="connsiteX429" fmla="*/ 381000 w 2546209"/>
                          <a:gd name="connsiteY429" fmla="*/ 2550611 h 3370881"/>
                          <a:gd name="connsiteX430" fmla="*/ 372035 w 2546209"/>
                          <a:gd name="connsiteY430" fmla="*/ 2483376 h 3370881"/>
                          <a:gd name="connsiteX431" fmla="*/ 367553 w 2546209"/>
                          <a:gd name="connsiteY431" fmla="*/ 2469929 h 3370881"/>
                          <a:gd name="connsiteX432" fmla="*/ 407894 w 2546209"/>
                          <a:gd name="connsiteY432" fmla="*/ 2451999 h 3370881"/>
                          <a:gd name="connsiteX433" fmla="*/ 515470 w 2546209"/>
                          <a:gd name="connsiteY433" fmla="*/ 2407176 h 3370881"/>
                          <a:gd name="connsiteX434" fmla="*/ 578223 w 2546209"/>
                          <a:gd name="connsiteY434" fmla="*/ 2353387 h 3370881"/>
                          <a:gd name="connsiteX435" fmla="*/ 587188 w 2546209"/>
                          <a:gd name="connsiteY435" fmla="*/ 2330976 h 3370881"/>
                          <a:gd name="connsiteX436" fmla="*/ 614082 w 2546209"/>
                          <a:gd name="connsiteY436" fmla="*/ 2254776 h 3370881"/>
                          <a:gd name="connsiteX437" fmla="*/ 649941 w 2546209"/>
                          <a:gd name="connsiteY437" fmla="*/ 2200987 h 3370881"/>
                          <a:gd name="connsiteX438" fmla="*/ 690282 w 2546209"/>
                          <a:gd name="connsiteY438" fmla="*/ 2174093 h 3370881"/>
                          <a:gd name="connsiteX439" fmla="*/ 703729 w 2546209"/>
                          <a:gd name="connsiteY439" fmla="*/ 2165129 h 3370881"/>
                          <a:gd name="connsiteX440" fmla="*/ 739588 w 2546209"/>
                          <a:gd name="connsiteY440" fmla="*/ 2147199 h 3370881"/>
                          <a:gd name="connsiteX441" fmla="*/ 708212 w 2546209"/>
                          <a:gd name="connsiteY441" fmla="*/ 2187540 h 3370881"/>
                          <a:gd name="connsiteX442" fmla="*/ 654423 w 2546209"/>
                          <a:gd name="connsiteY442" fmla="*/ 2241329 h 3370881"/>
                          <a:gd name="connsiteX443" fmla="*/ 636494 w 2546209"/>
                          <a:gd name="connsiteY443" fmla="*/ 2259258 h 3370881"/>
                          <a:gd name="connsiteX444" fmla="*/ 614082 w 2546209"/>
                          <a:gd name="connsiteY444" fmla="*/ 2286152 h 3370881"/>
                          <a:gd name="connsiteX445" fmla="*/ 605118 w 2546209"/>
                          <a:gd name="connsiteY445" fmla="*/ 2299599 h 3370881"/>
                          <a:gd name="connsiteX446" fmla="*/ 560294 w 2546209"/>
                          <a:gd name="connsiteY446" fmla="*/ 2335458 h 3370881"/>
                          <a:gd name="connsiteX447" fmla="*/ 524435 w 2546209"/>
                          <a:gd name="connsiteY447" fmla="*/ 2348905 h 3370881"/>
                          <a:gd name="connsiteX448" fmla="*/ 502023 w 2546209"/>
                          <a:gd name="connsiteY448" fmla="*/ 2362352 h 3370881"/>
                          <a:gd name="connsiteX449" fmla="*/ 461682 w 2546209"/>
                          <a:gd name="connsiteY449" fmla="*/ 2389246 h 3370881"/>
                          <a:gd name="connsiteX450" fmla="*/ 448235 w 2546209"/>
                          <a:gd name="connsiteY450" fmla="*/ 2398211 h 3370881"/>
                          <a:gd name="connsiteX451" fmla="*/ 430306 w 2546209"/>
                          <a:gd name="connsiteY451" fmla="*/ 2407176 h 3370881"/>
                          <a:gd name="connsiteX452" fmla="*/ 412376 w 2546209"/>
                          <a:gd name="connsiteY452" fmla="*/ 2420623 h 3370881"/>
                          <a:gd name="connsiteX453" fmla="*/ 389965 w 2546209"/>
                          <a:gd name="connsiteY453" fmla="*/ 2429587 h 3370881"/>
                          <a:gd name="connsiteX454" fmla="*/ 372035 w 2546209"/>
                          <a:gd name="connsiteY454" fmla="*/ 2443034 h 3370881"/>
                          <a:gd name="connsiteX455" fmla="*/ 318247 w 2546209"/>
                          <a:gd name="connsiteY455" fmla="*/ 2474411 h 3370881"/>
                          <a:gd name="connsiteX456" fmla="*/ 304800 w 2546209"/>
                          <a:gd name="connsiteY456" fmla="*/ 2492340 h 3370881"/>
                          <a:gd name="connsiteX457" fmla="*/ 282388 w 2546209"/>
                          <a:gd name="connsiteY457" fmla="*/ 2519234 h 3370881"/>
                          <a:gd name="connsiteX458" fmla="*/ 295835 w 2546209"/>
                          <a:gd name="connsiteY458" fmla="*/ 2815070 h 3370881"/>
                          <a:gd name="connsiteX459" fmla="*/ 300318 w 2546209"/>
                          <a:gd name="connsiteY459" fmla="*/ 2837481 h 3370881"/>
                          <a:gd name="connsiteX460" fmla="*/ 304800 w 2546209"/>
                          <a:gd name="connsiteY460" fmla="*/ 2868858 h 3370881"/>
                          <a:gd name="connsiteX461" fmla="*/ 309282 w 2546209"/>
                          <a:gd name="connsiteY461" fmla="*/ 2927129 h 3370881"/>
                          <a:gd name="connsiteX462" fmla="*/ 322729 w 2546209"/>
                          <a:gd name="connsiteY462" fmla="*/ 2985399 h 3370881"/>
                          <a:gd name="connsiteX463" fmla="*/ 327212 w 2546209"/>
                          <a:gd name="connsiteY463" fmla="*/ 3012293 h 3370881"/>
                          <a:gd name="connsiteX464" fmla="*/ 331694 w 2546209"/>
                          <a:gd name="connsiteY464" fmla="*/ 3043670 h 3370881"/>
                          <a:gd name="connsiteX465" fmla="*/ 345141 w 2546209"/>
                          <a:gd name="connsiteY465" fmla="*/ 3070564 h 3370881"/>
                          <a:gd name="connsiteX466" fmla="*/ 367553 w 2546209"/>
                          <a:gd name="connsiteY466" fmla="*/ 3124352 h 3370881"/>
                          <a:gd name="connsiteX467" fmla="*/ 381000 w 2546209"/>
                          <a:gd name="connsiteY467" fmla="*/ 3182623 h 3370881"/>
                          <a:gd name="connsiteX468" fmla="*/ 389965 w 2546209"/>
                          <a:gd name="connsiteY468" fmla="*/ 3196070 h 3370881"/>
                          <a:gd name="connsiteX469" fmla="*/ 394447 w 2546209"/>
                          <a:gd name="connsiteY469" fmla="*/ 3213999 h 3370881"/>
                          <a:gd name="connsiteX470" fmla="*/ 412376 w 2546209"/>
                          <a:gd name="connsiteY470" fmla="*/ 3245376 h 3370881"/>
                          <a:gd name="connsiteX471" fmla="*/ 416859 w 2546209"/>
                          <a:gd name="connsiteY471" fmla="*/ 3258823 h 3370881"/>
                          <a:gd name="connsiteX472" fmla="*/ 425823 w 2546209"/>
                          <a:gd name="connsiteY472" fmla="*/ 3272270 h 3370881"/>
                          <a:gd name="connsiteX473" fmla="*/ 439270 w 2546209"/>
                          <a:gd name="connsiteY473" fmla="*/ 3303646 h 3370881"/>
                          <a:gd name="connsiteX474" fmla="*/ 439270 w 2546209"/>
                          <a:gd name="connsiteY474" fmla="*/ 3352952 h 3370881"/>
                          <a:gd name="connsiteX475" fmla="*/ 430306 w 2546209"/>
                          <a:gd name="connsiteY475" fmla="*/ 3366399 h 3370881"/>
                          <a:gd name="connsiteX476" fmla="*/ 412376 w 2546209"/>
                          <a:gd name="connsiteY476" fmla="*/ 3370881 h 3370881"/>
                          <a:gd name="connsiteX477" fmla="*/ 295835 w 2546209"/>
                          <a:gd name="connsiteY477" fmla="*/ 3357434 h 3370881"/>
                          <a:gd name="connsiteX478" fmla="*/ 264459 w 2546209"/>
                          <a:gd name="connsiteY478" fmla="*/ 3276752 h 3370881"/>
                          <a:gd name="connsiteX479" fmla="*/ 259976 w 2546209"/>
                          <a:gd name="connsiteY479" fmla="*/ 3240893 h 3370881"/>
                          <a:gd name="connsiteX480" fmla="*/ 246529 w 2546209"/>
                          <a:gd name="connsiteY480" fmla="*/ 3178140 h 3370881"/>
                          <a:gd name="connsiteX481" fmla="*/ 237565 w 2546209"/>
                          <a:gd name="connsiteY481" fmla="*/ 3084011 h 3370881"/>
                          <a:gd name="connsiteX482" fmla="*/ 228600 w 2546209"/>
                          <a:gd name="connsiteY482" fmla="*/ 3057117 h 3370881"/>
                          <a:gd name="connsiteX483" fmla="*/ 219635 w 2546209"/>
                          <a:gd name="connsiteY483" fmla="*/ 3021258 h 3370881"/>
                          <a:gd name="connsiteX484" fmla="*/ 206188 w 2546209"/>
                          <a:gd name="connsiteY484" fmla="*/ 2980917 h 3370881"/>
                          <a:gd name="connsiteX485" fmla="*/ 201706 w 2546209"/>
                          <a:gd name="connsiteY485" fmla="*/ 2949540 h 3370881"/>
                          <a:gd name="connsiteX486" fmla="*/ 197223 w 2546209"/>
                          <a:gd name="connsiteY486" fmla="*/ 2927129 h 3370881"/>
                          <a:gd name="connsiteX487" fmla="*/ 192741 w 2546209"/>
                          <a:gd name="connsiteY487" fmla="*/ 2891270 h 3370881"/>
                          <a:gd name="connsiteX488" fmla="*/ 188259 w 2546209"/>
                          <a:gd name="connsiteY488" fmla="*/ 2850929 h 3370881"/>
                          <a:gd name="connsiteX489" fmla="*/ 179294 w 2546209"/>
                          <a:gd name="connsiteY489" fmla="*/ 2824034 h 3370881"/>
                          <a:gd name="connsiteX490" fmla="*/ 165847 w 2546209"/>
                          <a:gd name="connsiteY490" fmla="*/ 2774729 h 3370881"/>
                          <a:gd name="connsiteX491" fmla="*/ 161365 w 2546209"/>
                          <a:gd name="connsiteY491" fmla="*/ 2747834 h 3370881"/>
                          <a:gd name="connsiteX492" fmla="*/ 156882 w 2546209"/>
                          <a:gd name="connsiteY492" fmla="*/ 2559576 h 3370881"/>
                          <a:gd name="connsiteX493" fmla="*/ 152400 w 2546209"/>
                          <a:gd name="connsiteY493" fmla="*/ 2519234 h 3370881"/>
                          <a:gd name="connsiteX494" fmla="*/ 143435 w 2546209"/>
                          <a:gd name="connsiteY494" fmla="*/ 2384764 h 3370881"/>
                          <a:gd name="connsiteX495" fmla="*/ 129988 w 2546209"/>
                          <a:gd name="connsiteY495" fmla="*/ 2344423 h 3370881"/>
                          <a:gd name="connsiteX496" fmla="*/ 125506 w 2546209"/>
                          <a:gd name="connsiteY496" fmla="*/ 2330976 h 3370881"/>
                          <a:gd name="connsiteX497" fmla="*/ 138953 w 2546209"/>
                          <a:gd name="connsiteY497" fmla="*/ 2313046 h 3370881"/>
                          <a:gd name="connsiteX498" fmla="*/ 152400 w 2546209"/>
                          <a:gd name="connsiteY498" fmla="*/ 2304081 h 3370881"/>
                          <a:gd name="connsiteX499" fmla="*/ 170329 w 2546209"/>
                          <a:gd name="connsiteY499" fmla="*/ 2259258 h 3370881"/>
                          <a:gd name="connsiteX500" fmla="*/ 188259 w 2546209"/>
                          <a:gd name="connsiteY500" fmla="*/ 2223399 h 3370881"/>
                          <a:gd name="connsiteX501" fmla="*/ 206188 w 2546209"/>
                          <a:gd name="connsiteY501" fmla="*/ 2187540 h 3370881"/>
                          <a:gd name="connsiteX502" fmla="*/ 210670 w 2546209"/>
                          <a:gd name="connsiteY502" fmla="*/ 2174093 h 3370881"/>
                          <a:gd name="connsiteX503" fmla="*/ 219635 w 2546209"/>
                          <a:gd name="connsiteY503" fmla="*/ 2115823 h 3370881"/>
                          <a:gd name="connsiteX504" fmla="*/ 210670 w 2546209"/>
                          <a:gd name="connsiteY504" fmla="*/ 1958940 h 3370881"/>
                          <a:gd name="connsiteX505" fmla="*/ 192741 w 2546209"/>
                          <a:gd name="connsiteY505" fmla="*/ 1923081 h 3370881"/>
                          <a:gd name="connsiteX506" fmla="*/ 179294 w 2546209"/>
                          <a:gd name="connsiteY506" fmla="*/ 1891705 h 3370881"/>
                          <a:gd name="connsiteX507" fmla="*/ 165847 w 2546209"/>
                          <a:gd name="connsiteY507" fmla="*/ 1864811 h 3370881"/>
                          <a:gd name="connsiteX508" fmla="*/ 152400 w 2546209"/>
                          <a:gd name="connsiteY508" fmla="*/ 1833434 h 3370881"/>
                          <a:gd name="connsiteX509" fmla="*/ 143435 w 2546209"/>
                          <a:gd name="connsiteY509" fmla="*/ 1819987 h 3370881"/>
                          <a:gd name="connsiteX510" fmla="*/ 107576 w 2546209"/>
                          <a:gd name="connsiteY510" fmla="*/ 1784129 h 3370881"/>
                          <a:gd name="connsiteX511" fmla="*/ 94129 w 2546209"/>
                          <a:gd name="connsiteY511" fmla="*/ 1779646 h 3370881"/>
                          <a:gd name="connsiteX512" fmla="*/ 71718 w 2546209"/>
                          <a:gd name="connsiteY512" fmla="*/ 1770681 h 3370881"/>
                          <a:gd name="connsiteX513" fmla="*/ 58270 w 2546209"/>
                          <a:gd name="connsiteY513" fmla="*/ 1761717 h 3370881"/>
                          <a:gd name="connsiteX514" fmla="*/ 26894 w 2546209"/>
                          <a:gd name="connsiteY514" fmla="*/ 1730340 h 3370881"/>
                          <a:gd name="connsiteX515" fmla="*/ 0 w 2546209"/>
                          <a:gd name="connsiteY515" fmla="*/ 1707929 h 3370881"/>
                          <a:gd name="connsiteX0" fmla="*/ 0 w 2546209"/>
                          <a:gd name="connsiteY0" fmla="*/ 1707929 h 3370881"/>
                          <a:gd name="connsiteX1" fmla="*/ 22412 w 2546209"/>
                          <a:gd name="connsiteY1" fmla="*/ 1698964 h 3370881"/>
                          <a:gd name="connsiteX2" fmla="*/ 31376 w 2546209"/>
                          <a:gd name="connsiteY2" fmla="*/ 1681034 h 3370881"/>
                          <a:gd name="connsiteX3" fmla="*/ 44823 w 2546209"/>
                          <a:gd name="connsiteY3" fmla="*/ 1672070 h 3370881"/>
                          <a:gd name="connsiteX4" fmla="*/ 58270 w 2546209"/>
                          <a:gd name="connsiteY4" fmla="*/ 1654140 h 3370881"/>
                          <a:gd name="connsiteX5" fmla="*/ 76200 w 2546209"/>
                          <a:gd name="connsiteY5" fmla="*/ 1645176 h 3370881"/>
                          <a:gd name="connsiteX6" fmla="*/ 98612 w 2546209"/>
                          <a:gd name="connsiteY6" fmla="*/ 1636211 h 3370881"/>
                          <a:gd name="connsiteX7" fmla="*/ 125506 w 2546209"/>
                          <a:gd name="connsiteY7" fmla="*/ 1627246 h 3370881"/>
                          <a:gd name="connsiteX8" fmla="*/ 152400 w 2546209"/>
                          <a:gd name="connsiteY8" fmla="*/ 1609317 h 3370881"/>
                          <a:gd name="connsiteX9" fmla="*/ 170329 w 2546209"/>
                          <a:gd name="connsiteY9" fmla="*/ 1600352 h 3370881"/>
                          <a:gd name="connsiteX10" fmla="*/ 188259 w 2546209"/>
                          <a:gd name="connsiteY10" fmla="*/ 1582423 h 3370881"/>
                          <a:gd name="connsiteX11" fmla="*/ 228600 w 2546209"/>
                          <a:gd name="connsiteY11" fmla="*/ 1564493 h 3370881"/>
                          <a:gd name="connsiteX12" fmla="*/ 255494 w 2546209"/>
                          <a:gd name="connsiteY12" fmla="*/ 1546564 h 3370881"/>
                          <a:gd name="connsiteX13" fmla="*/ 300318 w 2546209"/>
                          <a:gd name="connsiteY13" fmla="*/ 1524152 h 3370881"/>
                          <a:gd name="connsiteX14" fmla="*/ 313765 w 2546209"/>
                          <a:gd name="connsiteY14" fmla="*/ 1515187 h 3370881"/>
                          <a:gd name="connsiteX15" fmla="*/ 340659 w 2546209"/>
                          <a:gd name="connsiteY15" fmla="*/ 1510705 h 3370881"/>
                          <a:gd name="connsiteX16" fmla="*/ 363070 w 2546209"/>
                          <a:gd name="connsiteY16" fmla="*/ 1506223 h 3370881"/>
                          <a:gd name="connsiteX17" fmla="*/ 389965 w 2546209"/>
                          <a:gd name="connsiteY17" fmla="*/ 1501740 h 3370881"/>
                          <a:gd name="connsiteX18" fmla="*/ 425823 w 2546209"/>
                          <a:gd name="connsiteY18" fmla="*/ 1497258 h 3370881"/>
                          <a:gd name="connsiteX19" fmla="*/ 470647 w 2546209"/>
                          <a:gd name="connsiteY19" fmla="*/ 1488293 h 3370881"/>
                          <a:gd name="connsiteX20" fmla="*/ 515470 w 2546209"/>
                          <a:gd name="connsiteY20" fmla="*/ 1479329 h 3370881"/>
                          <a:gd name="connsiteX21" fmla="*/ 528918 w 2546209"/>
                          <a:gd name="connsiteY21" fmla="*/ 1470364 h 3370881"/>
                          <a:gd name="connsiteX22" fmla="*/ 600635 w 2546209"/>
                          <a:gd name="connsiteY22" fmla="*/ 1456917 h 3370881"/>
                          <a:gd name="connsiteX23" fmla="*/ 690282 w 2546209"/>
                          <a:gd name="connsiteY23" fmla="*/ 1447952 h 3370881"/>
                          <a:gd name="connsiteX24" fmla="*/ 793376 w 2546209"/>
                          <a:gd name="connsiteY24" fmla="*/ 1452434 h 3370881"/>
                          <a:gd name="connsiteX25" fmla="*/ 874059 w 2546209"/>
                          <a:gd name="connsiteY25" fmla="*/ 1465881 h 3370881"/>
                          <a:gd name="connsiteX26" fmla="*/ 914400 w 2546209"/>
                          <a:gd name="connsiteY26" fmla="*/ 1470364 h 3370881"/>
                          <a:gd name="connsiteX27" fmla="*/ 1030941 w 2546209"/>
                          <a:gd name="connsiteY27" fmla="*/ 1483811 h 3370881"/>
                          <a:gd name="connsiteX28" fmla="*/ 1151965 w 2546209"/>
                          <a:gd name="connsiteY28" fmla="*/ 1492776 h 3370881"/>
                          <a:gd name="connsiteX29" fmla="*/ 1281953 w 2546209"/>
                          <a:gd name="connsiteY29" fmla="*/ 1501740 h 3370881"/>
                          <a:gd name="connsiteX30" fmla="*/ 1465729 w 2546209"/>
                          <a:gd name="connsiteY30" fmla="*/ 1497258 h 3370881"/>
                          <a:gd name="connsiteX31" fmla="*/ 1510553 w 2546209"/>
                          <a:gd name="connsiteY31" fmla="*/ 1492776 h 3370881"/>
                          <a:gd name="connsiteX32" fmla="*/ 1582270 w 2546209"/>
                          <a:gd name="connsiteY32" fmla="*/ 1461399 h 3370881"/>
                          <a:gd name="connsiteX33" fmla="*/ 1604682 w 2546209"/>
                          <a:gd name="connsiteY33" fmla="*/ 1456917 h 3370881"/>
                          <a:gd name="connsiteX34" fmla="*/ 1622612 w 2546209"/>
                          <a:gd name="connsiteY34" fmla="*/ 1447952 h 3370881"/>
                          <a:gd name="connsiteX35" fmla="*/ 1645023 w 2546209"/>
                          <a:gd name="connsiteY35" fmla="*/ 1438987 h 3370881"/>
                          <a:gd name="connsiteX36" fmla="*/ 1662953 w 2546209"/>
                          <a:gd name="connsiteY36" fmla="*/ 1425540 h 3370881"/>
                          <a:gd name="connsiteX37" fmla="*/ 1698812 w 2546209"/>
                          <a:gd name="connsiteY37" fmla="*/ 1407611 h 3370881"/>
                          <a:gd name="connsiteX38" fmla="*/ 1739153 w 2546209"/>
                          <a:gd name="connsiteY38" fmla="*/ 1380717 h 3370881"/>
                          <a:gd name="connsiteX39" fmla="*/ 1752600 w 2546209"/>
                          <a:gd name="connsiteY39" fmla="*/ 1367270 h 3370881"/>
                          <a:gd name="connsiteX40" fmla="*/ 1775012 w 2546209"/>
                          <a:gd name="connsiteY40" fmla="*/ 1353823 h 3370881"/>
                          <a:gd name="connsiteX41" fmla="*/ 1797423 w 2546209"/>
                          <a:gd name="connsiteY41" fmla="*/ 1335893 h 3370881"/>
                          <a:gd name="connsiteX42" fmla="*/ 1810870 w 2546209"/>
                          <a:gd name="connsiteY42" fmla="*/ 1304517 h 3370881"/>
                          <a:gd name="connsiteX43" fmla="*/ 1815353 w 2546209"/>
                          <a:gd name="connsiteY43" fmla="*/ 1291070 h 3370881"/>
                          <a:gd name="connsiteX44" fmla="*/ 1801906 w 2546209"/>
                          <a:gd name="connsiteY44" fmla="*/ 1138670 h 3370881"/>
                          <a:gd name="connsiteX45" fmla="*/ 1792941 w 2546209"/>
                          <a:gd name="connsiteY45" fmla="*/ 1125223 h 3370881"/>
                          <a:gd name="connsiteX46" fmla="*/ 1757082 w 2546209"/>
                          <a:gd name="connsiteY46" fmla="*/ 1093846 h 3370881"/>
                          <a:gd name="connsiteX47" fmla="*/ 1730188 w 2546209"/>
                          <a:gd name="connsiteY47" fmla="*/ 1066952 h 3370881"/>
                          <a:gd name="connsiteX48" fmla="*/ 1703294 w 2546209"/>
                          <a:gd name="connsiteY48" fmla="*/ 1049023 h 3370881"/>
                          <a:gd name="connsiteX49" fmla="*/ 1622612 w 2546209"/>
                          <a:gd name="connsiteY49" fmla="*/ 1053505 h 3370881"/>
                          <a:gd name="connsiteX50" fmla="*/ 1595718 w 2546209"/>
                          <a:gd name="connsiteY50" fmla="*/ 1062470 h 3370881"/>
                          <a:gd name="connsiteX51" fmla="*/ 1573306 w 2546209"/>
                          <a:gd name="connsiteY51" fmla="*/ 1066952 h 3370881"/>
                          <a:gd name="connsiteX52" fmla="*/ 1326776 w 2546209"/>
                          <a:gd name="connsiteY52" fmla="*/ 1062470 h 3370881"/>
                          <a:gd name="connsiteX53" fmla="*/ 1308847 w 2546209"/>
                          <a:gd name="connsiteY53" fmla="*/ 1057987 h 3370881"/>
                          <a:gd name="connsiteX54" fmla="*/ 1277470 w 2546209"/>
                          <a:gd name="connsiteY54" fmla="*/ 1053505 h 3370881"/>
                          <a:gd name="connsiteX55" fmla="*/ 1259541 w 2546209"/>
                          <a:gd name="connsiteY55" fmla="*/ 1049023 h 3370881"/>
                          <a:gd name="connsiteX56" fmla="*/ 1232647 w 2546209"/>
                          <a:gd name="connsiteY56" fmla="*/ 1044540 h 3370881"/>
                          <a:gd name="connsiteX57" fmla="*/ 1053353 w 2546209"/>
                          <a:gd name="connsiteY57" fmla="*/ 1049023 h 3370881"/>
                          <a:gd name="connsiteX58" fmla="*/ 1035423 w 2546209"/>
                          <a:gd name="connsiteY58" fmla="*/ 1053505 h 3370881"/>
                          <a:gd name="connsiteX59" fmla="*/ 1008529 w 2546209"/>
                          <a:gd name="connsiteY59" fmla="*/ 1057987 h 3370881"/>
                          <a:gd name="connsiteX60" fmla="*/ 995082 w 2546209"/>
                          <a:gd name="connsiteY60" fmla="*/ 1062470 h 3370881"/>
                          <a:gd name="connsiteX61" fmla="*/ 945776 w 2546209"/>
                          <a:gd name="connsiteY61" fmla="*/ 1031093 h 3370881"/>
                          <a:gd name="connsiteX62" fmla="*/ 941294 w 2546209"/>
                          <a:gd name="connsiteY62" fmla="*/ 1017646 h 3370881"/>
                          <a:gd name="connsiteX63" fmla="*/ 932329 w 2546209"/>
                          <a:gd name="connsiteY63" fmla="*/ 919034 h 3370881"/>
                          <a:gd name="connsiteX64" fmla="*/ 914400 w 2546209"/>
                          <a:gd name="connsiteY64" fmla="*/ 901105 h 3370881"/>
                          <a:gd name="connsiteX65" fmla="*/ 918882 w 2546209"/>
                          <a:gd name="connsiteY65" fmla="*/ 869729 h 3370881"/>
                          <a:gd name="connsiteX66" fmla="*/ 941294 w 2546209"/>
                          <a:gd name="connsiteY66" fmla="*/ 865246 h 3370881"/>
                          <a:gd name="connsiteX67" fmla="*/ 959223 w 2546209"/>
                          <a:gd name="connsiteY67" fmla="*/ 851799 h 3370881"/>
                          <a:gd name="connsiteX68" fmla="*/ 990600 w 2546209"/>
                          <a:gd name="connsiteY68" fmla="*/ 847317 h 3370881"/>
                          <a:gd name="connsiteX69" fmla="*/ 1129553 w 2546209"/>
                          <a:gd name="connsiteY69" fmla="*/ 838352 h 3370881"/>
                          <a:gd name="connsiteX70" fmla="*/ 1147482 w 2546209"/>
                          <a:gd name="connsiteY70" fmla="*/ 829387 h 3370881"/>
                          <a:gd name="connsiteX71" fmla="*/ 1178859 w 2546209"/>
                          <a:gd name="connsiteY71" fmla="*/ 806976 h 3370881"/>
                          <a:gd name="connsiteX72" fmla="*/ 1192306 w 2546209"/>
                          <a:gd name="connsiteY72" fmla="*/ 793529 h 3370881"/>
                          <a:gd name="connsiteX73" fmla="*/ 1214718 w 2546209"/>
                          <a:gd name="connsiteY73" fmla="*/ 784564 h 3370881"/>
                          <a:gd name="connsiteX74" fmla="*/ 1241612 w 2546209"/>
                          <a:gd name="connsiteY74" fmla="*/ 771117 h 3370881"/>
                          <a:gd name="connsiteX75" fmla="*/ 1277470 w 2546209"/>
                          <a:gd name="connsiteY75" fmla="*/ 753187 h 3370881"/>
                          <a:gd name="connsiteX76" fmla="*/ 1295400 w 2546209"/>
                          <a:gd name="connsiteY76" fmla="*/ 730776 h 3370881"/>
                          <a:gd name="connsiteX77" fmla="*/ 1317812 w 2546209"/>
                          <a:gd name="connsiteY77" fmla="*/ 708364 h 3370881"/>
                          <a:gd name="connsiteX78" fmla="*/ 1353670 w 2546209"/>
                          <a:gd name="connsiteY78" fmla="*/ 663540 h 3370881"/>
                          <a:gd name="connsiteX79" fmla="*/ 1371600 w 2546209"/>
                          <a:gd name="connsiteY79" fmla="*/ 636646 h 3370881"/>
                          <a:gd name="connsiteX80" fmla="*/ 1380565 w 2546209"/>
                          <a:gd name="connsiteY80" fmla="*/ 596305 h 3370881"/>
                          <a:gd name="connsiteX81" fmla="*/ 1385047 w 2546209"/>
                          <a:gd name="connsiteY81" fmla="*/ 582858 h 3370881"/>
                          <a:gd name="connsiteX82" fmla="*/ 1380565 w 2546209"/>
                          <a:gd name="connsiteY82" fmla="*/ 533552 h 3370881"/>
                          <a:gd name="connsiteX83" fmla="*/ 1367118 w 2546209"/>
                          <a:gd name="connsiteY83" fmla="*/ 524587 h 3370881"/>
                          <a:gd name="connsiteX84" fmla="*/ 1349188 w 2546209"/>
                          <a:gd name="connsiteY84" fmla="*/ 520105 h 3370881"/>
                          <a:gd name="connsiteX85" fmla="*/ 1326776 w 2546209"/>
                          <a:gd name="connsiteY85" fmla="*/ 511140 h 3370881"/>
                          <a:gd name="connsiteX86" fmla="*/ 1281953 w 2546209"/>
                          <a:gd name="connsiteY86" fmla="*/ 515623 h 3370881"/>
                          <a:gd name="connsiteX87" fmla="*/ 1250576 w 2546209"/>
                          <a:gd name="connsiteY87" fmla="*/ 529070 h 3370881"/>
                          <a:gd name="connsiteX88" fmla="*/ 1210235 w 2546209"/>
                          <a:gd name="connsiteY88" fmla="*/ 542517 h 3370881"/>
                          <a:gd name="connsiteX89" fmla="*/ 1183341 w 2546209"/>
                          <a:gd name="connsiteY89" fmla="*/ 555964 h 3370881"/>
                          <a:gd name="connsiteX90" fmla="*/ 1160929 w 2546209"/>
                          <a:gd name="connsiteY90" fmla="*/ 569411 h 3370881"/>
                          <a:gd name="connsiteX91" fmla="*/ 1134035 w 2546209"/>
                          <a:gd name="connsiteY91" fmla="*/ 578376 h 3370881"/>
                          <a:gd name="connsiteX92" fmla="*/ 1111623 w 2546209"/>
                          <a:gd name="connsiteY92" fmla="*/ 587340 h 3370881"/>
                          <a:gd name="connsiteX93" fmla="*/ 1084729 w 2546209"/>
                          <a:gd name="connsiteY93" fmla="*/ 596305 h 3370881"/>
                          <a:gd name="connsiteX94" fmla="*/ 986118 w 2546209"/>
                          <a:gd name="connsiteY94" fmla="*/ 591823 h 3370881"/>
                          <a:gd name="connsiteX95" fmla="*/ 927847 w 2546209"/>
                          <a:gd name="connsiteY95" fmla="*/ 578376 h 3370881"/>
                          <a:gd name="connsiteX96" fmla="*/ 896470 w 2546209"/>
                          <a:gd name="connsiteY96" fmla="*/ 555964 h 3370881"/>
                          <a:gd name="connsiteX97" fmla="*/ 883023 w 2546209"/>
                          <a:gd name="connsiteY97" fmla="*/ 546999 h 3370881"/>
                          <a:gd name="connsiteX98" fmla="*/ 865094 w 2546209"/>
                          <a:gd name="connsiteY98" fmla="*/ 497693 h 3370881"/>
                          <a:gd name="connsiteX99" fmla="*/ 869576 w 2546209"/>
                          <a:gd name="connsiteY99" fmla="*/ 403564 h 3370881"/>
                          <a:gd name="connsiteX100" fmla="*/ 874059 w 2546209"/>
                          <a:gd name="connsiteY100" fmla="*/ 385634 h 3370881"/>
                          <a:gd name="connsiteX101" fmla="*/ 883023 w 2546209"/>
                          <a:gd name="connsiteY101" fmla="*/ 372187 h 3370881"/>
                          <a:gd name="connsiteX102" fmla="*/ 909918 w 2546209"/>
                          <a:gd name="connsiteY102" fmla="*/ 363223 h 3370881"/>
                          <a:gd name="connsiteX103" fmla="*/ 914400 w 2546209"/>
                          <a:gd name="connsiteY103" fmla="*/ 385634 h 3370881"/>
                          <a:gd name="connsiteX104" fmla="*/ 909918 w 2546209"/>
                          <a:gd name="connsiteY104" fmla="*/ 408046 h 3370881"/>
                          <a:gd name="connsiteX105" fmla="*/ 900953 w 2546209"/>
                          <a:gd name="connsiteY105" fmla="*/ 466317 h 3370881"/>
                          <a:gd name="connsiteX106" fmla="*/ 905435 w 2546209"/>
                          <a:gd name="connsiteY106" fmla="*/ 515623 h 3370881"/>
                          <a:gd name="connsiteX107" fmla="*/ 932329 w 2546209"/>
                          <a:gd name="connsiteY107" fmla="*/ 551481 h 3370881"/>
                          <a:gd name="connsiteX108" fmla="*/ 954741 w 2546209"/>
                          <a:gd name="connsiteY108" fmla="*/ 560446 h 3370881"/>
                          <a:gd name="connsiteX109" fmla="*/ 972670 w 2546209"/>
                          <a:gd name="connsiteY109" fmla="*/ 569411 h 3370881"/>
                          <a:gd name="connsiteX110" fmla="*/ 1066800 w 2546209"/>
                          <a:gd name="connsiteY110" fmla="*/ 564929 h 3370881"/>
                          <a:gd name="connsiteX111" fmla="*/ 1111623 w 2546209"/>
                          <a:gd name="connsiteY111" fmla="*/ 551481 h 3370881"/>
                          <a:gd name="connsiteX112" fmla="*/ 1129553 w 2546209"/>
                          <a:gd name="connsiteY112" fmla="*/ 538034 h 3370881"/>
                          <a:gd name="connsiteX113" fmla="*/ 1156447 w 2546209"/>
                          <a:gd name="connsiteY113" fmla="*/ 511140 h 3370881"/>
                          <a:gd name="connsiteX114" fmla="*/ 1160929 w 2546209"/>
                          <a:gd name="connsiteY114" fmla="*/ 493211 h 3370881"/>
                          <a:gd name="connsiteX115" fmla="*/ 1178859 w 2546209"/>
                          <a:gd name="connsiteY115" fmla="*/ 331846 h 3370881"/>
                          <a:gd name="connsiteX116" fmla="*/ 1210235 w 2546209"/>
                          <a:gd name="connsiteY116" fmla="*/ 336329 h 3370881"/>
                          <a:gd name="connsiteX117" fmla="*/ 1214718 w 2546209"/>
                          <a:gd name="connsiteY117" fmla="*/ 367705 h 3370881"/>
                          <a:gd name="connsiteX118" fmla="*/ 1201270 w 2546209"/>
                          <a:gd name="connsiteY118" fmla="*/ 412529 h 3370881"/>
                          <a:gd name="connsiteX119" fmla="*/ 1210235 w 2546209"/>
                          <a:gd name="connsiteY119" fmla="*/ 461834 h 3370881"/>
                          <a:gd name="connsiteX120" fmla="*/ 1214718 w 2546209"/>
                          <a:gd name="connsiteY120" fmla="*/ 475281 h 3370881"/>
                          <a:gd name="connsiteX121" fmla="*/ 1228165 w 2546209"/>
                          <a:gd name="connsiteY121" fmla="*/ 484246 h 3370881"/>
                          <a:gd name="connsiteX122" fmla="*/ 1250576 w 2546209"/>
                          <a:gd name="connsiteY122" fmla="*/ 502176 h 3370881"/>
                          <a:gd name="connsiteX123" fmla="*/ 1317812 w 2546209"/>
                          <a:gd name="connsiteY123" fmla="*/ 497693 h 3370881"/>
                          <a:gd name="connsiteX124" fmla="*/ 1353670 w 2546209"/>
                          <a:gd name="connsiteY124" fmla="*/ 488729 h 3370881"/>
                          <a:gd name="connsiteX125" fmla="*/ 1506070 w 2546209"/>
                          <a:gd name="connsiteY125" fmla="*/ 457352 h 3370881"/>
                          <a:gd name="connsiteX126" fmla="*/ 1550894 w 2546209"/>
                          <a:gd name="connsiteY126" fmla="*/ 430458 h 3370881"/>
                          <a:gd name="connsiteX127" fmla="*/ 1564341 w 2546209"/>
                          <a:gd name="connsiteY127" fmla="*/ 417011 h 3370881"/>
                          <a:gd name="connsiteX128" fmla="*/ 1586753 w 2546209"/>
                          <a:gd name="connsiteY128" fmla="*/ 399081 h 3370881"/>
                          <a:gd name="connsiteX129" fmla="*/ 1595718 w 2546209"/>
                          <a:gd name="connsiteY129" fmla="*/ 381152 h 3370881"/>
                          <a:gd name="connsiteX130" fmla="*/ 1600200 w 2546209"/>
                          <a:gd name="connsiteY130" fmla="*/ 363223 h 3370881"/>
                          <a:gd name="connsiteX131" fmla="*/ 1609165 w 2546209"/>
                          <a:gd name="connsiteY131" fmla="*/ 313917 h 3370881"/>
                          <a:gd name="connsiteX132" fmla="*/ 1537447 w 2546209"/>
                          <a:gd name="connsiteY132" fmla="*/ 188411 h 3370881"/>
                          <a:gd name="connsiteX133" fmla="*/ 1613647 w 2546209"/>
                          <a:gd name="connsiteY133" fmla="*/ 399081 h 3370881"/>
                          <a:gd name="connsiteX134" fmla="*/ 1627094 w 2546209"/>
                          <a:gd name="connsiteY134" fmla="*/ 417011 h 3370881"/>
                          <a:gd name="connsiteX135" fmla="*/ 1658470 w 2546209"/>
                          <a:gd name="connsiteY135" fmla="*/ 412529 h 3370881"/>
                          <a:gd name="connsiteX136" fmla="*/ 1685365 w 2546209"/>
                          <a:gd name="connsiteY136" fmla="*/ 390117 h 3370881"/>
                          <a:gd name="connsiteX137" fmla="*/ 1694329 w 2546209"/>
                          <a:gd name="connsiteY137" fmla="*/ 376670 h 3370881"/>
                          <a:gd name="connsiteX138" fmla="*/ 1734670 w 2546209"/>
                          <a:gd name="connsiteY138" fmla="*/ 354258 h 3370881"/>
                          <a:gd name="connsiteX139" fmla="*/ 1743635 w 2546209"/>
                          <a:gd name="connsiteY139" fmla="*/ 340811 h 3370881"/>
                          <a:gd name="connsiteX140" fmla="*/ 1757082 w 2546209"/>
                          <a:gd name="connsiteY140" fmla="*/ 336329 h 3370881"/>
                          <a:gd name="connsiteX141" fmla="*/ 1792941 w 2546209"/>
                          <a:gd name="connsiteY141" fmla="*/ 318399 h 3370881"/>
                          <a:gd name="connsiteX142" fmla="*/ 1797423 w 2546209"/>
                          <a:gd name="connsiteY142" fmla="*/ 336329 h 3370881"/>
                          <a:gd name="connsiteX143" fmla="*/ 1792941 w 2546209"/>
                          <a:gd name="connsiteY143" fmla="*/ 354258 h 3370881"/>
                          <a:gd name="connsiteX144" fmla="*/ 1788459 w 2546209"/>
                          <a:gd name="connsiteY144" fmla="*/ 367705 h 3370881"/>
                          <a:gd name="connsiteX145" fmla="*/ 1761565 w 2546209"/>
                          <a:gd name="connsiteY145" fmla="*/ 390117 h 3370881"/>
                          <a:gd name="connsiteX146" fmla="*/ 1783976 w 2546209"/>
                          <a:gd name="connsiteY146" fmla="*/ 399081 h 3370881"/>
                          <a:gd name="connsiteX147" fmla="*/ 1878106 w 2546209"/>
                          <a:gd name="connsiteY147" fmla="*/ 390117 h 3370881"/>
                          <a:gd name="connsiteX148" fmla="*/ 1891553 w 2546209"/>
                          <a:gd name="connsiteY148" fmla="*/ 381152 h 3370881"/>
                          <a:gd name="connsiteX149" fmla="*/ 1918447 w 2546209"/>
                          <a:gd name="connsiteY149" fmla="*/ 372187 h 3370881"/>
                          <a:gd name="connsiteX150" fmla="*/ 1940859 w 2546209"/>
                          <a:gd name="connsiteY150" fmla="*/ 358740 h 3370881"/>
                          <a:gd name="connsiteX151" fmla="*/ 1954306 w 2546209"/>
                          <a:gd name="connsiteY151" fmla="*/ 354258 h 3370881"/>
                          <a:gd name="connsiteX152" fmla="*/ 2003612 w 2546209"/>
                          <a:gd name="connsiteY152" fmla="*/ 327364 h 3370881"/>
                          <a:gd name="connsiteX153" fmla="*/ 2008094 w 2546209"/>
                          <a:gd name="connsiteY153" fmla="*/ 345293 h 3370881"/>
                          <a:gd name="connsiteX154" fmla="*/ 1999129 w 2546209"/>
                          <a:gd name="connsiteY154" fmla="*/ 358740 h 3370881"/>
                          <a:gd name="connsiteX155" fmla="*/ 1994647 w 2546209"/>
                          <a:gd name="connsiteY155" fmla="*/ 372187 h 3370881"/>
                          <a:gd name="connsiteX156" fmla="*/ 2039470 w 2546209"/>
                          <a:gd name="connsiteY156" fmla="*/ 390117 h 3370881"/>
                          <a:gd name="connsiteX157" fmla="*/ 2115670 w 2546209"/>
                          <a:gd name="connsiteY157" fmla="*/ 390117 h 3370881"/>
                          <a:gd name="connsiteX158" fmla="*/ 2160494 w 2546209"/>
                          <a:gd name="connsiteY158" fmla="*/ 376670 h 3370881"/>
                          <a:gd name="connsiteX159" fmla="*/ 2191870 w 2546209"/>
                          <a:gd name="connsiteY159" fmla="*/ 363223 h 3370881"/>
                          <a:gd name="connsiteX160" fmla="*/ 2205318 w 2546209"/>
                          <a:gd name="connsiteY160" fmla="*/ 358740 h 3370881"/>
                          <a:gd name="connsiteX161" fmla="*/ 2232212 w 2546209"/>
                          <a:gd name="connsiteY161" fmla="*/ 340811 h 3370881"/>
                          <a:gd name="connsiteX162" fmla="*/ 2312894 w 2546209"/>
                          <a:gd name="connsiteY162" fmla="*/ 183929 h 3370881"/>
                          <a:gd name="connsiteX163" fmla="*/ 2339788 w 2546209"/>
                          <a:gd name="connsiteY163" fmla="*/ 151 h 3370881"/>
                          <a:gd name="connsiteX164" fmla="*/ 2357718 w 2546209"/>
                          <a:gd name="connsiteY164" fmla="*/ 215305 h 3370881"/>
                          <a:gd name="connsiteX165" fmla="*/ 2254623 w 2546209"/>
                          <a:gd name="connsiteY165" fmla="*/ 376670 h 3370881"/>
                          <a:gd name="connsiteX166" fmla="*/ 2245659 w 2546209"/>
                          <a:gd name="connsiteY166" fmla="*/ 390117 h 3370881"/>
                          <a:gd name="connsiteX167" fmla="*/ 2254623 w 2546209"/>
                          <a:gd name="connsiteY167" fmla="*/ 403564 h 3370881"/>
                          <a:gd name="connsiteX168" fmla="*/ 2353235 w 2546209"/>
                          <a:gd name="connsiteY168" fmla="*/ 399081 h 3370881"/>
                          <a:gd name="connsiteX169" fmla="*/ 2366682 w 2546209"/>
                          <a:gd name="connsiteY169" fmla="*/ 394599 h 3370881"/>
                          <a:gd name="connsiteX170" fmla="*/ 2389094 w 2546209"/>
                          <a:gd name="connsiteY170" fmla="*/ 390117 h 3370881"/>
                          <a:gd name="connsiteX171" fmla="*/ 2424953 w 2546209"/>
                          <a:gd name="connsiteY171" fmla="*/ 367705 h 3370881"/>
                          <a:gd name="connsiteX172" fmla="*/ 2451847 w 2546209"/>
                          <a:gd name="connsiteY172" fmla="*/ 358740 h 3370881"/>
                          <a:gd name="connsiteX173" fmla="*/ 2541495 w 2546209"/>
                          <a:gd name="connsiteY173" fmla="*/ 62906 h 3370881"/>
                          <a:gd name="connsiteX174" fmla="*/ 2505635 w 2546209"/>
                          <a:gd name="connsiteY174" fmla="*/ 372187 h 3370881"/>
                          <a:gd name="connsiteX175" fmla="*/ 2483223 w 2546209"/>
                          <a:gd name="connsiteY175" fmla="*/ 385634 h 3370881"/>
                          <a:gd name="connsiteX176" fmla="*/ 2465294 w 2546209"/>
                          <a:gd name="connsiteY176" fmla="*/ 399081 h 3370881"/>
                          <a:gd name="connsiteX177" fmla="*/ 2442882 w 2546209"/>
                          <a:gd name="connsiteY177" fmla="*/ 403564 h 3370881"/>
                          <a:gd name="connsiteX178" fmla="*/ 2398059 w 2546209"/>
                          <a:gd name="connsiteY178" fmla="*/ 417011 h 3370881"/>
                          <a:gd name="connsiteX179" fmla="*/ 2375647 w 2546209"/>
                          <a:gd name="connsiteY179" fmla="*/ 425976 h 3370881"/>
                          <a:gd name="connsiteX180" fmla="*/ 2357718 w 2546209"/>
                          <a:gd name="connsiteY180" fmla="*/ 430458 h 3370881"/>
                          <a:gd name="connsiteX181" fmla="*/ 2344270 w 2546209"/>
                          <a:gd name="connsiteY181" fmla="*/ 461834 h 3370881"/>
                          <a:gd name="connsiteX182" fmla="*/ 2353235 w 2546209"/>
                          <a:gd name="connsiteY182" fmla="*/ 502176 h 3370881"/>
                          <a:gd name="connsiteX183" fmla="*/ 2362200 w 2546209"/>
                          <a:gd name="connsiteY183" fmla="*/ 515623 h 3370881"/>
                          <a:gd name="connsiteX184" fmla="*/ 2344270 w 2546209"/>
                          <a:gd name="connsiteY184" fmla="*/ 587340 h 3370881"/>
                          <a:gd name="connsiteX185" fmla="*/ 2321859 w 2546209"/>
                          <a:gd name="connsiteY185" fmla="*/ 614234 h 3370881"/>
                          <a:gd name="connsiteX186" fmla="*/ 2308412 w 2546209"/>
                          <a:gd name="connsiteY186" fmla="*/ 636646 h 3370881"/>
                          <a:gd name="connsiteX187" fmla="*/ 2281518 w 2546209"/>
                          <a:gd name="connsiteY187" fmla="*/ 641129 h 3370881"/>
                          <a:gd name="connsiteX188" fmla="*/ 2259106 w 2546209"/>
                          <a:gd name="connsiteY188" fmla="*/ 636646 h 3370881"/>
                          <a:gd name="connsiteX189" fmla="*/ 2277035 w 2546209"/>
                          <a:gd name="connsiteY189" fmla="*/ 578376 h 3370881"/>
                          <a:gd name="connsiteX190" fmla="*/ 2290482 w 2546209"/>
                          <a:gd name="connsiteY190" fmla="*/ 542517 h 3370881"/>
                          <a:gd name="connsiteX191" fmla="*/ 2286000 w 2546209"/>
                          <a:gd name="connsiteY191" fmla="*/ 506658 h 3370881"/>
                          <a:gd name="connsiteX192" fmla="*/ 2245659 w 2546209"/>
                          <a:gd name="connsiteY192" fmla="*/ 448387 h 3370881"/>
                          <a:gd name="connsiteX193" fmla="*/ 2200835 w 2546209"/>
                          <a:gd name="connsiteY193" fmla="*/ 430458 h 3370881"/>
                          <a:gd name="connsiteX194" fmla="*/ 2169459 w 2546209"/>
                          <a:gd name="connsiteY194" fmla="*/ 425976 h 3370881"/>
                          <a:gd name="connsiteX195" fmla="*/ 2102223 w 2546209"/>
                          <a:gd name="connsiteY195" fmla="*/ 430458 h 3370881"/>
                          <a:gd name="connsiteX196" fmla="*/ 2084294 w 2546209"/>
                          <a:gd name="connsiteY196" fmla="*/ 439423 h 3370881"/>
                          <a:gd name="connsiteX197" fmla="*/ 2070847 w 2546209"/>
                          <a:gd name="connsiteY197" fmla="*/ 443905 h 3370881"/>
                          <a:gd name="connsiteX198" fmla="*/ 2061882 w 2546209"/>
                          <a:gd name="connsiteY198" fmla="*/ 461834 h 3370881"/>
                          <a:gd name="connsiteX199" fmla="*/ 2034988 w 2546209"/>
                          <a:gd name="connsiteY199" fmla="*/ 475281 h 3370881"/>
                          <a:gd name="connsiteX200" fmla="*/ 1783976 w 2546209"/>
                          <a:gd name="connsiteY200" fmla="*/ 479764 h 3370881"/>
                          <a:gd name="connsiteX201" fmla="*/ 1766047 w 2546209"/>
                          <a:gd name="connsiteY201" fmla="*/ 488729 h 3370881"/>
                          <a:gd name="connsiteX202" fmla="*/ 1703294 w 2546209"/>
                          <a:gd name="connsiteY202" fmla="*/ 506658 h 3370881"/>
                          <a:gd name="connsiteX203" fmla="*/ 1689847 w 2546209"/>
                          <a:gd name="connsiteY203" fmla="*/ 511140 h 3370881"/>
                          <a:gd name="connsiteX204" fmla="*/ 1676400 w 2546209"/>
                          <a:gd name="connsiteY204" fmla="*/ 520105 h 3370881"/>
                          <a:gd name="connsiteX205" fmla="*/ 1649506 w 2546209"/>
                          <a:gd name="connsiteY205" fmla="*/ 529070 h 3370881"/>
                          <a:gd name="connsiteX206" fmla="*/ 1636059 w 2546209"/>
                          <a:gd name="connsiteY206" fmla="*/ 538034 h 3370881"/>
                          <a:gd name="connsiteX207" fmla="*/ 1622612 w 2546209"/>
                          <a:gd name="connsiteY207" fmla="*/ 551481 h 3370881"/>
                          <a:gd name="connsiteX208" fmla="*/ 1609165 w 2546209"/>
                          <a:gd name="connsiteY208" fmla="*/ 555964 h 3370881"/>
                          <a:gd name="connsiteX209" fmla="*/ 1577788 w 2546209"/>
                          <a:gd name="connsiteY209" fmla="*/ 587340 h 3370881"/>
                          <a:gd name="connsiteX210" fmla="*/ 1568823 w 2546209"/>
                          <a:gd name="connsiteY210" fmla="*/ 600787 h 3370881"/>
                          <a:gd name="connsiteX211" fmla="*/ 1555376 w 2546209"/>
                          <a:gd name="connsiteY211" fmla="*/ 614234 h 3370881"/>
                          <a:gd name="connsiteX212" fmla="*/ 1524000 w 2546209"/>
                          <a:gd name="connsiteY212" fmla="*/ 654576 h 3370881"/>
                          <a:gd name="connsiteX213" fmla="*/ 1519518 w 2546209"/>
                          <a:gd name="connsiteY213" fmla="*/ 668023 h 3370881"/>
                          <a:gd name="connsiteX214" fmla="*/ 1528482 w 2546209"/>
                          <a:gd name="connsiteY214" fmla="*/ 708364 h 3370881"/>
                          <a:gd name="connsiteX215" fmla="*/ 1537447 w 2546209"/>
                          <a:gd name="connsiteY215" fmla="*/ 721811 h 3370881"/>
                          <a:gd name="connsiteX216" fmla="*/ 1568823 w 2546209"/>
                          <a:gd name="connsiteY216" fmla="*/ 712846 h 3370881"/>
                          <a:gd name="connsiteX217" fmla="*/ 1600200 w 2546209"/>
                          <a:gd name="connsiteY217" fmla="*/ 712846 h 3370881"/>
                          <a:gd name="connsiteX218" fmla="*/ 1631576 w 2546209"/>
                          <a:gd name="connsiteY218" fmla="*/ 690434 h 3370881"/>
                          <a:gd name="connsiteX219" fmla="*/ 1645023 w 2546209"/>
                          <a:gd name="connsiteY219" fmla="*/ 676987 h 3370881"/>
                          <a:gd name="connsiteX220" fmla="*/ 1685365 w 2546209"/>
                          <a:gd name="connsiteY220" fmla="*/ 645611 h 3370881"/>
                          <a:gd name="connsiteX221" fmla="*/ 1716741 w 2546209"/>
                          <a:gd name="connsiteY221" fmla="*/ 614234 h 3370881"/>
                          <a:gd name="connsiteX222" fmla="*/ 1748118 w 2546209"/>
                          <a:gd name="connsiteY222" fmla="*/ 596305 h 3370881"/>
                          <a:gd name="connsiteX223" fmla="*/ 1761565 w 2546209"/>
                          <a:gd name="connsiteY223" fmla="*/ 591823 h 3370881"/>
                          <a:gd name="connsiteX224" fmla="*/ 1779494 w 2546209"/>
                          <a:gd name="connsiteY224" fmla="*/ 582858 h 3370881"/>
                          <a:gd name="connsiteX225" fmla="*/ 1815353 w 2546209"/>
                          <a:gd name="connsiteY225" fmla="*/ 573893 h 3370881"/>
                          <a:gd name="connsiteX226" fmla="*/ 2030506 w 2546209"/>
                          <a:gd name="connsiteY226" fmla="*/ 578376 h 3370881"/>
                          <a:gd name="connsiteX227" fmla="*/ 2017059 w 2546209"/>
                          <a:gd name="connsiteY227" fmla="*/ 600787 h 3370881"/>
                          <a:gd name="connsiteX228" fmla="*/ 1981200 w 2546209"/>
                          <a:gd name="connsiteY228" fmla="*/ 636646 h 3370881"/>
                          <a:gd name="connsiteX229" fmla="*/ 1967753 w 2546209"/>
                          <a:gd name="connsiteY229" fmla="*/ 650093 h 3370881"/>
                          <a:gd name="connsiteX230" fmla="*/ 1936376 w 2546209"/>
                          <a:gd name="connsiteY230" fmla="*/ 690434 h 3370881"/>
                          <a:gd name="connsiteX231" fmla="*/ 1905000 w 2546209"/>
                          <a:gd name="connsiteY231" fmla="*/ 717329 h 3370881"/>
                          <a:gd name="connsiteX232" fmla="*/ 1860176 w 2546209"/>
                          <a:gd name="connsiteY232" fmla="*/ 735258 h 3370881"/>
                          <a:gd name="connsiteX233" fmla="*/ 1788459 w 2546209"/>
                          <a:gd name="connsiteY233" fmla="*/ 744223 h 3370881"/>
                          <a:gd name="connsiteX234" fmla="*/ 1846729 w 2546209"/>
                          <a:gd name="connsiteY234" fmla="*/ 802493 h 3370881"/>
                          <a:gd name="connsiteX235" fmla="*/ 1913965 w 2546209"/>
                          <a:gd name="connsiteY235" fmla="*/ 829387 h 3370881"/>
                          <a:gd name="connsiteX236" fmla="*/ 1922929 w 2546209"/>
                          <a:gd name="connsiteY236" fmla="*/ 842834 h 3370881"/>
                          <a:gd name="connsiteX237" fmla="*/ 1967753 w 2546209"/>
                          <a:gd name="connsiteY237" fmla="*/ 883176 h 3370881"/>
                          <a:gd name="connsiteX238" fmla="*/ 1981200 w 2546209"/>
                          <a:gd name="connsiteY238" fmla="*/ 896623 h 3370881"/>
                          <a:gd name="connsiteX239" fmla="*/ 1994647 w 2546209"/>
                          <a:gd name="connsiteY239" fmla="*/ 905587 h 3370881"/>
                          <a:gd name="connsiteX240" fmla="*/ 2021541 w 2546209"/>
                          <a:gd name="connsiteY240" fmla="*/ 927999 h 3370881"/>
                          <a:gd name="connsiteX241" fmla="*/ 2030506 w 2546209"/>
                          <a:gd name="connsiteY241" fmla="*/ 941446 h 3370881"/>
                          <a:gd name="connsiteX242" fmla="*/ 2057400 w 2546209"/>
                          <a:gd name="connsiteY242" fmla="*/ 968340 h 3370881"/>
                          <a:gd name="connsiteX243" fmla="*/ 2088776 w 2546209"/>
                          <a:gd name="connsiteY243" fmla="*/ 1013164 h 3370881"/>
                          <a:gd name="connsiteX244" fmla="*/ 2115670 w 2546209"/>
                          <a:gd name="connsiteY244" fmla="*/ 1057987 h 3370881"/>
                          <a:gd name="connsiteX245" fmla="*/ 2120153 w 2546209"/>
                          <a:gd name="connsiteY245" fmla="*/ 1089364 h 3370881"/>
                          <a:gd name="connsiteX246" fmla="*/ 2138082 w 2546209"/>
                          <a:gd name="connsiteY246" fmla="*/ 1143152 h 3370881"/>
                          <a:gd name="connsiteX247" fmla="*/ 2147047 w 2546209"/>
                          <a:gd name="connsiteY247" fmla="*/ 1196940 h 3370881"/>
                          <a:gd name="connsiteX248" fmla="*/ 2151529 w 2546209"/>
                          <a:gd name="connsiteY248" fmla="*/ 1210387 h 3370881"/>
                          <a:gd name="connsiteX249" fmla="*/ 2156012 w 2546209"/>
                          <a:gd name="connsiteY249" fmla="*/ 1228317 h 3370881"/>
                          <a:gd name="connsiteX250" fmla="*/ 2173941 w 2546209"/>
                          <a:gd name="connsiteY250" fmla="*/ 1295552 h 3370881"/>
                          <a:gd name="connsiteX251" fmla="*/ 2182906 w 2546209"/>
                          <a:gd name="connsiteY251" fmla="*/ 1313481 h 3370881"/>
                          <a:gd name="connsiteX252" fmla="*/ 2187388 w 2546209"/>
                          <a:gd name="connsiteY252" fmla="*/ 1331411 h 3370881"/>
                          <a:gd name="connsiteX253" fmla="*/ 2214282 w 2546209"/>
                          <a:gd name="connsiteY253" fmla="*/ 1385199 h 3370881"/>
                          <a:gd name="connsiteX254" fmla="*/ 2218765 w 2546209"/>
                          <a:gd name="connsiteY254" fmla="*/ 1403129 h 3370881"/>
                          <a:gd name="connsiteX255" fmla="*/ 2223247 w 2546209"/>
                          <a:gd name="connsiteY255" fmla="*/ 1430023 h 3370881"/>
                          <a:gd name="connsiteX256" fmla="*/ 2236694 w 2546209"/>
                          <a:gd name="connsiteY256" fmla="*/ 1456917 h 3370881"/>
                          <a:gd name="connsiteX257" fmla="*/ 2241176 w 2546209"/>
                          <a:gd name="connsiteY257" fmla="*/ 1577940 h 3370881"/>
                          <a:gd name="connsiteX258" fmla="*/ 2245659 w 2546209"/>
                          <a:gd name="connsiteY258" fmla="*/ 1595870 h 3370881"/>
                          <a:gd name="connsiteX259" fmla="*/ 2236694 w 2546209"/>
                          <a:gd name="connsiteY259" fmla="*/ 1694481 h 3370881"/>
                          <a:gd name="connsiteX260" fmla="*/ 2227729 w 2546209"/>
                          <a:gd name="connsiteY260" fmla="*/ 1716893 h 3370881"/>
                          <a:gd name="connsiteX261" fmla="*/ 2223247 w 2546209"/>
                          <a:gd name="connsiteY261" fmla="*/ 1730340 h 3370881"/>
                          <a:gd name="connsiteX262" fmla="*/ 2200835 w 2546209"/>
                          <a:gd name="connsiteY262" fmla="*/ 1788611 h 3370881"/>
                          <a:gd name="connsiteX263" fmla="*/ 2191870 w 2546209"/>
                          <a:gd name="connsiteY263" fmla="*/ 1811023 h 3370881"/>
                          <a:gd name="connsiteX264" fmla="*/ 2187388 w 2546209"/>
                          <a:gd name="connsiteY264" fmla="*/ 1824470 h 3370881"/>
                          <a:gd name="connsiteX265" fmla="*/ 2169459 w 2546209"/>
                          <a:gd name="connsiteY265" fmla="*/ 1869293 h 3370881"/>
                          <a:gd name="connsiteX266" fmla="*/ 2164976 w 2546209"/>
                          <a:gd name="connsiteY266" fmla="*/ 1882740 h 3370881"/>
                          <a:gd name="connsiteX267" fmla="*/ 2156012 w 2546209"/>
                          <a:gd name="connsiteY267" fmla="*/ 1927564 h 3370881"/>
                          <a:gd name="connsiteX268" fmla="*/ 2173941 w 2546209"/>
                          <a:gd name="connsiteY268" fmla="*/ 1945493 h 3370881"/>
                          <a:gd name="connsiteX269" fmla="*/ 2196353 w 2546209"/>
                          <a:gd name="connsiteY269" fmla="*/ 1958940 h 3370881"/>
                          <a:gd name="connsiteX270" fmla="*/ 2241176 w 2546209"/>
                          <a:gd name="connsiteY270" fmla="*/ 2012729 h 3370881"/>
                          <a:gd name="connsiteX271" fmla="*/ 2263588 w 2546209"/>
                          <a:gd name="connsiteY271" fmla="*/ 2057552 h 3370881"/>
                          <a:gd name="connsiteX272" fmla="*/ 2286000 w 2546209"/>
                          <a:gd name="connsiteY272" fmla="*/ 2084446 h 3370881"/>
                          <a:gd name="connsiteX273" fmla="*/ 2299447 w 2546209"/>
                          <a:gd name="connsiteY273" fmla="*/ 2124787 h 3370881"/>
                          <a:gd name="connsiteX274" fmla="*/ 2321859 w 2546209"/>
                          <a:gd name="connsiteY274" fmla="*/ 2151681 h 3370881"/>
                          <a:gd name="connsiteX275" fmla="*/ 2344270 w 2546209"/>
                          <a:gd name="connsiteY275" fmla="*/ 2205470 h 3370881"/>
                          <a:gd name="connsiteX276" fmla="*/ 2348753 w 2546209"/>
                          <a:gd name="connsiteY276" fmla="*/ 2223399 h 3370881"/>
                          <a:gd name="connsiteX277" fmla="*/ 2366682 w 2546209"/>
                          <a:gd name="connsiteY277" fmla="*/ 2263740 h 3370881"/>
                          <a:gd name="connsiteX278" fmla="*/ 2375647 w 2546209"/>
                          <a:gd name="connsiteY278" fmla="*/ 2286152 h 3370881"/>
                          <a:gd name="connsiteX279" fmla="*/ 2380129 w 2546209"/>
                          <a:gd name="connsiteY279" fmla="*/ 2308564 h 3370881"/>
                          <a:gd name="connsiteX280" fmla="*/ 2389094 w 2546209"/>
                          <a:gd name="connsiteY280" fmla="*/ 2335458 h 3370881"/>
                          <a:gd name="connsiteX281" fmla="*/ 2393576 w 2546209"/>
                          <a:gd name="connsiteY281" fmla="*/ 2380281 h 3370881"/>
                          <a:gd name="connsiteX282" fmla="*/ 2398059 w 2546209"/>
                          <a:gd name="connsiteY282" fmla="*/ 2393729 h 3370881"/>
                          <a:gd name="connsiteX283" fmla="*/ 2402541 w 2546209"/>
                          <a:gd name="connsiteY283" fmla="*/ 2447517 h 3370881"/>
                          <a:gd name="connsiteX284" fmla="*/ 2407023 w 2546209"/>
                          <a:gd name="connsiteY284" fmla="*/ 2564058 h 3370881"/>
                          <a:gd name="connsiteX285" fmla="*/ 2389094 w 2546209"/>
                          <a:gd name="connsiteY285" fmla="*/ 2837481 h 3370881"/>
                          <a:gd name="connsiteX286" fmla="*/ 2380129 w 2546209"/>
                          <a:gd name="connsiteY286" fmla="*/ 2859893 h 3370881"/>
                          <a:gd name="connsiteX287" fmla="*/ 2357718 w 2546209"/>
                          <a:gd name="connsiteY287" fmla="*/ 2913681 h 3370881"/>
                          <a:gd name="connsiteX288" fmla="*/ 2348753 w 2546209"/>
                          <a:gd name="connsiteY288" fmla="*/ 2936093 h 3370881"/>
                          <a:gd name="connsiteX289" fmla="*/ 2339788 w 2546209"/>
                          <a:gd name="connsiteY289" fmla="*/ 2971952 h 3370881"/>
                          <a:gd name="connsiteX290" fmla="*/ 2326341 w 2546209"/>
                          <a:gd name="connsiteY290" fmla="*/ 2994364 h 3370881"/>
                          <a:gd name="connsiteX291" fmla="*/ 2317376 w 2546209"/>
                          <a:gd name="connsiteY291" fmla="*/ 3025740 h 3370881"/>
                          <a:gd name="connsiteX292" fmla="*/ 2303929 w 2546209"/>
                          <a:gd name="connsiteY292" fmla="*/ 3048152 h 3370881"/>
                          <a:gd name="connsiteX293" fmla="*/ 2290482 w 2546209"/>
                          <a:gd name="connsiteY293" fmla="*/ 3079529 h 3370881"/>
                          <a:gd name="connsiteX294" fmla="*/ 2272553 w 2546209"/>
                          <a:gd name="connsiteY294" fmla="*/ 3084011 h 3370881"/>
                          <a:gd name="connsiteX295" fmla="*/ 2259106 w 2546209"/>
                          <a:gd name="connsiteY295" fmla="*/ 3088493 h 3370881"/>
                          <a:gd name="connsiteX296" fmla="*/ 2241176 w 2546209"/>
                          <a:gd name="connsiteY296" fmla="*/ 3092976 h 3370881"/>
                          <a:gd name="connsiteX297" fmla="*/ 2209800 w 2546209"/>
                          <a:gd name="connsiteY297" fmla="*/ 3101940 h 3370881"/>
                          <a:gd name="connsiteX298" fmla="*/ 2205318 w 2546209"/>
                          <a:gd name="connsiteY298" fmla="*/ 3039187 h 3370881"/>
                          <a:gd name="connsiteX299" fmla="*/ 2218765 w 2546209"/>
                          <a:gd name="connsiteY299" fmla="*/ 3021258 h 3370881"/>
                          <a:gd name="connsiteX300" fmla="*/ 2245659 w 2546209"/>
                          <a:gd name="connsiteY300" fmla="*/ 2971952 h 3370881"/>
                          <a:gd name="connsiteX301" fmla="*/ 2268070 w 2546209"/>
                          <a:gd name="connsiteY301" fmla="*/ 2945058 h 3370881"/>
                          <a:gd name="connsiteX302" fmla="*/ 2268070 w 2546209"/>
                          <a:gd name="connsiteY302" fmla="*/ 2568540 h 3370881"/>
                          <a:gd name="connsiteX303" fmla="*/ 2259106 w 2546209"/>
                          <a:gd name="connsiteY303" fmla="*/ 2532681 h 3370881"/>
                          <a:gd name="connsiteX304" fmla="*/ 2250141 w 2546209"/>
                          <a:gd name="connsiteY304" fmla="*/ 2492340 h 3370881"/>
                          <a:gd name="connsiteX305" fmla="*/ 2245659 w 2546209"/>
                          <a:gd name="connsiteY305" fmla="*/ 2474411 h 3370881"/>
                          <a:gd name="connsiteX306" fmla="*/ 2245659 w 2546209"/>
                          <a:gd name="connsiteY306" fmla="*/ 2389247 h 3370881"/>
                          <a:gd name="connsiteX307" fmla="*/ 2173941 w 2546209"/>
                          <a:gd name="connsiteY307" fmla="*/ 2241328 h 3370881"/>
                          <a:gd name="connsiteX308" fmla="*/ 2070846 w 2546209"/>
                          <a:gd name="connsiteY308" fmla="*/ 2057553 h 3370881"/>
                          <a:gd name="connsiteX309" fmla="*/ 2057400 w 2546209"/>
                          <a:gd name="connsiteY309" fmla="*/ 2151681 h 3370881"/>
                          <a:gd name="connsiteX310" fmla="*/ 2048435 w 2546209"/>
                          <a:gd name="connsiteY310" fmla="*/ 2106858 h 3370881"/>
                          <a:gd name="connsiteX311" fmla="*/ 2034988 w 2546209"/>
                          <a:gd name="connsiteY311" fmla="*/ 2003764 h 3370881"/>
                          <a:gd name="connsiteX312" fmla="*/ 2026023 w 2546209"/>
                          <a:gd name="connsiteY312" fmla="*/ 2026176 h 3370881"/>
                          <a:gd name="connsiteX313" fmla="*/ 2021541 w 2546209"/>
                          <a:gd name="connsiteY313" fmla="*/ 2039623 h 3370881"/>
                          <a:gd name="connsiteX314" fmla="*/ 1999129 w 2546209"/>
                          <a:gd name="connsiteY314" fmla="*/ 2053070 h 3370881"/>
                          <a:gd name="connsiteX315" fmla="*/ 1990165 w 2546209"/>
                          <a:gd name="connsiteY315" fmla="*/ 2070999 h 3370881"/>
                          <a:gd name="connsiteX316" fmla="*/ 1967753 w 2546209"/>
                          <a:gd name="connsiteY316" fmla="*/ 2106858 h 3370881"/>
                          <a:gd name="connsiteX317" fmla="*/ 1981200 w 2546209"/>
                          <a:gd name="connsiteY317" fmla="*/ 2223399 h 3370881"/>
                          <a:gd name="connsiteX318" fmla="*/ 1994647 w 2546209"/>
                          <a:gd name="connsiteY318" fmla="*/ 2254776 h 3370881"/>
                          <a:gd name="connsiteX319" fmla="*/ 2003612 w 2546209"/>
                          <a:gd name="connsiteY319" fmla="*/ 2272705 h 3370881"/>
                          <a:gd name="connsiteX320" fmla="*/ 2026023 w 2546209"/>
                          <a:gd name="connsiteY320" fmla="*/ 2304081 h 3370881"/>
                          <a:gd name="connsiteX321" fmla="*/ 2043953 w 2546209"/>
                          <a:gd name="connsiteY321" fmla="*/ 2348905 h 3370881"/>
                          <a:gd name="connsiteX322" fmla="*/ 2061882 w 2546209"/>
                          <a:gd name="connsiteY322" fmla="*/ 2371317 h 3370881"/>
                          <a:gd name="connsiteX323" fmla="*/ 2088776 w 2546209"/>
                          <a:gd name="connsiteY323" fmla="*/ 2434070 h 3370881"/>
                          <a:gd name="connsiteX324" fmla="*/ 2102223 w 2546209"/>
                          <a:gd name="connsiteY324" fmla="*/ 2465446 h 3370881"/>
                          <a:gd name="connsiteX325" fmla="*/ 2106706 w 2546209"/>
                          <a:gd name="connsiteY325" fmla="*/ 2496823 h 3370881"/>
                          <a:gd name="connsiteX326" fmla="*/ 2124635 w 2546209"/>
                          <a:gd name="connsiteY326" fmla="*/ 2559576 h 3370881"/>
                          <a:gd name="connsiteX327" fmla="*/ 2138082 w 2546209"/>
                          <a:gd name="connsiteY327" fmla="*/ 2649223 h 3370881"/>
                          <a:gd name="connsiteX328" fmla="*/ 2147047 w 2546209"/>
                          <a:gd name="connsiteY328" fmla="*/ 2685081 h 3370881"/>
                          <a:gd name="connsiteX329" fmla="*/ 2151529 w 2546209"/>
                          <a:gd name="connsiteY329" fmla="*/ 2716458 h 3370881"/>
                          <a:gd name="connsiteX330" fmla="*/ 2160494 w 2546209"/>
                          <a:gd name="connsiteY330" fmla="*/ 2770246 h 3370881"/>
                          <a:gd name="connsiteX331" fmla="*/ 2156012 w 2546209"/>
                          <a:gd name="connsiteY331" fmla="*/ 2962987 h 3370881"/>
                          <a:gd name="connsiteX332" fmla="*/ 2138082 w 2546209"/>
                          <a:gd name="connsiteY332" fmla="*/ 3043670 h 3370881"/>
                          <a:gd name="connsiteX333" fmla="*/ 2133600 w 2546209"/>
                          <a:gd name="connsiteY333" fmla="*/ 3061599 h 3370881"/>
                          <a:gd name="connsiteX334" fmla="*/ 2120153 w 2546209"/>
                          <a:gd name="connsiteY334" fmla="*/ 3079529 h 3370881"/>
                          <a:gd name="connsiteX335" fmla="*/ 2111188 w 2546209"/>
                          <a:gd name="connsiteY335" fmla="*/ 3106423 h 3370881"/>
                          <a:gd name="connsiteX336" fmla="*/ 2088776 w 2546209"/>
                          <a:gd name="connsiteY336" fmla="*/ 3137799 h 3370881"/>
                          <a:gd name="connsiteX337" fmla="*/ 2075329 w 2546209"/>
                          <a:gd name="connsiteY337" fmla="*/ 3164693 h 3370881"/>
                          <a:gd name="connsiteX338" fmla="*/ 2061882 w 2546209"/>
                          <a:gd name="connsiteY338" fmla="*/ 3169176 h 3370881"/>
                          <a:gd name="connsiteX339" fmla="*/ 2021541 w 2546209"/>
                          <a:gd name="connsiteY339" fmla="*/ 3164693 h 3370881"/>
                          <a:gd name="connsiteX340" fmla="*/ 2012576 w 2546209"/>
                          <a:gd name="connsiteY340" fmla="*/ 3119870 h 3370881"/>
                          <a:gd name="connsiteX341" fmla="*/ 2048435 w 2546209"/>
                          <a:gd name="connsiteY341" fmla="*/ 3021258 h 3370881"/>
                          <a:gd name="connsiteX342" fmla="*/ 2048435 w 2546209"/>
                          <a:gd name="connsiteY342" fmla="*/ 3021258 h 3370881"/>
                          <a:gd name="connsiteX343" fmla="*/ 2061882 w 2546209"/>
                          <a:gd name="connsiteY343" fmla="*/ 2967470 h 3370881"/>
                          <a:gd name="connsiteX344" fmla="*/ 2070847 w 2546209"/>
                          <a:gd name="connsiteY344" fmla="*/ 2882305 h 3370881"/>
                          <a:gd name="connsiteX345" fmla="*/ 2066365 w 2546209"/>
                          <a:gd name="connsiteY345" fmla="*/ 2725423 h 3370881"/>
                          <a:gd name="connsiteX346" fmla="*/ 2043953 w 2546209"/>
                          <a:gd name="connsiteY346" fmla="*/ 2649223 h 3370881"/>
                          <a:gd name="connsiteX347" fmla="*/ 2030506 w 2546209"/>
                          <a:gd name="connsiteY347" fmla="*/ 2622329 h 3370881"/>
                          <a:gd name="connsiteX348" fmla="*/ 2017059 w 2546209"/>
                          <a:gd name="connsiteY348" fmla="*/ 2581987 h 3370881"/>
                          <a:gd name="connsiteX349" fmla="*/ 1981200 w 2546209"/>
                          <a:gd name="connsiteY349" fmla="*/ 2514752 h 3370881"/>
                          <a:gd name="connsiteX350" fmla="*/ 1972235 w 2546209"/>
                          <a:gd name="connsiteY350" fmla="*/ 2501305 h 3370881"/>
                          <a:gd name="connsiteX351" fmla="*/ 1958788 w 2546209"/>
                          <a:gd name="connsiteY351" fmla="*/ 2478893 h 3370881"/>
                          <a:gd name="connsiteX352" fmla="*/ 1905000 w 2546209"/>
                          <a:gd name="connsiteY352" fmla="*/ 2398211 h 3370881"/>
                          <a:gd name="connsiteX353" fmla="*/ 1882588 w 2546209"/>
                          <a:gd name="connsiteY353" fmla="*/ 2357870 h 3370881"/>
                          <a:gd name="connsiteX354" fmla="*/ 1869141 w 2546209"/>
                          <a:gd name="connsiteY354" fmla="*/ 2339940 h 3370881"/>
                          <a:gd name="connsiteX355" fmla="*/ 1806388 w 2546209"/>
                          <a:gd name="connsiteY355" fmla="*/ 2313046 h 3370881"/>
                          <a:gd name="connsiteX356" fmla="*/ 1779494 w 2546209"/>
                          <a:gd name="connsiteY356" fmla="*/ 2304081 h 3370881"/>
                          <a:gd name="connsiteX357" fmla="*/ 1752600 w 2546209"/>
                          <a:gd name="connsiteY357" fmla="*/ 2299599 h 3370881"/>
                          <a:gd name="connsiteX358" fmla="*/ 1680882 w 2546209"/>
                          <a:gd name="connsiteY358" fmla="*/ 2277187 h 3370881"/>
                          <a:gd name="connsiteX359" fmla="*/ 1662953 w 2546209"/>
                          <a:gd name="connsiteY359" fmla="*/ 2272705 h 3370881"/>
                          <a:gd name="connsiteX360" fmla="*/ 1640541 w 2546209"/>
                          <a:gd name="connsiteY360" fmla="*/ 2259258 h 3370881"/>
                          <a:gd name="connsiteX361" fmla="*/ 1604682 w 2546209"/>
                          <a:gd name="connsiteY361" fmla="*/ 2272705 h 3370881"/>
                          <a:gd name="connsiteX362" fmla="*/ 1537447 w 2546209"/>
                          <a:gd name="connsiteY362" fmla="*/ 2304081 h 3370881"/>
                          <a:gd name="connsiteX363" fmla="*/ 1510553 w 2546209"/>
                          <a:gd name="connsiteY363" fmla="*/ 2308564 h 3370881"/>
                          <a:gd name="connsiteX364" fmla="*/ 1488141 w 2546209"/>
                          <a:gd name="connsiteY364" fmla="*/ 2313046 h 3370881"/>
                          <a:gd name="connsiteX365" fmla="*/ 1443318 w 2546209"/>
                          <a:gd name="connsiteY365" fmla="*/ 2322011 h 3370881"/>
                          <a:gd name="connsiteX366" fmla="*/ 1367118 w 2546209"/>
                          <a:gd name="connsiteY366" fmla="*/ 2304081 h 3370881"/>
                          <a:gd name="connsiteX367" fmla="*/ 1317812 w 2546209"/>
                          <a:gd name="connsiteY367" fmla="*/ 2286152 h 3370881"/>
                          <a:gd name="connsiteX368" fmla="*/ 1066800 w 2546209"/>
                          <a:gd name="connsiteY368" fmla="*/ 2272705 h 3370881"/>
                          <a:gd name="connsiteX369" fmla="*/ 1030941 w 2546209"/>
                          <a:gd name="connsiteY369" fmla="*/ 2263740 h 3370881"/>
                          <a:gd name="connsiteX370" fmla="*/ 986118 w 2546209"/>
                          <a:gd name="connsiteY370" fmla="*/ 2241329 h 3370881"/>
                          <a:gd name="connsiteX371" fmla="*/ 968188 w 2546209"/>
                          <a:gd name="connsiteY371" fmla="*/ 2232364 h 3370881"/>
                          <a:gd name="connsiteX372" fmla="*/ 936812 w 2546209"/>
                          <a:gd name="connsiteY372" fmla="*/ 2214434 h 3370881"/>
                          <a:gd name="connsiteX373" fmla="*/ 905435 w 2546209"/>
                          <a:gd name="connsiteY373" fmla="*/ 2196505 h 3370881"/>
                          <a:gd name="connsiteX374" fmla="*/ 869576 w 2546209"/>
                          <a:gd name="connsiteY374" fmla="*/ 2209952 h 3370881"/>
                          <a:gd name="connsiteX375" fmla="*/ 856129 w 2546209"/>
                          <a:gd name="connsiteY375" fmla="*/ 2227881 h 3370881"/>
                          <a:gd name="connsiteX376" fmla="*/ 815788 w 2546209"/>
                          <a:gd name="connsiteY376" fmla="*/ 2268223 h 3370881"/>
                          <a:gd name="connsiteX377" fmla="*/ 788894 w 2546209"/>
                          <a:gd name="connsiteY377" fmla="*/ 2290634 h 3370881"/>
                          <a:gd name="connsiteX378" fmla="*/ 762000 w 2546209"/>
                          <a:gd name="connsiteY378" fmla="*/ 2313046 h 3370881"/>
                          <a:gd name="connsiteX379" fmla="*/ 753035 w 2546209"/>
                          <a:gd name="connsiteY379" fmla="*/ 2326493 h 3370881"/>
                          <a:gd name="connsiteX380" fmla="*/ 735106 w 2546209"/>
                          <a:gd name="connsiteY380" fmla="*/ 2339940 h 3370881"/>
                          <a:gd name="connsiteX381" fmla="*/ 712694 w 2546209"/>
                          <a:gd name="connsiteY381" fmla="*/ 2362352 h 3370881"/>
                          <a:gd name="connsiteX382" fmla="*/ 694765 w 2546209"/>
                          <a:gd name="connsiteY382" fmla="*/ 2375799 h 3370881"/>
                          <a:gd name="connsiteX383" fmla="*/ 681318 w 2546209"/>
                          <a:gd name="connsiteY383" fmla="*/ 2393729 h 3370881"/>
                          <a:gd name="connsiteX384" fmla="*/ 667870 w 2546209"/>
                          <a:gd name="connsiteY384" fmla="*/ 2402693 h 3370881"/>
                          <a:gd name="connsiteX385" fmla="*/ 623047 w 2546209"/>
                          <a:gd name="connsiteY385" fmla="*/ 2443034 h 3370881"/>
                          <a:gd name="connsiteX386" fmla="*/ 600635 w 2546209"/>
                          <a:gd name="connsiteY386" fmla="*/ 2474411 h 3370881"/>
                          <a:gd name="connsiteX387" fmla="*/ 587188 w 2546209"/>
                          <a:gd name="connsiteY387" fmla="*/ 2514752 h 3370881"/>
                          <a:gd name="connsiteX388" fmla="*/ 582706 w 2546209"/>
                          <a:gd name="connsiteY388" fmla="*/ 2546129 h 3370881"/>
                          <a:gd name="connsiteX389" fmla="*/ 596153 w 2546209"/>
                          <a:gd name="connsiteY389" fmla="*/ 2635776 h 3370881"/>
                          <a:gd name="connsiteX390" fmla="*/ 600635 w 2546209"/>
                          <a:gd name="connsiteY390" fmla="*/ 2653705 h 3370881"/>
                          <a:gd name="connsiteX391" fmla="*/ 609600 w 2546209"/>
                          <a:gd name="connsiteY391" fmla="*/ 2671634 h 3370881"/>
                          <a:gd name="connsiteX392" fmla="*/ 614082 w 2546209"/>
                          <a:gd name="connsiteY392" fmla="*/ 2689564 h 3370881"/>
                          <a:gd name="connsiteX393" fmla="*/ 623047 w 2546209"/>
                          <a:gd name="connsiteY393" fmla="*/ 2711976 h 3370881"/>
                          <a:gd name="connsiteX394" fmla="*/ 627529 w 2546209"/>
                          <a:gd name="connsiteY394" fmla="*/ 2734387 h 3370881"/>
                          <a:gd name="connsiteX395" fmla="*/ 640976 w 2546209"/>
                          <a:gd name="connsiteY395" fmla="*/ 2765764 h 3370881"/>
                          <a:gd name="connsiteX396" fmla="*/ 645459 w 2546209"/>
                          <a:gd name="connsiteY396" fmla="*/ 2779211 h 3370881"/>
                          <a:gd name="connsiteX397" fmla="*/ 658906 w 2546209"/>
                          <a:gd name="connsiteY397" fmla="*/ 2801623 h 3370881"/>
                          <a:gd name="connsiteX398" fmla="*/ 676835 w 2546209"/>
                          <a:gd name="connsiteY398" fmla="*/ 2864376 h 3370881"/>
                          <a:gd name="connsiteX399" fmla="*/ 690282 w 2546209"/>
                          <a:gd name="connsiteY399" fmla="*/ 2895752 h 3370881"/>
                          <a:gd name="connsiteX400" fmla="*/ 699247 w 2546209"/>
                          <a:gd name="connsiteY400" fmla="*/ 2940576 h 3370881"/>
                          <a:gd name="connsiteX401" fmla="*/ 703729 w 2546209"/>
                          <a:gd name="connsiteY401" fmla="*/ 2967470 h 3370881"/>
                          <a:gd name="connsiteX402" fmla="*/ 717176 w 2546209"/>
                          <a:gd name="connsiteY402" fmla="*/ 2994364 h 3370881"/>
                          <a:gd name="connsiteX403" fmla="*/ 735106 w 2546209"/>
                          <a:gd name="connsiteY403" fmla="*/ 3052634 h 3370881"/>
                          <a:gd name="connsiteX404" fmla="*/ 739588 w 2546209"/>
                          <a:gd name="connsiteY404" fmla="*/ 3079529 h 3370881"/>
                          <a:gd name="connsiteX405" fmla="*/ 762000 w 2546209"/>
                          <a:gd name="connsiteY405" fmla="*/ 3142281 h 3370881"/>
                          <a:gd name="connsiteX406" fmla="*/ 766482 w 2546209"/>
                          <a:gd name="connsiteY406" fmla="*/ 3231929 h 3370881"/>
                          <a:gd name="connsiteX407" fmla="*/ 770965 w 2546209"/>
                          <a:gd name="connsiteY407" fmla="*/ 3254340 h 3370881"/>
                          <a:gd name="connsiteX408" fmla="*/ 775447 w 2546209"/>
                          <a:gd name="connsiteY408" fmla="*/ 3285717 h 3370881"/>
                          <a:gd name="connsiteX409" fmla="*/ 748553 w 2546209"/>
                          <a:gd name="connsiteY409" fmla="*/ 3335023 h 3370881"/>
                          <a:gd name="connsiteX410" fmla="*/ 721659 w 2546209"/>
                          <a:gd name="connsiteY410" fmla="*/ 3343987 h 3370881"/>
                          <a:gd name="connsiteX411" fmla="*/ 708212 w 2546209"/>
                          <a:gd name="connsiteY411" fmla="*/ 3348470 h 3370881"/>
                          <a:gd name="connsiteX412" fmla="*/ 623047 w 2546209"/>
                          <a:gd name="connsiteY412" fmla="*/ 3330540 h 3370881"/>
                          <a:gd name="connsiteX413" fmla="*/ 609600 w 2546209"/>
                          <a:gd name="connsiteY413" fmla="*/ 3308129 h 3370881"/>
                          <a:gd name="connsiteX414" fmla="*/ 591670 w 2546209"/>
                          <a:gd name="connsiteY414" fmla="*/ 3267787 h 3370881"/>
                          <a:gd name="connsiteX415" fmla="*/ 560294 w 2546209"/>
                          <a:gd name="connsiteY415" fmla="*/ 3209517 h 3370881"/>
                          <a:gd name="connsiteX416" fmla="*/ 551329 w 2546209"/>
                          <a:gd name="connsiteY416" fmla="*/ 3196070 h 3370881"/>
                          <a:gd name="connsiteX417" fmla="*/ 528918 w 2546209"/>
                          <a:gd name="connsiteY417" fmla="*/ 3173658 h 3370881"/>
                          <a:gd name="connsiteX418" fmla="*/ 519953 w 2546209"/>
                          <a:gd name="connsiteY418" fmla="*/ 3128834 h 3370881"/>
                          <a:gd name="connsiteX419" fmla="*/ 524435 w 2546209"/>
                          <a:gd name="connsiteY419" fmla="*/ 3101940 h 3370881"/>
                          <a:gd name="connsiteX420" fmla="*/ 528918 w 2546209"/>
                          <a:gd name="connsiteY420" fmla="*/ 3088493 h 3370881"/>
                          <a:gd name="connsiteX421" fmla="*/ 542365 w 2546209"/>
                          <a:gd name="connsiteY421" fmla="*/ 3052634 h 3370881"/>
                          <a:gd name="connsiteX422" fmla="*/ 484094 w 2546209"/>
                          <a:gd name="connsiteY422" fmla="*/ 2886787 h 3370881"/>
                          <a:gd name="connsiteX423" fmla="*/ 443753 w 2546209"/>
                          <a:gd name="connsiteY423" fmla="*/ 2779211 h 3370881"/>
                          <a:gd name="connsiteX424" fmla="*/ 439270 w 2546209"/>
                          <a:gd name="connsiteY424" fmla="*/ 2752317 h 3370881"/>
                          <a:gd name="connsiteX425" fmla="*/ 430306 w 2546209"/>
                          <a:gd name="connsiteY425" fmla="*/ 2716458 h 3370881"/>
                          <a:gd name="connsiteX426" fmla="*/ 425823 w 2546209"/>
                          <a:gd name="connsiteY426" fmla="*/ 2680599 h 3370881"/>
                          <a:gd name="connsiteX427" fmla="*/ 398929 w 2546209"/>
                          <a:gd name="connsiteY427" fmla="*/ 2599917 h 3370881"/>
                          <a:gd name="connsiteX428" fmla="*/ 385482 w 2546209"/>
                          <a:gd name="connsiteY428" fmla="*/ 2568540 h 3370881"/>
                          <a:gd name="connsiteX429" fmla="*/ 381000 w 2546209"/>
                          <a:gd name="connsiteY429" fmla="*/ 2550611 h 3370881"/>
                          <a:gd name="connsiteX430" fmla="*/ 372035 w 2546209"/>
                          <a:gd name="connsiteY430" fmla="*/ 2483376 h 3370881"/>
                          <a:gd name="connsiteX431" fmla="*/ 367553 w 2546209"/>
                          <a:gd name="connsiteY431" fmla="*/ 2469929 h 3370881"/>
                          <a:gd name="connsiteX432" fmla="*/ 407894 w 2546209"/>
                          <a:gd name="connsiteY432" fmla="*/ 2451999 h 3370881"/>
                          <a:gd name="connsiteX433" fmla="*/ 515470 w 2546209"/>
                          <a:gd name="connsiteY433" fmla="*/ 2407176 h 3370881"/>
                          <a:gd name="connsiteX434" fmla="*/ 578223 w 2546209"/>
                          <a:gd name="connsiteY434" fmla="*/ 2353387 h 3370881"/>
                          <a:gd name="connsiteX435" fmla="*/ 587188 w 2546209"/>
                          <a:gd name="connsiteY435" fmla="*/ 2330976 h 3370881"/>
                          <a:gd name="connsiteX436" fmla="*/ 614082 w 2546209"/>
                          <a:gd name="connsiteY436" fmla="*/ 2254776 h 3370881"/>
                          <a:gd name="connsiteX437" fmla="*/ 649941 w 2546209"/>
                          <a:gd name="connsiteY437" fmla="*/ 2200987 h 3370881"/>
                          <a:gd name="connsiteX438" fmla="*/ 690282 w 2546209"/>
                          <a:gd name="connsiteY438" fmla="*/ 2174093 h 3370881"/>
                          <a:gd name="connsiteX439" fmla="*/ 703729 w 2546209"/>
                          <a:gd name="connsiteY439" fmla="*/ 2165129 h 3370881"/>
                          <a:gd name="connsiteX440" fmla="*/ 739588 w 2546209"/>
                          <a:gd name="connsiteY440" fmla="*/ 2147199 h 3370881"/>
                          <a:gd name="connsiteX441" fmla="*/ 708212 w 2546209"/>
                          <a:gd name="connsiteY441" fmla="*/ 2187540 h 3370881"/>
                          <a:gd name="connsiteX442" fmla="*/ 654423 w 2546209"/>
                          <a:gd name="connsiteY442" fmla="*/ 2241329 h 3370881"/>
                          <a:gd name="connsiteX443" fmla="*/ 636494 w 2546209"/>
                          <a:gd name="connsiteY443" fmla="*/ 2259258 h 3370881"/>
                          <a:gd name="connsiteX444" fmla="*/ 614082 w 2546209"/>
                          <a:gd name="connsiteY444" fmla="*/ 2286152 h 3370881"/>
                          <a:gd name="connsiteX445" fmla="*/ 605118 w 2546209"/>
                          <a:gd name="connsiteY445" fmla="*/ 2299599 h 3370881"/>
                          <a:gd name="connsiteX446" fmla="*/ 560294 w 2546209"/>
                          <a:gd name="connsiteY446" fmla="*/ 2335458 h 3370881"/>
                          <a:gd name="connsiteX447" fmla="*/ 524435 w 2546209"/>
                          <a:gd name="connsiteY447" fmla="*/ 2348905 h 3370881"/>
                          <a:gd name="connsiteX448" fmla="*/ 502023 w 2546209"/>
                          <a:gd name="connsiteY448" fmla="*/ 2362352 h 3370881"/>
                          <a:gd name="connsiteX449" fmla="*/ 461682 w 2546209"/>
                          <a:gd name="connsiteY449" fmla="*/ 2389246 h 3370881"/>
                          <a:gd name="connsiteX450" fmla="*/ 448235 w 2546209"/>
                          <a:gd name="connsiteY450" fmla="*/ 2398211 h 3370881"/>
                          <a:gd name="connsiteX451" fmla="*/ 430306 w 2546209"/>
                          <a:gd name="connsiteY451" fmla="*/ 2407176 h 3370881"/>
                          <a:gd name="connsiteX452" fmla="*/ 412376 w 2546209"/>
                          <a:gd name="connsiteY452" fmla="*/ 2420623 h 3370881"/>
                          <a:gd name="connsiteX453" fmla="*/ 389965 w 2546209"/>
                          <a:gd name="connsiteY453" fmla="*/ 2429587 h 3370881"/>
                          <a:gd name="connsiteX454" fmla="*/ 372035 w 2546209"/>
                          <a:gd name="connsiteY454" fmla="*/ 2443034 h 3370881"/>
                          <a:gd name="connsiteX455" fmla="*/ 318247 w 2546209"/>
                          <a:gd name="connsiteY455" fmla="*/ 2474411 h 3370881"/>
                          <a:gd name="connsiteX456" fmla="*/ 304800 w 2546209"/>
                          <a:gd name="connsiteY456" fmla="*/ 2492340 h 3370881"/>
                          <a:gd name="connsiteX457" fmla="*/ 282388 w 2546209"/>
                          <a:gd name="connsiteY457" fmla="*/ 2519234 h 3370881"/>
                          <a:gd name="connsiteX458" fmla="*/ 295835 w 2546209"/>
                          <a:gd name="connsiteY458" fmla="*/ 2815070 h 3370881"/>
                          <a:gd name="connsiteX459" fmla="*/ 300318 w 2546209"/>
                          <a:gd name="connsiteY459" fmla="*/ 2837481 h 3370881"/>
                          <a:gd name="connsiteX460" fmla="*/ 304800 w 2546209"/>
                          <a:gd name="connsiteY460" fmla="*/ 2868858 h 3370881"/>
                          <a:gd name="connsiteX461" fmla="*/ 309282 w 2546209"/>
                          <a:gd name="connsiteY461" fmla="*/ 2927129 h 3370881"/>
                          <a:gd name="connsiteX462" fmla="*/ 322729 w 2546209"/>
                          <a:gd name="connsiteY462" fmla="*/ 2985399 h 3370881"/>
                          <a:gd name="connsiteX463" fmla="*/ 327212 w 2546209"/>
                          <a:gd name="connsiteY463" fmla="*/ 3012293 h 3370881"/>
                          <a:gd name="connsiteX464" fmla="*/ 331694 w 2546209"/>
                          <a:gd name="connsiteY464" fmla="*/ 3043670 h 3370881"/>
                          <a:gd name="connsiteX465" fmla="*/ 345141 w 2546209"/>
                          <a:gd name="connsiteY465" fmla="*/ 3070564 h 3370881"/>
                          <a:gd name="connsiteX466" fmla="*/ 367553 w 2546209"/>
                          <a:gd name="connsiteY466" fmla="*/ 3124352 h 3370881"/>
                          <a:gd name="connsiteX467" fmla="*/ 381000 w 2546209"/>
                          <a:gd name="connsiteY467" fmla="*/ 3182623 h 3370881"/>
                          <a:gd name="connsiteX468" fmla="*/ 389965 w 2546209"/>
                          <a:gd name="connsiteY468" fmla="*/ 3196070 h 3370881"/>
                          <a:gd name="connsiteX469" fmla="*/ 394447 w 2546209"/>
                          <a:gd name="connsiteY469" fmla="*/ 3213999 h 3370881"/>
                          <a:gd name="connsiteX470" fmla="*/ 412376 w 2546209"/>
                          <a:gd name="connsiteY470" fmla="*/ 3245376 h 3370881"/>
                          <a:gd name="connsiteX471" fmla="*/ 416859 w 2546209"/>
                          <a:gd name="connsiteY471" fmla="*/ 3258823 h 3370881"/>
                          <a:gd name="connsiteX472" fmla="*/ 425823 w 2546209"/>
                          <a:gd name="connsiteY472" fmla="*/ 3272270 h 3370881"/>
                          <a:gd name="connsiteX473" fmla="*/ 439270 w 2546209"/>
                          <a:gd name="connsiteY473" fmla="*/ 3303646 h 3370881"/>
                          <a:gd name="connsiteX474" fmla="*/ 439270 w 2546209"/>
                          <a:gd name="connsiteY474" fmla="*/ 3352952 h 3370881"/>
                          <a:gd name="connsiteX475" fmla="*/ 430306 w 2546209"/>
                          <a:gd name="connsiteY475" fmla="*/ 3366399 h 3370881"/>
                          <a:gd name="connsiteX476" fmla="*/ 412376 w 2546209"/>
                          <a:gd name="connsiteY476" fmla="*/ 3370881 h 3370881"/>
                          <a:gd name="connsiteX477" fmla="*/ 295835 w 2546209"/>
                          <a:gd name="connsiteY477" fmla="*/ 3357434 h 3370881"/>
                          <a:gd name="connsiteX478" fmla="*/ 264459 w 2546209"/>
                          <a:gd name="connsiteY478" fmla="*/ 3276752 h 3370881"/>
                          <a:gd name="connsiteX479" fmla="*/ 259976 w 2546209"/>
                          <a:gd name="connsiteY479" fmla="*/ 3240893 h 3370881"/>
                          <a:gd name="connsiteX480" fmla="*/ 246529 w 2546209"/>
                          <a:gd name="connsiteY480" fmla="*/ 3178140 h 3370881"/>
                          <a:gd name="connsiteX481" fmla="*/ 237565 w 2546209"/>
                          <a:gd name="connsiteY481" fmla="*/ 3084011 h 3370881"/>
                          <a:gd name="connsiteX482" fmla="*/ 228600 w 2546209"/>
                          <a:gd name="connsiteY482" fmla="*/ 3057117 h 3370881"/>
                          <a:gd name="connsiteX483" fmla="*/ 219635 w 2546209"/>
                          <a:gd name="connsiteY483" fmla="*/ 3021258 h 3370881"/>
                          <a:gd name="connsiteX484" fmla="*/ 206188 w 2546209"/>
                          <a:gd name="connsiteY484" fmla="*/ 2980917 h 3370881"/>
                          <a:gd name="connsiteX485" fmla="*/ 201706 w 2546209"/>
                          <a:gd name="connsiteY485" fmla="*/ 2949540 h 3370881"/>
                          <a:gd name="connsiteX486" fmla="*/ 197223 w 2546209"/>
                          <a:gd name="connsiteY486" fmla="*/ 2927129 h 3370881"/>
                          <a:gd name="connsiteX487" fmla="*/ 192741 w 2546209"/>
                          <a:gd name="connsiteY487" fmla="*/ 2891270 h 3370881"/>
                          <a:gd name="connsiteX488" fmla="*/ 188259 w 2546209"/>
                          <a:gd name="connsiteY488" fmla="*/ 2850929 h 3370881"/>
                          <a:gd name="connsiteX489" fmla="*/ 179294 w 2546209"/>
                          <a:gd name="connsiteY489" fmla="*/ 2824034 h 3370881"/>
                          <a:gd name="connsiteX490" fmla="*/ 165847 w 2546209"/>
                          <a:gd name="connsiteY490" fmla="*/ 2774729 h 3370881"/>
                          <a:gd name="connsiteX491" fmla="*/ 161365 w 2546209"/>
                          <a:gd name="connsiteY491" fmla="*/ 2747834 h 3370881"/>
                          <a:gd name="connsiteX492" fmla="*/ 156882 w 2546209"/>
                          <a:gd name="connsiteY492" fmla="*/ 2559576 h 3370881"/>
                          <a:gd name="connsiteX493" fmla="*/ 152400 w 2546209"/>
                          <a:gd name="connsiteY493" fmla="*/ 2519234 h 3370881"/>
                          <a:gd name="connsiteX494" fmla="*/ 143435 w 2546209"/>
                          <a:gd name="connsiteY494" fmla="*/ 2384764 h 3370881"/>
                          <a:gd name="connsiteX495" fmla="*/ 129988 w 2546209"/>
                          <a:gd name="connsiteY495" fmla="*/ 2344423 h 3370881"/>
                          <a:gd name="connsiteX496" fmla="*/ 125506 w 2546209"/>
                          <a:gd name="connsiteY496" fmla="*/ 2330976 h 3370881"/>
                          <a:gd name="connsiteX497" fmla="*/ 138953 w 2546209"/>
                          <a:gd name="connsiteY497" fmla="*/ 2313046 h 3370881"/>
                          <a:gd name="connsiteX498" fmla="*/ 152400 w 2546209"/>
                          <a:gd name="connsiteY498" fmla="*/ 2304081 h 3370881"/>
                          <a:gd name="connsiteX499" fmla="*/ 170329 w 2546209"/>
                          <a:gd name="connsiteY499" fmla="*/ 2259258 h 3370881"/>
                          <a:gd name="connsiteX500" fmla="*/ 188259 w 2546209"/>
                          <a:gd name="connsiteY500" fmla="*/ 2223399 h 3370881"/>
                          <a:gd name="connsiteX501" fmla="*/ 206188 w 2546209"/>
                          <a:gd name="connsiteY501" fmla="*/ 2187540 h 3370881"/>
                          <a:gd name="connsiteX502" fmla="*/ 210670 w 2546209"/>
                          <a:gd name="connsiteY502" fmla="*/ 2174093 h 3370881"/>
                          <a:gd name="connsiteX503" fmla="*/ 219635 w 2546209"/>
                          <a:gd name="connsiteY503" fmla="*/ 2115823 h 3370881"/>
                          <a:gd name="connsiteX504" fmla="*/ 210670 w 2546209"/>
                          <a:gd name="connsiteY504" fmla="*/ 1958940 h 3370881"/>
                          <a:gd name="connsiteX505" fmla="*/ 192741 w 2546209"/>
                          <a:gd name="connsiteY505" fmla="*/ 1923081 h 3370881"/>
                          <a:gd name="connsiteX506" fmla="*/ 179294 w 2546209"/>
                          <a:gd name="connsiteY506" fmla="*/ 1891705 h 3370881"/>
                          <a:gd name="connsiteX507" fmla="*/ 165847 w 2546209"/>
                          <a:gd name="connsiteY507" fmla="*/ 1864811 h 3370881"/>
                          <a:gd name="connsiteX508" fmla="*/ 152400 w 2546209"/>
                          <a:gd name="connsiteY508" fmla="*/ 1833434 h 3370881"/>
                          <a:gd name="connsiteX509" fmla="*/ 143435 w 2546209"/>
                          <a:gd name="connsiteY509" fmla="*/ 1819987 h 3370881"/>
                          <a:gd name="connsiteX510" fmla="*/ 107576 w 2546209"/>
                          <a:gd name="connsiteY510" fmla="*/ 1784129 h 3370881"/>
                          <a:gd name="connsiteX511" fmla="*/ 94129 w 2546209"/>
                          <a:gd name="connsiteY511" fmla="*/ 1779646 h 3370881"/>
                          <a:gd name="connsiteX512" fmla="*/ 71718 w 2546209"/>
                          <a:gd name="connsiteY512" fmla="*/ 1770681 h 3370881"/>
                          <a:gd name="connsiteX513" fmla="*/ 58270 w 2546209"/>
                          <a:gd name="connsiteY513" fmla="*/ 1761717 h 3370881"/>
                          <a:gd name="connsiteX514" fmla="*/ 26894 w 2546209"/>
                          <a:gd name="connsiteY514" fmla="*/ 1730340 h 3370881"/>
                          <a:gd name="connsiteX515" fmla="*/ 0 w 2546209"/>
                          <a:gd name="connsiteY515" fmla="*/ 1707929 h 3370881"/>
                          <a:gd name="connsiteX0" fmla="*/ 0 w 2546209"/>
                          <a:gd name="connsiteY0" fmla="*/ 1707929 h 3370881"/>
                          <a:gd name="connsiteX1" fmla="*/ 22412 w 2546209"/>
                          <a:gd name="connsiteY1" fmla="*/ 1698964 h 3370881"/>
                          <a:gd name="connsiteX2" fmla="*/ 31376 w 2546209"/>
                          <a:gd name="connsiteY2" fmla="*/ 1681034 h 3370881"/>
                          <a:gd name="connsiteX3" fmla="*/ 44823 w 2546209"/>
                          <a:gd name="connsiteY3" fmla="*/ 1672070 h 3370881"/>
                          <a:gd name="connsiteX4" fmla="*/ 58270 w 2546209"/>
                          <a:gd name="connsiteY4" fmla="*/ 1654140 h 3370881"/>
                          <a:gd name="connsiteX5" fmla="*/ 76200 w 2546209"/>
                          <a:gd name="connsiteY5" fmla="*/ 1645176 h 3370881"/>
                          <a:gd name="connsiteX6" fmla="*/ 98612 w 2546209"/>
                          <a:gd name="connsiteY6" fmla="*/ 1636211 h 3370881"/>
                          <a:gd name="connsiteX7" fmla="*/ 125506 w 2546209"/>
                          <a:gd name="connsiteY7" fmla="*/ 1627246 h 3370881"/>
                          <a:gd name="connsiteX8" fmla="*/ 152400 w 2546209"/>
                          <a:gd name="connsiteY8" fmla="*/ 1609317 h 3370881"/>
                          <a:gd name="connsiteX9" fmla="*/ 170329 w 2546209"/>
                          <a:gd name="connsiteY9" fmla="*/ 1600352 h 3370881"/>
                          <a:gd name="connsiteX10" fmla="*/ 188259 w 2546209"/>
                          <a:gd name="connsiteY10" fmla="*/ 1582423 h 3370881"/>
                          <a:gd name="connsiteX11" fmla="*/ 228600 w 2546209"/>
                          <a:gd name="connsiteY11" fmla="*/ 1564493 h 3370881"/>
                          <a:gd name="connsiteX12" fmla="*/ 255494 w 2546209"/>
                          <a:gd name="connsiteY12" fmla="*/ 1546564 h 3370881"/>
                          <a:gd name="connsiteX13" fmla="*/ 300318 w 2546209"/>
                          <a:gd name="connsiteY13" fmla="*/ 1524152 h 3370881"/>
                          <a:gd name="connsiteX14" fmla="*/ 313765 w 2546209"/>
                          <a:gd name="connsiteY14" fmla="*/ 1515187 h 3370881"/>
                          <a:gd name="connsiteX15" fmla="*/ 340659 w 2546209"/>
                          <a:gd name="connsiteY15" fmla="*/ 1510705 h 3370881"/>
                          <a:gd name="connsiteX16" fmla="*/ 363070 w 2546209"/>
                          <a:gd name="connsiteY16" fmla="*/ 1506223 h 3370881"/>
                          <a:gd name="connsiteX17" fmla="*/ 389965 w 2546209"/>
                          <a:gd name="connsiteY17" fmla="*/ 1501740 h 3370881"/>
                          <a:gd name="connsiteX18" fmla="*/ 425823 w 2546209"/>
                          <a:gd name="connsiteY18" fmla="*/ 1497258 h 3370881"/>
                          <a:gd name="connsiteX19" fmla="*/ 470647 w 2546209"/>
                          <a:gd name="connsiteY19" fmla="*/ 1488293 h 3370881"/>
                          <a:gd name="connsiteX20" fmla="*/ 515470 w 2546209"/>
                          <a:gd name="connsiteY20" fmla="*/ 1479329 h 3370881"/>
                          <a:gd name="connsiteX21" fmla="*/ 528918 w 2546209"/>
                          <a:gd name="connsiteY21" fmla="*/ 1470364 h 3370881"/>
                          <a:gd name="connsiteX22" fmla="*/ 600635 w 2546209"/>
                          <a:gd name="connsiteY22" fmla="*/ 1456917 h 3370881"/>
                          <a:gd name="connsiteX23" fmla="*/ 690282 w 2546209"/>
                          <a:gd name="connsiteY23" fmla="*/ 1447952 h 3370881"/>
                          <a:gd name="connsiteX24" fmla="*/ 793376 w 2546209"/>
                          <a:gd name="connsiteY24" fmla="*/ 1452434 h 3370881"/>
                          <a:gd name="connsiteX25" fmla="*/ 874059 w 2546209"/>
                          <a:gd name="connsiteY25" fmla="*/ 1465881 h 3370881"/>
                          <a:gd name="connsiteX26" fmla="*/ 914400 w 2546209"/>
                          <a:gd name="connsiteY26" fmla="*/ 1470364 h 3370881"/>
                          <a:gd name="connsiteX27" fmla="*/ 1030941 w 2546209"/>
                          <a:gd name="connsiteY27" fmla="*/ 1483811 h 3370881"/>
                          <a:gd name="connsiteX28" fmla="*/ 1151965 w 2546209"/>
                          <a:gd name="connsiteY28" fmla="*/ 1492776 h 3370881"/>
                          <a:gd name="connsiteX29" fmla="*/ 1281953 w 2546209"/>
                          <a:gd name="connsiteY29" fmla="*/ 1501740 h 3370881"/>
                          <a:gd name="connsiteX30" fmla="*/ 1465729 w 2546209"/>
                          <a:gd name="connsiteY30" fmla="*/ 1497258 h 3370881"/>
                          <a:gd name="connsiteX31" fmla="*/ 1510553 w 2546209"/>
                          <a:gd name="connsiteY31" fmla="*/ 1492776 h 3370881"/>
                          <a:gd name="connsiteX32" fmla="*/ 1582270 w 2546209"/>
                          <a:gd name="connsiteY32" fmla="*/ 1461399 h 3370881"/>
                          <a:gd name="connsiteX33" fmla="*/ 1604682 w 2546209"/>
                          <a:gd name="connsiteY33" fmla="*/ 1456917 h 3370881"/>
                          <a:gd name="connsiteX34" fmla="*/ 1622612 w 2546209"/>
                          <a:gd name="connsiteY34" fmla="*/ 1447952 h 3370881"/>
                          <a:gd name="connsiteX35" fmla="*/ 1645023 w 2546209"/>
                          <a:gd name="connsiteY35" fmla="*/ 1438987 h 3370881"/>
                          <a:gd name="connsiteX36" fmla="*/ 1662953 w 2546209"/>
                          <a:gd name="connsiteY36" fmla="*/ 1425540 h 3370881"/>
                          <a:gd name="connsiteX37" fmla="*/ 1698812 w 2546209"/>
                          <a:gd name="connsiteY37" fmla="*/ 1407611 h 3370881"/>
                          <a:gd name="connsiteX38" fmla="*/ 1739153 w 2546209"/>
                          <a:gd name="connsiteY38" fmla="*/ 1380717 h 3370881"/>
                          <a:gd name="connsiteX39" fmla="*/ 1752600 w 2546209"/>
                          <a:gd name="connsiteY39" fmla="*/ 1367270 h 3370881"/>
                          <a:gd name="connsiteX40" fmla="*/ 1775012 w 2546209"/>
                          <a:gd name="connsiteY40" fmla="*/ 1353823 h 3370881"/>
                          <a:gd name="connsiteX41" fmla="*/ 1797423 w 2546209"/>
                          <a:gd name="connsiteY41" fmla="*/ 1335893 h 3370881"/>
                          <a:gd name="connsiteX42" fmla="*/ 1810870 w 2546209"/>
                          <a:gd name="connsiteY42" fmla="*/ 1304517 h 3370881"/>
                          <a:gd name="connsiteX43" fmla="*/ 1815353 w 2546209"/>
                          <a:gd name="connsiteY43" fmla="*/ 1291070 h 3370881"/>
                          <a:gd name="connsiteX44" fmla="*/ 1801906 w 2546209"/>
                          <a:gd name="connsiteY44" fmla="*/ 1138670 h 3370881"/>
                          <a:gd name="connsiteX45" fmla="*/ 1792941 w 2546209"/>
                          <a:gd name="connsiteY45" fmla="*/ 1125223 h 3370881"/>
                          <a:gd name="connsiteX46" fmla="*/ 1757082 w 2546209"/>
                          <a:gd name="connsiteY46" fmla="*/ 1093846 h 3370881"/>
                          <a:gd name="connsiteX47" fmla="*/ 1730188 w 2546209"/>
                          <a:gd name="connsiteY47" fmla="*/ 1066952 h 3370881"/>
                          <a:gd name="connsiteX48" fmla="*/ 1703294 w 2546209"/>
                          <a:gd name="connsiteY48" fmla="*/ 1049023 h 3370881"/>
                          <a:gd name="connsiteX49" fmla="*/ 1622612 w 2546209"/>
                          <a:gd name="connsiteY49" fmla="*/ 1053505 h 3370881"/>
                          <a:gd name="connsiteX50" fmla="*/ 1595718 w 2546209"/>
                          <a:gd name="connsiteY50" fmla="*/ 1062470 h 3370881"/>
                          <a:gd name="connsiteX51" fmla="*/ 1573306 w 2546209"/>
                          <a:gd name="connsiteY51" fmla="*/ 1066952 h 3370881"/>
                          <a:gd name="connsiteX52" fmla="*/ 1453385 w 2546209"/>
                          <a:gd name="connsiteY52" fmla="*/ 1082761 h 3370881"/>
                          <a:gd name="connsiteX53" fmla="*/ 1326776 w 2546209"/>
                          <a:gd name="connsiteY53" fmla="*/ 1062470 h 3370881"/>
                          <a:gd name="connsiteX54" fmla="*/ 1308847 w 2546209"/>
                          <a:gd name="connsiteY54" fmla="*/ 1057987 h 3370881"/>
                          <a:gd name="connsiteX55" fmla="*/ 1277470 w 2546209"/>
                          <a:gd name="connsiteY55" fmla="*/ 1053505 h 3370881"/>
                          <a:gd name="connsiteX56" fmla="*/ 1259541 w 2546209"/>
                          <a:gd name="connsiteY56" fmla="*/ 1049023 h 3370881"/>
                          <a:gd name="connsiteX57" fmla="*/ 1232647 w 2546209"/>
                          <a:gd name="connsiteY57" fmla="*/ 1044540 h 3370881"/>
                          <a:gd name="connsiteX58" fmla="*/ 1053353 w 2546209"/>
                          <a:gd name="connsiteY58" fmla="*/ 1049023 h 3370881"/>
                          <a:gd name="connsiteX59" fmla="*/ 1035423 w 2546209"/>
                          <a:gd name="connsiteY59" fmla="*/ 1053505 h 3370881"/>
                          <a:gd name="connsiteX60" fmla="*/ 1008529 w 2546209"/>
                          <a:gd name="connsiteY60" fmla="*/ 1057987 h 3370881"/>
                          <a:gd name="connsiteX61" fmla="*/ 995082 w 2546209"/>
                          <a:gd name="connsiteY61" fmla="*/ 1062470 h 3370881"/>
                          <a:gd name="connsiteX62" fmla="*/ 945776 w 2546209"/>
                          <a:gd name="connsiteY62" fmla="*/ 1031093 h 3370881"/>
                          <a:gd name="connsiteX63" fmla="*/ 941294 w 2546209"/>
                          <a:gd name="connsiteY63" fmla="*/ 1017646 h 3370881"/>
                          <a:gd name="connsiteX64" fmla="*/ 932329 w 2546209"/>
                          <a:gd name="connsiteY64" fmla="*/ 919034 h 3370881"/>
                          <a:gd name="connsiteX65" fmla="*/ 914400 w 2546209"/>
                          <a:gd name="connsiteY65" fmla="*/ 901105 h 3370881"/>
                          <a:gd name="connsiteX66" fmla="*/ 918882 w 2546209"/>
                          <a:gd name="connsiteY66" fmla="*/ 869729 h 3370881"/>
                          <a:gd name="connsiteX67" fmla="*/ 941294 w 2546209"/>
                          <a:gd name="connsiteY67" fmla="*/ 865246 h 3370881"/>
                          <a:gd name="connsiteX68" fmla="*/ 959223 w 2546209"/>
                          <a:gd name="connsiteY68" fmla="*/ 851799 h 3370881"/>
                          <a:gd name="connsiteX69" fmla="*/ 990600 w 2546209"/>
                          <a:gd name="connsiteY69" fmla="*/ 847317 h 3370881"/>
                          <a:gd name="connsiteX70" fmla="*/ 1129553 w 2546209"/>
                          <a:gd name="connsiteY70" fmla="*/ 838352 h 3370881"/>
                          <a:gd name="connsiteX71" fmla="*/ 1147482 w 2546209"/>
                          <a:gd name="connsiteY71" fmla="*/ 829387 h 3370881"/>
                          <a:gd name="connsiteX72" fmla="*/ 1178859 w 2546209"/>
                          <a:gd name="connsiteY72" fmla="*/ 806976 h 3370881"/>
                          <a:gd name="connsiteX73" fmla="*/ 1192306 w 2546209"/>
                          <a:gd name="connsiteY73" fmla="*/ 793529 h 3370881"/>
                          <a:gd name="connsiteX74" fmla="*/ 1214718 w 2546209"/>
                          <a:gd name="connsiteY74" fmla="*/ 784564 h 3370881"/>
                          <a:gd name="connsiteX75" fmla="*/ 1241612 w 2546209"/>
                          <a:gd name="connsiteY75" fmla="*/ 771117 h 3370881"/>
                          <a:gd name="connsiteX76" fmla="*/ 1277470 w 2546209"/>
                          <a:gd name="connsiteY76" fmla="*/ 753187 h 3370881"/>
                          <a:gd name="connsiteX77" fmla="*/ 1295400 w 2546209"/>
                          <a:gd name="connsiteY77" fmla="*/ 730776 h 3370881"/>
                          <a:gd name="connsiteX78" fmla="*/ 1317812 w 2546209"/>
                          <a:gd name="connsiteY78" fmla="*/ 708364 h 3370881"/>
                          <a:gd name="connsiteX79" fmla="*/ 1353670 w 2546209"/>
                          <a:gd name="connsiteY79" fmla="*/ 663540 h 3370881"/>
                          <a:gd name="connsiteX80" fmla="*/ 1371600 w 2546209"/>
                          <a:gd name="connsiteY80" fmla="*/ 636646 h 3370881"/>
                          <a:gd name="connsiteX81" fmla="*/ 1380565 w 2546209"/>
                          <a:gd name="connsiteY81" fmla="*/ 596305 h 3370881"/>
                          <a:gd name="connsiteX82" fmla="*/ 1385047 w 2546209"/>
                          <a:gd name="connsiteY82" fmla="*/ 582858 h 3370881"/>
                          <a:gd name="connsiteX83" fmla="*/ 1380565 w 2546209"/>
                          <a:gd name="connsiteY83" fmla="*/ 533552 h 3370881"/>
                          <a:gd name="connsiteX84" fmla="*/ 1367118 w 2546209"/>
                          <a:gd name="connsiteY84" fmla="*/ 524587 h 3370881"/>
                          <a:gd name="connsiteX85" fmla="*/ 1349188 w 2546209"/>
                          <a:gd name="connsiteY85" fmla="*/ 520105 h 3370881"/>
                          <a:gd name="connsiteX86" fmla="*/ 1326776 w 2546209"/>
                          <a:gd name="connsiteY86" fmla="*/ 511140 h 3370881"/>
                          <a:gd name="connsiteX87" fmla="*/ 1281953 w 2546209"/>
                          <a:gd name="connsiteY87" fmla="*/ 515623 h 3370881"/>
                          <a:gd name="connsiteX88" fmla="*/ 1250576 w 2546209"/>
                          <a:gd name="connsiteY88" fmla="*/ 529070 h 3370881"/>
                          <a:gd name="connsiteX89" fmla="*/ 1210235 w 2546209"/>
                          <a:gd name="connsiteY89" fmla="*/ 542517 h 3370881"/>
                          <a:gd name="connsiteX90" fmla="*/ 1183341 w 2546209"/>
                          <a:gd name="connsiteY90" fmla="*/ 555964 h 3370881"/>
                          <a:gd name="connsiteX91" fmla="*/ 1160929 w 2546209"/>
                          <a:gd name="connsiteY91" fmla="*/ 569411 h 3370881"/>
                          <a:gd name="connsiteX92" fmla="*/ 1134035 w 2546209"/>
                          <a:gd name="connsiteY92" fmla="*/ 578376 h 3370881"/>
                          <a:gd name="connsiteX93" fmla="*/ 1111623 w 2546209"/>
                          <a:gd name="connsiteY93" fmla="*/ 587340 h 3370881"/>
                          <a:gd name="connsiteX94" fmla="*/ 1084729 w 2546209"/>
                          <a:gd name="connsiteY94" fmla="*/ 596305 h 3370881"/>
                          <a:gd name="connsiteX95" fmla="*/ 986118 w 2546209"/>
                          <a:gd name="connsiteY95" fmla="*/ 591823 h 3370881"/>
                          <a:gd name="connsiteX96" fmla="*/ 927847 w 2546209"/>
                          <a:gd name="connsiteY96" fmla="*/ 578376 h 3370881"/>
                          <a:gd name="connsiteX97" fmla="*/ 896470 w 2546209"/>
                          <a:gd name="connsiteY97" fmla="*/ 555964 h 3370881"/>
                          <a:gd name="connsiteX98" fmla="*/ 883023 w 2546209"/>
                          <a:gd name="connsiteY98" fmla="*/ 546999 h 3370881"/>
                          <a:gd name="connsiteX99" fmla="*/ 865094 w 2546209"/>
                          <a:gd name="connsiteY99" fmla="*/ 497693 h 3370881"/>
                          <a:gd name="connsiteX100" fmla="*/ 869576 w 2546209"/>
                          <a:gd name="connsiteY100" fmla="*/ 403564 h 3370881"/>
                          <a:gd name="connsiteX101" fmla="*/ 874059 w 2546209"/>
                          <a:gd name="connsiteY101" fmla="*/ 385634 h 3370881"/>
                          <a:gd name="connsiteX102" fmla="*/ 883023 w 2546209"/>
                          <a:gd name="connsiteY102" fmla="*/ 372187 h 3370881"/>
                          <a:gd name="connsiteX103" fmla="*/ 909918 w 2546209"/>
                          <a:gd name="connsiteY103" fmla="*/ 363223 h 3370881"/>
                          <a:gd name="connsiteX104" fmla="*/ 914400 w 2546209"/>
                          <a:gd name="connsiteY104" fmla="*/ 385634 h 3370881"/>
                          <a:gd name="connsiteX105" fmla="*/ 909918 w 2546209"/>
                          <a:gd name="connsiteY105" fmla="*/ 408046 h 3370881"/>
                          <a:gd name="connsiteX106" fmla="*/ 900953 w 2546209"/>
                          <a:gd name="connsiteY106" fmla="*/ 466317 h 3370881"/>
                          <a:gd name="connsiteX107" fmla="*/ 905435 w 2546209"/>
                          <a:gd name="connsiteY107" fmla="*/ 515623 h 3370881"/>
                          <a:gd name="connsiteX108" fmla="*/ 932329 w 2546209"/>
                          <a:gd name="connsiteY108" fmla="*/ 551481 h 3370881"/>
                          <a:gd name="connsiteX109" fmla="*/ 954741 w 2546209"/>
                          <a:gd name="connsiteY109" fmla="*/ 560446 h 3370881"/>
                          <a:gd name="connsiteX110" fmla="*/ 972670 w 2546209"/>
                          <a:gd name="connsiteY110" fmla="*/ 569411 h 3370881"/>
                          <a:gd name="connsiteX111" fmla="*/ 1066800 w 2546209"/>
                          <a:gd name="connsiteY111" fmla="*/ 564929 h 3370881"/>
                          <a:gd name="connsiteX112" fmla="*/ 1111623 w 2546209"/>
                          <a:gd name="connsiteY112" fmla="*/ 551481 h 3370881"/>
                          <a:gd name="connsiteX113" fmla="*/ 1129553 w 2546209"/>
                          <a:gd name="connsiteY113" fmla="*/ 538034 h 3370881"/>
                          <a:gd name="connsiteX114" fmla="*/ 1156447 w 2546209"/>
                          <a:gd name="connsiteY114" fmla="*/ 511140 h 3370881"/>
                          <a:gd name="connsiteX115" fmla="*/ 1160929 w 2546209"/>
                          <a:gd name="connsiteY115" fmla="*/ 493211 h 3370881"/>
                          <a:gd name="connsiteX116" fmla="*/ 1178859 w 2546209"/>
                          <a:gd name="connsiteY116" fmla="*/ 331846 h 3370881"/>
                          <a:gd name="connsiteX117" fmla="*/ 1210235 w 2546209"/>
                          <a:gd name="connsiteY117" fmla="*/ 336329 h 3370881"/>
                          <a:gd name="connsiteX118" fmla="*/ 1214718 w 2546209"/>
                          <a:gd name="connsiteY118" fmla="*/ 367705 h 3370881"/>
                          <a:gd name="connsiteX119" fmla="*/ 1201270 w 2546209"/>
                          <a:gd name="connsiteY119" fmla="*/ 412529 h 3370881"/>
                          <a:gd name="connsiteX120" fmla="*/ 1210235 w 2546209"/>
                          <a:gd name="connsiteY120" fmla="*/ 461834 h 3370881"/>
                          <a:gd name="connsiteX121" fmla="*/ 1214718 w 2546209"/>
                          <a:gd name="connsiteY121" fmla="*/ 475281 h 3370881"/>
                          <a:gd name="connsiteX122" fmla="*/ 1228165 w 2546209"/>
                          <a:gd name="connsiteY122" fmla="*/ 484246 h 3370881"/>
                          <a:gd name="connsiteX123" fmla="*/ 1250576 w 2546209"/>
                          <a:gd name="connsiteY123" fmla="*/ 502176 h 3370881"/>
                          <a:gd name="connsiteX124" fmla="*/ 1317812 w 2546209"/>
                          <a:gd name="connsiteY124" fmla="*/ 497693 h 3370881"/>
                          <a:gd name="connsiteX125" fmla="*/ 1353670 w 2546209"/>
                          <a:gd name="connsiteY125" fmla="*/ 488729 h 3370881"/>
                          <a:gd name="connsiteX126" fmla="*/ 1506070 w 2546209"/>
                          <a:gd name="connsiteY126" fmla="*/ 457352 h 3370881"/>
                          <a:gd name="connsiteX127" fmla="*/ 1550894 w 2546209"/>
                          <a:gd name="connsiteY127" fmla="*/ 430458 h 3370881"/>
                          <a:gd name="connsiteX128" fmla="*/ 1564341 w 2546209"/>
                          <a:gd name="connsiteY128" fmla="*/ 417011 h 3370881"/>
                          <a:gd name="connsiteX129" fmla="*/ 1586753 w 2546209"/>
                          <a:gd name="connsiteY129" fmla="*/ 399081 h 3370881"/>
                          <a:gd name="connsiteX130" fmla="*/ 1595718 w 2546209"/>
                          <a:gd name="connsiteY130" fmla="*/ 381152 h 3370881"/>
                          <a:gd name="connsiteX131" fmla="*/ 1600200 w 2546209"/>
                          <a:gd name="connsiteY131" fmla="*/ 363223 h 3370881"/>
                          <a:gd name="connsiteX132" fmla="*/ 1609165 w 2546209"/>
                          <a:gd name="connsiteY132" fmla="*/ 313917 h 3370881"/>
                          <a:gd name="connsiteX133" fmla="*/ 1537447 w 2546209"/>
                          <a:gd name="connsiteY133" fmla="*/ 188411 h 3370881"/>
                          <a:gd name="connsiteX134" fmla="*/ 1613647 w 2546209"/>
                          <a:gd name="connsiteY134" fmla="*/ 399081 h 3370881"/>
                          <a:gd name="connsiteX135" fmla="*/ 1627094 w 2546209"/>
                          <a:gd name="connsiteY135" fmla="*/ 417011 h 3370881"/>
                          <a:gd name="connsiteX136" fmla="*/ 1658470 w 2546209"/>
                          <a:gd name="connsiteY136" fmla="*/ 412529 h 3370881"/>
                          <a:gd name="connsiteX137" fmla="*/ 1685365 w 2546209"/>
                          <a:gd name="connsiteY137" fmla="*/ 390117 h 3370881"/>
                          <a:gd name="connsiteX138" fmla="*/ 1694329 w 2546209"/>
                          <a:gd name="connsiteY138" fmla="*/ 376670 h 3370881"/>
                          <a:gd name="connsiteX139" fmla="*/ 1734670 w 2546209"/>
                          <a:gd name="connsiteY139" fmla="*/ 354258 h 3370881"/>
                          <a:gd name="connsiteX140" fmla="*/ 1743635 w 2546209"/>
                          <a:gd name="connsiteY140" fmla="*/ 340811 h 3370881"/>
                          <a:gd name="connsiteX141" fmla="*/ 1757082 w 2546209"/>
                          <a:gd name="connsiteY141" fmla="*/ 336329 h 3370881"/>
                          <a:gd name="connsiteX142" fmla="*/ 1792941 w 2546209"/>
                          <a:gd name="connsiteY142" fmla="*/ 318399 h 3370881"/>
                          <a:gd name="connsiteX143" fmla="*/ 1797423 w 2546209"/>
                          <a:gd name="connsiteY143" fmla="*/ 336329 h 3370881"/>
                          <a:gd name="connsiteX144" fmla="*/ 1792941 w 2546209"/>
                          <a:gd name="connsiteY144" fmla="*/ 354258 h 3370881"/>
                          <a:gd name="connsiteX145" fmla="*/ 1788459 w 2546209"/>
                          <a:gd name="connsiteY145" fmla="*/ 367705 h 3370881"/>
                          <a:gd name="connsiteX146" fmla="*/ 1761565 w 2546209"/>
                          <a:gd name="connsiteY146" fmla="*/ 390117 h 3370881"/>
                          <a:gd name="connsiteX147" fmla="*/ 1783976 w 2546209"/>
                          <a:gd name="connsiteY147" fmla="*/ 399081 h 3370881"/>
                          <a:gd name="connsiteX148" fmla="*/ 1878106 w 2546209"/>
                          <a:gd name="connsiteY148" fmla="*/ 390117 h 3370881"/>
                          <a:gd name="connsiteX149" fmla="*/ 1891553 w 2546209"/>
                          <a:gd name="connsiteY149" fmla="*/ 381152 h 3370881"/>
                          <a:gd name="connsiteX150" fmla="*/ 1918447 w 2546209"/>
                          <a:gd name="connsiteY150" fmla="*/ 372187 h 3370881"/>
                          <a:gd name="connsiteX151" fmla="*/ 1940859 w 2546209"/>
                          <a:gd name="connsiteY151" fmla="*/ 358740 h 3370881"/>
                          <a:gd name="connsiteX152" fmla="*/ 1954306 w 2546209"/>
                          <a:gd name="connsiteY152" fmla="*/ 354258 h 3370881"/>
                          <a:gd name="connsiteX153" fmla="*/ 2003612 w 2546209"/>
                          <a:gd name="connsiteY153" fmla="*/ 327364 h 3370881"/>
                          <a:gd name="connsiteX154" fmla="*/ 2008094 w 2546209"/>
                          <a:gd name="connsiteY154" fmla="*/ 345293 h 3370881"/>
                          <a:gd name="connsiteX155" fmla="*/ 1999129 w 2546209"/>
                          <a:gd name="connsiteY155" fmla="*/ 358740 h 3370881"/>
                          <a:gd name="connsiteX156" fmla="*/ 1994647 w 2546209"/>
                          <a:gd name="connsiteY156" fmla="*/ 372187 h 3370881"/>
                          <a:gd name="connsiteX157" fmla="*/ 2039470 w 2546209"/>
                          <a:gd name="connsiteY157" fmla="*/ 390117 h 3370881"/>
                          <a:gd name="connsiteX158" fmla="*/ 2115670 w 2546209"/>
                          <a:gd name="connsiteY158" fmla="*/ 390117 h 3370881"/>
                          <a:gd name="connsiteX159" fmla="*/ 2160494 w 2546209"/>
                          <a:gd name="connsiteY159" fmla="*/ 376670 h 3370881"/>
                          <a:gd name="connsiteX160" fmla="*/ 2191870 w 2546209"/>
                          <a:gd name="connsiteY160" fmla="*/ 363223 h 3370881"/>
                          <a:gd name="connsiteX161" fmla="*/ 2205318 w 2546209"/>
                          <a:gd name="connsiteY161" fmla="*/ 358740 h 3370881"/>
                          <a:gd name="connsiteX162" fmla="*/ 2232212 w 2546209"/>
                          <a:gd name="connsiteY162" fmla="*/ 340811 h 3370881"/>
                          <a:gd name="connsiteX163" fmla="*/ 2312894 w 2546209"/>
                          <a:gd name="connsiteY163" fmla="*/ 183929 h 3370881"/>
                          <a:gd name="connsiteX164" fmla="*/ 2339788 w 2546209"/>
                          <a:gd name="connsiteY164" fmla="*/ 151 h 3370881"/>
                          <a:gd name="connsiteX165" fmla="*/ 2357718 w 2546209"/>
                          <a:gd name="connsiteY165" fmla="*/ 215305 h 3370881"/>
                          <a:gd name="connsiteX166" fmla="*/ 2254623 w 2546209"/>
                          <a:gd name="connsiteY166" fmla="*/ 376670 h 3370881"/>
                          <a:gd name="connsiteX167" fmla="*/ 2245659 w 2546209"/>
                          <a:gd name="connsiteY167" fmla="*/ 390117 h 3370881"/>
                          <a:gd name="connsiteX168" fmla="*/ 2254623 w 2546209"/>
                          <a:gd name="connsiteY168" fmla="*/ 403564 h 3370881"/>
                          <a:gd name="connsiteX169" fmla="*/ 2353235 w 2546209"/>
                          <a:gd name="connsiteY169" fmla="*/ 399081 h 3370881"/>
                          <a:gd name="connsiteX170" fmla="*/ 2366682 w 2546209"/>
                          <a:gd name="connsiteY170" fmla="*/ 394599 h 3370881"/>
                          <a:gd name="connsiteX171" fmla="*/ 2389094 w 2546209"/>
                          <a:gd name="connsiteY171" fmla="*/ 390117 h 3370881"/>
                          <a:gd name="connsiteX172" fmla="*/ 2424953 w 2546209"/>
                          <a:gd name="connsiteY172" fmla="*/ 367705 h 3370881"/>
                          <a:gd name="connsiteX173" fmla="*/ 2451847 w 2546209"/>
                          <a:gd name="connsiteY173" fmla="*/ 358740 h 3370881"/>
                          <a:gd name="connsiteX174" fmla="*/ 2541495 w 2546209"/>
                          <a:gd name="connsiteY174" fmla="*/ 62906 h 3370881"/>
                          <a:gd name="connsiteX175" fmla="*/ 2505635 w 2546209"/>
                          <a:gd name="connsiteY175" fmla="*/ 372187 h 3370881"/>
                          <a:gd name="connsiteX176" fmla="*/ 2483223 w 2546209"/>
                          <a:gd name="connsiteY176" fmla="*/ 385634 h 3370881"/>
                          <a:gd name="connsiteX177" fmla="*/ 2465294 w 2546209"/>
                          <a:gd name="connsiteY177" fmla="*/ 399081 h 3370881"/>
                          <a:gd name="connsiteX178" fmla="*/ 2442882 w 2546209"/>
                          <a:gd name="connsiteY178" fmla="*/ 403564 h 3370881"/>
                          <a:gd name="connsiteX179" fmla="*/ 2398059 w 2546209"/>
                          <a:gd name="connsiteY179" fmla="*/ 417011 h 3370881"/>
                          <a:gd name="connsiteX180" fmla="*/ 2375647 w 2546209"/>
                          <a:gd name="connsiteY180" fmla="*/ 425976 h 3370881"/>
                          <a:gd name="connsiteX181" fmla="*/ 2357718 w 2546209"/>
                          <a:gd name="connsiteY181" fmla="*/ 430458 h 3370881"/>
                          <a:gd name="connsiteX182" fmla="*/ 2344270 w 2546209"/>
                          <a:gd name="connsiteY182" fmla="*/ 461834 h 3370881"/>
                          <a:gd name="connsiteX183" fmla="*/ 2353235 w 2546209"/>
                          <a:gd name="connsiteY183" fmla="*/ 502176 h 3370881"/>
                          <a:gd name="connsiteX184" fmla="*/ 2362200 w 2546209"/>
                          <a:gd name="connsiteY184" fmla="*/ 515623 h 3370881"/>
                          <a:gd name="connsiteX185" fmla="*/ 2344270 w 2546209"/>
                          <a:gd name="connsiteY185" fmla="*/ 587340 h 3370881"/>
                          <a:gd name="connsiteX186" fmla="*/ 2321859 w 2546209"/>
                          <a:gd name="connsiteY186" fmla="*/ 614234 h 3370881"/>
                          <a:gd name="connsiteX187" fmla="*/ 2308412 w 2546209"/>
                          <a:gd name="connsiteY187" fmla="*/ 636646 h 3370881"/>
                          <a:gd name="connsiteX188" fmla="*/ 2281518 w 2546209"/>
                          <a:gd name="connsiteY188" fmla="*/ 641129 h 3370881"/>
                          <a:gd name="connsiteX189" fmla="*/ 2259106 w 2546209"/>
                          <a:gd name="connsiteY189" fmla="*/ 636646 h 3370881"/>
                          <a:gd name="connsiteX190" fmla="*/ 2277035 w 2546209"/>
                          <a:gd name="connsiteY190" fmla="*/ 578376 h 3370881"/>
                          <a:gd name="connsiteX191" fmla="*/ 2290482 w 2546209"/>
                          <a:gd name="connsiteY191" fmla="*/ 542517 h 3370881"/>
                          <a:gd name="connsiteX192" fmla="*/ 2286000 w 2546209"/>
                          <a:gd name="connsiteY192" fmla="*/ 506658 h 3370881"/>
                          <a:gd name="connsiteX193" fmla="*/ 2245659 w 2546209"/>
                          <a:gd name="connsiteY193" fmla="*/ 448387 h 3370881"/>
                          <a:gd name="connsiteX194" fmla="*/ 2200835 w 2546209"/>
                          <a:gd name="connsiteY194" fmla="*/ 430458 h 3370881"/>
                          <a:gd name="connsiteX195" fmla="*/ 2169459 w 2546209"/>
                          <a:gd name="connsiteY195" fmla="*/ 425976 h 3370881"/>
                          <a:gd name="connsiteX196" fmla="*/ 2102223 w 2546209"/>
                          <a:gd name="connsiteY196" fmla="*/ 430458 h 3370881"/>
                          <a:gd name="connsiteX197" fmla="*/ 2084294 w 2546209"/>
                          <a:gd name="connsiteY197" fmla="*/ 439423 h 3370881"/>
                          <a:gd name="connsiteX198" fmla="*/ 2070847 w 2546209"/>
                          <a:gd name="connsiteY198" fmla="*/ 443905 h 3370881"/>
                          <a:gd name="connsiteX199" fmla="*/ 2061882 w 2546209"/>
                          <a:gd name="connsiteY199" fmla="*/ 461834 h 3370881"/>
                          <a:gd name="connsiteX200" fmla="*/ 2034988 w 2546209"/>
                          <a:gd name="connsiteY200" fmla="*/ 475281 h 3370881"/>
                          <a:gd name="connsiteX201" fmla="*/ 1783976 w 2546209"/>
                          <a:gd name="connsiteY201" fmla="*/ 479764 h 3370881"/>
                          <a:gd name="connsiteX202" fmla="*/ 1766047 w 2546209"/>
                          <a:gd name="connsiteY202" fmla="*/ 488729 h 3370881"/>
                          <a:gd name="connsiteX203" fmla="*/ 1703294 w 2546209"/>
                          <a:gd name="connsiteY203" fmla="*/ 506658 h 3370881"/>
                          <a:gd name="connsiteX204" fmla="*/ 1689847 w 2546209"/>
                          <a:gd name="connsiteY204" fmla="*/ 511140 h 3370881"/>
                          <a:gd name="connsiteX205" fmla="*/ 1676400 w 2546209"/>
                          <a:gd name="connsiteY205" fmla="*/ 520105 h 3370881"/>
                          <a:gd name="connsiteX206" fmla="*/ 1649506 w 2546209"/>
                          <a:gd name="connsiteY206" fmla="*/ 529070 h 3370881"/>
                          <a:gd name="connsiteX207" fmla="*/ 1636059 w 2546209"/>
                          <a:gd name="connsiteY207" fmla="*/ 538034 h 3370881"/>
                          <a:gd name="connsiteX208" fmla="*/ 1622612 w 2546209"/>
                          <a:gd name="connsiteY208" fmla="*/ 551481 h 3370881"/>
                          <a:gd name="connsiteX209" fmla="*/ 1609165 w 2546209"/>
                          <a:gd name="connsiteY209" fmla="*/ 555964 h 3370881"/>
                          <a:gd name="connsiteX210" fmla="*/ 1577788 w 2546209"/>
                          <a:gd name="connsiteY210" fmla="*/ 587340 h 3370881"/>
                          <a:gd name="connsiteX211" fmla="*/ 1568823 w 2546209"/>
                          <a:gd name="connsiteY211" fmla="*/ 600787 h 3370881"/>
                          <a:gd name="connsiteX212" fmla="*/ 1555376 w 2546209"/>
                          <a:gd name="connsiteY212" fmla="*/ 614234 h 3370881"/>
                          <a:gd name="connsiteX213" fmla="*/ 1524000 w 2546209"/>
                          <a:gd name="connsiteY213" fmla="*/ 654576 h 3370881"/>
                          <a:gd name="connsiteX214" fmla="*/ 1519518 w 2546209"/>
                          <a:gd name="connsiteY214" fmla="*/ 668023 h 3370881"/>
                          <a:gd name="connsiteX215" fmla="*/ 1528482 w 2546209"/>
                          <a:gd name="connsiteY215" fmla="*/ 708364 h 3370881"/>
                          <a:gd name="connsiteX216" fmla="*/ 1537447 w 2546209"/>
                          <a:gd name="connsiteY216" fmla="*/ 721811 h 3370881"/>
                          <a:gd name="connsiteX217" fmla="*/ 1568823 w 2546209"/>
                          <a:gd name="connsiteY217" fmla="*/ 712846 h 3370881"/>
                          <a:gd name="connsiteX218" fmla="*/ 1600200 w 2546209"/>
                          <a:gd name="connsiteY218" fmla="*/ 712846 h 3370881"/>
                          <a:gd name="connsiteX219" fmla="*/ 1631576 w 2546209"/>
                          <a:gd name="connsiteY219" fmla="*/ 690434 h 3370881"/>
                          <a:gd name="connsiteX220" fmla="*/ 1645023 w 2546209"/>
                          <a:gd name="connsiteY220" fmla="*/ 676987 h 3370881"/>
                          <a:gd name="connsiteX221" fmla="*/ 1685365 w 2546209"/>
                          <a:gd name="connsiteY221" fmla="*/ 645611 h 3370881"/>
                          <a:gd name="connsiteX222" fmla="*/ 1716741 w 2546209"/>
                          <a:gd name="connsiteY222" fmla="*/ 614234 h 3370881"/>
                          <a:gd name="connsiteX223" fmla="*/ 1748118 w 2546209"/>
                          <a:gd name="connsiteY223" fmla="*/ 596305 h 3370881"/>
                          <a:gd name="connsiteX224" fmla="*/ 1761565 w 2546209"/>
                          <a:gd name="connsiteY224" fmla="*/ 591823 h 3370881"/>
                          <a:gd name="connsiteX225" fmla="*/ 1779494 w 2546209"/>
                          <a:gd name="connsiteY225" fmla="*/ 582858 h 3370881"/>
                          <a:gd name="connsiteX226" fmla="*/ 1815353 w 2546209"/>
                          <a:gd name="connsiteY226" fmla="*/ 573893 h 3370881"/>
                          <a:gd name="connsiteX227" fmla="*/ 2030506 w 2546209"/>
                          <a:gd name="connsiteY227" fmla="*/ 578376 h 3370881"/>
                          <a:gd name="connsiteX228" fmla="*/ 2017059 w 2546209"/>
                          <a:gd name="connsiteY228" fmla="*/ 600787 h 3370881"/>
                          <a:gd name="connsiteX229" fmla="*/ 1981200 w 2546209"/>
                          <a:gd name="connsiteY229" fmla="*/ 636646 h 3370881"/>
                          <a:gd name="connsiteX230" fmla="*/ 1967753 w 2546209"/>
                          <a:gd name="connsiteY230" fmla="*/ 650093 h 3370881"/>
                          <a:gd name="connsiteX231" fmla="*/ 1936376 w 2546209"/>
                          <a:gd name="connsiteY231" fmla="*/ 690434 h 3370881"/>
                          <a:gd name="connsiteX232" fmla="*/ 1905000 w 2546209"/>
                          <a:gd name="connsiteY232" fmla="*/ 717329 h 3370881"/>
                          <a:gd name="connsiteX233" fmla="*/ 1860176 w 2546209"/>
                          <a:gd name="connsiteY233" fmla="*/ 735258 h 3370881"/>
                          <a:gd name="connsiteX234" fmla="*/ 1788459 w 2546209"/>
                          <a:gd name="connsiteY234" fmla="*/ 744223 h 3370881"/>
                          <a:gd name="connsiteX235" fmla="*/ 1846729 w 2546209"/>
                          <a:gd name="connsiteY235" fmla="*/ 802493 h 3370881"/>
                          <a:gd name="connsiteX236" fmla="*/ 1913965 w 2546209"/>
                          <a:gd name="connsiteY236" fmla="*/ 829387 h 3370881"/>
                          <a:gd name="connsiteX237" fmla="*/ 1922929 w 2546209"/>
                          <a:gd name="connsiteY237" fmla="*/ 842834 h 3370881"/>
                          <a:gd name="connsiteX238" fmla="*/ 1967753 w 2546209"/>
                          <a:gd name="connsiteY238" fmla="*/ 883176 h 3370881"/>
                          <a:gd name="connsiteX239" fmla="*/ 1981200 w 2546209"/>
                          <a:gd name="connsiteY239" fmla="*/ 896623 h 3370881"/>
                          <a:gd name="connsiteX240" fmla="*/ 1994647 w 2546209"/>
                          <a:gd name="connsiteY240" fmla="*/ 905587 h 3370881"/>
                          <a:gd name="connsiteX241" fmla="*/ 2021541 w 2546209"/>
                          <a:gd name="connsiteY241" fmla="*/ 927999 h 3370881"/>
                          <a:gd name="connsiteX242" fmla="*/ 2030506 w 2546209"/>
                          <a:gd name="connsiteY242" fmla="*/ 941446 h 3370881"/>
                          <a:gd name="connsiteX243" fmla="*/ 2057400 w 2546209"/>
                          <a:gd name="connsiteY243" fmla="*/ 968340 h 3370881"/>
                          <a:gd name="connsiteX244" fmla="*/ 2088776 w 2546209"/>
                          <a:gd name="connsiteY244" fmla="*/ 1013164 h 3370881"/>
                          <a:gd name="connsiteX245" fmla="*/ 2115670 w 2546209"/>
                          <a:gd name="connsiteY245" fmla="*/ 1057987 h 3370881"/>
                          <a:gd name="connsiteX246" fmla="*/ 2120153 w 2546209"/>
                          <a:gd name="connsiteY246" fmla="*/ 1089364 h 3370881"/>
                          <a:gd name="connsiteX247" fmla="*/ 2138082 w 2546209"/>
                          <a:gd name="connsiteY247" fmla="*/ 1143152 h 3370881"/>
                          <a:gd name="connsiteX248" fmla="*/ 2147047 w 2546209"/>
                          <a:gd name="connsiteY248" fmla="*/ 1196940 h 3370881"/>
                          <a:gd name="connsiteX249" fmla="*/ 2151529 w 2546209"/>
                          <a:gd name="connsiteY249" fmla="*/ 1210387 h 3370881"/>
                          <a:gd name="connsiteX250" fmla="*/ 2156012 w 2546209"/>
                          <a:gd name="connsiteY250" fmla="*/ 1228317 h 3370881"/>
                          <a:gd name="connsiteX251" fmla="*/ 2173941 w 2546209"/>
                          <a:gd name="connsiteY251" fmla="*/ 1295552 h 3370881"/>
                          <a:gd name="connsiteX252" fmla="*/ 2182906 w 2546209"/>
                          <a:gd name="connsiteY252" fmla="*/ 1313481 h 3370881"/>
                          <a:gd name="connsiteX253" fmla="*/ 2187388 w 2546209"/>
                          <a:gd name="connsiteY253" fmla="*/ 1331411 h 3370881"/>
                          <a:gd name="connsiteX254" fmla="*/ 2214282 w 2546209"/>
                          <a:gd name="connsiteY254" fmla="*/ 1385199 h 3370881"/>
                          <a:gd name="connsiteX255" fmla="*/ 2218765 w 2546209"/>
                          <a:gd name="connsiteY255" fmla="*/ 1403129 h 3370881"/>
                          <a:gd name="connsiteX256" fmla="*/ 2223247 w 2546209"/>
                          <a:gd name="connsiteY256" fmla="*/ 1430023 h 3370881"/>
                          <a:gd name="connsiteX257" fmla="*/ 2236694 w 2546209"/>
                          <a:gd name="connsiteY257" fmla="*/ 1456917 h 3370881"/>
                          <a:gd name="connsiteX258" fmla="*/ 2241176 w 2546209"/>
                          <a:gd name="connsiteY258" fmla="*/ 1577940 h 3370881"/>
                          <a:gd name="connsiteX259" fmla="*/ 2245659 w 2546209"/>
                          <a:gd name="connsiteY259" fmla="*/ 1595870 h 3370881"/>
                          <a:gd name="connsiteX260" fmla="*/ 2236694 w 2546209"/>
                          <a:gd name="connsiteY260" fmla="*/ 1694481 h 3370881"/>
                          <a:gd name="connsiteX261" fmla="*/ 2227729 w 2546209"/>
                          <a:gd name="connsiteY261" fmla="*/ 1716893 h 3370881"/>
                          <a:gd name="connsiteX262" fmla="*/ 2223247 w 2546209"/>
                          <a:gd name="connsiteY262" fmla="*/ 1730340 h 3370881"/>
                          <a:gd name="connsiteX263" fmla="*/ 2200835 w 2546209"/>
                          <a:gd name="connsiteY263" fmla="*/ 1788611 h 3370881"/>
                          <a:gd name="connsiteX264" fmla="*/ 2191870 w 2546209"/>
                          <a:gd name="connsiteY264" fmla="*/ 1811023 h 3370881"/>
                          <a:gd name="connsiteX265" fmla="*/ 2187388 w 2546209"/>
                          <a:gd name="connsiteY265" fmla="*/ 1824470 h 3370881"/>
                          <a:gd name="connsiteX266" fmla="*/ 2169459 w 2546209"/>
                          <a:gd name="connsiteY266" fmla="*/ 1869293 h 3370881"/>
                          <a:gd name="connsiteX267" fmla="*/ 2164976 w 2546209"/>
                          <a:gd name="connsiteY267" fmla="*/ 1882740 h 3370881"/>
                          <a:gd name="connsiteX268" fmla="*/ 2156012 w 2546209"/>
                          <a:gd name="connsiteY268" fmla="*/ 1927564 h 3370881"/>
                          <a:gd name="connsiteX269" fmla="*/ 2173941 w 2546209"/>
                          <a:gd name="connsiteY269" fmla="*/ 1945493 h 3370881"/>
                          <a:gd name="connsiteX270" fmla="*/ 2196353 w 2546209"/>
                          <a:gd name="connsiteY270" fmla="*/ 1958940 h 3370881"/>
                          <a:gd name="connsiteX271" fmla="*/ 2241176 w 2546209"/>
                          <a:gd name="connsiteY271" fmla="*/ 2012729 h 3370881"/>
                          <a:gd name="connsiteX272" fmla="*/ 2263588 w 2546209"/>
                          <a:gd name="connsiteY272" fmla="*/ 2057552 h 3370881"/>
                          <a:gd name="connsiteX273" fmla="*/ 2286000 w 2546209"/>
                          <a:gd name="connsiteY273" fmla="*/ 2084446 h 3370881"/>
                          <a:gd name="connsiteX274" fmla="*/ 2299447 w 2546209"/>
                          <a:gd name="connsiteY274" fmla="*/ 2124787 h 3370881"/>
                          <a:gd name="connsiteX275" fmla="*/ 2321859 w 2546209"/>
                          <a:gd name="connsiteY275" fmla="*/ 2151681 h 3370881"/>
                          <a:gd name="connsiteX276" fmla="*/ 2344270 w 2546209"/>
                          <a:gd name="connsiteY276" fmla="*/ 2205470 h 3370881"/>
                          <a:gd name="connsiteX277" fmla="*/ 2348753 w 2546209"/>
                          <a:gd name="connsiteY277" fmla="*/ 2223399 h 3370881"/>
                          <a:gd name="connsiteX278" fmla="*/ 2366682 w 2546209"/>
                          <a:gd name="connsiteY278" fmla="*/ 2263740 h 3370881"/>
                          <a:gd name="connsiteX279" fmla="*/ 2375647 w 2546209"/>
                          <a:gd name="connsiteY279" fmla="*/ 2286152 h 3370881"/>
                          <a:gd name="connsiteX280" fmla="*/ 2380129 w 2546209"/>
                          <a:gd name="connsiteY280" fmla="*/ 2308564 h 3370881"/>
                          <a:gd name="connsiteX281" fmla="*/ 2389094 w 2546209"/>
                          <a:gd name="connsiteY281" fmla="*/ 2335458 h 3370881"/>
                          <a:gd name="connsiteX282" fmla="*/ 2393576 w 2546209"/>
                          <a:gd name="connsiteY282" fmla="*/ 2380281 h 3370881"/>
                          <a:gd name="connsiteX283" fmla="*/ 2398059 w 2546209"/>
                          <a:gd name="connsiteY283" fmla="*/ 2393729 h 3370881"/>
                          <a:gd name="connsiteX284" fmla="*/ 2402541 w 2546209"/>
                          <a:gd name="connsiteY284" fmla="*/ 2447517 h 3370881"/>
                          <a:gd name="connsiteX285" fmla="*/ 2407023 w 2546209"/>
                          <a:gd name="connsiteY285" fmla="*/ 2564058 h 3370881"/>
                          <a:gd name="connsiteX286" fmla="*/ 2389094 w 2546209"/>
                          <a:gd name="connsiteY286" fmla="*/ 2837481 h 3370881"/>
                          <a:gd name="connsiteX287" fmla="*/ 2380129 w 2546209"/>
                          <a:gd name="connsiteY287" fmla="*/ 2859893 h 3370881"/>
                          <a:gd name="connsiteX288" fmla="*/ 2357718 w 2546209"/>
                          <a:gd name="connsiteY288" fmla="*/ 2913681 h 3370881"/>
                          <a:gd name="connsiteX289" fmla="*/ 2348753 w 2546209"/>
                          <a:gd name="connsiteY289" fmla="*/ 2936093 h 3370881"/>
                          <a:gd name="connsiteX290" fmla="*/ 2339788 w 2546209"/>
                          <a:gd name="connsiteY290" fmla="*/ 2971952 h 3370881"/>
                          <a:gd name="connsiteX291" fmla="*/ 2326341 w 2546209"/>
                          <a:gd name="connsiteY291" fmla="*/ 2994364 h 3370881"/>
                          <a:gd name="connsiteX292" fmla="*/ 2317376 w 2546209"/>
                          <a:gd name="connsiteY292" fmla="*/ 3025740 h 3370881"/>
                          <a:gd name="connsiteX293" fmla="*/ 2303929 w 2546209"/>
                          <a:gd name="connsiteY293" fmla="*/ 3048152 h 3370881"/>
                          <a:gd name="connsiteX294" fmla="*/ 2290482 w 2546209"/>
                          <a:gd name="connsiteY294" fmla="*/ 3079529 h 3370881"/>
                          <a:gd name="connsiteX295" fmla="*/ 2272553 w 2546209"/>
                          <a:gd name="connsiteY295" fmla="*/ 3084011 h 3370881"/>
                          <a:gd name="connsiteX296" fmla="*/ 2259106 w 2546209"/>
                          <a:gd name="connsiteY296" fmla="*/ 3088493 h 3370881"/>
                          <a:gd name="connsiteX297" fmla="*/ 2241176 w 2546209"/>
                          <a:gd name="connsiteY297" fmla="*/ 3092976 h 3370881"/>
                          <a:gd name="connsiteX298" fmla="*/ 2209800 w 2546209"/>
                          <a:gd name="connsiteY298" fmla="*/ 3101940 h 3370881"/>
                          <a:gd name="connsiteX299" fmla="*/ 2205318 w 2546209"/>
                          <a:gd name="connsiteY299" fmla="*/ 3039187 h 3370881"/>
                          <a:gd name="connsiteX300" fmla="*/ 2218765 w 2546209"/>
                          <a:gd name="connsiteY300" fmla="*/ 3021258 h 3370881"/>
                          <a:gd name="connsiteX301" fmla="*/ 2245659 w 2546209"/>
                          <a:gd name="connsiteY301" fmla="*/ 2971952 h 3370881"/>
                          <a:gd name="connsiteX302" fmla="*/ 2268070 w 2546209"/>
                          <a:gd name="connsiteY302" fmla="*/ 2945058 h 3370881"/>
                          <a:gd name="connsiteX303" fmla="*/ 2268070 w 2546209"/>
                          <a:gd name="connsiteY303" fmla="*/ 2568540 h 3370881"/>
                          <a:gd name="connsiteX304" fmla="*/ 2259106 w 2546209"/>
                          <a:gd name="connsiteY304" fmla="*/ 2532681 h 3370881"/>
                          <a:gd name="connsiteX305" fmla="*/ 2250141 w 2546209"/>
                          <a:gd name="connsiteY305" fmla="*/ 2492340 h 3370881"/>
                          <a:gd name="connsiteX306" fmla="*/ 2245659 w 2546209"/>
                          <a:gd name="connsiteY306" fmla="*/ 2474411 h 3370881"/>
                          <a:gd name="connsiteX307" fmla="*/ 2245659 w 2546209"/>
                          <a:gd name="connsiteY307" fmla="*/ 2389247 h 3370881"/>
                          <a:gd name="connsiteX308" fmla="*/ 2173941 w 2546209"/>
                          <a:gd name="connsiteY308" fmla="*/ 2241328 h 3370881"/>
                          <a:gd name="connsiteX309" fmla="*/ 2070846 w 2546209"/>
                          <a:gd name="connsiteY309" fmla="*/ 2057553 h 3370881"/>
                          <a:gd name="connsiteX310" fmla="*/ 2057400 w 2546209"/>
                          <a:gd name="connsiteY310" fmla="*/ 2151681 h 3370881"/>
                          <a:gd name="connsiteX311" fmla="*/ 2048435 w 2546209"/>
                          <a:gd name="connsiteY311" fmla="*/ 2106858 h 3370881"/>
                          <a:gd name="connsiteX312" fmla="*/ 2034988 w 2546209"/>
                          <a:gd name="connsiteY312" fmla="*/ 2003764 h 3370881"/>
                          <a:gd name="connsiteX313" fmla="*/ 2026023 w 2546209"/>
                          <a:gd name="connsiteY313" fmla="*/ 2026176 h 3370881"/>
                          <a:gd name="connsiteX314" fmla="*/ 2021541 w 2546209"/>
                          <a:gd name="connsiteY314" fmla="*/ 2039623 h 3370881"/>
                          <a:gd name="connsiteX315" fmla="*/ 1999129 w 2546209"/>
                          <a:gd name="connsiteY315" fmla="*/ 2053070 h 3370881"/>
                          <a:gd name="connsiteX316" fmla="*/ 1990165 w 2546209"/>
                          <a:gd name="connsiteY316" fmla="*/ 2070999 h 3370881"/>
                          <a:gd name="connsiteX317" fmla="*/ 1967753 w 2546209"/>
                          <a:gd name="connsiteY317" fmla="*/ 2106858 h 3370881"/>
                          <a:gd name="connsiteX318" fmla="*/ 1981200 w 2546209"/>
                          <a:gd name="connsiteY318" fmla="*/ 2223399 h 3370881"/>
                          <a:gd name="connsiteX319" fmla="*/ 1994647 w 2546209"/>
                          <a:gd name="connsiteY319" fmla="*/ 2254776 h 3370881"/>
                          <a:gd name="connsiteX320" fmla="*/ 2003612 w 2546209"/>
                          <a:gd name="connsiteY320" fmla="*/ 2272705 h 3370881"/>
                          <a:gd name="connsiteX321" fmla="*/ 2026023 w 2546209"/>
                          <a:gd name="connsiteY321" fmla="*/ 2304081 h 3370881"/>
                          <a:gd name="connsiteX322" fmla="*/ 2043953 w 2546209"/>
                          <a:gd name="connsiteY322" fmla="*/ 2348905 h 3370881"/>
                          <a:gd name="connsiteX323" fmla="*/ 2061882 w 2546209"/>
                          <a:gd name="connsiteY323" fmla="*/ 2371317 h 3370881"/>
                          <a:gd name="connsiteX324" fmla="*/ 2088776 w 2546209"/>
                          <a:gd name="connsiteY324" fmla="*/ 2434070 h 3370881"/>
                          <a:gd name="connsiteX325" fmla="*/ 2102223 w 2546209"/>
                          <a:gd name="connsiteY325" fmla="*/ 2465446 h 3370881"/>
                          <a:gd name="connsiteX326" fmla="*/ 2106706 w 2546209"/>
                          <a:gd name="connsiteY326" fmla="*/ 2496823 h 3370881"/>
                          <a:gd name="connsiteX327" fmla="*/ 2124635 w 2546209"/>
                          <a:gd name="connsiteY327" fmla="*/ 2559576 h 3370881"/>
                          <a:gd name="connsiteX328" fmla="*/ 2138082 w 2546209"/>
                          <a:gd name="connsiteY328" fmla="*/ 2649223 h 3370881"/>
                          <a:gd name="connsiteX329" fmla="*/ 2147047 w 2546209"/>
                          <a:gd name="connsiteY329" fmla="*/ 2685081 h 3370881"/>
                          <a:gd name="connsiteX330" fmla="*/ 2151529 w 2546209"/>
                          <a:gd name="connsiteY330" fmla="*/ 2716458 h 3370881"/>
                          <a:gd name="connsiteX331" fmla="*/ 2160494 w 2546209"/>
                          <a:gd name="connsiteY331" fmla="*/ 2770246 h 3370881"/>
                          <a:gd name="connsiteX332" fmla="*/ 2156012 w 2546209"/>
                          <a:gd name="connsiteY332" fmla="*/ 2962987 h 3370881"/>
                          <a:gd name="connsiteX333" fmla="*/ 2138082 w 2546209"/>
                          <a:gd name="connsiteY333" fmla="*/ 3043670 h 3370881"/>
                          <a:gd name="connsiteX334" fmla="*/ 2133600 w 2546209"/>
                          <a:gd name="connsiteY334" fmla="*/ 3061599 h 3370881"/>
                          <a:gd name="connsiteX335" fmla="*/ 2120153 w 2546209"/>
                          <a:gd name="connsiteY335" fmla="*/ 3079529 h 3370881"/>
                          <a:gd name="connsiteX336" fmla="*/ 2111188 w 2546209"/>
                          <a:gd name="connsiteY336" fmla="*/ 3106423 h 3370881"/>
                          <a:gd name="connsiteX337" fmla="*/ 2088776 w 2546209"/>
                          <a:gd name="connsiteY337" fmla="*/ 3137799 h 3370881"/>
                          <a:gd name="connsiteX338" fmla="*/ 2075329 w 2546209"/>
                          <a:gd name="connsiteY338" fmla="*/ 3164693 h 3370881"/>
                          <a:gd name="connsiteX339" fmla="*/ 2061882 w 2546209"/>
                          <a:gd name="connsiteY339" fmla="*/ 3169176 h 3370881"/>
                          <a:gd name="connsiteX340" fmla="*/ 2021541 w 2546209"/>
                          <a:gd name="connsiteY340" fmla="*/ 3164693 h 3370881"/>
                          <a:gd name="connsiteX341" fmla="*/ 2012576 w 2546209"/>
                          <a:gd name="connsiteY341" fmla="*/ 3119870 h 3370881"/>
                          <a:gd name="connsiteX342" fmla="*/ 2048435 w 2546209"/>
                          <a:gd name="connsiteY342" fmla="*/ 3021258 h 3370881"/>
                          <a:gd name="connsiteX343" fmla="*/ 2048435 w 2546209"/>
                          <a:gd name="connsiteY343" fmla="*/ 3021258 h 3370881"/>
                          <a:gd name="connsiteX344" fmla="*/ 2061882 w 2546209"/>
                          <a:gd name="connsiteY344" fmla="*/ 2967470 h 3370881"/>
                          <a:gd name="connsiteX345" fmla="*/ 2070847 w 2546209"/>
                          <a:gd name="connsiteY345" fmla="*/ 2882305 h 3370881"/>
                          <a:gd name="connsiteX346" fmla="*/ 2066365 w 2546209"/>
                          <a:gd name="connsiteY346" fmla="*/ 2725423 h 3370881"/>
                          <a:gd name="connsiteX347" fmla="*/ 2043953 w 2546209"/>
                          <a:gd name="connsiteY347" fmla="*/ 2649223 h 3370881"/>
                          <a:gd name="connsiteX348" fmla="*/ 2030506 w 2546209"/>
                          <a:gd name="connsiteY348" fmla="*/ 2622329 h 3370881"/>
                          <a:gd name="connsiteX349" fmla="*/ 2017059 w 2546209"/>
                          <a:gd name="connsiteY349" fmla="*/ 2581987 h 3370881"/>
                          <a:gd name="connsiteX350" fmla="*/ 1981200 w 2546209"/>
                          <a:gd name="connsiteY350" fmla="*/ 2514752 h 3370881"/>
                          <a:gd name="connsiteX351" fmla="*/ 1972235 w 2546209"/>
                          <a:gd name="connsiteY351" fmla="*/ 2501305 h 3370881"/>
                          <a:gd name="connsiteX352" fmla="*/ 1958788 w 2546209"/>
                          <a:gd name="connsiteY352" fmla="*/ 2478893 h 3370881"/>
                          <a:gd name="connsiteX353" fmla="*/ 1905000 w 2546209"/>
                          <a:gd name="connsiteY353" fmla="*/ 2398211 h 3370881"/>
                          <a:gd name="connsiteX354" fmla="*/ 1882588 w 2546209"/>
                          <a:gd name="connsiteY354" fmla="*/ 2357870 h 3370881"/>
                          <a:gd name="connsiteX355" fmla="*/ 1869141 w 2546209"/>
                          <a:gd name="connsiteY355" fmla="*/ 2339940 h 3370881"/>
                          <a:gd name="connsiteX356" fmla="*/ 1806388 w 2546209"/>
                          <a:gd name="connsiteY356" fmla="*/ 2313046 h 3370881"/>
                          <a:gd name="connsiteX357" fmla="*/ 1779494 w 2546209"/>
                          <a:gd name="connsiteY357" fmla="*/ 2304081 h 3370881"/>
                          <a:gd name="connsiteX358" fmla="*/ 1752600 w 2546209"/>
                          <a:gd name="connsiteY358" fmla="*/ 2299599 h 3370881"/>
                          <a:gd name="connsiteX359" fmla="*/ 1680882 w 2546209"/>
                          <a:gd name="connsiteY359" fmla="*/ 2277187 h 3370881"/>
                          <a:gd name="connsiteX360" fmla="*/ 1662953 w 2546209"/>
                          <a:gd name="connsiteY360" fmla="*/ 2272705 h 3370881"/>
                          <a:gd name="connsiteX361" fmla="*/ 1640541 w 2546209"/>
                          <a:gd name="connsiteY361" fmla="*/ 2259258 h 3370881"/>
                          <a:gd name="connsiteX362" fmla="*/ 1604682 w 2546209"/>
                          <a:gd name="connsiteY362" fmla="*/ 2272705 h 3370881"/>
                          <a:gd name="connsiteX363" fmla="*/ 1537447 w 2546209"/>
                          <a:gd name="connsiteY363" fmla="*/ 2304081 h 3370881"/>
                          <a:gd name="connsiteX364" fmla="*/ 1510553 w 2546209"/>
                          <a:gd name="connsiteY364" fmla="*/ 2308564 h 3370881"/>
                          <a:gd name="connsiteX365" fmla="*/ 1488141 w 2546209"/>
                          <a:gd name="connsiteY365" fmla="*/ 2313046 h 3370881"/>
                          <a:gd name="connsiteX366" fmla="*/ 1443318 w 2546209"/>
                          <a:gd name="connsiteY366" fmla="*/ 2322011 h 3370881"/>
                          <a:gd name="connsiteX367" fmla="*/ 1367118 w 2546209"/>
                          <a:gd name="connsiteY367" fmla="*/ 2304081 h 3370881"/>
                          <a:gd name="connsiteX368" fmla="*/ 1317812 w 2546209"/>
                          <a:gd name="connsiteY368" fmla="*/ 2286152 h 3370881"/>
                          <a:gd name="connsiteX369" fmla="*/ 1066800 w 2546209"/>
                          <a:gd name="connsiteY369" fmla="*/ 2272705 h 3370881"/>
                          <a:gd name="connsiteX370" fmla="*/ 1030941 w 2546209"/>
                          <a:gd name="connsiteY370" fmla="*/ 2263740 h 3370881"/>
                          <a:gd name="connsiteX371" fmla="*/ 986118 w 2546209"/>
                          <a:gd name="connsiteY371" fmla="*/ 2241329 h 3370881"/>
                          <a:gd name="connsiteX372" fmla="*/ 968188 w 2546209"/>
                          <a:gd name="connsiteY372" fmla="*/ 2232364 h 3370881"/>
                          <a:gd name="connsiteX373" fmla="*/ 936812 w 2546209"/>
                          <a:gd name="connsiteY373" fmla="*/ 2214434 h 3370881"/>
                          <a:gd name="connsiteX374" fmla="*/ 905435 w 2546209"/>
                          <a:gd name="connsiteY374" fmla="*/ 2196505 h 3370881"/>
                          <a:gd name="connsiteX375" fmla="*/ 869576 w 2546209"/>
                          <a:gd name="connsiteY375" fmla="*/ 2209952 h 3370881"/>
                          <a:gd name="connsiteX376" fmla="*/ 856129 w 2546209"/>
                          <a:gd name="connsiteY376" fmla="*/ 2227881 h 3370881"/>
                          <a:gd name="connsiteX377" fmla="*/ 815788 w 2546209"/>
                          <a:gd name="connsiteY377" fmla="*/ 2268223 h 3370881"/>
                          <a:gd name="connsiteX378" fmla="*/ 788894 w 2546209"/>
                          <a:gd name="connsiteY378" fmla="*/ 2290634 h 3370881"/>
                          <a:gd name="connsiteX379" fmla="*/ 762000 w 2546209"/>
                          <a:gd name="connsiteY379" fmla="*/ 2313046 h 3370881"/>
                          <a:gd name="connsiteX380" fmla="*/ 753035 w 2546209"/>
                          <a:gd name="connsiteY380" fmla="*/ 2326493 h 3370881"/>
                          <a:gd name="connsiteX381" fmla="*/ 735106 w 2546209"/>
                          <a:gd name="connsiteY381" fmla="*/ 2339940 h 3370881"/>
                          <a:gd name="connsiteX382" fmla="*/ 712694 w 2546209"/>
                          <a:gd name="connsiteY382" fmla="*/ 2362352 h 3370881"/>
                          <a:gd name="connsiteX383" fmla="*/ 694765 w 2546209"/>
                          <a:gd name="connsiteY383" fmla="*/ 2375799 h 3370881"/>
                          <a:gd name="connsiteX384" fmla="*/ 681318 w 2546209"/>
                          <a:gd name="connsiteY384" fmla="*/ 2393729 h 3370881"/>
                          <a:gd name="connsiteX385" fmla="*/ 667870 w 2546209"/>
                          <a:gd name="connsiteY385" fmla="*/ 2402693 h 3370881"/>
                          <a:gd name="connsiteX386" fmla="*/ 623047 w 2546209"/>
                          <a:gd name="connsiteY386" fmla="*/ 2443034 h 3370881"/>
                          <a:gd name="connsiteX387" fmla="*/ 600635 w 2546209"/>
                          <a:gd name="connsiteY387" fmla="*/ 2474411 h 3370881"/>
                          <a:gd name="connsiteX388" fmla="*/ 587188 w 2546209"/>
                          <a:gd name="connsiteY388" fmla="*/ 2514752 h 3370881"/>
                          <a:gd name="connsiteX389" fmla="*/ 582706 w 2546209"/>
                          <a:gd name="connsiteY389" fmla="*/ 2546129 h 3370881"/>
                          <a:gd name="connsiteX390" fmla="*/ 596153 w 2546209"/>
                          <a:gd name="connsiteY390" fmla="*/ 2635776 h 3370881"/>
                          <a:gd name="connsiteX391" fmla="*/ 600635 w 2546209"/>
                          <a:gd name="connsiteY391" fmla="*/ 2653705 h 3370881"/>
                          <a:gd name="connsiteX392" fmla="*/ 609600 w 2546209"/>
                          <a:gd name="connsiteY392" fmla="*/ 2671634 h 3370881"/>
                          <a:gd name="connsiteX393" fmla="*/ 614082 w 2546209"/>
                          <a:gd name="connsiteY393" fmla="*/ 2689564 h 3370881"/>
                          <a:gd name="connsiteX394" fmla="*/ 623047 w 2546209"/>
                          <a:gd name="connsiteY394" fmla="*/ 2711976 h 3370881"/>
                          <a:gd name="connsiteX395" fmla="*/ 627529 w 2546209"/>
                          <a:gd name="connsiteY395" fmla="*/ 2734387 h 3370881"/>
                          <a:gd name="connsiteX396" fmla="*/ 640976 w 2546209"/>
                          <a:gd name="connsiteY396" fmla="*/ 2765764 h 3370881"/>
                          <a:gd name="connsiteX397" fmla="*/ 645459 w 2546209"/>
                          <a:gd name="connsiteY397" fmla="*/ 2779211 h 3370881"/>
                          <a:gd name="connsiteX398" fmla="*/ 658906 w 2546209"/>
                          <a:gd name="connsiteY398" fmla="*/ 2801623 h 3370881"/>
                          <a:gd name="connsiteX399" fmla="*/ 676835 w 2546209"/>
                          <a:gd name="connsiteY399" fmla="*/ 2864376 h 3370881"/>
                          <a:gd name="connsiteX400" fmla="*/ 690282 w 2546209"/>
                          <a:gd name="connsiteY400" fmla="*/ 2895752 h 3370881"/>
                          <a:gd name="connsiteX401" fmla="*/ 699247 w 2546209"/>
                          <a:gd name="connsiteY401" fmla="*/ 2940576 h 3370881"/>
                          <a:gd name="connsiteX402" fmla="*/ 703729 w 2546209"/>
                          <a:gd name="connsiteY402" fmla="*/ 2967470 h 3370881"/>
                          <a:gd name="connsiteX403" fmla="*/ 717176 w 2546209"/>
                          <a:gd name="connsiteY403" fmla="*/ 2994364 h 3370881"/>
                          <a:gd name="connsiteX404" fmla="*/ 735106 w 2546209"/>
                          <a:gd name="connsiteY404" fmla="*/ 3052634 h 3370881"/>
                          <a:gd name="connsiteX405" fmla="*/ 739588 w 2546209"/>
                          <a:gd name="connsiteY405" fmla="*/ 3079529 h 3370881"/>
                          <a:gd name="connsiteX406" fmla="*/ 762000 w 2546209"/>
                          <a:gd name="connsiteY406" fmla="*/ 3142281 h 3370881"/>
                          <a:gd name="connsiteX407" fmla="*/ 766482 w 2546209"/>
                          <a:gd name="connsiteY407" fmla="*/ 3231929 h 3370881"/>
                          <a:gd name="connsiteX408" fmla="*/ 770965 w 2546209"/>
                          <a:gd name="connsiteY408" fmla="*/ 3254340 h 3370881"/>
                          <a:gd name="connsiteX409" fmla="*/ 775447 w 2546209"/>
                          <a:gd name="connsiteY409" fmla="*/ 3285717 h 3370881"/>
                          <a:gd name="connsiteX410" fmla="*/ 748553 w 2546209"/>
                          <a:gd name="connsiteY410" fmla="*/ 3335023 h 3370881"/>
                          <a:gd name="connsiteX411" fmla="*/ 721659 w 2546209"/>
                          <a:gd name="connsiteY411" fmla="*/ 3343987 h 3370881"/>
                          <a:gd name="connsiteX412" fmla="*/ 708212 w 2546209"/>
                          <a:gd name="connsiteY412" fmla="*/ 3348470 h 3370881"/>
                          <a:gd name="connsiteX413" fmla="*/ 623047 w 2546209"/>
                          <a:gd name="connsiteY413" fmla="*/ 3330540 h 3370881"/>
                          <a:gd name="connsiteX414" fmla="*/ 609600 w 2546209"/>
                          <a:gd name="connsiteY414" fmla="*/ 3308129 h 3370881"/>
                          <a:gd name="connsiteX415" fmla="*/ 591670 w 2546209"/>
                          <a:gd name="connsiteY415" fmla="*/ 3267787 h 3370881"/>
                          <a:gd name="connsiteX416" fmla="*/ 560294 w 2546209"/>
                          <a:gd name="connsiteY416" fmla="*/ 3209517 h 3370881"/>
                          <a:gd name="connsiteX417" fmla="*/ 551329 w 2546209"/>
                          <a:gd name="connsiteY417" fmla="*/ 3196070 h 3370881"/>
                          <a:gd name="connsiteX418" fmla="*/ 528918 w 2546209"/>
                          <a:gd name="connsiteY418" fmla="*/ 3173658 h 3370881"/>
                          <a:gd name="connsiteX419" fmla="*/ 519953 w 2546209"/>
                          <a:gd name="connsiteY419" fmla="*/ 3128834 h 3370881"/>
                          <a:gd name="connsiteX420" fmla="*/ 524435 w 2546209"/>
                          <a:gd name="connsiteY420" fmla="*/ 3101940 h 3370881"/>
                          <a:gd name="connsiteX421" fmla="*/ 528918 w 2546209"/>
                          <a:gd name="connsiteY421" fmla="*/ 3088493 h 3370881"/>
                          <a:gd name="connsiteX422" fmla="*/ 542365 w 2546209"/>
                          <a:gd name="connsiteY422" fmla="*/ 3052634 h 3370881"/>
                          <a:gd name="connsiteX423" fmla="*/ 484094 w 2546209"/>
                          <a:gd name="connsiteY423" fmla="*/ 2886787 h 3370881"/>
                          <a:gd name="connsiteX424" fmla="*/ 443753 w 2546209"/>
                          <a:gd name="connsiteY424" fmla="*/ 2779211 h 3370881"/>
                          <a:gd name="connsiteX425" fmla="*/ 439270 w 2546209"/>
                          <a:gd name="connsiteY425" fmla="*/ 2752317 h 3370881"/>
                          <a:gd name="connsiteX426" fmla="*/ 430306 w 2546209"/>
                          <a:gd name="connsiteY426" fmla="*/ 2716458 h 3370881"/>
                          <a:gd name="connsiteX427" fmla="*/ 425823 w 2546209"/>
                          <a:gd name="connsiteY427" fmla="*/ 2680599 h 3370881"/>
                          <a:gd name="connsiteX428" fmla="*/ 398929 w 2546209"/>
                          <a:gd name="connsiteY428" fmla="*/ 2599917 h 3370881"/>
                          <a:gd name="connsiteX429" fmla="*/ 385482 w 2546209"/>
                          <a:gd name="connsiteY429" fmla="*/ 2568540 h 3370881"/>
                          <a:gd name="connsiteX430" fmla="*/ 381000 w 2546209"/>
                          <a:gd name="connsiteY430" fmla="*/ 2550611 h 3370881"/>
                          <a:gd name="connsiteX431" fmla="*/ 372035 w 2546209"/>
                          <a:gd name="connsiteY431" fmla="*/ 2483376 h 3370881"/>
                          <a:gd name="connsiteX432" fmla="*/ 367553 w 2546209"/>
                          <a:gd name="connsiteY432" fmla="*/ 2469929 h 3370881"/>
                          <a:gd name="connsiteX433" fmla="*/ 407894 w 2546209"/>
                          <a:gd name="connsiteY433" fmla="*/ 2451999 h 3370881"/>
                          <a:gd name="connsiteX434" fmla="*/ 515470 w 2546209"/>
                          <a:gd name="connsiteY434" fmla="*/ 2407176 h 3370881"/>
                          <a:gd name="connsiteX435" fmla="*/ 578223 w 2546209"/>
                          <a:gd name="connsiteY435" fmla="*/ 2353387 h 3370881"/>
                          <a:gd name="connsiteX436" fmla="*/ 587188 w 2546209"/>
                          <a:gd name="connsiteY436" fmla="*/ 2330976 h 3370881"/>
                          <a:gd name="connsiteX437" fmla="*/ 614082 w 2546209"/>
                          <a:gd name="connsiteY437" fmla="*/ 2254776 h 3370881"/>
                          <a:gd name="connsiteX438" fmla="*/ 649941 w 2546209"/>
                          <a:gd name="connsiteY438" fmla="*/ 2200987 h 3370881"/>
                          <a:gd name="connsiteX439" fmla="*/ 690282 w 2546209"/>
                          <a:gd name="connsiteY439" fmla="*/ 2174093 h 3370881"/>
                          <a:gd name="connsiteX440" fmla="*/ 703729 w 2546209"/>
                          <a:gd name="connsiteY440" fmla="*/ 2165129 h 3370881"/>
                          <a:gd name="connsiteX441" fmla="*/ 739588 w 2546209"/>
                          <a:gd name="connsiteY441" fmla="*/ 2147199 h 3370881"/>
                          <a:gd name="connsiteX442" fmla="*/ 708212 w 2546209"/>
                          <a:gd name="connsiteY442" fmla="*/ 2187540 h 3370881"/>
                          <a:gd name="connsiteX443" fmla="*/ 654423 w 2546209"/>
                          <a:gd name="connsiteY443" fmla="*/ 2241329 h 3370881"/>
                          <a:gd name="connsiteX444" fmla="*/ 636494 w 2546209"/>
                          <a:gd name="connsiteY444" fmla="*/ 2259258 h 3370881"/>
                          <a:gd name="connsiteX445" fmla="*/ 614082 w 2546209"/>
                          <a:gd name="connsiteY445" fmla="*/ 2286152 h 3370881"/>
                          <a:gd name="connsiteX446" fmla="*/ 605118 w 2546209"/>
                          <a:gd name="connsiteY446" fmla="*/ 2299599 h 3370881"/>
                          <a:gd name="connsiteX447" fmla="*/ 560294 w 2546209"/>
                          <a:gd name="connsiteY447" fmla="*/ 2335458 h 3370881"/>
                          <a:gd name="connsiteX448" fmla="*/ 524435 w 2546209"/>
                          <a:gd name="connsiteY448" fmla="*/ 2348905 h 3370881"/>
                          <a:gd name="connsiteX449" fmla="*/ 502023 w 2546209"/>
                          <a:gd name="connsiteY449" fmla="*/ 2362352 h 3370881"/>
                          <a:gd name="connsiteX450" fmla="*/ 461682 w 2546209"/>
                          <a:gd name="connsiteY450" fmla="*/ 2389246 h 3370881"/>
                          <a:gd name="connsiteX451" fmla="*/ 448235 w 2546209"/>
                          <a:gd name="connsiteY451" fmla="*/ 2398211 h 3370881"/>
                          <a:gd name="connsiteX452" fmla="*/ 430306 w 2546209"/>
                          <a:gd name="connsiteY452" fmla="*/ 2407176 h 3370881"/>
                          <a:gd name="connsiteX453" fmla="*/ 412376 w 2546209"/>
                          <a:gd name="connsiteY453" fmla="*/ 2420623 h 3370881"/>
                          <a:gd name="connsiteX454" fmla="*/ 389965 w 2546209"/>
                          <a:gd name="connsiteY454" fmla="*/ 2429587 h 3370881"/>
                          <a:gd name="connsiteX455" fmla="*/ 372035 w 2546209"/>
                          <a:gd name="connsiteY455" fmla="*/ 2443034 h 3370881"/>
                          <a:gd name="connsiteX456" fmla="*/ 318247 w 2546209"/>
                          <a:gd name="connsiteY456" fmla="*/ 2474411 h 3370881"/>
                          <a:gd name="connsiteX457" fmla="*/ 304800 w 2546209"/>
                          <a:gd name="connsiteY457" fmla="*/ 2492340 h 3370881"/>
                          <a:gd name="connsiteX458" fmla="*/ 282388 w 2546209"/>
                          <a:gd name="connsiteY458" fmla="*/ 2519234 h 3370881"/>
                          <a:gd name="connsiteX459" fmla="*/ 295835 w 2546209"/>
                          <a:gd name="connsiteY459" fmla="*/ 2815070 h 3370881"/>
                          <a:gd name="connsiteX460" fmla="*/ 300318 w 2546209"/>
                          <a:gd name="connsiteY460" fmla="*/ 2837481 h 3370881"/>
                          <a:gd name="connsiteX461" fmla="*/ 304800 w 2546209"/>
                          <a:gd name="connsiteY461" fmla="*/ 2868858 h 3370881"/>
                          <a:gd name="connsiteX462" fmla="*/ 309282 w 2546209"/>
                          <a:gd name="connsiteY462" fmla="*/ 2927129 h 3370881"/>
                          <a:gd name="connsiteX463" fmla="*/ 322729 w 2546209"/>
                          <a:gd name="connsiteY463" fmla="*/ 2985399 h 3370881"/>
                          <a:gd name="connsiteX464" fmla="*/ 327212 w 2546209"/>
                          <a:gd name="connsiteY464" fmla="*/ 3012293 h 3370881"/>
                          <a:gd name="connsiteX465" fmla="*/ 331694 w 2546209"/>
                          <a:gd name="connsiteY465" fmla="*/ 3043670 h 3370881"/>
                          <a:gd name="connsiteX466" fmla="*/ 345141 w 2546209"/>
                          <a:gd name="connsiteY466" fmla="*/ 3070564 h 3370881"/>
                          <a:gd name="connsiteX467" fmla="*/ 367553 w 2546209"/>
                          <a:gd name="connsiteY467" fmla="*/ 3124352 h 3370881"/>
                          <a:gd name="connsiteX468" fmla="*/ 381000 w 2546209"/>
                          <a:gd name="connsiteY468" fmla="*/ 3182623 h 3370881"/>
                          <a:gd name="connsiteX469" fmla="*/ 389965 w 2546209"/>
                          <a:gd name="connsiteY469" fmla="*/ 3196070 h 3370881"/>
                          <a:gd name="connsiteX470" fmla="*/ 394447 w 2546209"/>
                          <a:gd name="connsiteY470" fmla="*/ 3213999 h 3370881"/>
                          <a:gd name="connsiteX471" fmla="*/ 412376 w 2546209"/>
                          <a:gd name="connsiteY471" fmla="*/ 3245376 h 3370881"/>
                          <a:gd name="connsiteX472" fmla="*/ 416859 w 2546209"/>
                          <a:gd name="connsiteY472" fmla="*/ 3258823 h 3370881"/>
                          <a:gd name="connsiteX473" fmla="*/ 425823 w 2546209"/>
                          <a:gd name="connsiteY473" fmla="*/ 3272270 h 3370881"/>
                          <a:gd name="connsiteX474" fmla="*/ 439270 w 2546209"/>
                          <a:gd name="connsiteY474" fmla="*/ 3303646 h 3370881"/>
                          <a:gd name="connsiteX475" fmla="*/ 439270 w 2546209"/>
                          <a:gd name="connsiteY475" fmla="*/ 3352952 h 3370881"/>
                          <a:gd name="connsiteX476" fmla="*/ 430306 w 2546209"/>
                          <a:gd name="connsiteY476" fmla="*/ 3366399 h 3370881"/>
                          <a:gd name="connsiteX477" fmla="*/ 412376 w 2546209"/>
                          <a:gd name="connsiteY477" fmla="*/ 3370881 h 3370881"/>
                          <a:gd name="connsiteX478" fmla="*/ 295835 w 2546209"/>
                          <a:gd name="connsiteY478" fmla="*/ 3357434 h 3370881"/>
                          <a:gd name="connsiteX479" fmla="*/ 264459 w 2546209"/>
                          <a:gd name="connsiteY479" fmla="*/ 3276752 h 3370881"/>
                          <a:gd name="connsiteX480" fmla="*/ 259976 w 2546209"/>
                          <a:gd name="connsiteY480" fmla="*/ 3240893 h 3370881"/>
                          <a:gd name="connsiteX481" fmla="*/ 246529 w 2546209"/>
                          <a:gd name="connsiteY481" fmla="*/ 3178140 h 3370881"/>
                          <a:gd name="connsiteX482" fmla="*/ 237565 w 2546209"/>
                          <a:gd name="connsiteY482" fmla="*/ 3084011 h 3370881"/>
                          <a:gd name="connsiteX483" fmla="*/ 228600 w 2546209"/>
                          <a:gd name="connsiteY483" fmla="*/ 3057117 h 3370881"/>
                          <a:gd name="connsiteX484" fmla="*/ 219635 w 2546209"/>
                          <a:gd name="connsiteY484" fmla="*/ 3021258 h 3370881"/>
                          <a:gd name="connsiteX485" fmla="*/ 206188 w 2546209"/>
                          <a:gd name="connsiteY485" fmla="*/ 2980917 h 3370881"/>
                          <a:gd name="connsiteX486" fmla="*/ 201706 w 2546209"/>
                          <a:gd name="connsiteY486" fmla="*/ 2949540 h 3370881"/>
                          <a:gd name="connsiteX487" fmla="*/ 197223 w 2546209"/>
                          <a:gd name="connsiteY487" fmla="*/ 2927129 h 3370881"/>
                          <a:gd name="connsiteX488" fmla="*/ 192741 w 2546209"/>
                          <a:gd name="connsiteY488" fmla="*/ 2891270 h 3370881"/>
                          <a:gd name="connsiteX489" fmla="*/ 188259 w 2546209"/>
                          <a:gd name="connsiteY489" fmla="*/ 2850929 h 3370881"/>
                          <a:gd name="connsiteX490" fmla="*/ 179294 w 2546209"/>
                          <a:gd name="connsiteY490" fmla="*/ 2824034 h 3370881"/>
                          <a:gd name="connsiteX491" fmla="*/ 165847 w 2546209"/>
                          <a:gd name="connsiteY491" fmla="*/ 2774729 h 3370881"/>
                          <a:gd name="connsiteX492" fmla="*/ 161365 w 2546209"/>
                          <a:gd name="connsiteY492" fmla="*/ 2747834 h 3370881"/>
                          <a:gd name="connsiteX493" fmla="*/ 156882 w 2546209"/>
                          <a:gd name="connsiteY493" fmla="*/ 2559576 h 3370881"/>
                          <a:gd name="connsiteX494" fmla="*/ 152400 w 2546209"/>
                          <a:gd name="connsiteY494" fmla="*/ 2519234 h 3370881"/>
                          <a:gd name="connsiteX495" fmla="*/ 143435 w 2546209"/>
                          <a:gd name="connsiteY495" fmla="*/ 2384764 h 3370881"/>
                          <a:gd name="connsiteX496" fmla="*/ 129988 w 2546209"/>
                          <a:gd name="connsiteY496" fmla="*/ 2344423 h 3370881"/>
                          <a:gd name="connsiteX497" fmla="*/ 125506 w 2546209"/>
                          <a:gd name="connsiteY497" fmla="*/ 2330976 h 3370881"/>
                          <a:gd name="connsiteX498" fmla="*/ 138953 w 2546209"/>
                          <a:gd name="connsiteY498" fmla="*/ 2313046 h 3370881"/>
                          <a:gd name="connsiteX499" fmla="*/ 152400 w 2546209"/>
                          <a:gd name="connsiteY499" fmla="*/ 2304081 h 3370881"/>
                          <a:gd name="connsiteX500" fmla="*/ 170329 w 2546209"/>
                          <a:gd name="connsiteY500" fmla="*/ 2259258 h 3370881"/>
                          <a:gd name="connsiteX501" fmla="*/ 188259 w 2546209"/>
                          <a:gd name="connsiteY501" fmla="*/ 2223399 h 3370881"/>
                          <a:gd name="connsiteX502" fmla="*/ 206188 w 2546209"/>
                          <a:gd name="connsiteY502" fmla="*/ 2187540 h 3370881"/>
                          <a:gd name="connsiteX503" fmla="*/ 210670 w 2546209"/>
                          <a:gd name="connsiteY503" fmla="*/ 2174093 h 3370881"/>
                          <a:gd name="connsiteX504" fmla="*/ 219635 w 2546209"/>
                          <a:gd name="connsiteY504" fmla="*/ 2115823 h 3370881"/>
                          <a:gd name="connsiteX505" fmla="*/ 210670 w 2546209"/>
                          <a:gd name="connsiteY505" fmla="*/ 1958940 h 3370881"/>
                          <a:gd name="connsiteX506" fmla="*/ 192741 w 2546209"/>
                          <a:gd name="connsiteY506" fmla="*/ 1923081 h 3370881"/>
                          <a:gd name="connsiteX507" fmla="*/ 179294 w 2546209"/>
                          <a:gd name="connsiteY507" fmla="*/ 1891705 h 3370881"/>
                          <a:gd name="connsiteX508" fmla="*/ 165847 w 2546209"/>
                          <a:gd name="connsiteY508" fmla="*/ 1864811 h 3370881"/>
                          <a:gd name="connsiteX509" fmla="*/ 152400 w 2546209"/>
                          <a:gd name="connsiteY509" fmla="*/ 1833434 h 3370881"/>
                          <a:gd name="connsiteX510" fmla="*/ 143435 w 2546209"/>
                          <a:gd name="connsiteY510" fmla="*/ 1819987 h 3370881"/>
                          <a:gd name="connsiteX511" fmla="*/ 107576 w 2546209"/>
                          <a:gd name="connsiteY511" fmla="*/ 1784129 h 3370881"/>
                          <a:gd name="connsiteX512" fmla="*/ 94129 w 2546209"/>
                          <a:gd name="connsiteY512" fmla="*/ 1779646 h 3370881"/>
                          <a:gd name="connsiteX513" fmla="*/ 71718 w 2546209"/>
                          <a:gd name="connsiteY513" fmla="*/ 1770681 h 3370881"/>
                          <a:gd name="connsiteX514" fmla="*/ 58270 w 2546209"/>
                          <a:gd name="connsiteY514" fmla="*/ 1761717 h 3370881"/>
                          <a:gd name="connsiteX515" fmla="*/ 26894 w 2546209"/>
                          <a:gd name="connsiteY515" fmla="*/ 1730340 h 3370881"/>
                          <a:gd name="connsiteX516" fmla="*/ 0 w 2546209"/>
                          <a:gd name="connsiteY516" fmla="*/ 1707929 h 3370881"/>
                          <a:gd name="connsiteX0" fmla="*/ 0 w 2546209"/>
                          <a:gd name="connsiteY0" fmla="*/ 1707929 h 3370881"/>
                          <a:gd name="connsiteX1" fmla="*/ 22412 w 2546209"/>
                          <a:gd name="connsiteY1" fmla="*/ 1698964 h 3370881"/>
                          <a:gd name="connsiteX2" fmla="*/ 31376 w 2546209"/>
                          <a:gd name="connsiteY2" fmla="*/ 1681034 h 3370881"/>
                          <a:gd name="connsiteX3" fmla="*/ 44823 w 2546209"/>
                          <a:gd name="connsiteY3" fmla="*/ 1672070 h 3370881"/>
                          <a:gd name="connsiteX4" fmla="*/ 58270 w 2546209"/>
                          <a:gd name="connsiteY4" fmla="*/ 1654140 h 3370881"/>
                          <a:gd name="connsiteX5" fmla="*/ 76200 w 2546209"/>
                          <a:gd name="connsiteY5" fmla="*/ 1645176 h 3370881"/>
                          <a:gd name="connsiteX6" fmla="*/ 98612 w 2546209"/>
                          <a:gd name="connsiteY6" fmla="*/ 1636211 h 3370881"/>
                          <a:gd name="connsiteX7" fmla="*/ 125506 w 2546209"/>
                          <a:gd name="connsiteY7" fmla="*/ 1627246 h 3370881"/>
                          <a:gd name="connsiteX8" fmla="*/ 152400 w 2546209"/>
                          <a:gd name="connsiteY8" fmla="*/ 1609317 h 3370881"/>
                          <a:gd name="connsiteX9" fmla="*/ 170329 w 2546209"/>
                          <a:gd name="connsiteY9" fmla="*/ 1600352 h 3370881"/>
                          <a:gd name="connsiteX10" fmla="*/ 188259 w 2546209"/>
                          <a:gd name="connsiteY10" fmla="*/ 1582423 h 3370881"/>
                          <a:gd name="connsiteX11" fmla="*/ 228600 w 2546209"/>
                          <a:gd name="connsiteY11" fmla="*/ 1564493 h 3370881"/>
                          <a:gd name="connsiteX12" fmla="*/ 255494 w 2546209"/>
                          <a:gd name="connsiteY12" fmla="*/ 1546564 h 3370881"/>
                          <a:gd name="connsiteX13" fmla="*/ 300318 w 2546209"/>
                          <a:gd name="connsiteY13" fmla="*/ 1524152 h 3370881"/>
                          <a:gd name="connsiteX14" fmla="*/ 313765 w 2546209"/>
                          <a:gd name="connsiteY14" fmla="*/ 1515187 h 3370881"/>
                          <a:gd name="connsiteX15" fmla="*/ 340659 w 2546209"/>
                          <a:gd name="connsiteY15" fmla="*/ 1510705 h 3370881"/>
                          <a:gd name="connsiteX16" fmla="*/ 363070 w 2546209"/>
                          <a:gd name="connsiteY16" fmla="*/ 1506223 h 3370881"/>
                          <a:gd name="connsiteX17" fmla="*/ 389965 w 2546209"/>
                          <a:gd name="connsiteY17" fmla="*/ 1501740 h 3370881"/>
                          <a:gd name="connsiteX18" fmla="*/ 425823 w 2546209"/>
                          <a:gd name="connsiteY18" fmla="*/ 1497258 h 3370881"/>
                          <a:gd name="connsiteX19" fmla="*/ 470647 w 2546209"/>
                          <a:gd name="connsiteY19" fmla="*/ 1488293 h 3370881"/>
                          <a:gd name="connsiteX20" fmla="*/ 515470 w 2546209"/>
                          <a:gd name="connsiteY20" fmla="*/ 1479329 h 3370881"/>
                          <a:gd name="connsiteX21" fmla="*/ 528918 w 2546209"/>
                          <a:gd name="connsiteY21" fmla="*/ 1470364 h 3370881"/>
                          <a:gd name="connsiteX22" fmla="*/ 600635 w 2546209"/>
                          <a:gd name="connsiteY22" fmla="*/ 1456917 h 3370881"/>
                          <a:gd name="connsiteX23" fmla="*/ 690282 w 2546209"/>
                          <a:gd name="connsiteY23" fmla="*/ 1447952 h 3370881"/>
                          <a:gd name="connsiteX24" fmla="*/ 793376 w 2546209"/>
                          <a:gd name="connsiteY24" fmla="*/ 1452434 h 3370881"/>
                          <a:gd name="connsiteX25" fmla="*/ 874059 w 2546209"/>
                          <a:gd name="connsiteY25" fmla="*/ 1465881 h 3370881"/>
                          <a:gd name="connsiteX26" fmla="*/ 914400 w 2546209"/>
                          <a:gd name="connsiteY26" fmla="*/ 1470364 h 3370881"/>
                          <a:gd name="connsiteX27" fmla="*/ 1030941 w 2546209"/>
                          <a:gd name="connsiteY27" fmla="*/ 1483811 h 3370881"/>
                          <a:gd name="connsiteX28" fmla="*/ 1151965 w 2546209"/>
                          <a:gd name="connsiteY28" fmla="*/ 1492776 h 3370881"/>
                          <a:gd name="connsiteX29" fmla="*/ 1281953 w 2546209"/>
                          <a:gd name="connsiteY29" fmla="*/ 1501740 h 3370881"/>
                          <a:gd name="connsiteX30" fmla="*/ 1465729 w 2546209"/>
                          <a:gd name="connsiteY30" fmla="*/ 1497258 h 3370881"/>
                          <a:gd name="connsiteX31" fmla="*/ 1510553 w 2546209"/>
                          <a:gd name="connsiteY31" fmla="*/ 1492776 h 3370881"/>
                          <a:gd name="connsiteX32" fmla="*/ 1582270 w 2546209"/>
                          <a:gd name="connsiteY32" fmla="*/ 1461399 h 3370881"/>
                          <a:gd name="connsiteX33" fmla="*/ 1604682 w 2546209"/>
                          <a:gd name="connsiteY33" fmla="*/ 1456917 h 3370881"/>
                          <a:gd name="connsiteX34" fmla="*/ 1622612 w 2546209"/>
                          <a:gd name="connsiteY34" fmla="*/ 1447952 h 3370881"/>
                          <a:gd name="connsiteX35" fmla="*/ 1645023 w 2546209"/>
                          <a:gd name="connsiteY35" fmla="*/ 1438987 h 3370881"/>
                          <a:gd name="connsiteX36" fmla="*/ 1662953 w 2546209"/>
                          <a:gd name="connsiteY36" fmla="*/ 1425540 h 3370881"/>
                          <a:gd name="connsiteX37" fmla="*/ 1698812 w 2546209"/>
                          <a:gd name="connsiteY37" fmla="*/ 1407611 h 3370881"/>
                          <a:gd name="connsiteX38" fmla="*/ 1739153 w 2546209"/>
                          <a:gd name="connsiteY38" fmla="*/ 1380717 h 3370881"/>
                          <a:gd name="connsiteX39" fmla="*/ 1752600 w 2546209"/>
                          <a:gd name="connsiteY39" fmla="*/ 1367270 h 3370881"/>
                          <a:gd name="connsiteX40" fmla="*/ 1775012 w 2546209"/>
                          <a:gd name="connsiteY40" fmla="*/ 1353823 h 3370881"/>
                          <a:gd name="connsiteX41" fmla="*/ 1797423 w 2546209"/>
                          <a:gd name="connsiteY41" fmla="*/ 1335893 h 3370881"/>
                          <a:gd name="connsiteX42" fmla="*/ 1810870 w 2546209"/>
                          <a:gd name="connsiteY42" fmla="*/ 1304517 h 3370881"/>
                          <a:gd name="connsiteX43" fmla="*/ 1815353 w 2546209"/>
                          <a:gd name="connsiteY43" fmla="*/ 1291070 h 3370881"/>
                          <a:gd name="connsiteX44" fmla="*/ 1801906 w 2546209"/>
                          <a:gd name="connsiteY44" fmla="*/ 1138670 h 3370881"/>
                          <a:gd name="connsiteX45" fmla="*/ 1792941 w 2546209"/>
                          <a:gd name="connsiteY45" fmla="*/ 1125223 h 3370881"/>
                          <a:gd name="connsiteX46" fmla="*/ 1757082 w 2546209"/>
                          <a:gd name="connsiteY46" fmla="*/ 1093846 h 3370881"/>
                          <a:gd name="connsiteX47" fmla="*/ 1730188 w 2546209"/>
                          <a:gd name="connsiteY47" fmla="*/ 1066952 h 3370881"/>
                          <a:gd name="connsiteX48" fmla="*/ 1703294 w 2546209"/>
                          <a:gd name="connsiteY48" fmla="*/ 1049023 h 3370881"/>
                          <a:gd name="connsiteX49" fmla="*/ 1622612 w 2546209"/>
                          <a:gd name="connsiteY49" fmla="*/ 1053505 h 3370881"/>
                          <a:gd name="connsiteX50" fmla="*/ 1595718 w 2546209"/>
                          <a:gd name="connsiteY50" fmla="*/ 1062470 h 3370881"/>
                          <a:gd name="connsiteX51" fmla="*/ 1573306 w 2546209"/>
                          <a:gd name="connsiteY51" fmla="*/ 1066952 h 3370881"/>
                          <a:gd name="connsiteX52" fmla="*/ 1453385 w 2546209"/>
                          <a:gd name="connsiteY52" fmla="*/ 1082761 h 3370881"/>
                          <a:gd name="connsiteX53" fmla="*/ 1326776 w 2546209"/>
                          <a:gd name="connsiteY53" fmla="*/ 1062470 h 3370881"/>
                          <a:gd name="connsiteX54" fmla="*/ 1308847 w 2546209"/>
                          <a:gd name="connsiteY54" fmla="*/ 1057987 h 3370881"/>
                          <a:gd name="connsiteX55" fmla="*/ 1277470 w 2546209"/>
                          <a:gd name="connsiteY55" fmla="*/ 1053505 h 3370881"/>
                          <a:gd name="connsiteX56" fmla="*/ 1259541 w 2546209"/>
                          <a:gd name="connsiteY56" fmla="*/ 1049023 h 3370881"/>
                          <a:gd name="connsiteX57" fmla="*/ 1232647 w 2546209"/>
                          <a:gd name="connsiteY57" fmla="*/ 1044540 h 3370881"/>
                          <a:gd name="connsiteX58" fmla="*/ 1053353 w 2546209"/>
                          <a:gd name="connsiteY58" fmla="*/ 1049023 h 3370881"/>
                          <a:gd name="connsiteX59" fmla="*/ 1035423 w 2546209"/>
                          <a:gd name="connsiteY59" fmla="*/ 1053505 h 3370881"/>
                          <a:gd name="connsiteX60" fmla="*/ 1008529 w 2546209"/>
                          <a:gd name="connsiteY60" fmla="*/ 1057987 h 3370881"/>
                          <a:gd name="connsiteX61" fmla="*/ 995082 w 2546209"/>
                          <a:gd name="connsiteY61" fmla="*/ 1062470 h 3370881"/>
                          <a:gd name="connsiteX62" fmla="*/ 945776 w 2546209"/>
                          <a:gd name="connsiteY62" fmla="*/ 1031093 h 3370881"/>
                          <a:gd name="connsiteX63" fmla="*/ 941294 w 2546209"/>
                          <a:gd name="connsiteY63" fmla="*/ 1017646 h 3370881"/>
                          <a:gd name="connsiteX64" fmla="*/ 932329 w 2546209"/>
                          <a:gd name="connsiteY64" fmla="*/ 919034 h 3370881"/>
                          <a:gd name="connsiteX65" fmla="*/ 914400 w 2546209"/>
                          <a:gd name="connsiteY65" fmla="*/ 901105 h 3370881"/>
                          <a:gd name="connsiteX66" fmla="*/ 918882 w 2546209"/>
                          <a:gd name="connsiteY66" fmla="*/ 869729 h 3370881"/>
                          <a:gd name="connsiteX67" fmla="*/ 941294 w 2546209"/>
                          <a:gd name="connsiteY67" fmla="*/ 865246 h 3370881"/>
                          <a:gd name="connsiteX68" fmla="*/ 959223 w 2546209"/>
                          <a:gd name="connsiteY68" fmla="*/ 851799 h 3370881"/>
                          <a:gd name="connsiteX69" fmla="*/ 990600 w 2546209"/>
                          <a:gd name="connsiteY69" fmla="*/ 847317 h 3370881"/>
                          <a:gd name="connsiteX70" fmla="*/ 1129553 w 2546209"/>
                          <a:gd name="connsiteY70" fmla="*/ 838352 h 3370881"/>
                          <a:gd name="connsiteX71" fmla="*/ 1147482 w 2546209"/>
                          <a:gd name="connsiteY71" fmla="*/ 829387 h 3370881"/>
                          <a:gd name="connsiteX72" fmla="*/ 1178859 w 2546209"/>
                          <a:gd name="connsiteY72" fmla="*/ 806976 h 3370881"/>
                          <a:gd name="connsiteX73" fmla="*/ 1192306 w 2546209"/>
                          <a:gd name="connsiteY73" fmla="*/ 793529 h 3370881"/>
                          <a:gd name="connsiteX74" fmla="*/ 1214718 w 2546209"/>
                          <a:gd name="connsiteY74" fmla="*/ 784564 h 3370881"/>
                          <a:gd name="connsiteX75" fmla="*/ 1241612 w 2546209"/>
                          <a:gd name="connsiteY75" fmla="*/ 771117 h 3370881"/>
                          <a:gd name="connsiteX76" fmla="*/ 1277470 w 2546209"/>
                          <a:gd name="connsiteY76" fmla="*/ 753187 h 3370881"/>
                          <a:gd name="connsiteX77" fmla="*/ 1295400 w 2546209"/>
                          <a:gd name="connsiteY77" fmla="*/ 730776 h 3370881"/>
                          <a:gd name="connsiteX78" fmla="*/ 1317812 w 2546209"/>
                          <a:gd name="connsiteY78" fmla="*/ 708364 h 3370881"/>
                          <a:gd name="connsiteX79" fmla="*/ 1353670 w 2546209"/>
                          <a:gd name="connsiteY79" fmla="*/ 663540 h 3370881"/>
                          <a:gd name="connsiteX80" fmla="*/ 1371600 w 2546209"/>
                          <a:gd name="connsiteY80" fmla="*/ 636646 h 3370881"/>
                          <a:gd name="connsiteX81" fmla="*/ 1380565 w 2546209"/>
                          <a:gd name="connsiteY81" fmla="*/ 596305 h 3370881"/>
                          <a:gd name="connsiteX82" fmla="*/ 1385047 w 2546209"/>
                          <a:gd name="connsiteY82" fmla="*/ 582858 h 3370881"/>
                          <a:gd name="connsiteX83" fmla="*/ 1380565 w 2546209"/>
                          <a:gd name="connsiteY83" fmla="*/ 533552 h 3370881"/>
                          <a:gd name="connsiteX84" fmla="*/ 1367118 w 2546209"/>
                          <a:gd name="connsiteY84" fmla="*/ 524587 h 3370881"/>
                          <a:gd name="connsiteX85" fmla="*/ 1349188 w 2546209"/>
                          <a:gd name="connsiteY85" fmla="*/ 520105 h 3370881"/>
                          <a:gd name="connsiteX86" fmla="*/ 1326776 w 2546209"/>
                          <a:gd name="connsiteY86" fmla="*/ 511140 h 3370881"/>
                          <a:gd name="connsiteX87" fmla="*/ 1281953 w 2546209"/>
                          <a:gd name="connsiteY87" fmla="*/ 515623 h 3370881"/>
                          <a:gd name="connsiteX88" fmla="*/ 1250576 w 2546209"/>
                          <a:gd name="connsiteY88" fmla="*/ 529070 h 3370881"/>
                          <a:gd name="connsiteX89" fmla="*/ 1210235 w 2546209"/>
                          <a:gd name="connsiteY89" fmla="*/ 542517 h 3370881"/>
                          <a:gd name="connsiteX90" fmla="*/ 1183341 w 2546209"/>
                          <a:gd name="connsiteY90" fmla="*/ 555964 h 3370881"/>
                          <a:gd name="connsiteX91" fmla="*/ 1160929 w 2546209"/>
                          <a:gd name="connsiteY91" fmla="*/ 569411 h 3370881"/>
                          <a:gd name="connsiteX92" fmla="*/ 1134035 w 2546209"/>
                          <a:gd name="connsiteY92" fmla="*/ 578376 h 3370881"/>
                          <a:gd name="connsiteX93" fmla="*/ 1111623 w 2546209"/>
                          <a:gd name="connsiteY93" fmla="*/ 587340 h 3370881"/>
                          <a:gd name="connsiteX94" fmla="*/ 1084729 w 2546209"/>
                          <a:gd name="connsiteY94" fmla="*/ 596305 h 3370881"/>
                          <a:gd name="connsiteX95" fmla="*/ 986118 w 2546209"/>
                          <a:gd name="connsiteY95" fmla="*/ 591823 h 3370881"/>
                          <a:gd name="connsiteX96" fmla="*/ 927847 w 2546209"/>
                          <a:gd name="connsiteY96" fmla="*/ 578376 h 3370881"/>
                          <a:gd name="connsiteX97" fmla="*/ 896470 w 2546209"/>
                          <a:gd name="connsiteY97" fmla="*/ 555964 h 3370881"/>
                          <a:gd name="connsiteX98" fmla="*/ 883023 w 2546209"/>
                          <a:gd name="connsiteY98" fmla="*/ 546999 h 3370881"/>
                          <a:gd name="connsiteX99" fmla="*/ 865094 w 2546209"/>
                          <a:gd name="connsiteY99" fmla="*/ 497693 h 3370881"/>
                          <a:gd name="connsiteX100" fmla="*/ 869576 w 2546209"/>
                          <a:gd name="connsiteY100" fmla="*/ 403564 h 3370881"/>
                          <a:gd name="connsiteX101" fmla="*/ 874059 w 2546209"/>
                          <a:gd name="connsiteY101" fmla="*/ 385634 h 3370881"/>
                          <a:gd name="connsiteX102" fmla="*/ 883023 w 2546209"/>
                          <a:gd name="connsiteY102" fmla="*/ 372187 h 3370881"/>
                          <a:gd name="connsiteX103" fmla="*/ 909918 w 2546209"/>
                          <a:gd name="connsiteY103" fmla="*/ 363223 h 3370881"/>
                          <a:gd name="connsiteX104" fmla="*/ 914400 w 2546209"/>
                          <a:gd name="connsiteY104" fmla="*/ 385634 h 3370881"/>
                          <a:gd name="connsiteX105" fmla="*/ 909918 w 2546209"/>
                          <a:gd name="connsiteY105" fmla="*/ 408046 h 3370881"/>
                          <a:gd name="connsiteX106" fmla="*/ 900953 w 2546209"/>
                          <a:gd name="connsiteY106" fmla="*/ 466317 h 3370881"/>
                          <a:gd name="connsiteX107" fmla="*/ 905435 w 2546209"/>
                          <a:gd name="connsiteY107" fmla="*/ 515623 h 3370881"/>
                          <a:gd name="connsiteX108" fmla="*/ 932329 w 2546209"/>
                          <a:gd name="connsiteY108" fmla="*/ 551481 h 3370881"/>
                          <a:gd name="connsiteX109" fmla="*/ 954741 w 2546209"/>
                          <a:gd name="connsiteY109" fmla="*/ 560446 h 3370881"/>
                          <a:gd name="connsiteX110" fmla="*/ 972670 w 2546209"/>
                          <a:gd name="connsiteY110" fmla="*/ 569411 h 3370881"/>
                          <a:gd name="connsiteX111" fmla="*/ 1066800 w 2546209"/>
                          <a:gd name="connsiteY111" fmla="*/ 564929 h 3370881"/>
                          <a:gd name="connsiteX112" fmla="*/ 1111623 w 2546209"/>
                          <a:gd name="connsiteY112" fmla="*/ 551481 h 3370881"/>
                          <a:gd name="connsiteX113" fmla="*/ 1129553 w 2546209"/>
                          <a:gd name="connsiteY113" fmla="*/ 538034 h 3370881"/>
                          <a:gd name="connsiteX114" fmla="*/ 1156447 w 2546209"/>
                          <a:gd name="connsiteY114" fmla="*/ 511140 h 3370881"/>
                          <a:gd name="connsiteX115" fmla="*/ 1160929 w 2546209"/>
                          <a:gd name="connsiteY115" fmla="*/ 493211 h 3370881"/>
                          <a:gd name="connsiteX116" fmla="*/ 1178859 w 2546209"/>
                          <a:gd name="connsiteY116" fmla="*/ 331846 h 3370881"/>
                          <a:gd name="connsiteX117" fmla="*/ 1215315 w 2546209"/>
                          <a:gd name="connsiteY117" fmla="*/ 270289 h 3370881"/>
                          <a:gd name="connsiteX118" fmla="*/ 1214718 w 2546209"/>
                          <a:gd name="connsiteY118" fmla="*/ 367705 h 3370881"/>
                          <a:gd name="connsiteX119" fmla="*/ 1201270 w 2546209"/>
                          <a:gd name="connsiteY119" fmla="*/ 412529 h 3370881"/>
                          <a:gd name="connsiteX120" fmla="*/ 1210235 w 2546209"/>
                          <a:gd name="connsiteY120" fmla="*/ 461834 h 3370881"/>
                          <a:gd name="connsiteX121" fmla="*/ 1214718 w 2546209"/>
                          <a:gd name="connsiteY121" fmla="*/ 475281 h 3370881"/>
                          <a:gd name="connsiteX122" fmla="*/ 1228165 w 2546209"/>
                          <a:gd name="connsiteY122" fmla="*/ 484246 h 3370881"/>
                          <a:gd name="connsiteX123" fmla="*/ 1250576 w 2546209"/>
                          <a:gd name="connsiteY123" fmla="*/ 502176 h 3370881"/>
                          <a:gd name="connsiteX124" fmla="*/ 1317812 w 2546209"/>
                          <a:gd name="connsiteY124" fmla="*/ 497693 h 3370881"/>
                          <a:gd name="connsiteX125" fmla="*/ 1353670 w 2546209"/>
                          <a:gd name="connsiteY125" fmla="*/ 488729 h 3370881"/>
                          <a:gd name="connsiteX126" fmla="*/ 1506070 w 2546209"/>
                          <a:gd name="connsiteY126" fmla="*/ 457352 h 3370881"/>
                          <a:gd name="connsiteX127" fmla="*/ 1550894 w 2546209"/>
                          <a:gd name="connsiteY127" fmla="*/ 430458 h 3370881"/>
                          <a:gd name="connsiteX128" fmla="*/ 1564341 w 2546209"/>
                          <a:gd name="connsiteY128" fmla="*/ 417011 h 3370881"/>
                          <a:gd name="connsiteX129" fmla="*/ 1586753 w 2546209"/>
                          <a:gd name="connsiteY129" fmla="*/ 399081 h 3370881"/>
                          <a:gd name="connsiteX130" fmla="*/ 1595718 w 2546209"/>
                          <a:gd name="connsiteY130" fmla="*/ 381152 h 3370881"/>
                          <a:gd name="connsiteX131" fmla="*/ 1600200 w 2546209"/>
                          <a:gd name="connsiteY131" fmla="*/ 363223 h 3370881"/>
                          <a:gd name="connsiteX132" fmla="*/ 1609165 w 2546209"/>
                          <a:gd name="connsiteY132" fmla="*/ 313917 h 3370881"/>
                          <a:gd name="connsiteX133" fmla="*/ 1537447 w 2546209"/>
                          <a:gd name="connsiteY133" fmla="*/ 188411 h 3370881"/>
                          <a:gd name="connsiteX134" fmla="*/ 1613647 w 2546209"/>
                          <a:gd name="connsiteY134" fmla="*/ 399081 h 3370881"/>
                          <a:gd name="connsiteX135" fmla="*/ 1627094 w 2546209"/>
                          <a:gd name="connsiteY135" fmla="*/ 417011 h 3370881"/>
                          <a:gd name="connsiteX136" fmla="*/ 1658470 w 2546209"/>
                          <a:gd name="connsiteY136" fmla="*/ 412529 h 3370881"/>
                          <a:gd name="connsiteX137" fmla="*/ 1685365 w 2546209"/>
                          <a:gd name="connsiteY137" fmla="*/ 390117 h 3370881"/>
                          <a:gd name="connsiteX138" fmla="*/ 1694329 w 2546209"/>
                          <a:gd name="connsiteY138" fmla="*/ 376670 h 3370881"/>
                          <a:gd name="connsiteX139" fmla="*/ 1734670 w 2546209"/>
                          <a:gd name="connsiteY139" fmla="*/ 354258 h 3370881"/>
                          <a:gd name="connsiteX140" fmla="*/ 1743635 w 2546209"/>
                          <a:gd name="connsiteY140" fmla="*/ 340811 h 3370881"/>
                          <a:gd name="connsiteX141" fmla="*/ 1757082 w 2546209"/>
                          <a:gd name="connsiteY141" fmla="*/ 336329 h 3370881"/>
                          <a:gd name="connsiteX142" fmla="*/ 1792941 w 2546209"/>
                          <a:gd name="connsiteY142" fmla="*/ 318399 h 3370881"/>
                          <a:gd name="connsiteX143" fmla="*/ 1797423 w 2546209"/>
                          <a:gd name="connsiteY143" fmla="*/ 336329 h 3370881"/>
                          <a:gd name="connsiteX144" fmla="*/ 1792941 w 2546209"/>
                          <a:gd name="connsiteY144" fmla="*/ 354258 h 3370881"/>
                          <a:gd name="connsiteX145" fmla="*/ 1788459 w 2546209"/>
                          <a:gd name="connsiteY145" fmla="*/ 367705 h 3370881"/>
                          <a:gd name="connsiteX146" fmla="*/ 1761565 w 2546209"/>
                          <a:gd name="connsiteY146" fmla="*/ 390117 h 3370881"/>
                          <a:gd name="connsiteX147" fmla="*/ 1783976 w 2546209"/>
                          <a:gd name="connsiteY147" fmla="*/ 399081 h 3370881"/>
                          <a:gd name="connsiteX148" fmla="*/ 1878106 w 2546209"/>
                          <a:gd name="connsiteY148" fmla="*/ 390117 h 3370881"/>
                          <a:gd name="connsiteX149" fmla="*/ 1891553 w 2546209"/>
                          <a:gd name="connsiteY149" fmla="*/ 381152 h 3370881"/>
                          <a:gd name="connsiteX150" fmla="*/ 1918447 w 2546209"/>
                          <a:gd name="connsiteY150" fmla="*/ 372187 h 3370881"/>
                          <a:gd name="connsiteX151" fmla="*/ 1940859 w 2546209"/>
                          <a:gd name="connsiteY151" fmla="*/ 358740 h 3370881"/>
                          <a:gd name="connsiteX152" fmla="*/ 1954306 w 2546209"/>
                          <a:gd name="connsiteY152" fmla="*/ 354258 h 3370881"/>
                          <a:gd name="connsiteX153" fmla="*/ 2003612 w 2546209"/>
                          <a:gd name="connsiteY153" fmla="*/ 327364 h 3370881"/>
                          <a:gd name="connsiteX154" fmla="*/ 2008094 w 2546209"/>
                          <a:gd name="connsiteY154" fmla="*/ 345293 h 3370881"/>
                          <a:gd name="connsiteX155" fmla="*/ 1999129 w 2546209"/>
                          <a:gd name="connsiteY155" fmla="*/ 358740 h 3370881"/>
                          <a:gd name="connsiteX156" fmla="*/ 1994647 w 2546209"/>
                          <a:gd name="connsiteY156" fmla="*/ 372187 h 3370881"/>
                          <a:gd name="connsiteX157" fmla="*/ 2039470 w 2546209"/>
                          <a:gd name="connsiteY157" fmla="*/ 390117 h 3370881"/>
                          <a:gd name="connsiteX158" fmla="*/ 2115670 w 2546209"/>
                          <a:gd name="connsiteY158" fmla="*/ 390117 h 3370881"/>
                          <a:gd name="connsiteX159" fmla="*/ 2160494 w 2546209"/>
                          <a:gd name="connsiteY159" fmla="*/ 376670 h 3370881"/>
                          <a:gd name="connsiteX160" fmla="*/ 2191870 w 2546209"/>
                          <a:gd name="connsiteY160" fmla="*/ 363223 h 3370881"/>
                          <a:gd name="connsiteX161" fmla="*/ 2205318 w 2546209"/>
                          <a:gd name="connsiteY161" fmla="*/ 358740 h 3370881"/>
                          <a:gd name="connsiteX162" fmla="*/ 2232212 w 2546209"/>
                          <a:gd name="connsiteY162" fmla="*/ 340811 h 3370881"/>
                          <a:gd name="connsiteX163" fmla="*/ 2312894 w 2546209"/>
                          <a:gd name="connsiteY163" fmla="*/ 183929 h 3370881"/>
                          <a:gd name="connsiteX164" fmla="*/ 2339788 w 2546209"/>
                          <a:gd name="connsiteY164" fmla="*/ 151 h 3370881"/>
                          <a:gd name="connsiteX165" fmla="*/ 2357718 w 2546209"/>
                          <a:gd name="connsiteY165" fmla="*/ 215305 h 3370881"/>
                          <a:gd name="connsiteX166" fmla="*/ 2254623 w 2546209"/>
                          <a:gd name="connsiteY166" fmla="*/ 376670 h 3370881"/>
                          <a:gd name="connsiteX167" fmla="*/ 2245659 w 2546209"/>
                          <a:gd name="connsiteY167" fmla="*/ 390117 h 3370881"/>
                          <a:gd name="connsiteX168" fmla="*/ 2254623 w 2546209"/>
                          <a:gd name="connsiteY168" fmla="*/ 403564 h 3370881"/>
                          <a:gd name="connsiteX169" fmla="*/ 2353235 w 2546209"/>
                          <a:gd name="connsiteY169" fmla="*/ 399081 h 3370881"/>
                          <a:gd name="connsiteX170" fmla="*/ 2366682 w 2546209"/>
                          <a:gd name="connsiteY170" fmla="*/ 394599 h 3370881"/>
                          <a:gd name="connsiteX171" fmla="*/ 2389094 w 2546209"/>
                          <a:gd name="connsiteY171" fmla="*/ 390117 h 3370881"/>
                          <a:gd name="connsiteX172" fmla="*/ 2424953 w 2546209"/>
                          <a:gd name="connsiteY172" fmla="*/ 367705 h 3370881"/>
                          <a:gd name="connsiteX173" fmla="*/ 2451847 w 2546209"/>
                          <a:gd name="connsiteY173" fmla="*/ 358740 h 3370881"/>
                          <a:gd name="connsiteX174" fmla="*/ 2541495 w 2546209"/>
                          <a:gd name="connsiteY174" fmla="*/ 62906 h 3370881"/>
                          <a:gd name="connsiteX175" fmla="*/ 2505635 w 2546209"/>
                          <a:gd name="connsiteY175" fmla="*/ 372187 h 3370881"/>
                          <a:gd name="connsiteX176" fmla="*/ 2483223 w 2546209"/>
                          <a:gd name="connsiteY176" fmla="*/ 385634 h 3370881"/>
                          <a:gd name="connsiteX177" fmla="*/ 2465294 w 2546209"/>
                          <a:gd name="connsiteY177" fmla="*/ 399081 h 3370881"/>
                          <a:gd name="connsiteX178" fmla="*/ 2442882 w 2546209"/>
                          <a:gd name="connsiteY178" fmla="*/ 403564 h 3370881"/>
                          <a:gd name="connsiteX179" fmla="*/ 2398059 w 2546209"/>
                          <a:gd name="connsiteY179" fmla="*/ 417011 h 3370881"/>
                          <a:gd name="connsiteX180" fmla="*/ 2375647 w 2546209"/>
                          <a:gd name="connsiteY180" fmla="*/ 425976 h 3370881"/>
                          <a:gd name="connsiteX181" fmla="*/ 2357718 w 2546209"/>
                          <a:gd name="connsiteY181" fmla="*/ 430458 h 3370881"/>
                          <a:gd name="connsiteX182" fmla="*/ 2344270 w 2546209"/>
                          <a:gd name="connsiteY182" fmla="*/ 461834 h 3370881"/>
                          <a:gd name="connsiteX183" fmla="*/ 2353235 w 2546209"/>
                          <a:gd name="connsiteY183" fmla="*/ 502176 h 3370881"/>
                          <a:gd name="connsiteX184" fmla="*/ 2362200 w 2546209"/>
                          <a:gd name="connsiteY184" fmla="*/ 515623 h 3370881"/>
                          <a:gd name="connsiteX185" fmla="*/ 2344270 w 2546209"/>
                          <a:gd name="connsiteY185" fmla="*/ 587340 h 3370881"/>
                          <a:gd name="connsiteX186" fmla="*/ 2321859 w 2546209"/>
                          <a:gd name="connsiteY186" fmla="*/ 614234 h 3370881"/>
                          <a:gd name="connsiteX187" fmla="*/ 2308412 w 2546209"/>
                          <a:gd name="connsiteY187" fmla="*/ 636646 h 3370881"/>
                          <a:gd name="connsiteX188" fmla="*/ 2281518 w 2546209"/>
                          <a:gd name="connsiteY188" fmla="*/ 641129 h 3370881"/>
                          <a:gd name="connsiteX189" fmla="*/ 2259106 w 2546209"/>
                          <a:gd name="connsiteY189" fmla="*/ 636646 h 3370881"/>
                          <a:gd name="connsiteX190" fmla="*/ 2277035 w 2546209"/>
                          <a:gd name="connsiteY190" fmla="*/ 578376 h 3370881"/>
                          <a:gd name="connsiteX191" fmla="*/ 2290482 w 2546209"/>
                          <a:gd name="connsiteY191" fmla="*/ 542517 h 3370881"/>
                          <a:gd name="connsiteX192" fmla="*/ 2286000 w 2546209"/>
                          <a:gd name="connsiteY192" fmla="*/ 506658 h 3370881"/>
                          <a:gd name="connsiteX193" fmla="*/ 2245659 w 2546209"/>
                          <a:gd name="connsiteY193" fmla="*/ 448387 h 3370881"/>
                          <a:gd name="connsiteX194" fmla="*/ 2200835 w 2546209"/>
                          <a:gd name="connsiteY194" fmla="*/ 430458 h 3370881"/>
                          <a:gd name="connsiteX195" fmla="*/ 2169459 w 2546209"/>
                          <a:gd name="connsiteY195" fmla="*/ 425976 h 3370881"/>
                          <a:gd name="connsiteX196" fmla="*/ 2102223 w 2546209"/>
                          <a:gd name="connsiteY196" fmla="*/ 430458 h 3370881"/>
                          <a:gd name="connsiteX197" fmla="*/ 2084294 w 2546209"/>
                          <a:gd name="connsiteY197" fmla="*/ 439423 h 3370881"/>
                          <a:gd name="connsiteX198" fmla="*/ 2070847 w 2546209"/>
                          <a:gd name="connsiteY198" fmla="*/ 443905 h 3370881"/>
                          <a:gd name="connsiteX199" fmla="*/ 2061882 w 2546209"/>
                          <a:gd name="connsiteY199" fmla="*/ 461834 h 3370881"/>
                          <a:gd name="connsiteX200" fmla="*/ 2034988 w 2546209"/>
                          <a:gd name="connsiteY200" fmla="*/ 475281 h 3370881"/>
                          <a:gd name="connsiteX201" fmla="*/ 1783976 w 2546209"/>
                          <a:gd name="connsiteY201" fmla="*/ 479764 h 3370881"/>
                          <a:gd name="connsiteX202" fmla="*/ 1766047 w 2546209"/>
                          <a:gd name="connsiteY202" fmla="*/ 488729 h 3370881"/>
                          <a:gd name="connsiteX203" fmla="*/ 1703294 w 2546209"/>
                          <a:gd name="connsiteY203" fmla="*/ 506658 h 3370881"/>
                          <a:gd name="connsiteX204" fmla="*/ 1689847 w 2546209"/>
                          <a:gd name="connsiteY204" fmla="*/ 511140 h 3370881"/>
                          <a:gd name="connsiteX205" fmla="*/ 1676400 w 2546209"/>
                          <a:gd name="connsiteY205" fmla="*/ 520105 h 3370881"/>
                          <a:gd name="connsiteX206" fmla="*/ 1649506 w 2546209"/>
                          <a:gd name="connsiteY206" fmla="*/ 529070 h 3370881"/>
                          <a:gd name="connsiteX207" fmla="*/ 1636059 w 2546209"/>
                          <a:gd name="connsiteY207" fmla="*/ 538034 h 3370881"/>
                          <a:gd name="connsiteX208" fmla="*/ 1622612 w 2546209"/>
                          <a:gd name="connsiteY208" fmla="*/ 551481 h 3370881"/>
                          <a:gd name="connsiteX209" fmla="*/ 1609165 w 2546209"/>
                          <a:gd name="connsiteY209" fmla="*/ 555964 h 3370881"/>
                          <a:gd name="connsiteX210" fmla="*/ 1577788 w 2546209"/>
                          <a:gd name="connsiteY210" fmla="*/ 587340 h 3370881"/>
                          <a:gd name="connsiteX211" fmla="*/ 1568823 w 2546209"/>
                          <a:gd name="connsiteY211" fmla="*/ 600787 h 3370881"/>
                          <a:gd name="connsiteX212" fmla="*/ 1555376 w 2546209"/>
                          <a:gd name="connsiteY212" fmla="*/ 614234 h 3370881"/>
                          <a:gd name="connsiteX213" fmla="*/ 1524000 w 2546209"/>
                          <a:gd name="connsiteY213" fmla="*/ 654576 h 3370881"/>
                          <a:gd name="connsiteX214" fmla="*/ 1519518 w 2546209"/>
                          <a:gd name="connsiteY214" fmla="*/ 668023 h 3370881"/>
                          <a:gd name="connsiteX215" fmla="*/ 1528482 w 2546209"/>
                          <a:gd name="connsiteY215" fmla="*/ 708364 h 3370881"/>
                          <a:gd name="connsiteX216" fmla="*/ 1537447 w 2546209"/>
                          <a:gd name="connsiteY216" fmla="*/ 721811 h 3370881"/>
                          <a:gd name="connsiteX217" fmla="*/ 1568823 w 2546209"/>
                          <a:gd name="connsiteY217" fmla="*/ 712846 h 3370881"/>
                          <a:gd name="connsiteX218" fmla="*/ 1600200 w 2546209"/>
                          <a:gd name="connsiteY218" fmla="*/ 712846 h 3370881"/>
                          <a:gd name="connsiteX219" fmla="*/ 1631576 w 2546209"/>
                          <a:gd name="connsiteY219" fmla="*/ 690434 h 3370881"/>
                          <a:gd name="connsiteX220" fmla="*/ 1645023 w 2546209"/>
                          <a:gd name="connsiteY220" fmla="*/ 676987 h 3370881"/>
                          <a:gd name="connsiteX221" fmla="*/ 1685365 w 2546209"/>
                          <a:gd name="connsiteY221" fmla="*/ 645611 h 3370881"/>
                          <a:gd name="connsiteX222" fmla="*/ 1716741 w 2546209"/>
                          <a:gd name="connsiteY222" fmla="*/ 614234 h 3370881"/>
                          <a:gd name="connsiteX223" fmla="*/ 1748118 w 2546209"/>
                          <a:gd name="connsiteY223" fmla="*/ 596305 h 3370881"/>
                          <a:gd name="connsiteX224" fmla="*/ 1761565 w 2546209"/>
                          <a:gd name="connsiteY224" fmla="*/ 591823 h 3370881"/>
                          <a:gd name="connsiteX225" fmla="*/ 1779494 w 2546209"/>
                          <a:gd name="connsiteY225" fmla="*/ 582858 h 3370881"/>
                          <a:gd name="connsiteX226" fmla="*/ 1815353 w 2546209"/>
                          <a:gd name="connsiteY226" fmla="*/ 573893 h 3370881"/>
                          <a:gd name="connsiteX227" fmla="*/ 2030506 w 2546209"/>
                          <a:gd name="connsiteY227" fmla="*/ 578376 h 3370881"/>
                          <a:gd name="connsiteX228" fmla="*/ 2017059 w 2546209"/>
                          <a:gd name="connsiteY228" fmla="*/ 600787 h 3370881"/>
                          <a:gd name="connsiteX229" fmla="*/ 1981200 w 2546209"/>
                          <a:gd name="connsiteY229" fmla="*/ 636646 h 3370881"/>
                          <a:gd name="connsiteX230" fmla="*/ 1967753 w 2546209"/>
                          <a:gd name="connsiteY230" fmla="*/ 650093 h 3370881"/>
                          <a:gd name="connsiteX231" fmla="*/ 1936376 w 2546209"/>
                          <a:gd name="connsiteY231" fmla="*/ 690434 h 3370881"/>
                          <a:gd name="connsiteX232" fmla="*/ 1905000 w 2546209"/>
                          <a:gd name="connsiteY232" fmla="*/ 717329 h 3370881"/>
                          <a:gd name="connsiteX233" fmla="*/ 1860176 w 2546209"/>
                          <a:gd name="connsiteY233" fmla="*/ 735258 h 3370881"/>
                          <a:gd name="connsiteX234" fmla="*/ 1788459 w 2546209"/>
                          <a:gd name="connsiteY234" fmla="*/ 744223 h 3370881"/>
                          <a:gd name="connsiteX235" fmla="*/ 1846729 w 2546209"/>
                          <a:gd name="connsiteY235" fmla="*/ 802493 h 3370881"/>
                          <a:gd name="connsiteX236" fmla="*/ 1913965 w 2546209"/>
                          <a:gd name="connsiteY236" fmla="*/ 829387 h 3370881"/>
                          <a:gd name="connsiteX237" fmla="*/ 1922929 w 2546209"/>
                          <a:gd name="connsiteY237" fmla="*/ 842834 h 3370881"/>
                          <a:gd name="connsiteX238" fmla="*/ 1967753 w 2546209"/>
                          <a:gd name="connsiteY238" fmla="*/ 883176 h 3370881"/>
                          <a:gd name="connsiteX239" fmla="*/ 1981200 w 2546209"/>
                          <a:gd name="connsiteY239" fmla="*/ 896623 h 3370881"/>
                          <a:gd name="connsiteX240" fmla="*/ 1994647 w 2546209"/>
                          <a:gd name="connsiteY240" fmla="*/ 905587 h 3370881"/>
                          <a:gd name="connsiteX241" fmla="*/ 2021541 w 2546209"/>
                          <a:gd name="connsiteY241" fmla="*/ 927999 h 3370881"/>
                          <a:gd name="connsiteX242" fmla="*/ 2030506 w 2546209"/>
                          <a:gd name="connsiteY242" fmla="*/ 941446 h 3370881"/>
                          <a:gd name="connsiteX243" fmla="*/ 2057400 w 2546209"/>
                          <a:gd name="connsiteY243" fmla="*/ 968340 h 3370881"/>
                          <a:gd name="connsiteX244" fmla="*/ 2088776 w 2546209"/>
                          <a:gd name="connsiteY244" fmla="*/ 1013164 h 3370881"/>
                          <a:gd name="connsiteX245" fmla="*/ 2115670 w 2546209"/>
                          <a:gd name="connsiteY245" fmla="*/ 1057987 h 3370881"/>
                          <a:gd name="connsiteX246" fmla="*/ 2120153 w 2546209"/>
                          <a:gd name="connsiteY246" fmla="*/ 1089364 h 3370881"/>
                          <a:gd name="connsiteX247" fmla="*/ 2138082 w 2546209"/>
                          <a:gd name="connsiteY247" fmla="*/ 1143152 h 3370881"/>
                          <a:gd name="connsiteX248" fmla="*/ 2147047 w 2546209"/>
                          <a:gd name="connsiteY248" fmla="*/ 1196940 h 3370881"/>
                          <a:gd name="connsiteX249" fmla="*/ 2151529 w 2546209"/>
                          <a:gd name="connsiteY249" fmla="*/ 1210387 h 3370881"/>
                          <a:gd name="connsiteX250" fmla="*/ 2156012 w 2546209"/>
                          <a:gd name="connsiteY250" fmla="*/ 1228317 h 3370881"/>
                          <a:gd name="connsiteX251" fmla="*/ 2173941 w 2546209"/>
                          <a:gd name="connsiteY251" fmla="*/ 1295552 h 3370881"/>
                          <a:gd name="connsiteX252" fmla="*/ 2182906 w 2546209"/>
                          <a:gd name="connsiteY252" fmla="*/ 1313481 h 3370881"/>
                          <a:gd name="connsiteX253" fmla="*/ 2187388 w 2546209"/>
                          <a:gd name="connsiteY253" fmla="*/ 1331411 h 3370881"/>
                          <a:gd name="connsiteX254" fmla="*/ 2214282 w 2546209"/>
                          <a:gd name="connsiteY254" fmla="*/ 1385199 h 3370881"/>
                          <a:gd name="connsiteX255" fmla="*/ 2218765 w 2546209"/>
                          <a:gd name="connsiteY255" fmla="*/ 1403129 h 3370881"/>
                          <a:gd name="connsiteX256" fmla="*/ 2223247 w 2546209"/>
                          <a:gd name="connsiteY256" fmla="*/ 1430023 h 3370881"/>
                          <a:gd name="connsiteX257" fmla="*/ 2236694 w 2546209"/>
                          <a:gd name="connsiteY257" fmla="*/ 1456917 h 3370881"/>
                          <a:gd name="connsiteX258" fmla="*/ 2241176 w 2546209"/>
                          <a:gd name="connsiteY258" fmla="*/ 1577940 h 3370881"/>
                          <a:gd name="connsiteX259" fmla="*/ 2245659 w 2546209"/>
                          <a:gd name="connsiteY259" fmla="*/ 1595870 h 3370881"/>
                          <a:gd name="connsiteX260" fmla="*/ 2236694 w 2546209"/>
                          <a:gd name="connsiteY260" fmla="*/ 1694481 h 3370881"/>
                          <a:gd name="connsiteX261" fmla="*/ 2227729 w 2546209"/>
                          <a:gd name="connsiteY261" fmla="*/ 1716893 h 3370881"/>
                          <a:gd name="connsiteX262" fmla="*/ 2223247 w 2546209"/>
                          <a:gd name="connsiteY262" fmla="*/ 1730340 h 3370881"/>
                          <a:gd name="connsiteX263" fmla="*/ 2200835 w 2546209"/>
                          <a:gd name="connsiteY263" fmla="*/ 1788611 h 3370881"/>
                          <a:gd name="connsiteX264" fmla="*/ 2191870 w 2546209"/>
                          <a:gd name="connsiteY264" fmla="*/ 1811023 h 3370881"/>
                          <a:gd name="connsiteX265" fmla="*/ 2187388 w 2546209"/>
                          <a:gd name="connsiteY265" fmla="*/ 1824470 h 3370881"/>
                          <a:gd name="connsiteX266" fmla="*/ 2169459 w 2546209"/>
                          <a:gd name="connsiteY266" fmla="*/ 1869293 h 3370881"/>
                          <a:gd name="connsiteX267" fmla="*/ 2164976 w 2546209"/>
                          <a:gd name="connsiteY267" fmla="*/ 1882740 h 3370881"/>
                          <a:gd name="connsiteX268" fmla="*/ 2156012 w 2546209"/>
                          <a:gd name="connsiteY268" fmla="*/ 1927564 h 3370881"/>
                          <a:gd name="connsiteX269" fmla="*/ 2173941 w 2546209"/>
                          <a:gd name="connsiteY269" fmla="*/ 1945493 h 3370881"/>
                          <a:gd name="connsiteX270" fmla="*/ 2196353 w 2546209"/>
                          <a:gd name="connsiteY270" fmla="*/ 1958940 h 3370881"/>
                          <a:gd name="connsiteX271" fmla="*/ 2241176 w 2546209"/>
                          <a:gd name="connsiteY271" fmla="*/ 2012729 h 3370881"/>
                          <a:gd name="connsiteX272" fmla="*/ 2263588 w 2546209"/>
                          <a:gd name="connsiteY272" fmla="*/ 2057552 h 3370881"/>
                          <a:gd name="connsiteX273" fmla="*/ 2286000 w 2546209"/>
                          <a:gd name="connsiteY273" fmla="*/ 2084446 h 3370881"/>
                          <a:gd name="connsiteX274" fmla="*/ 2299447 w 2546209"/>
                          <a:gd name="connsiteY274" fmla="*/ 2124787 h 3370881"/>
                          <a:gd name="connsiteX275" fmla="*/ 2321859 w 2546209"/>
                          <a:gd name="connsiteY275" fmla="*/ 2151681 h 3370881"/>
                          <a:gd name="connsiteX276" fmla="*/ 2344270 w 2546209"/>
                          <a:gd name="connsiteY276" fmla="*/ 2205470 h 3370881"/>
                          <a:gd name="connsiteX277" fmla="*/ 2348753 w 2546209"/>
                          <a:gd name="connsiteY277" fmla="*/ 2223399 h 3370881"/>
                          <a:gd name="connsiteX278" fmla="*/ 2366682 w 2546209"/>
                          <a:gd name="connsiteY278" fmla="*/ 2263740 h 3370881"/>
                          <a:gd name="connsiteX279" fmla="*/ 2375647 w 2546209"/>
                          <a:gd name="connsiteY279" fmla="*/ 2286152 h 3370881"/>
                          <a:gd name="connsiteX280" fmla="*/ 2380129 w 2546209"/>
                          <a:gd name="connsiteY280" fmla="*/ 2308564 h 3370881"/>
                          <a:gd name="connsiteX281" fmla="*/ 2389094 w 2546209"/>
                          <a:gd name="connsiteY281" fmla="*/ 2335458 h 3370881"/>
                          <a:gd name="connsiteX282" fmla="*/ 2393576 w 2546209"/>
                          <a:gd name="connsiteY282" fmla="*/ 2380281 h 3370881"/>
                          <a:gd name="connsiteX283" fmla="*/ 2398059 w 2546209"/>
                          <a:gd name="connsiteY283" fmla="*/ 2393729 h 3370881"/>
                          <a:gd name="connsiteX284" fmla="*/ 2402541 w 2546209"/>
                          <a:gd name="connsiteY284" fmla="*/ 2447517 h 3370881"/>
                          <a:gd name="connsiteX285" fmla="*/ 2407023 w 2546209"/>
                          <a:gd name="connsiteY285" fmla="*/ 2564058 h 3370881"/>
                          <a:gd name="connsiteX286" fmla="*/ 2389094 w 2546209"/>
                          <a:gd name="connsiteY286" fmla="*/ 2837481 h 3370881"/>
                          <a:gd name="connsiteX287" fmla="*/ 2380129 w 2546209"/>
                          <a:gd name="connsiteY287" fmla="*/ 2859893 h 3370881"/>
                          <a:gd name="connsiteX288" fmla="*/ 2357718 w 2546209"/>
                          <a:gd name="connsiteY288" fmla="*/ 2913681 h 3370881"/>
                          <a:gd name="connsiteX289" fmla="*/ 2348753 w 2546209"/>
                          <a:gd name="connsiteY289" fmla="*/ 2936093 h 3370881"/>
                          <a:gd name="connsiteX290" fmla="*/ 2339788 w 2546209"/>
                          <a:gd name="connsiteY290" fmla="*/ 2971952 h 3370881"/>
                          <a:gd name="connsiteX291" fmla="*/ 2326341 w 2546209"/>
                          <a:gd name="connsiteY291" fmla="*/ 2994364 h 3370881"/>
                          <a:gd name="connsiteX292" fmla="*/ 2317376 w 2546209"/>
                          <a:gd name="connsiteY292" fmla="*/ 3025740 h 3370881"/>
                          <a:gd name="connsiteX293" fmla="*/ 2303929 w 2546209"/>
                          <a:gd name="connsiteY293" fmla="*/ 3048152 h 3370881"/>
                          <a:gd name="connsiteX294" fmla="*/ 2290482 w 2546209"/>
                          <a:gd name="connsiteY294" fmla="*/ 3079529 h 3370881"/>
                          <a:gd name="connsiteX295" fmla="*/ 2272553 w 2546209"/>
                          <a:gd name="connsiteY295" fmla="*/ 3084011 h 3370881"/>
                          <a:gd name="connsiteX296" fmla="*/ 2259106 w 2546209"/>
                          <a:gd name="connsiteY296" fmla="*/ 3088493 h 3370881"/>
                          <a:gd name="connsiteX297" fmla="*/ 2241176 w 2546209"/>
                          <a:gd name="connsiteY297" fmla="*/ 3092976 h 3370881"/>
                          <a:gd name="connsiteX298" fmla="*/ 2209800 w 2546209"/>
                          <a:gd name="connsiteY298" fmla="*/ 3101940 h 3370881"/>
                          <a:gd name="connsiteX299" fmla="*/ 2205318 w 2546209"/>
                          <a:gd name="connsiteY299" fmla="*/ 3039187 h 3370881"/>
                          <a:gd name="connsiteX300" fmla="*/ 2218765 w 2546209"/>
                          <a:gd name="connsiteY300" fmla="*/ 3021258 h 3370881"/>
                          <a:gd name="connsiteX301" fmla="*/ 2245659 w 2546209"/>
                          <a:gd name="connsiteY301" fmla="*/ 2971952 h 3370881"/>
                          <a:gd name="connsiteX302" fmla="*/ 2268070 w 2546209"/>
                          <a:gd name="connsiteY302" fmla="*/ 2945058 h 3370881"/>
                          <a:gd name="connsiteX303" fmla="*/ 2268070 w 2546209"/>
                          <a:gd name="connsiteY303" fmla="*/ 2568540 h 3370881"/>
                          <a:gd name="connsiteX304" fmla="*/ 2259106 w 2546209"/>
                          <a:gd name="connsiteY304" fmla="*/ 2532681 h 3370881"/>
                          <a:gd name="connsiteX305" fmla="*/ 2250141 w 2546209"/>
                          <a:gd name="connsiteY305" fmla="*/ 2492340 h 3370881"/>
                          <a:gd name="connsiteX306" fmla="*/ 2245659 w 2546209"/>
                          <a:gd name="connsiteY306" fmla="*/ 2474411 h 3370881"/>
                          <a:gd name="connsiteX307" fmla="*/ 2245659 w 2546209"/>
                          <a:gd name="connsiteY307" fmla="*/ 2389247 h 3370881"/>
                          <a:gd name="connsiteX308" fmla="*/ 2173941 w 2546209"/>
                          <a:gd name="connsiteY308" fmla="*/ 2241328 h 3370881"/>
                          <a:gd name="connsiteX309" fmla="*/ 2070846 w 2546209"/>
                          <a:gd name="connsiteY309" fmla="*/ 2057553 h 3370881"/>
                          <a:gd name="connsiteX310" fmla="*/ 2057400 w 2546209"/>
                          <a:gd name="connsiteY310" fmla="*/ 2151681 h 3370881"/>
                          <a:gd name="connsiteX311" fmla="*/ 2048435 w 2546209"/>
                          <a:gd name="connsiteY311" fmla="*/ 2106858 h 3370881"/>
                          <a:gd name="connsiteX312" fmla="*/ 2034988 w 2546209"/>
                          <a:gd name="connsiteY312" fmla="*/ 2003764 h 3370881"/>
                          <a:gd name="connsiteX313" fmla="*/ 2026023 w 2546209"/>
                          <a:gd name="connsiteY313" fmla="*/ 2026176 h 3370881"/>
                          <a:gd name="connsiteX314" fmla="*/ 2021541 w 2546209"/>
                          <a:gd name="connsiteY314" fmla="*/ 2039623 h 3370881"/>
                          <a:gd name="connsiteX315" fmla="*/ 1999129 w 2546209"/>
                          <a:gd name="connsiteY315" fmla="*/ 2053070 h 3370881"/>
                          <a:gd name="connsiteX316" fmla="*/ 1990165 w 2546209"/>
                          <a:gd name="connsiteY316" fmla="*/ 2070999 h 3370881"/>
                          <a:gd name="connsiteX317" fmla="*/ 1967753 w 2546209"/>
                          <a:gd name="connsiteY317" fmla="*/ 2106858 h 3370881"/>
                          <a:gd name="connsiteX318" fmla="*/ 1981200 w 2546209"/>
                          <a:gd name="connsiteY318" fmla="*/ 2223399 h 3370881"/>
                          <a:gd name="connsiteX319" fmla="*/ 1994647 w 2546209"/>
                          <a:gd name="connsiteY319" fmla="*/ 2254776 h 3370881"/>
                          <a:gd name="connsiteX320" fmla="*/ 2003612 w 2546209"/>
                          <a:gd name="connsiteY320" fmla="*/ 2272705 h 3370881"/>
                          <a:gd name="connsiteX321" fmla="*/ 2026023 w 2546209"/>
                          <a:gd name="connsiteY321" fmla="*/ 2304081 h 3370881"/>
                          <a:gd name="connsiteX322" fmla="*/ 2043953 w 2546209"/>
                          <a:gd name="connsiteY322" fmla="*/ 2348905 h 3370881"/>
                          <a:gd name="connsiteX323" fmla="*/ 2061882 w 2546209"/>
                          <a:gd name="connsiteY323" fmla="*/ 2371317 h 3370881"/>
                          <a:gd name="connsiteX324" fmla="*/ 2088776 w 2546209"/>
                          <a:gd name="connsiteY324" fmla="*/ 2434070 h 3370881"/>
                          <a:gd name="connsiteX325" fmla="*/ 2102223 w 2546209"/>
                          <a:gd name="connsiteY325" fmla="*/ 2465446 h 3370881"/>
                          <a:gd name="connsiteX326" fmla="*/ 2106706 w 2546209"/>
                          <a:gd name="connsiteY326" fmla="*/ 2496823 h 3370881"/>
                          <a:gd name="connsiteX327" fmla="*/ 2124635 w 2546209"/>
                          <a:gd name="connsiteY327" fmla="*/ 2559576 h 3370881"/>
                          <a:gd name="connsiteX328" fmla="*/ 2138082 w 2546209"/>
                          <a:gd name="connsiteY328" fmla="*/ 2649223 h 3370881"/>
                          <a:gd name="connsiteX329" fmla="*/ 2147047 w 2546209"/>
                          <a:gd name="connsiteY329" fmla="*/ 2685081 h 3370881"/>
                          <a:gd name="connsiteX330" fmla="*/ 2151529 w 2546209"/>
                          <a:gd name="connsiteY330" fmla="*/ 2716458 h 3370881"/>
                          <a:gd name="connsiteX331" fmla="*/ 2160494 w 2546209"/>
                          <a:gd name="connsiteY331" fmla="*/ 2770246 h 3370881"/>
                          <a:gd name="connsiteX332" fmla="*/ 2156012 w 2546209"/>
                          <a:gd name="connsiteY332" fmla="*/ 2962987 h 3370881"/>
                          <a:gd name="connsiteX333" fmla="*/ 2138082 w 2546209"/>
                          <a:gd name="connsiteY333" fmla="*/ 3043670 h 3370881"/>
                          <a:gd name="connsiteX334" fmla="*/ 2133600 w 2546209"/>
                          <a:gd name="connsiteY334" fmla="*/ 3061599 h 3370881"/>
                          <a:gd name="connsiteX335" fmla="*/ 2120153 w 2546209"/>
                          <a:gd name="connsiteY335" fmla="*/ 3079529 h 3370881"/>
                          <a:gd name="connsiteX336" fmla="*/ 2111188 w 2546209"/>
                          <a:gd name="connsiteY336" fmla="*/ 3106423 h 3370881"/>
                          <a:gd name="connsiteX337" fmla="*/ 2088776 w 2546209"/>
                          <a:gd name="connsiteY337" fmla="*/ 3137799 h 3370881"/>
                          <a:gd name="connsiteX338" fmla="*/ 2075329 w 2546209"/>
                          <a:gd name="connsiteY338" fmla="*/ 3164693 h 3370881"/>
                          <a:gd name="connsiteX339" fmla="*/ 2061882 w 2546209"/>
                          <a:gd name="connsiteY339" fmla="*/ 3169176 h 3370881"/>
                          <a:gd name="connsiteX340" fmla="*/ 2021541 w 2546209"/>
                          <a:gd name="connsiteY340" fmla="*/ 3164693 h 3370881"/>
                          <a:gd name="connsiteX341" fmla="*/ 2012576 w 2546209"/>
                          <a:gd name="connsiteY341" fmla="*/ 3119870 h 3370881"/>
                          <a:gd name="connsiteX342" fmla="*/ 2048435 w 2546209"/>
                          <a:gd name="connsiteY342" fmla="*/ 3021258 h 3370881"/>
                          <a:gd name="connsiteX343" fmla="*/ 2048435 w 2546209"/>
                          <a:gd name="connsiteY343" fmla="*/ 3021258 h 3370881"/>
                          <a:gd name="connsiteX344" fmla="*/ 2061882 w 2546209"/>
                          <a:gd name="connsiteY344" fmla="*/ 2967470 h 3370881"/>
                          <a:gd name="connsiteX345" fmla="*/ 2070847 w 2546209"/>
                          <a:gd name="connsiteY345" fmla="*/ 2882305 h 3370881"/>
                          <a:gd name="connsiteX346" fmla="*/ 2066365 w 2546209"/>
                          <a:gd name="connsiteY346" fmla="*/ 2725423 h 3370881"/>
                          <a:gd name="connsiteX347" fmla="*/ 2043953 w 2546209"/>
                          <a:gd name="connsiteY347" fmla="*/ 2649223 h 3370881"/>
                          <a:gd name="connsiteX348" fmla="*/ 2030506 w 2546209"/>
                          <a:gd name="connsiteY348" fmla="*/ 2622329 h 3370881"/>
                          <a:gd name="connsiteX349" fmla="*/ 2017059 w 2546209"/>
                          <a:gd name="connsiteY349" fmla="*/ 2581987 h 3370881"/>
                          <a:gd name="connsiteX350" fmla="*/ 1981200 w 2546209"/>
                          <a:gd name="connsiteY350" fmla="*/ 2514752 h 3370881"/>
                          <a:gd name="connsiteX351" fmla="*/ 1972235 w 2546209"/>
                          <a:gd name="connsiteY351" fmla="*/ 2501305 h 3370881"/>
                          <a:gd name="connsiteX352" fmla="*/ 1958788 w 2546209"/>
                          <a:gd name="connsiteY352" fmla="*/ 2478893 h 3370881"/>
                          <a:gd name="connsiteX353" fmla="*/ 1905000 w 2546209"/>
                          <a:gd name="connsiteY353" fmla="*/ 2398211 h 3370881"/>
                          <a:gd name="connsiteX354" fmla="*/ 1882588 w 2546209"/>
                          <a:gd name="connsiteY354" fmla="*/ 2357870 h 3370881"/>
                          <a:gd name="connsiteX355" fmla="*/ 1869141 w 2546209"/>
                          <a:gd name="connsiteY355" fmla="*/ 2339940 h 3370881"/>
                          <a:gd name="connsiteX356" fmla="*/ 1806388 w 2546209"/>
                          <a:gd name="connsiteY356" fmla="*/ 2313046 h 3370881"/>
                          <a:gd name="connsiteX357" fmla="*/ 1779494 w 2546209"/>
                          <a:gd name="connsiteY357" fmla="*/ 2304081 h 3370881"/>
                          <a:gd name="connsiteX358" fmla="*/ 1752600 w 2546209"/>
                          <a:gd name="connsiteY358" fmla="*/ 2299599 h 3370881"/>
                          <a:gd name="connsiteX359" fmla="*/ 1680882 w 2546209"/>
                          <a:gd name="connsiteY359" fmla="*/ 2277187 h 3370881"/>
                          <a:gd name="connsiteX360" fmla="*/ 1662953 w 2546209"/>
                          <a:gd name="connsiteY360" fmla="*/ 2272705 h 3370881"/>
                          <a:gd name="connsiteX361" fmla="*/ 1640541 w 2546209"/>
                          <a:gd name="connsiteY361" fmla="*/ 2259258 h 3370881"/>
                          <a:gd name="connsiteX362" fmla="*/ 1604682 w 2546209"/>
                          <a:gd name="connsiteY362" fmla="*/ 2272705 h 3370881"/>
                          <a:gd name="connsiteX363" fmla="*/ 1537447 w 2546209"/>
                          <a:gd name="connsiteY363" fmla="*/ 2304081 h 3370881"/>
                          <a:gd name="connsiteX364" fmla="*/ 1510553 w 2546209"/>
                          <a:gd name="connsiteY364" fmla="*/ 2308564 h 3370881"/>
                          <a:gd name="connsiteX365" fmla="*/ 1488141 w 2546209"/>
                          <a:gd name="connsiteY365" fmla="*/ 2313046 h 3370881"/>
                          <a:gd name="connsiteX366" fmla="*/ 1443318 w 2546209"/>
                          <a:gd name="connsiteY366" fmla="*/ 2322011 h 3370881"/>
                          <a:gd name="connsiteX367" fmla="*/ 1367118 w 2546209"/>
                          <a:gd name="connsiteY367" fmla="*/ 2304081 h 3370881"/>
                          <a:gd name="connsiteX368" fmla="*/ 1317812 w 2546209"/>
                          <a:gd name="connsiteY368" fmla="*/ 2286152 h 3370881"/>
                          <a:gd name="connsiteX369" fmla="*/ 1066800 w 2546209"/>
                          <a:gd name="connsiteY369" fmla="*/ 2272705 h 3370881"/>
                          <a:gd name="connsiteX370" fmla="*/ 1030941 w 2546209"/>
                          <a:gd name="connsiteY370" fmla="*/ 2263740 h 3370881"/>
                          <a:gd name="connsiteX371" fmla="*/ 986118 w 2546209"/>
                          <a:gd name="connsiteY371" fmla="*/ 2241329 h 3370881"/>
                          <a:gd name="connsiteX372" fmla="*/ 968188 w 2546209"/>
                          <a:gd name="connsiteY372" fmla="*/ 2232364 h 3370881"/>
                          <a:gd name="connsiteX373" fmla="*/ 936812 w 2546209"/>
                          <a:gd name="connsiteY373" fmla="*/ 2214434 h 3370881"/>
                          <a:gd name="connsiteX374" fmla="*/ 905435 w 2546209"/>
                          <a:gd name="connsiteY374" fmla="*/ 2196505 h 3370881"/>
                          <a:gd name="connsiteX375" fmla="*/ 869576 w 2546209"/>
                          <a:gd name="connsiteY375" fmla="*/ 2209952 h 3370881"/>
                          <a:gd name="connsiteX376" fmla="*/ 856129 w 2546209"/>
                          <a:gd name="connsiteY376" fmla="*/ 2227881 h 3370881"/>
                          <a:gd name="connsiteX377" fmla="*/ 815788 w 2546209"/>
                          <a:gd name="connsiteY377" fmla="*/ 2268223 h 3370881"/>
                          <a:gd name="connsiteX378" fmla="*/ 788894 w 2546209"/>
                          <a:gd name="connsiteY378" fmla="*/ 2290634 h 3370881"/>
                          <a:gd name="connsiteX379" fmla="*/ 762000 w 2546209"/>
                          <a:gd name="connsiteY379" fmla="*/ 2313046 h 3370881"/>
                          <a:gd name="connsiteX380" fmla="*/ 753035 w 2546209"/>
                          <a:gd name="connsiteY380" fmla="*/ 2326493 h 3370881"/>
                          <a:gd name="connsiteX381" fmla="*/ 735106 w 2546209"/>
                          <a:gd name="connsiteY381" fmla="*/ 2339940 h 3370881"/>
                          <a:gd name="connsiteX382" fmla="*/ 712694 w 2546209"/>
                          <a:gd name="connsiteY382" fmla="*/ 2362352 h 3370881"/>
                          <a:gd name="connsiteX383" fmla="*/ 694765 w 2546209"/>
                          <a:gd name="connsiteY383" fmla="*/ 2375799 h 3370881"/>
                          <a:gd name="connsiteX384" fmla="*/ 681318 w 2546209"/>
                          <a:gd name="connsiteY384" fmla="*/ 2393729 h 3370881"/>
                          <a:gd name="connsiteX385" fmla="*/ 667870 w 2546209"/>
                          <a:gd name="connsiteY385" fmla="*/ 2402693 h 3370881"/>
                          <a:gd name="connsiteX386" fmla="*/ 623047 w 2546209"/>
                          <a:gd name="connsiteY386" fmla="*/ 2443034 h 3370881"/>
                          <a:gd name="connsiteX387" fmla="*/ 600635 w 2546209"/>
                          <a:gd name="connsiteY387" fmla="*/ 2474411 h 3370881"/>
                          <a:gd name="connsiteX388" fmla="*/ 587188 w 2546209"/>
                          <a:gd name="connsiteY388" fmla="*/ 2514752 h 3370881"/>
                          <a:gd name="connsiteX389" fmla="*/ 582706 w 2546209"/>
                          <a:gd name="connsiteY389" fmla="*/ 2546129 h 3370881"/>
                          <a:gd name="connsiteX390" fmla="*/ 596153 w 2546209"/>
                          <a:gd name="connsiteY390" fmla="*/ 2635776 h 3370881"/>
                          <a:gd name="connsiteX391" fmla="*/ 600635 w 2546209"/>
                          <a:gd name="connsiteY391" fmla="*/ 2653705 h 3370881"/>
                          <a:gd name="connsiteX392" fmla="*/ 609600 w 2546209"/>
                          <a:gd name="connsiteY392" fmla="*/ 2671634 h 3370881"/>
                          <a:gd name="connsiteX393" fmla="*/ 614082 w 2546209"/>
                          <a:gd name="connsiteY393" fmla="*/ 2689564 h 3370881"/>
                          <a:gd name="connsiteX394" fmla="*/ 623047 w 2546209"/>
                          <a:gd name="connsiteY394" fmla="*/ 2711976 h 3370881"/>
                          <a:gd name="connsiteX395" fmla="*/ 627529 w 2546209"/>
                          <a:gd name="connsiteY395" fmla="*/ 2734387 h 3370881"/>
                          <a:gd name="connsiteX396" fmla="*/ 640976 w 2546209"/>
                          <a:gd name="connsiteY396" fmla="*/ 2765764 h 3370881"/>
                          <a:gd name="connsiteX397" fmla="*/ 645459 w 2546209"/>
                          <a:gd name="connsiteY397" fmla="*/ 2779211 h 3370881"/>
                          <a:gd name="connsiteX398" fmla="*/ 658906 w 2546209"/>
                          <a:gd name="connsiteY398" fmla="*/ 2801623 h 3370881"/>
                          <a:gd name="connsiteX399" fmla="*/ 676835 w 2546209"/>
                          <a:gd name="connsiteY399" fmla="*/ 2864376 h 3370881"/>
                          <a:gd name="connsiteX400" fmla="*/ 690282 w 2546209"/>
                          <a:gd name="connsiteY400" fmla="*/ 2895752 h 3370881"/>
                          <a:gd name="connsiteX401" fmla="*/ 699247 w 2546209"/>
                          <a:gd name="connsiteY401" fmla="*/ 2940576 h 3370881"/>
                          <a:gd name="connsiteX402" fmla="*/ 703729 w 2546209"/>
                          <a:gd name="connsiteY402" fmla="*/ 2967470 h 3370881"/>
                          <a:gd name="connsiteX403" fmla="*/ 717176 w 2546209"/>
                          <a:gd name="connsiteY403" fmla="*/ 2994364 h 3370881"/>
                          <a:gd name="connsiteX404" fmla="*/ 735106 w 2546209"/>
                          <a:gd name="connsiteY404" fmla="*/ 3052634 h 3370881"/>
                          <a:gd name="connsiteX405" fmla="*/ 739588 w 2546209"/>
                          <a:gd name="connsiteY405" fmla="*/ 3079529 h 3370881"/>
                          <a:gd name="connsiteX406" fmla="*/ 762000 w 2546209"/>
                          <a:gd name="connsiteY406" fmla="*/ 3142281 h 3370881"/>
                          <a:gd name="connsiteX407" fmla="*/ 766482 w 2546209"/>
                          <a:gd name="connsiteY407" fmla="*/ 3231929 h 3370881"/>
                          <a:gd name="connsiteX408" fmla="*/ 770965 w 2546209"/>
                          <a:gd name="connsiteY408" fmla="*/ 3254340 h 3370881"/>
                          <a:gd name="connsiteX409" fmla="*/ 775447 w 2546209"/>
                          <a:gd name="connsiteY409" fmla="*/ 3285717 h 3370881"/>
                          <a:gd name="connsiteX410" fmla="*/ 748553 w 2546209"/>
                          <a:gd name="connsiteY410" fmla="*/ 3335023 h 3370881"/>
                          <a:gd name="connsiteX411" fmla="*/ 721659 w 2546209"/>
                          <a:gd name="connsiteY411" fmla="*/ 3343987 h 3370881"/>
                          <a:gd name="connsiteX412" fmla="*/ 708212 w 2546209"/>
                          <a:gd name="connsiteY412" fmla="*/ 3348470 h 3370881"/>
                          <a:gd name="connsiteX413" fmla="*/ 623047 w 2546209"/>
                          <a:gd name="connsiteY413" fmla="*/ 3330540 h 3370881"/>
                          <a:gd name="connsiteX414" fmla="*/ 609600 w 2546209"/>
                          <a:gd name="connsiteY414" fmla="*/ 3308129 h 3370881"/>
                          <a:gd name="connsiteX415" fmla="*/ 591670 w 2546209"/>
                          <a:gd name="connsiteY415" fmla="*/ 3267787 h 3370881"/>
                          <a:gd name="connsiteX416" fmla="*/ 560294 w 2546209"/>
                          <a:gd name="connsiteY416" fmla="*/ 3209517 h 3370881"/>
                          <a:gd name="connsiteX417" fmla="*/ 551329 w 2546209"/>
                          <a:gd name="connsiteY417" fmla="*/ 3196070 h 3370881"/>
                          <a:gd name="connsiteX418" fmla="*/ 528918 w 2546209"/>
                          <a:gd name="connsiteY418" fmla="*/ 3173658 h 3370881"/>
                          <a:gd name="connsiteX419" fmla="*/ 519953 w 2546209"/>
                          <a:gd name="connsiteY419" fmla="*/ 3128834 h 3370881"/>
                          <a:gd name="connsiteX420" fmla="*/ 524435 w 2546209"/>
                          <a:gd name="connsiteY420" fmla="*/ 3101940 h 3370881"/>
                          <a:gd name="connsiteX421" fmla="*/ 528918 w 2546209"/>
                          <a:gd name="connsiteY421" fmla="*/ 3088493 h 3370881"/>
                          <a:gd name="connsiteX422" fmla="*/ 542365 w 2546209"/>
                          <a:gd name="connsiteY422" fmla="*/ 3052634 h 3370881"/>
                          <a:gd name="connsiteX423" fmla="*/ 484094 w 2546209"/>
                          <a:gd name="connsiteY423" fmla="*/ 2886787 h 3370881"/>
                          <a:gd name="connsiteX424" fmla="*/ 443753 w 2546209"/>
                          <a:gd name="connsiteY424" fmla="*/ 2779211 h 3370881"/>
                          <a:gd name="connsiteX425" fmla="*/ 439270 w 2546209"/>
                          <a:gd name="connsiteY425" fmla="*/ 2752317 h 3370881"/>
                          <a:gd name="connsiteX426" fmla="*/ 430306 w 2546209"/>
                          <a:gd name="connsiteY426" fmla="*/ 2716458 h 3370881"/>
                          <a:gd name="connsiteX427" fmla="*/ 425823 w 2546209"/>
                          <a:gd name="connsiteY427" fmla="*/ 2680599 h 3370881"/>
                          <a:gd name="connsiteX428" fmla="*/ 398929 w 2546209"/>
                          <a:gd name="connsiteY428" fmla="*/ 2599917 h 3370881"/>
                          <a:gd name="connsiteX429" fmla="*/ 385482 w 2546209"/>
                          <a:gd name="connsiteY429" fmla="*/ 2568540 h 3370881"/>
                          <a:gd name="connsiteX430" fmla="*/ 381000 w 2546209"/>
                          <a:gd name="connsiteY430" fmla="*/ 2550611 h 3370881"/>
                          <a:gd name="connsiteX431" fmla="*/ 372035 w 2546209"/>
                          <a:gd name="connsiteY431" fmla="*/ 2483376 h 3370881"/>
                          <a:gd name="connsiteX432" fmla="*/ 367553 w 2546209"/>
                          <a:gd name="connsiteY432" fmla="*/ 2469929 h 3370881"/>
                          <a:gd name="connsiteX433" fmla="*/ 407894 w 2546209"/>
                          <a:gd name="connsiteY433" fmla="*/ 2451999 h 3370881"/>
                          <a:gd name="connsiteX434" fmla="*/ 515470 w 2546209"/>
                          <a:gd name="connsiteY434" fmla="*/ 2407176 h 3370881"/>
                          <a:gd name="connsiteX435" fmla="*/ 578223 w 2546209"/>
                          <a:gd name="connsiteY435" fmla="*/ 2353387 h 3370881"/>
                          <a:gd name="connsiteX436" fmla="*/ 587188 w 2546209"/>
                          <a:gd name="connsiteY436" fmla="*/ 2330976 h 3370881"/>
                          <a:gd name="connsiteX437" fmla="*/ 614082 w 2546209"/>
                          <a:gd name="connsiteY437" fmla="*/ 2254776 h 3370881"/>
                          <a:gd name="connsiteX438" fmla="*/ 649941 w 2546209"/>
                          <a:gd name="connsiteY438" fmla="*/ 2200987 h 3370881"/>
                          <a:gd name="connsiteX439" fmla="*/ 690282 w 2546209"/>
                          <a:gd name="connsiteY439" fmla="*/ 2174093 h 3370881"/>
                          <a:gd name="connsiteX440" fmla="*/ 703729 w 2546209"/>
                          <a:gd name="connsiteY440" fmla="*/ 2165129 h 3370881"/>
                          <a:gd name="connsiteX441" fmla="*/ 739588 w 2546209"/>
                          <a:gd name="connsiteY441" fmla="*/ 2147199 h 3370881"/>
                          <a:gd name="connsiteX442" fmla="*/ 708212 w 2546209"/>
                          <a:gd name="connsiteY442" fmla="*/ 2187540 h 3370881"/>
                          <a:gd name="connsiteX443" fmla="*/ 654423 w 2546209"/>
                          <a:gd name="connsiteY443" fmla="*/ 2241329 h 3370881"/>
                          <a:gd name="connsiteX444" fmla="*/ 636494 w 2546209"/>
                          <a:gd name="connsiteY444" fmla="*/ 2259258 h 3370881"/>
                          <a:gd name="connsiteX445" fmla="*/ 614082 w 2546209"/>
                          <a:gd name="connsiteY445" fmla="*/ 2286152 h 3370881"/>
                          <a:gd name="connsiteX446" fmla="*/ 605118 w 2546209"/>
                          <a:gd name="connsiteY446" fmla="*/ 2299599 h 3370881"/>
                          <a:gd name="connsiteX447" fmla="*/ 560294 w 2546209"/>
                          <a:gd name="connsiteY447" fmla="*/ 2335458 h 3370881"/>
                          <a:gd name="connsiteX448" fmla="*/ 524435 w 2546209"/>
                          <a:gd name="connsiteY448" fmla="*/ 2348905 h 3370881"/>
                          <a:gd name="connsiteX449" fmla="*/ 502023 w 2546209"/>
                          <a:gd name="connsiteY449" fmla="*/ 2362352 h 3370881"/>
                          <a:gd name="connsiteX450" fmla="*/ 461682 w 2546209"/>
                          <a:gd name="connsiteY450" fmla="*/ 2389246 h 3370881"/>
                          <a:gd name="connsiteX451" fmla="*/ 448235 w 2546209"/>
                          <a:gd name="connsiteY451" fmla="*/ 2398211 h 3370881"/>
                          <a:gd name="connsiteX452" fmla="*/ 430306 w 2546209"/>
                          <a:gd name="connsiteY452" fmla="*/ 2407176 h 3370881"/>
                          <a:gd name="connsiteX453" fmla="*/ 412376 w 2546209"/>
                          <a:gd name="connsiteY453" fmla="*/ 2420623 h 3370881"/>
                          <a:gd name="connsiteX454" fmla="*/ 389965 w 2546209"/>
                          <a:gd name="connsiteY454" fmla="*/ 2429587 h 3370881"/>
                          <a:gd name="connsiteX455" fmla="*/ 372035 w 2546209"/>
                          <a:gd name="connsiteY455" fmla="*/ 2443034 h 3370881"/>
                          <a:gd name="connsiteX456" fmla="*/ 318247 w 2546209"/>
                          <a:gd name="connsiteY456" fmla="*/ 2474411 h 3370881"/>
                          <a:gd name="connsiteX457" fmla="*/ 304800 w 2546209"/>
                          <a:gd name="connsiteY457" fmla="*/ 2492340 h 3370881"/>
                          <a:gd name="connsiteX458" fmla="*/ 282388 w 2546209"/>
                          <a:gd name="connsiteY458" fmla="*/ 2519234 h 3370881"/>
                          <a:gd name="connsiteX459" fmla="*/ 295835 w 2546209"/>
                          <a:gd name="connsiteY459" fmla="*/ 2815070 h 3370881"/>
                          <a:gd name="connsiteX460" fmla="*/ 300318 w 2546209"/>
                          <a:gd name="connsiteY460" fmla="*/ 2837481 h 3370881"/>
                          <a:gd name="connsiteX461" fmla="*/ 304800 w 2546209"/>
                          <a:gd name="connsiteY461" fmla="*/ 2868858 h 3370881"/>
                          <a:gd name="connsiteX462" fmla="*/ 309282 w 2546209"/>
                          <a:gd name="connsiteY462" fmla="*/ 2927129 h 3370881"/>
                          <a:gd name="connsiteX463" fmla="*/ 322729 w 2546209"/>
                          <a:gd name="connsiteY463" fmla="*/ 2985399 h 3370881"/>
                          <a:gd name="connsiteX464" fmla="*/ 327212 w 2546209"/>
                          <a:gd name="connsiteY464" fmla="*/ 3012293 h 3370881"/>
                          <a:gd name="connsiteX465" fmla="*/ 331694 w 2546209"/>
                          <a:gd name="connsiteY465" fmla="*/ 3043670 h 3370881"/>
                          <a:gd name="connsiteX466" fmla="*/ 345141 w 2546209"/>
                          <a:gd name="connsiteY466" fmla="*/ 3070564 h 3370881"/>
                          <a:gd name="connsiteX467" fmla="*/ 367553 w 2546209"/>
                          <a:gd name="connsiteY467" fmla="*/ 3124352 h 3370881"/>
                          <a:gd name="connsiteX468" fmla="*/ 381000 w 2546209"/>
                          <a:gd name="connsiteY468" fmla="*/ 3182623 h 3370881"/>
                          <a:gd name="connsiteX469" fmla="*/ 389965 w 2546209"/>
                          <a:gd name="connsiteY469" fmla="*/ 3196070 h 3370881"/>
                          <a:gd name="connsiteX470" fmla="*/ 394447 w 2546209"/>
                          <a:gd name="connsiteY470" fmla="*/ 3213999 h 3370881"/>
                          <a:gd name="connsiteX471" fmla="*/ 412376 w 2546209"/>
                          <a:gd name="connsiteY471" fmla="*/ 3245376 h 3370881"/>
                          <a:gd name="connsiteX472" fmla="*/ 416859 w 2546209"/>
                          <a:gd name="connsiteY472" fmla="*/ 3258823 h 3370881"/>
                          <a:gd name="connsiteX473" fmla="*/ 425823 w 2546209"/>
                          <a:gd name="connsiteY473" fmla="*/ 3272270 h 3370881"/>
                          <a:gd name="connsiteX474" fmla="*/ 439270 w 2546209"/>
                          <a:gd name="connsiteY474" fmla="*/ 3303646 h 3370881"/>
                          <a:gd name="connsiteX475" fmla="*/ 439270 w 2546209"/>
                          <a:gd name="connsiteY475" fmla="*/ 3352952 h 3370881"/>
                          <a:gd name="connsiteX476" fmla="*/ 430306 w 2546209"/>
                          <a:gd name="connsiteY476" fmla="*/ 3366399 h 3370881"/>
                          <a:gd name="connsiteX477" fmla="*/ 412376 w 2546209"/>
                          <a:gd name="connsiteY477" fmla="*/ 3370881 h 3370881"/>
                          <a:gd name="connsiteX478" fmla="*/ 295835 w 2546209"/>
                          <a:gd name="connsiteY478" fmla="*/ 3357434 h 3370881"/>
                          <a:gd name="connsiteX479" fmla="*/ 264459 w 2546209"/>
                          <a:gd name="connsiteY479" fmla="*/ 3276752 h 3370881"/>
                          <a:gd name="connsiteX480" fmla="*/ 259976 w 2546209"/>
                          <a:gd name="connsiteY480" fmla="*/ 3240893 h 3370881"/>
                          <a:gd name="connsiteX481" fmla="*/ 246529 w 2546209"/>
                          <a:gd name="connsiteY481" fmla="*/ 3178140 h 3370881"/>
                          <a:gd name="connsiteX482" fmla="*/ 237565 w 2546209"/>
                          <a:gd name="connsiteY482" fmla="*/ 3084011 h 3370881"/>
                          <a:gd name="connsiteX483" fmla="*/ 228600 w 2546209"/>
                          <a:gd name="connsiteY483" fmla="*/ 3057117 h 3370881"/>
                          <a:gd name="connsiteX484" fmla="*/ 219635 w 2546209"/>
                          <a:gd name="connsiteY484" fmla="*/ 3021258 h 3370881"/>
                          <a:gd name="connsiteX485" fmla="*/ 206188 w 2546209"/>
                          <a:gd name="connsiteY485" fmla="*/ 2980917 h 3370881"/>
                          <a:gd name="connsiteX486" fmla="*/ 201706 w 2546209"/>
                          <a:gd name="connsiteY486" fmla="*/ 2949540 h 3370881"/>
                          <a:gd name="connsiteX487" fmla="*/ 197223 w 2546209"/>
                          <a:gd name="connsiteY487" fmla="*/ 2927129 h 3370881"/>
                          <a:gd name="connsiteX488" fmla="*/ 192741 w 2546209"/>
                          <a:gd name="connsiteY488" fmla="*/ 2891270 h 3370881"/>
                          <a:gd name="connsiteX489" fmla="*/ 188259 w 2546209"/>
                          <a:gd name="connsiteY489" fmla="*/ 2850929 h 3370881"/>
                          <a:gd name="connsiteX490" fmla="*/ 179294 w 2546209"/>
                          <a:gd name="connsiteY490" fmla="*/ 2824034 h 3370881"/>
                          <a:gd name="connsiteX491" fmla="*/ 165847 w 2546209"/>
                          <a:gd name="connsiteY491" fmla="*/ 2774729 h 3370881"/>
                          <a:gd name="connsiteX492" fmla="*/ 161365 w 2546209"/>
                          <a:gd name="connsiteY492" fmla="*/ 2747834 h 3370881"/>
                          <a:gd name="connsiteX493" fmla="*/ 156882 w 2546209"/>
                          <a:gd name="connsiteY493" fmla="*/ 2559576 h 3370881"/>
                          <a:gd name="connsiteX494" fmla="*/ 152400 w 2546209"/>
                          <a:gd name="connsiteY494" fmla="*/ 2519234 h 3370881"/>
                          <a:gd name="connsiteX495" fmla="*/ 143435 w 2546209"/>
                          <a:gd name="connsiteY495" fmla="*/ 2384764 h 3370881"/>
                          <a:gd name="connsiteX496" fmla="*/ 129988 w 2546209"/>
                          <a:gd name="connsiteY496" fmla="*/ 2344423 h 3370881"/>
                          <a:gd name="connsiteX497" fmla="*/ 125506 w 2546209"/>
                          <a:gd name="connsiteY497" fmla="*/ 2330976 h 3370881"/>
                          <a:gd name="connsiteX498" fmla="*/ 138953 w 2546209"/>
                          <a:gd name="connsiteY498" fmla="*/ 2313046 h 3370881"/>
                          <a:gd name="connsiteX499" fmla="*/ 152400 w 2546209"/>
                          <a:gd name="connsiteY499" fmla="*/ 2304081 h 3370881"/>
                          <a:gd name="connsiteX500" fmla="*/ 170329 w 2546209"/>
                          <a:gd name="connsiteY500" fmla="*/ 2259258 h 3370881"/>
                          <a:gd name="connsiteX501" fmla="*/ 188259 w 2546209"/>
                          <a:gd name="connsiteY501" fmla="*/ 2223399 h 3370881"/>
                          <a:gd name="connsiteX502" fmla="*/ 206188 w 2546209"/>
                          <a:gd name="connsiteY502" fmla="*/ 2187540 h 3370881"/>
                          <a:gd name="connsiteX503" fmla="*/ 210670 w 2546209"/>
                          <a:gd name="connsiteY503" fmla="*/ 2174093 h 3370881"/>
                          <a:gd name="connsiteX504" fmla="*/ 219635 w 2546209"/>
                          <a:gd name="connsiteY504" fmla="*/ 2115823 h 3370881"/>
                          <a:gd name="connsiteX505" fmla="*/ 210670 w 2546209"/>
                          <a:gd name="connsiteY505" fmla="*/ 1958940 h 3370881"/>
                          <a:gd name="connsiteX506" fmla="*/ 192741 w 2546209"/>
                          <a:gd name="connsiteY506" fmla="*/ 1923081 h 3370881"/>
                          <a:gd name="connsiteX507" fmla="*/ 179294 w 2546209"/>
                          <a:gd name="connsiteY507" fmla="*/ 1891705 h 3370881"/>
                          <a:gd name="connsiteX508" fmla="*/ 165847 w 2546209"/>
                          <a:gd name="connsiteY508" fmla="*/ 1864811 h 3370881"/>
                          <a:gd name="connsiteX509" fmla="*/ 152400 w 2546209"/>
                          <a:gd name="connsiteY509" fmla="*/ 1833434 h 3370881"/>
                          <a:gd name="connsiteX510" fmla="*/ 143435 w 2546209"/>
                          <a:gd name="connsiteY510" fmla="*/ 1819987 h 3370881"/>
                          <a:gd name="connsiteX511" fmla="*/ 107576 w 2546209"/>
                          <a:gd name="connsiteY511" fmla="*/ 1784129 h 3370881"/>
                          <a:gd name="connsiteX512" fmla="*/ 94129 w 2546209"/>
                          <a:gd name="connsiteY512" fmla="*/ 1779646 h 3370881"/>
                          <a:gd name="connsiteX513" fmla="*/ 71718 w 2546209"/>
                          <a:gd name="connsiteY513" fmla="*/ 1770681 h 3370881"/>
                          <a:gd name="connsiteX514" fmla="*/ 58270 w 2546209"/>
                          <a:gd name="connsiteY514" fmla="*/ 1761717 h 3370881"/>
                          <a:gd name="connsiteX515" fmla="*/ 26894 w 2546209"/>
                          <a:gd name="connsiteY515" fmla="*/ 1730340 h 3370881"/>
                          <a:gd name="connsiteX516" fmla="*/ 0 w 2546209"/>
                          <a:gd name="connsiteY516" fmla="*/ 1707929 h 3370881"/>
                          <a:gd name="connsiteX0" fmla="*/ 0 w 2546209"/>
                          <a:gd name="connsiteY0" fmla="*/ 1707929 h 3370881"/>
                          <a:gd name="connsiteX1" fmla="*/ 22412 w 2546209"/>
                          <a:gd name="connsiteY1" fmla="*/ 1698964 h 3370881"/>
                          <a:gd name="connsiteX2" fmla="*/ 31376 w 2546209"/>
                          <a:gd name="connsiteY2" fmla="*/ 1681034 h 3370881"/>
                          <a:gd name="connsiteX3" fmla="*/ 44823 w 2546209"/>
                          <a:gd name="connsiteY3" fmla="*/ 1672070 h 3370881"/>
                          <a:gd name="connsiteX4" fmla="*/ 58270 w 2546209"/>
                          <a:gd name="connsiteY4" fmla="*/ 1654140 h 3370881"/>
                          <a:gd name="connsiteX5" fmla="*/ 76200 w 2546209"/>
                          <a:gd name="connsiteY5" fmla="*/ 1645176 h 3370881"/>
                          <a:gd name="connsiteX6" fmla="*/ 98612 w 2546209"/>
                          <a:gd name="connsiteY6" fmla="*/ 1636211 h 3370881"/>
                          <a:gd name="connsiteX7" fmla="*/ 125506 w 2546209"/>
                          <a:gd name="connsiteY7" fmla="*/ 1627246 h 3370881"/>
                          <a:gd name="connsiteX8" fmla="*/ 152400 w 2546209"/>
                          <a:gd name="connsiteY8" fmla="*/ 1609317 h 3370881"/>
                          <a:gd name="connsiteX9" fmla="*/ 170329 w 2546209"/>
                          <a:gd name="connsiteY9" fmla="*/ 1600352 h 3370881"/>
                          <a:gd name="connsiteX10" fmla="*/ 188259 w 2546209"/>
                          <a:gd name="connsiteY10" fmla="*/ 1582423 h 3370881"/>
                          <a:gd name="connsiteX11" fmla="*/ 228600 w 2546209"/>
                          <a:gd name="connsiteY11" fmla="*/ 1564493 h 3370881"/>
                          <a:gd name="connsiteX12" fmla="*/ 255494 w 2546209"/>
                          <a:gd name="connsiteY12" fmla="*/ 1546564 h 3370881"/>
                          <a:gd name="connsiteX13" fmla="*/ 300318 w 2546209"/>
                          <a:gd name="connsiteY13" fmla="*/ 1524152 h 3370881"/>
                          <a:gd name="connsiteX14" fmla="*/ 313765 w 2546209"/>
                          <a:gd name="connsiteY14" fmla="*/ 1515187 h 3370881"/>
                          <a:gd name="connsiteX15" fmla="*/ 340659 w 2546209"/>
                          <a:gd name="connsiteY15" fmla="*/ 1510705 h 3370881"/>
                          <a:gd name="connsiteX16" fmla="*/ 363070 w 2546209"/>
                          <a:gd name="connsiteY16" fmla="*/ 1506223 h 3370881"/>
                          <a:gd name="connsiteX17" fmla="*/ 389965 w 2546209"/>
                          <a:gd name="connsiteY17" fmla="*/ 1501740 h 3370881"/>
                          <a:gd name="connsiteX18" fmla="*/ 425823 w 2546209"/>
                          <a:gd name="connsiteY18" fmla="*/ 1497258 h 3370881"/>
                          <a:gd name="connsiteX19" fmla="*/ 470647 w 2546209"/>
                          <a:gd name="connsiteY19" fmla="*/ 1488293 h 3370881"/>
                          <a:gd name="connsiteX20" fmla="*/ 515470 w 2546209"/>
                          <a:gd name="connsiteY20" fmla="*/ 1479329 h 3370881"/>
                          <a:gd name="connsiteX21" fmla="*/ 528918 w 2546209"/>
                          <a:gd name="connsiteY21" fmla="*/ 1470364 h 3370881"/>
                          <a:gd name="connsiteX22" fmla="*/ 600635 w 2546209"/>
                          <a:gd name="connsiteY22" fmla="*/ 1456917 h 3370881"/>
                          <a:gd name="connsiteX23" fmla="*/ 690282 w 2546209"/>
                          <a:gd name="connsiteY23" fmla="*/ 1447952 h 3370881"/>
                          <a:gd name="connsiteX24" fmla="*/ 793376 w 2546209"/>
                          <a:gd name="connsiteY24" fmla="*/ 1452434 h 3370881"/>
                          <a:gd name="connsiteX25" fmla="*/ 874059 w 2546209"/>
                          <a:gd name="connsiteY25" fmla="*/ 1465881 h 3370881"/>
                          <a:gd name="connsiteX26" fmla="*/ 914400 w 2546209"/>
                          <a:gd name="connsiteY26" fmla="*/ 1470364 h 3370881"/>
                          <a:gd name="connsiteX27" fmla="*/ 1030941 w 2546209"/>
                          <a:gd name="connsiteY27" fmla="*/ 1483811 h 3370881"/>
                          <a:gd name="connsiteX28" fmla="*/ 1151965 w 2546209"/>
                          <a:gd name="connsiteY28" fmla="*/ 1492776 h 3370881"/>
                          <a:gd name="connsiteX29" fmla="*/ 1281953 w 2546209"/>
                          <a:gd name="connsiteY29" fmla="*/ 1501740 h 3370881"/>
                          <a:gd name="connsiteX30" fmla="*/ 1465729 w 2546209"/>
                          <a:gd name="connsiteY30" fmla="*/ 1497258 h 3370881"/>
                          <a:gd name="connsiteX31" fmla="*/ 1510553 w 2546209"/>
                          <a:gd name="connsiteY31" fmla="*/ 1492776 h 3370881"/>
                          <a:gd name="connsiteX32" fmla="*/ 1582270 w 2546209"/>
                          <a:gd name="connsiteY32" fmla="*/ 1461399 h 3370881"/>
                          <a:gd name="connsiteX33" fmla="*/ 1604682 w 2546209"/>
                          <a:gd name="connsiteY33" fmla="*/ 1456917 h 3370881"/>
                          <a:gd name="connsiteX34" fmla="*/ 1622612 w 2546209"/>
                          <a:gd name="connsiteY34" fmla="*/ 1447952 h 3370881"/>
                          <a:gd name="connsiteX35" fmla="*/ 1645023 w 2546209"/>
                          <a:gd name="connsiteY35" fmla="*/ 1438987 h 3370881"/>
                          <a:gd name="connsiteX36" fmla="*/ 1662953 w 2546209"/>
                          <a:gd name="connsiteY36" fmla="*/ 1425540 h 3370881"/>
                          <a:gd name="connsiteX37" fmla="*/ 1698812 w 2546209"/>
                          <a:gd name="connsiteY37" fmla="*/ 1407611 h 3370881"/>
                          <a:gd name="connsiteX38" fmla="*/ 1739153 w 2546209"/>
                          <a:gd name="connsiteY38" fmla="*/ 1380717 h 3370881"/>
                          <a:gd name="connsiteX39" fmla="*/ 1752600 w 2546209"/>
                          <a:gd name="connsiteY39" fmla="*/ 1367270 h 3370881"/>
                          <a:gd name="connsiteX40" fmla="*/ 1775012 w 2546209"/>
                          <a:gd name="connsiteY40" fmla="*/ 1353823 h 3370881"/>
                          <a:gd name="connsiteX41" fmla="*/ 1797423 w 2546209"/>
                          <a:gd name="connsiteY41" fmla="*/ 1335893 h 3370881"/>
                          <a:gd name="connsiteX42" fmla="*/ 1810870 w 2546209"/>
                          <a:gd name="connsiteY42" fmla="*/ 1304517 h 3370881"/>
                          <a:gd name="connsiteX43" fmla="*/ 1815353 w 2546209"/>
                          <a:gd name="connsiteY43" fmla="*/ 1291070 h 3370881"/>
                          <a:gd name="connsiteX44" fmla="*/ 1801906 w 2546209"/>
                          <a:gd name="connsiteY44" fmla="*/ 1138670 h 3370881"/>
                          <a:gd name="connsiteX45" fmla="*/ 1792941 w 2546209"/>
                          <a:gd name="connsiteY45" fmla="*/ 1125223 h 3370881"/>
                          <a:gd name="connsiteX46" fmla="*/ 1757082 w 2546209"/>
                          <a:gd name="connsiteY46" fmla="*/ 1093846 h 3370881"/>
                          <a:gd name="connsiteX47" fmla="*/ 1730188 w 2546209"/>
                          <a:gd name="connsiteY47" fmla="*/ 1066952 h 3370881"/>
                          <a:gd name="connsiteX48" fmla="*/ 1703294 w 2546209"/>
                          <a:gd name="connsiteY48" fmla="*/ 1049023 h 3370881"/>
                          <a:gd name="connsiteX49" fmla="*/ 1622612 w 2546209"/>
                          <a:gd name="connsiteY49" fmla="*/ 1053505 h 3370881"/>
                          <a:gd name="connsiteX50" fmla="*/ 1595718 w 2546209"/>
                          <a:gd name="connsiteY50" fmla="*/ 1062470 h 3370881"/>
                          <a:gd name="connsiteX51" fmla="*/ 1573306 w 2546209"/>
                          <a:gd name="connsiteY51" fmla="*/ 1066952 h 3370881"/>
                          <a:gd name="connsiteX52" fmla="*/ 1453385 w 2546209"/>
                          <a:gd name="connsiteY52" fmla="*/ 1082761 h 3370881"/>
                          <a:gd name="connsiteX53" fmla="*/ 1326776 w 2546209"/>
                          <a:gd name="connsiteY53" fmla="*/ 1062470 h 3370881"/>
                          <a:gd name="connsiteX54" fmla="*/ 1308847 w 2546209"/>
                          <a:gd name="connsiteY54" fmla="*/ 1057987 h 3370881"/>
                          <a:gd name="connsiteX55" fmla="*/ 1277470 w 2546209"/>
                          <a:gd name="connsiteY55" fmla="*/ 1053505 h 3370881"/>
                          <a:gd name="connsiteX56" fmla="*/ 1259541 w 2546209"/>
                          <a:gd name="connsiteY56" fmla="*/ 1049023 h 3370881"/>
                          <a:gd name="connsiteX57" fmla="*/ 1232647 w 2546209"/>
                          <a:gd name="connsiteY57" fmla="*/ 1044540 h 3370881"/>
                          <a:gd name="connsiteX58" fmla="*/ 1053353 w 2546209"/>
                          <a:gd name="connsiteY58" fmla="*/ 1049023 h 3370881"/>
                          <a:gd name="connsiteX59" fmla="*/ 1035423 w 2546209"/>
                          <a:gd name="connsiteY59" fmla="*/ 1053505 h 3370881"/>
                          <a:gd name="connsiteX60" fmla="*/ 1008529 w 2546209"/>
                          <a:gd name="connsiteY60" fmla="*/ 1057987 h 3370881"/>
                          <a:gd name="connsiteX61" fmla="*/ 995082 w 2546209"/>
                          <a:gd name="connsiteY61" fmla="*/ 1062470 h 3370881"/>
                          <a:gd name="connsiteX62" fmla="*/ 945776 w 2546209"/>
                          <a:gd name="connsiteY62" fmla="*/ 1031093 h 3370881"/>
                          <a:gd name="connsiteX63" fmla="*/ 941294 w 2546209"/>
                          <a:gd name="connsiteY63" fmla="*/ 1017646 h 3370881"/>
                          <a:gd name="connsiteX64" fmla="*/ 932329 w 2546209"/>
                          <a:gd name="connsiteY64" fmla="*/ 919034 h 3370881"/>
                          <a:gd name="connsiteX65" fmla="*/ 914400 w 2546209"/>
                          <a:gd name="connsiteY65" fmla="*/ 901105 h 3370881"/>
                          <a:gd name="connsiteX66" fmla="*/ 918882 w 2546209"/>
                          <a:gd name="connsiteY66" fmla="*/ 869729 h 3370881"/>
                          <a:gd name="connsiteX67" fmla="*/ 941294 w 2546209"/>
                          <a:gd name="connsiteY67" fmla="*/ 865246 h 3370881"/>
                          <a:gd name="connsiteX68" fmla="*/ 959223 w 2546209"/>
                          <a:gd name="connsiteY68" fmla="*/ 851799 h 3370881"/>
                          <a:gd name="connsiteX69" fmla="*/ 990600 w 2546209"/>
                          <a:gd name="connsiteY69" fmla="*/ 847317 h 3370881"/>
                          <a:gd name="connsiteX70" fmla="*/ 1129553 w 2546209"/>
                          <a:gd name="connsiteY70" fmla="*/ 838352 h 3370881"/>
                          <a:gd name="connsiteX71" fmla="*/ 1147482 w 2546209"/>
                          <a:gd name="connsiteY71" fmla="*/ 829387 h 3370881"/>
                          <a:gd name="connsiteX72" fmla="*/ 1178859 w 2546209"/>
                          <a:gd name="connsiteY72" fmla="*/ 806976 h 3370881"/>
                          <a:gd name="connsiteX73" fmla="*/ 1192306 w 2546209"/>
                          <a:gd name="connsiteY73" fmla="*/ 793529 h 3370881"/>
                          <a:gd name="connsiteX74" fmla="*/ 1214718 w 2546209"/>
                          <a:gd name="connsiteY74" fmla="*/ 784564 h 3370881"/>
                          <a:gd name="connsiteX75" fmla="*/ 1241612 w 2546209"/>
                          <a:gd name="connsiteY75" fmla="*/ 771117 h 3370881"/>
                          <a:gd name="connsiteX76" fmla="*/ 1277470 w 2546209"/>
                          <a:gd name="connsiteY76" fmla="*/ 753187 h 3370881"/>
                          <a:gd name="connsiteX77" fmla="*/ 1295400 w 2546209"/>
                          <a:gd name="connsiteY77" fmla="*/ 730776 h 3370881"/>
                          <a:gd name="connsiteX78" fmla="*/ 1317812 w 2546209"/>
                          <a:gd name="connsiteY78" fmla="*/ 708364 h 3370881"/>
                          <a:gd name="connsiteX79" fmla="*/ 1353670 w 2546209"/>
                          <a:gd name="connsiteY79" fmla="*/ 663540 h 3370881"/>
                          <a:gd name="connsiteX80" fmla="*/ 1371600 w 2546209"/>
                          <a:gd name="connsiteY80" fmla="*/ 636646 h 3370881"/>
                          <a:gd name="connsiteX81" fmla="*/ 1380565 w 2546209"/>
                          <a:gd name="connsiteY81" fmla="*/ 596305 h 3370881"/>
                          <a:gd name="connsiteX82" fmla="*/ 1385047 w 2546209"/>
                          <a:gd name="connsiteY82" fmla="*/ 582858 h 3370881"/>
                          <a:gd name="connsiteX83" fmla="*/ 1380565 w 2546209"/>
                          <a:gd name="connsiteY83" fmla="*/ 533552 h 3370881"/>
                          <a:gd name="connsiteX84" fmla="*/ 1367118 w 2546209"/>
                          <a:gd name="connsiteY84" fmla="*/ 524587 h 3370881"/>
                          <a:gd name="connsiteX85" fmla="*/ 1349188 w 2546209"/>
                          <a:gd name="connsiteY85" fmla="*/ 520105 h 3370881"/>
                          <a:gd name="connsiteX86" fmla="*/ 1326776 w 2546209"/>
                          <a:gd name="connsiteY86" fmla="*/ 511140 h 3370881"/>
                          <a:gd name="connsiteX87" fmla="*/ 1281953 w 2546209"/>
                          <a:gd name="connsiteY87" fmla="*/ 515623 h 3370881"/>
                          <a:gd name="connsiteX88" fmla="*/ 1250576 w 2546209"/>
                          <a:gd name="connsiteY88" fmla="*/ 529070 h 3370881"/>
                          <a:gd name="connsiteX89" fmla="*/ 1210235 w 2546209"/>
                          <a:gd name="connsiteY89" fmla="*/ 542517 h 3370881"/>
                          <a:gd name="connsiteX90" fmla="*/ 1183341 w 2546209"/>
                          <a:gd name="connsiteY90" fmla="*/ 555964 h 3370881"/>
                          <a:gd name="connsiteX91" fmla="*/ 1160929 w 2546209"/>
                          <a:gd name="connsiteY91" fmla="*/ 569411 h 3370881"/>
                          <a:gd name="connsiteX92" fmla="*/ 1134035 w 2546209"/>
                          <a:gd name="connsiteY92" fmla="*/ 578376 h 3370881"/>
                          <a:gd name="connsiteX93" fmla="*/ 1111623 w 2546209"/>
                          <a:gd name="connsiteY93" fmla="*/ 587340 h 3370881"/>
                          <a:gd name="connsiteX94" fmla="*/ 1084729 w 2546209"/>
                          <a:gd name="connsiteY94" fmla="*/ 596305 h 3370881"/>
                          <a:gd name="connsiteX95" fmla="*/ 986118 w 2546209"/>
                          <a:gd name="connsiteY95" fmla="*/ 591823 h 3370881"/>
                          <a:gd name="connsiteX96" fmla="*/ 927847 w 2546209"/>
                          <a:gd name="connsiteY96" fmla="*/ 578376 h 3370881"/>
                          <a:gd name="connsiteX97" fmla="*/ 896470 w 2546209"/>
                          <a:gd name="connsiteY97" fmla="*/ 555964 h 3370881"/>
                          <a:gd name="connsiteX98" fmla="*/ 883023 w 2546209"/>
                          <a:gd name="connsiteY98" fmla="*/ 546999 h 3370881"/>
                          <a:gd name="connsiteX99" fmla="*/ 865094 w 2546209"/>
                          <a:gd name="connsiteY99" fmla="*/ 497693 h 3370881"/>
                          <a:gd name="connsiteX100" fmla="*/ 869576 w 2546209"/>
                          <a:gd name="connsiteY100" fmla="*/ 403564 h 3370881"/>
                          <a:gd name="connsiteX101" fmla="*/ 874059 w 2546209"/>
                          <a:gd name="connsiteY101" fmla="*/ 385634 h 3370881"/>
                          <a:gd name="connsiteX102" fmla="*/ 883023 w 2546209"/>
                          <a:gd name="connsiteY102" fmla="*/ 372187 h 3370881"/>
                          <a:gd name="connsiteX103" fmla="*/ 909918 w 2546209"/>
                          <a:gd name="connsiteY103" fmla="*/ 363223 h 3370881"/>
                          <a:gd name="connsiteX104" fmla="*/ 914400 w 2546209"/>
                          <a:gd name="connsiteY104" fmla="*/ 385634 h 3370881"/>
                          <a:gd name="connsiteX105" fmla="*/ 909918 w 2546209"/>
                          <a:gd name="connsiteY105" fmla="*/ 408046 h 3370881"/>
                          <a:gd name="connsiteX106" fmla="*/ 900953 w 2546209"/>
                          <a:gd name="connsiteY106" fmla="*/ 466317 h 3370881"/>
                          <a:gd name="connsiteX107" fmla="*/ 905435 w 2546209"/>
                          <a:gd name="connsiteY107" fmla="*/ 515623 h 3370881"/>
                          <a:gd name="connsiteX108" fmla="*/ 932329 w 2546209"/>
                          <a:gd name="connsiteY108" fmla="*/ 551481 h 3370881"/>
                          <a:gd name="connsiteX109" fmla="*/ 954741 w 2546209"/>
                          <a:gd name="connsiteY109" fmla="*/ 560446 h 3370881"/>
                          <a:gd name="connsiteX110" fmla="*/ 972670 w 2546209"/>
                          <a:gd name="connsiteY110" fmla="*/ 569411 h 3370881"/>
                          <a:gd name="connsiteX111" fmla="*/ 1066800 w 2546209"/>
                          <a:gd name="connsiteY111" fmla="*/ 564929 h 3370881"/>
                          <a:gd name="connsiteX112" fmla="*/ 1111623 w 2546209"/>
                          <a:gd name="connsiteY112" fmla="*/ 551481 h 3370881"/>
                          <a:gd name="connsiteX113" fmla="*/ 1129553 w 2546209"/>
                          <a:gd name="connsiteY113" fmla="*/ 538034 h 3370881"/>
                          <a:gd name="connsiteX114" fmla="*/ 1156447 w 2546209"/>
                          <a:gd name="connsiteY114" fmla="*/ 511140 h 3370881"/>
                          <a:gd name="connsiteX115" fmla="*/ 1160929 w 2546209"/>
                          <a:gd name="connsiteY115" fmla="*/ 493211 h 3370881"/>
                          <a:gd name="connsiteX116" fmla="*/ 1178859 w 2546209"/>
                          <a:gd name="connsiteY116" fmla="*/ 331846 h 3370881"/>
                          <a:gd name="connsiteX117" fmla="*/ 1215315 w 2546209"/>
                          <a:gd name="connsiteY117" fmla="*/ 270289 h 3370881"/>
                          <a:gd name="connsiteX118" fmla="*/ 1214718 w 2546209"/>
                          <a:gd name="connsiteY118" fmla="*/ 367705 h 3370881"/>
                          <a:gd name="connsiteX119" fmla="*/ 1201270 w 2546209"/>
                          <a:gd name="connsiteY119" fmla="*/ 412529 h 3370881"/>
                          <a:gd name="connsiteX120" fmla="*/ 1210235 w 2546209"/>
                          <a:gd name="connsiteY120" fmla="*/ 461834 h 3370881"/>
                          <a:gd name="connsiteX121" fmla="*/ 1214718 w 2546209"/>
                          <a:gd name="connsiteY121" fmla="*/ 475281 h 3370881"/>
                          <a:gd name="connsiteX122" fmla="*/ 1228165 w 2546209"/>
                          <a:gd name="connsiteY122" fmla="*/ 484246 h 3370881"/>
                          <a:gd name="connsiteX123" fmla="*/ 1250576 w 2546209"/>
                          <a:gd name="connsiteY123" fmla="*/ 502176 h 3370881"/>
                          <a:gd name="connsiteX124" fmla="*/ 1317812 w 2546209"/>
                          <a:gd name="connsiteY124" fmla="*/ 497693 h 3370881"/>
                          <a:gd name="connsiteX125" fmla="*/ 1353670 w 2546209"/>
                          <a:gd name="connsiteY125" fmla="*/ 488729 h 3370881"/>
                          <a:gd name="connsiteX126" fmla="*/ 1506070 w 2546209"/>
                          <a:gd name="connsiteY126" fmla="*/ 457352 h 3370881"/>
                          <a:gd name="connsiteX127" fmla="*/ 1550894 w 2546209"/>
                          <a:gd name="connsiteY127" fmla="*/ 430458 h 3370881"/>
                          <a:gd name="connsiteX128" fmla="*/ 1564341 w 2546209"/>
                          <a:gd name="connsiteY128" fmla="*/ 417011 h 3370881"/>
                          <a:gd name="connsiteX129" fmla="*/ 1586753 w 2546209"/>
                          <a:gd name="connsiteY129" fmla="*/ 399081 h 3370881"/>
                          <a:gd name="connsiteX130" fmla="*/ 1595718 w 2546209"/>
                          <a:gd name="connsiteY130" fmla="*/ 381152 h 3370881"/>
                          <a:gd name="connsiteX131" fmla="*/ 1600200 w 2546209"/>
                          <a:gd name="connsiteY131" fmla="*/ 363223 h 3370881"/>
                          <a:gd name="connsiteX132" fmla="*/ 1609165 w 2546209"/>
                          <a:gd name="connsiteY132" fmla="*/ 313917 h 3370881"/>
                          <a:gd name="connsiteX133" fmla="*/ 1537447 w 2546209"/>
                          <a:gd name="connsiteY133" fmla="*/ 188411 h 3370881"/>
                          <a:gd name="connsiteX134" fmla="*/ 1613647 w 2546209"/>
                          <a:gd name="connsiteY134" fmla="*/ 399081 h 3370881"/>
                          <a:gd name="connsiteX135" fmla="*/ 1627094 w 2546209"/>
                          <a:gd name="connsiteY135" fmla="*/ 417011 h 3370881"/>
                          <a:gd name="connsiteX136" fmla="*/ 1658470 w 2546209"/>
                          <a:gd name="connsiteY136" fmla="*/ 412529 h 3370881"/>
                          <a:gd name="connsiteX137" fmla="*/ 1685365 w 2546209"/>
                          <a:gd name="connsiteY137" fmla="*/ 390117 h 3370881"/>
                          <a:gd name="connsiteX138" fmla="*/ 1694329 w 2546209"/>
                          <a:gd name="connsiteY138" fmla="*/ 376670 h 3370881"/>
                          <a:gd name="connsiteX139" fmla="*/ 1734670 w 2546209"/>
                          <a:gd name="connsiteY139" fmla="*/ 354258 h 3370881"/>
                          <a:gd name="connsiteX140" fmla="*/ 1743635 w 2546209"/>
                          <a:gd name="connsiteY140" fmla="*/ 340811 h 3370881"/>
                          <a:gd name="connsiteX141" fmla="*/ 1757082 w 2546209"/>
                          <a:gd name="connsiteY141" fmla="*/ 336329 h 3370881"/>
                          <a:gd name="connsiteX142" fmla="*/ 1792941 w 2546209"/>
                          <a:gd name="connsiteY142" fmla="*/ 318399 h 3370881"/>
                          <a:gd name="connsiteX143" fmla="*/ 1772023 w 2546209"/>
                          <a:gd name="connsiteY143" fmla="*/ 77249 h 3370881"/>
                          <a:gd name="connsiteX144" fmla="*/ 1792941 w 2546209"/>
                          <a:gd name="connsiteY144" fmla="*/ 354258 h 3370881"/>
                          <a:gd name="connsiteX145" fmla="*/ 1788459 w 2546209"/>
                          <a:gd name="connsiteY145" fmla="*/ 367705 h 3370881"/>
                          <a:gd name="connsiteX146" fmla="*/ 1761565 w 2546209"/>
                          <a:gd name="connsiteY146" fmla="*/ 390117 h 3370881"/>
                          <a:gd name="connsiteX147" fmla="*/ 1783976 w 2546209"/>
                          <a:gd name="connsiteY147" fmla="*/ 399081 h 3370881"/>
                          <a:gd name="connsiteX148" fmla="*/ 1878106 w 2546209"/>
                          <a:gd name="connsiteY148" fmla="*/ 390117 h 3370881"/>
                          <a:gd name="connsiteX149" fmla="*/ 1891553 w 2546209"/>
                          <a:gd name="connsiteY149" fmla="*/ 381152 h 3370881"/>
                          <a:gd name="connsiteX150" fmla="*/ 1918447 w 2546209"/>
                          <a:gd name="connsiteY150" fmla="*/ 372187 h 3370881"/>
                          <a:gd name="connsiteX151" fmla="*/ 1940859 w 2546209"/>
                          <a:gd name="connsiteY151" fmla="*/ 358740 h 3370881"/>
                          <a:gd name="connsiteX152" fmla="*/ 1954306 w 2546209"/>
                          <a:gd name="connsiteY152" fmla="*/ 354258 h 3370881"/>
                          <a:gd name="connsiteX153" fmla="*/ 2003612 w 2546209"/>
                          <a:gd name="connsiteY153" fmla="*/ 327364 h 3370881"/>
                          <a:gd name="connsiteX154" fmla="*/ 2008094 w 2546209"/>
                          <a:gd name="connsiteY154" fmla="*/ 345293 h 3370881"/>
                          <a:gd name="connsiteX155" fmla="*/ 1999129 w 2546209"/>
                          <a:gd name="connsiteY155" fmla="*/ 358740 h 3370881"/>
                          <a:gd name="connsiteX156" fmla="*/ 1994647 w 2546209"/>
                          <a:gd name="connsiteY156" fmla="*/ 372187 h 3370881"/>
                          <a:gd name="connsiteX157" fmla="*/ 2039470 w 2546209"/>
                          <a:gd name="connsiteY157" fmla="*/ 390117 h 3370881"/>
                          <a:gd name="connsiteX158" fmla="*/ 2115670 w 2546209"/>
                          <a:gd name="connsiteY158" fmla="*/ 390117 h 3370881"/>
                          <a:gd name="connsiteX159" fmla="*/ 2160494 w 2546209"/>
                          <a:gd name="connsiteY159" fmla="*/ 376670 h 3370881"/>
                          <a:gd name="connsiteX160" fmla="*/ 2191870 w 2546209"/>
                          <a:gd name="connsiteY160" fmla="*/ 363223 h 3370881"/>
                          <a:gd name="connsiteX161" fmla="*/ 2205318 w 2546209"/>
                          <a:gd name="connsiteY161" fmla="*/ 358740 h 3370881"/>
                          <a:gd name="connsiteX162" fmla="*/ 2232212 w 2546209"/>
                          <a:gd name="connsiteY162" fmla="*/ 340811 h 3370881"/>
                          <a:gd name="connsiteX163" fmla="*/ 2312894 w 2546209"/>
                          <a:gd name="connsiteY163" fmla="*/ 183929 h 3370881"/>
                          <a:gd name="connsiteX164" fmla="*/ 2339788 w 2546209"/>
                          <a:gd name="connsiteY164" fmla="*/ 151 h 3370881"/>
                          <a:gd name="connsiteX165" fmla="*/ 2357718 w 2546209"/>
                          <a:gd name="connsiteY165" fmla="*/ 215305 h 3370881"/>
                          <a:gd name="connsiteX166" fmla="*/ 2254623 w 2546209"/>
                          <a:gd name="connsiteY166" fmla="*/ 376670 h 3370881"/>
                          <a:gd name="connsiteX167" fmla="*/ 2245659 w 2546209"/>
                          <a:gd name="connsiteY167" fmla="*/ 390117 h 3370881"/>
                          <a:gd name="connsiteX168" fmla="*/ 2254623 w 2546209"/>
                          <a:gd name="connsiteY168" fmla="*/ 403564 h 3370881"/>
                          <a:gd name="connsiteX169" fmla="*/ 2353235 w 2546209"/>
                          <a:gd name="connsiteY169" fmla="*/ 399081 h 3370881"/>
                          <a:gd name="connsiteX170" fmla="*/ 2366682 w 2546209"/>
                          <a:gd name="connsiteY170" fmla="*/ 394599 h 3370881"/>
                          <a:gd name="connsiteX171" fmla="*/ 2389094 w 2546209"/>
                          <a:gd name="connsiteY171" fmla="*/ 390117 h 3370881"/>
                          <a:gd name="connsiteX172" fmla="*/ 2424953 w 2546209"/>
                          <a:gd name="connsiteY172" fmla="*/ 367705 h 3370881"/>
                          <a:gd name="connsiteX173" fmla="*/ 2451847 w 2546209"/>
                          <a:gd name="connsiteY173" fmla="*/ 358740 h 3370881"/>
                          <a:gd name="connsiteX174" fmla="*/ 2541495 w 2546209"/>
                          <a:gd name="connsiteY174" fmla="*/ 62906 h 3370881"/>
                          <a:gd name="connsiteX175" fmla="*/ 2505635 w 2546209"/>
                          <a:gd name="connsiteY175" fmla="*/ 372187 h 3370881"/>
                          <a:gd name="connsiteX176" fmla="*/ 2483223 w 2546209"/>
                          <a:gd name="connsiteY176" fmla="*/ 385634 h 3370881"/>
                          <a:gd name="connsiteX177" fmla="*/ 2465294 w 2546209"/>
                          <a:gd name="connsiteY177" fmla="*/ 399081 h 3370881"/>
                          <a:gd name="connsiteX178" fmla="*/ 2442882 w 2546209"/>
                          <a:gd name="connsiteY178" fmla="*/ 403564 h 3370881"/>
                          <a:gd name="connsiteX179" fmla="*/ 2398059 w 2546209"/>
                          <a:gd name="connsiteY179" fmla="*/ 417011 h 3370881"/>
                          <a:gd name="connsiteX180" fmla="*/ 2375647 w 2546209"/>
                          <a:gd name="connsiteY180" fmla="*/ 425976 h 3370881"/>
                          <a:gd name="connsiteX181" fmla="*/ 2357718 w 2546209"/>
                          <a:gd name="connsiteY181" fmla="*/ 430458 h 3370881"/>
                          <a:gd name="connsiteX182" fmla="*/ 2344270 w 2546209"/>
                          <a:gd name="connsiteY182" fmla="*/ 461834 h 3370881"/>
                          <a:gd name="connsiteX183" fmla="*/ 2353235 w 2546209"/>
                          <a:gd name="connsiteY183" fmla="*/ 502176 h 3370881"/>
                          <a:gd name="connsiteX184" fmla="*/ 2362200 w 2546209"/>
                          <a:gd name="connsiteY184" fmla="*/ 515623 h 3370881"/>
                          <a:gd name="connsiteX185" fmla="*/ 2344270 w 2546209"/>
                          <a:gd name="connsiteY185" fmla="*/ 587340 h 3370881"/>
                          <a:gd name="connsiteX186" fmla="*/ 2321859 w 2546209"/>
                          <a:gd name="connsiteY186" fmla="*/ 614234 h 3370881"/>
                          <a:gd name="connsiteX187" fmla="*/ 2308412 w 2546209"/>
                          <a:gd name="connsiteY187" fmla="*/ 636646 h 3370881"/>
                          <a:gd name="connsiteX188" fmla="*/ 2281518 w 2546209"/>
                          <a:gd name="connsiteY188" fmla="*/ 641129 h 3370881"/>
                          <a:gd name="connsiteX189" fmla="*/ 2259106 w 2546209"/>
                          <a:gd name="connsiteY189" fmla="*/ 636646 h 3370881"/>
                          <a:gd name="connsiteX190" fmla="*/ 2277035 w 2546209"/>
                          <a:gd name="connsiteY190" fmla="*/ 578376 h 3370881"/>
                          <a:gd name="connsiteX191" fmla="*/ 2290482 w 2546209"/>
                          <a:gd name="connsiteY191" fmla="*/ 542517 h 3370881"/>
                          <a:gd name="connsiteX192" fmla="*/ 2286000 w 2546209"/>
                          <a:gd name="connsiteY192" fmla="*/ 506658 h 3370881"/>
                          <a:gd name="connsiteX193" fmla="*/ 2245659 w 2546209"/>
                          <a:gd name="connsiteY193" fmla="*/ 448387 h 3370881"/>
                          <a:gd name="connsiteX194" fmla="*/ 2200835 w 2546209"/>
                          <a:gd name="connsiteY194" fmla="*/ 430458 h 3370881"/>
                          <a:gd name="connsiteX195" fmla="*/ 2169459 w 2546209"/>
                          <a:gd name="connsiteY195" fmla="*/ 425976 h 3370881"/>
                          <a:gd name="connsiteX196" fmla="*/ 2102223 w 2546209"/>
                          <a:gd name="connsiteY196" fmla="*/ 430458 h 3370881"/>
                          <a:gd name="connsiteX197" fmla="*/ 2084294 w 2546209"/>
                          <a:gd name="connsiteY197" fmla="*/ 439423 h 3370881"/>
                          <a:gd name="connsiteX198" fmla="*/ 2070847 w 2546209"/>
                          <a:gd name="connsiteY198" fmla="*/ 443905 h 3370881"/>
                          <a:gd name="connsiteX199" fmla="*/ 2061882 w 2546209"/>
                          <a:gd name="connsiteY199" fmla="*/ 461834 h 3370881"/>
                          <a:gd name="connsiteX200" fmla="*/ 2034988 w 2546209"/>
                          <a:gd name="connsiteY200" fmla="*/ 475281 h 3370881"/>
                          <a:gd name="connsiteX201" fmla="*/ 1783976 w 2546209"/>
                          <a:gd name="connsiteY201" fmla="*/ 479764 h 3370881"/>
                          <a:gd name="connsiteX202" fmla="*/ 1766047 w 2546209"/>
                          <a:gd name="connsiteY202" fmla="*/ 488729 h 3370881"/>
                          <a:gd name="connsiteX203" fmla="*/ 1703294 w 2546209"/>
                          <a:gd name="connsiteY203" fmla="*/ 506658 h 3370881"/>
                          <a:gd name="connsiteX204" fmla="*/ 1689847 w 2546209"/>
                          <a:gd name="connsiteY204" fmla="*/ 511140 h 3370881"/>
                          <a:gd name="connsiteX205" fmla="*/ 1676400 w 2546209"/>
                          <a:gd name="connsiteY205" fmla="*/ 520105 h 3370881"/>
                          <a:gd name="connsiteX206" fmla="*/ 1649506 w 2546209"/>
                          <a:gd name="connsiteY206" fmla="*/ 529070 h 3370881"/>
                          <a:gd name="connsiteX207" fmla="*/ 1636059 w 2546209"/>
                          <a:gd name="connsiteY207" fmla="*/ 538034 h 3370881"/>
                          <a:gd name="connsiteX208" fmla="*/ 1622612 w 2546209"/>
                          <a:gd name="connsiteY208" fmla="*/ 551481 h 3370881"/>
                          <a:gd name="connsiteX209" fmla="*/ 1609165 w 2546209"/>
                          <a:gd name="connsiteY209" fmla="*/ 555964 h 3370881"/>
                          <a:gd name="connsiteX210" fmla="*/ 1577788 w 2546209"/>
                          <a:gd name="connsiteY210" fmla="*/ 587340 h 3370881"/>
                          <a:gd name="connsiteX211" fmla="*/ 1568823 w 2546209"/>
                          <a:gd name="connsiteY211" fmla="*/ 600787 h 3370881"/>
                          <a:gd name="connsiteX212" fmla="*/ 1555376 w 2546209"/>
                          <a:gd name="connsiteY212" fmla="*/ 614234 h 3370881"/>
                          <a:gd name="connsiteX213" fmla="*/ 1524000 w 2546209"/>
                          <a:gd name="connsiteY213" fmla="*/ 654576 h 3370881"/>
                          <a:gd name="connsiteX214" fmla="*/ 1519518 w 2546209"/>
                          <a:gd name="connsiteY214" fmla="*/ 668023 h 3370881"/>
                          <a:gd name="connsiteX215" fmla="*/ 1528482 w 2546209"/>
                          <a:gd name="connsiteY215" fmla="*/ 708364 h 3370881"/>
                          <a:gd name="connsiteX216" fmla="*/ 1537447 w 2546209"/>
                          <a:gd name="connsiteY216" fmla="*/ 721811 h 3370881"/>
                          <a:gd name="connsiteX217" fmla="*/ 1568823 w 2546209"/>
                          <a:gd name="connsiteY217" fmla="*/ 712846 h 3370881"/>
                          <a:gd name="connsiteX218" fmla="*/ 1600200 w 2546209"/>
                          <a:gd name="connsiteY218" fmla="*/ 712846 h 3370881"/>
                          <a:gd name="connsiteX219" fmla="*/ 1631576 w 2546209"/>
                          <a:gd name="connsiteY219" fmla="*/ 690434 h 3370881"/>
                          <a:gd name="connsiteX220" fmla="*/ 1645023 w 2546209"/>
                          <a:gd name="connsiteY220" fmla="*/ 676987 h 3370881"/>
                          <a:gd name="connsiteX221" fmla="*/ 1685365 w 2546209"/>
                          <a:gd name="connsiteY221" fmla="*/ 645611 h 3370881"/>
                          <a:gd name="connsiteX222" fmla="*/ 1716741 w 2546209"/>
                          <a:gd name="connsiteY222" fmla="*/ 614234 h 3370881"/>
                          <a:gd name="connsiteX223" fmla="*/ 1748118 w 2546209"/>
                          <a:gd name="connsiteY223" fmla="*/ 596305 h 3370881"/>
                          <a:gd name="connsiteX224" fmla="*/ 1761565 w 2546209"/>
                          <a:gd name="connsiteY224" fmla="*/ 591823 h 3370881"/>
                          <a:gd name="connsiteX225" fmla="*/ 1779494 w 2546209"/>
                          <a:gd name="connsiteY225" fmla="*/ 582858 h 3370881"/>
                          <a:gd name="connsiteX226" fmla="*/ 1815353 w 2546209"/>
                          <a:gd name="connsiteY226" fmla="*/ 573893 h 3370881"/>
                          <a:gd name="connsiteX227" fmla="*/ 2030506 w 2546209"/>
                          <a:gd name="connsiteY227" fmla="*/ 578376 h 3370881"/>
                          <a:gd name="connsiteX228" fmla="*/ 2017059 w 2546209"/>
                          <a:gd name="connsiteY228" fmla="*/ 600787 h 3370881"/>
                          <a:gd name="connsiteX229" fmla="*/ 1981200 w 2546209"/>
                          <a:gd name="connsiteY229" fmla="*/ 636646 h 3370881"/>
                          <a:gd name="connsiteX230" fmla="*/ 1967753 w 2546209"/>
                          <a:gd name="connsiteY230" fmla="*/ 650093 h 3370881"/>
                          <a:gd name="connsiteX231" fmla="*/ 1936376 w 2546209"/>
                          <a:gd name="connsiteY231" fmla="*/ 690434 h 3370881"/>
                          <a:gd name="connsiteX232" fmla="*/ 1905000 w 2546209"/>
                          <a:gd name="connsiteY232" fmla="*/ 717329 h 3370881"/>
                          <a:gd name="connsiteX233" fmla="*/ 1860176 w 2546209"/>
                          <a:gd name="connsiteY233" fmla="*/ 735258 h 3370881"/>
                          <a:gd name="connsiteX234" fmla="*/ 1788459 w 2546209"/>
                          <a:gd name="connsiteY234" fmla="*/ 744223 h 3370881"/>
                          <a:gd name="connsiteX235" fmla="*/ 1846729 w 2546209"/>
                          <a:gd name="connsiteY235" fmla="*/ 802493 h 3370881"/>
                          <a:gd name="connsiteX236" fmla="*/ 1913965 w 2546209"/>
                          <a:gd name="connsiteY236" fmla="*/ 829387 h 3370881"/>
                          <a:gd name="connsiteX237" fmla="*/ 1922929 w 2546209"/>
                          <a:gd name="connsiteY237" fmla="*/ 842834 h 3370881"/>
                          <a:gd name="connsiteX238" fmla="*/ 1967753 w 2546209"/>
                          <a:gd name="connsiteY238" fmla="*/ 883176 h 3370881"/>
                          <a:gd name="connsiteX239" fmla="*/ 1981200 w 2546209"/>
                          <a:gd name="connsiteY239" fmla="*/ 896623 h 3370881"/>
                          <a:gd name="connsiteX240" fmla="*/ 1994647 w 2546209"/>
                          <a:gd name="connsiteY240" fmla="*/ 905587 h 3370881"/>
                          <a:gd name="connsiteX241" fmla="*/ 2021541 w 2546209"/>
                          <a:gd name="connsiteY241" fmla="*/ 927999 h 3370881"/>
                          <a:gd name="connsiteX242" fmla="*/ 2030506 w 2546209"/>
                          <a:gd name="connsiteY242" fmla="*/ 941446 h 3370881"/>
                          <a:gd name="connsiteX243" fmla="*/ 2057400 w 2546209"/>
                          <a:gd name="connsiteY243" fmla="*/ 968340 h 3370881"/>
                          <a:gd name="connsiteX244" fmla="*/ 2088776 w 2546209"/>
                          <a:gd name="connsiteY244" fmla="*/ 1013164 h 3370881"/>
                          <a:gd name="connsiteX245" fmla="*/ 2115670 w 2546209"/>
                          <a:gd name="connsiteY245" fmla="*/ 1057987 h 3370881"/>
                          <a:gd name="connsiteX246" fmla="*/ 2120153 w 2546209"/>
                          <a:gd name="connsiteY246" fmla="*/ 1089364 h 3370881"/>
                          <a:gd name="connsiteX247" fmla="*/ 2138082 w 2546209"/>
                          <a:gd name="connsiteY247" fmla="*/ 1143152 h 3370881"/>
                          <a:gd name="connsiteX248" fmla="*/ 2147047 w 2546209"/>
                          <a:gd name="connsiteY248" fmla="*/ 1196940 h 3370881"/>
                          <a:gd name="connsiteX249" fmla="*/ 2151529 w 2546209"/>
                          <a:gd name="connsiteY249" fmla="*/ 1210387 h 3370881"/>
                          <a:gd name="connsiteX250" fmla="*/ 2156012 w 2546209"/>
                          <a:gd name="connsiteY250" fmla="*/ 1228317 h 3370881"/>
                          <a:gd name="connsiteX251" fmla="*/ 2173941 w 2546209"/>
                          <a:gd name="connsiteY251" fmla="*/ 1295552 h 3370881"/>
                          <a:gd name="connsiteX252" fmla="*/ 2182906 w 2546209"/>
                          <a:gd name="connsiteY252" fmla="*/ 1313481 h 3370881"/>
                          <a:gd name="connsiteX253" fmla="*/ 2187388 w 2546209"/>
                          <a:gd name="connsiteY253" fmla="*/ 1331411 h 3370881"/>
                          <a:gd name="connsiteX254" fmla="*/ 2214282 w 2546209"/>
                          <a:gd name="connsiteY254" fmla="*/ 1385199 h 3370881"/>
                          <a:gd name="connsiteX255" fmla="*/ 2218765 w 2546209"/>
                          <a:gd name="connsiteY255" fmla="*/ 1403129 h 3370881"/>
                          <a:gd name="connsiteX256" fmla="*/ 2223247 w 2546209"/>
                          <a:gd name="connsiteY256" fmla="*/ 1430023 h 3370881"/>
                          <a:gd name="connsiteX257" fmla="*/ 2236694 w 2546209"/>
                          <a:gd name="connsiteY257" fmla="*/ 1456917 h 3370881"/>
                          <a:gd name="connsiteX258" fmla="*/ 2241176 w 2546209"/>
                          <a:gd name="connsiteY258" fmla="*/ 1577940 h 3370881"/>
                          <a:gd name="connsiteX259" fmla="*/ 2245659 w 2546209"/>
                          <a:gd name="connsiteY259" fmla="*/ 1595870 h 3370881"/>
                          <a:gd name="connsiteX260" fmla="*/ 2236694 w 2546209"/>
                          <a:gd name="connsiteY260" fmla="*/ 1694481 h 3370881"/>
                          <a:gd name="connsiteX261" fmla="*/ 2227729 w 2546209"/>
                          <a:gd name="connsiteY261" fmla="*/ 1716893 h 3370881"/>
                          <a:gd name="connsiteX262" fmla="*/ 2223247 w 2546209"/>
                          <a:gd name="connsiteY262" fmla="*/ 1730340 h 3370881"/>
                          <a:gd name="connsiteX263" fmla="*/ 2200835 w 2546209"/>
                          <a:gd name="connsiteY263" fmla="*/ 1788611 h 3370881"/>
                          <a:gd name="connsiteX264" fmla="*/ 2191870 w 2546209"/>
                          <a:gd name="connsiteY264" fmla="*/ 1811023 h 3370881"/>
                          <a:gd name="connsiteX265" fmla="*/ 2187388 w 2546209"/>
                          <a:gd name="connsiteY265" fmla="*/ 1824470 h 3370881"/>
                          <a:gd name="connsiteX266" fmla="*/ 2169459 w 2546209"/>
                          <a:gd name="connsiteY266" fmla="*/ 1869293 h 3370881"/>
                          <a:gd name="connsiteX267" fmla="*/ 2164976 w 2546209"/>
                          <a:gd name="connsiteY267" fmla="*/ 1882740 h 3370881"/>
                          <a:gd name="connsiteX268" fmla="*/ 2156012 w 2546209"/>
                          <a:gd name="connsiteY268" fmla="*/ 1927564 h 3370881"/>
                          <a:gd name="connsiteX269" fmla="*/ 2173941 w 2546209"/>
                          <a:gd name="connsiteY269" fmla="*/ 1945493 h 3370881"/>
                          <a:gd name="connsiteX270" fmla="*/ 2196353 w 2546209"/>
                          <a:gd name="connsiteY270" fmla="*/ 1958940 h 3370881"/>
                          <a:gd name="connsiteX271" fmla="*/ 2241176 w 2546209"/>
                          <a:gd name="connsiteY271" fmla="*/ 2012729 h 3370881"/>
                          <a:gd name="connsiteX272" fmla="*/ 2263588 w 2546209"/>
                          <a:gd name="connsiteY272" fmla="*/ 2057552 h 3370881"/>
                          <a:gd name="connsiteX273" fmla="*/ 2286000 w 2546209"/>
                          <a:gd name="connsiteY273" fmla="*/ 2084446 h 3370881"/>
                          <a:gd name="connsiteX274" fmla="*/ 2299447 w 2546209"/>
                          <a:gd name="connsiteY274" fmla="*/ 2124787 h 3370881"/>
                          <a:gd name="connsiteX275" fmla="*/ 2321859 w 2546209"/>
                          <a:gd name="connsiteY275" fmla="*/ 2151681 h 3370881"/>
                          <a:gd name="connsiteX276" fmla="*/ 2344270 w 2546209"/>
                          <a:gd name="connsiteY276" fmla="*/ 2205470 h 3370881"/>
                          <a:gd name="connsiteX277" fmla="*/ 2348753 w 2546209"/>
                          <a:gd name="connsiteY277" fmla="*/ 2223399 h 3370881"/>
                          <a:gd name="connsiteX278" fmla="*/ 2366682 w 2546209"/>
                          <a:gd name="connsiteY278" fmla="*/ 2263740 h 3370881"/>
                          <a:gd name="connsiteX279" fmla="*/ 2375647 w 2546209"/>
                          <a:gd name="connsiteY279" fmla="*/ 2286152 h 3370881"/>
                          <a:gd name="connsiteX280" fmla="*/ 2380129 w 2546209"/>
                          <a:gd name="connsiteY280" fmla="*/ 2308564 h 3370881"/>
                          <a:gd name="connsiteX281" fmla="*/ 2389094 w 2546209"/>
                          <a:gd name="connsiteY281" fmla="*/ 2335458 h 3370881"/>
                          <a:gd name="connsiteX282" fmla="*/ 2393576 w 2546209"/>
                          <a:gd name="connsiteY282" fmla="*/ 2380281 h 3370881"/>
                          <a:gd name="connsiteX283" fmla="*/ 2398059 w 2546209"/>
                          <a:gd name="connsiteY283" fmla="*/ 2393729 h 3370881"/>
                          <a:gd name="connsiteX284" fmla="*/ 2402541 w 2546209"/>
                          <a:gd name="connsiteY284" fmla="*/ 2447517 h 3370881"/>
                          <a:gd name="connsiteX285" fmla="*/ 2407023 w 2546209"/>
                          <a:gd name="connsiteY285" fmla="*/ 2564058 h 3370881"/>
                          <a:gd name="connsiteX286" fmla="*/ 2389094 w 2546209"/>
                          <a:gd name="connsiteY286" fmla="*/ 2837481 h 3370881"/>
                          <a:gd name="connsiteX287" fmla="*/ 2380129 w 2546209"/>
                          <a:gd name="connsiteY287" fmla="*/ 2859893 h 3370881"/>
                          <a:gd name="connsiteX288" fmla="*/ 2357718 w 2546209"/>
                          <a:gd name="connsiteY288" fmla="*/ 2913681 h 3370881"/>
                          <a:gd name="connsiteX289" fmla="*/ 2348753 w 2546209"/>
                          <a:gd name="connsiteY289" fmla="*/ 2936093 h 3370881"/>
                          <a:gd name="connsiteX290" fmla="*/ 2339788 w 2546209"/>
                          <a:gd name="connsiteY290" fmla="*/ 2971952 h 3370881"/>
                          <a:gd name="connsiteX291" fmla="*/ 2326341 w 2546209"/>
                          <a:gd name="connsiteY291" fmla="*/ 2994364 h 3370881"/>
                          <a:gd name="connsiteX292" fmla="*/ 2317376 w 2546209"/>
                          <a:gd name="connsiteY292" fmla="*/ 3025740 h 3370881"/>
                          <a:gd name="connsiteX293" fmla="*/ 2303929 w 2546209"/>
                          <a:gd name="connsiteY293" fmla="*/ 3048152 h 3370881"/>
                          <a:gd name="connsiteX294" fmla="*/ 2290482 w 2546209"/>
                          <a:gd name="connsiteY294" fmla="*/ 3079529 h 3370881"/>
                          <a:gd name="connsiteX295" fmla="*/ 2272553 w 2546209"/>
                          <a:gd name="connsiteY295" fmla="*/ 3084011 h 3370881"/>
                          <a:gd name="connsiteX296" fmla="*/ 2259106 w 2546209"/>
                          <a:gd name="connsiteY296" fmla="*/ 3088493 h 3370881"/>
                          <a:gd name="connsiteX297" fmla="*/ 2241176 w 2546209"/>
                          <a:gd name="connsiteY297" fmla="*/ 3092976 h 3370881"/>
                          <a:gd name="connsiteX298" fmla="*/ 2209800 w 2546209"/>
                          <a:gd name="connsiteY298" fmla="*/ 3101940 h 3370881"/>
                          <a:gd name="connsiteX299" fmla="*/ 2205318 w 2546209"/>
                          <a:gd name="connsiteY299" fmla="*/ 3039187 h 3370881"/>
                          <a:gd name="connsiteX300" fmla="*/ 2218765 w 2546209"/>
                          <a:gd name="connsiteY300" fmla="*/ 3021258 h 3370881"/>
                          <a:gd name="connsiteX301" fmla="*/ 2245659 w 2546209"/>
                          <a:gd name="connsiteY301" fmla="*/ 2971952 h 3370881"/>
                          <a:gd name="connsiteX302" fmla="*/ 2268070 w 2546209"/>
                          <a:gd name="connsiteY302" fmla="*/ 2945058 h 3370881"/>
                          <a:gd name="connsiteX303" fmla="*/ 2268070 w 2546209"/>
                          <a:gd name="connsiteY303" fmla="*/ 2568540 h 3370881"/>
                          <a:gd name="connsiteX304" fmla="*/ 2259106 w 2546209"/>
                          <a:gd name="connsiteY304" fmla="*/ 2532681 h 3370881"/>
                          <a:gd name="connsiteX305" fmla="*/ 2250141 w 2546209"/>
                          <a:gd name="connsiteY305" fmla="*/ 2492340 h 3370881"/>
                          <a:gd name="connsiteX306" fmla="*/ 2245659 w 2546209"/>
                          <a:gd name="connsiteY306" fmla="*/ 2474411 h 3370881"/>
                          <a:gd name="connsiteX307" fmla="*/ 2245659 w 2546209"/>
                          <a:gd name="connsiteY307" fmla="*/ 2389247 h 3370881"/>
                          <a:gd name="connsiteX308" fmla="*/ 2173941 w 2546209"/>
                          <a:gd name="connsiteY308" fmla="*/ 2241328 h 3370881"/>
                          <a:gd name="connsiteX309" fmla="*/ 2070846 w 2546209"/>
                          <a:gd name="connsiteY309" fmla="*/ 2057553 h 3370881"/>
                          <a:gd name="connsiteX310" fmla="*/ 2057400 w 2546209"/>
                          <a:gd name="connsiteY310" fmla="*/ 2151681 h 3370881"/>
                          <a:gd name="connsiteX311" fmla="*/ 2048435 w 2546209"/>
                          <a:gd name="connsiteY311" fmla="*/ 2106858 h 3370881"/>
                          <a:gd name="connsiteX312" fmla="*/ 2034988 w 2546209"/>
                          <a:gd name="connsiteY312" fmla="*/ 2003764 h 3370881"/>
                          <a:gd name="connsiteX313" fmla="*/ 2026023 w 2546209"/>
                          <a:gd name="connsiteY313" fmla="*/ 2026176 h 3370881"/>
                          <a:gd name="connsiteX314" fmla="*/ 2021541 w 2546209"/>
                          <a:gd name="connsiteY314" fmla="*/ 2039623 h 3370881"/>
                          <a:gd name="connsiteX315" fmla="*/ 1999129 w 2546209"/>
                          <a:gd name="connsiteY315" fmla="*/ 2053070 h 3370881"/>
                          <a:gd name="connsiteX316" fmla="*/ 1990165 w 2546209"/>
                          <a:gd name="connsiteY316" fmla="*/ 2070999 h 3370881"/>
                          <a:gd name="connsiteX317" fmla="*/ 1967753 w 2546209"/>
                          <a:gd name="connsiteY317" fmla="*/ 2106858 h 3370881"/>
                          <a:gd name="connsiteX318" fmla="*/ 1981200 w 2546209"/>
                          <a:gd name="connsiteY318" fmla="*/ 2223399 h 3370881"/>
                          <a:gd name="connsiteX319" fmla="*/ 1994647 w 2546209"/>
                          <a:gd name="connsiteY319" fmla="*/ 2254776 h 3370881"/>
                          <a:gd name="connsiteX320" fmla="*/ 2003612 w 2546209"/>
                          <a:gd name="connsiteY320" fmla="*/ 2272705 h 3370881"/>
                          <a:gd name="connsiteX321" fmla="*/ 2026023 w 2546209"/>
                          <a:gd name="connsiteY321" fmla="*/ 2304081 h 3370881"/>
                          <a:gd name="connsiteX322" fmla="*/ 2043953 w 2546209"/>
                          <a:gd name="connsiteY322" fmla="*/ 2348905 h 3370881"/>
                          <a:gd name="connsiteX323" fmla="*/ 2061882 w 2546209"/>
                          <a:gd name="connsiteY323" fmla="*/ 2371317 h 3370881"/>
                          <a:gd name="connsiteX324" fmla="*/ 2088776 w 2546209"/>
                          <a:gd name="connsiteY324" fmla="*/ 2434070 h 3370881"/>
                          <a:gd name="connsiteX325" fmla="*/ 2102223 w 2546209"/>
                          <a:gd name="connsiteY325" fmla="*/ 2465446 h 3370881"/>
                          <a:gd name="connsiteX326" fmla="*/ 2106706 w 2546209"/>
                          <a:gd name="connsiteY326" fmla="*/ 2496823 h 3370881"/>
                          <a:gd name="connsiteX327" fmla="*/ 2124635 w 2546209"/>
                          <a:gd name="connsiteY327" fmla="*/ 2559576 h 3370881"/>
                          <a:gd name="connsiteX328" fmla="*/ 2138082 w 2546209"/>
                          <a:gd name="connsiteY328" fmla="*/ 2649223 h 3370881"/>
                          <a:gd name="connsiteX329" fmla="*/ 2147047 w 2546209"/>
                          <a:gd name="connsiteY329" fmla="*/ 2685081 h 3370881"/>
                          <a:gd name="connsiteX330" fmla="*/ 2151529 w 2546209"/>
                          <a:gd name="connsiteY330" fmla="*/ 2716458 h 3370881"/>
                          <a:gd name="connsiteX331" fmla="*/ 2160494 w 2546209"/>
                          <a:gd name="connsiteY331" fmla="*/ 2770246 h 3370881"/>
                          <a:gd name="connsiteX332" fmla="*/ 2156012 w 2546209"/>
                          <a:gd name="connsiteY332" fmla="*/ 2962987 h 3370881"/>
                          <a:gd name="connsiteX333" fmla="*/ 2138082 w 2546209"/>
                          <a:gd name="connsiteY333" fmla="*/ 3043670 h 3370881"/>
                          <a:gd name="connsiteX334" fmla="*/ 2133600 w 2546209"/>
                          <a:gd name="connsiteY334" fmla="*/ 3061599 h 3370881"/>
                          <a:gd name="connsiteX335" fmla="*/ 2120153 w 2546209"/>
                          <a:gd name="connsiteY335" fmla="*/ 3079529 h 3370881"/>
                          <a:gd name="connsiteX336" fmla="*/ 2111188 w 2546209"/>
                          <a:gd name="connsiteY336" fmla="*/ 3106423 h 3370881"/>
                          <a:gd name="connsiteX337" fmla="*/ 2088776 w 2546209"/>
                          <a:gd name="connsiteY337" fmla="*/ 3137799 h 3370881"/>
                          <a:gd name="connsiteX338" fmla="*/ 2075329 w 2546209"/>
                          <a:gd name="connsiteY338" fmla="*/ 3164693 h 3370881"/>
                          <a:gd name="connsiteX339" fmla="*/ 2061882 w 2546209"/>
                          <a:gd name="connsiteY339" fmla="*/ 3169176 h 3370881"/>
                          <a:gd name="connsiteX340" fmla="*/ 2021541 w 2546209"/>
                          <a:gd name="connsiteY340" fmla="*/ 3164693 h 3370881"/>
                          <a:gd name="connsiteX341" fmla="*/ 2012576 w 2546209"/>
                          <a:gd name="connsiteY341" fmla="*/ 3119870 h 3370881"/>
                          <a:gd name="connsiteX342" fmla="*/ 2048435 w 2546209"/>
                          <a:gd name="connsiteY342" fmla="*/ 3021258 h 3370881"/>
                          <a:gd name="connsiteX343" fmla="*/ 2048435 w 2546209"/>
                          <a:gd name="connsiteY343" fmla="*/ 3021258 h 3370881"/>
                          <a:gd name="connsiteX344" fmla="*/ 2061882 w 2546209"/>
                          <a:gd name="connsiteY344" fmla="*/ 2967470 h 3370881"/>
                          <a:gd name="connsiteX345" fmla="*/ 2070847 w 2546209"/>
                          <a:gd name="connsiteY345" fmla="*/ 2882305 h 3370881"/>
                          <a:gd name="connsiteX346" fmla="*/ 2066365 w 2546209"/>
                          <a:gd name="connsiteY346" fmla="*/ 2725423 h 3370881"/>
                          <a:gd name="connsiteX347" fmla="*/ 2043953 w 2546209"/>
                          <a:gd name="connsiteY347" fmla="*/ 2649223 h 3370881"/>
                          <a:gd name="connsiteX348" fmla="*/ 2030506 w 2546209"/>
                          <a:gd name="connsiteY348" fmla="*/ 2622329 h 3370881"/>
                          <a:gd name="connsiteX349" fmla="*/ 2017059 w 2546209"/>
                          <a:gd name="connsiteY349" fmla="*/ 2581987 h 3370881"/>
                          <a:gd name="connsiteX350" fmla="*/ 1981200 w 2546209"/>
                          <a:gd name="connsiteY350" fmla="*/ 2514752 h 3370881"/>
                          <a:gd name="connsiteX351" fmla="*/ 1972235 w 2546209"/>
                          <a:gd name="connsiteY351" fmla="*/ 2501305 h 3370881"/>
                          <a:gd name="connsiteX352" fmla="*/ 1958788 w 2546209"/>
                          <a:gd name="connsiteY352" fmla="*/ 2478893 h 3370881"/>
                          <a:gd name="connsiteX353" fmla="*/ 1905000 w 2546209"/>
                          <a:gd name="connsiteY353" fmla="*/ 2398211 h 3370881"/>
                          <a:gd name="connsiteX354" fmla="*/ 1882588 w 2546209"/>
                          <a:gd name="connsiteY354" fmla="*/ 2357870 h 3370881"/>
                          <a:gd name="connsiteX355" fmla="*/ 1869141 w 2546209"/>
                          <a:gd name="connsiteY355" fmla="*/ 2339940 h 3370881"/>
                          <a:gd name="connsiteX356" fmla="*/ 1806388 w 2546209"/>
                          <a:gd name="connsiteY356" fmla="*/ 2313046 h 3370881"/>
                          <a:gd name="connsiteX357" fmla="*/ 1779494 w 2546209"/>
                          <a:gd name="connsiteY357" fmla="*/ 2304081 h 3370881"/>
                          <a:gd name="connsiteX358" fmla="*/ 1752600 w 2546209"/>
                          <a:gd name="connsiteY358" fmla="*/ 2299599 h 3370881"/>
                          <a:gd name="connsiteX359" fmla="*/ 1680882 w 2546209"/>
                          <a:gd name="connsiteY359" fmla="*/ 2277187 h 3370881"/>
                          <a:gd name="connsiteX360" fmla="*/ 1662953 w 2546209"/>
                          <a:gd name="connsiteY360" fmla="*/ 2272705 h 3370881"/>
                          <a:gd name="connsiteX361" fmla="*/ 1640541 w 2546209"/>
                          <a:gd name="connsiteY361" fmla="*/ 2259258 h 3370881"/>
                          <a:gd name="connsiteX362" fmla="*/ 1604682 w 2546209"/>
                          <a:gd name="connsiteY362" fmla="*/ 2272705 h 3370881"/>
                          <a:gd name="connsiteX363" fmla="*/ 1537447 w 2546209"/>
                          <a:gd name="connsiteY363" fmla="*/ 2304081 h 3370881"/>
                          <a:gd name="connsiteX364" fmla="*/ 1510553 w 2546209"/>
                          <a:gd name="connsiteY364" fmla="*/ 2308564 h 3370881"/>
                          <a:gd name="connsiteX365" fmla="*/ 1488141 w 2546209"/>
                          <a:gd name="connsiteY365" fmla="*/ 2313046 h 3370881"/>
                          <a:gd name="connsiteX366" fmla="*/ 1443318 w 2546209"/>
                          <a:gd name="connsiteY366" fmla="*/ 2322011 h 3370881"/>
                          <a:gd name="connsiteX367" fmla="*/ 1367118 w 2546209"/>
                          <a:gd name="connsiteY367" fmla="*/ 2304081 h 3370881"/>
                          <a:gd name="connsiteX368" fmla="*/ 1317812 w 2546209"/>
                          <a:gd name="connsiteY368" fmla="*/ 2286152 h 3370881"/>
                          <a:gd name="connsiteX369" fmla="*/ 1066800 w 2546209"/>
                          <a:gd name="connsiteY369" fmla="*/ 2272705 h 3370881"/>
                          <a:gd name="connsiteX370" fmla="*/ 1030941 w 2546209"/>
                          <a:gd name="connsiteY370" fmla="*/ 2263740 h 3370881"/>
                          <a:gd name="connsiteX371" fmla="*/ 986118 w 2546209"/>
                          <a:gd name="connsiteY371" fmla="*/ 2241329 h 3370881"/>
                          <a:gd name="connsiteX372" fmla="*/ 968188 w 2546209"/>
                          <a:gd name="connsiteY372" fmla="*/ 2232364 h 3370881"/>
                          <a:gd name="connsiteX373" fmla="*/ 936812 w 2546209"/>
                          <a:gd name="connsiteY373" fmla="*/ 2214434 h 3370881"/>
                          <a:gd name="connsiteX374" fmla="*/ 905435 w 2546209"/>
                          <a:gd name="connsiteY374" fmla="*/ 2196505 h 3370881"/>
                          <a:gd name="connsiteX375" fmla="*/ 869576 w 2546209"/>
                          <a:gd name="connsiteY375" fmla="*/ 2209952 h 3370881"/>
                          <a:gd name="connsiteX376" fmla="*/ 856129 w 2546209"/>
                          <a:gd name="connsiteY376" fmla="*/ 2227881 h 3370881"/>
                          <a:gd name="connsiteX377" fmla="*/ 815788 w 2546209"/>
                          <a:gd name="connsiteY377" fmla="*/ 2268223 h 3370881"/>
                          <a:gd name="connsiteX378" fmla="*/ 788894 w 2546209"/>
                          <a:gd name="connsiteY378" fmla="*/ 2290634 h 3370881"/>
                          <a:gd name="connsiteX379" fmla="*/ 762000 w 2546209"/>
                          <a:gd name="connsiteY379" fmla="*/ 2313046 h 3370881"/>
                          <a:gd name="connsiteX380" fmla="*/ 753035 w 2546209"/>
                          <a:gd name="connsiteY380" fmla="*/ 2326493 h 3370881"/>
                          <a:gd name="connsiteX381" fmla="*/ 735106 w 2546209"/>
                          <a:gd name="connsiteY381" fmla="*/ 2339940 h 3370881"/>
                          <a:gd name="connsiteX382" fmla="*/ 712694 w 2546209"/>
                          <a:gd name="connsiteY382" fmla="*/ 2362352 h 3370881"/>
                          <a:gd name="connsiteX383" fmla="*/ 694765 w 2546209"/>
                          <a:gd name="connsiteY383" fmla="*/ 2375799 h 3370881"/>
                          <a:gd name="connsiteX384" fmla="*/ 681318 w 2546209"/>
                          <a:gd name="connsiteY384" fmla="*/ 2393729 h 3370881"/>
                          <a:gd name="connsiteX385" fmla="*/ 667870 w 2546209"/>
                          <a:gd name="connsiteY385" fmla="*/ 2402693 h 3370881"/>
                          <a:gd name="connsiteX386" fmla="*/ 623047 w 2546209"/>
                          <a:gd name="connsiteY386" fmla="*/ 2443034 h 3370881"/>
                          <a:gd name="connsiteX387" fmla="*/ 600635 w 2546209"/>
                          <a:gd name="connsiteY387" fmla="*/ 2474411 h 3370881"/>
                          <a:gd name="connsiteX388" fmla="*/ 587188 w 2546209"/>
                          <a:gd name="connsiteY388" fmla="*/ 2514752 h 3370881"/>
                          <a:gd name="connsiteX389" fmla="*/ 582706 w 2546209"/>
                          <a:gd name="connsiteY389" fmla="*/ 2546129 h 3370881"/>
                          <a:gd name="connsiteX390" fmla="*/ 596153 w 2546209"/>
                          <a:gd name="connsiteY390" fmla="*/ 2635776 h 3370881"/>
                          <a:gd name="connsiteX391" fmla="*/ 600635 w 2546209"/>
                          <a:gd name="connsiteY391" fmla="*/ 2653705 h 3370881"/>
                          <a:gd name="connsiteX392" fmla="*/ 609600 w 2546209"/>
                          <a:gd name="connsiteY392" fmla="*/ 2671634 h 3370881"/>
                          <a:gd name="connsiteX393" fmla="*/ 614082 w 2546209"/>
                          <a:gd name="connsiteY393" fmla="*/ 2689564 h 3370881"/>
                          <a:gd name="connsiteX394" fmla="*/ 623047 w 2546209"/>
                          <a:gd name="connsiteY394" fmla="*/ 2711976 h 3370881"/>
                          <a:gd name="connsiteX395" fmla="*/ 627529 w 2546209"/>
                          <a:gd name="connsiteY395" fmla="*/ 2734387 h 3370881"/>
                          <a:gd name="connsiteX396" fmla="*/ 640976 w 2546209"/>
                          <a:gd name="connsiteY396" fmla="*/ 2765764 h 3370881"/>
                          <a:gd name="connsiteX397" fmla="*/ 645459 w 2546209"/>
                          <a:gd name="connsiteY397" fmla="*/ 2779211 h 3370881"/>
                          <a:gd name="connsiteX398" fmla="*/ 658906 w 2546209"/>
                          <a:gd name="connsiteY398" fmla="*/ 2801623 h 3370881"/>
                          <a:gd name="connsiteX399" fmla="*/ 676835 w 2546209"/>
                          <a:gd name="connsiteY399" fmla="*/ 2864376 h 3370881"/>
                          <a:gd name="connsiteX400" fmla="*/ 690282 w 2546209"/>
                          <a:gd name="connsiteY400" fmla="*/ 2895752 h 3370881"/>
                          <a:gd name="connsiteX401" fmla="*/ 699247 w 2546209"/>
                          <a:gd name="connsiteY401" fmla="*/ 2940576 h 3370881"/>
                          <a:gd name="connsiteX402" fmla="*/ 703729 w 2546209"/>
                          <a:gd name="connsiteY402" fmla="*/ 2967470 h 3370881"/>
                          <a:gd name="connsiteX403" fmla="*/ 717176 w 2546209"/>
                          <a:gd name="connsiteY403" fmla="*/ 2994364 h 3370881"/>
                          <a:gd name="connsiteX404" fmla="*/ 735106 w 2546209"/>
                          <a:gd name="connsiteY404" fmla="*/ 3052634 h 3370881"/>
                          <a:gd name="connsiteX405" fmla="*/ 739588 w 2546209"/>
                          <a:gd name="connsiteY405" fmla="*/ 3079529 h 3370881"/>
                          <a:gd name="connsiteX406" fmla="*/ 762000 w 2546209"/>
                          <a:gd name="connsiteY406" fmla="*/ 3142281 h 3370881"/>
                          <a:gd name="connsiteX407" fmla="*/ 766482 w 2546209"/>
                          <a:gd name="connsiteY407" fmla="*/ 3231929 h 3370881"/>
                          <a:gd name="connsiteX408" fmla="*/ 770965 w 2546209"/>
                          <a:gd name="connsiteY408" fmla="*/ 3254340 h 3370881"/>
                          <a:gd name="connsiteX409" fmla="*/ 775447 w 2546209"/>
                          <a:gd name="connsiteY409" fmla="*/ 3285717 h 3370881"/>
                          <a:gd name="connsiteX410" fmla="*/ 748553 w 2546209"/>
                          <a:gd name="connsiteY410" fmla="*/ 3335023 h 3370881"/>
                          <a:gd name="connsiteX411" fmla="*/ 721659 w 2546209"/>
                          <a:gd name="connsiteY411" fmla="*/ 3343987 h 3370881"/>
                          <a:gd name="connsiteX412" fmla="*/ 708212 w 2546209"/>
                          <a:gd name="connsiteY412" fmla="*/ 3348470 h 3370881"/>
                          <a:gd name="connsiteX413" fmla="*/ 623047 w 2546209"/>
                          <a:gd name="connsiteY413" fmla="*/ 3330540 h 3370881"/>
                          <a:gd name="connsiteX414" fmla="*/ 609600 w 2546209"/>
                          <a:gd name="connsiteY414" fmla="*/ 3308129 h 3370881"/>
                          <a:gd name="connsiteX415" fmla="*/ 591670 w 2546209"/>
                          <a:gd name="connsiteY415" fmla="*/ 3267787 h 3370881"/>
                          <a:gd name="connsiteX416" fmla="*/ 560294 w 2546209"/>
                          <a:gd name="connsiteY416" fmla="*/ 3209517 h 3370881"/>
                          <a:gd name="connsiteX417" fmla="*/ 551329 w 2546209"/>
                          <a:gd name="connsiteY417" fmla="*/ 3196070 h 3370881"/>
                          <a:gd name="connsiteX418" fmla="*/ 528918 w 2546209"/>
                          <a:gd name="connsiteY418" fmla="*/ 3173658 h 3370881"/>
                          <a:gd name="connsiteX419" fmla="*/ 519953 w 2546209"/>
                          <a:gd name="connsiteY419" fmla="*/ 3128834 h 3370881"/>
                          <a:gd name="connsiteX420" fmla="*/ 524435 w 2546209"/>
                          <a:gd name="connsiteY420" fmla="*/ 3101940 h 3370881"/>
                          <a:gd name="connsiteX421" fmla="*/ 528918 w 2546209"/>
                          <a:gd name="connsiteY421" fmla="*/ 3088493 h 3370881"/>
                          <a:gd name="connsiteX422" fmla="*/ 542365 w 2546209"/>
                          <a:gd name="connsiteY422" fmla="*/ 3052634 h 3370881"/>
                          <a:gd name="connsiteX423" fmla="*/ 484094 w 2546209"/>
                          <a:gd name="connsiteY423" fmla="*/ 2886787 h 3370881"/>
                          <a:gd name="connsiteX424" fmla="*/ 443753 w 2546209"/>
                          <a:gd name="connsiteY424" fmla="*/ 2779211 h 3370881"/>
                          <a:gd name="connsiteX425" fmla="*/ 439270 w 2546209"/>
                          <a:gd name="connsiteY425" fmla="*/ 2752317 h 3370881"/>
                          <a:gd name="connsiteX426" fmla="*/ 430306 w 2546209"/>
                          <a:gd name="connsiteY426" fmla="*/ 2716458 h 3370881"/>
                          <a:gd name="connsiteX427" fmla="*/ 425823 w 2546209"/>
                          <a:gd name="connsiteY427" fmla="*/ 2680599 h 3370881"/>
                          <a:gd name="connsiteX428" fmla="*/ 398929 w 2546209"/>
                          <a:gd name="connsiteY428" fmla="*/ 2599917 h 3370881"/>
                          <a:gd name="connsiteX429" fmla="*/ 385482 w 2546209"/>
                          <a:gd name="connsiteY429" fmla="*/ 2568540 h 3370881"/>
                          <a:gd name="connsiteX430" fmla="*/ 381000 w 2546209"/>
                          <a:gd name="connsiteY430" fmla="*/ 2550611 h 3370881"/>
                          <a:gd name="connsiteX431" fmla="*/ 372035 w 2546209"/>
                          <a:gd name="connsiteY431" fmla="*/ 2483376 h 3370881"/>
                          <a:gd name="connsiteX432" fmla="*/ 367553 w 2546209"/>
                          <a:gd name="connsiteY432" fmla="*/ 2469929 h 3370881"/>
                          <a:gd name="connsiteX433" fmla="*/ 407894 w 2546209"/>
                          <a:gd name="connsiteY433" fmla="*/ 2451999 h 3370881"/>
                          <a:gd name="connsiteX434" fmla="*/ 515470 w 2546209"/>
                          <a:gd name="connsiteY434" fmla="*/ 2407176 h 3370881"/>
                          <a:gd name="connsiteX435" fmla="*/ 578223 w 2546209"/>
                          <a:gd name="connsiteY435" fmla="*/ 2353387 h 3370881"/>
                          <a:gd name="connsiteX436" fmla="*/ 587188 w 2546209"/>
                          <a:gd name="connsiteY436" fmla="*/ 2330976 h 3370881"/>
                          <a:gd name="connsiteX437" fmla="*/ 614082 w 2546209"/>
                          <a:gd name="connsiteY437" fmla="*/ 2254776 h 3370881"/>
                          <a:gd name="connsiteX438" fmla="*/ 649941 w 2546209"/>
                          <a:gd name="connsiteY438" fmla="*/ 2200987 h 3370881"/>
                          <a:gd name="connsiteX439" fmla="*/ 690282 w 2546209"/>
                          <a:gd name="connsiteY439" fmla="*/ 2174093 h 3370881"/>
                          <a:gd name="connsiteX440" fmla="*/ 703729 w 2546209"/>
                          <a:gd name="connsiteY440" fmla="*/ 2165129 h 3370881"/>
                          <a:gd name="connsiteX441" fmla="*/ 739588 w 2546209"/>
                          <a:gd name="connsiteY441" fmla="*/ 2147199 h 3370881"/>
                          <a:gd name="connsiteX442" fmla="*/ 708212 w 2546209"/>
                          <a:gd name="connsiteY442" fmla="*/ 2187540 h 3370881"/>
                          <a:gd name="connsiteX443" fmla="*/ 654423 w 2546209"/>
                          <a:gd name="connsiteY443" fmla="*/ 2241329 h 3370881"/>
                          <a:gd name="connsiteX444" fmla="*/ 636494 w 2546209"/>
                          <a:gd name="connsiteY444" fmla="*/ 2259258 h 3370881"/>
                          <a:gd name="connsiteX445" fmla="*/ 614082 w 2546209"/>
                          <a:gd name="connsiteY445" fmla="*/ 2286152 h 3370881"/>
                          <a:gd name="connsiteX446" fmla="*/ 605118 w 2546209"/>
                          <a:gd name="connsiteY446" fmla="*/ 2299599 h 3370881"/>
                          <a:gd name="connsiteX447" fmla="*/ 560294 w 2546209"/>
                          <a:gd name="connsiteY447" fmla="*/ 2335458 h 3370881"/>
                          <a:gd name="connsiteX448" fmla="*/ 524435 w 2546209"/>
                          <a:gd name="connsiteY448" fmla="*/ 2348905 h 3370881"/>
                          <a:gd name="connsiteX449" fmla="*/ 502023 w 2546209"/>
                          <a:gd name="connsiteY449" fmla="*/ 2362352 h 3370881"/>
                          <a:gd name="connsiteX450" fmla="*/ 461682 w 2546209"/>
                          <a:gd name="connsiteY450" fmla="*/ 2389246 h 3370881"/>
                          <a:gd name="connsiteX451" fmla="*/ 448235 w 2546209"/>
                          <a:gd name="connsiteY451" fmla="*/ 2398211 h 3370881"/>
                          <a:gd name="connsiteX452" fmla="*/ 430306 w 2546209"/>
                          <a:gd name="connsiteY452" fmla="*/ 2407176 h 3370881"/>
                          <a:gd name="connsiteX453" fmla="*/ 412376 w 2546209"/>
                          <a:gd name="connsiteY453" fmla="*/ 2420623 h 3370881"/>
                          <a:gd name="connsiteX454" fmla="*/ 389965 w 2546209"/>
                          <a:gd name="connsiteY454" fmla="*/ 2429587 h 3370881"/>
                          <a:gd name="connsiteX455" fmla="*/ 372035 w 2546209"/>
                          <a:gd name="connsiteY455" fmla="*/ 2443034 h 3370881"/>
                          <a:gd name="connsiteX456" fmla="*/ 318247 w 2546209"/>
                          <a:gd name="connsiteY456" fmla="*/ 2474411 h 3370881"/>
                          <a:gd name="connsiteX457" fmla="*/ 304800 w 2546209"/>
                          <a:gd name="connsiteY457" fmla="*/ 2492340 h 3370881"/>
                          <a:gd name="connsiteX458" fmla="*/ 282388 w 2546209"/>
                          <a:gd name="connsiteY458" fmla="*/ 2519234 h 3370881"/>
                          <a:gd name="connsiteX459" fmla="*/ 295835 w 2546209"/>
                          <a:gd name="connsiteY459" fmla="*/ 2815070 h 3370881"/>
                          <a:gd name="connsiteX460" fmla="*/ 300318 w 2546209"/>
                          <a:gd name="connsiteY460" fmla="*/ 2837481 h 3370881"/>
                          <a:gd name="connsiteX461" fmla="*/ 304800 w 2546209"/>
                          <a:gd name="connsiteY461" fmla="*/ 2868858 h 3370881"/>
                          <a:gd name="connsiteX462" fmla="*/ 309282 w 2546209"/>
                          <a:gd name="connsiteY462" fmla="*/ 2927129 h 3370881"/>
                          <a:gd name="connsiteX463" fmla="*/ 322729 w 2546209"/>
                          <a:gd name="connsiteY463" fmla="*/ 2985399 h 3370881"/>
                          <a:gd name="connsiteX464" fmla="*/ 327212 w 2546209"/>
                          <a:gd name="connsiteY464" fmla="*/ 3012293 h 3370881"/>
                          <a:gd name="connsiteX465" fmla="*/ 331694 w 2546209"/>
                          <a:gd name="connsiteY465" fmla="*/ 3043670 h 3370881"/>
                          <a:gd name="connsiteX466" fmla="*/ 345141 w 2546209"/>
                          <a:gd name="connsiteY466" fmla="*/ 3070564 h 3370881"/>
                          <a:gd name="connsiteX467" fmla="*/ 367553 w 2546209"/>
                          <a:gd name="connsiteY467" fmla="*/ 3124352 h 3370881"/>
                          <a:gd name="connsiteX468" fmla="*/ 381000 w 2546209"/>
                          <a:gd name="connsiteY468" fmla="*/ 3182623 h 3370881"/>
                          <a:gd name="connsiteX469" fmla="*/ 389965 w 2546209"/>
                          <a:gd name="connsiteY469" fmla="*/ 3196070 h 3370881"/>
                          <a:gd name="connsiteX470" fmla="*/ 394447 w 2546209"/>
                          <a:gd name="connsiteY470" fmla="*/ 3213999 h 3370881"/>
                          <a:gd name="connsiteX471" fmla="*/ 412376 w 2546209"/>
                          <a:gd name="connsiteY471" fmla="*/ 3245376 h 3370881"/>
                          <a:gd name="connsiteX472" fmla="*/ 416859 w 2546209"/>
                          <a:gd name="connsiteY472" fmla="*/ 3258823 h 3370881"/>
                          <a:gd name="connsiteX473" fmla="*/ 425823 w 2546209"/>
                          <a:gd name="connsiteY473" fmla="*/ 3272270 h 3370881"/>
                          <a:gd name="connsiteX474" fmla="*/ 439270 w 2546209"/>
                          <a:gd name="connsiteY474" fmla="*/ 3303646 h 3370881"/>
                          <a:gd name="connsiteX475" fmla="*/ 439270 w 2546209"/>
                          <a:gd name="connsiteY475" fmla="*/ 3352952 h 3370881"/>
                          <a:gd name="connsiteX476" fmla="*/ 430306 w 2546209"/>
                          <a:gd name="connsiteY476" fmla="*/ 3366399 h 3370881"/>
                          <a:gd name="connsiteX477" fmla="*/ 412376 w 2546209"/>
                          <a:gd name="connsiteY477" fmla="*/ 3370881 h 3370881"/>
                          <a:gd name="connsiteX478" fmla="*/ 295835 w 2546209"/>
                          <a:gd name="connsiteY478" fmla="*/ 3357434 h 3370881"/>
                          <a:gd name="connsiteX479" fmla="*/ 264459 w 2546209"/>
                          <a:gd name="connsiteY479" fmla="*/ 3276752 h 3370881"/>
                          <a:gd name="connsiteX480" fmla="*/ 259976 w 2546209"/>
                          <a:gd name="connsiteY480" fmla="*/ 3240893 h 3370881"/>
                          <a:gd name="connsiteX481" fmla="*/ 246529 w 2546209"/>
                          <a:gd name="connsiteY481" fmla="*/ 3178140 h 3370881"/>
                          <a:gd name="connsiteX482" fmla="*/ 237565 w 2546209"/>
                          <a:gd name="connsiteY482" fmla="*/ 3084011 h 3370881"/>
                          <a:gd name="connsiteX483" fmla="*/ 228600 w 2546209"/>
                          <a:gd name="connsiteY483" fmla="*/ 3057117 h 3370881"/>
                          <a:gd name="connsiteX484" fmla="*/ 219635 w 2546209"/>
                          <a:gd name="connsiteY484" fmla="*/ 3021258 h 3370881"/>
                          <a:gd name="connsiteX485" fmla="*/ 206188 w 2546209"/>
                          <a:gd name="connsiteY485" fmla="*/ 2980917 h 3370881"/>
                          <a:gd name="connsiteX486" fmla="*/ 201706 w 2546209"/>
                          <a:gd name="connsiteY486" fmla="*/ 2949540 h 3370881"/>
                          <a:gd name="connsiteX487" fmla="*/ 197223 w 2546209"/>
                          <a:gd name="connsiteY487" fmla="*/ 2927129 h 3370881"/>
                          <a:gd name="connsiteX488" fmla="*/ 192741 w 2546209"/>
                          <a:gd name="connsiteY488" fmla="*/ 2891270 h 3370881"/>
                          <a:gd name="connsiteX489" fmla="*/ 188259 w 2546209"/>
                          <a:gd name="connsiteY489" fmla="*/ 2850929 h 3370881"/>
                          <a:gd name="connsiteX490" fmla="*/ 179294 w 2546209"/>
                          <a:gd name="connsiteY490" fmla="*/ 2824034 h 3370881"/>
                          <a:gd name="connsiteX491" fmla="*/ 165847 w 2546209"/>
                          <a:gd name="connsiteY491" fmla="*/ 2774729 h 3370881"/>
                          <a:gd name="connsiteX492" fmla="*/ 161365 w 2546209"/>
                          <a:gd name="connsiteY492" fmla="*/ 2747834 h 3370881"/>
                          <a:gd name="connsiteX493" fmla="*/ 156882 w 2546209"/>
                          <a:gd name="connsiteY493" fmla="*/ 2559576 h 3370881"/>
                          <a:gd name="connsiteX494" fmla="*/ 152400 w 2546209"/>
                          <a:gd name="connsiteY494" fmla="*/ 2519234 h 3370881"/>
                          <a:gd name="connsiteX495" fmla="*/ 143435 w 2546209"/>
                          <a:gd name="connsiteY495" fmla="*/ 2384764 h 3370881"/>
                          <a:gd name="connsiteX496" fmla="*/ 129988 w 2546209"/>
                          <a:gd name="connsiteY496" fmla="*/ 2344423 h 3370881"/>
                          <a:gd name="connsiteX497" fmla="*/ 125506 w 2546209"/>
                          <a:gd name="connsiteY497" fmla="*/ 2330976 h 3370881"/>
                          <a:gd name="connsiteX498" fmla="*/ 138953 w 2546209"/>
                          <a:gd name="connsiteY498" fmla="*/ 2313046 h 3370881"/>
                          <a:gd name="connsiteX499" fmla="*/ 152400 w 2546209"/>
                          <a:gd name="connsiteY499" fmla="*/ 2304081 h 3370881"/>
                          <a:gd name="connsiteX500" fmla="*/ 170329 w 2546209"/>
                          <a:gd name="connsiteY500" fmla="*/ 2259258 h 3370881"/>
                          <a:gd name="connsiteX501" fmla="*/ 188259 w 2546209"/>
                          <a:gd name="connsiteY501" fmla="*/ 2223399 h 3370881"/>
                          <a:gd name="connsiteX502" fmla="*/ 206188 w 2546209"/>
                          <a:gd name="connsiteY502" fmla="*/ 2187540 h 3370881"/>
                          <a:gd name="connsiteX503" fmla="*/ 210670 w 2546209"/>
                          <a:gd name="connsiteY503" fmla="*/ 2174093 h 3370881"/>
                          <a:gd name="connsiteX504" fmla="*/ 219635 w 2546209"/>
                          <a:gd name="connsiteY504" fmla="*/ 2115823 h 3370881"/>
                          <a:gd name="connsiteX505" fmla="*/ 210670 w 2546209"/>
                          <a:gd name="connsiteY505" fmla="*/ 1958940 h 3370881"/>
                          <a:gd name="connsiteX506" fmla="*/ 192741 w 2546209"/>
                          <a:gd name="connsiteY506" fmla="*/ 1923081 h 3370881"/>
                          <a:gd name="connsiteX507" fmla="*/ 179294 w 2546209"/>
                          <a:gd name="connsiteY507" fmla="*/ 1891705 h 3370881"/>
                          <a:gd name="connsiteX508" fmla="*/ 165847 w 2546209"/>
                          <a:gd name="connsiteY508" fmla="*/ 1864811 h 3370881"/>
                          <a:gd name="connsiteX509" fmla="*/ 152400 w 2546209"/>
                          <a:gd name="connsiteY509" fmla="*/ 1833434 h 3370881"/>
                          <a:gd name="connsiteX510" fmla="*/ 143435 w 2546209"/>
                          <a:gd name="connsiteY510" fmla="*/ 1819987 h 3370881"/>
                          <a:gd name="connsiteX511" fmla="*/ 107576 w 2546209"/>
                          <a:gd name="connsiteY511" fmla="*/ 1784129 h 3370881"/>
                          <a:gd name="connsiteX512" fmla="*/ 94129 w 2546209"/>
                          <a:gd name="connsiteY512" fmla="*/ 1779646 h 3370881"/>
                          <a:gd name="connsiteX513" fmla="*/ 71718 w 2546209"/>
                          <a:gd name="connsiteY513" fmla="*/ 1770681 h 3370881"/>
                          <a:gd name="connsiteX514" fmla="*/ 58270 w 2546209"/>
                          <a:gd name="connsiteY514" fmla="*/ 1761717 h 3370881"/>
                          <a:gd name="connsiteX515" fmla="*/ 26894 w 2546209"/>
                          <a:gd name="connsiteY515" fmla="*/ 1730340 h 3370881"/>
                          <a:gd name="connsiteX516" fmla="*/ 0 w 2546209"/>
                          <a:gd name="connsiteY516" fmla="*/ 1707929 h 3370881"/>
                          <a:gd name="connsiteX0" fmla="*/ 0 w 2546209"/>
                          <a:gd name="connsiteY0" fmla="*/ 1707929 h 3370881"/>
                          <a:gd name="connsiteX1" fmla="*/ 22412 w 2546209"/>
                          <a:gd name="connsiteY1" fmla="*/ 1698964 h 3370881"/>
                          <a:gd name="connsiteX2" fmla="*/ 31376 w 2546209"/>
                          <a:gd name="connsiteY2" fmla="*/ 1681034 h 3370881"/>
                          <a:gd name="connsiteX3" fmla="*/ 44823 w 2546209"/>
                          <a:gd name="connsiteY3" fmla="*/ 1672070 h 3370881"/>
                          <a:gd name="connsiteX4" fmla="*/ 58270 w 2546209"/>
                          <a:gd name="connsiteY4" fmla="*/ 1654140 h 3370881"/>
                          <a:gd name="connsiteX5" fmla="*/ 76200 w 2546209"/>
                          <a:gd name="connsiteY5" fmla="*/ 1645176 h 3370881"/>
                          <a:gd name="connsiteX6" fmla="*/ 98612 w 2546209"/>
                          <a:gd name="connsiteY6" fmla="*/ 1636211 h 3370881"/>
                          <a:gd name="connsiteX7" fmla="*/ 125506 w 2546209"/>
                          <a:gd name="connsiteY7" fmla="*/ 1627246 h 3370881"/>
                          <a:gd name="connsiteX8" fmla="*/ 152400 w 2546209"/>
                          <a:gd name="connsiteY8" fmla="*/ 1609317 h 3370881"/>
                          <a:gd name="connsiteX9" fmla="*/ 170329 w 2546209"/>
                          <a:gd name="connsiteY9" fmla="*/ 1600352 h 3370881"/>
                          <a:gd name="connsiteX10" fmla="*/ 188259 w 2546209"/>
                          <a:gd name="connsiteY10" fmla="*/ 1582423 h 3370881"/>
                          <a:gd name="connsiteX11" fmla="*/ 228600 w 2546209"/>
                          <a:gd name="connsiteY11" fmla="*/ 1564493 h 3370881"/>
                          <a:gd name="connsiteX12" fmla="*/ 255494 w 2546209"/>
                          <a:gd name="connsiteY12" fmla="*/ 1546564 h 3370881"/>
                          <a:gd name="connsiteX13" fmla="*/ 300318 w 2546209"/>
                          <a:gd name="connsiteY13" fmla="*/ 1524152 h 3370881"/>
                          <a:gd name="connsiteX14" fmla="*/ 313765 w 2546209"/>
                          <a:gd name="connsiteY14" fmla="*/ 1515187 h 3370881"/>
                          <a:gd name="connsiteX15" fmla="*/ 340659 w 2546209"/>
                          <a:gd name="connsiteY15" fmla="*/ 1510705 h 3370881"/>
                          <a:gd name="connsiteX16" fmla="*/ 363070 w 2546209"/>
                          <a:gd name="connsiteY16" fmla="*/ 1506223 h 3370881"/>
                          <a:gd name="connsiteX17" fmla="*/ 389965 w 2546209"/>
                          <a:gd name="connsiteY17" fmla="*/ 1501740 h 3370881"/>
                          <a:gd name="connsiteX18" fmla="*/ 425823 w 2546209"/>
                          <a:gd name="connsiteY18" fmla="*/ 1497258 h 3370881"/>
                          <a:gd name="connsiteX19" fmla="*/ 470647 w 2546209"/>
                          <a:gd name="connsiteY19" fmla="*/ 1488293 h 3370881"/>
                          <a:gd name="connsiteX20" fmla="*/ 515470 w 2546209"/>
                          <a:gd name="connsiteY20" fmla="*/ 1479329 h 3370881"/>
                          <a:gd name="connsiteX21" fmla="*/ 528918 w 2546209"/>
                          <a:gd name="connsiteY21" fmla="*/ 1470364 h 3370881"/>
                          <a:gd name="connsiteX22" fmla="*/ 600635 w 2546209"/>
                          <a:gd name="connsiteY22" fmla="*/ 1456917 h 3370881"/>
                          <a:gd name="connsiteX23" fmla="*/ 690282 w 2546209"/>
                          <a:gd name="connsiteY23" fmla="*/ 1447952 h 3370881"/>
                          <a:gd name="connsiteX24" fmla="*/ 793376 w 2546209"/>
                          <a:gd name="connsiteY24" fmla="*/ 1452434 h 3370881"/>
                          <a:gd name="connsiteX25" fmla="*/ 874059 w 2546209"/>
                          <a:gd name="connsiteY25" fmla="*/ 1465881 h 3370881"/>
                          <a:gd name="connsiteX26" fmla="*/ 914400 w 2546209"/>
                          <a:gd name="connsiteY26" fmla="*/ 1470364 h 3370881"/>
                          <a:gd name="connsiteX27" fmla="*/ 1030941 w 2546209"/>
                          <a:gd name="connsiteY27" fmla="*/ 1483811 h 3370881"/>
                          <a:gd name="connsiteX28" fmla="*/ 1151965 w 2546209"/>
                          <a:gd name="connsiteY28" fmla="*/ 1492776 h 3370881"/>
                          <a:gd name="connsiteX29" fmla="*/ 1281953 w 2546209"/>
                          <a:gd name="connsiteY29" fmla="*/ 1501740 h 3370881"/>
                          <a:gd name="connsiteX30" fmla="*/ 1465729 w 2546209"/>
                          <a:gd name="connsiteY30" fmla="*/ 1497258 h 3370881"/>
                          <a:gd name="connsiteX31" fmla="*/ 1510553 w 2546209"/>
                          <a:gd name="connsiteY31" fmla="*/ 1492776 h 3370881"/>
                          <a:gd name="connsiteX32" fmla="*/ 1582270 w 2546209"/>
                          <a:gd name="connsiteY32" fmla="*/ 1461399 h 3370881"/>
                          <a:gd name="connsiteX33" fmla="*/ 1604682 w 2546209"/>
                          <a:gd name="connsiteY33" fmla="*/ 1456917 h 3370881"/>
                          <a:gd name="connsiteX34" fmla="*/ 1622612 w 2546209"/>
                          <a:gd name="connsiteY34" fmla="*/ 1447952 h 3370881"/>
                          <a:gd name="connsiteX35" fmla="*/ 1645023 w 2546209"/>
                          <a:gd name="connsiteY35" fmla="*/ 1438987 h 3370881"/>
                          <a:gd name="connsiteX36" fmla="*/ 1662953 w 2546209"/>
                          <a:gd name="connsiteY36" fmla="*/ 1425540 h 3370881"/>
                          <a:gd name="connsiteX37" fmla="*/ 1698812 w 2546209"/>
                          <a:gd name="connsiteY37" fmla="*/ 1407611 h 3370881"/>
                          <a:gd name="connsiteX38" fmla="*/ 1739153 w 2546209"/>
                          <a:gd name="connsiteY38" fmla="*/ 1380717 h 3370881"/>
                          <a:gd name="connsiteX39" fmla="*/ 1752600 w 2546209"/>
                          <a:gd name="connsiteY39" fmla="*/ 1367270 h 3370881"/>
                          <a:gd name="connsiteX40" fmla="*/ 1775012 w 2546209"/>
                          <a:gd name="connsiteY40" fmla="*/ 1353823 h 3370881"/>
                          <a:gd name="connsiteX41" fmla="*/ 1797423 w 2546209"/>
                          <a:gd name="connsiteY41" fmla="*/ 1335893 h 3370881"/>
                          <a:gd name="connsiteX42" fmla="*/ 1810870 w 2546209"/>
                          <a:gd name="connsiteY42" fmla="*/ 1304517 h 3370881"/>
                          <a:gd name="connsiteX43" fmla="*/ 1815353 w 2546209"/>
                          <a:gd name="connsiteY43" fmla="*/ 1291070 h 3370881"/>
                          <a:gd name="connsiteX44" fmla="*/ 1801906 w 2546209"/>
                          <a:gd name="connsiteY44" fmla="*/ 1138670 h 3370881"/>
                          <a:gd name="connsiteX45" fmla="*/ 1792941 w 2546209"/>
                          <a:gd name="connsiteY45" fmla="*/ 1125223 h 3370881"/>
                          <a:gd name="connsiteX46" fmla="*/ 1757082 w 2546209"/>
                          <a:gd name="connsiteY46" fmla="*/ 1093846 h 3370881"/>
                          <a:gd name="connsiteX47" fmla="*/ 1730188 w 2546209"/>
                          <a:gd name="connsiteY47" fmla="*/ 1066952 h 3370881"/>
                          <a:gd name="connsiteX48" fmla="*/ 1703294 w 2546209"/>
                          <a:gd name="connsiteY48" fmla="*/ 1049023 h 3370881"/>
                          <a:gd name="connsiteX49" fmla="*/ 1622612 w 2546209"/>
                          <a:gd name="connsiteY49" fmla="*/ 1053505 h 3370881"/>
                          <a:gd name="connsiteX50" fmla="*/ 1595718 w 2546209"/>
                          <a:gd name="connsiteY50" fmla="*/ 1062470 h 3370881"/>
                          <a:gd name="connsiteX51" fmla="*/ 1573306 w 2546209"/>
                          <a:gd name="connsiteY51" fmla="*/ 1066952 h 3370881"/>
                          <a:gd name="connsiteX52" fmla="*/ 1453385 w 2546209"/>
                          <a:gd name="connsiteY52" fmla="*/ 1082761 h 3370881"/>
                          <a:gd name="connsiteX53" fmla="*/ 1326776 w 2546209"/>
                          <a:gd name="connsiteY53" fmla="*/ 1062470 h 3370881"/>
                          <a:gd name="connsiteX54" fmla="*/ 1308847 w 2546209"/>
                          <a:gd name="connsiteY54" fmla="*/ 1057987 h 3370881"/>
                          <a:gd name="connsiteX55" fmla="*/ 1277470 w 2546209"/>
                          <a:gd name="connsiteY55" fmla="*/ 1053505 h 3370881"/>
                          <a:gd name="connsiteX56" fmla="*/ 1259541 w 2546209"/>
                          <a:gd name="connsiteY56" fmla="*/ 1049023 h 3370881"/>
                          <a:gd name="connsiteX57" fmla="*/ 1232647 w 2546209"/>
                          <a:gd name="connsiteY57" fmla="*/ 1044540 h 3370881"/>
                          <a:gd name="connsiteX58" fmla="*/ 1053353 w 2546209"/>
                          <a:gd name="connsiteY58" fmla="*/ 1049023 h 3370881"/>
                          <a:gd name="connsiteX59" fmla="*/ 1035423 w 2546209"/>
                          <a:gd name="connsiteY59" fmla="*/ 1053505 h 3370881"/>
                          <a:gd name="connsiteX60" fmla="*/ 1008529 w 2546209"/>
                          <a:gd name="connsiteY60" fmla="*/ 1057987 h 3370881"/>
                          <a:gd name="connsiteX61" fmla="*/ 995082 w 2546209"/>
                          <a:gd name="connsiteY61" fmla="*/ 1062470 h 3370881"/>
                          <a:gd name="connsiteX62" fmla="*/ 945776 w 2546209"/>
                          <a:gd name="connsiteY62" fmla="*/ 1031093 h 3370881"/>
                          <a:gd name="connsiteX63" fmla="*/ 941294 w 2546209"/>
                          <a:gd name="connsiteY63" fmla="*/ 1017646 h 3370881"/>
                          <a:gd name="connsiteX64" fmla="*/ 932329 w 2546209"/>
                          <a:gd name="connsiteY64" fmla="*/ 919034 h 3370881"/>
                          <a:gd name="connsiteX65" fmla="*/ 914400 w 2546209"/>
                          <a:gd name="connsiteY65" fmla="*/ 901105 h 3370881"/>
                          <a:gd name="connsiteX66" fmla="*/ 918882 w 2546209"/>
                          <a:gd name="connsiteY66" fmla="*/ 869729 h 3370881"/>
                          <a:gd name="connsiteX67" fmla="*/ 941294 w 2546209"/>
                          <a:gd name="connsiteY67" fmla="*/ 865246 h 3370881"/>
                          <a:gd name="connsiteX68" fmla="*/ 959223 w 2546209"/>
                          <a:gd name="connsiteY68" fmla="*/ 851799 h 3370881"/>
                          <a:gd name="connsiteX69" fmla="*/ 990600 w 2546209"/>
                          <a:gd name="connsiteY69" fmla="*/ 847317 h 3370881"/>
                          <a:gd name="connsiteX70" fmla="*/ 1129553 w 2546209"/>
                          <a:gd name="connsiteY70" fmla="*/ 838352 h 3370881"/>
                          <a:gd name="connsiteX71" fmla="*/ 1147482 w 2546209"/>
                          <a:gd name="connsiteY71" fmla="*/ 829387 h 3370881"/>
                          <a:gd name="connsiteX72" fmla="*/ 1178859 w 2546209"/>
                          <a:gd name="connsiteY72" fmla="*/ 806976 h 3370881"/>
                          <a:gd name="connsiteX73" fmla="*/ 1192306 w 2546209"/>
                          <a:gd name="connsiteY73" fmla="*/ 793529 h 3370881"/>
                          <a:gd name="connsiteX74" fmla="*/ 1214718 w 2546209"/>
                          <a:gd name="connsiteY74" fmla="*/ 784564 h 3370881"/>
                          <a:gd name="connsiteX75" fmla="*/ 1241612 w 2546209"/>
                          <a:gd name="connsiteY75" fmla="*/ 771117 h 3370881"/>
                          <a:gd name="connsiteX76" fmla="*/ 1277470 w 2546209"/>
                          <a:gd name="connsiteY76" fmla="*/ 753187 h 3370881"/>
                          <a:gd name="connsiteX77" fmla="*/ 1295400 w 2546209"/>
                          <a:gd name="connsiteY77" fmla="*/ 730776 h 3370881"/>
                          <a:gd name="connsiteX78" fmla="*/ 1317812 w 2546209"/>
                          <a:gd name="connsiteY78" fmla="*/ 708364 h 3370881"/>
                          <a:gd name="connsiteX79" fmla="*/ 1353670 w 2546209"/>
                          <a:gd name="connsiteY79" fmla="*/ 663540 h 3370881"/>
                          <a:gd name="connsiteX80" fmla="*/ 1371600 w 2546209"/>
                          <a:gd name="connsiteY80" fmla="*/ 636646 h 3370881"/>
                          <a:gd name="connsiteX81" fmla="*/ 1380565 w 2546209"/>
                          <a:gd name="connsiteY81" fmla="*/ 596305 h 3370881"/>
                          <a:gd name="connsiteX82" fmla="*/ 1385047 w 2546209"/>
                          <a:gd name="connsiteY82" fmla="*/ 582858 h 3370881"/>
                          <a:gd name="connsiteX83" fmla="*/ 1380565 w 2546209"/>
                          <a:gd name="connsiteY83" fmla="*/ 533552 h 3370881"/>
                          <a:gd name="connsiteX84" fmla="*/ 1367118 w 2546209"/>
                          <a:gd name="connsiteY84" fmla="*/ 524587 h 3370881"/>
                          <a:gd name="connsiteX85" fmla="*/ 1349188 w 2546209"/>
                          <a:gd name="connsiteY85" fmla="*/ 520105 h 3370881"/>
                          <a:gd name="connsiteX86" fmla="*/ 1326776 w 2546209"/>
                          <a:gd name="connsiteY86" fmla="*/ 511140 h 3370881"/>
                          <a:gd name="connsiteX87" fmla="*/ 1281953 w 2546209"/>
                          <a:gd name="connsiteY87" fmla="*/ 515623 h 3370881"/>
                          <a:gd name="connsiteX88" fmla="*/ 1250576 w 2546209"/>
                          <a:gd name="connsiteY88" fmla="*/ 529070 h 3370881"/>
                          <a:gd name="connsiteX89" fmla="*/ 1210235 w 2546209"/>
                          <a:gd name="connsiteY89" fmla="*/ 542517 h 3370881"/>
                          <a:gd name="connsiteX90" fmla="*/ 1183341 w 2546209"/>
                          <a:gd name="connsiteY90" fmla="*/ 555964 h 3370881"/>
                          <a:gd name="connsiteX91" fmla="*/ 1160929 w 2546209"/>
                          <a:gd name="connsiteY91" fmla="*/ 569411 h 3370881"/>
                          <a:gd name="connsiteX92" fmla="*/ 1134035 w 2546209"/>
                          <a:gd name="connsiteY92" fmla="*/ 578376 h 3370881"/>
                          <a:gd name="connsiteX93" fmla="*/ 1111623 w 2546209"/>
                          <a:gd name="connsiteY93" fmla="*/ 587340 h 3370881"/>
                          <a:gd name="connsiteX94" fmla="*/ 1084729 w 2546209"/>
                          <a:gd name="connsiteY94" fmla="*/ 596305 h 3370881"/>
                          <a:gd name="connsiteX95" fmla="*/ 986118 w 2546209"/>
                          <a:gd name="connsiteY95" fmla="*/ 591823 h 3370881"/>
                          <a:gd name="connsiteX96" fmla="*/ 927847 w 2546209"/>
                          <a:gd name="connsiteY96" fmla="*/ 578376 h 3370881"/>
                          <a:gd name="connsiteX97" fmla="*/ 896470 w 2546209"/>
                          <a:gd name="connsiteY97" fmla="*/ 555964 h 3370881"/>
                          <a:gd name="connsiteX98" fmla="*/ 883023 w 2546209"/>
                          <a:gd name="connsiteY98" fmla="*/ 546999 h 3370881"/>
                          <a:gd name="connsiteX99" fmla="*/ 865094 w 2546209"/>
                          <a:gd name="connsiteY99" fmla="*/ 497693 h 3370881"/>
                          <a:gd name="connsiteX100" fmla="*/ 869576 w 2546209"/>
                          <a:gd name="connsiteY100" fmla="*/ 403564 h 3370881"/>
                          <a:gd name="connsiteX101" fmla="*/ 874059 w 2546209"/>
                          <a:gd name="connsiteY101" fmla="*/ 385634 h 3370881"/>
                          <a:gd name="connsiteX102" fmla="*/ 883023 w 2546209"/>
                          <a:gd name="connsiteY102" fmla="*/ 372187 h 3370881"/>
                          <a:gd name="connsiteX103" fmla="*/ 909918 w 2546209"/>
                          <a:gd name="connsiteY103" fmla="*/ 363223 h 3370881"/>
                          <a:gd name="connsiteX104" fmla="*/ 914400 w 2546209"/>
                          <a:gd name="connsiteY104" fmla="*/ 385634 h 3370881"/>
                          <a:gd name="connsiteX105" fmla="*/ 909918 w 2546209"/>
                          <a:gd name="connsiteY105" fmla="*/ 408046 h 3370881"/>
                          <a:gd name="connsiteX106" fmla="*/ 900953 w 2546209"/>
                          <a:gd name="connsiteY106" fmla="*/ 466317 h 3370881"/>
                          <a:gd name="connsiteX107" fmla="*/ 905435 w 2546209"/>
                          <a:gd name="connsiteY107" fmla="*/ 515623 h 3370881"/>
                          <a:gd name="connsiteX108" fmla="*/ 932329 w 2546209"/>
                          <a:gd name="connsiteY108" fmla="*/ 551481 h 3370881"/>
                          <a:gd name="connsiteX109" fmla="*/ 954741 w 2546209"/>
                          <a:gd name="connsiteY109" fmla="*/ 560446 h 3370881"/>
                          <a:gd name="connsiteX110" fmla="*/ 972670 w 2546209"/>
                          <a:gd name="connsiteY110" fmla="*/ 569411 h 3370881"/>
                          <a:gd name="connsiteX111" fmla="*/ 1066800 w 2546209"/>
                          <a:gd name="connsiteY111" fmla="*/ 564929 h 3370881"/>
                          <a:gd name="connsiteX112" fmla="*/ 1111623 w 2546209"/>
                          <a:gd name="connsiteY112" fmla="*/ 551481 h 3370881"/>
                          <a:gd name="connsiteX113" fmla="*/ 1129553 w 2546209"/>
                          <a:gd name="connsiteY113" fmla="*/ 538034 h 3370881"/>
                          <a:gd name="connsiteX114" fmla="*/ 1156447 w 2546209"/>
                          <a:gd name="connsiteY114" fmla="*/ 511140 h 3370881"/>
                          <a:gd name="connsiteX115" fmla="*/ 1160929 w 2546209"/>
                          <a:gd name="connsiteY115" fmla="*/ 493211 h 3370881"/>
                          <a:gd name="connsiteX116" fmla="*/ 1178859 w 2546209"/>
                          <a:gd name="connsiteY116" fmla="*/ 331846 h 3370881"/>
                          <a:gd name="connsiteX117" fmla="*/ 1215315 w 2546209"/>
                          <a:gd name="connsiteY117" fmla="*/ 270289 h 3370881"/>
                          <a:gd name="connsiteX118" fmla="*/ 1214718 w 2546209"/>
                          <a:gd name="connsiteY118" fmla="*/ 367705 h 3370881"/>
                          <a:gd name="connsiteX119" fmla="*/ 1201270 w 2546209"/>
                          <a:gd name="connsiteY119" fmla="*/ 412529 h 3370881"/>
                          <a:gd name="connsiteX120" fmla="*/ 1210235 w 2546209"/>
                          <a:gd name="connsiteY120" fmla="*/ 461834 h 3370881"/>
                          <a:gd name="connsiteX121" fmla="*/ 1214718 w 2546209"/>
                          <a:gd name="connsiteY121" fmla="*/ 475281 h 3370881"/>
                          <a:gd name="connsiteX122" fmla="*/ 1228165 w 2546209"/>
                          <a:gd name="connsiteY122" fmla="*/ 484246 h 3370881"/>
                          <a:gd name="connsiteX123" fmla="*/ 1250576 w 2546209"/>
                          <a:gd name="connsiteY123" fmla="*/ 502176 h 3370881"/>
                          <a:gd name="connsiteX124" fmla="*/ 1317812 w 2546209"/>
                          <a:gd name="connsiteY124" fmla="*/ 497693 h 3370881"/>
                          <a:gd name="connsiteX125" fmla="*/ 1353670 w 2546209"/>
                          <a:gd name="connsiteY125" fmla="*/ 488729 h 3370881"/>
                          <a:gd name="connsiteX126" fmla="*/ 1506070 w 2546209"/>
                          <a:gd name="connsiteY126" fmla="*/ 457352 h 3370881"/>
                          <a:gd name="connsiteX127" fmla="*/ 1550894 w 2546209"/>
                          <a:gd name="connsiteY127" fmla="*/ 430458 h 3370881"/>
                          <a:gd name="connsiteX128" fmla="*/ 1564341 w 2546209"/>
                          <a:gd name="connsiteY128" fmla="*/ 417011 h 3370881"/>
                          <a:gd name="connsiteX129" fmla="*/ 1586753 w 2546209"/>
                          <a:gd name="connsiteY129" fmla="*/ 399081 h 3370881"/>
                          <a:gd name="connsiteX130" fmla="*/ 1595718 w 2546209"/>
                          <a:gd name="connsiteY130" fmla="*/ 381152 h 3370881"/>
                          <a:gd name="connsiteX131" fmla="*/ 1600200 w 2546209"/>
                          <a:gd name="connsiteY131" fmla="*/ 363223 h 3370881"/>
                          <a:gd name="connsiteX132" fmla="*/ 1609165 w 2546209"/>
                          <a:gd name="connsiteY132" fmla="*/ 313917 h 3370881"/>
                          <a:gd name="connsiteX133" fmla="*/ 1537447 w 2546209"/>
                          <a:gd name="connsiteY133" fmla="*/ 188411 h 3370881"/>
                          <a:gd name="connsiteX134" fmla="*/ 1613647 w 2546209"/>
                          <a:gd name="connsiteY134" fmla="*/ 399081 h 3370881"/>
                          <a:gd name="connsiteX135" fmla="*/ 1627094 w 2546209"/>
                          <a:gd name="connsiteY135" fmla="*/ 417011 h 3370881"/>
                          <a:gd name="connsiteX136" fmla="*/ 1658470 w 2546209"/>
                          <a:gd name="connsiteY136" fmla="*/ 412529 h 3370881"/>
                          <a:gd name="connsiteX137" fmla="*/ 1685365 w 2546209"/>
                          <a:gd name="connsiteY137" fmla="*/ 390117 h 3370881"/>
                          <a:gd name="connsiteX138" fmla="*/ 1694329 w 2546209"/>
                          <a:gd name="connsiteY138" fmla="*/ 376670 h 3370881"/>
                          <a:gd name="connsiteX139" fmla="*/ 1734670 w 2546209"/>
                          <a:gd name="connsiteY139" fmla="*/ 354258 h 3370881"/>
                          <a:gd name="connsiteX140" fmla="*/ 1743635 w 2546209"/>
                          <a:gd name="connsiteY140" fmla="*/ 340811 h 3370881"/>
                          <a:gd name="connsiteX141" fmla="*/ 1757082 w 2546209"/>
                          <a:gd name="connsiteY141" fmla="*/ 336329 h 3370881"/>
                          <a:gd name="connsiteX142" fmla="*/ 1899621 w 2546209"/>
                          <a:gd name="connsiteY142" fmla="*/ 211719 h 3370881"/>
                          <a:gd name="connsiteX143" fmla="*/ 1772023 w 2546209"/>
                          <a:gd name="connsiteY143" fmla="*/ 77249 h 3370881"/>
                          <a:gd name="connsiteX144" fmla="*/ 1792941 w 2546209"/>
                          <a:gd name="connsiteY144" fmla="*/ 354258 h 3370881"/>
                          <a:gd name="connsiteX145" fmla="*/ 1788459 w 2546209"/>
                          <a:gd name="connsiteY145" fmla="*/ 367705 h 3370881"/>
                          <a:gd name="connsiteX146" fmla="*/ 1761565 w 2546209"/>
                          <a:gd name="connsiteY146" fmla="*/ 390117 h 3370881"/>
                          <a:gd name="connsiteX147" fmla="*/ 1783976 w 2546209"/>
                          <a:gd name="connsiteY147" fmla="*/ 399081 h 3370881"/>
                          <a:gd name="connsiteX148" fmla="*/ 1878106 w 2546209"/>
                          <a:gd name="connsiteY148" fmla="*/ 390117 h 3370881"/>
                          <a:gd name="connsiteX149" fmla="*/ 1891553 w 2546209"/>
                          <a:gd name="connsiteY149" fmla="*/ 381152 h 3370881"/>
                          <a:gd name="connsiteX150" fmla="*/ 1918447 w 2546209"/>
                          <a:gd name="connsiteY150" fmla="*/ 372187 h 3370881"/>
                          <a:gd name="connsiteX151" fmla="*/ 1940859 w 2546209"/>
                          <a:gd name="connsiteY151" fmla="*/ 358740 h 3370881"/>
                          <a:gd name="connsiteX152" fmla="*/ 1954306 w 2546209"/>
                          <a:gd name="connsiteY152" fmla="*/ 354258 h 3370881"/>
                          <a:gd name="connsiteX153" fmla="*/ 2003612 w 2546209"/>
                          <a:gd name="connsiteY153" fmla="*/ 327364 h 3370881"/>
                          <a:gd name="connsiteX154" fmla="*/ 2008094 w 2546209"/>
                          <a:gd name="connsiteY154" fmla="*/ 345293 h 3370881"/>
                          <a:gd name="connsiteX155" fmla="*/ 1999129 w 2546209"/>
                          <a:gd name="connsiteY155" fmla="*/ 358740 h 3370881"/>
                          <a:gd name="connsiteX156" fmla="*/ 1994647 w 2546209"/>
                          <a:gd name="connsiteY156" fmla="*/ 372187 h 3370881"/>
                          <a:gd name="connsiteX157" fmla="*/ 2039470 w 2546209"/>
                          <a:gd name="connsiteY157" fmla="*/ 390117 h 3370881"/>
                          <a:gd name="connsiteX158" fmla="*/ 2115670 w 2546209"/>
                          <a:gd name="connsiteY158" fmla="*/ 390117 h 3370881"/>
                          <a:gd name="connsiteX159" fmla="*/ 2160494 w 2546209"/>
                          <a:gd name="connsiteY159" fmla="*/ 376670 h 3370881"/>
                          <a:gd name="connsiteX160" fmla="*/ 2191870 w 2546209"/>
                          <a:gd name="connsiteY160" fmla="*/ 363223 h 3370881"/>
                          <a:gd name="connsiteX161" fmla="*/ 2205318 w 2546209"/>
                          <a:gd name="connsiteY161" fmla="*/ 358740 h 3370881"/>
                          <a:gd name="connsiteX162" fmla="*/ 2232212 w 2546209"/>
                          <a:gd name="connsiteY162" fmla="*/ 340811 h 3370881"/>
                          <a:gd name="connsiteX163" fmla="*/ 2312894 w 2546209"/>
                          <a:gd name="connsiteY163" fmla="*/ 183929 h 3370881"/>
                          <a:gd name="connsiteX164" fmla="*/ 2339788 w 2546209"/>
                          <a:gd name="connsiteY164" fmla="*/ 151 h 3370881"/>
                          <a:gd name="connsiteX165" fmla="*/ 2357718 w 2546209"/>
                          <a:gd name="connsiteY165" fmla="*/ 215305 h 3370881"/>
                          <a:gd name="connsiteX166" fmla="*/ 2254623 w 2546209"/>
                          <a:gd name="connsiteY166" fmla="*/ 376670 h 3370881"/>
                          <a:gd name="connsiteX167" fmla="*/ 2245659 w 2546209"/>
                          <a:gd name="connsiteY167" fmla="*/ 390117 h 3370881"/>
                          <a:gd name="connsiteX168" fmla="*/ 2254623 w 2546209"/>
                          <a:gd name="connsiteY168" fmla="*/ 403564 h 3370881"/>
                          <a:gd name="connsiteX169" fmla="*/ 2353235 w 2546209"/>
                          <a:gd name="connsiteY169" fmla="*/ 399081 h 3370881"/>
                          <a:gd name="connsiteX170" fmla="*/ 2366682 w 2546209"/>
                          <a:gd name="connsiteY170" fmla="*/ 394599 h 3370881"/>
                          <a:gd name="connsiteX171" fmla="*/ 2389094 w 2546209"/>
                          <a:gd name="connsiteY171" fmla="*/ 390117 h 3370881"/>
                          <a:gd name="connsiteX172" fmla="*/ 2424953 w 2546209"/>
                          <a:gd name="connsiteY172" fmla="*/ 367705 h 3370881"/>
                          <a:gd name="connsiteX173" fmla="*/ 2451847 w 2546209"/>
                          <a:gd name="connsiteY173" fmla="*/ 358740 h 3370881"/>
                          <a:gd name="connsiteX174" fmla="*/ 2541495 w 2546209"/>
                          <a:gd name="connsiteY174" fmla="*/ 62906 h 3370881"/>
                          <a:gd name="connsiteX175" fmla="*/ 2505635 w 2546209"/>
                          <a:gd name="connsiteY175" fmla="*/ 372187 h 3370881"/>
                          <a:gd name="connsiteX176" fmla="*/ 2483223 w 2546209"/>
                          <a:gd name="connsiteY176" fmla="*/ 385634 h 3370881"/>
                          <a:gd name="connsiteX177" fmla="*/ 2465294 w 2546209"/>
                          <a:gd name="connsiteY177" fmla="*/ 399081 h 3370881"/>
                          <a:gd name="connsiteX178" fmla="*/ 2442882 w 2546209"/>
                          <a:gd name="connsiteY178" fmla="*/ 403564 h 3370881"/>
                          <a:gd name="connsiteX179" fmla="*/ 2398059 w 2546209"/>
                          <a:gd name="connsiteY179" fmla="*/ 417011 h 3370881"/>
                          <a:gd name="connsiteX180" fmla="*/ 2375647 w 2546209"/>
                          <a:gd name="connsiteY180" fmla="*/ 425976 h 3370881"/>
                          <a:gd name="connsiteX181" fmla="*/ 2357718 w 2546209"/>
                          <a:gd name="connsiteY181" fmla="*/ 430458 h 3370881"/>
                          <a:gd name="connsiteX182" fmla="*/ 2344270 w 2546209"/>
                          <a:gd name="connsiteY182" fmla="*/ 461834 h 3370881"/>
                          <a:gd name="connsiteX183" fmla="*/ 2353235 w 2546209"/>
                          <a:gd name="connsiteY183" fmla="*/ 502176 h 3370881"/>
                          <a:gd name="connsiteX184" fmla="*/ 2362200 w 2546209"/>
                          <a:gd name="connsiteY184" fmla="*/ 515623 h 3370881"/>
                          <a:gd name="connsiteX185" fmla="*/ 2344270 w 2546209"/>
                          <a:gd name="connsiteY185" fmla="*/ 587340 h 3370881"/>
                          <a:gd name="connsiteX186" fmla="*/ 2321859 w 2546209"/>
                          <a:gd name="connsiteY186" fmla="*/ 614234 h 3370881"/>
                          <a:gd name="connsiteX187" fmla="*/ 2308412 w 2546209"/>
                          <a:gd name="connsiteY187" fmla="*/ 636646 h 3370881"/>
                          <a:gd name="connsiteX188" fmla="*/ 2281518 w 2546209"/>
                          <a:gd name="connsiteY188" fmla="*/ 641129 h 3370881"/>
                          <a:gd name="connsiteX189" fmla="*/ 2259106 w 2546209"/>
                          <a:gd name="connsiteY189" fmla="*/ 636646 h 3370881"/>
                          <a:gd name="connsiteX190" fmla="*/ 2277035 w 2546209"/>
                          <a:gd name="connsiteY190" fmla="*/ 578376 h 3370881"/>
                          <a:gd name="connsiteX191" fmla="*/ 2290482 w 2546209"/>
                          <a:gd name="connsiteY191" fmla="*/ 542517 h 3370881"/>
                          <a:gd name="connsiteX192" fmla="*/ 2286000 w 2546209"/>
                          <a:gd name="connsiteY192" fmla="*/ 506658 h 3370881"/>
                          <a:gd name="connsiteX193" fmla="*/ 2245659 w 2546209"/>
                          <a:gd name="connsiteY193" fmla="*/ 448387 h 3370881"/>
                          <a:gd name="connsiteX194" fmla="*/ 2200835 w 2546209"/>
                          <a:gd name="connsiteY194" fmla="*/ 430458 h 3370881"/>
                          <a:gd name="connsiteX195" fmla="*/ 2169459 w 2546209"/>
                          <a:gd name="connsiteY195" fmla="*/ 425976 h 3370881"/>
                          <a:gd name="connsiteX196" fmla="*/ 2102223 w 2546209"/>
                          <a:gd name="connsiteY196" fmla="*/ 430458 h 3370881"/>
                          <a:gd name="connsiteX197" fmla="*/ 2084294 w 2546209"/>
                          <a:gd name="connsiteY197" fmla="*/ 439423 h 3370881"/>
                          <a:gd name="connsiteX198" fmla="*/ 2070847 w 2546209"/>
                          <a:gd name="connsiteY198" fmla="*/ 443905 h 3370881"/>
                          <a:gd name="connsiteX199" fmla="*/ 2061882 w 2546209"/>
                          <a:gd name="connsiteY199" fmla="*/ 461834 h 3370881"/>
                          <a:gd name="connsiteX200" fmla="*/ 2034988 w 2546209"/>
                          <a:gd name="connsiteY200" fmla="*/ 475281 h 3370881"/>
                          <a:gd name="connsiteX201" fmla="*/ 1783976 w 2546209"/>
                          <a:gd name="connsiteY201" fmla="*/ 479764 h 3370881"/>
                          <a:gd name="connsiteX202" fmla="*/ 1766047 w 2546209"/>
                          <a:gd name="connsiteY202" fmla="*/ 488729 h 3370881"/>
                          <a:gd name="connsiteX203" fmla="*/ 1703294 w 2546209"/>
                          <a:gd name="connsiteY203" fmla="*/ 506658 h 3370881"/>
                          <a:gd name="connsiteX204" fmla="*/ 1689847 w 2546209"/>
                          <a:gd name="connsiteY204" fmla="*/ 511140 h 3370881"/>
                          <a:gd name="connsiteX205" fmla="*/ 1676400 w 2546209"/>
                          <a:gd name="connsiteY205" fmla="*/ 520105 h 3370881"/>
                          <a:gd name="connsiteX206" fmla="*/ 1649506 w 2546209"/>
                          <a:gd name="connsiteY206" fmla="*/ 529070 h 3370881"/>
                          <a:gd name="connsiteX207" fmla="*/ 1636059 w 2546209"/>
                          <a:gd name="connsiteY207" fmla="*/ 538034 h 3370881"/>
                          <a:gd name="connsiteX208" fmla="*/ 1622612 w 2546209"/>
                          <a:gd name="connsiteY208" fmla="*/ 551481 h 3370881"/>
                          <a:gd name="connsiteX209" fmla="*/ 1609165 w 2546209"/>
                          <a:gd name="connsiteY209" fmla="*/ 555964 h 3370881"/>
                          <a:gd name="connsiteX210" fmla="*/ 1577788 w 2546209"/>
                          <a:gd name="connsiteY210" fmla="*/ 587340 h 3370881"/>
                          <a:gd name="connsiteX211" fmla="*/ 1568823 w 2546209"/>
                          <a:gd name="connsiteY211" fmla="*/ 600787 h 3370881"/>
                          <a:gd name="connsiteX212" fmla="*/ 1555376 w 2546209"/>
                          <a:gd name="connsiteY212" fmla="*/ 614234 h 3370881"/>
                          <a:gd name="connsiteX213" fmla="*/ 1524000 w 2546209"/>
                          <a:gd name="connsiteY213" fmla="*/ 654576 h 3370881"/>
                          <a:gd name="connsiteX214" fmla="*/ 1519518 w 2546209"/>
                          <a:gd name="connsiteY214" fmla="*/ 668023 h 3370881"/>
                          <a:gd name="connsiteX215" fmla="*/ 1528482 w 2546209"/>
                          <a:gd name="connsiteY215" fmla="*/ 708364 h 3370881"/>
                          <a:gd name="connsiteX216" fmla="*/ 1537447 w 2546209"/>
                          <a:gd name="connsiteY216" fmla="*/ 721811 h 3370881"/>
                          <a:gd name="connsiteX217" fmla="*/ 1568823 w 2546209"/>
                          <a:gd name="connsiteY217" fmla="*/ 712846 h 3370881"/>
                          <a:gd name="connsiteX218" fmla="*/ 1600200 w 2546209"/>
                          <a:gd name="connsiteY218" fmla="*/ 712846 h 3370881"/>
                          <a:gd name="connsiteX219" fmla="*/ 1631576 w 2546209"/>
                          <a:gd name="connsiteY219" fmla="*/ 690434 h 3370881"/>
                          <a:gd name="connsiteX220" fmla="*/ 1645023 w 2546209"/>
                          <a:gd name="connsiteY220" fmla="*/ 676987 h 3370881"/>
                          <a:gd name="connsiteX221" fmla="*/ 1685365 w 2546209"/>
                          <a:gd name="connsiteY221" fmla="*/ 645611 h 3370881"/>
                          <a:gd name="connsiteX222" fmla="*/ 1716741 w 2546209"/>
                          <a:gd name="connsiteY222" fmla="*/ 614234 h 3370881"/>
                          <a:gd name="connsiteX223" fmla="*/ 1748118 w 2546209"/>
                          <a:gd name="connsiteY223" fmla="*/ 596305 h 3370881"/>
                          <a:gd name="connsiteX224" fmla="*/ 1761565 w 2546209"/>
                          <a:gd name="connsiteY224" fmla="*/ 591823 h 3370881"/>
                          <a:gd name="connsiteX225" fmla="*/ 1779494 w 2546209"/>
                          <a:gd name="connsiteY225" fmla="*/ 582858 h 3370881"/>
                          <a:gd name="connsiteX226" fmla="*/ 1815353 w 2546209"/>
                          <a:gd name="connsiteY226" fmla="*/ 573893 h 3370881"/>
                          <a:gd name="connsiteX227" fmla="*/ 2030506 w 2546209"/>
                          <a:gd name="connsiteY227" fmla="*/ 578376 h 3370881"/>
                          <a:gd name="connsiteX228" fmla="*/ 2017059 w 2546209"/>
                          <a:gd name="connsiteY228" fmla="*/ 600787 h 3370881"/>
                          <a:gd name="connsiteX229" fmla="*/ 1981200 w 2546209"/>
                          <a:gd name="connsiteY229" fmla="*/ 636646 h 3370881"/>
                          <a:gd name="connsiteX230" fmla="*/ 1967753 w 2546209"/>
                          <a:gd name="connsiteY230" fmla="*/ 650093 h 3370881"/>
                          <a:gd name="connsiteX231" fmla="*/ 1936376 w 2546209"/>
                          <a:gd name="connsiteY231" fmla="*/ 690434 h 3370881"/>
                          <a:gd name="connsiteX232" fmla="*/ 1905000 w 2546209"/>
                          <a:gd name="connsiteY232" fmla="*/ 717329 h 3370881"/>
                          <a:gd name="connsiteX233" fmla="*/ 1860176 w 2546209"/>
                          <a:gd name="connsiteY233" fmla="*/ 735258 h 3370881"/>
                          <a:gd name="connsiteX234" fmla="*/ 1788459 w 2546209"/>
                          <a:gd name="connsiteY234" fmla="*/ 744223 h 3370881"/>
                          <a:gd name="connsiteX235" fmla="*/ 1846729 w 2546209"/>
                          <a:gd name="connsiteY235" fmla="*/ 802493 h 3370881"/>
                          <a:gd name="connsiteX236" fmla="*/ 1913965 w 2546209"/>
                          <a:gd name="connsiteY236" fmla="*/ 829387 h 3370881"/>
                          <a:gd name="connsiteX237" fmla="*/ 1922929 w 2546209"/>
                          <a:gd name="connsiteY237" fmla="*/ 842834 h 3370881"/>
                          <a:gd name="connsiteX238" fmla="*/ 1967753 w 2546209"/>
                          <a:gd name="connsiteY238" fmla="*/ 883176 h 3370881"/>
                          <a:gd name="connsiteX239" fmla="*/ 1981200 w 2546209"/>
                          <a:gd name="connsiteY239" fmla="*/ 896623 h 3370881"/>
                          <a:gd name="connsiteX240" fmla="*/ 1994647 w 2546209"/>
                          <a:gd name="connsiteY240" fmla="*/ 905587 h 3370881"/>
                          <a:gd name="connsiteX241" fmla="*/ 2021541 w 2546209"/>
                          <a:gd name="connsiteY241" fmla="*/ 927999 h 3370881"/>
                          <a:gd name="connsiteX242" fmla="*/ 2030506 w 2546209"/>
                          <a:gd name="connsiteY242" fmla="*/ 941446 h 3370881"/>
                          <a:gd name="connsiteX243" fmla="*/ 2057400 w 2546209"/>
                          <a:gd name="connsiteY243" fmla="*/ 968340 h 3370881"/>
                          <a:gd name="connsiteX244" fmla="*/ 2088776 w 2546209"/>
                          <a:gd name="connsiteY244" fmla="*/ 1013164 h 3370881"/>
                          <a:gd name="connsiteX245" fmla="*/ 2115670 w 2546209"/>
                          <a:gd name="connsiteY245" fmla="*/ 1057987 h 3370881"/>
                          <a:gd name="connsiteX246" fmla="*/ 2120153 w 2546209"/>
                          <a:gd name="connsiteY246" fmla="*/ 1089364 h 3370881"/>
                          <a:gd name="connsiteX247" fmla="*/ 2138082 w 2546209"/>
                          <a:gd name="connsiteY247" fmla="*/ 1143152 h 3370881"/>
                          <a:gd name="connsiteX248" fmla="*/ 2147047 w 2546209"/>
                          <a:gd name="connsiteY248" fmla="*/ 1196940 h 3370881"/>
                          <a:gd name="connsiteX249" fmla="*/ 2151529 w 2546209"/>
                          <a:gd name="connsiteY249" fmla="*/ 1210387 h 3370881"/>
                          <a:gd name="connsiteX250" fmla="*/ 2156012 w 2546209"/>
                          <a:gd name="connsiteY250" fmla="*/ 1228317 h 3370881"/>
                          <a:gd name="connsiteX251" fmla="*/ 2173941 w 2546209"/>
                          <a:gd name="connsiteY251" fmla="*/ 1295552 h 3370881"/>
                          <a:gd name="connsiteX252" fmla="*/ 2182906 w 2546209"/>
                          <a:gd name="connsiteY252" fmla="*/ 1313481 h 3370881"/>
                          <a:gd name="connsiteX253" fmla="*/ 2187388 w 2546209"/>
                          <a:gd name="connsiteY253" fmla="*/ 1331411 h 3370881"/>
                          <a:gd name="connsiteX254" fmla="*/ 2214282 w 2546209"/>
                          <a:gd name="connsiteY254" fmla="*/ 1385199 h 3370881"/>
                          <a:gd name="connsiteX255" fmla="*/ 2218765 w 2546209"/>
                          <a:gd name="connsiteY255" fmla="*/ 1403129 h 3370881"/>
                          <a:gd name="connsiteX256" fmla="*/ 2223247 w 2546209"/>
                          <a:gd name="connsiteY256" fmla="*/ 1430023 h 3370881"/>
                          <a:gd name="connsiteX257" fmla="*/ 2236694 w 2546209"/>
                          <a:gd name="connsiteY257" fmla="*/ 1456917 h 3370881"/>
                          <a:gd name="connsiteX258" fmla="*/ 2241176 w 2546209"/>
                          <a:gd name="connsiteY258" fmla="*/ 1577940 h 3370881"/>
                          <a:gd name="connsiteX259" fmla="*/ 2245659 w 2546209"/>
                          <a:gd name="connsiteY259" fmla="*/ 1595870 h 3370881"/>
                          <a:gd name="connsiteX260" fmla="*/ 2236694 w 2546209"/>
                          <a:gd name="connsiteY260" fmla="*/ 1694481 h 3370881"/>
                          <a:gd name="connsiteX261" fmla="*/ 2227729 w 2546209"/>
                          <a:gd name="connsiteY261" fmla="*/ 1716893 h 3370881"/>
                          <a:gd name="connsiteX262" fmla="*/ 2223247 w 2546209"/>
                          <a:gd name="connsiteY262" fmla="*/ 1730340 h 3370881"/>
                          <a:gd name="connsiteX263" fmla="*/ 2200835 w 2546209"/>
                          <a:gd name="connsiteY263" fmla="*/ 1788611 h 3370881"/>
                          <a:gd name="connsiteX264" fmla="*/ 2191870 w 2546209"/>
                          <a:gd name="connsiteY264" fmla="*/ 1811023 h 3370881"/>
                          <a:gd name="connsiteX265" fmla="*/ 2187388 w 2546209"/>
                          <a:gd name="connsiteY265" fmla="*/ 1824470 h 3370881"/>
                          <a:gd name="connsiteX266" fmla="*/ 2169459 w 2546209"/>
                          <a:gd name="connsiteY266" fmla="*/ 1869293 h 3370881"/>
                          <a:gd name="connsiteX267" fmla="*/ 2164976 w 2546209"/>
                          <a:gd name="connsiteY267" fmla="*/ 1882740 h 3370881"/>
                          <a:gd name="connsiteX268" fmla="*/ 2156012 w 2546209"/>
                          <a:gd name="connsiteY268" fmla="*/ 1927564 h 3370881"/>
                          <a:gd name="connsiteX269" fmla="*/ 2173941 w 2546209"/>
                          <a:gd name="connsiteY269" fmla="*/ 1945493 h 3370881"/>
                          <a:gd name="connsiteX270" fmla="*/ 2196353 w 2546209"/>
                          <a:gd name="connsiteY270" fmla="*/ 1958940 h 3370881"/>
                          <a:gd name="connsiteX271" fmla="*/ 2241176 w 2546209"/>
                          <a:gd name="connsiteY271" fmla="*/ 2012729 h 3370881"/>
                          <a:gd name="connsiteX272" fmla="*/ 2263588 w 2546209"/>
                          <a:gd name="connsiteY272" fmla="*/ 2057552 h 3370881"/>
                          <a:gd name="connsiteX273" fmla="*/ 2286000 w 2546209"/>
                          <a:gd name="connsiteY273" fmla="*/ 2084446 h 3370881"/>
                          <a:gd name="connsiteX274" fmla="*/ 2299447 w 2546209"/>
                          <a:gd name="connsiteY274" fmla="*/ 2124787 h 3370881"/>
                          <a:gd name="connsiteX275" fmla="*/ 2321859 w 2546209"/>
                          <a:gd name="connsiteY275" fmla="*/ 2151681 h 3370881"/>
                          <a:gd name="connsiteX276" fmla="*/ 2344270 w 2546209"/>
                          <a:gd name="connsiteY276" fmla="*/ 2205470 h 3370881"/>
                          <a:gd name="connsiteX277" fmla="*/ 2348753 w 2546209"/>
                          <a:gd name="connsiteY277" fmla="*/ 2223399 h 3370881"/>
                          <a:gd name="connsiteX278" fmla="*/ 2366682 w 2546209"/>
                          <a:gd name="connsiteY278" fmla="*/ 2263740 h 3370881"/>
                          <a:gd name="connsiteX279" fmla="*/ 2375647 w 2546209"/>
                          <a:gd name="connsiteY279" fmla="*/ 2286152 h 3370881"/>
                          <a:gd name="connsiteX280" fmla="*/ 2380129 w 2546209"/>
                          <a:gd name="connsiteY280" fmla="*/ 2308564 h 3370881"/>
                          <a:gd name="connsiteX281" fmla="*/ 2389094 w 2546209"/>
                          <a:gd name="connsiteY281" fmla="*/ 2335458 h 3370881"/>
                          <a:gd name="connsiteX282" fmla="*/ 2393576 w 2546209"/>
                          <a:gd name="connsiteY282" fmla="*/ 2380281 h 3370881"/>
                          <a:gd name="connsiteX283" fmla="*/ 2398059 w 2546209"/>
                          <a:gd name="connsiteY283" fmla="*/ 2393729 h 3370881"/>
                          <a:gd name="connsiteX284" fmla="*/ 2402541 w 2546209"/>
                          <a:gd name="connsiteY284" fmla="*/ 2447517 h 3370881"/>
                          <a:gd name="connsiteX285" fmla="*/ 2407023 w 2546209"/>
                          <a:gd name="connsiteY285" fmla="*/ 2564058 h 3370881"/>
                          <a:gd name="connsiteX286" fmla="*/ 2389094 w 2546209"/>
                          <a:gd name="connsiteY286" fmla="*/ 2837481 h 3370881"/>
                          <a:gd name="connsiteX287" fmla="*/ 2380129 w 2546209"/>
                          <a:gd name="connsiteY287" fmla="*/ 2859893 h 3370881"/>
                          <a:gd name="connsiteX288" fmla="*/ 2357718 w 2546209"/>
                          <a:gd name="connsiteY288" fmla="*/ 2913681 h 3370881"/>
                          <a:gd name="connsiteX289" fmla="*/ 2348753 w 2546209"/>
                          <a:gd name="connsiteY289" fmla="*/ 2936093 h 3370881"/>
                          <a:gd name="connsiteX290" fmla="*/ 2339788 w 2546209"/>
                          <a:gd name="connsiteY290" fmla="*/ 2971952 h 3370881"/>
                          <a:gd name="connsiteX291" fmla="*/ 2326341 w 2546209"/>
                          <a:gd name="connsiteY291" fmla="*/ 2994364 h 3370881"/>
                          <a:gd name="connsiteX292" fmla="*/ 2317376 w 2546209"/>
                          <a:gd name="connsiteY292" fmla="*/ 3025740 h 3370881"/>
                          <a:gd name="connsiteX293" fmla="*/ 2303929 w 2546209"/>
                          <a:gd name="connsiteY293" fmla="*/ 3048152 h 3370881"/>
                          <a:gd name="connsiteX294" fmla="*/ 2290482 w 2546209"/>
                          <a:gd name="connsiteY294" fmla="*/ 3079529 h 3370881"/>
                          <a:gd name="connsiteX295" fmla="*/ 2272553 w 2546209"/>
                          <a:gd name="connsiteY295" fmla="*/ 3084011 h 3370881"/>
                          <a:gd name="connsiteX296" fmla="*/ 2259106 w 2546209"/>
                          <a:gd name="connsiteY296" fmla="*/ 3088493 h 3370881"/>
                          <a:gd name="connsiteX297" fmla="*/ 2241176 w 2546209"/>
                          <a:gd name="connsiteY297" fmla="*/ 3092976 h 3370881"/>
                          <a:gd name="connsiteX298" fmla="*/ 2209800 w 2546209"/>
                          <a:gd name="connsiteY298" fmla="*/ 3101940 h 3370881"/>
                          <a:gd name="connsiteX299" fmla="*/ 2205318 w 2546209"/>
                          <a:gd name="connsiteY299" fmla="*/ 3039187 h 3370881"/>
                          <a:gd name="connsiteX300" fmla="*/ 2218765 w 2546209"/>
                          <a:gd name="connsiteY300" fmla="*/ 3021258 h 3370881"/>
                          <a:gd name="connsiteX301" fmla="*/ 2245659 w 2546209"/>
                          <a:gd name="connsiteY301" fmla="*/ 2971952 h 3370881"/>
                          <a:gd name="connsiteX302" fmla="*/ 2268070 w 2546209"/>
                          <a:gd name="connsiteY302" fmla="*/ 2945058 h 3370881"/>
                          <a:gd name="connsiteX303" fmla="*/ 2268070 w 2546209"/>
                          <a:gd name="connsiteY303" fmla="*/ 2568540 h 3370881"/>
                          <a:gd name="connsiteX304" fmla="*/ 2259106 w 2546209"/>
                          <a:gd name="connsiteY304" fmla="*/ 2532681 h 3370881"/>
                          <a:gd name="connsiteX305" fmla="*/ 2250141 w 2546209"/>
                          <a:gd name="connsiteY305" fmla="*/ 2492340 h 3370881"/>
                          <a:gd name="connsiteX306" fmla="*/ 2245659 w 2546209"/>
                          <a:gd name="connsiteY306" fmla="*/ 2474411 h 3370881"/>
                          <a:gd name="connsiteX307" fmla="*/ 2245659 w 2546209"/>
                          <a:gd name="connsiteY307" fmla="*/ 2389247 h 3370881"/>
                          <a:gd name="connsiteX308" fmla="*/ 2173941 w 2546209"/>
                          <a:gd name="connsiteY308" fmla="*/ 2241328 h 3370881"/>
                          <a:gd name="connsiteX309" fmla="*/ 2070846 w 2546209"/>
                          <a:gd name="connsiteY309" fmla="*/ 2057553 h 3370881"/>
                          <a:gd name="connsiteX310" fmla="*/ 2057400 w 2546209"/>
                          <a:gd name="connsiteY310" fmla="*/ 2151681 h 3370881"/>
                          <a:gd name="connsiteX311" fmla="*/ 2048435 w 2546209"/>
                          <a:gd name="connsiteY311" fmla="*/ 2106858 h 3370881"/>
                          <a:gd name="connsiteX312" fmla="*/ 2034988 w 2546209"/>
                          <a:gd name="connsiteY312" fmla="*/ 2003764 h 3370881"/>
                          <a:gd name="connsiteX313" fmla="*/ 2026023 w 2546209"/>
                          <a:gd name="connsiteY313" fmla="*/ 2026176 h 3370881"/>
                          <a:gd name="connsiteX314" fmla="*/ 2021541 w 2546209"/>
                          <a:gd name="connsiteY314" fmla="*/ 2039623 h 3370881"/>
                          <a:gd name="connsiteX315" fmla="*/ 1999129 w 2546209"/>
                          <a:gd name="connsiteY315" fmla="*/ 2053070 h 3370881"/>
                          <a:gd name="connsiteX316" fmla="*/ 1990165 w 2546209"/>
                          <a:gd name="connsiteY316" fmla="*/ 2070999 h 3370881"/>
                          <a:gd name="connsiteX317" fmla="*/ 1967753 w 2546209"/>
                          <a:gd name="connsiteY317" fmla="*/ 2106858 h 3370881"/>
                          <a:gd name="connsiteX318" fmla="*/ 1981200 w 2546209"/>
                          <a:gd name="connsiteY318" fmla="*/ 2223399 h 3370881"/>
                          <a:gd name="connsiteX319" fmla="*/ 1994647 w 2546209"/>
                          <a:gd name="connsiteY319" fmla="*/ 2254776 h 3370881"/>
                          <a:gd name="connsiteX320" fmla="*/ 2003612 w 2546209"/>
                          <a:gd name="connsiteY320" fmla="*/ 2272705 h 3370881"/>
                          <a:gd name="connsiteX321" fmla="*/ 2026023 w 2546209"/>
                          <a:gd name="connsiteY321" fmla="*/ 2304081 h 3370881"/>
                          <a:gd name="connsiteX322" fmla="*/ 2043953 w 2546209"/>
                          <a:gd name="connsiteY322" fmla="*/ 2348905 h 3370881"/>
                          <a:gd name="connsiteX323" fmla="*/ 2061882 w 2546209"/>
                          <a:gd name="connsiteY323" fmla="*/ 2371317 h 3370881"/>
                          <a:gd name="connsiteX324" fmla="*/ 2088776 w 2546209"/>
                          <a:gd name="connsiteY324" fmla="*/ 2434070 h 3370881"/>
                          <a:gd name="connsiteX325" fmla="*/ 2102223 w 2546209"/>
                          <a:gd name="connsiteY325" fmla="*/ 2465446 h 3370881"/>
                          <a:gd name="connsiteX326" fmla="*/ 2106706 w 2546209"/>
                          <a:gd name="connsiteY326" fmla="*/ 2496823 h 3370881"/>
                          <a:gd name="connsiteX327" fmla="*/ 2124635 w 2546209"/>
                          <a:gd name="connsiteY327" fmla="*/ 2559576 h 3370881"/>
                          <a:gd name="connsiteX328" fmla="*/ 2138082 w 2546209"/>
                          <a:gd name="connsiteY328" fmla="*/ 2649223 h 3370881"/>
                          <a:gd name="connsiteX329" fmla="*/ 2147047 w 2546209"/>
                          <a:gd name="connsiteY329" fmla="*/ 2685081 h 3370881"/>
                          <a:gd name="connsiteX330" fmla="*/ 2151529 w 2546209"/>
                          <a:gd name="connsiteY330" fmla="*/ 2716458 h 3370881"/>
                          <a:gd name="connsiteX331" fmla="*/ 2160494 w 2546209"/>
                          <a:gd name="connsiteY331" fmla="*/ 2770246 h 3370881"/>
                          <a:gd name="connsiteX332" fmla="*/ 2156012 w 2546209"/>
                          <a:gd name="connsiteY332" fmla="*/ 2962987 h 3370881"/>
                          <a:gd name="connsiteX333" fmla="*/ 2138082 w 2546209"/>
                          <a:gd name="connsiteY333" fmla="*/ 3043670 h 3370881"/>
                          <a:gd name="connsiteX334" fmla="*/ 2133600 w 2546209"/>
                          <a:gd name="connsiteY334" fmla="*/ 3061599 h 3370881"/>
                          <a:gd name="connsiteX335" fmla="*/ 2120153 w 2546209"/>
                          <a:gd name="connsiteY335" fmla="*/ 3079529 h 3370881"/>
                          <a:gd name="connsiteX336" fmla="*/ 2111188 w 2546209"/>
                          <a:gd name="connsiteY336" fmla="*/ 3106423 h 3370881"/>
                          <a:gd name="connsiteX337" fmla="*/ 2088776 w 2546209"/>
                          <a:gd name="connsiteY337" fmla="*/ 3137799 h 3370881"/>
                          <a:gd name="connsiteX338" fmla="*/ 2075329 w 2546209"/>
                          <a:gd name="connsiteY338" fmla="*/ 3164693 h 3370881"/>
                          <a:gd name="connsiteX339" fmla="*/ 2061882 w 2546209"/>
                          <a:gd name="connsiteY339" fmla="*/ 3169176 h 3370881"/>
                          <a:gd name="connsiteX340" fmla="*/ 2021541 w 2546209"/>
                          <a:gd name="connsiteY340" fmla="*/ 3164693 h 3370881"/>
                          <a:gd name="connsiteX341" fmla="*/ 2012576 w 2546209"/>
                          <a:gd name="connsiteY341" fmla="*/ 3119870 h 3370881"/>
                          <a:gd name="connsiteX342" fmla="*/ 2048435 w 2546209"/>
                          <a:gd name="connsiteY342" fmla="*/ 3021258 h 3370881"/>
                          <a:gd name="connsiteX343" fmla="*/ 2048435 w 2546209"/>
                          <a:gd name="connsiteY343" fmla="*/ 3021258 h 3370881"/>
                          <a:gd name="connsiteX344" fmla="*/ 2061882 w 2546209"/>
                          <a:gd name="connsiteY344" fmla="*/ 2967470 h 3370881"/>
                          <a:gd name="connsiteX345" fmla="*/ 2070847 w 2546209"/>
                          <a:gd name="connsiteY345" fmla="*/ 2882305 h 3370881"/>
                          <a:gd name="connsiteX346" fmla="*/ 2066365 w 2546209"/>
                          <a:gd name="connsiteY346" fmla="*/ 2725423 h 3370881"/>
                          <a:gd name="connsiteX347" fmla="*/ 2043953 w 2546209"/>
                          <a:gd name="connsiteY347" fmla="*/ 2649223 h 3370881"/>
                          <a:gd name="connsiteX348" fmla="*/ 2030506 w 2546209"/>
                          <a:gd name="connsiteY348" fmla="*/ 2622329 h 3370881"/>
                          <a:gd name="connsiteX349" fmla="*/ 2017059 w 2546209"/>
                          <a:gd name="connsiteY349" fmla="*/ 2581987 h 3370881"/>
                          <a:gd name="connsiteX350" fmla="*/ 1981200 w 2546209"/>
                          <a:gd name="connsiteY350" fmla="*/ 2514752 h 3370881"/>
                          <a:gd name="connsiteX351" fmla="*/ 1972235 w 2546209"/>
                          <a:gd name="connsiteY351" fmla="*/ 2501305 h 3370881"/>
                          <a:gd name="connsiteX352" fmla="*/ 1958788 w 2546209"/>
                          <a:gd name="connsiteY352" fmla="*/ 2478893 h 3370881"/>
                          <a:gd name="connsiteX353" fmla="*/ 1905000 w 2546209"/>
                          <a:gd name="connsiteY353" fmla="*/ 2398211 h 3370881"/>
                          <a:gd name="connsiteX354" fmla="*/ 1882588 w 2546209"/>
                          <a:gd name="connsiteY354" fmla="*/ 2357870 h 3370881"/>
                          <a:gd name="connsiteX355" fmla="*/ 1869141 w 2546209"/>
                          <a:gd name="connsiteY355" fmla="*/ 2339940 h 3370881"/>
                          <a:gd name="connsiteX356" fmla="*/ 1806388 w 2546209"/>
                          <a:gd name="connsiteY356" fmla="*/ 2313046 h 3370881"/>
                          <a:gd name="connsiteX357" fmla="*/ 1779494 w 2546209"/>
                          <a:gd name="connsiteY357" fmla="*/ 2304081 h 3370881"/>
                          <a:gd name="connsiteX358" fmla="*/ 1752600 w 2546209"/>
                          <a:gd name="connsiteY358" fmla="*/ 2299599 h 3370881"/>
                          <a:gd name="connsiteX359" fmla="*/ 1680882 w 2546209"/>
                          <a:gd name="connsiteY359" fmla="*/ 2277187 h 3370881"/>
                          <a:gd name="connsiteX360" fmla="*/ 1662953 w 2546209"/>
                          <a:gd name="connsiteY360" fmla="*/ 2272705 h 3370881"/>
                          <a:gd name="connsiteX361" fmla="*/ 1640541 w 2546209"/>
                          <a:gd name="connsiteY361" fmla="*/ 2259258 h 3370881"/>
                          <a:gd name="connsiteX362" fmla="*/ 1604682 w 2546209"/>
                          <a:gd name="connsiteY362" fmla="*/ 2272705 h 3370881"/>
                          <a:gd name="connsiteX363" fmla="*/ 1537447 w 2546209"/>
                          <a:gd name="connsiteY363" fmla="*/ 2304081 h 3370881"/>
                          <a:gd name="connsiteX364" fmla="*/ 1510553 w 2546209"/>
                          <a:gd name="connsiteY364" fmla="*/ 2308564 h 3370881"/>
                          <a:gd name="connsiteX365" fmla="*/ 1488141 w 2546209"/>
                          <a:gd name="connsiteY365" fmla="*/ 2313046 h 3370881"/>
                          <a:gd name="connsiteX366" fmla="*/ 1443318 w 2546209"/>
                          <a:gd name="connsiteY366" fmla="*/ 2322011 h 3370881"/>
                          <a:gd name="connsiteX367" fmla="*/ 1367118 w 2546209"/>
                          <a:gd name="connsiteY367" fmla="*/ 2304081 h 3370881"/>
                          <a:gd name="connsiteX368" fmla="*/ 1317812 w 2546209"/>
                          <a:gd name="connsiteY368" fmla="*/ 2286152 h 3370881"/>
                          <a:gd name="connsiteX369" fmla="*/ 1066800 w 2546209"/>
                          <a:gd name="connsiteY369" fmla="*/ 2272705 h 3370881"/>
                          <a:gd name="connsiteX370" fmla="*/ 1030941 w 2546209"/>
                          <a:gd name="connsiteY370" fmla="*/ 2263740 h 3370881"/>
                          <a:gd name="connsiteX371" fmla="*/ 986118 w 2546209"/>
                          <a:gd name="connsiteY371" fmla="*/ 2241329 h 3370881"/>
                          <a:gd name="connsiteX372" fmla="*/ 968188 w 2546209"/>
                          <a:gd name="connsiteY372" fmla="*/ 2232364 h 3370881"/>
                          <a:gd name="connsiteX373" fmla="*/ 936812 w 2546209"/>
                          <a:gd name="connsiteY373" fmla="*/ 2214434 h 3370881"/>
                          <a:gd name="connsiteX374" fmla="*/ 905435 w 2546209"/>
                          <a:gd name="connsiteY374" fmla="*/ 2196505 h 3370881"/>
                          <a:gd name="connsiteX375" fmla="*/ 869576 w 2546209"/>
                          <a:gd name="connsiteY375" fmla="*/ 2209952 h 3370881"/>
                          <a:gd name="connsiteX376" fmla="*/ 856129 w 2546209"/>
                          <a:gd name="connsiteY376" fmla="*/ 2227881 h 3370881"/>
                          <a:gd name="connsiteX377" fmla="*/ 815788 w 2546209"/>
                          <a:gd name="connsiteY377" fmla="*/ 2268223 h 3370881"/>
                          <a:gd name="connsiteX378" fmla="*/ 788894 w 2546209"/>
                          <a:gd name="connsiteY378" fmla="*/ 2290634 h 3370881"/>
                          <a:gd name="connsiteX379" fmla="*/ 762000 w 2546209"/>
                          <a:gd name="connsiteY379" fmla="*/ 2313046 h 3370881"/>
                          <a:gd name="connsiteX380" fmla="*/ 753035 w 2546209"/>
                          <a:gd name="connsiteY380" fmla="*/ 2326493 h 3370881"/>
                          <a:gd name="connsiteX381" fmla="*/ 735106 w 2546209"/>
                          <a:gd name="connsiteY381" fmla="*/ 2339940 h 3370881"/>
                          <a:gd name="connsiteX382" fmla="*/ 712694 w 2546209"/>
                          <a:gd name="connsiteY382" fmla="*/ 2362352 h 3370881"/>
                          <a:gd name="connsiteX383" fmla="*/ 694765 w 2546209"/>
                          <a:gd name="connsiteY383" fmla="*/ 2375799 h 3370881"/>
                          <a:gd name="connsiteX384" fmla="*/ 681318 w 2546209"/>
                          <a:gd name="connsiteY384" fmla="*/ 2393729 h 3370881"/>
                          <a:gd name="connsiteX385" fmla="*/ 667870 w 2546209"/>
                          <a:gd name="connsiteY385" fmla="*/ 2402693 h 3370881"/>
                          <a:gd name="connsiteX386" fmla="*/ 623047 w 2546209"/>
                          <a:gd name="connsiteY386" fmla="*/ 2443034 h 3370881"/>
                          <a:gd name="connsiteX387" fmla="*/ 600635 w 2546209"/>
                          <a:gd name="connsiteY387" fmla="*/ 2474411 h 3370881"/>
                          <a:gd name="connsiteX388" fmla="*/ 587188 w 2546209"/>
                          <a:gd name="connsiteY388" fmla="*/ 2514752 h 3370881"/>
                          <a:gd name="connsiteX389" fmla="*/ 582706 w 2546209"/>
                          <a:gd name="connsiteY389" fmla="*/ 2546129 h 3370881"/>
                          <a:gd name="connsiteX390" fmla="*/ 596153 w 2546209"/>
                          <a:gd name="connsiteY390" fmla="*/ 2635776 h 3370881"/>
                          <a:gd name="connsiteX391" fmla="*/ 600635 w 2546209"/>
                          <a:gd name="connsiteY391" fmla="*/ 2653705 h 3370881"/>
                          <a:gd name="connsiteX392" fmla="*/ 609600 w 2546209"/>
                          <a:gd name="connsiteY392" fmla="*/ 2671634 h 3370881"/>
                          <a:gd name="connsiteX393" fmla="*/ 614082 w 2546209"/>
                          <a:gd name="connsiteY393" fmla="*/ 2689564 h 3370881"/>
                          <a:gd name="connsiteX394" fmla="*/ 623047 w 2546209"/>
                          <a:gd name="connsiteY394" fmla="*/ 2711976 h 3370881"/>
                          <a:gd name="connsiteX395" fmla="*/ 627529 w 2546209"/>
                          <a:gd name="connsiteY395" fmla="*/ 2734387 h 3370881"/>
                          <a:gd name="connsiteX396" fmla="*/ 640976 w 2546209"/>
                          <a:gd name="connsiteY396" fmla="*/ 2765764 h 3370881"/>
                          <a:gd name="connsiteX397" fmla="*/ 645459 w 2546209"/>
                          <a:gd name="connsiteY397" fmla="*/ 2779211 h 3370881"/>
                          <a:gd name="connsiteX398" fmla="*/ 658906 w 2546209"/>
                          <a:gd name="connsiteY398" fmla="*/ 2801623 h 3370881"/>
                          <a:gd name="connsiteX399" fmla="*/ 676835 w 2546209"/>
                          <a:gd name="connsiteY399" fmla="*/ 2864376 h 3370881"/>
                          <a:gd name="connsiteX400" fmla="*/ 690282 w 2546209"/>
                          <a:gd name="connsiteY400" fmla="*/ 2895752 h 3370881"/>
                          <a:gd name="connsiteX401" fmla="*/ 699247 w 2546209"/>
                          <a:gd name="connsiteY401" fmla="*/ 2940576 h 3370881"/>
                          <a:gd name="connsiteX402" fmla="*/ 703729 w 2546209"/>
                          <a:gd name="connsiteY402" fmla="*/ 2967470 h 3370881"/>
                          <a:gd name="connsiteX403" fmla="*/ 717176 w 2546209"/>
                          <a:gd name="connsiteY403" fmla="*/ 2994364 h 3370881"/>
                          <a:gd name="connsiteX404" fmla="*/ 735106 w 2546209"/>
                          <a:gd name="connsiteY404" fmla="*/ 3052634 h 3370881"/>
                          <a:gd name="connsiteX405" fmla="*/ 739588 w 2546209"/>
                          <a:gd name="connsiteY405" fmla="*/ 3079529 h 3370881"/>
                          <a:gd name="connsiteX406" fmla="*/ 762000 w 2546209"/>
                          <a:gd name="connsiteY406" fmla="*/ 3142281 h 3370881"/>
                          <a:gd name="connsiteX407" fmla="*/ 766482 w 2546209"/>
                          <a:gd name="connsiteY407" fmla="*/ 3231929 h 3370881"/>
                          <a:gd name="connsiteX408" fmla="*/ 770965 w 2546209"/>
                          <a:gd name="connsiteY408" fmla="*/ 3254340 h 3370881"/>
                          <a:gd name="connsiteX409" fmla="*/ 775447 w 2546209"/>
                          <a:gd name="connsiteY409" fmla="*/ 3285717 h 3370881"/>
                          <a:gd name="connsiteX410" fmla="*/ 748553 w 2546209"/>
                          <a:gd name="connsiteY410" fmla="*/ 3335023 h 3370881"/>
                          <a:gd name="connsiteX411" fmla="*/ 721659 w 2546209"/>
                          <a:gd name="connsiteY411" fmla="*/ 3343987 h 3370881"/>
                          <a:gd name="connsiteX412" fmla="*/ 708212 w 2546209"/>
                          <a:gd name="connsiteY412" fmla="*/ 3348470 h 3370881"/>
                          <a:gd name="connsiteX413" fmla="*/ 623047 w 2546209"/>
                          <a:gd name="connsiteY413" fmla="*/ 3330540 h 3370881"/>
                          <a:gd name="connsiteX414" fmla="*/ 609600 w 2546209"/>
                          <a:gd name="connsiteY414" fmla="*/ 3308129 h 3370881"/>
                          <a:gd name="connsiteX415" fmla="*/ 591670 w 2546209"/>
                          <a:gd name="connsiteY415" fmla="*/ 3267787 h 3370881"/>
                          <a:gd name="connsiteX416" fmla="*/ 560294 w 2546209"/>
                          <a:gd name="connsiteY416" fmla="*/ 3209517 h 3370881"/>
                          <a:gd name="connsiteX417" fmla="*/ 551329 w 2546209"/>
                          <a:gd name="connsiteY417" fmla="*/ 3196070 h 3370881"/>
                          <a:gd name="connsiteX418" fmla="*/ 528918 w 2546209"/>
                          <a:gd name="connsiteY418" fmla="*/ 3173658 h 3370881"/>
                          <a:gd name="connsiteX419" fmla="*/ 519953 w 2546209"/>
                          <a:gd name="connsiteY419" fmla="*/ 3128834 h 3370881"/>
                          <a:gd name="connsiteX420" fmla="*/ 524435 w 2546209"/>
                          <a:gd name="connsiteY420" fmla="*/ 3101940 h 3370881"/>
                          <a:gd name="connsiteX421" fmla="*/ 528918 w 2546209"/>
                          <a:gd name="connsiteY421" fmla="*/ 3088493 h 3370881"/>
                          <a:gd name="connsiteX422" fmla="*/ 542365 w 2546209"/>
                          <a:gd name="connsiteY422" fmla="*/ 3052634 h 3370881"/>
                          <a:gd name="connsiteX423" fmla="*/ 484094 w 2546209"/>
                          <a:gd name="connsiteY423" fmla="*/ 2886787 h 3370881"/>
                          <a:gd name="connsiteX424" fmla="*/ 443753 w 2546209"/>
                          <a:gd name="connsiteY424" fmla="*/ 2779211 h 3370881"/>
                          <a:gd name="connsiteX425" fmla="*/ 439270 w 2546209"/>
                          <a:gd name="connsiteY425" fmla="*/ 2752317 h 3370881"/>
                          <a:gd name="connsiteX426" fmla="*/ 430306 w 2546209"/>
                          <a:gd name="connsiteY426" fmla="*/ 2716458 h 3370881"/>
                          <a:gd name="connsiteX427" fmla="*/ 425823 w 2546209"/>
                          <a:gd name="connsiteY427" fmla="*/ 2680599 h 3370881"/>
                          <a:gd name="connsiteX428" fmla="*/ 398929 w 2546209"/>
                          <a:gd name="connsiteY428" fmla="*/ 2599917 h 3370881"/>
                          <a:gd name="connsiteX429" fmla="*/ 385482 w 2546209"/>
                          <a:gd name="connsiteY429" fmla="*/ 2568540 h 3370881"/>
                          <a:gd name="connsiteX430" fmla="*/ 381000 w 2546209"/>
                          <a:gd name="connsiteY430" fmla="*/ 2550611 h 3370881"/>
                          <a:gd name="connsiteX431" fmla="*/ 372035 w 2546209"/>
                          <a:gd name="connsiteY431" fmla="*/ 2483376 h 3370881"/>
                          <a:gd name="connsiteX432" fmla="*/ 367553 w 2546209"/>
                          <a:gd name="connsiteY432" fmla="*/ 2469929 h 3370881"/>
                          <a:gd name="connsiteX433" fmla="*/ 407894 w 2546209"/>
                          <a:gd name="connsiteY433" fmla="*/ 2451999 h 3370881"/>
                          <a:gd name="connsiteX434" fmla="*/ 515470 w 2546209"/>
                          <a:gd name="connsiteY434" fmla="*/ 2407176 h 3370881"/>
                          <a:gd name="connsiteX435" fmla="*/ 578223 w 2546209"/>
                          <a:gd name="connsiteY435" fmla="*/ 2353387 h 3370881"/>
                          <a:gd name="connsiteX436" fmla="*/ 587188 w 2546209"/>
                          <a:gd name="connsiteY436" fmla="*/ 2330976 h 3370881"/>
                          <a:gd name="connsiteX437" fmla="*/ 614082 w 2546209"/>
                          <a:gd name="connsiteY437" fmla="*/ 2254776 h 3370881"/>
                          <a:gd name="connsiteX438" fmla="*/ 649941 w 2546209"/>
                          <a:gd name="connsiteY438" fmla="*/ 2200987 h 3370881"/>
                          <a:gd name="connsiteX439" fmla="*/ 690282 w 2546209"/>
                          <a:gd name="connsiteY439" fmla="*/ 2174093 h 3370881"/>
                          <a:gd name="connsiteX440" fmla="*/ 703729 w 2546209"/>
                          <a:gd name="connsiteY440" fmla="*/ 2165129 h 3370881"/>
                          <a:gd name="connsiteX441" fmla="*/ 739588 w 2546209"/>
                          <a:gd name="connsiteY441" fmla="*/ 2147199 h 3370881"/>
                          <a:gd name="connsiteX442" fmla="*/ 708212 w 2546209"/>
                          <a:gd name="connsiteY442" fmla="*/ 2187540 h 3370881"/>
                          <a:gd name="connsiteX443" fmla="*/ 654423 w 2546209"/>
                          <a:gd name="connsiteY443" fmla="*/ 2241329 h 3370881"/>
                          <a:gd name="connsiteX444" fmla="*/ 636494 w 2546209"/>
                          <a:gd name="connsiteY444" fmla="*/ 2259258 h 3370881"/>
                          <a:gd name="connsiteX445" fmla="*/ 614082 w 2546209"/>
                          <a:gd name="connsiteY445" fmla="*/ 2286152 h 3370881"/>
                          <a:gd name="connsiteX446" fmla="*/ 605118 w 2546209"/>
                          <a:gd name="connsiteY446" fmla="*/ 2299599 h 3370881"/>
                          <a:gd name="connsiteX447" fmla="*/ 560294 w 2546209"/>
                          <a:gd name="connsiteY447" fmla="*/ 2335458 h 3370881"/>
                          <a:gd name="connsiteX448" fmla="*/ 524435 w 2546209"/>
                          <a:gd name="connsiteY448" fmla="*/ 2348905 h 3370881"/>
                          <a:gd name="connsiteX449" fmla="*/ 502023 w 2546209"/>
                          <a:gd name="connsiteY449" fmla="*/ 2362352 h 3370881"/>
                          <a:gd name="connsiteX450" fmla="*/ 461682 w 2546209"/>
                          <a:gd name="connsiteY450" fmla="*/ 2389246 h 3370881"/>
                          <a:gd name="connsiteX451" fmla="*/ 448235 w 2546209"/>
                          <a:gd name="connsiteY451" fmla="*/ 2398211 h 3370881"/>
                          <a:gd name="connsiteX452" fmla="*/ 430306 w 2546209"/>
                          <a:gd name="connsiteY452" fmla="*/ 2407176 h 3370881"/>
                          <a:gd name="connsiteX453" fmla="*/ 412376 w 2546209"/>
                          <a:gd name="connsiteY453" fmla="*/ 2420623 h 3370881"/>
                          <a:gd name="connsiteX454" fmla="*/ 389965 w 2546209"/>
                          <a:gd name="connsiteY454" fmla="*/ 2429587 h 3370881"/>
                          <a:gd name="connsiteX455" fmla="*/ 372035 w 2546209"/>
                          <a:gd name="connsiteY455" fmla="*/ 2443034 h 3370881"/>
                          <a:gd name="connsiteX456" fmla="*/ 318247 w 2546209"/>
                          <a:gd name="connsiteY456" fmla="*/ 2474411 h 3370881"/>
                          <a:gd name="connsiteX457" fmla="*/ 304800 w 2546209"/>
                          <a:gd name="connsiteY457" fmla="*/ 2492340 h 3370881"/>
                          <a:gd name="connsiteX458" fmla="*/ 282388 w 2546209"/>
                          <a:gd name="connsiteY458" fmla="*/ 2519234 h 3370881"/>
                          <a:gd name="connsiteX459" fmla="*/ 295835 w 2546209"/>
                          <a:gd name="connsiteY459" fmla="*/ 2815070 h 3370881"/>
                          <a:gd name="connsiteX460" fmla="*/ 300318 w 2546209"/>
                          <a:gd name="connsiteY460" fmla="*/ 2837481 h 3370881"/>
                          <a:gd name="connsiteX461" fmla="*/ 304800 w 2546209"/>
                          <a:gd name="connsiteY461" fmla="*/ 2868858 h 3370881"/>
                          <a:gd name="connsiteX462" fmla="*/ 309282 w 2546209"/>
                          <a:gd name="connsiteY462" fmla="*/ 2927129 h 3370881"/>
                          <a:gd name="connsiteX463" fmla="*/ 322729 w 2546209"/>
                          <a:gd name="connsiteY463" fmla="*/ 2985399 h 3370881"/>
                          <a:gd name="connsiteX464" fmla="*/ 327212 w 2546209"/>
                          <a:gd name="connsiteY464" fmla="*/ 3012293 h 3370881"/>
                          <a:gd name="connsiteX465" fmla="*/ 331694 w 2546209"/>
                          <a:gd name="connsiteY465" fmla="*/ 3043670 h 3370881"/>
                          <a:gd name="connsiteX466" fmla="*/ 345141 w 2546209"/>
                          <a:gd name="connsiteY466" fmla="*/ 3070564 h 3370881"/>
                          <a:gd name="connsiteX467" fmla="*/ 367553 w 2546209"/>
                          <a:gd name="connsiteY467" fmla="*/ 3124352 h 3370881"/>
                          <a:gd name="connsiteX468" fmla="*/ 381000 w 2546209"/>
                          <a:gd name="connsiteY468" fmla="*/ 3182623 h 3370881"/>
                          <a:gd name="connsiteX469" fmla="*/ 389965 w 2546209"/>
                          <a:gd name="connsiteY469" fmla="*/ 3196070 h 3370881"/>
                          <a:gd name="connsiteX470" fmla="*/ 394447 w 2546209"/>
                          <a:gd name="connsiteY470" fmla="*/ 3213999 h 3370881"/>
                          <a:gd name="connsiteX471" fmla="*/ 412376 w 2546209"/>
                          <a:gd name="connsiteY471" fmla="*/ 3245376 h 3370881"/>
                          <a:gd name="connsiteX472" fmla="*/ 416859 w 2546209"/>
                          <a:gd name="connsiteY472" fmla="*/ 3258823 h 3370881"/>
                          <a:gd name="connsiteX473" fmla="*/ 425823 w 2546209"/>
                          <a:gd name="connsiteY473" fmla="*/ 3272270 h 3370881"/>
                          <a:gd name="connsiteX474" fmla="*/ 439270 w 2546209"/>
                          <a:gd name="connsiteY474" fmla="*/ 3303646 h 3370881"/>
                          <a:gd name="connsiteX475" fmla="*/ 439270 w 2546209"/>
                          <a:gd name="connsiteY475" fmla="*/ 3352952 h 3370881"/>
                          <a:gd name="connsiteX476" fmla="*/ 430306 w 2546209"/>
                          <a:gd name="connsiteY476" fmla="*/ 3366399 h 3370881"/>
                          <a:gd name="connsiteX477" fmla="*/ 412376 w 2546209"/>
                          <a:gd name="connsiteY477" fmla="*/ 3370881 h 3370881"/>
                          <a:gd name="connsiteX478" fmla="*/ 295835 w 2546209"/>
                          <a:gd name="connsiteY478" fmla="*/ 3357434 h 3370881"/>
                          <a:gd name="connsiteX479" fmla="*/ 264459 w 2546209"/>
                          <a:gd name="connsiteY479" fmla="*/ 3276752 h 3370881"/>
                          <a:gd name="connsiteX480" fmla="*/ 259976 w 2546209"/>
                          <a:gd name="connsiteY480" fmla="*/ 3240893 h 3370881"/>
                          <a:gd name="connsiteX481" fmla="*/ 246529 w 2546209"/>
                          <a:gd name="connsiteY481" fmla="*/ 3178140 h 3370881"/>
                          <a:gd name="connsiteX482" fmla="*/ 237565 w 2546209"/>
                          <a:gd name="connsiteY482" fmla="*/ 3084011 h 3370881"/>
                          <a:gd name="connsiteX483" fmla="*/ 228600 w 2546209"/>
                          <a:gd name="connsiteY483" fmla="*/ 3057117 h 3370881"/>
                          <a:gd name="connsiteX484" fmla="*/ 219635 w 2546209"/>
                          <a:gd name="connsiteY484" fmla="*/ 3021258 h 3370881"/>
                          <a:gd name="connsiteX485" fmla="*/ 206188 w 2546209"/>
                          <a:gd name="connsiteY485" fmla="*/ 2980917 h 3370881"/>
                          <a:gd name="connsiteX486" fmla="*/ 201706 w 2546209"/>
                          <a:gd name="connsiteY486" fmla="*/ 2949540 h 3370881"/>
                          <a:gd name="connsiteX487" fmla="*/ 197223 w 2546209"/>
                          <a:gd name="connsiteY487" fmla="*/ 2927129 h 3370881"/>
                          <a:gd name="connsiteX488" fmla="*/ 192741 w 2546209"/>
                          <a:gd name="connsiteY488" fmla="*/ 2891270 h 3370881"/>
                          <a:gd name="connsiteX489" fmla="*/ 188259 w 2546209"/>
                          <a:gd name="connsiteY489" fmla="*/ 2850929 h 3370881"/>
                          <a:gd name="connsiteX490" fmla="*/ 179294 w 2546209"/>
                          <a:gd name="connsiteY490" fmla="*/ 2824034 h 3370881"/>
                          <a:gd name="connsiteX491" fmla="*/ 165847 w 2546209"/>
                          <a:gd name="connsiteY491" fmla="*/ 2774729 h 3370881"/>
                          <a:gd name="connsiteX492" fmla="*/ 161365 w 2546209"/>
                          <a:gd name="connsiteY492" fmla="*/ 2747834 h 3370881"/>
                          <a:gd name="connsiteX493" fmla="*/ 156882 w 2546209"/>
                          <a:gd name="connsiteY493" fmla="*/ 2559576 h 3370881"/>
                          <a:gd name="connsiteX494" fmla="*/ 152400 w 2546209"/>
                          <a:gd name="connsiteY494" fmla="*/ 2519234 h 3370881"/>
                          <a:gd name="connsiteX495" fmla="*/ 143435 w 2546209"/>
                          <a:gd name="connsiteY495" fmla="*/ 2384764 h 3370881"/>
                          <a:gd name="connsiteX496" fmla="*/ 129988 w 2546209"/>
                          <a:gd name="connsiteY496" fmla="*/ 2344423 h 3370881"/>
                          <a:gd name="connsiteX497" fmla="*/ 125506 w 2546209"/>
                          <a:gd name="connsiteY497" fmla="*/ 2330976 h 3370881"/>
                          <a:gd name="connsiteX498" fmla="*/ 138953 w 2546209"/>
                          <a:gd name="connsiteY498" fmla="*/ 2313046 h 3370881"/>
                          <a:gd name="connsiteX499" fmla="*/ 152400 w 2546209"/>
                          <a:gd name="connsiteY499" fmla="*/ 2304081 h 3370881"/>
                          <a:gd name="connsiteX500" fmla="*/ 170329 w 2546209"/>
                          <a:gd name="connsiteY500" fmla="*/ 2259258 h 3370881"/>
                          <a:gd name="connsiteX501" fmla="*/ 188259 w 2546209"/>
                          <a:gd name="connsiteY501" fmla="*/ 2223399 h 3370881"/>
                          <a:gd name="connsiteX502" fmla="*/ 206188 w 2546209"/>
                          <a:gd name="connsiteY502" fmla="*/ 2187540 h 3370881"/>
                          <a:gd name="connsiteX503" fmla="*/ 210670 w 2546209"/>
                          <a:gd name="connsiteY503" fmla="*/ 2174093 h 3370881"/>
                          <a:gd name="connsiteX504" fmla="*/ 219635 w 2546209"/>
                          <a:gd name="connsiteY504" fmla="*/ 2115823 h 3370881"/>
                          <a:gd name="connsiteX505" fmla="*/ 210670 w 2546209"/>
                          <a:gd name="connsiteY505" fmla="*/ 1958940 h 3370881"/>
                          <a:gd name="connsiteX506" fmla="*/ 192741 w 2546209"/>
                          <a:gd name="connsiteY506" fmla="*/ 1923081 h 3370881"/>
                          <a:gd name="connsiteX507" fmla="*/ 179294 w 2546209"/>
                          <a:gd name="connsiteY507" fmla="*/ 1891705 h 3370881"/>
                          <a:gd name="connsiteX508" fmla="*/ 165847 w 2546209"/>
                          <a:gd name="connsiteY508" fmla="*/ 1864811 h 3370881"/>
                          <a:gd name="connsiteX509" fmla="*/ 152400 w 2546209"/>
                          <a:gd name="connsiteY509" fmla="*/ 1833434 h 3370881"/>
                          <a:gd name="connsiteX510" fmla="*/ 143435 w 2546209"/>
                          <a:gd name="connsiteY510" fmla="*/ 1819987 h 3370881"/>
                          <a:gd name="connsiteX511" fmla="*/ 107576 w 2546209"/>
                          <a:gd name="connsiteY511" fmla="*/ 1784129 h 3370881"/>
                          <a:gd name="connsiteX512" fmla="*/ 94129 w 2546209"/>
                          <a:gd name="connsiteY512" fmla="*/ 1779646 h 3370881"/>
                          <a:gd name="connsiteX513" fmla="*/ 71718 w 2546209"/>
                          <a:gd name="connsiteY513" fmla="*/ 1770681 h 3370881"/>
                          <a:gd name="connsiteX514" fmla="*/ 58270 w 2546209"/>
                          <a:gd name="connsiteY514" fmla="*/ 1761717 h 3370881"/>
                          <a:gd name="connsiteX515" fmla="*/ 26894 w 2546209"/>
                          <a:gd name="connsiteY515" fmla="*/ 1730340 h 3370881"/>
                          <a:gd name="connsiteX516" fmla="*/ 0 w 2546209"/>
                          <a:gd name="connsiteY516" fmla="*/ 1707929 h 3370881"/>
                          <a:gd name="connsiteX0" fmla="*/ 0 w 2546209"/>
                          <a:gd name="connsiteY0" fmla="*/ 1707929 h 3370881"/>
                          <a:gd name="connsiteX1" fmla="*/ 22412 w 2546209"/>
                          <a:gd name="connsiteY1" fmla="*/ 1698964 h 3370881"/>
                          <a:gd name="connsiteX2" fmla="*/ 31376 w 2546209"/>
                          <a:gd name="connsiteY2" fmla="*/ 1681034 h 3370881"/>
                          <a:gd name="connsiteX3" fmla="*/ 44823 w 2546209"/>
                          <a:gd name="connsiteY3" fmla="*/ 1672070 h 3370881"/>
                          <a:gd name="connsiteX4" fmla="*/ 58270 w 2546209"/>
                          <a:gd name="connsiteY4" fmla="*/ 1654140 h 3370881"/>
                          <a:gd name="connsiteX5" fmla="*/ 76200 w 2546209"/>
                          <a:gd name="connsiteY5" fmla="*/ 1645176 h 3370881"/>
                          <a:gd name="connsiteX6" fmla="*/ 98612 w 2546209"/>
                          <a:gd name="connsiteY6" fmla="*/ 1636211 h 3370881"/>
                          <a:gd name="connsiteX7" fmla="*/ 125506 w 2546209"/>
                          <a:gd name="connsiteY7" fmla="*/ 1627246 h 3370881"/>
                          <a:gd name="connsiteX8" fmla="*/ 152400 w 2546209"/>
                          <a:gd name="connsiteY8" fmla="*/ 1609317 h 3370881"/>
                          <a:gd name="connsiteX9" fmla="*/ 170329 w 2546209"/>
                          <a:gd name="connsiteY9" fmla="*/ 1600352 h 3370881"/>
                          <a:gd name="connsiteX10" fmla="*/ 188259 w 2546209"/>
                          <a:gd name="connsiteY10" fmla="*/ 1582423 h 3370881"/>
                          <a:gd name="connsiteX11" fmla="*/ 228600 w 2546209"/>
                          <a:gd name="connsiteY11" fmla="*/ 1564493 h 3370881"/>
                          <a:gd name="connsiteX12" fmla="*/ 255494 w 2546209"/>
                          <a:gd name="connsiteY12" fmla="*/ 1546564 h 3370881"/>
                          <a:gd name="connsiteX13" fmla="*/ 300318 w 2546209"/>
                          <a:gd name="connsiteY13" fmla="*/ 1524152 h 3370881"/>
                          <a:gd name="connsiteX14" fmla="*/ 313765 w 2546209"/>
                          <a:gd name="connsiteY14" fmla="*/ 1515187 h 3370881"/>
                          <a:gd name="connsiteX15" fmla="*/ 340659 w 2546209"/>
                          <a:gd name="connsiteY15" fmla="*/ 1510705 h 3370881"/>
                          <a:gd name="connsiteX16" fmla="*/ 363070 w 2546209"/>
                          <a:gd name="connsiteY16" fmla="*/ 1506223 h 3370881"/>
                          <a:gd name="connsiteX17" fmla="*/ 389965 w 2546209"/>
                          <a:gd name="connsiteY17" fmla="*/ 1501740 h 3370881"/>
                          <a:gd name="connsiteX18" fmla="*/ 425823 w 2546209"/>
                          <a:gd name="connsiteY18" fmla="*/ 1497258 h 3370881"/>
                          <a:gd name="connsiteX19" fmla="*/ 470647 w 2546209"/>
                          <a:gd name="connsiteY19" fmla="*/ 1488293 h 3370881"/>
                          <a:gd name="connsiteX20" fmla="*/ 515470 w 2546209"/>
                          <a:gd name="connsiteY20" fmla="*/ 1479329 h 3370881"/>
                          <a:gd name="connsiteX21" fmla="*/ 528918 w 2546209"/>
                          <a:gd name="connsiteY21" fmla="*/ 1470364 h 3370881"/>
                          <a:gd name="connsiteX22" fmla="*/ 600635 w 2546209"/>
                          <a:gd name="connsiteY22" fmla="*/ 1456917 h 3370881"/>
                          <a:gd name="connsiteX23" fmla="*/ 690282 w 2546209"/>
                          <a:gd name="connsiteY23" fmla="*/ 1447952 h 3370881"/>
                          <a:gd name="connsiteX24" fmla="*/ 793376 w 2546209"/>
                          <a:gd name="connsiteY24" fmla="*/ 1452434 h 3370881"/>
                          <a:gd name="connsiteX25" fmla="*/ 874059 w 2546209"/>
                          <a:gd name="connsiteY25" fmla="*/ 1465881 h 3370881"/>
                          <a:gd name="connsiteX26" fmla="*/ 914400 w 2546209"/>
                          <a:gd name="connsiteY26" fmla="*/ 1470364 h 3370881"/>
                          <a:gd name="connsiteX27" fmla="*/ 1030941 w 2546209"/>
                          <a:gd name="connsiteY27" fmla="*/ 1483811 h 3370881"/>
                          <a:gd name="connsiteX28" fmla="*/ 1151965 w 2546209"/>
                          <a:gd name="connsiteY28" fmla="*/ 1492776 h 3370881"/>
                          <a:gd name="connsiteX29" fmla="*/ 1281953 w 2546209"/>
                          <a:gd name="connsiteY29" fmla="*/ 1501740 h 3370881"/>
                          <a:gd name="connsiteX30" fmla="*/ 1465729 w 2546209"/>
                          <a:gd name="connsiteY30" fmla="*/ 1497258 h 3370881"/>
                          <a:gd name="connsiteX31" fmla="*/ 1510553 w 2546209"/>
                          <a:gd name="connsiteY31" fmla="*/ 1492776 h 3370881"/>
                          <a:gd name="connsiteX32" fmla="*/ 1582270 w 2546209"/>
                          <a:gd name="connsiteY32" fmla="*/ 1461399 h 3370881"/>
                          <a:gd name="connsiteX33" fmla="*/ 1604682 w 2546209"/>
                          <a:gd name="connsiteY33" fmla="*/ 1456917 h 3370881"/>
                          <a:gd name="connsiteX34" fmla="*/ 1622612 w 2546209"/>
                          <a:gd name="connsiteY34" fmla="*/ 1447952 h 3370881"/>
                          <a:gd name="connsiteX35" fmla="*/ 1645023 w 2546209"/>
                          <a:gd name="connsiteY35" fmla="*/ 1438987 h 3370881"/>
                          <a:gd name="connsiteX36" fmla="*/ 1662953 w 2546209"/>
                          <a:gd name="connsiteY36" fmla="*/ 1425540 h 3370881"/>
                          <a:gd name="connsiteX37" fmla="*/ 1698812 w 2546209"/>
                          <a:gd name="connsiteY37" fmla="*/ 1407611 h 3370881"/>
                          <a:gd name="connsiteX38" fmla="*/ 1739153 w 2546209"/>
                          <a:gd name="connsiteY38" fmla="*/ 1380717 h 3370881"/>
                          <a:gd name="connsiteX39" fmla="*/ 1752600 w 2546209"/>
                          <a:gd name="connsiteY39" fmla="*/ 1367270 h 3370881"/>
                          <a:gd name="connsiteX40" fmla="*/ 1775012 w 2546209"/>
                          <a:gd name="connsiteY40" fmla="*/ 1353823 h 3370881"/>
                          <a:gd name="connsiteX41" fmla="*/ 1797423 w 2546209"/>
                          <a:gd name="connsiteY41" fmla="*/ 1335893 h 3370881"/>
                          <a:gd name="connsiteX42" fmla="*/ 1810870 w 2546209"/>
                          <a:gd name="connsiteY42" fmla="*/ 1304517 h 3370881"/>
                          <a:gd name="connsiteX43" fmla="*/ 1815353 w 2546209"/>
                          <a:gd name="connsiteY43" fmla="*/ 1291070 h 3370881"/>
                          <a:gd name="connsiteX44" fmla="*/ 1801906 w 2546209"/>
                          <a:gd name="connsiteY44" fmla="*/ 1138670 h 3370881"/>
                          <a:gd name="connsiteX45" fmla="*/ 1792941 w 2546209"/>
                          <a:gd name="connsiteY45" fmla="*/ 1125223 h 3370881"/>
                          <a:gd name="connsiteX46" fmla="*/ 1757082 w 2546209"/>
                          <a:gd name="connsiteY46" fmla="*/ 1093846 h 3370881"/>
                          <a:gd name="connsiteX47" fmla="*/ 1730188 w 2546209"/>
                          <a:gd name="connsiteY47" fmla="*/ 1066952 h 3370881"/>
                          <a:gd name="connsiteX48" fmla="*/ 1703294 w 2546209"/>
                          <a:gd name="connsiteY48" fmla="*/ 1049023 h 3370881"/>
                          <a:gd name="connsiteX49" fmla="*/ 1622612 w 2546209"/>
                          <a:gd name="connsiteY49" fmla="*/ 1053505 h 3370881"/>
                          <a:gd name="connsiteX50" fmla="*/ 1595718 w 2546209"/>
                          <a:gd name="connsiteY50" fmla="*/ 1062470 h 3370881"/>
                          <a:gd name="connsiteX51" fmla="*/ 1573306 w 2546209"/>
                          <a:gd name="connsiteY51" fmla="*/ 1066952 h 3370881"/>
                          <a:gd name="connsiteX52" fmla="*/ 1453385 w 2546209"/>
                          <a:gd name="connsiteY52" fmla="*/ 1082761 h 3370881"/>
                          <a:gd name="connsiteX53" fmla="*/ 1326776 w 2546209"/>
                          <a:gd name="connsiteY53" fmla="*/ 1062470 h 3370881"/>
                          <a:gd name="connsiteX54" fmla="*/ 1308847 w 2546209"/>
                          <a:gd name="connsiteY54" fmla="*/ 1057987 h 3370881"/>
                          <a:gd name="connsiteX55" fmla="*/ 1277470 w 2546209"/>
                          <a:gd name="connsiteY55" fmla="*/ 1053505 h 3370881"/>
                          <a:gd name="connsiteX56" fmla="*/ 1259541 w 2546209"/>
                          <a:gd name="connsiteY56" fmla="*/ 1049023 h 3370881"/>
                          <a:gd name="connsiteX57" fmla="*/ 1232647 w 2546209"/>
                          <a:gd name="connsiteY57" fmla="*/ 1044540 h 3370881"/>
                          <a:gd name="connsiteX58" fmla="*/ 1053353 w 2546209"/>
                          <a:gd name="connsiteY58" fmla="*/ 1049023 h 3370881"/>
                          <a:gd name="connsiteX59" fmla="*/ 1035423 w 2546209"/>
                          <a:gd name="connsiteY59" fmla="*/ 1053505 h 3370881"/>
                          <a:gd name="connsiteX60" fmla="*/ 1008529 w 2546209"/>
                          <a:gd name="connsiteY60" fmla="*/ 1057987 h 3370881"/>
                          <a:gd name="connsiteX61" fmla="*/ 995082 w 2546209"/>
                          <a:gd name="connsiteY61" fmla="*/ 1062470 h 3370881"/>
                          <a:gd name="connsiteX62" fmla="*/ 945776 w 2546209"/>
                          <a:gd name="connsiteY62" fmla="*/ 1031093 h 3370881"/>
                          <a:gd name="connsiteX63" fmla="*/ 941294 w 2546209"/>
                          <a:gd name="connsiteY63" fmla="*/ 1017646 h 3370881"/>
                          <a:gd name="connsiteX64" fmla="*/ 932329 w 2546209"/>
                          <a:gd name="connsiteY64" fmla="*/ 919034 h 3370881"/>
                          <a:gd name="connsiteX65" fmla="*/ 914400 w 2546209"/>
                          <a:gd name="connsiteY65" fmla="*/ 901105 h 3370881"/>
                          <a:gd name="connsiteX66" fmla="*/ 918882 w 2546209"/>
                          <a:gd name="connsiteY66" fmla="*/ 869729 h 3370881"/>
                          <a:gd name="connsiteX67" fmla="*/ 941294 w 2546209"/>
                          <a:gd name="connsiteY67" fmla="*/ 865246 h 3370881"/>
                          <a:gd name="connsiteX68" fmla="*/ 959223 w 2546209"/>
                          <a:gd name="connsiteY68" fmla="*/ 851799 h 3370881"/>
                          <a:gd name="connsiteX69" fmla="*/ 990600 w 2546209"/>
                          <a:gd name="connsiteY69" fmla="*/ 847317 h 3370881"/>
                          <a:gd name="connsiteX70" fmla="*/ 1129553 w 2546209"/>
                          <a:gd name="connsiteY70" fmla="*/ 838352 h 3370881"/>
                          <a:gd name="connsiteX71" fmla="*/ 1147482 w 2546209"/>
                          <a:gd name="connsiteY71" fmla="*/ 829387 h 3370881"/>
                          <a:gd name="connsiteX72" fmla="*/ 1178859 w 2546209"/>
                          <a:gd name="connsiteY72" fmla="*/ 806976 h 3370881"/>
                          <a:gd name="connsiteX73" fmla="*/ 1192306 w 2546209"/>
                          <a:gd name="connsiteY73" fmla="*/ 793529 h 3370881"/>
                          <a:gd name="connsiteX74" fmla="*/ 1214718 w 2546209"/>
                          <a:gd name="connsiteY74" fmla="*/ 784564 h 3370881"/>
                          <a:gd name="connsiteX75" fmla="*/ 1241612 w 2546209"/>
                          <a:gd name="connsiteY75" fmla="*/ 771117 h 3370881"/>
                          <a:gd name="connsiteX76" fmla="*/ 1277470 w 2546209"/>
                          <a:gd name="connsiteY76" fmla="*/ 753187 h 3370881"/>
                          <a:gd name="connsiteX77" fmla="*/ 1295400 w 2546209"/>
                          <a:gd name="connsiteY77" fmla="*/ 730776 h 3370881"/>
                          <a:gd name="connsiteX78" fmla="*/ 1317812 w 2546209"/>
                          <a:gd name="connsiteY78" fmla="*/ 708364 h 3370881"/>
                          <a:gd name="connsiteX79" fmla="*/ 1353670 w 2546209"/>
                          <a:gd name="connsiteY79" fmla="*/ 663540 h 3370881"/>
                          <a:gd name="connsiteX80" fmla="*/ 1371600 w 2546209"/>
                          <a:gd name="connsiteY80" fmla="*/ 636646 h 3370881"/>
                          <a:gd name="connsiteX81" fmla="*/ 1380565 w 2546209"/>
                          <a:gd name="connsiteY81" fmla="*/ 596305 h 3370881"/>
                          <a:gd name="connsiteX82" fmla="*/ 1385047 w 2546209"/>
                          <a:gd name="connsiteY82" fmla="*/ 582858 h 3370881"/>
                          <a:gd name="connsiteX83" fmla="*/ 1380565 w 2546209"/>
                          <a:gd name="connsiteY83" fmla="*/ 533552 h 3370881"/>
                          <a:gd name="connsiteX84" fmla="*/ 1367118 w 2546209"/>
                          <a:gd name="connsiteY84" fmla="*/ 524587 h 3370881"/>
                          <a:gd name="connsiteX85" fmla="*/ 1349188 w 2546209"/>
                          <a:gd name="connsiteY85" fmla="*/ 520105 h 3370881"/>
                          <a:gd name="connsiteX86" fmla="*/ 1326776 w 2546209"/>
                          <a:gd name="connsiteY86" fmla="*/ 511140 h 3370881"/>
                          <a:gd name="connsiteX87" fmla="*/ 1281953 w 2546209"/>
                          <a:gd name="connsiteY87" fmla="*/ 515623 h 3370881"/>
                          <a:gd name="connsiteX88" fmla="*/ 1250576 w 2546209"/>
                          <a:gd name="connsiteY88" fmla="*/ 529070 h 3370881"/>
                          <a:gd name="connsiteX89" fmla="*/ 1210235 w 2546209"/>
                          <a:gd name="connsiteY89" fmla="*/ 542517 h 3370881"/>
                          <a:gd name="connsiteX90" fmla="*/ 1183341 w 2546209"/>
                          <a:gd name="connsiteY90" fmla="*/ 555964 h 3370881"/>
                          <a:gd name="connsiteX91" fmla="*/ 1160929 w 2546209"/>
                          <a:gd name="connsiteY91" fmla="*/ 569411 h 3370881"/>
                          <a:gd name="connsiteX92" fmla="*/ 1134035 w 2546209"/>
                          <a:gd name="connsiteY92" fmla="*/ 578376 h 3370881"/>
                          <a:gd name="connsiteX93" fmla="*/ 1111623 w 2546209"/>
                          <a:gd name="connsiteY93" fmla="*/ 587340 h 3370881"/>
                          <a:gd name="connsiteX94" fmla="*/ 1084729 w 2546209"/>
                          <a:gd name="connsiteY94" fmla="*/ 596305 h 3370881"/>
                          <a:gd name="connsiteX95" fmla="*/ 986118 w 2546209"/>
                          <a:gd name="connsiteY95" fmla="*/ 591823 h 3370881"/>
                          <a:gd name="connsiteX96" fmla="*/ 927847 w 2546209"/>
                          <a:gd name="connsiteY96" fmla="*/ 578376 h 3370881"/>
                          <a:gd name="connsiteX97" fmla="*/ 896470 w 2546209"/>
                          <a:gd name="connsiteY97" fmla="*/ 555964 h 3370881"/>
                          <a:gd name="connsiteX98" fmla="*/ 883023 w 2546209"/>
                          <a:gd name="connsiteY98" fmla="*/ 546999 h 3370881"/>
                          <a:gd name="connsiteX99" fmla="*/ 865094 w 2546209"/>
                          <a:gd name="connsiteY99" fmla="*/ 497693 h 3370881"/>
                          <a:gd name="connsiteX100" fmla="*/ 869576 w 2546209"/>
                          <a:gd name="connsiteY100" fmla="*/ 403564 h 3370881"/>
                          <a:gd name="connsiteX101" fmla="*/ 874059 w 2546209"/>
                          <a:gd name="connsiteY101" fmla="*/ 385634 h 3370881"/>
                          <a:gd name="connsiteX102" fmla="*/ 883023 w 2546209"/>
                          <a:gd name="connsiteY102" fmla="*/ 372187 h 3370881"/>
                          <a:gd name="connsiteX103" fmla="*/ 909918 w 2546209"/>
                          <a:gd name="connsiteY103" fmla="*/ 363223 h 3370881"/>
                          <a:gd name="connsiteX104" fmla="*/ 914400 w 2546209"/>
                          <a:gd name="connsiteY104" fmla="*/ 385634 h 3370881"/>
                          <a:gd name="connsiteX105" fmla="*/ 909918 w 2546209"/>
                          <a:gd name="connsiteY105" fmla="*/ 408046 h 3370881"/>
                          <a:gd name="connsiteX106" fmla="*/ 900953 w 2546209"/>
                          <a:gd name="connsiteY106" fmla="*/ 466317 h 3370881"/>
                          <a:gd name="connsiteX107" fmla="*/ 905435 w 2546209"/>
                          <a:gd name="connsiteY107" fmla="*/ 515623 h 3370881"/>
                          <a:gd name="connsiteX108" fmla="*/ 932329 w 2546209"/>
                          <a:gd name="connsiteY108" fmla="*/ 551481 h 3370881"/>
                          <a:gd name="connsiteX109" fmla="*/ 954741 w 2546209"/>
                          <a:gd name="connsiteY109" fmla="*/ 560446 h 3370881"/>
                          <a:gd name="connsiteX110" fmla="*/ 972670 w 2546209"/>
                          <a:gd name="connsiteY110" fmla="*/ 569411 h 3370881"/>
                          <a:gd name="connsiteX111" fmla="*/ 1066800 w 2546209"/>
                          <a:gd name="connsiteY111" fmla="*/ 564929 h 3370881"/>
                          <a:gd name="connsiteX112" fmla="*/ 1111623 w 2546209"/>
                          <a:gd name="connsiteY112" fmla="*/ 551481 h 3370881"/>
                          <a:gd name="connsiteX113" fmla="*/ 1129553 w 2546209"/>
                          <a:gd name="connsiteY113" fmla="*/ 538034 h 3370881"/>
                          <a:gd name="connsiteX114" fmla="*/ 1156447 w 2546209"/>
                          <a:gd name="connsiteY114" fmla="*/ 511140 h 3370881"/>
                          <a:gd name="connsiteX115" fmla="*/ 1160929 w 2546209"/>
                          <a:gd name="connsiteY115" fmla="*/ 493211 h 3370881"/>
                          <a:gd name="connsiteX116" fmla="*/ 1178859 w 2546209"/>
                          <a:gd name="connsiteY116" fmla="*/ 331846 h 3370881"/>
                          <a:gd name="connsiteX117" fmla="*/ 1215315 w 2546209"/>
                          <a:gd name="connsiteY117" fmla="*/ 270289 h 3370881"/>
                          <a:gd name="connsiteX118" fmla="*/ 1214718 w 2546209"/>
                          <a:gd name="connsiteY118" fmla="*/ 367705 h 3370881"/>
                          <a:gd name="connsiteX119" fmla="*/ 1201270 w 2546209"/>
                          <a:gd name="connsiteY119" fmla="*/ 412529 h 3370881"/>
                          <a:gd name="connsiteX120" fmla="*/ 1210235 w 2546209"/>
                          <a:gd name="connsiteY120" fmla="*/ 461834 h 3370881"/>
                          <a:gd name="connsiteX121" fmla="*/ 1214718 w 2546209"/>
                          <a:gd name="connsiteY121" fmla="*/ 475281 h 3370881"/>
                          <a:gd name="connsiteX122" fmla="*/ 1228165 w 2546209"/>
                          <a:gd name="connsiteY122" fmla="*/ 484246 h 3370881"/>
                          <a:gd name="connsiteX123" fmla="*/ 1250576 w 2546209"/>
                          <a:gd name="connsiteY123" fmla="*/ 502176 h 3370881"/>
                          <a:gd name="connsiteX124" fmla="*/ 1317812 w 2546209"/>
                          <a:gd name="connsiteY124" fmla="*/ 497693 h 3370881"/>
                          <a:gd name="connsiteX125" fmla="*/ 1353670 w 2546209"/>
                          <a:gd name="connsiteY125" fmla="*/ 488729 h 3370881"/>
                          <a:gd name="connsiteX126" fmla="*/ 1506070 w 2546209"/>
                          <a:gd name="connsiteY126" fmla="*/ 457352 h 3370881"/>
                          <a:gd name="connsiteX127" fmla="*/ 1550894 w 2546209"/>
                          <a:gd name="connsiteY127" fmla="*/ 430458 h 3370881"/>
                          <a:gd name="connsiteX128" fmla="*/ 1564341 w 2546209"/>
                          <a:gd name="connsiteY128" fmla="*/ 417011 h 3370881"/>
                          <a:gd name="connsiteX129" fmla="*/ 1586753 w 2546209"/>
                          <a:gd name="connsiteY129" fmla="*/ 399081 h 3370881"/>
                          <a:gd name="connsiteX130" fmla="*/ 1595718 w 2546209"/>
                          <a:gd name="connsiteY130" fmla="*/ 381152 h 3370881"/>
                          <a:gd name="connsiteX131" fmla="*/ 1600200 w 2546209"/>
                          <a:gd name="connsiteY131" fmla="*/ 363223 h 3370881"/>
                          <a:gd name="connsiteX132" fmla="*/ 1609165 w 2546209"/>
                          <a:gd name="connsiteY132" fmla="*/ 313917 h 3370881"/>
                          <a:gd name="connsiteX133" fmla="*/ 1537447 w 2546209"/>
                          <a:gd name="connsiteY133" fmla="*/ 188411 h 3370881"/>
                          <a:gd name="connsiteX134" fmla="*/ 1613647 w 2546209"/>
                          <a:gd name="connsiteY134" fmla="*/ 399081 h 3370881"/>
                          <a:gd name="connsiteX135" fmla="*/ 1627094 w 2546209"/>
                          <a:gd name="connsiteY135" fmla="*/ 417011 h 3370881"/>
                          <a:gd name="connsiteX136" fmla="*/ 1658470 w 2546209"/>
                          <a:gd name="connsiteY136" fmla="*/ 412529 h 3370881"/>
                          <a:gd name="connsiteX137" fmla="*/ 1685365 w 2546209"/>
                          <a:gd name="connsiteY137" fmla="*/ 390117 h 3370881"/>
                          <a:gd name="connsiteX138" fmla="*/ 1694329 w 2546209"/>
                          <a:gd name="connsiteY138" fmla="*/ 376670 h 3370881"/>
                          <a:gd name="connsiteX139" fmla="*/ 1734670 w 2546209"/>
                          <a:gd name="connsiteY139" fmla="*/ 354258 h 3370881"/>
                          <a:gd name="connsiteX140" fmla="*/ 1743635 w 2546209"/>
                          <a:gd name="connsiteY140" fmla="*/ 340811 h 3370881"/>
                          <a:gd name="connsiteX141" fmla="*/ 1757082 w 2546209"/>
                          <a:gd name="connsiteY141" fmla="*/ 336329 h 3370881"/>
                          <a:gd name="connsiteX142" fmla="*/ 1899621 w 2546209"/>
                          <a:gd name="connsiteY142" fmla="*/ 211719 h 3370881"/>
                          <a:gd name="connsiteX143" fmla="*/ 1772023 w 2546209"/>
                          <a:gd name="connsiteY143" fmla="*/ 77249 h 3370881"/>
                          <a:gd name="connsiteX144" fmla="*/ 1824225 w 2546209"/>
                          <a:gd name="connsiteY144" fmla="*/ 214081 h 3370881"/>
                          <a:gd name="connsiteX145" fmla="*/ 1792941 w 2546209"/>
                          <a:gd name="connsiteY145" fmla="*/ 354258 h 3370881"/>
                          <a:gd name="connsiteX146" fmla="*/ 1788459 w 2546209"/>
                          <a:gd name="connsiteY146" fmla="*/ 367705 h 3370881"/>
                          <a:gd name="connsiteX147" fmla="*/ 1761565 w 2546209"/>
                          <a:gd name="connsiteY147" fmla="*/ 390117 h 3370881"/>
                          <a:gd name="connsiteX148" fmla="*/ 1783976 w 2546209"/>
                          <a:gd name="connsiteY148" fmla="*/ 399081 h 3370881"/>
                          <a:gd name="connsiteX149" fmla="*/ 1878106 w 2546209"/>
                          <a:gd name="connsiteY149" fmla="*/ 390117 h 3370881"/>
                          <a:gd name="connsiteX150" fmla="*/ 1891553 w 2546209"/>
                          <a:gd name="connsiteY150" fmla="*/ 381152 h 3370881"/>
                          <a:gd name="connsiteX151" fmla="*/ 1918447 w 2546209"/>
                          <a:gd name="connsiteY151" fmla="*/ 372187 h 3370881"/>
                          <a:gd name="connsiteX152" fmla="*/ 1940859 w 2546209"/>
                          <a:gd name="connsiteY152" fmla="*/ 358740 h 3370881"/>
                          <a:gd name="connsiteX153" fmla="*/ 1954306 w 2546209"/>
                          <a:gd name="connsiteY153" fmla="*/ 354258 h 3370881"/>
                          <a:gd name="connsiteX154" fmla="*/ 2003612 w 2546209"/>
                          <a:gd name="connsiteY154" fmla="*/ 327364 h 3370881"/>
                          <a:gd name="connsiteX155" fmla="*/ 2008094 w 2546209"/>
                          <a:gd name="connsiteY155" fmla="*/ 345293 h 3370881"/>
                          <a:gd name="connsiteX156" fmla="*/ 1999129 w 2546209"/>
                          <a:gd name="connsiteY156" fmla="*/ 358740 h 3370881"/>
                          <a:gd name="connsiteX157" fmla="*/ 1994647 w 2546209"/>
                          <a:gd name="connsiteY157" fmla="*/ 372187 h 3370881"/>
                          <a:gd name="connsiteX158" fmla="*/ 2039470 w 2546209"/>
                          <a:gd name="connsiteY158" fmla="*/ 390117 h 3370881"/>
                          <a:gd name="connsiteX159" fmla="*/ 2115670 w 2546209"/>
                          <a:gd name="connsiteY159" fmla="*/ 390117 h 3370881"/>
                          <a:gd name="connsiteX160" fmla="*/ 2160494 w 2546209"/>
                          <a:gd name="connsiteY160" fmla="*/ 376670 h 3370881"/>
                          <a:gd name="connsiteX161" fmla="*/ 2191870 w 2546209"/>
                          <a:gd name="connsiteY161" fmla="*/ 363223 h 3370881"/>
                          <a:gd name="connsiteX162" fmla="*/ 2205318 w 2546209"/>
                          <a:gd name="connsiteY162" fmla="*/ 358740 h 3370881"/>
                          <a:gd name="connsiteX163" fmla="*/ 2232212 w 2546209"/>
                          <a:gd name="connsiteY163" fmla="*/ 340811 h 3370881"/>
                          <a:gd name="connsiteX164" fmla="*/ 2312894 w 2546209"/>
                          <a:gd name="connsiteY164" fmla="*/ 183929 h 3370881"/>
                          <a:gd name="connsiteX165" fmla="*/ 2339788 w 2546209"/>
                          <a:gd name="connsiteY165" fmla="*/ 151 h 3370881"/>
                          <a:gd name="connsiteX166" fmla="*/ 2357718 w 2546209"/>
                          <a:gd name="connsiteY166" fmla="*/ 215305 h 3370881"/>
                          <a:gd name="connsiteX167" fmla="*/ 2254623 w 2546209"/>
                          <a:gd name="connsiteY167" fmla="*/ 376670 h 3370881"/>
                          <a:gd name="connsiteX168" fmla="*/ 2245659 w 2546209"/>
                          <a:gd name="connsiteY168" fmla="*/ 390117 h 3370881"/>
                          <a:gd name="connsiteX169" fmla="*/ 2254623 w 2546209"/>
                          <a:gd name="connsiteY169" fmla="*/ 403564 h 3370881"/>
                          <a:gd name="connsiteX170" fmla="*/ 2353235 w 2546209"/>
                          <a:gd name="connsiteY170" fmla="*/ 399081 h 3370881"/>
                          <a:gd name="connsiteX171" fmla="*/ 2366682 w 2546209"/>
                          <a:gd name="connsiteY171" fmla="*/ 394599 h 3370881"/>
                          <a:gd name="connsiteX172" fmla="*/ 2389094 w 2546209"/>
                          <a:gd name="connsiteY172" fmla="*/ 390117 h 3370881"/>
                          <a:gd name="connsiteX173" fmla="*/ 2424953 w 2546209"/>
                          <a:gd name="connsiteY173" fmla="*/ 367705 h 3370881"/>
                          <a:gd name="connsiteX174" fmla="*/ 2451847 w 2546209"/>
                          <a:gd name="connsiteY174" fmla="*/ 358740 h 3370881"/>
                          <a:gd name="connsiteX175" fmla="*/ 2541495 w 2546209"/>
                          <a:gd name="connsiteY175" fmla="*/ 62906 h 3370881"/>
                          <a:gd name="connsiteX176" fmla="*/ 2505635 w 2546209"/>
                          <a:gd name="connsiteY176" fmla="*/ 372187 h 3370881"/>
                          <a:gd name="connsiteX177" fmla="*/ 2483223 w 2546209"/>
                          <a:gd name="connsiteY177" fmla="*/ 385634 h 3370881"/>
                          <a:gd name="connsiteX178" fmla="*/ 2465294 w 2546209"/>
                          <a:gd name="connsiteY178" fmla="*/ 399081 h 3370881"/>
                          <a:gd name="connsiteX179" fmla="*/ 2442882 w 2546209"/>
                          <a:gd name="connsiteY179" fmla="*/ 403564 h 3370881"/>
                          <a:gd name="connsiteX180" fmla="*/ 2398059 w 2546209"/>
                          <a:gd name="connsiteY180" fmla="*/ 417011 h 3370881"/>
                          <a:gd name="connsiteX181" fmla="*/ 2375647 w 2546209"/>
                          <a:gd name="connsiteY181" fmla="*/ 425976 h 3370881"/>
                          <a:gd name="connsiteX182" fmla="*/ 2357718 w 2546209"/>
                          <a:gd name="connsiteY182" fmla="*/ 430458 h 3370881"/>
                          <a:gd name="connsiteX183" fmla="*/ 2344270 w 2546209"/>
                          <a:gd name="connsiteY183" fmla="*/ 461834 h 3370881"/>
                          <a:gd name="connsiteX184" fmla="*/ 2353235 w 2546209"/>
                          <a:gd name="connsiteY184" fmla="*/ 502176 h 3370881"/>
                          <a:gd name="connsiteX185" fmla="*/ 2362200 w 2546209"/>
                          <a:gd name="connsiteY185" fmla="*/ 515623 h 3370881"/>
                          <a:gd name="connsiteX186" fmla="*/ 2344270 w 2546209"/>
                          <a:gd name="connsiteY186" fmla="*/ 587340 h 3370881"/>
                          <a:gd name="connsiteX187" fmla="*/ 2321859 w 2546209"/>
                          <a:gd name="connsiteY187" fmla="*/ 614234 h 3370881"/>
                          <a:gd name="connsiteX188" fmla="*/ 2308412 w 2546209"/>
                          <a:gd name="connsiteY188" fmla="*/ 636646 h 3370881"/>
                          <a:gd name="connsiteX189" fmla="*/ 2281518 w 2546209"/>
                          <a:gd name="connsiteY189" fmla="*/ 641129 h 3370881"/>
                          <a:gd name="connsiteX190" fmla="*/ 2259106 w 2546209"/>
                          <a:gd name="connsiteY190" fmla="*/ 636646 h 3370881"/>
                          <a:gd name="connsiteX191" fmla="*/ 2277035 w 2546209"/>
                          <a:gd name="connsiteY191" fmla="*/ 578376 h 3370881"/>
                          <a:gd name="connsiteX192" fmla="*/ 2290482 w 2546209"/>
                          <a:gd name="connsiteY192" fmla="*/ 542517 h 3370881"/>
                          <a:gd name="connsiteX193" fmla="*/ 2286000 w 2546209"/>
                          <a:gd name="connsiteY193" fmla="*/ 506658 h 3370881"/>
                          <a:gd name="connsiteX194" fmla="*/ 2245659 w 2546209"/>
                          <a:gd name="connsiteY194" fmla="*/ 448387 h 3370881"/>
                          <a:gd name="connsiteX195" fmla="*/ 2200835 w 2546209"/>
                          <a:gd name="connsiteY195" fmla="*/ 430458 h 3370881"/>
                          <a:gd name="connsiteX196" fmla="*/ 2169459 w 2546209"/>
                          <a:gd name="connsiteY196" fmla="*/ 425976 h 3370881"/>
                          <a:gd name="connsiteX197" fmla="*/ 2102223 w 2546209"/>
                          <a:gd name="connsiteY197" fmla="*/ 430458 h 3370881"/>
                          <a:gd name="connsiteX198" fmla="*/ 2084294 w 2546209"/>
                          <a:gd name="connsiteY198" fmla="*/ 439423 h 3370881"/>
                          <a:gd name="connsiteX199" fmla="*/ 2070847 w 2546209"/>
                          <a:gd name="connsiteY199" fmla="*/ 443905 h 3370881"/>
                          <a:gd name="connsiteX200" fmla="*/ 2061882 w 2546209"/>
                          <a:gd name="connsiteY200" fmla="*/ 461834 h 3370881"/>
                          <a:gd name="connsiteX201" fmla="*/ 2034988 w 2546209"/>
                          <a:gd name="connsiteY201" fmla="*/ 475281 h 3370881"/>
                          <a:gd name="connsiteX202" fmla="*/ 1783976 w 2546209"/>
                          <a:gd name="connsiteY202" fmla="*/ 479764 h 3370881"/>
                          <a:gd name="connsiteX203" fmla="*/ 1766047 w 2546209"/>
                          <a:gd name="connsiteY203" fmla="*/ 488729 h 3370881"/>
                          <a:gd name="connsiteX204" fmla="*/ 1703294 w 2546209"/>
                          <a:gd name="connsiteY204" fmla="*/ 506658 h 3370881"/>
                          <a:gd name="connsiteX205" fmla="*/ 1689847 w 2546209"/>
                          <a:gd name="connsiteY205" fmla="*/ 511140 h 3370881"/>
                          <a:gd name="connsiteX206" fmla="*/ 1676400 w 2546209"/>
                          <a:gd name="connsiteY206" fmla="*/ 520105 h 3370881"/>
                          <a:gd name="connsiteX207" fmla="*/ 1649506 w 2546209"/>
                          <a:gd name="connsiteY207" fmla="*/ 529070 h 3370881"/>
                          <a:gd name="connsiteX208" fmla="*/ 1636059 w 2546209"/>
                          <a:gd name="connsiteY208" fmla="*/ 538034 h 3370881"/>
                          <a:gd name="connsiteX209" fmla="*/ 1622612 w 2546209"/>
                          <a:gd name="connsiteY209" fmla="*/ 551481 h 3370881"/>
                          <a:gd name="connsiteX210" fmla="*/ 1609165 w 2546209"/>
                          <a:gd name="connsiteY210" fmla="*/ 555964 h 3370881"/>
                          <a:gd name="connsiteX211" fmla="*/ 1577788 w 2546209"/>
                          <a:gd name="connsiteY211" fmla="*/ 587340 h 3370881"/>
                          <a:gd name="connsiteX212" fmla="*/ 1568823 w 2546209"/>
                          <a:gd name="connsiteY212" fmla="*/ 600787 h 3370881"/>
                          <a:gd name="connsiteX213" fmla="*/ 1555376 w 2546209"/>
                          <a:gd name="connsiteY213" fmla="*/ 614234 h 3370881"/>
                          <a:gd name="connsiteX214" fmla="*/ 1524000 w 2546209"/>
                          <a:gd name="connsiteY214" fmla="*/ 654576 h 3370881"/>
                          <a:gd name="connsiteX215" fmla="*/ 1519518 w 2546209"/>
                          <a:gd name="connsiteY215" fmla="*/ 668023 h 3370881"/>
                          <a:gd name="connsiteX216" fmla="*/ 1528482 w 2546209"/>
                          <a:gd name="connsiteY216" fmla="*/ 708364 h 3370881"/>
                          <a:gd name="connsiteX217" fmla="*/ 1537447 w 2546209"/>
                          <a:gd name="connsiteY217" fmla="*/ 721811 h 3370881"/>
                          <a:gd name="connsiteX218" fmla="*/ 1568823 w 2546209"/>
                          <a:gd name="connsiteY218" fmla="*/ 712846 h 3370881"/>
                          <a:gd name="connsiteX219" fmla="*/ 1600200 w 2546209"/>
                          <a:gd name="connsiteY219" fmla="*/ 712846 h 3370881"/>
                          <a:gd name="connsiteX220" fmla="*/ 1631576 w 2546209"/>
                          <a:gd name="connsiteY220" fmla="*/ 690434 h 3370881"/>
                          <a:gd name="connsiteX221" fmla="*/ 1645023 w 2546209"/>
                          <a:gd name="connsiteY221" fmla="*/ 676987 h 3370881"/>
                          <a:gd name="connsiteX222" fmla="*/ 1685365 w 2546209"/>
                          <a:gd name="connsiteY222" fmla="*/ 645611 h 3370881"/>
                          <a:gd name="connsiteX223" fmla="*/ 1716741 w 2546209"/>
                          <a:gd name="connsiteY223" fmla="*/ 614234 h 3370881"/>
                          <a:gd name="connsiteX224" fmla="*/ 1748118 w 2546209"/>
                          <a:gd name="connsiteY224" fmla="*/ 596305 h 3370881"/>
                          <a:gd name="connsiteX225" fmla="*/ 1761565 w 2546209"/>
                          <a:gd name="connsiteY225" fmla="*/ 591823 h 3370881"/>
                          <a:gd name="connsiteX226" fmla="*/ 1779494 w 2546209"/>
                          <a:gd name="connsiteY226" fmla="*/ 582858 h 3370881"/>
                          <a:gd name="connsiteX227" fmla="*/ 1815353 w 2546209"/>
                          <a:gd name="connsiteY227" fmla="*/ 573893 h 3370881"/>
                          <a:gd name="connsiteX228" fmla="*/ 2030506 w 2546209"/>
                          <a:gd name="connsiteY228" fmla="*/ 578376 h 3370881"/>
                          <a:gd name="connsiteX229" fmla="*/ 2017059 w 2546209"/>
                          <a:gd name="connsiteY229" fmla="*/ 600787 h 3370881"/>
                          <a:gd name="connsiteX230" fmla="*/ 1981200 w 2546209"/>
                          <a:gd name="connsiteY230" fmla="*/ 636646 h 3370881"/>
                          <a:gd name="connsiteX231" fmla="*/ 1967753 w 2546209"/>
                          <a:gd name="connsiteY231" fmla="*/ 650093 h 3370881"/>
                          <a:gd name="connsiteX232" fmla="*/ 1936376 w 2546209"/>
                          <a:gd name="connsiteY232" fmla="*/ 690434 h 3370881"/>
                          <a:gd name="connsiteX233" fmla="*/ 1905000 w 2546209"/>
                          <a:gd name="connsiteY233" fmla="*/ 717329 h 3370881"/>
                          <a:gd name="connsiteX234" fmla="*/ 1860176 w 2546209"/>
                          <a:gd name="connsiteY234" fmla="*/ 735258 h 3370881"/>
                          <a:gd name="connsiteX235" fmla="*/ 1788459 w 2546209"/>
                          <a:gd name="connsiteY235" fmla="*/ 744223 h 3370881"/>
                          <a:gd name="connsiteX236" fmla="*/ 1846729 w 2546209"/>
                          <a:gd name="connsiteY236" fmla="*/ 802493 h 3370881"/>
                          <a:gd name="connsiteX237" fmla="*/ 1913965 w 2546209"/>
                          <a:gd name="connsiteY237" fmla="*/ 829387 h 3370881"/>
                          <a:gd name="connsiteX238" fmla="*/ 1922929 w 2546209"/>
                          <a:gd name="connsiteY238" fmla="*/ 842834 h 3370881"/>
                          <a:gd name="connsiteX239" fmla="*/ 1967753 w 2546209"/>
                          <a:gd name="connsiteY239" fmla="*/ 883176 h 3370881"/>
                          <a:gd name="connsiteX240" fmla="*/ 1981200 w 2546209"/>
                          <a:gd name="connsiteY240" fmla="*/ 896623 h 3370881"/>
                          <a:gd name="connsiteX241" fmla="*/ 1994647 w 2546209"/>
                          <a:gd name="connsiteY241" fmla="*/ 905587 h 3370881"/>
                          <a:gd name="connsiteX242" fmla="*/ 2021541 w 2546209"/>
                          <a:gd name="connsiteY242" fmla="*/ 927999 h 3370881"/>
                          <a:gd name="connsiteX243" fmla="*/ 2030506 w 2546209"/>
                          <a:gd name="connsiteY243" fmla="*/ 941446 h 3370881"/>
                          <a:gd name="connsiteX244" fmla="*/ 2057400 w 2546209"/>
                          <a:gd name="connsiteY244" fmla="*/ 968340 h 3370881"/>
                          <a:gd name="connsiteX245" fmla="*/ 2088776 w 2546209"/>
                          <a:gd name="connsiteY245" fmla="*/ 1013164 h 3370881"/>
                          <a:gd name="connsiteX246" fmla="*/ 2115670 w 2546209"/>
                          <a:gd name="connsiteY246" fmla="*/ 1057987 h 3370881"/>
                          <a:gd name="connsiteX247" fmla="*/ 2120153 w 2546209"/>
                          <a:gd name="connsiteY247" fmla="*/ 1089364 h 3370881"/>
                          <a:gd name="connsiteX248" fmla="*/ 2138082 w 2546209"/>
                          <a:gd name="connsiteY248" fmla="*/ 1143152 h 3370881"/>
                          <a:gd name="connsiteX249" fmla="*/ 2147047 w 2546209"/>
                          <a:gd name="connsiteY249" fmla="*/ 1196940 h 3370881"/>
                          <a:gd name="connsiteX250" fmla="*/ 2151529 w 2546209"/>
                          <a:gd name="connsiteY250" fmla="*/ 1210387 h 3370881"/>
                          <a:gd name="connsiteX251" fmla="*/ 2156012 w 2546209"/>
                          <a:gd name="connsiteY251" fmla="*/ 1228317 h 3370881"/>
                          <a:gd name="connsiteX252" fmla="*/ 2173941 w 2546209"/>
                          <a:gd name="connsiteY252" fmla="*/ 1295552 h 3370881"/>
                          <a:gd name="connsiteX253" fmla="*/ 2182906 w 2546209"/>
                          <a:gd name="connsiteY253" fmla="*/ 1313481 h 3370881"/>
                          <a:gd name="connsiteX254" fmla="*/ 2187388 w 2546209"/>
                          <a:gd name="connsiteY254" fmla="*/ 1331411 h 3370881"/>
                          <a:gd name="connsiteX255" fmla="*/ 2214282 w 2546209"/>
                          <a:gd name="connsiteY255" fmla="*/ 1385199 h 3370881"/>
                          <a:gd name="connsiteX256" fmla="*/ 2218765 w 2546209"/>
                          <a:gd name="connsiteY256" fmla="*/ 1403129 h 3370881"/>
                          <a:gd name="connsiteX257" fmla="*/ 2223247 w 2546209"/>
                          <a:gd name="connsiteY257" fmla="*/ 1430023 h 3370881"/>
                          <a:gd name="connsiteX258" fmla="*/ 2236694 w 2546209"/>
                          <a:gd name="connsiteY258" fmla="*/ 1456917 h 3370881"/>
                          <a:gd name="connsiteX259" fmla="*/ 2241176 w 2546209"/>
                          <a:gd name="connsiteY259" fmla="*/ 1577940 h 3370881"/>
                          <a:gd name="connsiteX260" fmla="*/ 2245659 w 2546209"/>
                          <a:gd name="connsiteY260" fmla="*/ 1595870 h 3370881"/>
                          <a:gd name="connsiteX261" fmla="*/ 2236694 w 2546209"/>
                          <a:gd name="connsiteY261" fmla="*/ 1694481 h 3370881"/>
                          <a:gd name="connsiteX262" fmla="*/ 2227729 w 2546209"/>
                          <a:gd name="connsiteY262" fmla="*/ 1716893 h 3370881"/>
                          <a:gd name="connsiteX263" fmla="*/ 2223247 w 2546209"/>
                          <a:gd name="connsiteY263" fmla="*/ 1730340 h 3370881"/>
                          <a:gd name="connsiteX264" fmla="*/ 2200835 w 2546209"/>
                          <a:gd name="connsiteY264" fmla="*/ 1788611 h 3370881"/>
                          <a:gd name="connsiteX265" fmla="*/ 2191870 w 2546209"/>
                          <a:gd name="connsiteY265" fmla="*/ 1811023 h 3370881"/>
                          <a:gd name="connsiteX266" fmla="*/ 2187388 w 2546209"/>
                          <a:gd name="connsiteY266" fmla="*/ 1824470 h 3370881"/>
                          <a:gd name="connsiteX267" fmla="*/ 2169459 w 2546209"/>
                          <a:gd name="connsiteY267" fmla="*/ 1869293 h 3370881"/>
                          <a:gd name="connsiteX268" fmla="*/ 2164976 w 2546209"/>
                          <a:gd name="connsiteY268" fmla="*/ 1882740 h 3370881"/>
                          <a:gd name="connsiteX269" fmla="*/ 2156012 w 2546209"/>
                          <a:gd name="connsiteY269" fmla="*/ 1927564 h 3370881"/>
                          <a:gd name="connsiteX270" fmla="*/ 2173941 w 2546209"/>
                          <a:gd name="connsiteY270" fmla="*/ 1945493 h 3370881"/>
                          <a:gd name="connsiteX271" fmla="*/ 2196353 w 2546209"/>
                          <a:gd name="connsiteY271" fmla="*/ 1958940 h 3370881"/>
                          <a:gd name="connsiteX272" fmla="*/ 2241176 w 2546209"/>
                          <a:gd name="connsiteY272" fmla="*/ 2012729 h 3370881"/>
                          <a:gd name="connsiteX273" fmla="*/ 2263588 w 2546209"/>
                          <a:gd name="connsiteY273" fmla="*/ 2057552 h 3370881"/>
                          <a:gd name="connsiteX274" fmla="*/ 2286000 w 2546209"/>
                          <a:gd name="connsiteY274" fmla="*/ 2084446 h 3370881"/>
                          <a:gd name="connsiteX275" fmla="*/ 2299447 w 2546209"/>
                          <a:gd name="connsiteY275" fmla="*/ 2124787 h 3370881"/>
                          <a:gd name="connsiteX276" fmla="*/ 2321859 w 2546209"/>
                          <a:gd name="connsiteY276" fmla="*/ 2151681 h 3370881"/>
                          <a:gd name="connsiteX277" fmla="*/ 2344270 w 2546209"/>
                          <a:gd name="connsiteY277" fmla="*/ 2205470 h 3370881"/>
                          <a:gd name="connsiteX278" fmla="*/ 2348753 w 2546209"/>
                          <a:gd name="connsiteY278" fmla="*/ 2223399 h 3370881"/>
                          <a:gd name="connsiteX279" fmla="*/ 2366682 w 2546209"/>
                          <a:gd name="connsiteY279" fmla="*/ 2263740 h 3370881"/>
                          <a:gd name="connsiteX280" fmla="*/ 2375647 w 2546209"/>
                          <a:gd name="connsiteY280" fmla="*/ 2286152 h 3370881"/>
                          <a:gd name="connsiteX281" fmla="*/ 2380129 w 2546209"/>
                          <a:gd name="connsiteY281" fmla="*/ 2308564 h 3370881"/>
                          <a:gd name="connsiteX282" fmla="*/ 2389094 w 2546209"/>
                          <a:gd name="connsiteY282" fmla="*/ 2335458 h 3370881"/>
                          <a:gd name="connsiteX283" fmla="*/ 2393576 w 2546209"/>
                          <a:gd name="connsiteY283" fmla="*/ 2380281 h 3370881"/>
                          <a:gd name="connsiteX284" fmla="*/ 2398059 w 2546209"/>
                          <a:gd name="connsiteY284" fmla="*/ 2393729 h 3370881"/>
                          <a:gd name="connsiteX285" fmla="*/ 2402541 w 2546209"/>
                          <a:gd name="connsiteY285" fmla="*/ 2447517 h 3370881"/>
                          <a:gd name="connsiteX286" fmla="*/ 2407023 w 2546209"/>
                          <a:gd name="connsiteY286" fmla="*/ 2564058 h 3370881"/>
                          <a:gd name="connsiteX287" fmla="*/ 2389094 w 2546209"/>
                          <a:gd name="connsiteY287" fmla="*/ 2837481 h 3370881"/>
                          <a:gd name="connsiteX288" fmla="*/ 2380129 w 2546209"/>
                          <a:gd name="connsiteY288" fmla="*/ 2859893 h 3370881"/>
                          <a:gd name="connsiteX289" fmla="*/ 2357718 w 2546209"/>
                          <a:gd name="connsiteY289" fmla="*/ 2913681 h 3370881"/>
                          <a:gd name="connsiteX290" fmla="*/ 2348753 w 2546209"/>
                          <a:gd name="connsiteY290" fmla="*/ 2936093 h 3370881"/>
                          <a:gd name="connsiteX291" fmla="*/ 2339788 w 2546209"/>
                          <a:gd name="connsiteY291" fmla="*/ 2971952 h 3370881"/>
                          <a:gd name="connsiteX292" fmla="*/ 2326341 w 2546209"/>
                          <a:gd name="connsiteY292" fmla="*/ 2994364 h 3370881"/>
                          <a:gd name="connsiteX293" fmla="*/ 2317376 w 2546209"/>
                          <a:gd name="connsiteY293" fmla="*/ 3025740 h 3370881"/>
                          <a:gd name="connsiteX294" fmla="*/ 2303929 w 2546209"/>
                          <a:gd name="connsiteY294" fmla="*/ 3048152 h 3370881"/>
                          <a:gd name="connsiteX295" fmla="*/ 2290482 w 2546209"/>
                          <a:gd name="connsiteY295" fmla="*/ 3079529 h 3370881"/>
                          <a:gd name="connsiteX296" fmla="*/ 2272553 w 2546209"/>
                          <a:gd name="connsiteY296" fmla="*/ 3084011 h 3370881"/>
                          <a:gd name="connsiteX297" fmla="*/ 2259106 w 2546209"/>
                          <a:gd name="connsiteY297" fmla="*/ 3088493 h 3370881"/>
                          <a:gd name="connsiteX298" fmla="*/ 2241176 w 2546209"/>
                          <a:gd name="connsiteY298" fmla="*/ 3092976 h 3370881"/>
                          <a:gd name="connsiteX299" fmla="*/ 2209800 w 2546209"/>
                          <a:gd name="connsiteY299" fmla="*/ 3101940 h 3370881"/>
                          <a:gd name="connsiteX300" fmla="*/ 2205318 w 2546209"/>
                          <a:gd name="connsiteY300" fmla="*/ 3039187 h 3370881"/>
                          <a:gd name="connsiteX301" fmla="*/ 2218765 w 2546209"/>
                          <a:gd name="connsiteY301" fmla="*/ 3021258 h 3370881"/>
                          <a:gd name="connsiteX302" fmla="*/ 2245659 w 2546209"/>
                          <a:gd name="connsiteY302" fmla="*/ 2971952 h 3370881"/>
                          <a:gd name="connsiteX303" fmla="*/ 2268070 w 2546209"/>
                          <a:gd name="connsiteY303" fmla="*/ 2945058 h 3370881"/>
                          <a:gd name="connsiteX304" fmla="*/ 2268070 w 2546209"/>
                          <a:gd name="connsiteY304" fmla="*/ 2568540 h 3370881"/>
                          <a:gd name="connsiteX305" fmla="*/ 2259106 w 2546209"/>
                          <a:gd name="connsiteY305" fmla="*/ 2532681 h 3370881"/>
                          <a:gd name="connsiteX306" fmla="*/ 2250141 w 2546209"/>
                          <a:gd name="connsiteY306" fmla="*/ 2492340 h 3370881"/>
                          <a:gd name="connsiteX307" fmla="*/ 2245659 w 2546209"/>
                          <a:gd name="connsiteY307" fmla="*/ 2474411 h 3370881"/>
                          <a:gd name="connsiteX308" fmla="*/ 2245659 w 2546209"/>
                          <a:gd name="connsiteY308" fmla="*/ 2389247 h 3370881"/>
                          <a:gd name="connsiteX309" fmla="*/ 2173941 w 2546209"/>
                          <a:gd name="connsiteY309" fmla="*/ 2241328 h 3370881"/>
                          <a:gd name="connsiteX310" fmla="*/ 2070846 w 2546209"/>
                          <a:gd name="connsiteY310" fmla="*/ 2057553 h 3370881"/>
                          <a:gd name="connsiteX311" fmla="*/ 2057400 w 2546209"/>
                          <a:gd name="connsiteY311" fmla="*/ 2151681 h 3370881"/>
                          <a:gd name="connsiteX312" fmla="*/ 2048435 w 2546209"/>
                          <a:gd name="connsiteY312" fmla="*/ 2106858 h 3370881"/>
                          <a:gd name="connsiteX313" fmla="*/ 2034988 w 2546209"/>
                          <a:gd name="connsiteY313" fmla="*/ 2003764 h 3370881"/>
                          <a:gd name="connsiteX314" fmla="*/ 2026023 w 2546209"/>
                          <a:gd name="connsiteY314" fmla="*/ 2026176 h 3370881"/>
                          <a:gd name="connsiteX315" fmla="*/ 2021541 w 2546209"/>
                          <a:gd name="connsiteY315" fmla="*/ 2039623 h 3370881"/>
                          <a:gd name="connsiteX316" fmla="*/ 1999129 w 2546209"/>
                          <a:gd name="connsiteY316" fmla="*/ 2053070 h 3370881"/>
                          <a:gd name="connsiteX317" fmla="*/ 1990165 w 2546209"/>
                          <a:gd name="connsiteY317" fmla="*/ 2070999 h 3370881"/>
                          <a:gd name="connsiteX318" fmla="*/ 1967753 w 2546209"/>
                          <a:gd name="connsiteY318" fmla="*/ 2106858 h 3370881"/>
                          <a:gd name="connsiteX319" fmla="*/ 1981200 w 2546209"/>
                          <a:gd name="connsiteY319" fmla="*/ 2223399 h 3370881"/>
                          <a:gd name="connsiteX320" fmla="*/ 1994647 w 2546209"/>
                          <a:gd name="connsiteY320" fmla="*/ 2254776 h 3370881"/>
                          <a:gd name="connsiteX321" fmla="*/ 2003612 w 2546209"/>
                          <a:gd name="connsiteY321" fmla="*/ 2272705 h 3370881"/>
                          <a:gd name="connsiteX322" fmla="*/ 2026023 w 2546209"/>
                          <a:gd name="connsiteY322" fmla="*/ 2304081 h 3370881"/>
                          <a:gd name="connsiteX323" fmla="*/ 2043953 w 2546209"/>
                          <a:gd name="connsiteY323" fmla="*/ 2348905 h 3370881"/>
                          <a:gd name="connsiteX324" fmla="*/ 2061882 w 2546209"/>
                          <a:gd name="connsiteY324" fmla="*/ 2371317 h 3370881"/>
                          <a:gd name="connsiteX325" fmla="*/ 2088776 w 2546209"/>
                          <a:gd name="connsiteY325" fmla="*/ 2434070 h 3370881"/>
                          <a:gd name="connsiteX326" fmla="*/ 2102223 w 2546209"/>
                          <a:gd name="connsiteY326" fmla="*/ 2465446 h 3370881"/>
                          <a:gd name="connsiteX327" fmla="*/ 2106706 w 2546209"/>
                          <a:gd name="connsiteY327" fmla="*/ 2496823 h 3370881"/>
                          <a:gd name="connsiteX328" fmla="*/ 2124635 w 2546209"/>
                          <a:gd name="connsiteY328" fmla="*/ 2559576 h 3370881"/>
                          <a:gd name="connsiteX329" fmla="*/ 2138082 w 2546209"/>
                          <a:gd name="connsiteY329" fmla="*/ 2649223 h 3370881"/>
                          <a:gd name="connsiteX330" fmla="*/ 2147047 w 2546209"/>
                          <a:gd name="connsiteY330" fmla="*/ 2685081 h 3370881"/>
                          <a:gd name="connsiteX331" fmla="*/ 2151529 w 2546209"/>
                          <a:gd name="connsiteY331" fmla="*/ 2716458 h 3370881"/>
                          <a:gd name="connsiteX332" fmla="*/ 2160494 w 2546209"/>
                          <a:gd name="connsiteY332" fmla="*/ 2770246 h 3370881"/>
                          <a:gd name="connsiteX333" fmla="*/ 2156012 w 2546209"/>
                          <a:gd name="connsiteY333" fmla="*/ 2962987 h 3370881"/>
                          <a:gd name="connsiteX334" fmla="*/ 2138082 w 2546209"/>
                          <a:gd name="connsiteY334" fmla="*/ 3043670 h 3370881"/>
                          <a:gd name="connsiteX335" fmla="*/ 2133600 w 2546209"/>
                          <a:gd name="connsiteY335" fmla="*/ 3061599 h 3370881"/>
                          <a:gd name="connsiteX336" fmla="*/ 2120153 w 2546209"/>
                          <a:gd name="connsiteY336" fmla="*/ 3079529 h 3370881"/>
                          <a:gd name="connsiteX337" fmla="*/ 2111188 w 2546209"/>
                          <a:gd name="connsiteY337" fmla="*/ 3106423 h 3370881"/>
                          <a:gd name="connsiteX338" fmla="*/ 2088776 w 2546209"/>
                          <a:gd name="connsiteY338" fmla="*/ 3137799 h 3370881"/>
                          <a:gd name="connsiteX339" fmla="*/ 2075329 w 2546209"/>
                          <a:gd name="connsiteY339" fmla="*/ 3164693 h 3370881"/>
                          <a:gd name="connsiteX340" fmla="*/ 2061882 w 2546209"/>
                          <a:gd name="connsiteY340" fmla="*/ 3169176 h 3370881"/>
                          <a:gd name="connsiteX341" fmla="*/ 2021541 w 2546209"/>
                          <a:gd name="connsiteY341" fmla="*/ 3164693 h 3370881"/>
                          <a:gd name="connsiteX342" fmla="*/ 2012576 w 2546209"/>
                          <a:gd name="connsiteY342" fmla="*/ 3119870 h 3370881"/>
                          <a:gd name="connsiteX343" fmla="*/ 2048435 w 2546209"/>
                          <a:gd name="connsiteY343" fmla="*/ 3021258 h 3370881"/>
                          <a:gd name="connsiteX344" fmla="*/ 2048435 w 2546209"/>
                          <a:gd name="connsiteY344" fmla="*/ 3021258 h 3370881"/>
                          <a:gd name="connsiteX345" fmla="*/ 2061882 w 2546209"/>
                          <a:gd name="connsiteY345" fmla="*/ 2967470 h 3370881"/>
                          <a:gd name="connsiteX346" fmla="*/ 2070847 w 2546209"/>
                          <a:gd name="connsiteY346" fmla="*/ 2882305 h 3370881"/>
                          <a:gd name="connsiteX347" fmla="*/ 2066365 w 2546209"/>
                          <a:gd name="connsiteY347" fmla="*/ 2725423 h 3370881"/>
                          <a:gd name="connsiteX348" fmla="*/ 2043953 w 2546209"/>
                          <a:gd name="connsiteY348" fmla="*/ 2649223 h 3370881"/>
                          <a:gd name="connsiteX349" fmla="*/ 2030506 w 2546209"/>
                          <a:gd name="connsiteY349" fmla="*/ 2622329 h 3370881"/>
                          <a:gd name="connsiteX350" fmla="*/ 2017059 w 2546209"/>
                          <a:gd name="connsiteY350" fmla="*/ 2581987 h 3370881"/>
                          <a:gd name="connsiteX351" fmla="*/ 1981200 w 2546209"/>
                          <a:gd name="connsiteY351" fmla="*/ 2514752 h 3370881"/>
                          <a:gd name="connsiteX352" fmla="*/ 1972235 w 2546209"/>
                          <a:gd name="connsiteY352" fmla="*/ 2501305 h 3370881"/>
                          <a:gd name="connsiteX353" fmla="*/ 1958788 w 2546209"/>
                          <a:gd name="connsiteY353" fmla="*/ 2478893 h 3370881"/>
                          <a:gd name="connsiteX354" fmla="*/ 1905000 w 2546209"/>
                          <a:gd name="connsiteY354" fmla="*/ 2398211 h 3370881"/>
                          <a:gd name="connsiteX355" fmla="*/ 1882588 w 2546209"/>
                          <a:gd name="connsiteY355" fmla="*/ 2357870 h 3370881"/>
                          <a:gd name="connsiteX356" fmla="*/ 1869141 w 2546209"/>
                          <a:gd name="connsiteY356" fmla="*/ 2339940 h 3370881"/>
                          <a:gd name="connsiteX357" fmla="*/ 1806388 w 2546209"/>
                          <a:gd name="connsiteY357" fmla="*/ 2313046 h 3370881"/>
                          <a:gd name="connsiteX358" fmla="*/ 1779494 w 2546209"/>
                          <a:gd name="connsiteY358" fmla="*/ 2304081 h 3370881"/>
                          <a:gd name="connsiteX359" fmla="*/ 1752600 w 2546209"/>
                          <a:gd name="connsiteY359" fmla="*/ 2299599 h 3370881"/>
                          <a:gd name="connsiteX360" fmla="*/ 1680882 w 2546209"/>
                          <a:gd name="connsiteY360" fmla="*/ 2277187 h 3370881"/>
                          <a:gd name="connsiteX361" fmla="*/ 1662953 w 2546209"/>
                          <a:gd name="connsiteY361" fmla="*/ 2272705 h 3370881"/>
                          <a:gd name="connsiteX362" fmla="*/ 1640541 w 2546209"/>
                          <a:gd name="connsiteY362" fmla="*/ 2259258 h 3370881"/>
                          <a:gd name="connsiteX363" fmla="*/ 1604682 w 2546209"/>
                          <a:gd name="connsiteY363" fmla="*/ 2272705 h 3370881"/>
                          <a:gd name="connsiteX364" fmla="*/ 1537447 w 2546209"/>
                          <a:gd name="connsiteY364" fmla="*/ 2304081 h 3370881"/>
                          <a:gd name="connsiteX365" fmla="*/ 1510553 w 2546209"/>
                          <a:gd name="connsiteY365" fmla="*/ 2308564 h 3370881"/>
                          <a:gd name="connsiteX366" fmla="*/ 1488141 w 2546209"/>
                          <a:gd name="connsiteY366" fmla="*/ 2313046 h 3370881"/>
                          <a:gd name="connsiteX367" fmla="*/ 1443318 w 2546209"/>
                          <a:gd name="connsiteY367" fmla="*/ 2322011 h 3370881"/>
                          <a:gd name="connsiteX368" fmla="*/ 1367118 w 2546209"/>
                          <a:gd name="connsiteY368" fmla="*/ 2304081 h 3370881"/>
                          <a:gd name="connsiteX369" fmla="*/ 1317812 w 2546209"/>
                          <a:gd name="connsiteY369" fmla="*/ 2286152 h 3370881"/>
                          <a:gd name="connsiteX370" fmla="*/ 1066800 w 2546209"/>
                          <a:gd name="connsiteY370" fmla="*/ 2272705 h 3370881"/>
                          <a:gd name="connsiteX371" fmla="*/ 1030941 w 2546209"/>
                          <a:gd name="connsiteY371" fmla="*/ 2263740 h 3370881"/>
                          <a:gd name="connsiteX372" fmla="*/ 986118 w 2546209"/>
                          <a:gd name="connsiteY372" fmla="*/ 2241329 h 3370881"/>
                          <a:gd name="connsiteX373" fmla="*/ 968188 w 2546209"/>
                          <a:gd name="connsiteY373" fmla="*/ 2232364 h 3370881"/>
                          <a:gd name="connsiteX374" fmla="*/ 936812 w 2546209"/>
                          <a:gd name="connsiteY374" fmla="*/ 2214434 h 3370881"/>
                          <a:gd name="connsiteX375" fmla="*/ 905435 w 2546209"/>
                          <a:gd name="connsiteY375" fmla="*/ 2196505 h 3370881"/>
                          <a:gd name="connsiteX376" fmla="*/ 869576 w 2546209"/>
                          <a:gd name="connsiteY376" fmla="*/ 2209952 h 3370881"/>
                          <a:gd name="connsiteX377" fmla="*/ 856129 w 2546209"/>
                          <a:gd name="connsiteY377" fmla="*/ 2227881 h 3370881"/>
                          <a:gd name="connsiteX378" fmla="*/ 815788 w 2546209"/>
                          <a:gd name="connsiteY378" fmla="*/ 2268223 h 3370881"/>
                          <a:gd name="connsiteX379" fmla="*/ 788894 w 2546209"/>
                          <a:gd name="connsiteY379" fmla="*/ 2290634 h 3370881"/>
                          <a:gd name="connsiteX380" fmla="*/ 762000 w 2546209"/>
                          <a:gd name="connsiteY380" fmla="*/ 2313046 h 3370881"/>
                          <a:gd name="connsiteX381" fmla="*/ 753035 w 2546209"/>
                          <a:gd name="connsiteY381" fmla="*/ 2326493 h 3370881"/>
                          <a:gd name="connsiteX382" fmla="*/ 735106 w 2546209"/>
                          <a:gd name="connsiteY382" fmla="*/ 2339940 h 3370881"/>
                          <a:gd name="connsiteX383" fmla="*/ 712694 w 2546209"/>
                          <a:gd name="connsiteY383" fmla="*/ 2362352 h 3370881"/>
                          <a:gd name="connsiteX384" fmla="*/ 694765 w 2546209"/>
                          <a:gd name="connsiteY384" fmla="*/ 2375799 h 3370881"/>
                          <a:gd name="connsiteX385" fmla="*/ 681318 w 2546209"/>
                          <a:gd name="connsiteY385" fmla="*/ 2393729 h 3370881"/>
                          <a:gd name="connsiteX386" fmla="*/ 667870 w 2546209"/>
                          <a:gd name="connsiteY386" fmla="*/ 2402693 h 3370881"/>
                          <a:gd name="connsiteX387" fmla="*/ 623047 w 2546209"/>
                          <a:gd name="connsiteY387" fmla="*/ 2443034 h 3370881"/>
                          <a:gd name="connsiteX388" fmla="*/ 600635 w 2546209"/>
                          <a:gd name="connsiteY388" fmla="*/ 2474411 h 3370881"/>
                          <a:gd name="connsiteX389" fmla="*/ 587188 w 2546209"/>
                          <a:gd name="connsiteY389" fmla="*/ 2514752 h 3370881"/>
                          <a:gd name="connsiteX390" fmla="*/ 582706 w 2546209"/>
                          <a:gd name="connsiteY390" fmla="*/ 2546129 h 3370881"/>
                          <a:gd name="connsiteX391" fmla="*/ 596153 w 2546209"/>
                          <a:gd name="connsiteY391" fmla="*/ 2635776 h 3370881"/>
                          <a:gd name="connsiteX392" fmla="*/ 600635 w 2546209"/>
                          <a:gd name="connsiteY392" fmla="*/ 2653705 h 3370881"/>
                          <a:gd name="connsiteX393" fmla="*/ 609600 w 2546209"/>
                          <a:gd name="connsiteY393" fmla="*/ 2671634 h 3370881"/>
                          <a:gd name="connsiteX394" fmla="*/ 614082 w 2546209"/>
                          <a:gd name="connsiteY394" fmla="*/ 2689564 h 3370881"/>
                          <a:gd name="connsiteX395" fmla="*/ 623047 w 2546209"/>
                          <a:gd name="connsiteY395" fmla="*/ 2711976 h 3370881"/>
                          <a:gd name="connsiteX396" fmla="*/ 627529 w 2546209"/>
                          <a:gd name="connsiteY396" fmla="*/ 2734387 h 3370881"/>
                          <a:gd name="connsiteX397" fmla="*/ 640976 w 2546209"/>
                          <a:gd name="connsiteY397" fmla="*/ 2765764 h 3370881"/>
                          <a:gd name="connsiteX398" fmla="*/ 645459 w 2546209"/>
                          <a:gd name="connsiteY398" fmla="*/ 2779211 h 3370881"/>
                          <a:gd name="connsiteX399" fmla="*/ 658906 w 2546209"/>
                          <a:gd name="connsiteY399" fmla="*/ 2801623 h 3370881"/>
                          <a:gd name="connsiteX400" fmla="*/ 676835 w 2546209"/>
                          <a:gd name="connsiteY400" fmla="*/ 2864376 h 3370881"/>
                          <a:gd name="connsiteX401" fmla="*/ 690282 w 2546209"/>
                          <a:gd name="connsiteY401" fmla="*/ 2895752 h 3370881"/>
                          <a:gd name="connsiteX402" fmla="*/ 699247 w 2546209"/>
                          <a:gd name="connsiteY402" fmla="*/ 2940576 h 3370881"/>
                          <a:gd name="connsiteX403" fmla="*/ 703729 w 2546209"/>
                          <a:gd name="connsiteY403" fmla="*/ 2967470 h 3370881"/>
                          <a:gd name="connsiteX404" fmla="*/ 717176 w 2546209"/>
                          <a:gd name="connsiteY404" fmla="*/ 2994364 h 3370881"/>
                          <a:gd name="connsiteX405" fmla="*/ 735106 w 2546209"/>
                          <a:gd name="connsiteY405" fmla="*/ 3052634 h 3370881"/>
                          <a:gd name="connsiteX406" fmla="*/ 739588 w 2546209"/>
                          <a:gd name="connsiteY406" fmla="*/ 3079529 h 3370881"/>
                          <a:gd name="connsiteX407" fmla="*/ 762000 w 2546209"/>
                          <a:gd name="connsiteY407" fmla="*/ 3142281 h 3370881"/>
                          <a:gd name="connsiteX408" fmla="*/ 766482 w 2546209"/>
                          <a:gd name="connsiteY408" fmla="*/ 3231929 h 3370881"/>
                          <a:gd name="connsiteX409" fmla="*/ 770965 w 2546209"/>
                          <a:gd name="connsiteY409" fmla="*/ 3254340 h 3370881"/>
                          <a:gd name="connsiteX410" fmla="*/ 775447 w 2546209"/>
                          <a:gd name="connsiteY410" fmla="*/ 3285717 h 3370881"/>
                          <a:gd name="connsiteX411" fmla="*/ 748553 w 2546209"/>
                          <a:gd name="connsiteY411" fmla="*/ 3335023 h 3370881"/>
                          <a:gd name="connsiteX412" fmla="*/ 721659 w 2546209"/>
                          <a:gd name="connsiteY412" fmla="*/ 3343987 h 3370881"/>
                          <a:gd name="connsiteX413" fmla="*/ 708212 w 2546209"/>
                          <a:gd name="connsiteY413" fmla="*/ 3348470 h 3370881"/>
                          <a:gd name="connsiteX414" fmla="*/ 623047 w 2546209"/>
                          <a:gd name="connsiteY414" fmla="*/ 3330540 h 3370881"/>
                          <a:gd name="connsiteX415" fmla="*/ 609600 w 2546209"/>
                          <a:gd name="connsiteY415" fmla="*/ 3308129 h 3370881"/>
                          <a:gd name="connsiteX416" fmla="*/ 591670 w 2546209"/>
                          <a:gd name="connsiteY416" fmla="*/ 3267787 h 3370881"/>
                          <a:gd name="connsiteX417" fmla="*/ 560294 w 2546209"/>
                          <a:gd name="connsiteY417" fmla="*/ 3209517 h 3370881"/>
                          <a:gd name="connsiteX418" fmla="*/ 551329 w 2546209"/>
                          <a:gd name="connsiteY418" fmla="*/ 3196070 h 3370881"/>
                          <a:gd name="connsiteX419" fmla="*/ 528918 w 2546209"/>
                          <a:gd name="connsiteY419" fmla="*/ 3173658 h 3370881"/>
                          <a:gd name="connsiteX420" fmla="*/ 519953 w 2546209"/>
                          <a:gd name="connsiteY420" fmla="*/ 3128834 h 3370881"/>
                          <a:gd name="connsiteX421" fmla="*/ 524435 w 2546209"/>
                          <a:gd name="connsiteY421" fmla="*/ 3101940 h 3370881"/>
                          <a:gd name="connsiteX422" fmla="*/ 528918 w 2546209"/>
                          <a:gd name="connsiteY422" fmla="*/ 3088493 h 3370881"/>
                          <a:gd name="connsiteX423" fmla="*/ 542365 w 2546209"/>
                          <a:gd name="connsiteY423" fmla="*/ 3052634 h 3370881"/>
                          <a:gd name="connsiteX424" fmla="*/ 484094 w 2546209"/>
                          <a:gd name="connsiteY424" fmla="*/ 2886787 h 3370881"/>
                          <a:gd name="connsiteX425" fmla="*/ 443753 w 2546209"/>
                          <a:gd name="connsiteY425" fmla="*/ 2779211 h 3370881"/>
                          <a:gd name="connsiteX426" fmla="*/ 439270 w 2546209"/>
                          <a:gd name="connsiteY426" fmla="*/ 2752317 h 3370881"/>
                          <a:gd name="connsiteX427" fmla="*/ 430306 w 2546209"/>
                          <a:gd name="connsiteY427" fmla="*/ 2716458 h 3370881"/>
                          <a:gd name="connsiteX428" fmla="*/ 425823 w 2546209"/>
                          <a:gd name="connsiteY428" fmla="*/ 2680599 h 3370881"/>
                          <a:gd name="connsiteX429" fmla="*/ 398929 w 2546209"/>
                          <a:gd name="connsiteY429" fmla="*/ 2599917 h 3370881"/>
                          <a:gd name="connsiteX430" fmla="*/ 385482 w 2546209"/>
                          <a:gd name="connsiteY430" fmla="*/ 2568540 h 3370881"/>
                          <a:gd name="connsiteX431" fmla="*/ 381000 w 2546209"/>
                          <a:gd name="connsiteY431" fmla="*/ 2550611 h 3370881"/>
                          <a:gd name="connsiteX432" fmla="*/ 372035 w 2546209"/>
                          <a:gd name="connsiteY432" fmla="*/ 2483376 h 3370881"/>
                          <a:gd name="connsiteX433" fmla="*/ 367553 w 2546209"/>
                          <a:gd name="connsiteY433" fmla="*/ 2469929 h 3370881"/>
                          <a:gd name="connsiteX434" fmla="*/ 407894 w 2546209"/>
                          <a:gd name="connsiteY434" fmla="*/ 2451999 h 3370881"/>
                          <a:gd name="connsiteX435" fmla="*/ 515470 w 2546209"/>
                          <a:gd name="connsiteY435" fmla="*/ 2407176 h 3370881"/>
                          <a:gd name="connsiteX436" fmla="*/ 578223 w 2546209"/>
                          <a:gd name="connsiteY436" fmla="*/ 2353387 h 3370881"/>
                          <a:gd name="connsiteX437" fmla="*/ 587188 w 2546209"/>
                          <a:gd name="connsiteY437" fmla="*/ 2330976 h 3370881"/>
                          <a:gd name="connsiteX438" fmla="*/ 614082 w 2546209"/>
                          <a:gd name="connsiteY438" fmla="*/ 2254776 h 3370881"/>
                          <a:gd name="connsiteX439" fmla="*/ 649941 w 2546209"/>
                          <a:gd name="connsiteY439" fmla="*/ 2200987 h 3370881"/>
                          <a:gd name="connsiteX440" fmla="*/ 690282 w 2546209"/>
                          <a:gd name="connsiteY440" fmla="*/ 2174093 h 3370881"/>
                          <a:gd name="connsiteX441" fmla="*/ 703729 w 2546209"/>
                          <a:gd name="connsiteY441" fmla="*/ 2165129 h 3370881"/>
                          <a:gd name="connsiteX442" fmla="*/ 739588 w 2546209"/>
                          <a:gd name="connsiteY442" fmla="*/ 2147199 h 3370881"/>
                          <a:gd name="connsiteX443" fmla="*/ 708212 w 2546209"/>
                          <a:gd name="connsiteY443" fmla="*/ 2187540 h 3370881"/>
                          <a:gd name="connsiteX444" fmla="*/ 654423 w 2546209"/>
                          <a:gd name="connsiteY444" fmla="*/ 2241329 h 3370881"/>
                          <a:gd name="connsiteX445" fmla="*/ 636494 w 2546209"/>
                          <a:gd name="connsiteY445" fmla="*/ 2259258 h 3370881"/>
                          <a:gd name="connsiteX446" fmla="*/ 614082 w 2546209"/>
                          <a:gd name="connsiteY446" fmla="*/ 2286152 h 3370881"/>
                          <a:gd name="connsiteX447" fmla="*/ 605118 w 2546209"/>
                          <a:gd name="connsiteY447" fmla="*/ 2299599 h 3370881"/>
                          <a:gd name="connsiteX448" fmla="*/ 560294 w 2546209"/>
                          <a:gd name="connsiteY448" fmla="*/ 2335458 h 3370881"/>
                          <a:gd name="connsiteX449" fmla="*/ 524435 w 2546209"/>
                          <a:gd name="connsiteY449" fmla="*/ 2348905 h 3370881"/>
                          <a:gd name="connsiteX450" fmla="*/ 502023 w 2546209"/>
                          <a:gd name="connsiteY450" fmla="*/ 2362352 h 3370881"/>
                          <a:gd name="connsiteX451" fmla="*/ 461682 w 2546209"/>
                          <a:gd name="connsiteY451" fmla="*/ 2389246 h 3370881"/>
                          <a:gd name="connsiteX452" fmla="*/ 448235 w 2546209"/>
                          <a:gd name="connsiteY452" fmla="*/ 2398211 h 3370881"/>
                          <a:gd name="connsiteX453" fmla="*/ 430306 w 2546209"/>
                          <a:gd name="connsiteY453" fmla="*/ 2407176 h 3370881"/>
                          <a:gd name="connsiteX454" fmla="*/ 412376 w 2546209"/>
                          <a:gd name="connsiteY454" fmla="*/ 2420623 h 3370881"/>
                          <a:gd name="connsiteX455" fmla="*/ 389965 w 2546209"/>
                          <a:gd name="connsiteY455" fmla="*/ 2429587 h 3370881"/>
                          <a:gd name="connsiteX456" fmla="*/ 372035 w 2546209"/>
                          <a:gd name="connsiteY456" fmla="*/ 2443034 h 3370881"/>
                          <a:gd name="connsiteX457" fmla="*/ 318247 w 2546209"/>
                          <a:gd name="connsiteY457" fmla="*/ 2474411 h 3370881"/>
                          <a:gd name="connsiteX458" fmla="*/ 304800 w 2546209"/>
                          <a:gd name="connsiteY458" fmla="*/ 2492340 h 3370881"/>
                          <a:gd name="connsiteX459" fmla="*/ 282388 w 2546209"/>
                          <a:gd name="connsiteY459" fmla="*/ 2519234 h 3370881"/>
                          <a:gd name="connsiteX460" fmla="*/ 295835 w 2546209"/>
                          <a:gd name="connsiteY460" fmla="*/ 2815070 h 3370881"/>
                          <a:gd name="connsiteX461" fmla="*/ 300318 w 2546209"/>
                          <a:gd name="connsiteY461" fmla="*/ 2837481 h 3370881"/>
                          <a:gd name="connsiteX462" fmla="*/ 304800 w 2546209"/>
                          <a:gd name="connsiteY462" fmla="*/ 2868858 h 3370881"/>
                          <a:gd name="connsiteX463" fmla="*/ 309282 w 2546209"/>
                          <a:gd name="connsiteY463" fmla="*/ 2927129 h 3370881"/>
                          <a:gd name="connsiteX464" fmla="*/ 322729 w 2546209"/>
                          <a:gd name="connsiteY464" fmla="*/ 2985399 h 3370881"/>
                          <a:gd name="connsiteX465" fmla="*/ 327212 w 2546209"/>
                          <a:gd name="connsiteY465" fmla="*/ 3012293 h 3370881"/>
                          <a:gd name="connsiteX466" fmla="*/ 331694 w 2546209"/>
                          <a:gd name="connsiteY466" fmla="*/ 3043670 h 3370881"/>
                          <a:gd name="connsiteX467" fmla="*/ 345141 w 2546209"/>
                          <a:gd name="connsiteY467" fmla="*/ 3070564 h 3370881"/>
                          <a:gd name="connsiteX468" fmla="*/ 367553 w 2546209"/>
                          <a:gd name="connsiteY468" fmla="*/ 3124352 h 3370881"/>
                          <a:gd name="connsiteX469" fmla="*/ 381000 w 2546209"/>
                          <a:gd name="connsiteY469" fmla="*/ 3182623 h 3370881"/>
                          <a:gd name="connsiteX470" fmla="*/ 389965 w 2546209"/>
                          <a:gd name="connsiteY470" fmla="*/ 3196070 h 3370881"/>
                          <a:gd name="connsiteX471" fmla="*/ 394447 w 2546209"/>
                          <a:gd name="connsiteY471" fmla="*/ 3213999 h 3370881"/>
                          <a:gd name="connsiteX472" fmla="*/ 412376 w 2546209"/>
                          <a:gd name="connsiteY472" fmla="*/ 3245376 h 3370881"/>
                          <a:gd name="connsiteX473" fmla="*/ 416859 w 2546209"/>
                          <a:gd name="connsiteY473" fmla="*/ 3258823 h 3370881"/>
                          <a:gd name="connsiteX474" fmla="*/ 425823 w 2546209"/>
                          <a:gd name="connsiteY474" fmla="*/ 3272270 h 3370881"/>
                          <a:gd name="connsiteX475" fmla="*/ 439270 w 2546209"/>
                          <a:gd name="connsiteY475" fmla="*/ 3303646 h 3370881"/>
                          <a:gd name="connsiteX476" fmla="*/ 439270 w 2546209"/>
                          <a:gd name="connsiteY476" fmla="*/ 3352952 h 3370881"/>
                          <a:gd name="connsiteX477" fmla="*/ 430306 w 2546209"/>
                          <a:gd name="connsiteY477" fmla="*/ 3366399 h 3370881"/>
                          <a:gd name="connsiteX478" fmla="*/ 412376 w 2546209"/>
                          <a:gd name="connsiteY478" fmla="*/ 3370881 h 3370881"/>
                          <a:gd name="connsiteX479" fmla="*/ 295835 w 2546209"/>
                          <a:gd name="connsiteY479" fmla="*/ 3357434 h 3370881"/>
                          <a:gd name="connsiteX480" fmla="*/ 264459 w 2546209"/>
                          <a:gd name="connsiteY480" fmla="*/ 3276752 h 3370881"/>
                          <a:gd name="connsiteX481" fmla="*/ 259976 w 2546209"/>
                          <a:gd name="connsiteY481" fmla="*/ 3240893 h 3370881"/>
                          <a:gd name="connsiteX482" fmla="*/ 246529 w 2546209"/>
                          <a:gd name="connsiteY482" fmla="*/ 3178140 h 3370881"/>
                          <a:gd name="connsiteX483" fmla="*/ 237565 w 2546209"/>
                          <a:gd name="connsiteY483" fmla="*/ 3084011 h 3370881"/>
                          <a:gd name="connsiteX484" fmla="*/ 228600 w 2546209"/>
                          <a:gd name="connsiteY484" fmla="*/ 3057117 h 3370881"/>
                          <a:gd name="connsiteX485" fmla="*/ 219635 w 2546209"/>
                          <a:gd name="connsiteY485" fmla="*/ 3021258 h 3370881"/>
                          <a:gd name="connsiteX486" fmla="*/ 206188 w 2546209"/>
                          <a:gd name="connsiteY486" fmla="*/ 2980917 h 3370881"/>
                          <a:gd name="connsiteX487" fmla="*/ 201706 w 2546209"/>
                          <a:gd name="connsiteY487" fmla="*/ 2949540 h 3370881"/>
                          <a:gd name="connsiteX488" fmla="*/ 197223 w 2546209"/>
                          <a:gd name="connsiteY488" fmla="*/ 2927129 h 3370881"/>
                          <a:gd name="connsiteX489" fmla="*/ 192741 w 2546209"/>
                          <a:gd name="connsiteY489" fmla="*/ 2891270 h 3370881"/>
                          <a:gd name="connsiteX490" fmla="*/ 188259 w 2546209"/>
                          <a:gd name="connsiteY490" fmla="*/ 2850929 h 3370881"/>
                          <a:gd name="connsiteX491" fmla="*/ 179294 w 2546209"/>
                          <a:gd name="connsiteY491" fmla="*/ 2824034 h 3370881"/>
                          <a:gd name="connsiteX492" fmla="*/ 165847 w 2546209"/>
                          <a:gd name="connsiteY492" fmla="*/ 2774729 h 3370881"/>
                          <a:gd name="connsiteX493" fmla="*/ 161365 w 2546209"/>
                          <a:gd name="connsiteY493" fmla="*/ 2747834 h 3370881"/>
                          <a:gd name="connsiteX494" fmla="*/ 156882 w 2546209"/>
                          <a:gd name="connsiteY494" fmla="*/ 2559576 h 3370881"/>
                          <a:gd name="connsiteX495" fmla="*/ 152400 w 2546209"/>
                          <a:gd name="connsiteY495" fmla="*/ 2519234 h 3370881"/>
                          <a:gd name="connsiteX496" fmla="*/ 143435 w 2546209"/>
                          <a:gd name="connsiteY496" fmla="*/ 2384764 h 3370881"/>
                          <a:gd name="connsiteX497" fmla="*/ 129988 w 2546209"/>
                          <a:gd name="connsiteY497" fmla="*/ 2344423 h 3370881"/>
                          <a:gd name="connsiteX498" fmla="*/ 125506 w 2546209"/>
                          <a:gd name="connsiteY498" fmla="*/ 2330976 h 3370881"/>
                          <a:gd name="connsiteX499" fmla="*/ 138953 w 2546209"/>
                          <a:gd name="connsiteY499" fmla="*/ 2313046 h 3370881"/>
                          <a:gd name="connsiteX500" fmla="*/ 152400 w 2546209"/>
                          <a:gd name="connsiteY500" fmla="*/ 2304081 h 3370881"/>
                          <a:gd name="connsiteX501" fmla="*/ 170329 w 2546209"/>
                          <a:gd name="connsiteY501" fmla="*/ 2259258 h 3370881"/>
                          <a:gd name="connsiteX502" fmla="*/ 188259 w 2546209"/>
                          <a:gd name="connsiteY502" fmla="*/ 2223399 h 3370881"/>
                          <a:gd name="connsiteX503" fmla="*/ 206188 w 2546209"/>
                          <a:gd name="connsiteY503" fmla="*/ 2187540 h 3370881"/>
                          <a:gd name="connsiteX504" fmla="*/ 210670 w 2546209"/>
                          <a:gd name="connsiteY504" fmla="*/ 2174093 h 3370881"/>
                          <a:gd name="connsiteX505" fmla="*/ 219635 w 2546209"/>
                          <a:gd name="connsiteY505" fmla="*/ 2115823 h 3370881"/>
                          <a:gd name="connsiteX506" fmla="*/ 210670 w 2546209"/>
                          <a:gd name="connsiteY506" fmla="*/ 1958940 h 3370881"/>
                          <a:gd name="connsiteX507" fmla="*/ 192741 w 2546209"/>
                          <a:gd name="connsiteY507" fmla="*/ 1923081 h 3370881"/>
                          <a:gd name="connsiteX508" fmla="*/ 179294 w 2546209"/>
                          <a:gd name="connsiteY508" fmla="*/ 1891705 h 3370881"/>
                          <a:gd name="connsiteX509" fmla="*/ 165847 w 2546209"/>
                          <a:gd name="connsiteY509" fmla="*/ 1864811 h 3370881"/>
                          <a:gd name="connsiteX510" fmla="*/ 152400 w 2546209"/>
                          <a:gd name="connsiteY510" fmla="*/ 1833434 h 3370881"/>
                          <a:gd name="connsiteX511" fmla="*/ 143435 w 2546209"/>
                          <a:gd name="connsiteY511" fmla="*/ 1819987 h 3370881"/>
                          <a:gd name="connsiteX512" fmla="*/ 107576 w 2546209"/>
                          <a:gd name="connsiteY512" fmla="*/ 1784129 h 3370881"/>
                          <a:gd name="connsiteX513" fmla="*/ 94129 w 2546209"/>
                          <a:gd name="connsiteY513" fmla="*/ 1779646 h 3370881"/>
                          <a:gd name="connsiteX514" fmla="*/ 71718 w 2546209"/>
                          <a:gd name="connsiteY514" fmla="*/ 1770681 h 3370881"/>
                          <a:gd name="connsiteX515" fmla="*/ 58270 w 2546209"/>
                          <a:gd name="connsiteY515" fmla="*/ 1761717 h 3370881"/>
                          <a:gd name="connsiteX516" fmla="*/ 26894 w 2546209"/>
                          <a:gd name="connsiteY516" fmla="*/ 1730340 h 3370881"/>
                          <a:gd name="connsiteX517" fmla="*/ 0 w 2546209"/>
                          <a:gd name="connsiteY517" fmla="*/ 1707929 h 3370881"/>
                          <a:gd name="connsiteX0" fmla="*/ 0 w 2546209"/>
                          <a:gd name="connsiteY0" fmla="*/ 1707929 h 3370881"/>
                          <a:gd name="connsiteX1" fmla="*/ 22412 w 2546209"/>
                          <a:gd name="connsiteY1" fmla="*/ 1698964 h 3370881"/>
                          <a:gd name="connsiteX2" fmla="*/ 31376 w 2546209"/>
                          <a:gd name="connsiteY2" fmla="*/ 1681034 h 3370881"/>
                          <a:gd name="connsiteX3" fmla="*/ 44823 w 2546209"/>
                          <a:gd name="connsiteY3" fmla="*/ 1672070 h 3370881"/>
                          <a:gd name="connsiteX4" fmla="*/ 58270 w 2546209"/>
                          <a:gd name="connsiteY4" fmla="*/ 1654140 h 3370881"/>
                          <a:gd name="connsiteX5" fmla="*/ 76200 w 2546209"/>
                          <a:gd name="connsiteY5" fmla="*/ 1645176 h 3370881"/>
                          <a:gd name="connsiteX6" fmla="*/ 98612 w 2546209"/>
                          <a:gd name="connsiteY6" fmla="*/ 1636211 h 3370881"/>
                          <a:gd name="connsiteX7" fmla="*/ 125506 w 2546209"/>
                          <a:gd name="connsiteY7" fmla="*/ 1627246 h 3370881"/>
                          <a:gd name="connsiteX8" fmla="*/ 152400 w 2546209"/>
                          <a:gd name="connsiteY8" fmla="*/ 1609317 h 3370881"/>
                          <a:gd name="connsiteX9" fmla="*/ 170329 w 2546209"/>
                          <a:gd name="connsiteY9" fmla="*/ 1600352 h 3370881"/>
                          <a:gd name="connsiteX10" fmla="*/ 188259 w 2546209"/>
                          <a:gd name="connsiteY10" fmla="*/ 1582423 h 3370881"/>
                          <a:gd name="connsiteX11" fmla="*/ 228600 w 2546209"/>
                          <a:gd name="connsiteY11" fmla="*/ 1564493 h 3370881"/>
                          <a:gd name="connsiteX12" fmla="*/ 255494 w 2546209"/>
                          <a:gd name="connsiteY12" fmla="*/ 1546564 h 3370881"/>
                          <a:gd name="connsiteX13" fmla="*/ 300318 w 2546209"/>
                          <a:gd name="connsiteY13" fmla="*/ 1524152 h 3370881"/>
                          <a:gd name="connsiteX14" fmla="*/ 313765 w 2546209"/>
                          <a:gd name="connsiteY14" fmla="*/ 1515187 h 3370881"/>
                          <a:gd name="connsiteX15" fmla="*/ 340659 w 2546209"/>
                          <a:gd name="connsiteY15" fmla="*/ 1510705 h 3370881"/>
                          <a:gd name="connsiteX16" fmla="*/ 363070 w 2546209"/>
                          <a:gd name="connsiteY16" fmla="*/ 1506223 h 3370881"/>
                          <a:gd name="connsiteX17" fmla="*/ 389965 w 2546209"/>
                          <a:gd name="connsiteY17" fmla="*/ 1501740 h 3370881"/>
                          <a:gd name="connsiteX18" fmla="*/ 425823 w 2546209"/>
                          <a:gd name="connsiteY18" fmla="*/ 1497258 h 3370881"/>
                          <a:gd name="connsiteX19" fmla="*/ 470647 w 2546209"/>
                          <a:gd name="connsiteY19" fmla="*/ 1488293 h 3370881"/>
                          <a:gd name="connsiteX20" fmla="*/ 515470 w 2546209"/>
                          <a:gd name="connsiteY20" fmla="*/ 1479329 h 3370881"/>
                          <a:gd name="connsiteX21" fmla="*/ 528918 w 2546209"/>
                          <a:gd name="connsiteY21" fmla="*/ 1470364 h 3370881"/>
                          <a:gd name="connsiteX22" fmla="*/ 600635 w 2546209"/>
                          <a:gd name="connsiteY22" fmla="*/ 1456917 h 3370881"/>
                          <a:gd name="connsiteX23" fmla="*/ 690282 w 2546209"/>
                          <a:gd name="connsiteY23" fmla="*/ 1447952 h 3370881"/>
                          <a:gd name="connsiteX24" fmla="*/ 793376 w 2546209"/>
                          <a:gd name="connsiteY24" fmla="*/ 1452434 h 3370881"/>
                          <a:gd name="connsiteX25" fmla="*/ 874059 w 2546209"/>
                          <a:gd name="connsiteY25" fmla="*/ 1465881 h 3370881"/>
                          <a:gd name="connsiteX26" fmla="*/ 914400 w 2546209"/>
                          <a:gd name="connsiteY26" fmla="*/ 1470364 h 3370881"/>
                          <a:gd name="connsiteX27" fmla="*/ 1030941 w 2546209"/>
                          <a:gd name="connsiteY27" fmla="*/ 1483811 h 3370881"/>
                          <a:gd name="connsiteX28" fmla="*/ 1151965 w 2546209"/>
                          <a:gd name="connsiteY28" fmla="*/ 1492776 h 3370881"/>
                          <a:gd name="connsiteX29" fmla="*/ 1281953 w 2546209"/>
                          <a:gd name="connsiteY29" fmla="*/ 1501740 h 3370881"/>
                          <a:gd name="connsiteX30" fmla="*/ 1465729 w 2546209"/>
                          <a:gd name="connsiteY30" fmla="*/ 1497258 h 3370881"/>
                          <a:gd name="connsiteX31" fmla="*/ 1510553 w 2546209"/>
                          <a:gd name="connsiteY31" fmla="*/ 1492776 h 3370881"/>
                          <a:gd name="connsiteX32" fmla="*/ 1582270 w 2546209"/>
                          <a:gd name="connsiteY32" fmla="*/ 1461399 h 3370881"/>
                          <a:gd name="connsiteX33" fmla="*/ 1604682 w 2546209"/>
                          <a:gd name="connsiteY33" fmla="*/ 1456917 h 3370881"/>
                          <a:gd name="connsiteX34" fmla="*/ 1622612 w 2546209"/>
                          <a:gd name="connsiteY34" fmla="*/ 1447952 h 3370881"/>
                          <a:gd name="connsiteX35" fmla="*/ 1645023 w 2546209"/>
                          <a:gd name="connsiteY35" fmla="*/ 1438987 h 3370881"/>
                          <a:gd name="connsiteX36" fmla="*/ 1662953 w 2546209"/>
                          <a:gd name="connsiteY36" fmla="*/ 1425540 h 3370881"/>
                          <a:gd name="connsiteX37" fmla="*/ 1698812 w 2546209"/>
                          <a:gd name="connsiteY37" fmla="*/ 1407611 h 3370881"/>
                          <a:gd name="connsiteX38" fmla="*/ 1739153 w 2546209"/>
                          <a:gd name="connsiteY38" fmla="*/ 1380717 h 3370881"/>
                          <a:gd name="connsiteX39" fmla="*/ 1752600 w 2546209"/>
                          <a:gd name="connsiteY39" fmla="*/ 1367270 h 3370881"/>
                          <a:gd name="connsiteX40" fmla="*/ 1775012 w 2546209"/>
                          <a:gd name="connsiteY40" fmla="*/ 1353823 h 3370881"/>
                          <a:gd name="connsiteX41" fmla="*/ 1797423 w 2546209"/>
                          <a:gd name="connsiteY41" fmla="*/ 1335893 h 3370881"/>
                          <a:gd name="connsiteX42" fmla="*/ 1810870 w 2546209"/>
                          <a:gd name="connsiteY42" fmla="*/ 1304517 h 3370881"/>
                          <a:gd name="connsiteX43" fmla="*/ 1815353 w 2546209"/>
                          <a:gd name="connsiteY43" fmla="*/ 1291070 h 3370881"/>
                          <a:gd name="connsiteX44" fmla="*/ 1801906 w 2546209"/>
                          <a:gd name="connsiteY44" fmla="*/ 1138670 h 3370881"/>
                          <a:gd name="connsiteX45" fmla="*/ 1792941 w 2546209"/>
                          <a:gd name="connsiteY45" fmla="*/ 1125223 h 3370881"/>
                          <a:gd name="connsiteX46" fmla="*/ 1757082 w 2546209"/>
                          <a:gd name="connsiteY46" fmla="*/ 1093846 h 3370881"/>
                          <a:gd name="connsiteX47" fmla="*/ 1730188 w 2546209"/>
                          <a:gd name="connsiteY47" fmla="*/ 1066952 h 3370881"/>
                          <a:gd name="connsiteX48" fmla="*/ 1703294 w 2546209"/>
                          <a:gd name="connsiteY48" fmla="*/ 1049023 h 3370881"/>
                          <a:gd name="connsiteX49" fmla="*/ 1622612 w 2546209"/>
                          <a:gd name="connsiteY49" fmla="*/ 1053505 h 3370881"/>
                          <a:gd name="connsiteX50" fmla="*/ 1595718 w 2546209"/>
                          <a:gd name="connsiteY50" fmla="*/ 1062470 h 3370881"/>
                          <a:gd name="connsiteX51" fmla="*/ 1573306 w 2546209"/>
                          <a:gd name="connsiteY51" fmla="*/ 1066952 h 3370881"/>
                          <a:gd name="connsiteX52" fmla="*/ 1453385 w 2546209"/>
                          <a:gd name="connsiteY52" fmla="*/ 1082761 h 3370881"/>
                          <a:gd name="connsiteX53" fmla="*/ 1326776 w 2546209"/>
                          <a:gd name="connsiteY53" fmla="*/ 1062470 h 3370881"/>
                          <a:gd name="connsiteX54" fmla="*/ 1308847 w 2546209"/>
                          <a:gd name="connsiteY54" fmla="*/ 1057987 h 3370881"/>
                          <a:gd name="connsiteX55" fmla="*/ 1277470 w 2546209"/>
                          <a:gd name="connsiteY55" fmla="*/ 1053505 h 3370881"/>
                          <a:gd name="connsiteX56" fmla="*/ 1259541 w 2546209"/>
                          <a:gd name="connsiteY56" fmla="*/ 1049023 h 3370881"/>
                          <a:gd name="connsiteX57" fmla="*/ 1232647 w 2546209"/>
                          <a:gd name="connsiteY57" fmla="*/ 1044540 h 3370881"/>
                          <a:gd name="connsiteX58" fmla="*/ 1053353 w 2546209"/>
                          <a:gd name="connsiteY58" fmla="*/ 1049023 h 3370881"/>
                          <a:gd name="connsiteX59" fmla="*/ 1035423 w 2546209"/>
                          <a:gd name="connsiteY59" fmla="*/ 1053505 h 3370881"/>
                          <a:gd name="connsiteX60" fmla="*/ 1008529 w 2546209"/>
                          <a:gd name="connsiteY60" fmla="*/ 1057987 h 3370881"/>
                          <a:gd name="connsiteX61" fmla="*/ 995082 w 2546209"/>
                          <a:gd name="connsiteY61" fmla="*/ 1062470 h 3370881"/>
                          <a:gd name="connsiteX62" fmla="*/ 945776 w 2546209"/>
                          <a:gd name="connsiteY62" fmla="*/ 1031093 h 3370881"/>
                          <a:gd name="connsiteX63" fmla="*/ 941294 w 2546209"/>
                          <a:gd name="connsiteY63" fmla="*/ 1017646 h 3370881"/>
                          <a:gd name="connsiteX64" fmla="*/ 932329 w 2546209"/>
                          <a:gd name="connsiteY64" fmla="*/ 919034 h 3370881"/>
                          <a:gd name="connsiteX65" fmla="*/ 914400 w 2546209"/>
                          <a:gd name="connsiteY65" fmla="*/ 901105 h 3370881"/>
                          <a:gd name="connsiteX66" fmla="*/ 918882 w 2546209"/>
                          <a:gd name="connsiteY66" fmla="*/ 869729 h 3370881"/>
                          <a:gd name="connsiteX67" fmla="*/ 941294 w 2546209"/>
                          <a:gd name="connsiteY67" fmla="*/ 865246 h 3370881"/>
                          <a:gd name="connsiteX68" fmla="*/ 959223 w 2546209"/>
                          <a:gd name="connsiteY68" fmla="*/ 851799 h 3370881"/>
                          <a:gd name="connsiteX69" fmla="*/ 990600 w 2546209"/>
                          <a:gd name="connsiteY69" fmla="*/ 847317 h 3370881"/>
                          <a:gd name="connsiteX70" fmla="*/ 1129553 w 2546209"/>
                          <a:gd name="connsiteY70" fmla="*/ 838352 h 3370881"/>
                          <a:gd name="connsiteX71" fmla="*/ 1147482 w 2546209"/>
                          <a:gd name="connsiteY71" fmla="*/ 829387 h 3370881"/>
                          <a:gd name="connsiteX72" fmla="*/ 1178859 w 2546209"/>
                          <a:gd name="connsiteY72" fmla="*/ 806976 h 3370881"/>
                          <a:gd name="connsiteX73" fmla="*/ 1192306 w 2546209"/>
                          <a:gd name="connsiteY73" fmla="*/ 793529 h 3370881"/>
                          <a:gd name="connsiteX74" fmla="*/ 1214718 w 2546209"/>
                          <a:gd name="connsiteY74" fmla="*/ 784564 h 3370881"/>
                          <a:gd name="connsiteX75" fmla="*/ 1241612 w 2546209"/>
                          <a:gd name="connsiteY75" fmla="*/ 771117 h 3370881"/>
                          <a:gd name="connsiteX76" fmla="*/ 1277470 w 2546209"/>
                          <a:gd name="connsiteY76" fmla="*/ 753187 h 3370881"/>
                          <a:gd name="connsiteX77" fmla="*/ 1295400 w 2546209"/>
                          <a:gd name="connsiteY77" fmla="*/ 730776 h 3370881"/>
                          <a:gd name="connsiteX78" fmla="*/ 1317812 w 2546209"/>
                          <a:gd name="connsiteY78" fmla="*/ 708364 h 3370881"/>
                          <a:gd name="connsiteX79" fmla="*/ 1353670 w 2546209"/>
                          <a:gd name="connsiteY79" fmla="*/ 663540 h 3370881"/>
                          <a:gd name="connsiteX80" fmla="*/ 1371600 w 2546209"/>
                          <a:gd name="connsiteY80" fmla="*/ 636646 h 3370881"/>
                          <a:gd name="connsiteX81" fmla="*/ 1380565 w 2546209"/>
                          <a:gd name="connsiteY81" fmla="*/ 596305 h 3370881"/>
                          <a:gd name="connsiteX82" fmla="*/ 1385047 w 2546209"/>
                          <a:gd name="connsiteY82" fmla="*/ 582858 h 3370881"/>
                          <a:gd name="connsiteX83" fmla="*/ 1380565 w 2546209"/>
                          <a:gd name="connsiteY83" fmla="*/ 533552 h 3370881"/>
                          <a:gd name="connsiteX84" fmla="*/ 1367118 w 2546209"/>
                          <a:gd name="connsiteY84" fmla="*/ 524587 h 3370881"/>
                          <a:gd name="connsiteX85" fmla="*/ 1349188 w 2546209"/>
                          <a:gd name="connsiteY85" fmla="*/ 520105 h 3370881"/>
                          <a:gd name="connsiteX86" fmla="*/ 1326776 w 2546209"/>
                          <a:gd name="connsiteY86" fmla="*/ 511140 h 3370881"/>
                          <a:gd name="connsiteX87" fmla="*/ 1281953 w 2546209"/>
                          <a:gd name="connsiteY87" fmla="*/ 515623 h 3370881"/>
                          <a:gd name="connsiteX88" fmla="*/ 1250576 w 2546209"/>
                          <a:gd name="connsiteY88" fmla="*/ 529070 h 3370881"/>
                          <a:gd name="connsiteX89" fmla="*/ 1210235 w 2546209"/>
                          <a:gd name="connsiteY89" fmla="*/ 542517 h 3370881"/>
                          <a:gd name="connsiteX90" fmla="*/ 1183341 w 2546209"/>
                          <a:gd name="connsiteY90" fmla="*/ 555964 h 3370881"/>
                          <a:gd name="connsiteX91" fmla="*/ 1160929 w 2546209"/>
                          <a:gd name="connsiteY91" fmla="*/ 569411 h 3370881"/>
                          <a:gd name="connsiteX92" fmla="*/ 1134035 w 2546209"/>
                          <a:gd name="connsiteY92" fmla="*/ 578376 h 3370881"/>
                          <a:gd name="connsiteX93" fmla="*/ 1111623 w 2546209"/>
                          <a:gd name="connsiteY93" fmla="*/ 587340 h 3370881"/>
                          <a:gd name="connsiteX94" fmla="*/ 1084729 w 2546209"/>
                          <a:gd name="connsiteY94" fmla="*/ 596305 h 3370881"/>
                          <a:gd name="connsiteX95" fmla="*/ 986118 w 2546209"/>
                          <a:gd name="connsiteY95" fmla="*/ 591823 h 3370881"/>
                          <a:gd name="connsiteX96" fmla="*/ 927847 w 2546209"/>
                          <a:gd name="connsiteY96" fmla="*/ 578376 h 3370881"/>
                          <a:gd name="connsiteX97" fmla="*/ 896470 w 2546209"/>
                          <a:gd name="connsiteY97" fmla="*/ 555964 h 3370881"/>
                          <a:gd name="connsiteX98" fmla="*/ 883023 w 2546209"/>
                          <a:gd name="connsiteY98" fmla="*/ 546999 h 3370881"/>
                          <a:gd name="connsiteX99" fmla="*/ 865094 w 2546209"/>
                          <a:gd name="connsiteY99" fmla="*/ 497693 h 3370881"/>
                          <a:gd name="connsiteX100" fmla="*/ 869576 w 2546209"/>
                          <a:gd name="connsiteY100" fmla="*/ 403564 h 3370881"/>
                          <a:gd name="connsiteX101" fmla="*/ 874059 w 2546209"/>
                          <a:gd name="connsiteY101" fmla="*/ 385634 h 3370881"/>
                          <a:gd name="connsiteX102" fmla="*/ 883023 w 2546209"/>
                          <a:gd name="connsiteY102" fmla="*/ 372187 h 3370881"/>
                          <a:gd name="connsiteX103" fmla="*/ 909918 w 2546209"/>
                          <a:gd name="connsiteY103" fmla="*/ 363223 h 3370881"/>
                          <a:gd name="connsiteX104" fmla="*/ 914400 w 2546209"/>
                          <a:gd name="connsiteY104" fmla="*/ 385634 h 3370881"/>
                          <a:gd name="connsiteX105" fmla="*/ 909918 w 2546209"/>
                          <a:gd name="connsiteY105" fmla="*/ 408046 h 3370881"/>
                          <a:gd name="connsiteX106" fmla="*/ 900953 w 2546209"/>
                          <a:gd name="connsiteY106" fmla="*/ 466317 h 3370881"/>
                          <a:gd name="connsiteX107" fmla="*/ 905435 w 2546209"/>
                          <a:gd name="connsiteY107" fmla="*/ 515623 h 3370881"/>
                          <a:gd name="connsiteX108" fmla="*/ 932329 w 2546209"/>
                          <a:gd name="connsiteY108" fmla="*/ 551481 h 3370881"/>
                          <a:gd name="connsiteX109" fmla="*/ 954741 w 2546209"/>
                          <a:gd name="connsiteY109" fmla="*/ 560446 h 3370881"/>
                          <a:gd name="connsiteX110" fmla="*/ 972670 w 2546209"/>
                          <a:gd name="connsiteY110" fmla="*/ 569411 h 3370881"/>
                          <a:gd name="connsiteX111" fmla="*/ 1066800 w 2546209"/>
                          <a:gd name="connsiteY111" fmla="*/ 564929 h 3370881"/>
                          <a:gd name="connsiteX112" fmla="*/ 1111623 w 2546209"/>
                          <a:gd name="connsiteY112" fmla="*/ 551481 h 3370881"/>
                          <a:gd name="connsiteX113" fmla="*/ 1129553 w 2546209"/>
                          <a:gd name="connsiteY113" fmla="*/ 538034 h 3370881"/>
                          <a:gd name="connsiteX114" fmla="*/ 1156447 w 2546209"/>
                          <a:gd name="connsiteY114" fmla="*/ 511140 h 3370881"/>
                          <a:gd name="connsiteX115" fmla="*/ 1160929 w 2546209"/>
                          <a:gd name="connsiteY115" fmla="*/ 493211 h 3370881"/>
                          <a:gd name="connsiteX116" fmla="*/ 1178859 w 2546209"/>
                          <a:gd name="connsiteY116" fmla="*/ 331846 h 3370881"/>
                          <a:gd name="connsiteX117" fmla="*/ 1215315 w 2546209"/>
                          <a:gd name="connsiteY117" fmla="*/ 270289 h 3370881"/>
                          <a:gd name="connsiteX118" fmla="*/ 1214718 w 2546209"/>
                          <a:gd name="connsiteY118" fmla="*/ 367705 h 3370881"/>
                          <a:gd name="connsiteX119" fmla="*/ 1201270 w 2546209"/>
                          <a:gd name="connsiteY119" fmla="*/ 412529 h 3370881"/>
                          <a:gd name="connsiteX120" fmla="*/ 1210235 w 2546209"/>
                          <a:gd name="connsiteY120" fmla="*/ 461834 h 3370881"/>
                          <a:gd name="connsiteX121" fmla="*/ 1214718 w 2546209"/>
                          <a:gd name="connsiteY121" fmla="*/ 475281 h 3370881"/>
                          <a:gd name="connsiteX122" fmla="*/ 1228165 w 2546209"/>
                          <a:gd name="connsiteY122" fmla="*/ 484246 h 3370881"/>
                          <a:gd name="connsiteX123" fmla="*/ 1250576 w 2546209"/>
                          <a:gd name="connsiteY123" fmla="*/ 502176 h 3370881"/>
                          <a:gd name="connsiteX124" fmla="*/ 1317812 w 2546209"/>
                          <a:gd name="connsiteY124" fmla="*/ 497693 h 3370881"/>
                          <a:gd name="connsiteX125" fmla="*/ 1353670 w 2546209"/>
                          <a:gd name="connsiteY125" fmla="*/ 488729 h 3370881"/>
                          <a:gd name="connsiteX126" fmla="*/ 1506070 w 2546209"/>
                          <a:gd name="connsiteY126" fmla="*/ 457352 h 3370881"/>
                          <a:gd name="connsiteX127" fmla="*/ 1550894 w 2546209"/>
                          <a:gd name="connsiteY127" fmla="*/ 430458 h 3370881"/>
                          <a:gd name="connsiteX128" fmla="*/ 1564341 w 2546209"/>
                          <a:gd name="connsiteY128" fmla="*/ 417011 h 3370881"/>
                          <a:gd name="connsiteX129" fmla="*/ 1586753 w 2546209"/>
                          <a:gd name="connsiteY129" fmla="*/ 399081 h 3370881"/>
                          <a:gd name="connsiteX130" fmla="*/ 1595718 w 2546209"/>
                          <a:gd name="connsiteY130" fmla="*/ 381152 h 3370881"/>
                          <a:gd name="connsiteX131" fmla="*/ 1600200 w 2546209"/>
                          <a:gd name="connsiteY131" fmla="*/ 363223 h 3370881"/>
                          <a:gd name="connsiteX132" fmla="*/ 1609165 w 2546209"/>
                          <a:gd name="connsiteY132" fmla="*/ 313917 h 3370881"/>
                          <a:gd name="connsiteX133" fmla="*/ 1537447 w 2546209"/>
                          <a:gd name="connsiteY133" fmla="*/ 188411 h 3370881"/>
                          <a:gd name="connsiteX134" fmla="*/ 1613647 w 2546209"/>
                          <a:gd name="connsiteY134" fmla="*/ 399081 h 3370881"/>
                          <a:gd name="connsiteX135" fmla="*/ 1627094 w 2546209"/>
                          <a:gd name="connsiteY135" fmla="*/ 417011 h 3370881"/>
                          <a:gd name="connsiteX136" fmla="*/ 1658470 w 2546209"/>
                          <a:gd name="connsiteY136" fmla="*/ 412529 h 3370881"/>
                          <a:gd name="connsiteX137" fmla="*/ 1685365 w 2546209"/>
                          <a:gd name="connsiteY137" fmla="*/ 390117 h 3370881"/>
                          <a:gd name="connsiteX138" fmla="*/ 1694329 w 2546209"/>
                          <a:gd name="connsiteY138" fmla="*/ 376670 h 3370881"/>
                          <a:gd name="connsiteX139" fmla="*/ 1734670 w 2546209"/>
                          <a:gd name="connsiteY139" fmla="*/ 354258 h 3370881"/>
                          <a:gd name="connsiteX140" fmla="*/ 1743635 w 2546209"/>
                          <a:gd name="connsiteY140" fmla="*/ 340811 h 3370881"/>
                          <a:gd name="connsiteX141" fmla="*/ 1757082 w 2546209"/>
                          <a:gd name="connsiteY141" fmla="*/ 336329 h 3370881"/>
                          <a:gd name="connsiteX142" fmla="*/ 1899621 w 2546209"/>
                          <a:gd name="connsiteY142" fmla="*/ 211719 h 3370881"/>
                          <a:gd name="connsiteX143" fmla="*/ 1772023 w 2546209"/>
                          <a:gd name="connsiteY143" fmla="*/ 77249 h 3370881"/>
                          <a:gd name="connsiteX144" fmla="*/ 1824225 w 2546209"/>
                          <a:gd name="connsiteY144" fmla="*/ 214081 h 3370881"/>
                          <a:gd name="connsiteX145" fmla="*/ 1843741 w 2546209"/>
                          <a:gd name="connsiteY145" fmla="*/ 328858 h 3370881"/>
                          <a:gd name="connsiteX146" fmla="*/ 1788459 w 2546209"/>
                          <a:gd name="connsiteY146" fmla="*/ 367705 h 3370881"/>
                          <a:gd name="connsiteX147" fmla="*/ 1761565 w 2546209"/>
                          <a:gd name="connsiteY147" fmla="*/ 390117 h 3370881"/>
                          <a:gd name="connsiteX148" fmla="*/ 1783976 w 2546209"/>
                          <a:gd name="connsiteY148" fmla="*/ 399081 h 3370881"/>
                          <a:gd name="connsiteX149" fmla="*/ 1878106 w 2546209"/>
                          <a:gd name="connsiteY149" fmla="*/ 390117 h 3370881"/>
                          <a:gd name="connsiteX150" fmla="*/ 1891553 w 2546209"/>
                          <a:gd name="connsiteY150" fmla="*/ 381152 h 3370881"/>
                          <a:gd name="connsiteX151" fmla="*/ 1918447 w 2546209"/>
                          <a:gd name="connsiteY151" fmla="*/ 372187 h 3370881"/>
                          <a:gd name="connsiteX152" fmla="*/ 1940859 w 2546209"/>
                          <a:gd name="connsiteY152" fmla="*/ 358740 h 3370881"/>
                          <a:gd name="connsiteX153" fmla="*/ 1954306 w 2546209"/>
                          <a:gd name="connsiteY153" fmla="*/ 354258 h 3370881"/>
                          <a:gd name="connsiteX154" fmla="*/ 2003612 w 2546209"/>
                          <a:gd name="connsiteY154" fmla="*/ 327364 h 3370881"/>
                          <a:gd name="connsiteX155" fmla="*/ 2008094 w 2546209"/>
                          <a:gd name="connsiteY155" fmla="*/ 345293 h 3370881"/>
                          <a:gd name="connsiteX156" fmla="*/ 1999129 w 2546209"/>
                          <a:gd name="connsiteY156" fmla="*/ 358740 h 3370881"/>
                          <a:gd name="connsiteX157" fmla="*/ 1994647 w 2546209"/>
                          <a:gd name="connsiteY157" fmla="*/ 372187 h 3370881"/>
                          <a:gd name="connsiteX158" fmla="*/ 2039470 w 2546209"/>
                          <a:gd name="connsiteY158" fmla="*/ 390117 h 3370881"/>
                          <a:gd name="connsiteX159" fmla="*/ 2115670 w 2546209"/>
                          <a:gd name="connsiteY159" fmla="*/ 390117 h 3370881"/>
                          <a:gd name="connsiteX160" fmla="*/ 2160494 w 2546209"/>
                          <a:gd name="connsiteY160" fmla="*/ 376670 h 3370881"/>
                          <a:gd name="connsiteX161" fmla="*/ 2191870 w 2546209"/>
                          <a:gd name="connsiteY161" fmla="*/ 363223 h 3370881"/>
                          <a:gd name="connsiteX162" fmla="*/ 2205318 w 2546209"/>
                          <a:gd name="connsiteY162" fmla="*/ 358740 h 3370881"/>
                          <a:gd name="connsiteX163" fmla="*/ 2232212 w 2546209"/>
                          <a:gd name="connsiteY163" fmla="*/ 340811 h 3370881"/>
                          <a:gd name="connsiteX164" fmla="*/ 2312894 w 2546209"/>
                          <a:gd name="connsiteY164" fmla="*/ 183929 h 3370881"/>
                          <a:gd name="connsiteX165" fmla="*/ 2339788 w 2546209"/>
                          <a:gd name="connsiteY165" fmla="*/ 151 h 3370881"/>
                          <a:gd name="connsiteX166" fmla="*/ 2357718 w 2546209"/>
                          <a:gd name="connsiteY166" fmla="*/ 215305 h 3370881"/>
                          <a:gd name="connsiteX167" fmla="*/ 2254623 w 2546209"/>
                          <a:gd name="connsiteY167" fmla="*/ 376670 h 3370881"/>
                          <a:gd name="connsiteX168" fmla="*/ 2245659 w 2546209"/>
                          <a:gd name="connsiteY168" fmla="*/ 390117 h 3370881"/>
                          <a:gd name="connsiteX169" fmla="*/ 2254623 w 2546209"/>
                          <a:gd name="connsiteY169" fmla="*/ 403564 h 3370881"/>
                          <a:gd name="connsiteX170" fmla="*/ 2353235 w 2546209"/>
                          <a:gd name="connsiteY170" fmla="*/ 399081 h 3370881"/>
                          <a:gd name="connsiteX171" fmla="*/ 2366682 w 2546209"/>
                          <a:gd name="connsiteY171" fmla="*/ 394599 h 3370881"/>
                          <a:gd name="connsiteX172" fmla="*/ 2389094 w 2546209"/>
                          <a:gd name="connsiteY172" fmla="*/ 390117 h 3370881"/>
                          <a:gd name="connsiteX173" fmla="*/ 2424953 w 2546209"/>
                          <a:gd name="connsiteY173" fmla="*/ 367705 h 3370881"/>
                          <a:gd name="connsiteX174" fmla="*/ 2451847 w 2546209"/>
                          <a:gd name="connsiteY174" fmla="*/ 358740 h 3370881"/>
                          <a:gd name="connsiteX175" fmla="*/ 2541495 w 2546209"/>
                          <a:gd name="connsiteY175" fmla="*/ 62906 h 3370881"/>
                          <a:gd name="connsiteX176" fmla="*/ 2505635 w 2546209"/>
                          <a:gd name="connsiteY176" fmla="*/ 372187 h 3370881"/>
                          <a:gd name="connsiteX177" fmla="*/ 2483223 w 2546209"/>
                          <a:gd name="connsiteY177" fmla="*/ 385634 h 3370881"/>
                          <a:gd name="connsiteX178" fmla="*/ 2465294 w 2546209"/>
                          <a:gd name="connsiteY178" fmla="*/ 399081 h 3370881"/>
                          <a:gd name="connsiteX179" fmla="*/ 2442882 w 2546209"/>
                          <a:gd name="connsiteY179" fmla="*/ 403564 h 3370881"/>
                          <a:gd name="connsiteX180" fmla="*/ 2398059 w 2546209"/>
                          <a:gd name="connsiteY180" fmla="*/ 417011 h 3370881"/>
                          <a:gd name="connsiteX181" fmla="*/ 2375647 w 2546209"/>
                          <a:gd name="connsiteY181" fmla="*/ 425976 h 3370881"/>
                          <a:gd name="connsiteX182" fmla="*/ 2357718 w 2546209"/>
                          <a:gd name="connsiteY182" fmla="*/ 430458 h 3370881"/>
                          <a:gd name="connsiteX183" fmla="*/ 2344270 w 2546209"/>
                          <a:gd name="connsiteY183" fmla="*/ 461834 h 3370881"/>
                          <a:gd name="connsiteX184" fmla="*/ 2353235 w 2546209"/>
                          <a:gd name="connsiteY184" fmla="*/ 502176 h 3370881"/>
                          <a:gd name="connsiteX185" fmla="*/ 2362200 w 2546209"/>
                          <a:gd name="connsiteY185" fmla="*/ 515623 h 3370881"/>
                          <a:gd name="connsiteX186" fmla="*/ 2344270 w 2546209"/>
                          <a:gd name="connsiteY186" fmla="*/ 587340 h 3370881"/>
                          <a:gd name="connsiteX187" fmla="*/ 2321859 w 2546209"/>
                          <a:gd name="connsiteY187" fmla="*/ 614234 h 3370881"/>
                          <a:gd name="connsiteX188" fmla="*/ 2308412 w 2546209"/>
                          <a:gd name="connsiteY188" fmla="*/ 636646 h 3370881"/>
                          <a:gd name="connsiteX189" fmla="*/ 2281518 w 2546209"/>
                          <a:gd name="connsiteY189" fmla="*/ 641129 h 3370881"/>
                          <a:gd name="connsiteX190" fmla="*/ 2259106 w 2546209"/>
                          <a:gd name="connsiteY190" fmla="*/ 636646 h 3370881"/>
                          <a:gd name="connsiteX191" fmla="*/ 2277035 w 2546209"/>
                          <a:gd name="connsiteY191" fmla="*/ 578376 h 3370881"/>
                          <a:gd name="connsiteX192" fmla="*/ 2290482 w 2546209"/>
                          <a:gd name="connsiteY192" fmla="*/ 542517 h 3370881"/>
                          <a:gd name="connsiteX193" fmla="*/ 2286000 w 2546209"/>
                          <a:gd name="connsiteY193" fmla="*/ 506658 h 3370881"/>
                          <a:gd name="connsiteX194" fmla="*/ 2245659 w 2546209"/>
                          <a:gd name="connsiteY194" fmla="*/ 448387 h 3370881"/>
                          <a:gd name="connsiteX195" fmla="*/ 2200835 w 2546209"/>
                          <a:gd name="connsiteY195" fmla="*/ 430458 h 3370881"/>
                          <a:gd name="connsiteX196" fmla="*/ 2169459 w 2546209"/>
                          <a:gd name="connsiteY196" fmla="*/ 425976 h 3370881"/>
                          <a:gd name="connsiteX197" fmla="*/ 2102223 w 2546209"/>
                          <a:gd name="connsiteY197" fmla="*/ 430458 h 3370881"/>
                          <a:gd name="connsiteX198" fmla="*/ 2084294 w 2546209"/>
                          <a:gd name="connsiteY198" fmla="*/ 439423 h 3370881"/>
                          <a:gd name="connsiteX199" fmla="*/ 2070847 w 2546209"/>
                          <a:gd name="connsiteY199" fmla="*/ 443905 h 3370881"/>
                          <a:gd name="connsiteX200" fmla="*/ 2061882 w 2546209"/>
                          <a:gd name="connsiteY200" fmla="*/ 461834 h 3370881"/>
                          <a:gd name="connsiteX201" fmla="*/ 2034988 w 2546209"/>
                          <a:gd name="connsiteY201" fmla="*/ 475281 h 3370881"/>
                          <a:gd name="connsiteX202" fmla="*/ 1783976 w 2546209"/>
                          <a:gd name="connsiteY202" fmla="*/ 479764 h 3370881"/>
                          <a:gd name="connsiteX203" fmla="*/ 1766047 w 2546209"/>
                          <a:gd name="connsiteY203" fmla="*/ 488729 h 3370881"/>
                          <a:gd name="connsiteX204" fmla="*/ 1703294 w 2546209"/>
                          <a:gd name="connsiteY204" fmla="*/ 506658 h 3370881"/>
                          <a:gd name="connsiteX205" fmla="*/ 1689847 w 2546209"/>
                          <a:gd name="connsiteY205" fmla="*/ 511140 h 3370881"/>
                          <a:gd name="connsiteX206" fmla="*/ 1676400 w 2546209"/>
                          <a:gd name="connsiteY206" fmla="*/ 520105 h 3370881"/>
                          <a:gd name="connsiteX207" fmla="*/ 1649506 w 2546209"/>
                          <a:gd name="connsiteY207" fmla="*/ 529070 h 3370881"/>
                          <a:gd name="connsiteX208" fmla="*/ 1636059 w 2546209"/>
                          <a:gd name="connsiteY208" fmla="*/ 538034 h 3370881"/>
                          <a:gd name="connsiteX209" fmla="*/ 1622612 w 2546209"/>
                          <a:gd name="connsiteY209" fmla="*/ 551481 h 3370881"/>
                          <a:gd name="connsiteX210" fmla="*/ 1609165 w 2546209"/>
                          <a:gd name="connsiteY210" fmla="*/ 555964 h 3370881"/>
                          <a:gd name="connsiteX211" fmla="*/ 1577788 w 2546209"/>
                          <a:gd name="connsiteY211" fmla="*/ 587340 h 3370881"/>
                          <a:gd name="connsiteX212" fmla="*/ 1568823 w 2546209"/>
                          <a:gd name="connsiteY212" fmla="*/ 600787 h 3370881"/>
                          <a:gd name="connsiteX213" fmla="*/ 1555376 w 2546209"/>
                          <a:gd name="connsiteY213" fmla="*/ 614234 h 3370881"/>
                          <a:gd name="connsiteX214" fmla="*/ 1524000 w 2546209"/>
                          <a:gd name="connsiteY214" fmla="*/ 654576 h 3370881"/>
                          <a:gd name="connsiteX215" fmla="*/ 1519518 w 2546209"/>
                          <a:gd name="connsiteY215" fmla="*/ 668023 h 3370881"/>
                          <a:gd name="connsiteX216" fmla="*/ 1528482 w 2546209"/>
                          <a:gd name="connsiteY216" fmla="*/ 708364 h 3370881"/>
                          <a:gd name="connsiteX217" fmla="*/ 1537447 w 2546209"/>
                          <a:gd name="connsiteY217" fmla="*/ 721811 h 3370881"/>
                          <a:gd name="connsiteX218" fmla="*/ 1568823 w 2546209"/>
                          <a:gd name="connsiteY218" fmla="*/ 712846 h 3370881"/>
                          <a:gd name="connsiteX219" fmla="*/ 1600200 w 2546209"/>
                          <a:gd name="connsiteY219" fmla="*/ 712846 h 3370881"/>
                          <a:gd name="connsiteX220" fmla="*/ 1631576 w 2546209"/>
                          <a:gd name="connsiteY220" fmla="*/ 690434 h 3370881"/>
                          <a:gd name="connsiteX221" fmla="*/ 1645023 w 2546209"/>
                          <a:gd name="connsiteY221" fmla="*/ 676987 h 3370881"/>
                          <a:gd name="connsiteX222" fmla="*/ 1685365 w 2546209"/>
                          <a:gd name="connsiteY222" fmla="*/ 645611 h 3370881"/>
                          <a:gd name="connsiteX223" fmla="*/ 1716741 w 2546209"/>
                          <a:gd name="connsiteY223" fmla="*/ 614234 h 3370881"/>
                          <a:gd name="connsiteX224" fmla="*/ 1748118 w 2546209"/>
                          <a:gd name="connsiteY224" fmla="*/ 596305 h 3370881"/>
                          <a:gd name="connsiteX225" fmla="*/ 1761565 w 2546209"/>
                          <a:gd name="connsiteY225" fmla="*/ 591823 h 3370881"/>
                          <a:gd name="connsiteX226" fmla="*/ 1779494 w 2546209"/>
                          <a:gd name="connsiteY226" fmla="*/ 582858 h 3370881"/>
                          <a:gd name="connsiteX227" fmla="*/ 1815353 w 2546209"/>
                          <a:gd name="connsiteY227" fmla="*/ 573893 h 3370881"/>
                          <a:gd name="connsiteX228" fmla="*/ 2030506 w 2546209"/>
                          <a:gd name="connsiteY228" fmla="*/ 578376 h 3370881"/>
                          <a:gd name="connsiteX229" fmla="*/ 2017059 w 2546209"/>
                          <a:gd name="connsiteY229" fmla="*/ 600787 h 3370881"/>
                          <a:gd name="connsiteX230" fmla="*/ 1981200 w 2546209"/>
                          <a:gd name="connsiteY230" fmla="*/ 636646 h 3370881"/>
                          <a:gd name="connsiteX231" fmla="*/ 1967753 w 2546209"/>
                          <a:gd name="connsiteY231" fmla="*/ 650093 h 3370881"/>
                          <a:gd name="connsiteX232" fmla="*/ 1936376 w 2546209"/>
                          <a:gd name="connsiteY232" fmla="*/ 690434 h 3370881"/>
                          <a:gd name="connsiteX233" fmla="*/ 1905000 w 2546209"/>
                          <a:gd name="connsiteY233" fmla="*/ 717329 h 3370881"/>
                          <a:gd name="connsiteX234" fmla="*/ 1860176 w 2546209"/>
                          <a:gd name="connsiteY234" fmla="*/ 735258 h 3370881"/>
                          <a:gd name="connsiteX235" fmla="*/ 1788459 w 2546209"/>
                          <a:gd name="connsiteY235" fmla="*/ 744223 h 3370881"/>
                          <a:gd name="connsiteX236" fmla="*/ 1846729 w 2546209"/>
                          <a:gd name="connsiteY236" fmla="*/ 802493 h 3370881"/>
                          <a:gd name="connsiteX237" fmla="*/ 1913965 w 2546209"/>
                          <a:gd name="connsiteY237" fmla="*/ 829387 h 3370881"/>
                          <a:gd name="connsiteX238" fmla="*/ 1922929 w 2546209"/>
                          <a:gd name="connsiteY238" fmla="*/ 842834 h 3370881"/>
                          <a:gd name="connsiteX239" fmla="*/ 1967753 w 2546209"/>
                          <a:gd name="connsiteY239" fmla="*/ 883176 h 3370881"/>
                          <a:gd name="connsiteX240" fmla="*/ 1981200 w 2546209"/>
                          <a:gd name="connsiteY240" fmla="*/ 896623 h 3370881"/>
                          <a:gd name="connsiteX241" fmla="*/ 1994647 w 2546209"/>
                          <a:gd name="connsiteY241" fmla="*/ 905587 h 3370881"/>
                          <a:gd name="connsiteX242" fmla="*/ 2021541 w 2546209"/>
                          <a:gd name="connsiteY242" fmla="*/ 927999 h 3370881"/>
                          <a:gd name="connsiteX243" fmla="*/ 2030506 w 2546209"/>
                          <a:gd name="connsiteY243" fmla="*/ 941446 h 3370881"/>
                          <a:gd name="connsiteX244" fmla="*/ 2057400 w 2546209"/>
                          <a:gd name="connsiteY244" fmla="*/ 968340 h 3370881"/>
                          <a:gd name="connsiteX245" fmla="*/ 2088776 w 2546209"/>
                          <a:gd name="connsiteY245" fmla="*/ 1013164 h 3370881"/>
                          <a:gd name="connsiteX246" fmla="*/ 2115670 w 2546209"/>
                          <a:gd name="connsiteY246" fmla="*/ 1057987 h 3370881"/>
                          <a:gd name="connsiteX247" fmla="*/ 2120153 w 2546209"/>
                          <a:gd name="connsiteY247" fmla="*/ 1089364 h 3370881"/>
                          <a:gd name="connsiteX248" fmla="*/ 2138082 w 2546209"/>
                          <a:gd name="connsiteY248" fmla="*/ 1143152 h 3370881"/>
                          <a:gd name="connsiteX249" fmla="*/ 2147047 w 2546209"/>
                          <a:gd name="connsiteY249" fmla="*/ 1196940 h 3370881"/>
                          <a:gd name="connsiteX250" fmla="*/ 2151529 w 2546209"/>
                          <a:gd name="connsiteY250" fmla="*/ 1210387 h 3370881"/>
                          <a:gd name="connsiteX251" fmla="*/ 2156012 w 2546209"/>
                          <a:gd name="connsiteY251" fmla="*/ 1228317 h 3370881"/>
                          <a:gd name="connsiteX252" fmla="*/ 2173941 w 2546209"/>
                          <a:gd name="connsiteY252" fmla="*/ 1295552 h 3370881"/>
                          <a:gd name="connsiteX253" fmla="*/ 2182906 w 2546209"/>
                          <a:gd name="connsiteY253" fmla="*/ 1313481 h 3370881"/>
                          <a:gd name="connsiteX254" fmla="*/ 2187388 w 2546209"/>
                          <a:gd name="connsiteY254" fmla="*/ 1331411 h 3370881"/>
                          <a:gd name="connsiteX255" fmla="*/ 2214282 w 2546209"/>
                          <a:gd name="connsiteY255" fmla="*/ 1385199 h 3370881"/>
                          <a:gd name="connsiteX256" fmla="*/ 2218765 w 2546209"/>
                          <a:gd name="connsiteY256" fmla="*/ 1403129 h 3370881"/>
                          <a:gd name="connsiteX257" fmla="*/ 2223247 w 2546209"/>
                          <a:gd name="connsiteY257" fmla="*/ 1430023 h 3370881"/>
                          <a:gd name="connsiteX258" fmla="*/ 2236694 w 2546209"/>
                          <a:gd name="connsiteY258" fmla="*/ 1456917 h 3370881"/>
                          <a:gd name="connsiteX259" fmla="*/ 2241176 w 2546209"/>
                          <a:gd name="connsiteY259" fmla="*/ 1577940 h 3370881"/>
                          <a:gd name="connsiteX260" fmla="*/ 2245659 w 2546209"/>
                          <a:gd name="connsiteY260" fmla="*/ 1595870 h 3370881"/>
                          <a:gd name="connsiteX261" fmla="*/ 2236694 w 2546209"/>
                          <a:gd name="connsiteY261" fmla="*/ 1694481 h 3370881"/>
                          <a:gd name="connsiteX262" fmla="*/ 2227729 w 2546209"/>
                          <a:gd name="connsiteY262" fmla="*/ 1716893 h 3370881"/>
                          <a:gd name="connsiteX263" fmla="*/ 2223247 w 2546209"/>
                          <a:gd name="connsiteY263" fmla="*/ 1730340 h 3370881"/>
                          <a:gd name="connsiteX264" fmla="*/ 2200835 w 2546209"/>
                          <a:gd name="connsiteY264" fmla="*/ 1788611 h 3370881"/>
                          <a:gd name="connsiteX265" fmla="*/ 2191870 w 2546209"/>
                          <a:gd name="connsiteY265" fmla="*/ 1811023 h 3370881"/>
                          <a:gd name="connsiteX266" fmla="*/ 2187388 w 2546209"/>
                          <a:gd name="connsiteY266" fmla="*/ 1824470 h 3370881"/>
                          <a:gd name="connsiteX267" fmla="*/ 2169459 w 2546209"/>
                          <a:gd name="connsiteY267" fmla="*/ 1869293 h 3370881"/>
                          <a:gd name="connsiteX268" fmla="*/ 2164976 w 2546209"/>
                          <a:gd name="connsiteY268" fmla="*/ 1882740 h 3370881"/>
                          <a:gd name="connsiteX269" fmla="*/ 2156012 w 2546209"/>
                          <a:gd name="connsiteY269" fmla="*/ 1927564 h 3370881"/>
                          <a:gd name="connsiteX270" fmla="*/ 2173941 w 2546209"/>
                          <a:gd name="connsiteY270" fmla="*/ 1945493 h 3370881"/>
                          <a:gd name="connsiteX271" fmla="*/ 2196353 w 2546209"/>
                          <a:gd name="connsiteY271" fmla="*/ 1958940 h 3370881"/>
                          <a:gd name="connsiteX272" fmla="*/ 2241176 w 2546209"/>
                          <a:gd name="connsiteY272" fmla="*/ 2012729 h 3370881"/>
                          <a:gd name="connsiteX273" fmla="*/ 2263588 w 2546209"/>
                          <a:gd name="connsiteY273" fmla="*/ 2057552 h 3370881"/>
                          <a:gd name="connsiteX274" fmla="*/ 2286000 w 2546209"/>
                          <a:gd name="connsiteY274" fmla="*/ 2084446 h 3370881"/>
                          <a:gd name="connsiteX275" fmla="*/ 2299447 w 2546209"/>
                          <a:gd name="connsiteY275" fmla="*/ 2124787 h 3370881"/>
                          <a:gd name="connsiteX276" fmla="*/ 2321859 w 2546209"/>
                          <a:gd name="connsiteY276" fmla="*/ 2151681 h 3370881"/>
                          <a:gd name="connsiteX277" fmla="*/ 2344270 w 2546209"/>
                          <a:gd name="connsiteY277" fmla="*/ 2205470 h 3370881"/>
                          <a:gd name="connsiteX278" fmla="*/ 2348753 w 2546209"/>
                          <a:gd name="connsiteY278" fmla="*/ 2223399 h 3370881"/>
                          <a:gd name="connsiteX279" fmla="*/ 2366682 w 2546209"/>
                          <a:gd name="connsiteY279" fmla="*/ 2263740 h 3370881"/>
                          <a:gd name="connsiteX280" fmla="*/ 2375647 w 2546209"/>
                          <a:gd name="connsiteY280" fmla="*/ 2286152 h 3370881"/>
                          <a:gd name="connsiteX281" fmla="*/ 2380129 w 2546209"/>
                          <a:gd name="connsiteY281" fmla="*/ 2308564 h 3370881"/>
                          <a:gd name="connsiteX282" fmla="*/ 2389094 w 2546209"/>
                          <a:gd name="connsiteY282" fmla="*/ 2335458 h 3370881"/>
                          <a:gd name="connsiteX283" fmla="*/ 2393576 w 2546209"/>
                          <a:gd name="connsiteY283" fmla="*/ 2380281 h 3370881"/>
                          <a:gd name="connsiteX284" fmla="*/ 2398059 w 2546209"/>
                          <a:gd name="connsiteY284" fmla="*/ 2393729 h 3370881"/>
                          <a:gd name="connsiteX285" fmla="*/ 2402541 w 2546209"/>
                          <a:gd name="connsiteY285" fmla="*/ 2447517 h 3370881"/>
                          <a:gd name="connsiteX286" fmla="*/ 2407023 w 2546209"/>
                          <a:gd name="connsiteY286" fmla="*/ 2564058 h 3370881"/>
                          <a:gd name="connsiteX287" fmla="*/ 2389094 w 2546209"/>
                          <a:gd name="connsiteY287" fmla="*/ 2837481 h 3370881"/>
                          <a:gd name="connsiteX288" fmla="*/ 2380129 w 2546209"/>
                          <a:gd name="connsiteY288" fmla="*/ 2859893 h 3370881"/>
                          <a:gd name="connsiteX289" fmla="*/ 2357718 w 2546209"/>
                          <a:gd name="connsiteY289" fmla="*/ 2913681 h 3370881"/>
                          <a:gd name="connsiteX290" fmla="*/ 2348753 w 2546209"/>
                          <a:gd name="connsiteY290" fmla="*/ 2936093 h 3370881"/>
                          <a:gd name="connsiteX291" fmla="*/ 2339788 w 2546209"/>
                          <a:gd name="connsiteY291" fmla="*/ 2971952 h 3370881"/>
                          <a:gd name="connsiteX292" fmla="*/ 2326341 w 2546209"/>
                          <a:gd name="connsiteY292" fmla="*/ 2994364 h 3370881"/>
                          <a:gd name="connsiteX293" fmla="*/ 2317376 w 2546209"/>
                          <a:gd name="connsiteY293" fmla="*/ 3025740 h 3370881"/>
                          <a:gd name="connsiteX294" fmla="*/ 2303929 w 2546209"/>
                          <a:gd name="connsiteY294" fmla="*/ 3048152 h 3370881"/>
                          <a:gd name="connsiteX295" fmla="*/ 2290482 w 2546209"/>
                          <a:gd name="connsiteY295" fmla="*/ 3079529 h 3370881"/>
                          <a:gd name="connsiteX296" fmla="*/ 2272553 w 2546209"/>
                          <a:gd name="connsiteY296" fmla="*/ 3084011 h 3370881"/>
                          <a:gd name="connsiteX297" fmla="*/ 2259106 w 2546209"/>
                          <a:gd name="connsiteY297" fmla="*/ 3088493 h 3370881"/>
                          <a:gd name="connsiteX298" fmla="*/ 2241176 w 2546209"/>
                          <a:gd name="connsiteY298" fmla="*/ 3092976 h 3370881"/>
                          <a:gd name="connsiteX299" fmla="*/ 2209800 w 2546209"/>
                          <a:gd name="connsiteY299" fmla="*/ 3101940 h 3370881"/>
                          <a:gd name="connsiteX300" fmla="*/ 2205318 w 2546209"/>
                          <a:gd name="connsiteY300" fmla="*/ 3039187 h 3370881"/>
                          <a:gd name="connsiteX301" fmla="*/ 2218765 w 2546209"/>
                          <a:gd name="connsiteY301" fmla="*/ 3021258 h 3370881"/>
                          <a:gd name="connsiteX302" fmla="*/ 2245659 w 2546209"/>
                          <a:gd name="connsiteY302" fmla="*/ 2971952 h 3370881"/>
                          <a:gd name="connsiteX303" fmla="*/ 2268070 w 2546209"/>
                          <a:gd name="connsiteY303" fmla="*/ 2945058 h 3370881"/>
                          <a:gd name="connsiteX304" fmla="*/ 2268070 w 2546209"/>
                          <a:gd name="connsiteY304" fmla="*/ 2568540 h 3370881"/>
                          <a:gd name="connsiteX305" fmla="*/ 2259106 w 2546209"/>
                          <a:gd name="connsiteY305" fmla="*/ 2532681 h 3370881"/>
                          <a:gd name="connsiteX306" fmla="*/ 2250141 w 2546209"/>
                          <a:gd name="connsiteY306" fmla="*/ 2492340 h 3370881"/>
                          <a:gd name="connsiteX307" fmla="*/ 2245659 w 2546209"/>
                          <a:gd name="connsiteY307" fmla="*/ 2474411 h 3370881"/>
                          <a:gd name="connsiteX308" fmla="*/ 2245659 w 2546209"/>
                          <a:gd name="connsiteY308" fmla="*/ 2389247 h 3370881"/>
                          <a:gd name="connsiteX309" fmla="*/ 2173941 w 2546209"/>
                          <a:gd name="connsiteY309" fmla="*/ 2241328 h 3370881"/>
                          <a:gd name="connsiteX310" fmla="*/ 2070846 w 2546209"/>
                          <a:gd name="connsiteY310" fmla="*/ 2057553 h 3370881"/>
                          <a:gd name="connsiteX311" fmla="*/ 2057400 w 2546209"/>
                          <a:gd name="connsiteY311" fmla="*/ 2151681 h 3370881"/>
                          <a:gd name="connsiteX312" fmla="*/ 2048435 w 2546209"/>
                          <a:gd name="connsiteY312" fmla="*/ 2106858 h 3370881"/>
                          <a:gd name="connsiteX313" fmla="*/ 2034988 w 2546209"/>
                          <a:gd name="connsiteY313" fmla="*/ 2003764 h 3370881"/>
                          <a:gd name="connsiteX314" fmla="*/ 2026023 w 2546209"/>
                          <a:gd name="connsiteY314" fmla="*/ 2026176 h 3370881"/>
                          <a:gd name="connsiteX315" fmla="*/ 2021541 w 2546209"/>
                          <a:gd name="connsiteY315" fmla="*/ 2039623 h 3370881"/>
                          <a:gd name="connsiteX316" fmla="*/ 1999129 w 2546209"/>
                          <a:gd name="connsiteY316" fmla="*/ 2053070 h 3370881"/>
                          <a:gd name="connsiteX317" fmla="*/ 1990165 w 2546209"/>
                          <a:gd name="connsiteY317" fmla="*/ 2070999 h 3370881"/>
                          <a:gd name="connsiteX318" fmla="*/ 1967753 w 2546209"/>
                          <a:gd name="connsiteY318" fmla="*/ 2106858 h 3370881"/>
                          <a:gd name="connsiteX319" fmla="*/ 1981200 w 2546209"/>
                          <a:gd name="connsiteY319" fmla="*/ 2223399 h 3370881"/>
                          <a:gd name="connsiteX320" fmla="*/ 1994647 w 2546209"/>
                          <a:gd name="connsiteY320" fmla="*/ 2254776 h 3370881"/>
                          <a:gd name="connsiteX321" fmla="*/ 2003612 w 2546209"/>
                          <a:gd name="connsiteY321" fmla="*/ 2272705 h 3370881"/>
                          <a:gd name="connsiteX322" fmla="*/ 2026023 w 2546209"/>
                          <a:gd name="connsiteY322" fmla="*/ 2304081 h 3370881"/>
                          <a:gd name="connsiteX323" fmla="*/ 2043953 w 2546209"/>
                          <a:gd name="connsiteY323" fmla="*/ 2348905 h 3370881"/>
                          <a:gd name="connsiteX324" fmla="*/ 2061882 w 2546209"/>
                          <a:gd name="connsiteY324" fmla="*/ 2371317 h 3370881"/>
                          <a:gd name="connsiteX325" fmla="*/ 2088776 w 2546209"/>
                          <a:gd name="connsiteY325" fmla="*/ 2434070 h 3370881"/>
                          <a:gd name="connsiteX326" fmla="*/ 2102223 w 2546209"/>
                          <a:gd name="connsiteY326" fmla="*/ 2465446 h 3370881"/>
                          <a:gd name="connsiteX327" fmla="*/ 2106706 w 2546209"/>
                          <a:gd name="connsiteY327" fmla="*/ 2496823 h 3370881"/>
                          <a:gd name="connsiteX328" fmla="*/ 2124635 w 2546209"/>
                          <a:gd name="connsiteY328" fmla="*/ 2559576 h 3370881"/>
                          <a:gd name="connsiteX329" fmla="*/ 2138082 w 2546209"/>
                          <a:gd name="connsiteY329" fmla="*/ 2649223 h 3370881"/>
                          <a:gd name="connsiteX330" fmla="*/ 2147047 w 2546209"/>
                          <a:gd name="connsiteY330" fmla="*/ 2685081 h 3370881"/>
                          <a:gd name="connsiteX331" fmla="*/ 2151529 w 2546209"/>
                          <a:gd name="connsiteY331" fmla="*/ 2716458 h 3370881"/>
                          <a:gd name="connsiteX332" fmla="*/ 2160494 w 2546209"/>
                          <a:gd name="connsiteY332" fmla="*/ 2770246 h 3370881"/>
                          <a:gd name="connsiteX333" fmla="*/ 2156012 w 2546209"/>
                          <a:gd name="connsiteY333" fmla="*/ 2962987 h 3370881"/>
                          <a:gd name="connsiteX334" fmla="*/ 2138082 w 2546209"/>
                          <a:gd name="connsiteY334" fmla="*/ 3043670 h 3370881"/>
                          <a:gd name="connsiteX335" fmla="*/ 2133600 w 2546209"/>
                          <a:gd name="connsiteY335" fmla="*/ 3061599 h 3370881"/>
                          <a:gd name="connsiteX336" fmla="*/ 2120153 w 2546209"/>
                          <a:gd name="connsiteY336" fmla="*/ 3079529 h 3370881"/>
                          <a:gd name="connsiteX337" fmla="*/ 2111188 w 2546209"/>
                          <a:gd name="connsiteY337" fmla="*/ 3106423 h 3370881"/>
                          <a:gd name="connsiteX338" fmla="*/ 2088776 w 2546209"/>
                          <a:gd name="connsiteY338" fmla="*/ 3137799 h 3370881"/>
                          <a:gd name="connsiteX339" fmla="*/ 2075329 w 2546209"/>
                          <a:gd name="connsiteY339" fmla="*/ 3164693 h 3370881"/>
                          <a:gd name="connsiteX340" fmla="*/ 2061882 w 2546209"/>
                          <a:gd name="connsiteY340" fmla="*/ 3169176 h 3370881"/>
                          <a:gd name="connsiteX341" fmla="*/ 2021541 w 2546209"/>
                          <a:gd name="connsiteY341" fmla="*/ 3164693 h 3370881"/>
                          <a:gd name="connsiteX342" fmla="*/ 2012576 w 2546209"/>
                          <a:gd name="connsiteY342" fmla="*/ 3119870 h 3370881"/>
                          <a:gd name="connsiteX343" fmla="*/ 2048435 w 2546209"/>
                          <a:gd name="connsiteY343" fmla="*/ 3021258 h 3370881"/>
                          <a:gd name="connsiteX344" fmla="*/ 2048435 w 2546209"/>
                          <a:gd name="connsiteY344" fmla="*/ 3021258 h 3370881"/>
                          <a:gd name="connsiteX345" fmla="*/ 2061882 w 2546209"/>
                          <a:gd name="connsiteY345" fmla="*/ 2967470 h 3370881"/>
                          <a:gd name="connsiteX346" fmla="*/ 2070847 w 2546209"/>
                          <a:gd name="connsiteY346" fmla="*/ 2882305 h 3370881"/>
                          <a:gd name="connsiteX347" fmla="*/ 2066365 w 2546209"/>
                          <a:gd name="connsiteY347" fmla="*/ 2725423 h 3370881"/>
                          <a:gd name="connsiteX348" fmla="*/ 2043953 w 2546209"/>
                          <a:gd name="connsiteY348" fmla="*/ 2649223 h 3370881"/>
                          <a:gd name="connsiteX349" fmla="*/ 2030506 w 2546209"/>
                          <a:gd name="connsiteY349" fmla="*/ 2622329 h 3370881"/>
                          <a:gd name="connsiteX350" fmla="*/ 2017059 w 2546209"/>
                          <a:gd name="connsiteY350" fmla="*/ 2581987 h 3370881"/>
                          <a:gd name="connsiteX351" fmla="*/ 1981200 w 2546209"/>
                          <a:gd name="connsiteY351" fmla="*/ 2514752 h 3370881"/>
                          <a:gd name="connsiteX352" fmla="*/ 1972235 w 2546209"/>
                          <a:gd name="connsiteY352" fmla="*/ 2501305 h 3370881"/>
                          <a:gd name="connsiteX353" fmla="*/ 1958788 w 2546209"/>
                          <a:gd name="connsiteY353" fmla="*/ 2478893 h 3370881"/>
                          <a:gd name="connsiteX354" fmla="*/ 1905000 w 2546209"/>
                          <a:gd name="connsiteY354" fmla="*/ 2398211 h 3370881"/>
                          <a:gd name="connsiteX355" fmla="*/ 1882588 w 2546209"/>
                          <a:gd name="connsiteY355" fmla="*/ 2357870 h 3370881"/>
                          <a:gd name="connsiteX356" fmla="*/ 1869141 w 2546209"/>
                          <a:gd name="connsiteY356" fmla="*/ 2339940 h 3370881"/>
                          <a:gd name="connsiteX357" fmla="*/ 1806388 w 2546209"/>
                          <a:gd name="connsiteY357" fmla="*/ 2313046 h 3370881"/>
                          <a:gd name="connsiteX358" fmla="*/ 1779494 w 2546209"/>
                          <a:gd name="connsiteY358" fmla="*/ 2304081 h 3370881"/>
                          <a:gd name="connsiteX359" fmla="*/ 1752600 w 2546209"/>
                          <a:gd name="connsiteY359" fmla="*/ 2299599 h 3370881"/>
                          <a:gd name="connsiteX360" fmla="*/ 1680882 w 2546209"/>
                          <a:gd name="connsiteY360" fmla="*/ 2277187 h 3370881"/>
                          <a:gd name="connsiteX361" fmla="*/ 1662953 w 2546209"/>
                          <a:gd name="connsiteY361" fmla="*/ 2272705 h 3370881"/>
                          <a:gd name="connsiteX362" fmla="*/ 1640541 w 2546209"/>
                          <a:gd name="connsiteY362" fmla="*/ 2259258 h 3370881"/>
                          <a:gd name="connsiteX363" fmla="*/ 1604682 w 2546209"/>
                          <a:gd name="connsiteY363" fmla="*/ 2272705 h 3370881"/>
                          <a:gd name="connsiteX364" fmla="*/ 1537447 w 2546209"/>
                          <a:gd name="connsiteY364" fmla="*/ 2304081 h 3370881"/>
                          <a:gd name="connsiteX365" fmla="*/ 1510553 w 2546209"/>
                          <a:gd name="connsiteY365" fmla="*/ 2308564 h 3370881"/>
                          <a:gd name="connsiteX366" fmla="*/ 1488141 w 2546209"/>
                          <a:gd name="connsiteY366" fmla="*/ 2313046 h 3370881"/>
                          <a:gd name="connsiteX367" fmla="*/ 1443318 w 2546209"/>
                          <a:gd name="connsiteY367" fmla="*/ 2322011 h 3370881"/>
                          <a:gd name="connsiteX368" fmla="*/ 1367118 w 2546209"/>
                          <a:gd name="connsiteY368" fmla="*/ 2304081 h 3370881"/>
                          <a:gd name="connsiteX369" fmla="*/ 1317812 w 2546209"/>
                          <a:gd name="connsiteY369" fmla="*/ 2286152 h 3370881"/>
                          <a:gd name="connsiteX370" fmla="*/ 1066800 w 2546209"/>
                          <a:gd name="connsiteY370" fmla="*/ 2272705 h 3370881"/>
                          <a:gd name="connsiteX371" fmla="*/ 1030941 w 2546209"/>
                          <a:gd name="connsiteY371" fmla="*/ 2263740 h 3370881"/>
                          <a:gd name="connsiteX372" fmla="*/ 986118 w 2546209"/>
                          <a:gd name="connsiteY372" fmla="*/ 2241329 h 3370881"/>
                          <a:gd name="connsiteX373" fmla="*/ 968188 w 2546209"/>
                          <a:gd name="connsiteY373" fmla="*/ 2232364 h 3370881"/>
                          <a:gd name="connsiteX374" fmla="*/ 936812 w 2546209"/>
                          <a:gd name="connsiteY374" fmla="*/ 2214434 h 3370881"/>
                          <a:gd name="connsiteX375" fmla="*/ 905435 w 2546209"/>
                          <a:gd name="connsiteY375" fmla="*/ 2196505 h 3370881"/>
                          <a:gd name="connsiteX376" fmla="*/ 869576 w 2546209"/>
                          <a:gd name="connsiteY376" fmla="*/ 2209952 h 3370881"/>
                          <a:gd name="connsiteX377" fmla="*/ 856129 w 2546209"/>
                          <a:gd name="connsiteY377" fmla="*/ 2227881 h 3370881"/>
                          <a:gd name="connsiteX378" fmla="*/ 815788 w 2546209"/>
                          <a:gd name="connsiteY378" fmla="*/ 2268223 h 3370881"/>
                          <a:gd name="connsiteX379" fmla="*/ 788894 w 2546209"/>
                          <a:gd name="connsiteY379" fmla="*/ 2290634 h 3370881"/>
                          <a:gd name="connsiteX380" fmla="*/ 762000 w 2546209"/>
                          <a:gd name="connsiteY380" fmla="*/ 2313046 h 3370881"/>
                          <a:gd name="connsiteX381" fmla="*/ 753035 w 2546209"/>
                          <a:gd name="connsiteY381" fmla="*/ 2326493 h 3370881"/>
                          <a:gd name="connsiteX382" fmla="*/ 735106 w 2546209"/>
                          <a:gd name="connsiteY382" fmla="*/ 2339940 h 3370881"/>
                          <a:gd name="connsiteX383" fmla="*/ 712694 w 2546209"/>
                          <a:gd name="connsiteY383" fmla="*/ 2362352 h 3370881"/>
                          <a:gd name="connsiteX384" fmla="*/ 694765 w 2546209"/>
                          <a:gd name="connsiteY384" fmla="*/ 2375799 h 3370881"/>
                          <a:gd name="connsiteX385" fmla="*/ 681318 w 2546209"/>
                          <a:gd name="connsiteY385" fmla="*/ 2393729 h 3370881"/>
                          <a:gd name="connsiteX386" fmla="*/ 667870 w 2546209"/>
                          <a:gd name="connsiteY386" fmla="*/ 2402693 h 3370881"/>
                          <a:gd name="connsiteX387" fmla="*/ 623047 w 2546209"/>
                          <a:gd name="connsiteY387" fmla="*/ 2443034 h 3370881"/>
                          <a:gd name="connsiteX388" fmla="*/ 600635 w 2546209"/>
                          <a:gd name="connsiteY388" fmla="*/ 2474411 h 3370881"/>
                          <a:gd name="connsiteX389" fmla="*/ 587188 w 2546209"/>
                          <a:gd name="connsiteY389" fmla="*/ 2514752 h 3370881"/>
                          <a:gd name="connsiteX390" fmla="*/ 582706 w 2546209"/>
                          <a:gd name="connsiteY390" fmla="*/ 2546129 h 3370881"/>
                          <a:gd name="connsiteX391" fmla="*/ 596153 w 2546209"/>
                          <a:gd name="connsiteY391" fmla="*/ 2635776 h 3370881"/>
                          <a:gd name="connsiteX392" fmla="*/ 600635 w 2546209"/>
                          <a:gd name="connsiteY392" fmla="*/ 2653705 h 3370881"/>
                          <a:gd name="connsiteX393" fmla="*/ 609600 w 2546209"/>
                          <a:gd name="connsiteY393" fmla="*/ 2671634 h 3370881"/>
                          <a:gd name="connsiteX394" fmla="*/ 614082 w 2546209"/>
                          <a:gd name="connsiteY394" fmla="*/ 2689564 h 3370881"/>
                          <a:gd name="connsiteX395" fmla="*/ 623047 w 2546209"/>
                          <a:gd name="connsiteY395" fmla="*/ 2711976 h 3370881"/>
                          <a:gd name="connsiteX396" fmla="*/ 627529 w 2546209"/>
                          <a:gd name="connsiteY396" fmla="*/ 2734387 h 3370881"/>
                          <a:gd name="connsiteX397" fmla="*/ 640976 w 2546209"/>
                          <a:gd name="connsiteY397" fmla="*/ 2765764 h 3370881"/>
                          <a:gd name="connsiteX398" fmla="*/ 645459 w 2546209"/>
                          <a:gd name="connsiteY398" fmla="*/ 2779211 h 3370881"/>
                          <a:gd name="connsiteX399" fmla="*/ 658906 w 2546209"/>
                          <a:gd name="connsiteY399" fmla="*/ 2801623 h 3370881"/>
                          <a:gd name="connsiteX400" fmla="*/ 676835 w 2546209"/>
                          <a:gd name="connsiteY400" fmla="*/ 2864376 h 3370881"/>
                          <a:gd name="connsiteX401" fmla="*/ 690282 w 2546209"/>
                          <a:gd name="connsiteY401" fmla="*/ 2895752 h 3370881"/>
                          <a:gd name="connsiteX402" fmla="*/ 699247 w 2546209"/>
                          <a:gd name="connsiteY402" fmla="*/ 2940576 h 3370881"/>
                          <a:gd name="connsiteX403" fmla="*/ 703729 w 2546209"/>
                          <a:gd name="connsiteY403" fmla="*/ 2967470 h 3370881"/>
                          <a:gd name="connsiteX404" fmla="*/ 717176 w 2546209"/>
                          <a:gd name="connsiteY404" fmla="*/ 2994364 h 3370881"/>
                          <a:gd name="connsiteX405" fmla="*/ 735106 w 2546209"/>
                          <a:gd name="connsiteY405" fmla="*/ 3052634 h 3370881"/>
                          <a:gd name="connsiteX406" fmla="*/ 739588 w 2546209"/>
                          <a:gd name="connsiteY406" fmla="*/ 3079529 h 3370881"/>
                          <a:gd name="connsiteX407" fmla="*/ 762000 w 2546209"/>
                          <a:gd name="connsiteY407" fmla="*/ 3142281 h 3370881"/>
                          <a:gd name="connsiteX408" fmla="*/ 766482 w 2546209"/>
                          <a:gd name="connsiteY408" fmla="*/ 3231929 h 3370881"/>
                          <a:gd name="connsiteX409" fmla="*/ 770965 w 2546209"/>
                          <a:gd name="connsiteY409" fmla="*/ 3254340 h 3370881"/>
                          <a:gd name="connsiteX410" fmla="*/ 775447 w 2546209"/>
                          <a:gd name="connsiteY410" fmla="*/ 3285717 h 3370881"/>
                          <a:gd name="connsiteX411" fmla="*/ 748553 w 2546209"/>
                          <a:gd name="connsiteY411" fmla="*/ 3335023 h 3370881"/>
                          <a:gd name="connsiteX412" fmla="*/ 721659 w 2546209"/>
                          <a:gd name="connsiteY412" fmla="*/ 3343987 h 3370881"/>
                          <a:gd name="connsiteX413" fmla="*/ 708212 w 2546209"/>
                          <a:gd name="connsiteY413" fmla="*/ 3348470 h 3370881"/>
                          <a:gd name="connsiteX414" fmla="*/ 623047 w 2546209"/>
                          <a:gd name="connsiteY414" fmla="*/ 3330540 h 3370881"/>
                          <a:gd name="connsiteX415" fmla="*/ 609600 w 2546209"/>
                          <a:gd name="connsiteY415" fmla="*/ 3308129 h 3370881"/>
                          <a:gd name="connsiteX416" fmla="*/ 591670 w 2546209"/>
                          <a:gd name="connsiteY416" fmla="*/ 3267787 h 3370881"/>
                          <a:gd name="connsiteX417" fmla="*/ 560294 w 2546209"/>
                          <a:gd name="connsiteY417" fmla="*/ 3209517 h 3370881"/>
                          <a:gd name="connsiteX418" fmla="*/ 551329 w 2546209"/>
                          <a:gd name="connsiteY418" fmla="*/ 3196070 h 3370881"/>
                          <a:gd name="connsiteX419" fmla="*/ 528918 w 2546209"/>
                          <a:gd name="connsiteY419" fmla="*/ 3173658 h 3370881"/>
                          <a:gd name="connsiteX420" fmla="*/ 519953 w 2546209"/>
                          <a:gd name="connsiteY420" fmla="*/ 3128834 h 3370881"/>
                          <a:gd name="connsiteX421" fmla="*/ 524435 w 2546209"/>
                          <a:gd name="connsiteY421" fmla="*/ 3101940 h 3370881"/>
                          <a:gd name="connsiteX422" fmla="*/ 528918 w 2546209"/>
                          <a:gd name="connsiteY422" fmla="*/ 3088493 h 3370881"/>
                          <a:gd name="connsiteX423" fmla="*/ 542365 w 2546209"/>
                          <a:gd name="connsiteY423" fmla="*/ 3052634 h 3370881"/>
                          <a:gd name="connsiteX424" fmla="*/ 484094 w 2546209"/>
                          <a:gd name="connsiteY424" fmla="*/ 2886787 h 3370881"/>
                          <a:gd name="connsiteX425" fmla="*/ 443753 w 2546209"/>
                          <a:gd name="connsiteY425" fmla="*/ 2779211 h 3370881"/>
                          <a:gd name="connsiteX426" fmla="*/ 439270 w 2546209"/>
                          <a:gd name="connsiteY426" fmla="*/ 2752317 h 3370881"/>
                          <a:gd name="connsiteX427" fmla="*/ 430306 w 2546209"/>
                          <a:gd name="connsiteY427" fmla="*/ 2716458 h 3370881"/>
                          <a:gd name="connsiteX428" fmla="*/ 425823 w 2546209"/>
                          <a:gd name="connsiteY428" fmla="*/ 2680599 h 3370881"/>
                          <a:gd name="connsiteX429" fmla="*/ 398929 w 2546209"/>
                          <a:gd name="connsiteY429" fmla="*/ 2599917 h 3370881"/>
                          <a:gd name="connsiteX430" fmla="*/ 385482 w 2546209"/>
                          <a:gd name="connsiteY430" fmla="*/ 2568540 h 3370881"/>
                          <a:gd name="connsiteX431" fmla="*/ 381000 w 2546209"/>
                          <a:gd name="connsiteY431" fmla="*/ 2550611 h 3370881"/>
                          <a:gd name="connsiteX432" fmla="*/ 372035 w 2546209"/>
                          <a:gd name="connsiteY432" fmla="*/ 2483376 h 3370881"/>
                          <a:gd name="connsiteX433" fmla="*/ 367553 w 2546209"/>
                          <a:gd name="connsiteY433" fmla="*/ 2469929 h 3370881"/>
                          <a:gd name="connsiteX434" fmla="*/ 407894 w 2546209"/>
                          <a:gd name="connsiteY434" fmla="*/ 2451999 h 3370881"/>
                          <a:gd name="connsiteX435" fmla="*/ 515470 w 2546209"/>
                          <a:gd name="connsiteY435" fmla="*/ 2407176 h 3370881"/>
                          <a:gd name="connsiteX436" fmla="*/ 578223 w 2546209"/>
                          <a:gd name="connsiteY436" fmla="*/ 2353387 h 3370881"/>
                          <a:gd name="connsiteX437" fmla="*/ 587188 w 2546209"/>
                          <a:gd name="connsiteY437" fmla="*/ 2330976 h 3370881"/>
                          <a:gd name="connsiteX438" fmla="*/ 614082 w 2546209"/>
                          <a:gd name="connsiteY438" fmla="*/ 2254776 h 3370881"/>
                          <a:gd name="connsiteX439" fmla="*/ 649941 w 2546209"/>
                          <a:gd name="connsiteY439" fmla="*/ 2200987 h 3370881"/>
                          <a:gd name="connsiteX440" fmla="*/ 690282 w 2546209"/>
                          <a:gd name="connsiteY440" fmla="*/ 2174093 h 3370881"/>
                          <a:gd name="connsiteX441" fmla="*/ 703729 w 2546209"/>
                          <a:gd name="connsiteY441" fmla="*/ 2165129 h 3370881"/>
                          <a:gd name="connsiteX442" fmla="*/ 739588 w 2546209"/>
                          <a:gd name="connsiteY442" fmla="*/ 2147199 h 3370881"/>
                          <a:gd name="connsiteX443" fmla="*/ 708212 w 2546209"/>
                          <a:gd name="connsiteY443" fmla="*/ 2187540 h 3370881"/>
                          <a:gd name="connsiteX444" fmla="*/ 654423 w 2546209"/>
                          <a:gd name="connsiteY444" fmla="*/ 2241329 h 3370881"/>
                          <a:gd name="connsiteX445" fmla="*/ 636494 w 2546209"/>
                          <a:gd name="connsiteY445" fmla="*/ 2259258 h 3370881"/>
                          <a:gd name="connsiteX446" fmla="*/ 614082 w 2546209"/>
                          <a:gd name="connsiteY446" fmla="*/ 2286152 h 3370881"/>
                          <a:gd name="connsiteX447" fmla="*/ 605118 w 2546209"/>
                          <a:gd name="connsiteY447" fmla="*/ 2299599 h 3370881"/>
                          <a:gd name="connsiteX448" fmla="*/ 560294 w 2546209"/>
                          <a:gd name="connsiteY448" fmla="*/ 2335458 h 3370881"/>
                          <a:gd name="connsiteX449" fmla="*/ 524435 w 2546209"/>
                          <a:gd name="connsiteY449" fmla="*/ 2348905 h 3370881"/>
                          <a:gd name="connsiteX450" fmla="*/ 502023 w 2546209"/>
                          <a:gd name="connsiteY450" fmla="*/ 2362352 h 3370881"/>
                          <a:gd name="connsiteX451" fmla="*/ 461682 w 2546209"/>
                          <a:gd name="connsiteY451" fmla="*/ 2389246 h 3370881"/>
                          <a:gd name="connsiteX452" fmla="*/ 448235 w 2546209"/>
                          <a:gd name="connsiteY452" fmla="*/ 2398211 h 3370881"/>
                          <a:gd name="connsiteX453" fmla="*/ 430306 w 2546209"/>
                          <a:gd name="connsiteY453" fmla="*/ 2407176 h 3370881"/>
                          <a:gd name="connsiteX454" fmla="*/ 412376 w 2546209"/>
                          <a:gd name="connsiteY454" fmla="*/ 2420623 h 3370881"/>
                          <a:gd name="connsiteX455" fmla="*/ 389965 w 2546209"/>
                          <a:gd name="connsiteY455" fmla="*/ 2429587 h 3370881"/>
                          <a:gd name="connsiteX456" fmla="*/ 372035 w 2546209"/>
                          <a:gd name="connsiteY456" fmla="*/ 2443034 h 3370881"/>
                          <a:gd name="connsiteX457" fmla="*/ 318247 w 2546209"/>
                          <a:gd name="connsiteY457" fmla="*/ 2474411 h 3370881"/>
                          <a:gd name="connsiteX458" fmla="*/ 304800 w 2546209"/>
                          <a:gd name="connsiteY458" fmla="*/ 2492340 h 3370881"/>
                          <a:gd name="connsiteX459" fmla="*/ 282388 w 2546209"/>
                          <a:gd name="connsiteY459" fmla="*/ 2519234 h 3370881"/>
                          <a:gd name="connsiteX460" fmla="*/ 295835 w 2546209"/>
                          <a:gd name="connsiteY460" fmla="*/ 2815070 h 3370881"/>
                          <a:gd name="connsiteX461" fmla="*/ 300318 w 2546209"/>
                          <a:gd name="connsiteY461" fmla="*/ 2837481 h 3370881"/>
                          <a:gd name="connsiteX462" fmla="*/ 304800 w 2546209"/>
                          <a:gd name="connsiteY462" fmla="*/ 2868858 h 3370881"/>
                          <a:gd name="connsiteX463" fmla="*/ 309282 w 2546209"/>
                          <a:gd name="connsiteY463" fmla="*/ 2927129 h 3370881"/>
                          <a:gd name="connsiteX464" fmla="*/ 322729 w 2546209"/>
                          <a:gd name="connsiteY464" fmla="*/ 2985399 h 3370881"/>
                          <a:gd name="connsiteX465" fmla="*/ 327212 w 2546209"/>
                          <a:gd name="connsiteY465" fmla="*/ 3012293 h 3370881"/>
                          <a:gd name="connsiteX466" fmla="*/ 331694 w 2546209"/>
                          <a:gd name="connsiteY466" fmla="*/ 3043670 h 3370881"/>
                          <a:gd name="connsiteX467" fmla="*/ 345141 w 2546209"/>
                          <a:gd name="connsiteY467" fmla="*/ 3070564 h 3370881"/>
                          <a:gd name="connsiteX468" fmla="*/ 367553 w 2546209"/>
                          <a:gd name="connsiteY468" fmla="*/ 3124352 h 3370881"/>
                          <a:gd name="connsiteX469" fmla="*/ 381000 w 2546209"/>
                          <a:gd name="connsiteY469" fmla="*/ 3182623 h 3370881"/>
                          <a:gd name="connsiteX470" fmla="*/ 389965 w 2546209"/>
                          <a:gd name="connsiteY470" fmla="*/ 3196070 h 3370881"/>
                          <a:gd name="connsiteX471" fmla="*/ 394447 w 2546209"/>
                          <a:gd name="connsiteY471" fmla="*/ 3213999 h 3370881"/>
                          <a:gd name="connsiteX472" fmla="*/ 412376 w 2546209"/>
                          <a:gd name="connsiteY472" fmla="*/ 3245376 h 3370881"/>
                          <a:gd name="connsiteX473" fmla="*/ 416859 w 2546209"/>
                          <a:gd name="connsiteY473" fmla="*/ 3258823 h 3370881"/>
                          <a:gd name="connsiteX474" fmla="*/ 425823 w 2546209"/>
                          <a:gd name="connsiteY474" fmla="*/ 3272270 h 3370881"/>
                          <a:gd name="connsiteX475" fmla="*/ 439270 w 2546209"/>
                          <a:gd name="connsiteY475" fmla="*/ 3303646 h 3370881"/>
                          <a:gd name="connsiteX476" fmla="*/ 439270 w 2546209"/>
                          <a:gd name="connsiteY476" fmla="*/ 3352952 h 3370881"/>
                          <a:gd name="connsiteX477" fmla="*/ 430306 w 2546209"/>
                          <a:gd name="connsiteY477" fmla="*/ 3366399 h 3370881"/>
                          <a:gd name="connsiteX478" fmla="*/ 412376 w 2546209"/>
                          <a:gd name="connsiteY478" fmla="*/ 3370881 h 3370881"/>
                          <a:gd name="connsiteX479" fmla="*/ 295835 w 2546209"/>
                          <a:gd name="connsiteY479" fmla="*/ 3357434 h 3370881"/>
                          <a:gd name="connsiteX480" fmla="*/ 264459 w 2546209"/>
                          <a:gd name="connsiteY480" fmla="*/ 3276752 h 3370881"/>
                          <a:gd name="connsiteX481" fmla="*/ 259976 w 2546209"/>
                          <a:gd name="connsiteY481" fmla="*/ 3240893 h 3370881"/>
                          <a:gd name="connsiteX482" fmla="*/ 246529 w 2546209"/>
                          <a:gd name="connsiteY482" fmla="*/ 3178140 h 3370881"/>
                          <a:gd name="connsiteX483" fmla="*/ 237565 w 2546209"/>
                          <a:gd name="connsiteY483" fmla="*/ 3084011 h 3370881"/>
                          <a:gd name="connsiteX484" fmla="*/ 228600 w 2546209"/>
                          <a:gd name="connsiteY484" fmla="*/ 3057117 h 3370881"/>
                          <a:gd name="connsiteX485" fmla="*/ 219635 w 2546209"/>
                          <a:gd name="connsiteY485" fmla="*/ 3021258 h 3370881"/>
                          <a:gd name="connsiteX486" fmla="*/ 206188 w 2546209"/>
                          <a:gd name="connsiteY486" fmla="*/ 2980917 h 3370881"/>
                          <a:gd name="connsiteX487" fmla="*/ 201706 w 2546209"/>
                          <a:gd name="connsiteY487" fmla="*/ 2949540 h 3370881"/>
                          <a:gd name="connsiteX488" fmla="*/ 197223 w 2546209"/>
                          <a:gd name="connsiteY488" fmla="*/ 2927129 h 3370881"/>
                          <a:gd name="connsiteX489" fmla="*/ 192741 w 2546209"/>
                          <a:gd name="connsiteY489" fmla="*/ 2891270 h 3370881"/>
                          <a:gd name="connsiteX490" fmla="*/ 188259 w 2546209"/>
                          <a:gd name="connsiteY490" fmla="*/ 2850929 h 3370881"/>
                          <a:gd name="connsiteX491" fmla="*/ 179294 w 2546209"/>
                          <a:gd name="connsiteY491" fmla="*/ 2824034 h 3370881"/>
                          <a:gd name="connsiteX492" fmla="*/ 165847 w 2546209"/>
                          <a:gd name="connsiteY492" fmla="*/ 2774729 h 3370881"/>
                          <a:gd name="connsiteX493" fmla="*/ 161365 w 2546209"/>
                          <a:gd name="connsiteY493" fmla="*/ 2747834 h 3370881"/>
                          <a:gd name="connsiteX494" fmla="*/ 156882 w 2546209"/>
                          <a:gd name="connsiteY494" fmla="*/ 2559576 h 3370881"/>
                          <a:gd name="connsiteX495" fmla="*/ 152400 w 2546209"/>
                          <a:gd name="connsiteY495" fmla="*/ 2519234 h 3370881"/>
                          <a:gd name="connsiteX496" fmla="*/ 143435 w 2546209"/>
                          <a:gd name="connsiteY496" fmla="*/ 2384764 h 3370881"/>
                          <a:gd name="connsiteX497" fmla="*/ 129988 w 2546209"/>
                          <a:gd name="connsiteY497" fmla="*/ 2344423 h 3370881"/>
                          <a:gd name="connsiteX498" fmla="*/ 125506 w 2546209"/>
                          <a:gd name="connsiteY498" fmla="*/ 2330976 h 3370881"/>
                          <a:gd name="connsiteX499" fmla="*/ 138953 w 2546209"/>
                          <a:gd name="connsiteY499" fmla="*/ 2313046 h 3370881"/>
                          <a:gd name="connsiteX500" fmla="*/ 152400 w 2546209"/>
                          <a:gd name="connsiteY500" fmla="*/ 2304081 h 3370881"/>
                          <a:gd name="connsiteX501" fmla="*/ 170329 w 2546209"/>
                          <a:gd name="connsiteY501" fmla="*/ 2259258 h 3370881"/>
                          <a:gd name="connsiteX502" fmla="*/ 188259 w 2546209"/>
                          <a:gd name="connsiteY502" fmla="*/ 2223399 h 3370881"/>
                          <a:gd name="connsiteX503" fmla="*/ 206188 w 2546209"/>
                          <a:gd name="connsiteY503" fmla="*/ 2187540 h 3370881"/>
                          <a:gd name="connsiteX504" fmla="*/ 210670 w 2546209"/>
                          <a:gd name="connsiteY504" fmla="*/ 2174093 h 3370881"/>
                          <a:gd name="connsiteX505" fmla="*/ 219635 w 2546209"/>
                          <a:gd name="connsiteY505" fmla="*/ 2115823 h 3370881"/>
                          <a:gd name="connsiteX506" fmla="*/ 210670 w 2546209"/>
                          <a:gd name="connsiteY506" fmla="*/ 1958940 h 3370881"/>
                          <a:gd name="connsiteX507" fmla="*/ 192741 w 2546209"/>
                          <a:gd name="connsiteY507" fmla="*/ 1923081 h 3370881"/>
                          <a:gd name="connsiteX508" fmla="*/ 179294 w 2546209"/>
                          <a:gd name="connsiteY508" fmla="*/ 1891705 h 3370881"/>
                          <a:gd name="connsiteX509" fmla="*/ 165847 w 2546209"/>
                          <a:gd name="connsiteY509" fmla="*/ 1864811 h 3370881"/>
                          <a:gd name="connsiteX510" fmla="*/ 152400 w 2546209"/>
                          <a:gd name="connsiteY510" fmla="*/ 1833434 h 3370881"/>
                          <a:gd name="connsiteX511" fmla="*/ 143435 w 2546209"/>
                          <a:gd name="connsiteY511" fmla="*/ 1819987 h 3370881"/>
                          <a:gd name="connsiteX512" fmla="*/ 107576 w 2546209"/>
                          <a:gd name="connsiteY512" fmla="*/ 1784129 h 3370881"/>
                          <a:gd name="connsiteX513" fmla="*/ 94129 w 2546209"/>
                          <a:gd name="connsiteY513" fmla="*/ 1779646 h 3370881"/>
                          <a:gd name="connsiteX514" fmla="*/ 71718 w 2546209"/>
                          <a:gd name="connsiteY514" fmla="*/ 1770681 h 3370881"/>
                          <a:gd name="connsiteX515" fmla="*/ 58270 w 2546209"/>
                          <a:gd name="connsiteY515" fmla="*/ 1761717 h 3370881"/>
                          <a:gd name="connsiteX516" fmla="*/ 26894 w 2546209"/>
                          <a:gd name="connsiteY516" fmla="*/ 1730340 h 3370881"/>
                          <a:gd name="connsiteX517" fmla="*/ 0 w 2546209"/>
                          <a:gd name="connsiteY517" fmla="*/ 1707929 h 3370881"/>
                          <a:gd name="connsiteX0" fmla="*/ 0 w 2546209"/>
                          <a:gd name="connsiteY0" fmla="*/ 1707929 h 3370881"/>
                          <a:gd name="connsiteX1" fmla="*/ 22412 w 2546209"/>
                          <a:gd name="connsiteY1" fmla="*/ 1698964 h 3370881"/>
                          <a:gd name="connsiteX2" fmla="*/ 31376 w 2546209"/>
                          <a:gd name="connsiteY2" fmla="*/ 1681034 h 3370881"/>
                          <a:gd name="connsiteX3" fmla="*/ 44823 w 2546209"/>
                          <a:gd name="connsiteY3" fmla="*/ 1672070 h 3370881"/>
                          <a:gd name="connsiteX4" fmla="*/ 58270 w 2546209"/>
                          <a:gd name="connsiteY4" fmla="*/ 1654140 h 3370881"/>
                          <a:gd name="connsiteX5" fmla="*/ 76200 w 2546209"/>
                          <a:gd name="connsiteY5" fmla="*/ 1645176 h 3370881"/>
                          <a:gd name="connsiteX6" fmla="*/ 98612 w 2546209"/>
                          <a:gd name="connsiteY6" fmla="*/ 1636211 h 3370881"/>
                          <a:gd name="connsiteX7" fmla="*/ 125506 w 2546209"/>
                          <a:gd name="connsiteY7" fmla="*/ 1627246 h 3370881"/>
                          <a:gd name="connsiteX8" fmla="*/ 152400 w 2546209"/>
                          <a:gd name="connsiteY8" fmla="*/ 1609317 h 3370881"/>
                          <a:gd name="connsiteX9" fmla="*/ 170329 w 2546209"/>
                          <a:gd name="connsiteY9" fmla="*/ 1600352 h 3370881"/>
                          <a:gd name="connsiteX10" fmla="*/ 188259 w 2546209"/>
                          <a:gd name="connsiteY10" fmla="*/ 1582423 h 3370881"/>
                          <a:gd name="connsiteX11" fmla="*/ 228600 w 2546209"/>
                          <a:gd name="connsiteY11" fmla="*/ 1564493 h 3370881"/>
                          <a:gd name="connsiteX12" fmla="*/ 255494 w 2546209"/>
                          <a:gd name="connsiteY12" fmla="*/ 1546564 h 3370881"/>
                          <a:gd name="connsiteX13" fmla="*/ 300318 w 2546209"/>
                          <a:gd name="connsiteY13" fmla="*/ 1524152 h 3370881"/>
                          <a:gd name="connsiteX14" fmla="*/ 313765 w 2546209"/>
                          <a:gd name="connsiteY14" fmla="*/ 1515187 h 3370881"/>
                          <a:gd name="connsiteX15" fmla="*/ 340659 w 2546209"/>
                          <a:gd name="connsiteY15" fmla="*/ 1510705 h 3370881"/>
                          <a:gd name="connsiteX16" fmla="*/ 363070 w 2546209"/>
                          <a:gd name="connsiteY16" fmla="*/ 1506223 h 3370881"/>
                          <a:gd name="connsiteX17" fmla="*/ 389965 w 2546209"/>
                          <a:gd name="connsiteY17" fmla="*/ 1501740 h 3370881"/>
                          <a:gd name="connsiteX18" fmla="*/ 425823 w 2546209"/>
                          <a:gd name="connsiteY18" fmla="*/ 1497258 h 3370881"/>
                          <a:gd name="connsiteX19" fmla="*/ 470647 w 2546209"/>
                          <a:gd name="connsiteY19" fmla="*/ 1488293 h 3370881"/>
                          <a:gd name="connsiteX20" fmla="*/ 515470 w 2546209"/>
                          <a:gd name="connsiteY20" fmla="*/ 1479329 h 3370881"/>
                          <a:gd name="connsiteX21" fmla="*/ 528918 w 2546209"/>
                          <a:gd name="connsiteY21" fmla="*/ 1470364 h 3370881"/>
                          <a:gd name="connsiteX22" fmla="*/ 600635 w 2546209"/>
                          <a:gd name="connsiteY22" fmla="*/ 1456917 h 3370881"/>
                          <a:gd name="connsiteX23" fmla="*/ 690282 w 2546209"/>
                          <a:gd name="connsiteY23" fmla="*/ 1447952 h 3370881"/>
                          <a:gd name="connsiteX24" fmla="*/ 793376 w 2546209"/>
                          <a:gd name="connsiteY24" fmla="*/ 1452434 h 3370881"/>
                          <a:gd name="connsiteX25" fmla="*/ 874059 w 2546209"/>
                          <a:gd name="connsiteY25" fmla="*/ 1465881 h 3370881"/>
                          <a:gd name="connsiteX26" fmla="*/ 914400 w 2546209"/>
                          <a:gd name="connsiteY26" fmla="*/ 1470364 h 3370881"/>
                          <a:gd name="connsiteX27" fmla="*/ 1030941 w 2546209"/>
                          <a:gd name="connsiteY27" fmla="*/ 1483811 h 3370881"/>
                          <a:gd name="connsiteX28" fmla="*/ 1151965 w 2546209"/>
                          <a:gd name="connsiteY28" fmla="*/ 1492776 h 3370881"/>
                          <a:gd name="connsiteX29" fmla="*/ 1281953 w 2546209"/>
                          <a:gd name="connsiteY29" fmla="*/ 1501740 h 3370881"/>
                          <a:gd name="connsiteX30" fmla="*/ 1465729 w 2546209"/>
                          <a:gd name="connsiteY30" fmla="*/ 1497258 h 3370881"/>
                          <a:gd name="connsiteX31" fmla="*/ 1510553 w 2546209"/>
                          <a:gd name="connsiteY31" fmla="*/ 1492776 h 3370881"/>
                          <a:gd name="connsiteX32" fmla="*/ 1582270 w 2546209"/>
                          <a:gd name="connsiteY32" fmla="*/ 1461399 h 3370881"/>
                          <a:gd name="connsiteX33" fmla="*/ 1604682 w 2546209"/>
                          <a:gd name="connsiteY33" fmla="*/ 1456917 h 3370881"/>
                          <a:gd name="connsiteX34" fmla="*/ 1622612 w 2546209"/>
                          <a:gd name="connsiteY34" fmla="*/ 1447952 h 3370881"/>
                          <a:gd name="connsiteX35" fmla="*/ 1645023 w 2546209"/>
                          <a:gd name="connsiteY35" fmla="*/ 1438987 h 3370881"/>
                          <a:gd name="connsiteX36" fmla="*/ 1662953 w 2546209"/>
                          <a:gd name="connsiteY36" fmla="*/ 1425540 h 3370881"/>
                          <a:gd name="connsiteX37" fmla="*/ 1698812 w 2546209"/>
                          <a:gd name="connsiteY37" fmla="*/ 1407611 h 3370881"/>
                          <a:gd name="connsiteX38" fmla="*/ 1739153 w 2546209"/>
                          <a:gd name="connsiteY38" fmla="*/ 1380717 h 3370881"/>
                          <a:gd name="connsiteX39" fmla="*/ 1752600 w 2546209"/>
                          <a:gd name="connsiteY39" fmla="*/ 1367270 h 3370881"/>
                          <a:gd name="connsiteX40" fmla="*/ 1775012 w 2546209"/>
                          <a:gd name="connsiteY40" fmla="*/ 1353823 h 3370881"/>
                          <a:gd name="connsiteX41" fmla="*/ 1797423 w 2546209"/>
                          <a:gd name="connsiteY41" fmla="*/ 1335893 h 3370881"/>
                          <a:gd name="connsiteX42" fmla="*/ 1810870 w 2546209"/>
                          <a:gd name="connsiteY42" fmla="*/ 1304517 h 3370881"/>
                          <a:gd name="connsiteX43" fmla="*/ 1815353 w 2546209"/>
                          <a:gd name="connsiteY43" fmla="*/ 1291070 h 3370881"/>
                          <a:gd name="connsiteX44" fmla="*/ 1801906 w 2546209"/>
                          <a:gd name="connsiteY44" fmla="*/ 1138670 h 3370881"/>
                          <a:gd name="connsiteX45" fmla="*/ 1792941 w 2546209"/>
                          <a:gd name="connsiteY45" fmla="*/ 1125223 h 3370881"/>
                          <a:gd name="connsiteX46" fmla="*/ 1757082 w 2546209"/>
                          <a:gd name="connsiteY46" fmla="*/ 1093846 h 3370881"/>
                          <a:gd name="connsiteX47" fmla="*/ 1730188 w 2546209"/>
                          <a:gd name="connsiteY47" fmla="*/ 1066952 h 3370881"/>
                          <a:gd name="connsiteX48" fmla="*/ 1703294 w 2546209"/>
                          <a:gd name="connsiteY48" fmla="*/ 1049023 h 3370881"/>
                          <a:gd name="connsiteX49" fmla="*/ 1622612 w 2546209"/>
                          <a:gd name="connsiteY49" fmla="*/ 1053505 h 3370881"/>
                          <a:gd name="connsiteX50" fmla="*/ 1595718 w 2546209"/>
                          <a:gd name="connsiteY50" fmla="*/ 1062470 h 3370881"/>
                          <a:gd name="connsiteX51" fmla="*/ 1573306 w 2546209"/>
                          <a:gd name="connsiteY51" fmla="*/ 1066952 h 3370881"/>
                          <a:gd name="connsiteX52" fmla="*/ 1453385 w 2546209"/>
                          <a:gd name="connsiteY52" fmla="*/ 1082761 h 3370881"/>
                          <a:gd name="connsiteX53" fmla="*/ 1326776 w 2546209"/>
                          <a:gd name="connsiteY53" fmla="*/ 1062470 h 3370881"/>
                          <a:gd name="connsiteX54" fmla="*/ 1308847 w 2546209"/>
                          <a:gd name="connsiteY54" fmla="*/ 1057987 h 3370881"/>
                          <a:gd name="connsiteX55" fmla="*/ 1277470 w 2546209"/>
                          <a:gd name="connsiteY55" fmla="*/ 1053505 h 3370881"/>
                          <a:gd name="connsiteX56" fmla="*/ 1259541 w 2546209"/>
                          <a:gd name="connsiteY56" fmla="*/ 1049023 h 3370881"/>
                          <a:gd name="connsiteX57" fmla="*/ 1232647 w 2546209"/>
                          <a:gd name="connsiteY57" fmla="*/ 1044540 h 3370881"/>
                          <a:gd name="connsiteX58" fmla="*/ 1053353 w 2546209"/>
                          <a:gd name="connsiteY58" fmla="*/ 1049023 h 3370881"/>
                          <a:gd name="connsiteX59" fmla="*/ 1035423 w 2546209"/>
                          <a:gd name="connsiteY59" fmla="*/ 1053505 h 3370881"/>
                          <a:gd name="connsiteX60" fmla="*/ 1008529 w 2546209"/>
                          <a:gd name="connsiteY60" fmla="*/ 1057987 h 3370881"/>
                          <a:gd name="connsiteX61" fmla="*/ 995082 w 2546209"/>
                          <a:gd name="connsiteY61" fmla="*/ 1062470 h 3370881"/>
                          <a:gd name="connsiteX62" fmla="*/ 945776 w 2546209"/>
                          <a:gd name="connsiteY62" fmla="*/ 1031093 h 3370881"/>
                          <a:gd name="connsiteX63" fmla="*/ 941294 w 2546209"/>
                          <a:gd name="connsiteY63" fmla="*/ 1017646 h 3370881"/>
                          <a:gd name="connsiteX64" fmla="*/ 932329 w 2546209"/>
                          <a:gd name="connsiteY64" fmla="*/ 919034 h 3370881"/>
                          <a:gd name="connsiteX65" fmla="*/ 914400 w 2546209"/>
                          <a:gd name="connsiteY65" fmla="*/ 901105 h 3370881"/>
                          <a:gd name="connsiteX66" fmla="*/ 918882 w 2546209"/>
                          <a:gd name="connsiteY66" fmla="*/ 869729 h 3370881"/>
                          <a:gd name="connsiteX67" fmla="*/ 941294 w 2546209"/>
                          <a:gd name="connsiteY67" fmla="*/ 865246 h 3370881"/>
                          <a:gd name="connsiteX68" fmla="*/ 959223 w 2546209"/>
                          <a:gd name="connsiteY68" fmla="*/ 851799 h 3370881"/>
                          <a:gd name="connsiteX69" fmla="*/ 990600 w 2546209"/>
                          <a:gd name="connsiteY69" fmla="*/ 847317 h 3370881"/>
                          <a:gd name="connsiteX70" fmla="*/ 1129553 w 2546209"/>
                          <a:gd name="connsiteY70" fmla="*/ 838352 h 3370881"/>
                          <a:gd name="connsiteX71" fmla="*/ 1147482 w 2546209"/>
                          <a:gd name="connsiteY71" fmla="*/ 829387 h 3370881"/>
                          <a:gd name="connsiteX72" fmla="*/ 1178859 w 2546209"/>
                          <a:gd name="connsiteY72" fmla="*/ 806976 h 3370881"/>
                          <a:gd name="connsiteX73" fmla="*/ 1192306 w 2546209"/>
                          <a:gd name="connsiteY73" fmla="*/ 793529 h 3370881"/>
                          <a:gd name="connsiteX74" fmla="*/ 1214718 w 2546209"/>
                          <a:gd name="connsiteY74" fmla="*/ 784564 h 3370881"/>
                          <a:gd name="connsiteX75" fmla="*/ 1241612 w 2546209"/>
                          <a:gd name="connsiteY75" fmla="*/ 771117 h 3370881"/>
                          <a:gd name="connsiteX76" fmla="*/ 1277470 w 2546209"/>
                          <a:gd name="connsiteY76" fmla="*/ 753187 h 3370881"/>
                          <a:gd name="connsiteX77" fmla="*/ 1295400 w 2546209"/>
                          <a:gd name="connsiteY77" fmla="*/ 730776 h 3370881"/>
                          <a:gd name="connsiteX78" fmla="*/ 1317812 w 2546209"/>
                          <a:gd name="connsiteY78" fmla="*/ 708364 h 3370881"/>
                          <a:gd name="connsiteX79" fmla="*/ 1353670 w 2546209"/>
                          <a:gd name="connsiteY79" fmla="*/ 663540 h 3370881"/>
                          <a:gd name="connsiteX80" fmla="*/ 1371600 w 2546209"/>
                          <a:gd name="connsiteY80" fmla="*/ 636646 h 3370881"/>
                          <a:gd name="connsiteX81" fmla="*/ 1380565 w 2546209"/>
                          <a:gd name="connsiteY81" fmla="*/ 596305 h 3370881"/>
                          <a:gd name="connsiteX82" fmla="*/ 1385047 w 2546209"/>
                          <a:gd name="connsiteY82" fmla="*/ 582858 h 3370881"/>
                          <a:gd name="connsiteX83" fmla="*/ 1380565 w 2546209"/>
                          <a:gd name="connsiteY83" fmla="*/ 533552 h 3370881"/>
                          <a:gd name="connsiteX84" fmla="*/ 1367118 w 2546209"/>
                          <a:gd name="connsiteY84" fmla="*/ 524587 h 3370881"/>
                          <a:gd name="connsiteX85" fmla="*/ 1349188 w 2546209"/>
                          <a:gd name="connsiteY85" fmla="*/ 520105 h 3370881"/>
                          <a:gd name="connsiteX86" fmla="*/ 1326776 w 2546209"/>
                          <a:gd name="connsiteY86" fmla="*/ 511140 h 3370881"/>
                          <a:gd name="connsiteX87" fmla="*/ 1281953 w 2546209"/>
                          <a:gd name="connsiteY87" fmla="*/ 515623 h 3370881"/>
                          <a:gd name="connsiteX88" fmla="*/ 1250576 w 2546209"/>
                          <a:gd name="connsiteY88" fmla="*/ 529070 h 3370881"/>
                          <a:gd name="connsiteX89" fmla="*/ 1210235 w 2546209"/>
                          <a:gd name="connsiteY89" fmla="*/ 542517 h 3370881"/>
                          <a:gd name="connsiteX90" fmla="*/ 1183341 w 2546209"/>
                          <a:gd name="connsiteY90" fmla="*/ 555964 h 3370881"/>
                          <a:gd name="connsiteX91" fmla="*/ 1160929 w 2546209"/>
                          <a:gd name="connsiteY91" fmla="*/ 569411 h 3370881"/>
                          <a:gd name="connsiteX92" fmla="*/ 1134035 w 2546209"/>
                          <a:gd name="connsiteY92" fmla="*/ 578376 h 3370881"/>
                          <a:gd name="connsiteX93" fmla="*/ 1111623 w 2546209"/>
                          <a:gd name="connsiteY93" fmla="*/ 587340 h 3370881"/>
                          <a:gd name="connsiteX94" fmla="*/ 1084729 w 2546209"/>
                          <a:gd name="connsiteY94" fmla="*/ 596305 h 3370881"/>
                          <a:gd name="connsiteX95" fmla="*/ 986118 w 2546209"/>
                          <a:gd name="connsiteY95" fmla="*/ 591823 h 3370881"/>
                          <a:gd name="connsiteX96" fmla="*/ 927847 w 2546209"/>
                          <a:gd name="connsiteY96" fmla="*/ 578376 h 3370881"/>
                          <a:gd name="connsiteX97" fmla="*/ 896470 w 2546209"/>
                          <a:gd name="connsiteY97" fmla="*/ 555964 h 3370881"/>
                          <a:gd name="connsiteX98" fmla="*/ 883023 w 2546209"/>
                          <a:gd name="connsiteY98" fmla="*/ 546999 h 3370881"/>
                          <a:gd name="connsiteX99" fmla="*/ 865094 w 2546209"/>
                          <a:gd name="connsiteY99" fmla="*/ 497693 h 3370881"/>
                          <a:gd name="connsiteX100" fmla="*/ 869576 w 2546209"/>
                          <a:gd name="connsiteY100" fmla="*/ 403564 h 3370881"/>
                          <a:gd name="connsiteX101" fmla="*/ 874059 w 2546209"/>
                          <a:gd name="connsiteY101" fmla="*/ 385634 h 3370881"/>
                          <a:gd name="connsiteX102" fmla="*/ 883023 w 2546209"/>
                          <a:gd name="connsiteY102" fmla="*/ 372187 h 3370881"/>
                          <a:gd name="connsiteX103" fmla="*/ 909918 w 2546209"/>
                          <a:gd name="connsiteY103" fmla="*/ 363223 h 3370881"/>
                          <a:gd name="connsiteX104" fmla="*/ 914400 w 2546209"/>
                          <a:gd name="connsiteY104" fmla="*/ 385634 h 3370881"/>
                          <a:gd name="connsiteX105" fmla="*/ 909918 w 2546209"/>
                          <a:gd name="connsiteY105" fmla="*/ 408046 h 3370881"/>
                          <a:gd name="connsiteX106" fmla="*/ 900953 w 2546209"/>
                          <a:gd name="connsiteY106" fmla="*/ 466317 h 3370881"/>
                          <a:gd name="connsiteX107" fmla="*/ 905435 w 2546209"/>
                          <a:gd name="connsiteY107" fmla="*/ 515623 h 3370881"/>
                          <a:gd name="connsiteX108" fmla="*/ 932329 w 2546209"/>
                          <a:gd name="connsiteY108" fmla="*/ 551481 h 3370881"/>
                          <a:gd name="connsiteX109" fmla="*/ 954741 w 2546209"/>
                          <a:gd name="connsiteY109" fmla="*/ 560446 h 3370881"/>
                          <a:gd name="connsiteX110" fmla="*/ 972670 w 2546209"/>
                          <a:gd name="connsiteY110" fmla="*/ 569411 h 3370881"/>
                          <a:gd name="connsiteX111" fmla="*/ 1066800 w 2546209"/>
                          <a:gd name="connsiteY111" fmla="*/ 564929 h 3370881"/>
                          <a:gd name="connsiteX112" fmla="*/ 1111623 w 2546209"/>
                          <a:gd name="connsiteY112" fmla="*/ 551481 h 3370881"/>
                          <a:gd name="connsiteX113" fmla="*/ 1129553 w 2546209"/>
                          <a:gd name="connsiteY113" fmla="*/ 538034 h 3370881"/>
                          <a:gd name="connsiteX114" fmla="*/ 1156447 w 2546209"/>
                          <a:gd name="connsiteY114" fmla="*/ 511140 h 3370881"/>
                          <a:gd name="connsiteX115" fmla="*/ 1160929 w 2546209"/>
                          <a:gd name="connsiteY115" fmla="*/ 493211 h 3370881"/>
                          <a:gd name="connsiteX116" fmla="*/ 1178859 w 2546209"/>
                          <a:gd name="connsiteY116" fmla="*/ 331846 h 3370881"/>
                          <a:gd name="connsiteX117" fmla="*/ 1215315 w 2546209"/>
                          <a:gd name="connsiteY117" fmla="*/ 270289 h 3370881"/>
                          <a:gd name="connsiteX118" fmla="*/ 1214718 w 2546209"/>
                          <a:gd name="connsiteY118" fmla="*/ 367705 h 3370881"/>
                          <a:gd name="connsiteX119" fmla="*/ 1201270 w 2546209"/>
                          <a:gd name="connsiteY119" fmla="*/ 412529 h 3370881"/>
                          <a:gd name="connsiteX120" fmla="*/ 1210235 w 2546209"/>
                          <a:gd name="connsiteY120" fmla="*/ 461834 h 3370881"/>
                          <a:gd name="connsiteX121" fmla="*/ 1214718 w 2546209"/>
                          <a:gd name="connsiteY121" fmla="*/ 475281 h 3370881"/>
                          <a:gd name="connsiteX122" fmla="*/ 1228165 w 2546209"/>
                          <a:gd name="connsiteY122" fmla="*/ 484246 h 3370881"/>
                          <a:gd name="connsiteX123" fmla="*/ 1250576 w 2546209"/>
                          <a:gd name="connsiteY123" fmla="*/ 502176 h 3370881"/>
                          <a:gd name="connsiteX124" fmla="*/ 1317812 w 2546209"/>
                          <a:gd name="connsiteY124" fmla="*/ 497693 h 3370881"/>
                          <a:gd name="connsiteX125" fmla="*/ 1353670 w 2546209"/>
                          <a:gd name="connsiteY125" fmla="*/ 488729 h 3370881"/>
                          <a:gd name="connsiteX126" fmla="*/ 1506070 w 2546209"/>
                          <a:gd name="connsiteY126" fmla="*/ 457352 h 3370881"/>
                          <a:gd name="connsiteX127" fmla="*/ 1550894 w 2546209"/>
                          <a:gd name="connsiteY127" fmla="*/ 430458 h 3370881"/>
                          <a:gd name="connsiteX128" fmla="*/ 1564341 w 2546209"/>
                          <a:gd name="connsiteY128" fmla="*/ 417011 h 3370881"/>
                          <a:gd name="connsiteX129" fmla="*/ 1586753 w 2546209"/>
                          <a:gd name="connsiteY129" fmla="*/ 399081 h 3370881"/>
                          <a:gd name="connsiteX130" fmla="*/ 1595718 w 2546209"/>
                          <a:gd name="connsiteY130" fmla="*/ 381152 h 3370881"/>
                          <a:gd name="connsiteX131" fmla="*/ 1600200 w 2546209"/>
                          <a:gd name="connsiteY131" fmla="*/ 363223 h 3370881"/>
                          <a:gd name="connsiteX132" fmla="*/ 1609165 w 2546209"/>
                          <a:gd name="connsiteY132" fmla="*/ 313917 h 3370881"/>
                          <a:gd name="connsiteX133" fmla="*/ 1537447 w 2546209"/>
                          <a:gd name="connsiteY133" fmla="*/ 188411 h 3370881"/>
                          <a:gd name="connsiteX134" fmla="*/ 1613647 w 2546209"/>
                          <a:gd name="connsiteY134" fmla="*/ 399081 h 3370881"/>
                          <a:gd name="connsiteX135" fmla="*/ 1627094 w 2546209"/>
                          <a:gd name="connsiteY135" fmla="*/ 417011 h 3370881"/>
                          <a:gd name="connsiteX136" fmla="*/ 1658470 w 2546209"/>
                          <a:gd name="connsiteY136" fmla="*/ 412529 h 3370881"/>
                          <a:gd name="connsiteX137" fmla="*/ 1685365 w 2546209"/>
                          <a:gd name="connsiteY137" fmla="*/ 390117 h 3370881"/>
                          <a:gd name="connsiteX138" fmla="*/ 1694329 w 2546209"/>
                          <a:gd name="connsiteY138" fmla="*/ 376670 h 3370881"/>
                          <a:gd name="connsiteX139" fmla="*/ 1734670 w 2546209"/>
                          <a:gd name="connsiteY139" fmla="*/ 354258 h 3370881"/>
                          <a:gd name="connsiteX140" fmla="*/ 1743635 w 2546209"/>
                          <a:gd name="connsiteY140" fmla="*/ 340811 h 3370881"/>
                          <a:gd name="connsiteX141" fmla="*/ 1757082 w 2546209"/>
                          <a:gd name="connsiteY141" fmla="*/ 336329 h 3370881"/>
                          <a:gd name="connsiteX142" fmla="*/ 1899621 w 2546209"/>
                          <a:gd name="connsiteY142" fmla="*/ 211719 h 3370881"/>
                          <a:gd name="connsiteX143" fmla="*/ 1772023 w 2546209"/>
                          <a:gd name="connsiteY143" fmla="*/ 77249 h 3370881"/>
                          <a:gd name="connsiteX144" fmla="*/ 1824225 w 2546209"/>
                          <a:gd name="connsiteY144" fmla="*/ 214081 h 3370881"/>
                          <a:gd name="connsiteX145" fmla="*/ 1843741 w 2546209"/>
                          <a:gd name="connsiteY145" fmla="*/ 328858 h 3370881"/>
                          <a:gd name="connsiteX146" fmla="*/ 1788459 w 2546209"/>
                          <a:gd name="connsiteY146" fmla="*/ 367705 h 3370881"/>
                          <a:gd name="connsiteX147" fmla="*/ 1761565 w 2546209"/>
                          <a:gd name="connsiteY147" fmla="*/ 390117 h 3370881"/>
                          <a:gd name="connsiteX148" fmla="*/ 1783976 w 2546209"/>
                          <a:gd name="connsiteY148" fmla="*/ 399081 h 3370881"/>
                          <a:gd name="connsiteX149" fmla="*/ 1878106 w 2546209"/>
                          <a:gd name="connsiteY149" fmla="*/ 390117 h 3370881"/>
                          <a:gd name="connsiteX150" fmla="*/ 1891553 w 2546209"/>
                          <a:gd name="connsiteY150" fmla="*/ 381152 h 3370881"/>
                          <a:gd name="connsiteX151" fmla="*/ 1918447 w 2546209"/>
                          <a:gd name="connsiteY151" fmla="*/ 372187 h 3370881"/>
                          <a:gd name="connsiteX152" fmla="*/ 1940859 w 2546209"/>
                          <a:gd name="connsiteY152" fmla="*/ 358740 h 3370881"/>
                          <a:gd name="connsiteX153" fmla="*/ 1954306 w 2546209"/>
                          <a:gd name="connsiteY153" fmla="*/ 354258 h 3370881"/>
                          <a:gd name="connsiteX154" fmla="*/ 2003612 w 2546209"/>
                          <a:gd name="connsiteY154" fmla="*/ 327364 h 3370881"/>
                          <a:gd name="connsiteX155" fmla="*/ 2069054 w 2546209"/>
                          <a:gd name="connsiteY155" fmla="*/ 40493 h 3370881"/>
                          <a:gd name="connsiteX156" fmla="*/ 1999129 w 2546209"/>
                          <a:gd name="connsiteY156" fmla="*/ 358740 h 3370881"/>
                          <a:gd name="connsiteX157" fmla="*/ 1994647 w 2546209"/>
                          <a:gd name="connsiteY157" fmla="*/ 372187 h 3370881"/>
                          <a:gd name="connsiteX158" fmla="*/ 2039470 w 2546209"/>
                          <a:gd name="connsiteY158" fmla="*/ 390117 h 3370881"/>
                          <a:gd name="connsiteX159" fmla="*/ 2115670 w 2546209"/>
                          <a:gd name="connsiteY159" fmla="*/ 390117 h 3370881"/>
                          <a:gd name="connsiteX160" fmla="*/ 2160494 w 2546209"/>
                          <a:gd name="connsiteY160" fmla="*/ 376670 h 3370881"/>
                          <a:gd name="connsiteX161" fmla="*/ 2191870 w 2546209"/>
                          <a:gd name="connsiteY161" fmla="*/ 363223 h 3370881"/>
                          <a:gd name="connsiteX162" fmla="*/ 2205318 w 2546209"/>
                          <a:gd name="connsiteY162" fmla="*/ 358740 h 3370881"/>
                          <a:gd name="connsiteX163" fmla="*/ 2232212 w 2546209"/>
                          <a:gd name="connsiteY163" fmla="*/ 340811 h 3370881"/>
                          <a:gd name="connsiteX164" fmla="*/ 2312894 w 2546209"/>
                          <a:gd name="connsiteY164" fmla="*/ 183929 h 3370881"/>
                          <a:gd name="connsiteX165" fmla="*/ 2339788 w 2546209"/>
                          <a:gd name="connsiteY165" fmla="*/ 151 h 3370881"/>
                          <a:gd name="connsiteX166" fmla="*/ 2357718 w 2546209"/>
                          <a:gd name="connsiteY166" fmla="*/ 215305 h 3370881"/>
                          <a:gd name="connsiteX167" fmla="*/ 2254623 w 2546209"/>
                          <a:gd name="connsiteY167" fmla="*/ 376670 h 3370881"/>
                          <a:gd name="connsiteX168" fmla="*/ 2245659 w 2546209"/>
                          <a:gd name="connsiteY168" fmla="*/ 390117 h 3370881"/>
                          <a:gd name="connsiteX169" fmla="*/ 2254623 w 2546209"/>
                          <a:gd name="connsiteY169" fmla="*/ 403564 h 3370881"/>
                          <a:gd name="connsiteX170" fmla="*/ 2353235 w 2546209"/>
                          <a:gd name="connsiteY170" fmla="*/ 399081 h 3370881"/>
                          <a:gd name="connsiteX171" fmla="*/ 2366682 w 2546209"/>
                          <a:gd name="connsiteY171" fmla="*/ 394599 h 3370881"/>
                          <a:gd name="connsiteX172" fmla="*/ 2389094 w 2546209"/>
                          <a:gd name="connsiteY172" fmla="*/ 390117 h 3370881"/>
                          <a:gd name="connsiteX173" fmla="*/ 2424953 w 2546209"/>
                          <a:gd name="connsiteY173" fmla="*/ 367705 h 3370881"/>
                          <a:gd name="connsiteX174" fmla="*/ 2451847 w 2546209"/>
                          <a:gd name="connsiteY174" fmla="*/ 358740 h 3370881"/>
                          <a:gd name="connsiteX175" fmla="*/ 2541495 w 2546209"/>
                          <a:gd name="connsiteY175" fmla="*/ 62906 h 3370881"/>
                          <a:gd name="connsiteX176" fmla="*/ 2505635 w 2546209"/>
                          <a:gd name="connsiteY176" fmla="*/ 372187 h 3370881"/>
                          <a:gd name="connsiteX177" fmla="*/ 2483223 w 2546209"/>
                          <a:gd name="connsiteY177" fmla="*/ 385634 h 3370881"/>
                          <a:gd name="connsiteX178" fmla="*/ 2465294 w 2546209"/>
                          <a:gd name="connsiteY178" fmla="*/ 399081 h 3370881"/>
                          <a:gd name="connsiteX179" fmla="*/ 2442882 w 2546209"/>
                          <a:gd name="connsiteY179" fmla="*/ 403564 h 3370881"/>
                          <a:gd name="connsiteX180" fmla="*/ 2398059 w 2546209"/>
                          <a:gd name="connsiteY180" fmla="*/ 417011 h 3370881"/>
                          <a:gd name="connsiteX181" fmla="*/ 2375647 w 2546209"/>
                          <a:gd name="connsiteY181" fmla="*/ 425976 h 3370881"/>
                          <a:gd name="connsiteX182" fmla="*/ 2357718 w 2546209"/>
                          <a:gd name="connsiteY182" fmla="*/ 430458 h 3370881"/>
                          <a:gd name="connsiteX183" fmla="*/ 2344270 w 2546209"/>
                          <a:gd name="connsiteY183" fmla="*/ 461834 h 3370881"/>
                          <a:gd name="connsiteX184" fmla="*/ 2353235 w 2546209"/>
                          <a:gd name="connsiteY184" fmla="*/ 502176 h 3370881"/>
                          <a:gd name="connsiteX185" fmla="*/ 2362200 w 2546209"/>
                          <a:gd name="connsiteY185" fmla="*/ 515623 h 3370881"/>
                          <a:gd name="connsiteX186" fmla="*/ 2344270 w 2546209"/>
                          <a:gd name="connsiteY186" fmla="*/ 587340 h 3370881"/>
                          <a:gd name="connsiteX187" fmla="*/ 2321859 w 2546209"/>
                          <a:gd name="connsiteY187" fmla="*/ 614234 h 3370881"/>
                          <a:gd name="connsiteX188" fmla="*/ 2308412 w 2546209"/>
                          <a:gd name="connsiteY188" fmla="*/ 636646 h 3370881"/>
                          <a:gd name="connsiteX189" fmla="*/ 2281518 w 2546209"/>
                          <a:gd name="connsiteY189" fmla="*/ 641129 h 3370881"/>
                          <a:gd name="connsiteX190" fmla="*/ 2259106 w 2546209"/>
                          <a:gd name="connsiteY190" fmla="*/ 636646 h 3370881"/>
                          <a:gd name="connsiteX191" fmla="*/ 2277035 w 2546209"/>
                          <a:gd name="connsiteY191" fmla="*/ 578376 h 3370881"/>
                          <a:gd name="connsiteX192" fmla="*/ 2290482 w 2546209"/>
                          <a:gd name="connsiteY192" fmla="*/ 542517 h 3370881"/>
                          <a:gd name="connsiteX193" fmla="*/ 2286000 w 2546209"/>
                          <a:gd name="connsiteY193" fmla="*/ 506658 h 3370881"/>
                          <a:gd name="connsiteX194" fmla="*/ 2245659 w 2546209"/>
                          <a:gd name="connsiteY194" fmla="*/ 448387 h 3370881"/>
                          <a:gd name="connsiteX195" fmla="*/ 2200835 w 2546209"/>
                          <a:gd name="connsiteY195" fmla="*/ 430458 h 3370881"/>
                          <a:gd name="connsiteX196" fmla="*/ 2169459 w 2546209"/>
                          <a:gd name="connsiteY196" fmla="*/ 425976 h 3370881"/>
                          <a:gd name="connsiteX197" fmla="*/ 2102223 w 2546209"/>
                          <a:gd name="connsiteY197" fmla="*/ 430458 h 3370881"/>
                          <a:gd name="connsiteX198" fmla="*/ 2084294 w 2546209"/>
                          <a:gd name="connsiteY198" fmla="*/ 439423 h 3370881"/>
                          <a:gd name="connsiteX199" fmla="*/ 2070847 w 2546209"/>
                          <a:gd name="connsiteY199" fmla="*/ 443905 h 3370881"/>
                          <a:gd name="connsiteX200" fmla="*/ 2061882 w 2546209"/>
                          <a:gd name="connsiteY200" fmla="*/ 461834 h 3370881"/>
                          <a:gd name="connsiteX201" fmla="*/ 2034988 w 2546209"/>
                          <a:gd name="connsiteY201" fmla="*/ 475281 h 3370881"/>
                          <a:gd name="connsiteX202" fmla="*/ 1783976 w 2546209"/>
                          <a:gd name="connsiteY202" fmla="*/ 479764 h 3370881"/>
                          <a:gd name="connsiteX203" fmla="*/ 1766047 w 2546209"/>
                          <a:gd name="connsiteY203" fmla="*/ 488729 h 3370881"/>
                          <a:gd name="connsiteX204" fmla="*/ 1703294 w 2546209"/>
                          <a:gd name="connsiteY204" fmla="*/ 506658 h 3370881"/>
                          <a:gd name="connsiteX205" fmla="*/ 1689847 w 2546209"/>
                          <a:gd name="connsiteY205" fmla="*/ 511140 h 3370881"/>
                          <a:gd name="connsiteX206" fmla="*/ 1676400 w 2546209"/>
                          <a:gd name="connsiteY206" fmla="*/ 520105 h 3370881"/>
                          <a:gd name="connsiteX207" fmla="*/ 1649506 w 2546209"/>
                          <a:gd name="connsiteY207" fmla="*/ 529070 h 3370881"/>
                          <a:gd name="connsiteX208" fmla="*/ 1636059 w 2546209"/>
                          <a:gd name="connsiteY208" fmla="*/ 538034 h 3370881"/>
                          <a:gd name="connsiteX209" fmla="*/ 1622612 w 2546209"/>
                          <a:gd name="connsiteY209" fmla="*/ 551481 h 3370881"/>
                          <a:gd name="connsiteX210" fmla="*/ 1609165 w 2546209"/>
                          <a:gd name="connsiteY210" fmla="*/ 555964 h 3370881"/>
                          <a:gd name="connsiteX211" fmla="*/ 1577788 w 2546209"/>
                          <a:gd name="connsiteY211" fmla="*/ 587340 h 3370881"/>
                          <a:gd name="connsiteX212" fmla="*/ 1568823 w 2546209"/>
                          <a:gd name="connsiteY212" fmla="*/ 600787 h 3370881"/>
                          <a:gd name="connsiteX213" fmla="*/ 1555376 w 2546209"/>
                          <a:gd name="connsiteY213" fmla="*/ 614234 h 3370881"/>
                          <a:gd name="connsiteX214" fmla="*/ 1524000 w 2546209"/>
                          <a:gd name="connsiteY214" fmla="*/ 654576 h 3370881"/>
                          <a:gd name="connsiteX215" fmla="*/ 1519518 w 2546209"/>
                          <a:gd name="connsiteY215" fmla="*/ 668023 h 3370881"/>
                          <a:gd name="connsiteX216" fmla="*/ 1528482 w 2546209"/>
                          <a:gd name="connsiteY216" fmla="*/ 708364 h 3370881"/>
                          <a:gd name="connsiteX217" fmla="*/ 1537447 w 2546209"/>
                          <a:gd name="connsiteY217" fmla="*/ 721811 h 3370881"/>
                          <a:gd name="connsiteX218" fmla="*/ 1568823 w 2546209"/>
                          <a:gd name="connsiteY218" fmla="*/ 712846 h 3370881"/>
                          <a:gd name="connsiteX219" fmla="*/ 1600200 w 2546209"/>
                          <a:gd name="connsiteY219" fmla="*/ 712846 h 3370881"/>
                          <a:gd name="connsiteX220" fmla="*/ 1631576 w 2546209"/>
                          <a:gd name="connsiteY220" fmla="*/ 690434 h 3370881"/>
                          <a:gd name="connsiteX221" fmla="*/ 1645023 w 2546209"/>
                          <a:gd name="connsiteY221" fmla="*/ 676987 h 3370881"/>
                          <a:gd name="connsiteX222" fmla="*/ 1685365 w 2546209"/>
                          <a:gd name="connsiteY222" fmla="*/ 645611 h 3370881"/>
                          <a:gd name="connsiteX223" fmla="*/ 1716741 w 2546209"/>
                          <a:gd name="connsiteY223" fmla="*/ 614234 h 3370881"/>
                          <a:gd name="connsiteX224" fmla="*/ 1748118 w 2546209"/>
                          <a:gd name="connsiteY224" fmla="*/ 596305 h 3370881"/>
                          <a:gd name="connsiteX225" fmla="*/ 1761565 w 2546209"/>
                          <a:gd name="connsiteY225" fmla="*/ 591823 h 3370881"/>
                          <a:gd name="connsiteX226" fmla="*/ 1779494 w 2546209"/>
                          <a:gd name="connsiteY226" fmla="*/ 582858 h 3370881"/>
                          <a:gd name="connsiteX227" fmla="*/ 1815353 w 2546209"/>
                          <a:gd name="connsiteY227" fmla="*/ 573893 h 3370881"/>
                          <a:gd name="connsiteX228" fmla="*/ 2030506 w 2546209"/>
                          <a:gd name="connsiteY228" fmla="*/ 578376 h 3370881"/>
                          <a:gd name="connsiteX229" fmla="*/ 2017059 w 2546209"/>
                          <a:gd name="connsiteY229" fmla="*/ 600787 h 3370881"/>
                          <a:gd name="connsiteX230" fmla="*/ 1981200 w 2546209"/>
                          <a:gd name="connsiteY230" fmla="*/ 636646 h 3370881"/>
                          <a:gd name="connsiteX231" fmla="*/ 1967753 w 2546209"/>
                          <a:gd name="connsiteY231" fmla="*/ 650093 h 3370881"/>
                          <a:gd name="connsiteX232" fmla="*/ 1936376 w 2546209"/>
                          <a:gd name="connsiteY232" fmla="*/ 690434 h 3370881"/>
                          <a:gd name="connsiteX233" fmla="*/ 1905000 w 2546209"/>
                          <a:gd name="connsiteY233" fmla="*/ 717329 h 3370881"/>
                          <a:gd name="connsiteX234" fmla="*/ 1860176 w 2546209"/>
                          <a:gd name="connsiteY234" fmla="*/ 735258 h 3370881"/>
                          <a:gd name="connsiteX235" fmla="*/ 1788459 w 2546209"/>
                          <a:gd name="connsiteY235" fmla="*/ 744223 h 3370881"/>
                          <a:gd name="connsiteX236" fmla="*/ 1846729 w 2546209"/>
                          <a:gd name="connsiteY236" fmla="*/ 802493 h 3370881"/>
                          <a:gd name="connsiteX237" fmla="*/ 1913965 w 2546209"/>
                          <a:gd name="connsiteY237" fmla="*/ 829387 h 3370881"/>
                          <a:gd name="connsiteX238" fmla="*/ 1922929 w 2546209"/>
                          <a:gd name="connsiteY238" fmla="*/ 842834 h 3370881"/>
                          <a:gd name="connsiteX239" fmla="*/ 1967753 w 2546209"/>
                          <a:gd name="connsiteY239" fmla="*/ 883176 h 3370881"/>
                          <a:gd name="connsiteX240" fmla="*/ 1981200 w 2546209"/>
                          <a:gd name="connsiteY240" fmla="*/ 896623 h 3370881"/>
                          <a:gd name="connsiteX241" fmla="*/ 1994647 w 2546209"/>
                          <a:gd name="connsiteY241" fmla="*/ 905587 h 3370881"/>
                          <a:gd name="connsiteX242" fmla="*/ 2021541 w 2546209"/>
                          <a:gd name="connsiteY242" fmla="*/ 927999 h 3370881"/>
                          <a:gd name="connsiteX243" fmla="*/ 2030506 w 2546209"/>
                          <a:gd name="connsiteY243" fmla="*/ 941446 h 3370881"/>
                          <a:gd name="connsiteX244" fmla="*/ 2057400 w 2546209"/>
                          <a:gd name="connsiteY244" fmla="*/ 968340 h 3370881"/>
                          <a:gd name="connsiteX245" fmla="*/ 2088776 w 2546209"/>
                          <a:gd name="connsiteY245" fmla="*/ 1013164 h 3370881"/>
                          <a:gd name="connsiteX246" fmla="*/ 2115670 w 2546209"/>
                          <a:gd name="connsiteY246" fmla="*/ 1057987 h 3370881"/>
                          <a:gd name="connsiteX247" fmla="*/ 2120153 w 2546209"/>
                          <a:gd name="connsiteY247" fmla="*/ 1089364 h 3370881"/>
                          <a:gd name="connsiteX248" fmla="*/ 2138082 w 2546209"/>
                          <a:gd name="connsiteY248" fmla="*/ 1143152 h 3370881"/>
                          <a:gd name="connsiteX249" fmla="*/ 2147047 w 2546209"/>
                          <a:gd name="connsiteY249" fmla="*/ 1196940 h 3370881"/>
                          <a:gd name="connsiteX250" fmla="*/ 2151529 w 2546209"/>
                          <a:gd name="connsiteY250" fmla="*/ 1210387 h 3370881"/>
                          <a:gd name="connsiteX251" fmla="*/ 2156012 w 2546209"/>
                          <a:gd name="connsiteY251" fmla="*/ 1228317 h 3370881"/>
                          <a:gd name="connsiteX252" fmla="*/ 2173941 w 2546209"/>
                          <a:gd name="connsiteY252" fmla="*/ 1295552 h 3370881"/>
                          <a:gd name="connsiteX253" fmla="*/ 2182906 w 2546209"/>
                          <a:gd name="connsiteY253" fmla="*/ 1313481 h 3370881"/>
                          <a:gd name="connsiteX254" fmla="*/ 2187388 w 2546209"/>
                          <a:gd name="connsiteY254" fmla="*/ 1331411 h 3370881"/>
                          <a:gd name="connsiteX255" fmla="*/ 2214282 w 2546209"/>
                          <a:gd name="connsiteY255" fmla="*/ 1385199 h 3370881"/>
                          <a:gd name="connsiteX256" fmla="*/ 2218765 w 2546209"/>
                          <a:gd name="connsiteY256" fmla="*/ 1403129 h 3370881"/>
                          <a:gd name="connsiteX257" fmla="*/ 2223247 w 2546209"/>
                          <a:gd name="connsiteY257" fmla="*/ 1430023 h 3370881"/>
                          <a:gd name="connsiteX258" fmla="*/ 2236694 w 2546209"/>
                          <a:gd name="connsiteY258" fmla="*/ 1456917 h 3370881"/>
                          <a:gd name="connsiteX259" fmla="*/ 2241176 w 2546209"/>
                          <a:gd name="connsiteY259" fmla="*/ 1577940 h 3370881"/>
                          <a:gd name="connsiteX260" fmla="*/ 2245659 w 2546209"/>
                          <a:gd name="connsiteY260" fmla="*/ 1595870 h 3370881"/>
                          <a:gd name="connsiteX261" fmla="*/ 2236694 w 2546209"/>
                          <a:gd name="connsiteY261" fmla="*/ 1694481 h 3370881"/>
                          <a:gd name="connsiteX262" fmla="*/ 2227729 w 2546209"/>
                          <a:gd name="connsiteY262" fmla="*/ 1716893 h 3370881"/>
                          <a:gd name="connsiteX263" fmla="*/ 2223247 w 2546209"/>
                          <a:gd name="connsiteY263" fmla="*/ 1730340 h 3370881"/>
                          <a:gd name="connsiteX264" fmla="*/ 2200835 w 2546209"/>
                          <a:gd name="connsiteY264" fmla="*/ 1788611 h 3370881"/>
                          <a:gd name="connsiteX265" fmla="*/ 2191870 w 2546209"/>
                          <a:gd name="connsiteY265" fmla="*/ 1811023 h 3370881"/>
                          <a:gd name="connsiteX266" fmla="*/ 2187388 w 2546209"/>
                          <a:gd name="connsiteY266" fmla="*/ 1824470 h 3370881"/>
                          <a:gd name="connsiteX267" fmla="*/ 2169459 w 2546209"/>
                          <a:gd name="connsiteY267" fmla="*/ 1869293 h 3370881"/>
                          <a:gd name="connsiteX268" fmla="*/ 2164976 w 2546209"/>
                          <a:gd name="connsiteY268" fmla="*/ 1882740 h 3370881"/>
                          <a:gd name="connsiteX269" fmla="*/ 2156012 w 2546209"/>
                          <a:gd name="connsiteY269" fmla="*/ 1927564 h 3370881"/>
                          <a:gd name="connsiteX270" fmla="*/ 2173941 w 2546209"/>
                          <a:gd name="connsiteY270" fmla="*/ 1945493 h 3370881"/>
                          <a:gd name="connsiteX271" fmla="*/ 2196353 w 2546209"/>
                          <a:gd name="connsiteY271" fmla="*/ 1958940 h 3370881"/>
                          <a:gd name="connsiteX272" fmla="*/ 2241176 w 2546209"/>
                          <a:gd name="connsiteY272" fmla="*/ 2012729 h 3370881"/>
                          <a:gd name="connsiteX273" fmla="*/ 2263588 w 2546209"/>
                          <a:gd name="connsiteY273" fmla="*/ 2057552 h 3370881"/>
                          <a:gd name="connsiteX274" fmla="*/ 2286000 w 2546209"/>
                          <a:gd name="connsiteY274" fmla="*/ 2084446 h 3370881"/>
                          <a:gd name="connsiteX275" fmla="*/ 2299447 w 2546209"/>
                          <a:gd name="connsiteY275" fmla="*/ 2124787 h 3370881"/>
                          <a:gd name="connsiteX276" fmla="*/ 2321859 w 2546209"/>
                          <a:gd name="connsiteY276" fmla="*/ 2151681 h 3370881"/>
                          <a:gd name="connsiteX277" fmla="*/ 2344270 w 2546209"/>
                          <a:gd name="connsiteY277" fmla="*/ 2205470 h 3370881"/>
                          <a:gd name="connsiteX278" fmla="*/ 2348753 w 2546209"/>
                          <a:gd name="connsiteY278" fmla="*/ 2223399 h 3370881"/>
                          <a:gd name="connsiteX279" fmla="*/ 2366682 w 2546209"/>
                          <a:gd name="connsiteY279" fmla="*/ 2263740 h 3370881"/>
                          <a:gd name="connsiteX280" fmla="*/ 2375647 w 2546209"/>
                          <a:gd name="connsiteY280" fmla="*/ 2286152 h 3370881"/>
                          <a:gd name="connsiteX281" fmla="*/ 2380129 w 2546209"/>
                          <a:gd name="connsiteY281" fmla="*/ 2308564 h 3370881"/>
                          <a:gd name="connsiteX282" fmla="*/ 2389094 w 2546209"/>
                          <a:gd name="connsiteY282" fmla="*/ 2335458 h 3370881"/>
                          <a:gd name="connsiteX283" fmla="*/ 2393576 w 2546209"/>
                          <a:gd name="connsiteY283" fmla="*/ 2380281 h 3370881"/>
                          <a:gd name="connsiteX284" fmla="*/ 2398059 w 2546209"/>
                          <a:gd name="connsiteY284" fmla="*/ 2393729 h 3370881"/>
                          <a:gd name="connsiteX285" fmla="*/ 2402541 w 2546209"/>
                          <a:gd name="connsiteY285" fmla="*/ 2447517 h 3370881"/>
                          <a:gd name="connsiteX286" fmla="*/ 2407023 w 2546209"/>
                          <a:gd name="connsiteY286" fmla="*/ 2564058 h 3370881"/>
                          <a:gd name="connsiteX287" fmla="*/ 2389094 w 2546209"/>
                          <a:gd name="connsiteY287" fmla="*/ 2837481 h 3370881"/>
                          <a:gd name="connsiteX288" fmla="*/ 2380129 w 2546209"/>
                          <a:gd name="connsiteY288" fmla="*/ 2859893 h 3370881"/>
                          <a:gd name="connsiteX289" fmla="*/ 2357718 w 2546209"/>
                          <a:gd name="connsiteY289" fmla="*/ 2913681 h 3370881"/>
                          <a:gd name="connsiteX290" fmla="*/ 2348753 w 2546209"/>
                          <a:gd name="connsiteY290" fmla="*/ 2936093 h 3370881"/>
                          <a:gd name="connsiteX291" fmla="*/ 2339788 w 2546209"/>
                          <a:gd name="connsiteY291" fmla="*/ 2971952 h 3370881"/>
                          <a:gd name="connsiteX292" fmla="*/ 2326341 w 2546209"/>
                          <a:gd name="connsiteY292" fmla="*/ 2994364 h 3370881"/>
                          <a:gd name="connsiteX293" fmla="*/ 2317376 w 2546209"/>
                          <a:gd name="connsiteY293" fmla="*/ 3025740 h 3370881"/>
                          <a:gd name="connsiteX294" fmla="*/ 2303929 w 2546209"/>
                          <a:gd name="connsiteY294" fmla="*/ 3048152 h 3370881"/>
                          <a:gd name="connsiteX295" fmla="*/ 2290482 w 2546209"/>
                          <a:gd name="connsiteY295" fmla="*/ 3079529 h 3370881"/>
                          <a:gd name="connsiteX296" fmla="*/ 2272553 w 2546209"/>
                          <a:gd name="connsiteY296" fmla="*/ 3084011 h 3370881"/>
                          <a:gd name="connsiteX297" fmla="*/ 2259106 w 2546209"/>
                          <a:gd name="connsiteY297" fmla="*/ 3088493 h 3370881"/>
                          <a:gd name="connsiteX298" fmla="*/ 2241176 w 2546209"/>
                          <a:gd name="connsiteY298" fmla="*/ 3092976 h 3370881"/>
                          <a:gd name="connsiteX299" fmla="*/ 2209800 w 2546209"/>
                          <a:gd name="connsiteY299" fmla="*/ 3101940 h 3370881"/>
                          <a:gd name="connsiteX300" fmla="*/ 2205318 w 2546209"/>
                          <a:gd name="connsiteY300" fmla="*/ 3039187 h 3370881"/>
                          <a:gd name="connsiteX301" fmla="*/ 2218765 w 2546209"/>
                          <a:gd name="connsiteY301" fmla="*/ 3021258 h 3370881"/>
                          <a:gd name="connsiteX302" fmla="*/ 2245659 w 2546209"/>
                          <a:gd name="connsiteY302" fmla="*/ 2971952 h 3370881"/>
                          <a:gd name="connsiteX303" fmla="*/ 2268070 w 2546209"/>
                          <a:gd name="connsiteY303" fmla="*/ 2945058 h 3370881"/>
                          <a:gd name="connsiteX304" fmla="*/ 2268070 w 2546209"/>
                          <a:gd name="connsiteY304" fmla="*/ 2568540 h 3370881"/>
                          <a:gd name="connsiteX305" fmla="*/ 2259106 w 2546209"/>
                          <a:gd name="connsiteY305" fmla="*/ 2532681 h 3370881"/>
                          <a:gd name="connsiteX306" fmla="*/ 2250141 w 2546209"/>
                          <a:gd name="connsiteY306" fmla="*/ 2492340 h 3370881"/>
                          <a:gd name="connsiteX307" fmla="*/ 2245659 w 2546209"/>
                          <a:gd name="connsiteY307" fmla="*/ 2474411 h 3370881"/>
                          <a:gd name="connsiteX308" fmla="*/ 2245659 w 2546209"/>
                          <a:gd name="connsiteY308" fmla="*/ 2389247 h 3370881"/>
                          <a:gd name="connsiteX309" fmla="*/ 2173941 w 2546209"/>
                          <a:gd name="connsiteY309" fmla="*/ 2241328 h 3370881"/>
                          <a:gd name="connsiteX310" fmla="*/ 2070846 w 2546209"/>
                          <a:gd name="connsiteY310" fmla="*/ 2057553 h 3370881"/>
                          <a:gd name="connsiteX311" fmla="*/ 2057400 w 2546209"/>
                          <a:gd name="connsiteY311" fmla="*/ 2151681 h 3370881"/>
                          <a:gd name="connsiteX312" fmla="*/ 2048435 w 2546209"/>
                          <a:gd name="connsiteY312" fmla="*/ 2106858 h 3370881"/>
                          <a:gd name="connsiteX313" fmla="*/ 2034988 w 2546209"/>
                          <a:gd name="connsiteY313" fmla="*/ 2003764 h 3370881"/>
                          <a:gd name="connsiteX314" fmla="*/ 2026023 w 2546209"/>
                          <a:gd name="connsiteY314" fmla="*/ 2026176 h 3370881"/>
                          <a:gd name="connsiteX315" fmla="*/ 2021541 w 2546209"/>
                          <a:gd name="connsiteY315" fmla="*/ 2039623 h 3370881"/>
                          <a:gd name="connsiteX316" fmla="*/ 1999129 w 2546209"/>
                          <a:gd name="connsiteY316" fmla="*/ 2053070 h 3370881"/>
                          <a:gd name="connsiteX317" fmla="*/ 1990165 w 2546209"/>
                          <a:gd name="connsiteY317" fmla="*/ 2070999 h 3370881"/>
                          <a:gd name="connsiteX318" fmla="*/ 1967753 w 2546209"/>
                          <a:gd name="connsiteY318" fmla="*/ 2106858 h 3370881"/>
                          <a:gd name="connsiteX319" fmla="*/ 1981200 w 2546209"/>
                          <a:gd name="connsiteY319" fmla="*/ 2223399 h 3370881"/>
                          <a:gd name="connsiteX320" fmla="*/ 1994647 w 2546209"/>
                          <a:gd name="connsiteY320" fmla="*/ 2254776 h 3370881"/>
                          <a:gd name="connsiteX321" fmla="*/ 2003612 w 2546209"/>
                          <a:gd name="connsiteY321" fmla="*/ 2272705 h 3370881"/>
                          <a:gd name="connsiteX322" fmla="*/ 2026023 w 2546209"/>
                          <a:gd name="connsiteY322" fmla="*/ 2304081 h 3370881"/>
                          <a:gd name="connsiteX323" fmla="*/ 2043953 w 2546209"/>
                          <a:gd name="connsiteY323" fmla="*/ 2348905 h 3370881"/>
                          <a:gd name="connsiteX324" fmla="*/ 2061882 w 2546209"/>
                          <a:gd name="connsiteY324" fmla="*/ 2371317 h 3370881"/>
                          <a:gd name="connsiteX325" fmla="*/ 2088776 w 2546209"/>
                          <a:gd name="connsiteY325" fmla="*/ 2434070 h 3370881"/>
                          <a:gd name="connsiteX326" fmla="*/ 2102223 w 2546209"/>
                          <a:gd name="connsiteY326" fmla="*/ 2465446 h 3370881"/>
                          <a:gd name="connsiteX327" fmla="*/ 2106706 w 2546209"/>
                          <a:gd name="connsiteY327" fmla="*/ 2496823 h 3370881"/>
                          <a:gd name="connsiteX328" fmla="*/ 2124635 w 2546209"/>
                          <a:gd name="connsiteY328" fmla="*/ 2559576 h 3370881"/>
                          <a:gd name="connsiteX329" fmla="*/ 2138082 w 2546209"/>
                          <a:gd name="connsiteY329" fmla="*/ 2649223 h 3370881"/>
                          <a:gd name="connsiteX330" fmla="*/ 2147047 w 2546209"/>
                          <a:gd name="connsiteY330" fmla="*/ 2685081 h 3370881"/>
                          <a:gd name="connsiteX331" fmla="*/ 2151529 w 2546209"/>
                          <a:gd name="connsiteY331" fmla="*/ 2716458 h 3370881"/>
                          <a:gd name="connsiteX332" fmla="*/ 2160494 w 2546209"/>
                          <a:gd name="connsiteY332" fmla="*/ 2770246 h 3370881"/>
                          <a:gd name="connsiteX333" fmla="*/ 2156012 w 2546209"/>
                          <a:gd name="connsiteY333" fmla="*/ 2962987 h 3370881"/>
                          <a:gd name="connsiteX334" fmla="*/ 2138082 w 2546209"/>
                          <a:gd name="connsiteY334" fmla="*/ 3043670 h 3370881"/>
                          <a:gd name="connsiteX335" fmla="*/ 2133600 w 2546209"/>
                          <a:gd name="connsiteY335" fmla="*/ 3061599 h 3370881"/>
                          <a:gd name="connsiteX336" fmla="*/ 2120153 w 2546209"/>
                          <a:gd name="connsiteY336" fmla="*/ 3079529 h 3370881"/>
                          <a:gd name="connsiteX337" fmla="*/ 2111188 w 2546209"/>
                          <a:gd name="connsiteY337" fmla="*/ 3106423 h 3370881"/>
                          <a:gd name="connsiteX338" fmla="*/ 2088776 w 2546209"/>
                          <a:gd name="connsiteY338" fmla="*/ 3137799 h 3370881"/>
                          <a:gd name="connsiteX339" fmla="*/ 2075329 w 2546209"/>
                          <a:gd name="connsiteY339" fmla="*/ 3164693 h 3370881"/>
                          <a:gd name="connsiteX340" fmla="*/ 2061882 w 2546209"/>
                          <a:gd name="connsiteY340" fmla="*/ 3169176 h 3370881"/>
                          <a:gd name="connsiteX341" fmla="*/ 2021541 w 2546209"/>
                          <a:gd name="connsiteY341" fmla="*/ 3164693 h 3370881"/>
                          <a:gd name="connsiteX342" fmla="*/ 2012576 w 2546209"/>
                          <a:gd name="connsiteY342" fmla="*/ 3119870 h 3370881"/>
                          <a:gd name="connsiteX343" fmla="*/ 2048435 w 2546209"/>
                          <a:gd name="connsiteY343" fmla="*/ 3021258 h 3370881"/>
                          <a:gd name="connsiteX344" fmla="*/ 2048435 w 2546209"/>
                          <a:gd name="connsiteY344" fmla="*/ 3021258 h 3370881"/>
                          <a:gd name="connsiteX345" fmla="*/ 2061882 w 2546209"/>
                          <a:gd name="connsiteY345" fmla="*/ 2967470 h 3370881"/>
                          <a:gd name="connsiteX346" fmla="*/ 2070847 w 2546209"/>
                          <a:gd name="connsiteY346" fmla="*/ 2882305 h 3370881"/>
                          <a:gd name="connsiteX347" fmla="*/ 2066365 w 2546209"/>
                          <a:gd name="connsiteY347" fmla="*/ 2725423 h 3370881"/>
                          <a:gd name="connsiteX348" fmla="*/ 2043953 w 2546209"/>
                          <a:gd name="connsiteY348" fmla="*/ 2649223 h 3370881"/>
                          <a:gd name="connsiteX349" fmla="*/ 2030506 w 2546209"/>
                          <a:gd name="connsiteY349" fmla="*/ 2622329 h 3370881"/>
                          <a:gd name="connsiteX350" fmla="*/ 2017059 w 2546209"/>
                          <a:gd name="connsiteY350" fmla="*/ 2581987 h 3370881"/>
                          <a:gd name="connsiteX351" fmla="*/ 1981200 w 2546209"/>
                          <a:gd name="connsiteY351" fmla="*/ 2514752 h 3370881"/>
                          <a:gd name="connsiteX352" fmla="*/ 1972235 w 2546209"/>
                          <a:gd name="connsiteY352" fmla="*/ 2501305 h 3370881"/>
                          <a:gd name="connsiteX353" fmla="*/ 1958788 w 2546209"/>
                          <a:gd name="connsiteY353" fmla="*/ 2478893 h 3370881"/>
                          <a:gd name="connsiteX354" fmla="*/ 1905000 w 2546209"/>
                          <a:gd name="connsiteY354" fmla="*/ 2398211 h 3370881"/>
                          <a:gd name="connsiteX355" fmla="*/ 1882588 w 2546209"/>
                          <a:gd name="connsiteY355" fmla="*/ 2357870 h 3370881"/>
                          <a:gd name="connsiteX356" fmla="*/ 1869141 w 2546209"/>
                          <a:gd name="connsiteY356" fmla="*/ 2339940 h 3370881"/>
                          <a:gd name="connsiteX357" fmla="*/ 1806388 w 2546209"/>
                          <a:gd name="connsiteY357" fmla="*/ 2313046 h 3370881"/>
                          <a:gd name="connsiteX358" fmla="*/ 1779494 w 2546209"/>
                          <a:gd name="connsiteY358" fmla="*/ 2304081 h 3370881"/>
                          <a:gd name="connsiteX359" fmla="*/ 1752600 w 2546209"/>
                          <a:gd name="connsiteY359" fmla="*/ 2299599 h 3370881"/>
                          <a:gd name="connsiteX360" fmla="*/ 1680882 w 2546209"/>
                          <a:gd name="connsiteY360" fmla="*/ 2277187 h 3370881"/>
                          <a:gd name="connsiteX361" fmla="*/ 1662953 w 2546209"/>
                          <a:gd name="connsiteY361" fmla="*/ 2272705 h 3370881"/>
                          <a:gd name="connsiteX362" fmla="*/ 1640541 w 2546209"/>
                          <a:gd name="connsiteY362" fmla="*/ 2259258 h 3370881"/>
                          <a:gd name="connsiteX363" fmla="*/ 1604682 w 2546209"/>
                          <a:gd name="connsiteY363" fmla="*/ 2272705 h 3370881"/>
                          <a:gd name="connsiteX364" fmla="*/ 1537447 w 2546209"/>
                          <a:gd name="connsiteY364" fmla="*/ 2304081 h 3370881"/>
                          <a:gd name="connsiteX365" fmla="*/ 1510553 w 2546209"/>
                          <a:gd name="connsiteY365" fmla="*/ 2308564 h 3370881"/>
                          <a:gd name="connsiteX366" fmla="*/ 1488141 w 2546209"/>
                          <a:gd name="connsiteY366" fmla="*/ 2313046 h 3370881"/>
                          <a:gd name="connsiteX367" fmla="*/ 1443318 w 2546209"/>
                          <a:gd name="connsiteY367" fmla="*/ 2322011 h 3370881"/>
                          <a:gd name="connsiteX368" fmla="*/ 1367118 w 2546209"/>
                          <a:gd name="connsiteY368" fmla="*/ 2304081 h 3370881"/>
                          <a:gd name="connsiteX369" fmla="*/ 1317812 w 2546209"/>
                          <a:gd name="connsiteY369" fmla="*/ 2286152 h 3370881"/>
                          <a:gd name="connsiteX370" fmla="*/ 1066800 w 2546209"/>
                          <a:gd name="connsiteY370" fmla="*/ 2272705 h 3370881"/>
                          <a:gd name="connsiteX371" fmla="*/ 1030941 w 2546209"/>
                          <a:gd name="connsiteY371" fmla="*/ 2263740 h 3370881"/>
                          <a:gd name="connsiteX372" fmla="*/ 986118 w 2546209"/>
                          <a:gd name="connsiteY372" fmla="*/ 2241329 h 3370881"/>
                          <a:gd name="connsiteX373" fmla="*/ 968188 w 2546209"/>
                          <a:gd name="connsiteY373" fmla="*/ 2232364 h 3370881"/>
                          <a:gd name="connsiteX374" fmla="*/ 936812 w 2546209"/>
                          <a:gd name="connsiteY374" fmla="*/ 2214434 h 3370881"/>
                          <a:gd name="connsiteX375" fmla="*/ 905435 w 2546209"/>
                          <a:gd name="connsiteY375" fmla="*/ 2196505 h 3370881"/>
                          <a:gd name="connsiteX376" fmla="*/ 869576 w 2546209"/>
                          <a:gd name="connsiteY376" fmla="*/ 2209952 h 3370881"/>
                          <a:gd name="connsiteX377" fmla="*/ 856129 w 2546209"/>
                          <a:gd name="connsiteY377" fmla="*/ 2227881 h 3370881"/>
                          <a:gd name="connsiteX378" fmla="*/ 815788 w 2546209"/>
                          <a:gd name="connsiteY378" fmla="*/ 2268223 h 3370881"/>
                          <a:gd name="connsiteX379" fmla="*/ 788894 w 2546209"/>
                          <a:gd name="connsiteY379" fmla="*/ 2290634 h 3370881"/>
                          <a:gd name="connsiteX380" fmla="*/ 762000 w 2546209"/>
                          <a:gd name="connsiteY380" fmla="*/ 2313046 h 3370881"/>
                          <a:gd name="connsiteX381" fmla="*/ 753035 w 2546209"/>
                          <a:gd name="connsiteY381" fmla="*/ 2326493 h 3370881"/>
                          <a:gd name="connsiteX382" fmla="*/ 735106 w 2546209"/>
                          <a:gd name="connsiteY382" fmla="*/ 2339940 h 3370881"/>
                          <a:gd name="connsiteX383" fmla="*/ 712694 w 2546209"/>
                          <a:gd name="connsiteY383" fmla="*/ 2362352 h 3370881"/>
                          <a:gd name="connsiteX384" fmla="*/ 694765 w 2546209"/>
                          <a:gd name="connsiteY384" fmla="*/ 2375799 h 3370881"/>
                          <a:gd name="connsiteX385" fmla="*/ 681318 w 2546209"/>
                          <a:gd name="connsiteY385" fmla="*/ 2393729 h 3370881"/>
                          <a:gd name="connsiteX386" fmla="*/ 667870 w 2546209"/>
                          <a:gd name="connsiteY386" fmla="*/ 2402693 h 3370881"/>
                          <a:gd name="connsiteX387" fmla="*/ 623047 w 2546209"/>
                          <a:gd name="connsiteY387" fmla="*/ 2443034 h 3370881"/>
                          <a:gd name="connsiteX388" fmla="*/ 600635 w 2546209"/>
                          <a:gd name="connsiteY388" fmla="*/ 2474411 h 3370881"/>
                          <a:gd name="connsiteX389" fmla="*/ 587188 w 2546209"/>
                          <a:gd name="connsiteY389" fmla="*/ 2514752 h 3370881"/>
                          <a:gd name="connsiteX390" fmla="*/ 582706 w 2546209"/>
                          <a:gd name="connsiteY390" fmla="*/ 2546129 h 3370881"/>
                          <a:gd name="connsiteX391" fmla="*/ 596153 w 2546209"/>
                          <a:gd name="connsiteY391" fmla="*/ 2635776 h 3370881"/>
                          <a:gd name="connsiteX392" fmla="*/ 600635 w 2546209"/>
                          <a:gd name="connsiteY392" fmla="*/ 2653705 h 3370881"/>
                          <a:gd name="connsiteX393" fmla="*/ 609600 w 2546209"/>
                          <a:gd name="connsiteY393" fmla="*/ 2671634 h 3370881"/>
                          <a:gd name="connsiteX394" fmla="*/ 614082 w 2546209"/>
                          <a:gd name="connsiteY394" fmla="*/ 2689564 h 3370881"/>
                          <a:gd name="connsiteX395" fmla="*/ 623047 w 2546209"/>
                          <a:gd name="connsiteY395" fmla="*/ 2711976 h 3370881"/>
                          <a:gd name="connsiteX396" fmla="*/ 627529 w 2546209"/>
                          <a:gd name="connsiteY396" fmla="*/ 2734387 h 3370881"/>
                          <a:gd name="connsiteX397" fmla="*/ 640976 w 2546209"/>
                          <a:gd name="connsiteY397" fmla="*/ 2765764 h 3370881"/>
                          <a:gd name="connsiteX398" fmla="*/ 645459 w 2546209"/>
                          <a:gd name="connsiteY398" fmla="*/ 2779211 h 3370881"/>
                          <a:gd name="connsiteX399" fmla="*/ 658906 w 2546209"/>
                          <a:gd name="connsiteY399" fmla="*/ 2801623 h 3370881"/>
                          <a:gd name="connsiteX400" fmla="*/ 676835 w 2546209"/>
                          <a:gd name="connsiteY400" fmla="*/ 2864376 h 3370881"/>
                          <a:gd name="connsiteX401" fmla="*/ 690282 w 2546209"/>
                          <a:gd name="connsiteY401" fmla="*/ 2895752 h 3370881"/>
                          <a:gd name="connsiteX402" fmla="*/ 699247 w 2546209"/>
                          <a:gd name="connsiteY402" fmla="*/ 2940576 h 3370881"/>
                          <a:gd name="connsiteX403" fmla="*/ 703729 w 2546209"/>
                          <a:gd name="connsiteY403" fmla="*/ 2967470 h 3370881"/>
                          <a:gd name="connsiteX404" fmla="*/ 717176 w 2546209"/>
                          <a:gd name="connsiteY404" fmla="*/ 2994364 h 3370881"/>
                          <a:gd name="connsiteX405" fmla="*/ 735106 w 2546209"/>
                          <a:gd name="connsiteY405" fmla="*/ 3052634 h 3370881"/>
                          <a:gd name="connsiteX406" fmla="*/ 739588 w 2546209"/>
                          <a:gd name="connsiteY406" fmla="*/ 3079529 h 3370881"/>
                          <a:gd name="connsiteX407" fmla="*/ 762000 w 2546209"/>
                          <a:gd name="connsiteY407" fmla="*/ 3142281 h 3370881"/>
                          <a:gd name="connsiteX408" fmla="*/ 766482 w 2546209"/>
                          <a:gd name="connsiteY408" fmla="*/ 3231929 h 3370881"/>
                          <a:gd name="connsiteX409" fmla="*/ 770965 w 2546209"/>
                          <a:gd name="connsiteY409" fmla="*/ 3254340 h 3370881"/>
                          <a:gd name="connsiteX410" fmla="*/ 775447 w 2546209"/>
                          <a:gd name="connsiteY410" fmla="*/ 3285717 h 3370881"/>
                          <a:gd name="connsiteX411" fmla="*/ 748553 w 2546209"/>
                          <a:gd name="connsiteY411" fmla="*/ 3335023 h 3370881"/>
                          <a:gd name="connsiteX412" fmla="*/ 721659 w 2546209"/>
                          <a:gd name="connsiteY412" fmla="*/ 3343987 h 3370881"/>
                          <a:gd name="connsiteX413" fmla="*/ 708212 w 2546209"/>
                          <a:gd name="connsiteY413" fmla="*/ 3348470 h 3370881"/>
                          <a:gd name="connsiteX414" fmla="*/ 623047 w 2546209"/>
                          <a:gd name="connsiteY414" fmla="*/ 3330540 h 3370881"/>
                          <a:gd name="connsiteX415" fmla="*/ 609600 w 2546209"/>
                          <a:gd name="connsiteY415" fmla="*/ 3308129 h 3370881"/>
                          <a:gd name="connsiteX416" fmla="*/ 591670 w 2546209"/>
                          <a:gd name="connsiteY416" fmla="*/ 3267787 h 3370881"/>
                          <a:gd name="connsiteX417" fmla="*/ 560294 w 2546209"/>
                          <a:gd name="connsiteY417" fmla="*/ 3209517 h 3370881"/>
                          <a:gd name="connsiteX418" fmla="*/ 551329 w 2546209"/>
                          <a:gd name="connsiteY418" fmla="*/ 3196070 h 3370881"/>
                          <a:gd name="connsiteX419" fmla="*/ 528918 w 2546209"/>
                          <a:gd name="connsiteY419" fmla="*/ 3173658 h 3370881"/>
                          <a:gd name="connsiteX420" fmla="*/ 519953 w 2546209"/>
                          <a:gd name="connsiteY420" fmla="*/ 3128834 h 3370881"/>
                          <a:gd name="connsiteX421" fmla="*/ 524435 w 2546209"/>
                          <a:gd name="connsiteY421" fmla="*/ 3101940 h 3370881"/>
                          <a:gd name="connsiteX422" fmla="*/ 528918 w 2546209"/>
                          <a:gd name="connsiteY422" fmla="*/ 3088493 h 3370881"/>
                          <a:gd name="connsiteX423" fmla="*/ 542365 w 2546209"/>
                          <a:gd name="connsiteY423" fmla="*/ 3052634 h 3370881"/>
                          <a:gd name="connsiteX424" fmla="*/ 484094 w 2546209"/>
                          <a:gd name="connsiteY424" fmla="*/ 2886787 h 3370881"/>
                          <a:gd name="connsiteX425" fmla="*/ 443753 w 2546209"/>
                          <a:gd name="connsiteY425" fmla="*/ 2779211 h 3370881"/>
                          <a:gd name="connsiteX426" fmla="*/ 439270 w 2546209"/>
                          <a:gd name="connsiteY426" fmla="*/ 2752317 h 3370881"/>
                          <a:gd name="connsiteX427" fmla="*/ 430306 w 2546209"/>
                          <a:gd name="connsiteY427" fmla="*/ 2716458 h 3370881"/>
                          <a:gd name="connsiteX428" fmla="*/ 425823 w 2546209"/>
                          <a:gd name="connsiteY428" fmla="*/ 2680599 h 3370881"/>
                          <a:gd name="connsiteX429" fmla="*/ 398929 w 2546209"/>
                          <a:gd name="connsiteY429" fmla="*/ 2599917 h 3370881"/>
                          <a:gd name="connsiteX430" fmla="*/ 385482 w 2546209"/>
                          <a:gd name="connsiteY430" fmla="*/ 2568540 h 3370881"/>
                          <a:gd name="connsiteX431" fmla="*/ 381000 w 2546209"/>
                          <a:gd name="connsiteY431" fmla="*/ 2550611 h 3370881"/>
                          <a:gd name="connsiteX432" fmla="*/ 372035 w 2546209"/>
                          <a:gd name="connsiteY432" fmla="*/ 2483376 h 3370881"/>
                          <a:gd name="connsiteX433" fmla="*/ 367553 w 2546209"/>
                          <a:gd name="connsiteY433" fmla="*/ 2469929 h 3370881"/>
                          <a:gd name="connsiteX434" fmla="*/ 407894 w 2546209"/>
                          <a:gd name="connsiteY434" fmla="*/ 2451999 h 3370881"/>
                          <a:gd name="connsiteX435" fmla="*/ 515470 w 2546209"/>
                          <a:gd name="connsiteY435" fmla="*/ 2407176 h 3370881"/>
                          <a:gd name="connsiteX436" fmla="*/ 578223 w 2546209"/>
                          <a:gd name="connsiteY436" fmla="*/ 2353387 h 3370881"/>
                          <a:gd name="connsiteX437" fmla="*/ 587188 w 2546209"/>
                          <a:gd name="connsiteY437" fmla="*/ 2330976 h 3370881"/>
                          <a:gd name="connsiteX438" fmla="*/ 614082 w 2546209"/>
                          <a:gd name="connsiteY438" fmla="*/ 2254776 h 3370881"/>
                          <a:gd name="connsiteX439" fmla="*/ 649941 w 2546209"/>
                          <a:gd name="connsiteY439" fmla="*/ 2200987 h 3370881"/>
                          <a:gd name="connsiteX440" fmla="*/ 690282 w 2546209"/>
                          <a:gd name="connsiteY440" fmla="*/ 2174093 h 3370881"/>
                          <a:gd name="connsiteX441" fmla="*/ 703729 w 2546209"/>
                          <a:gd name="connsiteY441" fmla="*/ 2165129 h 3370881"/>
                          <a:gd name="connsiteX442" fmla="*/ 739588 w 2546209"/>
                          <a:gd name="connsiteY442" fmla="*/ 2147199 h 3370881"/>
                          <a:gd name="connsiteX443" fmla="*/ 708212 w 2546209"/>
                          <a:gd name="connsiteY443" fmla="*/ 2187540 h 3370881"/>
                          <a:gd name="connsiteX444" fmla="*/ 654423 w 2546209"/>
                          <a:gd name="connsiteY444" fmla="*/ 2241329 h 3370881"/>
                          <a:gd name="connsiteX445" fmla="*/ 636494 w 2546209"/>
                          <a:gd name="connsiteY445" fmla="*/ 2259258 h 3370881"/>
                          <a:gd name="connsiteX446" fmla="*/ 614082 w 2546209"/>
                          <a:gd name="connsiteY446" fmla="*/ 2286152 h 3370881"/>
                          <a:gd name="connsiteX447" fmla="*/ 605118 w 2546209"/>
                          <a:gd name="connsiteY447" fmla="*/ 2299599 h 3370881"/>
                          <a:gd name="connsiteX448" fmla="*/ 560294 w 2546209"/>
                          <a:gd name="connsiteY448" fmla="*/ 2335458 h 3370881"/>
                          <a:gd name="connsiteX449" fmla="*/ 524435 w 2546209"/>
                          <a:gd name="connsiteY449" fmla="*/ 2348905 h 3370881"/>
                          <a:gd name="connsiteX450" fmla="*/ 502023 w 2546209"/>
                          <a:gd name="connsiteY450" fmla="*/ 2362352 h 3370881"/>
                          <a:gd name="connsiteX451" fmla="*/ 461682 w 2546209"/>
                          <a:gd name="connsiteY451" fmla="*/ 2389246 h 3370881"/>
                          <a:gd name="connsiteX452" fmla="*/ 448235 w 2546209"/>
                          <a:gd name="connsiteY452" fmla="*/ 2398211 h 3370881"/>
                          <a:gd name="connsiteX453" fmla="*/ 430306 w 2546209"/>
                          <a:gd name="connsiteY453" fmla="*/ 2407176 h 3370881"/>
                          <a:gd name="connsiteX454" fmla="*/ 412376 w 2546209"/>
                          <a:gd name="connsiteY454" fmla="*/ 2420623 h 3370881"/>
                          <a:gd name="connsiteX455" fmla="*/ 389965 w 2546209"/>
                          <a:gd name="connsiteY455" fmla="*/ 2429587 h 3370881"/>
                          <a:gd name="connsiteX456" fmla="*/ 372035 w 2546209"/>
                          <a:gd name="connsiteY456" fmla="*/ 2443034 h 3370881"/>
                          <a:gd name="connsiteX457" fmla="*/ 318247 w 2546209"/>
                          <a:gd name="connsiteY457" fmla="*/ 2474411 h 3370881"/>
                          <a:gd name="connsiteX458" fmla="*/ 304800 w 2546209"/>
                          <a:gd name="connsiteY458" fmla="*/ 2492340 h 3370881"/>
                          <a:gd name="connsiteX459" fmla="*/ 282388 w 2546209"/>
                          <a:gd name="connsiteY459" fmla="*/ 2519234 h 3370881"/>
                          <a:gd name="connsiteX460" fmla="*/ 295835 w 2546209"/>
                          <a:gd name="connsiteY460" fmla="*/ 2815070 h 3370881"/>
                          <a:gd name="connsiteX461" fmla="*/ 300318 w 2546209"/>
                          <a:gd name="connsiteY461" fmla="*/ 2837481 h 3370881"/>
                          <a:gd name="connsiteX462" fmla="*/ 304800 w 2546209"/>
                          <a:gd name="connsiteY462" fmla="*/ 2868858 h 3370881"/>
                          <a:gd name="connsiteX463" fmla="*/ 309282 w 2546209"/>
                          <a:gd name="connsiteY463" fmla="*/ 2927129 h 3370881"/>
                          <a:gd name="connsiteX464" fmla="*/ 322729 w 2546209"/>
                          <a:gd name="connsiteY464" fmla="*/ 2985399 h 3370881"/>
                          <a:gd name="connsiteX465" fmla="*/ 327212 w 2546209"/>
                          <a:gd name="connsiteY465" fmla="*/ 3012293 h 3370881"/>
                          <a:gd name="connsiteX466" fmla="*/ 331694 w 2546209"/>
                          <a:gd name="connsiteY466" fmla="*/ 3043670 h 3370881"/>
                          <a:gd name="connsiteX467" fmla="*/ 345141 w 2546209"/>
                          <a:gd name="connsiteY467" fmla="*/ 3070564 h 3370881"/>
                          <a:gd name="connsiteX468" fmla="*/ 367553 w 2546209"/>
                          <a:gd name="connsiteY468" fmla="*/ 3124352 h 3370881"/>
                          <a:gd name="connsiteX469" fmla="*/ 381000 w 2546209"/>
                          <a:gd name="connsiteY469" fmla="*/ 3182623 h 3370881"/>
                          <a:gd name="connsiteX470" fmla="*/ 389965 w 2546209"/>
                          <a:gd name="connsiteY470" fmla="*/ 3196070 h 3370881"/>
                          <a:gd name="connsiteX471" fmla="*/ 394447 w 2546209"/>
                          <a:gd name="connsiteY471" fmla="*/ 3213999 h 3370881"/>
                          <a:gd name="connsiteX472" fmla="*/ 412376 w 2546209"/>
                          <a:gd name="connsiteY472" fmla="*/ 3245376 h 3370881"/>
                          <a:gd name="connsiteX473" fmla="*/ 416859 w 2546209"/>
                          <a:gd name="connsiteY473" fmla="*/ 3258823 h 3370881"/>
                          <a:gd name="connsiteX474" fmla="*/ 425823 w 2546209"/>
                          <a:gd name="connsiteY474" fmla="*/ 3272270 h 3370881"/>
                          <a:gd name="connsiteX475" fmla="*/ 439270 w 2546209"/>
                          <a:gd name="connsiteY475" fmla="*/ 3303646 h 3370881"/>
                          <a:gd name="connsiteX476" fmla="*/ 439270 w 2546209"/>
                          <a:gd name="connsiteY476" fmla="*/ 3352952 h 3370881"/>
                          <a:gd name="connsiteX477" fmla="*/ 430306 w 2546209"/>
                          <a:gd name="connsiteY477" fmla="*/ 3366399 h 3370881"/>
                          <a:gd name="connsiteX478" fmla="*/ 412376 w 2546209"/>
                          <a:gd name="connsiteY478" fmla="*/ 3370881 h 3370881"/>
                          <a:gd name="connsiteX479" fmla="*/ 295835 w 2546209"/>
                          <a:gd name="connsiteY479" fmla="*/ 3357434 h 3370881"/>
                          <a:gd name="connsiteX480" fmla="*/ 264459 w 2546209"/>
                          <a:gd name="connsiteY480" fmla="*/ 3276752 h 3370881"/>
                          <a:gd name="connsiteX481" fmla="*/ 259976 w 2546209"/>
                          <a:gd name="connsiteY481" fmla="*/ 3240893 h 3370881"/>
                          <a:gd name="connsiteX482" fmla="*/ 246529 w 2546209"/>
                          <a:gd name="connsiteY482" fmla="*/ 3178140 h 3370881"/>
                          <a:gd name="connsiteX483" fmla="*/ 237565 w 2546209"/>
                          <a:gd name="connsiteY483" fmla="*/ 3084011 h 3370881"/>
                          <a:gd name="connsiteX484" fmla="*/ 228600 w 2546209"/>
                          <a:gd name="connsiteY484" fmla="*/ 3057117 h 3370881"/>
                          <a:gd name="connsiteX485" fmla="*/ 219635 w 2546209"/>
                          <a:gd name="connsiteY485" fmla="*/ 3021258 h 3370881"/>
                          <a:gd name="connsiteX486" fmla="*/ 206188 w 2546209"/>
                          <a:gd name="connsiteY486" fmla="*/ 2980917 h 3370881"/>
                          <a:gd name="connsiteX487" fmla="*/ 201706 w 2546209"/>
                          <a:gd name="connsiteY487" fmla="*/ 2949540 h 3370881"/>
                          <a:gd name="connsiteX488" fmla="*/ 197223 w 2546209"/>
                          <a:gd name="connsiteY488" fmla="*/ 2927129 h 3370881"/>
                          <a:gd name="connsiteX489" fmla="*/ 192741 w 2546209"/>
                          <a:gd name="connsiteY489" fmla="*/ 2891270 h 3370881"/>
                          <a:gd name="connsiteX490" fmla="*/ 188259 w 2546209"/>
                          <a:gd name="connsiteY490" fmla="*/ 2850929 h 3370881"/>
                          <a:gd name="connsiteX491" fmla="*/ 179294 w 2546209"/>
                          <a:gd name="connsiteY491" fmla="*/ 2824034 h 3370881"/>
                          <a:gd name="connsiteX492" fmla="*/ 165847 w 2546209"/>
                          <a:gd name="connsiteY492" fmla="*/ 2774729 h 3370881"/>
                          <a:gd name="connsiteX493" fmla="*/ 161365 w 2546209"/>
                          <a:gd name="connsiteY493" fmla="*/ 2747834 h 3370881"/>
                          <a:gd name="connsiteX494" fmla="*/ 156882 w 2546209"/>
                          <a:gd name="connsiteY494" fmla="*/ 2559576 h 3370881"/>
                          <a:gd name="connsiteX495" fmla="*/ 152400 w 2546209"/>
                          <a:gd name="connsiteY495" fmla="*/ 2519234 h 3370881"/>
                          <a:gd name="connsiteX496" fmla="*/ 143435 w 2546209"/>
                          <a:gd name="connsiteY496" fmla="*/ 2384764 h 3370881"/>
                          <a:gd name="connsiteX497" fmla="*/ 129988 w 2546209"/>
                          <a:gd name="connsiteY497" fmla="*/ 2344423 h 3370881"/>
                          <a:gd name="connsiteX498" fmla="*/ 125506 w 2546209"/>
                          <a:gd name="connsiteY498" fmla="*/ 2330976 h 3370881"/>
                          <a:gd name="connsiteX499" fmla="*/ 138953 w 2546209"/>
                          <a:gd name="connsiteY499" fmla="*/ 2313046 h 3370881"/>
                          <a:gd name="connsiteX500" fmla="*/ 152400 w 2546209"/>
                          <a:gd name="connsiteY500" fmla="*/ 2304081 h 3370881"/>
                          <a:gd name="connsiteX501" fmla="*/ 170329 w 2546209"/>
                          <a:gd name="connsiteY501" fmla="*/ 2259258 h 3370881"/>
                          <a:gd name="connsiteX502" fmla="*/ 188259 w 2546209"/>
                          <a:gd name="connsiteY502" fmla="*/ 2223399 h 3370881"/>
                          <a:gd name="connsiteX503" fmla="*/ 206188 w 2546209"/>
                          <a:gd name="connsiteY503" fmla="*/ 2187540 h 3370881"/>
                          <a:gd name="connsiteX504" fmla="*/ 210670 w 2546209"/>
                          <a:gd name="connsiteY504" fmla="*/ 2174093 h 3370881"/>
                          <a:gd name="connsiteX505" fmla="*/ 219635 w 2546209"/>
                          <a:gd name="connsiteY505" fmla="*/ 2115823 h 3370881"/>
                          <a:gd name="connsiteX506" fmla="*/ 210670 w 2546209"/>
                          <a:gd name="connsiteY506" fmla="*/ 1958940 h 3370881"/>
                          <a:gd name="connsiteX507" fmla="*/ 192741 w 2546209"/>
                          <a:gd name="connsiteY507" fmla="*/ 1923081 h 3370881"/>
                          <a:gd name="connsiteX508" fmla="*/ 179294 w 2546209"/>
                          <a:gd name="connsiteY508" fmla="*/ 1891705 h 3370881"/>
                          <a:gd name="connsiteX509" fmla="*/ 165847 w 2546209"/>
                          <a:gd name="connsiteY509" fmla="*/ 1864811 h 3370881"/>
                          <a:gd name="connsiteX510" fmla="*/ 152400 w 2546209"/>
                          <a:gd name="connsiteY510" fmla="*/ 1833434 h 3370881"/>
                          <a:gd name="connsiteX511" fmla="*/ 143435 w 2546209"/>
                          <a:gd name="connsiteY511" fmla="*/ 1819987 h 3370881"/>
                          <a:gd name="connsiteX512" fmla="*/ 107576 w 2546209"/>
                          <a:gd name="connsiteY512" fmla="*/ 1784129 h 3370881"/>
                          <a:gd name="connsiteX513" fmla="*/ 94129 w 2546209"/>
                          <a:gd name="connsiteY513" fmla="*/ 1779646 h 3370881"/>
                          <a:gd name="connsiteX514" fmla="*/ 71718 w 2546209"/>
                          <a:gd name="connsiteY514" fmla="*/ 1770681 h 3370881"/>
                          <a:gd name="connsiteX515" fmla="*/ 58270 w 2546209"/>
                          <a:gd name="connsiteY515" fmla="*/ 1761717 h 3370881"/>
                          <a:gd name="connsiteX516" fmla="*/ 26894 w 2546209"/>
                          <a:gd name="connsiteY516" fmla="*/ 1730340 h 3370881"/>
                          <a:gd name="connsiteX517" fmla="*/ 0 w 2546209"/>
                          <a:gd name="connsiteY517" fmla="*/ 1707929 h 3370881"/>
                          <a:gd name="connsiteX0" fmla="*/ 0 w 2546209"/>
                          <a:gd name="connsiteY0" fmla="*/ 1707929 h 3370881"/>
                          <a:gd name="connsiteX1" fmla="*/ 22412 w 2546209"/>
                          <a:gd name="connsiteY1" fmla="*/ 1698964 h 3370881"/>
                          <a:gd name="connsiteX2" fmla="*/ 31376 w 2546209"/>
                          <a:gd name="connsiteY2" fmla="*/ 1681034 h 3370881"/>
                          <a:gd name="connsiteX3" fmla="*/ 44823 w 2546209"/>
                          <a:gd name="connsiteY3" fmla="*/ 1672070 h 3370881"/>
                          <a:gd name="connsiteX4" fmla="*/ 58270 w 2546209"/>
                          <a:gd name="connsiteY4" fmla="*/ 1654140 h 3370881"/>
                          <a:gd name="connsiteX5" fmla="*/ 76200 w 2546209"/>
                          <a:gd name="connsiteY5" fmla="*/ 1645176 h 3370881"/>
                          <a:gd name="connsiteX6" fmla="*/ 98612 w 2546209"/>
                          <a:gd name="connsiteY6" fmla="*/ 1636211 h 3370881"/>
                          <a:gd name="connsiteX7" fmla="*/ 125506 w 2546209"/>
                          <a:gd name="connsiteY7" fmla="*/ 1627246 h 3370881"/>
                          <a:gd name="connsiteX8" fmla="*/ 152400 w 2546209"/>
                          <a:gd name="connsiteY8" fmla="*/ 1609317 h 3370881"/>
                          <a:gd name="connsiteX9" fmla="*/ 170329 w 2546209"/>
                          <a:gd name="connsiteY9" fmla="*/ 1600352 h 3370881"/>
                          <a:gd name="connsiteX10" fmla="*/ 188259 w 2546209"/>
                          <a:gd name="connsiteY10" fmla="*/ 1582423 h 3370881"/>
                          <a:gd name="connsiteX11" fmla="*/ 228600 w 2546209"/>
                          <a:gd name="connsiteY11" fmla="*/ 1564493 h 3370881"/>
                          <a:gd name="connsiteX12" fmla="*/ 255494 w 2546209"/>
                          <a:gd name="connsiteY12" fmla="*/ 1546564 h 3370881"/>
                          <a:gd name="connsiteX13" fmla="*/ 300318 w 2546209"/>
                          <a:gd name="connsiteY13" fmla="*/ 1524152 h 3370881"/>
                          <a:gd name="connsiteX14" fmla="*/ 313765 w 2546209"/>
                          <a:gd name="connsiteY14" fmla="*/ 1515187 h 3370881"/>
                          <a:gd name="connsiteX15" fmla="*/ 340659 w 2546209"/>
                          <a:gd name="connsiteY15" fmla="*/ 1510705 h 3370881"/>
                          <a:gd name="connsiteX16" fmla="*/ 363070 w 2546209"/>
                          <a:gd name="connsiteY16" fmla="*/ 1506223 h 3370881"/>
                          <a:gd name="connsiteX17" fmla="*/ 389965 w 2546209"/>
                          <a:gd name="connsiteY17" fmla="*/ 1501740 h 3370881"/>
                          <a:gd name="connsiteX18" fmla="*/ 425823 w 2546209"/>
                          <a:gd name="connsiteY18" fmla="*/ 1497258 h 3370881"/>
                          <a:gd name="connsiteX19" fmla="*/ 470647 w 2546209"/>
                          <a:gd name="connsiteY19" fmla="*/ 1488293 h 3370881"/>
                          <a:gd name="connsiteX20" fmla="*/ 515470 w 2546209"/>
                          <a:gd name="connsiteY20" fmla="*/ 1479329 h 3370881"/>
                          <a:gd name="connsiteX21" fmla="*/ 528918 w 2546209"/>
                          <a:gd name="connsiteY21" fmla="*/ 1470364 h 3370881"/>
                          <a:gd name="connsiteX22" fmla="*/ 600635 w 2546209"/>
                          <a:gd name="connsiteY22" fmla="*/ 1456917 h 3370881"/>
                          <a:gd name="connsiteX23" fmla="*/ 690282 w 2546209"/>
                          <a:gd name="connsiteY23" fmla="*/ 1447952 h 3370881"/>
                          <a:gd name="connsiteX24" fmla="*/ 793376 w 2546209"/>
                          <a:gd name="connsiteY24" fmla="*/ 1452434 h 3370881"/>
                          <a:gd name="connsiteX25" fmla="*/ 874059 w 2546209"/>
                          <a:gd name="connsiteY25" fmla="*/ 1465881 h 3370881"/>
                          <a:gd name="connsiteX26" fmla="*/ 914400 w 2546209"/>
                          <a:gd name="connsiteY26" fmla="*/ 1470364 h 3370881"/>
                          <a:gd name="connsiteX27" fmla="*/ 1030941 w 2546209"/>
                          <a:gd name="connsiteY27" fmla="*/ 1483811 h 3370881"/>
                          <a:gd name="connsiteX28" fmla="*/ 1151965 w 2546209"/>
                          <a:gd name="connsiteY28" fmla="*/ 1492776 h 3370881"/>
                          <a:gd name="connsiteX29" fmla="*/ 1281953 w 2546209"/>
                          <a:gd name="connsiteY29" fmla="*/ 1501740 h 3370881"/>
                          <a:gd name="connsiteX30" fmla="*/ 1465729 w 2546209"/>
                          <a:gd name="connsiteY30" fmla="*/ 1497258 h 3370881"/>
                          <a:gd name="connsiteX31" fmla="*/ 1510553 w 2546209"/>
                          <a:gd name="connsiteY31" fmla="*/ 1492776 h 3370881"/>
                          <a:gd name="connsiteX32" fmla="*/ 1582270 w 2546209"/>
                          <a:gd name="connsiteY32" fmla="*/ 1461399 h 3370881"/>
                          <a:gd name="connsiteX33" fmla="*/ 1604682 w 2546209"/>
                          <a:gd name="connsiteY33" fmla="*/ 1456917 h 3370881"/>
                          <a:gd name="connsiteX34" fmla="*/ 1622612 w 2546209"/>
                          <a:gd name="connsiteY34" fmla="*/ 1447952 h 3370881"/>
                          <a:gd name="connsiteX35" fmla="*/ 1645023 w 2546209"/>
                          <a:gd name="connsiteY35" fmla="*/ 1438987 h 3370881"/>
                          <a:gd name="connsiteX36" fmla="*/ 1662953 w 2546209"/>
                          <a:gd name="connsiteY36" fmla="*/ 1425540 h 3370881"/>
                          <a:gd name="connsiteX37" fmla="*/ 1698812 w 2546209"/>
                          <a:gd name="connsiteY37" fmla="*/ 1407611 h 3370881"/>
                          <a:gd name="connsiteX38" fmla="*/ 1739153 w 2546209"/>
                          <a:gd name="connsiteY38" fmla="*/ 1380717 h 3370881"/>
                          <a:gd name="connsiteX39" fmla="*/ 1752600 w 2546209"/>
                          <a:gd name="connsiteY39" fmla="*/ 1367270 h 3370881"/>
                          <a:gd name="connsiteX40" fmla="*/ 1775012 w 2546209"/>
                          <a:gd name="connsiteY40" fmla="*/ 1353823 h 3370881"/>
                          <a:gd name="connsiteX41" fmla="*/ 1797423 w 2546209"/>
                          <a:gd name="connsiteY41" fmla="*/ 1335893 h 3370881"/>
                          <a:gd name="connsiteX42" fmla="*/ 1810870 w 2546209"/>
                          <a:gd name="connsiteY42" fmla="*/ 1304517 h 3370881"/>
                          <a:gd name="connsiteX43" fmla="*/ 1815353 w 2546209"/>
                          <a:gd name="connsiteY43" fmla="*/ 1291070 h 3370881"/>
                          <a:gd name="connsiteX44" fmla="*/ 1801906 w 2546209"/>
                          <a:gd name="connsiteY44" fmla="*/ 1138670 h 3370881"/>
                          <a:gd name="connsiteX45" fmla="*/ 1792941 w 2546209"/>
                          <a:gd name="connsiteY45" fmla="*/ 1125223 h 3370881"/>
                          <a:gd name="connsiteX46" fmla="*/ 1757082 w 2546209"/>
                          <a:gd name="connsiteY46" fmla="*/ 1093846 h 3370881"/>
                          <a:gd name="connsiteX47" fmla="*/ 1730188 w 2546209"/>
                          <a:gd name="connsiteY47" fmla="*/ 1066952 h 3370881"/>
                          <a:gd name="connsiteX48" fmla="*/ 1703294 w 2546209"/>
                          <a:gd name="connsiteY48" fmla="*/ 1049023 h 3370881"/>
                          <a:gd name="connsiteX49" fmla="*/ 1622612 w 2546209"/>
                          <a:gd name="connsiteY49" fmla="*/ 1053505 h 3370881"/>
                          <a:gd name="connsiteX50" fmla="*/ 1595718 w 2546209"/>
                          <a:gd name="connsiteY50" fmla="*/ 1062470 h 3370881"/>
                          <a:gd name="connsiteX51" fmla="*/ 1573306 w 2546209"/>
                          <a:gd name="connsiteY51" fmla="*/ 1066952 h 3370881"/>
                          <a:gd name="connsiteX52" fmla="*/ 1453385 w 2546209"/>
                          <a:gd name="connsiteY52" fmla="*/ 1082761 h 3370881"/>
                          <a:gd name="connsiteX53" fmla="*/ 1326776 w 2546209"/>
                          <a:gd name="connsiteY53" fmla="*/ 1062470 h 3370881"/>
                          <a:gd name="connsiteX54" fmla="*/ 1308847 w 2546209"/>
                          <a:gd name="connsiteY54" fmla="*/ 1057987 h 3370881"/>
                          <a:gd name="connsiteX55" fmla="*/ 1277470 w 2546209"/>
                          <a:gd name="connsiteY55" fmla="*/ 1053505 h 3370881"/>
                          <a:gd name="connsiteX56" fmla="*/ 1259541 w 2546209"/>
                          <a:gd name="connsiteY56" fmla="*/ 1049023 h 3370881"/>
                          <a:gd name="connsiteX57" fmla="*/ 1232647 w 2546209"/>
                          <a:gd name="connsiteY57" fmla="*/ 1044540 h 3370881"/>
                          <a:gd name="connsiteX58" fmla="*/ 1053353 w 2546209"/>
                          <a:gd name="connsiteY58" fmla="*/ 1049023 h 3370881"/>
                          <a:gd name="connsiteX59" fmla="*/ 1035423 w 2546209"/>
                          <a:gd name="connsiteY59" fmla="*/ 1053505 h 3370881"/>
                          <a:gd name="connsiteX60" fmla="*/ 1008529 w 2546209"/>
                          <a:gd name="connsiteY60" fmla="*/ 1057987 h 3370881"/>
                          <a:gd name="connsiteX61" fmla="*/ 995082 w 2546209"/>
                          <a:gd name="connsiteY61" fmla="*/ 1062470 h 3370881"/>
                          <a:gd name="connsiteX62" fmla="*/ 945776 w 2546209"/>
                          <a:gd name="connsiteY62" fmla="*/ 1031093 h 3370881"/>
                          <a:gd name="connsiteX63" fmla="*/ 941294 w 2546209"/>
                          <a:gd name="connsiteY63" fmla="*/ 1017646 h 3370881"/>
                          <a:gd name="connsiteX64" fmla="*/ 932329 w 2546209"/>
                          <a:gd name="connsiteY64" fmla="*/ 919034 h 3370881"/>
                          <a:gd name="connsiteX65" fmla="*/ 914400 w 2546209"/>
                          <a:gd name="connsiteY65" fmla="*/ 901105 h 3370881"/>
                          <a:gd name="connsiteX66" fmla="*/ 918882 w 2546209"/>
                          <a:gd name="connsiteY66" fmla="*/ 869729 h 3370881"/>
                          <a:gd name="connsiteX67" fmla="*/ 941294 w 2546209"/>
                          <a:gd name="connsiteY67" fmla="*/ 865246 h 3370881"/>
                          <a:gd name="connsiteX68" fmla="*/ 959223 w 2546209"/>
                          <a:gd name="connsiteY68" fmla="*/ 851799 h 3370881"/>
                          <a:gd name="connsiteX69" fmla="*/ 990600 w 2546209"/>
                          <a:gd name="connsiteY69" fmla="*/ 847317 h 3370881"/>
                          <a:gd name="connsiteX70" fmla="*/ 1129553 w 2546209"/>
                          <a:gd name="connsiteY70" fmla="*/ 838352 h 3370881"/>
                          <a:gd name="connsiteX71" fmla="*/ 1147482 w 2546209"/>
                          <a:gd name="connsiteY71" fmla="*/ 829387 h 3370881"/>
                          <a:gd name="connsiteX72" fmla="*/ 1178859 w 2546209"/>
                          <a:gd name="connsiteY72" fmla="*/ 806976 h 3370881"/>
                          <a:gd name="connsiteX73" fmla="*/ 1192306 w 2546209"/>
                          <a:gd name="connsiteY73" fmla="*/ 793529 h 3370881"/>
                          <a:gd name="connsiteX74" fmla="*/ 1214718 w 2546209"/>
                          <a:gd name="connsiteY74" fmla="*/ 784564 h 3370881"/>
                          <a:gd name="connsiteX75" fmla="*/ 1241612 w 2546209"/>
                          <a:gd name="connsiteY75" fmla="*/ 771117 h 3370881"/>
                          <a:gd name="connsiteX76" fmla="*/ 1277470 w 2546209"/>
                          <a:gd name="connsiteY76" fmla="*/ 753187 h 3370881"/>
                          <a:gd name="connsiteX77" fmla="*/ 1295400 w 2546209"/>
                          <a:gd name="connsiteY77" fmla="*/ 730776 h 3370881"/>
                          <a:gd name="connsiteX78" fmla="*/ 1317812 w 2546209"/>
                          <a:gd name="connsiteY78" fmla="*/ 708364 h 3370881"/>
                          <a:gd name="connsiteX79" fmla="*/ 1353670 w 2546209"/>
                          <a:gd name="connsiteY79" fmla="*/ 663540 h 3370881"/>
                          <a:gd name="connsiteX80" fmla="*/ 1371600 w 2546209"/>
                          <a:gd name="connsiteY80" fmla="*/ 636646 h 3370881"/>
                          <a:gd name="connsiteX81" fmla="*/ 1380565 w 2546209"/>
                          <a:gd name="connsiteY81" fmla="*/ 596305 h 3370881"/>
                          <a:gd name="connsiteX82" fmla="*/ 1385047 w 2546209"/>
                          <a:gd name="connsiteY82" fmla="*/ 582858 h 3370881"/>
                          <a:gd name="connsiteX83" fmla="*/ 1380565 w 2546209"/>
                          <a:gd name="connsiteY83" fmla="*/ 533552 h 3370881"/>
                          <a:gd name="connsiteX84" fmla="*/ 1367118 w 2546209"/>
                          <a:gd name="connsiteY84" fmla="*/ 524587 h 3370881"/>
                          <a:gd name="connsiteX85" fmla="*/ 1349188 w 2546209"/>
                          <a:gd name="connsiteY85" fmla="*/ 520105 h 3370881"/>
                          <a:gd name="connsiteX86" fmla="*/ 1326776 w 2546209"/>
                          <a:gd name="connsiteY86" fmla="*/ 511140 h 3370881"/>
                          <a:gd name="connsiteX87" fmla="*/ 1281953 w 2546209"/>
                          <a:gd name="connsiteY87" fmla="*/ 515623 h 3370881"/>
                          <a:gd name="connsiteX88" fmla="*/ 1250576 w 2546209"/>
                          <a:gd name="connsiteY88" fmla="*/ 529070 h 3370881"/>
                          <a:gd name="connsiteX89" fmla="*/ 1210235 w 2546209"/>
                          <a:gd name="connsiteY89" fmla="*/ 542517 h 3370881"/>
                          <a:gd name="connsiteX90" fmla="*/ 1183341 w 2546209"/>
                          <a:gd name="connsiteY90" fmla="*/ 555964 h 3370881"/>
                          <a:gd name="connsiteX91" fmla="*/ 1160929 w 2546209"/>
                          <a:gd name="connsiteY91" fmla="*/ 569411 h 3370881"/>
                          <a:gd name="connsiteX92" fmla="*/ 1134035 w 2546209"/>
                          <a:gd name="connsiteY92" fmla="*/ 578376 h 3370881"/>
                          <a:gd name="connsiteX93" fmla="*/ 1111623 w 2546209"/>
                          <a:gd name="connsiteY93" fmla="*/ 587340 h 3370881"/>
                          <a:gd name="connsiteX94" fmla="*/ 1084729 w 2546209"/>
                          <a:gd name="connsiteY94" fmla="*/ 596305 h 3370881"/>
                          <a:gd name="connsiteX95" fmla="*/ 986118 w 2546209"/>
                          <a:gd name="connsiteY95" fmla="*/ 591823 h 3370881"/>
                          <a:gd name="connsiteX96" fmla="*/ 927847 w 2546209"/>
                          <a:gd name="connsiteY96" fmla="*/ 578376 h 3370881"/>
                          <a:gd name="connsiteX97" fmla="*/ 896470 w 2546209"/>
                          <a:gd name="connsiteY97" fmla="*/ 555964 h 3370881"/>
                          <a:gd name="connsiteX98" fmla="*/ 883023 w 2546209"/>
                          <a:gd name="connsiteY98" fmla="*/ 546999 h 3370881"/>
                          <a:gd name="connsiteX99" fmla="*/ 865094 w 2546209"/>
                          <a:gd name="connsiteY99" fmla="*/ 497693 h 3370881"/>
                          <a:gd name="connsiteX100" fmla="*/ 869576 w 2546209"/>
                          <a:gd name="connsiteY100" fmla="*/ 403564 h 3370881"/>
                          <a:gd name="connsiteX101" fmla="*/ 874059 w 2546209"/>
                          <a:gd name="connsiteY101" fmla="*/ 385634 h 3370881"/>
                          <a:gd name="connsiteX102" fmla="*/ 883023 w 2546209"/>
                          <a:gd name="connsiteY102" fmla="*/ 372187 h 3370881"/>
                          <a:gd name="connsiteX103" fmla="*/ 909918 w 2546209"/>
                          <a:gd name="connsiteY103" fmla="*/ 363223 h 3370881"/>
                          <a:gd name="connsiteX104" fmla="*/ 914400 w 2546209"/>
                          <a:gd name="connsiteY104" fmla="*/ 385634 h 3370881"/>
                          <a:gd name="connsiteX105" fmla="*/ 909918 w 2546209"/>
                          <a:gd name="connsiteY105" fmla="*/ 408046 h 3370881"/>
                          <a:gd name="connsiteX106" fmla="*/ 900953 w 2546209"/>
                          <a:gd name="connsiteY106" fmla="*/ 466317 h 3370881"/>
                          <a:gd name="connsiteX107" fmla="*/ 905435 w 2546209"/>
                          <a:gd name="connsiteY107" fmla="*/ 515623 h 3370881"/>
                          <a:gd name="connsiteX108" fmla="*/ 932329 w 2546209"/>
                          <a:gd name="connsiteY108" fmla="*/ 551481 h 3370881"/>
                          <a:gd name="connsiteX109" fmla="*/ 954741 w 2546209"/>
                          <a:gd name="connsiteY109" fmla="*/ 560446 h 3370881"/>
                          <a:gd name="connsiteX110" fmla="*/ 972670 w 2546209"/>
                          <a:gd name="connsiteY110" fmla="*/ 569411 h 3370881"/>
                          <a:gd name="connsiteX111" fmla="*/ 1066800 w 2546209"/>
                          <a:gd name="connsiteY111" fmla="*/ 564929 h 3370881"/>
                          <a:gd name="connsiteX112" fmla="*/ 1111623 w 2546209"/>
                          <a:gd name="connsiteY112" fmla="*/ 551481 h 3370881"/>
                          <a:gd name="connsiteX113" fmla="*/ 1129553 w 2546209"/>
                          <a:gd name="connsiteY113" fmla="*/ 538034 h 3370881"/>
                          <a:gd name="connsiteX114" fmla="*/ 1156447 w 2546209"/>
                          <a:gd name="connsiteY114" fmla="*/ 511140 h 3370881"/>
                          <a:gd name="connsiteX115" fmla="*/ 1160929 w 2546209"/>
                          <a:gd name="connsiteY115" fmla="*/ 493211 h 3370881"/>
                          <a:gd name="connsiteX116" fmla="*/ 1178859 w 2546209"/>
                          <a:gd name="connsiteY116" fmla="*/ 331846 h 3370881"/>
                          <a:gd name="connsiteX117" fmla="*/ 1215315 w 2546209"/>
                          <a:gd name="connsiteY117" fmla="*/ 270289 h 3370881"/>
                          <a:gd name="connsiteX118" fmla="*/ 1214718 w 2546209"/>
                          <a:gd name="connsiteY118" fmla="*/ 367705 h 3370881"/>
                          <a:gd name="connsiteX119" fmla="*/ 1201270 w 2546209"/>
                          <a:gd name="connsiteY119" fmla="*/ 412529 h 3370881"/>
                          <a:gd name="connsiteX120" fmla="*/ 1210235 w 2546209"/>
                          <a:gd name="connsiteY120" fmla="*/ 461834 h 3370881"/>
                          <a:gd name="connsiteX121" fmla="*/ 1214718 w 2546209"/>
                          <a:gd name="connsiteY121" fmla="*/ 475281 h 3370881"/>
                          <a:gd name="connsiteX122" fmla="*/ 1228165 w 2546209"/>
                          <a:gd name="connsiteY122" fmla="*/ 484246 h 3370881"/>
                          <a:gd name="connsiteX123" fmla="*/ 1250576 w 2546209"/>
                          <a:gd name="connsiteY123" fmla="*/ 502176 h 3370881"/>
                          <a:gd name="connsiteX124" fmla="*/ 1317812 w 2546209"/>
                          <a:gd name="connsiteY124" fmla="*/ 497693 h 3370881"/>
                          <a:gd name="connsiteX125" fmla="*/ 1353670 w 2546209"/>
                          <a:gd name="connsiteY125" fmla="*/ 488729 h 3370881"/>
                          <a:gd name="connsiteX126" fmla="*/ 1506070 w 2546209"/>
                          <a:gd name="connsiteY126" fmla="*/ 457352 h 3370881"/>
                          <a:gd name="connsiteX127" fmla="*/ 1550894 w 2546209"/>
                          <a:gd name="connsiteY127" fmla="*/ 430458 h 3370881"/>
                          <a:gd name="connsiteX128" fmla="*/ 1564341 w 2546209"/>
                          <a:gd name="connsiteY128" fmla="*/ 417011 h 3370881"/>
                          <a:gd name="connsiteX129" fmla="*/ 1586753 w 2546209"/>
                          <a:gd name="connsiteY129" fmla="*/ 399081 h 3370881"/>
                          <a:gd name="connsiteX130" fmla="*/ 1595718 w 2546209"/>
                          <a:gd name="connsiteY130" fmla="*/ 381152 h 3370881"/>
                          <a:gd name="connsiteX131" fmla="*/ 1600200 w 2546209"/>
                          <a:gd name="connsiteY131" fmla="*/ 363223 h 3370881"/>
                          <a:gd name="connsiteX132" fmla="*/ 1609165 w 2546209"/>
                          <a:gd name="connsiteY132" fmla="*/ 313917 h 3370881"/>
                          <a:gd name="connsiteX133" fmla="*/ 1537447 w 2546209"/>
                          <a:gd name="connsiteY133" fmla="*/ 188411 h 3370881"/>
                          <a:gd name="connsiteX134" fmla="*/ 1613647 w 2546209"/>
                          <a:gd name="connsiteY134" fmla="*/ 399081 h 3370881"/>
                          <a:gd name="connsiteX135" fmla="*/ 1627094 w 2546209"/>
                          <a:gd name="connsiteY135" fmla="*/ 417011 h 3370881"/>
                          <a:gd name="connsiteX136" fmla="*/ 1658470 w 2546209"/>
                          <a:gd name="connsiteY136" fmla="*/ 412529 h 3370881"/>
                          <a:gd name="connsiteX137" fmla="*/ 1685365 w 2546209"/>
                          <a:gd name="connsiteY137" fmla="*/ 390117 h 3370881"/>
                          <a:gd name="connsiteX138" fmla="*/ 1694329 w 2546209"/>
                          <a:gd name="connsiteY138" fmla="*/ 376670 h 3370881"/>
                          <a:gd name="connsiteX139" fmla="*/ 1734670 w 2546209"/>
                          <a:gd name="connsiteY139" fmla="*/ 354258 h 3370881"/>
                          <a:gd name="connsiteX140" fmla="*/ 1743635 w 2546209"/>
                          <a:gd name="connsiteY140" fmla="*/ 340811 h 3370881"/>
                          <a:gd name="connsiteX141" fmla="*/ 1757082 w 2546209"/>
                          <a:gd name="connsiteY141" fmla="*/ 336329 h 3370881"/>
                          <a:gd name="connsiteX142" fmla="*/ 1899621 w 2546209"/>
                          <a:gd name="connsiteY142" fmla="*/ 211719 h 3370881"/>
                          <a:gd name="connsiteX143" fmla="*/ 1772023 w 2546209"/>
                          <a:gd name="connsiteY143" fmla="*/ 77249 h 3370881"/>
                          <a:gd name="connsiteX144" fmla="*/ 1824225 w 2546209"/>
                          <a:gd name="connsiteY144" fmla="*/ 214081 h 3370881"/>
                          <a:gd name="connsiteX145" fmla="*/ 1843741 w 2546209"/>
                          <a:gd name="connsiteY145" fmla="*/ 328858 h 3370881"/>
                          <a:gd name="connsiteX146" fmla="*/ 1788459 w 2546209"/>
                          <a:gd name="connsiteY146" fmla="*/ 367705 h 3370881"/>
                          <a:gd name="connsiteX147" fmla="*/ 1761565 w 2546209"/>
                          <a:gd name="connsiteY147" fmla="*/ 390117 h 3370881"/>
                          <a:gd name="connsiteX148" fmla="*/ 1783976 w 2546209"/>
                          <a:gd name="connsiteY148" fmla="*/ 399081 h 3370881"/>
                          <a:gd name="connsiteX149" fmla="*/ 1878106 w 2546209"/>
                          <a:gd name="connsiteY149" fmla="*/ 390117 h 3370881"/>
                          <a:gd name="connsiteX150" fmla="*/ 1891553 w 2546209"/>
                          <a:gd name="connsiteY150" fmla="*/ 381152 h 3370881"/>
                          <a:gd name="connsiteX151" fmla="*/ 1918447 w 2546209"/>
                          <a:gd name="connsiteY151" fmla="*/ 372187 h 3370881"/>
                          <a:gd name="connsiteX152" fmla="*/ 1940859 w 2546209"/>
                          <a:gd name="connsiteY152" fmla="*/ 358740 h 3370881"/>
                          <a:gd name="connsiteX153" fmla="*/ 1954306 w 2546209"/>
                          <a:gd name="connsiteY153" fmla="*/ 354258 h 3370881"/>
                          <a:gd name="connsiteX154" fmla="*/ 2166172 w 2546209"/>
                          <a:gd name="connsiteY154" fmla="*/ 215604 h 3370881"/>
                          <a:gd name="connsiteX155" fmla="*/ 2069054 w 2546209"/>
                          <a:gd name="connsiteY155" fmla="*/ 40493 h 3370881"/>
                          <a:gd name="connsiteX156" fmla="*/ 1999129 w 2546209"/>
                          <a:gd name="connsiteY156" fmla="*/ 358740 h 3370881"/>
                          <a:gd name="connsiteX157" fmla="*/ 1994647 w 2546209"/>
                          <a:gd name="connsiteY157" fmla="*/ 372187 h 3370881"/>
                          <a:gd name="connsiteX158" fmla="*/ 2039470 w 2546209"/>
                          <a:gd name="connsiteY158" fmla="*/ 390117 h 3370881"/>
                          <a:gd name="connsiteX159" fmla="*/ 2115670 w 2546209"/>
                          <a:gd name="connsiteY159" fmla="*/ 390117 h 3370881"/>
                          <a:gd name="connsiteX160" fmla="*/ 2160494 w 2546209"/>
                          <a:gd name="connsiteY160" fmla="*/ 376670 h 3370881"/>
                          <a:gd name="connsiteX161" fmla="*/ 2191870 w 2546209"/>
                          <a:gd name="connsiteY161" fmla="*/ 363223 h 3370881"/>
                          <a:gd name="connsiteX162" fmla="*/ 2205318 w 2546209"/>
                          <a:gd name="connsiteY162" fmla="*/ 358740 h 3370881"/>
                          <a:gd name="connsiteX163" fmla="*/ 2232212 w 2546209"/>
                          <a:gd name="connsiteY163" fmla="*/ 340811 h 3370881"/>
                          <a:gd name="connsiteX164" fmla="*/ 2312894 w 2546209"/>
                          <a:gd name="connsiteY164" fmla="*/ 183929 h 3370881"/>
                          <a:gd name="connsiteX165" fmla="*/ 2339788 w 2546209"/>
                          <a:gd name="connsiteY165" fmla="*/ 151 h 3370881"/>
                          <a:gd name="connsiteX166" fmla="*/ 2357718 w 2546209"/>
                          <a:gd name="connsiteY166" fmla="*/ 215305 h 3370881"/>
                          <a:gd name="connsiteX167" fmla="*/ 2254623 w 2546209"/>
                          <a:gd name="connsiteY167" fmla="*/ 376670 h 3370881"/>
                          <a:gd name="connsiteX168" fmla="*/ 2245659 w 2546209"/>
                          <a:gd name="connsiteY168" fmla="*/ 390117 h 3370881"/>
                          <a:gd name="connsiteX169" fmla="*/ 2254623 w 2546209"/>
                          <a:gd name="connsiteY169" fmla="*/ 403564 h 3370881"/>
                          <a:gd name="connsiteX170" fmla="*/ 2353235 w 2546209"/>
                          <a:gd name="connsiteY170" fmla="*/ 399081 h 3370881"/>
                          <a:gd name="connsiteX171" fmla="*/ 2366682 w 2546209"/>
                          <a:gd name="connsiteY171" fmla="*/ 394599 h 3370881"/>
                          <a:gd name="connsiteX172" fmla="*/ 2389094 w 2546209"/>
                          <a:gd name="connsiteY172" fmla="*/ 390117 h 3370881"/>
                          <a:gd name="connsiteX173" fmla="*/ 2424953 w 2546209"/>
                          <a:gd name="connsiteY173" fmla="*/ 367705 h 3370881"/>
                          <a:gd name="connsiteX174" fmla="*/ 2451847 w 2546209"/>
                          <a:gd name="connsiteY174" fmla="*/ 358740 h 3370881"/>
                          <a:gd name="connsiteX175" fmla="*/ 2541495 w 2546209"/>
                          <a:gd name="connsiteY175" fmla="*/ 62906 h 3370881"/>
                          <a:gd name="connsiteX176" fmla="*/ 2505635 w 2546209"/>
                          <a:gd name="connsiteY176" fmla="*/ 372187 h 3370881"/>
                          <a:gd name="connsiteX177" fmla="*/ 2483223 w 2546209"/>
                          <a:gd name="connsiteY177" fmla="*/ 385634 h 3370881"/>
                          <a:gd name="connsiteX178" fmla="*/ 2465294 w 2546209"/>
                          <a:gd name="connsiteY178" fmla="*/ 399081 h 3370881"/>
                          <a:gd name="connsiteX179" fmla="*/ 2442882 w 2546209"/>
                          <a:gd name="connsiteY179" fmla="*/ 403564 h 3370881"/>
                          <a:gd name="connsiteX180" fmla="*/ 2398059 w 2546209"/>
                          <a:gd name="connsiteY180" fmla="*/ 417011 h 3370881"/>
                          <a:gd name="connsiteX181" fmla="*/ 2375647 w 2546209"/>
                          <a:gd name="connsiteY181" fmla="*/ 425976 h 3370881"/>
                          <a:gd name="connsiteX182" fmla="*/ 2357718 w 2546209"/>
                          <a:gd name="connsiteY182" fmla="*/ 430458 h 3370881"/>
                          <a:gd name="connsiteX183" fmla="*/ 2344270 w 2546209"/>
                          <a:gd name="connsiteY183" fmla="*/ 461834 h 3370881"/>
                          <a:gd name="connsiteX184" fmla="*/ 2353235 w 2546209"/>
                          <a:gd name="connsiteY184" fmla="*/ 502176 h 3370881"/>
                          <a:gd name="connsiteX185" fmla="*/ 2362200 w 2546209"/>
                          <a:gd name="connsiteY185" fmla="*/ 515623 h 3370881"/>
                          <a:gd name="connsiteX186" fmla="*/ 2344270 w 2546209"/>
                          <a:gd name="connsiteY186" fmla="*/ 587340 h 3370881"/>
                          <a:gd name="connsiteX187" fmla="*/ 2321859 w 2546209"/>
                          <a:gd name="connsiteY187" fmla="*/ 614234 h 3370881"/>
                          <a:gd name="connsiteX188" fmla="*/ 2308412 w 2546209"/>
                          <a:gd name="connsiteY188" fmla="*/ 636646 h 3370881"/>
                          <a:gd name="connsiteX189" fmla="*/ 2281518 w 2546209"/>
                          <a:gd name="connsiteY189" fmla="*/ 641129 h 3370881"/>
                          <a:gd name="connsiteX190" fmla="*/ 2259106 w 2546209"/>
                          <a:gd name="connsiteY190" fmla="*/ 636646 h 3370881"/>
                          <a:gd name="connsiteX191" fmla="*/ 2277035 w 2546209"/>
                          <a:gd name="connsiteY191" fmla="*/ 578376 h 3370881"/>
                          <a:gd name="connsiteX192" fmla="*/ 2290482 w 2546209"/>
                          <a:gd name="connsiteY192" fmla="*/ 542517 h 3370881"/>
                          <a:gd name="connsiteX193" fmla="*/ 2286000 w 2546209"/>
                          <a:gd name="connsiteY193" fmla="*/ 506658 h 3370881"/>
                          <a:gd name="connsiteX194" fmla="*/ 2245659 w 2546209"/>
                          <a:gd name="connsiteY194" fmla="*/ 448387 h 3370881"/>
                          <a:gd name="connsiteX195" fmla="*/ 2200835 w 2546209"/>
                          <a:gd name="connsiteY195" fmla="*/ 430458 h 3370881"/>
                          <a:gd name="connsiteX196" fmla="*/ 2169459 w 2546209"/>
                          <a:gd name="connsiteY196" fmla="*/ 425976 h 3370881"/>
                          <a:gd name="connsiteX197" fmla="*/ 2102223 w 2546209"/>
                          <a:gd name="connsiteY197" fmla="*/ 430458 h 3370881"/>
                          <a:gd name="connsiteX198" fmla="*/ 2084294 w 2546209"/>
                          <a:gd name="connsiteY198" fmla="*/ 439423 h 3370881"/>
                          <a:gd name="connsiteX199" fmla="*/ 2070847 w 2546209"/>
                          <a:gd name="connsiteY199" fmla="*/ 443905 h 3370881"/>
                          <a:gd name="connsiteX200" fmla="*/ 2061882 w 2546209"/>
                          <a:gd name="connsiteY200" fmla="*/ 461834 h 3370881"/>
                          <a:gd name="connsiteX201" fmla="*/ 2034988 w 2546209"/>
                          <a:gd name="connsiteY201" fmla="*/ 475281 h 3370881"/>
                          <a:gd name="connsiteX202" fmla="*/ 1783976 w 2546209"/>
                          <a:gd name="connsiteY202" fmla="*/ 479764 h 3370881"/>
                          <a:gd name="connsiteX203" fmla="*/ 1766047 w 2546209"/>
                          <a:gd name="connsiteY203" fmla="*/ 488729 h 3370881"/>
                          <a:gd name="connsiteX204" fmla="*/ 1703294 w 2546209"/>
                          <a:gd name="connsiteY204" fmla="*/ 506658 h 3370881"/>
                          <a:gd name="connsiteX205" fmla="*/ 1689847 w 2546209"/>
                          <a:gd name="connsiteY205" fmla="*/ 511140 h 3370881"/>
                          <a:gd name="connsiteX206" fmla="*/ 1676400 w 2546209"/>
                          <a:gd name="connsiteY206" fmla="*/ 520105 h 3370881"/>
                          <a:gd name="connsiteX207" fmla="*/ 1649506 w 2546209"/>
                          <a:gd name="connsiteY207" fmla="*/ 529070 h 3370881"/>
                          <a:gd name="connsiteX208" fmla="*/ 1636059 w 2546209"/>
                          <a:gd name="connsiteY208" fmla="*/ 538034 h 3370881"/>
                          <a:gd name="connsiteX209" fmla="*/ 1622612 w 2546209"/>
                          <a:gd name="connsiteY209" fmla="*/ 551481 h 3370881"/>
                          <a:gd name="connsiteX210" fmla="*/ 1609165 w 2546209"/>
                          <a:gd name="connsiteY210" fmla="*/ 555964 h 3370881"/>
                          <a:gd name="connsiteX211" fmla="*/ 1577788 w 2546209"/>
                          <a:gd name="connsiteY211" fmla="*/ 587340 h 3370881"/>
                          <a:gd name="connsiteX212" fmla="*/ 1568823 w 2546209"/>
                          <a:gd name="connsiteY212" fmla="*/ 600787 h 3370881"/>
                          <a:gd name="connsiteX213" fmla="*/ 1555376 w 2546209"/>
                          <a:gd name="connsiteY213" fmla="*/ 614234 h 3370881"/>
                          <a:gd name="connsiteX214" fmla="*/ 1524000 w 2546209"/>
                          <a:gd name="connsiteY214" fmla="*/ 654576 h 3370881"/>
                          <a:gd name="connsiteX215" fmla="*/ 1519518 w 2546209"/>
                          <a:gd name="connsiteY215" fmla="*/ 668023 h 3370881"/>
                          <a:gd name="connsiteX216" fmla="*/ 1528482 w 2546209"/>
                          <a:gd name="connsiteY216" fmla="*/ 708364 h 3370881"/>
                          <a:gd name="connsiteX217" fmla="*/ 1537447 w 2546209"/>
                          <a:gd name="connsiteY217" fmla="*/ 721811 h 3370881"/>
                          <a:gd name="connsiteX218" fmla="*/ 1568823 w 2546209"/>
                          <a:gd name="connsiteY218" fmla="*/ 712846 h 3370881"/>
                          <a:gd name="connsiteX219" fmla="*/ 1600200 w 2546209"/>
                          <a:gd name="connsiteY219" fmla="*/ 712846 h 3370881"/>
                          <a:gd name="connsiteX220" fmla="*/ 1631576 w 2546209"/>
                          <a:gd name="connsiteY220" fmla="*/ 690434 h 3370881"/>
                          <a:gd name="connsiteX221" fmla="*/ 1645023 w 2546209"/>
                          <a:gd name="connsiteY221" fmla="*/ 676987 h 3370881"/>
                          <a:gd name="connsiteX222" fmla="*/ 1685365 w 2546209"/>
                          <a:gd name="connsiteY222" fmla="*/ 645611 h 3370881"/>
                          <a:gd name="connsiteX223" fmla="*/ 1716741 w 2546209"/>
                          <a:gd name="connsiteY223" fmla="*/ 614234 h 3370881"/>
                          <a:gd name="connsiteX224" fmla="*/ 1748118 w 2546209"/>
                          <a:gd name="connsiteY224" fmla="*/ 596305 h 3370881"/>
                          <a:gd name="connsiteX225" fmla="*/ 1761565 w 2546209"/>
                          <a:gd name="connsiteY225" fmla="*/ 591823 h 3370881"/>
                          <a:gd name="connsiteX226" fmla="*/ 1779494 w 2546209"/>
                          <a:gd name="connsiteY226" fmla="*/ 582858 h 3370881"/>
                          <a:gd name="connsiteX227" fmla="*/ 1815353 w 2546209"/>
                          <a:gd name="connsiteY227" fmla="*/ 573893 h 3370881"/>
                          <a:gd name="connsiteX228" fmla="*/ 2030506 w 2546209"/>
                          <a:gd name="connsiteY228" fmla="*/ 578376 h 3370881"/>
                          <a:gd name="connsiteX229" fmla="*/ 2017059 w 2546209"/>
                          <a:gd name="connsiteY229" fmla="*/ 600787 h 3370881"/>
                          <a:gd name="connsiteX230" fmla="*/ 1981200 w 2546209"/>
                          <a:gd name="connsiteY230" fmla="*/ 636646 h 3370881"/>
                          <a:gd name="connsiteX231" fmla="*/ 1967753 w 2546209"/>
                          <a:gd name="connsiteY231" fmla="*/ 650093 h 3370881"/>
                          <a:gd name="connsiteX232" fmla="*/ 1936376 w 2546209"/>
                          <a:gd name="connsiteY232" fmla="*/ 690434 h 3370881"/>
                          <a:gd name="connsiteX233" fmla="*/ 1905000 w 2546209"/>
                          <a:gd name="connsiteY233" fmla="*/ 717329 h 3370881"/>
                          <a:gd name="connsiteX234" fmla="*/ 1860176 w 2546209"/>
                          <a:gd name="connsiteY234" fmla="*/ 735258 h 3370881"/>
                          <a:gd name="connsiteX235" fmla="*/ 1788459 w 2546209"/>
                          <a:gd name="connsiteY235" fmla="*/ 744223 h 3370881"/>
                          <a:gd name="connsiteX236" fmla="*/ 1846729 w 2546209"/>
                          <a:gd name="connsiteY236" fmla="*/ 802493 h 3370881"/>
                          <a:gd name="connsiteX237" fmla="*/ 1913965 w 2546209"/>
                          <a:gd name="connsiteY237" fmla="*/ 829387 h 3370881"/>
                          <a:gd name="connsiteX238" fmla="*/ 1922929 w 2546209"/>
                          <a:gd name="connsiteY238" fmla="*/ 842834 h 3370881"/>
                          <a:gd name="connsiteX239" fmla="*/ 1967753 w 2546209"/>
                          <a:gd name="connsiteY239" fmla="*/ 883176 h 3370881"/>
                          <a:gd name="connsiteX240" fmla="*/ 1981200 w 2546209"/>
                          <a:gd name="connsiteY240" fmla="*/ 896623 h 3370881"/>
                          <a:gd name="connsiteX241" fmla="*/ 1994647 w 2546209"/>
                          <a:gd name="connsiteY241" fmla="*/ 905587 h 3370881"/>
                          <a:gd name="connsiteX242" fmla="*/ 2021541 w 2546209"/>
                          <a:gd name="connsiteY242" fmla="*/ 927999 h 3370881"/>
                          <a:gd name="connsiteX243" fmla="*/ 2030506 w 2546209"/>
                          <a:gd name="connsiteY243" fmla="*/ 941446 h 3370881"/>
                          <a:gd name="connsiteX244" fmla="*/ 2057400 w 2546209"/>
                          <a:gd name="connsiteY244" fmla="*/ 968340 h 3370881"/>
                          <a:gd name="connsiteX245" fmla="*/ 2088776 w 2546209"/>
                          <a:gd name="connsiteY245" fmla="*/ 1013164 h 3370881"/>
                          <a:gd name="connsiteX246" fmla="*/ 2115670 w 2546209"/>
                          <a:gd name="connsiteY246" fmla="*/ 1057987 h 3370881"/>
                          <a:gd name="connsiteX247" fmla="*/ 2120153 w 2546209"/>
                          <a:gd name="connsiteY247" fmla="*/ 1089364 h 3370881"/>
                          <a:gd name="connsiteX248" fmla="*/ 2138082 w 2546209"/>
                          <a:gd name="connsiteY248" fmla="*/ 1143152 h 3370881"/>
                          <a:gd name="connsiteX249" fmla="*/ 2147047 w 2546209"/>
                          <a:gd name="connsiteY249" fmla="*/ 1196940 h 3370881"/>
                          <a:gd name="connsiteX250" fmla="*/ 2151529 w 2546209"/>
                          <a:gd name="connsiteY250" fmla="*/ 1210387 h 3370881"/>
                          <a:gd name="connsiteX251" fmla="*/ 2156012 w 2546209"/>
                          <a:gd name="connsiteY251" fmla="*/ 1228317 h 3370881"/>
                          <a:gd name="connsiteX252" fmla="*/ 2173941 w 2546209"/>
                          <a:gd name="connsiteY252" fmla="*/ 1295552 h 3370881"/>
                          <a:gd name="connsiteX253" fmla="*/ 2182906 w 2546209"/>
                          <a:gd name="connsiteY253" fmla="*/ 1313481 h 3370881"/>
                          <a:gd name="connsiteX254" fmla="*/ 2187388 w 2546209"/>
                          <a:gd name="connsiteY254" fmla="*/ 1331411 h 3370881"/>
                          <a:gd name="connsiteX255" fmla="*/ 2214282 w 2546209"/>
                          <a:gd name="connsiteY255" fmla="*/ 1385199 h 3370881"/>
                          <a:gd name="connsiteX256" fmla="*/ 2218765 w 2546209"/>
                          <a:gd name="connsiteY256" fmla="*/ 1403129 h 3370881"/>
                          <a:gd name="connsiteX257" fmla="*/ 2223247 w 2546209"/>
                          <a:gd name="connsiteY257" fmla="*/ 1430023 h 3370881"/>
                          <a:gd name="connsiteX258" fmla="*/ 2236694 w 2546209"/>
                          <a:gd name="connsiteY258" fmla="*/ 1456917 h 3370881"/>
                          <a:gd name="connsiteX259" fmla="*/ 2241176 w 2546209"/>
                          <a:gd name="connsiteY259" fmla="*/ 1577940 h 3370881"/>
                          <a:gd name="connsiteX260" fmla="*/ 2245659 w 2546209"/>
                          <a:gd name="connsiteY260" fmla="*/ 1595870 h 3370881"/>
                          <a:gd name="connsiteX261" fmla="*/ 2236694 w 2546209"/>
                          <a:gd name="connsiteY261" fmla="*/ 1694481 h 3370881"/>
                          <a:gd name="connsiteX262" fmla="*/ 2227729 w 2546209"/>
                          <a:gd name="connsiteY262" fmla="*/ 1716893 h 3370881"/>
                          <a:gd name="connsiteX263" fmla="*/ 2223247 w 2546209"/>
                          <a:gd name="connsiteY263" fmla="*/ 1730340 h 3370881"/>
                          <a:gd name="connsiteX264" fmla="*/ 2200835 w 2546209"/>
                          <a:gd name="connsiteY264" fmla="*/ 1788611 h 3370881"/>
                          <a:gd name="connsiteX265" fmla="*/ 2191870 w 2546209"/>
                          <a:gd name="connsiteY265" fmla="*/ 1811023 h 3370881"/>
                          <a:gd name="connsiteX266" fmla="*/ 2187388 w 2546209"/>
                          <a:gd name="connsiteY266" fmla="*/ 1824470 h 3370881"/>
                          <a:gd name="connsiteX267" fmla="*/ 2169459 w 2546209"/>
                          <a:gd name="connsiteY267" fmla="*/ 1869293 h 3370881"/>
                          <a:gd name="connsiteX268" fmla="*/ 2164976 w 2546209"/>
                          <a:gd name="connsiteY268" fmla="*/ 1882740 h 3370881"/>
                          <a:gd name="connsiteX269" fmla="*/ 2156012 w 2546209"/>
                          <a:gd name="connsiteY269" fmla="*/ 1927564 h 3370881"/>
                          <a:gd name="connsiteX270" fmla="*/ 2173941 w 2546209"/>
                          <a:gd name="connsiteY270" fmla="*/ 1945493 h 3370881"/>
                          <a:gd name="connsiteX271" fmla="*/ 2196353 w 2546209"/>
                          <a:gd name="connsiteY271" fmla="*/ 1958940 h 3370881"/>
                          <a:gd name="connsiteX272" fmla="*/ 2241176 w 2546209"/>
                          <a:gd name="connsiteY272" fmla="*/ 2012729 h 3370881"/>
                          <a:gd name="connsiteX273" fmla="*/ 2263588 w 2546209"/>
                          <a:gd name="connsiteY273" fmla="*/ 2057552 h 3370881"/>
                          <a:gd name="connsiteX274" fmla="*/ 2286000 w 2546209"/>
                          <a:gd name="connsiteY274" fmla="*/ 2084446 h 3370881"/>
                          <a:gd name="connsiteX275" fmla="*/ 2299447 w 2546209"/>
                          <a:gd name="connsiteY275" fmla="*/ 2124787 h 3370881"/>
                          <a:gd name="connsiteX276" fmla="*/ 2321859 w 2546209"/>
                          <a:gd name="connsiteY276" fmla="*/ 2151681 h 3370881"/>
                          <a:gd name="connsiteX277" fmla="*/ 2344270 w 2546209"/>
                          <a:gd name="connsiteY277" fmla="*/ 2205470 h 3370881"/>
                          <a:gd name="connsiteX278" fmla="*/ 2348753 w 2546209"/>
                          <a:gd name="connsiteY278" fmla="*/ 2223399 h 3370881"/>
                          <a:gd name="connsiteX279" fmla="*/ 2366682 w 2546209"/>
                          <a:gd name="connsiteY279" fmla="*/ 2263740 h 3370881"/>
                          <a:gd name="connsiteX280" fmla="*/ 2375647 w 2546209"/>
                          <a:gd name="connsiteY280" fmla="*/ 2286152 h 3370881"/>
                          <a:gd name="connsiteX281" fmla="*/ 2380129 w 2546209"/>
                          <a:gd name="connsiteY281" fmla="*/ 2308564 h 3370881"/>
                          <a:gd name="connsiteX282" fmla="*/ 2389094 w 2546209"/>
                          <a:gd name="connsiteY282" fmla="*/ 2335458 h 3370881"/>
                          <a:gd name="connsiteX283" fmla="*/ 2393576 w 2546209"/>
                          <a:gd name="connsiteY283" fmla="*/ 2380281 h 3370881"/>
                          <a:gd name="connsiteX284" fmla="*/ 2398059 w 2546209"/>
                          <a:gd name="connsiteY284" fmla="*/ 2393729 h 3370881"/>
                          <a:gd name="connsiteX285" fmla="*/ 2402541 w 2546209"/>
                          <a:gd name="connsiteY285" fmla="*/ 2447517 h 3370881"/>
                          <a:gd name="connsiteX286" fmla="*/ 2407023 w 2546209"/>
                          <a:gd name="connsiteY286" fmla="*/ 2564058 h 3370881"/>
                          <a:gd name="connsiteX287" fmla="*/ 2389094 w 2546209"/>
                          <a:gd name="connsiteY287" fmla="*/ 2837481 h 3370881"/>
                          <a:gd name="connsiteX288" fmla="*/ 2380129 w 2546209"/>
                          <a:gd name="connsiteY288" fmla="*/ 2859893 h 3370881"/>
                          <a:gd name="connsiteX289" fmla="*/ 2357718 w 2546209"/>
                          <a:gd name="connsiteY289" fmla="*/ 2913681 h 3370881"/>
                          <a:gd name="connsiteX290" fmla="*/ 2348753 w 2546209"/>
                          <a:gd name="connsiteY290" fmla="*/ 2936093 h 3370881"/>
                          <a:gd name="connsiteX291" fmla="*/ 2339788 w 2546209"/>
                          <a:gd name="connsiteY291" fmla="*/ 2971952 h 3370881"/>
                          <a:gd name="connsiteX292" fmla="*/ 2326341 w 2546209"/>
                          <a:gd name="connsiteY292" fmla="*/ 2994364 h 3370881"/>
                          <a:gd name="connsiteX293" fmla="*/ 2317376 w 2546209"/>
                          <a:gd name="connsiteY293" fmla="*/ 3025740 h 3370881"/>
                          <a:gd name="connsiteX294" fmla="*/ 2303929 w 2546209"/>
                          <a:gd name="connsiteY294" fmla="*/ 3048152 h 3370881"/>
                          <a:gd name="connsiteX295" fmla="*/ 2290482 w 2546209"/>
                          <a:gd name="connsiteY295" fmla="*/ 3079529 h 3370881"/>
                          <a:gd name="connsiteX296" fmla="*/ 2272553 w 2546209"/>
                          <a:gd name="connsiteY296" fmla="*/ 3084011 h 3370881"/>
                          <a:gd name="connsiteX297" fmla="*/ 2259106 w 2546209"/>
                          <a:gd name="connsiteY297" fmla="*/ 3088493 h 3370881"/>
                          <a:gd name="connsiteX298" fmla="*/ 2241176 w 2546209"/>
                          <a:gd name="connsiteY298" fmla="*/ 3092976 h 3370881"/>
                          <a:gd name="connsiteX299" fmla="*/ 2209800 w 2546209"/>
                          <a:gd name="connsiteY299" fmla="*/ 3101940 h 3370881"/>
                          <a:gd name="connsiteX300" fmla="*/ 2205318 w 2546209"/>
                          <a:gd name="connsiteY300" fmla="*/ 3039187 h 3370881"/>
                          <a:gd name="connsiteX301" fmla="*/ 2218765 w 2546209"/>
                          <a:gd name="connsiteY301" fmla="*/ 3021258 h 3370881"/>
                          <a:gd name="connsiteX302" fmla="*/ 2245659 w 2546209"/>
                          <a:gd name="connsiteY302" fmla="*/ 2971952 h 3370881"/>
                          <a:gd name="connsiteX303" fmla="*/ 2268070 w 2546209"/>
                          <a:gd name="connsiteY303" fmla="*/ 2945058 h 3370881"/>
                          <a:gd name="connsiteX304" fmla="*/ 2268070 w 2546209"/>
                          <a:gd name="connsiteY304" fmla="*/ 2568540 h 3370881"/>
                          <a:gd name="connsiteX305" fmla="*/ 2259106 w 2546209"/>
                          <a:gd name="connsiteY305" fmla="*/ 2532681 h 3370881"/>
                          <a:gd name="connsiteX306" fmla="*/ 2250141 w 2546209"/>
                          <a:gd name="connsiteY306" fmla="*/ 2492340 h 3370881"/>
                          <a:gd name="connsiteX307" fmla="*/ 2245659 w 2546209"/>
                          <a:gd name="connsiteY307" fmla="*/ 2474411 h 3370881"/>
                          <a:gd name="connsiteX308" fmla="*/ 2245659 w 2546209"/>
                          <a:gd name="connsiteY308" fmla="*/ 2389247 h 3370881"/>
                          <a:gd name="connsiteX309" fmla="*/ 2173941 w 2546209"/>
                          <a:gd name="connsiteY309" fmla="*/ 2241328 h 3370881"/>
                          <a:gd name="connsiteX310" fmla="*/ 2070846 w 2546209"/>
                          <a:gd name="connsiteY310" fmla="*/ 2057553 h 3370881"/>
                          <a:gd name="connsiteX311" fmla="*/ 2057400 w 2546209"/>
                          <a:gd name="connsiteY311" fmla="*/ 2151681 h 3370881"/>
                          <a:gd name="connsiteX312" fmla="*/ 2048435 w 2546209"/>
                          <a:gd name="connsiteY312" fmla="*/ 2106858 h 3370881"/>
                          <a:gd name="connsiteX313" fmla="*/ 2034988 w 2546209"/>
                          <a:gd name="connsiteY313" fmla="*/ 2003764 h 3370881"/>
                          <a:gd name="connsiteX314" fmla="*/ 2026023 w 2546209"/>
                          <a:gd name="connsiteY314" fmla="*/ 2026176 h 3370881"/>
                          <a:gd name="connsiteX315" fmla="*/ 2021541 w 2546209"/>
                          <a:gd name="connsiteY315" fmla="*/ 2039623 h 3370881"/>
                          <a:gd name="connsiteX316" fmla="*/ 1999129 w 2546209"/>
                          <a:gd name="connsiteY316" fmla="*/ 2053070 h 3370881"/>
                          <a:gd name="connsiteX317" fmla="*/ 1990165 w 2546209"/>
                          <a:gd name="connsiteY317" fmla="*/ 2070999 h 3370881"/>
                          <a:gd name="connsiteX318" fmla="*/ 1967753 w 2546209"/>
                          <a:gd name="connsiteY318" fmla="*/ 2106858 h 3370881"/>
                          <a:gd name="connsiteX319" fmla="*/ 1981200 w 2546209"/>
                          <a:gd name="connsiteY319" fmla="*/ 2223399 h 3370881"/>
                          <a:gd name="connsiteX320" fmla="*/ 1994647 w 2546209"/>
                          <a:gd name="connsiteY320" fmla="*/ 2254776 h 3370881"/>
                          <a:gd name="connsiteX321" fmla="*/ 2003612 w 2546209"/>
                          <a:gd name="connsiteY321" fmla="*/ 2272705 h 3370881"/>
                          <a:gd name="connsiteX322" fmla="*/ 2026023 w 2546209"/>
                          <a:gd name="connsiteY322" fmla="*/ 2304081 h 3370881"/>
                          <a:gd name="connsiteX323" fmla="*/ 2043953 w 2546209"/>
                          <a:gd name="connsiteY323" fmla="*/ 2348905 h 3370881"/>
                          <a:gd name="connsiteX324" fmla="*/ 2061882 w 2546209"/>
                          <a:gd name="connsiteY324" fmla="*/ 2371317 h 3370881"/>
                          <a:gd name="connsiteX325" fmla="*/ 2088776 w 2546209"/>
                          <a:gd name="connsiteY325" fmla="*/ 2434070 h 3370881"/>
                          <a:gd name="connsiteX326" fmla="*/ 2102223 w 2546209"/>
                          <a:gd name="connsiteY326" fmla="*/ 2465446 h 3370881"/>
                          <a:gd name="connsiteX327" fmla="*/ 2106706 w 2546209"/>
                          <a:gd name="connsiteY327" fmla="*/ 2496823 h 3370881"/>
                          <a:gd name="connsiteX328" fmla="*/ 2124635 w 2546209"/>
                          <a:gd name="connsiteY328" fmla="*/ 2559576 h 3370881"/>
                          <a:gd name="connsiteX329" fmla="*/ 2138082 w 2546209"/>
                          <a:gd name="connsiteY329" fmla="*/ 2649223 h 3370881"/>
                          <a:gd name="connsiteX330" fmla="*/ 2147047 w 2546209"/>
                          <a:gd name="connsiteY330" fmla="*/ 2685081 h 3370881"/>
                          <a:gd name="connsiteX331" fmla="*/ 2151529 w 2546209"/>
                          <a:gd name="connsiteY331" fmla="*/ 2716458 h 3370881"/>
                          <a:gd name="connsiteX332" fmla="*/ 2160494 w 2546209"/>
                          <a:gd name="connsiteY332" fmla="*/ 2770246 h 3370881"/>
                          <a:gd name="connsiteX333" fmla="*/ 2156012 w 2546209"/>
                          <a:gd name="connsiteY333" fmla="*/ 2962987 h 3370881"/>
                          <a:gd name="connsiteX334" fmla="*/ 2138082 w 2546209"/>
                          <a:gd name="connsiteY334" fmla="*/ 3043670 h 3370881"/>
                          <a:gd name="connsiteX335" fmla="*/ 2133600 w 2546209"/>
                          <a:gd name="connsiteY335" fmla="*/ 3061599 h 3370881"/>
                          <a:gd name="connsiteX336" fmla="*/ 2120153 w 2546209"/>
                          <a:gd name="connsiteY336" fmla="*/ 3079529 h 3370881"/>
                          <a:gd name="connsiteX337" fmla="*/ 2111188 w 2546209"/>
                          <a:gd name="connsiteY337" fmla="*/ 3106423 h 3370881"/>
                          <a:gd name="connsiteX338" fmla="*/ 2088776 w 2546209"/>
                          <a:gd name="connsiteY338" fmla="*/ 3137799 h 3370881"/>
                          <a:gd name="connsiteX339" fmla="*/ 2075329 w 2546209"/>
                          <a:gd name="connsiteY339" fmla="*/ 3164693 h 3370881"/>
                          <a:gd name="connsiteX340" fmla="*/ 2061882 w 2546209"/>
                          <a:gd name="connsiteY340" fmla="*/ 3169176 h 3370881"/>
                          <a:gd name="connsiteX341" fmla="*/ 2021541 w 2546209"/>
                          <a:gd name="connsiteY341" fmla="*/ 3164693 h 3370881"/>
                          <a:gd name="connsiteX342" fmla="*/ 2012576 w 2546209"/>
                          <a:gd name="connsiteY342" fmla="*/ 3119870 h 3370881"/>
                          <a:gd name="connsiteX343" fmla="*/ 2048435 w 2546209"/>
                          <a:gd name="connsiteY343" fmla="*/ 3021258 h 3370881"/>
                          <a:gd name="connsiteX344" fmla="*/ 2048435 w 2546209"/>
                          <a:gd name="connsiteY344" fmla="*/ 3021258 h 3370881"/>
                          <a:gd name="connsiteX345" fmla="*/ 2061882 w 2546209"/>
                          <a:gd name="connsiteY345" fmla="*/ 2967470 h 3370881"/>
                          <a:gd name="connsiteX346" fmla="*/ 2070847 w 2546209"/>
                          <a:gd name="connsiteY346" fmla="*/ 2882305 h 3370881"/>
                          <a:gd name="connsiteX347" fmla="*/ 2066365 w 2546209"/>
                          <a:gd name="connsiteY347" fmla="*/ 2725423 h 3370881"/>
                          <a:gd name="connsiteX348" fmla="*/ 2043953 w 2546209"/>
                          <a:gd name="connsiteY348" fmla="*/ 2649223 h 3370881"/>
                          <a:gd name="connsiteX349" fmla="*/ 2030506 w 2546209"/>
                          <a:gd name="connsiteY349" fmla="*/ 2622329 h 3370881"/>
                          <a:gd name="connsiteX350" fmla="*/ 2017059 w 2546209"/>
                          <a:gd name="connsiteY350" fmla="*/ 2581987 h 3370881"/>
                          <a:gd name="connsiteX351" fmla="*/ 1981200 w 2546209"/>
                          <a:gd name="connsiteY351" fmla="*/ 2514752 h 3370881"/>
                          <a:gd name="connsiteX352" fmla="*/ 1972235 w 2546209"/>
                          <a:gd name="connsiteY352" fmla="*/ 2501305 h 3370881"/>
                          <a:gd name="connsiteX353" fmla="*/ 1958788 w 2546209"/>
                          <a:gd name="connsiteY353" fmla="*/ 2478893 h 3370881"/>
                          <a:gd name="connsiteX354" fmla="*/ 1905000 w 2546209"/>
                          <a:gd name="connsiteY354" fmla="*/ 2398211 h 3370881"/>
                          <a:gd name="connsiteX355" fmla="*/ 1882588 w 2546209"/>
                          <a:gd name="connsiteY355" fmla="*/ 2357870 h 3370881"/>
                          <a:gd name="connsiteX356" fmla="*/ 1869141 w 2546209"/>
                          <a:gd name="connsiteY356" fmla="*/ 2339940 h 3370881"/>
                          <a:gd name="connsiteX357" fmla="*/ 1806388 w 2546209"/>
                          <a:gd name="connsiteY357" fmla="*/ 2313046 h 3370881"/>
                          <a:gd name="connsiteX358" fmla="*/ 1779494 w 2546209"/>
                          <a:gd name="connsiteY358" fmla="*/ 2304081 h 3370881"/>
                          <a:gd name="connsiteX359" fmla="*/ 1752600 w 2546209"/>
                          <a:gd name="connsiteY359" fmla="*/ 2299599 h 3370881"/>
                          <a:gd name="connsiteX360" fmla="*/ 1680882 w 2546209"/>
                          <a:gd name="connsiteY360" fmla="*/ 2277187 h 3370881"/>
                          <a:gd name="connsiteX361" fmla="*/ 1662953 w 2546209"/>
                          <a:gd name="connsiteY361" fmla="*/ 2272705 h 3370881"/>
                          <a:gd name="connsiteX362" fmla="*/ 1640541 w 2546209"/>
                          <a:gd name="connsiteY362" fmla="*/ 2259258 h 3370881"/>
                          <a:gd name="connsiteX363" fmla="*/ 1604682 w 2546209"/>
                          <a:gd name="connsiteY363" fmla="*/ 2272705 h 3370881"/>
                          <a:gd name="connsiteX364" fmla="*/ 1537447 w 2546209"/>
                          <a:gd name="connsiteY364" fmla="*/ 2304081 h 3370881"/>
                          <a:gd name="connsiteX365" fmla="*/ 1510553 w 2546209"/>
                          <a:gd name="connsiteY365" fmla="*/ 2308564 h 3370881"/>
                          <a:gd name="connsiteX366" fmla="*/ 1488141 w 2546209"/>
                          <a:gd name="connsiteY366" fmla="*/ 2313046 h 3370881"/>
                          <a:gd name="connsiteX367" fmla="*/ 1443318 w 2546209"/>
                          <a:gd name="connsiteY367" fmla="*/ 2322011 h 3370881"/>
                          <a:gd name="connsiteX368" fmla="*/ 1367118 w 2546209"/>
                          <a:gd name="connsiteY368" fmla="*/ 2304081 h 3370881"/>
                          <a:gd name="connsiteX369" fmla="*/ 1317812 w 2546209"/>
                          <a:gd name="connsiteY369" fmla="*/ 2286152 h 3370881"/>
                          <a:gd name="connsiteX370" fmla="*/ 1066800 w 2546209"/>
                          <a:gd name="connsiteY370" fmla="*/ 2272705 h 3370881"/>
                          <a:gd name="connsiteX371" fmla="*/ 1030941 w 2546209"/>
                          <a:gd name="connsiteY371" fmla="*/ 2263740 h 3370881"/>
                          <a:gd name="connsiteX372" fmla="*/ 986118 w 2546209"/>
                          <a:gd name="connsiteY372" fmla="*/ 2241329 h 3370881"/>
                          <a:gd name="connsiteX373" fmla="*/ 968188 w 2546209"/>
                          <a:gd name="connsiteY373" fmla="*/ 2232364 h 3370881"/>
                          <a:gd name="connsiteX374" fmla="*/ 936812 w 2546209"/>
                          <a:gd name="connsiteY374" fmla="*/ 2214434 h 3370881"/>
                          <a:gd name="connsiteX375" fmla="*/ 905435 w 2546209"/>
                          <a:gd name="connsiteY375" fmla="*/ 2196505 h 3370881"/>
                          <a:gd name="connsiteX376" fmla="*/ 869576 w 2546209"/>
                          <a:gd name="connsiteY376" fmla="*/ 2209952 h 3370881"/>
                          <a:gd name="connsiteX377" fmla="*/ 856129 w 2546209"/>
                          <a:gd name="connsiteY377" fmla="*/ 2227881 h 3370881"/>
                          <a:gd name="connsiteX378" fmla="*/ 815788 w 2546209"/>
                          <a:gd name="connsiteY378" fmla="*/ 2268223 h 3370881"/>
                          <a:gd name="connsiteX379" fmla="*/ 788894 w 2546209"/>
                          <a:gd name="connsiteY379" fmla="*/ 2290634 h 3370881"/>
                          <a:gd name="connsiteX380" fmla="*/ 762000 w 2546209"/>
                          <a:gd name="connsiteY380" fmla="*/ 2313046 h 3370881"/>
                          <a:gd name="connsiteX381" fmla="*/ 753035 w 2546209"/>
                          <a:gd name="connsiteY381" fmla="*/ 2326493 h 3370881"/>
                          <a:gd name="connsiteX382" fmla="*/ 735106 w 2546209"/>
                          <a:gd name="connsiteY382" fmla="*/ 2339940 h 3370881"/>
                          <a:gd name="connsiteX383" fmla="*/ 712694 w 2546209"/>
                          <a:gd name="connsiteY383" fmla="*/ 2362352 h 3370881"/>
                          <a:gd name="connsiteX384" fmla="*/ 694765 w 2546209"/>
                          <a:gd name="connsiteY384" fmla="*/ 2375799 h 3370881"/>
                          <a:gd name="connsiteX385" fmla="*/ 681318 w 2546209"/>
                          <a:gd name="connsiteY385" fmla="*/ 2393729 h 3370881"/>
                          <a:gd name="connsiteX386" fmla="*/ 667870 w 2546209"/>
                          <a:gd name="connsiteY386" fmla="*/ 2402693 h 3370881"/>
                          <a:gd name="connsiteX387" fmla="*/ 623047 w 2546209"/>
                          <a:gd name="connsiteY387" fmla="*/ 2443034 h 3370881"/>
                          <a:gd name="connsiteX388" fmla="*/ 600635 w 2546209"/>
                          <a:gd name="connsiteY388" fmla="*/ 2474411 h 3370881"/>
                          <a:gd name="connsiteX389" fmla="*/ 587188 w 2546209"/>
                          <a:gd name="connsiteY389" fmla="*/ 2514752 h 3370881"/>
                          <a:gd name="connsiteX390" fmla="*/ 582706 w 2546209"/>
                          <a:gd name="connsiteY390" fmla="*/ 2546129 h 3370881"/>
                          <a:gd name="connsiteX391" fmla="*/ 596153 w 2546209"/>
                          <a:gd name="connsiteY391" fmla="*/ 2635776 h 3370881"/>
                          <a:gd name="connsiteX392" fmla="*/ 600635 w 2546209"/>
                          <a:gd name="connsiteY392" fmla="*/ 2653705 h 3370881"/>
                          <a:gd name="connsiteX393" fmla="*/ 609600 w 2546209"/>
                          <a:gd name="connsiteY393" fmla="*/ 2671634 h 3370881"/>
                          <a:gd name="connsiteX394" fmla="*/ 614082 w 2546209"/>
                          <a:gd name="connsiteY394" fmla="*/ 2689564 h 3370881"/>
                          <a:gd name="connsiteX395" fmla="*/ 623047 w 2546209"/>
                          <a:gd name="connsiteY395" fmla="*/ 2711976 h 3370881"/>
                          <a:gd name="connsiteX396" fmla="*/ 627529 w 2546209"/>
                          <a:gd name="connsiteY396" fmla="*/ 2734387 h 3370881"/>
                          <a:gd name="connsiteX397" fmla="*/ 640976 w 2546209"/>
                          <a:gd name="connsiteY397" fmla="*/ 2765764 h 3370881"/>
                          <a:gd name="connsiteX398" fmla="*/ 645459 w 2546209"/>
                          <a:gd name="connsiteY398" fmla="*/ 2779211 h 3370881"/>
                          <a:gd name="connsiteX399" fmla="*/ 658906 w 2546209"/>
                          <a:gd name="connsiteY399" fmla="*/ 2801623 h 3370881"/>
                          <a:gd name="connsiteX400" fmla="*/ 676835 w 2546209"/>
                          <a:gd name="connsiteY400" fmla="*/ 2864376 h 3370881"/>
                          <a:gd name="connsiteX401" fmla="*/ 690282 w 2546209"/>
                          <a:gd name="connsiteY401" fmla="*/ 2895752 h 3370881"/>
                          <a:gd name="connsiteX402" fmla="*/ 699247 w 2546209"/>
                          <a:gd name="connsiteY402" fmla="*/ 2940576 h 3370881"/>
                          <a:gd name="connsiteX403" fmla="*/ 703729 w 2546209"/>
                          <a:gd name="connsiteY403" fmla="*/ 2967470 h 3370881"/>
                          <a:gd name="connsiteX404" fmla="*/ 717176 w 2546209"/>
                          <a:gd name="connsiteY404" fmla="*/ 2994364 h 3370881"/>
                          <a:gd name="connsiteX405" fmla="*/ 735106 w 2546209"/>
                          <a:gd name="connsiteY405" fmla="*/ 3052634 h 3370881"/>
                          <a:gd name="connsiteX406" fmla="*/ 739588 w 2546209"/>
                          <a:gd name="connsiteY406" fmla="*/ 3079529 h 3370881"/>
                          <a:gd name="connsiteX407" fmla="*/ 762000 w 2546209"/>
                          <a:gd name="connsiteY407" fmla="*/ 3142281 h 3370881"/>
                          <a:gd name="connsiteX408" fmla="*/ 766482 w 2546209"/>
                          <a:gd name="connsiteY408" fmla="*/ 3231929 h 3370881"/>
                          <a:gd name="connsiteX409" fmla="*/ 770965 w 2546209"/>
                          <a:gd name="connsiteY409" fmla="*/ 3254340 h 3370881"/>
                          <a:gd name="connsiteX410" fmla="*/ 775447 w 2546209"/>
                          <a:gd name="connsiteY410" fmla="*/ 3285717 h 3370881"/>
                          <a:gd name="connsiteX411" fmla="*/ 748553 w 2546209"/>
                          <a:gd name="connsiteY411" fmla="*/ 3335023 h 3370881"/>
                          <a:gd name="connsiteX412" fmla="*/ 721659 w 2546209"/>
                          <a:gd name="connsiteY412" fmla="*/ 3343987 h 3370881"/>
                          <a:gd name="connsiteX413" fmla="*/ 708212 w 2546209"/>
                          <a:gd name="connsiteY413" fmla="*/ 3348470 h 3370881"/>
                          <a:gd name="connsiteX414" fmla="*/ 623047 w 2546209"/>
                          <a:gd name="connsiteY414" fmla="*/ 3330540 h 3370881"/>
                          <a:gd name="connsiteX415" fmla="*/ 609600 w 2546209"/>
                          <a:gd name="connsiteY415" fmla="*/ 3308129 h 3370881"/>
                          <a:gd name="connsiteX416" fmla="*/ 591670 w 2546209"/>
                          <a:gd name="connsiteY416" fmla="*/ 3267787 h 3370881"/>
                          <a:gd name="connsiteX417" fmla="*/ 560294 w 2546209"/>
                          <a:gd name="connsiteY417" fmla="*/ 3209517 h 3370881"/>
                          <a:gd name="connsiteX418" fmla="*/ 551329 w 2546209"/>
                          <a:gd name="connsiteY418" fmla="*/ 3196070 h 3370881"/>
                          <a:gd name="connsiteX419" fmla="*/ 528918 w 2546209"/>
                          <a:gd name="connsiteY419" fmla="*/ 3173658 h 3370881"/>
                          <a:gd name="connsiteX420" fmla="*/ 519953 w 2546209"/>
                          <a:gd name="connsiteY420" fmla="*/ 3128834 h 3370881"/>
                          <a:gd name="connsiteX421" fmla="*/ 524435 w 2546209"/>
                          <a:gd name="connsiteY421" fmla="*/ 3101940 h 3370881"/>
                          <a:gd name="connsiteX422" fmla="*/ 528918 w 2546209"/>
                          <a:gd name="connsiteY422" fmla="*/ 3088493 h 3370881"/>
                          <a:gd name="connsiteX423" fmla="*/ 542365 w 2546209"/>
                          <a:gd name="connsiteY423" fmla="*/ 3052634 h 3370881"/>
                          <a:gd name="connsiteX424" fmla="*/ 484094 w 2546209"/>
                          <a:gd name="connsiteY424" fmla="*/ 2886787 h 3370881"/>
                          <a:gd name="connsiteX425" fmla="*/ 443753 w 2546209"/>
                          <a:gd name="connsiteY425" fmla="*/ 2779211 h 3370881"/>
                          <a:gd name="connsiteX426" fmla="*/ 439270 w 2546209"/>
                          <a:gd name="connsiteY426" fmla="*/ 2752317 h 3370881"/>
                          <a:gd name="connsiteX427" fmla="*/ 430306 w 2546209"/>
                          <a:gd name="connsiteY427" fmla="*/ 2716458 h 3370881"/>
                          <a:gd name="connsiteX428" fmla="*/ 425823 w 2546209"/>
                          <a:gd name="connsiteY428" fmla="*/ 2680599 h 3370881"/>
                          <a:gd name="connsiteX429" fmla="*/ 398929 w 2546209"/>
                          <a:gd name="connsiteY429" fmla="*/ 2599917 h 3370881"/>
                          <a:gd name="connsiteX430" fmla="*/ 385482 w 2546209"/>
                          <a:gd name="connsiteY430" fmla="*/ 2568540 h 3370881"/>
                          <a:gd name="connsiteX431" fmla="*/ 381000 w 2546209"/>
                          <a:gd name="connsiteY431" fmla="*/ 2550611 h 3370881"/>
                          <a:gd name="connsiteX432" fmla="*/ 372035 w 2546209"/>
                          <a:gd name="connsiteY432" fmla="*/ 2483376 h 3370881"/>
                          <a:gd name="connsiteX433" fmla="*/ 367553 w 2546209"/>
                          <a:gd name="connsiteY433" fmla="*/ 2469929 h 3370881"/>
                          <a:gd name="connsiteX434" fmla="*/ 407894 w 2546209"/>
                          <a:gd name="connsiteY434" fmla="*/ 2451999 h 3370881"/>
                          <a:gd name="connsiteX435" fmla="*/ 515470 w 2546209"/>
                          <a:gd name="connsiteY435" fmla="*/ 2407176 h 3370881"/>
                          <a:gd name="connsiteX436" fmla="*/ 578223 w 2546209"/>
                          <a:gd name="connsiteY436" fmla="*/ 2353387 h 3370881"/>
                          <a:gd name="connsiteX437" fmla="*/ 587188 w 2546209"/>
                          <a:gd name="connsiteY437" fmla="*/ 2330976 h 3370881"/>
                          <a:gd name="connsiteX438" fmla="*/ 614082 w 2546209"/>
                          <a:gd name="connsiteY438" fmla="*/ 2254776 h 3370881"/>
                          <a:gd name="connsiteX439" fmla="*/ 649941 w 2546209"/>
                          <a:gd name="connsiteY439" fmla="*/ 2200987 h 3370881"/>
                          <a:gd name="connsiteX440" fmla="*/ 690282 w 2546209"/>
                          <a:gd name="connsiteY440" fmla="*/ 2174093 h 3370881"/>
                          <a:gd name="connsiteX441" fmla="*/ 703729 w 2546209"/>
                          <a:gd name="connsiteY441" fmla="*/ 2165129 h 3370881"/>
                          <a:gd name="connsiteX442" fmla="*/ 739588 w 2546209"/>
                          <a:gd name="connsiteY442" fmla="*/ 2147199 h 3370881"/>
                          <a:gd name="connsiteX443" fmla="*/ 708212 w 2546209"/>
                          <a:gd name="connsiteY443" fmla="*/ 2187540 h 3370881"/>
                          <a:gd name="connsiteX444" fmla="*/ 654423 w 2546209"/>
                          <a:gd name="connsiteY444" fmla="*/ 2241329 h 3370881"/>
                          <a:gd name="connsiteX445" fmla="*/ 636494 w 2546209"/>
                          <a:gd name="connsiteY445" fmla="*/ 2259258 h 3370881"/>
                          <a:gd name="connsiteX446" fmla="*/ 614082 w 2546209"/>
                          <a:gd name="connsiteY446" fmla="*/ 2286152 h 3370881"/>
                          <a:gd name="connsiteX447" fmla="*/ 605118 w 2546209"/>
                          <a:gd name="connsiteY447" fmla="*/ 2299599 h 3370881"/>
                          <a:gd name="connsiteX448" fmla="*/ 560294 w 2546209"/>
                          <a:gd name="connsiteY448" fmla="*/ 2335458 h 3370881"/>
                          <a:gd name="connsiteX449" fmla="*/ 524435 w 2546209"/>
                          <a:gd name="connsiteY449" fmla="*/ 2348905 h 3370881"/>
                          <a:gd name="connsiteX450" fmla="*/ 502023 w 2546209"/>
                          <a:gd name="connsiteY450" fmla="*/ 2362352 h 3370881"/>
                          <a:gd name="connsiteX451" fmla="*/ 461682 w 2546209"/>
                          <a:gd name="connsiteY451" fmla="*/ 2389246 h 3370881"/>
                          <a:gd name="connsiteX452" fmla="*/ 448235 w 2546209"/>
                          <a:gd name="connsiteY452" fmla="*/ 2398211 h 3370881"/>
                          <a:gd name="connsiteX453" fmla="*/ 430306 w 2546209"/>
                          <a:gd name="connsiteY453" fmla="*/ 2407176 h 3370881"/>
                          <a:gd name="connsiteX454" fmla="*/ 412376 w 2546209"/>
                          <a:gd name="connsiteY454" fmla="*/ 2420623 h 3370881"/>
                          <a:gd name="connsiteX455" fmla="*/ 389965 w 2546209"/>
                          <a:gd name="connsiteY455" fmla="*/ 2429587 h 3370881"/>
                          <a:gd name="connsiteX456" fmla="*/ 372035 w 2546209"/>
                          <a:gd name="connsiteY456" fmla="*/ 2443034 h 3370881"/>
                          <a:gd name="connsiteX457" fmla="*/ 318247 w 2546209"/>
                          <a:gd name="connsiteY457" fmla="*/ 2474411 h 3370881"/>
                          <a:gd name="connsiteX458" fmla="*/ 304800 w 2546209"/>
                          <a:gd name="connsiteY458" fmla="*/ 2492340 h 3370881"/>
                          <a:gd name="connsiteX459" fmla="*/ 282388 w 2546209"/>
                          <a:gd name="connsiteY459" fmla="*/ 2519234 h 3370881"/>
                          <a:gd name="connsiteX460" fmla="*/ 295835 w 2546209"/>
                          <a:gd name="connsiteY460" fmla="*/ 2815070 h 3370881"/>
                          <a:gd name="connsiteX461" fmla="*/ 300318 w 2546209"/>
                          <a:gd name="connsiteY461" fmla="*/ 2837481 h 3370881"/>
                          <a:gd name="connsiteX462" fmla="*/ 304800 w 2546209"/>
                          <a:gd name="connsiteY462" fmla="*/ 2868858 h 3370881"/>
                          <a:gd name="connsiteX463" fmla="*/ 309282 w 2546209"/>
                          <a:gd name="connsiteY463" fmla="*/ 2927129 h 3370881"/>
                          <a:gd name="connsiteX464" fmla="*/ 322729 w 2546209"/>
                          <a:gd name="connsiteY464" fmla="*/ 2985399 h 3370881"/>
                          <a:gd name="connsiteX465" fmla="*/ 327212 w 2546209"/>
                          <a:gd name="connsiteY465" fmla="*/ 3012293 h 3370881"/>
                          <a:gd name="connsiteX466" fmla="*/ 331694 w 2546209"/>
                          <a:gd name="connsiteY466" fmla="*/ 3043670 h 3370881"/>
                          <a:gd name="connsiteX467" fmla="*/ 345141 w 2546209"/>
                          <a:gd name="connsiteY467" fmla="*/ 3070564 h 3370881"/>
                          <a:gd name="connsiteX468" fmla="*/ 367553 w 2546209"/>
                          <a:gd name="connsiteY468" fmla="*/ 3124352 h 3370881"/>
                          <a:gd name="connsiteX469" fmla="*/ 381000 w 2546209"/>
                          <a:gd name="connsiteY469" fmla="*/ 3182623 h 3370881"/>
                          <a:gd name="connsiteX470" fmla="*/ 389965 w 2546209"/>
                          <a:gd name="connsiteY470" fmla="*/ 3196070 h 3370881"/>
                          <a:gd name="connsiteX471" fmla="*/ 394447 w 2546209"/>
                          <a:gd name="connsiteY471" fmla="*/ 3213999 h 3370881"/>
                          <a:gd name="connsiteX472" fmla="*/ 412376 w 2546209"/>
                          <a:gd name="connsiteY472" fmla="*/ 3245376 h 3370881"/>
                          <a:gd name="connsiteX473" fmla="*/ 416859 w 2546209"/>
                          <a:gd name="connsiteY473" fmla="*/ 3258823 h 3370881"/>
                          <a:gd name="connsiteX474" fmla="*/ 425823 w 2546209"/>
                          <a:gd name="connsiteY474" fmla="*/ 3272270 h 3370881"/>
                          <a:gd name="connsiteX475" fmla="*/ 439270 w 2546209"/>
                          <a:gd name="connsiteY475" fmla="*/ 3303646 h 3370881"/>
                          <a:gd name="connsiteX476" fmla="*/ 439270 w 2546209"/>
                          <a:gd name="connsiteY476" fmla="*/ 3352952 h 3370881"/>
                          <a:gd name="connsiteX477" fmla="*/ 430306 w 2546209"/>
                          <a:gd name="connsiteY477" fmla="*/ 3366399 h 3370881"/>
                          <a:gd name="connsiteX478" fmla="*/ 412376 w 2546209"/>
                          <a:gd name="connsiteY478" fmla="*/ 3370881 h 3370881"/>
                          <a:gd name="connsiteX479" fmla="*/ 295835 w 2546209"/>
                          <a:gd name="connsiteY479" fmla="*/ 3357434 h 3370881"/>
                          <a:gd name="connsiteX480" fmla="*/ 264459 w 2546209"/>
                          <a:gd name="connsiteY480" fmla="*/ 3276752 h 3370881"/>
                          <a:gd name="connsiteX481" fmla="*/ 259976 w 2546209"/>
                          <a:gd name="connsiteY481" fmla="*/ 3240893 h 3370881"/>
                          <a:gd name="connsiteX482" fmla="*/ 246529 w 2546209"/>
                          <a:gd name="connsiteY482" fmla="*/ 3178140 h 3370881"/>
                          <a:gd name="connsiteX483" fmla="*/ 237565 w 2546209"/>
                          <a:gd name="connsiteY483" fmla="*/ 3084011 h 3370881"/>
                          <a:gd name="connsiteX484" fmla="*/ 228600 w 2546209"/>
                          <a:gd name="connsiteY484" fmla="*/ 3057117 h 3370881"/>
                          <a:gd name="connsiteX485" fmla="*/ 219635 w 2546209"/>
                          <a:gd name="connsiteY485" fmla="*/ 3021258 h 3370881"/>
                          <a:gd name="connsiteX486" fmla="*/ 206188 w 2546209"/>
                          <a:gd name="connsiteY486" fmla="*/ 2980917 h 3370881"/>
                          <a:gd name="connsiteX487" fmla="*/ 201706 w 2546209"/>
                          <a:gd name="connsiteY487" fmla="*/ 2949540 h 3370881"/>
                          <a:gd name="connsiteX488" fmla="*/ 197223 w 2546209"/>
                          <a:gd name="connsiteY488" fmla="*/ 2927129 h 3370881"/>
                          <a:gd name="connsiteX489" fmla="*/ 192741 w 2546209"/>
                          <a:gd name="connsiteY489" fmla="*/ 2891270 h 3370881"/>
                          <a:gd name="connsiteX490" fmla="*/ 188259 w 2546209"/>
                          <a:gd name="connsiteY490" fmla="*/ 2850929 h 3370881"/>
                          <a:gd name="connsiteX491" fmla="*/ 179294 w 2546209"/>
                          <a:gd name="connsiteY491" fmla="*/ 2824034 h 3370881"/>
                          <a:gd name="connsiteX492" fmla="*/ 165847 w 2546209"/>
                          <a:gd name="connsiteY492" fmla="*/ 2774729 h 3370881"/>
                          <a:gd name="connsiteX493" fmla="*/ 161365 w 2546209"/>
                          <a:gd name="connsiteY493" fmla="*/ 2747834 h 3370881"/>
                          <a:gd name="connsiteX494" fmla="*/ 156882 w 2546209"/>
                          <a:gd name="connsiteY494" fmla="*/ 2559576 h 3370881"/>
                          <a:gd name="connsiteX495" fmla="*/ 152400 w 2546209"/>
                          <a:gd name="connsiteY495" fmla="*/ 2519234 h 3370881"/>
                          <a:gd name="connsiteX496" fmla="*/ 143435 w 2546209"/>
                          <a:gd name="connsiteY496" fmla="*/ 2384764 h 3370881"/>
                          <a:gd name="connsiteX497" fmla="*/ 129988 w 2546209"/>
                          <a:gd name="connsiteY497" fmla="*/ 2344423 h 3370881"/>
                          <a:gd name="connsiteX498" fmla="*/ 125506 w 2546209"/>
                          <a:gd name="connsiteY498" fmla="*/ 2330976 h 3370881"/>
                          <a:gd name="connsiteX499" fmla="*/ 138953 w 2546209"/>
                          <a:gd name="connsiteY499" fmla="*/ 2313046 h 3370881"/>
                          <a:gd name="connsiteX500" fmla="*/ 152400 w 2546209"/>
                          <a:gd name="connsiteY500" fmla="*/ 2304081 h 3370881"/>
                          <a:gd name="connsiteX501" fmla="*/ 170329 w 2546209"/>
                          <a:gd name="connsiteY501" fmla="*/ 2259258 h 3370881"/>
                          <a:gd name="connsiteX502" fmla="*/ 188259 w 2546209"/>
                          <a:gd name="connsiteY502" fmla="*/ 2223399 h 3370881"/>
                          <a:gd name="connsiteX503" fmla="*/ 206188 w 2546209"/>
                          <a:gd name="connsiteY503" fmla="*/ 2187540 h 3370881"/>
                          <a:gd name="connsiteX504" fmla="*/ 210670 w 2546209"/>
                          <a:gd name="connsiteY504" fmla="*/ 2174093 h 3370881"/>
                          <a:gd name="connsiteX505" fmla="*/ 219635 w 2546209"/>
                          <a:gd name="connsiteY505" fmla="*/ 2115823 h 3370881"/>
                          <a:gd name="connsiteX506" fmla="*/ 210670 w 2546209"/>
                          <a:gd name="connsiteY506" fmla="*/ 1958940 h 3370881"/>
                          <a:gd name="connsiteX507" fmla="*/ 192741 w 2546209"/>
                          <a:gd name="connsiteY507" fmla="*/ 1923081 h 3370881"/>
                          <a:gd name="connsiteX508" fmla="*/ 179294 w 2546209"/>
                          <a:gd name="connsiteY508" fmla="*/ 1891705 h 3370881"/>
                          <a:gd name="connsiteX509" fmla="*/ 165847 w 2546209"/>
                          <a:gd name="connsiteY509" fmla="*/ 1864811 h 3370881"/>
                          <a:gd name="connsiteX510" fmla="*/ 152400 w 2546209"/>
                          <a:gd name="connsiteY510" fmla="*/ 1833434 h 3370881"/>
                          <a:gd name="connsiteX511" fmla="*/ 143435 w 2546209"/>
                          <a:gd name="connsiteY511" fmla="*/ 1819987 h 3370881"/>
                          <a:gd name="connsiteX512" fmla="*/ 107576 w 2546209"/>
                          <a:gd name="connsiteY512" fmla="*/ 1784129 h 3370881"/>
                          <a:gd name="connsiteX513" fmla="*/ 94129 w 2546209"/>
                          <a:gd name="connsiteY513" fmla="*/ 1779646 h 3370881"/>
                          <a:gd name="connsiteX514" fmla="*/ 71718 w 2546209"/>
                          <a:gd name="connsiteY514" fmla="*/ 1770681 h 3370881"/>
                          <a:gd name="connsiteX515" fmla="*/ 58270 w 2546209"/>
                          <a:gd name="connsiteY515" fmla="*/ 1761717 h 3370881"/>
                          <a:gd name="connsiteX516" fmla="*/ 26894 w 2546209"/>
                          <a:gd name="connsiteY516" fmla="*/ 1730340 h 3370881"/>
                          <a:gd name="connsiteX517" fmla="*/ 0 w 2546209"/>
                          <a:gd name="connsiteY517" fmla="*/ 1707929 h 3370881"/>
                          <a:gd name="connsiteX0" fmla="*/ 0 w 2546209"/>
                          <a:gd name="connsiteY0" fmla="*/ 1707929 h 3370881"/>
                          <a:gd name="connsiteX1" fmla="*/ 22412 w 2546209"/>
                          <a:gd name="connsiteY1" fmla="*/ 1698964 h 3370881"/>
                          <a:gd name="connsiteX2" fmla="*/ 31376 w 2546209"/>
                          <a:gd name="connsiteY2" fmla="*/ 1681034 h 3370881"/>
                          <a:gd name="connsiteX3" fmla="*/ 44823 w 2546209"/>
                          <a:gd name="connsiteY3" fmla="*/ 1672070 h 3370881"/>
                          <a:gd name="connsiteX4" fmla="*/ 58270 w 2546209"/>
                          <a:gd name="connsiteY4" fmla="*/ 1654140 h 3370881"/>
                          <a:gd name="connsiteX5" fmla="*/ 76200 w 2546209"/>
                          <a:gd name="connsiteY5" fmla="*/ 1645176 h 3370881"/>
                          <a:gd name="connsiteX6" fmla="*/ 98612 w 2546209"/>
                          <a:gd name="connsiteY6" fmla="*/ 1636211 h 3370881"/>
                          <a:gd name="connsiteX7" fmla="*/ 125506 w 2546209"/>
                          <a:gd name="connsiteY7" fmla="*/ 1627246 h 3370881"/>
                          <a:gd name="connsiteX8" fmla="*/ 152400 w 2546209"/>
                          <a:gd name="connsiteY8" fmla="*/ 1609317 h 3370881"/>
                          <a:gd name="connsiteX9" fmla="*/ 170329 w 2546209"/>
                          <a:gd name="connsiteY9" fmla="*/ 1600352 h 3370881"/>
                          <a:gd name="connsiteX10" fmla="*/ 188259 w 2546209"/>
                          <a:gd name="connsiteY10" fmla="*/ 1582423 h 3370881"/>
                          <a:gd name="connsiteX11" fmla="*/ 228600 w 2546209"/>
                          <a:gd name="connsiteY11" fmla="*/ 1564493 h 3370881"/>
                          <a:gd name="connsiteX12" fmla="*/ 255494 w 2546209"/>
                          <a:gd name="connsiteY12" fmla="*/ 1546564 h 3370881"/>
                          <a:gd name="connsiteX13" fmla="*/ 300318 w 2546209"/>
                          <a:gd name="connsiteY13" fmla="*/ 1524152 h 3370881"/>
                          <a:gd name="connsiteX14" fmla="*/ 313765 w 2546209"/>
                          <a:gd name="connsiteY14" fmla="*/ 1515187 h 3370881"/>
                          <a:gd name="connsiteX15" fmla="*/ 340659 w 2546209"/>
                          <a:gd name="connsiteY15" fmla="*/ 1510705 h 3370881"/>
                          <a:gd name="connsiteX16" fmla="*/ 363070 w 2546209"/>
                          <a:gd name="connsiteY16" fmla="*/ 1506223 h 3370881"/>
                          <a:gd name="connsiteX17" fmla="*/ 389965 w 2546209"/>
                          <a:gd name="connsiteY17" fmla="*/ 1501740 h 3370881"/>
                          <a:gd name="connsiteX18" fmla="*/ 425823 w 2546209"/>
                          <a:gd name="connsiteY18" fmla="*/ 1497258 h 3370881"/>
                          <a:gd name="connsiteX19" fmla="*/ 470647 w 2546209"/>
                          <a:gd name="connsiteY19" fmla="*/ 1488293 h 3370881"/>
                          <a:gd name="connsiteX20" fmla="*/ 515470 w 2546209"/>
                          <a:gd name="connsiteY20" fmla="*/ 1479329 h 3370881"/>
                          <a:gd name="connsiteX21" fmla="*/ 528918 w 2546209"/>
                          <a:gd name="connsiteY21" fmla="*/ 1470364 h 3370881"/>
                          <a:gd name="connsiteX22" fmla="*/ 600635 w 2546209"/>
                          <a:gd name="connsiteY22" fmla="*/ 1456917 h 3370881"/>
                          <a:gd name="connsiteX23" fmla="*/ 690282 w 2546209"/>
                          <a:gd name="connsiteY23" fmla="*/ 1447952 h 3370881"/>
                          <a:gd name="connsiteX24" fmla="*/ 793376 w 2546209"/>
                          <a:gd name="connsiteY24" fmla="*/ 1452434 h 3370881"/>
                          <a:gd name="connsiteX25" fmla="*/ 874059 w 2546209"/>
                          <a:gd name="connsiteY25" fmla="*/ 1465881 h 3370881"/>
                          <a:gd name="connsiteX26" fmla="*/ 914400 w 2546209"/>
                          <a:gd name="connsiteY26" fmla="*/ 1470364 h 3370881"/>
                          <a:gd name="connsiteX27" fmla="*/ 1030941 w 2546209"/>
                          <a:gd name="connsiteY27" fmla="*/ 1483811 h 3370881"/>
                          <a:gd name="connsiteX28" fmla="*/ 1151965 w 2546209"/>
                          <a:gd name="connsiteY28" fmla="*/ 1492776 h 3370881"/>
                          <a:gd name="connsiteX29" fmla="*/ 1281953 w 2546209"/>
                          <a:gd name="connsiteY29" fmla="*/ 1501740 h 3370881"/>
                          <a:gd name="connsiteX30" fmla="*/ 1465729 w 2546209"/>
                          <a:gd name="connsiteY30" fmla="*/ 1497258 h 3370881"/>
                          <a:gd name="connsiteX31" fmla="*/ 1510553 w 2546209"/>
                          <a:gd name="connsiteY31" fmla="*/ 1492776 h 3370881"/>
                          <a:gd name="connsiteX32" fmla="*/ 1582270 w 2546209"/>
                          <a:gd name="connsiteY32" fmla="*/ 1461399 h 3370881"/>
                          <a:gd name="connsiteX33" fmla="*/ 1604682 w 2546209"/>
                          <a:gd name="connsiteY33" fmla="*/ 1456917 h 3370881"/>
                          <a:gd name="connsiteX34" fmla="*/ 1622612 w 2546209"/>
                          <a:gd name="connsiteY34" fmla="*/ 1447952 h 3370881"/>
                          <a:gd name="connsiteX35" fmla="*/ 1645023 w 2546209"/>
                          <a:gd name="connsiteY35" fmla="*/ 1438987 h 3370881"/>
                          <a:gd name="connsiteX36" fmla="*/ 1662953 w 2546209"/>
                          <a:gd name="connsiteY36" fmla="*/ 1425540 h 3370881"/>
                          <a:gd name="connsiteX37" fmla="*/ 1698812 w 2546209"/>
                          <a:gd name="connsiteY37" fmla="*/ 1407611 h 3370881"/>
                          <a:gd name="connsiteX38" fmla="*/ 1739153 w 2546209"/>
                          <a:gd name="connsiteY38" fmla="*/ 1380717 h 3370881"/>
                          <a:gd name="connsiteX39" fmla="*/ 1752600 w 2546209"/>
                          <a:gd name="connsiteY39" fmla="*/ 1367270 h 3370881"/>
                          <a:gd name="connsiteX40" fmla="*/ 1775012 w 2546209"/>
                          <a:gd name="connsiteY40" fmla="*/ 1353823 h 3370881"/>
                          <a:gd name="connsiteX41" fmla="*/ 1797423 w 2546209"/>
                          <a:gd name="connsiteY41" fmla="*/ 1335893 h 3370881"/>
                          <a:gd name="connsiteX42" fmla="*/ 1810870 w 2546209"/>
                          <a:gd name="connsiteY42" fmla="*/ 1304517 h 3370881"/>
                          <a:gd name="connsiteX43" fmla="*/ 1815353 w 2546209"/>
                          <a:gd name="connsiteY43" fmla="*/ 1291070 h 3370881"/>
                          <a:gd name="connsiteX44" fmla="*/ 1801906 w 2546209"/>
                          <a:gd name="connsiteY44" fmla="*/ 1138670 h 3370881"/>
                          <a:gd name="connsiteX45" fmla="*/ 1792941 w 2546209"/>
                          <a:gd name="connsiteY45" fmla="*/ 1125223 h 3370881"/>
                          <a:gd name="connsiteX46" fmla="*/ 1757082 w 2546209"/>
                          <a:gd name="connsiteY46" fmla="*/ 1093846 h 3370881"/>
                          <a:gd name="connsiteX47" fmla="*/ 1730188 w 2546209"/>
                          <a:gd name="connsiteY47" fmla="*/ 1066952 h 3370881"/>
                          <a:gd name="connsiteX48" fmla="*/ 1703294 w 2546209"/>
                          <a:gd name="connsiteY48" fmla="*/ 1049023 h 3370881"/>
                          <a:gd name="connsiteX49" fmla="*/ 1622612 w 2546209"/>
                          <a:gd name="connsiteY49" fmla="*/ 1053505 h 3370881"/>
                          <a:gd name="connsiteX50" fmla="*/ 1595718 w 2546209"/>
                          <a:gd name="connsiteY50" fmla="*/ 1062470 h 3370881"/>
                          <a:gd name="connsiteX51" fmla="*/ 1573306 w 2546209"/>
                          <a:gd name="connsiteY51" fmla="*/ 1066952 h 3370881"/>
                          <a:gd name="connsiteX52" fmla="*/ 1453385 w 2546209"/>
                          <a:gd name="connsiteY52" fmla="*/ 1082761 h 3370881"/>
                          <a:gd name="connsiteX53" fmla="*/ 1326776 w 2546209"/>
                          <a:gd name="connsiteY53" fmla="*/ 1062470 h 3370881"/>
                          <a:gd name="connsiteX54" fmla="*/ 1308847 w 2546209"/>
                          <a:gd name="connsiteY54" fmla="*/ 1057987 h 3370881"/>
                          <a:gd name="connsiteX55" fmla="*/ 1277470 w 2546209"/>
                          <a:gd name="connsiteY55" fmla="*/ 1053505 h 3370881"/>
                          <a:gd name="connsiteX56" fmla="*/ 1259541 w 2546209"/>
                          <a:gd name="connsiteY56" fmla="*/ 1049023 h 3370881"/>
                          <a:gd name="connsiteX57" fmla="*/ 1232647 w 2546209"/>
                          <a:gd name="connsiteY57" fmla="*/ 1044540 h 3370881"/>
                          <a:gd name="connsiteX58" fmla="*/ 1053353 w 2546209"/>
                          <a:gd name="connsiteY58" fmla="*/ 1049023 h 3370881"/>
                          <a:gd name="connsiteX59" fmla="*/ 1035423 w 2546209"/>
                          <a:gd name="connsiteY59" fmla="*/ 1053505 h 3370881"/>
                          <a:gd name="connsiteX60" fmla="*/ 1008529 w 2546209"/>
                          <a:gd name="connsiteY60" fmla="*/ 1057987 h 3370881"/>
                          <a:gd name="connsiteX61" fmla="*/ 995082 w 2546209"/>
                          <a:gd name="connsiteY61" fmla="*/ 1062470 h 3370881"/>
                          <a:gd name="connsiteX62" fmla="*/ 945776 w 2546209"/>
                          <a:gd name="connsiteY62" fmla="*/ 1031093 h 3370881"/>
                          <a:gd name="connsiteX63" fmla="*/ 941294 w 2546209"/>
                          <a:gd name="connsiteY63" fmla="*/ 1017646 h 3370881"/>
                          <a:gd name="connsiteX64" fmla="*/ 932329 w 2546209"/>
                          <a:gd name="connsiteY64" fmla="*/ 919034 h 3370881"/>
                          <a:gd name="connsiteX65" fmla="*/ 914400 w 2546209"/>
                          <a:gd name="connsiteY65" fmla="*/ 901105 h 3370881"/>
                          <a:gd name="connsiteX66" fmla="*/ 918882 w 2546209"/>
                          <a:gd name="connsiteY66" fmla="*/ 869729 h 3370881"/>
                          <a:gd name="connsiteX67" fmla="*/ 941294 w 2546209"/>
                          <a:gd name="connsiteY67" fmla="*/ 865246 h 3370881"/>
                          <a:gd name="connsiteX68" fmla="*/ 959223 w 2546209"/>
                          <a:gd name="connsiteY68" fmla="*/ 851799 h 3370881"/>
                          <a:gd name="connsiteX69" fmla="*/ 990600 w 2546209"/>
                          <a:gd name="connsiteY69" fmla="*/ 847317 h 3370881"/>
                          <a:gd name="connsiteX70" fmla="*/ 1129553 w 2546209"/>
                          <a:gd name="connsiteY70" fmla="*/ 838352 h 3370881"/>
                          <a:gd name="connsiteX71" fmla="*/ 1147482 w 2546209"/>
                          <a:gd name="connsiteY71" fmla="*/ 829387 h 3370881"/>
                          <a:gd name="connsiteX72" fmla="*/ 1178859 w 2546209"/>
                          <a:gd name="connsiteY72" fmla="*/ 806976 h 3370881"/>
                          <a:gd name="connsiteX73" fmla="*/ 1192306 w 2546209"/>
                          <a:gd name="connsiteY73" fmla="*/ 793529 h 3370881"/>
                          <a:gd name="connsiteX74" fmla="*/ 1214718 w 2546209"/>
                          <a:gd name="connsiteY74" fmla="*/ 784564 h 3370881"/>
                          <a:gd name="connsiteX75" fmla="*/ 1241612 w 2546209"/>
                          <a:gd name="connsiteY75" fmla="*/ 771117 h 3370881"/>
                          <a:gd name="connsiteX76" fmla="*/ 1277470 w 2546209"/>
                          <a:gd name="connsiteY76" fmla="*/ 753187 h 3370881"/>
                          <a:gd name="connsiteX77" fmla="*/ 1295400 w 2546209"/>
                          <a:gd name="connsiteY77" fmla="*/ 730776 h 3370881"/>
                          <a:gd name="connsiteX78" fmla="*/ 1317812 w 2546209"/>
                          <a:gd name="connsiteY78" fmla="*/ 708364 h 3370881"/>
                          <a:gd name="connsiteX79" fmla="*/ 1353670 w 2546209"/>
                          <a:gd name="connsiteY79" fmla="*/ 663540 h 3370881"/>
                          <a:gd name="connsiteX80" fmla="*/ 1371600 w 2546209"/>
                          <a:gd name="connsiteY80" fmla="*/ 636646 h 3370881"/>
                          <a:gd name="connsiteX81" fmla="*/ 1380565 w 2546209"/>
                          <a:gd name="connsiteY81" fmla="*/ 596305 h 3370881"/>
                          <a:gd name="connsiteX82" fmla="*/ 1385047 w 2546209"/>
                          <a:gd name="connsiteY82" fmla="*/ 582858 h 3370881"/>
                          <a:gd name="connsiteX83" fmla="*/ 1380565 w 2546209"/>
                          <a:gd name="connsiteY83" fmla="*/ 533552 h 3370881"/>
                          <a:gd name="connsiteX84" fmla="*/ 1367118 w 2546209"/>
                          <a:gd name="connsiteY84" fmla="*/ 524587 h 3370881"/>
                          <a:gd name="connsiteX85" fmla="*/ 1349188 w 2546209"/>
                          <a:gd name="connsiteY85" fmla="*/ 520105 h 3370881"/>
                          <a:gd name="connsiteX86" fmla="*/ 1326776 w 2546209"/>
                          <a:gd name="connsiteY86" fmla="*/ 511140 h 3370881"/>
                          <a:gd name="connsiteX87" fmla="*/ 1281953 w 2546209"/>
                          <a:gd name="connsiteY87" fmla="*/ 515623 h 3370881"/>
                          <a:gd name="connsiteX88" fmla="*/ 1250576 w 2546209"/>
                          <a:gd name="connsiteY88" fmla="*/ 529070 h 3370881"/>
                          <a:gd name="connsiteX89" fmla="*/ 1210235 w 2546209"/>
                          <a:gd name="connsiteY89" fmla="*/ 542517 h 3370881"/>
                          <a:gd name="connsiteX90" fmla="*/ 1183341 w 2546209"/>
                          <a:gd name="connsiteY90" fmla="*/ 555964 h 3370881"/>
                          <a:gd name="connsiteX91" fmla="*/ 1160929 w 2546209"/>
                          <a:gd name="connsiteY91" fmla="*/ 569411 h 3370881"/>
                          <a:gd name="connsiteX92" fmla="*/ 1134035 w 2546209"/>
                          <a:gd name="connsiteY92" fmla="*/ 578376 h 3370881"/>
                          <a:gd name="connsiteX93" fmla="*/ 1111623 w 2546209"/>
                          <a:gd name="connsiteY93" fmla="*/ 587340 h 3370881"/>
                          <a:gd name="connsiteX94" fmla="*/ 1084729 w 2546209"/>
                          <a:gd name="connsiteY94" fmla="*/ 596305 h 3370881"/>
                          <a:gd name="connsiteX95" fmla="*/ 986118 w 2546209"/>
                          <a:gd name="connsiteY95" fmla="*/ 591823 h 3370881"/>
                          <a:gd name="connsiteX96" fmla="*/ 927847 w 2546209"/>
                          <a:gd name="connsiteY96" fmla="*/ 578376 h 3370881"/>
                          <a:gd name="connsiteX97" fmla="*/ 896470 w 2546209"/>
                          <a:gd name="connsiteY97" fmla="*/ 555964 h 3370881"/>
                          <a:gd name="connsiteX98" fmla="*/ 883023 w 2546209"/>
                          <a:gd name="connsiteY98" fmla="*/ 546999 h 3370881"/>
                          <a:gd name="connsiteX99" fmla="*/ 865094 w 2546209"/>
                          <a:gd name="connsiteY99" fmla="*/ 497693 h 3370881"/>
                          <a:gd name="connsiteX100" fmla="*/ 869576 w 2546209"/>
                          <a:gd name="connsiteY100" fmla="*/ 403564 h 3370881"/>
                          <a:gd name="connsiteX101" fmla="*/ 874059 w 2546209"/>
                          <a:gd name="connsiteY101" fmla="*/ 385634 h 3370881"/>
                          <a:gd name="connsiteX102" fmla="*/ 883023 w 2546209"/>
                          <a:gd name="connsiteY102" fmla="*/ 372187 h 3370881"/>
                          <a:gd name="connsiteX103" fmla="*/ 909918 w 2546209"/>
                          <a:gd name="connsiteY103" fmla="*/ 363223 h 3370881"/>
                          <a:gd name="connsiteX104" fmla="*/ 914400 w 2546209"/>
                          <a:gd name="connsiteY104" fmla="*/ 385634 h 3370881"/>
                          <a:gd name="connsiteX105" fmla="*/ 909918 w 2546209"/>
                          <a:gd name="connsiteY105" fmla="*/ 408046 h 3370881"/>
                          <a:gd name="connsiteX106" fmla="*/ 900953 w 2546209"/>
                          <a:gd name="connsiteY106" fmla="*/ 466317 h 3370881"/>
                          <a:gd name="connsiteX107" fmla="*/ 905435 w 2546209"/>
                          <a:gd name="connsiteY107" fmla="*/ 515623 h 3370881"/>
                          <a:gd name="connsiteX108" fmla="*/ 932329 w 2546209"/>
                          <a:gd name="connsiteY108" fmla="*/ 551481 h 3370881"/>
                          <a:gd name="connsiteX109" fmla="*/ 954741 w 2546209"/>
                          <a:gd name="connsiteY109" fmla="*/ 560446 h 3370881"/>
                          <a:gd name="connsiteX110" fmla="*/ 972670 w 2546209"/>
                          <a:gd name="connsiteY110" fmla="*/ 569411 h 3370881"/>
                          <a:gd name="connsiteX111" fmla="*/ 1066800 w 2546209"/>
                          <a:gd name="connsiteY111" fmla="*/ 564929 h 3370881"/>
                          <a:gd name="connsiteX112" fmla="*/ 1111623 w 2546209"/>
                          <a:gd name="connsiteY112" fmla="*/ 551481 h 3370881"/>
                          <a:gd name="connsiteX113" fmla="*/ 1129553 w 2546209"/>
                          <a:gd name="connsiteY113" fmla="*/ 538034 h 3370881"/>
                          <a:gd name="connsiteX114" fmla="*/ 1156447 w 2546209"/>
                          <a:gd name="connsiteY114" fmla="*/ 511140 h 3370881"/>
                          <a:gd name="connsiteX115" fmla="*/ 1160929 w 2546209"/>
                          <a:gd name="connsiteY115" fmla="*/ 493211 h 3370881"/>
                          <a:gd name="connsiteX116" fmla="*/ 1178859 w 2546209"/>
                          <a:gd name="connsiteY116" fmla="*/ 331846 h 3370881"/>
                          <a:gd name="connsiteX117" fmla="*/ 1215315 w 2546209"/>
                          <a:gd name="connsiteY117" fmla="*/ 270289 h 3370881"/>
                          <a:gd name="connsiteX118" fmla="*/ 1214718 w 2546209"/>
                          <a:gd name="connsiteY118" fmla="*/ 367705 h 3370881"/>
                          <a:gd name="connsiteX119" fmla="*/ 1201270 w 2546209"/>
                          <a:gd name="connsiteY119" fmla="*/ 412529 h 3370881"/>
                          <a:gd name="connsiteX120" fmla="*/ 1210235 w 2546209"/>
                          <a:gd name="connsiteY120" fmla="*/ 461834 h 3370881"/>
                          <a:gd name="connsiteX121" fmla="*/ 1214718 w 2546209"/>
                          <a:gd name="connsiteY121" fmla="*/ 475281 h 3370881"/>
                          <a:gd name="connsiteX122" fmla="*/ 1228165 w 2546209"/>
                          <a:gd name="connsiteY122" fmla="*/ 484246 h 3370881"/>
                          <a:gd name="connsiteX123" fmla="*/ 1250576 w 2546209"/>
                          <a:gd name="connsiteY123" fmla="*/ 502176 h 3370881"/>
                          <a:gd name="connsiteX124" fmla="*/ 1317812 w 2546209"/>
                          <a:gd name="connsiteY124" fmla="*/ 497693 h 3370881"/>
                          <a:gd name="connsiteX125" fmla="*/ 1353670 w 2546209"/>
                          <a:gd name="connsiteY125" fmla="*/ 488729 h 3370881"/>
                          <a:gd name="connsiteX126" fmla="*/ 1506070 w 2546209"/>
                          <a:gd name="connsiteY126" fmla="*/ 457352 h 3370881"/>
                          <a:gd name="connsiteX127" fmla="*/ 1550894 w 2546209"/>
                          <a:gd name="connsiteY127" fmla="*/ 430458 h 3370881"/>
                          <a:gd name="connsiteX128" fmla="*/ 1564341 w 2546209"/>
                          <a:gd name="connsiteY128" fmla="*/ 417011 h 3370881"/>
                          <a:gd name="connsiteX129" fmla="*/ 1586753 w 2546209"/>
                          <a:gd name="connsiteY129" fmla="*/ 399081 h 3370881"/>
                          <a:gd name="connsiteX130" fmla="*/ 1595718 w 2546209"/>
                          <a:gd name="connsiteY130" fmla="*/ 381152 h 3370881"/>
                          <a:gd name="connsiteX131" fmla="*/ 1600200 w 2546209"/>
                          <a:gd name="connsiteY131" fmla="*/ 363223 h 3370881"/>
                          <a:gd name="connsiteX132" fmla="*/ 1609165 w 2546209"/>
                          <a:gd name="connsiteY132" fmla="*/ 313917 h 3370881"/>
                          <a:gd name="connsiteX133" fmla="*/ 1537447 w 2546209"/>
                          <a:gd name="connsiteY133" fmla="*/ 188411 h 3370881"/>
                          <a:gd name="connsiteX134" fmla="*/ 1613647 w 2546209"/>
                          <a:gd name="connsiteY134" fmla="*/ 399081 h 3370881"/>
                          <a:gd name="connsiteX135" fmla="*/ 1627094 w 2546209"/>
                          <a:gd name="connsiteY135" fmla="*/ 417011 h 3370881"/>
                          <a:gd name="connsiteX136" fmla="*/ 1658470 w 2546209"/>
                          <a:gd name="connsiteY136" fmla="*/ 412529 h 3370881"/>
                          <a:gd name="connsiteX137" fmla="*/ 1685365 w 2546209"/>
                          <a:gd name="connsiteY137" fmla="*/ 390117 h 3370881"/>
                          <a:gd name="connsiteX138" fmla="*/ 1694329 w 2546209"/>
                          <a:gd name="connsiteY138" fmla="*/ 376670 h 3370881"/>
                          <a:gd name="connsiteX139" fmla="*/ 1734670 w 2546209"/>
                          <a:gd name="connsiteY139" fmla="*/ 354258 h 3370881"/>
                          <a:gd name="connsiteX140" fmla="*/ 1743635 w 2546209"/>
                          <a:gd name="connsiteY140" fmla="*/ 340811 h 3370881"/>
                          <a:gd name="connsiteX141" fmla="*/ 1757082 w 2546209"/>
                          <a:gd name="connsiteY141" fmla="*/ 336329 h 3370881"/>
                          <a:gd name="connsiteX142" fmla="*/ 1899621 w 2546209"/>
                          <a:gd name="connsiteY142" fmla="*/ 211719 h 3370881"/>
                          <a:gd name="connsiteX143" fmla="*/ 1772023 w 2546209"/>
                          <a:gd name="connsiteY143" fmla="*/ 77249 h 3370881"/>
                          <a:gd name="connsiteX144" fmla="*/ 1824225 w 2546209"/>
                          <a:gd name="connsiteY144" fmla="*/ 214081 h 3370881"/>
                          <a:gd name="connsiteX145" fmla="*/ 1843741 w 2546209"/>
                          <a:gd name="connsiteY145" fmla="*/ 328858 h 3370881"/>
                          <a:gd name="connsiteX146" fmla="*/ 1788459 w 2546209"/>
                          <a:gd name="connsiteY146" fmla="*/ 367705 h 3370881"/>
                          <a:gd name="connsiteX147" fmla="*/ 1761565 w 2546209"/>
                          <a:gd name="connsiteY147" fmla="*/ 390117 h 3370881"/>
                          <a:gd name="connsiteX148" fmla="*/ 1783976 w 2546209"/>
                          <a:gd name="connsiteY148" fmla="*/ 399081 h 3370881"/>
                          <a:gd name="connsiteX149" fmla="*/ 1878106 w 2546209"/>
                          <a:gd name="connsiteY149" fmla="*/ 390117 h 3370881"/>
                          <a:gd name="connsiteX150" fmla="*/ 1891553 w 2546209"/>
                          <a:gd name="connsiteY150" fmla="*/ 381152 h 3370881"/>
                          <a:gd name="connsiteX151" fmla="*/ 1918447 w 2546209"/>
                          <a:gd name="connsiteY151" fmla="*/ 372187 h 3370881"/>
                          <a:gd name="connsiteX152" fmla="*/ 1940859 w 2546209"/>
                          <a:gd name="connsiteY152" fmla="*/ 358740 h 3370881"/>
                          <a:gd name="connsiteX153" fmla="*/ 1954306 w 2546209"/>
                          <a:gd name="connsiteY153" fmla="*/ 354258 h 3370881"/>
                          <a:gd name="connsiteX154" fmla="*/ 2166172 w 2546209"/>
                          <a:gd name="connsiteY154" fmla="*/ 215604 h 3370881"/>
                          <a:gd name="connsiteX155" fmla="*/ 2069054 w 2546209"/>
                          <a:gd name="connsiteY155" fmla="*/ 40493 h 3370881"/>
                          <a:gd name="connsiteX156" fmla="*/ 2078225 w 2546209"/>
                          <a:gd name="connsiteY156" fmla="*/ 188681 h 3370881"/>
                          <a:gd name="connsiteX157" fmla="*/ 1999129 w 2546209"/>
                          <a:gd name="connsiteY157" fmla="*/ 358740 h 3370881"/>
                          <a:gd name="connsiteX158" fmla="*/ 1994647 w 2546209"/>
                          <a:gd name="connsiteY158" fmla="*/ 372187 h 3370881"/>
                          <a:gd name="connsiteX159" fmla="*/ 2039470 w 2546209"/>
                          <a:gd name="connsiteY159" fmla="*/ 390117 h 3370881"/>
                          <a:gd name="connsiteX160" fmla="*/ 2115670 w 2546209"/>
                          <a:gd name="connsiteY160" fmla="*/ 390117 h 3370881"/>
                          <a:gd name="connsiteX161" fmla="*/ 2160494 w 2546209"/>
                          <a:gd name="connsiteY161" fmla="*/ 376670 h 3370881"/>
                          <a:gd name="connsiteX162" fmla="*/ 2191870 w 2546209"/>
                          <a:gd name="connsiteY162" fmla="*/ 363223 h 3370881"/>
                          <a:gd name="connsiteX163" fmla="*/ 2205318 w 2546209"/>
                          <a:gd name="connsiteY163" fmla="*/ 358740 h 3370881"/>
                          <a:gd name="connsiteX164" fmla="*/ 2232212 w 2546209"/>
                          <a:gd name="connsiteY164" fmla="*/ 340811 h 3370881"/>
                          <a:gd name="connsiteX165" fmla="*/ 2312894 w 2546209"/>
                          <a:gd name="connsiteY165" fmla="*/ 183929 h 3370881"/>
                          <a:gd name="connsiteX166" fmla="*/ 2339788 w 2546209"/>
                          <a:gd name="connsiteY166" fmla="*/ 151 h 3370881"/>
                          <a:gd name="connsiteX167" fmla="*/ 2357718 w 2546209"/>
                          <a:gd name="connsiteY167" fmla="*/ 215305 h 3370881"/>
                          <a:gd name="connsiteX168" fmla="*/ 2254623 w 2546209"/>
                          <a:gd name="connsiteY168" fmla="*/ 376670 h 3370881"/>
                          <a:gd name="connsiteX169" fmla="*/ 2245659 w 2546209"/>
                          <a:gd name="connsiteY169" fmla="*/ 390117 h 3370881"/>
                          <a:gd name="connsiteX170" fmla="*/ 2254623 w 2546209"/>
                          <a:gd name="connsiteY170" fmla="*/ 403564 h 3370881"/>
                          <a:gd name="connsiteX171" fmla="*/ 2353235 w 2546209"/>
                          <a:gd name="connsiteY171" fmla="*/ 399081 h 3370881"/>
                          <a:gd name="connsiteX172" fmla="*/ 2366682 w 2546209"/>
                          <a:gd name="connsiteY172" fmla="*/ 394599 h 3370881"/>
                          <a:gd name="connsiteX173" fmla="*/ 2389094 w 2546209"/>
                          <a:gd name="connsiteY173" fmla="*/ 390117 h 3370881"/>
                          <a:gd name="connsiteX174" fmla="*/ 2424953 w 2546209"/>
                          <a:gd name="connsiteY174" fmla="*/ 367705 h 3370881"/>
                          <a:gd name="connsiteX175" fmla="*/ 2451847 w 2546209"/>
                          <a:gd name="connsiteY175" fmla="*/ 358740 h 3370881"/>
                          <a:gd name="connsiteX176" fmla="*/ 2541495 w 2546209"/>
                          <a:gd name="connsiteY176" fmla="*/ 62906 h 3370881"/>
                          <a:gd name="connsiteX177" fmla="*/ 2505635 w 2546209"/>
                          <a:gd name="connsiteY177" fmla="*/ 372187 h 3370881"/>
                          <a:gd name="connsiteX178" fmla="*/ 2483223 w 2546209"/>
                          <a:gd name="connsiteY178" fmla="*/ 385634 h 3370881"/>
                          <a:gd name="connsiteX179" fmla="*/ 2465294 w 2546209"/>
                          <a:gd name="connsiteY179" fmla="*/ 399081 h 3370881"/>
                          <a:gd name="connsiteX180" fmla="*/ 2442882 w 2546209"/>
                          <a:gd name="connsiteY180" fmla="*/ 403564 h 3370881"/>
                          <a:gd name="connsiteX181" fmla="*/ 2398059 w 2546209"/>
                          <a:gd name="connsiteY181" fmla="*/ 417011 h 3370881"/>
                          <a:gd name="connsiteX182" fmla="*/ 2375647 w 2546209"/>
                          <a:gd name="connsiteY182" fmla="*/ 425976 h 3370881"/>
                          <a:gd name="connsiteX183" fmla="*/ 2357718 w 2546209"/>
                          <a:gd name="connsiteY183" fmla="*/ 430458 h 3370881"/>
                          <a:gd name="connsiteX184" fmla="*/ 2344270 w 2546209"/>
                          <a:gd name="connsiteY184" fmla="*/ 461834 h 3370881"/>
                          <a:gd name="connsiteX185" fmla="*/ 2353235 w 2546209"/>
                          <a:gd name="connsiteY185" fmla="*/ 502176 h 3370881"/>
                          <a:gd name="connsiteX186" fmla="*/ 2362200 w 2546209"/>
                          <a:gd name="connsiteY186" fmla="*/ 515623 h 3370881"/>
                          <a:gd name="connsiteX187" fmla="*/ 2344270 w 2546209"/>
                          <a:gd name="connsiteY187" fmla="*/ 587340 h 3370881"/>
                          <a:gd name="connsiteX188" fmla="*/ 2321859 w 2546209"/>
                          <a:gd name="connsiteY188" fmla="*/ 614234 h 3370881"/>
                          <a:gd name="connsiteX189" fmla="*/ 2308412 w 2546209"/>
                          <a:gd name="connsiteY189" fmla="*/ 636646 h 3370881"/>
                          <a:gd name="connsiteX190" fmla="*/ 2281518 w 2546209"/>
                          <a:gd name="connsiteY190" fmla="*/ 641129 h 3370881"/>
                          <a:gd name="connsiteX191" fmla="*/ 2259106 w 2546209"/>
                          <a:gd name="connsiteY191" fmla="*/ 636646 h 3370881"/>
                          <a:gd name="connsiteX192" fmla="*/ 2277035 w 2546209"/>
                          <a:gd name="connsiteY192" fmla="*/ 578376 h 3370881"/>
                          <a:gd name="connsiteX193" fmla="*/ 2290482 w 2546209"/>
                          <a:gd name="connsiteY193" fmla="*/ 542517 h 3370881"/>
                          <a:gd name="connsiteX194" fmla="*/ 2286000 w 2546209"/>
                          <a:gd name="connsiteY194" fmla="*/ 506658 h 3370881"/>
                          <a:gd name="connsiteX195" fmla="*/ 2245659 w 2546209"/>
                          <a:gd name="connsiteY195" fmla="*/ 448387 h 3370881"/>
                          <a:gd name="connsiteX196" fmla="*/ 2200835 w 2546209"/>
                          <a:gd name="connsiteY196" fmla="*/ 430458 h 3370881"/>
                          <a:gd name="connsiteX197" fmla="*/ 2169459 w 2546209"/>
                          <a:gd name="connsiteY197" fmla="*/ 425976 h 3370881"/>
                          <a:gd name="connsiteX198" fmla="*/ 2102223 w 2546209"/>
                          <a:gd name="connsiteY198" fmla="*/ 430458 h 3370881"/>
                          <a:gd name="connsiteX199" fmla="*/ 2084294 w 2546209"/>
                          <a:gd name="connsiteY199" fmla="*/ 439423 h 3370881"/>
                          <a:gd name="connsiteX200" fmla="*/ 2070847 w 2546209"/>
                          <a:gd name="connsiteY200" fmla="*/ 443905 h 3370881"/>
                          <a:gd name="connsiteX201" fmla="*/ 2061882 w 2546209"/>
                          <a:gd name="connsiteY201" fmla="*/ 461834 h 3370881"/>
                          <a:gd name="connsiteX202" fmla="*/ 2034988 w 2546209"/>
                          <a:gd name="connsiteY202" fmla="*/ 475281 h 3370881"/>
                          <a:gd name="connsiteX203" fmla="*/ 1783976 w 2546209"/>
                          <a:gd name="connsiteY203" fmla="*/ 479764 h 3370881"/>
                          <a:gd name="connsiteX204" fmla="*/ 1766047 w 2546209"/>
                          <a:gd name="connsiteY204" fmla="*/ 488729 h 3370881"/>
                          <a:gd name="connsiteX205" fmla="*/ 1703294 w 2546209"/>
                          <a:gd name="connsiteY205" fmla="*/ 506658 h 3370881"/>
                          <a:gd name="connsiteX206" fmla="*/ 1689847 w 2546209"/>
                          <a:gd name="connsiteY206" fmla="*/ 511140 h 3370881"/>
                          <a:gd name="connsiteX207" fmla="*/ 1676400 w 2546209"/>
                          <a:gd name="connsiteY207" fmla="*/ 520105 h 3370881"/>
                          <a:gd name="connsiteX208" fmla="*/ 1649506 w 2546209"/>
                          <a:gd name="connsiteY208" fmla="*/ 529070 h 3370881"/>
                          <a:gd name="connsiteX209" fmla="*/ 1636059 w 2546209"/>
                          <a:gd name="connsiteY209" fmla="*/ 538034 h 3370881"/>
                          <a:gd name="connsiteX210" fmla="*/ 1622612 w 2546209"/>
                          <a:gd name="connsiteY210" fmla="*/ 551481 h 3370881"/>
                          <a:gd name="connsiteX211" fmla="*/ 1609165 w 2546209"/>
                          <a:gd name="connsiteY211" fmla="*/ 555964 h 3370881"/>
                          <a:gd name="connsiteX212" fmla="*/ 1577788 w 2546209"/>
                          <a:gd name="connsiteY212" fmla="*/ 587340 h 3370881"/>
                          <a:gd name="connsiteX213" fmla="*/ 1568823 w 2546209"/>
                          <a:gd name="connsiteY213" fmla="*/ 600787 h 3370881"/>
                          <a:gd name="connsiteX214" fmla="*/ 1555376 w 2546209"/>
                          <a:gd name="connsiteY214" fmla="*/ 614234 h 3370881"/>
                          <a:gd name="connsiteX215" fmla="*/ 1524000 w 2546209"/>
                          <a:gd name="connsiteY215" fmla="*/ 654576 h 3370881"/>
                          <a:gd name="connsiteX216" fmla="*/ 1519518 w 2546209"/>
                          <a:gd name="connsiteY216" fmla="*/ 668023 h 3370881"/>
                          <a:gd name="connsiteX217" fmla="*/ 1528482 w 2546209"/>
                          <a:gd name="connsiteY217" fmla="*/ 708364 h 3370881"/>
                          <a:gd name="connsiteX218" fmla="*/ 1537447 w 2546209"/>
                          <a:gd name="connsiteY218" fmla="*/ 721811 h 3370881"/>
                          <a:gd name="connsiteX219" fmla="*/ 1568823 w 2546209"/>
                          <a:gd name="connsiteY219" fmla="*/ 712846 h 3370881"/>
                          <a:gd name="connsiteX220" fmla="*/ 1600200 w 2546209"/>
                          <a:gd name="connsiteY220" fmla="*/ 712846 h 3370881"/>
                          <a:gd name="connsiteX221" fmla="*/ 1631576 w 2546209"/>
                          <a:gd name="connsiteY221" fmla="*/ 690434 h 3370881"/>
                          <a:gd name="connsiteX222" fmla="*/ 1645023 w 2546209"/>
                          <a:gd name="connsiteY222" fmla="*/ 676987 h 3370881"/>
                          <a:gd name="connsiteX223" fmla="*/ 1685365 w 2546209"/>
                          <a:gd name="connsiteY223" fmla="*/ 645611 h 3370881"/>
                          <a:gd name="connsiteX224" fmla="*/ 1716741 w 2546209"/>
                          <a:gd name="connsiteY224" fmla="*/ 614234 h 3370881"/>
                          <a:gd name="connsiteX225" fmla="*/ 1748118 w 2546209"/>
                          <a:gd name="connsiteY225" fmla="*/ 596305 h 3370881"/>
                          <a:gd name="connsiteX226" fmla="*/ 1761565 w 2546209"/>
                          <a:gd name="connsiteY226" fmla="*/ 591823 h 3370881"/>
                          <a:gd name="connsiteX227" fmla="*/ 1779494 w 2546209"/>
                          <a:gd name="connsiteY227" fmla="*/ 582858 h 3370881"/>
                          <a:gd name="connsiteX228" fmla="*/ 1815353 w 2546209"/>
                          <a:gd name="connsiteY228" fmla="*/ 573893 h 3370881"/>
                          <a:gd name="connsiteX229" fmla="*/ 2030506 w 2546209"/>
                          <a:gd name="connsiteY229" fmla="*/ 578376 h 3370881"/>
                          <a:gd name="connsiteX230" fmla="*/ 2017059 w 2546209"/>
                          <a:gd name="connsiteY230" fmla="*/ 600787 h 3370881"/>
                          <a:gd name="connsiteX231" fmla="*/ 1981200 w 2546209"/>
                          <a:gd name="connsiteY231" fmla="*/ 636646 h 3370881"/>
                          <a:gd name="connsiteX232" fmla="*/ 1967753 w 2546209"/>
                          <a:gd name="connsiteY232" fmla="*/ 650093 h 3370881"/>
                          <a:gd name="connsiteX233" fmla="*/ 1936376 w 2546209"/>
                          <a:gd name="connsiteY233" fmla="*/ 690434 h 3370881"/>
                          <a:gd name="connsiteX234" fmla="*/ 1905000 w 2546209"/>
                          <a:gd name="connsiteY234" fmla="*/ 717329 h 3370881"/>
                          <a:gd name="connsiteX235" fmla="*/ 1860176 w 2546209"/>
                          <a:gd name="connsiteY235" fmla="*/ 735258 h 3370881"/>
                          <a:gd name="connsiteX236" fmla="*/ 1788459 w 2546209"/>
                          <a:gd name="connsiteY236" fmla="*/ 744223 h 3370881"/>
                          <a:gd name="connsiteX237" fmla="*/ 1846729 w 2546209"/>
                          <a:gd name="connsiteY237" fmla="*/ 802493 h 3370881"/>
                          <a:gd name="connsiteX238" fmla="*/ 1913965 w 2546209"/>
                          <a:gd name="connsiteY238" fmla="*/ 829387 h 3370881"/>
                          <a:gd name="connsiteX239" fmla="*/ 1922929 w 2546209"/>
                          <a:gd name="connsiteY239" fmla="*/ 842834 h 3370881"/>
                          <a:gd name="connsiteX240" fmla="*/ 1967753 w 2546209"/>
                          <a:gd name="connsiteY240" fmla="*/ 883176 h 3370881"/>
                          <a:gd name="connsiteX241" fmla="*/ 1981200 w 2546209"/>
                          <a:gd name="connsiteY241" fmla="*/ 896623 h 3370881"/>
                          <a:gd name="connsiteX242" fmla="*/ 1994647 w 2546209"/>
                          <a:gd name="connsiteY242" fmla="*/ 905587 h 3370881"/>
                          <a:gd name="connsiteX243" fmla="*/ 2021541 w 2546209"/>
                          <a:gd name="connsiteY243" fmla="*/ 927999 h 3370881"/>
                          <a:gd name="connsiteX244" fmla="*/ 2030506 w 2546209"/>
                          <a:gd name="connsiteY244" fmla="*/ 941446 h 3370881"/>
                          <a:gd name="connsiteX245" fmla="*/ 2057400 w 2546209"/>
                          <a:gd name="connsiteY245" fmla="*/ 968340 h 3370881"/>
                          <a:gd name="connsiteX246" fmla="*/ 2088776 w 2546209"/>
                          <a:gd name="connsiteY246" fmla="*/ 1013164 h 3370881"/>
                          <a:gd name="connsiteX247" fmla="*/ 2115670 w 2546209"/>
                          <a:gd name="connsiteY247" fmla="*/ 1057987 h 3370881"/>
                          <a:gd name="connsiteX248" fmla="*/ 2120153 w 2546209"/>
                          <a:gd name="connsiteY248" fmla="*/ 1089364 h 3370881"/>
                          <a:gd name="connsiteX249" fmla="*/ 2138082 w 2546209"/>
                          <a:gd name="connsiteY249" fmla="*/ 1143152 h 3370881"/>
                          <a:gd name="connsiteX250" fmla="*/ 2147047 w 2546209"/>
                          <a:gd name="connsiteY250" fmla="*/ 1196940 h 3370881"/>
                          <a:gd name="connsiteX251" fmla="*/ 2151529 w 2546209"/>
                          <a:gd name="connsiteY251" fmla="*/ 1210387 h 3370881"/>
                          <a:gd name="connsiteX252" fmla="*/ 2156012 w 2546209"/>
                          <a:gd name="connsiteY252" fmla="*/ 1228317 h 3370881"/>
                          <a:gd name="connsiteX253" fmla="*/ 2173941 w 2546209"/>
                          <a:gd name="connsiteY253" fmla="*/ 1295552 h 3370881"/>
                          <a:gd name="connsiteX254" fmla="*/ 2182906 w 2546209"/>
                          <a:gd name="connsiteY254" fmla="*/ 1313481 h 3370881"/>
                          <a:gd name="connsiteX255" fmla="*/ 2187388 w 2546209"/>
                          <a:gd name="connsiteY255" fmla="*/ 1331411 h 3370881"/>
                          <a:gd name="connsiteX256" fmla="*/ 2214282 w 2546209"/>
                          <a:gd name="connsiteY256" fmla="*/ 1385199 h 3370881"/>
                          <a:gd name="connsiteX257" fmla="*/ 2218765 w 2546209"/>
                          <a:gd name="connsiteY257" fmla="*/ 1403129 h 3370881"/>
                          <a:gd name="connsiteX258" fmla="*/ 2223247 w 2546209"/>
                          <a:gd name="connsiteY258" fmla="*/ 1430023 h 3370881"/>
                          <a:gd name="connsiteX259" fmla="*/ 2236694 w 2546209"/>
                          <a:gd name="connsiteY259" fmla="*/ 1456917 h 3370881"/>
                          <a:gd name="connsiteX260" fmla="*/ 2241176 w 2546209"/>
                          <a:gd name="connsiteY260" fmla="*/ 1577940 h 3370881"/>
                          <a:gd name="connsiteX261" fmla="*/ 2245659 w 2546209"/>
                          <a:gd name="connsiteY261" fmla="*/ 1595870 h 3370881"/>
                          <a:gd name="connsiteX262" fmla="*/ 2236694 w 2546209"/>
                          <a:gd name="connsiteY262" fmla="*/ 1694481 h 3370881"/>
                          <a:gd name="connsiteX263" fmla="*/ 2227729 w 2546209"/>
                          <a:gd name="connsiteY263" fmla="*/ 1716893 h 3370881"/>
                          <a:gd name="connsiteX264" fmla="*/ 2223247 w 2546209"/>
                          <a:gd name="connsiteY264" fmla="*/ 1730340 h 3370881"/>
                          <a:gd name="connsiteX265" fmla="*/ 2200835 w 2546209"/>
                          <a:gd name="connsiteY265" fmla="*/ 1788611 h 3370881"/>
                          <a:gd name="connsiteX266" fmla="*/ 2191870 w 2546209"/>
                          <a:gd name="connsiteY266" fmla="*/ 1811023 h 3370881"/>
                          <a:gd name="connsiteX267" fmla="*/ 2187388 w 2546209"/>
                          <a:gd name="connsiteY267" fmla="*/ 1824470 h 3370881"/>
                          <a:gd name="connsiteX268" fmla="*/ 2169459 w 2546209"/>
                          <a:gd name="connsiteY268" fmla="*/ 1869293 h 3370881"/>
                          <a:gd name="connsiteX269" fmla="*/ 2164976 w 2546209"/>
                          <a:gd name="connsiteY269" fmla="*/ 1882740 h 3370881"/>
                          <a:gd name="connsiteX270" fmla="*/ 2156012 w 2546209"/>
                          <a:gd name="connsiteY270" fmla="*/ 1927564 h 3370881"/>
                          <a:gd name="connsiteX271" fmla="*/ 2173941 w 2546209"/>
                          <a:gd name="connsiteY271" fmla="*/ 1945493 h 3370881"/>
                          <a:gd name="connsiteX272" fmla="*/ 2196353 w 2546209"/>
                          <a:gd name="connsiteY272" fmla="*/ 1958940 h 3370881"/>
                          <a:gd name="connsiteX273" fmla="*/ 2241176 w 2546209"/>
                          <a:gd name="connsiteY273" fmla="*/ 2012729 h 3370881"/>
                          <a:gd name="connsiteX274" fmla="*/ 2263588 w 2546209"/>
                          <a:gd name="connsiteY274" fmla="*/ 2057552 h 3370881"/>
                          <a:gd name="connsiteX275" fmla="*/ 2286000 w 2546209"/>
                          <a:gd name="connsiteY275" fmla="*/ 2084446 h 3370881"/>
                          <a:gd name="connsiteX276" fmla="*/ 2299447 w 2546209"/>
                          <a:gd name="connsiteY276" fmla="*/ 2124787 h 3370881"/>
                          <a:gd name="connsiteX277" fmla="*/ 2321859 w 2546209"/>
                          <a:gd name="connsiteY277" fmla="*/ 2151681 h 3370881"/>
                          <a:gd name="connsiteX278" fmla="*/ 2344270 w 2546209"/>
                          <a:gd name="connsiteY278" fmla="*/ 2205470 h 3370881"/>
                          <a:gd name="connsiteX279" fmla="*/ 2348753 w 2546209"/>
                          <a:gd name="connsiteY279" fmla="*/ 2223399 h 3370881"/>
                          <a:gd name="connsiteX280" fmla="*/ 2366682 w 2546209"/>
                          <a:gd name="connsiteY280" fmla="*/ 2263740 h 3370881"/>
                          <a:gd name="connsiteX281" fmla="*/ 2375647 w 2546209"/>
                          <a:gd name="connsiteY281" fmla="*/ 2286152 h 3370881"/>
                          <a:gd name="connsiteX282" fmla="*/ 2380129 w 2546209"/>
                          <a:gd name="connsiteY282" fmla="*/ 2308564 h 3370881"/>
                          <a:gd name="connsiteX283" fmla="*/ 2389094 w 2546209"/>
                          <a:gd name="connsiteY283" fmla="*/ 2335458 h 3370881"/>
                          <a:gd name="connsiteX284" fmla="*/ 2393576 w 2546209"/>
                          <a:gd name="connsiteY284" fmla="*/ 2380281 h 3370881"/>
                          <a:gd name="connsiteX285" fmla="*/ 2398059 w 2546209"/>
                          <a:gd name="connsiteY285" fmla="*/ 2393729 h 3370881"/>
                          <a:gd name="connsiteX286" fmla="*/ 2402541 w 2546209"/>
                          <a:gd name="connsiteY286" fmla="*/ 2447517 h 3370881"/>
                          <a:gd name="connsiteX287" fmla="*/ 2407023 w 2546209"/>
                          <a:gd name="connsiteY287" fmla="*/ 2564058 h 3370881"/>
                          <a:gd name="connsiteX288" fmla="*/ 2389094 w 2546209"/>
                          <a:gd name="connsiteY288" fmla="*/ 2837481 h 3370881"/>
                          <a:gd name="connsiteX289" fmla="*/ 2380129 w 2546209"/>
                          <a:gd name="connsiteY289" fmla="*/ 2859893 h 3370881"/>
                          <a:gd name="connsiteX290" fmla="*/ 2357718 w 2546209"/>
                          <a:gd name="connsiteY290" fmla="*/ 2913681 h 3370881"/>
                          <a:gd name="connsiteX291" fmla="*/ 2348753 w 2546209"/>
                          <a:gd name="connsiteY291" fmla="*/ 2936093 h 3370881"/>
                          <a:gd name="connsiteX292" fmla="*/ 2339788 w 2546209"/>
                          <a:gd name="connsiteY292" fmla="*/ 2971952 h 3370881"/>
                          <a:gd name="connsiteX293" fmla="*/ 2326341 w 2546209"/>
                          <a:gd name="connsiteY293" fmla="*/ 2994364 h 3370881"/>
                          <a:gd name="connsiteX294" fmla="*/ 2317376 w 2546209"/>
                          <a:gd name="connsiteY294" fmla="*/ 3025740 h 3370881"/>
                          <a:gd name="connsiteX295" fmla="*/ 2303929 w 2546209"/>
                          <a:gd name="connsiteY295" fmla="*/ 3048152 h 3370881"/>
                          <a:gd name="connsiteX296" fmla="*/ 2290482 w 2546209"/>
                          <a:gd name="connsiteY296" fmla="*/ 3079529 h 3370881"/>
                          <a:gd name="connsiteX297" fmla="*/ 2272553 w 2546209"/>
                          <a:gd name="connsiteY297" fmla="*/ 3084011 h 3370881"/>
                          <a:gd name="connsiteX298" fmla="*/ 2259106 w 2546209"/>
                          <a:gd name="connsiteY298" fmla="*/ 3088493 h 3370881"/>
                          <a:gd name="connsiteX299" fmla="*/ 2241176 w 2546209"/>
                          <a:gd name="connsiteY299" fmla="*/ 3092976 h 3370881"/>
                          <a:gd name="connsiteX300" fmla="*/ 2209800 w 2546209"/>
                          <a:gd name="connsiteY300" fmla="*/ 3101940 h 3370881"/>
                          <a:gd name="connsiteX301" fmla="*/ 2205318 w 2546209"/>
                          <a:gd name="connsiteY301" fmla="*/ 3039187 h 3370881"/>
                          <a:gd name="connsiteX302" fmla="*/ 2218765 w 2546209"/>
                          <a:gd name="connsiteY302" fmla="*/ 3021258 h 3370881"/>
                          <a:gd name="connsiteX303" fmla="*/ 2245659 w 2546209"/>
                          <a:gd name="connsiteY303" fmla="*/ 2971952 h 3370881"/>
                          <a:gd name="connsiteX304" fmla="*/ 2268070 w 2546209"/>
                          <a:gd name="connsiteY304" fmla="*/ 2945058 h 3370881"/>
                          <a:gd name="connsiteX305" fmla="*/ 2268070 w 2546209"/>
                          <a:gd name="connsiteY305" fmla="*/ 2568540 h 3370881"/>
                          <a:gd name="connsiteX306" fmla="*/ 2259106 w 2546209"/>
                          <a:gd name="connsiteY306" fmla="*/ 2532681 h 3370881"/>
                          <a:gd name="connsiteX307" fmla="*/ 2250141 w 2546209"/>
                          <a:gd name="connsiteY307" fmla="*/ 2492340 h 3370881"/>
                          <a:gd name="connsiteX308" fmla="*/ 2245659 w 2546209"/>
                          <a:gd name="connsiteY308" fmla="*/ 2474411 h 3370881"/>
                          <a:gd name="connsiteX309" fmla="*/ 2245659 w 2546209"/>
                          <a:gd name="connsiteY309" fmla="*/ 2389247 h 3370881"/>
                          <a:gd name="connsiteX310" fmla="*/ 2173941 w 2546209"/>
                          <a:gd name="connsiteY310" fmla="*/ 2241328 h 3370881"/>
                          <a:gd name="connsiteX311" fmla="*/ 2070846 w 2546209"/>
                          <a:gd name="connsiteY311" fmla="*/ 2057553 h 3370881"/>
                          <a:gd name="connsiteX312" fmla="*/ 2057400 w 2546209"/>
                          <a:gd name="connsiteY312" fmla="*/ 2151681 h 3370881"/>
                          <a:gd name="connsiteX313" fmla="*/ 2048435 w 2546209"/>
                          <a:gd name="connsiteY313" fmla="*/ 2106858 h 3370881"/>
                          <a:gd name="connsiteX314" fmla="*/ 2034988 w 2546209"/>
                          <a:gd name="connsiteY314" fmla="*/ 2003764 h 3370881"/>
                          <a:gd name="connsiteX315" fmla="*/ 2026023 w 2546209"/>
                          <a:gd name="connsiteY315" fmla="*/ 2026176 h 3370881"/>
                          <a:gd name="connsiteX316" fmla="*/ 2021541 w 2546209"/>
                          <a:gd name="connsiteY316" fmla="*/ 2039623 h 3370881"/>
                          <a:gd name="connsiteX317" fmla="*/ 1999129 w 2546209"/>
                          <a:gd name="connsiteY317" fmla="*/ 2053070 h 3370881"/>
                          <a:gd name="connsiteX318" fmla="*/ 1990165 w 2546209"/>
                          <a:gd name="connsiteY318" fmla="*/ 2070999 h 3370881"/>
                          <a:gd name="connsiteX319" fmla="*/ 1967753 w 2546209"/>
                          <a:gd name="connsiteY319" fmla="*/ 2106858 h 3370881"/>
                          <a:gd name="connsiteX320" fmla="*/ 1981200 w 2546209"/>
                          <a:gd name="connsiteY320" fmla="*/ 2223399 h 3370881"/>
                          <a:gd name="connsiteX321" fmla="*/ 1994647 w 2546209"/>
                          <a:gd name="connsiteY321" fmla="*/ 2254776 h 3370881"/>
                          <a:gd name="connsiteX322" fmla="*/ 2003612 w 2546209"/>
                          <a:gd name="connsiteY322" fmla="*/ 2272705 h 3370881"/>
                          <a:gd name="connsiteX323" fmla="*/ 2026023 w 2546209"/>
                          <a:gd name="connsiteY323" fmla="*/ 2304081 h 3370881"/>
                          <a:gd name="connsiteX324" fmla="*/ 2043953 w 2546209"/>
                          <a:gd name="connsiteY324" fmla="*/ 2348905 h 3370881"/>
                          <a:gd name="connsiteX325" fmla="*/ 2061882 w 2546209"/>
                          <a:gd name="connsiteY325" fmla="*/ 2371317 h 3370881"/>
                          <a:gd name="connsiteX326" fmla="*/ 2088776 w 2546209"/>
                          <a:gd name="connsiteY326" fmla="*/ 2434070 h 3370881"/>
                          <a:gd name="connsiteX327" fmla="*/ 2102223 w 2546209"/>
                          <a:gd name="connsiteY327" fmla="*/ 2465446 h 3370881"/>
                          <a:gd name="connsiteX328" fmla="*/ 2106706 w 2546209"/>
                          <a:gd name="connsiteY328" fmla="*/ 2496823 h 3370881"/>
                          <a:gd name="connsiteX329" fmla="*/ 2124635 w 2546209"/>
                          <a:gd name="connsiteY329" fmla="*/ 2559576 h 3370881"/>
                          <a:gd name="connsiteX330" fmla="*/ 2138082 w 2546209"/>
                          <a:gd name="connsiteY330" fmla="*/ 2649223 h 3370881"/>
                          <a:gd name="connsiteX331" fmla="*/ 2147047 w 2546209"/>
                          <a:gd name="connsiteY331" fmla="*/ 2685081 h 3370881"/>
                          <a:gd name="connsiteX332" fmla="*/ 2151529 w 2546209"/>
                          <a:gd name="connsiteY332" fmla="*/ 2716458 h 3370881"/>
                          <a:gd name="connsiteX333" fmla="*/ 2160494 w 2546209"/>
                          <a:gd name="connsiteY333" fmla="*/ 2770246 h 3370881"/>
                          <a:gd name="connsiteX334" fmla="*/ 2156012 w 2546209"/>
                          <a:gd name="connsiteY334" fmla="*/ 2962987 h 3370881"/>
                          <a:gd name="connsiteX335" fmla="*/ 2138082 w 2546209"/>
                          <a:gd name="connsiteY335" fmla="*/ 3043670 h 3370881"/>
                          <a:gd name="connsiteX336" fmla="*/ 2133600 w 2546209"/>
                          <a:gd name="connsiteY336" fmla="*/ 3061599 h 3370881"/>
                          <a:gd name="connsiteX337" fmla="*/ 2120153 w 2546209"/>
                          <a:gd name="connsiteY337" fmla="*/ 3079529 h 3370881"/>
                          <a:gd name="connsiteX338" fmla="*/ 2111188 w 2546209"/>
                          <a:gd name="connsiteY338" fmla="*/ 3106423 h 3370881"/>
                          <a:gd name="connsiteX339" fmla="*/ 2088776 w 2546209"/>
                          <a:gd name="connsiteY339" fmla="*/ 3137799 h 3370881"/>
                          <a:gd name="connsiteX340" fmla="*/ 2075329 w 2546209"/>
                          <a:gd name="connsiteY340" fmla="*/ 3164693 h 3370881"/>
                          <a:gd name="connsiteX341" fmla="*/ 2061882 w 2546209"/>
                          <a:gd name="connsiteY341" fmla="*/ 3169176 h 3370881"/>
                          <a:gd name="connsiteX342" fmla="*/ 2021541 w 2546209"/>
                          <a:gd name="connsiteY342" fmla="*/ 3164693 h 3370881"/>
                          <a:gd name="connsiteX343" fmla="*/ 2012576 w 2546209"/>
                          <a:gd name="connsiteY343" fmla="*/ 3119870 h 3370881"/>
                          <a:gd name="connsiteX344" fmla="*/ 2048435 w 2546209"/>
                          <a:gd name="connsiteY344" fmla="*/ 3021258 h 3370881"/>
                          <a:gd name="connsiteX345" fmla="*/ 2048435 w 2546209"/>
                          <a:gd name="connsiteY345" fmla="*/ 3021258 h 3370881"/>
                          <a:gd name="connsiteX346" fmla="*/ 2061882 w 2546209"/>
                          <a:gd name="connsiteY346" fmla="*/ 2967470 h 3370881"/>
                          <a:gd name="connsiteX347" fmla="*/ 2070847 w 2546209"/>
                          <a:gd name="connsiteY347" fmla="*/ 2882305 h 3370881"/>
                          <a:gd name="connsiteX348" fmla="*/ 2066365 w 2546209"/>
                          <a:gd name="connsiteY348" fmla="*/ 2725423 h 3370881"/>
                          <a:gd name="connsiteX349" fmla="*/ 2043953 w 2546209"/>
                          <a:gd name="connsiteY349" fmla="*/ 2649223 h 3370881"/>
                          <a:gd name="connsiteX350" fmla="*/ 2030506 w 2546209"/>
                          <a:gd name="connsiteY350" fmla="*/ 2622329 h 3370881"/>
                          <a:gd name="connsiteX351" fmla="*/ 2017059 w 2546209"/>
                          <a:gd name="connsiteY351" fmla="*/ 2581987 h 3370881"/>
                          <a:gd name="connsiteX352" fmla="*/ 1981200 w 2546209"/>
                          <a:gd name="connsiteY352" fmla="*/ 2514752 h 3370881"/>
                          <a:gd name="connsiteX353" fmla="*/ 1972235 w 2546209"/>
                          <a:gd name="connsiteY353" fmla="*/ 2501305 h 3370881"/>
                          <a:gd name="connsiteX354" fmla="*/ 1958788 w 2546209"/>
                          <a:gd name="connsiteY354" fmla="*/ 2478893 h 3370881"/>
                          <a:gd name="connsiteX355" fmla="*/ 1905000 w 2546209"/>
                          <a:gd name="connsiteY355" fmla="*/ 2398211 h 3370881"/>
                          <a:gd name="connsiteX356" fmla="*/ 1882588 w 2546209"/>
                          <a:gd name="connsiteY356" fmla="*/ 2357870 h 3370881"/>
                          <a:gd name="connsiteX357" fmla="*/ 1869141 w 2546209"/>
                          <a:gd name="connsiteY357" fmla="*/ 2339940 h 3370881"/>
                          <a:gd name="connsiteX358" fmla="*/ 1806388 w 2546209"/>
                          <a:gd name="connsiteY358" fmla="*/ 2313046 h 3370881"/>
                          <a:gd name="connsiteX359" fmla="*/ 1779494 w 2546209"/>
                          <a:gd name="connsiteY359" fmla="*/ 2304081 h 3370881"/>
                          <a:gd name="connsiteX360" fmla="*/ 1752600 w 2546209"/>
                          <a:gd name="connsiteY360" fmla="*/ 2299599 h 3370881"/>
                          <a:gd name="connsiteX361" fmla="*/ 1680882 w 2546209"/>
                          <a:gd name="connsiteY361" fmla="*/ 2277187 h 3370881"/>
                          <a:gd name="connsiteX362" fmla="*/ 1662953 w 2546209"/>
                          <a:gd name="connsiteY362" fmla="*/ 2272705 h 3370881"/>
                          <a:gd name="connsiteX363" fmla="*/ 1640541 w 2546209"/>
                          <a:gd name="connsiteY363" fmla="*/ 2259258 h 3370881"/>
                          <a:gd name="connsiteX364" fmla="*/ 1604682 w 2546209"/>
                          <a:gd name="connsiteY364" fmla="*/ 2272705 h 3370881"/>
                          <a:gd name="connsiteX365" fmla="*/ 1537447 w 2546209"/>
                          <a:gd name="connsiteY365" fmla="*/ 2304081 h 3370881"/>
                          <a:gd name="connsiteX366" fmla="*/ 1510553 w 2546209"/>
                          <a:gd name="connsiteY366" fmla="*/ 2308564 h 3370881"/>
                          <a:gd name="connsiteX367" fmla="*/ 1488141 w 2546209"/>
                          <a:gd name="connsiteY367" fmla="*/ 2313046 h 3370881"/>
                          <a:gd name="connsiteX368" fmla="*/ 1443318 w 2546209"/>
                          <a:gd name="connsiteY368" fmla="*/ 2322011 h 3370881"/>
                          <a:gd name="connsiteX369" fmla="*/ 1367118 w 2546209"/>
                          <a:gd name="connsiteY369" fmla="*/ 2304081 h 3370881"/>
                          <a:gd name="connsiteX370" fmla="*/ 1317812 w 2546209"/>
                          <a:gd name="connsiteY370" fmla="*/ 2286152 h 3370881"/>
                          <a:gd name="connsiteX371" fmla="*/ 1066800 w 2546209"/>
                          <a:gd name="connsiteY371" fmla="*/ 2272705 h 3370881"/>
                          <a:gd name="connsiteX372" fmla="*/ 1030941 w 2546209"/>
                          <a:gd name="connsiteY372" fmla="*/ 2263740 h 3370881"/>
                          <a:gd name="connsiteX373" fmla="*/ 986118 w 2546209"/>
                          <a:gd name="connsiteY373" fmla="*/ 2241329 h 3370881"/>
                          <a:gd name="connsiteX374" fmla="*/ 968188 w 2546209"/>
                          <a:gd name="connsiteY374" fmla="*/ 2232364 h 3370881"/>
                          <a:gd name="connsiteX375" fmla="*/ 936812 w 2546209"/>
                          <a:gd name="connsiteY375" fmla="*/ 2214434 h 3370881"/>
                          <a:gd name="connsiteX376" fmla="*/ 905435 w 2546209"/>
                          <a:gd name="connsiteY376" fmla="*/ 2196505 h 3370881"/>
                          <a:gd name="connsiteX377" fmla="*/ 869576 w 2546209"/>
                          <a:gd name="connsiteY377" fmla="*/ 2209952 h 3370881"/>
                          <a:gd name="connsiteX378" fmla="*/ 856129 w 2546209"/>
                          <a:gd name="connsiteY378" fmla="*/ 2227881 h 3370881"/>
                          <a:gd name="connsiteX379" fmla="*/ 815788 w 2546209"/>
                          <a:gd name="connsiteY379" fmla="*/ 2268223 h 3370881"/>
                          <a:gd name="connsiteX380" fmla="*/ 788894 w 2546209"/>
                          <a:gd name="connsiteY380" fmla="*/ 2290634 h 3370881"/>
                          <a:gd name="connsiteX381" fmla="*/ 762000 w 2546209"/>
                          <a:gd name="connsiteY381" fmla="*/ 2313046 h 3370881"/>
                          <a:gd name="connsiteX382" fmla="*/ 753035 w 2546209"/>
                          <a:gd name="connsiteY382" fmla="*/ 2326493 h 3370881"/>
                          <a:gd name="connsiteX383" fmla="*/ 735106 w 2546209"/>
                          <a:gd name="connsiteY383" fmla="*/ 2339940 h 3370881"/>
                          <a:gd name="connsiteX384" fmla="*/ 712694 w 2546209"/>
                          <a:gd name="connsiteY384" fmla="*/ 2362352 h 3370881"/>
                          <a:gd name="connsiteX385" fmla="*/ 694765 w 2546209"/>
                          <a:gd name="connsiteY385" fmla="*/ 2375799 h 3370881"/>
                          <a:gd name="connsiteX386" fmla="*/ 681318 w 2546209"/>
                          <a:gd name="connsiteY386" fmla="*/ 2393729 h 3370881"/>
                          <a:gd name="connsiteX387" fmla="*/ 667870 w 2546209"/>
                          <a:gd name="connsiteY387" fmla="*/ 2402693 h 3370881"/>
                          <a:gd name="connsiteX388" fmla="*/ 623047 w 2546209"/>
                          <a:gd name="connsiteY388" fmla="*/ 2443034 h 3370881"/>
                          <a:gd name="connsiteX389" fmla="*/ 600635 w 2546209"/>
                          <a:gd name="connsiteY389" fmla="*/ 2474411 h 3370881"/>
                          <a:gd name="connsiteX390" fmla="*/ 587188 w 2546209"/>
                          <a:gd name="connsiteY390" fmla="*/ 2514752 h 3370881"/>
                          <a:gd name="connsiteX391" fmla="*/ 582706 w 2546209"/>
                          <a:gd name="connsiteY391" fmla="*/ 2546129 h 3370881"/>
                          <a:gd name="connsiteX392" fmla="*/ 596153 w 2546209"/>
                          <a:gd name="connsiteY392" fmla="*/ 2635776 h 3370881"/>
                          <a:gd name="connsiteX393" fmla="*/ 600635 w 2546209"/>
                          <a:gd name="connsiteY393" fmla="*/ 2653705 h 3370881"/>
                          <a:gd name="connsiteX394" fmla="*/ 609600 w 2546209"/>
                          <a:gd name="connsiteY394" fmla="*/ 2671634 h 3370881"/>
                          <a:gd name="connsiteX395" fmla="*/ 614082 w 2546209"/>
                          <a:gd name="connsiteY395" fmla="*/ 2689564 h 3370881"/>
                          <a:gd name="connsiteX396" fmla="*/ 623047 w 2546209"/>
                          <a:gd name="connsiteY396" fmla="*/ 2711976 h 3370881"/>
                          <a:gd name="connsiteX397" fmla="*/ 627529 w 2546209"/>
                          <a:gd name="connsiteY397" fmla="*/ 2734387 h 3370881"/>
                          <a:gd name="connsiteX398" fmla="*/ 640976 w 2546209"/>
                          <a:gd name="connsiteY398" fmla="*/ 2765764 h 3370881"/>
                          <a:gd name="connsiteX399" fmla="*/ 645459 w 2546209"/>
                          <a:gd name="connsiteY399" fmla="*/ 2779211 h 3370881"/>
                          <a:gd name="connsiteX400" fmla="*/ 658906 w 2546209"/>
                          <a:gd name="connsiteY400" fmla="*/ 2801623 h 3370881"/>
                          <a:gd name="connsiteX401" fmla="*/ 676835 w 2546209"/>
                          <a:gd name="connsiteY401" fmla="*/ 2864376 h 3370881"/>
                          <a:gd name="connsiteX402" fmla="*/ 690282 w 2546209"/>
                          <a:gd name="connsiteY402" fmla="*/ 2895752 h 3370881"/>
                          <a:gd name="connsiteX403" fmla="*/ 699247 w 2546209"/>
                          <a:gd name="connsiteY403" fmla="*/ 2940576 h 3370881"/>
                          <a:gd name="connsiteX404" fmla="*/ 703729 w 2546209"/>
                          <a:gd name="connsiteY404" fmla="*/ 2967470 h 3370881"/>
                          <a:gd name="connsiteX405" fmla="*/ 717176 w 2546209"/>
                          <a:gd name="connsiteY405" fmla="*/ 2994364 h 3370881"/>
                          <a:gd name="connsiteX406" fmla="*/ 735106 w 2546209"/>
                          <a:gd name="connsiteY406" fmla="*/ 3052634 h 3370881"/>
                          <a:gd name="connsiteX407" fmla="*/ 739588 w 2546209"/>
                          <a:gd name="connsiteY407" fmla="*/ 3079529 h 3370881"/>
                          <a:gd name="connsiteX408" fmla="*/ 762000 w 2546209"/>
                          <a:gd name="connsiteY408" fmla="*/ 3142281 h 3370881"/>
                          <a:gd name="connsiteX409" fmla="*/ 766482 w 2546209"/>
                          <a:gd name="connsiteY409" fmla="*/ 3231929 h 3370881"/>
                          <a:gd name="connsiteX410" fmla="*/ 770965 w 2546209"/>
                          <a:gd name="connsiteY410" fmla="*/ 3254340 h 3370881"/>
                          <a:gd name="connsiteX411" fmla="*/ 775447 w 2546209"/>
                          <a:gd name="connsiteY411" fmla="*/ 3285717 h 3370881"/>
                          <a:gd name="connsiteX412" fmla="*/ 748553 w 2546209"/>
                          <a:gd name="connsiteY412" fmla="*/ 3335023 h 3370881"/>
                          <a:gd name="connsiteX413" fmla="*/ 721659 w 2546209"/>
                          <a:gd name="connsiteY413" fmla="*/ 3343987 h 3370881"/>
                          <a:gd name="connsiteX414" fmla="*/ 708212 w 2546209"/>
                          <a:gd name="connsiteY414" fmla="*/ 3348470 h 3370881"/>
                          <a:gd name="connsiteX415" fmla="*/ 623047 w 2546209"/>
                          <a:gd name="connsiteY415" fmla="*/ 3330540 h 3370881"/>
                          <a:gd name="connsiteX416" fmla="*/ 609600 w 2546209"/>
                          <a:gd name="connsiteY416" fmla="*/ 3308129 h 3370881"/>
                          <a:gd name="connsiteX417" fmla="*/ 591670 w 2546209"/>
                          <a:gd name="connsiteY417" fmla="*/ 3267787 h 3370881"/>
                          <a:gd name="connsiteX418" fmla="*/ 560294 w 2546209"/>
                          <a:gd name="connsiteY418" fmla="*/ 3209517 h 3370881"/>
                          <a:gd name="connsiteX419" fmla="*/ 551329 w 2546209"/>
                          <a:gd name="connsiteY419" fmla="*/ 3196070 h 3370881"/>
                          <a:gd name="connsiteX420" fmla="*/ 528918 w 2546209"/>
                          <a:gd name="connsiteY420" fmla="*/ 3173658 h 3370881"/>
                          <a:gd name="connsiteX421" fmla="*/ 519953 w 2546209"/>
                          <a:gd name="connsiteY421" fmla="*/ 3128834 h 3370881"/>
                          <a:gd name="connsiteX422" fmla="*/ 524435 w 2546209"/>
                          <a:gd name="connsiteY422" fmla="*/ 3101940 h 3370881"/>
                          <a:gd name="connsiteX423" fmla="*/ 528918 w 2546209"/>
                          <a:gd name="connsiteY423" fmla="*/ 3088493 h 3370881"/>
                          <a:gd name="connsiteX424" fmla="*/ 542365 w 2546209"/>
                          <a:gd name="connsiteY424" fmla="*/ 3052634 h 3370881"/>
                          <a:gd name="connsiteX425" fmla="*/ 484094 w 2546209"/>
                          <a:gd name="connsiteY425" fmla="*/ 2886787 h 3370881"/>
                          <a:gd name="connsiteX426" fmla="*/ 443753 w 2546209"/>
                          <a:gd name="connsiteY426" fmla="*/ 2779211 h 3370881"/>
                          <a:gd name="connsiteX427" fmla="*/ 439270 w 2546209"/>
                          <a:gd name="connsiteY427" fmla="*/ 2752317 h 3370881"/>
                          <a:gd name="connsiteX428" fmla="*/ 430306 w 2546209"/>
                          <a:gd name="connsiteY428" fmla="*/ 2716458 h 3370881"/>
                          <a:gd name="connsiteX429" fmla="*/ 425823 w 2546209"/>
                          <a:gd name="connsiteY429" fmla="*/ 2680599 h 3370881"/>
                          <a:gd name="connsiteX430" fmla="*/ 398929 w 2546209"/>
                          <a:gd name="connsiteY430" fmla="*/ 2599917 h 3370881"/>
                          <a:gd name="connsiteX431" fmla="*/ 385482 w 2546209"/>
                          <a:gd name="connsiteY431" fmla="*/ 2568540 h 3370881"/>
                          <a:gd name="connsiteX432" fmla="*/ 381000 w 2546209"/>
                          <a:gd name="connsiteY432" fmla="*/ 2550611 h 3370881"/>
                          <a:gd name="connsiteX433" fmla="*/ 372035 w 2546209"/>
                          <a:gd name="connsiteY433" fmla="*/ 2483376 h 3370881"/>
                          <a:gd name="connsiteX434" fmla="*/ 367553 w 2546209"/>
                          <a:gd name="connsiteY434" fmla="*/ 2469929 h 3370881"/>
                          <a:gd name="connsiteX435" fmla="*/ 407894 w 2546209"/>
                          <a:gd name="connsiteY435" fmla="*/ 2451999 h 3370881"/>
                          <a:gd name="connsiteX436" fmla="*/ 515470 w 2546209"/>
                          <a:gd name="connsiteY436" fmla="*/ 2407176 h 3370881"/>
                          <a:gd name="connsiteX437" fmla="*/ 578223 w 2546209"/>
                          <a:gd name="connsiteY437" fmla="*/ 2353387 h 3370881"/>
                          <a:gd name="connsiteX438" fmla="*/ 587188 w 2546209"/>
                          <a:gd name="connsiteY438" fmla="*/ 2330976 h 3370881"/>
                          <a:gd name="connsiteX439" fmla="*/ 614082 w 2546209"/>
                          <a:gd name="connsiteY439" fmla="*/ 2254776 h 3370881"/>
                          <a:gd name="connsiteX440" fmla="*/ 649941 w 2546209"/>
                          <a:gd name="connsiteY440" fmla="*/ 2200987 h 3370881"/>
                          <a:gd name="connsiteX441" fmla="*/ 690282 w 2546209"/>
                          <a:gd name="connsiteY441" fmla="*/ 2174093 h 3370881"/>
                          <a:gd name="connsiteX442" fmla="*/ 703729 w 2546209"/>
                          <a:gd name="connsiteY442" fmla="*/ 2165129 h 3370881"/>
                          <a:gd name="connsiteX443" fmla="*/ 739588 w 2546209"/>
                          <a:gd name="connsiteY443" fmla="*/ 2147199 h 3370881"/>
                          <a:gd name="connsiteX444" fmla="*/ 708212 w 2546209"/>
                          <a:gd name="connsiteY444" fmla="*/ 2187540 h 3370881"/>
                          <a:gd name="connsiteX445" fmla="*/ 654423 w 2546209"/>
                          <a:gd name="connsiteY445" fmla="*/ 2241329 h 3370881"/>
                          <a:gd name="connsiteX446" fmla="*/ 636494 w 2546209"/>
                          <a:gd name="connsiteY446" fmla="*/ 2259258 h 3370881"/>
                          <a:gd name="connsiteX447" fmla="*/ 614082 w 2546209"/>
                          <a:gd name="connsiteY447" fmla="*/ 2286152 h 3370881"/>
                          <a:gd name="connsiteX448" fmla="*/ 605118 w 2546209"/>
                          <a:gd name="connsiteY448" fmla="*/ 2299599 h 3370881"/>
                          <a:gd name="connsiteX449" fmla="*/ 560294 w 2546209"/>
                          <a:gd name="connsiteY449" fmla="*/ 2335458 h 3370881"/>
                          <a:gd name="connsiteX450" fmla="*/ 524435 w 2546209"/>
                          <a:gd name="connsiteY450" fmla="*/ 2348905 h 3370881"/>
                          <a:gd name="connsiteX451" fmla="*/ 502023 w 2546209"/>
                          <a:gd name="connsiteY451" fmla="*/ 2362352 h 3370881"/>
                          <a:gd name="connsiteX452" fmla="*/ 461682 w 2546209"/>
                          <a:gd name="connsiteY452" fmla="*/ 2389246 h 3370881"/>
                          <a:gd name="connsiteX453" fmla="*/ 448235 w 2546209"/>
                          <a:gd name="connsiteY453" fmla="*/ 2398211 h 3370881"/>
                          <a:gd name="connsiteX454" fmla="*/ 430306 w 2546209"/>
                          <a:gd name="connsiteY454" fmla="*/ 2407176 h 3370881"/>
                          <a:gd name="connsiteX455" fmla="*/ 412376 w 2546209"/>
                          <a:gd name="connsiteY455" fmla="*/ 2420623 h 3370881"/>
                          <a:gd name="connsiteX456" fmla="*/ 389965 w 2546209"/>
                          <a:gd name="connsiteY456" fmla="*/ 2429587 h 3370881"/>
                          <a:gd name="connsiteX457" fmla="*/ 372035 w 2546209"/>
                          <a:gd name="connsiteY457" fmla="*/ 2443034 h 3370881"/>
                          <a:gd name="connsiteX458" fmla="*/ 318247 w 2546209"/>
                          <a:gd name="connsiteY458" fmla="*/ 2474411 h 3370881"/>
                          <a:gd name="connsiteX459" fmla="*/ 304800 w 2546209"/>
                          <a:gd name="connsiteY459" fmla="*/ 2492340 h 3370881"/>
                          <a:gd name="connsiteX460" fmla="*/ 282388 w 2546209"/>
                          <a:gd name="connsiteY460" fmla="*/ 2519234 h 3370881"/>
                          <a:gd name="connsiteX461" fmla="*/ 295835 w 2546209"/>
                          <a:gd name="connsiteY461" fmla="*/ 2815070 h 3370881"/>
                          <a:gd name="connsiteX462" fmla="*/ 300318 w 2546209"/>
                          <a:gd name="connsiteY462" fmla="*/ 2837481 h 3370881"/>
                          <a:gd name="connsiteX463" fmla="*/ 304800 w 2546209"/>
                          <a:gd name="connsiteY463" fmla="*/ 2868858 h 3370881"/>
                          <a:gd name="connsiteX464" fmla="*/ 309282 w 2546209"/>
                          <a:gd name="connsiteY464" fmla="*/ 2927129 h 3370881"/>
                          <a:gd name="connsiteX465" fmla="*/ 322729 w 2546209"/>
                          <a:gd name="connsiteY465" fmla="*/ 2985399 h 3370881"/>
                          <a:gd name="connsiteX466" fmla="*/ 327212 w 2546209"/>
                          <a:gd name="connsiteY466" fmla="*/ 3012293 h 3370881"/>
                          <a:gd name="connsiteX467" fmla="*/ 331694 w 2546209"/>
                          <a:gd name="connsiteY467" fmla="*/ 3043670 h 3370881"/>
                          <a:gd name="connsiteX468" fmla="*/ 345141 w 2546209"/>
                          <a:gd name="connsiteY468" fmla="*/ 3070564 h 3370881"/>
                          <a:gd name="connsiteX469" fmla="*/ 367553 w 2546209"/>
                          <a:gd name="connsiteY469" fmla="*/ 3124352 h 3370881"/>
                          <a:gd name="connsiteX470" fmla="*/ 381000 w 2546209"/>
                          <a:gd name="connsiteY470" fmla="*/ 3182623 h 3370881"/>
                          <a:gd name="connsiteX471" fmla="*/ 389965 w 2546209"/>
                          <a:gd name="connsiteY471" fmla="*/ 3196070 h 3370881"/>
                          <a:gd name="connsiteX472" fmla="*/ 394447 w 2546209"/>
                          <a:gd name="connsiteY472" fmla="*/ 3213999 h 3370881"/>
                          <a:gd name="connsiteX473" fmla="*/ 412376 w 2546209"/>
                          <a:gd name="connsiteY473" fmla="*/ 3245376 h 3370881"/>
                          <a:gd name="connsiteX474" fmla="*/ 416859 w 2546209"/>
                          <a:gd name="connsiteY474" fmla="*/ 3258823 h 3370881"/>
                          <a:gd name="connsiteX475" fmla="*/ 425823 w 2546209"/>
                          <a:gd name="connsiteY475" fmla="*/ 3272270 h 3370881"/>
                          <a:gd name="connsiteX476" fmla="*/ 439270 w 2546209"/>
                          <a:gd name="connsiteY476" fmla="*/ 3303646 h 3370881"/>
                          <a:gd name="connsiteX477" fmla="*/ 439270 w 2546209"/>
                          <a:gd name="connsiteY477" fmla="*/ 3352952 h 3370881"/>
                          <a:gd name="connsiteX478" fmla="*/ 430306 w 2546209"/>
                          <a:gd name="connsiteY478" fmla="*/ 3366399 h 3370881"/>
                          <a:gd name="connsiteX479" fmla="*/ 412376 w 2546209"/>
                          <a:gd name="connsiteY479" fmla="*/ 3370881 h 3370881"/>
                          <a:gd name="connsiteX480" fmla="*/ 295835 w 2546209"/>
                          <a:gd name="connsiteY480" fmla="*/ 3357434 h 3370881"/>
                          <a:gd name="connsiteX481" fmla="*/ 264459 w 2546209"/>
                          <a:gd name="connsiteY481" fmla="*/ 3276752 h 3370881"/>
                          <a:gd name="connsiteX482" fmla="*/ 259976 w 2546209"/>
                          <a:gd name="connsiteY482" fmla="*/ 3240893 h 3370881"/>
                          <a:gd name="connsiteX483" fmla="*/ 246529 w 2546209"/>
                          <a:gd name="connsiteY483" fmla="*/ 3178140 h 3370881"/>
                          <a:gd name="connsiteX484" fmla="*/ 237565 w 2546209"/>
                          <a:gd name="connsiteY484" fmla="*/ 3084011 h 3370881"/>
                          <a:gd name="connsiteX485" fmla="*/ 228600 w 2546209"/>
                          <a:gd name="connsiteY485" fmla="*/ 3057117 h 3370881"/>
                          <a:gd name="connsiteX486" fmla="*/ 219635 w 2546209"/>
                          <a:gd name="connsiteY486" fmla="*/ 3021258 h 3370881"/>
                          <a:gd name="connsiteX487" fmla="*/ 206188 w 2546209"/>
                          <a:gd name="connsiteY487" fmla="*/ 2980917 h 3370881"/>
                          <a:gd name="connsiteX488" fmla="*/ 201706 w 2546209"/>
                          <a:gd name="connsiteY488" fmla="*/ 2949540 h 3370881"/>
                          <a:gd name="connsiteX489" fmla="*/ 197223 w 2546209"/>
                          <a:gd name="connsiteY489" fmla="*/ 2927129 h 3370881"/>
                          <a:gd name="connsiteX490" fmla="*/ 192741 w 2546209"/>
                          <a:gd name="connsiteY490" fmla="*/ 2891270 h 3370881"/>
                          <a:gd name="connsiteX491" fmla="*/ 188259 w 2546209"/>
                          <a:gd name="connsiteY491" fmla="*/ 2850929 h 3370881"/>
                          <a:gd name="connsiteX492" fmla="*/ 179294 w 2546209"/>
                          <a:gd name="connsiteY492" fmla="*/ 2824034 h 3370881"/>
                          <a:gd name="connsiteX493" fmla="*/ 165847 w 2546209"/>
                          <a:gd name="connsiteY493" fmla="*/ 2774729 h 3370881"/>
                          <a:gd name="connsiteX494" fmla="*/ 161365 w 2546209"/>
                          <a:gd name="connsiteY494" fmla="*/ 2747834 h 3370881"/>
                          <a:gd name="connsiteX495" fmla="*/ 156882 w 2546209"/>
                          <a:gd name="connsiteY495" fmla="*/ 2559576 h 3370881"/>
                          <a:gd name="connsiteX496" fmla="*/ 152400 w 2546209"/>
                          <a:gd name="connsiteY496" fmla="*/ 2519234 h 3370881"/>
                          <a:gd name="connsiteX497" fmla="*/ 143435 w 2546209"/>
                          <a:gd name="connsiteY497" fmla="*/ 2384764 h 3370881"/>
                          <a:gd name="connsiteX498" fmla="*/ 129988 w 2546209"/>
                          <a:gd name="connsiteY498" fmla="*/ 2344423 h 3370881"/>
                          <a:gd name="connsiteX499" fmla="*/ 125506 w 2546209"/>
                          <a:gd name="connsiteY499" fmla="*/ 2330976 h 3370881"/>
                          <a:gd name="connsiteX500" fmla="*/ 138953 w 2546209"/>
                          <a:gd name="connsiteY500" fmla="*/ 2313046 h 3370881"/>
                          <a:gd name="connsiteX501" fmla="*/ 152400 w 2546209"/>
                          <a:gd name="connsiteY501" fmla="*/ 2304081 h 3370881"/>
                          <a:gd name="connsiteX502" fmla="*/ 170329 w 2546209"/>
                          <a:gd name="connsiteY502" fmla="*/ 2259258 h 3370881"/>
                          <a:gd name="connsiteX503" fmla="*/ 188259 w 2546209"/>
                          <a:gd name="connsiteY503" fmla="*/ 2223399 h 3370881"/>
                          <a:gd name="connsiteX504" fmla="*/ 206188 w 2546209"/>
                          <a:gd name="connsiteY504" fmla="*/ 2187540 h 3370881"/>
                          <a:gd name="connsiteX505" fmla="*/ 210670 w 2546209"/>
                          <a:gd name="connsiteY505" fmla="*/ 2174093 h 3370881"/>
                          <a:gd name="connsiteX506" fmla="*/ 219635 w 2546209"/>
                          <a:gd name="connsiteY506" fmla="*/ 2115823 h 3370881"/>
                          <a:gd name="connsiteX507" fmla="*/ 210670 w 2546209"/>
                          <a:gd name="connsiteY507" fmla="*/ 1958940 h 3370881"/>
                          <a:gd name="connsiteX508" fmla="*/ 192741 w 2546209"/>
                          <a:gd name="connsiteY508" fmla="*/ 1923081 h 3370881"/>
                          <a:gd name="connsiteX509" fmla="*/ 179294 w 2546209"/>
                          <a:gd name="connsiteY509" fmla="*/ 1891705 h 3370881"/>
                          <a:gd name="connsiteX510" fmla="*/ 165847 w 2546209"/>
                          <a:gd name="connsiteY510" fmla="*/ 1864811 h 3370881"/>
                          <a:gd name="connsiteX511" fmla="*/ 152400 w 2546209"/>
                          <a:gd name="connsiteY511" fmla="*/ 1833434 h 3370881"/>
                          <a:gd name="connsiteX512" fmla="*/ 143435 w 2546209"/>
                          <a:gd name="connsiteY512" fmla="*/ 1819987 h 3370881"/>
                          <a:gd name="connsiteX513" fmla="*/ 107576 w 2546209"/>
                          <a:gd name="connsiteY513" fmla="*/ 1784129 h 3370881"/>
                          <a:gd name="connsiteX514" fmla="*/ 94129 w 2546209"/>
                          <a:gd name="connsiteY514" fmla="*/ 1779646 h 3370881"/>
                          <a:gd name="connsiteX515" fmla="*/ 71718 w 2546209"/>
                          <a:gd name="connsiteY515" fmla="*/ 1770681 h 3370881"/>
                          <a:gd name="connsiteX516" fmla="*/ 58270 w 2546209"/>
                          <a:gd name="connsiteY516" fmla="*/ 1761717 h 3370881"/>
                          <a:gd name="connsiteX517" fmla="*/ 26894 w 2546209"/>
                          <a:gd name="connsiteY517" fmla="*/ 1730340 h 3370881"/>
                          <a:gd name="connsiteX518" fmla="*/ 0 w 2546209"/>
                          <a:gd name="connsiteY518" fmla="*/ 1707929 h 3370881"/>
                          <a:gd name="connsiteX0" fmla="*/ 0 w 2651146"/>
                          <a:gd name="connsiteY0" fmla="*/ 1707929 h 3370881"/>
                          <a:gd name="connsiteX1" fmla="*/ 22412 w 2651146"/>
                          <a:gd name="connsiteY1" fmla="*/ 1698964 h 3370881"/>
                          <a:gd name="connsiteX2" fmla="*/ 31376 w 2651146"/>
                          <a:gd name="connsiteY2" fmla="*/ 1681034 h 3370881"/>
                          <a:gd name="connsiteX3" fmla="*/ 44823 w 2651146"/>
                          <a:gd name="connsiteY3" fmla="*/ 1672070 h 3370881"/>
                          <a:gd name="connsiteX4" fmla="*/ 58270 w 2651146"/>
                          <a:gd name="connsiteY4" fmla="*/ 1654140 h 3370881"/>
                          <a:gd name="connsiteX5" fmla="*/ 76200 w 2651146"/>
                          <a:gd name="connsiteY5" fmla="*/ 1645176 h 3370881"/>
                          <a:gd name="connsiteX6" fmla="*/ 98612 w 2651146"/>
                          <a:gd name="connsiteY6" fmla="*/ 1636211 h 3370881"/>
                          <a:gd name="connsiteX7" fmla="*/ 125506 w 2651146"/>
                          <a:gd name="connsiteY7" fmla="*/ 1627246 h 3370881"/>
                          <a:gd name="connsiteX8" fmla="*/ 152400 w 2651146"/>
                          <a:gd name="connsiteY8" fmla="*/ 1609317 h 3370881"/>
                          <a:gd name="connsiteX9" fmla="*/ 170329 w 2651146"/>
                          <a:gd name="connsiteY9" fmla="*/ 1600352 h 3370881"/>
                          <a:gd name="connsiteX10" fmla="*/ 188259 w 2651146"/>
                          <a:gd name="connsiteY10" fmla="*/ 1582423 h 3370881"/>
                          <a:gd name="connsiteX11" fmla="*/ 228600 w 2651146"/>
                          <a:gd name="connsiteY11" fmla="*/ 1564493 h 3370881"/>
                          <a:gd name="connsiteX12" fmla="*/ 255494 w 2651146"/>
                          <a:gd name="connsiteY12" fmla="*/ 1546564 h 3370881"/>
                          <a:gd name="connsiteX13" fmla="*/ 300318 w 2651146"/>
                          <a:gd name="connsiteY13" fmla="*/ 1524152 h 3370881"/>
                          <a:gd name="connsiteX14" fmla="*/ 313765 w 2651146"/>
                          <a:gd name="connsiteY14" fmla="*/ 1515187 h 3370881"/>
                          <a:gd name="connsiteX15" fmla="*/ 340659 w 2651146"/>
                          <a:gd name="connsiteY15" fmla="*/ 1510705 h 3370881"/>
                          <a:gd name="connsiteX16" fmla="*/ 363070 w 2651146"/>
                          <a:gd name="connsiteY16" fmla="*/ 1506223 h 3370881"/>
                          <a:gd name="connsiteX17" fmla="*/ 389965 w 2651146"/>
                          <a:gd name="connsiteY17" fmla="*/ 1501740 h 3370881"/>
                          <a:gd name="connsiteX18" fmla="*/ 425823 w 2651146"/>
                          <a:gd name="connsiteY18" fmla="*/ 1497258 h 3370881"/>
                          <a:gd name="connsiteX19" fmla="*/ 470647 w 2651146"/>
                          <a:gd name="connsiteY19" fmla="*/ 1488293 h 3370881"/>
                          <a:gd name="connsiteX20" fmla="*/ 515470 w 2651146"/>
                          <a:gd name="connsiteY20" fmla="*/ 1479329 h 3370881"/>
                          <a:gd name="connsiteX21" fmla="*/ 528918 w 2651146"/>
                          <a:gd name="connsiteY21" fmla="*/ 1470364 h 3370881"/>
                          <a:gd name="connsiteX22" fmla="*/ 600635 w 2651146"/>
                          <a:gd name="connsiteY22" fmla="*/ 1456917 h 3370881"/>
                          <a:gd name="connsiteX23" fmla="*/ 690282 w 2651146"/>
                          <a:gd name="connsiteY23" fmla="*/ 1447952 h 3370881"/>
                          <a:gd name="connsiteX24" fmla="*/ 793376 w 2651146"/>
                          <a:gd name="connsiteY24" fmla="*/ 1452434 h 3370881"/>
                          <a:gd name="connsiteX25" fmla="*/ 874059 w 2651146"/>
                          <a:gd name="connsiteY25" fmla="*/ 1465881 h 3370881"/>
                          <a:gd name="connsiteX26" fmla="*/ 914400 w 2651146"/>
                          <a:gd name="connsiteY26" fmla="*/ 1470364 h 3370881"/>
                          <a:gd name="connsiteX27" fmla="*/ 1030941 w 2651146"/>
                          <a:gd name="connsiteY27" fmla="*/ 1483811 h 3370881"/>
                          <a:gd name="connsiteX28" fmla="*/ 1151965 w 2651146"/>
                          <a:gd name="connsiteY28" fmla="*/ 1492776 h 3370881"/>
                          <a:gd name="connsiteX29" fmla="*/ 1281953 w 2651146"/>
                          <a:gd name="connsiteY29" fmla="*/ 1501740 h 3370881"/>
                          <a:gd name="connsiteX30" fmla="*/ 1465729 w 2651146"/>
                          <a:gd name="connsiteY30" fmla="*/ 1497258 h 3370881"/>
                          <a:gd name="connsiteX31" fmla="*/ 1510553 w 2651146"/>
                          <a:gd name="connsiteY31" fmla="*/ 1492776 h 3370881"/>
                          <a:gd name="connsiteX32" fmla="*/ 1582270 w 2651146"/>
                          <a:gd name="connsiteY32" fmla="*/ 1461399 h 3370881"/>
                          <a:gd name="connsiteX33" fmla="*/ 1604682 w 2651146"/>
                          <a:gd name="connsiteY33" fmla="*/ 1456917 h 3370881"/>
                          <a:gd name="connsiteX34" fmla="*/ 1622612 w 2651146"/>
                          <a:gd name="connsiteY34" fmla="*/ 1447952 h 3370881"/>
                          <a:gd name="connsiteX35" fmla="*/ 1645023 w 2651146"/>
                          <a:gd name="connsiteY35" fmla="*/ 1438987 h 3370881"/>
                          <a:gd name="connsiteX36" fmla="*/ 1662953 w 2651146"/>
                          <a:gd name="connsiteY36" fmla="*/ 1425540 h 3370881"/>
                          <a:gd name="connsiteX37" fmla="*/ 1698812 w 2651146"/>
                          <a:gd name="connsiteY37" fmla="*/ 1407611 h 3370881"/>
                          <a:gd name="connsiteX38" fmla="*/ 1739153 w 2651146"/>
                          <a:gd name="connsiteY38" fmla="*/ 1380717 h 3370881"/>
                          <a:gd name="connsiteX39" fmla="*/ 1752600 w 2651146"/>
                          <a:gd name="connsiteY39" fmla="*/ 1367270 h 3370881"/>
                          <a:gd name="connsiteX40" fmla="*/ 1775012 w 2651146"/>
                          <a:gd name="connsiteY40" fmla="*/ 1353823 h 3370881"/>
                          <a:gd name="connsiteX41" fmla="*/ 1797423 w 2651146"/>
                          <a:gd name="connsiteY41" fmla="*/ 1335893 h 3370881"/>
                          <a:gd name="connsiteX42" fmla="*/ 1810870 w 2651146"/>
                          <a:gd name="connsiteY42" fmla="*/ 1304517 h 3370881"/>
                          <a:gd name="connsiteX43" fmla="*/ 1815353 w 2651146"/>
                          <a:gd name="connsiteY43" fmla="*/ 1291070 h 3370881"/>
                          <a:gd name="connsiteX44" fmla="*/ 1801906 w 2651146"/>
                          <a:gd name="connsiteY44" fmla="*/ 1138670 h 3370881"/>
                          <a:gd name="connsiteX45" fmla="*/ 1792941 w 2651146"/>
                          <a:gd name="connsiteY45" fmla="*/ 1125223 h 3370881"/>
                          <a:gd name="connsiteX46" fmla="*/ 1757082 w 2651146"/>
                          <a:gd name="connsiteY46" fmla="*/ 1093846 h 3370881"/>
                          <a:gd name="connsiteX47" fmla="*/ 1730188 w 2651146"/>
                          <a:gd name="connsiteY47" fmla="*/ 1066952 h 3370881"/>
                          <a:gd name="connsiteX48" fmla="*/ 1703294 w 2651146"/>
                          <a:gd name="connsiteY48" fmla="*/ 1049023 h 3370881"/>
                          <a:gd name="connsiteX49" fmla="*/ 1622612 w 2651146"/>
                          <a:gd name="connsiteY49" fmla="*/ 1053505 h 3370881"/>
                          <a:gd name="connsiteX50" fmla="*/ 1595718 w 2651146"/>
                          <a:gd name="connsiteY50" fmla="*/ 1062470 h 3370881"/>
                          <a:gd name="connsiteX51" fmla="*/ 1573306 w 2651146"/>
                          <a:gd name="connsiteY51" fmla="*/ 1066952 h 3370881"/>
                          <a:gd name="connsiteX52" fmla="*/ 1453385 w 2651146"/>
                          <a:gd name="connsiteY52" fmla="*/ 1082761 h 3370881"/>
                          <a:gd name="connsiteX53" fmla="*/ 1326776 w 2651146"/>
                          <a:gd name="connsiteY53" fmla="*/ 1062470 h 3370881"/>
                          <a:gd name="connsiteX54" fmla="*/ 1308847 w 2651146"/>
                          <a:gd name="connsiteY54" fmla="*/ 1057987 h 3370881"/>
                          <a:gd name="connsiteX55" fmla="*/ 1277470 w 2651146"/>
                          <a:gd name="connsiteY55" fmla="*/ 1053505 h 3370881"/>
                          <a:gd name="connsiteX56" fmla="*/ 1259541 w 2651146"/>
                          <a:gd name="connsiteY56" fmla="*/ 1049023 h 3370881"/>
                          <a:gd name="connsiteX57" fmla="*/ 1232647 w 2651146"/>
                          <a:gd name="connsiteY57" fmla="*/ 1044540 h 3370881"/>
                          <a:gd name="connsiteX58" fmla="*/ 1053353 w 2651146"/>
                          <a:gd name="connsiteY58" fmla="*/ 1049023 h 3370881"/>
                          <a:gd name="connsiteX59" fmla="*/ 1035423 w 2651146"/>
                          <a:gd name="connsiteY59" fmla="*/ 1053505 h 3370881"/>
                          <a:gd name="connsiteX60" fmla="*/ 1008529 w 2651146"/>
                          <a:gd name="connsiteY60" fmla="*/ 1057987 h 3370881"/>
                          <a:gd name="connsiteX61" fmla="*/ 995082 w 2651146"/>
                          <a:gd name="connsiteY61" fmla="*/ 1062470 h 3370881"/>
                          <a:gd name="connsiteX62" fmla="*/ 945776 w 2651146"/>
                          <a:gd name="connsiteY62" fmla="*/ 1031093 h 3370881"/>
                          <a:gd name="connsiteX63" fmla="*/ 941294 w 2651146"/>
                          <a:gd name="connsiteY63" fmla="*/ 1017646 h 3370881"/>
                          <a:gd name="connsiteX64" fmla="*/ 932329 w 2651146"/>
                          <a:gd name="connsiteY64" fmla="*/ 919034 h 3370881"/>
                          <a:gd name="connsiteX65" fmla="*/ 914400 w 2651146"/>
                          <a:gd name="connsiteY65" fmla="*/ 901105 h 3370881"/>
                          <a:gd name="connsiteX66" fmla="*/ 918882 w 2651146"/>
                          <a:gd name="connsiteY66" fmla="*/ 869729 h 3370881"/>
                          <a:gd name="connsiteX67" fmla="*/ 941294 w 2651146"/>
                          <a:gd name="connsiteY67" fmla="*/ 865246 h 3370881"/>
                          <a:gd name="connsiteX68" fmla="*/ 959223 w 2651146"/>
                          <a:gd name="connsiteY68" fmla="*/ 851799 h 3370881"/>
                          <a:gd name="connsiteX69" fmla="*/ 990600 w 2651146"/>
                          <a:gd name="connsiteY69" fmla="*/ 847317 h 3370881"/>
                          <a:gd name="connsiteX70" fmla="*/ 1129553 w 2651146"/>
                          <a:gd name="connsiteY70" fmla="*/ 838352 h 3370881"/>
                          <a:gd name="connsiteX71" fmla="*/ 1147482 w 2651146"/>
                          <a:gd name="connsiteY71" fmla="*/ 829387 h 3370881"/>
                          <a:gd name="connsiteX72" fmla="*/ 1178859 w 2651146"/>
                          <a:gd name="connsiteY72" fmla="*/ 806976 h 3370881"/>
                          <a:gd name="connsiteX73" fmla="*/ 1192306 w 2651146"/>
                          <a:gd name="connsiteY73" fmla="*/ 793529 h 3370881"/>
                          <a:gd name="connsiteX74" fmla="*/ 1214718 w 2651146"/>
                          <a:gd name="connsiteY74" fmla="*/ 784564 h 3370881"/>
                          <a:gd name="connsiteX75" fmla="*/ 1241612 w 2651146"/>
                          <a:gd name="connsiteY75" fmla="*/ 771117 h 3370881"/>
                          <a:gd name="connsiteX76" fmla="*/ 1277470 w 2651146"/>
                          <a:gd name="connsiteY76" fmla="*/ 753187 h 3370881"/>
                          <a:gd name="connsiteX77" fmla="*/ 1295400 w 2651146"/>
                          <a:gd name="connsiteY77" fmla="*/ 730776 h 3370881"/>
                          <a:gd name="connsiteX78" fmla="*/ 1317812 w 2651146"/>
                          <a:gd name="connsiteY78" fmla="*/ 708364 h 3370881"/>
                          <a:gd name="connsiteX79" fmla="*/ 1353670 w 2651146"/>
                          <a:gd name="connsiteY79" fmla="*/ 663540 h 3370881"/>
                          <a:gd name="connsiteX80" fmla="*/ 1371600 w 2651146"/>
                          <a:gd name="connsiteY80" fmla="*/ 636646 h 3370881"/>
                          <a:gd name="connsiteX81" fmla="*/ 1380565 w 2651146"/>
                          <a:gd name="connsiteY81" fmla="*/ 596305 h 3370881"/>
                          <a:gd name="connsiteX82" fmla="*/ 1385047 w 2651146"/>
                          <a:gd name="connsiteY82" fmla="*/ 582858 h 3370881"/>
                          <a:gd name="connsiteX83" fmla="*/ 1380565 w 2651146"/>
                          <a:gd name="connsiteY83" fmla="*/ 533552 h 3370881"/>
                          <a:gd name="connsiteX84" fmla="*/ 1367118 w 2651146"/>
                          <a:gd name="connsiteY84" fmla="*/ 524587 h 3370881"/>
                          <a:gd name="connsiteX85" fmla="*/ 1349188 w 2651146"/>
                          <a:gd name="connsiteY85" fmla="*/ 520105 h 3370881"/>
                          <a:gd name="connsiteX86" fmla="*/ 1326776 w 2651146"/>
                          <a:gd name="connsiteY86" fmla="*/ 511140 h 3370881"/>
                          <a:gd name="connsiteX87" fmla="*/ 1281953 w 2651146"/>
                          <a:gd name="connsiteY87" fmla="*/ 515623 h 3370881"/>
                          <a:gd name="connsiteX88" fmla="*/ 1250576 w 2651146"/>
                          <a:gd name="connsiteY88" fmla="*/ 529070 h 3370881"/>
                          <a:gd name="connsiteX89" fmla="*/ 1210235 w 2651146"/>
                          <a:gd name="connsiteY89" fmla="*/ 542517 h 3370881"/>
                          <a:gd name="connsiteX90" fmla="*/ 1183341 w 2651146"/>
                          <a:gd name="connsiteY90" fmla="*/ 555964 h 3370881"/>
                          <a:gd name="connsiteX91" fmla="*/ 1160929 w 2651146"/>
                          <a:gd name="connsiteY91" fmla="*/ 569411 h 3370881"/>
                          <a:gd name="connsiteX92" fmla="*/ 1134035 w 2651146"/>
                          <a:gd name="connsiteY92" fmla="*/ 578376 h 3370881"/>
                          <a:gd name="connsiteX93" fmla="*/ 1111623 w 2651146"/>
                          <a:gd name="connsiteY93" fmla="*/ 587340 h 3370881"/>
                          <a:gd name="connsiteX94" fmla="*/ 1084729 w 2651146"/>
                          <a:gd name="connsiteY94" fmla="*/ 596305 h 3370881"/>
                          <a:gd name="connsiteX95" fmla="*/ 986118 w 2651146"/>
                          <a:gd name="connsiteY95" fmla="*/ 591823 h 3370881"/>
                          <a:gd name="connsiteX96" fmla="*/ 927847 w 2651146"/>
                          <a:gd name="connsiteY96" fmla="*/ 578376 h 3370881"/>
                          <a:gd name="connsiteX97" fmla="*/ 896470 w 2651146"/>
                          <a:gd name="connsiteY97" fmla="*/ 555964 h 3370881"/>
                          <a:gd name="connsiteX98" fmla="*/ 883023 w 2651146"/>
                          <a:gd name="connsiteY98" fmla="*/ 546999 h 3370881"/>
                          <a:gd name="connsiteX99" fmla="*/ 865094 w 2651146"/>
                          <a:gd name="connsiteY99" fmla="*/ 497693 h 3370881"/>
                          <a:gd name="connsiteX100" fmla="*/ 869576 w 2651146"/>
                          <a:gd name="connsiteY100" fmla="*/ 403564 h 3370881"/>
                          <a:gd name="connsiteX101" fmla="*/ 874059 w 2651146"/>
                          <a:gd name="connsiteY101" fmla="*/ 385634 h 3370881"/>
                          <a:gd name="connsiteX102" fmla="*/ 883023 w 2651146"/>
                          <a:gd name="connsiteY102" fmla="*/ 372187 h 3370881"/>
                          <a:gd name="connsiteX103" fmla="*/ 909918 w 2651146"/>
                          <a:gd name="connsiteY103" fmla="*/ 363223 h 3370881"/>
                          <a:gd name="connsiteX104" fmla="*/ 914400 w 2651146"/>
                          <a:gd name="connsiteY104" fmla="*/ 385634 h 3370881"/>
                          <a:gd name="connsiteX105" fmla="*/ 909918 w 2651146"/>
                          <a:gd name="connsiteY105" fmla="*/ 408046 h 3370881"/>
                          <a:gd name="connsiteX106" fmla="*/ 900953 w 2651146"/>
                          <a:gd name="connsiteY106" fmla="*/ 466317 h 3370881"/>
                          <a:gd name="connsiteX107" fmla="*/ 905435 w 2651146"/>
                          <a:gd name="connsiteY107" fmla="*/ 515623 h 3370881"/>
                          <a:gd name="connsiteX108" fmla="*/ 932329 w 2651146"/>
                          <a:gd name="connsiteY108" fmla="*/ 551481 h 3370881"/>
                          <a:gd name="connsiteX109" fmla="*/ 954741 w 2651146"/>
                          <a:gd name="connsiteY109" fmla="*/ 560446 h 3370881"/>
                          <a:gd name="connsiteX110" fmla="*/ 972670 w 2651146"/>
                          <a:gd name="connsiteY110" fmla="*/ 569411 h 3370881"/>
                          <a:gd name="connsiteX111" fmla="*/ 1066800 w 2651146"/>
                          <a:gd name="connsiteY111" fmla="*/ 564929 h 3370881"/>
                          <a:gd name="connsiteX112" fmla="*/ 1111623 w 2651146"/>
                          <a:gd name="connsiteY112" fmla="*/ 551481 h 3370881"/>
                          <a:gd name="connsiteX113" fmla="*/ 1129553 w 2651146"/>
                          <a:gd name="connsiteY113" fmla="*/ 538034 h 3370881"/>
                          <a:gd name="connsiteX114" fmla="*/ 1156447 w 2651146"/>
                          <a:gd name="connsiteY114" fmla="*/ 511140 h 3370881"/>
                          <a:gd name="connsiteX115" fmla="*/ 1160929 w 2651146"/>
                          <a:gd name="connsiteY115" fmla="*/ 493211 h 3370881"/>
                          <a:gd name="connsiteX116" fmla="*/ 1178859 w 2651146"/>
                          <a:gd name="connsiteY116" fmla="*/ 331846 h 3370881"/>
                          <a:gd name="connsiteX117" fmla="*/ 1215315 w 2651146"/>
                          <a:gd name="connsiteY117" fmla="*/ 270289 h 3370881"/>
                          <a:gd name="connsiteX118" fmla="*/ 1214718 w 2651146"/>
                          <a:gd name="connsiteY118" fmla="*/ 367705 h 3370881"/>
                          <a:gd name="connsiteX119" fmla="*/ 1201270 w 2651146"/>
                          <a:gd name="connsiteY119" fmla="*/ 412529 h 3370881"/>
                          <a:gd name="connsiteX120" fmla="*/ 1210235 w 2651146"/>
                          <a:gd name="connsiteY120" fmla="*/ 461834 h 3370881"/>
                          <a:gd name="connsiteX121" fmla="*/ 1214718 w 2651146"/>
                          <a:gd name="connsiteY121" fmla="*/ 475281 h 3370881"/>
                          <a:gd name="connsiteX122" fmla="*/ 1228165 w 2651146"/>
                          <a:gd name="connsiteY122" fmla="*/ 484246 h 3370881"/>
                          <a:gd name="connsiteX123" fmla="*/ 1250576 w 2651146"/>
                          <a:gd name="connsiteY123" fmla="*/ 502176 h 3370881"/>
                          <a:gd name="connsiteX124" fmla="*/ 1317812 w 2651146"/>
                          <a:gd name="connsiteY124" fmla="*/ 497693 h 3370881"/>
                          <a:gd name="connsiteX125" fmla="*/ 1353670 w 2651146"/>
                          <a:gd name="connsiteY125" fmla="*/ 488729 h 3370881"/>
                          <a:gd name="connsiteX126" fmla="*/ 1506070 w 2651146"/>
                          <a:gd name="connsiteY126" fmla="*/ 457352 h 3370881"/>
                          <a:gd name="connsiteX127" fmla="*/ 1550894 w 2651146"/>
                          <a:gd name="connsiteY127" fmla="*/ 430458 h 3370881"/>
                          <a:gd name="connsiteX128" fmla="*/ 1564341 w 2651146"/>
                          <a:gd name="connsiteY128" fmla="*/ 417011 h 3370881"/>
                          <a:gd name="connsiteX129" fmla="*/ 1586753 w 2651146"/>
                          <a:gd name="connsiteY129" fmla="*/ 399081 h 3370881"/>
                          <a:gd name="connsiteX130" fmla="*/ 1595718 w 2651146"/>
                          <a:gd name="connsiteY130" fmla="*/ 381152 h 3370881"/>
                          <a:gd name="connsiteX131" fmla="*/ 1600200 w 2651146"/>
                          <a:gd name="connsiteY131" fmla="*/ 363223 h 3370881"/>
                          <a:gd name="connsiteX132" fmla="*/ 1609165 w 2651146"/>
                          <a:gd name="connsiteY132" fmla="*/ 313917 h 3370881"/>
                          <a:gd name="connsiteX133" fmla="*/ 1537447 w 2651146"/>
                          <a:gd name="connsiteY133" fmla="*/ 188411 h 3370881"/>
                          <a:gd name="connsiteX134" fmla="*/ 1613647 w 2651146"/>
                          <a:gd name="connsiteY134" fmla="*/ 399081 h 3370881"/>
                          <a:gd name="connsiteX135" fmla="*/ 1627094 w 2651146"/>
                          <a:gd name="connsiteY135" fmla="*/ 417011 h 3370881"/>
                          <a:gd name="connsiteX136" fmla="*/ 1658470 w 2651146"/>
                          <a:gd name="connsiteY136" fmla="*/ 412529 h 3370881"/>
                          <a:gd name="connsiteX137" fmla="*/ 1685365 w 2651146"/>
                          <a:gd name="connsiteY137" fmla="*/ 390117 h 3370881"/>
                          <a:gd name="connsiteX138" fmla="*/ 1694329 w 2651146"/>
                          <a:gd name="connsiteY138" fmla="*/ 376670 h 3370881"/>
                          <a:gd name="connsiteX139" fmla="*/ 1734670 w 2651146"/>
                          <a:gd name="connsiteY139" fmla="*/ 354258 h 3370881"/>
                          <a:gd name="connsiteX140" fmla="*/ 1743635 w 2651146"/>
                          <a:gd name="connsiteY140" fmla="*/ 340811 h 3370881"/>
                          <a:gd name="connsiteX141" fmla="*/ 1757082 w 2651146"/>
                          <a:gd name="connsiteY141" fmla="*/ 336329 h 3370881"/>
                          <a:gd name="connsiteX142" fmla="*/ 1899621 w 2651146"/>
                          <a:gd name="connsiteY142" fmla="*/ 211719 h 3370881"/>
                          <a:gd name="connsiteX143" fmla="*/ 1772023 w 2651146"/>
                          <a:gd name="connsiteY143" fmla="*/ 77249 h 3370881"/>
                          <a:gd name="connsiteX144" fmla="*/ 1824225 w 2651146"/>
                          <a:gd name="connsiteY144" fmla="*/ 214081 h 3370881"/>
                          <a:gd name="connsiteX145" fmla="*/ 1843741 w 2651146"/>
                          <a:gd name="connsiteY145" fmla="*/ 328858 h 3370881"/>
                          <a:gd name="connsiteX146" fmla="*/ 1788459 w 2651146"/>
                          <a:gd name="connsiteY146" fmla="*/ 367705 h 3370881"/>
                          <a:gd name="connsiteX147" fmla="*/ 1761565 w 2651146"/>
                          <a:gd name="connsiteY147" fmla="*/ 390117 h 3370881"/>
                          <a:gd name="connsiteX148" fmla="*/ 1783976 w 2651146"/>
                          <a:gd name="connsiteY148" fmla="*/ 399081 h 3370881"/>
                          <a:gd name="connsiteX149" fmla="*/ 1878106 w 2651146"/>
                          <a:gd name="connsiteY149" fmla="*/ 390117 h 3370881"/>
                          <a:gd name="connsiteX150" fmla="*/ 1891553 w 2651146"/>
                          <a:gd name="connsiteY150" fmla="*/ 381152 h 3370881"/>
                          <a:gd name="connsiteX151" fmla="*/ 1918447 w 2651146"/>
                          <a:gd name="connsiteY151" fmla="*/ 372187 h 3370881"/>
                          <a:gd name="connsiteX152" fmla="*/ 1940859 w 2651146"/>
                          <a:gd name="connsiteY152" fmla="*/ 358740 h 3370881"/>
                          <a:gd name="connsiteX153" fmla="*/ 1954306 w 2651146"/>
                          <a:gd name="connsiteY153" fmla="*/ 354258 h 3370881"/>
                          <a:gd name="connsiteX154" fmla="*/ 2166172 w 2651146"/>
                          <a:gd name="connsiteY154" fmla="*/ 215604 h 3370881"/>
                          <a:gd name="connsiteX155" fmla="*/ 2069054 w 2651146"/>
                          <a:gd name="connsiteY155" fmla="*/ 40493 h 3370881"/>
                          <a:gd name="connsiteX156" fmla="*/ 2078225 w 2651146"/>
                          <a:gd name="connsiteY156" fmla="*/ 188681 h 3370881"/>
                          <a:gd name="connsiteX157" fmla="*/ 1999129 w 2651146"/>
                          <a:gd name="connsiteY157" fmla="*/ 358740 h 3370881"/>
                          <a:gd name="connsiteX158" fmla="*/ 1994647 w 2651146"/>
                          <a:gd name="connsiteY158" fmla="*/ 372187 h 3370881"/>
                          <a:gd name="connsiteX159" fmla="*/ 2039470 w 2651146"/>
                          <a:gd name="connsiteY159" fmla="*/ 390117 h 3370881"/>
                          <a:gd name="connsiteX160" fmla="*/ 2115670 w 2651146"/>
                          <a:gd name="connsiteY160" fmla="*/ 390117 h 3370881"/>
                          <a:gd name="connsiteX161" fmla="*/ 2160494 w 2651146"/>
                          <a:gd name="connsiteY161" fmla="*/ 376670 h 3370881"/>
                          <a:gd name="connsiteX162" fmla="*/ 2191870 w 2651146"/>
                          <a:gd name="connsiteY162" fmla="*/ 363223 h 3370881"/>
                          <a:gd name="connsiteX163" fmla="*/ 2205318 w 2651146"/>
                          <a:gd name="connsiteY163" fmla="*/ 358740 h 3370881"/>
                          <a:gd name="connsiteX164" fmla="*/ 2232212 w 2651146"/>
                          <a:gd name="connsiteY164" fmla="*/ 340811 h 3370881"/>
                          <a:gd name="connsiteX165" fmla="*/ 2312894 w 2651146"/>
                          <a:gd name="connsiteY165" fmla="*/ 183929 h 3370881"/>
                          <a:gd name="connsiteX166" fmla="*/ 2339788 w 2651146"/>
                          <a:gd name="connsiteY166" fmla="*/ 151 h 3370881"/>
                          <a:gd name="connsiteX167" fmla="*/ 2357718 w 2651146"/>
                          <a:gd name="connsiteY167" fmla="*/ 215305 h 3370881"/>
                          <a:gd name="connsiteX168" fmla="*/ 2254623 w 2651146"/>
                          <a:gd name="connsiteY168" fmla="*/ 376670 h 3370881"/>
                          <a:gd name="connsiteX169" fmla="*/ 2245659 w 2651146"/>
                          <a:gd name="connsiteY169" fmla="*/ 390117 h 3370881"/>
                          <a:gd name="connsiteX170" fmla="*/ 2254623 w 2651146"/>
                          <a:gd name="connsiteY170" fmla="*/ 403564 h 3370881"/>
                          <a:gd name="connsiteX171" fmla="*/ 2353235 w 2651146"/>
                          <a:gd name="connsiteY171" fmla="*/ 399081 h 3370881"/>
                          <a:gd name="connsiteX172" fmla="*/ 2366682 w 2651146"/>
                          <a:gd name="connsiteY172" fmla="*/ 394599 h 3370881"/>
                          <a:gd name="connsiteX173" fmla="*/ 2389094 w 2651146"/>
                          <a:gd name="connsiteY173" fmla="*/ 390117 h 3370881"/>
                          <a:gd name="connsiteX174" fmla="*/ 2424953 w 2651146"/>
                          <a:gd name="connsiteY174" fmla="*/ 367705 h 3370881"/>
                          <a:gd name="connsiteX175" fmla="*/ 2451847 w 2651146"/>
                          <a:gd name="connsiteY175" fmla="*/ 358740 h 3370881"/>
                          <a:gd name="connsiteX176" fmla="*/ 2541495 w 2651146"/>
                          <a:gd name="connsiteY176" fmla="*/ 62906 h 3370881"/>
                          <a:gd name="connsiteX177" fmla="*/ 2505635 w 2651146"/>
                          <a:gd name="connsiteY177" fmla="*/ 372187 h 3370881"/>
                          <a:gd name="connsiteX178" fmla="*/ 2650863 w 2651146"/>
                          <a:gd name="connsiteY178" fmla="*/ 344994 h 3370881"/>
                          <a:gd name="connsiteX179" fmla="*/ 2465294 w 2651146"/>
                          <a:gd name="connsiteY179" fmla="*/ 399081 h 3370881"/>
                          <a:gd name="connsiteX180" fmla="*/ 2442882 w 2651146"/>
                          <a:gd name="connsiteY180" fmla="*/ 403564 h 3370881"/>
                          <a:gd name="connsiteX181" fmla="*/ 2398059 w 2651146"/>
                          <a:gd name="connsiteY181" fmla="*/ 417011 h 3370881"/>
                          <a:gd name="connsiteX182" fmla="*/ 2375647 w 2651146"/>
                          <a:gd name="connsiteY182" fmla="*/ 425976 h 3370881"/>
                          <a:gd name="connsiteX183" fmla="*/ 2357718 w 2651146"/>
                          <a:gd name="connsiteY183" fmla="*/ 430458 h 3370881"/>
                          <a:gd name="connsiteX184" fmla="*/ 2344270 w 2651146"/>
                          <a:gd name="connsiteY184" fmla="*/ 461834 h 3370881"/>
                          <a:gd name="connsiteX185" fmla="*/ 2353235 w 2651146"/>
                          <a:gd name="connsiteY185" fmla="*/ 502176 h 3370881"/>
                          <a:gd name="connsiteX186" fmla="*/ 2362200 w 2651146"/>
                          <a:gd name="connsiteY186" fmla="*/ 515623 h 3370881"/>
                          <a:gd name="connsiteX187" fmla="*/ 2344270 w 2651146"/>
                          <a:gd name="connsiteY187" fmla="*/ 587340 h 3370881"/>
                          <a:gd name="connsiteX188" fmla="*/ 2321859 w 2651146"/>
                          <a:gd name="connsiteY188" fmla="*/ 614234 h 3370881"/>
                          <a:gd name="connsiteX189" fmla="*/ 2308412 w 2651146"/>
                          <a:gd name="connsiteY189" fmla="*/ 636646 h 3370881"/>
                          <a:gd name="connsiteX190" fmla="*/ 2281518 w 2651146"/>
                          <a:gd name="connsiteY190" fmla="*/ 641129 h 3370881"/>
                          <a:gd name="connsiteX191" fmla="*/ 2259106 w 2651146"/>
                          <a:gd name="connsiteY191" fmla="*/ 636646 h 3370881"/>
                          <a:gd name="connsiteX192" fmla="*/ 2277035 w 2651146"/>
                          <a:gd name="connsiteY192" fmla="*/ 578376 h 3370881"/>
                          <a:gd name="connsiteX193" fmla="*/ 2290482 w 2651146"/>
                          <a:gd name="connsiteY193" fmla="*/ 542517 h 3370881"/>
                          <a:gd name="connsiteX194" fmla="*/ 2286000 w 2651146"/>
                          <a:gd name="connsiteY194" fmla="*/ 506658 h 3370881"/>
                          <a:gd name="connsiteX195" fmla="*/ 2245659 w 2651146"/>
                          <a:gd name="connsiteY195" fmla="*/ 448387 h 3370881"/>
                          <a:gd name="connsiteX196" fmla="*/ 2200835 w 2651146"/>
                          <a:gd name="connsiteY196" fmla="*/ 430458 h 3370881"/>
                          <a:gd name="connsiteX197" fmla="*/ 2169459 w 2651146"/>
                          <a:gd name="connsiteY197" fmla="*/ 425976 h 3370881"/>
                          <a:gd name="connsiteX198" fmla="*/ 2102223 w 2651146"/>
                          <a:gd name="connsiteY198" fmla="*/ 430458 h 3370881"/>
                          <a:gd name="connsiteX199" fmla="*/ 2084294 w 2651146"/>
                          <a:gd name="connsiteY199" fmla="*/ 439423 h 3370881"/>
                          <a:gd name="connsiteX200" fmla="*/ 2070847 w 2651146"/>
                          <a:gd name="connsiteY200" fmla="*/ 443905 h 3370881"/>
                          <a:gd name="connsiteX201" fmla="*/ 2061882 w 2651146"/>
                          <a:gd name="connsiteY201" fmla="*/ 461834 h 3370881"/>
                          <a:gd name="connsiteX202" fmla="*/ 2034988 w 2651146"/>
                          <a:gd name="connsiteY202" fmla="*/ 475281 h 3370881"/>
                          <a:gd name="connsiteX203" fmla="*/ 1783976 w 2651146"/>
                          <a:gd name="connsiteY203" fmla="*/ 479764 h 3370881"/>
                          <a:gd name="connsiteX204" fmla="*/ 1766047 w 2651146"/>
                          <a:gd name="connsiteY204" fmla="*/ 488729 h 3370881"/>
                          <a:gd name="connsiteX205" fmla="*/ 1703294 w 2651146"/>
                          <a:gd name="connsiteY205" fmla="*/ 506658 h 3370881"/>
                          <a:gd name="connsiteX206" fmla="*/ 1689847 w 2651146"/>
                          <a:gd name="connsiteY206" fmla="*/ 511140 h 3370881"/>
                          <a:gd name="connsiteX207" fmla="*/ 1676400 w 2651146"/>
                          <a:gd name="connsiteY207" fmla="*/ 520105 h 3370881"/>
                          <a:gd name="connsiteX208" fmla="*/ 1649506 w 2651146"/>
                          <a:gd name="connsiteY208" fmla="*/ 529070 h 3370881"/>
                          <a:gd name="connsiteX209" fmla="*/ 1636059 w 2651146"/>
                          <a:gd name="connsiteY209" fmla="*/ 538034 h 3370881"/>
                          <a:gd name="connsiteX210" fmla="*/ 1622612 w 2651146"/>
                          <a:gd name="connsiteY210" fmla="*/ 551481 h 3370881"/>
                          <a:gd name="connsiteX211" fmla="*/ 1609165 w 2651146"/>
                          <a:gd name="connsiteY211" fmla="*/ 555964 h 3370881"/>
                          <a:gd name="connsiteX212" fmla="*/ 1577788 w 2651146"/>
                          <a:gd name="connsiteY212" fmla="*/ 587340 h 3370881"/>
                          <a:gd name="connsiteX213" fmla="*/ 1568823 w 2651146"/>
                          <a:gd name="connsiteY213" fmla="*/ 600787 h 3370881"/>
                          <a:gd name="connsiteX214" fmla="*/ 1555376 w 2651146"/>
                          <a:gd name="connsiteY214" fmla="*/ 614234 h 3370881"/>
                          <a:gd name="connsiteX215" fmla="*/ 1524000 w 2651146"/>
                          <a:gd name="connsiteY215" fmla="*/ 654576 h 3370881"/>
                          <a:gd name="connsiteX216" fmla="*/ 1519518 w 2651146"/>
                          <a:gd name="connsiteY216" fmla="*/ 668023 h 3370881"/>
                          <a:gd name="connsiteX217" fmla="*/ 1528482 w 2651146"/>
                          <a:gd name="connsiteY217" fmla="*/ 708364 h 3370881"/>
                          <a:gd name="connsiteX218" fmla="*/ 1537447 w 2651146"/>
                          <a:gd name="connsiteY218" fmla="*/ 721811 h 3370881"/>
                          <a:gd name="connsiteX219" fmla="*/ 1568823 w 2651146"/>
                          <a:gd name="connsiteY219" fmla="*/ 712846 h 3370881"/>
                          <a:gd name="connsiteX220" fmla="*/ 1600200 w 2651146"/>
                          <a:gd name="connsiteY220" fmla="*/ 712846 h 3370881"/>
                          <a:gd name="connsiteX221" fmla="*/ 1631576 w 2651146"/>
                          <a:gd name="connsiteY221" fmla="*/ 690434 h 3370881"/>
                          <a:gd name="connsiteX222" fmla="*/ 1645023 w 2651146"/>
                          <a:gd name="connsiteY222" fmla="*/ 676987 h 3370881"/>
                          <a:gd name="connsiteX223" fmla="*/ 1685365 w 2651146"/>
                          <a:gd name="connsiteY223" fmla="*/ 645611 h 3370881"/>
                          <a:gd name="connsiteX224" fmla="*/ 1716741 w 2651146"/>
                          <a:gd name="connsiteY224" fmla="*/ 614234 h 3370881"/>
                          <a:gd name="connsiteX225" fmla="*/ 1748118 w 2651146"/>
                          <a:gd name="connsiteY225" fmla="*/ 596305 h 3370881"/>
                          <a:gd name="connsiteX226" fmla="*/ 1761565 w 2651146"/>
                          <a:gd name="connsiteY226" fmla="*/ 591823 h 3370881"/>
                          <a:gd name="connsiteX227" fmla="*/ 1779494 w 2651146"/>
                          <a:gd name="connsiteY227" fmla="*/ 582858 h 3370881"/>
                          <a:gd name="connsiteX228" fmla="*/ 1815353 w 2651146"/>
                          <a:gd name="connsiteY228" fmla="*/ 573893 h 3370881"/>
                          <a:gd name="connsiteX229" fmla="*/ 2030506 w 2651146"/>
                          <a:gd name="connsiteY229" fmla="*/ 578376 h 3370881"/>
                          <a:gd name="connsiteX230" fmla="*/ 2017059 w 2651146"/>
                          <a:gd name="connsiteY230" fmla="*/ 600787 h 3370881"/>
                          <a:gd name="connsiteX231" fmla="*/ 1981200 w 2651146"/>
                          <a:gd name="connsiteY231" fmla="*/ 636646 h 3370881"/>
                          <a:gd name="connsiteX232" fmla="*/ 1967753 w 2651146"/>
                          <a:gd name="connsiteY232" fmla="*/ 650093 h 3370881"/>
                          <a:gd name="connsiteX233" fmla="*/ 1936376 w 2651146"/>
                          <a:gd name="connsiteY233" fmla="*/ 690434 h 3370881"/>
                          <a:gd name="connsiteX234" fmla="*/ 1905000 w 2651146"/>
                          <a:gd name="connsiteY234" fmla="*/ 717329 h 3370881"/>
                          <a:gd name="connsiteX235" fmla="*/ 1860176 w 2651146"/>
                          <a:gd name="connsiteY235" fmla="*/ 735258 h 3370881"/>
                          <a:gd name="connsiteX236" fmla="*/ 1788459 w 2651146"/>
                          <a:gd name="connsiteY236" fmla="*/ 744223 h 3370881"/>
                          <a:gd name="connsiteX237" fmla="*/ 1846729 w 2651146"/>
                          <a:gd name="connsiteY237" fmla="*/ 802493 h 3370881"/>
                          <a:gd name="connsiteX238" fmla="*/ 1913965 w 2651146"/>
                          <a:gd name="connsiteY238" fmla="*/ 829387 h 3370881"/>
                          <a:gd name="connsiteX239" fmla="*/ 1922929 w 2651146"/>
                          <a:gd name="connsiteY239" fmla="*/ 842834 h 3370881"/>
                          <a:gd name="connsiteX240" fmla="*/ 1967753 w 2651146"/>
                          <a:gd name="connsiteY240" fmla="*/ 883176 h 3370881"/>
                          <a:gd name="connsiteX241" fmla="*/ 1981200 w 2651146"/>
                          <a:gd name="connsiteY241" fmla="*/ 896623 h 3370881"/>
                          <a:gd name="connsiteX242" fmla="*/ 1994647 w 2651146"/>
                          <a:gd name="connsiteY242" fmla="*/ 905587 h 3370881"/>
                          <a:gd name="connsiteX243" fmla="*/ 2021541 w 2651146"/>
                          <a:gd name="connsiteY243" fmla="*/ 927999 h 3370881"/>
                          <a:gd name="connsiteX244" fmla="*/ 2030506 w 2651146"/>
                          <a:gd name="connsiteY244" fmla="*/ 941446 h 3370881"/>
                          <a:gd name="connsiteX245" fmla="*/ 2057400 w 2651146"/>
                          <a:gd name="connsiteY245" fmla="*/ 968340 h 3370881"/>
                          <a:gd name="connsiteX246" fmla="*/ 2088776 w 2651146"/>
                          <a:gd name="connsiteY246" fmla="*/ 1013164 h 3370881"/>
                          <a:gd name="connsiteX247" fmla="*/ 2115670 w 2651146"/>
                          <a:gd name="connsiteY247" fmla="*/ 1057987 h 3370881"/>
                          <a:gd name="connsiteX248" fmla="*/ 2120153 w 2651146"/>
                          <a:gd name="connsiteY248" fmla="*/ 1089364 h 3370881"/>
                          <a:gd name="connsiteX249" fmla="*/ 2138082 w 2651146"/>
                          <a:gd name="connsiteY249" fmla="*/ 1143152 h 3370881"/>
                          <a:gd name="connsiteX250" fmla="*/ 2147047 w 2651146"/>
                          <a:gd name="connsiteY250" fmla="*/ 1196940 h 3370881"/>
                          <a:gd name="connsiteX251" fmla="*/ 2151529 w 2651146"/>
                          <a:gd name="connsiteY251" fmla="*/ 1210387 h 3370881"/>
                          <a:gd name="connsiteX252" fmla="*/ 2156012 w 2651146"/>
                          <a:gd name="connsiteY252" fmla="*/ 1228317 h 3370881"/>
                          <a:gd name="connsiteX253" fmla="*/ 2173941 w 2651146"/>
                          <a:gd name="connsiteY253" fmla="*/ 1295552 h 3370881"/>
                          <a:gd name="connsiteX254" fmla="*/ 2182906 w 2651146"/>
                          <a:gd name="connsiteY254" fmla="*/ 1313481 h 3370881"/>
                          <a:gd name="connsiteX255" fmla="*/ 2187388 w 2651146"/>
                          <a:gd name="connsiteY255" fmla="*/ 1331411 h 3370881"/>
                          <a:gd name="connsiteX256" fmla="*/ 2214282 w 2651146"/>
                          <a:gd name="connsiteY256" fmla="*/ 1385199 h 3370881"/>
                          <a:gd name="connsiteX257" fmla="*/ 2218765 w 2651146"/>
                          <a:gd name="connsiteY257" fmla="*/ 1403129 h 3370881"/>
                          <a:gd name="connsiteX258" fmla="*/ 2223247 w 2651146"/>
                          <a:gd name="connsiteY258" fmla="*/ 1430023 h 3370881"/>
                          <a:gd name="connsiteX259" fmla="*/ 2236694 w 2651146"/>
                          <a:gd name="connsiteY259" fmla="*/ 1456917 h 3370881"/>
                          <a:gd name="connsiteX260" fmla="*/ 2241176 w 2651146"/>
                          <a:gd name="connsiteY260" fmla="*/ 1577940 h 3370881"/>
                          <a:gd name="connsiteX261" fmla="*/ 2245659 w 2651146"/>
                          <a:gd name="connsiteY261" fmla="*/ 1595870 h 3370881"/>
                          <a:gd name="connsiteX262" fmla="*/ 2236694 w 2651146"/>
                          <a:gd name="connsiteY262" fmla="*/ 1694481 h 3370881"/>
                          <a:gd name="connsiteX263" fmla="*/ 2227729 w 2651146"/>
                          <a:gd name="connsiteY263" fmla="*/ 1716893 h 3370881"/>
                          <a:gd name="connsiteX264" fmla="*/ 2223247 w 2651146"/>
                          <a:gd name="connsiteY264" fmla="*/ 1730340 h 3370881"/>
                          <a:gd name="connsiteX265" fmla="*/ 2200835 w 2651146"/>
                          <a:gd name="connsiteY265" fmla="*/ 1788611 h 3370881"/>
                          <a:gd name="connsiteX266" fmla="*/ 2191870 w 2651146"/>
                          <a:gd name="connsiteY266" fmla="*/ 1811023 h 3370881"/>
                          <a:gd name="connsiteX267" fmla="*/ 2187388 w 2651146"/>
                          <a:gd name="connsiteY267" fmla="*/ 1824470 h 3370881"/>
                          <a:gd name="connsiteX268" fmla="*/ 2169459 w 2651146"/>
                          <a:gd name="connsiteY268" fmla="*/ 1869293 h 3370881"/>
                          <a:gd name="connsiteX269" fmla="*/ 2164976 w 2651146"/>
                          <a:gd name="connsiteY269" fmla="*/ 1882740 h 3370881"/>
                          <a:gd name="connsiteX270" fmla="*/ 2156012 w 2651146"/>
                          <a:gd name="connsiteY270" fmla="*/ 1927564 h 3370881"/>
                          <a:gd name="connsiteX271" fmla="*/ 2173941 w 2651146"/>
                          <a:gd name="connsiteY271" fmla="*/ 1945493 h 3370881"/>
                          <a:gd name="connsiteX272" fmla="*/ 2196353 w 2651146"/>
                          <a:gd name="connsiteY272" fmla="*/ 1958940 h 3370881"/>
                          <a:gd name="connsiteX273" fmla="*/ 2241176 w 2651146"/>
                          <a:gd name="connsiteY273" fmla="*/ 2012729 h 3370881"/>
                          <a:gd name="connsiteX274" fmla="*/ 2263588 w 2651146"/>
                          <a:gd name="connsiteY274" fmla="*/ 2057552 h 3370881"/>
                          <a:gd name="connsiteX275" fmla="*/ 2286000 w 2651146"/>
                          <a:gd name="connsiteY275" fmla="*/ 2084446 h 3370881"/>
                          <a:gd name="connsiteX276" fmla="*/ 2299447 w 2651146"/>
                          <a:gd name="connsiteY276" fmla="*/ 2124787 h 3370881"/>
                          <a:gd name="connsiteX277" fmla="*/ 2321859 w 2651146"/>
                          <a:gd name="connsiteY277" fmla="*/ 2151681 h 3370881"/>
                          <a:gd name="connsiteX278" fmla="*/ 2344270 w 2651146"/>
                          <a:gd name="connsiteY278" fmla="*/ 2205470 h 3370881"/>
                          <a:gd name="connsiteX279" fmla="*/ 2348753 w 2651146"/>
                          <a:gd name="connsiteY279" fmla="*/ 2223399 h 3370881"/>
                          <a:gd name="connsiteX280" fmla="*/ 2366682 w 2651146"/>
                          <a:gd name="connsiteY280" fmla="*/ 2263740 h 3370881"/>
                          <a:gd name="connsiteX281" fmla="*/ 2375647 w 2651146"/>
                          <a:gd name="connsiteY281" fmla="*/ 2286152 h 3370881"/>
                          <a:gd name="connsiteX282" fmla="*/ 2380129 w 2651146"/>
                          <a:gd name="connsiteY282" fmla="*/ 2308564 h 3370881"/>
                          <a:gd name="connsiteX283" fmla="*/ 2389094 w 2651146"/>
                          <a:gd name="connsiteY283" fmla="*/ 2335458 h 3370881"/>
                          <a:gd name="connsiteX284" fmla="*/ 2393576 w 2651146"/>
                          <a:gd name="connsiteY284" fmla="*/ 2380281 h 3370881"/>
                          <a:gd name="connsiteX285" fmla="*/ 2398059 w 2651146"/>
                          <a:gd name="connsiteY285" fmla="*/ 2393729 h 3370881"/>
                          <a:gd name="connsiteX286" fmla="*/ 2402541 w 2651146"/>
                          <a:gd name="connsiteY286" fmla="*/ 2447517 h 3370881"/>
                          <a:gd name="connsiteX287" fmla="*/ 2407023 w 2651146"/>
                          <a:gd name="connsiteY287" fmla="*/ 2564058 h 3370881"/>
                          <a:gd name="connsiteX288" fmla="*/ 2389094 w 2651146"/>
                          <a:gd name="connsiteY288" fmla="*/ 2837481 h 3370881"/>
                          <a:gd name="connsiteX289" fmla="*/ 2380129 w 2651146"/>
                          <a:gd name="connsiteY289" fmla="*/ 2859893 h 3370881"/>
                          <a:gd name="connsiteX290" fmla="*/ 2357718 w 2651146"/>
                          <a:gd name="connsiteY290" fmla="*/ 2913681 h 3370881"/>
                          <a:gd name="connsiteX291" fmla="*/ 2348753 w 2651146"/>
                          <a:gd name="connsiteY291" fmla="*/ 2936093 h 3370881"/>
                          <a:gd name="connsiteX292" fmla="*/ 2339788 w 2651146"/>
                          <a:gd name="connsiteY292" fmla="*/ 2971952 h 3370881"/>
                          <a:gd name="connsiteX293" fmla="*/ 2326341 w 2651146"/>
                          <a:gd name="connsiteY293" fmla="*/ 2994364 h 3370881"/>
                          <a:gd name="connsiteX294" fmla="*/ 2317376 w 2651146"/>
                          <a:gd name="connsiteY294" fmla="*/ 3025740 h 3370881"/>
                          <a:gd name="connsiteX295" fmla="*/ 2303929 w 2651146"/>
                          <a:gd name="connsiteY295" fmla="*/ 3048152 h 3370881"/>
                          <a:gd name="connsiteX296" fmla="*/ 2290482 w 2651146"/>
                          <a:gd name="connsiteY296" fmla="*/ 3079529 h 3370881"/>
                          <a:gd name="connsiteX297" fmla="*/ 2272553 w 2651146"/>
                          <a:gd name="connsiteY297" fmla="*/ 3084011 h 3370881"/>
                          <a:gd name="connsiteX298" fmla="*/ 2259106 w 2651146"/>
                          <a:gd name="connsiteY298" fmla="*/ 3088493 h 3370881"/>
                          <a:gd name="connsiteX299" fmla="*/ 2241176 w 2651146"/>
                          <a:gd name="connsiteY299" fmla="*/ 3092976 h 3370881"/>
                          <a:gd name="connsiteX300" fmla="*/ 2209800 w 2651146"/>
                          <a:gd name="connsiteY300" fmla="*/ 3101940 h 3370881"/>
                          <a:gd name="connsiteX301" fmla="*/ 2205318 w 2651146"/>
                          <a:gd name="connsiteY301" fmla="*/ 3039187 h 3370881"/>
                          <a:gd name="connsiteX302" fmla="*/ 2218765 w 2651146"/>
                          <a:gd name="connsiteY302" fmla="*/ 3021258 h 3370881"/>
                          <a:gd name="connsiteX303" fmla="*/ 2245659 w 2651146"/>
                          <a:gd name="connsiteY303" fmla="*/ 2971952 h 3370881"/>
                          <a:gd name="connsiteX304" fmla="*/ 2268070 w 2651146"/>
                          <a:gd name="connsiteY304" fmla="*/ 2945058 h 3370881"/>
                          <a:gd name="connsiteX305" fmla="*/ 2268070 w 2651146"/>
                          <a:gd name="connsiteY305" fmla="*/ 2568540 h 3370881"/>
                          <a:gd name="connsiteX306" fmla="*/ 2259106 w 2651146"/>
                          <a:gd name="connsiteY306" fmla="*/ 2532681 h 3370881"/>
                          <a:gd name="connsiteX307" fmla="*/ 2250141 w 2651146"/>
                          <a:gd name="connsiteY307" fmla="*/ 2492340 h 3370881"/>
                          <a:gd name="connsiteX308" fmla="*/ 2245659 w 2651146"/>
                          <a:gd name="connsiteY308" fmla="*/ 2474411 h 3370881"/>
                          <a:gd name="connsiteX309" fmla="*/ 2245659 w 2651146"/>
                          <a:gd name="connsiteY309" fmla="*/ 2389247 h 3370881"/>
                          <a:gd name="connsiteX310" fmla="*/ 2173941 w 2651146"/>
                          <a:gd name="connsiteY310" fmla="*/ 2241328 h 3370881"/>
                          <a:gd name="connsiteX311" fmla="*/ 2070846 w 2651146"/>
                          <a:gd name="connsiteY311" fmla="*/ 2057553 h 3370881"/>
                          <a:gd name="connsiteX312" fmla="*/ 2057400 w 2651146"/>
                          <a:gd name="connsiteY312" fmla="*/ 2151681 h 3370881"/>
                          <a:gd name="connsiteX313" fmla="*/ 2048435 w 2651146"/>
                          <a:gd name="connsiteY313" fmla="*/ 2106858 h 3370881"/>
                          <a:gd name="connsiteX314" fmla="*/ 2034988 w 2651146"/>
                          <a:gd name="connsiteY314" fmla="*/ 2003764 h 3370881"/>
                          <a:gd name="connsiteX315" fmla="*/ 2026023 w 2651146"/>
                          <a:gd name="connsiteY315" fmla="*/ 2026176 h 3370881"/>
                          <a:gd name="connsiteX316" fmla="*/ 2021541 w 2651146"/>
                          <a:gd name="connsiteY316" fmla="*/ 2039623 h 3370881"/>
                          <a:gd name="connsiteX317" fmla="*/ 1999129 w 2651146"/>
                          <a:gd name="connsiteY317" fmla="*/ 2053070 h 3370881"/>
                          <a:gd name="connsiteX318" fmla="*/ 1990165 w 2651146"/>
                          <a:gd name="connsiteY318" fmla="*/ 2070999 h 3370881"/>
                          <a:gd name="connsiteX319" fmla="*/ 1967753 w 2651146"/>
                          <a:gd name="connsiteY319" fmla="*/ 2106858 h 3370881"/>
                          <a:gd name="connsiteX320" fmla="*/ 1981200 w 2651146"/>
                          <a:gd name="connsiteY320" fmla="*/ 2223399 h 3370881"/>
                          <a:gd name="connsiteX321" fmla="*/ 1994647 w 2651146"/>
                          <a:gd name="connsiteY321" fmla="*/ 2254776 h 3370881"/>
                          <a:gd name="connsiteX322" fmla="*/ 2003612 w 2651146"/>
                          <a:gd name="connsiteY322" fmla="*/ 2272705 h 3370881"/>
                          <a:gd name="connsiteX323" fmla="*/ 2026023 w 2651146"/>
                          <a:gd name="connsiteY323" fmla="*/ 2304081 h 3370881"/>
                          <a:gd name="connsiteX324" fmla="*/ 2043953 w 2651146"/>
                          <a:gd name="connsiteY324" fmla="*/ 2348905 h 3370881"/>
                          <a:gd name="connsiteX325" fmla="*/ 2061882 w 2651146"/>
                          <a:gd name="connsiteY325" fmla="*/ 2371317 h 3370881"/>
                          <a:gd name="connsiteX326" fmla="*/ 2088776 w 2651146"/>
                          <a:gd name="connsiteY326" fmla="*/ 2434070 h 3370881"/>
                          <a:gd name="connsiteX327" fmla="*/ 2102223 w 2651146"/>
                          <a:gd name="connsiteY327" fmla="*/ 2465446 h 3370881"/>
                          <a:gd name="connsiteX328" fmla="*/ 2106706 w 2651146"/>
                          <a:gd name="connsiteY328" fmla="*/ 2496823 h 3370881"/>
                          <a:gd name="connsiteX329" fmla="*/ 2124635 w 2651146"/>
                          <a:gd name="connsiteY329" fmla="*/ 2559576 h 3370881"/>
                          <a:gd name="connsiteX330" fmla="*/ 2138082 w 2651146"/>
                          <a:gd name="connsiteY330" fmla="*/ 2649223 h 3370881"/>
                          <a:gd name="connsiteX331" fmla="*/ 2147047 w 2651146"/>
                          <a:gd name="connsiteY331" fmla="*/ 2685081 h 3370881"/>
                          <a:gd name="connsiteX332" fmla="*/ 2151529 w 2651146"/>
                          <a:gd name="connsiteY332" fmla="*/ 2716458 h 3370881"/>
                          <a:gd name="connsiteX333" fmla="*/ 2160494 w 2651146"/>
                          <a:gd name="connsiteY333" fmla="*/ 2770246 h 3370881"/>
                          <a:gd name="connsiteX334" fmla="*/ 2156012 w 2651146"/>
                          <a:gd name="connsiteY334" fmla="*/ 2962987 h 3370881"/>
                          <a:gd name="connsiteX335" fmla="*/ 2138082 w 2651146"/>
                          <a:gd name="connsiteY335" fmla="*/ 3043670 h 3370881"/>
                          <a:gd name="connsiteX336" fmla="*/ 2133600 w 2651146"/>
                          <a:gd name="connsiteY336" fmla="*/ 3061599 h 3370881"/>
                          <a:gd name="connsiteX337" fmla="*/ 2120153 w 2651146"/>
                          <a:gd name="connsiteY337" fmla="*/ 3079529 h 3370881"/>
                          <a:gd name="connsiteX338" fmla="*/ 2111188 w 2651146"/>
                          <a:gd name="connsiteY338" fmla="*/ 3106423 h 3370881"/>
                          <a:gd name="connsiteX339" fmla="*/ 2088776 w 2651146"/>
                          <a:gd name="connsiteY339" fmla="*/ 3137799 h 3370881"/>
                          <a:gd name="connsiteX340" fmla="*/ 2075329 w 2651146"/>
                          <a:gd name="connsiteY340" fmla="*/ 3164693 h 3370881"/>
                          <a:gd name="connsiteX341" fmla="*/ 2061882 w 2651146"/>
                          <a:gd name="connsiteY341" fmla="*/ 3169176 h 3370881"/>
                          <a:gd name="connsiteX342" fmla="*/ 2021541 w 2651146"/>
                          <a:gd name="connsiteY342" fmla="*/ 3164693 h 3370881"/>
                          <a:gd name="connsiteX343" fmla="*/ 2012576 w 2651146"/>
                          <a:gd name="connsiteY343" fmla="*/ 3119870 h 3370881"/>
                          <a:gd name="connsiteX344" fmla="*/ 2048435 w 2651146"/>
                          <a:gd name="connsiteY344" fmla="*/ 3021258 h 3370881"/>
                          <a:gd name="connsiteX345" fmla="*/ 2048435 w 2651146"/>
                          <a:gd name="connsiteY345" fmla="*/ 3021258 h 3370881"/>
                          <a:gd name="connsiteX346" fmla="*/ 2061882 w 2651146"/>
                          <a:gd name="connsiteY346" fmla="*/ 2967470 h 3370881"/>
                          <a:gd name="connsiteX347" fmla="*/ 2070847 w 2651146"/>
                          <a:gd name="connsiteY347" fmla="*/ 2882305 h 3370881"/>
                          <a:gd name="connsiteX348" fmla="*/ 2066365 w 2651146"/>
                          <a:gd name="connsiteY348" fmla="*/ 2725423 h 3370881"/>
                          <a:gd name="connsiteX349" fmla="*/ 2043953 w 2651146"/>
                          <a:gd name="connsiteY349" fmla="*/ 2649223 h 3370881"/>
                          <a:gd name="connsiteX350" fmla="*/ 2030506 w 2651146"/>
                          <a:gd name="connsiteY350" fmla="*/ 2622329 h 3370881"/>
                          <a:gd name="connsiteX351" fmla="*/ 2017059 w 2651146"/>
                          <a:gd name="connsiteY351" fmla="*/ 2581987 h 3370881"/>
                          <a:gd name="connsiteX352" fmla="*/ 1981200 w 2651146"/>
                          <a:gd name="connsiteY352" fmla="*/ 2514752 h 3370881"/>
                          <a:gd name="connsiteX353" fmla="*/ 1972235 w 2651146"/>
                          <a:gd name="connsiteY353" fmla="*/ 2501305 h 3370881"/>
                          <a:gd name="connsiteX354" fmla="*/ 1958788 w 2651146"/>
                          <a:gd name="connsiteY354" fmla="*/ 2478893 h 3370881"/>
                          <a:gd name="connsiteX355" fmla="*/ 1905000 w 2651146"/>
                          <a:gd name="connsiteY355" fmla="*/ 2398211 h 3370881"/>
                          <a:gd name="connsiteX356" fmla="*/ 1882588 w 2651146"/>
                          <a:gd name="connsiteY356" fmla="*/ 2357870 h 3370881"/>
                          <a:gd name="connsiteX357" fmla="*/ 1869141 w 2651146"/>
                          <a:gd name="connsiteY357" fmla="*/ 2339940 h 3370881"/>
                          <a:gd name="connsiteX358" fmla="*/ 1806388 w 2651146"/>
                          <a:gd name="connsiteY358" fmla="*/ 2313046 h 3370881"/>
                          <a:gd name="connsiteX359" fmla="*/ 1779494 w 2651146"/>
                          <a:gd name="connsiteY359" fmla="*/ 2304081 h 3370881"/>
                          <a:gd name="connsiteX360" fmla="*/ 1752600 w 2651146"/>
                          <a:gd name="connsiteY360" fmla="*/ 2299599 h 3370881"/>
                          <a:gd name="connsiteX361" fmla="*/ 1680882 w 2651146"/>
                          <a:gd name="connsiteY361" fmla="*/ 2277187 h 3370881"/>
                          <a:gd name="connsiteX362" fmla="*/ 1662953 w 2651146"/>
                          <a:gd name="connsiteY362" fmla="*/ 2272705 h 3370881"/>
                          <a:gd name="connsiteX363" fmla="*/ 1640541 w 2651146"/>
                          <a:gd name="connsiteY363" fmla="*/ 2259258 h 3370881"/>
                          <a:gd name="connsiteX364" fmla="*/ 1604682 w 2651146"/>
                          <a:gd name="connsiteY364" fmla="*/ 2272705 h 3370881"/>
                          <a:gd name="connsiteX365" fmla="*/ 1537447 w 2651146"/>
                          <a:gd name="connsiteY365" fmla="*/ 2304081 h 3370881"/>
                          <a:gd name="connsiteX366" fmla="*/ 1510553 w 2651146"/>
                          <a:gd name="connsiteY366" fmla="*/ 2308564 h 3370881"/>
                          <a:gd name="connsiteX367" fmla="*/ 1488141 w 2651146"/>
                          <a:gd name="connsiteY367" fmla="*/ 2313046 h 3370881"/>
                          <a:gd name="connsiteX368" fmla="*/ 1443318 w 2651146"/>
                          <a:gd name="connsiteY368" fmla="*/ 2322011 h 3370881"/>
                          <a:gd name="connsiteX369" fmla="*/ 1367118 w 2651146"/>
                          <a:gd name="connsiteY369" fmla="*/ 2304081 h 3370881"/>
                          <a:gd name="connsiteX370" fmla="*/ 1317812 w 2651146"/>
                          <a:gd name="connsiteY370" fmla="*/ 2286152 h 3370881"/>
                          <a:gd name="connsiteX371" fmla="*/ 1066800 w 2651146"/>
                          <a:gd name="connsiteY371" fmla="*/ 2272705 h 3370881"/>
                          <a:gd name="connsiteX372" fmla="*/ 1030941 w 2651146"/>
                          <a:gd name="connsiteY372" fmla="*/ 2263740 h 3370881"/>
                          <a:gd name="connsiteX373" fmla="*/ 986118 w 2651146"/>
                          <a:gd name="connsiteY373" fmla="*/ 2241329 h 3370881"/>
                          <a:gd name="connsiteX374" fmla="*/ 968188 w 2651146"/>
                          <a:gd name="connsiteY374" fmla="*/ 2232364 h 3370881"/>
                          <a:gd name="connsiteX375" fmla="*/ 936812 w 2651146"/>
                          <a:gd name="connsiteY375" fmla="*/ 2214434 h 3370881"/>
                          <a:gd name="connsiteX376" fmla="*/ 905435 w 2651146"/>
                          <a:gd name="connsiteY376" fmla="*/ 2196505 h 3370881"/>
                          <a:gd name="connsiteX377" fmla="*/ 869576 w 2651146"/>
                          <a:gd name="connsiteY377" fmla="*/ 2209952 h 3370881"/>
                          <a:gd name="connsiteX378" fmla="*/ 856129 w 2651146"/>
                          <a:gd name="connsiteY378" fmla="*/ 2227881 h 3370881"/>
                          <a:gd name="connsiteX379" fmla="*/ 815788 w 2651146"/>
                          <a:gd name="connsiteY379" fmla="*/ 2268223 h 3370881"/>
                          <a:gd name="connsiteX380" fmla="*/ 788894 w 2651146"/>
                          <a:gd name="connsiteY380" fmla="*/ 2290634 h 3370881"/>
                          <a:gd name="connsiteX381" fmla="*/ 762000 w 2651146"/>
                          <a:gd name="connsiteY381" fmla="*/ 2313046 h 3370881"/>
                          <a:gd name="connsiteX382" fmla="*/ 753035 w 2651146"/>
                          <a:gd name="connsiteY382" fmla="*/ 2326493 h 3370881"/>
                          <a:gd name="connsiteX383" fmla="*/ 735106 w 2651146"/>
                          <a:gd name="connsiteY383" fmla="*/ 2339940 h 3370881"/>
                          <a:gd name="connsiteX384" fmla="*/ 712694 w 2651146"/>
                          <a:gd name="connsiteY384" fmla="*/ 2362352 h 3370881"/>
                          <a:gd name="connsiteX385" fmla="*/ 694765 w 2651146"/>
                          <a:gd name="connsiteY385" fmla="*/ 2375799 h 3370881"/>
                          <a:gd name="connsiteX386" fmla="*/ 681318 w 2651146"/>
                          <a:gd name="connsiteY386" fmla="*/ 2393729 h 3370881"/>
                          <a:gd name="connsiteX387" fmla="*/ 667870 w 2651146"/>
                          <a:gd name="connsiteY387" fmla="*/ 2402693 h 3370881"/>
                          <a:gd name="connsiteX388" fmla="*/ 623047 w 2651146"/>
                          <a:gd name="connsiteY388" fmla="*/ 2443034 h 3370881"/>
                          <a:gd name="connsiteX389" fmla="*/ 600635 w 2651146"/>
                          <a:gd name="connsiteY389" fmla="*/ 2474411 h 3370881"/>
                          <a:gd name="connsiteX390" fmla="*/ 587188 w 2651146"/>
                          <a:gd name="connsiteY390" fmla="*/ 2514752 h 3370881"/>
                          <a:gd name="connsiteX391" fmla="*/ 582706 w 2651146"/>
                          <a:gd name="connsiteY391" fmla="*/ 2546129 h 3370881"/>
                          <a:gd name="connsiteX392" fmla="*/ 596153 w 2651146"/>
                          <a:gd name="connsiteY392" fmla="*/ 2635776 h 3370881"/>
                          <a:gd name="connsiteX393" fmla="*/ 600635 w 2651146"/>
                          <a:gd name="connsiteY393" fmla="*/ 2653705 h 3370881"/>
                          <a:gd name="connsiteX394" fmla="*/ 609600 w 2651146"/>
                          <a:gd name="connsiteY394" fmla="*/ 2671634 h 3370881"/>
                          <a:gd name="connsiteX395" fmla="*/ 614082 w 2651146"/>
                          <a:gd name="connsiteY395" fmla="*/ 2689564 h 3370881"/>
                          <a:gd name="connsiteX396" fmla="*/ 623047 w 2651146"/>
                          <a:gd name="connsiteY396" fmla="*/ 2711976 h 3370881"/>
                          <a:gd name="connsiteX397" fmla="*/ 627529 w 2651146"/>
                          <a:gd name="connsiteY397" fmla="*/ 2734387 h 3370881"/>
                          <a:gd name="connsiteX398" fmla="*/ 640976 w 2651146"/>
                          <a:gd name="connsiteY398" fmla="*/ 2765764 h 3370881"/>
                          <a:gd name="connsiteX399" fmla="*/ 645459 w 2651146"/>
                          <a:gd name="connsiteY399" fmla="*/ 2779211 h 3370881"/>
                          <a:gd name="connsiteX400" fmla="*/ 658906 w 2651146"/>
                          <a:gd name="connsiteY400" fmla="*/ 2801623 h 3370881"/>
                          <a:gd name="connsiteX401" fmla="*/ 676835 w 2651146"/>
                          <a:gd name="connsiteY401" fmla="*/ 2864376 h 3370881"/>
                          <a:gd name="connsiteX402" fmla="*/ 690282 w 2651146"/>
                          <a:gd name="connsiteY402" fmla="*/ 2895752 h 3370881"/>
                          <a:gd name="connsiteX403" fmla="*/ 699247 w 2651146"/>
                          <a:gd name="connsiteY403" fmla="*/ 2940576 h 3370881"/>
                          <a:gd name="connsiteX404" fmla="*/ 703729 w 2651146"/>
                          <a:gd name="connsiteY404" fmla="*/ 2967470 h 3370881"/>
                          <a:gd name="connsiteX405" fmla="*/ 717176 w 2651146"/>
                          <a:gd name="connsiteY405" fmla="*/ 2994364 h 3370881"/>
                          <a:gd name="connsiteX406" fmla="*/ 735106 w 2651146"/>
                          <a:gd name="connsiteY406" fmla="*/ 3052634 h 3370881"/>
                          <a:gd name="connsiteX407" fmla="*/ 739588 w 2651146"/>
                          <a:gd name="connsiteY407" fmla="*/ 3079529 h 3370881"/>
                          <a:gd name="connsiteX408" fmla="*/ 762000 w 2651146"/>
                          <a:gd name="connsiteY408" fmla="*/ 3142281 h 3370881"/>
                          <a:gd name="connsiteX409" fmla="*/ 766482 w 2651146"/>
                          <a:gd name="connsiteY409" fmla="*/ 3231929 h 3370881"/>
                          <a:gd name="connsiteX410" fmla="*/ 770965 w 2651146"/>
                          <a:gd name="connsiteY410" fmla="*/ 3254340 h 3370881"/>
                          <a:gd name="connsiteX411" fmla="*/ 775447 w 2651146"/>
                          <a:gd name="connsiteY411" fmla="*/ 3285717 h 3370881"/>
                          <a:gd name="connsiteX412" fmla="*/ 748553 w 2651146"/>
                          <a:gd name="connsiteY412" fmla="*/ 3335023 h 3370881"/>
                          <a:gd name="connsiteX413" fmla="*/ 721659 w 2651146"/>
                          <a:gd name="connsiteY413" fmla="*/ 3343987 h 3370881"/>
                          <a:gd name="connsiteX414" fmla="*/ 708212 w 2651146"/>
                          <a:gd name="connsiteY414" fmla="*/ 3348470 h 3370881"/>
                          <a:gd name="connsiteX415" fmla="*/ 623047 w 2651146"/>
                          <a:gd name="connsiteY415" fmla="*/ 3330540 h 3370881"/>
                          <a:gd name="connsiteX416" fmla="*/ 609600 w 2651146"/>
                          <a:gd name="connsiteY416" fmla="*/ 3308129 h 3370881"/>
                          <a:gd name="connsiteX417" fmla="*/ 591670 w 2651146"/>
                          <a:gd name="connsiteY417" fmla="*/ 3267787 h 3370881"/>
                          <a:gd name="connsiteX418" fmla="*/ 560294 w 2651146"/>
                          <a:gd name="connsiteY418" fmla="*/ 3209517 h 3370881"/>
                          <a:gd name="connsiteX419" fmla="*/ 551329 w 2651146"/>
                          <a:gd name="connsiteY419" fmla="*/ 3196070 h 3370881"/>
                          <a:gd name="connsiteX420" fmla="*/ 528918 w 2651146"/>
                          <a:gd name="connsiteY420" fmla="*/ 3173658 h 3370881"/>
                          <a:gd name="connsiteX421" fmla="*/ 519953 w 2651146"/>
                          <a:gd name="connsiteY421" fmla="*/ 3128834 h 3370881"/>
                          <a:gd name="connsiteX422" fmla="*/ 524435 w 2651146"/>
                          <a:gd name="connsiteY422" fmla="*/ 3101940 h 3370881"/>
                          <a:gd name="connsiteX423" fmla="*/ 528918 w 2651146"/>
                          <a:gd name="connsiteY423" fmla="*/ 3088493 h 3370881"/>
                          <a:gd name="connsiteX424" fmla="*/ 542365 w 2651146"/>
                          <a:gd name="connsiteY424" fmla="*/ 3052634 h 3370881"/>
                          <a:gd name="connsiteX425" fmla="*/ 484094 w 2651146"/>
                          <a:gd name="connsiteY425" fmla="*/ 2886787 h 3370881"/>
                          <a:gd name="connsiteX426" fmla="*/ 443753 w 2651146"/>
                          <a:gd name="connsiteY426" fmla="*/ 2779211 h 3370881"/>
                          <a:gd name="connsiteX427" fmla="*/ 439270 w 2651146"/>
                          <a:gd name="connsiteY427" fmla="*/ 2752317 h 3370881"/>
                          <a:gd name="connsiteX428" fmla="*/ 430306 w 2651146"/>
                          <a:gd name="connsiteY428" fmla="*/ 2716458 h 3370881"/>
                          <a:gd name="connsiteX429" fmla="*/ 425823 w 2651146"/>
                          <a:gd name="connsiteY429" fmla="*/ 2680599 h 3370881"/>
                          <a:gd name="connsiteX430" fmla="*/ 398929 w 2651146"/>
                          <a:gd name="connsiteY430" fmla="*/ 2599917 h 3370881"/>
                          <a:gd name="connsiteX431" fmla="*/ 385482 w 2651146"/>
                          <a:gd name="connsiteY431" fmla="*/ 2568540 h 3370881"/>
                          <a:gd name="connsiteX432" fmla="*/ 381000 w 2651146"/>
                          <a:gd name="connsiteY432" fmla="*/ 2550611 h 3370881"/>
                          <a:gd name="connsiteX433" fmla="*/ 372035 w 2651146"/>
                          <a:gd name="connsiteY433" fmla="*/ 2483376 h 3370881"/>
                          <a:gd name="connsiteX434" fmla="*/ 367553 w 2651146"/>
                          <a:gd name="connsiteY434" fmla="*/ 2469929 h 3370881"/>
                          <a:gd name="connsiteX435" fmla="*/ 407894 w 2651146"/>
                          <a:gd name="connsiteY435" fmla="*/ 2451999 h 3370881"/>
                          <a:gd name="connsiteX436" fmla="*/ 515470 w 2651146"/>
                          <a:gd name="connsiteY436" fmla="*/ 2407176 h 3370881"/>
                          <a:gd name="connsiteX437" fmla="*/ 578223 w 2651146"/>
                          <a:gd name="connsiteY437" fmla="*/ 2353387 h 3370881"/>
                          <a:gd name="connsiteX438" fmla="*/ 587188 w 2651146"/>
                          <a:gd name="connsiteY438" fmla="*/ 2330976 h 3370881"/>
                          <a:gd name="connsiteX439" fmla="*/ 614082 w 2651146"/>
                          <a:gd name="connsiteY439" fmla="*/ 2254776 h 3370881"/>
                          <a:gd name="connsiteX440" fmla="*/ 649941 w 2651146"/>
                          <a:gd name="connsiteY440" fmla="*/ 2200987 h 3370881"/>
                          <a:gd name="connsiteX441" fmla="*/ 690282 w 2651146"/>
                          <a:gd name="connsiteY441" fmla="*/ 2174093 h 3370881"/>
                          <a:gd name="connsiteX442" fmla="*/ 703729 w 2651146"/>
                          <a:gd name="connsiteY442" fmla="*/ 2165129 h 3370881"/>
                          <a:gd name="connsiteX443" fmla="*/ 739588 w 2651146"/>
                          <a:gd name="connsiteY443" fmla="*/ 2147199 h 3370881"/>
                          <a:gd name="connsiteX444" fmla="*/ 708212 w 2651146"/>
                          <a:gd name="connsiteY444" fmla="*/ 2187540 h 3370881"/>
                          <a:gd name="connsiteX445" fmla="*/ 654423 w 2651146"/>
                          <a:gd name="connsiteY445" fmla="*/ 2241329 h 3370881"/>
                          <a:gd name="connsiteX446" fmla="*/ 636494 w 2651146"/>
                          <a:gd name="connsiteY446" fmla="*/ 2259258 h 3370881"/>
                          <a:gd name="connsiteX447" fmla="*/ 614082 w 2651146"/>
                          <a:gd name="connsiteY447" fmla="*/ 2286152 h 3370881"/>
                          <a:gd name="connsiteX448" fmla="*/ 605118 w 2651146"/>
                          <a:gd name="connsiteY448" fmla="*/ 2299599 h 3370881"/>
                          <a:gd name="connsiteX449" fmla="*/ 560294 w 2651146"/>
                          <a:gd name="connsiteY449" fmla="*/ 2335458 h 3370881"/>
                          <a:gd name="connsiteX450" fmla="*/ 524435 w 2651146"/>
                          <a:gd name="connsiteY450" fmla="*/ 2348905 h 3370881"/>
                          <a:gd name="connsiteX451" fmla="*/ 502023 w 2651146"/>
                          <a:gd name="connsiteY451" fmla="*/ 2362352 h 3370881"/>
                          <a:gd name="connsiteX452" fmla="*/ 461682 w 2651146"/>
                          <a:gd name="connsiteY452" fmla="*/ 2389246 h 3370881"/>
                          <a:gd name="connsiteX453" fmla="*/ 448235 w 2651146"/>
                          <a:gd name="connsiteY453" fmla="*/ 2398211 h 3370881"/>
                          <a:gd name="connsiteX454" fmla="*/ 430306 w 2651146"/>
                          <a:gd name="connsiteY454" fmla="*/ 2407176 h 3370881"/>
                          <a:gd name="connsiteX455" fmla="*/ 412376 w 2651146"/>
                          <a:gd name="connsiteY455" fmla="*/ 2420623 h 3370881"/>
                          <a:gd name="connsiteX456" fmla="*/ 389965 w 2651146"/>
                          <a:gd name="connsiteY456" fmla="*/ 2429587 h 3370881"/>
                          <a:gd name="connsiteX457" fmla="*/ 372035 w 2651146"/>
                          <a:gd name="connsiteY457" fmla="*/ 2443034 h 3370881"/>
                          <a:gd name="connsiteX458" fmla="*/ 318247 w 2651146"/>
                          <a:gd name="connsiteY458" fmla="*/ 2474411 h 3370881"/>
                          <a:gd name="connsiteX459" fmla="*/ 304800 w 2651146"/>
                          <a:gd name="connsiteY459" fmla="*/ 2492340 h 3370881"/>
                          <a:gd name="connsiteX460" fmla="*/ 282388 w 2651146"/>
                          <a:gd name="connsiteY460" fmla="*/ 2519234 h 3370881"/>
                          <a:gd name="connsiteX461" fmla="*/ 295835 w 2651146"/>
                          <a:gd name="connsiteY461" fmla="*/ 2815070 h 3370881"/>
                          <a:gd name="connsiteX462" fmla="*/ 300318 w 2651146"/>
                          <a:gd name="connsiteY462" fmla="*/ 2837481 h 3370881"/>
                          <a:gd name="connsiteX463" fmla="*/ 304800 w 2651146"/>
                          <a:gd name="connsiteY463" fmla="*/ 2868858 h 3370881"/>
                          <a:gd name="connsiteX464" fmla="*/ 309282 w 2651146"/>
                          <a:gd name="connsiteY464" fmla="*/ 2927129 h 3370881"/>
                          <a:gd name="connsiteX465" fmla="*/ 322729 w 2651146"/>
                          <a:gd name="connsiteY465" fmla="*/ 2985399 h 3370881"/>
                          <a:gd name="connsiteX466" fmla="*/ 327212 w 2651146"/>
                          <a:gd name="connsiteY466" fmla="*/ 3012293 h 3370881"/>
                          <a:gd name="connsiteX467" fmla="*/ 331694 w 2651146"/>
                          <a:gd name="connsiteY467" fmla="*/ 3043670 h 3370881"/>
                          <a:gd name="connsiteX468" fmla="*/ 345141 w 2651146"/>
                          <a:gd name="connsiteY468" fmla="*/ 3070564 h 3370881"/>
                          <a:gd name="connsiteX469" fmla="*/ 367553 w 2651146"/>
                          <a:gd name="connsiteY469" fmla="*/ 3124352 h 3370881"/>
                          <a:gd name="connsiteX470" fmla="*/ 381000 w 2651146"/>
                          <a:gd name="connsiteY470" fmla="*/ 3182623 h 3370881"/>
                          <a:gd name="connsiteX471" fmla="*/ 389965 w 2651146"/>
                          <a:gd name="connsiteY471" fmla="*/ 3196070 h 3370881"/>
                          <a:gd name="connsiteX472" fmla="*/ 394447 w 2651146"/>
                          <a:gd name="connsiteY472" fmla="*/ 3213999 h 3370881"/>
                          <a:gd name="connsiteX473" fmla="*/ 412376 w 2651146"/>
                          <a:gd name="connsiteY473" fmla="*/ 3245376 h 3370881"/>
                          <a:gd name="connsiteX474" fmla="*/ 416859 w 2651146"/>
                          <a:gd name="connsiteY474" fmla="*/ 3258823 h 3370881"/>
                          <a:gd name="connsiteX475" fmla="*/ 425823 w 2651146"/>
                          <a:gd name="connsiteY475" fmla="*/ 3272270 h 3370881"/>
                          <a:gd name="connsiteX476" fmla="*/ 439270 w 2651146"/>
                          <a:gd name="connsiteY476" fmla="*/ 3303646 h 3370881"/>
                          <a:gd name="connsiteX477" fmla="*/ 439270 w 2651146"/>
                          <a:gd name="connsiteY477" fmla="*/ 3352952 h 3370881"/>
                          <a:gd name="connsiteX478" fmla="*/ 430306 w 2651146"/>
                          <a:gd name="connsiteY478" fmla="*/ 3366399 h 3370881"/>
                          <a:gd name="connsiteX479" fmla="*/ 412376 w 2651146"/>
                          <a:gd name="connsiteY479" fmla="*/ 3370881 h 3370881"/>
                          <a:gd name="connsiteX480" fmla="*/ 295835 w 2651146"/>
                          <a:gd name="connsiteY480" fmla="*/ 3357434 h 3370881"/>
                          <a:gd name="connsiteX481" fmla="*/ 264459 w 2651146"/>
                          <a:gd name="connsiteY481" fmla="*/ 3276752 h 3370881"/>
                          <a:gd name="connsiteX482" fmla="*/ 259976 w 2651146"/>
                          <a:gd name="connsiteY482" fmla="*/ 3240893 h 3370881"/>
                          <a:gd name="connsiteX483" fmla="*/ 246529 w 2651146"/>
                          <a:gd name="connsiteY483" fmla="*/ 3178140 h 3370881"/>
                          <a:gd name="connsiteX484" fmla="*/ 237565 w 2651146"/>
                          <a:gd name="connsiteY484" fmla="*/ 3084011 h 3370881"/>
                          <a:gd name="connsiteX485" fmla="*/ 228600 w 2651146"/>
                          <a:gd name="connsiteY485" fmla="*/ 3057117 h 3370881"/>
                          <a:gd name="connsiteX486" fmla="*/ 219635 w 2651146"/>
                          <a:gd name="connsiteY486" fmla="*/ 3021258 h 3370881"/>
                          <a:gd name="connsiteX487" fmla="*/ 206188 w 2651146"/>
                          <a:gd name="connsiteY487" fmla="*/ 2980917 h 3370881"/>
                          <a:gd name="connsiteX488" fmla="*/ 201706 w 2651146"/>
                          <a:gd name="connsiteY488" fmla="*/ 2949540 h 3370881"/>
                          <a:gd name="connsiteX489" fmla="*/ 197223 w 2651146"/>
                          <a:gd name="connsiteY489" fmla="*/ 2927129 h 3370881"/>
                          <a:gd name="connsiteX490" fmla="*/ 192741 w 2651146"/>
                          <a:gd name="connsiteY490" fmla="*/ 2891270 h 3370881"/>
                          <a:gd name="connsiteX491" fmla="*/ 188259 w 2651146"/>
                          <a:gd name="connsiteY491" fmla="*/ 2850929 h 3370881"/>
                          <a:gd name="connsiteX492" fmla="*/ 179294 w 2651146"/>
                          <a:gd name="connsiteY492" fmla="*/ 2824034 h 3370881"/>
                          <a:gd name="connsiteX493" fmla="*/ 165847 w 2651146"/>
                          <a:gd name="connsiteY493" fmla="*/ 2774729 h 3370881"/>
                          <a:gd name="connsiteX494" fmla="*/ 161365 w 2651146"/>
                          <a:gd name="connsiteY494" fmla="*/ 2747834 h 3370881"/>
                          <a:gd name="connsiteX495" fmla="*/ 156882 w 2651146"/>
                          <a:gd name="connsiteY495" fmla="*/ 2559576 h 3370881"/>
                          <a:gd name="connsiteX496" fmla="*/ 152400 w 2651146"/>
                          <a:gd name="connsiteY496" fmla="*/ 2519234 h 3370881"/>
                          <a:gd name="connsiteX497" fmla="*/ 143435 w 2651146"/>
                          <a:gd name="connsiteY497" fmla="*/ 2384764 h 3370881"/>
                          <a:gd name="connsiteX498" fmla="*/ 129988 w 2651146"/>
                          <a:gd name="connsiteY498" fmla="*/ 2344423 h 3370881"/>
                          <a:gd name="connsiteX499" fmla="*/ 125506 w 2651146"/>
                          <a:gd name="connsiteY499" fmla="*/ 2330976 h 3370881"/>
                          <a:gd name="connsiteX500" fmla="*/ 138953 w 2651146"/>
                          <a:gd name="connsiteY500" fmla="*/ 2313046 h 3370881"/>
                          <a:gd name="connsiteX501" fmla="*/ 152400 w 2651146"/>
                          <a:gd name="connsiteY501" fmla="*/ 2304081 h 3370881"/>
                          <a:gd name="connsiteX502" fmla="*/ 170329 w 2651146"/>
                          <a:gd name="connsiteY502" fmla="*/ 2259258 h 3370881"/>
                          <a:gd name="connsiteX503" fmla="*/ 188259 w 2651146"/>
                          <a:gd name="connsiteY503" fmla="*/ 2223399 h 3370881"/>
                          <a:gd name="connsiteX504" fmla="*/ 206188 w 2651146"/>
                          <a:gd name="connsiteY504" fmla="*/ 2187540 h 3370881"/>
                          <a:gd name="connsiteX505" fmla="*/ 210670 w 2651146"/>
                          <a:gd name="connsiteY505" fmla="*/ 2174093 h 3370881"/>
                          <a:gd name="connsiteX506" fmla="*/ 219635 w 2651146"/>
                          <a:gd name="connsiteY506" fmla="*/ 2115823 h 3370881"/>
                          <a:gd name="connsiteX507" fmla="*/ 210670 w 2651146"/>
                          <a:gd name="connsiteY507" fmla="*/ 1958940 h 3370881"/>
                          <a:gd name="connsiteX508" fmla="*/ 192741 w 2651146"/>
                          <a:gd name="connsiteY508" fmla="*/ 1923081 h 3370881"/>
                          <a:gd name="connsiteX509" fmla="*/ 179294 w 2651146"/>
                          <a:gd name="connsiteY509" fmla="*/ 1891705 h 3370881"/>
                          <a:gd name="connsiteX510" fmla="*/ 165847 w 2651146"/>
                          <a:gd name="connsiteY510" fmla="*/ 1864811 h 3370881"/>
                          <a:gd name="connsiteX511" fmla="*/ 152400 w 2651146"/>
                          <a:gd name="connsiteY511" fmla="*/ 1833434 h 3370881"/>
                          <a:gd name="connsiteX512" fmla="*/ 143435 w 2651146"/>
                          <a:gd name="connsiteY512" fmla="*/ 1819987 h 3370881"/>
                          <a:gd name="connsiteX513" fmla="*/ 107576 w 2651146"/>
                          <a:gd name="connsiteY513" fmla="*/ 1784129 h 3370881"/>
                          <a:gd name="connsiteX514" fmla="*/ 94129 w 2651146"/>
                          <a:gd name="connsiteY514" fmla="*/ 1779646 h 3370881"/>
                          <a:gd name="connsiteX515" fmla="*/ 71718 w 2651146"/>
                          <a:gd name="connsiteY515" fmla="*/ 1770681 h 3370881"/>
                          <a:gd name="connsiteX516" fmla="*/ 58270 w 2651146"/>
                          <a:gd name="connsiteY516" fmla="*/ 1761717 h 3370881"/>
                          <a:gd name="connsiteX517" fmla="*/ 26894 w 2651146"/>
                          <a:gd name="connsiteY517" fmla="*/ 1730340 h 3370881"/>
                          <a:gd name="connsiteX518" fmla="*/ 0 w 2651146"/>
                          <a:gd name="connsiteY518" fmla="*/ 1707929 h 3370881"/>
                          <a:gd name="connsiteX0" fmla="*/ 0 w 2651134"/>
                          <a:gd name="connsiteY0" fmla="*/ 1707929 h 3370881"/>
                          <a:gd name="connsiteX1" fmla="*/ 22412 w 2651134"/>
                          <a:gd name="connsiteY1" fmla="*/ 1698964 h 3370881"/>
                          <a:gd name="connsiteX2" fmla="*/ 31376 w 2651134"/>
                          <a:gd name="connsiteY2" fmla="*/ 1681034 h 3370881"/>
                          <a:gd name="connsiteX3" fmla="*/ 44823 w 2651134"/>
                          <a:gd name="connsiteY3" fmla="*/ 1672070 h 3370881"/>
                          <a:gd name="connsiteX4" fmla="*/ 58270 w 2651134"/>
                          <a:gd name="connsiteY4" fmla="*/ 1654140 h 3370881"/>
                          <a:gd name="connsiteX5" fmla="*/ 76200 w 2651134"/>
                          <a:gd name="connsiteY5" fmla="*/ 1645176 h 3370881"/>
                          <a:gd name="connsiteX6" fmla="*/ 98612 w 2651134"/>
                          <a:gd name="connsiteY6" fmla="*/ 1636211 h 3370881"/>
                          <a:gd name="connsiteX7" fmla="*/ 125506 w 2651134"/>
                          <a:gd name="connsiteY7" fmla="*/ 1627246 h 3370881"/>
                          <a:gd name="connsiteX8" fmla="*/ 152400 w 2651134"/>
                          <a:gd name="connsiteY8" fmla="*/ 1609317 h 3370881"/>
                          <a:gd name="connsiteX9" fmla="*/ 170329 w 2651134"/>
                          <a:gd name="connsiteY9" fmla="*/ 1600352 h 3370881"/>
                          <a:gd name="connsiteX10" fmla="*/ 188259 w 2651134"/>
                          <a:gd name="connsiteY10" fmla="*/ 1582423 h 3370881"/>
                          <a:gd name="connsiteX11" fmla="*/ 228600 w 2651134"/>
                          <a:gd name="connsiteY11" fmla="*/ 1564493 h 3370881"/>
                          <a:gd name="connsiteX12" fmla="*/ 255494 w 2651134"/>
                          <a:gd name="connsiteY12" fmla="*/ 1546564 h 3370881"/>
                          <a:gd name="connsiteX13" fmla="*/ 300318 w 2651134"/>
                          <a:gd name="connsiteY13" fmla="*/ 1524152 h 3370881"/>
                          <a:gd name="connsiteX14" fmla="*/ 313765 w 2651134"/>
                          <a:gd name="connsiteY14" fmla="*/ 1515187 h 3370881"/>
                          <a:gd name="connsiteX15" fmla="*/ 340659 w 2651134"/>
                          <a:gd name="connsiteY15" fmla="*/ 1510705 h 3370881"/>
                          <a:gd name="connsiteX16" fmla="*/ 363070 w 2651134"/>
                          <a:gd name="connsiteY16" fmla="*/ 1506223 h 3370881"/>
                          <a:gd name="connsiteX17" fmla="*/ 389965 w 2651134"/>
                          <a:gd name="connsiteY17" fmla="*/ 1501740 h 3370881"/>
                          <a:gd name="connsiteX18" fmla="*/ 425823 w 2651134"/>
                          <a:gd name="connsiteY18" fmla="*/ 1497258 h 3370881"/>
                          <a:gd name="connsiteX19" fmla="*/ 470647 w 2651134"/>
                          <a:gd name="connsiteY19" fmla="*/ 1488293 h 3370881"/>
                          <a:gd name="connsiteX20" fmla="*/ 515470 w 2651134"/>
                          <a:gd name="connsiteY20" fmla="*/ 1479329 h 3370881"/>
                          <a:gd name="connsiteX21" fmla="*/ 528918 w 2651134"/>
                          <a:gd name="connsiteY21" fmla="*/ 1470364 h 3370881"/>
                          <a:gd name="connsiteX22" fmla="*/ 600635 w 2651134"/>
                          <a:gd name="connsiteY22" fmla="*/ 1456917 h 3370881"/>
                          <a:gd name="connsiteX23" fmla="*/ 690282 w 2651134"/>
                          <a:gd name="connsiteY23" fmla="*/ 1447952 h 3370881"/>
                          <a:gd name="connsiteX24" fmla="*/ 793376 w 2651134"/>
                          <a:gd name="connsiteY24" fmla="*/ 1452434 h 3370881"/>
                          <a:gd name="connsiteX25" fmla="*/ 874059 w 2651134"/>
                          <a:gd name="connsiteY25" fmla="*/ 1465881 h 3370881"/>
                          <a:gd name="connsiteX26" fmla="*/ 914400 w 2651134"/>
                          <a:gd name="connsiteY26" fmla="*/ 1470364 h 3370881"/>
                          <a:gd name="connsiteX27" fmla="*/ 1030941 w 2651134"/>
                          <a:gd name="connsiteY27" fmla="*/ 1483811 h 3370881"/>
                          <a:gd name="connsiteX28" fmla="*/ 1151965 w 2651134"/>
                          <a:gd name="connsiteY28" fmla="*/ 1492776 h 3370881"/>
                          <a:gd name="connsiteX29" fmla="*/ 1281953 w 2651134"/>
                          <a:gd name="connsiteY29" fmla="*/ 1501740 h 3370881"/>
                          <a:gd name="connsiteX30" fmla="*/ 1465729 w 2651134"/>
                          <a:gd name="connsiteY30" fmla="*/ 1497258 h 3370881"/>
                          <a:gd name="connsiteX31" fmla="*/ 1510553 w 2651134"/>
                          <a:gd name="connsiteY31" fmla="*/ 1492776 h 3370881"/>
                          <a:gd name="connsiteX32" fmla="*/ 1582270 w 2651134"/>
                          <a:gd name="connsiteY32" fmla="*/ 1461399 h 3370881"/>
                          <a:gd name="connsiteX33" fmla="*/ 1604682 w 2651134"/>
                          <a:gd name="connsiteY33" fmla="*/ 1456917 h 3370881"/>
                          <a:gd name="connsiteX34" fmla="*/ 1622612 w 2651134"/>
                          <a:gd name="connsiteY34" fmla="*/ 1447952 h 3370881"/>
                          <a:gd name="connsiteX35" fmla="*/ 1645023 w 2651134"/>
                          <a:gd name="connsiteY35" fmla="*/ 1438987 h 3370881"/>
                          <a:gd name="connsiteX36" fmla="*/ 1662953 w 2651134"/>
                          <a:gd name="connsiteY36" fmla="*/ 1425540 h 3370881"/>
                          <a:gd name="connsiteX37" fmla="*/ 1698812 w 2651134"/>
                          <a:gd name="connsiteY37" fmla="*/ 1407611 h 3370881"/>
                          <a:gd name="connsiteX38" fmla="*/ 1739153 w 2651134"/>
                          <a:gd name="connsiteY38" fmla="*/ 1380717 h 3370881"/>
                          <a:gd name="connsiteX39" fmla="*/ 1752600 w 2651134"/>
                          <a:gd name="connsiteY39" fmla="*/ 1367270 h 3370881"/>
                          <a:gd name="connsiteX40" fmla="*/ 1775012 w 2651134"/>
                          <a:gd name="connsiteY40" fmla="*/ 1353823 h 3370881"/>
                          <a:gd name="connsiteX41" fmla="*/ 1797423 w 2651134"/>
                          <a:gd name="connsiteY41" fmla="*/ 1335893 h 3370881"/>
                          <a:gd name="connsiteX42" fmla="*/ 1810870 w 2651134"/>
                          <a:gd name="connsiteY42" fmla="*/ 1304517 h 3370881"/>
                          <a:gd name="connsiteX43" fmla="*/ 1815353 w 2651134"/>
                          <a:gd name="connsiteY43" fmla="*/ 1291070 h 3370881"/>
                          <a:gd name="connsiteX44" fmla="*/ 1801906 w 2651134"/>
                          <a:gd name="connsiteY44" fmla="*/ 1138670 h 3370881"/>
                          <a:gd name="connsiteX45" fmla="*/ 1792941 w 2651134"/>
                          <a:gd name="connsiteY45" fmla="*/ 1125223 h 3370881"/>
                          <a:gd name="connsiteX46" fmla="*/ 1757082 w 2651134"/>
                          <a:gd name="connsiteY46" fmla="*/ 1093846 h 3370881"/>
                          <a:gd name="connsiteX47" fmla="*/ 1730188 w 2651134"/>
                          <a:gd name="connsiteY47" fmla="*/ 1066952 h 3370881"/>
                          <a:gd name="connsiteX48" fmla="*/ 1703294 w 2651134"/>
                          <a:gd name="connsiteY48" fmla="*/ 1049023 h 3370881"/>
                          <a:gd name="connsiteX49" fmla="*/ 1622612 w 2651134"/>
                          <a:gd name="connsiteY49" fmla="*/ 1053505 h 3370881"/>
                          <a:gd name="connsiteX50" fmla="*/ 1595718 w 2651134"/>
                          <a:gd name="connsiteY50" fmla="*/ 1062470 h 3370881"/>
                          <a:gd name="connsiteX51" fmla="*/ 1573306 w 2651134"/>
                          <a:gd name="connsiteY51" fmla="*/ 1066952 h 3370881"/>
                          <a:gd name="connsiteX52" fmla="*/ 1453385 w 2651134"/>
                          <a:gd name="connsiteY52" fmla="*/ 1082761 h 3370881"/>
                          <a:gd name="connsiteX53" fmla="*/ 1326776 w 2651134"/>
                          <a:gd name="connsiteY53" fmla="*/ 1062470 h 3370881"/>
                          <a:gd name="connsiteX54" fmla="*/ 1308847 w 2651134"/>
                          <a:gd name="connsiteY54" fmla="*/ 1057987 h 3370881"/>
                          <a:gd name="connsiteX55" fmla="*/ 1277470 w 2651134"/>
                          <a:gd name="connsiteY55" fmla="*/ 1053505 h 3370881"/>
                          <a:gd name="connsiteX56" fmla="*/ 1259541 w 2651134"/>
                          <a:gd name="connsiteY56" fmla="*/ 1049023 h 3370881"/>
                          <a:gd name="connsiteX57" fmla="*/ 1232647 w 2651134"/>
                          <a:gd name="connsiteY57" fmla="*/ 1044540 h 3370881"/>
                          <a:gd name="connsiteX58" fmla="*/ 1053353 w 2651134"/>
                          <a:gd name="connsiteY58" fmla="*/ 1049023 h 3370881"/>
                          <a:gd name="connsiteX59" fmla="*/ 1035423 w 2651134"/>
                          <a:gd name="connsiteY59" fmla="*/ 1053505 h 3370881"/>
                          <a:gd name="connsiteX60" fmla="*/ 1008529 w 2651134"/>
                          <a:gd name="connsiteY60" fmla="*/ 1057987 h 3370881"/>
                          <a:gd name="connsiteX61" fmla="*/ 995082 w 2651134"/>
                          <a:gd name="connsiteY61" fmla="*/ 1062470 h 3370881"/>
                          <a:gd name="connsiteX62" fmla="*/ 945776 w 2651134"/>
                          <a:gd name="connsiteY62" fmla="*/ 1031093 h 3370881"/>
                          <a:gd name="connsiteX63" fmla="*/ 941294 w 2651134"/>
                          <a:gd name="connsiteY63" fmla="*/ 1017646 h 3370881"/>
                          <a:gd name="connsiteX64" fmla="*/ 932329 w 2651134"/>
                          <a:gd name="connsiteY64" fmla="*/ 919034 h 3370881"/>
                          <a:gd name="connsiteX65" fmla="*/ 914400 w 2651134"/>
                          <a:gd name="connsiteY65" fmla="*/ 901105 h 3370881"/>
                          <a:gd name="connsiteX66" fmla="*/ 918882 w 2651134"/>
                          <a:gd name="connsiteY66" fmla="*/ 869729 h 3370881"/>
                          <a:gd name="connsiteX67" fmla="*/ 941294 w 2651134"/>
                          <a:gd name="connsiteY67" fmla="*/ 865246 h 3370881"/>
                          <a:gd name="connsiteX68" fmla="*/ 959223 w 2651134"/>
                          <a:gd name="connsiteY68" fmla="*/ 851799 h 3370881"/>
                          <a:gd name="connsiteX69" fmla="*/ 990600 w 2651134"/>
                          <a:gd name="connsiteY69" fmla="*/ 847317 h 3370881"/>
                          <a:gd name="connsiteX70" fmla="*/ 1129553 w 2651134"/>
                          <a:gd name="connsiteY70" fmla="*/ 838352 h 3370881"/>
                          <a:gd name="connsiteX71" fmla="*/ 1147482 w 2651134"/>
                          <a:gd name="connsiteY71" fmla="*/ 829387 h 3370881"/>
                          <a:gd name="connsiteX72" fmla="*/ 1178859 w 2651134"/>
                          <a:gd name="connsiteY72" fmla="*/ 806976 h 3370881"/>
                          <a:gd name="connsiteX73" fmla="*/ 1192306 w 2651134"/>
                          <a:gd name="connsiteY73" fmla="*/ 793529 h 3370881"/>
                          <a:gd name="connsiteX74" fmla="*/ 1214718 w 2651134"/>
                          <a:gd name="connsiteY74" fmla="*/ 784564 h 3370881"/>
                          <a:gd name="connsiteX75" fmla="*/ 1241612 w 2651134"/>
                          <a:gd name="connsiteY75" fmla="*/ 771117 h 3370881"/>
                          <a:gd name="connsiteX76" fmla="*/ 1277470 w 2651134"/>
                          <a:gd name="connsiteY76" fmla="*/ 753187 h 3370881"/>
                          <a:gd name="connsiteX77" fmla="*/ 1295400 w 2651134"/>
                          <a:gd name="connsiteY77" fmla="*/ 730776 h 3370881"/>
                          <a:gd name="connsiteX78" fmla="*/ 1317812 w 2651134"/>
                          <a:gd name="connsiteY78" fmla="*/ 708364 h 3370881"/>
                          <a:gd name="connsiteX79" fmla="*/ 1353670 w 2651134"/>
                          <a:gd name="connsiteY79" fmla="*/ 663540 h 3370881"/>
                          <a:gd name="connsiteX80" fmla="*/ 1371600 w 2651134"/>
                          <a:gd name="connsiteY80" fmla="*/ 636646 h 3370881"/>
                          <a:gd name="connsiteX81" fmla="*/ 1380565 w 2651134"/>
                          <a:gd name="connsiteY81" fmla="*/ 596305 h 3370881"/>
                          <a:gd name="connsiteX82" fmla="*/ 1385047 w 2651134"/>
                          <a:gd name="connsiteY82" fmla="*/ 582858 h 3370881"/>
                          <a:gd name="connsiteX83" fmla="*/ 1380565 w 2651134"/>
                          <a:gd name="connsiteY83" fmla="*/ 533552 h 3370881"/>
                          <a:gd name="connsiteX84" fmla="*/ 1367118 w 2651134"/>
                          <a:gd name="connsiteY84" fmla="*/ 524587 h 3370881"/>
                          <a:gd name="connsiteX85" fmla="*/ 1349188 w 2651134"/>
                          <a:gd name="connsiteY85" fmla="*/ 520105 h 3370881"/>
                          <a:gd name="connsiteX86" fmla="*/ 1326776 w 2651134"/>
                          <a:gd name="connsiteY86" fmla="*/ 511140 h 3370881"/>
                          <a:gd name="connsiteX87" fmla="*/ 1281953 w 2651134"/>
                          <a:gd name="connsiteY87" fmla="*/ 515623 h 3370881"/>
                          <a:gd name="connsiteX88" fmla="*/ 1250576 w 2651134"/>
                          <a:gd name="connsiteY88" fmla="*/ 529070 h 3370881"/>
                          <a:gd name="connsiteX89" fmla="*/ 1210235 w 2651134"/>
                          <a:gd name="connsiteY89" fmla="*/ 542517 h 3370881"/>
                          <a:gd name="connsiteX90" fmla="*/ 1183341 w 2651134"/>
                          <a:gd name="connsiteY90" fmla="*/ 555964 h 3370881"/>
                          <a:gd name="connsiteX91" fmla="*/ 1160929 w 2651134"/>
                          <a:gd name="connsiteY91" fmla="*/ 569411 h 3370881"/>
                          <a:gd name="connsiteX92" fmla="*/ 1134035 w 2651134"/>
                          <a:gd name="connsiteY92" fmla="*/ 578376 h 3370881"/>
                          <a:gd name="connsiteX93" fmla="*/ 1111623 w 2651134"/>
                          <a:gd name="connsiteY93" fmla="*/ 587340 h 3370881"/>
                          <a:gd name="connsiteX94" fmla="*/ 1084729 w 2651134"/>
                          <a:gd name="connsiteY94" fmla="*/ 596305 h 3370881"/>
                          <a:gd name="connsiteX95" fmla="*/ 986118 w 2651134"/>
                          <a:gd name="connsiteY95" fmla="*/ 591823 h 3370881"/>
                          <a:gd name="connsiteX96" fmla="*/ 927847 w 2651134"/>
                          <a:gd name="connsiteY96" fmla="*/ 578376 h 3370881"/>
                          <a:gd name="connsiteX97" fmla="*/ 896470 w 2651134"/>
                          <a:gd name="connsiteY97" fmla="*/ 555964 h 3370881"/>
                          <a:gd name="connsiteX98" fmla="*/ 883023 w 2651134"/>
                          <a:gd name="connsiteY98" fmla="*/ 546999 h 3370881"/>
                          <a:gd name="connsiteX99" fmla="*/ 865094 w 2651134"/>
                          <a:gd name="connsiteY99" fmla="*/ 497693 h 3370881"/>
                          <a:gd name="connsiteX100" fmla="*/ 869576 w 2651134"/>
                          <a:gd name="connsiteY100" fmla="*/ 403564 h 3370881"/>
                          <a:gd name="connsiteX101" fmla="*/ 874059 w 2651134"/>
                          <a:gd name="connsiteY101" fmla="*/ 385634 h 3370881"/>
                          <a:gd name="connsiteX102" fmla="*/ 883023 w 2651134"/>
                          <a:gd name="connsiteY102" fmla="*/ 372187 h 3370881"/>
                          <a:gd name="connsiteX103" fmla="*/ 909918 w 2651134"/>
                          <a:gd name="connsiteY103" fmla="*/ 363223 h 3370881"/>
                          <a:gd name="connsiteX104" fmla="*/ 914400 w 2651134"/>
                          <a:gd name="connsiteY104" fmla="*/ 385634 h 3370881"/>
                          <a:gd name="connsiteX105" fmla="*/ 909918 w 2651134"/>
                          <a:gd name="connsiteY105" fmla="*/ 408046 h 3370881"/>
                          <a:gd name="connsiteX106" fmla="*/ 900953 w 2651134"/>
                          <a:gd name="connsiteY106" fmla="*/ 466317 h 3370881"/>
                          <a:gd name="connsiteX107" fmla="*/ 905435 w 2651134"/>
                          <a:gd name="connsiteY107" fmla="*/ 515623 h 3370881"/>
                          <a:gd name="connsiteX108" fmla="*/ 932329 w 2651134"/>
                          <a:gd name="connsiteY108" fmla="*/ 551481 h 3370881"/>
                          <a:gd name="connsiteX109" fmla="*/ 954741 w 2651134"/>
                          <a:gd name="connsiteY109" fmla="*/ 560446 h 3370881"/>
                          <a:gd name="connsiteX110" fmla="*/ 972670 w 2651134"/>
                          <a:gd name="connsiteY110" fmla="*/ 569411 h 3370881"/>
                          <a:gd name="connsiteX111" fmla="*/ 1066800 w 2651134"/>
                          <a:gd name="connsiteY111" fmla="*/ 564929 h 3370881"/>
                          <a:gd name="connsiteX112" fmla="*/ 1111623 w 2651134"/>
                          <a:gd name="connsiteY112" fmla="*/ 551481 h 3370881"/>
                          <a:gd name="connsiteX113" fmla="*/ 1129553 w 2651134"/>
                          <a:gd name="connsiteY113" fmla="*/ 538034 h 3370881"/>
                          <a:gd name="connsiteX114" fmla="*/ 1156447 w 2651134"/>
                          <a:gd name="connsiteY114" fmla="*/ 511140 h 3370881"/>
                          <a:gd name="connsiteX115" fmla="*/ 1160929 w 2651134"/>
                          <a:gd name="connsiteY115" fmla="*/ 493211 h 3370881"/>
                          <a:gd name="connsiteX116" fmla="*/ 1178859 w 2651134"/>
                          <a:gd name="connsiteY116" fmla="*/ 331846 h 3370881"/>
                          <a:gd name="connsiteX117" fmla="*/ 1215315 w 2651134"/>
                          <a:gd name="connsiteY117" fmla="*/ 270289 h 3370881"/>
                          <a:gd name="connsiteX118" fmla="*/ 1214718 w 2651134"/>
                          <a:gd name="connsiteY118" fmla="*/ 367705 h 3370881"/>
                          <a:gd name="connsiteX119" fmla="*/ 1201270 w 2651134"/>
                          <a:gd name="connsiteY119" fmla="*/ 412529 h 3370881"/>
                          <a:gd name="connsiteX120" fmla="*/ 1210235 w 2651134"/>
                          <a:gd name="connsiteY120" fmla="*/ 461834 h 3370881"/>
                          <a:gd name="connsiteX121" fmla="*/ 1214718 w 2651134"/>
                          <a:gd name="connsiteY121" fmla="*/ 475281 h 3370881"/>
                          <a:gd name="connsiteX122" fmla="*/ 1228165 w 2651134"/>
                          <a:gd name="connsiteY122" fmla="*/ 484246 h 3370881"/>
                          <a:gd name="connsiteX123" fmla="*/ 1250576 w 2651134"/>
                          <a:gd name="connsiteY123" fmla="*/ 502176 h 3370881"/>
                          <a:gd name="connsiteX124" fmla="*/ 1317812 w 2651134"/>
                          <a:gd name="connsiteY124" fmla="*/ 497693 h 3370881"/>
                          <a:gd name="connsiteX125" fmla="*/ 1353670 w 2651134"/>
                          <a:gd name="connsiteY125" fmla="*/ 488729 h 3370881"/>
                          <a:gd name="connsiteX126" fmla="*/ 1506070 w 2651134"/>
                          <a:gd name="connsiteY126" fmla="*/ 457352 h 3370881"/>
                          <a:gd name="connsiteX127" fmla="*/ 1550894 w 2651134"/>
                          <a:gd name="connsiteY127" fmla="*/ 430458 h 3370881"/>
                          <a:gd name="connsiteX128" fmla="*/ 1564341 w 2651134"/>
                          <a:gd name="connsiteY128" fmla="*/ 417011 h 3370881"/>
                          <a:gd name="connsiteX129" fmla="*/ 1586753 w 2651134"/>
                          <a:gd name="connsiteY129" fmla="*/ 399081 h 3370881"/>
                          <a:gd name="connsiteX130" fmla="*/ 1595718 w 2651134"/>
                          <a:gd name="connsiteY130" fmla="*/ 381152 h 3370881"/>
                          <a:gd name="connsiteX131" fmla="*/ 1600200 w 2651134"/>
                          <a:gd name="connsiteY131" fmla="*/ 363223 h 3370881"/>
                          <a:gd name="connsiteX132" fmla="*/ 1609165 w 2651134"/>
                          <a:gd name="connsiteY132" fmla="*/ 313917 h 3370881"/>
                          <a:gd name="connsiteX133" fmla="*/ 1537447 w 2651134"/>
                          <a:gd name="connsiteY133" fmla="*/ 188411 h 3370881"/>
                          <a:gd name="connsiteX134" fmla="*/ 1613647 w 2651134"/>
                          <a:gd name="connsiteY134" fmla="*/ 399081 h 3370881"/>
                          <a:gd name="connsiteX135" fmla="*/ 1627094 w 2651134"/>
                          <a:gd name="connsiteY135" fmla="*/ 417011 h 3370881"/>
                          <a:gd name="connsiteX136" fmla="*/ 1658470 w 2651134"/>
                          <a:gd name="connsiteY136" fmla="*/ 412529 h 3370881"/>
                          <a:gd name="connsiteX137" fmla="*/ 1685365 w 2651134"/>
                          <a:gd name="connsiteY137" fmla="*/ 390117 h 3370881"/>
                          <a:gd name="connsiteX138" fmla="*/ 1694329 w 2651134"/>
                          <a:gd name="connsiteY138" fmla="*/ 376670 h 3370881"/>
                          <a:gd name="connsiteX139" fmla="*/ 1734670 w 2651134"/>
                          <a:gd name="connsiteY139" fmla="*/ 354258 h 3370881"/>
                          <a:gd name="connsiteX140" fmla="*/ 1743635 w 2651134"/>
                          <a:gd name="connsiteY140" fmla="*/ 340811 h 3370881"/>
                          <a:gd name="connsiteX141" fmla="*/ 1757082 w 2651134"/>
                          <a:gd name="connsiteY141" fmla="*/ 336329 h 3370881"/>
                          <a:gd name="connsiteX142" fmla="*/ 1899621 w 2651134"/>
                          <a:gd name="connsiteY142" fmla="*/ 211719 h 3370881"/>
                          <a:gd name="connsiteX143" fmla="*/ 1772023 w 2651134"/>
                          <a:gd name="connsiteY143" fmla="*/ 77249 h 3370881"/>
                          <a:gd name="connsiteX144" fmla="*/ 1824225 w 2651134"/>
                          <a:gd name="connsiteY144" fmla="*/ 214081 h 3370881"/>
                          <a:gd name="connsiteX145" fmla="*/ 1843741 w 2651134"/>
                          <a:gd name="connsiteY145" fmla="*/ 328858 h 3370881"/>
                          <a:gd name="connsiteX146" fmla="*/ 1788459 w 2651134"/>
                          <a:gd name="connsiteY146" fmla="*/ 367705 h 3370881"/>
                          <a:gd name="connsiteX147" fmla="*/ 1761565 w 2651134"/>
                          <a:gd name="connsiteY147" fmla="*/ 390117 h 3370881"/>
                          <a:gd name="connsiteX148" fmla="*/ 1783976 w 2651134"/>
                          <a:gd name="connsiteY148" fmla="*/ 399081 h 3370881"/>
                          <a:gd name="connsiteX149" fmla="*/ 1878106 w 2651134"/>
                          <a:gd name="connsiteY149" fmla="*/ 390117 h 3370881"/>
                          <a:gd name="connsiteX150" fmla="*/ 1891553 w 2651134"/>
                          <a:gd name="connsiteY150" fmla="*/ 381152 h 3370881"/>
                          <a:gd name="connsiteX151" fmla="*/ 1918447 w 2651134"/>
                          <a:gd name="connsiteY151" fmla="*/ 372187 h 3370881"/>
                          <a:gd name="connsiteX152" fmla="*/ 1940859 w 2651134"/>
                          <a:gd name="connsiteY152" fmla="*/ 358740 h 3370881"/>
                          <a:gd name="connsiteX153" fmla="*/ 1954306 w 2651134"/>
                          <a:gd name="connsiteY153" fmla="*/ 354258 h 3370881"/>
                          <a:gd name="connsiteX154" fmla="*/ 2166172 w 2651134"/>
                          <a:gd name="connsiteY154" fmla="*/ 215604 h 3370881"/>
                          <a:gd name="connsiteX155" fmla="*/ 2069054 w 2651134"/>
                          <a:gd name="connsiteY155" fmla="*/ 40493 h 3370881"/>
                          <a:gd name="connsiteX156" fmla="*/ 2078225 w 2651134"/>
                          <a:gd name="connsiteY156" fmla="*/ 188681 h 3370881"/>
                          <a:gd name="connsiteX157" fmla="*/ 1999129 w 2651134"/>
                          <a:gd name="connsiteY157" fmla="*/ 358740 h 3370881"/>
                          <a:gd name="connsiteX158" fmla="*/ 1994647 w 2651134"/>
                          <a:gd name="connsiteY158" fmla="*/ 372187 h 3370881"/>
                          <a:gd name="connsiteX159" fmla="*/ 2039470 w 2651134"/>
                          <a:gd name="connsiteY159" fmla="*/ 390117 h 3370881"/>
                          <a:gd name="connsiteX160" fmla="*/ 2115670 w 2651134"/>
                          <a:gd name="connsiteY160" fmla="*/ 390117 h 3370881"/>
                          <a:gd name="connsiteX161" fmla="*/ 2160494 w 2651134"/>
                          <a:gd name="connsiteY161" fmla="*/ 376670 h 3370881"/>
                          <a:gd name="connsiteX162" fmla="*/ 2191870 w 2651134"/>
                          <a:gd name="connsiteY162" fmla="*/ 363223 h 3370881"/>
                          <a:gd name="connsiteX163" fmla="*/ 2205318 w 2651134"/>
                          <a:gd name="connsiteY163" fmla="*/ 358740 h 3370881"/>
                          <a:gd name="connsiteX164" fmla="*/ 2232212 w 2651134"/>
                          <a:gd name="connsiteY164" fmla="*/ 340811 h 3370881"/>
                          <a:gd name="connsiteX165" fmla="*/ 2312894 w 2651134"/>
                          <a:gd name="connsiteY165" fmla="*/ 183929 h 3370881"/>
                          <a:gd name="connsiteX166" fmla="*/ 2339788 w 2651134"/>
                          <a:gd name="connsiteY166" fmla="*/ 151 h 3370881"/>
                          <a:gd name="connsiteX167" fmla="*/ 2357718 w 2651134"/>
                          <a:gd name="connsiteY167" fmla="*/ 215305 h 3370881"/>
                          <a:gd name="connsiteX168" fmla="*/ 2254623 w 2651134"/>
                          <a:gd name="connsiteY168" fmla="*/ 376670 h 3370881"/>
                          <a:gd name="connsiteX169" fmla="*/ 2245659 w 2651134"/>
                          <a:gd name="connsiteY169" fmla="*/ 390117 h 3370881"/>
                          <a:gd name="connsiteX170" fmla="*/ 2254623 w 2651134"/>
                          <a:gd name="connsiteY170" fmla="*/ 403564 h 3370881"/>
                          <a:gd name="connsiteX171" fmla="*/ 2353235 w 2651134"/>
                          <a:gd name="connsiteY171" fmla="*/ 399081 h 3370881"/>
                          <a:gd name="connsiteX172" fmla="*/ 2366682 w 2651134"/>
                          <a:gd name="connsiteY172" fmla="*/ 394599 h 3370881"/>
                          <a:gd name="connsiteX173" fmla="*/ 2389094 w 2651134"/>
                          <a:gd name="connsiteY173" fmla="*/ 390117 h 3370881"/>
                          <a:gd name="connsiteX174" fmla="*/ 2424953 w 2651134"/>
                          <a:gd name="connsiteY174" fmla="*/ 367705 h 3370881"/>
                          <a:gd name="connsiteX175" fmla="*/ 2451847 w 2651134"/>
                          <a:gd name="connsiteY175" fmla="*/ 358740 h 3370881"/>
                          <a:gd name="connsiteX176" fmla="*/ 2541495 w 2651134"/>
                          <a:gd name="connsiteY176" fmla="*/ 62906 h 3370881"/>
                          <a:gd name="connsiteX177" fmla="*/ 2576064 w 2651134"/>
                          <a:gd name="connsiteY177" fmla="*/ 209001 h 3370881"/>
                          <a:gd name="connsiteX178" fmla="*/ 2505635 w 2651134"/>
                          <a:gd name="connsiteY178" fmla="*/ 372187 h 3370881"/>
                          <a:gd name="connsiteX179" fmla="*/ 2650863 w 2651134"/>
                          <a:gd name="connsiteY179" fmla="*/ 344994 h 3370881"/>
                          <a:gd name="connsiteX180" fmla="*/ 2465294 w 2651134"/>
                          <a:gd name="connsiteY180" fmla="*/ 399081 h 3370881"/>
                          <a:gd name="connsiteX181" fmla="*/ 2442882 w 2651134"/>
                          <a:gd name="connsiteY181" fmla="*/ 403564 h 3370881"/>
                          <a:gd name="connsiteX182" fmla="*/ 2398059 w 2651134"/>
                          <a:gd name="connsiteY182" fmla="*/ 417011 h 3370881"/>
                          <a:gd name="connsiteX183" fmla="*/ 2375647 w 2651134"/>
                          <a:gd name="connsiteY183" fmla="*/ 425976 h 3370881"/>
                          <a:gd name="connsiteX184" fmla="*/ 2357718 w 2651134"/>
                          <a:gd name="connsiteY184" fmla="*/ 430458 h 3370881"/>
                          <a:gd name="connsiteX185" fmla="*/ 2344270 w 2651134"/>
                          <a:gd name="connsiteY185" fmla="*/ 461834 h 3370881"/>
                          <a:gd name="connsiteX186" fmla="*/ 2353235 w 2651134"/>
                          <a:gd name="connsiteY186" fmla="*/ 502176 h 3370881"/>
                          <a:gd name="connsiteX187" fmla="*/ 2362200 w 2651134"/>
                          <a:gd name="connsiteY187" fmla="*/ 515623 h 3370881"/>
                          <a:gd name="connsiteX188" fmla="*/ 2344270 w 2651134"/>
                          <a:gd name="connsiteY188" fmla="*/ 587340 h 3370881"/>
                          <a:gd name="connsiteX189" fmla="*/ 2321859 w 2651134"/>
                          <a:gd name="connsiteY189" fmla="*/ 614234 h 3370881"/>
                          <a:gd name="connsiteX190" fmla="*/ 2308412 w 2651134"/>
                          <a:gd name="connsiteY190" fmla="*/ 636646 h 3370881"/>
                          <a:gd name="connsiteX191" fmla="*/ 2281518 w 2651134"/>
                          <a:gd name="connsiteY191" fmla="*/ 641129 h 3370881"/>
                          <a:gd name="connsiteX192" fmla="*/ 2259106 w 2651134"/>
                          <a:gd name="connsiteY192" fmla="*/ 636646 h 3370881"/>
                          <a:gd name="connsiteX193" fmla="*/ 2277035 w 2651134"/>
                          <a:gd name="connsiteY193" fmla="*/ 578376 h 3370881"/>
                          <a:gd name="connsiteX194" fmla="*/ 2290482 w 2651134"/>
                          <a:gd name="connsiteY194" fmla="*/ 542517 h 3370881"/>
                          <a:gd name="connsiteX195" fmla="*/ 2286000 w 2651134"/>
                          <a:gd name="connsiteY195" fmla="*/ 506658 h 3370881"/>
                          <a:gd name="connsiteX196" fmla="*/ 2245659 w 2651134"/>
                          <a:gd name="connsiteY196" fmla="*/ 448387 h 3370881"/>
                          <a:gd name="connsiteX197" fmla="*/ 2200835 w 2651134"/>
                          <a:gd name="connsiteY197" fmla="*/ 430458 h 3370881"/>
                          <a:gd name="connsiteX198" fmla="*/ 2169459 w 2651134"/>
                          <a:gd name="connsiteY198" fmla="*/ 425976 h 3370881"/>
                          <a:gd name="connsiteX199" fmla="*/ 2102223 w 2651134"/>
                          <a:gd name="connsiteY199" fmla="*/ 430458 h 3370881"/>
                          <a:gd name="connsiteX200" fmla="*/ 2084294 w 2651134"/>
                          <a:gd name="connsiteY200" fmla="*/ 439423 h 3370881"/>
                          <a:gd name="connsiteX201" fmla="*/ 2070847 w 2651134"/>
                          <a:gd name="connsiteY201" fmla="*/ 443905 h 3370881"/>
                          <a:gd name="connsiteX202" fmla="*/ 2061882 w 2651134"/>
                          <a:gd name="connsiteY202" fmla="*/ 461834 h 3370881"/>
                          <a:gd name="connsiteX203" fmla="*/ 2034988 w 2651134"/>
                          <a:gd name="connsiteY203" fmla="*/ 475281 h 3370881"/>
                          <a:gd name="connsiteX204" fmla="*/ 1783976 w 2651134"/>
                          <a:gd name="connsiteY204" fmla="*/ 479764 h 3370881"/>
                          <a:gd name="connsiteX205" fmla="*/ 1766047 w 2651134"/>
                          <a:gd name="connsiteY205" fmla="*/ 488729 h 3370881"/>
                          <a:gd name="connsiteX206" fmla="*/ 1703294 w 2651134"/>
                          <a:gd name="connsiteY206" fmla="*/ 506658 h 3370881"/>
                          <a:gd name="connsiteX207" fmla="*/ 1689847 w 2651134"/>
                          <a:gd name="connsiteY207" fmla="*/ 511140 h 3370881"/>
                          <a:gd name="connsiteX208" fmla="*/ 1676400 w 2651134"/>
                          <a:gd name="connsiteY208" fmla="*/ 520105 h 3370881"/>
                          <a:gd name="connsiteX209" fmla="*/ 1649506 w 2651134"/>
                          <a:gd name="connsiteY209" fmla="*/ 529070 h 3370881"/>
                          <a:gd name="connsiteX210" fmla="*/ 1636059 w 2651134"/>
                          <a:gd name="connsiteY210" fmla="*/ 538034 h 3370881"/>
                          <a:gd name="connsiteX211" fmla="*/ 1622612 w 2651134"/>
                          <a:gd name="connsiteY211" fmla="*/ 551481 h 3370881"/>
                          <a:gd name="connsiteX212" fmla="*/ 1609165 w 2651134"/>
                          <a:gd name="connsiteY212" fmla="*/ 555964 h 3370881"/>
                          <a:gd name="connsiteX213" fmla="*/ 1577788 w 2651134"/>
                          <a:gd name="connsiteY213" fmla="*/ 587340 h 3370881"/>
                          <a:gd name="connsiteX214" fmla="*/ 1568823 w 2651134"/>
                          <a:gd name="connsiteY214" fmla="*/ 600787 h 3370881"/>
                          <a:gd name="connsiteX215" fmla="*/ 1555376 w 2651134"/>
                          <a:gd name="connsiteY215" fmla="*/ 614234 h 3370881"/>
                          <a:gd name="connsiteX216" fmla="*/ 1524000 w 2651134"/>
                          <a:gd name="connsiteY216" fmla="*/ 654576 h 3370881"/>
                          <a:gd name="connsiteX217" fmla="*/ 1519518 w 2651134"/>
                          <a:gd name="connsiteY217" fmla="*/ 668023 h 3370881"/>
                          <a:gd name="connsiteX218" fmla="*/ 1528482 w 2651134"/>
                          <a:gd name="connsiteY218" fmla="*/ 708364 h 3370881"/>
                          <a:gd name="connsiteX219" fmla="*/ 1537447 w 2651134"/>
                          <a:gd name="connsiteY219" fmla="*/ 721811 h 3370881"/>
                          <a:gd name="connsiteX220" fmla="*/ 1568823 w 2651134"/>
                          <a:gd name="connsiteY220" fmla="*/ 712846 h 3370881"/>
                          <a:gd name="connsiteX221" fmla="*/ 1600200 w 2651134"/>
                          <a:gd name="connsiteY221" fmla="*/ 712846 h 3370881"/>
                          <a:gd name="connsiteX222" fmla="*/ 1631576 w 2651134"/>
                          <a:gd name="connsiteY222" fmla="*/ 690434 h 3370881"/>
                          <a:gd name="connsiteX223" fmla="*/ 1645023 w 2651134"/>
                          <a:gd name="connsiteY223" fmla="*/ 676987 h 3370881"/>
                          <a:gd name="connsiteX224" fmla="*/ 1685365 w 2651134"/>
                          <a:gd name="connsiteY224" fmla="*/ 645611 h 3370881"/>
                          <a:gd name="connsiteX225" fmla="*/ 1716741 w 2651134"/>
                          <a:gd name="connsiteY225" fmla="*/ 614234 h 3370881"/>
                          <a:gd name="connsiteX226" fmla="*/ 1748118 w 2651134"/>
                          <a:gd name="connsiteY226" fmla="*/ 596305 h 3370881"/>
                          <a:gd name="connsiteX227" fmla="*/ 1761565 w 2651134"/>
                          <a:gd name="connsiteY227" fmla="*/ 591823 h 3370881"/>
                          <a:gd name="connsiteX228" fmla="*/ 1779494 w 2651134"/>
                          <a:gd name="connsiteY228" fmla="*/ 582858 h 3370881"/>
                          <a:gd name="connsiteX229" fmla="*/ 1815353 w 2651134"/>
                          <a:gd name="connsiteY229" fmla="*/ 573893 h 3370881"/>
                          <a:gd name="connsiteX230" fmla="*/ 2030506 w 2651134"/>
                          <a:gd name="connsiteY230" fmla="*/ 578376 h 3370881"/>
                          <a:gd name="connsiteX231" fmla="*/ 2017059 w 2651134"/>
                          <a:gd name="connsiteY231" fmla="*/ 600787 h 3370881"/>
                          <a:gd name="connsiteX232" fmla="*/ 1981200 w 2651134"/>
                          <a:gd name="connsiteY232" fmla="*/ 636646 h 3370881"/>
                          <a:gd name="connsiteX233" fmla="*/ 1967753 w 2651134"/>
                          <a:gd name="connsiteY233" fmla="*/ 650093 h 3370881"/>
                          <a:gd name="connsiteX234" fmla="*/ 1936376 w 2651134"/>
                          <a:gd name="connsiteY234" fmla="*/ 690434 h 3370881"/>
                          <a:gd name="connsiteX235" fmla="*/ 1905000 w 2651134"/>
                          <a:gd name="connsiteY235" fmla="*/ 717329 h 3370881"/>
                          <a:gd name="connsiteX236" fmla="*/ 1860176 w 2651134"/>
                          <a:gd name="connsiteY236" fmla="*/ 735258 h 3370881"/>
                          <a:gd name="connsiteX237" fmla="*/ 1788459 w 2651134"/>
                          <a:gd name="connsiteY237" fmla="*/ 744223 h 3370881"/>
                          <a:gd name="connsiteX238" fmla="*/ 1846729 w 2651134"/>
                          <a:gd name="connsiteY238" fmla="*/ 802493 h 3370881"/>
                          <a:gd name="connsiteX239" fmla="*/ 1913965 w 2651134"/>
                          <a:gd name="connsiteY239" fmla="*/ 829387 h 3370881"/>
                          <a:gd name="connsiteX240" fmla="*/ 1922929 w 2651134"/>
                          <a:gd name="connsiteY240" fmla="*/ 842834 h 3370881"/>
                          <a:gd name="connsiteX241" fmla="*/ 1967753 w 2651134"/>
                          <a:gd name="connsiteY241" fmla="*/ 883176 h 3370881"/>
                          <a:gd name="connsiteX242" fmla="*/ 1981200 w 2651134"/>
                          <a:gd name="connsiteY242" fmla="*/ 896623 h 3370881"/>
                          <a:gd name="connsiteX243" fmla="*/ 1994647 w 2651134"/>
                          <a:gd name="connsiteY243" fmla="*/ 905587 h 3370881"/>
                          <a:gd name="connsiteX244" fmla="*/ 2021541 w 2651134"/>
                          <a:gd name="connsiteY244" fmla="*/ 927999 h 3370881"/>
                          <a:gd name="connsiteX245" fmla="*/ 2030506 w 2651134"/>
                          <a:gd name="connsiteY245" fmla="*/ 941446 h 3370881"/>
                          <a:gd name="connsiteX246" fmla="*/ 2057400 w 2651134"/>
                          <a:gd name="connsiteY246" fmla="*/ 968340 h 3370881"/>
                          <a:gd name="connsiteX247" fmla="*/ 2088776 w 2651134"/>
                          <a:gd name="connsiteY247" fmla="*/ 1013164 h 3370881"/>
                          <a:gd name="connsiteX248" fmla="*/ 2115670 w 2651134"/>
                          <a:gd name="connsiteY248" fmla="*/ 1057987 h 3370881"/>
                          <a:gd name="connsiteX249" fmla="*/ 2120153 w 2651134"/>
                          <a:gd name="connsiteY249" fmla="*/ 1089364 h 3370881"/>
                          <a:gd name="connsiteX250" fmla="*/ 2138082 w 2651134"/>
                          <a:gd name="connsiteY250" fmla="*/ 1143152 h 3370881"/>
                          <a:gd name="connsiteX251" fmla="*/ 2147047 w 2651134"/>
                          <a:gd name="connsiteY251" fmla="*/ 1196940 h 3370881"/>
                          <a:gd name="connsiteX252" fmla="*/ 2151529 w 2651134"/>
                          <a:gd name="connsiteY252" fmla="*/ 1210387 h 3370881"/>
                          <a:gd name="connsiteX253" fmla="*/ 2156012 w 2651134"/>
                          <a:gd name="connsiteY253" fmla="*/ 1228317 h 3370881"/>
                          <a:gd name="connsiteX254" fmla="*/ 2173941 w 2651134"/>
                          <a:gd name="connsiteY254" fmla="*/ 1295552 h 3370881"/>
                          <a:gd name="connsiteX255" fmla="*/ 2182906 w 2651134"/>
                          <a:gd name="connsiteY255" fmla="*/ 1313481 h 3370881"/>
                          <a:gd name="connsiteX256" fmla="*/ 2187388 w 2651134"/>
                          <a:gd name="connsiteY256" fmla="*/ 1331411 h 3370881"/>
                          <a:gd name="connsiteX257" fmla="*/ 2214282 w 2651134"/>
                          <a:gd name="connsiteY257" fmla="*/ 1385199 h 3370881"/>
                          <a:gd name="connsiteX258" fmla="*/ 2218765 w 2651134"/>
                          <a:gd name="connsiteY258" fmla="*/ 1403129 h 3370881"/>
                          <a:gd name="connsiteX259" fmla="*/ 2223247 w 2651134"/>
                          <a:gd name="connsiteY259" fmla="*/ 1430023 h 3370881"/>
                          <a:gd name="connsiteX260" fmla="*/ 2236694 w 2651134"/>
                          <a:gd name="connsiteY260" fmla="*/ 1456917 h 3370881"/>
                          <a:gd name="connsiteX261" fmla="*/ 2241176 w 2651134"/>
                          <a:gd name="connsiteY261" fmla="*/ 1577940 h 3370881"/>
                          <a:gd name="connsiteX262" fmla="*/ 2245659 w 2651134"/>
                          <a:gd name="connsiteY262" fmla="*/ 1595870 h 3370881"/>
                          <a:gd name="connsiteX263" fmla="*/ 2236694 w 2651134"/>
                          <a:gd name="connsiteY263" fmla="*/ 1694481 h 3370881"/>
                          <a:gd name="connsiteX264" fmla="*/ 2227729 w 2651134"/>
                          <a:gd name="connsiteY264" fmla="*/ 1716893 h 3370881"/>
                          <a:gd name="connsiteX265" fmla="*/ 2223247 w 2651134"/>
                          <a:gd name="connsiteY265" fmla="*/ 1730340 h 3370881"/>
                          <a:gd name="connsiteX266" fmla="*/ 2200835 w 2651134"/>
                          <a:gd name="connsiteY266" fmla="*/ 1788611 h 3370881"/>
                          <a:gd name="connsiteX267" fmla="*/ 2191870 w 2651134"/>
                          <a:gd name="connsiteY267" fmla="*/ 1811023 h 3370881"/>
                          <a:gd name="connsiteX268" fmla="*/ 2187388 w 2651134"/>
                          <a:gd name="connsiteY268" fmla="*/ 1824470 h 3370881"/>
                          <a:gd name="connsiteX269" fmla="*/ 2169459 w 2651134"/>
                          <a:gd name="connsiteY269" fmla="*/ 1869293 h 3370881"/>
                          <a:gd name="connsiteX270" fmla="*/ 2164976 w 2651134"/>
                          <a:gd name="connsiteY270" fmla="*/ 1882740 h 3370881"/>
                          <a:gd name="connsiteX271" fmla="*/ 2156012 w 2651134"/>
                          <a:gd name="connsiteY271" fmla="*/ 1927564 h 3370881"/>
                          <a:gd name="connsiteX272" fmla="*/ 2173941 w 2651134"/>
                          <a:gd name="connsiteY272" fmla="*/ 1945493 h 3370881"/>
                          <a:gd name="connsiteX273" fmla="*/ 2196353 w 2651134"/>
                          <a:gd name="connsiteY273" fmla="*/ 1958940 h 3370881"/>
                          <a:gd name="connsiteX274" fmla="*/ 2241176 w 2651134"/>
                          <a:gd name="connsiteY274" fmla="*/ 2012729 h 3370881"/>
                          <a:gd name="connsiteX275" fmla="*/ 2263588 w 2651134"/>
                          <a:gd name="connsiteY275" fmla="*/ 2057552 h 3370881"/>
                          <a:gd name="connsiteX276" fmla="*/ 2286000 w 2651134"/>
                          <a:gd name="connsiteY276" fmla="*/ 2084446 h 3370881"/>
                          <a:gd name="connsiteX277" fmla="*/ 2299447 w 2651134"/>
                          <a:gd name="connsiteY277" fmla="*/ 2124787 h 3370881"/>
                          <a:gd name="connsiteX278" fmla="*/ 2321859 w 2651134"/>
                          <a:gd name="connsiteY278" fmla="*/ 2151681 h 3370881"/>
                          <a:gd name="connsiteX279" fmla="*/ 2344270 w 2651134"/>
                          <a:gd name="connsiteY279" fmla="*/ 2205470 h 3370881"/>
                          <a:gd name="connsiteX280" fmla="*/ 2348753 w 2651134"/>
                          <a:gd name="connsiteY280" fmla="*/ 2223399 h 3370881"/>
                          <a:gd name="connsiteX281" fmla="*/ 2366682 w 2651134"/>
                          <a:gd name="connsiteY281" fmla="*/ 2263740 h 3370881"/>
                          <a:gd name="connsiteX282" fmla="*/ 2375647 w 2651134"/>
                          <a:gd name="connsiteY282" fmla="*/ 2286152 h 3370881"/>
                          <a:gd name="connsiteX283" fmla="*/ 2380129 w 2651134"/>
                          <a:gd name="connsiteY283" fmla="*/ 2308564 h 3370881"/>
                          <a:gd name="connsiteX284" fmla="*/ 2389094 w 2651134"/>
                          <a:gd name="connsiteY284" fmla="*/ 2335458 h 3370881"/>
                          <a:gd name="connsiteX285" fmla="*/ 2393576 w 2651134"/>
                          <a:gd name="connsiteY285" fmla="*/ 2380281 h 3370881"/>
                          <a:gd name="connsiteX286" fmla="*/ 2398059 w 2651134"/>
                          <a:gd name="connsiteY286" fmla="*/ 2393729 h 3370881"/>
                          <a:gd name="connsiteX287" fmla="*/ 2402541 w 2651134"/>
                          <a:gd name="connsiteY287" fmla="*/ 2447517 h 3370881"/>
                          <a:gd name="connsiteX288" fmla="*/ 2407023 w 2651134"/>
                          <a:gd name="connsiteY288" fmla="*/ 2564058 h 3370881"/>
                          <a:gd name="connsiteX289" fmla="*/ 2389094 w 2651134"/>
                          <a:gd name="connsiteY289" fmla="*/ 2837481 h 3370881"/>
                          <a:gd name="connsiteX290" fmla="*/ 2380129 w 2651134"/>
                          <a:gd name="connsiteY290" fmla="*/ 2859893 h 3370881"/>
                          <a:gd name="connsiteX291" fmla="*/ 2357718 w 2651134"/>
                          <a:gd name="connsiteY291" fmla="*/ 2913681 h 3370881"/>
                          <a:gd name="connsiteX292" fmla="*/ 2348753 w 2651134"/>
                          <a:gd name="connsiteY292" fmla="*/ 2936093 h 3370881"/>
                          <a:gd name="connsiteX293" fmla="*/ 2339788 w 2651134"/>
                          <a:gd name="connsiteY293" fmla="*/ 2971952 h 3370881"/>
                          <a:gd name="connsiteX294" fmla="*/ 2326341 w 2651134"/>
                          <a:gd name="connsiteY294" fmla="*/ 2994364 h 3370881"/>
                          <a:gd name="connsiteX295" fmla="*/ 2317376 w 2651134"/>
                          <a:gd name="connsiteY295" fmla="*/ 3025740 h 3370881"/>
                          <a:gd name="connsiteX296" fmla="*/ 2303929 w 2651134"/>
                          <a:gd name="connsiteY296" fmla="*/ 3048152 h 3370881"/>
                          <a:gd name="connsiteX297" fmla="*/ 2290482 w 2651134"/>
                          <a:gd name="connsiteY297" fmla="*/ 3079529 h 3370881"/>
                          <a:gd name="connsiteX298" fmla="*/ 2272553 w 2651134"/>
                          <a:gd name="connsiteY298" fmla="*/ 3084011 h 3370881"/>
                          <a:gd name="connsiteX299" fmla="*/ 2259106 w 2651134"/>
                          <a:gd name="connsiteY299" fmla="*/ 3088493 h 3370881"/>
                          <a:gd name="connsiteX300" fmla="*/ 2241176 w 2651134"/>
                          <a:gd name="connsiteY300" fmla="*/ 3092976 h 3370881"/>
                          <a:gd name="connsiteX301" fmla="*/ 2209800 w 2651134"/>
                          <a:gd name="connsiteY301" fmla="*/ 3101940 h 3370881"/>
                          <a:gd name="connsiteX302" fmla="*/ 2205318 w 2651134"/>
                          <a:gd name="connsiteY302" fmla="*/ 3039187 h 3370881"/>
                          <a:gd name="connsiteX303" fmla="*/ 2218765 w 2651134"/>
                          <a:gd name="connsiteY303" fmla="*/ 3021258 h 3370881"/>
                          <a:gd name="connsiteX304" fmla="*/ 2245659 w 2651134"/>
                          <a:gd name="connsiteY304" fmla="*/ 2971952 h 3370881"/>
                          <a:gd name="connsiteX305" fmla="*/ 2268070 w 2651134"/>
                          <a:gd name="connsiteY305" fmla="*/ 2945058 h 3370881"/>
                          <a:gd name="connsiteX306" fmla="*/ 2268070 w 2651134"/>
                          <a:gd name="connsiteY306" fmla="*/ 2568540 h 3370881"/>
                          <a:gd name="connsiteX307" fmla="*/ 2259106 w 2651134"/>
                          <a:gd name="connsiteY307" fmla="*/ 2532681 h 3370881"/>
                          <a:gd name="connsiteX308" fmla="*/ 2250141 w 2651134"/>
                          <a:gd name="connsiteY308" fmla="*/ 2492340 h 3370881"/>
                          <a:gd name="connsiteX309" fmla="*/ 2245659 w 2651134"/>
                          <a:gd name="connsiteY309" fmla="*/ 2474411 h 3370881"/>
                          <a:gd name="connsiteX310" fmla="*/ 2245659 w 2651134"/>
                          <a:gd name="connsiteY310" fmla="*/ 2389247 h 3370881"/>
                          <a:gd name="connsiteX311" fmla="*/ 2173941 w 2651134"/>
                          <a:gd name="connsiteY311" fmla="*/ 2241328 h 3370881"/>
                          <a:gd name="connsiteX312" fmla="*/ 2070846 w 2651134"/>
                          <a:gd name="connsiteY312" fmla="*/ 2057553 h 3370881"/>
                          <a:gd name="connsiteX313" fmla="*/ 2057400 w 2651134"/>
                          <a:gd name="connsiteY313" fmla="*/ 2151681 h 3370881"/>
                          <a:gd name="connsiteX314" fmla="*/ 2048435 w 2651134"/>
                          <a:gd name="connsiteY314" fmla="*/ 2106858 h 3370881"/>
                          <a:gd name="connsiteX315" fmla="*/ 2034988 w 2651134"/>
                          <a:gd name="connsiteY315" fmla="*/ 2003764 h 3370881"/>
                          <a:gd name="connsiteX316" fmla="*/ 2026023 w 2651134"/>
                          <a:gd name="connsiteY316" fmla="*/ 2026176 h 3370881"/>
                          <a:gd name="connsiteX317" fmla="*/ 2021541 w 2651134"/>
                          <a:gd name="connsiteY317" fmla="*/ 2039623 h 3370881"/>
                          <a:gd name="connsiteX318" fmla="*/ 1999129 w 2651134"/>
                          <a:gd name="connsiteY318" fmla="*/ 2053070 h 3370881"/>
                          <a:gd name="connsiteX319" fmla="*/ 1990165 w 2651134"/>
                          <a:gd name="connsiteY319" fmla="*/ 2070999 h 3370881"/>
                          <a:gd name="connsiteX320" fmla="*/ 1967753 w 2651134"/>
                          <a:gd name="connsiteY320" fmla="*/ 2106858 h 3370881"/>
                          <a:gd name="connsiteX321" fmla="*/ 1981200 w 2651134"/>
                          <a:gd name="connsiteY321" fmla="*/ 2223399 h 3370881"/>
                          <a:gd name="connsiteX322" fmla="*/ 1994647 w 2651134"/>
                          <a:gd name="connsiteY322" fmla="*/ 2254776 h 3370881"/>
                          <a:gd name="connsiteX323" fmla="*/ 2003612 w 2651134"/>
                          <a:gd name="connsiteY323" fmla="*/ 2272705 h 3370881"/>
                          <a:gd name="connsiteX324" fmla="*/ 2026023 w 2651134"/>
                          <a:gd name="connsiteY324" fmla="*/ 2304081 h 3370881"/>
                          <a:gd name="connsiteX325" fmla="*/ 2043953 w 2651134"/>
                          <a:gd name="connsiteY325" fmla="*/ 2348905 h 3370881"/>
                          <a:gd name="connsiteX326" fmla="*/ 2061882 w 2651134"/>
                          <a:gd name="connsiteY326" fmla="*/ 2371317 h 3370881"/>
                          <a:gd name="connsiteX327" fmla="*/ 2088776 w 2651134"/>
                          <a:gd name="connsiteY327" fmla="*/ 2434070 h 3370881"/>
                          <a:gd name="connsiteX328" fmla="*/ 2102223 w 2651134"/>
                          <a:gd name="connsiteY328" fmla="*/ 2465446 h 3370881"/>
                          <a:gd name="connsiteX329" fmla="*/ 2106706 w 2651134"/>
                          <a:gd name="connsiteY329" fmla="*/ 2496823 h 3370881"/>
                          <a:gd name="connsiteX330" fmla="*/ 2124635 w 2651134"/>
                          <a:gd name="connsiteY330" fmla="*/ 2559576 h 3370881"/>
                          <a:gd name="connsiteX331" fmla="*/ 2138082 w 2651134"/>
                          <a:gd name="connsiteY331" fmla="*/ 2649223 h 3370881"/>
                          <a:gd name="connsiteX332" fmla="*/ 2147047 w 2651134"/>
                          <a:gd name="connsiteY332" fmla="*/ 2685081 h 3370881"/>
                          <a:gd name="connsiteX333" fmla="*/ 2151529 w 2651134"/>
                          <a:gd name="connsiteY333" fmla="*/ 2716458 h 3370881"/>
                          <a:gd name="connsiteX334" fmla="*/ 2160494 w 2651134"/>
                          <a:gd name="connsiteY334" fmla="*/ 2770246 h 3370881"/>
                          <a:gd name="connsiteX335" fmla="*/ 2156012 w 2651134"/>
                          <a:gd name="connsiteY335" fmla="*/ 2962987 h 3370881"/>
                          <a:gd name="connsiteX336" fmla="*/ 2138082 w 2651134"/>
                          <a:gd name="connsiteY336" fmla="*/ 3043670 h 3370881"/>
                          <a:gd name="connsiteX337" fmla="*/ 2133600 w 2651134"/>
                          <a:gd name="connsiteY337" fmla="*/ 3061599 h 3370881"/>
                          <a:gd name="connsiteX338" fmla="*/ 2120153 w 2651134"/>
                          <a:gd name="connsiteY338" fmla="*/ 3079529 h 3370881"/>
                          <a:gd name="connsiteX339" fmla="*/ 2111188 w 2651134"/>
                          <a:gd name="connsiteY339" fmla="*/ 3106423 h 3370881"/>
                          <a:gd name="connsiteX340" fmla="*/ 2088776 w 2651134"/>
                          <a:gd name="connsiteY340" fmla="*/ 3137799 h 3370881"/>
                          <a:gd name="connsiteX341" fmla="*/ 2075329 w 2651134"/>
                          <a:gd name="connsiteY341" fmla="*/ 3164693 h 3370881"/>
                          <a:gd name="connsiteX342" fmla="*/ 2061882 w 2651134"/>
                          <a:gd name="connsiteY342" fmla="*/ 3169176 h 3370881"/>
                          <a:gd name="connsiteX343" fmla="*/ 2021541 w 2651134"/>
                          <a:gd name="connsiteY343" fmla="*/ 3164693 h 3370881"/>
                          <a:gd name="connsiteX344" fmla="*/ 2012576 w 2651134"/>
                          <a:gd name="connsiteY344" fmla="*/ 3119870 h 3370881"/>
                          <a:gd name="connsiteX345" fmla="*/ 2048435 w 2651134"/>
                          <a:gd name="connsiteY345" fmla="*/ 3021258 h 3370881"/>
                          <a:gd name="connsiteX346" fmla="*/ 2048435 w 2651134"/>
                          <a:gd name="connsiteY346" fmla="*/ 3021258 h 3370881"/>
                          <a:gd name="connsiteX347" fmla="*/ 2061882 w 2651134"/>
                          <a:gd name="connsiteY347" fmla="*/ 2967470 h 3370881"/>
                          <a:gd name="connsiteX348" fmla="*/ 2070847 w 2651134"/>
                          <a:gd name="connsiteY348" fmla="*/ 2882305 h 3370881"/>
                          <a:gd name="connsiteX349" fmla="*/ 2066365 w 2651134"/>
                          <a:gd name="connsiteY349" fmla="*/ 2725423 h 3370881"/>
                          <a:gd name="connsiteX350" fmla="*/ 2043953 w 2651134"/>
                          <a:gd name="connsiteY350" fmla="*/ 2649223 h 3370881"/>
                          <a:gd name="connsiteX351" fmla="*/ 2030506 w 2651134"/>
                          <a:gd name="connsiteY351" fmla="*/ 2622329 h 3370881"/>
                          <a:gd name="connsiteX352" fmla="*/ 2017059 w 2651134"/>
                          <a:gd name="connsiteY352" fmla="*/ 2581987 h 3370881"/>
                          <a:gd name="connsiteX353" fmla="*/ 1981200 w 2651134"/>
                          <a:gd name="connsiteY353" fmla="*/ 2514752 h 3370881"/>
                          <a:gd name="connsiteX354" fmla="*/ 1972235 w 2651134"/>
                          <a:gd name="connsiteY354" fmla="*/ 2501305 h 3370881"/>
                          <a:gd name="connsiteX355" fmla="*/ 1958788 w 2651134"/>
                          <a:gd name="connsiteY355" fmla="*/ 2478893 h 3370881"/>
                          <a:gd name="connsiteX356" fmla="*/ 1905000 w 2651134"/>
                          <a:gd name="connsiteY356" fmla="*/ 2398211 h 3370881"/>
                          <a:gd name="connsiteX357" fmla="*/ 1882588 w 2651134"/>
                          <a:gd name="connsiteY357" fmla="*/ 2357870 h 3370881"/>
                          <a:gd name="connsiteX358" fmla="*/ 1869141 w 2651134"/>
                          <a:gd name="connsiteY358" fmla="*/ 2339940 h 3370881"/>
                          <a:gd name="connsiteX359" fmla="*/ 1806388 w 2651134"/>
                          <a:gd name="connsiteY359" fmla="*/ 2313046 h 3370881"/>
                          <a:gd name="connsiteX360" fmla="*/ 1779494 w 2651134"/>
                          <a:gd name="connsiteY360" fmla="*/ 2304081 h 3370881"/>
                          <a:gd name="connsiteX361" fmla="*/ 1752600 w 2651134"/>
                          <a:gd name="connsiteY361" fmla="*/ 2299599 h 3370881"/>
                          <a:gd name="connsiteX362" fmla="*/ 1680882 w 2651134"/>
                          <a:gd name="connsiteY362" fmla="*/ 2277187 h 3370881"/>
                          <a:gd name="connsiteX363" fmla="*/ 1662953 w 2651134"/>
                          <a:gd name="connsiteY363" fmla="*/ 2272705 h 3370881"/>
                          <a:gd name="connsiteX364" fmla="*/ 1640541 w 2651134"/>
                          <a:gd name="connsiteY364" fmla="*/ 2259258 h 3370881"/>
                          <a:gd name="connsiteX365" fmla="*/ 1604682 w 2651134"/>
                          <a:gd name="connsiteY365" fmla="*/ 2272705 h 3370881"/>
                          <a:gd name="connsiteX366" fmla="*/ 1537447 w 2651134"/>
                          <a:gd name="connsiteY366" fmla="*/ 2304081 h 3370881"/>
                          <a:gd name="connsiteX367" fmla="*/ 1510553 w 2651134"/>
                          <a:gd name="connsiteY367" fmla="*/ 2308564 h 3370881"/>
                          <a:gd name="connsiteX368" fmla="*/ 1488141 w 2651134"/>
                          <a:gd name="connsiteY368" fmla="*/ 2313046 h 3370881"/>
                          <a:gd name="connsiteX369" fmla="*/ 1443318 w 2651134"/>
                          <a:gd name="connsiteY369" fmla="*/ 2322011 h 3370881"/>
                          <a:gd name="connsiteX370" fmla="*/ 1367118 w 2651134"/>
                          <a:gd name="connsiteY370" fmla="*/ 2304081 h 3370881"/>
                          <a:gd name="connsiteX371" fmla="*/ 1317812 w 2651134"/>
                          <a:gd name="connsiteY371" fmla="*/ 2286152 h 3370881"/>
                          <a:gd name="connsiteX372" fmla="*/ 1066800 w 2651134"/>
                          <a:gd name="connsiteY372" fmla="*/ 2272705 h 3370881"/>
                          <a:gd name="connsiteX373" fmla="*/ 1030941 w 2651134"/>
                          <a:gd name="connsiteY373" fmla="*/ 2263740 h 3370881"/>
                          <a:gd name="connsiteX374" fmla="*/ 986118 w 2651134"/>
                          <a:gd name="connsiteY374" fmla="*/ 2241329 h 3370881"/>
                          <a:gd name="connsiteX375" fmla="*/ 968188 w 2651134"/>
                          <a:gd name="connsiteY375" fmla="*/ 2232364 h 3370881"/>
                          <a:gd name="connsiteX376" fmla="*/ 936812 w 2651134"/>
                          <a:gd name="connsiteY376" fmla="*/ 2214434 h 3370881"/>
                          <a:gd name="connsiteX377" fmla="*/ 905435 w 2651134"/>
                          <a:gd name="connsiteY377" fmla="*/ 2196505 h 3370881"/>
                          <a:gd name="connsiteX378" fmla="*/ 869576 w 2651134"/>
                          <a:gd name="connsiteY378" fmla="*/ 2209952 h 3370881"/>
                          <a:gd name="connsiteX379" fmla="*/ 856129 w 2651134"/>
                          <a:gd name="connsiteY379" fmla="*/ 2227881 h 3370881"/>
                          <a:gd name="connsiteX380" fmla="*/ 815788 w 2651134"/>
                          <a:gd name="connsiteY380" fmla="*/ 2268223 h 3370881"/>
                          <a:gd name="connsiteX381" fmla="*/ 788894 w 2651134"/>
                          <a:gd name="connsiteY381" fmla="*/ 2290634 h 3370881"/>
                          <a:gd name="connsiteX382" fmla="*/ 762000 w 2651134"/>
                          <a:gd name="connsiteY382" fmla="*/ 2313046 h 3370881"/>
                          <a:gd name="connsiteX383" fmla="*/ 753035 w 2651134"/>
                          <a:gd name="connsiteY383" fmla="*/ 2326493 h 3370881"/>
                          <a:gd name="connsiteX384" fmla="*/ 735106 w 2651134"/>
                          <a:gd name="connsiteY384" fmla="*/ 2339940 h 3370881"/>
                          <a:gd name="connsiteX385" fmla="*/ 712694 w 2651134"/>
                          <a:gd name="connsiteY385" fmla="*/ 2362352 h 3370881"/>
                          <a:gd name="connsiteX386" fmla="*/ 694765 w 2651134"/>
                          <a:gd name="connsiteY386" fmla="*/ 2375799 h 3370881"/>
                          <a:gd name="connsiteX387" fmla="*/ 681318 w 2651134"/>
                          <a:gd name="connsiteY387" fmla="*/ 2393729 h 3370881"/>
                          <a:gd name="connsiteX388" fmla="*/ 667870 w 2651134"/>
                          <a:gd name="connsiteY388" fmla="*/ 2402693 h 3370881"/>
                          <a:gd name="connsiteX389" fmla="*/ 623047 w 2651134"/>
                          <a:gd name="connsiteY389" fmla="*/ 2443034 h 3370881"/>
                          <a:gd name="connsiteX390" fmla="*/ 600635 w 2651134"/>
                          <a:gd name="connsiteY390" fmla="*/ 2474411 h 3370881"/>
                          <a:gd name="connsiteX391" fmla="*/ 587188 w 2651134"/>
                          <a:gd name="connsiteY391" fmla="*/ 2514752 h 3370881"/>
                          <a:gd name="connsiteX392" fmla="*/ 582706 w 2651134"/>
                          <a:gd name="connsiteY392" fmla="*/ 2546129 h 3370881"/>
                          <a:gd name="connsiteX393" fmla="*/ 596153 w 2651134"/>
                          <a:gd name="connsiteY393" fmla="*/ 2635776 h 3370881"/>
                          <a:gd name="connsiteX394" fmla="*/ 600635 w 2651134"/>
                          <a:gd name="connsiteY394" fmla="*/ 2653705 h 3370881"/>
                          <a:gd name="connsiteX395" fmla="*/ 609600 w 2651134"/>
                          <a:gd name="connsiteY395" fmla="*/ 2671634 h 3370881"/>
                          <a:gd name="connsiteX396" fmla="*/ 614082 w 2651134"/>
                          <a:gd name="connsiteY396" fmla="*/ 2689564 h 3370881"/>
                          <a:gd name="connsiteX397" fmla="*/ 623047 w 2651134"/>
                          <a:gd name="connsiteY397" fmla="*/ 2711976 h 3370881"/>
                          <a:gd name="connsiteX398" fmla="*/ 627529 w 2651134"/>
                          <a:gd name="connsiteY398" fmla="*/ 2734387 h 3370881"/>
                          <a:gd name="connsiteX399" fmla="*/ 640976 w 2651134"/>
                          <a:gd name="connsiteY399" fmla="*/ 2765764 h 3370881"/>
                          <a:gd name="connsiteX400" fmla="*/ 645459 w 2651134"/>
                          <a:gd name="connsiteY400" fmla="*/ 2779211 h 3370881"/>
                          <a:gd name="connsiteX401" fmla="*/ 658906 w 2651134"/>
                          <a:gd name="connsiteY401" fmla="*/ 2801623 h 3370881"/>
                          <a:gd name="connsiteX402" fmla="*/ 676835 w 2651134"/>
                          <a:gd name="connsiteY402" fmla="*/ 2864376 h 3370881"/>
                          <a:gd name="connsiteX403" fmla="*/ 690282 w 2651134"/>
                          <a:gd name="connsiteY403" fmla="*/ 2895752 h 3370881"/>
                          <a:gd name="connsiteX404" fmla="*/ 699247 w 2651134"/>
                          <a:gd name="connsiteY404" fmla="*/ 2940576 h 3370881"/>
                          <a:gd name="connsiteX405" fmla="*/ 703729 w 2651134"/>
                          <a:gd name="connsiteY405" fmla="*/ 2967470 h 3370881"/>
                          <a:gd name="connsiteX406" fmla="*/ 717176 w 2651134"/>
                          <a:gd name="connsiteY406" fmla="*/ 2994364 h 3370881"/>
                          <a:gd name="connsiteX407" fmla="*/ 735106 w 2651134"/>
                          <a:gd name="connsiteY407" fmla="*/ 3052634 h 3370881"/>
                          <a:gd name="connsiteX408" fmla="*/ 739588 w 2651134"/>
                          <a:gd name="connsiteY408" fmla="*/ 3079529 h 3370881"/>
                          <a:gd name="connsiteX409" fmla="*/ 762000 w 2651134"/>
                          <a:gd name="connsiteY409" fmla="*/ 3142281 h 3370881"/>
                          <a:gd name="connsiteX410" fmla="*/ 766482 w 2651134"/>
                          <a:gd name="connsiteY410" fmla="*/ 3231929 h 3370881"/>
                          <a:gd name="connsiteX411" fmla="*/ 770965 w 2651134"/>
                          <a:gd name="connsiteY411" fmla="*/ 3254340 h 3370881"/>
                          <a:gd name="connsiteX412" fmla="*/ 775447 w 2651134"/>
                          <a:gd name="connsiteY412" fmla="*/ 3285717 h 3370881"/>
                          <a:gd name="connsiteX413" fmla="*/ 748553 w 2651134"/>
                          <a:gd name="connsiteY413" fmla="*/ 3335023 h 3370881"/>
                          <a:gd name="connsiteX414" fmla="*/ 721659 w 2651134"/>
                          <a:gd name="connsiteY414" fmla="*/ 3343987 h 3370881"/>
                          <a:gd name="connsiteX415" fmla="*/ 708212 w 2651134"/>
                          <a:gd name="connsiteY415" fmla="*/ 3348470 h 3370881"/>
                          <a:gd name="connsiteX416" fmla="*/ 623047 w 2651134"/>
                          <a:gd name="connsiteY416" fmla="*/ 3330540 h 3370881"/>
                          <a:gd name="connsiteX417" fmla="*/ 609600 w 2651134"/>
                          <a:gd name="connsiteY417" fmla="*/ 3308129 h 3370881"/>
                          <a:gd name="connsiteX418" fmla="*/ 591670 w 2651134"/>
                          <a:gd name="connsiteY418" fmla="*/ 3267787 h 3370881"/>
                          <a:gd name="connsiteX419" fmla="*/ 560294 w 2651134"/>
                          <a:gd name="connsiteY419" fmla="*/ 3209517 h 3370881"/>
                          <a:gd name="connsiteX420" fmla="*/ 551329 w 2651134"/>
                          <a:gd name="connsiteY420" fmla="*/ 3196070 h 3370881"/>
                          <a:gd name="connsiteX421" fmla="*/ 528918 w 2651134"/>
                          <a:gd name="connsiteY421" fmla="*/ 3173658 h 3370881"/>
                          <a:gd name="connsiteX422" fmla="*/ 519953 w 2651134"/>
                          <a:gd name="connsiteY422" fmla="*/ 3128834 h 3370881"/>
                          <a:gd name="connsiteX423" fmla="*/ 524435 w 2651134"/>
                          <a:gd name="connsiteY423" fmla="*/ 3101940 h 3370881"/>
                          <a:gd name="connsiteX424" fmla="*/ 528918 w 2651134"/>
                          <a:gd name="connsiteY424" fmla="*/ 3088493 h 3370881"/>
                          <a:gd name="connsiteX425" fmla="*/ 542365 w 2651134"/>
                          <a:gd name="connsiteY425" fmla="*/ 3052634 h 3370881"/>
                          <a:gd name="connsiteX426" fmla="*/ 484094 w 2651134"/>
                          <a:gd name="connsiteY426" fmla="*/ 2886787 h 3370881"/>
                          <a:gd name="connsiteX427" fmla="*/ 443753 w 2651134"/>
                          <a:gd name="connsiteY427" fmla="*/ 2779211 h 3370881"/>
                          <a:gd name="connsiteX428" fmla="*/ 439270 w 2651134"/>
                          <a:gd name="connsiteY428" fmla="*/ 2752317 h 3370881"/>
                          <a:gd name="connsiteX429" fmla="*/ 430306 w 2651134"/>
                          <a:gd name="connsiteY429" fmla="*/ 2716458 h 3370881"/>
                          <a:gd name="connsiteX430" fmla="*/ 425823 w 2651134"/>
                          <a:gd name="connsiteY430" fmla="*/ 2680599 h 3370881"/>
                          <a:gd name="connsiteX431" fmla="*/ 398929 w 2651134"/>
                          <a:gd name="connsiteY431" fmla="*/ 2599917 h 3370881"/>
                          <a:gd name="connsiteX432" fmla="*/ 385482 w 2651134"/>
                          <a:gd name="connsiteY432" fmla="*/ 2568540 h 3370881"/>
                          <a:gd name="connsiteX433" fmla="*/ 381000 w 2651134"/>
                          <a:gd name="connsiteY433" fmla="*/ 2550611 h 3370881"/>
                          <a:gd name="connsiteX434" fmla="*/ 372035 w 2651134"/>
                          <a:gd name="connsiteY434" fmla="*/ 2483376 h 3370881"/>
                          <a:gd name="connsiteX435" fmla="*/ 367553 w 2651134"/>
                          <a:gd name="connsiteY435" fmla="*/ 2469929 h 3370881"/>
                          <a:gd name="connsiteX436" fmla="*/ 407894 w 2651134"/>
                          <a:gd name="connsiteY436" fmla="*/ 2451999 h 3370881"/>
                          <a:gd name="connsiteX437" fmla="*/ 515470 w 2651134"/>
                          <a:gd name="connsiteY437" fmla="*/ 2407176 h 3370881"/>
                          <a:gd name="connsiteX438" fmla="*/ 578223 w 2651134"/>
                          <a:gd name="connsiteY438" fmla="*/ 2353387 h 3370881"/>
                          <a:gd name="connsiteX439" fmla="*/ 587188 w 2651134"/>
                          <a:gd name="connsiteY439" fmla="*/ 2330976 h 3370881"/>
                          <a:gd name="connsiteX440" fmla="*/ 614082 w 2651134"/>
                          <a:gd name="connsiteY440" fmla="*/ 2254776 h 3370881"/>
                          <a:gd name="connsiteX441" fmla="*/ 649941 w 2651134"/>
                          <a:gd name="connsiteY441" fmla="*/ 2200987 h 3370881"/>
                          <a:gd name="connsiteX442" fmla="*/ 690282 w 2651134"/>
                          <a:gd name="connsiteY442" fmla="*/ 2174093 h 3370881"/>
                          <a:gd name="connsiteX443" fmla="*/ 703729 w 2651134"/>
                          <a:gd name="connsiteY443" fmla="*/ 2165129 h 3370881"/>
                          <a:gd name="connsiteX444" fmla="*/ 739588 w 2651134"/>
                          <a:gd name="connsiteY444" fmla="*/ 2147199 h 3370881"/>
                          <a:gd name="connsiteX445" fmla="*/ 708212 w 2651134"/>
                          <a:gd name="connsiteY445" fmla="*/ 2187540 h 3370881"/>
                          <a:gd name="connsiteX446" fmla="*/ 654423 w 2651134"/>
                          <a:gd name="connsiteY446" fmla="*/ 2241329 h 3370881"/>
                          <a:gd name="connsiteX447" fmla="*/ 636494 w 2651134"/>
                          <a:gd name="connsiteY447" fmla="*/ 2259258 h 3370881"/>
                          <a:gd name="connsiteX448" fmla="*/ 614082 w 2651134"/>
                          <a:gd name="connsiteY448" fmla="*/ 2286152 h 3370881"/>
                          <a:gd name="connsiteX449" fmla="*/ 605118 w 2651134"/>
                          <a:gd name="connsiteY449" fmla="*/ 2299599 h 3370881"/>
                          <a:gd name="connsiteX450" fmla="*/ 560294 w 2651134"/>
                          <a:gd name="connsiteY450" fmla="*/ 2335458 h 3370881"/>
                          <a:gd name="connsiteX451" fmla="*/ 524435 w 2651134"/>
                          <a:gd name="connsiteY451" fmla="*/ 2348905 h 3370881"/>
                          <a:gd name="connsiteX452" fmla="*/ 502023 w 2651134"/>
                          <a:gd name="connsiteY452" fmla="*/ 2362352 h 3370881"/>
                          <a:gd name="connsiteX453" fmla="*/ 461682 w 2651134"/>
                          <a:gd name="connsiteY453" fmla="*/ 2389246 h 3370881"/>
                          <a:gd name="connsiteX454" fmla="*/ 448235 w 2651134"/>
                          <a:gd name="connsiteY454" fmla="*/ 2398211 h 3370881"/>
                          <a:gd name="connsiteX455" fmla="*/ 430306 w 2651134"/>
                          <a:gd name="connsiteY455" fmla="*/ 2407176 h 3370881"/>
                          <a:gd name="connsiteX456" fmla="*/ 412376 w 2651134"/>
                          <a:gd name="connsiteY456" fmla="*/ 2420623 h 3370881"/>
                          <a:gd name="connsiteX457" fmla="*/ 389965 w 2651134"/>
                          <a:gd name="connsiteY457" fmla="*/ 2429587 h 3370881"/>
                          <a:gd name="connsiteX458" fmla="*/ 372035 w 2651134"/>
                          <a:gd name="connsiteY458" fmla="*/ 2443034 h 3370881"/>
                          <a:gd name="connsiteX459" fmla="*/ 318247 w 2651134"/>
                          <a:gd name="connsiteY459" fmla="*/ 2474411 h 3370881"/>
                          <a:gd name="connsiteX460" fmla="*/ 304800 w 2651134"/>
                          <a:gd name="connsiteY460" fmla="*/ 2492340 h 3370881"/>
                          <a:gd name="connsiteX461" fmla="*/ 282388 w 2651134"/>
                          <a:gd name="connsiteY461" fmla="*/ 2519234 h 3370881"/>
                          <a:gd name="connsiteX462" fmla="*/ 295835 w 2651134"/>
                          <a:gd name="connsiteY462" fmla="*/ 2815070 h 3370881"/>
                          <a:gd name="connsiteX463" fmla="*/ 300318 w 2651134"/>
                          <a:gd name="connsiteY463" fmla="*/ 2837481 h 3370881"/>
                          <a:gd name="connsiteX464" fmla="*/ 304800 w 2651134"/>
                          <a:gd name="connsiteY464" fmla="*/ 2868858 h 3370881"/>
                          <a:gd name="connsiteX465" fmla="*/ 309282 w 2651134"/>
                          <a:gd name="connsiteY465" fmla="*/ 2927129 h 3370881"/>
                          <a:gd name="connsiteX466" fmla="*/ 322729 w 2651134"/>
                          <a:gd name="connsiteY466" fmla="*/ 2985399 h 3370881"/>
                          <a:gd name="connsiteX467" fmla="*/ 327212 w 2651134"/>
                          <a:gd name="connsiteY467" fmla="*/ 3012293 h 3370881"/>
                          <a:gd name="connsiteX468" fmla="*/ 331694 w 2651134"/>
                          <a:gd name="connsiteY468" fmla="*/ 3043670 h 3370881"/>
                          <a:gd name="connsiteX469" fmla="*/ 345141 w 2651134"/>
                          <a:gd name="connsiteY469" fmla="*/ 3070564 h 3370881"/>
                          <a:gd name="connsiteX470" fmla="*/ 367553 w 2651134"/>
                          <a:gd name="connsiteY470" fmla="*/ 3124352 h 3370881"/>
                          <a:gd name="connsiteX471" fmla="*/ 381000 w 2651134"/>
                          <a:gd name="connsiteY471" fmla="*/ 3182623 h 3370881"/>
                          <a:gd name="connsiteX472" fmla="*/ 389965 w 2651134"/>
                          <a:gd name="connsiteY472" fmla="*/ 3196070 h 3370881"/>
                          <a:gd name="connsiteX473" fmla="*/ 394447 w 2651134"/>
                          <a:gd name="connsiteY473" fmla="*/ 3213999 h 3370881"/>
                          <a:gd name="connsiteX474" fmla="*/ 412376 w 2651134"/>
                          <a:gd name="connsiteY474" fmla="*/ 3245376 h 3370881"/>
                          <a:gd name="connsiteX475" fmla="*/ 416859 w 2651134"/>
                          <a:gd name="connsiteY475" fmla="*/ 3258823 h 3370881"/>
                          <a:gd name="connsiteX476" fmla="*/ 425823 w 2651134"/>
                          <a:gd name="connsiteY476" fmla="*/ 3272270 h 3370881"/>
                          <a:gd name="connsiteX477" fmla="*/ 439270 w 2651134"/>
                          <a:gd name="connsiteY477" fmla="*/ 3303646 h 3370881"/>
                          <a:gd name="connsiteX478" fmla="*/ 439270 w 2651134"/>
                          <a:gd name="connsiteY478" fmla="*/ 3352952 h 3370881"/>
                          <a:gd name="connsiteX479" fmla="*/ 430306 w 2651134"/>
                          <a:gd name="connsiteY479" fmla="*/ 3366399 h 3370881"/>
                          <a:gd name="connsiteX480" fmla="*/ 412376 w 2651134"/>
                          <a:gd name="connsiteY480" fmla="*/ 3370881 h 3370881"/>
                          <a:gd name="connsiteX481" fmla="*/ 295835 w 2651134"/>
                          <a:gd name="connsiteY481" fmla="*/ 3357434 h 3370881"/>
                          <a:gd name="connsiteX482" fmla="*/ 264459 w 2651134"/>
                          <a:gd name="connsiteY482" fmla="*/ 3276752 h 3370881"/>
                          <a:gd name="connsiteX483" fmla="*/ 259976 w 2651134"/>
                          <a:gd name="connsiteY483" fmla="*/ 3240893 h 3370881"/>
                          <a:gd name="connsiteX484" fmla="*/ 246529 w 2651134"/>
                          <a:gd name="connsiteY484" fmla="*/ 3178140 h 3370881"/>
                          <a:gd name="connsiteX485" fmla="*/ 237565 w 2651134"/>
                          <a:gd name="connsiteY485" fmla="*/ 3084011 h 3370881"/>
                          <a:gd name="connsiteX486" fmla="*/ 228600 w 2651134"/>
                          <a:gd name="connsiteY486" fmla="*/ 3057117 h 3370881"/>
                          <a:gd name="connsiteX487" fmla="*/ 219635 w 2651134"/>
                          <a:gd name="connsiteY487" fmla="*/ 3021258 h 3370881"/>
                          <a:gd name="connsiteX488" fmla="*/ 206188 w 2651134"/>
                          <a:gd name="connsiteY488" fmla="*/ 2980917 h 3370881"/>
                          <a:gd name="connsiteX489" fmla="*/ 201706 w 2651134"/>
                          <a:gd name="connsiteY489" fmla="*/ 2949540 h 3370881"/>
                          <a:gd name="connsiteX490" fmla="*/ 197223 w 2651134"/>
                          <a:gd name="connsiteY490" fmla="*/ 2927129 h 3370881"/>
                          <a:gd name="connsiteX491" fmla="*/ 192741 w 2651134"/>
                          <a:gd name="connsiteY491" fmla="*/ 2891270 h 3370881"/>
                          <a:gd name="connsiteX492" fmla="*/ 188259 w 2651134"/>
                          <a:gd name="connsiteY492" fmla="*/ 2850929 h 3370881"/>
                          <a:gd name="connsiteX493" fmla="*/ 179294 w 2651134"/>
                          <a:gd name="connsiteY493" fmla="*/ 2824034 h 3370881"/>
                          <a:gd name="connsiteX494" fmla="*/ 165847 w 2651134"/>
                          <a:gd name="connsiteY494" fmla="*/ 2774729 h 3370881"/>
                          <a:gd name="connsiteX495" fmla="*/ 161365 w 2651134"/>
                          <a:gd name="connsiteY495" fmla="*/ 2747834 h 3370881"/>
                          <a:gd name="connsiteX496" fmla="*/ 156882 w 2651134"/>
                          <a:gd name="connsiteY496" fmla="*/ 2559576 h 3370881"/>
                          <a:gd name="connsiteX497" fmla="*/ 152400 w 2651134"/>
                          <a:gd name="connsiteY497" fmla="*/ 2519234 h 3370881"/>
                          <a:gd name="connsiteX498" fmla="*/ 143435 w 2651134"/>
                          <a:gd name="connsiteY498" fmla="*/ 2384764 h 3370881"/>
                          <a:gd name="connsiteX499" fmla="*/ 129988 w 2651134"/>
                          <a:gd name="connsiteY499" fmla="*/ 2344423 h 3370881"/>
                          <a:gd name="connsiteX500" fmla="*/ 125506 w 2651134"/>
                          <a:gd name="connsiteY500" fmla="*/ 2330976 h 3370881"/>
                          <a:gd name="connsiteX501" fmla="*/ 138953 w 2651134"/>
                          <a:gd name="connsiteY501" fmla="*/ 2313046 h 3370881"/>
                          <a:gd name="connsiteX502" fmla="*/ 152400 w 2651134"/>
                          <a:gd name="connsiteY502" fmla="*/ 2304081 h 3370881"/>
                          <a:gd name="connsiteX503" fmla="*/ 170329 w 2651134"/>
                          <a:gd name="connsiteY503" fmla="*/ 2259258 h 3370881"/>
                          <a:gd name="connsiteX504" fmla="*/ 188259 w 2651134"/>
                          <a:gd name="connsiteY504" fmla="*/ 2223399 h 3370881"/>
                          <a:gd name="connsiteX505" fmla="*/ 206188 w 2651134"/>
                          <a:gd name="connsiteY505" fmla="*/ 2187540 h 3370881"/>
                          <a:gd name="connsiteX506" fmla="*/ 210670 w 2651134"/>
                          <a:gd name="connsiteY506" fmla="*/ 2174093 h 3370881"/>
                          <a:gd name="connsiteX507" fmla="*/ 219635 w 2651134"/>
                          <a:gd name="connsiteY507" fmla="*/ 2115823 h 3370881"/>
                          <a:gd name="connsiteX508" fmla="*/ 210670 w 2651134"/>
                          <a:gd name="connsiteY508" fmla="*/ 1958940 h 3370881"/>
                          <a:gd name="connsiteX509" fmla="*/ 192741 w 2651134"/>
                          <a:gd name="connsiteY509" fmla="*/ 1923081 h 3370881"/>
                          <a:gd name="connsiteX510" fmla="*/ 179294 w 2651134"/>
                          <a:gd name="connsiteY510" fmla="*/ 1891705 h 3370881"/>
                          <a:gd name="connsiteX511" fmla="*/ 165847 w 2651134"/>
                          <a:gd name="connsiteY511" fmla="*/ 1864811 h 3370881"/>
                          <a:gd name="connsiteX512" fmla="*/ 152400 w 2651134"/>
                          <a:gd name="connsiteY512" fmla="*/ 1833434 h 3370881"/>
                          <a:gd name="connsiteX513" fmla="*/ 143435 w 2651134"/>
                          <a:gd name="connsiteY513" fmla="*/ 1819987 h 3370881"/>
                          <a:gd name="connsiteX514" fmla="*/ 107576 w 2651134"/>
                          <a:gd name="connsiteY514" fmla="*/ 1784129 h 3370881"/>
                          <a:gd name="connsiteX515" fmla="*/ 94129 w 2651134"/>
                          <a:gd name="connsiteY515" fmla="*/ 1779646 h 3370881"/>
                          <a:gd name="connsiteX516" fmla="*/ 71718 w 2651134"/>
                          <a:gd name="connsiteY516" fmla="*/ 1770681 h 3370881"/>
                          <a:gd name="connsiteX517" fmla="*/ 58270 w 2651134"/>
                          <a:gd name="connsiteY517" fmla="*/ 1761717 h 3370881"/>
                          <a:gd name="connsiteX518" fmla="*/ 26894 w 2651134"/>
                          <a:gd name="connsiteY518" fmla="*/ 1730340 h 3370881"/>
                          <a:gd name="connsiteX519" fmla="*/ 0 w 2651134"/>
                          <a:gd name="connsiteY519" fmla="*/ 1707929 h 3370881"/>
                          <a:gd name="connsiteX0" fmla="*/ 0 w 2651130"/>
                          <a:gd name="connsiteY0" fmla="*/ 1707929 h 3370881"/>
                          <a:gd name="connsiteX1" fmla="*/ 22412 w 2651130"/>
                          <a:gd name="connsiteY1" fmla="*/ 1698964 h 3370881"/>
                          <a:gd name="connsiteX2" fmla="*/ 31376 w 2651130"/>
                          <a:gd name="connsiteY2" fmla="*/ 1681034 h 3370881"/>
                          <a:gd name="connsiteX3" fmla="*/ 44823 w 2651130"/>
                          <a:gd name="connsiteY3" fmla="*/ 1672070 h 3370881"/>
                          <a:gd name="connsiteX4" fmla="*/ 58270 w 2651130"/>
                          <a:gd name="connsiteY4" fmla="*/ 1654140 h 3370881"/>
                          <a:gd name="connsiteX5" fmla="*/ 76200 w 2651130"/>
                          <a:gd name="connsiteY5" fmla="*/ 1645176 h 3370881"/>
                          <a:gd name="connsiteX6" fmla="*/ 98612 w 2651130"/>
                          <a:gd name="connsiteY6" fmla="*/ 1636211 h 3370881"/>
                          <a:gd name="connsiteX7" fmla="*/ 125506 w 2651130"/>
                          <a:gd name="connsiteY7" fmla="*/ 1627246 h 3370881"/>
                          <a:gd name="connsiteX8" fmla="*/ 152400 w 2651130"/>
                          <a:gd name="connsiteY8" fmla="*/ 1609317 h 3370881"/>
                          <a:gd name="connsiteX9" fmla="*/ 170329 w 2651130"/>
                          <a:gd name="connsiteY9" fmla="*/ 1600352 h 3370881"/>
                          <a:gd name="connsiteX10" fmla="*/ 188259 w 2651130"/>
                          <a:gd name="connsiteY10" fmla="*/ 1582423 h 3370881"/>
                          <a:gd name="connsiteX11" fmla="*/ 228600 w 2651130"/>
                          <a:gd name="connsiteY11" fmla="*/ 1564493 h 3370881"/>
                          <a:gd name="connsiteX12" fmla="*/ 255494 w 2651130"/>
                          <a:gd name="connsiteY12" fmla="*/ 1546564 h 3370881"/>
                          <a:gd name="connsiteX13" fmla="*/ 300318 w 2651130"/>
                          <a:gd name="connsiteY13" fmla="*/ 1524152 h 3370881"/>
                          <a:gd name="connsiteX14" fmla="*/ 313765 w 2651130"/>
                          <a:gd name="connsiteY14" fmla="*/ 1515187 h 3370881"/>
                          <a:gd name="connsiteX15" fmla="*/ 340659 w 2651130"/>
                          <a:gd name="connsiteY15" fmla="*/ 1510705 h 3370881"/>
                          <a:gd name="connsiteX16" fmla="*/ 363070 w 2651130"/>
                          <a:gd name="connsiteY16" fmla="*/ 1506223 h 3370881"/>
                          <a:gd name="connsiteX17" fmla="*/ 389965 w 2651130"/>
                          <a:gd name="connsiteY17" fmla="*/ 1501740 h 3370881"/>
                          <a:gd name="connsiteX18" fmla="*/ 425823 w 2651130"/>
                          <a:gd name="connsiteY18" fmla="*/ 1497258 h 3370881"/>
                          <a:gd name="connsiteX19" fmla="*/ 470647 w 2651130"/>
                          <a:gd name="connsiteY19" fmla="*/ 1488293 h 3370881"/>
                          <a:gd name="connsiteX20" fmla="*/ 515470 w 2651130"/>
                          <a:gd name="connsiteY20" fmla="*/ 1479329 h 3370881"/>
                          <a:gd name="connsiteX21" fmla="*/ 528918 w 2651130"/>
                          <a:gd name="connsiteY21" fmla="*/ 1470364 h 3370881"/>
                          <a:gd name="connsiteX22" fmla="*/ 600635 w 2651130"/>
                          <a:gd name="connsiteY22" fmla="*/ 1456917 h 3370881"/>
                          <a:gd name="connsiteX23" fmla="*/ 690282 w 2651130"/>
                          <a:gd name="connsiteY23" fmla="*/ 1447952 h 3370881"/>
                          <a:gd name="connsiteX24" fmla="*/ 793376 w 2651130"/>
                          <a:gd name="connsiteY24" fmla="*/ 1452434 h 3370881"/>
                          <a:gd name="connsiteX25" fmla="*/ 874059 w 2651130"/>
                          <a:gd name="connsiteY25" fmla="*/ 1465881 h 3370881"/>
                          <a:gd name="connsiteX26" fmla="*/ 914400 w 2651130"/>
                          <a:gd name="connsiteY26" fmla="*/ 1470364 h 3370881"/>
                          <a:gd name="connsiteX27" fmla="*/ 1030941 w 2651130"/>
                          <a:gd name="connsiteY27" fmla="*/ 1483811 h 3370881"/>
                          <a:gd name="connsiteX28" fmla="*/ 1151965 w 2651130"/>
                          <a:gd name="connsiteY28" fmla="*/ 1492776 h 3370881"/>
                          <a:gd name="connsiteX29" fmla="*/ 1281953 w 2651130"/>
                          <a:gd name="connsiteY29" fmla="*/ 1501740 h 3370881"/>
                          <a:gd name="connsiteX30" fmla="*/ 1465729 w 2651130"/>
                          <a:gd name="connsiteY30" fmla="*/ 1497258 h 3370881"/>
                          <a:gd name="connsiteX31" fmla="*/ 1510553 w 2651130"/>
                          <a:gd name="connsiteY31" fmla="*/ 1492776 h 3370881"/>
                          <a:gd name="connsiteX32" fmla="*/ 1582270 w 2651130"/>
                          <a:gd name="connsiteY32" fmla="*/ 1461399 h 3370881"/>
                          <a:gd name="connsiteX33" fmla="*/ 1604682 w 2651130"/>
                          <a:gd name="connsiteY33" fmla="*/ 1456917 h 3370881"/>
                          <a:gd name="connsiteX34" fmla="*/ 1622612 w 2651130"/>
                          <a:gd name="connsiteY34" fmla="*/ 1447952 h 3370881"/>
                          <a:gd name="connsiteX35" fmla="*/ 1645023 w 2651130"/>
                          <a:gd name="connsiteY35" fmla="*/ 1438987 h 3370881"/>
                          <a:gd name="connsiteX36" fmla="*/ 1662953 w 2651130"/>
                          <a:gd name="connsiteY36" fmla="*/ 1425540 h 3370881"/>
                          <a:gd name="connsiteX37" fmla="*/ 1698812 w 2651130"/>
                          <a:gd name="connsiteY37" fmla="*/ 1407611 h 3370881"/>
                          <a:gd name="connsiteX38" fmla="*/ 1739153 w 2651130"/>
                          <a:gd name="connsiteY38" fmla="*/ 1380717 h 3370881"/>
                          <a:gd name="connsiteX39" fmla="*/ 1752600 w 2651130"/>
                          <a:gd name="connsiteY39" fmla="*/ 1367270 h 3370881"/>
                          <a:gd name="connsiteX40" fmla="*/ 1775012 w 2651130"/>
                          <a:gd name="connsiteY40" fmla="*/ 1353823 h 3370881"/>
                          <a:gd name="connsiteX41" fmla="*/ 1797423 w 2651130"/>
                          <a:gd name="connsiteY41" fmla="*/ 1335893 h 3370881"/>
                          <a:gd name="connsiteX42" fmla="*/ 1810870 w 2651130"/>
                          <a:gd name="connsiteY42" fmla="*/ 1304517 h 3370881"/>
                          <a:gd name="connsiteX43" fmla="*/ 1815353 w 2651130"/>
                          <a:gd name="connsiteY43" fmla="*/ 1291070 h 3370881"/>
                          <a:gd name="connsiteX44" fmla="*/ 1801906 w 2651130"/>
                          <a:gd name="connsiteY44" fmla="*/ 1138670 h 3370881"/>
                          <a:gd name="connsiteX45" fmla="*/ 1792941 w 2651130"/>
                          <a:gd name="connsiteY45" fmla="*/ 1125223 h 3370881"/>
                          <a:gd name="connsiteX46" fmla="*/ 1757082 w 2651130"/>
                          <a:gd name="connsiteY46" fmla="*/ 1093846 h 3370881"/>
                          <a:gd name="connsiteX47" fmla="*/ 1730188 w 2651130"/>
                          <a:gd name="connsiteY47" fmla="*/ 1066952 h 3370881"/>
                          <a:gd name="connsiteX48" fmla="*/ 1703294 w 2651130"/>
                          <a:gd name="connsiteY48" fmla="*/ 1049023 h 3370881"/>
                          <a:gd name="connsiteX49" fmla="*/ 1622612 w 2651130"/>
                          <a:gd name="connsiteY49" fmla="*/ 1053505 h 3370881"/>
                          <a:gd name="connsiteX50" fmla="*/ 1595718 w 2651130"/>
                          <a:gd name="connsiteY50" fmla="*/ 1062470 h 3370881"/>
                          <a:gd name="connsiteX51" fmla="*/ 1573306 w 2651130"/>
                          <a:gd name="connsiteY51" fmla="*/ 1066952 h 3370881"/>
                          <a:gd name="connsiteX52" fmla="*/ 1453385 w 2651130"/>
                          <a:gd name="connsiteY52" fmla="*/ 1082761 h 3370881"/>
                          <a:gd name="connsiteX53" fmla="*/ 1326776 w 2651130"/>
                          <a:gd name="connsiteY53" fmla="*/ 1062470 h 3370881"/>
                          <a:gd name="connsiteX54" fmla="*/ 1308847 w 2651130"/>
                          <a:gd name="connsiteY54" fmla="*/ 1057987 h 3370881"/>
                          <a:gd name="connsiteX55" fmla="*/ 1277470 w 2651130"/>
                          <a:gd name="connsiteY55" fmla="*/ 1053505 h 3370881"/>
                          <a:gd name="connsiteX56" fmla="*/ 1259541 w 2651130"/>
                          <a:gd name="connsiteY56" fmla="*/ 1049023 h 3370881"/>
                          <a:gd name="connsiteX57" fmla="*/ 1232647 w 2651130"/>
                          <a:gd name="connsiteY57" fmla="*/ 1044540 h 3370881"/>
                          <a:gd name="connsiteX58" fmla="*/ 1053353 w 2651130"/>
                          <a:gd name="connsiteY58" fmla="*/ 1049023 h 3370881"/>
                          <a:gd name="connsiteX59" fmla="*/ 1035423 w 2651130"/>
                          <a:gd name="connsiteY59" fmla="*/ 1053505 h 3370881"/>
                          <a:gd name="connsiteX60" fmla="*/ 1008529 w 2651130"/>
                          <a:gd name="connsiteY60" fmla="*/ 1057987 h 3370881"/>
                          <a:gd name="connsiteX61" fmla="*/ 995082 w 2651130"/>
                          <a:gd name="connsiteY61" fmla="*/ 1062470 h 3370881"/>
                          <a:gd name="connsiteX62" fmla="*/ 945776 w 2651130"/>
                          <a:gd name="connsiteY62" fmla="*/ 1031093 h 3370881"/>
                          <a:gd name="connsiteX63" fmla="*/ 941294 w 2651130"/>
                          <a:gd name="connsiteY63" fmla="*/ 1017646 h 3370881"/>
                          <a:gd name="connsiteX64" fmla="*/ 932329 w 2651130"/>
                          <a:gd name="connsiteY64" fmla="*/ 919034 h 3370881"/>
                          <a:gd name="connsiteX65" fmla="*/ 914400 w 2651130"/>
                          <a:gd name="connsiteY65" fmla="*/ 901105 h 3370881"/>
                          <a:gd name="connsiteX66" fmla="*/ 918882 w 2651130"/>
                          <a:gd name="connsiteY66" fmla="*/ 869729 h 3370881"/>
                          <a:gd name="connsiteX67" fmla="*/ 941294 w 2651130"/>
                          <a:gd name="connsiteY67" fmla="*/ 865246 h 3370881"/>
                          <a:gd name="connsiteX68" fmla="*/ 959223 w 2651130"/>
                          <a:gd name="connsiteY68" fmla="*/ 851799 h 3370881"/>
                          <a:gd name="connsiteX69" fmla="*/ 990600 w 2651130"/>
                          <a:gd name="connsiteY69" fmla="*/ 847317 h 3370881"/>
                          <a:gd name="connsiteX70" fmla="*/ 1129553 w 2651130"/>
                          <a:gd name="connsiteY70" fmla="*/ 838352 h 3370881"/>
                          <a:gd name="connsiteX71" fmla="*/ 1147482 w 2651130"/>
                          <a:gd name="connsiteY71" fmla="*/ 829387 h 3370881"/>
                          <a:gd name="connsiteX72" fmla="*/ 1178859 w 2651130"/>
                          <a:gd name="connsiteY72" fmla="*/ 806976 h 3370881"/>
                          <a:gd name="connsiteX73" fmla="*/ 1192306 w 2651130"/>
                          <a:gd name="connsiteY73" fmla="*/ 793529 h 3370881"/>
                          <a:gd name="connsiteX74" fmla="*/ 1214718 w 2651130"/>
                          <a:gd name="connsiteY74" fmla="*/ 784564 h 3370881"/>
                          <a:gd name="connsiteX75" fmla="*/ 1241612 w 2651130"/>
                          <a:gd name="connsiteY75" fmla="*/ 771117 h 3370881"/>
                          <a:gd name="connsiteX76" fmla="*/ 1277470 w 2651130"/>
                          <a:gd name="connsiteY76" fmla="*/ 753187 h 3370881"/>
                          <a:gd name="connsiteX77" fmla="*/ 1295400 w 2651130"/>
                          <a:gd name="connsiteY77" fmla="*/ 730776 h 3370881"/>
                          <a:gd name="connsiteX78" fmla="*/ 1317812 w 2651130"/>
                          <a:gd name="connsiteY78" fmla="*/ 708364 h 3370881"/>
                          <a:gd name="connsiteX79" fmla="*/ 1353670 w 2651130"/>
                          <a:gd name="connsiteY79" fmla="*/ 663540 h 3370881"/>
                          <a:gd name="connsiteX80" fmla="*/ 1371600 w 2651130"/>
                          <a:gd name="connsiteY80" fmla="*/ 636646 h 3370881"/>
                          <a:gd name="connsiteX81" fmla="*/ 1380565 w 2651130"/>
                          <a:gd name="connsiteY81" fmla="*/ 596305 h 3370881"/>
                          <a:gd name="connsiteX82" fmla="*/ 1385047 w 2651130"/>
                          <a:gd name="connsiteY82" fmla="*/ 582858 h 3370881"/>
                          <a:gd name="connsiteX83" fmla="*/ 1380565 w 2651130"/>
                          <a:gd name="connsiteY83" fmla="*/ 533552 h 3370881"/>
                          <a:gd name="connsiteX84" fmla="*/ 1367118 w 2651130"/>
                          <a:gd name="connsiteY84" fmla="*/ 524587 h 3370881"/>
                          <a:gd name="connsiteX85" fmla="*/ 1349188 w 2651130"/>
                          <a:gd name="connsiteY85" fmla="*/ 520105 h 3370881"/>
                          <a:gd name="connsiteX86" fmla="*/ 1326776 w 2651130"/>
                          <a:gd name="connsiteY86" fmla="*/ 511140 h 3370881"/>
                          <a:gd name="connsiteX87" fmla="*/ 1281953 w 2651130"/>
                          <a:gd name="connsiteY87" fmla="*/ 515623 h 3370881"/>
                          <a:gd name="connsiteX88" fmla="*/ 1250576 w 2651130"/>
                          <a:gd name="connsiteY88" fmla="*/ 529070 h 3370881"/>
                          <a:gd name="connsiteX89" fmla="*/ 1210235 w 2651130"/>
                          <a:gd name="connsiteY89" fmla="*/ 542517 h 3370881"/>
                          <a:gd name="connsiteX90" fmla="*/ 1183341 w 2651130"/>
                          <a:gd name="connsiteY90" fmla="*/ 555964 h 3370881"/>
                          <a:gd name="connsiteX91" fmla="*/ 1160929 w 2651130"/>
                          <a:gd name="connsiteY91" fmla="*/ 569411 h 3370881"/>
                          <a:gd name="connsiteX92" fmla="*/ 1134035 w 2651130"/>
                          <a:gd name="connsiteY92" fmla="*/ 578376 h 3370881"/>
                          <a:gd name="connsiteX93" fmla="*/ 1111623 w 2651130"/>
                          <a:gd name="connsiteY93" fmla="*/ 587340 h 3370881"/>
                          <a:gd name="connsiteX94" fmla="*/ 1084729 w 2651130"/>
                          <a:gd name="connsiteY94" fmla="*/ 596305 h 3370881"/>
                          <a:gd name="connsiteX95" fmla="*/ 986118 w 2651130"/>
                          <a:gd name="connsiteY95" fmla="*/ 591823 h 3370881"/>
                          <a:gd name="connsiteX96" fmla="*/ 927847 w 2651130"/>
                          <a:gd name="connsiteY96" fmla="*/ 578376 h 3370881"/>
                          <a:gd name="connsiteX97" fmla="*/ 896470 w 2651130"/>
                          <a:gd name="connsiteY97" fmla="*/ 555964 h 3370881"/>
                          <a:gd name="connsiteX98" fmla="*/ 883023 w 2651130"/>
                          <a:gd name="connsiteY98" fmla="*/ 546999 h 3370881"/>
                          <a:gd name="connsiteX99" fmla="*/ 865094 w 2651130"/>
                          <a:gd name="connsiteY99" fmla="*/ 497693 h 3370881"/>
                          <a:gd name="connsiteX100" fmla="*/ 869576 w 2651130"/>
                          <a:gd name="connsiteY100" fmla="*/ 403564 h 3370881"/>
                          <a:gd name="connsiteX101" fmla="*/ 874059 w 2651130"/>
                          <a:gd name="connsiteY101" fmla="*/ 385634 h 3370881"/>
                          <a:gd name="connsiteX102" fmla="*/ 883023 w 2651130"/>
                          <a:gd name="connsiteY102" fmla="*/ 372187 h 3370881"/>
                          <a:gd name="connsiteX103" fmla="*/ 909918 w 2651130"/>
                          <a:gd name="connsiteY103" fmla="*/ 363223 h 3370881"/>
                          <a:gd name="connsiteX104" fmla="*/ 914400 w 2651130"/>
                          <a:gd name="connsiteY104" fmla="*/ 385634 h 3370881"/>
                          <a:gd name="connsiteX105" fmla="*/ 909918 w 2651130"/>
                          <a:gd name="connsiteY105" fmla="*/ 408046 h 3370881"/>
                          <a:gd name="connsiteX106" fmla="*/ 900953 w 2651130"/>
                          <a:gd name="connsiteY106" fmla="*/ 466317 h 3370881"/>
                          <a:gd name="connsiteX107" fmla="*/ 905435 w 2651130"/>
                          <a:gd name="connsiteY107" fmla="*/ 515623 h 3370881"/>
                          <a:gd name="connsiteX108" fmla="*/ 932329 w 2651130"/>
                          <a:gd name="connsiteY108" fmla="*/ 551481 h 3370881"/>
                          <a:gd name="connsiteX109" fmla="*/ 954741 w 2651130"/>
                          <a:gd name="connsiteY109" fmla="*/ 560446 h 3370881"/>
                          <a:gd name="connsiteX110" fmla="*/ 972670 w 2651130"/>
                          <a:gd name="connsiteY110" fmla="*/ 569411 h 3370881"/>
                          <a:gd name="connsiteX111" fmla="*/ 1066800 w 2651130"/>
                          <a:gd name="connsiteY111" fmla="*/ 564929 h 3370881"/>
                          <a:gd name="connsiteX112" fmla="*/ 1111623 w 2651130"/>
                          <a:gd name="connsiteY112" fmla="*/ 551481 h 3370881"/>
                          <a:gd name="connsiteX113" fmla="*/ 1129553 w 2651130"/>
                          <a:gd name="connsiteY113" fmla="*/ 538034 h 3370881"/>
                          <a:gd name="connsiteX114" fmla="*/ 1156447 w 2651130"/>
                          <a:gd name="connsiteY114" fmla="*/ 511140 h 3370881"/>
                          <a:gd name="connsiteX115" fmla="*/ 1160929 w 2651130"/>
                          <a:gd name="connsiteY115" fmla="*/ 493211 h 3370881"/>
                          <a:gd name="connsiteX116" fmla="*/ 1178859 w 2651130"/>
                          <a:gd name="connsiteY116" fmla="*/ 331846 h 3370881"/>
                          <a:gd name="connsiteX117" fmla="*/ 1215315 w 2651130"/>
                          <a:gd name="connsiteY117" fmla="*/ 270289 h 3370881"/>
                          <a:gd name="connsiteX118" fmla="*/ 1214718 w 2651130"/>
                          <a:gd name="connsiteY118" fmla="*/ 367705 h 3370881"/>
                          <a:gd name="connsiteX119" fmla="*/ 1201270 w 2651130"/>
                          <a:gd name="connsiteY119" fmla="*/ 412529 h 3370881"/>
                          <a:gd name="connsiteX120" fmla="*/ 1210235 w 2651130"/>
                          <a:gd name="connsiteY120" fmla="*/ 461834 h 3370881"/>
                          <a:gd name="connsiteX121" fmla="*/ 1214718 w 2651130"/>
                          <a:gd name="connsiteY121" fmla="*/ 475281 h 3370881"/>
                          <a:gd name="connsiteX122" fmla="*/ 1228165 w 2651130"/>
                          <a:gd name="connsiteY122" fmla="*/ 484246 h 3370881"/>
                          <a:gd name="connsiteX123" fmla="*/ 1250576 w 2651130"/>
                          <a:gd name="connsiteY123" fmla="*/ 502176 h 3370881"/>
                          <a:gd name="connsiteX124" fmla="*/ 1317812 w 2651130"/>
                          <a:gd name="connsiteY124" fmla="*/ 497693 h 3370881"/>
                          <a:gd name="connsiteX125" fmla="*/ 1353670 w 2651130"/>
                          <a:gd name="connsiteY125" fmla="*/ 488729 h 3370881"/>
                          <a:gd name="connsiteX126" fmla="*/ 1506070 w 2651130"/>
                          <a:gd name="connsiteY126" fmla="*/ 457352 h 3370881"/>
                          <a:gd name="connsiteX127" fmla="*/ 1550894 w 2651130"/>
                          <a:gd name="connsiteY127" fmla="*/ 430458 h 3370881"/>
                          <a:gd name="connsiteX128" fmla="*/ 1564341 w 2651130"/>
                          <a:gd name="connsiteY128" fmla="*/ 417011 h 3370881"/>
                          <a:gd name="connsiteX129" fmla="*/ 1586753 w 2651130"/>
                          <a:gd name="connsiteY129" fmla="*/ 399081 h 3370881"/>
                          <a:gd name="connsiteX130" fmla="*/ 1595718 w 2651130"/>
                          <a:gd name="connsiteY130" fmla="*/ 381152 h 3370881"/>
                          <a:gd name="connsiteX131" fmla="*/ 1600200 w 2651130"/>
                          <a:gd name="connsiteY131" fmla="*/ 363223 h 3370881"/>
                          <a:gd name="connsiteX132" fmla="*/ 1609165 w 2651130"/>
                          <a:gd name="connsiteY132" fmla="*/ 313917 h 3370881"/>
                          <a:gd name="connsiteX133" fmla="*/ 1537447 w 2651130"/>
                          <a:gd name="connsiteY133" fmla="*/ 188411 h 3370881"/>
                          <a:gd name="connsiteX134" fmla="*/ 1613647 w 2651130"/>
                          <a:gd name="connsiteY134" fmla="*/ 399081 h 3370881"/>
                          <a:gd name="connsiteX135" fmla="*/ 1627094 w 2651130"/>
                          <a:gd name="connsiteY135" fmla="*/ 417011 h 3370881"/>
                          <a:gd name="connsiteX136" fmla="*/ 1658470 w 2651130"/>
                          <a:gd name="connsiteY136" fmla="*/ 412529 h 3370881"/>
                          <a:gd name="connsiteX137" fmla="*/ 1685365 w 2651130"/>
                          <a:gd name="connsiteY137" fmla="*/ 390117 h 3370881"/>
                          <a:gd name="connsiteX138" fmla="*/ 1694329 w 2651130"/>
                          <a:gd name="connsiteY138" fmla="*/ 376670 h 3370881"/>
                          <a:gd name="connsiteX139" fmla="*/ 1734670 w 2651130"/>
                          <a:gd name="connsiteY139" fmla="*/ 354258 h 3370881"/>
                          <a:gd name="connsiteX140" fmla="*/ 1743635 w 2651130"/>
                          <a:gd name="connsiteY140" fmla="*/ 340811 h 3370881"/>
                          <a:gd name="connsiteX141" fmla="*/ 1757082 w 2651130"/>
                          <a:gd name="connsiteY141" fmla="*/ 336329 h 3370881"/>
                          <a:gd name="connsiteX142" fmla="*/ 1899621 w 2651130"/>
                          <a:gd name="connsiteY142" fmla="*/ 211719 h 3370881"/>
                          <a:gd name="connsiteX143" fmla="*/ 1772023 w 2651130"/>
                          <a:gd name="connsiteY143" fmla="*/ 77249 h 3370881"/>
                          <a:gd name="connsiteX144" fmla="*/ 1824225 w 2651130"/>
                          <a:gd name="connsiteY144" fmla="*/ 214081 h 3370881"/>
                          <a:gd name="connsiteX145" fmla="*/ 1843741 w 2651130"/>
                          <a:gd name="connsiteY145" fmla="*/ 328858 h 3370881"/>
                          <a:gd name="connsiteX146" fmla="*/ 1788459 w 2651130"/>
                          <a:gd name="connsiteY146" fmla="*/ 367705 h 3370881"/>
                          <a:gd name="connsiteX147" fmla="*/ 1761565 w 2651130"/>
                          <a:gd name="connsiteY147" fmla="*/ 390117 h 3370881"/>
                          <a:gd name="connsiteX148" fmla="*/ 1783976 w 2651130"/>
                          <a:gd name="connsiteY148" fmla="*/ 399081 h 3370881"/>
                          <a:gd name="connsiteX149" fmla="*/ 1878106 w 2651130"/>
                          <a:gd name="connsiteY149" fmla="*/ 390117 h 3370881"/>
                          <a:gd name="connsiteX150" fmla="*/ 1891553 w 2651130"/>
                          <a:gd name="connsiteY150" fmla="*/ 381152 h 3370881"/>
                          <a:gd name="connsiteX151" fmla="*/ 1918447 w 2651130"/>
                          <a:gd name="connsiteY151" fmla="*/ 372187 h 3370881"/>
                          <a:gd name="connsiteX152" fmla="*/ 1940859 w 2651130"/>
                          <a:gd name="connsiteY152" fmla="*/ 358740 h 3370881"/>
                          <a:gd name="connsiteX153" fmla="*/ 1954306 w 2651130"/>
                          <a:gd name="connsiteY153" fmla="*/ 354258 h 3370881"/>
                          <a:gd name="connsiteX154" fmla="*/ 2166172 w 2651130"/>
                          <a:gd name="connsiteY154" fmla="*/ 215604 h 3370881"/>
                          <a:gd name="connsiteX155" fmla="*/ 2069054 w 2651130"/>
                          <a:gd name="connsiteY155" fmla="*/ 40493 h 3370881"/>
                          <a:gd name="connsiteX156" fmla="*/ 2078225 w 2651130"/>
                          <a:gd name="connsiteY156" fmla="*/ 188681 h 3370881"/>
                          <a:gd name="connsiteX157" fmla="*/ 1999129 w 2651130"/>
                          <a:gd name="connsiteY157" fmla="*/ 358740 h 3370881"/>
                          <a:gd name="connsiteX158" fmla="*/ 1994647 w 2651130"/>
                          <a:gd name="connsiteY158" fmla="*/ 372187 h 3370881"/>
                          <a:gd name="connsiteX159" fmla="*/ 2039470 w 2651130"/>
                          <a:gd name="connsiteY159" fmla="*/ 390117 h 3370881"/>
                          <a:gd name="connsiteX160" fmla="*/ 2115670 w 2651130"/>
                          <a:gd name="connsiteY160" fmla="*/ 390117 h 3370881"/>
                          <a:gd name="connsiteX161" fmla="*/ 2160494 w 2651130"/>
                          <a:gd name="connsiteY161" fmla="*/ 376670 h 3370881"/>
                          <a:gd name="connsiteX162" fmla="*/ 2191870 w 2651130"/>
                          <a:gd name="connsiteY162" fmla="*/ 363223 h 3370881"/>
                          <a:gd name="connsiteX163" fmla="*/ 2205318 w 2651130"/>
                          <a:gd name="connsiteY163" fmla="*/ 358740 h 3370881"/>
                          <a:gd name="connsiteX164" fmla="*/ 2232212 w 2651130"/>
                          <a:gd name="connsiteY164" fmla="*/ 340811 h 3370881"/>
                          <a:gd name="connsiteX165" fmla="*/ 2312894 w 2651130"/>
                          <a:gd name="connsiteY165" fmla="*/ 183929 h 3370881"/>
                          <a:gd name="connsiteX166" fmla="*/ 2339788 w 2651130"/>
                          <a:gd name="connsiteY166" fmla="*/ 151 h 3370881"/>
                          <a:gd name="connsiteX167" fmla="*/ 2357718 w 2651130"/>
                          <a:gd name="connsiteY167" fmla="*/ 215305 h 3370881"/>
                          <a:gd name="connsiteX168" fmla="*/ 2254623 w 2651130"/>
                          <a:gd name="connsiteY168" fmla="*/ 376670 h 3370881"/>
                          <a:gd name="connsiteX169" fmla="*/ 2245659 w 2651130"/>
                          <a:gd name="connsiteY169" fmla="*/ 390117 h 3370881"/>
                          <a:gd name="connsiteX170" fmla="*/ 2254623 w 2651130"/>
                          <a:gd name="connsiteY170" fmla="*/ 403564 h 3370881"/>
                          <a:gd name="connsiteX171" fmla="*/ 2353235 w 2651130"/>
                          <a:gd name="connsiteY171" fmla="*/ 399081 h 3370881"/>
                          <a:gd name="connsiteX172" fmla="*/ 2366682 w 2651130"/>
                          <a:gd name="connsiteY172" fmla="*/ 394599 h 3370881"/>
                          <a:gd name="connsiteX173" fmla="*/ 2389094 w 2651130"/>
                          <a:gd name="connsiteY173" fmla="*/ 390117 h 3370881"/>
                          <a:gd name="connsiteX174" fmla="*/ 2424953 w 2651130"/>
                          <a:gd name="connsiteY174" fmla="*/ 367705 h 3370881"/>
                          <a:gd name="connsiteX175" fmla="*/ 2451847 w 2651130"/>
                          <a:gd name="connsiteY175" fmla="*/ 358740 h 3370881"/>
                          <a:gd name="connsiteX176" fmla="*/ 2541495 w 2651130"/>
                          <a:gd name="connsiteY176" fmla="*/ 62906 h 3370881"/>
                          <a:gd name="connsiteX177" fmla="*/ 2591304 w 2651130"/>
                          <a:gd name="connsiteY177" fmla="*/ 214081 h 3370881"/>
                          <a:gd name="connsiteX178" fmla="*/ 2505635 w 2651130"/>
                          <a:gd name="connsiteY178" fmla="*/ 372187 h 3370881"/>
                          <a:gd name="connsiteX179" fmla="*/ 2650863 w 2651130"/>
                          <a:gd name="connsiteY179" fmla="*/ 344994 h 3370881"/>
                          <a:gd name="connsiteX180" fmla="*/ 2465294 w 2651130"/>
                          <a:gd name="connsiteY180" fmla="*/ 399081 h 3370881"/>
                          <a:gd name="connsiteX181" fmla="*/ 2442882 w 2651130"/>
                          <a:gd name="connsiteY181" fmla="*/ 403564 h 3370881"/>
                          <a:gd name="connsiteX182" fmla="*/ 2398059 w 2651130"/>
                          <a:gd name="connsiteY182" fmla="*/ 417011 h 3370881"/>
                          <a:gd name="connsiteX183" fmla="*/ 2375647 w 2651130"/>
                          <a:gd name="connsiteY183" fmla="*/ 425976 h 3370881"/>
                          <a:gd name="connsiteX184" fmla="*/ 2357718 w 2651130"/>
                          <a:gd name="connsiteY184" fmla="*/ 430458 h 3370881"/>
                          <a:gd name="connsiteX185" fmla="*/ 2344270 w 2651130"/>
                          <a:gd name="connsiteY185" fmla="*/ 461834 h 3370881"/>
                          <a:gd name="connsiteX186" fmla="*/ 2353235 w 2651130"/>
                          <a:gd name="connsiteY186" fmla="*/ 502176 h 3370881"/>
                          <a:gd name="connsiteX187" fmla="*/ 2362200 w 2651130"/>
                          <a:gd name="connsiteY187" fmla="*/ 515623 h 3370881"/>
                          <a:gd name="connsiteX188" fmla="*/ 2344270 w 2651130"/>
                          <a:gd name="connsiteY188" fmla="*/ 587340 h 3370881"/>
                          <a:gd name="connsiteX189" fmla="*/ 2321859 w 2651130"/>
                          <a:gd name="connsiteY189" fmla="*/ 614234 h 3370881"/>
                          <a:gd name="connsiteX190" fmla="*/ 2308412 w 2651130"/>
                          <a:gd name="connsiteY190" fmla="*/ 636646 h 3370881"/>
                          <a:gd name="connsiteX191" fmla="*/ 2281518 w 2651130"/>
                          <a:gd name="connsiteY191" fmla="*/ 641129 h 3370881"/>
                          <a:gd name="connsiteX192" fmla="*/ 2259106 w 2651130"/>
                          <a:gd name="connsiteY192" fmla="*/ 636646 h 3370881"/>
                          <a:gd name="connsiteX193" fmla="*/ 2277035 w 2651130"/>
                          <a:gd name="connsiteY193" fmla="*/ 578376 h 3370881"/>
                          <a:gd name="connsiteX194" fmla="*/ 2290482 w 2651130"/>
                          <a:gd name="connsiteY194" fmla="*/ 542517 h 3370881"/>
                          <a:gd name="connsiteX195" fmla="*/ 2286000 w 2651130"/>
                          <a:gd name="connsiteY195" fmla="*/ 506658 h 3370881"/>
                          <a:gd name="connsiteX196" fmla="*/ 2245659 w 2651130"/>
                          <a:gd name="connsiteY196" fmla="*/ 448387 h 3370881"/>
                          <a:gd name="connsiteX197" fmla="*/ 2200835 w 2651130"/>
                          <a:gd name="connsiteY197" fmla="*/ 430458 h 3370881"/>
                          <a:gd name="connsiteX198" fmla="*/ 2169459 w 2651130"/>
                          <a:gd name="connsiteY198" fmla="*/ 425976 h 3370881"/>
                          <a:gd name="connsiteX199" fmla="*/ 2102223 w 2651130"/>
                          <a:gd name="connsiteY199" fmla="*/ 430458 h 3370881"/>
                          <a:gd name="connsiteX200" fmla="*/ 2084294 w 2651130"/>
                          <a:gd name="connsiteY200" fmla="*/ 439423 h 3370881"/>
                          <a:gd name="connsiteX201" fmla="*/ 2070847 w 2651130"/>
                          <a:gd name="connsiteY201" fmla="*/ 443905 h 3370881"/>
                          <a:gd name="connsiteX202" fmla="*/ 2061882 w 2651130"/>
                          <a:gd name="connsiteY202" fmla="*/ 461834 h 3370881"/>
                          <a:gd name="connsiteX203" fmla="*/ 2034988 w 2651130"/>
                          <a:gd name="connsiteY203" fmla="*/ 475281 h 3370881"/>
                          <a:gd name="connsiteX204" fmla="*/ 1783976 w 2651130"/>
                          <a:gd name="connsiteY204" fmla="*/ 479764 h 3370881"/>
                          <a:gd name="connsiteX205" fmla="*/ 1766047 w 2651130"/>
                          <a:gd name="connsiteY205" fmla="*/ 488729 h 3370881"/>
                          <a:gd name="connsiteX206" fmla="*/ 1703294 w 2651130"/>
                          <a:gd name="connsiteY206" fmla="*/ 506658 h 3370881"/>
                          <a:gd name="connsiteX207" fmla="*/ 1689847 w 2651130"/>
                          <a:gd name="connsiteY207" fmla="*/ 511140 h 3370881"/>
                          <a:gd name="connsiteX208" fmla="*/ 1676400 w 2651130"/>
                          <a:gd name="connsiteY208" fmla="*/ 520105 h 3370881"/>
                          <a:gd name="connsiteX209" fmla="*/ 1649506 w 2651130"/>
                          <a:gd name="connsiteY209" fmla="*/ 529070 h 3370881"/>
                          <a:gd name="connsiteX210" fmla="*/ 1636059 w 2651130"/>
                          <a:gd name="connsiteY210" fmla="*/ 538034 h 3370881"/>
                          <a:gd name="connsiteX211" fmla="*/ 1622612 w 2651130"/>
                          <a:gd name="connsiteY211" fmla="*/ 551481 h 3370881"/>
                          <a:gd name="connsiteX212" fmla="*/ 1609165 w 2651130"/>
                          <a:gd name="connsiteY212" fmla="*/ 555964 h 3370881"/>
                          <a:gd name="connsiteX213" fmla="*/ 1577788 w 2651130"/>
                          <a:gd name="connsiteY213" fmla="*/ 587340 h 3370881"/>
                          <a:gd name="connsiteX214" fmla="*/ 1568823 w 2651130"/>
                          <a:gd name="connsiteY214" fmla="*/ 600787 h 3370881"/>
                          <a:gd name="connsiteX215" fmla="*/ 1555376 w 2651130"/>
                          <a:gd name="connsiteY215" fmla="*/ 614234 h 3370881"/>
                          <a:gd name="connsiteX216" fmla="*/ 1524000 w 2651130"/>
                          <a:gd name="connsiteY216" fmla="*/ 654576 h 3370881"/>
                          <a:gd name="connsiteX217" fmla="*/ 1519518 w 2651130"/>
                          <a:gd name="connsiteY217" fmla="*/ 668023 h 3370881"/>
                          <a:gd name="connsiteX218" fmla="*/ 1528482 w 2651130"/>
                          <a:gd name="connsiteY218" fmla="*/ 708364 h 3370881"/>
                          <a:gd name="connsiteX219" fmla="*/ 1537447 w 2651130"/>
                          <a:gd name="connsiteY219" fmla="*/ 721811 h 3370881"/>
                          <a:gd name="connsiteX220" fmla="*/ 1568823 w 2651130"/>
                          <a:gd name="connsiteY220" fmla="*/ 712846 h 3370881"/>
                          <a:gd name="connsiteX221" fmla="*/ 1600200 w 2651130"/>
                          <a:gd name="connsiteY221" fmla="*/ 712846 h 3370881"/>
                          <a:gd name="connsiteX222" fmla="*/ 1631576 w 2651130"/>
                          <a:gd name="connsiteY222" fmla="*/ 690434 h 3370881"/>
                          <a:gd name="connsiteX223" fmla="*/ 1645023 w 2651130"/>
                          <a:gd name="connsiteY223" fmla="*/ 676987 h 3370881"/>
                          <a:gd name="connsiteX224" fmla="*/ 1685365 w 2651130"/>
                          <a:gd name="connsiteY224" fmla="*/ 645611 h 3370881"/>
                          <a:gd name="connsiteX225" fmla="*/ 1716741 w 2651130"/>
                          <a:gd name="connsiteY225" fmla="*/ 614234 h 3370881"/>
                          <a:gd name="connsiteX226" fmla="*/ 1748118 w 2651130"/>
                          <a:gd name="connsiteY226" fmla="*/ 596305 h 3370881"/>
                          <a:gd name="connsiteX227" fmla="*/ 1761565 w 2651130"/>
                          <a:gd name="connsiteY227" fmla="*/ 591823 h 3370881"/>
                          <a:gd name="connsiteX228" fmla="*/ 1779494 w 2651130"/>
                          <a:gd name="connsiteY228" fmla="*/ 582858 h 3370881"/>
                          <a:gd name="connsiteX229" fmla="*/ 1815353 w 2651130"/>
                          <a:gd name="connsiteY229" fmla="*/ 573893 h 3370881"/>
                          <a:gd name="connsiteX230" fmla="*/ 2030506 w 2651130"/>
                          <a:gd name="connsiteY230" fmla="*/ 578376 h 3370881"/>
                          <a:gd name="connsiteX231" fmla="*/ 2017059 w 2651130"/>
                          <a:gd name="connsiteY231" fmla="*/ 600787 h 3370881"/>
                          <a:gd name="connsiteX232" fmla="*/ 1981200 w 2651130"/>
                          <a:gd name="connsiteY232" fmla="*/ 636646 h 3370881"/>
                          <a:gd name="connsiteX233" fmla="*/ 1967753 w 2651130"/>
                          <a:gd name="connsiteY233" fmla="*/ 650093 h 3370881"/>
                          <a:gd name="connsiteX234" fmla="*/ 1936376 w 2651130"/>
                          <a:gd name="connsiteY234" fmla="*/ 690434 h 3370881"/>
                          <a:gd name="connsiteX235" fmla="*/ 1905000 w 2651130"/>
                          <a:gd name="connsiteY235" fmla="*/ 717329 h 3370881"/>
                          <a:gd name="connsiteX236" fmla="*/ 1860176 w 2651130"/>
                          <a:gd name="connsiteY236" fmla="*/ 735258 h 3370881"/>
                          <a:gd name="connsiteX237" fmla="*/ 1788459 w 2651130"/>
                          <a:gd name="connsiteY237" fmla="*/ 744223 h 3370881"/>
                          <a:gd name="connsiteX238" fmla="*/ 1846729 w 2651130"/>
                          <a:gd name="connsiteY238" fmla="*/ 802493 h 3370881"/>
                          <a:gd name="connsiteX239" fmla="*/ 1913965 w 2651130"/>
                          <a:gd name="connsiteY239" fmla="*/ 829387 h 3370881"/>
                          <a:gd name="connsiteX240" fmla="*/ 1922929 w 2651130"/>
                          <a:gd name="connsiteY240" fmla="*/ 842834 h 3370881"/>
                          <a:gd name="connsiteX241" fmla="*/ 1967753 w 2651130"/>
                          <a:gd name="connsiteY241" fmla="*/ 883176 h 3370881"/>
                          <a:gd name="connsiteX242" fmla="*/ 1981200 w 2651130"/>
                          <a:gd name="connsiteY242" fmla="*/ 896623 h 3370881"/>
                          <a:gd name="connsiteX243" fmla="*/ 1994647 w 2651130"/>
                          <a:gd name="connsiteY243" fmla="*/ 905587 h 3370881"/>
                          <a:gd name="connsiteX244" fmla="*/ 2021541 w 2651130"/>
                          <a:gd name="connsiteY244" fmla="*/ 927999 h 3370881"/>
                          <a:gd name="connsiteX245" fmla="*/ 2030506 w 2651130"/>
                          <a:gd name="connsiteY245" fmla="*/ 941446 h 3370881"/>
                          <a:gd name="connsiteX246" fmla="*/ 2057400 w 2651130"/>
                          <a:gd name="connsiteY246" fmla="*/ 968340 h 3370881"/>
                          <a:gd name="connsiteX247" fmla="*/ 2088776 w 2651130"/>
                          <a:gd name="connsiteY247" fmla="*/ 1013164 h 3370881"/>
                          <a:gd name="connsiteX248" fmla="*/ 2115670 w 2651130"/>
                          <a:gd name="connsiteY248" fmla="*/ 1057987 h 3370881"/>
                          <a:gd name="connsiteX249" fmla="*/ 2120153 w 2651130"/>
                          <a:gd name="connsiteY249" fmla="*/ 1089364 h 3370881"/>
                          <a:gd name="connsiteX250" fmla="*/ 2138082 w 2651130"/>
                          <a:gd name="connsiteY250" fmla="*/ 1143152 h 3370881"/>
                          <a:gd name="connsiteX251" fmla="*/ 2147047 w 2651130"/>
                          <a:gd name="connsiteY251" fmla="*/ 1196940 h 3370881"/>
                          <a:gd name="connsiteX252" fmla="*/ 2151529 w 2651130"/>
                          <a:gd name="connsiteY252" fmla="*/ 1210387 h 3370881"/>
                          <a:gd name="connsiteX253" fmla="*/ 2156012 w 2651130"/>
                          <a:gd name="connsiteY253" fmla="*/ 1228317 h 3370881"/>
                          <a:gd name="connsiteX254" fmla="*/ 2173941 w 2651130"/>
                          <a:gd name="connsiteY254" fmla="*/ 1295552 h 3370881"/>
                          <a:gd name="connsiteX255" fmla="*/ 2182906 w 2651130"/>
                          <a:gd name="connsiteY255" fmla="*/ 1313481 h 3370881"/>
                          <a:gd name="connsiteX256" fmla="*/ 2187388 w 2651130"/>
                          <a:gd name="connsiteY256" fmla="*/ 1331411 h 3370881"/>
                          <a:gd name="connsiteX257" fmla="*/ 2214282 w 2651130"/>
                          <a:gd name="connsiteY257" fmla="*/ 1385199 h 3370881"/>
                          <a:gd name="connsiteX258" fmla="*/ 2218765 w 2651130"/>
                          <a:gd name="connsiteY258" fmla="*/ 1403129 h 3370881"/>
                          <a:gd name="connsiteX259" fmla="*/ 2223247 w 2651130"/>
                          <a:gd name="connsiteY259" fmla="*/ 1430023 h 3370881"/>
                          <a:gd name="connsiteX260" fmla="*/ 2236694 w 2651130"/>
                          <a:gd name="connsiteY260" fmla="*/ 1456917 h 3370881"/>
                          <a:gd name="connsiteX261" fmla="*/ 2241176 w 2651130"/>
                          <a:gd name="connsiteY261" fmla="*/ 1577940 h 3370881"/>
                          <a:gd name="connsiteX262" fmla="*/ 2245659 w 2651130"/>
                          <a:gd name="connsiteY262" fmla="*/ 1595870 h 3370881"/>
                          <a:gd name="connsiteX263" fmla="*/ 2236694 w 2651130"/>
                          <a:gd name="connsiteY263" fmla="*/ 1694481 h 3370881"/>
                          <a:gd name="connsiteX264" fmla="*/ 2227729 w 2651130"/>
                          <a:gd name="connsiteY264" fmla="*/ 1716893 h 3370881"/>
                          <a:gd name="connsiteX265" fmla="*/ 2223247 w 2651130"/>
                          <a:gd name="connsiteY265" fmla="*/ 1730340 h 3370881"/>
                          <a:gd name="connsiteX266" fmla="*/ 2200835 w 2651130"/>
                          <a:gd name="connsiteY266" fmla="*/ 1788611 h 3370881"/>
                          <a:gd name="connsiteX267" fmla="*/ 2191870 w 2651130"/>
                          <a:gd name="connsiteY267" fmla="*/ 1811023 h 3370881"/>
                          <a:gd name="connsiteX268" fmla="*/ 2187388 w 2651130"/>
                          <a:gd name="connsiteY268" fmla="*/ 1824470 h 3370881"/>
                          <a:gd name="connsiteX269" fmla="*/ 2169459 w 2651130"/>
                          <a:gd name="connsiteY269" fmla="*/ 1869293 h 3370881"/>
                          <a:gd name="connsiteX270" fmla="*/ 2164976 w 2651130"/>
                          <a:gd name="connsiteY270" fmla="*/ 1882740 h 3370881"/>
                          <a:gd name="connsiteX271" fmla="*/ 2156012 w 2651130"/>
                          <a:gd name="connsiteY271" fmla="*/ 1927564 h 3370881"/>
                          <a:gd name="connsiteX272" fmla="*/ 2173941 w 2651130"/>
                          <a:gd name="connsiteY272" fmla="*/ 1945493 h 3370881"/>
                          <a:gd name="connsiteX273" fmla="*/ 2196353 w 2651130"/>
                          <a:gd name="connsiteY273" fmla="*/ 1958940 h 3370881"/>
                          <a:gd name="connsiteX274" fmla="*/ 2241176 w 2651130"/>
                          <a:gd name="connsiteY274" fmla="*/ 2012729 h 3370881"/>
                          <a:gd name="connsiteX275" fmla="*/ 2263588 w 2651130"/>
                          <a:gd name="connsiteY275" fmla="*/ 2057552 h 3370881"/>
                          <a:gd name="connsiteX276" fmla="*/ 2286000 w 2651130"/>
                          <a:gd name="connsiteY276" fmla="*/ 2084446 h 3370881"/>
                          <a:gd name="connsiteX277" fmla="*/ 2299447 w 2651130"/>
                          <a:gd name="connsiteY277" fmla="*/ 2124787 h 3370881"/>
                          <a:gd name="connsiteX278" fmla="*/ 2321859 w 2651130"/>
                          <a:gd name="connsiteY278" fmla="*/ 2151681 h 3370881"/>
                          <a:gd name="connsiteX279" fmla="*/ 2344270 w 2651130"/>
                          <a:gd name="connsiteY279" fmla="*/ 2205470 h 3370881"/>
                          <a:gd name="connsiteX280" fmla="*/ 2348753 w 2651130"/>
                          <a:gd name="connsiteY280" fmla="*/ 2223399 h 3370881"/>
                          <a:gd name="connsiteX281" fmla="*/ 2366682 w 2651130"/>
                          <a:gd name="connsiteY281" fmla="*/ 2263740 h 3370881"/>
                          <a:gd name="connsiteX282" fmla="*/ 2375647 w 2651130"/>
                          <a:gd name="connsiteY282" fmla="*/ 2286152 h 3370881"/>
                          <a:gd name="connsiteX283" fmla="*/ 2380129 w 2651130"/>
                          <a:gd name="connsiteY283" fmla="*/ 2308564 h 3370881"/>
                          <a:gd name="connsiteX284" fmla="*/ 2389094 w 2651130"/>
                          <a:gd name="connsiteY284" fmla="*/ 2335458 h 3370881"/>
                          <a:gd name="connsiteX285" fmla="*/ 2393576 w 2651130"/>
                          <a:gd name="connsiteY285" fmla="*/ 2380281 h 3370881"/>
                          <a:gd name="connsiteX286" fmla="*/ 2398059 w 2651130"/>
                          <a:gd name="connsiteY286" fmla="*/ 2393729 h 3370881"/>
                          <a:gd name="connsiteX287" fmla="*/ 2402541 w 2651130"/>
                          <a:gd name="connsiteY287" fmla="*/ 2447517 h 3370881"/>
                          <a:gd name="connsiteX288" fmla="*/ 2407023 w 2651130"/>
                          <a:gd name="connsiteY288" fmla="*/ 2564058 h 3370881"/>
                          <a:gd name="connsiteX289" fmla="*/ 2389094 w 2651130"/>
                          <a:gd name="connsiteY289" fmla="*/ 2837481 h 3370881"/>
                          <a:gd name="connsiteX290" fmla="*/ 2380129 w 2651130"/>
                          <a:gd name="connsiteY290" fmla="*/ 2859893 h 3370881"/>
                          <a:gd name="connsiteX291" fmla="*/ 2357718 w 2651130"/>
                          <a:gd name="connsiteY291" fmla="*/ 2913681 h 3370881"/>
                          <a:gd name="connsiteX292" fmla="*/ 2348753 w 2651130"/>
                          <a:gd name="connsiteY292" fmla="*/ 2936093 h 3370881"/>
                          <a:gd name="connsiteX293" fmla="*/ 2339788 w 2651130"/>
                          <a:gd name="connsiteY293" fmla="*/ 2971952 h 3370881"/>
                          <a:gd name="connsiteX294" fmla="*/ 2326341 w 2651130"/>
                          <a:gd name="connsiteY294" fmla="*/ 2994364 h 3370881"/>
                          <a:gd name="connsiteX295" fmla="*/ 2317376 w 2651130"/>
                          <a:gd name="connsiteY295" fmla="*/ 3025740 h 3370881"/>
                          <a:gd name="connsiteX296" fmla="*/ 2303929 w 2651130"/>
                          <a:gd name="connsiteY296" fmla="*/ 3048152 h 3370881"/>
                          <a:gd name="connsiteX297" fmla="*/ 2290482 w 2651130"/>
                          <a:gd name="connsiteY297" fmla="*/ 3079529 h 3370881"/>
                          <a:gd name="connsiteX298" fmla="*/ 2272553 w 2651130"/>
                          <a:gd name="connsiteY298" fmla="*/ 3084011 h 3370881"/>
                          <a:gd name="connsiteX299" fmla="*/ 2259106 w 2651130"/>
                          <a:gd name="connsiteY299" fmla="*/ 3088493 h 3370881"/>
                          <a:gd name="connsiteX300" fmla="*/ 2241176 w 2651130"/>
                          <a:gd name="connsiteY300" fmla="*/ 3092976 h 3370881"/>
                          <a:gd name="connsiteX301" fmla="*/ 2209800 w 2651130"/>
                          <a:gd name="connsiteY301" fmla="*/ 3101940 h 3370881"/>
                          <a:gd name="connsiteX302" fmla="*/ 2205318 w 2651130"/>
                          <a:gd name="connsiteY302" fmla="*/ 3039187 h 3370881"/>
                          <a:gd name="connsiteX303" fmla="*/ 2218765 w 2651130"/>
                          <a:gd name="connsiteY303" fmla="*/ 3021258 h 3370881"/>
                          <a:gd name="connsiteX304" fmla="*/ 2245659 w 2651130"/>
                          <a:gd name="connsiteY304" fmla="*/ 2971952 h 3370881"/>
                          <a:gd name="connsiteX305" fmla="*/ 2268070 w 2651130"/>
                          <a:gd name="connsiteY305" fmla="*/ 2945058 h 3370881"/>
                          <a:gd name="connsiteX306" fmla="*/ 2268070 w 2651130"/>
                          <a:gd name="connsiteY306" fmla="*/ 2568540 h 3370881"/>
                          <a:gd name="connsiteX307" fmla="*/ 2259106 w 2651130"/>
                          <a:gd name="connsiteY307" fmla="*/ 2532681 h 3370881"/>
                          <a:gd name="connsiteX308" fmla="*/ 2250141 w 2651130"/>
                          <a:gd name="connsiteY308" fmla="*/ 2492340 h 3370881"/>
                          <a:gd name="connsiteX309" fmla="*/ 2245659 w 2651130"/>
                          <a:gd name="connsiteY309" fmla="*/ 2474411 h 3370881"/>
                          <a:gd name="connsiteX310" fmla="*/ 2245659 w 2651130"/>
                          <a:gd name="connsiteY310" fmla="*/ 2389247 h 3370881"/>
                          <a:gd name="connsiteX311" fmla="*/ 2173941 w 2651130"/>
                          <a:gd name="connsiteY311" fmla="*/ 2241328 h 3370881"/>
                          <a:gd name="connsiteX312" fmla="*/ 2070846 w 2651130"/>
                          <a:gd name="connsiteY312" fmla="*/ 2057553 h 3370881"/>
                          <a:gd name="connsiteX313" fmla="*/ 2057400 w 2651130"/>
                          <a:gd name="connsiteY313" fmla="*/ 2151681 h 3370881"/>
                          <a:gd name="connsiteX314" fmla="*/ 2048435 w 2651130"/>
                          <a:gd name="connsiteY314" fmla="*/ 2106858 h 3370881"/>
                          <a:gd name="connsiteX315" fmla="*/ 2034988 w 2651130"/>
                          <a:gd name="connsiteY315" fmla="*/ 2003764 h 3370881"/>
                          <a:gd name="connsiteX316" fmla="*/ 2026023 w 2651130"/>
                          <a:gd name="connsiteY316" fmla="*/ 2026176 h 3370881"/>
                          <a:gd name="connsiteX317" fmla="*/ 2021541 w 2651130"/>
                          <a:gd name="connsiteY317" fmla="*/ 2039623 h 3370881"/>
                          <a:gd name="connsiteX318" fmla="*/ 1999129 w 2651130"/>
                          <a:gd name="connsiteY318" fmla="*/ 2053070 h 3370881"/>
                          <a:gd name="connsiteX319" fmla="*/ 1990165 w 2651130"/>
                          <a:gd name="connsiteY319" fmla="*/ 2070999 h 3370881"/>
                          <a:gd name="connsiteX320" fmla="*/ 1967753 w 2651130"/>
                          <a:gd name="connsiteY320" fmla="*/ 2106858 h 3370881"/>
                          <a:gd name="connsiteX321" fmla="*/ 1981200 w 2651130"/>
                          <a:gd name="connsiteY321" fmla="*/ 2223399 h 3370881"/>
                          <a:gd name="connsiteX322" fmla="*/ 1994647 w 2651130"/>
                          <a:gd name="connsiteY322" fmla="*/ 2254776 h 3370881"/>
                          <a:gd name="connsiteX323" fmla="*/ 2003612 w 2651130"/>
                          <a:gd name="connsiteY323" fmla="*/ 2272705 h 3370881"/>
                          <a:gd name="connsiteX324" fmla="*/ 2026023 w 2651130"/>
                          <a:gd name="connsiteY324" fmla="*/ 2304081 h 3370881"/>
                          <a:gd name="connsiteX325" fmla="*/ 2043953 w 2651130"/>
                          <a:gd name="connsiteY325" fmla="*/ 2348905 h 3370881"/>
                          <a:gd name="connsiteX326" fmla="*/ 2061882 w 2651130"/>
                          <a:gd name="connsiteY326" fmla="*/ 2371317 h 3370881"/>
                          <a:gd name="connsiteX327" fmla="*/ 2088776 w 2651130"/>
                          <a:gd name="connsiteY327" fmla="*/ 2434070 h 3370881"/>
                          <a:gd name="connsiteX328" fmla="*/ 2102223 w 2651130"/>
                          <a:gd name="connsiteY328" fmla="*/ 2465446 h 3370881"/>
                          <a:gd name="connsiteX329" fmla="*/ 2106706 w 2651130"/>
                          <a:gd name="connsiteY329" fmla="*/ 2496823 h 3370881"/>
                          <a:gd name="connsiteX330" fmla="*/ 2124635 w 2651130"/>
                          <a:gd name="connsiteY330" fmla="*/ 2559576 h 3370881"/>
                          <a:gd name="connsiteX331" fmla="*/ 2138082 w 2651130"/>
                          <a:gd name="connsiteY331" fmla="*/ 2649223 h 3370881"/>
                          <a:gd name="connsiteX332" fmla="*/ 2147047 w 2651130"/>
                          <a:gd name="connsiteY332" fmla="*/ 2685081 h 3370881"/>
                          <a:gd name="connsiteX333" fmla="*/ 2151529 w 2651130"/>
                          <a:gd name="connsiteY333" fmla="*/ 2716458 h 3370881"/>
                          <a:gd name="connsiteX334" fmla="*/ 2160494 w 2651130"/>
                          <a:gd name="connsiteY334" fmla="*/ 2770246 h 3370881"/>
                          <a:gd name="connsiteX335" fmla="*/ 2156012 w 2651130"/>
                          <a:gd name="connsiteY335" fmla="*/ 2962987 h 3370881"/>
                          <a:gd name="connsiteX336" fmla="*/ 2138082 w 2651130"/>
                          <a:gd name="connsiteY336" fmla="*/ 3043670 h 3370881"/>
                          <a:gd name="connsiteX337" fmla="*/ 2133600 w 2651130"/>
                          <a:gd name="connsiteY337" fmla="*/ 3061599 h 3370881"/>
                          <a:gd name="connsiteX338" fmla="*/ 2120153 w 2651130"/>
                          <a:gd name="connsiteY338" fmla="*/ 3079529 h 3370881"/>
                          <a:gd name="connsiteX339" fmla="*/ 2111188 w 2651130"/>
                          <a:gd name="connsiteY339" fmla="*/ 3106423 h 3370881"/>
                          <a:gd name="connsiteX340" fmla="*/ 2088776 w 2651130"/>
                          <a:gd name="connsiteY340" fmla="*/ 3137799 h 3370881"/>
                          <a:gd name="connsiteX341" fmla="*/ 2075329 w 2651130"/>
                          <a:gd name="connsiteY341" fmla="*/ 3164693 h 3370881"/>
                          <a:gd name="connsiteX342" fmla="*/ 2061882 w 2651130"/>
                          <a:gd name="connsiteY342" fmla="*/ 3169176 h 3370881"/>
                          <a:gd name="connsiteX343" fmla="*/ 2021541 w 2651130"/>
                          <a:gd name="connsiteY343" fmla="*/ 3164693 h 3370881"/>
                          <a:gd name="connsiteX344" fmla="*/ 2012576 w 2651130"/>
                          <a:gd name="connsiteY344" fmla="*/ 3119870 h 3370881"/>
                          <a:gd name="connsiteX345" fmla="*/ 2048435 w 2651130"/>
                          <a:gd name="connsiteY345" fmla="*/ 3021258 h 3370881"/>
                          <a:gd name="connsiteX346" fmla="*/ 2048435 w 2651130"/>
                          <a:gd name="connsiteY346" fmla="*/ 3021258 h 3370881"/>
                          <a:gd name="connsiteX347" fmla="*/ 2061882 w 2651130"/>
                          <a:gd name="connsiteY347" fmla="*/ 2967470 h 3370881"/>
                          <a:gd name="connsiteX348" fmla="*/ 2070847 w 2651130"/>
                          <a:gd name="connsiteY348" fmla="*/ 2882305 h 3370881"/>
                          <a:gd name="connsiteX349" fmla="*/ 2066365 w 2651130"/>
                          <a:gd name="connsiteY349" fmla="*/ 2725423 h 3370881"/>
                          <a:gd name="connsiteX350" fmla="*/ 2043953 w 2651130"/>
                          <a:gd name="connsiteY350" fmla="*/ 2649223 h 3370881"/>
                          <a:gd name="connsiteX351" fmla="*/ 2030506 w 2651130"/>
                          <a:gd name="connsiteY351" fmla="*/ 2622329 h 3370881"/>
                          <a:gd name="connsiteX352" fmla="*/ 2017059 w 2651130"/>
                          <a:gd name="connsiteY352" fmla="*/ 2581987 h 3370881"/>
                          <a:gd name="connsiteX353" fmla="*/ 1981200 w 2651130"/>
                          <a:gd name="connsiteY353" fmla="*/ 2514752 h 3370881"/>
                          <a:gd name="connsiteX354" fmla="*/ 1972235 w 2651130"/>
                          <a:gd name="connsiteY354" fmla="*/ 2501305 h 3370881"/>
                          <a:gd name="connsiteX355" fmla="*/ 1958788 w 2651130"/>
                          <a:gd name="connsiteY355" fmla="*/ 2478893 h 3370881"/>
                          <a:gd name="connsiteX356" fmla="*/ 1905000 w 2651130"/>
                          <a:gd name="connsiteY356" fmla="*/ 2398211 h 3370881"/>
                          <a:gd name="connsiteX357" fmla="*/ 1882588 w 2651130"/>
                          <a:gd name="connsiteY357" fmla="*/ 2357870 h 3370881"/>
                          <a:gd name="connsiteX358" fmla="*/ 1869141 w 2651130"/>
                          <a:gd name="connsiteY358" fmla="*/ 2339940 h 3370881"/>
                          <a:gd name="connsiteX359" fmla="*/ 1806388 w 2651130"/>
                          <a:gd name="connsiteY359" fmla="*/ 2313046 h 3370881"/>
                          <a:gd name="connsiteX360" fmla="*/ 1779494 w 2651130"/>
                          <a:gd name="connsiteY360" fmla="*/ 2304081 h 3370881"/>
                          <a:gd name="connsiteX361" fmla="*/ 1752600 w 2651130"/>
                          <a:gd name="connsiteY361" fmla="*/ 2299599 h 3370881"/>
                          <a:gd name="connsiteX362" fmla="*/ 1680882 w 2651130"/>
                          <a:gd name="connsiteY362" fmla="*/ 2277187 h 3370881"/>
                          <a:gd name="connsiteX363" fmla="*/ 1662953 w 2651130"/>
                          <a:gd name="connsiteY363" fmla="*/ 2272705 h 3370881"/>
                          <a:gd name="connsiteX364" fmla="*/ 1640541 w 2651130"/>
                          <a:gd name="connsiteY364" fmla="*/ 2259258 h 3370881"/>
                          <a:gd name="connsiteX365" fmla="*/ 1604682 w 2651130"/>
                          <a:gd name="connsiteY365" fmla="*/ 2272705 h 3370881"/>
                          <a:gd name="connsiteX366" fmla="*/ 1537447 w 2651130"/>
                          <a:gd name="connsiteY366" fmla="*/ 2304081 h 3370881"/>
                          <a:gd name="connsiteX367" fmla="*/ 1510553 w 2651130"/>
                          <a:gd name="connsiteY367" fmla="*/ 2308564 h 3370881"/>
                          <a:gd name="connsiteX368" fmla="*/ 1488141 w 2651130"/>
                          <a:gd name="connsiteY368" fmla="*/ 2313046 h 3370881"/>
                          <a:gd name="connsiteX369" fmla="*/ 1443318 w 2651130"/>
                          <a:gd name="connsiteY369" fmla="*/ 2322011 h 3370881"/>
                          <a:gd name="connsiteX370" fmla="*/ 1367118 w 2651130"/>
                          <a:gd name="connsiteY370" fmla="*/ 2304081 h 3370881"/>
                          <a:gd name="connsiteX371" fmla="*/ 1317812 w 2651130"/>
                          <a:gd name="connsiteY371" fmla="*/ 2286152 h 3370881"/>
                          <a:gd name="connsiteX372" fmla="*/ 1066800 w 2651130"/>
                          <a:gd name="connsiteY372" fmla="*/ 2272705 h 3370881"/>
                          <a:gd name="connsiteX373" fmla="*/ 1030941 w 2651130"/>
                          <a:gd name="connsiteY373" fmla="*/ 2263740 h 3370881"/>
                          <a:gd name="connsiteX374" fmla="*/ 986118 w 2651130"/>
                          <a:gd name="connsiteY374" fmla="*/ 2241329 h 3370881"/>
                          <a:gd name="connsiteX375" fmla="*/ 968188 w 2651130"/>
                          <a:gd name="connsiteY375" fmla="*/ 2232364 h 3370881"/>
                          <a:gd name="connsiteX376" fmla="*/ 936812 w 2651130"/>
                          <a:gd name="connsiteY376" fmla="*/ 2214434 h 3370881"/>
                          <a:gd name="connsiteX377" fmla="*/ 905435 w 2651130"/>
                          <a:gd name="connsiteY377" fmla="*/ 2196505 h 3370881"/>
                          <a:gd name="connsiteX378" fmla="*/ 869576 w 2651130"/>
                          <a:gd name="connsiteY378" fmla="*/ 2209952 h 3370881"/>
                          <a:gd name="connsiteX379" fmla="*/ 856129 w 2651130"/>
                          <a:gd name="connsiteY379" fmla="*/ 2227881 h 3370881"/>
                          <a:gd name="connsiteX380" fmla="*/ 815788 w 2651130"/>
                          <a:gd name="connsiteY380" fmla="*/ 2268223 h 3370881"/>
                          <a:gd name="connsiteX381" fmla="*/ 788894 w 2651130"/>
                          <a:gd name="connsiteY381" fmla="*/ 2290634 h 3370881"/>
                          <a:gd name="connsiteX382" fmla="*/ 762000 w 2651130"/>
                          <a:gd name="connsiteY382" fmla="*/ 2313046 h 3370881"/>
                          <a:gd name="connsiteX383" fmla="*/ 753035 w 2651130"/>
                          <a:gd name="connsiteY383" fmla="*/ 2326493 h 3370881"/>
                          <a:gd name="connsiteX384" fmla="*/ 735106 w 2651130"/>
                          <a:gd name="connsiteY384" fmla="*/ 2339940 h 3370881"/>
                          <a:gd name="connsiteX385" fmla="*/ 712694 w 2651130"/>
                          <a:gd name="connsiteY385" fmla="*/ 2362352 h 3370881"/>
                          <a:gd name="connsiteX386" fmla="*/ 694765 w 2651130"/>
                          <a:gd name="connsiteY386" fmla="*/ 2375799 h 3370881"/>
                          <a:gd name="connsiteX387" fmla="*/ 681318 w 2651130"/>
                          <a:gd name="connsiteY387" fmla="*/ 2393729 h 3370881"/>
                          <a:gd name="connsiteX388" fmla="*/ 667870 w 2651130"/>
                          <a:gd name="connsiteY388" fmla="*/ 2402693 h 3370881"/>
                          <a:gd name="connsiteX389" fmla="*/ 623047 w 2651130"/>
                          <a:gd name="connsiteY389" fmla="*/ 2443034 h 3370881"/>
                          <a:gd name="connsiteX390" fmla="*/ 600635 w 2651130"/>
                          <a:gd name="connsiteY390" fmla="*/ 2474411 h 3370881"/>
                          <a:gd name="connsiteX391" fmla="*/ 587188 w 2651130"/>
                          <a:gd name="connsiteY391" fmla="*/ 2514752 h 3370881"/>
                          <a:gd name="connsiteX392" fmla="*/ 582706 w 2651130"/>
                          <a:gd name="connsiteY392" fmla="*/ 2546129 h 3370881"/>
                          <a:gd name="connsiteX393" fmla="*/ 596153 w 2651130"/>
                          <a:gd name="connsiteY393" fmla="*/ 2635776 h 3370881"/>
                          <a:gd name="connsiteX394" fmla="*/ 600635 w 2651130"/>
                          <a:gd name="connsiteY394" fmla="*/ 2653705 h 3370881"/>
                          <a:gd name="connsiteX395" fmla="*/ 609600 w 2651130"/>
                          <a:gd name="connsiteY395" fmla="*/ 2671634 h 3370881"/>
                          <a:gd name="connsiteX396" fmla="*/ 614082 w 2651130"/>
                          <a:gd name="connsiteY396" fmla="*/ 2689564 h 3370881"/>
                          <a:gd name="connsiteX397" fmla="*/ 623047 w 2651130"/>
                          <a:gd name="connsiteY397" fmla="*/ 2711976 h 3370881"/>
                          <a:gd name="connsiteX398" fmla="*/ 627529 w 2651130"/>
                          <a:gd name="connsiteY398" fmla="*/ 2734387 h 3370881"/>
                          <a:gd name="connsiteX399" fmla="*/ 640976 w 2651130"/>
                          <a:gd name="connsiteY399" fmla="*/ 2765764 h 3370881"/>
                          <a:gd name="connsiteX400" fmla="*/ 645459 w 2651130"/>
                          <a:gd name="connsiteY400" fmla="*/ 2779211 h 3370881"/>
                          <a:gd name="connsiteX401" fmla="*/ 658906 w 2651130"/>
                          <a:gd name="connsiteY401" fmla="*/ 2801623 h 3370881"/>
                          <a:gd name="connsiteX402" fmla="*/ 676835 w 2651130"/>
                          <a:gd name="connsiteY402" fmla="*/ 2864376 h 3370881"/>
                          <a:gd name="connsiteX403" fmla="*/ 690282 w 2651130"/>
                          <a:gd name="connsiteY403" fmla="*/ 2895752 h 3370881"/>
                          <a:gd name="connsiteX404" fmla="*/ 699247 w 2651130"/>
                          <a:gd name="connsiteY404" fmla="*/ 2940576 h 3370881"/>
                          <a:gd name="connsiteX405" fmla="*/ 703729 w 2651130"/>
                          <a:gd name="connsiteY405" fmla="*/ 2967470 h 3370881"/>
                          <a:gd name="connsiteX406" fmla="*/ 717176 w 2651130"/>
                          <a:gd name="connsiteY406" fmla="*/ 2994364 h 3370881"/>
                          <a:gd name="connsiteX407" fmla="*/ 735106 w 2651130"/>
                          <a:gd name="connsiteY407" fmla="*/ 3052634 h 3370881"/>
                          <a:gd name="connsiteX408" fmla="*/ 739588 w 2651130"/>
                          <a:gd name="connsiteY408" fmla="*/ 3079529 h 3370881"/>
                          <a:gd name="connsiteX409" fmla="*/ 762000 w 2651130"/>
                          <a:gd name="connsiteY409" fmla="*/ 3142281 h 3370881"/>
                          <a:gd name="connsiteX410" fmla="*/ 766482 w 2651130"/>
                          <a:gd name="connsiteY410" fmla="*/ 3231929 h 3370881"/>
                          <a:gd name="connsiteX411" fmla="*/ 770965 w 2651130"/>
                          <a:gd name="connsiteY411" fmla="*/ 3254340 h 3370881"/>
                          <a:gd name="connsiteX412" fmla="*/ 775447 w 2651130"/>
                          <a:gd name="connsiteY412" fmla="*/ 3285717 h 3370881"/>
                          <a:gd name="connsiteX413" fmla="*/ 748553 w 2651130"/>
                          <a:gd name="connsiteY413" fmla="*/ 3335023 h 3370881"/>
                          <a:gd name="connsiteX414" fmla="*/ 721659 w 2651130"/>
                          <a:gd name="connsiteY414" fmla="*/ 3343987 h 3370881"/>
                          <a:gd name="connsiteX415" fmla="*/ 708212 w 2651130"/>
                          <a:gd name="connsiteY415" fmla="*/ 3348470 h 3370881"/>
                          <a:gd name="connsiteX416" fmla="*/ 623047 w 2651130"/>
                          <a:gd name="connsiteY416" fmla="*/ 3330540 h 3370881"/>
                          <a:gd name="connsiteX417" fmla="*/ 609600 w 2651130"/>
                          <a:gd name="connsiteY417" fmla="*/ 3308129 h 3370881"/>
                          <a:gd name="connsiteX418" fmla="*/ 591670 w 2651130"/>
                          <a:gd name="connsiteY418" fmla="*/ 3267787 h 3370881"/>
                          <a:gd name="connsiteX419" fmla="*/ 560294 w 2651130"/>
                          <a:gd name="connsiteY419" fmla="*/ 3209517 h 3370881"/>
                          <a:gd name="connsiteX420" fmla="*/ 551329 w 2651130"/>
                          <a:gd name="connsiteY420" fmla="*/ 3196070 h 3370881"/>
                          <a:gd name="connsiteX421" fmla="*/ 528918 w 2651130"/>
                          <a:gd name="connsiteY421" fmla="*/ 3173658 h 3370881"/>
                          <a:gd name="connsiteX422" fmla="*/ 519953 w 2651130"/>
                          <a:gd name="connsiteY422" fmla="*/ 3128834 h 3370881"/>
                          <a:gd name="connsiteX423" fmla="*/ 524435 w 2651130"/>
                          <a:gd name="connsiteY423" fmla="*/ 3101940 h 3370881"/>
                          <a:gd name="connsiteX424" fmla="*/ 528918 w 2651130"/>
                          <a:gd name="connsiteY424" fmla="*/ 3088493 h 3370881"/>
                          <a:gd name="connsiteX425" fmla="*/ 542365 w 2651130"/>
                          <a:gd name="connsiteY425" fmla="*/ 3052634 h 3370881"/>
                          <a:gd name="connsiteX426" fmla="*/ 484094 w 2651130"/>
                          <a:gd name="connsiteY426" fmla="*/ 2886787 h 3370881"/>
                          <a:gd name="connsiteX427" fmla="*/ 443753 w 2651130"/>
                          <a:gd name="connsiteY427" fmla="*/ 2779211 h 3370881"/>
                          <a:gd name="connsiteX428" fmla="*/ 439270 w 2651130"/>
                          <a:gd name="connsiteY428" fmla="*/ 2752317 h 3370881"/>
                          <a:gd name="connsiteX429" fmla="*/ 430306 w 2651130"/>
                          <a:gd name="connsiteY429" fmla="*/ 2716458 h 3370881"/>
                          <a:gd name="connsiteX430" fmla="*/ 425823 w 2651130"/>
                          <a:gd name="connsiteY430" fmla="*/ 2680599 h 3370881"/>
                          <a:gd name="connsiteX431" fmla="*/ 398929 w 2651130"/>
                          <a:gd name="connsiteY431" fmla="*/ 2599917 h 3370881"/>
                          <a:gd name="connsiteX432" fmla="*/ 385482 w 2651130"/>
                          <a:gd name="connsiteY432" fmla="*/ 2568540 h 3370881"/>
                          <a:gd name="connsiteX433" fmla="*/ 381000 w 2651130"/>
                          <a:gd name="connsiteY433" fmla="*/ 2550611 h 3370881"/>
                          <a:gd name="connsiteX434" fmla="*/ 372035 w 2651130"/>
                          <a:gd name="connsiteY434" fmla="*/ 2483376 h 3370881"/>
                          <a:gd name="connsiteX435" fmla="*/ 367553 w 2651130"/>
                          <a:gd name="connsiteY435" fmla="*/ 2469929 h 3370881"/>
                          <a:gd name="connsiteX436" fmla="*/ 407894 w 2651130"/>
                          <a:gd name="connsiteY436" fmla="*/ 2451999 h 3370881"/>
                          <a:gd name="connsiteX437" fmla="*/ 515470 w 2651130"/>
                          <a:gd name="connsiteY437" fmla="*/ 2407176 h 3370881"/>
                          <a:gd name="connsiteX438" fmla="*/ 578223 w 2651130"/>
                          <a:gd name="connsiteY438" fmla="*/ 2353387 h 3370881"/>
                          <a:gd name="connsiteX439" fmla="*/ 587188 w 2651130"/>
                          <a:gd name="connsiteY439" fmla="*/ 2330976 h 3370881"/>
                          <a:gd name="connsiteX440" fmla="*/ 614082 w 2651130"/>
                          <a:gd name="connsiteY440" fmla="*/ 2254776 h 3370881"/>
                          <a:gd name="connsiteX441" fmla="*/ 649941 w 2651130"/>
                          <a:gd name="connsiteY441" fmla="*/ 2200987 h 3370881"/>
                          <a:gd name="connsiteX442" fmla="*/ 690282 w 2651130"/>
                          <a:gd name="connsiteY442" fmla="*/ 2174093 h 3370881"/>
                          <a:gd name="connsiteX443" fmla="*/ 703729 w 2651130"/>
                          <a:gd name="connsiteY443" fmla="*/ 2165129 h 3370881"/>
                          <a:gd name="connsiteX444" fmla="*/ 739588 w 2651130"/>
                          <a:gd name="connsiteY444" fmla="*/ 2147199 h 3370881"/>
                          <a:gd name="connsiteX445" fmla="*/ 708212 w 2651130"/>
                          <a:gd name="connsiteY445" fmla="*/ 2187540 h 3370881"/>
                          <a:gd name="connsiteX446" fmla="*/ 654423 w 2651130"/>
                          <a:gd name="connsiteY446" fmla="*/ 2241329 h 3370881"/>
                          <a:gd name="connsiteX447" fmla="*/ 636494 w 2651130"/>
                          <a:gd name="connsiteY447" fmla="*/ 2259258 h 3370881"/>
                          <a:gd name="connsiteX448" fmla="*/ 614082 w 2651130"/>
                          <a:gd name="connsiteY448" fmla="*/ 2286152 h 3370881"/>
                          <a:gd name="connsiteX449" fmla="*/ 605118 w 2651130"/>
                          <a:gd name="connsiteY449" fmla="*/ 2299599 h 3370881"/>
                          <a:gd name="connsiteX450" fmla="*/ 560294 w 2651130"/>
                          <a:gd name="connsiteY450" fmla="*/ 2335458 h 3370881"/>
                          <a:gd name="connsiteX451" fmla="*/ 524435 w 2651130"/>
                          <a:gd name="connsiteY451" fmla="*/ 2348905 h 3370881"/>
                          <a:gd name="connsiteX452" fmla="*/ 502023 w 2651130"/>
                          <a:gd name="connsiteY452" fmla="*/ 2362352 h 3370881"/>
                          <a:gd name="connsiteX453" fmla="*/ 461682 w 2651130"/>
                          <a:gd name="connsiteY453" fmla="*/ 2389246 h 3370881"/>
                          <a:gd name="connsiteX454" fmla="*/ 448235 w 2651130"/>
                          <a:gd name="connsiteY454" fmla="*/ 2398211 h 3370881"/>
                          <a:gd name="connsiteX455" fmla="*/ 430306 w 2651130"/>
                          <a:gd name="connsiteY455" fmla="*/ 2407176 h 3370881"/>
                          <a:gd name="connsiteX456" fmla="*/ 412376 w 2651130"/>
                          <a:gd name="connsiteY456" fmla="*/ 2420623 h 3370881"/>
                          <a:gd name="connsiteX457" fmla="*/ 389965 w 2651130"/>
                          <a:gd name="connsiteY457" fmla="*/ 2429587 h 3370881"/>
                          <a:gd name="connsiteX458" fmla="*/ 372035 w 2651130"/>
                          <a:gd name="connsiteY458" fmla="*/ 2443034 h 3370881"/>
                          <a:gd name="connsiteX459" fmla="*/ 318247 w 2651130"/>
                          <a:gd name="connsiteY459" fmla="*/ 2474411 h 3370881"/>
                          <a:gd name="connsiteX460" fmla="*/ 304800 w 2651130"/>
                          <a:gd name="connsiteY460" fmla="*/ 2492340 h 3370881"/>
                          <a:gd name="connsiteX461" fmla="*/ 282388 w 2651130"/>
                          <a:gd name="connsiteY461" fmla="*/ 2519234 h 3370881"/>
                          <a:gd name="connsiteX462" fmla="*/ 295835 w 2651130"/>
                          <a:gd name="connsiteY462" fmla="*/ 2815070 h 3370881"/>
                          <a:gd name="connsiteX463" fmla="*/ 300318 w 2651130"/>
                          <a:gd name="connsiteY463" fmla="*/ 2837481 h 3370881"/>
                          <a:gd name="connsiteX464" fmla="*/ 304800 w 2651130"/>
                          <a:gd name="connsiteY464" fmla="*/ 2868858 h 3370881"/>
                          <a:gd name="connsiteX465" fmla="*/ 309282 w 2651130"/>
                          <a:gd name="connsiteY465" fmla="*/ 2927129 h 3370881"/>
                          <a:gd name="connsiteX466" fmla="*/ 322729 w 2651130"/>
                          <a:gd name="connsiteY466" fmla="*/ 2985399 h 3370881"/>
                          <a:gd name="connsiteX467" fmla="*/ 327212 w 2651130"/>
                          <a:gd name="connsiteY467" fmla="*/ 3012293 h 3370881"/>
                          <a:gd name="connsiteX468" fmla="*/ 331694 w 2651130"/>
                          <a:gd name="connsiteY468" fmla="*/ 3043670 h 3370881"/>
                          <a:gd name="connsiteX469" fmla="*/ 345141 w 2651130"/>
                          <a:gd name="connsiteY469" fmla="*/ 3070564 h 3370881"/>
                          <a:gd name="connsiteX470" fmla="*/ 367553 w 2651130"/>
                          <a:gd name="connsiteY470" fmla="*/ 3124352 h 3370881"/>
                          <a:gd name="connsiteX471" fmla="*/ 381000 w 2651130"/>
                          <a:gd name="connsiteY471" fmla="*/ 3182623 h 3370881"/>
                          <a:gd name="connsiteX472" fmla="*/ 389965 w 2651130"/>
                          <a:gd name="connsiteY472" fmla="*/ 3196070 h 3370881"/>
                          <a:gd name="connsiteX473" fmla="*/ 394447 w 2651130"/>
                          <a:gd name="connsiteY473" fmla="*/ 3213999 h 3370881"/>
                          <a:gd name="connsiteX474" fmla="*/ 412376 w 2651130"/>
                          <a:gd name="connsiteY474" fmla="*/ 3245376 h 3370881"/>
                          <a:gd name="connsiteX475" fmla="*/ 416859 w 2651130"/>
                          <a:gd name="connsiteY475" fmla="*/ 3258823 h 3370881"/>
                          <a:gd name="connsiteX476" fmla="*/ 425823 w 2651130"/>
                          <a:gd name="connsiteY476" fmla="*/ 3272270 h 3370881"/>
                          <a:gd name="connsiteX477" fmla="*/ 439270 w 2651130"/>
                          <a:gd name="connsiteY477" fmla="*/ 3303646 h 3370881"/>
                          <a:gd name="connsiteX478" fmla="*/ 439270 w 2651130"/>
                          <a:gd name="connsiteY478" fmla="*/ 3352952 h 3370881"/>
                          <a:gd name="connsiteX479" fmla="*/ 430306 w 2651130"/>
                          <a:gd name="connsiteY479" fmla="*/ 3366399 h 3370881"/>
                          <a:gd name="connsiteX480" fmla="*/ 412376 w 2651130"/>
                          <a:gd name="connsiteY480" fmla="*/ 3370881 h 3370881"/>
                          <a:gd name="connsiteX481" fmla="*/ 295835 w 2651130"/>
                          <a:gd name="connsiteY481" fmla="*/ 3357434 h 3370881"/>
                          <a:gd name="connsiteX482" fmla="*/ 264459 w 2651130"/>
                          <a:gd name="connsiteY482" fmla="*/ 3276752 h 3370881"/>
                          <a:gd name="connsiteX483" fmla="*/ 259976 w 2651130"/>
                          <a:gd name="connsiteY483" fmla="*/ 3240893 h 3370881"/>
                          <a:gd name="connsiteX484" fmla="*/ 246529 w 2651130"/>
                          <a:gd name="connsiteY484" fmla="*/ 3178140 h 3370881"/>
                          <a:gd name="connsiteX485" fmla="*/ 237565 w 2651130"/>
                          <a:gd name="connsiteY485" fmla="*/ 3084011 h 3370881"/>
                          <a:gd name="connsiteX486" fmla="*/ 228600 w 2651130"/>
                          <a:gd name="connsiteY486" fmla="*/ 3057117 h 3370881"/>
                          <a:gd name="connsiteX487" fmla="*/ 219635 w 2651130"/>
                          <a:gd name="connsiteY487" fmla="*/ 3021258 h 3370881"/>
                          <a:gd name="connsiteX488" fmla="*/ 206188 w 2651130"/>
                          <a:gd name="connsiteY488" fmla="*/ 2980917 h 3370881"/>
                          <a:gd name="connsiteX489" fmla="*/ 201706 w 2651130"/>
                          <a:gd name="connsiteY489" fmla="*/ 2949540 h 3370881"/>
                          <a:gd name="connsiteX490" fmla="*/ 197223 w 2651130"/>
                          <a:gd name="connsiteY490" fmla="*/ 2927129 h 3370881"/>
                          <a:gd name="connsiteX491" fmla="*/ 192741 w 2651130"/>
                          <a:gd name="connsiteY491" fmla="*/ 2891270 h 3370881"/>
                          <a:gd name="connsiteX492" fmla="*/ 188259 w 2651130"/>
                          <a:gd name="connsiteY492" fmla="*/ 2850929 h 3370881"/>
                          <a:gd name="connsiteX493" fmla="*/ 179294 w 2651130"/>
                          <a:gd name="connsiteY493" fmla="*/ 2824034 h 3370881"/>
                          <a:gd name="connsiteX494" fmla="*/ 165847 w 2651130"/>
                          <a:gd name="connsiteY494" fmla="*/ 2774729 h 3370881"/>
                          <a:gd name="connsiteX495" fmla="*/ 161365 w 2651130"/>
                          <a:gd name="connsiteY495" fmla="*/ 2747834 h 3370881"/>
                          <a:gd name="connsiteX496" fmla="*/ 156882 w 2651130"/>
                          <a:gd name="connsiteY496" fmla="*/ 2559576 h 3370881"/>
                          <a:gd name="connsiteX497" fmla="*/ 152400 w 2651130"/>
                          <a:gd name="connsiteY497" fmla="*/ 2519234 h 3370881"/>
                          <a:gd name="connsiteX498" fmla="*/ 143435 w 2651130"/>
                          <a:gd name="connsiteY498" fmla="*/ 2384764 h 3370881"/>
                          <a:gd name="connsiteX499" fmla="*/ 129988 w 2651130"/>
                          <a:gd name="connsiteY499" fmla="*/ 2344423 h 3370881"/>
                          <a:gd name="connsiteX500" fmla="*/ 125506 w 2651130"/>
                          <a:gd name="connsiteY500" fmla="*/ 2330976 h 3370881"/>
                          <a:gd name="connsiteX501" fmla="*/ 138953 w 2651130"/>
                          <a:gd name="connsiteY501" fmla="*/ 2313046 h 3370881"/>
                          <a:gd name="connsiteX502" fmla="*/ 152400 w 2651130"/>
                          <a:gd name="connsiteY502" fmla="*/ 2304081 h 3370881"/>
                          <a:gd name="connsiteX503" fmla="*/ 170329 w 2651130"/>
                          <a:gd name="connsiteY503" fmla="*/ 2259258 h 3370881"/>
                          <a:gd name="connsiteX504" fmla="*/ 188259 w 2651130"/>
                          <a:gd name="connsiteY504" fmla="*/ 2223399 h 3370881"/>
                          <a:gd name="connsiteX505" fmla="*/ 206188 w 2651130"/>
                          <a:gd name="connsiteY505" fmla="*/ 2187540 h 3370881"/>
                          <a:gd name="connsiteX506" fmla="*/ 210670 w 2651130"/>
                          <a:gd name="connsiteY506" fmla="*/ 2174093 h 3370881"/>
                          <a:gd name="connsiteX507" fmla="*/ 219635 w 2651130"/>
                          <a:gd name="connsiteY507" fmla="*/ 2115823 h 3370881"/>
                          <a:gd name="connsiteX508" fmla="*/ 210670 w 2651130"/>
                          <a:gd name="connsiteY508" fmla="*/ 1958940 h 3370881"/>
                          <a:gd name="connsiteX509" fmla="*/ 192741 w 2651130"/>
                          <a:gd name="connsiteY509" fmla="*/ 1923081 h 3370881"/>
                          <a:gd name="connsiteX510" fmla="*/ 179294 w 2651130"/>
                          <a:gd name="connsiteY510" fmla="*/ 1891705 h 3370881"/>
                          <a:gd name="connsiteX511" fmla="*/ 165847 w 2651130"/>
                          <a:gd name="connsiteY511" fmla="*/ 1864811 h 3370881"/>
                          <a:gd name="connsiteX512" fmla="*/ 152400 w 2651130"/>
                          <a:gd name="connsiteY512" fmla="*/ 1833434 h 3370881"/>
                          <a:gd name="connsiteX513" fmla="*/ 143435 w 2651130"/>
                          <a:gd name="connsiteY513" fmla="*/ 1819987 h 3370881"/>
                          <a:gd name="connsiteX514" fmla="*/ 107576 w 2651130"/>
                          <a:gd name="connsiteY514" fmla="*/ 1784129 h 3370881"/>
                          <a:gd name="connsiteX515" fmla="*/ 94129 w 2651130"/>
                          <a:gd name="connsiteY515" fmla="*/ 1779646 h 3370881"/>
                          <a:gd name="connsiteX516" fmla="*/ 71718 w 2651130"/>
                          <a:gd name="connsiteY516" fmla="*/ 1770681 h 3370881"/>
                          <a:gd name="connsiteX517" fmla="*/ 58270 w 2651130"/>
                          <a:gd name="connsiteY517" fmla="*/ 1761717 h 3370881"/>
                          <a:gd name="connsiteX518" fmla="*/ 26894 w 2651130"/>
                          <a:gd name="connsiteY518" fmla="*/ 1730340 h 3370881"/>
                          <a:gd name="connsiteX519" fmla="*/ 0 w 2651130"/>
                          <a:gd name="connsiteY519" fmla="*/ 1707929 h 3370881"/>
                          <a:gd name="connsiteX0" fmla="*/ 0 w 2657256"/>
                          <a:gd name="connsiteY0" fmla="*/ 1707929 h 3370881"/>
                          <a:gd name="connsiteX1" fmla="*/ 22412 w 2657256"/>
                          <a:gd name="connsiteY1" fmla="*/ 1698964 h 3370881"/>
                          <a:gd name="connsiteX2" fmla="*/ 31376 w 2657256"/>
                          <a:gd name="connsiteY2" fmla="*/ 1681034 h 3370881"/>
                          <a:gd name="connsiteX3" fmla="*/ 44823 w 2657256"/>
                          <a:gd name="connsiteY3" fmla="*/ 1672070 h 3370881"/>
                          <a:gd name="connsiteX4" fmla="*/ 58270 w 2657256"/>
                          <a:gd name="connsiteY4" fmla="*/ 1654140 h 3370881"/>
                          <a:gd name="connsiteX5" fmla="*/ 76200 w 2657256"/>
                          <a:gd name="connsiteY5" fmla="*/ 1645176 h 3370881"/>
                          <a:gd name="connsiteX6" fmla="*/ 98612 w 2657256"/>
                          <a:gd name="connsiteY6" fmla="*/ 1636211 h 3370881"/>
                          <a:gd name="connsiteX7" fmla="*/ 125506 w 2657256"/>
                          <a:gd name="connsiteY7" fmla="*/ 1627246 h 3370881"/>
                          <a:gd name="connsiteX8" fmla="*/ 152400 w 2657256"/>
                          <a:gd name="connsiteY8" fmla="*/ 1609317 h 3370881"/>
                          <a:gd name="connsiteX9" fmla="*/ 170329 w 2657256"/>
                          <a:gd name="connsiteY9" fmla="*/ 1600352 h 3370881"/>
                          <a:gd name="connsiteX10" fmla="*/ 188259 w 2657256"/>
                          <a:gd name="connsiteY10" fmla="*/ 1582423 h 3370881"/>
                          <a:gd name="connsiteX11" fmla="*/ 228600 w 2657256"/>
                          <a:gd name="connsiteY11" fmla="*/ 1564493 h 3370881"/>
                          <a:gd name="connsiteX12" fmla="*/ 255494 w 2657256"/>
                          <a:gd name="connsiteY12" fmla="*/ 1546564 h 3370881"/>
                          <a:gd name="connsiteX13" fmla="*/ 300318 w 2657256"/>
                          <a:gd name="connsiteY13" fmla="*/ 1524152 h 3370881"/>
                          <a:gd name="connsiteX14" fmla="*/ 313765 w 2657256"/>
                          <a:gd name="connsiteY14" fmla="*/ 1515187 h 3370881"/>
                          <a:gd name="connsiteX15" fmla="*/ 340659 w 2657256"/>
                          <a:gd name="connsiteY15" fmla="*/ 1510705 h 3370881"/>
                          <a:gd name="connsiteX16" fmla="*/ 363070 w 2657256"/>
                          <a:gd name="connsiteY16" fmla="*/ 1506223 h 3370881"/>
                          <a:gd name="connsiteX17" fmla="*/ 389965 w 2657256"/>
                          <a:gd name="connsiteY17" fmla="*/ 1501740 h 3370881"/>
                          <a:gd name="connsiteX18" fmla="*/ 425823 w 2657256"/>
                          <a:gd name="connsiteY18" fmla="*/ 1497258 h 3370881"/>
                          <a:gd name="connsiteX19" fmla="*/ 470647 w 2657256"/>
                          <a:gd name="connsiteY19" fmla="*/ 1488293 h 3370881"/>
                          <a:gd name="connsiteX20" fmla="*/ 515470 w 2657256"/>
                          <a:gd name="connsiteY20" fmla="*/ 1479329 h 3370881"/>
                          <a:gd name="connsiteX21" fmla="*/ 528918 w 2657256"/>
                          <a:gd name="connsiteY21" fmla="*/ 1470364 h 3370881"/>
                          <a:gd name="connsiteX22" fmla="*/ 600635 w 2657256"/>
                          <a:gd name="connsiteY22" fmla="*/ 1456917 h 3370881"/>
                          <a:gd name="connsiteX23" fmla="*/ 690282 w 2657256"/>
                          <a:gd name="connsiteY23" fmla="*/ 1447952 h 3370881"/>
                          <a:gd name="connsiteX24" fmla="*/ 793376 w 2657256"/>
                          <a:gd name="connsiteY24" fmla="*/ 1452434 h 3370881"/>
                          <a:gd name="connsiteX25" fmla="*/ 874059 w 2657256"/>
                          <a:gd name="connsiteY25" fmla="*/ 1465881 h 3370881"/>
                          <a:gd name="connsiteX26" fmla="*/ 914400 w 2657256"/>
                          <a:gd name="connsiteY26" fmla="*/ 1470364 h 3370881"/>
                          <a:gd name="connsiteX27" fmla="*/ 1030941 w 2657256"/>
                          <a:gd name="connsiteY27" fmla="*/ 1483811 h 3370881"/>
                          <a:gd name="connsiteX28" fmla="*/ 1151965 w 2657256"/>
                          <a:gd name="connsiteY28" fmla="*/ 1492776 h 3370881"/>
                          <a:gd name="connsiteX29" fmla="*/ 1281953 w 2657256"/>
                          <a:gd name="connsiteY29" fmla="*/ 1501740 h 3370881"/>
                          <a:gd name="connsiteX30" fmla="*/ 1465729 w 2657256"/>
                          <a:gd name="connsiteY30" fmla="*/ 1497258 h 3370881"/>
                          <a:gd name="connsiteX31" fmla="*/ 1510553 w 2657256"/>
                          <a:gd name="connsiteY31" fmla="*/ 1492776 h 3370881"/>
                          <a:gd name="connsiteX32" fmla="*/ 1582270 w 2657256"/>
                          <a:gd name="connsiteY32" fmla="*/ 1461399 h 3370881"/>
                          <a:gd name="connsiteX33" fmla="*/ 1604682 w 2657256"/>
                          <a:gd name="connsiteY33" fmla="*/ 1456917 h 3370881"/>
                          <a:gd name="connsiteX34" fmla="*/ 1622612 w 2657256"/>
                          <a:gd name="connsiteY34" fmla="*/ 1447952 h 3370881"/>
                          <a:gd name="connsiteX35" fmla="*/ 1645023 w 2657256"/>
                          <a:gd name="connsiteY35" fmla="*/ 1438987 h 3370881"/>
                          <a:gd name="connsiteX36" fmla="*/ 1662953 w 2657256"/>
                          <a:gd name="connsiteY36" fmla="*/ 1425540 h 3370881"/>
                          <a:gd name="connsiteX37" fmla="*/ 1698812 w 2657256"/>
                          <a:gd name="connsiteY37" fmla="*/ 1407611 h 3370881"/>
                          <a:gd name="connsiteX38" fmla="*/ 1739153 w 2657256"/>
                          <a:gd name="connsiteY38" fmla="*/ 1380717 h 3370881"/>
                          <a:gd name="connsiteX39" fmla="*/ 1752600 w 2657256"/>
                          <a:gd name="connsiteY39" fmla="*/ 1367270 h 3370881"/>
                          <a:gd name="connsiteX40" fmla="*/ 1775012 w 2657256"/>
                          <a:gd name="connsiteY40" fmla="*/ 1353823 h 3370881"/>
                          <a:gd name="connsiteX41" fmla="*/ 1797423 w 2657256"/>
                          <a:gd name="connsiteY41" fmla="*/ 1335893 h 3370881"/>
                          <a:gd name="connsiteX42" fmla="*/ 1810870 w 2657256"/>
                          <a:gd name="connsiteY42" fmla="*/ 1304517 h 3370881"/>
                          <a:gd name="connsiteX43" fmla="*/ 1815353 w 2657256"/>
                          <a:gd name="connsiteY43" fmla="*/ 1291070 h 3370881"/>
                          <a:gd name="connsiteX44" fmla="*/ 1801906 w 2657256"/>
                          <a:gd name="connsiteY44" fmla="*/ 1138670 h 3370881"/>
                          <a:gd name="connsiteX45" fmla="*/ 1792941 w 2657256"/>
                          <a:gd name="connsiteY45" fmla="*/ 1125223 h 3370881"/>
                          <a:gd name="connsiteX46" fmla="*/ 1757082 w 2657256"/>
                          <a:gd name="connsiteY46" fmla="*/ 1093846 h 3370881"/>
                          <a:gd name="connsiteX47" fmla="*/ 1730188 w 2657256"/>
                          <a:gd name="connsiteY47" fmla="*/ 1066952 h 3370881"/>
                          <a:gd name="connsiteX48" fmla="*/ 1703294 w 2657256"/>
                          <a:gd name="connsiteY48" fmla="*/ 1049023 h 3370881"/>
                          <a:gd name="connsiteX49" fmla="*/ 1622612 w 2657256"/>
                          <a:gd name="connsiteY49" fmla="*/ 1053505 h 3370881"/>
                          <a:gd name="connsiteX50" fmla="*/ 1595718 w 2657256"/>
                          <a:gd name="connsiteY50" fmla="*/ 1062470 h 3370881"/>
                          <a:gd name="connsiteX51" fmla="*/ 1573306 w 2657256"/>
                          <a:gd name="connsiteY51" fmla="*/ 1066952 h 3370881"/>
                          <a:gd name="connsiteX52" fmla="*/ 1453385 w 2657256"/>
                          <a:gd name="connsiteY52" fmla="*/ 1082761 h 3370881"/>
                          <a:gd name="connsiteX53" fmla="*/ 1326776 w 2657256"/>
                          <a:gd name="connsiteY53" fmla="*/ 1062470 h 3370881"/>
                          <a:gd name="connsiteX54" fmla="*/ 1308847 w 2657256"/>
                          <a:gd name="connsiteY54" fmla="*/ 1057987 h 3370881"/>
                          <a:gd name="connsiteX55" fmla="*/ 1277470 w 2657256"/>
                          <a:gd name="connsiteY55" fmla="*/ 1053505 h 3370881"/>
                          <a:gd name="connsiteX56" fmla="*/ 1259541 w 2657256"/>
                          <a:gd name="connsiteY56" fmla="*/ 1049023 h 3370881"/>
                          <a:gd name="connsiteX57" fmla="*/ 1232647 w 2657256"/>
                          <a:gd name="connsiteY57" fmla="*/ 1044540 h 3370881"/>
                          <a:gd name="connsiteX58" fmla="*/ 1053353 w 2657256"/>
                          <a:gd name="connsiteY58" fmla="*/ 1049023 h 3370881"/>
                          <a:gd name="connsiteX59" fmla="*/ 1035423 w 2657256"/>
                          <a:gd name="connsiteY59" fmla="*/ 1053505 h 3370881"/>
                          <a:gd name="connsiteX60" fmla="*/ 1008529 w 2657256"/>
                          <a:gd name="connsiteY60" fmla="*/ 1057987 h 3370881"/>
                          <a:gd name="connsiteX61" fmla="*/ 995082 w 2657256"/>
                          <a:gd name="connsiteY61" fmla="*/ 1062470 h 3370881"/>
                          <a:gd name="connsiteX62" fmla="*/ 945776 w 2657256"/>
                          <a:gd name="connsiteY62" fmla="*/ 1031093 h 3370881"/>
                          <a:gd name="connsiteX63" fmla="*/ 941294 w 2657256"/>
                          <a:gd name="connsiteY63" fmla="*/ 1017646 h 3370881"/>
                          <a:gd name="connsiteX64" fmla="*/ 932329 w 2657256"/>
                          <a:gd name="connsiteY64" fmla="*/ 919034 h 3370881"/>
                          <a:gd name="connsiteX65" fmla="*/ 914400 w 2657256"/>
                          <a:gd name="connsiteY65" fmla="*/ 901105 h 3370881"/>
                          <a:gd name="connsiteX66" fmla="*/ 918882 w 2657256"/>
                          <a:gd name="connsiteY66" fmla="*/ 869729 h 3370881"/>
                          <a:gd name="connsiteX67" fmla="*/ 941294 w 2657256"/>
                          <a:gd name="connsiteY67" fmla="*/ 865246 h 3370881"/>
                          <a:gd name="connsiteX68" fmla="*/ 959223 w 2657256"/>
                          <a:gd name="connsiteY68" fmla="*/ 851799 h 3370881"/>
                          <a:gd name="connsiteX69" fmla="*/ 990600 w 2657256"/>
                          <a:gd name="connsiteY69" fmla="*/ 847317 h 3370881"/>
                          <a:gd name="connsiteX70" fmla="*/ 1129553 w 2657256"/>
                          <a:gd name="connsiteY70" fmla="*/ 838352 h 3370881"/>
                          <a:gd name="connsiteX71" fmla="*/ 1147482 w 2657256"/>
                          <a:gd name="connsiteY71" fmla="*/ 829387 h 3370881"/>
                          <a:gd name="connsiteX72" fmla="*/ 1178859 w 2657256"/>
                          <a:gd name="connsiteY72" fmla="*/ 806976 h 3370881"/>
                          <a:gd name="connsiteX73" fmla="*/ 1192306 w 2657256"/>
                          <a:gd name="connsiteY73" fmla="*/ 793529 h 3370881"/>
                          <a:gd name="connsiteX74" fmla="*/ 1214718 w 2657256"/>
                          <a:gd name="connsiteY74" fmla="*/ 784564 h 3370881"/>
                          <a:gd name="connsiteX75" fmla="*/ 1241612 w 2657256"/>
                          <a:gd name="connsiteY75" fmla="*/ 771117 h 3370881"/>
                          <a:gd name="connsiteX76" fmla="*/ 1277470 w 2657256"/>
                          <a:gd name="connsiteY76" fmla="*/ 753187 h 3370881"/>
                          <a:gd name="connsiteX77" fmla="*/ 1295400 w 2657256"/>
                          <a:gd name="connsiteY77" fmla="*/ 730776 h 3370881"/>
                          <a:gd name="connsiteX78" fmla="*/ 1317812 w 2657256"/>
                          <a:gd name="connsiteY78" fmla="*/ 708364 h 3370881"/>
                          <a:gd name="connsiteX79" fmla="*/ 1353670 w 2657256"/>
                          <a:gd name="connsiteY79" fmla="*/ 663540 h 3370881"/>
                          <a:gd name="connsiteX80" fmla="*/ 1371600 w 2657256"/>
                          <a:gd name="connsiteY80" fmla="*/ 636646 h 3370881"/>
                          <a:gd name="connsiteX81" fmla="*/ 1380565 w 2657256"/>
                          <a:gd name="connsiteY81" fmla="*/ 596305 h 3370881"/>
                          <a:gd name="connsiteX82" fmla="*/ 1385047 w 2657256"/>
                          <a:gd name="connsiteY82" fmla="*/ 582858 h 3370881"/>
                          <a:gd name="connsiteX83" fmla="*/ 1380565 w 2657256"/>
                          <a:gd name="connsiteY83" fmla="*/ 533552 h 3370881"/>
                          <a:gd name="connsiteX84" fmla="*/ 1367118 w 2657256"/>
                          <a:gd name="connsiteY84" fmla="*/ 524587 h 3370881"/>
                          <a:gd name="connsiteX85" fmla="*/ 1349188 w 2657256"/>
                          <a:gd name="connsiteY85" fmla="*/ 520105 h 3370881"/>
                          <a:gd name="connsiteX86" fmla="*/ 1326776 w 2657256"/>
                          <a:gd name="connsiteY86" fmla="*/ 511140 h 3370881"/>
                          <a:gd name="connsiteX87" fmla="*/ 1281953 w 2657256"/>
                          <a:gd name="connsiteY87" fmla="*/ 515623 h 3370881"/>
                          <a:gd name="connsiteX88" fmla="*/ 1250576 w 2657256"/>
                          <a:gd name="connsiteY88" fmla="*/ 529070 h 3370881"/>
                          <a:gd name="connsiteX89" fmla="*/ 1210235 w 2657256"/>
                          <a:gd name="connsiteY89" fmla="*/ 542517 h 3370881"/>
                          <a:gd name="connsiteX90" fmla="*/ 1183341 w 2657256"/>
                          <a:gd name="connsiteY90" fmla="*/ 555964 h 3370881"/>
                          <a:gd name="connsiteX91" fmla="*/ 1160929 w 2657256"/>
                          <a:gd name="connsiteY91" fmla="*/ 569411 h 3370881"/>
                          <a:gd name="connsiteX92" fmla="*/ 1134035 w 2657256"/>
                          <a:gd name="connsiteY92" fmla="*/ 578376 h 3370881"/>
                          <a:gd name="connsiteX93" fmla="*/ 1111623 w 2657256"/>
                          <a:gd name="connsiteY93" fmla="*/ 587340 h 3370881"/>
                          <a:gd name="connsiteX94" fmla="*/ 1084729 w 2657256"/>
                          <a:gd name="connsiteY94" fmla="*/ 596305 h 3370881"/>
                          <a:gd name="connsiteX95" fmla="*/ 986118 w 2657256"/>
                          <a:gd name="connsiteY95" fmla="*/ 591823 h 3370881"/>
                          <a:gd name="connsiteX96" fmla="*/ 927847 w 2657256"/>
                          <a:gd name="connsiteY96" fmla="*/ 578376 h 3370881"/>
                          <a:gd name="connsiteX97" fmla="*/ 896470 w 2657256"/>
                          <a:gd name="connsiteY97" fmla="*/ 555964 h 3370881"/>
                          <a:gd name="connsiteX98" fmla="*/ 883023 w 2657256"/>
                          <a:gd name="connsiteY98" fmla="*/ 546999 h 3370881"/>
                          <a:gd name="connsiteX99" fmla="*/ 865094 w 2657256"/>
                          <a:gd name="connsiteY99" fmla="*/ 497693 h 3370881"/>
                          <a:gd name="connsiteX100" fmla="*/ 869576 w 2657256"/>
                          <a:gd name="connsiteY100" fmla="*/ 403564 h 3370881"/>
                          <a:gd name="connsiteX101" fmla="*/ 874059 w 2657256"/>
                          <a:gd name="connsiteY101" fmla="*/ 385634 h 3370881"/>
                          <a:gd name="connsiteX102" fmla="*/ 883023 w 2657256"/>
                          <a:gd name="connsiteY102" fmla="*/ 372187 h 3370881"/>
                          <a:gd name="connsiteX103" fmla="*/ 909918 w 2657256"/>
                          <a:gd name="connsiteY103" fmla="*/ 363223 h 3370881"/>
                          <a:gd name="connsiteX104" fmla="*/ 914400 w 2657256"/>
                          <a:gd name="connsiteY104" fmla="*/ 385634 h 3370881"/>
                          <a:gd name="connsiteX105" fmla="*/ 909918 w 2657256"/>
                          <a:gd name="connsiteY105" fmla="*/ 408046 h 3370881"/>
                          <a:gd name="connsiteX106" fmla="*/ 900953 w 2657256"/>
                          <a:gd name="connsiteY106" fmla="*/ 466317 h 3370881"/>
                          <a:gd name="connsiteX107" fmla="*/ 905435 w 2657256"/>
                          <a:gd name="connsiteY107" fmla="*/ 515623 h 3370881"/>
                          <a:gd name="connsiteX108" fmla="*/ 932329 w 2657256"/>
                          <a:gd name="connsiteY108" fmla="*/ 551481 h 3370881"/>
                          <a:gd name="connsiteX109" fmla="*/ 954741 w 2657256"/>
                          <a:gd name="connsiteY109" fmla="*/ 560446 h 3370881"/>
                          <a:gd name="connsiteX110" fmla="*/ 972670 w 2657256"/>
                          <a:gd name="connsiteY110" fmla="*/ 569411 h 3370881"/>
                          <a:gd name="connsiteX111" fmla="*/ 1066800 w 2657256"/>
                          <a:gd name="connsiteY111" fmla="*/ 564929 h 3370881"/>
                          <a:gd name="connsiteX112" fmla="*/ 1111623 w 2657256"/>
                          <a:gd name="connsiteY112" fmla="*/ 551481 h 3370881"/>
                          <a:gd name="connsiteX113" fmla="*/ 1129553 w 2657256"/>
                          <a:gd name="connsiteY113" fmla="*/ 538034 h 3370881"/>
                          <a:gd name="connsiteX114" fmla="*/ 1156447 w 2657256"/>
                          <a:gd name="connsiteY114" fmla="*/ 511140 h 3370881"/>
                          <a:gd name="connsiteX115" fmla="*/ 1160929 w 2657256"/>
                          <a:gd name="connsiteY115" fmla="*/ 493211 h 3370881"/>
                          <a:gd name="connsiteX116" fmla="*/ 1178859 w 2657256"/>
                          <a:gd name="connsiteY116" fmla="*/ 331846 h 3370881"/>
                          <a:gd name="connsiteX117" fmla="*/ 1215315 w 2657256"/>
                          <a:gd name="connsiteY117" fmla="*/ 270289 h 3370881"/>
                          <a:gd name="connsiteX118" fmla="*/ 1214718 w 2657256"/>
                          <a:gd name="connsiteY118" fmla="*/ 367705 h 3370881"/>
                          <a:gd name="connsiteX119" fmla="*/ 1201270 w 2657256"/>
                          <a:gd name="connsiteY119" fmla="*/ 412529 h 3370881"/>
                          <a:gd name="connsiteX120" fmla="*/ 1210235 w 2657256"/>
                          <a:gd name="connsiteY120" fmla="*/ 461834 h 3370881"/>
                          <a:gd name="connsiteX121" fmla="*/ 1214718 w 2657256"/>
                          <a:gd name="connsiteY121" fmla="*/ 475281 h 3370881"/>
                          <a:gd name="connsiteX122" fmla="*/ 1228165 w 2657256"/>
                          <a:gd name="connsiteY122" fmla="*/ 484246 h 3370881"/>
                          <a:gd name="connsiteX123" fmla="*/ 1250576 w 2657256"/>
                          <a:gd name="connsiteY123" fmla="*/ 502176 h 3370881"/>
                          <a:gd name="connsiteX124" fmla="*/ 1317812 w 2657256"/>
                          <a:gd name="connsiteY124" fmla="*/ 497693 h 3370881"/>
                          <a:gd name="connsiteX125" fmla="*/ 1353670 w 2657256"/>
                          <a:gd name="connsiteY125" fmla="*/ 488729 h 3370881"/>
                          <a:gd name="connsiteX126" fmla="*/ 1506070 w 2657256"/>
                          <a:gd name="connsiteY126" fmla="*/ 457352 h 3370881"/>
                          <a:gd name="connsiteX127" fmla="*/ 1550894 w 2657256"/>
                          <a:gd name="connsiteY127" fmla="*/ 430458 h 3370881"/>
                          <a:gd name="connsiteX128" fmla="*/ 1564341 w 2657256"/>
                          <a:gd name="connsiteY128" fmla="*/ 417011 h 3370881"/>
                          <a:gd name="connsiteX129" fmla="*/ 1586753 w 2657256"/>
                          <a:gd name="connsiteY129" fmla="*/ 399081 h 3370881"/>
                          <a:gd name="connsiteX130" fmla="*/ 1595718 w 2657256"/>
                          <a:gd name="connsiteY130" fmla="*/ 381152 h 3370881"/>
                          <a:gd name="connsiteX131" fmla="*/ 1600200 w 2657256"/>
                          <a:gd name="connsiteY131" fmla="*/ 363223 h 3370881"/>
                          <a:gd name="connsiteX132" fmla="*/ 1609165 w 2657256"/>
                          <a:gd name="connsiteY132" fmla="*/ 313917 h 3370881"/>
                          <a:gd name="connsiteX133" fmla="*/ 1537447 w 2657256"/>
                          <a:gd name="connsiteY133" fmla="*/ 188411 h 3370881"/>
                          <a:gd name="connsiteX134" fmla="*/ 1613647 w 2657256"/>
                          <a:gd name="connsiteY134" fmla="*/ 399081 h 3370881"/>
                          <a:gd name="connsiteX135" fmla="*/ 1627094 w 2657256"/>
                          <a:gd name="connsiteY135" fmla="*/ 417011 h 3370881"/>
                          <a:gd name="connsiteX136" fmla="*/ 1658470 w 2657256"/>
                          <a:gd name="connsiteY136" fmla="*/ 412529 h 3370881"/>
                          <a:gd name="connsiteX137" fmla="*/ 1685365 w 2657256"/>
                          <a:gd name="connsiteY137" fmla="*/ 390117 h 3370881"/>
                          <a:gd name="connsiteX138" fmla="*/ 1694329 w 2657256"/>
                          <a:gd name="connsiteY138" fmla="*/ 376670 h 3370881"/>
                          <a:gd name="connsiteX139" fmla="*/ 1734670 w 2657256"/>
                          <a:gd name="connsiteY139" fmla="*/ 354258 h 3370881"/>
                          <a:gd name="connsiteX140" fmla="*/ 1743635 w 2657256"/>
                          <a:gd name="connsiteY140" fmla="*/ 340811 h 3370881"/>
                          <a:gd name="connsiteX141" fmla="*/ 1757082 w 2657256"/>
                          <a:gd name="connsiteY141" fmla="*/ 336329 h 3370881"/>
                          <a:gd name="connsiteX142" fmla="*/ 1899621 w 2657256"/>
                          <a:gd name="connsiteY142" fmla="*/ 211719 h 3370881"/>
                          <a:gd name="connsiteX143" fmla="*/ 1772023 w 2657256"/>
                          <a:gd name="connsiteY143" fmla="*/ 77249 h 3370881"/>
                          <a:gd name="connsiteX144" fmla="*/ 1824225 w 2657256"/>
                          <a:gd name="connsiteY144" fmla="*/ 214081 h 3370881"/>
                          <a:gd name="connsiteX145" fmla="*/ 1843741 w 2657256"/>
                          <a:gd name="connsiteY145" fmla="*/ 328858 h 3370881"/>
                          <a:gd name="connsiteX146" fmla="*/ 1788459 w 2657256"/>
                          <a:gd name="connsiteY146" fmla="*/ 367705 h 3370881"/>
                          <a:gd name="connsiteX147" fmla="*/ 1761565 w 2657256"/>
                          <a:gd name="connsiteY147" fmla="*/ 390117 h 3370881"/>
                          <a:gd name="connsiteX148" fmla="*/ 1783976 w 2657256"/>
                          <a:gd name="connsiteY148" fmla="*/ 399081 h 3370881"/>
                          <a:gd name="connsiteX149" fmla="*/ 1878106 w 2657256"/>
                          <a:gd name="connsiteY149" fmla="*/ 390117 h 3370881"/>
                          <a:gd name="connsiteX150" fmla="*/ 1891553 w 2657256"/>
                          <a:gd name="connsiteY150" fmla="*/ 381152 h 3370881"/>
                          <a:gd name="connsiteX151" fmla="*/ 1918447 w 2657256"/>
                          <a:gd name="connsiteY151" fmla="*/ 372187 h 3370881"/>
                          <a:gd name="connsiteX152" fmla="*/ 1940859 w 2657256"/>
                          <a:gd name="connsiteY152" fmla="*/ 358740 h 3370881"/>
                          <a:gd name="connsiteX153" fmla="*/ 1954306 w 2657256"/>
                          <a:gd name="connsiteY153" fmla="*/ 354258 h 3370881"/>
                          <a:gd name="connsiteX154" fmla="*/ 2166172 w 2657256"/>
                          <a:gd name="connsiteY154" fmla="*/ 215604 h 3370881"/>
                          <a:gd name="connsiteX155" fmla="*/ 2069054 w 2657256"/>
                          <a:gd name="connsiteY155" fmla="*/ 40493 h 3370881"/>
                          <a:gd name="connsiteX156" fmla="*/ 2078225 w 2657256"/>
                          <a:gd name="connsiteY156" fmla="*/ 188681 h 3370881"/>
                          <a:gd name="connsiteX157" fmla="*/ 1999129 w 2657256"/>
                          <a:gd name="connsiteY157" fmla="*/ 358740 h 3370881"/>
                          <a:gd name="connsiteX158" fmla="*/ 1994647 w 2657256"/>
                          <a:gd name="connsiteY158" fmla="*/ 372187 h 3370881"/>
                          <a:gd name="connsiteX159" fmla="*/ 2039470 w 2657256"/>
                          <a:gd name="connsiteY159" fmla="*/ 390117 h 3370881"/>
                          <a:gd name="connsiteX160" fmla="*/ 2115670 w 2657256"/>
                          <a:gd name="connsiteY160" fmla="*/ 390117 h 3370881"/>
                          <a:gd name="connsiteX161" fmla="*/ 2160494 w 2657256"/>
                          <a:gd name="connsiteY161" fmla="*/ 376670 h 3370881"/>
                          <a:gd name="connsiteX162" fmla="*/ 2191870 w 2657256"/>
                          <a:gd name="connsiteY162" fmla="*/ 363223 h 3370881"/>
                          <a:gd name="connsiteX163" fmla="*/ 2205318 w 2657256"/>
                          <a:gd name="connsiteY163" fmla="*/ 358740 h 3370881"/>
                          <a:gd name="connsiteX164" fmla="*/ 2232212 w 2657256"/>
                          <a:gd name="connsiteY164" fmla="*/ 340811 h 3370881"/>
                          <a:gd name="connsiteX165" fmla="*/ 2312894 w 2657256"/>
                          <a:gd name="connsiteY165" fmla="*/ 183929 h 3370881"/>
                          <a:gd name="connsiteX166" fmla="*/ 2339788 w 2657256"/>
                          <a:gd name="connsiteY166" fmla="*/ 151 h 3370881"/>
                          <a:gd name="connsiteX167" fmla="*/ 2357718 w 2657256"/>
                          <a:gd name="connsiteY167" fmla="*/ 215305 h 3370881"/>
                          <a:gd name="connsiteX168" fmla="*/ 2254623 w 2657256"/>
                          <a:gd name="connsiteY168" fmla="*/ 376670 h 3370881"/>
                          <a:gd name="connsiteX169" fmla="*/ 2245659 w 2657256"/>
                          <a:gd name="connsiteY169" fmla="*/ 390117 h 3370881"/>
                          <a:gd name="connsiteX170" fmla="*/ 2254623 w 2657256"/>
                          <a:gd name="connsiteY170" fmla="*/ 403564 h 3370881"/>
                          <a:gd name="connsiteX171" fmla="*/ 2353235 w 2657256"/>
                          <a:gd name="connsiteY171" fmla="*/ 399081 h 3370881"/>
                          <a:gd name="connsiteX172" fmla="*/ 2366682 w 2657256"/>
                          <a:gd name="connsiteY172" fmla="*/ 394599 h 3370881"/>
                          <a:gd name="connsiteX173" fmla="*/ 2389094 w 2657256"/>
                          <a:gd name="connsiteY173" fmla="*/ 390117 h 3370881"/>
                          <a:gd name="connsiteX174" fmla="*/ 2424953 w 2657256"/>
                          <a:gd name="connsiteY174" fmla="*/ 367705 h 3370881"/>
                          <a:gd name="connsiteX175" fmla="*/ 2451847 w 2657256"/>
                          <a:gd name="connsiteY175" fmla="*/ 358740 h 3370881"/>
                          <a:gd name="connsiteX176" fmla="*/ 2541495 w 2657256"/>
                          <a:gd name="connsiteY176" fmla="*/ 62906 h 3370881"/>
                          <a:gd name="connsiteX177" fmla="*/ 2591304 w 2657256"/>
                          <a:gd name="connsiteY177" fmla="*/ 214081 h 3370881"/>
                          <a:gd name="connsiteX178" fmla="*/ 2612315 w 2657256"/>
                          <a:gd name="connsiteY178" fmla="*/ 290907 h 3370881"/>
                          <a:gd name="connsiteX179" fmla="*/ 2650863 w 2657256"/>
                          <a:gd name="connsiteY179" fmla="*/ 344994 h 3370881"/>
                          <a:gd name="connsiteX180" fmla="*/ 2465294 w 2657256"/>
                          <a:gd name="connsiteY180" fmla="*/ 399081 h 3370881"/>
                          <a:gd name="connsiteX181" fmla="*/ 2442882 w 2657256"/>
                          <a:gd name="connsiteY181" fmla="*/ 403564 h 3370881"/>
                          <a:gd name="connsiteX182" fmla="*/ 2398059 w 2657256"/>
                          <a:gd name="connsiteY182" fmla="*/ 417011 h 3370881"/>
                          <a:gd name="connsiteX183" fmla="*/ 2375647 w 2657256"/>
                          <a:gd name="connsiteY183" fmla="*/ 425976 h 3370881"/>
                          <a:gd name="connsiteX184" fmla="*/ 2357718 w 2657256"/>
                          <a:gd name="connsiteY184" fmla="*/ 430458 h 3370881"/>
                          <a:gd name="connsiteX185" fmla="*/ 2344270 w 2657256"/>
                          <a:gd name="connsiteY185" fmla="*/ 461834 h 3370881"/>
                          <a:gd name="connsiteX186" fmla="*/ 2353235 w 2657256"/>
                          <a:gd name="connsiteY186" fmla="*/ 502176 h 3370881"/>
                          <a:gd name="connsiteX187" fmla="*/ 2362200 w 2657256"/>
                          <a:gd name="connsiteY187" fmla="*/ 515623 h 3370881"/>
                          <a:gd name="connsiteX188" fmla="*/ 2344270 w 2657256"/>
                          <a:gd name="connsiteY188" fmla="*/ 587340 h 3370881"/>
                          <a:gd name="connsiteX189" fmla="*/ 2321859 w 2657256"/>
                          <a:gd name="connsiteY189" fmla="*/ 614234 h 3370881"/>
                          <a:gd name="connsiteX190" fmla="*/ 2308412 w 2657256"/>
                          <a:gd name="connsiteY190" fmla="*/ 636646 h 3370881"/>
                          <a:gd name="connsiteX191" fmla="*/ 2281518 w 2657256"/>
                          <a:gd name="connsiteY191" fmla="*/ 641129 h 3370881"/>
                          <a:gd name="connsiteX192" fmla="*/ 2259106 w 2657256"/>
                          <a:gd name="connsiteY192" fmla="*/ 636646 h 3370881"/>
                          <a:gd name="connsiteX193" fmla="*/ 2277035 w 2657256"/>
                          <a:gd name="connsiteY193" fmla="*/ 578376 h 3370881"/>
                          <a:gd name="connsiteX194" fmla="*/ 2290482 w 2657256"/>
                          <a:gd name="connsiteY194" fmla="*/ 542517 h 3370881"/>
                          <a:gd name="connsiteX195" fmla="*/ 2286000 w 2657256"/>
                          <a:gd name="connsiteY195" fmla="*/ 506658 h 3370881"/>
                          <a:gd name="connsiteX196" fmla="*/ 2245659 w 2657256"/>
                          <a:gd name="connsiteY196" fmla="*/ 448387 h 3370881"/>
                          <a:gd name="connsiteX197" fmla="*/ 2200835 w 2657256"/>
                          <a:gd name="connsiteY197" fmla="*/ 430458 h 3370881"/>
                          <a:gd name="connsiteX198" fmla="*/ 2169459 w 2657256"/>
                          <a:gd name="connsiteY198" fmla="*/ 425976 h 3370881"/>
                          <a:gd name="connsiteX199" fmla="*/ 2102223 w 2657256"/>
                          <a:gd name="connsiteY199" fmla="*/ 430458 h 3370881"/>
                          <a:gd name="connsiteX200" fmla="*/ 2084294 w 2657256"/>
                          <a:gd name="connsiteY200" fmla="*/ 439423 h 3370881"/>
                          <a:gd name="connsiteX201" fmla="*/ 2070847 w 2657256"/>
                          <a:gd name="connsiteY201" fmla="*/ 443905 h 3370881"/>
                          <a:gd name="connsiteX202" fmla="*/ 2061882 w 2657256"/>
                          <a:gd name="connsiteY202" fmla="*/ 461834 h 3370881"/>
                          <a:gd name="connsiteX203" fmla="*/ 2034988 w 2657256"/>
                          <a:gd name="connsiteY203" fmla="*/ 475281 h 3370881"/>
                          <a:gd name="connsiteX204" fmla="*/ 1783976 w 2657256"/>
                          <a:gd name="connsiteY204" fmla="*/ 479764 h 3370881"/>
                          <a:gd name="connsiteX205" fmla="*/ 1766047 w 2657256"/>
                          <a:gd name="connsiteY205" fmla="*/ 488729 h 3370881"/>
                          <a:gd name="connsiteX206" fmla="*/ 1703294 w 2657256"/>
                          <a:gd name="connsiteY206" fmla="*/ 506658 h 3370881"/>
                          <a:gd name="connsiteX207" fmla="*/ 1689847 w 2657256"/>
                          <a:gd name="connsiteY207" fmla="*/ 511140 h 3370881"/>
                          <a:gd name="connsiteX208" fmla="*/ 1676400 w 2657256"/>
                          <a:gd name="connsiteY208" fmla="*/ 520105 h 3370881"/>
                          <a:gd name="connsiteX209" fmla="*/ 1649506 w 2657256"/>
                          <a:gd name="connsiteY209" fmla="*/ 529070 h 3370881"/>
                          <a:gd name="connsiteX210" fmla="*/ 1636059 w 2657256"/>
                          <a:gd name="connsiteY210" fmla="*/ 538034 h 3370881"/>
                          <a:gd name="connsiteX211" fmla="*/ 1622612 w 2657256"/>
                          <a:gd name="connsiteY211" fmla="*/ 551481 h 3370881"/>
                          <a:gd name="connsiteX212" fmla="*/ 1609165 w 2657256"/>
                          <a:gd name="connsiteY212" fmla="*/ 555964 h 3370881"/>
                          <a:gd name="connsiteX213" fmla="*/ 1577788 w 2657256"/>
                          <a:gd name="connsiteY213" fmla="*/ 587340 h 3370881"/>
                          <a:gd name="connsiteX214" fmla="*/ 1568823 w 2657256"/>
                          <a:gd name="connsiteY214" fmla="*/ 600787 h 3370881"/>
                          <a:gd name="connsiteX215" fmla="*/ 1555376 w 2657256"/>
                          <a:gd name="connsiteY215" fmla="*/ 614234 h 3370881"/>
                          <a:gd name="connsiteX216" fmla="*/ 1524000 w 2657256"/>
                          <a:gd name="connsiteY216" fmla="*/ 654576 h 3370881"/>
                          <a:gd name="connsiteX217" fmla="*/ 1519518 w 2657256"/>
                          <a:gd name="connsiteY217" fmla="*/ 668023 h 3370881"/>
                          <a:gd name="connsiteX218" fmla="*/ 1528482 w 2657256"/>
                          <a:gd name="connsiteY218" fmla="*/ 708364 h 3370881"/>
                          <a:gd name="connsiteX219" fmla="*/ 1537447 w 2657256"/>
                          <a:gd name="connsiteY219" fmla="*/ 721811 h 3370881"/>
                          <a:gd name="connsiteX220" fmla="*/ 1568823 w 2657256"/>
                          <a:gd name="connsiteY220" fmla="*/ 712846 h 3370881"/>
                          <a:gd name="connsiteX221" fmla="*/ 1600200 w 2657256"/>
                          <a:gd name="connsiteY221" fmla="*/ 712846 h 3370881"/>
                          <a:gd name="connsiteX222" fmla="*/ 1631576 w 2657256"/>
                          <a:gd name="connsiteY222" fmla="*/ 690434 h 3370881"/>
                          <a:gd name="connsiteX223" fmla="*/ 1645023 w 2657256"/>
                          <a:gd name="connsiteY223" fmla="*/ 676987 h 3370881"/>
                          <a:gd name="connsiteX224" fmla="*/ 1685365 w 2657256"/>
                          <a:gd name="connsiteY224" fmla="*/ 645611 h 3370881"/>
                          <a:gd name="connsiteX225" fmla="*/ 1716741 w 2657256"/>
                          <a:gd name="connsiteY225" fmla="*/ 614234 h 3370881"/>
                          <a:gd name="connsiteX226" fmla="*/ 1748118 w 2657256"/>
                          <a:gd name="connsiteY226" fmla="*/ 596305 h 3370881"/>
                          <a:gd name="connsiteX227" fmla="*/ 1761565 w 2657256"/>
                          <a:gd name="connsiteY227" fmla="*/ 591823 h 3370881"/>
                          <a:gd name="connsiteX228" fmla="*/ 1779494 w 2657256"/>
                          <a:gd name="connsiteY228" fmla="*/ 582858 h 3370881"/>
                          <a:gd name="connsiteX229" fmla="*/ 1815353 w 2657256"/>
                          <a:gd name="connsiteY229" fmla="*/ 573893 h 3370881"/>
                          <a:gd name="connsiteX230" fmla="*/ 2030506 w 2657256"/>
                          <a:gd name="connsiteY230" fmla="*/ 578376 h 3370881"/>
                          <a:gd name="connsiteX231" fmla="*/ 2017059 w 2657256"/>
                          <a:gd name="connsiteY231" fmla="*/ 600787 h 3370881"/>
                          <a:gd name="connsiteX232" fmla="*/ 1981200 w 2657256"/>
                          <a:gd name="connsiteY232" fmla="*/ 636646 h 3370881"/>
                          <a:gd name="connsiteX233" fmla="*/ 1967753 w 2657256"/>
                          <a:gd name="connsiteY233" fmla="*/ 650093 h 3370881"/>
                          <a:gd name="connsiteX234" fmla="*/ 1936376 w 2657256"/>
                          <a:gd name="connsiteY234" fmla="*/ 690434 h 3370881"/>
                          <a:gd name="connsiteX235" fmla="*/ 1905000 w 2657256"/>
                          <a:gd name="connsiteY235" fmla="*/ 717329 h 3370881"/>
                          <a:gd name="connsiteX236" fmla="*/ 1860176 w 2657256"/>
                          <a:gd name="connsiteY236" fmla="*/ 735258 h 3370881"/>
                          <a:gd name="connsiteX237" fmla="*/ 1788459 w 2657256"/>
                          <a:gd name="connsiteY237" fmla="*/ 744223 h 3370881"/>
                          <a:gd name="connsiteX238" fmla="*/ 1846729 w 2657256"/>
                          <a:gd name="connsiteY238" fmla="*/ 802493 h 3370881"/>
                          <a:gd name="connsiteX239" fmla="*/ 1913965 w 2657256"/>
                          <a:gd name="connsiteY239" fmla="*/ 829387 h 3370881"/>
                          <a:gd name="connsiteX240" fmla="*/ 1922929 w 2657256"/>
                          <a:gd name="connsiteY240" fmla="*/ 842834 h 3370881"/>
                          <a:gd name="connsiteX241" fmla="*/ 1967753 w 2657256"/>
                          <a:gd name="connsiteY241" fmla="*/ 883176 h 3370881"/>
                          <a:gd name="connsiteX242" fmla="*/ 1981200 w 2657256"/>
                          <a:gd name="connsiteY242" fmla="*/ 896623 h 3370881"/>
                          <a:gd name="connsiteX243" fmla="*/ 1994647 w 2657256"/>
                          <a:gd name="connsiteY243" fmla="*/ 905587 h 3370881"/>
                          <a:gd name="connsiteX244" fmla="*/ 2021541 w 2657256"/>
                          <a:gd name="connsiteY244" fmla="*/ 927999 h 3370881"/>
                          <a:gd name="connsiteX245" fmla="*/ 2030506 w 2657256"/>
                          <a:gd name="connsiteY245" fmla="*/ 941446 h 3370881"/>
                          <a:gd name="connsiteX246" fmla="*/ 2057400 w 2657256"/>
                          <a:gd name="connsiteY246" fmla="*/ 968340 h 3370881"/>
                          <a:gd name="connsiteX247" fmla="*/ 2088776 w 2657256"/>
                          <a:gd name="connsiteY247" fmla="*/ 1013164 h 3370881"/>
                          <a:gd name="connsiteX248" fmla="*/ 2115670 w 2657256"/>
                          <a:gd name="connsiteY248" fmla="*/ 1057987 h 3370881"/>
                          <a:gd name="connsiteX249" fmla="*/ 2120153 w 2657256"/>
                          <a:gd name="connsiteY249" fmla="*/ 1089364 h 3370881"/>
                          <a:gd name="connsiteX250" fmla="*/ 2138082 w 2657256"/>
                          <a:gd name="connsiteY250" fmla="*/ 1143152 h 3370881"/>
                          <a:gd name="connsiteX251" fmla="*/ 2147047 w 2657256"/>
                          <a:gd name="connsiteY251" fmla="*/ 1196940 h 3370881"/>
                          <a:gd name="connsiteX252" fmla="*/ 2151529 w 2657256"/>
                          <a:gd name="connsiteY252" fmla="*/ 1210387 h 3370881"/>
                          <a:gd name="connsiteX253" fmla="*/ 2156012 w 2657256"/>
                          <a:gd name="connsiteY253" fmla="*/ 1228317 h 3370881"/>
                          <a:gd name="connsiteX254" fmla="*/ 2173941 w 2657256"/>
                          <a:gd name="connsiteY254" fmla="*/ 1295552 h 3370881"/>
                          <a:gd name="connsiteX255" fmla="*/ 2182906 w 2657256"/>
                          <a:gd name="connsiteY255" fmla="*/ 1313481 h 3370881"/>
                          <a:gd name="connsiteX256" fmla="*/ 2187388 w 2657256"/>
                          <a:gd name="connsiteY256" fmla="*/ 1331411 h 3370881"/>
                          <a:gd name="connsiteX257" fmla="*/ 2214282 w 2657256"/>
                          <a:gd name="connsiteY257" fmla="*/ 1385199 h 3370881"/>
                          <a:gd name="connsiteX258" fmla="*/ 2218765 w 2657256"/>
                          <a:gd name="connsiteY258" fmla="*/ 1403129 h 3370881"/>
                          <a:gd name="connsiteX259" fmla="*/ 2223247 w 2657256"/>
                          <a:gd name="connsiteY259" fmla="*/ 1430023 h 3370881"/>
                          <a:gd name="connsiteX260" fmla="*/ 2236694 w 2657256"/>
                          <a:gd name="connsiteY260" fmla="*/ 1456917 h 3370881"/>
                          <a:gd name="connsiteX261" fmla="*/ 2241176 w 2657256"/>
                          <a:gd name="connsiteY261" fmla="*/ 1577940 h 3370881"/>
                          <a:gd name="connsiteX262" fmla="*/ 2245659 w 2657256"/>
                          <a:gd name="connsiteY262" fmla="*/ 1595870 h 3370881"/>
                          <a:gd name="connsiteX263" fmla="*/ 2236694 w 2657256"/>
                          <a:gd name="connsiteY263" fmla="*/ 1694481 h 3370881"/>
                          <a:gd name="connsiteX264" fmla="*/ 2227729 w 2657256"/>
                          <a:gd name="connsiteY264" fmla="*/ 1716893 h 3370881"/>
                          <a:gd name="connsiteX265" fmla="*/ 2223247 w 2657256"/>
                          <a:gd name="connsiteY265" fmla="*/ 1730340 h 3370881"/>
                          <a:gd name="connsiteX266" fmla="*/ 2200835 w 2657256"/>
                          <a:gd name="connsiteY266" fmla="*/ 1788611 h 3370881"/>
                          <a:gd name="connsiteX267" fmla="*/ 2191870 w 2657256"/>
                          <a:gd name="connsiteY267" fmla="*/ 1811023 h 3370881"/>
                          <a:gd name="connsiteX268" fmla="*/ 2187388 w 2657256"/>
                          <a:gd name="connsiteY268" fmla="*/ 1824470 h 3370881"/>
                          <a:gd name="connsiteX269" fmla="*/ 2169459 w 2657256"/>
                          <a:gd name="connsiteY269" fmla="*/ 1869293 h 3370881"/>
                          <a:gd name="connsiteX270" fmla="*/ 2164976 w 2657256"/>
                          <a:gd name="connsiteY270" fmla="*/ 1882740 h 3370881"/>
                          <a:gd name="connsiteX271" fmla="*/ 2156012 w 2657256"/>
                          <a:gd name="connsiteY271" fmla="*/ 1927564 h 3370881"/>
                          <a:gd name="connsiteX272" fmla="*/ 2173941 w 2657256"/>
                          <a:gd name="connsiteY272" fmla="*/ 1945493 h 3370881"/>
                          <a:gd name="connsiteX273" fmla="*/ 2196353 w 2657256"/>
                          <a:gd name="connsiteY273" fmla="*/ 1958940 h 3370881"/>
                          <a:gd name="connsiteX274" fmla="*/ 2241176 w 2657256"/>
                          <a:gd name="connsiteY274" fmla="*/ 2012729 h 3370881"/>
                          <a:gd name="connsiteX275" fmla="*/ 2263588 w 2657256"/>
                          <a:gd name="connsiteY275" fmla="*/ 2057552 h 3370881"/>
                          <a:gd name="connsiteX276" fmla="*/ 2286000 w 2657256"/>
                          <a:gd name="connsiteY276" fmla="*/ 2084446 h 3370881"/>
                          <a:gd name="connsiteX277" fmla="*/ 2299447 w 2657256"/>
                          <a:gd name="connsiteY277" fmla="*/ 2124787 h 3370881"/>
                          <a:gd name="connsiteX278" fmla="*/ 2321859 w 2657256"/>
                          <a:gd name="connsiteY278" fmla="*/ 2151681 h 3370881"/>
                          <a:gd name="connsiteX279" fmla="*/ 2344270 w 2657256"/>
                          <a:gd name="connsiteY279" fmla="*/ 2205470 h 3370881"/>
                          <a:gd name="connsiteX280" fmla="*/ 2348753 w 2657256"/>
                          <a:gd name="connsiteY280" fmla="*/ 2223399 h 3370881"/>
                          <a:gd name="connsiteX281" fmla="*/ 2366682 w 2657256"/>
                          <a:gd name="connsiteY281" fmla="*/ 2263740 h 3370881"/>
                          <a:gd name="connsiteX282" fmla="*/ 2375647 w 2657256"/>
                          <a:gd name="connsiteY282" fmla="*/ 2286152 h 3370881"/>
                          <a:gd name="connsiteX283" fmla="*/ 2380129 w 2657256"/>
                          <a:gd name="connsiteY283" fmla="*/ 2308564 h 3370881"/>
                          <a:gd name="connsiteX284" fmla="*/ 2389094 w 2657256"/>
                          <a:gd name="connsiteY284" fmla="*/ 2335458 h 3370881"/>
                          <a:gd name="connsiteX285" fmla="*/ 2393576 w 2657256"/>
                          <a:gd name="connsiteY285" fmla="*/ 2380281 h 3370881"/>
                          <a:gd name="connsiteX286" fmla="*/ 2398059 w 2657256"/>
                          <a:gd name="connsiteY286" fmla="*/ 2393729 h 3370881"/>
                          <a:gd name="connsiteX287" fmla="*/ 2402541 w 2657256"/>
                          <a:gd name="connsiteY287" fmla="*/ 2447517 h 3370881"/>
                          <a:gd name="connsiteX288" fmla="*/ 2407023 w 2657256"/>
                          <a:gd name="connsiteY288" fmla="*/ 2564058 h 3370881"/>
                          <a:gd name="connsiteX289" fmla="*/ 2389094 w 2657256"/>
                          <a:gd name="connsiteY289" fmla="*/ 2837481 h 3370881"/>
                          <a:gd name="connsiteX290" fmla="*/ 2380129 w 2657256"/>
                          <a:gd name="connsiteY290" fmla="*/ 2859893 h 3370881"/>
                          <a:gd name="connsiteX291" fmla="*/ 2357718 w 2657256"/>
                          <a:gd name="connsiteY291" fmla="*/ 2913681 h 3370881"/>
                          <a:gd name="connsiteX292" fmla="*/ 2348753 w 2657256"/>
                          <a:gd name="connsiteY292" fmla="*/ 2936093 h 3370881"/>
                          <a:gd name="connsiteX293" fmla="*/ 2339788 w 2657256"/>
                          <a:gd name="connsiteY293" fmla="*/ 2971952 h 3370881"/>
                          <a:gd name="connsiteX294" fmla="*/ 2326341 w 2657256"/>
                          <a:gd name="connsiteY294" fmla="*/ 2994364 h 3370881"/>
                          <a:gd name="connsiteX295" fmla="*/ 2317376 w 2657256"/>
                          <a:gd name="connsiteY295" fmla="*/ 3025740 h 3370881"/>
                          <a:gd name="connsiteX296" fmla="*/ 2303929 w 2657256"/>
                          <a:gd name="connsiteY296" fmla="*/ 3048152 h 3370881"/>
                          <a:gd name="connsiteX297" fmla="*/ 2290482 w 2657256"/>
                          <a:gd name="connsiteY297" fmla="*/ 3079529 h 3370881"/>
                          <a:gd name="connsiteX298" fmla="*/ 2272553 w 2657256"/>
                          <a:gd name="connsiteY298" fmla="*/ 3084011 h 3370881"/>
                          <a:gd name="connsiteX299" fmla="*/ 2259106 w 2657256"/>
                          <a:gd name="connsiteY299" fmla="*/ 3088493 h 3370881"/>
                          <a:gd name="connsiteX300" fmla="*/ 2241176 w 2657256"/>
                          <a:gd name="connsiteY300" fmla="*/ 3092976 h 3370881"/>
                          <a:gd name="connsiteX301" fmla="*/ 2209800 w 2657256"/>
                          <a:gd name="connsiteY301" fmla="*/ 3101940 h 3370881"/>
                          <a:gd name="connsiteX302" fmla="*/ 2205318 w 2657256"/>
                          <a:gd name="connsiteY302" fmla="*/ 3039187 h 3370881"/>
                          <a:gd name="connsiteX303" fmla="*/ 2218765 w 2657256"/>
                          <a:gd name="connsiteY303" fmla="*/ 3021258 h 3370881"/>
                          <a:gd name="connsiteX304" fmla="*/ 2245659 w 2657256"/>
                          <a:gd name="connsiteY304" fmla="*/ 2971952 h 3370881"/>
                          <a:gd name="connsiteX305" fmla="*/ 2268070 w 2657256"/>
                          <a:gd name="connsiteY305" fmla="*/ 2945058 h 3370881"/>
                          <a:gd name="connsiteX306" fmla="*/ 2268070 w 2657256"/>
                          <a:gd name="connsiteY306" fmla="*/ 2568540 h 3370881"/>
                          <a:gd name="connsiteX307" fmla="*/ 2259106 w 2657256"/>
                          <a:gd name="connsiteY307" fmla="*/ 2532681 h 3370881"/>
                          <a:gd name="connsiteX308" fmla="*/ 2250141 w 2657256"/>
                          <a:gd name="connsiteY308" fmla="*/ 2492340 h 3370881"/>
                          <a:gd name="connsiteX309" fmla="*/ 2245659 w 2657256"/>
                          <a:gd name="connsiteY309" fmla="*/ 2474411 h 3370881"/>
                          <a:gd name="connsiteX310" fmla="*/ 2245659 w 2657256"/>
                          <a:gd name="connsiteY310" fmla="*/ 2389247 h 3370881"/>
                          <a:gd name="connsiteX311" fmla="*/ 2173941 w 2657256"/>
                          <a:gd name="connsiteY311" fmla="*/ 2241328 h 3370881"/>
                          <a:gd name="connsiteX312" fmla="*/ 2070846 w 2657256"/>
                          <a:gd name="connsiteY312" fmla="*/ 2057553 h 3370881"/>
                          <a:gd name="connsiteX313" fmla="*/ 2057400 w 2657256"/>
                          <a:gd name="connsiteY313" fmla="*/ 2151681 h 3370881"/>
                          <a:gd name="connsiteX314" fmla="*/ 2048435 w 2657256"/>
                          <a:gd name="connsiteY314" fmla="*/ 2106858 h 3370881"/>
                          <a:gd name="connsiteX315" fmla="*/ 2034988 w 2657256"/>
                          <a:gd name="connsiteY315" fmla="*/ 2003764 h 3370881"/>
                          <a:gd name="connsiteX316" fmla="*/ 2026023 w 2657256"/>
                          <a:gd name="connsiteY316" fmla="*/ 2026176 h 3370881"/>
                          <a:gd name="connsiteX317" fmla="*/ 2021541 w 2657256"/>
                          <a:gd name="connsiteY317" fmla="*/ 2039623 h 3370881"/>
                          <a:gd name="connsiteX318" fmla="*/ 1999129 w 2657256"/>
                          <a:gd name="connsiteY318" fmla="*/ 2053070 h 3370881"/>
                          <a:gd name="connsiteX319" fmla="*/ 1990165 w 2657256"/>
                          <a:gd name="connsiteY319" fmla="*/ 2070999 h 3370881"/>
                          <a:gd name="connsiteX320" fmla="*/ 1967753 w 2657256"/>
                          <a:gd name="connsiteY320" fmla="*/ 2106858 h 3370881"/>
                          <a:gd name="connsiteX321" fmla="*/ 1981200 w 2657256"/>
                          <a:gd name="connsiteY321" fmla="*/ 2223399 h 3370881"/>
                          <a:gd name="connsiteX322" fmla="*/ 1994647 w 2657256"/>
                          <a:gd name="connsiteY322" fmla="*/ 2254776 h 3370881"/>
                          <a:gd name="connsiteX323" fmla="*/ 2003612 w 2657256"/>
                          <a:gd name="connsiteY323" fmla="*/ 2272705 h 3370881"/>
                          <a:gd name="connsiteX324" fmla="*/ 2026023 w 2657256"/>
                          <a:gd name="connsiteY324" fmla="*/ 2304081 h 3370881"/>
                          <a:gd name="connsiteX325" fmla="*/ 2043953 w 2657256"/>
                          <a:gd name="connsiteY325" fmla="*/ 2348905 h 3370881"/>
                          <a:gd name="connsiteX326" fmla="*/ 2061882 w 2657256"/>
                          <a:gd name="connsiteY326" fmla="*/ 2371317 h 3370881"/>
                          <a:gd name="connsiteX327" fmla="*/ 2088776 w 2657256"/>
                          <a:gd name="connsiteY327" fmla="*/ 2434070 h 3370881"/>
                          <a:gd name="connsiteX328" fmla="*/ 2102223 w 2657256"/>
                          <a:gd name="connsiteY328" fmla="*/ 2465446 h 3370881"/>
                          <a:gd name="connsiteX329" fmla="*/ 2106706 w 2657256"/>
                          <a:gd name="connsiteY329" fmla="*/ 2496823 h 3370881"/>
                          <a:gd name="connsiteX330" fmla="*/ 2124635 w 2657256"/>
                          <a:gd name="connsiteY330" fmla="*/ 2559576 h 3370881"/>
                          <a:gd name="connsiteX331" fmla="*/ 2138082 w 2657256"/>
                          <a:gd name="connsiteY331" fmla="*/ 2649223 h 3370881"/>
                          <a:gd name="connsiteX332" fmla="*/ 2147047 w 2657256"/>
                          <a:gd name="connsiteY332" fmla="*/ 2685081 h 3370881"/>
                          <a:gd name="connsiteX333" fmla="*/ 2151529 w 2657256"/>
                          <a:gd name="connsiteY333" fmla="*/ 2716458 h 3370881"/>
                          <a:gd name="connsiteX334" fmla="*/ 2160494 w 2657256"/>
                          <a:gd name="connsiteY334" fmla="*/ 2770246 h 3370881"/>
                          <a:gd name="connsiteX335" fmla="*/ 2156012 w 2657256"/>
                          <a:gd name="connsiteY335" fmla="*/ 2962987 h 3370881"/>
                          <a:gd name="connsiteX336" fmla="*/ 2138082 w 2657256"/>
                          <a:gd name="connsiteY336" fmla="*/ 3043670 h 3370881"/>
                          <a:gd name="connsiteX337" fmla="*/ 2133600 w 2657256"/>
                          <a:gd name="connsiteY337" fmla="*/ 3061599 h 3370881"/>
                          <a:gd name="connsiteX338" fmla="*/ 2120153 w 2657256"/>
                          <a:gd name="connsiteY338" fmla="*/ 3079529 h 3370881"/>
                          <a:gd name="connsiteX339" fmla="*/ 2111188 w 2657256"/>
                          <a:gd name="connsiteY339" fmla="*/ 3106423 h 3370881"/>
                          <a:gd name="connsiteX340" fmla="*/ 2088776 w 2657256"/>
                          <a:gd name="connsiteY340" fmla="*/ 3137799 h 3370881"/>
                          <a:gd name="connsiteX341" fmla="*/ 2075329 w 2657256"/>
                          <a:gd name="connsiteY341" fmla="*/ 3164693 h 3370881"/>
                          <a:gd name="connsiteX342" fmla="*/ 2061882 w 2657256"/>
                          <a:gd name="connsiteY342" fmla="*/ 3169176 h 3370881"/>
                          <a:gd name="connsiteX343" fmla="*/ 2021541 w 2657256"/>
                          <a:gd name="connsiteY343" fmla="*/ 3164693 h 3370881"/>
                          <a:gd name="connsiteX344" fmla="*/ 2012576 w 2657256"/>
                          <a:gd name="connsiteY344" fmla="*/ 3119870 h 3370881"/>
                          <a:gd name="connsiteX345" fmla="*/ 2048435 w 2657256"/>
                          <a:gd name="connsiteY345" fmla="*/ 3021258 h 3370881"/>
                          <a:gd name="connsiteX346" fmla="*/ 2048435 w 2657256"/>
                          <a:gd name="connsiteY346" fmla="*/ 3021258 h 3370881"/>
                          <a:gd name="connsiteX347" fmla="*/ 2061882 w 2657256"/>
                          <a:gd name="connsiteY347" fmla="*/ 2967470 h 3370881"/>
                          <a:gd name="connsiteX348" fmla="*/ 2070847 w 2657256"/>
                          <a:gd name="connsiteY348" fmla="*/ 2882305 h 3370881"/>
                          <a:gd name="connsiteX349" fmla="*/ 2066365 w 2657256"/>
                          <a:gd name="connsiteY349" fmla="*/ 2725423 h 3370881"/>
                          <a:gd name="connsiteX350" fmla="*/ 2043953 w 2657256"/>
                          <a:gd name="connsiteY350" fmla="*/ 2649223 h 3370881"/>
                          <a:gd name="connsiteX351" fmla="*/ 2030506 w 2657256"/>
                          <a:gd name="connsiteY351" fmla="*/ 2622329 h 3370881"/>
                          <a:gd name="connsiteX352" fmla="*/ 2017059 w 2657256"/>
                          <a:gd name="connsiteY352" fmla="*/ 2581987 h 3370881"/>
                          <a:gd name="connsiteX353" fmla="*/ 1981200 w 2657256"/>
                          <a:gd name="connsiteY353" fmla="*/ 2514752 h 3370881"/>
                          <a:gd name="connsiteX354" fmla="*/ 1972235 w 2657256"/>
                          <a:gd name="connsiteY354" fmla="*/ 2501305 h 3370881"/>
                          <a:gd name="connsiteX355" fmla="*/ 1958788 w 2657256"/>
                          <a:gd name="connsiteY355" fmla="*/ 2478893 h 3370881"/>
                          <a:gd name="connsiteX356" fmla="*/ 1905000 w 2657256"/>
                          <a:gd name="connsiteY356" fmla="*/ 2398211 h 3370881"/>
                          <a:gd name="connsiteX357" fmla="*/ 1882588 w 2657256"/>
                          <a:gd name="connsiteY357" fmla="*/ 2357870 h 3370881"/>
                          <a:gd name="connsiteX358" fmla="*/ 1869141 w 2657256"/>
                          <a:gd name="connsiteY358" fmla="*/ 2339940 h 3370881"/>
                          <a:gd name="connsiteX359" fmla="*/ 1806388 w 2657256"/>
                          <a:gd name="connsiteY359" fmla="*/ 2313046 h 3370881"/>
                          <a:gd name="connsiteX360" fmla="*/ 1779494 w 2657256"/>
                          <a:gd name="connsiteY360" fmla="*/ 2304081 h 3370881"/>
                          <a:gd name="connsiteX361" fmla="*/ 1752600 w 2657256"/>
                          <a:gd name="connsiteY361" fmla="*/ 2299599 h 3370881"/>
                          <a:gd name="connsiteX362" fmla="*/ 1680882 w 2657256"/>
                          <a:gd name="connsiteY362" fmla="*/ 2277187 h 3370881"/>
                          <a:gd name="connsiteX363" fmla="*/ 1662953 w 2657256"/>
                          <a:gd name="connsiteY363" fmla="*/ 2272705 h 3370881"/>
                          <a:gd name="connsiteX364" fmla="*/ 1640541 w 2657256"/>
                          <a:gd name="connsiteY364" fmla="*/ 2259258 h 3370881"/>
                          <a:gd name="connsiteX365" fmla="*/ 1604682 w 2657256"/>
                          <a:gd name="connsiteY365" fmla="*/ 2272705 h 3370881"/>
                          <a:gd name="connsiteX366" fmla="*/ 1537447 w 2657256"/>
                          <a:gd name="connsiteY366" fmla="*/ 2304081 h 3370881"/>
                          <a:gd name="connsiteX367" fmla="*/ 1510553 w 2657256"/>
                          <a:gd name="connsiteY367" fmla="*/ 2308564 h 3370881"/>
                          <a:gd name="connsiteX368" fmla="*/ 1488141 w 2657256"/>
                          <a:gd name="connsiteY368" fmla="*/ 2313046 h 3370881"/>
                          <a:gd name="connsiteX369" fmla="*/ 1443318 w 2657256"/>
                          <a:gd name="connsiteY369" fmla="*/ 2322011 h 3370881"/>
                          <a:gd name="connsiteX370" fmla="*/ 1367118 w 2657256"/>
                          <a:gd name="connsiteY370" fmla="*/ 2304081 h 3370881"/>
                          <a:gd name="connsiteX371" fmla="*/ 1317812 w 2657256"/>
                          <a:gd name="connsiteY371" fmla="*/ 2286152 h 3370881"/>
                          <a:gd name="connsiteX372" fmla="*/ 1066800 w 2657256"/>
                          <a:gd name="connsiteY372" fmla="*/ 2272705 h 3370881"/>
                          <a:gd name="connsiteX373" fmla="*/ 1030941 w 2657256"/>
                          <a:gd name="connsiteY373" fmla="*/ 2263740 h 3370881"/>
                          <a:gd name="connsiteX374" fmla="*/ 986118 w 2657256"/>
                          <a:gd name="connsiteY374" fmla="*/ 2241329 h 3370881"/>
                          <a:gd name="connsiteX375" fmla="*/ 968188 w 2657256"/>
                          <a:gd name="connsiteY375" fmla="*/ 2232364 h 3370881"/>
                          <a:gd name="connsiteX376" fmla="*/ 936812 w 2657256"/>
                          <a:gd name="connsiteY376" fmla="*/ 2214434 h 3370881"/>
                          <a:gd name="connsiteX377" fmla="*/ 905435 w 2657256"/>
                          <a:gd name="connsiteY377" fmla="*/ 2196505 h 3370881"/>
                          <a:gd name="connsiteX378" fmla="*/ 869576 w 2657256"/>
                          <a:gd name="connsiteY378" fmla="*/ 2209952 h 3370881"/>
                          <a:gd name="connsiteX379" fmla="*/ 856129 w 2657256"/>
                          <a:gd name="connsiteY379" fmla="*/ 2227881 h 3370881"/>
                          <a:gd name="connsiteX380" fmla="*/ 815788 w 2657256"/>
                          <a:gd name="connsiteY380" fmla="*/ 2268223 h 3370881"/>
                          <a:gd name="connsiteX381" fmla="*/ 788894 w 2657256"/>
                          <a:gd name="connsiteY381" fmla="*/ 2290634 h 3370881"/>
                          <a:gd name="connsiteX382" fmla="*/ 762000 w 2657256"/>
                          <a:gd name="connsiteY382" fmla="*/ 2313046 h 3370881"/>
                          <a:gd name="connsiteX383" fmla="*/ 753035 w 2657256"/>
                          <a:gd name="connsiteY383" fmla="*/ 2326493 h 3370881"/>
                          <a:gd name="connsiteX384" fmla="*/ 735106 w 2657256"/>
                          <a:gd name="connsiteY384" fmla="*/ 2339940 h 3370881"/>
                          <a:gd name="connsiteX385" fmla="*/ 712694 w 2657256"/>
                          <a:gd name="connsiteY385" fmla="*/ 2362352 h 3370881"/>
                          <a:gd name="connsiteX386" fmla="*/ 694765 w 2657256"/>
                          <a:gd name="connsiteY386" fmla="*/ 2375799 h 3370881"/>
                          <a:gd name="connsiteX387" fmla="*/ 681318 w 2657256"/>
                          <a:gd name="connsiteY387" fmla="*/ 2393729 h 3370881"/>
                          <a:gd name="connsiteX388" fmla="*/ 667870 w 2657256"/>
                          <a:gd name="connsiteY388" fmla="*/ 2402693 h 3370881"/>
                          <a:gd name="connsiteX389" fmla="*/ 623047 w 2657256"/>
                          <a:gd name="connsiteY389" fmla="*/ 2443034 h 3370881"/>
                          <a:gd name="connsiteX390" fmla="*/ 600635 w 2657256"/>
                          <a:gd name="connsiteY390" fmla="*/ 2474411 h 3370881"/>
                          <a:gd name="connsiteX391" fmla="*/ 587188 w 2657256"/>
                          <a:gd name="connsiteY391" fmla="*/ 2514752 h 3370881"/>
                          <a:gd name="connsiteX392" fmla="*/ 582706 w 2657256"/>
                          <a:gd name="connsiteY392" fmla="*/ 2546129 h 3370881"/>
                          <a:gd name="connsiteX393" fmla="*/ 596153 w 2657256"/>
                          <a:gd name="connsiteY393" fmla="*/ 2635776 h 3370881"/>
                          <a:gd name="connsiteX394" fmla="*/ 600635 w 2657256"/>
                          <a:gd name="connsiteY394" fmla="*/ 2653705 h 3370881"/>
                          <a:gd name="connsiteX395" fmla="*/ 609600 w 2657256"/>
                          <a:gd name="connsiteY395" fmla="*/ 2671634 h 3370881"/>
                          <a:gd name="connsiteX396" fmla="*/ 614082 w 2657256"/>
                          <a:gd name="connsiteY396" fmla="*/ 2689564 h 3370881"/>
                          <a:gd name="connsiteX397" fmla="*/ 623047 w 2657256"/>
                          <a:gd name="connsiteY397" fmla="*/ 2711976 h 3370881"/>
                          <a:gd name="connsiteX398" fmla="*/ 627529 w 2657256"/>
                          <a:gd name="connsiteY398" fmla="*/ 2734387 h 3370881"/>
                          <a:gd name="connsiteX399" fmla="*/ 640976 w 2657256"/>
                          <a:gd name="connsiteY399" fmla="*/ 2765764 h 3370881"/>
                          <a:gd name="connsiteX400" fmla="*/ 645459 w 2657256"/>
                          <a:gd name="connsiteY400" fmla="*/ 2779211 h 3370881"/>
                          <a:gd name="connsiteX401" fmla="*/ 658906 w 2657256"/>
                          <a:gd name="connsiteY401" fmla="*/ 2801623 h 3370881"/>
                          <a:gd name="connsiteX402" fmla="*/ 676835 w 2657256"/>
                          <a:gd name="connsiteY402" fmla="*/ 2864376 h 3370881"/>
                          <a:gd name="connsiteX403" fmla="*/ 690282 w 2657256"/>
                          <a:gd name="connsiteY403" fmla="*/ 2895752 h 3370881"/>
                          <a:gd name="connsiteX404" fmla="*/ 699247 w 2657256"/>
                          <a:gd name="connsiteY404" fmla="*/ 2940576 h 3370881"/>
                          <a:gd name="connsiteX405" fmla="*/ 703729 w 2657256"/>
                          <a:gd name="connsiteY405" fmla="*/ 2967470 h 3370881"/>
                          <a:gd name="connsiteX406" fmla="*/ 717176 w 2657256"/>
                          <a:gd name="connsiteY406" fmla="*/ 2994364 h 3370881"/>
                          <a:gd name="connsiteX407" fmla="*/ 735106 w 2657256"/>
                          <a:gd name="connsiteY407" fmla="*/ 3052634 h 3370881"/>
                          <a:gd name="connsiteX408" fmla="*/ 739588 w 2657256"/>
                          <a:gd name="connsiteY408" fmla="*/ 3079529 h 3370881"/>
                          <a:gd name="connsiteX409" fmla="*/ 762000 w 2657256"/>
                          <a:gd name="connsiteY409" fmla="*/ 3142281 h 3370881"/>
                          <a:gd name="connsiteX410" fmla="*/ 766482 w 2657256"/>
                          <a:gd name="connsiteY410" fmla="*/ 3231929 h 3370881"/>
                          <a:gd name="connsiteX411" fmla="*/ 770965 w 2657256"/>
                          <a:gd name="connsiteY411" fmla="*/ 3254340 h 3370881"/>
                          <a:gd name="connsiteX412" fmla="*/ 775447 w 2657256"/>
                          <a:gd name="connsiteY412" fmla="*/ 3285717 h 3370881"/>
                          <a:gd name="connsiteX413" fmla="*/ 748553 w 2657256"/>
                          <a:gd name="connsiteY413" fmla="*/ 3335023 h 3370881"/>
                          <a:gd name="connsiteX414" fmla="*/ 721659 w 2657256"/>
                          <a:gd name="connsiteY414" fmla="*/ 3343987 h 3370881"/>
                          <a:gd name="connsiteX415" fmla="*/ 708212 w 2657256"/>
                          <a:gd name="connsiteY415" fmla="*/ 3348470 h 3370881"/>
                          <a:gd name="connsiteX416" fmla="*/ 623047 w 2657256"/>
                          <a:gd name="connsiteY416" fmla="*/ 3330540 h 3370881"/>
                          <a:gd name="connsiteX417" fmla="*/ 609600 w 2657256"/>
                          <a:gd name="connsiteY417" fmla="*/ 3308129 h 3370881"/>
                          <a:gd name="connsiteX418" fmla="*/ 591670 w 2657256"/>
                          <a:gd name="connsiteY418" fmla="*/ 3267787 h 3370881"/>
                          <a:gd name="connsiteX419" fmla="*/ 560294 w 2657256"/>
                          <a:gd name="connsiteY419" fmla="*/ 3209517 h 3370881"/>
                          <a:gd name="connsiteX420" fmla="*/ 551329 w 2657256"/>
                          <a:gd name="connsiteY420" fmla="*/ 3196070 h 3370881"/>
                          <a:gd name="connsiteX421" fmla="*/ 528918 w 2657256"/>
                          <a:gd name="connsiteY421" fmla="*/ 3173658 h 3370881"/>
                          <a:gd name="connsiteX422" fmla="*/ 519953 w 2657256"/>
                          <a:gd name="connsiteY422" fmla="*/ 3128834 h 3370881"/>
                          <a:gd name="connsiteX423" fmla="*/ 524435 w 2657256"/>
                          <a:gd name="connsiteY423" fmla="*/ 3101940 h 3370881"/>
                          <a:gd name="connsiteX424" fmla="*/ 528918 w 2657256"/>
                          <a:gd name="connsiteY424" fmla="*/ 3088493 h 3370881"/>
                          <a:gd name="connsiteX425" fmla="*/ 542365 w 2657256"/>
                          <a:gd name="connsiteY425" fmla="*/ 3052634 h 3370881"/>
                          <a:gd name="connsiteX426" fmla="*/ 484094 w 2657256"/>
                          <a:gd name="connsiteY426" fmla="*/ 2886787 h 3370881"/>
                          <a:gd name="connsiteX427" fmla="*/ 443753 w 2657256"/>
                          <a:gd name="connsiteY427" fmla="*/ 2779211 h 3370881"/>
                          <a:gd name="connsiteX428" fmla="*/ 439270 w 2657256"/>
                          <a:gd name="connsiteY428" fmla="*/ 2752317 h 3370881"/>
                          <a:gd name="connsiteX429" fmla="*/ 430306 w 2657256"/>
                          <a:gd name="connsiteY429" fmla="*/ 2716458 h 3370881"/>
                          <a:gd name="connsiteX430" fmla="*/ 425823 w 2657256"/>
                          <a:gd name="connsiteY430" fmla="*/ 2680599 h 3370881"/>
                          <a:gd name="connsiteX431" fmla="*/ 398929 w 2657256"/>
                          <a:gd name="connsiteY431" fmla="*/ 2599917 h 3370881"/>
                          <a:gd name="connsiteX432" fmla="*/ 385482 w 2657256"/>
                          <a:gd name="connsiteY432" fmla="*/ 2568540 h 3370881"/>
                          <a:gd name="connsiteX433" fmla="*/ 381000 w 2657256"/>
                          <a:gd name="connsiteY433" fmla="*/ 2550611 h 3370881"/>
                          <a:gd name="connsiteX434" fmla="*/ 372035 w 2657256"/>
                          <a:gd name="connsiteY434" fmla="*/ 2483376 h 3370881"/>
                          <a:gd name="connsiteX435" fmla="*/ 367553 w 2657256"/>
                          <a:gd name="connsiteY435" fmla="*/ 2469929 h 3370881"/>
                          <a:gd name="connsiteX436" fmla="*/ 407894 w 2657256"/>
                          <a:gd name="connsiteY436" fmla="*/ 2451999 h 3370881"/>
                          <a:gd name="connsiteX437" fmla="*/ 515470 w 2657256"/>
                          <a:gd name="connsiteY437" fmla="*/ 2407176 h 3370881"/>
                          <a:gd name="connsiteX438" fmla="*/ 578223 w 2657256"/>
                          <a:gd name="connsiteY438" fmla="*/ 2353387 h 3370881"/>
                          <a:gd name="connsiteX439" fmla="*/ 587188 w 2657256"/>
                          <a:gd name="connsiteY439" fmla="*/ 2330976 h 3370881"/>
                          <a:gd name="connsiteX440" fmla="*/ 614082 w 2657256"/>
                          <a:gd name="connsiteY440" fmla="*/ 2254776 h 3370881"/>
                          <a:gd name="connsiteX441" fmla="*/ 649941 w 2657256"/>
                          <a:gd name="connsiteY441" fmla="*/ 2200987 h 3370881"/>
                          <a:gd name="connsiteX442" fmla="*/ 690282 w 2657256"/>
                          <a:gd name="connsiteY442" fmla="*/ 2174093 h 3370881"/>
                          <a:gd name="connsiteX443" fmla="*/ 703729 w 2657256"/>
                          <a:gd name="connsiteY443" fmla="*/ 2165129 h 3370881"/>
                          <a:gd name="connsiteX444" fmla="*/ 739588 w 2657256"/>
                          <a:gd name="connsiteY444" fmla="*/ 2147199 h 3370881"/>
                          <a:gd name="connsiteX445" fmla="*/ 708212 w 2657256"/>
                          <a:gd name="connsiteY445" fmla="*/ 2187540 h 3370881"/>
                          <a:gd name="connsiteX446" fmla="*/ 654423 w 2657256"/>
                          <a:gd name="connsiteY446" fmla="*/ 2241329 h 3370881"/>
                          <a:gd name="connsiteX447" fmla="*/ 636494 w 2657256"/>
                          <a:gd name="connsiteY447" fmla="*/ 2259258 h 3370881"/>
                          <a:gd name="connsiteX448" fmla="*/ 614082 w 2657256"/>
                          <a:gd name="connsiteY448" fmla="*/ 2286152 h 3370881"/>
                          <a:gd name="connsiteX449" fmla="*/ 605118 w 2657256"/>
                          <a:gd name="connsiteY449" fmla="*/ 2299599 h 3370881"/>
                          <a:gd name="connsiteX450" fmla="*/ 560294 w 2657256"/>
                          <a:gd name="connsiteY450" fmla="*/ 2335458 h 3370881"/>
                          <a:gd name="connsiteX451" fmla="*/ 524435 w 2657256"/>
                          <a:gd name="connsiteY451" fmla="*/ 2348905 h 3370881"/>
                          <a:gd name="connsiteX452" fmla="*/ 502023 w 2657256"/>
                          <a:gd name="connsiteY452" fmla="*/ 2362352 h 3370881"/>
                          <a:gd name="connsiteX453" fmla="*/ 461682 w 2657256"/>
                          <a:gd name="connsiteY453" fmla="*/ 2389246 h 3370881"/>
                          <a:gd name="connsiteX454" fmla="*/ 448235 w 2657256"/>
                          <a:gd name="connsiteY454" fmla="*/ 2398211 h 3370881"/>
                          <a:gd name="connsiteX455" fmla="*/ 430306 w 2657256"/>
                          <a:gd name="connsiteY455" fmla="*/ 2407176 h 3370881"/>
                          <a:gd name="connsiteX456" fmla="*/ 412376 w 2657256"/>
                          <a:gd name="connsiteY456" fmla="*/ 2420623 h 3370881"/>
                          <a:gd name="connsiteX457" fmla="*/ 389965 w 2657256"/>
                          <a:gd name="connsiteY457" fmla="*/ 2429587 h 3370881"/>
                          <a:gd name="connsiteX458" fmla="*/ 372035 w 2657256"/>
                          <a:gd name="connsiteY458" fmla="*/ 2443034 h 3370881"/>
                          <a:gd name="connsiteX459" fmla="*/ 318247 w 2657256"/>
                          <a:gd name="connsiteY459" fmla="*/ 2474411 h 3370881"/>
                          <a:gd name="connsiteX460" fmla="*/ 304800 w 2657256"/>
                          <a:gd name="connsiteY460" fmla="*/ 2492340 h 3370881"/>
                          <a:gd name="connsiteX461" fmla="*/ 282388 w 2657256"/>
                          <a:gd name="connsiteY461" fmla="*/ 2519234 h 3370881"/>
                          <a:gd name="connsiteX462" fmla="*/ 295835 w 2657256"/>
                          <a:gd name="connsiteY462" fmla="*/ 2815070 h 3370881"/>
                          <a:gd name="connsiteX463" fmla="*/ 300318 w 2657256"/>
                          <a:gd name="connsiteY463" fmla="*/ 2837481 h 3370881"/>
                          <a:gd name="connsiteX464" fmla="*/ 304800 w 2657256"/>
                          <a:gd name="connsiteY464" fmla="*/ 2868858 h 3370881"/>
                          <a:gd name="connsiteX465" fmla="*/ 309282 w 2657256"/>
                          <a:gd name="connsiteY465" fmla="*/ 2927129 h 3370881"/>
                          <a:gd name="connsiteX466" fmla="*/ 322729 w 2657256"/>
                          <a:gd name="connsiteY466" fmla="*/ 2985399 h 3370881"/>
                          <a:gd name="connsiteX467" fmla="*/ 327212 w 2657256"/>
                          <a:gd name="connsiteY467" fmla="*/ 3012293 h 3370881"/>
                          <a:gd name="connsiteX468" fmla="*/ 331694 w 2657256"/>
                          <a:gd name="connsiteY468" fmla="*/ 3043670 h 3370881"/>
                          <a:gd name="connsiteX469" fmla="*/ 345141 w 2657256"/>
                          <a:gd name="connsiteY469" fmla="*/ 3070564 h 3370881"/>
                          <a:gd name="connsiteX470" fmla="*/ 367553 w 2657256"/>
                          <a:gd name="connsiteY470" fmla="*/ 3124352 h 3370881"/>
                          <a:gd name="connsiteX471" fmla="*/ 381000 w 2657256"/>
                          <a:gd name="connsiteY471" fmla="*/ 3182623 h 3370881"/>
                          <a:gd name="connsiteX472" fmla="*/ 389965 w 2657256"/>
                          <a:gd name="connsiteY472" fmla="*/ 3196070 h 3370881"/>
                          <a:gd name="connsiteX473" fmla="*/ 394447 w 2657256"/>
                          <a:gd name="connsiteY473" fmla="*/ 3213999 h 3370881"/>
                          <a:gd name="connsiteX474" fmla="*/ 412376 w 2657256"/>
                          <a:gd name="connsiteY474" fmla="*/ 3245376 h 3370881"/>
                          <a:gd name="connsiteX475" fmla="*/ 416859 w 2657256"/>
                          <a:gd name="connsiteY475" fmla="*/ 3258823 h 3370881"/>
                          <a:gd name="connsiteX476" fmla="*/ 425823 w 2657256"/>
                          <a:gd name="connsiteY476" fmla="*/ 3272270 h 3370881"/>
                          <a:gd name="connsiteX477" fmla="*/ 439270 w 2657256"/>
                          <a:gd name="connsiteY477" fmla="*/ 3303646 h 3370881"/>
                          <a:gd name="connsiteX478" fmla="*/ 439270 w 2657256"/>
                          <a:gd name="connsiteY478" fmla="*/ 3352952 h 3370881"/>
                          <a:gd name="connsiteX479" fmla="*/ 430306 w 2657256"/>
                          <a:gd name="connsiteY479" fmla="*/ 3366399 h 3370881"/>
                          <a:gd name="connsiteX480" fmla="*/ 412376 w 2657256"/>
                          <a:gd name="connsiteY480" fmla="*/ 3370881 h 3370881"/>
                          <a:gd name="connsiteX481" fmla="*/ 295835 w 2657256"/>
                          <a:gd name="connsiteY481" fmla="*/ 3357434 h 3370881"/>
                          <a:gd name="connsiteX482" fmla="*/ 264459 w 2657256"/>
                          <a:gd name="connsiteY482" fmla="*/ 3276752 h 3370881"/>
                          <a:gd name="connsiteX483" fmla="*/ 259976 w 2657256"/>
                          <a:gd name="connsiteY483" fmla="*/ 3240893 h 3370881"/>
                          <a:gd name="connsiteX484" fmla="*/ 246529 w 2657256"/>
                          <a:gd name="connsiteY484" fmla="*/ 3178140 h 3370881"/>
                          <a:gd name="connsiteX485" fmla="*/ 237565 w 2657256"/>
                          <a:gd name="connsiteY485" fmla="*/ 3084011 h 3370881"/>
                          <a:gd name="connsiteX486" fmla="*/ 228600 w 2657256"/>
                          <a:gd name="connsiteY486" fmla="*/ 3057117 h 3370881"/>
                          <a:gd name="connsiteX487" fmla="*/ 219635 w 2657256"/>
                          <a:gd name="connsiteY487" fmla="*/ 3021258 h 3370881"/>
                          <a:gd name="connsiteX488" fmla="*/ 206188 w 2657256"/>
                          <a:gd name="connsiteY488" fmla="*/ 2980917 h 3370881"/>
                          <a:gd name="connsiteX489" fmla="*/ 201706 w 2657256"/>
                          <a:gd name="connsiteY489" fmla="*/ 2949540 h 3370881"/>
                          <a:gd name="connsiteX490" fmla="*/ 197223 w 2657256"/>
                          <a:gd name="connsiteY490" fmla="*/ 2927129 h 3370881"/>
                          <a:gd name="connsiteX491" fmla="*/ 192741 w 2657256"/>
                          <a:gd name="connsiteY491" fmla="*/ 2891270 h 3370881"/>
                          <a:gd name="connsiteX492" fmla="*/ 188259 w 2657256"/>
                          <a:gd name="connsiteY492" fmla="*/ 2850929 h 3370881"/>
                          <a:gd name="connsiteX493" fmla="*/ 179294 w 2657256"/>
                          <a:gd name="connsiteY493" fmla="*/ 2824034 h 3370881"/>
                          <a:gd name="connsiteX494" fmla="*/ 165847 w 2657256"/>
                          <a:gd name="connsiteY494" fmla="*/ 2774729 h 3370881"/>
                          <a:gd name="connsiteX495" fmla="*/ 161365 w 2657256"/>
                          <a:gd name="connsiteY495" fmla="*/ 2747834 h 3370881"/>
                          <a:gd name="connsiteX496" fmla="*/ 156882 w 2657256"/>
                          <a:gd name="connsiteY496" fmla="*/ 2559576 h 3370881"/>
                          <a:gd name="connsiteX497" fmla="*/ 152400 w 2657256"/>
                          <a:gd name="connsiteY497" fmla="*/ 2519234 h 3370881"/>
                          <a:gd name="connsiteX498" fmla="*/ 143435 w 2657256"/>
                          <a:gd name="connsiteY498" fmla="*/ 2384764 h 3370881"/>
                          <a:gd name="connsiteX499" fmla="*/ 129988 w 2657256"/>
                          <a:gd name="connsiteY499" fmla="*/ 2344423 h 3370881"/>
                          <a:gd name="connsiteX500" fmla="*/ 125506 w 2657256"/>
                          <a:gd name="connsiteY500" fmla="*/ 2330976 h 3370881"/>
                          <a:gd name="connsiteX501" fmla="*/ 138953 w 2657256"/>
                          <a:gd name="connsiteY501" fmla="*/ 2313046 h 3370881"/>
                          <a:gd name="connsiteX502" fmla="*/ 152400 w 2657256"/>
                          <a:gd name="connsiteY502" fmla="*/ 2304081 h 3370881"/>
                          <a:gd name="connsiteX503" fmla="*/ 170329 w 2657256"/>
                          <a:gd name="connsiteY503" fmla="*/ 2259258 h 3370881"/>
                          <a:gd name="connsiteX504" fmla="*/ 188259 w 2657256"/>
                          <a:gd name="connsiteY504" fmla="*/ 2223399 h 3370881"/>
                          <a:gd name="connsiteX505" fmla="*/ 206188 w 2657256"/>
                          <a:gd name="connsiteY505" fmla="*/ 2187540 h 3370881"/>
                          <a:gd name="connsiteX506" fmla="*/ 210670 w 2657256"/>
                          <a:gd name="connsiteY506" fmla="*/ 2174093 h 3370881"/>
                          <a:gd name="connsiteX507" fmla="*/ 219635 w 2657256"/>
                          <a:gd name="connsiteY507" fmla="*/ 2115823 h 3370881"/>
                          <a:gd name="connsiteX508" fmla="*/ 210670 w 2657256"/>
                          <a:gd name="connsiteY508" fmla="*/ 1958940 h 3370881"/>
                          <a:gd name="connsiteX509" fmla="*/ 192741 w 2657256"/>
                          <a:gd name="connsiteY509" fmla="*/ 1923081 h 3370881"/>
                          <a:gd name="connsiteX510" fmla="*/ 179294 w 2657256"/>
                          <a:gd name="connsiteY510" fmla="*/ 1891705 h 3370881"/>
                          <a:gd name="connsiteX511" fmla="*/ 165847 w 2657256"/>
                          <a:gd name="connsiteY511" fmla="*/ 1864811 h 3370881"/>
                          <a:gd name="connsiteX512" fmla="*/ 152400 w 2657256"/>
                          <a:gd name="connsiteY512" fmla="*/ 1833434 h 3370881"/>
                          <a:gd name="connsiteX513" fmla="*/ 143435 w 2657256"/>
                          <a:gd name="connsiteY513" fmla="*/ 1819987 h 3370881"/>
                          <a:gd name="connsiteX514" fmla="*/ 107576 w 2657256"/>
                          <a:gd name="connsiteY514" fmla="*/ 1784129 h 3370881"/>
                          <a:gd name="connsiteX515" fmla="*/ 94129 w 2657256"/>
                          <a:gd name="connsiteY515" fmla="*/ 1779646 h 3370881"/>
                          <a:gd name="connsiteX516" fmla="*/ 71718 w 2657256"/>
                          <a:gd name="connsiteY516" fmla="*/ 1770681 h 3370881"/>
                          <a:gd name="connsiteX517" fmla="*/ 58270 w 2657256"/>
                          <a:gd name="connsiteY517" fmla="*/ 1761717 h 3370881"/>
                          <a:gd name="connsiteX518" fmla="*/ 26894 w 2657256"/>
                          <a:gd name="connsiteY518" fmla="*/ 1730340 h 3370881"/>
                          <a:gd name="connsiteX519" fmla="*/ 0 w 2657256"/>
                          <a:gd name="connsiteY519" fmla="*/ 1707929 h 3370881"/>
                          <a:gd name="connsiteX0" fmla="*/ 0 w 2657256"/>
                          <a:gd name="connsiteY0" fmla="*/ 1707929 h 3370881"/>
                          <a:gd name="connsiteX1" fmla="*/ 22412 w 2657256"/>
                          <a:gd name="connsiteY1" fmla="*/ 1698964 h 3370881"/>
                          <a:gd name="connsiteX2" fmla="*/ 31376 w 2657256"/>
                          <a:gd name="connsiteY2" fmla="*/ 1681034 h 3370881"/>
                          <a:gd name="connsiteX3" fmla="*/ 44823 w 2657256"/>
                          <a:gd name="connsiteY3" fmla="*/ 1672070 h 3370881"/>
                          <a:gd name="connsiteX4" fmla="*/ 58270 w 2657256"/>
                          <a:gd name="connsiteY4" fmla="*/ 1654140 h 3370881"/>
                          <a:gd name="connsiteX5" fmla="*/ 76200 w 2657256"/>
                          <a:gd name="connsiteY5" fmla="*/ 1645176 h 3370881"/>
                          <a:gd name="connsiteX6" fmla="*/ 98612 w 2657256"/>
                          <a:gd name="connsiteY6" fmla="*/ 1636211 h 3370881"/>
                          <a:gd name="connsiteX7" fmla="*/ 125506 w 2657256"/>
                          <a:gd name="connsiteY7" fmla="*/ 1627246 h 3370881"/>
                          <a:gd name="connsiteX8" fmla="*/ 152400 w 2657256"/>
                          <a:gd name="connsiteY8" fmla="*/ 1609317 h 3370881"/>
                          <a:gd name="connsiteX9" fmla="*/ 170329 w 2657256"/>
                          <a:gd name="connsiteY9" fmla="*/ 1600352 h 3370881"/>
                          <a:gd name="connsiteX10" fmla="*/ 188259 w 2657256"/>
                          <a:gd name="connsiteY10" fmla="*/ 1582423 h 3370881"/>
                          <a:gd name="connsiteX11" fmla="*/ 228600 w 2657256"/>
                          <a:gd name="connsiteY11" fmla="*/ 1564493 h 3370881"/>
                          <a:gd name="connsiteX12" fmla="*/ 255494 w 2657256"/>
                          <a:gd name="connsiteY12" fmla="*/ 1546564 h 3370881"/>
                          <a:gd name="connsiteX13" fmla="*/ 300318 w 2657256"/>
                          <a:gd name="connsiteY13" fmla="*/ 1524152 h 3370881"/>
                          <a:gd name="connsiteX14" fmla="*/ 313765 w 2657256"/>
                          <a:gd name="connsiteY14" fmla="*/ 1515187 h 3370881"/>
                          <a:gd name="connsiteX15" fmla="*/ 340659 w 2657256"/>
                          <a:gd name="connsiteY15" fmla="*/ 1510705 h 3370881"/>
                          <a:gd name="connsiteX16" fmla="*/ 363070 w 2657256"/>
                          <a:gd name="connsiteY16" fmla="*/ 1506223 h 3370881"/>
                          <a:gd name="connsiteX17" fmla="*/ 389965 w 2657256"/>
                          <a:gd name="connsiteY17" fmla="*/ 1501740 h 3370881"/>
                          <a:gd name="connsiteX18" fmla="*/ 425823 w 2657256"/>
                          <a:gd name="connsiteY18" fmla="*/ 1497258 h 3370881"/>
                          <a:gd name="connsiteX19" fmla="*/ 470647 w 2657256"/>
                          <a:gd name="connsiteY19" fmla="*/ 1488293 h 3370881"/>
                          <a:gd name="connsiteX20" fmla="*/ 515470 w 2657256"/>
                          <a:gd name="connsiteY20" fmla="*/ 1479329 h 3370881"/>
                          <a:gd name="connsiteX21" fmla="*/ 528918 w 2657256"/>
                          <a:gd name="connsiteY21" fmla="*/ 1470364 h 3370881"/>
                          <a:gd name="connsiteX22" fmla="*/ 600635 w 2657256"/>
                          <a:gd name="connsiteY22" fmla="*/ 1456917 h 3370881"/>
                          <a:gd name="connsiteX23" fmla="*/ 690282 w 2657256"/>
                          <a:gd name="connsiteY23" fmla="*/ 1447952 h 3370881"/>
                          <a:gd name="connsiteX24" fmla="*/ 793376 w 2657256"/>
                          <a:gd name="connsiteY24" fmla="*/ 1452434 h 3370881"/>
                          <a:gd name="connsiteX25" fmla="*/ 874059 w 2657256"/>
                          <a:gd name="connsiteY25" fmla="*/ 1465881 h 3370881"/>
                          <a:gd name="connsiteX26" fmla="*/ 914400 w 2657256"/>
                          <a:gd name="connsiteY26" fmla="*/ 1470364 h 3370881"/>
                          <a:gd name="connsiteX27" fmla="*/ 1030941 w 2657256"/>
                          <a:gd name="connsiteY27" fmla="*/ 1483811 h 3370881"/>
                          <a:gd name="connsiteX28" fmla="*/ 1151965 w 2657256"/>
                          <a:gd name="connsiteY28" fmla="*/ 1492776 h 3370881"/>
                          <a:gd name="connsiteX29" fmla="*/ 1281953 w 2657256"/>
                          <a:gd name="connsiteY29" fmla="*/ 1501740 h 3370881"/>
                          <a:gd name="connsiteX30" fmla="*/ 1465729 w 2657256"/>
                          <a:gd name="connsiteY30" fmla="*/ 1497258 h 3370881"/>
                          <a:gd name="connsiteX31" fmla="*/ 1510553 w 2657256"/>
                          <a:gd name="connsiteY31" fmla="*/ 1492776 h 3370881"/>
                          <a:gd name="connsiteX32" fmla="*/ 1582270 w 2657256"/>
                          <a:gd name="connsiteY32" fmla="*/ 1461399 h 3370881"/>
                          <a:gd name="connsiteX33" fmla="*/ 1604682 w 2657256"/>
                          <a:gd name="connsiteY33" fmla="*/ 1456917 h 3370881"/>
                          <a:gd name="connsiteX34" fmla="*/ 1622612 w 2657256"/>
                          <a:gd name="connsiteY34" fmla="*/ 1447952 h 3370881"/>
                          <a:gd name="connsiteX35" fmla="*/ 1645023 w 2657256"/>
                          <a:gd name="connsiteY35" fmla="*/ 1438987 h 3370881"/>
                          <a:gd name="connsiteX36" fmla="*/ 1662953 w 2657256"/>
                          <a:gd name="connsiteY36" fmla="*/ 1425540 h 3370881"/>
                          <a:gd name="connsiteX37" fmla="*/ 1698812 w 2657256"/>
                          <a:gd name="connsiteY37" fmla="*/ 1407611 h 3370881"/>
                          <a:gd name="connsiteX38" fmla="*/ 1739153 w 2657256"/>
                          <a:gd name="connsiteY38" fmla="*/ 1380717 h 3370881"/>
                          <a:gd name="connsiteX39" fmla="*/ 1752600 w 2657256"/>
                          <a:gd name="connsiteY39" fmla="*/ 1367270 h 3370881"/>
                          <a:gd name="connsiteX40" fmla="*/ 1775012 w 2657256"/>
                          <a:gd name="connsiteY40" fmla="*/ 1353823 h 3370881"/>
                          <a:gd name="connsiteX41" fmla="*/ 1797423 w 2657256"/>
                          <a:gd name="connsiteY41" fmla="*/ 1335893 h 3370881"/>
                          <a:gd name="connsiteX42" fmla="*/ 1810870 w 2657256"/>
                          <a:gd name="connsiteY42" fmla="*/ 1304517 h 3370881"/>
                          <a:gd name="connsiteX43" fmla="*/ 1815353 w 2657256"/>
                          <a:gd name="connsiteY43" fmla="*/ 1291070 h 3370881"/>
                          <a:gd name="connsiteX44" fmla="*/ 1801906 w 2657256"/>
                          <a:gd name="connsiteY44" fmla="*/ 1138670 h 3370881"/>
                          <a:gd name="connsiteX45" fmla="*/ 1792941 w 2657256"/>
                          <a:gd name="connsiteY45" fmla="*/ 1125223 h 3370881"/>
                          <a:gd name="connsiteX46" fmla="*/ 1757082 w 2657256"/>
                          <a:gd name="connsiteY46" fmla="*/ 1093846 h 3370881"/>
                          <a:gd name="connsiteX47" fmla="*/ 1730188 w 2657256"/>
                          <a:gd name="connsiteY47" fmla="*/ 1066952 h 3370881"/>
                          <a:gd name="connsiteX48" fmla="*/ 1703294 w 2657256"/>
                          <a:gd name="connsiteY48" fmla="*/ 1049023 h 3370881"/>
                          <a:gd name="connsiteX49" fmla="*/ 1622612 w 2657256"/>
                          <a:gd name="connsiteY49" fmla="*/ 1053505 h 3370881"/>
                          <a:gd name="connsiteX50" fmla="*/ 1595718 w 2657256"/>
                          <a:gd name="connsiteY50" fmla="*/ 1062470 h 3370881"/>
                          <a:gd name="connsiteX51" fmla="*/ 1573306 w 2657256"/>
                          <a:gd name="connsiteY51" fmla="*/ 1066952 h 3370881"/>
                          <a:gd name="connsiteX52" fmla="*/ 1453385 w 2657256"/>
                          <a:gd name="connsiteY52" fmla="*/ 1082761 h 3370881"/>
                          <a:gd name="connsiteX53" fmla="*/ 1326776 w 2657256"/>
                          <a:gd name="connsiteY53" fmla="*/ 1062470 h 3370881"/>
                          <a:gd name="connsiteX54" fmla="*/ 1308847 w 2657256"/>
                          <a:gd name="connsiteY54" fmla="*/ 1057987 h 3370881"/>
                          <a:gd name="connsiteX55" fmla="*/ 1277470 w 2657256"/>
                          <a:gd name="connsiteY55" fmla="*/ 1053505 h 3370881"/>
                          <a:gd name="connsiteX56" fmla="*/ 1259541 w 2657256"/>
                          <a:gd name="connsiteY56" fmla="*/ 1049023 h 3370881"/>
                          <a:gd name="connsiteX57" fmla="*/ 1232647 w 2657256"/>
                          <a:gd name="connsiteY57" fmla="*/ 1044540 h 3370881"/>
                          <a:gd name="connsiteX58" fmla="*/ 1053353 w 2657256"/>
                          <a:gd name="connsiteY58" fmla="*/ 1049023 h 3370881"/>
                          <a:gd name="connsiteX59" fmla="*/ 1035423 w 2657256"/>
                          <a:gd name="connsiteY59" fmla="*/ 1053505 h 3370881"/>
                          <a:gd name="connsiteX60" fmla="*/ 1008529 w 2657256"/>
                          <a:gd name="connsiteY60" fmla="*/ 1057987 h 3370881"/>
                          <a:gd name="connsiteX61" fmla="*/ 995082 w 2657256"/>
                          <a:gd name="connsiteY61" fmla="*/ 1062470 h 3370881"/>
                          <a:gd name="connsiteX62" fmla="*/ 945776 w 2657256"/>
                          <a:gd name="connsiteY62" fmla="*/ 1031093 h 3370881"/>
                          <a:gd name="connsiteX63" fmla="*/ 941294 w 2657256"/>
                          <a:gd name="connsiteY63" fmla="*/ 1017646 h 3370881"/>
                          <a:gd name="connsiteX64" fmla="*/ 932329 w 2657256"/>
                          <a:gd name="connsiteY64" fmla="*/ 919034 h 3370881"/>
                          <a:gd name="connsiteX65" fmla="*/ 914400 w 2657256"/>
                          <a:gd name="connsiteY65" fmla="*/ 901105 h 3370881"/>
                          <a:gd name="connsiteX66" fmla="*/ 918882 w 2657256"/>
                          <a:gd name="connsiteY66" fmla="*/ 869729 h 3370881"/>
                          <a:gd name="connsiteX67" fmla="*/ 941294 w 2657256"/>
                          <a:gd name="connsiteY67" fmla="*/ 865246 h 3370881"/>
                          <a:gd name="connsiteX68" fmla="*/ 959223 w 2657256"/>
                          <a:gd name="connsiteY68" fmla="*/ 851799 h 3370881"/>
                          <a:gd name="connsiteX69" fmla="*/ 990600 w 2657256"/>
                          <a:gd name="connsiteY69" fmla="*/ 847317 h 3370881"/>
                          <a:gd name="connsiteX70" fmla="*/ 1129553 w 2657256"/>
                          <a:gd name="connsiteY70" fmla="*/ 838352 h 3370881"/>
                          <a:gd name="connsiteX71" fmla="*/ 1147482 w 2657256"/>
                          <a:gd name="connsiteY71" fmla="*/ 829387 h 3370881"/>
                          <a:gd name="connsiteX72" fmla="*/ 1178859 w 2657256"/>
                          <a:gd name="connsiteY72" fmla="*/ 806976 h 3370881"/>
                          <a:gd name="connsiteX73" fmla="*/ 1192306 w 2657256"/>
                          <a:gd name="connsiteY73" fmla="*/ 793529 h 3370881"/>
                          <a:gd name="connsiteX74" fmla="*/ 1214718 w 2657256"/>
                          <a:gd name="connsiteY74" fmla="*/ 784564 h 3370881"/>
                          <a:gd name="connsiteX75" fmla="*/ 1241612 w 2657256"/>
                          <a:gd name="connsiteY75" fmla="*/ 771117 h 3370881"/>
                          <a:gd name="connsiteX76" fmla="*/ 1277470 w 2657256"/>
                          <a:gd name="connsiteY76" fmla="*/ 753187 h 3370881"/>
                          <a:gd name="connsiteX77" fmla="*/ 1295400 w 2657256"/>
                          <a:gd name="connsiteY77" fmla="*/ 730776 h 3370881"/>
                          <a:gd name="connsiteX78" fmla="*/ 1317812 w 2657256"/>
                          <a:gd name="connsiteY78" fmla="*/ 708364 h 3370881"/>
                          <a:gd name="connsiteX79" fmla="*/ 1353670 w 2657256"/>
                          <a:gd name="connsiteY79" fmla="*/ 663540 h 3370881"/>
                          <a:gd name="connsiteX80" fmla="*/ 1371600 w 2657256"/>
                          <a:gd name="connsiteY80" fmla="*/ 636646 h 3370881"/>
                          <a:gd name="connsiteX81" fmla="*/ 1380565 w 2657256"/>
                          <a:gd name="connsiteY81" fmla="*/ 596305 h 3370881"/>
                          <a:gd name="connsiteX82" fmla="*/ 1385047 w 2657256"/>
                          <a:gd name="connsiteY82" fmla="*/ 582858 h 3370881"/>
                          <a:gd name="connsiteX83" fmla="*/ 1380565 w 2657256"/>
                          <a:gd name="connsiteY83" fmla="*/ 533552 h 3370881"/>
                          <a:gd name="connsiteX84" fmla="*/ 1367118 w 2657256"/>
                          <a:gd name="connsiteY84" fmla="*/ 524587 h 3370881"/>
                          <a:gd name="connsiteX85" fmla="*/ 1349188 w 2657256"/>
                          <a:gd name="connsiteY85" fmla="*/ 520105 h 3370881"/>
                          <a:gd name="connsiteX86" fmla="*/ 1326776 w 2657256"/>
                          <a:gd name="connsiteY86" fmla="*/ 511140 h 3370881"/>
                          <a:gd name="connsiteX87" fmla="*/ 1281953 w 2657256"/>
                          <a:gd name="connsiteY87" fmla="*/ 515623 h 3370881"/>
                          <a:gd name="connsiteX88" fmla="*/ 1250576 w 2657256"/>
                          <a:gd name="connsiteY88" fmla="*/ 529070 h 3370881"/>
                          <a:gd name="connsiteX89" fmla="*/ 1210235 w 2657256"/>
                          <a:gd name="connsiteY89" fmla="*/ 542517 h 3370881"/>
                          <a:gd name="connsiteX90" fmla="*/ 1183341 w 2657256"/>
                          <a:gd name="connsiteY90" fmla="*/ 555964 h 3370881"/>
                          <a:gd name="connsiteX91" fmla="*/ 1160929 w 2657256"/>
                          <a:gd name="connsiteY91" fmla="*/ 569411 h 3370881"/>
                          <a:gd name="connsiteX92" fmla="*/ 1134035 w 2657256"/>
                          <a:gd name="connsiteY92" fmla="*/ 578376 h 3370881"/>
                          <a:gd name="connsiteX93" fmla="*/ 1111623 w 2657256"/>
                          <a:gd name="connsiteY93" fmla="*/ 587340 h 3370881"/>
                          <a:gd name="connsiteX94" fmla="*/ 1084729 w 2657256"/>
                          <a:gd name="connsiteY94" fmla="*/ 596305 h 3370881"/>
                          <a:gd name="connsiteX95" fmla="*/ 986118 w 2657256"/>
                          <a:gd name="connsiteY95" fmla="*/ 591823 h 3370881"/>
                          <a:gd name="connsiteX96" fmla="*/ 927847 w 2657256"/>
                          <a:gd name="connsiteY96" fmla="*/ 578376 h 3370881"/>
                          <a:gd name="connsiteX97" fmla="*/ 896470 w 2657256"/>
                          <a:gd name="connsiteY97" fmla="*/ 555964 h 3370881"/>
                          <a:gd name="connsiteX98" fmla="*/ 883023 w 2657256"/>
                          <a:gd name="connsiteY98" fmla="*/ 546999 h 3370881"/>
                          <a:gd name="connsiteX99" fmla="*/ 865094 w 2657256"/>
                          <a:gd name="connsiteY99" fmla="*/ 497693 h 3370881"/>
                          <a:gd name="connsiteX100" fmla="*/ 869576 w 2657256"/>
                          <a:gd name="connsiteY100" fmla="*/ 403564 h 3370881"/>
                          <a:gd name="connsiteX101" fmla="*/ 874059 w 2657256"/>
                          <a:gd name="connsiteY101" fmla="*/ 385634 h 3370881"/>
                          <a:gd name="connsiteX102" fmla="*/ 883023 w 2657256"/>
                          <a:gd name="connsiteY102" fmla="*/ 372187 h 3370881"/>
                          <a:gd name="connsiteX103" fmla="*/ 909918 w 2657256"/>
                          <a:gd name="connsiteY103" fmla="*/ 363223 h 3370881"/>
                          <a:gd name="connsiteX104" fmla="*/ 914400 w 2657256"/>
                          <a:gd name="connsiteY104" fmla="*/ 385634 h 3370881"/>
                          <a:gd name="connsiteX105" fmla="*/ 909918 w 2657256"/>
                          <a:gd name="connsiteY105" fmla="*/ 408046 h 3370881"/>
                          <a:gd name="connsiteX106" fmla="*/ 900953 w 2657256"/>
                          <a:gd name="connsiteY106" fmla="*/ 466317 h 3370881"/>
                          <a:gd name="connsiteX107" fmla="*/ 905435 w 2657256"/>
                          <a:gd name="connsiteY107" fmla="*/ 515623 h 3370881"/>
                          <a:gd name="connsiteX108" fmla="*/ 932329 w 2657256"/>
                          <a:gd name="connsiteY108" fmla="*/ 551481 h 3370881"/>
                          <a:gd name="connsiteX109" fmla="*/ 954741 w 2657256"/>
                          <a:gd name="connsiteY109" fmla="*/ 560446 h 3370881"/>
                          <a:gd name="connsiteX110" fmla="*/ 972670 w 2657256"/>
                          <a:gd name="connsiteY110" fmla="*/ 569411 h 3370881"/>
                          <a:gd name="connsiteX111" fmla="*/ 1066800 w 2657256"/>
                          <a:gd name="connsiteY111" fmla="*/ 564929 h 3370881"/>
                          <a:gd name="connsiteX112" fmla="*/ 1111623 w 2657256"/>
                          <a:gd name="connsiteY112" fmla="*/ 551481 h 3370881"/>
                          <a:gd name="connsiteX113" fmla="*/ 1129553 w 2657256"/>
                          <a:gd name="connsiteY113" fmla="*/ 538034 h 3370881"/>
                          <a:gd name="connsiteX114" fmla="*/ 1156447 w 2657256"/>
                          <a:gd name="connsiteY114" fmla="*/ 511140 h 3370881"/>
                          <a:gd name="connsiteX115" fmla="*/ 1160929 w 2657256"/>
                          <a:gd name="connsiteY115" fmla="*/ 493211 h 3370881"/>
                          <a:gd name="connsiteX116" fmla="*/ 1178859 w 2657256"/>
                          <a:gd name="connsiteY116" fmla="*/ 331846 h 3370881"/>
                          <a:gd name="connsiteX117" fmla="*/ 1215315 w 2657256"/>
                          <a:gd name="connsiteY117" fmla="*/ 270289 h 3370881"/>
                          <a:gd name="connsiteX118" fmla="*/ 1214718 w 2657256"/>
                          <a:gd name="connsiteY118" fmla="*/ 367705 h 3370881"/>
                          <a:gd name="connsiteX119" fmla="*/ 1201270 w 2657256"/>
                          <a:gd name="connsiteY119" fmla="*/ 412529 h 3370881"/>
                          <a:gd name="connsiteX120" fmla="*/ 1210235 w 2657256"/>
                          <a:gd name="connsiteY120" fmla="*/ 461834 h 3370881"/>
                          <a:gd name="connsiteX121" fmla="*/ 1214718 w 2657256"/>
                          <a:gd name="connsiteY121" fmla="*/ 475281 h 3370881"/>
                          <a:gd name="connsiteX122" fmla="*/ 1228165 w 2657256"/>
                          <a:gd name="connsiteY122" fmla="*/ 484246 h 3370881"/>
                          <a:gd name="connsiteX123" fmla="*/ 1250576 w 2657256"/>
                          <a:gd name="connsiteY123" fmla="*/ 502176 h 3370881"/>
                          <a:gd name="connsiteX124" fmla="*/ 1317812 w 2657256"/>
                          <a:gd name="connsiteY124" fmla="*/ 497693 h 3370881"/>
                          <a:gd name="connsiteX125" fmla="*/ 1353670 w 2657256"/>
                          <a:gd name="connsiteY125" fmla="*/ 488729 h 3370881"/>
                          <a:gd name="connsiteX126" fmla="*/ 1506070 w 2657256"/>
                          <a:gd name="connsiteY126" fmla="*/ 457352 h 3370881"/>
                          <a:gd name="connsiteX127" fmla="*/ 1550894 w 2657256"/>
                          <a:gd name="connsiteY127" fmla="*/ 430458 h 3370881"/>
                          <a:gd name="connsiteX128" fmla="*/ 1564341 w 2657256"/>
                          <a:gd name="connsiteY128" fmla="*/ 417011 h 3370881"/>
                          <a:gd name="connsiteX129" fmla="*/ 1586753 w 2657256"/>
                          <a:gd name="connsiteY129" fmla="*/ 399081 h 3370881"/>
                          <a:gd name="connsiteX130" fmla="*/ 1595718 w 2657256"/>
                          <a:gd name="connsiteY130" fmla="*/ 381152 h 3370881"/>
                          <a:gd name="connsiteX131" fmla="*/ 1600200 w 2657256"/>
                          <a:gd name="connsiteY131" fmla="*/ 363223 h 3370881"/>
                          <a:gd name="connsiteX132" fmla="*/ 1609165 w 2657256"/>
                          <a:gd name="connsiteY132" fmla="*/ 313917 h 3370881"/>
                          <a:gd name="connsiteX133" fmla="*/ 1537447 w 2657256"/>
                          <a:gd name="connsiteY133" fmla="*/ 188411 h 3370881"/>
                          <a:gd name="connsiteX134" fmla="*/ 1613647 w 2657256"/>
                          <a:gd name="connsiteY134" fmla="*/ 399081 h 3370881"/>
                          <a:gd name="connsiteX135" fmla="*/ 1627094 w 2657256"/>
                          <a:gd name="connsiteY135" fmla="*/ 417011 h 3370881"/>
                          <a:gd name="connsiteX136" fmla="*/ 1658470 w 2657256"/>
                          <a:gd name="connsiteY136" fmla="*/ 412529 h 3370881"/>
                          <a:gd name="connsiteX137" fmla="*/ 1685365 w 2657256"/>
                          <a:gd name="connsiteY137" fmla="*/ 390117 h 3370881"/>
                          <a:gd name="connsiteX138" fmla="*/ 1694329 w 2657256"/>
                          <a:gd name="connsiteY138" fmla="*/ 376670 h 3370881"/>
                          <a:gd name="connsiteX139" fmla="*/ 1734670 w 2657256"/>
                          <a:gd name="connsiteY139" fmla="*/ 354258 h 3370881"/>
                          <a:gd name="connsiteX140" fmla="*/ 1743635 w 2657256"/>
                          <a:gd name="connsiteY140" fmla="*/ 340811 h 3370881"/>
                          <a:gd name="connsiteX141" fmla="*/ 1757082 w 2657256"/>
                          <a:gd name="connsiteY141" fmla="*/ 336329 h 3370881"/>
                          <a:gd name="connsiteX142" fmla="*/ 1899621 w 2657256"/>
                          <a:gd name="connsiteY142" fmla="*/ 211719 h 3370881"/>
                          <a:gd name="connsiteX143" fmla="*/ 1772023 w 2657256"/>
                          <a:gd name="connsiteY143" fmla="*/ 77249 h 3370881"/>
                          <a:gd name="connsiteX144" fmla="*/ 1824225 w 2657256"/>
                          <a:gd name="connsiteY144" fmla="*/ 214081 h 3370881"/>
                          <a:gd name="connsiteX145" fmla="*/ 1843741 w 2657256"/>
                          <a:gd name="connsiteY145" fmla="*/ 328858 h 3370881"/>
                          <a:gd name="connsiteX146" fmla="*/ 1788459 w 2657256"/>
                          <a:gd name="connsiteY146" fmla="*/ 367705 h 3370881"/>
                          <a:gd name="connsiteX147" fmla="*/ 1761565 w 2657256"/>
                          <a:gd name="connsiteY147" fmla="*/ 390117 h 3370881"/>
                          <a:gd name="connsiteX148" fmla="*/ 1783976 w 2657256"/>
                          <a:gd name="connsiteY148" fmla="*/ 399081 h 3370881"/>
                          <a:gd name="connsiteX149" fmla="*/ 1878106 w 2657256"/>
                          <a:gd name="connsiteY149" fmla="*/ 390117 h 3370881"/>
                          <a:gd name="connsiteX150" fmla="*/ 1891553 w 2657256"/>
                          <a:gd name="connsiteY150" fmla="*/ 381152 h 3370881"/>
                          <a:gd name="connsiteX151" fmla="*/ 1918447 w 2657256"/>
                          <a:gd name="connsiteY151" fmla="*/ 372187 h 3370881"/>
                          <a:gd name="connsiteX152" fmla="*/ 1940859 w 2657256"/>
                          <a:gd name="connsiteY152" fmla="*/ 358740 h 3370881"/>
                          <a:gd name="connsiteX153" fmla="*/ 1954306 w 2657256"/>
                          <a:gd name="connsiteY153" fmla="*/ 354258 h 3370881"/>
                          <a:gd name="connsiteX154" fmla="*/ 2166172 w 2657256"/>
                          <a:gd name="connsiteY154" fmla="*/ 215604 h 3370881"/>
                          <a:gd name="connsiteX155" fmla="*/ 2069054 w 2657256"/>
                          <a:gd name="connsiteY155" fmla="*/ 40493 h 3370881"/>
                          <a:gd name="connsiteX156" fmla="*/ 2078225 w 2657256"/>
                          <a:gd name="connsiteY156" fmla="*/ 188681 h 3370881"/>
                          <a:gd name="connsiteX157" fmla="*/ 1999129 w 2657256"/>
                          <a:gd name="connsiteY157" fmla="*/ 358740 h 3370881"/>
                          <a:gd name="connsiteX158" fmla="*/ 1994647 w 2657256"/>
                          <a:gd name="connsiteY158" fmla="*/ 372187 h 3370881"/>
                          <a:gd name="connsiteX159" fmla="*/ 2039470 w 2657256"/>
                          <a:gd name="connsiteY159" fmla="*/ 390117 h 3370881"/>
                          <a:gd name="connsiteX160" fmla="*/ 2115670 w 2657256"/>
                          <a:gd name="connsiteY160" fmla="*/ 390117 h 3370881"/>
                          <a:gd name="connsiteX161" fmla="*/ 2160494 w 2657256"/>
                          <a:gd name="connsiteY161" fmla="*/ 376670 h 3370881"/>
                          <a:gd name="connsiteX162" fmla="*/ 2191870 w 2657256"/>
                          <a:gd name="connsiteY162" fmla="*/ 363223 h 3370881"/>
                          <a:gd name="connsiteX163" fmla="*/ 2205318 w 2657256"/>
                          <a:gd name="connsiteY163" fmla="*/ 358740 h 3370881"/>
                          <a:gd name="connsiteX164" fmla="*/ 2232212 w 2657256"/>
                          <a:gd name="connsiteY164" fmla="*/ 340811 h 3370881"/>
                          <a:gd name="connsiteX165" fmla="*/ 2312894 w 2657256"/>
                          <a:gd name="connsiteY165" fmla="*/ 183929 h 3370881"/>
                          <a:gd name="connsiteX166" fmla="*/ 2339788 w 2657256"/>
                          <a:gd name="connsiteY166" fmla="*/ 151 h 3370881"/>
                          <a:gd name="connsiteX167" fmla="*/ 2357718 w 2657256"/>
                          <a:gd name="connsiteY167" fmla="*/ 215305 h 3370881"/>
                          <a:gd name="connsiteX168" fmla="*/ 2254623 w 2657256"/>
                          <a:gd name="connsiteY168" fmla="*/ 376670 h 3370881"/>
                          <a:gd name="connsiteX169" fmla="*/ 2245659 w 2657256"/>
                          <a:gd name="connsiteY169" fmla="*/ 390117 h 3370881"/>
                          <a:gd name="connsiteX170" fmla="*/ 2254623 w 2657256"/>
                          <a:gd name="connsiteY170" fmla="*/ 403564 h 3370881"/>
                          <a:gd name="connsiteX171" fmla="*/ 2353235 w 2657256"/>
                          <a:gd name="connsiteY171" fmla="*/ 399081 h 3370881"/>
                          <a:gd name="connsiteX172" fmla="*/ 2366682 w 2657256"/>
                          <a:gd name="connsiteY172" fmla="*/ 394599 h 3370881"/>
                          <a:gd name="connsiteX173" fmla="*/ 2389094 w 2657256"/>
                          <a:gd name="connsiteY173" fmla="*/ 390117 h 3370881"/>
                          <a:gd name="connsiteX174" fmla="*/ 2424953 w 2657256"/>
                          <a:gd name="connsiteY174" fmla="*/ 367705 h 3370881"/>
                          <a:gd name="connsiteX175" fmla="*/ 2528047 w 2657256"/>
                          <a:gd name="connsiteY175" fmla="*/ 292700 h 3370881"/>
                          <a:gd name="connsiteX176" fmla="*/ 2541495 w 2657256"/>
                          <a:gd name="connsiteY176" fmla="*/ 62906 h 3370881"/>
                          <a:gd name="connsiteX177" fmla="*/ 2591304 w 2657256"/>
                          <a:gd name="connsiteY177" fmla="*/ 214081 h 3370881"/>
                          <a:gd name="connsiteX178" fmla="*/ 2612315 w 2657256"/>
                          <a:gd name="connsiteY178" fmla="*/ 290907 h 3370881"/>
                          <a:gd name="connsiteX179" fmla="*/ 2650863 w 2657256"/>
                          <a:gd name="connsiteY179" fmla="*/ 344994 h 3370881"/>
                          <a:gd name="connsiteX180" fmla="*/ 2465294 w 2657256"/>
                          <a:gd name="connsiteY180" fmla="*/ 399081 h 3370881"/>
                          <a:gd name="connsiteX181" fmla="*/ 2442882 w 2657256"/>
                          <a:gd name="connsiteY181" fmla="*/ 403564 h 3370881"/>
                          <a:gd name="connsiteX182" fmla="*/ 2398059 w 2657256"/>
                          <a:gd name="connsiteY182" fmla="*/ 417011 h 3370881"/>
                          <a:gd name="connsiteX183" fmla="*/ 2375647 w 2657256"/>
                          <a:gd name="connsiteY183" fmla="*/ 425976 h 3370881"/>
                          <a:gd name="connsiteX184" fmla="*/ 2357718 w 2657256"/>
                          <a:gd name="connsiteY184" fmla="*/ 430458 h 3370881"/>
                          <a:gd name="connsiteX185" fmla="*/ 2344270 w 2657256"/>
                          <a:gd name="connsiteY185" fmla="*/ 461834 h 3370881"/>
                          <a:gd name="connsiteX186" fmla="*/ 2353235 w 2657256"/>
                          <a:gd name="connsiteY186" fmla="*/ 502176 h 3370881"/>
                          <a:gd name="connsiteX187" fmla="*/ 2362200 w 2657256"/>
                          <a:gd name="connsiteY187" fmla="*/ 515623 h 3370881"/>
                          <a:gd name="connsiteX188" fmla="*/ 2344270 w 2657256"/>
                          <a:gd name="connsiteY188" fmla="*/ 587340 h 3370881"/>
                          <a:gd name="connsiteX189" fmla="*/ 2321859 w 2657256"/>
                          <a:gd name="connsiteY189" fmla="*/ 614234 h 3370881"/>
                          <a:gd name="connsiteX190" fmla="*/ 2308412 w 2657256"/>
                          <a:gd name="connsiteY190" fmla="*/ 636646 h 3370881"/>
                          <a:gd name="connsiteX191" fmla="*/ 2281518 w 2657256"/>
                          <a:gd name="connsiteY191" fmla="*/ 641129 h 3370881"/>
                          <a:gd name="connsiteX192" fmla="*/ 2259106 w 2657256"/>
                          <a:gd name="connsiteY192" fmla="*/ 636646 h 3370881"/>
                          <a:gd name="connsiteX193" fmla="*/ 2277035 w 2657256"/>
                          <a:gd name="connsiteY193" fmla="*/ 578376 h 3370881"/>
                          <a:gd name="connsiteX194" fmla="*/ 2290482 w 2657256"/>
                          <a:gd name="connsiteY194" fmla="*/ 542517 h 3370881"/>
                          <a:gd name="connsiteX195" fmla="*/ 2286000 w 2657256"/>
                          <a:gd name="connsiteY195" fmla="*/ 506658 h 3370881"/>
                          <a:gd name="connsiteX196" fmla="*/ 2245659 w 2657256"/>
                          <a:gd name="connsiteY196" fmla="*/ 448387 h 3370881"/>
                          <a:gd name="connsiteX197" fmla="*/ 2200835 w 2657256"/>
                          <a:gd name="connsiteY197" fmla="*/ 430458 h 3370881"/>
                          <a:gd name="connsiteX198" fmla="*/ 2169459 w 2657256"/>
                          <a:gd name="connsiteY198" fmla="*/ 425976 h 3370881"/>
                          <a:gd name="connsiteX199" fmla="*/ 2102223 w 2657256"/>
                          <a:gd name="connsiteY199" fmla="*/ 430458 h 3370881"/>
                          <a:gd name="connsiteX200" fmla="*/ 2084294 w 2657256"/>
                          <a:gd name="connsiteY200" fmla="*/ 439423 h 3370881"/>
                          <a:gd name="connsiteX201" fmla="*/ 2070847 w 2657256"/>
                          <a:gd name="connsiteY201" fmla="*/ 443905 h 3370881"/>
                          <a:gd name="connsiteX202" fmla="*/ 2061882 w 2657256"/>
                          <a:gd name="connsiteY202" fmla="*/ 461834 h 3370881"/>
                          <a:gd name="connsiteX203" fmla="*/ 2034988 w 2657256"/>
                          <a:gd name="connsiteY203" fmla="*/ 475281 h 3370881"/>
                          <a:gd name="connsiteX204" fmla="*/ 1783976 w 2657256"/>
                          <a:gd name="connsiteY204" fmla="*/ 479764 h 3370881"/>
                          <a:gd name="connsiteX205" fmla="*/ 1766047 w 2657256"/>
                          <a:gd name="connsiteY205" fmla="*/ 488729 h 3370881"/>
                          <a:gd name="connsiteX206" fmla="*/ 1703294 w 2657256"/>
                          <a:gd name="connsiteY206" fmla="*/ 506658 h 3370881"/>
                          <a:gd name="connsiteX207" fmla="*/ 1689847 w 2657256"/>
                          <a:gd name="connsiteY207" fmla="*/ 511140 h 3370881"/>
                          <a:gd name="connsiteX208" fmla="*/ 1676400 w 2657256"/>
                          <a:gd name="connsiteY208" fmla="*/ 520105 h 3370881"/>
                          <a:gd name="connsiteX209" fmla="*/ 1649506 w 2657256"/>
                          <a:gd name="connsiteY209" fmla="*/ 529070 h 3370881"/>
                          <a:gd name="connsiteX210" fmla="*/ 1636059 w 2657256"/>
                          <a:gd name="connsiteY210" fmla="*/ 538034 h 3370881"/>
                          <a:gd name="connsiteX211" fmla="*/ 1622612 w 2657256"/>
                          <a:gd name="connsiteY211" fmla="*/ 551481 h 3370881"/>
                          <a:gd name="connsiteX212" fmla="*/ 1609165 w 2657256"/>
                          <a:gd name="connsiteY212" fmla="*/ 555964 h 3370881"/>
                          <a:gd name="connsiteX213" fmla="*/ 1577788 w 2657256"/>
                          <a:gd name="connsiteY213" fmla="*/ 587340 h 3370881"/>
                          <a:gd name="connsiteX214" fmla="*/ 1568823 w 2657256"/>
                          <a:gd name="connsiteY214" fmla="*/ 600787 h 3370881"/>
                          <a:gd name="connsiteX215" fmla="*/ 1555376 w 2657256"/>
                          <a:gd name="connsiteY215" fmla="*/ 614234 h 3370881"/>
                          <a:gd name="connsiteX216" fmla="*/ 1524000 w 2657256"/>
                          <a:gd name="connsiteY216" fmla="*/ 654576 h 3370881"/>
                          <a:gd name="connsiteX217" fmla="*/ 1519518 w 2657256"/>
                          <a:gd name="connsiteY217" fmla="*/ 668023 h 3370881"/>
                          <a:gd name="connsiteX218" fmla="*/ 1528482 w 2657256"/>
                          <a:gd name="connsiteY218" fmla="*/ 708364 h 3370881"/>
                          <a:gd name="connsiteX219" fmla="*/ 1537447 w 2657256"/>
                          <a:gd name="connsiteY219" fmla="*/ 721811 h 3370881"/>
                          <a:gd name="connsiteX220" fmla="*/ 1568823 w 2657256"/>
                          <a:gd name="connsiteY220" fmla="*/ 712846 h 3370881"/>
                          <a:gd name="connsiteX221" fmla="*/ 1600200 w 2657256"/>
                          <a:gd name="connsiteY221" fmla="*/ 712846 h 3370881"/>
                          <a:gd name="connsiteX222" fmla="*/ 1631576 w 2657256"/>
                          <a:gd name="connsiteY222" fmla="*/ 690434 h 3370881"/>
                          <a:gd name="connsiteX223" fmla="*/ 1645023 w 2657256"/>
                          <a:gd name="connsiteY223" fmla="*/ 676987 h 3370881"/>
                          <a:gd name="connsiteX224" fmla="*/ 1685365 w 2657256"/>
                          <a:gd name="connsiteY224" fmla="*/ 645611 h 3370881"/>
                          <a:gd name="connsiteX225" fmla="*/ 1716741 w 2657256"/>
                          <a:gd name="connsiteY225" fmla="*/ 614234 h 3370881"/>
                          <a:gd name="connsiteX226" fmla="*/ 1748118 w 2657256"/>
                          <a:gd name="connsiteY226" fmla="*/ 596305 h 3370881"/>
                          <a:gd name="connsiteX227" fmla="*/ 1761565 w 2657256"/>
                          <a:gd name="connsiteY227" fmla="*/ 591823 h 3370881"/>
                          <a:gd name="connsiteX228" fmla="*/ 1779494 w 2657256"/>
                          <a:gd name="connsiteY228" fmla="*/ 582858 h 3370881"/>
                          <a:gd name="connsiteX229" fmla="*/ 1815353 w 2657256"/>
                          <a:gd name="connsiteY229" fmla="*/ 573893 h 3370881"/>
                          <a:gd name="connsiteX230" fmla="*/ 2030506 w 2657256"/>
                          <a:gd name="connsiteY230" fmla="*/ 578376 h 3370881"/>
                          <a:gd name="connsiteX231" fmla="*/ 2017059 w 2657256"/>
                          <a:gd name="connsiteY231" fmla="*/ 600787 h 3370881"/>
                          <a:gd name="connsiteX232" fmla="*/ 1981200 w 2657256"/>
                          <a:gd name="connsiteY232" fmla="*/ 636646 h 3370881"/>
                          <a:gd name="connsiteX233" fmla="*/ 1967753 w 2657256"/>
                          <a:gd name="connsiteY233" fmla="*/ 650093 h 3370881"/>
                          <a:gd name="connsiteX234" fmla="*/ 1936376 w 2657256"/>
                          <a:gd name="connsiteY234" fmla="*/ 690434 h 3370881"/>
                          <a:gd name="connsiteX235" fmla="*/ 1905000 w 2657256"/>
                          <a:gd name="connsiteY235" fmla="*/ 717329 h 3370881"/>
                          <a:gd name="connsiteX236" fmla="*/ 1860176 w 2657256"/>
                          <a:gd name="connsiteY236" fmla="*/ 735258 h 3370881"/>
                          <a:gd name="connsiteX237" fmla="*/ 1788459 w 2657256"/>
                          <a:gd name="connsiteY237" fmla="*/ 744223 h 3370881"/>
                          <a:gd name="connsiteX238" fmla="*/ 1846729 w 2657256"/>
                          <a:gd name="connsiteY238" fmla="*/ 802493 h 3370881"/>
                          <a:gd name="connsiteX239" fmla="*/ 1913965 w 2657256"/>
                          <a:gd name="connsiteY239" fmla="*/ 829387 h 3370881"/>
                          <a:gd name="connsiteX240" fmla="*/ 1922929 w 2657256"/>
                          <a:gd name="connsiteY240" fmla="*/ 842834 h 3370881"/>
                          <a:gd name="connsiteX241" fmla="*/ 1967753 w 2657256"/>
                          <a:gd name="connsiteY241" fmla="*/ 883176 h 3370881"/>
                          <a:gd name="connsiteX242" fmla="*/ 1981200 w 2657256"/>
                          <a:gd name="connsiteY242" fmla="*/ 896623 h 3370881"/>
                          <a:gd name="connsiteX243" fmla="*/ 1994647 w 2657256"/>
                          <a:gd name="connsiteY243" fmla="*/ 905587 h 3370881"/>
                          <a:gd name="connsiteX244" fmla="*/ 2021541 w 2657256"/>
                          <a:gd name="connsiteY244" fmla="*/ 927999 h 3370881"/>
                          <a:gd name="connsiteX245" fmla="*/ 2030506 w 2657256"/>
                          <a:gd name="connsiteY245" fmla="*/ 941446 h 3370881"/>
                          <a:gd name="connsiteX246" fmla="*/ 2057400 w 2657256"/>
                          <a:gd name="connsiteY246" fmla="*/ 968340 h 3370881"/>
                          <a:gd name="connsiteX247" fmla="*/ 2088776 w 2657256"/>
                          <a:gd name="connsiteY247" fmla="*/ 1013164 h 3370881"/>
                          <a:gd name="connsiteX248" fmla="*/ 2115670 w 2657256"/>
                          <a:gd name="connsiteY248" fmla="*/ 1057987 h 3370881"/>
                          <a:gd name="connsiteX249" fmla="*/ 2120153 w 2657256"/>
                          <a:gd name="connsiteY249" fmla="*/ 1089364 h 3370881"/>
                          <a:gd name="connsiteX250" fmla="*/ 2138082 w 2657256"/>
                          <a:gd name="connsiteY250" fmla="*/ 1143152 h 3370881"/>
                          <a:gd name="connsiteX251" fmla="*/ 2147047 w 2657256"/>
                          <a:gd name="connsiteY251" fmla="*/ 1196940 h 3370881"/>
                          <a:gd name="connsiteX252" fmla="*/ 2151529 w 2657256"/>
                          <a:gd name="connsiteY252" fmla="*/ 1210387 h 3370881"/>
                          <a:gd name="connsiteX253" fmla="*/ 2156012 w 2657256"/>
                          <a:gd name="connsiteY253" fmla="*/ 1228317 h 3370881"/>
                          <a:gd name="connsiteX254" fmla="*/ 2173941 w 2657256"/>
                          <a:gd name="connsiteY254" fmla="*/ 1295552 h 3370881"/>
                          <a:gd name="connsiteX255" fmla="*/ 2182906 w 2657256"/>
                          <a:gd name="connsiteY255" fmla="*/ 1313481 h 3370881"/>
                          <a:gd name="connsiteX256" fmla="*/ 2187388 w 2657256"/>
                          <a:gd name="connsiteY256" fmla="*/ 1331411 h 3370881"/>
                          <a:gd name="connsiteX257" fmla="*/ 2214282 w 2657256"/>
                          <a:gd name="connsiteY257" fmla="*/ 1385199 h 3370881"/>
                          <a:gd name="connsiteX258" fmla="*/ 2218765 w 2657256"/>
                          <a:gd name="connsiteY258" fmla="*/ 1403129 h 3370881"/>
                          <a:gd name="connsiteX259" fmla="*/ 2223247 w 2657256"/>
                          <a:gd name="connsiteY259" fmla="*/ 1430023 h 3370881"/>
                          <a:gd name="connsiteX260" fmla="*/ 2236694 w 2657256"/>
                          <a:gd name="connsiteY260" fmla="*/ 1456917 h 3370881"/>
                          <a:gd name="connsiteX261" fmla="*/ 2241176 w 2657256"/>
                          <a:gd name="connsiteY261" fmla="*/ 1577940 h 3370881"/>
                          <a:gd name="connsiteX262" fmla="*/ 2245659 w 2657256"/>
                          <a:gd name="connsiteY262" fmla="*/ 1595870 h 3370881"/>
                          <a:gd name="connsiteX263" fmla="*/ 2236694 w 2657256"/>
                          <a:gd name="connsiteY263" fmla="*/ 1694481 h 3370881"/>
                          <a:gd name="connsiteX264" fmla="*/ 2227729 w 2657256"/>
                          <a:gd name="connsiteY264" fmla="*/ 1716893 h 3370881"/>
                          <a:gd name="connsiteX265" fmla="*/ 2223247 w 2657256"/>
                          <a:gd name="connsiteY265" fmla="*/ 1730340 h 3370881"/>
                          <a:gd name="connsiteX266" fmla="*/ 2200835 w 2657256"/>
                          <a:gd name="connsiteY266" fmla="*/ 1788611 h 3370881"/>
                          <a:gd name="connsiteX267" fmla="*/ 2191870 w 2657256"/>
                          <a:gd name="connsiteY267" fmla="*/ 1811023 h 3370881"/>
                          <a:gd name="connsiteX268" fmla="*/ 2187388 w 2657256"/>
                          <a:gd name="connsiteY268" fmla="*/ 1824470 h 3370881"/>
                          <a:gd name="connsiteX269" fmla="*/ 2169459 w 2657256"/>
                          <a:gd name="connsiteY269" fmla="*/ 1869293 h 3370881"/>
                          <a:gd name="connsiteX270" fmla="*/ 2164976 w 2657256"/>
                          <a:gd name="connsiteY270" fmla="*/ 1882740 h 3370881"/>
                          <a:gd name="connsiteX271" fmla="*/ 2156012 w 2657256"/>
                          <a:gd name="connsiteY271" fmla="*/ 1927564 h 3370881"/>
                          <a:gd name="connsiteX272" fmla="*/ 2173941 w 2657256"/>
                          <a:gd name="connsiteY272" fmla="*/ 1945493 h 3370881"/>
                          <a:gd name="connsiteX273" fmla="*/ 2196353 w 2657256"/>
                          <a:gd name="connsiteY273" fmla="*/ 1958940 h 3370881"/>
                          <a:gd name="connsiteX274" fmla="*/ 2241176 w 2657256"/>
                          <a:gd name="connsiteY274" fmla="*/ 2012729 h 3370881"/>
                          <a:gd name="connsiteX275" fmla="*/ 2263588 w 2657256"/>
                          <a:gd name="connsiteY275" fmla="*/ 2057552 h 3370881"/>
                          <a:gd name="connsiteX276" fmla="*/ 2286000 w 2657256"/>
                          <a:gd name="connsiteY276" fmla="*/ 2084446 h 3370881"/>
                          <a:gd name="connsiteX277" fmla="*/ 2299447 w 2657256"/>
                          <a:gd name="connsiteY277" fmla="*/ 2124787 h 3370881"/>
                          <a:gd name="connsiteX278" fmla="*/ 2321859 w 2657256"/>
                          <a:gd name="connsiteY278" fmla="*/ 2151681 h 3370881"/>
                          <a:gd name="connsiteX279" fmla="*/ 2344270 w 2657256"/>
                          <a:gd name="connsiteY279" fmla="*/ 2205470 h 3370881"/>
                          <a:gd name="connsiteX280" fmla="*/ 2348753 w 2657256"/>
                          <a:gd name="connsiteY280" fmla="*/ 2223399 h 3370881"/>
                          <a:gd name="connsiteX281" fmla="*/ 2366682 w 2657256"/>
                          <a:gd name="connsiteY281" fmla="*/ 2263740 h 3370881"/>
                          <a:gd name="connsiteX282" fmla="*/ 2375647 w 2657256"/>
                          <a:gd name="connsiteY282" fmla="*/ 2286152 h 3370881"/>
                          <a:gd name="connsiteX283" fmla="*/ 2380129 w 2657256"/>
                          <a:gd name="connsiteY283" fmla="*/ 2308564 h 3370881"/>
                          <a:gd name="connsiteX284" fmla="*/ 2389094 w 2657256"/>
                          <a:gd name="connsiteY284" fmla="*/ 2335458 h 3370881"/>
                          <a:gd name="connsiteX285" fmla="*/ 2393576 w 2657256"/>
                          <a:gd name="connsiteY285" fmla="*/ 2380281 h 3370881"/>
                          <a:gd name="connsiteX286" fmla="*/ 2398059 w 2657256"/>
                          <a:gd name="connsiteY286" fmla="*/ 2393729 h 3370881"/>
                          <a:gd name="connsiteX287" fmla="*/ 2402541 w 2657256"/>
                          <a:gd name="connsiteY287" fmla="*/ 2447517 h 3370881"/>
                          <a:gd name="connsiteX288" fmla="*/ 2407023 w 2657256"/>
                          <a:gd name="connsiteY288" fmla="*/ 2564058 h 3370881"/>
                          <a:gd name="connsiteX289" fmla="*/ 2389094 w 2657256"/>
                          <a:gd name="connsiteY289" fmla="*/ 2837481 h 3370881"/>
                          <a:gd name="connsiteX290" fmla="*/ 2380129 w 2657256"/>
                          <a:gd name="connsiteY290" fmla="*/ 2859893 h 3370881"/>
                          <a:gd name="connsiteX291" fmla="*/ 2357718 w 2657256"/>
                          <a:gd name="connsiteY291" fmla="*/ 2913681 h 3370881"/>
                          <a:gd name="connsiteX292" fmla="*/ 2348753 w 2657256"/>
                          <a:gd name="connsiteY292" fmla="*/ 2936093 h 3370881"/>
                          <a:gd name="connsiteX293" fmla="*/ 2339788 w 2657256"/>
                          <a:gd name="connsiteY293" fmla="*/ 2971952 h 3370881"/>
                          <a:gd name="connsiteX294" fmla="*/ 2326341 w 2657256"/>
                          <a:gd name="connsiteY294" fmla="*/ 2994364 h 3370881"/>
                          <a:gd name="connsiteX295" fmla="*/ 2317376 w 2657256"/>
                          <a:gd name="connsiteY295" fmla="*/ 3025740 h 3370881"/>
                          <a:gd name="connsiteX296" fmla="*/ 2303929 w 2657256"/>
                          <a:gd name="connsiteY296" fmla="*/ 3048152 h 3370881"/>
                          <a:gd name="connsiteX297" fmla="*/ 2290482 w 2657256"/>
                          <a:gd name="connsiteY297" fmla="*/ 3079529 h 3370881"/>
                          <a:gd name="connsiteX298" fmla="*/ 2272553 w 2657256"/>
                          <a:gd name="connsiteY298" fmla="*/ 3084011 h 3370881"/>
                          <a:gd name="connsiteX299" fmla="*/ 2259106 w 2657256"/>
                          <a:gd name="connsiteY299" fmla="*/ 3088493 h 3370881"/>
                          <a:gd name="connsiteX300" fmla="*/ 2241176 w 2657256"/>
                          <a:gd name="connsiteY300" fmla="*/ 3092976 h 3370881"/>
                          <a:gd name="connsiteX301" fmla="*/ 2209800 w 2657256"/>
                          <a:gd name="connsiteY301" fmla="*/ 3101940 h 3370881"/>
                          <a:gd name="connsiteX302" fmla="*/ 2205318 w 2657256"/>
                          <a:gd name="connsiteY302" fmla="*/ 3039187 h 3370881"/>
                          <a:gd name="connsiteX303" fmla="*/ 2218765 w 2657256"/>
                          <a:gd name="connsiteY303" fmla="*/ 3021258 h 3370881"/>
                          <a:gd name="connsiteX304" fmla="*/ 2245659 w 2657256"/>
                          <a:gd name="connsiteY304" fmla="*/ 2971952 h 3370881"/>
                          <a:gd name="connsiteX305" fmla="*/ 2268070 w 2657256"/>
                          <a:gd name="connsiteY305" fmla="*/ 2945058 h 3370881"/>
                          <a:gd name="connsiteX306" fmla="*/ 2268070 w 2657256"/>
                          <a:gd name="connsiteY306" fmla="*/ 2568540 h 3370881"/>
                          <a:gd name="connsiteX307" fmla="*/ 2259106 w 2657256"/>
                          <a:gd name="connsiteY307" fmla="*/ 2532681 h 3370881"/>
                          <a:gd name="connsiteX308" fmla="*/ 2250141 w 2657256"/>
                          <a:gd name="connsiteY308" fmla="*/ 2492340 h 3370881"/>
                          <a:gd name="connsiteX309" fmla="*/ 2245659 w 2657256"/>
                          <a:gd name="connsiteY309" fmla="*/ 2474411 h 3370881"/>
                          <a:gd name="connsiteX310" fmla="*/ 2245659 w 2657256"/>
                          <a:gd name="connsiteY310" fmla="*/ 2389247 h 3370881"/>
                          <a:gd name="connsiteX311" fmla="*/ 2173941 w 2657256"/>
                          <a:gd name="connsiteY311" fmla="*/ 2241328 h 3370881"/>
                          <a:gd name="connsiteX312" fmla="*/ 2070846 w 2657256"/>
                          <a:gd name="connsiteY312" fmla="*/ 2057553 h 3370881"/>
                          <a:gd name="connsiteX313" fmla="*/ 2057400 w 2657256"/>
                          <a:gd name="connsiteY313" fmla="*/ 2151681 h 3370881"/>
                          <a:gd name="connsiteX314" fmla="*/ 2048435 w 2657256"/>
                          <a:gd name="connsiteY314" fmla="*/ 2106858 h 3370881"/>
                          <a:gd name="connsiteX315" fmla="*/ 2034988 w 2657256"/>
                          <a:gd name="connsiteY315" fmla="*/ 2003764 h 3370881"/>
                          <a:gd name="connsiteX316" fmla="*/ 2026023 w 2657256"/>
                          <a:gd name="connsiteY316" fmla="*/ 2026176 h 3370881"/>
                          <a:gd name="connsiteX317" fmla="*/ 2021541 w 2657256"/>
                          <a:gd name="connsiteY317" fmla="*/ 2039623 h 3370881"/>
                          <a:gd name="connsiteX318" fmla="*/ 1999129 w 2657256"/>
                          <a:gd name="connsiteY318" fmla="*/ 2053070 h 3370881"/>
                          <a:gd name="connsiteX319" fmla="*/ 1990165 w 2657256"/>
                          <a:gd name="connsiteY319" fmla="*/ 2070999 h 3370881"/>
                          <a:gd name="connsiteX320" fmla="*/ 1967753 w 2657256"/>
                          <a:gd name="connsiteY320" fmla="*/ 2106858 h 3370881"/>
                          <a:gd name="connsiteX321" fmla="*/ 1981200 w 2657256"/>
                          <a:gd name="connsiteY321" fmla="*/ 2223399 h 3370881"/>
                          <a:gd name="connsiteX322" fmla="*/ 1994647 w 2657256"/>
                          <a:gd name="connsiteY322" fmla="*/ 2254776 h 3370881"/>
                          <a:gd name="connsiteX323" fmla="*/ 2003612 w 2657256"/>
                          <a:gd name="connsiteY323" fmla="*/ 2272705 h 3370881"/>
                          <a:gd name="connsiteX324" fmla="*/ 2026023 w 2657256"/>
                          <a:gd name="connsiteY324" fmla="*/ 2304081 h 3370881"/>
                          <a:gd name="connsiteX325" fmla="*/ 2043953 w 2657256"/>
                          <a:gd name="connsiteY325" fmla="*/ 2348905 h 3370881"/>
                          <a:gd name="connsiteX326" fmla="*/ 2061882 w 2657256"/>
                          <a:gd name="connsiteY326" fmla="*/ 2371317 h 3370881"/>
                          <a:gd name="connsiteX327" fmla="*/ 2088776 w 2657256"/>
                          <a:gd name="connsiteY327" fmla="*/ 2434070 h 3370881"/>
                          <a:gd name="connsiteX328" fmla="*/ 2102223 w 2657256"/>
                          <a:gd name="connsiteY328" fmla="*/ 2465446 h 3370881"/>
                          <a:gd name="connsiteX329" fmla="*/ 2106706 w 2657256"/>
                          <a:gd name="connsiteY329" fmla="*/ 2496823 h 3370881"/>
                          <a:gd name="connsiteX330" fmla="*/ 2124635 w 2657256"/>
                          <a:gd name="connsiteY330" fmla="*/ 2559576 h 3370881"/>
                          <a:gd name="connsiteX331" fmla="*/ 2138082 w 2657256"/>
                          <a:gd name="connsiteY331" fmla="*/ 2649223 h 3370881"/>
                          <a:gd name="connsiteX332" fmla="*/ 2147047 w 2657256"/>
                          <a:gd name="connsiteY332" fmla="*/ 2685081 h 3370881"/>
                          <a:gd name="connsiteX333" fmla="*/ 2151529 w 2657256"/>
                          <a:gd name="connsiteY333" fmla="*/ 2716458 h 3370881"/>
                          <a:gd name="connsiteX334" fmla="*/ 2160494 w 2657256"/>
                          <a:gd name="connsiteY334" fmla="*/ 2770246 h 3370881"/>
                          <a:gd name="connsiteX335" fmla="*/ 2156012 w 2657256"/>
                          <a:gd name="connsiteY335" fmla="*/ 2962987 h 3370881"/>
                          <a:gd name="connsiteX336" fmla="*/ 2138082 w 2657256"/>
                          <a:gd name="connsiteY336" fmla="*/ 3043670 h 3370881"/>
                          <a:gd name="connsiteX337" fmla="*/ 2133600 w 2657256"/>
                          <a:gd name="connsiteY337" fmla="*/ 3061599 h 3370881"/>
                          <a:gd name="connsiteX338" fmla="*/ 2120153 w 2657256"/>
                          <a:gd name="connsiteY338" fmla="*/ 3079529 h 3370881"/>
                          <a:gd name="connsiteX339" fmla="*/ 2111188 w 2657256"/>
                          <a:gd name="connsiteY339" fmla="*/ 3106423 h 3370881"/>
                          <a:gd name="connsiteX340" fmla="*/ 2088776 w 2657256"/>
                          <a:gd name="connsiteY340" fmla="*/ 3137799 h 3370881"/>
                          <a:gd name="connsiteX341" fmla="*/ 2075329 w 2657256"/>
                          <a:gd name="connsiteY341" fmla="*/ 3164693 h 3370881"/>
                          <a:gd name="connsiteX342" fmla="*/ 2061882 w 2657256"/>
                          <a:gd name="connsiteY342" fmla="*/ 3169176 h 3370881"/>
                          <a:gd name="connsiteX343" fmla="*/ 2021541 w 2657256"/>
                          <a:gd name="connsiteY343" fmla="*/ 3164693 h 3370881"/>
                          <a:gd name="connsiteX344" fmla="*/ 2012576 w 2657256"/>
                          <a:gd name="connsiteY344" fmla="*/ 3119870 h 3370881"/>
                          <a:gd name="connsiteX345" fmla="*/ 2048435 w 2657256"/>
                          <a:gd name="connsiteY345" fmla="*/ 3021258 h 3370881"/>
                          <a:gd name="connsiteX346" fmla="*/ 2048435 w 2657256"/>
                          <a:gd name="connsiteY346" fmla="*/ 3021258 h 3370881"/>
                          <a:gd name="connsiteX347" fmla="*/ 2061882 w 2657256"/>
                          <a:gd name="connsiteY347" fmla="*/ 2967470 h 3370881"/>
                          <a:gd name="connsiteX348" fmla="*/ 2070847 w 2657256"/>
                          <a:gd name="connsiteY348" fmla="*/ 2882305 h 3370881"/>
                          <a:gd name="connsiteX349" fmla="*/ 2066365 w 2657256"/>
                          <a:gd name="connsiteY349" fmla="*/ 2725423 h 3370881"/>
                          <a:gd name="connsiteX350" fmla="*/ 2043953 w 2657256"/>
                          <a:gd name="connsiteY350" fmla="*/ 2649223 h 3370881"/>
                          <a:gd name="connsiteX351" fmla="*/ 2030506 w 2657256"/>
                          <a:gd name="connsiteY351" fmla="*/ 2622329 h 3370881"/>
                          <a:gd name="connsiteX352" fmla="*/ 2017059 w 2657256"/>
                          <a:gd name="connsiteY352" fmla="*/ 2581987 h 3370881"/>
                          <a:gd name="connsiteX353" fmla="*/ 1981200 w 2657256"/>
                          <a:gd name="connsiteY353" fmla="*/ 2514752 h 3370881"/>
                          <a:gd name="connsiteX354" fmla="*/ 1972235 w 2657256"/>
                          <a:gd name="connsiteY354" fmla="*/ 2501305 h 3370881"/>
                          <a:gd name="connsiteX355" fmla="*/ 1958788 w 2657256"/>
                          <a:gd name="connsiteY355" fmla="*/ 2478893 h 3370881"/>
                          <a:gd name="connsiteX356" fmla="*/ 1905000 w 2657256"/>
                          <a:gd name="connsiteY356" fmla="*/ 2398211 h 3370881"/>
                          <a:gd name="connsiteX357" fmla="*/ 1882588 w 2657256"/>
                          <a:gd name="connsiteY357" fmla="*/ 2357870 h 3370881"/>
                          <a:gd name="connsiteX358" fmla="*/ 1869141 w 2657256"/>
                          <a:gd name="connsiteY358" fmla="*/ 2339940 h 3370881"/>
                          <a:gd name="connsiteX359" fmla="*/ 1806388 w 2657256"/>
                          <a:gd name="connsiteY359" fmla="*/ 2313046 h 3370881"/>
                          <a:gd name="connsiteX360" fmla="*/ 1779494 w 2657256"/>
                          <a:gd name="connsiteY360" fmla="*/ 2304081 h 3370881"/>
                          <a:gd name="connsiteX361" fmla="*/ 1752600 w 2657256"/>
                          <a:gd name="connsiteY361" fmla="*/ 2299599 h 3370881"/>
                          <a:gd name="connsiteX362" fmla="*/ 1680882 w 2657256"/>
                          <a:gd name="connsiteY362" fmla="*/ 2277187 h 3370881"/>
                          <a:gd name="connsiteX363" fmla="*/ 1662953 w 2657256"/>
                          <a:gd name="connsiteY363" fmla="*/ 2272705 h 3370881"/>
                          <a:gd name="connsiteX364" fmla="*/ 1640541 w 2657256"/>
                          <a:gd name="connsiteY364" fmla="*/ 2259258 h 3370881"/>
                          <a:gd name="connsiteX365" fmla="*/ 1604682 w 2657256"/>
                          <a:gd name="connsiteY365" fmla="*/ 2272705 h 3370881"/>
                          <a:gd name="connsiteX366" fmla="*/ 1537447 w 2657256"/>
                          <a:gd name="connsiteY366" fmla="*/ 2304081 h 3370881"/>
                          <a:gd name="connsiteX367" fmla="*/ 1510553 w 2657256"/>
                          <a:gd name="connsiteY367" fmla="*/ 2308564 h 3370881"/>
                          <a:gd name="connsiteX368" fmla="*/ 1488141 w 2657256"/>
                          <a:gd name="connsiteY368" fmla="*/ 2313046 h 3370881"/>
                          <a:gd name="connsiteX369" fmla="*/ 1443318 w 2657256"/>
                          <a:gd name="connsiteY369" fmla="*/ 2322011 h 3370881"/>
                          <a:gd name="connsiteX370" fmla="*/ 1367118 w 2657256"/>
                          <a:gd name="connsiteY370" fmla="*/ 2304081 h 3370881"/>
                          <a:gd name="connsiteX371" fmla="*/ 1317812 w 2657256"/>
                          <a:gd name="connsiteY371" fmla="*/ 2286152 h 3370881"/>
                          <a:gd name="connsiteX372" fmla="*/ 1066800 w 2657256"/>
                          <a:gd name="connsiteY372" fmla="*/ 2272705 h 3370881"/>
                          <a:gd name="connsiteX373" fmla="*/ 1030941 w 2657256"/>
                          <a:gd name="connsiteY373" fmla="*/ 2263740 h 3370881"/>
                          <a:gd name="connsiteX374" fmla="*/ 986118 w 2657256"/>
                          <a:gd name="connsiteY374" fmla="*/ 2241329 h 3370881"/>
                          <a:gd name="connsiteX375" fmla="*/ 968188 w 2657256"/>
                          <a:gd name="connsiteY375" fmla="*/ 2232364 h 3370881"/>
                          <a:gd name="connsiteX376" fmla="*/ 936812 w 2657256"/>
                          <a:gd name="connsiteY376" fmla="*/ 2214434 h 3370881"/>
                          <a:gd name="connsiteX377" fmla="*/ 905435 w 2657256"/>
                          <a:gd name="connsiteY377" fmla="*/ 2196505 h 3370881"/>
                          <a:gd name="connsiteX378" fmla="*/ 869576 w 2657256"/>
                          <a:gd name="connsiteY378" fmla="*/ 2209952 h 3370881"/>
                          <a:gd name="connsiteX379" fmla="*/ 856129 w 2657256"/>
                          <a:gd name="connsiteY379" fmla="*/ 2227881 h 3370881"/>
                          <a:gd name="connsiteX380" fmla="*/ 815788 w 2657256"/>
                          <a:gd name="connsiteY380" fmla="*/ 2268223 h 3370881"/>
                          <a:gd name="connsiteX381" fmla="*/ 788894 w 2657256"/>
                          <a:gd name="connsiteY381" fmla="*/ 2290634 h 3370881"/>
                          <a:gd name="connsiteX382" fmla="*/ 762000 w 2657256"/>
                          <a:gd name="connsiteY382" fmla="*/ 2313046 h 3370881"/>
                          <a:gd name="connsiteX383" fmla="*/ 753035 w 2657256"/>
                          <a:gd name="connsiteY383" fmla="*/ 2326493 h 3370881"/>
                          <a:gd name="connsiteX384" fmla="*/ 735106 w 2657256"/>
                          <a:gd name="connsiteY384" fmla="*/ 2339940 h 3370881"/>
                          <a:gd name="connsiteX385" fmla="*/ 712694 w 2657256"/>
                          <a:gd name="connsiteY385" fmla="*/ 2362352 h 3370881"/>
                          <a:gd name="connsiteX386" fmla="*/ 694765 w 2657256"/>
                          <a:gd name="connsiteY386" fmla="*/ 2375799 h 3370881"/>
                          <a:gd name="connsiteX387" fmla="*/ 681318 w 2657256"/>
                          <a:gd name="connsiteY387" fmla="*/ 2393729 h 3370881"/>
                          <a:gd name="connsiteX388" fmla="*/ 667870 w 2657256"/>
                          <a:gd name="connsiteY388" fmla="*/ 2402693 h 3370881"/>
                          <a:gd name="connsiteX389" fmla="*/ 623047 w 2657256"/>
                          <a:gd name="connsiteY389" fmla="*/ 2443034 h 3370881"/>
                          <a:gd name="connsiteX390" fmla="*/ 600635 w 2657256"/>
                          <a:gd name="connsiteY390" fmla="*/ 2474411 h 3370881"/>
                          <a:gd name="connsiteX391" fmla="*/ 587188 w 2657256"/>
                          <a:gd name="connsiteY391" fmla="*/ 2514752 h 3370881"/>
                          <a:gd name="connsiteX392" fmla="*/ 582706 w 2657256"/>
                          <a:gd name="connsiteY392" fmla="*/ 2546129 h 3370881"/>
                          <a:gd name="connsiteX393" fmla="*/ 596153 w 2657256"/>
                          <a:gd name="connsiteY393" fmla="*/ 2635776 h 3370881"/>
                          <a:gd name="connsiteX394" fmla="*/ 600635 w 2657256"/>
                          <a:gd name="connsiteY394" fmla="*/ 2653705 h 3370881"/>
                          <a:gd name="connsiteX395" fmla="*/ 609600 w 2657256"/>
                          <a:gd name="connsiteY395" fmla="*/ 2671634 h 3370881"/>
                          <a:gd name="connsiteX396" fmla="*/ 614082 w 2657256"/>
                          <a:gd name="connsiteY396" fmla="*/ 2689564 h 3370881"/>
                          <a:gd name="connsiteX397" fmla="*/ 623047 w 2657256"/>
                          <a:gd name="connsiteY397" fmla="*/ 2711976 h 3370881"/>
                          <a:gd name="connsiteX398" fmla="*/ 627529 w 2657256"/>
                          <a:gd name="connsiteY398" fmla="*/ 2734387 h 3370881"/>
                          <a:gd name="connsiteX399" fmla="*/ 640976 w 2657256"/>
                          <a:gd name="connsiteY399" fmla="*/ 2765764 h 3370881"/>
                          <a:gd name="connsiteX400" fmla="*/ 645459 w 2657256"/>
                          <a:gd name="connsiteY400" fmla="*/ 2779211 h 3370881"/>
                          <a:gd name="connsiteX401" fmla="*/ 658906 w 2657256"/>
                          <a:gd name="connsiteY401" fmla="*/ 2801623 h 3370881"/>
                          <a:gd name="connsiteX402" fmla="*/ 676835 w 2657256"/>
                          <a:gd name="connsiteY402" fmla="*/ 2864376 h 3370881"/>
                          <a:gd name="connsiteX403" fmla="*/ 690282 w 2657256"/>
                          <a:gd name="connsiteY403" fmla="*/ 2895752 h 3370881"/>
                          <a:gd name="connsiteX404" fmla="*/ 699247 w 2657256"/>
                          <a:gd name="connsiteY404" fmla="*/ 2940576 h 3370881"/>
                          <a:gd name="connsiteX405" fmla="*/ 703729 w 2657256"/>
                          <a:gd name="connsiteY405" fmla="*/ 2967470 h 3370881"/>
                          <a:gd name="connsiteX406" fmla="*/ 717176 w 2657256"/>
                          <a:gd name="connsiteY406" fmla="*/ 2994364 h 3370881"/>
                          <a:gd name="connsiteX407" fmla="*/ 735106 w 2657256"/>
                          <a:gd name="connsiteY407" fmla="*/ 3052634 h 3370881"/>
                          <a:gd name="connsiteX408" fmla="*/ 739588 w 2657256"/>
                          <a:gd name="connsiteY408" fmla="*/ 3079529 h 3370881"/>
                          <a:gd name="connsiteX409" fmla="*/ 762000 w 2657256"/>
                          <a:gd name="connsiteY409" fmla="*/ 3142281 h 3370881"/>
                          <a:gd name="connsiteX410" fmla="*/ 766482 w 2657256"/>
                          <a:gd name="connsiteY410" fmla="*/ 3231929 h 3370881"/>
                          <a:gd name="connsiteX411" fmla="*/ 770965 w 2657256"/>
                          <a:gd name="connsiteY411" fmla="*/ 3254340 h 3370881"/>
                          <a:gd name="connsiteX412" fmla="*/ 775447 w 2657256"/>
                          <a:gd name="connsiteY412" fmla="*/ 3285717 h 3370881"/>
                          <a:gd name="connsiteX413" fmla="*/ 748553 w 2657256"/>
                          <a:gd name="connsiteY413" fmla="*/ 3335023 h 3370881"/>
                          <a:gd name="connsiteX414" fmla="*/ 721659 w 2657256"/>
                          <a:gd name="connsiteY414" fmla="*/ 3343987 h 3370881"/>
                          <a:gd name="connsiteX415" fmla="*/ 708212 w 2657256"/>
                          <a:gd name="connsiteY415" fmla="*/ 3348470 h 3370881"/>
                          <a:gd name="connsiteX416" fmla="*/ 623047 w 2657256"/>
                          <a:gd name="connsiteY416" fmla="*/ 3330540 h 3370881"/>
                          <a:gd name="connsiteX417" fmla="*/ 609600 w 2657256"/>
                          <a:gd name="connsiteY417" fmla="*/ 3308129 h 3370881"/>
                          <a:gd name="connsiteX418" fmla="*/ 591670 w 2657256"/>
                          <a:gd name="connsiteY418" fmla="*/ 3267787 h 3370881"/>
                          <a:gd name="connsiteX419" fmla="*/ 560294 w 2657256"/>
                          <a:gd name="connsiteY419" fmla="*/ 3209517 h 3370881"/>
                          <a:gd name="connsiteX420" fmla="*/ 551329 w 2657256"/>
                          <a:gd name="connsiteY420" fmla="*/ 3196070 h 3370881"/>
                          <a:gd name="connsiteX421" fmla="*/ 528918 w 2657256"/>
                          <a:gd name="connsiteY421" fmla="*/ 3173658 h 3370881"/>
                          <a:gd name="connsiteX422" fmla="*/ 519953 w 2657256"/>
                          <a:gd name="connsiteY422" fmla="*/ 3128834 h 3370881"/>
                          <a:gd name="connsiteX423" fmla="*/ 524435 w 2657256"/>
                          <a:gd name="connsiteY423" fmla="*/ 3101940 h 3370881"/>
                          <a:gd name="connsiteX424" fmla="*/ 528918 w 2657256"/>
                          <a:gd name="connsiteY424" fmla="*/ 3088493 h 3370881"/>
                          <a:gd name="connsiteX425" fmla="*/ 542365 w 2657256"/>
                          <a:gd name="connsiteY425" fmla="*/ 3052634 h 3370881"/>
                          <a:gd name="connsiteX426" fmla="*/ 484094 w 2657256"/>
                          <a:gd name="connsiteY426" fmla="*/ 2886787 h 3370881"/>
                          <a:gd name="connsiteX427" fmla="*/ 443753 w 2657256"/>
                          <a:gd name="connsiteY427" fmla="*/ 2779211 h 3370881"/>
                          <a:gd name="connsiteX428" fmla="*/ 439270 w 2657256"/>
                          <a:gd name="connsiteY428" fmla="*/ 2752317 h 3370881"/>
                          <a:gd name="connsiteX429" fmla="*/ 430306 w 2657256"/>
                          <a:gd name="connsiteY429" fmla="*/ 2716458 h 3370881"/>
                          <a:gd name="connsiteX430" fmla="*/ 425823 w 2657256"/>
                          <a:gd name="connsiteY430" fmla="*/ 2680599 h 3370881"/>
                          <a:gd name="connsiteX431" fmla="*/ 398929 w 2657256"/>
                          <a:gd name="connsiteY431" fmla="*/ 2599917 h 3370881"/>
                          <a:gd name="connsiteX432" fmla="*/ 385482 w 2657256"/>
                          <a:gd name="connsiteY432" fmla="*/ 2568540 h 3370881"/>
                          <a:gd name="connsiteX433" fmla="*/ 381000 w 2657256"/>
                          <a:gd name="connsiteY433" fmla="*/ 2550611 h 3370881"/>
                          <a:gd name="connsiteX434" fmla="*/ 372035 w 2657256"/>
                          <a:gd name="connsiteY434" fmla="*/ 2483376 h 3370881"/>
                          <a:gd name="connsiteX435" fmla="*/ 367553 w 2657256"/>
                          <a:gd name="connsiteY435" fmla="*/ 2469929 h 3370881"/>
                          <a:gd name="connsiteX436" fmla="*/ 407894 w 2657256"/>
                          <a:gd name="connsiteY436" fmla="*/ 2451999 h 3370881"/>
                          <a:gd name="connsiteX437" fmla="*/ 515470 w 2657256"/>
                          <a:gd name="connsiteY437" fmla="*/ 2407176 h 3370881"/>
                          <a:gd name="connsiteX438" fmla="*/ 578223 w 2657256"/>
                          <a:gd name="connsiteY438" fmla="*/ 2353387 h 3370881"/>
                          <a:gd name="connsiteX439" fmla="*/ 587188 w 2657256"/>
                          <a:gd name="connsiteY439" fmla="*/ 2330976 h 3370881"/>
                          <a:gd name="connsiteX440" fmla="*/ 614082 w 2657256"/>
                          <a:gd name="connsiteY440" fmla="*/ 2254776 h 3370881"/>
                          <a:gd name="connsiteX441" fmla="*/ 649941 w 2657256"/>
                          <a:gd name="connsiteY441" fmla="*/ 2200987 h 3370881"/>
                          <a:gd name="connsiteX442" fmla="*/ 690282 w 2657256"/>
                          <a:gd name="connsiteY442" fmla="*/ 2174093 h 3370881"/>
                          <a:gd name="connsiteX443" fmla="*/ 703729 w 2657256"/>
                          <a:gd name="connsiteY443" fmla="*/ 2165129 h 3370881"/>
                          <a:gd name="connsiteX444" fmla="*/ 739588 w 2657256"/>
                          <a:gd name="connsiteY444" fmla="*/ 2147199 h 3370881"/>
                          <a:gd name="connsiteX445" fmla="*/ 708212 w 2657256"/>
                          <a:gd name="connsiteY445" fmla="*/ 2187540 h 3370881"/>
                          <a:gd name="connsiteX446" fmla="*/ 654423 w 2657256"/>
                          <a:gd name="connsiteY446" fmla="*/ 2241329 h 3370881"/>
                          <a:gd name="connsiteX447" fmla="*/ 636494 w 2657256"/>
                          <a:gd name="connsiteY447" fmla="*/ 2259258 h 3370881"/>
                          <a:gd name="connsiteX448" fmla="*/ 614082 w 2657256"/>
                          <a:gd name="connsiteY448" fmla="*/ 2286152 h 3370881"/>
                          <a:gd name="connsiteX449" fmla="*/ 605118 w 2657256"/>
                          <a:gd name="connsiteY449" fmla="*/ 2299599 h 3370881"/>
                          <a:gd name="connsiteX450" fmla="*/ 560294 w 2657256"/>
                          <a:gd name="connsiteY450" fmla="*/ 2335458 h 3370881"/>
                          <a:gd name="connsiteX451" fmla="*/ 524435 w 2657256"/>
                          <a:gd name="connsiteY451" fmla="*/ 2348905 h 3370881"/>
                          <a:gd name="connsiteX452" fmla="*/ 502023 w 2657256"/>
                          <a:gd name="connsiteY452" fmla="*/ 2362352 h 3370881"/>
                          <a:gd name="connsiteX453" fmla="*/ 461682 w 2657256"/>
                          <a:gd name="connsiteY453" fmla="*/ 2389246 h 3370881"/>
                          <a:gd name="connsiteX454" fmla="*/ 448235 w 2657256"/>
                          <a:gd name="connsiteY454" fmla="*/ 2398211 h 3370881"/>
                          <a:gd name="connsiteX455" fmla="*/ 430306 w 2657256"/>
                          <a:gd name="connsiteY455" fmla="*/ 2407176 h 3370881"/>
                          <a:gd name="connsiteX456" fmla="*/ 412376 w 2657256"/>
                          <a:gd name="connsiteY456" fmla="*/ 2420623 h 3370881"/>
                          <a:gd name="connsiteX457" fmla="*/ 389965 w 2657256"/>
                          <a:gd name="connsiteY457" fmla="*/ 2429587 h 3370881"/>
                          <a:gd name="connsiteX458" fmla="*/ 372035 w 2657256"/>
                          <a:gd name="connsiteY458" fmla="*/ 2443034 h 3370881"/>
                          <a:gd name="connsiteX459" fmla="*/ 318247 w 2657256"/>
                          <a:gd name="connsiteY459" fmla="*/ 2474411 h 3370881"/>
                          <a:gd name="connsiteX460" fmla="*/ 304800 w 2657256"/>
                          <a:gd name="connsiteY460" fmla="*/ 2492340 h 3370881"/>
                          <a:gd name="connsiteX461" fmla="*/ 282388 w 2657256"/>
                          <a:gd name="connsiteY461" fmla="*/ 2519234 h 3370881"/>
                          <a:gd name="connsiteX462" fmla="*/ 295835 w 2657256"/>
                          <a:gd name="connsiteY462" fmla="*/ 2815070 h 3370881"/>
                          <a:gd name="connsiteX463" fmla="*/ 300318 w 2657256"/>
                          <a:gd name="connsiteY463" fmla="*/ 2837481 h 3370881"/>
                          <a:gd name="connsiteX464" fmla="*/ 304800 w 2657256"/>
                          <a:gd name="connsiteY464" fmla="*/ 2868858 h 3370881"/>
                          <a:gd name="connsiteX465" fmla="*/ 309282 w 2657256"/>
                          <a:gd name="connsiteY465" fmla="*/ 2927129 h 3370881"/>
                          <a:gd name="connsiteX466" fmla="*/ 322729 w 2657256"/>
                          <a:gd name="connsiteY466" fmla="*/ 2985399 h 3370881"/>
                          <a:gd name="connsiteX467" fmla="*/ 327212 w 2657256"/>
                          <a:gd name="connsiteY467" fmla="*/ 3012293 h 3370881"/>
                          <a:gd name="connsiteX468" fmla="*/ 331694 w 2657256"/>
                          <a:gd name="connsiteY468" fmla="*/ 3043670 h 3370881"/>
                          <a:gd name="connsiteX469" fmla="*/ 345141 w 2657256"/>
                          <a:gd name="connsiteY469" fmla="*/ 3070564 h 3370881"/>
                          <a:gd name="connsiteX470" fmla="*/ 367553 w 2657256"/>
                          <a:gd name="connsiteY470" fmla="*/ 3124352 h 3370881"/>
                          <a:gd name="connsiteX471" fmla="*/ 381000 w 2657256"/>
                          <a:gd name="connsiteY471" fmla="*/ 3182623 h 3370881"/>
                          <a:gd name="connsiteX472" fmla="*/ 389965 w 2657256"/>
                          <a:gd name="connsiteY472" fmla="*/ 3196070 h 3370881"/>
                          <a:gd name="connsiteX473" fmla="*/ 394447 w 2657256"/>
                          <a:gd name="connsiteY473" fmla="*/ 3213999 h 3370881"/>
                          <a:gd name="connsiteX474" fmla="*/ 412376 w 2657256"/>
                          <a:gd name="connsiteY474" fmla="*/ 3245376 h 3370881"/>
                          <a:gd name="connsiteX475" fmla="*/ 416859 w 2657256"/>
                          <a:gd name="connsiteY475" fmla="*/ 3258823 h 3370881"/>
                          <a:gd name="connsiteX476" fmla="*/ 425823 w 2657256"/>
                          <a:gd name="connsiteY476" fmla="*/ 3272270 h 3370881"/>
                          <a:gd name="connsiteX477" fmla="*/ 439270 w 2657256"/>
                          <a:gd name="connsiteY477" fmla="*/ 3303646 h 3370881"/>
                          <a:gd name="connsiteX478" fmla="*/ 439270 w 2657256"/>
                          <a:gd name="connsiteY478" fmla="*/ 3352952 h 3370881"/>
                          <a:gd name="connsiteX479" fmla="*/ 430306 w 2657256"/>
                          <a:gd name="connsiteY479" fmla="*/ 3366399 h 3370881"/>
                          <a:gd name="connsiteX480" fmla="*/ 412376 w 2657256"/>
                          <a:gd name="connsiteY480" fmla="*/ 3370881 h 3370881"/>
                          <a:gd name="connsiteX481" fmla="*/ 295835 w 2657256"/>
                          <a:gd name="connsiteY481" fmla="*/ 3357434 h 3370881"/>
                          <a:gd name="connsiteX482" fmla="*/ 264459 w 2657256"/>
                          <a:gd name="connsiteY482" fmla="*/ 3276752 h 3370881"/>
                          <a:gd name="connsiteX483" fmla="*/ 259976 w 2657256"/>
                          <a:gd name="connsiteY483" fmla="*/ 3240893 h 3370881"/>
                          <a:gd name="connsiteX484" fmla="*/ 246529 w 2657256"/>
                          <a:gd name="connsiteY484" fmla="*/ 3178140 h 3370881"/>
                          <a:gd name="connsiteX485" fmla="*/ 237565 w 2657256"/>
                          <a:gd name="connsiteY485" fmla="*/ 3084011 h 3370881"/>
                          <a:gd name="connsiteX486" fmla="*/ 228600 w 2657256"/>
                          <a:gd name="connsiteY486" fmla="*/ 3057117 h 3370881"/>
                          <a:gd name="connsiteX487" fmla="*/ 219635 w 2657256"/>
                          <a:gd name="connsiteY487" fmla="*/ 3021258 h 3370881"/>
                          <a:gd name="connsiteX488" fmla="*/ 206188 w 2657256"/>
                          <a:gd name="connsiteY488" fmla="*/ 2980917 h 3370881"/>
                          <a:gd name="connsiteX489" fmla="*/ 201706 w 2657256"/>
                          <a:gd name="connsiteY489" fmla="*/ 2949540 h 3370881"/>
                          <a:gd name="connsiteX490" fmla="*/ 197223 w 2657256"/>
                          <a:gd name="connsiteY490" fmla="*/ 2927129 h 3370881"/>
                          <a:gd name="connsiteX491" fmla="*/ 192741 w 2657256"/>
                          <a:gd name="connsiteY491" fmla="*/ 2891270 h 3370881"/>
                          <a:gd name="connsiteX492" fmla="*/ 188259 w 2657256"/>
                          <a:gd name="connsiteY492" fmla="*/ 2850929 h 3370881"/>
                          <a:gd name="connsiteX493" fmla="*/ 179294 w 2657256"/>
                          <a:gd name="connsiteY493" fmla="*/ 2824034 h 3370881"/>
                          <a:gd name="connsiteX494" fmla="*/ 165847 w 2657256"/>
                          <a:gd name="connsiteY494" fmla="*/ 2774729 h 3370881"/>
                          <a:gd name="connsiteX495" fmla="*/ 161365 w 2657256"/>
                          <a:gd name="connsiteY495" fmla="*/ 2747834 h 3370881"/>
                          <a:gd name="connsiteX496" fmla="*/ 156882 w 2657256"/>
                          <a:gd name="connsiteY496" fmla="*/ 2559576 h 3370881"/>
                          <a:gd name="connsiteX497" fmla="*/ 152400 w 2657256"/>
                          <a:gd name="connsiteY497" fmla="*/ 2519234 h 3370881"/>
                          <a:gd name="connsiteX498" fmla="*/ 143435 w 2657256"/>
                          <a:gd name="connsiteY498" fmla="*/ 2384764 h 3370881"/>
                          <a:gd name="connsiteX499" fmla="*/ 129988 w 2657256"/>
                          <a:gd name="connsiteY499" fmla="*/ 2344423 h 3370881"/>
                          <a:gd name="connsiteX500" fmla="*/ 125506 w 2657256"/>
                          <a:gd name="connsiteY500" fmla="*/ 2330976 h 3370881"/>
                          <a:gd name="connsiteX501" fmla="*/ 138953 w 2657256"/>
                          <a:gd name="connsiteY501" fmla="*/ 2313046 h 3370881"/>
                          <a:gd name="connsiteX502" fmla="*/ 152400 w 2657256"/>
                          <a:gd name="connsiteY502" fmla="*/ 2304081 h 3370881"/>
                          <a:gd name="connsiteX503" fmla="*/ 170329 w 2657256"/>
                          <a:gd name="connsiteY503" fmla="*/ 2259258 h 3370881"/>
                          <a:gd name="connsiteX504" fmla="*/ 188259 w 2657256"/>
                          <a:gd name="connsiteY504" fmla="*/ 2223399 h 3370881"/>
                          <a:gd name="connsiteX505" fmla="*/ 206188 w 2657256"/>
                          <a:gd name="connsiteY505" fmla="*/ 2187540 h 3370881"/>
                          <a:gd name="connsiteX506" fmla="*/ 210670 w 2657256"/>
                          <a:gd name="connsiteY506" fmla="*/ 2174093 h 3370881"/>
                          <a:gd name="connsiteX507" fmla="*/ 219635 w 2657256"/>
                          <a:gd name="connsiteY507" fmla="*/ 2115823 h 3370881"/>
                          <a:gd name="connsiteX508" fmla="*/ 210670 w 2657256"/>
                          <a:gd name="connsiteY508" fmla="*/ 1958940 h 3370881"/>
                          <a:gd name="connsiteX509" fmla="*/ 192741 w 2657256"/>
                          <a:gd name="connsiteY509" fmla="*/ 1923081 h 3370881"/>
                          <a:gd name="connsiteX510" fmla="*/ 179294 w 2657256"/>
                          <a:gd name="connsiteY510" fmla="*/ 1891705 h 3370881"/>
                          <a:gd name="connsiteX511" fmla="*/ 165847 w 2657256"/>
                          <a:gd name="connsiteY511" fmla="*/ 1864811 h 3370881"/>
                          <a:gd name="connsiteX512" fmla="*/ 152400 w 2657256"/>
                          <a:gd name="connsiteY512" fmla="*/ 1833434 h 3370881"/>
                          <a:gd name="connsiteX513" fmla="*/ 143435 w 2657256"/>
                          <a:gd name="connsiteY513" fmla="*/ 1819987 h 3370881"/>
                          <a:gd name="connsiteX514" fmla="*/ 107576 w 2657256"/>
                          <a:gd name="connsiteY514" fmla="*/ 1784129 h 3370881"/>
                          <a:gd name="connsiteX515" fmla="*/ 94129 w 2657256"/>
                          <a:gd name="connsiteY515" fmla="*/ 1779646 h 3370881"/>
                          <a:gd name="connsiteX516" fmla="*/ 71718 w 2657256"/>
                          <a:gd name="connsiteY516" fmla="*/ 1770681 h 3370881"/>
                          <a:gd name="connsiteX517" fmla="*/ 58270 w 2657256"/>
                          <a:gd name="connsiteY517" fmla="*/ 1761717 h 3370881"/>
                          <a:gd name="connsiteX518" fmla="*/ 26894 w 2657256"/>
                          <a:gd name="connsiteY518" fmla="*/ 1730340 h 3370881"/>
                          <a:gd name="connsiteX519" fmla="*/ 0 w 2657256"/>
                          <a:gd name="connsiteY519" fmla="*/ 1707929 h 3370881"/>
                          <a:gd name="connsiteX0" fmla="*/ 0 w 2657256"/>
                          <a:gd name="connsiteY0" fmla="*/ 1707929 h 3370881"/>
                          <a:gd name="connsiteX1" fmla="*/ 22412 w 2657256"/>
                          <a:gd name="connsiteY1" fmla="*/ 1698964 h 3370881"/>
                          <a:gd name="connsiteX2" fmla="*/ 31376 w 2657256"/>
                          <a:gd name="connsiteY2" fmla="*/ 1681034 h 3370881"/>
                          <a:gd name="connsiteX3" fmla="*/ 44823 w 2657256"/>
                          <a:gd name="connsiteY3" fmla="*/ 1672070 h 3370881"/>
                          <a:gd name="connsiteX4" fmla="*/ 58270 w 2657256"/>
                          <a:gd name="connsiteY4" fmla="*/ 1654140 h 3370881"/>
                          <a:gd name="connsiteX5" fmla="*/ 76200 w 2657256"/>
                          <a:gd name="connsiteY5" fmla="*/ 1645176 h 3370881"/>
                          <a:gd name="connsiteX6" fmla="*/ 98612 w 2657256"/>
                          <a:gd name="connsiteY6" fmla="*/ 1636211 h 3370881"/>
                          <a:gd name="connsiteX7" fmla="*/ 125506 w 2657256"/>
                          <a:gd name="connsiteY7" fmla="*/ 1627246 h 3370881"/>
                          <a:gd name="connsiteX8" fmla="*/ 152400 w 2657256"/>
                          <a:gd name="connsiteY8" fmla="*/ 1609317 h 3370881"/>
                          <a:gd name="connsiteX9" fmla="*/ 170329 w 2657256"/>
                          <a:gd name="connsiteY9" fmla="*/ 1600352 h 3370881"/>
                          <a:gd name="connsiteX10" fmla="*/ 188259 w 2657256"/>
                          <a:gd name="connsiteY10" fmla="*/ 1582423 h 3370881"/>
                          <a:gd name="connsiteX11" fmla="*/ 228600 w 2657256"/>
                          <a:gd name="connsiteY11" fmla="*/ 1564493 h 3370881"/>
                          <a:gd name="connsiteX12" fmla="*/ 255494 w 2657256"/>
                          <a:gd name="connsiteY12" fmla="*/ 1546564 h 3370881"/>
                          <a:gd name="connsiteX13" fmla="*/ 300318 w 2657256"/>
                          <a:gd name="connsiteY13" fmla="*/ 1524152 h 3370881"/>
                          <a:gd name="connsiteX14" fmla="*/ 313765 w 2657256"/>
                          <a:gd name="connsiteY14" fmla="*/ 1515187 h 3370881"/>
                          <a:gd name="connsiteX15" fmla="*/ 340659 w 2657256"/>
                          <a:gd name="connsiteY15" fmla="*/ 1510705 h 3370881"/>
                          <a:gd name="connsiteX16" fmla="*/ 363070 w 2657256"/>
                          <a:gd name="connsiteY16" fmla="*/ 1506223 h 3370881"/>
                          <a:gd name="connsiteX17" fmla="*/ 389965 w 2657256"/>
                          <a:gd name="connsiteY17" fmla="*/ 1501740 h 3370881"/>
                          <a:gd name="connsiteX18" fmla="*/ 425823 w 2657256"/>
                          <a:gd name="connsiteY18" fmla="*/ 1497258 h 3370881"/>
                          <a:gd name="connsiteX19" fmla="*/ 470647 w 2657256"/>
                          <a:gd name="connsiteY19" fmla="*/ 1488293 h 3370881"/>
                          <a:gd name="connsiteX20" fmla="*/ 515470 w 2657256"/>
                          <a:gd name="connsiteY20" fmla="*/ 1479329 h 3370881"/>
                          <a:gd name="connsiteX21" fmla="*/ 528918 w 2657256"/>
                          <a:gd name="connsiteY21" fmla="*/ 1470364 h 3370881"/>
                          <a:gd name="connsiteX22" fmla="*/ 600635 w 2657256"/>
                          <a:gd name="connsiteY22" fmla="*/ 1456917 h 3370881"/>
                          <a:gd name="connsiteX23" fmla="*/ 690282 w 2657256"/>
                          <a:gd name="connsiteY23" fmla="*/ 1447952 h 3370881"/>
                          <a:gd name="connsiteX24" fmla="*/ 793376 w 2657256"/>
                          <a:gd name="connsiteY24" fmla="*/ 1452434 h 3370881"/>
                          <a:gd name="connsiteX25" fmla="*/ 874059 w 2657256"/>
                          <a:gd name="connsiteY25" fmla="*/ 1465881 h 3370881"/>
                          <a:gd name="connsiteX26" fmla="*/ 914400 w 2657256"/>
                          <a:gd name="connsiteY26" fmla="*/ 1470364 h 3370881"/>
                          <a:gd name="connsiteX27" fmla="*/ 1030941 w 2657256"/>
                          <a:gd name="connsiteY27" fmla="*/ 1483811 h 3370881"/>
                          <a:gd name="connsiteX28" fmla="*/ 1151965 w 2657256"/>
                          <a:gd name="connsiteY28" fmla="*/ 1492776 h 3370881"/>
                          <a:gd name="connsiteX29" fmla="*/ 1281953 w 2657256"/>
                          <a:gd name="connsiteY29" fmla="*/ 1501740 h 3370881"/>
                          <a:gd name="connsiteX30" fmla="*/ 1465729 w 2657256"/>
                          <a:gd name="connsiteY30" fmla="*/ 1497258 h 3370881"/>
                          <a:gd name="connsiteX31" fmla="*/ 1510553 w 2657256"/>
                          <a:gd name="connsiteY31" fmla="*/ 1492776 h 3370881"/>
                          <a:gd name="connsiteX32" fmla="*/ 1582270 w 2657256"/>
                          <a:gd name="connsiteY32" fmla="*/ 1461399 h 3370881"/>
                          <a:gd name="connsiteX33" fmla="*/ 1604682 w 2657256"/>
                          <a:gd name="connsiteY33" fmla="*/ 1456917 h 3370881"/>
                          <a:gd name="connsiteX34" fmla="*/ 1622612 w 2657256"/>
                          <a:gd name="connsiteY34" fmla="*/ 1447952 h 3370881"/>
                          <a:gd name="connsiteX35" fmla="*/ 1645023 w 2657256"/>
                          <a:gd name="connsiteY35" fmla="*/ 1438987 h 3370881"/>
                          <a:gd name="connsiteX36" fmla="*/ 1662953 w 2657256"/>
                          <a:gd name="connsiteY36" fmla="*/ 1425540 h 3370881"/>
                          <a:gd name="connsiteX37" fmla="*/ 1698812 w 2657256"/>
                          <a:gd name="connsiteY37" fmla="*/ 1407611 h 3370881"/>
                          <a:gd name="connsiteX38" fmla="*/ 1739153 w 2657256"/>
                          <a:gd name="connsiteY38" fmla="*/ 1380717 h 3370881"/>
                          <a:gd name="connsiteX39" fmla="*/ 1752600 w 2657256"/>
                          <a:gd name="connsiteY39" fmla="*/ 1367270 h 3370881"/>
                          <a:gd name="connsiteX40" fmla="*/ 1775012 w 2657256"/>
                          <a:gd name="connsiteY40" fmla="*/ 1353823 h 3370881"/>
                          <a:gd name="connsiteX41" fmla="*/ 1797423 w 2657256"/>
                          <a:gd name="connsiteY41" fmla="*/ 1335893 h 3370881"/>
                          <a:gd name="connsiteX42" fmla="*/ 1810870 w 2657256"/>
                          <a:gd name="connsiteY42" fmla="*/ 1304517 h 3370881"/>
                          <a:gd name="connsiteX43" fmla="*/ 1815353 w 2657256"/>
                          <a:gd name="connsiteY43" fmla="*/ 1291070 h 3370881"/>
                          <a:gd name="connsiteX44" fmla="*/ 1801906 w 2657256"/>
                          <a:gd name="connsiteY44" fmla="*/ 1138670 h 3370881"/>
                          <a:gd name="connsiteX45" fmla="*/ 1792941 w 2657256"/>
                          <a:gd name="connsiteY45" fmla="*/ 1125223 h 3370881"/>
                          <a:gd name="connsiteX46" fmla="*/ 1757082 w 2657256"/>
                          <a:gd name="connsiteY46" fmla="*/ 1093846 h 3370881"/>
                          <a:gd name="connsiteX47" fmla="*/ 1730188 w 2657256"/>
                          <a:gd name="connsiteY47" fmla="*/ 1066952 h 3370881"/>
                          <a:gd name="connsiteX48" fmla="*/ 1703294 w 2657256"/>
                          <a:gd name="connsiteY48" fmla="*/ 1049023 h 3370881"/>
                          <a:gd name="connsiteX49" fmla="*/ 1622612 w 2657256"/>
                          <a:gd name="connsiteY49" fmla="*/ 1053505 h 3370881"/>
                          <a:gd name="connsiteX50" fmla="*/ 1595718 w 2657256"/>
                          <a:gd name="connsiteY50" fmla="*/ 1062470 h 3370881"/>
                          <a:gd name="connsiteX51" fmla="*/ 1573306 w 2657256"/>
                          <a:gd name="connsiteY51" fmla="*/ 1066952 h 3370881"/>
                          <a:gd name="connsiteX52" fmla="*/ 1453385 w 2657256"/>
                          <a:gd name="connsiteY52" fmla="*/ 1082761 h 3370881"/>
                          <a:gd name="connsiteX53" fmla="*/ 1326776 w 2657256"/>
                          <a:gd name="connsiteY53" fmla="*/ 1062470 h 3370881"/>
                          <a:gd name="connsiteX54" fmla="*/ 1308847 w 2657256"/>
                          <a:gd name="connsiteY54" fmla="*/ 1057987 h 3370881"/>
                          <a:gd name="connsiteX55" fmla="*/ 1277470 w 2657256"/>
                          <a:gd name="connsiteY55" fmla="*/ 1053505 h 3370881"/>
                          <a:gd name="connsiteX56" fmla="*/ 1259541 w 2657256"/>
                          <a:gd name="connsiteY56" fmla="*/ 1049023 h 3370881"/>
                          <a:gd name="connsiteX57" fmla="*/ 1232647 w 2657256"/>
                          <a:gd name="connsiteY57" fmla="*/ 1044540 h 3370881"/>
                          <a:gd name="connsiteX58" fmla="*/ 1053353 w 2657256"/>
                          <a:gd name="connsiteY58" fmla="*/ 1049023 h 3370881"/>
                          <a:gd name="connsiteX59" fmla="*/ 1035423 w 2657256"/>
                          <a:gd name="connsiteY59" fmla="*/ 1053505 h 3370881"/>
                          <a:gd name="connsiteX60" fmla="*/ 1008529 w 2657256"/>
                          <a:gd name="connsiteY60" fmla="*/ 1057987 h 3370881"/>
                          <a:gd name="connsiteX61" fmla="*/ 995082 w 2657256"/>
                          <a:gd name="connsiteY61" fmla="*/ 1062470 h 3370881"/>
                          <a:gd name="connsiteX62" fmla="*/ 945776 w 2657256"/>
                          <a:gd name="connsiteY62" fmla="*/ 1031093 h 3370881"/>
                          <a:gd name="connsiteX63" fmla="*/ 941294 w 2657256"/>
                          <a:gd name="connsiteY63" fmla="*/ 1017646 h 3370881"/>
                          <a:gd name="connsiteX64" fmla="*/ 932329 w 2657256"/>
                          <a:gd name="connsiteY64" fmla="*/ 919034 h 3370881"/>
                          <a:gd name="connsiteX65" fmla="*/ 914400 w 2657256"/>
                          <a:gd name="connsiteY65" fmla="*/ 901105 h 3370881"/>
                          <a:gd name="connsiteX66" fmla="*/ 918882 w 2657256"/>
                          <a:gd name="connsiteY66" fmla="*/ 869729 h 3370881"/>
                          <a:gd name="connsiteX67" fmla="*/ 941294 w 2657256"/>
                          <a:gd name="connsiteY67" fmla="*/ 865246 h 3370881"/>
                          <a:gd name="connsiteX68" fmla="*/ 959223 w 2657256"/>
                          <a:gd name="connsiteY68" fmla="*/ 851799 h 3370881"/>
                          <a:gd name="connsiteX69" fmla="*/ 990600 w 2657256"/>
                          <a:gd name="connsiteY69" fmla="*/ 847317 h 3370881"/>
                          <a:gd name="connsiteX70" fmla="*/ 1129553 w 2657256"/>
                          <a:gd name="connsiteY70" fmla="*/ 838352 h 3370881"/>
                          <a:gd name="connsiteX71" fmla="*/ 1147482 w 2657256"/>
                          <a:gd name="connsiteY71" fmla="*/ 829387 h 3370881"/>
                          <a:gd name="connsiteX72" fmla="*/ 1178859 w 2657256"/>
                          <a:gd name="connsiteY72" fmla="*/ 806976 h 3370881"/>
                          <a:gd name="connsiteX73" fmla="*/ 1192306 w 2657256"/>
                          <a:gd name="connsiteY73" fmla="*/ 793529 h 3370881"/>
                          <a:gd name="connsiteX74" fmla="*/ 1214718 w 2657256"/>
                          <a:gd name="connsiteY74" fmla="*/ 784564 h 3370881"/>
                          <a:gd name="connsiteX75" fmla="*/ 1241612 w 2657256"/>
                          <a:gd name="connsiteY75" fmla="*/ 771117 h 3370881"/>
                          <a:gd name="connsiteX76" fmla="*/ 1277470 w 2657256"/>
                          <a:gd name="connsiteY76" fmla="*/ 753187 h 3370881"/>
                          <a:gd name="connsiteX77" fmla="*/ 1295400 w 2657256"/>
                          <a:gd name="connsiteY77" fmla="*/ 730776 h 3370881"/>
                          <a:gd name="connsiteX78" fmla="*/ 1317812 w 2657256"/>
                          <a:gd name="connsiteY78" fmla="*/ 708364 h 3370881"/>
                          <a:gd name="connsiteX79" fmla="*/ 1353670 w 2657256"/>
                          <a:gd name="connsiteY79" fmla="*/ 663540 h 3370881"/>
                          <a:gd name="connsiteX80" fmla="*/ 1371600 w 2657256"/>
                          <a:gd name="connsiteY80" fmla="*/ 636646 h 3370881"/>
                          <a:gd name="connsiteX81" fmla="*/ 1380565 w 2657256"/>
                          <a:gd name="connsiteY81" fmla="*/ 596305 h 3370881"/>
                          <a:gd name="connsiteX82" fmla="*/ 1385047 w 2657256"/>
                          <a:gd name="connsiteY82" fmla="*/ 582858 h 3370881"/>
                          <a:gd name="connsiteX83" fmla="*/ 1380565 w 2657256"/>
                          <a:gd name="connsiteY83" fmla="*/ 533552 h 3370881"/>
                          <a:gd name="connsiteX84" fmla="*/ 1367118 w 2657256"/>
                          <a:gd name="connsiteY84" fmla="*/ 524587 h 3370881"/>
                          <a:gd name="connsiteX85" fmla="*/ 1349188 w 2657256"/>
                          <a:gd name="connsiteY85" fmla="*/ 520105 h 3370881"/>
                          <a:gd name="connsiteX86" fmla="*/ 1326776 w 2657256"/>
                          <a:gd name="connsiteY86" fmla="*/ 511140 h 3370881"/>
                          <a:gd name="connsiteX87" fmla="*/ 1281953 w 2657256"/>
                          <a:gd name="connsiteY87" fmla="*/ 515623 h 3370881"/>
                          <a:gd name="connsiteX88" fmla="*/ 1250576 w 2657256"/>
                          <a:gd name="connsiteY88" fmla="*/ 529070 h 3370881"/>
                          <a:gd name="connsiteX89" fmla="*/ 1210235 w 2657256"/>
                          <a:gd name="connsiteY89" fmla="*/ 542517 h 3370881"/>
                          <a:gd name="connsiteX90" fmla="*/ 1183341 w 2657256"/>
                          <a:gd name="connsiteY90" fmla="*/ 555964 h 3370881"/>
                          <a:gd name="connsiteX91" fmla="*/ 1160929 w 2657256"/>
                          <a:gd name="connsiteY91" fmla="*/ 569411 h 3370881"/>
                          <a:gd name="connsiteX92" fmla="*/ 1134035 w 2657256"/>
                          <a:gd name="connsiteY92" fmla="*/ 578376 h 3370881"/>
                          <a:gd name="connsiteX93" fmla="*/ 1111623 w 2657256"/>
                          <a:gd name="connsiteY93" fmla="*/ 587340 h 3370881"/>
                          <a:gd name="connsiteX94" fmla="*/ 1084729 w 2657256"/>
                          <a:gd name="connsiteY94" fmla="*/ 596305 h 3370881"/>
                          <a:gd name="connsiteX95" fmla="*/ 986118 w 2657256"/>
                          <a:gd name="connsiteY95" fmla="*/ 591823 h 3370881"/>
                          <a:gd name="connsiteX96" fmla="*/ 927847 w 2657256"/>
                          <a:gd name="connsiteY96" fmla="*/ 578376 h 3370881"/>
                          <a:gd name="connsiteX97" fmla="*/ 896470 w 2657256"/>
                          <a:gd name="connsiteY97" fmla="*/ 555964 h 3370881"/>
                          <a:gd name="connsiteX98" fmla="*/ 883023 w 2657256"/>
                          <a:gd name="connsiteY98" fmla="*/ 546999 h 3370881"/>
                          <a:gd name="connsiteX99" fmla="*/ 865094 w 2657256"/>
                          <a:gd name="connsiteY99" fmla="*/ 497693 h 3370881"/>
                          <a:gd name="connsiteX100" fmla="*/ 869576 w 2657256"/>
                          <a:gd name="connsiteY100" fmla="*/ 403564 h 3370881"/>
                          <a:gd name="connsiteX101" fmla="*/ 874059 w 2657256"/>
                          <a:gd name="connsiteY101" fmla="*/ 385634 h 3370881"/>
                          <a:gd name="connsiteX102" fmla="*/ 883023 w 2657256"/>
                          <a:gd name="connsiteY102" fmla="*/ 372187 h 3370881"/>
                          <a:gd name="connsiteX103" fmla="*/ 909918 w 2657256"/>
                          <a:gd name="connsiteY103" fmla="*/ 363223 h 3370881"/>
                          <a:gd name="connsiteX104" fmla="*/ 914400 w 2657256"/>
                          <a:gd name="connsiteY104" fmla="*/ 385634 h 3370881"/>
                          <a:gd name="connsiteX105" fmla="*/ 909918 w 2657256"/>
                          <a:gd name="connsiteY105" fmla="*/ 408046 h 3370881"/>
                          <a:gd name="connsiteX106" fmla="*/ 900953 w 2657256"/>
                          <a:gd name="connsiteY106" fmla="*/ 466317 h 3370881"/>
                          <a:gd name="connsiteX107" fmla="*/ 905435 w 2657256"/>
                          <a:gd name="connsiteY107" fmla="*/ 515623 h 3370881"/>
                          <a:gd name="connsiteX108" fmla="*/ 932329 w 2657256"/>
                          <a:gd name="connsiteY108" fmla="*/ 551481 h 3370881"/>
                          <a:gd name="connsiteX109" fmla="*/ 954741 w 2657256"/>
                          <a:gd name="connsiteY109" fmla="*/ 560446 h 3370881"/>
                          <a:gd name="connsiteX110" fmla="*/ 972670 w 2657256"/>
                          <a:gd name="connsiteY110" fmla="*/ 569411 h 3370881"/>
                          <a:gd name="connsiteX111" fmla="*/ 1066800 w 2657256"/>
                          <a:gd name="connsiteY111" fmla="*/ 564929 h 3370881"/>
                          <a:gd name="connsiteX112" fmla="*/ 1111623 w 2657256"/>
                          <a:gd name="connsiteY112" fmla="*/ 551481 h 3370881"/>
                          <a:gd name="connsiteX113" fmla="*/ 1129553 w 2657256"/>
                          <a:gd name="connsiteY113" fmla="*/ 538034 h 3370881"/>
                          <a:gd name="connsiteX114" fmla="*/ 1156447 w 2657256"/>
                          <a:gd name="connsiteY114" fmla="*/ 511140 h 3370881"/>
                          <a:gd name="connsiteX115" fmla="*/ 1160929 w 2657256"/>
                          <a:gd name="connsiteY115" fmla="*/ 493211 h 3370881"/>
                          <a:gd name="connsiteX116" fmla="*/ 1178859 w 2657256"/>
                          <a:gd name="connsiteY116" fmla="*/ 331846 h 3370881"/>
                          <a:gd name="connsiteX117" fmla="*/ 1215315 w 2657256"/>
                          <a:gd name="connsiteY117" fmla="*/ 270289 h 3370881"/>
                          <a:gd name="connsiteX118" fmla="*/ 1214718 w 2657256"/>
                          <a:gd name="connsiteY118" fmla="*/ 367705 h 3370881"/>
                          <a:gd name="connsiteX119" fmla="*/ 1201270 w 2657256"/>
                          <a:gd name="connsiteY119" fmla="*/ 412529 h 3370881"/>
                          <a:gd name="connsiteX120" fmla="*/ 1210235 w 2657256"/>
                          <a:gd name="connsiteY120" fmla="*/ 461834 h 3370881"/>
                          <a:gd name="connsiteX121" fmla="*/ 1214718 w 2657256"/>
                          <a:gd name="connsiteY121" fmla="*/ 475281 h 3370881"/>
                          <a:gd name="connsiteX122" fmla="*/ 1228165 w 2657256"/>
                          <a:gd name="connsiteY122" fmla="*/ 484246 h 3370881"/>
                          <a:gd name="connsiteX123" fmla="*/ 1250576 w 2657256"/>
                          <a:gd name="connsiteY123" fmla="*/ 502176 h 3370881"/>
                          <a:gd name="connsiteX124" fmla="*/ 1317812 w 2657256"/>
                          <a:gd name="connsiteY124" fmla="*/ 497693 h 3370881"/>
                          <a:gd name="connsiteX125" fmla="*/ 1353670 w 2657256"/>
                          <a:gd name="connsiteY125" fmla="*/ 488729 h 3370881"/>
                          <a:gd name="connsiteX126" fmla="*/ 1506070 w 2657256"/>
                          <a:gd name="connsiteY126" fmla="*/ 457352 h 3370881"/>
                          <a:gd name="connsiteX127" fmla="*/ 1550894 w 2657256"/>
                          <a:gd name="connsiteY127" fmla="*/ 430458 h 3370881"/>
                          <a:gd name="connsiteX128" fmla="*/ 1564341 w 2657256"/>
                          <a:gd name="connsiteY128" fmla="*/ 417011 h 3370881"/>
                          <a:gd name="connsiteX129" fmla="*/ 1586753 w 2657256"/>
                          <a:gd name="connsiteY129" fmla="*/ 399081 h 3370881"/>
                          <a:gd name="connsiteX130" fmla="*/ 1595718 w 2657256"/>
                          <a:gd name="connsiteY130" fmla="*/ 381152 h 3370881"/>
                          <a:gd name="connsiteX131" fmla="*/ 1600200 w 2657256"/>
                          <a:gd name="connsiteY131" fmla="*/ 363223 h 3370881"/>
                          <a:gd name="connsiteX132" fmla="*/ 1609165 w 2657256"/>
                          <a:gd name="connsiteY132" fmla="*/ 313917 h 3370881"/>
                          <a:gd name="connsiteX133" fmla="*/ 1537447 w 2657256"/>
                          <a:gd name="connsiteY133" fmla="*/ 188411 h 3370881"/>
                          <a:gd name="connsiteX134" fmla="*/ 1613647 w 2657256"/>
                          <a:gd name="connsiteY134" fmla="*/ 399081 h 3370881"/>
                          <a:gd name="connsiteX135" fmla="*/ 1627094 w 2657256"/>
                          <a:gd name="connsiteY135" fmla="*/ 417011 h 3370881"/>
                          <a:gd name="connsiteX136" fmla="*/ 1658470 w 2657256"/>
                          <a:gd name="connsiteY136" fmla="*/ 412529 h 3370881"/>
                          <a:gd name="connsiteX137" fmla="*/ 1685365 w 2657256"/>
                          <a:gd name="connsiteY137" fmla="*/ 390117 h 3370881"/>
                          <a:gd name="connsiteX138" fmla="*/ 1694329 w 2657256"/>
                          <a:gd name="connsiteY138" fmla="*/ 376670 h 3370881"/>
                          <a:gd name="connsiteX139" fmla="*/ 1734670 w 2657256"/>
                          <a:gd name="connsiteY139" fmla="*/ 354258 h 3370881"/>
                          <a:gd name="connsiteX140" fmla="*/ 1743635 w 2657256"/>
                          <a:gd name="connsiteY140" fmla="*/ 340811 h 3370881"/>
                          <a:gd name="connsiteX141" fmla="*/ 1757082 w 2657256"/>
                          <a:gd name="connsiteY141" fmla="*/ 336329 h 3370881"/>
                          <a:gd name="connsiteX142" fmla="*/ 1899621 w 2657256"/>
                          <a:gd name="connsiteY142" fmla="*/ 211719 h 3370881"/>
                          <a:gd name="connsiteX143" fmla="*/ 1772023 w 2657256"/>
                          <a:gd name="connsiteY143" fmla="*/ 77249 h 3370881"/>
                          <a:gd name="connsiteX144" fmla="*/ 1824225 w 2657256"/>
                          <a:gd name="connsiteY144" fmla="*/ 214081 h 3370881"/>
                          <a:gd name="connsiteX145" fmla="*/ 1874221 w 2657256"/>
                          <a:gd name="connsiteY145" fmla="*/ 318698 h 3370881"/>
                          <a:gd name="connsiteX146" fmla="*/ 1788459 w 2657256"/>
                          <a:gd name="connsiteY146" fmla="*/ 367705 h 3370881"/>
                          <a:gd name="connsiteX147" fmla="*/ 1761565 w 2657256"/>
                          <a:gd name="connsiteY147" fmla="*/ 390117 h 3370881"/>
                          <a:gd name="connsiteX148" fmla="*/ 1783976 w 2657256"/>
                          <a:gd name="connsiteY148" fmla="*/ 399081 h 3370881"/>
                          <a:gd name="connsiteX149" fmla="*/ 1878106 w 2657256"/>
                          <a:gd name="connsiteY149" fmla="*/ 390117 h 3370881"/>
                          <a:gd name="connsiteX150" fmla="*/ 1891553 w 2657256"/>
                          <a:gd name="connsiteY150" fmla="*/ 381152 h 3370881"/>
                          <a:gd name="connsiteX151" fmla="*/ 1918447 w 2657256"/>
                          <a:gd name="connsiteY151" fmla="*/ 372187 h 3370881"/>
                          <a:gd name="connsiteX152" fmla="*/ 1940859 w 2657256"/>
                          <a:gd name="connsiteY152" fmla="*/ 358740 h 3370881"/>
                          <a:gd name="connsiteX153" fmla="*/ 1954306 w 2657256"/>
                          <a:gd name="connsiteY153" fmla="*/ 354258 h 3370881"/>
                          <a:gd name="connsiteX154" fmla="*/ 2166172 w 2657256"/>
                          <a:gd name="connsiteY154" fmla="*/ 215604 h 3370881"/>
                          <a:gd name="connsiteX155" fmla="*/ 2069054 w 2657256"/>
                          <a:gd name="connsiteY155" fmla="*/ 40493 h 3370881"/>
                          <a:gd name="connsiteX156" fmla="*/ 2078225 w 2657256"/>
                          <a:gd name="connsiteY156" fmla="*/ 188681 h 3370881"/>
                          <a:gd name="connsiteX157" fmla="*/ 1999129 w 2657256"/>
                          <a:gd name="connsiteY157" fmla="*/ 358740 h 3370881"/>
                          <a:gd name="connsiteX158" fmla="*/ 1994647 w 2657256"/>
                          <a:gd name="connsiteY158" fmla="*/ 372187 h 3370881"/>
                          <a:gd name="connsiteX159" fmla="*/ 2039470 w 2657256"/>
                          <a:gd name="connsiteY159" fmla="*/ 390117 h 3370881"/>
                          <a:gd name="connsiteX160" fmla="*/ 2115670 w 2657256"/>
                          <a:gd name="connsiteY160" fmla="*/ 390117 h 3370881"/>
                          <a:gd name="connsiteX161" fmla="*/ 2160494 w 2657256"/>
                          <a:gd name="connsiteY161" fmla="*/ 376670 h 3370881"/>
                          <a:gd name="connsiteX162" fmla="*/ 2191870 w 2657256"/>
                          <a:gd name="connsiteY162" fmla="*/ 363223 h 3370881"/>
                          <a:gd name="connsiteX163" fmla="*/ 2205318 w 2657256"/>
                          <a:gd name="connsiteY163" fmla="*/ 358740 h 3370881"/>
                          <a:gd name="connsiteX164" fmla="*/ 2232212 w 2657256"/>
                          <a:gd name="connsiteY164" fmla="*/ 340811 h 3370881"/>
                          <a:gd name="connsiteX165" fmla="*/ 2312894 w 2657256"/>
                          <a:gd name="connsiteY165" fmla="*/ 183929 h 3370881"/>
                          <a:gd name="connsiteX166" fmla="*/ 2339788 w 2657256"/>
                          <a:gd name="connsiteY166" fmla="*/ 151 h 3370881"/>
                          <a:gd name="connsiteX167" fmla="*/ 2357718 w 2657256"/>
                          <a:gd name="connsiteY167" fmla="*/ 215305 h 3370881"/>
                          <a:gd name="connsiteX168" fmla="*/ 2254623 w 2657256"/>
                          <a:gd name="connsiteY168" fmla="*/ 376670 h 3370881"/>
                          <a:gd name="connsiteX169" fmla="*/ 2245659 w 2657256"/>
                          <a:gd name="connsiteY169" fmla="*/ 390117 h 3370881"/>
                          <a:gd name="connsiteX170" fmla="*/ 2254623 w 2657256"/>
                          <a:gd name="connsiteY170" fmla="*/ 403564 h 3370881"/>
                          <a:gd name="connsiteX171" fmla="*/ 2353235 w 2657256"/>
                          <a:gd name="connsiteY171" fmla="*/ 399081 h 3370881"/>
                          <a:gd name="connsiteX172" fmla="*/ 2366682 w 2657256"/>
                          <a:gd name="connsiteY172" fmla="*/ 394599 h 3370881"/>
                          <a:gd name="connsiteX173" fmla="*/ 2389094 w 2657256"/>
                          <a:gd name="connsiteY173" fmla="*/ 390117 h 3370881"/>
                          <a:gd name="connsiteX174" fmla="*/ 2424953 w 2657256"/>
                          <a:gd name="connsiteY174" fmla="*/ 367705 h 3370881"/>
                          <a:gd name="connsiteX175" fmla="*/ 2528047 w 2657256"/>
                          <a:gd name="connsiteY175" fmla="*/ 292700 h 3370881"/>
                          <a:gd name="connsiteX176" fmla="*/ 2541495 w 2657256"/>
                          <a:gd name="connsiteY176" fmla="*/ 62906 h 3370881"/>
                          <a:gd name="connsiteX177" fmla="*/ 2591304 w 2657256"/>
                          <a:gd name="connsiteY177" fmla="*/ 214081 h 3370881"/>
                          <a:gd name="connsiteX178" fmla="*/ 2612315 w 2657256"/>
                          <a:gd name="connsiteY178" fmla="*/ 290907 h 3370881"/>
                          <a:gd name="connsiteX179" fmla="*/ 2650863 w 2657256"/>
                          <a:gd name="connsiteY179" fmla="*/ 344994 h 3370881"/>
                          <a:gd name="connsiteX180" fmla="*/ 2465294 w 2657256"/>
                          <a:gd name="connsiteY180" fmla="*/ 399081 h 3370881"/>
                          <a:gd name="connsiteX181" fmla="*/ 2442882 w 2657256"/>
                          <a:gd name="connsiteY181" fmla="*/ 403564 h 3370881"/>
                          <a:gd name="connsiteX182" fmla="*/ 2398059 w 2657256"/>
                          <a:gd name="connsiteY182" fmla="*/ 417011 h 3370881"/>
                          <a:gd name="connsiteX183" fmla="*/ 2375647 w 2657256"/>
                          <a:gd name="connsiteY183" fmla="*/ 425976 h 3370881"/>
                          <a:gd name="connsiteX184" fmla="*/ 2357718 w 2657256"/>
                          <a:gd name="connsiteY184" fmla="*/ 430458 h 3370881"/>
                          <a:gd name="connsiteX185" fmla="*/ 2344270 w 2657256"/>
                          <a:gd name="connsiteY185" fmla="*/ 461834 h 3370881"/>
                          <a:gd name="connsiteX186" fmla="*/ 2353235 w 2657256"/>
                          <a:gd name="connsiteY186" fmla="*/ 502176 h 3370881"/>
                          <a:gd name="connsiteX187" fmla="*/ 2362200 w 2657256"/>
                          <a:gd name="connsiteY187" fmla="*/ 515623 h 3370881"/>
                          <a:gd name="connsiteX188" fmla="*/ 2344270 w 2657256"/>
                          <a:gd name="connsiteY188" fmla="*/ 587340 h 3370881"/>
                          <a:gd name="connsiteX189" fmla="*/ 2321859 w 2657256"/>
                          <a:gd name="connsiteY189" fmla="*/ 614234 h 3370881"/>
                          <a:gd name="connsiteX190" fmla="*/ 2308412 w 2657256"/>
                          <a:gd name="connsiteY190" fmla="*/ 636646 h 3370881"/>
                          <a:gd name="connsiteX191" fmla="*/ 2281518 w 2657256"/>
                          <a:gd name="connsiteY191" fmla="*/ 641129 h 3370881"/>
                          <a:gd name="connsiteX192" fmla="*/ 2259106 w 2657256"/>
                          <a:gd name="connsiteY192" fmla="*/ 636646 h 3370881"/>
                          <a:gd name="connsiteX193" fmla="*/ 2277035 w 2657256"/>
                          <a:gd name="connsiteY193" fmla="*/ 578376 h 3370881"/>
                          <a:gd name="connsiteX194" fmla="*/ 2290482 w 2657256"/>
                          <a:gd name="connsiteY194" fmla="*/ 542517 h 3370881"/>
                          <a:gd name="connsiteX195" fmla="*/ 2286000 w 2657256"/>
                          <a:gd name="connsiteY195" fmla="*/ 506658 h 3370881"/>
                          <a:gd name="connsiteX196" fmla="*/ 2245659 w 2657256"/>
                          <a:gd name="connsiteY196" fmla="*/ 448387 h 3370881"/>
                          <a:gd name="connsiteX197" fmla="*/ 2200835 w 2657256"/>
                          <a:gd name="connsiteY197" fmla="*/ 430458 h 3370881"/>
                          <a:gd name="connsiteX198" fmla="*/ 2169459 w 2657256"/>
                          <a:gd name="connsiteY198" fmla="*/ 425976 h 3370881"/>
                          <a:gd name="connsiteX199" fmla="*/ 2102223 w 2657256"/>
                          <a:gd name="connsiteY199" fmla="*/ 430458 h 3370881"/>
                          <a:gd name="connsiteX200" fmla="*/ 2084294 w 2657256"/>
                          <a:gd name="connsiteY200" fmla="*/ 439423 h 3370881"/>
                          <a:gd name="connsiteX201" fmla="*/ 2070847 w 2657256"/>
                          <a:gd name="connsiteY201" fmla="*/ 443905 h 3370881"/>
                          <a:gd name="connsiteX202" fmla="*/ 2061882 w 2657256"/>
                          <a:gd name="connsiteY202" fmla="*/ 461834 h 3370881"/>
                          <a:gd name="connsiteX203" fmla="*/ 2034988 w 2657256"/>
                          <a:gd name="connsiteY203" fmla="*/ 475281 h 3370881"/>
                          <a:gd name="connsiteX204" fmla="*/ 1783976 w 2657256"/>
                          <a:gd name="connsiteY204" fmla="*/ 479764 h 3370881"/>
                          <a:gd name="connsiteX205" fmla="*/ 1766047 w 2657256"/>
                          <a:gd name="connsiteY205" fmla="*/ 488729 h 3370881"/>
                          <a:gd name="connsiteX206" fmla="*/ 1703294 w 2657256"/>
                          <a:gd name="connsiteY206" fmla="*/ 506658 h 3370881"/>
                          <a:gd name="connsiteX207" fmla="*/ 1689847 w 2657256"/>
                          <a:gd name="connsiteY207" fmla="*/ 511140 h 3370881"/>
                          <a:gd name="connsiteX208" fmla="*/ 1676400 w 2657256"/>
                          <a:gd name="connsiteY208" fmla="*/ 520105 h 3370881"/>
                          <a:gd name="connsiteX209" fmla="*/ 1649506 w 2657256"/>
                          <a:gd name="connsiteY209" fmla="*/ 529070 h 3370881"/>
                          <a:gd name="connsiteX210" fmla="*/ 1636059 w 2657256"/>
                          <a:gd name="connsiteY210" fmla="*/ 538034 h 3370881"/>
                          <a:gd name="connsiteX211" fmla="*/ 1622612 w 2657256"/>
                          <a:gd name="connsiteY211" fmla="*/ 551481 h 3370881"/>
                          <a:gd name="connsiteX212" fmla="*/ 1609165 w 2657256"/>
                          <a:gd name="connsiteY212" fmla="*/ 555964 h 3370881"/>
                          <a:gd name="connsiteX213" fmla="*/ 1577788 w 2657256"/>
                          <a:gd name="connsiteY213" fmla="*/ 587340 h 3370881"/>
                          <a:gd name="connsiteX214" fmla="*/ 1568823 w 2657256"/>
                          <a:gd name="connsiteY214" fmla="*/ 600787 h 3370881"/>
                          <a:gd name="connsiteX215" fmla="*/ 1555376 w 2657256"/>
                          <a:gd name="connsiteY215" fmla="*/ 614234 h 3370881"/>
                          <a:gd name="connsiteX216" fmla="*/ 1524000 w 2657256"/>
                          <a:gd name="connsiteY216" fmla="*/ 654576 h 3370881"/>
                          <a:gd name="connsiteX217" fmla="*/ 1519518 w 2657256"/>
                          <a:gd name="connsiteY217" fmla="*/ 668023 h 3370881"/>
                          <a:gd name="connsiteX218" fmla="*/ 1528482 w 2657256"/>
                          <a:gd name="connsiteY218" fmla="*/ 708364 h 3370881"/>
                          <a:gd name="connsiteX219" fmla="*/ 1537447 w 2657256"/>
                          <a:gd name="connsiteY219" fmla="*/ 721811 h 3370881"/>
                          <a:gd name="connsiteX220" fmla="*/ 1568823 w 2657256"/>
                          <a:gd name="connsiteY220" fmla="*/ 712846 h 3370881"/>
                          <a:gd name="connsiteX221" fmla="*/ 1600200 w 2657256"/>
                          <a:gd name="connsiteY221" fmla="*/ 712846 h 3370881"/>
                          <a:gd name="connsiteX222" fmla="*/ 1631576 w 2657256"/>
                          <a:gd name="connsiteY222" fmla="*/ 690434 h 3370881"/>
                          <a:gd name="connsiteX223" fmla="*/ 1645023 w 2657256"/>
                          <a:gd name="connsiteY223" fmla="*/ 676987 h 3370881"/>
                          <a:gd name="connsiteX224" fmla="*/ 1685365 w 2657256"/>
                          <a:gd name="connsiteY224" fmla="*/ 645611 h 3370881"/>
                          <a:gd name="connsiteX225" fmla="*/ 1716741 w 2657256"/>
                          <a:gd name="connsiteY225" fmla="*/ 614234 h 3370881"/>
                          <a:gd name="connsiteX226" fmla="*/ 1748118 w 2657256"/>
                          <a:gd name="connsiteY226" fmla="*/ 596305 h 3370881"/>
                          <a:gd name="connsiteX227" fmla="*/ 1761565 w 2657256"/>
                          <a:gd name="connsiteY227" fmla="*/ 591823 h 3370881"/>
                          <a:gd name="connsiteX228" fmla="*/ 1779494 w 2657256"/>
                          <a:gd name="connsiteY228" fmla="*/ 582858 h 3370881"/>
                          <a:gd name="connsiteX229" fmla="*/ 1815353 w 2657256"/>
                          <a:gd name="connsiteY229" fmla="*/ 573893 h 3370881"/>
                          <a:gd name="connsiteX230" fmla="*/ 2030506 w 2657256"/>
                          <a:gd name="connsiteY230" fmla="*/ 578376 h 3370881"/>
                          <a:gd name="connsiteX231" fmla="*/ 2017059 w 2657256"/>
                          <a:gd name="connsiteY231" fmla="*/ 600787 h 3370881"/>
                          <a:gd name="connsiteX232" fmla="*/ 1981200 w 2657256"/>
                          <a:gd name="connsiteY232" fmla="*/ 636646 h 3370881"/>
                          <a:gd name="connsiteX233" fmla="*/ 1967753 w 2657256"/>
                          <a:gd name="connsiteY233" fmla="*/ 650093 h 3370881"/>
                          <a:gd name="connsiteX234" fmla="*/ 1936376 w 2657256"/>
                          <a:gd name="connsiteY234" fmla="*/ 690434 h 3370881"/>
                          <a:gd name="connsiteX235" fmla="*/ 1905000 w 2657256"/>
                          <a:gd name="connsiteY235" fmla="*/ 717329 h 3370881"/>
                          <a:gd name="connsiteX236" fmla="*/ 1860176 w 2657256"/>
                          <a:gd name="connsiteY236" fmla="*/ 735258 h 3370881"/>
                          <a:gd name="connsiteX237" fmla="*/ 1788459 w 2657256"/>
                          <a:gd name="connsiteY237" fmla="*/ 744223 h 3370881"/>
                          <a:gd name="connsiteX238" fmla="*/ 1846729 w 2657256"/>
                          <a:gd name="connsiteY238" fmla="*/ 802493 h 3370881"/>
                          <a:gd name="connsiteX239" fmla="*/ 1913965 w 2657256"/>
                          <a:gd name="connsiteY239" fmla="*/ 829387 h 3370881"/>
                          <a:gd name="connsiteX240" fmla="*/ 1922929 w 2657256"/>
                          <a:gd name="connsiteY240" fmla="*/ 842834 h 3370881"/>
                          <a:gd name="connsiteX241" fmla="*/ 1967753 w 2657256"/>
                          <a:gd name="connsiteY241" fmla="*/ 883176 h 3370881"/>
                          <a:gd name="connsiteX242" fmla="*/ 1981200 w 2657256"/>
                          <a:gd name="connsiteY242" fmla="*/ 896623 h 3370881"/>
                          <a:gd name="connsiteX243" fmla="*/ 1994647 w 2657256"/>
                          <a:gd name="connsiteY243" fmla="*/ 905587 h 3370881"/>
                          <a:gd name="connsiteX244" fmla="*/ 2021541 w 2657256"/>
                          <a:gd name="connsiteY244" fmla="*/ 927999 h 3370881"/>
                          <a:gd name="connsiteX245" fmla="*/ 2030506 w 2657256"/>
                          <a:gd name="connsiteY245" fmla="*/ 941446 h 3370881"/>
                          <a:gd name="connsiteX246" fmla="*/ 2057400 w 2657256"/>
                          <a:gd name="connsiteY246" fmla="*/ 968340 h 3370881"/>
                          <a:gd name="connsiteX247" fmla="*/ 2088776 w 2657256"/>
                          <a:gd name="connsiteY247" fmla="*/ 1013164 h 3370881"/>
                          <a:gd name="connsiteX248" fmla="*/ 2115670 w 2657256"/>
                          <a:gd name="connsiteY248" fmla="*/ 1057987 h 3370881"/>
                          <a:gd name="connsiteX249" fmla="*/ 2120153 w 2657256"/>
                          <a:gd name="connsiteY249" fmla="*/ 1089364 h 3370881"/>
                          <a:gd name="connsiteX250" fmla="*/ 2138082 w 2657256"/>
                          <a:gd name="connsiteY250" fmla="*/ 1143152 h 3370881"/>
                          <a:gd name="connsiteX251" fmla="*/ 2147047 w 2657256"/>
                          <a:gd name="connsiteY251" fmla="*/ 1196940 h 3370881"/>
                          <a:gd name="connsiteX252" fmla="*/ 2151529 w 2657256"/>
                          <a:gd name="connsiteY252" fmla="*/ 1210387 h 3370881"/>
                          <a:gd name="connsiteX253" fmla="*/ 2156012 w 2657256"/>
                          <a:gd name="connsiteY253" fmla="*/ 1228317 h 3370881"/>
                          <a:gd name="connsiteX254" fmla="*/ 2173941 w 2657256"/>
                          <a:gd name="connsiteY254" fmla="*/ 1295552 h 3370881"/>
                          <a:gd name="connsiteX255" fmla="*/ 2182906 w 2657256"/>
                          <a:gd name="connsiteY255" fmla="*/ 1313481 h 3370881"/>
                          <a:gd name="connsiteX256" fmla="*/ 2187388 w 2657256"/>
                          <a:gd name="connsiteY256" fmla="*/ 1331411 h 3370881"/>
                          <a:gd name="connsiteX257" fmla="*/ 2214282 w 2657256"/>
                          <a:gd name="connsiteY257" fmla="*/ 1385199 h 3370881"/>
                          <a:gd name="connsiteX258" fmla="*/ 2218765 w 2657256"/>
                          <a:gd name="connsiteY258" fmla="*/ 1403129 h 3370881"/>
                          <a:gd name="connsiteX259" fmla="*/ 2223247 w 2657256"/>
                          <a:gd name="connsiteY259" fmla="*/ 1430023 h 3370881"/>
                          <a:gd name="connsiteX260" fmla="*/ 2236694 w 2657256"/>
                          <a:gd name="connsiteY260" fmla="*/ 1456917 h 3370881"/>
                          <a:gd name="connsiteX261" fmla="*/ 2241176 w 2657256"/>
                          <a:gd name="connsiteY261" fmla="*/ 1577940 h 3370881"/>
                          <a:gd name="connsiteX262" fmla="*/ 2245659 w 2657256"/>
                          <a:gd name="connsiteY262" fmla="*/ 1595870 h 3370881"/>
                          <a:gd name="connsiteX263" fmla="*/ 2236694 w 2657256"/>
                          <a:gd name="connsiteY263" fmla="*/ 1694481 h 3370881"/>
                          <a:gd name="connsiteX264" fmla="*/ 2227729 w 2657256"/>
                          <a:gd name="connsiteY264" fmla="*/ 1716893 h 3370881"/>
                          <a:gd name="connsiteX265" fmla="*/ 2223247 w 2657256"/>
                          <a:gd name="connsiteY265" fmla="*/ 1730340 h 3370881"/>
                          <a:gd name="connsiteX266" fmla="*/ 2200835 w 2657256"/>
                          <a:gd name="connsiteY266" fmla="*/ 1788611 h 3370881"/>
                          <a:gd name="connsiteX267" fmla="*/ 2191870 w 2657256"/>
                          <a:gd name="connsiteY267" fmla="*/ 1811023 h 3370881"/>
                          <a:gd name="connsiteX268" fmla="*/ 2187388 w 2657256"/>
                          <a:gd name="connsiteY268" fmla="*/ 1824470 h 3370881"/>
                          <a:gd name="connsiteX269" fmla="*/ 2169459 w 2657256"/>
                          <a:gd name="connsiteY269" fmla="*/ 1869293 h 3370881"/>
                          <a:gd name="connsiteX270" fmla="*/ 2164976 w 2657256"/>
                          <a:gd name="connsiteY270" fmla="*/ 1882740 h 3370881"/>
                          <a:gd name="connsiteX271" fmla="*/ 2156012 w 2657256"/>
                          <a:gd name="connsiteY271" fmla="*/ 1927564 h 3370881"/>
                          <a:gd name="connsiteX272" fmla="*/ 2173941 w 2657256"/>
                          <a:gd name="connsiteY272" fmla="*/ 1945493 h 3370881"/>
                          <a:gd name="connsiteX273" fmla="*/ 2196353 w 2657256"/>
                          <a:gd name="connsiteY273" fmla="*/ 1958940 h 3370881"/>
                          <a:gd name="connsiteX274" fmla="*/ 2241176 w 2657256"/>
                          <a:gd name="connsiteY274" fmla="*/ 2012729 h 3370881"/>
                          <a:gd name="connsiteX275" fmla="*/ 2263588 w 2657256"/>
                          <a:gd name="connsiteY275" fmla="*/ 2057552 h 3370881"/>
                          <a:gd name="connsiteX276" fmla="*/ 2286000 w 2657256"/>
                          <a:gd name="connsiteY276" fmla="*/ 2084446 h 3370881"/>
                          <a:gd name="connsiteX277" fmla="*/ 2299447 w 2657256"/>
                          <a:gd name="connsiteY277" fmla="*/ 2124787 h 3370881"/>
                          <a:gd name="connsiteX278" fmla="*/ 2321859 w 2657256"/>
                          <a:gd name="connsiteY278" fmla="*/ 2151681 h 3370881"/>
                          <a:gd name="connsiteX279" fmla="*/ 2344270 w 2657256"/>
                          <a:gd name="connsiteY279" fmla="*/ 2205470 h 3370881"/>
                          <a:gd name="connsiteX280" fmla="*/ 2348753 w 2657256"/>
                          <a:gd name="connsiteY280" fmla="*/ 2223399 h 3370881"/>
                          <a:gd name="connsiteX281" fmla="*/ 2366682 w 2657256"/>
                          <a:gd name="connsiteY281" fmla="*/ 2263740 h 3370881"/>
                          <a:gd name="connsiteX282" fmla="*/ 2375647 w 2657256"/>
                          <a:gd name="connsiteY282" fmla="*/ 2286152 h 3370881"/>
                          <a:gd name="connsiteX283" fmla="*/ 2380129 w 2657256"/>
                          <a:gd name="connsiteY283" fmla="*/ 2308564 h 3370881"/>
                          <a:gd name="connsiteX284" fmla="*/ 2389094 w 2657256"/>
                          <a:gd name="connsiteY284" fmla="*/ 2335458 h 3370881"/>
                          <a:gd name="connsiteX285" fmla="*/ 2393576 w 2657256"/>
                          <a:gd name="connsiteY285" fmla="*/ 2380281 h 3370881"/>
                          <a:gd name="connsiteX286" fmla="*/ 2398059 w 2657256"/>
                          <a:gd name="connsiteY286" fmla="*/ 2393729 h 3370881"/>
                          <a:gd name="connsiteX287" fmla="*/ 2402541 w 2657256"/>
                          <a:gd name="connsiteY287" fmla="*/ 2447517 h 3370881"/>
                          <a:gd name="connsiteX288" fmla="*/ 2407023 w 2657256"/>
                          <a:gd name="connsiteY288" fmla="*/ 2564058 h 3370881"/>
                          <a:gd name="connsiteX289" fmla="*/ 2389094 w 2657256"/>
                          <a:gd name="connsiteY289" fmla="*/ 2837481 h 3370881"/>
                          <a:gd name="connsiteX290" fmla="*/ 2380129 w 2657256"/>
                          <a:gd name="connsiteY290" fmla="*/ 2859893 h 3370881"/>
                          <a:gd name="connsiteX291" fmla="*/ 2357718 w 2657256"/>
                          <a:gd name="connsiteY291" fmla="*/ 2913681 h 3370881"/>
                          <a:gd name="connsiteX292" fmla="*/ 2348753 w 2657256"/>
                          <a:gd name="connsiteY292" fmla="*/ 2936093 h 3370881"/>
                          <a:gd name="connsiteX293" fmla="*/ 2339788 w 2657256"/>
                          <a:gd name="connsiteY293" fmla="*/ 2971952 h 3370881"/>
                          <a:gd name="connsiteX294" fmla="*/ 2326341 w 2657256"/>
                          <a:gd name="connsiteY294" fmla="*/ 2994364 h 3370881"/>
                          <a:gd name="connsiteX295" fmla="*/ 2317376 w 2657256"/>
                          <a:gd name="connsiteY295" fmla="*/ 3025740 h 3370881"/>
                          <a:gd name="connsiteX296" fmla="*/ 2303929 w 2657256"/>
                          <a:gd name="connsiteY296" fmla="*/ 3048152 h 3370881"/>
                          <a:gd name="connsiteX297" fmla="*/ 2290482 w 2657256"/>
                          <a:gd name="connsiteY297" fmla="*/ 3079529 h 3370881"/>
                          <a:gd name="connsiteX298" fmla="*/ 2272553 w 2657256"/>
                          <a:gd name="connsiteY298" fmla="*/ 3084011 h 3370881"/>
                          <a:gd name="connsiteX299" fmla="*/ 2259106 w 2657256"/>
                          <a:gd name="connsiteY299" fmla="*/ 3088493 h 3370881"/>
                          <a:gd name="connsiteX300" fmla="*/ 2241176 w 2657256"/>
                          <a:gd name="connsiteY300" fmla="*/ 3092976 h 3370881"/>
                          <a:gd name="connsiteX301" fmla="*/ 2209800 w 2657256"/>
                          <a:gd name="connsiteY301" fmla="*/ 3101940 h 3370881"/>
                          <a:gd name="connsiteX302" fmla="*/ 2205318 w 2657256"/>
                          <a:gd name="connsiteY302" fmla="*/ 3039187 h 3370881"/>
                          <a:gd name="connsiteX303" fmla="*/ 2218765 w 2657256"/>
                          <a:gd name="connsiteY303" fmla="*/ 3021258 h 3370881"/>
                          <a:gd name="connsiteX304" fmla="*/ 2245659 w 2657256"/>
                          <a:gd name="connsiteY304" fmla="*/ 2971952 h 3370881"/>
                          <a:gd name="connsiteX305" fmla="*/ 2268070 w 2657256"/>
                          <a:gd name="connsiteY305" fmla="*/ 2945058 h 3370881"/>
                          <a:gd name="connsiteX306" fmla="*/ 2268070 w 2657256"/>
                          <a:gd name="connsiteY306" fmla="*/ 2568540 h 3370881"/>
                          <a:gd name="connsiteX307" fmla="*/ 2259106 w 2657256"/>
                          <a:gd name="connsiteY307" fmla="*/ 2532681 h 3370881"/>
                          <a:gd name="connsiteX308" fmla="*/ 2250141 w 2657256"/>
                          <a:gd name="connsiteY308" fmla="*/ 2492340 h 3370881"/>
                          <a:gd name="connsiteX309" fmla="*/ 2245659 w 2657256"/>
                          <a:gd name="connsiteY309" fmla="*/ 2474411 h 3370881"/>
                          <a:gd name="connsiteX310" fmla="*/ 2245659 w 2657256"/>
                          <a:gd name="connsiteY310" fmla="*/ 2389247 h 3370881"/>
                          <a:gd name="connsiteX311" fmla="*/ 2173941 w 2657256"/>
                          <a:gd name="connsiteY311" fmla="*/ 2241328 h 3370881"/>
                          <a:gd name="connsiteX312" fmla="*/ 2070846 w 2657256"/>
                          <a:gd name="connsiteY312" fmla="*/ 2057553 h 3370881"/>
                          <a:gd name="connsiteX313" fmla="*/ 2057400 w 2657256"/>
                          <a:gd name="connsiteY313" fmla="*/ 2151681 h 3370881"/>
                          <a:gd name="connsiteX314" fmla="*/ 2048435 w 2657256"/>
                          <a:gd name="connsiteY314" fmla="*/ 2106858 h 3370881"/>
                          <a:gd name="connsiteX315" fmla="*/ 2034988 w 2657256"/>
                          <a:gd name="connsiteY315" fmla="*/ 2003764 h 3370881"/>
                          <a:gd name="connsiteX316" fmla="*/ 2026023 w 2657256"/>
                          <a:gd name="connsiteY316" fmla="*/ 2026176 h 3370881"/>
                          <a:gd name="connsiteX317" fmla="*/ 2021541 w 2657256"/>
                          <a:gd name="connsiteY317" fmla="*/ 2039623 h 3370881"/>
                          <a:gd name="connsiteX318" fmla="*/ 1999129 w 2657256"/>
                          <a:gd name="connsiteY318" fmla="*/ 2053070 h 3370881"/>
                          <a:gd name="connsiteX319" fmla="*/ 1990165 w 2657256"/>
                          <a:gd name="connsiteY319" fmla="*/ 2070999 h 3370881"/>
                          <a:gd name="connsiteX320" fmla="*/ 1967753 w 2657256"/>
                          <a:gd name="connsiteY320" fmla="*/ 2106858 h 3370881"/>
                          <a:gd name="connsiteX321" fmla="*/ 1981200 w 2657256"/>
                          <a:gd name="connsiteY321" fmla="*/ 2223399 h 3370881"/>
                          <a:gd name="connsiteX322" fmla="*/ 1994647 w 2657256"/>
                          <a:gd name="connsiteY322" fmla="*/ 2254776 h 3370881"/>
                          <a:gd name="connsiteX323" fmla="*/ 2003612 w 2657256"/>
                          <a:gd name="connsiteY323" fmla="*/ 2272705 h 3370881"/>
                          <a:gd name="connsiteX324" fmla="*/ 2026023 w 2657256"/>
                          <a:gd name="connsiteY324" fmla="*/ 2304081 h 3370881"/>
                          <a:gd name="connsiteX325" fmla="*/ 2043953 w 2657256"/>
                          <a:gd name="connsiteY325" fmla="*/ 2348905 h 3370881"/>
                          <a:gd name="connsiteX326" fmla="*/ 2061882 w 2657256"/>
                          <a:gd name="connsiteY326" fmla="*/ 2371317 h 3370881"/>
                          <a:gd name="connsiteX327" fmla="*/ 2088776 w 2657256"/>
                          <a:gd name="connsiteY327" fmla="*/ 2434070 h 3370881"/>
                          <a:gd name="connsiteX328" fmla="*/ 2102223 w 2657256"/>
                          <a:gd name="connsiteY328" fmla="*/ 2465446 h 3370881"/>
                          <a:gd name="connsiteX329" fmla="*/ 2106706 w 2657256"/>
                          <a:gd name="connsiteY329" fmla="*/ 2496823 h 3370881"/>
                          <a:gd name="connsiteX330" fmla="*/ 2124635 w 2657256"/>
                          <a:gd name="connsiteY330" fmla="*/ 2559576 h 3370881"/>
                          <a:gd name="connsiteX331" fmla="*/ 2138082 w 2657256"/>
                          <a:gd name="connsiteY331" fmla="*/ 2649223 h 3370881"/>
                          <a:gd name="connsiteX332" fmla="*/ 2147047 w 2657256"/>
                          <a:gd name="connsiteY332" fmla="*/ 2685081 h 3370881"/>
                          <a:gd name="connsiteX333" fmla="*/ 2151529 w 2657256"/>
                          <a:gd name="connsiteY333" fmla="*/ 2716458 h 3370881"/>
                          <a:gd name="connsiteX334" fmla="*/ 2160494 w 2657256"/>
                          <a:gd name="connsiteY334" fmla="*/ 2770246 h 3370881"/>
                          <a:gd name="connsiteX335" fmla="*/ 2156012 w 2657256"/>
                          <a:gd name="connsiteY335" fmla="*/ 2962987 h 3370881"/>
                          <a:gd name="connsiteX336" fmla="*/ 2138082 w 2657256"/>
                          <a:gd name="connsiteY336" fmla="*/ 3043670 h 3370881"/>
                          <a:gd name="connsiteX337" fmla="*/ 2133600 w 2657256"/>
                          <a:gd name="connsiteY337" fmla="*/ 3061599 h 3370881"/>
                          <a:gd name="connsiteX338" fmla="*/ 2120153 w 2657256"/>
                          <a:gd name="connsiteY338" fmla="*/ 3079529 h 3370881"/>
                          <a:gd name="connsiteX339" fmla="*/ 2111188 w 2657256"/>
                          <a:gd name="connsiteY339" fmla="*/ 3106423 h 3370881"/>
                          <a:gd name="connsiteX340" fmla="*/ 2088776 w 2657256"/>
                          <a:gd name="connsiteY340" fmla="*/ 3137799 h 3370881"/>
                          <a:gd name="connsiteX341" fmla="*/ 2075329 w 2657256"/>
                          <a:gd name="connsiteY341" fmla="*/ 3164693 h 3370881"/>
                          <a:gd name="connsiteX342" fmla="*/ 2061882 w 2657256"/>
                          <a:gd name="connsiteY342" fmla="*/ 3169176 h 3370881"/>
                          <a:gd name="connsiteX343" fmla="*/ 2021541 w 2657256"/>
                          <a:gd name="connsiteY343" fmla="*/ 3164693 h 3370881"/>
                          <a:gd name="connsiteX344" fmla="*/ 2012576 w 2657256"/>
                          <a:gd name="connsiteY344" fmla="*/ 3119870 h 3370881"/>
                          <a:gd name="connsiteX345" fmla="*/ 2048435 w 2657256"/>
                          <a:gd name="connsiteY345" fmla="*/ 3021258 h 3370881"/>
                          <a:gd name="connsiteX346" fmla="*/ 2048435 w 2657256"/>
                          <a:gd name="connsiteY346" fmla="*/ 3021258 h 3370881"/>
                          <a:gd name="connsiteX347" fmla="*/ 2061882 w 2657256"/>
                          <a:gd name="connsiteY347" fmla="*/ 2967470 h 3370881"/>
                          <a:gd name="connsiteX348" fmla="*/ 2070847 w 2657256"/>
                          <a:gd name="connsiteY348" fmla="*/ 2882305 h 3370881"/>
                          <a:gd name="connsiteX349" fmla="*/ 2066365 w 2657256"/>
                          <a:gd name="connsiteY349" fmla="*/ 2725423 h 3370881"/>
                          <a:gd name="connsiteX350" fmla="*/ 2043953 w 2657256"/>
                          <a:gd name="connsiteY350" fmla="*/ 2649223 h 3370881"/>
                          <a:gd name="connsiteX351" fmla="*/ 2030506 w 2657256"/>
                          <a:gd name="connsiteY351" fmla="*/ 2622329 h 3370881"/>
                          <a:gd name="connsiteX352" fmla="*/ 2017059 w 2657256"/>
                          <a:gd name="connsiteY352" fmla="*/ 2581987 h 3370881"/>
                          <a:gd name="connsiteX353" fmla="*/ 1981200 w 2657256"/>
                          <a:gd name="connsiteY353" fmla="*/ 2514752 h 3370881"/>
                          <a:gd name="connsiteX354" fmla="*/ 1972235 w 2657256"/>
                          <a:gd name="connsiteY354" fmla="*/ 2501305 h 3370881"/>
                          <a:gd name="connsiteX355" fmla="*/ 1958788 w 2657256"/>
                          <a:gd name="connsiteY355" fmla="*/ 2478893 h 3370881"/>
                          <a:gd name="connsiteX356" fmla="*/ 1905000 w 2657256"/>
                          <a:gd name="connsiteY356" fmla="*/ 2398211 h 3370881"/>
                          <a:gd name="connsiteX357" fmla="*/ 1882588 w 2657256"/>
                          <a:gd name="connsiteY357" fmla="*/ 2357870 h 3370881"/>
                          <a:gd name="connsiteX358" fmla="*/ 1869141 w 2657256"/>
                          <a:gd name="connsiteY358" fmla="*/ 2339940 h 3370881"/>
                          <a:gd name="connsiteX359" fmla="*/ 1806388 w 2657256"/>
                          <a:gd name="connsiteY359" fmla="*/ 2313046 h 3370881"/>
                          <a:gd name="connsiteX360" fmla="*/ 1779494 w 2657256"/>
                          <a:gd name="connsiteY360" fmla="*/ 2304081 h 3370881"/>
                          <a:gd name="connsiteX361" fmla="*/ 1752600 w 2657256"/>
                          <a:gd name="connsiteY361" fmla="*/ 2299599 h 3370881"/>
                          <a:gd name="connsiteX362" fmla="*/ 1680882 w 2657256"/>
                          <a:gd name="connsiteY362" fmla="*/ 2277187 h 3370881"/>
                          <a:gd name="connsiteX363" fmla="*/ 1662953 w 2657256"/>
                          <a:gd name="connsiteY363" fmla="*/ 2272705 h 3370881"/>
                          <a:gd name="connsiteX364" fmla="*/ 1640541 w 2657256"/>
                          <a:gd name="connsiteY364" fmla="*/ 2259258 h 3370881"/>
                          <a:gd name="connsiteX365" fmla="*/ 1604682 w 2657256"/>
                          <a:gd name="connsiteY365" fmla="*/ 2272705 h 3370881"/>
                          <a:gd name="connsiteX366" fmla="*/ 1537447 w 2657256"/>
                          <a:gd name="connsiteY366" fmla="*/ 2304081 h 3370881"/>
                          <a:gd name="connsiteX367" fmla="*/ 1510553 w 2657256"/>
                          <a:gd name="connsiteY367" fmla="*/ 2308564 h 3370881"/>
                          <a:gd name="connsiteX368" fmla="*/ 1488141 w 2657256"/>
                          <a:gd name="connsiteY368" fmla="*/ 2313046 h 3370881"/>
                          <a:gd name="connsiteX369" fmla="*/ 1443318 w 2657256"/>
                          <a:gd name="connsiteY369" fmla="*/ 2322011 h 3370881"/>
                          <a:gd name="connsiteX370" fmla="*/ 1367118 w 2657256"/>
                          <a:gd name="connsiteY370" fmla="*/ 2304081 h 3370881"/>
                          <a:gd name="connsiteX371" fmla="*/ 1317812 w 2657256"/>
                          <a:gd name="connsiteY371" fmla="*/ 2286152 h 3370881"/>
                          <a:gd name="connsiteX372" fmla="*/ 1066800 w 2657256"/>
                          <a:gd name="connsiteY372" fmla="*/ 2272705 h 3370881"/>
                          <a:gd name="connsiteX373" fmla="*/ 1030941 w 2657256"/>
                          <a:gd name="connsiteY373" fmla="*/ 2263740 h 3370881"/>
                          <a:gd name="connsiteX374" fmla="*/ 986118 w 2657256"/>
                          <a:gd name="connsiteY374" fmla="*/ 2241329 h 3370881"/>
                          <a:gd name="connsiteX375" fmla="*/ 968188 w 2657256"/>
                          <a:gd name="connsiteY375" fmla="*/ 2232364 h 3370881"/>
                          <a:gd name="connsiteX376" fmla="*/ 936812 w 2657256"/>
                          <a:gd name="connsiteY376" fmla="*/ 2214434 h 3370881"/>
                          <a:gd name="connsiteX377" fmla="*/ 905435 w 2657256"/>
                          <a:gd name="connsiteY377" fmla="*/ 2196505 h 3370881"/>
                          <a:gd name="connsiteX378" fmla="*/ 869576 w 2657256"/>
                          <a:gd name="connsiteY378" fmla="*/ 2209952 h 3370881"/>
                          <a:gd name="connsiteX379" fmla="*/ 856129 w 2657256"/>
                          <a:gd name="connsiteY379" fmla="*/ 2227881 h 3370881"/>
                          <a:gd name="connsiteX380" fmla="*/ 815788 w 2657256"/>
                          <a:gd name="connsiteY380" fmla="*/ 2268223 h 3370881"/>
                          <a:gd name="connsiteX381" fmla="*/ 788894 w 2657256"/>
                          <a:gd name="connsiteY381" fmla="*/ 2290634 h 3370881"/>
                          <a:gd name="connsiteX382" fmla="*/ 762000 w 2657256"/>
                          <a:gd name="connsiteY382" fmla="*/ 2313046 h 3370881"/>
                          <a:gd name="connsiteX383" fmla="*/ 753035 w 2657256"/>
                          <a:gd name="connsiteY383" fmla="*/ 2326493 h 3370881"/>
                          <a:gd name="connsiteX384" fmla="*/ 735106 w 2657256"/>
                          <a:gd name="connsiteY384" fmla="*/ 2339940 h 3370881"/>
                          <a:gd name="connsiteX385" fmla="*/ 712694 w 2657256"/>
                          <a:gd name="connsiteY385" fmla="*/ 2362352 h 3370881"/>
                          <a:gd name="connsiteX386" fmla="*/ 694765 w 2657256"/>
                          <a:gd name="connsiteY386" fmla="*/ 2375799 h 3370881"/>
                          <a:gd name="connsiteX387" fmla="*/ 681318 w 2657256"/>
                          <a:gd name="connsiteY387" fmla="*/ 2393729 h 3370881"/>
                          <a:gd name="connsiteX388" fmla="*/ 667870 w 2657256"/>
                          <a:gd name="connsiteY388" fmla="*/ 2402693 h 3370881"/>
                          <a:gd name="connsiteX389" fmla="*/ 623047 w 2657256"/>
                          <a:gd name="connsiteY389" fmla="*/ 2443034 h 3370881"/>
                          <a:gd name="connsiteX390" fmla="*/ 600635 w 2657256"/>
                          <a:gd name="connsiteY390" fmla="*/ 2474411 h 3370881"/>
                          <a:gd name="connsiteX391" fmla="*/ 587188 w 2657256"/>
                          <a:gd name="connsiteY391" fmla="*/ 2514752 h 3370881"/>
                          <a:gd name="connsiteX392" fmla="*/ 582706 w 2657256"/>
                          <a:gd name="connsiteY392" fmla="*/ 2546129 h 3370881"/>
                          <a:gd name="connsiteX393" fmla="*/ 596153 w 2657256"/>
                          <a:gd name="connsiteY393" fmla="*/ 2635776 h 3370881"/>
                          <a:gd name="connsiteX394" fmla="*/ 600635 w 2657256"/>
                          <a:gd name="connsiteY394" fmla="*/ 2653705 h 3370881"/>
                          <a:gd name="connsiteX395" fmla="*/ 609600 w 2657256"/>
                          <a:gd name="connsiteY395" fmla="*/ 2671634 h 3370881"/>
                          <a:gd name="connsiteX396" fmla="*/ 614082 w 2657256"/>
                          <a:gd name="connsiteY396" fmla="*/ 2689564 h 3370881"/>
                          <a:gd name="connsiteX397" fmla="*/ 623047 w 2657256"/>
                          <a:gd name="connsiteY397" fmla="*/ 2711976 h 3370881"/>
                          <a:gd name="connsiteX398" fmla="*/ 627529 w 2657256"/>
                          <a:gd name="connsiteY398" fmla="*/ 2734387 h 3370881"/>
                          <a:gd name="connsiteX399" fmla="*/ 640976 w 2657256"/>
                          <a:gd name="connsiteY399" fmla="*/ 2765764 h 3370881"/>
                          <a:gd name="connsiteX400" fmla="*/ 645459 w 2657256"/>
                          <a:gd name="connsiteY400" fmla="*/ 2779211 h 3370881"/>
                          <a:gd name="connsiteX401" fmla="*/ 658906 w 2657256"/>
                          <a:gd name="connsiteY401" fmla="*/ 2801623 h 3370881"/>
                          <a:gd name="connsiteX402" fmla="*/ 676835 w 2657256"/>
                          <a:gd name="connsiteY402" fmla="*/ 2864376 h 3370881"/>
                          <a:gd name="connsiteX403" fmla="*/ 690282 w 2657256"/>
                          <a:gd name="connsiteY403" fmla="*/ 2895752 h 3370881"/>
                          <a:gd name="connsiteX404" fmla="*/ 699247 w 2657256"/>
                          <a:gd name="connsiteY404" fmla="*/ 2940576 h 3370881"/>
                          <a:gd name="connsiteX405" fmla="*/ 703729 w 2657256"/>
                          <a:gd name="connsiteY405" fmla="*/ 2967470 h 3370881"/>
                          <a:gd name="connsiteX406" fmla="*/ 717176 w 2657256"/>
                          <a:gd name="connsiteY406" fmla="*/ 2994364 h 3370881"/>
                          <a:gd name="connsiteX407" fmla="*/ 735106 w 2657256"/>
                          <a:gd name="connsiteY407" fmla="*/ 3052634 h 3370881"/>
                          <a:gd name="connsiteX408" fmla="*/ 739588 w 2657256"/>
                          <a:gd name="connsiteY408" fmla="*/ 3079529 h 3370881"/>
                          <a:gd name="connsiteX409" fmla="*/ 762000 w 2657256"/>
                          <a:gd name="connsiteY409" fmla="*/ 3142281 h 3370881"/>
                          <a:gd name="connsiteX410" fmla="*/ 766482 w 2657256"/>
                          <a:gd name="connsiteY410" fmla="*/ 3231929 h 3370881"/>
                          <a:gd name="connsiteX411" fmla="*/ 770965 w 2657256"/>
                          <a:gd name="connsiteY411" fmla="*/ 3254340 h 3370881"/>
                          <a:gd name="connsiteX412" fmla="*/ 775447 w 2657256"/>
                          <a:gd name="connsiteY412" fmla="*/ 3285717 h 3370881"/>
                          <a:gd name="connsiteX413" fmla="*/ 748553 w 2657256"/>
                          <a:gd name="connsiteY413" fmla="*/ 3335023 h 3370881"/>
                          <a:gd name="connsiteX414" fmla="*/ 721659 w 2657256"/>
                          <a:gd name="connsiteY414" fmla="*/ 3343987 h 3370881"/>
                          <a:gd name="connsiteX415" fmla="*/ 708212 w 2657256"/>
                          <a:gd name="connsiteY415" fmla="*/ 3348470 h 3370881"/>
                          <a:gd name="connsiteX416" fmla="*/ 623047 w 2657256"/>
                          <a:gd name="connsiteY416" fmla="*/ 3330540 h 3370881"/>
                          <a:gd name="connsiteX417" fmla="*/ 609600 w 2657256"/>
                          <a:gd name="connsiteY417" fmla="*/ 3308129 h 3370881"/>
                          <a:gd name="connsiteX418" fmla="*/ 591670 w 2657256"/>
                          <a:gd name="connsiteY418" fmla="*/ 3267787 h 3370881"/>
                          <a:gd name="connsiteX419" fmla="*/ 560294 w 2657256"/>
                          <a:gd name="connsiteY419" fmla="*/ 3209517 h 3370881"/>
                          <a:gd name="connsiteX420" fmla="*/ 551329 w 2657256"/>
                          <a:gd name="connsiteY420" fmla="*/ 3196070 h 3370881"/>
                          <a:gd name="connsiteX421" fmla="*/ 528918 w 2657256"/>
                          <a:gd name="connsiteY421" fmla="*/ 3173658 h 3370881"/>
                          <a:gd name="connsiteX422" fmla="*/ 519953 w 2657256"/>
                          <a:gd name="connsiteY422" fmla="*/ 3128834 h 3370881"/>
                          <a:gd name="connsiteX423" fmla="*/ 524435 w 2657256"/>
                          <a:gd name="connsiteY423" fmla="*/ 3101940 h 3370881"/>
                          <a:gd name="connsiteX424" fmla="*/ 528918 w 2657256"/>
                          <a:gd name="connsiteY424" fmla="*/ 3088493 h 3370881"/>
                          <a:gd name="connsiteX425" fmla="*/ 542365 w 2657256"/>
                          <a:gd name="connsiteY425" fmla="*/ 3052634 h 3370881"/>
                          <a:gd name="connsiteX426" fmla="*/ 484094 w 2657256"/>
                          <a:gd name="connsiteY426" fmla="*/ 2886787 h 3370881"/>
                          <a:gd name="connsiteX427" fmla="*/ 443753 w 2657256"/>
                          <a:gd name="connsiteY427" fmla="*/ 2779211 h 3370881"/>
                          <a:gd name="connsiteX428" fmla="*/ 439270 w 2657256"/>
                          <a:gd name="connsiteY428" fmla="*/ 2752317 h 3370881"/>
                          <a:gd name="connsiteX429" fmla="*/ 430306 w 2657256"/>
                          <a:gd name="connsiteY429" fmla="*/ 2716458 h 3370881"/>
                          <a:gd name="connsiteX430" fmla="*/ 425823 w 2657256"/>
                          <a:gd name="connsiteY430" fmla="*/ 2680599 h 3370881"/>
                          <a:gd name="connsiteX431" fmla="*/ 398929 w 2657256"/>
                          <a:gd name="connsiteY431" fmla="*/ 2599917 h 3370881"/>
                          <a:gd name="connsiteX432" fmla="*/ 385482 w 2657256"/>
                          <a:gd name="connsiteY432" fmla="*/ 2568540 h 3370881"/>
                          <a:gd name="connsiteX433" fmla="*/ 381000 w 2657256"/>
                          <a:gd name="connsiteY433" fmla="*/ 2550611 h 3370881"/>
                          <a:gd name="connsiteX434" fmla="*/ 372035 w 2657256"/>
                          <a:gd name="connsiteY434" fmla="*/ 2483376 h 3370881"/>
                          <a:gd name="connsiteX435" fmla="*/ 367553 w 2657256"/>
                          <a:gd name="connsiteY435" fmla="*/ 2469929 h 3370881"/>
                          <a:gd name="connsiteX436" fmla="*/ 407894 w 2657256"/>
                          <a:gd name="connsiteY436" fmla="*/ 2451999 h 3370881"/>
                          <a:gd name="connsiteX437" fmla="*/ 515470 w 2657256"/>
                          <a:gd name="connsiteY437" fmla="*/ 2407176 h 3370881"/>
                          <a:gd name="connsiteX438" fmla="*/ 578223 w 2657256"/>
                          <a:gd name="connsiteY438" fmla="*/ 2353387 h 3370881"/>
                          <a:gd name="connsiteX439" fmla="*/ 587188 w 2657256"/>
                          <a:gd name="connsiteY439" fmla="*/ 2330976 h 3370881"/>
                          <a:gd name="connsiteX440" fmla="*/ 614082 w 2657256"/>
                          <a:gd name="connsiteY440" fmla="*/ 2254776 h 3370881"/>
                          <a:gd name="connsiteX441" fmla="*/ 649941 w 2657256"/>
                          <a:gd name="connsiteY441" fmla="*/ 2200987 h 3370881"/>
                          <a:gd name="connsiteX442" fmla="*/ 690282 w 2657256"/>
                          <a:gd name="connsiteY442" fmla="*/ 2174093 h 3370881"/>
                          <a:gd name="connsiteX443" fmla="*/ 703729 w 2657256"/>
                          <a:gd name="connsiteY443" fmla="*/ 2165129 h 3370881"/>
                          <a:gd name="connsiteX444" fmla="*/ 739588 w 2657256"/>
                          <a:gd name="connsiteY444" fmla="*/ 2147199 h 3370881"/>
                          <a:gd name="connsiteX445" fmla="*/ 708212 w 2657256"/>
                          <a:gd name="connsiteY445" fmla="*/ 2187540 h 3370881"/>
                          <a:gd name="connsiteX446" fmla="*/ 654423 w 2657256"/>
                          <a:gd name="connsiteY446" fmla="*/ 2241329 h 3370881"/>
                          <a:gd name="connsiteX447" fmla="*/ 636494 w 2657256"/>
                          <a:gd name="connsiteY447" fmla="*/ 2259258 h 3370881"/>
                          <a:gd name="connsiteX448" fmla="*/ 614082 w 2657256"/>
                          <a:gd name="connsiteY448" fmla="*/ 2286152 h 3370881"/>
                          <a:gd name="connsiteX449" fmla="*/ 605118 w 2657256"/>
                          <a:gd name="connsiteY449" fmla="*/ 2299599 h 3370881"/>
                          <a:gd name="connsiteX450" fmla="*/ 560294 w 2657256"/>
                          <a:gd name="connsiteY450" fmla="*/ 2335458 h 3370881"/>
                          <a:gd name="connsiteX451" fmla="*/ 524435 w 2657256"/>
                          <a:gd name="connsiteY451" fmla="*/ 2348905 h 3370881"/>
                          <a:gd name="connsiteX452" fmla="*/ 502023 w 2657256"/>
                          <a:gd name="connsiteY452" fmla="*/ 2362352 h 3370881"/>
                          <a:gd name="connsiteX453" fmla="*/ 461682 w 2657256"/>
                          <a:gd name="connsiteY453" fmla="*/ 2389246 h 3370881"/>
                          <a:gd name="connsiteX454" fmla="*/ 448235 w 2657256"/>
                          <a:gd name="connsiteY454" fmla="*/ 2398211 h 3370881"/>
                          <a:gd name="connsiteX455" fmla="*/ 430306 w 2657256"/>
                          <a:gd name="connsiteY455" fmla="*/ 2407176 h 3370881"/>
                          <a:gd name="connsiteX456" fmla="*/ 412376 w 2657256"/>
                          <a:gd name="connsiteY456" fmla="*/ 2420623 h 3370881"/>
                          <a:gd name="connsiteX457" fmla="*/ 389965 w 2657256"/>
                          <a:gd name="connsiteY457" fmla="*/ 2429587 h 3370881"/>
                          <a:gd name="connsiteX458" fmla="*/ 372035 w 2657256"/>
                          <a:gd name="connsiteY458" fmla="*/ 2443034 h 3370881"/>
                          <a:gd name="connsiteX459" fmla="*/ 318247 w 2657256"/>
                          <a:gd name="connsiteY459" fmla="*/ 2474411 h 3370881"/>
                          <a:gd name="connsiteX460" fmla="*/ 304800 w 2657256"/>
                          <a:gd name="connsiteY460" fmla="*/ 2492340 h 3370881"/>
                          <a:gd name="connsiteX461" fmla="*/ 282388 w 2657256"/>
                          <a:gd name="connsiteY461" fmla="*/ 2519234 h 3370881"/>
                          <a:gd name="connsiteX462" fmla="*/ 295835 w 2657256"/>
                          <a:gd name="connsiteY462" fmla="*/ 2815070 h 3370881"/>
                          <a:gd name="connsiteX463" fmla="*/ 300318 w 2657256"/>
                          <a:gd name="connsiteY463" fmla="*/ 2837481 h 3370881"/>
                          <a:gd name="connsiteX464" fmla="*/ 304800 w 2657256"/>
                          <a:gd name="connsiteY464" fmla="*/ 2868858 h 3370881"/>
                          <a:gd name="connsiteX465" fmla="*/ 309282 w 2657256"/>
                          <a:gd name="connsiteY465" fmla="*/ 2927129 h 3370881"/>
                          <a:gd name="connsiteX466" fmla="*/ 322729 w 2657256"/>
                          <a:gd name="connsiteY466" fmla="*/ 2985399 h 3370881"/>
                          <a:gd name="connsiteX467" fmla="*/ 327212 w 2657256"/>
                          <a:gd name="connsiteY467" fmla="*/ 3012293 h 3370881"/>
                          <a:gd name="connsiteX468" fmla="*/ 331694 w 2657256"/>
                          <a:gd name="connsiteY468" fmla="*/ 3043670 h 3370881"/>
                          <a:gd name="connsiteX469" fmla="*/ 345141 w 2657256"/>
                          <a:gd name="connsiteY469" fmla="*/ 3070564 h 3370881"/>
                          <a:gd name="connsiteX470" fmla="*/ 367553 w 2657256"/>
                          <a:gd name="connsiteY470" fmla="*/ 3124352 h 3370881"/>
                          <a:gd name="connsiteX471" fmla="*/ 381000 w 2657256"/>
                          <a:gd name="connsiteY471" fmla="*/ 3182623 h 3370881"/>
                          <a:gd name="connsiteX472" fmla="*/ 389965 w 2657256"/>
                          <a:gd name="connsiteY472" fmla="*/ 3196070 h 3370881"/>
                          <a:gd name="connsiteX473" fmla="*/ 394447 w 2657256"/>
                          <a:gd name="connsiteY473" fmla="*/ 3213999 h 3370881"/>
                          <a:gd name="connsiteX474" fmla="*/ 412376 w 2657256"/>
                          <a:gd name="connsiteY474" fmla="*/ 3245376 h 3370881"/>
                          <a:gd name="connsiteX475" fmla="*/ 416859 w 2657256"/>
                          <a:gd name="connsiteY475" fmla="*/ 3258823 h 3370881"/>
                          <a:gd name="connsiteX476" fmla="*/ 425823 w 2657256"/>
                          <a:gd name="connsiteY476" fmla="*/ 3272270 h 3370881"/>
                          <a:gd name="connsiteX477" fmla="*/ 439270 w 2657256"/>
                          <a:gd name="connsiteY477" fmla="*/ 3303646 h 3370881"/>
                          <a:gd name="connsiteX478" fmla="*/ 439270 w 2657256"/>
                          <a:gd name="connsiteY478" fmla="*/ 3352952 h 3370881"/>
                          <a:gd name="connsiteX479" fmla="*/ 430306 w 2657256"/>
                          <a:gd name="connsiteY479" fmla="*/ 3366399 h 3370881"/>
                          <a:gd name="connsiteX480" fmla="*/ 412376 w 2657256"/>
                          <a:gd name="connsiteY480" fmla="*/ 3370881 h 3370881"/>
                          <a:gd name="connsiteX481" fmla="*/ 295835 w 2657256"/>
                          <a:gd name="connsiteY481" fmla="*/ 3357434 h 3370881"/>
                          <a:gd name="connsiteX482" fmla="*/ 264459 w 2657256"/>
                          <a:gd name="connsiteY482" fmla="*/ 3276752 h 3370881"/>
                          <a:gd name="connsiteX483" fmla="*/ 259976 w 2657256"/>
                          <a:gd name="connsiteY483" fmla="*/ 3240893 h 3370881"/>
                          <a:gd name="connsiteX484" fmla="*/ 246529 w 2657256"/>
                          <a:gd name="connsiteY484" fmla="*/ 3178140 h 3370881"/>
                          <a:gd name="connsiteX485" fmla="*/ 237565 w 2657256"/>
                          <a:gd name="connsiteY485" fmla="*/ 3084011 h 3370881"/>
                          <a:gd name="connsiteX486" fmla="*/ 228600 w 2657256"/>
                          <a:gd name="connsiteY486" fmla="*/ 3057117 h 3370881"/>
                          <a:gd name="connsiteX487" fmla="*/ 219635 w 2657256"/>
                          <a:gd name="connsiteY487" fmla="*/ 3021258 h 3370881"/>
                          <a:gd name="connsiteX488" fmla="*/ 206188 w 2657256"/>
                          <a:gd name="connsiteY488" fmla="*/ 2980917 h 3370881"/>
                          <a:gd name="connsiteX489" fmla="*/ 201706 w 2657256"/>
                          <a:gd name="connsiteY489" fmla="*/ 2949540 h 3370881"/>
                          <a:gd name="connsiteX490" fmla="*/ 197223 w 2657256"/>
                          <a:gd name="connsiteY490" fmla="*/ 2927129 h 3370881"/>
                          <a:gd name="connsiteX491" fmla="*/ 192741 w 2657256"/>
                          <a:gd name="connsiteY491" fmla="*/ 2891270 h 3370881"/>
                          <a:gd name="connsiteX492" fmla="*/ 188259 w 2657256"/>
                          <a:gd name="connsiteY492" fmla="*/ 2850929 h 3370881"/>
                          <a:gd name="connsiteX493" fmla="*/ 179294 w 2657256"/>
                          <a:gd name="connsiteY493" fmla="*/ 2824034 h 3370881"/>
                          <a:gd name="connsiteX494" fmla="*/ 165847 w 2657256"/>
                          <a:gd name="connsiteY494" fmla="*/ 2774729 h 3370881"/>
                          <a:gd name="connsiteX495" fmla="*/ 161365 w 2657256"/>
                          <a:gd name="connsiteY495" fmla="*/ 2747834 h 3370881"/>
                          <a:gd name="connsiteX496" fmla="*/ 156882 w 2657256"/>
                          <a:gd name="connsiteY496" fmla="*/ 2559576 h 3370881"/>
                          <a:gd name="connsiteX497" fmla="*/ 152400 w 2657256"/>
                          <a:gd name="connsiteY497" fmla="*/ 2519234 h 3370881"/>
                          <a:gd name="connsiteX498" fmla="*/ 143435 w 2657256"/>
                          <a:gd name="connsiteY498" fmla="*/ 2384764 h 3370881"/>
                          <a:gd name="connsiteX499" fmla="*/ 129988 w 2657256"/>
                          <a:gd name="connsiteY499" fmla="*/ 2344423 h 3370881"/>
                          <a:gd name="connsiteX500" fmla="*/ 125506 w 2657256"/>
                          <a:gd name="connsiteY500" fmla="*/ 2330976 h 3370881"/>
                          <a:gd name="connsiteX501" fmla="*/ 138953 w 2657256"/>
                          <a:gd name="connsiteY501" fmla="*/ 2313046 h 3370881"/>
                          <a:gd name="connsiteX502" fmla="*/ 152400 w 2657256"/>
                          <a:gd name="connsiteY502" fmla="*/ 2304081 h 3370881"/>
                          <a:gd name="connsiteX503" fmla="*/ 170329 w 2657256"/>
                          <a:gd name="connsiteY503" fmla="*/ 2259258 h 3370881"/>
                          <a:gd name="connsiteX504" fmla="*/ 188259 w 2657256"/>
                          <a:gd name="connsiteY504" fmla="*/ 2223399 h 3370881"/>
                          <a:gd name="connsiteX505" fmla="*/ 206188 w 2657256"/>
                          <a:gd name="connsiteY505" fmla="*/ 2187540 h 3370881"/>
                          <a:gd name="connsiteX506" fmla="*/ 210670 w 2657256"/>
                          <a:gd name="connsiteY506" fmla="*/ 2174093 h 3370881"/>
                          <a:gd name="connsiteX507" fmla="*/ 219635 w 2657256"/>
                          <a:gd name="connsiteY507" fmla="*/ 2115823 h 3370881"/>
                          <a:gd name="connsiteX508" fmla="*/ 210670 w 2657256"/>
                          <a:gd name="connsiteY508" fmla="*/ 1958940 h 3370881"/>
                          <a:gd name="connsiteX509" fmla="*/ 192741 w 2657256"/>
                          <a:gd name="connsiteY509" fmla="*/ 1923081 h 3370881"/>
                          <a:gd name="connsiteX510" fmla="*/ 179294 w 2657256"/>
                          <a:gd name="connsiteY510" fmla="*/ 1891705 h 3370881"/>
                          <a:gd name="connsiteX511" fmla="*/ 165847 w 2657256"/>
                          <a:gd name="connsiteY511" fmla="*/ 1864811 h 3370881"/>
                          <a:gd name="connsiteX512" fmla="*/ 152400 w 2657256"/>
                          <a:gd name="connsiteY512" fmla="*/ 1833434 h 3370881"/>
                          <a:gd name="connsiteX513" fmla="*/ 143435 w 2657256"/>
                          <a:gd name="connsiteY513" fmla="*/ 1819987 h 3370881"/>
                          <a:gd name="connsiteX514" fmla="*/ 107576 w 2657256"/>
                          <a:gd name="connsiteY514" fmla="*/ 1784129 h 3370881"/>
                          <a:gd name="connsiteX515" fmla="*/ 94129 w 2657256"/>
                          <a:gd name="connsiteY515" fmla="*/ 1779646 h 3370881"/>
                          <a:gd name="connsiteX516" fmla="*/ 71718 w 2657256"/>
                          <a:gd name="connsiteY516" fmla="*/ 1770681 h 3370881"/>
                          <a:gd name="connsiteX517" fmla="*/ 58270 w 2657256"/>
                          <a:gd name="connsiteY517" fmla="*/ 1761717 h 3370881"/>
                          <a:gd name="connsiteX518" fmla="*/ 26894 w 2657256"/>
                          <a:gd name="connsiteY518" fmla="*/ 1730340 h 3370881"/>
                          <a:gd name="connsiteX519" fmla="*/ 0 w 2657256"/>
                          <a:gd name="connsiteY519" fmla="*/ 1707929 h 3370881"/>
                          <a:gd name="connsiteX0" fmla="*/ 0 w 2657256"/>
                          <a:gd name="connsiteY0" fmla="*/ 1707929 h 3370881"/>
                          <a:gd name="connsiteX1" fmla="*/ 22412 w 2657256"/>
                          <a:gd name="connsiteY1" fmla="*/ 1698964 h 3370881"/>
                          <a:gd name="connsiteX2" fmla="*/ 31376 w 2657256"/>
                          <a:gd name="connsiteY2" fmla="*/ 1681034 h 3370881"/>
                          <a:gd name="connsiteX3" fmla="*/ 44823 w 2657256"/>
                          <a:gd name="connsiteY3" fmla="*/ 1672070 h 3370881"/>
                          <a:gd name="connsiteX4" fmla="*/ 58270 w 2657256"/>
                          <a:gd name="connsiteY4" fmla="*/ 1654140 h 3370881"/>
                          <a:gd name="connsiteX5" fmla="*/ 76200 w 2657256"/>
                          <a:gd name="connsiteY5" fmla="*/ 1645176 h 3370881"/>
                          <a:gd name="connsiteX6" fmla="*/ 98612 w 2657256"/>
                          <a:gd name="connsiteY6" fmla="*/ 1636211 h 3370881"/>
                          <a:gd name="connsiteX7" fmla="*/ 125506 w 2657256"/>
                          <a:gd name="connsiteY7" fmla="*/ 1627246 h 3370881"/>
                          <a:gd name="connsiteX8" fmla="*/ 152400 w 2657256"/>
                          <a:gd name="connsiteY8" fmla="*/ 1609317 h 3370881"/>
                          <a:gd name="connsiteX9" fmla="*/ 170329 w 2657256"/>
                          <a:gd name="connsiteY9" fmla="*/ 1600352 h 3370881"/>
                          <a:gd name="connsiteX10" fmla="*/ 188259 w 2657256"/>
                          <a:gd name="connsiteY10" fmla="*/ 1582423 h 3370881"/>
                          <a:gd name="connsiteX11" fmla="*/ 228600 w 2657256"/>
                          <a:gd name="connsiteY11" fmla="*/ 1564493 h 3370881"/>
                          <a:gd name="connsiteX12" fmla="*/ 255494 w 2657256"/>
                          <a:gd name="connsiteY12" fmla="*/ 1546564 h 3370881"/>
                          <a:gd name="connsiteX13" fmla="*/ 300318 w 2657256"/>
                          <a:gd name="connsiteY13" fmla="*/ 1524152 h 3370881"/>
                          <a:gd name="connsiteX14" fmla="*/ 313765 w 2657256"/>
                          <a:gd name="connsiteY14" fmla="*/ 1515187 h 3370881"/>
                          <a:gd name="connsiteX15" fmla="*/ 340659 w 2657256"/>
                          <a:gd name="connsiteY15" fmla="*/ 1510705 h 3370881"/>
                          <a:gd name="connsiteX16" fmla="*/ 363070 w 2657256"/>
                          <a:gd name="connsiteY16" fmla="*/ 1506223 h 3370881"/>
                          <a:gd name="connsiteX17" fmla="*/ 389965 w 2657256"/>
                          <a:gd name="connsiteY17" fmla="*/ 1501740 h 3370881"/>
                          <a:gd name="connsiteX18" fmla="*/ 425823 w 2657256"/>
                          <a:gd name="connsiteY18" fmla="*/ 1497258 h 3370881"/>
                          <a:gd name="connsiteX19" fmla="*/ 470647 w 2657256"/>
                          <a:gd name="connsiteY19" fmla="*/ 1488293 h 3370881"/>
                          <a:gd name="connsiteX20" fmla="*/ 515470 w 2657256"/>
                          <a:gd name="connsiteY20" fmla="*/ 1479329 h 3370881"/>
                          <a:gd name="connsiteX21" fmla="*/ 528918 w 2657256"/>
                          <a:gd name="connsiteY21" fmla="*/ 1470364 h 3370881"/>
                          <a:gd name="connsiteX22" fmla="*/ 600635 w 2657256"/>
                          <a:gd name="connsiteY22" fmla="*/ 1456917 h 3370881"/>
                          <a:gd name="connsiteX23" fmla="*/ 690282 w 2657256"/>
                          <a:gd name="connsiteY23" fmla="*/ 1447952 h 3370881"/>
                          <a:gd name="connsiteX24" fmla="*/ 793376 w 2657256"/>
                          <a:gd name="connsiteY24" fmla="*/ 1452434 h 3370881"/>
                          <a:gd name="connsiteX25" fmla="*/ 874059 w 2657256"/>
                          <a:gd name="connsiteY25" fmla="*/ 1465881 h 3370881"/>
                          <a:gd name="connsiteX26" fmla="*/ 914400 w 2657256"/>
                          <a:gd name="connsiteY26" fmla="*/ 1470364 h 3370881"/>
                          <a:gd name="connsiteX27" fmla="*/ 1030941 w 2657256"/>
                          <a:gd name="connsiteY27" fmla="*/ 1483811 h 3370881"/>
                          <a:gd name="connsiteX28" fmla="*/ 1151965 w 2657256"/>
                          <a:gd name="connsiteY28" fmla="*/ 1492776 h 3370881"/>
                          <a:gd name="connsiteX29" fmla="*/ 1281953 w 2657256"/>
                          <a:gd name="connsiteY29" fmla="*/ 1501740 h 3370881"/>
                          <a:gd name="connsiteX30" fmla="*/ 1465729 w 2657256"/>
                          <a:gd name="connsiteY30" fmla="*/ 1497258 h 3370881"/>
                          <a:gd name="connsiteX31" fmla="*/ 1510553 w 2657256"/>
                          <a:gd name="connsiteY31" fmla="*/ 1492776 h 3370881"/>
                          <a:gd name="connsiteX32" fmla="*/ 1582270 w 2657256"/>
                          <a:gd name="connsiteY32" fmla="*/ 1461399 h 3370881"/>
                          <a:gd name="connsiteX33" fmla="*/ 1604682 w 2657256"/>
                          <a:gd name="connsiteY33" fmla="*/ 1456917 h 3370881"/>
                          <a:gd name="connsiteX34" fmla="*/ 1622612 w 2657256"/>
                          <a:gd name="connsiteY34" fmla="*/ 1447952 h 3370881"/>
                          <a:gd name="connsiteX35" fmla="*/ 1645023 w 2657256"/>
                          <a:gd name="connsiteY35" fmla="*/ 1438987 h 3370881"/>
                          <a:gd name="connsiteX36" fmla="*/ 1662953 w 2657256"/>
                          <a:gd name="connsiteY36" fmla="*/ 1425540 h 3370881"/>
                          <a:gd name="connsiteX37" fmla="*/ 1698812 w 2657256"/>
                          <a:gd name="connsiteY37" fmla="*/ 1407611 h 3370881"/>
                          <a:gd name="connsiteX38" fmla="*/ 1739153 w 2657256"/>
                          <a:gd name="connsiteY38" fmla="*/ 1380717 h 3370881"/>
                          <a:gd name="connsiteX39" fmla="*/ 1752600 w 2657256"/>
                          <a:gd name="connsiteY39" fmla="*/ 1367270 h 3370881"/>
                          <a:gd name="connsiteX40" fmla="*/ 1775012 w 2657256"/>
                          <a:gd name="connsiteY40" fmla="*/ 1353823 h 3370881"/>
                          <a:gd name="connsiteX41" fmla="*/ 1797423 w 2657256"/>
                          <a:gd name="connsiteY41" fmla="*/ 1335893 h 3370881"/>
                          <a:gd name="connsiteX42" fmla="*/ 1810870 w 2657256"/>
                          <a:gd name="connsiteY42" fmla="*/ 1304517 h 3370881"/>
                          <a:gd name="connsiteX43" fmla="*/ 1815353 w 2657256"/>
                          <a:gd name="connsiteY43" fmla="*/ 1291070 h 3370881"/>
                          <a:gd name="connsiteX44" fmla="*/ 1801906 w 2657256"/>
                          <a:gd name="connsiteY44" fmla="*/ 1138670 h 3370881"/>
                          <a:gd name="connsiteX45" fmla="*/ 1792941 w 2657256"/>
                          <a:gd name="connsiteY45" fmla="*/ 1125223 h 3370881"/>
                          <a:gd name="connsiteX46" fmla="*/ 1757082 w 2657256"/>
                          <a:gd name="connsiteY46" fmla="*/ 1093846 h 3370881"/>
                          <a:gd name="connsiteX47" fmla="*/ 1730188 w 2657256"/>
                          <a:gd name="connsiteY47" fmla="*/ 1066952 h 3370881"/>
                          <a:gd name="connsiteX48" fmla="*/ 1703294 w 2657256"/>
                          <a:gd name="connsiteY48" fmla="*/ 1049023 h 3370881"/>
                          <a:gd name="connsiteX49" fmla="*/ 1622612 w 2657256"/>
                          <a:gd name="connsiteY49" fmla="*/ 1053505 h 3370881"/>
                          <a:gd name="connsiteX50" fmla="*/ 1595718 w 2657256"/>
                          <a:gd name="connsiteY50" fmla="*/ 1062470 h 3370881"/>
                          <a:gd name="connsiteX51" fmla="*/ 1573306 w 2657256"/>
                          <a:gd name="connsiteY51" fmla="*/ 1066952 h 3370881"/>
                          <a:gd name="connsiteX52" fmla="*/ 1453385 w 2657256"/>
                          <a:gd name="connsiteY52" fmla="*/ 1082761 h 3370881"/>
                          <a:gd name="connsiteX53" fmla="*/ 1326776 w 2657256"/>
                          <a:gd name="connsiteY53" fmla="*/ 1062470 h 3370881"/>
                          <a:gd name="connsiteX54" fmla="*/ 1308847 w 2657256"/>
                          <a:gd name="connsiteY54" fmla="*/ 1057987 h 3370881"/>
                          <a:gd name="connsiteX55" fmla="*/ 1277470 w 2657256"/>
                          <a:gd name="connsiteY55" fmla="*/ 1053505 h 3370881"/>
                          <a:gd name="connsiteX56" fmla="*/ 1259541 w 2657256"/>
                          <a:gd name="connsiteY56" fmla="*/ 1049023 h 3370881"/>
                          <a:gd name="connsiteX57" fmla="*/ 1232647 w 2657256"/>
                          <a:gd name="connsiteY57" fmla="*/ 1044540 h 3370881"/>
                          <a:gd name="connsiteX58" fmla="*/ 1053353 w 2657256"/>
                          <a:gd name="connsiteY58" fmla="*/ 1049023 h 3370881"/>
                          <a:gd name="connsiteX59" fmla="*/ 1035423 w 2657256"/>
                          <a:gd name="connsiteY59" fmla="*/ 1053505 h 3370881"/>
                          <a:gd name="connsiteX60" fmla="*/ 1008529 w 2657256"/>
                          <a:gd name="connsiteY60" fmla="*/ 1057987 h 3370881"/>
                          <a:gd name="connsiteX61" fmla="*/ 995082 w 2657256"/>
                          <a:gd name="connsiteY61" fmla="*/ 1062470 h 3370881"/>
                          <a:gd name="connsiteX62" fmla="*/ 945776 w 2657256"/>
                          <a:gd name="connsiteY62" fmla="*/ 1031093 h 3370881"/>
                          <a:gd name="connsiteX63" fmla="*/ 941294 w 2657256"/>
                          <a:gd name="connsiteY63" fmla="*/ 1017646 h 3370881"/>
                          <a:gd name="connsiteX64" fmla="*/ 932329 w 2657256"/>
                          <a:gd name="connsiteY64" fmla="*/ 919034 h 3370881"/>
                          <a:gd name="connsiteX65" fmla="*/ 914400 w 2657256"/>
                          <a:gd name="connsiteY65" fmla="*/ 901105 h 3370881"/>
                          <a:gd name="connsiteX66" fmla="*/ 918882 w 2657256"/>
                          <a:gd name="connsiteY66" fmla="*/ 869729 h 3370881"/>
                          <a:gd name="connsiteX67" fmla="*/ 941294 w 2657256"/>
                          <a:gd name="connsiteY67" fmla="*/ 865246 h 3370881"/>
                          <a:gd name="connsiteX68" fmla="*/ 959223 w 2657256"/>
                          <a:gd name="connsiteY68" fmla="*/ 851799 h 3370881"/>
                          <a:gd name="connsiteX69" fmla="*/ 990600 w 2657256"/>
                          <a:gd name="connsiteY69" fmla="*/ 847317 h 3370881"/>
                          <a:gd name="connsiteX70" fmla="*/ 1129553 w 2657256"/>
                          <a:gd name="connsiteY70" fmla="*/ 838352 h 3370881"/>
                          <a:gd name="connsiteX71" fmla="*/ 1147482 w 2657256"/>
                          <a:gd name="connsiteY71" fmla="*/ 829387 h 3370881"/>
                          <a:gd name="connsiteX72" fmla="*/ 1178859 w 2657256"/>
                          <a:gd name="connsiteY72" fmla="*/ 806976 h 3370881"/>
                          <a:gd name="connsiteX73" fmla="*/ 1192306 w 2657256"/>
                          <a:gd name="connsiteY73" fmla="*/ 793529 h 3370881"/>
                          <a:gd name="connsiteX74" fmla="*/ 1214718 w 2657256"/>
                          <a:gd name="connsiteY74" fmla="*/ 784564 h 3370881"/>
                          <a:gd name="connsiteX75" fmla="*/ 1241612 w 2657256"/>
                          <a:gd name="connsiteY75" fmla="*/ 771117 h 3370881"/>
                          <a:gd name="connsiteX76" fmla="*/ 1277470 w 2657256"/>
                          <a:gd name="connsiteY76" fmla="*/ 753187 h 3370881"/>
                          <a:gd name="connsiteX77" fmla="*/ 1295400 w 2657256"/>
                          <a:gd name="connsiteY77" fmla="*/ 730776 h 3370881"/>
                          <a:gd name="connsiteX78" fmla="*/ 1317812 w 2657256"/>
                          <a:gd name="connsiteY78" fmla="*/ 708364 h 3370881"/>
                          <a:gd name="connsiteX79" fmla="*/ 1353670 w 2657256"/>
                          <a:gd name="connsiteY79" fmla="*/ 663540 h 3370881"/>
                          <a:gd name="connsiteX80" fmla="*/ 1371600 w 2657256"/>
                          <a:gd name="connsiteY80" fmla="*/ 636646 h 3370881"/>
                          <a:gd name="connsiteX81" fmla="*/ 1380565 w 2657256"/>
                          <a:gd name="connsiteY81" fmla="*/ 596305 h 3370881"/>
                          <a:gd name="connsiteX82" fmla="*/ 1385047 w 2657256"/>
                          <a:gd name="connsiteY82" fmla="*/ 582858 h 3370881"/>
                          <a:gd name="connsiteX83" fmla="*/ 1380565 w 2657256"/>
                          <a:gd name="connsiteY83" fmla="*/ 533552 h 3370881"/>
                          <a:gd name="connsiteX84" fmla="*/ 1367118 w 2657256"/>
                          <a:gd name="connsiteY84" fmla="*/ 524587 h 3370881"/>
                          <a:gd name="connsiteX85" fmla="*/ 1349188 w 2657256"/>
                          <a:gd name="connsiteY85" fmla="*/ 520105 h 3370881"/>
                          <a:gd name="connsiteX86" fmla="*/ 1326776 w 2657256"/>
                          <a:gd name="connsiteY86" fmla="*/ 511140 h 3370881"/>
                          <a:gd name="connsiteX87" fmla="*/ 1281953 w 2657256"/>
                          <a:gd name="connsiteY87" fmla="*/ 515623 h 3370881"/>
                          <a:gd name="connsiteX88" fmla="*/ 1250576 w 2657256"/>
                          <a:gd name="connsiteY88" fmla="*/ 529070 h 3370881"/>
                          <a:gd name="connsiteX89" fmla="*/ 1210235 w 2657256"/>
                          <a:gd name="connsiteY89" fmla="*/ 542517 h 3370881"/>
                          <a:gd name="connsiteX90" fmla="*/ 1183341 w 2657256"/>
                          <a:gd name="connsiteY90" fmla="*/ 555964 h 3370881"/>
                          <a:gd name="connsiteX91" fmla="*/ 1160929 w 2657256"/>
                          <a:gd name="connsiteY91" fmla="*/ 569411 h 3370881"/>
                          <a:gd name="connsiteX92" fmla="*/ 1134035 w 2657256"/>
                          <a:gd name="connsiteY92" fmla="*/ 578376 h 3370881"/>
                          <a:gd name="connsiteX93" fmla="*/ 1111623 w 2657256"/>
                          <a:gd name="connsiteY93" fmla="*/ 587340 h 3370881"/>
                          <a:gd name="connsiteX94" fmla="*/ 1084729 w 2657256"/>
                          <a:gd name="connsiteY94" fmla="*/ 596305 h 3370881"/>
                          <a:gd name="connsiteX95" fmla="*/ 986118 w 2657256"/>
                          <a:gd name="connsiteY95" fmla="*/ 591823 h 3370881"/>
                          <a:gd name="connsiteX96" fmla="*/ 927847 w 2657256"/>
                          <a:gd name="connsiteY96" fmla="*/ 578376 h 3370881"/>
                          <a:gd name="connsiteX97" fmla="*/ 896470 w 2657256"/>
                          <a:gd name="connsiteY97" fmla="*/ 555964 h 3370881"/>
                          <a:gd name="connsiteX98" fmla="*/ 883023 w 2657256"/>
                          <a:gd name="connsiteY98" fmla="*/ 546999 h 3370881"/>
                          <a:gd name="connsiteX99" fmla="*/ 865094 w 2657256"/>
                          <a:gd name="connsiteY99" fmla="*/ 497693 h 3370881"/>
                          <a:gd name="connsiteX100" fmla="*/ 869576 w 2657256"/>
                          <a:gd name="connsiteY100" fmla="*/ 403564 h 3370881"/>
                          <a:gd name="connsiteX101" fmla="*/ 874059 w 2657256"/>
                          <a:gd name="connsiteY101" fmla="*/ 385634 h 3370881"/>
                          <a:gd name="connsiteX102" fmla="*/ 883023 w 2657256"/>
                          <a:gd name="connsiteY102" fmla="*/ 372187 h 3370881"/>
                          <a:gd name="connsiteX103" fmla="*/ 909918 w 2657256"/>
                          <a:gd name="connsiteY103" fmla="*/ 363223 h 3370881"/>
                          <a:gd name="connsiteX104" fmla="*/ 914400 w 2657256"/>
                          <a:gd name="connsiteY104" fmla="*/ 385634 h 3370881"/>
                          <a:gd name="connsiteX105" fmla="*/ 909918 w 2657256"/>
                          <a:gd name="connsiteY105" fmla="*/ 408046 h 3370881"/>
                          <a:gd name="connsiteX106" fmla="*/ 900953 w 2657256"/>
                          <a:gd name="connsiteY106" fmla="*/ 466317 h 3370881"/>
                          <a:gd name="connsiteX107" fmla="*/ 905435 w 2657256"/>
                          <a:gd name="connsiteY107" fmla="*/ 515623 h 3370881"/>
                          <a:gd name="connsiteX108" fmla="*/ 932329 w 2657256"/>
                          <a:gd name="connsiteY108" fmla="*/ 551481 h 3370881"/>
                          <a:gd name="connsiteX109" fmla="*/ 954741 w 2657256"/>
                          <a:gd name="connsiteY109" fmla="*/ 560446 h 3370881"/>
                          <a:gd name="connsiteX110" fmla="*/ 972670 w 2657256"/>
                          <a:gd name="connsiteY110" fmla="*/ 569411 h 3370881"/>
                          <a:gd name="connsiteX111" fmla="*/ 1066800 w 2657256"/>
                          <a:gd name="connsiteY111" fmla="*/ 564929 h 3370881"/>
                          <a:gd name="connsiteX112" fmla="*/ 1111623 w 2657256"/>
                          <a:gd name="connsiteY112" fmla="*/ 551481 h 3370881"/>
                          <a:gd name="connsiteX113" fmla="*/ 1129553 w 2657256"/>
                          <a:gd name="connsiteY113" fmla="*/ 538034 h 3370881"/>
                          <a:gd name="connsiteX114" fmla="*/ 1156447 w 2657256"/>
                          <a:gd name="connsiteY114" fmla="*/ 511140 h 3370881"/>
                          <a:gd name="connsiteX115" fmla="*/ 1160929 w 2657256"/>
                          <a:gd name="connsiteY115" fmla="*/ 493211 h 3370881"/>
                          <a:gd name="connsiteX116" fmla="*/ 1178859 w 2657256"/>
                          <a:gd name="connsiteY116" fmla="*/ 331846 h 3370881"/>
                          <a:gd name="connsiteX117" fmla="*/ 1215315 w 2657256"/>
                          <a:gd name="connsiteY117" fmla="*/ 270289 h 3370881"/>
                          <a:gd name="connsiteX118" fmla="*/ 1214718 w 2657256"/>
                          <a:gd name="connsiteY118" fmla="*/ 367705 h 3370881"/>
                          <a:gd name="connsiteX119" fmla="*/ 1201270 w 2657256"/>
                          <a:gd name="connsiteY119" fmla="*/ 412529 h 3370881"/>
                          <a:gd name="connsiteX120" fmla="*/ 1210235 w 2657256"/>
                          <a:gd name="connsiteY120" fmla="*/ 461834 h 3370881"/>
                          <a:gd name="connsiteX121" fmla="*/ 1214718 w 2657256"/>
                          <a:gd name="connsiteY121" fmla="*/ 475281 h 3370881"/>
                          <a:gd name="connsiteX122" fmla="*/ 1228165 w 2657256"/>
                          <a:gd name="connsiteY122" fmla="*/ 484246 h 3370881"/>
                          <a:gd name="connsiteX123" fmla="*/ 1250576 w 2657256"/>
                          <a:gd name="connsiteY123" fmla="*/ 502176 h 3370881"/>
                          <a:gd name="connsiteX124" fmla="*/ 1317812 w 2657256"/>
                          <a:gd name="connsiteY124" fmla="*/ 497693 h 3370881"/>
                          <a:gd name="connsiteX125" fmla="*/ 1353670 w 2657256"/>
                          <a:gd name="connsiteY125" fmla="*/ 488729 h 3370881"/>
                          <a:gd name="connsiteX126" fmla="*/ 1506070 w 2657256"/>
                          <a:gd name="connsiteY126" fmla="*/ 457352 h 3370881"/>
                          <a:gd name="connsiteX127" fmla="*/ 1550894 w 2657256"/>
                          <a:gd name="connsiteY127" fmla="*/ 430458 h 3370881"/>
                          <a:gd name="connsiteX128" fmla="*/ 1564341 w 2657256"/>
                          <a:gd name="connsiteY128" fmla="*/ 417011 h 3370881"/>
                          <a:gd name="connsiteX129" fmla="*/ 1586753 w 2657256"/>
                          <a:gd name="connsiteY129" fmla="*/ 399081 h 3370881"/>
                          <a:gd name="connsiteX130" fmla="*/ 1595718 w 2657256"/>
                          <a:gd name="connsiteY130" fmla="*/ 381152 h 3370881"/>
                          <a:gd name="connsiteX131" fmla="*/ 1600200 w 2657256"/>
                          <a:gd name="connsiteY131" fmla="*/ 363223 h 3370881"/>
                          <a:gd name="connsiteX132" fmla="*/ 1609165 w 2657256"/>
                          <a:gd name="connsiteY132" fmla="*/ 313917 h 3370881"/>
                          <a:gd name="connsiteX133" fmla="*/ 1537447 w 2657256"/>
                          <a:gd name="connsiteY133" fmla="*/ 188411 h 3370881"/>
                          <a:gd name="connsiteX134" fmla="*/ 1613647 w 2657256"/>
                          <a:gd name="connsiteY134" fmla="*/ 399081 h 3370881"/>
                          <a:gd name="connsiteX135" fmla="*/ 1627094 w 2657256"/>
                          <a:gd name="connsiteY135" fmla="*/ 417011 h 3370881"/>
                          <a:gd name="connsiteX136" fmla="*/ 1658470 w 2657256"/>
                          <a:gd name="connsiteY136" fmla="*/ 412529 h 3370881"/>
                          <a:gd name="connsiteX137" fmla="*/ 1685365 w 2657256"/>
                          <a:gd name="connsiteY137" fmla="*/ 390117 h 3370881"/>
                          <a:gd name="connsiteX138" fmla="*/ 1694329 w 2657256"/>
                          <a:gd name="connsiteY138" fmla="*/ 376670 h 3370881"/>
                          <a:gd name="connsiteX139" fmla="*/ 1734670 w 2657256"/>
                          <a:gd name="connsiteY139" fmla="*/ 354258 h 3370881"/>
                          <a:gd name="connsiteX140" fmla="*/ 1743635 w 2657256"/>
                          <a:gd name="connsiteY140" fmla="*/ 340811 h 3370881"/>
                          <a:gd name="connsiteX141" fmla="*/ 1757082 w 2657256"/>
                          <a:gd name="connsiteY141" fmla="*/ 336329 h 3370881"/>
                          <a:gd name="connsiteX142" fmla="*/ 1899621 w 2657256"/>
                          <a:gd name="connsiteY142" fmla="*/ 211719 h 3370881"/>
                          <a:gd name="connsiteX143" fmla="*/ 1772023 w 2657256"/>
                          <a:gd name="connsiteY143" fmla="*/ 77249 h 3370881"/>
                          <a:gd name="connsiteX144" fmla="*/ 1900425 w 2657256"/>
                          <a:gd name="connsiteY144" fmla="*/ 214081 h 3370881"/>
                          <a:gd name="connsiteX145" fmla="*/ 1874221 w 2657256"/>
                          <a:gd name="connsiteY145" fmla="*/ 318698 h 3370881"/>
                          <a:gd name="connsiteX146" fmla="*/ 1788459 w 2657256"/>
                          <a:gd name="connsiteY146" fmla="*/ 367705 h 3370881"/>
                          <a:gd name="connsiteX147" fmla="*/ 1761565 w 2657256"/>
                          <a:gd name="connsiteY147" fmla="*/ 390117 h 3370881"/>
                          <a:gd name="connsiteX148" fmla="*/ 1783976 w 2657256"/>
                          <a:gd name="connsiteY148" fmla="*/ 399081 h 3370881"/>
                          <a:gd name="connsiteX149" fmla="*/ 1878106 w 2657256"/>
                          <a:gd name="connsiteY149" fmla="*/ 390117 h 3370881"/>
                          <a:gd name="connsiteX150" fmla="*/ 1891553 w 2657256"/>
                          <a:gd name="connsiteY150" fmla="*/ 381152 h 3370881"/>
                          <a:gd name="connsiteX151" fmla="*/ 1918447 w 2657256"/>
                          <a:gd name="connsiteY151" fmla="*/ 372187 h 3370881"/>
                          <a:gd name="connsiteX152" fmla="*/ 1940859 w 2657256"/>
                          <a:gd name="connsiteY152" fmla="*/ 358740 h 3370881"/>
                          <a:gd name="connsiteX153" fmla="*/ 1954306 w 2657256"/>
                          <a:gd name="connsiteY153" fmla="*/ 354258 h 3370881"/>
                          <a:gd name="connsiteX154" fmla="*/ 2166172 w 2657256"/>
                          <a:gd name="connsiteY154" fmla="*/ 215604 h 3370881"/>
                          <a:gd name="connsiteX155" fmla="*/ 2069054 w 2657256"/>
                          <a:gd name="connsiteY155" fmla="*/ 40493 h 3370881"/>
                          <a:gd name="connsiteX156" fmla="*/ 2078225 w 2657256"/>
                          <a:gd name="connsiteY156" fmla="*/ 188681 h 3370881"/>
                          <a:gd name="connsiteX157" fmla="*/ 1999129 w 2657256"/>
                          <a:gd name="connsiteY157" fmla="*/ 358740 h 3370881"/>
                          <a:gd name="connsiteX158" fmla="*/ 1994647 w 2657256"/>
                          <a:gd name="connsiteY158" fmla="*/ 372187 h 3370881"/>
                          <a:gd name="connsiteX159" fmla="*/ 2039470 w 2657256"/>
                          <a:gd name="connsiteY159" fmla="*/ 390117 h 3370881"/>
                          <a:gd name="connsiteX160" fmla="*/ 2115670 w 2657256"/>
                          <a:gd name="connsiteY160" fmla="*/ 390117 h 3370881"/>
                          <a:gd name="connsiteX161" fmla="*/ 2160494 w 2657256"/>
                          <a:gd name="connsiteY161" fmla="*/ 376670 h 3370881"/>
                          <a:gd name="connsiteX162" fmla="*/ 2191870 w 2657256"/>
                          <a:gd name="connsiteY162" fmla="*/ 363223 h 3370881"/>
                          <a:gd name="connsiteX163" fmla="*/ 2205318 w 2657256"/>
                          <a:gd name="connsiteY163" fmla="*/ 358740 h 3370881"/>
                          <a:gd name="connsiteX164" fmla="*/ 2232212 w 2657256"/>
                          <a:gd name="connsiteY164" fmla="*/ 340811 h 3370881"/>
                          <a:gd name="connsiteX165" fmla="*/ 2312894 w 2657256"/>
                          <a:gd name="connsiteY165" fmla="*/ 183929 h 3370881"/>
                          <a:gd name="connsiteX166" fmla="*/ 2339788 w 2657256"/>
                          <a:gd name="connsiteY166" fmla="*/ 151 h 3370881"/>
                          <a:gd name="connsiteX167" fmla="*/ 2357718 w 2657256"/>
                          <a:gd name="connsiteY167" fmla="*/ 215305 h 3370881"/>
                          <a:gd name="connsiteX168" fmla="*/ 2254623 w 2657256"/>
                          <a:gd name="connsiteY168" fmla="*/ 376670 h 3370881"/>
                          <a:gd name="connsiteX169" fmla="*/ 2245659 w 2657256"/>
                          <a:gd name="connsiteY169" fmla="*/ 390117 h 3370881"/>
                          <a:gd name="connsiteX170" fmla="*/ 2254623 w 2657256"/>
                          <a:gd name="connsiteY170" fmla="*/ 403564 h 3370881"/>
                          <a:gd name="connsiteX171" fmla="*/ 2353235 w 2657256"/>
                          <a:gd name="connsiteY171" fmla="*/ 399081 h 3370881"/>
                          <a:gd name="connsiteX172" fmla="*/ 2366682 w 2657256"/>
                          <a:gd name="connsiteY172" fmla="*/ 394599 h 3370881"/>
                          <a:gd name="connsiteX173" fmla="*/ 2389094 w 2657256"/>
                          <a:gd name="connsiteY173" fmla="*/ 390117 h 3370881"/>
                          <a:gd name="connsiteX174" fmla="*/ 2424953 w 2657256"/>
                          <a:gd name="connsiteY174" fmla="*/ 367705 h 3370881"/>
                          <a:gd name="connsiteX175" fmla="*/ 2528047 w 2657256"/>
                          <a:gd name="connsiteY175" fmla="*/ 292700 h 3370881"/>
                          <a:gd name="connsiteX176" fmla="*/ 2541495 w 2657256"/>
                          <a:gd name="connsiteY176" fmla="*/ 62906 h 3370881"/>
                          <a:gd name="connsiteX177" fmla="*/ 2591304 w 2657256"/>
                          <a:gd name="connsiteY177" fmla="*/ 214081 h 3370881"/>
                          <a:gd name="connsiteX178" fmla="*/ 2612315 w 2657256"/>
                          <a:gd name="connsiteY178" fmla="*/ 290907 h 3370881"/>
                          <a:gd name="connsiteX179" fmla="*/ 2650863 w 2657256"/>
                          <a:gd name="connsiteY179" fmla="*/ 344994 h 3370881"/>
                          <a:gd name="connsiteX180" fmla="*/ 2465294 w 2657256"/>
                          <a:gd name="connsiteY180" fmla="*/ 399081 h 3370881"/>
                          <a:gd name="connsiteX181" fmla="*/ 2442882 w 2657256"/>
                          <a:gd name="connsiteY181" fmla="*/ 403564 h 3370881"/>
                          <a:gd name="connsiteX182" fmla="*/ 2398059 w 2657256"/>
                          <a:gd name="connsiteY182" fmla="*/ 417011 h 3370881"/>
                          <a:gd name="connsiteX183" fmla="*/ 2375647 w 2657256"/>
                          <a:gd name="connsiteY183" fmla="*/ 425976 h 3370881"/>
                          <a:gd name="connsiteX184" fmla="*/ 2357718 w 2657256"/>
                          <a:gd name="connsiteY184" fmla="*/ 430458 h 3370881"/>
                          <a:gd name="connsiteX185" fmla="*/ 2344270 w 2657256"/>
                          <a:gd name="connsiteY185" fmla="*/ 461834 h 3370881"/>
                          <a:gd name="connsiteX186" fmla="*/ 2353235 w 2657256"/>
                          <a:gd name="connsiteY186" fmla="*/ 502176 h 3370881"/>
                          <a:gd name="connsiteX187" fmla="*/ 2362200 w 2657256"/>
                          <a:gd name="connsiteY187" fmla="*/ 515623 h 3370881"/>
                          <a:gd name="connsiteX188" fmla="*/ 2344270 w 2657256"/>
                          <a:gd name="connsiteY188" fmla="*/ 587340 h 3370881"/>
                          <a:gd name="connsiteX189" fmla="*/ 2321859 w 2657256"/>
                          <a:gd name="connsiteY189" fmla="*/ 614234 h 3370881"/>
                          <a:gd name="connsiteX190" fmla="*/ 2308412 w 2657256"/>
                          <a:gd name="connsiteY190" fmla="*/ 636646 h 3370881"/>
                          <a:gd name="connsiteX191" fmla="*/ 2281518 w 2657256"/>
                          <a:gd name="connsiteY191" fmla="*/ 641129 h 3370881"/>
                          <a:gd name="connsiteX192" fmla="*/ 2259106 w 2657256"/>
                          <a:gd name="connsiteY192" fmla="*/ 636646 h 3370881"/>
                          <a:gd name="connsiteX193" fmla="*/ 2277035 w 2657256"/>
                          <a:gd name="connsiteY193" fmla="*/ 578376 h 3370881"/>
                          <a:gd name="connsiteX194" fmla="*/ 2290482 w 2657256"/>
                          <a:gd name="connsiteY194" fmla="*/ 542517 h 3370881"/>
                          <a:gd name="connsiteX195" fmla="*/ 2286000 w 2657256"/>
                          <a:gd name="connsiteY195" fmla="*/ 506658 h 3370881"/>
                          <a:gd name="connsiteX196" fmla="*/ 2245659 w 2657256"/>
                          <a:gd name="connsiteY196" fmla="*/ 448387 h 3370881"/>
                          <a:gd name="connsiteX197" fmla="*/ 2200835 w 2657256"/>
                          <a:gd name="connsiteY197" fmla="*/ 430458 h 3370881"/>
                          <a:gd name="connsiteX198" fmla="*/ 2169459 w 2657256"/>
                          <a:gd name="connsiteY198" fmla="*/ 425976 h 3370881"/>
                          <a:gd name="connsiteX199" fmla="*/ 2102223 w 2657256"/>
                          <a:gd name="connsiteY199" fmla="*/ 430458 h 3370881"/>
                          <a:gd name="connsiteX200" fmla="*/ 2084294 w 2657256"/>
                          <a:gd name="connsiteY200" fmla="*/ 439423 h 3370881"/>
                          <a:gd name="connsiteX201" fmla="*/ 2070847 w 2657256"/>
                          <a:gd name="connsiteY201" fmla="*/ 443905 h 3370881"/>
                          <a:gd name="connsiteX202" fmla="*/ 2061882 w 2657256"/>
                          <a:gd name="connsiteY202" fmla="*/ 461834 h 3370881"/>
                          <a:gd name="connsiteX203" fmla="*/ 2034988 w 2657256"/>
                          <a:gd name="connsiteY203" fmla="*/ 475281 h 3370881"/>
                          <a:gd name="connsiteX204" fmla="*/ 1783976 w 2657256"/>
                          <a:gd name="connsiteY204" fmla="*/ 479764 h 3370881"/>
                          <a:gd name="connsiteX205" fmla="*/ 1766047 w 2657256"/>
                          <a:gd name="connsiteY205" fmla="*/ 488729 h 3370881"/>
                          <a:gd name="connsiteX206" fmla="*/ 1703294 w 2657256"/>
                          <a:gd name="connsiteY206" fmla="*/ 506658 h 3370881"/>
                          <a:gd name="connsiteX207" fmla="*/ 1689847 w 2657256"/>
                          <a:gd name="connsiteY207" fmla="*/ 511140 h 3370881"/>
                          <a:gd name="connsiteX208" fmla="*/ 1676400 w 2657256"/>
                          <a:gd name="connsiteY208" fmla="*/ 520105 h 3370881"/>
                          <a:gd name="connsiteX209" fmla="*/ 1649506 w 2657256"/>
                          <a:gd name="connsiteY209" fmla="*/ 529070 h 3370881"/>
                          <a:gd name="connsiteX210" fmla="*/ 1636059 w 2657256"/>
                          <a:gd name="connsiteY210" fmla="*/ 538034 h 3370881"/>
                          <a:gd name="connsiteX211" fmla="*/ 1622612 w 2657256"/>
                          <a:gd name="connsiteY211" fmla="*/ 551481 h 3370881"/>
                          <a:gd name="connsiteX212" fmla="*/ 1609165 w 2657256"/>
                          <a:gd name="connsiteY212" fmla="*/ 555964 h 3370881"/>
                          <a:gd name="connsiteX213" fmla="*/ 1577788 w 2657256"/>
                          <a:gd name="connsiteY213" fmla="*/ 587340 h 3370881"/>
                          <a:gd name="connsiteX214" fmla="*/ 1568823 w 2657256"/>
                          <a:gd name="connsiteY214" fmla="*/ 600787 h 3370881"/>
                          <a:gd name="connsiteX215" fmla="*/ 1555376 w 2657256"/>
                          <a:gd name="connsiteY215" fmla="*/ 614234 h 3370881"/>
                          <a:gd name="connsiteX216" fmla="*/ 1524000 w 2657256"/>
                          <a:gd name="connsiteY216" fmla="*/ 654576 h 3370881"/>
                          <a:gd name="connsiteX217" fmla="*/ 1519518 w 2657256"/>
                          <a:gd name="connsiteY217" fmla="*/ 668023 h 3370881"/>
                          <a:gd name="connsiteX218" fmla="*/ 1528482 w 2657256"/>
                          <a:gd name="connsiteY218" fmla="*/ 708364 h 3370881"/>
                          <a:gd name="connsiteX219" fmla="*/ 1537447 w 2657256"/>
                          <a:gd name="connsiteY219" fmla="*/ 721811 h 3370881"/>
                          <a:gd name="connsiteX220" fmla="*/ 1568823 w 2657256"/>
                          <a:gd name="connsiteY220" fmla="*/ 712846 h 3370881"/>
                          <a:gd name="connsiteX221" fmla="*/ 1600200 w 2657256"/>
                          <a:gd name="connsiteY221" fmla="*/ 712846 h 3370881"/>
                          <a:gd name="connsiteX222" fmla="*/ 1631576 w 2657256"/>
                          <a:gd name="connsiteY222" fmla="*/ 690434 h 3370881"/>
                          <a:gd name="connsiteX223" fmla="*/ 1645023 w 2657256"/>
                          <a:gd name="connsiteY223" fmla="*/ 676987 h 3370881"/>
                          <a:gd name="connsiteX224" fmla="*/ 1685365 w 2657256"/>
                          <a:gd name="connsiteY224" fmla="*/ 645611 h 3370881"/>
                          <a:gd name="connsiteX225" fmla="*/ 1716741 w 2657256"/>
                          <a:gd name="connsiteY225" fmla="*/ 614234 h 3370881"/>
                          <a:gd name="connsiteX226" fmla="*/ 1748118 w 2657256"/>
                          <a:gd name="connsiteY226" fmla="*/ 596305 h 3370881"/>
                          <a:gd name="connsiteX227" fmla="*/ 1761565 w 2657256"/>
                          <a:gd name="connsiteY227" fmla="*/ 591823 h 3370881"/>
                          <a:gd name="connsiteX228" fmla="*/ 1779494 w 2657256"/>
                          <a:gd name="connsiteY228" fmla="*/ 582858 h 3370881"/>
                          <a:gd name="connsiteX229" fmla="*/ 1815353 w 2657256"/>
                          <a:gd name="connsiteY229" fmla="*/ 573893 h 3370881"/>
                          <a:gd name="connsiteX230" fmla="*/ 2030506 w 2657256"/>
                          <a:gd name="connsiteY230" fmla="*/ 578376 h 3370881"/>
                          <a:gd name="connsiteX231" fmla="*/ 2017059 w 2657256"/>
                          <a:gd name="connsiteY231" fmla="*/ 600787 h 3370881"/>
                          <a:gd name="connsiteX232" fmla="*/ 1981200 w 2657256"/>
                          <a:gd name="connsiteY232" fmla="*/ 636646 h 3370881"/>
                          <a:gd name="connsiteX233" fmla="*/ 1967753 w 2657256"/>
                          <a:gd name="connsiteY233" fmla="*/ 650093 h 3370881"/>
                          <a:gd name="connsiteX234" fmla="*/ 1936376 w 2657256"/>
                          <a:gd name="connsiteY234" fmla="*/ 690434 h 3370881"/>
                          <a:gd name="connsiteX235" fmla="*/ 1905000 w 2657256"/>
                          <a:gd name="connsiteY235" fmla="*/ 717329 h 3370881"/>
                          <a:gd name="connsiteX236" fmla="*/ 1860176 w 2657256"/>
                          <a:gd name="connsiteY236" fmla="*/ 735258 h 3370881"/>
                          <a:gd name="connsiteX237" fmla="*/ 1788459 w 2657256"/>
                          <a:gd name="connsiteY237" fmla="*/ 744223 h 3370881"/>
                          <a:gd name="connsiteX238" fmla="*/ 1846729 w 2657256"/>
                          <a:gd name="connsiteY238" fmla="*/ 802493 h 3370881"/>
                          <a:gd name="connsiteX239" fmla="*/ 1913965 w 2657256"/>
                          <a:gd name="connsiteY239" fmla="*/ 829387 h 3370881"/>
                          <a:gd name="connsiteX240" fmla="*/ 1922929 w 2657256"/>
                          <a:gd name="connsiteY240" fmla="*/ 842834 h 3370881"/>
                          <a:gd name="connsiteX241" fmla="*/ 1967753 w 2657256"/>
                          <a:gd name="connsiteY241" fmla="*/ 883176 h 3370881"/>
                          <a:gd name="connsiteX242" fmla="*/ 1981200 w 2657256"/>
                          <a:gd name="connsiteY242" fmla="*/ 896623 h 3370881"/>
                          <a:gd name="connsiteX243" fmla="*/ 1994647 w 2657256"/>
                          <a:gd name="connsiteY243" fmla="*/ 905587 h 3370881"/>
                          <a:gd name="connsiteX244" fmla="*/ 2021541 w 2657256"/>
                          <a:gd name="connsiteY244" fmla="*/ 927999 h 3370881"/>
                          <a:gd name="connsiteX245" fmla="*/ 2030506 w 2657256"/>
                          <a:gd name="connsiteY245" fmla="*/ 941446 h 3370881"/>
                          <a:gd name="connsiteX246" fmla="*/ 2057400 w 2657256"/>
                          <a:gd name="connsiteY246" fmla="*/ 968340 h 3370881"/>
                          <a:gd name="connsiteX247" fmla="*/ 2088776 w 2657256"/>
                          <a:gd name="connsiteY247" fmla="*/ 1013164 h 3370881"/>
                          <a:gd name="connsiteX248" fmla="*/ 2115670 w 2657256"/>
                          <a:gd name="connsiteY248" fmla="*/ 1057987 h 3370881"/>
                          <a:gd name="connsiteX249" fmla="*/ 2120153 w 2657256"/>
                          <a:gd name="connsiteY249" fmla="*/ 1089364 h 3370881"/>
                          <a:gd name="connsiteX250" fmla="*/ 2138082 w 2657256"/>
                          <a:gd name="connsiteY250" fmla="*/ 1143152 h 3370881"/>
                          <a:gd name="connsiteX251" fmla="*/ 2147047 w 2657256"/>
                          <a:gd name="connsiteY251" fmla="*/ 1196940 h 3370881"/>
                          <a:gd name="connsiteX252" fmla="*/ 2151529 w 2657256"/>
                          <a:gd name="connsiteY252" fmla="*/ 1210387 h 3370881"/>
                          <a:gd name="connsiteX253" fmla="*/ 2156012 w 2657256"/>
                          <a:gd name="connsiteY253" fmla="*/ 1228317 h 3370881"/>
                          <a:gd name="connsiteX254" fmla="*/ 2173941 w 2657256"/>
                          <a:gd name="connsiteY254" fmla="*/ 1295552 h 3370881"/>
                          <a:gd name="connsiteX255" fmla="*/ 2182906 w 2657256"/>
                          <a:gd name="connsiteY255" fmla="*/ 1313481 h 3370881"/>
                          <a:gd name="connsiteX256" fmla="*/ 2187388 w 2657256"/>
                          <a:gd name="connsiteY256" fmla="*/ 1331411 h 3370881"/>
                          <a:gd name="connsiteX257" fmla="*/ 2214282 w 2657256"/>
                          <a:gd name="connsiteY257" fmla="*/ 1385199 h 3370881"/>
                          <a:gd name="connsiteX258" fmla="*/ 2218765 w 2657256"/>
                          <a:gd name="connsiteY258" fmla="*/ 1403129 h 3370881"/>
                          <a:gd name="connsiteX259" fmla="*/ 2223247 w 2657256"/>
                          <a:gd name="connsiteY259" fmla="*/ 1430023 h 3370881"/>
                          <a:gd name="connsiteX260" fmla="*/ 2236694 w 2657256"/>
                          <a:gd name="connsiteY260" fmla="*/ 1456917 h 3370881"/>
                          <a:gd name="connsiteX261" fmla="*/ 2241176 w 2657256"/>
                          <a:gd name="connsiteY261" fmla="*/ 1577940 h 3370881"/>
                          <a:gd name="connsiteX262" fmla="*/ 2245659 w 2657256"/>
                          <a:gd name="connsiteY262" fmla="*/ 1595870 h 3370881"/>
                          <a:gd name="connsiteX263" fmla="*/ 2236694 w 2657256"/>
                          <a:gd name="connsiteY263" fmla="*/ 1694481 h 3370881"/>
                          <a:gd name="connsiteX264" fmla="*/ 2227729 w 2657256"/>
                          <a:gd name="connsiteY264" fmla="*/ 1716893 h 3370881"/>
                          <a:gd name="connsiteX265" fmla="*/ 2223247 w 2657256"/>
                          <a:gd name="connsiteY265" fmla="*/ 1730340 h 3370881"/>
                          <a:gd name="connsiteX266" fmla="*/ 2200835 w 2657256"/>
                          <a:gd name="connsiteY266" fmla="*/ 1788611 h 3370881"/>
                          <a:gd name="connsiteX267" fmla="*/ 2191870 w 2657256"/>
                          <a:gd name="connsiteY267" fmla="*/ 1811023 h 3370881"/>
                          <a:gd name="connsiteX268" fmla="*/ 2187388 w 2657256"/>
                          <a:gd name="connsiteY268" fmla="*/ 1824470 h 3370881"/>
                          <a:gd name="connsiteX269" fmla="*/ 2169459 w 2657256"/>
                          <a:gd name="connsiteY269" fmla="*/ 1869293 h 3370881"/>
                          <a:gd name="connsiteX270" fmla="*/ 2164976 w 2657256"/>
                          <a:gd name="connsiteY270" fmla="*/ 1882740 h 3370881"/>
                          <a:gd name="connsiteX271" fmla="*/ 2156012 w 2657256"/>
                          <a:gd name="connsiteY271" fmla="*/ 1927564 h 3370881"/>
                          <a:gd name="connsiteX272" fmla="*/ 2173941 w 2657256"/>
                          <a:gd name="connsiteY272" fmla="*/ 1945493 h 3370881"/>
                          <a:gd name="connsiteX273" fmla="*/ 2196353 w 2657256"/>
                          <a:gd name="connsiteY273" fmla="*/ 1958940 h 3370881"/>
                          <a:gd name="connsiteX274" fmla="*/ 2241176 w 2657256"/>
                          <a:gd name="connsiteY274" fmla="*/ 2012729 h 3370881"/>
                          <a:gd name="connsiteX275" fmla="*/ 2263588 w 2657256"/>
                          <a:gd name="connsiteY275" fmla="*/ 2057552 h 3370881"/>
                          <a:gd name="connsiteX276" fmla="*/ 2286000 w 2657256"/>
                          <a:gd name="connsiteY276" fmla="*/ 2084446 h 3370881"/>
                          <a:gd name="connsiteX277" fmla="*/ 2299447 w 2657256"/>
                          <a:gd name="connsiteY277" fmla="*/ 2124787 h 3370881"/>
                          <a:gd name="connsiteX278" fmla="*/ 2321859 w 2657256"/>
                          <a:gd name="connsiteY278" fmla="*/ 2151681 h 3370881"/>
                          <a:gd name="connsiteX279" fmla="*/ 2344270 w 2657256"/>
                          <a:gd name="connsiteY279" fmla="*/ 2205470 h 3370881"/>
                          <a:gd name="connsiteX280" fmla="*/ 2348753 w 2657256"/>
                          <a:gd name="connsiteY280" fmla="*/ 2223399 h 3370881"/>
                          <a:gd name="connsiteX281" fmla="*/ 2366682 w 2657256"/>
                          <a:gd name="connsiteY281" fmla="*/ 2263740 h 3370881"/>
                          <a:gd name="connsiteX282" fmla="*/ 2375647 w 2657256"/>
                          <a:gd name="connsiteY282" fmla="*/ 2286152 h 3370881"/>
                          <a:gd name="connsiteX283" fmla="*/ 2380129 w 2657256"/>
                          <a:gd name="connsiteY283" fmla="*/ 2308564 h 3370881"/>
                          <a:gd name="connsiteX284" fmla="*/ 2389094 w 2657256"/>
                          <a:gd name="connsiteY284" fmla="*/ 2335458 h 3370881"/>
                          <a:gd name="connsiteX285" fmla="*/ 2393576 w 2657256"/>
                          <a:gd name="connsiteY285" fmla="*/ 2380281 h 3370881"/>
                          <a:gd name="connsiteX286" fmla="*/ 2398059 w 2657256"/>
                          <a:gd name="connsiteY286" fmla="*/ 2393729 h 3370881"/>
                          <a:gd name="connsiteX287" fmla="*/ 2402541 w 2657256"/>
                          <a:gd name="connsiteY287" fmla="*/ 2447517 h 3370881"/>
                          <a:gd name="connsiteX288" fmla="*/ 2407023 w 2657256"/>
                          <a:gd name="connsiteY288" fmla="*/ 2564058 h 3370881"/>
                          <a:gd name="connsiteX289" fmla="*/ 2389094 w 2657256"/>
                          <a:gd name="connsiteY289" fmla="*/ 2837481 h 3370881"/>
                          <a:gd name="connsiteX290" fmla="*/ 2380129 w 2657256"/>
                          <a:gd name="connsiteY290" fmla="*/ 2859893 h 3370881"/>
                          <a:gd name="connsiteX291" fmla="*/ 2357718 w 2657256"/>
                          <a:gd name="connsiteY291" fmla="*/ 2913681 h 3370881"/>
                          <a:gd name="connsiteX292" fmla="*/ 2348753 w 2657256"/>
                          <a:gd name="connsiteY292" fmla="*/ 2936093 h 3370881"/>
                          <a:gd name="connsiteX293" fmla="*/ 2339788 w 2657256"/>
                          <a:gd name="connsiteY293" fmla="*/ 2971952 h 3370881"/>
                          <a:gd name="connsiteX294" fmla="*/ 2326341 w 2657256"/>
                          <a:gd name="connsiteY294" fmla="*/ 2994364 h 3370881"/>
                          <a:gd name="connsiteX295" fmla="*/ 2317376 w 2657256"/>
                          <a:gd name="connsiteY295" fmla="*/ 3025740 h 3370881"/>
                          <a:gd name="connsiteX296" fmla="*/ 2303929 w 2657256"/>
                          <a:gd name="connsiteY296" fmla="*/ 3048152 h 3370881"/>
                          <a:gd name="connsiteX297" fmla="*/ 2290482 w 2657256"/>
                          <a:gd name="connsiteY297" fmla="*/ 3079529 h 3370881"/>
                          <a:gd name="connsiteX298" fmla="*/ 2272553 w 2657256"/>
                          <a:gd name="connsiteY298" fmla="*/ 3084011 h 3370881"/>
                          <a:gd name="connsiteX299" fmla="*/ 2259106 w 2657256"/>
                          <a:gd name="connsiteY299" fmla="*/ 3088493 h 3370881"/>
                          <a:gd name="connsiteX300" fmla="*/ 2241176 w 2657256"/>
                          <a:gd name="connsiteY300" fmla="*/ 3092976 h 3370881"/>
                          <a:gd name="connsiteX301" fmla="*/ 2209800 w 2657256"/>
                          <a:gd name="connsiteY301" fmla="*/ 3101940 h 3370881"/>
                          <a:gd name="connsiteX302" fmla="*/ 2205318 w 2657256"/>
                          <a:gd name="connsiteY302" fmla="*/ 3039187 h 3370881"/>
                          <a:gd name="connsiteX303" fmla="*/ 2218765 w 2657256"/>
                          <a:gd name="connsiteY303" fmla="*/ 3021258 h 3370881"/>
                          <a:gd name="connsiteX304" fmla="*/ 2245659 w 2657256"/>
                          <a:gd name="connsiteY304" fmla="*/ 2971952 h 3370881"/>
                          <a:gd name="connsiteX305" fmla="*/ 2268070 w 2657256"/>
                          <a:gd name="connsiteY305" fmla="*/ 2945058 h 3370881"/>
                          <a:gd name="connsiteX306" fmla="*/ 2268070 w 2657256"/>
                          <a:gd name="connsiteY306" fmla="*/ 2568540 h 3370881"/>
                          <a:gd name="connsiteX307" fmla="*/ 2259106 w 2657256"/>
                          <a:gd name="connsiteY307" fmla="*/ 2532681 h 3370881"/>
                          <a:gd name="connsiteX308" fmla="*/ 2250141 w 2657256"/>
                          <a:gd name="connsiteY308" fmla="*/ 2492340 h 3370881"/>
                          <a:gd name="connsiteX309" fmla="*/ 2245659 w 2657256"/>
                          <a:gd name="connsiteY309" fmla="*/ 2474411 h 3370881"/>
                          <a:gd name="connsiteX310" fmla="*/ 2245659 w 2657256"/>
                          <a:gd name="connsiteY310" fmla="*/ 2389247 h 3370881"/>
                          <a:gd name="connsiteX311" fmla="*/ 2173941 w 2657256"/>
                          <a:gd name="connsiteY311" fmla="*/ 2241328 h 3370881"/>
                          <a:gd name="connsiteX312" fmla="*/ 2070846 w 2657256"/>
                          <a:gd name="connsiteY312" fmla="*/ 2057553 h 3370881"/>
                          <a:gd name="connsiteX313" fmla="*/ 2057400 w 2657256"/>
                          <a:gd name="connsiteY313" fmla="*/ 2151681 h 3370881"/>
                          <a:gd name="connsiteX314" fmla="*/ 2048435 w 2657256"/>
                          <a:gd name="connsiteY314" fmla="*/ 2106858 h 3370881"/>
                          <a:gd name="connsiteX315" fmla="*/ 2034988 w 2657256"/>
                          <a:gd name="connsiteY315" fmla="*/ 2003764 h 3370881"/>
                          <a:gd name="connsiteX316" fmla="*/ 2026023 w 2657256"/>
                          <a:gd name="connsiteY316" fmla="*/ 2026176 h 3370881"/>
                          <a:gd name="connsiteX317" fmla="*/ 2021541 w 2657256"/>
                          <a:gd name="connsiteY317" fmla="*/ 2039623 h 3370881"/>
                          <a:gd name="connsiteX318" fmla="*/ 1999129 w 2657256"/>
                          <a:gd name="connsiteY318" fmla="*/ 2053070 h 3370881"/>
                          <a:gd name="connsiteX319" fmla="*/ 1990165 w 2657256"/>
                          <a:gd name="connsiteY319" fmla="*/ 2070999 h 3370881"/>
                          <a:gd name="connsiteX320" fmla="*/ 1967753 w 2657256"/>
                          <a:gd name="connsiteY320" fmla="*/ 2106858 h 3370881"/>
                          <a:gd name="connsiteX321" fmla="*/ 1981200 w 2657256"/>
                          <a:gd name="connsiteY321" fmla="*/ 2223399 h 3370881"/>
                          <a:gd name="connsiteX322" fmla="*/ 1994647 w 2657256"/>
                          <a:gd name="connsiteY322" fmla="*/ 2254776 h 3370881"/>
                          <a:gd name="connsiteX323" fmla="*/ 2003612 w 2657256"/>
                          <a:gd name="connsiteY323" fmla="*/ 2272705 h 3370881"/>
                          <a:gd name="connsiteX324" fmla="*/ 2026023 w 2657256"/>
                          <a:gd name="connsiteY324" fmla="*/ 2304081 h 3370881"/>
                          <a:gd name="connsiteX325" fmla="*/ 2043953 w 2657256"/>
                          <a:gd name="connsiteY325" fmla="*/ 2348905 h 3370881"/>
                          <a:gd name="connsiteX326" fmla="*/ 2061882 w 2657256"/>
                          <a:gd name="connsiteY326" fmla="*/ 2371317 h 3370881"/>
                          <a:gd name="connsiteX327" fmla="*/ 2088776 w 2657256"/>
                          <a:gd name="connsiteY327" fmla="*/ 2434070 h 3370881"/>
                          <a:gd name="connsiteX328" fmla="*/ 2102223 w 2657256"/>
                          <a:gd name="connsiteY328" fmla="*/ 2465446 h 3370881"/>
                          <a:gd name="connsiteX329" fmla="*/ 2106706 w 2657256"/>
                          <a:gd name="connsiteY329" fmla="*/ 2496823 h 3370881"/>
                          <a:gd name="connsiteX330" fmla="*/ 2124635 w 2657256"/>
                          <a:gd name="connsiteY330" fmla="*/ 2559576 h 3370881"/>
                          <a:gd name="connsiteX331" fmla="*/ 2138082 w 2657256"/>
                          <a:gd name="connsiteY331" fmla="*/ 2649223 h 3370881"/>
                          <a:gd name="connsiteX332" fmla="*/ 2147047 w 2657256"/>
                          <a:gd name="connsiteY332" fmla="*/ 2685081 h 3370881"/>
                          <a:gd name="connsiteX333" fmla="*/ 2151529 w 2657256"/>
                          <a:gd name="connsiteY333" fmla="*/ 2716458 h 3370881"/>
                          <a:gd name="connsiteX334" fmla="*/ 2160494 w 2657256"/>
                          <a:gd name="connsiteY334" fmla="*/ 2770246 h 3370881"/>
                          <a:gd name="connsiteX335" fmla="*/ 2156012 w 2657256"/>
                          <a:gd name="connsiteY335" fmla="*/ 2962987 h 3370881"/>
                          <a:gd name="connsiteX336" fmla="*/ 2138082 w 2657256"/>
                          <a:gd name="connsiteY336" fmla="*/ 3043670 h 3370881"/>
                          <a:gd name="connsiteX337" fmla="*/ 2133600 w 2657256"/>
                          <a:gd name="connsiteY337" fmla="*/ 3061599 h 3370881"/>
                          <a:gd name="connsiteX338" fmla="*/ 2120153 w 2657256"/>
                          <a:gd name="connsiteY338" fmla="*/ 3079529 h 3370881"/>
                          <a:gd name="connsiteX339" fmla="*/ 2111188 w 2657256"/>
                          <a:gd name="connsiteY339" fmla="*/ 3106423 h 3370881"/>
                          <a:gd name="connsiteX340" fmla="*/ 2088776 w 2657256"/>
                          <a:gd name="connsiteY340" fmla="*/ 3137799 h 3370881"/>
                          <a:gd name="connsiteX341" fmla="*/ 2075329 w 2657256"/>
                          <a:gd name="connsiteY341" fmla="*/ 3164693 h 3370881"/>
                          <a:gd name="connsiteX342" fmla="*/ 2061882 w 2657256"/>
                          <a:gd name="connsiteY342" fmla="*/ 3169176 h 3370881"/>
                          <a:gd name="connsiteX343" fmla="*/ 2021541 w 2657256"/>
                          <a:gd name="connsiteY343" fmla="*/ 3164693 h 3370881"/>
                          <a:gd name="connsiteX344" fmla="*/ 2012576 w 2657256"/>
                          <a:gd name="connsiteY344" fmla="*/ 3119870 h 3370881"/>
                          <a:gd name="connsiteX345" fmla="*/ 2048435 w 2657256"/>
                          <a:gd name="connsiteY345" fmla="*/ 3021258 h 3370881"/>
                          <a:gd name="connsiteX346" fmla="*/ 2048435 w 2657256"/>
                          <a:gd name="connsiteY346" fmla="*/ 3021258 h 3370881"/>
                          <a:gd name="connsiteX347" fmla="*/ 2061882 w 2657256"/>
                          <a:gd name="connsiteY347" fmla="*/ 2967470 h 3370881"/>
                          <a:gd name="connsiteX348" fmla="*/ 2070847 w 2657256"/>
                          <a:gd name="connsiteY348" fmla="*/ 2882305 h 3370881"/>
                          <a:gd name="connsiteX349" fmla="*/ 2066365 w 2657256"/>
                          <a:gd name="connsiteY349" fmla="*/ 2725423 h 3370881"/>
                          <a:gd name="connsiteX350" fmla="*/ 2043953 w 2657256"/>
                          <a:gd name="connsiteY350" fmla="*/ 2649223 h 3370881"/>
                          <a:gd name="connsiteX351" fmla="*/ 2030506 w 2657256"/>
                          <a:gd name="connsiteY351" fmla="*/ 2622329 h 3370881"/>
                          <a:gd name="connsiteX352" fmla="*/ 2017059 w 2657256"/>
                          <a:gd name="connsiteY352" fmla="*/ 2581987 h 3370881"/>
                          <a:gd name="connsiteX353" fmla="*/ 1981200 w 2657256"/>
                          <a:gd name="connsiteY353" fmla="*/ 2514752 h 3370881"/>
                          <a:gd name="connsiteX354" fmla="*/ 1972235 w 2657256"/>
                          <a:gd name="connsiteY354" fmla="*/ 2501305 h 3370881"/>
                          <a:gd name="connsiteX355" fmla="*/ 1958788 w 2657256"/>
                          <a:gd name="connsiteY355" fmla="*/ 2478893 h 3370881"/>
                          <a:gd name="connsiteX356" fmla="*/ 1905000 w 2657256"/>
                          <a:gd name="connsiteY356" fmla="*/ 2398211 h 3370881"/>
                          <a:gd name="connsiteX357" fmla="*/ 1882588 w 2657256"/>
                          <a:gd name="connsiteY357" fmla="*/ 2357870 h 3370881"/>
                          <a:gd name="connsiteX358" fmla="*/ 1869141 w 2657256"/>
                          <a:gd name="connsiteY358" fmla="*/ 2339940 h 3370881"/>
                          <a:gd name="connsiteX359" fmla="*/ 1806388 w 2657256"/>
                          <a:gd name="connsiteY359" fmla="*/ 2313046 h 3370881"/>
                          <a:gd name="connsiteX360" fmla="*/ 1779494 w 2657256"/>
                          <a:gd name="connsiteY360" fmla="*/ 2304081 h 3370881"/>
                          <a:gd name="connsiteX361" fmla="*/ 1752600 w 2657256"/>
                          <a:gd name="connsiteY361" fmla="*/ 2299599 h 3370881"/>
                          <a:gd name="connsiteX362" fmla="*/ 1680882 w 2657256"/>
                          <a:gd name="connsiteY362" fmla="*/ 2277187 h 3370881"/>
                          <a:gd name="connsiteX363" fmla="*/ 1662953 w 2657256"/>
                          <a:gd name="connsiteY363" fmla="*/ 2272705 h 3370881"/>
                          <a:gd name="connsiteX364" fmla="*/ 1640541 w 2657256"/>
                          <a:gd name="connsiteY364" fmla="*/ 2259258 h 3370881"/>
                          <a:gd name="connsiteX365" fmla="*/ 1604682 w 2657256"/>
                          <a:gd name="connsiteY365" fmla="*/ 2272705 h 3370881"/>
                          <a:gd name="connsiteX366" fmla="*/ 1537447 w 2657256"/>
                          <a:gd name="connsiteY366" fmla="*/ 2304081 h 3370881"/>
                          <a:gd name="connsiteX367" fmla="*/ 1510553 w 2657256"/>
                          <a:gd name="connsiteY367" fmla="*/ 2308564 h 3370881"/>
                          <a:gd name="connsiteX368" fmla="*/ 1488141 w 2657256"/>
                          <a:gd name="connsiteY368" fmla="*/ 2313046 h 3370881"/>
                          <a:gd name="connsiteX369" fmla="*/ 1443318 w 2657256"/>
                          <a:gd name="connsiteY369" fmla="*/ 2322011 h 3370881"/>
                          <a:gd name="connsiteX370" fmla="*/ 1367118 w 2657256"/>
                          <a:gd name="connsiteY370" fmla="*/ 2304081 h 3370881"/>
                          <a:gd name="connsiteX371" fmla="*/ 1317812 w 2657256"/>
                          <a:gd name="connsiteY371" fmla="*/ 2286152 h 3370881"/>
                          <a:gd name="connsiteX372" fmla="*/ 1066800 w 2657256"/>
                          <a:gd name="connsiteY372" fmla="*/ 2272705 h 3370881"/>
                          <a:gd name="connsiteX373" fmla="*/ 1030941 w 2657256"/>
                          <a:gd name="connsiteY373" fmla="*/ 2263740 h 3370881"/>
                          <a:gd name="connsiteX374" fmla="*/ 986118 w 2657256"/>
                          <a:gd name="connsiteY374" fmla="*/ 2241329 h 3370881"/>
                          <a:gd name="connsiteX375" fmla="*/ 968188 w 2657256"/>
                          <a:gd name="connsiteY375" fmla="*/ 2232364 h 3370881"/>
                          <a:gd name="connsiteX376" fmla="*/ 936812 w 2657256"/>
                          <a:gd name="connsiteY376" fmla="*/ 2214434 h 3370881"/>
                          <a:gd name="connsiteX377" fmla="*/ 905435 w 2657256"/>
                          <a:gd name="connsiteY377" fmla="*/ 2196505 h 3370881"/>
                          <a:gd name="connsiteX378" fmla="*/ 869576 w 2657256"/>
                          <a:gd name="connsiteY378" fmla="*/ 2209952 h 3370881"/>
                          <a:gd name="connsiteX379" fmla="*/ 856129 w 2657256"/>
                          <a:gd name="connsiteY379" fmla="*/ 2227881 h 3370881"/>
                          <a:gd name="connsiteX380" fmla="*/ 815788 w 2657256"/>
                          <a:gd name="connsiteY380" fmla="*/ 2268223 h 3370881"/>
                          <a:gd name="connsiteX381" fmla="*/ 788894 w 2657256"/>
                          <a:gd name="connsiteY381" fmla="*/ 2290634 h 3370881"/>
                          <a:gd name="connsiteX382" fmla="*/ 762000 w 2657256"/>
                          <a:gd name="connsiteY382" fmla="*/ 2313046 h 3370881"/>
                          <a:gd name="connsiteX383" fmla="*/ 753035 w 2657256"/>
                          <a:gd name="connsiteY383" fmla="*/ 2326493 h 3370881"/>
                          <a:gd name="connsiteX384" fmla="*/ 735106 w 2657256"/>
                          <a:gd name="connsiteY384" fmla="*/ 2339940 h 3370881"/>
                          <a:gd name="connsiteX385" fmla="*/ 712694 w 2657256"/>
                          <a:gd name="connsiteY385" fmla="*/ 2362352 h 3370881"/>
                          <a:gd name="connsiteX386" fmla="*/ 694765 w 2657256"/>
                          <a:gd name="connsiteY386" fmla="*/ 2375799 h 3370881"/>
                          <a:gd name="connsiteX387" fmla="*/ 681318 w 2657256"/>
                          <a:gd name="connsiteY387" fmla="*/ 2393729 h 3370881"/>
                          <a:gd name="connsiteX388" fmla="*/ 667870 w 2657256"/>
                          <a:gd name="connsiteY388" fmla="*/ 2402693 h 3370881"/>
                          <a:gd name="connsiteX389" fmla="*/ 623047 w 2657256"/>
                          <a:gd name="connsiteY389" fmla="*/ 2443034 h 3370881"/>
                          <a:gd name="connsiteX390" fmla="*/ 600635 w 2657256"/>
                          <a:gd name="connsiteY390" fmla="*/ 2474411 h 3370881"/>
                          <a:gd name="connsiteX391" fmla="*/ 587188 w 2657256"/>
                          <a:gd name="connsiteY391" fmla="*/ 2514752 h 3370881"/>
                          <a:gd name="connsiteX392" fmla="*/ 582706 w 2657256"/>
                          <a:gd name="connsiteY392" fmla="*/ 2546129 h 3370881"/>
                          <a:gd name="connsiteX393" fmla="*/ 596153 w 2657256"/>
                          <a:gd name="connsiteY393" fmla="*/ 2635776 h 3370881"/>
                          <a:gd name="connsiteX394" fmla="*/ 600635 w 2657256"/>
                          <a:gd name="connsiteY394" fmla="*/ 2653705 h 3370881"/>
                          <a:gd name="connsiteX395" fmla="*/ 609600 w 2657256"/>
                          <a:gd name="connsiteY395" fmla="*/ 2671634 h 3370881"/>
                          <a:gd name="connsiteX396" fmla="*/ 614082 w 2657256"/>
                          <a:gd name="connsiteY396" fmla="*/ 2689564 h 3370881"/>
                          <a:gd name="connsiteX397" fmla="*/ 623047 w 2657256"/>
                          <a:gd name="connsiteY397" fmla="*/ 2711976 h 3370881"/>
                          <a:gd name="connsiteX398" fmla="*/ 627529 w 2657256"/>
                          <a:gd name="connsiteY398" fmla="*/ 2734387 h 3370881"/>
                          <a:gd name="connsiteX399" fmla="*/ 640976 w 2657256"/>
                          <a:gd name="connsiteY399" fmla="*/ 2765764 h 3370881"/>
                          <a:gd name="connsiteX400" fmla="*/ 645459 w 2657256"/>
                          <a:gd name="connsiteY400" fmla="*/ 2779211 h 3370881"/>
                          <a:gd name="connsiteX401" fmla="*/ 658906 w 2657256"/>
                          <a:gd name="connsiteY401" fmla="*/ 2801623 h 3370881"/>
                          <a:gd name="connsiteX402" fmla="*/ 676835 w 2657256"/>
                          <a:gd name="connsiteY402" fmla="*/ 2864376 h 3370881"/>
                          <a:gd name="connsiteX403" fmla="*/ 690282 w 2657256"/>
                          <a:gd name="connsiteY403" fmla="*/ 2895752 h 3370881"/>
                          <a:gd name="connsiteX404" fmla="*/ 699247 w 2657256"/>
                          <a:gd name="connsiteY404" fmla="*/ 2940576 h 3370881"/>
                          <a:gd name="connsiteX405" fmla="*/ 703729 w 2657256"/>
                          <a:gd name="connsiteY405" fmla="*/ 2967470 h 3370881"/>
                          <a:gd name="connsiteX406" fmla="*/ 717176 w 2657256"/>
                          <a:gd name="connsiteY406" fmla="*/ 2994364 h 3370881"/>
                          <a:gd name="connsiteX407" fmla="*/ 735106 w 2657256"/>
                          <a:gd name="connsiteY407" fmla="*/ 3052634 h 3370881"/>
                          <a:gd name="connsiteX408" fmla="*/ 739588 w 2657256"/>
                          <a:gd name="connsiteY408" fmla="*/ 3079529 h 3370881"/>
                          <a:gd name="connsiteX409" fmla="*/ 762000 w 2657256"/>
                          <a:gd name="connsiteY409" fmla="*/ 3142281 h 3370881"/>
                          <a:gd name="connsiteX410" fmla="*/ 766482 w 2657256"/>
                          <a:gd name="connsiteY410" fmla="*/ 3231929 h 3370881"/>
                          <a:gd name="connsiteX411" fmla="*/ 770965 w 2657256"/>
                          <a:gd name="connsiteY411" fmla="*/ 3254340 h 3370881"/>
                          <a:gd name="connsiteX412" fmla="*/ 775447 w 2657256"/>
                          <a:gd name="connsiteY412" fmla="*/ 3285717 h 3370881"/>
                          <a:gd name="connsiteX413" fmla="*/ 748553 w 2657256"/>
                          <a:gd name="connsiteY413" fmla="*/ 3335023 h 3370881"/>
                          <a:gd name="connsiteX414" fmla="*/ 721659 w 2657256"/>
                          <a:gd name="connsiteY414" fmla="*/ 3343987 h 3370881"/>
                          <a:gd name="connsiteX415" fmla="*/ 708212 w 2657256"/>
                          <a:gd name="connsiteY415" fmla="*/ 3348470 h 3370881"/>
                          <a:gd name="connsiteX416" fmla="*/ 623047 w 2657256"/>
                          <a:gd name="connsiteY416" fmla="*/ 3330540 h 3370881"/>
                          <a:gd name="connsiteX417" fmla="*/ 609600 w 2657256"/>
                          <a:gd name="connsiteY417" fmla="*/ 3308129 h 3370881"/>
                          <a:gd name="connsiteX418" fmla="*/ 591670 w 2657256"/>
                          <a:gd name="connsiteY418" fmla="*/ 3267787 h 3370881"/>
                          <a:gd name="connsiteX419" fmla="*/ 560294 w 2657256"/>
                          <a:gd name="connsiteY419" fmla="*/ 3209517 h 3370881"/>
                          <a:gd name="connsiteX420" fmla="*/ 551329 w 2657256"/>
                          <a:gd name="connsiteY420" fmla="*/ 3196070 h 3370881"/>
                          <a:gd name="connsiteX421" fmla="*/ 528918 w 2657256"/>
                          <a:gd name="connsiteY421" fmla="*/ 3173658 h 3370881"/>
                          <a:gd name="connsiteX422" fmla="*/ 519953 w 2657256"/>
                          <a:gd name="connsiteY422" fmla="*/ 3128834 h 3370881"/>
                          <a:gd name="connsiteX423" fmla="*/ 524435 w 2657256"/>
                          <a:gd name="connsiteY423" fmla="*/ 3101940 h 3370881"/>
                          <a:gd name="connsiteX424" fmla="*/ 528918 w 2657256"/>
                          <a:gd name="connsiteY424" fmla="*/ 3088493 h 3370881"/>
                          <a:gd name="connsiteX425" fmla="*/ 542365 w 2657256"/>
                          <a:gd name="connsiteY425" fmla="*/ 3052634 h 3370881"/>
                          <a:gd name="connsiteX426" fmla="*/ 484094 w 2657256"/>
                          <a:gd name="connsiteY426" fmla="*/ 2886787 h 3370881"/>
                          <a:gd name="connsiteX427" fmla="*/ 443753 w 2657256"/>
                          <a:gd name="connsiteY427" fmla="*/ 2779211 h 3370881"/>
                          <a:gd name="connsiteX428" fmla="*/ 439270 w 2657256"/>
                          <a:gd name="connsiteY428" fmla="*/ 2752317 h 3370881"/>
                          <a:gd name="connsiteX429" fmla="*/ 430306 w 2657256"/>
                          <a:gd name="connsiteY429" fmla="*/ 2716458 h 3370881"/>
                          <a:gd name="connsiteX430" fmla="*/ 425823 w 2657256"/>
                          <a:gd name="connsiteY430" fmla="*/ 2680599 h 3370881"/>
                          <a:gd name="connsiteX431" fmla="*/ 398929 w 2657256"/>
                          <a:gd name="connsiteY431" fmla="*/ 2599917 h 3370881"/>
                          <a:gd name="connsiteX432" fmla="*/ 385482 w 2657256"/>
                          <a:gd name="connsiteY432" fmla="*/ 2568540 h 3370881"/>
                          <a:gd name="connsiteX433" fmla="*/ 381000 w 2657256"/>
                          <a:gd name="connsiteY433" fmla="*/ 2550611 h 3370881"/>
                          <a:gd name="connsiteX434" fmla="*/ 372035 w 2657256"/>
                          <a:gd name="connsiteY434" fmla="*/ 2483376 h 3370881"/>
                          <a:gd name="connsiteX435" fmla="*/ 367553 w 2657256"/>
                          <a:gd name="connsiteY435" fmla="*/ 2469929 h 3370881"/>
                          <a:gd name="connsiteX436" fmla="*/ 407894 w 2657256"/>
                          <a:gd name="connsiteY436" fmla="*/ 2451999 h 3370881"/>
                          <a:gd name="connsiteX437" fmla="*/ 515470 w 2657256"/>
                          <a:gd name="connsiteY437" fmla="*/ 2407176 h 3370881"/>
                          <a:gd name="connsiteX438" fmla="*/ 578223 w 2657256"/>
                          <a:gd name="connsiteY438" fmla="*/ 2353387 h 3370881"/>
                          <a:gd name="connsiteX439" fmla="*/ 587188 w 2657256"/>
                          <a:gd name="connsiteY439" fmla="*/ 2330976 h 3370881"/>
                          <a:gd name="connsiteX440" fmla="*/ 614082 w 2657256"/>
                          <a:gd name="connsiteY440" fmla="*/ 2254776 h 3370881"/>
                          <a:gd name="connsiteX441" fmla="*/ 649941 w 2657256"/>
                          <a:gd name="connsiteY441" fmla="*/ 2200987 h 3370881"/>
                          <a:gd name="connsiteX442" fmla="*/ 690282 w 2657256"/>
                          <a:gd name="connsiteY442" fmla="*/ 2174093 h 3370881"/>
                          <a:gd name="connsiteX443" fmla="*/ 703729 w 2657256"/>
                          <a:gd name="connsiteY443" fmla="*/ 2165129 h 3370881"/>
                          <a:gd name="connsiteX444" fmla="*/ 739588 w 2657256"/>
                          <a:gd name="connsiteY444" fmla="*/ 2147199 h 3370881"/>
                          <a:gd name="connsiteX445" fmla="*/ 708212 w 2657256"/>
                          <a:gd name="connsiteY445" fmla="*/ 2187540 h 3370881"/>
                          <a:gd name="connsiteX446" fmla="*/ 654423 w 2657256"/>
                          <a:gd name="connsiteY446" fmla="*/ 2241329 h 3370881"/>
                          <a:gd name="connsiteX447" fmla="*/ 636494 w 2657256"/>
                          <a:gd name="connsiteY447" fmla="*/ 2259258 h 3370881"/>
                          <a:gd name="connsiteX448" fmla="*/ 614082 w 2657256"/>
                          <a:gd name="connsiteY448" fmla="*/ 2286152 h 3370881"/>
                          <a:gd name="connsiteX449" fmla="*/ 605118 w 2657256"/>
                          <a:gd name="connsiteY449" fmla="*/ 2299599 h 3370881"/>
                          <a:gd name="connsiteX450" fmla="*/ 560294 w 2657256"/>
                          <a:gd name="connsiteY450" fmla="*/ 2335458 h 3370881"/>
                          <a:gd name="connsiteX451" fmla="*/ 524435 w 2657256"/>
                          <a:gd name="connsiteY451" fmla="*/ 2348905 h 3370881"/>
                          <a:gd name="connsiteX452" fmla="*/ 502023 w 2657256"/>
                          <a:gd name="connsiteY452" fmla="*/ 2362352 h 3370881"/>
                          <a:gd name="connsiteX453" fmla="*/ 461682 w 2657256"/>
                          <a:gd name="connsiteY453" fmla="*/ 2389246 h 3370881"/>
                          <a:gd name="connsiteX454" fmla="*/ 448235 w 2657256"/>
                          <a:gd name="connsiteY454" fmla="*/ 2398211 h 3370881"/>
                          <a:gd name="connsiteX455" fmla="*/ 430306 w 2657256"/>
                          <a:gd name="connsiteY455" fmla="*/ 2407176 h 3370881"/>
                          <a:gd name="connsiteX456" fmla="*/ 412376 w 2657256"/>
                          <a:gd name="connsiteY456" fmla="*/ 2420623 h 3370881"/>
                          <a:gd name="connsiteX457" fmla="*/ 389965 w 2657256"/>
                          <a:gd name="connsiteY457" fmla="*/ 2429587 h 3370881"/>
                          <a:gd name="connsiteX458" fmla="*/ 372035 w 2657256"/>
                          <a:gd name="connsiteY458" fmla="*/ 2443034 h 3370881"/>
                          <a:gd name="connsiteX459" fmla="*/ 318247 w 2657256"/>
                          <a:gd name="connsiteY459" fmla="*/ 2474411 h 3370881"/>
                          <a:gd name="connsiteX460" fmla="*/ 304800 w 2657256"/>
                          <a:gd name="connsiteY460" fmla="*/ 2492340 h 3370881"/>
                          <a:gd name="connsiteX461" fmla="*/ 282388 w 2657256"/>
                          <a:gd name="connsiteY461" fmla="*/ 2519234 h 3370881"/>
                          <a:gd name="connsiteX462" fmla="*/ 295835 w 2657256"/>
                          <a:gd name="connsiteY462" fmla="*/ 2815070 h 3370881"/>
                          <a:gd name="connsiteX463" fmla="*/ 300318 w 2657256"/>
                          <a:gd name="connsiteY463" fmla="*/ 2837481 h 3370881"/>
                          <a:gd name="connsiteX464" fmla="*/ 304800 w 2657256"/>
                          <a:gd name="connsiteY464" fmla="*/ 2868858 h 3370881"/>
                          <a:gd name="connsiteX465" fmla="*/ 309282 w 2657256"/>
                          <a:gd name="connsiteY465" fmla="*/ 2927129 h 3370881"/>
                          <a:gd name="connsiteX466" fmla="*/ 322729 w 2657256"/>
                          <a:gd name="connsiteY466" fmla="*/ 2985399 h 3370881"/>
                          <a:gd name="connsiteX467" fmla="*/ 327212 w 2657256"/>
                          <a:gd name="connsiteY467" fmla="*/ 3012293 h 3370881"/>
                          <a:gd name="connsiteX468" fmla="*/ 331694 w 2657256"/>
                          <a:gd name="connsiteY468" fmla="*/ 3043670 h 3370881"/>
                          <a:gd name="connsiteX469" fmla="*/ 345141 w 2657256"/>
                          <a:gd name="connsiteY469" fmla="*/ 3070564 h 3370881"/>
                          <a:gd name="connsiteX470" fmla="*/ 367553 w 2657256"/>
                          <a:gd name="connsiteY470" fmla="*/ 3124352 h 3370881"/>
                          <a:gd name="connsiteX471" fmla="*/ 381000 w 2657256"/>
                          <a:gd name="connsiteY471" fmla="*/ 3182623 h 3370881"/>
                          <a:gd name="connsiteX472" fmla="*/ 389965 w 2657256"/>
                          <a:gd name="connsiteY472" fmla="*/ 3196070 h 3370881"/>
                          <a:gd name="connsiteX473" fmla="*/ 394447 w 2657256"/>
                          <a:gd name="connsiteY473" fmla="*/ 3213999 h 3370881"/>
                          <a:gd name="connsiteX474" fmla="*/ 412376 w 2657256"/>
                          <a:gd name="connsiteY474" fmla="*/ 3245376 h 3370881"/>
                          <a:gd name="connsiteX475" fmla="*/ 416859 w 2657256"/>
                          <a:gd name="connsiteY475" fmla="*/ 3258823 h 3370881"/>
                          <a:gd name="connsiteX476" fmla="*/ 425823 w 2657256"/>
                          <a:gd name="connsiteY476" fmla="*/ 3272270 h 3370881"/>
                          <a:gd name="connsiteX477" fmla="*/ 439270 w 2657256"/>
                          <a:gd name="connsiteY477" fmla="*/ 3303646 h 3370881"/>
                          <a:gd name="connsiteX478" fmla="*/ 439270 w 2657256"/>
                          <a:gd name="connsiteY478" fmla="*/ 3352952 h 3370881"/>
                          <a:gd name="connsiteX479" fmla="*/ 430306 w 2657256"/>
                          <a:gd name="connsiteY479" fmla="*/ 3366399 h 3370881"/>
                          <a:gd name="connsiteX480" fmla="*/ 412376 w 2657256"/>
                          <a:gd name="connsiteY480" fmla="*/ 3370881 h 3370881"/>
                          <a:gd name="connsiteX481" fmla="*/ 295835 w 2657256"/>
                          <a:gd name="connsiteY481" fmla="*/ 3357434 h 3370881"/>
                          <a:gd name="connsiteX482" fmla="*/ 264459 w 2657256"/>
                          <a:gd name="connsiteY482" fmla="*/ 3276752 h 3370881"/>
                          <a:gd name="connsiteX483" fmla="*/ 259976 w 2657256"/>
                          <a:gd name="connsiteY483" fmla="*/ 3240893 h 3370881"/>
                          <a:gd name="connsiteX484" fmla="*/ 246529 w 2657256"/>
                          <a:gd name="connsiteY484" fmla="*/ 3178140 h 3370881"/>
                          <a:gd name="connsiteX485" fmla="*/ 237565 w 2657256"/>
                          <a:gd name="connsiteY485" fmla="*/ 3084011 h 3370881"/>
                          <a:gd name="connsiteX486" fmla="*/ 228600 w 2657256"/>
                          <a:gd name="connsiteY486" fmla="*/ 3057117 h 3370881"/>
                          <a:gd name="connsiteX487" fmla="*/ 219635 w 2657256"/>
                          <a:gd name="connsiteY487" fmla="*/ 3021258 h 3370881"/>
                          <a:gd name="connsiteX488" fmla="*/ 206188 w 2657256"/>
                          <a:gd name="connsiteY488" fmla="*/ 2980917 h 3370881"/>
                          <a:gd name="connsiteX489" fmla="*/ 201706 w 2657256"/>
                          <a:gd name="connsiteY489" fmla="*/ 2949540 h 3370881"/>
                          <a:gd name="connsiteX490" fmla="*/ 197223 w 2657256"/>
                          <a:gd name="connsiteY490" fmla="*/ 2927129 h 3370881"/>
                          <a:gd name="connsiteX491" fmla="*/ 192741 w 2657256"/>
                          <a:gd name="connsiteY491" fmla="*/ 2891270 h 3370881"/>
                          <a:gd name="connsiteX492" fmla="*/ 188259 w 2657256"/>
                          <a:gd name="connsiteY492" fmla="*/ 2850929 h 3370881"/>
                          <a:gd name="connsiteX493" fmla="*/ 179294 w 2657256"/>
                          <a:gd name="connsiteY493" fmla="*/ 2824034 h 3370881"/>
                          <a:gd name="connsiteX494" fmla="*/ 165847 w 2657256"/>
                          <a:gd name="connsiteY494" fmla="*/ 2774729 h 3370881"/>
                          <a:gd name="connsiteX495" fmla="*/ 161365 w 2657256"/>
                          <a:gd name="connsiteY495" fmla="*/ 2747834 h 3370881"/>
                          <a:gd name="connsiteX496" fmla="*/ 156882 w 2657256"/>
                          <a:gd name="connsiteY496" fmla="*/ 2559576 h 3370881"/>
                          <a:gd name="connsiteX497" fmla="*/ 152400 w 2657256"/>
                          <a:gd name="connsiteY497" fmla="*/ 2519234 h 3370881"/>
                          <a:gd name="connsiteX498" fmla="*/ 143435 w 2657256"/>
                          <a:gd name="connsiteY498" fmla="*/ 2384764 h 3370881"/>
                          <a:gd name="connsiteX499" fmla="*/ 129988 w 2657256"/>
                          <a:gd name="connsiteY499" fmla="*/ 2344423 h 3370881"/>
                          <a:gd name="connsiteX500" fmla="*/ 125506 w 2657256"/>
                          <a:gd name="connsiteY500" fmla="*/ 2330976 h 3370881"/>
                          <a:gd name="connsiteX501" fmla="*/ 138953 w 2657256"/>
                          <a:gd name="connsiteY501" fmla="*/ 2313046 h 3370881"/>
                          <a:gd name="connsiteX502" fmla="*/ 152400 w 2657256"/>
                          <a:gd name="connsiteY502" fmla="*/ 2304081 h 3370881"/>
                          <a:gd name="connsiteX503" fmla="*/ 170329 w 2657256"/>
                          <a:gd name="connsiteY503" fmla="*/ 2259258 h 3370881"/>
                          <a:gd name="connsiteX504" fmla="*/ 188259 w 2657256"/>
                          <a:gd name="connsiteY504" fmla="*/ 2223399 h 3370881"/>
                          <a:gd name="connsiteX505" fmla="*/ 206188 w 2657256"/>
                          <a:gd name="connsiteY505" fmla="*/ 2187540 h 3370881"/>
                          <a:gd name="connsiteX506" fmla="*/ 210670 w 2657256"/>
                          <a:gd name="connsiteY506" fmla="*/ 2174093 h 3370881"/>
                          <a:gd name="connsiteX507" fmla="*/ 219635 w 2657256"/>
                          <a:gd name="connsiteY507" fmla="*/ 2115823 h 3370881"/>
                          <a:gd name="connsiteX508" fmla="*/ 210670 w 2657256"/>
                          <a:gd name="connsiteY508" fmla="*/ 1958940 h 3370881"/>
                          <a:gd name="connsiteX509" fmla="*/ 192741 w 2657256"/>
                          <a:gd name="connsiteY509" fmla="*/ 1923081 h 3370881"/>
                          <a:gd name="connsiteX510" fmla="*/ 179294 w 2657256"/>
                          <a:gd name="connsiteY510" fmla="*/ 1891705 h 3370881"/>
                          <a:gd name="connsiteX511" fmla="*/ 165847 w 2657256"/>
                          <a:gd name="connsiteY511" fmla="*/ 1864811 h 3370881"/>
                          <a:gd name="connsiteX512" fmla="*/ 152400 w 2657256"/>
                          <a:gd name="connsiteY512" fmla="*/ 1833434 h 3370881"/>
                          <a:gd name="connsiteX513" fmla="*/ 143435 w 2657256"/>
                          <a:gd name="connsiteY513" fmla="*/ 1819987 h 3370881"/>
                          <a:gd name="connsiteX514" fmla="*/ 107576 w 2657256"/>
                          <a:gd name="connsiteY514" fmla="*/ 1784129 h 3370881"/>
                          <a:gd name="connsiteX515" fmla="*/ 94129 w 2657256"/>
                          <a:gd name="connsiteY515" fmla="*/ 1779646 h 3370881"/>
                          <a:gd name="connsiteX516" fmla="*/ 71718 w 2657256"/>
                          <a:gd name="connsiteY516" fmla="*/ 1770681 h 3370881"/>
                          <a:gd name="connsiteX517" fmla="*/ 58270 w 2657256"/>
                          <a:gd name="connsiteY517" fmla="*/ 1761717 h 3370881"/>
                          <a:gd name="connsiteX518" fmla="*/ 26894 w 2657256"/>
                          <a:gd name="connsiteY518" fmla="*/ 1730340 h 3370881"/>
                          <a:gd name="connsiteX519" fmla="*/ 0 w 2657256"/>
                          <a:gd name="connsiteY519" fmla="*/ 1707929 h 3370881"/>
                          <a:gd name="connsiteX0" fmla="*/ 0 w 2657256"/>
                          <a:gd name="connsiteY0" fmla="*/ 1707929 h 3370881"/>
                          <a:gd name="connsiteX1" fmla="*/ 22412 w 2657256"/>
                          <a:gd name="connsiteY1" fmla="*/ 1698964 h 3370881"/>
                          <a:gd name="connsiteX2" fmla="*/ 31376 w 2657256"/>
                          <a:gd name="connsiteY2" fmla="*/ 1681034 h 3370881"/>
                          <a:gd name="connsiteX3" fmla="*/ 44823 w 2657256"/>
                          <a:gd name="connsiteY3" fmla="*/ 1672070 h 3370881"/>
                          <a:gd name="connsiteX4" fmla="*/ 58270 w 2657256"/>
                          <a:gd name="connsiteY4" fmla="*/ 1654140 h 3370881"/>
                          <a:gd name="connsiteX5" fmla="*/ 76200 w 2657256"/>
                          <a:gd name="connsiteY5" fmla="*/ 1645176 h 3370881"/>
                          <a:gd name="connsiteX6" fmla="*/ 98612 w 2657256"/>
                          <a:gd name="connsiteY6" fmla="*/ 1636211 h 3370881"/>
                          <a:gd name="connsiteX7" fmla="*/ 125506 w 2657256"/>
                          <a:gd name="connsiteY7" fmla="*/ 1627246 h 3370881"/>
                          <a:gd name="connsiteX8" fmla="*/ 152400 w 2657256"/>
                          <a:gd name="connsiteY8" fmla="*/ 1609317 h 3370881"/>
                          <a:gd name="connsiteX9" fmla="*/ 170329 w 2657256"/>
                          <a:gd name="connsiteY9" fmla="*/ 1600352 h 3370881"/>
                          <a:gd name="connsiteX10" fmla="*/ 188259 w 2657256"/>
                          <a:gd name="connsiteY10" fmla="*/ 1582423 h 3370881"/>
                          <a:gd name="connsiteX11" fmla="*/ 228600 w 2657256"/>
                          <a:gd name="connsiteY11" fmla="*/ 1564493 h 3370881"/>
                          <a:gd name="connsiteX12" fmla="*/ 255494 w 2657256"/>
                          <a:gd name="connsiteY12" fmla="*/ 1546564 h 3370881"/>
                          <a:gd name="connsiteX13" fmla="*/ 300318 w 2657256"/>
                          <a:gd name="connsiteY13" fmla="*/ 1524152 h 3370881"/>
                          <a:gd name="connsiteX14" fmla="*/ 313765 w 2657256"/>
                          <a:gd name="connsiteY14" fmla="*/ 1515187 h 3370881"/>
                          <a:gd name="connsiteX15" fmla="*/ 340659 w 2657256"/>
                          <a:gd name="connsiteY15" fmla="*/ 1510705 h 3370881"/>
                          <a:gd name="connsiteX16" fmla="*/ 363070 w 2657256"/>
                          <a:gd name="connsiteY16" fmla="*/ 1506223 h 3370881"/>
                          <a:gd name="connsiteX17" fmla="*/ 389965 w 2657256"/>
                          <a:gd name="connsiteY17" fmla="*/ 1501740 h 3370881"/>
                          <a:gd name="connsiteX18" fmla="*/ 425823 w 2657256"/>
                          <a:gd name="connsiteY18" fmla="*/ 1497258 h 3370881"/>
                          <a:gd name="connsiteX19" fmla="*/ 470647 w 2657256"/>
                          <a:gd name="connsiteY19" fmla="*/ 1488293 h 3370881"/>
                          <a:gd name="connsiteX20" fmla="*/ 515470 w 2657256"/>
                          <a:gd name="connsiteY20" fmla="*/ 1479329 h 3370881"/>
                          <a:gd name="connsiteX21" fmla="*/ 528918 w 2657256"/>
                          <a:gd name="connsiteY21" fmla="*/ 1470364 h 3370881"/>
                          <a:gd name="connsiteX22" fmla="*/ 600635 w 2657256"/>
                          <a:gd name="connsiteY22" fmla="*/ 1456917 h 3370881"/>
                          <a:gd name="connsiteX23" fmla="*/ 690282 w 2657256"/>
                          <a:gd name="connsiteY23" fmla="*/ 1447952 h 3370881"/>
                          <a:gd name="connsiteX24" fmla="*/ 793376 w 2657256"/>
                          <a:gd name="connsiteY24" fmla="*/ 1452434 h 3370881"/>
                          <a:gd name="connsiteX25" fmla="*/ 874059 w 2657256"/>
                          <a:gd name="connsiteY25" fmla="*/ 1465881 h 3370881"/>
                          <a:gd name="connsiteX26" fmla="*/ 914400 w 2657256"/>
                          <a:gd name="connsiteY26" fmla="*/ 1470364 h 3370881"/>
                          <a:gd name="connsiteX27" fmla="*/ 1030941 w 2657256"/>
                          <a:gd name="connsiteY27" fmla="*/ 1483811 h 3370881"/>
                          <a:gd name="connsiteX28" fmla="*/ 1151965 w 2657256"/>
                          <a:gd name="connsiteY28" fmla="*/ 1492776 h 3370881"/>
                          <a:gd name="connsiteX29" fmla="*/ 1281953 w 2657256"/>
                          <a:gd name="connsiteY29" fmla="*/ 1501740 h 3370881"/>
                          <a:gd name="connsiteX30" fmla="*/ 1465729 w 2657256"/>
                          <a:gd name="connsiteY30" fmla="*/ 1497258 h 3370881"/>
                          <a:gd name="connsiteX31" fmla="*/ 1510553 w 2657256"/>
                          <a:gd name="connsiteY31" fmla="*/ 1492776 h 3370881"/>
                          <a:gd name="connsiteX32" fmla="*/ 1582270 w 2657256"/>
                          <a:gd name="connsiteY32" fmla="*/ 1461399 h 3370881"/>
                          <a:gd name="connsiteX33" fmla="*/ 1604682 w 2657256"/>
                          <a:gd name="connsiteY33" fmla="*/ 1456917 h 3370881"/>
                          <a:gd name="connsiteX34" fmla="*/ 1622612 w 2657256"/>
                          <a:gd name="connsiteY34" fmla="*/ 1447952 h 3370881"/>
                          <a:gd name="connsiteX35" fmla="*/ 1645023 w 2657256"/>
                          <a:gd name="connsiteY35" fmla="*/ 1438987 h 3370881"/>
                          <a:gd name="connsiteX36" fmla="*/ 1662953 w 2657256"/>
                          <a:gd name="connsiteY36" fmla="*/ 1425540 h 3370881"/>
                          <a:gd name="connsiteX37" fmla="*/ 1698812 w 2657256"/>
                          <a:gd name="connsiteY37" fmla="*/ 1407611 h 3370881"/>
                          <a:gd name="connsiteX38" fmla="*/ 1739153 w 2657256"/>
                          <a:gd name="connsiteY38" fmla="*/ 1380717 h 3370881"/>
                          <a:gd name="connsiteX39" fmla="*/ 1752600 w 2657256"/>
                          <a:gd name="connsiteY39" fmla="*/ 1367270 h 3370881"/>
                          <a:gd name="connsiteX40" fmla="*/ 1775012 w 2657256"/>
                          <a:gd name="connsiteY40" fmla="*/ 1353823 h 3370881"/>
                          <a:gd name="connsiteX41" fmla="*/ 1797423 w 2657256"/>
                          <a:gd name="connsiteY41" fmla="*/ 1335893 h 3370881"/>
                          <a:gd name="connsiteX42" fmla="*/ 1810870 w 2657256"/>
                          <a:gd name="connsiteY42" fmla="*/ 1304517 h 3370881"/>
                          <a:gd name="connsiteX43" fmla="*/ 1815353 w 2657256"/>
                          <a:gd name="connsiteY43" fmla="*/ 1291070 h 3370881"/>
                          <a:gd name="connsiteX44" fmla="*/ 1801906 w 2657256"/>
                          <a:gd name="connsiteY44" fmla="*/ 1138670 h 3370881"/>
                          <a:gd name="connsiteX45" fmla="*/ 1792941 w 2657256"/>
                          <a:gd name="connsiteY45" fmla="*/ 1125223 h 3370881"/>
                          <a:gd name="connsiteX46" fmla="*/ 1757082 w 2657256"/>
                          <a:gd name="connsiteY46" fmla="*/ 1093846 h 3370881"/>
                          <a:gd name="connsiteX47" fmla="*/ 1730188 w 2657256"/>
                          <a:gd name="connsiteY47" fmla="*/ 1066952 h 3370881"/>
                          <a:gd name="connsiteX48" fmla="*/ 1703294 w 2657256"/>
                          <a:gd name="connsiteY48" fmla="*/ 1049023 h 3370881"/>
                          <a:gd name="connsiteX49" fmla="*/ 1622612 w 2657256"/>
                          <a:gd name="connsiteY49" fmla="*/ 1053505 h 3370881"/>
                          <a:gd name="connsiteX50" fmla="*/ 1595718 w 2657256"/>
                          <a:gd name="connsiteY50" fmla="*/ 1062470 h 3370881"/>
                          <a:gd name="connsiteX51" fmla="*/ 1573306 w 2657256"/>
                          <a:gd name="connsiteY51" fmla="*/ 1066952 h 3370881"/>
                          <a:gd name="connsiteX52" fmla="*/ 1453385 w 2657256"/>
                          <a:gd name="connsiteY52" fmla="*/ 1082761 h 3370881"/>
                          <a:gd name="connsiteX53" fmla="*/ 1326776 w 2657256"/>
                          <a:gd name="connsiteY53" fmla="*/ 1062470 h 3370881"/>
                          <a:gd name="connsiteX54" fmla="*/ 1308847 w 2657256"/>
                          <a:gd name="connsiteY54" fmla="*/ 1057987 h 3370881"/>
                          <a:gd name="connsiteX55" fmla="*/ 1277470 w 2657256"/>
                          <a:gd name="connsiteY55" fmla="*/ 1053505 h 3370881"/>
                          <a:gd name="connsiteX56" fmla="*/ 1259541 w 2657256"/>
                          <a:gd name="connsiteY56" fmla="*/ 1049023 h 3370881"/>
                          <a:gd name="connsiteX57" fmla="*/ 1232647 w 2657256"/>
                          <a:gd name="connsiteY57" fmla="*/ 1044540 h 3370881"/>
                          <a:gd name="connsiteX58" fmla="*/ 1053353 w 2657256"/>
                          <a:gd name="connsiteY58" fmla="*/ 1049023 h 3370881"/>
                          <a:gd name="connsiteX59" fmla="*/ 1035423 w 2657256"/>
                          <a:gd name="connsiteY59" fmla="*/ 1053505 h 3370881"/>
                          <a:gd name="connsiteX60" fmla="*/ 1008529 w 2657256"/>
                          <a:gd name="connsiteY60" fmla="*/ 1057987 h 3370881"/>
                          <a:gd name="connsiteX61" fmla="*/ 995082 w 2657256"/>
                          <a:gd name="connsiteY61" fmla="*/ 1062470 h 3370881"/>
                          <a:gd name="connsiteX62" fmla="*/ 945776 w 2657256"/>
                          <a:gd name="connsiteY62" fmla="*/ 1031093 h 3370881"/>
                          <a:gd name="connsiteX63" fmla="*/ 941294 w 2657256"/>
                          <a:gd name="connsiteY63" fmla="*/ 1017646 h 3370881"/>
                          <a:gd name="connsiteX64" fmla="*/ 932329 w 2657256"/>
                          <a:gd name="connsiteY64" fmla="*/ 919034 h 3370881"/>
                          <a:gd name="connsiteX65" fmla="*/ 914400 w 2657256"/>
                          <a:gd name="connsiteY65" fmla="*/ 901105 h 3370881"/>
                          <a:gd name="connsiteX66" fmla="*/ 918882 w 2657256"/>
                          <a:gd name="connsiteY66" fmla="*/ 869729 h 3370881"/>
                          <a:gd name="connsiteX67" fmla="*/ 941294 w 2657256"/>
                          <a:gd name="connsiteY67" fmla="*/ 865246 h 3370881"/>
                          <a:gd name="connsiteX68" fmla="*/ 959223 w 2657256"/>
                          <a:gd name="connsiteY68" fmla="*/ 851799 h 3370881"/>
                          <a:gd name="connsiteX69" fmla="*/ 990600 w 2657256"/>
                          <a:gd name="connsiteY69" fmla="*/ 847317 h 3370881"/>
                          <a:gd name="connsiteX70" fmla="*/ 1129553 w 2657256"/>
                          <a:gd name="connsiteY70" fmla="*/ 838352 h 3370881"/>
                          <a:gd name="connsiteX71" fmla="*/ 1147482 w 2657256"/>
                          <a:gd name="connsiteY71" fmla="*/ 829387 h 3370881"/>
                          <a:gd name="connsiteX72" fmla="*/ 1178859 w 2657256"/>
                          <a:gd name="connsiteY72" fmla="*/ 806976 h 3370881"/>
                          <a:gd name="connsiteX73" fmla="*/ 1192306 w 2657256"/>
                          <a:gd name="connsiteY73" fmla="*/ 793529 h 3370881"/>
                          <a:gd name="connsiteX74" fmla="*/ 1214718 w 2657256"/>
                          <a:gd name="connsiteY74" fmla="*/ 784564 h 3370881"/>
                          <a:gd name="connsiteX75" fmla="*/ 1241612 w 2657256"/>
                          <a:gd name="connsiteY75" fmla="*/ 771117 h 3370881"/>
                          <a:gd name="connsiteX76" fmla="*/ 1277470 w 2657256"/>
                          <a:gd name="connsiteY76" fmla="*/ 753187 h 3370881"/>
                          <a:gd name="connsiteX77" fmla="*/ 1295400 w 2657256"/>
                          <a:gd name="connsiteY77" fmla="*/ 730776 h 3370881"/>
                          <a:gd name="connsiteX78" fmla="*/ 1317812 w 2657256"/>
                          <a:gd name="connsiteY78" fmla="*/ 708364 h 3370881"/>
                          <a:gd name="connsiteX79" fmla="*/ 1353670 w 2657256"/>
                          <a:gd name="connsiteY79" fmla="*/ 663540 h 3370881"/>
                          <a:gd name="connsiteX80" fmla="*/ 1371600 w 2657256"/>
                          <a:gd name="connsiteY80" fmla="*/ 636646 h 3370881"/>
                          <a:gd name="connsiteX81" fmla="*/ 1380565 w 2657256"/>
                          <a:gd name="connsiteY81" fmla="*/ 596305 h 3370881"/>
                          <a:gd name="connsiteX82" fmla="*/ 1385047 w 2657256"/>
                          <a:gd name="connsiteY82" fmla="*/ 582858 h 3370881"/>
                          <a:gd name="connsiteX83" fmla="*/ 1380565 w 2657256"/>
                          <a:gd name="connsiteY83" fmla="*/ 533552 h 3370881"/>
                          <a:gd name="connsiteX84" fmla="*/ 1367118 w 2657256"/>
                          <a:gd name="connsiteY84" fmla="*/ 524587 h 3370881"/>
                          <a:gd name="connsiteX85" fmla="*/ 1349188 w 2657256"/>
                          <a:gd name="connsiteY85" fmla="*/ 520105 h 3370881"/>
                          <a:gd name="connsiteX86" fmla="*/ 1326776 w 2657256"/>
                          <a:gd name="connsiteY86" fmla="*/ 511140 h 3370881"/>
                          <a:gd name="connsiteX87" fmla="*/ 1281953 w 2657256"/>
                          <a:gd name="connsiteY87" fmla="*/ 515623 h 3370881"/>
                          <a:gd name="connsiteX88" fmla="*/ 1250576 w 2657256"/>
                          <a:gd name="connsiteY88" fmla="*/ 529070 h 3370881"/>
                          <a:gd name="connsiteX89" fmla="*/ 1210235 w 2657256"/>
                          <a:gd name="connsiteY89" fmla="*/ 542517 h 3370881"/>
                          <a:gd name="connsiteX90" fmla="*/ 1183341 w 2657256"/>
                          <a:gd name="connsiteY90" fmla="*/ 555964 h 3370881"/>
                          <a:gd name="connsiteX91" fmla="*/ 1160929 w 2657256"/>
                          <a:gd name="connsiteY91" fmla="*/ 569411 h 3370881"/>
                          <a:gd name="connsiteX92" fmla="*/ 1134035 w 2657256"/>
                          <a:gd name="connsiteY92" fmla="*/ 578376 h 3370881"/>
                          <a:gd name="connsiteX93" fmla="*/ 1111623 w 2657256"/>
                          <a:gd name="connsiteY93" fmla="*/ 587340 h 3370881"/>
                          <a:gd name="connsiteX94" fmla="*/ 1084729 w 2657256"/>
                          <a:gd name="connsiteY94" fmla="*/ 596305 h 3370881"/>
                          <a:gd name="connsiteX95" fmla="*/ 986118 w 2657256"/>
                          <a:gd name="connsiteY95" fmla="*/ 591823 h 3370881"/>
                          <a:gd name="connsiteX96" fmla="*/ 927847 w 2657256"/>
                          <a:gd name="connsiteY96" fmla="*/ 578376 h 3370881"/>
                          <a:gd name="connsiteX97" fmla="*/ 896470 w 2657256"/>
                          <a:gd name="connsiteY97" fmla="*/ 555964 h 3370881"/>
                          <a:gd name="connsiteX98" fmla="*/ 883023 w 2657256"/>
                          <a:gd name="connsiteY98" fmla="*/ 546999 h 3370881"/>
                          <a:gd name="connsiteX99" fmla="*/ 865094 w 2657256"/>
                          <a:gd name="connsiteY99" fmla="*/ 497693 h 3370881"/>
                          <a:gd name="connsiteX100" fmla="*/ 869576 w 2657256"/>
                          <a:gd name="connsiteY100" fmla="*/ 403564 h 3370881"/>
                          <a:gd name="connsiteX101" fmla="*/ 874059 w 2657256"/>
                          <a:gd name="connsiteY101" fmla="*/ 385634 h 3370881"/>
                          <a:gd name="connsiteX102" fmla="*/ 883023 w 2657256"/>
                          <a:gd name="connsiteY102" fmla="*/ 372187 h 3370881"/>
                          <a:gd name="connsiteX103" fmla="*/ 909918 w 2657256"/>
                          <a:gd name="connsiteY103" fmla="*/ 363223 h 3370881"/>
                          <a:gd name="connsiteX104" fmla="*/ 914400 w 2657256"/>
                          <a:gd name="connsiteY104" fmla="*/ 385634 h 3370881"/>
                          <a:gd name="connsiteX105" fmla="*/ 909918 w 2657256"/>
                          <a:gd name="connsiteY105" fmla="*/ 408046 h 3370881"/>
                          <a:gd name="connsiteX106" fmla="*/ 900953 w 2657256"/>
                          <a:gd name="connsiteY106" fmla="*/ 466317 h 3370881"/>
                          <a:gd name="connsiteX107" fmla="*/ 905435 w 2657256"/>
                          <a:gd name="connsiteY107" fmla="*/ 515623 h 3370881"/>
                          <a:gd name="connsiteX108" fmla="*/ 932329 w 2657256"/>
                          <a:gd name="connsiteY108" fmla="*/ 551481 h 3370881"/>
                          <a:gd name="connsiteX109" fmla="*/ 954741 w 2657256"/>
                          <a:gd name="connsiteY109" fmla="*/ 560446 h 3370881"/>
                          <a:gd name="connsiteX110" fmla="*/ 972670 w 2657256"/>
                          <a:gd name="connsiteY110" fmla="*/ 569411 h 3370881"/>
                          <a:gd name="connsiteX111" fmla="*/ 1066800 w 2657256"/>
                          <a:gd name="connsiteY111" fmla="*/ 564929 h 3370881"/>
                          <a:gd name="connsiteX112" fmla="*/ 1111623 w 2657256"/>
                          <a:gd name="connsiteY112" fmla="*/ 551481 h 3370881"/>
                          <a:gd name="connsiteX113" fmla="*/ 1129553 w 2657256"/>
                          <a:gd name="connsiteY113" fmla="*/ 538034 h 3370881"/>
                          <a:gd name="connsiteX114" fmla="*/ 1156447 w 2657256"/>
                          <a:gd name="connsiteY114" fmla="*/ 511140 h 3370881"/>
                          <a:gd name="connsiteX115" fmla="*/ 1160929 w 2657256"/>
                          <a:gd name="connsiteY115" fmla="*/ 493211 h 3370881"/>
                          <a:gd name="connsiteX116" fmla="*/ 1178859 w 2657256"/>
                          <a:gd name="connsiteY116" fmla="*/ 331846 h 3370881"/>
                          <a:gd name="connsiteX117" fmla="*/ 1215315 w 2657256"/>
                          <a:gd name="connsiteY117" fmla="*/ 270289 h 3370881"/>
                          <a:gd name="connsiteX118" fmla="*/ 1214718 w 2657256"/>
                          <a:gd name="connsiteY118" fmla="*/ 367705 h 3370881"/>
                          <a:gd name="connsiteX119" fmla="*/ 1201270 w 2657256"/>
                          <a:gd name="connsiteY119" fmla="*/ 412529 h 3370881"/>
                          <a:gd name="connsiteX120" fmla="*/ 1210235 w 2657256"/>
                          <a:gd name="connsiteY120" fmla="*/ 461834 h 3370881"/>
                          <a:gd name="connsiteX121" fmla="*/ 1214718 w 2657256"/>
                          <a:gd name="connsiteY121" fmla="*/ 475281 h 3370881"/>
                          <a:gd name="connsiteX122" fmla="*/ 1228165 w 2657256"/>
                          <a:gd name="connsiteY122" fmla="*/ 484246 h 3370881"/>
                          <a:gd name="connsiteX123" fmla="*/ 1250576 w 2657256"/>
                          <a:gd name="connsiteY123" fmla="*/ 502176 h 3370881"/>
                          <a:gd name="connsiteX124" fmla="*/ 1317812 w 2657256"/>
                          <a:gd name="connsiteY124" fmla="*/ 497693 h 3370881"/>
                          <a:gd name="connsiteX125" fmla="*/ 1353670 w 2657256"/>
                          <a:gd name="connsiteY125" fmla="*/ 488729 h 3370881"/>
                          <a:gd name="connsiteX126" fmla="*/ 1506070 w 2657256"/>
                          <a:gd name="connsiteY126" fmla="*/ 457352 h 3370881"/>
                          <a:gd name="connsiteX127" fmla="*/ 1550894 w 2657256"/>
                          <a:gd name="connsiteY127" fmla="*/ 430458 h 3370881"/>
                          <a:gd name="connsiteX128" fmla="*/ 1564341 w 2657256"/>
                          <a:gd name="connsiteY128" fmla="*/ 417011 h 3370881"/>
                          <a:gd name="connsiteX129" fmla="*/ 1586753 w 2657256"/>
                          <a:gd name="connsiteY129" fmla="*/ 399081 h 3370881"/>
                          <a:gd name="connsiteX130" fmla="*/ 1595718 w 2657256"/>
                          <a:gd name="connsiteY130" fmla="*/ 381152 h 3370881"/>
                          <a:gd name="connsiteX131" fmla="*/ 1600200 w 2657256"/>
                          <a:gd name="connsiteY131" fmla="*/ 363223 h 3370881"/>
                          <a:gd name="connsiteX132" fmla="*/ 1609165 w 2657256"/>
                          <a:gd name="connsiteY132" fmla="*/ 313917 h 3370881"/>
                          <a:gd name="connsiteX133" fmla="*/ 1537447 w 2657256"/>
                          <a:gd name="connsiteY133" fmla="*/ 188411 h 3370881"/>
                          <a:gd name="connsiteX134" fmla="*/ 1613647 w 2657256"/>
                          <a:gd name="connsiteY134" fmla="*/ 399081 h 3370881"/>
                          <a:gd name="connsiteX135" fmla="*/ 1627094 w 2657256"/>
                          <a:gd name="connsiteY135" fmla="*/ 417011 h 3370881"/>
                          <a:gd name="connsiteX136" fmla="*/ 1658470 w 2657256"/>
                          <a:gd name="connsiteY136" fmla="*/ 412529 h 3370881"/>
                          <a:gd name="connsiteX137" fmla="*/ 1685365 w 2657256"/>
                          <a:gd name="connsiteY137" fmla="*/ 390117 h 3370881"/>
                          <a:gd name="connsiteX138" fmla="*/ 1694329 w 2657256"/>
                          <a:gd name="connsiteY138" fmla="*/ 376670 h 3370881"/>
                          <a:gd name="connsiteX139" fmla="*/ 1734670 w 2657256"/>
                          <a:gd name="connsiteY139" fmla="*/ 354258 h 3370881"/>
                          <a:gd name="connsiteX140" fmla="*/ 1743635 w 2657256"/>
                          <a:gd name="connsiteY140" fmla="*/ 340811 h 3370881"/>
                          <a:gd name="connsiteX141" fmla="*/ 1757082 w 2657256"/>
                          <a:gd name="connsiteY141" fmla="*/ 336329 h 3370881"/>
                          <a:gd name="connsiteX142" fmla="*/ 1808984 w 2657256"/>
                          <a:gd name="connsiteY142" fmla="*/ 249641 h 3370881"/>
                          <a:gd name="connsiteX143" fmla="*/ 1899621 w 2657256"/>
                          <a:gd name="connsiteY143" fmla="*/ 211719 h 3370881"/>
                          <a:gd name="connsiteX144" fmla="*/ 1772023 w 2657256"/>
                          <a:gd name="connsiteY144" fmla="*/ 77249 h 3370881"/>
                          <a:gd name="connsiteX145" fmla="*/ 1900425 w 2657256"/>
                          <a:gd name="connsiteY145" fmla="*/ 214081 h 3370881"/>
                          <a:gd name="connsiteX146" fmla="*/ 1874221 w 2657256"/>
                          <a:gd name="connsiteY146" fmla="*/ 318698 h 3370881"/>
                          <a:gd name="connsiteX147" fmla="*/ 1788459 w 2657256"/>
                          <a:gd name="connsiteY147" fmla="*/ 367705 h 3370881"/>
                          <a:gd name="connsiteX148" fmla="*/ 1761565 w 2657256"/>
                          <a:gd name="connsiteY148" fmla="*/ 390117 h 3370881"/>
                          <a:gd name="connsiteX149" fmla="*/ 1783976 w 2657256"/>
                          <a:gd name="connsiteY149" fmla="*/ 399081 h 3370881"/>
                          <a:gd name="connsiteX150" fmla="*/ 1878106 w 2657256"/>
                          <a:gd name="connsiteY150" fmla="*/ 390117 h 3370881"/>
                          <a:gd name="connsiteX151" fmla="*/ 1891553 w 2657256"/>
                          <a:gd name="connsiteY151" fmla="*/ 381152 h 3370881"/>
                          <a:gd name="connsiteX152" fmla="*/ 1918447 w 2657256"/>
                          <a:gd name="connsiteY152" fmla="*/ 372187 h 3370881"/>
                          <a:gd name="connsiteX153" fmla="*/ 1940859 w 2657256"/>
                          <a:gd name="connsiteY153" fmla="*/ 358740 h 3370881"/>
                          <a:gd name="connsiteX154" fmla="*/ 1954306 w 2657256"/>
                          <a:gd name="connsiteY154" fmla="*/ 354258 h 3370881"/>
                          <a:gd name="connsiteX155" fmla="*/ 2166172 w 2657256"/>
                          <a:gd name="connsiteY155" fmla="*/ 215604 h 3370881"/>
                          <a:gd name="connsiteX156" fmla="*/ 2069054 w 2657256"/>
                          <a:gd name="connsiteY156" fmla="*/ 40493 h 3370881"/>
                          <a:gd name="connsiteX157" fmla="*/ 2078225 w 2657256"/>
                          <a:gd name="connsiteY157" fmla="*/ 188681 h 3370881"/>
                          <a:gd name="connsiteX158" fmla="*/ 1999129 w 2657256"/>
                          <a:gd name="connsiteY158" fmla="*/ 358740 h 3370881"/>
                          <a:gd name="connsiteX159" fmla="*/ 1994647 w 2657256"/>
                          <a:gd name="connsiteY159" fmla="*/ 372187 h 3370881"/>
                          <a:gd name="connsiteX160" fmla="*/ 2039470 w 2657256"/>
                          <a:gd name="connsiteY160" fmla="*/ 390117 h 3370881"/>
                          <a:gd name="connsiteX161" fmla="*/ 2115670 w 2657256"/>
                          <a:gd name="connsiteY161" fmla="*/ 390117 h 3370881"/>
                          <a:gd name="connsiteX162" fmla="*/ 2160494 w 2657256"/>
                          <a:gd name="connsiteY162" fmla="*/ 376670 h 3370881"/>
                          <a:gd name="connsiteX163" fmla="*/ 2191870 w 2657256"/>
                          <a:gd name="connsiteY163" fmla="*/ 363223 h 3370881"/>
                          <a:gd name="connsiteX164" fmla="*/ 2205318 w 2657256"/>
                          <a:gd name="connsiteY164" fmla="*/ 358740 h 3370881"/>
                          <a:gd name="connsiteX165" fmla="*/ 2232212 w 2657256"/>
                          <a:gd name="connsiteY165" fmla="*/ 340811 h 3370881"/>
                          <a:gd name="connsiteX166" fmla="*/ 2312894 w 2657256"/>
                          <a:gd name="connsiteY166" fmla="*/ 183929 h 3370881"/>
                          <a:gd name="connsiteX167" fmla="*/ 2339788 w 2657256"/>
                          <a:gd name="connsiteY167" fmla="*/ 151 h 3370881"/>
                          <a:gd name="connsiteX168" fmla="*/ 2357718 w 2657256"/>
                          <a:gd name="connsiteY168" fmla="*/ 215305 h 3370881"/>
                          <a:gd name="connsiteX169" fmla="*/ 2254623 w 2657256"/>
                          <a:gd name="connsiteY169" fmla="*/ 376670 h 3370881"/>
                          <a:gd name="connsiteX170" fmla="*/ 2245659 w 2657256"/>
                          <a:gd name="connsiteY170" fmla="*/ 390117 h 3370881"/>
                          <a:gd name="connsiteX171" fmla="*/ 2254623 w 2657256"/>
                          <a:gd name="connsiteY171" fmla="*/ 403564 h 3370881"/>
                          <a:gd name="connsiteX172" fmla="*/ 2353235 w 2657256"/>
                          <a:gd name="connsiteY172" fmla="*/ 399081 h 3370881"/>
                          <a:gd name="connsiteX173" fmla="*/ 2366682 w 2657256"/>
                          <a:gd name="connsiteY173" fmla="*/ 394599 h 3370881"/>
                          <a:gd name="connsiteX174" fmla="*/ 2389094 w 2657256"/>
                          <a:gd name="connsiteY174" fmla="*/ 390117 h 3370881"/>
                          <a:gd name="connsiteX175" fmla="*/ 2424953 w 2657256"/>
                          <a:gd name="connsiteY175" fmla="*/ 367705 h 3370881"/>
                          <a:gd name="connsiteX176" fmla="*/ 2528047 w 2657256"/>
                          <a:gd name="connsiteY176" fmla="*/ 292700 h 3370881"/>
                          <a:gd name="connsiteX177" fmla="*/ 2541495 w 2657256"/>
                          <a:gd name="connsiteY177" fmla="*/ 62906 h 3370881"/>
                          <a:gd name="connsiteX178" fmla="*/ 2591304 w 2657256"/>
                          <a:gd name="connsiteY178" fmla="*/ 214081 h 3370881"/>
                          <a:gd name="connsiteX179" fmla="*/ 2612315 w 2657256"/>
                          <a:gd name="connsiteY179" fmla="*/ 290907 h 3370881"/>
                          <a:gd name="connsiteX180" fmla="*/ 2650863 w 2657256"/>
                          <a:gd name="connsiteY180" fmla="*/ 344994 h 3370881"/>
                          <a:gd name="connsiteX181" fmla="*/ 2465294 w 2657256"/>
                          <a:gd name="connsiteY181" fmla="*/ 399081 h 3370881"/>
                          <a:gd name="connsiteX182" fmla="*/ 2442882 w 2657256"/>
                          <a:gd name="connsiteY182" fmla="*/ 403564 h 3370881"/>
                          <a:gd name="connsiteX183" fmla="*/ 2398059 w 2657256"/>
                          <a:gd name="connsiteY183" fmla="*/ 417011 h 3370881"/>
                          <a:gd name="connsiteX184" fmla="*/ 2375647 w 2657256"/>
                          <a:gd name="connsiteY184" fmla="*/ 425976 h 3370881"/>
                          <a:gd name="connsiteX185" fmla="*/ 2357718 w 2657256"/>
                          <a:gd name="connsiteY185" fmla="*/ 430458 h 3370881"/>
                          <a:gd name="connsiteX186" fmla="*/ 2344270 w 2657256"/>
                          <a:gd name="connsiteY186" fmla="*/ 461834 h 3370881"/>
                          <a:gd name="connsiteX187" fmla="*/ 2353235 w 2657256"/>
                          <a:gd name="connsiteY187" fmla="*/ 502176 h 3370881"/>
                          <a:gd name="connsiteX188" fmla="*/ 2362200 w 2657256"/>
                          <a:gd name="connsiteY188" fmla="*/ 515623 h 3370881"/>
                          <a:gd name="connsiteX189" fmla="*/ 2344270 w 2657256"/>
                          <a:gd name="connsiteY189" fmla="*/ 587340 h 3370881"/>
                          <a:gd name="connsiteX190" fmla="*/ 2321859 w 2657256"/>
                          <a:gd name="connsiteY190" fmla="*/ 614234 h 3370881"/>
                          <a:gd name="connsiteX191" fmla="*/ 2308412 w 2657256"/>
                          <a:gd name="connsiteY191" fmla="*/ 636646 h 3370881"/>
                          <a:gd name="connsiteX192" fmla="*/ 2281518 w 2657256"/>
                          <a:gd name="connsiteY192" fmla="*/ 641129 h 3370881"/>
                          <a:gd name="connsiteX193" fmla="*/ 2259106 w 2657256"/>
                          <a:gd name="connsiteY193" fmla="*/ 636646 h 3370881"/>
                          <a:gd name="connsiteX194" fmla="*/ 2277035 w 2657256"/>
                          <a:gd name="connsiteY194" fmla="*/ 578376 h 3370881"/>
                          <a:gd name="connsiteX195" fmla="*/ 2290482 w 2657256"/>
                          <a:gd name="connsiteY195" fmla="*/ 542517 h 3370881"/>
                          <a:gd name="connsiteX196" fmla="*/ 2286000 w 2657256"/>
                          <a:gd name="connsiteY196" fmla="*/ 506658 h 3370881"/>
                          <a:gd name="connsiteX197" fmla="*/ 2245659 w 2657256"/>
                          <a:gd name="connsiteY197" fmla="*/ 448387 h 3370881"/>
                          <a:gd name="connsiteX198" fmla="*/ 2200835 w 2657256"/>
                          <a:gd name="connsiteY198" fmla="*/ 430458 h 3370881"/>
                          <a:gd name="connsiteX199" fmla="*/ 2169459 w 2657256"/>
                          <a:gd name="connsiteY199" fmla="*/ 425976 h 3370881"/>
                          <a:gd name="connsiteX200" fmla="*/ 2102223 w 2657256"/>
                          <a:gd name="connsiteY200" fmla="*/ 430458 h 3370881"/>
                          <a:gd name="connsiteX201" fmla="*/ 2084294 w 2657256"/>
                          <a:gd name="connsiteY201" fmla="*/ 439423 h 3370881"/>
                          <a:gd name="connsiteX202" fmla="*/ 2070847 w 2657256"/>
                          <a:gd name="connsiteY202" fmla="*/ 443905 h 3370881"/>
                          <a:gd name="connsiteX203" fmla="*/ 2061882 w 2657256"/>
                          <a:gd name="connsiteY203" fmla="*/ 461834 h 3370881"/>
                          <a:gd name="connsiteX204" fmla="*/ 2034988 w 2657256"/>
                          <a:gd name="connsiteY204" fmla="*/ 475281 h 3370881"/>
                          <a:gd name="connsiteX205" fmla="*/ 1783976 w 2657256"/>
                          <a:gd name="connsiteY205" fmla="*/ 479764 h 3370881"/>
                          <a:gd name="connsiteX206" fmla="*/ 1766047 w 2657256"/>
                          <a:gd name="connsiteY206" fmla="*/ 488729 h 3370881"/>
                          <a:gd name="connsiteX207" fmla="*/ 1703294 w 2657256"/>
                          <a:gd name="connsiteY207" fmla="*/ 506658 h 3370881"/>
                          <a:gd name="connsiteX208" fmla="*/ 1689847 w 2657256"/>
                          <a:gd name="connsiteY208" fmla="*/ 511140 h 3370881"/>
                          <a:gd name="connsiteX209" fmla="*/ 1676400 w 2657256"/>
                          <a:gd name="connsiteY209" fmla="*/ 520105 h 3370881"/>
                          <a:gd name="connsiteX210" fmla="*/ 1649506 w 2657256"/>
                          <a:gd name="connsiteY210" fmla="*/ 529070 h 3370881"/>
                          <a:gd name="connsiteX211" fmla="*/ 1636059 w 2657256"/>
                          <a:gd name="connsiteY211" fmla="*/ 538034 h 3370881"/>
                          <a:gd name="connsiteX212" fmla="*/ 1622612 w 2657256"/>
                          <a:gd name="connsiteY212" fmla="*/ 551481 h 3370881"/>
                          <a:gd name="connsiteX213" fmla="*/ 1609165 w 2657256"/>
                          <a:gd name="connsiteY213" fmla="*/ 555964 h 3370881"/>
                          <a:gd name="connsiteX214" fmla="*/ 1577788 w 2657256"/>
                          <a:gd name="connsiteY214" fmla="*/ 587340 h 3370881"/>
                          <a:gd name="connsiteX215" fmla="*/ 1568823 w 2657256"/>
                          <a:gd name="connsiteY215" fmla="*/ 600787 h 3370881"/>
                          <a:gd name="connsiteX216" fmla="*/ 1555376 w 2657256"/>
                          <a:gd name="connsiteY216" fmla="*/ 614234 h 3370881"/>
                          <a:gd name="connsiteX217" fmla="*/ 1524000 w 2657256"/>
                          <a:gd name="connsiteY217" fmla="*/ 654576 h 3370881"/>
                          <a:gd name="connsiteX218" fmla="*/ 1519518 w 2657256"/>
                          <a:gd name="connsiteY218" fmla="*/ 668023 h 3370881"/>
                          <a:gd name="connsiteX219" fmla="*/ 1528482 w 2657256"/>
                          <a:gd name="connsiteY219" fmla="*/ 708364 h 3370881"/>
                          <a:gd name="connsiteX220" fmla="*/ 1537447 w 2657256"/>
                          <a:gd name="connsiteY220" fmla="*/ 721811 h 3370881"/>
                          <a:gd name="connsiteX221" fmla="*/ 1568823 w 2657256"/>
                          <a:gd name="connsiteY221" fmla="*/ 712846 h 3370881"/>
                          <a:gd name="connsiteX222" fmla="*/ 1600200 w 2657256"/>
                          <a:gd name="connsiteY222" fmla="*/ 712846 h 3370881"/>
                          <a:gd name="connsiteX223" fmla="*/ 1631576 w 2657256"/>
                          <a:gd name="connsiteY223" fmla="*/ 690434 h 3370881"/>
                          <a:gd name="connsiteX224" fmla="*/ 1645023 w 2657256"/>
                          <a:gd name="connsiteY224" fmla="*/ 676987 h 3370881"/>
                          <a:gd name="connsiteX225" fmla="*/ 1685365 w 2657256"/>
                          <a:gd name="connsiteY225" fmla="*/ 645611 h 3370881"/>
                          <a:gd name="connsiteX226" fmla="*/ 1716741 w 2657256"/>
                          <a:gd name="connsiteY226" fmla="*/ 614234 h 3370881"/>
                          <a:gd name="connsiteX227" fmla="*/ 1748118 w 2657256"/>
                          <a:gd name="connsiteY227" fmla="*/ 596305 h 3370881"/>
                          <a:gd name="connsiteX228" fmla="*/ 1761565 w 2657256"/>
                          <a:gd name="connsiteY228" fmla="*/ 591823 h 3370881"/>
                          <a:gd name="connsiteX229" fmla="*/ 1779494 w 2657256"/>
                          <a:gd name="connsiteY229" fmla="*/ 582858 h 3370881"/>
                          <a:gd name="connsiteX230" fmla="*/ 1815353 w 2657256"/>
                          <a:gd name="connsiteY230" fmla="*/ 573893 h 3370881"/>
                          <a:gd name="connsiteX231" fmla="*/ 2030506 w 2657256"/>
                          <a:gd name="connsiteY231" fmla="*/ 578376 h 3370881"/>
                          <a:gd name="connsiteX232" fmla="*/ 2017059 w 2657256"/>
                          <a:gd name="connsiteY232" fmla="*/ 600787 h 3370881"/>
                          <a:gd name="connsiteX233" fmla="*/ 1981200 w 2657256"/>
                          <a:gd name="connsiteY233" fmla="*/ 636646 h 3370881"/>
                          <a:gd name="connsiteX234" fmla="*/ 1967753 w 2657256"/>
                          <a:gd name="connsiteY234" fmla="*/ 650093 h 3370881"/>
                          <a:gd name="connsiteX235" fmla="*/ 1936376 w 2657256"/>
                          <a:gd name="connsiteY235" fmla="*/ 690434 h 3370881"/>
                          <a:gd name="connsiteX236" fmla="*/ 1905000 w 2657256"/>
                          <a:gd name="connsiteY236" fmla="*/ 717329 h 3370881"/>
                          <a:gd name="connsiteX237" fmla="*/ 1860176 w 2657256"/>
                          <a:gd name="connsiteY237" fmla="*/ 735258 h 3370881"/>
                          <a:gd name="connsiteX238" fmla="*/ 1788459 w 2657256"/>
                          <a:gd name="connsiteY238" fmla="*/ 744223 h 3370881"/>
                          <a:gd name="connsiteX239" fmla="*/ 1846729 w 2657256"/>
                          <a:gd name="connsiteY239" fmla="*/ 802493 h 3370881"/>
                          <a:gd name="connsiteX240" fmla="*/ 1913965 w 2657256"/>
                          <a:gd name="connsiteY240" fmla="*/ 829387 h 3370881"/>
                          <a:gd name="connsiteX241" fmla="*/ 1922929 w 2657256"/>
                          <a:gd name="connsiteY241" fmla="*/ 842834 h 3370881"/>
                          <a:gd name="connsiteX242" fmla="*/ 1967753 w 2657256"/>
                          <a:gd name="connsiteY242" fmla="*/ 883176 h 3370881"/>
                          <a:gd name="connsiteX243" fmla="*/ 1981200 w 2657256"/>
                          <a:gd name="connsiteY243" fmla="*/ 896623 h 3370881"/>
                          <a:gd name="connsiteX244" fmla="*/ 1994647 w 2657256"/>
                          <a:gd name="connsiteY244" fmla="*/ 905587 h 3370881"/>
                          <a:gd name="connsiteX245" fmla="*/ 2021541 w 2657256"/>
                          <a:gd name="connsiteY245" fmla="*/ 927999 h 3370881"/>
                          <a:gd name="connsiteX246" fmla="*/ 2030506 w 2657256"/>
                          <a:gd name="connsiteY246" fmla="*/ 941446 h 3370881"/>
                          <a:gd name="connsiteX247" fmla="*/ 2057400 w 2657256"/>
                          <a:gd name="connsiteY247" fmla="*/ 968340 h 3370881"/>
                          <a:gd name="connsiteX248" fmla="*/ 2088776 w 2657256"/>
                          <a:gd name="connsiteY248" fmla="*/ 1013164 h 3370881"/>
                          <a:gd name="connsiteX249" fmla="*/ 2115670 w 2657256"/>
                          <a:gd name="connsiteY249" fmla="*/ 1057987 h 3370881"/>
                          <a:gd name="connsiteX250" fmla="*/ 2120153 w 2657256"/>
                          <a:gd name="connsiteY250" fmla="*/ 1089364 h 3370881"/>
                          <a:gd name="connsiteX251" fmla="*/ 2138082 w 2657256"/>
                          <a:gd name="connsiteY251" fmla="*/ 1143152 h 3370881"/>
                          <a:gd name="connsiteX252" fmla="*/ 2147047 w 2657256"/>
                          <a:gd name="connsiteY252" fmla="*/ 1196940 h 3370881"/>
                          <a:gd name="connsiteX253" fmla="*/ 2151529 w 2657256"/>
                          <a:gd name="connsiteY253" fmla="*/ 1210387 h 3370881"/>
                          <a:gd name="connsiteX254" fmla="*/ 2156012 w 2657256"/>
                          <a:gd name="connsiteY254" fmla="*/ 1228317 h 3370881"/>
                          <a:gd name="connsiteX255" fmla="*/ 2173941 w 2657256"/>
                          <a:gd name="connsiteY255" fmla="*/ 1295552 h 3370881"/>
                          <a:gd name="connsiteX256" fmla="*/ 2182906 w 2657256"/>
                          <a:gd name="connsiteY256" fmla="*/ 1313481 h 3370881"/>
                          <a:gd name="connsiteX257" fmla="*/ 2187388 w 2657256"/>
                          <a:gd name="connsiteY257" fmla="*/ 1331411 h 3370881"/>
                          <a:gd name="connsiteX258" fmla="*/ 2214282 w 2657256"/>
                          <a:gd name="connsiteY258" fmla="*/ 1385199 h 3370881"/>
                          <a:gd name="connsiteX259" fmla="*/ 2218765 w 2657256"/>
                          <a:gd name="connsiteY259" fmla="*/ 1403129 h 3370881"/>
                          <a:gd name="connsiteX260" fmla="*/ 2223247 w 2657256"/>
                          <a:gd name="connsiteY260" fmla="*/ 1430023 h 3370881"/>
                          <a:gd name="connsiteX261" fmla="*/ 2236694 w 2657256"/>
                          <a:gd name="connsiteY261" fmla="*/ 1456917 h 3370881"/>
                          <a:gd name="connsiteX262" fmla="*/ 2241176 w 2657256"/>
                          <a:gd name="connsiteY262" fmla="*/ 1577940 h 3370881"/>
                          <a:gd name="connsiteX263" fmla="*/ 2245659 w 2657256"/>
                          <a:gd name="connsiteY263" fmla="*/ 1595870 h 3370881"/>
                          <a:gd name="connsiteX264" fmla="*/ 2236694 w 2657256"/>
                          <a:gd name="connsiteY264" fmla="*/ 1694481 h 3370881"/>
                          <a:gd name="connsiteX265" fmla="*/ 2227729 w 2657256"/>
                          <a:gd name="connsiteY265" fmla="*/ 1716893 h 3370881"/>
                          <a:gd name="connsiteX266" fmla="*/ 2223247 w 2657256"/>
                          <a:gd name="connsiteY266" fmla="*/ 1730340 h 3370881"/>
                          <a:gd name="connsiteX267" fmla="*/ 2200835 w 2657256"/>
                          <a:gd name="connsiteY267" fmla="*/ 1788611 h 3370881"/>
                          <a:gd name="connsiteX268" fmla="*/ 2191870 w 2657256"/>
                          <a:gd name="connsiteY268" fmla="*/ 1811023 h 3370881"/>
                          <a:gd name="connsiteX269" fmla="*/ 2187388 w 2657256"/>
                          <a:gd name="connsiteY269" fmla="*/ 1824470 h 3370881"/>
                          <a:gd name="connsiteX270" fmla="*/ 2169459 w 2657256"/>
                          <a:gd name="connsiteY270" fmla="*/ 1869293 h 3370881"/>
                          <a:gd name="connsiteX271" fmla="*/ 2164976 w 2657256"/>
                          <a:gd name="connsiteY271" fmla="*/ 1882740 h 3370881"/>
                          <a:gd name="connsiteX272" fmla="*/ 2156012 w 2657256"/>
                          <a:gd name="connsiteY272" fmla="*/ 1927564 h 3370881"/>
                          <a:gd name="connsiteX273" fmla="*/ 2173941 w 2657256"/>
                          <a:gd name="connsiteY273" fmla="*/ 1945493 h 3370881"/>
                          <a:gd name="connsiteX274" fmla="*/ 2196353 w 2657256"/>
                          <a:gd name="connsiteY274" fmla="*/ 1958940 h 3370881"/>
                          <a:gd name="connsiteX275" fmla="*/ 2241176 w 2657256"/>
                          <a:gd name="connsiteY275" fmla="*/ 2012729 h 3370881"/>
                          <a:gd name="connsiteX276" fmla="*/ 2263588 w 2657256"/>
                          <a:gd name="connsiteY276" fmla="*/ 2057552 h 3370881"/>
                          <a:gd name="connsiteX277" fmla="*/ 2286000 w 2657256"/>
                          <a:gd name="connsiteY277" fmla="*/ 2084446 h 3370881"/>
                          <a:gd name="connsiteX278" fmla="*/ 2299447 w 2657256"/>
                          <a:gd name="connsiteY278" fmla="*/ 2124787 h 3370881"/>
                          <a:gd name="connsiteX279" fmla="*/ 2321859 w 2657256"/>
                          <a:gd name="connsiteY279" fmla="*/ 2151681 h 3370881"/>
                          <a:gd name="connsiteX280" fmla="*/ 2344270 w 2657256"/>
                          <a:gd name="connsiteY280" fmla="*/ 2205470 h 3370881"/>
                          <a:gd name="connsiteX281" fmla="*/ 2348753 w 2657256"/>
                          <a:gd name="connsiteY281" fmla="*/ 2223399 h 3370881"/>
                          <a:gd name="connsiteX282" fmla="*/ 2366682 w 2657256"/>
                          <a:gd name="connsiteY282" fmla="*/ 2263740 h 3370881"/>
                          <a:gd name="connsiteX283" fmla="*/ 2375647 w 2657256"/>
                          <a:gd name="connsiteY283" fmla="*/ 2286152 h 3370881"/>
                          <a:gd name="connsiteX284" fmla="*/ 2380129 w 2657256"/>
                          <a:gd name="connsiteY284" fmla="*/ 2308564 h 3370881"/>
                          <a:gd name="connsiteX285" fmla="*/ 2389094 w 2657256"/>
                          <a:gd name="connsiteY285" fmla="*/ 2335458 h 3370881"/>
                          <a:gd name="connsiteX286" fmla="*/ 2393576 w 2657256"/>
                          <a:gd name="connsiteY286" fmla="*/ 2380281 h 3370881"/>
                          <a:gd name="connsiteX287" fmla="*/ 2398059 w 2657256"/>
                          <a:gd name="connsiteY287" fmla="*/ 2393729 h 3370881"/>
                          <a:gd name="connsiteX288" fmla="*/ 2402541 w 2657256"/>
                          <a:gd name="connsiteY288" fmla="*/ 2447517 h 3370881"/>
                          <a:gd name="connsiteX289" fmla="*/ 2407023 w 2657256"/>
                          <a:gd name="connsiteY289" fmla="*/ 2564058 h 3370881"/>
                          <a:gd name="connsiteX290" fmla="*/ 2389094 w 2657256"/>
                          <a:gd name="connsiteY290" fmla="*/ 2837481 h 3370881"/>
                          <a:gd name="connsiteX291" fmla="*/ 2380129 w 2657256"/>
                          <a:gd name="connsiteY291" fmla="*/ 2859893 h 3370881"/>
                          <a:gd name="connsiteX292" fmla="*/ 2357718 w 2657256"/>
                          <a:gd name="connsiteY292" fmla="*/ 2913681 h 3370881"/>
                          <a:gd name="connsiteX293" fmla="*/ 2348753 w 2657256"/>
                          <a:gd name="connsiteY293" fmla="*/ 2936093 h 3370881"/>
                          <a:gd name="connsiteX294" fmla="*/ 2339788 w 2657256"/>
                          <a:gd name="connsiteY294" fmla="*/ 2971952 h 3370881"/>
                          <a:gd name="connsiteX295" fmla="*/ 2326341 w 2657256"/>
                          <a:gd name="connsiteY295" fmla="*/ 2994364 h 3370881"/>
                          <a:gd name="connsiteX296" fmla="*/ 2317376 w 2657256"/>
                          <a:gd name="connsiteY296" fmla="*/ 3025740 h 3370881"/>
                          <a:gd name="connsiteX297" fmla="*/ 2303929 w 2657256"/>
                          <a:gd name="connsiteY297" fmla="*/ 3048152 h 3370881"/>
                          <a:gd name="connsiteX298" fmla="*/ 2290482 w 2657256"/>
                          <a:gd name="connsiteY298" fmla="*/ 3079529 h 3370881"/>
                          <a:gd name="connsiteX299" fmla="*/ 2272553 w 2657256"/>
                          <a:gd name="connsiteY299" fmla="*/ 3084011 h 3370881"/>
                          <a:gd name="connsiteX300" fmla="*/ 2259106 w 2657256"/>
                          <a:gd name="connsiteY300" fmla="*/ 3088493 h 3370881"/>
                          <a:gd name="connsiteX301" fmla="*/ 2241176 w 2657256"/>
                          <a:gd name="connsiteY301" fmla="*/ 3092976 h 3370881"/>
                          <a:gd name="connsiteX302" fmla="*/ 2209800 w 2657256"/>
                          <a:gd name="connsiteY302" fmla="*/ 3101940 h 3370881"/>
                          <a:gd name="connsiteX303" fmla="*/ 2205318 w 2657256"/>
                          <a:gd name="connsiteY303" fmla="*/ 3039187 h 3370881"/>
                          <a:gd name="connsiteX304" fmla="*/ 2218765 w 2657256"/>
                          <a:gd name="connsiteY304" fmla="*/ 3021258 h 3370881"/>
                          <a:gd name="connsiteX305" fmla="*/ 2245659 w 2657256"/>
                          <a:gd name="connsiteY305" fmla="*/ 2971952 h 3370881"/>
                          <a:gd name="connsiteX306" fmla="*/ 2268070 w 2657256"/>
                          <a:gd name="connsiteY306" fmla="*/ 2945058 h 3370881"/>
                          <a:gd name="connsiteX307" fmla="*/ 2268070 w 2657256"/>
                          <a:gd name="connsiteY307" fmla="*/ 2568540 h 3370881"/>
                          <a:gd name="connsiteX308" fmla="*/ 2259106 w 2657256"/>
                          <a:gd name="connsiteY308" fmla="*/ 2532681 h 3370881"/>
                          <a:gd name="connsiteX309" fmla="*/ 2250141 w 2657256"/>
                          <a:gd name="connsiteY309" fmla="*/ 2492340 h 3370881"/>
                          <a:gd name="connsiteX310" fmla="*/ 2245659 w 2657256"/>
                          <a:gd name="connsiteY310" fmla="*/ 2474411 h 3370881"/>
                          <a:gd name="connsiteX311" fmla="*/ 2245659 w 2657256"/>
                          <a:gd name="connsiteY311" fmla="*/ 2389247 h 3370881"/>
                          <a:gd name="connsiteX312" fmla="*/ 2173941 w 2657256"/>
                          <a:gd name="connsiteY312" fmla="*/ 2241328 h 3370881"/>
                          <a:gd name="connsiteX313" fmla="*/ 2070846 w 2657256"/>
                          <a:gd name="connsiteY313" fmla="*/ 2057553 h 3370881"/>
                          <a:gd name="connsiteX314" fmla="*/ 2057400 w 2657256"/>
                          <a:gd name="connsiteY314" fmla="*/ 2151681 h 3370881"/>
                          <a:gd name="connsiteX315" fmla="*/ 2048435 w 2657256"/>
                          <a:gd name="connsiteY315" fmla="*/ 2106858 h 3370881"/>
                          <a:gd name="connsiteX316" fmla="*/ 2034988 w 2657256"/>
                          <a:gd name="connsiteY316" fmla="*/ 2003764 h 3370881"/>
                          <a:gd name="connsiteX317" fmla="*/ 2026023 w 2657256"/>
                          <a:gd name="connsiteY317" fmla="*/ 2026176 h 3370881"/>
                          <a:gd name="connsiteX318" fmla="*/ 2021541 w 2657256"/>
                          <a:gd name="connsiteY318" fmla="*/ 2039623 h 3370881"/>
                          <a:gd name="connsiteX319" fmla="*/ 1999129 w 2657256"/>
                          <a:gd name="connsiteY319" fmla="*/ 2053070 h 3370881"/>
                          <a:gd name="connsiteX320" fmla="*/ 1990165 w 2657256"/>
                          <a:gd name="connsiteY320" fmla="*/ 2070999 h 3370881"/>
                          <a:gd name="connsiteX321" fmla="*/ 1967753 w 2657256"/>
                          <a:gd name="connsiteY321" fmla="*/ 2106858 h 3370881"/>
                          <a:gd name="connsiteX322" fmla="*/ 1981200 w 2657256"/>
                          <a:gd name="connsiteY322" fmla="*/ 2223399 h 3370881"/>
                          <a:gd name="connsiteX323" fmla="*/ 1994647 w 2657256"/>
                          <a:gd name="connsiteY323" fmla="*/ 2254776 h 3370881"/>
                          <a:gd name="connsiteX324" fmla="*/ 2003612 w 2657256"/>
                          <a:gd name="connsiteY324" fmla="*/ 2272705 h 3370881"/>
                          <a:gd name="connsiteX325" fmla="*/ 2026023 w 2657256"/>
                          <a:gd name="connsiteY325" fmla="*/ 2304081 h 3370881"/>
                          <a:gd name="connsiteX326" fmla="*/ 2043953 w 2657256"/>
                          <a:gd name="connsiteY326" fmla="*/ 2348905 h 3370881"/>
                          <a:gd name="connsiteX327" fmla="*/ 2061882 w 2657256"/>
                          <a:gd name="connsiteY327" fmla="*/ 2371317 h 3370881"/>
                          <a:gd name="connsiteX328" fmla="*/ 2088776 w 2657256"/>
                          <a:gd name="connsiteY328" fmla="*/ 2434070 h 3370881"/>
                          <a:gd name="connsiteX329" fmla="*/ 2102223 w 2657256"/>
                          <a:gd name="connsiteY329" fmla="*/ 2465446 h 3370881"/>
                          <a:gd name="connsiteX330" fmla="*/ 2106706 w 2657256"/>
                          <a:gd name="connsiteY330" fmla="*/ 2496823 h 3370881"/>
                          <a:gd name="connsiteX331" fmla="*/ 2124635 w 2657256"/>
                          <a:gd name="connsiteY331" fmla="*/ 2559576 h 3370881"/>
                          <a:gd name="connsiteX332" fmla="*/ 2138082 w 2657256"/>
                          <a:gd name="connsiteY332" fmla="*/ 2649223 h 3370881"/>
                          <a:gd name="connsiteX333" fmla="*/ 2147047 w 2657256"/>
                          <a:gd name="connsiteY333" fmla="*/ 2685081 h 3370881"/>
                          <a:gd name="connsiteX334" fmla="*/ 2151529 w 2657256"/>
                          <a:gd name="connsiteY334" fmla="*/ 2716458 h 3370881"/>
                          <a:gd name="connsiteX335" fmla="*/ 2160494 w 2657256"/>
                          <a:gd name="connsiteY335" fmla="*/ 2770246 h 3370881"/>
                          <a:gd name="connsiteX336" fmla="*/ 2156012 w 2657256"/>
                          <a:gd name="connsiteY336" fmla="*/ 2962987 h 3370881"/>
                          <a:gd name="connsiteX337" fmla="*/ 2138082 w 2657256"/>
                          <a:gd name="connsiteY337" fmla="*/ 3043670 h 3370881"/>
                          <a:gd name="connsiteX338" fmla="*/ 2133600 w 2657256"/>
                          <a:gd name="connsiteY338" fmla="*/ 3061599 h 3370881"/>
                          <a:gd name="connsiteX339" fmla="*/ 2120153 w 2657256"/>
                          <a:gd name="connsiteY339" fmla="*/ 3079529 h 3370881"/>
                          <a:gd name="connsiteX340" fmla="*/ 2111188 w 2657256"/>
                          <a:gd name="connsiteY340" fmla="*/ 3106423 h 3370881"/>
                          <a:gd name="connsiteX341" fmla="*/ 2088776 w 2657256"/>
                          <a:gd name="connsiteY341" fmla="*/ 3137799 h 3370881"/>
                          <a:gd name="connsiteX342" fmla="*/ 2075329 w 2657256"/>
                          <a:gd name="connsiteY342" fmla="*/ 3164693 h 3370881"/>
                          <a:gd name="connsiteX343" fmla="*/ 2061882 w 2657256"/>
                          <a:gd name="connsiteY343" fmla="*/ 3169176 h 3370881"/>
                          <a:gd name="connsiteX344" fmla="*/ 2021541 w 2657256"/>
                          <a:gd name="connsiteY344" fmla="*/ 3164693 h 3370881"/>
                          <a:gd name="connsiteX345" fmla="*/ 2012576 w 2657256"/>
                          <a:gd name="connsiteY345" fmla="*/ 3119870 h 3370881"/>
                          <a:gd name="connsiteX346" fmla="*/ 2048435 w 2657256"/>
                          <a:gd name="connsiteY346" fmla="*/ 3021258 h 3370881"/>
                          <a:gd name="connsiteX347" fmla="*/ 2048435 w 2657256"/>
                          <a:gd name="connsiteY347" fmla="*/ 3021258 h 3370881"/>
                          <a:gd name="connsiteX348" fmla="*/ 2061882 w 2657256"/>
                          <a:gd name="connsiteY348" fmla="*/ 2967470 h 3370881"/>
                          <a:gd name="connsiteX349" fmla="*/ 2070847 w 2657256"/>
                          <a:gd name="connsiteY349" fmla="*/ 2882305 h 3370881"/>
                          <a:gd name="connsiteX350" fmla="*/ 2066365 w 2657256"/>
                          <a:gd name="connsiteY350" fmla="*/ 2725423 h 3370881"/>
                          <a:gd name="connsiteX351" fmla="*/ 2043953 w 2657256"/>
                          <a:gd name="connsiteY351" fmla="*/ 2649223 h 3370881"/>
                          <a:gd name="connsiteX352" fmla="*/ 2030506 w 2657256"/>
                          <a:gd name="connsiteY352" fmla="*/ 2622329 h 3370881"/>
                          <a:gd name="connsiteX353" fmla="*/ 2017059 w 2657256"/>
                          <a:gd name="connsiteY353" fmla="*/ 2581987 h 3370881"/>
                          <a:gd name="connsiteX354" fmla="*/ 1981200 w 2657256"/>
                          <a:gd name="connsiteY354" fmla="*/ 2514752 h 3370881"/>
                          <a:gd name="connsiteX355" fmla="*/ 1972235 w 2657256"/>
                          <a:gd name="connsiteY355" fmla="*/ 2501305 h 3370881"/>
                          <a:gd name="connsiteX356" fmla="*/ 1958788 w 2657256"/>
                          <a:gd name="connsiteY356" fmla="*/ 2478893 h 3370881"/>
                          <a:gd name="connsiteX357" fmla="*/ 1905000 w 2657256"/>
                          <a:gd name="connsiteY357" fmla="*/ 2398211 h 3370881"/>
                          <a:gd name="connsiteX358" fmla="*/ 1882588 w 2657256"/>
                          <a:gd name="connsiteY358" fmla="*/ 2357870 h 3370881"/>
                          <a:gd name="connsiteX359" fmla="*/ 1869141 w 2657256"/>
                          <a:gd name="connsiteY359" fmla="*/ 2339940 h 3370881"/>
                          <a:gd name="connsiteX360" fmla="*/ 1806388 w 2657256"/>
                          <a:gd name="connsiteY360" fmla="*/ 2313046 h 3370881"/>
                          <a:gd name="connsiteX361" fmla="*/ 1779494 w 2657256"/>
                          <a:gd name="connsiteY361" fmla="*/ 2304081 h 3370881"/>
                          <a:gd name="connsiteX362" fmla="*/ 1752600 w 2657256"/>
                          <a:gd name="connsiteY362" fmla="*/ 2299599 h 3370881"/>
                          <a:gd name="connsiteX363" fmla="*/ 1680882 w 2657256"/>
                          <a:gd name="connsiteY363" fmla="*/ 2277187 h 3370881"/>
                          <a:gd name="connsiteX364" fmla="*/ 1662953 w 2657256"/>
                          <a:gd name="connsiteY364" fmla="*/ 2272705 h 3370881"/>
                          <a:gd name="connsiteX365" fmla="*/ 1640541 w 2657256"/>
                          <a:gd name="connsiteY365" fmla="*/ 2259258 h 3370881"/>
                          <a:gd name="connsiteX366" fmla="*/ 1604682 w 2657256"/>
                          <a:gd name="connsiteY366" fmla="*/ 2272705 h 3370881"/>
                          <a:gd name="connsiteX367" fmla="*/ 1537447 w 2657256"/>
                          <a:gd name="connsiteY367" fmla="*/ 2304081 h 3370881"/>
                          <a:gd name="connsiteX368" fmla="*/ 1510553 w 2657256"/>
                          <a:gd name="connsiteY368" fmla="*/ 2308564 h 3370881"/>
                          <a:gd name="connsiteX369" fmla="*/ 1488141 w 2657256"/>
                          <a:gd name="connsiteY369" fmla="*/ 2313046 h 3370881"/>
                          <a:gd name="connsiteX370" fmla="*/ 1443318 w 2657256"/>
                          <a:gd name="connsiteY370" fmla="*/ 2322011 h 3370881"/>
                          <a:gd name="connsiteX371" fmla="*/ 1367118 w 2657256"/>
                          <a:gd name="connsiteY371" fmla="*/ 2304081 h 3370881"/>
                          <a:gd name="connsiteX372" fmla="*/ 1317812 w 2657256"/>
                          <a:gd name="connsiteY372" fmla="*/ 2286152 h 3370881"/>
                          <a:gd name="connsiteX373" fmla="*/ 1066800 w 2657256"/>
                          <a:gd name="connsiteY373" fmla="*/ 2272705 h 3370881"/>
                          <a:gd name="connsiteX374" fmla="*/ 1030941 w 2657256"/>
                          <a:gd name="connsiteY374" fmla="*/ 2263740 h 3370881"/>
                          <a:gd name="connsiteX375" fmla="*/ 986118 w 2657256"/>
                          <a:gd name="connsiteY375" fmla="*/ 2241329 h 3370881"/>
                          <a:gd name="connsiteX376" fmla="*/ 968188 w 2657256"/>
                          <a:gd name="connsiteY376" fmla="*/ 2232364 h 3370881"/>
                          <a:gd name="connsiteX377" fmla="*/ 936812 w 2657256"/>
                          <a:gd name="connsiteY377" fmla="*/ 2214434 h 3370881"/>
                          <a:gd name="connsiteX378" fmla="*/ 905435 w 2657256"/>
                          <a:gd name="connsiteY378" fmla="*/ 2196505 h 3370881"/>
                          <a:gd name="connsiteX379" fmla="*/ 869576 w 2657256"/>
                          <a:gd name="connsiteY379" fmla="*/ 2209952 h 3370881"/>
                          <a:gd name="connsiteX380" fmla="*/ 856129 w 2657256"/>
                          <a:gd name="connsiteY380" fmla="*/ 2227881 h 3370881"/>
                          <a:gd name="connsiteX381" fmla="*/ 815788 w 2657256"/>
                          <a:gd name="connsiteY381" fmla="*/ 2268223 h 3370881"/>
                          <a:gd name="connsiteX382" fmla="*/ 788894 w 2657256"/>
                          <a:gd name="connsiteY382" fmla="*/ 2290634 h 3370881"/>
                          <a:gd name="connsiteX383" fmla="*/ 762000 w 2657256"/>
                          <a:gd name="connsiteY383" fmla="*/ 2313046 h 3370881"/>
                          <a:gd name="connsiteX384" fmla="*/ 753035 w 2657256"/>
                          <a:gd name="connsiteY384" fmla="*/ 2326493 h 3370881"/>
                          <a:gd name="connsiteX385" fmla="*/ 735106 w 2657256"/>
                          <a:gd name="connsiteY385" fmla="*/ 2339940 h 3370881"/>
                          <a:gd name="connsiteX386" fmla="*/ 712694 w 2657256"/>
                          <a:gd name="connsiteY386" fmla="*/ 2362352 h 3370881"/>
                          <a:gd name="connsiteX387" fmla="*/ 694765 w 2657256"/>
                          <a:gd name="connsiteY387" fmla="*/ 2375799 h 3370881"/>
                          <a:gd name="connsiteX388" fmla="*/ 681318 w 2657256"/>
                          <a:gd name="connsiteY388" fmla="*/ 2393729 h 3370881"/>
                          <a:gd name="connsiteX389" fmla="*/ 667870 w 2657256"/>
                          <a:gd name="connsiteY389" fmla="*/ 2402693 h 3370881"/>
                          <a:gd name="connsiteX390" fmla="*/ 623047 w 2657256"/>
                          <a:gd name="connsiteY390" fmla="*/ 2443034 h 3370881"/>
                          <a:gd name="connsiteX391" fmla="*/ 600635 w 2657256"/>
                          <a:gd name="connsiteY391" fmla="*/ 2474411 h 3370881"/>
                          <a:gd name="connsiteX392" fmla="*/ 587188 w 2657256"/>
                          <a:gd name="connsiteY392" fmla="*/ 2514752 h 3370881"/>
                          <a:gd name="connsiteX393" fmla="*/ 582706 w 2657256"/>
                          <a:gd name="connsiteY393" fmla="*/ 2546129 h 3370881"/>
                          <a:gd name="connsiteX394" fmla="*/ 596153 w 2657256"/>
                          <a:gd name="connsiteY394" fmla="*/ 2635776 h 3370881"/>
                          <a:gd name="connsiteX395" fmla="*/ 600635 w 2657256"/>
                          <a:gd name="connsiteY395" fmla="*/ 2653705 h 3370881"/>
                          <a:gd name="connsiteX396" fmla="*/ 609600 w 2657256"/>
                          <a:gd name="connsiteY396" fmla="*/ 2671634 h 3370881"/>
                          <a:gd name="connsiteX397" fmla="*/ 614082 w 2657256"/>
                          <a:gd name="connsiteY397" fmla="*/ 2689564 h 3370881"/>
                          <a:gd name="connsiteX398" fmla="*/ 623047 w 2657256"/>
                          <a:gd name="connsiteY398" fmla="*/ 2711976 h 3370881"/>
                          <a:gd name="connsiteX399" fmla="*/ 627529 w 2657256"/>
                          <a:gd name="connsiteY399" fmla="*/ 2734387 h 3370881"/>
                          <a:gd name="connsiteX400" fmla="*/ 640976 w 2657256"/>
                          <a:gd name="connsiteY400" fmla="*/ 2765764 h 3370881"/>
                          <a:gd name="connsiteX401" fmla="*/ 645459 w 2657256"/>
                          <a:gd name="connsiteY401" fmla="*/ 2779211 h 3370881"/>
                          <a:gd name="connsiteX402" fmla="*/ 658906 w 2657256"/>
                          <a:gd name="connsiteY402" fmla="*/ 2801623 h 3370881"/>
                          <a:gd name="connsiteX403" fmla="*/ 676835 w 2657256"/>
                          <a:gd name="connsiteY403" fmla="*/ 2864376 h 3370881"/>
                          <a:gd name="connsiteX404" fmla="*/ 690282 w 2657256"/>
                          <a:gd name="connsiteY404" fmla="*/ 2895752 h 3370881"/>
                          <a:gd name="connsiteX405" fmla="*/ 699247 w 2657256"/>
                          <a:gd name="connsiteY405" fmla="*/ 2940576 h 3370881"/>
                          <a:gd name="connsiteX406" fmla="*/ 703729 w 2657256"/>
                          <a:gd name="connsiteY406" fmla="*/ 2967470 h 3370881"/>
                          <a:gd name="connsiteX407" fmla="*/ 717176 w 2657256"/>
                          <a:gd name="connsiteY407" fmla="*/ 2994364 h 3370881"/>
                          <a:gd name="connsiteX408" fmla="*/ 735106 w 2657256"/>
                          <a:gd name="connsiteY408" fmla="*/ 3052634 h 3370881"/>
                          <a:gd name="connsiteX409" fmla="*/ 739588 w 2657256"/>
                          <a:gd name="connsiteY409" fmla="*/ 3079529 h 3370881"/>
                          <a:gd name="connsiteX410" fmla="*/ 762000 w 2657256"/>
                          <a:gd name="connsiteY410" fmla="*/ 3142281 h 3370881"/>
                          <a:gd name="connsiteX411" fmla="*/ 766482 w 2657256"/>
                          <a:gd name="connsiteY411" fmla="*/ 3231929 h 3370881"/>
                          <a:gd name="connsiteX412" fmla="*/ 770965 w 2657256"/>
                          <a:gd name="connsiteY412" fmla="*/ 3254340 h 3370881"/>
                          <a:gd name="connsiteX413" fmla="*/ 775447 w 2657256"/>
                          <a:gd name="connsiteY413" fmla="*/ 3285717 h 3370881"/>
                          <a:gd name="connsiteX414" fmla="*/ 748553 w 2657256"/>
                          <a:gd name="connsiteY414" fmla="*/ 3335023 h 3370881"/>
                          <a:gd name="connsiteX415" fmla="*/ 721659 w 2657256"/>
                          <a:gd name="connsiteY415" fmla="*/ 3343987 h 3370881"/>
                          <a:gd name="connsiteX416" fmla="*/ 708212 w 2657256"/>
                          <a:gd name="connsiteY416" fmla="*/ 3348470 h 3370881"/>
                          <a:gd name="connsiteX417" fmla="*/ 623047 w 2657256"/>
                          <a:gd name="connsiteY417" fmla="*/ 3330540 h 3370881"/>
                          <a:gd name="connsiteX418" fmla="*/ 609600 w 2657256"/>
                          <a:gd name="connsiteY418" fmla="*/ 3308129 h 3370881"/>
                          <a:gd name="connsiteX419" fmla="*/ 591670 w 2657256"/>
                          <a:gd name="connsiteY419" fmla="*/ 3267787 h 3370881"/>
                          <a:gd name="connsiteX420" fmla="*/ 560294 w 2657256"/>
                          <a:gd name="connsiteY420" fmla="*/ 3209517 h 3370881"/>
                          <a:gd name="connsiteX421" fmla="*/ 551329 w 2657256"/>
                          <a:gd name="connsiteY421" fmla="*/ 3196070 h 3370881"/>
                          <a:gd name="connsiteX422" fmla="*/ 528918 w 2657256"/>
                          <a:gd name="connsiteY422" fmla="*/ 3173658 h 3370881"/>
                          <a:gd name="connsiteX423" fmla="*/ 519953 w 2657256"/>
                          <a:gd name="connsiteY423" fmla="*/ 3128834 h 3370881"/>
                          <a:gd name="connsiteX424" fmla="*/ 524435 w 2657256"/>
                          <a:gd name="connsiteY424" fmla="*/ 3101940 h 3370881"/>
                          <a:gd name="connsiteX425" fmla="*/ 528918 w 2657256"/>
                          <a:gd name="connsiteY425" fmla="*/ 3088493 h 3370881"/>
                          <a:gd name="connsiteX426" fmla="*/ 542365 w 2657256"/>
                          <a:gd name="connsiteY426" fmla="*/ 3052634 h 3370881"/>
                          <a:gd name="connsiteX427" fmla="*/ 484094 w 2657256"/>
                          <a:gd name="connsiteY427" fmla="*/ 2886787 h 3370881"/>
                          <a:gd name="connsiteX428" fmla="*/ 443753 w 2657256"/>
                          <a:gd name="connsiteY428" fmla="*/ 2779211 h 3370881"/>
                          <a:gd name="connsiteX429" fmla="*/ 439270 w 2657256"/>
                          <a:gd name="connsiteY429" fmla="*/ 2752317 h 3370881"/>
                          <a:gd name="connsiteX430" fmla="*/ 430306 w 2657256"/>
                          <a:gd name="connsiteY430" fmla="*/ 2716458 h 3370881"/>
                          <a:gd name="connsiteX431" fmla="*/ 425823 w 2657256"/>
                          <a:gd name="connsiteY431" fmla="*/ 2680599 h 3370881"/>
                          <a:gd name="connsiteX432" fmla="*/ 398929 w 2657256"/>
                          <a:gd name="connsiteY432" fmla="*/ 2599917 h 3370881"/>
                          <a:gd name="connsiteX433" fmla="*/ 385482 w 2657256"/>
                          <a:gd name="connsiteY433" fmla="*/ 2568540 h 3370881"/>
                          <a:gd name="connsiteX434" fmla="*/ 381000 w 2657256"/>
                          <a:gd name="connsiteY434" fmla="*/ 2550611 h 3370881"/>
                          <a:gd name="connsiteX435" fmla="*/ 372035 w 2657256"/>
                          <a:gd name="connsiteY435" fmla="*/ 2483376 h 3370881"/>
                          <a:gd name="connsiteX436" fmla="*/ 367553 w 2657256"/>
                          <a:gd name="connsiteY436" fmla="*/ 2469929 h 3370881"/>
                          <a:gd name="connsiteX437" fmla="*/ 407894 w 2657256"/>
                          <a:gd name="connsiteY437" fmla="*/ 2451999 h 3370881"/>
                          <a:gd name="connsiteX438" fmla="*/ 515470 w 2657256"/>
                          <a:gd name="connsiteY438" fmla="*/ 2407176 h 3370881"/>
                          <a:gd name="connsiteX439" fmla="*/ 578223 w 2657256"/>
                          <a:gd name="connsiteY439" fmla="*/ 2353387 h 3370881"/>
                          <a:gd name="connsiteX440" fmla="*/ 587188 w 2657256"/>
                          <a:gd name="connsiteY440" fmla="*/ 2330976 h 3370881"/>
                          <a:gd name="connsiteX441" fmla="*/ 614082 w 2657256"/>
                          <a:gd name="connsiteY441" fmla="*/ 2254776 h 3370881"/>
                          <a:gd name="connsiteX442" fmla="*/ 649941 w 2657256"/>
                          <a:gd name="connsiteY442" fmla="*/ 2200987 h 3370881"/>
                          <a:gd name="connsiteX443" fmla="*/ 690282 w 2657256"/>
                          <a:gd name="connsiteY443" fmla="*/ 2174093 h 3370881"/>
                          <a:gd name="connsiteX444" fmla="*/ 703729 w 2657256"/>
                          <a:gd name="connsiteY444" fmla="*/ 2165129 h 3370881"/>
                          <a:gd name="connsiteX445" fmla="*/ 739588 w 2657256"/>
                          <a:gd name="connsiteY445" fmla="*/ 2147199 h 3370881"/>
                          <a:gd name="connsiteX446" fmla="*/ 708212 w 2657256"/>
                          <a:gd name="connsiteY446" fmla="*/ 2187540 h 3370881"/>
                          <a:gd name="connsiteX447" fmla="*/ 654423 w 2657256"/>
                          <a:gd name="connsiteY447" fmla="*/ 2241329 h 3370881"/>
                          <a:gd name="connsiteX448" fmla="*/ 636494 w 2657256"/>
                          <a:gd name="connsiteY448" fmla="*/ 2259258 h 3370881"/>
                          <a:gd name="connsiteX449" fmla="*/ 614082 w 2657256"/>
                          <a:gd name="connsiteY449" fmla="*/ 2286152 h 3370881"/>
                          <a:gd name="connsiteX450" fmla="*/ 605118 w 2657256"/>
                          <a:gd name="connsiteY450" fmla="*/ 2299599 h 3370881"/>
                          <a:gd name="connsiteX451" fmla="*/ 560294 w 2657256"/>
                          <a:gd name="connsiteY451" fmla="*/ 2335458 h 3370881"/>
                          <a:gd name="connsiteX452" fmla="*/ 524435 w 2657256"/>
                          <a:gd name="connsiteY452" fmla="*/ 2348905 h 3370881"/>
                          <a:gd name="connsiteX453" fmla="*/ 502023 w 2657256"/>
                          <a:gd name="connsiteY453" fmla="*/ 2362352 h 3370881"/>
                          <a:gd name="connsiteX454" fmla="*/ 461682 w 2657256"/>
                          <a:gd name="connsiteY454" fmla="*/ 2389246 h 3370881"/>
                          <a:gd name="connsiteX455" fmla="*/ 448235 w 2657256"/>
                          <a:gd name="connsiteY455" fmla="*/ 2398211 h 3370881"/>
                          <a:gd name="connsiteX456" fmla="*/ 430306 w 2657256"/>
                          <a:gd name="connsiteY456" fmla="*/ 2407176 h 3370881"/>
                          <a:gd name="connsiteX457" fmla="*/ 412376 w 2657256"/>
                          <a:gd name="connsiteY457" fmla="*/ 2420623 h 3370881"/>
                          <a:gd name="connsiteX458" fmla="*/ 389965 w 2657256"/>
                          <a:gd name="connsiteY458" fmla="*/ 2429587 h 3370881"/>
                          <a:gd name="connsiteX459" fmla="*/ 372035 w 2657256"/>
                          <a:gd name="connsiteY459" fmla="*/ 2443034 h 3370881"/>
                          <a:gd name="connsiteX460" fmla="*/ 318247 w 2657256"/>
                          <a:gd name="connsiteY460" fmla="*/ 2474411 h 3370881"/>
                          <a:gd name="connsiteX461" fmla="*/ 304800 w 2657256"/>
                          <a:gd name="connsiteY461" fmla="*/ 2492340 h 3370881"/>
                          <a:gd name="connsiteX462" fmla="*/ 282388 w 2657256"/>
                          <a:gd name="connsiteY462" fmla="*/ 2519234 h 3370881"/>
                          <a:gd name="connsiteX463" fmla="*/ 295835 w 2657256"/>
                          <a:gd name="connsiteY463" fmla="*/ 2815070 h 3370881"/>
                          <a:gd name="connsiteX464" fmla="*/ 300318 w 2657256"/>
                          <a:gd name="connsiteY464" fmla="*/ 2837481 h 3370881"/>
                          <a:gd name="connsiteX465" fmla="*/ 304800 w 2657256"/>
                          <a:gd name="connsiteY465" fmla="*/ 2868858 h 3370881"/>
                          <a:gd name="connsiteX466" fmla="*/ 309282 w 2657256"/>
                          <a:gd name="connsiteY466" fmla="*/ 2927129 h 3370881"/>
                          <a:gd name="connsiteX467" fmla="*/ 322729 w 2657256"/>
                          <a:gd name="connsiteY467" fmla="*/ 2985399 h 3370881"/>
                          <a:gd name="connsiteX468" fmla="*/ 327212 w 2657256"/>
                          <a:gd name="connsiteY468" fmla="*/ 3012293 h 3370881"/>
                          <a:gd name="connsiteX469" fmla="*/ 331694 w 2657256"/>
                          <a:gd name="connsiteY469" fmla="*/ 3043670 h 3370881"/>
                          <a:gd name="connsiteX470" fmla="*/ 345141 w 2657256"/>
                          <a:gd name="connsiteY470" fmla="*/ 3070564 h 3370881"/>
                          <a:gd name="connsiteX471" fmla="*/ 367553 w 2657256"/>
                          <a:gd name="connsiteY471" fmla="*/ 3124352 h 3370881"/>
                          <a:gd name="connsiteX472" fmla="*/ 381000 w 2657256"/>
                          <a:gd name="connsiteY472" fmla="*/ 3182623 h 3370881"/>
                          <a:gd name="connsiteX473" fmla="*/ 389965 w 2657256"/>
                          <a:gd name="connsiteY473" fmla="*/ 3196070 h 3370881"/>
                          <a:gd name="connsiteX474" fmla="*/ 394447 w 2657256"/>
                          <a:gd name="connsiteY474" fmla="*/ 3213999 h 3370881"/>
                          <a:gd name="connsiteX475" fmla="*/ 412376 w 2657256"/>
                          <a:gd name="connsiteY475" fmla="*/ 3245376 h 3370881"/>
                          <a:gd name="connsiteX476" fmla="*/ 416859 w 2657256"/>
                          <a:gd name="connsiteY476" fmla="*/ 3258823 h 3370881"/>
                          <a:gd name="connsiteX477" fmla="*/ 425823 w 2657256"/>
                          <a:gd name="connsiteY477" fmla="*/ 3272270 h 3370881"/>
                          <a:gd name="connsiteX478" fmla="*/ 439270 w 2657256"/>
                          <a:gd name="connsiteY478" fmla="*/ 3303646 h 3370881"/>
                          <a:gd name="connsiteX479" fmla="*/ 439270 w 2657256"/>
                          <a:gd name="connsiteY479" fmla="*/ 3352952 h 3370881"/>
                          <a:gd name="connsiteX480" fmla="*/ 430306 w 2657256"/>
                          <a:gd name="connsiteY480" fmla="*/ 3366399 h 3370881"/>
                          <a:gd name="connsiteX481" fmla="*/ 412376 w 2657256"/>
                          <a:gd name="connsiteY481" fmla="*/ 3370881 h 3370881"/>
                          <a:gd name="connsiteX482" fmla="*/ 295835 w 2657256"/>
                          <a:gd name="connsiteY482" fmla="*/ 3357434 h 3370881"/>
                          <a:gd name="connsiteX483" fmla="*/ 264459 w 2657256"/>
                          <a:gd name="connsiteY483" fmla="*/ 3276752 h 3370881"/>
                          <a:gd name="connsiteX484" fmla="*/ 259976 w 2657256"/>
                          <a:gd name="connsiteY484" fmla="*/ 3240893 h 3370881"/>
                          <a:gd name="connsiteX485" fmla="*/ 246529 w 2657256"/>
                          <a:gd name="connsiteY485" fmla="*/ 3178140 h 3370881"/>
                          <a:gd name="connsiteX486" fmla="*/ 237565 w 2657256"/>
                          <a:gd name="connsiteY486" fmla="*/ 3084011 h 3370881"/>
                          <a:gd name="connsiteX487" fmla="*/ 228600 w 2657256"/>
                          <a:gd name="connsiteY487" fmla="*/ 3057117 h 3370881"/>
                          <a:gd name="connsiteX488" fmla="*/ 219635 w 2657256"/>
                          <a:gd name="connsiteY488" fmla="*/ 3021258 h 3370881"/>
                          <a:gd name="connsiteX489" fmla="*/ 206188 w 2657256"/>
                          <a:gd name="connsiteY489" fmla="*/ 2980917 h 3370881"/>
                          <a:gd name="connsiteX490" fmla="*/ 201706 w 2657256"/>
                          <a:gd name="connsiteY490" fmla="*/ 2949540 h 3370881"/>
                          <a:gd name="connsiteX491" fmla="*/ 197223 w 2657256"/>
                          <a:gd name="connsiteY491" fmla="*/ 2927129 h 3370881"/>
                          <a:gd name="connsiteX492" fmla="*/ 192741 w 2657256"/>
                          <a:gd name="connsiteY492" fmla="*/ 2891270 h 3370881"/>
                          <a:gd name="connsiteX493" fmla="*/ 188259 w 2657256"/>
                          <a:gd name="connsiteY493" fmla="*/ 2850929 h 3370881"/>
                          <a:gd name="connsiteX494" fmla="*/ 179294 w 2657256"/>
                          <a:gd name="connsiteY494" fmla="*/ 2824034 h 3370881"/>
                          <a:gd name="connsiteX495" fmla="*/ 165847 w 2657256"/>
                          <a:gd name="connsiteY495" fmla="*/ 2774729 h 3370881"/>
                          <a:gd name="connsiteX496" fmla="*/ 161365 w 2657256"/>
                          <a:gd name="connsiteY496" fmla="*/ 2747834 h 3370881"/>
                          <a:gd name="connsiteX497" fmla="*/ 156882 w 2657256"/>
                          <a:gd name="connsiteY497" fmla="*/ 2559576 h 3370881"/>
                          <a:gd name="connsiteX498" fmla="*/ 152400 w 2657256"/>
                          <a:gd name="connsiteY498" fmla="*/ 2519234 h 3370881"/>
                          <a:gd name="connsiteX499" fmla="*/ 143435 w 2657256"/>
                          <a:gd name="connsiteY499" fmla="*/ 2384764 h 3370881"/>
                          <a:gd name="connsiteX500" fmla="*/ 129988 w 2657256"/>
                          <a:gd name="connsiteY500" fmla="*/ 2344423 h 3370881"/>
                          <a:gd name="connsiteX501" fmla="*/ 125506 w 2657256"/>
                          <a:gd name="connsiteY501" fmla="*/ 2330976 h 3370881"/>
                          <a:gd name="connsiteX502" fmla="*/ 138953 w 2657256"/>
                          <a:gd name="connsiteY502" fmla="*/ 2313046 h 3370881"/>
                          <a:gd name="connsiteX503" fmla="*/ 152400 w 2657256"/>
                          <a:gd name="connsiteY503" fmla="*/ 2304081 h 3370881"/>
                          <a:gd name="connsiteX504" fmla="*/ 170329 w 2657256"/>
                          <a:gd name="connsiteY504" fmla="*/ 2259258 h 3370881"/>
                          <a:gd name="connsiteX505" fmla="*/ 188259 w 2657256"/>
                          <a:gd name="connsiteY505" fmla="*/ 2223399 h 3370881"/>
                          <a:gd name="connsiteX506" fmla="*/ 206188 w 2657256"/>
                          <a:gd name="connsiteY506" fmla="*/ 2187540 h 3370881"/>
                          <a:gd name="connsiteX507" fmla="*/ 210670 w 2657256"/>
                          <a:gd name="connsiteY507" fmla="*/ 2174093 h 3370881"/>
                          <a:gd name="connsiteX508" fmla="*/ 219635 w 2657256"/>
                          <a:gd name="connsiteY508" fmla="*/ 2115823 h 3370881"/>
                          <a:gd name="connsiteX509" fmla="*/ 210670 w 2657256"/>
                          <a:gd name="connsiteY509" fmla="*/ 1958940 h 3370881"/>
                          <a:gd name="connsiteX510" fmla="*/ 192741 w 2657256"/>
                          <a:gd name="connsiteY510" fmla="*/ 1923081 h 3370881"/>
                          <a:gd name="connsiteX511" fmla="*/ 179294 w 2657256"/>
                          <a:gd name="connsiteY511" fmla="*/ 1891705 h 3370881"/>
                          <a:gd name="connsiteX512" fmla="*/ 165847 w 2657256"/>
                          <a:gd name="connsiteY512" fmla="*/ 1864811 h 3370881"/>
                          <a:gd name="connsiteX513" fmla="*/ 152400 w 2657256"/>
                          <a:gd name="connsiteY513" fmla="*/ 1833434 h 3370881"/>
                          <a:gd name="connsiteX514" fmla="*/ 143435 w 2657256"/>
                          <a:gd name="connsiteY514" fmla="*/ 1819987 h 3370881"/>
                          <a:gd name="connsiteX515" fmla="*/ 107576 w 2657256"/>
                          <a:gd name="connsiteY515" fmla="*/ 1784129 h 3370881"/>
                          <a:gd name="connsiteX516" fmla="*/ 94129 w 2657256"/>
                          <a:gd name="connsiteY516" fmla="*/ 1779646 h 3370881"/>
                          <a:gd name="connsiteX517" fmla="*/ 71718 w 2657256"/>
                          <a:gd name="connsiteY517" fmla="*/ 1770681 h 3370881"/>
                          <a:gd name="connsiteX518" fmla="*/ 58270 w 2657256"/>
                          <a:gd name="connsiteY518" fmla="*/ 1761717 h 3370881"/>
                          <a:gd name="connsiteX519" fmla="*/ 26894 w 2657256"/>
                          <a:gd name="connsiteY519" fmla="*/ 1730340 h 3370881"/>
                          <a:gd name="connsiteX520" fmla="*/ 0 w 2657256"/>
                          <a:gd name="connsiteY520" fmla="*/ 1707929 h 3370881"/>
                          <a:gd name="connsiteX0" fmla="*/ 0 w 2657256"/>
                          <a:gd name="connsiteY0" fmla="*/ 1707929 h 3370881"/>
                          <a:gd name="connsiteX1" fmla="*/ 22412 w 2657256"/>
                          <a:gd name="connsiteY1" fmla="*/ 1698964 h 3370881"/>
                          <a:gd name="connsiteX2" fmla="*/ 31376 w 2657256"/>
                          <a:gd name="connsiteY2" fmla="*/ 1681034 h 3370881"/>
                          <a:gd name="connsiteX3" fmla="*/ 44823 w 2657256"/>
                          <a:gd name="connsiteY3" fmla="*/ 1672070 h 3370881"/>
                          <a:gd name="connsiteX4" fmla="*/ 58270 w 2657256"/>
                          <a:gd name="connsiteY4" fmla="*/ 1654140 h 3370881"/>
                          <a:gd name="connsiteX5" fmla="*/ 76200 w 2657256"/>
                          <a:gd name="connsiteY5" fmla="*/ 1645176 h 3370881"/>
                          <a:gd name="connsiteX6" fmla="*/ 98612 w 2657256"/>
                          <a:gd name="connsiteY6" fmla="*/ 1636211 h 3370881"/>
                          <a:gd name="connsiteX7" fmla="*/ 125506 w 2657256"/>
                          <a:gd name="connsiteY7" fmla="*/ 1627246 h 3370881"/>
                          <a:gd name="connsiteX8" fmla="*/ 152400 w 2657256"/>
                          <a:gd name="connsiteY8" fmla="*/ 1609317 h 3370881"/>
                          <a:gd name="connsiteX9" fmla="*/ 170329 w 2657256"/>
                          <a:gd name="connsiteY9" fmla="*/ 1600352 h 3370881"/>
                          <a:gd name="connsiteX10" fmla="*/ 188259 w 2657256"/>
                          <a:gd name="connsiteY10" fmla="*/ 1582423 h 3370881"/>
                          <a:gd name="connsiteX11" fmla="*/ 228600 w 2657256"/>
                          <a:gd name="connsiteY11" fmla="*/ 1564493 h 3370881"/>
                          <a:gd name="connsiteX12" fmla="*/ 255494 w 2657256"/>
                          <a:gd name="connsiteY12" fmla="*/ 1546564 h 3370881"/>
                          <a:gd name="connsiteX13" fmla="*/ 300318 w 2657256"/>
                          <a:gd name="connsiteY13" fmla="*/ 1524152 h 3370881"/>
                          <a:gd name="connsiteX14" fmla="*/ 313765 w 2657256"/>
                          <a:gd name="connsiteY14" fmla="*/ 1515187 h 3370881"/>
                          <a:gd name="connsiteX15" fmla="*/ 340659 w 2657256"/>
                          <a:gd name="connsiteY15" fmla="*/ 1510705 h 3370881"/>
                          <a:gd name="connsiteX16" fmla="*/ 363070 w 2657256"/>
                          <a:gd name="connsiteY16" fmla="*/ 1506223 h 3370881"/>
                          <a:gd name="connsiteX17" fmla="*/ 389965 w 2657256"/>
                          <a:gd name="connsiteY17" fmla="*/ 1501740 h 3370881"/>
                          <a:gd name="connsiteX18" fmla="*/ 425823 w 2657256"/>
                          <a:gd name="connsiteY18" fmla="*/ 1497258 h 3370881"/>
                          <a:gd name="connsiteX19" fmla="*/ 470647 w 2657256"/>
                          <a:gd name="connsiteY19" fmla="*/ 1488293 h 3370881"/>
                          <a:gd name="connsiteX20" fmla="*/ 515470 w 2657256"/>
                          <a:gd name="connsiteY20" fmla="*/ 1479329 h 3370881"/>
                          <a:gd name="connsiteX21" fmla="*/ 528918 w 2657256"/>
                          <a:gd name="connsiteY21" fmla="*/ 1470364 h 3370881"/>
                          <a:gd name="connsiteX22" fmla="*/ 600635 w 2657256"/>
                          <a:gd name="connsiteY22" fmla="*/ 1456917 h 3370881"/>
                          <a:gd name="connsiteX23" fmla="*/ 690282 w 2657256"/>
                          <a:gd name="connsiteY23" fmla="*/ 1447952 h 3370881"/>
                          <a:gd name="connsiteX24" fmla="*/ 793376 w 2657256"/>
                          <a:gd name="connsiteY24" fmla="*/ 1452434 h 3370881"/>
                          <a:gd name="connsiteX25" fmla="*/ 874059 w 2657256"/>
                          <a:gd name="connsiteY25" fmla="*/ 1465881 h 3370881"/>
                          <a:gd name="connsiteX26" fmla="*/ 914400 w 2657256"/>
                          <a:gd name="connsiteY26" fmla="*/ 1470364 h 3370881"/>
                          <a:gd name="connsiteX27" fmla="*/ 1030941 w 2657256"/>
                          <a:gd name="connsiteY27" fmla="*/ 1483811 h 3370881"/>
                          <a:gd name="connsiteX28" fmla="*/ 1151965 w 2657256"/>
                          <a:gd name="connsiteY28" fmla="*/ 1492776 h 3370881"/>
                          <a:gd name="connsiteX29" fmla="*/ 1281953 w 2657256"/>
                          <a:gd name="connsiteY29" fmla="*/ 1501740 h 3370881"/>
                          <a:gd name="connsiteX30" fmla="*/ 1465729 w 2657256"/>
                          <a:gd name="connsiteY30" fmla="*/ 1497258 h 3370881"/>
                          <a:gd name="connsiteX31" fmla="*/ 1510553 w 2657256"/>
                          <a:gd name="connsiteY31" fmla="*/ 1492776 h 3370881"/>
                          <a:gd name="connsiteX32" fmla="*/ 1582270 w 2657256"/>
                          <a:gd name="connsiteY32" fmla="*/ 1461399 h 3370881"/>
                          <a:gd name="connsiteX33" fmla="*/ 1604682 w 2657256"/>
                          <a:gd name="connsiteY33" fmla="*/ 1456917 h 3370881"/>
                          <a:gd name="connsiteX34" fmla="*/ 1622612 w 2657256"/>
                          <a:gd name="connsiteY34" fmla="*/ 1447952 h 3370881"/>
                          <a:gd name="connsiteX35" fmla="*/ 1645023 w 2657256"/>
                          <a:gd name="connsiteY35" fmla="*/ 1438987 h 3370881"/>
                          <a:gd name="connsiteX36" fmla="*/ 1662953 w 2657256"/>
                          <a:gd name="connsiteY36" fmla="*/ 1425540 h 3370881"/>
                          <a:gd name="connsiteX37" fmla="*/ 1698812 w 2657256"/>
                          <a:gd name="connsiteY37" fmla="*/ 1407611 h 3370881"/>
                          <a:gd name="connsiteX38" fmla="*/ 1739153 w 2657256"/>
                          <a:gd name="connsiteY38" fmla="*/ 1380717 h 3370881"/>
                          <a:gd name="connsiteX39" fmla="*/ 1752600 w 2657256"/>
                          <a:gd name="connsiteY39" fmla="*/ 1367270 h 3370881"/>
                          <a:gd name="connsiteX40" fmla="*/ 1775012 w 2657256"/>
                          <a:gd name="connsiteY40" fmla="*/ 1353823 h 3370881"/>
                          <a:gd name="connsiteX41" fmla="*/ 1797423 w 2657256"/>
                          <a:gd name="connsiteY41" fmla="*/ 1335893 h 3370881"/>
                          <a:gd name="connsiteX42" fmla="*/ 1810870 w 2657256"/>
                          <a:gd name="connsiteY42" fmla="*/ 1304517 h 3370881"/>
                          <a:gd name="connsiteX43" fmla="*/ 1815353 w 2657256"/>
                          <a:gd name="connsiteY43" fmla="*/ 1291070 h 3370881"/>
                          <a:gd name="connsiteX44" fmla="*/ 1801906 w 2657256"/>
                          <a:gd name="connsiteY44" fmla="*/ 1138670 h 3370881"/>
                          <a:gd name="connsiteX45" fmla="*/ 1792941 w 2657256"/>
                          <a:gd name="connsiteY45" fmla="*/ 1125223 h 3370881"/>
                          <a:gd name="connsiteX46" fmla="*/ 1757082 w 2657256"/>
                          <a:gd name="connsiteY46" fmla="*/ 1093846 h 3370881"/>
                          <a:gd name="connsiteX47" fmla="*/ 1730188 w 2657256"/>
                          <a:gd name="connsiteY47" fmla="*/ 1066952 h 3370881"/>
                          <a:gd name="connsiteX48" fmla="*/ 1703294 w 2657256"/>
                          <a:gd name="connsiteY48" fmla="*/ 1049023 h 3370881"/>
                          <a:gd name="connsiteX49" fmla="*/ 1622612 w 2657256"/>
                          <a:gd name="connsiteY49" fmla="*/ 1053505 h 3370881"/>
                          <a:gd name="connsiteX50" fmla="*/ 1595718 w 2657256"/>
                          <a:gd name="connsiteY50" fmla="*/ 1062470 h 3370881"/>
                          <a:gd name="connsiteX51" fmla="*/ 1573306 w 2657256"/>
                          <a:gd name="connsiteY51" fmla="*/ 1066952 h 3370881"/>
                          <a:gd name="connsiteX52" fmla="*/ 1453385 w 2657256"/>
                          <a:gd name="connsiteY52" fmla="*/ 1082761 h 3370881"/>
                          <a:gd name="connsiteX53" fmla="*/ 1326776 w 2657256"/>
                          <a:gd name="connsiteY53" fmla="*/ 1062470 h 3370881"/>
                          <a:gd name="connsiteX54" fmla="*/ 1308847 w 2657256"/>
                          <a:gd name="connsiteY54" fmla="*/ 1057987 h 3370881"/>
                          <a:gd name="connsiteX55" fmla="*/ 1277470 w 2657256"/>
                          <a:gd name="connsiteY55" fmla="*/ 1053505 h 3370881"/>
                          <a:gd name="connsiteX56" fmla="*/ 1259541 w 2657256"/>
                          <a:gd name="connsiteY56" fmla="*/ 1049023 h 3370881"/>
                          <a:gd name="connsiteX57" fmla="*/ 1232647 w 2657256"/>
                          <a:gd name="connsiteY57" fmla="*/ 1044540 h 3370881"/>
                          <a:gd name="connsiteX58" fmla="*/ 1053353 w 2657256"/>
                          <a:gd name="connsiteY58" fmla="*/ 1049023 h 3370881"/>
                          <a:gd name="connsiteX59" fmla="*/ 1035423 w 2657256"/>
                          <a:gd name="connsiteY59" fmla="*/ 1053505 h 3370881"/>
                          <a:gd name="connsiteX60" fmla="*/ 1008529 w 2657256"/>
                          <a:gd name="connsiteY60" fmla="*/ 1057987 h 3370881"/>
                          <a:gd name="connsiteX61" fmla="*/ 995082 w 2657256"/>
                          <a:gd name="connsiteY61" fmla="*/ 1062470 h 3370881"/>
                          <a:gd name="connsiteX62" fmla="*/ 945776 w 2657256"/>
                          <a:gd name="connsiteY62" fmla="*/ 1031093 h 3370881"/>
                          <a:gd name="connsiteX63" fmla="*/ 941294 w 2657256"/>
                          <a:gd name="connsiteY63" fmla="*/ 1017646 h 3370881"/>
                          <a:gd name="connsiteX64" fmla="*/ 932329 w 2657256"/>
                          <a:gd name="connsiteY64" fmla="*/ 919034 h 3370881"/>
                          <a:gd name="connsiteX65" fmla="*/ 914400 w 2657256"/>
                          <a:gd name="connsiteY65" fmla="*/ 901105 h 3370881"/>
                          <a:gd name="connsiteX66" fmla="*/ 918882 w 2657256"/>
                          <a:gd name="connsiteY66" fmla="*/ 869729 h 3370881"/>
                          <a:gd name="connsiteX67" fmla="*/ 941294 w 2657256"/>
                          <a:gd name="connsiteY67" fmla="*/ 865246 h 3370881"/>
                          <a:gd name="connsiteX68" fmla="*/ 959223 w 2657256"/>
                          <a:gd name="connsiteY68" fmla="*/ 851799 h 3370881"/>
                          <a:gd name="connsiteX69" fmla="*/ 990600 w 2657256"/>
                          <a:gd name="connsiteY69" fmla="*/ 847317 h 3370881"/>
                          <a:gd name="connsiteX70" fmla="*/ 1129553 w 2657256"/>
                          <a:gd name="connsiteY70" fmla="*/ 838352 h 3370881"/>
                          <a:gd name="connsiteX71" fmla="*/ 1147482 w 2657256"/>
                          <a:gd name="connsiteY71" fmla="*/ 829387 h 3370881"/>
                          <a:gd name="connsiteX72" fmla="*/ 1178859 w 2657256"/>
                          <a:gd name="connsiteY72" fmla="*/ 806976 h 3370881"/>
                          <a:gd name="connsiteX73" fmla="*/ 1192306 w 2657256"/>
                          <a:gd name="connsiteY73" fmla="*/ 793529 h 3370881"/>
                          <a:gd name="connsiteX74" fmla="*/ 1214718 w 2657256"/>
                          <a:gd name="connsiteY74" fmla="*/ 784564 h 3370881"/>
                          <a:gd name="connsiteX75" fmla="*/ 1241612 w 2657256"/>
                          <a:gd name="connsiteY75" fmla="*/ 771117 h 3370881"/>
                          <a:gd name="connsiteX76" fmla="*/ 1277470 w 2657256"/>
                          <a:gd name="connsiteY76" fmla="*/ 753187 h 3370881"/>
                          <a:gd name="connsiteX77" fmla="*/ 1295400 w 2657256"/>
                          <a:gd name="connsiteY77" fmla="*/ 730776 h 3370881"/>
                          <a:gd name="connsiteX78" fmla="*/ 1317812 w 2657256"/>
                          <a:gd name="connsiteY78" fmla="*/ 708364 h 3370881"/>
                          <a:gd name="connsiteX79" fmla="*/ 1353670 w 2657256"/>
                          <a:gd name="connsiteY79" fmla="*/ 663540 h 3370881"/>
                          <a:gd name="connsiteX80" fmla="*/ 1371600 w 2657256"/>
                          <a:gd name="connsiteY80" fmla="*/ 636646 h 3370881"/>
                          <a:gd name="connsiteX81" fmla="*/ 1380565 w 2657256"/>
                          <a:gd name="connsiteY81" fmla="*/ 596305 h 3370881"/>
                          <a:gd name="connsiteX82" fmla="*/ 1385047 w 2657256"/>
                          <a:gd name="connsiteY82" fmla="*/ 582858 h 3370881"/>
                          <a:gd name="connsiteX83" fmla="*/ 1380565 w 2657256"/>
                          <a:gd name="connsiteY83" fmla="*/ 533552 h 3370881"/>
                          <a:gd name="connsiteX84" fmla="*/ 1367118 w 2657256"/>
                          <a:gd name="connsiteY84" fmla="*/ 524587 h 3370881"/>
                          <a:gd name="connsiteX85" fmla="*/ 1349188 w 2657256"/>
                          <a:gd name="connsiteY85" fmla="*/ 520105 h 3370881"/>
                          <a:gd name="connsiteX86" fmla="*/ 1326776 w 2657256"/>
                          <a:gd name="connsiteY86" fmla="*/ 511140 h 3370881"/>
                          <a:gd name="connsiteX87" fmla="*/ 1281953 w 2657256"/>
                          <a:gd name="connsiteY87" fmla="*/ 515623 h 3370881"/>
                          <a:gd name="connsiteX88" fmla="*/ 1250576 w 2657256"/>
                          <a:gd name="connsiteY88" fmla="*/ 529070 h 3370881"/>
                          <a:gd name="connsiteX89" fmla="*/ 1210235 w 2657256"/>
                          <a:gd name="connsiteY89" fmla="*/ 542517 h 3370881"/>
                          <a:gd name="connsiteX90" fmla="*/ 1183341 w 2657256"/>
                          <a:gd name="connsiteY90" fmla="*/ 555964 h 3370881"/>
                          <a:gd name="connsiteX91" fmla="*/ 1160929 w 2657256"/>
                          <a:gd name="connsiteY91" fmla="*/ 569411 h 3370881"/>
                          <a:gd name="connsiteX92" fmla="*/ 1134035 w 2657256"/>
                          <a:gd name="connsiteY92" fmla="*/ 578376 h 3370881"/>
                          <a:gd name="connsiteX93" fmla="*/ 1111623 w 2657256"/>
                          <a:gd name="connsiteY93" fmla="*/ 587340 h 3370881"/>
                          <a:gd name="connsiteX94" fmla="*/ 1084729 w 2657256"/>
                          <a:gd name="connsiteY94" fmla="*/ 596305 h 3370881"/>
                          <a:gd name="connsiteX95" fmla="*/ 986118 w 2657256"/>
                          <a:gd name="connsiteY95" fmla="*/ 591823 h 3370881"/>
                          <a:gd name="connsiteX96" fmla="*/ 927847 w 2657256"/>
                          <a:gd name="connsiteY96" fmla="*/ 578376 h 3370881"/>
                          <a:gd name="connsiteX97" fmla="*/ 896470 w 2657256"/>
                          <a:gd name="connsiteY97" fmla="*/ 555964 h 3370881"/>
                          <a:gd name="connsiteX98" fmla="*/ 883023 w 2657256"/>
                          <a:gd name="connsiteY98" fmla="*/ 546999 h 3370881"/>
                          <a:gd name="connsiteX99" fmla="*/ 865094 w 2657256"/>
                          <a:gd name="connsiteY99" fmla="*/ 497693 h 3370881"/>
                          <a:gd name="connsiteX100" fmla="*/ 869576 w 2657256"/>
                          <a:gd name="connsiteY100" fmla="*/ 403564 h 3370881"/>
                          <a:gd name="connsiteX101" fmla="*/ 874059 w 2657256"/>
                          <a:gd name="connsiteY101" fmla="*/ 385634 h 3370881"/>
                          <a:gd name="connsiteX102" fmla="*/ 883023 w 2657256"/>
                          <a:gd name="connsiteY102" fmla="*/ 372187 h 3370881"/>
                          <a:gd name="connsiteX103" fmla="*/ 909918 w 2657256"/>
                          <a:gd name="connsiteY103" fmla="*/ 363223 h 3370881"/>
                          <a:gd name="connsiteX104" fmla="*/ 914400 w 2657256"/>
                          <a:gd name="connsiteY104" fmla="*/ 385634 h 3370881"/>
                          <a:gd name="connsiteX105" fmla="*/ 909918 w 2657256"/>
                          <a:gd name="connsiteY105" fmla="*/ 408046 h 3370881"/>
                          <a:gd name="connsiteX106" fmla="*/ 900953 w 2657256"/>
                          <a:gd name="connsiteY106" fmla="*/ 466317 h 3370881"/>
                          <a:gd name="connsiteX107" fmla="*/ 905435 w 2657256"/>
                          <a:gd name="connsiteY107" fmla="*/ 515623 h 3370881"/>
                          <a:gd name="connsiteX108" fmla="*/ 932329 w 2657256"/>
                          <a:gd name="connsiteY108" fmla="*/ 551481 h 3370881"/>
                          <a:gd name="connsiteX109" fmla="*/ 954741 w 2657256"/>
                          <a:gd name="connsiteY109" fmla="*/ 560446 h 3370881"/>
                          <a:gd name="connsiteX110" fmla="*/ 972670 w 2657256"/>
                          <a:gd name="connsiteY110" fmla="*/ 569411 h 3370881"/>
                          <a:gd name="connsiteX111" fmla="*/ 1066800 w 2657256"/>
                          <a:gd name="connsiteY111" fmla="*/ 564929 h 3370881"/>
                          <a:gd name="connsiteX112" fmla="*/ 1111623 w 2657256"/>
                          <a:gd name="connsiteY112" fmla="*/ 551481 h 3370881"/>
                          <a:gd name="connsiteX113" fmla="*/ 1129553 w 2657256"/>
                          <a:gd name="connsiteY113" fmla="*/ 538034 h 3370881"/>
                          <a:gd name="connsiteX114" fmla="*/ 1156447 w 2657256"/>
                          <a:gd name="connsiteY114" fmla="*/ 511140 h 3370881"/>
                          <a:gd name="connsiteX115" fmla="*/ 1160929 w 2657256"/>
                          <a:gd name="connsiteY115" fmla="*/ 493211 h 3370881"/>
                          <a:gd name="connsiteX116" fmla="*/ 1178859 w 2657256"/>
                          <a:gd name="connsiteY116" fmla="*/ 331846 h 3370881"/>
                          <a:gd name="connsiteX117" fmla="*/ 1215315 w 2657256"/>
                          <a:gd name="connsiteY117" fmla="*/ 270289 h 3370881"/>
                          <a:gd name="connsiteX118" fmla="*/ 1214718 w 2657256"/>
                          <a:gd name="connsiteY118" fmla="*/ 367705 h 3370881"/>
                          <a:gd name="connsiteX119" fmla="*/ 1201270 w 2657256"/>
                          <a:gd name="connsiteY119" fmla="*/ 412529 h 3370881"/>
                          <a:gd name="connsiteX120" fmla="*/ 1210235 w 2657256"/>
                          <a:gd name="connsiteY120" fmla="*/ 461834 h 3370881"/>
                          <a:gd name="connsiteX121" fmla="*/ 1214718 w 2657256"/>
                          <a:gd name="connsiteY121" fmla="*/ 475281 h 3370881"/>
                          <a:gd name="connsiteX122" fmla="*/ 1228165 w 2657256"/>
                          <a:gd name="connsiteY122" fmla="*/ 484246 h 3370881"/>
                          <a:gd name="connsiteX123" fmla="*/ 1250576 w 2657256"/>
                          <a:gd name="connsiteY123" fmla="*/ 502176 h 3370881"/>
                          <a:gd name="connsiteX124" fmla="*/ 1317812 w 2657256"/>
                          <a:gd name="connsiteY124" fmla="*/ 497693 h 3370881"/>
                          <a:gd name="connsiteX125" fmla="*/ 1353670 w 2657256"/>
                          <a:gd name="connsiteY125" fmla="*/ 488729 h 3370881"/>
                          <a:gd name="connsiteX126" fmla="*/ 1506070 w 2657256"/>
                          <a:gd name="connsiteY126" fmla="*/ 457352 h 3370881"/>
                          <a:gd name="connsiteX127" fmla="*/ 1550894 w 2657256"/>
                          <a:gd name="connsiteY127" fmla="*/ 430458 h 3370881"/>
                          <a:gd name="connsiteX128" fmla="*/ 1564341 w 2657256"/>
                          <a:gd name="connsiteY128" fmla="*/ 417011 h 3370881"/>
                          <a:gd name="connsiteX129" fmla="*/ 1586753 w 2657256"/>
                          <a:gd name="connsiteY129" fmla="*/ 399081 h 3370881"/>
                          <a:gd name="connsiteX130" fmla="*/ 1595718 w 2657256"/>
                          <a:gd name="connsiteY130" fmla="*/ 381152 h 3370881"/>
                          <a:gd name="connsiteX131" fmla="*/ 1600200 w 2657256"/>
                          <a:gd name="connsiteY131" fmla="*/ 363223 h 3370881"/>
                          <a:gd name="connsiteX132" fmla="*/ 1609165 w 2657256"/>
                          <a:gd name="connsiteY132" fmla="*/ 313917 h 3370881"/>
                          <a:gd name="connsiteX133" fmla="*/ 1537447 w 2657256"/>
                          <a:gd name="connsiteY133" fmla="*/ 188411 h 3370881"/>
                          <a:gd name="connsiteX134" fmla="*/ 1613647 w 2657256"/>
                          <a:gd name="connsiteY134" fmla="*/ 399081 h 3370881"/>
                          <a:gd name="connsiteX135" fmla="*/ 1627094 w 2657256"/>
                          <a:gd name="connsiteY135" fmla="*/ 417011 h 3370881"/>
                          <a:gd name="connsiteX136" fmla="*/ 1658470 w 2657256"/>
                          <a:gd name="connsiteY136" fmla="*/ 412529 h 3370881"/>
                          <a:gd name="connsiteX137" fmla="*/ 1685365 w 2657256"/>
                          <a:gd name="connsiteY137" fmla="*/ 390117 h 3370881"/>
                          <a:gd name="connsiteX138" fmla="*/ 1694329 w 2657256"/>
                          <a:gd name="connsiteY138" fmla="*/ 376670 h 3370881"/>
                          <a:gd name="connsiteX139" fmla="*/ 1734670 w 2657256"/>
                          <a:gd name="connsiteY139" fmla="*/ 354258 h 3370881"/>
                          <a:gd name="connsiteX140" fmla="*/ 1743635 w 2657256"/>
                          <a:gd name="connsiteY140" fmla="*/ 340811 h 3370881"/>
                          <a:gd name="connsiteX141" fmla="*/ 1757082 w 2657256"/>
                          <a:gd name="connsiteY141" fmla="*/ 336329 h 3370881"/>
                          <a:gd name="connsiteX142" fmla="*/ 1808984 w 2657256"/>
                          <a:gd name="connsiteY142" fmla="*/ 249641 h 3370881"/>
                          <a:gd name="connsiteX143" fmla="*/ 1899621 w 2657256"/>
                          <a:gd name="connsiteY143" fmla="*/ 211719 h 3370881"/>
                          <a:gd name="connsiteX144" fmla="*/ 1808984 w 2657256"/>
                          <a:gd name="connsiteY144" fmla="*/ 178521 h 3370881"/>
                          <a:gd name="connsiteX145" fmla="*/ 1772023 w 2657256"/>
                          <a:gd name="connsiteY145" fmla="*/ 77249 h 3370881"/>
                          <a:gd name="connsiteX146" fmla="*/ 1900425 w 2657256"/>
                          <a:gd name="connsiteY146" fmla="*/ 214081 h 3370881"/>
                          <a:gd name="connsiteX147" fmla="*/ 1874221 w 2657256"/>
                          <a:gd name="connsiteY147" fmla="*/ 318698 h 3370881"/>
                          <a:gd name="connsiteX148" fmla="*/ 1788459 w 2657256"/>
                          <a:gd name="connsiteY148" fmla="*/ 367705 h 3370881"/>
                          <a:gd name="connsiteX149" fmla="*/ 1761565 w 2657256"/>
                          <a:gd name="connsiteY149" fmla="*/ 390117 h 3370881"/>
                          <a:gd name="connsiteX150" fmla="*/ 1783976 w 2657256"/>
                          <a:gd name="connsiteY150" fmla="*/ 399081 h 3370881"/>
                          <a:gd name="connsiteX151" fmla="*/ 1878106 w 2657256"/>
                          <a:gd name="connsiteY151" fmla="*/ 390117 h 3370881"/>
                          <a:gd name="connsiteX152" fmla="*/ 1891553 w 2657256"/>
                          <a:gd name="connsiteY152" fmla="*/ 381152 h 3370881"/>
                          <a:gd name="connsiteX153" fmla="*/ 1918447 w 2657256"/>
                          <a:gd name="connsiteY153" fmla="*/ 372187 h 3370881"/>
                          <a:gd name="connsiteX154" fmla="*/ 1940859 w 2657256"/>
                          <a:gd name="connsiteY154" fmla="*/ 358740 h 3370881"/>
                          <a:gd name="connsiteX155" fmla="*/ 1954306 w 2657256"/>
                          <a:gd name="connsiteY155" fmla="*/ 354258 h 3370881"/>
                          <a:gd name="connsiteX156" fmla="*/ 2166172 w 2657256"/>
                          <a:gd name="connsiteY156" fmla="*/ 215604 h 3370881"/>
                          <a:gd name="connsiteX157" fmla="*/ 2069054 w 2657256"/>
                          <a:gd name="connsiteY157" fmla="*/ 40493 h 3370881"/>
                          <a:gd name="connsiteX158" fmla="*/ 2078225 w 2657256"/>
                          <a:gd name="connsiteY158" fmla="*/ 188681 h 3370881"/>
                          <a:gd name="connsiteX159" fmla="*/ 1999129 w 2657256"/>
                          <a:gd name="connsiteY159" fmla="*/ 358740 h 3370881"/>
                          <a:gd name="connsiteX160" fmla="*/ 1994647 w 2657256"/>
                          <a:gd name="connsiteY160" fmla="*/ 372187 h 3370881"/>
                          <a:gd name="connsiteX161" fmla="*/ 2039470 w 2657256"/>
                          <a:gd name="connsiteY161" fmla="*/ 390117 h 3370881"/>
                          <a:gd name="connsiteX162" fmla="*/ 2115670 w 2657256"/>
                          <a:gd name="connsiteY162" fmla="*/ 390117 h 3370881"/>
                          <a:gd name="connsiteX163" fmla="*/ 2160494 w 2657256"/>
                          <a:gd name="connsiteY163" fmla="*/ 376670 h 3370881"/>
                          <a:gd name="connsiteX164" fmla="*/ 2191870 w 2657256"/>
                          <a:gd name="connsiteY164" fmla="*/ 363223 h 3370881"/>
                          <a:gd name="connsiteX165" fmla="*/ 2205318 w 2657256"/>
                          <a:gd name="connsiteY165" fmla="*/ 358740 h 3370881"/>
                          <a:gd name="connsiteX166" fmla="*/ 2232212 w 2657256"/>
                          <a:gd name="connsiteY166" fmla="*/ 340811 h 3370881"/>
                          <a:gd name="connsiteX167" fmla="*/ 2312894 w 2657256"/>
                          <a:gd name="connsiteY167" fmla="*/ 183929 h 3370881"/>
                          <a:gd name="connsiteX168" fmla="*/ 2339788 w 2657256"/>
                          <a:gd name="connsiteY168" fmla="*/ 151 h 3370881"/>
                          <a:gd name="connsiteX169" fmla="*/ 2357718 w 2657256"/>
                          <a:gd name="connsiteY169" fmla="*/ 215305 h 3370881"/>
                          <a:gd name="connsiteX170" fmla="*/ 2254623 w 2657256"/>
                          <a:gd name="connsiteY170" fmla="*/ 376670 h 3370881"/>
                          <a:gd name="connsiteX171" fmla="*/ 2245659 w 2657256"/>
                          <a:gd name="connsiteY171" fmla="*/ 390117 h 3370881"/>
                          <a:gd name="connsiteX172" fmla="*/ 2254623 w 2657256"/>
                          <a:gd name="connsiteY172" fmla="*/ 403564 h 3370881"/>
                          <a:gd name="connsiteX173" fmla="*/ 2353235 w 2657256"/>
                          <a:gd name="connsiteY173" fmla="*/ 399081 h 3370881"/>
                          <a:gd name="connsiteX174" fmla="*/ 2366682 w 2657256"/>
                          <a:gd name="connsiteY174" fmla="*/ 394599 h 3370881"/>
                          <a:gd name="connsiteX175" fmla="*/ 2389094 w 2657256"/>
                          <a:gd name="connsiteY175" fmla="*/ 390117 h 3370881"/>
                          <a:gd name="connsiteX176" fmla="*/ 2424953 w 2657256"/>
                          <a:gd name="connsiteY176" fmla="*/ 367705 h 3370881"/>
                          <a:gd name="connsiteX177" fmla="*/ 2528047 w 2657256"/>
                          <a:gd name="connsiteY177" fmla="*/ 292700 h 3370881"/>
                          <a:gd name="connsiteX178" fmla="*/ 2541495 w 2657256"/>
                          <a:gd name="connsiteY178" fmla="*/ 62906 h 3370881"/>
                          <a:gd name="connsiteX179" fmla="*/ 2591304 w 2657256"/>
                          <a:gd name="connsiteY179" fmla="*/ 214081 h 3370881"/>
                          <a:gd name="connsiteX180" fmla="*/ 2612315 w 2657256"/>
                          <a:gd name="connsiteY180" fmla="*/ 290907 h 3370881"/>
                          <a:gd name="connsiteX181" fmla="*/ 2650863 w 2657256"/>
                          <a:gd name="connsiteY181" fmla="*/ 344994 h 3370881"/>
                          <a:gd name="connsiteX182" fmla="*/ 2465294 w 2657256"/>
                          <a:gd name="connsiteY182" fmla="*/ 399081 h 3370881"/>
                          <a:gd name="connsiteX183" fmla="*/ 2442882 w 2657256"/>
                          <a:gd name="connsiteY183" fmla="*/ 403564 h 3370881"/>
                          <a:gd name="connsiteX184" fmla="*/ 2398059 w 2657256"/>
                          <a:gd name="connsiteY184" fmla="*/ 417011 h 3370881"/>
                          <a:gd name="connsiteX185" fmla="*/ 2375647 w 2657256"/>
                          <a:gd name="connsiteY185" fmla="*/ 425976 h 3370881"/>
                          <a:gd name="connsiteX186" fmla="*/ 2357718 w 2657256"/>
                          <a:gd name="connsiteY186" fmla="*/ 430458 h 3370881"/>
                          <a:gd name="connsiteX187" fmla="*/ 2344270 w 2657256"/>
                          <a:gd name="connsiteY187" fmla="*/ 461834 h 3370881"/>
                          <a:gd name="connsiteX188" fmla="*/ 2353235 w 2657256"/>
                          <a:gd name="connsiteY188" fmla="*/ 502176 h 3370881"/>
                          <a:gd name="connsiteX189" fmla="*/ 2362200 w 2657256"/>
                          <a:gd name="connsiteY189" fmla="*/ 515623 h 3370881"/>
                          <a:gd name="connsiteX190" fmla="*/ 2344270 w 2657256"/>
                          <a:gd name="connsiteY190" fmla="*/ 587340 h 3370881"/>
                          <a:gd name="connsiteX191" fmla="*/ 2321859 w 2657256"/>
                          <a:gd name="connsiteY191" fmla="*/ 614234 h 3370881"/>
                          <a:gd name="connsiteX192" fmla="*/ 2308412 w 2657256"/>
                          <a:gd name="connsiteY192" fmla="*/ 636646 h 3370881"/>
                          <a:gd name="connsiteX193" fmla="*/ 2281518 w 2657256"/>
                          <a:gd name="connsiteY193" fmla="*/ 641129 h 3370881"/>
                          <a:gd name="connsiteX194" fmla="*/ 2259106 w 2657256"/>
                          <a:gd name="connsiteY194" fmla="*/ 636646 h 3370881"/>
                          <a:gd name="connsiteX195" fmla="*/ 2277035 w 2657256"/>
                          <a:gd name="connsiteY195" fmla="*/ 578376 h 3370881"/>
                          <a:gd name="connsiteX196" fmla="*/ 2290482 w 2657256"/>
                          <a:gd name="connsiteY196" fmla="*/ 542517 h 3370881"/>
                          <a:gd name="connsiteX197" fmla="*/ 2286000 w 2657256"/>
                          <a:gd name="connsiteY197" fmla="*/ 506658 h 3370881"/>
                          <a:gd name="connsiteX198" fmla="*/ 2245659 w 2657256"/>
                          <a:gd name="connsiteY198" fmla="*/ 448387 h 3370881"/>
                          <a:gd name="connsiteX199" fmla="*/ 2200835 w 2657256"/>
                          <a:gd name="connsiteY199" fmla="*/ 430458 h 3370881"/>
                          <a:gd name="connsiteX200" fmla="*/ 2169459 w 2657256"/>
                          <a:gd name="connsiteY200" fmla="*/ 425976 h 3370881"/>
                          <a:gd name="connsiteX201" fmla="*/ 2102223 w 2657256"/>
                          <a:gd name="connsiteY201" fmla="*/ 430458 h 3370881"/>
                          <a:gd name="connsiteX202" fmla="*/ 2084294 w 2657256"/>
                          <a:gd name="connsiteY202" fmla="*/ 439423 h 3370881"/>
                          <a:gd name="connsiteX203" fmla="*/ 2070847 w 2657256"/>
                          <a:gd name="connsiteY203" fmla="*/ 443905 h 3370881"/>
                          <a:gd name="connsiteX204" fmla="*/ 2061882 w 2657256"/>
                          <a:gd name="connsiteY204" fmla="*/ 461834 h 3370881"/>
                          <a:gd name="connsiteX205" fmla="*/ 2034988 w 2657256"/>
                          <a:gd name="connsiteY205" fmla="*/ 475281 h 3370881"/>
                          <a:gd name="connsiteX206" fmla="*/ 1783976 w 2657256"/>
                          <a:gd name="connsiteY206" fmla="*/ 479764 h 3370881"/>
                          <a:gd name="connsiteX207" fmla="*/ 1766047 w 2657256"/>
                          <a:gd name="connsiteY207" fmla="*/ 488729 h 3370881"/>
                          <a:gd name="connsiteX208" fmla="*/ 1703294 w 2657256"/>
                          <a:gd name="connsiteY208" fmla="*/ 506658 h 3370881"/>
                          <a:gd name="connsiteX209" fmla="*/ 1689847 w 2657256"/>
                          <a:gd name="connsiteY209" fmla="*/ 511140 h 3370881"/>
                          <a:gd name="connsiteX210" fmla="*/ 1676400 w 2657256"/>
                          <a:gd name="connsiteY210" fmla="*/ 520105 h 3370881"/>
                          <a:gd name="connsiteX211" fmla="*/ 1649506 w 2657256"/>
                          <a:gd name="connsiteY211" fmla="*/ 529070 h 3370881"/>
                          <a:gd name="connsiteX212" fmla="*/ 1636059 w 2657256"/>
                          <a:gd name="connsiteY212" fmla="*/ 538034 h 3370881"/>
                          <a:gd name="connsiteX213" fmla="*/ 1622612 w 2657256"/>
                          <a:gd name="connsiteY213" fmla="*/ 551481 h 3370881"/>
                          <a:gd name="connsiteX214" fmla="*/ 1609165 w 2657256"/>
                          <a:gd name="connsiteY214" fmla="*/ 555964 h 3370881"/>
                          <a:gd name="connsiteX215" fmla="*/ 1577788 w 2657256"/>
                          <a:gd name="connsiteY215" fmla="*/ 587340 h 3370881"/>
                          <a:gd name="connsiteX216" fmla="*/ 1568823 w 2657256"/>
                          <a:gd name="connsiteY216" fmla="*/ 600787 h 3370881"/>
                          <a:gd name="connsiteX217" fmla="*/ 1555376 w 2657256"/>
                          <a:gd name="connsiteY217" fmla="*/ 614234 h 3370881"/>
                          <a:gd name="connsiteX218" fmla="*/ 1524000 w 2657256"/>
                          <a:gd name="connsiteY218" fmla="*/ 654576 h 3370881"/>
                          <a:gd name="connsiteX219" fmla="*/ 1519518 w 2657256"/>
                          <a:gd name="connsiteY219" fmla="*/ 668023 h 3370881"/>
                          <a:gd name="connsiteX220" fmla="*/ 1528482 w 2657256"/>
                          <a:gd name="connsiteY220" fmla="*/ 708364 h 3370881"/>
                          <a:gd name="connsiteX221" fmla="*/ 1537447 w 2657256"/>
                          <a:gd name="connsiteY221" fmla="*/ 721811 h 3370881"/>
                          <a:gd name="connsiteX222" fmla="*/ 1568823 w 2657256"/>
                          <a:gd name="connsiteY222" fmla="*/ 712846 h 3370881"/>
                          <a:gd name="connsiteX223" fmla="*/ 1600200 w 2657256"/>
                          <a:gd name="connsiteY223" fmla="*/ 712846 h 3370881"/>
                          <a:gd name="connsiteX224" fmla="*/ 1631576 w 2657256"/>
                          <a:gd name="connsiteY224" fmla="*/ 690434 h 3370881"/>
                          <a:gd name="connsiteX225" fmla="*/ 1645023 w 2657256"/>
                          <a:gd name="connsiteY225" fmla="*/ 676987 h 3370881"/>
                          <a:gd name="connsiteX226" fmla="*/ 1685365 w 2657256"/>
                          <a:gd name="connsiteY226" fmla="*/ 645611 h 3370881"/>
                          <a:gd name="connsiteX227" fmla="*/ 1716741 w 2657256"/>
                          <a:gd name="connsiteY227" fmla="*/ 614234 h 3370881"/>
                          <a:gd name="connsiteX228" fmla="*/ 1748118 w 2657256"/>
                          <a:gd name="connsiteY228" fmla="*/ 596305 h 3370881"/>
                          <a:gd name="connsiteX229" fmla="*/ 1761565 w 2657256"/>
                          <a:gd name="connsiteY229" fmla="*/ 591823 h 3370881"/>
                          <a:gd name="connsiteX230" fmla="*/ 1779494 w 2657256"/>
                          <a:gd name="connsiteY230" fmla="*/ 582858 h 3370881"/>
                          <a:gd name="connsiteX231" fmla="*/ 1815353 w 2657256"/>
                          <a:gd name="connsiteY231" fmla="*/ 573893 h 3370881"/>
                          <a:gd name="connsiteX232" fmla="*/ 2030506 w 2657256"/>
                          <a:gd name="connsiteY232" fmla="*/ 578376 h 3370881"/>
                          <a:gd name="connsiteX233" fmla="*/ 2017059 w 2657256"/>
                          <a:gd name="connsiteY233" fmla="*/ 600787 h 3370881"/>
                          <a:gd name="connsiteX234" fmla="*/ 1981200 w 2657256"/>
                          <a:gd name="connsiteY234" fmla="*/ 636646 h 3370881"/>
                          <a:gd name="connsiteX235" fmla="*/ 1967753 w 2657256"/>
                          <a:gd name="connsiteY235" fmla="*/ 650093 h 3370881"/>
                          <a:gd name="connsiteX236" fmla="*/ 1936376 w 2657256"/>
                          <a:gd name="connsiteY236" fmla="*/ 690434 h 3370881"/>
                          <a:gd name="connsiteX237" fmla="*/ 1905000 w 2657256"/>
                          <a:gd name="connsiteY237" fmla="*/ 717329 h 3370881"/>
                          <a:gd name="connsiteX238" fmla="*/ 1860176 w 2657256"/>
                          <a:gd name="connsiteY238" fmla="*/ 735258 h 3370881"/>
                          <a:gd name="connsiteX239" fmla="*/ 1788459 w 2657256"/>
                          <a:gd name="connsiteY239" fmla="*/ 744223 h 3370881"/>
                          <a:gd name="connsiteX240" fmla="*/ 1846729 w 2657256"/>
                          <a:gd name="connsiteY240" fmla="*/ 802493 h 3370881"/>
                          <a:gd name="connsiteX241" fmla="*/ 1913965 w 2657256"/>
                          <a:gd name="connsiteY241" fmla="*/ 829387 h 3370881"/>
                          <a:gd name="connsiteX242" fmla="*/ 1922929 w 2657256"/>
                          <a:gd name="connsiteY242" fmla="*/ 842834 h 3370881"/>
                          <a:gd name="connsiteX243" fmla="*/ 1967753 w 2657256"/>
                          <a:gd name="connsiteY243" fmla="*/ 883176 h 3370881"/>
                          <a:gd name="connsiteX244" fmla="*/ 1981200 w 2657256"/>
                          <a:gd name="connsiteY244" fmla="*/ 896623 h 3370881"/>
                          <a:gd name="connsiteX245" fmla="*/ 1994647 w 2657256"/>
                          <a:gd name="connsiteY245" fmla="*/ 905587 h 3370881"/>
                          <a:gd name="connsiteX246" fmla="*/ 2021541 w 2657256"/>
                          <a:gd name="connsiteY246" fmla="*/ 927999 h 3370881"/>
                          <a:gd name="connsiteX247" fmla="*/ 2030506 w 2657256"/>
                          <a:gd name="connsiteY247" fmla="*/ 941446 h 3370881"/>
                          <a:gd name="connsiteX248" fmla="*/ 2057400 w 2657256"/>
                          <a:gd name="connsiteY248" fmla="*/ 968340 h 3370881"/>
                          <a:gd name="connsiteX249" fmla="*/ 2088776 w 2657256"/>
                          <a:gd name="connsiteY249" fmla="*/ 1013164 h 3370881"/>
                          <a:gd name="connsiteX250" fmla="*/ 2115670 w 2657256"/>
                          <a:gd name="connsiteY250" fmla="*/ 1057987 h 3370881"/>
                          <a:gd name="connsiteX251" fmla="*/ 2120153 w 2657256"/>
                          <a:gd name="connsiteY251" fmla="*/ 1089364 h 3370881"/>
                          <a:gd name="connsiteX252" fmla="*/ 2138082 w 2657256"/>
                          <a:gd name="connsiteY252" fmla="*/ 1143152 h 3370881"/>
                          <a:gd name="connsiteX253" fmla="*/ 2147047 w 2657256"/>
                          <a:gd name="connsiteY253" fmla="*/ 1196940 h 3370881"/>
                          <a:gd name="connsiteX254" fmla="*/ 2151529 w 2657256"/>
                          <a:gd name="connsiteY254" fmla="*/ 1210387 h 3370881"/>
                          <a:gd name="connsiteX255" fmla="*/ 2156012 w 2657256"/>
                          <a:gd name="connsiteY255" fmla="*/ 1228317 h 3370881"/>
                          <a:gd name="connsiteX256" fmla="*/ 2173941 w 2657256"/>
                          <a:gd name="connsiteY256" fmla="*/ 1295552 h 3370881"/>
                          <a:gd name="connsiteX257" fmla="*/ 2182906 w 2657256"/>
                          <a:gd name="connsiteY257" fmla="*/ 1313481 h 3370881"/>
                          <a:gd name="connsiteX258" fmla="*/ 2187388 w 2657256"/>
                          <a:gd name="connsiteY258" fmla="*/ 1331411 h 3370881"/>
                          <a:gd name="connsiteX259" fmla="*/ 2214282 w 2657256"/>
                          <a:gd name="connsiteY259" fmla="*/ 1385199 h 3370881"/>
                          <a:gd name="connsiteX260" fmla="*/ 2218765 w 2657256"/>
                          <a:gd name="connsiteY260" fmla="*/ 1403129 h 3370881"/>
                          <a:gd name="connsiteX261" fmla="*/ 2223247 w 2657256"/>
                          <a:gd name="connsiteY261" fmla="*/ 1430023 h 3370881"/>
                          <a:gd name="connsiteX262" fmla="*/ 2236694 w 2657256"/>
                          <a:gd name="connsiteY262" fmla="*/ 1456917 h 3370881"/>
                          <a:gd name="connsiteX263" fmla="*/ 2241176 w 2657256"/>
                          <a:gd name="connsiteY263" fmla="*/ 1577940 h 3370881"/>
                          <a:gd name="connsiteX264" fmla="*/ 2245659 w 2657256"/>
                          <a:gd name="connsiteY264" fmla="*/ 1595870 h 3370881"/>
                          <a:gd name="connsiteX265" fmla="*/ 2236694 w 2657256"/>
                          <a:gd name="connsiteY265" fmla="*/ 1694481 h 3370881"/>
                          <a:gd name="connsiteX266" fmla="*/ 2227729 w 2657256"/>
                          <a:gd name="connsiteY266" fmla="*/ 1716893 h 3370881"/>
                          <a:gd name="connsiteX267" fmla="*/ 2223247 w 2657256"/>
                          <a:gd name="connsiteY267" fmla="*/ 1730340 h 3370881"/>
                          <a:gd name="connsiteX268" fmla="*/ 2200835 w 2657256"/>
                          <a:gd name="connsiteY268" fmla="*/ 1788611 h 3370881"/>
                          <a:gd name="connsiteX269" fmla="*/ 2191870 w 2657256"/>
                          <a:gd name="connsiteY269" fmla="*/ 1811023 h 3370881"/>
                          <a:gd name="connsiteX270" fmla="*/ 2187388 w 2657256"/>
                          <a:gd name="connsiteY270" fmla="*/ 1824470 h 3370881"/>
                          <a:gd name="connsiteX271" fmla="*/ 2169459 w 2657256"/>
                          <a:gd name="connsiteY271" fmla="*/ 1869293 h 3370881"/>
                          <a:gd name="connsiteX272" fmla="*/ 2164976 w 2657256"/>
                          <a:gd name="connsiteY272" fmla="*/ 1882740 h 3370881"/>
                          <a:gd name="connsiteX273" fmla="*/ 2156012 w 2657256"/>
                          <a:gd name="connsiteY273" fmla="*/ 1927564 h 3370881"/>
                          <a:gd name="connsiteX274" fmla="*/ 2173941 w 2657256"/>
                          <a:gd name="connsiteY274" fmla="*/ 1945493 h 3370881"/>
                          <a:gd name="connsiteX275" fmla="*/ 2196353 w 2657256"/>
                          <a:gd name="connsiteY275" fmla="*/ 1958940 h 3370881"/>
                          <a:gd name="connsiteX276" fmla="*/ 2241176 w 2657256"/>
                          <a:gd name="connsiteY276" fmla="*/ 2012729 h 3370881"/>
                          <a:gd name="connsiteX277" fmla="*/ 2263588 w 2657256"/>
                          <a:gd name="connsiteY277" fmla="*/ 2057552 h 3370881"/>
                          <a:gd name="connsiteX278" fmla="*/ 2286000 w 2657256"/>
                          <a:gd name="connsiteY278" fmla="*/ 2084446 h 3370881"/>
                          <a:gd name="connsiteX279" fmla="*/ 2299447 w 2657256"/>
                          <a:gd name="connsiteY279" fmla="*/ 2124787 h 3370881"/>
                          <a:gd name="connsiteX280" fmla="*/ 2321859 w 2657256"/>
                          <a:gd name="connsiteY280" fmla="*/ 2151681 h 3370881"/>
                          <a:gd name="connsiteX281" fmla="*/ 2344270 w 2657256"/>
                          <a:gd name="connsiteY281" fmla="*/ 2205470 h 3370881"/>
                          <a:gd name="connsiteX282" fmla="*/ 2348753 w 2657256"/>
                          <a:gd name="connsiteY282" fmla="*/ 2223399 h 3370881"/>
                          <a:gd name="connsiteX283" fmla="*/ 2366682 w 2657256"/>
                          <a:gd name="connsiteY283" fmla="*/ 2263740 h 3370881"/>
                          <a:gd name="connsiteX284" fmla="*/ 2375647 w 2657256"/>
                          <a:gd name="connsiteY284" fmla="*/ 2286152 h 3370881"/>
                          <a:gd name="connsiteX285" fmla="*/ 2380129 w 2657256"/>
                          <a:gd name="connsiteY285" fmla="*/ 2308564 h 3370881"/>
                          <a:gd name="connsiteX286" fmla="*/ 2389094 w 2657256"/>
                          <a:gd name="connsiteY286" fmla="*/ 2335458 h 3370881"/>
                          <a:gd name="connsiteX287" fmla="*/ 2393576 w 2657256"/>
                          <a:gd name="connsiteY287" fmla="*/ 2380281 h 3370881"/>
                          <a:gd name="connsiteX288" fmla="*/ 2398059 w 2657256"/>
                          <a:gd name="connsiteY288" fmla="*/ 2393729 h 3370881"/>
                          <a:gd name="connsiteX289" fmla="*/ 2402541 w 2657256"/>
                          <a:gd name="connsiteY289" fmla="*/ 2447517 h 3370881"/>
                          <a:gd name="connsiteX290" fmla="*/ 2407023 w 2657256"/>
                          <a:gd name="connsiteY290" fmla="*/ 2564058 h 3370881"/>
                          <a:gd name="connsiteX291" fmla="*/ 2389094 w 2657256"/>
                          <a:gd name="connsiteY291" fmla="*/ 2837481 h 3370881"/>
                          <a:gd name="connsiteX292" fmla="*/ 2380129 w 2657256"/>
                          <a:gd name="connsiteY292" fmla="*/ 2859893 h 3370881"/>
                          <a:gd name="connsiteX293" fmla="*/ 2357718 w 2657256"/>
                          <a:gd name="connsiteY293" fmla="*/ 2913681 h 3370881"/>
                          <a:gd name="connsiteX294" fmla="*/ 2348753 w 2657256"/>
                          <a:gd name="connsiteY294" fmla="*/ 2936093 h 3370881"/>
                          <a:gd name="connsiteX295" fmla="*/ 2339788 w 2657256"/>
                          <a:gd name="connsiteY295" fmla="*/ 2971952 h 3370881"/>
                          <a:gd name="connsiteX296" fmla="*/ 2326341 w 2657256"/>
                          <a:gd name="connsiteY296" fmla="*/ 2994364 h 3370881"/>
                          <a:gd name="connsiteX297" fmla="*/ 2317376 w 2657256"/>
                          <a:gd name="connsiteY297" fmla="*/ 3025740 h 3370881"/>
                          <a:gd name="connsiteX298" fmla="*/ 2303929 w 2657256"/>
                          <a:gd name="connsiteY298" fmla="*/ 3048152 h 3370881"/>
                          <a:gd name="connsiteX299" fmla="*/ 2290482 w 2657256"/>
                          <a:gd name="connsiteY299" fmla="*/ 3079529 h 3370881"/>
                          <a:gd name="connsiteX300" fmla="*/ 2272553 w 2657256"/>
                          <a:gd name="connsiteY300" fmla="*/ 3084011 h 3370881"/>
                          <a:gd name="connsiteX301" fmla="*/ 2259106 w 2657256"/>
                          <a:gd name="connsiteY301" fmla="*/ 3088493 h 3370881"/>
                          <a:gd name="connsiteX302" fmla="*/ 2241176 w 2657256"/>
                          <a:gd name="connsiteY302" fmla="*/ 3092976 h 3370881"/>
                          <a:gd name="connsiteX303" fmla="*/ 2209800 w 2657256"/>
                          <a:gd name="connsiteY303" fmla="*/ 3101940 h 3370881"/>
                          <a:gd name="connsiteX304" fmla="*/ 2205318 w 2657256"/>
                          <a:gd name="connsiteY304" fmla="*/ 3039187 h 3370881"/>
                          <a:gd name="connsiteX305" fmla="*/ 2218765 w 2657256"/>
                          <a:gd name="connsiteY305" fmla="*/ 3021258 h 3370881"/>
                          <a:gd name="connsiteX306" fmla="*/ 2245659 w 2657256"/>
                          <a:gd name="connsiteY306" fmla="*/ 2971952 h 3370881"/>
                          <a:gd name="connsiteX307" fmla="*/ 2268070 w 2657256"/>
                          <a:gd name="connsiteY307" fmla="*/ 2945058 h 3370881"/>
                          <a:gd name="connsiteX308" fmla="*/ 2268070 w 2657256"/>
                          <a:gd name="connsiteY308" fmla="*/ 2568540 h 3370881"/>
                          <a:gd name="connsiteX309" fmla="*/ 2259106 w 2657256"/>
                          <a:gd name="connsiteY309" fmla="*/ 2532681 h 3370881"/>
                          <a:gd name="connsiteX310" fmla="*/ 2250141 w 2657256"/>
                          <a:gd name="connsiteY310" fmla="*/ 2492340 h 3370881"/>
                          <a:gd name="connsiteX311" fmla="*/ 2245659 w 2657256"/>
                          <a:gd name="connsiteY311" fmla="*/ 2474411 h 3370881"/>
                          <a:gd name="connsiteX312" fmla="*/ 2245659 w 2657256"/>
                          <a:gd name="connsiteY312" fmla="*/ 2389247 h 3370881"/>
                          <a:gd name="connsiteX313" fmla="*/ 2173941 w 2657256"/>
                          <a:gd name="connsiteY313" fmla="*/ 2241328 h 3370881"/>
                          <a:gd name="connsiteX314" fmla="*/ 2070846 w 2657256"/>
                          <a:gd name="connsiteY314" fmla="*/ 2057553 h 3370881"/>
                          <a:gd name="connsiteX315" fmla="*/ 2057400 w 2657256"/>
                          <a:gd name="connsiteY315" fmla="*/ 2151681 h 3370881"/>
                          <a:gd name="connsiteX316" fmla="*/ 2048435 w 2657256"/>
                          <a:gd name="connsiteY316" fmla="*/ 2106858 h 3370881"/>
                          <a:gd name="connsiteX317" fmla="*/ 2034988 w 2657256"/>
                          <a:gd name="connsiteY317" fmla="*/ 2003764 h 3370881"/>
                          <a:gd name="connsiteX318" fmla="*/ 2026023 w 2657256"/>
                          <a:gd name="connsiteY318" fmla="*/ 2026176 h 3370881"/>
                          <a:gd name="connsiteX319" fmla="*/ 2021541 w 2657256"/>
                          <a:gd name="connsiteY319" fmla="*/ 2039623 h 3370881"/>
                          <a:gd name="connsiteX320" fmla="*/ 1999129 w 2657256"/>
                          <a:gd name="connsiteY320" fmla="*/ 2053070 h 3370881"/>
                          <a:gd name="connsiteX321" fmla="*/ 1990165 w 2657256"/>
                          <a:gd name="connsiteY321" fmla="*/ 2070999 h 3370881"/>
                          <a:gd name="connsiteX322" fmla="*/ 1967753 w 2657256"/>
                          <a:gd name="connsiteY322" fmla="*/ 2106858 h 3370881"/>
                          <a:gd name="connsiteX323" fmla="*/ 1981200 w 2657256"/>
                          <a:gd name="connsiteY323" fmla="*/ 2223399 h 3370881"/>
                          <a:gd name="connsiteX324" fmla="*/ 1994647 w 2657256"/>
                          <a:gd name="connsiteY324" fmla="*/ 2254776 h 3370881"/>
                          <a:gd name="connsiteX325" fmla="*/ 2003612 w 2657256"/>
                          <a:gd name="connsiteY325" fmla="*/ 2272705 h 3370881"/>
                          <a:gd name="connsiteX326" fmla="*/ 2026023 w 2657256"/>
                          <a:gd name="connsiteY326" fmla="*/ 2304081 h 3370881"/>
                          <a:gd name="connsiteX327" fmla="*/ 2043953 w 2657256"/>
                          <a:gd name="connsiteY327" fmla="*/ 2348905 h 3370881"/>
                          <a:gd name="connsiteX328" fmla="*/ 2061882 w 2657256"/>
                          <a:gd name="connsiteY328" fmla="*/ 2371317 h 3370881"/>
                          <a:gd name="connsiteX329" fmla="*/ 2088776 w 2657256"/>
                          <a:gd name="connsiteY329" fmla="*/ 2434070 h 3370881"/>
                          <a:gd name="connsiteX330" fmla="*/ 2102223 w 2657256"/>
                          <a:gd name="connsiteY330" fmla="*/ 2465446 h 3370881"/>
                          <a:gd name="connsiteX331" fmla="*/ 2106706 w 2657256"/>
                          <a:gd name="connsiteY331" fmla="*/ 2496823 h 3370881"/>
                          <a:gd name="connsiteX332" fmla="*/ 2124635 w 2657256"/>
                          <a:gd name="connsiteY332" fmla="*/ 2559576 h 3370881"/>
                          <a:gd name="connsiteX333" fmla="*/ 2138082 w 2657256"/>
                          <a:gd name="connsiteY333" fmla="*/ 2649223 h 3370881"/>
                          <a:gd name="connsiteX334" fmla="*/ 2147047 w 2657256"/>
                          <a:gd name="connsiteY334" fmla="*/ 2685081 h 3370881"/>
                          <a:gd name="connsiteX335" fmla="*/ 2151529 w 2657256"/>
                          <a:gd name="connsiteY335" fmla="*/ 2716458 h 3370881"/>
                          <a:gd name="connsiteX336" fmla="*/ 2160494 w 2657256"/>
                          <a:gd name="connsiteY336" fmla="*/ 2770246 h 3370881"/>
                          <a:gd name="connsiteX337" fmla="*/ 2156012 w 2657256"/>
                          <a:gd name="connsiteY337" fmla="*/ 2962987 h 3370881"/>
                          <a:gd name="connsiteX338" fmla="*/ 2138082 w 2657256"/>
                          <a:gd name="connsiteY338" fmla="*/ 3043670 h 3370881"/>
                          <a:gd name="connsiteX339" fmla="*/ 2133600 w 2657256"/>
                          <a:gd name="connsiteY339" fmla="*/ 3061599 h 3370881"/>
                          <a:gd name="connsiteX340" fmla="*/ 2120153 w 2657256"/>
                          <a:gd name="connsiteY340" fmla="*/ 3079529 h 3370881"/>
                          <a:gd name="connsiteX341" fmla="*/ 2111188 w 2657256"/>
                          <a:gd name="connsiteY341" fmla="*/ 3106423 h 3370881"/>
                          <a:gd name="connsiteX342" fmla="*/ 2088776 w 2657256"/>
                          <a:gd name="connsiteY342" fmla="*/ 3137799 h 3370881"/>
                          <a:gd name="connsiteX343" fmla="*/ 2075329 w 2657256"/>
                          <a:gd name="connsiteY343" fmla="*/ 3164693 h 3370881"/>
                          <a:gd name="connsiteX344" fmla="*/ 2061882 w 2657256"/>
                          <a:gd name="connsiteY344" fmla="*/ 3169176 h 3370881"/>
                          <a:gd name="connsiteX345" fmla="*/ 2021541 w 2657256"/>
                          <a:gd name="connsiteY345" fmla="*/ 3164693 h 3370881"/>
                          <a:gd name="connsiteX346" fmla="*/ 2012576 w 2657256"/>
                          <a:gd name="connsiteY346" fmla="*/ 3119870 h 3370881"/>
                          <a:gd name="connsiteX347" fmla="*/ 2048435 w 2657256"/>
                          <a:gd name="connsiteY347" fmla="*/ 3021258 h 3370881"/>
                          <a:gd name="connsiteX348" fmla="*/ 2048435 w 2657256"/>
                          <a:gd name="connsiteY348" fmla="*/ 3021258 h 3370881"/>
                          <a:gd name="connsiteX349" fmla="*/ 2061882 w 2657256"/>
                          <a:gd name="connsiteY349" fmla="*/ 2967470 h 3370881"/>
                          <a:gd name="connsiteX350" fmla="*/ 2070847 w 2657256"/>
                          <a:gd name="connsiteY350" fmla="*/ 2882305 h 3370881"/>
                          <a:gd name="connsiteX351" fmla="*/ 2066365 w 2657256"/>
                          <a:gd name="connsiteY351" fmla="*/ 2725423 h 3370881"/>
                          <a:gd name="connsiteX352" fmla="*/ 2043953 w 2657256"/>
                          <a:gd name="connsiteY352" fmla="*/ 2649223 h 3370881"/>
                          <a:gd name="connsiteX353" fmla="*/ 2030506 w 2657256"/>
                          <a:gd name="connsiteY353" fmla="*/ 2622329 h 3370881"/>
                          <a:gd name="connsiteX354" fmla="*/ 2017059 w 2657256"/>
                          <a:gd name="connsiteY354" fmla="*/ 2581987 h 3370881"/>
                          <a:gd name="connsiteX355" fmla="*/ 1981200 w 2657256"/>
                          <a:gd name="connsiteY355" fmla="*/ 2514752 h 3370881"/>
                          <a:gd name="connsiteX356" fmla="*/ 1972235 w 2657256"/>
                          <a:gd name="connsiteY356" fmla="*/ 2501305 h 3370881"/>
                          <a:gd name="connsiteX357" fmla="*/ 1958788 w 2657256"/>
                          <a:gd name="connsiteY357" fmla="*/ 2478893 h 3370881"/>
                          <a:gd name="connsiteX358" fmla="*/ 1905000 w 2657256"/>
                          <a:gd name="connsiteY358" fmla="*/ 2398211 h 3370881"/>
                          <a:gd name="connsiteX359" fmla="*/ 1882588 w 2657256"/>
                          <a:gd name="connsiteY359" fmla="*/ 2357870 h 3370881"/>
                          <a:gd name="connsiteX360" fmla="*/ 1869141 w 2657256"/>
                          <a:gd name="connsiteY360" fmla="*/ 2339940 h 3370881"/>
                          <a:gd name="connsiteX361" fmla="*/ 1806388 w 2657256"/>
                          <a:gd name="connsiteY361" fmla="*/ 2313046 h 3370881"/>
                          <a:gd name="connsiteX362" fmla="*/ 1779494 w 2657256"/>
                          <a:gd name="connsiteY362" fmla="*/ 2304081 h 3370881"/>
                          <a:gd name="connsiteX363" fmla="*/ 1752600 w 2657256"/>
                          <a:gd name="connsiteY363" fmla="*/ 2299599 h 3370881"/>
                          <a:gd name="connsiteX364" fmla="*/ 1680882 w 2657256"/>
                          <a:gd name="connsiteY364" fmla="*/ 2277187 h 3370881"/>
                          <a:gd name="connsiteX365" fmla="*/ 1662953 w 2657256"/>
                          <a:gd name="connsiteY365" fmla="*/ 2272705 h 3370881"/>
                          <a:gd name="connsiteX366" fmla="*/ 1640541 w 2657256"/>
                          <a:gd name="connsiteY366" fmla="*/ 2259258 h 3370881"/>
                          <a:gd name="connsiteX367" fmla="*/ 1604682 w 2657256"/>
                          <a:gd name="connsiteY367" fmla="*/ 2272705 h 3370881"/>
                          <a:gd name="connsiteX368" fmla="*/ 1537447 w 2657256"/>
                          <a:gd name="connsiteY368" fmla="*/ 2304081 h 3370881"/>
                          <a:gd name="connsiteX369" fmla="*/ 1510553 w 2657256"/>
                          <a:gd name="connsiteY369" fmla="*/ 2308564 h 3370881"/>
                          <a:gd name="connsiteX370" fmla="*/ 1488141 w 2657256"/>
                          <a:gd name="connsiteY370" fmla="*/ 2313046 h 3370881"/>
                          <a:gd name="connsiteX371" fmla="*/ 1443318 w 2657256"/>
                          <a:gd name="connsiteY371" fmla="*/ 2322011 h 3370881"/>
                          <a:gd name="connsiteX372" fmla="*/ 1367118 w 2657256"/>
                          <a:gd name="connsiteY372" fmla="*/ 2304081 h 3370881"/>
                          <a:gd name="connsiteX373" fmla="*/ 1317812 w 2657256"/>
                          <a:gd name="connsiteY373" fmla="*/ 2286152 h 3370881"/>
                          <a:gd name="connsiteX374" fmla="*/ 1066800 w 2657256"/>
                          <a:gd name="connsiteY374" fmla="*/ 2272705 h 3370881"/>
                          <a:gd name="connsiteX375" fmla="*/ 1030941 w 2657256"/>
                          <a:gd name="connsiteY375" fmla="*/ 2263740 h 3370881"/>
                          <a:gd name="connsiteX376" fmla="*/ 986118 w 2657256"/>
                          <a:gd name="connsiteY376" fmla="*/ 2241329 h 3370881"/>
                          <a:gd name="connsiteX377" fmla="*/ 968188 w 2657256"/>
                          <a:gd name="connsiteY377" fmla="*/ 2232364 h 3370881"/>
                          <a:gd name="connsiteX378" fmla="*/ 936812 w 2657256"/>
                          <a:gd name="connsiteY378" fmla="*/ 2214434 h 3370881"/>
                          <a:gd name="connsiteX379" fmla="*/ 905435 w 2657256"/>
                          <a:gd name="connsiteY379" fmla="*/ 2196505 h 3370881"/>
                          <a:gd name="connsiteX380" fmla="*/ 869576 w 2657256"/>
                          <a:gd name="connsiteY380" fmla="*/ 2209952 h 3370881"/>
                          <a:gd name="connsiteX381" fmla="*/ 856129 w 2657256"/>
                          <a:gd name="connsiteY381" fmla="*/ 2227881 h 3370881"/>
                          <a:gd name="connsiteX382" fmla="*/ 815788 w 2657256"/>
                          <a:gd name="connsiteY382" fmla="*/ 2268223 h 3370881"/>
                          <a:gd name="connsiteX383" fmla="*/ 788894 w 2657256"/>
                          <a:gd name="connsiteY383" fmla="*/ 2290634 h 3370881"/>
                          <a:gd name="connsiteX384" fmla="*/ 762000 w 2657256"/>
                          <a:gd name="connsiteY384" fmla="*/ 2313046 h 3370881"/>
                          <a:gd name="connsiteX385" fmla="*/ 753035 w 2657256"/>
                          <a:gd name="connsiteY385" fmla="*/ 2326493 h 3370881"/>
                          <a:gd name="connsiteX386" fmla="*/ 735106 w 2657256"/>
                          <a:gd name="connsiteY386" fmla="*/ 2339940 h 3370881"/>
                          <a:gd name="connsiteX387" fmla="*/ 712694 w 2657256"/>
                          <a:gd name="connsiteY387" fmla="*/ 2362352 h 3370881"/>
                          <a:gd name="connsiteX388" fmla="*/ 694765 w 2657256"/>
                          <a:gd name="connsiteY388" fmla="*/ 2375799 h 3370881"/>
                          <a:gd name="connsiteX389" fmla="*/ 681318 w 2657256"/>
                          <a:gd name="connsiteY389" fmla="*/ 2393729 h 3370881"/>
                          <a:gd name="connsiteX390" fmla="*/ 667870 w 2657256"/>
                          <a:gd name="connsiteY390" fmla="*/ 2402693 h 3370881"/>
                          <a:gd name="connsiteX391" fmla="*/ 623047 w 2657256"/>
                          <a:gd name="connsiteY391" fmla="*/ 2443034 h 3370881"/>
                          <a:gd name="connsiteX392" fmla="*/ 600635 w 2657256"/>
                          <a:gd name="connsiteY392" fmla="*/ 2474411 h 3370881"/>
                          <a:gd name="connsiteX393" fmla="*/ 587188 w 2657256"/>
                          <a:gd name="connsiteY393" fmla="*/ 2514752 h 3370881"/>
                          <a:gd name="connsiteX394" fmla="*/ 582706 w 2657256"/>
                          <a:gd name="connsiteY394" fmla="*/ 2546129 h 3370881"/>
                          <a:gd name="connsiteX395" fmla="*/ 596153 w 2657256"/>
                          <a:gd name="connsiteY395" fmla="*/ 2635776 h 3370881"/>
                          <a:gd name="connsiteX396" fmla="*/ 600635 w 2657256"/>
                          <a:gd name="connsiteY396" fmla="*/ 2653705 h 3370881"/>
                          <a:gd name="connsiteX397" fmla="*/ 609600 w 2657256"/>
                          <a:gd name="connsiteY397" fmla="*/ 2671634 h 3370881"/>
                          <a:gd name="connsiteX398" fmla="*/ 614082 w 2657256"/>
                          <a:gd name="connsiteY398" fmla="*/ 2689564 h 3370881"/>
                          <a:gd name="connsiteX399" fmla="*/ 623047 w 2657256"/>
                          <a:gd name="connsiteY399" fmla="*/ 2711976 h 3370881"/>
                          <a:gd name="connsiteX400" fmla="*/ 627529 w 2657256"/>
                          <a:gd name="connsiteY400" fmla="*/ 2734387 h 3370881"/>
                          <a:gd name="connsiteX401" fmla="*/ 640976 w 2657256"/>
                          <a:gd name="connsiteY401" fmla="*/ 2765764 h 3370881"/>
                          <a:gd name="connsiteX402" fmla="*/ 645459 w 2657256"/>
                          <a:gd name="connsiteY402" fmla="*/ 2779211 h 3370881"/>
                          <a:gd name="connsiteX403" fmla="*/ 658906 w 2657256"/>
                          <a:gd name="connsiteY403" fmla="*/ 2801623 h 3370881"/>
                          <a:gd name="connsiteX404" fmla="*/ 676835 w 2657256"/>
                          <a:gd name="connsiteY404" fmla="*/ 2864376 h 3370881"/>
                          <a:gd name="connsiteX405" fmla="*/ 690282 w 2657256"/>
                          <a:gd name="connsiteY405" fmla="*/ 2895752 h 3370881"/>
                          <a:gd name="connsiteX406" fmla="*/ 699247 w 2657256"/>
                          <a:gd name="connsiteY406" fmla="*/ 2940576 h 3370881"/>
                          <a:gd name="connsiteX407" fmla="*/ 703729 w 2657256"/>
                          <a:gd name="connsiteY407" fmla="*/ 2967470 h 3370881"/>
                          <a:gd name="connsiteX408" fmla="*/ 717176 w 2657256"/>
                          <a:gd name="connsiteY408" fmla="*/ 2994364 h 3370881"/>
                          <a:gd name="connsiteX409" fmla="*/ 735106 w 2657256"/>
                          <a:gd name="connsiteY409" fmla="*/ 3052634 h 3370881"/>
                          <a:gd name="connsiteX410" fmla="*/ 739588 w 2657256"/>
                          <a:gd name="connsiteY410" fmla="*/ 3079529 h 3370881"/>
                          <a:gd name="connsiteX411" fmla="*/ 762000 w 2657256"/>
                          <a:gd name="connsiteY411" fmla="*/ 3142281 h 3370881"/>
                          <a:gd name="connsiteX412" fmla="*/ 766482 w 2657256"/>
                          <a:gd name="connsiteY412" fmla="*/ 3231929 h 3370881"/>
                          <a:gd name="connsiteX413" fmla="*/ 770965 w 2657256"/>
                          <a:gd name="connsiteY413" fmla="*/ 3254340 h 3370881"/>
                          <a:gd name="connsiteX414" fmla="*/ 775447 w 2657256"/>
                          <a:gd name="connsiteY414" fmla="*/ 3285717 h 3370881"/>
                          <a:gd name="connsiteX415" fmla="*/ 748553 w 2657256"/>
                          <a:gd name="connsiteY415" fmla="*/ 3335023 h 3370881"/>
                          <a:gd name="connsiteX416" fmla="*/ 721659 w 2657256"/>
                          <a:gd name="connsiteY416" fmla="*/ 3343987 h 3370881"/>
                          <a:gd name="connsiteX417" fmla="*/ 708212 w 2657256"/>
                          <a:gd name="connsiteY417" fmla="*/ 3348470 h 3370881"/>
                          <a:gd name="connsiteX418" fmla="*/ 623047 w 2657256"/>
                          <a:gd name="connsiteY418" fmla="*/ 3330540 h 3370881"/>
                          <a:gd name="connsiteX419" fmla="*/ 609600 w 2657256"/>
                          <a:gd name="connsiteY419" fmla="*/ 3308129 h 3370881"/>
                          <a:gd name="connsiteX420" fmla="*/ 591670 w 2657256"/>
                          <a:gd name="connsiteY420" fmla="*/ 3267787 h 3370881"/>
                          <a:gd name="connsiteX421" fmla="*/ 560294 w 2657256"/>
                          <a:gd name="connsiteY421" fmla="*/ 3209517 h 3370881"/>
                          <a:gd name="connsiteX422" fmla="*/ 551329 w 2657256"/>
                          <a:gd name="connsiteY422" fmla="*/ 3196070 h 3370881"/>
                          <a:gd name="connsiteX423" fmla="*/ 528918 w 2657256"/>
                          <a:gd name="connsiteY423" fmla="*/ 3173658 h 3370881"/>
                          <a:gd name="connsiteX424" fmla="*/ 519953 w 2657256"/>
                          <a:gd name="connsiteY424" fmla="*/ 3128834 h 3370881"/>
                          <a:gd name="connsiteX425" fmla="*/ 524435 w 2657256"/>
                          <a:gd name="connsiteY425" fmla="*/ 3101940 h 3370881"/>
                          <a:gd name="connsiteX426" fmla="*/ 528918 w 2657256"/>
                          <a:gd name="connsiteY426" fmla="*/ 3088493 h 3370881"/>
                          <a:gd name="connsiteX427" fmla="*/ 542365 w 2657256"/>
                          <a:gd name="connsiteY427" fmla="*/ 3052634 h 3370881"/>
                          <a:gd name="connsiteX428" fmla="*/ 484094 w 2657256"/>
                          <a:gd name="connsiteY428" fmla="*/ 2886787 h 3370881"/>
                          <a:gd name="connsiteX429" fmla="*/ 443753 w 2657256"/>
                          <a:gd name="connsiteY429" fmla="*/ 2779211 h 3370881"/>
                          <a:gd name="connsiteX430" fmla="*/ 439270 w 2657256"/>
                          <a:gd name="connsiteY430" fmla="*/ 2752317 h 3370881"/>
                          <a:gd name="connsiteX431" fmla="*/ 430306 w 2657256"/>
                          <a:gd name="connsiteY431" fmla="*/ 2716458 h 3370881"/>
                          <a:gd name="connsiteX432" fmla="*/ 425823 w 2657256"/>
                          <a:gd name="connsiteY432" fmla="*/ 2680599 h 3370881"/>
                          <a:gd name="connsiteX433" fmla="*/ 398929 w 2657256"/>
                          <a:gd name="connsiteY433" fmla="*/ 2599917 h 3370881"/>
                          <a:gd name="connsiteX434" fmla="*/ 385482 w 2657256"/>
                          <a:gd name="connsiteY434" fmla="*/ 2568540 h 3370881"/>
                          <a:gd name="connsiteX435" fmla="*/ 381000 w 2657256"/>
                          <a:gd name="connsiteY435" fmla="*/ 2550611 h 3370881"/>
                          <a:gd name="connsiteX436" fmla="*/ 372035 w 2657256"/>
                          <a:gd name="connsiteY436" fmla="*/ 2483376 h 3370881"/>
                          <a:gd name="connsiteX437" fmla="*/ 367553 w 2657256"/>
                          <a:gd name="connsiteY437" fmla="*/ 2469929 h 3370881"/>
                          <a:gd name="connsiteX438" fmla="*/ 407894 w 2657256"/>
                          <a:gd name="connsiteY438" fmla="*/ 2451999 h 3370881"/>
                          <a:gd name="connsiteX439" fmla="*/ 515470 w 2657256"/>
                          <a:gd name="connsiteY439" fmla="*/ 2407176 h 3370881"/>
                          <a:gd name="connsiteX440" fmla="*/ 578223 w 2657256"/>
                          <a:gd name="connsiteY440" fmla="*/ 2353387 h 3370881"/>
                          <a:gd name="connsiteX441" fmla="*/ 587188 w 2657256"/>
                          <a:gd name="connsiteY441" fmla="*/ 2330976 h 3370881"/>
                          <a:gd name="connsiteX442" fmla="*/ 614082 w 2657256"/>
                          <a:gd name="connsiteY442" fmla="*/ 2254776 h 3370881"/>
                          <a:gd name="connsiteX443" fmla="*/ 649941 w 2657256"/>
                          <a:gd name="connsiteY443" fmla="*/ 2200987 h 3370881"/>
                          <a:gd name="connsiteX444" fmla="*/ 690282 w 2657256"/>
                          <a:gd name="connsiteY444" fmla="*/ 2174093 h 3370881"/>
                          <a:gd name="connsiteX445" fmla="*/ 703729 w 2657256"/>
                          <a:gd name="connsiteY445" fmla="*/ 2165129 h 3370881"/>
                          <a:gd name="connsiteX446" fmla="*/ 739588 w 2657256"/>
                          <a:gd name="connsiteY446" fmla="*/ 2147199 h 3370881"/>
                          <a:gd name="connsiteX447" fmla="*/ 708212 w 2657256"/>
                          <a:gd name="connsiteY447" fmla="*/ 2187540 h 3370881"/>
                          <a:gd name="connsiteX448" fmla="*/ 654423 w 2657256"/>
                          <a:gd name="connsiteY448" fmla="*/ 2241329 h 3370881"/>
                          <a:gd name="connsiteX449" fmla="*/ 636494 w 2657256"/>
                          <a:gd name="connsiteY449" fmla="*/ 2259258 h 3370881"/>
                          <a:gd name="connsiteX450" fmla="*/ 614082 w 2657256"/>
                          <a:gd name="connsiteY450" fmla="*/ 2286152 h 3370881"/>
                          <a:gd name="connsiteX451" fmla="*/ 605118 w 2657256"/>
                          <a:gd name="connsiteY451" fmla="*/ 2299599 h 3370881"/>
                          <a:gd name="connsiteX452" fmla="*/ 560294 w 2657256"/>
                          <a:gd name="connsiteY452" fmla="*/ 2335458 h 3370881"/>
                          <a:gd name="connsiteX453" fmla="*/ 524435 w 2657256"/>
                          <a:gd name="connsiteY453" fmla="*/ 2348905 h 3370881"/>
                          <a:gd name="connsiteX454" fmla="*/ 502023 w 2657256"/>
                          <a:gd name="connsiteY454" fmla="*/ 2362352 h 3370881"/>
                          <a:gd name="connsiteX455" fmla="*/ 461682 w 2657256"/>
                          <a:gd name="connsiteY455" fmla="*/ 2389246 h 3370881"/>
                          <a:gd name="connsiteX456" fmla="*/ 448235 w 2657256"/>
                          <a:gd name="connsiteY456" fmla="*/ 2398211 h 3370881"/>
                          <a:gd name="connsiteX457" fmla="*/ 430306 w 2657256"/>
                          <a:gd name="connsiteY457" fmla="*/ 2407176 h 3370881"/>
                          <a:gd name="connsiteX458" fmla="*/ 412376 w 2657256"/>
                          <a:gd name="connsiteY458" fmla="*/ 2420623 h 3370881"/>
                          <a:gd name="connsiteX459" fmla="*/ 389965 w 2657256"/>
                          <a:gd name="connsiteY459" fmla="*/ 2429587 h 3370881"/>
                          <a:gd name="connsiteX460" fmla="*/ 372035 w 2657256"/>
                          <a:gd name="connsiteY460" fmla="*/ 2443034 h 3370881"/>
                          <a:gd name="connsiteX461" fmla="*/ 318247 w 2657256"/>
                          <a:gd name="connsiteY461" fmla="*/ 2474411 h 3370881"/>
                          <a:gd name="connsiteX462" fmla="*/ 304800 w 2657256"/>
                          <a:gd name="connsiteY462" fmla="*/ 2492340 h 3370881"/>
                          <a:gd name="connsiteX463" fmla="*/ 282388 w 2657256"/>
                          <a:gd name="connsiteY463" fmla="*/ 2519234 h 3370881"/>
                          <a:gd name="connsiteX464" fmla="*/ 295835 w 2657256"/>
                          <a:gd name="connsiteY464" fmla="*/ 2815070 h 3370881"/>
                          <a:gd name="connsiteX465" fmla="*/ 300318 w 2657256"/>
                          <a:gd name="connsiteY465" fmla="*/ 2837481 h 3370881"/>
                          <a:gd name="connsiteX466" fmla="*/ 304800 w 2657256"/>
                          <a:gd name="connsiteY466" fmla="*/ 2868858 h 3370881"/>
                          <a:gd name="connsiteX467" fmla="*/ 309282 w 2657256"/>
                          <a:gd name="connsiteY467" fmla="*/ 2927129 h 3370881"/>
                          <a:gd name="connsiteX468" fmla="*/ 322729 w 2657256"/>
                          <a:gd name="connsiteY468" fmla="*/ 2985399 h 3370881"/>
                          <a:gd name="connsiteX469" fmla="*/ 327212 w 2657256"/>
                          <a:gd name="connsiteY469" fmla="*/ 3012293 h 3370881"/>
                          <a:gd name="connsiteX470" fmla="*/ 331694 w 2657256"/>
                          <a:gd name="connsiteY470" fmla="*/ 3043670 h 3370881"/>
                          <a:gd name="connsiteX471" fmla="*/ 345141 w 2657256"/>
                          <a:gd name="connsiteY471" fmla="*/ 3070564 h 3370881"/>
                          <a:gd name="connsiteX472" fmla="*/ 367553 w 2657256"/>
                          <a:gd name="connsiteY472" fmla="*/ 3124352 h 3370881"/>
                          <a:gd name="connsiteX473" fmla="*/ 381000 w 2657256"/>
                          <a:gd name="connsiteY473" fmla="*/ 3182623 h 3370881"/>
                          <a:gd name="connsiteX474" fmla="*/ 389965 w 2657256"/>
                          <a:gd name="connsiteY474" fmla="*/ 3196070 h 3370881"/>
                          <a:gd name="connsiteX475" fmla="*/ 394447 w 2657256"/>
                          <a:gd name="connsiteY475" fmla="*/ 3213999 h 3370881"/>
                          <a:gd name="connsiteX476" fmla="*/ 412376 w 2657256"/>
                          <a:gd name="connsiteY476" fmla="*/ 3245376 h 3370881"/>
                          <a:gd name="connsiteX477" fmla="*/ 416859 w 2657256"/>
                          <a:gd name="connsiteY477" fmla="*/ 3258823 h 3370881"/>
                          <a:gd name="connsiteX478" fmla="*/ 425823 w 2657256"/>
                          <a:gd name="connsiteY478" fmla="*/ 3272270 h 3370881"/>
                          <a:gd name="connsiteX479" fmla="*/ 439270 w 2657256"/>
                          <a:gd name="connsiteY479" fmla="*/ 3303646 h 3370881"/>
                          <a:gd name="connsiteX480" fmla="*/ 439270 w 2657256"/>
                          <a:gd name="connsiteY480" fmla="*/ 3352952 h 3370881"/>
                          <a:gd name="connsiteX481" fmla="*/ 430306 w 2657256"/>
                          <a:gd name="connsiteY481" fmla="*/ 3366399 h 3370881"/>
                          <a:gd name="connsiteX482" fmla="*/ 412376 w 2657256"/>
                          <a:gd name="connsiteY482" fmla="*/ 3370881 h 3370881"/>
                          <a:gd name="connsiteX483" fmla="*/ 295835 w 2657256"/>
                          <a:gd name="connsiteY483" fmla="*/ 3357434 h 3370881"/>
                          <a:gd name="connsiteX484" fmla="*/ 264459 w 2657256"/>
                          <a:gd name="connsiteY484" fmla="*/ 3276752 h 3370881"/>
                          <a:gd name="connsiteX485" fmla="*/ 259976 w 2657256"/>
                          <a:gd name="connsiteY485" fmla="*/ 3240893 h 3370881"/>
                          <a:gd name="connsiteX486" fmla="*/ 246529 w 2657256"/>
                          <a:gd name="connsiteY486" fmla="*/ 3178140 h 3370881"/>
                          <a:gd name="connsiteX487" fmla="*/ 237565 w 2657256"/>
                          <a:gd name="connsiteY487" fmla="*/ 3084011 h 3370881"/>
                          <a:gd name="connsiteX488" fmla="*/ 228600 w 2657256"/>
                          <a:gd name="connsiteY488" fmla="*/ 3057117 h 3370881"/>
                          <a:gd name="connsiteX489" fmla="*/ 219635 w 2657256"/>
                          <a:gd name="connsiteY489" fmla="*/ 3021258 h 3370881"/>
                          <a:gd name="connsiteX490" fmla="*/ 206188 w 2657256"/>
                          <a:gd name="connsiteY490" fmla="*/ 2980917 h 3370881"/>
                          <a:gd name="connsiteX491" fmla="*/ 201706 w 2657256"/>
                          <a:gd name="connsiteY491" fmla="*/ 2949540 h 3370881"/>
                          <a:gd name="connsiteX492" fmla="*/ 197223 w 2657256"/>
                          <a:gd name="connsiteY492" fmla="*/ 2927129 h 3370881"/>
                          <a:gd name="connsiteX493" fmla="*/ 192741 w 2657256"/>
                          <a:gd name="connsiteY493" fmla="*/ 2891270 h 3370881"/>
                          <a:gd name="connsiteX494" fmla="*/ 188259 w 2657256"/>
                          <a:gd name="connsiteY494" fmla="*/ 2850929 h 3370881"/>
                          <a:gd name="connsiteX495" fmla="*/ 179294 w 2657256"/>
                          <a:gd name="connsiteY495" fmla="*/ 2824034 h 3370881"/>
                          <a:gd name="connsiteX496" fmla="*/ 165847 w 2657256"/>
                          <a:gd name="connsiteY496" fmla="*/ 2774729 h 3370881"/>
                          <a:gd name="connsiteX497" fmla="*/ 161365 w 2657256"/>
                          <a:gd name="connsiteY497" fmla="*/ 2747834 h 3370881"/>
                          <a:gd name="connsiteX498" fmla="*/ 156882 w 2657256"/>
                          <a:gd name="connsiteY498" fmla="*/ 2559576 h 3370881"/>
                          <a:gd name="connsiteX499" fmla="*/ 152400 w 2657256"/>
                          <a:gd name="connsiteY499" fmla="*/ 2519234 h 3370881"/>
                          <a:gd name="connsiteX500" fmla="*/ 143435 w 2657256"/>
                          <a:gd name="connsiteY500" fmla="*/ 2384764 h 3370881"/>
                          <a:gd name="connsiteX501" fmla="*/ 129988 w 2657256"/>
                          <a:gd name="connsiteY501" fmla="*/ 2344423 h 3370881"/>
                          <a:gd name="connsiteX502" fmla="*/ 125506 w 2657256"/>
                          <a:gd name="connsiteY502" fmla="*/ 2330976 h 3370881"/>
                          <a:gd name="connsiteX503" fmla="*/ 138953 w 2657256"/>
                          <a:gd name="connsiteY503" fmla="*/ 2313046 h 3370881"/>
                          <a:gd name="connsiteX504" fmla="*/ 152400 w 2657256"/>
                          <a:gd name="connsiteY504" fmla="*/ 2304081 h 3370881"/>
                          <a:gd name="connsiteX505" fmla="*/ 170329 w 2657256"/>
                          <a:gd name="connsiteY505" fmla="*/ 2259258 h 3370881"/>
                          <a:gd name="connsiteX506" fmla="*/ 188259 w 2657256"/>
                          <a:gd name="connsiteY506" fmla="*/ 2223399 h 3370881"/>
                          <a:gd name="connsiteX507" fmla="*/ 206188 w 2657256"/>
                          <a:gd name="connsiteY507" fmla="*/ 2187540 h 3370881"/>
                          <a:gd name="connsiteX508" fmla="*/ 210670 w 2657256"/>
                          <a:gd name="connsiteY508" fmla="*/ 2174093 h 3370881"/>
                          <a:gd name="connsiteX509" fmla="*/ 219635 w 2657256"/>
                          <a:gd name="connsiteY509" fmla="*/ 2115823 h 3370881"/>
                          <a:gd name="connsiteX510" fmla="*/ 210670 w 2657256"/>
                          <a:gd name="connsiteY510" fmla="*/ 1958940 h 3370881"/>
                          <a:gd name="connsiteX511" fmla="*/ 192741 w 2657256"/>
                          <a:gd name="connsiteY511" fmla="*/ 1923081 h 3370881"/>
                          <a:gd name="connsiteX512" fmla="*/ 179294 w 2657256"/>
                          <a:gd name="connsiteY512" fmla="*/ 1891705 h 3370881"/>
                          <a:gd name="connsiteX513" fmla="*/ 165847 w 2657256"/>
                          <a:gd name="connsiteY513" fmla="*/ 1864811 h 3370881"/>
                          <a:gd name="connsiteX514" fmla="*/ 152400 w 2657256"/>
                          <a:gd name="connsiteY514" fmla="*/ 1833434 h 3370881"/>
                          <a:gd name="connsiteX515" fmla="*/ 143435 w 2657256"/>
                          <a:gd name="connsiteY515" fmla="*/ 1819987 h 3370881"/>
                          <a:gd name="connsiteX516" fmla="*/ 107576 w 2657256"/>
                          <a:gd name="connsiteY516" fmla="*/ 1784129 h 3370881"/>
                          <a:gd name="connsiteX517" fmla="*/ 94129 w 2657256"/>
                          <a:gd name="connsiteY517" fmla="*/ 1779646 h 3370881"/>
                          <a:gd name="connsiteX518" fmla="*/ 71718 w 2657256"/>
                          <a:gd name="connsiteY518" fmla="*/ 1770681 h 3370881"/>
                          <a:gd name="connsiteX519" fmla="*/ 58270 w 2657256"/>
                          <a:gd name="connsiteY519" fmla="*/ 1761717 h 3370881"/>
                          <a:gd name="connsiteX520" fmla="*/ 26894 w 2657256"/>
                          <a:gd name="connsiteY520" fmla="*/ 1730340 h 3370881"/>
                          <a:gd name="connsiteX521" fmla="*/ 0 w 2657256"/>
                          <a:gd name="connsiteY521" fmla="*/ 1707929 h 3370881"/>
                          <a:gd name="connsiteX0" fmla="*/ 0 w 2657256"/>
                          <a:gd name="connsiteY0" fmla="*/ 1707929 h 3370881"/>
                          <a:gd name="connsiteX1" fmla="*/ 22412 w 2657256"/>
                          <a:gd name="connsiteY1" fmla="*/ 1698964 h 3370881"/>
                          <a:gd name="connsiteX2" fmla="*/ 31376 w 2657256"/>
                          <a:gd name="connsiteY2" fmla="*/ 1681034 h 3370881"/>
                          <a:gd name="connsiteX3" fmla="*/ 44823 w 2657256"/>
                          <a:gd name="connsiteY3" fmla="*/ 1672070 h 3370881"/>
                          <a:gd name="connsiteX4" fmla="*/ 58270 w 2657256"/>
                          <a:gd name="connsiteY4" fmla="*/ 1654140 h 3370881"/>
                          <a:gd name="connsiteX5" fmla="*/ 76200 w 2657256"/>
                          <a:gd name="connsiteY5" fmla="*/ 1645176 h 3370881"/>
                          <a:gd name="connsiteX6" fmla="*/ 98612 w 2657256"/>
                          <a:gd name="connsiteY6" fmla="*/ 1636211 h 3370881"/>
                          <a:gd name="connsiteX7" fmla="*/ 125506 w 2657256"/>
                          <a:gd name="connsiteY7" fmla="*/ 1627246 h 3370881"/>
                          <a:gd name="connsiteX8" fmla="*/ 152400 w 2657256"/>
                          <a:gd name="connsiteY8" fmla="*/ 1609317 h 3370881"/>
                          <a:gd name="connsiteX9" fmla="*/ 170329 w 2657256"/>
                          <a:gd name="connsiteY9" fmla="*/ 1600352 h 3370881"/>
                          <a:gd name="connsiteX10" fmla="*/ 188259 w 2657256"/>
                          <a:gd name="connsiteY10" fmla="*/ 1582423 h 3370881"/>
                          <a:gd name="connsiteX11" fmla="*/ 228600 w 2657256"/>
                          <a:gd name="connsiteY11" fmla="*/ 1564493 h 3370881"/>
                          <a:gd name="connsiteX12" fmla="*/ 255494 w 2657256"/>
                          <a:gd name="connsiteY12" fmla="*/ 1546564 h 3370881"/>
                          <a:gd name="connsiteX13" fmla="*/ 300318 w 2657256"/>
                          <a:gd name="connsiteY13" fmla="*/ 1524152 h 3370881"/>
                          <a:gd name="connsiteX14" fmla="*/ 313765 w 2657256"/>
                          <a:gd name="connsiteY14" fmla="*/ 1515187 h 3370881"/>
                          <a:gd name="connsiteX15" fmla="*/ 340659 w 2657256"/>
                          <a:gd name="connsiteY15" fmla="*/ 1510705 h 3370881"/>
                          <a:gd name="connsiteX16" fmla="*/ 363070 w 2657256"/>
                          <a:gd name="connsiteY16" fmla="*/ 1506223 h 3370881"/>
                          <a:gd name="connsiteX17" fmla="*/ 389965 w 2657256"/>
                          <a:gd name="connsiteY17" fmla="*/ 1501740 h 3370881"/>
                          <a:gd name="connsiteX18" fmla="*/ 425823 w 2657256"/>
                          <a:gd name="connsiteY18" fmla="*/ 1497258 h 3370881"/>
                          <a:gd name="connsiteX19" fmla="*/ 470647 w 2657256"/>
                          <a:gd name="connsiteY19" fmla="*/ 1488293 h 3370881"/>
                          <a:gd name="connsiteX20" fmla="*/ 515470 w 2657256"/>
                          <a:gd name="connsiteY20" fmla="*/ 1479329 h 3370881"/>
                          <a:gd name="connsiteX21" fmla="*/ 528918 w 2657256"/>
                          <a:gd name="connsiteY21" fmla="*/ 1470364 h 3370881"/>
                          <a:gd name="connsiteX22" fmla="*/ 600635 w 2657256"/>
                          <a:gd name="connsiteY22" fmla="*/ 1456917 h 3370881"/>
                          <a:gd name="connsiteX23" fmla="*/ 690282 w 2657256"/>
                          <a:gd name="connsiteY23" fmla="*/ 1447952 h 3370881"/>
                          <a:gd name="connsiteX24" fmla="*/ 793376 w 2657256"/>
                          <a:gd name="connsiteY24" fmla="*/ 1452434 h 3370881"/>
                          <a:gd name="connsiteX25" fmla="*/ 874059 w 2657256"/>
                          <a:gd name="connsiteY25" fmla="*/ 1465881 h 3370881"/>
                          <a:gd name="connsiteX26" fmla="*/ 914400 w 2657256"/>
                          <a:gd name="connsiteY26" fmla="*/ 1470364 h 3370881"/>
                          <a:gd name="connsiteX27" fmla="*/ 1030941 w 2657256"/>
                          <a:gd name="connsiteY27" fmla="*/ 1483811 h 3370881"/>
                          <a:gd name="connsiteX28" fmla="*/ 1151965 w 2657256"/>
                          <a:gd name="connsiteY28" fmla="*/ 1492776 h 3370881"/>
                          <a:gd name="connsiteX29" fmla="*/ 1281953 w 2657256"/>
                          <a:gd name="connsiteY29" fmla="*/ 1501740 h 3370881"/>
                          <a:gd name="connsiteX30" fmla="*/ 1465729 w 2657256"/>
                          <a:gd name="connsiteY30" fmla="*/ 1497258 h 3370881"/>
                          <a:gd name="connsiteX31" fmla="*/ 1510553 w 2657256"/>
                          <a:gd name="connsiteY31" fmla="*/ 1492776 h 3370881"/>
                          <a:gd name="connsiteX32" fmla="*/ 1582270 w 2657256"/>
                          <a:gd name="connsiteY32" fmla="*/ 1461399 h 3370881"/>
                          <a:gd name="connsiteX33" fmla="*/ 1604682 w 2657256"/>
                          <a:gd name="connsiteY33" fmla="*/ 1456917 h 3370881"/>
                          <a:gd name="connsiteX34" fmla="*/ 1622612 w 2657256"/>
                          <a:gd name="connsiteY34" fmla="*/ 1447952 h 3370881"/>
                          <a:gd name="connsiteX35" fmla="*/ 1645023 w 2657256"/>
                          <a:gd name="connsiteY35" fmla="*/ 1438987 h 3370881"/>
                          <a:gd name="connsiteX36" fmla="*/ 1662953 w 2657256"/>
                          <a:gd name="connsiteY36" fmla="*/ 1425540 h 3370881"/>
                          <a:gd name="connsiteX37" fmla="*/ 1698812 w 2657256"/>
                          <a:gd name="connsiteY37" fmla="*/ 1407611 h 3370881"/>
                          <a:gd name="connsiteX38" fmla="*/ 1739153 w 2657256"/>
                          <a:gd name="connsiteY38" fmla="*/ 1380717 h 3370881"/>
                          <a:gd name="connsiteX39" fmla="*/ 1752600 w 2657256"/>
                          <a:gd name="connsiteY39" fmla="*/ 1367270 h 3370881"/>
                          <a:gd name="connsiteX40" fmla="*/ 1775012 w 2657256"/>
                          <a:gd name="connsiteY40" fmla="*/ 1353823 h 3370881"/>
                          <a:gd name="connsiteX41" fmla="*/ 1797423 w 2657256"/>
                          <a:gd name="connsiteY41" fmla="*/ 1335893 h 3370881"/>
                          <a:gd name="connsiteX42" fmla="*/ 1810870 w 2657256"/>
                          <a:gd name="connsiteY42" fmla="*/ 1304517 h 3370881"/>
                          <a:gd name="connsiteX43" fmla="*/ 1815353 w 2657256"/>
                          <a:gd name="connsiteY43" fmla="*/ 1291070 h 3370881"/>
                          <a:gd name="connsiteX44" fmla="*/ 1801906 w 2657256"/>
                          <a:gd name="connsiteY44" fmla="*/ 1138670 h 3370881"/>
                          <a:gd name="connsiteX45" fmla="*/ 1792941 w 2657256"/>
                          <a:gd name="connsiteY45" fmla="*/ 1125223 h 3370881"/>
                          <a:gd name="connsiteX46" fmla="*/ 1757082 w 2657256"/>
                          <a:gd name="connsiteY46" fmla="*/ 1093846 h 3370881"/>
                          <a:gd name="connsiteX47" fmla="*/ 1730188 w 2657256"/>
                          <a:gd name="connsiteY47" fmla="*/ 1066952 h 3370881"/>
                          <a:gd name="connsiteX48" fmla="*/ 1703294 w 2657256"/>
                          <a:gd name="connsiteY48" fmla="*/ 1049023 h 3370881"/>
                          <a:gd name="connsiteX49" fmla="*/ 1622612 w 2657256"/>
                          <a:gd name="connsiteY49" fmla="*/ 1053505 h 3370881"/>
                          <a:gd name="connsiteX50" fmla="*/ 1595718 w 2657256"/>
                          <a:gd name="connsiteY50" fmla="*/ 1062470 h 3370881"/>
                          <a:gd name="connsiteX51" fmla="*/ 1573306 w 2657256"/>
                          <a:gd name="connsiteY51" fmla="*/ 1066952 h 3370881"/>
                          <a:gd name="connsiteX52" fmla="*/ 1453385 w 2657256"/>
                          <a:gd name="connsiteY52" fmla="*/ 1082761 h 3370881"/>
                          <a:gd name="connsiteX53" fmla="*/ 1326776 w 2657256"/>
                          <a:gd name="connsiteY53" fmla="*/ 1062470 h 3370881"/>
                          <a:gd name="connsiteX54" fmla="*/ 1308847 w 2657256"/>
                          <a:gd name="connsiteY54" fmla="*/ 1057987 h 3370881"/>
                          <a:gd name="connsiteX55" fmla="*/ 1277470 w 2657256"/>
                          <a:gd name="connsiteY55" fmla="*/ 1053505 h 3370881"/>
                          <a:gd name="connsiteX56" fmla="*/ 1259541 w 2657256"/>
                          <a:gd name="connsiteY56" fmla="*/ 1049023 h 3370881"/>
                          <a:gd name="connsiteX57" fmla="*/ 1232647 w 2657256"/>
                          <a:gd name="connsiteY57" fmla="*/ 1044540 h 3370881"/>
                          <a:gd name="connsiteX58" fmla="*/ 1053353 w 2657256"/>
                          <a:gd name="connsiteY58" fmla="*/ 1049023 h 3370881"/>
                          <a:gd name="connsiteX59" fmla="*/ 1035423 w 2657256"/>
                          <a:gd name="connsiteY59" fmla="*/ 1053505 h 3370881"/>
                          <a:gd name="connsiteX60" fmla="*/ 1008529 w 2657256"/>
                          <a:gd name="connsiteY60" fmla="*/ 1057987 h 3370881"/>
                          <a:gd name="connsiteX61" fmla="*/ 995082 w 2657256"/>
                          <a:gd name="connsiteY61" fmla="*/ 1062470 h 3370881"/>
                          <a:gd name="connsiteX62" fmla="*/ 945776 w 2657256"/>
                          <a:gd name="connsiteY62" fmla="*/ 1031093 h 3370881"/>
                          <a:gd name="connsiteX63" fmla="*/ 941294 w 2657256"/>
                          <a:gd name="connsiteY63" fmla="*/ 1017646 h 3370881"/>
                          <a:gd name="connsiteX64" fmla="*/ 932329 w 2657256"/>
                          <a:gd name="connsiteY64" fmla="*/ 919034 h 3370881"/>
                          <a:gd name="connsiteX65" fmla="*/ 914400 w 2657256"/>
                          <a:gd name="connsiteY65" fmla="*/ 901105 h 3370881"/>
                          <a:gd name="connsiteX66" fmla="*/ 918882 w 2657256"/>
                          <a:gd name="connsiteY66" fmla="*/ 869729 h 3370881"/>
                          <a:gd name="connsiteX67" fmla="*/ 941294 w 2657256"/>
                          <a:gd name="connsiteY67" fmla="*/ 865246 h 3370881"/>
                          <a:gd name="connsiteX68" fmla="*/ 959223 w 2657256"/>
                          <a:gd name="connsiteY68" fmla="*/ 851799 h 3370881"/>
                          <a:gd name="connsiteX69" fmla="*/ 990600 w 2657256"/>
                          <a:gd name="connsiteY69" fmla="*/ 847317 h 3370881"/>
                          <a:gd name="connsiteX70" fmla="*/ 1129553 w 2657256"/>
                          <a:gd name="connsiteY70" fmla="*/ 838352 h 3370881"/>
                          <a:gd name="connsiteX71" fmla="*/ 1147482 w 2657256"/>
                          <a:gd name="connsiteY71" fmla="*/ 829387 h 3370881"/>
                          <a:gd name="connsiteX72" fmla="*/ 1178859 w 2657256"/>
                          <a:gd name="connsiteY72" fmla="*/ 806976 h 3370881"/>
                          <a:gd name="connsiteX73" fmla="*/ 1192306 w 2657256"/>
                          <a:gd name="connsiteY73" fmla="*/ 793529 h 3370881"/>
                          <a:gd name="connsiteX74" fmla="*/ 1214718 w 2657256"/>
                          <a:gd name="connsiteY74" fmla="*/ 784564 h 3370881"/>
                          <a:gd name="connsiteX75" fmla="*/ 1241612 w 2657256"/>
                          <a:gd name="connsiteY75" fmla="*/ 771117 h 3370881"/>
                          <a:gd name="connsiteX76" fmla="*/ 1277470 w 2657256"/>
                          <a:gd name="connsiteY76" fmla="*/ 753187 h 3370881"/>
                          <a:gd name="connsiteX77" fmla="*/ 1295400 w 2657256"/>
                          <a:gd name="connsiteY77" fmla="*/ 730776 h 3370881"/>
                          <a:gd name="connsiteX78" fmla="*/ 1317812 w 2657256"/>
                          <a:gd name="connsiteY78" fmla="*/ 708364 h 3370881"/>
                          <a:gd name="connsiteX79" fmla="*/ 1353670 w 2657256"/>
                          <a:gd name="connsiteY79" fmla="*/ 663540 h 3370881"/>
                          <a:gd name="connsiteX80" fmla="*/ 1371600 w 2657256"/>
                          <a:gd name="connsiteY80" fmla="*/ 636646 h 3370881"/>
                          <a:gd name="connsiteX81" fmla="*/ 1380565 w 2657256"/>
                          <a:gd name="connsiteY81" fmla="*/ 596305 h 3370881"/>
                          <a:gd name="connsiteX82" fmla="*/ 1385047 w 2657256"/>
                          <a:gd name="connsiteY82" fmla="*/ 582858 h 3370881"/>
                          <a:gd name="connsiteX83" fmla="*/ 1380565 w 2657256"/>
                          <a:gd name="connsiteY83" fmla="*/ 533552 h 3370881"/>
                          <a:gd name="connsiteX84" fmla="*/ 1367118 w 2657256"/>
                          <a:gd name="connsiteY84" fmla="*/ 524587 h 3370881"/>
                          <a:gd name="connsiteX85" fmla="*/ 1349188 w 2657256"/>
                          <a:gd name="connsiteY85" fmla="*/ 520105 h 3370881"/>
                          <a:gd name="connsiteX86" fmla="*/ 1326776 w 2657256"/>
                          <a:gd name="connsiteY86" fmla="*/ 511140 h 3370881"/>
                          <a:gd name="connsiteX87" fmla="*/ 1281953 w 2657256"/>
                          <a:gd name="connsiteY87" fmla="*/ 515623 h 3370881"/>
                          <a:gd name="connsiteX88" fmla="*/ 1250576 w 2657256"/>
                          <a:gd name="connsiteY88" fmla="*/ 529070 h 3370881"/>
                          <a:gd name="connsiteX89" fmla="*/ 1210235 w 2657256"/>
                          <a:gd name="connsiteY89" fmla="*/ 542517 h 3370881"/>
                          <a:gd name="connsiteX90" fmla="*/ 1183341 w 2657256"/>
                          <a:gd name="connsiteY90" fmla="*/ 555964 h 3370881"/>
                          <a:gd name="connsiteX91" fmla="*/ 1160929 w 2657256"/>
                          <a:gd name="connsiteY91" fmla="*/ 569411 h 3370881"/>
                          <a:gd name="connsiteX92" fmla="*/ 1134035 w 2657256"/>
                          <a:gd name="connsiteY92" fmla="*/ 578376 h 3370881"/>
                          <a:gd name="connsiteX93" fmla="*/ 1111623 w 2657256"/>
                          <a:gd name="connsiteY93" fmla="*/ 587340 h 3370881"/>
                          <a:gd name="connsiteX94" fmla="*/ 1084729 w 2657256"/>
                          <a:gd name="connsiteY94" fmla="*/ 596305 h 3370881"/>
                          <a:gd name="connsiteX95" fmla="*/ 986118 w 2657256"/>
                          <a:gd name="connsiteY95" fmla="*/ 591823 h 3370881"/>
                          <a:gd name="connsiteX96" fmla="*/ 927847 w 2657256"/>
                          <a:gd name="connsiteY96" fmla="*/ 578376 h 3370881"/>
                          <a:gd name="connsiteX97" fmla="*/ 896470 w 2657256"/>
                          <a:gd name="connsiteY97" fmla="*/ 555964 h 3370881"/>
                          <a:gd name="connsiteX98" fmla="*/ 883023 w 2657256"/>
                          <a:gd name="connsiteY98" fmla="*/ 546999 h 3370881"/>
                          <a:gd name="connsiteX99" fmla="*/ 865094 w 2657256"/>
                          <a:gd name="connsiteY99" fmla="*/ 497693 h 3370881"/>
                          <a:gd name="connsiteX100" fmla="*/ 869576 w 2657256"/>
                          <a:gd name="connsiteY100" fmla="*/ 403564 h 3370881"/>
                          <a:gd name="connsiteX101" fmla="*/ 874059 w 2657256"/>
                          <a:gd name="connsiteY101" fmla="*/ 385634 h 3370881"/>
                          <a:gd name="connsiteX102" fmla="*/ 883023 w 2657256"/>
                          <a:gd name="connsiteY102" fmla="*/ 372187 h 3370881"/>
                          <a:gd name="connsiteX103" fmla="*/ 909918 w 2657256"/>
                          <a:gd name="connsiteY103" fmla="*/ 363223 h 3370881"/>
                          <a:gd name="connsiteX104" fmla="*/ 914400 w 2657256"/>
                          <a:gd name="connsiteY104" fmla="*/ 385634 h 3370881"/>
                          <a:gd name="connsiteX105" fmla="*/ 909918 w 2657256"/>
                          <a:gd name="connsiteY105" fmla="*/ 408046 h 3370881"/>
                          <a:gd name="connsiteX106" fmla="*/ 900953 w 2657256"/>
                          <a:gd name="connsiteY106" fmla="*/ 466317 h 3370881"/>
                          <a:gd name="connsiteX107" fmla="*/ 905435 w 2657256"/>
                          <a:gd name="connsiteY107" fmla="*/ 515623 h 3370881"/>
                          <a:gd name="connsiteX108" fmla="*/ 932329 w 2657256"/>
                          <a:gd name="connsiteY108" fmla="*/ 551481 h 3370881"/>
                          <a:gd name="connsiteX109" fmla="*/ 954741 w 2657256"/>
                          <a:gd name="connsiteY109" fmla="*/ 560446 h 3370881"/>
                          <a:gd name="connsiteX110" fmla="*/ 972670 w 2657256"/>
                          <a:gd name="connsiteY110" fmla="*/ 569411 h 3370881"/>
                          <a:gd name="connsiteX111" fmla="*/ 1066800 w 2657256"/>
                          <a:gd name="connsiteY111" fmla="*/ 564929 h 3370881"/>
                          <a:gd name="connsiteX112" fmla="*/ 1111623 w 2657256"/>
                          <a:gd name="connsiteY112" fmla="*/ 551481 h 3370881"/>
                          <a:gd name="connsiteX113" fmla="*/ 1129553 w 2657256"/>
                          <a:gd name="connsiteY113" fmla="*/ 538034 h 3370881"/>
                          <a:gd name="connsiteX114" fmla="*/ 1156447 w 2657256"/>
                          <a:gd name="connsiteY114" fmla="*/ 511140 h 3370881"/>
                          <a:gd name="connsiteX115" fmla="*/ 1160929 w 2657256"/>
                          <a:gd name="connsiteY115" fmla="*/ 493211 h 3370881"/>
                          <a:gd name="connsiteX116" fmla="*/ 1178859 w 2657256"/>
                          <a:gd name="connsiteY116" fmla="*/ 331846 h 3370881"/>
                          <a:gd name="connsiteX117" fmla="*/ 1215315 w 2657256"/>
                          <a:gd name="connsiteY117" fmla="*/ 270289 h 3370881"/>
                          <a:gd name="connsiteX118" fmla="*/ 1214718 w 2657256"/>
                          <a:gd name="connsiteY118" fmla="*/ 367705 h 3370881"/>
                          <a:gd name="connsiteX119" fmla="*/ 1201270 w 2657256"/>
                          <a:gd name="connsiteY119" fmla="*/ 412529 h 3370881"/>
                          <a:gd name="connsiteX120" fmla="*/ 1210235 w 2657256"/>
                          <a:gd name="connsiteY120" fmla="*/ 461834 h 3370881"/>
                          <a:gd name="connsiteX121" fmla="*/ 1214718 w 2657256"/>
                          <a:gd name="connsiteY121" fmla="*/ 475281 h 3370881"/>
                          <a:gd name="connsiteX122" fmla="*/ 1228165 w 2657256"/>
                          <a:gd name="connsiteY122" fmla="*/ 484246 h 3370881"/>
                          <a:gd name="connsiteX123" fmla="*/ 1250576 w 2657256"/>
                          <a:gd name="connsiteY123" fmla="*/ 502176 h 3370881"/>
                          <a:gd name="connsiteX124" fmla="*/ 1317812 w 2657256"/>
                          <a:gd name="connsiteY124" fmla="*/ 497693 h 3370881"/>
                          <a:gd name="connsiteX125" fmla="*/ 1353670 w 2657256"/>
                          <a:gd name="connsiteY125" fmla="*/ 488729 h 3370881"/>
                          <a:gd name="connsiteX126" fmla="*/ 1506070 w 2657256"/>
                          <a:gd name="connsiteY126" fmla="*/ 457352 h 3370881"/>
                          <a:gd name="connsiteX127" fmla="*/ 1550894 w 2657256"/>
                          <a:gd name="connsiteY127" fmla="*/ 430458 h 3370881"/>
                          <a:gd name="connsiteX128" fmla="*/ 1564341 w 2657256"/>
                          <a:gd name="connsiteY128" fmla="*/ 417011 h 3370881"/>
                          <a:gd name="connsiteX129" fmla="*/ 1586753 w 2657256"/>
                          <a:gd name="connsiteY129" fmla="*/ 399081 h 3370881"/>
                          <a:gd name="connsiteX130" fmla="*/ 1595718 w 2657256"/>
                          <a:gd name="connsiteY130" fmla="*/ 381152 h 3370881"/>
                          <a:gd name="connsiteX131" fmla="*/ 1600200 w 2657256"/>
                          <a:gd name="connsiteY131" fmla="*/ 363223 h 3370881"/>
                          <a:gd name="connsiteX132" fmla="*/ 1609165 w 2657256"/>
                          <a:gd name="connsiteY132" fmla="*/ 313917 h 3370881"/>
                          <a:gd name="connsiteX133" fmla="*/ 1537447 w 2657256"/>
                          <a:gd name="connsiteY133" fmla="*/ 188411 h 3370881"/>
                          <a:gd name="connsiteX134" fmla="*/ 1613647 w 2657256"/>
                          <a:gd name="connsiteY134" fmla="*/ 399081 h 3370881"/>
                          <a:gd name="connsiteX135" fmla="*/ 1627094 w 2657256"/>
                          <a:gd name="connsiteY135" fmla="*/ 417011 h 3370881"/>
                          <a:gd name="connsiteX136" fmla="*/ 1658470 w 2657256"/>
                          <a:gd name="connsiteY136" fmla="*/ 412529 h 3370881"/>
                          <a:gd name="connsiteX137" fmla="*/ 1685365 w 2657256"/>
                          <a:gd name="connsiteY137" fmla="*/ 390117 h 3370881"/>
                          <a:gd name="connsiteX138" fmla="*/ 1694329 w 2657256"/>
                          <a:gd name="connsiteY138" fmla="*/ 376670 h 3370881"/>
                          <a:gd name="connsiteX139" fmla="*/ 1734670 w 2657256"/>
                          <a:gd name="connsiteY139" fmla="*/ 354258 h 3370881"/>
                          <a:gd name="connsiteX140" fmla="*/ 1743635 w 2657256"/>
                          <a:gd name="connsiteY140" fmla="*/ 340811 h 3370881"/>
                          <a:gd name="connsiteX141" fmla="*/ 1757082 w 2657256"/>
                          <a:gd name="connsiteY141" fmla="*/ 336329 h 3370881"/>
                          <a:gd name="connsiteX142" fmla="*/ 1808984 w 2657256"/>
                          <a:gd name="connsiteY142" fmla="*/ 249641 h 3370881"/>
                          <a:gd name="connsiteX143" fmla="*/ 1899621 w 2657256"/>
                          <a:gd name="connsiteY143" fmla="*/ 211719 h 3370881"/>
                          <a:gd name="connsiteX144" fmla="*/ 1808984 w 2657256"/>
                          <a:gd name="connsiteY144" fmla="*/ 178521 h 3370881"/>
                          <a:gd name="connsiteX145" fmla="*/ 1772023 w 2657256"/>
                          <a:gd name="connsiteY145" fmla="*/ 77249 h 3370881"/>
                          <a:gd name="connsiteX146" fmla="*/ 1900425 w 2657256"/>
                          <a:gd name="connsiteY146" fmla="*/ 214081 h 3370881"/>
                          <a:gd name="connsiteX147" fmla="*/ 1874221 w 2657256"/>
                          <a:gd name="connsiteY147" fmla="*/ 318698 h 3370881"/>
                          <a:gd name="connsiteX148" fmla="*/ 1788459 w 2657256"/>
                          <a:gd name="connsiteY148" fmla="*/ 367705 h 3370881"/>
                          <a:gd name="connsiteX149" fmla="*/ 1761565 w 2657256"/>
                          <a:gd name="connsiteY149" fmla="*/ 390117 h 3370881"/>
                          <a:gd name="connsiteX150" fmla="*/ 1783976 w 2657256"/>
                          <a:gd name="connsiteY150" fmla="*/ 399081 h 3370881"/>
                          <a:gd name="connsiteX151" fmla="*/ 1878106 w 2657256"/>
                          <a:gd name="connsiteY151" fmla="*/ 390117 h 3370881"/>
                          <a:gd name="connsiteX152" fmla="*/ 1891553 w 2657256"/>
                          <a:gd name="connsiteY152" fmla="*/ 381152 h 3370881"/>
                          <a:gd name="connsiteX153" fmla="*/ 1918447 w 2657256"/>
                          <a:gd name="connsiteY153" fmla="*/ 372187 h 3370881"/>
                          <a:gd name="connsiteX154" fmla="*/ 1940859 w 2657256"/>
                          <a:gd name="connsiteY154" fmla="*/ 358740 h 3370881"/>
                          <a:gd name="connsiteX155" fmla="*/ 1954306 w 2657256"/>
                          <a:gd name="connsiteY155" fmla="*/ 354258 h 3370881"/>
                          <a:gd name="connsiteX156" fmla="*/ 2083304 w 2657256"/>
                          <a:gd name="connsiteY156" fmla="*/ 290281 h 3370881"/>
                          <a:gd name="connsiteX157" fmla="*/ 2166172 w 2657256"/>
                          <a:gd name="connsiteY157" fmla="*/ 215604 h 3370881"/>
                          <a:gd name="connsiteX158" fmla="*/ 2069054 w 2657256"/>
                          <a:gd name="connsiteY158" fmla="*/ 40493 h 3370881"/>
                          <a:gd name="connsiteX159" fmla="*/ 2078225 w 2657256"/>
                          <a:gd name="connsiteY159" fmla="*/ 188681 h 3370881"/>
                          <a:gd name="connsiteX160" fmla="*/ 1999129 w 2657256"/>
                          <a:gd name="connsiteY160" fmla="*/ 358740 h 3370881"/>
                          <a:gd name="connsiteX161" fmla="*/ 1994647 w 2657256"/>
                          <a:gd name="connsiteY161" fmla="*/ 372187 h 3370881"/>
                          <a:gd name="connsiteX162" fmla="*/ 2039470 w 2657256"/>
                          <a:gd name="connsiteY162" fmla="*/ 390117 h 3370881"/>
                          <a:gd name="connsiteX163" fmla="*/ 2115670 w 2657256"/>
                          <a:gd name="connsiteY163" fmla="*/ 390117 h 3370881"/>
                          <a:gd name="connsiteX164" fmla="*/ 2160494 w 2657256"/>
                          <a:gd name="connsiteY164" fmla="*/ 376670 h 3370881"/>
                          <a:gd name="connsiteX165" fmla="*/ 2191870 w 2657256"/>
                          <a:gd name="connsiteY165" fmla="*/ 363223 h 3370881"/>
                          <a:gd name="connsiteX166" fmla="*/ 2205318 w 2657256"/>
                          <a:gd name="connsiteY166" fmla="*/ 358740 h 3370881"/>
                          <a:gd name="connsiteX167" fmla="*/ 2232212 w 2657256"/>
                          <a:gd name="connsiteY167" fmla="*/ 340811 h 3370881"/>
                          <a:gd name="connsiteX168" fmla="*/ 2312894 w 2657256"/>
                          <a:gd name="connsiteY168" fmla="*/ 183929 h 3370881"/>
                          <a:gd name="connsiteX169" fmla="*/ 2339788 w 2657256"/>
                          <a:gd name="connsiteY169" fmla="*/ 151 h 3370881"/>
                          <a:gd name="connsiteX170" fmla="*/ 2357718 w 2657256"/>
                          <a:gd name="connsiteY170" fmla="*/ 215305 h 3370881"/>
                          <a:gd name="connsiteX171" fmla="*/ 2254623 w 2657256"/>
                          <a:gd name="connsiteY171" fmla="*/ 376670 h 3370881"/>
                          <a:gd name="connsiteX172" fmla="*/ 2245659 w 2657256"/>
                          <a:gd name="connsiteY172" fmla="*/ 390117 h 3370881"/>
                          <a:gd name="connsiteX173" fmla="*/ 2254623 w 2657256"/>
                          <a:gd name="connsiteY173" fmla="*/ 403564 h 3370881"/>
                          <a:gd name="connsiteX174" fmla="*/ 2353235 w 2657256"/>
                          <a:gd name="connsiteY174" fmla="*/ 399081 h 3370881"/>
                          <a:gd name="connsiteX175" fmla="*/ 2366682 w 2657256"/>
                          <a:gd name="connsiteY175" fmla="*/ 394599 h 3370881"/>
                          <a:gd name="connsiteX176" fmla="*/ 2389094 w 2657256"/>
                          <a:gd name="connsiteY176" fmla="*/ 390117 h 3370881"/>
                          <a:gd name="connsiteX177" fmla="*/ 2424953 w 2657256"/>
                          <a:gd name="connsiteY177" fmla="*/ 367705 h 3370881"/>
                          <a:gd name="connsiteX178" fmla="*/ 2528047 w 2657256"/>
                          <a:gd name="connsiteY178" fmla="*/ 292700 h 3370881"/>
                          <a:gd name="connsiteX179" fmla="*/ 2541495 w 2657256"/>
                          <a:gd name="connsiteY179" fmla="*/ 62906 h 3370881"/>
                          <a:gd name="connsiteX180" fmla="*/ 2591304 w 2657256"/>
                          <a:gd name="connsiteY180" fmla="*/ 214081 h 3370881"/>
                          <a:gd name="connsiteX181" fmla="*/ 2612315 w 2657256"/>
                          <a:gd name="connsiteY181" fmla="*/ 290907 h 3370881"/>
                          <a:gd name="connsiteX182" fmla="*/ 2650863 w 2657256"/>
                          <a:gd name="connsiteY182" fmla="*/ 344994 h 3370881"/>
                          <a:gd name="connsiteX183" fmla="*/ 2465294 w 2657256"/>
                          <a:gd name="connsiteY183" fmla="*/ 399081 h 3370881"/>
                          <a:gd name="connsiteX184" fmla="*/ 2442882 w 2657256"/>
                          <a:gd name="connsiteY184" fmla="*/ 403564 h 3370881"/>
                          <a:gd name="connsiteX185" fmla="*/ 2398059 w 2657256"/>
                          <a:gd name="connsiteY185" fmla="*/ 417011 h 3370881"/>
                          <a:gd name="connsiteX186" fmla="*/ 2375647 w 2657256"/>
                          <a:gd name="connsiteY186" fmla="*/ 425976 h 3370881"/>
                          <a:gd name="connsiteX187" fmla="*/ 2357718 w 2657256"/>
                          <a:gd name="connsiteY187" fmla="*/ 430458 h 3370881"/>
                          <a:gd name="connsiteX188" fmla="*/ 2344270 w 2657256"/>
                          <a:gd name="connsiteY188" fmla="*/ 461834 h 3370881"/>
                          <a:gd name="connsiteX189" fmla="*/ 2353235 w 2657256"/>
                          <a:gd name="connsiteY189" fmla="*/ 502176 h 3370881"/>
                          <a:gd name="connsiteX190" fmla="*/ 2362200 w 2657256"/>
                          <a:gd name="connsiteY190" fmla="*/ 515623 h 3370881"/>
                          <a:gd name="connsiteX191" fmla="*/ 2344270 w 2657256"/>
                          <a:gd name="connsiteY191" fmla="*/ 587340 h 3370881"/>
                          <a:gd name="connsiteX192" fmla="*/ 2321859 w 2657256"/>
                          <a:gd name="connsiteY192" fmla="*/ 614234 h 3370881"/>
                          <a:gd name="connsiteX193" fmla="*/ 2308412 w 2657256"/>
                          <a:gd name="connsiteY193" fmla="*/ 636646 h 3370881"/>
                          <a:gd name="connsiteX194" fmla="*/ 2281518 w 2657256"/>
                          <a:gd name="connsiteY194" fmla="*/ 641129 h 3370881"/>
                          <a:gd name="connsiteX195" fmla="*/ 2259106 w 2657256"/>
                          <a:gd name="connsiteY195" fmla="*/ 636646 h 3370881"/>
                          <a:gd name="connsiteX196" fmla="*/ 2277035 w 2657256"/>
                          <a:gd name="connsiteY196" fmla="*/ 578376 h 3370881"/>
                          <a:gd name="connsiteX197" fmla="*/ 2290482 w 2657256"/>
                          <a:gd name="connsiteY197" fmla="*/ 542517 h 3370881"/>
                          <a:gd name="connsiteX198" fmla="*/ 2286000 w 2657256"/>
                          <a:gd name="connsiteY198" fmla="*/ 506658 h 3370881"/>
                          <a:gd name="connsiteX199" fmla="*/ 2245659 w 2657256"/>
                          <a:gd name="connsiteY199" fmla="*/ 448387 h 3370881"/>
                          <a:gd name="connsiteX200" fmla="*/ 2200835 w 2657256"/>
                          <a:gd name="connsiteY200" fmla="*/ 430458 h 3370881"/>
                          <a:gd name="connsiteX201" fmla="*/ 2169459 w 2657256"/>
                          <a:gd name="connsiteY201" fmla="*/ 425976 h 3370881"/>
                          <a:gd name="connsiteX202" fmla="*/ 2102223 w 2657256"/>
                          <a:gd name="connsiteY202" fmla="*/ 430458 h 3370881"/>
                          <a:gd name="connsiteX203" fmla="*/ 2084294 w 2657256"/>
                          <a:gd name="connsiteY203" fmla="*/ 439423 h 3370881"/>
                          <a:gd name="connsiteX204" fmla="*/ 2070847 w 2657256"/>
                          <a:gd name="connsiteY204" fmla="*/ 443905 h 3370881"/>
                          <a:gd name="connsiteX205" fmla="*/ 2061882 w 2657256"/>
                          <a:gd name="connsiteY205" fmla="*/ 461834 h 3370881"/>
                          <a:gd name="connsiteX206" fmla="*/ 2034988 w 2657256"/>
                          <a:gd name="connsiteY206" fmla="*/ 475281 h 3370881"/>
                          <a:gd name="connsiteX207" fmla="*/ 1783976 w 2657256"/>
                          <a:gd name="connsiteY207" fmla="*/ 479764 h 3370881"/>
                          <a:gd name="connsiteX208" fmla="*/ 1766047 w 2657256"/>
                          <a:gd name="connsiteY208" fmla="*/ 488729 h 3370881"/>
                          <a:gd name="connsiteX209" fmla="*/ 1703294 w 2657256"/>
                          <a:gd name="connsiteY209" fmla="*/ 506658 h 3370881"/>
                          <a:gd name="connsiteX210" fmla="*/ 1689847 w 2657256"/>
                          <a:gd name="connsiteY210" fmla="*/ 511140 h 3370881"/>
                          <a:gd name="connsiteX211" fmla="*/ 1676400 w 2657256"/>
                          <a:gd name="connsiteY211" fmla="*/ 520105 h 3370881"/>
                          <a:gd name="connsiteX212" fmla="*/ 1649506 w 2657256"/>
                          <a:gd name="connsiteY212" fmla="*/ 529070 h 3370881"/>
                          <a:gd name="connsiteX213" fmla="*/ 1636059 w 2657256"/>
                          <a:gd name="connsiteY213" fmla="*/ 538034 h 3370881"/>
                          <a:gd name="connsiteX214" fmla="*/ 1622612 w 2657256"/>
                          <a:gd name="connsiteY214" fmla="*/ 551481 h 3370881"/>
                          <a:gd name="connsiteX215" fmla="*/ 1609165 w 2657256"/>
                          <a:gd name="connsiteY215" fmla="*/ 555964 h 3370881"/>
                          <a:gd name="connsiteX216" fmla="*/ 1577788 w 2657256"/>
                          <a:gd name="connsiteY216" fmla="*/ 587340 h 3370881"/>
                          <a:gd name="connsiteX217" fmla="*/ 1568823 w 2657256"/>
                          <a:gd name="connsiteY217" fmla="*/ 600787 h 3370881"/>
                          <a:gd name="connsiteX218" fmla="*/ 1555376 w 2657256"/>
                          <a:gd name="connsiteY218" fmla="*/ 614234 h 3370881"/>
                          <a:gd name="connsiteX219" fmla="*/ 1524000 w 2657256"/>
                          <a:gd name="connsiteY219" fmla="*/ 654576 h 3370881"/>
                          <a:gd name="connsiteX220" fmla="*/ 1519518 w 2657256"/>
                          <a:gd name="connsiteY220" fmla="*/ 668023 h 3370881"/>
                          <a:gd name="connsiteX221" fmla="*/ 1528482 w 2657256"/>
                          <a:gd name="connsiteY221" fmla="*/ 708364 h 3370881"/>
                          <a:gd name="connsiteX222" fmla="*/ 1537447 w 2657256"/>
                          <a:gd name="connsiteY222" fmla="*/ 721811 h 3370881"/>
                          <a:gd name="connsiteX223" fmla="*/ 1568823 w 2657256"/>
                          <a:gd name="connsiteY223" fmla="*/ 712846 h 3370881"/>
                          <a:gd name="connsiteX224" fmla="*/ 1600200 w 2657256"/>
                          <a:gd name="connsiteY224" fmla="*/ 712846 h 3370881"/>
                          <a:gd name="connsiteX225" fmla="*/ 1631576 w 2657256"/>
                          <a:gd name="connsiteY225" fmla="*/ 690434 h 3370881"/>
                          <a:gd name="connsiteX226" fmla="*/ 1645023 w 2657256"/>
                          <a:gd name="connsiteY226" fmla="*/ 676987 h 3370881"/>
                          <a:gd name="connsiteX227" fmla="*/ 1685365 w 2657256"/>
                          <a:gd name="connsiteY227" fmla="*/ 645611 h 3370881"/>
                          <a:gd name="connsiteX228" fmla="*/ 1716741 w 2657256"/>
                          <a:gd name="connsiteY228" fmla="*/ 614234 h 3370881"/>
                          <a:gd name="connsiteX229" fmla="*/ 1748118 w 2657256"/>
                          <a:gd name="connsiteY229" fmla="*/ 596305 h 3370881"/>
                          <a:gd name="connsiteX230" fmla="*/ 1761565 w 2657256"/>
                          <a:gd name="connsiteY230" fmla="*/ 591823 h 3370881"/>
                          <a:gd name="connsiteX231" fmla="*/ 1779494 w 2657256"/>
                          <a:gd name="connsiteY231" fmla="*/ 582858 h 3370881"/>
                          <a:gd name="connsiteX232" fmla="*/ 1815353 w 2657256"/>
                          <a:gd name="connsiteY232" fmla="*/ 573893 h 3370881"/>
                          <a:gd name="connsiteX233" fmla="*/ 2030506 w 2657256"/>
                          <a:gd name="connsiteY233" fmla="*/ 578376 h 3370881"/>
                          <a:gd name="connsiteX234" fmla="*/ 2017059 w 2657256"/>
                          <a:gd name="connsiteY234" fmla="*/ 600787 h 3370881"/>
                          <a:gd name="connsiteX235" fmla="*/ 1981200 w 2657256"/>
                          <a:gd name="connsiteY235" fmla="*/ 636646 h 3370881"/>
                          <a:gd name="connsiteX236" fmla="*/ 1967753 w 2657256"/>
                          <a:gd name="connsiteY236" fmla="*/ 650093 h 3370881"/>
                          <a:gd name="connsiteX237" fmla="*/ 1936376 w 2657256"/>
                          <a:gd name="connsiteY237" fmla="*/ 690434 h 3370881"/>
                          <a:gd name="connsiteX238" fmla="*/ 1905000 w 2657256"/>
                          <a:gd name="connsiteY238" fmla="*/ 717329 h 3370881"/>
                          <a:gd name="connsiteX239" fmla="*/ 1860176 w 2657256"/>
                          <a:gd name="connsiteY239" fmla="*/ 735258 h 3370881"/>
                          <a:gd name="connsiteX240" fmla="*/ 1788459 w 2657256"/>
                          <a:gd name="connsiteY240" fmla="*/ 744223 h 3370881"/>
                          <a:gd name="connsiteX241" fmla="*/ 1846729 w 2657256"/>
                          <a:gd name="connsiteY241" fmla="*/ 802493 h 3370881"/>
                          <a:gd name="connsiteX242" fmla="*/ 1913965 w 2657256"/>
                          <a:gd name="connsiteY242" fmla="*/ 829387 h 3370881"/>
                          <a:gd name="connsiteX243" fmla="*/ 1922929 w 2657256"/>
                          <a:gd name="connsiteY243" fmla="*/ 842834 h 3370881"/>
                          <a:gd name="connsiteX244" fmla="*/ 1967753 w 2657256"/>
                          <a:gd name="connsiteY244" fmla="*/ 883176 h 3370881"/>
                          <a:gd name="connsiteX245" fmla="*/ 1981200 w 2657256"/>
                          <a:gd name="connsiteY245" fmla="*/ 896623 h 3370881"/>
                          <a:gd name="connsiteX246" fmla="*/ 1994647 w 2657256"/>
                          <a:gd name="connsiteY246" fmla="*/ 905587 h 3370881"/>
                          <a:gd name="connsiteX247" fmla="*/ 2021541 w 2657256"/>
                          <a:gd name="connsiteY247" fmla="*/ 927999 h 3370881"/>
                          <a:gd name="connsiteX248" fmla="*/ 2030506 w 2657256"/>
                          <a:gd name="connsiteY248" fmla="*/ 941446 h 3370881"/>
                          <a:gd name="connsiteX249" fmla="*/ 2057400 w 2657256"/>
                          <a:gd name="connsiteY249" fmla="*/ 968340 h 3370881"/>
                          <a:gd name="connsiteX250" fmla="*/ 2088776 w 2657256"/>
                          <a:gd name="connsiteY250" fmla="*/ 1013164 h 3370881"/>
                          <a:gd name="connsiteX251" fmla="*/ 2115670 w 2657256"/>
                          <a:gd name="connsiteY251" fmla="*/ 1057987 h 3370881"/>
                          <a:gd name="connsiteX252" fmla="*/ 2120153 w 2657256"/>
                          <a:gd name="connsiteY252" fmla="*/ 1089364 h 3370881"/>
                          <a:gd name="connsiteX253" fmla="*/ 2138082 w 2657256"/>
                          <a:gd name="connsiteY253" fmla="*/ 1143152 h 3370881"/>
                          <a:gd name="connsiteX254" fmla="*/ 2147047 w 2657256"/>
                          <a:gd name="connsiteY254" fmla="*/ 1196940 h 3370881"/>
                          <a:gd name="connsiteX255" fmla="*/ 2151529 w 2657256"/>
                          <a:gd name="connsiteY255" fmla="*/ 1210387 h 3370881"/>
                          <a:gd name="connsiteX256" fmla="*/ 2156012 w 2657256"/>
                          <a:gd name="connsiteY256" fmla="*/ 1228317 h 3370881"/>
                          <a:gd name="connsiteX257" fmla="*/ 2173941 w 2657256"/>
                          <a:gd name="connsiteY257" fmla="*/ 1295552 h 3370881"/>
                          <a:gd name="connsiteX258" fmla="*/ 2182906 w 2657256"/>
                          <a:gd name="connsiteY258" fmla="*/ 1313481 h 3370881"/>
                          <a:gd name="connsiteX259" fmla="*/ 2187388 w 2657256"/>
                          <a:gd name="connsiteY259" fmla="*/ 1331411 h 3370881"/>
                          <a:gd name="connsiteX260" fmla="*/ 2214282 w 2657256"/>
                          <a:gd name="connsiteY260" fmla="*/ 1385199 h 3370881"/>
                          <a:gd name="connsiteX261" fmla="*/ 2218765 w 2657256"/>
                          <a:gd name="connsiteY261" fmla="*/ 1403129 h 3370881"/>
                          <a:gd name="connsiteX262" fmla="*/ 2223247 w 2657256"/>
                          <a:gd name="connsiteY262" fmla="*/ 1430023 h 3370881"/>
                          <a:gd name="connsiteX263" fmla="*/ 2236694 w 2657256"/>
                          <a:gd name="connsiteY263" fmla="*/ 1456917 h 3370881"/>
                          <a:gd name="connsiteX264" fmla="*/ 2241176 w 2657256"/>
                          <a:gd name="connsiteY264" fmla="*/ 1577940 h 3370881"/>
                          <a:gd name="connsiteX265" fmla="*/ 2245659 w 2657256"/>
                          <a:gd name="connsiteY265" fmla="*/ 1595870 h 3370881"/>
                          <a:gd name="connsiteX266" fmla="*/ 2236694 w 2657256"/>
                          <a:gd name="connsiteY266" fmla="*/ 1694481 h 3370881"/>
                          <a:gd name="connsiteX267" fmla="*/ 2227729 w 2657256"/>
                          <a:gd name="connsiteY267" fmla="*/ 1716893 h 3370881"/>
                          <a:gd name="connsiteX268" fmla="*/ 2223247 w 2657256"/>
                          <a:gd name="connsiteY268" fmla="*/ 1730340 h 3370881"/>
                          <a:gd name="connsiteX269" fmla="*/ 2200835 w 2657256"/>
                          <a:gd name="connsiteY269" fmla="*/ 1788611 h 3370881"/>
                          <a:gd name="connsiteX270" fmla="*/ 2191870 w 2657256"/>
                          <a:gd name="connsiteY270" fmla="*/ 1811023 h 3370881"/>
                          <a:gd name="connsiteX271" fmla="*/ 2187388 w 2657256"/>
                          <a:gd name="connsiteY271" fmla="*/ 1824470 h 3370881"/>
                          <a:gd name="connsiteX272" fmla="*/ 2169459 w 2657256"/>
                          <a:gd name="connsiteY272" fmla="*/ 1869293 h 3370881"/>
                          <a:gd name="connsiteX273" fmla="*/ 2164976 w 2657256"/>
                          <a:gd name="connsiteY273" fmla="*/ 1882740 h 3370881"/>
                          <a:gd name="connsiteX274" fmla="*/ 2156012 w 2657256"/>
                          <a:gd name="connsiteY274" fmla="*/ 1927564 h 3370881"/>
                          <a:gd name="connsiteX275" fmla="*/ 2173941 w 2657256"/>
                          <a:gd name="connsiteY275" fmla="*/ 1945493 h 3370881"/>
                          <a:gd name="connsiteX276" fmla="*/ 2196353 w 2657256"/>
                          <a:gd name="connsiteY276" fmla="*/ 1958940 h 3370881"/>
                          <a:gd name="connsiteX277" fmla="*/ 2241176 w 2657256"/>
                          <a:gd name="connsiteY277" fmla="*/ 2012729 h 3370881"/>
                          <a:gd name="connsiteX278" fmla="*/ 2263588 w 2657256"/>
                          <a:gd name="connsiteY278" fmla="*/ 2057552 h 3370881"/>
                          <a:gd name="connsiteX279" fmla="*/ 2286000 w 2657256"/>
                          <a:gd name="connsiteY279" fmla="*/ 2084446 h 3370881"/>
                          <a:gd name="connsiteX280" fmla="*/ 2299447 w 2657256"/>
                          <a:gd name="connsiteY280" fmla="*/ 2124787 h 3370881"/>
                          <a:gd name="connsiteX281" fmla="*/ 2321859 w 2657256"/>
                          <a:gd name="connsiteY281" fmla="*/ 2151681 h 3370881"/>
                          <a:gd name="connsiteX282" fmla="*/ 2344270 w 2657256"/>
                          <a:gd name="connsiteY282" fmla="*/ 2205470 h 3370881"/>
                          <a:gd name="connsiteX283" fmla="*/ 2348753 w 2657256"/>
                          <a:gd name="connsiteY283" fmla="*/ 2223399 h 3370881"/>
                          <a:gd name="connsiteX284" fmla="*/ 2366682 w 2657256"/>
                          <a:gd name="connsiteY284" fmla="*/ 2263740 h 3370881"/>
                          <a:gd name="connsiteX285" fmla="*/ 2375647 w 2657256"/>
                          <a:gd name="connsiteY285" fmla="*/ 2286152 h 3370881"/>
                          <a:gd name="connsiteX286" fmla="*/ 2380129 w 2657256"/>
                          <a:gd name="connsiteY286" fmla="*/ 2308564 h 3370881"/>
                          <a:gd name="connsiteX287" fmla="*/ 2389094 w 2657256"/>
                          <a:gd name="connsiteY287" fmla="*/ 2335458 h 3370881"/>
                          <a:gd name="connsiteX288" fmla="*/ 2393576 w 2657256"/>
                          <a:gd name="connsiteY288" fmla="*/ 2380281 h 3370881"/>
                          <a:gd name="connsiteX289" fmla="*/ 2398059 w 2657256"/>
                          <a:gd name="connsiteY289" fmla="*/ 2393729 h 3370881"/>
                          <a:gd name="connsiteX290" fmla="*/ 2402541 w 2657256"/>
                          <a:gd name="connsiteY290" fmla="*/ 2447517 h 3370881"/>
                          <a:gd name="connsiteX291" fmla="*/ 2407023 w 2657256"/>
                          <a:gd name="connsiteY291" fmla="*/ 2564058 h 3370881"/>
                          <a:gd name="connsiteX292" fmla="*/ 2389094 w 2657256"/>
                          <a:gd name="connsiteY292" fmla="*/ 2837481 h 3370881"/>
                          <a:gd name="connsiteX293" fmla="*/ 2380129 w 2657256"/>
                          <a:gd name="connsiteY293" fmla="*/ 2859893 h 3370881"/>
                          <a:gd name="connsiteX294" fmla="*/ 2357718 w 2657256"/>
                          <a:gd name="connsiteY294" fmla="*/ 2913681 h 3370881"/>
                          <a:gd name="connsiteX295" fmla="*/ 2348753 w 2657256"/>
                          <a:gd name="connsiteY295" fmla="*/ 2936093 h 3370881"/>
                          <a:gd name="connsiteX296" fmla="*/ 2339788 w 2657256"/>
                          <a:gd name="connsiteY296" fmla="*/ 2971952 h 3370881"/>
                          <a:gd name="connsiteX297" fmla="*/ 2326341 w 2657256"/>
                          <a:gd name="connsiteY297" fmla="*/ 2994364 h 3370881"/>
                          <a:gd name="connsiteX298" fmla="*/ 2317376 w 2657256"/>
                          <a:gd name="connsiteY298" fmla="*/ 3025740 h 3370881"/>
                          <a:gd name="connsiteX299" fmla="*/ 2303929 w 2657256"/>
                          <a:gd name="connsiteY299" fmla="*/ 3048152 h 3370881"/>
                          <a:gd name="connsiteX300" fmla="*/ 2290482 w 2657256"/>
                          <a:gd name="connsiteY300" fmla="*/ 3079529 h 3370881"/>
                          <a:gd name="connsiteX301" fmla="*/ 2272553 w 2657256"/>
                          <a:gd name="connsiteY301" fmla="*/ 3084011 h 3370881"/>
                          <a:gd name="connsiteX302" fmla="*/ 2259106 w 2657256"/>
                          <a:gd name="connsiteY302" fmla="*/ 3088493 h 3370881"/>
                          <a:gd name="connsiteX303" fmla="*/ 2241176 w 2657256"/>
                          <a:gd name="connsiteY303" fmla="*/ 3092976 h 3370881"/>
                          <a:gd name="connsiteX304" fmla="*/ 2209800 w 2657256"/>
                          <a:gd name="connsiteY304" fmla="*/ 3101940 h 3370881"/>
                          <a:gd name="connsiteX305" fmla="*/ 2205318 w 2657256"/>
                          <a:gd name="connsiteY305" fmla="*/ 3039187 h 3370881"/>
                          <a:gd name="connsiteX306" fmla="*/ 2218765 w 2657256"/>
                          <a:gd name="connsiteY306" fmla="*/ 3021258 h 3370881"/>
                          <a:gd name="connsiteX307" fmla="*/ 2245659 w 2657256"/>
                          <a:gd name="connsiteY307" fmla="*/ 2971952 h 3370881"/>
                          <a:gd name="connsiteX308" fmla="*/ 2268070 w 2657256"/>
                          <a:gd name="connsiteY308" fmla="*/ 2945058 h 3370881"/>
                          <a:gd name="connsiteX309" fmla="*/ 2268070 w 2657256"/>
                          <a:gd name="connsiteY309" fmla="*/ 2568540 h 3370881"/>
                          <a:gd name="connsiteX310" fmla="*/ 2259106 w 2657256"/>
                          <a:gd name="connsiteY310" fmla="*/ 2532681 h 3370881"/>
                          <a:gd name="connsiteX311" fmla="*/ 2250141 w 2657256"/>
                          <a:gd name="connsiteY311" fmla="*/ 2492340 h 3370881"/>
                          <a:gd name="connsiteX312" fmla="*/ 2245659 w 2657256"/>
                          <a:gd name="connsiteY312" fmla="*/ 2474411 h 3370881"/>
                          <a:gd name="connsiteX313" fmla="*/ 2245659 w 2657256"/>
                          <a:gd name="connsiteY313" fmla="*/ 2389247 h 3370881"/>
                          <a:gd name="connsiteX314" fmla="*/ 2173941 w 2657256"/>
                          <a:gd name="connsiteY314" fmla="*/ 2241328 h 3370881"/>
                          <a:gd name="connsiteX315" fmla="*/ 2070846 w 2657256"/>
                          <a:gd name="connsiteY315" fmla="*/ 2057553 h 3370881"/>
                          <a:gd name="connsiteX316" fmla="*/ 2057400 w 2657256"/>
                          <a:gd name="connsiteY316" fmla="*/ 2151681 h 3370881"/>
                          <a:gd name="connsiteX317" fmla="*/ 2048435 w 2657256"/>
                          <a:gd name="connsiteY317" fmla="*/ 2106858 h 3370881"/>
                          <a:gd name="connsiteX318" fmla="*/ 2034988 w 2657256"/>
                          <a:gd name="connsiteY318" fmla="*/ 2003764 h 3370881"/>
                          <a:gd name="connsiteX319" fmla="*/ 2026023 w 2657256"/>
                          <a:gd name="connsiteY319" fmla="*/ 2026176 h 3370881"/>
                          <a:gd name="connsiteX320" fmla="*/ 2021541 w 2657256"/>
                          <a:gd name="connsiteY320" fmla="*/ 2039623 h 3370881"/>
                          <a:gd name="connsiteX321" fmla="*/ 1999129 w 2657256"/>
                          <a:gd name="connsiteY321" fmla="*/ 2053070 h 3370881"/>
                          <a:gd name="connsiteX322" fmla="*/ 1990165 w 2657256"/>
                          <a:gd name="connsiteY322" fmla="*/ 2070999 h 3370881"/>
                          <a:gd name="connsiteX323" fmla="*/ 1967753 w 2657256"/>
                          <a:gd name="connsiteY323" fmla="*/ 2106858 h 3370881"/>
                          <a:gd name="connsiteX324" fmla="*/ 1981200 w 2657256"/>
                          <a:gd name="connsiteY324" fmla="*/ 2223399 h 3370881"/>
                          <a:gd name="connsiteX325" fmla="*/ 1994647 w 2657256"/>
                          <a:gd name="connsiteY325" fmla="*/ 2254776 h 3370881"/>
                          <a:gd name="connsiteX326" fmla="*/ 2003612 w 2657256"/>
                          <a:gd name="connsiteY326" fmla="*/ 2272705 h 3370881"/>
                          <a:gd name="connsiteX327" fmla="*/ 2026023 w 2657256"/>
                          <a:gd name="connsiteY327" fmla="*/ 2304081 h 3370881"/>
                          <a:gd name="connsiteX328" fmla="*/ 2043953 w 2657256"/>
                          <a:gd name="connsiteY328" fmla="*/ 2348905 h 3370881"/>
                          <a:gd name="connsiteX329" fmla="*/ 2061882 w 2657256"/>
                          <a:gd name="connsiteY329" fmla="*/ 2371317 h 3370881"/>
                          <a:gd name="connsiteX330" fmla="*/ 2088776 w 2657256"/>
                          <a:gd name="connsiteY330" fmla="*/ 2434070 h 3370881"/>
                          <a:gd name="connsiteX331" fmla="*/ 2102223 w 2657256"/>
                          <a:gd name="connsiteY331" fmla="*/ 2465446 h 3370881"/>
                          <a:gd name="connsiteX332" fmla="*/ 2106706 w 2657256"/>
                          <a:gd name="connsiteY332" fmla="*/ 2496823 h 3370881"/>
                          <a:gd name="connsiteX333" fmla="*/ 2124635 w 2657256"/>
                          <a:gd name="connsiteY333" fmla="*/ 2559576 h 3370881"/>
                          <a:gd name="connsiteX334" fmla="*/ 2138082 w 2657256"/>
                          <a:gd name="connsiteY334" fmla="*/ 2649223 h 3370881"/>
                          <a:gd name="connsiteX335" fmla="*/ 2147047 w 2657256"/>
                          <a:gd name="connsiteY335" fmla="*/ 2685081 h 3370881"/>
                          <a:gd name="connsiteX336" fmla="*/ 2151529 w 2657256"/>
                          <a:gd name="connsiteY336" fmla="*/ 2716458 h 3370881"/>
                          <a:gd name="connsiteX337" fmla="*/ 2160494 w 2657256"/>
                          <a:gd name="connsiteY337" fmla="*/ 2770246 h 3370881"/>
                          <a:gd name="connsiteX338" fmla="*/ 2156012 w 2657256"/>
                          <a:gd name="connsiteY338" fmla="*/ 2962987 h 3370881"/>
                          <a:gd name="connsiteX339" fmla="*/ 2138082 w 2657256"/>
                          <a:gd name="connsiteY339" fmla="*/ 3043670 h 3370881"/>
                          <a:gd name="connsiteX340" fmla="*/ 2133600 w 2657256"/>
                          <a:gd name="connsiteY340" fmla="*/ 3061599 h 3370881"/>
                          <a:gd name="connsiteX341" fmla="*/ 2120153 w 2657256"/>
                          <a:gd name="connsiteY341" fmla="*/ 3079529 h 3370881"/>
                          <a:gd name="connsiteX342" fmla="*/ 2111188 w 2657256"/>
                          <a:gd name="connsiteY342" fmla="*/ 3106423 h 3370881"/>
                          <a:gd name="connsiteX343" fmla="*/ 2088776 w 2657256"/>
                          <a:gd name="connsiteY343" fmla="*/ 3137799 h 3370881"/>
                          <a:gd name="connsiteX344" fmla="*/ 2075329 w 2657256"/>
                          <a:gd name="connsiteY344" fmla="*/ 3164693 h 3370881"/>
                          <a:gd name="connsiteX345" fmla="*/ 2061882 w 2657256"/>
                          <a:gd name="connsiteY345" fmla="*/ 3169176 h 3370881"/>
                          <a:gd name="connsiteX346" fmla="*/ 2021541 w 2657256"/>
                          <a:gd name="connsiteY346" fmla="*/ 3164693 h 3370881"/>
                          <a:gd name="connsiteX347" fmla="*/ 2012576 w 2657256"/>
                          <a:gd name="connsiteY347" fmla="*/ 3119870 h 3370881"/>
                          <a:gd name="connsiteX348" fmla="*/ 2048435 w 2657256"/>
                          <a:gd name="connsiteY348" fmla="*/ 3021258 h 3370881"/>
                          <a:gd name="connsiteX349" fmla="*/ 2048435 w 2657256"/>
                          <a:gd name="connsiteY349" fmla="*/ 3021258 h 3370881"/>
                          <a:gd name="connsiteX350" fmla="*/ 2061882 w 2657256"/>
                          <a:gd name="connsiteY350" fmla="*/ 2967470 h 3370881"/>
                          <a:gd name="connsiteX351" fmla="*/ 2070847 w 2657256"/>
                          <a:gd name="connsiteY351" fmla="*/ 2882305 h 3370881"/>
                          <a:gd name="connsiteX352" fmla="*/ 2066365 w 2657256"/>
                          <a:gd name="connsiteY352" fmla="*/ 2725423 h 3370881"/>
                          <a:gd name="connsiteX353" fmla="*/ 2043953 w 2657256"/>
                          <a:gd name="connsiteY353" fmla="*/ 2649223 h 3370881"/>
                          <a:gd name="connsiteX354" fmla="*/ 2030506 w 2657256"/>
                          <a:gd name="connsiteY354" fmla="*/ 2622329 h 3370881"/>
                          <a:gd name="connsiteX355" fmla="*/ 2017059 w 2657256"/>
                          <a:gd name="connsiteY355" fmla="*/ 2581987 h 3370881"/>
                          <a:gd name="connsiteX356" fmla="*/ 1981200 w 2657256"/>
                          <a:gd name="connsiteY356" fmla="*/ 2514752 h 3370881"/>
                          <a:gd name="connsiteX357" fmla="*/ 1972235 w 2657256"/>
                          <a:gd name="connsiteY357" fmla="*/ 2501305 h 3370881"/>
                          <a:gd name="connsiteX358" fmla="*/ 1958788 w 2657256"/>
                          <a:gd name="connsiteY358" fmla="*/ 2478893 h 3370881"/>
                          <a:gd name="connsiteX359" fmla="*/ 1905000 w 2657256"/>
                          <a:gd name="connsiteY359" fmla="*/ 2398211 h 3370881"/>
                          <a:gd name="connsiteX360" fmla="*/ 1882588 w 2657256"/>
                          <a:gd name="connsiteY360" fmla="*/ 2357870 h 3370881"/>
                          <a:gd name="connsiteX361" fmla="*/ 1869141 w 2657256"/>
                          <a:gd name="connsiteY361" fmla="*/ 2339940 h 3370881"/>
                          <a:gd name="connsiteX362" fmla="*/ 1806388 w 2657256"/>
                          <a:gd name="connsiteY362" fmla="*/ 2313046 h 3370881"/>
                          <a:gd name="connsiteX363" fmla="*/ 1779494 w 2657256"/>
                          <a:gd name="connsiteY363" fmla="*/ 2304081 h 3370881"/>
                          <a:gd name="connsiteX364" fmla="*/ 1752600 w 2657256"/>
                          <a:gd name="connsiteY364" fmla="*/ 2299599 h 3370881"/>
                          <a:gd name="connsiteX365" fmla="*/ 1680882 w 2657256"/>
                          <a:gd name="connsiteY365" fmla="*/ 2277187 h 3370881"/>
                          <a:gd name="connsiteX366" fmla="*/ 1662953 w 2657256"/>
                          <a:gd name="connsiteY366" fmla="*/ 2272705 h 3370881"/>
                          <a:gd name="connsiteX367" fmla="*/ 1640541 w 2657256"/>
                          <a:gd name="connsiteY367" fmla="*/ 2259258 h 3370881"/>
                          <a:gd name="connsiteX368" fmla="*/ 1604682 w 2657256"/>
                          <a:gd name="connsiteY368" fmla="*/ 2272705 h 3370881"/>
                          <a:gd name="connsiteX369" fmla="*/ 1537447 w 2657256"/>
                          <a:gd name="connsiteY369" fmla="*/ 2304081 h 3370881"/>
                          <a:gd name="connsiteX370" fmla="*/ 1510553 w 2657256"/>
                          <a:gd name="connsiteY370" fmla="*/ 2308564 h 3370881"/>
                          <a:gd name="connsiteX371" fmla="*/ 1488141 w 2657256"/>
                          <a:gd name="connsiteY371" fmla="*/ 2313046 h 3370881"/>
                          <a:gd name="connsiteX372" fmla="*/ 1443318 w 2657256"/>
                          <a:gd name="connsiteY372" fmla="*/ 2322011 h 3370881"/>
                          <a:gd name="connsiteX373" fmla="*/ 1367118 w 2657256"/>
                          <a:gd name="connsiteY373" fmla="*/ 2304081 h 3370881"/>
                          <a:gd name="connsiteX374" fmla="*/ 1317812 w 2657256"/>
                          <a:gd name="connsiteY374" fmla="*/ 2286152 h 3370881"/>
                          <a:gd name="connsiteX375" fmla="*/ 1066800 w 2657256"/>
                          <a:gd name="connsiteY375" fmla="*/ 2272705 h 3370881"/>
                          <a:gd name="connsiteX376" fmla="*/ 1030941 w 2657256"/>
                          <a:gd name="connsiteY376" fmla="*/ 2263740 h 3370881"/>
                          <a:gd name="connsiteX377" fmla="*/ 986118 w 2657256"/>
                          <a:gd name="connsiteY377" fmla="*/ 2241329 h 3370881"/>
                          <a:gd name="connsiteX378" fmla="*/ 968188 w 2657256"/>
                          <a:gd name="connsiteY378" fmla="*/ 2232364 h 3370881"/>
                          <a:gd name="connsiteX379" fmla="*/ 936812 w 2657256"/>
                          <a:gd name="connsiteY379" fmla="*/ 2214434 h 3370881"/>
                          <a:gd name="connsiteX380" fmla="*/ 905435 w 2657256"/>
                          <a:gd name="connsiteY380" fmla="*/ 2196505 h 3370881"/>
                          <a:gd name="connsiteX381" fmla="*/ 869576 w 2657256"/>
                          <a:gd name="connsiteY381" fmla="*/ 2209952 h 3370881"/>
                          <a:gd name="connsiteX382" fmla="*/ 856129 w 2657256"/>
                          <a:gd name="connsiteY382" fmla="*/ 2227881 h 3370881"/>
                          <a:gd name="connsiteX383" fmla="*/ 815788 w 2657256"/>
                          <a:gd name="connsiteY383" fmla="*/ 2268223 h 3370881"/>
                          <a:gd name="connsiteX384" fmla="*/ 788894 w 2657256"/>
                          <a:gd name="connsiteY384" fmla="*/ 2290634 h 3370881"/>
                          <a:gd name="connsiteX385" fmla="*/ 762000 w 2657256"/>
                          <a:gd name="connsiteY385" fmla="*/ 2313046 h 3370881"/>
                          <a:gd name="connsiteX386" fmla="*/ 753035 w 2657256"/>
                          <a:gd name="connsiteY386" fmla="*/ 2326493 h 3370881"/>
                          <a:gd name="connsiteX387" fmla="*/ 735106 w 2657256"/>
                          <a:gd name="connsiteY387" fmla="*/ 2339940 h 3370881"/>
                          <a:gd name="connsiteX388" fmla="*/ 712694 w 2657256"/>
                          <a:gd name="connsiteY388" fmla="*/ 2362352 h 3370881"/>
                          <a:gd name="connsiteX389" fmla="*/ 694765 w 2657256"/>
                          <a:gd name="connsiteY389" fmla="*/ 2375799 h 3370881"/>
                          <a:gd name="connsiteX390" fmla="*/ 681318 w 2657256"/>
                          <a:gd name="connsiteY390" fmla="*/ 2393729 h 3370881"/>
                          <a:gd name="connsiteX391" fmla="*/ 667870 w 2657256"/>
                          <a:gd name="connsiteY391" fmla="*/ 2402693 h 3370881"/>
                          <a:gd name="connsiteX392" fmla="*/ 623047 w 2657256"/>
                          <a:gd name="connsiteY392" fmla="*/ 2443034 h 3370881"/>
                          <a:gd name="connsiteX393" fmla="*/ 600635 w 2657256"/>
                          <a:gd name="connsiteY393" fmla="*/ 2474411 h 3370881"/>
                          <a:gd name="connsiteX394" fmla="*/ 587188 w 2657256"/>
                          <a:gd name="connsiteY394" fmla="*/ 2514752 h 3370881"/>
                          <a:gd name="connsiteX395" fmla="*/ 582706 w 2657256"/>
                          <a:gd name="connsiteY395" fmla="*/ 2546129 h 3370881"/>
                          <a:gd name="connsiteX396" fmla="*/ 596153 w 2657256"/>
                          <a:gd name="connsiteY396" fmla="*/ 2635776 h 3370881"/>
                          <a:gd name="connsiteX397" fmla="*/ 600635 w 2657256"/>
                          <a:gd name="connsiteY397" fmla="*/ 2653705 h 3370881"/>
                          <a:gd name="connsiteX398" fmla="*/ 609600 w 2657256"/>
                          <a:gd name="connsiteY398" fmla="*/ 2671634 h 3370881"/>
                          <a:gd name="connsiteX399" fmla="*/ 614082 w 2657256"/>
                          <a:gd name="connsiteY399" fmla="*/ 2689564 h 3370881"/>
                          <a:gd name="connsiteX400" fmla="*/ 623047 w 2657256"/>
                          <a:gd name="connsiteY400" fmla="*/ 2711976 h 3370881"/>
                          <a:gd name="connsiteX401" fmla="*/ 627529 w 2657256"/>
                          <a:gd name="connsiteY401" fmla="*/ 2734387 h 3370881"/>
                          <a:gd name="connsiteX402" fmla="*/ 640976 w 2657256"/>
                          <a:gd name="connsiteY402" fmla="*/ 2765764 h 3370881"/>
                          <a:gd name="connsiteX403" fmla="*/ 645459 w 2657256"/>
                          <a:gd name="connsiteY403" fmla="*/ 2779211 h 3370881"/>
                          <a:gd name="connsiteX404" fmla="*/ 658906 w 2657256"/>
                          <a:gd name="connsiteY404" fmla="*/ 2801623 h 3370881"/>
                          <a:gd name="connsiteX405" fmla="*/ 676835 w 2657256"/>
                          <a:gd name="connsiteY405" fmla="*/ 2864376 h 3370881"/>
                          <a:gd name="connsiteX406" fmla="*/ 690282 w 2657256"/>
                          <a:gd name="connsiteY406" fmla="*/ 2895752 h 3370881"/>
                          <a:gd name="connsiteX407" fmla="*/ 699247 w 2657256"/>
                          <a:gd name="connsiteY407" fmla="*/ 2940576 h 3370881"/>
                          <a:gd name="connsiteX408" fmla="*/ 703729 w 2657256"/>
                          <a:gd name="connsiteY408" fmla="*/ 2967470 h 3370881"/>
                          <a:gd name="connsiteX409" fmla="*/ 717176 w 2657256"/>
                          <a:gd name="connsiteY409" fmla="*/ 2994364 h 3370881"/>
                          <a:gd name="connsiteX410" fmla="*/ 735106 w 2657256"/>
                          <a:gd name="connsiteY410" fmla="*/ 3052634 h 3370881"/>
                          <a:gd name="connsiteX411" fmla="*/ 739588 w 2657256"/>
                          <a:gd name="connsiteY411" fmla="*/ 3079529 h 3370881"/>
                          <a:gd name="connsiteX412" fmla="*/ 762000 w 2657256"/>
                          <a:gd name="connsiteY412" fmla="*/ 3142281 h 3370881"/>
                          <a:gd name="connsiteX413" fmla="*/ 766482 w 2657256"/>
                          <a:gd name="connsiteY413" fmla="*/ 3231929 h 3370881"/>
                          <a:gd name="connsiteX414" fmla="*/ 770965 w 2657256"/>
                          <a:gd name="connsiteY414" fmla="*/ 3254340 h 3370881"/>
                          <a:gd name="connsiteX415" fmla="*/ 775447 w 2657256"/>
                          <a:gd name="connsiteY415" fmla="*/ 3285717 h 3370881"/>
                          <a:gd name="connsiteX416" fmla="*/ 748553 w 2657256"/>
                          <a:gd name="connsiteY416" fmla="*/ 3335023 h 3370881"/>
                          <a:gd name="connsiteX417" fmla="*/ 721659 w 2657256"/>
                          <a:gd name="connsiteY417" fmla="*/ 3343987 h 3370881"/>
                          <a:gd name="connsiteX418" fmla="*/ 708212 w 2657256"/>
                          <a:gd name="connsiteY418" fmla="*/ 3348470 h 3370881"/>
                          <a:gd name="connsiteX419" fmla="*/ 623047 w 2657256"/>
                          <a:gd name="connsiteY419" fmla="*/ 3330540 h 3370881"/>
                          <a:gd name="connsiteX420" fmla="*/ 609600 w 2657256"/>
                          <a:gd name="connsiteY420" fmla="*/ 3308129 h 3370881"/>
                          <a:gd name="connsiteX421" fmla="*/ 591670 w 2657256"/>
                          <a:gd name="connsiteY421" fmla="*/ 3267787 h 3370881"/>
                          <a:gd name="connsiteX422" fmla="*/ 560294 w 2657256"/>
                          <a:gd name="connsiteY422" fmla="*/ 3209517 h 3370881"/>
                          <a:gd name="connsiteX423" fmla="*/ 551329 w 2657256"/>
                          <a:gd name="connsiteY423" fmla="*/ 3196070 h 3370881"/>
                          <a:gd name="connsiteX424" fmla="*/ 528918 w 2657256"/>
                          <a:gd name="connsiteY424" fmla="*/ 3173658 h 3370881"/>
                          <a:gd name="connsiteX425" fmla="*/ 519953 w 2657256"/>
                          <a:gd name="connsiteY425" fmla="*/ 3128834 h 3370881"/>
                          <a:gd name="connsiteX426" fmla="*/ 524435 w 2657256"/>
                          <a:gd name="connsiteY426" fmla="*/ 3101940 h 3370881"/>
                          <a:gd name="connsiteX427" fmla="*/ 528918 w 2657256"/>
                          <a:gd name="connsiteY427" fmla="*/ 3088493 h 3370881"/>
                          <a:gd name="connsiteX428" fmla="*/ 542365 w 2657256"/>
                          <a:gd name="connsiteY428" fmla="*/ 3052634 h 3370881"/>
                          <a:gd name="connsiteX429" fmla="*/ 484094 w 2657256"/>
                          <a:gd name="connsiteY429" fmla="*/ 2886787 h 3370881"/>
                          <a:gd name="connsiteX430" fmla="*/ 443753 w 2657256"/>
                          <a:gd name="connsiteY430" fmla="*/ 2779211 h 3370881"/>
                          <a:gd name="connsiteX431" fmla="*/ 439270 w 2657256"/>
                          <a:gd name="connsiteY431" fmla="*/ 2752317 h 3370881"/>
                          <a:gd name="connsiteX432" fmla="*/ 430306 w 2657256"/>
                          <a:gd name="connsiteY432" fmla="*/ 2716458 h 3370881"/>
                          <a:gd name="connsiteX433" fmla="*/ 425823 w 2657256"/>
                          <a:gd name="connsiteY433" fmla="*/ 2680599 h 3370881"/>
                          <a:gd name="connsiteX434" fmla="*/ 398929 w 2657256"/>
                          <a:gd name="connsiteY434" fmla="*/ 2599917 h 3370881"/>
                          <a:gd name="connsiteX435" fmla="*/ 385482 w 2657256"/>
                          <a:gd name="connsiteY435" fmla="*/ 2568540 h 3370881"/>
                          <a:gd name="connsiteX436" fmla="*/ 381000 w 2657256"/>
                          <a:gd name="connsiteY436" fmla="*/ 2550611 h 3370881"/>
                          <a:gd name="connsiteX437" fmla="*/ 372035 w 2657256"/>
                          <a:gd name="connsiteY437" fmla="*/ 2483376 h 3370881"/>
                          <a:gd name="connsiteX438" fmla="*/ 367553 w 2657256"/>
                          <a:gd name="connsiteY438" fmla="*/ 2469929 h 3370881"/>
                          <a:gd name="connsiteX439" fmla="*/ 407894 w 2657256"/>
                          <a:gd name="connsiteY439" fmla="*/ 2451999 h 3370881"/>
                          <a:gd name="connsiteX440" fmla="*/ 515470 w 2657256"/>
                          <a:gd name="connsiteY440" fmla="*/ 2407176 h 3370881"/>
                          <a:gd name="connsiteX441" fmla="*/ 578223 w 2657256"/>
                          <a:gd name="connsiteY441" fmla="*/ 2353387 h 3370881"/>
                          <a:gd name="connsiteX442" fmla="*/ 587188 w 2657256"/>
                          <a:gd name="connsiteY442" fmla="*/ 2330976 h 3370881"/>
                          <a:gd name="connsiteX443" fmla="*/ 614082 w 2657256"/>
                          <a:gd name="connsiteY443" fmla="*/ 2254776 h 3370881"/>
                          <a:gd name="connsiteX444" fmla="*/ 649941 w 2657256"/>
                          <a:gd name="connsiteY444" fmla="*/ 2200987 h 3370881"/>
                          <a:gd name="connsiteX445" fmla="*/ 690282 w 2657256"/>
                          <a:gd name="connsiteY445" fmla="*/ 2174093 h 3370881"/>
                          <a:gd name="connsiteX446" fmla="*/ 703729 w 2657256"/>
                          <a:gd name="connsiteY446" fmla="*/ 2165129 h 3370881"/>
                          <a:gd name="connsiteX447" fmla="*/ 739588 w 2657256"/>
                          <a:gd name="connsiteY447" fmla="*/ 2147199 h 3370881"/>
                          <a:gd name="connsiteX448" fmla="*/ 708212 w 2657256"/>
                          <a:gd name="connsiteY448" fmla="*/ 2187540 h 3370881"/>
                          <a:gd name="connsiteX449" fmla="*/ 654423 w 2657256"/>
                          <a:gd name="connsiteY449" fmla="*/ 2241329 h 3370881"/>
                          <a:gd name="connsiteX450" fmla="*/ 636494 w 2657256"/>
                          <a:gd name="connsiteY450" fmla="*/ 2259258 h 3370881"/>
                          <a:gd name="connsiteX451" fmla="*/ 614082 w 2657256"/>
                          <a:gd name="connsiteY451" fmla="*/ 2286152 h 3370881"/>
                          <a:gd name="connsiteX452" fmla="*/ 605118 w 2657256"/>
                          <a:gd name="connsiteY452" fmla="*/ 2299599 h 3370881"/>
                          <a:gd name="connsiteX453" fmla="*/ 560294 w 2657256"/>
                          <a:gd name="connsiteY453" fmla="*/ 2335458 h 3370881"/>
                          <a:gd name="connsiteX454" fmla="*/ 524435 w 2657256"/>
                          <a:gd name="connsiteY454" fmla="*/ 2348905 h 3370881"/>
                          <a:gd name="connsiteX455" fmla="*/ 502023 w 2657256"/>
                          <a:gd name="connsiteY455" fmla="*/ 2362352 h 3370881"/>
                          <a:gd name="connsiteX456" fmla="*/ 461682 w 2657256"/>
                          <a:gd name="connsiteY456" fmla="*/ 2389246 h 3370881"/>
                          <a:gd name="connsiteX457" fmla="*/ 448235 w 2657256"/>
                          <a:gd name="connsiteY457" fmla="*/ 2398211 h 3370881"/>
                          <a:gd name="connsiteX458" fmla="*/ 430306 w 2657256"/>
                          <a:gd name="connsiteY458" fmla="*/ 2407176 h 3370881"/>
                          <a:gd name="connsiteX459" fmla="*/ 412376 w 2657256"/>
                          <a:gd name="connsiteY459" fmla="*/ 2420623 h 3370881"/>
                          <a:gd name="connsiteX460" fmla="*/ 389965 w 2657256"/>
                          <a:gd name="connsiteY460" fmla="*/ 2429587 h 3370881"/>
                          <a:gd name="connsiteX461" fmla="*/ 372035 w 2657256"/>
                          <a:gd name="connsiteY461" fmla="*/ 2443034 h 3370881"/>
                          <a:gd name="connsiteX462" fmla="*/ 318247 w 2657256"/>
                          <a:gd name="connsiteY462" fmla="*/ 2474411 h 3370881"/>
                          <a:gd name="connsiteX463" fmla="*/ 304800 w 2657256"/>
                          <a:gd name="connsiteY463" fmla="*/ 2492340 h 3370881"/>
                          <a:gd name="connsiteX464" fmla="*/ 282388 w 2657256"/>
                          <a:gd name="connsiteY464" fmla="*/ 2519234 h 3370881"/>
                          <a:gd name="connsiteX465" fmla="*/ 295835 w 2657256"/>
                          <a:gd name="connsiteY465" fmla="*/ 2815070 h 3370881"/>
                          <a:gd name="connsiteX466" fmla="*/ 300318 w 2657256"/>
                          <a:gd name="connsiteY466" fmla="*/ 2837481 h 3370881"/>
                          <a:gd name="connsiteX467" fmla="*/ 304800 w 2657256"/>
                          <a:gd name="connsiteY467" fmla="*/ 2868858 h 3370881"/>
                          <a:gd name="connsiteX468" fmla="*/ 309282 w 2657256"/>
                          <a:gd name="connsiteY468" fmla="*/ 2927129 h 3370881"/>
                          <a:gd name="connsiteX469" fmla="*/ 322729 w 2657256"/>
                          <a:gd name="connsiteY469" fmla="*/ 2985399 h 3370881"/>
                          <a:gd name="connsiteX470" fmla="*/ 327212 w 2657256"/>
                          <a:gd name="connsiteY470" fmla="*/ 3012293 h 3370881"/>
                          <a:gd name="connsiteX471" fmla="*/ 331694 w 2657256"/>
                          <a:gd name="connsiteY471" fmla="*/ 3043670 h 3370881"/>
                          <a:gd name="connsiteX472" fmla="*/ 345141 w 2657256"/>
                          <a:gd name="connsiteY472" fmla="*/ 3070564 h 3370881"/>
                          <a:gd name="connsiteX473" fmla="*/ 367553 w 2657256"/>
                          <a:gd name="connsiteY473" fmla="*/ 3124352 h 3370881"/>
                          <a:gd name="connsiteX474" fmla="*/ 381000 w 2657256"/>
                          <a:gd name="connsiteY474" fmla="*/ 3182623 h 3370881"/>
                          <a:gd name="connsiteX475" fmla="*/ 389965 w 2657256"/>
                          <a:gd name="connsiteY475" fmla="*/ 3196070 h 3370881"/>
                          <a:gd name="connsiteX476" fmla="*/ 394447 w 2657256"/>
                          <a:gd name="connsiteY476" fmla="*/ 3213999 h 3370881"/>
                          <a:gd name="connsiteX477" fmla="*/ 412376 w 2657256"/>
                          <a:gd name="connsiteY477" fmla="*/ 3245376 h 3370881"/>
                          <a:gd name="connsiteX478" fmla="*/ 416859 w 2657256"/>
                          <a:gd name="connsiteY478" fmla="*/ 3258823 h 3370881"/>
                          <a:gd name="connsiteX479" fmla="*/ 425823 w 2657256"/>
                          <a:gd name="connsiteY479" fmla="*/ 3272270 h 3370881"/>
                          <a:gd name="connsiteX480" fmla="*/ 439270 w 2657256"/>
                          <a:gd name="connsiteY480" fmla="*/ 3303646 h 3370881"/>
                          <a:gd name="connsiteX481" fmla="*/ 439270 w 2657256"/>
                          <a:gd name="connsiteY481" fmla="*/ 3352952 h 3370881"/>
                          <a:gd name="connsiteX482" fmla="*/ 430306 w 2657256"/>
                          <a:gd name="connsiteY482" fmla="*/ 3366399 h 3370881"/>
                          <a:gd name="connsiteX483" fmla="*/ 412376 w 2657256"/>
                          <a:gd name="connsiteY483" fmla="*/ 3370881 h 3370881"/>
                          <a:gd name="connsiteX484" fmla="*/ 295835 w 2657256"/>
                          <a:gd name="connsiteY484" fmla="*/ 3357434 h 3370881"/>
                          <a:gd name="connsiteX485" fmla="*/ 264459 w 2657256"/>
                          <a:gd name="connsiteY485" fmla="*/ 3276752 h 3370881"/>
                          <a:gd name="connsiteX486" fmla="*/ 259976 w 2657256"/>
                          <a:gd name="connsiteY486" fmla="*/ 3240893 h 3370881"/>
                          <a:gd name="connsiteX487" fmla="*/ 246529 w 2657256"/>
                          <a:gd name="connsiteY487" fmla="*/ 3178140 h 3370881"/>
                          <a:gd name="connsiteX488" fmla="*/ 237565 w 2657256"/>
                          <a:gd name="connsiteY488" fmla="*/ 3084011 h 3370881"/>
                          <a:gd name="connsiteX489" fmla="*/ 228600 w 2657256"/>
                          <a:gd name="connsiteY489" fmla="*/ 3057117 h 3370881"/>
                          <a:gd name="connsiteX490" fmla="*/ 219635 w 2657256"/>
                          <a:gd name="connsiteY490" fmla="*/ 3021258 h 3370881"/>
                          <a:gd name="connsiteX491" fmla="*/ 206188 w 2657256"/>
                          <a:gd name="connsiteY491" fmla="*/ 2980917 h 3370881"/>
                          <a:gd name="connsiteX492" fmla="*/ 201706 w 2657256"/>
                          <a:gd name="connsiteY492" fmla="*/ 2949540 h 3370881"/>
                          <a:gd name="connsiteX493" fmla="*/ 197223 w 2657256"/>
                          <a:gd name="connsiteY493" fmla="*/ 2927129 h 3370881"/>
                          <a:gd name="connsiteX494" fmla="*/ 192741 w 2657256"/>
                          <a:gd name="connsiteY494" fmla="*/ 2891270 h 3370881"/>
                          <a:gd name="connsiteX495" fmla="*/ 188259 w 2657256"/>
                          <a:gd name="connsiteY495" fmla="*/ 2850929 h 3370881"/>
                          <a:gd name="connsiteX496" fmla="*/ 179294 w 2657256"/>
                          <a:gd name="connsiteY496" fmla="*/ 2824034 h 3370881"/>
                          <a:gd name="connsiteX497" fmla="*/ 165847 w 2657256"/>
                          <a:gd name="connsiteY497" fmla="*/ 2774729 h 3370881"/>
                          <a:gd name="connsiteX498" fmla="*/ 161365 w 2657256"/>
                          <a:gd name="connsiteY498" fmla="*/ 2747834 h 3370881"/>
                          <a:gd name="connsiteX499" fmla="*/ 156882 w 2657256"/>
                          <a:gd name="connsiteY499" fmla="*/ 2559576 h 3370881"/>
                          <a:gd name="connsiteX500" fmla="*/ 152400 w 2657256"/>
                          <a:gd name="connsiteY500" fmla="*/ 2519234 h 3370881"/>
                          <a:gd name="connsiteX501" fmla="*/ 143435 w 2657256"/>
                          <a:gd name="connsiteY501" fmla="*/ 2384764 h 3370881"/>
                          <a:gd name="connsiteX502" fmla="*/ 129988 w 2657256"/>
                          <a:gd name="connsiteY502" fmla="*/ 2344423 h 3370881"/>
                          <a:gd name="connsiteX503" fmla="*/ 125506 w 2657256"/>
                          <a:gd name="connsiteY503" fmla="*/ 2330976 h 3370881"/>
                          <a:gd name="connsiteX504" fmla="*/ 138953 w 2657256"/>
                          <a:gd name="connsiteY504" fmla="*/ 2313046 h 3370881"/>
                          <a:gd name="connsiteX505" fmla="*/ 152400 w 2657256"/>
                          <a:gd name="connsiteY505" fmla="*/ 2304081 h 3370881"/>
                          <a:gd name="connsiteX506" fmla="*/ 170329 w 2657256"/>
                          <a:gd name="connsiteY506" fmla="*/ 2259258 h 3370881"/>
                          <a:gd name="connsiteX507" fmla="*/ 188259 w 2657256"/>
                          <a:gd name="connsiteY507" fmla="*/ 2223399 h 3370881"/>
                          <a:gd name="connsiteX508" fmla="*/ 206188 w 2657256"/>
                          <a:gd name="connsiteY508" fmla="*/ 2187540 h 3370881"/>
                          <a:gd name="connsiteX509" fmla="*/ 210670 w 2657256"/>
                          <a:gd name="connsiteY509" fmla="*/ 2174093 h 3370881"/>
                          <a:gd name="connsiteX510" fmla="*/ 219635 w 2657256"/>
                          <a:gd name="connsiteY510" fmla="*/ 2115823 h 3370881"/>
                          <a:gd name="connsiteX511" fmla="*/ 210670 w 2657256"/>
                          <a:gd name="connsiteY511" fmla="*/ 1958940 h 3370881"/>
                          <a:gd name="connsiteX512" fmla="*/ 192741 w 2657256"/>
                          <a:gd name="connsiteY512" fmla="*/ 1923081 h 3370881"/>
                          <a:gd name="connsiteX513" fmla="*/ 179294 w 2657256"/>
                          <a:gd name="connsiteY513" fmla="*/ 1891705 h 3370881"/>
                          <a:gd name="connsiteX514" fmla="*/ 165847 w 2657256"/>
                          <a:gd name="connsiteY514" fmla="*/ 1864811 h 3370881"/>
                          <a:gd name="connsiteX515" fmla="*/ 152400 w 2657256"/>
                          <a:gd name="connsiteY515" fmla="*/ 1833434 h 3370881"/>
                          <a:gd name="connsiteX516" fmla="*/ 143435 w 2657256"/>
                          <a:gd name="connsiteY516" fmla="*/ 1819987 h 3370881"/>
                          <a:gd name="connsiteX517" fmla="*/ 107576 w 2657256"/>
                          <a:gd name="connsiteY517" fmla="*/ 1784129 h 3370881"/>
                          <a:gd name="connsiteX518" fmla="*/ 94129 w 2657256"/>
                          <a:gd name="connsiteY518" fmla="*/ 1779646 h 3370881"/>
                          <a:gd name="connsiteX519" fmla="*/ 71718 w 2657256"/>
                          <a:gd name="connsiteY519" fmla="*/ 1770681 h 3370881"/>
                          <a:gd name="connsiteX520" fmla="*/ 58270 w 2657256"/>
                          <a:gd name="connsiteY520" fmla="*/ 1761717 h 3370881"/>
                          <a:gd name="connsiteX521" fmla="*/ 26894 w 2657256"/>
                          <a:gd name="connsiteY521" fmla="*/ 1730340 h 3370881"/>
                          <a:gd name="connsiteX522" fmla="*/ 0 w 2657256"/>
                          <a:gd name="connsiteY522" fmla="*/ 1707929 h 3370881"/>
                          <a:gd name="connsiteX0" fmla="*/ 0 w 2657256"/>
                          <a:gd name="connsiteY0" fmla="*/ 1707929 h 3370881"/>
                          <a:gd name="connsiteX1" fmla="*/ 22412 w 2657256"/>
                          <a:gd name="connsiteY1" fmla="*/ 1698964 h 3370881"/>
                          <a:gd name="connsiteX2" fmla="*/ 31376 w 2657256"/>
                          <a:gd name="connsiteY2" fmla="*/ 1681034 h 3370881"/>
                          <a:gd name="connsiteX3" fmla="*/ 44823 w 2657256"/>
                          <a:gd name="connsiteY3" fmla="*/ 1672070 h 3370881"/>
                          <a:gd name="connsiteX4" fmla="*/ 58270 w 2657256"/>
                          <a:gd name="connsiteY4" fmla="*/ 1654140 h 3370881"/>
                          <a:gd name="connsiteX5" fmla="*/ 76200 w 2657256"/>
                          <a:gd name="connsiteY5" fmla="*/ 1645176 h 3370881"/>
                          <a:gd name="connsiteX6" fmla="*/ 98612 w 2657256"/>
                          <a:gd name="connsiteY6" fmla="*/ 1636211 h 3370881"/>
                          <a:gd name="connsiteX7" fmla="*/ 125506 w 2657256"/>
                          <a:gd name="connsiteY7" fmla="*/ 1627246 h 3370881"/>
                          <a:gd name="connsiteX8" fmla="*/ 152400 w 2657256"/>
                          <a:gd name="connsiteY8" fmla="*/ 1609317 h 3370881"/>
                          <a:gd name="connsiteX9" fmla="*/ 170329 w 2657256"/>
                          <a:gd name="connsiteY9" fmla="*/ 1600352 h 3370881"/>
                          <a:gd name="connsiteX10" fmla="*/ 188259 w 2657256"/>
                          <a:gd name="connsiteY10" fmla="*/ 1582423 h 3370881"/>
                          <a:gd name="connsiteX11" fmla="*/ 228600 w 2657256"/>
                          <a:gd name="connsiteY11" fmla="*/ 1564493 h 3370881"/>
                          <a:gd name="connsiteX12" fmla="*/ 255494 w 2657256"/>
                          <a:gd name="connsiteY12" fmla="*/ 1546564 h 3370881"/>
                          <a:gd name="connsiteX13" fmla="*/ 300318 w 2657256"/>
                          <a:gd name="connsiteY13" fmla="*/ 1524152 h 3370881"/>
                          <a:gd name="connsiteX14" fmla="*/ 313765 w 2657256"/>
                          <a:gd name="connsiteY14" fmla="*/ 1515187 h 3370881"/>
                          <a:gd name="connsiteX15" fmla="*/ 340659 w 2657256"/>
                          <a:gd name="connsiteY15" fmla="*/ 1510705 h 3370881"/>
                          <a:gd name="connsiteX16" fmla="*/ 363070 w 2657256"/>
                          <a:gd name="connsiteY16" fmla="*/ 1506223 h 3370881"/>
                          <a:gd name="connsiteX17" fmla="*/ 389965 w 2657256"/>
                          <a:gd name="connsiteY17" fmla="*/ 1501740 h 3370881"/>
                          <a:gd name="connsiteX18" fmla="*/ 425823 w 2657256"/>
                          <a:gd name="connsiteY18" fmla="*/ 1497258 h 3370881"/>
                          <a:gd name="connsiteX19" fmla="*/ 470647 w 2657256"/>
                          <a:gd name="connsiteY19" fmla="*/ 1488293 h 3370881"/>
                          <a:gd name="connsiteX20" fmla="*/ 515470 w 2657256"/>
                          <a:gd name="connsiteY20" fmla="*/ 1479329 h 3370881"/>
                          <a:gd name="connsiteX21" fmla="*/ 528918 w 2657256"/>
                          <a:gd name="connsiteY21" fmla="*/ 1470364 h 3370881"/>
                          <a:gd name="connsiteX22" fmla="*/ 600635 w 2657256"/>
                          <a:gd name="connsiteY22" fmla="*/ 1456917 h 3370881"/>
                          <a:gd name="connsiteX23" fmla="*/ 690282 w 2657256"/>
                          <a:gd name="connsiteY23" fmla="*/ 1447952 h 3370881"/>
                          <a:gd name="connsiteX24" fmla="*/ 793376 w 2657256"/>
                          <a:gd name="connsiteY24" fmla="*/ 1452434 h 3370881"/>
                          <a:gd name="connsiteX25" fmla="*/ 874059 w 2657256"/>
                          <a:gd name="connsiteY25" fmla="*/ 1465881 h 3370881"/>
                          <a:gd name="connsiteX26" fmla="*/ 914400 w 2657256"/>
                          <a:gd name="connsiteY26" fmla="*/ 1470364 h 3370881"/>
                          <a:gd name="connsiteX27" fmla="*/ 1030941 w 2657256"/>
                          <a:gd name="connsiteY27" fmla="*/ 1483811 h 3370881"/>
                          <a:gd name="connsiteX28" fmla="*/ 1151965 w 2657256"/>
                          <a:gd name="connsiteY28" fmla="*/ 1492776 h 3370881"/>
                          <a:gd name="connsiteX29" fmla="*/ 1281953 w 2657256"/>
                          <a:gd name="connsiteY29" fmla="*/ 1501740 h 3370881"/>
                          <a:gd name="connsiteX30" fmla="*/ 1465729 w 2657256"/>
                          <a:gd name="connsiteY30" fmla="*/ 1497258 h 3370881"/>
                          <a:gd name="connsiteX31" fmla="*/ 1510553 w 2657256"/>
                          <a:gd name="connsiteY31" fmla="*/ 1492776 h 3370881"/>
                          <a:gd name="connsiteX32" fmla="*/ 1582270 w 2657256"/>
                          <a:gd name="connsiteY32" fmla="*/ 1461399 h 3370881"/>
                          <a:gd name="connsiteX33" fmla="*/ 1604682 w 2657256"/>
                          <a:gd name="connsiteY33" fmla="*/ 1456917 h 3370881"/>
                          <a:gd name="connsiteX34" fmla="*/ 1622612 w 2657256"/>
                          <a:gd name="connsiteY34" fmla="*/ 1447952 h 3370881"/>
                          <a:gd name="connsiteX35" fmla="*/ 1645023 w 2657256"/>
                          <a:gd name="connsiteY35" fmla="*/ 1438987 h 3370881"/>
                          <a:gd name="connsiteX36" fmla="*/ 1662953 w 2657256"/>
                          <a:gd name="connsiteY36" fmla="*/ 1425540 h 3370881"/>
                          <a:gd name="connsiteX37" fmla="*/ 1698812 w 2657256"/>
                          <a:gd name="connsiteY37" fmla="*/ 1407611 h 3370881"/>
                          <a:gd name="connsiteX38" fmla="*/ 1739153 w 2657256"/>
                          <a:gd name="connsiteY38" fmla="*/ 1380717 h 3370881"/>
                          <a:gd name="connsiteX39" fmla="*/ 1752600 w 2657256"/>
                          <a:gd name="connsiteY39" fmla="*/ 1367270 h 3370881"/>
                          <a:gd name="connsiteX40" fmla="*/ 1775012 w 2657256"/>
                          <a:gd name="connsiteY40" fmla="*/ 1353823 h 3370881"/>
                          <a:gd name="connsiteX41" fmla="*/ 1797423 w 2657256"/>
                          <a:gd name="connsiteY41" fmla="*/ 1335893 h 3370881"/>
                          <a:gd name="connsiteX42" fmla="*/ 1810870 w 2657256"/>
                          <a:gd name="connsiteY42" fmla="*/ 1304517 h 3370881"/>
                          <a:gd name="connsiteX43" fmla="*/ 1815353 w 2657256"/>
                          <a:gd name="connsiteY43" fmla="*/ 1291070 h 3370881"/>
                          <a:gd name="connsiteX44" fmla="*/ 1801906 w 2657256"/>
                          <a:gd name="connsiteY44" fmla="*/ 1138670 h 3370881"/>
                          <a:gd name="connsiteX45" fmla="*/ 1792941 w 2657256"/>
                          <a:gd name="connsiteY45" fmla="*/ 1125223 h 3370881"/>
                          <a:gd name="connsiteX46" fmla="*/ 1757082 w 2657256"/>
                          <a:gd name="connsiteY46" fmla="*/ 1093846 h 3370881"/>
                          <a:gd name="connsiteX47" fmla="*/ 1730188 w 2657256"/>
                          <a:gd name="connsiteY47" fmla="*/ 1066952 h 3370881"/>
                          <a:gd name="connsiteX48" fmla="*/ 1703294 w 2657256"/>
                          <a:gd name="connsiteY48" fmla="*/ 1049023 h 3370881"/>
                          <a:gd name="connsiteX49" fmla="*/ 1622612 w 2657256"/>
                          <a:gd name="connsiteY49" fmla="*/ 1053505 h 3370881"/>
                          <a:gd name="connsiteX50" fmla="*/ 1595718 w 2657256"/>
                          <a:gd name="connsiteY50" fmla="*/ 1062470 h 3370881"/>
                          <a:gd name="connsiteX51" fmla="*/ 1573306 w 2657256"/>
                          <a:gd name="connsiteY51" fmla="*/ 1066952 h 3370881"/>
                          <a:gd name="connsiteX52" fmla="*/ 1453385 w 2657256"/>
                          <a:gd name="connsiteY52" fmla="*/ 1082761 h 3370881"/>
                          <a:gd name="connsiteX53" fmla="*/ 1326776 w 2657256"/>
                          <a:gd name="connsiteY53" fmla="*/ 1062470 h 3370881"/>
                          <a:gd name="connsiteX54" fmla="*/ 1308847 w 2657256"/>
                          <a:gd name="connsiteY54" fmla="*/ 1057987 h 3370881"/>
                          <a:gd name="connsiteX55" fmla="*/ 1277470 w 2657256"/>
                          <a:gd name="connsiteY55" fmla="*/ 1053505 h 3370881"/>
                          <a:gd name="connsiteX56" fmla="*/ 1259541 w 2657256"/>
                          <a:gd name="connsiteY56" fmla="*/ 1049023 h 3370881"/>
                          <a:gd name="connsiteX57" fmla="*/ 1232647 w 2657256"/>
                          <a:gd name="connsiteY57" fmla="*/ 1044540 h 3370881"/>
                          <a:gd name="connsiteX58" fmla="*/ 1053353 w 2657256"/>
                          <a:gd name="connsiteY58" fmla="*/ 1049023 h 3370881"/>
                          <a:gd name="connsiteX59" fmla="*/ 1035423 w 2657256"/>
                          <a:gd name="connsiteY59" fmla="*/ 1053505 h 3370881"/>
                          <a:gd name="connsiteX60" fmla="*/ 1008529 w 2657256"/>
                          <a:gd name="connsiteY60" fmla="*/ 1057987 h 3370881"/>
                          <a:gd name="connsiteX61" fmla="*/ 995082 w 2657256"/>
                          <a:gd name="connsiteY61" fmla="*/ 1062470 h 3370881"/>
                          <a:gd name="connsiteX62" fmla="*/ 945776 w 2657256"/>
                          <a:gd name="connsiteY62" fmla="*/ 1031093 h 3370881"/>
                          <a:gd name="connsiteX63" fmla="*/ 941294 w 2657256"/>
                          <a:gd name="connsiteY63" fmla="*/ 1017646 h 3370881"/>
                          <a:gd name="connsiteX64" fmla="*/ 932329 w 2657256"/>
                          <a:gd name="connsiteY64" fmla="*/ 919034 h 3370881"/>
                          <a:gd name="connsiteX65" fmla="*/ 914400 w 2657256"/>
                          <a:gd name="connsiteY65" fmla="*/ 901105 h 3370881"/>
                          <a:gd name="connsiteX66" fmla="*/ 918882 w 2657256"/>
                          <a:gd name="connsiteY66" fmla="*/ 869729 h 3370881"/>
                          <a:gd name="connsiteX67" fmla="*/ 941294 w 2657256"/>
                          <a:gd name="connsiteY67" fmla="*/ 865246 h 3370881"/>
                          <a:gd name="connsiteX68" fmla="*/ 959223 w 2657256"/>
                          <a:gd name="connsiteY68" fmla="*/ 851799 h 3370881"/>
                          <a:gd name="connsiteX69" fmla="*/ 990600 w 2657256"/>
                          <a:gd name="connsiteY69" fmla="*/ 847317 h 3370881"/>
                          <a:gd name="connsiteX70" fmla="*/ 1129553 w 2657256"/>
                          <a:gd name="connsiteY70" fmla="*/ 838352 h 3370881"/>
                          <a:gd name="connsiteX71" fmla="*/ 1147482 w 2657256"/>
                          <a:gd name="connsiteY71" fmla="*/ 829387 h 3370881"/>
                          <a:gd name="connsiteX72" fmla="*/ 1178859 w 2657256"/>
                          <a:gd name="connsiteY72" fmla="*/ 806976 h 3370881"/>
                          <a:gd name="connsiteX73" fmla="*/ 1192306 w 2657256"/>
                          <a:gd name="connsiteY73" fmla="*/ 793529 h 3370881"/>
                          <a:gd name="connsiteX74" fmla="*/ 1214718 w 2657256"/>
                          <a:gd name="connsiteY74" fmla="*/ 784564 h 3370881"/>
                          <a:gd name="connsiteX75" fmla="*/ 1241612 w 2657256"/>
                          <a:gd name="connsiteY75" fmla="*/ 771117 h 3370881"/>
                          <a:gd name="connsiteX76" fmla="*/ 1277470 w 2657256"/>
                          <a:gd name="connsiteY76" fmla="*/ 753187 h 3370881"/>
                          <a:gd name="connsiteX77" fmla="*/ 1295400 w 2657256"/>
                          <a:gd name="connsiteY77" fmla="*/ 730776 h 3370881"/>
                          <a:gd name="connsiteX78" fmla="*/ 1317812 w 2657256"/>
                          <a:gd name="connsiteY78" fmla="*/ 708364 h 3370881"/>
                          <a:gd name="connsiteX79" fmla="*/ 1353670 w 2657256"/>
                          <a:gd name="connsiteY79" fmla="*/ 663540 h 3370881"/>
                          <a:gd name="connsiteX80" fmla="*/ 1371600 w 2657256"/>
                          <a:gd name="connsiteY80" fmla="*/ 636646 h 3370881"/>
                          <a:gd name="connsiteX81" fmla="*/ 1380565 w 2657256"/>
                          <a:gd name="connsiteY81" fmla="*/ 596305 h 3370881"/>
                          <a:gd name="connsiteX82" fmla="*/ 1385047 w 2657256"/>
                          <a:gd name="connsiteY82" fmla="*/ 582858 h 3370881"/>
                          <a:gd name="connsiteX83" fmla="*/ 1380565 w 2657256"/>
                          <a:gd name="connsiteY83" fmla="*/ 533552 h 3370881"/>
                          <a:gd name="connsiteX84" fmla="*/ 1367118 w 2657256"/>
                          <a:gd name="connsiteY84" fmla="*/ 524587 h 3370881"/>
                          <a:gd name="connsiteX85" fmla="*/ 1349188 w 2657256"/>
                          <a:gd name="connsiteY85" fmla="*/ 520105 h 3370881"/>
                          <a:gd name="connsiteX86" fmla="*/ 1326776 w 2657256"/>
                          <a:gd name="connsiteY86" fmla="*/ 511140 h 3370881"/>
                          <a:gd name="connsiteX87" fmla="*/ 1281953 w 2657256"/>
                          <a:gd name="connsiteY87" fmla="*/ 515623 h 3370881"/>
                          <a:gd name="connsiteX88" fmla="*/ 1250576 w 2657256"/>
                          <a:gd name="connsiteY88" fmla="*/ 529070 h 3370881"/>
                          <a:gd name="connsiteX89" fmla="*/ 1210235 w 2657256"/>
                          <a:gd name="connsiteY89" fmla="*/ 542517 h 3370881"/>
                          <a:gd name="connsiteX90" fmla="*/ 1183341 w 2657256"/>
                          <a:gd name="connsiteY90" fmla="*/ 555964 h 3370881"/>
                          <a:gd name="connsiteX91" fmla="*/ 1160929 w 2657256"/>
                          <a:gd name="connsiteY91" fmla="*/ 569411 h 3370881"/>
                          <a:gd name="connsiteX92" fmla="*/ 1134035 w 2657256"/>
                          <a:gd name="connsiteY92" fmla="*/ 578376 h 3370881"/>
                          <a:gd name="connsiteX93" fmla="*/ 1111623 w 2657256"/>
                          <a:gd name="connsiteY93" fmla="*/ 587340 h 3370881"/>
                          <a:gd name="connsiteX94" fmla="*/ 1084729 w 2657256"/>
                          <a:gd name="connsiteY94" fmla="*/ 596305 h 3370881"/>
                          <a:gd name="connsiteX95" fmla="*/ 986118 w 2657256"/>
                          <a:gd name="connsiteY95" fmla="*/ 591823 h 3370881"/>
                          <a:gd name="connsiteX96" fmla="*/ 927847 w 2657256"/>
                          <a:gd name="connsiteY96" fmla="*/ 578376 h 3370881"/>
                          <a:gd name="connsiteX97" fmla="*/ 896470 w 2657256"/>
                          <a:gd name="connsiteY97" fmla="*/ 555964 h 3370881"/>
                          <a:gd name="connsiteX98" fmla="*/ 883023 w 2657256"/>
                          <a:gd name="connsiteY98" fmla="*/ 546999 h 3370881"/>
                          <a:gd name="connsiteX99" fmla="*/ 865094 w 2657256"/>
                          <a:gd name="connsiteY99" fmla="*/ 497693 h 3370881"/>
                          <a:gd name="connsiteX100" fmla="*/ 869576 w 2657256"/>
                          <a:gd name="connsiteY100" fmla="*/ 403564 h 3370881"/>
                          <a:gd name="connsiteX101" fmla="*/ 874059 w 2657256"/>
                          <a:gd name="connsiteY101" fmla="*/ 385634 h 3370881"/>
                          <a:gd name="connsiteX102" fmla="*/ 883023 w 2657256"/>
                          <a:gd name="connsiteY102" fmla="*/ 372187 h 3370881"/>
                          <a:gd name="connsiteX103" fmla="*/ 909918 w 2657256"/>
                          <a:gd name="connsiteY103" fmla="*/ 363223 h 3370881"/>
                          <a:gd name="connsiteX104" fmla="*/ 914400 w 2657256"/>
                          <a:gd name="connsiteY104" fmla="*/ 385634 h 3370881"/>
                          <a:gd name="connsiteX105" fmla="*/ 909918 w 2657256"/>
                          <a:gd name="connsiteY105" fmla="*/ 408046 h 3370881"/>
                          <a:gd name="connsiteX106" fmla="*/ 900953 w 2657256"/>
                          <a:gd name="connsiteY106" fmla="*/ 466317 h 3370881"/>
                          <a:gd name="connsiteX107" fmla="*/ 905435 w 2657256"/>
                          <a:gd name="connsiteY107" fmla="*/ 515623 h 3370881"/>
                          <a:gd name="connsiteX108" fmla="*/ 932329 w 2657256"/>
                          <a:gd name="connsiteY108" fmla="*/ 551481 h 3370881"/>
                          <a:gd name="connsiteX109" fmla="*/ 954741 w 2657256"/>
                          <a:gd name="connsiteY109" fmla="*/ 560446 h 3370881"/>
                          <a:gd name="connsiteX110" fmla="*/ 972670 w 2657256"/>
                          <a:gd name="connsiteY110" fmla="*/ 569411 h 3370881"/>
                          <a:gd name="connsiteX111" fmla="*/ 1066800 w 2657256"/>
                          <a:gd name="connsiteY111" fmla="*/ 564929 h 3370881"/>
                          <a:gd name="connsiteX112" fmla="*/ 1111623 w 2657256"/>
                          <a:gd name="connsiteY112" fmla="*/ 551481 h 3370881"/>
                          <a:gd name="connsiteX113" fmla="*/ 1129553 w 2657256"/>
                          <a:gd name="connsiteY113" fmla="*/ 538034 h 3370881"/>
                          <a:gd name="connsiteX114" fmla="*/ 1156447 w 2657256"/>
                          <a:gd name="connsiteY114" fmla="*/ 511140 h 3370881"/>
                          <a:gd name="connsiteX115" fmla="*/ 1160929 w 2657256"/>
                          <a:gd name="connsiteY115" fmla="*/ 493211 h 3370881"/>
                          <a:gd name="connsiteX116" fmla="*/ 1178859 w 2657256"/>
                          <a:gd name="connsiteY116" fmla="*/ 331846 h 3370881"/>
                          <a:gd name="connsiteX117" fmla="*/ 1215315 w 2657256"/>
                          <a:gd name="connsiteY117" fmla="*/ 270289 h 3370881"/>
                          <a:gd name="connsiteX118" fmla="*/ 1214718 w 2657256"/>
                          <a:gd name="connsiteY118" fmla="*/ 367705 h 3370881"/>
                          <a:gd name="connsiteX119" fmla="*/ 1201270 w 2657256"/>
                          <a:gd name="connsiteY119" fmla="*/ 412529 h 3370881"/>
                          <a:gd name="connsiteX120" fmla="*/ 1210235 w 2657256"/>
                          <a:gd name="connsiteY120" fmla="*/ 461834 h 3370881"/>
                          <a:gd name="connsiteX121" fmla="*/ 1214718 w 2657256"/>
                          <a:gd name="connsiteY121" fmla="*/ 475281 h 3370881"/>
                          <a:gd name="connsiteX122" fmla="*/ 1228165 w 2657256"/>
                          <a:gd name="connsiteY122" fmla="*/ 484246 h 3370881"/>
                          <a:gd name="connsiteX123" fmla="*/ 1250576 w 2657256"/>
                          <a:gd name="connsiteY123" fmla="*/ 502176 h 3370881"/>
                          <a:gd name="connsiteX124" fmla="*/ 1317812 w 2657256"/>
                          <a:gd name="connsiteY124" fmla="*/ 497693 h 3370881"/>
                          <a:gd name="connsiteX125" fmla="*/ 1353670 w 2657256"/>
                          <a:gd name="connsiteY125" fmla="*/ 488729 h 3370881"/>
                          <a:gd name="connsiteX126" fmla="*/ 1506070 w 2657256"/>
                          <a:gd name="connsiteY126" fmla="*/ 457352 h 3370881"/>
                          <a:gd name="connsiteX127" fmla="*/ 1550894 w 2657256"/>
                          <a:gd name="connsiteY127" fmla="*/ 430458 h 3370881"/>
                          <a:gd name="connsiteX128" fmla="*/ 1564341 w 2657256"/>
                          <a:gd name="connsiteY128" fmla="*/ 417011 h 3370881"/>
                          <a:gd name="connsiteX129" fmla="*/ 1586753 w 2657256"/>
                          <a:gd name="connsiteY129" fmla="*/ 399081 h 3370881"/>
                          <a:gd name="connsiteX130" fmla="*/ 1595718 w 2657256"/>
                          <a:gd name="connsiteY130" fmla="*/ 381152 h 3370881"/>
                          <a:gd name="connsiteX131" fmla="*/ 1600200 w 2657256"/>
                          <a:gd name="connsiteY131" fmla="*/ 363223 h 3370881"/>
                          <a:gd name="connsiteX132" fmla="*/ 1609165 w 2657256"/>
                          <a:gd name="connsiteY132" fmla="*/ 313917 h 3370881"/>
                          <a:gd name="connsiteX133" fmla="*/ 1537447 w 2657256"/>
                          <a:gd name="connsiteY133" fmla="*/ 188411 h 3370881"/>
                          <a:gd name="connsiteX134" fmla="*/ 1613647 w 2657256"/>
                          <a:gd name="connsiteY134" fmla="*/ 399081 h 3370881"/>
                          <a:gd name="connsiteX135" fmla="*/ 1627094 w 2657256"/>
                          <a:gd name="connsiteY135" fmla="*/ 417011 h 3370881"/>
                          <a:gd name="connsiteX136" fmla="*/ 1658470 w 2657256"/>
                          <a:gd name="connsiteY136" fmla="*/ 412529 h 3370881"/>
                          <a:gd name="connsiteX137" fmla="*/ 1685365 w 2657256"/>
                          <a:gd name="connsiteY137" fmla="*/ 390117 h 3370881"/>
                          <a:gd name="connsiteX138" fmla="*/ 1694329 w 2657256"/>
                          <a:gd name="connsiteY138" fmla="*/ 376670 h 3370881"/>
                          <a:gd name="connsiteX139" fmla="*/ 1734670 w 2657256"/>
                          <a:gd name="connsiteY139" fmla="*/ 354258 h 3370881"/>
                          <a:gd name="connsiteX140" fmla="*/ 1743635 w 2657256"/>
                          <a:gd name="connsiteY140" fmla="*/ 340811 h 3370881"/>
                          <a:gd name="connsiteX141" fmla="*/ 1757082 w 2657256"/>
                          <a:gd name="connsiteY141" fmla="*/ 336329 h 3370881"/>
                          <a:gd name="connsiteX142" fmla="*/ 1808984 w 2657256"/>
                          <a:gd name="connsiteY142" fmla="*/ 249641 h 3370881"/>
                          <a:gd name="connsiteX143" fmla="*/ 1899621 w 2657256"/>
                          <a:gd name="connsiteY143" fmla="*/ 211719 h 3370881"/>
                          <a:gd name="connsiteX144" fmla="*/ 1808984 w 2657256"/>
                          <a:gd name="connsiteY144" fmla="*/ 178521 h 3370881"/>
                          <a:gd name="connsiteX145" fmla="*/ 1772023 w 2657256"/>
                          <a:gd name="connsiteY145" fmla="*/ 77249 h 3370881"/>
                          <a:gd name="connsiteX146" fmla="*/ 1900425 w 2657256"/>
                          <a:gd name="connsiteY146" fmla="*/ 214081 h 3370881"/>
                          <a:gd name="connsiteX147" fmla="*/ 1874221 w 2657256"/>
                          <a:gd name="connsiteY147" fmla="*/ 318698 h 3370881"/>
                          <a:gd name="connsiteX148" fmla="*/ 1788459 w 2657256"/>
                          <a:gd name="connsiteY148" fmla="*/ 367705 h 3370881"/>
                          <a:gd name="connsiteX149" fmla="*/ 1761565 w 2657256"/>
                          <a:gd name="connsiteY149" fmla="*/ 390117 h 3370881"/>
                          <a:gd name="connsiteX150" fmla="*/ 1783976 w 2657256"/>
                          <a:gd name="connsiteY150" fmla="*/ 399081 h 3370881"/>
                          <a:gd name="connsiteX151" fmla="*/ 1878106 w 2657256"/>
                          <a:gd name="connsiteY151" fmla="*/ 390117 h 3370881"/>
                          <a:gd name="connsiteX152" fmla="*/ 1891553 w 2657256"/>
                          <a:gd name="connsiteY152" fmla="*/ 381152 h 3370881"/>
                          <a:gd name="connsiteX153" fmla="*/ 1918447 w 2657256"/>
                          <a:gd name="connsiteY153" fmla="*/ 372187 h 3370881"/>
                          <a:gd name="connsiteX154" fmla="*/ 1940859 w 2657256"/>
                          <a:gd name="connsiteY154" fmla="*/ 358740 h 3370881"/>
                          <a:gd name="connsiteX155" fmla="*/ 1954306 w 2657256"/>
                          <a:gd name="connsiteY155" fmla="*/ 354258 h 3370881"/>
                          <a:gd name="connsiteX156" fmla="*/ 2083304 w 2657256"/>
                          <a:gd name="connsiteY156" fmla="*/ 290281 h 3370881"/>
                          <a:gd name="connsiteX157" fmla="*/ 2166172 w 2657256"/>
                          <a:gd name="connsiteY157" fmla="*/ 215604 h 3370881"/>
                          <a:gd name="connsiteX158" fmla="*/ 2069054 w 2657256"/>
                          <a:gd name="connsiteY158" fmla="*/ 40493 h 3370881"/>
                          <a:gd name="connsiteX159" fmla="*/ 2078225 w 2657256"/>
                          <a:gd name="connsiteY159" fmla="*/ 188681 h 3370881"/>
                          <a:gd name="connsiteX160" fmla="*/ 1999129 w 2657256"/>
                          <a:gd name="connsiteY160" fmla="*/ 358740 h 3370881"/>
                          <a:gd name="connsiteX161" fmla="*/ 1994647 w 2657256"/>
                          <a:gd name="connsiteY161" fmla="*/ 372187 h 3370881"/>
                          <a:gd name="connsiteX162" fmla="*/ 2039470 w 2657256"/>
                          <a:gd name="connsiteY162" fmla="*/ 390117 h 3370881"/>
                          <a:gd name="connsiteX163" fmla="*/ 2115670 w 2657256"/>
                          <a:gd name="connsiteY163" fmla="*/ 390117 h 3370881"/>
                          <a:gd name="connsiteX164" fmla="*/ 2160494 w 2657256"/>
                          <a:gd name="connsiteY164" fmla="*/ 376670 h 3370881"/>
                          <a:gd name="connsiteX165" fmla="*/ 2191870 w 2657256"/>
                          <a:gd name="connsiteY165" fmla="*/ 363223 h 3370881"/>
                          <a:gd name="connsiteX166" fmla="*/ 2205318 w 2657256"/>
                          <a:gd name="connsiteY166" fmla="*/ 358740 h 3370881"/>
                          <a:gd name="connsiteX167" fmla="*/ 2232212 w 2657256"/>
                          <a:gd name="connsiteY167" fmla="*/ 340811 h 3370881"/>
                          <a:gd name="connsiteX168" fmla="*/ 2312894 w 2657256"/>
                          <a:gd name="connsiteY168" fmla="*/ 183929 h 3370881"/>
                          <a:gd name="connsiteX169" fmla="*/ 2339788 w 2657256"/>
                          <a:gd name="connsiteY169" fmla="*/ 151 h 3370881"/>
                          <a:gd name="connsiteX170" fmla="*/ 2357718 w 2657256"/>
                          <a:gd name="connsiteY170" fmla="*/ 215305 h 3370881"/>
                          <a:gd name="connsiteX171" fmla="*/ 2254623 w 2657256"/>
                          <a:gd name="connsiteY171" fmla="*/ 376670 h 3370881"/>
                          <a:gd name="connsiteX172" fmla="*/ 2245659 w 2657256"/>
                          <a:gd name="connsiteY172" fmla="*/ 390117 h 3370881"/>
                          <a:gd name="connsiteX173" fmla="*/ 2254623 w 2657256"/>
                          <a:gd name="connsiteY173" fmla="*/ 403564 h 3370881"/>
                          <a:gd name="connsiteX174" fmla="*/ 2353235 w 2657256"/>
                          <a:gd name="connsiteY174" fmla="*/ 399081 h 3370881"/>
                          <a:gd name="connsiteX175" fmla="*/ 2366682 w 2657256"/>
                          <a:gd name="connsiteY175" fmla="*/ 394599 h 3370881"/>
                          <a:gd name="connsiteX176" fmla="*/ 2389094 w 2657256"/>
                          <a:gd name="connsiteY176" fmla="*/ 390117 h 3370881"/>
                          <a:gd name="connsiteX177" fmla="*/ 2424953 w 2657256"/>
                          <a:gd name="connsiteY177" fmla="*/ 367705 h 3370881"/>
                          <a:gd name="connsiteX178" fmla="*/ 2528047 w 2657256"/>
                          <a:gd name="connsiteY178" fmla="*/ 292700 h 3370881"/>
                          <a:gd name="connsiteX179" fmla="*/ 2541495 w 2657256"/>
                          <a:gd name="connsiteY179" fmla="*/ 62906 h 3370881"/>
                          <a:gd name="connsiteX180" fmla="*/ 2591304 w 2657256"/>
                          <a:gd name="connsiteY180" fmla="*/ 214081 h 3370881"/>
                          <a:gd name="connsiteX181" fmla="*/ 2612315 w 2657256"/>
                          <a:gd name="connsiteY181" fmla="*/ 290907 h 3370881"/>
                          <a:gd name="connsiteX182" fmla="*/ 2650863 w 2657256"/>
                          <a:gd name="connsiteY182" fmla="*/ 344994 h 3370881"/>
                          <a:gd name="connsiteX183" fmla="*/ 2465294 w 2657256"/>
                          <a:gd name="connsiteY183" fmla="*/ 399081 h 3370881"/>
                          <a:gd name="connsiteX184" fmla="*/ 2442882 w 2657256"/>
                          <a:gd name="connsiteY184" fmla="*/ 403564 h 3370881"/>
                          <a:gd name="connsiteX185" fmla="*/ 2398059 w 2657256"/>
                          <a:gd name="connsiteY185" fmla="*/ 417011 h 3370881"/>
                          <a:gd name="connsiteX186" fmla="*/ 2375647 w 2657256"/>
                          <a:gd name="connsiteY186" fmla="*/ 425976 h 3370881"/>
                          <a:gd name="connsiteX187" fmla="*/ 2357718 w 2657256"/>
                          <a:gd name="connsiteY187" fmla="*/ 430458 h 3370881"/>
                          <a:gd name="connsiteX188" fmla="*/ 2344270 w 2657256"/>
                          <a:gd name="connsiteY188" fmla="*/ 461834 h 3370881"/>
                          <a:gd name="connsiteX189" fmla="*/ 2353235 w 2657256"/>
                          <a:gd name="connsiteY189" fmla="*/ 502176 h 3370881"/>
                          <a:gd name="connsiteX190" fmla="*/ 2362200 w 2657256"/>
                          <a:gd name="connsiteY190" fmla="*/ 515623 h 3370881"/>
                          <a:gd name="connsiteX191" fmla="*/ 2344270 w 2657256"/>
                          <a:gd name="connsiteY191" fmla="*/ 587340 h 3370881"/>
                          <a:gd name="connsiteX192" fmla="*/ 2321859 w 2657256"/>
                          <a:gd name="connsiteY192" fmla="*/ 614234 h 3370881"/>
                          <a:gd name="connsiteX193" fmla="*/ 2308412 w 2657256"/>
                          <a:gd name="connsiteY193" fmla="*/ 636646 h 3370881"/>
                          <a:gd name="connsiteX194" fmla="*/ 2281518 w 2657256"/>
                          <a:gd name="connsiteY194" fmla="*/ 641129 h 3370881"/>
                          <a:gd name="connsiteX195" fmla="*/ 2259106 w 2657256"/>
                          <a:gd name="connsiteY195" fmla="*/ 636646 h 3370881"/>
                          <a:gd name="connsiteX196" fmla="*/ 2277035 w 2657256"/>
                          <a:gd name="connsiteY196" fmla="*/ 578376 h 3370881"/>
                          <a:gd name="connsiteX197" fmla="*/ 2290482 w 2657256"/>
                          <a:gd name="connsiteY197" fmla="*/ 542517 h 3370881"/>
                          <a:gd name="connsiteX198" fmla="*/ 2286000 w 2657256"/>
                          <a:gd name="connsiteY198" fmla="*/ 506658 h 3370881"/>
                          <a:gd name="connsiteX199" fmla="*/ 2245659 w 2657256"/>
                          <a:gd name="connsiteY199" fmla="*/ 448387 h 3370881"/>
                          <a:gd name="connsiteX200" fmla="*/ 2200835 w 2657256"/>
                          <a:gd name="connsiteY200" fmla="*/ 430458 h 3370881"/>
                          <a:gd name="connsiteX201" fmla="*/ 2169459 w 2657256"/>
                          <a:gd name="connsiteY201" fmla="*/ 425976 h 3370881"/>
                          <a:gd name="connsiteX202" fmla="*/ 2102223 w 2657256"/>
                          <a:gd name="connsiteY202" fmla="*/ 430458 h 3370881"/>
                          <a:gd name="connsiteX203" fmla="*/ 2084294 w 2657256"/>
                          <a:gd name="connsiteY203" fmla="*/ 439423 h 3370881"/>
                          <a:gd name="connsiteX204" fmla="*/ 2070847 w 2657256"/>
                          <a:gd name="connsiteY204" fmla="*/ 443905 h 3370881"/>
                          <a:gd name="connsiteX205" fmla="*/ 2061882 w 2657256"/>
                          <a:gd name="connsiteY205" fmla="*/ 461834 h 3370881"/>
                          <a:gd name="connsiteX206" fmla="*/ 2034988 w 2657256"/>
                          <a:gd name="connsiteY206" fmla="*/ 475281 h 3370881"/>
                          <a:gd name="connsiteX207" fmla="*/ 1783976 w 2657256"/>
                          <a:gd name="connsiteY207" fmla="*/ 479764 h 3370881"/>
                          <a:gd name="connsiteX208" fmla="*/ 1766047 w 2657256"/>
                          <a:gd name="connsiteY208" fmla="*/ 488729 h 3370881"/>
                          <a:gd name="connsiteX209" fmla="*/ 1703294 w 2657256"/>
                          <a:gd name="connsiteY209" fmla="*/ 506658 h 3370881"/>
                          <a:gd name="connsiteX210" fmla="*/ 1689847 w 2657256"/>
                          <a:gd name="connsiteY210" fmla="*/ 511140 h 3370881"/>
                          <a:gd name="connsiteX211" fmla="*/ 1676400 w 2657256"/>
                          <a:gd name="connsiteY211" fmla="*/ 520105 h 3370881"/>
                          <a:gd name="connsiteX212" fmla="*/ 1649506 w 2657256"/>
                          <a:gd name="connsiteY212" fmla="*/ 529070 h 3370881"/>
                          <a:gd name="connsiteX213" fmla="*/ 1636059 w 2657256"/>
                          <a:gd name="connsiteY213" fmla="*/ 538034 h 3370881"/>
                          <a:gd name="connsiteX214" fmla="*/ 1622612 w 2657256"/>
                          <a:gd name="connsiteY214" fmla="*/ 551481 h 3370881"/>
                          <a:gd name="connsiteX215" fmla="*/ 1609165 w 2657256"/>
                          <a:gd name="connsiteY215" fmla="*/ 555964 h 3370881"/>
                          <a:gd name="connsiteX216" fmla="*/ 1577788 w 2657256"/>
                          <a:gd name="connsiteY216" fmla="*/ 587340 h 3370881"/>
                          <a:gd name="connsiteX217" fmla="*/ 1568823 w 2657256"/>
                          <a:gd name="connsiteY217" fmla="*/ 600787 h 3370881"/>
                          <a:gd name="connsiteX218" fmla="*/ 1555376 w 2657256"/>
                          <a:gd name="connsiteY218" fmla="*/ 614234 h 3370881"/>
                          <a:gd name="connsiteX219" fmla="*/ 1524000 w 2657256"/>
                          <a:gd name="connsiteY219" fmla="*/ 654576 h 3370881"/>
                          <a:gd name="connsiteX220" fmla="*/ 1519518 w 2657256"/>
                          <a:gd name="connsiteY220" fmla="*/ 668023 h 3370881"/>
                          <a:gd name="connsiteX221" fmla="*/ 1528482 w 2657256"/>
                          <a:gd name="connsiteY221" fmla="*/ 708364 h 3370881"/>
                          <a:gd name="connsiteX222" fmla="*/ 1537447 w 2657256"/>
                          <a:gd name="connsiteY222" fmla="*/ 721811 h 3370881"/>
                          <a:gd name="connsiteX223" fmla="*/ 1568823 w 2657256"/>
                          <a:gd name="connsiteY223" fmla="*/ 712846 h 3370881"/>
                          <a:gd name="connsiteX224" fmla="*/ 1600200 w 2657256"/>
                          <a:gd name="connsiteY224" fmla="*/ 712846 h 3370881"/>
                          <a:gd name="connsiteX225" fmla="*/ 1631576 w 2657256"/>
                          <a:gd name="connsiteY225" fmla="*/ 690434 h 3370881"/>
                          <a:gd name="connsiteX226" fmla="*/ 1645023 w 2657256"/>
                          <a:gd name="connsiteY226" fmla="*/ 676987 h 3370881"/>
                          <a:gd name="connsiteX227" fmla="*/ 1685365 w 2657256"/>
                          <a:gd name="connsiteY227" fmla="*/ 645611 h 3370881"/>
                          <a:gd name="connsiteX228" fmla="*/ 1716741 w 2657256"/>
                          <a:gd name="connsiteY228" fmla="*/ 614234 h 3370881"/>
                          <a:gd name="connsiteX229" fmla="*/ 1748118 w 2657256"/>
                          <a:gd name="connsiteY229" fmla="*/ 596305 h 3370881"/>
                          <a:gd name="connsiteX230" fmla="*/ 1761565 w 2657256"/>
                          <a:gd name="connsiteY230" fmla="*/ 591823 h 3370881"/>
                          <a:gd name="connsiteX231" fmla="*/ 1779494 w 2657256"/>
                          <a:gd name="connsiteY231" fmla="*/ 582858 h 3370881"/>
                          <a:gd name="connsiteX232" fmla="*/ 1815353 w 2657256"/>
                          <a:gd name="connsiteY232" fmla="*/ 573893 h 3370881"/>
                          <a:gd name="connsiteX233" fmla="*/ 2030506 w 2657256"/>
                          <a:gd name="connsiteY233" fmla="*/ 578376 h 3370881"/>
                          <a:gd name="connsiteX234" fmla="*/ 2017059 w 2657256"/>
                          <a:gd name="connsiteY234" fmla="*/ 600787 h 3370881"/>
                          <a:gd name="connsiteX235" fmla="*/ 1981200 w 2657256"/>
                          <a:gd name="connsiteY235" fmla="*/ 636646 h 3370881"/>
                          <a:gd name="connsiteX236" fmla="*/ 1967753 w 2657256"/>
                          <a:gd name="connsiteY236" fmla="*/ 650093 h 3370881"/>
                          <a:gd name="connsiteX237" fmla="*/ 1936376 w 2657256"/>
                          <a:gd name="connsiteY237" fmla="*/ 690434 h 3370881"/>
                          <a:gd name="connsiteX238" fmla="*/ 1905000 w 2657256"/>
                          <a:gd name="connsiteY238" fmla="*/ 717329 h 3370881"/>
                          <a:gd name="connsiteX239" fmla="*/ 1860176 w 2657256"/>
                          <a:gd name="connsiteY239" fmla="*/ 735258 h 3370881"/>
                          <a:gd name="connsiteX240" fmla="*/ 1788459 w 2657256"/>
                          <a:gd name="connsiteY240" fmla="*/ 744223 h 3370881"/>
                          <a:gd name="connsiteX241" fmla="*/ 1846729 w 2657256"/>
                          <a:gd name="connsiteY241" fmla="*/ 802493 h 3370881"/>
                          <a:gd name="connsiteX242" fmla="*/ 1913965 w 2657256"/>
                          <a:gd name="connsiteY242" fmla="*/ 829387 h 3370881"/>
                          <a:gd name="connsiteX243" fmla="*/ 1922929 w 2657256"/>
                          <a:gd name="connsiteY243" fmla="*/ 842834 h 3370881"/>
                          <a:gd name="connsiteX244" fmla="*/ 1967753 w 2657256"/>
                          <a:gd name="connsiteY244" fmla="*/ 883176 h 3370881"/>
                          <a:gd name="connsiteX245" fmla="*/ 1981200 w 2657256"/>
                          <a:gd name="connsiteY245" fmla="*/ 896623 h 3370881"/>
                          <a:gd name="connsiteX246" fmla="*/ 1994647 w 2657256"/>
                          <a:gd name="connsiteY246" fmla="*/ 905587 h 3370881"/>
                          <a:gd name="connsiteX247" fmla="*/ 2021541 w 2657256"/>
                          <a:gd name="connsiteY247" fmla="*/ 927999 h 3370881"/>
                          <a:gd name="connsiteX248" fmla="*/ 2030506 w 2657256"/>
                          <a:gd name="connsiteY248" fmla="*/ 941446 h 3370881"/>
                          <a:gd name="connsiteX249" fmla="*/ 2057400 w 2657256"/>
                          <a:gd name="connsiteY249" fmla="*/ 968340 h 3370881"/>
                          <a:gd name="connsiteX250" fmla="*/ 2088776 w 2657256"/>
                          <a:gd name="connsiteY250" fmla="*/ 1013164 h 3370881"/>
                          <a:gd name="connsiteX251" fmla="*/ 2115670 w 2657256"/>
                          <a:gd name="connsiteY251" fmla="*/ 1057987 h 3370881"/>
                          <a:gd name="connsiteX252" fmla="*/ 2120153 w 2657256"/>
                          <a:gd name="connsiteY252" fmla="*/ 1089364 h 3370881"/>
                          <a:gd name="connsiteX253" fmla="*/ 2138082 w 2657256"/>
                          <a:gd name="connsiteY253" fmla="*/ 1143152 h 3370881"/>
                          <a:gd name="connsiteX254" fmla="*/ 2147047 w 2657256"/>
                          <a:gd name="connsiteY254" fmla="*/ 1196940 h 3370881"/>
                          <a:gd name="connsiteX255" fmla="*/ 2151529 w 2657256"/>
                          <a:gd name="connsiteY255" fmla="*/ 1210387 h 3370881"/>
                          <a:gd name="connsiteX256" fmla="*/ 2156012 w 2657256"/>
                          <a:gd name="connsiteY256" fmla="*/ 1228317 h 3370881"/>
                          <a:gd name="connsiteX257" fmla="*/ 2173941 w 2657256"/>
                          <a:gd name="connsiteY257" fmla="*/ 1295552 h 3370881"/>
                          <a:gd name="connsiteX258" fmla="*/ 2182906 w 2657256"/>
                          <a:gd name="connsiteY258" fmla="*/ 1313481 h 3370881"/>
                          <a:gd name="connsiteX259" fmla="*/ 2187388 w 2657256"/>
                          <a:gd name="connsiteY259" fmla="*/ 1331411 h 3370881"/>
                          <a:gd name="connsiteX260" fmla="*/ 2214282 w 2657256"/>
                          <a:gd name="connsiteY260" fmla="*/ 1385199 h 3370881"/>
                          <a:gd name="connsiteX261" fmla="*/ 2218765 w 2657256"/>
                          <a:gd name="connsiteY261" fmla="*/ 1403129 h 3370881"/>
                          <a:gd name="connsiteX262" fmla="*/ 2223247 w 2657256"/>
                          <a:gd name="connsiteY262" fmla="*/ 1430023 h 3370881"/>
                          <a:gd name="connsiteX263" fmla="*/ 2236694 w 2657256"/>
                          <a:gd name="connsiteY263" fmla="*/ 1456917 h 3370881"/>
                          <a:gd name="connsiteX264" fmla="*/ 2241176 w 2657256"/>
                          <a:gd name="connsiteY264" fmla="*/ 1577940 h 3370881"/>
                          <a:gd name="connsiteX265" fmla="*/ 2245659 w 2657256"/>
                          <a:gd name="connsiteY265" fmla="*/ 1595870 h 3370881"/>
                          <a:gd name="connsiteX266" fmla="*/ 2236694 w 2657256"/>
                          <a:gd name="connsiteY266" fmla="*/ 1694481 h 3370881"/>
                          <a:gd name="connsiteX267" fmla="*/ 2227729 w 2657256"/>
                          <a:gd name="connsiteY267" fmla="*/ 1716893 h 3370881"/>
                          <a:gd name="connsiteX268" fmla="*/ 2223247 w 2657256"/>
                          <a:gd name="connsiteY268" fmla="*/ 1730340 h 3370881"/>
                          <a:gd name="connsiteX269" fmla="*/ 2200835 w 2657256"/>
                          <a:gd name="connsiteY269" fmla="*/ 1788611 h 3370881"/>
                          <a:gd name="connsiteX270" fmla="*/ 2191870 w 2657256"/>
                          <a:gd name="connsiteY270" fmla="*/ 1811023 h 3370881"/>
                          <a:gd name="connsiteX271" fmla="*/ 2187388 w 2657256"/>
                          <a:gd name="connsiteY271" fmla="*/ 1824470 h 3370881"/>
                          <a:gd name="connsiteX272" fmla="*/ 2169459 w 2657256"/>
                          <a:gd name="connsiteY272" fmla="*/ 1869293 h 3370881"/>
                          <a:gd name="connsiteX273" fmla="*/ 2164976 w 2657256"/>
                          <a:gd name="connsiteY273" fmla="*/ 1882740 h 3370881"/>
                          <a:gd name="connsiteX274" fmla="*/ 2156012 w 2657256"/>
                          <a:gd name="connsiteY274" fmla="*/ 1927564 h 3370881"/>
                          <a:gd name="connsiteX275" fmla="*/ 2173941 w 2657256"/>
                          <a:gd name="connsiteY275" fmla="*/ 1945493 h 3370881"/>
                          <a:gd name="connsiteX276" fmla="*/ 2196353 w 2657256"/>
                          <a:gd name="connsiteY276" fmla="*/ 1958940 h 3370881"/>
                          <a:gd name="connsiteX277" fmla="*/ 2241176 w 2657256"/>
                          <a:gd name="connsiteY277" fmla="*/ 2012729 h 3370881"/>
                          <a:gd name="connsiteX278" fmla="*/ 2263588 w 2657256"/>
                          <a:gd name="connsiteY278" fmla="*/ 2057552 h 3370881"/>
                          <a:gd name="connsiteX279" fmla="*/ 2286000 w 2657256"/>
                          <a:gd name="connsiteY279" fmla="*/ 2084446 h 3370881"/>
                          <a:gd name="connsiteX280" fmla="*/ 2299447 w 2657256"/>
                          <a:gd name="connsiteY280" fmla="*/ 2124787 h 3370881"/>
                          <a:gd name="connsiteX281" fmla="*/ 2321859 w 2657256"/>
                          <a:gd name="connsiteY281" fmla="*/ 2151681 h 3370881"/>
                          <a:gd name="connsiteX282" fmla="*/ 2344270 w 2657256"/>
                          <a:gd name="connsiteY282" fmla="*/ 2205470 h 3370881"/>
                          <a:gd name="connsiteX283" fmla="*/ 2348753 w 2657256"/>
                          <a:gd name="connsiteY283" fmla="*/ 2223399 h 3370881"/>
                          <a:gd name="connsiteX284" fmla="*/ 2366682 w 2657256"/>
                          <a:gd name="connsiteY284" fmla="*/ 2263740 h 3370881"/>
                          <a:gd name="connsiteX285" fmla="*/ 2375647 w 2657256"/>
                          <a:gd name="connsiteY285" fmla="*/ 2286152 h 3370881"/>
                          <a:gd name="connsiteX286" fmla="*/ 2380129 w 2657256"/>
                          <a:gd name="connsiteY286" fmla="*/ 2308564 h 3370881"/>
                          <a:gd name="connsiteX287" fmla="*/ 2389094 w 2657256"/>
                          <a:gd name="connsiteY287" fmla="*/ 2335458 h 3370881"/>
                          <a:gd name="connsiteX288" fmla="*/ 2393576 w 2657256"/>
                          <a:gd name="connsiteY288" fmla="*/ 2380281 h 3370881"/>
                          <a:gd name="connsiteX289" fmla="*/ 2398059 w 2657256"/>
                          <a:gd name="connsiteY289" fmla="*/ 2393729 h 3370881"/>
                          <a:gd name="connsiteX290" fmla="*/ 2402541 w 2657256"/>
                          <a:gd name="connsiteY290" fmla="*/ 2447517 h 3370881"/>
                          <a:gd name="connsiteX291" fmla="*/ 2407023 w 2657256"/>
                          <a:gd name="connsiteY291" fmla="*/ 2564058 h 3370881"/>
                          <a:gd name="connsiteX292" fmla="*/ 2389094 w 2657256"/>
                          <a:gd name="connsiteY292" fmla="*/ 2837481 h 3370881"/>
                          <a:gd name="connsiteX293" fmla="*/ 2380129 w 2657256"/>
                          <a:gd name="connsiteY293" fmla="*/ 2859893 h 3370881"/>
                          <a:gd name="connsiteX294" fmla="*/ 2357718 w 2657256"/>
                          <a:gd name="connsiteY294" fmla="*/ 2913681 h 3370881"/>
                          <a:gd name="connsiteX295" fmla="*/ 2348753 w 2657256"/>
                          <a:gd name="connsiteY295" fmla="*/ 2936093 h 3370881"/>
                          <a:gd name="connsiteX296" fmla="*/ 2339788 w 2657256"/>
                          <a:gd name="connsiteY296" fmla="*/ 2971952 h 3370881"/>
                          <a:gd name="connsiteX297" fmla="*/ 2326341 w 2657256"/>
                          <a:gd name="connsiteY297" fmla="*/ 2994364 h 3370881"/>
                          <a:gd name="connsiteX298" fmla="*/ 2317376 w 2657256"/>
                          <a:gd name="connsiteY298" fmla="*/ 3025740 h 3370881"/>
                          <a:gd name="connsiteX299" fmla="*/ 2303929 w 2657256"/>
                          <a:gd name="connsiteY299" fmla="*/ 3048152 h 3370881"/>
                          <a:gd name="connsiteX300" fmla="*/ 2290482 w 2657256"/>
                          <a:gd name="connsiteY300" fmla="*/ 3079529 h 3370881"/>
                          <a:gd name="connsiteX301" fmla="*/ 2272553 w 2657256"/>
                          <a:gd name="connsiteY301" fmla="*/ 3084011 h 3370881"/>
                          <a:gd name="connsiteX302" fmla="*/ 2259106 w 2657256"/>
                          <a:gd name="connsiteY302" fmla="*/ 3088493 h 3370881"/>
                          <a:gd name="connsiteX303" fmla="*/ 2241176 w 2657256"/>
                          <a:gd name="connsiteY303" fmla="*/ 3092976 h 3370881"/>
                          <a:gd name="connsiteX304" fmla="*/ 2209800 w 2657256"/>
                          <a:gd name="connsiteY304" fmla="*/ 3101940 h 3370881"/>
                          <a:gd name="connsiteX305" fmla="*/ 2205318 w 2657256"/>
                          <a:gd name="connsiteY305" fmla="*/ 3039187 h 3370881"/>
                          <a:gd name="connsiteX306" fmla="*/ 2218765 w 2657256"/>
                          <a:gd name="connsiteY306" fmla="*/ 3021258 h 3370881"/>
                          <a:gd name="connsiteX307" fmla="*/ 2245659 w 2657256"/>
                          <a:gd name="connsiteY307" fmla="*/ 2971952 h 3370881"/>
                          <a:gd name="connsiteX308" fmla="*/ 2268070 w 2657256"/>
                          <a:gd name="connsiteY308" fmla="*/ 2945058 h 3370881"/>
                          <a:gd name="connsiteX309" fmla="*/ 2268070 w 2657256"/>
                          <a:gd name="connsiteY309" fmla="*/ 2568540 h 3370881"/>
                          <a:gd name="connsiteX310" fmla="*/ 2259106 w 2657256"/>
                          <a:gd name="connsiteY310" fmla="*/ 2532681 h 3370881"/>
                          <a:gd name="connsiteX311" fmla="*/ 2250141 w 2657256"/>
                          <a:gd name="connsiteY311" fmla="*/ 2492340 h 3370881"/>
                          <a:gd name="connsiteX312" fmla="*/ 2245659 w 2657256"/>
                          <a:gd name="connsiteY312" fmla="*/ 2474411 h 3370881"/>
                          <a:gd name="connsiteX313" fmla="*/ 2245659 w 2657256"/>
                          <a:gd name="connsiteY313" fmla="*/ 2389247 h 3370881"/>
                          <a:gd name="connsiteX314" fmla="*/ 2173941 w 2657256"/>
                          <a:gd name="connsiteY314" fmla="*/ 2241328 h 3370881"/>
                          <a:gd name="connsiteX315" fmla="*/ 2070846 w 2657256"/>
                          <a:gd name="connsiteY315" fmla="*/ 2057553 h 3370881"/>
                          <a:gd name="connsiteX316" fmla="*/ 2057400 w 2657256"/>
                          <a:gd name="connsiteY316" fmla="*/ 2151681 h 3370881"/>
                          <a:gd name="connsiteX317" fmla="*/ 2048435 w 2657256"/>
                          <a:gd name="connsiteY317" fmla="*/ 2106858 h 3370881"/>
                          <a:gd name="connsiteX318" fmla="*/ 2034988 w 2657256"/>
                          <a:gd name="connsiteY318" fmla="*/ 2003764 h 3370881"/>
                          <a:gd name="connsiteX319" fmla="*/ 2026023 w 2657256"/>
                          <a:gd name="connsiteY319" fmla="*/ 2026176 h 3370881"/>
                          <a:gd name="connsiteX320" fmla="*/ 2021541 w 2657256"/>
                          <a:gd name="connsiteY320" fmla="*/ 2039623 h 3370881"/>
                          <a:gd name="connsiteX321" fmla="*/ 1999129 w 2657256"/>
                          <a:gd name="connsiteY321" fmla="*/ 2053070 h 3370881"/>
                          <a:gd name="connsiteX322" fmla="*/ 1990165 w 2657256"/>
                          <a:gd name="connsiteY322" fmla="*/ 2070999 h 3370881"/>
                          <a:gd name="connsiteX323" fmla="*/ 1967753 w 2657256"/>
                          <a:gd name="connsiteY323" fmla="*/ 2106858 h 3370881"/>
                          <a:gd name="connsiteX324" fmla="*/ 1981200 w 2657256"/>
                          <a:gd name="connsiteY324" fmla="*/ 2223399 h 3370881"/>
                          <a:gd name="connsiteX325" fmla="*/ 1994647 w 2657256"/>
                          <a:gd name="connsiteY325" fmla="*/ 2254776 h 3370881"/>
                          <a:gd name="connsiteX326" fmla="*/ 2003612 w 2657256"/>
                          <a:gd name="connsiteY326" fmla="*/ 2272705 h 3370881"/>
                          <a:gd name="connsiteX327" fmla="*/ 2026023 w 2657256"/>
                          <a:gd name="connsiteY327" fmla="*/ 2304081 h 3370881"/>
                          <a:gd name="connsiteX328" fmla="*/ 2043953 w 2657256"/>
                          <a:gd name="connsiteY328" fmla="*/ 2348905 h 3370881"/>
                          <a:gd name="connsiteX329" fmla="*/ 2061882 w 2657256"/>
                          <a:gd name="connsiteY329" fmla="*/ 2371317 h 3370881"/>
                          <a:gd name="connsiteX330" fmla="*/ 2088776 w 2657256"/>
                          <a:gd name="connsiteY330" fmla="*/ 2434070 h 3370881"/>
                          <a:gd name="connsiteX331" fmla="*/ 2102223 w 2657256"/>
                          <a:gd name="connsiteY331" fmla="*/ 2465446 h 3370881"/>
                          <a:gd name="connsiteX332" fmla="*/ 2106706 w 2657256"/>
                          <a:gd name="connsiteY332" fmla="*/ 2496823 h 3370881"/>
                          <a:gd name="connsiteX333" fmla="*/ 2124635 w 2657256"/>
                          <a:gd name="connsiteY333" fmla="*/ 2559576 h 3370881"/>
                          <a:gd name="connsiteX334" fmla="*/ 2138082 w 2657256"/>
                          <a:gd name="connsiteY334" fmla="*/ 2649223 h 3370881"/>
                          <a:gd name="connsiteX335" fmla="*/ 2147047 w 2657256"/>
                          <a:gd name="connsiteY335" fmla="*/ 2685081 h 3370881"/>
                          <a:gd name="connsiteX336" fmla="*/ 2151529 w 2657256"/>
                          <a:gd name="connsiteY336" fmla="*/ 2716458 h 3370881"/>
                          <a:gd name="connsiteX337" fmla="*/ 2160494 w 2657256"/>
                          <a:gd name="connsiteY337" fmla="*/ 2770246 h 3370881"/>
                          <a:gd name="connsiteX338" fmla="*/ 2156012 w 2657256"/>
                          <a:gd name="connsiteY338" fmla="*/ 2962987 h 3370881"/>
                          <a:gd name="connsiteX339" fmla="*/ 2138082 w 2657256"/>
                          <a:gd name="connsiteY339" fmla="*/ 3043670 h 3370881"/>
                          <a:gd name="connsiteX340" fmla="*/ 2133600 w 2657256"/>
                          <a:gd name="connsiteY340" fmla="*/ 3061599 h 3370881"/>
                          <a:gd name="connsiteX341" fmla="*/ 2120153 w 2657256"/>
                          <a:gd name="connsiteY341" fmla="*/ 3079529 h 3370881"/>
                          <a:gd name="connsiteX342" fmla="*/ 2111188 w 2657256"/>
                          <a:gd name="connsiteY342" fmla="*/ 3106423 h 3370881"/>
                          <a:gd name="connsiteX343" fmla="*/ 2088776 w 2657256"/>
                          <a:gd name="connsiteY343" fmla="*/ 3137799 h 3370881"/>
                          <a:gd name="connsiteX344" fmla="*/ 2075329 w 2657256"/>
                          <a:gd name="connsiteY344" fmla="*/ 3164693 h 3370881"/>
                          <a:gd name="connsiteX345" fmla="*/ 2061882 w 2657256"/>
                          <a:gd name="connsiteY345" fmla="*/ 3169176 h 3370881"/>
                          <a:gd name="connsiteX346" fmla="*/ 2021541 w 2657256"/>
                          <a:gd name="connsiteY346" fmla="*/ 3164693 h 3370881"/>
                          <a:gd name="connsiteX347" fmla="*/ 2012576 w 2657256"/>
                          <a:gd name="connsiteY347" fmla="*/ 3119870 h 3370881"/>
                          <a:gd name="connsiteX348" fmla="*/ 2048435 w 2657256"/>
                          <a:gd name="connsiteY348" fmla="*/ 3021258 h 3370881"/>
                          <a:gd name="connsiteX349" fmla="*/ 2048435 w 2657256"/>
                          <a:gd name="connsiteY349" fmla="*/ 3021258 h 3370881"/>
                          <a:gd name="connsiteX350" fmla="*/ 2061882 w 2657256"/>
                          <a:gd name="connsiteY350" fmla="*/ 2967470 h 3370881"/>
                          <a:gd name="connsiteX351" fmla="*/ 2070847 w 2657256"/>
                          <a:gd name="connsiteY351" fmla="*/ 2882305 h 3370881"/>
                          <a:gd name="connsiteX352" fmla="*/ 2066365 w 2657256"/>
                          <a:gd name="connsiteY352" fmla="*/ 2725423 h 3370881"/>
                          <a:gd name="connsiteX353" fmla="*/ 2043953 w 2657256"/>
                          <a:gd name="connsiteY353" fmla="*/ 2649223 h 3370881"/>
                          <a:gd name="connsiteX354" fmla="*/ 2030506 w 2657256"/>
                          <a:gd name="connsiteY354" fmla="*/ 2622329 h 3370881"/>
                          <a:gd name="connsiteX355" fmla="*/ 2017059 w 2657256"/>
                          <a:gd name="connsiteY355" fmla="*/ 2581987 h 3370881"/>
                          <a:gd name="connsiteX356" fmla="*/ 1981200 w 2657256"/>
                          <a:gd name="connsiteY356" fmla="*/ 2514752 h 3370881"/>
                          <a:gd name="connsiteX357" fmla="*/ 1972235 w 2657256"/>
                          <a:gd name="connsiteY357" fmla="*/ 2501305 h 3370881"/>
                          <a:gd name="connsiteX358" fmla="*/ 1958788 w 2657256"/>
                          <a:gd name="connsiteY358" fmla="*/ 2478893 h 3370881"/>
                          <a:gd name="connsiteX359" fmla="*/ 1905000 w 2657256"/>
                          <a:gd name="connsiteY359" fmla="*/ 2398211 h 3370881"/>
                          <a:gd name="connsiteX360" fmla="*/ 1882588 w 2657256"/>
                          <a:gd name="connsiteY360" fmla="*/ 2357870 h 3370881"/>
                          <a:gd name="connsiteX361" fmla="*/ 1869141 w 2657256"/>
                          <a:gd name="connsiteY361" fmla="*/ 2339940 h 3370881"/>
                          <a:gd name="connsiteX362" fmla="*/ 1806388 w 2657256"/>
                          <a:gd name="connsiteY362" fmla="*/ 2313046 h 3370881"/>
                          <a:gd name="connsiteX363" fmla="*/ 1779494 w 2657256"/>
                          <a:gd name="connsiteY363" fmla="*/ 2304081 h 3370881"/>
                          <a:gd name="connsiteX364" fmla="*/ 1752600 w 2657256"/>
                          <a:gd name="connsiteY364" fmla="*/ 2299599 h 3370881"/>
                          <a:gd name="connsiteX365" fmla="*/ 1680882 w 2657256"/>
                          <a:gd name="connsiteY365" fmla="*/ 2277187 h 3370881"/>
                          <a:gd name="connsiteX366" fmla="*/ 1662953 w 2657256"/>
                          <a:gd name="connsiteY366" fmla="*/ 2272705 h 3370881"/>
                          <a:gd name="connsiteX367" fmla="*/ 1640541 w 2657256"/>
                          <a:gd name="connsiteY367" fmla="*/ 2259258 h 3370881"/>
                          <a:gd name="connsiteX368" fmla="*/ 1604682 w 2657256"/>
                          <a:gd name="connsiteY368" fmla="*/ 2272705 h 3370881"/>
                          <a:gd name="connsiteX369" fmla="*/ 1537447 w 2657256"/>
                          <a:gd name="connsiteY369" fmla="*/ 2304081 h 3370881"/>
                          <a:gd name="connsiteX370" fmla="*/ 1510553 w 2657256"/>
                          <a:gd name="connsiteY370" fmla="*/ 2308564 h 3370881"/>
                          <a:gd name="connsiteX371" fmla="*/ 1488141 w 2657256"/>
                          <a:gd name="connsiteY371" fmla="*/ 2313046 h 3370881"/>
                          <a:gd name="connsiteX372" fmla="*/ 1443318 w 2657256"/>
                          <a:gd name="connsiteY372" fmla="*/ 2322011 h 3370881"/>
                          <a:gd name="connsiteX373" fmla="*/ 1367118 w 2657256"/>
                          <a:gd name="connsiteY373" fmla="*/ 2304081 h 3370881"/>
                          <a:gd name="connsiteX374" fmla="*/ 1317812 w 2657256"/>
                          <a:gd name="connsiteY374" fmla="*/ 2286152 h 3370881"/>
                          <a:gd name="connsiteX375" fmla="*/ 1199384 w 2657256"/>
                          <a:gd name="connsiteY375" fmla="*/ 2307041 h 3370881"/>
                          <a:gd name="connsiteX376" fmla="*/ 1066800 w 2657256"/>
                          <a:gd name="connsiteY376" fmla="*/ 2272705 h 3370881"/>
                          <a:gd name="connsiteX377" fmla="*/ 1030941 w 2657256"/>
                          <a:gd name="connsiteY377" fmla="*/ 2263740 h 3370881"/>
                          <a:gd name="connsiteX378" fmla="*/ 986118 w 2657256"/>
                          <a:gd name="connsiteY378" fmla="*/ 2241329 h 3370881"/>
                          <a:gd name="connsiteX379" fmla="*/ 968188 w 2657256"/>
                          <a:gd name="connsiteY379" fmla="*/ 2232364 h 3370881"/>
                          <a:gd name="connsiteX380" fmla="*/ 936812 w 2657256"/>
                          <a:gd name="connsiteY380" fmla="*/ 2214434 h 3370881"/>
                          <a:gd name="connsiteX381" fmla="*/ 905435 w 2657256"/>
                          <a:gd name="connsiteY381" fmla="*/ 2196505 h 3370881"/>
                          <a:gd name="connsiteX382" fmla="*/ 869576 w 2657256"/>
                          <a:gd name="connsiteY382" fmla="*/ 2209952 h 3370881"/>
                          <a:gd name="connsiteX383" fmla="*/ 856129 w 2657256"/>
                          <a:gd name="connsiteY383" fmla="*/ 2227881 h 3370881"/>
                          <a:gd name="connsiteX384" fmla="*/ 815788 w 2657256"/>
                          <a:gd name="connsiteY384" fmla="*/ 2268223 h 3370881"/>
                          <a:gd name="connsiteX385" fmla="*/ 788894 w 2657256"/>
                          <a:gd name="connsiteY385" fmla="*/ 2290634 h 3370881"/>
                          <a:gd name="connsiteX386" fmla="*/ 762000 w 2657256"/>
                          <a:gd name="connsiteY386" fmla="*/ 2313046 h 3370881"/>
                          <a:gd name="connsiteX387" fmla="*/ 753035 w 2657256"/>
                          <a:gd name="connsiteY387" fmla="*/ 2326493 h 3370881"/>
                          <a:gd name="connsiteX388" fmla="*/ 735106 w 2657256"/>
                          <a:gd name="connsiteY388" fmla="*/ 2339940 h 3370881"/>
                          <a:gd name="connsiteX389" fmla="*/ 712694 w 2657256"/>
                          <a:gd name="connsiteY389" fmla="*/ 2362352 h 3370881"/>
                          <a:gd name="connsiteX390" fmla="*/ 694765 w 2657256"/>
                          <a:gd name="connsiteY390" fmla="*/ 2375799 h 3370881"/>
                          <a:gd name="connsiteX391" fmla="*/ 681318 w 2657256"/>
                          <a:gd name="connsiteY391" fmla="*/ 2393729 h 3370881"/>
                          <a:gd name="connsiteX392" fmla="*/ 667870 w 2657256"/>
                          <a:gd name="connsiteY392" fmla="*/ 2402693 h 3370881"/>
                          <a:gd name="connsiteX393" fmla="*/ 623047 w 2657256"/>
                          <a:gd name="connsiteY393" fmla="*/ 2443034 h 3370881"/>
                          <a:gd name="connsiteX394" fmla="*/ 600635 w 2657256"/>
                          <a:gd name="connsiteY394" fmla="*/ 2474411 h 3370881"/>
                          <a:gd name="connsiteX395" fmla="*/ 587188 w 2657256"/>
                          <a:gd name="connsiteY395" fmla="*/ 2514752 h 3370881"/>
                          <a:gd name="connsiteX396" fmla="*/ 582706 w 2657256"/>
                          <a:gd name="connsiteY396" fmla="*/ 2546129 h 3370881"/>
                          <a:gd name="connsiteX397" fmla="*/ 596153 w 2657256"/>
                          <a:gd name="connsiteY397" fmla="*/ 2635776 h 3370881"/>
                          <a:gd name="connsiteX398" fmla="*/ 600635 w 2657256"/>
                          <a:gd name="connsiteY398" fmla="*/ 2653705 h 3370881"/>
                          <a:gd name="connsiteX399" fmla="*/ 609600 w 2657256"/>
                          <a:gd name="connsiteY399" fmla="*/ 2671634 h 3370881"/>
                          <a:gd name="connsiteX400" fmla="*/ 614082 w 2657256"/>
                          <a:gd name="connsiteY400" fmla="*/ 2689564 h 3370881"/>
                          <a:gd name="connsiteX401" fmla="*/ 623047 w 2657256"/>
                          <a:gd name="connsiteY401" fmla="*/ 2711976 h 3370881"/>
                          <a:gd name="connsiteX402" fmla="*/ 627529 w 2657256"/>
                          <a:gd name="connsiteY402" fmla="*/ 2734387 h 3370881"/>
                          <a:gd name="connsiteX403" fmla="*/ 640976 w 2657256"/>
                          <a:gd name="connsiteY403" fmla="*/ 2765764 h 3370881"/>
                          <a:gd name="connsiteX404" fmla="*/ 645459 w 2657256"/>
                          <a:gd name="connsiteY404" fmla="*/ 2779211 h 3370881"/>
                          <a:gd name="connsiteX405" fmla="*/ 658906 w 2657256"/>
                          <a:gd name="connsiteY405" fmla="*/ 2801623 h 3370881"/>
                          <a:gd name="connsiteX406" fmla="*/ 676835 w 2657256"/>
                          <a:gd name="connsiteY406" fmla="*/ 2864376 h 3370881"/>
                          <a:gd name="connsiteX407" fmla="*/ 690282 w 2657256"/>
                          <a:gd name="connsiteY407" fmla="*/ 2895752 h 3370881"/>
                          <a:gd name="connsiteX408" fmla="*/ 699247 w 2657256"/>
                          <a:gd name="connsiteY408" fmla="*/ 2940576 h 3370881"/>
                          <a:gd name="connsiteX409" fmla="*/ 703729 w 2657256"/>
                          <a:gd name="connsiteY409" fmla="*/ 2967470 h 3370881"/>
                          <a:gd name="connsiteX410" fmla="*/ 717176 w 2657256"/>
                          <a:gd name="connsiteY410" fmla="*/ 2994364 h 3370881"/>
                          <a:gd name="connsiteX411" fmla="*/ 735106 w 2657256"/>
                          <a:gd name="connsiteY411" fmla="*/ 3052634 h 3370881"/>
                          <a:gd name="connsiteX412" fmla="*/ 739588 w 2657256"/>
                          <a:gd name="connsiteY412" fmla="*/ 3079529 h 3370881"/>
                          <a:gd name="connsiteX413" fmla="*/ 762000 w 2657256"/>
                          <a:gd name="connsiteY413" fmla="*/ 3142281 h 3370881"/>
                          <a:gd name="connsiteX414" fmla="*/ 766482 w 2657256"/>
                          <a:gd name="connsiteY414" fmla="*/ 3231929 h 3370881"/>
                          <a:gd name="connsiteX415" fmla="*/ 770965 w 2657256"/>
                          <a:gd name="connsiteY415" fmla="*/ 3254340 h 3370881"/>
                          <a:gd name="connsiteX416" fmla="*/ 775447 w 2657256"/>
                          <a:gd name="connsiteY416" fmla="*/ 3285717 h 3370881"/>
                          <a:gd name="connsiteX417" fmla="*/ 748553 w 2657256"/>
                          <a:gd name="connsiteY417" fmla="*/ 3335023 h 3370881"/>
                          <a:gd name="connsiteX418" fmla="*/ 721659 w 2657256"/>
                          <a:gd name="connsiteY418" fmla="*/ 3343987 h 3370881"/>
                          <a:gd name="connsiteX419" fmla="*/ 708212 w 2657256"/>
                          <a:gd name="connsiteY419" fmla="*/ 3348470 h 3370881"/>
                          <a:gd name="connsiteX420" fmla="*/ 623047 w 2657256"/>
                          <a:gd name="connsiteY420" fmla="*/ 3330540 h 3370881"/>
                          <a:gd name="connsiteX421" fmla="*/ 609600 w 2657256"/>
                          <a:gd name="connsiteY421" fmla="*/ 3308129 h 3370881"/>
                          <a:gd name="connsiteX422" fmla="*/ 591670 w 2657256"/>
                          <a:gd name="connsiteY422" fmla="*/ 3267787 h 3370881"/>
                          <a:gd name="connsiteX423" fmla="*/ 560294 w 2657256"/>
                          <a:gd name="connsiteY423" fmla="*/ 3209517 h 3370881"/>
                          <a:gd name="connsiteX424" fmla="*/ 551329 w 2657256"/>
                          <a:gd name="connsiteY424" fmla="*/ 3196070 h 3370881"/>
                          <a:gd name="connsiteX425" fmla="*/ 528918 w 2657256"/>
                          <a:gd name="connsiteY425" fmla="*/ 3173658 h 3370881"/>
                          <a:gd name="connsiteX426" fmla="*/ 519953 w 2657256"/>
                          <a:gd name="connsiteY426" fmla="*/ 3128834 h 3370881"/>
                          <a:gd name="connsiteX427" fmla="*/ 524435 w 2657256"/>
                          <a:gd name="connsiteY427" fmla="*/ 3101940 h 3370881"/>
                          <a:gd name="connsiteX428" fmla="*/ 528918 w 2657256"/>
                          <a:gd name="connsiteY428" fmla="*/ 3088493 h 3370881"/>
                          <a:gd name="connsiteX429" fmla="*/ 542365 w 2657256"/>
                          <a:gd name="connsiteY429" fmla="*/ 3052634 h 3370881"/>
                          <a:gd name="connsiteX430" fmla="*/ 484094 w 2657256"/>
                          <a:gd name="connsiteY430" fmla="*/ 2886787 h 3370881"/>
                          <a:gd name="connsiteX431" fmla="*/ 443753 w 2657256"/>
                          <a:gd name="connsiteY431" fmla="*/ 2779211 h 3370881"/>
                          <a:gd name="connsiteX432" fmla="*/ 439270 w 2657256"/>
                          <a:gd name="connsiteY432" fmla="*/ 2752317 h 3370881"/>
                          <a:gd name="connsiteX433" fmla="*/ 430306 w 2657256"/>
                          <a:gd name="connsiteY433" fmla="*/ 2716458 h 3370881"/>
                          <a:gd name="connsiteX434" fmla="*/ 425823 w 2657256"/>
                          <a:gd name="connsiteY434" fmla="*/ 2680599 h 3370881"/>
                          <a:gd name="connsiteX435" fmla="*/ 398929 w 2657256"/>
                          <a:gd name="connsiteY435" fmla="*/ 2599917 h 3370881"/>
                          <a:gd name="connsiteX436" fmla="*/ 385482 w 2657256"/>
                          <a:gd name="connsiteY436" fmla="*/ 2568540 h 3370881"/>
                          <a:gd name="connsiteX437" fmla="*/ 381000 w 2657256"/>
                          <a:gd name="connsiteY437" fmla="*/ 2550611 h 3370881"/>
                          <a:gd name="connsiteX438" fmla="*/ 372035 w 2657256"/>
                          <a:gd name="connsiteY438" fmla="*/ 2483376 h 3370881"/>
                          <a:gd name="connsiteX439" fmla="*/ 367553 w 2657256"/>
                          <a:gd name="connsiteY439" fmla="*/ 2469929 h 3370881"/>
                          <a:gd name="connsiteX440" fmla="*/ 407894 w 2657256"/>
                          <a:gd name="connsiteY440" fmla="*/ 2451999 h 3370881"/>
                          <a:gd name="connsiteX441" fmla="*/ 515470 w 2657256"/>
                          <a:gd name="connsiteY441" fmla="*/ 2407176 h 3370881"/>
                          <a:gd name="connsiteX442" fmla="*/ 578223 w 2657256"/>
                          <a:gd name="connsiteY442" fmla="*/ 2353387 h 3370881"/>
                          <a:gd name="connsiteX443" fmla="*/ 587188 w 2657256"/>
                          <a:gd name="connsiteY443" fmla="*/ 2330976 h 3370881"/>
                          <a:gd name="connsiteX444" fmla="*/ 614082 w 2657256"/>
                          <a:gd name="connsiteY444" fmla="*/ 2254776 h 3370881"/>
                          <a:gd name="connsiteX445" fmla="*/ 649941 w 2657256"/>
                          <a:gd name="connsiteY445" fmla="*/ 2200987 h 3370881"/>
                          <a:gd name="connsiteX446" fmla="*/ 690282 w 2657256"/>
                          <a:gd name="connsiteY446" fmla="*/ 2174093 h 3370881"/>
                          <a:gd name="connsiteX447" fmla="*/ 703729 w 2657256"/>
                          <a:gd name="connsiteY447" fmla="*/ 2165129 h 3370881"/>
                          <a:gd name="connsiteX448" fmla="*/ 739588 w 2657256"/>
                          <a:gd name="connsiteY448" fmla="*/ 2147199 h 3370881"/>
                          <a:gd name="connsiteX449" fmla="*/ 708212 w 2657256"/>
                          <a:gd name="connsiteY449" fmla="*/ 2187540 h 3370881"/>
                          <a:gd name="connsiteX450" fmla="*/ 654423 w 2657256"/>
                          <a:gd name="connsiteY450" fmla="*/ 2241329 h 3370881"/>
                          <a:gd name="connsiteX451" fmla="*/ 636494 w 2657256"/>
                          <a:gd name="connsiteY451" fmla="*/ 2259258 h 3370881"/>
                          <a:gd name="connsiteX452" fmla="*/ 614082 w 2657256"/>
                          <a:gd name="connsiteY452" fmla="*/ 2286152 h 3370881"/>
                          <a:gd name="connsiteX453" fmla="*/ 605118 w 2657256"/>
                          <a:gd name="connsiteY453" fmla="*/ 2299599 h 3370881"/>
                          <a:gd name="connsiteX454" fmla="*/ 560294 w 2657256"/>
                          <a:gd name="connsiteY454" fmla="*/ 2335458 h 3370881"/>
                          <a:gd name="connsiteX455" fmla="*/ 524435 w 2657256"/>
                          <a:gd name="connsiteY455" fmla="*/ 2348905 h 3370881"/>
                          <a:gd name="connsiteX456" fmla="*/ 502023 w 2657256"/>
                          <a:gd name="connsiteY456" fmla="*/ 2362352 h 3370881"/>
                          <a:gd name="connsiteX457" fmla="*/ 461682 w 2657256"/>
                          <a:gd name="connsiteY457" fmla="*/ 2389246 h 3370881"/>
                          <a:gd name="connsiteX458" fmla="*/ 448235 w 2657256"/>
                          <a:gd name="connsiteY458" fmla="*/ 2398211 h 3370881"/>
                          <a:gd name="connsiteX459" fmla="*/ 430306 w 2657256"/>
                          <a:gd name="connsiteY459" fmla="*/ 2407176 h 3370881"/>
                          <a:gd name="connsiteX460" fmla="*/ 412376 w 2657256"/>
                          <a:gd name="connsiteY460" fmla="*/ 2420623 h 3370881"/>
                          <a:gd name="connsiteX461" fmla="*/ 389965 w 2657256"/>
                          <a:gd name="connsiteY461" fmla="*/ 2429587 h 3370881"/>
                          <a:gd name="connsiteX462" fmla="*/ 372035 w 2657256"/>
                          <a:gd name="connsiteY462" fmla="*/ 2443034 h 3370881"/>
                          <a:gd name="connsiteX463" fmla="*/ 318247 w 2657256"/>
                          <a:gd name="connsiteY463" fmla="*/ 2474411 h 3370881"/>
                          <a:gd name="connsiteX464" fmla="*/ 304800 w 2657256"/>
                          <a:gd name="connsiteY464" fmla="*/ 2492340 h 3370881"/>
                          <a:gd name="connsiteX465" fmla="*/ 282388 w 2657256"/>
                          <a:gd name="connsiteY465" fmla="*/ 2519234 h 3370881"/>
                          <a:gd name="connsiteX466" fmla="*/ 295835 w 2657256"/>
                          <a:gd name="connsiteY466" fmla="*/ 2815070 h 3370881"/>
                          <a:gd name="connsiteX467" fmla="*/ 300318 w 2657256"/>
                          <a:gd name="connsiteY467" fmla="*/ 2837481 h 3370881"/>
                          <a:gd name="connsiteX468" fmla="*/ 304800 w 2657256"/>
                          <a:gd name="connsiteY468" fmla="*/ 2868858 h 3370881"/>
                          <a:gd name="connsiteX469" fmla="*/ 309282 w 2657256"/>
                          <a:gd name="connsiteY469" fmla="*/ 2927129 h 3370881"/>
                          <a:gd name="connsiteX470" fmla="*/ 322729 w 2657256"/>
                          <a:gd name="connsiteY470" fmla="*/ 2985399 h 3370881"/>
                          <a:gd name="connsiteX471" fmla="*/ 327212 w 2657256"/>
                          <a:gd name="connsiteY471" fmla="*/ 3012293 h 3370881"/>
                          <a:gd name="connsiteX472" fmla="*/ 331694 w 2657256"/>
                          <a:gd name="connsiteY472" fmla="*/ 3043670 h 3370881"/>
                          <a:gd name="connsiteX473" fmla="*/ 345141 w 2657256"/>
                          <a:gd name="connsiteY473" fmla="*/ 3070564 h 3370881"/>
                          <a:gd name="connsiteX474" fmla="*/ 367553 w 2657256"/>
                          <a:gd name="connsiteY474" fmla="*/ 3124352 h 3370881"/>
                          <a:gd name="connsiteX475" fmla="*/ 381000 w 2657256"/>
                          <a:gd name="connsiteY475" fmla="*/ 3182623 h 3370881"/>
                          <a:gd name="connsiteX476" fmla="*/ 389965 w 2657256"/>
                          <a:gd name="connsiteY476" fmla="*/ 3196070 h 3370881"/>
                          <a:gd name="connsiteX477" fmla="*/ 394447 w 2657256"/>
                          <a:gd name="connsiteY477" fmla="*/ 3213999 h 3370881"/>
                          <a:gd name="connsiteX478" fmla="*/ 412376 w 2657256"/>
                          <a:gd name="connsiteY478" fmla="*/ 3245376 h 3370881"/>
                          <a:gd name="connsiteX479" fmla="*/ 416859 w 2657256"/>
                          <a:gd name="connsiteY479" fmla="*/ 3258823 h 3370881"/>
                          <a:gd name="connsiteX480" fmla="*/ 425823 w 2657256"/>
                          <a:gd name="connsiteY480" fmla="*/ 3272270 h 3370881"/>
                          <a:gd name="connsiteX481" fmla="*/ 439270 w 2657256"/>
                          <a:gd name="connsiteY481" fmla="*/ 3303646 h 3370881"/>
                          <a:gd name="connsiteX482" fmla="*/ 439270 w 2657256"/>
                          <a:gd name="connsiteY482" fmla="*/ 3352952 h 3370881"/>
                          <a:gd name="connsiteX483" fmla="*/ 430306 w 2657256"/>
                          <a:gd name="connsiteY483" fmla="*/ 3366399 h 3370881"/>
                          <a:gd name="connsiteX484" fmla="*/ 412376 w 2657256"/>
                          <a:gd name="connsiteY484" fmla="*/ 3370881 h 3370881"/>
                          <a:gd name="connsiteX485" fmla="*/ 295835 w 2657256"/>
                          <a:gd name="connsiteY485" fmla="*/ 3357434 h 3370881"/>
                          <a:gd name="connsiteX486" fmla="*/ 264459 w 2657256"/>
                          <a:gd name="connsiteY486" fmla="*/ 3276752 h 3370881"/>
                          <a:gd name="connsiteX487" fmla="*/ 259976 w 2657256"/>
                          <a:gd name="connsiteY487" fmla="*/ 3240893 h 3370881"/>
                          <a:gd name="connsiteX488" fmla="*/ 246529 w 2657256"/>
                          <a:gd name="connsiteY488" fmla="*/ 3178140 h 3370881"/>
                          <a:gd name="connsiteX489" fmla="*/ 237565 w 2657256"/>
                          <a:gd name="connsiteY489" fmla="*/ 3084011 h 3370881"/>
                          <a:gd name="connsiteX490" fmla="*/ 228600 w 2657256"/>
                          <a:gd name="connsiteY490" fmla="*/ 3057117 h 3370881"/>
                          <a:gd name="connsiteX491" fmla="*/ 219635 w 2657256"/>
                          <a:gd name="connsiteY491" fmla="*/ 3021258 h 3370881"/>
                          <a:gd name="connsiteX492" fmla="*/ 206188 w 2657256"/>
                          <a:gd name="connsiteY492" fmla="*/ 2980917 h 3370881"/>
                          <a:gd name="connsiteX493" fmla="*/ 201706 w 2657256"/>
                          <a:gd name="connsiteY493" fmla="*/ 2949540 h 3370881"/>
                          <a:gd name="connsiteX494" fmla="*/ 197223 w 2657256"/>
                          <a:gd name="connsiteY494" fmla="*/ 2927129 h 3370881"/>
                          <a:gd name="connsiteX495" fmla="*/ 192741 w 2657256"/>
                          <a:gd name="connsiteY495" fmla="*/ 2891270 h 3370881"/>
                          <a:gd name="connsiteX496" fmla="*/ 188259 w 2657256"/>
                          <a:gd name="connsiteY496" fmla="*/ 2850929 h 3370881"/>
                          <a:gd name="connsiteX497" fmla="*/ 179294 w 2657256"/>
                          <a:gd name="connsiteY497" fmla="*/ 2824034 h 3370881"/>
                          <a:gd name="connsiteX498" fmla="*/ 165847 w 2657256"/>
                          <a:gd name="connsiteY498" fmla="*/ 2774729 h 3370881"/>
                          <a:gd name="connsiteX499" fmla="*/ 161365 w 2657256"/>
                          <a:gd name="connsiteY499" fmla="*/ 2747834 h 3370881"/>
                          <a:gd name="connsiteX500" fmla="*/ 156882 w 2657256"/>
                          <a:gd name="connsiteY500" fmla="*/ 2559576 h 3370881"/>
                          <a:gd name="connsiteX501" fmla="*/ 152400 w 2657256"/>
                          <a:gd name="connsiteY501" fmla="*/ 2519234 h 3370881"/>
                          <a:gd name="connsiteX502" fmla="*/ 143435 w 2657256"/>
                          <a:gd name="connsiteY502" fmla="*/ 2384764 h 3370881"/>
                          <a:gd name="connsiteX503" fmla="*/ 129988 w 2657256"/>
                          <a:gd name="connsiteY503" fmla="*/ 2344423 h 3370881"/>
                          <a:gd name="connsiteX504" fmla="*/ 125506 w 2657256"/>
                          <a:gd name="connsiteY504" fmla="*/ 2330976 h 3370881"/>
                          <a:gd name="connsiteX505" fmla="*/ 138953 w 2657256"/>
                          <a:gd name="connsiteY505" fmla="*/ 2313046 h 3370881"/>
                          <a:gd name="connsiteX506" fmla="*/ 152400 w 2657256"/>
                          <a:gd name="connsiteY506" fmla="*/ 2304081 h 3370881"/>
                          <a:gd name="connsiteX507" fmla="*/ 170329 w 2657256"/>
                          <a:gd name="connsiteY507" fmla="*/ 2259258 h 3370881"/>
                          <a:gd name="connsiteX508" fmla="*/ 188259 w 2657256"/>
                          <a:gd name="connsiteY508" fmla="*/ 2223399 h 3370881"/>
                          <a:gd name="connsiteX509" fmla="*/ 206188 w 2657256"/>
                          <a:gd name="connsiteY509" fmla="*/ 2187540 h 3370881"/>
                          <a:gd name="connsiteX510" fmla="*/ 210670 w 2657256"/>
                          <a:gd name="connsiteY510" fmla="*/ 2174093 h 3370881"/>
                          <a:gd name="connsiteX511" fmla="*/ 219635 w 2657256"/>
                          <a:gd name="connsiteY511" fmla="*/ 2115823 h 3370881"/>
                          <a:gd name="connsiteX512" fmla="*/ 210670 w 2657256"/>
                          <a:gd name="connsiteY512" fmla="*/ 1958940 h 3370881"/>
                          <a:gd name="connsiteX513" fmla="*/ 192741 w 2657256"/>
                          <a:gd name="connsiteY513" fmla="*/ 1923081 h 3370881"/>
                          <a:gd name="connsiteX514" fmla="*/ 179294 w 2657256"/>
                          <a:gd name="connsiteY514" fmla="*/ 1891705 h 3370881"/>
                          <a:gd name="connsiteX515" fmla="*/ 165847 w 2657256"/>
                          <a:gd name="connsiteY515" fmla="*/ 1864811 h 3370881"/>
                          <a:gd name="connsiteX516" fmla="*/ 152400 w 2657256"/>
                          <a:gd name="connsiteY516" fmla="*/ 1833434 h 3370881"/>
                          <a:gd name="connsiteX517" fmla="*/ 143435 w 2657256"/>
                          <a:gd name="connsiteY517" fmla="*/ 1819987 h 3370881"/>
                          <a:gd name="connsiteX518" fmla="*/ 107576 w 2657256"/>
                          <a:gd name="connsiteY518" fmla="*/ 1784129 h 3370881"/>
                          <a:gd name="connsiteX519" fmla="*/ 94129 w 2657256"/>
                          <a:gd name="connsiteY519" fmla="*/ 1779646 h 3370881"/>
                          <a:gd name="connsiteX520" fmla="*/ 71718 w 2657256"/>
                          <a:gd name="connsiteY520" fmla="*/ 1770681 h 3370881"/>
                          <a:gd name="connsiteX521" fmla="*/ 58270 w 2657256"/>
                          <a:gd name="connsiteY521" fmla="*/ 1761717 h 3370881"/>
                          <a:gd name="connsiteX522" fmla="*/ 26894 w 2657256"/>
                          <a:gd name="connsiteY522" fmla="*/ 1730340 h 3370881"/>
                          <a:gd name="connsiteX523" fmla="*/ 0 w 2657256"/>
                          <a:gd name="connsiteY523" fmla="*/ 1707929 h 3370881"/>
                          <a:gd name="connsiteX0" fmla="*/ 0 w 2657256"/>
                          <a:gd name="connsiteY0" fmla="*/ 1707929 h 3370881"/>
                          <a:gd name="connsiteX1" fmla="*/ 22412 w 2657256"/>
                          <a:gd name="connsiteY1" fmla="*/ 1698964 h 3370881"/>
                          <a:gd name="connsiteX2" fmla="*/ 31376 w 2657256"/>
                          <a:gd name="connsiteY2" fmla="*/ 1681034 h 3370881"/>
                          <a:gd name="connsiteX3" fmla="*/ 44823 w 2657256"/>
                          <a:gd name="connsiteY3" fmla="*/ 1672070 h 3370881"/>
                          <a:gd name="connsiteX4" fmla="*/ 58270 w 2657256"/>
                          <a:gd name="connsiteY4" fmla="*/ 1654140 h 3370881"/>
                          <a:gd name="connsiteX5" fmla="*/ 76200 w 2657256"/>
                          <a:gd name="connsiteY5" fmla="*/ 1645176 h 3370881"/>
                          <a:gd name="connsiteX6" fmla="*/ 98612 w 2657256"/>
                          <a:gd name="connsiteY6" fmla="*/ 1636211 h 3370881"/>
                          <a:gd name="connsiteX7" fmla="*/ 125506 w 2657256"/>
                          <a:gd name="connsiteY7" fmla="*/ 1627246 h 3370881"/>
                          <a:gd name="connsiteX8" fmla="*/ 152400 w 2657256"/>
                          <a:gd name="connsiteY8" fmla="*/ 1609317 h 3370881"/>
                          <a:gd name="connsiteX9" fmla="*/ 170329 w 2657256"/>
                          <a:gd name="connsiteY9" fmla="*/ 1600352 h 3370881"/>
                          <a:gd name="connsiteX10" fmla="*/ 188259 w 2657256"/>
                          <a:gd name="connsiteY10" fmla="*/ 1582423 h 3370881"/>
                          <a:gd name="connsiteX11" fmla="*/ 228600 w 2657256"/>
                          <a:gd name="connsiteY11" fmla="*/ 1564493 h 3370881"/>
                          <a:gd name="connsiteX12" fmla="*/ 255494 w 2657256"/>
                          <a:gd name="connsiteY12" fmla="*/ 1546564 h 3370881"/>
                          <a:gd name="connsiteX13" fmla="*/ 300318 w 2657256"/>
                          <a:gd name="connsiteY13" fmla="*/ 1524152 h 3370881"/>
                          <a:gd name="connsiteX14" fmla="*/ 313765 w 2657256"/>
                          <a:gd name="connsiteY14" fmla="*/ 1515187 h 3370881"/>
                          <a:gd name="connsiteX15" fmla="*/ 340659 w 2657256"/>
                          <a:gd name="connsiteY15" fmla="*/ 1510705 h 3370881"/>
                          <a:gd name="connsiteX16" fmla="*/ 363070 w 2657256"/>
                          <a:gd name="connsiteY16" fmla="*/ 1506223 h 3370881"/>
                          <a:gd name="connsiteX17" fmla="*/ 389965 w 2657256"/>
                          <a:gd name="connsiteY17" fmla="*/ 1501740 h 3370881"/>
                          <a:gd name="connsiteX18" fmla="*/ 425823 w 2657256"/>
                          <a:gd name="connsiteY18" fmla="*/ 1497258 h 3370881"/>
                          <a:gd name="connsiteX19" fmla="*/ 470647 w 2657256"/>
                          <a:gd name="connsiteY19" fmla="*/ 1488293 h 3370881"/>
                          <a:gd name="connsiteX20" fmla="*/ 515470 w 2657256"/>
                          <a:gd name="connsiteY20" fmla="*/ 1479329 h 3370881"/>
                          <a:gd name="connsiteX21" fmla="*/ 528918 w 2657256"/>
                          <a:gd name="connsiteY21" fmla="*/ 1470364 h 3370881"/>
                          <a:gd name="connsiteX22" fmla="*/ 600635 w 2657256"/>
                          <a:gd name="connsiteY22" fmla="*/ 1456917 h 3370881"/>
                          <a:gd name="connsiteX23" fmla="*/ 690282 w 2657256"/>
                          <a:gd name="connsiteY23" fmla="*/ 1447952 h 3370881"/>
                          <a:gd name="connsiteX24" fmla="*/ 793376 w 2657256"/>
                          <a:gd name="connsiteY24" fmla="*/ 1452434 h 3370881"/>
                          <a:gd name="connsiteX25" fmla="*/ 874059 w 2657256"/>
                          <a:gd name="connsiteY25" fmla="*/ 1465881 h 3370881"/>
                          <a:gd name="connsiteX26" fmla="*/ 914400 w 2657256"/>
                          <a:gd name="connsiteY26" fmla="*/ 1470364 h 3370881"/>
                          <a:gd name="connsiteX27" fmla="*/ 1030941 w 2657256"/>
                          <a:gd name="connsiteY27" fmla="*/ 1483811 h 3370881"/>
                          <a:gd name="connsiteX28" fmla="*/ 1151965 w 2657256"/>
                          <a:gd name="connsiteY28" fmla="*/ 1492776 h 3370881"/>
                          <a:gd name="connsiteX29" fmla="*/ 1281953 w 2657256"/>
                          <a:gd name="connsiteY29" fmla="*/ 1501740 h 3370881"/>
                          <a:gd name="connsiteX30" fmla="*/ 1465729 w 2657256"/>
                          <a:gd name="connsiteY30" fmla="*/ 1497258 h 3370881"/>
                          <a:gd name="connsiteX31" fmla="*/ 1510553 w 2657256"/>
                          <a:gd name="connsiteY31" fmla="*/ 1492776 h 3370881"/>
                          <a:gd name="connsiteX32" fmla="*/ 1582270 w 2657256"/>
                          <a:gd name="connsiteY32" fmla="*/ 1461399 h 3370881"/>
                          <a:gd name="connsiteX33" fmla="*/ 1604682 w 2657256"/>
                          <a:gd name="connsiteY33" fmla="*/ 1456917 h 3370881"/>
                          <a:gd name="connsiteX34" fmla="*/ 1622612 w 2657256"/>
                          <a:gd name="connsiteY34" fmla="*/ 1447952 h 3370881"/>
                          <a:gd name="connsiteX35" fmla="*/ 1645023 w 2657256"/>
                          <a:gd name="connsiteY35" fmla="*/ 1438987 h 3370881"/>
                          <a:gd name="connsiteX36" fmla="*/ 1662953 w 2657256"/>
                          <a:gd name="connsiteY36" fmla="*/ 1425540 h 3370881"/>
                          <a:gd name="connsiteX37" fmla="*/ 1698812 w 2657256"/>
                          <a:gd name="connsiteY37" fmla="*/ 1407611 h 3370881"/>
                          <a:gd name="connsiteX38" fmla="*/ 1739153 w 2657256"/>
                          <a:gd name="connsiteY38" fmla="*/ 1380717 h 3370881"/>
                          <a:gd name="connsiteX39" fmla="*/ 1752600 w 2657256"/>
                          <a:gd name="connsiteY39" fmla="*/ 1367270 h 3370881"/>
                          <a:gd name="connsiteX40" fmla="*/ 1775012 w 2657256"/>
                          <a:gd name="connsiteY40" fmla="*/ 1353823 h 3370881"/>
                          <a:gd name="connsiteX41" fmla="*/ 1797423 w 2657256"/>
                          <a:gd name="connsiteY41" fmla="*/ 1335893 h 3370881"/>
                          <a:gd name="connsiteX42" fmla="*/ 1810870 w 2657256"/>
                          <a:gd name="connsiteY42" fmla="*/ 1304517 h 3370881"/>
                          <a:gd name="connsiteX43" fmla="*/ 1815353 w 2657256"/>
                          <a:gd name="connsiteY43" fmla="*/ 1291070 h 3370881"/>
                          <a:gd name="connsiteX44" fmla="*/ 1801906 w 2657256"/>
                          <a:gd name="connsiteY44" fmla="*/ 1138670 h 3370881"/>
                          <a:gd name="connsiteX45" fmla="*/ 1792941 w 2657256"/>
                          <a:gd name="connsiteY45" fmla="*/ 1125223 h 3370881"/>
                          <a:gd name="connsiteX46" fmla="*/ 1757082 w 2657256"/>
                          <a:gd name="connsiteY46" fmla="*/ 1093846 h 3370881"/>
                          <a:gd name="connsiteX47" fmla="*/ 1730188 w 2657256"/>
                          <a:gd name="connsiteY47" fmla="*/ 1066952 h 3370881"/>
                          <a:gd name="connsiteX48" fmla="*/ 1703294 w 2657256"/>
                          <a:gd name="connsiteY48" fmla="*/ 1049023 h 3370881"/>
                          <a:gd name="connsiteX49" fmla="*/ 1622612 w 2657256"/>
                          <a:gd name="connsiteY49" fmla="*/ 1053505 h 3370881"/>
                          <a:gd name="connsiteX50" fmla="*/ 1595718 w 2657256"/>
                          <a:gd name="connsiteY50" fmla="*/ 1062470 h 3370881"/>
                          <a:gd name="connsiteX51" fmla="*/ 1573306 w 2657256"/>
                          <a:gd name="connsiteY51" fmla="*/ 1066952 h 3370881"/>
                          <a:gd name="connsiteX52" fmla="*/ 1453385 w 2657256"/>
                          <a:gd name="connsiteY52" fmla="*/ 1082761 h 3370881"/>
                          <a:gd name="connsiteX53" fmla="*/ 1326776 w 2657256"/>
                          <a:gd name="connsiteY53" fmla="*/ 1062470 h 3370881"/>
                          <a:gd name="connsiteX54" fmla="*/ 1308847 w 2657256"/>
                          <a:gd name="connsiteY54" fmla="*/ 1057987 h 3370881"/>
                          <a:gd name="connsiteX55" fmla="*/ 1277470 w 2657256"/>
                          <a:gd name="connsiteY55" fmla="*/ 1053505 h 3370881"/>
                          <a:gd name="connsiteX56" fmla="*/ 1259541 w 2657256"/>
                          <a:gd name="connsiteY56" fmla="*/ 1049023 h 3370881"/>
                          <a:gd name="connsiteX57" fmla="*/ 1232647 w 2657256"/>
                          <a:gd name="connsiteY57" fmla="*/ 1044540 h 3370881"/>
                          <a:gd name="connsiteX58" fmla="*/ 1053353 w 2657256"/>
                          <a:gd name="connsiteY58" fmla="*/ 1049023 h 3370881"/>
                          <a:gd name="connsiteX59" fmla="*/ 1035423 w 2657256"/>
                          <a:gd name="connsiteY59" fmla="*/ 1053505 h 3370881"/>
                          <a:gd name="connsiteX60" fmla="*/ 1008529 w 2657256"/>
                          <a:gd name="connsiteY60" fmla="*/ 1057987 h 3370881"/>
                          <a:gd name="connsiteX61" fmla="*/ 995082 w 2657256"/>
                          <a:gd name="connsiteY61" fmla="*/ 1062470 h 3370881"/>
                          <a:gd name="connsiteX62" fmla="*/ 945776 w 2657256"/>
                          <a:gd name="connsiteY62" fmla="*/ 1031093 h 3370881"/>
                          <a:gd name="connsiteX63" fmla="*/ 941294 w 2657256"/>
                          <a:gd name="connsiteY63" fmla="*/ 1017646 h 3370881"/>
                          <a:gd name="connsiteX64" fmla="*/ 932329 w 2657256"/>
                          <a:gd name="connsiteY64" fmla="*/ 919034 h 3370881"/>
                          <a:gd name="connsiteX65" fmla="*/ 914400 w 2657256"/>
                          <a:gd name="connsiteY65" fmla="*/ 901105 h 3370881"/>
                          <a:gd name="connsiteX66" fmla="*/ 918882 w 2657256"/>
                          <a:gd name="connsiteY66" fmla="*/ 869729 h 3370881"/>
                          <a:gd name="connsiteX67" fmla="*/ 941294 w 2657256"/>
                          <a:gd name="connsiteY67" fmla="*/ 865246 h 3370881"/>
                          <a:gd name="connsiteX68" fmla="*/ 959223 w 2657256"/>
                          <a:gd name="connsiteY68" fmla="*/ 851799 h 3370881"/>
                          <a:gd name="connsiteX69" fmla="*/ 990600 w 2657256"/>
                          <a:gd name="connsiteY69" fmla="*/ 847317 h 3370881"/>
                          <a:gd name="connsiteX70" fmla="*/ 1129553 w 2657256"/>
                          <a:gd name="connsiteY70" fmla="*/ 838352 h 3370881"/>
                          <a:gd name="connsiteX71" fmla="*/ 1147482 w 2657256"/>
                          <a:gd name="connsiteY71" fmla="*/ 829387 h 3370881"/>
                          <a:gd name="connsiteX72" fmla="*/ 1178859 w 2657256"/>
                          <a:gd name="connsiteY72" fmla="*/ 806976 h 3370881"/>
                          <a:gd name="connsiteX73" fmla="*/ 1192306 w 2657256"/>
                          <a:gd name="connsiteY73" fmla="*/ 793529 h 3370881"/>
                          <a:gd name="connsiteX74" fmla="*/ 1214718 w 2657256"/>
                          <a:gd name="connsiteY74" fmla="*/ 784564 h 3370881"/>
                          <a:gd name="connsiteX75" fmla="*/ 1241612 w 2657256"/>
                          <a:gd name="connsiteY75" fmla="*/ 771117 h 3370881"/>
                          <a:gd name="connsiteX76" fmla="*/ 1277470 w 2657256"/>
                          <a:gd name="connsiteY76" fmla="*/ 753187 h 3370881"/>
                          <a:gd name="connsiteX77" fmla="*/ 1295400 w 2657256"/>
                          <a:gd name="connsiteY77" fmla="*/ 730776 h 3370881"/>
                          <a:gd name="connsiteX78" fmla="*/ 1317812 w 2657256"/>
                          <a:gd name="connsiteY78" fmla="*/ 708364 h 3370881"/>
                          <a:gd name="connsiteX79" fmla="*/ 1353670 w 2657256"/>
                          <a:gd name="connsiteY79" fmla="*/ 663540 h 3370881"/>
                          <a:gd name="connsiteX80" fmla="*/ 1371600 w 2657256"/>
                          <a:gd name="connsiteY80" fmla="*/ 636646 h 3370881"/>
                          <a:gd name="connsiteX81" fmla="*/ 1380565 w 2657256"/>
                          <a:gd name="connsiteY81" fmla="*/ 596305 h 3370881"/>
                          <a:gd name="connsiteX82" fmla="*/ 1385047 w 2657256"/>
                          <a:gd name="connsiteY82" fmla="*/ 582858 h 3370881"/>
                          <a:gd name="connsiteX83" fmla="*/ 1380565 w 2657256"/>
                          <a:gd name="connsiteY83" fmla="*/ 533552 h 3370881"/>
                          <a:gd name="connsiteX84" fmla="*/ 1367118 w 2657256"/>
                          <a:gd name="connsiteY84" fmla="*/ 524587 h 3370881"/>
                          <a:gd name="connsiteX85" fmla="*/ 1349188 w 2657256"/>
                          <a:gd name="connsiteY85" fmla="*/ 520105 h 3370881"/>
                          <a:gd name="connsiteX86" fmla="*/ 1326776 w 2657256"/>
                          <a:gd name="connsiteY86" fmla="*/ 511140 h 3370881"/>
                          <a:gd name="connsiteX87" fmla="*/ 1281953 w 2657256"/>
                          <a:gd name="connsiteY87" fmla="*/ 515623 h 3370881"/>
                          <a:gd name="connsiteX88" fmla="*/ 1250576 w 2657256"/>
                          <a:gd name="connsiteY88" fmla="*/ 529070 h 3370881"/>
                          <a:gd name="connsiteX89" fmla="*/ 1210235 w 2657256"/>
                          <a:gd name="connsiteY89" fmla="*/ 542517 h 3370881"/>
                          <a:gd name="connsiteX90" fmla="*/ 1183341 w 2657256"/>
                          <a:gd name="connsiteY90" fmla="*/ 555964 h 3370881"/>
                          <a:gd name="connsiteX91" fmla="*/ 1160929 w 2657256"/>
                          <a:gd name="connsiteY91" fmla="*/ 569411 h 3370881"/>
                          <a:gd name="connsiteX92" fmla="*/ 1134035 w 2657256"/>
                          <a:gd name="connsiteY92" fmla="*/ 578376 h 3370881"/>
                          <a:gd name="connsiteX93" fmla="*/ 1111623 w 2657256"/>
                          <a:gd name="connsiteY93" fmla="*/ 587340 h 3370881"/>
                          <a:gd name="connsiteX94" fmla="*/ 1084729 w 2657256"/>
                          <a:gd name="connsiteY94" fmla="*/ 596305 h 3370881"/>
                          <a:gd name="connsiteX95" fmla="*/ 986118 w 2657256"/>
                          <a:gd name="connsiteY95" fmla="*/ 591823 h 3370881"/>
                          <a:gd name="connsiteX96" fmla="*/ 927847 w 2657256"/>
                          <a:gd name="connsiteY96" fmla="*/ 578376 h 3370881"/>
                          <a:gd name="connsiteX97" fmla="*/ 896470 w 2657256"/>
                          <a:gd name="connsiteY97" fmla="*/ 555964 h 3370881"/>
                          <a:gd name="connsiteX98" fmla="*/ 883023 w 2657256"/>
                          <a:gd name="connsiteY98" fmla="*/ 546999 h 3370881"/>
                          <a:gd name="connsiteX99" fmla="*/ 865094 w 2657256"/>
                          <a:gd name="connsiteY99" fmla="*/ 497693 h 3370881"/>
                          <a:gd name="connsiteX100" fmla="*/ 869576 w 2657256"/>
                          <a:gd name="connsiteY100" fmla="*/ 403564 h 3370881"/>
                          <a:gd name="connsiteX101" fmla="*/ 874059 w 2657256"/>
                          <a:gd name="connsiteY101" fmla="*/ 385634 h 3370881"/>
                          <a:gd name="connsiteX102" fmla="*/ 883023 w 2657256"/>
                          <a:gd name="connsiteY102" fmla="*/ 372187 h 3370881"/>
                          <a:gd name="connsiteX103" fmla="*/ 909918 w 2657256"/>
                          <a:gd name="connsiteY103" fmla="*/ 363223 h 3370881"/>
                          <a:gd name="connsiteX104" fmla="*/ 914400 w 2657256"/>
                          <a:gd name="connsiteY104" fmla="*/ 385634 h 3370881"/>
                          <a:gd name="connsiteX105" fmla="*/ 909918 w 2657256"/>
                          <a:gd name="connsiteY105" fmla="*/ 408046 h 3370881"/>
                          <a:gd name="connsiteX106" fmla="*/ 900953 w 2657256"/>
                          <a:gd name="connsiteY106" fmla="*/ 466317 h 3370881"/>
                          <a:gd name="connsiteX107" fmla="*/ 905435 w 2657256"/>
                          <a:gd name="connsiteY107" fmla="*/ 515623 h 3370881"/>
                          <a:gd name="connsiteX108" fmla="*/ 932329 w 2657256"/>
                          <a:gd name="connsiteY108" fmla="*/ 551481 h 3370881"/>
                          <a:gd name="connsiteX109" fmla="*/ 954741 w 2657256"/>
                          <a:gd name="connsiteY109" fmla="*/ 560446 h 3370881"/>
                          <a:gd name="connsiteX110" fmla="*/ 972670 w 2657256"/>
                          <a:gd name="connsiteY110" fmla="*/ 569411 h 3370881"/>
                          <a:gd name="connsiteX111" fmla="*/ 1066800 w 2657256"/>
                          <a:gd name="connsiteY111" fmla="*/ 564929 h 3370881"/>
                          <a:gd name="connsiteX112" fmla="*/ 1111623 w 2657256"/>
                          <a:gd name="connsiteY112" fmla="*/ 551481 h 3370881"/>
                          <a:gd name="connsiteX113" fmla="*/ 1129553 w 2657256"/>
                          <a:gd name="connsiteY113" fmla="*/ 538034 h 3370881"/>
                          <a:gd name="connsiteX114" fmla="*/ 1156447 w 2657256"/>
                          <a:gd name="connsiteY114" fmla="*/ 511140 h 3370881"/>
                          <a:gd name="connsiteX115" fmla="*/ 1160929 w 2657256"/>
                          <a:gd name="connsiteY115" fmla="*/ 493211 h 3370881"/>
                          <a:gd name="connsiteX116" fmla="*/ 1178859 w 2657256"/>
                          <a:gd name="connsiteY116" fmla="*/ 331846 h 3370881"/>
                          <a:gd name="connsiteX117" fmla="*/ 1215315 w 2657256"/>
                          <a:gd name="connsiteY117" fmla="*/ 270289 h 3370881"/>
                          <a:gd name="connsiteX118" fmla="*/ 1214718 w 2657256"/>
                          <a:gd name="connsiteY118" fmla="*/ 367705 h 3370881"/>
                          <a:gd name="connsiteX119" fmla="*/ 1201270 w 2657256"/>
                          <a:gd name="connsiteY119" fmla="*/ 412529 h 3370881"/>
                          <a:gd name="connsiteX120" fmla="*/ 1210235 w 2657256"/>
                          <a:gd name="connsiteY120" fmla="*/ 461834 h 3370881"/>
                          <a:gd name="connsiteX121" fmla="*/ 1214718 w 2657256"/>
                          <a:gd name="connsiteY121" fmla="*/ 475281 h 3370881"/>
                          <a:gd name="connsiteX122" fmla="*/ 1228165 w 2657256"/>
                          <a:gd name="connsiteY122" fmla="*/ 484246 h 3370881"/>
                          <a:gd name="connsiteX123" fmla="*/ 1250576 w 2657256"/>
                          <a:gd name="connsiteY123" fmla="*/ 502176 h 3370881"/>
                          <a:gd name="connsiteX124" fmla="*/ 1317812 w 2657256"/>
                          <a:gd name="connsiteY124" fmla="*/ 497693 h 3370881"/>
                          <a:gd name="connsiteX125" fmla="*/ 1353670 w 2657256"/>
                          <a:gd name="connsiteY125" fmla="*/ 488729 h 3370881"/>
                          <a:gd name="connsiteX126" fmla="*/ 1506070 w 2657256"/>
                          <a:gd name="connsiteY126" fmla="*/ 457352 h 3370881"/>
                          <a:gd name="connsiteX127" fmla="*/ 1550894 w 2657256"/>
                          <a:gd name="connsiteY127" fmla="*/ 430458 h 3370881"/>
                          <a:gd name="connsiteX128" fmla="*/ 1564341 w 2657256"/>
                          <a:gd name="connsiteY128" fmla="*/ 417011 h 3370881"/>
                          <a:gd name="connsiteX129" fmla="*/ 1586753 w 2657256"/>
                          <a:gd name="connsiteY129" fmla="*/ 399081 h 3370881"/>
                          <a:gd name="connsiteX130" fmla="*/ 1595718 w 2657256"/>
                          <a:gd name="connsiteY130" fmla="*/ 381152 h 3370881"/>
                          <a:gd name="connsiteX131" fmla="*/ 1600200 w 2657256"/>
                          <a:gd name="connsiteY131" fmla="*/ 363223 h 3370881"/>
                          <a:gd name="connsiteX132" fmla="*/ 1609165 w 2657256"/>
                          <a:gd name="connsiteY132" fmla="*/ 313917 h 3370881"/>
                          <a:gd name="connsiteX133" fmla="*/ 1537447 w 2657256"/>
                          <a:gd name="connsiteY133" fmla="*/ 188411 h 3370881"/>
                          <a:gd name="connsiteX134" fmla="*/ 1613647 w 2657256"/>
                          <a:gd name="connsiteY134" fmla="*/ 399081 h 3370881"/>
                          <a:gd name="connsiteX135" fmla="*/ 1627094 w 2657256"/>
                          <a:gd name="connsiteY135" fmla="*/ 417011 h 3370881"/>
                          <a:gd name="connsiteX136" fmla="*/ 1658470 w 2657256"/>
                          <a:gd name="connsiteY136" fmla="*/ 412529 h 3370881"/>
                          <a:gd name="connsiteX137" fmla="*/ 1685365 w 2657256"/>
                          <a:gd name="connsiteY137" fmla="*/ 390117 h 3370881"/>
                          <a:gd name="connsiteX138" fmla="*/ 1694329 w 2657256"/>
                          <a:gd name="connsiteY138" fmla="*/ 376670 h 3370881"/>
                          <a:gd name="connsiteX139" fmla="*/ 1734670 w 2657256"/>
                          <a:gd name="connsiteY139" fmla="*/ 354258 h 3370881"/>
                          <a:gd name="connsiteX140" fmla="*/ 1743635 w 2657256"/>
                          <a:gd name="connsiteY140" fmla="*/ 340811 h 3370881"/>
                          <a:gd name="connsiteX141" fmla="*/ 1757082 w 2657256"/>
                          <a:gd name="connsiteY141" fmla="*/ 336329 h 3370881"/>
                          <a:gd name="connsiteX142" fmla="*/ 1808984 w 2657256"/>
                          <a:gd name="connsiteY142" fmla="*/ 249641 h 3370881"/>
                          <a:gd name="connsiteX143" fmla="*/ 1899621 w 2657256"/>
                          <a:gd name="connsiteY143" fmla="*/ 211719 h 3370881"/>
                          <a:gd name="connsiteX144" fmla="*/ 1808984 w 2657256"/>
                          <a:gd name="connsiteY144" fmla="*/ 178521 h 3370881"/>
                          <a:gd name="connsiteX145" fmla="*/ 1772023 w 2657256"/>
                          <a:gd name="connsiteY145" fmla="*/ 77249 h 3370881"/>
                          <a:gd name="connsiteX146" fmla="*/ 1900425 w 2657256"/>
                          <a:gd name="connsiteY146" fmla="*/ 214081 h 3370881"/>
                          <a:gd name="connsiteX147" fmla="*/ 1874221 w 2657256"/>
                          <a:gd name="connsiteY147" fmla="*/ 318698 h 3370881"/>
                          <a:gd name="connsiteX148" fmla="*/ 1788459 w 2657256"/>
                          <a:gd name="connsiteY148" fmla="*/ 367705 h 3370881"/>
                          <a:gd name="connsiteX149" fmla="*/ 1761565 w 2657256"/>
                          <a:gd name="connsiteY149" fmla="*/ 390117 h 3370881"/>
                          <a:gd name="connsiteX150" fmla="*/ 1783976 w 2657256"/>
                          <a:gd name="connsiteY150" fmla="*/ 399081 h 3370881"/>
                          <a:gd name="connsiteX151" fmla="*/ 1878106 w 2657256"/>
                          <a:gd name="connsiteY151" fmla="*/ 390117 h 3370881"/>
                          <a:gd name="connsiteX152" fmla="*/ 1891553 w 2657256"/>
                          <a:gd name="connsiteY152" fmla="*/ 381152 h 3370881"/>
                          <a:gd name="connsiteX153" fmla="*/ 1918447 w 2657256"/>
                          <a:gd name="connsiteY153" fmla="*/ 372187 h 3370881"/>
                          <a:gd name="connsiteX154" fmla="*/ 1940859 w 2657256"/>
                          <a:gd name="connsiteY154" fmla="*/ 358740 h 3370881"/>
                          <a:gd name="connsiteX155" fmla="*/ 1954306 w 2657256"/>
                          <a:gd name="connsiteY155" fmla="*/ 354258 h 3370881"/>
                          <a:gd name="connsiteX156" fmla="*/ 2083304 w 2657256"/>
                          <a:gd name="connsiteY156" fmla="*/ 290281 h 3370881"/>
                          <a:gd name="connsiteX157" fmla="*/ 2166172 w 2657256"/>
                          <a:gd name="connsiteY157" fmla="*/ 215604 h 3370881"/>
                          <a:gd name="connsiteX158" fmla="*/ 2069054 w 2657256"/>
                          <a:gd name="connsiteY158" fmla="*/ 40493 h 3370881"/>
                          <a:gd name="connsiteX159" fmla="*/ 2078225 w 2657256"/>
                          <a:gd name="connsiteY159" fmla="*/ 188681 h 3370881"/>
                          <a:gd name="connsiteX160" fmla="*/ 1999129 w 2657256"/>
                          <a:gd name="connsiteY160" fmla="*/ 358740 h 3370881"/>
                          <a:gd name="connsiteX161" fmla="*/ 1994647 w 2657256"/>
                          <a:gd name="connsiteY161" fmla="*/ 372187 h 3370881"/>
                          <a:gd name="connsiteX162" fmla="*/ 2039470 w 2657256"/>
                          <a:gd name="connsiteY162" fmla="*/ 390117 h 3370881"/>
                          <a:gd name="connsiteX163" fmla="*/ 2115670 w 2657256"/>
                          <a:gd name="connsiteY163" fmla="*/ 390117 h 3370881"/>
                          <a:gd name="connsiteX164" fmla="*/ 2160494 w 2657256"/>
                          <a:gd name="connsiteY164" fmla="*/ 376670 h 3370881"/>
                          <a:gd name="connsiteX165" fmla="*/ 2191870 w 2657256"/>
                          <a:gd name="connsiteY165" fmla="*/ 363223 h 3370881"/>
                          <a:gd name="connsiteX166" fmla="*/ 2205318 w 2657256"/>
                          <a:gd name="connsiteY166" fmla="*/ 358740 h 3370881"/>
                          <a:gd name="connsiteX167" fmla="*/ 2232212 w 2657256"/>
                          <a:gd name="connsiteY167" fmla="*/ 340811 h 3370881"/>
                          <a:gd name="connsiteX168" fmla="*/ 2312894 w 2657256"/>
                          <a:gd name="connsiteY168" fmla="*/ 183929 h 3370881"/>
                          <a:gd name="connsiteX169" fmla="*/ 2339788 w 2657256"/>
                          <a:gd name="connsiteY169" fmla="*/ 151 h 3370881"/>
                          <a:gd name="connsiteX170" fmla="*/ 2357718 w 2657256"/>
                          <a:gd name="connsiteY170" fmla="*/ 215305 h 3370881"/>
                          <a:gd name="connsiteX171" fmla="*/ 2254623 w 2657256"/>
                          <a:gd name="connsiteY171" fmla="*/ 376670 h 3370881"/>
                          <a:gd name="connsiteX172" fmla="*/ 2245659 w 2657256"/>
                          <a:gd name="connsiteY172" fmla="*/ 390117 h 3370881"/>
                          <a:gd name="connsiteX173" fmla="*/ 2254623 w 2657256"/>
                          <a:gd name="connsiteY173" fmla="*/ 403564 h 3370881"/>
                          <a:gd name="connsiteX174" fmla="*/ 2353235 w 2657256"/>
                          <a:gd name="connsiteY174" fmla="*/ 399081 h 3370881"/>
                          <a:gd name="connsiteX175" fmla="*/ 2366682 w 2657256"/>
                          <a:gd name="connsiteY175" fmla="*/ 394599 h 3370881"/>
                          <a:gd name="connsiteX176" fmla="*/ 2389094 w 2657256"/>
                          <a:gd name="connsiteY176" fmla="*/ 390117 h 3370881"/>
                          <a:gd name="connsiteX177" fmla="*/ 2424953 w 2657256"/>
                          <a:gd name="connsiteY177" fmla="*/ 367705 h 3370881"/>
                          <a:gd name="connsiteX178" fmla="*/ 2528047 w 2657256"/>
                          <a:gd name="connsiteY178" fmla="*/ 292700 h 3370881"/>
                          <a:gd name="connsiteX179" fmla="*/ 2541495 w 2657256"/>
                          <a:gd name="connsiteY179" fmla="*/ 62906 h 3370881"/>
                          <a:gd name="connsiteX180" fmla="*/ 2591304 w 2657256"/>
                          <a:gd name="connsiteY180" fmla="*/ 214081 h 3370881"/>
                          <a:gd name="connsiteX181" fmla="*/ 2612315 w 2657256"/>
                          <a:gd name="connsiteY181" fmla="*/ 290907 h 3370881"/>
                          <a:gd name="connsiteX182" fmla="*/ 2650863 w 2657256"/>
                          <a:gd name="connsiteY182" fmla="*/ 344994 h 3370881"/>
                          <a:gd name="connsiteX183" fmla="*/ 2465294 w 2657256"/>
                          <a:gd name="connsiteY183" fmla="*/ 399081 h 3370881"/>
                          <a:gd name="connsiteX184" fmla="*/ 2442882 w 2657256"/>
                          <a:gd name="connsiteY184" fmla="*/ 403564 h 3370881"/>
                          <a:gd name="connsiteX185" fmla="*/ 2398059 w 2657256"/>
                          <a:gd name="connsiteY185" fmla="*/ 417011 h 3370881"/>
                          <a:gd name="connsiteX186" fmla="*/ 2375647 w 2657256"/>
                          <a:gd name="connsiteY186" fmla="*/ 425976 h 3370881"/>
                          <a:gd name="connsiteX187" fmla="*/ 2357718 w 2657256"/>
                          <a:gd name="connsiteY187" fmla="*/ 430458 h 3370881"/>
                          <a:gd name="connsiteX188" fmla="*/ 2344270 w 2657256"/>
                          <a:gd name="connsiteY188" fmla="*/ 461834 h 3370881"/>
                          <a:gd name="connsiteX189" fmla="*/ 2353235 w 2657256"/>
                          <a:gd name="connsiteY189" fmla="*/ 502176 h 3370881"/>
                          <a:gd name="connsiteX190" fmla="*/ 2362200 w 2657256"/>
                          <a:gd name="connsiteY190" fmla="*/ 515623 h 3370881"/>
                          <a:gd name="connsiteX191" fmla="*/ 2344270 w 2657256"/>
                          <a:gd name="connsiteY191" fmla="*/ 587340 h 3370881"/>
                          <a:gd name="connsiteX192" fmla="*/ 2321859 w 2657256"/>
                          <a:gd name="connsiteY192" fmla="*/ 614234 h 3370881"/>
                          <a:gd name="connsiteX193" fmla="*/ 2308412 w 2657256"/>
                          <a:gd name="connsiteY193" fmla="*/ 636646 h 3370881"/>
                          <a:gd name="connsiteX194" fmla="*/ 2281518 w 2657256"/>
                          <a:gd name="connsiteY194" fmla="*/ 641129 h 3370881"/>
                          <a:gd name="connsiteX195" fmla="*/ 2259106 w 2657256"/>
                          <a:gd name="connsiteY195" fmla="*/ 636646 h 3370881"/>
                          <a:gd name="connsiteX196" fmla="*/ 2277035 w 2657256"/>
                          <a:gd name="connsiteY196" fmla="*/ 578376 h 3370881"/>
                          <a:gd name="connsiteX197" fmla="*/ 2290482 w 2657256"/>
                          <a:gd name="connsiteY197" fmla="*/ 542517 h 3370881"/>
                          <a:gd name="connsiteX198" fmla="*/ 2286000 w 2657256"/>
                          <a:gd name="connsiteY198" fmla="*/ 506658 h 3370881"/>
                          <a:gd name="connsiteX199" fmla="*/ 2245659 w 2657256"/>
                          <a:gd name="connsiteY199" fmla="*/ 448387 h 3370881"/>
                          <a:gd name="connsiteX200" fmla="*/ 2200835 w 2657256"/>
                          <a:gd name="connsiteY200" fmla="*/ 430458 h 3370881"/>
                          <a:gd name="connsiteX201" fmla="*/ 2169459 w 2657256"/>
                          <a:gd name="connsiteY201" fmla="*/ 425976 h 3370881"/>
                          <a:gd name="connsiteX202" fmla="*/ 2102223 w 2657256"/>
                          <a:gd name="connsiteY202" fmla="*/ 430458 h 3370881"/>
                          <a:gd name="connsiteX203" fmla="*/ 2084294 w 2657256"/>
                          <a:gd name="connsiteY203" fmla="*/ 439423 h 3370881"/>
                          <a:gd name="connsiteX204" fmla="*/ 2070847 w 2657256"/>
                          <a:gd name="connsiteY204" fmla="*/ 443905 h 3370881"/>
                          <a:gd name="connsiteX205" fmla="*/ 2061882 w 2657256"/>
                          <a:gd name="connsiteY205" fmla="*/ 461834 h 3370881"/>
                          <a:gd name="connsiteX206" fmla="*/ 2034988 w 2657256"/>
                          <a:gd name="connsiteY206" fmla="*/ 475281 h 3370881"/>
                          <a:gd name="connsiteX207" fmla="*/ 1783976 w 2657256"/>
                          <a:gd name="connsiteY207" fmla="*/ 479764 h 3370881"/>
                          <a:gd name="connsiteX208" fmla="*/ 1766047 w 2657256"/>
                          <a:gd name="connsiteY208" fmla="*/ 488729 h 3370881"/>
                          <a:gd name="connsiteX209" fmla="*/ 1703294 w 2657256"/>
                          <a:gd name="connsiteY209" fmla="*/ 506658 h 3370881"/>
                          <a:gd name="connsiteX210" fmla="*/ 1689847 w 2657256"/>
                          <a:gd name="connsiteY210" fmla="*/ 511140 h 3370881"/>
                          <a:gd name="connsiteX211" fmla="*/ 1676400 w 2657256"/>
                          <a:gd name="connsiteY211" fmla="*/ 520105 h 3370881"/>
                          <a:gd name="connsiteX212" fmla="*/ 1649506 w 2657256"/>
                          <a:gd name="connsiteY212" fmla="*/ 529070 h 3370881"/>
                          <a:gd name="connsiteX213" fmla="*/ 1636059 w 2657256"/>
                          <a:gd name="connsiteY213" fmla="*/ 538034 h 3370881"/>
                          <a:gd name="connsiteX214" fmla="*/ 1622612 w 2657256"/>
                          <a:gd name="connsiteY214" fmla="*/ 551481 h 3370881"/>
                          <a:gd name="connsiteX215" fmla="*/ 1609165 w 2657256"/>
                          <a:gd name="connsiteY215" fmla="*/ 555964 h 3370881"/>
                          <a:gd name="connsiteX216" fmla="*/ 1577788 w 2657256"/>
                          <a:gd name="connsiteY216" fmla="*/ 587340 h 3370881"/>
                          <a:gd name="connsiteX217" fmla="*/ 1568823 w 2657256"/>
                          <a:gd name="connsiteY217" fmla="*/ 600787 h 3370881"/>
                          <a:gd name="connsiteX218" fmla="*/ 1555376 w 2657256"/>
                          <a:gd name="connsiteY218" fmla="*/ 614234 h 3370881"/>
                          <a:gd name="connsiteX219" fmla="*/ 1524000 w 2657256"/>
                          <a:gd name="connsiteY219" fmla="*/ 654576 h 3370881"/>
                          <a:gd name="connsiteX220" fmla="*/ 1519518 w 2657256"/>
                          <a:gd name="connsiteY220" fmla="*/ 668023 h 3370881"/>
                          <a:gd name="connsiteX221" fmla="*/ 1528482 w 2657256"/>
                          <a:gd name="connsiteY221" fmla="*/ 708364 h 3370881"/>
                          <a:gd name="connsiteX222" fmla="*/ 1537447 w 2657256"/>
                          <a:gd name="connsiteY222" fmla="*/ 721811 h 3370881"/>
                          <a:gd name="connsiteX223" fmla="*/ 1568823 w 2657256"/>
                          <a:gd name="connsiteY223" fmla="*/ 712846 h 3370881"/>
                          <a:gd name="connsiteX224" fmla="*/ 1600200 w 2657256"/>
                          <a:gd name="connsiteY224" fmla="*/ 712846 h 3370881"/>
                          <a:gd name="connsiteX225" fmla="*/ 1631576 w 2657256"/>
                          <a:gd name="connsiteY225" fmla="*/ 690434 h 3370881"/>
                          <a:gd name="connsiteX226" fmla="*/ 1645023 w 2657256"/>
                          <a:gd name="connsiteY226" fmla="*/ 676987 h 3370881"/>
                          <a:gd name="connsiteX227" fmla="*/ 1685365 w 2657256"/>
                          <a:gd name="connsiteY227" fmla="*/ 645611 h 3370881"/>
                          <a:gd name="connsiteX228" fmla="*/ 1716741 w 2657256"/>
                          <a:gd name="connsiteY228" fmla="*/ 614234 h 3370881"/>
                          <a:gd name="connsiteX229" fmla="*/ 1748118 w 2657256"/>
                          <a:gd name="connsiteY229" fmla="*/ 596305 h 3370881"/>
                          <a:gd name="connsiteX230" fmla="*/ 1761565 w 2657256"/>
                          <a:gd name="connsiteY230" fmla="*/ 591823 h 3370881"/>
                          <a:gd name="connsiteX231" fmla="*/ 1779494 w 2657256"/>
                          <a:gd name="connsiteY231" fmla="*/ 582858 h 3370881"/>
                          <a:gd name="connsiteX232" fmla="*/ 1815353 w 2657256"/>
                          <a:gd name="connsiteY232" fmla="*/ 573893 h 3370881"/>
                          <a:gd name="connsiteX233" fmla="*/ 2030506 w 2657256"/>
                          <a:gd name="connsiteY233" fmla="*/ 578376 h 3370881"/>
                          <a:gd name="connsiteX234" fmla="*/ 2017059 w 2657256"/>
                          <a:gd name="connsiteY234" fmla="*/ 600787 h 3370881"/>
                          <a:gd name="connsiteX235" fmla="*/ 1981200 w 2657256"/>
                          <a:gd name="connsiteY235" fmla="*/ 636646 h 3370881"/>
                          <a:gd name="connsiteX236" fmla="*/ 1967753 w 2657256"/>
                          <a:gd name="connsiteY236" fmla="*/ 650093 h 3370881"/>
                          <a:gd name="connsiteX237" fmla="*/ 1936376 w 2657256"/>
                          <a:gd name="connsiteY237" fmla="*/ 690434 h 3370881"/>
                          <a:gd name="connsiteX238" fmla="*/ 1905000 w 2657256"/>
                          <a:gd name="connsiteY238" fmla="*/ 717329 h 3370881"/>
                          <a:gd name="connsiteX239" fmla="*/ 1860176 w 2657256"/>
                          <a:gd name="connsiteY239" fmla="*/ 735258 h 3370881"/>
                          <a:gd name="connsiteX240" fmla="*/ 1788459 w 2657256"/>
                          <a:gd name="connsiteY240" fmla="*/ 744223 h 3370881"/>
                          <a:gd name="connsiteX241" fmla="*/ 1846729 w 2657256"/>
                          <a:gd name="connsiteY241" fmla="*/ 802493 h 3370881"/>
                          <a:gd name="connsiteX242" fmla="*/ 1913965 w 2657256"/>
                          <a:gd name="connsiteY242" fmla="*/ 829387 h 3370881"/>
                          <a:gd name="connsiteX243" fmla="*/ 1922929 w 2657256"/>
                          <a:gd name="connsiteY243" fmla="*/ 842834 h 3370881"/>
                          <a:gd name="connsiteX244" fmla="*/ 1967753 w 2657256"/>
                          <a:gd name="connsiteY244" fmla="*/ 883176 h 3370881"/>
                          <a:gd name="connsiteX245" fmla="*/ 1981200 w 2657256"/>
                          <a:gd name="connsiteY245" fmla="*/ 896623 h 3370881"/>
                          <a:gd name="connsiteX246" fmla="*/ 1994647 w 2657256"/>
                          <a:gd name="connsiteY246" fmla="*/ 905587 h 3370881"/>
                          <a:gd name="connsiteX247" fmla="*/ 2021541 w 2657256"/>
                          <a:gd name="connsiteY247" fmla="*/ 927999 h 3370881"/>
                          <a:gd name="connsiteX248" fmla="*/ 2030506 w 2657256"/>
                          <a:gd name="connsiteY248" fmla="*/ 941446 h 3370881"/>
                          <a:gd name="connsiteX249" fmla="*/ 2057400 w 2657256"/>
                          <a:gd name="connsiteY249" fmla="*/ 968340 h 3370881"/>
                          <a:gd name="connsiteX250" fmla="*/ 2088776 w 2657256"/>
                          <a:gd name="connsiteY250" fmla="*/ 1013164 h 3370881"/>
                          <a:gd name="connsiteX251" fmla="*/ 2115670 w 2657256"/>
                          <a:gd name="connsiteY251" fmla="*/ 1057987 h 3370881"/>
                          <a:gd name="connsiteX252" fmla="*/ 2120153 w 2657256"/>
                          <a:gd name="connsiteY252" fmla="*/ 1089364 h 3370881"/>
                          <a:gd name="connsiteX253" fmla="*/ 2138082 w 2657256"/>
                          <a:gd name="connsiteY253" fmla="*/ 1143152 h 3370881"/>
                          <a:gd name="connsiteX254" fmla="*/ 2147047 w 2657256"/>
                          <a:gd name="connsiteY254" fmla="*/ 1196940 h 3370881"/>
                          <a:gd name="connsiteX255" fmla="*/ 2151529 w 2657256"/>
                          <a:gd name="connsiteY255" fmla="*/ 1210387 h 3370881"/>
                          <a:gd name="connsiteX256" fmla="*/ 2156012 w 2657256"/>
                          <a:gd name="connsiteY256" fmla="*/ 1228317 h 3370881"/>
                          <a:gd name="connsiteX257" fmla="*/ 2173941 w 2657256"/>
                          <a:gd name="connsiteY257" fmla="*/ 1295552 h 3370881"/>
                          <a:gd name="connsiteX258" fmla="*/ 2182906 w 2657256"/>
                          <a:gd name="connsiteY258" fmla="*/ 1313481 h 3370881"/>
                          <a:gd name="connsiteX259" fmla="*/ 2187388 w 2657256"/>
                          <a:gd name="connsiteY259" fmla="*/ 1331411 h 3370881"/>
                          <a:gd name="connsiteX260" fmla="*/ 2214282 w 2657256"/>
                          <a:gd name="connsiteY260" fmla="*/ 1385199 h 3370881"/>
                          <a:gd name="connsiteX261" fmla="*/ 2218765 w 2657256"/>
                          <a:gd name="connsiteY261" fmla="*/ 1403129 h 3370881"/>
                          <a:gd name="connsiteX262" fmla="*/ 2223247 w 2657256"/>
                          <a:gd name="connsiteY262" fmla="*/ 1430023 h 3370881"/>
                          <a:gd name="connsiteX263" fmla="*/ 2236694 w 2657256"/>
                          <a:gd name="connsiteY263" fmla="*/ 1456917 h 3370881"/>
                          <a:gd name="connsiteX264" fmla="*/ 2241176 w 2657256"/>
                          <a:gd name="connsiteY264" fmla="*/ 1577940 h 3370881"/>
                          <a:gd name="connsiteX265" fmla="*/ 2245659 w 2657256"/>
                          <a:gd name="connsiteY265" fmla="*/ 1595870 h 3370881"/>
                          <a:gd name="connsiteX266" fmla="*/ 2236694 w 2657256"/>
                          <a:gd name="connsiteY266" fmla="*/ 1694481 h 3370881"/>
                          <a:gd name="connsiteX267" fmla="*/ 2227729 w 2657256"/>
                          <a:gd name="connsiteY267" fmla="*/ 1716893 h 3370881"/>
                          <a:gd name="connsiteX268" fmla="*/ 2223247 w 2657256"/>
                          <a:gd name="connsiteY268" fmla="*/ 1730340 h 3370881"/>
                          <a:gd name="connsiteX269" fmla="*/ 2200835 w 2657256"/>
                          <a:gd name="connsiteY269" fmla="*/ 1788611 h 3370881"/>
                          <a:gd name="connsiteX270" fmla="*/ 2191870 w 2657256"/>
                          <a:gd name="connsiteY270" fmla="*/ 1811023 h 3370881"/>
                          <a:gd name="connsiteX271" fmla="*/ 2187388 w 2657256"/>
                          <a:gd name="connsiteY271" fmla="*/ 1824470 h 3370881"/>
                          <a:gd name="connsiteX272" fmla="*/ 2169459 w 2657256"/>
                          <a:gd name="connsiteY272" fmla="*/ 1869293 h 3370881"/>
                          <a:gd name="connsiteX273" fmla="*/ 2164976 w 2657256"/>
                          <a:gd name="connsiteY273" fmla="*/ 1882740 h 3370881"/>
                          <a:gd name="connsiteX274" fmla="*/ 2156012 w 2657256"/>
                          <a:gd name="connsiteY274" fmla="*/ 1927564 h 3370881"/>
                          <a:gd name="connsiteX275" fmla="*/ 2173941 w 2657256"/>
                          <a:gd name="connsiteY275" fmla="*/ 1945493 h 3370881"/>
                          <a:gd name="connsiteX276" fmla="*/ 2196353 w 2657256"/>
                          <a:gd name="connsiteY276" fmla="*/ 1958940 h 3370881"/>
                          <a:gd name="connsiteX277" fmla="*/ 2241176 w 2657256"/>
                          <a:gd name="connsiteY277" fmla="*/ 2012729 h 3370881"/>
                          <a:gd name="connsiteX278" fmla="*/ 2263588 w 2657256"/>
                          <a:gd name="connsiteY278" fmla="*/ 2057552 h 3370881"/>
                          <a:gd name="connsiteX279" fmla="*/ 2286000 w 2657256"/>
                          <a:gd name="connsiteY279" fmla="*/ 2084446 h 3370881"/>
                          <a:gd name="connsiteX280" fmla="*/ 2299447 w 2657256"/>
                          <a:gd name="connsiteY280" fmla="*/ 2124787 h 3370881"/>
                          <a:gd name="connsiteX281" fmla="*/ 2321859 w 2657256"/>
                          <a:gd name="connsiteY281" fmla="*/ 2151681 h 3370881"/>
                          <a:gd name="connsiteX282" fmla="*/ 2344270 w 2657256"/>
                          <a:gd name="connsiteY282" fmla="*/ 2205470 h 3370881"/>
                          <a:gd name="connsiteX283" fmla="*/ 2348753 w 2657256"/>
                          <a:gd name="connsiteY283" fmla="*/ 2223399 h 3370881"/>
                          <a:gd name="connsiteX284" fmla="*/ 2366682 w 2657256"/>
                          <a:gd name="connsiteY284" fmla="*/ 2263740 h 3370881"/>
                          <a:gd name="connsiteX285" fmla="*/ 2375647 w 2657256"/>
                          <a:gd name="connsiteY285" fmla="*/ 2286152 h 3370881"/>
                          <a:gd name="connsiteX286" fmla="*/ 2380129 w 2657256"/>
                          <a:gd name="connsiteY286" fmla="*/ 2308564 h 3370881"/>
                          <a:gd name="connsiteX287" fmla="*/ 2389094 w 2657256"/>
                          <a:gd name="connsiteY287" fmla="*/ 2335458 h 3370881"/>
                          <a:gd name="connsiteX288" fmla="*/ 2393576 w 2657256"/>
                          <a:gd name="connsiteY288" fmla="*/ 2380281 h 3370881"/>
                          <a:gd name="connsiteX289" fmla="*/ 2398059 w 2657256"/>
                          <a:gd name="connsiteY289" fmla="*/ 2393729 h 3370881"/>
                          <a:gd name="connsiteX290" fmla="*/ 2402541 w 2657256"/>
                          <a:gd name="connsiteY290" fmla="*/ 2447517 h 3370881"/>
                          <a:gd name="connsiteX291" fmla="*/ 2407023 w 2657256"/>
                          <a:gd name="connsiteY291" fmla="*/ 2564058 h 3370881"/>
                          <a:gd name="connsiteX292" fmla="*/ 2389094 w 2657256"/>
                          <a:gd name="connsiteY292" fmla="*/ 2837481 h 3370881"/>
                          <a:gd name="connsiteX293" fmla="*/ 2380129 w 2657256"/>
                          <a:gd name="connsiteY293" fmla="*/ 2859893 h 3370881"/>
                          <a:gd name="connsiteX294" fmla="*/ 2357718 w 2657256"/>
                          <a:gd name="connsiteY294" fmla="*/ 2913681 h 3370881"/>
                          <a:gd name="connsiteX295" fmla="*/ 2348753 w 2657256"/>
                          <a:gd name="connsiteY295" fmla="*/ 2936093 h 3370881"/>
                          <a:gd name="connsiteX296" fmla="*/ 2339788 w 2657256"/>
                          <a:gd name="connsiteY296" fmla="*/ 2971952 h 3370881"/>
                          <a:gd name="connsiteX297" fmla="*/ 2326341 w 2657256"/>
                          <a:gd name="connsiteY297" fmla="*/ 2994364 h 3370881"/>
                          <a:gd name="connsiteX298" fmla="*/ 2317376 w 2657256"/>
                          <a:gd name="connsiteY298" fmla="*/ 3025740 h 3370881"/>
                          <a:gd name="connsiteX299" fmla="*/ 2303929 w 2657256"/>
                          <a:gd name="connsiteY299" fmla="*/ 3048152 h 3370881"/>
                          <a:gd name="connsiteX300" fmla="*/ 2290482 w 2657256"/>
                          <a:gd name="connsiteY300" fmla="*/ 3079529 h 3370881"/>
                          <a:gd name="connsiteX301" fmla="*/ 2272553 w 2657256"/>
                          <a:gd name="connsiteY301" fmla="*/ 3084011 h 3370881"/>
                          <a:gd name="connsiteX302" fmla="*/ 2259106 w 2657256"/>
                          <a:gd name="connsiteY302" fmla="*/ 3088493 h 3370881"/>
                          <a:gd name="connsiteX303" fmla="*/ 2241176 w 2657256"/>
                          <a:gd name="connsiteY303" fmla="*/ 3092976 h 3370881"/>
                          <a:gd name="connsiteX304" fmla="*/ 2209800 w 2657256"/>
                          <a:gd name="connsiteY304" fmla="*/ 3101940 h 3370881"/>
                          <a:gd name="connsiteX305" fmla="*/ 2205318 w 2657256"/>
                          <a:gd name="connsiteY305" fmla="*/ 3039187 h 3370881"/>
                          <a:gd name="connsiteX306" fmla="*/ 2218765 w 2657256"/>
                          <a:gd name="connsiteY306" fmla="*/ 3021258 h 3370881"/>
                          <a:gd name="connsiteX307" fmla="*/ 2245659 w 2657256"/>
                          <a:gd name="connsiteY307" fmla="*/ 2971952 h 3370881"/>
                          <a:gd name="connsiteX308" fmla="*/ 2268070 w 2657256"/>
                          <a:gd name="connsiteY308" fmla="*/ 2945058 h 3370881"/>
                          <a:gd name="connsiteX309" fmla="*/ 2268070 w 2657256"/>
                          <a:gd name="connsiteY309" fmla="*/ 2568540 h 3370881"/>
                          <a:gd name="connsiteX310" fmla="*/ 2259106 w 2657256"/>
                          <a:gd name="connsiteY310" fmla="*/ 2532681 h 3370881"/>
                          <a:gd name="connsiteX311" fmla="*/ 2250141 w 2657256"/>
                          <a:gd name="connsiteY311" fmla="*/ 2492340 h 3370881"/>
                          <a:gd name="connsiteX312" fmla="*/ 2245659 w 2657256"/>
                          <a:gd name="connsiteY312" fmla="*/ 2474411 h 3370881"/>
                          <a:gd name="connsiteX313" fmla="*/ 2245659 w 2657256"/>
                          <a:gd name="connsiteY313" fmla="*/ 2389247 h 3370881"/>
                          <a:gd name="connsiteX314" fmla="*/ 2173941 w 2657256"/>
                          <a:gd name="connsiteY314" fmla="*/ 2241328 h 3370881"/>
                          <a:gd name="connsiteX315" fmla="*/ 2070846 w 2657256"/>
                          <a:gd name="connsiteY315" fmla="*/ 2057553 h 3370881"/>
                          <a:gd name="connsiteX316" fmla="*/ 2057400 w 2657256"/>
                          <a:gd name="connsiteY316" fmla="*/ 2151681 h 3370881"/>
                          <a:gd name="connsiteX317" fmla="*/ 2048435 w 2657256"/>
                          <a:gd name="connsiteY317" fmla="*/ 2106858 h 3370881"/>
                          <a:gd name="connsiteX318" fmla="*/ 2034988 w 2657256"/>
                          <a:gd name="connsiteY318" fmla="*/ 2003764 h 3370881"/>
                          <a:gd name="connsiteX319" fmla="*/ 2026023 w 2657256"/>
                          <a:gd name="connsiteY319" fmla="*/ 2026176 h 3370881"/>
                          <a:gd name="connsiteX320" fmla="*/ 2021541 w 2657256"/>
                          <a:gd name="connsiteY320" fmla="*/ 2039623 h 3370881"/>
                          <a:gd name="connsiteX321" fmla="*/ 1999129 w 2657256"/>
                          <a:gd name="connsiteY321" fmla="*/ 2053070 h 3370881"/>
                          <a:gd name="connsiteX322" fmla="*/ 1990165 w 2657256"/>
                          <a:gd name="connsiteY322" fmla="*/ 2070999 h 3370881"/>
                          <a:gd name="connsiteX323" fmla="*/ 1967753 w 2657256"/>
                          <a:gd name="connsiteY323" fmla="*/ 2106858 h 3370881"/>
                          <a:gd name="connsiteX324" fmla="*/ 1981200 w 2657256"/>
                          <a:gd name="connsiteY324" fmla="*/ 2223399 h 3370881"/>
                          <a:gd name="connsiteX325" fmla="*/ 1994647 w 2657256"/>
                          <a:gd name="connsiteY325" fmla="*/ 2254776 h 3370881"/>
                          <a:gd name="connsiteX326" fmla="*/ 2003612 w 2657256"/>
                          <a:gd name="connsiteY326" fmla="*/ 2272705 h 3370881"/>
                          <a:gd name="connsiteX327" fmla="*/ 2026023 w 2657256"/>
                          <a:gd name="connsiteY327" fmla="*/ 2304081 h 3370881"/>
                          <a:gd name="connsiteX328" fmla="*/ 2043953 w 2657256"/>
                          <a:gd name="connsiteY328" fmla="*/ 2348905 h 3370881"/>
                          <a:gd name="connsiteX329" fmla="*/ 2061882 w 2657256"/>
                          <a:gd name="connsiteY329" fmla="*/ 2371317 h 3370881"/>
                          <a:gd name="connsiteX330" fmla="*/ 2088776 w 2657256"/>
                          <a:gd name="connsiteY330" fmla="*/ 2434070 h 3370881"/>
                          <a:gd name="connsiteX331" fmla="*/ 2102223 w 2657256"/>
                          <a:gd name="connsiteY331" fmla="*/ 2465446 h 3370881"/>
                          <a:gd name="connsiteX332" fmla="*/ 2106706 w 2657256"/>
                          <a:gd name="connsiteY332" fmla="*/ 2496823 h 3370881"/>
                          <a:gd name="connsiteX333" fmla="*/ 2124635 w 2657256"/>
                          <a:gd name="connsiteY333" fmla="*/ 2559576 h 3370881"/>
                          <a:gd name="connsiteX334" fmla="*/ 2138082 w 2657256"/>
                          <a:gd name="connsiteY334" fmla="*/ 2649223 h 3370881"/>
                          <a:gd name="connsiteX335" fmla="*/ 2147047 w 2657256"/>
                          <a:gd name="connsiteY335" fmla="*/ 2685081 h 3370881"/>
                          <a:gd name="connsiteX336" fmla="*/ 2151529 w 2657256"/>
                          <a:gd name="connsiteY336" fmla="*/ 2716458 h 3370881"/>
                          <a:gd name="connsiteX337" fmla="*/ 2160494 w 2657256"/>
                          <a:gd name="connsiteY337" fmla="*/ 2770246 h 3370881"/>
                          <a:gd name="connsiteX338" fmla="*/ 2156012 w 2657256"/>
                          <a:gd name="connsiteY338" fmla="*/ 2962987 h 3370881"/>
                          <a:gd name="connsiteX339" fmla="*/ 2138082 w 2657256"/>
                          <a:gd name="connsiteY339" fmla="*/ 3043670 h 3370881"/>
                          <a:gd name="connsiteX340" fmla="*/ 2133600 w 2657256"/>
                          <a:gd name="connsiteY340" fmla="*/ 3061599 h 3370881"/>
                          <a:gd name="connsiteX341" fmla="*/ 2120153 w 2657256"/>
                          <a:gd name="connsiteY341" fmla="*/ 3079529 h 3370881"/>
                          <a:gd name="connsiteX342" fmla="*/ 2111188 w 2657256"/>
                          <a:gd name="connsiteY342" fmla="*/ 3106423 h 3370881"/>
                          <a:gd name="connsiteX343" fmla="*/ 2088776 w 2657256"/>
                          <a:gd name="connsiteY343" fmla="*/ 3137799 h 3370881"/>
                          <a:gd name="connsiteX344" fmla="*/ 2075329 w 2657256"/>
                          <a:gd name="connsiteY344" fmla="*/ 3164693 h 3370881"/>
                          <a:gd name="connsiteX345" fmla="*/ 2061882 w 2657256"/>
                          <a:gd name="connsiteY345" fmla="*/ 3169176 h 3370881"/>
                          <a:gd name="connsiteX346" fmla="*/ 2021541 w 2657256"/>
                          <a:gd name="connsiteY346" fmla="*/ 3164693 h 3370881"/>
                          <a:gd name="connsiteX347" fmla="*/ 2012576 w 2657256"/>
                          <a:gd name="connsiteY347" fmla="*/ 3119870 h 3370881"/>
                          <a:gd name="connsiteX348" fmla="*/ 2048435 w 2657256"/>
                          <a:gd name="connsiteY348" fmla="*/ 3021258 h 3370881"/>
                          <a:gd name="connsiteX349" fmla="*/ 2048435 w 2657256"/>
                          <a:gd name="connsiteY349" fmla="*/ 3021258 h 3370881"/>
                          <a:gd name="connsiteX350" fmla="*/ 2061882 w 2657256"/>
                          <a:gd name="connsiteY350" fmla="*/ 2967470 h 3370881"/>
                          <a:gd name="connsiteX351" fmla="*/ 2070847 w 2657256"/>
                          <a:gd name="connsiteY351" fmla="*/ 2882305 h 3370881"/>
                          <a:gd name="connsiteX352" fmla="*/ 2066365 w 2657256"/>
                          <a:gd name="connsiteY352" fmla="*/ 2725423 h 3370881"/>
                          <a:gd name="connsiteX353" fmla="*/ 2043953 w 2657256"/>
                          <a:gd name="connsiteY353" fmla="*/ 2649223 h 3370881"/>
                          <a:gd name="connsiteX354" fmla="*/ 2030506 w 2657256"/>
                          <a:gd name="connsiteY354" fmla="*/ 2622329 h 3370881"/>
                          <a:gd name="connsiteX355" fmla="*/ 2017059 w 2657256"/>
                          <a:gd name="connsiteY355" fmla="*/ 2581987 h 3370881"/>
                          <a:gd name="connsiteX356" fmla="*/ 1981200 w 2657256"/>
                          <a:gd name="connsiteY356" fmla="*/ 2514752 h 3370881"/>
                          <a:gd name="connsiteX357" fmla="*/ 1972235 w 2657256"/>
                          <a:gd name="connsiteY357" fmla="*/ 2501305 h 3370881"/>
                          <a:gd name="connsiteX358" fmla="*/ 1958788 w 2657256"/>
                          <a:gd name="connsiteY358" fmla="*/ 2478893 h 3370881"/>
                          <a:gd name="connsiteX359" fmla="*/ 1905000 w 2657256"/>
                          <a:gd name="connsiteY359" fmla="*/ 2398211 h 3370881"/>
                          <a:gd name="connsiteX360" fmla="*/ 1882588 w 2657256"/>
                          <a:gd name="connsiteY360" fmla="*/ 2357870 h 3370881"/>
                          <a:gd name="connsiteX361" fmla="*/ 1869141 w 2657256"/>
                          <a:gd name="connsiteY361" fmla="*/ 2339940 h 3370881"/>
                          <a:gd name="connsiteX362" fmla="*/ 1806388 w 2657256"/>
                          <a:gd name="connsiteY362" fmla="*/ 2313046 h 3370881"/>
                          <a:gd name="connsiteX363" fmla="*/ 1779494 w 2657256"/>
                          <a:gd name="connsiteY363" fmla="*/ 2304081 h 3370881"/>
                          <a:gd name="connsiteX364" fmla="*/ 1752600 w 2657256"/>
                          <a:gd name="connsiteY364" fmla="*/ 2299599 h 3370881"/>
                          <a:gd name="connsiteX365" fmla="*/ 1680882 w 2657256"/>
                          <a:gd name="connsiteY365" fmla="*/ 2277187 h 3370881"/>
                          <a:gd name="connsiteX366" fmla="*/ 1662953 w 2657256"/>
                          <a:gd name="connsiteY366" fmla="*/ 2272705 h 3370881"/>
                          <a:gd name="connsiteX367" fmla="*/ 1640541 w 2657256"/>
                          <a:gd name="connsiteY367" fmla="*/ 2259258 h 3370881"/>
                          <a:gd name="connsiteX368" fmla="*/ 1604682 w 2657256"/>
                          <a:gd name="connsiteY368" fmla="*/ 2272705 h 3370881"/>
                          <a:gd name="connsiteX369" fmla="*/ 1537447 w 2657256"/>
                          <a:gd name="connsiteY369" fmla="*/ 2304081 h 3370881"/>
                          <a:gd name="connsiteX370" fmla="*/ 1510553 w 2657256"/>
                          <a:gd name="connsiteY370" fmla="*/ 2308564 h 3370881"/>
                          <a:gd name="connsiteX371" fmla="*/ 1488141 w 2657256"/>
                          <a:gd name="connsiteY371" fmla="*/ 2313046 h 3370881"/>
                          <a:gd name="connsiteX372" fmla="*/ 1443318 w 2657256"/>
                          <a:gd name="connsiteY372" fmla="*/ 2322011 h 3370881"/>
                          <a:gd name="connsiteX373" fmla="*/ 1367118 w 2657256"/>
                          <a:gd name="connsiteY373" fmla="*/ 2304081 h 3370881"/>
                          <a:gd name="connsiteX374" fmla="*/ 1322892 w 2657256"/>
                          <a:gd name="connsiteY374" fmla="*/ 2336952 h 3370881"/>
                          <a:gd name="connsiteX375" fmla="*/ 1199384 w 2657256"/>
                          <a:gd name="connsiteY375" fmla="*/ 2307041 h 3370881"/>
                          <a:gd name="connsiteX376" fmla="*/ 1066800 w 2657256"/>
                          <a:gd name="connsiteY376" fmla="*/ 2272705 h 3370881"/>
                          <a:gd name="connsiteX377" fmla="*/ 1030941 w 2657256"/>
                          <a:gd name="connsiteY377" fmla="*/ 2263740 h 3370881"/>
                          <a:gd name="connsiteX378" fmla="*/ 986118 w 2657256"/>
                          <a:gd name="connsiteY378" fmla="*/ 2241329 h 3370881"/>
                          <a:gd name="connsiteX379" fmla="*/ 968188 w 2657256"/>
                          <a:gd name="connsiteY379" fmla="*/ 2232364 h 3370881"/>
                          <a:gd name="connsiteX380" fmla="*/ 936812 w 2657256"/>
                          <a:gd name="connsiteY380" fmla="*/ 2214434 h 3370881"/>
                          <a:gd name="connsiteX381" fmla="*/ 905435 w 2657256"/>
                          <a:gd name="connsiteY381" fmla="*/ 2196505 h 3370881"/>
                          <a:gd name="connsiteX382" fmla="*/ 869576 w 2657256"/>
                          <a:gd name="connsiteY382" fmla="*/ 2209952 h 3370881"/>
                          <a:gd name="connsiteX383" fmla="*/ 856129 w 2657256"/>
                          <a:gd name="connsiteY383" fmla="*/ 2227881 h 3370881"/>
                          <a:gd name="connsiteX384" fmla="*/ 815788 w 2657256"/>
                          <a:gd name="connsiteY384" fmla="*/ 2268223 h 3370881"/>
                          <a:gd name="connsiteX385" fmla="*/ 788894 w 2657256"/>
                          <a:gd name="connsiteY385" fmla="*/ 2290634 h 3370881"/>
                          <a:gd name="connsiteX386" fmla="*/ 762000 w 2657256"/>
                          <a:gd name="connsiteY386" fmla="*/ 2313046 h 3370881"/>
                          <a:gd name="connsiteX387" fmla="*/ 753035 w 2657256"/>
                          <a:gd name="connsiteY387" fmla="*/ 2326493 h 3370881"/>
                          <a:gd name="connsiteX388" fmla="*/ 735106 w 2657256"/>
                          <a:gd name="connsiteY388" fmla="*/ 2339940 h 3370881"/>
                          <a:gd name="connsiteX389" fmla="*/ 712694 w 2657256"/>
                          <a:gd name="connsiteY389" fmla="*/ 2362352 h 3370881"/>
                          <a:gd name="connsiteX390" fmla="*/ 694765 w 2657256"/>
                          <a:gd name="connsiteY390" fmla="*/ 2375799 h 3370881"/>
                          <a:gd name="connsiteX391" fmla="*/ 681318 w 2657256"/>
                          <a:gd name="connsiteY391" fmla="*/ 2393729 h 3370881"/>
                          <a:gd name="connsiteX392" fmla="*/ 667870 w 2657256"/>
                          <a:gd name="connsiteY392" fmla="*/ 2402693 h 3370881"/>
                          <a:gd name="connsiteX393" fmla="*/ 623047 w 2657256"/>
                          <a:gd name="connsiteY393" fmla="*/ 2443034 h 3370881"/>
                          <a:gd name="connsiteX394" fmla="*/ 600635 w 2657256"/>
                          <a:gd name="connsiteY394" fmla="*/ 2474411 h 3370881"/>
                          <a:gd name="connsiteX395" fmla="*/ 587188 w 2657256"/>
                          <a:gd name="connsiteY395" fmla="*/ 2514752 h 3370881"/>
                          <a:gd name="connsiteX396" fmla="*/ 582706 w 2657256"/>
                          <a:gd name="connsiteY396" fmla="*/ 2546129 h 3370881"/>
                          <a:gd name="connsiteX397" fmla="*/ 596153 w 2657256"/>
                          <a:gd name="connsiteY397" fmla="*/ 2635776 h 3370881"/>
                          <a:gd name="connsiteX398" fmla="*/ 600635 w 2657256"/>
                          <a:gd name="connsiteY398" fmla="*/ 2653705 h 3370881"/>
                          <a:gd name="connsiteX399" fmla="*/ 609600 w 2657256"/>
                          <a:gd name="connsiteY399" fmla="*/ 2671634 h 3370881"/>
                          <a:gd name="connsiteX400" fmla="*/ 614082 w 2657256"/>
                          <a:gd name="connsiteY400" fmla="*/ 2689564 h 3370881"/>
                          <a:gd name="connsiteX401" fmla="*/ 623047 w 2657256"/>
                          <a:gd name="connsiteY401" fmla="*/ 2711976 h 3370881"/>
                          <a:gd name="connsiteX402" fmla="*/ 627529 w 2657256"/>
                          <a:gd name="connsiteY402" fmla="*/ 2734387 h 3370881"/>
                          <a:gd name="connsiteX403" fmla="*/ 640976 w 2657256"/>
                          <a:gd name="connsiteY403" fmla="*/ 2765764 h 3370881"/>
                          <a:gd name="connsiteX404" fmla="*/ 645459 w 2657256"/>
                          <a:gd name="connsiteY404" fmla="*/ 2779211 h 3370881"/>
                          <a:gd name="connsiteX405" fmla="*/ 658906 w 2657256"/>
                          <a:gd name="connsiteY405" fmla="*/ 2801623 h 3370881"/>
                          <a:gd name="connsiteX406" fmla="*/ 676835 w 2657256"/>
                          <a:gd name="connsiteY406" fmla="*/ 2864376 h 3370881"/>
                          <a:gd name="connsiteX407" fmla="*/ 690282 w 2657256"/>
                          <a:gd name="connsiteY407" fmla="*/ 2895752 h 3370881"/>
                          <a:gd name="connsiteX408" fmla="*/ 699247 w 2657256"/>
                          <a:gd name="connsiteY408" fmla="*/ 2940576 h 3370881"/>
                          <a:gd name="connsiteX409" fmla="*/ 703729 w 2657256"/>
                          <a:gd name="connsiteY409" fmla="*/ 2967470 h 3370881"/>
                          <a:gd name="connsiteX410" fmla="*/ 717176 w 2657256"/>
                          <a:gd name="connsiteY410" fmla="*/ 2994364 h 3370881"/>
                          <a:gd name="connsiteX411" fmla="*/ 735106 w 2657256"/>
                          <a:gd name="connsiteY411" fmla="*/ 3052634 h 3370881"/>
                          <a:gd name="connsiteX412" fmla="*/ 739588 w 2657256"/>
                          <a:gd name="connsiteY412" fmla="*/ 3079529 h 3370881"/>
                          <a:gd name="connsiteX413" fmla="*/ 762000 w 2657256"/>
                          <a:gd name="connsiteY413" fmla="*/ 3142281 h 3370881"/>
                          <a:gd name="connsiteX414" fmla="*/ 766482 w 2657256"/>
                          <a:gd name="connsiteY414" fmla="*/ 3231929 h 3370881"/>
                          <a:gd name="connsiteX415" fmla="*/ 770965 w 2657256"/>
                          <a:gd name="connsiteY415" fmla="*/ 3254340 h 3370881"/>
                          <a:gd name="connsiteX416" fmla="*/ 775447 w 2657256"/>
                          <a:gd name="connsiteY416" fmla="*/ 3285717 h 3370881"/>
                          <a:gd name="connsiteX417" fmla="*/ 748553 w 2657256"/>
                          <a:gd name="connsiteY417" fmla="*/ 3335023 h 3370881"/>
                          <a:gd name="connsiteX418" fmla="*/ 721659 w 2657256"/>
                          <a:gd name="connsiteY418" fmla="*/ 3343987 h 3370881"/>
                          <a:gd name="connsiteX419" fmla="*/ 708212 w 2657256"/>
                          <a:gd name="connsiteY419" fmla="*/ 3348470 h 3370881"/>
                          <a:gd name="connsiteX420" fmla="*/ 623047 w 2657256"/>
                          <a:gd name="connsiteY420" fmla="*/ 3330540 h 3370881"/>
                          <a:gd name="connsiteX421" fmla="*/ 609600 w 2657256"/>
                          <a:gd name="connsiteY421" fmla="*/ 3308129 h 3370881"/>
                          <a:gd name="connsiteX422" fmla="*/ 591670 w 2657256"/>
                          <a:gd name="connsiteY422" fmla="*/ 3267787 h 3370881"/>
                          <a:gd name="connsiteX423" fmla="*/ 560294 w 2657256"/>
                          <a:gd name="connsiteY423" fmla="*/ 3209517 h 3370881"/>
                          <a:gd name="connsiteX424" fmla="*/ 551329 w 2657256"/>
                          <a:gd name="connsiteY424" fmla="*/ 3196070 h 3370881"/>
                          <a:gd name="connsiteX425" fmla="*/ 528918 w 2657256"/>
                          <a:gd name="connsiteY425" fmla="*/ 3173658 h 3370881"/>
                          <a:gd name="connsiteX426" fmla="*/ 519953 w 2657256"/>
                          <a:gd name="connsiteY426" fmla="*/ 3128834 h 3370881"/>
                          <a:gd name="connsiteX427" fmla="*/ 524435 w 2657256"/>
                          <a:gd name="connsiteY427" fmla="*/ 3101940 h 3370881"/>
                          <a:gd name="connsiteX428" fmla="*/ 528918 w 2657256"/>
                          <a:gd name="connsiteY428" fmla="*/ 3088493 h 3370881"/>
                          <a:gd name="connsiteX429" fmla="*/ 542365 w 2657256"/>
                          <a:gd name="connsiteY429" fmla="*/ 3052634 h 3370881"/>
                          <a:gd name="connsiteX430" fmla="*/ 484094 w 2657256"/>
                          <a:gd name="connsiteY430" fmla="*/ 2886787 h 3370881"/>
                          <a:gd name="connsiteX431" fmla="*/ 443753 w 2657256"/>
                          <a:gd name="connsiteY431" fmla="*/ 2779211 h 3370881"/>
                          <a:gd name="connsiteX432" fmla="*/ 439270 w 2657256"/>
                          <a:gd name="connsiteY432" fmla="*/ 2752317 h 3370881"/>
                          <a:gd name="connsiteX433" fmla="*/ 430306 w 2657256"/>
                          <a:gd name="connsiteY433" fmla="*/ 2716458 h 3370881"/>
                          <a:gd name="connsiteX434" fmla="*/ 425823 w 2657256"/>
                          <a:gd name="connsiteY434" fmla="*/ 2680599 h 3370881"/>
                          <a:gd name="connsiteX435" fmla="*/ 398929 w 2657256"/>
                          <a:gd name="connsiteY435" fmla="*/ 2599917 h 3370881"/>
                          <a:gd name="connsiteX436" fmla="*/ 385482 w 2657256"/>
                          <a:gd name="connsiteY436" fmla="*/ 2568540 h 3370881"/>
                          <a:gd name="connsiteX437" fmla="*/ 381000 w 2657256"/>
                          <a:gd name="connsiteY437" fmla="*/ 2550611 h 3370881"/>
                          <a:gd name="connsiteX438" fmla="*/ 372035 w 2657256"/>
                          <a:gd name="connsiteY438" fmla="*/ 2483376 h 3370881"/>
                          <a:gd name="connsiteX439" fmla="*/ 367553 w 2657256"/>
                          <a:gd name="connsiteY439" fmla="*/ 2469929 h 3370881"/>
                          <a:gd name="connsiteX440" fmla="*/ 407894 w 2657256"/>
                          <a:gd name="connsiteY440" fmla="*/ 2451999 h 3370881"/>
                          <a:gd name="connsiteX441" fmla="*/ 515470 w 2657256"/>
                          <a:gd name="connsiteY441" fmla="*/ 2407176 h 3370881"/>
                          <a:gd name="connsiteX442" fmla="*/ 578223 w 2657256"/>
                          <a:gd name="connsiteY442" fmla="*/ 2353387 h 3370881"/>
                          <a:gd name="connsiteX443" fmla="*/ 587188 w 2657256"/>
                          <a:gd name="connsiteY443" fmla="*/ 2330976 h 3370881"/>
                          <a:gd name="connsiteX444" fmla="*/ 614082 w 2657256"/>
                          <a:gd name="connsiteY444" fmla="*/ 2254776 h 3370881"/>
                          <a:gd name="connsiteX445" fmla="*/ 649941 w 2657256"/>
                          <a:gd name="connsiteY445" fmla="*/ 2200987 h 3370881"/>
                          <a:gd name="connsiteX446" fmla="*/ 690282 w 2657256"/>
                          <a:gd name="connsiteY446" fmla="*/ 2174093 h 3370881"/>
                          <a:gd name="connsiteX447" fmla="*/ 703729 w 2657256"/>
                          <a:gd name="connsiteY447" fmla="*/ 2165129 h 3370881"/>
                          <a:gd name="connsiteX448" fmla="*/ 739588 w 2657256"/>
                          <a:gd name="connsiteY448" fmla="*/ 2147199 h 3370881"/>
                          <a:gd name="connsiteX449" fmla="*/ 708212 w 2657256"/>
                          <a:gd name="connsiteY449" fmla="*/ 2187540 h 3370881"/>
                          <a:gd name="connsiteX450" fmla="*/ 654423 w 2657256"/>
                          <a:gd name="connsiteY450" fmla="*/ 2241329 h 3370881"/>
                          <a:gd name="connsiteX451" fmla="*/ 636494 w 2657256"/>
                          <a:gd name="connsiteY451" fmla="*/ 2259258 h 3370881"/>
                          <a:gd name="connsiteX452" fmla="*/ 614082 w 2657256"/>
                          <a:gd name="connsiteY452" fmla="*/ 2286152 h 3370881"/>
                          <a:gd name="connsiteX453" fmla="*/ 605118 w 2657256"/>
                          <a:gd name="connsiteY453" fmla="*/ 2299599 h 3370881"/>
                          <a:gd name="connsiteX454" fmla="*/ 560294 w 2657256"/>
                          <a:gd name="connsiteY454" fmla="*/ 2335458 h 3370881"/>
                          <a:gd name="connsiteX455" fmla="*/ 524435 w 2657256"/>
                          <a:gd name="connsiteY455" fmla="*/ 2348905 h 3370881"/>
                          <a:gd name="connsiteX456" fmla="*/ 502023 w 2657256"/>
                          <a:gd name="connsiteY456" fmla="*/ 2362352 h 3370881"/>
                          <a:gd name="connsiteX457" fmla="*/ 461682 w 2657256"/>
                          <a:gd name="connsiteY457" fmla="*/ 2389246 h 3370881"/>
                          <a:gd name="connsiteX458" fmla="*/ 448235 w 2657256"/>
                          <a:gd name="connsiteY458" fmla="*/ 2398211 h 3370881"/>
                          <a:gd name="connsiteX459" fmla="*/ 430306 w 2657256"/>
                          <a:gd name="connsiteY459" fmla="*/ 2407176 h 3370881"/>
                          <a:gd name="connsiteX460" fmla="*/ 412376 w 2657256"/>
                          <a:gd name="connsiteY460" fmla="*/ 2420623 h 3370881"/>
                          <a:gd name="connsiteX461" fmla="*/ 389965 w 2657256"/>
                          <a:gd name="connsiteY461" fmla="*/ 2429587 h 3370881"/>
                          <a:gd name="connsiteX462" fmla="*/ 372035 w 2657256"/>
                          <a:gd name="connsiteY462" fmla="*/ 2443034 h 3370881"/>
                          <a:gd name="connsiteX463" fmla="*/ 318247 w 2657256"/>
                          <a:gd name="connsiteY463" fmla="*/ 2474411 h 3370881"/>
                          <a:gd name="connsiteX464" fmla="*/ 304800 w 2657256"/>
                          <a:gd name="connsiteY464" fmla="*/ 2492340 h 3370881"/>
                          <a:gd name="connsiteX465" fmla="*/ 282388 w 2657256"/>
                          <a:gd name="connsiteY465" fmla="*/ 2519234 h 3370881"/>
                          <a:gd name="connsiteX466" fmla="*/ 295835 w 2657256"/>
                          <a:gd name="connsiteY466" fmla="*/ 2815070 h 3370881"/>
                          <a:gd name="connsiteX467" fmla="*/ 300318 w 2657256"/>
                          <a:gd name="connsiteY467" fmla="*/ 2837481 h 3370881"/>
                          <a:gd name="connsiteX468" fmla="*/ 304800 w 2657256"/>
                          <a:gd name="connsiteY468" fmla="*/ 2868858 h 3370881"/>
                          <a:gd name="connsiteX469" fmla="*/ 309282 w 2657256"/>
                          <a:gd name="connsiteY469" fmla="*/ 2927129 h 3370881"/>
                          <a:gd name="connsiteX470" fmla="*/ 322729 w 2657256"/>
                          <a:gd name="connsiteY470" fmla="*/ 2985399 h 3370881"/>
                          <a:gd name="connsiteX471" fmla="*/ 327212 w 2657256"/>
                          <a:gd name="connsiteY471" fmla="*/ 3012293 h 3370881"/>
                          <a:gd name="connsiteX472" fmla="*/ 331694 w 2657256"/>
                          <a:gd name="connsiteY472" fmla="*/ 3043670 h 3370881"/>
                          <a:gd name="connsiteX473" fmla="*/ 345141 w 2657256"/>
                          <a:gd name="connsiteY473" fmla="*/ 3070564 h 3370881"/>
                          <a:gd name="connsiteX474" fmla="*/ 367553 w 2657256"/>
                          <a:gd name="connsiteY474" fmla="*/ 3124352 h 3370881"/>
                          <a:gd name="connsiteX475" fmla="*/ 381000 w 2657256"/>
                          <a:gd name="connsiteY475" fmla="*/ 3182623 h 3370881"/>
                          <a:gd name="connsiteX476" fmla="*/ 389965 w 2657256"/>
                          <a:gd name="connsiteY476" fmla="*/ 3196070 h 3370881"/>
                          <a:gd name="connsiteX477" fmla="*/ 394447 w 2657256"/>
                          <a:gd name="connsiteY477" fmla="*/ 3213999 h 3370881"/>
                          <a:gd name="connsiteX478" fmla="*/ 412376 w 2657256"/>
                          <a:gd name="connsiteY478" fmla="*/ 3245376 h 3370881"/>
                          <a:gd name="connsiteX479" fmla="*/ 416859 w 2657256"/>
                          <a:gd name="connsiteY479" fmla="*/ 3258823 h 3370881"/>
                          <a:gd name="connsiteX480" fmla="*/ 425823 w 2657256"/>
                          <a:gd name="connsiteY480" fmla="*/ 3272270 h 3370881"/>
                          <a:gd name="connsiteX481" fmla="*/ 439270 w 2657256"/>
                          <a:gd name="connsiteY481" fmla="*/ 3303646 h 3370881"/>
                          <a:gd name="connsiteX482" fmla="*/ 439270 w 2657256"/>
                          <a:gd name="connsiteY482" fmla="*/ 3352952 h 3370881"/>
                          <a:gd name="connsiteX483" fmla="*/ 430306 w 2657256"/>
                          <a:gd name="connsiteY483" fmla="*/ 3366399 h 3370881"/>
                          <a:gd name="connsiteX484" fmla="*/ 412376 w 2657256"/>
                          <a:gd name="connsiteY484" fmla="*/ 3370881 h 3370881"/>
                          <a:gd name="connsiteX485" fmla="*/ 295835 w 2657256"/>
                          <a:gd name="connsiteY485" fmla="*/ 3357434 h 3370881"/>
                          <a:gd name="connsiteX486" fmla="*/ 264459 w 2657256"/>
                          <a:gd name="connsiteY486" fmla="*/ 3276752 h 3370881"/>
                          <a:gd name="connsiteX487" fmla="*/ 259976 w 2657256"/>
                          <a:gd name="connsiteY487" fmla="*/ 3240893 h 3370881"/>
                          <a:gd name="connsiteX488" fmla="*/ 246529 w 2657256"/>
                          <a:gd name="connsiteY488" fmla="*/ 3178140 h 3370881"/>
                          <a:gd name="connsiteX489" fmla="*/ 237565 w 2657256"/>
                          <a:gd name="connsiteY489" fmla="*/ 3084011 h 3370881"/>
                          <a:gd name="connsiteX490" fmla="*/ 228600 w 2657256"/>
                          <a:gd name="connsiteY490" fmla="*/ 3057117 h 3370881"/>
                          <a:gd name="connsiteX491" fmla="*/ 219635 w 2657256"/>
                          <a:gd name="connsiteY491" fmla="*/ 3021258 h 3370881"/>
                          <a:gd name="connsiteX492" fmla="*/ 206188 w 2657256"/>
                          <a:gd name="connsiteY492" fmla="*/ 2980917 h 3370881"/>
                          <a:gd name="connsiteX493" fmla="*/ 201706 w 2657256"/>
                          <a:gd name="connsiteY493" fmla="*/ 2949540 h 3370881"/>
                          <a:gd name="connsiteX494" fmla="*/ 197223 w 2657256"/>
                          <a:gd name="connsiteY494" fmla="*/ 2927129 h 3370881"/>
                          <a:gd name="connsiteX495" fmla="*/ 192741 w 2657256"/>
                          <a:gd name="connsiteY495" fmla="*/ 2891270 h 3370881"/>
                          <a:gd name="connsiteX496" fmla="*/ 188259 w 2657256"/>
                          <a:gd name="connsiteY496" fmla="*/ 2850929 h 3370881"/>
                          <a:gd name="connsiteX497" fmla="*/ 179294 w 2657256"/>
                          <a:gd name="connsiteY497" fmla="*/ 2824034 h 3370881"/>
                          <a:gd name="connsiteX498" fmla="*/ 165847 w 2657256"/>
                          <a:gd name="connsiteY498" fmla="*/ 2774729 h 3370881"/>
                          <a:gd name="connsiteX499" fmla="*/ 161365 w 2657256"/>
                          <a:gd name="connsiteY499" fmla="*/ 2747834 h 3370881"/>
                          <a:gd name="connsiteX500" fmla="*/ 156882 w 2657256"/>
                          <a:gd name="connsiteY500" fmla="*/ 2559576 h 3370881"/>
                          <a:gd name="connsiteX501" fmla="*/ 152400 w 2657256"/>
                          <a:gd name="connsiteY501" fmla="*/ 2519234 h 3370881"/>
                          <a:gd name="connsiteX502" fmla="*/ 143435 w 2657256"/>
                          <a:gd name="connsiteY502" fmla="*/ 2384764 h 3370881"/>
                          <a:gd name="connsiteX503" fmla="*/ 129988 w 2657256"/>
                          <a:gd name="connsiteY503" fmla="*/ 2344423 h 3370881"/>
                          <a:gd name="connsiteX504" fmla="*/ 125506 w 2657256"/>
                          <a:gd name="connsiteY504" fmla="*/ 2330976 h 3370881"/>
                          <a:gd name="connsiteX505" fmla="*/ 138953 w 2657256"/>
                          <a:gd name="connsiteY505" fmla="*/ 2313046 h 3370881"/>
                          <a:gd name="connsiteX506" fmla="*/ 152400 w 2657256"/>
                          <a:gd name="connsiteY506" fmla="*/ 2304081 h 3370881"/>
                          <a:gd name="connsiteX507" fmla="*/ 170329 w 2657256"/>
                          <a:gd name="connsiteY507" fmla="*/ 2259258 h 3370881"/>
                          <a:gd name="connsiteX508" fmla="*/ 188259 w 2657256"/>
                          <a:gd name="connsiteY508" fmla="*/ 2223399 h 3370881"/>
                          <a:gd name="connsiteX509" fmla="*/ 206188 w 2657256"/>
                          <a:gd name="connsiteY509" fmla="*/ 2187540 h 3370881"/>
                          <a:gd name="connsiteX510" fmla="*/ 210670 w 2657256"/>
                          <a:gd name="connsiteY510" fmla="*/ 2174093 h 3370881"/>
                          <a:gd name="connsiteX511" fmla="*/ 219635 w 2657256"/>
                          <a:gd name="connsiteY511" fmla="*/ 2115823 h 3370881"/>
                          <a:gd name="connsiteX512" fmla="*/ 210670 w 2657256"/>
                          <a:gd name="connsiteY512" fmla="*/ 1958940 h 3370881"/>
                          <a:gd name="connsiteX513" fmla="*/ 192741 w 2657256"/>
                          <a:gd name="connsiteY513" fmla="*/ 1923081 h 3370881"/>
                          <a:gd name="connsiteX514" fmla="*/ 179294 w 2657256"/>
                          <a:gd name="connsiteY514" fmla="*/ 1891705 h 3370881"/>
                          <a:gd name="connsiteX515" fmla="*/ 165847 w 2657256"/>
                          <a:gd name="connsiteY515" fmla="*/ 1864811 h 3370881"/>
                          <a:gd name="connsiteX516" fmla="*/ 152400 w 2657256"/>
                          <a:gd name="connsiteY516" fmla="*/ 1833434 h 3370881"/>
                          <a:gd name="connsiteX517" fmla="*/ 143435 w 2657256"/>
                          <a:gd name="connsiteY517" fmla="*/ 1819987 h 3370881"/>
                          <a:gd name="connsiteX518" fmla="*/ 107576 w 2657256"/>
                          <a:gd name="connsiteY518" fmla="*/ 1784129 h 3370881"/>
                          <a:gd name="connsiteX519" fmla="*/ 94129 w 2657256"/>
                          <a:gd name="connsiteY519" fmla="*/ 1779646 h 3370881"/>
                          <a:gd name="connsiteX520" fmla="*/ 71718 w 2657256"/>
                          <a:gd name="connsiteY520" fmla="*/ 1770681 h 3370881"/>
                          <a:gd name="connsiteX521" fmla="*/ 58270 w 2657256"/>
                          <a:gd name="connsiteY521" fmla="*/ 1761717 h 3370881"/>
                          <a:gd name="connsiteX522" fmla="*/ 26894 w 2657256"/>
                          <a:gd name="connsiteY522" fmla="*/ 1730340 h 3370881"/>
                          <a:gd name="connsiteX523" fmla="*/ 0 w 2657256"/>
                          <a:gd name="connsiteY523" fmla="*/ 1707929 h 3370881"/>
                          <a:gd name="connsiteX0" fmla="*/ 0 w 2657256"/>
                          <a:gd name="connsiteY0" fmla="*/ 1707929 h 3370881"/>
                          <a:gd name="connsiteX1" fmla="*/ 22412 w 2657256"/>
                          <a:gd name="connsiteY1" fmla="*/ 1698964 h 3370881"/>
                          <a:gd name="connsiteX2" fmla="*/ 31376 w 2657256"/>
                          <a:gd name="connsiteY2" fmla="*/ 1681034 h 3370881"/>
                          <a:gd name="connsiteX3" fmla="*/ 44823 w 2657256"/>
                          <a:gd name="connsiteY3" fmla="*/ 1672070 h 3370881"/>
                          <a:gd name="connsiteX4" fmla="*/ 58270 w 2657256"/>
                          <a:gd name="connsiteY4" fmla="*/ 1654140 h 3370881"/>
                          <a:gd name="connsiteX5" fmla="*/ 76200 w 2657256"/>
                          <a:gd name="connsiteY5" fmla="*/ 1645176 h 3370881"/>
                          <a:gd name="connsiteX6" fmla="*/ 98612 w 2657256"/>
                          <a:gd name="connsiteY6" fmla="*/ 1636211 h 3370881"/>
                          <a:gd name="connsiteX7" fmla="*/ 125506 w 2657256"/>
                          <a:gd name="connsiteY7" fmla="*/ 1627246 h 3370881"/>
                          <a:gd name="connsiteX8" fmla="*/ 152400 w 2657256"/>
                          <a:gd name="connsiteY8" fmla="*/ 1609317 h 3370881"/>
                          <a:gd name="connsiteX9" fmla="*/ 170329 w 2657256"/>
                          <a:gd name="connsiteY9" fmla="*/ 1600352 h 3370881"/>
                          <a:gd name="connsiteX10" fmla="*/ 188259 w 2657256"/>
                          <a:gd name="connsiteY10" fmla="*/ 1582423 h 3370881"/>
                          <a:gd name="connsiteX11" fmla="*/ 228600 w 2657256"/>
                          <a:gd name="connsiteY11" fmla="*/ 1564493 h 3370881"/>
                          <a:gd name="connsiteX12" fmla="*/ 255494 w 2657256"/>
                          <a:gd name="connsiteY12" fmla="*/ 1546564 h 3370881"/>
                          <a:gd name="connsiteX13" fmla="*/ 300318 w 2657256"/>
                          <a:gd name="connsiteY13" fmla="*/ 1524152 h 3370881"/>
                          <a:gd name="connsiteX14" fmla="*/ 313765 w 2657256"/>
                          <a:gd name="connsiteY14" fmla="*/ 1515187 h 3370881"/>
                          <a:gd name="connsiteX15" fmla="*/ 340659 w 2657256"/>
                          <a:gd name="connsiteY15" fmla="*/ 1510705 h 3370881"/>
                          <a:gd name="connsiteX16" fmla="*/ 363070 w 2657256"/>
                          <a:gd name="connsiteY16" fmla="*/ 1506223 h 3370881"/>
                          <a:gd name="connsiteX17" fmla="*/ 389965 w 2657256"/>
                          <a:gd name="connsiteY17" fmla="*/ 1501740 h 3370881"/>
                          <a:gd name="connsiteX18" fmla="*/ 425823 w 2657256"/>
                          <a:gd name="connsiteY18" fmla="*/ 1497258 h 3370881"/>
                          <a:gd name="connsiteX19" fmla="*/ 470647 w 2657256"/>
                          <a:gd name="connsiteY19" fmla="*/ 1488293 h 3370881"/>
                          <a:gd name="connsiteX20" fmla="*/ 515470 w 2657256"/>
                          <a:gd name="connsiteY20" fmla="*/ 1479329 h 3370881"/>
                          <a:gd name="connsiteX21" fmla="*/ 528918 w 2657256"/>
                          <a:gd name="connsiteY21" fmla="*/ 1470364 h 3370881"/>
                          <a:gd name="connsiteX22" fmla="*/ 600635 w 2657256"/>
                          <a:gd name="connsiteY22" fmla="*/ 1456917 h 3370881"/>
                          <a:gd name="connsiteX23" fmla="*/ 690282 w 2657256"/>
                          <a:gd name="connsiteY23" fmla="*/ 1447952 h 3370881"/>
                          <a:gd name="connsiteX24" fmla="*/ 793376 w 2657256"/>
                          <a:gd name="connsiteY24" fmla="*/ 1452434 h 3370881"/>
                          <a:gd name="connsiteX25" fmla="*/ 874059 w 2657256"/>
                          <a:gd name="connsiteY25" fmla="*/ 1465881 h 3370881"/>
                          <a:gd name="connsiteX26" fmla="*/ 914400 w 2657256"/>
                          <a:gd name="connsiteY26" fmla="*/ 1470364 h 3370881"/>
                          <a:gd name="connsiteX27" fmla="*/ 1030941 w 2657256"/>
                          <a:gd name="connsiteY27" fmla="*/ 1483811 h 3370881"/>
                          <a:gd name="connsiteX28" fmla="*/ 1151965 w 2657256"/>
                          <a:gd name="connsiteY28" fmla="*/ 1492776 h 3370881"/>
                          <a:gd name="connsiteX29" fmla="*/ 1281953 w 2657256"/>
                          <a:gd name="connsiteY29" fmla="*/ 1501740 h 3370881"/>
                          <a:gd name="connsiteX30" fmla="*/ 1465729 w 2657256"/>
                          <a:gd name="connsiteY30" fmla="*/ 1497258 h 3370881"/>
                          <a:gd name="connsiteX31" fmla="*/ 1510553 w 2657256"/>
                          <a:gd name="connsiteY31" fmla="*/ 1492776 h 3370881"/>
                          <a:gd name="connsiteX32" fmla="*/ 1582270 w 2657256"/>
                          <a:gd name="connsiteY32" fmla="*/ 1461399 h 3370881"/>
                          <a:gd name="connsiteX33" fmla="*/ 1604682 w 2657256"/>
                          <a:gd name="connsiteY33" fmla="*/ 1456917 h 3370881"/>
                          <a:gd name="connsiteX34" fmla="*/ 1622612 w 2657256"/>
                          <a:gd name="connsiteY34" fmla="*/ 1447952 h 3370881"/>
                          <a:gd name="connsiteX35" fmla="*/ 1645023 w 2657256"/>
                          <a:gd name="connsiteY35" fmla="*/ 1438987 h 3370881"/>
                          <a:gd name="connsiteX36" fmla="*/ 1662953 w 2657256"/>
                          <a:gd name="connsiteY36" fmla="*/ 1425540 h 3370881"/>
                          <a:gd name="connsiteX37" fmla="*/ 1698812 w 2657256"/>
                          <a:gd name="connsiteY37" fmla="*/ 1407611 h 3370881"/>
                          <a:gd name="connsiteX38" fmla="*/ 1739153 w 2657256"/>
                          <a:gd name="connsiteY38" fmla="*/ 1380717 h 3370881"/>
                          <a:gd name="connsiteX39" fmla="*/ 1752600 w 2657256"/>
                          <a:gd name="connsiteY39" fmla="*/ 1367270 h 3370881"/>
                          <a:gd name="connsiteX40" fmla="*/ 1775012 w 2657256"/>
                          <a:gd name="connsiteY40" fmla="*/ 1353823 h 3370881"/>
                          <a:gd name="connsiteX41" fmla="*/ 1797423 w 2657256"/>
                          <a:gd name="connsiteY41" fmla="*/ 1335893 h 3370881"/>
                          <a:gd name="connsiteX42" fmla="*/ 1810870 w 2657256"/>
                          <a:gd name="connsiteY42" fmla="*/ 1304517 h 3370881"/>
                          <a:gd name="connsiteX43" fmla="*/ 1815353 w 2657256"/>
                          <a:gd name="connsiteY43" fmla="*/ 1291070 h 3370881"/>
                          <a:gd name="connsiteX44" fmla="*/ 1801906 w 2657256"/>
                          <a:gd name="connsiteY44" fmla="*/ 1138670 h 3370881"/>
                          <a:gd name="connsiteX45" fmla="*/ 1792941 w 2657256"/>
                          <a:gd name="connsiteY45" fmla="*/ 1125223 h 3370881"/>
                          <a:gd name="connsiteX46" fmla="*/ 1757082 w 2657256"/>
                          <a:gd name="connsiteY46" fmla="*/ 1093846 h 3370881"/>
                          <a:gd name="connsiteX47" fmla="*/ 1730188 w 2657256"/>
                          <a:gd name="connsiteY47" fmla="*/ 1066952 h 3370881"/>
                          <a:gd name="connsiteX48" fmla="*/ 1703294 w 2657256"/>
                          <a:gd name="connsiteY48" fmla="*/ 1049023 h 3370881"/>
                          <a:gd name="connsiteX49" fmla="*/ 1622612 w 2657256"/>
                          <a:gd name="connsiteY49" fmla="*/ 1053505 h 3370881"/>
                          <a:gd name="connsiteX50" fmla="*/ 1595718 w 2657256"/>
                          <a:gd name="connsiteY50" fmla="*/ 1062470 h 3370881"/>
                          <a:gd name="connsiteX51" fmla="*/ 1573306 w 2657256"/>
                          <a:gd name="connsiteY51" fmla="*/ 1066952 h 3370881"/>
                          <a:gd name="connsiteX52" fmla="*/ 1453385 w 2657256"/>
                          <a:gd name="connsiteY52" fmla="*/ 1082761 h 3370881"/>
                          <a:gd name="connsiteX53" fmla="*/ 1326776 w 2657256"/>
                          <a:gd name="connsiteY53" fmla="*/ 1062470 h 3370881"/>
                          <a:gd name="connsiteX54" fmla="*/ 1308847 w 2657256"/>
                          <a:gd name="connsiteY54" fmla="*/ 1057987 h 3370881"/>
                          <a:gd name="connsiteX55" fmla="*/ 1277470 w 2657256"/>
                          <a:gd name="connsiteY55" fmla="*/ 1053505 h 3370881"/>
                          <a:gd name="connsiteX56" fmla="*/ 1259541 w 2657256"/>
                          <a:gd name="connsiteY56" fmla="*/ 1049023 h 3370881"/>
                          <a:gd name="connsiteX57" fmla="*/ 1232647 w 2657256"/>
                          <a:gd name="connsiteY57" fmla="*/ 1044540 h 3370881"/>
                          <a:gd name="connsiteX58" fmla="*/ 1053353 w 2657256"/>
                          <a:gd name="connsiteY58" fmla="*/ 1049023 h 3370881"/>
                          <a:gd name="connsiteX59" fmla="*/ 1035423 w 2657256"/>
                          <a:gd name="connsiteY59" fmla="*/ 1053505 h 3370881"/>
                          <a:gd name="connsiteX60" fmla="*/ 1008529 w 2657256"/>
                          <a:gd name="connsiteY60" fmla="*/ 1057987 h 3370881"/>
                          <a:gd name="connsiteX61" fmla="*/ 995082 w 2657256"/>
                          <a:gd name="connsiteY61" fmla="*/ 1062470 h 3370881"/>
                          <a:gd name="connsiteX62" fmla="*/ 945776 w 2657256"/>
                          <a:gd name="connsiteY62" fmla="*/ 1031093 h 3370881"/>
                          <a:gd name="connsiteX63" fmla="*/ 941294 w 2657256"/>
                          <a:gd name="connsiteY63" fmla="*/ 1017646 h 3370881"/>
                          <a:gd name="connsiteX64" fmla="*/ 932329 w 2657256"/>
                          <a:gd name="connsiteY64" fmla="*/ 919034 h 3370881"/>
                          <a:gd name="connsiteX65" fmla="*/ 914400 w 2657256"/>
                          <a:gd name="connsiteY65" fmla="*/ 901105 h 3370881"/>
                          <a:gd name="connsiteX66" fmla="*/ 918882 w 2657256"/>
                          <a:gd name="connsiteY66" fmla="*/ 869729 h 3370881"/>
                          <a:gd name="connsiteX67" fmla="*/ 941294 w 2657256"/>
                          <a:gd name="connsiteY67" fmla="*/ 865246 h 3370881"/>
                          <a:gd name="connsiteX68" fmla="*/ 959223 w 2657256"/>
                          <a:gd name="connsiteY68" fmla="*/ 851799 h 3370881"/>
                          <a:gd name="connsiteX69" fmla="*/ 990600 w 2657256"/>
                          <a:gd name="connsiteY69" fmla="*/ 847317 h 3370881"/>
                          <a:gd name="connsiteX70" fmla="*/ 1129553 w 2657256"/>
                          <a:gd name="connsiteY70" fmla="*/ 838352 h 3370881"/>
                          <a:gd name="connsiteX71" fmla="*/ 1147482 w 2657256"/>
                          <a:gd name="connsiteY71" fmla="*/ 829387 h 3370881"/>
                          <a:gd name="connsiteX72" fmla="*/ 1178859 w 2657256"/>
                          <a:gd name="connsiteY72" fmla="*/ 806976 h 3370881"/>
                          <a:gd name="connsiteX73" fmla="*/ 1192306 w 2657256"/>
                          <a:gd name="connsiteY73" fmla="*/ 793529 h 3370881"/>
                          <a:gd name="connsiteX74" fmla="*/ 1214718 w 2657256"/>
                          <a:gd name="connsiteY74" fmla="*/ 784564 h 3370881"/>
                          <a:gd name="connsiteX75" fmla="*/ 1241612 w 2657256"/>
                          <a:gd name="connsiteY75" fmla="*/ 771117 h 3370881"/>
                          <a:gd name="connsiteX76" fmla="*/ 1277470 w 2657256"/>
                          <a:gd name="connsiteY76" fmla="*/ 753187 h 3370881"/>
                          <a:gd name="connsiteX77" fmla="*/ 1295400 w 2657256"/>
                          <a:gd name="connsiteY77" fmla="*/ 730776 h 3370881"/>
                          <a:gd name="connsiteX78" fmla="*/ 1317812 w 2657256"/>
                          <a:gd name="connsiteY78" fmla="*/ 708364 h 3370881"/>
                          <a:gd name="connsiteX79" fmla="*/ 1353670 w 2657256"/>
                          <a:gd name="connsiteY79" fmla="*/ 663540 h 3370881"/>
                          <a:gd name="connsiteX80" fmla="*/ 1371600 w 2657256"/>
                          <a:gd name="connsiteY80" fmla="*/ 636646 h 3370881"/>
                          <a:gd name="connsiteX81" fmla="*/ 1380565 w 2657256"/>
                          <a:gd name="connsiteY81" fmla="*/ 596305 h 3370881"/>
                          <a:gd name="connsiteX82" fmla="*/ 1385047 w 2657256"/>
                          <a:gd name="connsiteY82" fmla="*/ 582858 h 3370881"/>
                          <a:gd name="connsiteX83" fmla="*/ 1380565 w 2657256"/>
                          <a:gd name="connsiteY83" fmla="*/ 533552 h 3370881"/>
                          <a:gd name="connsiteX84" fmla="*/ 1367118 w 2657256"/>
                          <a:gd name="connsiteY84" fmla="*/ 524587 h 3370881"/>
                          <a:gd name="connsiteX85" fmla="*/ 1349188 w 2657256"/>
                          <a:gd name="connsiteY85" fmla="*/ 520105 h 3370881"/>
                          <a:gd name="connsiteX86" fmla="*/ 1326776 w 2657256"/>
                          <a:gd name="connsiteY86" fmla="*/ 511140 h 3370881"/>
                          <a:gd name="connsiteX87" fmla="*/ 1281953 w 2657256"/>
                          <a:gd name="connsiteY87" fmla="*/ 515623 h 3370881"/>
                          <a:gd name="connsiteX88" fmla="*/ 1250576 w 2657256"/>
                          <a:gd name="connsiteY88" fmla="*/ 529070 h 3370881"/>
                          <a:gd name="connsiteX89" fmla="*/ 1210235 w 2657256"/>
                          <a:gd name="connsiteY89" fmla="*/ 542517 h 3370881"/>
                          <a:gd name="connsiteX90" fmla="*/ 1183341 w 2657256"/>
                          <a:gd name="connsiteY90" fmla="*/ 555964 h 3370881"/>
                          <a:gd name="connsiteX91" fmla="*/ 1160929 w 2657256"/>
                          <a:gd name="connsiteY91" fmla="*/ 569411 h 3370881"/>
                          <a:gd name="connsiteX92" fmla="*/ 1134035 w 2657256"/>
                          <a:gd name="connsiteY92" fmla="*/ 578376 h 3370881"/>
                          <a:gd name="connsiteX93" fmla="*/ 1111623 w 2657256"/>
                          <a:gd name="connsiteY93" fmla="*/ 587340 h 3370881"/>
                          <a:gd name="connsiteX94" fmla="*/ 1084729 w 2657256"/>
                          <a:gd name="connsiteY94" fmla="*/ 596305 h 3370881"/>
                          <a:gd name="connsiteX95" fmla="*/ 986118 w 2657256"/>
                          <a:gd name="connsiteY95" fmla="*/ 591823 h 3370881"/>
                          <a:gd name="connsiteX96" fmla="*/ 927847 w 2657256"/>
                          <a:gd name="connsiteY96" fmla="*/ 578376 h 3370881"/>
                          <a:gd name="connsiteX97" fmla="*/ 896470 w 2657256"/>
                          <a:gd name="connsiteY97" fmla="*/ 555964 h 3370881"/>
                          <a:gd name="connsiteX98" fmla="*/ 883023 w 2657256"/>
                          <a:gd name="connsiteY98" fmla="*/ 546999 h 3370881"/>
                          <a:gd name="connsiteX99" fmla="*/ 865094 w 2657256"/>
                          <a:gd name="connsiteY99" fmla="*/ 497693 h 3370881"/>
                          <a:gd name="connsiteX100" fmla="*/ 869576 w 2657256"/>
                          <a:gd name="connsiteY100" fmla="*/ 403564 h 3370881"/>
                          <a:gd name="connsiteX101" fmla="*/ 874059 w 2657256"/>
                          <a:gd name="connsiteY101" fmla="*/ 385634 h 3370881"/>
                          <a:gd name="connsiteX102" fmla="*/ 883023 w 2657256"/>
                          <a:gd name="connsiteY102" fmla="*/ 372187 h 3370881"/>
                          <a:gd name="connsiteX103" fmla="*/ 909918 w 2657256"/>
                          <a:gd name="connsiteY103" fmla="*/ 363223 h 3370881"/>
                          <a:gd name="connsiteX104" fmla="*/ 914400 w 2657256"/>
                          <a:gd name="connsiteY104" fmla="*/ 385634 h 3370881"/>
                          <a:gd name="connsiteX105" fmla="*/ 909918 w 2657256"/>
                          <a:gd name="connsiteY105" fmla="*/ 408046 h 3370881"/>
                          <a:gd name="connsiteX106" fmla="*/ 900953 w 2657256"/>
                          <a:gd name="connsiteY106" fmla="*/ 466317 h 3370881"/>
                          <a:gd name="connsiteX107" fmla="*/ 905435 w 2657256"/>
                          <a:gd name="connsiteY107" fmla="*/ 515623 h 3370881"/>
                          <a:gd name="connsiteX108" fmla="*/ 932329 w 2657256"/>
                          <a:gd name="connsiteY108" fmla="*/ 551481 h 3370881"/>
                          <a:gd name="connsiteX109" fmla="*/ 954741 w 2657256"/>
                          <a:gd name="connsiteY109" fmla="*/ 560446 h 3370881"/>
                          <a:gd name="connsiteX110" fmla="*/ 972670 w 2657256"/>
                          <a:gd name="connsiteY110" fmla="*/ 569411 h 3370881"/>
                          <a:gd name="connsiteX111" fmla="*/ 1066800 w 2657256"/>
                          <a:gd name="connsiteY111" fmla="*/ 564929 h 3370881"/>
                          <a:gd name="connsiteX112" fmla="*/ 1111623 w 2657256"/>
                          <a:gd name="connsiteY112" fmla="*/ 551481 h 3370881"/>
                          <a:gd name="connsiteX113" fmla="*/ 1129553 w 2657256"/>
                          <a:gd name="connsiteY113" fmla="*/ 538034 h 3370881"/>
                          <a:gd name="connsiteX114" fmla="*/ 1156447 w 2657256"/>
                          <a:gd name="connsiteY114" fmla="*/ 511140 h 3370881"/>
                          <a:gd name="connsiteX115" fmla="*/ 1160929 w 2657256"/>
                          <a:gd name="connsiteY115" fmla="*/ 493211 h 3370881"/>
                          <a:gd name="connsiteX116" fmla="*/ 1178859 w 2657256"/>
                          <a:gd name="connsiteY116" fmla="*/ 331846 h 3370881"/>
                          <a:gd name="connsiteX117" fmla="*/ 1215315 w 2657256"/>
                          <a:gd name="connsiteY117" fmla="*/ 270289 h 3370881"/>
                          <a:gd name="connsiteX118" fmla="*/ 1214718 w 2657256"/>
                          <a:gd name="connsiteY118" fmla="*/ 367705 h 3370881"/>
                          <a:gd name="connsiteX119" fmla="*/ 1201270 w 2657256"/>
                          <a:gd name="connsiteY119" fmla="*/ 412529 h 3370881"/>
                          <a:gd name="connsiteX120" fmla="*/ 1210235 w 2657256"/>
                          <a:gd name="connsiteY120" fmla="*/ 461834 h 3370881"/>
                          <a:gd name="connsiteX121" fmla="*/ 1214718 w 2657256"/>
                          <a:gd name="connsiteY121" fmla="*/ 475281 h 3370881"/>
                          <a:gd name="connsiteX122" fmla="*/ 1228165 w 2657256"/>
                          <a:gd name="connsiteY122" fmla="*/ 484246 h 3370881"/>
                          <a:gd name="connsiteX123" fmla="*/ 1250576 w 2657256"/>
                          <a:gd name="connsiteY123" fmla="*/ 502176 h 3370881"/>
                          <a:gd name="connsiteX124" fmla="*/ 1317812 w 2657256"/>
                          <a:gd name="connsiteY124" fmla="*/ 497693 h 3370881"/>
                          <a:gd name="connsiteX125" fmla="*/ 1353670 w 2657256"/>
                          <a:gd name="connsiteY125" fmla="*/ 488729 h 3370881"/>
                          <a:gd name="connsiteX126" fmla="*/ 1506070 w 2657256"/>
                          <a:gd name="connsiteY126" fmla="*/ 457352 h 3370881"/>
                          <a:gd name="connsiteX127" fmla="*/ 1550894 w 2657256"/>
                          <a:gd name="connsiteY127" fmla="*/ 430458 h 3370881"/>
                          <a:gd name="connsiteX128" fmla="*/ 1564341 w 2657256"/>
                          <a:gd name="connsiteY128" fmla="*/ 417011 h 3370881"/>
                          <a:gd name="connsiteX129" fmla="*/ 1586753 w 2657256"/>
                          <a:gd name="connsiteY129" fmla="*/ 399081 h 3370881"/>
                          <a:gd name="connsiteX130" fmla="*/ 1595718 w 2657256"/>
                          <a:gd name="connsiteY130" fmla="*/ 381152 h 3370881"/>
                          <a:gd name="connsiteX131" fmla="*/ 1600200 w 2657256"/>
                          <a:gd name="connsiteY131" fmla="*/ 363223 h 3370881"/>
                          <a:gd name="connsiteX132" fmla="*/ 1609165 w 2657256"/>
                          <a:gd name="connsiteY132" fmla="*/ 313917 h 3370881"/>
                          <a:gd name="connsiteX133" fmla="*/ 1537447 w 2657256"/>
                          <a:gd name="connsiteY133" fmla="*/ 188411 h 3370881"/>
                          <a:gd name="connsiteX134" fmla="*/ 1613647 w 2657256"/>
                          <a:gd name="connsiteY134" fmla="*/ 399081 h 3370881"/>
                          <a:gd name="connsiteX135" fmla="*/ 1627094 w 2657256"/>
                          <a:gd name="connsiteY135" fmla="*/ 417011 h 3370881"/>
                          <a:gd name="connsiteX136" fmla="*/ 1658470 w 2657256"/>
                          <a:gd name="connsiteY136" fmla="*/ 412529 h 3370881"/>
                          <a:gd name="connsiteX137" fmla="*/ 1685365 w 2657256"/>
                          <a:gd name="connsiteY137" fmla="*/ 390117 h 3370881"/>
                          <a:gd name="connsiteX138" fmla="*/ 1694329 w 2657256"/>
                          <a:gd name="connsiteY138" fmla="*/ 376670 h 3370881"/>
                          <a:gd name="connsiteX139" fmla="*/ 1734670 w 2657256"/>
                          <a:gd name="connsiteY139" fmla="*/ 354258 h 3370881"/>
                          <a:gd name="connsiteX140" fmla="*/ 1743635 w 2657256"/>
                          <a:gd name="connsiteY140" fmla="*/ 340811 h 3370881"/>
                          <a:gd name="connsiteX141" fmla="*/ 1757082 w 2657256"/>
                          <a:gd name="connsiteY141" fmla="*/ 336329 h 3370881"/>
                          <a:gd name="connsiteX142" fmla="*/ 1808984 w 2657256"/>
                          <a:gd name="connsiteY142" fmla="*/ 249641 h 3370881"/>
                          <a:gd name="connsiteX143" fmla="*/ 1899621 w 2657256"/>
                          <a:gd name="connsiteY143" fmla="*/ 211719 h 3370881"/>
                          <a:gd name="connsiteX144" fmla="*/ 1808984 w 2657256"/>
                          <a:gd name="connsiteY144" fmla="*/ 178521 h 3370881"/>
                          <a:gd name="connsiteX145" fmla="*/ 1772023 w 2657256"/>
                          <a:gd name="connsiteY145" fmla="*/ 77249 h 3370881"/>
                          <a:gd name="connsiteX146" fmla="*/ 1900425 w 2657256"/>
                          <a:gd name="connsiteY146" fmla="*/ 214081 h 3370881"/>
                          <a:gd name="connsiteX147" fmla="*/ 1874221 w 2657256"/>
                          <a:gd name="connsiteY147" fmla="*/ 318698 h 3370881"/>
                          <a:gd name="connsiteX148" fmla="*/ 1788459 w 2657256"/>
                          <a:gd name="connsiteY148" fmla="*/ 367705 h 3370881"/>
                          <a:gd name="connsiteX149" fmla="*/ 1761565 w 2657256"/>
                          <a:gd name="connsiteY149" fmla="*/ 390117 h 3370881"/>
                          <a:gd name="connsiteX150" fmla="*/ 1783976 w 2657256"/>
                          <a:gd name="connsiteY150" fmla="*/ 399081 h 3370881"/>
                          <a:gd name="connsiteX151" fmla="*/ 1878106 w 2657256"/>
                          <a:gd name="connsiteY151" fmla="*/ 390117 h 3370881"/>
                          <a:gd name="connsiteX152" fmla="*/ 1891553 w 2657256"/>
                          <a:gd name="connsiteY152" fmla="*/ 381152 h 3370881"/>
                          <a:gd name="connsiteX153" fmla="*/ 1918447 w 2657256"/>
                          <a:gd name="connsiteY153" fmla="*/ 372187 h 3370881"/>
                          <a:gd name="connsiteX154" fmla="*/ 1940859 w 2657256"/>
                          <a:gd name="connsiteY154" fmla="*/ 358740 h 3370881"/>
                          <a:gd name="connsiteX155" fmla="*/ 1954306 w 2657256"/>
                          <a:gd name="connsiteY155" fmla="*/ 354258 h 3370881"/>
                          <a:gd name="connsiteX156" fmla="*/ 2083304 w 2657256"/>
                          <a:gd name="connsiteY156" fmla="*/ 290281 h 3370881"/>
                          <a:gd name="connsiteX157" fmla="*/ 2166172 w 2657256"/>
                          <a:gd name="connsiteY157" fmla="*/ 215604 h 3370881"/>
                          <a:gd name="connsiteX158" fmla="*/ 2069054 w 2657256"/>
                          <a:gd name="connsiteY158" fmla="*/ 40493 h 3370881"/>
                          <a:gd name="connsiteX159" fmla="*/ 2078225 w 2657256"/>
                          <a:gd name="connsiteY159" fmla="*/ 188681 h 3370881"/>
                          <a:gd name="connsiteX160" fmla="*/ 1999129 w 2657256"/>
                          <a:gd name="connsiteY160" fmla="*/ 358740 h 3370881"/>
                          <a:gd name="connsiteX161" fmla="*/ 1994647 w 2657256"/>
                          <a:gd name="connsiteY161" fmla="*/ 372187 h 3370881"/>
                          <a:gd name="connsiteX162" fmla="*/ 2039470 w 2657256"/>
                          <a:gd name="connsiteY162" fmla="*/ 390117 h 3370881"/>
                          <a:gd name="connsiteX163" fmla="*/ 2115670 w 2657256"/>
                          <a:gd name="connsiteY163" fmla="*/ 390117 h 3370881"/>
                          <a:gd name="connsiteX164" fmla="*/ 2160494 w 2657256"/>
                          <a:gd name="connsiteY164" fmla="*/ 376670 h 3370881"/>
                          <a:gd name="connsiteX165" fmla="*/ 2191870 w 2657256"/>
                          <a:gd name="connsiteY165" fmla="*/ 363223 h 3370881"/>
                          <a:gd name="connsiteX166" fmla="*/ 2205318 w 2657256"/>
                          <a:gd name="connsiteY166" fmla="*/ 358740 h 3370881"/>
                          <a:gd name="connsiteX167" fmla="*/ 2232212 w 2657256"/>
                          <a:gd name="connsiteY167" fmla="*/ 340811 h 3370881"/>
                          <a:gd name="connsiteX168" fmla="*/ 2312894 w 2657256"/>
                          <a:gd name="connsiteY168" fmla="*/ 183929 h 3370881"/>
                          <a:gd name="connsiteX169" fmla="*/ 2339788 w 2657256"/>
                          <a:gd name="connsiteY169" fmla="*/ 151 h 3370881"/>
                          <a:gd name="connsiteX170" fmla="*/ 2357718 w 2657256"/>
                          <a:gd name="connsiteY170" fmla="*/ 215305 h 3370881"/>
                          <a:gd name="connsiteX171" fmla="*/ 2254623 w 2657256"/>
                          <a:gd name="connsiteY171" fmla="*/ 376670 h 3370881"/>
                          <a:gd name="connsiteX172" fmla="*/ 2245659 w 2657256"/>
                          <a:gd name="connsiteY172" fmla="*/ 390117 h 3370881"/>
                          <a:gd name="connsiteX173" fmla="*/ 2254623 w 2657256"/>
                          <a:gd name="connsiteY173" fmla="*/ 403564 h 3370881"/>
                          <a:gd name="connsiteX174" fmla="*/ 2353235 w 2657256"/>
                          <a:gd name="connsiteY174" fmla="*/ 399081 h 3370881"/>
                          <a:gd name="connsiteX175" fmla="*/ 2366682 w 2657256"/>
                          <a:gd name="connsiteY175" fmla="*/ 394599 h 3370881"/>
                          <a:gd name="connsiteX176" fmla="*/ 2389094 w 2657256"/>
                          <a:gd name="connsiteY176" fmla="*/ 390117 h 3370881"/>
                          <a:gd name="connsiteX177" fmla="*/ 2424953 w 2657256"/>
                          <a:gd name="connsiteY177" fmla="*/ 367705 h 3370881"/>
                          <a:gd name="connsiteX178" fmla="*/ 2528047 w 2657256"/>
                          <a:gd name="connsiteY178" fmla="*/ 292700 h 3370881"/>
                          <a:gd name="connsiteX179" fmla="*/ 2541495 w 2657256"/>
                          <a:gd name="connsiteY179" fmla="*/ 62906 h 3370881"/>
                          <a:gd name="connsiteX180" fmla="*/ 2591304 w 2657256"/>
                          <a:gd name="connsiteY180" fmla="*/ 214081 h 3370881"/>
                          <a:gd name="connsiteX181" fmla="*/ 2612315 w 2657256"/>
                          <a:gd name="connsiteY181" fmla="*/ 290907 h 3370881"/>
                          <a:gd name="connsiteX182" fmla="*/ 2650863 w 2657256"/>
                          <a:gd name="connsiteY182" fmla="*/ 344994 h 3370881"/>
                          <a:gd name="connsiteX183" fmla="*/ 2465294 w 2657256"/>
                          <a:gd name="connsiteY183" fmla="*/ 399081 h 3370881"/>
                          <a:gd name="connsiteX184" fmla="*/ 2442882 w 2657256"/>
                          <a:gd name="connsiteY184" fmla="*/ 403564 h 3370881"/>
                          <a:gd name="connsiteX185" fmla="*/ 2398059 w 2657256"/>
                          <a:gd name="connsiteY185" fmla="*/ 417011 h 3370881"/>
                          <a:gd name="connsiteX186" fmla="*/ 2375647 w 2657256"/>
                          <a:gd name="connsiteY186" fmla="*/ 425976 h 3370881"/>
                          <a:gd name="connsiteX187" fmla="*/ 2357718 w 2657256"/>
                          <a:gd name="connsiteY187" fmla="*/ 430458 h 3370881"/>
                          <a:gd name="connsiteX188" fmla="*/ 2344270 w 2657256"/>
                          <a:gd name="connsiteY188" fmla="*/ 461834 h 3370881"/>
                          <a:gd name="connsiteX189" fmla="*/ 2353235 w 2657256"/>
                          <a:gd name="connsiteY189" fmla="*/ 502176 h 3370881"/>
                          <a:gd name="connsiteX190" fmla="*/ 2362200 w 2657256"/>
                          <a:gd name="connsiteY190" fmla="*/ 515623 h 3370881"/>
                          <a:gd name="connsiteX191" fmla="*/ 2344270 w 2657256"/>
                          <a:gd name="connsiteY191" fmla="*/ 587340 h 3370881"/>
                          <a:gd name="connsiteX192" fmla="*/ 2321859 w 2657256"/>
                          <a:gd name="connsiteY192" fmla="*/ 614234 h 3370881"/>
                          <a:gd name="connsiteX193" fmla="*/ 2308412 w 2657256"/>
                          <a:gd name="connsiteY193" fmla="*/ 636646 h 3370881"/>
                          <a:gd name="connsiteX194" fmla="*/ 2281518 w 2657256"/>
                          <a:gd name="connsiteY194" fmla="*/ 641129 h 3370881"/>
                          <a:gd name="connsiteX195" fmla="*/ 2259106 w 2657256"/>
                          <a:gd name="connsiteY195" fmla="*/ 636646 h 3370881"/>
                          <a:gd name="connsiteX196" fmla="*/ 2277035 w 2657256"/>
                          <a:gd name="connsiteY196" fmla="*/ 578376 h 3370881"/>
                          <a:gd name="connsiteX197" fmla="*/ 2290482 w 2657256"/>
                          <a:gd name="connsiteY197" fmla="*/ 542517 h 3370881"/>
                          <a:gd name="connsiteX198" fmla="*/ 2286000 w 2657256"/>
                          <a:gd name="connsiteY198" fmla="*/ 506658 h 3370881"/>
                          <a:gd name="connsiteX199" fmla="*/ 2245659 w 2657256"/>
                          <a:gd name="connsiteY199" fmla="*/ 448387 h 3370881"/>
                          <a:gd name="connsiteX200" fmla="*/ 2200835 w 2657256"/>
                          <a:gd name="connsiteY200" fmla="*/ 430458 h 3370881"/>
                          <a:gd name="connsiteX201" fmla="*/ 2169459 w 2657256"/>
                          <a:gd name="connsiteY201" fmla="*/ 425976 h 3370881"/>
                          <a:gd name="connsiteX202" fmla="*/ 2102223 w 2657256"/>
                          <a:gd name="connsiteY202" fmla="*/ 430458 h 3370881"/>
                          <a:gd name="connsiteX203" fmla="*/ 2084294 w 2657256"/>
                          <a:gd name="connsiteY203" fmla="*/ 439423 h 3370881"/>
                          <a:gd name="connsiteX204" fmla="*/ 2070847 w 2657256"/>
                          <a:gd name="connsiteY204" fmla="*/ 443905 h 3370881"/>
                          <a:gd name="connsiteX205" fmla="*/ 2061882 w 2657256"/>
                          <a:gd name="connsiteY205" fmla="*/ 461834 h 3370881"/>
                          <a:gd name="connsiteX206" fmla="*/ 2034988 w 2657256"/>
                          <a:gd name="connsiteY206" fmla="*/ 475281 h 3370881"/>
                          <a:gd name="connsiteX207" fmla="*/ 1783976 w 2657256"/>
                          <a:gd name="connsiteY207" fmla="*/ 479764 h 3370881"/>
                          <a:gd name="connsiteX208" fmla="*/ 1766047 w 2657256"/>
                          <a:gd name="connsiteY208" fmla="*/ 488729 h 3370881"/>
                          <a:gd name="connsiteX209" fmla="*/ 1703294 w 2657256"/>
                          <a:gd name="connsiteY209" fmla="*/ 506658 h 3370881"/>
                          <a:gd name="connsiteX210" fmla="*/ 1689847 w 2657256"/>
                          <a:gd name="connsiteY210" fmla="*/ 511140 h 3370881"/>
                          <a:gd name="connsiteX211" fmla="*/ 1676400 w 2657256"/>
                          <a:gd name="connsiteY211" fmla="*/ 520105 h 3370881"/>
                          <a:gd name="connsiteX212" fmla="*/ 1649506 w 2657256"/>
                          <a:gd name="connsiteY212" fmla="*/ 529070 h 3370881"/>
                          <a:gd name="connsiteX213" fmla="*/ 1636059 w 2657256"/>
                          <a:gd name="connsiteY213" fmla="*/ 538034 h 3370881"/>
                          <a:gd name="connsiteX214" fmla="*/ 1622612 w 2657256"/>
                          <a:gd name="connsiteY214" fmla="*/ 551481 h 3370881"/>
                          <a:gd name="connsiteX215" fmla="*/ 1609165 w 2657256"/>
                          <a:gd name="connsiteY215" fmla="*/ 555964 h 3370881"/>
                          <a:gd name="connsiteX216" fmla="*/ 1577788 w 2657256"/>
                          <a:gd name="connsiteY216" fmla="*/ 587340 h 3370881"/>
                          <a:gd name="connsiteX217" fmla="*/ 1568823 w 2657256"/>
                          <a:gd name="connsiteY217" fmla="*/ 600787 h 3370881"/>
                          <a:gd name="connsiteX218" fmla="*/ 1555376 w 2657256"/>
                          <a:gd name="connsiteY218" fmla="*/ 614234 h 3370881"/>
                          <a:gd name="connsiteX219" fmla="*/ 1524000 w 2657256"/>
                          <a:gd name="connsiteY219" fmla="*/ 654576 h 3370881"/>
                          <a:gd name="connsiteX220" fmla="*/ 1519518 w 2657256"/>
                          <a:gd name="connsiteY220" fmla="*/ 668023 h 3370881"/>
                          <a:gd name="connsiteX221" fmla="*/ 1528482 w 2657256"/>
                          <a:gd name="connsiteY221" fmla="*/ 708364 h 3370881"/>
                          <a:gd name="connsiteX222" fmla="*/ 1537447 w 2657256"/>
                          <a:gd name="connsiteY222" fmla="*/ 721811 h 3370881"/>
                          <a:gd name="connsiteX223" fmla="*/ 1568823 w 2657256"/>
                          <a:gd name="connsiteY223" fmla="*/ 712846 h 3370881"/>
                          <a:gd name="connsiteX224" fmla="*/ 1600200 w 2657256"/>
                          <a:gd name="connsiteY224" fmla="*/ 712846 h 3370881"/>
                          <a:gd name="connsiteX225" fmla="*/ 1631576 w 2657256"/>
                          <a:gd name="connsiteY225" fmla="*/ 690434 h 3370881"/>
                          <a:gd name="connsiteX226" fmla="*/ 1645023 w 2657256"/>
                          <a:gd name="connsiteY226" fmla="*/ 676987 h 3370881"/>
                          <a:gd name="connsiteX227" fmla="*/ 1685365 w 2657256"/>
                          <a:gd name="connsiteY227" fmla="*/ 645611 h 3370881"/>
                          <a:gd name="connsiteX228" fmla="*/ 1716741 w 2657256"/>
                          <a:gd name="connsiteY228" fmla="*/ 614234 h 3370881"/>
                          <a:gd name="connsiteX229" fmla="*/ 1748118 w 2657256"/>
                          <a:gd name="connsiteY229" fmla="*/ 596305 h 3370881"/>
                          <a:gd name="connsiteX230" fmla="*/ 1761565 w 2657256"/>
                          <a:gd name="connsiteY230" fmla="*/ 591823 h 3370881"/>
                          <a:gd name="connsiteX231" fmla="*/ 1779494 w 2657256"/>
                          <a:gd name="connsiteY231" fmla="*/ 582858 h 3370881"/>
                          <a:gd name="connsiteX232" fmla="*/ 1815353 w 2657256"/>
                          <a:gd name="connsiteY232" fmla="*/ 573893 h 3370881"/>
                          <a:gd name="connsiteX233" fmla="*/ 2030506 w 2657256"/>
                          <a:gd name="connsiteY233" fmla="*/ 578376 h 3370881"/>
                          <a:gd name="connsiteX234" fmla="*/ 2017059 w 2657256"/>
                          <a:gd name="connsiteY234" fmla="*/ 600787 h 3370881"/>
                          <a:gd name="connsiteX235" fmla="*/ 1981200 w 2657256"/>
                          <a:gd name="connsiteY235" fmla="*/ 636646 h 3370881"/>
                          <a:gd name="connsiteX236" fmla="*/ 1967753 w 2657256"/>
                          <a:gd name="connsiteY236" fmla="*/ 650093 h 3370881"/>
                          <a:gd name="connsiteX237" fmla="*/ 1936376 w 2657256"/>
                          <a:gd name="connsiteY237" fmla="*/ 690434 h 3370881"/>
                          <a:gd name="connsiteX238" fmla="*/ 1905000 w 2657256"/>
                          <a:gd name="connsiteY238" fmla="*/ 717329 h 3370881"/>
                          <a:gd name="connsiteX239" fmla="*/ 1860176 w 2657256"/>
                          <a:gd name="connsiteY239" fmla="*/ 735258 h 3370881"/>
                          <a:gd name="connsiteX240" fmla="*/ 1788459 w 2657256"/>
                          <a:gd name="connsiteY240" fmla="*/ 744223 h 3370881"/>
                          <a:gd name="connsiteX241" fmla="*/ 1846729 w 2657256"/>
                          <a:gd name="connsiteY241" fmla="*/ 802493 h 3370881"/>
                          <a:gd name="connsiteX242" fmla="*/ 1913965 w 2657256"/>
                          <a:gd name="connsiteY242" fmla="*/ 829387 h 3370881"/>
                          <a:gd name="connsiteX243" fmla="*/ 1922929 w 2657256"/>
                          <a:gd name="connsiteY243" fmla="*/ 842834 h 3370881"/>
                          <a:gd name="connsiteX244" fmla="*/ 1967753 w 2657256"/>
                          <a:gd name="connsiteY244" fmla="*/ 883176 h 3370881"/>
                          <a:gd name="connsiteX245" fmla="*/ 1981200 w 2657256"/>
                          <a:gd name="connsiteY245" fmla="*/ 896623 h 3370881"/>
                          <a:gd name="connsiteX246" fmla="*/ 1994647 w 2657256"/>
                          <a:gd name="connsiteY246" fmla="*/ 905587 h 3370881"/>
                          <a:gd name="connsiteX247" fmla="*/ 2021541 w 2657256"/>
                          <a:gd name="connsiteY247" fmla="*/ 927999 h 3370881"/>
                          <a:gd name="connsiteX248" fmla="*/ 2030506 w 2657256"/>
                          <a:gd name="connsiteY248" fmla="*/ 941446 h 3370881"/>
                          <a:gd name="connsiteX249" fmla="*/ 2057400 w 2657256"/>
                          <a:gd name="connsiteY249" fmla="*/ 968340 h 3370881"/>
                          <a:gd name="connsiteX250" fmla="*/ 2088776 w 2657256"/>
                          <a:gd name="connsiteY250" fmla="*/ 1013164 h 3370881"/>
                          <a:gd name="connsiteX251" fmla="*/ 2115670 w 2657256"/>
                          <a:gd name="connsiteY251" fmla="*/ 1057987 h 3370881"/>
                          <a:gd name="connsiteX252" fmla="*/ 2120153 w 2657256"/>
                          <a:gd name="connsiteY252" fmla="*/ 1089364 h 3370881"/>
                          <a:gd name="connsiteX253" fmla="*/ 2138082 w 2657256"/>
                          <a:gd name="connsiteY253" fmla="*/ 1143152 h 3370881"/>
                          <a:gd name="connsiteX254" fmla="*/ 2147047 w 2657256"/>
                          <a:gd name="connsiteY254" fmla="*/ 1196940 h 3370881"/>
                          <a:gd name="connsiteX255" fmla="*/ 2151529 w 2657256"/>
                          <a:gd name="connsiteY255" fmla="*/ 1210387 h 3370881"/>
                          <a:gd name="connsiteX256" fmla="*/ 2156012 w 2657256"/>
                          <a:gd name="connsiteY256" fmla="*/ 1228317 h 3370881"/>
                          <a:gd name="connsiteX257" fmla="*/ 2173941 w 2657256"/>
                          <a:gd name="connsiteY257" fmla="*/ 1295552 h 3370881"/>
                          <a:gd name="connsiteX258" fmla="*/ 2182906 w 2657256"/>
                          <a:gd name="connsiteY258" fmla="*/ 1313481 h 3370881"/>
                          <a:gd name="connsiteX259" fmla="*/ 2187388 w 2657256"/>
                          <a:gd name="connsiteY259" fmla="*/ 1331411 h 3370881"/>
                          <a:gd name="connsiteX260" fmla="*/ 2214282 w 2657256"/>
                          <a:gd name="connsiteY260" fmla="*/ 1385199 h 3370881"/>
                          <a:gd name="connsiteX261" fmla="*/ 2218765 w 2657256"/>
                          <a:gd name="connsiteY261" fmla="*/ 1403129 h 3370881"/>
                          <a:gd name="connsiteX262" fmla="*/ 2223247 w 2657256"/>
                          <a:gd name="connsiteY262" fmla="*/ 1430023 h 3370881"/>
                          <a:gd name="connsiteX263" fmla="*/ 2236694 w 2657256"/>
                          <a:gd name="connsiteY263" fmla="*/ 1456917 h 3370881"/>
                          <a:gd name="connsiteX264" fmla="*/ 2241176 w 2657256"/>
                          <a:gd name="connsiteY264" fmla="*/ 1577940 h 3370881"/>
                          <a:gd name="connsiteX265" fmla="*/ 2245659 w 2657256"/>
                          <a:gd name="connsiteY265" fmla="*/ 1595870 h 3370881"/>
                          <a:gd name="connsiteX266" fmla="*/ 2236694 w 2657256"/>
                          <a:gd name="connsiteY266" fmla="*/ 1694481 h 3370881"/>
                          <a:gd name="connsiteX267" fmla="*/ 2227729 w 2657256"/>
                          <a:gd name="connsiteY267" fmla="*/ 1716893 h 3370881"/>
                          <a:gd name="connsiteX268" fmla="*/ 2223247 w 2657256"/>
                          <a:gd name="connsiteY268" fmla="*/ 1730340 h 3370881"/>
                          <a:gd name="connsiteX269" fmla="*/ 2200835 w 2657256"/>
                          <a:gd name="connsiteY269" fmla="*/ 1788611 h 3370881"/>
                          <a:gd name="connsiteX270" fmla="*/ 2191870 w 2657256"/>
                          <a:gd name="connsiteY270" fmla="*/ 1811023 h 3370881"/>
                          <a:gd name="connsiteX271" fmla="*/ 2187388 w 2657256"/>
                          <a:gd name="connsiteY271" fmla="*/ 1824470 h 3370881"/>
                          <a:gd name="connsiteX272" fmla="*/ 2169459 w 2657256"/>
                          <a:gd name="connsiteY272" fmla="*/ 1869293 h 3370881"/>
                          <a:gd name="connsiteX273" fmla="*/ 2164976 w 2657256"/>
                          <a:gd name="connsiteY273" fmla="*/ 1882740 h 3370881"/>
                          <a:gd name="connsiteX274" fmla="*/ 2156012 w 2657256"/>
                          <a:gd name="connsiteY274" fmla="*/ 1927564 h 3370881"/>
                          <a:gd name="connsiteX275" fmla="*/ 2173941 w 2657256"/>
                          <a:gd name="connsiteY275" fmla="*/ 1945493 h 3370881"/>
                          <a:gd name="connsiteX276" fmla="*/ 2196353 w 2657256"/>
                          <a:gd name="connsiteY276" fmla="*/ 1958940 h 3370881"/>
                          <a:gd name="connsiteX277" fmla="*/ 2241176 w 2657256"/>
                          <a:gd name="connsiteY277" fmla="*/ 2012729 h 3370881"/>
                          <a:gd name="connsiteX278" fmla="*/ 2263588 w 2657256"/>
                          <a:gd name="connsiteY278" fmla="*/ 2057552 h 3370881"/>
                          <a:gd name="connsiteX279" fmla="*/ 2286000 w 2657256"/>
                          <a:gd name="connsiteY279" fmla="*/ 2084446 h 3370881"/>
                          <a:gd name="connsiteX280" fmla="*/ 2299447 w 2657256"/>
                          <a:gd name="connsiteY280" fmla="*/ 2124787 h 3370881"/>
                          <a:gd name="connsiteX281" fmla="*/ 2321859 w 2657256"/>
                          <a:gd name="connsiteY281" fmla="*/ 2151681 h 3370881"/>
                          <a:gd name="connsiteX282" fmla="*/ 2344270 w 2657256"/>
                          <a:gd name="connsiteY282" fmla="*/ 2205470 h 3370881"/>
                          <a:gd name="connsiteX283" fmla="*/ 2348753 w 2657256"/>
                          <a:gd name="connsiteY283" fmla="*/ 2223399 h 3370881"/>
                          <a:gd name="connsiteX284" fmla="*/ 2366682 w 2657256"/>
                          <a:gd name="connsiteY284" fmla="*/ 2263740 h 3370881"/>
                          <a:gd name="connsiteX285" fmla="*/ 2375647 w 2657256"/>
                          <a:gd name="connsiteY285" fmla="*/ 2286152 h 3370881"/>
                          <a:gd name="connsiteX286" fmla="*/ 2380129 w 2657256"/>
                          <a:gd name="connsiteY286" fmla="*/ 2308564 h 3370881"/>
                          <a:gd name="connsiteX287" fmla="*/ 2389094 w 2657256"/>
                          <a:gd name="connsiteY287" fmla="*/ 2335458 h 3370881"/>
                          <a:gd name="connsiteX288" fmla="*/ 2393576 w 2657256"/>
                          <a:gd name="connsiteY288" fmla="*/ 2380281 h 3370881"/>
                          <a:gd name="connsiteX289" fmla="*/ 2398059 w 2657256"/>
                          <a:gd name="connsiteY289" fmla="*/ 2393729 h 3370881"/>
                          <a:gd name="connsiteX290" fmla="*/ 2402541 w 2657256"/>
                          <a:gd name="connsiteY290" fmla="*/ 2447517 h 3370881"/>
                          <a:gd name="connsiteX291" fmla="*/ 2407023 w 2657256"/>
                          <a:gd name="connsiteY291" fmla="*/ 2564058 h 3370881"/>
                          <a:gd name="connsiteX292" fmla="*/ 2389094 w 2657256"/>
                          <a:gd name="connsiteY292" fmla="*/ 2837481 h 3370881"/>
                          <a:gd name="connsiteX293" fmla="*/ 2380129 w 2657256"/>
                          <a:gd name="connsiteY293" fmla="*/ 2859893 h 3370881"/>
                          <a:gd name="connsiteX294" fmla="*/ 2357718 w 2657256"/>
                          <a:gd name="connsiteY294" fmla="*/ 2913681 h 3370881"/>
                          <a:gd name="connsiteX295" fmla="*/ 2348753 w 2657256"/>
                          <a:gd name="connsiteY295" fmla="*/ 2936093 h 3370881"/>
                          <a:gd name="connsiteX296" fmla="*/ 2339788 w 2657256"/>
                          <a:gd name="connsiteY296" fmla="*/ 2971952 h 3370881"/>
                          <a:gd name="connsiteX297" fmla="*/ 2326341 w 2657256"/>
                          <a:gd name="connsiteY297" fmla="*/ 2994364 h 3370881"/>
                          <a:gd name="connsiteX298" fmla="*/ 2317376 w 2657256"/>
                          <a:gd name="connsiteY298" fmla="*/ 3025740 h 3370881"/>
                          <a:gd name="connsiteX299" fmla="*/ 2303929 w 2657256"/>
                          <a:gd name="connsiteY299" fmla="*/ 3048152 h 3370881"/>
                          <a:gd name="connsiteX300" fmla="*/ 2290482 w 2657256"/>
                          <a:gd name="connsiteY300" fmla="*/ 3079529 h 3370881"/>
                          <a:gd name="connsiteX301" fmla="*/ 2272553 w 2657256"/>
                          <a:gd name="connsiteY301" fmla="*/ 3084011 h 3370881"/>
                          <a:gd name="connsiteX302" fmla="*/ 2259106 w 2657256"/>
                          <a:gd name="connsiteY302" fmla="*/ 3088493 h 3370881"/>
                          <a:gd name="connsiteX303" fmla="*/ 2241176 w 2657256"/>
                          <a:gd name="connsiteY303" fmla="*/ 3092976 h 3370881"/>
                          <a:gd name="connsiteX304" fmla="*/ 2209800 w 2657256"/>
                          <a:gd name="connsiteY304" fmla="*/ 3101940 h 3370881"/>
                          <a:gd name="connsiteX305" fmla="*/ 2205318 w 2657256"/>
                          <a:gd name="connsiteY305" fmla="*/ 3039187 h 3370881"/>
                          <a:gd name="connsiteX306" fmla="*/ 2218765 w 2657256"/>
                          <a:gd name="connsiteY306" fmla="*/ 3021258 h 3370881"/>
                          <a:gd name="connsiteX307" fmla="*/ 2245659 w 2657256"/>
                          <a:gd name="connsiteY307" fmla="*/ 2971952 h 3370881"/>
                          <a:gd name="connsiteX308" fmla="*/ 2268070 w 2657256"/>
                          <a:gd name="connsiteY308" fmla="*/ 2945058 h 3370881"/>
                          <a:gd name="connsiteX309" fmla="*/ 2268070 w 2657256"/>
                          <a:gd name="connsiteY309" fmla="*/ 2568540 h 3370881"/>
                          <a:gd name="connsiteX310" fmla="*/ 2259106 w 2657256"/>
                          <a:gd name="connsiteY310" fmla="*/ 2532681 h 3370881"/>
                          <a:gd name="connsiteX311" fmla="*/ 2250141 w 2657256"/>
                          <a:gd name="connsiteY311" fmla="*/ 2492340 h 3370881"/>
                          <a:gd name="connsiteX312" fmla="*/ 2245659 w 2657256"/>
                          <a:gd name="connsiteY312" fmla="*/ 2474411 h 3370881"/>
                          <a:gd name="connsiteX313" fmla="*/ 2245659 w 2657256"/>
                          <a:gd name="connsiteY313" fmla="*/ 2389247 h 3370881"/>
                          <a:gd name="connsiteX314" fmla="*/ 2173941 w 2657256"/>
                          <a:gd name="connsiteY314" fmla="*/ 2241328 h 3370881"/>
                          <a:gd name="connsiteX315" fmla="*/ 2070846 w 2657256"/>
                          <a:gd name="connsiteY315" fmla="*/ 2057553 h 3370881"/>
                          <a:gd name="connsiteX316" fmla="*/ 2057400 w 2657256"/>
                          <a:gd name="connsiteY316" fmla="*/ 2151681 h 3370881"/>
                          <a:gd name="connsiteX317" fmla="*/ 2048435 w 2657256"/>
                          <a:gd name="connsiteY317" fmla="*/ 2106858 h 3370881"/>
                          <a:gd name="connsiteX318" fmla="*/ 2034988 w 2657256"/>
                          <a:gd name="connsiteY318" fmla="*/ 2003764 h 3370881"/>
                          <a:gd name="connsiteX319" fmla="*/ 2026023 w 2657256"/>
                          <a:gd name="connsiteY319" fmla="*/ 2026176 h 3370881"/>
                          <a:gd name="connsiteX320" fmla="*/ 2021541 w 2657256"/>
                          <a:gd name="connsiteY320" fmla="*/ 2039623 h 3370881"/>
                          <a:gd name="connsiteX321" fmla="*/ 1999129 w 2657256"/>
                          <a:gd name="connsiteY321" fmla="*/ 2053070 h 3370881"/>
                          <a:gd name="connsiteX322" fmla="*/ 1990165 w 2657256"/>
                          <a:gd name="connsiteY322" fmla="*/ 2070999 h 3370881"/>
                          <a:gd name="connsiteX323" fmla="*/ 1967753 w 2657256"/>
                          <a:gd name="connsiteY323" fmla="*/ 2106858 h 3370881"/>
                          <a:gd name="connsiteX324" fmla="*/ 1981200 w 2657256"/>
                          <a:gd name="connsiteY324" fmla="*/ 2223399 h 3370881"/>
                          <a:gd name="connsiteX325" fmla="*/ 1994647 w 2657256"/>
                          <a:gd name="connsiteY325" fmla="*/ 2254776 h 3370881"/>
                          <a:gd name="connsiteX326" fmla="*/ 2003612 w 2657256"/>
                          <a:gd name="connsiteY326" fmla="*/ 2272705 h 3370881"/>
                          <a:gd name="connsiteX327" fmla="*/ 2026023 w 2657256"/>
                          <a:gd name="connsiteY327" fmla="*/ 2304081 h 3370881"/>
                          <a:gd name="connsiteX328" fmla="*/ 2043953 w 2657256"/>
                          <a:gd name="connsiteY328" fmla="*/ 2348905 h 3370881"/>
                          <a:gd name="connsiteX329" fmla="*/ 2061882 w 2657256"/>
                          <a:gd name="connsiteY329" fmla="*/ 2371317 h 3370881"/>
                          <a:gd name="connsiteX330" fmla="*/ 2088776 w 2657256"/>
                          <a:gd name="connsiteY330" fmla="*/ 2434070 h 3370881"/>
                          <a:gd name="connsiteX331" fmla="*/ 2102223 w 2657256"/>
                          <a:gd name="connsiteY331" fmla="*/ 2465446 h 3370881"/>
                          <a:gd name="connsiteX332" fmla="*/ 2106706 w 2657256"/>
                          <a:gd name="connsiteY332" fmla="*/ 2496823 h 3370881"/>
                          <a:gd name="connsiteX333" fmla="*/ 2124635 w 2657256"/>
                          <a:gd name="connsiteY333" fmla="*/ 2559576 h 3370881"/>
                          <a:gd name="connsiteX334" fmla="*/ 2138082 w 2657256"/>
                          <a:gd name="connsiteY334" fmla="*/ 2649223 h 3370881"/>
                          <a:gd name="connsiteX335" fmla="*/ 2147047 w 2657256"/>
                          <a:gd name="connsiteY335" fmla="*/ 2685081 h 3370881"/>
                          <a:gd name="connsiteX336" fmla="*/ 2151529 w 2657256"/>
                          <a:gd name="connsiteY336" fmla="*/ 2716458 h 3370881"/>
                          <a:gd name="connsiteX337" fmla="*/ 2160494 w 2657256"/>
                          <a:gd name="connsiteY337" fmla="*/ 2770246 h 3370881"/>
                          <a:gd name="connsiteX338" fmla="*/ 2156012 w 2657256"/>
                          <a:gd name="connsiteY338" fmla="*/ 2962987 h 3370881"/>
                          <a:gd name="connsiteX339" fmla="*/ 2138082 w 2657256"/>
                          <a:gd name="connsiteY339" fmla="*/ 3043670 h 3370881"/>
                          <a:gd name="connsiteX340" fmla="*/ 2133600 w 2657256"/>
                          <a:gd name="connsiteY340" fmla="*/ 3061599 h 3370881"/>
                          <a:gd name="connsiteX341" fmla="*/ 2120153 w 2657256"/>
                          <a:gd name="connsiteY341" fmla="*/ 3079529 h 3370881"/>
                          <a:gd name="connsiteX342" fmla="*/ 2111188 w 2657256"/>
                          <a:gd name="connsiteY342" fmla="*/ 3106423 h 3370881"/>
                          <a:gd name="connsiteX343" fmla="*/ 2088776 w 2657256"/>
                          <a:gd name="connsiteY343" fmla="*/ 3137799 h 3370881"/>
                          <a:gd name="connsiteX344" fmla="*/ 2075329 w 2657256"/>
                          <a:gd name="connsiteY344" fmla="*/ 3164693 h 3370881"/>
                          <a:gd name="connsiteX345" fmla="*/ 2061882 w 2657256"/>
                          <a:gd name="connsiteY345" fmla="*/ 3169176 h 3370881"/>
                          <a:gd name="connsiteX346" fmla="*/ 2021541 w 2657256"/>
                          <a:gd name="connsiteY346" fmla="*/ 3164693 h 3370881"/>
                          <a:gd name="connsiteX347" fmla="*/ 2012576 w 2657256"/>
                          <a:gd name="connsiteY347" fmla="*/ 3119870 h 3370881"/>
                          <a:gd name="connsiteX348" fmla="*/ 2048435 w 2657256"/>
                          <a:gd name="connsiteY348" fmla="*/ 3021258 h 3370881"/>
                          <a:gd name="connsiteX349" fmla="*/ 2048435 w 2657256"/>
                          <a:gd name="connsiteY349" fmla="*/ 3021258 h 3370881"/>
                          <a:gd name="connsiteX350" fmla="*/ 2061882 w 2657256"/>
                          <a:gd name="connsiteY350" fmla="*/ 2967470 h 3370881"/>
                          <a:gd name="connsiteX351" fmla="*/ 2070847 w 2657256"/>
                          <a:gd name="connsiteY351" fmla="*/ 2882305 h 3370881"/>
                          <a:gd name="connsiteX352" fmla="*/ 2066365 w 2657256"/>
                          <a:gd name="connsiteY352" fmla="*/ 2725423 h 3370881"/>
                          <a:gd name="connsiteX353" fmla="*/ 2043953 w 2657256"/>
                          <a:gd name="connsiteY353" fmla="*/ 2649223 h 3370881"/>
                          <a:gd name="connsiteX354" fmla="*/ 2030506 w 2657256"/>
                          <a:gd name="connsiteY354" fmla="*/ 2622329 h 3370881"/>
                          <a:gd name="connsiteX355" fmla="*/ 2017059 w 2657256"/>
                          <a:gd name="connsiteY355" fmla="*/ 2581987 h 3370881"/>
                          <a:gd name="connsiteX356" fmla="*/ 1981200 w 2657256"/>
                          <a:gd name="connsiteY356" fmla="*/ 2514752 h 3370881"/>
                          <a:gd name="connsiteX357" fmla="*/ 1972235 w 2657256"/>
                          <a:gd name="connsiteY357" fmla="*/ 2501305 h 3370881"/>
                          <a:gd name="connsiteX358" fmla="*/ 1958788 w 2657256"/>
                          <a:gd name="connsiteY358" fmla="*/ 2478893 h 3370881"/>
                          <a:gd name="connsiteX359" fmla="*/ 1905000 w 2657256"/>
                          <a:gd name="connsiteY359" fmla="*/ 2398211 h 3370881"/>
                          <a:gd name="connsiteX360" fmla="*/ 1882588 w 2657256"/>
                          <a:gd name="connsiteY360" fmla="*/ 2357870 h 3370881"/>
                          <a:gd name="connsiteX361" fmla="*/ 1869141 w 2657256"/>
                          <a:gd name="connsiteY361" fmla="*/ 2339940 h 3370881"/>
                          <a:gd name="connsiteX362" fmla="*/ 1806388 w 2657256"/>
                          <a:gd name="connsiteY362" fmla="*/ 2313046 h 3370881"/>
                          <a:gd name="connsiteX363" fmla="*/ 1779494 w 2657256"/>
                          <a:gd name="connsiteY363" fmla="*/ 2304081 h 3370881"/>
                          <a:gd name="connsiteX364" fmla="*/ 1752600 w 2657256"/>
                          <a:gd name="connsiteY364" fmla="*/ 2299599 h 3370881"/>
                          <a:gd name="connsiteX365" fmla="*/ 1680882 w 2657256"/>
                          <a:gd name="connsiteY365" fmla="*/ 2277187 h 3370881"/>
                          <a:gd name="connsiteX366" fmla="*/ 1662953 w 2657256"/>
                          <a:gd name="connsiteY366" fmla="*/ 2272705 h 3370881"/>
                          <a:gd name="connsiteX367" fmla="*/ 1640541 w 2657256"/>
                          <a:gd name="connsiteY367" fmla="*/ 2259258 h 3370881"/>
                          <a:gd name="connsiteX368" fmla="*/ 1604682 w 2657256"/>
                          <a:gd name="connsiteY368" fmla="*/ 2272705 h 3370881"/>
                          <a:gd name="connsiteX369" fmla="*/ 1537447 w 2657256"/>
                          <a:gd name="connsiteY369" fmla="*/ 2304081 h 3370881"/>
                          <a:gd name="connsiteX370" fmla="*/ 1510553 w 2657256"/>
                          <a:gd name="connsiteY370" fmla="*/ 2308564 h 3370881"/>
                          <a:gd name="connsiteX371" fmla="*/ 1488141 w 2657256"/>
                          <a:gd name="connsiteY371" fmla="*/ 2313046 h 3370881"/>
                          <a:gd name="connsiteX372" fmla="*/ 1443318 w 2657256"/>
                          <a:gd name="connsiteY372" fmla="*/ 2322011 h 3370881"/>
                          <a:gd name="connsiteX373" fmla="*/ 1402678 w 2657256"/>
                          <a:gd name="connsiteY373" fmla="*/ 2339641 h 3370881"/>
                          <a:gd name="connsiteX374" fmla="*/ 1322892 w 2657256"/>
                          <a:gd name="connsiteY374" fmla="*/ 2336952 h 3370881"/>
                          <a:gd name="connsiteX375" fmla="*/ 1199384 w 2657256"/>
                          <a:gd name="connsiteY375" fmla="*/ 2307041 h 3370881"/>
                          <a:gd name="connsiteX376" fmla="*/ 1066800 w 2657256"/>
                          <a:gd name="connsiteY376" fmla="*/ 2272705 h 3370881"/>
                          <a:gd name="connsiteX377" fmla="*/ 1030941 w 2657256"/>
                          <a:gd name="connsiteY377" fmla="*/ 2263740 h 3370881"/>
                          <a:gd name="connsiteX378" fmla="*/ 986118 w 2657256"/>
                          <a:gd name="connsiteY378" fmla="*/ 2241329 h 3370881"/>
                          <a:gd name="connsiteX379" fmla="*/ 968188 w 2657256"/>
                          <a:gd name="connsiteY379" fmla="*/ 2232364 h 3370881"/>
                          <a:gd name="connsiteX380" fmla="*/ 936812 w 2657256"/>
                          <a:gd name="connsiteY380" fmla="*/ 2214434 h 3370881"/>
                          <a:gd name="connsiteX381" fmla="*/ 905435 w 2657256"/>
                          <a:gd name="connsiteY381" fmla="*/ 2196505 h 3370881"/>
                          <a:gd name="connsiteX382" fmla="*/ 869576 w 2657256"/>
                          <a:gd name="connsiteY382" fmla="*/ 2209952 h 3370881"/>
                          <a:gd name="connsiteX383" fmla="*/ 856129 w 2657256"/>
                          <a:gd name="connsiteY383" fmla="*/ 2227881 h 3370881"/>
                          <a:gd name="connsiteX384" fmla="*/ 815788 w 2657256"/>
                          <a:gd name="connsiteY384" fmla="*/ 2268223 h 3370881"/>
                          <a:gd name="connsiteX385" fmla="*/ 788894 w 2657256"/>
                          <a:gd name="connsiteY385" fmla="*/ 2290634 h 3370881"/>
                          <a:gd name="connsiteX386" fmla="*/ 762000 w 2657256"/>
                          <a:gd name="connsiteY386" fmla="*/ 2313046 h 3370881"/>
                          <a:gd name="connsiteX387" fmla="*/ 753035 w 2657256"/>
                          <a:gd name="connsiteY387" fmla="*/ 2326493 h 3370881"/>
                          <a:gd name="connsiteX388" fmla="*/ 735106 w 2657256"/>
                          <a:gd name="connsiteY388" fmla="*/ 2339940 h 3370881"/>
                          <a:gd name="connsiteX389" fmla="*/ 712694 w 2657256"/>
                          <a:gd name="connsiteY389" fmla="*/ 2362352 h 3370881"/>
                          <a:gd name="connsiteX390" fmla="*/ 694765 w 2657256"/>
                          <a:gd name="connsiteY390" fmla="*/ 2375799 h 3370881"/>
                          <a:gd name="connsiteX391" fmla="*/ 681318 w 2657256"/>
                          <a:gd name="connsiteY391" fmla="*/ 2393729 h 3370881"/>
                          <a:gd name="connsiteX392" fmla="*/ 667870 w 2657256"/>
                          <a:gd name="connsiteY392" fmla="*/ 2402693 h 3370881"/>
                          <a:gd name="connsiteX393" fmla="*/ 623047 w 2657256"/>
                          <a:gd name="connsiteY393" fmla="*/ 2443034 h 3370881"/>
                          <a:gd name="connsiteX394" fmla="*/ 600635 w 2657256"/>
                          <a:gd name="connsiteY394" fmla="*/ 2474411 h 3370881"/>
                          <a:gd name="connsiteX395" fmla="*/ 587188 w 2657256"/>
                          <a:gd name="connsiteY395" fmla="*/ 2514752 h 3370881"/>
                          <a:gd name="connsiteX396" fmla="*/ 582706 w 2657256"/>
                          <a:gd name="connsiteY396" fmla="*/ 2546129 h 3370881"/>
                          <a:gd name="connsiteX397" fmla="*/ 596153 w 2657256"/>
                          <a:gd name="connsiteY397" fmla="*/ 2635776 h 3370881"/>
                          <a:gd name="connsiteX398" fmla="*/ 600635 w 2657256"/>
                          <a:gd name="connsiteY398" fmla="*/ 2653705 h 3370881"/>
                          <a:gd name="connsiteX399" fmla="*/ 609600 w 2657256"/>
                          <a:gd name="connsiteY399" fmla="*/ 2671634 h 3370881"/>
                          <a:gd name="connsiteX400" fmla="*/ 614082 w 2657256"/>
                          <a:gd name="connsiteY400" fmla="*/ 2689564 h 3370881"/>
                          <a:gd name="connsiteX401" fmla="*/ 623047 w 2657256"/>
                          <a:gd name="connsiteY401" fmla="*/ 2711976 h 3370881"/>
                          <a:gd name="connsiteX402" fmla="*/ 627529 w 2657256"/>
                          <a:gd name="connsiteY402" fmla="*/ 2734387 h 3370881"/>
                          <a:gd name="connsiteX403" fmla="*/ 640976 w 2657256"/>
                          <a:gd name="connsiteY403" fmla="*/ 2765764 h 3370881"/>
                          <a:gd name="connsiteX404" fmla="*/ 645459 w 2657256"/>
                          <a:gd name="connsiteY404" fmla="*/ 2779211 h 3370881"/>
                          <a:gd name="connsiteX405" fmla="*/ 658906 w 2657256"/>
                          <a:gd name="connsiteY405" fmla="*/ 2801623 h 3370881"/>
                          <a:gd name="connsiteX406" fmla="*/ 676835 w 2657256"/>
                          <a:gd name="connsiteY406" fmla="*/ 2864376 h 3370881"/>
                          <a:gd name="connsiteX407" fmla="*/ 690282 w 2657256"/>
                          <a:gd name="connsiteY407" fmla="*/ 2895752 h 3370881"/>
                          <a:gd name="connsiteX408" fmla="*/ 699247 w 2657256"/>
                          <a:gd name="connsiteY408" fmla="*/ 2940576 h 3370881"/>
                          <a:gd name="connsiteX409" fmla="*/ 703729 w 2657256"/>
                          <a:gd name="connsiteY409" fmla="*/ 2967470 h 3370881"/>
                          <a:gd name="connsiteX410" fmla="*/ 717176 w 2657256"/>
                          <a:gd name="connsiteY410" fmla="*/ 2994364 h 3370881"/>
                          <a:gd name="connsiteX411" fmla="*/ 735106 w 2657256"/>
                          <a:gd name="connsiteY411" fmla="*/ 3052634 h 3370881"/>
                          <a:gd name="connsiteX412" fmla="*/ 739588 w 2657256"/>
                          <a:gd name="connsiteY412" fmla="*/ 3079529 h 3370881"/>
                          <a:gd name="connsiteX413" fmla="*/ 762000 w 2657256"/>
                          <a:gd name="connsiteY413" fmla="*/ 3142281 h 3370881"/>
                          <a:gd name="connsiteX414" fmla="*/ 766482 w 2657256"/>
                          <a:gd name="connsiteY414" fmla="*/ 3231929 h 3370881"/>
                          <a:gd name="connsiteX415" fmla="*/ 770965 w 2657256"/>
                          <a:gd name="connsiteY415" fmla="*/ 3254340 h 3370881"/>
                          <a:gd name="connsiteX416" fmla="*/ 775447 w 2657256"/>
                          <a:gd name="connsiteY416" fmla="*/ 3285717 h 3370881"/>
                          <a:gd name="connsiteX417" fmla="*/ 748553 w 2657256"/>
                          <a:gd name="connsiteY417" fmla="*/ 3335023 h 3370881"/>
                          <a:gd name="connsiteX418" fmla="*/ 721659 w 2657256"/>
                          <a:gd name="connsiteY418" fmla="*/ 3343987 h 3370881"/>
                          <a:gd name="connsiteX419" fmla="*/ 708212 w 2657256"/>
                          <a:gd name="connsiteY419" fmla="*/ 3348470 h 3370881"/>
                          <a:gd name="connsiteX420" fmla="*/ 623047 w 2657256"/>
                          <a:gd name="connsiteY420" fmla="*/ 3330540 h 3370881"/>
                          <a:gd name="connsiteX421" fmla="*/ 609600 w 2657256"/>
                          <a:gd name="connsiteY421" fmla="*/ 3308129 h 3370881"/>
                          <a:gd name="connsiteX422" fmla="*/ 591670 w 2657256"/>
                          <a:gd name="connsiteY422" fmla="*/ 3267787 h 3370881"/>
                          <a:gd name="connsiteX423" fmla="*/ 560294 w 2657256"/>
                          <a:gd name="connsiteY423" fmla="*/ 3209517 h 3370881"/>
                          <a:gd name="connsiteX424" fmla="*/ 551329 w 2657256"/>
                          <a:gd name="connsiteY424" fmla="*/ 3196070 h 3370881"/>
                          <a:gd name="connsiteX425" fmla="*/ 528918 w 2657256"/>
                          <a:gd name="connsiteY425" fmla="*/ 3173658 h 3370881"/>
                          <a:gd name="connsiteX426" fmla="*/ 519953 w 2657256"/>
                          <a:gd name="connsiteY426" fmla="*/ 3128834 h 3370881"/>
                          <a:gd name="connsiteX427" fmla="*/ 524435 w 2657256"/>
                          <a:gd name="connsiteY427" fmla="*/ 3101940 h 3370881"/>
                          <a:gd name="connsiteX428" fmla="*/ 528918 w 2657256"/>
                          <a:gd name="connsiteY428" fmla="*/ 3088493 h 3370881"/>
                          <a:gd name="connsiteX429" fmla="*/ 542365 w 2657256"/>
                          <a:gd name="connsiteY429" fmla="*/ 3052634 h 3370881"/>
                          <a:gd name="connsiteX430" fmla="*/ 484094 w 2657256"/>
                          <a:gd name="connsiteY430" fmla="*/ 2886787 h 3370881"/>
                          <a:gd name="connsiteX431" fmla="*/ 443753 w 2657256"/>
                          <a:gd name="connsiteY431" fmla="*/ 2779211 h 3370881"/>
                          <a:gd name="connsiteX432" fmla="*/ 439270 w 2657256"/>
                          <a:gd name="connsiteY432" fmla="*/ 2752317 h 3370881"/>
                          <a:gd name="connsiteX433" fmla="*/ 430306 w 2657256"/>
                          <a:gd name="connsiteY433" fmla="*/ 2716458 h 3370881"/>
                          <a:gd name="connsiteX434" fmla="*/ 425823 w 2657256"/>
                          <a:gd name="connsiteY434" fmla="*/ 2680599 h 3370881"/>
                          <a:gd name="connsiteX435" fmla="*/ 398929 w 2657256"/>
                          <a:gd name="connsiteY435" fmla="*/ 2599917 h 3370881"/>
                          <a:gd name="connsiteX436" fmla="*/ 385482 w 2657256"/>
                          <a:gd name="connsiteY436" fmla="*/ 2568540 h 3370881"/>
                          <a:gd name="connsiteX437" fmla="*/ 381000 w 2657256"/>
                          <a:gd name="connsiteY437" fmla="*/ 2550611 h 3370881"/>
                          <a:gd name="connsiteX438" fmla="*/ 372035 w 2657256"/>
                          <a:gd name="connsiteY438" fmla="*/ 2483376 h 3370881"/>
                          <a:gd name="connsiteX439" fmla="*/ 367553 w 2657256"/>
                          <a:gd name="connsiteY439" fmla="*/ 2469929 h 3370881"/>
                          <a:gd name="connsiteX440" fmla="*/ 407894 w 2657256"/>
                          <a:gd name="connsiteY440" fmla="*/ 2451999 h 3370881"/>
                          <a:gd name="connsiteX441" fmla="*/ 515470 w 2657256"/>
                          <a:gd name="connsiteY441" fmla="*/ 2407176 h 3370881"/>
                          <a:gd name="connsiteX442" fmla="*/ 578223 w 2657256"/>
                          <a:gd name="connsiteY442" fmla="*/ 2353387 h 3370881"/>
                          <a:gd name="connsiteX443" fmla="*/ 587188 w 2657256"/>
                          <a:gd name="connsiteY443" fmla="*/ 2330976 h 3370881"/>
                          <a:gd name="connsiteX444" fmla="*/ 614082 w 2657256"/>
                          <a:gd name="connsiteY444" fmla="*/ 2254776 h 3370881"/>
                          <a:gd name="connsiteX445" fmla="*/ 649941 w 2657256"/>
                          <a:gd name="connsiteY445" fmla="*/ 2200987 h 3370881"/>
                          <a:gd name="connsiteX446" fmla="*/ 690282 w 2657256"/>
                          <a:gd name="connsiteY446" fmla="*/ 2174093 h 3370881"/>
                          <a:gd name="connsiteX447" fmla="*/ 703729 w 2657256"/>
                          <a:gd name="connsiteY447" fmla="*/ 2165129 h 3370881"/>
                          <a:gd name="connsiteX448" fmla="*/ 739588 w 2657256"/>
                          <a:gd name="connsiteY448" fmla="*/ 2147199 h 3370881"/>
                          <a:gd name="connsiteX449" fmla="*/ 708212 w 2657256"/>
                          <a:gd name="connsiteY449" fmla="*/ 2187540 h 3370881"/>
                          <a:gd name="connsiteX450" fmla="*/ 654423 w 2657256"/>
                          <a:gd name="connsiteY450" fmla="*/ 2241329 h 3370881"/>
                          <a:gd name="connsiteX451" fmla="*/ 636494 w 2657256"/>
                          <a:gd name="connsiteY451" fmla="*/ 2259258 h 3370881"/>
                          <a:gd name="connsiteX452" fmla="*/ 614082 w 2657256"/>
                          <a:gd name="connsiteY452" fmla="*/ 2286152 h 3370881"/>
                          <a:gd name="connsiteX453" fmla="*/ 605118 w 2657256"/>
                          <a:gd name="connsiteY453" fmla="*/ 2299599 h 3370881"/>
                          <a:gd name="connsiteX454" fmla="*/ 560294 w 2657256"/>
                          <a:gd name="connsiteY454" fmla="*/ 2335458 h 3370881"/>
                          <a:gd name="connsiteX455" fmla="*/ 524435 w 2657256"/>
                          <a:gd name="connsiteY455" fmla="*/ 2348905 h 3370881"/>
                          <a:gd name="connsiteX456" fmla="*/ 502023 w 2657256"/>
                          <a:gd name="connsiteY456" fmla="*/ 2362352 h 3370881"/>
                          <a:gd name="connsiteX457" fmla="*/ 461682 w 2657256"/>
                          <a:gd name="connsiteY457" fmla="*/ 2389246 h 3370881"/>
                          <a:gd name="connsiteX458" fmla="*/ 448235 w 2657256"/>
                          <a:gd name="connsiteY458" fmla="*/ 2398211 h 3370881"/>
                          <a:gd name="connsiteX459" fmla="*/ 430306 w 2657256"/>
                          <a:gd name="connsiteY459" fmla="*/ 2407176 h 3370881"/>
                          <a:gd name="connsiteX460" fmla="*/ 412376 w 2657256"/>
                          <a:gd name="connsiteY460" fmla="*/ 2420623 h 3370881"/>
                          <a:gd name="connsiteX461" fmla="*/ 389965 w 2657256"/>
                          <a:gd name="connsiteY461" fmla="*/ 2429587 h 3370881"/>
                          <a:gd name="connsiteX462" fmla="*/ 372035 w 2657256"/>
                          <a:gd name="connsiteY462" fmla="*/ 2443034 h 3370881"/>
                          <a:gd name="connsiteX463" fmla="*/ 318247 w 2657256"/>
                          <a:gd name="connsiteY463" fmla="*/ 2474411 h 3370881"/>
                          <a:gd name="connsiteX464" fmla="*/ 304800 w 2657256"/>
                          <a:gd name="connsiteY464" fmla="*/ 2492340 h 3370881"/>
                          <a:gd name="connsiteX465" fmla="*/ 282388 w 2657256"/>
                          <a:gd name="connsiteY465" fmla="*/ 2519234 h 3370881"/>
                          <a:gd name="connsiteX466" fmla="*/ 295835 w 2657256"/>
                          <a:gd name="connsiteY466" fmla="*/ 2815070 h 3370881"/>
                          <a:gd name="connsiteX467" fmla="*/ 300318 w 2657256"/>
                          <a:gd name="connsiteY467" fmla="*/ 2837481 h 3370881"/>
                          <a:gd name="connsiteX468" fmla="*/ 304800 w 2657256"/>
                          <a:gd name="connsiteY468" fmla="*/ 2868858 h 3370881"/>
                          <a:gd name="connsiteX469" fmla="*/ 309282 w 2657256"/>
                          <a:gd name="connsiteY469" fmla="*/ 2927129 h 3370881"/>
                          <a:gd name="connsiteX470" fmla="*/ 322729 w 2657256"/>
                          <a:gd name="connsiteY470" fmla="*/ 2985399 h 3370881"/>
                          <a:gd name="connsiteX471" fmla="*/ 327212 w 2657256"/>
                          <a:gd name="connsiteY471" fmla="*/ 3012293 h 3370881"/>
                          <a:gd name="connsiteX472" fmla="*/ 331694 w 2657256"/>
                          <a:gd name="connsiteY472" fmla="*/ 3043670 h 3370881"/>
                          <a:gd name="connsiteX473" fmla="*/ 345141 w 2657256"/>
                          <a:gd name="connsiteY473" fmla="*/ 3070564 h 3370881"/>
                          <a:gd name="connsiteX474" fmla="*/ 367553 w 2657256"/>
                          <a:gd name="connsiteY474" fmla="*/ 3124352 h 3370881"/>
                          <a:gd name="connsiteX475" fmla="*/ 381000 w 2657256"/>
                          <a:gd name="connsiteY475" fmla="*/ 3182623 h 3370881"/>
                          <a:gd name="connsiteX476" fmla="*/ 389965 w 2657256"/>
                          <a:gd name="connsiteY476" fmla="*/ 3196070 h 3370881"/>
                          <a:gd name="connsiteX477" fmla="*/ 394447 w 2657256"/>
                          <a:gd name="connsiteY477" fmla="*/ 3213999 h 3370881"/>
                          <a:gd name="connsiteX478" fmla="*/ 412376 w 2657256"/>
                          <a:gd name="connsiteY478" fmla="*/ 3245376 h 3370881"/>
                          <a:gd name="connsiteX479" fmla="*/ 416859 w 2657256"/>
                          <a:gd name="connsiteY479" fmla="*/ 3258823 h 3370881"/>
                          <a:gd name="connsiteX480" fmla="*/ 425823 w 2657256"/>
                          <a:gd name="connsiteY480" fmla="*/ 3272270 h 3370881"/>
                          <a:gd name="connsiteX481" fmla="*/ 439270 w 2657256"/>
                          <a:gd name="connsiteY481" fmla="*/ 3303646 h 3370881"/>
                          <a:gd name="connsiteX482" fmla="*/ 439270 w 2657256"/>
                          <a:gd name="connsiteY482" fmla="*/ 3352952 h 3370881"/>
                          <a:gd name="connsiteX483" fmla="*/ 430306 w 2657256"/>
                          <a:gd name="connsiteY483" fmla="*/ 3366399 h 3370881"/>
                          <a:gd name="connsiteX484" fmla="*/ 412376 w 2657256"/>
                          <a:gd name="connsiteY484" fmla="*/ 3370881 h 3370881"/>
                          <a:gd name="connsiteX485" fmla="*/ 295835 w 2657256"/>
                          <a:gd name="connsiteY485" fmla="*/ 3357434 h 3370881"/>
                          <a:gd name="connsiteX486" fmla="*/ 264459 w 2657256"/>
                          <a:gd name="connsiteY486" fmla="*/ 3276752 h 3370881"/>
                          <a:gd name="connsiteX487" fmla="*/ 259976 w 2657256"/>
                          <a:gd name="connsiteY487" fmla="*/ 3240893 h 3370881"/>
                          <a:gd name="connsiteX488" fmla="*/ 246529 w 2657256"/>
                          <a:gd name="connsiteY488" fmla="*/ 3178140 h 3370881"/>
                          <a:gd name="connsiteX489" fmla="*/ 237565 w 2657256"/>
                          <a:gd name="connsiteY489" fmla="*/ 3084011 h 3370881"/>
                          <a:gd name="connsiteX490" fmla="*/ 228600 w 2657256"/>
                          <a:gd name="connsiteY490" fmla="*/ 3057117 h 3370881"/>
                          <a:gd name="connsiteX491" fmla="*/ 219635 w 2657256"/>
                          <a:gd name="connsiteY491" fmla="*/ 3021258 h 3370881"/>
                          <a:gd name="connsiteX492" fmla="*/ 206188 w 2657256"/>
                          <a:gd name="connsiteY492" fmla="*/ 2980917 h 3370881"/>
                          <a:gd name="connsiteX493" fmla="*/ 201706 w 2657256"/>
                          <a:gd name="connsiteY493" fmla="*/ 2949540 h 3370881"/>
                          <a:gd name="connsiteX494" fmla="*/ 197223 w 2657256"/>
                          <a:gd name="connsiteY494" fmla="*/ 2927129 h 3370881"/>
                          <a:gd name="connsiteX495" fmla="*/ 192741 w 2657256"/>
                          <a:gd name="connsiteY495" fmla="*/ 2891270 h 3370881"/>
                          <a:gd name="connsiteX496" fmla="*/ 188259 w 2657256"/>
                          <a:gd name="connsiteY496" fmla="*/ 2850929 h 3370881"/>
                          <a:gd name="connsiteX497" fmla="*/ 179294 w 2657256"/>
                          <a:gd name="connsiteY497" fmla="*/ 2824034 h 3370881"/>
                          <a:gd name="connsiteX498" fmla="*/ 165847 w 2657256"/>
                          <a:gd name="connsiteY498" fmla="*/ 2774729 h 3370881"/>
                          <a:gd name="connsiteX499" fmla="*/ 161365 w 2657256"/>
                          <a:gd name="connsiteY499" fmla="*/ 2747834 h 3370881"/>
                          <a:gd name="connsiteX500" fmla="*/ 156882 w 2657256"/>
                          <a:gd name="connsiteY500" fmla="*/ 2559576 h 3370881"/>
                          <a:gd name="connsiteX501" fmla="*/ 152400 w 2657256"/>
                          <a:gd name="connsiteY501" fmla="*/ 2519234 h 3370881"/>
                          <a:gd name="connsiteX502" fmla="*/ 143435 w 2657256"/>
                          <a:gd name="connsiteY502" fmla="*/ 2384764 h 3370881"/>
                          <a:gd name="connsiteX503" fmla="*/ 129988 w 2657256"/>
                          <a:gd name="connsiteY503" fmla="*/ 2344423 h 3370881"/>
                          <a:gd name="connsiteX504" fmla="*/ 125506 w 2657256"/>
                          <a:gd name="connsiteY504" fmla="*/ 2330976 h 3370881"/>
                          <a:gd name="connsiteX505" fmla="*/ 138953 w 2657256"/>
                          <a:gd name="connsiteY505" fmla="*/ 2313046 h 3370881"/>
                          <a:gd name="connsiteX506" fmla="*/ 152400 w 2657256"/>
                          <a:gd name="connsiteY506" fmla="*/ 2304081 h 3370881"/>
                          <a:gd name="connsiteX507" fmla="*/ 170329 w 2657256"/>
                          <a:gd name="connsiteY507" fmla="*/ 2259258 h 3370881"/>
                          <a:gd name="connsiteX508" fmla="*/ 188259 w 2657256"/>
                          <a:gd name="connsiteY508" fmla="*/ 2223399 h 3370881"/>
                          <a:gd name="connsiteX509" fmla="*/ 206188 w 2657256"/>
                          <a:gd name="connsiteY509" fmla="*/ 2187540 h 3370881"/>
                          <a:gd name="connsiteX510" fmla="*/ 210670 w 2657256"/>
                          <a:gd name="connsiteY510" fmla="*/ 2174093 h 3370881"/>
                          <a:gd name="connsiteX511" fmla="*/ 219635 w 2657256"/>
                          <a:gd name="connsiteY511" fmla="*/ 2115823 h 3370881"/>
                          <a:gd name="connsiteX512" fmla="*/ 210670 w 2657256"/>
                          <a:gd name="connsiteY512" fmla="*/ 1958940 h 3370881"/>
                          <a:gd name="connsiteX513" fmla="*/ 192741 w 2657256"/>
                          <a:gd name="connsiteY513" fmla="*/ 1923081 h 3370881"/>
                          <a:gd name="connsiteX514" fmla="*/ 179294 w 2657256"/>
                          <a:gd name="connsiteY514" fmla="*/ 1891705 h 3370881"/>
                          <a:gd name="connsiteX515" fmla="*/ 165847 w 2657256"/>
                          <a:gd name="connsiteY515" fmla="*/ 1864811 h 3370881"/>
                          <a:gd name="connsiteX516" fmla="*/ 152400 w 2657256"/>
                          <a:gd name="connsiteY516" fmla="*/ 1833434 h 3370881"/>
                          <a:gd name="connsiteX517" fmla="*/ 143435 w 2657256"/>
                          <a:gd name="connsiteY517" fmla="*/ 1819987 h 3370881"/>
                          <a:gd name="connsiteX518" fmla="*/ 107576 w 2657256"/>
                          <a:gd name="connsiteY518" fmla="*/ 1784129 h 3370881"/>
                          <a:gd name="connsiteX519" fmla="*/ 94129 w 2657256"/>
                          <a:gd name="connsiteY519" fmla="*/ 1779646 h 3370881"/>
                          <a:gd name="connsiteX520" fmla="*/ 71718 w 2657256"/>
                          <a:gd name="connsiteY520" fmla="*/ 1770681 h 3370881"/>
                          <a:gd name="connsiteX521" fmla="*/ 58270 w 2657256"/>
                          <a:gd name="connsiteY521" fmla="*/ 1761717 h 3370881"/>
                          <a:gd name="connsiteX522" fmla="*/ 26894 w 2657256"/>
                          <a:gd name="connsiteY522" fmla="*/ 1730340 h 3370881"/>
                          <a:gd name="connsiteX523" fmla="*/ 0 w 2657256"/>
                          <a:gd name="connsiteY523" fmla="*/ 1707929 h 3370881"/>
                          <a:gd name="connsiteX0" fmla="*/ 0 w 2657256"/>
                          <a:gd name="connsiteY0" fmla="*/ 1707929 h 3370881"/>
                          <a:gd name="connsiteX1" fmla="*/ 22412 w 2657256"/>
                          <a:gd name="connsiteY1" fmla="*/ 1698964 h 3370881"/>
                          <a:gd name="connsiteX2" fmla="*/ 31376 w 2657256"/>
                          <a:gd name="connsiteY2" fmla="*/ 1681034 h 3370881"/>
                          <a:gd name="connsiteX3" fmla="*/ 44823 w 2657256"/>
                          <a:gd name="connsiteY3" fmla="*/ 1672070 h 3370881"/>
                          <a:gd name="connsiteX4" fmla="*/ 58270 w 2657256"/>
                          <a:gd name="connsiteY4" fmla="*/ 1654140 h 3370881"/>
                          <a:gd name="connsiteX5" fmla="*/ 76200 w 2657256"/>
                          <a:gd name="connsiteY5" fmla="*/ 1645176 h 3370881"/>
                          <a:gd name="connsiteX6" fmla="*/ 98612 w 2657256"/>
                          <a:gd name="connsiteY6" fmla="*/ 1636211 h 3370881"/>
                          <a:gd name="connsiteX7" fmla="*/ 125506 w 2657256"/>
                          <a:gd name="connsiteY7" fmla="*/ 1627246 h 3370881"/>
                          <a:gd name="connsiteX8" fmla="*/ 152400 w 2657256"/>
                          <a:gd name="connsiteY8" fmla="*/ 1609317 h 3370881"/>
                          <a:gd name="connsiteX9" fmla="*/ 170329 w 2657256"/>
                          <a:gd name="connsiteY9" fmla="*/ 1600352 h 3370881"/>
                          <a:gd name="connsiteX10" fmla="*/ 188259 w 2657256"/>
                          <a:gd name="connsiteY10" fmla="*/ 1582423 h 3370881"/>
                          <a:gd name="connsiteX11" fmla="*/ 228600 w 2657256"/>
                          <a:gd name="connsiteY11" fmla="*/ 1564493 h 3370881"/>
                          <a:gd name="connsiteX12" fmla="*/ 255494 w 2657256"/>
                          <a:gd name="connsiteY12" fmla="*/ 1546564 h 3370881"/>
                          <a:gd name="connsiteX13" fmla="*/ 300318 w 2657256"/>
                          <a:gd name="connsiteY13" fmla="*/ 1524152 h 3370881"/>
                          <a:gd name="connsiteX14" fmla="*/ 313765 w 2657256"/>
                          <a:gd name="connsiteY14" fmla="*/ 1515187 h 3370881"/>
                          <a:gd name="connsiteX15" fmla="*/ 340659 w 2657256"/>
                          <a:gd name="connsiteY15" fmla="*/ 1510705 h 3370881"/>
                          <a:gd name="connsiteX16" fmla="*/ 363070 w 2657256"/>
                          <a:gd name="connsiteY16" fmla="*/ 1506223 h 3370881"/>
                          <a:gd name="connsiteX17" fmla="*/ 389965 w 2657256"/>
                          <a:gd name="connsiteY17" fmla="*/ 1501740 h 3370881"/>
                          <a:gd name="connsiteX18" fmla="*/ 425823 w 2657256"/>
                          <a:gd name="connsiteY18" fmla="*/ 1497258 h 3370881"/>
                          <a:gd name="connsiteX19" fmla="*/ 470647 w 2657256"/>
                          <a:gd name="connsiteY19" fmla="*/ 1488293 h 3370881"/>
                          <a:gd name="connsiteX20" fmla="*/ 515470 w 2657256"/>
                          <a:gd name="connsiteY20" fmla="*/ 1479329 h 3370881"/>
                          <a:gd name="connsiteX21" fmla="*/ 528918 w 2657256"/>
                          <a:gd name="connsiteY21" fmla="*/ 1470364 h 3370881"/>
                          <a:gd name="connsiteX22" fmla="*/ 600635 w 2657256"/>
                          <a:gd name="connsiteY22" fmla="*/ 1456917 h 3370881"/>
                          <a:gd name="connsiteX23" fmla="*/ 690282 w 2657256"/>
                          <a:gd name="connsiteY23" fmla="*/ 1447952 h 3370881"/>
                          <a:gd name="connsiteX24" fmla="*/ 793376 w 2657256"/>
                          <a:gd name="connsiteY24" fmla="*/ 1452434 h 3370881"/>
                          <a:gd name="connsiteX25" fmla="*/ 874059 w 2657256"/>
                          <a:gd name="connsiteY25" fmla="*/ 1465881 h 3370881"/>
                          <a:gd name="connsiteX26" fmla="*/ 914400 w 2657256"/>
                          <a:gd name="connsiteY26" fmla="*/ 1470364 h 3370881"/>
                          <a:gd name="connsiteX27" fmla="*/ 1030941 w 2657256"/>
                          <a:gd name="connsiteY27" fmla="*/ 1483811 h 3370881"/>
                          <a:gd name="connsiteX28" fmla="*/ 1151965 w 2657256"/>
                          <a:gd name="connsiteY28" fmla="*/ 1492776 h 3370881"/>
                          <a:gd name="connsiteX29" fmla="*/ 1281953 w 2657256"/>
                          <a:gd name="connsiteY29" fmla="*/ 1501740 h 3370881"/>
                          <a:gd name="connsiteX30" fmla="*/ 1465729 w 2657256"/>
                          <a:gd name="connsiteY30" fmla="*/ 1497258 h 3370881"/>
                          <a:gd name="connsiteX31" fmla="*/ 1510553 w 2657256"/>
                          <a:gd name="connsiteY31" fmla="*/ 1492776 h 3370881"/>
                          <a:gd name="connsiteX32" fmla="*/ 1582270 w 2657256"/>
                          <a:gd name="connsiteY32" fmla="*/ 1461399 h 3370881"/>
                          <a:gd name="connsiteX33" fmla="*/ 1604682 w 2657256"/>
                          <a:gd name="connsiteY33" fmla="*/ 1456917 h 3370881"/>
                          <a:gd name="connsiteX34" fmla="*/ 1622612 w 2657256"/>
                          <a:gd name="connsiteY34" fmla="*/ 1447952 h 3370881"/>
                          <a:gd name="connsiteX35" fmla="*/ 1645023 w 2657256"/>
                          <a:gd name="connsiteY35" fmla="*/ 1438987 h 3370881"/>
                          <a:gd name="connsiteX36" fmla="*/ 1662953 w 2657256"/>
                          <a:gd name="connsiteY36" fmla="*/ 1425540 h 3370881"/>
                          <a:gd name="connsiteX37" fmla="*/ 1698812 w 2657256"/>
                          <a:gd name="connsiteY37" fmla="*/ 1407611 h 3370881"/>
                          <a:gd name="connsiteX38" fmla="*/ 1739153 w 2657256"/>
                          <a:gd name="connsiteY38" fmla="*/ 1380717 h 3370881"/>
                          <a:gd name="connsiteX39" fmla="*/ 1752600 w 2657256"/>
                          <a:gd name="connsiteY39" fmla="*/ 1367270 h 3370881"/>
                          <a:gd name="connsiteX40" fmla="*/ 1775012 w 2657256"/>
                          <a:gd name="connsiteY40" fmla="*/ 1353823 h 3370881"/>
                          <a:gd name="connsiteX41" fmla="*/ 1797423 w 2657256"/>
                          <a:gd name="connsiteY41" fmla="*/ 1335893 h 3370881"/>
                          <a:gd name="connsiteX42" fmla="*/ 1810870 w 2657256"/>
                          <a:gd name="connsiteY42" fmla="*/ 1304517 h 3370881"/>
                          <a:gd name="connsiteX43" fmla="*/ 1815353 w 2657256"/>
                          <a:gd name="connsiteY43" fmla="*/ 1291070 h 3370881"/>
                          <a:gd name="connsiteX44" fmla="*/ 1801906 w 2657256"/>
                          <a:gd name="connsiteY44" fmla="*/ 1138670 h 3370881"/>
                          <a:gd name="connsiteX45" fmla="*/ 1792941 w 2657256"/>
                          <a:gd name="connsiteY45" fmla="*/ 1125223 h 3370881"/>
                          <a:gd name="connsiteX46" fmla="*/ 1757082 w 2657256"/>
                          <a:gd name="connsiteY46" fmla="*/ 1093846 h 3370881"/>
                          <a:gd name="connsiteX47" fmla="*/ 1730188 w 2657256"/>
                          <a:gd name="connsiteY47" fmla="*/ 1066952 h 3370881"/>
                          <a:gd name="connsiteX48" fmla="*/ 1703294 w 2657256"/>
                          <a:gd name="connsiteY48" fmla="*/ 1049023 h 3370881"/>
                          <a:gd name="connsiteX49" fmla="*/ 1622612 w 2657256"/>
                          <a:gd name="connsiteY49" fmla="*/ 1053505 h 3370881"/>
                          <a:gd name="connsiteX50" fmla="*/ 1595718 w 2657256"/>
                          <a:gd name="connsiteY50" fmla="*/ 1062470 h 3370881"/>
                          <a:gd name="connsiteX51" fmla="*/ 1573306 w 2657256"/>
                          <a:gd name="connsiteY51" fmla="*/ 1066952 h 3370881"/>
                          <a:gd name="connsiteX52" fmla="*/ 1453385 w 2657256"/>
                          <a:gd name="connsiteY52" fmla="*/ 1082761 h 3370881"/>
                          <a:gd name="connsiteX53" fmla="*/ 1326776 w 2657256"/>
                          <a:gd name="connsiteY53" fmla="*/ 1062470 h 3370881"/>
                          <a:gd name="connsiteX54" fmla="*/ 1308847 w 2657256"/>
                          <a:gd name="connsiteY54" fmla="*/ 1057987 h 3370881"/>
                          <a:gd name="connsiteX55" fmla="*/ 1277470 w 2657256"/>
                          <a:gd name="connsiteY55" fmla="*/ 1053505 h 3370881"/>
                          <a:gd name="connsiteX56" fmla="*/ 1259541 w 2657256"/>
                          <a:gd name="connsiteY56" fmla="*/ 1049023 h 3370881"/>
                          <a:gd name="connsiteX57" fmla="*/ 1232647 w 2657256"/>
                          <a:gd name="connsiteY57" fmla="*/ 1044540 h 3370881"/>
                          <a:gd name="connsiteX58" fmla="*/ 1053353 w 2657256"/>
                          <a:gd name="connsiteY58" fmla="*/ 1049023 h 3370881"/>
                          <a:gd name="connsiteX59" fmla="*/ 1035423 w 2657256"/>
                          <a:gd name="connsiteY59" fmla="*/ 1053505 h 3370881"/>
                          <a:gd name="connsiteX60" fmla="*/ 1008529 w 2657256"/>
                          <a:gd name="connsiteY60" fmla="*/ 1057987 h 3370881"/>
                          <a:gd name="connsiteX61" fmla="*/ 995082 w 2657256"/>
                          <a:gd name="connsiteY61" fmla="*/ 1062470 h 3370881"/>
                          <a:gd name="connsiteX62" fmla="*/ 945776 w 2657256"/>
                          <a:gd name="connsiteY62" fmla="*/ 1031093 h 3370881"/>
                          <a:gd name="connsiteX63" fmla="*/ 941294 w 2657256"/>
                          <a:gd name="connsiteY63" fmla="*/ 1017646 h 3370881"/>
                          <a:gd name="connsiteX64" fmla="*/ 932329 w 2657256"/>
                          <a:gd name="connsiteY64" fmla="*/ 919034 h 3370881"/>
                          <a:gd name="connsiteX65" fmla="*/ 914400 w 2657256"/>
                          <a:gd name="connsiteY65" fmla="*/ 901105 h 3370881"/>
                          <a:gd name="connsiteX66" fmla="*/ 918882 w 2657256"/>
                          <a:gd name="connsiteY66" fmla="*/ 869729 h 3370881"/>
                          <a:gd name="connsiteX67" fmla="*/ 941294 w 2657256"/>
                          <a:gd name="connsiteY67" fmla="*/ 865246 h 3370881"/>
                          <a:gd name="connsiteX68" fmla="*/ 959223 w 2657256"/>
                          <a:gd name="connsiteY68" fmla="*/ 851799 h 3370881"/>
                          <a:gd name="connsiteX69" fmla="*/ 990600 w 2657256"/>
                          <a:gd name="connsiteY69" fmla="*/ 847317 h 3370881"/>
                          <a:gd name="connsiteX70" fmla="*/ 1129553 w 2657256"/>
                          <a:gd name="connsiteY70" fmla="*/ 838352 h 3370881"/>
                          <a:gd name="connsiteX71" fmla="*/ 1147482 w 2657256"/>
                          <a:gd name="connsiteY71" fmla="*/ 829387 h 3370881"/>
                          <a:gd name="connsiteX72" fmla="*/ 1178859 w 2657256"/>
                          <a:gd name="connsiteY72" fmla="*/ 806976 h 3370881"/>
                          <a:gd name="connsiteX73" fmla="*/ 1192306 w 2657256"/>
                          <a:gd name="connsiteY73" fmla="*/ 793529 h 3370881"/>
                          <a:gd name="connsiteX74" fmla="*/ 1214718 w 2657256"/>
                          <a:gd name="connsiteY74" fmla="*/ 784564 h 3370881"/>
                          <a:gd name="connsiteX75" fmla="*/ 1241612 w 2657256"/>
                          <a:gd name="connsiteY75" fmla="*/ 771117 h 3370881"/>
                          <a:gd name="connsiteX76" fmla="*/ 1277470 w 2657256"/>
                          <a:gd name="connsiteY76" fmla="*/ 753187 h 3370881"/>
                          <a:gd name="connsiteX77" fmla="*/ 1295400 w 2657256"/>
                          <a:gd name="connsiteY77" fmla="*/ 730776 h 3370881"/>
                          <a:gd name="connsiteX78" fmla="*/ 1317812 w 2657256"/>
                          <a:gd name="connsiteY78" fmla="*/ 708364 h 3370881"/>
                          <a:gd name="connsiteX79" fmla="*/ 1353670 w 2657256"/>
                          <a:gd name="connsiteY79" fmla="*/ 663540 h 3370881"/>
                          <a:gd name="connsiteX80" fmla="*/ 1371600 w 2657256"/>
                          <a:gd name="connsiteY80" fmla="*/ 636646 h 3370881"/>
                          <a:gd name="connsiteX81" fmla="*/ 1380565 w 2657256"/>
                          <a:gd name="connsiteY81" fmla="*/ 596305 h 3370881"/>
                          <a:gd name="connsiteX82" fmla="*/ 1385047 w 2657256"/>
                          <a:gd name="connsiteY82" fmla="*/ 582858 h 3370881"/>
                          <a:gd name="connsiteX83" fmla="*/ 1380565 w 2657256"/>
                          <a:gd name="connsiteY83" fmla="*/ 533552 h 3370881"/>
                          <a:gd name="connsiteX84" fmla="*/ 1367118 w 2657256"/>
                          <a:gd name="connsiteY84" fmla="*/ 524587 h 3370881"/>
                          <a:gd name="connsiteX85" fmla="*/ 1349188 w 2657256"/>
                          <a:gd name="connsiteY85" fmla="*/ 520105 h 3370881"/>
                          <a:gd name="connsiteX86" fmla="*/ 1326776 w 2657256"/>
                          <a:gd name="connsiteY86" fmla="*/ 511140 h 3370881"/>
                          <a:gd name="connsiteX87" fmla="*/ 1281953 w 2657256"/>
                          <a:gd name="connsiteY87" fmla="*/ 515623 h 3370881"/>
                          <a:gd name="connsiteX88" fmla="*/ 1250576 w 2657256"/>
                          <a:gd name="connsiteY88" fmla="*/ 529070 h 3370881"/>
                          <a:gd name="connsiteX89" fmla="*/ 1210235 w 2657256"/>
                          <a:gd name="connsiteY89" fmla="*/ 542517 h 3370881"/>
                          <a:gd name="connsiteX90" fmla="*/ 1183341 w 2657256"/>
                          <a:gd name="connsiteY90" fmla="*/ 555964 h 3370881"/>
                          <a:gd name="connsiteX91" fmla="*/ 1160929 w 2657256"/>
                          <a:gd name="connsiteY91" fmla="*/ 569411 h 3370881"/>
                          <a:gd name="connsiteX92" fmla="*/ 1134035 w 2657256"/>
                          <a:gd name="connsiteY92" fmla="*/ 578376 h 3370881"/>
                          <a:gd name="connsiteX93" fmla="*/ 1111623 w 2657256"/>
                          <a:gd name="connsiteY93" fmla="*/ 587340 h 3370881"/>
                          <a:gd name="connsiteX94" fmla="*/ 1084729 w 2657256"/>
                          <a:gd name="connsiteY94" fmla="*/ 596305 h 3370881"/>
                          <a:gd name="connsiteX95" fmla="*/ 986118 w 2657256"/>
                          <a:gd name="connsiteY95" fmla="*/ 591823 h 3370881"/>
                          <a:gd name="connsiteX96" fmla="*/ 927847 w 2657256"/>
                          <a:gd name="connsiteY96" fmla="*/ 578376 h 3370881"/>
                          <a:gd name="connsiteX97" fmla="*/ 896470 w 2657256"/>
                          <a:gd name="connsiteY97" fmla="*/ 555964 h 3370881"/>
                          <a:gd name="connsiteX98" fmla="*/ 883023 w 2657256"/>
                          <a:gd name="connsiteY98" fmla="*/ 546999 h 3370881"/>
                          <a:gd name="connsiteX99" fmla="*/ 865094 w 2657256"/>
                          <a:gd name="connsiteY99" fmla="*/ 497693 h 3370881"/>
                          <a:gd name="connsiteX100" fmla="*/ 869576 w 2657256"/>
                          <a:gd name="connsiteY100" fmla="*/ 403564 h 3370881"/>
                          <a:gd name="connsiteX101" fmla="*/ 874059 w 2657256"/>
                          <a:gd name="connsiteY101" fmla="*/ 385634 h 3370881"/>
                          <a:gd name="connsiteX102" fmla="*/ 883023 w 2657256"/>
                          <a:gd name="connsiteY102" fmla="*/ 372187 h 3370881"/>
                          <a:gd name="connsiteX103" fmla="*/ 909918 w 2657256"/>
                          <a:gd name="connsiteY103" fmla="*/ 363223 h 3370881"/>
                          <a:gd name="connsiteX104" fmla="*/ 914400 w 2657256"/>
                          <a:gd name="connsiteY104" fmla="*/ 385634 h 3370881"/>
                          <a:gd name="connsiteX105" fmla="*/ 909918 w 2657256"/>
                          <a:gd name="connsiteY105" fmla="*/ 408046 h 3370881"/>
                          <a:gd name="connsiteX106" fmla="*/ 900953 w 2657256"/>
                          <a:gd name="connsiteY106" fmla="*/ 466317 h 3370881"/>
                          <a:gd name="connsiteX107" fmla="*/ 905435 w 2657256"/>
                          <a:gd name="connsiteY107" fmla="*/ 515623 h 3370881"/>
                          <a:gd name="connsiteX108" fmla="*/ 932329 w 2657256"/>
                          <a:gd name="connsiteY108" fmla="*/ 551481 h 3370881"/>
                          <a:gd name="connsiteX109" fmla="*/ 954741 w 2657256"/>
                          <a:gd name="connsiteY109" fmla="*/ 560446 h 3370881"/>
                          <a:gd name="connsiteX110" fmla="*/ 972670 w 2657256"/>
                          <a:gd name="connsiteY110" fmla="*/ 569411 h 3370881"/>
                          <a:gd name="connsiteX111" fmla="*/ 1066800 w 2657256"/>
                          <a:gd name="connsiteY111" fmla="*/ 564929 h 3370881"/>
                          <a:gd name="connsiteX112" fmla="*/ 1111623 w 2657256"/>
                          <a:gd name="connsiteY112" fmla="*/ 551481 h 3370881"/>
                          <a:gd name="connsiteX113" fmla="*/ 1129553 w 2657256"/>
                          <a:gd name="connsiteY113" fmla="*/ 538034 h 3370881"/>
                          <a:gd name="connsiteX114" fmla="*/ 1156447 w 2657256"/>
                          <a:gd name="connsiteY114" fmla="*/ 511140 h 3370881"/>
                          <a:gd name="connsiteX115" fmla="*/ 1160929 w 2657256"/>
                          <a:gd name="connsiteY115" fmla="*/ 493211 h 3370881"/>
                          <a:gd name="connsiteX116" fmla="*/ 1178859 w 2657256"/>
                          <a:gd name="connsiteY116" fmla="*/ 331846 h 3370881"/>
                          <a:gd name="connsiteX117" fmla="*/ 1215315 w 2657256"/>
                          <a:gd name="connsiteY117" fmla="*/ 270289 h 3370881"/>
                          <a:gd name="connsiteX118" fmla="*/ 1214718 w 2657256"/>
                          <a:gd name="connsiteY118" fmla="*/ 367705 h 3370881"/>
                          <a:gd name="connsiteX119" fmla="*/ 1201270 w 2657256"/>
                          <a:gd name="connsiteY119" fmla="*/ 412529 h 3370881"/>
                          <a:gd name="connsiteX120" fmla="*/ 1210235 w 2657256"/>
                          <a:gd name="connsiteY120" fmla="*/ 461834 h 3370881"/>
                          <a:gd name="connsiteX121" fmla="*/ 1214718 w 2657256"/>
                          <a:gd name="connsiteY121" fmla="*/ 475281 h 3370881"/>
                          <a:gd name="connsiteX122" fmla="*/ 1228165 w 2657256"/>
                          <a:gd name="connsiteY122" fmla="*/ 484246 h 3370881"/>
                          <a:gd name="connsiteX123" fmla="*/ 1250576 w 2657256"/>
                          <a:gd name="connsiteY123" fmla="*/ 502176 h 3370881"/>
                          <a:gd name="connsiteX124" fmla="*/ 1317812 w 2657256"/>
                          <a:gd name="connsiteY124" fmla="*/ 497693 h 3370881"/>
                          <a:gd name="connsiteX125" fmla="*/ 1353670 w 2657256"/>
                          <a:gd name="connsiteY125" fmla="*/ 488729 h 3370881"/>
                          <a:gd name="connsiteX126" fmla="*/ 1506070 w 2657256"/>
                          <a:gd name="connsiteY126" fmla="*/ 457352 h 3370881"/>
                          <a:gd name="connsiteX127" fmla="*/ 1550894 w 2657256"/>
                          <a:gd name="connsiteY127" fmla="*/ 430458 h 3370881"/>
                          <a:gd name="connsiteX128" fmla="*/ 1564341 w 2657256"/>
                          <a:gd name="connsiteY128" fmla="*/ 417011 h 3370881"/>
                          <a:gd name="connsiteX129" fmla="*/ 1586753 w 2657256"/>
                          <a:gd name="connsiteY129" fmla="*/ 399081 h 3370881"/>
                          <a:gd name="connsiteX130" fmla="*/ 1595718 w 2657256"/>
                          <a:gd name="connsiteY130" fmla="*/ 381152 h 3370881"/>
                          <a:gd name="connsiteX131" fmla="*/ 1600200 w 2657256"/>
                          <a:gd name="connsiteY131" fmla="*/ 363223 h 3370881"/>
                          <a:gd name="connsiteX132" fmla="*/ 1609165 w 2657256"/>
                          <a:gd name="connsiteY132" fmla="*/ 313917 h 3370881"/>
                          <a:gd name="connsiteX133" fmla="*/ 1537447 w 2657256"/>
                          <a:gd name="connsiteY133" fmla="*/ 188411 h 3370881"/>
                          <a:gd name="connsiteX134" fmla="*/ 1613647 w 2657256"/>
                          <a:gd name="connsiteY134" fmla="*/ 399081 h 3370881"/>
                          <a:gd name="connsiteX135" fmla="*/ 1627094 w 2657256"/>
                          <a:gd name="connsiteY135" fmla="*/ 417011 h 3370881"/>
                          <a:gd name="connsiteX136" fmla="*/ 1658470 w 2657256"/>
                          <a:gd name="connsiteY136" fmla="*/ 412529 h 3370881"/>
                          <a:gd name="connsiteX137" fmla="*/ 1685365 w 2657256"/>
                          <a:gd name="connsiteY137" fmla="*/ 390117 h 3370881"/>
                          <a:gd name="connsiteX138" fmla="*/ 1694329 w 2657256"/>
                          <a:gd name="connsiteY138" fmla="*/ 376670 h 3370881"/>
                          <a:gd name="connsiteX139" fmla="*/ 1734670 w 2657256"/>
                          <a:gd name="connsiteY139" fmla="*/ 354258 h 3370881"/>
                          <a:gd name="connsiteX140" fmla="*/ 1743635 w 2657256"/>
                          <a:gd name="connsiteY140" fmla="*/ 340811 h 3370881"/>
                          <a:gd name="connsiteX141" fmla="*/ 1757082 w 2657256"/>
                          <a:gd name="connsiteY141" fmla="*/ 336329 h 3370881"/>
                          <a:gd name="connsiteX142" fmla="*/ 1808984 w 2657256"/>
                          <a:gd name="connsiteY142" fmla="*/ 249641 h 3370881"/>
                          <a:gd name="connsiteX143" fmla="*/ 1899621 w 2657256"/>
                          <a:gd name="connsiteY143" fmla="*/ 211719 h 3370881"/>
                          <a:gd name="connsiteX144" fmla="*/ 1808984 w 2657256"/>
                          <a:gd name="connsiteY144" fmla="*/ 178521 h 3370881"/>
                          <a:gd name="connsiteX145" fmla="*/ 1772023 w 2657256"/>
                          <a:gd name="connsiteY145" fmla="*/ 77249 h 3370881"/>
                          <a:gd name="connsiteX146" fmla="*/ 1900425 w 2657256"/>
                          <a:gd name="connsiteY146" fmla="*/ 214081 h 3370881"/>
                          <a:gd name="connsiteX147" fmla="*/ 1874221 w 2657256"/>
                          <a:gd name="connsiteY147" fmla="*/ 318698 h 3370881"/>
                          <a:gd name="connsiteX148" fmla="*/ 1788459 w 2657256"/>
                          <a:gd name="connsiteY148" fmla="*/ 367705 h 3370881"/>
                          <a:gd name="connsiteX149" fmla="*/ 1761565 w 2657256"/>
                          <a:gd name="connsiteY149" fmla="*/ 390117 h 3370881"/>
                          <a:gd name="connsiteX150" fmla="*/ 1783976 w 2657256"/>
                          <a:gd name="connsiteY150" fmla="*/ 399081 h 3370881"/>
                          <a:gd name="connsiteX151" fmla="*/ 1878106 w 2657256"/>
                          <a:gd name="connsiteY151" fmla="*/ 390117 h 3370881"/>
                          <a:gd name="connsiteX152" fmla="*/ 1891553 w 2657256"/>
                          <a:gd name="connsiteY152" fmla="*/ 381152 h 3370881"/>
                          <a:gd name="connsiteX153" fmla="*/ 1918447 w 2657256"/>
                          <a:gd name="connsiteY153" fmla="*/ 372187 h 3370881"/>
                          <a:gd name="connsiteX154" fmla="*/ 1940859 w 2657256"/>
                          <a:gd name="connsiteY154" fmla="*/ 358740 h 3370881"/>
                          <a:gd name="connsiteX155" fmla="*/ 1954306 w 2657256"/>
                          <a:gd name="connsiteY155" fmla="*/ 354258 h 3370881"/>
                          <a:gd name="connsiteX156" fmla="*/ 2083304 w 2657256"/>
                          <a:gd name="connsiteY156" fmla="*/ 290281 h 3370881"/>
                          <a:gd name="connsiteX157" fmla="*/ 2166172 w 2657256"/>
                          <a:gd name="connsiteY157" fmla="*/ 215604 h 3370881"/>
                          <a:gd name="connsiteX158" fmla="*/ 2069054 w 2657256"/>
                          <a:gd name="connsiteY158" fmla="*/ 40493 h 3370881"/>
                          <a:gd name="connsiteX159" fmla="*/ 2078225 w 2657256"/>
                          <a:gd name="connsiteY159" fmla="*/ 188681 h 3370881"/>
                          <a:gd name="connsiteX160" fmla="*/ 1999129 w 2657256"/>
                          <a:gd name="connsiteY160" fmla="*/ 358740 h 3370881"/>
                          <a:gd name="connsiteX161" fmla="*/ 1994647 w 2657256"/>
                          <a:gd name="connsiteY161" fmla="*/ 372187 h 3370881"/>
                          <a:gd name="connsiteX162" fmla="*/ 2039470 w 2657256"/>
                          <a:gd name="connsiteY162" fmla="*/ 390117 h 3370881"/>
                          <a:gd name="connsiteX163" fmla="*/ 2115670 w 2657256"/>
                          <a:gd name="connsiteY163" fmla="*/ 390117 h 3370881"/>
                          <a:gd name="connsiteX164" fmla="*/ 2160494 w 2657256"/>
                          <a:gd name="connsiteY164" fmla="*/ 376670 h 3370881"/>
                          <a:gd name="connsiteX165" fmla="*/ 2191870 w 2657256"/>
                          <a:gd name="connsiteY165" fmla="*/ 363223 h 3370881"/>
                          <a:gd name="connsiteX166" fmla="*/ 2205318 w 2657256"/>
                          <a:gd name="connsiteY166" fmla="*/ 358740 h 3370881"/>
                          <a:gd name="connsiteX167" fmla="*/ 2232212 w 2657256"/>
                          <a:gd name="connsiteY167" fmla="*/ 340811 h 3370881"/>
                          <a:gd name="connsiteX168" fmla="*/ 2312894 w 2657256"/>
                          <a:gd name="connsiteY168" fmla="*/ 183929 h 3370881"/>
                          <a:gd name="connsiteX169" fmla="*/ 2339788 w 2657256"/>
                          <a:gd name="connsiteY169" fmla="*/ 151 h 3370881"/>
                          <a:gd name="connsiteX170" fmla="*/ 2357718 w 2657256"/>
                          <a:gd name="connsiteY170" fmla="*/ 215305 h 3370881"/>
                          <a:gd name="connsiteX171" fmla="*/ 2254623 w 2657256"/>
                          <a:gd name="connsiteY171" fmla="*/ 376670 h 3370881"/>
                          <a:gd name="connsiteX172" fmla="*/ 2245659 w 2657256"/>
                          <a:gd name="connsiteY172" fmla="*/ 390117 h 3370881"/>
                          <a:gd name="connsiteX173" fmla="*/ 2254623 w 2657256"/>
                          <a:gd name="connsiteY173" fmla="*/ 403564 h 3370881"/>
                          <a:gd name="connsiteX174" fmla="*/ 2353235 w 2657256"/>
                          <a:gd name="connsiteY174" fmla="*/ 399081 h 3370881"/>
                          <a:gd name="connsiteX175" fmla="*/ 2366682 w 2657256"/>
                          <a:gd name="connsiteY175" fmla="*/ 394599 h 3370881"/>
                          <a:gd name="connsiteX176" fmla="*/ 2389094 w 2657256"/>
                          <a:gd name="connsiteY176" fmla="*/ 390117 h 3370881"/>
                          <a:gd name="connsiteX177" fmla="*/ 2424953 w 2657256"/>
                          <a:gd name="connsiteY177" fmla="*/ 367705 h 3370881"/>
                          <a:gd name="connsiteX178" fmla="*/ 2528047 w 2657256"/>
                          <a:gd name="connsiteY178" fmla="*/ 292700 h 3370881"/>
                          <a:gd name="connsiteX179" fmla="*/ 2541495 w 2657256"/>
                          <a:gd name="connsiteY179" fmla="*/ 62906 h 3370881"/>
                          <a:gd name="connsiteX180" fmla="*/ 2591304 w 2657256"/>
                          <a:gd name="connsiteY180" fmla="*/ 214081 h 3370881"/>
                          <a:gd name="connsiteX181" fmla="*/ 2612315 w 2657256"/>
                          <a:gd name="connsiteY181" fmla="*/ 290907 h 3370881"/>
                          <a:gd name="connsiteX182" fmla="*/ 2650863 w 2657256"/>
                          <a:gd name="connsiteY182" fmla="*/ 344994 h 3370881"/>
                          <a:gd name="connsiteX183" fmla="*/ 2465294 w 2657256"/>
                          <a:gd name="connsiteY183" fmla="*/ 399081 h 3370881"/>
                          <a:gd name="connsiteX184" fmla="*/ 2442882 w 2657256"/>
                          <a:gd name="connsiteY184" fmla="*/ 403564 h 3370881"/>
                          <a:gd name="connsiteX185" fmla="*/ 2398059 w 2657256"/>
                          <a:gd name="connsiteY185" fmla="*/ 417011 h 3370881"/>
                          <a:gd name="connsiteX186" fmla="*/ 2375647 w 2657256"/>
                          <a:gd name="connsiteY186" fmla="*/ 425976 h 3370881"/>
                          <a:gd name="connsiteX187" fmla="*/ 2357718 w 2657256"/>
                          <a:gd name="connsiteY187" fmla="*/ 430458 h 3370881"/>
                          <a:gd name="connsiteX188" fmla="*/ 2344270 w 2657256"/>
                          <a:gd name="connsiteY188" fmla="*/ 461834 h 3370881"/>
                          <a:gd name="connsiteX189" fmla="*/ 2353235 w 2657256"/>
                          <a:gd name="connsiteY189" fmla="*/ 502176 h 3370881"/>
                          <a:gd name="connsiteX190" fmla="*/ 2362200 w 2657256"/>
                          <a:gd name="connsiteY190" fmla="*/ 515623 h 3370881"/>
                          <a:gd name="connsiteX191" fmla="*/ 2344270 w 2657256"/>
                          <a:gd name="connsiteY191" fmla="*/ 587340 h 3370881"/>
                          <a:gd name="connsiteX192" fmla="*/ 2321859 w 2657256"/>
                          <a:gd name="connsiteY192" fmla="*/ 614234 h 3370881"/>
                          <a:gd name="connsiteX193" fmla="*/ 2308412 w 2657256"/>
                          <a:gd name="connsiteY193" fmla="*/ 636646 h 3370881"/>
                          <a:gd name="connsiteX194" fmla="*/ 2281518 w 2657256"/>
                          <a:gd name="connsiteY194" fmla="*/ 641129 h 3370881"/>
                          <a:gd name="connsiteX195" fmla="*/ 2259106 w 2657256"/>
                          <a:gd name="connsiteY195" fmla="*/ 636646 h 3370881"/>
                          <a:gd name="connsiteX196" fmla="*/ 2277035 w 2657256"/>
                          <a:gd name="connsiteY196" fmla="*/ 578376 h 3370881"/>
                          <a:gd name="connsiteX197" fmla="*/ 2290482 w 2657256"/>
                          <a:gd name="connsiteY197" fmla="*/ 542517 h 3370881"/>
                          <a:gd name="connsiteX198" fmla="*/ 2286000 w 2657256"/>
                          <a:gd name="connsiteY198" fmla="*/ 506658 h 3370881"/>
                          <a:gd name="connsiteX199" fmla="*/ 2245659 w 2657256"/>
                          <a:gd name="connsiteY199" fmla="*/ 448387 h 3370881"/>
                          <a:gd name="connsiteX200" fmla="*/ 2200835 w 2657256"/>
                          <a:gd name="connsiteY200" fmla="*/ 430458 h 3370881"/>
                          <a:gd name="connsiteX201" fmla="*/ 2169459 w 2657256"/>
                          <a:gd name="connsiteY201" fmla="*/ 425976 h 3370881"/>
                          <a:gd name="connsiteX202" fmla="*/ 2102223 w 2657256"/>
                          <a:gd name="connsiteY202" fmla="*/ 430458 h 3370881"/>
                          <a:gd name="connsiteX203" fmla="*/ 2084294 w 2657256"/>
                          <a:gd name="connsiteY203" fmla="*/ 439423 h 3370881"/>
                          <a:gd name="connsiteX204" fmla="*/ 2070847 w 2657256"/>
                          <a:gd name="connsiteY204" fmla="*/ 443905 h 3370881"/>
                          <a:gd name="connsiteX205" fmla="*/ 2061882 w 2657256"/>
                          <a:gd name="connsiteY205" fmla="*/ 461834 h 3370881"/>
                          <a:gd name="connsiteX206" fmla="*/ 2034988 w 2657256"/>
                          <a:gd name="connsiteY206" fmla="*/ 475281 h 3370881"/>
                          <a:gd name="connsiteX207" fmla="*/ 1783976 w 2657256"/>
                          <a:gd name="connsiteY207" fmla="*/ 479764 h 3370881"/>
                          <a:gd name="connsiteX208" fmla="*/ 1766047 w 2657256"/>
                          <a:gd name="connsiteY208" fmla="*/ 488729 h 3370881"/>
                          <a:gd name="connsiteX209" fmla="*/ 1703294 w 2657256"/>
                          <a:gd name="connsiteY209" fmla="*/ 506658 h 3370881"/>
                          <a:gd name="connsiteX210" fmla="*/ 1689847 w 2657256"/>
                          <a:gd name="connsiteY210" fmla="*/ 511140 h 3370881"/>
                          <a:gd name="connsiteX211" fmla="*/ 1676400 w 2657256"/>
                          <a:gd name="connsiteY211" fmla="*/ 520105 h 3370881"/>
                          <a:gd name="connsiteX212" fmla="*/ 1649506 w 2657256"/>
                          <a:gd name="connsiteY212" fmla="*/ 529070 h 3370881"/>
                          <a:gd name="connsiteX213" fmla="*/ 1636059 w 2657256"/>
                          <a:gd name="connsiteY213" fmla="*/ 538034 h 3370881"/>
                          <a:gd name="connsiteX214" fmla="*/ 1622612 w 2657256"/>
                          <a:gd name="connsiteY214" fmla="*/ 551481 h 3370881"/>
                          <a:gd name="connsiteX215" fmla="*/ 1609165 w 2657256"/>
                          <a:gd name="connsiteY215" fmla="*/ 555964 h 3370881"/>
                          <a:gd name="connsiteX216" fmla="*/ 1577788 w 2657256"/>
                          <a:gd name="connsiteY216" fmla="*/ 587340 h 3370881"/>
                          <a:gd name="connsiteX217" fmla="*/ 1568823 w 2657256"/>
                          <a:gd name="connsiteY217" fmla="*/ 600787 h 3370881"/>
                          <a:gd name="connsiteX218" fmla="*/ 1555376 w 2657256"/>
                          <a:gd name="connsiteY218" fmla="*/ 614234 h 3370881"/>
                          <a:gd name="connsiteX219" fmla="*/ 1524000 w 2657256"/>
                          <a:gd name="connsiteY219" fmla="*/ 654576 h 3370881"/>
                          <a:gd name="connsiteX220" fmla="*/ 1519518 w 2657256"/>
                          <a:gd name="connsiteY220" fmla="*/ 668023 h 3370881"/>
                          <a:gd name="connsiteX221" fmla="*/ 1528482 w 2657256"/>
                          <a:gd name="connsiteY221" fmla="*/ 708364 h 3370881"/>
                          <a:gd name="connsiteX222" fmla="*/ 1537447 w 2657256"/>
                          <a:gd name="connsiteY222" fmla="*/ 721811 h 3370881"/>
                          <a:gd name="connsiteX223" fmla="*/ 1568823 w 2657256"/>
                          <a:gd name="connsiteY223" fmla="*/ 712846 h 3370881"/>
                          <a:gd name="connsiteX224" fmla="*/ 1600200 w 2657256"/>
                          <a:gd name="connsiteY224" fmla="*/ 712846 h 3370881"/>
                          <a:gd name="connsiteX225" fmla="*/ 1631576 w 2657256"/>
                          <a:gd name="connsiteY225" fmla="*/ 690434 h 3370881"/>
                          <a:gd name="connsiteX226" fmla="*/ 1645023 w 2657256"/>
                          <a:gd name="connsiteY226" fmla="*/ 676987 h 3370881"/>
                          <a:gd name="connsiteX227" fmla="*/ 1685365 w 2657256"/>
                          <a:gd name="connsiteY227" fmla="*/ 645611 h 3370881"/>
                          <a:gd name="connsiteX228" fmla="*/ 1716741 w 2657256"/>
                          <a:gd name="connsiteY228" fmla="*/ 614234 h 3370881"/>
                          <a:gd name="connsiteX229" fmla="*/ 1748118 w 2657256"/>
                          <a:gd name="connsiteY229" fmla="*/ 596305 h 3370881"/>
                          <a:gd name="connsiteX230" fmla="*/ 1761565 w 2657256"/>
                          <a:gd name="connsiteY230" fmla="*/ 591823 h 3370881"/>
                          <a:gd name="connsiteX231" fmla="*/ 1779494 w 2657256"/>
                          <a:gd name="connsiteY231" fmla="*/ 582858 h 3370881"/>
                          <a:gd name="connsiteX232" fmla="*/ 1815353 w 2657256"/>
                          <a:gd name="connsiteY232" fmla="*/ 573893 h 3370881"/>
                          <a:gd name="connsiteX233" fmla="*/ 2030506 w 2657256"/>
                          <a:gd name="connsiteY233" fmla="*/ 578376 h 3370881"/>
                          <a:gd name="connsiteX234" fmla="*/ 2017059 w 2657256"/>
                          <a:gd name="connsiteY234" fmla="*/ 600787 h 3370881"/>
                          <a:gd name="connsiteX235" fmla="*/ 1981200 w 2657256"/>
                          <a:gd name="connsiteY235" fmla="*/ 636646 h 3370881"/>
                          <a:gd name="connsiteX236" fmla="*/ 1967753 w 2657256"/>
                          <a:gd name="connsiteY236" fmla="*/ 650093 h 3370881"/>
                          <a:gd name="connsiteX237" fmla="*/ 1936376 w 2657256"/>
                          <a:gd name="connsiteY237" fmla="*/ 690434 h 3370881"/>
                          <a:gd name="connsiteX238" fmla="*/ 1905000 w 2657256"/>
                          <a:gd name="connsiteY238" fmla="*/ 717329 h 3370881"/>
                          <a:gd name="connsiteX239" fmla="*/ 1860176 w 2657256"/>
                          <a:gd name="connsiteY239" fmla="*/ 735258 h 3370881"/>
                          <a:gd name="connsiteX240" fmla="*/ 1788459 w 2657256"/>
                          <a:gd name="connsiteY240" fmla="*/ 744223 h 3370881"/>
                          <a:gd name="connsiteX241" fmla="*/ 1846729 w 2657256"/>
                          <a:gd name="connsiteY241" fmla="*/ 802493 h 3370881"/>
                          <a:gd name="connsiteX242" fmla="*/ 1913965 w 2657256"/>
                          <a:gd name="connsiteY242" fmla="*/ 829387 h 3370881"/>
                          <a:gd name="connsiteX243" fmla="*/ 1922929 w 2657256"/>
                          <a:gd name="connsiteY243" fmla="*/ 842834 h 3370881"/>
                          <a:gd name="connsiteX244" fmla="*/ 1967753 w 2657256"/>
                          <a:gd name="connsiteY244" fmla="*/ 883176 h 3370881"/>
                          <a:gd name="connsiteX245" fmla="*/ 1981200 w 2657256"/>
                          <a:gd name="connsiteY245" fmla="*/ 896623 h 3370881"/>
                          <a:gd name="connsiteX246" fmla="*/ 1994647 w 2657256"/>
                          <a:gd name="connsiteY246" fmla="*/ 905587 h 3370881"/>
                          <a:gd name="connsiteX247" fmla="*/ 2021541 w 2657256"/>
                          <a:gd name="connsiteY247" fmla="*/ 927999 h 3370881"/>
                          <a:gd name="connsiteX248" fmla="*/ 2030506 w 2657256"/>
                          <a:gd name="connsiteY248" fmla="*/ 941446 h 3370881"/>
                          <a:gd name="connsiteX249" fmla="*/ 2057400 w 2657256"/>
                          <a:gd name="connsiteY249" fmla="*/ 968340 h 3370881"/>
                          <a:gd name="connsiteX250" fmla="*/ 2088776 w 2657256"/>
                          <a:gd name="connsiteY250" fmla="*/ 1013164 h 3370881"/>
                          <a:gd name="connsiteX251" fmla="*/ 2115670 w 2657256"/>
                          <a:gd name="connsiteY251" fmla="*/ 1057987 h 3370881"/>
                          <a:gd name="connsiteX252" fmla="*/ 2120153 w 2657256"/>
                          <a:gd name="connsiteY252" fmla="*/ 1089364 h 3370881"/>
                          <a:gd name="connsiteX253" fmla="*/ 2138082 w 2657256"/>
                          <a:gd name="connsiteY253" fmla="*/ 1143152 h 3370881"/>
                          <a:gd name="connsiteX254" fmla="*/ 2147047 w 2657256"/>
                          <a:gd name="connsiteY254" fmla="*/ 1196940 h 3370881"/>
                          <a:gd name="connsiteX255" fmla="*/ 2151529 w 2657256"/>
                          <a:gd name="connsiteY255" fmla="*/ 1210387 h 3370881"/>
                          <a:gd name="connsiteX256" fmla="*/ 2156012 w 2657256"/>
                          <a:gd name="connsiteY256" fmla="*/ 1228317 h 3370881"/>
                          <a:gd name="connsiteX257" fmla="*/ 2173941 w 2657256"/>
                          <a:gd name="connsiteY257" fmla="*/ 1295552 h 3370881"/>
                          <a:gd name="connsiteX258" fmla="*/ 2182906 w 2657256"/>
                          <a:gd name="connsiteY258" fmla="*/ 1313481 h 3370881"/>
                          <a:gd name="connsiteX259" fmla="*/ 2187388 w 2657256"/>
                          <a:gd name="connsiteY259" fmla="*/ 1331411 h 3370881"/>
                          <a:gd name="connsiteX260" fmla="*/ 2214282 w 2657256"/>
                          <a:gd name="connsiteY260" fmla="*/ 1385199 h 3370881"/>
                          <a:gd name="connsiteX261" fmla="*/ 2218765 w 2657256"/>
                          <a:gd name="connsiteY261" fmla="*/ 1403129 h 3370881"/>
                          <a:gd name="connsiteX262" fmla="*/ 2223247 w 2657256"/>
                          <a:gd name="connsiteY262" fmla="*/ 1430023 h 3370881"/>
                          <a:gd name="connsiteX263" fmla="*/ 2236694 w 2657256"/>
                          <a:gd name="connsiteY263" fmla="*/ 1456917 h 3370881"/>
                          <a:gd name="connsiteX264" fmla="*/ 2241176 w 2657256"/>
                          <a:gd name="connsiteY264" fmla="*/ 1577940 h 3370881"/>
                          <a:gd name="connsiteX265" fmla="*/ 2245659 w 2657256"/>
                          <a:gd name="connsiteY265" fmla="*/ 1595870 h 3370881"/>
                          <a:gd name="connsiteX266" fmla="*/ 2236694 w 2657256"/>
                          <a:gd name="connsiteY266" fmla="*/ 1694481 h 3370881"/>
                          <a:gd name="connsiteX267" fmla="*/ 2227729 w 2657256"/>
                          <a:gd name="connsiteY267" fmla="*/ 1716893 h 3370881"/>
                          <a:gd name="connsiteX268" fmla="*/ 2223247 w 2657256"/>
                          <a:gd name="connsiteY268" fmla="*/ 1730340 h 3370881"/>
                          <a:gd name="connsiteX269" fmla="*/ 2200835 w 2657256"/>
                          <a:gd name="connsiteY269" fmla="*/ 1788611 h 3370881"/>
                          <a:gd name="connsiteX270" fmla="*/ 2191870 w 2657256"/>
                          <a:gd name="connsiteY270" fmla="*/ 1811023 h 3370881"/>
                          <a:gd name="connsiteX271" fmla="*/ 2187388 w 2657256"/>
                          <a:gd name="connsiteY271" fmla="*/ 1824470 h 3370881"/>
                          <a:gd name="connsiteX272" fmla="*/ 2169459 w 2657256"/>
                          <a:gd name="connsiteY272" fmla="*/ 1869293 h 3370881"/>
                          <a:gd name="connsiteX273" fmla="*/ 2164976 w 2657256"/>
                          <a:gd name="connsiteY273" fmla="*/ 1882740 h 3370881"/>
                          <a:gd name="connsiteX274" fmla="*/ 2156012 w 2657256"/>
                          <a:gd name="connsiteY274" fmla="*/ 1927564 h 3370881"/>
                          <a:gd name="connsiteX275" fmla="*/ 2173941 w 2657256"/>
                          <a:gd name="connsiteY275" fmla="*/ 1945493 h 3370881"/>
                          <a:gd name="connsiteX276" fmla="*/ 2196353 w 2657256"/>
                          <a:gd name="connsiteY276" fmla="*/ 1958940 h 3370881"/>
                          <a:gd name="connsiteX277" fmla="*/ 2241176 w 2657256"/>
                          <a:gd name="connsiteY277" fmla="*/ 2012729 h 3370881"/>
                          <a:gd name="connsiteX278" fmla="*/ 2263588 w 2657256"/>
                          <a:gd name="connsiteY278" fmla="*/ 2057552 h 3370881"/>
                          <a:gd name="connsiteX279" fmla="*/ 2286000 w 2657256"/>
                          <a:gd name="connsiteY279" fmla="*/ 2084446 h 3370881"/>
                          <a:gd name="connsiteX280" fmla="*/ 2299447 w 2657256"/>
                          <a:gd name="connsiteY280" fmla="*/ 2124787 h 3370881"/>
                          <a:gd name="connsiteX281" fmla="*/ 2321859 w 2657256"/>
                          <a:gd name="connsiteY281" fmla="*/ 2151681 h 3370881"/>
                          <a:gd name="connsiteX282" fmla="*/ 2344270 w 2657256"/>
                          <a:gd name="connsiteY282" fmla="*/ 2205470 h 3370881"/>
                          <a:gd name="connsiteX283" fmla="*/ 2348753 w 2657256"/>
                          <a:gd name="connsiteY283" fmla="*/ 2223399 h 3370881"/>
                          <a:gd name="connsiteX284" fmla="*/ 2366682 w 2657256"/>
                          <a:gd name="connsiteY284" fmla="*/ 2263740 h 3370881"/>
                          <a:gd name="connsiteX285" fmla="*/ 2375647 w 2657256"/>
                          <a:gd name="connsiteY285" fmla="*/ 2286152 h 3370881"/>
                          <a:gd name="connsiteX286" fmla="*/ 2380129 w 2657256"/>
                          <a:gd name="connsiteY286" fmla="*/ 2308564 h 3370881"/>
                          <a:gd name="connsiteX287" fmla="*/ 2389094 w 2657256"/>
                          <a:gd name="connsiteY287" fmla="*/ 2335458 h 3370881"/>
                          <a:gd name="connsiteX288" fmla="*/ 2393576 w 2657256"/>
                          <a:gd name="connsiteY288" fmla="*/ 2380281 h 3370881"/>
                          <a:gd name="connsiteX289" fmla="*/ 2398059 w 2657256"/>
                          <a:gd name="connsiteY289" fmla="*/ 2393729 h 3370881"/>
                          <a:gd name="connsiteX290" fmla="*/ 2402541 w 2657256"/>
                          <a:gd name="connsiteY290" fmla="*/ 2447517 h 3370881"/>
                          <a:gd name="connsiteX291" fmla="*/ 2407023 w 2657256"/>
                          <a:gd name="connsiteY291" fmla="*/ 2564058 h 3370881"/>
                          <a:gd name="connsiteX292" fmla="*/ 2389094 w 2657256"/>
                          <a:gd name="connsiteY292" fmla="*/ 2837481 h 3370881"/>
                          <a:gd name="connsiteX293" fmla="*/ 2380129 w 2657256"/>
                          <a:gd name="connsiteY293" fmla="*/ 2859893 h 3370881"/>
                          <a:gd name="connsiteX294" fmla="*/ 2357718 w 2657256"/>
                          <a:gd name="connsiteY294" fmla="*/ 2913681 h 3370881"/>
                          <a:gd name="connsiteX295" fmla="*/ 2348753 w 2657256"/>
                          <a:gd name="connsiteY295" fmla="*/ 2936093 h 3370881"/>
                          <a:gd name="connsiteX296" fmla="*/ 2339788 w 2657256"/>
                          <a:gd name="connsiteY296" fmla="*/ 2971952 h 3370881"/>
                          <a:gd name="connsiteX297" fmla="*/ 2326341 w 2657256"/>
                          <a:gd name="connsiteY297" fmla="*/ 2994364 h 3370881"/>
                          <a:gd name="connsiteX298" fmla="*/ 2317376 w 2657256"/>
                          <a:gd name="connsiteY298" fmla="*/ 3025740 h 3370881"/>
                          <a:gd name="connsiteX299" fmla="*/ 2303929 w 2657256"/>
                          <a:gd name="connsiteY299" fmla="*/ 3048152 h 3370881"/>
                          <a:gd name="connsiteX300" fmla="*/ 2290482 w 2657256"/>
                          <a:gd name="connsiteY300" fmla="*/ 3079529 h 3370881"/>
                          <a:gd name="connsiteX301" fmla="*/ 2272553 w 2657256"/>
                          <a:gd name="connsiteY301" fmla="*/ 3084011 h 3370881"/>
                          <a:gd name="connsiteX302" fmla="*/ 2259106 w 2657256"/>
                          <a:gd name="connsiteY302" fmla="*/ 3088493 h 3370881"/>
                          <a:gd name="connsiteX303" fmla="*/ 2241176 w 2657256"/>
                          <a:gd name="connsiteY303" fmla="*/ 3092976 h 3370881"/>
                          <a:gd name="connsiteX304" fmla="*/ 2209800 w 2657256"/>
                          <a:gd name="connsiteY304" fmla="*/ 3101940 h 3370881"/>
                          <a:gd name="connsiteX305" fmla="*/ 2205318 w 2657256"/>
                          <a:gd name="connsiteY305" fmla="*/ 3039187 h 3370881"/>
                          <a:gd name="connsiteX306" fmla="*/ 2218765 w 2657256"/>
                          <a:gd name="connsiteY306" fmla="*/ 3021258 h 3370881"/>
                          <a:gd name="connsiteX307" fmla="*/ 2245659 w 2657256"/>
                          <a:gd name="connsiteY307" fmla="*/ 2971952 h 3370881"/>
                          <a:gd name="connsiteX308" fmla="*/ 2268070 w 2657256"/>
                          <a:gd name="connsiteY308" fmla="*/ 2945058 h 3370881"/>
                          <a:gd name="connsiteX309" fmla="*/ 2268070 w 2657256"/>
                          <a:gd name="connsiteY309" fmla="*/ 2568540 h 3370881"/>
                          <a:gd name="connsiteX310" fmla="*/ 2259106 w 2657256"/>
                          <a:gd name="connsiteY310" fmla="*/ 2532681 h 3370881"/>
                          <a:gd name="connsiteX311" fmla="*/ 2250141 w 2657256"/>
                          <a:gd name="connsiteY311" fmla="*/ 2492340 h 3370881"/>
                          <a:gd name="connsiteX312" fmla="*/ 2245659 w 2657256"/>
                          <a:gd name="connsiteY312" fmla="*/ 2474411 h 3370881"/>
                          <a:gd name="connsiteX313" fmla="*/ 2245659 w 2657256"/>
                          <a:gd name="connsiteY313" fmla="*/ 2389247 h 3370881"/>
                          <a:gd name="connsiteX314" fmla="*/ 2173941 w 2657256"/>
                          <a:gd name="connsiteY314" fmla="*/ 2241328 h 3370881"/>
                          <a:gd name="connsiteX315" fmla="*/ 2070846 w 2657256"/>
                          <a:gd name="connsiteY315" fmla="*/ 2057553 h 3370881"/>
                          <a:gd name="connsiteX316" fmla="*/ 2057400 w 2657256"/>
                          <a:gd name="connsiteY316" fmla="*/ 2151681 h 3370881"/>
                          <a:gd name="connsiteX317" fmla="*/ 2048435 w 2657256"/>
                          <a:gd name="connsiteY317" fmla="*/ 2106858 h 3370881"/>
                          <a:gd name="connsiteX318" fmla="*/ 2034988 w 2657256"/>
                          <a:gd name="connsiteY318" fmla="*/ 2003764 h 3370881"/>
                          <a:gd name="connsiteX319" fmla="*/ 2026023 w 2657256"/>
                          <a:gd name="connsiteY319" fmla="*/ 2026176 h 3370881"/>
                          <a:gd name="connsiteX320" fmla="*/ 2021541 w 2657256"/>
                          <a:gd name="connsiteY320" fmla="*/ 2039623 h 3370881"/>
                          <a:gd name="connsiteX321" fmla="*/ 1999129 w 2657256"/>
                          <a:gd name="connsiteY321" fmla="*/ 2053070 h 3370881"/>
                          <a:gd name="connsiteX322" fmla="*/ 1990165 w 2657256"/>
                          <a:gd name="connsiteY322" fmla="*/ 2070999 h 3370881"/>
                          <a:gd name="connsiteX323" fmla="*/ 1967753 w 2657256"/>
                          <a:gd name="connsiteY323" fmla="*/ 2106858 h 3370881"/>
                          <a:gd name="connsiteX324" fmla="*/ 1981200 w 2657256"/>
                          <a:gd name="connsiteY324" fmla="*/ 2223399 h 3370881"/>
                          <a:gd name="connsiteX325" fmla="*/ 1994647 w 2657256"/>
                          <a:gd name="connsiteY325" fmla="*/ 2254776 h 3370881"/>
                          <a:gd name="connsiteX326" fmla="*/ 2003612 w 2657256"/>
                          <a:gd name="connsiteY326" fmla="*/ 2272705 h 3370881"/>
                          <a:gd name="connsiteX327" fmla="*/ 2026023 w 2657256"/>
                          <a:gd name="connsiteY327" fmla="*/ 2304081 h 3370881"/>
                          <a:gd name="connsiteX328" fmla="*/ 2043953 w 2657256"/>
                          <a:gd name="connsiteY328" fmla="*/ 2348905 h 3370881"/>
                          <a:gd name="connsiteX329" fmla="*/ 2061882 w 2657256"/>
                          <a:gd name="connsiteY329" fmla="*/ 2371317 h 3370881"/>
                          <a:gd name="connsiteX330" fmla="*/ 2088776 w 2657256"/>
                          <a:gd name="connsiteY330" fmla="*/ 2434070 h 3370881"/>
                          <a:gd name="connsiteX331" fmla="*/ 2102223 w 2657256"/>
                          <a:gd name="connsiteY331" fmla="*/ 2465446 h 3370881"/>
                          <a:gd name="connsiteX332" fmla="*/ 2106706 w 2657256"/>
                          <a:gd name="connsiteY332" fmla="*/ 2496823 h 3370881"/>
                          <a:gd name="connsiteX333" fmla="*/ 2124635 w 2657256"/>
                          <a:gd name="connsiteY333" fmla="*/ 2559576 h 3370881"/>
                          <a:gd name="connsiteX334" fmla="*/ 2138082 w 2657256"/>
                          <a:gd name="connsiteY334" fmla="*/ 2649223 h 3370881"/>
                          <a:gd name="connsiteX335" fmla="*/ 2147047 w 2657256"/>
                          <a:gd name="connsiteY335" fmla="*/ 2685081 h 3370881"/>
                          <a:gd name="connsiteX336" fmla="*/ 2151529 w 2657256"/>
                          <a:gd name="connsiteY336" fmla="*/ 2716458 h 3370881"/>
                          <a:gd name="connsiteX337" fmla="*/ 2160494 w 2657256"/>
                          <a:gd name="connsiteY337" fmla="*/ 2770246 h 3370881"/>
                          <a:gd name="connsiteX338" fmla="*/ 2156012 w 2657256"/>
                          <a:gd name="connsiteY338" fmla="*/ 2962987 h 3370881"/>
                          <a:gd name="connsiteX339" fmla="*/ 2138082 w 2657256"/>
                          <a:gd name="connsiteY339" fmla="*/ 3043670 h 3370881"/>
                          <a:gd name="connsiteX340" fmla="*/ 2133600 w 2657256"/>
                          <a:gd name="connsiteY340" fmla="*/ 3061599 h 3370881"/>
                          <a:gd name="connsiteX341" fmla="*/ 2120153 w 2657256"/>
                          <a:gd name="connsiteY341" fmla="*/ 3079529 h 3370881"/>
                          <a:gd name="connsiteX342" fmla="*/ 2111188 w 2657256"/>
                          <a:gd name="connsiteY342" fmla="*/ 3106423 h 3370881"/>
                          <a:gd name="connsiteX343" fmla="*/ 2088776 w 2657256"/>
                          <a:gd name="connsiteY343" fmla="*/ 3137799 h 3370881"/>
                          <a:gd name="connsiteX344" fmla="*/ 2075329 w 2657256"/>
                          <a:gd name="connsiteY344" fmla="*/ 3164693 h 3370881"/>
                          <a:gd name="connsiteX345" fmla="*/ 2061882 w 2657256"/>
                          <a:gd name="connsiteY345" fmla="*/ 3169176 h 3370881"/>
                          <a:gd name="connsiteX346" fmla="*/ 2021541 w 2657256"/>
                          <a:gd name="connsiteY346" fmla="*/ 3164693 h 3370881"/>
                          <a:gd name="connsiteX347" fmla="*/ 2012576 w 2657256"/>
                          <a:gd name="connsiteY347" fmla="*/ 3119870 h 3370881"/>
                          <a:gd name="connsiteX348" fmla="*/ 2048435 w 2657256"/>
                          <a:gd name="connsiteY348" fmla="*/ 3021258 h 3370881"/>
                          <a:gd name="connsiteX349" fmla="*/ 2048435 w 2657256"/>
                          <a:gd name="connsiteY349" fmla="*/ 3021258 h 3370881"/>
                          <a:gd name="connsiteX350" fmla="*/ 2061882 w 2657256"/>
                          <a:gd name="connsiteY350" fmla="*/ 2967470 h 3370881"/>
                          <a:gd name="connsiteX351" fmla="*/ 2070847 w 2657256"/>
                          <a:gd name="connsiteY351" fmla="*/ 2882305 h 3370881"/>
                          <a:gd name="connsiteX352" fmla="*/ 2066365 w 2657256"/>
                          <a:gd name="connsiteY352" fmla="*/ 2725423 h 3370881"/>
                          <a:gd name="connsiteX353" fmla="*/ 2043953 w 2657256"/>
                          <a:gd name="connsiteY353" fmla="*/ 2649223 h 3370881"/>
                          <a:gd name="connsiteX354" fmla="*/ 2030506 w 2657256"/>
                          <a:gd name="connsiteY354" fmla="*/ 2622329 h 3370881"/>
                          <a:gd name="connsiteX355" fmla="*/ 2017059 w 2657256"/>
                          <a:gd name="connsiteY355" fmla="*/ 2581987 h 3370881"/>
                          <a:gd name="connsiteX356" fmla="*/ 1981200 w 2657256"/>
                          <a:gd name="connsiteY356" fmla="*/ 2514752 h 3370881"/>
                          <a:gd name="connsiteX357" fmla="*/ 1972235 w 2657256"/>
                          <a:gd name="connsiteY357" fmla="*/ 2501305 h 3370881"/>
                          <a:gd name="connsiteX358" fmla="*/ 1958788 w 2657256"/>
                          <a:gd name="connsiteY358" fmla="*/ 2478893 h 3370881"/>
                          <a:gd name="connsiteX359" fmla="*/ 1905000 w 2657256"/>
                          <a:gd name="connsiteY359" fmla="*/ 2398211 h 3370881"/>
                          <a:gd name="connsiteX360" fmla="*/ 1882588 w 2657256"/>
                          <a:gd name="connsiteY360" fmla="*/ 2357870 h 3370881"/>
                          <a:gd name="connsiteX361" fmla="*/ 1869141 w 2657256"/>
                          <a:gd name="connsiteY361" fmla="*/ 2339940 h 3370881"/>
                          <a:gd name="connsiteX362" fmla="*/ 1806388 w 2657256"/>
                          <a:gd name="connsiteY362" fmla="*/ 2313046 h 3370881"/>
                          <a:gd name="connsiteX363" fmla="*/ 1779494 w 2657256"/>
                          <a:gd name="connsiteY363" fmla="*/ 2304081 h 3370881"/>
                          <a:gd name="connsiteX364" fmla="*/ 1752600 w 2657256"/>
                          <a:gd name="connsiteY364" fmla="*/ 2299599 h 3370881"/>
                          <a:gd name="connsiteX365" fmla="*/ 1680882 w 2657256"/>
                          <a:gd name="connsiteY365" fmla="*/ 2277187 h 3370881"/>
                          <a:gd name="connsiteX366" fmla="*/ 1662953 w 2657256"/>
                          <a:gd name="connsiteY366" fmla="*/ 2272705 h 3370881"/>
                          <a:gd name="connsiteX367" fmla="*/ 1640541 w 2657256"/>
                          <a:gd name="connsiteY367" fmla="*/ 2259258 h 3370881"/>
                          <a:gd name="connsiteX368" fmla="*/ 1604682 w 2657256"/>
                          <a:gd name="connsiteY368" fmla="*/ 2272705 h 3370881"/>
                          <a:gd name="connsiteX369" fmla="*/ 1537447 w 2657256"/>
                          <a:gd name="connsiteY369" fmla="*/ 2304081 h 3370881"/>
                          <a:gd name="connsiteX370" fmla="*/ 1510553 w 2657256"/>
                          <a:gd name="connsiteY370" fmla="*/ 2308564 h 3370881"/>
                          <a:gd name="connsiteX371" fmla="*/ 1488141 w 2657256"/>
                          <a:gd name="connsiteY371" fmla="*/ 2313046 h 3370881"/>
                          <a:gd name="connsiteX372" fmla="*/ 1478878 w 2657256"/>
                          <a:gd name="connsiteY372" fmla="*/ 2342331 h 3370881"/>
                          <a:gd name="connsiteX373" fmla="*/ 1402678 w 2657256"/>
                          <a:gd name="connsiteY373" fmla="*/ 2339641 h 3370881"/>
                          <a:gd name="connsiteX374" fmla="*/ 1322892 w 2657256"/>
                          <a:gd name="connsiteY374" fmla="*/ 2336952 h 3370881"/>
                          <a:gd name="connsiteX375" fmla="*/ 1199384 w 2657256"/>
                          <a:gd name="connsiteY375" fmla="*/ 2307041 h 3370881"/>
                          <a:gd name="connsiteX376" fmla="*/ 1066800 w 2657256"/>
                          <a:gd name="connsiteY376" fmla="*/ 2272705 h 3370881"/>
                          <a:gd name="connsiteX377" fmla="*/ 1030941 w 2657256"/>
                          <a:gd name="connsiteY377" fmla="*/ 2263740 h 3370881"/>
                          <a:gd name="connsiteX378" fmla="*/ 986118 w 2657256"/>
                          <a:gd name="connsiteY378" fmla="*/ 2241329 h 3370881"/>
                          <a:gd name="connsiteX379" fmla="*/ 968188 w 2657256"/>
                          <a:gd name="connsiteY379" fmla="*/ 2232364 h 3370881"/>
                          <a:gd name="connsiteX380" fmla="*/ 936812 w 2657256"/>
                          <a:gd name="connsiteY380" fmla="*/ 2214434 h 3370881"/>
                          <a:gd name="connsiteX381" fmla="*/ 905435 w 2657256"/>
                          <a:gd name="connsiteY381" fmla="*/ 2196505 h 3370881"/>
                          <a:gd name="connsiteX382" fmla="*/ 869576 w 2657256"/>
                          <a:gd name="connsiteY382" fmla="*/ 2209952 h 3370881"/>
                          <a:gd name="connsiteX383" fmla="*/ 856129 w 2657256"/>
                          <a:gd name="connsiteY383" fmla="*/ 2227881 h 3370881"/>
                          <a:gd name="connsiteX384" fmla="*/ 815788 w 2657256"/>
                          <a:gd name="connsiteY384" fmla="*/ 2268223 h 3370881"/>
                          <a:gd name="connsiteX385" fmla="*/ 788894 w 2657256"/>
                          <a:gd name="connsiteY385" fmla="*/ 2290634 h 3370881"/>
                          <a:gd name="connsiteX386" fmla="*/ 762000 w 2657256"/>
                          <a:gd name="connsiteY386" fmla="*/ 2313046 h 3370881"/>
                          <a:gd name="connsiteX387" fmla="*/ 753035 w 2657256"/>
                          <a:gd name="connsiteY387" fmla="*/ 2326493 h 3370881"/>
                          <a:gd name="connsiteX388" fmla="*/ 735106 w 2657256"/>
                          <a:gd name="connsiteY388" fmla="*/ 2339940 h 3370881"/>
                          <a:gd name="connsiteX389" fmla="*/ 712694 w 2657256"/>
                          <a:gd name="connsiteY389" fmla="*/ 2362352 h 3370881"/>
                          <a:gd name="connsiteX390" fmla="*/ 694765 w 2657256"/>
                          <a:gd name="connsiteY390" fmla="*/ 2375799 h 3370881"/>
                          <a:gd name="connsiteX391" fmla="*/ 681318 w 2657256"/>
                          <a:gd name="connsiteY391" fmla="*/ 2393729 h 3370881"/>
                          <a:gd name="connsiteX392" fmla="*/ 667870 w 2657256"/>
                          <a:gd name="connsiteY392" fmla="*/ 2402693 h 3370881"/>
                          <a:gd name="connsiteX393" fmla="*/ 623047 w 2657256"/>
                          <a:gd name="connsiteY393" fmla="*/ 2443034 h 3370881"/>
                          <a:gd name="connsiteX394" fmla="*/ 600635 w 2657256"/>
                          <a:gd name="connsiteY394" fmla="*/ 2474411 h 3370881"/>
                          <a:gd name="connsiteX395" fmla="*/ 587188 w 2657256"/>
                          <a:gd name="connsiteY395" fmla="*/ 2514752 h 3370881"/>
                          <a:gd name="connsiteX396" fmla="*/ 582706 w 2657256"/>
                          <a:gd name="connsiteY396" fmla="*/ 2546129 h 3370881"/>
                          <a:gd name="connsiteX397" fmla="*/ 596153 w 2657256"/>
                          <a:gd name="connsiteY397" fmla="*/ 2635776 h 3370881"/>
                          <a:gd name="connsiteX398" fmla="*/ 600635 w 2657256"/>
                          <a:gd name="connsiteY398" fmla="*/ 2653705 h 3370881"/>
                          <a:gd name="connsiteX399" fmla="*/ 609600 w 2657256"/>
                          <a:gd name="connsiteY399" fmla="*/ 2671634 h 3370881"/>
                          <a:gd name="connsiteX400" fmla="*/ 614082 w 2657256"/>
                          <a:gd name="connsiteY400" fmla="*/ 2689564 h 3370881"/>
                          <a:gd name="connsiteX401" fmla="*/ 623047 w 2657256"/>
                          <a:gd name="connsiteY401" fmla="*/ 2711976 h 3370881"/>
                          <a:gd name="connsiteX402" fmla="*/ 627529 w 2657256"/>
                          <a:gd name="connsiteY402" fmla="*/ 2734387 h 3370881"/>
                          <a:gd name="connsiteX403" fmla="*/ 640976 w 2657256"/>
                          <a:gd name="connsiteY403" fmla="*/ 2765764 h 3370881"/>
                          <a:gd name="connsiteX404" fmla="*/ 645459 w 2657256"/>
                          <a:gd name="connsiteY404" fmla="*/ 2779211 h 3370881"/>
                          <a:gd name="connsiteX405" fmla="*/ 658906 w 2657256"/>
                          <a:gd name="connsiteY405" fmla="*/ 2801623 h 3370881"/>
                          <a:gd name="connsiteX406" fmla="*/ 676835 w 2657256"/>
                          <a:gd name="connsiteY406" fmla="*/ 2864376 h 3370881"/>
                          <a:gd name="connsiteX407" fmla="*/ 690282 w 2657256"/>
                          <a:gd name="connsiteY407" fmla="*/ 2895752 h 3370881"/>
                          <a:gd name="connsiteX408" fmla="*/ 699247 w 2657256"/>
                          <a:gd name="connsiteY408" fmla="*/ 2940576 h 3370881"/>
                          <a:gd name="connsiteX409" fmla="*/ 703729 w 2657256"/>
                          <a:gd name="connsiteY409" fmla="*/ 2967470 h 3370881"/>
                          <a:gd name="connsiteX410" fmla="*/ 717176 w 2657256"/>
                          <a:gd name="connsiteY410" fmla="*/ 2994364 h 3370881"/>
                          <a:gd name="connsiteX411" fmla="*/ 735106 w 2657256"/>
                          <a:gd name="connsiteY411" fmla="*/ 3052634 h 3370881"/>
                          <a:gd name="connsiteX412" fmla="*/ 739588 w 2657256"/>
                          <a:gd name="connsiteY412" fmla="*/ 3079529 h 3370881"/>
                          <a:gd name="connsiteX413" fmla="*/ 762000 w 2657256"/>
                          <a:gd name="connsiteY413" fmla="*/ 3142281 h 3370881"/>
                          <a:gd name="connsiteX414" fmla="*/ 766482 w 2657256"/>
                          <a:gd name="connsiteY414" fmla="*/ 3231929 h 3370881"/>
                          <a:gd name="connsiteX415" fmla="*/ 770965 w 2657256"/>
                          <a:gd name="connsiteY415" fmla="*/ 3254340 h 3370881"/>
                          <a:gd name="connsiteX416" fmla="*/ 775447 w 2657256"/>
                          <a:gd name="connsiteY416" fmla="*/ 3285717 h 3370881"/>
                          <a:gd name="connsiteX417" fmla="*/ 748553 w 2657256"/>
                          <a:gd name="connsiteY417" fmla="*/ 3335023 h 3370881"/>
                          <a:gd name="connsiteX418" fmla="*/ 721659 w 2657256"/>
                          <a:gd name="connsiteY418" fmla="*/ 3343987 h 3370881"/>
                          <a:gd name="connsiteX419" fmla="*/ 708212 w 2657256"/>
                          <a:gd name="connsiteY419" fmla="*/ 3348470 h 3370881"/>
                          <a:gd name="connsiteX420" fmla="*/ 623047 w 2657256"/>
                          <a:gd name="connsiteY420" fmla="*/ 3330540 h 3370881"/>
                          <a:gd name="connsiteX421" fmla="*/ 609600 w 2657256"/>
                          <a:gd name="connsiteY421" fmla="*/ 3308129 h 3370881"/>
                          <a:gd name="connsiteX422" fmla="*/ 591670 w 2657256"/>
                          <a:gd name="connsiteY422" fmla="*/ 3267787 h 3370881"/>
                          <a:gd name="connsiteX423" fmla="*/ 560294 w 2657256"/>
                          <a:gd name="connsiteY423" fmla="*/ 3209517 h 3370881"/>
                          <a:gd name="connsiteX424" fmla="*/ 551329 w 2657256"/>
                          <a:gd name="connsiteY424" fmla="*/ 3196070 h 3370881"/>
                          <a:gd name="connsiteX425" fmla="*/ 528918 w 2657256"/>
                          <a:gd name="connsiteY425" fmla="*/ 3173658 h 3370881"/>
                          <a:gd name="connsiteX426" fmla="*/ 519953 w 2657256"/>
                          <a:gd name="connsiteY426" fmla="*/ 3128834 h 3370881"/>
                          <a:gd name="connsiteX427" fmla="*/ 524435 w 2657256"/>
                          <a:gd name="connsiteY427" fmla="*/ 3101940 h 3370881"/>
                          <a:gd name="connsiteX428" fmla="*/ 528918 w 2657256"/>
                          <a:gd name="connsiteY428" fmla="*/ 3088493 h 3370881"/>
                          <a:gd name="connsiteX429" fmla="*/ 542365 w 2657256"/>
                          <a:gd name="connsiteY429" fmla="*/ 3052634 h 3370881"/>
                          <a:gd name="connsiteX430" fmla="*/ 484094 w 2657256"/>
                          <a:gd name="connsiteY430" fmla="*/ 2886787 h 3370881"/>
                          <a:gd name="connsiteX431" fmla="*/ 443753 w 2657256"/>
                          <a:gd name="connsiteY431" fmla="*/ 2779211 h 3370881"/>
                          <a:gd name="connsiteX432" fmla="*/ 439270 w 2657256"/>
                          <a:gd name="connsiteY432" fmla="*/ 2752317 h 3370881"/>
                          <a:gd name="connsiteX433" fmla="*/ 430306 w 2657256"/>
                          <a:gd name="connsiteY433" fmla="*/ 2716458 h 3370881"/>
                          <a:gd name="connsiteX434" fmla="*/ 425823 w 2657256"/>
                          <a:gd name="connsiteY434" fmla="*/ 2680599 h 3370881"/>
                          <a:gd name="connsiteX435" fmla="*/ 398929 w 2657256"/>
                          <a:gd name="connsiteY435" fmla="*/ 2599917 h 3370881"/>
                          <a:gd name="connsiteX436" fmla="*/ 385482 w 2657256"/>
                          <a:gd name="connsiteY436" fmla="*/ 2568540 h 3370881"/>
                          <a:gd name="connsiteX437" fmla="*/ 381000 w 2657256"/>
                          <a:gd name="connsiteY437" fmla="*/ 2550611 h 3370881"/>
                          <a:gd name="connsiteX438" fmla="*/ 372035 w 2657256"/>
                          <a:gd name="connsiteY438" fmla="*/ 2483376 h 3370881"/>
                          <a:gd name="connsiteX439" fmla="*/ 367553 w 2657256"/>
                          <a:gd name="connsiteY439" fmla="*/ 2469929 h 3370881"/>
                          <a:gd name="connsiteX440" fmla="*/ 407894 w 2657256"/>
                          <a:gd name="connsiteY440" fmla="*/ 2451999 h 3370881"/>
                          <a:gd name="connsiteX441" fmla="*/ 515470 w 2657256"/>
                          <a:gd name="connsiteY441" fmla="*/ 2407176 h 3370881"/>
                          <a:gd name="connsiteX442" fmla="*/ 578223 w 2657256"/>
                          <a:gd name="connsiteY442" fmla="*/ 2353387 h 3370881"/>
                          <a:gd name="connsiteX443" fmla="*/ 587188 w 2657256"/>
                          <a:gd name="connsiteY443" fmla="*/ 2330976 h 3370881"/>
                          <a:gd name="connsiteX444" fmla="*/ 614082 w 2657256"/>
                          <a:gd name="connsiteY444" fmla="*/ 2254776 h 3370881"/>
                          <a:gd name="connsiteX445" fmla="*/ 649941 w 2657256"/>
                          <a:gd name="connsiteY445" fmla="*/ 2200987 h 3370881"/>
                          <a:gd name="connsiteX446" fmla="*/ 690282 w 2657256"/>
                          <a:gd name="connsiteY446" fmla="*/ 2174093 h 3370881"/>
                          <a:gd name="connsiteX447" fmla="*/ 703729 w 2657256"/>
                          <a:gd name="connsiteY447" fmla="*/ 2165129 h 3370881"/>
                          <a:gd name="connsiteX448" fmla="*/ 739588 w 2657256"/>
                          <a:gd name="connsiteY448" fmla="*/ 2147199 h 3370881"/>
                          <a:gd name="connsiteX449" fmla="*/ 708212 w 2657256"/>
                          <a:gd name="connsiteY449" fmla="*/ 2187540 h 3370881"/>
                          <a:gd name="connsiteX450" fmla="*/ 654423 w 2657256"/>
                          <a:gd name="connsiteY450" fmla="*/ 2241329 h 3370881"/>
                          <a:gd name="connsiteX451" fmla="*/ 636494 w 2657256"/>
                          <a:gd name="connsiteY451" fmla="*/ 2259258 h 3370881"/>
                          <a:gd name="connsiteX452" fmla="*/ 614082 w 2657256"/>
                          <a:gd name="connsiteY452" fmla="*/ 2286152 h 3370881"/>
                          <a:gd name="connsiteX453" fmla="*/ 605118 w 2657256"/>
                          <a:gd name="connsiteY453" fmla="*/ 2299599 h 3370881"/>
                          <a:gd name="connsiteX454" fmla="*/ 560294 w 2657256"/>
                          <a:gd name="connsiteY454" fmla="*/ 2335458 h 3370881"/>
                          <a:gd name="connsiteX455" fmla="*/ 524435 w 2657256"/>
                          <a:gd name="connsiteY455" fmla="*/ 2348905 h 3370881"/>
                          <a:gd name="connsiteX456" fmla="*/ 502023 w 2657256"/>
                          <a:gd name="connsiteY456" fmla="*/ 2362352 h 3370881"/>
                          <a:gd name="connsiteX457" fmla="*/ 461682 w 2657256"/>
                          <a:gd name="connsiteY457" fmla="*/ 2389246 h 3370881"/>
                          <a:gd name="connsiteX458" fmla="*/ 448235 w 2657256"/>
                          <a:gd name="connsiteY458" fmla="*/ 2398211 h 3370881"/>
                          <a:gd name="connsiteX459" fmla="*/ 430306 w 2657256"/>
                          <a:gd name="connsiteY459" fmla="*/ 2407176 h 3370881"/>
                          <a:gd name="connsiteX460" fmla="*/ 412376 w 2657256"/>
                          <a:gd name="connsiteY460" fmla="*/ 2420623 h 3370881"/>
                          <a:gd name="connsiteX461" fmla="*/ 389965 w 2657256"/>
                          <a:gd name="connsiteY461" fmla="*/ 2429587 h 3370881"/>
                          <a:gd name="connsiteX462" fmla="*/ 372035 w 2657256"/>
                          <a:gd name="connsiteY462" fmla="*/ 2443034 h 3370881"/>
                          <a:gd name="connsiteX463" fmla="*/ 318247 w 2657256"/>
                          <a:gd name="connsiteY463" fmla="*/ 2474411 h 3370881"/>
                          <a:gd name="connsiteX464" fmla="*/ 304800 w 2657256"/>
                          <a:gd name="connsiteY464" fmla="*/ 2492340 h 3370881"/>
                          <a:gd name="connsiteX465" fmla="*/ 282388 w 2657256"/>
                          <a:gd name="connsiteY465" fmla="*/ 2519234 h 3370881"/>
                          <a:gd name="connsiteX466" fmla="*/ 295835 w 2657256"/>
                          <a:gd name="connsiteY466" fmla="*/ 2815070 h 3370881"/>
                          <a:gd name="connsiteX467" fmla="*/ 300318 w 2657256"/>
                          <a:gd name="connsiteY467" fmla="*/ 2837481 h 3370881"/>
                          <a:gd name="connsiteX468" fmla="*/ 304800 w 2657256"/>
                          <a:gd name="connsiteY468" fmla="*/ 2868858 h 3370881"/>
                          <a:gd name="connsiteX469" fmla="*/ 309282 w 2657256"/>
                          <a:gd name="connsiteY469" fmla="*/ 2927129 h 3370881"/>
                          <a:gd name="connsiteX470" fmla="*/ 322729 w 2657256"/>
                          <a:gd name="connsiteY470" fmla="*/ 2985399 h 3370881"/>
                          <a:gd name="connsiteX471" fmla="*/ 327212 w 2657256"/>
                          <a:gd name="connsiteY471" fmla="*/ 3012293 h 3370881"/>
                          <a:gd name="connsiteX472" fmla="*/ 331694 w 2657256"/>
                          <a:gd name="connsiteY472" fmla="*/ 3043670 h 3370881"/>
                          <a:gd name="connsiteX473" fmla="*/ 345141 w 2657256"/>
                          <a:gd name="connsiteY473" fmla="*/ 3070564 h 3370881"/>
                          <a:gd name="connsiteX474" fmla="*/ 367553 w 2657256"/>
                          <a:gd name="connsiteY474" fmla="*/ 3124352 h 3370881"/>
                          <a:gd name="connsiteX475" fmla="*/ 381000 w 2657256"/>
                          <a:gd name="connsiteY475" fmla="*/ 3182623 h 3370881"/>
                          <a:gd name="connsiteX476" fmla="*/ 389965 w 2657256"/>
                          <a:gd name="connsiteY476" fmla="*/ 3196070 h 3370881"/>
                          <a:gd name="connsiteX477" fmla="*/ 394447 w 2657256"/>
                          <a:gd name="connsiteY477" fmla="*/ 3213999 h 3370881"/>
                          <a:gd name="connsiteX478" fmla="*/ 412376 w 2657256"/>
                          <a:gd name="connsiteY478" fmla="*/ 3245376 h 3370881"/>
                          <a:gd name="connsiteX479" fmla="*/ 416859 w 2657256"/>
                          <a:gd name="connsiteY479" fmla="*/ 3258823 h 3370881"/>
                          <a:gd name="connsiteX480" fmla="*/ 425823 w 2657256"/>
                          <a:gd name="connsiteY480" fmla="*/ 3272270 h 3370881"/>
                          <a:gd name="connsiteX481" fmla="*/ 439270 w 2657256"/>
                          <a:gd name="connsiteY481" fmla="*/ 3303646 h 3370881"/>
                          <a:gd name="connsiteX482" fmla="*/ 439270 w 2657256"/>
                          <a:gd name="connsiteY482" fmla="*/ 3352952 h 3370881"/>
                          <a:gd name="connsiteX483" fmla="*/ 430306 w 2657256"/>
                          <a:gd name="connsiteY483" fmla="*/ 3366399 h 3370881"/>
                          <a:gd name="connsiteX484" fmla="*/ 412376 w 2657256"/>
                          <a:gd name="connsiteY484" fmla="*/ 3370881 h 3370881"/>
                          <a:gd name="connsiteX485" fmla="*/ 295835 w 2657256"/>
                          <a:gd name="connsiteY485" fmla="*/ 3357434 h 3370881"/>
                          <a:gd name="connsiteX486" fmla="*/ 264459 w 2657256"/>
                          <a:gd name="connsiteY486" fmla="*/ 3276752 h 3370881"/>
                          <a:gd name="connsiteX487" fmla="*/ 259976 w 2657256"/>
                          <a:gd name="connsiteY487" fmla="*/ 3240893 h 3370881"/>
                          <a:gd name="connsiteX488" fmla="*/ 246529 w 2657256"/>
                          <a:gd name="connsiteY488" fmla="*/ 3178140 h 3370881"/>
                          <a:gd name="connsiteX489" fmla="*/ 237565 w 2657256"/>
                          <a:gd name="connsiteY489" fmla="*/ 3084011 h 3370881"/>
                          <a:gd name="connsiteX490" fmla="*/ 228600 w 2657256"/>
                          <a:gd name="connsiteY490" fmla="*/ 3057117 h 3370881"/>
                          <a:gd name="connsiteX491" fmla="*/ 219635 w 2657256"/>
                          <a:gd name="connsiteY491" fmla="*/ 3021258 h 3370881"/>
                          <a:gd name="connsiteX492" fmla="*/ 206188 w 2657256"/>
                          <a:gd name="connsiteY492" fmla="*/ 2980917 h 3370881"/>
                          <a:gd name="connsiteX493" fmla="*/ 201706 w 2657256"/>
                          <a:gd name="connsiteY493" fmla="*/ 2949540 h 3370881"/>
                          <a:gd name="connsiteX494" fmla="*/ 197223 w 2657256"/>
                          <a:gd name="connsiteY494" fmla="*/ 2927129 h 3370881"/>
                          <a:gd name="connsiteX495" fmla="*/ 192741 w 2657256"/>
                          <a:gd name="connsiteY495" fmla="*/ 2891270 h 3370881"/>
                          <a:gd name="connsiteX496" fmla="*/ 188259 w 2657256"/>
                          <a:gd name="connsiteY496" fmla="*/ 2850929 h 3370881"/>
                          <a:gd name="connsiteX497" fmla="*/ 179294 w 2657256"/>
                          <a:gd name="connsiteY497" fmla="*/ 2824034 h 3370881"/>
                          <a:gd name="connsiteX498" fmla="*/ 165847 w 2657256"/>
                          <a:gd name="connsiteY498" fmla="*/ 2774729 h 3370881"/>
                          <a:gd name="connsiteX499" fmla="*/ 161365 w 2657256"/>
                          <a:gd name="connsiteY499" fmla="*/ 2747834 h 3370881"/>
                          <a:gd name="connsiteX500" fmla="*/ 156882 w 2657256"/>
                          <a:gd name="connsiteY500" fmla="*/ 2559576 h 3370881"/>
                          <a:gd name="connsiteX501" fmla="*/ 152400 w 2657256"/>
                          <a:gd name="connsiteY501" fmla="*/ 2519234 h 3370881"/>
                          <a:gd name="connsiteX502" fmla="*/ 143435 w 2657256"/>
                          <a:gd name="connsiteY502" fmla="*/ 2384764 h 3370881"/>
                          <a:gd name="connsiteX503" fmla="*/ 129988 w 2657256"/>
                          <a:gd name="connsiteY503" fmla="*/ 2344423 h 3370881"/>
                          <a:gd name="connsiteX504" fmla="*/ 125506 w 2657256"/>
                          <a:gd name="connsiteY504" fmla="*/ 2330976 h 3370881"/>
                          <a:gd name="connsiteX505" fmla="*/ 138953 w 2657256"/>
                          <a:gd name="connsiteY505" fmla="*/ 2313046 h 3370881"/>
                          <a:gd name="connsiteX506" fmla="*/ 152400 w 2657256"/>
                          <a:gd name="connsiteY506" fmla="*/ 2304081 h 3370881"/>
                          <a:gd name="connsiteX507" fmla="*/ 170329 w 2657256"/>
                          <a:gd name="connsiteY507" fmla="*/ 2259258 h 3370881"/>
                          <a:gd name="connsiteX508" fmla="*/ 188259 w 2657256"/>
                          <a:gd name="connsiteY508" fmla="*/ 2223399 h 3370881"/>
                          <a:gd name="connsiteX509" fmla="*/ 206188 w 2657256"/>
                          <a:gd name="connsiteY509" fmla="*/ 2187540 h 3370881"/>
                          <a:gd name="connsiteX510" fmla="*/ 210670 w 2657256"/>
                          <a:gd name="connsiteY510" fmla="*/ 2174093 h 3370881"/>
                          <a:gd name="connsiteX511" fmla="*/ 219635 w 2657256"/>
                          <a:gd name="connsiteY511" fmla="*/ 2115823 h 3370881"/>
                          <a:gd name="connsiteX512" fmla="*/ 210670 w 2657256"/>
                          <a:gd name="connsiteY512" fmla="*/ 1958940 h 3370881"/>
                          <a:gd name="connsiteX513" fmla="*/ 192741 w 2657256"/>
                          <a:gd name="connsiteY513" fmla="*/ 1923081 h 3370881"/>
                          <a:gd name="connsiteX514" fmla="*/ 179294 w 2657256"/>
                          <a:gd name="connsiteY514" fmla="*/ 1891705 h 3370881"/>
                          <a:gd name="connsiteX515" fmla="*/ 165847 w 2657256"/>
                          <a:gd name="connsiteY515" fmla="*/ 1864811 h 3370881"/>
                          <a:gd name="connsiteX516" fmla="*/ 152400 w 2657256"/>
                          <a:gd name="connsiteY516" fmla="*/ 1833434 h 3370881"/>
                          <a:gd name="connsiteX517" fmla="*/ 143435 w 2657256"/>
                          <a:gd name="connsiteY517" fmla="*/ 1819987 h 3370881"/>
                          <a:gd name="connsiteX518" fmla="*/ 107576 w 2657256"/>
                          <a:gd name="connsiteY518" fmla="*/ 1784129 h 3370881"/>
                          <a:gd name="connsiteX519" fmla="*/ 94129 w 2657256"/>
                          <a:gd name="connsiteY519" fmla="*/ 1779646 h 3370881"/>
                          <a:gd name="connsiteX520" fmla="*/ 71718 w 2657256"/>
                          <a:gd name="connsiteY520" fmla="*/ 1770681 h 3370881"/>
                          <a:gd name="connsiteX521" fmla="*/ 58270 w 2657256"/>
                          <a:gd name="connsiteY521" fmla="*/ 1761717 h 3370881"/>
                          <a:gd name="connsiteX522" fmla="*/ 26894 w 2657256"/>
                          <a:gd name="connsiteY522" fmla="*/ 1730340 h 3370881"/>
                          <a:gd name="connsiteX523" fmla="*/ 0 w 2657256"/>
                          <a:gd name="connsiteY523" fmla="*/ 1707929 h 3370881"/>
                          <a:gd name="connsiteX0" fmla="*/ 0 w 2657256"/>
                          <a:gd name="connsiteY0" fmla="*/ 1707929 h 3370881"/>
                          <a:gd name="connsiteX1" fmla="*/ 22412 w 2657256"/>
                          <a:gd name="connsiteY1" fmla="*/ 1698964 h 3370881"/>
                          <a:gd name="connsiteX2" fmla="*/ 31376 w 2657256"/>
                          <a:gd name="connsiteY2" fmla="*/ 1681034 h 3370881"/>
                          <a:gd name="connsiteX3" fmla="*/ 44823 w 2657256"/>
                          <a:gd name="connsiteY3" fmla="*/ 1672070 h 3370881"/>
                          <a:gd name="connsiteX4" fmla="*/ 58270 w 2657256"/>
                          <a:gd name="connsiteY4" fmla="*/ 1654140 h 3370881"/>
                          <a:gd name="connsiteX5" fmla="*/ 76200 w 2657256"/>
                          <a:gd name="connsiteY5" fmla="*/ 1645176 h 3370881"/>
                          <a:gd name="connsiteX6" fmla="*/ 98612 w 2657256"/>
                          <a:gd name="connsiteY6" fmla="*/ 1636211 h 3370881"/>
                          <a:gd name="connsiteX7" fmla="*/ 125506 w 2657256"/>
                          <a:gd name="connsiteY7" fmla="*/ 1627246 h 3370881"/>
                          <a:gd name="connsiteX8" fmla="*/ 152400 w 2657256"/>
                          <a:gd name="connsiteY8" fmla="*/ 1609317 h 3370881"/>
                          <a:gd name="connsiteX9" fmla="*/ 170329 w 2657256"/>
                          <a:gd name="connsiteY9" fmla="*/ 1600352 h 3370881"/>
                          <a:gd name="connsiteX10" fmla="*/ 188259 w 2657256"/>
                          <a:gd name="connsiteY10" fmla="*/ 1582423 h 3370881"/>
                          <a:gd name="connsiteX11" fmla="*/ 228600 w 2657256"/>
                          <a:gd name="connsiteY11" fmla="*/ 1564493 h 3370881"/>
                          <a:gd name="connsiteX12" fmla="*/ 255494 w 2657256"/>
                          <a:gd name="connsiteY12" fmla="*/ 1546564 h 3370881"/>
                          <a:gd name="connsiteX13" fmla="*/ 300318 w 2657256"/>
                          <a:gd name="connsiteY13" fmla="*/ 1524152 h 3370881"/>
                          <a:gd name="connsiteX14" fmla="*/ 313765 w 2657256"/>
                          <a:gd name="connsiteY14" fmla="*/ 1515187 h 3370881"/>
                          <a:gd name="connsiteX15" fmla="*/ 340659 w 2657256"/>
                          <a:gd name="connsiteY15" fmla="*/ 1510705 h 3370881"/>
                          <a:gd name="connsiteX16" fmla="*/ 363070 w 2657256"/>
                          <a:gd name="connsiteY16" fmla="*/ 1506223 h 3370881"/>
                          <a:gd name="connsiteX17" fmla="*/ 389965 w 2657256"/>
                          <a:gd name="connsiteY17" fmla="*/ 1501740 h 3370881"/>
                          <a:gd name="connsiteX18" fmla="*/ 425823 w 2657256"/>
                          <a:gd name="connsiteY18" fmla="*/ 1497258 h 3370881"/>
                          <a:gd name="connsiteX19" fmla="*/ 470647 w 2657256"/>
                          <a:gd name="connsiteY19" fmla="*/ 1488293 h 3370881"/>
                          <a:gd name="connsiteX20" fmla="*/ 515470 w 2657256"/>
                          <a:gd name="connsiteY20" fmla="*/ 1479329 h 3370881"/>
                          <a:gd name="connsiteX21" fmla="*/ 528918 w 2657256"/>
                          <a:gd name="connsiteY21" fmla="*/ 1470364 h 3370881"/>
                          <a:gd name="connsiteX22" fmla="*/ 600635 w 2657256"/>
                          <a:gd name="connsiteY22" fmla="*/ 1456917 h 3370881"/>
                          <a:gd name="connsiteX23" fmla="*/ 690282 w 2657256"/>
                          <a:gd name="connsiteY23" fmla="*/ 1447952 h 3370881"/>
                          <a:gd name="connsiteX24" fmla="*/ 793376 w 2657256"/>
                          <a:gd name="connsiteY24" fmla="*/ 1452434 h 3370881"/>
                          <a:gd name="connsiteX25" fmla="*/ 874059 w 2657256"/>
                          <a:gd name="connsiteY25" fmla="*/ 1465881 h 3370881"/>
                          <a:gd name="connsiteX26" fmla="*/ 914400 w 2657256"/>
                          <a:gd name="connsiteY26" fmla="*/ 1470364 h 3370881"/>
                          <a:gd name="connsiteX27" fmla="*/ 1030941 w 2657256"/>
                          <a:gd name="connsiteY27" fmla="*/ 1483811 h 3370881"/>
                          <a:gd name="connsiteX28" fmla="*/ 1151965 w 2657256"/>
                          <a:gd name="connsiteY28" fmla="*/ 1492776 h 3370881"/>
                          <a:gd name="connsiteX29" fmla="*/ 1281953 w 2657256"/>
                          <a:gd name="connsiteY29" fmla="*/ 1501740 h 3370881"/>
                          <a:gd name="connsiteX30" fmla="*/ 1465729 w 2657256"/>
                          <a:gd name="connsiteY30" fmla="*/ 1497258 h 3370881"/>
                          <a:gd name="connsiteX31" fmla="*/ 1510553 w 2657256"/>
                          <a:gd name="connsiteY31" fmla="*/ 1492776 h 3370881"/>
                          <a:gd name="connsiteX32" fmla="*/ 1582270 w 2657256"/>
                          <a:gd name="connsiteY32" fmla="*/ 1461399 h 3370881"/>
                          <a:gd name="connsiteX33" fmla="*/ 1604682 w 2657256"/>
                          <a:gd name="connsiteY33" fmla="*/ 1456917 h 3370881"/>
                          <a:gd name="connsiteX34" fmla="*/ 1622612 w 2657256"/>
                          <a:gd name="connsiteY34" fmla="*/ 1447952 h 3370881"/>
                          <a:gd name="connsiteX35" fmla="*/ 1645023 w 2657256"/>
                          <a:gd name="connsiteY35" fmla="*/ 1438987 h 3370881"/>
                          <a:gd name="connsiteX36" fmla="*/ 1662953 w 2657256"/>
                          <a:gd name="connsiteY36" fmla="*/ 1425540 h 3370881"/>
                          <a:gd name="connsiteX37" fmla="*/ 1698812 w 2657256"/>
                          <a:gd name="connsiteY37" fmla="*/ 1407611 h 3370881"/>
                          <a:gd name="connsiteX38" fmla="*/ 1739153 w 2657256"/>
                          <a:gd name="connsiteY38" fmla="*/ 1380717 h 3370881"/>
                          <a:gd name="connsiteX39" fmla="*/ 1752600 w 2657256"/>
                          <a:gd name="connsiteY39" fmla="*/ 1367270 h 3370881"/>
                          <a:gd name="connsiteX40" fmla="*/ 1775012 w 2657256"/>
                          <a:gd name="connsiteY40" fmla="*/ 1353823 h 3370881"/>
                          <a:gd name="connsiteX41" fmla="*/ 1797423 w 2657256"/>
                          <a:gd name="connsiteY41" fmla="*/ 1335893 h 3370881"/>
                          <a:gd name="connsiteX42" fmla="*/ 1810870 w 2657256"/>
                          <a:gd name="connsiteY42" fmla="*/ 1304517 h 3370881"/>
                          <a:gd name="connsiteX43" fmla="*/ 1815353 w 2657256"/>
                          <a:gd name="connsiteY43" fmla="*/ 1291070 h 3370881"/>
                          <a:gd name="connsiteX44" fmla="*/ 1801906 w 2657256"/>
                          <a:gd name="connsiteY44" fmla="*/ 1138670 h 3370881"/>
                          <a:gd name="connsiteX45" fmla="*/ 1792941 w 2657256"/>
                          <a:gd name="connsiteY45" fmla="*/ 1125223 h 3370881"/>
                          <a:gd name="connsiteX46" fmla="*/ 1757082 w 2657256"/>
                          <a:gd name="connsiteY46" fmla="*/ 1093846 h 3370881"/>
                          <a:gd name="connsiteX47" fmla="*/ 1730188 w 2657256"/>
                          <a:gd name="connsiteY47" fmla="*/ 1066952 h 3370881"/>
                          <a:gd name="connsiteX48" fmla="*/ 1703294 w 2657256"/>
                          <a:gd name="connsiteY48" fmla="*/ 1049023 h 3370881"/>
                          <a:gd name="connsiteX49" fmla="*/ 1622612 w 2657256"/>
                          <a:gd name="connsiteY49" fmla="*/ 1053505 h 3370881"/>
                          <a:gd name="connsiteX50" fmla="*/ 1595718 w 2657256"/>
                          <a:gd name="connsiteY50" fmla="*/ 1062470 h 3370881"/>
                          <a:gd name="connsiteX51" fmla="*/ 1573306 w 2657256"/>
                          <a:gd name="connsiteY51" fmla="*/ 1066952 h 3370881"/>
                          <a:gd name="connsiteX52" fmla="*/ 1453385 w 2657256"/>
                          <a:gd name="connsiteY52" fmla="*/ 1082761 h 3370881"/>
                          <a:gd name="connsiteX53" fmla="*/ 1326776 w 2657256"/>
                          <a:gd name="connsiteY53" fmla="*/ 1062470 h 3370881"/>
                          <a:gd name="connsiteX54" fmla="*/ 1308847 w 2657256"/>
                          <a:gd name="connsiteY54" fmla="*/ 1057987 h 3370881"/>
                          <a:gd name="connsiteX55" fmla="*/ 1277470 w 2657256"/>
                          <a:gd name="connsiteY55" fmla="*/ 1053505 h 3370881"/>
                          <a:gd name="connsiteX56" fmla="*/ 1259541 w 2657256"/>
                          <a:gd name="connsiteY56" fmla="*/ 1049023 h 3370881"/>
                          <a:gd name="connsiteX57" fmla="*/ 1232647 w 2657256"/>
                          <a:gd name="connsiteY57" fmla="*/ 1044540 h 3370881"/>
                          <a:gd name="connsiteX58" fmla="*/ 1053353 w 2657256"/>
                          <a:gd name="connsiteY58" fmla="*/ 1049023 h 3370881"/>
                          <a:gd name="connsiteX59" fmla="*/ 1035423 w 2657256"/>
                          <a:gd name="connsiteY59" fmla="*/ 1053505 h 3370881"/>
                          <a:gd name="connsiteX60" fmla="*/ 1008529 w 2657256"/>
                          <a:gd name="connsiteY60" fmla="*/ 1057987 h 3370881"/>
                          <a:gd name="connsiteX61" fmla="*/ 995082 w 2657256"/>
                          <a:gd name="connsiteY61" fmla="*/ 1062470 h 3370881"/>
                          <a:gd name="connsiteX62" fmla="*/ 945776 w 2657256"/>
                          <a:gd name="connsiteY62" fmla="*/ 1031093 h 3370881"/>
                          <a:gd name="connsiteX63" fmla="*/ 941294 w 2657256"/>
                          <a:gd name="connsiteY63" fmla="*/ 1017646 h 3370881"/>
                          <a:gd name="connsiteX64" fmla="*/ 932329 w 2657256"/>
                          <a:gd name="connsiteY64" fmla="*/ 919034 h 3370881"/>
                          <a:gd name="connsiteX65" fmla="*/ 914400 w 2657256"/>
                          <a:gd name="connsiteY65" fmla="*/ 901105 h 3370881"/>
                          <a:gd name="connsiteX66" fmla="*/ 918882 w 2657256"/>
                          <a:gd name="connsiteY66" fmla="*/ 869729 h 3370881"/>
                          <a:gd name="connsiteX67" fmla="*/ 941294 w 2657256"/>
                          <a:gd name="connsiteY67" fmla="*/ 865246 h 3370881"/>
                          <a:gd name="connsiteX68" fmla="*/ 959223 w 2657256"/>
                          <a:gd name="connsiteY68" fmla="*/ 851799 h 3370881"/>
                          <a:gd name="connsiteX69" fmla="*/ 990600 w 2657256"/>
                          <a:gd name="connsiteY69" fmla="*/ 847317 h 3370881"/>
                          <a:gd name="connsiteX70" fmla="*/ 1129553 w 2657256"/>
                          <a:gd name="connsiteY70" fmla="*/ 838352 h 3370881"/>
                          <a:gd name="connsiteX71" fmla="*/ 1147482 w 2657256"/>
                          <a:gd name="connsiteY71" fmla="*/ 829387 h 3370881"/>
                          <a:gd name="connsiteX72" fmla="*/ 1178859 w 2657256"/>
                          <a:gd name="connsiteY72" fmla="*/ 806976 h 3370881"/>
                          <a:gd name="connsiteX73" fmla="*/ 1192306 w 2657256"/>
                          <a:gd name="connsiteY73" fmla="*/ 793529 h 3370881"/>
                          <a:gd name="connsiteX74" fmla="*/ 1214718 w 2657256"/>
                          <a:gd name="connsiteY74" fmla="*/ 784564 h 3370881"/>
                          <a:gd name="connsiteX75" fmla="*/ 1241612 w 2657256"/>
                          <a:gd name="connsiteY75" fmla="*/ 771117 h 3370881"/>
                          <a:gd name="connsiteX76" fmla="*/ 1277470 w 2657256"/>
                          <a:gd name="connsiteY76" fmla="*/ 753187 h 3370881"/>
                          <a:gd name="connsiteX77" fmla="*/ 1295400 w 2657256"/>
                          <a:gd name="connsiteY77" fmla="*/ 730776 h 3370881"/>
                          <a:gd name="connsiteX78" fmla="*/ 1317812 w 2657256"/>
                          <a:gd name="connsiteY78" fmla="*/ 708364 h 3370881"/>
                          <a:gd name="connsiteX79" fmla="*/ 1353670 w 2657256"/>
                          <a:gd name="connsiteY79" fmla="*/ 663540 h 3370881"/>
                          <a:gd name="connsiteX80" fmla="*/ 1371600 w 2657256"/>
                          <a:gd name="connsiteY80" fmla="*/ 636646 h 3370881"/>
                          <a:gd name="connsiteX81" fmla="*/ 1380565 w 2657256"/>
                          <a:gd name="connsiteY81" fmla="*/ 596305 h 3370881"/>
                          <a:gd name="connsiteX82" fmla="*/ 1385047 w 2657256"/>
                          <a:gd name="connsiteY82" fmla="*/ 582858 h 3370881"/>
                          <a:gd name="connsiteX83" fmla="*/ 1380565 w 2657256"/>
                          <a:gd name="connsiteY83" fmla="*/ 533552 h 3370881"/>
                          <a:gd name="connsiteX84" fmla="*/ 1367118 w 2657256"/>
                          <a:gd name="connsiteY84" fmla="*/ 524587 h 3370881"/>
                          <a:gd name="connsiteX85" fmla="*/ 1349188 w 2657256"/>
                          <a:gd name="connsiteY85" fmla="*/ 520105 h 3370881"/>
                          <a:gd name="connsiteX86" fmla="*/ 1326776 w 2657256"/>
                          <a:gd name="connsiteY86" fmla="*/ 511140 h 3370881"/>
                          <a:gd name="connsiteX87" fmla="*/ 1281953 w 2657256"/>
                          <a:gd name="connsiteY87" fmla="*/ 515623 h 3370881"/>
                          <a:gd name="connsiteX88" fmla="*/ 1250576 w 2657256"/>
                          <a:gd name="connsiteY88" fmla="*/ 529070 h 3370881"/>
                          <a:gd name="connsiteX89" fmla="*/ 1210235 w 2657256"/>
                          <a:gd name="connsiteY89" fmla="*/ 542517 h 3370881"/>
                          <a:gd name="connsiteX90" fmla="*/ 1183341 w 2657256"/>
                          <a:gd name="connsiteY90" fmla="*/ 555964 h 3370881"/>
                          <a:gd name="connsiteX91" fmla="*/ 1160929 w 2657256"/>
                          <a:gd name="connsiteY91" fmla="*/ 569411 h 3370881"/>
                          <a:gd name="connsiteX92" fmla="*/ 1134035 w 2657256"/>
                          <a:gd name="connsiteY92" fmla="*/ 578376 h 3370881"/>
                          <a:gd name="connsiteX93" fmla="*/ 1111623 w 2657256"/>
                          <a:gd name="connsiteY93" fmla="*/ 587340 h 3370881"/>
                          <a:gd name="connsiteX94" fmla="*/ 1084729 w 2657256"/>
                          <a:gd name="connsiteY94" fmla="*/ 596305 h 3370881"/>
                          <a:gd name="connsiteX95" fmla="*/ 986118 w 2657256"/>
                          <a:gd name="connsiteY95" fmla="*/ 591823 h 3370881"/>
                          <a:gd name="connsiteX96" fmla="*/ 927847 w 2657256"/>
                          <a:gd name="connsiteY96" fmla="*/ 578376 h 3370881"/>
                          <a:gd name="connsiteX97" fmla="*/ 896470 w 2657256"/>
                          <a:gd name="connsiteY97" fmla="*/ 555964 h 3370881"/>
                          <a:gd name="connsiteX98" fmla="*/ 883023 w 2657256"/>
                          <a:gd name="connsiteY98" fmla="*/ 546999 h 3370881"/>
                          <a:gd name="connsiteX99" fmla="*/ 865094 w 2657256"/>
                          <a:gd name="connsiteY99" fmla="*/ 497693 h 3370881"/>
                          <a:gd name="connsiteX100" fmla="*/ 869576 w 2657256"/>
                          <a:gd name="connsiteY100" fmla="*/ 403564 h 3370881"/>
                          <a:gd name="connsiteX101" fmla="*/ 874059 w 2657256"/>
                          <a:gd name="connsiteY101" fmla="*/ 385634 h 3370881"/>
                          <a:gd name="connsiteX102" fmla="*/ 883023 w 2657256"/>
                          <a:gd name="connsiteY102" fmla="*/ 372187 h 3370881"/>
                          <a:gd name="connsiteX103" fmla="*/ 909918 w 2657256"/>
                          <a:gd name="connsiteY103" fmla="*/ 363223 h 3370881"/>
                          <a:gd name="connsiteX104" fmla="*/ 914400 w 2657256"/>
                          <a:gd name="connsiteY104" fmla="*/ 385634 h 3370881"/>
                          <a:gd name="connsiteX105" fmla="*/ 909918 w 2657256"/>
                          <a:gd name="connsiteY105" fmla="*/ 408046 h 3370881"/>
                          <a:gd name="connsiteX106" fmla="*/ 900953 w 2657256"/>
                          <a:gd name="connsiteY106" fmla="*/ 466317 h 3370881"/>
                          <a:gd name="connsiteX107" fmla="*/ 905435 w 2657256"/>
                          <a:gd name="connsiteY107" fmla="*/ 515623 h 3370881"/>
                          <a:gd name="connsiteX108" fmla="*/ 932329 w 2657256"/>
                          <a:gd name="connsiteY108" fmla="*/ 551481 h 3370881"/>
                          <a:gd name="connsiteX109" fmla="*/ 954741 w 2657256"/>
                          <a:gd name="connsiteY109" fmla="*/ 560446 h 3370881"/>
                          <a:gd name="connsiteX110" fmla="*/ 972670 w 2657256"/>
                          <a:gd name="connsiteY110" fmla="*/ 569411 h 3370881"/>
                          <a:gd name="connsiteX111" fmla="*/ 1066800 w 2657256"/>
                          <a:gd name="connsiteY111" fmla="*/ 564929 h 3370881"/>
                          <a:gd name="connsiteX112" fmla="*/ 1111623 w 2657256"/>
                          <a:gd name="connsiteY112" fmla="*/ 551481 h 3370881"/>
                          <a:gd name="connsiteX113" fmla="*/ 1129553 w 2657256"/>
                          <a:gd name="connsiteY113" fmla="*/ 538034 h 3370881"/>
                          <a:gd name="connsiteX114" fmla="*/ 1156447 w 2657256"/>
                          <a:gd name="connsiteY114" fmla="*/ 511140 h 3370881"/>
                          <a:gd name="connsiteX115" fmla="*/ 1160929 w 2657256"/>
                          <a:gd name="connsiteY115" fmla="*/ 493211 h 3370881"/>
                          <a:gd name="connsiteX116" fmla="*/ 1178859 w 2657256"/>
                          <a:gd name="connsiteY116" fmla="*/ 331846 h 3370881"/>
                          <a:gd name="connsiteX117" fmla="*/ 1215315 w 2657256"/>
                          <a:gd name="connsiteY117" fmla="*/ 270289 h 3370881"/>
                          <a:gd name="connsiteX118" fmla="*/ 1214718 w 2657256"/>
                          <a:gd name="connsiteY118" fmla="*/ 367705 h 3370881"/>
                          <a:gd name="connsiteX119" fmla="*/ 1201270 w 2657256"/>
                          <a:gd name="connsiteY119" fmla="*/ 412529 h 3370881"/>
                          <a:gd name="connsiteX120" fmla="*/ 1210235 w 2657256"/>
                          <a:gd name="connsiteY120" fmla="*/ 461834 h 3370881"/>
                          <a:gd name="connsiteX121" fmla="*/ 1214718 w 2657256"/>
                          <a:gd name="connsiteY121" fmla="*/ 475281 h 3370881"/>
                          <a:gd name="connsiteX122" fmla="*/ 1228165 w 2657256"/>
                          <a:gd name="connsiteY122" fmla="*/ 484246 h 3370881"/>
                          <a:gd name="connsiteX123" fmla="*/ 1250576 w 2657256"/>
                          <a:gd name="connsiteY123" fmla="*/ 502176 h 3370881"/>
                          <a:gd name="connsiteX124" fmla="*/ 1317812 w 2657256"/>
                          <a:gd name="connsiteY124" fmla="*/ 497693 h 3370881"/>
                          <a:gd name="connsiteX125" fmla="*/ 1353670 w 2657256"/>
                          <a:gd name="connsiteY125" fmla="*/ 488729 h 3370881"/>
                          <a:gd name="connsiteX126" fmla="*/ 1506070 w 2657256"/>
                          <a:gd name="connsiteY126" fmla="*/ 457352 h 3370881"/>
                          <a:gd name="connsiteX127" fmla="*/ 1550894 w 2657256"/>
                          <a:gd name="connsiteY127" fmla="*/ 430458 h 3370881"/>
                          <a:gd name="connsiteX128" fmla="*/ 1564341 w 2657256"/>
                          <a:gd name="connsiteY128" fmla="*/ 417011 h 3370881"/>
                          <a:gd name="connsiteX129" fmla="*/ 1586753 w 2657256"/>
                          <a:gd name="connsiteY129" fmla="*/ 399081 h 3370881"/>
                          <a:gd name="connsiteX130" fmla="*/ 1595718 w 2657256"/>
                          <a:gd name="connsiteY130" fmla="*/ 381152 h 3370881"/>
                          <a:gd name="connsiteX131" fmla="*/ 1600200 w 2657256"/>
                          <a:gd name="connsiteY131" fmla="*/ 363223 h 3370881"/>
                          <a:gd name="connsiteX132" fmla="*/ 1609165 w 2657256"/>
                          <a:gd name="connsiteY132" fmla="*/ 313917 h 3370881"/>
                          <a:gd name="connsiteX133" fmla="*/ 1537447 w 2657256"/>
                          <a:gd name="connsiteY133" fmla="*/ 188411 h 3370881"/>
                          <a:gd name="connsiteX134" fmla="*/ 1613647 w 2657256"/>
                          <a:gd name="connsiteY134" fmla="*/ 399081 h 3370881"/>
                          <a:gd name="connsiteX135" fmla="*/ 1627094 w 2657256"/>
                          <a:gd name="connsiteY135" fmla="*/ 417011 h 3370881"/>
                          <a:gd name="connsiteX136" fmla="*/ 1658470 w 2657256"/>
                          <a:gd name="connsiteY136" fmla="*/ 412529 h 3370881"/>
                          <a:gd name="connsiteX137" fmla="*/ 1685365 w 2657256"/>
                          <a:gd name="connsiteY137" fmla="*/ 390117 h 3370881"/>
                          <a:gd name="connsiteX138" fmla="*/ 1694329 w 2657256"/>
                          <a:gd name="connsiteY138" fmla="*/ 376670 h 3370881"/>
                          <a:gd name="connsiteX139" fmla="*/ 1734670 w 2657256"/>
                          <a:gd name="connsiteY139" fmla="*/ 354258 h 3370881"/>
                          <a:gd name="connsiteX140" fmla="*/ 1743635 w 2657256"/>
                          <a:gd name="connsiteY140" fmla="*/ 340811 h 3370881"/>
                          <a:gd name="connsiteX141" fmla="*/ 1757082 w 2657256"/>
                          <a:gd name="connsiteY141" fmla="*/ 336329 h 3370881"/>
                          <a:gd name="connsiteX142" fmla="*/ 1808984 w 2657256"/>
                          <a:gd name="connsiteY142" fmla="*/ 249641 h 3370881"/>
                          <a:gd name="connsiteX143" fmla="*/ 1899621 w 2657256"/>
                          <a:gd name="connsiteY143" fmla="*/ 211719 h 3370881"/>
                          <a:gd name="connsiteX144" fmla="*/ 1808984 w 2657256"/>
                          <a:gd name="connsiteY144" fmla="*/ 178521 h 3370881"/>
                          <a:gd name="connsiteX145" fmla="*/ 1772023 w 2657256"/>
                          <a:gd name="connsiteY145" fmla="*/ 77249 h 3370881"/>
                          <a:gd name="connsiteX146" fmla="*/ 1900425 w 2657256"/>
                          <a:gd name="connsiteY146" fmla="*/ 214081 h 3370881"/>
                          <a:gd name="connsiteX147" fmla="*/ 1874221 w 2657256"/>
                          <a:gd name="connsiteY147" fmla="*/ 318698 h 3370881"/>
                          <a:gd name="connsiteX148" fmla="*/ 1788459 w 2657256"/>
                          <a:gd name="connsiteY148" fmla="*/ 367705 h 3370881"/>
                          <a:gd name="connsiteX149" fmla="*/ 1761565 w 2657256"/>
                          <a:gd name="connsiteY149" fmla="*/ 390117 h 3370881"/>
                          <a:gd name="connsiteX150" fmla="*/ 1783976 w 2657256"/>
                          <a:gd name="connsiteY150" fmla="*/ 399081 h 3370881"/>
                          <a:gd name="connsiteX151" fmla="*/ 1878106 w 2657256"/>
                          <a:gd name="connsiteY151" fmla="*/ 390117 h 3370881"/>
                          <a:gd name="connsiteX152" fmla="*/ 1891553 w 2657256"/>
                          <a:gd name="connsiteY152" fmla="*/ 381152 h 3370881"/>
                          <a:gd name="connsiteX153" fmla="*/ 1918447 w 2657256"/>
                          <a:gd name="connsiteY153" fmla="*/ 372187 h 3370881"/>
                          <a:gd name="connsiteX154" fmla="*/ 1940859 w 2657256"/>
                          <a:gd name="connsiteY154" fmla="*/ 358740 h 3370881"/>
                          <a:gd name="connsiteX155" fmla="*/ 1954306 w 2657256"/>
                          <a:gd name="connsiteY155" fmla="*/ 354258 h 3370881"/>
                          <a:gd name="connsiteX156" fmla="*/ 2083304 w 2657256"/>
                          <a:gd name="connsiteY156" fmla="*/ 290281 h 3370881"/>
                          <a:gd name="connsiteX157" fmla="*/ 2166172 w 2657256"/>
                          <a:gd name="connsiteY157" fmla="*/ 215604 h 3370881"/>
                          <a:gd name="connsiteX158" fmla="*/ 2069054 w 2657256"/>
                          <a:gd name="connsiteY158" fmla="*/ 40493 h 3370881"/>
                          <a:gd name="connsiteX159" fmla="*/ 2078225 w 2657256"/>
                          <a:gd name="connsiteY159" fmla="*/ 188681 h 3370881"/>
                          <a:gd name="connsiteX160" fmla="*/ 1999129 w 2657256"/>
                          <a:gd name="connsiteY160" fmla="*/ 358740 h 3370881"/>
                          <a:gd name="connsiteX161" fmla="*/ 1994647 w 2657256"/>
                          <a:gd name="connsiteY161" fmla="*/ 372187 h 3370881"/>
                          <a:gd name="connsiteX162" fmla="*/ 2039470 w 2657256"/>
                          <a:gd name="connsiteY162" fmla="*/ 390117 h 3370881"/>
                          <a:gd name="connsiteX163" fmla="*/ 2115670 w 2657256"/>
                          <a:gd name="connsiteY163" fmla="*/ 390117 h 3370881"/>
                          <a:gd name="connsiteX164" fmla="*/ 2160494 w 2657256"/>
                          <a:gd name="connsiteY164" fmla="*/ 376670 h 3370881"/>
                          <a:gd name="connsiteX165" fmla="*/ 2191870 w 2657256"/>
                          <a:gd name="connsiteY165" fmla="*/ 363223 h 3370881"/>
                          <a:gd name="connsiteX166" fmla="*/ 2205318 w 2657256"/>
                          <a:gd name="connsiteY166" fmla="*/ 358740 h 3370881"/>
                          <a:gd name="connsiteX167" fmla="*/ 2232212 w 2657256"/>
                          <a:gd name="connsiteY167" fmla="*/ 340811 h 3370881"/>
                          <a:gd name="connsiteX168" fmla="*/ 2312894 w 2657256"/>
                          <a:gd name="connsiteY168" fmla="*/ 183929 h 3370881"/>
                          <a:gd name="connsiteX169" fmla="*/ 2339788 w 2657256"/>
                          <a:gd name="connsiteY169" fmla="*/ 151 h 3370881"/>
                          <a:gd name="connsiteX170" fmla="*/ 2357718 w 2657256"/>
                          <a:gd name="connsiteY170" fmla="*/ 215305 h 3370881"/>
                          <a:gd name="connsiteX171" fmla="*/ 2254623 w 2657256"/>
                          <a:gd name="connsiteY171" fmla="*/ 376670 h 3370881"/>
                          <a:gd name="connsiteX172" fmla="*/ 2245659 w 2657256"/>
                          <a:gd name="connsiteY172" fmla="*/ 390117 h 3370881"/>
                          <a:gd name="connsiteX173" fmla="*/ 2254623 w 2657256"/>
                          <a:gd name="connsiteY173" fmla="*/ 403564 h 3370881"/>
                          <a:gd name="connsiteX174" fmla="*/ 2353235 w 2657256"/>
                          <a:gd name="connsiteY174" fmla="*/ 399081 h 3370881"/>
                          <a:gd name="connsiteX175" fmla="*/ 2366682 w 2657256"/>
                          <a:gd name="connsiteY175" fmla="*/ 394599 h 3370881"/>
                          <a:gd name="connsiteX176" fmla="*/ 2389094 w 2657256"/>
                          <a:gd name="connsiteY176" fmla="*/ 390117 h 3370881"/>
                          <a:gd name="connsiteX177" fmla="*/ 2424953 w 2657256"/>
                          <a:gd name="connsiteY177" fmla="*/ 367705 h 3370881"/>
                          <a:gd name="connsiteX178" fmla="*/ 2528047 w 2657256"/>
                          <a:gd name="connsiteY178" fmla="*/ 292700 h 3370881"/>
                          <a:gd name="connsiteX179" fmla="*/ 2541495 w 2657256"/>
                          <a:gd name="connsiteY179" fmla="*/ 62906 h 3370881"/>
                          <a:gd name="connsiteX180" fmla="*/ 2591304 w 2657256"/>
                          <a:gd name="connsiteY180" fmla="*/ 214081 h 3370881"/>
                          <a:gd name="connsiteX181" fmla="*/ 2612315 w 2657256"/>
                          <a:gd name="connsiteY181" fmla="*/ 290907 h 3370881"/>
                          <a:gd name="connsiteX182" fmla="*/ 2650863 w 2657256"/>
                          <a:gd name="connsiteY182" fmla="*/ 344994 h 3370881"/>
                          <a:gd name="connsiteX183" fmla="*/ 2465294 w 2657256"/>
                          <a:gd name="connsiteY183" fmla="*/ 399081 h 3370881"/>
                          <a:gd name="connsiteX184" fmla="*/ 2442882 w 2657256"/>
                          <a:gd name="connsiteY184" fmla="*/ 403564 h 3370881"/>
                          <a:gd name="connsiteX185" fmla="*/ 2398059 w 2657256"/>
                          <a:gd name="connsiteY185" fmla="*/ 417011 h 3370881"/>
                          <a:gd name="connsiteX186" fmla="*/ 2375647 w 2657256"/>
                          <a:gd name="connsiteY186" fmla="*/ 425976 h 3370881"/>
                          <a:gd name="connsiteX187" fmla="*/ 2357718 w 2657256"/>
                          <a:gd name="connsiteY187" fmla="*/ 430458 h 3370881"/>
                          <a:gd name="connsiteX188" fmla="*/ 2344270 w 2657256"/>
                          <a:gd name="connsiteY188" fmla="*/ 461834 h 3370881"/>
                          <a:gd name="connsiteX189" fmla="*/ 2353235 w 2657256"/>
                          <a:gd name="connsiteY189" fmla="*/ 502176 h 3370881"/>
                          <a:gd name="connsiteX190" fmla="*/ 2362200 w 2657256"/>
                          <a:gd name="connsiteY190" fmla="*/ 515623 h 3370881"/>
                          <a:gd name="connsiteX191" fmla="*/ 2344270 w 2657256"/>
                          <a:gd name="connsiteY191" fmla="*/ 587340 h 3370881"/>
                          <a:gd name="connsiteX192" fmla="*/ 2321859 w 2657256"/>
                          <a:gd name="connsiteY192" fmla="*/ 614234 h 3370881"/>
                          <a:gd name="connsiteX193" fmla="*/ 2308412 w 2657256"/>
                          <a:gd name="connsiteY193" fmla="*/ 636646 h 3370881"/>
                          <a:gd name="connsiteX194" fmla="*/ 2281518 w 2657256"/>
                          <a:gd name="connsiteY194" fmla="*/ 641129 h 3370881"/>
                          <a:gd name="connsiteX195" fmla="*/ 2259106 w 2657256"/>
                          <a:gd name="connsiteY195" fmla="*/ 636646 h 3370881"/>
                          <a:gd name="connsiteX196" fmla="*/ 2277035 w 2657256"/>
                          <a:gd name="connsiteY196" fmla="*/ 578376 h 3370881"/>
                          <a:gd name="connsiteX197" fmla="*/ 2290482 w 2657256"/>
                          <a:gd name="connsiteY197" fmla="*/ 542517 h 3370881"/>
                          <a:gd name="connsiteX198" fmla="*/ 2286000 w 2657256"/>
                          <a:gd name="connsiteY198" fmla="*/ 506658 h 3370881"/>
                          <a:gd name="connsiteX199" fmla="*/ 2245659 w 2657256"/>
                          <a:gd name="connsiteY199" fmla="*/ 448387 h 3370881"/>
                          <a:gd name="connsiteX200" fmla="*/ 2200835 w 2657256"/>
                          <a:gd name="connsiteY200" fmla="*/ 430458 h 3370881"/>
                          <a:gd name="connsiteX201" fmla="*/ 2169459 w 2657256"/>
                          <a:gd name="connsiteY201" fmla="*/ 425976 h 3370881"/>
                          <a:gd name="connsiteX202" fmla="*/ 2102223 w 2657256"/>
                          <a:gd name="connsiteY202" fmla="*/ 430458 h 3370881"/>
                          <a:gd name="connsiteX203" fmla="*/ 2084294 w 2657256"/>
                          <a:gd name="connsiteY203" fmla="*/ 439423 h 3370881"/>
                          <a:gd name="connsiteX204" fmla="*/ 2070847 w 2657256"/>
                          <a:gd name="connsiteY204" fmla="*/ 443905 h 3370881"/>
                          <a:gd name="connsiteX205" fmla="*/ 2061882 w 2657256"/>
                          <a:gd name="connsiteY205" fmla="*/ 461834 h 3370881"/>
                          <a:gd name="connsiteX206" fmla="*/ 2034988 w 2657256"/>
                          <a:gd name="connsiteY206" fmla="*/ 475281 h 3370881"/>
                          <a:gd name="connsiteX207" fmla="*/ 1783976 w 2657256"/>
                          <a:gd name="connsiteY207" fmla="*/ 479764 h 3370881"/>
                          <a:gd name="connsiteX208" fmla="*/ 1766047 w 2657256"/>
                          <a:gd name="connsiteY208" fmla="*/ 488729 h 3370881"/>
                          <a:gd name="connsiteX209" fmla="*/ 1703294 w 2657256"/>
                          <a:gd name="connsiteY209" fmla="*/ 506658 h 3370881"/>
                          <a:gd name="connsiteX210" fmla="*/ 1689847 w 2657256"/>
                          <a:gd name="connsiteY210" fmla="*/ 511140 h 3370881"/>
                          <a:gd name="connsiteX211" fmla="*/ 1676400 w 2657256"/>
                          <a:gd name="connsiteY211" fmla="*/ 520105 h 3370881"/>
                          <a:gd name="connsiteX212" fmla="*/ 1649506 w 2657256"/>
                          <a:gd name="connsiteY212" fmla="*/ 529070 h 3370881"/>
                          <a:gd name="connsiteX213" fmla="*/ 1636059 w 2657256"/>
                          <a:gd name="connsiteY213" fmla="*/ 538034 h 3370881"/>
                          <a:gd name="connsiteX214" fmla="*/ 1622612 w 2657256"/>
                          <a:gd name="connsiteY214" fmla="*/ 551481 h 3370881"/>
                          <a:gd name="connsiteX215" fmla="*/ 1609165 w 2657256"/>
                          <a:gd name="connsiteY215" fmla="*/ 555964 h 3370881"/>
                          <a:gd name="connsiteX216" fmla="*/ 1577788 w 2657256"/>
                          <a:gd name="connsiteY216" fmla="*/ 587340 h 3370881"/>
                          <a:gd name="connsiteX217" fmla="*/ 1568823 w 2657256"/>
                          <a:gd name="connsiteY217" fmla="*/ 600787 h 3370881"/>
                          <a:gd name="connsiteX218" fmla="*/ 1555376 w 2657256"/>
                          <a:gd name="connsiteY218" fmla="*/ 614234 h 3370881"/>
                          <a:gd name="connsiteX219" fmla="*/ 1524000 w 2657256"/>
                          <a:gd name="connsiteY219" fmla="*/ 654576 h 3370881"/>
                          <a:gd name="connsiteX220" fmla="*/ 1519518 w 2657256"/>
                          <a:gd name="connsiteY220" fmla="*/ 668023 h 3370881"/>
                          <a:gd name="connsiteX221" fmla="*/ 1528482 w 2657256"/>
                          <a:gd name="connsiteY221" fmla="*/ 708364 h 3370881"/>
                          <a:gd name="connsiteX222" fmla="*/ 1537447 w 2657256"/>
                          <a:gd name="connsiteY222" fmla="*/ 721811 h 3370881"/>
                          <a:gd name="connsiteX223" fmla="*/ 1568823 w 2657256"/>
                          <a:gd name="connsiteY223" fmla="*/ 712846 h 3370881"/>
                          <a:gd name="connsiteX224" fmla="*/ 1600200 w 2657256"/>
                          <a:gd name="connsiteY224" fmla="*/ 712846 h 3370881"/>
                          <a:gd name="connsiteX225" fmla="*/ 1631576 w 2657256"/>
                          <a:gd name="connsiteY225" fmla="*/ 690434 h 3370881"/>
                          <a:gd name="connsiteX226" fmla="*/ 1645023 w 2657256"/>
                          <a:gd name="connsiteY226" fmla="*/ 676987 h 3370881"/>
                          <a:gd name="connsiteX227" fmla="*/ 1685365 w 2657256"/>
                          <a:gd name="connsiteY227" fmla="*/ 645611 h 3370881"/>
                          <a:gd name="connsiteX228" fmla="*/ 1716741 w 2657256"/>
                          <a:gd name="connsiteY228" fmla="*/ 614234 h 3370881"/>
                          <a:gd name="connsiteX229" fmla="*/ 1748118 w 2657256"/>
                          <a:gd name="connsiteY229" fmla="*/ 596305 h 3370881"/>
                          <a:gd name="connsiteX230" fmla="*/ 1761565 w 2657256"/>
                          <a:gd name="connsiteY230" fmla="*/ 591823 h 3370881"/>
                          <a:gd name="connsiteX231" fmla="*/ 1779494 w 2657256"/>
                          <a:gd name="connsiteY231" fmla="*/ 582858 h 3370881"/>
                          <a:gd name="connsiteX232" fmla="*/ 1815353 w 2657256"/>
                          <a:gd name="connsiteY232" fmla="*/ 573893 h 3370881"/>
                          <a:gd name="connsiteX233" fmla="*/ 2030506 w 2657256"/>
                          <a:gd name="connsiteY233" fmla="*/ 578376 h 3370881"/>
                          <a:gd name="connsiteX234" fmla="*/ 2017059 w 2657256"/>
                          <a:gd name="connsiteY234" fmla="*/ 600787 h 3370881"/>
                          <a:gd name="connsiteX235" fmla="*/ 1981200 w 2657256"/>
                          <a:gd name="connsiteY235" fmla="*/ 636646 h 3370881"/>
                          <a:gd name="connsiteX236" fmla="*/ 1967753 w 2657256"/>
                          <a:gd name="connsiteY236" fmla="*/ 650093 h 3370881"/>
                          <a:gd name="connsiteX237" fmla="*/ 1936376 w 2657256"/>
                          <a:gd name="connsiteY237" fmla="*/ 690434 h 3370881"/>
                          <a:gd name="connsiteX238" fmla="*/ 1905000 w 2657256"/>
                          <a:gd name="connsiteY238" fmla="*/ 717329 h 3370881"/>
                          <a:gd name="connsiteX239" fmla="*/ 1860176 w 2657256"/>
                          <a:gd name="connsiteY239" fmla="*/ 735258 h 3370881"/>
                          <a:gd name="connsiteX240" fmla="*/ 1788459 w 2657256"/>
                          <a:gd name="connsiteY240" fmla="*/ 744223 h 3370881"/>
                          <a:gd name="connsiteX241" fmla="*/ 1846729 w 2657256"/>
                          <a:gd name="connsiteY241" fmla="*/ 802493 h 3370881"/>
                          <a:gd name="connsiteX242" fmla="*/ 1913965 w 2657256"/>
                          <a:gd name="connsiteY242" fmla="*/ 829387 h 3370881"/>
                          <a:gd name="connsiteX243" fmla="*/ 1922929 w 2657256"/>
                          <a:gd name="connsiteY243" fmla="*/ 842834 h 3370881"/>
                          <a:gd name="connsiteX244" fmla="*/ 1967753 w 2657256"/>
                          <a:gd name="connsiteY244" fmla="*/ 883176 h 3370881"/>
                          <a:gd name="connsiteX245" fmla="*/ 1981200 w 2657256"/>
                          <a:gd name="connsiteY245" fmla="*/ 896623 h 3370881"/>
                          <a:gd name="connsiteX246" fmla="*/ 1994647 w 2657256"/>
                          <a:gd name="connsiteY246" fmla="*/ 905587 h 3370881"/>
                          <a:gd name="connsiteX247" fmla="*/ 2021541 w 2657256"/>
                          <a:gd name="connsiteY247" fmla="*/ 927999 h 3370881"/>
                          <a:gd name="connsiteX248" fmla="*/ 2030506 w 2657256"/>
                          <a:gd name="connsiteY248" fmla="*/ 941446 h 3370881"/>
                          <a:gd name="connsiteX249" fmla="*/ 2057400 w 2657256"/>
                          <a:gd name="connsiteY249" fmla="*/ 968340 h 3370881"/>
                          <a:gd name="connsiteX250" fmla="*/ 2088776 w 2657256"/>
                          <a:gd name="connsiteY250" fmla="*/ 1013164 h 3370881"/>
                          <a:gd name="connsiteX251" fmla="*/ 2115670 w 2657256"/>
                          <a:gd name="connsiteY251" fmla="*/ 1057987 h 3370881"/>
                          <a:gd name="connsiteX252" fmla="*/ 2120153 w 2657256"/>
                          <a:gd name="connsiteY252" fmla="*/ 1089364 h 3370881"/>
                          <a:gd name="connsiteX253" fmla="*/ 2138082 w 2657256"/>
                          <a:gd name="connsiteY253" fmla="*/ 1143152 h 3370881"/>
                          <a:gd name="connsiteX254" fmla="*/ 2147047 w 2657256"/>
                          <a:gd name="connsiteY254" fmla="*/ 1196940 h 3370881"/>
                          <a:gd name="connsiteX255" fmla="*/ 2151529 w 2657256"/>
                          <a:gd name="connsiteY255" fmla="*/ 1210387 h 3370881"/>
                          <a:gd name="connsiteX256" fmla="*/ 2156012 w 2657256"/>
                          <a:gd name="connsiteY256" fmla="*/ 1228317 h 3370881"/>
                          <a:gd name="connsiteX257" fmla="*/ 2173941 w 2657256"/>
                          <a:gd name="connsiteY257" fmla="*/ 1295552 h 3370881"/>
                          <a:gd name="connsiteX258" fmla="*/ 2182906 w 2657256"/>
                          <a:gd name="connsiteY258" fmla="*/ 1313481 h 3370881"/>
                          <a:gd name="connsiteX259" fmla="*/ 2187388 w 2657256"/>
                          <a:gd name="connsiteY259" fmla="*/ 1331411 h 3370881"/>
                          <a:gd name="connsiteX260" fmla="*/ 2214282 w 2657256"/>
                          <a:gd name="connsiteY260" fmla="*/ 1385199 h 3370881"/>
                          <a:gd name="connsiteX261" fmla="*/ 2218765 w 2657256"/>
                          <a:gd name="connsiteY261" fmla="*/ 1403129 h 3370881"/>
                          <a:gd name="connsiteX262" fmla="*/ 2223247 w 2657256"/>
                          <a:gd name="connsiteY262" fmla="*/ 1430023 h 3370881"/>
                          <a:gd name="connsiteX263" fmla="*/ 2236694 w 2657256"/>
                          <a:gd name="connsiteY263" fmla="*/ 1456917 h 3370881"/>
                          <a:gd name="connsiteX264" fmla="*/ 2241176 w 2657256"/>
                          <a:gd name="connsiteY264" fmla="*/ 1577940 h 3370881"/>
                          <a:gd name="connsiteX265" fmla="*/ 2245659 w 2657256"/>
                          <a:gd name="connsiteY265" fmla="*/ 1595870 h 3370881"/>
                          <a:gd name="connsiteX266" fmla="*/ 2236694 w 2657256"/>
                          <a:gd name="connsiteY266" fmla="*/ 1694481 h 3370881"/>
                          <a:gd name="connsiteX267" fmla="*/ 2227729 w 2657256"/>
                          <a:gd name="connsiteY267" fmla="*/ 1716893 h 3370881"/>
                          <a:gd name="connsiteX268" fmla="*/ 2223247 w 2657256"/>
                          <a:gd name="connsiteY268" fmla="*/ 1730340 h 3370881"/>
                          <a:gd name="connsiteX269" fmla="*/ 2200835 w 2657256"/>
                          <a:gd name="connsiteY269" fmla="*/ 1788611 h 3370881"/>
                          <a:gd name="connsiteX270" fmla="*/ 2191870 w 2657256"/>
                          <a:gd name="connsiteY270" fmla="*/ 1811023 h 3370881"/>
                          <a:gd name="connsiteX271" fmla="*/ 2187388 w 2657256"/>
                          <a:gd name="connsiteY271" fmla="*/ 1824470 h 3370881"/>
                          <a:gd name="connsiteX272" fmla="*/ 2169459 w 2657256"/>
                          <a:gd name="connsiteY272" fmla="*/ 1869293 h 3370881"/>
                          <a:gd name="connsiteX273" fmla="*/ 2164976 w 2657256"/>
                          <a:gd name="connsiteY273" fmla="*/ 1882740 h 3370881"/>
                          <a:gd name="connsiteX274" fmla="*/ 2156012 w 2657256"/>
                          <a:gd name="connsiteY274" fmla="*/ 1927564 h 3370881"/>
                          <a:gd name="connsiteX275" fmla="*/ 2173941 w 2657256"/>
                          <a:gd name="connsiteY275" fmla="*/ 1945493 h 3370881"/>
                          <a:gd name="connsiteX276" fmla="*/ 2196353 w 2657256"/>
                          <a:gd name="connsiteY276" fmla="*/ 1958940 h 3370881"/>
                          <a:gd name="connsiteX277" fmla="*/ 2241176 w 2657256"/>
                          <a:gd name="connsiteY277" fmla="*/ 2012729 h 3370881"/>
                          <a:gd name="connsiteX278" fmla="*/ 2263588 w 2657256"/>
                          <a:gd name="connsiteY278" fmla="*/ 2057552 h 3370881"/>
                          <a:gd name="connsiteX279" fmla="*/ 2286000 w 2657256"/>
                          <a:gd name="connsiteY279" fmla="*/ 2084446 h 3370881"/>
                          <a:gd name="connsiteX280" fmla="*/ 2299447 w 2657256"/>
                          <a:gd name="connsiteY280" fmla="*/ 2124787 h 3370881"/>
                          <a:gd name="connsiteX281" fmla="*/ 2321859 w 2657256"/>
                          <a:gd name="connsiteY281" fmla="*/ 2151681 h 3370881"/>
                          <a:gd name="connsiteX282" fmla="*/ 2344270 w 2657256"/>
                          <a:gd name="connsiteY282" fmla="*/ 2205470 h 3370881"/>
                          <a:gd name="connsiteX283" fmla="*/ 2348753 w 2657256"/>
                          <a:gd name="connsiteY283" fmla="*/ 2223399 h 3370881"/>
                          <a:gd name="connsiteX284" fmla="*/ 2366682 w 2657256"/>
                          <a:gd name="connsiteY284" fmla="*/ 2263740 h 3370881"/>
                          <a:gd name="connsiteX285" fmla="*/ 2375647 w 2657256"/>
                          <a:gd name="connsiteY285" fmla="*/ 2286152 h 3370881"/>
                          <a:gd name="connsiteX286" fmla="*/ 2380129 w 2657256"/>
                          <a:gd name="connsiteY286" fmla="*/ 2308564 h 3370881"/>
                          <a:gd name="connsiteX287" fmla="*/ 2389094 w 2657256"/>
                          <a:gd name="connsiteY287" fmla="*/ 2335458 h 3370881"/>
                          <a:gd name="connsiteX288" fmla="*/ 2393576 w 2657256"/>
                          <a:gd name="connsiteY288" fmla="*/ 2380281 h 3370881"/>
                          <a:gd name="connsiteX289" fmla="*/ 2398059 w 2657256"/>
                          <a:gd name="connsiteY289" fmla="*/ 2393729 h 3370881"/>
                          <a:gd name="connsiteX290" fmla="*/ 2402541 w 2657256"/>
                          <a:gd name="connsiteY290" fmla="*/ 2447517 h 3370881"/>
                          <a:gd name="connsiteX291" fmla="*/ 2407023 w 2657256"/>
                          <a:gd name="connsiteY291" fmla="*/ 2564058 h 3370881"/>
                          <a:gd name="connsiteX292" fmla="*/ 2389094 w 2657256"/>
                          <a:gd name="connsiteY292" fmla="*/ 2837481 h 3370881"/>
                          <a:gd name="connsiteX293" fmla="*/ 2380129 w 2657256"/>
                          <a:gd name="connsiteY293" fmla="*/ 2859893 h 3370881"/>
                          <a:gd name="connsiteX294" fmla="*/ 2357718 w 2657256"/>
                          <a:gd name="connsiteY294" fmla="*/ 2913681 h 3370881"/>
                          <a:gd name="connsiteX295" fmla="*/ 2348753 w 2657256"/>
                          <a:gd name="connsiteY295" fmla="*/ 2936093 h 3370881"/>
                          <a:gd name="connsiteX296" fmla="*/ 2339788 w 2657256"/>
                          <a:gd name="connsiteY296" fmla="*/ 2971952 h 3370881"/>
                          <a:gd name="connsiteX297" fmla="*/ 2326341 w 2657256"/>
                          <a:gd name="connsiteY297" fmla="*/ 2994364 h 3370881"/>
                          <a:gd name="connsiteX298" fmla="*/ 2317376 w 2657256"/>
                          <a:gd name="connsiteY298" fmla="*/ 3025740 h 3370881"/>
                          <a:gd name="connsiteX299" fmla="*/ 2303929 w 2657256"/>
                          <a:gd name="connsiteY299" fmla="*/ 3048152 h 3370881"/>
                          <a:gd name="connsiteX300" fmla="*/ 2290482 w 2657256"/>
                          <a:gd name="connsiteY300" fmla="*/ 3079529 h 3370881"/>
                          <a:gd name="connsiteX301" fmla="*/ 2272553 w 2657256"/>
                          <a:gd name="connsiteY301" fmla="*/ 3084011 h 3370881"/>
                          <a:gd name="connsiteX302" fmla="*/ 2259106 w 2657256"/>
                          <a:gd name="connsiteY302" fmla="*/ 3088493 h 3370881"/>
                          <a:gd name="connsiteX303" fmla="*/ 2241176 w 2657256"/>
                          <a:gd name="connsiteY303" fmla="*/ 3092976 h 3370881"/>
                          <a:gd name="connsiteX304" fmla="*/ 2209800 w 2657256"/>
                          <a:gd name="connsiteY304" fmla="*/ 3101940 h 3370881"/>
                          <a:gd name="connsiteX305" fmla="*/ 2205318 w 2657256"/>
                          <a:gd name="connsiteY305" fmla="*/ 3039187 h 3370881"/>
                          <a:gd name="connsiteX306" fmla="*/ 2218765 w 2657256"/>
                          <a:gd name="connsiteY306" fmla="*/ 3021258 h 3370881"/>
                          <a:gd name="connsiteX307" fmla="*/ 2245659 w 2657256"/>
                          <a:gd name="connsiteY307" fmla="*/ 2971952 h 3370881"/>
                          <a:gd name="connsiteX308" fmla="*/ 2268070 w 2657256"/>
                          <a:gd name="connsiteY308" fmla="*/ 2945058 h 3370881"/>
                          <a:gd name="connsiteX309" fmla="*/ 2268070 w 2657256"/>
                          <a:gd name="connsiteY309" fmla="*/ 2568540 h 3370881"/>
                          <a:gd name="connsiteX310" fmla="*/ 2259106 w 2657256"/>
                          <a:gd name="connsiteY310" fmla="*/ 2532681 h 3370881"/>
                          <a:gd name="connsiteX311" fmla="*/ 2250141 w 2657256"/>
                          <a:gd name="connsiteY311" fmla="*/ 2492340 h 3370881"/>
                          <a:gd name="connsiteX312" fmla="*/ 2245659 w 2657256"/>
                          <a:gd name="connsiteY312" fmla="*/ 2474411 h 3370881"/>
                          <a:gd name="connsiteX313" fmla="*/ 2245659 w 2657256"/>
                          <a:gd name="connsiteY313" fmla="*/ 2389247 h 3370881"/>
                          <a:gd name="connsiteX314" fmla="*/ 2173941 w 2657256"/>
                          <a:gd name="connsiteY314" fmla="*/ 2241328 h 3370881"/>
                          <a:gd name="connsiteX315" fmla="*/ 2070846 w 2657256"/>
                          <a:gd name="connsiteY315" fmla="*/ 2057553 h 3370881"/>
                          <a:gd name="connsiteX316" fmla="*/ 2057400 w 2657256"/>
                          <a:gd name="connsiteY316" fmla="*/ 2151681 h 3370881"/>
                          <a:gd name="connsiteX317" fmla="*/ 2048435 w 2657256"/>
                          <a:gd name="connsiteY317" fmla="*/ 2106858 h 3370881"/>
                          <a:gd name="connsiteX318" fmla="*/ 2034988 w 2657256"/>
                          <a:gd name="connsiteY318" fmla="*/ 2003764 h 3370881"/>
                          <a:gd name="connsiteX319" fmla="*/ 2026023 w 2657256"/>
                          <a:gd name="connsiteY319" fmla="*/ 2026176 h 3370881"/>
                          <a:gd name="connsiteX320" fmla="*/ 2021541 w 2657256"/>
                          <a:gd name="connsiteY320" fmla="*/ 2039623 h 3370881"/>
                          <a:gd name="connsiteX321" fmla="*/ 1999129 w 2657256"/>
                          <a:gd name="connsiteY321" fmla="*/ 2053070 h 3370881"/>
                          <a:gd name="connsiteX322" fmla="*/ 1990165 w 2657256"/>
                          <a:gd name="connsiteY322" fmla="*/ 2070999 h 3370881"/>
                          <a:gd name="connsiteX323" fmla="*/ 1967753 w 2657256"/>
                          <a:gd name="connsiteY323" fmla="*/ 2106858 h 3370881"/>
                          <a:gd name="connsiteX324" fmla="*/ 1981200 w 2657256"/>
                          <a:gd name="connsiteY324" fmla="*/ 2223399 h 3370881"/>
                          <a:gd name="connsiteX325" fmla="*/ 1994647 w 2657256"/>
                          <a:gd name="connsiteY325" fmla="*/ 2254776 h 3370881"/>
                          <a:gd name="connsiteX326" fmla="*/ 2003612 w 2657256"/>
                          <a:gd name="connsiteY326" fmla="*/ 2272705 h 3370881"/>
                          <a:gd name="connsiteX327" fmla="*/ 2026023 w 2657256"/>
                          <a:gd name="connsiteY327" fmla="*/ 2304081 h 3370881"/>
                          <a:gd name="connsiteX328" fmla="*/ 2043953 w 2657256"/>
                          <a:gd name="connsiteY328" fmla="*/ 2348905 h 3370881"/>
                          <a:gd name="connsiteX329" fmla="*/ 2061882 w 2657256"/>
                          <a:gd name="connsiteY329" fmla="*/ 2371317 h 3370881"/>
                          <a:gd name="connsiteX330" fmla="*/ 2088776 w 2657256"/>
                          <a:gd name="connsiteY330" fmla="*/ 2434070 h 3370881"/>
                          <a:gd name="connsiteX331" fmla="*/ 2102223 w 2657256"/>
                          <a:gd name="connsiteY331" fmla="*/ 2465446 h 3370881"/>
                          <a:gd name="connsiteX332" fmla="*/ 2106706 w 2657256"/>
                          <a:gd name="connsiteY332" fmla="*/ 2496823 h 3370881"/>
                          <a:gd name="connsiteX333" fmla="*/ 2124635 w 2657256"/>
                          <a:gd name="connsiteY333" fmla="*/ 2559576 h 3370881"/>
                          <a:gd name="connsiteX334" fmla="*/ 2138082 w 2657256"/>
                          <a:gd name="connsiteY334" fmla="*/ 2649223 h 3370881"/>
                          <a:gd name="connsiteX335" fmla="*/ 2147047 w 2657256"/>
                          <a:gd name="connsiteY335" fmla="*/ 2685081 h 3370881"/>
                          <a:gd name="connsiteX336" fmla="*/ 2151529 w 2657256"/>
                          <a:gd name="connsiteY336" fmla="*/ 2716458 h 3370881"/>
                          <a:gd name="connsiteX337" fmla="*/ 2160494 w 2657256"/>
                          <a:gd name="connsiteY337" fmla="*/ 2770246 h 3370881"/>
                          <a:gd name="connsiteX338" fmla="*/ 2156012 w 2657256"/>
                          <a:gd name="connsiteY338" fmla="*/ 2962987 h 3370881"/>
                          <a:gd name="connsiteX339" fmla="*/ 2138082 w 2657256"/>
                          <a:gd name="connsiteY339" fmla="*/ 3043670 h 3370881"/>
                          <a:gd name="connsiteX340" fmla="*/ 2133600 w 2657256"/>
                          <a:gd name="connsiteY340" fmla="*/ 3061599 h 3370881"/>
                          <a:gd name="connsiteX341" fmla="*/ 2120153 w 2657256"/>
                          <a:gd name="connsiteY341" fmla="*/ 3079529 h 3370881"/>
                          <a:gd name="connsiteX342" fmla="*/ 2111188 w 2657256"/>
                          <a:gd name="connsiteY342" fmla="*/ 3106423 h 3370881"/>
                          <a:gd name="connsiteX343" fmla="*/ 2088776 w 2657256"/>
                          <a:gd name="connsiteY343" fmla="*/ 3137799 h 3370881"/>
                          <a:gd name="connsiteX344" fmla="*/ 2075329 w 2657256"/>
                          <a:gd name="connsiteY344" fmla="*/ 3164693 h 3370881"/>
                          <a:gd name="connsiteX345" fmla="*/ 2061882 w 2657256"/>
                          <a:gd name="connsiteY345" fmla="*/ 3169176 h 3370881"/>
                          <a:gd name="connsiteX346" fmla="*/ 2021541 w 2657256"/>
                          <a:gd name="connsiteY346" fmla="*/ 3164693 h 3370881"/>
                          <a:gd name="connsiteX347" fmla="*/ 2012576 w 2657256"/>
                          <a:gd name="connsiteY347" fmla="*/ 3119870 h 3370881"/>
                          <a:gd name="connsiteX348" fmla="*/ 2048435 w 2657256"/>
                          <a:gd name="connsiteY348" fmla="*/ 3021258 h 3370881"/>
                          <a:gd name="connsiteX349" fmla="*/ 2048435 w 2657256"/>
                          <a:gd name="connsiteY349" fmla="*/ 3021258 h 3370881"/>
                          <a:gd name="connsiteX350" fmla="*/ 2061882 w 2657256"/>
                          <a:gd name="connsiteY350" fmla="*/ 2967470 h 3370881"/>
                          <a:gd name="connsiteX351" fmla="*/ 2070847 w 2657256"/>
                          <a:gd name="connsiteY351" fmla="*/ 2882305 h 3370881"/>
                          <a:gd name="connsiteX352" fmla="*/ 2066365 w 2657256"/>
                          <a:gd name="connsiteY352" fmla="*/ 2725423 h 3370881"/>
                          <a:gd name="connsiteX353" fmla="*/ 2043953 w 2657256"/>
                          <a:gd name="connsiteY353" fmla="*/ 2649223 h 3370881"/>
                          <a:gd name="connsiteX354" fmla="*/ 2030506 w 2657256"/>
                          <a:gd name="connsiteY354" fmla="*/ 2622329 h 3370881"/>
                          <a:gd name="connsiteX355" fmla="*/ 2017059 w 2657256"/>
                          <a:gd name="connsiteY355" fmla="*/ 2581987 h 3370881"/>
                          <a:gd name="connsiteX356" fmla="*/ 1981200 w 2657256"/>
                          <a:gd name="connsiteY356" fmla="*/ 2514752 h 3370881"/>
                          <a:gd name="connsiteX357" fmla="*/ 1972235 w 2657256"/>
                          <a:gd name="connsiteY357" fmla="*/ 2501305 h 3370881"/>
                          <a:gd name="connsiteX358" fmla="*/ 1958788 w 2657256"/>
                          <a:gd name="connsiteY358" fmla="*/ 2478893 h 3370881"/>
                          <a:gd name="connsiteX359" fmla="*/ 1905000 w 2657256"/>
                          <a:gd name="connsiteY359" fmla="*/ 2398211 h 3370881"/>
                          <a:gd name="connsiteX360" fmla="*/ 1882588 w 2657256"/>
                          <a:gd name="connsiteY360" fmla="*/ 2357870 h 3370881"/>
                          <a:gd name="connsiteX361" fmla="*/ 1869141 w 2657256"/>
                          <a:gd name="connsiteY361" fmla="*/ 2339940 h 3370881"/>
                          <a:gd name="connsiteX362" fmla="*/ 1806388 w 2657256"/>
                          <a:gd name="connsiteY362" fmla="*/ 2313046 h 3370881"/>
                          <a:gd name="connsiteX363" fmla="*/ 1779494 w 2657256"/>
                          <a:gd name="connsiteY363" fmla="*/ 2304081 h 3370881"/>
                          <a:gd name="connsiteX364" fmla="*/ 1752600 w 2657256"/>
                          <a:gd name="connsiteY364" fmla="*/ 2299599 h 3370881"/>
                          <a:gd name="connsiteX365" fmla="*/ 1680882 w 2657256"/>
                          <a:gd name="connsiteY365" fmla="*/ 2277187 h 3370881"/>
                          <a:gd name="connsiteX366" fmla="*/ 1662953 w 2657256"/>
                          <a:gd name="connsiteY366" fmla="*/ 2272705 h 3370881"/>
                          <a:gd name="connsiteX367" fmla="*/ 1640541 w 2657256"/>
                          <a:gd name="connsiteY367" fmla="*/ 2259258 h 3370881"/>
                          <a:gd name="connsiteX368" fmla="*/ 1604682 w 2657256"/>
                          <a:gd name="connsiteY368" fmla="*/ 2272705 h 3370881"/>
                          <a:gd name="connsiteX369" fmla="*/ 1537447 w 2657256"/>
                          <a:gd name="connsiteY369" fmla="*/ 2304081 h 3370881"/>
                          <a:gd name="connsiteX370" fmla="*/ 1546113 w 2657256"/>
                          <a:gd name="connsiteY370" fmla="*/ 2313644 h 3370881"/>
                          <a:gd name="connsiteX371" fmla="*/ 1488141 w 2657256"/>
                          <a:gd name="connsiteY371" fmla="*/ 2313046 h 3370881"/>
                          <a:gd name="connsiteX372" fmla="*/ 1478878 w 2657256"/>
                          <a:gd name="connsiteY372" fmla="*/ 2342331 h 3370881"/>
                          <a:gd name="connsiteX373" fmla="*/ 1402678 w 2657256"/>
                          <a:gd name="connsiteY373" fmla="*/ 2339641 h 3370881"/>
                          <a:gd name="connsiteX374" fmla="*/ 1322892 w 2657256"/>
                          <a:gd name="connsiteY374" fmla="*/ 2336952 h 3370881"/>
                          <a:gd name="connsiteX375" fmla="*/ 1199384 w 2657256"/>
                          <a:gd name="connsiteY375" fmla="*/ 2307041 h 3370881"/>
                          <a:gd name="connsiteX376" fmla="*/ 1066800 w 2657256"/>
                          <a:gd name="connsiteY376" fmla="*/ 2272705 h 3370881"/>
                          <a:gd name="connsiteX377" fmla="*/ 1030941 w 2657256"/>
                          <a:gd name="connsiteY377" fmla="*/ 2263740 h 3370881"/>
                          <a:gd name="connsiteX378" fmla="*/ 986118 w 2657256"/>
                          <a:gd name="connsiteY378" fmla="*/ 2241329 h 3370881"/>
                          <a:gd name="connsiteX379" fmla="*/ 968188 w 2657256"/>
                          <a:gd name="connsiteY379" fmla="*/ 2232364 h 3370881"/>
                          <a:gd name="connsiteX380" fmla="*/ 936812 w 2657256"/>
                          <a:gd name="connsiteY380" fmla="*/ 2214434 h 3370881"/>
                          <a:gd name="connsiteX381" fmla="*/ 905435 w 2657256"/>
                          <a:gd name="connsiteY381" fmla="*/ 2196505 h 3370881"/>
                          <a:gd name="connsiteX382" fmla="*/ 869576 w 2657256"/>
                          <a:gd name="connsiteY382" fmla="*/ 2209952 h 3370881"/>
                          <a:gd name="connsiteX383" fmla="*/ 856129 w 2657256"/>
                          <a:gd name="connsiteY383" fmla="*/ 2227881 h 3370881"/>
                          <a:gd name="connsiteX384" fmla="*/ 815788 w 2657256"/>
                          <a:gd name="connsiteY384" fmla="*/ 2268223 h 3370881"/>
                          <a:gd name="connsiteX385" fmla="*/ 788894 w 2657256"/>
                          <a:gd name="connsiteY385" fmla="*/ 2290634 h 3370881"/>
                          <a:gd name="connsiteX386" fmla="*/ 762000 w 2657256"/>
                          <a:gd name="connsiteY386" fmla="*/ 2313046 h 3370881"/>
                          <a:gd name="connsiteX387" fmla="*/ 753035 w 2657256"/>
                          <a:gd name="connsiteY387" fmla="*/ 2326493 h 3370881"/>
                          <a:gd name="connsiteX388" fmla="*/ 735106 w 2657256"/>
                          <a:gd name="connsiteY388" fmla="*/ 2339940 h 3370881"/>
                          <a:gd name="connsiteX389" fmla="*/ 712694 w 2657256"/>
                          <a:gd name="connsiteY389" fmla="*/ 2362352 h 3370881"/>
                          <a:gd name="connsiteX390" fmla="*/ 694765 w 2657256"/>
                          <a:gd name="connsiteY390" fmla="*/ 2375799 h 3370881"/>
                          <a:gd name="connsiteX391" fmla="*/ 681318 w 2657256"/>
                          <a:gd name="connsiteY391" fmla="*/ 2393729 h 3370881"/>
                          <a:gd name="connsiteX392" fmla="*/ 667870 w 2657256"/>
                          <a:gd name="connsiteY392" fmla="*/ 2402693 h 3370881"/>
                          <a:gd name="connsiteX393" fmla="*/ 623047 w 2657256"/>
                          <a:gd name="connsiteY393" fmla="*/ 2443034 h 3370881"/>
                          <a:gd name="connsiteX394" fmla="*/ 600635 w 2657256"/>
                          <a:gd name="connsiteY394" fmla="*/ 2474411 h 3370881"/>
                          <a:gd name="connsiteX395" fmla="*/ 587188 w 2657256"/>
                          <a:gd name="connsiteY395" fmla="*/ 2514752 h 3370881"/>
                          <a:gd name="connsiteX396" fmla="*/ 582706 w 2657256"/>
                          <a:gd name="connsiteY396" fmla="*/ 2546129 h 3370881"/>
                          <a:gd name="connsiteX397" fmla="*/ 596153 w 2657256"/>
                          <a:gd name="connsiteY397" fmla="*/ 2635776 h 3370881"/>
                          <a:gd name="connsiteX398" fmla="*/ 600635 w 2657256"/>
                          <a:gd name="connsiteY398" fmla="*/ 2653705 h 3370881"/>
                          <a:gd name="connsiteX399" fmla="*/ 609600 w 2657256"/>
                          <a:gd name="connsiteY399" fmla="*/ 2671634 h 3370881"/>
                          <a:gd name="connsiteX400" fmla="*/ 614082 w 2657256"/>
                          <a:gd name="connsiteY400" fmla="*/ 2689564 h 3370881"/>
                          <a:gd name="connsiteX401" fmla="*/ 623047 w 2657256"/>
                          <a:gd name="connsiteY401" fmla="*/ 2711976 h 3370881"/>
                          <a:gd name="connsiteX402" fmla="*/ 627529 w 2657256"/>
                          <a:gd name="connsiteY402" fmla="*/ 2734387 h 3370881"/>
                          <a:gd name="connsiteX403" fmla="*/ 640976 w 2657256"/>
                          <a:gd name="connsiteY403" fmla="*/ 2765764 h 3370881"/>
                          <a:gd name="connsiteX404" fmla="*/ 645459 w 2657256"/>
                          <a:gd name="connsiteY404" fmla="*/ 2779211 h 3370881"/>
                          <a:gd name="connsiteX405" fmla="*/ 658906 w 2657256"/>
                          <a:gd name="connsiteY405" fmla="*/ 2801623 h 3370881"/>
                          <a:gd name="connsiteX406" fmla="*/ 676835 w 2657256"/>
                          <a:gd name="connsiteY406" fmla="*/ 2864376 h 3370881"/>
                          <a:gd name="connsiteX407" fmla="*/ 690282 w 2657256"/>
                          <a:gd name="connsiteY407" fmla="*/ 2895752 h 3370881"/>
                          <a:gd name="connsiteX408" fmla="*/ 699247 w 2657256"/>
                          <a:gd name="connsiteY408" fmla="*/ 2940576 h 3370881"/>
                          <a:gd name="connsiteX409" fmla="*/ 703729 w 2657256"/>
                          <a:gd name="connsiteY409" fmla="*/ 2967470 h 3370881"/>
                          <a:gd name="connsiteX410" fmla="*/ 717176 w 2657256"/>
                          <a:gd name="connsiteY410" fmla="*/ 2994364 h 3370881"/>
                          <a:gd name="connsiteX411" fmla="*/ 735106 w 2657256"/>
                          <a:gd name="connsiteY411" fmla="*/ 3052634 h 3370881"/>
                          <a:gd name="connsiteX412" fmla="*/ 739588 w 2657256"/>
                          <a:gd name="connsiteY412" fmla="*/ 3079529 h 3370881"/>
                          <a:gd name="connsiteX413" fmla="*/ 762000 w 2657256"/>
                          <a:gd name="connsiteY413" fmla="*/ 3142281 h 3370881"/>
                          <a:gd name="connsiteX414" fmla="*/ 766482 w 2657256"/>
                          <a:gd name="connsiteY414" fmla="*/ 3231929 h 3370881"/>
                          <a:gd name="connsiteX415" fmla="*/ 770965 w 2657256"/>
                          <a:gd name="connsiteY415" fmla="*/ 3254340 h 3370881"/>
                          <a:gd name="connsiteX416" fmla="*/ 775447 w 2657256"/>
                          <a:gd name="connsiteY416" fmla="*/ 3285717 h 3370881"/>
                          <a:gd name="connsiteX417" fmla="*/ 748553 w 2657256"/>
                          <a:gd name="connsiteY417" fmla="*/ 3335023 h 3370881"/>
                          <a:gd name="connsiteX418" fmla="*/ 721659 w 2657256"/>
                          <a:gd name="connsiteY418" fmla="*/ 3343987 h 3370881"/>
                          <a:gd name="connsiteX419" fmla="*/ 708212 w 2657256"/>
                          <a:gd name="connsiteY419" fmla="*/ 3348470 h 3370881"/>
                          <a:gd name="connsiteX420" fmla="*/ 623047 w 2657256"/>
                          <a:gd name="connsiteY420" fmla="*/ 3330540 h 3370881"/>
                          <a:gd name="connsiteX421" fmla="*/ 609600 w 2657256"/>
                          <a:gd name="connsiteY421" fmla="*/ 3308129 h 3370881"/>
                          <a:gd name="connsiteX422" fmla="*/ 591670 w 2657256"/>
                          <a:gd name="connsiteY422" fmla="*/ 3267787 h 3370881"/>
                          <a:gd name="connsiteX423" fmla="*/ 560294 w 2657256"/>
                          <a:gd name="connsiteY423" fmla="*/ 3209517 h 3370881"/>
                          <a:gd name="connsiteX424" fmla="*/ 551329 w 2657256"/>
                          <a:gd name="connsiteY424" fmla="*/ 3196070 h 3370881"/>
                          <a:gd name="connsiteX425" fmla="*/ 528918 w 2657256"/>
                          <a:gd name="connsiteY425" fmla="*/ 3173658 h 3370881"/>
                          <a:gd name="connsiteX426" fmla="*/ 519953 w 2657256"/>
                          <a:gd name="connsiteY426" fmla="*/ 3128834 h 3370881"/>
                          <a:gd name="connsiteX427" fmla="*/ 524435 w 2657256"/>
                          <a:gd name="connsiteY427" fmla="*/ 3101940 h 3370881"/>
                          <a:gd name="connsiteX428" fmla="*/ 528918 w 2657256"/>
                          <a:gd name="connsiteY428" fmla="*/ 3088493 h 3370881"/>
                          <a:gd name="connsiteX429" fmla="*/ 542365 w 2657256"/>
                          <a:gd name="connsiteY429" fmla="*/ 3052634 h 3370881"/>
                          <a:gd name="connsiteX430" fmla="*/ 484094 w 2657256"/>
                          <a:gd name="connsiteY430" fmla="*/ 2886787 h 3370881"/>
                          <a:gd name="connsiteX431" fmla="*/ 443753 w 2657256"/>
                          <a:gd name="connsiteY431" fmla="*/ 2779211 h 3370881"/>
                          <a:gd name="connsiteX432" fmla="*/ 439270 w 2657256"/>
                          <a:gd name="connsiteY432" fmla="*/ 2752317 h 3370881"/>
                          <a:gd name="connsiteX433" fmla="*/ 430306 w 2657256"/>
                          <a:gd name="connsiteY433" fmla="*/ 2716458 h 3370881"/>
                          <a:gd name="connsiteX434" fmla="*/ 425823 w 2657256"/>
                          <a:gd name="connsiteY434" fmla="*/ 2680599 h 3370881"/>
                          <a:gd name="connsiteX435" fmla="*/ 398929 w 2657256"/>
                          <a:gd name="connsiteY435" fmla="*/ 2599917 h 3370881"/>
                          <a:gd name="connsiteX436" fmla="*/ 385482 w 2657256"/>
                          <a:gd name="connsiteY436" fmla="*/ 2568540 h 3370881"/>
                          <a:gd name="connsiteX437" fmla="*/ 381000 w 2657256"/>
                          <a:gd name="connsiteY437" fmla="*/ 2550611 h 3370881"/>
                          <a:gd name="connsiteX438" fmla="*/ 372035 w 2657256"/>
                          <a:gd name="connsiteY438" fmla="*/ 2483376 h 3370881"/>
                          <a:gd name="connsiteX439" fmla="*/ 367553 w 2657256"/>
                          <a:gd name="connsiteY439" fmla="*/ 2469929 h 3370881"/>
                          <a:gd name="connsiteX440" fmla="*/ 407894 w 2657256"/>
                          <a:gd name="connsiteY440" fmla="*/ 2451999 h 3370881"/>
                          <a:gd name="connsiteX441" fmla="*/ 515470 w 2657256"/>
                          <a:gd name="connsiteY441" fmla="*/ 2407176 h 3370881"/>
                          <a:gd name="connsiteX442" fmla="*/ 578223 w 2657256"/>
                          <a:gd name="connsiteY442" fmla="*/ 2353387 h 3370881"/>
                          <a:gd name="connsiteX443" fmla="*/ 587188 w 2657256"/>
                          <a:gd name="connsiteY443" fmla="*/ 2330976 h 3370881"/>
                          <a:gd name="connsiteX444" fmla="*/ 614082 w 2657256"/>
                          <a:gd name="connsiteY444" fmla="*/ 2254776 h 3370881"/>
                          <a:gd name="connsiteX445" fmla="*/ 649941 w 2657256"/>
                          <a:gd name="connsiteY445" fmla="*/ 2200987 h 3370881"/>
                          <a:gd name="connsiteX446" fmla="*/ 690282 w 2657256"/>
                          <a:gd name="connsiteY446" fmla="*/ 2174093 h 3370881"/>
                          <a:gd name="connsiteX447" fmla="*/ 703729 w 2657256"/>
                          <a:gd name="connsiteY447" fmla="*/ 2165129 h 3370881"/>
                          <a:gd name="connsiteX448" fmla="*/ 739588 w 2657256"/>
                          <a:gd name="connsiteY448" fmla="*/ 2147199 h 3370881"/>
                          <a:gd name="connsiteX449" fmla="*/ 708212 w 2657256"/>
                          <a:gd name="connsiteY449" fmla="*/ 2187540 h 3370881"/>
                          <a:gd name="connsiteX450" fmla="*/ 654423 w 2657256"/>
                          <a:gd name="connsiteY450" fmla="*/ 2241329 h 3370881"/>
                          <a:gd name="connsiteX451" fmla="*/ 636494 w 2657256"/>
                          <a:gd name="connsiteY451" fmla="*/ 2259258 h 3370881"/>
                          <a:gd name="connsiteX452" fmla="*/ 614082 w 2657256"/>
                          <a:gd name="connsiteY452" fmla="*/ 2286152 h 3370881"/>
                          <a:gd name="connsiteX453" fmla="*/ 605118 w 2657256"/>
                          <a:gd name="connsiteY453" fmla="*/ 2299599 h 3370881"/>
                          <a:gd name="connsiteX454" fmla="*/ 560294 w 2657256"/>
                          <a:gd name="connsiteY454" fmla="*/ 2335458 h 3370881"/>
                          <a:gd name="connsiteX455" fmla="*/ 524435 w 2657256"/>
                          <a:gd name="connsiteY455" fmla="*/ 2348905 h 3370881"/>
                          <a:gd name="connsiteX456" fmla="*/ 502023 w 2657256"/>
                          <a:gd name="connsiteY456" fmla="*/ 2362352 h 3370881"/>
                          <a:gd name="connsiteX457" fmla="*/ 461682 w 2657256"/>
                          <a:gd name="connsiteY457" fmla="*/ 2389246 h 3370881"/>
                          <a:gd name="connsiteX458" fmla="*/ 448235 w 2657256"/>
                          <a:gd name="connsiteY458" fmla="*/ 2398211 h 3370881"/>
                          <a:gd name="connsiteX459" fmla="*/ 430306 w 2657256"/>
                          <a:gd name="connsiteY459" fmla="*/ 2407176 h 3370881"/>
                          <a:gd name="connsiteX460" fmla="*/ 412376 w 2657256"/>
                          <a:gd name="connsiteY460" fmla="*/ 2420623 h 3370881"/>
                          <a:gd name="connsiteX461" fmla="*/ 389965 w 2657256"/>
                          <a:gd name="connsiteY461" fmla="*/ 2429587 h 3370881"/>
                          <a:gd name="connsiteX462" fmla="*/ 372035 w 2657256"/>
                          <a:gd name="connsiteY462" fmla="*/ 2443034 h 3370881"/>
                          <a:gd name="connsiteX463" fmla="*/ 318247 w 2657256"/>
                          <a:gd name="connsiteY463" fmla="*/ 2474411 h 3370881"/>
                          <a:gd name="connsiteX464" fmla="*/ 304800 w 2657256"/>
                          <a:gd name="connsiteY464" fmla="*/ 2492340 h 3370881"/>
                          <a:gd name="connsiteX465" fmla="*/ 282388 w 2657256"/>
                          <a:gd name="connsiteY465" fmla="*/ 2519234 h 3370881"/>
                          <a:gd name="connsiteX466" fmla="*/ 295835 w 2657256"/>
                          <a:gd name="connsiteY466" fmla="*/ 2815070 h 3370881"/>
                          <a:gd name="connsiteX467" fmla="*/ 300318 w 2657256"/>
                          <a:gd name="connsiteY467" fmla="*/ 2837481 h 3370881"/>
                          <a:gd name="connsiteX468" fmla="*/ 304800 w 2657256"/>
                          <a:gd name="connsiteY468" fmla="*/ 2868858 h 3370881"/>
                          <a:gd name="connsiteX469" fmla="*/ 309282 w 2657256"/>
                          <a:gd name="connsiteY469" fmla="*/ 2927129 h 3370881"/>
                          <a:gd name="connsiteX470" fmla="*/ 322729 w 2657256"/>
                          <a:gd name="connsiteY470" fmla="*/ 2985399 h 3370881"/>
                          <a:gd name="connsiteX471" fmla="*/ 327212 w 2657256"/>
                          <a:gd name="connsiteY471" fmla="*/ 3012293 h 3370881"/>
                          <a:gd name="connsiteX472" fmla="*/ 331694 w 2657256"/>
                          <a:gd name="connsiteY472" fmla="*/ 3043670 h 3370881"/>
                          <a:gd name="connsiteX473" fmla="*/ 345141 w 2657256"/>
                          <a:gd name="connsiteY473" fmla="*/ 3070564 h 3370881"/>
                          <a:gd name="connsiteX474" fmla="*/ 367553 w 2657256"/>
                          <a:gd name="connsiteY474" fmla="*/ 3124352 h 3370881"/>
                          <a:gd name="connsiteX475" fmla="*/ 381000 w 2657256"/>
                          <a:gd name="connsiteY475" fmla="*/ 3182623 h 3370881"/>
                          <a:gd name="connsiteX476" fmla="*/ 389965 w 2657256"/>
                          <a:gd name="connsiteY476" fmla="*/ 3196070 h 3370881"/>
                          <a:gd name="connsiteX477" fmla="*/ 394447 w 2657256"/>
                          <a:gd name="connsiteY477" fmla="*/ 3213999 h 3370881"/>
                          <a:gd name="connsiteX478" fmla="*/ 412376 w 2657256"/>
                          <a:gd name="connsiteY478" fmla="*/ 3245376 h 3370881"/>
                          <a:gd name="connsiteX479" fmla="*/ 416859 w 2657256"/>
                          <a:gd name="connsiteY479" fmla="*/ 3258823 h 3370881"/>
                          <a:gd name="connsiteX480" fmla="*/ 425823 w 2657256"/>
                          <a:gd name="connsiteY480" fmla="*/ 3272270 h 3370881"/>
                          <a:gd name="connsiteX481" fmla="*/ 439270 w 2657256"/>
                          <a:gd name="connsiteY481" fmla="*/ 3303646 h 3370881"/>
                          <a:gd name="connsiteX482" fmla="*/ 439270 w 2657256"/>
                          <a:gd name="connsiteY482" fmla="*/ 3352952 h 3370881"/>
                          <a:gd name="connsiteX483" fmla="*/ 430306 w 2657256"/>
                          <a:gd name="connsiteY483" fmla="*/ 3366399 h 3370881"/>
                          <a:gd name="connsiteX484" fmla="*/ 412376 w 2657256"/>
                          <a:gd name="connsiteY484" fmla="*/ 3370881 h 3370881"/>
                          <a:gd name="connsiteX485" fmla="*/ 295835 w 2657256"/>
                          <a:gd name="connsiteY485" fmla="*/ 3357434 h 3370881"/>
                          <a:gd name="connsiteX486" fmla="*/ 264459 w 2657256"/>
                          <a:gd name="connsiteY486" fmla="*/ 3276752 h 3370881"/>
                          <a:gd name="connsiteX487" fmla="*/ 259976 w 2657256"/>
                          <a:gd name="connsiteY487" fmla="*/ 3240893 h 3370881"/>
                          <a:gd name="connsiteX488" fmla="*/ 246529 w 2657256"/>
                          <a:gd name="connsiteY488" fmla="*/ 3178140 h 3370881"/>
                          <a:gd name="connsiteX489" fmla="*/ 237565 w 2657256"/>
                          <a:gd name="connsiteY489" fmla="*/ 3084011 h 3370881"/>
                          <a:gd name="connsiteX490" fmla="*/ 228600 w 2657256"/>
                          <a:gd name="connsiteY490" fmla="*/ 3057117 h 3370881"/>
                          <a:gd name="connsiteX491" fmla="*/ 219635 w 2657256"/>
                          <a:gd name="connsiteY491" fmla="*/ 3021258 h 3370881"/>
                          <a:gd name="connsiteX492" fmla="*/ 206188 w 2657256"/>
                          <a:gd name="connsiteY492" fmla="*/ 2980917 h 3370881"/>
                          <a:gd name="connsiteX493" fmla="*/ 201706 w 2657256"/>
                          <a:gd name="connsiteY493" fmla="*/ 2949540 h 3370881"/>
                          <a:gd name="connsiteX494" fmla="*/ 197223 w 2657256"/>
                          <a:gd name="connsiteY494" fmla="*/ 2927129 h 3370881"/>
                          <a:gd name="connsiteX495" fmla="*/ 192741 w 2657256"/>
                          <a:gd name="connsiteY495" fmla="*/ 2891270 h 3370881"/>
                          <a:gd name="connsiteX496" fmla="*/ 188259 w 2657256"/>
                          <a:gd name="connsiteY496" fmla="*/ 2850929 h 3370881"/>
                          <a:gd name="connsiteX497" fmla="*/ 179294 w 2657256"/>
                          <a:gd name="connsiteY497" fmla="*/ 2824034 h 3370881"/>
                          <a:gd name="connsiteX498" fmla="*/ 165847 w 2657256"/>
                          <a:gd name="connsiteY498" fmla="*/ 2774729 h 3370881"/>
                          <a:gd name="connsiteX499" fmla="*/ 161365 w 2657256"/>
                          <a:gd name="connsiteY499" fmla="*/ 2747834 h 3370881"/>
                          <a:gd name="connsiteX500" fmla="*/ 156882 w 2657256"/>
                          <a:gd name="connsiteY500" fmla="*/ 2559576 h 3370881"/>
                          <a:gd name="connsiteX501" fmla="*/ 152400 w 2657256"/>
                          <a:gd name="connsiteY501" fmla="*/ 2519234 h 3370881"/>
                          <a:gd name="connsiteX502" fmla="*/ 143435 w 2657256"/>
                          <a:gd name="connsiteY502" fmla="*/ 2384764 h 3370881"/>
                          <a:gd name="connsiteX503" fmla="*/ 129988 w 2657256"/>
                          <a:gd name="connsiteY503" fmla="*/ 2344423 h 3370881"/>
                          <a:gd name="connsiteX504" fmla="*/ 125506 w 2657256"/>
                          <a:gd name="connsiteY504" fmla="*/ 2330976 h 3370881"/>
                          <a:gd name="connsiteX505" fmla="*/ 138953 w 2657256"/>
                          <a:gd name="connsiteY505" fmla="*/ 2313046 h 3370881"/>
                          <a:gd name="connsiteX506" fmla="*/ 152400 w 2657256"/>
                          <a:gd name="connsiteY506" fmla="*/ 2304081 h 3370881"/>
                          <a:gd name="connsiteX507" fmla="*/ 170329 w 2657256"/>
                          <a:gd name="connsiteY507" fmla="*/ 2259258 h 3370881"/>
                          <a:gd name="connsiteX508" fmla="*/ 188259 w 2657256"/>
                          <a:gd name="connsiteY508" fmla="*/ 2223399 h 3370881"/>
                          <a:gd name="connsiteX509" fmla="*/ 206188 w 2657256"/>
                          <a:gd name="connsiteY509" fmla="*/ 2187540 h 3370881"/>
                          <a:gd name="connsiteX510" fmla="*/ 210670 w 2657256"/>
                          <a:gd name="connsiteY510" fmla="*/ 2174093 h 3370881"/>
                          <a:gd name="connsiteX511" fmla="*/ 219635 w 2657256"/>
                          <a:gd name="connsiteY511" fmla="*/ 2115823 h 3370881"/>
                          <a:gd name="connsiteX512" fmla="*/ 210670 w 2657256"/>
                          <a:gd name="connsiteY512" fmla="*/ 1958940 h 3370881"/>
                          <a:gd name="connsiteX513" fmla="*/ 192741 w 2657256"/>
                          <a:gd name="connsiteY513" fmla="*/ 1923081 h 3370881"/>
                          <a:gd name="connsiteX514" fmla="*/ 179294 w 2657256"/>
                          <a:gd name="connsiteY514" fmla="*/ 1891705 h 3370881"/>
                          <a:gd name="connsiteX515" fmla="*/ 165847 w 2657256"/>
                          <a:gd name="connsiteY515" fmla="*/ 1864811 h 3370881"/>
                          <a:gd name="connsiteX516" fmla="*/ 152400 w 2657256"/>
                          <a:gd name="connsiteY516" fmla="*/ 1833434 h 3370881"/>
                          <a:gd name="connsiteX517" fmla="*/ 143435 w 2657256"/>
                          <a:gd name="connsiteY517" fmla="*/ 1819987 h 3370881"/>
                          <a:gd name="connsiteX518" fmla="*/ 107576 w 2657256"/>
                          <a:gd name="connsiteY518" fmla="*/ 1784129 h 3370881"/>
                          <a:gd name="connsiteX519" fmla="*/ 94129 w 2657256"/>
                          <a:gd name="connsiteY519" fmla="*/ 1779646 h 3370881"/>
                          <a:gd name="connsiteX520" fmla="*/ 71718 w 2657256"/>
                          <a:gd name="connsiteY520" fmla="*/ 1770681 h 3370881"/>
                          <a:gd name="connsiteX521" fmla="*/ 58270 w 2657256"/>
                          <a:gd name="connsiteY521" fmla="*/ 1761717 h 3370881"/>
                          <a:gd name="connsiteX522" fmla="*/ 26894 w 2657256"/>
                          <a:gd name="connsiteY522" fmla="*/ 1730340 h 3370881"/>
                          <a:gd name="connsiteX523" fmla="*/ 0 w 2657256"/>
                          <a:gd name="connsiteY523" fmla="*/ 1707929 h 3370881"/>
                          <a:gd name="connsiteX0" fmla="*/ 0 w 2657256"/>
                          <a:gd name="connsiteY0" fmla="*/ 1707929 h 3370881"/>
                          <a:gd name="connsiteX1" fmla="*/ 22412 w 2657256"/>
                          <a:gd name="connsiteY1" fmla="*/ 1698964 h 3370881"/>
                          <a:gd name="connsiteX2" fmla="*/ 31376 w 2657256"/>
                          <a:gd name="connsiteY2" fmla="*/ 1681034 h 3370881"/>
                          <a:gd name="connsiteX3" fmla="*/ 44823 w 2657256"/>
                          <a:gd name="connsiteY3" fmla="*/ 1672070 h 3370881"/>
                          <a:gd name="connsiteX4" fmla="*/ 58270 w 2657256"/>
                          <a:gd name="connsiteY4" fmla="*/ 1654140 h 3370881"/>
                          <a:gd name="connsiteX5" fmla="*/ 76200 w 2657256"/>
                          <a:gd name="connsiteY5" fmla="*/ 1645176 h 3370881"/>
                          <a:gd name="connsiteX6" fmla="*/ 98612 w 2657256"/>
                          <a:gd name="connsiteY6" fmla="*/ 1636211 h 3370881"/>
                          <a:gd name="connsiteX7" fmla="*/ 125506 w 2657256"/>
                          <a:gd name="connsiteY7" fmla="*/ 1627246 h 3370881"/>
                          <a:gd name="connsiteX8" fmla="*/ 152400 w 2657256"/>
                          <a:gd name="connsiteY8" fmla="*/ 1609317 h 3370881"/>
                          <a:gd name="connsiteX9" fmla="*/ 170329 w 2657256"/>
                          <a:gd name="connsiteY9" fmla="*/ 1600352 h 3370881"/>
                          <a:gd name="connsiteX10" fmla="*/ 188259 w 2657256"/>
                          <a:gd name="connsiteY10" fmla="*/ 1582423 h 3370881"/>
                          <a:gd name="connsiteX11" fmla="*/ 228600 w 2657256"/>
                          <a:gd name="connsiteY11" fmla="*/ 1564493 h 3370881"/>
                          <a:gd name="connsiteX12" fmla="*/ 255494 w 2657256"/>
                          <a:gd name="connsiteY12" fmla="*/ 1546564 h 3370881"/>
                          <a:gd name="connsiteX13" fmla="*/ 300318 w 2657256"/>
                          <a:gd name="connsiteY13" fmla="*/ 1524152 h 3370881"/>
                          <a:gd name="connsiteX14" fmla="*/ 313765 w 2657256"/>
                          <a:gd name="connsiteY14" fmla="*/ 1515187 h 3370881"/>
                          <a:gd name="connsiteX15" fmla="*/ 340659 w 2657256"/>
                          <a:gd name="connsiteY15" fmla="*/ 1510705 h 3370881"/>
                          <a:gd name="connsiteX16" fmla="*/ 363070 w 2657256"/>
                          <a:gd name="connsiteY16" fmla="*/ 1506223 h 3370881"/>
                          <a:gd name="connsiteX17" fmla="*/ 389965 w 2657256"/>
                          <a:gd name="connsiteY17" fmla="*/ 1501740 h 3370881"/>
                          <a:gd name="connsiteX18" fmla="*/ 425823 w 2657256"/>
                          <a:gd name="connsiteY18" fmla="*/ 1497258 h 3370881"/>
                          <a:gd name="connsiteX19" fmla="*/ 470647 w 2657256"/>
                          <a:gd name="connsiteY19" fmla="*/ 1488293 h 3370881"/>
                          <a:gd name="connsiteX20" fmla="*/ 515470 w 2657256"/>
                          <a:gd name="connsiteY20" fmla="*/ 1479329 h 3370881"/>
                          <a:gd name="connsiteX21" fmla="*/ 528918 w 2657256"/>
                          <a:gd name="connsiteY21" fmla="*/ 1470364 h 3370881"/>
                          <a:gd name="connsiteX22" fmla="*/ 600635 w 2657256"/>
                          <a:gd name="connsiteY22" fmla="*/ 1456917 h 3370881"/>
                          <a:gd name="connsiteX23" fmla="*/ 690282 w 2657256"/>
                          <a:gd name="connsiteY23" fmla="*/ 1447952 h 3370881"/>
                          <a:gd name="connsiteX24" fmla="*/ 793376 w 2657256"/>
                          <a:gd name="connsiteY24" fmla="*/ 1452434 h 3370881"/>
                          <a:gd name="connsiteX25" fmla="*/ 874059 w 2657256"/>
                          <a:gd name="connsiteY25" fmla="*/ 1465881 h 3370881"/>
                          <a:gd name="connsiteX26" fmla="*/ 914400 w 2657256"/>
                          <a:gd name="connsiteY26" fmla="*/ 1470364 h 3370881"/>
                          <a:gd name="connsiteX27" fmla="*/ 1030941 w 2657256"/>
                          <a:gd name="connsiteY27" fmla="*/ 1483811 h 3370881"/>
                          <a:gd name="connsiteX28" fmla="*/ 1151965 w 2657256"/>
                          <a:gd name="connsiteY28" fmla="*/ 1492776 h 3370881"/>
                          <a:gd name="connsiteX29" fmla="*/ 1281953 w 2657256"/>
                          <a:gd name="connsiteY29" fmla="*/ 1501740 h 3370881"/>
                          <a:gd name="connsiteX30" fmla="*/ 1465729 w 2657256"/>
                          <a:gd name="connsiteY30" fmla="*/ 1497258 h 3370881"/>
                          <a:gd name="connsiteX31" fmla="*/ 1510553 w 2657256"/>
                          <a:gd name="connsiteY31" fmla="*/ 1492776 h 3370881"/>
                          <a:gd name="connsiteX32" fmla="*/ 1582270 w 2657256"/>
                          <a:gd name="connsiteY32" fmla="*/ 1461399 h 3370881"/>
                          <a:gd name="connsiteX33" fmla="*/ 1604682 w 2657256"/>
                          <a:gd name="connsiteY33" fmla="*/ 1456917 h 3370881"/>
                          <a:gd name="connsiteX34" fmla="*/ 1622612 w 2657256"/>
                          <a:gd name="connsiteY34" fmla="*/ 1447952 h 3370881"/>
                          <a:gd name="connsiteX35" fmla="*/ 1645023 w 2657256"/>
                          <a:gd name="connsiteY35" fmla="*/ 1438987 h 3370881"/>
                          <a:gd name="connsiteX36" fmla="*/ 1662953 w 2657256"/>
                          <a:gd name="connsiteY36" fmla="*/ 1425540 h 3370881"/>
                          <a:gd name="connsiteX37" fmla="*/ 1698812 w 2657256"/>
                          <a:gd name="connsiteY37" fmla="*/ 1407611 h 3370881"/>
                          <a:gd name="connsiteX38" fmla="*/ 1739153 w 2657256"/>
                          <a:gd name="connsiteY38" fmla="*/ 1380717 h 3370881"/>
                          <a:gd name="connsiteX39" fmla="*/ 1752600 w 2657256"/>
                          <a:gd name="connsiteY39" fmla="*/ 1367270 h 3370881"/>
                          <a:gd name="connsiteX40" fmla="*/ 1775012 w 2657256"/>
                          <a:gd name="connsiteY40" fmla="*/ 1353823 h 3370881"/>
                          <a:gd name="connsiteX41" fmla="*/ 1797423 w 2657256"/>
                          <a:gd name="connsiteY41" fmla="*/ 1335893 h 3370881"/>
                          <a:gd name="connsiteX42" fmla="*/ 1810870 w 2657256"/>
                          <a:gd name="connsiteY42" fmla="*/ 1304517 h 3370881"/>
                          <a:gd name="connsiteX43" fmla="*/ 1815353 w 2657256"/>
                          <a:gd name="connsiteY43" fmla="*/ 1291070 h 3370881"/>
                          <a:gd name="connsiteX44" fmla="*/ 1801906 w 2657256"/>
                          <a:gd name="connsiteY44" fmla="*/ 1138670 h 3370881"/>
                          <a:gd name="connsiteX45" fmla="*/ 1792941 w 2657256"/>
                          <a:gd name="connsiteY45" fmla="*/ 1125223 h 3370881"/>
                          <a:gd name="connsiteX46" fmla="*/ 1757082 w 2657256"/>
                          <a:gd name="connsiteY46" fmla="*/ 1093846 h 3370881"/>
                          <a:gd name="connsiteX47" fmla="*/ 1730188 w 2657256"/>
                          <a:gd name="connsiteY47" fmla="*/ 1066952 h 3370881"/>
                          <a:gd name="connsiteX48" fmla="*/ 1703294 w 2657256"/>
                          <a:gd name="connsiteY48" fmla="*/ 1049023 h 3370881"/>
                          <a:gd name="connsiteX49" fmla="*/ 1622612 w 2657256"/>
                          <a:gd name="connsiteY49" fmla="*/ 1053505 h 3370881"/>
                          <a:gd name="connsiteX50" fmla="*/ 1595718 w 2657256"/>
                          <a:gd name="connsiteY50" fmla="*/ 1062470 h 3370881"/>
                          <a:gd name="connsiteX51" fmla="*/ 1573306 w 2657256"/>
                          <a:gd name="connsiteY51" fmla="*/ 1066952 h 3370881"/>
                          <a:gd name="connsiteX52" fmla="*/ 1453385 w 2657256"/>
                          <a:gd name="connsiteY52" fmla="*/ 1082761 h 3370881"/>
                          <a:gd name="connsiteX53" fmla="*/ 1326776 w 2657256"/>
                          <a:gd name="connsiteY53" fmla="*/ 1062470 h 3370881"/>
                          <a:gd name="connsiteX54" fmla="*/ 1308847 w 2657256"/>
                          <a:gd name="connsiteY54" fmla="*/ 1057987 h 3370881"/>
                          <a:gd name="connsiteX55" fmla="*/ 1277470 w 2657256"/>
                          <a:gd name="connsiteY55" fmla="*/ 1053505 h 3370881"/>
                          <a:gd name="connsiteX56" fmla="*/ 1259541 w 2657256"/>
                          <a:gd name="connsiteY56" fmla="*/ 1049023 h 3370881"/>
                          <a:gd name="connsiteX57" fmla="*/ 1232647 w 2657256"/>
                          <a:gd name="connsiteY57" fmla="*/ 1044540 h 3370881"/>
                          <a:gd name="connsiteX58" fmla="*/ 1053353 w 2657256"/>
                          <a:gd name="connsiteY58" fmla="*/ 1049023 h 3370881"/>
                          <a:gd name="connsiteX59" fmla="*/ 1035423 w 2657256"/>
                          <a:gd name="connsiteY59" fmla="*/ 1053505 h 3370881"/>
                          <a:gd name="connsiteX60" fmla="*/ 1008529 w 2657256"/>
                          <a:gd name="connsiteY60" fmla="*/ 1057987 h 3370881"/>
                          <a:gd name="connsiteX61" fmla="*/ 995082 w 2657256"/>
                          <a:gd name="connsiteY61" fmla="*/ 1062470 h 3370881"/>
                          <a:gd name="connsiteX62" fmla="*/ 945776 w 2657256"/>
                          <a:gd name="connsiteY62" fmla="*/ 1031093 h 3370881"/>
                          <a:gd name="connsiteX63" fmla="*/ 941294 w 2657256"/>
                          <a:gd name="connsiteY63" fmla="*/ 1017646 h 3370881"/>
                          <a:gd name="connsiteX64" fmla="*/ 932329 w 2657256"/>
                          <a:gd name="connsiteY64" fmla="*/ 919034 h 3370881"/>
                          <a:gd name="connsiteX65" fmla="*/ 914400 w 2657256"/>
                          <a:gd name="connsiteY65" fmla="*/ 901105 h 3370881"/>
                          <a:gd name="connsiteX66" fmla="*/ 918882 w 2657256"/>
                          <a:gd name="connsiteY66" fmla="*/ 869729 h 3370881"/>
                          <a:gd name="connsiteX67" fmla="*/ 941294 w 2657256"/>
                          <a:gd name="connsiteY67" fmla="*/ 865246 h 3370881"/>
                          <a:gd name="connsiteX68" fmla="*/ 959223 w 2657256"/>
                          <a:gd name="connsiteY68" fmla="*/ 851799 h 3370881"/>
                          <a:gd name="connsiteX69" fmla="*/ 990600 w 2657256"/>
                          <a:gd name="connsiteY69" fmla="*/ 847317 h 3370881"/>
                          <a:gd name="connsiteX70" fmla="*/ 1129553 w 2657256"/>
                          <a:gd name="connsiteY70" fmla="*/ 838352 h 3370881"/>
                          <a:gd name="connsiteX71" fmla="*/ 1147482 w 2657256"/>
                          <a:gd name="connsiteY71" fmla="*/ 829387 h 3370881"/>
                          <a:gd name="connsiteX72" fmla="*/ 1178859 w 2657256"/>
                          <a:gd name="connsiteY72" fmla="*/ 806976 h 3370881"/>
                          <a:gd name="connsiteX73" fmla="*/ 1192306 w 2657256"/>
                          <a:gd name="connsiteY73" fmla="*/ 793529 h 3370881"/>
                          <a:gd name="connsiteX74" fmla="*/ 1214718 w 2657256"/>
                          <a:gd name="connsiteY74" fmla="*/ 784564 h 3370881"/>
                          <a:gd name="connsiteX75" fmla="*/ 1241612 w 2657256"/>
                          <a:gd name="connsiteY75" fmla="*/ 771117 h 3370881"/>
                          <a:gd name="connsiteX76" fmla="*/ 1277470 w 2657256"/>
                          <a:gd name="connsiteY76" fmla="*/ 753187 h 3370881"/>
                          <a:gd name="connsiteX77" fmla="*/ 1295400 w 2657256"/>
                          <a:gd name="connsiteY77" fmla="*/ 730776 h 3370881"/>
                          <a:gd name="connsiteX78" fmla="*/ 1317812 w 2657256"/>
                          <a:gd name="connsiteY78" fmla="*/ 708364 h 3370881"/>
                          <a:gd name="connsiteX79" fmla="*/ 1353670 w 2657256"/>
                          <a:gd name="connsiteY79" fmla="*/ 663540 h 3370881"/>
                          <a:gd name="connsiteX80" fmla="*/ 1371600 w 2657256"/>
                          <a:gd name="connsiteY80" fmla="*/ 636646 h 3370881"/>
                          <a:gd name="connsiteX81" fmla="*/ 1380565 w 2657256"/>
                          <a:gd name="connsiteY81" fmla="*/ 596305 h 3370881"/>
                          <a:gd name="connsiteX82" fmla="*/ 1385047 w 2657256"/>
                          <a:gd name="connsiteY82" fmla="*/ 582858 h 3370881"/>
                          <a:gd name="connsiteX83" fmla="*/ 1380565 w 2657256"/>
                          <a:gd name="connsiteY83" fmla="*/ 533552 h 3370881"/>
                          <a:gd name="connsiteX84" fmla="*/ 1367118 w 2657256"/>
                          <a:gd name="connsiteY84" fmla="*/ 524587 h 3370881"/>
                          <a:gd name="connsiteX85" fmla="*/ 1349188 w 2657256"/>
                          <a:gd name="connsiteY85" fmla="*/ 520105 h 3370881"/>
                          <a:gd name="connsiteX86" fmla="*/ 1326776 w 2657256"/>
                          <a:gd name="connsiteY86" fmla="*/ 511140 h 3370881"/>
                          <a:gd name="connsiteX87" fmla="*/ 1281953 w 2657256"/>
                          <a:gd name="connsiteY87" fmla="*/ 515623 h 3370881"/>
                          <a:gd name="connsiteX88" fmla="*/ 1250576 w 2657256"/>
                          <a:gd name="connsiteY88" fmla="*/ 529070 h 3370881"/>
                          <a:gd name="connsiteX89" fmla="*/ 1210235 w 2657256"/>
                          <a:gd name="connsiteY89" fmla="*/ 542517 h 3370881"/>
                          <a:gd name="connsiteX90" fmla="*/ 1183341 w 2657256"/>
                          <a:gd name="connsiteY90" fmla="*/ 555964 h 3370881"/>
                          <a:gd name="connsiteX91" fmla="*/ 1160929 w 2657256"/>
                          <a:gd name="connsiteY91" fmla="*/ 569411 h 3370881"/>
                          <a:gd name="connsiteX92" fmla="*/ 1134035 w 2657256"/>
                          <a:gd name="connsiteY92" fmla="*/ 578376 h 3370881"/>
                          <a:gd name="connsiteX93" fmla="*/ 1111623 w 2657256"/>
                          <a:gd name="connsiteY93" fmla="*/ 587340 h 3370881"/>
                          <a:gd name="connsiteX94" fmla="*/ 1084729 w 2657256"/>
                          <a:gd name="connsiteY94" fmla="*/ 596305 h 3370881"/>
                          <a:gd name="connsiteX95" fmla="*/ 986118 w 2657256"/>
                          <a:gd name="connsiteY95" fmla="*/ 591823 h 3370881"/>
                          <a:gd name="connsiteX96" fmla="*/ 927847 w 2657256"/>
                          <a:gd name="connsiteY96" fmla="*/ 578376 h 3370881"/>
                          <a:gd name="connsiteX97" fmla="*/ 896470 w 2657256"/>
                          <a:gd name="connsiteY97" fmla="*/ 555964 h 3370881"/>
                          <a:gd name="connsiteX98" fmla="*/ 883023 w 2657256"/>
                          <a:gd name="connsiteY98" fmla="*/ 546999 h 3370881"/>
                          <a:gd name="connsiteX99" fmla="*/ 865094 w 2657256"/>
                          <a:gd name="connsiteY99" fmla="*/ 497693 h 3370881"/>
                          <a:gd name="connsiteX100" fmla="*/ 869576 w 2657256"/>
                          <a:gd name="connsiteY100" fmla="*/ 403564 h 3370881"/>
                          <a:gd name="connsiteX101" fmla="*/ 874059 w 2657256"/>
                          <a:gd name="connsiteY101" fmla="*/ 385634 h 3370881"/>
                          <a:gd name="connsiteX102" fmla="*/ 883023 w 2657256"/>
                          <a:gd name="connsiteY102" fmla="*/ 372187 h 3370881"/>
                          <a:gd name="connsiteX103" fmla="*/ 909918 w 2657256"/>
                          <a:gd name="connsiteY103" fmla="*/ 363223 h 3370881"/>
                          <a:gd name="connsiteX104" fmla="*/ 914400 w 2657256"/>
                          <a:gd name="connsiteY104" fmla="*/ 385634 h 3370881"/>
                          <a:gd name="connsiteX105" fmla="*/ 909918 w 2657256"/>
                          <a:gd name="connsiteY105" fmla="*/ 408046 h 3370881"/>
                          <a:gd name="connsiteX106" fmla="*/ 900953 w 2657256"/>
                          <a:gd name="connsiteY106" fmla="*/ 466317 h 3370881"/>
                          <a:gd name="connsiteX107" fmla="*/ 905435 w 2657256"/>
                          <a:gd name="connsiteY107" fmla="*/ 515623 h 3370881"/>
                          <a:gd name="connsiteX108" fmla="*/ 932329 w 2657256"/>
                          <a:gd name="connsiteY108" fmla="*/ 551481 h 3370881"/>
                          <a:gd name="connsiteX109" fmla="*/ 954741 w 2657256"/>
                          <a:gd name="connsiteY109" fmla="*/ 560446 h 3370881"/>
                          <a:gd name="connsiteX110" fmla="*/ 972670 w 2657256"/>
                          <a:gd name="connsiteY110" fmla="*/ 569411 h 3370881"/>
                          <a:gd name="connsiteX111" fmla="*/ 1066800 w 2657256"/>
                          <a:gd name="connsiteY111" fmla="*/ 564929 h 3370881"/>
                          <a:gd name="connsiteX112" fmla="*/ 1111623 w 2657256"/>
                          <a:gd name="connsiteY112" fmla="*/ 551481 h 3370881"/>
                          <a:gd name="connsiteX113" fmla="*/ 1129553 w 2657256"/>
                          <a:gd name="connsiteY113" fmla="*/ 538034 h 3370881"/>
                          <a:gd name="connsiteX114" fmla="*/ 1156447 w 2657256"/>
                          <a:gd name="connsiteY114" fmla="*/ 511140 h 3370881"/>
                          <a:gd name="connsiteX115" fmla="*/ 1160929 w 2657256"/>
                          <a:gd name="connsiteY115" fmla="*/ 493211 h 3370881"/>
                          <a:gd name="connsiteX116" fmla="*/ 1178859 w 2657256"/>
                          <a:gd name="connsiteY116" fmla="*/ 331846 h 3370881"/>
                          <a:gd name="connsiteX117" fmla="*/ 1215315 w 2657256"/>
                          <a:gd name="connsiteY117" fmla="*/ 270289 h 3370881"/>
                          <a:gd name="connsiteX118" fmla="*/ 1214718 w 2657256"/>
                          <a:gd name="connsiteY118" fmla="*/ 367705 h 3370881"/>
                          <a:gd name="connsiteX119" fmla="*/ 1201270 w 2657256"/>
                          <a:gd name="connsiteY119" fmla="*/ 412529 h 3370881"/>
                          <a:gd name="connsiteX120" fmla="*/ 1210235 w 2657256"/>
                          <a:gd name="connsiteY120" fmla="*/ 461834 h 3370881"/>
                          <a:gd name="connsiteX121" fmla="*/ 1214718 w 2657256"/>
                          <a:gd name="connsiteY121" fmla="*/ 475281 h 3370881"/>
                          <a:gd name="connsiteX122" fmla="*/ 1228165 w 2657256"/>
                          <a:gd name="connsiteY122" fmla="*/ 484246 h 3370881"/>
                          <a:gd name="connsiteX123" fmla="*/ 1250576 w 2657256"/>
                          <a:gd name="connsiteY123" fmla="*/ 502176 h 3370881"/>
                          <a:gd name="connsiteX124" fmla="*/ 1317812 w 2657256"/>
                          <a:gd name="connsiteY124" fmla="*/ 497693 h 3370881"/>
                          <a:gd name="connsiteX125" fmla="*/ 1353670 w 2657256"/>
                          <a:gd name="connsiteY125" fmla="*/ 488729 h 3370881"/>
                          <a:gd name="connsiteX126" fmla="*/ 1506070 w 2657256"/>
                          <a:gd name="connsiteY126" fmla="*/ 457352 h 3370881"/>
                          <a:gd name="connsiteX127" fmla="*/ 1550894 w 2657256"/>
                          <a:gd name="connsiteY127" fmla="*/ 430458 h 3370881"/>
                          <a:gd name="connsiteX128" fmla="*/ 1564341 w 2657256"/>
                          <a:gd name="connsiteY128" fmla="*/ 417011 h 3370881"/>
                          <a:gd name="connsiteX129" fmla="*/ 1586753 w 2657256"/>
                          <a:gd name="connsiteY129" fmla="*/ 399081 h 3370881"/>
                          <a:gd name="connsiteX130" fmla="*/ 1595718 w 2657256"/>
                          <a:gd name="connsiteY130" fmla="*/ 381152 h 3370881"/>
                          <a:gd name="connsiteX131" fmla="*/ 1600200 w 2657256"/>
                          <a:gd name="connsiteY131" fmla="*/ 363223 h 3370881"/>
                          <a:gd name="connsiteX132" fmla="*/ 1609165 w 2657256"/>
                          <a:gd name="connsiteY132" fmla="*/ 313917 h 3370881"/>
                          <a:gd name="connsiteX133" fmla="*/ 1537447 w 2657256"/>
                          <a:gd name="connsiteY133" fmla="*/ 188411 h 3370881"/>
                          <a:gd name="connsiteX134" fmla="*/ 1613647 w 2657256"/>
                          <a:gd name="connsiteY134" fmla="*/ 399081 h 3370881"/>
                          <a:gd name="connsiteX135" fmla="*/ 1627094 w 2657256"/>
                          <a:gd name="connsiteY135" fmla="*/ 417011 h 3370881"/>
                          <a:gd name="connsiteX136" fmla="*/ 1658470 w 2657256"/>
                          <a:gd name="connsiteY136" fmla="*/ 412529 h 3370881"/>
                          <a:gd name="connsiteX137" fmla="*/ 1685365 w 2657256"/>
                          <a:gd name="connsiteY137" fmla="*/ 390117 h 3370881"/>
                          <a:gd name="connsiteX138" fmla="*/ 1694329 w 2657256"/>
                          <a:gd name="connsiteY138" fmla="*/ 376670 h 3370881"/>
                          <a:gd name="connsiteX139" fmla="*/ 1734670 w 2657256"/>
                          <a:gd name="connsiteY139" fmla="*/ 354258 h 3370881"/>
                          <a:gd name="connsiteX140" fmla="*/ 1743635 w 2657256"/>
                          <a:gd name="connsiteY140" fmla="*/ 340811 h 3370881"/>
                          <a:gd name="connsiteX141" fmla="*/ 1757082 w 2657256"/>
                          <a:gd name="connsiteY141" fmla="*/ 336329 h 3370881"/>
                          <a:gd name="connsiteX142" fmla="*/ 1808984 w 2657256"/>
                          <a:gd name="connsiteY142" fmla="*/ 249641 h 3370881"/>
                          <a:gd name="connsiteX143" fmla="*/ 1899621 w 2657256"/>
                          <a:gd name="connsiteY143" fmla="*/ 211719 h 3370881"/>
                          <a:gd name="connsiteX144" fmla="*/ 1808984 w 2657256"/>
                          <a:gd name="connsiteY144" fmla="*/ 178521 h 3370881"/>
                          <a:gd name="connsiteX145" fmla="*/ 1772023 w 2657256"/>
                          <a:gd name="connsiteY145" fmla="*/ 77249 h 3370881"/>
                          <a:gd name="connsiteX146" fmla="*/ 1900425 w 2657256"/>
                          <a:gd name="connsiteY146" fmla="*/ 214081 h 3370881"/>
                          <a:gd name="connsiteX147" fmla="*/ 1874221 w 2657256"/>
                          <a:gd name="connsiteY147" fmla="*/ 318698 h 3370881"/>
                          <a:gd name="connsiteX148" fmla="*/ 1788459 w 2657256"/>
                          <a:gd name="connsiteY148" fmla="*/ 367705 h 3370881"/>
                          <a:gd name="connsiteX149" fmla="*/ 1761565 w 2657256"/>
                          <a:gd name="connsiteY149" fmla="*/ 390117 h 3370881"/>
                          <a:gd name="connsiteX150" fmla="*/ 1783976 w 2657256"/>
                          <a:gd name="connsiteY150" fmla="*/ 399081 h 3370881"/>
                          <a:gd name="connsiteX151" fmla="*/ 1878106 w 2657256"/>
                          <a:gd name="connsiteY151" fmla="*/ 390117 h 3370881"/>
                          <a:gd name="connsiteX152" fmla="*/ 1891553 w 2657256"/>
                          <a:gd name="connsiteY152" fmla="*/ 381152 h 3370881"/>
                          <a:gd name="connsiteX153" fmla="*/ 1918447 w 2657256"/>
                          <a:gd name="connsiteY153" fmla="*/ 372187 h 3370881"/>
                          <a:gd name="connsiteX154" fmla="*/ 1940859 w 2657256"/>
                          <a:gd name="connsiteY154" fmla="*/ 358740 h 3370881"/>
                          <a:gd name="connsiteX155" fmla="*/ 1954306 w 2657256"/>
                          <a:gd name="connsiteY155" fmla="*/ 354258 h 3370881"/>
                          <a:gd name="connsiteX156" fmla="*/ 2083304 w 2657256"/>
                          <a:gd name="connsiteY156" fmla="*/ 290281 h 3370881"/>
                          <a:gd name="connsiteX157" fmla="*/ 2166172 w 2657256"/>
                          <a:gd name="connsiteY157" fmla="*/ 215604 h 3370881"/>
                          <a:gd name="connsiteX158" fmla="*/ 2069054 w 2657256"/>
                          <a:gd name="connsiteY158" fmla="*/ 40493 h 3370881"/>
                          <a:gd name="connsiteX159" fmla="*/ 2078225 w 2657256"/>
                          <a:gd name="connsiteY159" fmla="*/ 188681 h 3370881"/>
                          <a:gd name="connsiteX160" fmla="*/ 1999129 w 2657256"/>
                          <a:gd name="connsiteY160" fmla="*/ 358740 h 3370881"/>
                          <a:gd name="connsiteX161" fmla="*/ 1994647 w 2657256"/>
                          <a:gd name="connsiteY161" fmla="*/ 372187 h 3370881"/>
                          <a:gd name="connsiteX162" fmla="*/ 2039470 w 2657256"/>
                          <a:gd name="connsiteY162" fmla="*/ 390117 h 3370881"/>
                          <a:gd name="connsiteX163" fmla="*/ 2115670 w 2657256"/>
                          <a:gd name="connsiteY163" fmla="*/ 390117 h 3370881"/>
                          <a:gd name="connsiteX164" fmla="*/ 2160494 w 2657256"/>
                          <a:gd name="connsiteY164" fmla="*/ 376670 h 3370881"/>
                          <a:gd name="connsiteX165" fmla="*/ 2191870 w 2657256"/>
                          <a:gd name="connsiteY165" fmla="*/ 363223 h 3370881"/>
                          <a:gd name="connsiteX166" fmla="*/ 2205318 w 2657256"/>
                          <a:gd name="connsiteY166" fmla="*/ 358740 h 3370881"/>
                          <a:gd name="connsiteX167" fmla="*/ 2232212 w 2657256"/>
                          <a:gd name="connsiteY167" fmla="*/ 340811 h 3370881"/>
                          <a:gd name="connsiteX168" fmla="*/ 2312894 w 2657256"/>
                          <a:gd name="connsiteY168" fmla="*/ 183929 h 3370881"/>
                          <a:gd name="connsiteX169" fmla="*/ 2339788 w 2657256"/>
                          <a:gd name="connsiteY169" fmla="*/ 151 h 3370881"/>
                          <a:gd name="connsiteX170" fmla="*/ 2357718 w 2657256"/>
                          <a:gd name="connsiteY170" fmla="*/ 215305 h 3370881"/>
                          <a:gd name="connsiteX171" fmla="*/ 2254623 w 2657256"/>
                          <a:gd name="connsiteY171" fmla="*/ 376670 h 3370881"/>
                          <a:gd name="connsiteX172" fmla="*/ 2245659 w 2657256"/>
                          <a:gd name="connsiteY172" fmla="*/ 390117 h 3370881"/>
                          <a:gd name="connsiteX173" fmla="*/ 2254623 w 2657256"/>
                          <a:gd name="connsiteY173" fmla="*/ 403564 h 3370881"/>
                          <a:gd name="connsiteX174" fmla="*/ 2353235 w 2657256"/>
                          <a:gd name="connsiteY174" fmla="*/ 399081 h 3370881"/>
                          <a:gd name="connsiteX175" fmla="*/ 2366682 w 2657256"/>
                          <a:gd name="connsiteY175" fmla="*/ 394599 h 3370881"/>
                          <a:gd name="connsiteX176" fmla="*/ 2389094 w 2657256"/>
                          <a:gd name="connsiteY176" fmla="*/ 390117 h 3370881"/>
                          <a:gd name="connsiteX177" fmla="*/ 2424953 w 2657256"/>
                          <a:gd name="connsiteY177" fmla="*/ 367705 h 3370881"/>
                          <a:gd name="connsiteX178" fmla="*/ 2528047 w 2657256"/>
                          <a:gd name="connsiteY178" fmla="*/ 292700 h 3370881"/>
                          <a:gd name="connsiteX179" fmla="*/ 2541495 w 2657256"/>
                          <a:gd name="connsiteY179" fmla="*/ 62906 h 3370881"/>
                          <a:gd name="connsiteX180" fmla="*/ 2591304 w 2657256"/>
                          <a:gd name="connsiteY180" fmla="*/ 214081 h 3370881"/>
                          <a:gd name="connsiteX181" fmla="*/ 2612315 w 2657256"/>
                          <a:gd name="connsiteY181" fmla="*/ 290907 h 3370881"/>
                          <a:gd name="connsiteX182" fmla="*/ 2650863 w 2657256"/>
                          <a:gd name="connsiteY182" fmla="*/ 344994 h 3370881"/>
                          <a:gd name="connsiteX183" fmla="*/ 2465294 w 2657256"/>
                          <a:gd name="connsiteY183" fmla="*/ 399081 h 3370881"/>
                          <a:gd name="connsiteX184" fmla="*/ 2442882 w 2657256"/>
                          <a:gd name="connsiteY184" fmla="*/ 403564 h 3370881"/>
                          <a:gd name="connsiteX185" fmla="*/ 2398059 w 2657256"/>
                          <a:gd name="connsiteY185" fmla="*/ 417011 h 3370881"/>
                          <a:gd name="connsiteX186" fmla="*/ 2375647 w 2657256"/>
                          <a:gd name="connsiteY186" fmla="*/ 425976 h 3370881"/>
                          <a:gd name="connsiteX187" fmla="*/ 2357718 w 2657256"/>
                          <a:gd name="connsiteY187" fmla="*/ 430458 h 3370881"/>
                          <a:gd name="connsiteX188" fmla="*/ 2344270 w 2657256"/>
                          <a:gd name="connsiteY188" fmla="*/ 461834 h 3370881"/>
                          <a:gd name="connsiteX189" fmla="*/ 2353235 w 2657256"/>
                          <a:gd name="connsiteY189" fmla="*/ 502176 h 3370881"/>
                          <a:gd name="connsiteX190" fmla="*/ 2362200 w 2657256"/>
                          <a:gd name="connsiteY190" fmla="*/ 515623 h 3370881"/>
                          <a:gd name="connsiteX191" fmla="*/ 2344270 w 2657256"/>
                          <a:gd name="connsiteY191" fmla="*/ 587340 h 3370881"/>
                          <a:gd name="connsiteX192" fmla="*/ 2321859 w 2657256"/>
                          <a:gd name="connsiteY192" fmla="*/ 614234 h 3370881"/>
                          <a:gd name="connsiteX193" fmla="*/ 2308412 w 2657256"/>
                          <a:gd name="connsiteY193" fmla="*/ 636646 h 3370881"/>
                          <a:gd name="connsiteX194" fmla="*/ 2281518 w 2657256"/>
                          <a:gd name="connsiteY194" fmla="*/ 641129 h 3370881"/>
                          <a:gd name="connsiteX195" fmla="*/ 2259106 w 2657256"/>
                          <a:gd name="connsiteY195" fmla="*/ 636646 h 3370881"/>
                          <a:gd name="connsiteX196" fmla="*/ 2277035 w 2657256"/>
                          <a:gd name="connsiteY196" fmla="*/ 578376 h 3370881"/>
                          <a:gd name="connsiteX197" fmla="*/ 2290482 w 2657256"/>
                          <a:gd name="connsiteY197" fmla="*/ 542517 h 3370881"/>
                          <a:gd name="connsiteX198" fmla="*/ 2286000 w 2657256"/>
                          <a:gd name="connsiteY198" fmla="*/ 506658 h 3370881"/>
                          <a:gd name="connsiteX199" fmla="*/ 2245659 w 2657256"/>
                          <a:gd name="connsiteY199" fmla="*/ 448387 h 3370881"/>
                          <a:gd name="connsiteX200" fmla="*/ 2200835 w 2657256"/>
                          <a:gd name="connsiteY200" fmla="*/ 430458 h 3370881"/>
                          <a:gd name="connsiteX201" fmla="*/ 2169459 w 2657256"/>
                          <a:gd name="connsiteY201" fmla="*/ 425976 h 3370881"/>
                          <a:gd name="connsiteX202" fmla="*/ 2102223 w 2657256"/>
                          <a:gd name="connsiteY202" fmla="*/ 430458 h 3370881"/>
                          <a:gd name="connsiteX203" fmla="*/ 2084294 w 2657256"/>
                          <a:gd name="connsiteY203" fmla="*/ 439423 h 3370881"/>
                          <a:gd name="connsiteX204" fmla="*/ 2070847 w 2657256"/>
                          <a:gd name="connsiteY204" fmla="*/ 443905 h 3370881"/>
                          <a:gd name="connsiteX205" fmla="*/ 2061882 w 2657256"/>
                          <a:gd name="connsiteY205" fmla="*/ 461834 h 3370881"/>
                          <a:gd name="connsiteX206" fmla="*/ 2034988 w 2657256"/>
                          <a:gd name="connsiteY206" fmla="*/ 475281 h 3370881"/>
                          <a:gd name="connsiteX207" fmla="*/ 1783976 w 2657256"/>
                          <a:gd name="connsiteY207" fmla="*/ 479764 h 3370881"/>
                          <a:gd name="connsiteX208" fmla="*/ 1766047 w 2657256"/>
                          <a:gd name="connsiteY208" fmla="*/ 488729 h 3370881"/>
                          <a:gd name="connsiteX209" fmla="*/ 1703294 w 2657256"/>
                          <a:gd name="connsiteY209" fmla="*/ 506658 h 3370881"/>
                          <a:gd name="connsiteX210" fmla="*/ 1689847 w 2657256"/>
                          <a:gd name="connsiteY210" fmla="*/ 511140 h 3370881"/>
                          <a:gd name="connsiteX211" fmla="*/ 1676400 w 2657256"/>
                          <a:gd name="connsiteY211" fmla="*/ 520105 h 3370881"/>
                          <a:gd name="connsiteX212" fmla="*/ 1649506 w 2657256"/>
                          <a:gd name="connsiteY212" fmla="*/ 529070 h 3370881"/>
                          <a:gd name="connsiteX213" fmla="*/ 1636059 w 2657256"/>
                          <a:gd name="connsiteY213" fmla="*/ 538034 h 3370881"/>
                          <a:gd name="connsiteX214" fmla="*/ 1622612 w 2657256"/>
                          <a:gd name="connsiteY214" fmla="*/ 551481 h 3370881"/>
                          <a:gd name="connsiteX215" fmla="*/ 1609165 w 2657256"/>
                          <a:gd name="connsiteY215" fmla="*/ 555964 h 3370881"/>
                          <a:gd name="connsiteX216" fmla="*/ 1577788 w 2657256"/>
                          <a:gd name="connsiteY216" fmla="*/ 587340 h 3370881"/>
                          <a:gd name="connsiteX217" fmla="*/ 1568823 w 2657256"/>
                          <a:gd name="connsiteY217" fmla="*/ 600787 h 3370881"/>
                          <a:gd name="connsiteX218" fmla="*/ 1555376 w 2657256"/>
                          <a:gd name="connsiteY218" fmla="*/ 614234 h 3370881"/>
                          <a:gd name="connsiteX219" fmla="*/ 1524000 w 2657256"/>
                          <a:gd name="connsiteY219" fmla="*/ 654576 h 3370881"/>
                          <a:gd name="connsiteX220" fmla="*/ 1519518 w 2657256"/>
                          <a:gd name="connsiteY220" fmla="*/ 668023 h 3370881"/>
                          <a:gd name="connsiteX221" fmla="*/ 1528482 w 2657256"/>
                          <a:gd name="connsiteY221" fmla="*/ 708364 h 3370881"/>
                          <a:gd name="connsiteX222" fmla="*/ 1537447 w 2657256"/>
                          <a:gd name="connsiteY222" fmla="*/ 721811 h 3370881"/>
                          <a:gd name="connsiteX223" fmla="*/ 1568823 w 2657256"/>
                          <a:gd name="connsiteY223" fmla="*/ 712846 h 3370881"/>
                          <a:gd name="connsiteX224" fmla="*/ 1600200 w 2657256"/>
                          <a:gd name="connsiteY224" fmla="*/ 712846 h 3370881"/>
                          <a:gd name="connsiteX225" fmla="*/ 1631576 w 2657256"/>
                          <a:gd name="connsiteY225" fmla="*/ 690434 h 3370881"/>
                          <a:gd name="connsiteX226" fmla="*/ 1645023 w 2657256"/>
                          <a:gd name="connsiteY226" fmla="*/ 676987 h 3370881"/>
                          <a:gd name="connsiteX227" fmla="*/ 1685365 w 2657256"/>
                          <a:gd name="connsiteY227" fmla="*/ 645611 h 3370881"/>
                          <a:gd name="connsiteX228" fmla="*/ 1716741 w 2657256"/>
                          <a:gd name="connsiteY228" fmla="*/ 614234 h 3370881"/>
                          <a:gd name="connsiteX229" fmla="*/ 1748118 w 2657256"/>
                          <a:gd name="connsiteY229" fmla="*/ 596305 h 3370881"/>
                          <a:gd name="connsiteX230" fmla="*/ 1761565 w 2657256"/>
                          <a:gd name="connsiteY230" fmla="*/ 591823 h 3370881"/>
                          <a:gd name="connsiteX231" fmla="*/ 1779494 w 2657256"/>
                          <a:gd name="connsiteY231" fmla="*/ 582858 h 3370881"/>
                          <a:gd name="connsiteX232" fmla="*/ 1815353 w 2657256"/>
                          <a:gd name="connsiteY232" fmla="*/ 573893 h 3370881"/>
                          <a:gd name="connsiteX233" fmla="*/ 2030506 w 2657256"/>
                          <a:gd name="connsiteY233" fmla="*/ 578376 h 3370881"/>
                          <a:gd name="connsiteX234" fmla="*/ 2017059 w 2657256"/>
                          <a:gd name="connsiteY234" fmla="*/ 600787 h 3370881"/>
                          <a:gd name="connsiteX235" fmla="*/ 1981200 w 2657256"/>
                          <a:gd name="connsiteY235" fmla="*/ 636646 h 3370881"/>
                          <a:gd name="connsiteX236" fmla="*/ 1967753 w 2657256"/>
                          <a:gd name="connsiteY236" fmla="*/ 650093 h 3370881"/>
                          <a:gd name="connsiteX237" fmla="*/ 1936376 w 2657256"/>
                          <a:gd name="connsiteY237" fmla="*/ 690434 h 3370881"/>
                          <a:gd name="connsiteX238" fmla="*/ 1905000 w 2657256"/>
                          <a:gd name="connsiteY238" fmla="*/ 717329 h 3370881"/>
                          <a:gd name="connsiteX239" fmla="*/ 1860176 w 2657256"/>
                          <a:gd name="connsiteY239" fmla="*/ 735258 h 3370881"/>
                          <a:gd name="connsiteX240" fmla="*/ 1788459 w 2657256"/>
                          <a:gd name="connsiteY240" fmla="*/ 744223 h 3370881"/>
                          <a:gd name="connsiteX241" fmla="*/ 1846729 w 2657256"/>
                          <a:gd name="connsiteY241" fmla="*/ 802493 h 3370881"/>
                          <a:gd name="connsiteX242" fmla="*/ 1913965 w 2657256"/>
                          <a:gd name="connsiteY242" fmla="*/ 829387 h 3370881"/>
                          <a:gd name="connsiteX243" fmla="*/ 1922929 w 2657256"/>
                          <a:gd name="connsiteY243" fmla="*/ 842834 h 3370881"/>
                          <a:gd name="connsiteX244" fmla="*/ 1967753 w 2657256"/>
                          <a:gd name="connsiteY244" fmla="*/ 883176 h 3370881"/>
                          <a:gd name="connsiteX245" fmla="*/ 1981200 w 2657256"/>
                          <a:gd name="connsiteY245" fmla="*/ 896623 h 3370881"/>
                          <a:gd name="connsiteX246" fmla="*/ 1994647 w 2657256"/>
                          <a:gd name="connsiteY246" fmla="*/ 905587 h 3370881"/>
                          <a:gd name="connsiteX247" fmla="*/ 2021541 w 2657256"/>
                          <a:gd name="connsiteY247" fmla="*/ 927999 h 3370881"/>
                          <a:gd name="connsiteX248" fmla="*/ 2030506 w 2657256"/>
                          <a:gd name="connsiteY248" fmla="*/ 941446 h 3370881"/>
                          <a:gd name="connsiteX249" fmla="*/ 2057400 w 2657256"/>
                          <a:gd name="connsiteY249" fmla="*/ 968340 h 3370881"/>
                          <a:gd name="connsiteX250" fmla="*/ 2088776 w 2657256"/>
                          <a:gd name="connsiteY250" fmla="*/ 1013164 h 3370881"/>
                          <a:gd name="connsiteX251" fmla="*/ 2115670 w 2657256"/>
                          <a:gd name="connsiteY251" fmla="*/ 1057987 h 3370881"/>
                          <a:gd name="connsiteX252" fmla="*/ 2120153 w 2657256"/>
                          <a:gd name="connsiteY252" fmla="*/ 1089364 h 3370881"/>
                          <a:gd name="connsiteX253" fmla="*/ 2138082 w 2657256"/>
                          <a:gd name="connsiteY253" fmla="*/ 1143152 h 3370881"/>
                          <a:gd name="connsiteX254" fmla="*/ 2147047 w 2657256"/>
                          <a:gd name="connsiteY254" fmla="*/ 1196940 h 3370881"/>
                          <a:gd name="connsiteX255" fmla="*/ 2151529 w 2657256"/>
                          <a:gd name="connsiteY255" fmla="*/ 1210387 h 3370881"/>
                          <a:gd name="connsiteX256" fmla="*/ 2156012 w 2657256"/>
                          <a:gd name="connsiteY256" fmla="*/ 1228317 h 3370881"/>
                          <a:gd name="connsiteX257" fmla="*/ 2173941 w 2657256"/>
                          <a:gd name="connsiteY257" fmla="*/ 1295552 h 3370881"/>
                          <a:gd name="connsiteX258" fmla="*/ 2182906 w 2657256"/>
                          <a:gd name="connsiteY258" fmla="*/ 1313481 h 3370881"/>
                          <a:gd name="connsiteX259" fmla="*/ 2187388 w 2657256"/>
                          <a:gd name="connsiteY259" fmla="*/ 1331411 h 3370881"/>
                          <a:gd name="connsiteX260" fmla="*/ 2214282 w 2657256"/>
                          <a:gd name="connsiteY260" fmla="*/ 1385199 h 3370881"/>
                          <a:gd name="connsiteX261" fmla="*/ 2218765 w 2657256"/>
                          <a:gd name="connsiteY261" fmla="*/ 1403129 h 3370881"/>
                          <a:gd name="connsiteX262" fmla="*/ 2223247 w 2657256"/>
                          <a:gd name="connsiteY262" fmla="*/ 1430023 h 3370881"/>
                          <a:gd name="connsiteX263" fmla="*/ 2236694 w 2657256"/>
                          <a:gd name="connsiteY263" fmla="*/ 1456917 h 3370881"/>
                          <a:gd name="connsiteX264" fmla="*/ 2241176 w 2657256"/>
                          <a:gd name="connsiteY264" fmla="*/ 1577940 h 3370881"/>
                          <a:gd name="connsiteX265" fmla="*/ 2245659 w 2657256"/>
                          <a:gd name="connsiteY265" fmla="*/ 1595870 h 3370881"/>
                          <a:gd name="connsiteX266" fmla="*/ 2236694 w 2657256"/>
                          <a:gd name="connsiteY266" fmla="*/ 1694481 h 3370881"/>
                          <a:gd name="connsiteX267" fmla="*/ 2227729 w 2657256"/>
                          <a:gd name="connsiteY267" fmla="*/ 1716893 h 3370881"/>
                          <a:gd name="connsiteX268" fmla="*/ 2223247 w 2657256"/>
                          <a:gd name="connsiteY268" fmla="*/ 1730340 h 3370881"/>
                          <a:gd name="connsiteX269" fmla="*/ 2200835 w 2657256"/>
                          <a:gd name="connsiteY269" fmla="*/ 1788611 h 3370881"/>
                          <a:gd name="connsiteX270" fmla="*/ 2191870 w 2657256"/>
                          <a:gd name="connsiteY270" fmla="*/ 1811023 h 3370881"/>
                          <a:gd name="connsiteX271" fmla="*/ 2187388 w 2657256"/>
                          <a:gd name="connsiteY271" fmla="*/ 1824470 h 3370881"/>
                          <a:gd name="connsiteX272" fmla="*/ 2169459 w 2657256"/>
                          <a:gd name="connsiteY272" fmla="*/ 1869293 h 3370881"/>
                          <a:gd name="connsiteX273" fmla="*/ 2164976 w 2657256"/>
                          <a:gd name="connsiteY273" fmla="*/ 1882740 h 3370881"/>
                          <a:gd name="connsiteX274" fmla="*/ 2156012 w 2657256"/>
                          <a:gd name="connsiteY274" fmla="*/ 1927564 h 3370881"/>
                          <a:gd name="connsiteX275" fmla="*/ 2173941 w 2657256"/>
                          <a:gd name="connsiteY275" fmla="*/ 1945493 h 3370881"/>
                          <a:gd name="connsiteX276" fmla="*/ 2196353 w 2657256"/>
                          <a:gd name="connsiteY276" fmla="*/ 1958940 h 3370881"/>
                          <a:gd name="connsiteX277" fmla="*/ 2241176 w 2657256"/>
                          <a:gd name="connsiteY277" fmla="*/ 2012729 h 3370881"/>
                          <a:gd name="connsiteX278" fmla="*/ 2263588 w 2657256"/>
                          <a:gd name="connsiteY278" fmla="*/ 2057552 h 3370881"/>
                          <a:gd name="connsiteX279" fmla="*/ 2286000 w 2657256"/>
                          <a:gd name="connsiteY279" fmla="*/ 2084446 h 3370881"/>
                          <a:gd name="connsiteX280" fmla="*/ 2299447 w 2657256"/>
                          <a:gd name="connsiteY280" fmla="*/ 2124787 h 3370881"/>
                          <a:gd name="connsiteX281" fmla="*/ 2321859 w 2657256"/>
                          <a:gd name="connsiteY281" fmla="*/ 2151681 h 3370881"/>
                          <a:gd name="connsiteX282" fmla="*/ 2344270 w 2657256"/>
                          <a:gd name="connsiteY282" fmla="*/ 2205470 h 3370881"/>
                          <a:gd name="connsiteX283" fmla="*/ 2348753 w 2657256"/>
                          <a:gd name="connsiteY283" fmla="*/ 2223399 h 3370881"/>
                          <a:gd name="connsiteX284" fmla="*/ 2366682 w 2657256"/>
                          <a:gd name="connsiteY284" fmla="*/ 2263740 h 3370881"/>
                          <a:gd name="connsiteX285" fmla="*/ 2375647 w 2657256"/>
                          <a:gd name="connsiteY285" fmla="*/ 2286152 h 3370881"/>
                          <a:gd name="connsiteX286" fmla="*/ 2380129 w 2657256"/>
                          <a:gd name="connsiteY286" fmla="*/ 2308564 h 3370881"/>
                          <a:gd name="connsiteX287" fmla="*/ 2389094 w 2657256"/>
                          <a:gd name="connsiteY287" fmla="*/ 2335458 h 3370881"/>
                          <a:gd name="connsiteX288" fmla="*/ 2393576 w 2657256"/>
                          <a:gd name="connsiteY288" fmla="*/ 2380281 h 3370881"/>
                          <a:gd name="connsiteX289" fmla="*/ 2398059 w 2657256"/>
                          <a:gd name="connsiteY289" fmla="*/ 2393729 h 3370881"/>
                          <a:gd name="connsiteX290" fmla="*/ 2402541 w 2657256"/>
                          <a:gd name="connsiteY290" fmla="*/ 2447517 h 3370881"/>
                          <a:gd name="connsiteX291" fmla="*/ 2407023 w 2657256"/>
                          <a:gd name="connsiteY291" fmla="*/ 2564058 h 3370881"/>
                          <a:gd name="connsiteX292" fmla="*/ 2389094 w 2657256"/>
                          <a:gd name="connsiteY292" fmla="*/ 2837481 h 3370881"/>
                          <a:gd name="connsiteX293" fmla="*/ 2380129 w 2657256"/>
                          <a:gd name="connsiteY293" fmla="*/ 2859893 h 3370881"/>
                          <a:gd name="connsiteX294" fmla="*/ 2357718 w 2657256"/>
                          <a:gd name="connsiteY294" fmla="*/ 2913681 h 3370881"/>
                          <a:gd name="connsiteX295" fmla="*/ 2348753 w 2657256"/>
                          <a:gd name="connsiteY295" fmla="*/ 2936093 h 3370881"/>
                          <a:gd name="connsiteX296" fmla="*/ 2339788 w 2657256"/>
                          <a:gd name="connsiteY296" fmla="*/ 2971952 h 3370881"/>
                          <a:gd name="connsiteX297" fmla="*/ 2326341 w 2657256"/>
                          <a:gd name="connsiteY297" fmla="*/ 2994364 h 3370881"/>
                          <a:gd name="connsiteX298" fmla="*/ 2317376 w 2657256"/>
                          <a:gd name="connsiteY298" fmla="*/ 3025740 h 3370881"/>
                          <a:gd name="connsiteX299" fmla="*/ 2303929 w 2657256"/>
                          <a:gd name="connsiteY299" fmla="*/ 3048152 h 3370881"/>
                          <a:gd name="connsiteX300" fmla="*/ 2290482 w 2657256"/>
                          <a:gd name="connsiteY300" fmla="*/ 3079529 h 3370881"/>
                          <a:gd name="connsiteX301" fmla="*/ 2272553 w 2657256"/>
                          <a:gd name="connsiteY301" fmla="*/ 3084011 h 3370881"/>
                          <a:gd name="connsiteX302" fmla="*/ 2259106 w 2657256"/>
                          <a:gd name="connsiteY302" fmla="*/ 3088493 h 3370881"/>
                          <a:gd name="connsiteX303" fmla="*/ 2241176 w 2657256"/>
                          <a:gd name="connsiteY303" fmla="*/ 3092976 h 3370881"/>
                          <a:gd name="connsiteX304" fmla="*/ 2209800 w 2657256"/>
                          <a:gd name="connsiteY304" fmla="*/ 3101940 h 3370881"/>
                          <a:gd name="connsiteX305" fmla="*/ 2205318 w 2657256"/>
                          <a:gd name="connsiteY305" fmla="*/ 3039187 h 3370881"/>
                          <a:gd name="connsiteX306" fmla="*/ 2218765 w 2657256"/>
                          <a:gd name="connsiteY306" fmla="*/ 3021258 h 3370881"/>
                          <a:gd name="connsiteX307" fmla="*/ 2245659 w 2657256"/>
                          <a:gd name="connsiteY307" fmla="*/ 2971952 h 3370881"/>
                          <a:gd name="connsiteX308" fmla="*/ 2268070 w 2657256"/>
                          <a:gd name="connsiteY308" fmla="*/ 2945058 h 3370881"/>
                          <a:gd name="connsiteX309" fmla="*/ 2268070 w 2657256"/>
                          <a:gd name="connsiteY309" fmla="*/ 2568540 h 3370881"/>
                          <a:gd name="connsiteX310" fmla="*/ 2259106 w 2657256"/>
                          <a:gd name="connsiteY310" fmla="*/ 2532681 h 3370881"/>
                          <a:gd name="connsiteX311" fmla="*/ 2250141 w 2657256"/>
                          <a:gd name="connsiteY311" fmla="*/ 2492340 h 3370881"/>
                          <a:gd name="connsiteX312" fmla="*/ 2245659 w 2657256"/>
                          <a:gd name="connsiteY312" fmla="*/ 2474411 h 3370881"/>
                          <a:gd name="connsiteX313" fmla="*/ 2245659 w 2657256"/>
                          <a:gd name="connsiteY313" fmla="*/ 2389247 h 3370881"/>
                          <a:gd name="connsiteX314" fmla="*/ 2173941 w 2657256"/>
                          <a:gd name="connsiteY314" fmla="*/ 2241328 h 3370881"/>
                          <a:gd name="connsiteX315" fmla="*/ 2070846 w 2657256"/>
                          <a:gd name="connsiteY315" fmla="*/ 2057553 h 3370881"/>
                          <a:gd name="connsiteX316" fmla="*/ 2057400 w 2657256"/>
                          <a:gd name="connsiteY316" fmla="*/ 2151681 h 3370881"/>
                          <a:gd name="connsiteX317" fmla="*/ 2048435 w 2657256"/>
                          <a:gd name="connsiteY317" fmla="*/ 2106858 h 3370881"/>
                          <a:gd name="connsiteX318" fmla="*/ 2034988 w 2657256"/>
                          <a:gd name="connsiteY318" fmla="*/ 2003764 h 3370881"/>
                          <a:gd name="connsiteX319" fmla="*/ 2026023 w 2657256"/>
                          <a:gd name="connsiteY319" fmla="*/ 2026176 h 3370881"/>
                          <a:gd name="connsiteX320" fmla="*/ 2021541 w 2657256"/>
                          <a:gd name="connsiteY320" fmla="*/ 2039623 h 3370881"/>
                          <a:gd name="connsiteX321" fmla="*/ 1999129 w 2657256"/>
                          <a:gd name="connsiteY321" fmla="*/ 2053070 h 3370881"/>
                          <a:gd name="connsiteX322" fmla="*/ 1990165 w 2657256"/>
                          <a:gd name="connsiteY322" fmla="*/ 2070999 h 3370881"/>
                          <a:gd name="connsiteX323" fmla="*/ 1967753 w 2657256"/>
                          <a:gd name="connsiteY323" fmla="*/ 2106858 h 3370881"/>
                          <a:gd name="connsiteX324" fmla="*/ 1981200 w 2657256"/>
                          <a:gd name="connsiteY324" fmla="*/ 2223399 h 3370881"/>
                          <a:gd name="connsiteX325" fmla="*/ 1994647 w 2657256"/>
                          <a:gd name="connsiteY325" fmla="*/ 2254776 h 3370881"/>
                          <a:gd name="connsiteX326" fmla="*/ 2003612 w 2657256"/>
                          <a:gd name="connsiteY326" fmla="*/ 2272705 h 3370881"/>
                          <a:gd name="connsiteX327" fmla="*/ 2026023 w 2657256"/>
                          <a:gd name="connsiteY327" fmla="*/ 2304081 h 3370881"/>
                          <a:gd name="connsiteX328" fmla="*/ 2043953 w 2657256"/>
                          <a:gd name="connsiteY328" fmla="*/ 2348905 h 3370881"/>
                          <a:gd name="connsiteX329" fmla="*/ 2061882 w 2657256"/>
                          <a:gd name="connsiteY329" fmla="*/ 2371317 h 3370881"/>
                          <a:gd name="connsiteX330" fmla="*/ 2088776 w 2657256"/>
                          <a:gd name="connsiteY330" fmla="*/ 2434070 h 3370881"/>
                          <a:gd name="connsiteX331" fmla="*/ 2102223 w 2657256"/>
                          <a:gd name="connsiteY331" fmla="*/ 2465446 h 3370881"/>
                          <a:gd name="connsiteX332" fmla="*/ 2106706 w 2657256"/>
                          <a:gd name="connsiteY332" fmla="*/ 2496823 h 3370881"/>
                          <a:gd name="connsiteX333" fmla="*/ 2124635 w 2657256"/>
                          <a:gd name="connsiteY333" fmla="*/ 2559576 h 3370881"/>
                          <a:gd name="connsiteX334" fmla="*/ 2138082 w 2657256"/>
                          <a:gd name="connsiteY334" fmla="*/ 2649223 h 3370881"/>
                          <a:gd name="connsiteX335" fmla="*/ 2147047 w 2657256"/>
                          <a:gd name="connsiteY335" fmla="*/ 2685081 h 3370881"/>
                          <a:gd name="connsiteX336" fmla="*/ 2151529 w 2657256"/>
                          <a:gd name="connsiteY336" fmla="*/ 2716458 h 3370881"/>
                          <a:gd name="connsiteX337" fmla="*/ 2160494 w 2657256"/>
                          <a:gd name="connsiteY337" fmla="*/ 2770246 h 3370881"/>
                          <a:gd name="connsiteX338" fmla="*/ 2156012 w 2657256"/>
                          <a:gd name="connsiteY338" fmla="*/ 2962987 h 3370881"/>
                          <a:gd name="connsiteX339" fmla="*/ 2138082 w 2657256"/>
                          <a:gd name="connsiteY339" fmla="*/ 3043670 h 3370881"/>
                          <a:gd name="connsiteX340" fmla="*/ 2133600 w 2657256"/>
                          <a:gd name="connsiteY340" fmla="*/ 3061599 h 3370881"/>
                          <a:gd name="connsiteX341" fmla="*/ 2120153 w 2657256"/>
                          <a:gd name="connsiteY341" fmla="*/ 3079529 h 3370881"/>
                          <a:gd name="connsiteX342" fmla="*/ 2111188 w 2657256"/>
                          <a:gd name="connsiteY342" fmla="*/ 3106423 h 3370881"/>
                          <a:gd name="connsiteX343" fmla="*/ 2088776 w 2657256"/>
                          <a:gd name="connsiteY343" fmla="*/ 3137799 h 3370881"/>
                          <a:gd name="connsiteX344" fmla="*/ 2075329 w 2657256"/>
                          <a:gd name="connsiteY344" fmla="*/ 3164693 h 3370881"/>
                          <a:gd name="connsiteX345" fmla="*/ 2061882 w 2657256"/>
                          <a:gd name="connsiteY345" fmla="*/ 3169176 h 3370881"/>
                          <a:gd name="connsiteX346" fmla="*/ 2021541 w 2657256"/>
                          <a:gd name="connsiteY346" fmla="*/ 3164693 h 3370881"/>
                          <a:gd name="connsiteX347" fmla="*/ 2012576 w 2657256"/>
                          <a:gd name="connsiteY347" fmla="*/ 3119870 h 3370881"/>
                          <a:gd name="connsiteX348" fmla="*/ 2048435 w 2657256"/>
                          <a:gd name="connsiteY348" fmla="*/ 3021258 h 3370881"/>
                          <a:gd name="connsiteX349" fmla="*/ 2048435 w 2657256"/>
                          <a:gd name="connsiteY349" fmla="*/ 3021258 h 3370881"/>
                          <a:gd name="connsiteX350" fmla="*/ 2061882 w 2657256"/>
                          <a:gd name="connsiteY350" fmla="*/ 2967470 h 3370881"/>
                          <a:gd name="connsiteX351" fmla="*/ 2070847 w 2657256"/>
                          <a:gd name="connsiteY351" fmla="*/ 2882305 h 3370881"/>
                          <a:gd name="connsiteX352" fmla="*/ 2066365 w 2657256"/>
                          <a:gd name="connsiteY352" fmla="*/ 2725423 h 3370881"/>
                          <a:gd name="connsiteX353" fmla="*/ 2043953 w 2657256"/>
                          <a:gd name="connsiteY353" fmla="*/ 2649223 h 3370881"/>
                          <a:gd name="connsiteX354" fmla="*/ 2030506 w 2657256"/>
                          <a:gd name="connsiteY354" fmla="*/ 2622329 h 3370881"/>
                          <a:gd name="connsiteX355" fmla="*/ 2017059 w 2657256"/>
                          <a:gd name="connsiteY355" fmla="*/ 2581987 h 3370881"/>
                          <a:gd name="connsiteX356" fmla="*/ 1981200 w 2657256"/>
                          <a:gd name="connsiteY356" fmla="*/ 2514752 h 3370881"/>
                          <a:gd name="connsiteX357" fmla="*/ 1972235 w 2657256"/>
                          <a:gd name="connsiteY357" fmla="*/ 2501305 h 3370881"/>
                          <a:gd name="connsiteX358" fmla="*/ 1958788 w 2657256"/>
                          <a:gd name="connsiteY358" fmla="*/ 2478893 h 3370881"/>
                          <a:gd name="connsiteX359" fmla="*/ 1905000 w 2657256"/>
                          <a:gd name="connsiteY359" fmla="*/ 2398211 h 3370881"/>
                          <a:gd name="connsiteX360" fmla="*/ 1882588 w 2657256"/>
                          <a:gd name="connsiteY360" fmla="*/ 2357870 h 3370881"/>
                          <a:gd name="connsiteX361" fmla="*/ 1869141 w 2657256"/>
                          <a:gd name="connsiteY361" fmla="*/ 2339940 h 3370881"/>
                          <a:gd name="connsiteX362" fmla="*/ 1806388 w 2657256"/>
                          <a:gd name="connsiteY362" fmla="*/ 2313046 h 3370881"/>
                          <a:gd name="connsiteX363" fmla="*/ 1779494 w 2657256"/>
                          <a:gd name="connsiteY363" fmla="*/ 2304081 h 3370881"/>
                          <a:gd name="connsiteX364" fmla="*/ 1752600 w 2657256"/>
                          <a:gd name="connsiteY364" fmla="*/ 2299599 h 3370881"/>
                          <a:gd name="connsiteX365" fmla="*/ 1680882 w 2657256"/>
                          <a:gd name="connsiteY365" fmla="*/ 2277187 h 3370881"/>
                          <a:gd name="connsiteX366" fmla="*/ 1662953 w 2657256"/>
                          <a:gd name="connsiteY366" fmla="*/ 2272705 h 3370881"/>
                          <a:gd name="connsiteX367" fmla="*/ 1640541 w 2657256"/>
                          <a:gd name="connsiteY367" fmla="*/ 2259258 h 3370881"/>
                          <a:gd name="connsiteX368" fmla="*/ 1604682 w 2657256"/>
                          <a:gd name="connsiteY368" fmla="*/ 2272705 h 3370881"/>
                          <a:gd name="connsiteX369" fmla="*/ 1537447 w 2657256"/>
                          <a:gd name="connsiteY369" fmla="*/ 2304081 h 3370881"/>
                          <a:gd name="connsiteX370" fmla="*/ 1546113 w 2657256"/>
                          <a:gd name="connsiteY370" fmla="*/ 2313644 h 3370881"/>
                          <a:gd name="connsiteX371" fmla="*/ 1488141 w 2657256"/>
                          <a:gd name="connsiteY371" fmla="*/ 2313046 h 3370881"/>
                          <a:gd name="connsiteX372" fmla="*/ 1478878 w 2657256"/>
                          <a:gd name="connsiteY372" fmla="*/ 2342331 h 3370881"/>
                          <a:gd name="connsiteX373" fmla="*/ 1402678 w 2657256"/>
                          <a:gd name="connsiteY373" fmla="*/ 2339641 h 3370881"/>
                          <a:gd name="connsiteX374" fmla="*/ 1322892 w 2657256"/>
                          <a:gd name="connsiteY374" fmla="*/ 2336952 h 3370881"/>
                          <a:gd name="connsiteX375" fmla="*/ 1199384 w 2657256"/>
                          <a:gd name="connsiteY375" fmla="*/ 2307041 h 3370881"/>
                          <a:gd name="connsiteX376" fmla="*/ 1066800 w 2657256"/>
                          <a:gd name="connsiteY376" fmla="*/ 2272705 h 3370881"/>
                          <a:gd name="connsiteX377" fmla="*/ 1030941 w 2657256"/>
                          <a:gd name="connsiteY377" fmla="*/ 2263740 h 3370881"/>
                          <a:gd name="connsiteX378" fmla="*/ 986118 w 2657256"/>
                          <a:gd name="connsiteY378" fmla="*/ 2241329 h 3370881"/>
                          <a:gd name="connsiteX379" fmla="*/ 968188 w 2657256"/>
                          <a:gd name="connsiteY379" fmla="*/ 2232364 h 3370881"/>
                          <a:gd name="connsiteX380" fmla="*/ 936812 w 2657256"/>
                          <a:gd name="connsiteY380" fmla="*/ 2214434 h 3370881"/>
                          <a:gd name="connsiteX381" fmla="*/ 905435 w 2657256"/>
                          <a:gd name="connsiteY381" fmla="*/ 2196505 h 3370881"/>
                          <a:gd name="connsiteX382" fmla="*/ 869576 w 2657256"/>
                          <a:gd name="connsiteY382" fmla="*/ 2209952 h 3370881"/>
                          <a:gd name="connsiteX383" fmla="*/ 856129 w 2657256"/>
                          <a:gd name="connsiteY383" fmla="*/ 2227881 h 3370881"/>
                          <a:gd name="connsiteX384" fmla="*/ 815788 w 2657256"/>
                          <a:gd name="connsiteY384" fmla="*/ 2268223 h 3370881"/>
                          <a:gd name="connsiteX385" fmla="*/ 788894 w 2657256"/>
                          <a:gd name="connsiteY385" fmla="*/ 2290634 h 3370881"/>
                          <a:gd name="connsiteX386" fmla="*/ 762000 w 2657256"/>
                          <a:gd name="connsiteY386" fmla="*/ 2313046 h 3370881"/>
                          <a:gd name="connsiteX387" fmla="*/ 753035 w 2657256"/>
                          <a:gd name="connsiteY387" fmla="*/ 2326493 h 3370881"/>
                          <a:gd name="connsiteX388" fmla="*/ 735106 w 2657256"/>
                          <a:gd name="connsiteY388" fmla="*/ 2339940 h 3370881"/>
                          <a:gd name="connsiteX389" fmla="*/ 712694 w 2657256"/>
                          <a:gd name="connsiteY389" fmla="*/ 2362352 h 3370881"/>
                          <a:gd name="connsiteX390" fmla="*/ 694765 w 2657256"/>
                          <a:gd name="connsiteY390" fmla="*/ 2375799 h 3370881"/>
                          <a:gd name="connsiteX391" fmla="*/ 681318 w 2657256"/>
                          <a:gd name="connsiteY391" fmla="*/ 2393729 h 3370881"/>
                          <a:gd name="connsiteX392" fmla="*/ 667870 w 2657256"/>
                          <a:gd name="connsiteY392" fmla="*/ 2402693 h 3370881"/>
                          <a:gd name="connsiteX393" fmla="*/ 623047 w 2657256"/>
                          <a:gd name="connsiteY393" fmla="*/ 2443034 h 3370881"/>
                          <a:gd name="connsiteX394" fmla="*/ 600635 w 2657256"/>
                          <a:gd name="connsiteY394" fmla="*/ 2474411 h 3370881"/>
                          <a:gd name="connsiteX395" fmla="*/ 587188 w 2657256"/>
                          <a:gd name="connsiteY395" fmla="*/ 2514752 h 3370881"/>
                          <a:gd name="connsiteX396" fmla="*/ 582706 w 2657256"/>
                          <a:gd name="connsiteY396" fmla="*/ 2546129 h 3370881"/>
                          <a:gd name="connsiteX397" fmla="*/ 596153 w 2657256"/>
                          <a:gd name="connsiteY397" fmla="*/ 2635776 h 3370881"/>
                          <a:gd name="connsiteX398" fmla="*/ 600635 w 2657256"/>
                          <a:gd name="connsiteY398" fmla="*/ 2653705 h 3370881"/>
                          <a:gd name="connsiteX399" fmla="*/ 609600 w 2657256"/>
                          <a:gd name="connsiteY399" fmla="*/ 2671634 h 3370881"/>
                          <a:gd name="connsiteX400" fmla="*/ 614082 w 2657256"/>
                          <a:gd name="connsiteY400" fmla="*/ 2689564 h 3370881"/>
                          <a:gd name="connsiteX401" fmla="*/ 623047 w 2657256"/>
                          <a:gd name="connsiteY401" fmla="*/ 2711976 h 3370881"/>
                          <a:gd name="connsiteX402" fmla="*/ 627529 w 2657256"/>
                          <a:gd name="connsiteY402" fmla="*/ 2734387 h 3370881"/>
                          <a:gd name="connsiteX403" fmla="*/ 640976 w 2657256"/>
                          <a:gd name="connsiteY403" fmla="*/ 2765764 h 3370881"/>
                          <a:gd name="connsiteX404" fmla="*/ 645459 w 2657256"/>
                          <a:gd name="connsiteY404" fmla="*/ 2779211 h 3370881"/>
                          <a:gd name="connsiteX405" fmla="*/ 658906 w 2657256"/>
                          <a:gd name="connsiteY405" fmla="*/ 2801623 h 3370881"/>
                          <a:gd name="connsiteX406" fmla="*/ 676835 w 2657256"/>
                          <a:gd name="connsiteY406" fmla="*/ 2864376 h 3370881"/>
                          <a:gd name="connsiteX407" fmla="*/ 690282 w 2657256"/>
                          <a:gd name="connsiteY407" fmla="*/ 2895752 h 3370881"/>
                          <a:gd name="connsiteX408" fmla="*/ 699247 w 2657256"/>
                          <a:gd name="connsiteY408" fmla="*/ 2940576 h 3370881"/>
                          <a:gd name="connsiteX409" fmla="*/ 703729 w 2657256"/>
                          <a:gd name="connsiteY409" fmla="*/ 2967470 h 3370881"/>
                          <a:gd name="connsiteX410" fmla="*/ 717176 w 2657256"/>
                          <a:gd name="connsiteY410" fmla="*/ 2994364 h 3370881"/>
                          <a:gd name="connsiteX411" fmla="*/ 735106 w 2657256"/>
                          <a:gd name="connsiteY411" fmla="*/ 3052634 h 3370881"/>
                          <a:gd name="connsiteX412" fmla="*/ 739588 w 2657256"/>
                          <a:gd name="connsiteY412" fmla="*/ 3079529 h 3370881"/>
                          <a:gd name="connsiteX413" fmla="*/ 762000 w 2657256"/>
                          <a:gd name="connsiteY413" fmla="*/ 3142281 h 3370881"/>
                          <a:gd name="connsiteX414" fmla="*/ 766482 w 2657256"/>
                          <a:gd name="connsiteY414" fmla="*/ 3231929 h 3370881"/>
                          <a:gd name="connsiteX415" fmla="*/ 770965 w 2657256"/>
                          <a:gd name="connsiteY415" fmla="*/ 3254340 h 3370881"/>
                          <a:gd name="connsiteX416" fmla="*/ 775447 w 2657256"/>
                          <a:gd name="connsiteY416" fmla="*/ 3285717 h 3370881"/>
                          <a:gd name="connsiteX417" fmla="*/ 748553 w 2657256"/>
                          <a:gd name="connsiteY417" fmla="*/ 3335023 h 3370881"/>
                          <a:gd name="connsiteX418" fmla="*/ 721659 w 2657256"/>
                          <a:gd name="connsiteY418" fmla="*/ 3343987 h 3370881"/>
                          <a:gd name="connsiteX419" fmla="*/ 708212 w 2657256"/>
                          <a:gd name="connsiteY419" fmla="*/ 3348470 h 3370881"/>
                          <a:gd name="connsiteX420" fmla="*/ 623047 w 2657256"/>
                          <a:gd name="connsiteY420" fmla="*/ 3330540 h 3370881"/>
                          <a:gd name="connsiteX421" fmla="*/ 609600 w 2657256"/>
                          <a:gd name="connsiteY421" fmla="*/ 3308129 h 3370881"/>
                          <a:gd name="connsiteX422" fmla="*/ 591670 w 2657256"/>
                          <a:gd name="connsiteY422" fmla="*/ 3267787 h 3370881"/>
                          <a:gd name="connsiteX423" fmla="*/ 560294 w 2657256"/>
                          <a:gd name="connsiteY423" fmla="*/ 3209517 h 3370881"/>
                          <a:gd name="connsiteX424" fmla="*/ 551329 w 2657256"/>
                          <a:gd name="connsiteY424" fmla="*/ 3196070 h 3370881"/>
                          <a:gd name="connsiteX425" fmla="*/ 528918 w 2657256"/>
                          <a:gd name="connsiteY425" fmla="*/ 3173658 h 3370881"/>
                          <a:gd name="connsiteX426" fmla="*/ 519953 w 2657256"/>
                          <a:gd name="connsiteY426" fmla="*/ 3128834 h 3370881"/>
                          <a:gd name="connsiteX427" fmla="*/ 524435 w 2657256"/>
                          <a:gd name="connsiteY427" fmla="*/ 3101940 h 3370881"/>
                          <a:gd name="connsiteX428" fmla="*/ 528918 w 2657256"/>
                          <a:gd name="connsiteY428" fmla="*/ 3088493 h 3370881"/>
                          <a:gd name="connsiteX429" fmla="*/ 542365 w 2657256"/>
                          <a:gd name="connsiteY429" fmla="*/ 3052634 h 3370881"/>
                          <a:gd name="connsiteX430" fmla="*/ 484094 w 2657256"/>
                          <a:gd name="connsiteY430" fmla="*/ 2886787 h 3370881"/>
                          <a:gd name="connsiteX431" fmla="*/ 443753 w 2657256"/>
                          <a:gd name="connsiteY431" fmla="*/ 2779211 h 3370881"/>
                          <a:gd name="connsiteX432" fmla="*/ 439270 w 2657256"/>
                          <a:gd name="connsiteY432" fmla="*/ 2752317 h 3370881"/>
                          <a:gd name="connsiteX433" fmla="*/ 430306 w 2657256"/>
                          <a:gd name="connsiteY433" fmla="*/ 2716458 h 3370881"/>
                          <a:gd name="connsiteX434" fmla="*/ 425823 w 2657256"/>
                          <a:gd name="connsiteY434" fmla="*/ 2680599 h 3370881"/>
                          <a:gd name="connsiteX435" fmla="*/ 398929 w 2657256"/>
                          <a:gd name="connsiteY435" fmla="*/ 2599917 h 3370881"/>
                          <a:gd name="connsiteX436" fmla="*/ 385482 w 2657256"/>
                          <a:gd name="connsiteY436" fmla="*/ 2568540 h 3370881"/>
                          <a:gd name="connsiteX437" fmla="*/ 381000 w 2657256"/>
                          <a:gd name="connsiteY437" fmla="*/ 2550611 h 3370881"/>
                          <a:gd name="connsiteX438" fmla="*/ 372035 w 2657256"/>
                          <a:gd name="connsiteY438" fmla="*/ 2483376 h 3370881"/>
                          <a:gd name="connsiteX439" fmla="*/ 367553 w 2657256"/>
                          <a:gd name="connsiteY439" fmla="*/ 2469929 h 3370881"/>
                          <a:gd name="connsiteX440" fmla="*/ 407894 w 2657256"/>
                          <a:gd name="connsiteY440" fmla="*/ 2451999 h 3370881"/>
                          <a:gd name="connsiteX441" fmla="*/ 515470 w 2657256"/>
                          <a:gd name="connsiteY441" fmla="*/ 2407176 h 3370881"/>
                          <a:gd name="connsiteX442" fmla="*/ 578223 w 2657256"/>
                          <a:gd name="connsiteY442" fmla="*/ 2353387 h 3370881"/>
                          <a:gd name="connsiteX443" fmla="*/ 587188 w 2657256"/>
                          <a:gd name="connsiteY443" fmla="*/ 2330976 h 3370881"/>
                          <a:gd name="connsiteX444" fmla="*/ 614082 w 2657256"/>
                          <a:gd name="connsiteY444" fmla="*/ 2254776 h 3370881"/>
                          <a:gd name="connsiteX445" fmla="*/ 649941 w 2657256"/>
                          <a:gd name="connsiteY445" fmla="*/ 2200987 h 3370881"/>
                          <a:gd name="connsiteX446" fmla="*/ 690282 w 2657256"/>
                          <a:gd name="connsiteY446" fmla="*/ 2174093 h 3370881"/>
                          <a:gd name="connsiteX447" fmla="*/ 703729 w 2657256"/>
                          <a:gd name="connsiteY447" fmla="*/ 2165129 h 3370881"/>
                          <a:gd name="connsiteX448" fmla="*/ 739588 w 2657256"/>
                          <a:gd name="connsiteY448" fmla="*/ 2147199 h 3370881"/>
                          <a:gd name="connsiteX449" fmla="*/ 708212 w 2657256"/>
                          <a:gd name="connsiteY449" fmla="*/ 2187540 h 3370881"/>
                          <a:gd name="connsiteX450" fmla="*/ 654423 w 2657256"/>
                          <a:gd name="connsiteY450" fmla="*/ 2241329 h 3370881"/>
                          <a:gd name="connsiteX451" fmla="*/ 636494 w 2657256"/>
                          <a:gd name="connsiteY451" fmla="*/ 2259258 h 3370881"/>
                          <a:gd name="connsiteX452" fmla="*/ 614082 w 2657256"/>
                          <a:gd name="connsiteY452" fmla="*/ 2286152 h 3370881"/>
                          <a:gd name="connsiteX453" fmla="*/ 605118 w 2657256"/>
                          <a:gd name="connsiteY453" fmla="*/ 2299599 h 3370881"/>
                          <a:gd name="connsiteX454" fmla="*/ 560294 w 2657256"/>
                          <a:gd name="connsiteY454" fmla="*/ 2335458 h 3370881"/>
                          <a:gd name="connsiteX455" fmla="*/ 524435 w 2657256"/>
                          <a:gd name="connsiteY455" fmla="*/ 2348905 h 3370881"/>
                          <a:gd name="connsiteX456" fmla="*/ 502023 w 2657256"/>
                          <a:gd name="connsiteY456" fmla="*/ 2362352 h 3370881"/>
                          <a:gd name="connsiteX457" fmla="*/ 461682 w 2657256"/>
                          <a:gd name="connsiteY457" fmla="*/ 2389246 h 3370881"/>
                          <a:gd name="connsiteX458" fmla="*/ 448235 w 2657256"/>
                          <a:gd name="connsiteY458" fmla="*/ 2398211 h 3370881"/>
                          <a:gd name="connsiteX459" fmla="*/ 430306 w 2657256"/>
                          <a:gd name="connsiteY459" fmla="*/ 2407176 h 3370881"/>
                          <a:gd name="connsiteX460" fmla="*/ 412376 w 2657256"/>
                          <a:gd name="connsiteY460" fmla="*/ 2420623 h 3370881"/>
                          <a:gd name="connsiteX461" fmla="*/ 389965 w 2657256"/>
                          <a:gd name="connsiteY461" fmla="*/ 2429587 h 3370881"/>
                          <a:gd name="connsiteX462" fmla="*/ 372035 w 2657256"/>
                          <a:gd name="connsiteY462" fmla="*/ 2443034 h 3370881"/>
                          <a:gd name="connsiteX463" fmla="*/ 318247 w 2657256"/>
                          <a:gd name="connsiteY463" fmla="*/ 2474411 h 3370881"/>
                          <a:gd name="connsiteX464" fmla="*/ 304800 w 2657256"/>
                          <a:gd name="connsiteY464" fmla="*/ 2492340 h 3370881"/>
                          <a:gd name="connsiteX465" fmla="*/ 282388 w 2657256"/>
                          <a:gd name="connsiteY465" fmla="*/ 2519234 h 3370881"/>
                          <a:gd name="connsiteX466" fmla="*/ 295835 w 2657256"/>
                          <a:gd name="connsiteY466" fmla="*/ 2815070 h 3370881"/>
                          <a:gd name="connsiteX467" fmla="*/ 300318 w 2657256"/>
                          <a:gd name="connsiteY467" fmla="*/ 2837481 h 3370881"/>
                          <a:gd name="connsiteX468" fmla="*/ 304800 w 2657256"/>
                          <a:gd name="connsiteY468" fmla="*/ 2868858 h 3370881"/>
                          <a:gd name="connsiteX469" fmla="*/ 309282 w 2657256"/>
                          <a:gd name="connsiteY469" fmla="*/ 2927129 h 3370881"/>
                          <a:gd name="connsiteX470" fmla="*/ 322729 w 2657256"/>
                          <a:gd name="connsiteY470" fmla="*/ 2985399 h 3370881"/>
                          <a:gd name="connsiteX471" fmla="*/ 327212 w 2657256"/>
                          <a:gd name="connsiteY471" fmla="*/ 3012293 h 3370881"/>
                          <a:gd name="connsiteX472" fmla="*/ 331694 w 2657256"/>
                          <a:gd name="connsiteY472" fmla="*/ 3043670 h 3370881"/>
                          <a:gd name="connsiteX473" fmla="*/ 345141 w 2657256"/>
                          <a:gd name="connsiteY473" fmla="*/ 3070564 h 3370881"/>
                          <a:gd name="connsiteX474" fmla="*/ 367553 w 2657256"/>
                          <a:gd name="connsiteY474" fmla="*/ 3124352 h 3370881"/>
                          <a:gd name="connsiteX475" fmla="*/ 381000 w 2657256"/>
                          <a:gd name="connsiteY475" fmla="*/ 3182623 h 3370881"/>
                          <a:gd name="connsiteX476" fmla="*/ 389965 w 2657256"/>
                          <a:gd name="connsiteY476" fmla="*/ 3196070 h 3370881"/>
                          <a:gd name="connsiteX477" fmla="*/ 394447 w 2657256"/>
                          <a:gd name="connsiteY477" fmla="*/ 3213999 h 3370881"/>
                          <a:gd name="connsiteX478" fmla="*/ 412376 w 2657256"/>
                          <a:gd name="connsiteY478" fmla="*/ 3245376 h 3370881"/>
                          <a:gd name="connsiteX479" fmla="*/ 416859 w 2657256"/>
                          <a:gd name="connsiteY479" fmla="*/ 3258823 h 3370881"/>
                          <a:gd name="connsiteX480" fmla="*/ 425823 w 2657256"/>
                          <a:gd name="connsiteY480" fmla="*/ 3272270 h 3370881"/>
                          <a:gd name="connsiteX481" fmla="*/ 439270 w 2657256"/>
                          <a:gd name="connsiteY481" fmla="*/ 3303646 h 3370881"/>
                          <a:gd name="connsiteX482" fmla="*/ 439270 w 2657256"/>
                          <a:gd name="connsiteY482" fmla="*/ 3352952 h 3370881"/>
                          <a:gd name="connsiteX483" fmla="*/ 430306 w 2657256"/>
                          <a:gd name="connsiteY483" fmla="*/ 3366399 h 3370881"/>
                          <a:gd name="connsiteX484" fmla="*/ 412376 w 2657256"/>
                          <a:gd name="connsiteY484" fmla="*/ 3370881 h 3370881"/>
                          <a:gd name="connsiteX485" fmla="*/ 295835 w 2657256"/>
                          <a:gd name="connsiteY485" fmla="*/ 3357434 h 3370881"/>
                          <a:gd name="connsiteX486" fmla="*/ 264459 w 2657256"/>
                          <a:gd name="connsiteY486" fmla="*/ 3276752 h 3370881"/>
                          <a:gd name="connsiteX487" fmla="*/ 259976 w 2657256"/>
                          <a:gd name="connsiteY487" fmla="*/ 3240893 h 3370881"/>
                          <a:gd name="connsiteX488" fmla="*/ 246529 w 2657256"/>
                          <a:gd name="connsiteY488" fmla="*/ 3178140 h 3370881"/>
                          <a:gd name="connsiteX489" fmla="*/ 237565 w 2657256"/>
                          <a:gd name="connsiteY489" fmla="*/ 3084011 h 3370881"/>
                          <a:gd name="connsiteX490" fmla="*/ 228600 w 2657256"/>
                          <a:gd name="connsiteY490" fmla="*/ 3057117 h 3370881"/>
                          <a:gd name="connsiteX491" fmla="*/ 219635 w 2657256"/>
                          <a:gd name="connsiteY491" fmla="*/ 3021258 h 3370881"/>
                          <a:gd name="connsiteX492" fmla="*/ 206188 w 2657256"/>
                          <a:gd name="connsiteY492" fmla="*/ 2980917 h 3370881"/>
                          <a:gd name="connsiteX493" fmla="*/ 201706 w 2657256"/>
                          <a:gd name="connsiteY493" fmla="*/ 2949540 h 3370881"/>
                          <a:gd name="connsiteX494" fmla="*/ 197223 w 2657256"/>
                          <a:gd name="connsiteY494" fmla="*/ 2927129 h 3370881"/>
                          <a:gd name="connsiteX495" fmla="*/ 192741 w 2657256"/>
                          <a:gd name="connsiteY495" fmla="*/ 2891270 h 3370881"/>
                          <a:gd name="connsiteX496" fmla="*/ 188259 w 2657256"/>
                          <a:gd name="connsiteY496" fmla="*/ 2850929 h 3370881"/>
                          <a:gd name="connsiteX497" fmla="*/ 179294 w 2657256"/>
                          <a:gd name="connsiteY497" fmla="*/ 2824034 h 3370881"/>
                          <a:gd name="connsiteX498" fmla="*/ 165847 w 2657256"/>
                          <a:gd name="connsiteY498" fmla="*/ 2774729 h 3370881"/>
                          <a:gd name="connsiteX499" fmla="*/ 161365 w 2657256"/>
                          <a:gd name="connsiteY499" fmla="*/ 2747834 h 3370881"/>
                          <a:gd name="connsiteX500" fmla="*/ 156882 w 2657256"/>
                          <a:gd name="connsiteY500" fmla="*/ 2559576 h 3370881"/>
                          <a:gd name="connsiteX501" fmla="*/ 152400 w 2657256"/>
                          <a:gd name="connsiteY501" fmla="*/ 2519234 h 3370881"/>
                          <a:gd name="connsiteX502" fmla="*/ 143435 w 2657256"/>
                          <a:gd name="connsiteY502" fmla="*/ 2384764 h 3370881"/>
                          <a:gd name="connsiteX503" fmla="*/ 129988 w 2657256"/>
                          <a:gd name="connsiteY503" fmla="*/ 2344423 h 3370881"/>
                          <a:gd name="connsiteX504" fmla="*/ 100106 w 2657256"/>
                          <a:gd name="connsiteY504" fmla="*/ 2330976 h 3370881"/>
                          <a:gd name="connsiteX505" fmla="*/ 138953 w 2657256"/>
                          <a:gd name="connsiteY505" fmla="*/ 2313046 h 3370881"/>
                          <a:gd name="connsiteX506" fmla="*/ 152400 w 2657256"/>
                          <a:gd name="connsiteY506" fmla="*/ 2304081 h 3370881"/>
                          <a:gd name="connsiteX507" fmla="*/ 170329 w 2657256"/>
                          <a:gd name="connsiteY507" fmla="*/ 2259258 h 3370881"/>
                          <a:gd name="connsiteX508" fmla="*/ 188259 w 2657256"/>
                          <a:gd name="connsiteY508" fmla="*/ 2223399 h 3370881"/>
                          <a:gd name="connsiteX509" fmla="*/ 206188 w 2657256"/>
                          <a:gd name="connsiteY509" fmla="*/ 2187540 h 3370881"/>
                          <a:gd name="connsiteX510" fmla="*/ 210670 w 2657256"/>
                          <a:gd name="connsiteY510" fmla="*/ 2174093 h 3370881"/>
                          <a:gd name="connsiteX511" fmla="*/ 219635 w 2657256"/>
                          <a:gd name="connsiteY511" fmla="*/ 2115823 h 3370881"/>
                          <a:gd name="connsiteX512" fmla="*/ 210670 w 2657256"/>
                          <a:gd name="connsiteY512" fmla="*/ 1958940 h 3370881"/>
                          <a:gd name="connsiteX513" fmla="*/ 192741 w 2657256"/>
                          <a:gd name="connsiteY513" fmla="*/ 1923081 h 3370881"/>
                          <a:gd name="connsiteX514" fmla="*/ 179294 w 2657256"/>
                          <a:gd name="connsiteY514" fmla="*/ 1891705 h 3370881"/>
                          <a:gd name="connsiteX515" fmla="*/ 165847 w 2657256"/>
                          <a:gd name="connsiteY515" fmla="*/ 1864811 h 3370881"/>
                          <a:gd name="connsiteX516" fmla="*/ 152400 w 2657256"/>
                          <a:gd name="connsiteY516" fmla="*/ 1833434 h 3370881"/>
                          <a:gd name="connsiteX517" fmla="*/ 143435 w 2657256"/>
                          <a:gd name="connsiteY517" fmla="*/ 1819987 h 3370881"/>
                          <a:gd name="connsiteX518" fmla="*/ 107576 w 2657256"/>
                          <a:gd name="connsiteY518" fmla="*/ 1784129 h 3370881"/>
                          <a:gd name="connsiteX519" fmla="*/ 94129 w 2657256"/>
                          <a:gd name="connsiteY519" fmla="*/ 1779646 h 3370881"/>
                          <a:gd name="connsiteX520" fmla="*/ 71718 w 2657256"/>
                          <a:gd name="connsiteY520" fmla="*/ 1770681 h 3370881"/>
                          <a:gd name="connsiteX521" fmla="*/ 58270 w 2657256"/>
                          <a:gd name="connsiteY521" fmla="*/ 1761717 h 3370881"/>
                          <a:gd name="connsiteX522" fmla="*/ 26894 w 2657256"/>
                          <a:gd name="connsiteY522" fmla="*/ 1730340 h 3370881"/>
                          <a:gd name="connsiteX523" fmla="*/ 0 w 2657256"/>
                          <a:gd name="connsiteY523" fmla="*/ 1707929 h 3370881"/>
                          <a:gd name="connsiteX0" fmla="*/ 0 w 2657256"/>
                          <a:gd name="connsiteY0" fmla="*/ 1707929 h 3370881"/>
                          <a:gd name="connsiteX1" fmla="*/ 22412 w 2657256"/>
                          <a:gd name="connsiteY1" fmla="*/ 1698964 h 3370881"/>
                          <a:gd name="connsiteX2" fmla="*/ 31376 w 2657256"/>
                          <a:gd name="connsiteY2" fmla="*/ 1681034 h 3370881"/>
                          <a:gd name="connsiteX3" fmla="*/ 44823 w 2657256"/>
                          <a:gd name="connsiteY3" fmla="*/ 1672070 h 3370881"/>
                          <a:gd name="connsiteX4" fmla="*/ 58270 w 2657256"/>
                          <a:gd name="connsiteY4" fmla="*/ 1654140 h 3370881"/>
                          <a:gd name="connsiteX5" fmla="*/ 76200 w 2657256"/>
                          <a:gd name="connsiteY5" fmla="*/ 1645176 h 3370881"/>
                          <a:gd name="connsiteX6" fmla="*/ 98612 w 2657256"/>
                          <a:gd name="connsiteY6" fmla="*/ 1636211 h 3370881"/>
                          <a:gd name="connsiteX7" fmla="*/ 125506 w 2657256"/>
                          <a:gd name="connsiteY7" fmla="*/ 1627246 h 3370881"/>
                          <a:gd name="connsiteX8" fmla="*/ 152400 w 2657256"/>
                          <a:gd name="connsiteY8" fmla="*/ 1609317 h 3370881"/>
                          <a:gd name="connsiteX9" fmla="*/ 170329 w 2657256"/>
                          <a:gd name="connsiteY9" fmla="*/ 1600352 h 3370881"/>
                          <a:gd name="connsiteX10" fmla="*/ 188259 w 2657256"/>
                          <a:gd name="connsiteY10" fmla="*/ 1582423 h 3370881"/>
                          <a:gd name="connsiteX11" fmla="*/ 228600 w 2657256"/>
                          <a:gd name="connsiteY11" fmla="*/ 1564493 h 3370881"/>
                          <a:gd name="connsiteX12" fmla="*/ 255494 w 2657256"/>
                          <a:gd name="connsiteY12" fmla="*/ 1546564 h 3370881"/>
                          <a:gd name="connsiteX13" fmla="*/ 300318 w 2657256"/>
                          <a:gd name="connsiteY13" fmla="*/ 1524152 h 3370881"/>
                          <a:gd name="connsiteX14" fmla="*/ 313765 w 2657256"/>
                          <a:gd name="connsiteY14" fmla="*/ 1515187 h 3370881"/>
                          <a:gd name="connsiteX15" fmla="*/ 340659 w 2657256"/>
                          <a:gd name="connsiteY15" fmla="*/ 1510705 h 3370881"/>
                          <a:gd name="connsiteX16" fmla="*/ 363070 w 2657256"/>
                          <a:gd name="connsiteY16" fmla="*/ 1506223 h 3370881"/>
                          <a:gd name="connsiteX17" fmla="*/ 389965 w 2657256"/>
                          <a:gd name="connsiteY17" fmla="*/ 1501740 h 3370881"/>
                          <a:gd name="connsiteX18" fmla="*/ 425823 w 2657256"/>
                          <a:gd name="connsiteY18" fmla="*/ 1497258 h 3370881"/>
                          <a:gd name="connsiteX19" fmla="*/ 470647 w 2657256"/>
                          <a:gd name="connsiteY19" fmla="*/ 1488293 h 3370881"/>
                          <a:gd name="connsiteX20" fmla="*/ 515470 w 2657256"/>
                          <a:gd name="connsiteY20" fmla="*/ 1479329 h 3370881"/>
                          <a:gd name="connsiteX21" fmla="*/ 528918 w 2657256"/>
                          <a:gd name="connsiteY21" fmla="*/ 1470364 h 3370881"/>
                          <a:gd name="connsiteX22" fmla="*/ 600635 w 2657256"/>
                          <a:gd name="connsiteY22" fmla="*/ 1456917 h 3370881"/>
                          <a:gd name="connsiteX23" fmla="*/ 690282 w 2657256"/>
                          <a:gd name="connsiteY23" fmla="*/ 1447952 h 3370881"/>
                          <a:gd name="connsiteX24" fmla="*/ 793376 w 2657256"/>
                          <a:gd name="connsiteY24" fmla="*/ 1452434 h 3370881"/>
                          <a:gd name="connsiteX25" fmla="*/ 874059 w 2657256"/>
                          <a:gd name="connsiteY25" fmla="*/ 1465881 h 3370881"/>
                          <a:gd name="connsiteX26" fmla="*/ 914400 w 2657256"/>
                          <a:gd name="connsiteY26" fmla="*/ 1470364 h 3370881"/>
                          <a:gd name="connsiteX27" fmla="*/ 1030941 w 2657256"/>
                          <a:gd name="connsiteY27" fmla="*/ 1483811 h 3370881"/>
                          <a:gd name="connsiteX28" fmla="*/ 1151965 w 2657256"/>
                          <a:gd name="connsiteY28" fmla="*/ 1492776 h 3370881"/>
                          <a:gd name="connsiteX29" fmla="*/ 1281953 w 2657256"/>
                          <a:gd name="connsiteY29" fmla="*/ 1501740 h 3370881"/>
                          <a:gd name="connsiteX30" fmla="*/ 1465729 w 2657256"/>
                          <a:gd name="connsiteY30" fmla="*/ 1497258 h 3370881"/>
                          <a:gd name="connsiteX31" fmla="*/ 1510553 w 2657256"/>
                          <a:gd name="connsiteY31" fmla="*/ 1492776 h 3370881"/>
                          <a:gd name="connsiteX32" fmla="*/ 1582270 w 2657256"/>
                          <a:gd name="connsiteY32" fmla="*/ 1461399 h 3370881"/>
                          <a:gd name="connsiteX33" fmla="*/ 1604682 w 2657256"/>
                          <a:gd name="connsiteY33" fmla="*/ 1456917 h 3370881"/>
                          <a:gd name="connsiteX34" fmla="*/ 1622612 w 2657256"/>
                          <a:gd name="connsiteY34" fmla="*/ 1447952 h 3370881"/>
                          <a:gd name="connsiteX35" fmla="*/ 1645023 w 2657256"/>
                          <a:gd name="connsiteY35" fmla="*/ 1438987 h 3370881"/>
                          <a:gd name="connsiteX36" fmla="*/ 1662953 w 2657256"/>
                          <a:gd name="connsiteY36" fmla="*/ 1425540 h 3370881"/>
                          <a:gd name="connsiteX37" fmla="*/ 1698812 w 2657256"/>
                          <a:gd name="connsiteY37" fmla="*/ 1407611 h 3370881"/>
                          <a:gd name="connsiteX38" fmla="*/ 1739153 w 2657256"/>
                          <a:gd name="connsiteY38" fmla="*/ 1380717 h 3370881"/>
                          <a:gd name="connsiteX39" fmla="*/ 1752600 w 2657256"/>
                          <a:gd name="connsiteY39" fmla="*/ 1367270 h 3370881"/>
                          <a:gd name="connsiteX40" fmla="*/ 1775012 w 2657256"/>
                          <a:gd name="connsiteY40" fmla="*/ 1353823 h 3370881"/>
                          <a:gd name="connsiteX41" fmla="*/ 1797423 w 2657256"/>
                          <a:gd name="connsiteY41" fmla="*/ 1335893 h 3370881"/>
                          <a:gd name="connsiteX42" fmla="*/ 1810870 w 2657256"/>
                          <a:gd name="connsiteY42" fmla="*/ 1304517 h 3370881"/>
                          <a:gd name="connsiteX43" fmla="*/ 1815353 w 2657256"/>
                          <a:gd name="connsiteY43" fmla="*/ 1291070 h 3370881"/>
                          <a:gd name="connsiteX44" fmla="*/ 1801906 w 2657256"/>
                          <a:gd name="connsiteY44" fmla="*/ 1138670 h 3370881"/>
                          <a:gd name="connsiteX45" fmla="*/ 1792941 w 2657256"/>
                          <a:gd name="connsiteY45" fmla="*/ 1125223 h 3370881"/>
                          <a:gd name="connsiteX46" fmla="*/ 1757082 w 2657256"/>
                          <a:gd name="connsiteY46" fmla="*/ 1093846 h 3370881"/>
                          <a:gd name="connsiteX47" fmla="*/ 1730188 w 2657256"/>
                          <a:gd name="connsiteY47" fmla="*/ 1066952 h 3370881"/>
                          <a:gd name="connsiteX48" fmla="*/ 1703294 w 2657256"/>
                          <a:gd name="connsiteY48" fmla="*/ 1049023 h 3370881"/>
                          <a:gd name="connsiteX49" fmla="*/ 1622612 w 2657256"/>
                          <a:gd name="connsiteY49" fmla="*/ 1053505 h 3370881"/>
                          <a:gd name="connsiteX50" fmla="*/ 1595718 w 2657256"/>
                          <a:gd name="connsiteY50" fmla="*/ 1062470 h 3370881"/>
                          <a:gd name="connsiteX51" fmla="*/ 1573306 w 2657256"/>
                          <a:gd name="connsiteY51" fmla="*/ 1066952 h 3370881"/>
                          <a:gd name="connsiteX52" fmla="*/ 1453385 w 2657256"/>
                          <a:gd name="connsiteY52" fmla="*/ 1082761 h 3370881"/>
                          <a:gd name="connsiteX53" fmla="*/ 1326776 w 2657256"/>
                          <a:gd name="connsiteY53" fmla="*/ 1062470 h 3370881"/>
                          <a:gd name="connsiteX54" fmla="*/ 1308847 w 2657256"/>
                          <a:gd name="connsiteY54" fmla="*/ 1057987 h 3370881"/>
                          <a:gd name="connsiteX55" fmla="*/ 1277470 w 2657256"/>
                          <a:gd name="connsiteY55" fmla="*/ 1053505 h 3370881"/>
                          <a:gd name="connsiteX56" fmla="*/ 1259541 w 2657256"/>
                          <a:gd name="connsiteY56" fmla="*/ 1049023 h 3370881"/>
                          <a:gd name="connsiteX57" fmla="*/ 1232647 w 2657256"/>
                          <a:gd name="connsiteY57" fmla="*/ 1044540 h 3370881"/>
                          <a:gd name="connsiteX58" fmla="*/ 1053353 w 2657256"/>
                          <a:gd name="connsiteY58" fmla="*/ 1049023 h 3370881"/>
                          <a:gd name="connsiteX59" fmla="*/ 1035423 w 2657256"/>
                          <a:gd name="connsiteY59" fmla="*/ 1053505 h 3370881"/>
                          <a:gd name="connsiteX60" fmla="*/ 1008529 w 2657256"/>
                          <a:gd name="connsiteY60" fmla="*/ 1057987 h 3370881"/>
                          <a:gd name="connsiteX61" fmla="*/ 995082 w 2657256"/>
                          <a:gd name="connsiteY61" fmla="*/ 1062470 h 3370881"/>
                          <a:gd name="connsiteX62" fmla="*/ 945776 w 2657256"/>
                          <a:gd name="connsiteY62" fmla="*/ 1031093 h 3370881"/>
                          <a:gd name="connsiteX63" fmla="*/ 941294 w 2657256"/>
                          <a:gd name="connsiteY63" fmla="*/ 1017646 h 3370881"/>
                          <a:gd name="connsiteX64" fmla="*/ 932329 w 2657256"/>
                          <a:gd name="connsiteY64" fmla="*/ 919034 h 3370881"/>
                          <a:gd name="connsiteX65" fmla="*/ 914400 w 2657256"/>
                          <a:gd name="connsiteY65" fmla="*/ 901105 h 3370881"/>
                          <a:gd name="connsiteX66" fmla="*/ 918882 w 2657256"/>
                          <a:gd name="connsiteY66" fmla="*/ 869729 h 3370881"/>
                          <a:gd name="connsiteX67" fmla="*/ 941294 w 2657256"/>
                          <a:gd name="connsiteY67" fmla="*/ 865246 h 3370881"/>
                          <a:gd name="connsiteX68" fmla="*/ 959223 w 2657256"/>
                          <a:gd name="connsiteY68" fmla="*/ 851799 h 3370881"/>
                          <a:gd name="connsiteX69" fmla="*/ 990600 w 2657256"/>
                          <a:gd name="connsiteY69" fmla="*/ 847317 h 3370881"/>
                          <a:gd name="connsiteX70" fmla="*/ 1129553 w 2657256"/>
                          <a:gd name="connsiteY70" fmla="*/ 838352 h 3370881"/>
                          <a:gd name="connsiteX71" fmla="*/ 1147482 w 2657256"/>
                          <a:gd name="connsiteY71" fmla="*/ 829387 h 3370881"/>
                          <a:gd name="connsiteX72" fmla="*/ 1178859 w 2657256"/>
                          <a:gd name="connsiteY72" fmla="*/ 806976 h 3370881"/>
                          <a:gd name="connsiteX73" fmla="*/ 1192306 w 2657256"/>
                          <a:gd name="connsiteY73" fmla="*/ 793529 h 3370881"/>
                          <a:gd name="connsiteX74" fmla="*/ 1214718 w 2657256"/>
                          <a:gd name="connsiteY74" fmla="*/ 784564 h 3370881"/>
                          <a:gd name="connsiteX75" fmla="*/ 1241612 w 2657256"/>
                          <a:gd name="connsiteY75" fmla="*/ 771117 h 3370881"/>
                          <a:gd name="connsiteX76" fmla="*/ 1277470 w 2657256"/>
                          <a:gd name="connsiteY76" fmla="*/ 753187 h 3370881"/>
                          <a:gd name="connsiteX77" fmla="*/ 1295400 w 2657256"/>
                          <a:gd name="connsiteY77" fmla="*/ 730776 h 3370881"/>
                          <a:gd name="connsiteX78" fmla="*/ 1317812 w 2657256"/>
                          <a:gd name="connsiteY78" fmla="*/ 708364 h 3370881"/>
                          <a:gd name="connsiteX79" fmla="*/ 1353670 w 2657256"/>
                          <a:gd name="connsiteY79" fmla="*/ 663540 h 3370881"/>
                          <a:gd name="connsiteX80" fmla="*/ 1371600 w 2657256"/>
                          <a:gd name="connsiteY80" fmla="*/ 636646 h 3370881"/>
                          <a:gd name="connsiteX81" fmla="*/ 1380565 w 2657256"/>
                          <a:gd name="connsiteY81" fmla="*/ 596305 h 3370881"/>
                          <a:gd name="connsiteX82" fmla="*/ 1385047 w 2657256"/>
                          <a:gd name="connsiteY82" fmla="*/ 582858 h 3370881"/>
                          <a:gd name="connsiteX83" fmla="*/ 1380565 w 2657256"/>
                          <a:gd name="connsiteY83" fmla="*/ 533552 h 3370881"/>
                          <a:gd name="connsiteX84" fmla="*/ 1367118 w 2657256"/>
                          <a:gd name="connsiteY84" fmla="*/ 524587 h 3370881"/>
                          <a:gd name="connsiteX85" fmla="*/ 1349188 w 2657256"/>
                          <a:gd name="connsiteY85" fmla="*/ 520105 h 3370881"/>
                          <a:gd name="connsiteX86" fmla="*/ 1326776 w 2657256"/>
                          <a:gd name="connsiteY86" fmla="*/ 511140 h 3370881"/>
                          <a:gd name="connsiteX87" fmla="*/ 1281953 w 2657256"/>
                          <a:gd name="connsiteY87" fmla="*/ 515623 h 3370881"/>
                          <a:gd name="connsiteX88" fmla="*/ 1250576 w 2657256"/>
                          <a:gd name="connsiteY88" fmla="*/ 529070 h 3370881"/>
                          <a:gd name="connsiteX89" fmla="*/ 1210235 w 2657256"/>
                          <a:gd name="connsiteY89" fmla="*/ 542517 h 3370881"/>
                          <a:gd name="connsiteX90" fmla="*/ 1183341 w 2657256"/>
                          <a:gd name="connsiteY90" fmla="*/ 555964 h 3370881"/>
                          <a:gd name="connsiteX91" fmla="*/ 1160929 w 2657256"/>
                          <a:gd name="connsiteY91" fmla="*/ 569411 h 3370881"/>
                          <a:gd name="connsiteX92" fmla="*/ 1134035 w 2657256"/>
                          <a:gd name="connsiteY92" fmla="*/ 578376 h 3370881"/>
                          <a:gd name="connsiteX93" fmla="*/ 1111623 w 2657256"/>
                          <a:gd name="connsiteY93" fmla="*/ 587340 h 3370881"/>
                          <a:gd name="connsiteX94" fmla="*/ 1084729 w 2657256"/>
                          <a:gd name="connsiteY94" fmla="*/ 596305 h 3370881"/>
                          <a:gd name="connsiteX95" fmla="*/ 986118 w 2657256"/>
                          <a:gd name="connsiteY95" fmla="*/ 591823 h 3370881"/>
                          <a:gd name="connsiteX96" fmla="*/ 927847 w 2657256"/>
                          <a:gd name="connsiteY96" fmla="*/ 578376 h 3370881"/>
                          <a:gd name="connsiteX97" fmla="*/ 896470 w 2657256"/>
                          <a:gd name="connsiteY97" fmla="*/ 555964 h 3370881"/>
                          <a:gd name="connsiteX98" fmla="*/ 883023 w 2657256"/>
                          <a:gd name="connsiteY98" fmla="*/ 546999 h 3370881"/>
                          <a:gd name="connsiteX99" fmla="*/ 865094 w 2657256"/>
                          <a:gd name="connsiteY99" fmla="*/ 497693 h 3370881"/>
                          <a:gd name="connsiteX100" fmla="*/ 869576 w 2657256"/>
                          <a:gd name="connsiteY100" fmla="*/ 403564 h 3370881"/>
                          <a:gd name="connsiteX101" fmla="*/ 874059 w 2657256"/>
                          <a:gd name="connsiteY101" fmla="*/ 385634 h 3370881"/>
                          <a:gd name="connsiteX102" fmla="*/ 883023 w 2657256"/>
                          <a:gd name="connsiteY102" fmla="*/ 372187 h 3370881"/>
                          <a:gd name="connsiteX103" fmla="*/ 909918 w 2657256"/>
                          <a:gd name="connsiteY103" fmla="*/ 363223 h 3370881"/>
                          <a:gd name="connsiteX104" fmla="*/ 914400 w 2657256"/>
                          <a:gd name="connsiteY104" fmla="*/ 385634 h 3370881"/>
                          <a:gd name="connsiteX105" fmla="*/ 909918 w 2657256"/>
                          <a:gd name="connsiteY105" fmla="*/ 408046 h 3370881"/>
                          <a:gd name="connsiteX106" fmla="*/ 900953 w 2657256"/>
                          <a:gd name="connsiteY106" fmla="*/ 466317 h 3370881"/>
                          <a:gd name="connsiteX107" fmla="*/ 905435 w 2657256"/>
                          <a:gd name="connsiteY107" fmla="*/ 515623 h 3370881"/>
                          <a:gd name="connsiteX108" fmla="*/ 932329 w 2657256"/>
                          <a:gd name="connsiteY108" fmla="*/ 551481 h 3370881"/>
                          <a:gd name="connsiteX109" fmla="*/ 954741 w 2657256"/>
                          <a:gd name="connsiteY109" fmla="*/ 560446 h 3370881"/>
                          <a:gd name="connsiteX110" fmla="*/ 972670 w 2657256"/>
                          <a:gd name="connsiteY110" fmla="*/ 569411 h 3370881"/>
                          <a:gd name="connsiteX111" fmla="*/ 1066800 w 2657256"/>
                          <a:gd name="connsiteY111" fmla="*/ 564929 h 3370881"/>
                          <a:gd name="connsiteX112" fmla="*/ 1111623 w 2657256"/>
                          <a:gd name="connsiteY112" fmla="*/ 551481 h 3370881"/>
                          <a:gd name="connsiteX113" fmla="*/ 1129553 w 2657256"/>
                          <a:gd name="connsiteY113" fmla="*/ 538034 h 3370881"/>
                          <a:gd name="connsiteX114" fmla="*/ 1156447 w 2657256"/>
                          <a:gd name="connsiteY114" fmla="*/ 511140 h 3370881"/>
                          <a:gd name="connsiteX115" fmla="*/ 1160929 w 2657256"/>
                          <a:gd name="connsiteY115" fmla="*/ 493211 h 3370881"/>
                          <a:gd name="connsiteX116" fmla="*/ 1178859 w 2657256"/>
                          <a:gd name="connsiteY116" fmla="*/ 331846 h 3370881"/>
                          <a:gd name="connsiteX117" fmla="*/ 1215315 w 2657256"/>
                          <a:gd name="connsiteY117" fmla="*/ 270289 h 3370881"/>
                          <a:gd name="connsiteX118" fmla="*/ 1214718 w 2657256"/>
                          <a:gd name="connsiteY118" fmla="*/ 367705 h 3370881"/>
                          <a:gd name="connsiteX119" fmla="*/ 1201270 w 2657256"/>
                          <a:gd name="connsiteY119" fmla="*/ 412529 h 3370881"/>
                          <a:gd name="connsiteX120" fmla="*/ 1210235 w 2657256"/>
                          <a:gd name="connsiteY120" fmla="*/ 461834 h 3370881"/>
                          <a:gd name="connsiteX121" fmla="*/ 1214718 w 2657256"/>
                          <a:gd name="connsiteY121" fmla="*/ 475281 h 3370881"/>
                          <a:gd name="connsiteX122" fmla="*/ 1228165 w 2657256"/>
                          <a:gd name="connsiteY122" fmla="*/ 484246 h 3370881"/>
                          <a:gd name="connsiteX123" fmla="*/ 1250576 w 2657256"/>
                          <a:gd name="connsiteY123" fmla="*/ 502176 h 3370881"/>
                          <a:gd name="connsiteX124" fmla="*/ 1317812 w 2657256"/>
                          <a:gd name="connsiteY124" fmla="*/ 497693 h 3370881"/>
                          <a:gd name="connsiteX125" fmla="*/ 1353670 w 2657256"/>
                          <a:gd name="connsiteY125" fmla="*/ 488729 h 3370881"/>
                          <a:gd name="connsiteX126" fmla="*/ 1506070 w 2657256"/>
                          <a:gd name="connsiteY126" fmla="*/ 457352 h 3370881"/>
                          <a:gd name="connsiteX127" fmla="*/ 1550894 w 2657256"/>
                          <a:gd name="connsiteY127" fmla="*/ 430458 h 3370881"/>
                          <a:gd name="connsiteX128" fmla="*/ 1564341 w 2657256"/>
                          <a:gd name="connsiteY128" fmla="*/ 417011 h 3370881"/>
                          <a:gd name="connsiteX129" fmla="*/ 1586753 w 2657256"/>
                          <a:gd name="connsiteY129" fmla="*/ 399081 h 3370881"/>
                          <a:gd name="connsiteX130" fmla="*/ 1595718 w 2657256"/>
                          <a:gd name="connsiteY130" fmla="*/ 381152 h 3370881"/>
                          <a:gd name="connsiteX131" fmla="*/ 1600200 w 2657256"/>
                          <a:gd name="connsiteY131" fmla="*/ 363223 h 3370881"/>
                          <a:gd name="connsiteX132" fmla="*/ 1609165 w 2657256"/>
                          <a:gd name="connsiteY132" fmla="*/ 313917 h 3370881"/>
                          <a:gd name="connsiteX133" fmla="*/ 1537447 w 2657256"/>
                          <a:gd name="connsiteY133" fmla="*/ 188411 h 3370881"/>
                          <a:gd name="connsiteX134" fmla="*/ 1613647 w 2657256"/>
                          <a:gd name="connsiteY134" fmla="*/ 399081 h 3370881"/>
                          <a:gd name="connsiteX135" fmla="*/ 1627094 w 2657256"/>
                          <a:gd name="connsiteY135" fmla="*/ 417011 h 3370881"/>
                          <a:gd name="connsiteX136" fmla="*/ 1658470 w 2657256"/>
                          <a:gd name="connsiteY136" fmla="*/ 412529 h 3370881"/>
                          <a:gd name="connsiteX137" fmla="*/ 1685365 w 2657256"/>
                          <a:gd name="connsiteY137" fmla="*/ 390117 h 3370881"/>
                          <a:gd name="connsiteX138" fmla="*/ 1694329 w 2657256"/>
                          <a:gd name="connsiteY138" fmla="*/ 376670 h 3370881"/>
                          <a:gd name="connsiteX139" fmla="*/ 1734670 w 2657256"/>
                          <a:gd name="connsiteY139" fmla="*/ 354258 h 3370881"/>
                          <a:gd name="connsiteX140" fmla="*/ 1743635 w 2657256"/>
                          <a:gd name="connsiteY140" fmla="*/ 340811 h 3370881"/>
                          <a:gd name="connsiteX141" fmla="*/ 1757082 w 2657256"/>
                          <a:gd name="connsiteY141" fmla="*/ 336329 h 3370881"/>
                          <a:gd name="connsiteX142" fmla="*/ 1808984 w 2657256"/>
                          <a:gd name="connsiteY142" fmla="*/ 249641 h 3370881"/>
                          <a:gd name="connsiteX143" fmla="*/ 1899621 w 2657256"/>
                          <a:gd name="connsiteY143" fmla="*/ 211719 h 3370881"/>
                          <a:gd name="connsiteX144" fmla="*/ 1808984 w 2657256"/>
                          <a:gd name="connsiteY144" fmla="*/ 178521 h 3370881"/>
                          <a:gd name="connsiteX145" fmla="*/ 1772023 w 2657256"/>
                          <a:gd name="connsiteY145" fmla="*/ 77249 h 3370881"/>
                          <a:gd name="connsiteX146" fmla="*/ 1900425 w 2657256"/>
                          <a:gd name="connsiteY146" fmla="*/ 214081 h 3370881"/>
                          <a:gd name="connsiteX147" fmla="*/ 1874221 w 2657256"/>
                          <a:gd name="connsiteY147" fmla="*/ 318698 h 3370881"/>
                          <a:gd name="connsiteX148" fmla="*/ 1788459 w 2657256"/>
                          <a:gd name="connsiteY148" fmla="*/ 367705 h 3370881"/>
                          <a:gd name="connsiteX149" fmla="*/ 1761565 w 2657256"/>
                          <a:gd name="connsiteY149" fmla="*/ 390117 h 3370881"/>
                          <a:gd name="connsiteX150" fmla="*/ 1783976 w 2657256"/>
                          <a:gd name="connsiteY150" fmla="*/ 399081 h 3370881"/>
                          <a:gd name="connsiteX151" fmla="*/ 1878106 w 2657256"/>
                          <a:gd name="connsiteY151" fmla="*/ 390117 h 3370881"/>
                          <a:gd name="connsiteX152" fmla="*/ 1891553 w 2657256"/>
                          <a:gd name="connsiteY152" fmla="*/ 381152 h 3370881"/>
                          <a:gd name="connsiteX153" fmla="*/ 1918447 w 2657256"/>
                          <a:gd name="connsiteY153" fmla="*/ 372187 h 3370881"/>
                          <a:gd name="connsiteX154" fmla="*/ 1940859 w 2657256"/>
                          <a:gd name="connsiteY154" fmla="*/ 358740 h 3370881"/>
                          <a:gd name="connsiteX155" fmla="*/ 1954306 w 2657256"/>
                          <a:gd name="connsiteY155" fmla="*/ 354258 h 3370881"/>
                          <a:gd name="connsiteX156" fmla="*/ 2083304 w 2657256"/>
                          <a:gd name="connsiteY156" fmla="*/ 290281 h 3370881"/>
                          <a:gd name="connsiteX157" fmla="*/ 2166172 w 2657256"/>
                          <a:gd name="connsiteY157" fmla="*/ 215604 h 3370881"/>
                          <a:gd name="connsiteX158" fmla="*/ 2069054 w 2657256"/>
                          <a:gd name="connsiteY158" fmla="*/ 40493 h 3370881"/>
                          <a:gd name="connsiteX159" fmla="*/ 2078225 w 2657256"/>
                          <a:gd name="connsiteY159" fmla="*/ 188681 h 3370881"/>
                          <a:gd name="connsiteX160" fmla="*/ 1999129 w 2657256"/>
                          <a:gd name="connsiteY160" fmla="*/ 358740 h 3370881"/>
                          <a:gd name="connsiteX161" fmla="*/ 1994647 w 2657256"/>
                          <a:gd name="connsiteY161" fmla="*/ 372187 h 3370881"/>
                          <a:gd name="connsiteX162" fmla="*/ 2039470 w 2657256"/>
                          <a:gd name="connsiteY162" fmla="*/ 390117 h 3370881"/>
                          <a:gd name="connsiteX163" fmla="*/ 2115670 w 2657256"/>
                          <a:gd name="connsiteY163" fmla="*/ 390117 h 3370881"/>
                          <a:gd name="connsiteX164" fmla="*/ 2160494 w 2657256"/>
                          <a:gd name="connsiteY164" fmla="*/ 376670 h 3370881"/>
                          <a:gd name="connsiteX165" fmla="*/ 2191870 w 2657256"/>
                          <a:gd name="connsiteY165" fmla="*/ 363223 h 3370881"/>
                          <a:gd name="connsiteX166" fmla="*/ 2205318 w 2657256"/>
                          <a:gd name="connsiteY166" fmla="*/ 358740 h 3370881"/>
                          <a:gd name="connsiteX167" fmla="*/ 2232212 w 2657256"/>
                          <a:gd name="connsiteY167" fmla="*/ 340811 h 3370881"/>
                          <a:gd name="connsiteX168" fmla="*/ 2312894 w 2657256"/>
                          <a:gd name="connsiteY168" fmla="*/ 183929 h 3370881"/>
                          <a:gd name="connsiteX169" fmla="*/ 2339788 w 2657256"/>
                          <a:gd name="connsiteY169" fmla="*/ 151 h 3370881"/>
                          <a:gd name="connsiteX170" fmla="*/ 2357718 w 2657256"/>
                          <a:gd name="connsiteY170" fmla="*/ 215305 h 3370881"/>
                          <a:gd name="connsiteX171" fmla="*/ 2254623 w 2657256"/>
                          <a:gd name="connsiteY171" fmla="*/ 376670 h 3370881"/>
                          <a:gd name="connsiteX172" fmla="*/ 2245659 w 2657256"/>
                          <a:gd name="connsiteY172" fmla="*/ 390117 h 3370881"/>
                          <a:gd name="connsiteX173" fmla="*/ 2254623 w 2657256"/>
                          <a:gd name="connsiteY173" fmla="*/ 403564 h 3370881"/>
                          <a:gd name="connsiteX174" fmla="*/ 2353235 w 2657256"/>
                          <a:gd name="connsiteY174" fmla="*/ 399081 h 3370881"/>
                          <a:gd name="connsiteX175" fmla="*/ 2366682 w 2657256"/>
                          <a:gd name="connsiteY175" fmla="*/ 394599 h 3370881"/>
                          <a:gd name="connsiteX176" fmla="*/ 2389094 w 2657256"/>
                          <a:gd name="connsiteY176" fmla="*/ 390117 h 3370881"/>
                          <a:gd name="connsiteX177" fmla="*/ 2424953 w 2657256"/>
                          <a:gd name="connsiteY177" fmla="*/ 367705 h 3370881"/>
                          <a:gd name="connsiteX178" fmla="*/ 2528047 w 2657256"/>
                          <a:gd name="connsiteY178" fmla="*/ 292700 h 3370881"/>
                          <a:gd name="connsiteX179" fmla="*/ 2541495 w 2657256"/>
                          <a:gd name="connsiteY179" fmla="*/ 62906 h 3370881"/>
                          <a:gd name="connsiteX180" fmla="*/ 2591304 w 2657256"/>
                          <a:gd name="connsiteY180" fmla="*/ 214081 h 3370881"/>
                          <a:gd name="connsiteX181" fmla="*/ 2612315 w 2657256"/>
                          <a:gd name="connsiteY181" fmla="*/ 290907 h 3370881"/>
                          <a:gd name="connsiteX182" fmla="*/ 2650863 w 2657256"/>
                          <a:gd name="connsiteY182" fmla="*/ 344994 h 3370881"/>
                          <a:gd name="connsiteX183" fmla="*/ 2465294 w 2657256"/>
                          <a:gd name="connsiteY183" fmla="*/ 399081 h 3370881"/>
                          <a:gd name="connsiteX184" fmla="*/ 2442882 w 2657256"/>
                          <a:gd name="connsiteY184" fmla="*/ 403564 h 3370881"/>
                          <a:gd name="connsiteX185" fmla="*/ 2398059 w 2657256"/>
                          <a:gd name="connsiteY185" fmla="*/ 417011 h 3370881"/>
                          <a:gd name="connsiteX186" fmla="*/ 2375647 w 2657256"/>
                          <a:gd name="connsiteY186" fmla="*/ 425976 h 3370881"/>
                          <a:gd name="connsiteX187" fmla="*/ 2357718 w 2657256"/>
                          <a:gd name="connsiteY187" fmla="*/ 430458 h 3370881"/>
                          <a:gd name="connsiteX188" fmla="*/ 2344270 w 2657256"/>
                          <a:gd name="connsiteY188" fmla="*/ 461834 h 3370881"/>
                          <a:gd name="connsiteX189" fmla="*/ 2353235 w 2657256"/>
                          <a:gd name="connsiteY189" fmla="*/ 502176 h 3370881"/>
                          <a:gd name="connsiteX190" fmla="*/ 2362200 w 2657256"/>
                          <a:gd name="connsiteY190" fmla="*/ 515623 h 3370881"/>
                          <a:gd name="connsiteX191" fmla="*/ 2344270 w 2657256"/>
                          <a:gd name="connsiteY191" fmla="*/ 587340 h 3370881"/>
                          <a:gd name="connsiteX192" fmla="*/ 2321859 w 2657256"/>
                          <a:gd name="connsiteY192" fmla="*/ 614234 h 3370881"/>
                          <a:gd name="connsiteX193" fmla="*/ 2308412 w 2657256"/>
                          <a:gd name="connsiteY193" fmla="*/ 636646 h 3370881"/>
                          <a:gd name="connsiteX194" fmla="*/ 2281518 w 2657256"/>
                          <a:gd name="connsiteY194" fmla="*/ 641129 h 3370881"/>
                          <a:gd name="connsiteX195" fmla="*/ 2259106 w 2657256"/>
                          <a:gd name="connsiteY195" fmla="*/ 636646 h 3370881"/>
                          <a:gd name="connsiteX196" fmla="*/ 2277035 w 2657256"/>
                          <a:gd name="connsiteY196" fmla="*/ 578376 h 3370881"/>
                          <a:gd name="connsiteX197" fmla="*/ 2290482 w 2657256"/>
                          <a:gd name="connsiteY197" fmla="*/ 542517 h 3370881"/>
                          <a:gd name="connsiteX198" fmla="*/ 2286000 w 2657256"/>
                          <a:gd name="connsiteY198" fmla="*/ 506658 h 3370881"/>
                          <a:gd name="connsiteX199" fmla="*/ 2245659 w 2657256"/>
                          <a:gd name="connsiteY199" fmla="*/ 448387 h 3370881"/>
                          <a:gd name="connsiteX200" fmla="*/ 2200835 w 2657256"/>
                          <a:gd name="connsiteY200" fmla="*/ 430458 h 3370881"/>
                          <a:gd name="connsiteX201" fmla="*/ 2169459 w 2657256"/>
                          <a:gd name="connsiteY201" fmla="*/ 425976 h 3370881"/>
                          <a:gd name="connsiteX202" fmla="*/ 2102223 w 2657256"/>
                          <a:gd name="connsiteY202" fmla="*/ 430458 h 3370881"/>
                          <a:gd name="connsiteX203" fmla="*/ 2084294 w 2657256"/>
                          <a:gd name="connsiteY203" fmla="*/ 439423 h 3370881"/>
                          <a:gd name="connsiteX204" fmla="*/ 2070847 w 2657256"/>
                          <a:gd name="connsiteY204" fmla="*/ 443905 h 3370881"/>
                          <a:gd name="connsiteX205" fmla="*/ 2061882 w 2657256"/>
                          <a:gd name="connsiteY205" fmla="*/ 461834 h 3370881"/>
                          <a:gd name="connsiteX206" fmla="*/ 2034988 w 2657256"/>
                          <a:gd name="connsiteY206" fmla="*/ 475281 h 3370881"/>
                          <a:gd name="connsiteX207" fmla="*/ 1783976 w 2657256"/>
                          <a:gd name="connsiteY207" fmla="*/ 479764 h 3370881"/>
                          <a:gd name="connsiteX208" fmla="*/ 1766047 w 2657256"/>
                          <a:gd name="connsiteY208" fmla="*/ 488729 h 3370881"/>
                          <a:gd name="connsiteX209" fmla="*/ 1703294 w 2657256"/>
                          <a:gd name="connsiteY209" fmla="*/ 506658 h 3370881"/>
                          <a:gd name="connsiteX210" fmla="*/ 1689847 w 2657256"/>
                          <a:gd name="connsiteY210" fmla="*/ 511140 h 3370881"/>
                          <a:gd name="connsiteX211" fmla="*/ 1676400 w 2657256"/>
                          <a:gd name="connsiteY211" fmla="*/ 520105 h 3370881"/>
                          <a:gd name="connsiteX212" fmla="*/ 1649506 w 2657256"/>
                          <a:gd name="connsiteY212" fmla="*/ 529070 h 3370881"/>
                          <a:gd name="connsiteX213" fmla="*/ 1636059 w 2657256"/>
                          <a:gd name="connsiteY213" fmla="*/ 538034 h 3370881"/>
                          <a:gd name="connsiteX214" fmla="*/ 1622612 w 2657256"/>
                          <a:gd name="connsiteY214" fmla="*/ 551481 h 3370881"/>
                          <a:gd name="connsiteX215" fmla="*/ 1609165 w 2657256"/>
                          <a:gd name="connsiteY215" fmla="*/ 555964 h 3370881"/>
                          <a:gd name="connsiteX216" fmla="*/ 1577788 w 2657256"/>
                          <a:gd name="connsiteY216" fmla="*/ 587340 h 3370881"/>
                          <a:gd name="connsiteX217" fmla="*/ 1568823 w 2657256"/>
                          <a:gd name="connsiteY217" fmla="*/ 600787 h 3370881"/>
                          <a:gd name="connsiteX218" fmla="*/ 1555376 w 2657256"/>
                          <a:gd name="connsiteY218" fmla="*/ 614234 h 3370881"/>
                          <a:gd name="connsiteX219" fmla="*/ 1524000 w 2657256"/>
                          <a:gd name="connsiteY219" fmla="*/ 654576 h 3370881"/>
                          <a:gd name="connsiteX220" fmla="*/ 1519518 w 2657256"/>
                          <a:gd name="connsiteY220" fmla="*/ 668023 h 3370881"/>
                          <a:gd name="connsiteX221" fmla="*/ 1528482 w 2657256"/>
                          <a:gd name="connsiteY221" fmla="*/ 708364 h 3370881"/>
                          <a:gd name="connsiteX222" fmla="*/ 1537447 w 2657256"/>
                          <a:gd name="connsiteY222" fmla="*/ 721811 h 3370881"/>
                          <a:gd name="connsiteX223" fmla="*/ 1568823 w 2657256"/>
                          <a:gd name="connsiteY223" fmla="*/ 712846 h 3370881"/>
                          <a:gd name="connsiteX224" fmla="*/ 1600200 w 2657256"/>
                          <a:gd name="connsiteY224" fmla="*/ 712846 h 3370881"/>
                          <a:gd name="connsiteX225" fmla="*/ 1631576 w 2657256"/>
                          <a:gd name="connsiteY225" fmla="*/ 690434 h 3370881"/>
                          <a:gd name="connsiteX226" fmla="*/ 1645023 w 2657256"/>
                          <a:gd name="connsiteY226" fmla="*/ 676987 h 3370881"/>
                          <a:gd name="connsiteX227" fmla="*/ 1685365 w 2657256"/>
                          <a:gd name="connsiteY227" fmla="*/ 645611 h 3370881"/>
                          <a:gd name="connsiteX228" fmla="*/ 1716741 w 2657256"/>
                          <a:gd name="connsiteY228" fmla="*/ 614234 h 3370881"/>
                          <a:gd name="connsiteX229" fmla="*/ 1748118 w 2657256"/>
                          <a:gd name="connsiteY229" fmla="*/ 596305 h 3370881"/>
                          <a:gd name="connsiteX230" fmla="*/ 1761565 w 2657256"/>
                          <a:gd name="connsiteY230" fmla="*/ 591823 h 3370881"/>
                          <a:gd name="connsiteX231" fmla="*/ 1779494 w 2657256"/>
                          <a:gd name="connsiteY231" fmla="*/ 582858 h 3370881"/>
                          <a:gd name="connsiteX232" fmla="*/ 1815353 w 2657256"/>
                          <a:gd name="connsiteY232" fmla="*/ 573893 h 3370881"/>
                          <a:gd name="connsiteX233" fmla="*/ 2030506 w 2657256"/>
                          <a:gd name="connsiteY233" fmla="*/ 578376 h 3370881"/>
                          <a:gd name="connsiteX234" fmla="*/ 2017059 w 2657256"/>
                          <a:gd name="connsiteY234" fmla="*/ 600787 h 3370881"/>
                          <a:gd name="connsiteX235" fmla="*/ 1981200 w 2657256"/>
                          <a:gd name="connsiteY235" fmla="*/ 636646 h 3370881"/>
                          <a:gd name="connsiteX236" fmla="*/ 1967753 w 2657256"/>
                          <a:gd name="connsiteY236" fmla="*/ 650093 h 3370881"/>
                          <a:gd name="connsiteX237" fmla="*/ 1936376 w 2657256"/>
                          <a:gd name="connsiteY237" fmla="*/ 690434 h 3370881"/>
                          <a:gd name="connsiteX238" fmla="*/ 1905000 w 2657256"/>
                          <a:gd name="connsiteY238" fmla="*/ 717329 h 3370881"/>
                          <a:gd name="connsiteX239" fmla="*/ 1860176 w 2657256"/>
                          <a:gd name="connsiteY239" fmla="*/ 735258 h 3370881"/>
                          <a:gd name="connsiteX240" fmla="*/ 1788459 w 2657256"/>
                          <a:gd name="connsiteY240" fmla="*/ 744223 h 3370881"/>
                          <a:gd name="connsiteX241" fmla="*/ 1846729 w 2657256"/>
                          <a:gd name="connsiteY241" fmla="*/ 802493 h 3370881"/>
                          <a:gd name="connsiteX242" fmla="*/ 1913965 w 2657256"/>
                          <a:gd name="connsiteY242" fmla="*/ 829387 h 3370881"/>
                          <a:gd name="connsiteX243" fmla="*/ 1922929 w 2657256"/>
                          <a:gd name="connsiteY243" fmla="*/ 842834 h 3370881"/>
                          <a:gd name="connsiteX244" fmla="*/ 1967753 w 2657256"/>
                          <a:gd name="connsiteY244" fmla="*/ 883176 h 3370881"/>
                          <a:gd name="connsiteX245" fmla="*/ 1981200 w 2657256"/>
                          <a:gd name="connsiteY245" fmla="*/ 896623 h 3370881"/>
                          <a:gd name="connsiteX246" fmla="*/ 1994647 w 2657256"/>
                          <a:gd name="connsiteY246" fmla="*/ 905587 h 3370881"/>
                          <a:gd name="connsiteX247" fmla="*/ 2021541 w 2657256"/>
                          <a:gd name="connsiteY247" fmla="*/ 927999 h 3370881"/>
                          <a:gd name="connsiteX248" fmla="*/ 2030506 w 2657256"/>
                          <a:gd name="connsiteY248" fmla="*/ 941446 h 3370881"/>
                          <a:gd name="connsiteX249" fmla="*/ 2057400 w 2657256"/>
                          <a:gd name="connsiteY249" fmla="*/ 968340 h 3370881"/>
                          <a:gd name="connsiteX250" fmla="*/ 2088776 w 2657256"/>
                          <a:gd name="connsiteY250" fmla="*/ 1013164 h 3370881"/>
                          <a:gd name="connsiteX251" fmla="*/ 2115670 w 2657256"/>
                          <a:gd name="connsiteY251" fmla="*/ 1057987 h 3370881"/>
                          <a:gd name="connsiteX252" fmla="*/ 2120153 w 2657256"/>
                          <a:gd name="connsiteY252" fmla="*/ 1089364 h 3370881"/>
                          <a:gd name="connsiteX253" fmla="*/ 2138082 w 2657256"/>
                          <a:gd name="connsiteY253" fmla="*/ 1143152 h 3370881"/>
                          <a:gd name="connsiteX254" fmla="*/ 2147047 w 2657256"/>
                          <a:gd name="connsiteY254" fmla="*/ 1196940 h 3370881"/>
                          <a:gd name="connsiteX255" fmla="*/ 2151529 w 2657256"/>
                          <a:gd name="connsiteY255" fmla="*/ 1210387 h 3370881"/>
                          <a:gd name="connsiteX256" fmla="*/ 2156012 w 2657256"/>
                          <a:gd name="connsiteY256" fmla="*/ 1228317 h 3370881"/>
                          <a:gd name="connsiteX257" fmla="*/ 2173941 w 2657256"/>
                          <a:gd name="connsiteY257" fmla="*/ 1295552 h 3370881"/>
                          <a:gd name="connsiteX258" fmla="*/ 2182906 w 2657256"/>
                          <a:gd name="connsiteY258" fmla="*/ 1313481 h 3370881"/>
                          <a:gd name="connsiteX259" fmla="*/ 2187388 w 2657256"/>
                          <a:gd name="connsiteY259" fmla="*/ 1331411 h 3370881"/>
                          <a:gd name="connsiteX260" fmla="*/ 2214282 w 2657256"/>
                          <a:gd name="connsiteY260" fmla="*/ 1385199 h 3370881"/>
                          <a:gd name="connsiteX261" fmla="*/ 2218765 w 2657256"/>
                          <a:gd name="connsiteY261" fmla="*/ 1403129 h 3370881"/>
                          <a:gd name="connsiteX262" fmla="*/ 2223247 w 2657256"/>
                          <a:gd name="connsiteY262" fmla="*/ 1430023 h 3370881"/>
                          <a:gd name="connsiteX263" fmla="*/ 2236694 w 2657256"/>
                          <a:gd name="connsiteY263" fmla="*/ 1456917 h 3370881"/>
                          <a:gd name="connsiteX264" fmla="*/ 2241176 w 2657256"/>
                          <a:gd name="connsiteY264" fmla="*/ 1577940 h 3370881"/>
                          <a:gd name="connsiteX265" fmla="*/ 2245659 w 2657256"/>
                          <a:gd name="connsiteY265" fmla="*/ 1595870 h 3370881"/>
                          <a:gd name="connsiteX266" fmla="*/ 2236694 w 2657256"/>
                          <a:gd name="connsiteY266" fmla="*/ 1694481 h 3370881"/>
                          <a:gd name="connsiteX267" fmla="*/ 2227729 w 2657256"/>
                          <a:gd name="connsiteY267" fmla="*/ 1716893 h 3370881"/>
                          <a:gd name="connsiteX268" fmla="*/ 2223247 w 2657256"/>
                          <a:gd name="connsiteY268" fmla="*/ 1730340 h 3370881"/>
                          <a:gd name="connsiteX269" fmla="*/ 2200835 w 2657256"/>
                          <a:gd name="connsiteY269" fmla="*/ 1788611 h 3370881"/>
                          <a:gd name="connsiteX270" fmla="*/ 2191870 w 2657256"/>
                          <a:gd name="connsiteY270" fmla="*/ 1811023 h 3370881"/>
                          <a:gd name="connsiteX271" fmla="*/ 2187388 w 2657256"/>
                          <a:gd name="connsiteY271" fmla="*/ 1824470 h 3370881"/>
                          <a:gd name="connsiteX272" fmla="*/ 2169459 w 2657256"/>
                          <a:gd name="connsiteY272" fmla="*/ 1869293 h 3370881"/>
                          <a:gd name="connsiteX273" fmla="*/ 2164976 w 2657256"/>
                          <a:gd name="connsiteY273" fmla="*/ 1882740 h 3370881"/>
                          <a:gd name="connsiteX274" fmla="*/ 2156012 w 2657256"/>
                          <a:gd name="connsiteY274" fmla="*/ 1927564 h 3370881"/>
                          <a:gd name="connsiteX275" fmla="*/ 2173941 w 2657256"/>
                          <a:gd name="connsiteY275" fmla="*/ 1945493 h 3370881"/>
                          <a:gd name="connsiteX276" fmla="*/ 2196353 w 2657256"/>
                          <a:gd name="connsiteY276" fmla="*/ 1958940 h 3370881"/>
                          <a:gd name="connsiteX277" fmla="*/ 2241176 w 2657256"/>
                          <a:gd name="connsiteY277" fmla="*/ 2012729 h 3370881"/>
                          <a:gd name="connsiteX278" fmla="*/ 2263588 w 2657256"/>
                          <a:gd name="connsiteY278" fmla="*/ 2057552 h 3370881"/>
                          <a:gd name="connsiteX279" fmla="*/ 2286000 w 2657256"/>
                          <a:gd name="connsiteY279" fmla="*/ 2084446 h 3370881"/>
                          <a:gd name="connsiteX280" fmla="*/ 2299447 w 2657256"/>
                          <a:gd name="connsiteY280" fmla="*/ 2124787 h 3370881"/>
                          <a:gd name="connsiteX281" fmla="*/ 2321859 w 2657256"/>
                          <a:gd name="connsiteY281" fmla="*/ 2151681 h 3370881"/>
                          <a:gd name="connsiteX282" fmla="*/ 2344270 w 2657256"/>
                          <a:gd name="connsiteY282" fmla="*/ 2205470 h 3370881"/>
                          <a:gd name="connsiteX283" fmla="*/ 2348753 w 2657256"/>
                          <a:gd name="connsiteY283" fmla="*/ 2223399 h 3370881"/>
                          <a:gd name="connsiteX284" fmla="*/ 2366682 w 2657256"/>
                          <a:gd name="connsiteY284" fmla="*/ 2263740 h 3370881"/>
                          <a:gd name="connsiteX285" fmla="*/ 2375647 w 2657256"/>
                          <a:gd name="connsiteY285" fmla="*/ 2286152 h 3370881"/>
                          <a:gd name="connsiteX286" fmla="*/ 2380129 w 2657256"/>
                          <a:gd name="connsiteY286" fmla="*/ 2308564 h 3370881"/>
                          <a:gd name="connsiteX287" fmla="*/ 2389094 w 2657256"/>
                          <a:gd name="connsiteY287" fmla="*/ 2335458 h 3370881"/>
                          <a:gd name="connsiteX288" fmla="*/ 2393576 w 2657256"/>
                          <a:gd name="connsiteY288" fmla="*/ 2380281 h 3370881"/>
                          <a:gd name="connsiteX289" fmla="*/ 2398059 w 2657256"/>
                          <a:gd name="connsiteY289" fmla="*/ 2393729 h 3370881"/>
                          <a:gd name="connsiteX290" fmla="*/ 2402541 w 2657256"/>
                          <a:gd name="connsiteY290" fmla="*/ 2447517 h 3370881"/>
                          <a:gd name="connsiteX291" fmla="*/ 2407023 w 2657256"/>
                          <a:gd name="connsiteY291" fmla="*/ 2564058 h 3370881"/>
                          <a:gd name="connsiteX292" fmla="*/ 2389094 w 2657256"/>
                          <a:gd name="connsiteY292" fmla="*/ 2837481 h 3370881"/>
                          <a:gd name="connsiteX293" fmla="*/ 2380129 w 2657256"/>
                          <a:gd name="connsiteY293" fmla="*/ 2859893 h 3370881"/>
                          <a:gd name="connsiteX294" fmla="*/ 2357718 w 2657256"/>
                          <a:gd name="connsiteY294" fmla="*/ 2913681 h 3370881"/>
                          <a:gd name="connsiteX295" fmla="*/ 2348753 w 2657256"/>
                          <a:gd name="connsiteY295" fmla="*/ 2936093 h 3370881"/>
                          <a:gd name="connsiteX296" fmla="*/ 2339788 w 2657256"/>
                          <a:gd name="connsiteY296" fmla="*/ 2971952 h 3370881"/>
                          <a:gd name="connsiteX297" fmla="*/ 2326341 w 2657256"/>
                          <a:gd name="connsiteY297" fmla="*/ 2994364 h 3370881"/>
                          <a:gd name="connsiteX298" fmla="*/ 2317376 w 2657256"/>
                          <a:gd name="connsiteY298" fmla="*/ 3025740 h 3370881"/>
                          <a:gd name="connsiteX299" fmla="*/ 2303929 w 2657256"/>
                          <a:gd name="connsiteY299" fmla="*/ 3048152 h 3370881"/>
                          <a:gd name="connsiteX300" fmla="*/ 2290482 w 2657256"/>
                          <a:gd name="connsiteY300" fmla="*/ 3079529 h 3370881"/>
                          <a:gd name="connsiteX301" fmla="*/ 2272553 w 2657256"/>
                          <a:gd name="connsiteY301" fmla="*/ 3084011 h 3370881"/>
                          <a:gd name="connsiteX302" fmla="*/ 2259106 w 2657256"/>
                          <a:gd name="connsiteY302" fmla="*/ 3088493 h 3370881"/>
                          <a:gd name="connsiteX303" fmla="*/ 2241176 w 2657256"/>
                          <a:gd name="connsiteY303" fmla="*/ 3092976 h 3370881"/>
                          <a:gd name="connsiteX304" fmla="*/ 2209800 w 2657256"/>
                          <a:gd name="connsiteY304" fmla="*/ 3101940 h 3370881"/>
                          <a:gd name="connsiteX305" fmla="*/ 2205318 w 2657256"/>
                          <a:gd name="connsiteY305" fmla="*/ 3039187 h 3370881"/>
                          <a:gd name="connsiteX306" fmla="*/ 2218765 w 2657256"/>
                          <a:gd name="connsiteY306" fmla="*/ 3021258 h 3370881"/>
                          <a:gd name="connsiteX307" fmla="*/ 2245659 w 2657256"/>
                          <a:gd name="connsiteY307" fmla="*/ 2971952 h 3370881"/>
                          <a:gd name="connsiteX308" fmla="*/ 2268070 w 2657256"/>
                          <a:gd name="connsiteY308" fmla="*/ 2945058 h 3370881"/>
                          <a:gd name="connsiteX309" fmla="*/ 2268070 w 2657256"/>
                          <a:gd name="connsiteY309" fmla="*/ 2568540 h 3370881"/>
                          <a:gd name="connsiteX310" fmla="*/ 2259106 w 2657256"/>
                          <a:gd name="connsiteY310" fmla="*/ 2532681 h 3370881"/>
                          <a:gd name="connsiteX311" fmla="*/ 2250141 w 2657256"/>
                          <a:gd name="connsiteY311" fmla="*/ 2492340 h 3370881"/>
                          <a:gd name="connsiteX312" fmla="*/ 2245659 w 2657256"/>
                          <a:gd name="connsiteY312" fmla="*/ 2474411 h 3370881"/>
                          <a:gd name="connsiteX313" fmla="*/ 2245659 w 2657256"/>
                          <a:gd name="connsiteY313" fmla="*/ 2389247 h 3370881"/>
                          <a:gd name="connsiteX314" fmla="*/ 2173941 w 2657256"/>
                          <a:gd name="connsiteY314" fmla="*/ 2241328 h 3370881"/>
                          <a:gd name="connsiteX315" fmla="*/ 2070846 w 2657256"/>
                          <a:gd name="connsiteY315" fmla="*/ 2057553 h 3370881"/>
                          <a:gd name="connsiteX316" fmla="*/ 2057400 w 2657256"/>
                          <a:gd name="connsiteY316" fmla="*/ 2151681 h 3370881"/>
                          <a:gd name="connsiteX317" fmla="*/ 2048435 w 2657256"/>
                          <a:gd name="connsiteY317" fmla="*/ 2106858 h 3370881"/>
                          <a:gd name="connsiteX318" fmla="*/ 2034988 w 2657256"/>
                          <a:gd name="connsiteY318" fmla="*/ 2003764 h 3370881"/>
                          <a:gd name="connsiteX319" fmla="*/ 2026023 w 2657256"/>
                          <a:gd name="connsiteY319" fmla="*/ 2026176 h 3370881"/>
                          <a:gd name="connsiteX320" fmla="*/ 2021541 w 2657256"/>
                          <a:gd name="connsiteY320" fmla="*/ 2039623 h 3370881"/>
                          <a:gd name="connsiteX321" fmla="*/ 1999129 w 2657256"/>
                          <a:gd name="connsiteY321" fmla="*/ 2053070 h 3370881"/>
                          <a:gd name="connsiteX322" fmla="*/ 1990165 w 2657256"/>
                          <a:gd name="connsiteY322" fmla="*/ 2070999 h 3370881"/>
                          <a:gd name="connsiteX323" fmla="*/ 1967753 w 2657256"/>
                          <a:gd name="connsiteY323" fmla="*/ 2106858 h 3370881"/>
                          <a:gd name="connsiteX324" fmla="*/ 1981200 w 2657256"/>
                          <a:gd name="connsiteY324" fmla="*/ 2223399 h 3370881"/>
                          <a:gd name="connsiteX325" fmla="*/ 1994647 w 2657256"/>
                          <a:gd name="connsiteY325" fmla="*/ 2254776 h 3370881"/>
                          <a:gd name="connsiteX326" fmla="*/ 2003612 w 2657256"/>
                          <a:gd name="connsiteY326" fmla="*/ 2272705 h 3370881"/>
                          <a:gd name="connsiteX327" fmla="*/ 2026023 w 2657256"/>
                          <a:gd name="connsiteY327" fmla="*/ 2304081 h 3370881"/>
                          <a:gd name="connsiteX328" fmla="*/ 2043953 w 2657256"/>
                          <a:gd name="connsiteY328" fmla="*/ 2348905 h 3370881"/>
                          <a:gd name="connsiteX329" fmla="*/ 2061882 w 2657256"/>
                          <a:gd name="connsiteY329" fmla="*/ 2371317 h 3370881"/>
                          <a:gd name="connsiteX330" fmla="*/ 2088776 w 2657256"/>
                          <a:gd name="connsiteY330" fmla="*/ 2434070 h 3370881"/>
                          <a:gd name="connsiteX331" fmla="*/ 2102223 w 2657256"/>
                          <a:gd name="connsiteY331" fmla="*/ 2465446 h 3370881"/>
                          <a:gd name="connsiteX332" fmla="*/ 2106706 w 2657256"/>
                          <a:gd name="connsiteY332" fmla="*/ 2496823 h 3370881"/>
                          <a:gd name="connsiteX333" fmla="*/ 2124635 w 2657256"/>
                          <a:gd name="connsiteY333" fmla="*/ 2559576 h 3370881"/>
                          <a:gd name="connsiteX334" fmla="*/ 2138082 w 2657256"/>
                          <a:gd name="connsiteY334" fmla="*/ 2649223 h 3370881"/>
                          <a:gd name="connsiteX335" fmla="*/ 2147047 w 2657256"/>
                          <a:gd name="connsiteY335" fmla="*/ 2685081 h 3370881"/>
                          <a:gd name="connsiteX336" fmla="*/ 2151529 w 2657256"/>
                          <a:gd name="connsiteY336" fmla="*/ 2716458 h 3370881"/>
                          <a:gd name="connsiteX337" fmla="*/ 2160494 w 2657256"/>
                          <a:gd name="connsiteY337" fmla="*/ 2770246 h 3370881"/>
                          <a:gd name="connsiteX338" fmla="*/ 2156012 w 2657256"/>
                          <a:gd name="connsiteY338" fmla="*/ 2962987 h 3370881"/>
                          <a:gd name="connsiteX339" fmla="*/ 2138082 w 2657256"/>
                          <a:gd name="connsiteY339" fmla="*/ 3043670 h 3370881"/>
                          <a:gd name="connsiteX340" fmla="*/ 2133600 w 2657256"/>
                          <a:gd name="connsiteY340" fmla="*/ 3061599 h 3370881"/>
                          <a:gd name="connsiteX341" fmla="*/ 2120153 w 2657256"/>
                          <a:gd name="connsiteY341" fmla="*/ 3079529 h 3370881"/>
                          <a:gd name="connsiteX342" fmla="*/ 2111188 w 2657256"/>
                          <a:gd name="connsiteY342" fmla="*/ 3106423 h 3370881"/>
                          <a:gd name="connsiteX343" fmla="*/ 2088776 w 2657256"/>
                          <a:gd name="connsiteY343" fmla="*/ 3137799 h 3370881"/>
                          <a:gd name="connsiteX344" fmla="*/ 2075329 w 2657256"/>
                          <a:gd name="connsiteY344" fmla="*/ 3164693 h 3370881"/>
                          <a:gd name="connsiteX345" fmla="*/ 2061882 w 2657256"/>
                          <a:gd name="connsiteY345" fmla="*/ 3169176 h 3370881"/>
                          <a:gd name="connsiteX346" fmla="*/ 2021541 w 2657256"/>
                          <a:gd name="connsiteY346" fmla="*/ 3164693 h 3370881"/>
                          <a:gd name="connsiteX347" fmla="*/ 2012576 w 2657256"/>
                          <a:gd name="connsiteY347" fmla="*/ 3119870 h 3370881"/>
                          <a:gd name="connsiteX348" fmla="*/ 2048435 w 2657256"/>
                          <a:gd name="connsiteY348" fmla="*/ 3021258 h 3370881"/>
                          <a:gd name="connsiteX349" fmla="*/ 2048435 w 2657256"/>
                          <a:gd name="connsiteY349" fmla="*/ 3021258 h 3370881"/>
                          <a:gd name="connsiteX350" fmla="*/ 2061882 w 2657256"/>
                          <a:gd name="connsiteY350" fmla="*/ 2967470 h 3370881"/>
                          <a:gd name="connsiteX351" fmla="*/ 2070847 w 2657256"/>
                          <a:gd name="connsiteY351" fmla="*/ 2882305 h 3370881"/>
                          <a:gd name="connsiteX352" fmla="*/ 2066365 w 2657256"/>
                          <a:gd name="connsiteY352" fmla="*/ 2725423 h 3370881"/>
                          <a:gd name="connsiteX353" fmla="*/ 2043953 w 2657256"/>
                          <a:gd name="connsiteY353" fmla="*/ 2649223 h 3370881"/>
                          <a:gd name="connsiteX354" fmla="*/ 2030506 w 2657256"/>
                          <a:gd name="connsiteY354" fmla="*/ 2622329 h 3370881"/>
                          <a:gd name="connsiteX355" fmla="*/ 2017059 w 2657256"/>
                          <a:gd name="connsiteY355" fmla="*/ 2581987 h 3370881"/>
                          <a:gd name="connsiteX356" fmla="*/ 1981200 w 2657256"/>
                          <a:gd name="connsiteY356" fmla="*/ 2514752 h 3370881"/>
                          <a:gd name="connsiteX357" fmla="*/ 1972235 w 2657256"/>
                          <a:gd name="connsiteY357" fmla="*/ 2501305 h 3370881"/>
                          <a:gd name="connsiteX358" fmla="*/ 1958788 w 2657256"/>
                          <a:gd name="connsiteY358" fmla="*/ 2478893 h 3370881"/>
                          <a:gd name="connsiteX359" fmla="*/ 1905000 w 2657256"/>
                          <a:gd name="connsiteY359" fmla="*/ 2398211 h 3370881"/>
                          <a:gd name="connsiteX360" fmla="*/ 1882588 w 2657256"/>
                          <a:gd name="connsiteY360" fmla="*/ 2357870 h 3370881"/>
                          <a:gd name="connsiteX361" fmla="*/ 1869141 w 2657256"/>
                          <a:gd name="connsiteY361" fmla="*/ 2339940 h 3370881"/>
                          <a:gd name="connsiteX362" fmla="*/ 1806388 w 2657256"/>
                          <a:gd name="connsiteY362" fmla="*/ 2313046 h 3370881"/>
                          <a:gd name="connsiteX363" fmla="*/ 1779494 w 2657256"/>
                          <a:gd name="connsiteY363" fmla="*/ 2304081 h 3370881"/>
                          <a:gd name="connsiteX364" fmla="*/ 1752600 w 2657256"/>
                          <a:gd name="connsiteY364" fmla="*/ 2299599 h 3370881"/>
                          <a:gd name="connsiteX365" fmla="*/ 1680882 w 2657256"/>
                          <a:gd name="connsiteY365" fmla="*/ 2277187 h 3370881"/>
                          <a:gd name="connsiteX366" fmla="*/ 1662953 w 2657256"/>
                          <a:gd name="connsiteY366" fmla="*/ 2272705 h 3370881"/>
                          <a:gd name="connsiteX367" fmla="*/ 1640541 w 2657256"/>
                          <a:gd name="connsiteY367" fmla="*/ 2259258 h 3370881"/>
                          <a:gd name="connsiteX368" fmla="*/ 1604682 w 2657256"/>
                          <a:gd name="connsiteY368" fmla="*/ 2272705 h 3370881"/>
                          <a:gd name="connsiteX369" fmla="*/ 1537447 w 2657256"/>
                          <a:gd name="connsiteY369" fmla="*/ 2304081 h 3370881"/>
                          <a:gd name="connsiteX370" fmla="*/ 1546113 w 2657256"/>
                          <a:gd name="connsiteY370" fmla="*/ 2313644 h 3370881"/>
                          <a:gd name="connsiteX371" fmla="*/ 1488141 w 2657256"/>
                          <a:gd name="connsiteY371" fmla="*/ 2313046 h 3370881"/>
                          <a:gd name="connsiteX372" fmla="*/ 1478878 w 2657256"/>
                          <a:gd name="connsiteY372" fmla="*/ 2342331 h 3370881"/>
                          <a:gd name="connsiteX373" fmla="*/ 1402678 w 2657256"/>
                          <a:gd name="connsiteY373" fmla="*/ 2339641 h 3370881"/>
                          <a:gd name="connsiteX374" fmla="*/ 1322892 w 2657256"/>
                          <a:gd name="connsiteY374" fmla="*/ 2336952 h 3370881"/>
                          <a:gd name="connsiteX375" fmla="*/ 1199384 w 2657256"/>
                          <a:gd name="connsiteY375" fmla="*/ 2307041 h 3370881"/>
                          <a:gd name="connsiteX376" fmla="*/ 1066800 w 2657256"/>
                          <a:gd name="connsiteY376" fmla="*/ 2272705 h 3370881"/>
                          <a:gd name="connsiteX377" fmla="*/ 1030941 w 2657256"/>
                          <a:gd name="connsiteY377" fmla="*/ 2263740 h 3370881"/>
                          <a:gd name="connsiteX378" fmla="*/ 986118 w 2657256"/>
                          <a:gd name="connsiteY378" fmla="*/ 2241329 h 3370881"/>
                          <a:gd name="connsiteX379" fmla="*/ 968188 w 2657256"/>
                          <a:gd name="connsiteY379" fmla="*/ 2232364 h 3370881"/>
                          <a:gd name="connsiteX380" fmla="*/ 936812 w 2657256"/>
                          <a:gd name="connsiteY380" fmla="*/ 2214434 h 3370881"/>
                          <a:gd name="connsiteX381" fmla="*/ 905435 w 2657256"/>
                          <a:gd name="connsiteY381" fmla="*/ 2196505 h 3370881"/>
                          <a:gd name="connsiteX382" fmla="*/ 869576 w 2657256"/>
                          <a:gd name="connsiteY382" fmla="*/ 2209952 h 3370881"/>
                          <a:gd name="connsiteX383" fmla="*/ 856129 w 2657256"/>
                          <a:gd name="connsiteY383" fmla="*/ 2227881 h 3370881"/>
                          <a:gd name="connsiteX384" fmla="*/ 815788 w 2657256"/>
                          <a:gd name="connsiteY384" fmla="*/ 2268223 h 3370881"/>
                          <a:gd name="connsiteX385" fmla="*/ 788894 w 2657256"/>
                          <a:gd name="connsiteY385" fmla="*/ 2290634 h 3370881"/>
                          <a:gd name="connsiteX386" fmla="*/ 762000 w 2657256"/>
                          <a:gd name="connsiteY386" fmla="*/ 2313046 h 3370881"/>
                          <a:gd name="connsiteX387" fmla="*/ 753035 w 2657256"/>
                          <a:gd name="connsiteY387" fmla="*/ 2326493 h 3370881"/>
                          <a:gd name="connsiteX388" fmla="*/ 735106 w 2657256"/>
                          <a:gd name="connsiteY388" fmla="*/ 2339940 h 3370881"/>
                          <a:gd name="connsiteX389" fmla="*/ 712694 w 2657256"/>
                          <a:gd name="connsiteY389" fmla="*/ 2362352 h 3370881"/>
                          <a:gd name="connsiteX390" fmla="*/ 694765 w 2657256"/>
                          <a:gd name="connsiteY390" fmla="*/ 2375799 h 3370881"/>
                          <a:gd name="connsiteX391" fmla="*/ 681318 w 2657256"/>
                          <a:gd name="connsiteY391" fmla="*/ 2393729 h 3370881"/>
                          <a:gd name="connsiteX392" fmla="*/ 667870 w 2657256"/>
                          <a:gd name="connsiteY392" fmla="*/ 2402693 h 3370881"/>
                          <a:gd name="connsiteX393" fmla="*/ 623047 w 2657256"/>
                          <a:gd name="connsiteY393" fmla="*/ 2443034 h 3370881"/>
                          <a:gd name="connsiteX394" fmla="*/ 600635 w 2657256"/>
                          <a:gd name="connsiteY394" fmla="*/ 2474411 h 3370881"/>
                          <a:gd name="connsiteX395" fmla="*/ 587188 w 2657256"/>
                          <a:gd name="connsiteY395" fmla="*/ 2514752 h 3370881"/>
                          <a:gd name="connsiteX396" fmla="*/ 582706 w 2657256"/>
                          <a:gd name="connsiteY396" fmla="*/ 2546129 h 3370881"/>
                          <a:gd name="connsiteX397" fmla="*/ 596153 w 2657256"/>
                          <a:gd name="connsiteY397" fmla="*/ 2635776 h 3370881"/>
                          <a:gd name="connsiteX398" fmla="*/ 600635 w 2657256"/>
                          <a:gd name="connsiteY398" fmla="*/ 2653705 h 3370881"/>
                          <a:gd name="connsiteX399" fmla="*/ 609600 w 2657256"/>
                          <a:gd name="connsiteY399" fmla="*/ 2671634 h 3370881"/>
                          <a:gd name="connsiteX400" fmla="*/ 614082 w 2657256"/>
                          <a:gd name="connsiteY400" fmla="*/ 2689564 h 3370881"/>
                          <a:gd name="connsiteX401" fmla="*/ 623047 w 2657256"/>
                          <a:gd name="connsiteY401" fmla="*/ 2711976 h 3370881"/>
                          <a:gd name="connsiteX402" fmla="*/ 627529 w 2657256"/>
                          <a:gd name="connsiteY402" fmla="*/ 2734387 h 3370881"/>
                          <a:gd name="connsiteX403" fmla="*/ 640976 w 2657256"/>
                          <a:gd name="connsiteY403" fmla="*/ 2765764 h 3370881"/>
                          <a:gd name="connsiteX404" fmla="*/ 645459 w 2657256"/>
                          <a:gd name="connsiteY404" fmla="*/ 2779211 h 3370881"/>
                          <a:gd name="connsiteX405" fmla="*/ 658906 w 2657256"/>
                          <a:gd name="connsiteY405" fmla="*/ 2801623 h 3370881"/>
                          <a:gd name="connsiteX406" fmla="*/ 676835 w 2657256"/>
                          <a:gd name="connsiteY406" fmla="*/ 2864376 h 3370881"/>
                          <a:gd name="connsiteX407" fmla="*/ 690282 w 2657256"/>
                          <a:gd name="connsiteY407" fmla="*/ 2895752 h 3370881"/>
                          <a:gd name="connsiteX408" fmla="*/ 699247 w 2657256"/>
                          <a:gd name="connsiteY408" fmla="*/ 2940576 h 3370881"/>
                          <a:gd name="connsiteX409" fmla="*/ 703729 w 2657256"/>
                          <a:gd name="connsiteY409" fmla="*/ 2967470 h 3370881"/>
                          <a:gd name="connsiteX410" fmla="*/ 717176 w 2657256"/>
                          <a:gd name="connsiteY410" fmla="*/ 2994364 h 3370881"/>
                          <a:gd name="connsiteX411" fmla="*/ 735106 w 2657256"/>
                          <a:gd name="connsiteY411" fmla="*/ 3052634 h 3370881"/>
                          <a:gd name="connsiteX412" fmla="*/ 739588 w 2657256"/>
                          <a:gd name="connsiteY412" fmla="*/ 3079529 h 3370881"/>
                          <a:gd name="connsiteX413" fmla="*/ 762000 w 2657256"/>
                          <a:gd name="connsiteY413" fmla="*/ 3142281 h 3370881"/>
                          <a:gd name="connsiteX414" fmla="*/ 766482 w 2657256"/>
                          <a:gd name="connsiteY414" fmla="*/ 3231929 h 3370881"/>
                          <a:gd name="connsiteX415" fmla="*/ 770965 w 2657256"/>
                          <a:gd name="connsiteY415" fmla="*/ 3254340 h 3370881"/>
                          <a:gd name="connsiteX416" fmla="*/ 775447 w 2657256"/>
                          <a:gd name="connsiteY416" fmla="*/ 3285717 h 3370881"/>
                          <a:gd name="connsiteX417" fmla="*/ 748553 w 2657256"/>
                          <a:gd name="connsiteY417" fmla="*/ 3335023 h 3370881"/>
                          <a:gd name="connsiteX418" fmla="*/ 721659 w 2657256"/>
                          <a:gd name="connsiteY418" fmla="*/ 3343987 h 3370881"/>
                          <a:gd name="connsiteX419" fmla="*/ 708212 w 2657256"/>
                          <a:gd name="connsiteY419" fmla="*/ 3348470 h 3370881"/>
                          <a:gd name="connsiteX420" fmla="*/ 623047 w 2657256"/>
                          <a:gd name="connsiteY420" fmla="*/ 3330540 h 3370881"/>
                          <a:gd name="connsiteX421" fmla="*/ 609600 w 2657256"/>
                          <a:gd name="connsiteY421" fmla="*/ 3308129 h 3370881"/>
                          <a:gd name="connsiteX422" fmla="*/ 591670 w 2657256"/>
                          <a:gd name="connsiteY422" fmla="*/ 3267787 h 3370881"/>
                          <a:gd name="connsiteX423" fmla="*/ 560294 w 2657256"/>
                          <a:gd name="connsiteY423" fmla="*/ 3209517 h 3370881"/>
                          <a:gd name="connsiteX424" fmla="*/ 551329 w 2657256"/>
                          <a:gd name="connsiteY424" fmla="*/ 3196070 h 3370881"/>
                          <a:gd name="connsiteX425" fmla="*/ 528918 w 2657256"/>
                          <a:gd name="connsiteY425" fmla="*/ 3173658 h 3370881"/>
                          <a:gd name="connsiteX426" fmla="*/ 519953 w 2657256"/>
                          <a:gd name="connsiteY426" fmla="*/ 3128834 h 3370881"/>
                          <a:gd name="connsiteX427" fmla="*/ 524435 w 2657256"/>
                          <a:gd name="connsiteY427" fmla="*/ 3101940 h 3370881"/>
                          <a:gd name="connsiteX428" fmla="*/ 528918 w 2657256"/>
                          <a:gd name="connsiteY428" fmla="*/ 3088493 h 3370881"/>
                          <a:gd name="connsiteX429" fmla="*/ 542365 w 2657256"/>
                          <a:gd name="connsiteY429" fmla="*/ 3052634 h 3370881"/>
                          <a:gd name="connsiteX430" fmla="*/ 484094 w 2657256"/>
                          <a:gd name="connsiteY430" fmla="*/ 2886787 h 3370881"/>
                          <a:gd name="connsiteX431" fmla="*/ 443753 w 2657256"/>
                          <a:gd name="connsiteY431" fmla="*/ 2779211 h 3370881"/>
                          <a:gd name="connsiteX432" fmla="*/ 439270 w 2657256"/>
                          <a:gd name="connsiteY432" fmla="*/ 2752317 h 3370881"/>
                          <a:gd name="connsiteX433" fmla="*/ 430306 w 2657256"/>
                          <a:gd name="connsiteY433" fmla="*/ 2716458 h 3370881"/>
                          <a:gd name="connsiteX434" fmla="*/ 425823 w 2657256"/>
                          <a:gd name="connsiteY434" fmla="*/ 2680599 h 3370881"/>
                          <a:gd name="connsiteX435" fmla="*/ 398929 w 2657256"/>
                          <a:gd name="connsiteY435" fmla="*/ 2599917 h 3370881"/>
                          <a:gd name="connsiteX436" fmla="*/ 385482 w 2657256"/>
                          <a:gd name="connsiteY436" fmla="*/ 2568540 h 3370881"/>
                          <a:gd name="connsiteX437" fmla="*/ 381000 w 2657256"/>
                          <a:gd name="connsiteY437" fmla="*/ 2550611 h 3370881"/>
                          <a:gd name="connsiteX438" fmla="*/ 372035 w 2657256"/>
                          <a:gd name="connsiteY438" fmla="*/ 2483376 h 3370881"/>
                          <a:gd name="connsiteX439" fmla="*/ 367553 w 2657256"/>
                          <a:gd name="connsiteY439" fmla="*/ 2469929 h 3370881"/>
                          <a:gd name="connsiteX440" fmla="*/ 407894 w 2657256"/>
                          <a:gd name="connsiteY440" fmla="*/ 2451999 h 3370881"/>
                          <a:gd name="connsiteX441" fmla="*/ 515470 w 2657256"/>
                          <a:gd name="connsiteY441" fmla="*/ 2407176 h 3370881"/>
                          <a:gd name="connsiteX442" fmla="*/ 578223 w 2657256"/>
                          <a:gd name="connsiteY442" fmla="*/ 2353387 h 3370881"/>
                          <a:gd name="connsiteX443" fmla="*/ 587188 w 2657256"/>
                          <a:gd name="connsiteY443" fmla="*/ 2330976 h 3370881"/>
                          <a:gd name="connsiteX444" fmla="*/ 614082 w 2657256"/>
                          <a:gd name="connsiteY444" fmla="*/ 2254776 h 3370881"/>
                          <a:gd name="connsiteX445" fmla="*/ 649941 w 2657256"/>
                          <a:gd name="connsiteY445" fmla="*/ 2200987 h 3370881"/>
                          <a:gd name="connsiteX446" fmla="*/ 690282 w 2657256"/>
                          <a:gd name="connsiteY446" fmla="*/ 2174093 h 3370881"/>
                          <a:gd name="connsiteX447" fmla="*/ 703729 w 2657256"/>
                          <a:gd name="connsiteY447" fmla="*/ 2165129 h 3370881"/>
                          <a:gd name="connsiteX448" fmla="*/ 739588 w 2657256"/>
                          <a:gd name="connsiteY448" fmla="*/ 2147199 h 3370881"/>
                          <a:gd name="connsiteX449" fmla="*/ 708212 w 2657256"/>
                          <a:gd name="connsiteY449" fmla="*/ 2187540 h 3370881"/>
                          <a:gd name="connsiteX450" fmla="*/ 654423 w 2657256"/>
                          <a:gd name="connsiteY450" fmla="*/ 2241329 h 3370881"/>
                          <a:gd name="connsiteX451" fmla="*/ 636494 w 2657256"/>
                          <a:gd name="connsiteY451" fmla="*/ 2259258 h 3370881"/>
                          <a:gd name="connsiteX452" fmla="*/ 614082 w 2657256"/>
                          <a:gd name="connsiteY452" fmla="*/ 2286152 h 3370881"/>
                          <a:gd name="connsiteX453" fmla="*/ 605118 w 2657256"/>
                          <a:gd name="connsiteY453" fmla="*/ 2299599 h 3370881"/>
                          <a:gd name="connsiteX454" fmla="*/ 560294 w 2657256"/>
                          <a:gd name="connsiteY454" fmla="*/ 2335458 h 3370881"/>
                          <a:gd name="connsiteX455" fmla="*/ 524435 w 2657256"/>
                          <a:gd name="connsiteY455" fmla="*/ 2348905 h 3370881"/>
                          <a:gd name="connsiteX456" fmla="*/ 502023 w 2657256"/>
                          <a:gd name="connsiteY456" fmla="*/ 2362352 h 3370881"/>
                          <a:gd name="connsiteX457" fmla="*/ 461682 w 2657256"/>
                          <a:gd name="connsiteY457" fmla="*/ 2389246 h 3370881"/>
                          <a:gd name="connsiteX458" fmla="*/ 448235 w 2657256"/>
                          <a:gd name="connsiteY458" fmla="*/ 2398211 h 3370881"/>
                          <a:gd name="connsiteX459" fmla="*/ 430306 w 2657256"/>
                          <a:gd name="connsiteY459" fmla="*/ 2407176 h 3370881"/>
                          <a:gd name="connsiteX460" fmla="*/ 412376 w 2657256"/>
                          <a:gd name="connsiteY460" fmla="*/ 2420623 h 3370881"/>
                          <a:gd name="connsiteX461" fmla="*/ 389965 w 2657256"/>
                          <a:gd name="connsiteY461" fmla="*/ 2429587 h 3370881"/>
                          <a:gd name="connsiteX462" fmla="*/ 372035 w 2657256"/>
                          <a:gd name="connsiteY462" fmla="*/ 2443034 h 3370881"/>
                          <a:gd name="connsiteX463" fmla="*/ 318247 w 2657256"/>
                          <a:gd name="connsiteY463" fmla="*/ 2474411 h 3370881"/>
                          <a:gd name="connsiteX464" fmla="*/ 304800 w 2657256"/>
                          <a:gd name="connsiteY464" fmla="*/ 2492340 h 3370881"/>
                          <a:gd name="connsiteX465" fmla="*/ 282388 w 2657256"/>
                          <a:gd name="connsiteY465" fmla="*/ 2519234 h 3370881"/>
                          <a:gd name="connsiteX466" fmla="*/ 295835 w 2657256"/>
                          <a:gd name="connsiteY466" fmla="*/ 2815070 h 3370881"/>
                          <a:gd name="connsiteX467" fmla="*/ 300318 w 2657256"/>
                          <a:gd name="connsiteY467" fmla="*/ 2837481 h 3370881"/>
                          <a:gd name="connsiteX468" fmla="*/ 304800 w 2657256"/>
                          <a:gd name="connsiteY468" fmla="*/ 2868858 h 3370881"/>
                          <a:gd name="connsiteX469" fmla="*/ 309282 w 2657256"/>
                          <a:gd name="connsiteY469" fmla="*/ 2927129 h 3370881"/>
                          <a:gd name="connsiteX470" fmla="*/ 322729 w 2657256"/>
                          <a:gd name="connsiteY470" fmla="*/ 2985399 h 3370881"/>
                          <a:gd name="connsiteX471" fmla="*/ 327212 w 2657256"/>
                          <a:gd name="connsiteY471" fmla="*/ 3012293 h 3370881"/>
                          <a:gd name="connsiteX472" fmla="*/ 331694 w 2657256"/>
                          <a:gd name="connsiteY472" fmla="*/ 3043670 h 3370881"/>
                          <a:gd name="connsiteX473" fmla="*/ 345141 w 2657256"/>
                          <a:gd name="connsiteY473" fmla="*/ 3070564 h 3370881"/>
                          <a:gd name="connsiteX474" fmla="*/ 367553 w 2657256"/>
                          <a:gd name="connsiteY474" fmla="*/ 3124352 h 3370881"/>
                          <a:gd name="connsiteX475" fmla="*/ 381000 w 2657256"/>
                          <a:gd name="connsiteY475" fmla="*/ 3182623 h 3370881"/>
                          <a:gd name="connsiteX476" fmla="*/ 389965 w 2657256"/>
                          <a:gd name="connsiteY476" fmla="*/ 3196070 h 3370881"/>
                          <a:gd name="connsiteX477" fmla="*/ 394447 w 2657256"/>
                          <a:gd name="connsiteY477" fmla="*/ 3213999 h 3370881"/>
                          <a:gd name="connsiteX478" fmla="*/ 412376 w 2657256"/>
                          <a:gd name="connsiteY478" fmla="*/ 3245376 h 3370881"/>
                          <a:gd name="connsiteX479" fmla="*/ 416859 w 2657256"/>
                          <a:gd name="connsiteY479" fmla="*/ 3258823 h 3370881"/>
                          <a:gd name="connsiteX480" fmla="*/ 425823 w 2657256"/>
                          <a:gd name="connsiteY480" fmla="*/ 3272270 h 3370881"/>
                          <a:gd name="connsiteX481" fmla="*/ 439270 w 2657256"/>
                          <a:gd name="connsiteY481" fmla="*/ 3303646 h 3370881"/>
                          <a:gd name="connsiteX482" fmla="*/ 439270 w 2657256"/>
                          <a:gd name="connsiteY482" fmla="*/ 3352952 h 3370881"/>
                          <a:gd name="connsiteX483" fmla="*/ 430306 w 2657256"/>
                          <a:gd name="connsiteY483" fmla="*/ 3366399 h 3370881"/>
                          <a:gd name="connsiteX484" fmla="*/ 412376 w 2657256"/>
                          <a:gd name="connsiteY484" fmla="*/ 3370881 h 3370881"/>
                          <a:gd name="connsiteX485" fmla="*/ 295835 w 2657256"/>
                          <a:gd name="connsiteY485" fmla="*/ 3357434 h 3370881"/>
                          <a:gd name="connsiteX486" fmla="*/ 264459 w 2657256"/>
                          <a:gd name="connsiteY486" fmla="*/ 3276752 h 3370881"/>
                          <a:gd name="connsiteX487" fmla="*/ 259976 w 2657256"/>
                          <a:gd name="connsiteY487" fmla="*/ 3240893 h 3370881"/>
                          <a:gd name="connsiteX488" fmla="*/ 246529 w 2657256"/>
                          <a:gd name="connsiteY488" fmla="*/ 3178140 h 3370881"/>
                          <a:gd name="connsiteX489" fmla="*/ 237565 w 2657256"/>
                          <a:gd name="connsiteY489" fmla="*/ 3084011 h 3370881"/>
                          <a:gd name="connsiteX490" fmla="*/ 228600 w 2657256"/>
                          <a:gd name="connsiteY490" fmla="*/ 3057117 h 3370881"/>
                          <a:gd name="connsiteX491" fmla="*/ 219635 w 2657256"/>
                          <a:gd name="connsiteY491" fmla="*/ 3021258 h 3370881"/>
                          <a:gd name="connsiteX492" fmla="*/ 206188 w 2657256"/>
                          <a:gd name="connsiteY492" fmla="*/ 2980917 h 3370881"/>
                          <a:gd name="connsiteX493" fmla="*/ 201706 w 2657256"/>
                          <a:gd name="connsiteY493" fmla="*/ 2949540 h 3370881"/>
                          <a:gd name="connsiteX494" fmla="*/ 197223 w 2657256"/>
                          <a:gd name="connsiteY494" fmla="*/ 2927129 h 3370881"/>
                          <a:gd name="connsiteX495" fmla="*/ 192741 w 2657256"/>
                          <a:gd name="connsiteY495" fmla="*/ 2891270 h 3370881"/>
                          <a:gd name="connsiteX496" fmla="*/ 188259 w 2657256"/>
                          <a:gd name="connsiteY496" fmla="*/ 2850929 h 3370881"/>
                          <a:gd name="connsiteX497" fmla="*/ 179294 w 2657256"/>
                          <a:gd name="connsiteY497" fmla="*/ 2824034 h 3370881"/>
                          <a:gd name="connsiteX498" fmla="*/ 165847 w 2657256"/>
                          <a:gd name="connsiteY498" fmla="*/ 2774729 h 3370881"/>
                          <a:gd name="connsiteX499" fmla="*/ 161365 w 2657256"/>
                          <a:gd name="connsiteY499" fmla="*/ 2747834 h 3370881"/>
                          <a:gd name="connsiteX500" fmla="*/ 156882 w 2657256"/>
                          <a:gd name="connsiteY500" fmla="*/ 2559576 h 3370881"/>
                          <a:gd name="connsiteX501" fmla="*/ 152400 w 2657256"/>
                          <a:gd name="connsiteY501" fmla="*/ 2519234 h 3370881"/>
                          <a:gd name="connsiteX502" fmla="*/ 118035 w 2657256"/>
                          <a:gd name="connsiteY502" fmla="*/ 2400004 h 3370881"/>
                          <a:gd name="connsiteX503" fmla="*/ 129988 w 2657256"/>
                          <a:gd name="connsiteY503" fmla="*/ 2344423 h 3370881"/>
                          <a:gd name="connsiteX504" fmla="*/ 100106 w 2657256"/>
                          <a:gd name="connsiteY504" fmla="*/ 2330976 h 3370881"/>
                          <a:gd name="connsiteX505" fmla="*/ 138953 w 2657256"/>
                          <a:gd name="connsiteY505" fmla="*/ 2313046 h 3370881"/>
                          <a:gd name="connsiteX506" fmla="*/ 152400 w 2657256"/>
                          <a:gd name="connsiteY506" fmla="*/ 2304081 h 3370881"/>
                          <a:gd name="connsiteX507" fmla="*/ 170329 w 2657256"/>
                          <a:gd name="connsiteY507" fmla="*/ 2259258 h 3370881"/>
                          <a:gd name="connsiteX508" fmla="*/ 188259 w 2657256"/>
                          <a:gd name="connsiteY508" fmla="*/ 2223399 h 3370881"/>
                          <a:gd name="connsiteX509" fmla="*/ 206188 w 2657256"/>
                          <a:gd name="connsiteY509" fmla="*/ 2187540 h 3370881"/>
                          <a:gd name="connsiteX510" fmla="*/ 210670 w 2657256"/>
                          <a:gd name="connsiteY510" fmla="*/ 2174093 h 3370881"/>
                          <a:gd name="connsiteX511" fmla="*/ 219635 w 2657256"/>
                          <a:gd name="connsiteY511" fmla="*/ 2115823 h 3370881"/>
                          <a:gd name="connsiteX512" fmla="*/ 210670 w 2657256"/>
                          <a:gd name="connsiteY512" fmla="*/ 1958940 h 3370881"/>
                          <a:gd name="connsiteX513" fmla="*/ 192741 w 2657256"/>
                          <a:gd name="connsiteY513" fmla="*/ 1923081 h 3370881"/>
                          <a:gd name="connsiteX514" fmla="*/ 179294 w 2657256"/>
                          <a:gd name="connsiteY514" fmla="*/ 1891705 h 3370881"/>
                          <a:gd name="connsiteX515" fmla="*/ 165847 w 2657256"/>
                          <a:gd name="connsiteY515" fmla="*/ 1864811 h 3370881"/>
                          <a:gd name="connsiteX516" fmla="*/ 152400 w 2657256"/>
                          <a:gd name="connsiteY516" fmla="*/ 1833434 h 3370881"/>
                          <a:gd name="connsiteX517" fmla="*/ 143435 w 2657256"/>
                          <a:gd name="connsiteY517" fmla="*/ 1819987 h 3370881"/>
                          <a:gd name="connsiteX518" fmla="*/ 107576 w 2657256"/>
                          <a:gd name="connsiteY518" fmla="*/ 1784129 h 3370881"/>
                          <a:gd name="connsiteX519" fmla="*/ 94129 w 2657256"/>
                          <a:gd name="connsiteY519" fmla="*/ 1779646 h 3370881"/>
                          <a:gd name="connsiteX520" fmla="*/ 71718 w 2657256"/>
                          <a:gd name="connsiteY520" fmla="*/ 1770681 h 3370881"/>
                          <a:gd name="connsiteX521" fmla="*/ 58270 w 2657256"/>
                          <a:gd name="connsiteY521" fmla="*/ 1761717 h 3370881"/>
                          <a:gd name="connsiteX522" fmla="*/ 26894 w 2657256"/>
                          <a:gd name="connsiteY522" fmla="*/ 1730340 h 3370881"/>
                          <a:gd name="connsiteX523" fmla="*/ 0 w 2657256"/>
                          <a:gd name="connsiteY523" fmla="*/ 1707929 h 3370881"/>
                          <a:gd name="connsiteX0" fmla="*/ 0 w 2657256"/>
                          <a:gd name="connsiteY0" fmla="*/ 1707929 h 3370881"/>
                          <a:gd name="connsiteX1" fmla="*/ 22412 w 2657256"/>
                          <a:gd name="connsiteY1" fmla="*/ 1698964 h 3370881"/>
                          <a:gd name="connsiteX2" fmla="*/ 31376 w 2657256"/>
                          <a:gd name="connsiteY2" fmla="*/ 1681034 h 3370881"/>
                          <a:gd name="connsiteX3" fmla="*/ 44823 w 2657256"/>
                          <a:gd name="connsiteY3" fmla="*/ 1672070 h 3370881"/>
                          <a:gd name="connsiteX4" fmla="*/ 58270 w 2657256"/>
                          <a:gd name="connsiteY4" fmla="*/ 1654140 h 3370881"/>
                          <a:gd name="connsiteX5" fmla="*/ 76200 w 2657256"/>
                          <a:gd name="connsiteY5" fmla="*/ 1645176 h 3370881"/>
                          <a:gd name="connsiteX6" fmla="*/ 98612 w 2657256"/>
                          <a:gd name="connsiteY6" fmla="*/ 1636211 h 3370881"/>
                          <a:gd name="connsiteX7" fmla="*/ 125506 w 2657256"/>
                          <a:gd name="connsiteY7" fmla="*/ 1627246 h 3370881"/>
                          <a:gd name="connsiteX8" fmla="*/ 152400 w 2657256"/>
                          <a:gd name="connsiteY8" fmla="*/ 1609317 h 3370881"/>
                          <a:gd name="connsiteX9" fmla="*/ 170329 w 2657256"/>
                          <a:gd name="connsiteY9" fmla="*/ 1600352 h 3370881"/>
                          <a:gd name="connsiteX10" fmla="*/ 188259 w 2657256"/>
                          <a:gd name="connsiteY10" fmla="*/ 1582423 h 3370881"/>
                          <a:gd name="connsiteX11" fmla="*/ 228600 w 2657256"/>
                          <a:gd name="connsiteY11" fmla="*/ 1564493 h 3370881"/>
                          <a:gd name="connsiteX12" fmla="*/ 255494 w 2657256"/>
                          <a:gd name="connsiteY12" fmla="*/ 1546564 h 3370881"/>
                          <a:gd name="connsiteX13" fmla="*/ 300318 w 2657256"/>
                          <a:gd name="connsiteY13" fmla="*/ 1524152 h 3370881"/>
                          <a:gd name="connsiteX14" fmla="*/ 313765 w 2657256"/>
                          <a:gd name="connsiteY14" fmla="*/ 1515187 h 3370881"/>
                          <a:gd name="connsiteX15" fmla="*/ 340659 w 2657256"/>
                          <a:gd name="connsiteY15" fmla="*/ 1510705 h 3370881"/>
                          <a:gd name="connsiteX16" fmla="*/ 363070 w 2657256"/>
                          <a:gd name="connsiteY16" fmla="*/ 1506223 h 3370881"/>
                          <a:gd name="connsiteX17" fmla="*/ 389965 w 2657256"/>
                          <a:gd name="connsiteY17" fmla="*/ 1501740 h 3370881"/>
                          <a:gd name="connsiteX18" fmla="*/ 425823 w 2657256"/>
                          <a:gd name="connsiteY18" fmla="*/ 1497258 h 3370881"/>
                          <a:gd name="connsiteX19" fmla="*/ 470647 w 2657256"/>
                          <a:gd name="connsiteY19" fmla="*/ 1488293 h 3370881"/>
                          <a:gd name="connsiteX20" fmla="*/ 515470 w 2657256"/>
                          <a:gd name="connsiteY20" fmla="*/ 1479329 h 3370881"/>
                          <a:gd name="connsiteX21" fmla="*/ 528918 w 2657256"/>
                          <a:gd name="connsiteY21" fmla="*/ 1470364 h 3370881"/>
                          <a:gd name="connsiteX22" fmla="*/ 600635 w 2657256"/>
                          <a:gd name="connsiteY22" fmla="*/ 1456917 h 3370881"/>
                          <a:gd name="connsiteX23" fmla="*/ 690282 w 2657256"/>
                          <a:gd name="connsiteY23" fmla="*/ 1447952 h 3370881"/>
                          <a:gd name="connsiteX24" fmla="*/ 793376 w 2657256"/>
                          <a:gd name="connsiteY24" fmla="*/ 1452434 h 3370881"/>
                          <a:gd name="connsiteX25" fmla="*/ 874059 w 2657256"/>
                          <a:gd name="connsiteY25" fmla="*/ 1465881 h 3370881"/>
                          <a:gd name="connsiteX26" fmla="*/ 914400 w 2657256"/>
                          <a:gd name="connsiteY26" fmla="*/ 1470364 h 3370881"/>
                          <a:gd name="connsiteX27" fmla="*/ 1030941 w 2657256"/>
                          <a:gd name="connsiteY27" fmla="*/ 1483811 h 3370881"/>
                          <a:gd name="connsiteX28" fmla="*/ 1151965 w 2657256"/>
                          <a:gd name="connsiteY28" fmla="*/ 1492776 h 3370881"/>
                          <a:gd name="connsiteX29" fmla="*/ 1281953 w 2657256"/>
                          <a:gd name="connsiteY29" fmla="*/ 1501740 h 3370881"/>
                          <a:gd name="connsiteX30" fmla="*/ 1465729 w 2657256"/>
                          <a:gd name="connsiteY30" fmla="*/ 1497258 h 3370881"/>
                          <a:gd name="connsiteX31" fmla="*/ 1510553 w 2657256"/>
                          <a:gd name="connsiteY31" fmla="*/ 1492776 h 3370881"/>
                          <a:gd name="connsiteX32" fmla="*/ 1582270 w 2657256"/>
                          <a:gd name="connsiteY32" fmla="*/ 1461399 h 3370881"/>
                          <a:gd name="connsiteX33" fmla="*/ 1604682 w 2657256"/>
                          <a:gd name="connsiteY33" fmla="*/ 1456917 h 3370881"/>
                          <a:gd name="connsiteX34" fmla="*/ 1622612 w 2657256"/>
                          <a:gd name="connsiteY34" fmla="*/ 1447952 h 3370881"/>
                          <a:gd name="connsiteX35" fmla="*/ 1645023 w 2657256"/>
                          <a:gd name="connsiteY35" fmla="*/ 1438987 h 3370881"/>
                          <a:gd name="connsiteX36" fmla="*/ 1662953 w 2657256"/>
                          <a:gd name="connsiteY36" fmla="*/ 1425540 h 3370881"/>
                          <a:gd name="connsiteX37" fmla="*/ 1698812 w 2657256"/>
                          <a:gd name="connsiteY37" fmla="*/ 1407611 h 3370881"/>
                          <a:gd name="connsiteX38" fmla="*/ 1739153 w 2657256"/>
                          <a:gd name="connsiteY38" fmla="*/ 1380717 h 3370881"/>
                          <a:gd name="connsiteX39" fmla="*/ 1752600 w 2657256"/>
                          <a:gd name="connsiteY39" fmla="*/ 1367270 h 3370881"/>
                          <a:gd name="connsiteX40" fmla="*/ 1775012 w 2657256"/>
                          <a:gd name="connsiteY40" fmla="*/ 1353823 h 3370881"/>
                          <a:gd name="connsiteX41" fmla="*/ 1797423 w 2657256"/>
                          <a:gd name="connsiteY41" fmla="*/ 1335893 h 3370881"/>
                          <a:gd name="connsiteX42" fmla="*/ 1810870 w 2657256"/>
                          <a:gd name="connsiteY42" fmla="*/ 1304517 h 3370881"/>
                          <a:gd name="connsiteX43" fmla="*/ 1815353 w 2657256"/>
                          <a:gd name="connsiteY43" fmla="*/ 1291070 h 3370881"/>
                          <a:gd name="connsiteX44" fmla="*/ 1801906 w 2657256"/>
                          <a:gd name="connsiteY44" fmla="*/ 1138670 h 3370881"/>
                          <a:gd name="connsiteX45" fmla="*/ 1792941 w 2657256"/>
                          <a:gd name="connsiteY45" fmla="*/ 1125223 h 3370881"/>
                          <a:gd name="connsiteX46" fmla="*/ 1757082 w 2657256"/>
                          <a:gd name="connsiteY46" fmla="*/ 1093846 h 3370881"/>
                          <a:gd name="connsiteX47" fmla="*/ 1730188 w 2657256"/>
                          <a:gd name="connsiteY47" fmla="*/ 1066952 h 3370881"/>
                          <a:gd name="connsiteX48" fmla="*/ 1703294 w 2657256"/>
                          <a:gd name="connsiteY48" fmla="*/ 1049023 h 3370881"/>
                          <a:gd name="connsiteX49" fmla="*/ 1622612 w 2657256"/>
                          <a:gd name="connsiteY49" fmla="*/ 1053505 h 3370881"/>
                          <a:gd name="connsiteX50" fmla="*/ 1595718 w 2657256"/>
                          <a:gd name="connsiteY50" fmla="*/ 1062470 h 3370881"/>
                          <a:gd name="connsiteX51" fmla="*/ 1573306 w 2657256"/>
                          <a:gd name="connsiteY51" fmla="*/ 1066952 h 3370881"/>
                          <a:gd name="connsiteX52" fmla="*/ 1453385 w 2657256"/>
                          <a:gd name="connsiteY52" fmla="*/ 1082761 h 3370881"/>
                          <a:gd name="connsiteX53" fmla="*/ 1326776 w 2657256"/>
                          <a:gd name="connsiteY53" fmla="*/ 1062470 h 3370881"/>
                          <a:gd name="connsiteX54" fmla="*/ 1308847 w 2657256"/>
                          <a:gd name="connsiteY54" fmla="*/ 1057987 h 3370881"/>
                          <a:gd name="connsiteX55" fmla="*/ 1277470 w 2657256"/>
                          <a:gd name="connsiteY55" fmla="*/ 1053505 h 3370881"/>
                          <a:gd name="connsiteX56" fmla="*/ 1259541 w 2657256"/>
                          <a:gd name="connsiteY56" fmla="*/ 1049023 h 3370881"/>
                          <a:gd name="connsiteX57" fmla="*/ 1232647 w 2657256"/>
                          <a:gd name="connsiteY57" fmla="*/ 1044540 h 3370881"/>
                          <a:gd name="connsiteX58" fmla="*/ 1053353 w 2657256"/>
                          <a:gd name="connsiteY58" fmla="*/ 1049023 h 3370881"/>
                          <a:gd name="connsiteX59" fmla="*/ 1035423 w 2657256"/>
                          <a:gd name="connsiteY59" fmla="*/ 1053505 h 3370881"/>
                          <a:gd name="connsiteX60" fmla="*/ 1008529 w 2657256"/>
                          <a:gd name="connsiteY60" fmla="*/ 1057987 h 3370881"/>
                          <a:gd name="connsiteX61" fmla="*/ 995082 w 2657256"/>
                          <a:gd name="connsiteY61" fmla="*/ 1062470 h 3370881"/>
                          <a:gd name="connsiteX62" fmla="*/ 945776 w 2657256"/>
                          <a:gd name="connsiteY62" fmla="*/ 1031093 h 3370881"/>
                          <a:gd name="connsiteX63" fmla="*/ 941294 w 2657256"/>
                          <a:gd name="connsiteY63" fmla="*/ 1017646 h 3370881"/>
                          <a:gd name="connsiteX64" fmla="*/ 932329 w 2657256"/>
                          <a:gd name="connsiteY64" fmla="*/ 919034 h 3370881"/>
                          <a:gd name="connsiteX65" fmla="*/ 914400 w 2657256"/>
                          <a:gd name="connsiteY65" fmla="*/ 901105 h 3370881"/>
                          <a:gd name="connsiteX66" fmla="*/ 918882 w 2657256"/>
                          <a:gd name="connsiteY66" fmla="*/ 869729 h 3370881"/>
                          <a:gd name="connsiteX67" fmla="*/ 941294 w 2657256"/>
                          <a:gd name="connsiteY67" fmla="*/ 865246 h 3370881"/>
                          <a:gd name="connsiteX68" fmla="*/ 959223 w 2657256"/>
                          <a:gd name="connsiteY68" fmla="*/ 851799 h 3370881"/>
                          <a:gd name="connsiteX69" fmla="*/ 990600 w 2657256"/>
                          <a:gd name="connsiteY69" fmla="*/ 847317 h 3370881"/>
                          <a:gd name="connsiteX70" fmla="*/ 1129553 w 2657256"/>
                          <a:gd name="connsiteY70" fmla="*/ 838352 h 3370881"/>
                          <a:gd name="connsiteX71" fmla="*/ 1147482 w 2657256"/>
                          <a:gd name="connsiteY71" fmla="*/ 829387 h 3370881"/>
                          <a:gd name="connsiteX72" fmla="*/ 1178859 w 2657256"/>
                          <a:gd name="connsiteY72" fmla="*/ 806976 h 3370881"/>
                          <a:gd name="connsiteX73" fmla="*/ 1192306 w 2657256"/>
                          <a:gd name="connsiteY73" fmla="*/ 793529 h 3370881"/>
                          <a:gd name="connsiteX74" fmla="*/ 1214718 w 2657256"/>
                          <a:gd name="connsiteY74" fmla="*/ 784564 h 3370881"/>
                          <a:gd name="connsiteX75" fmla="*/ 1241612 w 2657256"/>
                          <a:gd name="connsiteY75" fmla="*/ 771117 h 3370881"/>
                          <a:gd name="connsiteX76" fmla="*/ 1277470 w 2657256"/>
                          <a:gd name="connsiteY76" fmla="*/ 753187 h 3370881"/>
                          <a:gd name="connsiteX77" fmla="*/ 1295400 w 2657256"/>
                          <a:gd name="connsiteY77" fmla="*/ 730776 h 3370881"/>
                          <a:gd name="connsiteX78" fmla="*/ 1317812 w 2657256"/>
                          <a:gd name="connsiteY78" fmla="*/ 708364 h 3370881"/>
                          <a:gd name="connsiteX79" fmla="*/ 1353670 w 2657256"/>
                          <a:gd name="connsiteY79" fmla="*/ 663540 h 3370881"/>
                          <a:gd name="connsiteX80" fmla="*/ 1371600 w 2657256"/>
                          <a:gd name="connsiteY80" fmla="*/ 636646 h 3370881"/>
                          <a:gd name="connsiteX81" fmla="*/ 1380565 w 2657256"/>
                          <a:gd name="connsiteY81" fmla="*/ 596305 h 3370881"/>
                          <a:gd name="connsiteX82" fmla="*/ 1385047 w 2657256"/>
                          <a:gd name="connsiteY82" fmla="*/ 582858 h 3370881"/>
                          <a:gd name="connsiteX83" fmla="*/ 1380565 w 2657256"/>
                          <a:gd name="connsiteY83" fmla="*/ 533552 h 3370881"/>
                          <a:gd name="connsiteX84" fmla="*/ 1367118 w 2657256"/>
                          <a:gd name="connsiteY84" fmla="*/ 524587 h 3370881"/>
                          <a:gd name="connsiteX85" fmla="*/ 1349188 w 2657256"/>
                          <a:gd name="connsiteY85" fmla="*/ 520105 h 3370881"/>
                          <a:gd name="connsiteX86" fmla="*/ 1326776 w 2657256"/>
                          <a:gd name="connsiteY86" fmla="*/ 511140 h 3370881"/>
                          <a:gd name="connsiteX87" fmla="*/ 1281953 w 2657256"/>
                          <a:gd name="connsiteY87" fmla="*/ 515623 h 3370881"/>
                          <a:gd name="connsiteX88" fmla="*/ 1250576 w 2657256"/>
                          <a:gd name="connsiteY88" fmla="*/ 529070 h 3370881"/>
                          <a:gd name="connsiteX89" fmla="*/ 1210235 w 2657256"/>
                          <a:gd name="connsiteY89" fmla="*/ 542517 h 3370881"/>
                          <a:gd name="connsiteX90" fmla="*/ 1183341 w 2657256"/>
                          <a:gd name="connsiteY90" fmla="*/ 555964 h 3370881"/>
                          <a:gd name="connsiteX91" fmla="*/ 1160929 w 2657256"/>
                          <a:gd name="connsiteY91" fmla="*/ 569411 h 3370881"/>
                          <a:gd name="connsiteX92" fmla="*/ 1134035 w 2657256"/>
                          <a:gd name="connsiteY92" fmla="*/ 578376 h 3370881"/>
                          <a:gd name="connsiteX93" fmla="*/ 1111623 w 2657256"/>
                          <a:gd name="connsiteY93" fmla="*/ 587340 h 3370881"/>
                          <a:gd name="connsiteX94" fmla="*/ 1084729 w 2657256"/>
                          <a:gd name="connsiteY94" fmla="*/ 596305 h 3370881"/>
                          <a:gd name="connsiteX95" fmla="*/ 986118 w 2657256"/>
                          <a:gd name="connsiteY95" fmla="*/ 591823 h 3370881"/>
                          <a:gd name="connsiteX96" fmla="*/ 927847 w 2657256"/>
                          <a:gd name="connsiteY96" fmla="*/ 578376 h 3370881"/>
                          <a:gd name="connsiteX97" fmla="*/ 896470 w 2657256"/>
                          <a:gd name="connsiteY97" fmla="*/ 555964 h 3370881"/>
                          <a:gd name="connsiteX98" fmla="*/ 883023 w 2657256"/>
                          <a:gd name="connsiteY98" fmla="*/ 546999 h 3370881"/>
                          <a:gd name="connsiteX99" fmla="*/ 865094 w 2657256"/>
                          <a:gd name="connsiteY99" fmla="*/ 497693 h 3370881"/>
                          <a:gd name="connsiteX100" fmla="*/ 869576 w 2657256"/>
                          <a:gd name="connsiteY100" fmla="*/ 403564 h 3370881"/>
                          <a:gd name="connsiteX101" fmla="*/ 874059 w 2657256"/>
                          <a:gd name="connsiteY101" fmla="*/ 385634 h 3370881"/>
                          <a:gd name="connsiteX102" fmla="*/ 883023 w 2657256"/>
                          <a:gd name="connsiteY102" fmla="*/ 372187 h 3370881"/>
                          <a:gd name="connsiteX103" fmla="*/ 909918 w 2657256"/>
                          <a:gd name="connsiteY103" fmla="*/ 363223 h 3370881"/>
                          <a:gd name="connsiteX104" fmla="*/ 914400 w 2657256"/>
                          <a:gd name="connsiteY104" fmla="*/ 385634 h 3370881"/>
                          <a:gd name="connsiteX105" fmla="*/ 909918 w 2657256"/>
                          <a:gd name="connsiteY105" fmla="*/ 408046 h 3370881"/>
                          <a:gd name="connsiteX106" fmla="*/ 900953 w 2657256"/>
                          <a:gd name="connsiteY106" fmla="*/ 466317 h 3370881"/>
                          <a:gd name="connsiteX107" fmla="*/ 905435 w 2657256"/>
                          <a:gd name="connsiteY107" fmla="*/ 515623 h 3370881"/>
                          <a:gd name="connsiteX108" fmla="*/ 932329 w 2657256"/>
                          <a:gd name="connsiteY108" fmla="*/ 551481 h 3370881"/>
                          <a:gd name="connsiteX109" fmla="*/ 954741 w 2657256"/>
                          <a:gd name="connsiteY109" fmla="*/ 560446 h 3370881"/>
                          <a:gd name="connsiteX110" fmla="*/ 972670 w 2657256"/>
                          <a:gd name="connsiteY110" fmla="*/ 569411 h 3370881"/>
                          <a:gd name="connsiteX111" fmla="*/ 1066800 w 2657256"/>
                          <a:gd name="connsiteY111" fmla="*/ 564929 h 3370881"/>
                          <a:gd name="connsiteX112" fmla="*/ 1111623 w 2657256"/>
                          <a:gd name="connsiteY112" fmla="*/ 551481 h 3370881"/>
                          <a:gd name="connsiteX113" fmla="*/ 1129553 w 2657256"/>
                          <a:gd name="connsiteY113" fmla="*/ 538034 h 3370881"/>
                          <a:gd name="connsiteX114" fmla="*/ 1156447 w 2657256"/>
                          <a:gd name="connsiteY114" fmla="*/ 511140 h 3370881"/>
                          <a:gd name="connsiteX115" fmla="*/ 1160929 w 2657256"/>
                          <a:gd name="connsiteY115" fmla="*/ 493211 h 3370881"/>
                          <a:gd name="connsiteX116" fmla="*/ 1178859 w 2657256"/>
                          <a:gd name="connsiteY116" fmla="*/ 331846 h 3370881"/>
                          <a:gd name="connsiteX117" fmla="*/ 1215315 w 2657256"/>
                          <a:gd name="connsiteY117" fmla="*/ 270289 h 3370881"/>
                          <a:gd name="connsiteX118" fmla="*/ 1214718 w 2657256"/>
                          <a:gd name="connsiteY118" fmla="*/ 367705 h 3370881"/>
                          <a:gd name="connsiteX119" fmla="*/ 1201270 w 2657256"/>
                          <a:gd name="connsiteY119" fmla="*/ 412529 h 3370881"/>
                          <a:gd name="connsiteX120" fmla="*/ 1210235 w 2657256"/>
                          <a:gd name="connsiteY120" fmla="*/ 461834 h 3370881"/>
                          <a:gd name="connsiteX121" fmla="*/ 1214718 w 2657256"/>
                          <a:gd name="connsiteY121" fmla="*/ 475281 h 3370881"/>
                          <a:gd name="connsiteX122" fmla="*/ 1228165 w 2657256"/>
                          <a:gd name="connsiteY122" fmla="*/ 484246 h 3370881"/>
                          <a:gd name="connsiteX123" fmla="*/ 1250576 w 2657256"/>
                          <a:gd name="connsiteY123" fmla="*/ 502176 h 3370881"/>
                          <a:gd name="connsiteX124" fmla="*/ 1317812 w 2657256"/>
                          <a:gd name="connsiteY124" fmla="*/ 497693 h 3370881"/>
                          <a:gd name="connsiteX125" fmla="*/ 1353670 w 2657256"/>
                          <a:gd name="connsiteY125" fmla="*/ 488729 h 3370881"/>
                          <a:gd name="connsiteX126" fmla="*/ 1506070 w 2657256"/>
                          <a:gd name="connsiteY126" fmla="*/ 457352 h 3370881"/>
                          <a:gd name="connsiteX127" fmla="*/ 1550894 w 2657256"/>
                          <a:gd name="connsiteY127" fmla="*/ 430458 h 3370881"/>
                          <a:gd name="connsiteX128" fmla="*/ 1564341 w 2657256"/>
                          <a:gd name="connsiteY128" fmla="*/ 417011 h 3370881"/>
                          <a:gd name="connsiteX129" fmla="*/ 1586753 w 2657256"/>
                          <a:gd name="connsiteY129" fmla="*/ 399081 h 3370881"/>
                          <a:gd name="connsiteX130" fmla="*/ 1595718 w 2657256"/>
                          <a:gd name="connsiteY130" fmla="*/ 381152 h 3370881"/>
                          <a:gd name="connsiteX131" fmla="*/ 1600200 w 2657256"/>
                          <a:gd name="connsiteY131" fmla="*/ 363223 h 3370881"/>
                          <a:gd name="connsiteX132" fmla="*/ 1609165 w 2657256"/>
                          <a:gd name="connsiteY132" fmla="*/ 313917 h 3370881"/>
                          <a:gd name="connsiteX133" fmla="*/ 1537447 w 2657256"/>
                          <a:gd name="connsiteY133" fmla="*/ 188411 h 3370881"/>
                          <a:gd name="connsiteX134" fmla="*/ 1613647 w 2657256"/>
                          <a:gd name="connsiteY134" fmla="*/ 399081 h 3370881"/>
                          <a:gd name="connsiteX135" fmla="*/ 1627094 w 2657256"/>
                          <a:gd name="connsiteY135" fmla="*/ 417011 h 3370881"/>
                          <a:gd name="connsiteX136" fmla="*/ 1658470 w 2657256"/>
                          <a:gd name="connsiteY136" fmla="*/ 412529 h 3370881"/>
                          <a:gd name="connsiteX137" fmla="*/ 1685365 w 2657256"/>
                          <a:gd name="connsiteY137" fmla="*/ 390117 h 3370881"/>
                          <a:gd name="connsiteX138" fmla="*/ 1694329 w 2657256"/>
                          <a:gd name="connsiteY138" fmla="*/ 376670 h 3370881"/>
                          <a:gd name="connsiteX139" fmla="*/ 1734670 w 2657256"/>
                          <a:gd name="connsiteY139" fmla="*/ 354258 h 3370881"/>
                          <a:gd name="connsiteX140" fmla="*/ 1743635 w 2657256"/>
                          <a:gd name="connsiteY140" fmla="*/ 340811 h 3370881"/>
                          <a:gd name="connsiteX141" fmla="*/ 1757082 w 2657256"/>
                          <a:gd name="connsiteY141" fmla="*/ 336329 h 3370881"/>
                          <a:gd name="connsiteX142" fmla="*/ 1808984 w 2657256"/>
                          <a:gd name="connsiteY142" fmla="*/ 249641 h 3370881"/>
                          <a:gd name="connsiteX143" fmla="*/ 1899621 w 2657256"/>
                          <a:gd name="connsiteY143" fmla="*/ 211719 h 3370881"/>
                          <a:gd name="connsiteX144" fmla="*/ 1808984 w 2657256"/>
                          <a:gd name="connsiteY144" fmla="*/ 178521 h 3370881"/>
                          <a:gd name="connsiteX145" fmla="*/ 1772023 w 2657256"/>
                          <a:gd name="connsiteY145" fmla="*/ 77249 h 3370881"/>
                          <a:gd name="connsiteX146" fmla="*/ 1900425 w 2657256"/>
                          <a:gd name="connsiteY146" fmla="*/ 214081 h 3370881"/>
                          <a:gd name="connsiteX147" fmla="*/ 1874221 w 2657256"/>
                          <a:gd name="connsiteY147" fmla="*/ 318698 h 3370881"/>
                          <a:gd name="connsiteX148" fmla="*/ 1788459 w 2657256"/>
                          <a:gd name="connsiteY148" fmla="*/ 367705 h 3370881"/>
                          <a:gd name="connsiteX149" fmla="*/ 1761565 w 2657256"/>
                          <a:gd name="connsiteY149" fmla="*/ 390117 h 3370881"/>
                          <a:gd name="connsiteX150" fmla="*/ 1783976 w 2657256"/>
                          <a:gd name="connsiteY150" fmla="*/ 399081 h 3370881"/>
                          <a:gd name="connsiteX151" fmla="*/ 1878106 w 2657256"/>
                          <a:gd name="connsiteY151" fmla="*/ 390117 h 3370881"/>
                          <a:gd name="connsiteX152" fmla="*/ 1891553 w 2657256"/>
                          <a:gd name="connsiteY152" fmla="*/ 381152 h 3370881"/>
                          <a:gd name="connsiteX153" fmla="*/ 1918447 w 2657256"/>
                          <a:gd name="connsiteY153" fmla="*/ 372187 h 3370881"/>
                          <a:gd name="connsiteX154" fmla="*/ 1940859 w 2657256"/>
                          <a:gd name="connsiteY154" fmla="*/ 358740 h 3370881"/>
                          <a:gd name="connsiteX155" fmla="*/ 1954306 w 2657256"/>
                          <a:gd name="connsiteY155" fmla="*/ 354258 h 3370881"/>
                          <a:gd name="connsiteX156" fmla="*/ 2083304 w 2657256"/>
                          <a:gd name="connsiteY156" fmla="*/ 290281 h 3370881"/>
                          <a:gd name="connsiteX157" fmla="*/ 2166172 w 2657256"/>
                          <a:gd name="connsiteY157" fmla="*/ 215604 h 3370881"/>
                          <a:gd name="connsiteX158" fmla="*/ 2069054 w 2657256"/>
                          <a:gd name="connsiteY158" fmla="*/ 40493 h 3370881"/>
                          <a:gd name="connsiteX159" fmla="*/ 2078225 w 2657256"/>
                          <a:gd name="connsiteY159" fmla="*/ 188681 h 3370881"/>
                          <a:gd name="connsiteX160" fmla="*/ 1999129 w 2657256"/>
                          <a:gd name="connsiteY160" fmla="*/ 358740 h 3370881"/>
                          <a:gd name="connsiteX161" fmla="*/ 1994647 w 2657256"/>
                          <a:gd name="connsiteY161" fmla="*/ 372187 h 3370881"/>
                          <a:gd name="connsiteX162" fmla="*/ 2039470 w 2657256"/>
                          <a:gd name="connsiteY162" fmla="*/ 390117 h 3370881"/>
                          <a:gd name="connsiteX163" fmla="*/ 2115670 w 2657256"/>
                          <a:gd name="connsiteY163" fmla="*/ 390117 h 3370881"/>
                          <a:gd name="connsiteX164" fmla="*/ 2160494 w 2657256"/>
                          <a:gd name="connsiteY164" fmla="*/ 376670 h 3370881"/>
                          <a:gd name="connsiteX165" fmla="*/ 2191870 w 2657256"/>
                          <a:gd name="connsiteY165" fmla="*/ 363223 h 3370881"/>
                          <a:gd name="connsiteX166" fmla="*/ 2205318 w 2657256"/>
                          <a:gd name="connsiteY166" fmla="*/ 358740 h 3370881"/>
                          <a:gd name="connsiteX167" fmla="*/ 2232212 w 2657256"/>
                          <a:gd name="connsiteY167" fmla="*/ 340811 h 3370881"/>
                          <a:gd name="connsiteX168" fmla="*/ 2312894 w 2657256"/>
                          <a:gd name="connsiteY168" fmla="*/ 183929 h 3370881"/>
                          <a:gd name="connsiteX169" fmla="*/ 2339788 w 2657256"/>
                          <a:gd name="connsiteY169" fmla="*/ 151 h 3370881"/>
                          <a:gd name="connsiteX170" fmla="*/ 2357718 w 2657256"/>
                          <a:gd name="connsiteY170" fmla="*/ 215305 h 3370881"/>
                          <a:gd name="connsiteX171" fmla="*/ 2254623 w 2657256"/>
                          <a:gd name="connsiteY171" fmla="*/ 376670 h 3370881"/>
                          <a:gd name="connsiteX172" fmla="*/ 2245659 w 2657256"/>
                          <a:gd name="connsiteY172" fmla="*/ 390117 h 3370881"/>
                          <a:gd name="connsiteX173" fmla="*/ 2254623 w 2657256"/>
                          <a:gd name="connsiteY173" fmla="*/ 403564 h 3370881"/>
                          <a:gd name="connsiteX174" fmla="*/ 2353235 w 2657256"/>
                          <a:gd name="connsiteY174" fmla="*/ 399081 h 3370881"/>
                          <a:gd name="connsiteX175" fmla="*/ 2366682 w 2657256"/>
                          <a:gd name="connsiteY175" fmla="*/ 394599 h 3370881"/>
                          <a:gd name="connsiteX176" fmla="*/ 2389094 w 2657256"/>
                          <a:gd name="connsiteY176" fmla="*/ 390117 h 3370881"/>
                          <a:gd name="connsiteX177" fmla="*/ 2424953 w 2657256"/>
                          <a:gd name="connsiteY177" fmla="*/ 367705 h 3370881"/>
                          <a:gd name="connsiteX178" fmla="*/ 2528047 w 2657256"/>
                          <a:gd name="connsiteY178" fmla="*/ 292700 h 3370881"/>
                          <a:gd name="connsiteX179" fmla="*/ 2541495 w 2657256"/>
                          <a:gd name="connsiteY179" fmla="*/ 62906 h 3370881"/>
                          <a:gd name="connsiteX180" fmla="*/ 2591304 w 2657256"/>
                          <a:gd name="connsiteY180" fmla="*/ 214081 h 3370881"/>
                          <a:gd name="connsiteX181" fmla="*/ 2612315 w 2657256"/>
                          <a:gd name="connsiteY181" fmla="*/ 290907 h 3370881"/>
                          <a:gd name="connsiteX182" fmla="*/ 2650863 w 2657256"/>
                          <a:gd name="connsiteY182" fmla="*/ 344994 h 3370881"/>
                          <a:gd name="connsiteX183" fmla="*/ 2465294 w 2657256"/>
                          <a:gd name="connsiteY183" fmla="*/ 399081 h 3370881"/>
                          <a:gd name="connsiteX184" fmla="*/ 2442882 w 2657256"/>
                          <a:gd name="connsiteY184" fmla="*/ 403564 h 3370881"/>
                          <a:gd name="connsiteX185" fmla="*/ 2398059 w 2657256"/>
                          <a:gd name="connsiteY185" fmla="*/ 417011 h 3370881"/>
                          <a:gd name="connsiteX186" fmla="*/ 2375647 w 2657256"/>
                          <a:gd name="connsiteY186" fmla="*/ 425976 h 3370881"/>
                          <a:gd name="connsiteX187" fmla="*/ 2357718 w 2657256"/>
                          <a:gd name="connsiteY187" fmla="*/ 430458 h 3370881"/>
                          <a:gd name="connsiteX188" fmla="*/ 2344270 w 2657256"/>
                          <a:gd name="connsiteY188" fmla="*/ 461834 h 3370881"/>
                          <a:gd name="connsiteX189" fmla="*/ 2353235 w 2657256"/>
                          <a:gd name="connsiteY189" fmla="*/ 502176 h 3370881"/>
                          <a:gd name="connsiteX190" fmla="*/ 2362200 w 2657256"/>
                          <a:gd name="connsiteY190" fmla="*/ 515623 h 3370881"/>
                          <a:gd name="connsiteX191" fmla="*/ 2344270 w 2657256"/>
                          <a:gd name="connsiteY191" fmla="*/ 587340 h 3370881"/>
                          <a:gd name="connsiteX192" fmla="*/ 2321859 w 2657256"/>
                          <a:gd name="connsiteY192" fmla="*/ 614234 h 3370881"/>
                          <a:gd name="connsiteX193" fmla="*/ 2308412 w 2657256"/>
                          <a:gd name="connsiteY193" fmla="*/ 636646 h 3370881"/>
                          <a:gd name="connsiteX194" fmla="*/ 2281518 w 2657256"/>
                          <a:gd name="connsiteY194" fmla="*/ 641129 h 3370881"/>
                          <a:gd name="connsiteX195" fmla="*/ 2259106 w 2657256"/>
                          <a:gd name="connsiteY195" fmla="*/ 636646 h 3370881"/>
                          <a:gd name="connsiteX196" fmla="*/ 2277035 w 2657256"/>
                          <a:gd name="connsiteY196" fmla="*/ 578376 h 3370881"/>
                          <a:gd name="connsiteX197" fmla="*/ 2290482 w 2657256"/>
                          <a:gd name="connsiteY197" fmla="*/ 542517 h 3370881"/>
                          <a:gd name="connsiteX198" fmla="*/ 2286000 w 2657256"/>
                          <a:gd name="connsiteY198" fmla="*/ 506658 h 3370881"/>
                          <a:gd name="connsiteX199" fmla="*/ 2245659 w 2657256"/>
                          <a:gd name="connsiteY199" fmla="*/ 448387 h 3370881"/>
                          <a:gd name="connsiteX200" fmla="*/ 2200835 w 2657256"/>
                          <a:gd name="connsiteY200" fmla="*/ 430458 h 3370881"/>
                          <a:gd name="connsiteX201" fmla="*/ 2169459 w 2657256"/>
                          <a:gd name="connsiteY201" fmla="*/ 425976 h 3370881"/>
                          <a:gd name="connsiteX202" fmla="*/ 2102223 w 2657256"/>
                          <a:gd name="connsiteY202" fmla="*/ 430458 h 3370881"/>
                          <a:gd name="connsiteX203" fmla="*/ 2084294 w 2657256"/>
                          <a:gd name="connsiteY203" fmla="*/ 439423 h 3370881"/>
                          <a:gd name="connsiteX204" fmla="*/ 2070847 w 2657256"/>
                          <a:gd name="connsiteY204" fmla="*/ 443905 h 3370881"/>
                          <a:gd name="connsiteX205" fmla="*/ 2061882 w 2657256"/>
                          <a:gd name="connsiteY205" fmla="*/ 461834 h 3370881"/>
                          <a:gd name="connsiteX206" fmla="*/ 2034988 w 2657256"/>
                          <a:gd name="connsiteY206" fmla="*/ 475281 h 3370881"/>
                          <a:gd name="connsiteX207" fmla="*/ 1783976 w 2657256"/>
                          <a:gd name="connsiteY207" fmla="*/ 479764 h 3370881"/>
                          <a:gd name="connsiteX208" fmla="*/ 1766047 w 2657256"/>
                          <a:gd name="connsiteY208" fmla="*/ 488729 h 3370881"/>
                          <a:gd name="connsiteX209" fmla="*/ 1703294 w 2657256"/>
                          <a:gd name="connsiteY209" fmla="*/ 506658 h 3370881"/>
                          <a:gd name="connsiteX210" fmla="*/ 1689847 w 2657256"/>
                          <a:gd name="connsiteY210" fmla="*/ 511140 h 3370881"/>
                          <a:gd name="connsiteX211" fmla="*/ 1676400 w 2657256"/>
                          <a:gd name="connsiteY211" fmla="*/ 520105 h 3370881"/>
                          <a:gd name="connsiteX212" fmla="*/ 1649506 w 2657256"/>
                          <a:gd name="connsiteY212" fmla="*/ 529070 h 3370881"/>
                          <a:gd name="connsiteX213" fmla="*/ 1636059 w 2657256"/>
                          <a:gd name="connsiteY213" fmla="*/ 538034 h 3370881"/>
                          <a:gd name="connsiteX214" fmla="*/ 1622612 w 2657256"/>
                          <a:gd name="connsiteY214" fmla="*/ 551481 h 3370881"/>
                          <a:gd name="connsiteX215" fmla="*/ 1609165 w 2657256"/>
                          <a:gd name="connsiteY215" fmla="*/ 555964 h 3370881"/>
                          <a:gd name="connsiteX216" fmla="*/ 1577788 w 2657256"/>
                          <a:gd name="connsiteY216" fmla="*/ 587340 h 3370881"/>
                          <a:gd name="connsiteX217" fmla="*/ 1568823 w 2657256"/>
                          <a:gd name="connsiteY217" fmla="*/ 600787 h 3370881"/>
                          <a:gd name="connsiteX218" fmla="*/ 1555376 w 2657256"/>
                          <a:gd name="connsiteY218" fmla="*/ 614234 h 3370881"/>
                          <a:gd name="connsiteX219" fmla="*/ 1524000 w 2657256"/>
                          <a:gd name="connsiteY219" fmla="*/ 654576 h 3370881"/>
                          <a:gd name="connsiteX220" fmla="*/ 1519518 w 2657256"/>
                          <a:gd name="connsiteY220" fmla="*/ 668023 h 3370881"/>
                          <a:gd name="connsiteX221" fmla="*/ 1528482 w 2657256"/>
                          <a:gd name="connsiteY221" fmla="*/ 708364 h 3370881"/>
                          <a:gd name="connsiteX222" fmla="*/ 1537447 w 2657256"/>
                          <a:gd name="connsiteY222" fmla="*/ 721811 h 3370881"/>
                          <a:gd name="connsiteX223" fmla="*/ 1568823 w 2657256"/>
                          <a:gd name="connsiteY223" fmla="*/ 712846 h 3370881"/>
                          <a:gd name="connsiteX224" fmla="*/ 1600200 w 2657256"/>
                          <a:gd name="connsiteY224" fmla="*/ 712846 h 3370881"/>
                          <a:gd name="connsiteX225" fmla="*/ 1631576 w 2657256"/>
                          <a:gd name="connsiteY225" fmla="*/ 690434 h 3370881"/>
                          <a:gd name="connsiteX226" fmla="*/ 1645023 w 2657256"/>
                          <a:gd name="connsiteY226" fmla="*/ 676987 h 3370881"/>
                          <a:gd name="connsiteX227" fmla="*/ 1685365 w 2657256"/>
                          <a:gd name="connsiteY227" fmla="*/ 645611 h 3370881"/>
                          <a:gd name="connsiteX228" fmla="*/ 1716741 w 2657256"/>
                          <a:gd name="connsiteY228" fmla="*/ 614234 h 3370881"/>
                          <a:gd name="connsiteX229" fmla="*/ 1748118 w 2657256"/>
                          <a:gd name="connsiteY229" fmla="*/ 596305 h 3370881"/>
                          <a:gd name="connsiteX230" fmla="*/ 1761565 w 2657256"/>
                          <a:gd name="connsiteY230" fmla="*/ 591823 h 3370881"/>
                          <a:gd name="connsiteX231" fmla="*/ 1779494 w 2657256"/>
                          <a:gd name="connsiteY231" fmla="*/ 582858 h 3370881"/>
                          <a:gd name="connsiteX232" fmla="*/ 1815353 w 2657256"/>
                          <a:gd name="connsiteY232" fmla="*/ 573893 h 3370881"/>
                          <a:gd name="connsiteX233" fmla="*/ 2030506 w 2657256"/>
                          <a:gd name="connsiteY233" fmla="*/ 578376 h 3370881"/>
                          <a:gd name="connsiteX234" fmla="*/ 2017059 w 2657256"/>
                          <a:gd name="connsiteY234" fmla="*/ 600787 h 3370881"/>
                          <a:gd name="connsiteX235" fmla="*/ 1981200 w 2657256"/>
                          <a:gd name="connsiteY235" fmla="*/ 636646 h 3370881"/>
                          <a:gd name="connsiteX236" fmla="*/ 1967753 w 2657256"/>
                          <a:gd name="connsiteY236" fmla="*/ 650093 h 3370881"/>
                          <a:gd name="connsiteX237" fmla="*/ 1936376 w 2657256"/>
                          <a:gd name="connsiteY237" fmla="*/ 690434 h 3370881"/>
                          <a:gd name="connsiteX238" fmla="*/ 1905000 w 2657256"/>
                          <a:gd name="connsiteY238" fmla="*/ 717329 h 3370881"/>
                          <a:gd name="connsiteX239" fmla="*/ 1860176 w 2657256"/>
                          <a:gd name="connsiteY239" fmla="*/ 735258 h 3370881"/>
                          <a:gd name="connsiteX240" fmla="*/ 1788459 w 2657256"/>
                          <a:gd name="connsiteY240" fmla="*/ 744223 h 3370881"/>
                          <a:gd name="connsiteX241" fmla="*/ 1846729 w 2657256"/>
                          <a:gd name="connsiteY241" fmla="*/ 802493 h 3370881"/>
                          <a:gd name="connsiteX242" fmla="*/ 1913965 w 2657256"/>
                          <a:gd name="connsiteY242" fmla="*/ 829387 h 3370881"/>
                          <a:gd name="connsiteX243" fmla="*/ 1922929 w 2657256"/>
                          <a:gd name="connsiteY243" fmla="*/ 842834 h 3370881"/>
                          <a:gd name="connsiteX244" fmla="*/ 1967753 w 2657256"/>
                          <a:gd name="connsiteY244" fmla="*/ 883176 h 3370881"/>
                          <a:gd name="connsiteX245" fmla="*/ 1981200 w 2657256"/>
                          <a:gd name="connsiteY245" fmla="*/ 896623 h 3370881"/>
                          <a:gd name="connsiteX246" fmla="*/ 1994647 w 2657256"/>
                          <a:gd name="connsiteY246" fmla="*/ 905587 h 3370881"/>
                          <a:gd name="connsiteX247" fmla="*/ 2021541 w 2657256"/>
                          <a:gd name="connsiteY247" fmla="*/ 927999 h 3370881"/>
                          <a:gd name="connsiteX248" fmla="*/ 2030506 w 2657256"/>
                          <a:gd name="connsiteY248" fmla="*/ 941446 h 3370881"/>
                          <a:gd name="connsiteX249" fmla="*/ 2057400 w 2657256"/>
                          <a:gd name="connsiteY249" fmla="*/ 968340 h 3370881"/>
                          <a:gd name="connsiteX250" fmla="*/ 2088776 w 2657256"/>
                          <a:gd name="connsiteY250" fmla="*/ 1013164 h 3370881"/>
                          <a:gd name="connsiteX251" fmla="*/ 2115670 w 2657256"/>
                          <a:gd name="connsiteY251" fmla="*/ 1057987 h 3370881"/>
                          <a:gd name="connsiteX252" fmla="*/ 2120153 w 2657256"/>
                          <a:gd name="connsiteY252" fmla="*/ 1089364 h 3370881"/>
                          <a:gd name="connsiteX253" fmla="*/ 2138082 w 2657256"/>
                          <a:gd name="connsiteY253" fmla="*/ 1143152 h 3370881"/>
                          <a:gd name="connsiteX254" fmla="*/ 2147047 w 2657256"/>
                          <a:gd name="connsiteY254" fmla="*/ 1196940 h 3370881"/>
                          <a:gd name="connsiteX255" fmla="*/ 2151529 w 2657256"/>
                          <a:gd name="connsiteY255" fmla="*/ 1210387 h 3370881"/>
                          <a:gd name="connsiteX256" fmla="*/ 2156012 w 2657256"/>
                          <a:gd name="connsiteY256" fmla="*/ 1228317 h 3370881"/>
                          <a:gd name="connsiteX257" fmla="*/ 2173941 w 2657256"/>
                          <a:gd name="connsiteY257" fmla="*/ 1295552 h 3370881"/>
                          <a:gd name="connsiteX258" fmla="*/ 2182906 w 2657256"/>
                          <a:gd name="connsiteY258" fmla="*/ 1313481 h 3370881"/>
                          <a:gd name="connsiteX259" fmla="*/ 2187388 w 2657256"/>
                          <a:gd name="connsiteY259" fmla="*/ 1331411 h 3370881"/>
                          <a:gd name="connsiteX260" fmla="*/ 2214282 w 2657256"/>
                          <a:gd name="connsiteY260" fmla="*/ 1385199 h 3370881"/>
                          <a:gd name="connsiteX261" fmla="*/ 2218765 w 2657256"/>
                          <a:gd name="connsiteY261" fmla="*/ 1403129 h 3370881"/>
                          <a:gd name="connsiteX262" fmla="*/ 2223247 w 2657256"/>
                          <a:gd name="connsiteY262" fmla="*/ 1430023 h 3370881"/>
                          <a:gd name="connsiteX263" fmla="*/ 2236694 w 2657256"/>
                          <a:gd name="connsiteY263" fmla="*/ 1456917 h 3370881"/>
                          <a:gd name="connsiteX264" fmla="*/ 2241176 w 2657256"/>
                          <a:gd name="connsiteY264" fmla="*/ 1577940 h 3370881"/>
                          <a:gd name="connsiteX265" fmla="*/ 2245659 w 2657256"/>
                          <a:gd name="connsiteY265" fmla="*/ 1595870 h 3370881"/>
                          <a:gd name="connsiteX266" fmla="*/ 2236694 w 2657256"/>
                          <a:gd name="connsiteY266" fmla="*/ 1694481 h 3370881"/>
                          <a:gd name="connsiteX267" fmla="*/ 2227729 w 2657256"/>
                          <a:gd name="connsiteY267" fmla="*/ 1716893 h 3370881"/>
                          <a:gd name="connsiteX268" fmla="*/ 2223247 w 2657256"/>
                          <a:gd name="connsiteY268" fmla="*/ 1730340 h 3370881"/>
                          <a:gd name="connsiteX269" fmla="*/ 2200835 w 2657256"/>
                          <a:gd name="connsiteY269" fmla="*/ 1788611 h 3370881"/>
                          <a:gd name="connsiteX270" fmla="*/ 2191870 w 2657256"/>
                          <a:gd name="connsiteY270" fmla="*/ 1811023 h 3370881"/>
                          <a:gd name="connsiteX271" fmla="*/ 2187388 w 2657256"/>
                          <a:gd name="connsiteY271" fmla="*/ 1824470 h 3370881"/>
                          <a:gd name="connsiteX272" fmla="*/ 2169459 w 2657256"/>
                          <a:gd name="connsiteY272" fmla="*/ 1869293 h 3370881"/>
                          <a:gd name="connsiteX273" fmla="*/ 2164976 w 2657256"/>
                          <a:gd name="connsiteY273" fmla="*/ 1882740 h 3370881"/>
                          <a:gd name="connsiteX274" fmla="*/ 2156012 w 2657256"/>
                          <a:gd name="connsiteY274" fmla="*/ 1927564 h 3370881"/>
                          <a:gd name="connsiteX275" fmla="*/ 2173941 w 2657256"/>
                          <a:gd name="connsiteY275" fmla="*/ 1945493 h 3370881"/>
                          <a:gd name="connsiteX276" fmla="*/ 2196353 w 2657256"/>
                          <a:gd name="connsiteY276" fmla="*/ 1958940 h 3370881"/>
                          <a:gd name="connsiteX277" fmla="*/ 2241176 w 2657256"/>
                          <a:gd name="connsiteY277" fmla="*/ 2012729 h 3370881"/>
                          <a:gd name="connsiteX278" fmla="*/ 2263588 w 2657256"/>
                          <a:gd name="connsiteY278" fmla="*/ 2057552 h 3370881"/>
                          <a:gd name="connsiteX279" fmla="*/ 2286000 w 2657256"/>
                          <a:gd name="connsiteY279" fmla="*/ 2084446 h 3370881"/>
                          <a:gd name="connsiteX280" fmla="*/ 2299447 w 2657256"/>
                          <a:gd name="connsiteY280" fmla="*/ 2124787 h 3370881"/>
                          <a:gd name="connsiteX281" fmla="*/ 2321859 w 2657256"/>
                          <a:gd name="connsiteY281" fmla="*/ 2151681 h 3370881"/>
                          <a:gd name="connsiteX282" fmla="*/ 2344270 w 2657256"/>
                          <a:gd name="connsiteY282" fmla="*/ 2205470 h 3370881"/>
                          <a:gd name="connsiteX283" fmla="*/ 2348753 w 2657256"/>
                          <a:gd name="connsiteY283" fmla="*/ 2223399 h 3370881"/>
                          <a:gd name="connsiteX284" fmla="*/ 2366682 w 2657256"/>
                          <a:gd name="connsiteY284" fmla="*/ 2263740 h 3370881"/>
                          <a:gd name="connsiteX285" fmla="*/ 2375647 w 2657256"/>
                          <a:gd name="connsiteY285" fmla="*/ 2286152 h 3370881"/>
                          <a:gd name="connsiteX286" fmla="*/ 2380129 w 2657256"/>
                          <a:gd name="connsiteY286" fmla="*/ 2308564 h 3370881"/>
                          <a:gd name="connsiteX287" fmla="*/ 2389094 w 2657256"/>
                          <a:gd name="connsiteY287" fmla="*/ 2335458 h 3370881"/>
                          <a:gd name="connsiteX288" fmla="*/ 2393576 w 2657256"/>
                          <a:gd name="connsiteY288" fmla="*/ 2380281 h 3370881"/>
                          <a:gd name="connsiteX289" fmla="*/ 2398059 w 2657256"/>
                          <a:gd name="connsiteY289" fmla="*/ 2393729 h 3370881"/>
                          <a:gd name="connsiteX290" fmla="*/ 2402541 w 2657256"/>
                          <a:gd name="connsiteY290" fmla="*/ 2447517 h 3370881"/>
                          <a:gd name="connsiteX291" fmla="*/ 2427343 w 2657256"/>
                          <a:gd name="connsiteY291" fmla="*/ 2564058 h 3370881"/>
                          <a:gd name="connsiteX292" fmla="*/ 2389094 w 2657256"/>
                          <a:gd name="connsiteY292" fmla="*/ 2837481 h 3370881"/>
                          <a:gd name="connsiteX293" fmla="*/ 2380129 w 2657256"/>
                          <a:gd name="connsiteY293" fmla="*/ 2859893 h 3370881"/>
                          <a:gd name="connsiteX294" fmla="*/ 2357718 w 2657256"/>
                          <a:gd name="connsiteY294" fmla="*/ 2913681 h 3370881"/>
                          <a:gd name="connsiteX295" fmla="*/ 2348753 w 2657256"/>
                          <a:gd name="connsiteY295" fmla="*/ 2936093 h 3370881"/>
                          <a:gd name="connsiteX296" fmla="*/ 2339788 w 2657256"/>
                          <a:gd name="connsiteY296" fmla="*/ 2971952 h 3370881"/>
                          <a:gd name="connsiteX297" fmla="*/ 2326341 w 2657256"/>
                          <a:gd name="connsiteY297" fmla="*/ 2994364 h 3370881"/>
                          <a:gd name="connsiteX298" fmla="*/ 2317376 w 2657256"/>
                          <a:gd name="connsiteY298" fmla="*/ 3025740 h 3370881"/>
                          <a:gd name="connsiteX299" fmla="*/ 2303929 w 2657256"/>
                          <a:gd name="connsiteY299" fmla="*/ 3048152 h 3370881"/>
                          <a:gd name="connsiteX300" fmla="*/ 2290482 w 2657256"/>
                          <a:gd name="connsiteY300" fmla="*/ 3079529 h 3370881"/>
                          <a:gd name="connsiteX301" fmla="*/ 2272553 w 2657256"/>
                          <a:gd name="connsiteY301" fmla="*/ 3084011 h 3370881"/>
                          <a:gd name="connsiteX302" fmla="*/ 2259106 w 2657256"/>
                          <a:gd name="connsiteY302" fmla="*/ 3088493 h 3370881"/>
                          <a:gd name="connsiteX303" fmla="*/ 2241176 w 2657256"/>
                          <a:gd name="connsiteY303" fmla="*/ 3092976 h 3370881"/>
                          <a:gd name="connsiteX304" fmla="*/ 2209800 w 2657256"/>
                          <a:gd name="connsiteY304" fmla="*/ 3101940 h 3370881"/>
                          <a:gd name="connsiteX305" fmla="*/ 2205318 w 2657256"/>
                          <a:gd name="connsiteY305" fmla="*/ 3039187 h 3370881"/>
                          <a:gd name="connsiteX306" fmla="*/ 2218765 w 2657256"/>
                          <a:gd name="connsiteY306" fmla="*/ 3021258 h 3370881"/>
                          <a:gd name="connsiteX307" fmla="*/ 2245659 w 2657256"/>
                          <a:gd name="connsiteY307" fmla="*/ 2971952 h 3370881"/>
                          <a:gd name="connsiteX308" fmla="*/ 2268070 w 2657256"/>
                          <a:gd name="connsiteY308" fmla="*/ 2945058 h 3370881"/>
                          <a:gd name="connsiteX309" fmla="*/ 2268070 w 2657256"/>
                          <a:gd name="connsiteY309" fmla="*/ 2568540 h 3370881"/>
                          <a:gd name="connsiteX310" fmla="*/ 2259106 w 2657256"/>
                          <a:gd name="connsiteY310" fmla="*/ 2532681 h 3370881"/>
                          <a:gd name="connsiteX311" fmla="*/ 2250141 w 2657256"/>
                          <a:gd name="connsiteY311" fmla="*/ 2492340 h 3370881"/>
                          <a:gd name="connsiteX312" fmla="*/ 2245659 w 2657256"/>
                          <a:gd name="connsiteY312" fmla="*/ 2474411 h 3370881"/>
                          <a:gd name="connsiteX313" fmla="*/ 2245659 w 2657256"/>
                          <a:gd name="connsiteY313" fmla="*/ 2389247 h 3370881"/>
                          <a:gd name="connsiteX314" fmla="*/ 2173941 w 2657256"/>
                          <a:gd name="connsiteY314" fmla="*/ 2241328 h 3370881"/>
                          <a:gd name="connsiteX315" fmla="*/ 2070846 w 2657256"/>
                          <a:gd name="connsiteY315" fmla="*/ 2057553 h 3370881"/>
                          <a:gd name="connsiteX316" fmla="*/ 2057400 w 2657256"/>
                          <a:gd name="connsiteY316" fmla="*/ 2151681 h 3370881"/>
                          <a:gd name="connsiteX317" fmla="*/ 2048435 w 2657256"/>
                          <a:gd name="connsiteY317" fmla="*/ 2106858 h 3370881"/>
                          <a:gd name="connsiteX318" fmla="*/ 2034988 w 2657256"/>
                          <a:gd name="connsiteY318" fmla="*/ 2003764 h 3370881"/>
                          <a:gd name="connsiteX319" fmla="*/ 2026023 w 2657256"/>
                          <a:gd name="connsiteY319" fmla="*/ 2026176 h 3370881"/>
                          <a:gd name="connsiteX320" fmla="*/ 2021541 w 2657256"/>
                          <a:gd name="connsiteY320" fmla="*/ 2039623 h 3370881"/>
                          <a:gd name="connsiteX321" fmla="*/ 1999129 w 2657256"/>
                          <a:gd name="connsiteY321" fmla="*/ 2053070 h 3370881"/>
                          <a:gd name="connsiteX322" fmla="*/ 1990165 w 2657256"/>
                          <a:gd name="connsiteY322" fmla="*/ 2070999 h 3370881"/>
                          <a:gd name="connsiteX323" fmla="*/ 1967753 w 2657256"/>
                          <a:gd name="connsiteY323" fmla="*/ 2106858 h 3370881"/>
                          <a:gd name="connsiteX324" fmla="*/ 1981200 w 2657256"/>
                          <a:gd name="connsiteY324" fmla="*/ 2223399 h 3370881"/>
                          <a:gd name="connsiteX325" fmla="*/ 1994647 w 2657256"/>
                          <a:gd name="connsiteY325" fmla="*/ 2254776 h 3370881"/>
                          <a:gd name="connsiteX326" fmla="*/ 2003612 w 2657256"/>
                          <a:gd name="connsiteY326" fmla="*/ 2272705 h 3370881"/>
                          <a:gd name="connsiteX327" fmla="*/ 2026023 w 2657256"/>
                          <a:gd name="connsiteY327" fmla="*/ 2304081 h 3370881"/>
                          <a:gd name="connsiteX328" fmla="*/ 2043953 w 2657256"/>
                          <a:gd name="connsiteY328" fmla="*/ 2348905 h 3370881"/>
                          <a:gd name="connsiteX329" fmla="*/ 2061882 w 2657256"/>
                          <a:gd name="connsiteY329" fmla="*/ 2371317 h 3370881"/>
                          <a:gd name="connsiteX330" fmla="*/ 2088776 w 2657256"/>
                          <a:gd name="connsiteY330" fmla="*/ 2434070 h 3370881"/>
                          <a:gd name="connsiteX331" fmla="*/ 2102223 w 2657256"/>
                          <a:gd name="connsiteY331" fmla="*/ 2465446 h 3370881"/>
                          <a:gd name="connsiteX332" fmla="*/ 2106706 w 2657256"/>
                          <a:gd name="connsiteY332" fmla="*/ 2496823 h 3370881"/>
                          <a:gd name="connsiteX333" fmla="*/ 2124635 w 2657256"/>
                          <a:gd name="connsiteY333" fmla="*/ 2559576 h 3370881"/>
                          <a:gd name="connsiteX334" fmla="*/ 2138082 w 2657256"/>
                          <a:gd name="connsiteY334" fmla="*/ 2649223 h 3370881"/>
                          <a:gd name="connsiteX335" fmla="*/ 2147047 w 2657256"/>
                          <a:gd name="connsiteY335" fmla="*/ 2685081 h 3370881"/>
                          <a:gd name="connsiteX336" fmla="*/ 2151529 w 2657256"/>
                          <a:gd name="connsiteY336" fmla="*/ 2716458 h 3370881"/>
                          <a:gd name="connsiteX337" fmla="*/ 2160494 w 2657256"/>
                          <a:gd name="connsiteY337" fmla="*/ 2770246 h 3370881"/>
                          <a:gd name="connsiteX338" fmla="*/ 2156012 w 2657256"/>
                          <a:gd name="connsiteY338" fmla="*/ 2962987 h 3370881"/>
                          <a:gd name="connsiteX339" fmla="*/ 2138082 w 2657256"/>
                          <a:gd name="connsiteY339" fmla="*/ 3043670 h 3370881"/>
                          <a:gd name="connsiteX340" fmla="*/ 2133600 w 2657256"/>
                          <a:gd name="connsiteY340" fmla="*/ 3061599 h 3370881"/>
                          <a:gd name="connsiteX341" fmla="*/ 2120153 w 2657256"/>
                          <a:gd name="connsiteY341" fmla="*/ 3079529 h 3370881"/>
                          <a:gd name="connsiteX342" fmla="*/ 2111188 w 2657256"/>
                          <a:gd name="connsiteY342" fmla="*/ 3106423 h 3370881"/>
                          <a:gd name="connsiteX343" fmla="*/ 2088776 w 2657256"/>
                          <a:gd name="connsiteY343" fmla="*/ 3137799 h 3370881"/>
                          <a:gd name="connsiteX344" fmla="*/ 2075329 w 2657256"/>
                          <a:gd name="connsiteY344" fmla="*/ 3164693 h 3370881"/>
                          <a:gd name="connsiteX345" fmla="*/ 2061882 w 2657256"/>
                          <a:gd name="connsiteY345" fmla="*/ 3169176 h 3370881"/>
                          <a:gd name="connsiteX346" fmla="*/ 2021541 w 2657256"/>
                          <a:gd name="connsiteY346" fmla="*/ 3164693 h 3370881"/>
                          <a:gd name="connsiteX347" fmla="*/ 2012576 w 2657256"/>
                          <a:gd name="connsiteY347" fmla="*/ 3119870 h 3370881"/>
                          <a:gd name="connsiteX348" fmla="*/ 2048435 w 2657256"/>
                          <a:gd name="connsiteY348" fmla="*/ 3021258 h 3370881"/>
                          <a:gd name="connsiteX349" fmla="*/ 2048435 w 2657256"/>
                          <a:gd name="connsiteY349" fmla="*/ 3021258 h 3370881"/>
                          <a:gd name="connsiteX350" fmla="*/ 2061882 w 2657256"/>
                          <a:gd name="connsiteY350" fmla="*/ 2967470 h 3370881"/>
                          <a:gd name="connsiteX351" fmla="*/ 2070847 w 2657256"/>
                          <a:gd name="connsiteY351" fmla="*/ 2882305 h 3370881"/>
                          <a:gd name="connsiteX352" fmla="*/ 2066365 w 2657256"/>
                          <a:gd name="connsiteY352" fmla="*/ 2725423 h 3370881"/>
                          <a:gd name="connsiteX353" fmla="*/ 2043953 w 2657256"/>
                          <a:gd name="connsiteY353" fmla="*/ 2649223 h 3370881"/>
                          <a:gd name="connsiteX354" fmla="*/ 2030506 w 2657256"/>
                          <a:gd name="connsiteY354" fmla="*/ 2622329 h 3370881"/>
                          <a:gd name="connsiteX355" fmla="*/ 2017059 w 2657256"/>
                          <a:gd name="connsiteY355" fmla="*/ 2581987 h 3370881"/>
                          <a:gd name="connsiteX356" fmla="*/ 1981200 w 2657256"/>
                          <a:gd name="connsiteY356" fmla="*/ 2514752 h 3370881"/>
                          <a:gd name="connsiteX357" fmla="*/ 1972235 w 2657256"/>
                          <a:gd name="connsiteY357" fmla="*/ 2501305 h 3370881"/>
                          <a:gd name="connsiteX358" fmla="*/ 1958788 w 2657256"/>
                          <a:gd name="connsiteY358" fmla="*/ 2478893 h 3370881"/>
                          <a:gd name="connsiteX359" fmla="*/ 1905000 w 2657256"/>
                          <a:gd name="connsiteY359" fmla="*/ 2398211 h 3370881"/>
                          <a:gd name="connsiteX360" fmla="*/ 1882588 w 2657256"/>
                          <a:gd name="connsiteY360" fmla="*/ 2357870 h 3370881"/>
                          <a:gd name="connsiteX361" fmla="*/ 1869141 w 2657256"/>
                          <a:gd name="connsiteY361" fmla="*/ 2339940 h 3370881"/>
                          <a:gd name="connsiteX362" fmla="*/ 1806388 w 2657256"/>
                          <a:gd name="connsiteY362" fmla="*/ 2313046 h 3370881"/>
                          <a:gd name="connsiteX363" fmla="*/ 1779494 w 2657256"/>
                          <a:gd name="connsiteY363" fmla="*/ 2304081 h 3370881"/>
                          <a:gd name="connsiteX364" fmla="*/ 1752600 w 2657256"/>
                          <a:gd name="connsiteY364" fmla="*/ 2299599 h 3370881"/>
                          <a:gd name="connsiteX365" fmla="*/ 1680882 w 2657256"/>
                          <a:gd name="connsiteY365" fmla="*/ 2277187 h 3370881"/>
                          <a:gd name="connsiteX366" fmla="*/ 1662953 w 2657256"/>
                          <a:gd name="connsiteY366" fmla="*/ 2272705 h 3370881"/>
                          <a:gd name="connsiteX367" fmla="*/ 1640541 w 2657256"/>
                          <a:gd name="connsiteY367" fmla="*/ 2259258 h 3370881"/>
                          <a:gd name="connsiteX368" fmla="*/ 1604682 w 2657256"/>
                          <a:gd name="connsiteY368" fmla="*/ 2272705 h 3370881"/>
                          <a:gd name="connsiteX369" fmla="*/ 1537447 w 2657256"/>
                          <a:gd name="connsiteY369" fmla="*/ 2304081 h 3370881"/>
                          <a:gd name="connsiteX370" fmla="*/ 1546113 w 2657256"/>
                          <a:gd name="connsiteY370" fmla="*/ 2313644 h 3370881"/>
                          <a:gd name="connsiteX371" fmla="*/ 1488141 w 2657256"/>
                          <a:gd name="connsiteY371" fmla="*/ 2313046 h 3370881"/>
                          <a:gd name="connsiteX372" fmla="*/ 1478878 w 2657256"/>
                          <a:gd name="connsiteY372" fmla="*/ 2342331 h 3370881"/>
                          <a:gd name="connsiteX373" fmla="*/ 1402678 w 2657256"/>
                          <a:gd name="connsiteY373" fmla="*/ 2339641 h 3370881"/>
                          <a:gd name="connsiteX374" fmla="*/ 1322892 w 2657256"/>
                          <a:gd name="connsiteY374" fmla="*/ 2336952 h 3370881"/>
                          <a:gd name="connsiteX375" fmla="*/ 1199384 w 2657256"/>
                          <a:gd name="connsiteY375" fmla="*/ 2307041 h 3370881"/>
                          <a:gd name="connsiteX376" fmla="*/ 1066800 w 2657256"/>
                          <a:gd name="connsiteY376" fmla="*/ 2272705 h 3370881"/>
                          <a:gd name="connsiteX377" fmla="*/ 1030941 w 2657256"/>
                          <a:gd name="connsiteY377" fmla="*/ 2263740 h 3370881"/>
                          <a:gd name="connsiteX378" fmla="*/ 986118 w 2657256"/>
                          <a:gd name="connsiteY378" fmla="*/ 2241329 h 3370881"/>
                          <a:gd name="connsiteX379" fmla="*/ 968188 w 2657256"/>
                          <a:gd name="connsiteY379" fmla="*/ 2232364 h 3370881"/>
                          <a:gd name="connsiteX380" fmla="*/ 936812 w 2657256"/>
                          <a:gd name="connsiteY380" fmla="*/ 2214434 h 3370881"/>
                          <a:gd name="connsiteX381" fmla="*/ 905435 w 2657256"/>
                          <a:gd name="connsiteY381" fmla="*/ 2196505 h 3370881"/>
                          <a:gd name="connsiteX382" fmla="*/ 869576 w 2657256"/>
                          <a:gd name="connsiteY382" fmla="*/ 2209952 h 3370881"/>
                          <a:gd name="connsiteX383" fmla="*/ 856129 w 2657256"/>
                          <a:gd name="connsiteY383" fmla="*/ 2227881 h 3370881"/>
                          <a:gd name="connsiteX384" fmla="*/ 815788 w 2657256"/>
                          <a:gd name="connsiteY384" fmla="*/ 2268223 h 3370881"/>
                          <a:gd name="connsiteX385" fmla="*/ 788894 w 2657256"/>
                          <a:gd name="connsiteY385" fmla="*/ 2290634 h 3370881"/>
                          <a:gd name="connsiteX386" fmla="*/ 762000 w 2657256"/>
                          <a:gd name="connsiteY386" fmla="*/ 2313046 h 3370881"/>
                          <a:gd name="connsiteX387" fmla="*/ 753035 w 2657256"/>
                          <a:gd name="connsiteY387" fmla="*/ 2326493 h 3370881"/>
                          <a:gd name="connsiteX388" fmla="*/ 735106 w 2657256"/>
                          <a:gd name="connsiteY388" fmla="*/ 2339940 h 3370881"/>
                          <a:gd name="connsiteX389" fmla="*/ 712694 w 2657256"/>
                          <a:gd name="connsiteY389" fmla="*/ 2362352 h 3370881"/>
                          <a:gd name="connsiteX390" fmla="*/ 694765 w 2657256"/>
                          <a:gd name="connsiteY390" fmla="*/ 2375799 h 3370881"/>
                          <a:gd name="connsiteX391" fmla="*/ 681318 w 2657256"/>
                          <a:gd name="connsiteY391" fmla="*/ 2393729 h 3370881"/>
                          <a:gd name="connsiteX392" fmla="*/ 667870 w 2657256"/>
                          <a:gd name="connsiteY392" fmla="*/ 2402693 h 3370881"/>
                          <a:gd name="connsiteX393" fmla="*/ 623047 w 2657256"/>
                          <a:gd name="connsiteY393" fmla="*/ 2443034 h 3370881"/>
                          <a:gd name="connsiteX394" fmla="*/ 600635 w 2657256"/>
                          <a:gd name="connsiteY394" fmla="*/ 2474411 h 3370881"/>
                          <a:gd name="connsiteX395" fmla="*/ 587188 w 2657256"/>
                          <a:gd name="connsiteY395" fmla="*/ 2514752 h 3370881"/>
                          <a:gd name="connsiteX396" fmla="*/ 582706 w 2657256"/>
                          <a:gd name="connsiteY396" fmla="*/ 2546129 h 3370881"/>
                          <a:gd name="connsiteX397" fmla="*/ 596153 w 2657256"/>
                          <a:gd name="connsiteY397" fmla="*/ 2635776 h 3370881"/>
                          <a:gd name="connsiteX398" fmla="*/ 600635 w 2657256"/>
                          <a:gd name="connsiteY398" fmla="*/ 2653705 h 3370881"/>
                          <a:gd name="connsiteX399" fmla="*/ 609600 w 2657256"/>
                          <a:gd name="connsiteY399" fmla="*/ 2671634 h 3370881"/>
                          <a:gd name="connsiteX400" fmla="*/ 614082 w 2657256"/>
                          <a:gd name="connsiteY400" fmla="*/ 2689564 h 3370881"/>
                          <a:gd name="connsiteX401" fmla="*/ 623047 w 2657256"/>
                          <a:gd name="connsiteY401" fmla="*/ 2711976 h 3370881"/>
                          <a:gd name="connsiteX402" fmla="*/ 627529 w 2657256"/>
                          <a:gd name="connsiteY402" fmla="*/ 2734387 h 3370881"/>
                          <a:gd name="connsiteX403" fmla="*/ 640976 w 2657256"/>
                          <a:gd name="connsiteY403" fmla="*/ 2765764 h 3370881"/>
                          <a:gd name="connsiteX404" fmla="*/ 645459 w 2657256"/>
                          <a:gd name="connsiteY404" fmla="*/ 2779211 h 3370881"/>
                          <a:gd name="connsiteX405" fmla="*/ 658906 w 2657256"/>
                          <a:gd name="connsiteY405" fmla="*/ 2801623 h 3370881"/>
                          <a:gd name="connsiteX406" fmla="*/ 676835 w 2657256"/>
                          <a:gd name="connsiteY406" fmla="*/ 2864376 h 3370881"/>
                          <a:gd name="connsiteX407" fmla="*/ 690282 w 2657256"/>
                          <a:gd name="connsiteY407" fmla="*/ 2895752 h 3370881"/>
                          <a:gd name="connsiteX408" fmla="*/ 699247 w 2657256"/>
                          <a:gd name="connsiteY408" fmla="*/ 2940576 h 3370881"/>
                          <a:gd name="connsiteX409" fmla="*/ 703729 w 2657256"/>
                          <a:gd name="connsiteY409" fmla="*/ 2967470 h 3370881"/>
                          <a:gd name="connsiteX410" fmla="*/ 717176 w 2657256"/>
                          <a:gd name="connsiteY410" fmla="*/ 2994364 h 3370881"/>
                          <a:gd name="connsiteX411" fmla="*/ 735106 w 2657256"/>
                          <a:gd name="connsiteY411" fmla="*/ 3052634 h 3370881"/>
                          <a:gd name="connsiteX412" fmla="*/ 739588 w 2657256"/>
                          <a:gd name="connsiteY412" fmla="*/ 3079529 h 3370881"/>
                          <a:gd name="connsiteX413" fmla="*/ 762000 w 2657256"/>
                          <a:gd name="connsiteY413" fmla="*/ 3142281 h 3370881"/>
                          <a:gd name="connsiteX414" fmla="*/ 766482 w 2657256"/>
                          <a:gd name="connsiteY414" fmla="*/ 3231929 h 3370881"/>
                          <a:gd name="connsiteX415" fmla="*/ 770965 w 2657256"/>
                          <a:gd name="connsiteY415" fmla="*/ 3254340 h 3370881"/>
                          <a:gd name="connsiteX416" fmla="*/ 775447 w 2657256"/>
                          <a:gd name="connsiteY416" fmla="*/ 3285717 h 3370881"/>
                          <a:gd name="connsiteX417" fmla="*/ 748553 w 2657256"/>
                          <a:gd name="connsiteY417" fmla="*/ 3335023 h 3370881"/>
                          <a:gd name="connsiteX418" fmla="*/ 721659 w 2657256"/>
                          <a:gd name="connsiteY418" fmla="*/ 3343987 h 3370881"/>
                          <a:gd name="connsiteX419" fmla="*/ 708212 w 2657256"/>
                          <a:gd name="connsiteY419" fmla="*/ 3348470 h 3370881"/>
                          <a:gd name="connsiteX420" fmla="*/ 623047 w 2657256"/>
                          <a:gd name="connsiteY420" fmla="*/ 3330540 h 3370881"/>
                          <a:gd name="connsiteX421" fmla="*/ 609600 w 2657256"/>
                          <a:gd name="connsiteY421" fmla="*/ 3308129 h 3370881"/>
                          <a:gd name="connsiteX422" fmla="*/ 591670 w 2657256"/>
                          <a:gd name="connsiteY422" fmla="*/ 3267787 h 3370881"/>
                          <a:gd name="connsiteX423" fmla="*/ 560294 w 2657256"/>
                          <a:gd name="connsiteY423" fmla="*/ 3209517 h 3370881"/>
                          <a:gd name="connsiteX424" fmla="*/ 551329 w 2657256"/>
                          <a:gd name="connsiteY424" fmla="*/ 3196070 h 3370881"/>
                          <a:gd name="connsiteX425" fmla="*/ 528918 w 2657256"/>
                          <a:gd name="connsiteY425" fmla="*/ 3173658 h 3370881"/>
                          <a:gd name="connsiteX426" fmla="*/ 519953 w 2657256"/>
                          <a:gd name="connsiteY426" fmla="*/ 3128834 h 3370881"/>
                          <a:gd name="connsiteX427" fmla="*/ 524435 w 2657256"/>
                          <a:gd name="connsiteY427" fmla="*/ 3101940 h 3370881"/>
                          <a:gd name="connsiteX428" fmla="*/ 528918 w 2657256"/>
                          <a:gd name="connsiteY428" fmla="*/ 3088493 h 3370881"/>
                          <a:gd name="connsiteX429" fmla="*/ 542365 w 2657256"/>
                          <a:gd name="connsiteY429" fmla="*/ 3052634 h 3370881"/>
                          <a:gd name="connsiteX430" fmla="*/ 484094 w 2657256"/>
                          <a:gd name="connsiteY430" fmla="*/ 2886787 h 3370881"/>
                          <a:gd name="connsiteX431" fmla="*/ 443753 w 2657256"/>
                          <a:gd name="connsiteY431" fmla="*/ 2779211 h 3370881"/>
                          <a:gd name="connsiteX432" fmla="*/ 439270 w 2657256"/>
                          <a:gd name="connsiteY432" fmla="*/ 2752317 h 3370881"/>
                          <a:gd name="connsiteX433" fmla="*/ 430306 w 2657256"/>
                          <a:gd name="connsiteY433" fmla="*/ 2716458 h 3370881"/>
                          <a:gd name="connsiteX434" fmla="*/ 425823 w 2657256"/>
                          <a:gd name="connsiteY434" fmla="*/ 2680599 h 3370881"/>
                          <a:gd name="connsiteX435" fmla="*/ 398929 w 2657256"/>
                          <a:gd name="connsiteY435" fmla="*/ 2599917 h 3370881"/>
                          <a:gd name="connsiteX436" fmla="*/ 385482 w 2657256"/>
                          <a:gd name="connsiteY436" fmla="*/ 2568540 h 3370881"/>
                          <a:gd name="connsiteX437" fmla="*/ 381000 w 2657256"/>
                          <a:gd name="connsiteY437" fmla="*/ 2550611 h 3370881"/>
                          <a:gd name="connsiteX438" fmla="*/ 372035 w 2657256"/>
                          <a:gd name="connsiteY438" fmla="*/ 2483376 h 3370881"/>
                          <a:gd name="connsiteX439" fmla="*/ 367553 w 2657256"/>
                          <a:gd name="connsiteY439" fmla="*/ 2469929 h 3370881"/>
                          <a:gd name="connsiteX440" fmla="*/ 407894 w 2657256"/>
                          <a:gd name="connsiteY440" fmla="*/ 2451999 h 3370881"/>
                          <a:gd name="connsiteX441" fmla="*/ 515470 w 2657256"/>
                          <a:gd name="connsiteY441" fmla="*/ 2407176 h 3370881"/>
                          <a:gd name="connsiteX442" fmla="*/ 578223 w 2657256"/>
                          <a:gd name="connsiteY442" fmla="*/ 2353387 h 3370881"/>
                          <a:gd name="connsiteX443" fmla="*/ 587188 w 2657256"/>
                          <a:gd name="connsiteY443" fmla="*/ 2330976 h 3370881"/>
                          <a:gd name="connsiteX444" fmla="*/ 614082 w 2657256"/>
                          <a:gd name="connsiteY444" fmla="*/ 2254776 h 3370881"/>
                          <a:gd name="connsiteX445" fmla="*/ 649941 w 2657256"/>
                          <a:gd name="connsiteY445" fmla="*/ 2200987 h 3370881"/>
                          <a:gd name="connsiteX446" fmla="*/ 690282 w 2657256"/>
                          <a:gd name="connsiteY446" fmla="*/ 2174093 h 3370881"/>
                          <a:gd name="connsiteX447" fmla="*/ 703729 w 2657256"/>
                          <a:gd name="connsiteY447" fmla="*/ 2165129 h 3370881"/>
                          <a:gd name="connsiteX448" fmla="*/ 739588 w 2657256"/>
                          <a:gd name="connsiteY448" fmla="*/ 2147199 h 3370881"/>
                          <a:gd name="connsiteX449" fmla="*/ 708212 w 2657256"/>
                          <a:gd name="connsiteY449" fmla="*/ 2187540 h 3370881"/>
                          <a:gd name="connsiteX450" fmla="*/ 654423 w 2657256"/>
                          <a:gd name="connsiteY450" fmla="*/ 2241329 h 3370881"/>
                          <a:gd name="connsiteX451" fmla="*/ 636494 w 2657256"/>
                          <a:gd name="connsiteY451" fmla="*/ 2259258 h 3370881"/>
                          <a:gd name="connsiteX452" fmla="*/ 614082 w 2657256"/>
                          <a:gd name="connsiteY452" fmla="*/ 2286152 h 3370881"/>
                          <a:gd name="connsiteX453" fmla="*/ 605118 w 2657256"/>
                          <a:gd name="connsiteY453" fmla="*/ 2299599 h 3370881"/>
                          <a:gd name="connsiteX454" fmla="*/ 560294 w 2657256"/>
                          <a:gd name="connsiteY454" fmla="*/ 2335458 h 3370881"/>
                          <a:gd name="connsiteX455" fmla="*/ 524435 w 2657256"/>
                          <a:gd name="connsiteY455" fmla="*/ 2348905 h 3370881"/>
                          <a:gd name="connsiteX456" fmla="*/ 502023 w 2657256"/>
                          <a:gd name="connsiteY456" fmla="*/ 2362352 h 3370881"/>
                          <a:gd name="connsiteX457" fmla="*/ 461682 w 2657256"/>
                          <a:gd name="connsiteY457" fmla="*/ 2389246 h 3370881"/>
                          <a:gd name="connsiteX458" fmla="*/ 448235 w 2657256"/>
                          <a:gd name="connsiteY458" fmla="*/ 2398211 h 3370881"/>
                          <a:gd name="connsiteX459" fmla="*/ 430306 w 2657256"/>
                          <a:gd name="connsiteY459" fmla="*/ 2407176 h 3370881"/>
                          <a:gd name="connsiteX460" fmla="*/ 412376 w 2657256"/>
                          <a:gd name="connsiteY460" fmla="*/ 2420623 h 3370881"/>
                          <a:gd name="connsiteX461" fmla="*/ 389965 w 2657256"/>
                          <a:gd name="connsiteY461" fmla="*/ 2429587 h 3370881"/>
                          <a:gd name="connsiteX462" fmla="*/ 372035 w 2657256"/>
                          <a:gd name="connsiteY462" fmla="*/ 2443034 h 3370881"/>
                          <a:gd name="connsiteX463" fmla="*/ 318247 w 2657256"/>
                          <a:gd name="connsiteY463" fmla="*/ 2474411 h 3370881"/>
                          <a:gd name="connsiteX464" fmla="*/ 304800 w 2657256"/>
                          <a:gd name="connsiteY464" fmla="*/ 2492340 h 3370881"/>
                          <a:gd name="connsiteX465" fmla="*/ 282388 w 2657256"/>
                          <a:gd name="connsiteY465" fmla="*/ 2519234 h 3370881"/>
                          <a:gd name="connsiteX466" fmla="*/ 295835 w 2657256"/>
                          <a:gd name="connsiteY466" fmla="*/ 2815070 h 3370881"/>
                          <a:gd name="connsiteX467" fmla="*/ 300318 w 2657256"/>
                          <a:gd name="connsiteY467" fmla="*/ 2837481 h 3370881"/>
                          <a:gd name="connsiteX468" fmla="*/ 304800 w 2657256"/>
                          <a:gd name="connsiteY468" fmla="*/ 2868858 h 3370881"/>
                          <a:gd name="connsiteX469" fmla="*/ 309282 w 2657256"/>
                          <a:gd name="connsiteY469" fmla="*/ 2927129 h 3370881"/>
                          <a:gd name="connsiteX470" fmla="*/ 322729 w 2657256"/>
                          <a:gd name="connsiteY470" fmla="*/ 2985399 h 3370881"/>
                          <a:gd name="connsiteX471" fmla="*/ 327212 w 2657256"/>
                          <a:gd name="connsiteY471" fmla="*/ 3012293 h 3370881"/>
                          <a:gd name="connsiteX472" fmla="*/ 331694 w 2657256"/>
                          <a:gd name="connsiteY472" fmla="*/ 3043670 h 3370881"/>
                          <a:gd name="connsiteX473" fmla="*/ 345141 w 2657256"/>
                          <a:gd name="connsiteY473" fmla="*/ 3070564 h 3370881"/>
                          <a:gd name="connsiteX474" fmla="*/ 367553 w 2657256"/>
                          <a:gd name="connsiteY474" fmla="*/ 3124352 h 3370881"/>
                          <a:gd name="connsiteX475" fmla="*/ 381000 w 2657256"/>
                          <a:gd name="connsiteY475" fmla="*/ 3182623 h 3370881"/>
                          <a:gd name="connsiteX476" fmla="*/ 389965 w 2657256"/>
                          <a:gd name="connsiteY476" fmla="*/ 3196070 h 3370881"/>
                          <a:gd name="connsiteX477" fmla="*/ 394447 w 2657256"/>
                          <a:gd name="connsiteY477" fmla="*/ 3213999 h 3370881"/>
                          <a:gd name="connsiteX478" fmla="*/ 412376 w 2657256"/>
                          <a:gd name="connsiteY478" fmla="*/ 3245376 h 3370881"/>
                          <a:gd name="connsiteX479" fmla="*/ 416859 w 2657256"/>
                          <a:gd name="connsiteY479" fmla="*/ 3258823 h 3370881"/>
                          <a:gd name="connsiteX480" fmla="*/ 425823 w 2657256"/>
                          <a:gd name="connsiteY480" fmla="*/ 3272270 h 3370881"/>
                          <a:gd name="connsiteX481" fmla="*/ 439270 w 2657256"/>
                          <a:gd name="connsiteY481" fmla="*/ 3303646 h 3370881"/>
                          <a:gd name="connsiteX482" fmla="*/ 439270 w 2657256"/>
                          <a:gd name="connsiteY482" fmla="*/ 3352952 h 3370881"/>
                          <a:gd name="connsiteX483" fmla="*/ 430306 w 2657256"/>
                          <a:gd name="connsiteY483" fmla="*/ 3366399 h 3370881"/>
                          <a:gd name="connsiteX484" fmla="*/ 412376 w 2657256"/>
                          <a:gd name="connsiteY484" fmla="*/ 3370881 h 3370881"/>
                          <a:gd name="connsiteX485" fmla="*/ 295835 w 2657256"/>
                          <a:gd name="connsiteY485" fmla="*/ 3357434 h 3370881"/>
                          <a:gd name="connsiteX486" fmla="*/ 264459 w 2657256"/>
                          <a:gd name="connsiteY486" fmla="*/ 3276752 h 3370881"/>
                          <a:gd name="connsiteX487" fmla="*/ 259976 w 2657256"/>
                          <a:gd name="connsiteY487" fmla="*/ 3240893 h 3370881"/>
                          <a:gd name="connsiteX488" fmla="*/ 246529 w 2657256"/>
                          <a:gd name="connsiteY488" fmla="*/ 3178140 h 3370881"/>
                          <a:gd name="connsiteX489" fmla="*/ 237565 w 2657256"/>
                          <a:gd name="connsiteY489" fmla="*/ 3084011 h 3370881"/>
                          <a:gd name="connsiteX490" fmla="*/ 228600 w 2657256"/>
                          <a:gd name="connsiteY490" fmla="*/ 3057117 h 3370881"/>
                          <a:gd name="connsiteX491" fmla="*/ 219635 w 2657256"/>
                          <a:gd name="connsiteY491" fmla="*/ 3021258 h 3370881"/>
                          <a:gd name="connsiteX492" fmla="*/ 206188 w 2657256"/>
                          <a:gd name="connsiteY492" fmla="*/ 2980917 h 3370881"/>
                          <a:gd name="connsiteX493" fmla="*/ 201706 w 2657256"/>
                          <a:gd name="connsiteY493" fmla="*/ 2949540 h 3370881"/>
                          <a:gd name="connsiteX494" fmla="*/ 197223 w 2657256"/>
                          <a:gd name="connsiteY494" fmla="*/ 2927129 h 3370881"/>
                          <a:gd name="connsiteX495" fmla="*/ 192741 w 2657256"/>
                          <a:gd name="connsiteY495" fmla="*/ 2891270 h 3370881"/>
                          <a:gd name="connsiteX496" fmla="*/ 188259 w 2657256"/>
                          <a:gd name="connsiteY496" fmla="*/ 2850929 h 3370881"/>
                          <a:gd name="connsiteX497" fmla="*/ 179294 w 2657256"/>
                          <a:gd name="connsiteY497" fmla="*/ 2824034 h 3370881"/>
                          <a:gd name="connsiteX498" fmla="*/ 165847 w 2657256"/>
                          <a:gd name="connsiteY498" fmla="*/ 2774729 h 3370881"/>
                          <a:gd name="connsiteX499" fmla="*/ 161365 w 2657256"/>
                          <a:gd name="connsiteY499" fmla="*/ 2747834 h 3370881"/>
                          <a:gd name="connsiteX500" fmla="*/ 156882 w 2657256"/>
                          <a:gd name="connsiteY500" fmla="*/ 2559576 h 3370881"/>
                          <a:gd name="connsiteX501" fmla="*/ 152400 w 2657256"/>
                          <a:gd name="connsiteY501" fmla="*/ 2519234 h 3370881"/>
                          <a:gd name="connsiteX502" fmla="*/ 118035 w 2657256"/>
                          <a:gd name="connsiteY502" fmla="*/ 2400004 h 3370881"/>
                          <a:gd name="connsiteX503" fmla="*/ 129988 w 2657256"/>
                          <a:gd name="connsiteY503" fmla="*/ 2344423 h 3370881"/>
                          <a:gd name="connsiteX504" fmla="*/ 100106 w 2657256"/>
                          <a:gd name="connsiteY504" fmla="*/ 2330976 h 3370881"/>
                          <a:gd name="connsiteX505" fmla="*/ 138953 w 2657256"/>
                          <a:gd name="connsiteY505" fmla="*/ 2313046 h 3370881"/>
                          <a:gd name="connsiteX506" fmla="*/ 152400 w 2657256"/>
                          <a:gd name="connsiteY506" fmla="*/ 2304081 h 3370881"/>
                          <a:gd name="connsiteX507" fmla="*/ 170329 w 2657256"/>
                          <a:gd name="connsiteY507" fmla="*/ 2259258 h 3370881"/>
                          <a:gd name="connsiteX508" fmla="*/ 188259 w 2657256"/>
                          <a:gd name="connsiteY508" fmla="*/ 2223399 h 3370881"/>
                          <a:gd name="connsiteX509" fmla="*/ 206188 w 2657256"/>
                          <a:gd name="connsiteY509" fmla="*/ 2187540 h 3370881"/>
                          <a:gd name="connsiteX510" fmla="*/ 210670 w 2657256"/>
                          <a:gd name="connsiteY510" fmla="*/ 2174093 h 3370881"/>
                          <a:gd name="connsiteX511" fmla="*/ 219635 w 2657256"/>
                          <a:gd name="connsiteY511" fmla="*/ 2115823 h 3370881"/>
                          <a:gd name="connsiteX512" fmla="*/ 210670 w 2657256"/>
                          <a:gd name="connsiteY512" fmla="*/ 1958940 h 3370881"/>
                          <a:gd name="connsiteX513" fmla="*/ 192741 w 2657256"/>
                          <a:gd name="connsiteY513" fmla="*/ 1923081 h 3370881"/>
                          <a:gd name="connsiteX514" fmla="*/ 179294 w 2657256"/>
                          <a:gd name="connsiteY514" fmla="*/ 1891705 h 3370881"/>
                          <a:gd name="connsiteX515" fmla="*/ 165847 w 2657256"/>
                          <a:gd name="connsiteY515" fmla="*/ 1864811 h 3370881"/>
                          <a:gd name="connsiteX516" fmla="*/ 152400 w 2657256"/>
                          <a:gd name="connsiteY516" fmla="*/ 1833434 h 3370881"/>
                          <a:gd name="connsiteX517" fmla="*/ 143435 w 2657256"/>
                          <a:gd name="connsiteY517" fmla="*/ 1819987 h 3370881"/>
                          <a:gd name="connsiteX518" fmla="*/ 107576 w 2657256"/>
                          <a:gd name="connsiteY518" fmla="*/ 1784129 h 3370881"/>
                          <a:gd name="connsiteX519" fmla="*/ 94129 w 2657256"/>
                          <a:gd name="connsiteY519" fmla="*/ 1779646 h 3370881"/>
                          <a:gd name="connsiteX520" fmla="*/ 71718 w 2657256"/>
                          <a:gd name="connsiteY520" fmla="*/ 1770681 h 3370881"/>
                          <a:gd name="connsiteX521" fmla="*/ 58270 w 2657256"/>
                          <a:gd name="connsiteY521" fmla="*/ 1761717 h 3370881"/>
                          <a:gd name="connsiteX522" fmla="*/ 26894 w 2657256"/>
                          <a:gd name="connsiteY522" fmla="*/ 1730340 h 3370881"/>
                          <a:gd name="connsiteX523" fmla="*/ 0 w 2657256"/>
                          <a:gd name="connsiteY523" fmla="*/ 1707929 h 3370881"/>
                          <a:gd name="connsiteX0" fmla="*/ 0 w 2657256"/>
                          <a:gd name="connsiteY0" fmla="*/ 1707929 h 3370881"/>
                          <a:gd name="connsiteX1" fmla="*/ 22412 w 2657256"/>
                          <a:gd name="connsiteY1" fmla="*/ 1698964 h 3370881"/>
                          <a:gd name="connsiteX2" fmla="*/ 31376 w 2657256"/>
                          <a:gd name="connsiteY2" fmla="*/ 1681034 h 3370881"/>
                          <a:gd name="connsiteX3" fmla="*/ 44823 w 2657256"/>
                          <a:gd name="connsiteY3" fmla="*/ 1672070 h 3370881"/>
                          <a:gd name="connsiteX4" fmla="*/ 58270 w 2657256"/>
                          <a:gd name="connsiteY4" fmla="*/ 1654140 h 3370881"/>
                          <a:gd name="connsiteX5" fmla="*/ 76200 w 2657256"/>
                          <a:gd name="connsiteY5" fmla="*/ 1645176 h 3370881"/>
                          <a:gd name="connsiteX6" fmla="*/ 98612 w 2657256"/>
                          <a:gd name="connsiteY6" fmla="*/ 1636211 h 3370881"/>
                          <a:gd name="connsiteX7" fmla="*/ 125506 w 2657256"/>
                          <a:gd name="connsiteY7" fmla="*/ 1627246 h 3370881"/>
                          <a:gd name="connsiteX8" fmla="*/ 152400 w 2657256"/>
                          <a:gd name="connsiteY8" fmla="*/ 1609317 h 3370881"/>
                          <a:gd name="connsiteX9" fmla="*/ 170329 w 2657256"/>
                          <a:gd name="connsiteY9" fmla="*/ 1600352 h 3370881"/>
                          <a:gd name="connsiteX10" fmla="*/ 188259 w 2657256"/>
                          <a:gd name="connsiteY10" fmla="*/ 1582423 h 3370881"/>
                          <a:gd name="connsiteX11" fmla="*/ 228600 w 2657256"/>
                          <a:gd name="connsiteY11" fmla="*/ 1564493 h 3370881"/>
                          <a:gd name="connsiteX12" fmla="*/ 255494 w 2657256"/>
                          <a:gd name="connsiteY12" fmla="*/ 1546564 h 3370881"/>
                          <a:gd name="connsiteX13" fmla="*/ 300318 w 2657256"/>
                          <a:gd name="connsiteY13" fmla="*/ 1524152 h 3370881"/>
                          <a:gd name="connsiteX14" fmla="*/ 313765 w 2657256"/>
                          <a:gd name="connsiteY14" fmla="*/ 1515187 h 3370881"/>
                          <a:gd name="connsiteX15" fmla="*/ 340659 w 2657256"/>
                          <a:gd name="connsiteY15" fmla="*/ 1510705 h 3370881"/>
                          <a:gd name="connsiteX16" fmla="*/ 363070 w 2657256"/>
                          <a:gd name="connsiteY16" fmla="*/ 1506223 h 3370881"/>
                          <a:gd name="connsiteX17" fmla="*/ 389965 w 2657256"/>
                          <a:gd name="connsiteY17" fmla="*/ 1501740 h 3370881"/>
                          <a:gd name="connsiteX18" fmla="*/ 425823 w 2657256"/>
                          <a:gd name="connsiteY18" fmla="*/ 1497258 h 3370881"/>
                          <a:gd name="connsiteX19" fmla="*/ 470647 w 2657256"/>
                          <a:gd name="connsiteY19" fmla="*/ 1488293 h 3370881"/>
                          <a:gd name="connsiteX20" fmla="*/ 515470 w 2657256"/>
                          <a:gd name="connsiteY20" fmla="*/ 1479329 h 3370881"/>
                          <a:gd name="connsiteX21" fmla="*/ 528918 w 2657256"/>
                          <a:gd name="connsiteY21" fmla="*/ 1470364 h 3370881"/>
                          <a:gd name="connsiteX22" fmla="*/ 600635 w 2657256"/>
                          <a:gd name="connsiteY22" fmla="*/ 1456917 h 3370881"/>
                          <a:gd name="connsiteX23" fmla="*/ 690282 w 2657256"/>
                          <a:gd name="connsiteY23" fmla="*/ 1447952 h 3370881"/>
                          <a:gd name="connsiteX24" fmla="*/ 793376 w 2657256"/>
                          <a:gd name="connsiteY24" fmla="*/ 1452434 h 3370881"/>
                          <a:gd name="connsiteX25" fmla="*/ 874059 w 2657256"/>
                          <a:gd name="connsiteY25" fmla="*/ 1465881 h 3370881"/>
                          <a:gd name="connsiteX26" fmla="*/ 914400 w 2657256"/>
                          <a:gd name="connsiteY26" fmla="*/ 1470364 h 3370881"/>
                          <a:gd name="connsiteX27" fmla="*/ 1030941 w 2657256"/>
                          <a:gd name="connsiteY27" fmla="*/ 1483811 h 3370881"/>
                          <a:gd name="connsiteX28" fmla="*/ 1151965 w 2657256"/>
                          <a:gd name="connsiteY28" fmla="*/ 1492776 h 3370881"/>
                          <a:gd name="connsiteX29" fmla="*/ 1281953 w 2657256"/>
                          <a:gd name="connsiteY29" fmla="*/ 1501740 h 3370881"/>
                          <a:gd name="connsiteX30" fmla="*/ 1465729 w 2657256"/>
                          <a:gd name="connsiteY30" fmla="*/ 1497258 h 3370881"/>
                          <a:gd name="connsiteX31" fmla="*/ 1510553 w 2657256"/>
                          <a:gd name="connsiteY31" fmla="*/ 1492776 h 3370881"/>
                          <a:gd name="connsiteX32" fmla="*/ 1582270 w 2657256"/>
                          <a:gd name="connsiteY32" fmla="*/ 1461399 h 3370881"/>
                          <a:gd name="connsiteX33" fmla="*/ 1604682 w 2657256"/>
                          <a:gd name="connsiteY33" fmla="*/ 1456917 h 3370881"/>
                          <a:gd name="connsiteX34" fmla="*/ 1622612 w 2657256"/>
                          <a:gd name="connsiteY34" fmla="*/ 1447952 h 3370881"/>
                          <a:gd name="connsiteX35" fmla="*/ 1645023 w 2657256"/>
                          <a:gd name="connsiteY35" fmla="*/ 1438987 h 3370881"/>
                          <a:gd name="connsiteX36" fmla="*/ 1662953 w 2657256"/>
                          <a:gd name="connsiteY36" fmla="*/ 1425540 h 3370881"/>
                          <a:gd name="connsiteX37" fmla="*/ 1698812 w 2657256"/>
                          <a:gd name="connsiteY37" fmla="*/ 1407611 h 3370881"/>
                          <a:gd name="connsiteX38" fmla="*/ 1739153 w 2657256"/>
                          <a:gd name="connsiteY38" fmla="*/ 1380717 h 3370881"/>
                          <a:gd name="connsiteX39" fmla="*/ 1752600 w 2657256"/>
                          <a:gd name="connsiteY39" fmla="*/ 1367270 h 3370881"/>
                          <a:gd name="connsiteX40" fmla="*/ 1775012 w 2657256"/>
                          <a:gd name="connsiteY40" fmla="*/ 1353823 h 3370881"/>
                          <a:gd name="connsiteX41" fmla="*/ 1797423 w 2657256"/>
                          <a:gd name="connsiteY41" fmla="*/ 1335893 h 3370881"/>
                          <a:gd name="connsiteX42" fmla="*/ 1810870 w 2657256"/>
                          <a:gd name="connsiteY42" fmla="*/ 1304517 h 3370881"/>
                          <a:gd name="connsiteX43" fmla="*/ 1815353 w 2657256"/>
                          <a:gd name="connsiteY43" fmla="*/ 1291070 h 3370881"/>
                          <a:gd name="connsiteX44" fmla="*/ 1801906 w 2657256"/>
                          <a:gd name="connsiteY44" fmla="*/ 1138670 h 3370881"/>
                          <a:gd name="connsiteX45" fmla="*/ 1792941 w 2657256"/>
                          <a:gd name="connsiteY45" fmla="*/ 1125223 h 3370881"/>
                          <a:gd name="connsiteX46" fmla="*/ 1757082 w 2657256"/>
                          <a:gd name="connsiteY46" fmla="*/ 1093846 h 3370881"/>
                          <a:gd name="connsiteX47" fmla="*/ 1730188 w 2657256"/>
                          <a:gd name="connsiteY47" fmla="*/ 1066952 h 3370881"/>
                          <a:gd name="connsiteX48" fmla="*/ 1703294 w 2657256"/>
                          <a:gd name="connsiteY48" fmla="*/ 1049023 h 3370881"/>
                          <a:gd name="connsiteX49" fmla="*/ 1622612 w 2657256"/>
                          <a:gd name="connsiteY49" fmla="*/ 1053505 h 3370881"/>
                          <a:gd name="connsiteX50" fmla="*/ 1595718 w 2657256"/>
                          <a:gd name="connsiteY50" fmla="*/ 1062470 h 3370881"/>
                          <a:gd name="connsiteX51" fmla="*/ 1573306 w 2657256"/>
                          <a:gd name="connsiteY51" fmla="*/ 1066952 h 3370881"/>
                          <a:gd name="connsiteX52" fmla="*/ 1453385 w 2657256"/>
                          <a:gd name="connsiteY52" fmla="*/ 1082761 h 3370881"/>
                          <a:gd name="connsiteX53" fmla="*/ 1326776 w 2657256"/>
                          <a:gd name="connsiteY53" fmla="*/ 1062470 h 3370881"/>
                          <a:gd name="connsiteX54" fmla="*/ 1308847 w 2657256"/>
                          <a:gd name="connsiteY54" fmla="*/ 1057987 h 3370881"/>
                          <a:gd name="connsiteX55" fmla="*/ 1277470 w 2657256"/>
                          <a:gd name="connsiteY55" fmla="*/ 1053505 h 3370881"/>
                          <a:gd name="connsiteX56" fmla="*/ 1259541 w 2657256"/>
                          <a:gd name="connsiteY56" fmla="*/ 1049023 h 3370881"/>
                          <a:gd name="connsiteX57" fmla="*/ 1232647 w 2657256"/>
                          <a:gd name="connsiteY57" fmla="*/ 1044540 h 3370881"/>
                          <a:gd name="connsiteX58" fmla="*/ 1053353 w 2657256"/>
                          <a:gd name="connsiteY58" fmla="*/ 1049023 h 3370881"/>
                          <a:gd name="connsiteX59" fmla="*/ 1035423 w 2657256"/>
                          <a:gd name="connsiteY59" fmla="*/ 1053505 h 3370881"/>
                          <a:gd name="connsiteX60" fmla="*/ 1008529 w 2657256"/>
                          <a:gd name="connsiteY60" fmla="*/ 1057987 h 3370881"/>
                          <a:gd name="connsiteX61" fmla="*/ 995082 w 2657256"/>
                          <a:gd name="connsiteY61" fmla="*/ 1062470 h 3370881"/>
                          <a:gd name="connsiteX62" fmla="*/ 945776 w 2657256"/>
                          <a:gd name="connsiteY62" fmla="*/ 1031093 h 3370881"/>
                          <a:gd name="connsiteX63" fmla="*/ 941294 w 2657256"/>
                          <a:gd name="connsiteY63" fmla="*/ 1017646 h 3370881"/>
                          <a:gd name="connsiteX64" fmla="*/ 932329 w 2657256"/>
                          <a:gd name="connsiteY64" fmla="*/ 919034 h 3370881"/>
                          <a:gd name="connsiteX65" fmla="*/ 914400 w 2657256"/>
                          <a:gd name="connsiteY65" fmla="*/ 901105 h 3370881"/>
                          <a:gd name="connsiteX66" fmla="*/ 918882 w 2657256"/>
                          <a:gd name="connsiteY66" fmla="*/ 869729 h 3370881"/>
                          <a:gd name="connsiteX67" fmla="*/ 941294 w 2657256"/>
                          <a:gd name="connsiteY67" fmla="*/ 865246 h 3370881"/>
                          <a:gd name="connsiteX68" fmla="*/ 959223 w 2657256"/>
                          <a:gd name="connsiteY68" fmla="*/ 851799 h 3370881"/>
                          <a:gd name="connsiteX69" fmla="*/ 990600 w 2657256"/>
                          <a:gd name="connsiteY69" fmla="*/ 847317 h 3370881"/>
                          <a:gd name="connsiteX70" fmla="*/ 1129553 w 2657256"/>
                          <a:gd name="connsiteY70" fmla="*/ 838352 h 3370881"/>
                          <a:gd name="connsiteX71" fmla="*/ 1147482 w 2657256"/>
                          <a:gd name="connsiteY71" fmla="*/ 829387 h 3370881"/>
                          <a:gd name="connsiteX72" fmla="*/ 1178859 w 2657256"/>
                          <a:gd name="connsiteY72" fmla="*/ 806976 h 3370881"/>
                          <a:gd name="connsiteX73" fmla="*/ 1192306 w 2657256"/>
                          <a:gd name="connsiteY73" fmla="*/ 793529 h 3370881"/>
                          <a:gd name="connsiteX74" fmla="*/ 1214718 w 2657256"/>
                          <a:gd name="connsiteY74" fmla="*/ 784564 h 3370881"/>
                          <a:gd name="connsiteX75" fmla="*/ 1241612 w 2657256"/>
                          <a:gd name="connsiteY75" fmla="*/ 771117 h 3370881"/>
                          <a:gd name="connsiteX76" fmla="*/ 1277470 w 2657256"/>
                          <a:gd name="connsiteY76" fmla="*/ 753187 h 3370881"/>
                          <a:gd name="connsiteX77" fmla="*/ 1295400 w 2657256"/>
                          <a:gd name="connsiteY77" fmla="*/ 730776 h 3370881"/>
                          <a:gd name="connsiteX78" fmla="*/ 1317812 w 2657256"/>
                          <a:gd name="connsiteY78" fmla="*/ 708364 h 3370881"/>
                          <a:gd name="connsiteX79" fmla="*/ 1353670 w 2657256"/>
                          <a:gd name="connsiteY79" fmla="*/ 663540 h 3370881"/>
                          <a:gd name="connsiteX80" fmla="*/ 1371600 w 2657256"/>
                          <a:gd name="connsiteY80" fmla="*/ 636646 h 3370881"/>
                          <a:gd name="connsiteX81" fmla="*/ 1380565 w 2657256"/>
                          <a:gd name="connsiteY81" fmla="*/ 596305 h 3370881"/>
                          <a:gd name="connsiteX82" fmla="*/ 1385047 w 2657256"/>
                          <a:gd name="connsiteY82" fmla="*/ 582858 h 3370881"/>
                          <a:gd name="connsiteX83" fmla="*/ 1380565 w 2657256"/>
                          <a:gd name="connsiteY83" fmla="*/ 533552 h 3370881"/>
                          <a:gd name="connsiteX84" fmla="*/ 1367118 w 2657256"/>
                          <a:gd name="connsiteY84" fmla="*/ 524587 h 3370881"/>
                          <a:gd name="connsiteX85" fmla="*/ 1349188 w 2657256"/>
                          <a:gd name="connsiteY85" fmla="*/ 520105 h 3370881"/>
                          <a:gd name="connsiteX86" fmla="*/ 1326776 w 2657256"/>
                          <a:gd name="connsiteY86" fmla="*/ 511140 h 3370881"/>
                          <a:gd name="connsiteX87" fmla="*/ 1281953 w 2657256"/>
                          <a:gd name="connsiteY87" fmla="*/ 515623 h 3370881"/>
                          <a:gd name="connsiteX88" fmla="*/ 1250576 w 2657256"/>
                          <a:gd name="connsiteY88" fmla="*/ 529070 h 3370881"/>
                          <a:gd name="connsiteX89" fmla="*/ 1210235 w 2657256"/>
                          <a:gd name="connsiteY89" fmla="*/ 542517 h 3370881"/>
                          <a:gd name="connsiteX90" fmla="*/ 1183341 w 2657256"/>
                          <a:gd name="connsiteY90" fmla="*/ 555964 h 3370881"/>
                          <a:gd name="connsiteX91" fmla="*/ 1160929 w 2657256"/>
                          <a:gd name="connsiteY91" fmla="*/ 569411 h 3370881"/>
                          <a:gd name="connsiteX92" fmla="*/ 1134035 w 2657256"/>
                          <a:gd name="connsiteY92" fmla="*/ 578376 h 3370881"/>
                          <a:gd name="connsiteX93" fmla="*/ 1111623 w 2657256"/>
                          <a:gd name="connsiteY93" fmla="*/ 587340 h 3370881"/>
                          <a:gd name="connsiteX94" fmla="*/ 1084729 w 2657256"/>
                          <a:gd name="connsiteY94" fmla="*/ 596305 h 3370881"/>
                          <a:gd name="connsiteX95" fmla="*/ 986118 w 2657256"/>
                          <a:gd name="connsiteY95" fmla="*/ 591823 h 3370881"/>
                          <a:gd name="connsiteX96" fmla="*/ 927847 w 2657256"/>
                          <a:gd name="connsiteY96" fmla="*/ 578376 h 3370881"/>
                          <a:gd name="connsiteX97" fmla="*/ 896470 w 2657256"/>
                          <a:gd name="connsiteY97" fmla="*/ 555964 h 3370881"/>
                          <a:gd name="connsiteX98" fmla="*/ 883023 w 2657256"/>
                          <a:gd name="connsiteY98" fmla="*/ 546999 h 3370881"/>
                          <a:gd name="connsiteX99" fmla="*/ 865094 w 2657256"/>
                          <a:gd name="connsiteY99" fmla="*/ 497693 h 3370881"/>
                          <a:gd name="connsiteX100" fmla="*/ 869576 w 2657256"/>
                          <a:gd name="connsiteY100" fmla="*/ 403564 h 3370881"/>
                          <a:gd name="connsiteX101" fmla="*/ 874059 w 2657256"/>
                          <a:gd name="connsiteY101" fmla="*/ 385634 h 3370881"/>
                          <a:gd name="connsiteX102" fmla="*/ 883023 w 2657256"/>
                          <a:gd name="connsiteY102" fmla="*/ 372187 h 3370881"/>
                          <a:gd name="connsiteX103" fmla="*/ 909918 w 2657256"/>
                          <a:gd name="connsiteY103" fmla="*/ 363223 h 3370881"/>
                          <a:gd name="connsiteX104" fmla="*/ 914400 w 2657256"/>
                          <a:gd name="connsiteY104" fmla="*/ 385634 h 3370881"/>
                          <a:gd name="connsiteX105" fmla="*/ 909918 w 2657256"/>
                          <a:gd name="connsiteY105" fmla="*/ 408046 h 3370881"/>
                          <a:gd name="connsiteX106" fmla="*/ 900953 w 2657256"/>
                          <a:gd name="connsiteY106" fmla="*/ 466317 h 3370881"/>
                          <a:gd name="connsiteX107" fmla="*/ 905435 w 2657256"/>
                          <a:gd name="connsiteY107" fmla="*/ 515623 h 3370881"/>
                          <a:gd name="connsiteX108" fmla="*/ 932329 w 2657256"/>
                          <a:gd name="connsiteY108" fmla="*/ 551481 h 3370881"/>
                          <a:gd name="connsiteX109" fmla="*/ 954741 w 2657256"/>
                          <a:gd name="connsiteY109" fmla="*/ 560446 h 3370881"/>
                          <a:gd name="connsiteX110" fmla="*/ 972670 w 2657256"/>
                          <a:gd name="connsiteY110" fmla="*/ 569411 h 3370881"/>
                          <a:gd name="connsiteX111" fmla="*/ 1066800 w 2657256"/>
                          <a:gd name="connsiteY111" fmla="*/ 564929 h 3370881"/>
                          <a:gd name="connsiteX112" fmla="*/ 1111623 w 2657256"/>
                          <a:gd name="connsiteY112" fmla="*/ 551481 h 3370881"/>
                          <a:gd name="connsiteX113" fmla="*/ 1129553 w 2657256"/>
                          <a:gd name="connsiteY113" fmla="*/ 538034 h 3370881"/>
                          <a:gd name="connsiteX114" fmla="*/ 1156447 w 2657256"/>
                          <a:gd name="connsiteY114" fmla="*/ 511140 h 3370881"/>
                          <a:gd name="connsiteX115" fmla="*/ 1160929 w 2657256"/>
                          <a:gd name="connsiteY115" fmla="*/ 493211 h 3370881"/>
                          <a:gd name="connsiteX116" fmla="*/ 1178859 w 2657256"/>
                          <a:gd name="connsiteY116" fmla="*/ 331846 h 3370881"/>
                          <a:gd name="connsiteX117" fmla="*/ 1215315 w 2657256"/>
                          <a:gd name="connsiteY117" fmla="*/ 270289 h 3370881"/>
                          <a:gd name="connsiteX118" fmla="*/ 1214718 w 2657256"/>
                          <a:gd name="connsiteY118" fmla="*/ 367705 h 3370881"/>
                          <a:gd name="connsiteX119" fmla="*/ 1201270 w 2657256"/>
                          <a:gd name="connsiteY119" fmla="*/ 412529 h 3370881"/>
                          <a:gd name="connsiteX120" fmla="*/ 1210235 w 2657256"/>
                          <a:gd name="connsiteY120" fmla="*/ 461834 h 3370881"/>
                          <a:gd name="connsiteX121" fmla="*/ 1214718 w 2657256"/>
                          <a:gd name="connsiteY121" fmla="*/ 475281 h 3370881"/>
                          <a:gd name="connsiteX122" fmla="*/ 1228165 w 2657256"/>
                          <a:gd name="connsiteY122" fmla="*/ 484246 h 3370881"/>
                          <a:gd name="connsiteX123" fmla="*/ 1250576 w 2657256"/>
                          <a:gd name="connsiteY123" fmla="*/ 502176 h 3370881"/>
                          <a:gd name="connsiteX124" fmla="*/ 1317812 w 2657256"/>
                          <a:gd name="connsiteY124" fmla="*/ 497693 h 3370881"/>
                          <a:gd name="connsiteX125" fmla="*/ 1353670 w 2657256"/>
                          <a:gd name="connsiteY125" fmla="*/ 488729 h 3370881"/>
                          <a:gd name="connsiteX126" fmla="*/ 1506070 w 2657256"/>
                          <a:gd name="connsiteY126" fmla="*/ 457352 h 3370881"/>
                          <a:gd name="connsiteX127" fmla="*/ 1550894 w 2657256"/>
                          <a:gd name="connsiteY127" fmla="*/ 430458 h 3370881"/>
                          <a:gd name="connsiteX128" fmla="*/ 1564341 w 2657256"/>
                          <a:gd name="connsiteY128" fmla="*/ 417011 h 3370881"/>
                          <a:gd name="connsiteX129" fmla="*/ 1586753 w 2657256"/>
                          <a:gd name="connsiteY129" fmla="*/ 399081 h 3370881"/>
                          <a:gd name="connsiteX130" fmla="*/ 1595718 w 2657256"/>
                          <a:gd name="connsiteY130" fmla="*/ 381152 h 3370881"/>
                          <a:gd name="connsiteX131" fmla="*/ 1600200 w 2657256"/>
                          <a:gd name="connsiteY131" fmla="*/ 363223 h 3370881"/>
                          <a:gd name="connsiteX132" fmla="*/ 1609165 w 2657256"/>
                          <a:gd name="connsiteY132" fmla="*/ 313917 h 3370881"/>
                          <a:gd name="connsiteX133" fmla="*/ 1537447 w 2657256"/>
                          <a:gd name="connsiteY133" fmla="*/ 188411 h 3370881"/>
                          <a:gd name="connsiteX134" fmla="*/ 1613647 w 2657256"/>
                          <a:gd name="connsiteY134" fmla="*/ 399081 h 3370881"/>
                          <a:gd name="connsiteX135" fmla="*/ 1627094 w 2657256"/>
                          <a:gd name="connsiteY135" fmla="*/ 417011 h 3370881"/>
                          <a:gd name="connsiteX136" fmla="*/ 1658470 w 2657256"/>
                          <a:gd name="connsiteY136" fmla="*/ 412529 h 3370881"/>
                          <a:gd name="connsiteX137" fmla="*/ 1685365 w 2657256"/>
                          <a:gd name="connsiteY137" fmla="*/ 390117 h 3370881"/>
                          <a:gd name="connsiteX138" fmla="*/ 1694329 w 2657256"/>
                          <a:gd name="connsiteY138" fmla="*/ 376670 h 3370881"/>
                          <a:gd name="connsiteX139" fmla="*/ 1734670 w 2657256"/>
                          <a:gd name="connsiteY139" fmla="*/ 354258 h 3370881"/>
                          <a:gd name="connsiteX140" fmla="*/ 1743635 w 2657256"/>
                          <a:gd name="connsiteY140" fmla="*/ 340811 h 3370881"/>
                          <a:gd name="connsiteX141" fmla="*/ 1757082 w 2657256"/>
                          <a:gd name="connsiteY141" fmla="*/ 336329 h 3370881"/>
                          <a:gd name="connsiteX142" fmla="*/ 1808984 w 2657256"/>
                          <a:gd name="connsiteY142" fmla="*/ 249641 h 3370881"/>
                          <a:gd name="connsiteX143" fmla="*/ 1899621 w 2657256"/>
                          <a:gd name="connsiteY143" fmla="*/ 211719 h 3370881"/>
                          <a:gd name="connsiteX144" fmla="*/ 1808984 w 2657256"/>
                          <a:gd name="connsiteY144" fmla="*/ 178521 h 3370881"/>
                          <a:gd name="connsiteX145" fmla="*/ 1772023 w 2657256"/>
                          <a:gd name="connsiteY145" fmla="*/ 77249 h 3370881"/>
                          <a:gd name="connsiteX146" fmla="*/ 1900425 w 2657256"/>
                          <a:gd name="connsiteY146" fmla="*/ 214081 h 3370881"/>
                          <a:gd name="connsiteX147" fmla="*/ 1874221 w 2657256"/>
                          <a:gd name="connsiteY147" fmla="*/ 318698 h 3370881"/>
                          <a:gd name="connsiteX148" fmla="*/ 1788459 w 2657256"/>
                          <a:gd name="connsiteY148" fmla="*/ 367705 h 3370881"/>
                          <a:gd name="connsiteX149" fmla="*/ 1761565 w 2657256"/>
                          <a:gd name="connsiteY149" fmla="*/ 390117 h 3370881"/>
                          <a:gd name="connsiteX150" fmla="*/ 1783976 w 2657256"/>
                          <a:gd name="connsiteY150" fmla="*/ 399081 h 3370881"/>
                          <a:gd name="connsiteX151" fmla="*/ 1878106 w 2657256"/>
                          <a:gd name="connsiteY151" fmla="*/ 390117 h 3370881"/>
                          <a:gd name="connsiteX152" fmla="*/ 1891553 w 2657256"/>
                          <a:gd name="connsiteY152" fmla="*/ 381152 h 3370881"/>
                          <a:gd name="connsiteX153" fmla="*/ 1918447 w 2657256"/>
                          <a:gd name="connsiteY153" fmla="*/ 372187 h 3370881"/>
                          <a:gd name="connsiteX154" fmla="*/ 1940859 w 2657256"/>
                          <a:gd name="connsiteY154" fmla="*/ 358740 h 3370881"/>
                          <a:gd name="connsiteX155" fmla="*/ 1954306 w 2657256"/>
                          <a:gd name="connsiteY155" fmla="*/ 354258 h 3370881"/>
                          <a:gd name="connsiteX156" fmla="*/ 2083304 w 2657256"/>
                          <a:gd name="connsiteY156" fmla="*/ 290281 h 3370881"/>
                          <a:gd name="connsiteX157" fmla="*/ 2166172 w 2657256"/>
                          <a:gd name="connsiteY157" fmla="*/ 215604 h 3370881"/>
                          <a:gd name="connsiteX158" fmla="*/ 2069054 w 2657256"/>
                          <a:gd name="connsiteY158" fmla="*/ 40493 h 3370881"/>
                          <a:gd name="connsiteX159" fmla="*/ 2078225 w 2657256"/>
                          <a:gd name="connsiteY159" fmla="*/ 188681 h 3370881"/>
                          <a:gd name="connsiteX160" fmla="*/ 1999129 w 2657256"/>
                          <a:gd name="connsiteY160" fmla="*/ 358740 h 3370881"/>
                          <a:gd name="connsiteX161" fmla="*/ 1994647 w 2657256"/>
                          <a:gd name="connsiteY161" fmla="*/ 372187 h 3370881"/>
                          <a:gd name="connsiteX162" fmla="*/ 2039470 w 2657256"/>
                          <a:gd name="connsiteY162" fmla="*/ 390117 h 3370881"/>
                          <a:gd name="connsiteX163" fmla="*/ 2115670 w 2657256"/>
                          <a:gd name="connsiteY163" fmla="*/ 390117 h 3370881"/>
                          <a:gd name="connsiteX164" fmla="*/ 2160494 w 2657256"/>
                          <a:gd name="connsiteY164" fmla="*/ 376670 h 3370881"/>
                          <a:gd name="connsiteX165" fmla="*/ 2191870 w 2657256"/>
                          <a:gd name="connsiteY165" fmla="*/ 363223 h 3370881"/>
                          <a:gd name="connsiteX166" fmla="*/ 2205318 w 2657256"/>
                          <a:gd name="connsiteY166" fmla="*/ 358740 h 3370881"/>
                          <a:gd name="connsiteX167" fmla="*/ 2232212 w 2657256"/>
                          <a:gd name="connsiteY167" fmla="*/ 340811 h 3370881"/>
                          <a:gd name="connsiteX168" fmla="*/ 2312894 w 2657256"/>
                          <a:gd name="connsiteY168" fmla="*/ 183929 h 3370881"/>
                          <a:gd name="connsiteX169" fmla="*/ 2339788 w 2657256"/>
                          <a:gd name="connsiteY169" fmla="*/ 151 h 3370881"/>
                          <a:gd name="connsiteX170" fmla="*/ 2357718 w 2657256"/>
                          <a:gd name="connsiteY170" fmla="*/ 215305 h 3370881"/>
                          <a:gd name="connsiteX171" fmla="*/ 2254623 w 2657256"/>
                          <a:gd name="connsiteY171" fmla="*/ 376670 h 3370881"/>
                          <a:gd name="connsiteX172" fmla="*/ 2245659 w 2657256"/>
                          <a:gd name="connsiteY172" fmla="*/ 390117 h 3370881"/>
                          <a:gd name="connsiteX173" fmla="*/ 2254623 w 2657256"/>
                          <a:gd name="connsiteY173" fmla="*/ 403564 h 3370881"/>
                          <a:gd name="connsiteX174" fmla="*/ 2353235 w 2657256"/>
                          <a:gd name="connsiteY174" fmla="*/ 399081 h 3370881"/>
                          <a:gd name="connsiteX175" fmla="*/ 2366682 w 2657256"/>
                          <a:gd name="connsiteY175" fmla="*/ 394599 h 3370881"/>
                          <a:gd name="connsiteX176" fmla="*/ 2389094 w 2657256"/>
                          <a:gd name="connsiteY176" fmla="*/ 390117 h 3370881"/>
                          <a:gd name="connsiteX177" fmla="*/ 2424953 w 2657256"/>
                          <a:gd name="connsiteY177" fmla="*/ 367705 h 3370881"/>
                          <a:gd name="connsiteX178" fmla="*/ 2528047 w 2657256"/>
                          <a:gd name="connsiteY178" fmla="*/ 292700 h 3370881"/>
                          <a:gd name="connsiteX179" fmla="*/ 2541495 w 2657256"/>
                          <a:gd name="connsiteY179" fmla="*/ 62906 h 3370881"/>
                          <a:gd name="connsiteX180" fmla="*/ 2591304 w 2657256"/>
                          <a:gd name="connsiteY180" fmla="*/ 214081 h 3370881"/>
                          <a:gd name="connsiteX181" fmla="*/ 2612315 w 2657256"/>
                          <a:gd name="connsiteY181" fmla="*/ 290907 h 3370881"/>
                          <a:gd name="connsiteX182" fmla="*/ 2650863 w 2657256"/>
                          <a:gd name="connsiteY182" fmla="*/ 344994 h 3370881"/>
                          <a:gd name="connsiteX183" fmla="*/ 2465294 w 2657256"/>
                          <a:gd name="connsiteY183" fmla="*/ 399081 h 3370881"/>
                          <a:gd name="connsiteX184" fmla="*/ 2442882 w 2657256"/>
                          <a:gd name="connsiteY184" fmla="*/ 403564 h 3370881"/>
                          <a:gd name="connsiteX185" fmla="*/ 2398059 w 2657256"/>
                          <a:gd name="connsiteY185" fmla="*/ 417011 h 3370881"/>
                          <a:gd name="connsiteX186" fmla="*/ 2375647 w 2657256"/>
                          <a:gd name="connsiteY186" fmla="*/ 425976 h 3370881"/>
                          <a:gd name="connsiteX187" fmla="*/ 2357718 w 2657256"/>
                          <a:gd name="connsiteY187" fmla="*/ 430458 h 3370881"/>
                          <a:gd name="connsiteX188" fmla="*/ 2344270 w 2657256"/>
                          <a:gd name="connsiteY188" fmla="*/ 461834 h 3370881"/>
                          <a:gd name="connsiteX189" fmla="*/ 2353235 w 2657256"/>
                          <a:gd name="connsiteY189" fmla="*/ 502176 h 3370881"/>
                          <a:gd name="connsiteX190" fmla="*/ 2362200 w 2657256"/>
                          <a:gd name="connsiteY190" fmla="*/ 515623 h 3370881"/>
                          <a:gd name="connsiteX191" fmla="*/ 2344270 w 2657256"/>
                          <a:gd name="connsiteY191" fmla="*/ 587340 h 3370881"/>
                          <a:gd name="connsiteX192" fmla="*/ 2321859 w 2657256"/>
                          <a:gd name="connsiteY192" fmla="*/ 614234 h 3370881"/>
                          <a:gd name="connsiteX193" fmla="*/ 2308412 w 2657256"/>
                          <a:gd name="connsiteY193" fmla="*/ 636646 h 3370881"/>
                          <a:gd name="connsiteX194" fmla="*/ 2281518 w 2657256"/>
                          <a:gd name="connsiteY194" fmla="*/ 641129 h 3370881"/>
                          <a:gd name="connsiteX195" fmla="*/ 2259106 w 2657256"/>
                          <a:gd name="connsiteY195" fmla="*/ 636646 h 3370881"/>
                          <a:gd name="connsiteX196" fmla="*/ 2277035 w 2657256"/>
                          <a:gd name="connsiteY196" fmla="*/ 578376 h 3370881"/>
                          <a:gd name="connsiteX197" fmla="*/ 2290482 w 2657256"/>
                          <a:gd name="connsiteY197" fmla="*/ 542517 h 3370881"/>
                          <a:gd name="connsiteX198" fmla="*/ 2286000 w 2657256"/>
                          <a:gd name="connsiteY198" fmla="*/ 506658 h 3370881"/>
                          <a:gd name="connsiteX199" fmla="*/ 2245659 w 2657256"/>
                          <a:gd name="connsiteY199" fmla="*/ 448387 h 3370881"/>
                          <a:gd name="connsiteX200" fmla="*/ 2200835 w 2657256"/>
                          <a:gd name="connsiteY200" fmla="*/ 430458 h 3370881"/>
                          <a:gd name="connsiteX201" fmla="*/ 2169459 w 2657256"/>
                          <a:gd name="connsiteY201" fmla="*/ 425976 h 3370881"/>
                          <a:gd name="connsiteX202" fmla="*/ 2102223 w 2657256"/>
                          <a:gd name="connsiteY202" fmla="*/ 430458 h 3370881"/>
                          <a:gd name="connsiteX203" fmla="*/ 2084294 w 2657256"/>
                          <a:gd name="connsiteY203" fmla="*/ 439423 h 3370881"/>
                          <a:gd name="connsiteX204" fmla="*/ 2070847 w 2657256"/>
                          <a:gd name="connsiteY204" fmla="*/ 443905 h 3370881"/>
                          <a:gd name="connsiteX205" fmla="*/ 2061882 w 2657256"/>
                          <a:gd name="connsiteY205" fmla="*/ 461834 h 3370881"/>
                          <a:gd name="connsiteX206" fmla="*/ 2034988 w 2657256"/>
                          <a:gd name="connsiteY206" fmla="*/ 475281 h 3370881"/>
                          <a:gd name="connsiteX207" fmla="*/ 1783976 w 2657256"/>
                          <a:gd name="connsiteY207" fmla="*/ 479764 h 3370881"/>
                          <a:gd name="connsiteX208" fmla="*/ 1766047 w 2657256"/>
                          <a:gd name="connsiteY208" fmla="*/ 488729 h 3370881"/>
                          <a:gd name="connsiteX209" fmla="*/ 1703294 w 2657256"/>
                          <a:gd name="connsiteY209" fmla="*/ 506658 h 3370881"/>
                          <a:gd name="connsiteX210" fmla="*/ 1689847 w 2657256"/>
                          <a:gd name="connsiteY210" fmla="*/ 511140 h 3370881"/>
                          <a:gd name="connsiteX211" fmla="*/ 1676400 w 2657256"/>
                          <a:gd name="connsiteY211" fmla="*/ 520105 h 3370881"/>
                          <a:gd name="connsiteX212" fmla="*/ 1649506 w 2657256"/>
                          <a:gd name="connsiteY212" fmla="*/ 529070 h 3370881"/>
                          <a:gd name="connsiteX213" fmla="*/ 1636059 w 2657256"/>
                          <a:gd name="connsiteY213" fmla="*/ 538034 h 3370881"/>
                          <a:gd name="connsiteX214" fmla="*/ 1622612 w 2657256"/>
                          <a:gd name="connsiteY214" fmla="*/ 551481 h 3370881"/>
                          <a:gd name="connsiteX215" fmla="*/ 1609165 w 2657256"/>
                          <a:gd name="connsiteY215" fmla="*/ 555964 h 3370881"/>
                          <a:gd name="connsiteX216" fmla="*/ 1577788 w 2657256"/>
                          <a:gd name="connsiteY216" fmla="*/ 587340 h 3370881"/>
                          <a:gd name="connsiteX217" fmla="*/ 1568823 w 2657256"/>
                          <a:gd name="connsiteY217" fmla="*/ 600787 h 3370881"/>
                          <a:gd name="connsiteX218" fmla="*/ 1555376 w 2657256"/>
                          <a:gd name="connsiteY218" fmla="*/ 614234 h 3370881"/>
                          <a:gd name="connsiteX219" fmla="*/ 1524000 w 2657256"/>
                          <a:gd name="connsiteY219" fmla="*/ 654576 h 3370881"/>
                          <a:gd name="connsiteX220" fmla="*/ 1519518 w 2657256"/>
                          <a:gd name="connsiteY220" fmla="*/ 668023 h 3370881"/>
                          <a:gd name="connsiteX221" fmla="*/ 1528482 w 2657256"/>
                          <a:gd name="connsiteY221" fmla="*/ 708364 h 3370881"/>
                          <a:gd name="connsiteX222" fmla="*/ 1537447 w 2657256"/>
                          <a:gd name="connsiteY222" fmla="*/ 721811 h 3370881"/>
                          <a:gd name="connsiteX223" fmla="*/ 1568823 w 2657256"/>
                          <a:gd name="connsiteY223" fmla="*/ 712846 h 3370881"/>
                          <a:gd name="connsiteX224" fmla="*/ 1600200 w 2657256"/>
                          <a:gd name="connsiteY224" fmla="*/ 712846 h 3370881"/>
                          <a:gd name="connsiteX225" fmla="*/ 1631576 w 2657256"/>
                          <a:gd name="connsiteY225" fmla="*/ 690434 h 3370881"/>
                          <a:gd name="connsiteX226" fmla="*/ 1645023 w 2657256"/>
                          <a:gd name="connsiteY226" fmla="*/ 676987 h 3370881"/>
                          <a:gd name="connsiteX227" fmla="*/ 1685365 w 2657256"/>
                          <a:gd name="connsiteY227" fmla="*/ 645611 h 3370881"/>
                          <a:gd name="connsiteX228" fmla="*/ 1716741 w 2657256"/>
                          <a:gd name="connsiteY228" fmla="*/ 614234 h 3370881"/>
                          <a:gd name="connsiteX229" fmla="*/ 1748118 w 2657256"/>
                          <a:gd name="connsiteY229" fmla="*/ 596305 h 3370881"/>
                          <a:gd name="connsiteX230" fmla="*/ 1761565 w 2657256"/>
                          <a:gd name="connsiteY230" fmla="*/ 591823 h 3370881"/>
                          <a:gd name="connsiteX231" fmla="*/ 1779494 w 2657256"/>
                          <a:gd name="connsiteY231" fmla="*/ 582858 h 3370881"/>
                          <a:gd name="connsiteX232" fmla="*/ 1815353 w 2657256"/>
                          <a:gd name="connsiteY232" fmla="*/ 573893 h 3370881"/>
                          <a:gd name="connsiteX233" fmla="*/ 2030506 w 2657256"/>
                          <a:gd name="connsiteY233" fmla="*/ 578376 h 3370881"/>
                          <a:gd name="connsiteX234" fmla="*/ 2017059 w 2657256"/>
                          <a:gd name="connsiteY234" fmla="*/ 600787 h 3370881"/>
                          <a:gd name="connsiteX235" fmla="*/ 1981200 w 2657256"/>
                          <a:gd name="connsiteY235" fmla="*/ 636646 h 3370881"/>
                          <a:gd name="connsiteX236" fmla="*/ 1967753 w 2657256"/>
                          <a:gd name="connsiteY236" fmla="*/ 650093 h 3370881"/>
                          <a:gd name="connsiteX237" fmla="*/ 1936376 w 2657256"/>
                          <a:gd name="connsiteY237" fmla="*/ 690434 h 3370881"/>
                          <a:gd name="connsiteX238" fmla="*/ 1905000 w 2657256"/>
                          <a:gd name="connsiteY238" fmla="*/ 717329 h 3370881"/>
                          <a:gd name="connsiteX239" fmla="*/ 1860176 w 2657256"/>
                          <a:gd name="connsiteY239" fmla="*/ 735258 h 3370881"/>
                          <a:gd name="connsiteX240" fmla="*/ 1788459 w 2657256"/>
                          <a:gd name="connsiteY240" fmla="*/ 744223 h 3370881"/>
                          <a:gd name="connsiteX241" fmla="*/ 1846729 w 2657256"/>
                          <a:gd name="connsiteY241" fmla="*/ 802493 h 3370881"/>
                          <a:gd name="connsiteX242" fmla="*/ 1913965 w 2657256"/>
                          <a:gd name="connsiteY242" fmla="*/ 829387 h 3370881"/>
                          <a:gd name="connsiteX243" fmla="*/ 1922929 w 2657256"/>
                          <a:gd name="connsiteY243" fmla="*/ 842834 h 3370881"/>
                          <a:gd name="connsiteX244" fmla="*/ 1967753 w 2657256"/>
                          <a:gd name="connsiteY244" fmla="*/ 883176 h 3370881"/>
                          <a:gd name="connsiteX245" fmla="*/ 1981200 w 2657256"/>
                          <a:gd name="connsiteY245" fmla="*/ 896623 h 3370881"/>
                          <a:gd name="connsiteX246" fmla="*/ 1994647 w 2657256"/>
                          <a:gd name="connsiteY246" fmla="*/ 905587 h 3370881"/>
                          <a:gd name="connsiteX247" fmla="*/ 2021541 w 2657256"/>
                          <a:gd name="connsiteY247" fmla="*/ 927999 h 3370881"/>
                          <a:gd name="connsiteX248" fmla="*/ 2030506 w 2657256"/>
                          <a:gd name="connsiteY248" fmla="*/ 941446 h 3370881"/>
                          <a:gd name="connsiteX249" fmla="*/ 2057400 w 2657256"/>
                          <a:gd name="connsiteY249" fmla="*/ 968340 h 3370881"/>
                          <a:gd name="connsiteX250" fmla="*/ 2088776 w 2657256"/>
                          <a:gd name="connsiteY250" fmla="*/ 1013164 h 3370881"/>
                          <a:gd name="connsiteX251" fmla="*/ 2115670 w 2657256"/>
                          <a:gd name="connsiteY251" fmla="*/ 1057987 h 3370881"/>
                          <a:gd name="connsiteX252" fmla="*/ 2120153 w 2657256"/>
                          <a:gd name="connsiteY252" fmla="*/ 1089364 h 3370881"/>
                          <a:gd name="connsiteX253" fmla="*/ 2138082 w 2657256"/>
                          <a:gd name="connsiteY253" fmla="*/ 1143152 h 3370881"/>
                          <a:gd name="connsiteX254" fmla="*/ 2147047 w 2657256"/>
                          <a:gd name="connsiteY254" fmla="*/ 1196940 h 3370881"/>
                          <a:gd name="connsiteX255" fmla="*/ 2151529 w 2657256"/>
                          <a:gd name="connsiteY255" fmla="*/ 1210387 h 3370881"/>
                          <a:gd name="connsiteX256" fmla="*/ 2156012 w 2657256"/>
                          <a:gd name="connsiteY256" fmla="*/ 1228317 h 3370881"/>
                          <a:gd name="connsiteX257" fmla="*/ 2173941 w 2657256"/>
                          <a:gd name="connsiteY257" fmla="*/ 1295552 h 3370881"/>
                          <a:gd name="connsiteX258" fmla="*/ 2182906 w 2657256"/>
                          <a:gd name="connsiteY258" fmla="*/ 1313481 h 3370881"/>
                          <a:gd name="connsiteX259" fmla="*/ 2187388 w 2657256"/>
                          <a:gd name="connsiteY259" fmla="*/ 1331411 h 3370881"/>
                          <a:gd name="connsiteX260" fmla="*/ 2214282 w 2657256"/>
                          <a:gd name="connsiteY260" fmla="*/ 1385199 h 3370881"/>
                          <a:gd name="connsiteX261" fmla="*/ 2218765 w 2657256"/>
                          <a:gd name="connsiteY261" fmla="*/ 1403129 h 3370881"/>
                          <a:gd name="connsiteX262" fmla="*/ 2223247 w 2657256"/>
                          <a:gd name="connsiteY262" fmla="*/ 1430023 h 3370881"/>
                          <a:gd name="connsiteX263" fmla="*/ 2236694 w 2657256"/>
                          <a:gd name="connsiteY263" fmla="*/ 1456917 h 3370881"/>
                          <a:gd name="connsiteX264" fmla="*/ 2241176 w 2657256"/>
                          <a:gd name="connsiteY264" fmla="*/ 1577940 h 3370881"/>
                          <a:gd name="connsiteX265" fmla="*/ 2245659 w 2657256"/>
                          <a:gd name="connsiteY265" fmla="*/ 1595870 h 3370881"/>
                          <a:gd name="connsiteX266" fmla="*/ 2236694 w 2657256"/>
                          <a:gd name="connsiteY266" fmla="*/ 1694481 h 3370881"/>
                          <a:gd name="connsiteX267" fmla="*/ 2227729 w 2657256"/>
                          <a:gd name="connsiteY267" fmla="*/ 1716893 h 3370881"/>
                          <a:gd name="connsiteX268" fmla="*/ 2223247 w 2657256"/>
                          <a:gd name="connsiteY268" fmla="*/ 1730340 h 3370881"/>
                          <a:gd name="connsiteX269" fmla="*/ 2200835 w 2657256"/>
                          <a:gd name="connsiteY269" fmla="*/ 1788611 h 3370881"/>
                          <a:gd name="connsiteX270" fmla="*/ 2191870 w 2657256"/>
                          <a:gd name="connsiteY270" fmla="*/ 1811023 h 3370881"/>
                          <a:gd name="connsiteX271" fmla="*/ 2187388 w 2657256"/>
                          <a:gd name="connsiteY271" fmla="*/ 1824470 h 3370881"/>
                          <a:gd name="connsiteX272" fmla="*/ 2169459 w 2657256"/>
                          <a:gd name="connsiteY272" fmla="*/ 1869293 h 3370881"/>
                          <a:gd name="connsiteX273" fmla="*/ 2164976 w 2657256"/>
                          <a:gd name="connsiteY273" fmla="*/ 1882740 h 3370881"/>
                          <a:gd name="connsiteX274" fmla="*/ 2156012 w 2657256"/>
                          <a:gd name="connsiteY274" fmla="*/ 1927564 h 3370881"/>
                          <a:gd name="connsiteX275" fmla="*/ 2173941 w 2657256"/>
                          <a:gd name="connsiteY275" fmla="*/ 1945493 h 3370881"/>
                          <a:gd name="connsiteX276" fmla="*/ 2196353 w 2657256"/>
                          <a:gd name="connsiteY276" fmla="*/ 1958940 h 3370881"/>
                          <a:gd name="connsiteX277" fmla="*/ 2241176 w 2657256"/>
                          <a:gd name="connsiteY277" fmla="*/ 2012729 h 3370881"/>
                          <a:gd name="connsiteX278" fmla="*/ 2263588 w 2657256"/>
                          <a:gd name="connsiteY278" fmla="*/ 2057552 h 3370881"/>
                          <a:gd name="connsiteX279" fmla="*/ 2286000 w 2657256"/>
                          <a:gd name="connsiteY279" fmla="*/ 2084446 h 3370881"/>
                          <a:gd name="connsiteX280" fmla="*/ 2299447 w 2657256"/>
                          <a:gd name="connsiteY280" fmla="*/ 2124787 h 3370881"/>
                          <a:gd name="connsiteX281" fmla="*/ 2321859 w 2657256"/>
                          <a:gd name="connsiteY281" fmla="*/ 2151681 h 3370881"/>
                          <a:gd name="connsiteX282" fmla="*/ 2344270 w 2657256"/>
                          <a:gd name="connsiteY282" fmla="*/ 2205470 h 3370881"/>
                          <a:gd name="connsiteX283" fmla="*/ 2348753 w 2657256"/>
                          <a:gd name="connsiteY283" fmla="*/ 2223399 h 3370881"/>
                          <a:gd name="connsiteX284" fmla="*/ 2366682 w 2657256"/>
                          <a:gd name="connsiteY284" fmla="*/ 2263740 h 3370881"/>
                          <a:gd name="connsiteX285" fmla="*/ 2375647 w 2657256"/>
                          <a:gd name="connsiteY285" fmla="*/ 2286152 h 3370881"/>
                          <a:gd name="connsiteX286" fmla="*/ 2380129 w 2657256"/>
                          <a:gd name="connsiteY286" fmla="*/ 2308564 h 3370881"/>
                          <a:gd name="connsiteX287" fmla="*/ 2389094 w 2657256"/>
                          <a:gd name="connsiteY287" fmla="*/ 2335458 h 3370881"/>
                          <a:gd name="connsiteX288" fmla="*/ 2393576 w 2657256"/>
                          <a:gd name="connsiteY288" fmla="*/ 2380281 h 3370881"/>
                          <a:gd name="connsiteX289" fmla="*/ 2398059 w 2657256"/>
                          <a:gd name="connsiteY289" fmla="*/ 2393729 h 3370881"/>
                          <a:gd name="connsiteX290" fmla="*/ 2402541 w 2657256"/>
                          <a:gd name="connsiteY290" fmla="*/ 2447517 h 3370881"/>
                          <a:gd name="connsiteX291" fmla="*/ 2427343 w 2657256"/>
                          <a:gd name="connsiteY291" fmla="*/ 2564058 h 3370881"/>
                          <a:gd name="connsiteX292" fmla="*/ 2389094 w 2657256"/>
                          <a:gd name="connsiteY292" fmla="*/ 2837481 h 3370881"/>
                          <a:gd name="connsiteX293" fmla="*/ 2380129 w 2657256"/>
                          <a:gd name="connsiteY293" fmla="*/ 2859893 h 3370881"/>
                          <a:gd name="connsiteX294" fmla="*/ 2357718 w 2657256"/>
                          <a:gd name="connsiteY294" fmla="*/ 2913681 h 3370881"/>
                          <a:gd name="connsiteX295" fmla="*/ 2348753 w 2657256"/>
                          <a:gd name="connsiteY295" fmla="*/ 2936093 h 3370881"/>
                          <a:gd name="connsiteX296" fmla="*/ 2339788 w 2657256"/>
                          <a:gd name="connsiteY296" fmla="*/ 2971952 h 3370881"/>
                          <a:gd name="connsiteX297" fmla="*/ 2326341 w 2657256"/>
                          <a:gd name="connsiteY297" fmla="*/ 2994364 h 3370881"/>
                          <a:gd name="connsiteX298" fmla="*/ 2317376 w 2657256"/>
                          <a:gd name="connsiteY298" fmla="*/ 3025740 h 3370881"/>
                          <a:gd name="connsiteX299" fmla="*/ 2303929 w 2657256"/>
                          <a:gd name="connsiteY299" fmla="*/ 3048152 h 3370881"/>
                          <a:gd name="connsiteX300" fmla="*/ 2290482 w 2657256"/>
                          <a:gd name="connsiteY300" fmla="*/ 3079529 h 3370881"/>
                          <a:gd name="connsiteX301" fmla="*/ 2272553 w 2657256"/>
                          <a:gd name="connsiteY301" fmla="*/ 3084011 h 3370881"/>
                          <a:gd name="connsiteX302" fmla="*/ 2259106 w 2657256"/>
                          <a:gd name="connsiteY302" fmla="*/ 3088493 h 3370881"/>
                          <a:gd name="connsiteX303" fmla="*/ 2241176 w 2657256"/>
                          <a:gd name="connsiteY303" fmla="*/ 3092976 h 3370881"/>
                          <a:gd name="connsiteX304" fmla="*/ 2209800 w 2657256"/>
                          <a:gd name="connsiteY304" fmla="*/ 3101940 h 3370881"/>
                          <a:gd name="connsiteX305" fmla="*/ 2205318 w 2657256"/>
                          <a:gd name="connsiteY305" fmla="*/ 3039187 h 3370881"/>
                          <a:gd name="connsiteX306" fmla="*/ 2218765 w 2657256"/>
                          <a:gd name="connsiteY306" fmla="*/ 3021258 h 3370881"/>
                          <a:gd name="connsiteX307" fmla="*/ 2245659 w 2657256"/>
                          <a:gd name="connsiteY307" fmla="*/ 2971952 h 3370881"/>
                          <a:gd name="connsiteX308" fmla="*/ 2268070 w 2657256"/>
                          <a:gd name="connsiteY308" fmla="*/ 2945058 h 3370881"/>
                          <a:gd name="connsiteX309" fmla="*/ 2268070 w 2657256"/>
                          <a:gd name="connsiteY309" fmla="*/ 2568540 h 3370881"/>
                          <a:gd name="connsiteX310" fmla="*/ 2259106 w 2657256"/>
                          <a:gd name="connsiteY310" fmla="*/ 2532681 h 3370881"/>
                          <a:gd name="connsiteX311" fmla="*/ 2250141 w 2657256"/>
                          <a:gd name="connsiteY311" fmla="*/ 2492340 h 3370881"/>
                          <a:gd name="connsiteX312" fmla="*/ 2260899 w 2657256"/>
                          <a:gd name="connsiteY312" fmla="*/ 2479491 h 3370881"/>
                          <a:gd name="connsiteX313" fmla="*/ 2245659 w 2657256"/>
                          <a:gd name="connsiteY313" fmla="*/ 2389247 h 3370881"/>
                          <a:gd name="connsiteX314" fmla="*/ 2173941 w 2657256"/>
                          <a:gd name="connsiteY314" fmla="*/ 2241328 h 3370881"/>
                          <a:gd name="connsiteX315" fmla="*/ 2070846 w 2657256"/>
                          <a:gd name="connsiteY315" fmla="*/ 2057553 h 3370881"/>
                          <a:gd name="connsiteX316" fmla="*/ 2057400 w 2657256"/>
                          <a:gd name="connsiteY316" fmla="*/ 2151681 h 3370881"/>
                          <a:gd name="connsiteX317" fmla="*/ 2048435 w 2657256"/>
                          <a:gd name="connsiteY317" fmla="*/ 2106858 h 3370881"/>
                          <a:gd name="connsiteX318" fmla="*/ 2034988 w 2657256"/>
                          <a:gd name="connsiteY318" fmla="*/ 2003764 h 3370881"/>
                          <a:gd name="connsiteX319" fmla="*/ 2026023 w 2657256"/>
                          <a:gd name="connsiteY319" fmla="*/ 2026176 h 3370881"/>
                          <a:gd name="connsiteX320" fmla="*/ 2021541 w 2657256"/>
                          <a:gd name="connsiteY320" fmla="*/ 2039623 h 3370881"/>
                          <a:gd name="connsiteX321" fmla="*/ 1999129 w 2657256"/>
                          <a:gd name="connsiteY321" fmla="*/ 2053070 h 3370881"/>
                          <a:gd name="connsiteX322" fmla="*/ 1990165 w 2657256"/>
                          <a:gd name="connsiteY322" fmla="*/ 2070999 h 3370881"/>
                          <a:gd name="connsiteX323" fmla="*/ 1967753 w 2657256"/>
                          <a:gd name="connsiteY323" fmla="*/ 2106858 h 3370881"/>
                          <a:gd name="connsiteX324" fmla="*/ 1981200 w 2657256"/>
                          <a:gd name="connsiteY324" fmla="*/ 2223399 h 3370881"/>
                          <a:gd name="connsiteX325" fmla="*/ 1994647 w 2657256"/>
                          <a:gd name="connsiteY325" fmla="*/ 2254776 h 3370881"/>
                          <a:gd name="connsiteX326" fmla="*/ 2003612 w 2657256"/>
                          <a:gd name="connsiteY326" fmla="*/ 2272705 h 3370881"/>
                          <a:gd name="connsiteX327" fmla="*/ 2026023 w 2657256"/>
                          <a:gd name="connsiteY327" fmla="*/ 2304081 h 3370881"/>
                          <a:gd name="connsiteX328" fmla="*/ 2043953 w 2657256"/>
                          <a:gd name="connsiteY328" fmla="*/ 2348905 h 3370881"/>
                          <a:gd name="connsiteX329" fmla="*/ 2061882 w 2657256"/>
                          <a:gd name="connsiteY329" fmla="*/ 2371317 h 3370881"/>
                          <a:gd name="connsiteX330" fmla="*/ 2088776 w 2657256"/>
                          <a:gd name="connsiteY330" fmla="*/ 2434070 h 3370881"/>
                          <a:gd name="connsiteX331" fmla="*/ 2102223 w 2657256"/>
                          <a:gd name="connsiteY331" fmla="*/ 2465446 h 3370881"/>
                          <a:gd name="connsiteX332" fmla="*/ 2106706 w 2657256"/>
                          <a:gd name="connsiteY332" fmla="*/ 2496823 h 3370881"/>
                          <a:gd name="connsiteX333" fmla="*/ 2124635 w 2657256"/>
                          <a:gd name="connsiteY333" fmla="*/ 2559576 h 3370881"/>
                          <a:gd name="connsiteX334" fmla="*/ 2138082 w 2657256"/>
                          <a:gd name="connsiteY334" fmla="*/ 2649223 h 3370881"/>
                          <a:gd name="connsiteX335" fmla="*/ 2147047 w 2657256"/>
                          <a:gd name="connsiteY335" fmla="*/ 2685081 h 3370881"/>
                          <a:gd name="connsiteX336" fmla="*/ 2151529 w 2657256"/>
                          <a:gd name="connsiteY336" fmla="*/ 2716458 h 3370881"/>
                          <a:gd name="connsiteX337" fmla="*/ 2160494 w 2657256"/>
                          <a:gd name="connsiteY337" fmla="*/ 2770246 h 3370881"/>
                          <a:gd name="connsiteX338" fmla="*/ 2156012 w 2657256"/>
                          <a:gd name="connsiteY338" fmla="*/ 2962987 h 3370881"/>
                          <a:gd name="connsiteX339" fmla="*/ 2138082 w 2657256"/>
                          <a:gd name="connsiteY339" fmla="*/ 3043670 h 3370881"/>
                          <a:gd name="connsiteX340" fmla="*/ 2133600 w 2657256"/>
                          <a:gd name="connsiteY340" fmla="*/ 3061599 h 3370881"/>
                          <a:gd name="connsiteX341" fmla="*/ 2120153 w 2657256"/>
                          <a:gd name="connsiteY341" fmla="*/ 3079529 h 3370881"/>
                          <a:gd name="connsiteX342" fmla="*/ 2111188 w 2657256"/>
                          <a:gd name="connsiteY342" fmla="*/ 3106423 h 3370881"/>
                          <a:gd name="connsiteX343" fmla="*/ 2088776 w 2657256"/>
                          <a:gd name="connsiteY343" fmla="*/ 3137799 h 3370881"/>
                          <a:gd name="connsiteX344" fmla="*/ 2075329 w 2657256"/>
                          <a:gd name="connsiteY344" fmla="*/ 3164693 h 3370881"/>
                          <a:gd name="connsiteX345" fmla="*/ 2061882 w 2657256"/>
                          <a:gd name="connsiteY345" fmla="*/ 3169176 h 3370881"/>
                          <a:gd name="connsiteX346" fmla="*/ 2021541 w 2657256"/>
                          <a:gd name="connsiteY346" fmla="*/ 3164693 h 3370881"/>
                          <a:gd name="connsiteX347" fmla="*/ 2012576 w 2657256"/>
                          <a:gd name="connsiteY347" fmla="*/ 3119870 h 3370881"/>
                          <a:gd name="connsiteX348" fmla="*/ 2048435 w 2657256"/>
                          <a:gd name="connsiteY348" fmla="*/ 3021258 h 3370881"/>
                          <a:gd name="connsiteX349" fmla="*/ 2048435 w 2657256"/>
                          <a:gd name="connsiteY349" fmla="*/ 3021258 h 3370881"/>
                          <a:gd name="connsiteX350" fmla="*/ 2061882 w 2657256"/>
                          <a:gd name="connsiteY350" fmla="*/ 2967470 h 3370881"/>
                          <a:gd name="connsiteX351" fmla="*/ 2070847 w 2657256"/>
                          <a:gd name="connsiteY351" fmla="*/ 2882305 h 3370881"/>
                          <a:gd name="connsiteX352" fmla="*/ 2066365 w 2657256"/>
                          <a:gd name="connsiteY352" fmla="*/ 2725423 h 3370881"/>
                          <a:gd name="connsiteX353" fmla="*/ 2043953 w 2657256"/>
                          <a:gd name="connsiteY353" fmla="*/ 2649223 h 3370881"/>
                          <a:gd name="connsiteX354" fmla="*/ 2030506 w 2657256"/>
                          <a:gd name="connsiteY354" fmla="*/ 2622329 h 3370881"/>
                          <a:gd name="connsiteX355" fmla="*/ 2017059 w 2657256"/>
                          <a:gd name="connsiteY355" fmla="*/ 2581987 h 3370881"/>
                          <a:gd name="connsiteX356" fmla="*/ 1981200 w 2657256"/>
                          <a:gd name="connsiteY356" fmla="*/ 2514752 h 3370881"/>
                          <a:gd name="connsiteX357" fmla="*/ 1972235 w 2657256"/>
                          <a:gd name="connsiteY357" fmla="*/ 2501305 h 3370881"/>
                          <a:gd name="connsiteX358" fmla="*/ 1958788 w 2657256"/>
                          <a:gd name="connsiteY358" fmla="*/ 2478893 h 3370881"/>
                          <a:gd name="connsiteX359" fmla="*/ 1905000 w 2657256"/>
                          <a:gd name="connsiteY359" fmla="*/ 2398211 h 3370881"/>
                          <a:gd name="connsiteX360" fmla="*/ 1882588 w 2657256"/>
                          <a:gd name="connsiteY360" fmla="*/ 2357870 h 3370881"/>
                          <a:gd name="connsiteX361" fmla="*/ 1869141 w 2657256"/>
                          <a:gd name="connsiteY361" fmla="*/ 2339940 h 3370881"/>
                          <a:gd name="connsiteX362" fmla="*/ 1806388 w 2657256"/>
                          <a:gd name="connsiteY362" fmla="*/ 2313046 h 3370881"/>
                          <a:gd name="connsiteX363" fmla="*/ 1779494 w 2657256"/>
                          <a:gd name="connsiteY363" fmla="*/ 2304081 h 3370881"/>
                          <a:gd name="connsiteX364" fmla="*/ 1752600 w 2657256"/>
                          <a:gd name="connsiteY364" fmla="*/ 2299599 h 3370881"/>
                          <a:gd name="connsiteX365" fmla="*/ 1680882 w 2657256"/>
                          <a:gd name="connsiteY365" fmla="*/ 2277187 h 3370881"/>
                          <a:gd name="connsiteX366" fmla="*/ 1662953 w 2657256"/>
                          <a:gd name="connsiteY366" fmla="*/ 2272705 h 3370881"/>
                          <a:gd name="connsiteX367" fmla="*/ 1640541 w 2657256"/>
                          <a:gd name="connsiteY367" fmla="*/ 2259258 h 3370881"/>
                          <a:gd name="connsiteX368" fmla="*/ 1604682 w 2657256"/>
                          <a:gd name="connsiteY368" fmla="*/ 2272705 h 3370881"/>
                          <a:gd name="connsiteX369" fmla="*/ 1537447 w 2657256"/>
                          <a:gd name="connsiteY369" fmla="*/ 2304081 h 3370881"/>
                          <a:gd name="connsiteX370" fmla="*/ 1546113 w 2657256"/>
                          <a:gd name="connsiteY370" fmla="*/ 2313644 h 3370881"/>
                          <a:gd name="connsiteX371" fmla="*/ 1488141 w 2657256"/>
                          <a:gd name="connsiteY371" fmla="*/ 2313046 h 3370881"/>
                          <a:gd name="connsiteX372" fmla="*/ 1478878 w 2657256"/>
                          <a:gd name="connsiteY372" fmla="*/ 2342331 h 3370881"/>
                          <a:gd name="connsiteX373" fmla="*/ 1402678 w 2657256"/>
                          <a:gd name="connsiteY373" fmla="*/ 2339641 h 3370881"/>
                          <a:gd name="connsiteX374" fmla="*/ 1322892 w 2657256"/>
                          <a:gd name="connsiteY374" fmla="*/ 2336952 h 3370881"/>
                          <a:gd name="connsiteX375" fmla="*/ 1199384 w 2657256"/>
                          <a:gd name="connsiteY375" fmla="*/ 2307041 h 3370881"/>
                          <a:gd name="connsiteX376" fmla="*/ 1066800 w 2657256"/>
                          <a:gd name="connsiteY376" fmla="*/ 2272705 h 3370881"/>
                          <a:gd name="connsiteX377" fmla="*/ 1030941 w 2657256"/>
                          <a:gd name="connsiteY377" fmla="*/ 2263740 h 3370881"/>
                          <a:gd name="connsiteX378" fmla="*/ 986118 w 2657256"/>
                          <a:gd name="connsiteY378" fmla="*/ 2241329 h 3370881"/>
                          <a:gd name="connsiteX379" fmla="*/ 968188 w 2657256"/>
                          <a:gd name="connsiteY379" fmla="*/ 2232364 h 3370881"/>
                          <a:gd name="connsiteX380" fmla="*/ 936812 w 2657256"/>
                          <a:gd name="connsiteY380" fmla="*/ 2214434 h 3370881"/>
                          <a:gd name="connsiteX381" fmla="*/ 905435 w 2657256"/>
                          <a:gd name="connsiteY381" fmla="*/ 2196505 h 3370881"/>
                          <a:gd name="connsiteX382" fmla="*/ 869576 w 2657256"/>
                          <a:gd name="connsiteY382" fmla="*/ 2209952 h 3370881"/>
                          <a:gd name="connsiteX383" fmla="*/ 856129 w 2657256"/>
                          <a:gd name="connsiteY383" fmla="*/ 2227881 h 3370881"/>
                          <a:gd name="connsiteX384" fmla="*/ 815788 w 2657256"/>
                          <a:gd name="connsiteY384" fmla="*/ 2268223 h 3370881"/>
                          <a:gd name="connsiteX385" fmla="*/ 788894 w 2657256"/>
                          <a:gd name="connsiteY385" fmla="*/ 2290634 h 3370881"/>
                          <a:gd name="connsiteX386" fmla="*/ 762000 w 2657256"/>
                          <a:gd name="connsiteY386" fmla="*/ 2313046 h 3370881"/>
                          <a:gd name="connsiteX387" fmla="*/ 753035 w 2657256"/>
                          <a:gd name="connsiteY387" fmla="*/ 2326493 h 3370881"/>
                          <a:gd name="connsiteX388" fmla="*/ 735106 w 2657256"/>
                          <a:gd name="connsiteY388" fmla="*/ 2339940 h 3370881"/>
                          <a:gd name="connsiteX389" fmla="*/ 712694 w 2657256"/>
                          <a:gd name="connsiteY389" fmla="*/ 2362352 h 3370881"/>
                          <a:gd name="connsiteX390" fmla="*/ 694765 w 2657256"/>
                          <a:gd name="connsiteY390" fmla="*/ 2375799 h 3370881"/>
                          <a:gd name="connsiteX391" fmla="*/ 681318 w 2657256"/>
                          <a:gd name="connsiteY391" fmla="*/ 2393729 h 3370881"/>
                          <a:gd name="connsiteX392" fmla="*/ 667870 w 2657256"/>
                          <a:gd name="connsiteY392" fmla="*/ 2402693 h 3370881"/>
                          <a:gd name="connsiteX393" fmla="*/ 623047 w 2657256"/>
                          <a:gd name="connsiteY393" fmla="*/ 2443034 h 3370881"/>
                          <a:gd name="connsiteX394" fmla="*/ 600635 w 2657256"/>
                          <a:gd name="connsiteY394" fmla="*/ 2474411 h 3370881"/>
                          <a:gd name="connsiteX395" fmla="*/ 587188 w 2657256"/>
                          <a:gd name="connsiteY395" fmla="*/ 2514752 h 3370881"/>
                          <a:gd name="connsiteX396" fmla="*/ 582706 w 2657256"/>
                          <a:gd name="connsiteY396" fmla="*/ 2546129 h 3370881"/>
                          <a:gd name="connsiteX397" fmla="*/ 596153 w 2657256"/>
                          <a:gd name="connsiteY397" fmla="*/ 2635776 h 3370881"/>
                          <a:gd name="connsiteX398" fmla="*/ 600635 w 2657256"/>
                          <a:gd name="connsiteY398" fmla="*/ 2653705 h 3370881"/>
                          <a:gd name="connsiteX399" fmla="*/ 609600 w 2657256"/>
                          <a:gd name="connsiteY399" fmla="*/ 2671634 h 3370881"/>
                          <a:gd name="connsiteX400" fmla="*/ 614082 w 2657256"/>
                          <a:gd name="connsiteY400" fmla="*/ 2689564 h 3370881"/>
                          <a:gd name="connsiteX401" fmla="*/ 623047 w 2657256"/>
                          <a:gd name="connsiteY401" fmla="*/ 2711976 h 3370881"/>
                          <a:gd name="connsiteX402" fmla="*/ 627529 w 2657256"/>
                          <a:gd name="connsiteY402" fmla="*/ 2734387 h 3370881"/>
                          <a:gd name="connsiteX403" fmla="*/ 640976 w 2657256"/>
                          <a:gd name="connsiteY403" fmla="*/ 2765764 h 3370881"/>
                          <a:gd name="connsiteX404" fmla="*/ 645459 w 2657256"/>
                          <a:gd name="connsiteY404" fmla="*/ 2779211 h 3370881"/>
                          <a:gd name="connsiteX405" fmla="*/ 658906 w 2657256"/>
                          <a:gd name="connsiteY405" fmla="*/ 2801623 h 3370881"/>
                          <a:gd name="connsiteX406" fmla="*/ 676835 w 2657256"/>
                          <a:gd name="connsiteY406" fmla="*/ 2864376 h 3370881"/>
                          <a:gd name="connsiteX407" fmla="*/ 690282 w 2657256"/>
                          <a:gd name="connsiteY407" fmla="*/ 2895752 h 3370881"/>
                          <a:gd name="connsiteX408" fmla="*/ 699247 w 2657256"/>
                          <a:gd name="connsiteY408" fmla="*/ 2940576 h 3370881"/>
                          <a:gd name="connsiteX409" fmla="*/ 703729 w 2657256"/>
                          <a:gd name="connsiteY409" fmla="*/ 2967470 h 3370881"/>
                          <a:gd name="connsiteX410" fmla="*/ 717176 w 2657256"/>
                          <a:gd name="connsiteY410" fmla="*/ 2994364 h 3370881"/>
                          <a:gd name="connsiteX411" fmla="*/ 735106 w 2657256"/>
                          <a:gd name="connsiteY411" fmla="*/ 3052634 h 3370881"/>
                          <a:gd name="connsiteX412" fmla="*/ 739588 w 2657256"/>
                          <a:gd name="connsiteY412" fmla="*/ 3079529 h 3370881"/>
                          <a:gd name="connsiteX413" fmla="*/ 762000 w 2657256"/>
                          <a:gd name="connsiteY413" fmla="*/ 3142281 h 3370881"/>
                          <a:gd name="connsiteX414" fmla="*/ 766482 w 2657256"/>
                          <a:gd name="connsiteY414" fmla="*/ 3231929 h 3370881"/>
                          <a:gd name="connsiteX415" fmla="*/ 770965 w 2657256"/>
                          <a:gd name="connsiteY415" fmla="*/ 3254340 h 3370881"/>
                          <a:gd name="connsiteX416" fmla="*/ 775447 w 2657256"/>
                          <a:gd name="connsiteY416" fmla="*/ 3285717 h 3370881"/>
                          <a:gd name="connsiteX417" fmla="*/ 748553 w 2657256"/>
                          <a:gd name="connsiteY417" fmla="*/ 3335023 h 3370881"/>
                          <a:gd name="connsiteX418" fmla="*/ 721659 w 2657256"/>
                          <a:gd name="connsiteY418" fmla="*/ 3343987 h 3370881"/>
                          <a:gd name="connsiteX419" fmla="*/ 708212 w 2657256"/>
                          <a:gd name="connsiteY419" fmla="*/ 3348470 h 3370881"/>
                          <a:gd name="connsiteX420" fmla="*/ 623047 w 2657256"/>
                          <a:gd name="connsiteY420" fmla="*/ 3330540 h 3370881"/>
                          <a:gd name="connsiteX421" fmla="*/ 609600 w 2657256"/>
                          <a:gd name="connsiteY421" fmla="*/ 3308129 h 3370881"/>
                          <a:gd name="connsiteX422" fmla="*/ 591670 w 2657256"/>
                          <a:gd name="connsiteY422" fmla="*/ 3267787 h 3370881"/>
                          <a:gd name="connsiteX423" fmla="*/ 560294 w 2657256"/>
                          <a:gd name="connsiteY423" fmla="*/ 3209517 h 3370881"/>
                          <a:gd name="connsiteX424" fmla="*/ 551329 w 2657256"/>
                          <a:gd name="connsiteY424" fmla="*/ 3196070 h 3370881"/>
                          <a:gd name="connsiteX425" fmla="*/ 528918 w 2657256"/>
                          <a:gd name="connsiteY425" fmla="*/ 3173658 h 3370881"/>
                          <a:gd name="connsiteX426" fmla="*/ 519953 w 2657256"/>
                          <a:gd name="connsiteY426" fmla="*/ 3128834 h 3370881"/>
                          <a:gd name="connsiteX427" fmla="*/ 524435 w 2657256"/>
                          <a:gd name="connsiteY427" fmla="*/ 3101940 h 3370881"/>
                          <a:gd name="connsiteX428" fmla="*/ 528918 w 2657256"/>
                          <a:gd name="connsiteY428" fmla="*/ 3088493 h 3370881"/>
                          <a:gd name="connsiteX429" fmla="*/ 542365 w 2657256"/>
                          <a:gd name="connsiteY429" fmla="*/ 3052634 h 3370881"/>
                          <a:gd name="connsiteX430" fmla="*/ 484094 w 2657256"/>
                          <a:gd name="connsiteY430" fmla="*/ 2886787 h 3370881"/>
                          <a:gd name="connsiteX431" fmla="*/ 443753 w 2657256"/>
                          <a:gd name="connsiteY431" fmla="*/ 2779211 h 3370881"/>
                          <a:gd name="connsiteX432" fmla="*/ 439270 w 2657256"/>
                          <a:gd name="connsiteY432" fmla="*/ 2752317 h 3370881"/>
                          <a:gd name="connsiteX433" fmla="*/ 430306 w 2657256"/>
                          <a:gd name="connsiteY433" fmla="*/ 2716458 h 3370881"/>
                          <a:gd name="connsiteX434" fmla="*/ 425823 w 2657256"/>
                          <a:gd name="connsiteY434" fmla="*/ 2680599 h 3370881"/>
                          <a:gd name="connsiteX435" fmla="*/ 398929 w 2657256"/>
                          <a:gd name="connsiteY435" fmla="*/ 2599917 h 3370881"/>
                          <a:gd name="connsiteX436" fmla="*/ 385482 w 2657256"/>
                          <a:gd name="connsiteY436" fmla="*/ 2568540 h 3370881"/>
                          <a:gd name="connsiteX437" fmla="*/ 381000 w 2657256"/>
                          <a:gd name="connsiteY437" fmla="*/ 2550611 h 3370881"/>
                          <a:gd name="connsiteX438" fmla="*/ 372035 w 2657256"/>
                          <a:gd name="connsiteY438" fmla="*/ 2483376 h 3370881"/>
                          <a:gd name="connsiteX439" fmla="*/ 367553 w 2657256"/>
                          <a:gd name="connsiteY439" fmla="*/ 2469929 h 3370881"/>
                          <a:gd name="connsiteX440" fmla="*/ 407894 w 2657256"/>
                          <a:gd name="connsiteY440" fmla="*/ 2451999 h 3370881"/>
                          <a:gd name="connsiteX441" fmla="*/ 515470 w 2657256"/>
                          <a:gd name="connsiteY441" fmla="*/ 2407176 h 3370881"/>
                          <a:gd name="connsiteX442" fmla="*/ 578223 w 2657256"/>
                          <a:gd name="connsiteY442" fmla="*/ 2353387 h 3370881"/>
                          <a:gd name="connsiteX443" fmla="*/ 587188 w 2657256"/>
                          <a:gd name="connsiteY443" fmla="*/ 2330976 h 3370881"/>
                          <a:gd name="connsiteX444" fmla="*/ 614082 w 2657256"/>
                          <a:gd name="connsiteY444" fmla="*/ 2254776 h 3370881"/>
                          <a:gd name="connsiteX445" fmla="*/ 649941 w 2657256"/>
                          <a:gd name="connsiteY445" fmla="*/ 2200987 h 3370881"/>
                          <a:gd name="connsiteX446" fmla="*/ 690282 w 2657256"/>
                          <a:gd name="connsiteY446" fmla="*/ 2174093 h 3370881"/>
                          <a:gd name="connsiteX447" fmla="*/ 703729 w 2657256"/>
                          <a:gd name="connsiteY447" fmla="*/ 2165129 h 3370881"/>
                          <a:gd name="connsiteX448" fmla="*/ 739588 w 2657256"/>
                          <a:gd name="connsiteY448" fmla="*/ 2147199 h 3370881"/>
                          <a:gd name="connsiteX449" fmla="*/ 708212 w 2657256"/>
                          <a:gd name="connsiteY449" fmla="*/ 2187540 h 3370881"/>
                          <a:gd name="connsiteX450" fmla="*/ 654423 w 2657256"/>
                          <a:gd name="connsiteY450" fmla="*/ 2241329 h 3370881"/>
                          <a:gd name="connsiteX451" fmla="*/ 636494 w 2657256"/>
                          <a:gd name="connsiteY451" fmla="*/ 2259258 h 3370881"/>
                          <a:gd name="connsiteX452" fmla="*/ 614082 w 2657256"/>
                          <a:gd name="connsiteY452" fmla="*/ 2286152 h 3370881"/>
                          <a:gd name="connsiteX453" fmla="*/ 605118 w 2657256"/>
                          <a:gd name="connsiteY453" fmla="*/ 2299599 h 3370881"/>
                          <a:gd name="connsiteX454" fmla="*/ 560294 w 2657256"/>
                          <a:gd name="connsiteY454" fmla="*/ 2335458 h 3370881"/>
                          <a:gd name="connsiteX455" fmla="*/ 524435 w 2657256"/>
                          <a:gd name="connsiteY455" fmla="*/ 2348905 h 3370881"/>
                          <a:gd name="connsiteX456" fmla="*/ 502023 w 2657256"/>
                          <a:gd name="connsiteY456" fmla="*/ 2362352 h 3370881"/>
                          <a:gd name="connsiteX457" fmla="*/ 461682 w 2657256"/>
                          <a:gd name="connsiteY457" fmla="*/ 2389246 h 3370881"/>
                          <a:gd name="connsiteX458" fmla="*/ 448235 w 2657256"/>
                          <a:gd name="connsiteY458" fmla="*/ 2398211 h 3370881"/>
                          <a:gd name="connsiteX459" fmla="*/ 430306 w 2657256"/>
                          <a:gd name="connsiteY459" fmla="*/ 2407176 h 3370881"/>
                          <a:gd name="connsiteX460" fmla="*/ 412376 w 2657256"/>
                          <a:gd name="connsiteY460" fmla="*/ 2420623 h 3370881"/>
                          <a:gd name="connsiteX461" fmla="*/ 389965 w 2657256"/>
                          <a:gd name="connsiteY461" fmla="*/ 2429587 h 3370881"/>
                          <a:gd name="connsiteX462" fmla="*/ 372035 w 2657256"/>
                          <a:gd name="connsiteY462" fmla="*/ 2443034 h 3370881"/>
                          <a:gd name="connsiteX463" fmla="*/ 318247 w 2657256"/>
                          <a:gd name="connsiteY463" fmla="*/ 2474411 h 3370881"/>
                          <a:gd name="connsiteX464" fmla="*/ 304800 w 2657256"/>
                          <a:gd name="connsiteY464" fmla="*/ 2492340 h 3370881"/>
                          <a:gd name="connsiteX465" fmla="*/ 282388 w 2657256"/>
                          <a:gd name="connsiteY465" fmla="*/ 2519234 h 3370881"/>
                          <a:gd name="connsiteX466" fmla="*/ 295835 w 2657256"/>
                          <a:gd name="connsiteY466" fmla="*/ 2815070 h 3370881"/>
                          <a:gd name="connsiteX467" fmla="*/ 300318 w 2657256"/>
                          <a:gd name="connsiteY467" fmla="*/ 2837481 h 3370881"/>
                          <a:gd name="connsiteX468" fmla="*/ 304800 w 2657256"/>
                          <a:gd name="connsiteY468" fmla="*/ 2868858 h 3370881"/>
                          <a:gd name="connsiteX469" fmla="*/ 309282 w 2657256"/>
                          <a:gd name="connsiteY469" fmla="*/ 2927129 h 3370881"/>
                          <a:gd name="connsiteX470" fmla="*/ 322729 w 2657256"/>
                          <a:gd name="connsiteY470" fmla="*/ 2985399 h 3370881"/>
                          <a:gd name="connsiteX471" fmla="*/ 327212 w 2657256"/>
                          <a:gd name="connsiteY471" fmla="*/ 3012293 h 3370881"/>
                          <a:gd name="connsiteX472" fmla="*/ 331694 w 2657256"/>
                          <a:gd name="connsiteY472" fmla="*/ 3043670 h 3370881"/>
                          <a:gd name="connsiteX473" fmla="*/ 345141 w 2657256"/>
                          <a:gd name="connsiteY473" fmla="*/ 3070564 h 3370881"/>
                          <a:gd name="connsiteX474" fmla="*/ 367553 w 2657256"/>
                          <a:gd name="connsiteY474" fmla="*/ 3124352 h 3370881"/>
                          <a:gd name="connsiteX475" fmla="*/ 381000 w 2657256"/>
                          <a:gd name="connsiteY475" fmla="*/ 3182623 h 3370881"/>
                          <a:gd name="connsiteX476" fmla="*/ 389965 w 2657256"/>
                          <a:gd name="connsiteY476" fmla="*/ 3196070 h 3370881"/>
                          <a:gd name="connsiteX477" fmla="*/ 394447 w 2657256"/>
                          <a:gd name="connsiteY477" fmla="*/ 3213999 h 3370881"/>
                          <a:gd name="connsiteX478" fmla="*/ 412376 w 2657256"/>
                          <a:gd name="connsiteY478" fmla="*/ 3245376 h 3370881"/>
                          <a:gd name="connsiteX479" fmla="*/ 416859 w 2657256"/>
                          <a:gd name="connsiteY479" fmla="*/ 3258823 h 3370881"/>
                          <a:gd name="connsiteX480" fmla="*/ 425823 w 2657256"/>
                          <a:gd name="connsiteY480" fmla="*/ 3272270 h 3370881"/>
                          <a:gd name="connsiteX481" fmla="*/ 439270 w 2657256"/>
                          <a:gd name="connsiteY481" fmla="*/ 3303646 h 3370881"/>
                          <a:gd name="connsiteX482" fmla="*/ 439270 w 2657256"/>
                          <a:gd name="connsiteY482" fmla="*/ 3352952 h 3370881"/>
                          <a:gd name="connsiteX483" fmla="*/ 430306 w 2657256"/>
                          <a:gd name="connsiteY483" fmla="*/ 3366399 h 3370881"/>
                          <a:gd name="connsiteX484" fmla="*/ 412376 w 2657256"/>
                          <a:gd name="connsiteY484" fmla="*/ 3370881 h 3370881"/>
                          <a:gd name="connsiteX485" fmla="*/ 295835 w 2657256"/>
                          <a:gd name="connsiteY485" fmla="*/ 3357434 h 3370881"/>
                          <a:gd name="connsiteX486" fmla="*/ 264459 w 2657256"/>
                          <a:gd name="connsiteY486" fmla="*/ 3276752 h 3370881"/>
                          <a:gd name="connsiteX487" fmla="*/ 259976 w 2657256"/>
                          <a:gd name="connsiteY487" fmla="*/ 3240893 h 3370881"/>
                          <a:gd name="connsiteX488" fmla="*/ 246529 w 2657256"/>
                          <a:gd name="connsiteY488" fmla="*/ 3178140 h 3370881"/>
                          <a:gd name="connsiteX489" fmla="*/ 237565 w 2657256"/>
                          <a:gd name="connsiteY489" fmla="*/ 3084011 h 3370881"/>
                          <a:gd name="connsiteX490" fmla="*/ 228600 w 2657256"/>
                          <a:gd name="connsiteY490" fmla="*/ 3057117 h 3370881"/>
                          <a:gd name="connsiteX491" fmla="*/ 219635 w 2657256"/>
                          <a:gd name="connsiteY491" fmla="*/ 3021258 h 3370881"/>
                          <a:gd name="connsiteX492" fmla="*/ 206188 w 2657256"/>
                          <a:gd name="connsiteY492" fmla="*/ 2980917 h 3370881"/>
                          <a:gd name="connsiteX493" fmla="*/ 201706 w 2657256"/>
                          <a:gd name="connsiteY493" fmla="*/ 2949540 h 3370881"/>
                          <a:gd name="connsiteX494" fmla="*/ 197223 w 2657256"/>
                          <a:gd name="connsiteY494" fmla="*/ 2927129 h 3370881"/>
                          <a:gd name="connsiteX495" fmla="*/ 192741 w 2657256"/>
                          <a:gd name="connsiteY495" fmla="*/ 2891270 h 3370881"/>
                          <a:gd name="connsiteX496" fmla="*/ 188259 w 2657256"/>
                          <a:gd name="connsiteY496" fmla="*/ 2850929 h 3370881"/>
                          <a:gd name="connsiteX497" fmla="*/ 179294 w 2657256"/>
                          <a:gd name="connsiteY497" fmla="*/ 2824034 h 3370881"/>
                          <a:gd name="connsiteX498" fmla="*/ 165847 w 2657256"/>
                          <a:gd name="connsiteY498" fmla="*/ 2774729 h 3370881"/>
                          <a:gd name="connsiteX499" fmla="*/ 161365 w 2657256"/>
                          <a:gd name="connsiteY499" fmla="*/ 2747834 h 3370881"/>
                          <a:gd name="connsiteX500" fmla="*/ 156882 w 2657256"/>
                          <a:gd name="connsiteY500" fmla="*/ 2559576 h 3370881"/>
                          <a:gd name="connsiteX501" fmla="*/ 152400 w 2657256"/>
                          <a:gd name="connsiteY501" fmla="*/ 2519234 h 3370881"/>
                          <a:gd name="connsiteX502" fmla="*/ 118035 w 2657256"/>
                          <a:gd name="connsiteY502" fmla="*/ 2400004 h 3370881"/>
                          <a:gd name="connsiteX503" fmla="*/ 129988 w 2657256"/>
                          <a:gd name="connsiteY503" fmla="*/ 2344423 h 3370881"/>
                          <a:gd name="connsiteX504" fmla="*/ 100106 w 2657256"/>
                          <a:gd name="connsiteY504" fmla="*/ 2330976 h 3370881"/>
                          <a:gd name="connsiteX505" fmla="*/ 138953 w 2657256"/>
                          <a:gd name="connsiteY505" fmla="*/ 2313046 h 3370881"/>
                          <a:gd name="connsiteX506" fmla="*/ 152400 w 2657256"/>
                          <a:gd name="connsiteY506" fmla="*/ 2304081 h 3370881"/>
                          <a:gd name="connsiteX507" fmla="*/ 170329 w 2657256"/>
                          <a:gd name="connsiteY507" fmla="*/ 2259258 h 3370881"/>
                          <a:gd name="connsiteX508" fmla="*/ 188259 w 2657256"/>
                          <a:gd name="connsiteY508" fmla="*/ 2223399 h 3370881"/>
                          <a:gd name="connsiteX509" fmla="*/ 206188 w 2657256"/>
                          <a:gd name="connsiteY509" fmla="*/ 2187540 h 3370881"/>
                          <a:gd name="connsiteX510" fmla="*/ 210670 w 2657256"/>
                          <a:gd name="connsiteY510" fmla="*/ 2174093 h 3370881"/>
                          <a:gd name="connsiteX511" fmla="*/ 219635 w 2657256"/>
                          <a:gd name="connsiteY511" fmla="*/ 2115823 h 3370881"/>
                          <a:gd name="connsiteX512" fmla="*/ 210670 w 2657256"/>
                          <a:gd name="connsiteY512" fmla="*/ 1958940 h 3370881"/>
                          <a:gd name="connsiteX513" fmla="*/ 192741 w 2657256"/>
                          <a:gd name="connsiteY513" fmla="*/ 1923081 h 3370881"/>
                          <a:gd name="connsiteX514" fmla="*/ 179294 w 2657256"/>
                          <a:gd name="connsiteY514" fmla="*/ 1891705 h 3370881"/>
                          <a:gd name="connsiteX515" fmla="*/ 165847 w 2657256"/>
                          <a:gd name="connsiteY515" fmla="*/ 1864811 h 3370881"/>
                          <a:gd name="connsiteX516" fmla="*/ 152400 w 2657256"/>
                          <a:gd name="connsiteY516" fmla="*/ 1833434 h 3370881"/>
                          <a:gd name="connsiteX517" fmla="*/ 143435 w 2657256"/>
                          <a:gd name="connsiteY517" fmla="*/ 1819987 h 3370881"/>
                          <a:gd name="connsiteX518" fmla="*/ 107576 w 2657256"/>
                          <a:gd name="connsiteY518" fmla="*/ 1784129 h 3370881"/>
                          <a:gd name="connsiteX519" fmla="*/ 94129 w 2657256"/>
                          <a:gd name="connsiteY519" fmla="*/ 1779646 h 3370881"/>
                          <a:gd name="connsiteX520" fmla="*/ 71718 w 2657256"/>
                          <a:gd name="connsiteY520" fmla="*/ 1770681 h 3370881"/>
                          <a:gd name="connsiteX521" fmla="*/ 58270 w 2657256"/>
                          <a:gd name="connsiteY521" fmla="*/ 1761717 h 3370881"/>
                          <a:gd name="connsiteX522" fmla="*/ 26894 w 2657256"/>
                          <a:gd name="connsiteY522" fmla="*/ 1730340 h 3370881"/>
                          <a:gd name="connsiteX523" fmla="*/ 0 w 2657256"/>
                          <a:gd name="connsiteY523" fmla="*/ 1707929 h 3370881"/>
                          <a:gd name="connsiteX0" fmla="*/ 0 w 2657256"/>
                          <a:gd name="connsiteY0" fmla="*/ 1707929 h 3370881"/>
                          <a:gd name="connsiteX1" fmla="*/ 22412 w 2657256"/>
                          <a:gd name="connsiteY1" fmla="*/ 1698964 h 3370881"/>
                          <a:gd name="connsiteX2" fmla="*/ 31376 w 2657256"/>
                          <a:gd name="connsiteY2" fmla="*/ 1681034 h 3370881"/>
                          <a:gd name="connsiteX3" fmla="*/ 44823 w 2657256"/>
                          <a:gd name="connsiteY3" fmla="*/ 1672070 h 3370881"/>
                          <a:gd name="connsiteX4" fmla="*/ 58270 w 2657256"/>
                          <a:gd name="connsiteY4" fmla="*/ 1654140 h 3370881"/>
                          <a:gd name="connsiteX5" fmla="*/ 76200 w 2657256"/>
                          <a:gd name="connsiteY5" fmla="*/ 1645176 h 3370881"/>
                          <a:gd name="connsiteX6" fmla="*/ 98612 w 2657256"/>
                          <a:gd name="connsiteY6" fmla="*/ 1636211 h 3370881"/>
                          <a:gd name="connsiteX7" fmla="*/ 125506 w 2657256"/>
                          <a:gd name="connsiteY7" fmla="*/ 1627246 h 3370881"/>
                          <a:gd name="connsiteX8" fmla="*/ 152400 w 2657256"/>
                          <a:gd name="connsiteY8" fmla="*/ 1609317 h 3370881"/>
                          <a:gd name="connsiteX9" fmla="*/ 170329 w 2657256"/>
                          <a:gd name="connsiteY9" fmla="*/ 1600352 h 3370881"/>
                          <a:gd name="connsiteX10" fmla="*/ 188259 w 2657256"/>
                          <a:gd name="connsiteY10" fmla="*/ 1582423 h 3370881"/>
                          <a:gd name="connsiteX11" fmla="*/ 228600 w 2657256"/>
                          <a:gd name="connsiteY11" fmla="*/ 1564493 h 3370881"/>
                          <a:gd name="connsiteX12" fmla="*/ 255494 w 2657256"/>
                          <a:gd name="connsiteY12" fmla="*/ 1546564 h 3370881"/>
                          <a:gd name="connsiteX13" fmla="*/ 300318 w 2657256"/>
                          <a:gd name="connsiteY13" fmla="*/ 1524152 h 3370881"/>
                          <a:gd name="connsiteX14" fmla="*/ 313765 w 2657256"/>
                          <a:gd name="connsiteY14" fmla="*/ 1515187 h 3370881"/>
                          <a:gd name="connsiteX15" fmla="*/ 340659 w 2657256"/>
                          <a:gd name="connsiteY15" fmla="*/ 1510705 h 3370881"/>
                          <a:gd name="connsiteX16" fmla="*/ 363070 w 2657256"/>
                          <a:gd name="connsiteY16" fmla="*/ 1506223 h 3370881"/>
                          <a:gd name="connsiteX17" fmla="*/ 389965 w 2657256"/>
                          <a:gd name="connsiteY17" fmla="*/ 1501740 h 3370881"/>
                          <a:gd name="connsiteX18" fmla="*/ 425823 w 2657256"/>
                          <a:gd name="connsiteY18" fmla="*/ 1497258 h 3370881"/>
                          <a:gd name="connsiteX19" fmla="*/ 470647 w 2657256"/>
                          <a:gd name="connsiteY19" fmla="*/ 1488293 h 3370881"/>
                          <a:gd name="connsiteX20" fmla="*/ 515470 w 2657256"/>
                          <a:gd name="connsiteY20" fmla="*/ 1479329 h 3370881"/>
                          <a:gd name="connsiteX21" fmla="*/ 528918 w 2657256"/>
                          <a:gd name="connsiteY21" fmla="*/ 1470364 h 3370881"/>
                          <a:gd name="connsiteX22" fmla="*/ 600635 w 2657256"/>
                          <a:gd name="connsiteY22" fmla="*/ 1456917 h 3370881"/>
                          <a:gd name="connsiteX23" fmla="*/ 690282 w 2657256"/>
                          <a:gd name="connsiteY23" fmla="*/ 1447952 h 3370881"/>
                          <a:gd name="connsiteX24" fmla="*/ 793376 w 2657256"/>
                          <a:gd name="connsiteY24" fmla="*/ 1452434 h 3370881"/>
                          <a:gd name="connsiteX25" fmla="*/ 874059 w 2657256"/>
                          <a:gd name="connsiteY25" fmla="*/ 1465881 h 3370881"/>
                          <a:gd name="connsiteX26" fmla="*/ 914400 w 2657256"/>
                          <a:gd name="connsiteY26" fmla="*/ 1470364 h 3370881"/>
                          <a:gd name="connsiteX27" fmla="*/ 1030941 w 2657256"/>
                          <a:gd name="connsiteY27" fmla="*/ 1483811 h 3370881"/>
                          <a:gd name="connsiteX28" fmla="*/ 1151965 w 2657256"/>
                          <a:gd name="connsiteY28" fmla="*/ 1492776 h 3370881"/>
                          <a:gd name="connsiteX29" fmla="*/ 1281953 w 2657256"/>
                          <a:gd name="connsiteY29" fmla="*/ 1501740 h 3370881"/>
                          <a:gd name="connsiteX30" fmla="*/ 1465729 w 2657256"/>
                          <a:gd name="connsiteY30" fmla="*/ 1497258 h 3370881"/>
                          <a:gd name="connsiteX31" fmla="*/ 1510553 w 2657256"/>
                          <a:gd name="connsiteY31" fmla="*/ 1492776 h 3370881"/>
                          <a:gd name="connsiteX32" fmla="*/ 1582270 w 2657256"/>
                          <a:gd name="connsiteY32" fmla="*/ 1461399 h 3370881"/>
                          <a:gd name="connsiteX33" fmla="*/ 1604682 w 2657256"/>
                          <a:gd name="connsiteY33" fmla="*/ 1456917 h 3370881"/>
                          <a:gd name="connsiteX34" fmla="*/ 1622612 w 2657256"/>
                          <a:gd name="connsiteY34" fmla="*/ 1447952 h 3370881"/>
                          <a:gd name="connsiteX35" fmla="*/ 1645023 w 2657256"/>
                          <a:gd name="connsiteY35" fmla="*/ 1438987 h 3370881"/>
                          <a:gd name="connsiteX36" fmla="*/ 1662953 w 2657256"/>
                          <a:gd name="connsiteY36" fmla="*/ 1425540 h 3370881"/>
                          <a:gd name="connsiteX37" fmla="*/ 1698812 w 2657256"/>
                          <a:gd name="connsiteY37" fmla="*/ 1407611 h 3370881"/>
                          <a:gd name="connsiteX38" fmla="*/ 1739153 w 2657256"/>
                          <a:gd name="connsiteY38" fmla="*/ 1380717 h 3370881"/>
                          <a:gd name="connsiteX39" fmla="*/ 1752600 w 2657256"/>
                          <a:gd name="connsiteY39" fmla="*/ 1367270 h 3370881"/>
                          <a:gd name="connsiteX40" fmla="*/ 1775012 w 2657256"/>
                          <a:gd name="connsiteY40" fmla="*/ 1353823 h 3370881"/>
                          <a:gd name="connsiteX41" fmla="*/ 1797423 w 2657256"/>
                          <a:gd name="connsiteY41" fmla="*/ 1335893 h 3370881"/>
                          <a:gd name="connsiteX42" fmla="*/ 1810870 w 2657256"/>
                          <a:gd name="connsiteY42" fmla="*/ 1304517 h 3370881"/>
                          <a:gd name="connsiteX43" fmla="*/ 1815353 w 2657256"/>
                          <a:gd name="connsiteY43" fmla="*/ 1291070 h 3370881"/>
                          <a:gd name="connsiteX44" fmla="*/ 1801906 w 2657256"/>
                          <a:gd name="connsiteY44" fmla="*/ 1138670 h 3370881"/>
                          <a:gd name="connsiteX45" fmla="*/ 1792941 w 2657256"/>
                          <a:gd name="connsiteY45" fmla="*/ 1125223 h 3370881"/>
                          <a:gd name="connsiteX46" fmla="*/ 1757082 w 2657256"/>
                          <a:gd name="connsiteY46" fmla="*/ 1093846 h 3370881"/>
                          <a:gd name="connsiteX47" fmla="*/ 1730188 w 2657256"/>
                          <a:gd name="connsiteY47" fmla="*/ 1066952 h 3370881"/>
                          <a:gd name="connsiteX48" fmla="*/ 1703294 w 2657256"/>
                          <a:gd name="connsiteY48" fmla="*/ 1049023 h 3370881"/>
                          <a:gd name="connsiteX49" fmla="*/ 1622612 w 2657256"/>
                          <a:gd name="connsiteY49" fmla="*/ 1053505 h 3370881"/>
                          <a:gd name="connsiteX50" fmla="*/ 1595718 w 2657256"/>
                          <a:gd name="connsiteY50" fmla="*/ 1062470 h 3370881"/>
                          <a:gd name="connsiteX51" fmla="*/ 1573306 w 2657256"/>
                          <a:gd name="connsiteY51" fmla="*/ 1066952 h 3370881"/>
                          <a:gd name="connsiteX52" fmla="*/ 1453385 w 2657256"/>
                          <a:gd name="connsiteY52" fmla="*/ 1082761 h 3370881"/>
                          <a:gd name="connsiteX53" fmla="*/ 1326776 w 2657256"/>
                          <a:gd name="connsiteY53" fmla="*/ 1062470 h 3370881"/>
                          <a:gd name="connsiteX54" fmla="*/ 1308847 w 2657256"/>
                          <a:gd name="connsiteY54" fmla="*/ 1057987 h 3370881"/>
                          <a:gd name="connsiteX55" fmla="*/ 1277470 w 2657256"/>
                          <a:gd name="connsiteY55" fmla="*/ 1053505 h 3370881"/>
                          <a:gd name="connsiteX56" fmla="*/ 1259541 w 2657256"/>
                          <a:gd name="connsiteY56" fmla="*/ 1049023 h 3370881"/>
                          <a:gd name="connsiteX57" fmla="*/ 1232647 w 2657256"/>
                          <a:gd name="connsiteY57" fmla="*/ 1044540 h 3370881"/>
                          <a:gd name="connsiteX58" fmla="*/ 1053353 w 2657256"/>
                          <a:gd name="connsiteY58" fmla="*/ 1049023 h 3370881"/>
                          <a:gd name="connsiteX59" fmla="*/ 1035423 w 2657256"/>
                          <a:gd name="connsiteY59" fmla="*/ 1053505 h 3370881"/>
                          <a:gd name="connsiteX60" fmla="*/ 1008529 w 2657256"/>
                          <a:gd name="connsiteY60" fmla="*/ 1057987 h 3370881"/>
                          <a:gd name="connsiteX61" fmla="*/ 995082 w 2657256"/>
                          <a:gd name="connsiteY61" fmla="*/ 1062470 h 3370881"/>
                          <a:gd name="connsiteX62" fmla="*/ 945776 w 2657256"/>
                          <a:gd name="connsiteY62" fmla="*/ 1031093 h 3370881"/>
                          <a:gd name="connsiteX63" fmla="*/ 941294 w 2657256"/>
                          <a:gd name="connsiteY63" fmla="*/ 1017646 h 3370881"/>
                          <a:gd name="connsiteX64" fmla="*/ 932329 w 2657256"/>
                          <a:gd name="connsiteY64" fmla="*/ 919034 h 3370881"/>
                          <a:gd name="connsiteX65" fmla="*/ 914400 w 2657256"/>
                          <a:gd name="connsiteY65" fmla="*/ 901105 h 3370881"/>
                          <a:gd name="connsiteX66" fmla="*/ 918882 w 2657256"/>
                          <a:gd name="connsiteY66" fmla="*/ 869729 h 3370881"/>
                          <a:gd name="connsiteX67" fmla="*/ 941294 w 2657256"/>
                          <a:gd name="connsiteY67" fmla="*/ 865246 h 3370881"/>
                          <a:gd name="connsiteX68" fmla="*/ 959223 w 2657256"/>
                          <a:gd name="connsiteY68" fmla="*/ 851799 h 3370881"/>
                          <a:gd name="connsiteX69" fmla="*/ 990600 w 2657256"/>
                          <a:gd name="connsiteY69" fmla="*/ 847317 h 3370881"/>
                          <a:gd name="connsiteX70" fmla="*/ 1129553 w 2657256"/>
                          <a:gd name="connsiteY70" fmla="*/ 838352 h 3370881"/>
                          <a:gd name="connsiteX71" fmla="*/ 1147482 w 2657256"/>
                          <a:gd name="connsiteY71" fmla="*/ 829387 h 3370881"/>
                          <a:gd name="connsiteX72" fmla="*/ 1178859 w 2657256"/>
                          <a:gd name="connsiteY72" fmla="*/ 806976 h 3370881"/>
                          <a:gd name="connsiteX73" fmla="*/ 1192306 w 2657256"/>
                          <a:gd name="connsiteY73" fmla="*/ 793529 h 3370881"/>
                          <a:gd name="connsiteX74" fmla="*/ 1214718 w 2657256"/>
                          <a:gd name="connsiteY74" fmla="*/ 784564 h 3370881"/>
                          <a:gd name="connsiteX75" fmla="*/ 1241612 w 2657256"/>
                          <a:gd name="connsiteY75" fmla="*/ 771117 h 3370881"/>
                          <a:gd name="connsiteX76" fmla="*/ 1277470 w 2657256"/>
                          <a:gd name="connsiteY76" fmla="*/ 753187 h 3370881"/>
                          <a:gd name="connsiteX77" fmla="*/ 1295400 w 2657256"/>
                          <a:gd name="connsiteY77" fmla="*/ 730776 h 3370881"/>
                          <a:gd name="connsiteX78" fmla="*/ 1317812 w 2657256"/>
                          <a:gd name="connsiteY78" fmla="*/ 708364 h 3370881"/>
                          <a:gd name="connsiteX79" fmla="*/ 1353670 w 2657256"/>
                          <a:gd name="connsiteY79" fmla="*/ 663540 h 3370881"/>
                          <a:gd name="connsiteX80" fmla="*/ 1371600 w 2657256"/>
                          <a:gd name="connsiteY80" fmla="*/ 636646 h 3370881"/>
                          <a:gd name="connsiteX81" fmla="*/ 1380565 w 2657256"/>
                          <a:gd name="connsiteY81" fmla="*/ 596305 h 3370881"/>
                          <a:gd name="connsiteX82" fmla="*/ 1385047 w 2657256"/>
                          <a:gd name="connsiteY82" fmla="*/ 582858 h 3370881"/>
                          <a:gd name="connsiteX83" fmla="*/ 1380565 w 2657256"/>
                          <a:gd name="connsiteY83" fmla="*/ 533552 h 3370881"/>
                          <a:gd name="connsiteX84" fmla="*/ 1367118 w 2657256"/>
                          <a:gd name="connsiteY84" fmla="*/ 524587 h 3370881"/>
                          <a:gd name="connsiteX85" fmla="*/ 1349188 w 2657256"/>
                          <a:gd name="connsiteY85" fmla="*/ 520105 h 3370881"/>
                          <a:gd name="connsiteX86" fmla="*/ 1326776 w 2657256"/>
                          <a:gd name="connsiteY86" fmla="*/ 511140 h 3370881"/>
                          <a:gd name="connsiteX87" fmla="*/ 1281953 w 2657256"/>
                          <a:gd name="connsiteY87" fmla="*/ 515623 h 3370881"/>
                          <a:gd name="connsiteX88" fmla="*/ 1250576 w 2657256"/>
                          <a:gd name="connsiteY88" fmla="*/ 529070 h 3370881"/>
                          <a:gd name="connsiteX89" fmla="*/ 1210235 w 2657256"/>
                          <a:gd name="connsiteY89" fmla="*/ 542517 h 3370881"/>
                          <a:gd name="connsiteX90" fmla="*/ 1183341 w 2657256"/>
                          <a:gd name="connsiteY90" fmla="*/ 555964 h 3370881"/>
                          <a:gd name="connsiteX91" fmla="*/ 1160929 w 2657256"/>
                          <a:gd name="connsiteY91" fmla="*/ 569411 h 3370881"/>
                          <a:gd name="connsiteX92" fmla="*/ 1134035 w 2657256"/>
                          <a:gd name="connsiteY92" fmla="*/ 578376 h 3370881"/>
                          <a:gd name="connsiteX93" fmla="*/ 1111623 w 2657256"/>
                          <a:gd name="connsiteY93" fmla="*/ 587340 h 3370881"/>
                          <a:gd name="connsiteX94" fmla="*/ 1084729 w 2657256"/>
                          <a:gd name="connsiteY94" fmla="*/ 596305 h 3370881"/>
                          <a:gd name="connsiteX95" fmla="*/ 986118 w 2657256"/>
                          <a:gd name="connsiteY95" fmla="*/ 591823 h 3370881"/>
                          <a:gd name="connsiteX96" fmla="*/ 927847 w 2657256"/>
                          <a:gd name="connsiteY96" fmla="*/ 578376 h 3370881"/>
                          <a:gd name="connsiteX97" fmla="*/ 896470 w 2657256"/>
                          <a:gd name="connsiteY97" fmla="*/ 555964 h 3370881"/>
                          <a:gd name="connsiteX98" fmla="*/ 883023 w 2657256"/>
                          <a:gd name="connsiteY98" fmla="*/ 546999 h 3370881"/>
                          <a:gd name="connsiteX99" fmla="*/ 865094 w 2657256"/>
                          <a:gd name="connsiteY99" fmla="*/ 497693 h 3370881"/>
                          <a:gd name="connsiteX100" fmla="*/ 869576 w 2657256"/>
                          <a:gd name="connsiteY100" fmla="*/ 403564 h 3370881"/>
                          <a:gd name="connsiteX101" fmla="*/ 874059 w 2657256"/>
                          <a:gd name="connsiteY101" fmla="*/ 385634 h 3370881"/>
                          <a:gd name="connsiteX102" fmla="*/ 883023 w 2657256"/>
                          <a:gd name="connsiteY102" fmla="*/ 372187 h 3370881"/>
                          <a:gd name="connsiteX103" fmla="*/ 909918 w 2657256"/>
                          <a:gd name="connsiteY103" fmla="*/ 363223 h 3370881"/>
                          <a:gd name="connsiteX104" fmla="*/ 914400 w 2657256"/>
                          <a:gd name="connsiteY104" fmla="*/ 385634 h 3370881"/>
                          <a:gd name="connsiteX105" fmla="*/ 909918 w 2657256"/>
                          <a:gd name="connsiteY105" fmla="*/ 408046 h 3370881"/>
                          <a:gd name="connsiteX106" fmla="*/ 900953 w 2657256"/>
                          <a:gd name="connsiteY106" fmla="*/ 466317 h 3370881"/>
                          <a:gd name="connsiteX107" fmla="*/ 905435 w 2657256"/>
                          <a:gd name="connsiteY107" fmla="*/ 515623 h 3370881"/>
                          <a:gd name="connsiteX108" fmla="*/ 932329 w 2657256"/>
                          <a:gd name="connsiteY108" fmla="*/ 551481 h 3370881"/>
                          <a:gd name="connsiteX109" fmla="*/ 954741 w 2657256"/>
                          <a:gd name="connsiteY109" fmla="*/ 560446 h 3370881"/>
                          <a:gd name="connsiteX110" fmla="*/ 972670 w 2657256"/>
                          <a:gd name="connsiteY110" fmla="*/ 569411 h 3370881"/>
                          <a:gd name="connsiteX111" fmla="*/ 1066800 w 2657256"/>
                          <a:gd name="connsiteY111" fmla="*/ 564929 h 3370881"/>
                          <a:gd name="connsiteX112" fmla="*/ 1111623 w 2657256"/>
                          <a:gd name="connsiteY112" fmla="*/ 551481 h 3370881"/>
                          <a:gd name="connsiteX113" fmla="*/ 1129553 w 2657256"/>
                          <a:gd name="connsiteY113" fmla="*/ 538034 h 3370881"/>
                          <a:gd name="connsiteX114" fmla="*/ 1156447 w 2657256"/>
                          <a:gd name="connsiteY114" fmla="*/ 511140 h 3370881"/>
                          <a:gd name="connsiteX115" fmla="*/ 1160929 w 2657256"/>
                          <a:gd name="connsiteY115" fmla="*/ 493211 h 3370881"/>
                          <a:gd name="connsiteX116" fmla="*/ 1178859 w 2657256"/>
                          <a:gd name="connsiteY116" fmla="*/ 331846 h 3370881"/>
                          <a:gd name="connsiteX117" fmla="*/ 1215315 w 2657256"/>
                          <a:gd name="connsiteY117" fmla="*/ 270289 h 3370881"/>
                          <a:gd name="connsiteX118" fmla="*/ 1214718 w 2657256"/>
                          <a:gd name="connsiteY118" fmla="*/ 367705 h 3370881"/>
                          <a:gd name="connsiteX119" fmla="*/ 1201270 w 2657256"/>
                          <a:gd name="connsiteY119" fmla="*/ 412529 h 3370881"/>
                          <a:gd name="connsiteX120" fmla="*/ 1210235 w 2657256"/>
                          <a:gd name="connsiteY120" fmla="*/ 461834 h 3370881"/>
                          <a:gd name="connsiteX121" fmla="*/ 1214718 w 2657256"/>
                          <a:gd name="connsiteY121" fmla="*/ 475281 h 3370881"/>
                          <a:gd name="connsiteX122" fmla="*/ 1228165 w 2657256"/>
                          <a:gd name="connsiteY122" fmla="*/ 484246 h 3370881"/>
                          <a:gd name="connsiteX123" fmla="*/ 1250576 w 2657256"/>
                          <a:gd name="connsiteY123" fmla="*/ 502176 h 3370881"/>
                          <a:gd name="connsiteX124" fmla="*/ 1317812 w 2657256"/>
                          <a:gd name="connsiteY124" fmla="*/ 497693 h 3370881"/>
                          <a:gd name="connsiteX125" fmla="*/ 1353670 w 2657256"/>
                          <a:gd name="connsiteY125" fmla="*/ 488729 h 3370881"/>
                          <a:gd name="connsiteX126" fmla="*/ 1506070 w 2657256"/>
                          <a:gd name="connsiteY126" fmla="*/ 457352 h 3370881"/>
                          <a:gd name="connsiteX127" fmla="*/ 1550894 w 2657256"/>
                          <a:gd name="connsiteY127" fmla="*/ 430458 h 3370881"/>
                          <a:gd name="connsiteX128" fmla="*/ 1564341 w 2657256"/>
                          <a:gd name="connsiteY128" fmla="*/ 417011 h 3370881"/>
                          <a:gd name="connsiteX129" fmla="*/ 1586753 w 2657256"/>
                          <a:gd name="connsiteY129" fmla="*/ 399081 h 3370881"/>
                          <a:gd name="connsiteX130" fmla="*/ 1595718 w 2657256"/>
                          <a:gd name="connsiteY130" fmla="*/ 381152 h 3370881"/>
                          <a:gd name="connsiteX131" fmla="*/ 1600200 w 2657256"/>
                          <a:gd name="connsiteY131" fmla="*/ 363223 h 3370881"/>
                          <a:gd name="connsiteX132" fmla="*/ 1609165 w 2657256"/>
                          <a:gd name="connsiteY132" fmla="*/ 313917 h 3370881"/>
                          <a:gd name="connsiteX133" fmla="*/ 1537447 w 2657256"/>
                          <a:gd name="connsiteY133" fmla="*/ 188411 h 3370881"/>
                          <a:gd name="connsiteX134" fmla="*/ 1613647 w 2657256"/>
                          <a:gd name="connsiteY134" fmla="*/ 399081 h 3370881"/>
                          <a:gd name="connsiteX135" fmla="*/ 1627094 w 2657256"/>
                          <a:gd name="connsiteY135" fmla="*/ 417011 h 3370881"/>
                          <a:gd name="connsiteX136" fmla="*/ 1658470 w 2657256"/>
                          <a:gd name="connsiteY136" fmla="*/ 412529 h 3370881"/>
                          <a:gd name="connsiteX137" fmla="*/ 1685365 w 2657256"/>
                          <a:gd name="connsiteY137" fmla="*/ 390117 h 3370881"/>
                          <a:gd name="connsiteX138" fmla="*/ 1694329 w 2657256"/>
                          <a:gd name="connsiteY138" fmla="*/ 376670 h 3370881"/>
                          <a:gd name="connsiteX139" fmla="*/ 1734670 w 2657256"/>
                          <a:gd name="connsiteY139" fmla="*/ 354258 h 3370881"/>
                          <a:gd name="connsiteX140" fmla="*/ 1743635 w 2657256"/>
                          <a:gd name="connsiteY140" fmla="*/ 340811 h 3370881"/>
                          <a:gd name="connsiteX141" fmla="*/ 1757082 w 2657256"/>
                          <a:gd name="connsiteY141" fmla="*/ 336329 h 3370881"/>
                          <a:gd name="connsiteX142" fmla="*/ 1808984 w 2657256"/>
                          <a:gd name="connsiteY142" fmla="*/ 249641 h 3370881"/>
                          <a:gd name="connsiteX143" fmla="*/ 1899621 w 2657256"/>
                          <a:gd name="connsiteY143" fmla="*/ 211719 h 3370881"/>
                          <a:gd name="connsiteX144" fmla="*/ 1808984 w 2657256"/>
                          <a:gd name="connsiteY144" fmla="*/ 178521 h 3370881"/>
                          <a:gd name="connsiteX145" fmla="*/ 1772023 w 2657256"/>
                          <a:gd name="connsiteY145" fmla="*/ 77249 h 3370881"/>
                          <a:gd name="connsiteX146" fmla="*/ 1900425 w 2657256"/>
                          <a:gd name="connsiteY146" fmla="*/ 214081 h 3370881"/>
                          <a:gd name="connsiteX147" fmla="*/ 1874221 w 2657256"/>
                          <a:gd name="connsiteY147" fmla="*/ 318698 h 3370881"/>
                          <a:gd name="connsiteX148" fmla="*/ 1788459 w 2657256"/>
                          <a:gd name="connsiteY148" fmla="*/ 367705 h 3370881"/>
                          <a:gd name="connsiteX149" fmla="*/ 1761565 w 2657256"/>
                          <a:gd name="connsiteY149" fmla="*/ 390117 h 3370881"/>
                          <a:gd name="connsiteX150" fmla="*/ 1783976 w 2657256"/>
                          <a:gd name="connsiteY150" fmla="*/ 399081 h 3370881"/>
                          <a:gd name="connsiteX151" fmla="*/ 1878106 w 2657256"/>
                          <a:gd name="connsiteY151" fmla="*/ 390117 h 3370881"/>
                          <a:gd name="connsiteX152" fmla="*/ 1891553 w 2657256"/>
                          <a:gd name="connsiteY152" fmla="*/ 381152 h 3370881"/>
                          <a:gd name="connsiteX153" fmla="*/ 1918447 w 2657256"/>
                          <a:gd name="connsiteY153" fmla="*/ 372187 h 3370881"/>
                          <a:gd name="connsiteX154" fmla="*/ 1940859 w 2657256"/>
                          <a:gd name="connsiteY154" fmla="*/ 358740 h 3370881"/>
                          <a:gd name="connsiteX155" fmla="*/ 1954306 w 2657256"/>
                          <a:gd name="connsiteY155" fmla="*/ 354258 h 3370881"/>
                          <a:gd name="connsiteX156" fmla="*/ 2083304 w 2657256"/>
                          <a:gd name="connsiteY156" fmla="*/ 290281 h 3370881"/>
                          <a:gd name="connsiteX157" fmla="*/ 2166172 w 2657256"/>
                          <a:gd name="connsiteY157" fmla="*/ 215604 h 3370881"/>
                          <a:gd name="connsiteX158" fmla="*/ 2069054 w 2657256"/>
                          <a:gd name="connsiteY158" fmla="*/ 40493 h 3370881"/>
                          <a:gd name="connsiteX159" fmla="*/ 2078225 w 2657256"/>
                          <a:gd name="connsiteY159" fmla="*/ 188681 h 3370881"/>
                          <a:gd name="connsiteX160" fmla="*/ 1999129 w 2657256"/>
                          <a:gd name="connsiteY160" fmla="*/ 358740 h 3370881"/>
                          <a:gd name="connsiteX161" fmla="*/ 1994647 w 2657256"/>
                          <a:gd name="connsiteY161" fmla="*/ 372187 h 3370881"/>
                          <a:gd name="connsiteX162" fmla="*/ 2039470 w 2657256"/>
                          <a:gd name="connsiteY162" fmla="*/ 390117 h 3370881"/>
                          <a:gd name="connsiteX163" fmla="*/ 2115670 w 2657256"/>
                          <a:gd name="connsiteY163" fmla="*/ 390117 h 3370881"/>
                          <a:gd name="connsiteX164" fmla="*/ 2160494 w 2657256"/>
                          <a:gd name="connsiteY164" fmla="*/ 376670 h 3370881"/>
                          <a:gd name="connsiteX165" fmla="*/ 2191870 w 2657256"/>
                          <a:gd name="connsiteY165" fmla="*/ 363223 h 3370881"/>
                          <a:gd name="connsiteX166" fmla="*/ 2205318 w 2657256"/>
                          <a:gd name="connsiteY166" fmla="*/ 358740 h 3370881"/>
                          <a:gd name="connsiteX167" fmla="*/ 2232212 w 2657256"/>
                          <a:gd name="connsiteY167" fmla="*/ 340811 h 3370881"/>
                          <a:gd name="connsiteX168" fmla="*/ 2312894 w 2657256"/>
                          <a:gd name="connsiteY168" fmla="*/ 183929 h 3370881"/>
                          <a:gd name="connsiteX169" fmla="*/ 2339788 w 2657256"/>
                          <a:gd name="connsiteY169" fmla="*/ 151 h 3370881"/>
                          <a:gd name="connsiteX170" fmla="*/ 2357718 w 2657256"/>
                          <a:gd name="connsiteY170" fmla="*/ 215305 h 3370881"/>
                          <a:gd name="connsiteX171" fmla="*/ 2254623 w 2657256"/>
                          <a:gd name="connsiteY171" fmla="*/ 376670 h 3370881"/>
                          <a:gd name="connsiteX172" fmla="*/ 2245659 w 2657256"/>
                          <a:gd name="connsiteY172" fmla="*/ 390117 h 3370881"/>
                          <a:gd name="connsiteX173" fmla="*/ 2254623 w 2657256"/>
                          <a:gd name="connsiteY173" fmla="*/ 403564 h 3370881"/>
                          <a:gd name="connsiteX174" fmla="*/ 2353235 w 2657256"/>
                          <a:gd name="connsiteY174" fmla="*/ 399081 h 3370881"/>
                          <a:gd name="connsiteX175" fmla="*/ 2366682 w 2657256"/>
                          <a:gd name="connsiteY175" fmla="*/ 394599 h 3370881"/>
                          <a:gd name="connsiteX176" fmla="*/ 2389094 w 2657256"/>
                          <a:gd name="connsiteY176" fmla="*/ 390117 h 3370881"/>
                          <a:gd name="connsiteX177" fmla="*/ 2424953 w 2657256"/>
                          <a:gd name="connsiteY177" fmla="*/ 367705 h 3370881"/>
                          <a:gd name="connsiteX178" fmla="*/ 2528047 w 2657256"/>
                          <a:gd name="connsiteY178" fmla="*/ 292700 h 3370881"/>
                          <a:gd name="connsiteX179" fmla="*/ 2541495 w 2657256"/>
                          <a:gd name="connsiteY179" fmla="*/ 62906 h 3370881"/>
                          <a:gd name="connsiteX180" fmla="*/ 2591304 w 2657256"/>
                          <a:gd name="connsiteY180" fmla="*/ 214081 h 3370881"/>
                          <a:gd name="connsiteX181" fmla="*/ 2612315 w 2657256"/>
                          <a:gd name="connsiteY181" fmla="*/ 290907 h 3370881"/>
                          <a:gd name="connsiteX182" fmla="*/ 2650863 w 2657256"/>
                          <a:gd name="connsiteY182" fmla="*/ 344994 h 3370881"/>
                          <a:gd name="connsiteX183" fmla="*/ 2465294 w 2657256"/>
                          <a:gd name="connsiteY183" fmla="*/ 399081 h 3370881"/>
                          <a:gd name="connsiteX184" fmla="*/ 2442882 w 2657256"/>
                          <a:gd name="connsiteY184" fmla="*/ 403564 h 3370881"/>
                          <a:gd name="connsiteX185" fmla="*/ 2398059 w 2657256"/>
                          <a:gd name="connsiteY185" fmla="*/ 417011 h 3370881"/>
                          <a:gd name="connsiteX186" fmla="*/ 2375647 w 2657256"/>
                          <a:gd name="connsiteY186" fmla="*/ 425976 h 3370881"/>
                          <a:gd name="connsiteX187" fmla="*/ 2357718 w 2657256"/>
                          <a:gd name="connsiteY187" fmla="*/ 430458 h 3370881"/>
                          <a:gd name="connsiteX188" fmla="*/ 2344270 w 2657256"/>
                          <a:gd name="connsiteY188" fmla="*/ 461834 h 3370881"/>
                          <a:gd name="connsiteX189" fmla="*/ 2353235 w 2657256"/>
                          <a:gd name="connsiteY189" fmla="*/ 502176 h 3370881"/>
                          <a:gd name="connsiteX190" fmla="*/ 2362200 w 2657256"/>
                          <a:gd name="connsiteY190" fmla="*/ 515623 h 3370881"/>
                          <a:gd name="connsiteX191" fmla="*/ 2344270 w 2657256"/>
                          <a:gd name="connsiteY191" fmla="*/ 587340 h 3370881"/>
                          <a:gd name="connsiteX192" fmla="*/ 2321859 w 2657256"/>
                          <a:gd name="connsiteY192" fmla="*/ 614234 h 3370881"/>
                          <a:gd name="connsiteX193" fmla="*/ 2308412 w 2657256"/>
                          <a:gd name="connsiteY193" fmla="*/ 636646 h 3370881"/>
                          <a:gd name="connsiteX194" fmla="*/ 2281518 w 2657256"/>
                          <a:gd name="connsiteY194" fmla="*/ 641129 h 3370881"/>
                          <a:gd name="connsiteX195" fmla="*/ 2259106 w 2657256"/>
                          <a:gd name="connsiteY195" fmla="*/ 636646 h 3370881"/>
                          <a:gd name="connsiteX196" fmla="*/ 2277035 w 2657256"/>
                          <a:gd name="connsiteY196" fmla="*/ 578376 h 3370881"/>
                          <a:gd name="connsiteX197" fmla="*/ 2290482 w 2657256"/>
                          <a:gd name="connsiteY197" fmla="*/ 542517 h 3370881"/>
                          <a:gd name="connsiteX198" fmla="*/ 2286000 w 2657256"/>
                          <a:gd name="connsiteY198" fmla="*/ 506658 h 3370881"/>
                          <a:gd name="connsiteX199" fmla="*/ 2245659 w 2657256"/>
                          <a:gd name="connsiteY199" fmla="*/ 448387 h 3370881"/>
                          <a:gd name="connsiteX200" fmla="*/ 2200835 w 2657256"/>
                          <a:gd name="connsiteY200" fmla="*/ 430458 h 3370881"/>
                          <a:gd name="connsiteX201" fmla="*/ 2169459 w 2657256"/>
                          <a:gd name="connsiteY201" fmla="*/ 425976 h 3370881"/>
                          <a:gd name="connsiteX202" fmla="*/ 2102223 w 2657256"/>
                          <a:gd name="connsiteY202" fmla="*/ 430458 h 3370881"/>
                          <a:gd name="connsiteX203" fmla="*/ 2084294 w 2657256"/>
                          <a:gd name="connsiteY203" fmla="*/ 439423 h 3370881"/>
                          <a:gd name="connsiteX204" fmla="*/ 2070847 w 2657256"/>
                          <a:gd name="connsiteY204" fmla="*/ 443905 h 3370881"/>
                          <a:gd name="connsiteX205" fmla="*/ 2061882 w 2657256"/>
                          <a:gd name="connsiteY205" fmla="*/ 461834 h 3370881"/>
                          <a:gd name="connsiteX206" fmla="*/ 2034988 w 2657256"/>
                          <a:gd name="connsiteY206" fmla="*/ 475281 h 3370881"/>
                          <a:gd name="connsiteX207" fmla="*/ 1783976 w 2657256"/>
                          <a:gd name="connsiteY207" fmla="*/ 479764 h 3370881"/>
                          <a:gd name="connsiteX208" fmla="*/ 1766047 w 2657256"/>
                          <a:gd name="connsiteY208" fmla="*/ 488729 h 3370881"/>
                          <a:gd name="connsiteX209" fmla="*/ 1703294 w 2657256"/>
                          <a:gd name="connsiteY209" fmla="*/ 506658 h 3370881"/>
                          <a:gd name="connsiteX210" fmla="*/ 1689847 w 2657256"/>
                          <a:gd name="connsiteY210" fmla="*/ 511140 h 3370881"/>
                          <a:gd name="connsiteX211" fmla="*/ 1676400 w 2657256"/>
                          <a:gd name="connsiteY211" fmla="*/ 520105 h 3370881"/>
                          <a:gd name="connsiteX212" fmla="*/ 1649506 w 2657256"/>
                          <a:gd name="connsiteY212" fmla="*/ 529070 h 3370881"/>
                          <a:gd name="connsiteX213" fmla="*/ 1636059 w 2657256"/>
                          <a:gd name="connsiteY213" fmla="*/ 538034 h 3370881"/>
                          <a:gd name="connsiteX214" fmla="*/ 1622612 w 2657256"/>
                          <a:gd name="connsiteY214" fmla="*/ 551481 h 3370881"/>
                          <a:gd name="connsiteX215" fmla="*/ 1609165 w 2657256"/>
                          <a:gd name="connsiteY215" fmla="*/ 555964 h 3370881"/>
                          <a:gd name="connsiteX216" fmla="*/ 1577788 w 2657256"/>
                          <a:gd name="connsiteY216" fmla="*/ 587340 h 3370881"/>
                          <a:gd name="connsiteX217" fmla="*/ 1568823 w 2657256"/>
                          <a:gd name="connsiteY217" fmla="*/ 600787 h 3370881"/>
                          <a:gd name="connsiteX218" fmla="*/ 1555376 w 2657256"/>
                          <a:gd name="connsiteY218" fmla="*/ 614234 h 3370881"/>
                          <a:gd name="connsiteX219" fmla="*/ 1524000 w 2657256"/>
                          <a:gd name="connsiteY219" fmla="*/ 654576 h 3370881"/>
                          <a:gd name="connsiteX220" fmla="*/ 1519518 w 2657256"/>
                          <a:gd name="connsiteY220" fmla="*/ 668023 h 3370881"/>
                          <a:gd name="connsiteX221" fmla="*/ 1528482 w 2657256"/>
                          <a:gd name="connsiteY221" fmla="*/ 708364 h 3370881"/>
                          <a:gd name="connsiteX222" fmla="*/ 1537447 w 2657256"/>
                          <a:gd name="connsiteY222" fmla="*/ 721811 h 3370881"/>
                          <a:gd name="connsiteX223" fmla="*/ 1568823 w 2657256"/>
                          <a:gd name="connsiteY223" fmla="*/ 712846 h 3370881"/>
                          <a:gd name="connsiteX224" fmla="*/ 1600200 w 2657256"/>
                          <a:gd name="connsiteY224" fmla="*/ 712846 h 3370881"/>
                          <a:gd name="connsiteX225" fmla="*/ 1631576 w 2657256"/>
                          <a:gd name="connsiteY225" fmla="*/ 690434 h 3370881"/>
                          <a:gd name="connsiteX226" fmla="*/ 1645023 w 2657256"/>
                          <a:gd name="connsiteY226" fmla="*/ 676987 h 3370881"/>
                          <a:gd name="connsiteX227" fmla="*/ 1685365 w 2657256"/>
                          <a:gd name="connsiteY227" fmla="*/ 645611 h 3370881"/>
                          <a:gd name="connsiteX228" fmla="*/ 1716741 w 2657256"/>
                          <a:gd name="connsiteY228" fmla="*/ 614234 h 3370881"/>
                          <a:gd name="connsiteX229" fmla="*/ 1748118 w 2657256"/>
                          <a:gd name="connsiteY229" fmla="*/ 596305 h 3370881"/>
                          <a:gd name="connsiteX230" fmla="*/ 1761565 w 2657256"/>
                          <a:gd name="connsiteY230" fmla="*/ 591823 h 3370881"/>
                          <a:gd name="connsiteX231" fmla="*/ 1779494 w 2657256"/>
                          <a:gd name="connsiteY231" fmla="*/ 582858 h 3370881"/>
                          <a:gd name="connsiteX232" fmla="*/ 1815353 w 2657256"/>
                          <a:gd name="connsiteY232" fmla="*/ 573893 h 3370881"/>
                          <a:gd name="connsiteX233" fmla="*/ 2030506 w 2657256"/>
                          <a:gd name="connsiteY233" fmla="*/ 578376 h 3370881"/>
                          <a:gd name="connsiteX234" fmla="*/ 2017059 w 2657256"/>
                          <a:gd name="connsiteY234" fmla="*/ 600787 h 3370881"/>
                          <a:gd name="connsiteX235" fmla="*/ 1981200 w 2657256"/>
                          <a:gd name="connsiteY235" fmla="*/ 636646 h 3370881"/>
                          <a:gd name="connsiteX236" fmla="*/ 1967753 w 2657256"/>
                          <a:gd name="connsiteY236" fmla="*/ 650093 h 3370881"/>
                          <a:gd name="connsiteX237" fmla="*/ 1936376 w 2657256"/>
                          <a:gd name="connsiteY237" fmla="*/ 690434 h 3370881"/>
                          <a:gd name="connsiteX238" fmla="*/ 1905000 w 2657256"/>
                          <a:gd name="connsiteY238" fmla="*/ 717329 h 3370881"/>
                          <a:gd name="connsiteX239" fmla="*/ 1860176 w 2657256"/>
                          <a:gd name="connsiteY239" fmla="*/ 735258 h 3370881"/>
                          <a:gd name="connsiteX240" fmla="*/ 1788459 w 2657256"/>
                          <a:gd name="connsiteY240" fmla="*/ 744223 h 3370881"/>
                          <a:gd name="connsiteX241" fmla="*/ 1846729 w 2657256"/>
                          <a:gd name="connsiteY241" fmla="*/ 802493 h 3370881"/>
                          <a:gd name="connsiteX242" fmla="*/ 1913965 w 2657256"/>
                          <a:gd name="connsiteY242" fmla="*/ 829387 h 3370881"/>
                          <a:gd name="connsiteX243" fmla="*/ 1922929 w 2657256"/>
                          <a:gd name="connsiteY243" fmla="*/ 842834 h 3370881"/>
                          <a:gd name="connsiteX244" fmla="*/ 1967753 w 2657256"/>
                          <a:gd name="connsiteY244" fmla="*/ 883176 h 3370881"/>
                          <a:gd name="connsiteX245" fmla="*/ 1981200 w 2657256"/>
                          <a:gd name="connsiteY245" fmla="*/ 896623 h 3370881"/>
                          <a:gd name="connsiteX246" fmla="*/ 1994647 w 2657256"/>
                          <a:gd name="connsiteY246" fmla="*/ 905587 h 3370881"/>
                          <a:gd name="connsiteX247" fmla="*/ 2021541 w 2657256"/>
                          <a:gd name="connsiteY247" fmla="*/ 927999 h 3370881"/>
                          <a:gd name="connsiteX248" fmla="*/ 2030506 w 2657256"/>
                          <a:gd name="connsiteY248" fmla="*/ 941446 h 3370881"/>
                          <a:gd name="connsiteX249" fmla="*/ 2057400 w 2657256"/>
                          <a:gd name="connsiteY249" fmla="*/ 968340 h 3370881"/>
                          <a:gd name="connsiteX250" fmla="*/ 2088776 w 2657256"/>
                          <a:gd name="connsiteY250" fmla="*/ 1013164 h 3370881"/>
                          <a:gd name="connsiteX251" fmla="*/ 2115670 w 2657256"/>
                          <a:gd name="connsiteY251" fmla="*/ 1057987 h 3370881"/>
                          <a:gd name="connsiteX252" fmla="*/ 2120153 w 2657256"/>
                          <a:gd name="connsiteY252" fmla="*/ 1089364 h 3370881"/>
                          <a:gd name="connsiteX253" fmla="*/ 2138082 w 2657256"/>
                          <a:gd name="connsiteY253" fmla="*/ 1143152 h 3370881"/>
                          <a:gd name="connsiteX254" fmla="*/ 2147047 w 2657256"/>
                          <a:gd name="connsiteY254" fmla="*/ 1196940 h 3370881"/>
                          <a:gd name="connsiteX255" fmla="*/ 2151529 w 2657256"/>
                          <a:gd name="connsiteY255" fmla="*/ 1210387 h 3370881"/>
                          <a:gd name="connsiteX256" fmla="*/ 2156012 w 2657256"/>
                          <a:gd name="connsiteY256" fmla="*/ 1228317 h 3370881"/>
                          <a:gd name="connsiteX257" fmla="*/ 2173941 w 2657256"/>
                          <a:gd name="connsiteY257" fmla="*/ 1295552 h 3370881"/>
                          <a:gd name="connsiteX258" fmla="*/ 2182906 w 2657256"/>
                          <a:gd name="connsiteY258" fmla="*/ 1313481 h 3370881"/>
                          <a:gd name="connsiteX259" fmla="*/ 2187388 w 2657256"/>
                          <a:gd name="connsiteY259" fmla="*/ 1331411 h 3370881"/>
                          <a:gd name="connsiteX260" fmla="*/ 2214282 w 2657256"/>
                          <a:gd name="connsiteY260" fmla="*/ 1385199 h 3370881"/>
                          <a:gd name="connsiteX261" fmla="*/ 2218765 w 2657256"/>
                          <a:gd name="connsiteY261" fmla="*/ 1403129 h 3370881"/>
                          <a:gd name="connsiteX262" fmla="*/ 2223247 w 2657256"/>
                          <a:gd name="connsiteY262" fmla="*/ 1430023 h 3370881"/>
                          <a:gd name="connsiteX263" fmla="*/ 2236694 w 2657256"/>
                          <a:gd name="connsiteY263" fmla="*/ 1456917 h 3370881"/>
                          <a:gd name="connsiteX264" fmla="*/ 2241176 w 2657256"/>
                          <a:gd name="connsiteY264" fmla="*/ 1577940 h 3370881"/>
                          <a:gd name="connsiteX265" fmla="*/ 2245659 w 2657256"/>
                          <a:gd name="connsiteY265" fmla="*/ 1595870 h 3370881"/>
                          <a:gd name="connsiteX266" fmla="*/ 2236694 w 2657256"/>
                          <a:gd name="connsiteY266" fmla="*/ 1694481 h 3370881"/>
                          <a:gd name="connsiteX267" fmla="*/ 2227729 w 2657256"/>
                          <a:gd name="connsiteY267" fmla="*/ 1716893 h 3370881"/>
                          <a:gd name="connsiteX268" fmla="*/ 2223247 w 2657256"/>
                          <a:gd name="connsiteY268" fmla="*/ 1730340 h 3370881"/>
                          <a:gd name="connsiteX269" fmla="*/ 2200835 w 2657256"/>
                          <a:gd name="connsiteY269" fmla="*/ 1788611 h 3370881"/>
                          <a:gd name="connsiteX270" fmla="*/ 2191870 w 2657256"/>
                          <a:gd name="connsiteY270" fmla="*/ 1811023 h 3370881"/>
                          <a:gd name="connsiteX271" fmla="*/ 2187388 w 2657256"/>
                          <a:gd name="connsiteY271" fmla="*/ 1824470 h 3370881"/>
                          <a:gd name="connsiteX272" fmla="*/ 2169459 w 2657256"/>
                          <a:gd name="connsiteY272" fmla="*/ 1869293 h 3370881"/>
                          <a:gd name="connsiteX273" fmla="*/ 2164976 w 2657256"/>
                          <a:gd name="connsiteY273" fmla="*/ 1882740 h 3370881"/>
                          <a:gd name="connsiteX274" fmla="*/ 2156012 w 2657256"/>
                          <a:gd name="connsiteY274" fmla="*/ 1927564 h 3370881"/>
                          <a:gd name="connsiteX275" fmla="*/ 2173941 w 2657256"/>
                          <a:gd name="connsiteY275" fmla="*/ 1945493 h 3370881"/>
                          <a:gd name="connsiteX276" fmla="*/ 2196353 w 2657256"/>
                          <a:gd name="connsiteY276" fmla="*/ 1958940 h 3370881"/>
                          <a:gd name="connsiteX277" fmla="*/ 2241176 w 2657256"/>
                          <a:gd name="connsiteY277" fmla="*/ 2012729 h 3370881"/>
                          <a:gd name="connsiteX278" fmla="*/ 2263588 w 2657256"/>
                          <a:gd name="connsiteY278" fmla="*/ 2057552 h 3370881"/>
                          <a:gd name="connsiteX279" fmla="*/ 2286000 w 2657256"/>
                          <a:gd name="connsiteY279" fmla="*/ 2084446 h 3370881"/>
                          <a:gd name="connsiteX280" fmla="*/ 2299447 w 2657256"/>
                          <a:gd name="connsiteY280" fmla="*/ 2124787 h 3370881"/>
                          <a:gd name="connsiteX281" fmla="*/ 2321859 w 2657256"/>
                          <a:gd name="connsiteY281" fmla="*/ 2151681 h 3370881"/>
                          <a:gd name="connsiteX282" fmla="*/ 2344270 w 2657256"/>
                          <a:gd name="connsiteY282" fmla="*/ 2205470 h 3370881"/>
                          <a:gd name="connsiteX283" fmla="*/ 2348753 w 2657256"/>
                          <a:gd name="connsiteY283" fmla="*/ 2223399 h 3370881"/>
                          <a:gd name="connsiteX284" fmla="*/ 2366682 w 2657256"/>
                          <a:gd name="connsiteY284" fmla="*/ 2263740 h 3370881"/>
                          <a:gd name="connsiteX285" fmla="*/ 2375647 w 2657256"/>
                          <a:gd name="connsiteY285" fmla="*/ 2286152 h 3370881"/>
                          <a:gd name="connsiteX286" fmla="*/ 2380129 w 2657256"/>
                          <a:gd name="connsiteY286" fmla="*/ 2308564 h 3370881"/>
                          <a:gd name="connsiteX287" fmla="*/ 2389094 w 2657256"/>
                          <a:gd name="connsiteY287" fmla="*/ 2335458 h 3370881"/>
                          <a:gd name="connsiteX288" fmla="*/ 2393576 w 2657256"/>
                          <a:gd name="connsiteY288" fmla="*/ 2380281 h 3370881"/>
                          <a:gd name="connsiteX289" fmla="*/ 2398059 w 2657256"/>
                          <a:gd name="connsiteY289" fmla="*/ 2393729 h 3370881"/>
                          <a:gd name="connsiteX290" fmla="*/ 2402541 w 2657256"/>
                          <a:gd name="connsiteY290" fmla="*/ 2447517 h 3370881"/>
                          <a:gd name="connsiteX291" fmla="*/ 2427343 w 2657256"/>
                          <a:gd name="connsiteY291" fmla="*/ 2564058 h 3370881"/>
                          <a:gd name="connsiteX292" fmla="*/ 2389094 w 2657256"/>
                          <a:gd name="connsiteY292" fmla="*/ 2837481 h 3370881"/>
                          <a:gd name="connsiteX293" fmla="*/ 2380129 w 2657256"/>
                          <a:gd name="connsiteY293" fmla="*/ 2859893 h 3370881"/>
                          <a:gd name="connsiteX294" fmla="*/ 2357718 w 2657256"/>
                          <a:gd name="connsiteY294" fmla="*/ 2913681 h 3370881"/>
                          <a:gd name="connsiteX295" fmla="*/ 2348753 w 2657256"/>
                          <a:gd name="connsiteY295" fmla="*/ 2936093 h 3370881"/>
                          <a:gd name="connsiteX296" fmla="*/ 2339788 w 2657256"/>
                          <a:gd name="connsiteY296" fmla="*/ 2971952 h 3370881"/>
                          <a:gd name="connsiteX297" fmla="*/ 2326341 w 2657256"/>
                          <a:gd name="connsiteY297" fmla="*/ 2994364 h 3370881"/>
                          <a:gd name="connsiteX298" fmla="*/ 2317376 w 2657256"/>
                          <a:gd name="connsiteY298" fmla="*/ 3025740 h 3370881"/>
                          <a:gd name="connsiteX299" fmla="*/ 2303929 w 2657256"/>
                          <a:gd name="connsiteY299" fmla="*/ 3048152 h 3370881"/>
                          <a:gd name="connsiteX300" fmla="*/ 2290482 w 2657256"/>
                          <a:gd name="connsiteY300" fmla="*/ 3079529 h 3370881"/>
                          <a:gd name="connsiteX301" fmla="*/ 2272553 w 2657256"/>
                          <a:gd name="connsiteY301" fmla="*/ 3084011 h 3370881"/>
                          <a:gd name="connsiteX302" fmla="*/ 2259106 w 2657256"/>
                          <a:gd name="connsiteY302" fmla="*/ 3088493 h 3370881"/>
                          <a:gd name="connsiteX303" fmla="*/ 2241176 w 2657256"/>
                          <a:gd name="connsiteY303" fmla="*/ 3092976 h 3370881"/>
                          <a:gd name="connsiteX304" fmla="*/ 2209800 w 2657256"/>
                          <a:gd name="connsiteY304" fmla="*/ 3101940 h 3370881"/>
                          <a:gd name="connsiteX305" fmla="*/ 2205318 w 2657256"/>
                          <a:gd name="connsiteY305" fmla="*/ 3039187 h 3370881"/>
                          <a:gd name="connsiteX306" fmla="*/ 2218765 w 2657256"/>
                          <a:gd name="connsiteY306" fmla="*/ 3021258 h 3370881"/>
                          <a:gd name="connsiteX307" fmla="*/ 2245659 w 2657256"/>
                          <a:gd name="connsiteY307" fmla="*/ 2971952 h 3370881"/>
                          <a:gd name="connsiteX308" fmla="*/ 2268070 w 2657256"/>
                          <a:gd name="connsiteY308" fmla="*/ 2945058 h 3370881"/>
                          <a:gd name="connsiteX309" fmla="*/ 2298550 w 2657256"/>
                          <a:gd name="connsiteY309" fmla="*/ 2568540 h 3370881"/>
                          <a:gd name="connsiteX310" fmla="*/ 2259106 w 2657256"/>
                          <a:gd name="connsiteY310" fmla="*/ 2532681 h 3370881"/>
                          <a:gd name="connsiteX311" fmla="*/ 2250141 w 2657256"/>
                          <a:gd name="connsiteY311" fmla="*/ 2492340 h 3370881"/>
                          <a:gd name="connsiteX312" fmla="*/ 2260899 w 2657256"/>
                          <a:gd name="connsiteY312" fmla="*/ 2479491 h 3370881"/>
                          <a:gd name="connsiteX313" fmla="*/ 2245659 w 2657256"/>
                          <a:gd name="connsiteY313" fmla="*/ 2389247 h 3370881"/>
                          <a:gd name="connsiteX314" fmla="*/ 2173941 w 2657256"/>
                          <a:gd name="connsiteY314" fmla="*/ 2241328 h 3370881"/>
                          <a:gd name="connsiteX315" fmla="*/ 2070846 w 2657256"/>
                          <a:gd name="connsiteY315" fmla="*/ 2057553 h 3370881"/>
                          <a:gd name="connsiteX316" fmla="*/ 2057400 w 2657256"/>
                          <a:gd name="connsiteY316" fmla="*/ 2151681 h 3370881"/>
                          <a:gd name="connsiteX317" fmla="*/ 2048435 w 2657256"/>
                          <a:gd name="connsiteY317" fmla="*/ 2106858 h 3370881"/>
                          <a:gd name="connsiteX318" fmla="*/ 2034988 w 2657256"/>
                          <a:gd name="connsiteY318" fmla="*/ 2003764 h 3370881"/>
                          <a:gd name="connsiteX319" fmla="*/ 2026023 w 2657256"/>
                          <a:gd name="connsiteY319" fmla="*/ 2026176 h 3370881"/>
                          <a:gd name="connsiteX320" fmla="*/ 2021541 w 2657256"/>
                          <a:gd name="connsiteY320" fmla="*/ 2039623 h 3370881"/>
                          <a:gd name="connsiteX321" fmla="*/ 1999129 w 2657256"/>
                          <a:gd name="connsiteY321" fmla="*/ 2053070 h 3370881"/>
                          <a:gd name="connsiteX322" fmla="*/ 1990165 w 2657256"/>
                          <a:gd name="connsiteY322" fmla="*/ 2070999 h 3370881"/>
                          <a:gd name="connsiteX323" fmla="*/ 1967753 w 2657256"/>
                          <a:gd name="connsiteY323" fmla="*/ 2106858 h 3370881"/>
                          <a:gd name="connsiteX324" fmla="*/ 1981200 w 2657256"/>
                          <a:gd name="connsiteY324" fmla="*/ 2223399 h 3370881"/>
                          <a:gd name="connsiteX325" fmla="*/ 1994647 w 2657256"/>
                          <a:gd name="connsiteY325" fmla="*/ 2254776 h 3370881"/>
                          <a:gd name="connsiteX326" fmla="*/ 2003612 w 2657256"/>
                          <a:gd name="connsiteY326" fmla="*/ 2272705 h 3370881"/>
                          <a:gd name="connsiteX327" fmla="*/ 2026023 w 2657256"/>
                          <a:gd name="connsiteY327" fmla="*/ 2304081 h 3370881"/>
                          <a:gd name="connsiteX328" fmla="*/ 2043953 w 2657256"/>
                          <a:gd name="connsiteY328" fmla="*/ 2348905 h 3370881"/>
                          <a:gd name="connsiteX329" fmla="*/ 2061882 w 2657256"/>
                          <a:gd name="connsiteY329" fmla="*/ 2371317 h 3370881"/>
                          <a:gd name="connsiteX330" fmla="*/ 2088776 w 2657256"/>
                          <a:gd name="connsiteY330" fmla="*/ 2434070 h 3370881"/>
                          <a:gd name="connsiteX331" fmla="*/ 2102223 w 2657256"/>
                          <a:gd name="connsiteY331" fmla="*/ 2465446 h 3370881"/>
                          <a:gd name="connsiteX332" fmla="*/ 2106706 w 2657256"/>
                          <a:gd name="connsiteY332" fmla="*/ 2496823 h 3370881"/>
                          <a:gd name="connsiteX333" fmla="*/ 2124635 w 2657256"/>
                          <a:gd name="connsiteY333" fmla="*/ 2559576 h 3370881"/>
                          <a:gd name="connsiteX334" fmla="*/ 2138082 w 2657256"/>
                          <a:gd name="connsiteY334" fmla="*/ 2649223 h 3370881"/>
                          <a:gd name="connsiteX335" fmla="*/ 2147047 w 2657256"/>
                          <a:gd name="connsiteY335" fmla="*/ 2685081 h 3370881"/>
                          <a:gd name="connsiteX336" fmla="*/ 2151529 w 2657256"/>
                          <a:gd name="connsiteY336" fmla="*/ 2716458 h 3370881"/>
                          <a:gd name="connsiteX337" fmla="*/ 2160494 w 2657256"/>
                          <a:gd name="connsiteY337" fmla="*/ 2770246 h 3370881"/>
                          <a:gd name="connsiteX338" fmla="*/ 2156012 w 2657256"/>
                          <a:gd name="connsiteY338" fmla="*/ 2962987 h 3370881"/>
                          <a:gd name="connsiteX339" fmla="*/ 2138082 w 2657256"/>
                          <a:gd name="connsiteY339" fmla="*/ 3043670 h 3370881"/>
                          <a:gd name="connsiteX340" fmla="*/ 2133600 w 2657256"/>
                          <a:gd name="connsiteY340" fmla="*/ 3061599 h 3370881"/>
                          <a:gd name="connsiteX341" fmla="*/ 2120153 w 2657256"/>
                          <a:gd name="connsiteY341" fmla="*/ 3079529 h 3370881"/>
                          <a:gd name="connsiteX342" fmla="*/ 2111188 w 2657256"/>
                          <a:gd name="connsiteY342" fmla="*/ 3106423 h 3370881"/>
                          <a:gd name="connsiteX343" fmla="*/ 2088776 w 2657256"/>
                          <a:gd name="connsiteY343" fmla="*/ 3137799 h 3370881"/>
                          <a:gd name="connsiteX344" fmla="*/ 2075329 w 2657256"/>
                          <a:gd name="connsiteY344" fmla="*/ 3164693 h 3370881"/>
                          <a:gd name="connsiteX345" fmla="*/ 2061882 w 2657256"/>
                          <a:gd name="connsiteY345" fmla="*/ 3169176 h 3370881"/>
                          <a:gd name="connsiteX346" fmla="*/ 2021541 w 2657256"/>
                          <a:gd name="connsiteY346" fmla="*/ 3164693 h 3370881"/>
                          <a:gd name="connsiteX347" fmla="*/ 2012576 w 2657256"/>
                          <a:gd name="connsiteY347" fmla="*/ 3119870 h 3370881"/>
                          <a:gd name="connsiteX348" fmla="*/ 2048435 w 2657256"/>
                          <a:gd name="connsiteY348" fmla="*/ 3021258 h 3370881"/>
                          <a:gd name="connsiteX349" fmla="*/ 2048435 w 2657256"/>
                          <a:gd name="connsiteY349" fmla="*/ 3021258 h 3370881"/>
                          <a:gd name="connsiteX350" fmla="*/ 2061882 w 2657256"/>
                          <a:gd name="connsiteY350" fmla="*/ 2967470 h 3370881"/>
                          <a:gd name="connsiteX351" fmla="*/ 2070847 w 2657256"/>
                          <a:gd name="connsiteY351" fmla="*/ 2882305 h 3370881"/>
                          <a:gd name="connsiteX352" fmla="*/ 2066365 w 2657256"/>
                          <a:gd name="connsiteY352" fmla="*/ 2725423 h 3370881"/>
                          <a:gd name="connsiteX353" fmla="*/ 2043953 w 2657256"/>
                          <a:gd name="connsiteY353" fmla="*/ 2649223 h 3370881"/>
                          <a:gd name="connsiteX354" fmla="*/ 2030506 w 2657256"/>
                          <a:gd name="connsiteY354" fmla="*/ 2622329 h 3370881"/>
                          <a:gd name="connsiteX355" fmla="*/ 2017059 w 2657256"/>
                          <a:gd name="connsiteY355" fmla="*/ 2581987 h 3370881"/>
                          <a:gd name="connsiteX356" fmla="*/ 1981200 w 2657256"/>
                          <a:gd name="connsiteY356" fmla="*/ 2514752 h 3370881"/>
                          <a:gd name="connsiteX357" fmla="*/ 1972235 w 2657256"/>
                          <a:gd name="connsiteY357" fmla="*/ 2501305 h 3370881"/>
                          <a:gd name="connsiteX358" fmla="*/ 1958788 w 2657256"/>
                          <a:gd name="connsiteY358" fmla="*/ 2478893 h 3370881"/>
                          <a:gd name="connsiteX359" fmla="*/ 1905000 w 2657256"/>
                          <a:gd name="connsiteY359" fmla="*/ 2398211 h 3370881"/>
                          <a:gd name="connsiteX360" fmla="*/ 1882588 w 2657256"/>
                          <a:gd name="connsiteY360" fmla="*/ 2357870 h 3370881"/>
                          <a:gd name="connsiteX361" fmla="*/ 1869141 w 2657256"/>
                          <a:gd name="connsiteY361" fmla="*/ 2339940 h 3370881"/>
                          <a:gd name="connsiteX362" fmla="*/ 1806388 w 2657256"/>
                          <a:gd name="connsiteY362" fmla="*/ 2313046 h 3370881"/>
                          <a:gd name="connsiteX363" fmla="*/ 1779494 w 2657256"/>
                          <a:gd name="connsiteY363" fmla="*/ 2304081 h 3370881"/>
                          <a:gd name="connsiteX364" fmla="*/ 1752600 w 2657256"/>
                          <a:gd name="connsiteY364" fmla="*/ 2299599 h 3370881"/>
                          <a:gd name="connsiteX365" fmla="*/ 1680882 w 2657256"/>
                          <a:gd name="connsiteY365" fmla="*/ 2277187 h 3370881"/>
                          <a:gd name="connsiteX366" fmla="*/ 1662953 w 2657256"/>
                          <a:gd name="connsiteY366" fmla="*/ 2272705 h 3370881"/>
                          <a:gd name="connsiteX367" fmla="*/ 1640541 w 2657256"/>
                          <a:gd name="connsiteY367" fmla="*/ 2259258 h 3370881"/>
                          <a:gd name="connsiteX368" fmla="*/ 1604682 w 2657256"/>
                          <a:gd name="connsiteY368" fmla="*/ 2272705 h 3370881"/>
                          <a:gd name="connsiteX369" fmla="*/ 1537447 w 2657256"/>
                          <a:gd name="connsiteY369" fmla="*/ 2304081 h 3370881"/>
                          <a:gd name="connsiteX370" fmla="*/ 1546113 w 2657256"/>
                          <a:gd name="connsiteY370" fmla="*/ 2313644 h 3370881"/>
                          <a:gd name="connsiteX371" fmla="*/ 1488141 w 2657256"/>
                          <a:gd name="connsiteY371" fmla="*/ 2313046 h 3370881"/>
                          <a:gd name="connsiteX372" fmla="*/ 1478878 w 2657256"/>
                          <a:gd name="connsiteY372" fmla="*/ 2342331 h 3370881"/>
                          <a:gd name="connsiteX373" fmla="*/ 1402678 w 2657256"/>
                          <a:gd name="connsiteY373" fmla="*/ 2339641 h 3370881"/>
                          <a:gd name="connsiteX374" fmla="*/ 1322892 w 2657256"/>
                          <a:gd name="connsiteY374" fmla="*/ 2336952 h 3370881"/>
                          <a:gd name="connsiteX375" fmla="*/ 1199384 w 2657256"/>
                          <a:gd name="connsiteY375" fmla="*/ 2307041 h 3370881"/>
                          <a:gd name="connsiteX376" fmla="*/ 1066800 w 2657256"/>
                          <a:gd name="connsiteY376" fmla="*/ 2272705 h 3370881"/>
                          <a:gd name="connsiteX377" fmla="*/ 1030941 w 2657256"/>
                          <a:gd name="connsiteY377" fmla="*/ 2263740 h 3370881"/>
                          <a:gd name="connsiteX378" fmla="*/ 986118 w 2657256"/>
                          <a:gd name="connsiteY378" fmla="*/ 2241329 h 3370881"/>
                          <a:gd name="connsiteX379" fmla="*/ 968188 w 2657256"/>
                          <a:gd name="connsiteY379" fmla="*/ 2232364 h 3370881"/>
                          <a:gd name="connsiteX380" fmla="*/ 936812 w 2657256"/>
                          <a:gd name="connsiteY380" fmla="*/ 2214434 h 3370881"/>
                          <a:gd name="connsiteX381" fmla="*/ 905435 w 2657256"/>
                          <a:gd name="connsiteY381" fmla="*/ 2196505 h 3370881"/>
                          <a:gd name="connsiteX382" fmla="*/ 869576 w 2657256"/>
                          <a:gd name="connsiteY382" fmla="*/ 2209952 h 3370881"/>
                          <a:gd name="connsiteX383" fmla="*/ 856129 w 2657256"/>
                          <a:gd name="connsiteY383" fmla="*/ 2227881 h 3370881"/>
                          <a:gd name="connsiteX384" fmla="*/ 815788 w 2657256"/>
                          <a:gd name="connsiteY384" fmla="*/ 2268223 h 3370881"/>
                          <a:gd name="connsiteX385" fmla="*/ 788894 w 2657256"/>
                          <a:gd name="connsiteY385" fmla="*/ 2290634 h 3370881"/>
                          <a:gd name="connsiteX386" fmla="*/ 762000 w 2657256"/>
                          <a:gd name="connsiteY386" fmla="*/ 2313046 h 3370881"/>
                          <a:gd name="connsiteX387" fmla="*/ 753035 w 2657256"/>
                          <a:gd name="connsiteY387" fmla="*/ 2326493 h 3370881"/>
                          <a:gd name="connsiteX388" fmla="*/ 735106 w 2657256"/>
                          <a:gd name="connsiteY388" fmla="*/ 2339940 h 3370881"/>
                          <a:gd name="connsiteX389" fmla="*/ 712694 w 2657256"/>
                          <a:gd name="connsiteY389" fmla="*/ 2362352 h 3370881"/>
                          <a:gd name="connsiteX390" fmla="*/ 694765 w 2657256"/>
                          <a:gd name="connsiteY390" fmla="*/ 2375799 h 3370881"/>
                          <a:gd name="connsiteX391" fmla="*/ 681318 w 2657256"/>
                          <a:gd name="connsiteY391" fmla="*/ 2393729 h 3370881"/>
                          <a:gd name="connsiteX392" fmla="*/ 667870 w 2657256"/>
                          <a:gd name="connsiteY392" fmla="*/ 2402693 h 3370881"/>
                          <a:gd name="connsiteX393" fmla="*/ 623047 w 2657256"/>
                          <a:gd name="connsiteY393" fmla="*/ 2443034 h 3370881"/>
                          <a:gd name="connsiteX394" fmla="*/ 600635 w 2657256"/>
                          <a:gd name="connsiteY394" fmla="*/ 2474411 h 3370881"/>
                          <a:gd name="connsiteX395" fmla="*/ 587188 w 2657256"/>
                          <a:gd name="connsiteY395" fmla="*/ 2514752 h 3370881"/>
                          <a:gd name="connsiteX396" fmla="*/ 582706 w 2657256"/>
                          <a:gd name="connsiteY396" fmla="*/ 2546129 h 3370881"/>
                          <a:gd name="connsiteX397" fmla="*/ 596153 w 2657256"/>
                          <a:gd name="connsiteY397" fmla="*/ 2635776 h 3370881"/>
                          <a:gd name="connsiteX398" fmla="*/ 600635 w 2657256"/>
                          <a:gd name="connsiteY398" fmla="*/ 2653705 h 3370881"/>
                          <a:gd name="connsiteX399" fmla="*/ 609600 w 2657256"/>
                          <a:gd name="connsiteY399" fmla="*/ 2671634 h 3370881"/>
                          <a:gd name="connsiteX400" fmla="*/ 614082 w 2657256"/>
                          <a:gd name="connsiteY400" fmla="*/ 2689564 h 3370881"/>
                          <a:gd name="connsiteX401" fmla="*/ 623047 w 2657256"/>
                          <a:gd name="connsiteY401" fmla="*/ 2711976 h 3370881"/>
                          <a:gd name="connsiteX402" fmla="*/ 627529 w 2657256"/>
                          <a:gd name="connsiteY402" fmla="*/ 2734387 h 3370881"/>
                          <a:gd name="connsiteX403" fmla="*/ 640976 w 2657256"/>
                          <a:gd name="connsiteY403" fmla="*/ 2765764 h 3370881"/>
                          <a:gd name="connsiteX404" fmla="*/ 645459 w 2657256"/>
                          <a:gd name="connsiteY404" fmla="*/ 2779211 h 3370881"/>
                          <a:gd name="connsiteX405" fmla="*/ 658906 w 2657256"/>
                          <a:gd name="connsiteY405" fmla="*/ 2801623 h 3370881"/>
                          <a:gd name="connsiteX406" fmla="*/ 676835 w 2657256"/>
                          <a:gd name="connsiteY406" fmla="*/ 2864376 h 3370881"/>
                          <a:gd name="connsiteX407" fmla="*/ 690282 w 2657256"/>
                          <a:gd name="connsiteY407" fmla="*/ 2895752 h 3370881"/>
                          <a:gd name="connsiteX408" fmla="*/ 699247 w 2657256"/>
                          <a:gd name="connsiteY408" fmla="*/ 2940576 h 3370881"/>
                          <a:gd name="connsiteX409" fmla="*/ 703729 w 2657256"/>
                          <a:gd name="connsiteY409" fmla="*/ 2967470 h 3370881"/>
                          <a:gd name="connsiteX410" fmla="*/ 717176 w 2657256"/>
                          <a:gd name="connsiteY410" fmla="*/ 2994364 h 3370881"/>
                          <a:gd name="connsiteX411" fmla="*/ 735106 w 2657256"/>
                          <a:gd name="connsiteY411" fmla="*/ 3052634 h 3370881"/>
                          <a:gd name="connsiteX412" fmla="*/ 739588 w 2657256"/>
                          <a:gd name="connsiteY412" fmla="*/ 3079529 h 3370881"/>
                          <a:gd name="connsiteX413" fmla="*/ 762000 w 2657256"/>
                          <a:gd name="connsiteY413" fmla="*/ 3142281 h 3370881"/>
                          <a:gd name="connsiteX414" fmla="*/ 766482 w 2657256"/>
                          <a:gd name="connsiteY414" fmla="*/ 3231929 h 3370881"/>
                          <a:gd name="connsiteX415" fmla="*/ 770965 w 2657256"/>
                          <a:gd name="connsiteY415" fmla="*/ 3254340 h 3370881"/>
                          <a:gd name="connsiteX416" fmla="*/ 775447 w 2657256"/>
                          <a:gd name="connsiteY416" fmla="*/ 3285717 h 3370881"/>
                          <a:gd name="connsiteX417" fmla="*/ 748553 w 2657256"/>
                          <a:gd name="connsiteY417" fmla="*/ 3335023 h 3370881"/>
                          <a:gd name="connsiteX418" fmla="*/ 721659 w 2657256"/>
                          <a:gd name="connsiteY418" fmla="*/ 3343987 h 3370881"/>
                          <a:gd name="connsiteX419" fmla="*/ 708212 w 2657256"/>
                          <a:gd name="connsiteY419" fmla="*/ 3348470 h 3370881"/>
                          <a:gd name="connsiteX420" fmla="*/ 623047 w 2657256"/>
                          <a:gd name="connsiteY420" fmla="*/ 3330540 h 3370881"/>
                          <a:gd name="connsiteX421" fmla="*/ 609600 w 2657256"/>
                          <a:gd name="connsiteY421" fmla="*/ 3308129 h 3370881"/>
                          <a:gd name="connsiteX422" fmla="*/ 591670 w 2657256"/>
                          <a:gd name="connsiteY422" fmla="*/ 3267787 h 3370881"/>
                          <a:gd name="connsiteX423" fmla="*/ 560294 w 2657256"/>
                          <a:gd name="connsiteY423" fmla="*/ 3209517 h 3370881"/>
                          <a:gd name="connsiteX424" fmla="*/ 551329 w 2657256"/>
                          <a:gd name="connsiteY424" fmla="*/ 3196070 h 3370881"/>
                          <a:gd name="connsiteX425" fmla="*/ 528918 w 2657256"/>
                          <a:gd name="connsiteY425" fmla="*/ 3173658 h 3370881"/>
                          <a:gd name="connsiteX426" fmla="*/ 519953 w 2657256"/>
                          <a:gd name="connsiteY426" fmla="*/ 3128834 h 3370881"/>
                          <a:gd name="connsiteX427" fmla="*/ 524435 w 2657256"/>
                          <a:gd name="connsiteY427" fmla="*/ 3101940 h 3370881"/>
                          <a:gd name="connsiteX428" fmla="*/ 528918 w 2657256"/>
                          <a:gd name="connsiteY428" fmla="*/ 3088493 h 3370881"/>
                          <a:gd name="connsiteX429" fmla="*/ 542365 w 2657256"/>
                          <a:gd name="connsiteY429" fmla="*/ 3052634 h 3370881"/>
                          <a:gd name="connsiteX430" fmla="*/ 484094 w 2657256"/>
                          <a:gd name="connsiteY430" fmla="*/ 2886787 h 3370881"/>
                          <a:gd name="connsiteX431" fmla="*/ 443753 w 2657256"/>
                          <a:gd name="connsiteY431" fmla="*/ 2779211 h 3370881"/>
                          <a:gd name="connsiteX432" fmla="*/ 439270 w 2657256"/>
                          <a:gd name="connsiteY432" fmla="*/ 2752317 h 3370881"/>
                          <a:gd name="connsiteX433" fmla="*/ 430306 w 2657256"/>
                          <a:gd name="connsiteY433" fmla="*/ 2716458 h 3370881"/>
                          <a:gd name="connsiteX434" fmla="*/ 425823 w 2657256"/>
                          <a:gd name="connsiteY434" fmla="*/ 2680599 h 3370881"/>
                          <a:gd name="connsiteX435" fmla="*/ 398929 w 2657256"/>
                          <a:gd name="connsiteY435" fmla="*/ 2599917 h 3370881"/>
                          <a:gd name="connsiteX436" fmla="*/ 385482 w 2657256"/>
                          <a:gd name="connsiteY436" fmla="*/ 2568540 h 3370881"/>
                          <a:gd name="connsiteX437" fmla="*/ 381000 w 2657256"/>
                          <a:gd name="connsiteY437" fmla="*/ 2550611 h 3370881"/>
                          <a:gd name="connsiteX438" fmla="*/ 372035 w 2657256"/>
                          <a:gd name="connsiteY438" fmla="*/ 2483376 h 3370881"/>
                          <a:gd name="connsiteX439" fmla="*/ 367553 w 2657256"/>
                          <a:gd name="connsiteY439" fmla="*/ 2469929 h 3370881"/>
                          <a:gd name="connsiteX440" fmla="*/ 407894 w 2657256"/>
                          <a:gd name="connsiteY440" fmla="*/ 2451999 h 3370881"/>
                          <a:gd name="connsiteX441" fmla="*/ 515470 w 2657256"/>
                          <a:gd name="connsiteY441" fmla="*/ 2407176 h 3370881"/>
                          <a:gd name="connsiteX442" fmla="*/ 578223 w 2657256"/>
                          <a:gd name="connsiteY442" fmla="*/ 2353387 h 3370881"/>
                          <a:gd name="connsiteX443" fmla="*/ 587188 w 2657256"/>
                          <a:gd name="connsiteY443" fmla="*/ 2330976 h 3370881"/>
                          <a:gd name="connsiteX444" fmla="*/ 614082 w 2657256"/>
                          <a:gd name="connsiteY444" fmla="*/ 2254776 h 3370881"/>
                          <a:gd name="connsiteX445" fmla="*/ 649941 w 2657256"/>
                          <a:gd name="connsiteY445" fmla="*/ 2200987 h 3370881"/>
                          <a:gd name="connsiteX446" fmla="*/ 690282 w 2657256"/>
                          <a:gd name="connsiteY446" fmla="*/ 2174093 h 3370881"/>
                          <a:gd name="connsiteX447" fmla="*/ 703729 w 2657256"/>
                          <a:gd name="connsiteY447" fmla="*/ 2165129 h 3370881"/>
                          <a:gd name="connsiteX448" fmla="*/ 739588 w 2657256"/>
                          <a:gd name="connsiteY448" fmla="*/ 2147199 h 3370881"/>
                          <a:gd name="connsiteX449" fmla="*/ 708212 w 2657256"/>
                          <a:gd name="connsiteY449" fmla="*/ 2187540 h 3370881"/>
                          <a:gd name="connsiteX450" fmla="*/ 654423 w 2657256"/>
                          <a:gd name="connsiteY450" fmla="*/ 2241329 h 3370881"/>
                          <a:gd name="connsiteX451" fmla="*/ 636494 w 2657256"/>
                          <a:gd name="connsiteY451" fmla="*/ 2259258 h 3370881"/>
                          <a:gd name="connsiteX452" fmla="*/ 614082 w 2657256"/>
                          <a:gd name="connsiteY452" fmla="*/ 2286152 h 3370881"/>
                          <a:gd name="connsiteX453" fmla="*/ 605118 w 2657256"/>
                          <a:gd name="connsiteY453" fmla="*/ 2299599 h 3370881"/>
                          <a:gd name="connsiteX454" fmla="*/ 560294 w 2657256"/>
                          <a:gd name="connsiteY454" fmla="*/ 2335458 h 3370881"/>
                          <a:gd name="connsiteX455" fmla="*/ 524435 w 2657256"/>
                          <a:gd name="connsiteY455" fmla="*/ 2348905 h 3370881"/>
                          <a:gd name="connsiteX456" fmla="*/ 502023 w 2657256"/>
                          <a:gd name="connsiteY456" fmla="*/ 2362352 h 3370881"/>
                          <a:gd name="connsiteX457" fmla="*/ 461682 w 2657256"/>
                          <a:gd name="connsiteY457" fmla="*/ 2389246 h 3370881"/>
                          <a:gd name="connsiteX458" fmla="*/ 448235 w 2657256"/>
                          <a:gd name="connsiteY458" fmla="*/ 2398211 h 3370881"/>
                          <a:gd name="connsiteX459" fmla="*/ 430306 w 2657256"/>
                          <a:gd name="connsiteY459" fmla="*/ 2407176 h 3370881"/>
                          <a:gd name="connsiteX460" fmla="*/ 412376 w 2657256"/>
                          <a:gd name="connsiteY460" fmla="*/ 2420623 h 3370881"/>
                          <a:gd name="connsiteX461" fmla="*/ 389965 w 2657256"/>
                          <a:gd name="connsiteY461" fmla="*/ 2429587 h 3370881"/>
                          <a:gd name="connsiteX462" fmla="*/ 372035 w 2657256"/>
                          <a:gd name="connsiteY462" fmla="*/ 2443034 h 3370881"/>
                          <a:gd name="connsiteX463" fmla="*/ 318247 w 2657256"/>
                          <a:gd name="connsiteY463" fmla="*/ 2474411 h 3370881"/>
                          <a:gd name="connsiteX464" fmla="*/ 304800 w 2657256"/>
                          <a:gd name="connsiteY464" fmla="*/ 2492340 h 3370881"/>
                          <a:gd name="connsiteX465" fmla="*/ 282388 w 2657256"/>
                          <a:gd name="connsiteY465" fmla="*/ 2519234 h 3370881"/>
                          <a:gd name="connsiteX466" fmla="*/ 295835 w 2657256"/>
                          <a:gd name="connsiteY466" fmla="*/ 2815070 h 3370881"/>
                          <a:gd name="connsiteX467" fmla="*/ 300318 w 2657256"/>
                          <a:gd name="connsiteY467" fmla="*/ 2837481 h 3370881"/>
                          <a:gd name="connsiteX468" fmla="*/ 304800 w 2657256"/>
                          <a:gd name="connsiteY468" fmla="*/ 2868858 h 3370881"/>
                          <a:gd name="connsiteX469" fmla="*/ 309282 w 2657256"/>
                          <a:gd name="connsiteY469" fmla="*/ 2927129 h 3370881"/>
                          <a:gd name="connsiteX470" fmla="*/ 322729 w 2657256"/>
                          <a:gd name="connsiteY470" fmla="*/ 2985399 h 3370881"/>
                          <a:gd name="connsiteX471" fmla="*/ 327212 w 2657256"/>
                          <a:gd name="connsiteY471" fmla="*/ 3012293 h 3370881"/>
                          <a:gd name="connsiteX472" fmla="*/ 331694 w 2657256"/>
                          <a:gd name="connsiteY472" fmla="*/ 3043670 h 3370881"/>
                          <a:gd name="connsiteX473" fmla="*/ 345141 w 2657256"/>
                          <a:gd name="connsiteY473" fmla="*/ 3070564 h 3370881"/>
                          <a:gd name="connsiteX474" fmla="*/ 367553 w 2657256"/>
                          <a:gd name="connsiteY474" fmla="*/ 3124352 h 3370881"/>
                          <a:gd name="connsiteX475" fmla="*/ 381000 w 2657256"/>
                          <a:gd name="connsiteY475" fmla="*/ 3182623 h 3370881"/>
                          <a:gd name="connsiteX476" fmla="*/ 389965 w 2657256"/>
                          <a:gd name="connsiteY476" fmla="*/ 3196070 h 3370881"/>
                          <a:gd name="connsiteX477" fmla="*/ 394447 w 2657256"/>
                          <a:gd name="connsiteY477" fmla="*/ 3213999 h 3370881"/>
                          <a:gd name="connsiteX478" fmla="*/ 412376 w 2657256"/>
                          <a:gd name="connsiteY478" fmla="*/ 3245376 h 3370881"/>
                          <a:gd name="connsiteX479" fmla="*/ 416859 w 2657256"/>
                          <a:gd name="connsiteY479" fmla="*/ 3258823 h 3370881"/>
                          <a:gd name="connsiteX480" fmla="*/ 425823 w 2657256"/>
                          <a:gd name="connsiteY480" fmla="*/ 3272270 h 3370881"/>
                          <a:gd name="connsiteX481" fmla="*/ 439270 w 2657256"/>
                          <a:gd name="connsiteY481" fmla="*/ 3303646 h 3370881"/>
                          <a:gd name="connsiteX482" fmla="*/ 439270 w 2657256"/>
                          <a:gd name="connsiteY482" fmla="*/ 3352952 h 3370881"/>
                          <a:gd name="connsiteX483" fmla="*/ 430306 w 2657256"/>
                          <a:gd name="connsiteY483" fmla="*/ 3366399 h 3370881"/>
                          <a:gd name="connsiteX484" fmla="*/ 412376 w 2657256"/>
                          <a:gd name="connsiteY484" fmla="*/ 3370881 h 3370881"/>
                          <a:gd name="connsiteX485" fmla="*/ 295835 w 2657256"/>
                          <a:gd name="connsiteY485" fmla="*/ 3357434 h 3370881"/>
                          <a:gd name="connsiteX486" fmla="*/ 264459 w 2657256"/>
                          <a:gd name="connsiteY486" fmla="*/ 3276752 h 3370881"/>
                          <a:gd name="connsiteX487" fmla="*/ 259976 w 2657256"/>
                          <a:gd name="connsiteY487" fmla="*/ 3240893 h 3370881"/>
                          <a:gd name="connsiteX488" fmla="*/ 246529 w 2657256"/>
                          <a:gd name="connsiteY488" fmla="*/ 3178140 h 3370881"/>
                          <a:gd name="connsiteX489" fmla="*/ 237565 w 2657256"/>
                          <a:gd name="connsiteY489" fmla="*/ 3084011 h 3370881"/>
                          <a:gd name="connsiteX490" fmla="*/ 228600 w 2657256"/>
                          <a:gd name="connsiteY490" fmla="*/ 3057117 h 3370881"/>
                          <a:gd name="connsiteX491" fmla="*/ 219635 w 2657256"/>
                          <a:gd name="connsiteY491" fmla="*/ 3021258 h 3370881"/>
                          <a:gd name="connsiteX492" fmla="*/ 206188 w 2657256"/>
                          <a:gd name="connsiteY492" fmla="*/ 2980917 h 3370881"/>
                          <a:gd name="connsiteX493" fmla="*/ 201706 w 2657256"/>
                          <a:gd name="connsiteY493" fmla="*/ 2949540 h 3370881"/>
                          <a:gd name="connsiteX494" fmla="*/ 197223 w 2657256"/>
                          <a:gd name="connsiteY494" fmla="*/ 2927129 h 3370881"/>
                          <a:gd name="connsiteX495" fmla="*/ 192741 w 2657256"/>
                          <a:gd name="connsiteY495" fmla="*/ 2891270 h 3370881"/>
                          <a:gd name="connsiteX496" fmla="*/ 188259 w 2657256"/>
                          <a:gd name="connsiteY496" fmla="*/ 2850929 h 3370881"/>
                          <a:gd name="connsiteX497" fmla="*/ 179294 w 2657256"/>
                          <a:gd name="connsiteY497" fmla="*/ 2824034 h 3370881"/>
                          <a:gd name="connsiteX498" fmla="*/ 165847 w 2657256"/>
                          <a:gd name="connsiteY498" fmla="*/ 2774729 h 3370881"/>
                          <a:gd name="connsiteX499" fmla="*/ 161365 w 2657256"/>
                          <a:gd name="connsiteY499" fmla="*/ 2747834 h 3370881"/>
                          <a:gd name="connsiteX500" fmla="*/ 156882 w 2657256"/>
                          <a:gd name="connsiteY500" fmla="*/ 2559576 h 3370881"/>
                          <a:gd name="connsiteX501" fmla="*/ 152400 w 2657256"/>
                          <a:gd name="connsiteY501" fmla="*/ 2519234 h 3370881"/>
                          <a:gd name="connsiteX502" fmla="*/ 118035 w 2657256"/>
                          <a:gd name="connsiteY502" fmla="*/ 2400004 h 3370881"/>
                          <a:gd name="connsiteX503" fmla="*/ 129988 w 2657256"/>
                          <a:gd name="connsiteY503" fmla="*/ 2344423 h 3370881"/>
                          <a:gd name="connsiteX504" fmla="*/ 100106 w 2657256"/>
                          <a:gd name="connsiteY504" fmla="*/ 2330976 h 3370881"/>
                          <a:gd name="connsiteX505" fmla="*/ 138953 w 2657256"/>
                          <a:gd name="connsiteY505" fmla="*/ 2313046 h 3370881"/>
                          <a:gd name="connsiteX506" fmla="*/ 152400 w 2657256"/>
                          <a:gd name="connsiteY506" fmla="*/ 2304081 h 3370881"/>
                          <a:gd name="connsiteX507" fmla="*/ 170329 w 2657256"/>
                          <a:gd name="connsiteY507" fmla="*/ 2259258 h 3370881"/>
                          <a:gd name="connsiteX508" fmla="*/ 188259 w 2657256"/>
                          <a:gd name="connsiteY508" fmla="*/ 2223399 h 3370881"/>
                          <a:gd name="connsiteX509" fmla="*/ 206188 w 2657256"/>
                          <a:gd name="connsiteY509" fmla="*/ 2187540 h 3370881"/>
                          <a:gd name="connsiteX510" fmla="*/ 210670 w 2657256"/>
                          <a:gd name="connsiteY510" fmla="*/ 2174093 h 3370881"/>
                          <a:gd name="connsiteX511" fmla="*/ 219635 w 2657256"/>
                          <a:gd name="connsiteY511" fmla="*/ 2115823 h 3370881"/>
                          <a:gd name="connsiteX512" fmla="*/ 210670 w 2657256"/>
                          <a:gd name="connsiteY512" fmla="*/ 1958940 h 3370881"/>
                          <a:gd name="connsiteX513" fmla="*/ 192741 w 2657256"/>
                          <a:gd name="connsiteY513" fmla="*/ 1923081 h 3370881"/>
                          <a:gd name="connsiteX514" fmla="*/ 179294 w 2657256"/>
                          <a:gd name="connsiteY514" fmla="*/ 1891705 h 3370881"/>
                          <a:gd name="connsiteX515" fmla="*/ 165847 w 2657256"/>
                          <a:gd name="connsiteY515" fmla="*/ 1864811 h 3370881"/>
                          <a:gd name="connsiteX516" fmla="*/ 152400 w 2657256"/>
                          <a:gd name="connsiteY516" fmla="*/ 1833434 h 3370881"/>
                          <a:gd name="connsiteX517" fmla="*/ 143435 w 2657256"/>
                          <a:gd name="connsiteY517" fmla="*/ 1819987 h 3370881"/>
                          <a:gd name="connsiteX518" fmla="*/ 107576 w 2657256"/>
                          <a:gd name="connsiteY518" fmla="*/ 1784129 h 3370881"/>
                          <a:gd name="connsiteX519" fmla="*/ 94129 w 2657256"/>
                          <a:gd name="connsiteY519" fmla="*/ 1779646 h 3370881"/>
                          <a:gd name="connsiteX520" fmla="*/ 71718 w 2657256"/>
                          <a:gd name="connsiteY520" fmla="*/ 1770681 h 3370881"/>
                          <a:gd name="connsiteX521" fmla="*/ 58270 w 2657256"/>
                          <a:gd name="connsiteY521" fmla="*/ 1761717 h 3370881"/>
                          <a:gd name="connsiteX522" fmla="*/ 26894 w 2657256"/>
                          <a:gd name="connsiteY522" fmla="*/ 1730340 h 3370881"/>
                          <a:gd name="connsiteX523" fmla="*/ 0 w 2657256"/>
                          <a:gd name="connsiteY523" fmla="*/ 1707929 h 3370881"/>
                          <a:gd name="connsiteX0" fmla="*/ 0 w 2657256"/>
                          <a:gd name="connsiteY0" fmla="*/ 1707929 h 3370881"/>
                          <a:gd name="connsiteX1" fmla="*/ 22412 w 2657256"/>
                          <a:gd name="connsiteY1" fmla="*/ 1698964 h 3370881"/>
                          <a:gd name="connsiteX2" fmla="*/ 31376 w 2657256"/>
                          <a:gd name="connsiteY2" fmla="*/ 1681034 h 3370881"/>
                          <a:gd name="connsiteX3" fmla="*/ 44823 w 2657256"/>
                          <a:gd name="connsiteY3" fmla="*/ 1672070 h 3370881"/>
                          <a:gd name="connsiteX4" fmla="*/ 58270 w 2657256"/>
                          <a:gd name="connsiteY4" fmla="*/ 1654140 h 3370881"/>
                          <a:gd name="connsiteX5" fmla="*/ 76200 w 2657256"/>
                          <a:gd name="connsiteY5" fmla="*/ 1645176 h 3370881"/>
                          <a:gd name="connsiteX6" fmla="*/ 98612 w 2657256"/>
                          <a:gd name="connsiteY6" fmla="*/ 1636211 h 3370881"/>
                          <a:gd name="connsiteX7" fmla="*/ 125506 w 2657256"/>
                          <a:gd name="connsiteY7" fmla="*/ 1627246 h 3370881"/>
                          <a:gd name="connsiteX8" fmla="*/ 152400 w 2657256"/>
                          <a:gd name="connsiteY8" fmla="*/ 1609317 h 3370881"/>
                          <a:gd name="connsiteX9" fmla="*/ 170329 w 2657256"/>
                          <a:gd name="connsiteY9" fmla="*/ 1600352 h 3370881"/>
                          <a:gd name="connsiteX10" fmla="*/ 188259 w 2657256"/>
                          <a:gd name="connsiteY10" fmla="*/ 1582423 h 3370881"/>
                          <a:gd name="connsiteX11" fmla="*/ 228600 w 2657256"/>
                          <a:gd name="connsiteY11" fmla="*/ 1564493 h 3370881"/>
                          <a:gd name="connsiteX12" fmla="*/ 255494 w 2657256"/>
                          <a:gd name="connsiteY12" fmla="*/ 1546564 h 3370881"/>
                          <a:gd name="connsiteX13" fmla="*/ 300318 w 2657256"/>
                          <a:gd name="connsiteY13" fmla="*/ 1524152 h 3370881"/>
                          <a:gd name="connsiteX14" fmla="*/ 313765 w 2657256"/>
                          <a:gd name="connsiteY14" fmla="*/ 1515187 h 3370881"/>
                          <a:gd name="connsiteX15" fmla="*/ 340659 w 2657256"/>
                          <a:gd name="connsiteY15" fmla="*/ 1510705 h 3370881"/>
                          <a:gd name="connsiteX16" fmla="*/ 363070 w 2657256"/>
                          <a:gd name="connsiteY16" fmla="*/ 1506223 h 3370881"/>
                          <a:gd name="connsiteX17" fmla="*/ 389965 w 2657256"/>
                          <a:gd name="connsiteY17" fmla="*/ 1501740 h 3370881"/>
                          <a:gd name="connsiteX18" fmla="*/ 425823 w 2657256"/>
                          <a:gd name="connsiteY18" fmla="*/ 1497258 h 3370881"/>
                          <a:gd name="connsiteX19" fmla="*/ 470647 w 2657256"/>
                          <a:gd name="connsiteY19" fmla="*/ 1488293 h 3370881"/>
                          <a:gd name="connsiteX20" fmla="*/ 515470 w 2657256"/>
                          <a:gd name="connsiteY20" fmla="*/ 1479329 h 3370881"/>
                          <a:gd name="connsiteX21" fmla="*/ 528918 w 2657256"/>
                          <a:gd name="connsiteY21" fmla="*/ 1470364 h 3370881"/>
                          <a:gd name="connsiteX22" fmla="*/ 600635 w 2657256"/>
                          <a:gd name="connsiteY22" fmla="*/ 1456917 h 3370881"/>
                          <a:gd name="connsiteX23" fmla="*/ 690282 w 2657256"/>
                          <a:gd name="connsiteY23" fmla="*/ 1447952 h 3370881"/>
                          <a:gd name="connsiteX24" fmla="*/ 793376 w 2657256"/>
                          <a:gd name="connsiteY24" fmla="*/ 1452434 h 3370881"/>
                          <a:gd name="connsiteX25" fmla="*/ 874059 w 2657256"/>
                          <a:gd name="connsiteY25" fmla="*/ 1465881 h 3370881"/>
                          <a:gd name="connsiteX26" fmla="*/ 914400 w 2657256"/>
                          <a:gd name="connsiteY26" fmla="*/ 1470364 h 3370881"/>
                          <a:gd name="connsiteX27" fmla="*/ 1030941 w 2657256"/>
                          <a:gd name="connsiteY27" fmla="*/ 1483811 h 3370881"/>
                          <a:gd name="connsiteX28" fmla="*/ 1151965 w 2657256"/>
                          <a:gd name="connsiteY28" fmla="*/ 1492776 h 3370881"/>
                          <a:gd name="connsiteX29" fmla="*/ 1281953 w 2657256"/>
                          <a:gd name="connsiteY29" fmla="*/ 1501740 h 3370881"/>
                          <a:gd name="connsiteX30" fmla="*/ 1465729 w 2657256"/>
                          <a:gd name="connsiteY30" fmla="*/ 1497258 h 3370881"/>
                          <a:gd name="connsiteX31" fmla="*/ 1510553 w 2657256"/>
                          <a:gd name="connsiteY31" fmla="*/ 1492776 h 3370881"/>
                          <a:gd name="connsiteX32" fmla="*/ 1582270 w 2657256"/>
                          <a:gd name="connsiteY32" fmla="*/ 1461399 h 3370881"/>
                          <a:gd name="connsiteX33" fmla="*/ 1604682 w 2657256"/>
                          <a:gd name="connsiteY33" fmla="*/ 1456917 h 3370881"/>
                          <a:gd name="connsiteX34" fmla="*/ 1622612 w 2657256"/>
                          <a:gd name="connsiteY34" fmla="*/ 1447952 h 3370881"/>
                          <a:gd name="connsiteX35" fmla="*/ 1645023 w 2657256"/>
                          <a:gd name="connsiteY35" fmla="*/ 1438987 h 3370881"/>
                          <a:gd name="connsiteX36" fmla="*/ 1662953 w 2657256"/>
                          <a:gd name="connsiteY36" fmla="*/ 1425540 h 3370881"/>
                          <a:gd name="connsiteX37" fmla="*/ 1698812 w 2657256"/>
                          <a:gd name="connsiteY37" fmla="*/ 1407611 h 3370881"/>
                          <a:gd name="connsiteX38" fmla="*/ 1739153 w 2657256"/>
                          <a:gd name="connsiteY38" fmla="*/ 1380717 h 3370881"/>
                          <a:gd name="connsiteX39" fmla="*/ 1752600 w 2657256"/>
                          <a:gd name="connsiteY39" fmla="*/ 1367270 h 3370881"/>
                          <a:gd name="connsiteX40" fmla="*/ 1775012 w 2657256"/>
                          <a:gd name="connsiteY40" fmla="*/ 1353823 h 3370881"/>
                          <a:gd name="connsiteX41" fmla="*/ 1797423 w 2657256"/>
                          <a:gd name="connsiteY41" fmla="*/ 1335893 h 3370881"/>
                          <a:gd name="connsiteX42" fmla="*/ 1810870 w 2657256"/>
                          <a:gd name="connsiteY42" fmla="*/ 1304517 h 3370881"/>
                          <a:gd name="connsiteX43" fmla="*/ 1815353 w 2657256"/>
                          <a:gd name="connsiteY43" fmla="*/ 1291070 h 3370881"/>
                          <a:gd name="connsiteX44" fmla="*/ 1801906 w 2657256"/>
                          <a:gd name="connsiteY44" fmla="*/ 1138670 h 3370881"/>
                          <a:gd name="connsiteX45" fmla="*/ 1792941 w 2657256"/>
                          <a:gd name="connsiteY45" fmla="*/ 1125223 h 3370881"/>
                          <a:gd name="connsiteX46" fmla="*/ 1757082 w 2657256"/>
                          <a:gd name="connsiteY46" fmla="*/ 1093846 h 3370881"/>
                          <a:gd name="connsiteX47" fmla="*/ 1730188 w 2657256"/>
                          <a:gd name="connsiteY47" fmla="*/ 1066952 h 3370881"/>
                          <a:gd name="connsiteX48" fmla="*/ 1703294 w 2657256"/>
                          <a:gd name="connsiteY48" fmla="*/ 1049023 h 3370881"/>
                          <a:gd name="connsiteX49" fmla="*/ 1622612 w 2657256"/>
                          <a:gd name="connsiteY49" fmla="*/ 1053505 h 3370881"/>
                          <a:gd name="connsiteX50" fmla="*/ 1595718 w 2657256"/>
                          <a:gd name="connsiteY50" fmla="*/ 1062470 h 3370881"/>
                          <a:gd name="connsiteX51" fmla="*/ 1573306 w 2657256"/>
                          <a:gd name="connsiteY51" fmla="*/ 1066952 h 3370881"/>
                          <a:gd name="connsiteX52" fmla="*/ 1453385 w 2657256"/>
                          <a:gd name="connsiteY52" fmla="*/ 1082761 h 3370881"/>
                          <a:gd name="connsiteX53" fmla="*/ 1326776 w 2657256"/>
                          <a:gd name="connsiteY53" fmla="*/ 1062470 h 3370881"/>
                          <a:gd name="connsiteX54" fmla="*/ 1308847 w 2657256"/>
                          <a:gd name="connsiteY54" fmla="*/ 1057987 h 3370881"/>
                          <a:gd name="connsiteX55" fmla="*/ 1277470 w 2657256"/>
                          <a:gd name="connsiteY55" fmla="*/ 1053505 h 3370881"/>
                          <a:gd name="connsiteX56" fmla="*/ 1259541 w 2657256"/>
                          <a:gd name="connsiteY56" fmla="*/ 1049023 h 3370881"/>
                          <a:gd name="connsiteX57" fmla="*/ 1232647 w 2657256"/>
                          <a:gd name="connsiteY57" fmla="*/ 1044540 h 3370881"/>
                          <a:gd name="connsiteX58" fmla="*/ 1053353 w 2657256"/>
                          <a:gd name="connsiteY58" fmla="*/ 1049023 h 3370881"/>
                          <a:gd name="connsiteX59" fmla="*/ 1035423 w 2657256"/>
                          <a:gd name="connsiteY59" fmla="*/ 1053505 h 3370881"/>
                          <a:gd name="connsiteX60" fmla="*/ 1008529 w 2657256"/>
                          <a:gd name="connsiteY60" fmla="*/ 1057987 h 3370881"/>
                          <a:gd name="connsiteX61" fmla="*/ 995082 w 2657256"/>
                          <a:gd name="connsiteY61" fmla="*/ 1062470 h 3370881"/>
                          <a:gd name="connsiteX62" fmla="*/ 945776 w 2657256"/>
                          <a:gd name="connsiteY62" fmla="*/ 1031093 h 3370881"/>
                          <a:gd name="connsiteX63" fmla="*/ 941294 w 2657256"/>
                          <a:gd name="connsiteY63" fmla="*/ 1017646 h 3370881"/>
                          <a:gd name="connsiteX64" fmla="*/ 932329 w 2657256"/>
                          <a:gd name="connsiteY64" fmla="*/ 919034 h 3370881"/>
                          <a:gd name="connsiteX65" fmla="*/ 914400 w 2657256"/>
                          <a:gd name="connsiteY65" fmla="*/ 901105 h 3370881"/>
                          <a:gd name="connsiteX66" fmla="*/ 918882 w 2657256"/>
                          <a:gd name="connsiteY66" fmla="*/ 869729 h 3370881"/>
                          <a:gd name="connsiteX67" fmla="*/ 941294 w 2657256"/>
                          <a:gd name="connsiteY67" fmla="*/ 865246 h 3370881"/>
                          <a:gd name="connsiteX68" fmla="*/ 959223 w 2657256"/>
                          <a:gd name="connsiteY68" fmla="*/ 851799 h 3370881"/>
                          <a:gd name="connsiteX69" fmla="*/ 990600 w 2657256"/>
                          <a:gd name="connsiteY69" fmla="*/ 847317 h 3370881"/>
                          <a:gd name="connsiteX70" fmla="*/ 1129553 w 2657256"/>
                          <a:gd name="connsiteY70" fmla="*/ 838352 h 3370881"/>
                          <a:gd name="connsiteX71" fmla="*/ 1147482 w 2657256"/>
                          <a:gd name="connsiteY71" fmla="*/ 829387 h 3370881"/>
                          <a:gd name="connsiteX72" fmla="*/ 1178859 w 2657256"/>
                          <a:gd name="connsiteY72" fmla="*/ 806976 h 3370881"/>
                          <a:gd name="connsiteX73" fmla="*/ 1192306 w 2657256"/>
                          <a:gd name="connsiteY73" fmla="*/ 793529 h 3370881"/>
                          <a:gd name="connsiteX74" fmla="*/ 1214718 w 2657256"/>
                          <a:gd name="connsiteY74" fmla="*/ 784564 h 3370881"/>
                          <a:gd name="connsiteX75" fmla="*/ 1241612 w 2657256"/>
                          <a:gd name="connsiteY75" fmla="*/ 771117 h 3370881"/>
                          <a:gd name="connsiteX76" fmla="*/ 1277470 w 2657256"/>
                          <a:gd name="connsiteY76" fmla="*/ 753187 h 3370881"/>
                          <a:gd name="connsiteX77" fmla="*/ 1295400 w 2657256"/>
                          <a:gd name="connsiteY77" fmla="*/ 730776 h 3370881"/>
                          <a:gd name="connsiteX78" fmla="*/ 1317812 w 2657256"/>
                          <a:gd name="connsiteY78" fmla="*/ 708364 h 3370881"/>
                          <a:gd name="connsiteX79" fmla="*/ 1353670 w 2657256"/>
                          <a:gd name="connsiteY79" fmla="*/ 663540 h 3370881"/>
                          <a:gd name="connsiteX80" fmla="*/ 1371600 w 2657256"/>
                          <a:gd name="connsiteY80" fmla="*/ 636646 h 3370881"/>
                          <a:gd name="connsiteX81" fmla="*/ 1380565 w 2657256"/>
                          <a:gd name="connsiteY81" fmla="*/ 596305 h 3370881"/>
                          <a:gd name="connsiteX82" fmla="*/ 1385047 w 2657256"/>
                          <a:gd name="connsiteY82" fmla="*/ 582858 h 3370881"/>
                          <a:gd name="connsiteX83" fmla="*/ 1380565 w 2657256"/>
                          <a:gd name="connsiteY83" fmla="*/ 533552 h 3370881"/>
                          <a:gd name="connsiteX84" fmla="*/ 1367118 w 2657256"/>
                          <a:gd name="connsiteY84" fmla="*/ 524587 h 3370881"/>
                          <a:gd name="connsiteX85" fmla="*/ 1349188 w 2657256"/>
                          <a:gd name="connsiteY85" fmla="*/ 520105 h 3370881"/>
                          <a:gd name="connsiteX86" fmla="*/ 1326776 w 2657256"/>
                          <a:gd name="connsiteY86" fmla="*/ 511140 h 3370881"/>
                          <a:gd name="connsiteX87" fmla="*/ 1281953 w 2657256"/>
                          <a:gd name="connsiteY87" fmla="*/ 515623 h 3370881"/>
                          <a:gd name="connsiteX88" fmla="*/ 1250576 w 2657256"/>
                          <a:gd name="connsiteY88" fmla="*/ 529070 h 3370881"/>
                          <a:gd name="connsiteX89" fmla="*/ 1210235 w 2657256"/>
                          <a:gd name="connsiteY89" fmla="*/ 542517 h 3370881"/>
                          <a:gd name="connsiteX90" fmla="*/ 1183341 w 2657256"/>
                          <a:gd name="connsiteY90" fmla="*/ 555964 h 3370881"/>
                          <a:gd name="connsiteX91" fmla="*/ 1160929 w 2657256"/>
                          <a:gd name="connsiteY91" fmla="*/ 569411 h 3370881"/>
                          <a:gd name="connsiteX92" fmla="*/ 1134035 w 2657256"/>
                          <a:gd name="connsiteY92" fmla="*/ 578376 h 3370881"/>
                          <a:gd name="connsiteX93" fmla="*/ 1111623 w 2657256"/>
                          <a:gd name="connsiteY93" fmla="*/ 587340 h 3370881"/>
                          <a:gd name="connsiteX94" fmla="*/ 1084729 w 2657256"/>
                          <a:gd name="connsiteY94" fmla="*/ 596305 h 3370881"/>
                          <a:gd name="connsiteX95" fmla="*/ 986118 w 2657256"/>
                          <a:gd name="connsiteY95" fmla="*/ 591823 h 3370881"/>
                          <a:gd name="connsiteX96" fmla="*/ 927847 w 2657256"/>
                          <a:gd name="connsiteY96" fmla="*/ 578376 h 3370881"/>
                          <a:gd name="connsiteX97" fmla="*/ 896470 w 2657256"/>
                          <a:gd name="connsiteY97" fmla="*/ 555964 h 3370881"/>
                          <a:gd name="connsiteX98" fmla="*/ 883023 w 2657256"/>
                          <a:gd name="connsiteY98" fmla="*/ 546999 h 3370881"/>
                          <a:gd name="connsiteX99" fmla="*/ 865094 w 2657256"/>
                          <a:gd name="connsiteY99" fmla="*/ 497693 h 3370881"/>
                          <a:gd name="connsiteX100" fmla="*/ 869576 w 2657256"/>
                          <a:gd name="connsiteY100" fmla="*/ 403564 h 3370881"/>
                          <a:gd name="connsiteX101" fmla="*/ 874059 w 2657256"/>
                          <a:gd name="connsiteY101" fmla="*/ 385634 h 3370881"/>
                          <a:gd name="connsiteX102" fmla="*/ 883023 w 2657256"/>
                          <a:gd name="connsiteY102" fmla="*/ 372187 h 3370881"/>
                          <a:gd name="connsiteX103" fmla="*/ 909918 w 2657256"/>
                          <a:gd name="connsiteY103" fmla="*/ 363223 h 3370881"/>
                          <a:gd name="connsiteX104" fmla="*/ 914400 w 2657256"/>
                          <a:gd name="connsiteY104" fmla="*/ 385634 h 3370881"/>
                          <a:gd name="connsiteX105" fmla="*/ 909918 w 2657256"/>
                          <a:gd name="connsiteY105" fmla="*/ 408046 h 3370881"/>
                          <a:gd name="connsiteX106" fmla="*/ 900953 w 2657256"/>
                          <a:gd name="connsiteY106" fmla="*/ 466317 h 3370881"/>
                          <a:gd name="connsiteX107" fmla="*/ 905435 w 2657256"/>
                          <a:gd name="connsiteY107" fmla="*/ 515623 h 3370881"/>
                          <a:gd name="connsiteX108" fmla="*/ 932329 w 2657256"/>
                          <a:gd name="connsiteY108" fmla="*/ 551481 h 3370881"/>
                          <a:gd name="connsiteX109" fmla="*/ 954741 w 2657256"/>
                          <a:gd name="connsiteY109" fmla="*/ 560446 h 3370881"/>
                          <a:gd name="connsiteX110" fmla="*/ 972670 w 2657256"/>
                          <a:gd name="connsiteY110" fmla="*/ 569411 h 3370881"/>
                          <a:gd name="connsiteX111" fmla="*/ 1066800 w 2657256"/>
                          <a:gd name="connsiteY111" fmla="*/ 564929 h 3370881"/>
                          <a:gd name="connsiteX112" fmla="*/ 1111623 w 2657256"/>
                          <a:gd name="connsiteY112" fmla="*/ 551481 h 3370881"/>
                          <a:gd name="connsiteX113" fmla="*/ 1129553 w 2657256"/>
                          <a:gd name="connsiteY113" fmla="*/ 538034 h 3370881"/>
                          <a:gd name="connsiteX114" fmla="*/ 1156447 w 2657256"/>
                          <a:gd name="connsiteY114" fmla="*/ 511140 h 3370881"/>
                          <a:gd name="connsiteX115" fmla="*/ 1160929 w 2657256"/>
                          <a:gd name="connsiteY115" fmla="*/ 493211 h 3370881"/>
                          <a:gd name="connsiteX116" fmla="*/ 1178859 w 2657256"/>
                          <a:gd name="connsiteY116" fmla="*/ 331846 h 3370881"/>
                          <a:gd name="connsiteX117" fmla="*/ 1215315 w 2657256"/>
                          <a:gd name="connsiteY117" fmla="*/ 270289 h 3370881"/>
                          <a:gd name="connsiteX118" fmla="*/ 1214718 w 2657256"/>
                          <a:gd name="connsiteY118" fmla="*/ 367705 h 3370881"/>
                          <a:gd name="connsiteX119" fmla="*/ 1201270 w 2657256"/>
                          <a:gd name="connsiteY119" fmla="*/ 412529 h 3370881"/>
                          <a:gd name="connsiteX120" fmla="*/ 1210235 w 2657256"/>
                          <a:gd name="connsiteY120" fmla="*/ 461834 h 3370881"/>
                          <a:gd name="connsiteX121" fmla="*/ 1214718 w 2657256"/>
                          <a:gd name="connsiteY121" fmla="*/ 475281 h 3370881"/>
                          <a:gd name="connsiteX122" fmla="*/ 1228165 w 2657256"/>
                          <a:gd name="connsiteY122" fmla="*/ 484246 h 3370881"/>
                          <a:gd name="connsiteX123" fmla="*/ 1250576 w 2657256"/>
                          <a:gd name="connsiteY123" fmla="*/ 502176 h 3370881"/>
                          <a:gd name="connsiteX124" fmla="*/ 1317812 w 2657256"/>
                          <a:gd name="connsiteY124" fmla="*/ 497693 h 3370881"/>
                          <a:gd name="connsiteX125" fmla="*/ 1353670 w 2657256"/>
                          <a:gd name="connsiteY125" fmla="*/ 488729 h 3370881"/>
                          <a:gd name="connsiteX126" fmla="*/ 1506070 w 2657256"/>
                          <a:gd name="connsiteY126" fmla="*/ 457352 h 3370881"/>
                          <a:gd name="connsiteX127" fmla="*/ 1550894 w 2657256"/>
                          <a:gd name="connsiteY127" fmla="*/ 430458 h 3370881"/>
                          <a:gd name="connsiteX128" fmla="*/ 1564341 w 2657256"/>
                          <a:gd name="connsiteY128" fmla="*/ 417011 h 3370881"/>
                          <a:gd name="connsiteX129" fmla="*/ 1586753 w 2657256"/>
                          <a:gd name="connsiteY129" fmla="*/ 399081 h 3370881"/>
                          <a:gd name="connsiteX130" fmla="*/ 1595718 w 2657256"/>
                          <a:gd name="connsiteY130" fmla="*/ 381152 h 3370881"/>
                          <a:gd name="connsiteX131" fmla="*/ 1600200 w 2657256"/>
                          <a:gd name="connsiteY131" fmla="*/ 363223 h 3370881"/>
                          <a:gd name="connsiteX132" fmla="*/ 1609165 w 2657256"/>
                          <a:gd name="connsiteY132" fmla="*/ 313917 h 3370881"/>
                          <a:gd name="connsiteX133" fmla="*/ 1537447 w 2657256"/>
                          <a:gd name="connsiteY133" fmla="*/ 188411 h 3370881"/>
                          <a:gd name="connsiteX134" fmla="*/ 1613647 w 2657256"/>
                          <a:gd name="connsiteY134" fmla="*/ 399081 h 3370881"/>
                          <a:gd name="connsiteX135" fmla="*/ 1627094 w 2657256"/>
                          <a:gd name="connsiteY135" fmla="*/ 417011 h 3370881"/>
                          <a:gd name="connsiteX136" fmla="*/ 1658470 w 2657256"/>
                          <a:gd name="connsiteY136" fmla="*/ 412529 h 3370881"/>
                          <a:gd name="connsiteX137" fmla="*/ 1685365 w 2657256"/>
                          <a:gd name="connsiteY137" fmla="*/ 390117 h 3370881"/>
                          <a:gd name="connsiteX138" fmla="*/ 1694329 w 2657256"/>
                          <a:gd name="connsiteY138" fmla="*/ 376670 h 3370881"/>
                          <a:gd name="connsiteX139" fmla="*/ 1734670 w 2657256"/>
                          <a:gd name="connsiteY139" fmla="*/ 354258 h 3370881"/>
                          <a:gd name="connsiteX140" fmla="*/ 1743635 w 2657256"/>
                          <a:gd name="connsiteY140" fmla="*/ 340811 h 3370881"/>
                          <a:gd name="connsiteX141" fmla="*/ 1757082 w 2657256"/>
                          <a:gd name="connsiteY141" fmla="*/ 336329 h 3370881"/>
                          <a:gd name="connsiteX142" fmla="*/ 1808984 w 2657256"/>
                          <a:gd name="connsiteY142" fmla="*/ 249641 h 3370881"/>
                          <a:gd name="connsiteX143" fmla="*/ 1899621 w 2657256"/>
                          <a:gd name="connsiteY143" fmla="*/ 211719 h 3370881"/>
                          <a:gd name="connsiteX144" fmla="*/ 1808984 w 2657256"/>
                          <a:gd name="connsiteY144" fmla="*/ 178521 h 3370881"/>
                          <a:gd name="connsiteX145" fmla="*/ 1772023 w 2657256"/>
                          <a:gd name="connsiteY145" fmla="*/ 77249 h 3370881"/>
                          <a:gd name="connsiteX146" fmla="*/ 1900425 w 2657256"/>
                          <a:gd name="connsiteY146" fmla="*/ 214081 h 3370881"/>
                          <a:gd name="connsiteX147" fmla="*/ 1874221 w 2657256"/>
                          <a:gd name="connsiteY147" fmla="*/ 318698 h 3370881"/>
                          <a:gd name="connsiteX148" fmla="*/ 1788459 w 2657256"/>
                          <a:gd name="connsiteY148" fmla="*/ 367705 h 3370881"/>
                          <a:gd name="connsiteX149" fmla="*/ 1761565 w 2657256"/>
                          <a:gd name="connsiteY149" fmla="*/ 390117 h 3370881"/>
                          <a:gd name="connsiteX150" fmla="*/ 1783976 w 2657256"/>
                          <a:gd name="connsiteY150" fmla="*/ 399081 h 3370881"/>
                          <a:gd name="connsiteX151" fmla="*/ 1878106 w 2657256"/>
                          <a:gd name="connsiteY151" fmla="*/ 390117 h 3370881"/>
                          <a:gd name="connsiteX152" fmla="*/ 1891553 w 2657256"/>
                          <a:gd name="connsiteY152" fmla="*/ 381152 h 3370881"/>
                          <a:gd name="connsiteX153" fmla="*/ 1918447 w 2657256"/>
                          <a:gd name="connsiteY153" fmla="*/ 372187 h 3370881"/>
                          <a:gd name="connsiteX154" fmla="*/ 1940859 w 2657256"/>
                          <a:gd name="connsiteY154" fmla="*/ 358740 h 3370881"/>
                          <a:gd name="connsiteX155" fmla="*/ 1954306 w 2657256"/>
                          <a:gd name="connsiteY155" fmla="*/ 354258 h 3370881"/>
                          <a:gd name="connsiteX156" fmla="*/ 2083304 w 2657256"/>
                          <a:gd name="connsiteY156" fmla="*/ 290281 h 3370881"/>
                          <a:gd name="connsiteX157" fmla="*/ 2166172 w 2657256"/>
                          <a:gd name="connsiteY157" fmla="*/ 215604 h 3370881"/>
                          <a:gd name="connsiteX158" fmla="*/ 2069054 w 2657256"/>
                          <a:gd name="connsiteY158" fmla="*/ 40493 h 3370881"/>
                          <a:gd name="connsiteX159" fmla="*/ 2078225 w 2657256"/>
                          <a:gd name="connsiteY159" fmla="*/ 188681 h 3370881"/>
                          <a:gd name="connsiteX160" fmla="*/ 1999129 w 2657256"/>
                          <a:gd name="connsiteY160" fmla="*/ 358740 h 3370881"/>
                          <a:gd name="connsiteX161" fmla="*/ 1994647 w 2657256"/>
                          <a:gd name="connsiteY161" fmla="*/ 372187 h 3370881"/>
                          <a:gd name="connsiteX162" fmla="*/ 2039470 w 2657256"/>
                          <a:gd name="connsiteY162" fmla="*/ 390117 h 3370881"/>
                          <a:gd name="connsiteX163" fmla="*/ 2115670 w 2657256"/>
                          <a:gd name="connsiteY163" fmla="*/ 390117 h 3370881"/>
                          <a:gd name="connsiteX164" fmla="*/ 2160494 w 2657256"/>
                          <a:gd name="connsiteY164" fmla="*/ 376670 h 3370881"/>
                          <a:gd name="connsiteX165" fmla="*/ 2191870 w 2657256"/>
                          <a:gd name="connsiteY165" fmla="*/ 363223 h 3370881"/>
                          <a:gd name="connsiteX166" fmla="*/ 2205318 w 2657256"/>
                          <a:gd name="connsiteY166" fmla="*/ 358740 h 3370881"/>
                          <a:gd name="connsiteX167" fmla="*/ 2232212 w 2657256"/>
                          <a:gd name="connsiteY167" fmla="*/ 340811 h 3370881"/>
                          <a:gd name="connsiteX168" fmla="*/ 2312894 w 2657256"/>
                          <a:gd name="connsiteY168" fmla="*/ 183929 h 3370881"/>
                          <a:gd name="connsiteX169" fmla="*/ 2339788 w 2657256"/>
                          <a:gd name="connsiteY169" fmla="*/ 151 h 3370881"/>
                          <a:gd name="connsiteX170" fmla="*/ 2357718 w 2657256"/>
                          <a:gd name="connsiteY170" fmla="*/ 215305 h 3370881"/>
                          <a:gd name="connsiteX171" fmla="*/ 2254623 w 2657256"/>
                          <a:gd name="connsiteY171" fmla="*/ 376670 h 3370881"/>
                          <a:gd name="connsiteX172" fmla="*/ 2245659 w 2657256"/>
                          <a:gd name="connsiteY172" fmla="*/ 390117 h 3370881"/>
                          <a:gd name="connsiteX173" fmla="*/ 2254623 w 2657256"/>
                          <a:gd name="connsiteY173" fmla="*/ 403564 h 3370881"/>
                          <a:gd name="connsiteX174" fmla="*/ 2353235 w 2657256"/>
                          <a:gd name="connsiteY174" fmla="*/ 399081 h 3370881"/>
                          <a:gd name="connsiteX175" fmla="*/ 2366682 w 2657256"/>
                          <a:gd name="connsiteY175" fmla="*/ 394599 h 3370881"/>
                          <a:gd name="connsiteX176" fmla="*/ 2389094 w 2657256"/>
                          <a:gd name="connsiteY176" fmla="*/ 390117 h 3370881"/>
                          <a:gd name="connsiteX177" fmla="*/ 2424953 w 2657256"/>
                          <a:gd name="connsiteY177" fmla="*/ 367705 h 3370881"/>
                          <a:gd name="connsiteX178" fmla="*/ 2528047 w 2657256"/>
                          <a:gd name="connsiteY178" fmla="*/ 292700 h 3370881"/>
                          <a:gd name="connsiteX179" fmla="*/ 2541495 w 2657256"/>
                          <a:gd name="connsiteY179" fmla="*/ 62906 h 3370881"/>
                          <a:gd name="connsiteX180" fmla="*/ 2591304 w 2657256"/>
                          <a:gd name="connsiteY180" fmla="*/ 214081 h 3370881"/>
                          <a:gd name="connsiteX181" fmla="*/ 2612315 w 2657256"/>
                          <a:gd name="connsiteY181" fmla="*/ 290907 h 3370881"/>
                          <a:gd name="connsiteX182" fmla="*/ 2650863 w 2657256"/>
                          <a:gd name="connsiteY182" fmla="*/ 344994 h 3370881"/>
                          <a:gd name="connsiteX183" fmla="*/ 2465294 w 2657256"/>
                          <a:gd name="connsiteY183" fmla="*/ 399081 h 3370881"/>
                          <a:gd name="connsiteX184" fmla="*/ 2442882 w 2657256"/>
                          <a:gd name="connsiteY184" fmla="*/ 403564 h 3370881"/>
                          <a:gd name="connsiteX185" fmla="*/ 2398059 w 2657256"/>
                          <a:gd name="connsiteY185" fmla="*/ 417011 h 3370881"/>
                          <a:gd name="connsiteX186" fmla="*/ 2375647 w 2657256"/>
                          <a:gd name="connsiteY186" fmla="*/ 425976 h 3370881"/>
                          <a:gd name="connsiteX187" fmla="*/ 2357718 w 2657256"/>
                          <a:gd name="connsiteY187" fmla="*/ 430458 h 3370881"/>
                          <a:gd name="connsiteX188" fmla="*/ 2344270 w 2657256"/>
                          <a:gd name="connsiteY188" fmla="*/ 461834 h 3370881"/>
                          <a:gd name="connsiteX189" fmla="*/ 2353235 w 2657256"/>
                          <a:gd name="connsiteY189" fmla="*/ 502176 h 3370881"/>
                          <a:gd name="connsiteX190" fmla="*/ 2362200 w 2657256"/>
                          <a:gd name="connsiteY190" fmla="*/ 515623 h 3370881"/>
                          <a:gd name="connsiteX191" fmla="*/ 2344270 w 2657256"/>
                          <a:gd name="connsiteY191" fmla="*/ 587340 h 3370881"/>
                          <a:gd name="connsiteX192" fmla="*/ 2321859 w 2657256"/>
                          <a:gd name="connsiteY192" fmla="*/ 614234 h 3370881"/>
                          <a:gd name="connsiteX193" fmla="*/ 2308412 w 2657256"/>
                          <a:gd name="connsiteY193" fmla="*/ 636646 h 3370881"/>
                          <a:gd name="connsiteX194" fmla="*/ 2281518 w 2657256"/>
                          <a:gd name="connsiteY194" fmla="*/ 641129 h 3370881"/>
                          <a:gd name="connsiteX195" fmla="*/ 2259106 w 2657256"/>
                          <a:gd name="connsiteY195" fmla="*/ 636646 h 3370881"/>
                          <a:gd name="connsiteX196" fmla="*/ 2277035 w 2657256"/>
                          <a:gd name="connsiteY196" fmla="*/ 578376 h 3370881"/>
                          <a:gd name="connsiteX197" fmla="*/ 2290482 w 2657256"/>
                          <a:gd name="connsiteY197" fmla="*/ 542517 h 3370881"/>
                          <a:gd name="connsiteX198" fmla="*/ 2286000 w 2657256"/>
                          <a:gd name="connsiteY198" fmla="*/ 506658 h 3370881"/>
                          <a:gd name="connsiteX199" fmla="*/ 2245659 w 2657256"/>
                          <a:gd name="connsiteY199" fmla="*/ 448387 h 3370881"/>
                          <a:gd name="connsiteX200" fmla="*/ 2200835 w 2657256"/>
                          <a:gd name="connsiteY200" fmla="*/ 430458 h 3370881"/>
                          <a:gd name="connsiteX201" fmla="*/ 2169459 w 2657256"/>
                          <a:gd name="connsiteY201" fmla="*/ 425976 h 3370881"/>
                          <a:gd name="connsiteX202" fmla="*/ 2102223 w 2657256"/>
                          <a:gd name="connsiteY202" fmla="*/ 430458 h 3370881"/>
                          <a:gd name="connsiteX203" fmla="*/ 2084294 w 2657256"/>
                          <a:gd name="connsiteY203" fmla="*/ 439423 h 3370881"/>
                          <a:gd name="connsiteX204" fmla="*/ 2070847 w 2657256"/>
                          <a:gd name="connsiteY204" fmla="*/ 443905 h 3370881"/>
                          <a:gd name="connsiteX205" fmla="*/ 2061882 w 2657256"/>
                          <a:gd name="connsiteY205" fmla="*/ 461834 h 3370881"/>
                          <a:gd name="connsiteX206" fmla="*/ 2034988 w 2657256"/>
                          <a:gd name="connsiteY206" fmla="*/ 475281 h 3370881"/>
                          <a:gd name="connsiteX207" fmla="*/ 1783976 w 2657256"/>
                          <a:gd name="connsiteY207" fmla="*/ 479764 h 3370881"/>
                          <a:gd name="connsiteX208" fmla="*/ 1766047 w 2657256"/>
                          <a:gd name="connsiteY208" fmla="*/ 488729 h 3370881"/>
                          <a:gd name="connsiteX209" fmla="*/ 1703294 w 2657256"/>
                          <a:gd name="connsiteY209" fmla="*/ 506658 h 3370881"/>
                          <a:gd name="connsiteX210" fmla="*/ 1689847 w 2657256"/>
                          <a:gd name="connsiteY210" fmla="*/ 511140 h 3370881"/>
                          <a:gd name="connsiteX211" fmla="*/ 1676400 w 2657256"/>
                          <a:gd name="connsiteY211" fmla="*/ 520105 h 3370881"/>
                          <a:gd name="connsiteX212" fmla="*/ 1649506 w 2657256"/>
                          <a:gd name="connsiteY212" fmla="*/ 529070 h 3370881"/>
                          <a:gd name="connsiteX213" fmla="*/ 1636059 w 2657256"/>
                          <a:gd name="connsiteY213" fmla="*/ 538034 h 3370881"/>
                          <a:gd name="connsiteX214" fmla="*/ 1622612 w 2657256"/>
                          <a:gd name="connsiteY214" fmla="*/ 551481 h 3370881"/>
                          <a:gd name="connsiteX215" fmla="*/ 1609165 w 2657256"/>
                          <a:gd name="connsiteY215" fmla="*/ 555964 h 3370881"/>
                          <a:gd name="connsiteX216" fmla="*/ 1577788 w 2657256"/>
                          <a:gd name="connsiteY216" fmla="*/ 587340 h 3370881"/>
                          <a:gd name="connsiteX217" fmla="*/ 1568823 w 2657256"/>
                          <a:gd name="connsiteY217" fmla="*/ 600787 h 3370881"/>
                          <a:gd name="connsiteX218" fmla="*/ 1555376 w 2657256"/>
                          <a:gd name="connsiteY218" fmla="*/ 614234 h 3370881"/>
                          <a:gd name="connsiteX219" fmla="*/ 1524000 w 2657256"/>
                          <a:gd name="connsiteY219" fmla="*/ 654576 h 3370881"/>
                          <a:gd name="connsiteX220" fmla="*/ 1519518 w 2657256"/>
                          <a:gd name="connsiteY220" fmla="*/ 668023 h 3370881"/>
                          <a:gd name="connsiteX221" fmla="*/ 1528482 w 2657256"/>
                          <a:gd name="connsiteY221" fmla="*/ 708364 h 3370881"/>
                          <a:gd name="connsiteX222" fmla="*/ 1537447 w 2657256"/>
                          <a:gd name="connsiteY222" fmla="*/ 721811 h 3370881"/>
                          <a:gd name="connsiteX223" fmla="*/ 1568823 w 2657256"/>
                          <a:gd name="connsiteY223" fmla="*/ 712846 h 3370881"/>
                          <a:gd name="connsiteX224" fmla="*/ 1600200 w 2657256"/>
                          <a:gd name="connsiteY224" fmla="*/ 712846 h 3370881"/>
                          <a:gd name="connsiteX225" fmla="*/ 1631576 w 2657256"/>
                          <a:gd name="connsiteY225" fmla="*/ 690434 h 3370881"/>
                          <a:gd name="connsiteX226" fmla="*/ 1645023 w 2657256"/>
                          <a:gd name="connsiteY226" fmla="*/ 676987 h 3370881"/>
                          <a:gd name="connsiteX227" fmla="*/ 1685365 w 2657256"/>
                          <a:gd name="connsiteY227" fmla="*/ 645611 h 3370881"/>
                          <a:gd name="connsiteX228" fmla="*/ 1716741 w 2657256"/>
                          <a:gd name="connsiteY228" fmla="*/ 614234 h 3370881"/>
                          <a:gd name="connsiteX229" fmla="*/ 1748118 w 2657256"/>
                          <a:gd name="connsiteY229" fmla="*/ 596305 h 3370881"/>
                          <a:gd name="connsiteX230" fmla="*/ 1761565 w 2657256"/>
                          <a:gd name="connsiteY230" fmla="*/ 591823 h 3370881"/>
                          <a:gd name="connsiteX231" fmla="*/ 1779494 w 2657256"/>
                          <a:gd name="connsiteY231" fmla="*/ 582858 h 3370881"/>
                          <a:gd name="connsiteX232" fmla="*/ 1815353 w 2657256"/>
                          <a:gd name="connsiteY232" fmla="*/ 573893 h 3370881"/>
                          <a:gd name="connsiteX233" fmla="*/ 2030506 w 2657256"/>
                          <a:gd name="connsiteY233" fmla="*/ 578376 h 3370881"/>
                          <a:gd name="connsiteX234" fmla="*/ 2017059 w 2657256"/>
                          <a:gd name="connsiteY234" fmla="*/ 600787 h 3370881"/>
                          <a:gd name="connsiteX235" fmla="*/ 1981200 w 2657256"/>
                          <a:gd name="connsiteY235" fmla="*/ 636646 h 3370881"/>
                          <a:gd name="connsiteX236" fmla="*/ 1967753 w 2657256"/>
                          <a:gd name="connsiteY236" fmla="*/ 650093 h 3370881"/>
                          <a:gd name="connsiteX237" fmla="*/ 1936376 w 2657256"/>
                          <a:gd name="connsiteY237" fmla="*/ 690434 h 3370881"/>
                          <a:gd name="connsiteX238" fmla="*/ 1905000 w 2657256"/>
                          <a:gd name="connsiteY238" fmla="*/ 717329 h 3370881"/>
                          <a:gd name="connsiteX239" fmla="*/ 1860176 w 2657256"/>
                          <a:gd name="connsiteY239" fmla="*/ 735258 h 3370881"/>
                          <a:gd name="connsiteX240" fmla="*/ 1788459 w 2657256"/>
                          <a:gd name="connsiteY240" fmla="*/ 744223 h 3370881"/>
                          <a:gd name="connsiteX241" fmla="*/ 1846729 w 2657256"/>
                          <a:gd name="connsiteY241" fmla="*/ 802493 h 3370881"/>
                          <a:gd name="connsiteX242" fmla="*/ 1913965 w 2657256"/>
                          <a:gd name="connsiteY242" fmla="*/ 829387 h 3370881"/>
                          <a:gd name="connsiteX243" fmla="*/ 1922929 w 2657256"/>
                          <a:gd name="connsiteY243" fmla="*/ 842834 h 3370881"/>
                          <a:gd name="connsiteX244" fmla="*/ 1967753 w 2657256"/>
                          <a:gd name="connsiteY244" fmla="*/ 883176 h 3370881"/>
                          <a:gd name="connsiteX245" fmla="*/ 1981200 w 2657256"/>
                          <a:gd name="connsiteY245" fmla="*/ 896623 h 3370881"/>
                          <a:gd name="connsiteX246" fmla="*/ 1994647 w 2657256"/>
                          <a:gd name="connsiteY246" fmla="*/ 905587 h 3370881"/>
                          <a:gd name="connsiteX247" fmla="*/ 2021541 w 2657256"/>
                          <a:gd name="connsiteY247" fmla="*/ 927999 h 3370881"/>
                          <a:gd name="connsiteX248" fmla="*/ 2030506 w 2657256"/>
                          <a:gd name="connsiteY248" fmla="*/ 941446 h 3370881"/>
                          <a:gd name="connsiteX249" fmla="*/ 2057400 w 2657256"/>
                          <a:gd name="connsiteY249" fmla="*/ 968340 h 3370881"/>
                          <a:gd name="connsiteX250" fmla="*/ 2088776 w 2657256"/>
                          <a:gd name="connsiteY250" fmla="*/ 1013164 h 3370881"/>
                          <a:gd name="connsiteX251" fmla="*/ 2115670 w 2657256"/>
                          <a:gd name="connsiteY251" fmla="*/ 1057987 h 3370881"/>
                          <a:gd name="connsiteX252" fmla="*/ 2120153 w 2657256"/>
                          <a:gd name="connsiteY252" fmla="*/ 1089364 h 3370881"/>
                          <a:gd name="connsiteX253" fmla="*/ 2138082 w 2657256"/>
                          <a:gd name="connsiteY253" fmla="*/ 1143152 h 3370881"/>
                          <a:gd name="connsiteX254" fmla="*/ 2147047 w 2657256"/>
                          <a:gd name="connsiteY254" fmla="*/ 1196940 h 3370881"/>
                          <a:gd name="connsiteX255" fmla="*/ 2151529 w 2657256"/>
                          <a:gd name="connsiteY255" fmla="*/ 1210387 h 3370881"/>
                          <a:gd name="connsiteX256" fmla="*/ 2156012 w 2657256"/>
                          <a:gd name="connsiteY256" fmla="*/ 1228317 h 3370881"/>
                          <a:gd name="connsiteX257" fmla="*/ 2173941 w 2657256"/>
                          <a:gd name="connsiteY257" fmla="*/ 1295552 h 3370881"/>
                          <a:gd name="connsiteX258" fmla="*/ 2182906 w 2657256"/>
                          <a:gd name="connsiteY258" fmla="*/ 1313481 h 3370881"/>
                          <a:gd name="connsiteX259" fmla="*/ 2187388 w 2657256"/>
                          <a:gd name="connsiteY259" fmla="*/ 1331411 h 3370881"/>
                          <a:gd name="connsiteX260" fmla="*/ 2214282 w 2657256"/>
                          <a:gd name="connsiteY260" fmla="*/ 1385199 h 3370881"/>
                          <a:gd name="connsiteX261" fmla="*/ 2218765 w 2657256"/>
                          <a:gd name="connsiteY261" fmla="*/ 1403129 h 3370881"/>
                          <a:gd name="connsiteX262" fmla="*/ 2223247 w 2657256"/>
                          <a:gd name="connsiteY262" fmla="*/ 1430023 h 3370881"/>
                          <a:gd name="connsiteX263" fmla="*/ 2236694 w 2657256"/>
                          <a:gd name="connsiteY263" fmla="*/ 1456917 h 3370881"/>
                          <a:gd name="connsiteX264" fmla="*/ 2241176 w 2657256"/>
                          <a:gd name="connsiteY264" fmla="*/ 1577940 h 3370881"/>
                          <a:gd name="connsiteX265" fmla="*/ 2245659 w 2657256"/>
                          <a:gd name="connsiteY265" fmla="*/ 1595870 h 3370881"/>
                          <a:gd name="connsiteX266" fmla="*/ 2236694 w 2657256"/>
                          <a:gd name="connsiteY266" fmla="*/ 1694481 h 3370881"/>
                          <a:gd name="connsiteX267" fmla="*/ 2227729 w 2657256"/>
                          <a:gd name="connsiteY267" fmla="*/ 1716893 h 3370881"/>
                          <a:gd name="connsiteX268" fmla="*/ 2223247 w 2657256"/>
                          <a:gd name="connsiteY268" fmla="*/ 1730340 h 3370881"/>
                          <a:gd name="connsiteX269" fmla="*/ 2200835 w 2657256"/>
                          <a:gd name="connsiteY269" fmla="*/ 1788611 h 3370881"/>
                          <a:gd name="connsiteX270" fmla="*/ 2191870 w 2657256"/>
                          <a:gd name="connsiteY270" fmla="*/ 1811023 h 3370881"/>
                          <a:gd name="connsiteX271" fmla="*/ 2187388 w 2657256"/>
                          <a:gd name="connsiteY271" fmla="*/ 1824470 h 3370881"/>
                          <a:gd name="connsiteX272" fmla="*/ 2169459 w 2657256"/>
                          <a:gd name="connsiteY272" fmla="*/ 1869293 h 3370881"/>
                          <a:gd name="connsiteX273" fmla="*/ 2164976 w 2657256"/>
                          <a:gd name="connsiteY273" fmla="*/ 1882740 h 3370881"/>
                          <a:gd name="connsiteX274" fmla="*/ 2156012 w 2657256"/>
                          <a:gd name="connsiteY274" fmla="*/ 1927564 h 3370881"/>
                          <a:gd name="connsiteX275" fmla="*/ 2173941 w 2657256"/>
                          <a:gd name="connsiteY275" fmla="*/ 1945493 h 3370881"/>
                          <a:gd name="connsiteX276" fmla="*/ 2196353 w 2657256"/>
                          <a:gd name="connsiteY276" fmla="*/ 1958940 h 3370881"/>
                          <a:gd name="connsiteX277" fmla="*/ 2241176 w 2657256"/>
                          <a:gd name="connsiteY277" fmla="*/ 2012729 h 3370881"/>
                          <a:gd name="connsiteX278" fmla="*/ 2263588 w 2657256"/>
                          <a:gd name="connsiteY278" fmla="*/ 2057552 h 3370881"/>
                          <a:gd name="connsiteX279" fmla="*/ 2286000 w 2657256"/>
                          <a:gd name="connsiteY279" fmla="*/ 2084446 h 3370881"/>
                          <a:gd name="connsiteX280" fmla="*/ 2299447 w 2657256"/>
                          <a:gd name="connsiteY280" fmla="*/ 2124787 h 3370881"/>
                          <a:gd name="connsiteX281" fmla="*/ 2321859 w 2657256"/>
                          <a:gd name="connsiteY281" fmla="*/ 2151681 h 3370881"/>
                          <a:gd name="connsiteX282" fmla="*/ 2344270 w 2657256"/>
                          <a:gd name="connsiteY282" fmla="*/ 2205470 h 3370881"/>
                          <a:gd name="connsiteX283" fmla="*/ 2348753 w 2657256"/>
                          <a:gd name="connsiteY283" fmla="*/ 2223399 h 3370881"/>
                          <a:gd name="connsiteX284" fmla="*/ 2366682 w 2657256"/>
                          <a:gd name="connsiteY284" fmla="*/ 2263740 h 3370881"/>
                          <a:gd name="connsiteX285" fmla="*/ 2375647 w 2657256"/>
                          <a:gd name="connsiteY285" fmla="*/ 2286152 h 3370881"/>
                          <a:gd name="connsiteX286" fmla="*/ 2380129 w 2657256"/>
                          <a:gd name="connsiteY286" fmla="*/ 2308564 h 3370881"/>
                          <a:gd name="connsiteX287" fmla="*/ 2389094 w 2657256"/>
                          <a:gd name="connsiteY287" fmla="*/ 2335458 h 3370881"/>
                          <a:gd name="connsiteX288" fmla="*/ 2393576 w 2657256"/>
                          <a:gd name="connsiteY288" fmla="*/ 2380281 h 3370881"/>
                          <a:gd name="connsiteX289" fmla="*/ 2398059 w 2657256"/>
                          <a:gd name="connsiteY289" fmla="*/ 2393729 h 3370881"/>
                          <a:gd name="connsiteX290" fmla="*/ 2402541 w 2657256"/>
                          <a:gd name="connsiteY290" fmla="*/ 2447517 h 3370881"/>
                          <a:gd name="connsiteX291" fmla="*/ 2427343 w 2657256"/>
                          <a:gd name="connsiteY291" fmla="*/ 2564058 h 3370881"/>
                          <a:gd name="connsiteX292" fmla="*/ 2389094 w 2657256"/>
                          <a:gd name="connsiteY292" fmla="*/ 2837481 h 3370881"/>
                          <a:gd name="connsiteX293" fmla="*/ 2380129 w 2657256"/>
                          <a:gd name="connsiteY293" fmla="*/ 2859893 h 3370881"/>
                          <a:gd name="connsiteX294" fmla="*/ 2357718 w 2657256"/>
                          <a:gd name="connsiteY294" fmla="*/ 2913681 h 3370881"/>
                          <a:gd name="connsiteX295" fmla="*/ 2348753 w 2657256"/>
                          <a:gd name="connsiteY295" fmla="*/ 2936093 h 3370881"/>
                          <a:gd name="connsiteX296" fmla="*/ 2339788 w 2657256"/>
                          <a:gd name="connsiteY296" fmla="*/ 2971952 h 3370881"/>
                          <a:gd name="connsiteX297" fmla="*/ 2326341 w 2657256"/>
                          <a:gd name="connsiteY297" fmla="*/ 2994364 h 3370881"/>
                          <a:gd name="connsiteX298" fmla="*/ 2317376 w 2657256"/>
                          <a:gd name="connsiteY298" fmla="*/ 3025740 h 3370881"/>
                          <a:gd name="connsiteX299" fmla="*/ 2303929 w 2657256"/>
                          <a:gd name="connsiteY299" fmla="*/ 3048152 h 3370881"/>
                          <a:gd name="connsiteX300" fmla="*/ 2290482 w 2657256"/>
                          <a:gd name="connsiteY300" fmla="*/ 3079529 h 3370881"/>
                          <a:gd name="connsiteX301" fmla="*/ 2272553 w 2657256"/>
                          <a:gd name="connsiteY301" fmla="*/ 3084011 h 3370881"/>
                          <a:gd name="connsiteX302" fmla="*/ 2259106 w 2657256"/>
                          <a:gd name="connsiteY302" fmla="*/ 3088493 h 3370881"/>
                          <a:gd name="connsiteX303" fmla="*/ 2241176 w 2657256"/>
                          <a:gd name="connsiteY303" fmla="*/ 3092976 h 3370881"/>
                          <a:gd name="connsiteX304" fmla="*/ 2209800 w 2657256"/>
                          <a:gd name="connsiteY304" fmla="*/ 3101940 h 3370881"/>
                          <a:gd name="connsiteX305" fmla="*/ 2205318 w 2657256"/>
                          <a:gd name="connsiteY305" fmla="*/ 3039187 h 3370881"/>
                          <a:gd name="connsiteX306" fmla="*/ 2218765 w 2657256"/>
                          <a:gd name="connsiteY306" fmla="*/ 3021258 h 3370881"/>
                          <a:gd name="connsiteX307" fmla="*/ 2245659 w 2657256"/>
                          <a:gd name="connsiteY307" fmla="*/ 2971952 h 3370881"/>
                          <a:gd name="connsiteX308" fmla="*/ 2268070 w 2657256"/>
                          <a:gd name="connsiteY308" fmla="*/ 2945058 h 3370881"/>
                          <a:gd name="connsiteX309" fmla="*/ 2298550 w 2657256"/>
                          <a:gd name="connsiteY309" fmla="*/ 2568540 h 3370881"/>
                          <a:gd name="connsiteX310" fmla="*/ 2259106 w 2657256"/>
                          <a:gd name="connsiteY310" fmla="*/ 2532681 h 3370881"/>
                          <a:gd name="connsiteX311" fmla="*/ 2250141 w 2657256"/>
                          <a:gd name="connsiteY311" fmla="*/ 2492340 h 3370881"/>
                          <a:gd name="connsiteX312" fmla="*/ 2260899 w 2657256"/>
                          <a:gd name="connsiteY312" fmla="*/ 2479491 h 3370881"/>
                          <a:gd name="connsiteX313" fmla="*/ 2245659 w 2657256"/>
                          <a:gd name="connsiteY313" fmla="*/ 2389247 h 3370881"/>
                          <a:gd name="connsiteX314" fmla="*/ 2173941 w 2657256"/>
                          <a:gd name="connsiteY314" fmla="*/ 2241328 h 3370881"/>
                          <a:gd name="connsiteX315" fmla="*/ 2070846 w 2657256"/>
                          <a:gd name="connsiteY315" fmla="*/ 2057553 h 3370881"/>
                          <a:gd name="connsiteX316" fmla="*/ 2048773 w 2657256"/>
                          <a:gd name="connsiteY316" fmla="*/ 2017971 h 3370881"/>
                          <a:gd name="connsiteX317" fmla="*/ 2048435 w 2657256"/>
                          <a:gd name="connsiteY317" fmla="*/ 2106858 h 3370881"/>
                          <a:gd name="connsiteX318" fmla="*/ 2034988 w 2657256"/>
                          <a:gd name="connsiteY318" fmla="*/ 2003764 h 3370881"/>
                          <a:gd name="connsiteX319" fmla="*/ 2026023 w 2657256"/>
                          <a:gd name="connsiteY319" fmla="*/ 2026176 h 3370881"/>
                          <a:gd name="connsiteX320" fmla="*/ 2021541 w 2657256"/>
                          <a:gd name="connsiteY320" fmla="*/ 2039623 h 3370881"/>
                          <a:gd name="connsiteX321" fmla="*/ 1999129 w 2657256"/>
                          <a:gd name="connsiteY321" fmla="*/ 2053070 h 3370881"/>
                          <a:gd name="connsiteX322" fmla="*/ 1990165 w 2657256"/>
                          <a:gd name="connsiteY322" fmla="*/ 2070999 h 3370881"/>
                          <a:gd name="connsiteX323" fmla="*/ 1967753 w 2657256"/>
                          <a:gd name="connsiteY323" fmla="*/ 2106858 h 3370881"/>
                          <a:gd name="connsiteX324" fmla="*/ 1981200 w 2657256"/>
                          <a:gd name="connsiteY324" fmla="*/ 2223399 h 3370881"/>
                          <a:gd name="connsiteX325" fmla="*/ 1994647 w 2657256"/>
                          <a:gd name="connsiteY325" fmla="*/ 2254776 h 3370881"/>
                          <a:gd name="connsiteX326" fmla="*/ 2003612 w 2657256"/>
                          <a:gd name="connsiteY326" fmla="*/ 2272705 h 3370881"/>
                          <a:gd name="connsiteX327" fmla="*/ 2026023 w 2657256"/>
                          <a:gd name="connsiteY327" fmla="*/ 2304081 h 3370881"/>
                          <a:gd name="connsiteX328" fmla="*/ 2043953 w 2657256"/>
                          <a:gd name="connsiteY328" fmla="*/ 2348905 h 3370881"/>
                          <a:gd name="connsiteX329" fmla="*/ 2061882 w 2657256"/>
                          <a:gd name="connsiteY329" fmla="*/ 2371317 h 3370881"/>
                          <a:gd name="connsiteX330" fmla="*/ 2088776 w 2657256"/>
                          <a:gd name="connsiteY330" fmla="*/ 2434070 h 3370881"/>
                          <a:gd name="connsiteX331" fmla="*/ 2102223 w 2657256"/>
                          <a:gd name="connsiteY331" fmla="*/ 2465446 h 3370881"/>
                          <a:gd name="connsiteX332" fmla="*/ 2106706 w 2657256"/>
                          <a:gd name="connsiteY332" fmla="*/ 2496823 h 3370881"/>
                          <a:gd name="connsiteX333" fmla="*/ 2124635 w 2657256"/>
                          <a:gd name="connsiteY333" fmla="*/ 2559576 h 3370881"/>
                          <a:gd name="connsiteX334" fmla="*/ 2138082 w 2657256"/>
                          <a:gd name="connsiteY334" fmla="*/ 2649223 h 3370881"/>
                          <a:gd name="connsiteX335" fmla="*/ 2147047 w 2657256"/>
                          <a:gd name="connsiteY335" fmla="*/ 2685081 h 3370881"/>
                          <a:gd name="connsiteX336" fmla="*/ 2151529 w 2657256"/>
                          <a:gd name="connsiteY336" fmla="*/ 2716458 h 3370881"/>
                          <a:gd name="connsiteX337" fmla="*/ 2160494 w 2657256"/>
                          <a:gd name="connsiteY337" fmla="*/ 2770246 h 3370881"/>
                          <a:gd name="connsiteX338" fmla="*/ 2156012 w 2657256"/>
                          <a:gd name="connsiteY338" fmla="*/ 2962987 h 3370881"/>
                          <a:gd name="connsiteX339" fmla="*/ 2138082 w 2657256"/>
                          <a:gd name="connsiteY339" fmla="*/ 3043670 h 3370881"/>
                          <a:gd name="connsiteX340" fmla="*/ 2133600 w 2657256"/>
                          <a:gd name="connsiteY340" fmla="*/ 3061599 h 3370881"/>
                          <a:gd name="connsiteX341" fmla="*/ 2120153 w 2657256"/>
                          <a:gd name="connsiteY341" fmla="*/ 3079529 h 3370881"/>
                          <a:gd name="connsiteX342" fmla="*/ 2111188 w 2657256"/>
                          <a:gd name="connsiteY342" fmla="*/ 3106423 h 3370881"/>
                          <a:gd name="connsiteX343" fmla="*/ 2088776 w 2657256"/>
                          <a:gd name="connsiteY343" fmla="*/ 3137799 h 3370881"/>
                          <a:gd name="connsiteX344" fmla="*/ 2075329 w 2657256"/>
                          <a:gd name="connsiteY344" fmla="*/ 3164693 h 3370881"/>
                          <a:gd name="connsiteX345" fmla="*/ 2061882 w 2657256"/>
                          <a:gd name="connsiteY345" fmla="*/ 3169176 h 3370881"/>
                          <a:gd name="connsiteX346" fmla="*/ 2021541 w 2657256"/>
                          <a:gd name="connsiteY346" fmla="*/ 3164693 h 3370881"/>
                          <a:gd name="connsiteX347" fmla="*/ 2012576 w 2657256"/>
                          <a:gd name="connsiteY347" fmla="*/ 3119870 h 3370881"/>
                          <a:gd name="connsiteX348" fmla="*/ 2048435 w 2657256"/>
                          <a:gd name="connsiteY348" fmla="*/ 3021258 h 3370881"/>
                          <a:gd name="connsiteX349" fmla="*/ 2048435 w 2657256"/>
                          <a:gd name="connsiteY349" fmla="*/ 3021258 h 3370881"/>
                          <a:gd name="connsiteX350" fmla="*/ 2061882 w 2657256"/>
                          <a:gd name="connsiteY350" fmla="*/ 2967470 h 3370881"/>
                          <a:gd name="connsiteX351" fmla="*/ 2070847 w 2657256"/>
                          <a:gd name="connsiteY351" fmla="*/ 2882305 h 3370881"/>
                          <a:gd name="connsiteX352" fmla="*/ 2066365 w 2657256"/>
                          <a:gd name="connsiteY352" fmla="*/ 2725423 h 3370881"/>
                          <a:gd name="connsiteX353" fmla="*/ 2043953 w 2657256"/>
                          <a:gd name="connsiteY353" fmla="*/ 2649223 h 3370881"/>
                          <a:gd name="connsiteX354" fmla="*/ 2030506 w 2657256"/>
                          <a:gd name="connsiteY354" fmla="*/ 2622329 h 3370881"/>
                          <a:gd name="connsiteX355" fmla="*/ 2017059 w 2657256"/>
                          <a:gd name="connsiteY355" fmla="*/ 2581987 h 3370881"/>
                          <a:gd name="connsiteX356" fmla="*/ 1981200 w 2657256"/>
                          <a:gd name="connsiteY356" fmla="*/ 2514752 h 3370881"/>
                          <a:gd name="connsiteX357" fmla="*/ 1972235 w 2657256"/>
                          <a:gd name="connsiteY357" fmla="*/ 2501305 h 3370881"/>
                          <a:gd name="connsiteX358" fmla="*/ 1958788 w 2657256"/>
                          <a:gd name="connsiteY358" fmla="*/ 2478893 h 3370881"/>
                          <a:gd name="connsiteX359" fmla="*/ 1905000 w 2657256"/>
                          <a:gd name="connsiteY359" fmla="*/ 2398211 h 3370881"/>
                          <a:gd name="connsiteX360" fmla="*/ 1882588 w 2657256"/>
                          <a:gd name="connsiteY360" fmla="*/ 2357870 h 3370881"/>
                          <a:gd name="connsiteX361" fmla="*/ 1869141 w 2657256"/>
                          <a:gd name="connsiteY361" fmla="*/ 2339940 h 3370881"/>
                          <a:gd name="connsiteX362" fmla="*/ 1806388 w 2657256"/>
                          <a:gd name="connsiteY362" fmla="*/ 2313046 h 3370881"/>
                          <a:gd name="connsiteX363" fmla="*/ 1779494 w 2657256"/>
                          <a:gd name="connsiteY363" fmla="*/ 2304081 h 3370881"/>
                          <a:gd name="connsiteX364" fmla="*/ 1752600 w 2657256"/>
                          <a:gd name="connsiteY364" fmla="*/ 2299599 h 3370881"/>
                          <a:gd name="connsiteX365" fmla="*/ 1680882 w 2657256"/>
                          <a:gd name="connsiteY365" fmla="*/ 2277187 h 3370881"/>
                          <a:gd name="connsiteX366" fmla="*/ 1662953 w 2657256"/>
                          <a:gd name="connsiteY366" fmla="*/ 2272705 h 3370881"/>
                          <a:gd name="connsiteX367" fmla="*/ 1640541 w 2657256"/>
                          <a:gd name="connsiteY367" fmla="*/ 2259258 h 3370881"/>
                          <a:gd name="connsiteX368" fmla="*/ 1604682 w 2657256"/>
                          <a:gd name="connsiteY368" fmla="*/ 2272705 h 3370881"/>
                          <a:gd name="connsiteX369" fmla="*/ 1537447 w 2657256"/>
                          <a:gd name="connsiteY369" fmla="*/ 2304081 h 3370881"/>
                          <a:gd name="connsiteX370" fmla="*/ 1546113 w 2657256"/>
                          <a:gd name="connsiteY370" fmla="*/ 2313644 h 3370881"/>
                          <a:gd name="connsiteX371" fmla="*/ 1488141 w 2657256"/>
                          <a:gd name="connsiteY371" fmla="*/ 2313046 h 3370881"/>
                          <a:gd name="connsiteX372" fmla="*/ 1478878 w 2657256"/>
                          <a:gd name="connsiteY372" fmla="*/ 2342331 h 3370881"/>
                          <a:gd name="connsiteX373" fmla="*/ 1402678 w 2657256"/>
                          <a:gd name="connsiteY373" fmla="*/ 2339641 h 3370881"/>
                          <a:gd name="connsiteX374" fmla="*/ 1322892 w 2657256"/>
                          <a:gd name="connsiteY374" fmla="*/ 2336952 h 3370881"/>
                          <a:gd name="connsiteX375" fmla="*/ 1199384 w 2657256"/>
                          <a:gd name="connsiteY375" fmla="*/ 2307041 h 3370881"/>
                          <a:gd name="connsiteX376" fmla="*/ 1066800 w 2657256"/>
                          <a:gd name="connsiteY376" fmla="*/ 2272705 h 3370881"/>
                          <a:gd name="connsiteX377" fmla="*/ 1030941 w 2657256"/>
                          <a:gd name="connsiteY377" fmla="*/ 2263740 h 3370881"/>
                          <a:gd name="connsiteX378" fmla="*/ 986118 w 2657256"/>
                          <a:gd name="connsiteY378" fmla="*/ 2241329 h 3370881"/>
                          <a:gd name="connsiteX379" fmla="*/ 968188 w 2657256"/>
                          <a:gd name="connsiteY379" fmla="*/ 2232364 h 3370881"/>
                          <a:gd name="connsiteX380" fmla="*/ 936812 w 2657256"/>
                          <a:gd name="connsiteY380" fmla="*/ 2214434 h 3370881"/>
                          <a:gd name="connsiteX381" fmla="*/ 905435 w 2657256"/>
                          <a:gd name="connsiteY381" fmla="*/ 2196505 h 3370881"/>
                          <a:gd name="connsiteX382" fmla="*/ 869576 w 2657256"/>
                          <a:gd name="connsiteY382" fmla="*/ 2209952 h 3370881"/>
                          <a:gd name="connsiteX383" fmla="*/ 856129 w 2657256"/>
                          <a:gd name="connsiteY383" fmla="*/ 2227881 h 3370881"/>
                          <a:gd name="connsiteX384" fmla="*/ 815788 w 2657256"/>
                          <a:gd name="connsiteY384" fmla="*/ 2268223 h 3370881"/>
                          <a:gd name="connsiteX385" fmla="*/ 788894 w 2657256"/>
                          <a:gd name="connsiteY385" fmla="*/ 2290634 h 3370881"/>
                          <a:gd name="connsiteX386" fmla="*/ 762000 w 2657256"/>
                          <a:gd name="connsiteY386" fmla="*/ 2313046 h 3370881"/>
                          <a:gd name="connsiteX387" fmla="*/ 753035 w 2657256"/>
                          <a:gd name="connsiteY387" fmla="*/ 2326493 h 3370881"/>
                          <a:gd name="connsiteX388" fmla="*/ 735106 w 2657256"/>
                          <a:gd name="connsiteY388" fmla="*/ 2339940 h 3370881"/>
                          <a:gd name="connsiteX389" fmla="*/ 712694 w 2657256"/>
                          <a:gd name="connsiteY389" fmla="*/ 2362352 h 3370881"/>
                          <a:gd name="connsiteX390" fmla="*/ 694765 w 2657256"/>
                          <a:gd name="connsiteY390" fmla="*/ 2375799 h 3370881"/>
                          <a:gd name="connsiteX391" fmla="*/ 681318 w 2657256"/>
                          <a:gd name="connsiteY391" fmla="*/ 2393729 h 3370881"/>
                          <a:gd name="connsiteX392" fmla="*/ 667870 w 2657256"/>
                          <a:gd name="connsiteY392" fmla="*/ 2402693 h 3370881"/>
                          <a:gd name="connsiteX393" fmla="*/ 623047 w 2657256"/>
                          <a:gd name="connsiteY393" fmla="*/ 2443034 h 3370881"/>
                          <a:gd name="connsiteX394" fmla="*/ 600635 w 2657256"/>
                          <a:gd name="connsiteY394" fmla="*/ 2474411 h 3370881"/>
                          <a:gd name="connsiteX395" fmla="*/ 587188 w 2657256"/>
                          <a:gd name="connsiteY395" fmla="*/ 2514752 h 3370881"/>
                          <a:gd name="connsiteX396" fmla="*/ 582706 w 2657256"/>
                          <a:gd name="connsiteY396" fmla="*/ 2546129 h 3370881"/>
                          <a:gd name="connsiteX397" fmla="*/ 596153 w 2657256"/>
                          <a:gd name="connsiteY397" fmla="*/ 2635776 h 3370881"/>
                          <a:gd name="connsiteX398" fmla="*/ 600635 w 2657256"/>
                          <a:gd name="connsiteY398" fmla="*/ 2653705 h 3370881"/>
                          <a:gd name="connsiteX399" fmla="*/ 609600 w 2657256"/>
                          <a:gd name="connsiteY399" fmla="*/ 2671634 h 3370881"/>
                          <a:gd name="connsiteX400" fmla="*/ 614082 w 2657256"/>
                          <a:gd name="connsiteY400" fmla="*/ 2689564 h 3370881"/>
                          <a:gd name="connsiteX401" fmla="*/ 623047 w 2657256"/>
                          <a:gd name="connsiteY401" fmla="*/ 2711976 h 3370881"/>
                          <a:gd name="connsiteX402" fmla="*/ 627529 w 2657256"/>
                          <a:gd name="connsiteY402" fmla="*/ 2734387 h 3370881"/>
                          <a:gd name="connsiteX403" fmla="*/ 640976 w 2657256"/>
                          <a:gd name="connsiteY403" fmla="*/ 2765764 h 3370881"/>
                          <a:gd name="connsiteX404" fmla="*/ 645459 w 2657256"/>
                          <a:gd name="connsiteY404" fmla="*/ 2779211 h 3370881"/>
                          <a:gd name="connsiteX405" fmla="*/ 658906 w 2657256"/>
                          <a:gd name="connsiteY405" fmla="*/ 2801623 h 3370881"/>
                          <a:gd name="connsiteX406" fmla="*/ 676835 w 2657256"/>
                          <a:gd name="connsiteY406" fmla="*/ 2864376 h 3370881"/>
                          <a:gd name="connsiteX407" fmla="*/ 690282 w 2657256"/>
                          <a:gd name="connsiteY407" fmla="*/ 2895752 h 3370881"/>
                          <a:gd name="connsiteX408" fmla="*/ 699247 w 2657256"/>
                          <a:gd name="connsiteY408" fmla="*/ 2940576 h 3370881"/>
                          <a:gd name="connsiteX409" fmla="*/ 703729 w 2657256"/>
                          <a:gd name="connsiteY409" fmla="*/ 2967470 h 3370881"/>
                          <a:gd name="connsiteX410" fmla="*/ 717176 w 2657256"/>
                          <a:gd name="connsiteY410" fmla="*/ 2994364 h 3370881"/>
                          <a:gd name="connsiteX411" fmla="*/ 735106 w 2657256"/>
                          <a:gd name="connsiteY411" fmla="*/ 3052634 h 3370881"/>
                          <a:gd name="connsiteX412" fmla="*/ 739588 w 2657256"/>
                          <a:gd name="connsiteY412" fmla="*/ 3079529 h 3370881"/>
                          <a:gd name="connsiteX413" fmla="*/ 762000 w 2657256"/>
                          <a:gd name="connsiteY413" fmla="*/ 3142281 h 3370881"/>
                          <a:gd name="connsiteX414" fmla="*/ 766482 w 2657256"/>
                          <a:gd name="connsiteY414" fmla="*/ 3231929 h 3370881"/>
                          <a:gd name="connsiteX415" fmla="*/ 770965 w 2657256"/>
                          <a:gd name="connsiteY415" fmla="*/ 3254340 h 3370881"/>
                          <a:gd name="connsiteX416" fmla="*/ 775447 w 2657256"/>
                          <a:gd name="connsiteY416" fmla="*/ 3285717 h 3370881"/>
                          <a:gd name="connsiteX417" fmla="*/ 748553 w 2657256"/>
                          <a:gd name="connsiteY417" fmla="*/ 3335023 h 3370881"/>
                          <a:gd name="connsiteX418" fmla="*/ 721659 w 2657256"/>
                          <a:gd name="connsiteY418" fmla="*/ 3343987 h 3370881"/>
                          <a:gd name="connsiteX419" fmla="*/ 708212 w 2657256"/>
                          <a:gd name="connsiteY419" fmla="*/ 3348470 h 3370881"/>
                          <a:gd name="connsiteX420" fmla="*/ 623047 w 2657256"/>
                          <a:gd name="connsiteY420" fmla="*/ 3330540 h 3370881"/>
                          <a:gd name="connsiteX421" fmla="*/ 609600 w 2657256"/>
                          <a:gd name="connsiteY421" fmla="*/ 3308129 h 3370881"/>
                          <a:gd name="connsiteX422" fmla="*/ 591670 w 2657256"/>
                          <a:gd name="connsiteY422" fmla="*/ 3267787 h 3370881"/>
                          <a:gd name="connsiteX423" fmla="*/ 560294 w 2657256"/>
                          <a:gd name="connsiteY423" fmla="*/ 3209517 h 3370881"/>
                          <a:gd name="connsiteX424" fmla="*/ 551329 w 2657256"/>
                          <a:gd name="connsiteY424" fmla="*/ 3196070 h 3370881"/>
                          <a:gd name="connsiteX425" fmla="*/ 528918 w 2657256"/>
                          <a:gd name="connsiteY425" fmla="*/ 3173658 h 3370881"/>
                          <a:gd name="connsiteX426" fmla="*/ 519953 w 2657256"/>
                          <a:gd name="connsiteY426" fmla="*/ 3128834 h 3370881"/>
                          <a:gd name="connsiteX427" fmla="*/ 524435 w 2657256"/>
                          <a:gd name="connsiteY427" fmla="*/ 3101940 h 3370881"/>
                          <a:gd name="connsiteX428" fmla="*/ 528918 w 2657256"/>
                          <a:gd name="connsiteY428" fmla="*/ 3088493 h 3370881"/>
                          <a:gd name="connsiteX429" fmla="*/ 542365 w 2657256"/>
                          <a:gd name="connsiteY429" fmla="*/ 3052634 h 3370881"/>
                          <a:gd name="connsiteX430" fmla="*/ 484094 w 2657256"/>
                          <a:gd name="connsiteY430" fmla="*/ 2886787 h 3370881"/>
                          <a:gd name="connsiteX431" fmla="*/ 443753 w 2657256"/>
                          <a:gd name="connsiteY431" fmla="*/ 2779211 h 3370881"/>
                          <a:gd name="connsiteX432" fmla="*/ 439270 w 2657256"/>
                          <a:gd name="connsiteY432" fmla="*/ 2752317 h 3370881"/>
                          <a:gd name="connsiteX433" fmla="*/ 430306 w 2657256"/>
                          <a:gd name="connsiteY433" fmla="*/ 2716458 h 3370881"/>
                          <a:gd name="connsiteX434" fmla="*/ 425823 w 2657256"/>
                          <a:gd name="connsiteY434" fmla="*/ 2680599 h 3370881"/>
                          <a:gd name="connsiteX435" fmla="*/ 398929 w 2657256"/>
                          <a:gd name="connsiteY435" fmla="*/ 2599917 h 3370881"/>
                          <a:gd name="connsiteX436" fmla="*/ 385482 w 2657256"/>
                          <a:gd name="connsiteY436" fmla="*/ 2568540 h 3370881"/>
                          <a:gd name="connsiteX437" fmla="*/ 381000 w 2657256"/>
                          <a:gd name="connsiteY437" fmla="*/ 2550611 h 3370881"/>
                          <a:gd name="connsiteX438" fmla="*/ 372035 w 2657256"/>
                          <a:gd name="connsiteY438" fmla="*/ 2483376 h 3370881"/>
                          <a:gd name="connsiteX439" fmla="*/ 367553 w 2657256"/>
                          <a:gd name="connsiteY439" fmla="*/ 2469929 h 3370881"/>
                          <a:gd name="connsiteX440" fmla="*/ 407894 w 2657256"/>
                          <a:gd name="connsiteY440" fmla="*/ 2451999 h 3370881"/>
                          <a:gd name="connsiteX441" fmla="*/ 515470 w 2657256"/>
                          <a:gd name="connsiteY441" fmla="*/ 2407176 h 3370881"/>
                          <a:gd name="connsiteX442" fmla="*/ 578223 w 2657256"/>
                          <a:gd name="connsiteY442" fmla="*/ 2353387 h 3370881"/>
                          <a:gd name="connsiteX443" fmla="*/ 587188 w 2657256"/>
                          <a:gd name="connsiteY443" fmla="*/ 2330976 h 3370881"/>
                          <a:gd name="connsiteX444" fmla="*/ 614082 w 2657256"/>
                          <a:gd name="connsiteY444" fmla="*/ 2254776 h 3370881"/>
                          <a:gd name="connsiteX445" fmla="*/ 649941 w 2657256"/>
                          <a:gd name="connsiteY445" fmla="*/ 2200987 h 3370881"/>
                          <a:gd name="connsiteX446" fmla="*/ 690282 w 2657256"/>
                          <a:gd name="connsiteY446" fmla="*/ 2174093 h 3370881"/>
                          <a:gd name="connsiteX447" fmla="*/ 703729 w 2657256"/>
                          <a:gd name="connsiteY447" fmla="*/ 2165129 h 3370881"/>
                          <a:gd name="connsiteX448" fmla="*/ 739588 w 2657256"/>
                          <a:gd name="connsiteY448" fmla="*/ 2147199 h 3370881"/>
                          <a:gd name="connsiteX449" fmla="*/ 708212 w 2657256"/>
                          <a:gd name="connsiteY449" fmla="*/ 2187540 h 3370881"/>
                          <a:gd name="connsiteX450" fmla="*/ 654423 w 2657256"/>
                          <a:gd name="connsiteY450" fmla="*/ 2241329 h 3370881"/>
                          <a:gd name="connsiteX451" fmla="*/ 636494 w 2657256"/>
                          <a:gd name="connsiteY451" fmla="*/ 2259258 h 3370881"/>
                          <a:gd name="connsiteX452" fmla="*/ 614082 w 2657256"/>
                          <a:gd name="connsiteY452" fmla="*/ 2286152 h 3370881"/>
                          <a:gd name="connsiteX453" fmla="*/ 605118 w 2657256"/>
                          <a:gd name="connsiteY453" fmla="*/ 2299599 h 3370881"/>
                          <a:gd name="connsiteX454" fmla="*/ 560294 w 2657256"/>
                          <a:gd name="connsiteY454" fmla="*/ 2335458 h 3370881"/>
                          <a:gd name="connsiteX455" fmla="*/ 524435 w 2657256"/>
                          <a:gd name="connsiteY455" fmla="*/ 2348905 h 3370881"/>
                          <a:gd name="connsiteX456" fmla="*/ 502023 w 2657256"/>
                          <a:gd name="connsiteY456" fmla="*/ 2362352 h 3370881"/>
                          <a:gd name="connsiteX457" fmla="*/ 461682 w 2657256"/>
                          <a:gd name="connsiteY457" fmla="*/ 2389246 h 3370881"/>
                          <a:gd name="connsiteX458" fmla="*/ 448235 w 2657256"/>
                          <a:gd name="connsiteY458" fmla="*/ 2398211 h 3370881"/>
                          <a:gd name="connsiteX459" fmla="*/ 430306 w 2657256"/>
                          <a:gd name="connsiteY459" fmla="*/ 2407176 h 3370881"/>
                          <a:gd name="connsiteX460" fmla="*/ 412376 w 2657256"/>
                          <a:gd name="connsiteY460" fmla="*/ 2420623 h 3370881"/>
                          <a:gd name="connsiteX461" fmla="*/ 389965 w 2657256"/>
                          <a:gd name="connsiteY461" fmla="*/ 2429587 h 3370881"/>
                          <a:gd name="connsiteX462" fmla="*/ 372035 w 2657256"/>
                          <a:gd name="connsiteY462" fmla="*/ 2443034 h 3370881"/>
                          <a:gd name="connsiteX463" fmla="*/ 318247 w 2657256"/>
                          <a:gd name="connsiteY463" fmla="*/ 2474411 h 3370881"/>
                          <a:gd name="connsiteX464" fmla="*/ 304800 w 2657256"/>
                          <a:gd name="connsiteY464" fmla="*/ 2492340 h 3370881"/>
                          <a:gd name="connsiteX465" fmla="*/ 282388 w 2657256"/>
                          <a:gd name="connsiteY465" fmla="*/ 2519234 h 3370881"/>
                          <a:gd name="connsiteX466" fmla="*/ 295835 w 2657256"/>
                          <a:gd name="connsiteY466" fmla="*/ 2815070 h 3370881"/>
                          <a:gd name="connsiteX467" fmla="*/ 300318 w 2657256"/>
                          <a:gd name="connsiteY467" fmla="*/ 2837481 h 3370881"/>
                          <a:gd name="connsiteX468" fmla="*/ 304800 w 2657256"/>
                          <a:gd name="connsiteY468" fmla="*/ 2868858 h 3370881"/>
                          <a:gd name="connsiteX469" fmla="*/ 309282 w 2657256"/>
                          <a:gd name="connsiteY469" fmla="*/ 2927129 h 3370881"/>
                          <a:gd name="connsiteX470" fmla="*/ 322729 w 2657256"/>
                          <a:gd name="connsiteY470" fmla="*/ 2985399 h 3370881"/>
                          <a:gd name="connsiteX471" fmla="*/ 327212 w 2657256"/>
                          <a:gd name="connsiteY471" fmla="*/ 3012293 h 3370881"/>
                          <a:gd name="connsiteX472" fmla="*/ 331694 w 2657256"/>
                          <a:gd name="connsiteY472" fmla="*/ 3043670 h 3370881"/>
                          <a:gd name="connsiteX473" fmla="*/ 345141 w 2657256"/>
                          <a:gd name="connsiteY473" fmla="*/ 3070564 h 3370881"/>
                          <a:gd name="connsiteX474" fmla="*/ 367553 w 2657256"/>
                          <a:gd name="connsiteY474" fmla="*/ 3124352 h 3370881"/>
                          <a:gd name="connsiteX475" fmla="*/ 381000 w 2657256"/>
                          <a:gd name="connsiteY475" fmla="*/ 3182623 h 3370881"/>
                          <a:gd name="connsiteX476" fmla="*/ 389965 w 2657256"/>
                          <a:gd name="connsiteY476" fmla="*/ 3196070 h 3370881"/>
                          <a:gd name="connsiteX477" fmla="*/ 394447 w 2657256"/>
                          <a:gd name="connsiteY477" fmla="*/ 3213999 h 3370881"/>
                          <a:gd name="connsiteX478" fmla="*/ 412376 w 2657256"/>
                          <a:gd name="connsiteY478" fmla="*/ 3245376 h 3370881"/>
                          <a:gd name="connsiteX479" fmla="*/ 416859 w 2657256"/>
                          <a:gd name="connsiteY479" fmla="*/ 3258823 h 3370881"/>
                          <a:gd name="connsiteX480" fmla="*/ 425823 w 2657256"/>
                          <a:gd name="connsiteY480" fmla="*/ 3272270 h 3370881"/>
                          <a:gd name="connsiteX481" fmla="*/ 439270 w 2657256"/>
                          <a:gd name="connsiteY481" fmla="*/ 3303646 h 3370881"/>
                          <a:gd name="connsiteX482" fmla="*/ 439270 w 2657256"/>
                          <a:gd name="connsiteY482" fmla="*/ 3352952 h 3370881"/>
                          <a:gd name="connsiteX483" fmla="*/ 430306 w 2657256"/>
                          <a:gd name="connsiteY483" fmla="*/ 3366399 h 3370881"/>
                          <a:gd name="connsiteX484" fmla="*/ 412376 w 2657256"/>
                          <a:gd name="connsiteY484" fmla="*/ 3370881 h 3370881"/>
                          <a:gd name="connsiteX485" fmla="*/ 295835 w 2657256"/>
                          <a:gd name="connsiteY485" fmla="*/ 3357434 h 3370881"/>
                          <a:gd name="connsiteX486" fmla="*/ 264459 w 2657256"/>
                          <a:gd name="connsiteY486" fmla="*/ 3276752 h 3370881"/>
                          <a:gd name="connsiteX487" fmla="*/ 259976 w 2657256"/>
                          <a:gd name="connsiteY487" fmla="*/ 3240893 h 3370881"/>
                          <a:gd name="connsiteX488" fmla="*/ 246529 w 2657256"/>
                          <a:gd name="connsiteY488" fmla="*/ 3178140 h 3370881"/>
                          <a:gd name="connsiteX489" fmla="*/ 237565 w 2657256"/>
                          <a:gd name="connsiteY489" fmla="*/ 3084011 h 3370881"/>
                          <a:gd name="connsiteX490" fmla="*/ 228600 w 2657256"/>
                          <a:gd name="connsiteY490" fmla="*/ 3057117 h 3370881"/>
                          <a:gd name="connsiteX491" fmla="*/ 219635 w 2657256"/>
                          <a:gd name="connsiteY491" fmla="*/ 3021258 h 3370881"/>
                          <a:gd name="connsiteX492" fmla="*/ 206188 w 2657256"/>
                          <a:gd name="connsiteY492" fmla="*/ 2980917 h 3370881"/>
                          <a:gd name="connsiteX493" fmla="*/ 201706 w 2657256"/>
                          <a:gd name="connsiteY493" fmla="*/ 2949540 h 3370881"/>
                          <a:gd name="connsiteX494" fmla="*/ 197223 w 2657256"/>
                          <a:gd name="connsiteY494" fmla="*/ 2927129 h 3370881"/>
                          <a:gd name="connsiteX495" fmla="*/ 192741 w 2657256"/>
                          <a:gd name="connsiteY495" fmla="*/ 2891270 h 3370881"/>
                          <a:gd name="connsiteX496" fmla="*/ 188259 w 2657256"/>
                          <a:gd name="connsiteY496" fmla="*/ 2850929 h 3370881"/>
                          <a:gd name="connsiteX497" fmla="*/ 179294 w 2657256"/>
                          <a:gd name="connsiteY497" fmla="*/ 2824034 h 3370881"/>
                          <a:gd name="connsiteX498" fmla="*/ 165847 w 2657256"/>
                          <a:gd name="connsiteY498" fmla="*/ 2774729 h 3370881"/>
                          <a:gd name="connsiteX499" fmla="*/ 161365 w 2657256"/>
                          <a:gd name="connsiteY499" fmla="*/ 2747834 h 3370881"/>
                          <a:gd name="connsiteX500" fmla="*/ 156882 w 2657256"/>
                          <a:gd name="connsiteY500" fmla="*/ 2559576 h 3370881"/>
                          <a:gd name="connsiteX501" fmla="*/ 152400 w 2657256"/>
                          <a:gd name="connsiteY501" fmla="*/ 2519234 h 3370881"/>
                          <a:gd name="connsiteX502" fmla="*/ 118035 w 2657256"/>
                          <a:gd name="connsiteY502" fmla="*/ 2400004 h 3370881"/>
                          <a:gd name="connsiteX503" fmla="*/ 129988 w 2657256"/>
                          <a:gd name="connsiteY503" fmla="*/ 2344423 h 3370881"/>
                          <a:gd name="connsiteX504" fmla="*/ 100106 w 2657256"/>
                          <a:gd name="connsiteY504" fmla="*/ 2330976 h 3370881"/>
                          <a:gd name="connsiteX505" fmla="*/ 138953 w 2657256"/>
                          <a:gd name="connsiteY505" fmla="*/ 2313046 h 3370881"/>
                          <a:gd name="connsiteX506" fmla="*/ 152400 w 2657256"/>
                          <a:gd name="connsiteY506" fmla="*/ 2304081 h 3370881"/>
                          <a:gd name="connsiteX507" fmla="*/ 170329 w 2657256"/>
                          <a:gd name="connsiteY507" fmla="*/ 2259258 h 3370881"/>
                          <a:gd name="connsiteX508" fmla="*/ 188259 w 2657256"/>
                          <a:gd name="connsiteY508" fmla="*/ 2223399 h 3370881"/>
                          <a:gd name="connsiteX509" fmla="*/ 206188 w 2657256"/>
                          <a:gd name="connsiteY509" fmla="*/ 2187540 h 3370881"/>
                          <a:gd name="connsiteX510" fmla="*/ 210670 w 2657256"/>
                          <a:gd name="connsiteY510" fmla="*/ 2174093 h 3370881"/>
                          <a:gd name="connsiteX511" fmla="*/ 219635 w 2657256"/>
                          <a:gd name="connsiteY511" fmla="*/ 2115823 h 3370881"/>
                          <a:gd name="connsiteX512" fmla="*/ 210670 w 2657256"/>
                          <a:gd name="connsiteY512" fmla="*/ 1958940 h 3370881"/>
                          <a:gd name="connsiteX513" fmla="*/ 192741 w 2657256"/>
                          <a:gd name="connsiteY513" fmla="*/ 1923081 h 3370881"/>
                          <a:gd name="connsiteX514" fmla="*/ 179294 w 2657256"/>
                          <a:gd name="connsiteY514" fmla="*/ 1891705 h 3370881"/>
                          <a:gd name="connsiteX515" fmla="*/ 165847 w 2657256"/>
                          <a:gd name="connsiteY515" fmla="*/ 1864811 h 3370881"/>
                          <a:gd name="connsiteX516" fmla="*/ 152400 w 2657256"/>
                          <a:gd name="connsiteY516" fmla="*/ 1833434 h 3370881"/>
                          <a:gd name="connsiteX517" fmla="*/ 143435 w 2657256"/>
                          <a:gd name="connsiteY517" fmla="*/ 1819987 h 3370881"/>
                          <a:gd name="connsiteX518" fmla="*/ 107576 w 2657256"/>
                          <a:gd name="connsiteY518" fmla="*/ 1784129 h 3370881"/>
                          <a:gd name="connsiteX519" fmla="*/ 94129 w 2657256"/>
                          <a:gd name="connsiteY519" fmla="*/ 1779646 h 3370881"/>
                          <a:gd name="connsiteX520" fmla="*/ 71718 w 2657256"/>
                          <a:gd name="connsiteY520" fmla="*/ 1770681 h 3370881"/>
                          <a:gd name="connsiteX521" fmla="*/ 58270 w 2657256"/>
                          <a:gd name="connsiteY521" fmla="*/ 1761717 h 3370881"/>
                          <a:gd name="connsiteX522" fmla="*/ 26894 w 2657256"/>
                          <a:gd name="connsiteY522" fmla="*/ 1730340 h 3370881"/>
                          <a:gd name="connsiteX523" fmla="*/ 0 w 2657256"/>
                          <a:gd name="connsiteY523" fmla="*/ 1707929 h 3370881"/>
                          <a:gd name="connsiteX0" fmla="*/ 0 w 2657256"/>
                          <a:gd name="connsiteY0" fmla="*/ 1707929 h 3370881"/>
                          <a:gd name="connsiteX1" fmla="*/ 22412 w 2657256"/>
                          <a:gd name="connsiteY1" fmla="*/ 1698964 h 3370881"/>
                          <a:gd name="connsiteX2" fmla="*/ 31376 w 2657256"/>
                          <a:gd name="connsiteY2" fmla="*/ 1681034 h 3370881"/>
                          <a:gd name="connsiteX3" fmla="*/ 44823 w 2657256"/>
                          <a:gd name="connsiteY3" fmla="*/ 1672070 h 3370881"/>
                          <a:gd name="connsiteX4" fmla="*/ 58270 w 2657256"/>
                          <a:gd name="connsiteY4" fmla="*/ 1654140 h 3370881"/>
                          <a:gd name="connsiteX5" fmla="*/ 76200 w 2657256"/>
                          <a:gd name="connsiteY5" fmla="*/ 1645176 h 3370881"/>
                          <a:gd name="connsiteX6" fmla="*/ 98612 w 2657256"/>
                          <a:gd name="connsiteY6" fmla="*/ 1636211 h 3370881"/>
                          <a:gd name="connsiteX7" fmla="*/ 125506 w 2657256"/>
                          <a:gd name="connsiteY7" fmla="*/ 1627246 h 3370881"/>
                          <a:gd name="connsiteX8" fmla="*/ 152400 w 2657256"/>
                          <a:gd name="connsiteY8" fmla="*/ 1609317 h 3370881"/>
                          <a:gd name="connsiteX9" fmla="*/ 170329 w 2657256"/>
                          <a:gd name="connsiteY9" fmla="*/ 1600352 h 3370881"/>
                          <a:gd name="connsiteX10" fmla="*/ 188259 w 2657256"/>
                          <a:gd name="connsiteY10" fmla="*/ 1582423 h 3370881"/>
                          <a:gd name="connsiteX11" fmla="*/ 228600 w 2657256"/>
                          <a:gd name="connsiteY11" fmla="*/ 1564493 h 3370881"/>
                          <a:gd name="connsiteX12" fmla="*/ 255494 w 2657256"/>
                          <a:gd name="connsiteY12" fmla="*/ 1546564 h 3370881"/>
                          <a:gd name="connsiteX13" fmla="*/ 300318 w 2657256"/>
                          <a:gd name="connsiteY13" fmla="*/ 1524152 h 3370881"/>
                          <a:gd name="connsiteX14" fmla="*/ 313765 w 2657256"/>
                          <a:gd name="connsiteY14" fmla="*/ 1515187 h 3370881"/>
                          <a:gd name="connsiteX15" fmla="*/ 340659 w 2657256"/>
                          <a:gd name="connsiteY15" fmla="*/ 1510705 h 3370881"/>
                          <a:gd name="connsiteX16" fmla="*/ 363070 w 2657256"/>
                          <a:gd name="connsiteY16" fmla="*/ 1506223 h 3370881"/>
                          <a:gd name="connsiteX17" fmla="*/ 389965 w 2657256"/>
                          <a:gd name="connsiteY17" fmla="*/ 1501740 h 3370881"/>
                          <a:gd name="connsiteX18" fmla="*/ 425823 w 2657256"/>
                          <a:gd name="connsiteY18" fmla="*/ 1497258 h 3370881"/>
                          <a:gd name="connsiteX19" fmla="*/ 470647 w 2657256"/>
                          <a:gd name="connsiteY19" fmla="*/ 1488293 h 3370881"/>
                          <a:gd name="connsiteX20" fmla="*/ 515470 w 2657256"/>
                          <a:gd name="connsiteY20" fmla="*/ 1479329 h 3370881"/>
                          <a:gd name="connsiteX21" fmla="*/ 528918 w 2657256"/>
                          <a:gd name="connsiteY21" fmla="*/ 1470364 h 3370881"/>
                          <a:gd name="connsiteX22" fmla="*/ 600635 w 2657256"/>
                          <a:gd name="connsiteY22" fmla="*/ 1456917 h 3370881"/>
                          <a:gd name="connsiteX23" fmla="*/ 690282 w 2657256"/>
                          <a:gd name="connsiteY23" fmla="*/ 1447952 h 3370881"/>
                          <a:gd name="connsiteX24" fmla="*/ 793376 w 2657256"/>
                          <a:gd name="connsiteY24" fmla="*/ 1452434 h 3370881"/>
                          <a:gd name="connsiteX25" fmla="*/ 874059 w 2657256"/>
                          <a:gd name="connsiteY25" fmla="*/ 1465881 h 3370881"/>
                          <a:gd name="connsiteX26" fmla="*/ 914400 w 2657256"/>
                          <a:gd name="connsiteY26" fmla="*/ 1470364 h 3370881"/>
                          <a:gd name="connsiteX27" fmla="*/ 1030941 w 2657256"/>
                          <a:gd name="connsiteY27" fmla="*/ 1483811 h 3370881"/>
                          <a:gd name="connsiteX28" fmla="*/ 1151965 w 2657256"/>
                          <a:gd name="connsiteY28" fmla="*/ 1492776 h 3370881"/>
                          <a:gd name="connsiteX29" fmla="*/ 1281953 w 2657256"/>
                          <a:gd name="connsiteY29" fmla="*/ 1501740 h 3370881"/>
                          <a:gd name="connsiteX30" fmla="*/ 1465729 w 2657256"/>
                          <a:gd name="connsiteY30" fmla="*/ 1497258 h 3370881"/>
                          <a:gd name="connsiteX31" fmla="*/ 1510553 w 2657256"/>
                          <a:gd name="connsiteY31" fmla="*/ 1492776 h 3370881"/>
                          <a:gd name="connsiteX32" fmla="*/ 1582270 w 2657256"/>
                          <a:gd name="connsiteY32" fmla="*/ 1461399 h 3370881"/>
                          <a:gd name="connsiteX33" fmla="*/ 1604682 w 2657256"/>
                          <a:gd name="connsiteY33" fmla="*/ 1456917 h 3370881"/>
                          <a:gd name="connsiteX34" fmla="*/ 1622612 w 2657256"/>
                          <a:gd name="connsiteY34" fmla="*/ 1447952 h 3370881"/>
                          <a:gd name="connsiteX35" fmla="*/ 1645023 w 2657256"/>
                          <a:gd name="connsiteY35" fmla="*/ 1438987 h 3370881"/>
                          <a:gd name="connsiteX36" fmla="*/ 1662953 w 2657256"/>
                          <a:gd name="connsiteY36" fmla="*/ 1425540 h 3370881"/>
                          <a:gd name="connsiteX37" fmla="*/ 1698812 w 2657256"/>
                          <a:gd name="connsiteY37" fmla="*/ 1407611 h 3370881"/>
                          <a:gd name="connsiteX38" fmla="*/ 1739153 w 2657256"/>
                          <a:gd name="connsiteY38" fmla="*/ 1380717 h 3370881"/>
                          <a:gd name="connsiteX39" fmla="*/ 1752600 w 2657256"/>
                          <a:gd name="connsiteY39" fmla="*/ 1367270 h 3370881"/>
                          <a:gd name="connsiteX40" fmla="*/ 1775012 w 2657256"/>
                          <a:gd name="connsiteY40" fmla="*/ 1353823 h 3370881"/>
                          <a:gd name="connsiteX41" fmla="*/ 1797423 w 2657256"/>
                          <a:gd name="connsiteY41" fmla="*/ 1335893 h 3370881"/>
                          <a:gd name="connsiteX42" fmla="*/ 1810870 w 2657256"/>
                          <a:gd name="connsiteY42" fmla="*/ 1304517 h 3370881"/>
                          <a:gd name="connsiteX43" fmla="*/ 1815353 w 2657256"/>
                          <a:gd name="connsiteY43" fmla="*/ 1291070 h 3370881"/>
                          <a:gd name="connsiteX44" fmla="*/ 1801906 w 2657256"/>
                          <a:gd name="connsiteY44" fmla="*/ 1138670 h 3370881"/>
                          <a:gd name="connsiteX45" fmla="*/ 1792941 w 2657256"/>
                          <a:gd name="connsiteY45" fmla="*/ 1125223 h 3370881"/>
                          <a:gd name="connsiteX46" fmla="*/ 1757082 w 2657256"/>
                          <a:gd name="connsiteY46" fmla="*/ 1093846 h 3370881"/>
                          <a:gd name="connsiteX47" fmla="*/ 1730188 w 2657256"/>
                          <a:gd name="connsiteY47" fmla="*/ 1066952 h 3370881"/>
                          <a:gd name="connsiteX48" fmla="*/ 1703294 w 2657256"/>
                          <a:gd name="connsiteY48" fmla="*/ 1049023 h 3370881"/>
                          <a:gd name="connsiteX49" fmla="*/ 1622612 w 2657256"/>
                          <a:gd name="connsiteY49" fmla="*/ 1053505 h 3370881"/>
                          <a:gd name="connsiteX50" fmla="*/ 1595718 w 2657256"/>
                          <a:gd name="connsiteY50" fmla="*/ 1062470 h 3370881"/>
                          <a:gd name="connsiteX51" fmla="*/ 1573306 w 2657256"/>
                          <a:gd name="connsiteY51" fmla="*/ 1066952 h 3370881"/>
                          <a:gd name="connsiteX52" fmla="*/ 1453385 w 2657256"/>
                          <a:gd name="connsiteY52" fmla="*/ 1082761 h 3370881"/>
                          <a:gd name="connsiteX53" fmla="*/ 1326776 w 2657256"/>
                          <a:gd name="connsiteY53" fmla="*/ 1062470 h 3370881"/>
                          <a:gd name="connsiteX54" fmla="*/ 1308847 w 2657256"/>
                          <a:gd name="connsiteY54" fmla="*/ 1057987 h 3370881"/>
                          <a:gd name="connsiteX55" fmla="*/ 1277470 w 2657256"/>
                          <a:gd name="connsiteY55" fmla="*/ 1053505 h 3370881"/>
                          <a:gd name="connsiteX56" fmla="*/ 1259541 w 2657256"/>
                          <a:gd name="connsiteY56" fmla="*/ 1049023 h 3370881"/>
                          <a:gd name="connsiteX57" fmla="*/ 1232647 w 2657256"/>
                          <a:gd name="connsiteY57" fmla="*/ 1044540 h 3370881"/>
                          <a:gd name="connsiteX58" fmla="*/ 1053353 w 2657256"/>
                          <a:gd name="connsiteY58" fmla="*/ 1049023 h 3370881"/>
                          <a:gd name="connsiteX59" fmla="*/ 1035423 w 2657256"/>
                          <a:gd name="connsiteY59" fmla="*/ 1053505 h 3370881"/>
                          <a:gd name="connsiteX60" fmla="*/ 1008529 w 2657256"/>
                          <a:gd name="connsiteY60" fmla="*/ 1057987 h 3370881"/>
                          <a:gd name="connsiteX61" fmla="*/ 995082 w 2657256"/>
                          <a:gd name="connsiteY61" fmla="*/ 1062470 h 3370881"/>
                          <a:gd name="connsiteX62" fmla="*/ 945776 w 2657256"/>
                          <a:gd name="connsiteY62" fmla="*/ 1031093 h 3370881"/>
                          <a:gd name="connsiteX63" fmla="*/ 941294 w 2657256"/>
                          <a:gd name="connsiteY63" fmla="*/ 1017646 h 3370881"/>
                          <a:gd name="connsiteX64" fmla="*/ 932329 w 2657256"/>
                          <a:gd name="connsiteY64" fmla="*/ 919034 h 3370881"/>
                          <a:gd name="connsiteX65" fmla="*/ 914400 w 2657256"/>
                          <a:gd name="connsiteY65" fmla="*/ 901105 h 3370881"/>
                          <a:gd name="connsiteX66" fmla="*/ 918882 w 2657256"/>
                          <a:gd name="connsiteY66" fmla="*/ 869729 h 3370881"/>
                          <a:gd name="connsiteX67" fmla="*/ 941294 w 2657256"/>
                          <a:gd name="connsiteY67" fmla="*/ 865246 h 3370881"/>
                          <a:gd name="connsiteX68" fmla="*/ 959223 w 2657256"/>
                          <a:gd name="connsiteY68" fmla="*/ 851799 h 3370881"/>
                          <a:gd name="connsiteX69" fmla="*/ 990600 w 2657256"/>
                          <a:gd name="connsiteY69" fmla="*/ 847317 h 3370881"/>
                          <a:gd name="connsiteX70" fmla="*/ 1129553 w 2657256"/>
                          <a:gd name="connsiteY70" fmla="*/ 838352 h 3370881"/>
                          <a:gd name="connsiteX71" fmla="*/ 1147482 w 2657256"/>
                          <a:gd name="connsiteY71" fmla="*/ 829387 h 3370881"/>
                          <a:gd name="connsiteX72" fmla="*/ 1178859 w 2657256"/>
                          <a:gd name="connsiteY72" fmla="*/ 806976 h 3370881"/>
                          <a:gd name="connsiteX73" fmla="*/ 1192306 w 2657256"/>
                          <a:gd name="connsiteY73" fmla="*/ 793529 h 3370881"/>
                          <a:gd name="connsiteX74" fmla="*/ 1214718 w 2657256"/>
                          <a:gd name="connsiteY74" fmla="*/ 784564 h 3370881"/>
                          <a:gd name="connsiteX75" fmla="*/ 1241612 w 2657256"/>
                          <a:gd name="connsiteY75" fmla="*/ 771117 h 3370881"/>
                          <a:gd name="connsiteX76" fmla="*/ 1277470 w 2657256"/>
                          <a:gd name="connsiteY76" fmla="*/ 753187 h 3370881"/>
                          <a:gd name="connsiteX77" fmla="*/ 1295400 w 2657256"/>
                          <a:gd name="connsiteY77" fmla="*/ 730776 h 3370881"/>
                          <a:gd name="connsiteX78" fmla="*/ 1317812 w 2657256"/>
                          <a:gd name="connsiteY78" fmla="*/ 708364 h 3370881"/>
                          <a:gd name="connsiteX79" fmla="*/ 1353670 w 2657256"/>
                          <a:gd name="connsiteY79" fmla="*/ 663540 h 3370881"/>
                          <a:gd name="connsiteX80" fmla="*/ 1371600 w 2657256"/>
                          <a:gd name="connsiteY80" fmla="*/ 636646 h 3370881"/>
                          <a:gd name="connsiteX81" fmla="*/ 1380565 w 2657256"/>
                          <a:gd name="connsiteY81" fmla="*/ 596305 h 3370881"/>
                          <a:gd name="connsiteX82" fmla="*/ 1385047 w 2657256"/>
                          <a:gd name="connsiteY82" fmla="*/ 582858 h 3370881"/>
                          <a:gd name="connsiteX83" fmla="*/ 1380565 w 2657256"/>
                          <a:gd name="connsiteY83" fmla="*/ 533552 h 3370881"/>
                          <a:gd name="connsiteX84" fmla="*/ 1367118 w 2657256"/>
                          <a:gd name="connsiteY84" fmla="*/ 524587 h 3370881"/>
                          <a:gd name="connsiteX85" fmla="*/ 1349188 w 2657256"/>
                          <a:gd name="connsiteY85" fmla="*/ 520105 h 3370881"/>
                          <a:gd name="connsiteX86" fmla="*/ 1326776 w 2657256"/>
                          <a:gd name="connsiteY86" fmla="*/ 511140 h 3370881"/>
                          <a:gd name="connsiteX87" fmla="*/ 1281953 w 2657256"/>
                          <a:gd name="connsiteY87" fmla="*/ 515623 h 3370881"/>
                          <a:gd name="connsiteX88" fmla="*/ 1250576 w 2657256"/>
                          <a:gd name="connsiteY88" fmla="*/ 529070 h 3370881"/>
                          <a:gd name="connsiteX89" fmla="*/ 1210235 w 2657256"/>
                          <a:gd name="connsiteY89" fmla="*/ 542517 h 3370881"/>
                          <a:gd name="connsiteX90" fmla="*/ 1183341 w 2657256"/>
                          <a:gd name="connsiteY90" fmla="*/ 555964 h 3370881"/>
                          <a:gd name="connsiteX91" fmla="*/ 1160929 w 2657256"/>
                          <a:gd name="connsiteY91" fmla="*/ 569411 h 3370881"/>
                          <a:gd name="connsiteX92" fmla="*/ 1134035 w 2657256"/>
                          <a:gd name="connsiteY92" fmla="*/ 578376 h 3370881"/>
                          <a:gd name="connsiteX93" fmla="*/ 1111623 w 2657256"/>
                          <a:gd name="connsiteY93" fmla="*/ 587340 h 3370881"/>
                          <a:gd name="connsiteX94" fmla="*/ 1084729 w 2657256"/>
                          <a:gd name="connsiteY94" fmla="*/ 596305 h 3370881"/>
                          <a:gd name="connsiteX95" fmla="*/ 986118 w 2657256"/>
                          <a:gd name="connsiteY95" fmla="*/ 591823 h 3370881"/>
                          <a:gd name="connsiteX96" fmla="*/ 927847 w 2657256"/>
                          <a:gd name="connsiteY96" fmla="*/ 578376 h 3370881"/>
                          <a:gd name="connsiteX97" fmla="*/ 896470 w 2657256"/>
                          <a:gd name="connsiteY97" fmla="*/ 555964 h 3370881"/>
                          <a:gd name="connsiteX98" fmla="*/ 883023 w 2657256"/>
                          <a:gd name="connsiteY98" fmla="*/ 546999 h 3370881"/>
                          <a:gd name="connsiteX99" fmla="*/ 865094 w 2657256"/>
                          <a:gd name="connsiteY99" fmla="*/ 497693 h 3370881"/>
                          <a:gd name="connsiteX100" fmla="*/ 869576 w 2657256"/>
                          <a:gd name="connsiteY100" fmla="*/ 403564 h 3370881"/>
                          <a:gd name="connsiteX101" fmla="*/ 874059 w 2657256"/>
                          <a:gd name="connsiteY101" fmla="*/ 385634 h 3370881"/>
                          <a:gd name="connsiteX102" fmla="*/ 883023 w 2657256"/>
                          <a:gd name="connsiteY102" fmla="*/ 372187 h 3370881"/>
                          <a:gd name="connsiteX103" fmla="*/ 909918 w 2657256"/>
                          <a:gd name="connsiteY103" fmla="*/ 363223 h 3370881"/>
                          <a:gd name="connsiteX104" fmla="*/ 914400 w 2657256"/>
                          <a:gd name="connsiteY104" fmla="*/ 385634 h 3370881"/>
                          <a:gd name="connsiteX105" fmla="*/ 909918 w 2657256"/>
                          <a:gd name="connsiteY105" fmla="*/ 408046 h 3370881"/>
                          <a:gd name="connsiteX106" fmla="*/ 900953 w 2657256"/>
                          <a:gd name="connsiteY106" fmla="*/ 466317 h 3370881"/>
                          <a:gd name="connsiteX107" fmla="*/ 905435 w 2657256"/>
                          <a:gd name="connsiteY107" fmla="*/ 515623 h 3370881"/>
                          <a:gd name="connsiteX108" fmla="*/ 932329 w 2657256"/>
                          <a:gd name="connsiteY108" fmla="*/ 551481 h 3370881"/>
                          <a:gd name="connsiteX109" fmla="*/ 954741 w 2657256"/>
                          <a:gd name="connsiteY109" fmla="*/ 560446 h 3370881"/>
                          <a:gd name="connsiteX110" fmla="*/ 972670 w 2657256"/>
                          <a:gd name="connsiteY110" fmla="*/ 569411 h 3370881"/>
                          <a:gd name="connsiteX111" fmla="*/ 1066800 w 2657256"/>
                          <a:gd name="connsiteY111" fmla="*/ 564929 h 3370881"/>
                          <a:gd name="connsiteX112" fmla="*/ 1111623 w 2657256"/>
                          <a:gd name="connsiteY112" fmla="*/ 551481 h 3370881"/>
                          <a:gd name="connsiteX113" fmla="*/ 1129553 w 2657256"/>
                          <a:gd name="connsiteY113" fmla="*/ 538034 h 3370881"/>
                          <a:gd name="connsiteX114" fmla="*/ 1156447 w 2657256"/>
                          <a:gd name="connsiteY114" fmla="*/ 511140 h 3370881"/>
                          <a:gd name="connsiteX115" fmla="*/ 1160929 w 2657256"/>
                          <a:gd name="connsiteY115" fmla="*/ 493211 h 3370881"/>
                          <a:gd name="connsiteX116" fmla="*/ 1178859 w 2657256"/>
                          <a:gd name="connsiteY116" fmla="*/ 331846 h 3370881"/>
                          <a:gd name="connsiteX117" fmla="*/ 1215315 w 2657256"/>
                          <a:gd name="connsiteY117" fmla="*/ 270289 h 3370881"/>
                          <a:gd name="connsiteX118" fmla="*/ 1214718 w 2657256"/>
                          <a:gd name="connsiteY118" fmla="*/ 367705 h 3370881"/>
                          <a:gd name="connsiteX119" fmla="*/ 1201270 w 2657256"/>
                          <a:gd name="connsiteY119" fmla="*/ 412529 h 3370881"/>
                          <a:gd name="connsiteX120" fmla="*/ 1210235 w 2657256"/>
                          <a:gd name="connsiteY120" fmla="*/ 461834 h 3370881"/>
                          <a:gd name="connsiteX121" fmla="*/ 1214718 w 2657256"/>
                          <a:gd name="connsiteY121" fmla="*/ 475281 h 3370881"/>
                          <a:gd name="connsiteX122" fmla="*/ 1228165 w 2657256"/>
                          <a:gd name="connsiteY122" fmla="*/ 484246 h 3370881"/>
                          <a:gd name="connsiteX123" fmla="*/ 1250576 w 2657256"/>
                          <a:gd name="connsiteY123" fmla="*/ 502176 h 3370881"/>
                          <a:gd name="connsiteX124" fmla="*/ 1317812 w 2657256"/>
                          <a:gd name="connsiteY124" fmla="*/ 497693 h 3370881"/>
                          <a:gd name="connsiteX125" fmla="*/ 1353670 w 2657256"/>
                          <a:gd name="connsiteY125" fmla="*/ 488729 h 3370881"/>
                          <a:gd name="connsiteX126" fmla="*/ 1506070 w 2657256"/>
                          <a:gd name="connsiteY126" fmla="*/ 457352 h 3370881"/>
                          <a:gd name="connsiteX127" fmla="*/ 1550894 w 2657256"/>
                          <a:gd name="connsiteY127" fmla="*/ 430458 h 3370881"/>
                          <a:gd name="connsiteX128" fmla="*/ 1564341 w 2657256"/>
                          <a:gd name="connsiteY128" fmla="*/ 417011 h 3370881"/>
                          <a:gd name="connsiteX129" fmla="*/ 1586753 w 2657256"/>
                          <a:gd name="connsiteY129" fmla="*/ 399081 h 3370881"/>
                          <a:gd name="connsiteX130" fmla="*/ 1595718 w 2657256"/>
                          <a:gd name="connsiteY130" fmla="*/ 381152 h 3370881"/>
                          <a:gd name="connsiteX131" fmla="*/ 1600200 w 2657256"/>
                          <a:gd name="connsiteY131" fmla="*/ 363223 h 3370881"/>
                          <a:gd name="connsiteX132" fmla="*/ 1609165 w 2657256"/>
                          <a:gd name="connsiteY132" fmla="*/ 313917 h 3370881"/>
                          <a:gd name="connsiteX133" fmla="*/ 1537447 w 2657256"/>
                          <a:gd name="connsiteY133" fmla="*/ 188411 h 3370881"/>
                          <a:gd name="connsiteX134" fmla="*/ 1613647 w 2657256"/>
                          <a:gd name="connsiteY134" fmla="*/ 399081 h 3370881"/>
                          <a:gd name="connsiteX135" fmla="*/ 1627094 w 2657256"/>
                          <a:gd name="connsiteY135" fmla="*/ 417011 h 3370881"/>
                          <a:gd name="connsiteX136" fmla="*/ 1658470 w 2657256"/>
                          <a:gd name="connsiteY136" fmla="*/ 412529 h 3370881"/>
                          <a:gd name="connsiteX137" fmla="*/ 1685365 w 2657256"/>
                          <a:gd name="connsiteY137" fmla="*/ 390117 h 3370881"/>
                          <a:gd name="connsiteX138" fmla="*/ 1694329 w 2657256"/>
                          <a:gd name="connsiteY138" fmla="*/ 376670 h 3370881"/>
                          <a:gd name="connsiteX139" fmla="*/ 1734670 w 2657256"/>
                          <a:gd name="connsiteY139" fmla="*/ 354258 h 3370881"/>
                          <a:gd name="connsiteX140" fmla="*/ 1743635 w 2657256"/>
                          <a:gd name="connsiteY140" fmla="*/ 340811 h 3370881"/>
                          <a:gd name="connsiteX141" fmla="*/ 1757082 w 2657256"/>
                          <a:gd name="connsiteY141" fmla="*/ 336329 h 3370881"/>
                          <a:gd name="connsiteX142" fmla="*/ 1808984 w 2657256"/>
                          <a:gd name="connsiteY142" fmla="*/ 249641 h 3370881"/>
                          <a:gd name="connsiteX143" fmla="*/ 1899621 w 2657256"/>
                          <a:gd name="connsiteY143" fmla="*/ 211719 h 3370881"/>
                          <a:gd name="connsiteX144" fmla="*/ 1808984 w 2657256"/>
                          <a:gd name="connsiteY144" fmla="*/ 178521 h 3370881"/>
                          <a:gd name="connsiteX145" fmla="*/ 1772023 w 2657256"/>
                          <a:gd name="connsiteY145" fmla="*/ 77249 h 3370881"/>
                          <a:gd name="connsiteX146" fmla="*/ 1900425 w 2657256"/>
                          <a:gd name="connsiteY146" fmla="*/ 214081 h 3370881"/>
                          <a:gd name="connsiteX147" fmla="*/ 1874221 w 2657256"/>
                          <a:gd name="connsiteY147" fmla="*/ 318698 h 3370881"/>
                          <a:gd name="connsiteX148" fmla="*/ 1788459 w 2657256"/>
                          <a:gd name="connsiteY148" fmla="*/ 367705 h 3370881"/>
                          <a:gd name="connsiteX149" fmla="*/ 1761565 w 2657256"/>
                          <a:gd name="connsiteY149" fmla="*/ 390117 h 3370881"/>
                          <a:gd name="connsiteX150" fmla="*/ 1783976 w 2657256"/>
                          <a:gd name="connsiteY150" fmla="*/ 399081 h 3370881"/>
                          <a:gd name="connsiteX151" fmla="*/ 1878106 w 2657256"/>
                          <a:gd name="connsiteY151" fmla="*/ 390117 h 3370881"/>
                          <a:gd name="connsiteX152" fmla="*/ 1891553 w 2657256"/>
                          <a:gd name="connsiteY152" fmla="*/ 381152 h 3370881"/>
                          <a:gd name="connsiteX153" fmla="*/ 1918447 w 2657256"/>
                          <a:gd name="connsiteY153" fmla="*/ 372187 h 3370881"/>
                          <a:gd name="connsiteX154" fmla="*/ 1940859 w 2657256"/>
                          <a:gd name="connsiteY154" fmla="*/ 358740 h 3370881"/>
                          <a:gd name="connsiteX155" fmla="*/ 1954306 w 2657256"/>
                          <a:gd name="connsiteY155" fmla="*/ 354258 h 3370881"/>
                          <a:gd name="connsiteX156" fmla="*/ 2083304 w 2657256"/>
                          <a:gd name="connsiteY156" fmla="*/ 290281 h 3370881"/>
                          <a:gd name="connsiteX157" fmla="*/ 2166172 w 2657256"/>
                          <a:gd name="connsiteY157" fmla="*/ 215604 h 3370881"/>
                          <a:gd name="connsiteX158" fmla="*/ 2069054 w 2657256"/>
                          <a:gd name="connsiteY158" fmla="*/ 40493 h 3370881"/>
                          <a:gd name="connsiteX159" fmla="*/ 2078225 w 2657256"/>
                          <a:gd name="connsiteY159" fmla="*/ 188681 h 3370881"/>
                          <a:gd name="connsiteX160" fmla="*/ 1999129 w 2657256"/>
                          <a:gd name="connsiteY160" fmla="*/ 358740 h 3370881"/>
                          <a:gd name="connsiteX161" fmla="*/ 1994647 w 2657256"/>
                          <a:gd name="connsiteY161" fmla="*/ 372187 h 3370881"/>
                          <a:gd name="connsiteX162" fmla="*/ 2039470 w 2657256"/>
                          <a:gd name="connsiteY162" fmla="*/ 390117 h 3370881"/>
                          <a:gd name="connsiteX163" fmla="*/ 2115670 w 2657256"/>
                          <a:gd name="connsiteY163" fmla="*/ 390117 h 3370881"/>
                          <a:gd name="connsiteX164" fmla="*/ 2160494 w 2657256"/>
                          <a:gd name="connsiteY164" fmla="*/ 376670 h 3370881"/>
                          <a:gd name="connsiteX165" fmla="*/ 2191870 w 2657256"/>
                          <a:gd name="connsiteY165" fmla="*/ 363223 h 3370881"/>
                          <a:gd name="connsiteX166" fmla="*/ 2205318 w 2657256"/>
                          <a:gd name="connsiteY166" fmla="*/ 358740 h 3370881"/>
                          <a:gd name="connsiteX167" fmla="*/ 2232212 w 2657256"/>
                          <a:gd name="connsiteY167" fmla="*/ 340811 h 3370881"/>
                          <a:gd name="connsiteX168" fmla="*/ 2312894 w 2657256"/>
                          <a:gd name="connsiteY168" fmla="*/ 183929 h 3370881"/>
                          <a:gd name="connsiteX169" fmla="*/ 2339788 w 2657256"/>
                          <a:gd name="connsiteY169" fmla="*/ 151 h 3370881"/>
                          <a:gd name="connsiteX170" fmla="*/ 2357718 w 2657256"/>
                          <a:gd name="connsiteY170" fmla="*/ 215305 h 3370881"/>
                          <a:gd name="connsiteX171" fmla="*/ 2254623 w 2657256"/>
                          <a:gd name="connsiteY171" fmla="*/ 376670 h 3370881"/>
                          <a:gd name="connsiteX172" fmla="*/ 2245659 w 2657256"/>
                          <a:gd name="connsiteY172" fmla="*/ 390117 h 3370881"/>
                          <a:gd name="connsiteX173" fmla="*/ 2254623 w 2657256"/>
                          <a:gd name="connsiteY173" fmla="*/ 403564 h 3370881"/>
                          <a:gd name="connsiteX174" fmla="*/ 2353235 w 2657256"/>
                          <a:gd name="connsiteY174" fmla="*/ 399081 h 3370881"/>
                          <a:gd name="connsiteX175" fmla="*/ 2366682 w 2657256"/>
                          <a:gd name="connsiteY175" fmla="*/ 394599 h 3370881"/>
                          <a:gd name="connsiteX176" fmla="*/ 2389094 w 2657256"/>
                          <a:gd name="connsiteY176" fmla="*/ 390117 h 3370881"/>
                          <a:gd name="connsiteX177" fmla="*/ 2424953 w 2657256"/>
                          <a:gd name="connsiteY177" fmla="*/ 367705 h 3370881"/>
                          <a:gd name="connsiteX178" fmla="*/ 2528047 w 2657256"/>
                          <a:gd name="connsiteY178" fmla="*/ 292700 h 3370881"/>
                          <a:gd name="connsiteX179" fmla="*/ 2541495 w 2657256"/>
                          <a:gd name="connsiteY179" fmla="*/ 62906 h 3370881"/>
                          <a:gd name="connsiteX180" fmla="*/ 2591304 w 2657256"/>
                          <a:gd name="connsiteY180" fmla="*/ 214081 h 3370881"/>
                          <a:gd name="connsiteX181" fmla="*/ 2612315 w 2657256"/>
                          <a:gd name="connsiteY181" fmla="*/ 290907 h 3370881"/>
                          <a:gd name="connsiteX182" fmla="*/ 2650863 w 2657256"/>
                          <a:gd name="connsiteY182" fmla="*/ 344994 h 3370881"/>
                          <a:gd name="connsiteX183" fmla="*/ 2465294 w 2657256"/>
                          <a:gd name="connsiteY183" fmla="*/ 399081 h 3370881"/>
                          <a:gd name="connsiteX184" fmla="*/ 2442882 w 2657256"/>
                          <a:gd name="connsiteY184" fmla="*/ 403564 h 3370881"/>
                          <a:gd name="connsiteX185" fmla="*/ 2398059 w 2657256"/>
                          <a:gd name="connsiteY185" fmla="*/ 417011 h 3370881"/>
                          <a:gd name="connsiteX186" fmla="*/ 2375647 w 2657256"/>
                          <a:gd name="connsiteY186" fmla="*/ 425976 h 3370881"/>
                          <a:gd name="connsiteX187" fmla="*/ 2357718 w 2657256"/>
                          <a:gd name="connsiteY187" fmla="*/ 430458 h 3370881"/>
                          <a:gd name="connsiteX188" fmla="*/ 2344270 w 2657256"/>
                          <a:gd name="connsiteY188" fmla="*/ 461834 h 3370881"/>
                          <a:gd name="connsiteX189" fmla="*/ 2353235 w 2657256"/>
                          <a:gd name="connsiteY189" fmla="*/ 502176 h 3370881"/>
                          <a:gd name="connsiteX190" fmla="*/ 2362200 w 2657256"/>
                          <a:gd name="connsiteY190" fmla="*/ 515623 h 3370881"/>
                          <a:gd name="connsiteX191" fmla="*/ 2344270 w 2657256"/>
                          <a:gd name="connsiteY191" fmla="*/ 587340 h 3370881"/>
                          <a:gd name="connsiteX192" fmla="*/ 2321859 w 2657256"/>
                          <a:gd name="connsiteY192" fmla="*/ 614234 h 3370881"/>
                          <a:gd name="connsiteX193" fmla="*/ 2308412 w 2657256"/>
                          <a:gd name="connsiteY193" fmla="*/ 636646 h 3370881"/>
                          <a:gd name="connsiteX194" fmla="*/ 2281518 w 2657256"/>
                          <a:gd name="connsiteY194" fmla="*/ 641129 h 3370881"/>
                          <a:gd name="connsiteX195" fmla="*/ 2259106 w 2657256"/>
                          <a:gd name="connsiteY195" fmla="*/ 636646 h 3370881"/>
                          <a:gd name="connsiteX196" fmla="*/ 2277035 w 2657256"/>
                          <a:gd name="connsiteY196" fmla="*/ 578376 h 3370881"/>
                          <a:gd name="connsiteX197" fmla="*/ 2290482 w 2657256"/>
                          <a:gd name="connsiteY197" fmla="*/ 542517 h 3370881"/>
                          <a:gd name="connsiteX198" fmla="*/ 2286000 w 2657256"/>
                          <a:gd name="connsiteY198" fmla="*/ 506658 h 3370881"/>
                          <a:gd name="connsiteX199" fmla="*/ 2245659 w 2657256"/>
                          <a:gd name="connsiteY199" fmla="*/ 448387 h 3370881"/>
                          <a:gd name="connsiteX200" fmla="*/ 2200835 w 2657256"/>
                          <a:gd name="connsiteY200" fmla="*/ 430458 h 3370881"/>
                          <a:gd name="connsiteX201" fmla="*/ 2169459 w 2657256"/>
                          <a:gd name="connsiteY201" fmla="*/ 425976 h 3370881"/>
                          <a:gd name="connsiteX202" fmla="*/ 2102223 w 2657256"/>
                          <a:gd name="connsiteY202" fmla="*/ 430458 h 3370881"/>
                          <a:gd name="connsiteX203" fmla="*/ 2084294 w 2657256"/>
                          <a:gd name="connsiteY203" fmla="*/ 439423 h 3370881"/>
                          <a:gd name="connsiteX204" fmla="*/ 2070847 w 2657256"/>
                          <a:gd name="connsiteY204" fmla="*/ 443905 h 3370881"/>
                          <a:gd name="connsiteX205" fmla="*/ 2061882 w 2657256"/>
                          <a:gd name="connsiteY205" fmla="*/ 461834 h 3370881"/>
                          <a:gd name="connsiteX206" fmla="*/ 2034988 w 2657256"/>
                          <a:gd name="connsiteY206" fmla="*/ 475281 h 3370881"/>
                          <a:gd name="connsiteX207" fmla="*/ 1783976 w 2657256"/>
                          <a:gd name="connsiteY207" fmla="*/ 479764 h 3370881"/>
                          <a:gd name="connsiteX208" fmla="*/ 1766047 w 2657256"/>
                          <a:gd name="connsiteY208" fmla="*/ 488729 h 3370881"/>
                          <a:gd name="connsiteX209" fmla="*/ 1703294 w 2657256"/>
                          <a:gd name="connsiteY209" fmla="*/ 506658 h 3370881"/>
                          <a:gd name="connsiteX210" fmla="*/ 1689847 w 2657256"/>
                          <a:gd name="connsiteY210" fmla="*/ 511140 h 3370881"/>
                          <a:gd name="connsiteX211" fmla="*/ 1676400 w 2657256"/>
                          <a:gd name="connsiteY211" fmla="*/ 520105 h 3370881"/>
                          <a:gd name="connsiteX212" fmla="*/ 1649506 w 2657256"/>
                          <a:gd name="connsiteY212" fmla="*/ 529070 h 3370881"/>
                          <a:gd name="connsiteX213" fmla="*/ 1636059 w 2657256"/>
                          <a:gd name="connsiteY213" fmla="*/ 538034 h 3370881"/>
                          <a:gd name="connsiteX214" fmla="*/ 1622612 w 2657256"/>
                          <a:gd name="connsiteY214" fmla="*/ 551481 h 3370881"/>
                          <a:gd name="connsiteX215" fmla="*/ 1609165 w 2657256"/>
                          <a:gd name="connsiteY215" fmla="*/ 555964 h 3370881"/>
                          <a:gd name="connsiteX216" fmla="*/ 1577788 w 2657256"/>
                          <a:gd name="connsiteY216" fmla="*/ 587340 h 3370881"/>
                          <a:gd name="connsiteX217" fmla="*/ 1568823 w 2657256"/>
                          <a:gd name="connsiteY217" fmla="*/ 600787 h 3370881"/>
                          <a:gd name="connsiteX218" fmla="*/ 1555376 w 2657256"/>
                          <a:gd name="connsiteY218" fmla="*/ 614234 h 3370881"/>
                          <a:gd name="connsiteX219" fmla="*/ 1524000 w 2657256"/>
                          <a:gd name="connsiteY219" fmla="*/ 654576 h 3370881"/>
                          <a:gd name="connsiteX220" fmla="*/ 1519518 w 2657256"/>
                          <a:gd name="connsiteY220" fmla="*/ 668023 h 3370881"/>
                          <a:gd name="connsiteX221" fmla="*/ 1528482 w 2657256"/>
                          <a:gd name="connsiteY221" fmla="*/ 708364 h 3370881"/>
                          <a:gd name="connsiteX222" fmla="*/ 1537447 w 2657256"/>
                          <a:gd name="connsiteY222" fmla="*/ 721811 h 3370881"/>
                          <a:gd name="connsiteX223" fmla="*/ 1568823 w 2657256"/>
                          <a:gd name="connsiteY223" fmla="*/ 712846 h 3370881"/>
                          <a:gd name="connsiteX224" fmla="*/ 1600200 w 2657256"/>
                          <a:gd name="connsiteY224" fmla="*/ 712846 h 3370881"/>
                          <a:gd name="connsiteX225" fmla="*/ 1631576 w 2657256"/>
                          <a:gd name="connsiteY225" fmla="*/ 690434 h 3370881"/>
                          <a:gd name="connsiteX226" fmla="*/ 1645023 w 2657256"/>
                          <a:gd name="connsiteY226" fmla="*/ 676987 h 3370881"/>
                          <a:gd name="connsiteX227" fmla="*/ 1685365 w 2657256"/>
                          <a:gd name="connsiteY227" fmla="*/ 645611 h 3370881"/>
                          <a:gd name="connsiteX228" fmla="*/ 1716741 w 2657256"/>
                          <a:gd name="connsiteY228" fmla="*/ 614234 h 3370881"/>
                          <a:gd name="connsiteX229" fmla="*/ 1748118 w 2657256"/>
                          <a:gd name="connsiteY229" fmla="*/ 596305 h 3370881"/>
                          <a:gd name="connsiteX230" fmla="*/ 1761565 w 2657256"/>
                          <a:gd name="connsiteY230" fmla="*/ 591823 h 3370881"/>
                          <a:gd name="connsiteX231" fmla="*/ 1779494 w 2657256"/>
                          <a:gd name="connsiteY231" fmla="*/ 582858 h 3370881"/>
                          <a:gd name="connsiteX232" fmla="*/ 1815353 w 2657256"/>
                          <a:gd name="connsiteY232" fmla="*/ 573893 h 3370881"/>
                          <a:gd name="connsiteX233" fmla="*/ 2030506 w 2657256"/>
                          <a:gd name="connsiteY233" fmla="*/ 578376 h 3370881"/>
                          <a:gd name="connsiteX234" fmla="*/ 2017059 w 2657256"/>
                          <a:gd name="connsiteY234" fmla="*/ 600787 h 3370881"/>
                          <a:gd name="connsiteX235" fmla="*/ 1981200 w 2657256"/>
                          <a:gd name="connsiteY235" fmla="*/ 636646 h 3370881"/>
                          <a:gd name="connsiteX236" fmla="*/ 1967753 w 2657256"/>
                          <a:gd name="connsiteY236" fmla="*/ 650093 h 3370881"/>
                          <a:gd name="connsiteX237" fmla="*/ 1936376 w 2657256"/>
                          <a:gd name="connsiteY237" fmla="*/ 690434 h 3370881"/>
                          <a:gd name="connsiteX238" fmla="*/ 1905000 w 2657256"/>
                          <a:gd name="connsiteY238" fmla="*/ 717329 h 3370881"/>
                          <a:gd name="connsiteX239" fmla="*/ 1860176 w 2657256"/>
                          <a:gd name="connsiteY239" fmla="*/ 735258 h 3370881"/>
                          <a:gd name="connsiteX240" fmla="*/ 1788459 w 2657256"/>
                          <a:gd name="connsiteY240" fmla="*/ 744223 h 3370881"/>
                          <a:gd name="connsiteX241" fmla="*/ 1846729 w 2657256"/>
                          <a:gd name="connsiteY241" fmla="*/ 802493 h 3370881"/>
                          <a:gd name="connsiteX242" fmla="*/ 1913965 w 2657256"/>
                          <a:gd name="connsiteY242" fmla="*/ 829387 h 3370881"/>
                          <a:gd name="connsiteX243" fmla="*/ 1922929 w 2657256"/>
                          <a:gd name="connsiteY243" fmla="*/ 842834 h 3370881"/>
                          <a:gd name="connsiteX244" fmla="*/ 1967753 w 2657256"/>
                          <a:gd name="connsiteY244" fmla="*/ 883176 h 3370881"/>
                          <a:gd name="connsiteX245" fmla="*/ 1981200 w 2657256"/>
                          <a:gd name="connsiteY245" fmla="*/ 896623 h 3370881"/>
                          <a:gd name="connsiteX246" fmla="*/ 1994647 w 2657256"/>
                          <a:gd name="connsiteY246" fmla="*/ 905587 h 3370881"/>
                          <a:gd name="connsiteX247" fmla="*/ 2021541 w 2657256"/>
                          <a:gd name="connsiteY247" fmla="*/ 927999 h 3370881"/>
                          <a:gd name="connsiteX248" fmla="*/ 2030506 w 2657256"/>
                          <a:gd name="connsiteY248" fmla="*/ 941446 h 3370881"/>
                          <a:gd name="connsiteX249" fmla="*/ 2057400 w 2657256"/>
                          <a:gd name="connsiteY249" fmla="*/ 968340 h 3370881"/>
                          <a:gd name="connsiteX250" fmla="*/ 2088776 w 2657256"/>
                          <a:gd name="connsiteY250" fmla="*/ 1013164 h 3370881"/>
                          <a:gd name="connsiteX251" fmla="*/ 2115670 w 2657256"/>
                          <a:gd name="connsiteY251" fmla="*/ 1057987 h 3370881"/>
                          <a:gd name="connsiteX252" fmla="*/ 2120153 w 2657256"/>
                          <a:gd name="connsiteY252" fmla="*/ 1089364 h 3370881"/>
                          <a:gd name="connsiteX253" fmla="*/ 2138082 w 2657256"/>
                          <a:gd name="connsiteY253" fmla="*/ 1143152 h 3370881"/>
                          <a:gd name="connsiteX254" fmla="*/ 2147047 w 2657256"/>
                          <a:gd name="connsiteY254" fmla="*/ 1196940 h 3370881"/>
                          <a:gd name="connsiteX255" fmla="*/ 2151529 w 2657256"/>
                          <a:gd name="connsiteY255" fmla="*/ 1210387 h 3370881"/>
                          <a:gd name="connsiteX256" fmla="*/ 2156012 w 2657256"/>
                          <a:gd name="connsiteY256" fmla="*/ 1228317 h 3370881"/>
                          <a:gd name="connsiteX257" fmla="*/ 2173941 w 2657256"/>
                          <a:gd name="connsiteY257" fmla="*/ 1295552 h 3370881"/>
                          <a:gd name="connsiteX258" fmla="*/ 2182906 w 2657256"/>
                          <a:gd name="connsiteY258" fmla="*/ 1313481 h 3370881"/>
                          <a:gd name="connsiteX259" fmla="*/ 2187388 w 2657256"/>
                          <a:gd name="connsiteY259" fmla="*/ 1331411 h 3370881"/>
                          <a:gd name="connsiteX260" fmla="*/ 2214282 w 2657256"/>
                          <a:gd name="connsiteY260" fmla="*/ 1385199 h 3370881"/>
                          <a:gd name="connsiteX261" fmla="*/ 2218765 w 2657256"/>
                          <a:gd name="connsiteY261" fmla="*/ 1403129 h 3370881"/>
                          <a:gd name="connsiteX262" fmla="*/ 2223247 w 2657256"/>
                          <a:gd name="connsiteY262" fmla="*/ 1430023 h 3370881"/>
                          <a:gd name="connsiteX263" fmla="*/ 2236694 w 2657256"/>
                          <a:gd name="connsiteY263" fmla="*/ 1456917 h 3370881"/>
                          <a:gd name="connsiteX264" fmla="*/ 2241176 w 2657256"/>
                          <a:gd name="connsiteY264" fmla="*/ 1577940 h 3370881"/>
                          <a:gd name="connsiteX265" fmla="*/ 2245659 w 2657256"/>
                          <a:gd name="connsiteY265" fmla="*/ 1595870 h 3370881"/>
                          <a:gd name="connsiteX266" fmla="*/ 2236694 w 2657256"/>
                          <a:gd name="connsiteY266" fmla="*/ 1694481 h 3370881"/>
                          <a:gd name="connsiteX267" fmla="*/ 2227729 w 2657256"/>
                          <a:gd name="connsiteY267" fmla="*/ 1716893 h 3370881"/>
                          <a:gd name="connsiteX268" fmla="*/ 2223247 w 2657256"/>
                          <a:gd name="connsiteY268" fmla="*/ 1730340 h 3370881"/>
                          <a:gd name="connsiteX269" fmla="*/ 2200835 w 2657256"/>
                          <a:gd name="connsiteY269" fmla="*/ 1788611 h 3370881"/>
                          <a:gd name="connsiteX270" fmla="*/ 2191870 w 2657256"/>
                          <a:gd name="connsiteY270" fmla="*/ 1811023 h 3370881"/>
                          <a:gd name="connsiteX271" fmla="*/ 2187388 w 2657256"/>
                          <a:gd name="connsiteY271" fmla="*/ 1824470 h 3370881"/>
                          <a:gd name="connsiteX272" fmla="*/ 2169459 w 2657256"/>
                          <a:gd name="connsiteY272" fmla="*/ 1869293 h 3370881"/>
                          <a:gd name="connsiteX273" fmla="*/ 2164976 w 2657256"/>
                          <a:gd name="connsiteY273" fmla="*/ 1882740 h 3370881"/>
                          <a:gd name="connsiteX274" fmla="*/ 2156012 w 2657256"/>
                          <a:gd name="connsiteY274" fmla="*/ 1927564 h 3370881"/>
                          <a:gd name="connsiteX275" fmla="*/ 2173941 w 2657256"/>
                          <a:gd name="connsiteY275" fmla="*/ 1945493 h 3370881"/>
                          <a:gd name="connsiteX276" fmla="*/ 2196353 w 2657256"/>
                          <a:gd name="connsiteY276" fmla="*/ 1958940 h 3370881"/>
                          <a:gd name="connsiteX277" fmla="*/ 2241176 w 2657256"/>
                          <a:gd name="connsiteY277" fmla="*/ 2012729 h 3370881"/>
                          <a:gd name="connsiteX278" fmla="*/ 2263588 w 2657256"/>
                          <a:gd name="connsiteY278" fmla="*/ 2057552 h 3370881"/>
                          <a:gd name="connsiteX279" fmla="*/ 2286000 w 2657256"/>
                          <a:gd name="connsiteY279" fmla="*/ 2084446 h 3370881"/>
                          <a:gd name="connsiteX280" fmla="*/ 2299447 w 2657256"/>
                          <a:gd name="connsiteY280" fmla="*/ 2124787 h 3370881"/>
                          <a:gd name="connsiteX281" fmla="*/ 2321859 w 2657256"/>
                          <a:gd name="connsiteY281" fmla="*/ 2151681 h 3370881"/>
                          <a:gd name="connsiteX282" fmla="*/ 2344270 w 2657256"/>
                          <a:gd name="connsiteY282" fmla="*/ 2205470 h 3370881"/>
                          <a:gd name="connsiteX283" fmla="*/ 2348753 w 2657256"/>
                          <a:gd name="connsiteY283" fmla="*/ 2223399 h 3370881"/>
                          <a:gd name="connsiteX284" fmla="*/ 2366682 w 2657256"/>
                          <a:gd name="connsiteY284" fmla="*/ 2263740 h 3370881"/>
                          <a:gd name="connsiteX285" fmla="*/ 2375647 w 2657256"/>
                          <a:gd name="connsiteY285" fmla="*/ 2286152 h 3370881"/>
                          <a:gd name="connsiteX286" fmla="*/ 2380129 w 2657256"/>
                          <a:gd name="connsiteY286" fmla="*/ 2308564 h 3370881"/>
                          <a:gd name="connsiteX287" fmla="*/ 2389094 w 2657256"/>
                          <a:gd name="connsiteY287" fmla="*/ 2335458 h 3370881"/>
                          <a:gd name="connsiteX288" fmla="*/ 2393576 w 2657256"/>
                          <a:gd name="connsiteY288" fmla="*/ 2380281 h 3370881"/>
                          <a:gd name="connsiteX289" fmla="*/ 2398059 w 2657256"/>
                          <a:gd name="connsiteY289" fmla="*/ 2393729 h 3370881"/>
                          <a:gd name="connsiteX290" fmla="*/ 2402541 w 2657256"/>
                          <a:gd name="connsiteY290" fmla="*/ 2447517 h 3370881"/>
                          <a:gd name="connsiteX291" fmla="*/ 2427343 w 2657256"/>
                          <a:gd name="connsiteY291" fmla="*/ 2564058 h 3370881"/>
                          <a:gd name="connsiteX292" fmla="*/ 2389094 w 2657256"/>
                          <a:gd name="connsiteY292" fmla="*/ 2837481 h 3370881"/>
                          <a:gd name="connsiteX293" fmla="*/ 2380129 w 2657256"/>
                          <a:gd name="connsiteY293" fmla="*/ 2859893 h 3370881"/>
                          <a:gd name="connsiteX294" fmla="*/ 2357718 w 2657256"/>
                          <a:gd name="connsiteY294" fmla="*/ 2913681 h 3370881"/>
                          <a:gd name="connsiteX295" fmla="*/ 2348753 w 2657256"/>
                          <a:gd name="connsiteY295" fmla="*/ 2936093 h 3370881"/>
                          <a:gd name="connsiteX296" fmla="*/ 2339788 w 2657256"/>
                          <a:gd name="connsiteY296" fmla="*/ 2971952 h 3370881"/>
                          <a:gd name="connsiteX297" fmla="*/ 2326341 w 2657256"/>
                          <a:gd name="connsiteY297" fmla="*/ 2994364 h 3370881"/>
                          <a:gd name="connsiteX298" fmla="*/ 2317376 w 2657256"/>
                          <a:gd name="connsiteY298" fmla="*/ 3025740 h 3370881"/>
                          <a:gd name="connsiteX299" fmla="*/ 2303929 w 2657256"/>
                          <a:gd name="connsiteY299" fmla="*/ 3048152 h 3370881"/>
                          <a:gd name="connsiteX300" fmla="*/ 2290482 w 2657256"/>
                          <a:gd name="connsiteY300" fmla="*/ 3079529 h 3370881"/>
                          <a:gd name="connsiteX301" fmla="*/ 2272553 w 2657256"/>
                          <a:gd name="connsiteY301" fmla="*/ 3084011 h 3370881"/>
                          <a:gd name="connsiteX302" fmla="*/ 2259106 w 2657256"/>
                          <a:gd name="connsiteY302" fmla="*/ 3088493 h 3370881"/>
                          <a:gd name="connsiteX303" fmla="*/ 2241176 w 2657256"/>
                          <a:gd name="connsiteY303" fmla="*/ 3092976 h 3370881"/>
                          <a:gd name="connsiteX304" fmla="*/ 2209800 w 2657256"/>
                          <a:gd name="connsiteY304" fmla="*/ 3101940 h 3370881"/>
                          <a:gd name="connsiteX305" fmla="*/ 2205318 w 2657256"/>
                          <a:gd name="connsiteY305" fmla="*/ 3039187 h 3370881"/>
                          <a:gd name="connsiteX306" fmla="*/ 2218765 w 2657256"/>
                          <a:gd name="connsiteY306" fmla="*/ 3021258 h 3370881"/>
                          <a:gd name="connsiteX307" fmla="*/ 2245659 w 2657256"/>
                          <a:gd name="connsiteY307" fmla="*/ 2971952 h 3370881"/>
                          <a:gd name="connsiteX308" fmla="*/ 2268070 w 2657256"/>
                          <a:gd name="connsiteY308" fmla="*/ 2945058 h 3370881"/>
                          <a:gd name="connsiteX309" fmla="*/ 2298550 w 2657256"/>
                          <a:gd name="connsiteY309" fmla="*/ 2568540 h 3370881"/>
                          <a:gd name="connsiteX310" fmla="*/ 2259106 w 2657256"/>
                          <a:gd name="connsiteY310" fmla="*/ 2532681 h 3370881"/>
                          <a:gd name="connsiteX311" fmla="*/ 2250141 w 2657256"/>
                          <a:gd name="connsiteY311" fmla="*/ 2492340 h 3370881"/>
                          <a:gd name="connsiteX312" fmla="*/ 2260899 w 2657256"/>
                          <a:gd name="connsiteY312" fmla="*/ 2479491 h 3370881"/>
                          <a:gd name="connsiteX313" fmla="*/ 2245659 w 2657256"/>
                          <a:gd name="connsiteY313" fmla="*/ 2389247 h 3370881"/>
                          <a:gd name="connsiteX314" fmla="*/ 2173941 w 2657256"/>
                          <a:gd name="connsiteY314" fmla="*/ 2241328 h 3370881"/>
                          <a:gd name="connsiteX315" fmla="*/ 2070846 w 2657256"/>
                          <a:gd name="connsiteY315" fmla="*/ 2057553 h 3370881"/>
                          <a:gd name="connsiteX316" fmla="*/ 2048773 w 2657256"/>
                          <a:gd name="connsiteY316" fmla="*/ 2017971 h 3370881"/>
                          <a:gd name="connsiteX317" fmla="*/ 2074314 w 2657256"/>
                          <a:gd name="connsiteY317" fmla="*/ 2011967 h 3370881"/>
                          <a:gd name="connsiteX318" fmla="*/ 2034988 w 2657256"/>
                          <a:gd name="connsiteY318" fmla="*/ 2003764 h 3370881"/>
                          <a:gd name="connsiteX319" fmla="*/ 2026023 w 2657256"/>
                          <a:gd name="connsiteY319" fmla="*/ 2026176 h 3370881"/>
                          <a:gd name="connsiteX320" fmla="*/ 2021541 w 2657256"/>
                          <a:gd name="connsiteY320" fmla="*/ 2039623 h 3370881"/>
                          <a:gd name="connsiteX321" fmla="*/ 1999129 w 2657256"/>
                          <a:gd name="connsiteY321" fmla="*/ 2053070 h 3370881"/>
                          <a:gd name="connsiteX322" fmla="*/ 1990165 w 2657256"/>
                          <a:gd name="connsiteY322" fmla="*/ 2070999 h 3370881"/>
                          <a:gd name="connsiteX323" fmla="*/ 1967753 w 2657256"/>
                          <a:gd name="connsiteY323" fmla="*/ 2106858 h 3370881"/>
                          <a:gd name="connsiteX324" fmla="*/ 1981200 w 2657256"/>
                          <a:gd name="connsiteY324" fmla="*/ 2223399 h 3370881"/>
                          <a:gd name="connsiteX325" fmla="*/ 1994647 w 2657256"/>
                          <a:gd name="connsiteY325" fmla="*/ 2254776 h 3370881"/>
                          <a:gd name="connsiteX326" fmla="*/ 2003612 w 2657256"/>
                          <a:gd name="connsiteY326" fmla="*/ 2272705 h 3370881"/>
                          <a:gd name="connsiteX327" fmla="*/ 2026023 w 2657256"/>
                          <a:gd name="connsiteY327" fmla="*/ 2304081 h 3370881"/>
                          <a:gd name="connsiteX328" fmla="*/ 2043953 w 2657256"/>
                          <a:gd name="connsiteY328" fmla="*/ 2348905 h 3370881"/>
                          <a:gd name="connsiteX329" fmla="*/ 2061882 w 2657256"/>
                          <a:gd name="connsiteY329" fmla="*/ 2371317 h 3370881"/>
                          <a:gd name="connsiteX330" fmla="*/ 2088776 w 2657256"/>
                          <a:gd name="connsiteY330" fmla="*/ 2434070 h 3370881"/>
                          <a:gd name="connsiteX331" fmla="*/ 2102223 w 2657256"/>
                          <a:gd name="connsiteY331" fmla="*/ 2465446 h 3370881"/>
                          <a:gd name="connsiteX332" fmla="*/ 2106706 w 2657256"/>
                          <a:gd name="connsiteY332" fmla="*/ 2496823 h 3370881"/>
                          <a:gd name="connsiteX333" fmla="*/ 2124635 w 2657256"/>
                          <a:gd name="connsiteY333" fmla="*/ 2559576 h 3370881"/>
                          <a:gd name="connsiteX334" fmla="*/ 2138082 w 2657256"/>
                          <a:gd name="connsiteY334" fmla="*/ 2649223 h 3370881"/>
                          <a:gd name="connsiteX335" fmla="*/ 2147047 w 2657256"/>
                          <a:gd name="connsiteY335" fmla="*/ 2685081 h 3370881"/>
                          <a:gd name="connsiteX336" fmla="*/ 2151529 w 2657256"/>
                          <a:gd name="connsiteY336" fmla="*/ 2716458 h 3370881"/>
                          <a:gd name="connsiteX337" fmla="*/ 2160494 w 2657256"/>
                          <a:gd name="connsiteY337" fmla="*/ 2770246 h 3370881"/>
                          <a:gd name="connsiteX338" fmla="*/ 2156012 w 2657256"/>
                          <a:gd name="connsiteY338" fmla="*/ 2962987 h 3370881"/>
                          <a:gd name="connsiteX339" fmla="*/ 2138082 w 2657256"/>
                          <a:gd name="connsiteY339" fmla="*/ 3043670 h 3370881"/>
                          <a:gd name="connsiteX340" fmla="*/ 2133600 w 2657256"/>
                          <a:gd name="connsiteY340" fmla="*/ 3061599 h 3370881"/>
                          <a:gd name="connsiteX341" fmla="*/ 2120153 w 2657256"/>
                          <a:gd name="connsiteY341" fmla="*/ 3079529 h 3370881"/>
                          <a:gd name="connsiteX342" fmla="*/ 2111188 w 2657256"/>
                          <a:gd name="connsiteY342" fmla="*/ 3106423 h 3370881"/>
                          <a:gd name="connsiteX343" fmla="*/ 2088776 w 2657256"/>
                          <a:gd name="connsiteY343" fmla="*/ 3137799 h 3370881"/>
                          <a:gd name="connsiteX344" fmla="*/ 2075329 w 2657256"/>
                          <a:gd name="connsiteY344" fmla="*/ 3164693 h 3370881"/>
                          <a:gd name="connsiteX345" fmla="*/ 2061882 w 2657256"/>
                          <a:gd name="connsiteY345" fmla="*/ 3169176 h 3370881"/>
                          <a:gd name="connsiteX346" fmla="*/ 2021541 w 2657256"/>
                          <a:gd name="connsiteY346" fmla="*/ 3164693 h 3370881"/>
                          <a:gd name="connsiteX347" fmla="*/ 2012576 w 2657256"/>
                          <a:gd name="connsiteY347" fmla="*/ 3119870 h 3370881"/>
                          <a:gd name="connsiteX348" fmla="*/ 2048435 w 2657256"/>
                          <a:gd name="connsiteY348" fmla="*/ 3021258 h 3370881"/>
                          <a:gd name="connsiteX349" fmla="*/ 2048435 w 2657256"/>
                          <a:gd name="connsiteY349" fmla="*/ 3021258 h 3370881"/>
                          <a:gd name="connsiteX350" fmla="*/ 2061882 w 2657256"/>
                          <a:gd name="connsiteY350" fmla="*/ 2967470 h 3370881"/>
                          <a:gd name="connsiteX351" fmla="*/ 2070847 w 2657256"/>
                          <a:gd name="connsiteY351" fmla="*/ 2882305 h 3370881"/>
                          <a:gd name="connsiteX352" fmla="*/ 2066365 w 2657256"/>
                          <a:gd name="connsiteY352" fmla="*/ 2725423 h 3370881"/>
                          <a:gd name="connsiteX353" fmla="*/ 2043953 w 2657256"/>
                          <a:gd name="connsiteY353" fmla="*/ 2649223 h 3370881"/>
                          <a:gd name="connsiteX354" fmla="*/ 2030506 w 2657256"/>
                          <a:gd name="connsiteY354" fmla="*/ 2622329 h 3370881"/>
                          <a:gd name="connsiteX355" fmla="*/ 2017059 w 2657256"/>
                          <a:gd name="connsiteY355" fmla="*/ 2581987 h 3370881"/>
                          <a:gd name="connsiteX356" fmla="*/ 1981200 w 2657256"/>
                          <a:gd name="connsiteY356" fmla="*/ 2514752 h 3370881"/>
                          <a:gd name="connsiteX357" fmla="*/ 1972235 w 2657256"/>
                          <a:gd name="connsiteY357" fmla="*/ 2501305 h 3370881"/>
                          <a:gd name="connsiteX358" fmla="*/ 1958788 w 2657256"/>
                          <a:gd name="connsiteY358" fmla="*/ 2478893 h 3370881"/>
                          <a:gd name="connsiteX359" fmla="*/ 1905000 w 2657256"/>
                          <a:gd name="connsiteY359" fmla="*/ 2398211 h 3370881"/>
                          <a:gd name="connsiteX360" fmla="*/ 1882588 w 2657256"/>
                          <a:gd name="connsiteY360" fmla="*/ 2357870 h 3370881"/>
                          <a:gd name="connsiteX361" fmla="*/ 1869141 w 2657256"/>
                          <a:gd name="connsiteY361" fmla="*/ 2339940 h 3370881"/>
                          <a:gd name="connsiteX362" fmla="*/ 1806388 w 2657256"/>
                          <a:gd name="connsiteY362" fmla="*/ 2313046 h 3370881"/>
                          <a:gd name="connsiteX363" fmla="*/ 1779494 w 2657256"/>
                          <a:gd name="connsiteY363" fmla="*/ 2304081 h 3370881"/>
                          <a:gd name="connsiteX364" fmla="*/ 1752600 w 2657256"/>
                          <a:gd name="connsiteY364" fmla="*/ 2299599 h 3370881"/>
                          <a:gd name="connsiteX365" fmla="*/ 1680882 w 2657256"/>
                          <a:gd name="connsiteY365" fmla="*/ 2277187 h 3370881"/>
                          <a:gd name="connsiteX366" fmla="*/ 1662953 w 2657256"/>
                          <a:gd name="connsiteY366" fmla="*/ 2272705 h 3370881"/>
                          <a:gd name="connsiteX367" fmla="*/ 1640541 w 2657256"/>
                          <a:gd name="connsiteY367" fmla="*/ 2259258 h 3370881"/>
                          <a:gd name="connsiteX368" fmla="*/ 1604682 w 2657256"/>
                          <a:gd name="connsiteY368" fmla="*/ 2272705 h 3370881"/>
                          <a:gd name="connsiteX369" fmla="*/ 1537447 w 2657256"/>
                          <a:gd name="connsiteY369" fmla="*/ 2304081 h 3370881"/>
                          <a:gd name="connsiteX370" fmla="*/ 1546113 w 2657256"/>
                          <a:gd name="connsiteY370" fmla="*/ 2313644 h 3370881"/>
                          <a:gd name="connsiteX371" fmla="*/ 1488141 w 2657256"/>
                          <a:gd name="connsiteY371" fmla="*/ 2313046 h 3370881"/>
                          <a:gd name="connsiteX372" fmla="*/ 1478878 w 2657256"/>
                          <a:gd name="connsiteY372" fmla="*/ 2342331 h 3370881"/>
                          <a:gd name="connsiteX373" fmla="*/ 1402678 w 2657256"/>
                          <a:gd name="connsiteY373" fmla="*/ 2339641 h 3370881"/>
                          <a:gd name="connsiteX374" fmla="*/ 1322892 w 2657256"/>
                          <a:gd name="connsiteY374" fmla="*/ 2336952 h 3370881"/>
                          <a:gd name="connsiteX375" fmla="*/ 1199384 w 2657256"/>
                          <a:gd name="connsiteY375" fmla="*/ 2307041 h 3370881"/>
                          <a:gd name="connsiteX376" fmla="*/ 1066800 w 2657256"/>
                          <a:gd name="connsiteY376" fmla="*/ 2272705 h 3370881"/>
                          <a:gd name="connsiteX377" fmla="*/ 1030941 w 2657256"/>
                          <a:gd name="connsiteY377" fmla="*/ 2263740 h 3370881"/>
                          <a:gd name="connsiteX378" fmla="*/ 986118 w 2657256"/>
                          <a:gd name="connsiteY378" fmla="*/ 2241329 h 3370881"/>
                          <a:gd name="connsiteX379" fmla="*/ 968188 w 2657256"/>
                          <a:gd name="connsiteY379" fmla="*/ 2232364 h 3370881"/>
                          <a:gd name="connsiteX380" fmla="*/ 936812 w 2657256"/>
                          <a:gd name="connsiteY380" fmla="*/ 2214434 h 3370881"/>
                          <a:gd name="connsiteX381" fmla="*/ 905435 w 2657256"/>
                          <a:gd name="connsiteY381" fmla="*/ 2196505 h 3370881"/>
                          <a:gd name="connsiteX382" fmla="*/ 869576 w 2657256"/>
                          <a:gd name="connsiteY382" fmla="*/ 2209952 h 3370881"/>
                          <a:gd name="connsiteX383" fmla="*/ 856129 w 2657256"/>
                          <a:gd name="connsiteY383" fmla="*/ 2227881 h 3370881"/>
                          <a:gd name="connsiteX384" fmla="*/ 815788 w 2657256"/>
                          <a:gd name="connsiteY384" fmla="*/ 2268223 h 3370881"/>
                          <a:gd name="connsiteX385" fmla="*/ 788894 w 2657256"/>
                          <a:gd name="connsiteY385" fmla="*/ 2290634 h 3370881"/>
                          <a:gd name="connsiteX386" fmla="*/ 762000 w 2657256"/>
                          <a:gd name="connsiteY386" fmla="*/ 2313046 h 3370881"/>
                          <a:gd name="connsiteX387" fmla="*/ 753035 w 2657256"/>
                          <a:gd name="connsiteY387" fmla="*/ 2326493 h 3370881"/>
                          <a:gd name="connsiteX388" fmla="*/ 735106 w 2657256"/>
                          <a:gd name="connsiteY388" fmla="*/ 2339940 h 3370881"/>
                          <a:gd name="connsiteX389" fmla="*/ 712694 w 2657256"/>
                          <a:gd name="connsiteY389" fmla="*/ 2362352 h 3370881"/>
                          <a:gd name="connsiteX390" fmla="*/ 694765 w 2657256"/>
                          <a:gd name="connsiteY390" fmla="*/ 2375799 h 3370881"/>
                          <a:gd name="connsiteX391" fmla="*/ 681318 w 2657256"/>
                          <a:gd name="connsiteY391" fmla="*/ 2393729 h 3370881"/>
                          <a:gd name="connsiteX392" fmla="*/ 667870 w 2657256"/>
                          <a:gd name="connsiteY392" fmla="*/ 2402693 h 3370881"/>
                          <a:gd name="connsiteX393" fmla="*/ 623047 w 2657256"/>
                          <a:gd name="connsiteY393" fmla="*/ 2443034 h 3370881"/>
                          <a:gd name="connsiteX394" fmla="*/ 600635 w 2657256"/>
                          <a:gd name="connsiteY394" fmla="*/ 2474411 h 3370881"/>
                          <a:gd name="connsiteX395" fmla="*/ 587188 w 2657256"/>
                          <a:gd name="connsiteY395" fmla="*/ 2514752 h 3370881"/>
                          <a:gd name="connsiteX396" fmla="*/ 582706 w 2657256"/>
                          <a:gd name="connsiteY396" fmla="*/ 2546129 h 3370881"/>
                          <a:gd name="connsiteX397" fmla="*/ 596153 w 2657256"/>
                          <a:gd name="connsiteY397" fmla="*/ 2635776 h 3370881"/>
                          <a:gd name="connsiteX398" fmla="*/ 600635 w 2657256"/>
                          <a:gd name="connsiteY398" fmla="*/ 2653705 h 3370881"/>
                          <a:gd name="connsiteX399" fmla="*/ 609600 w 2657256"/>
                          <a:gd name="connsiteY399" fmla="*/ 2671634 h 3370881"/>
                          <a:gd name="connsiteX400" fmla="*/ 614082 w 2657256"/>
                          <a:gd name="connsiteY400" fmla="*/ 2689564 h 3370881"/>
                          <a:gd name="connsiteX401" fmla="*/ 623047 w 2657256"/>
                          <a:gd name="connsiteY401" fmla="*/ 2711976 h 3370881"/>
                          <a:gd name="connsiteX402" fmla="*/ 627529 w 2657256"/>
                          <a:gd name="connsiteY402" fmla="*/ 2734387 h 3370881"/>
                          <a:gd name="connsiteX403" fmla="*/ 640976 w 2657256"/>
                          <a:gd name="connsiteY403" fmla="*/ 2765764 h 3370881"/>
                          <a:gd name="connsiteX404" fmla="*/ 645459 w 2657256"/>
                          <a:gd name="connsiteY404" fmla="*/ 2779211 h 3370881"/>
                          <a:gd name="connsiteX405" fmla="*/ 658906 w 2657256"/>
                          <a:gd name="connsiteY405" fmla="*/ 2801623 h 3370881"/>
                          <a:gd name="connsiteX406" fmla="*/ 676835 w 2657256"/>
                          <a:gd name="connsiteY406" fmla="*/ 2864376 h 3370881"/>
                          <a:gd name="connsiteX407" fmla="*/ 690282 w 2657256"/>
                          <a:gd name="connsiteY407" fmla="*/ 2895752 h 3370881"/>
                          <a:gd name="connsiteX408" fmla="*/ 699247 w 2657256"/>
                          <a:gd name="connsiteY408" fmla="*/ 2940576 h 3370881"/>
                          <a:gd name="connsiteX409" fmla="*/ 703729 w 2657256"/>
                          <a:gd name="connsiteY409" fmla="*/ 2967470 h 3370881"/>
                          <a:gd name="connsiteX410" fmla="*/ 717176 w 2657256"/>
                          <a:gd name="connsiteY410" fmla="*/ 2994364 h 3370881"/>
                          <a:gd name="connsiteX411" fmla="*/ 735106 w 2657256"/>
                          <a:gd name="connsiteY411" fmla="*/ 3052634 h 3370881"/>
                          <a:gd name="connsiteX412" fmla="*/ 739588 w 2657256"/>
                          <a:gd name="connsiteY412" fmla="*/ 3079529 h 3370881"/>
                          <a:gd name="connsiteX413" fmla="*/ 762000 w 2657256"/>
                          <a:gd name="connsiteY413" fmla="*/ 3142281 h 3370881"/>
                          <a:gd name="connsiteX414" fmla="*/ 766482 w 2657256"/>
                          <a:gd name="connsiteY414" fmla="*/ 3231929 h 3370881"/>
                          <a:gd name="connsiteX415" fmla="*/ 770965 w 2657256"/>
                          <a:gd name="connsiteY415" fmla="*/ 3254340 h 3370881"/>
                          <a:gd name="connsiteX416" fmla="*/ 775447 w 2657256"/>
                          <a:gd name="connsiteY416" fmla="*/ 3285717 h 3370881"/>
                          <a:gd name="connsiteX417" fmla="*/ 748553 w 2657256"/>
                          <a:gd name="connsiteY417" fmla="*/ 3335023 h 3370881"/>
                          <a:gd name="connsiteX418" fmla="*/ 721659 w 2657256"/>
                          <a:gd name="connsiteY418" fmla="*/ 3343987 h 3370881"/>
                          <a:gd name="connsiteX419" fmla="*/ 708212 w 2657256"/>
                          <a:gd name="connsiteY419" fmla="*/ 3348470 h 3370881"/>
                          <a:gd name="connsiteX420" fmla="*/ 623047 w 2657256"/>
                          <a:gd name="connsiteY420" fmla="*/ 3330540 h 3370881"/>
                          <a:gd name="connsiteX421" fmla="*/ 609600 w 2657256"/>
                          <a:gd name="connsiteY421" fmla="*/ 3308129 h 3370881"/>
                          <a:gd name="connsiteX422" fmla="*/ 591670 w 2657256"/>
                          <a:gd name="connsiteY422" fmla="*/ 3267787 h 3370881"/>
                          <a:gd name="connsiteX423" fmla="*/ 560294 w 2657256"/>
                          <a:gd name="connsiteY423" fmla="*/ 3209517 h 3370881"/>
                          <a:gd name="connsiteX424" fmla="*/ 551329 w 2657256"/>
                          <a:gd name="connsiteY424" fmla="*/ 3196070 h 3370881"/>
                          <a:gd name="connsiteX425" fmla="*/ 528918 w 2657256"/>
                          <a:gd name="connsiteY425" fmla="*/ 3173658 h 3370881"/>
                          <a:gd name="connsiteX426" fmla="*/ 519953 w 2657256"/>
                          <a:gd name="connsiteY426" fmla="*/ 3128834 h 3370881"/>
                          <a:gd name="connsiteX427" fmla="*/ 524435 w 2657256"/>
                          <a:gd name="connsiteY427" fmla="*/ 3101940 h 3370881"/>
                          <a:gd name="connsiteX428" fmla="*/ 528918 w 2657256"/>
                          <a:gd name="connsiteY428" fmla="*/ 3088493 h 3370881"/>
                          <a:gd name="connsiteX429" fmla="*/ 542365 w 2657256"/>
                          <a:gd name="connsiteY429" fmla="*/ 3052634 h 3370881"/>
                          <a:gd name="connsiteX430" fmla="*/ 484094 w 2657256"/>
                          <a:gd name="connsiteY430" fmla="*/ 2886787 h 3370881"/>
                          <a:gd name="connsiteX431" fmla="*/ 443753 w 2657256"/>
                          <a:gd name="connsiteY431" fmla="*/ 2779211 h 3370881"/>
                          <a:gd name="connsiteX432" fmla="*/ 439270 w 2657256"/>
                          <a:gd name="connsiteY432" fmla="*/ 2752317 h 3370881"/>
                          <a:gd name="connsiteX433" fmla="*/ 430306 w 2657256"/>
                          <a:gd name="connsiteY433" fmla="*/ 2716458 h 3370881"/>
                          <a:gd name="connsiteX434" fmla="*/ 425823 w 2657256"/>
                          <a:gd name="connsiteY434" fmla="*/ 2680599 h 3370881"/>
                          <a:gd name="connsiteX435" fmla="*/ 398929 w 2657256"/>
                          <a:gd name="connsiteY435" fmla="*/ 2599917 h 3370881"/>
                          <a:gd name="connsiteX436" fmla="*/ 385482 w 2657256"/>
                          <a:gd name="connsiteY436" fmla="*/ 2568540 h 3370881"/>
                          <a:gd name="connsiteX437" fmla="*/ 381000 w 2657256"/>
                          <a:gd name="connsiteY437" fmla="*/ 2550611 h 3370881"/>
                          <a:gd name="connsiteX438" fmla="*/ 372035 w 2657256"/>
                          <a:gd name="connsiteY438" fmla="*/ 2483376 h 3370881"/>
                          <a:gd name="connsiteX439" fmla="*/ 367553 w 2657256"/>
                          <a:gd name="connsiteY439" fmla="*/ 2469929 h 3370881"/>
                          <a:gd name="connsiteX440" fmla="*/ 407894 w 2657256"/>
                          <a:gd name="connsiteY440" fmla="*/ 2451999 h 3370881"/>
                          <a:gd name="connsiteX441" fmla="*/ 515470 w 2657256"/>
                          <a:gd name="connsiteY441" fmla="*/ 2407176 h 3370881"/>
                          <a:gd name="connsiteX442" fmla="*/ 578223 w 2657256"/>
                          <a:gd name="connsiteY442" fmla="*/ 2353387 h 3370881"/>
                          <a:gd name="connsiteX443" fmla="*/ 587188 w 2657256"/>
                          <a:gd name="connsiteY443" fmla="*/ 2330976 h 3370881"/>
                          <a:gd name="connsiteX444" fmla="*/ 614082 w 2657256"/>
                          <a:gd name="connsiteY444" fmla="*/ 2254776 h 3370881"/>
                          <a:gd name="connsiteX445" fmla="*/ 649941 w 2657256"/>
                          <a:gd name="connsiteY445" fmla="*/ 2200987 h 3370881"/>
                          <a:gd name="connsiteX446" fmla="*/ 690282 w 2657256"/>
                          <a:gd name="connsiteY446" fmla="*/ 2174093 h 3370881"/>
                          <a:gd name="connsiteX447" fmla="*/ 703729 w 2657256"/>
                          <a:gd name="connsiteY447" fmla="*/ 2165129 h 3370881"/>
                          <a:gd name="connsiteX448" fmla="*/ 739588 w 2657256"/>
                          <a:gd name="connsiteY448" fmla="*/ 2147199 h 3370881"/>
                          <a:gd name="connsiteX449" fmla="*/ 708212 w 2657256"/>
                          <a:gd name="connsiteY449" fmla="*/ 2187540 h 3370881"/>
                          <a:gd name="connsiteX450" fmla="*/ 654423 w 2657256"/>
                          <a:gd name="connsiteY450" fmla="*/ 2241329 h 3370881"/>
                          <a:gd name="connsiteX451" fmla="*/ 636494 w 2657256"/>
                          <a:gd name="connsiteY451" fmla="*/ 2259258 h 3370881"/>
                          <a:gd name="connsiteX452" fmla="*/ 614082 w 2657256"/>
                          <a:gd name="connsiteY452" fmla="*/ 2286152 h 3370881"/>
                          <a:gd name="connsiteX453" fmla="*/ 605118 w 2657256"/>
                          <a:gd name="connsiteY453" fmla="*/ 2299599 h 3370881"/>
                          <a:gd name="connsiteX454" fmla="*/ 560294 w 2657256"/>
                          <a:gd name="connsiteY454" fmla="*/ 2335458 h 3370881"/>
                          <a:gd name="connsiteX455" fmla="*/ 524435 w 2657256"/>
                          <a:gd name="connsiteY455" fmla="*/ 2348905 h 3370881"/>
                          <a:gd name="connsiteX456" fmla="*/ 502023 w 2657256"/>
                          <a:gd name="connsiteY456" fmla="*/ 2362352 h 3370881"/>
                          <a:gd name="connsiteX457" fmla="*/ 461682 w 2657256"/>
                          <a:gd name="connsiteY457" fmla="*/ 2389246 h 3370881"/>
                          <a:gd name="connsiteX458" fmla="*/ 448235 w 2657256"/>
                          <a:gd name="connsiteY458" fmla="*/ 2398211 h 3370881"/>
                          <a:gd name="connsiteX459" fmla="*/ 430306 w 2657256"/>
                          <a:gd name="connsiteY459" fmla="*/ 2407176 h 3370881"/>
                          <a:gd name="connsiteX460" fmla="*/ 412376 w 2657256"/>
                          <a:gd name="connsiteY460" fmla="*/ 2420623 h 3370881"/>
                          <a:gd name="connsiteX461" fmla="*/ 389965 w 2657256"/>
                          <a:gd name="connsiteY461" fmla="*/ 2429587 h 3370881"/>
                          <a:gd name="connsiteX462" fmla="*/ 372035 w 2657256"/>
                          <a:gd name="connsiteY462" fmla="*/ 2443034 h 3370881"/>
                          <a:gd name="connsiteX463" fmla="*/ 318247 w 2657256"/>
                          <a:gd name="connsiteY463" fmla="*/ 2474411 h 3370881"/>
                          <a:gd name="connsiteX464" fmla="*/ 304800 w 2657256"/>
                          <a:gd name="connsiteY464" fmla="*/ 2492340 h 3370881"/>
                          <a:gd name="connsiteX465" fmla="*/ 282388 w 2657256"/>
                          <a:gd name="connsiteY465" fmla="*/ 2519234 h 3370881"/>
                          <a:gd name="connsiteX466" fmla="*/ 295835 w 2657256"/>
                          <a:gd name="connsiteY466" fmla="*/ 2815070 h 3370881"/>
                          <a:gd name="connsiteX467" fmla="*/ 300318 w 2657256"/>
                          <a:gd name="connsiteY467" fmla="*/ 2837481 h 3370881"/>
                          <a:gd name="connsiteX468" fmla="*/ 304800 w 2657256"/>
                          <a:gd name="connsiteY468" fmla="*/ 2868858 h 3370881"/>
                          <a:gd name="connsiteX469" fmla="*/ 309282 w 2657256"/>
                          <a:gd name="connsiteY469" fmla="*/ 2927129 h 3370881"/>
                          <a:gd name="connsiteX470" fmla="*/ 322729 w 2657256"/>
                          <a:gd name="connsiteY470" fmla="*/ 2985399 h 3370881"/>
                          <a:gd name="connsiteX471" fmla="*/ 327212 w 2657256"/>
                          <a:gd name="connsiteY471" fmla="*/ 3012293 h 3370881"/>
                          <a:gd name="connsiteX472" fmla="*/ 331694 w 2657256"/>
                          <a:gd name="connsiteY472" fmla="*/ 3043670 h 3370881"/>
                          <a:gd name="connsiteX473" fmla="*/ 345141 w 2657256"/>
                          <a:gd name="connsiteY473" fmla="*/ 3070564 h 3370881"/>
                          <a:gd name="connsiteX474" fmla="*/ 367553 w 2657256"/>
                          <a:gd name="connsiteY474" fmla="*/ 3124352 h 3370881"/>
                          <a:gd name="connsiteX475" fmla="*/ 381000 w 2657256"/>
                          <a:gd name="connsiteY475" fmla="*/ 3182623 h 3370881"/>
                          <a:gd name="connsiteX476" fmla="*/ 389965 w 2657256"/>
                          <a:gd name="connsiteY476" fmla="*/ 3196070 h 3370881"/>
                          <a:gd name="connsiteX477" fmla="*/ 394447 w 2657256"/>
                          <a:gd name="connsiteY477" fmla="*/ 3213999 h 3370881"/>
                          <a:gd name="connsiteX478" fmla="*/ 412376 w 2657256"/>
                          <a:gd name="connsiteY478" fmla="*/ 3245376 h 3370881"/>
                          <a:gd name="connsiteX479" fmla="*/ 416859 w 2657256"/>
                          <a:gd name="connsiteY479" fmla="*/ 3258823 h 3370881"/>
                          <a:gd name="connsiteX480" fmla="*/ 425823 w 2657256"/>
                          <a:gd name="connsiteY480" fmla="*/ 3272270 h 3370881"/>
                          <a:gd name="connsiteX481" fmla="*/ 439270 w 2657256"/>
                          <a:gd name="connsiteY481" fmla="*/ 3303646 h 3370881"/>
                          <a:gd name="connsiteX482" fmla="*/ 439270 w 2657256"/>
                          <a:gd name="connsiteY482" fmla="*/ 3352952 h 3370881"/>
                          <a:gd name="connsiteX483" fmla="*/ 430306 w 2657256"/>
                          <a:gd name="connsiteY483" fmla="*/ 3366399 h 3370881"/>
                          <a:gd name="connsiteX484" fmla="*/ 412376 w 2657256"/>
                          <a:gd name="connsiteY484" fmla="*/ 3370881 h 3370881"/>
                          <a:gd name="connsiteX485" fmla="*/ 295835 w 2657256"/>
                          <a:gd name="connsiteY485" fmla="*/ 3357434 h 3370881"/>
                          <a:gd name="connsiteX486" fmla="*/ 264459 w 2657256"/>
                          <a:gd name="connsiteY486" fmla="*/ 3276752 h 3370881"/>
                          <a:gd name="connsiteX487" fmla="*/ 259976 w 2657256"/>
                          <a:gd name="connsiteY487" fmla="*/ 3240893 h 3370881"/>
                          <a:gd name="connsiteX488" fmla="*/ 246529 w 2657256"/>
                          <a:gd name="connsiteY488" fmla="*/ 3178140 h 3370881"/>
                          <a:gd name="connsiteX489" fmla="*/ 237565 w 2657256"/>
                          <a:gd name="connsiteY489" fmla="*/ 3084011 h 3370881"/>
                          <a:gd name="connsiteX490" fmla="*/ 228600 w 2657256"/>
                          <a:gd name="connsiteY490" fmla="*/ 3057117 h 3370881"/>
                          <a:gd name="connsiteX491" fmla="*/ 219635 w 2657256"/>
                          <a:gd name="connsiteY491" fmla="*/ 3021258 h 3370881"/>
                          <a:gd name="connsiteX492" fmla="*/ 206188 w 2657256"/>
                          <a:gd name="connsiteY492" fmla="*/ 2980917 h 3370881"/>
                          <a:gd name="connsiteX493" fmla="*/ 201706 w 2657256"/>
                          <a:gd name="connsiteY493" fmla="*/ 2949540 h 3370881"/>
                          <a:gd name="connsiteX494" fmla="*/ 197223 w 2657256"/>
                          <a:gd name="connsiteY494" fmla="*/ 2927129 h 3370881"/>
                          <a:gd name="connsiteX495" fmla="*/ 192741 w 2657256"/>
                          <a:gd name="connsiteY495" fmla="*/ 2891270 h 3370881"/>
                          <a:gd name="connsiteX496" fmla="*/ 188259 w 2657256"/>
                          <a:gd name="connsiteY496" fmla="*/ 2850929 h 3370881"/>
                          <a:gd name="connsiteX497" fmla="*/ 179294 w 2657256"/>
                          <a:gd name="connsiteY497" fmla="*/ 2824034 h 3370881"/>
                          <a:gd name="connsiteX498" fmla="*/ 165847 w 2657256"/>
                          <a:gd name="connsiteY498" fmla="*/ 2774729 h 3370881"/>
                          <a:gd name="connsiteX499" fmla="*/ 161365 w 2657256"/>
                          <a:gd name="connsiteY499" fmla="*/ 2747834 h 3370881"/>
                          <a:gd name="connsiteX500" fmla="*/ 156882 w 2657256"/>
                          <a:gd name="connsiteY500" fmla="*/ 2559576 h 3370881"/>
                          <a:gd name="connsiteX501" fmla="*/ 152400 w 2657256"/>
                          <a:gd name="connsiteY501" fmla="*/ 2519234 h 3370881"/>
                          <a:gd name="connsiteX502" fmla="*/ 118035 w 2657256"/>
                          <a:gd name="connsiteY502" fmla="*/ 2400004 h 3370881"/>
                          <a:gd name="connsiteX503" fmla="*/ 129988 w 2657256"/>
                          <a:gd name="connsiteY503" fmla="*/ 2344423 h 3370881"/>
                          <a:gd name="connsiteX504" fmla="*/ 100106 w 2657256"/>
                          <a:gd name="connsiteY504" fmla="*/ 2330976 h 3370881"/>
                          <a:gd name="connsiteX505" fmla="*/ 138953 w 2657256"/>
                          <a:gd name="connsiteY505" fmla="*/ 2313046 h 3370881"/>
                          <a:gd name="connsiteX506" fmla="*/ 152400 w 2657256"/>
                          <a:gd name="connsiteY506" fmla="*/ 2304081 h 3370881"/>
                          <a:gd name="connsiteX507" fmla="*/ 170329 w 2657256"/>
                          <a:gd name="connsiteY507" fmla="*/ 2259258 h 3370881"/>
                          <a:gd name="connsiteX508" fmla="*/ 188259 w 2657256"/>
                          <a:gd name="connsiteY508" fmla="*/ 2223399 h 3370881"/>
                          <a:gd name="connsiteX509" fmla="*/ 206188 w 2657256"/>
                          <a:gd name="connsiteY509" fmla="*/ 2187540 h 3370881"/>
                          <a:gd name="connsiteX510" fmla="*/ 210670 w 2657256"/>
                          <a:gd name="connsiteY510" fmla="*/ 2174093 h 3370881"/>
                          <a:gd name="connsiteX511" fmla="*/ 219635 w 2657256"/>
                          <a:gd name="connsiteY511" fmla="*/ 2115823 h 3370881"/>
                          <a:gd name="connsiteX512" fmla="*/ 210670 w 2657256"/>
                          <a:gd name="connsiteY512" fmla="*/ 1958940 h 3370881"/>
                          <a:gd name="connsiteX513" fmla="*/ 192741 w 2657256"/>
                          <a:gd name="connsiteY513" fmla="*/ 1923081 h 3370881"/>
                          <a:gd name="connsiteX514" fmla="*/ 179294 w 2657256"/>
                          <a:gd name="connsiteY514" fmla="*/ 1891705 h 3370881"/>
                          <a:gd name="connsiteX515" fmla="*/ 165847 w 2657256"/>
                          <a:gd name="connsiteY515" fmla="*/ 1864811 h 3370881"/>
                          <a:gd name="connsiteX516" fmla="*/ 152400 w 2657256"/>
                          <a:gd name="connsiteY516" fmla="*/ 1833434 h 3370881"/>
                          <a:gd name="connsiteX517" fmla="*/ 143435 w 2657256"/>
                          <a:gd name="connsiteY517" fmla="*/ 1819987 h 3370881"/>
                          <a:gd name="connsiteX518" fmla="*/ 107576 w 2657256"/>
                          <a:gd name="connsiteY518" fmla="*/ 1784129 h 3370881"/>
                          <a:gd name="connsiteX519" fmla="*/ 94129 w 2657256"/>
                          <a:gd name="connsiteY519" fmla="*/ 1779646 h 3370881"/>
                          <a:gd name="connsiteX520" fmla="*/ 71718 w 2657256"/>
                          <a:gd name="connsiteY520" fmla="*/ 1770681 h 3370881"/>
                          <a:gd name="connsiteX521" fmla="*/ 58270 w 2657256"/>
                          <a:gd name="connsiteY521" fmla="*/ 1761717 h 3370881"/>
                          <a:gd name="connsiteX522" fmla="*/ 26894 w 2657256"/>
                          <a:gd name="connsiteY522" fmla="*/ 1730340 h 3370881"/>
                          <a:gd name="connsiteX523" fmla="*/ 0 w 2657256"/>
                          <a:gd name="connsiteY523" fmla="*/ 1707929 h 3370881"/>
                          <a:gd name="connsiteX0" fmla="*/ 0 w 2657256"/>
                          <a:gd name="connsiteY0" fmla="*/ 1707929 h 3370881"/>
                          <a:gd name="connsiteX1" fmla="*/ 22412 w 2657256"/>
                          <a:gd name="connsiteY1" fmla="*/ 1698964 h 3370881"/>
                          <a:gd name="connsiteX2" fmla="*/ 31376 w 2657256"/>
                          <a:gd name="connsiteY2" fmla="*/ 1681034 h 3370881"/>
                          <a:gd name="connsiteX3" fmla="*/ 44823 w 2657256"/>
                          <a:gd name="connsiteY3" fmla="*/ 1672070 h 3370881"/>
                          <a:gd name="connsiteX4" fmla="*/ 58270 w 2657256"/>
                          <a:gd name="connsiteY4" fmla="*/ 1654140 h 3370881"/>
                          <a:gd name="connsiteX5" fmla="*/ 76200 w 2657256"/>
                          <a:gd name="connsiteY5" fmla="*/ 1645176 h 3370881"/>
                          <a:gd name="connsiteX6" fmla="*/ 98612 w 2657256"/>
                          <a:gd name="connsiteY6" fmla="*/ 1636211 h 3370881"/>
                          <a:gd name="connsiteX7" fmla="*/ 125506 w 2657256"/>
                          <a:gd name="connsiteY7" fmla="*/ 1627246 h 3370881"/>
                          <a:gd name="connsiteX8" fmla="*/ 152400 w 2657256"/>
                          <a:gd name="connsiteY8" fmla="*/ 1609317 h 3370881"/>
                          <a:gd name="connsiteX9" fmla="*/ 170329 w 2657256"/>
                          <a:gd name="connsiteY9" fmla="*/ 1600352 h 3370881"/>
                          <a:gd name="connsiteX10" fmla="*/ 188259 w 2657256"/>
                          <a:gd name="connsiteY10" fmla="*/ 1582423 h 3370881"/>
                          <a:gd name="connsiteX11" fmla="*/ 228600 w 2657256"/>
                          <a:gd name="connsiteY11" fmla="*/ 1564493 h 3370881"/>
                          <a:gd name="connsiteX12" fmla="*/ 255494 w 2657256"/>
                          <a:gd name="connsiteY12" fmla="*/ 1546564 h 3370881"/>
                          <a:gd name="connsiteX13" fmla="*/ 300318 w 2657256"/>
                          <a:gd name="connsiteY13" fmla="*/ 1524152 h 3370881"/>
                          <a:gd name="connsiteX14" fmla="*/ 313765 w 2657256"/>
                          <a:gd name="connsiteY14" fmla="*/ 1515187 h 3370881"/>
                          <a:gd name="connsiteX15" fmla="*/ 340659 w 2657256"/>
                          <a:gd name="connsiteY15" fmla="*/ 1510705 h 3370881"/>
                          <a:gd name="connsiteX16" fmla="*/ 363070 w 2657256"/>
                          <a:gd name="connsiteY16" fmla="*/ 1506223 h 3370881"/>
                          <a:gd name="connsiteX17" fmla="*/ 389965 w 2657256"/>
                          <a:gd name="connsiteY17" fmla="*/ 1501740 h 3370881"/>
                          <a:gd name="connsiteX18" fmla="*/ 425823 w 2657256"/>
                          <a:gd name="connsiteY18" fmla="*/ 1497258 h 3370881"/>
                          <a:gd name="connsiteX19" fmla="*/ 470647 w 2657256"/>
                          <a:gd name="connsiteY19" fmla="*/ 1488293 h 3370881"/>
                          <a:gd name="connsiteX20" fmla="*/ 515470 w 2657256"/>
                          <a:gd name="connsiteY20" fmla="*/ 1479329 h 3370881"/>
                          <a:gd name="connsiteX21" fmla="*/ 528918 w 2657256"/>
                          <a:gd name="connsiteY21" fmla="*/ 1470364 h 3370881"/>
                          <a:gd name="connsiteX22" fmla="*/ 600635 w 2657256"/>
                          <a:gd name="connsiteY22" fmla="*/ 1456917 h 3370881"/>
                          <a:gd name="connsiteX23" fmla="*/ 690282 w 2657256"/>
                          <a:gd name="connsiteY23" fmla="*/ 1447952 h 3370881"/>
                          <a:gd name="connsiteX24" fmla="*/ 793376 w 2657256"/>
                          <a:gd name="connsiteY24" fmla="*/ 1452434 h 3370881"/>
                          <a:gd name="connsiteX25" fmla="*/ 874059 w 2657256"/>
                          <a:gd name="connsiteY25" fmla="*/ 1465881 h 3370881"/>
                          <a:gd name="connsiteX26" fmla="*/ 914400 w 2657256"/>
                          <a:gd name="connsiteY26" fmla="*/ 1470364 h 3370881"/>
                          <a:gd name="connsiteX27" fmla="*/ 1030941 w 2657256"/>
                          <a:gd name="connsiteY27" fmla="*/ 1483811 h 3370881"/>
                          <a:gd name="connsiteX28" fmla="*/ 1151965 w 2657256"/>
                          <a:gd name="connsiteY28" fmla="*/ 1492776 h 3370881"/>
                          <a:gd name="connsiteX29" fmla="*/ 1281953 w 2657256"/>
                          <a:gd name="connsiteY29" fmla="*/ 1501740 h 3370881"/>
                          <a:gd name="connsiteX30" fmla="*/ 1465729 w 2657256"/>
                          <a:gd name="connsiteY30" fmla="*/ 1497258 h 3370881"/>
                          <a:gd name="connsiteX31" fmla="*/ 1510553 w 2657256"/>
                          <a:gd name="connsiteY31" fmla="*/ 1492776 h 3370881"/>
                          <a:gd name="connsiteX32" fmla="*/ 1582270 w 2657256"/>
                          <a:gd name="connsiteY32" fmla="*/ 1461399 h 3370881"/>
                          <a:gd name="connsiteX33" fmla="*/ 1604682 w 2657256"/>
                          <a:gd name="connsiteY33" fmla="*/ 1456917 h 3370881"/>
                          <a:gd name="connsiteX34" fmla="*/ 1622612 w 2657256"/>
                          <a:gd name="connsiteY34" fmla="*/ 1447952 h 3370881"/>
                          <a:gd name="connsiteX35" fmla="*/ 1645023 w 2657256"/>
                          <a:gd name="connsiteY35" fmla="*/ 1438987 h 3370881"/>
                          <a:gd name="connsiteX36" fmla="*/ 1662953 w 2657256"/>
                          <a:gd name="connsiteY36" fmla="*/ 1425540 h 3370881"/>
                          <a:gd name="connsiteX37" fmla="*/ 1698812 w 2657256"/>
                          <a:gd name="connsiteY37" fmla="*/ 1407611 h 3370881"/>
                          <a:gd name="connsiteX38" fmla="*/ 1739153 w 2657256"/>
                          <a:gd name="connsiteY38" fmla="*/ 1380717 h 3370881"/>
                          <a:gd name="connsiteX39" fmla="*/ 1752600 w 2657256"/>
                          <a:gd name="connsiteY39" fmla="*/ 1367270 h 3370881"/>
                          <a:gd name="connsiteX40" fmla="*/ 1775012 w 2657256"/>
                          <a:gd name="connsiteY40" fmla="*/ 1353823 h 3370881"/>
                          <a:gd name="connsiteX41" fmla="*/ 1797423 w 2657256"/>
                          <a:gd name="connsiteY41" fmla="*/ 1335893 h 3370881"/>
                          <a:gd name="connsiteX42" fmla="*/ 1810870 w 2657256"/>
                          <a:gd name="connsiteY42" fmla="*/ 1304517 h 3370881"/>
                          <a:gd name="connsiteX43" fmla="*/ 1815353 w 2657256"/>
                          <a:gd name="connsiteY43" fmla="*/ 1291070 h 3370881"/>
                          <a:gd name="connsiteX44" fmla="*/ 1801906 w 2657256"/>
                          <a:gd name="connsiteY44" fmla="*/ 1138670 h 3370881"/>
                          <a:gd name="connsiteX45" fmla="*/ 1792941 w 2657256"/>
                          <a:gd name="connsiteY45" fmla="*/ 1125223 h 3370881"/>
                          <a:gd name="connsiteX46" fmla="*/ 1757082 w 2657256"/>
                          <a:gd name="connsiteY46" fmla="*/ 1093846 h 3370881"/>
                          <a:gd name="connsiteX47" fmla="*/ 1730188 w 2657256"/>
                          <a:gd name="connsiteY47" fmla="*/ 1066952 h 3370881"/>
                          <a:gd name="connsiteX48" fmla="*/ 1703294 w 2657256"/>
                          <a:gd name="connsiteY48" fmla="*/ 1049023 h 3370881"/>
                          <a:gd name="connsiteX49" fmla="*/ 1622612 w 2657256"/>
                          <a:gd name="connsiteY49" fmla="*/ 1053505 h 3370881"/>
                          <a:gd name="connsiteX50" fmla="*/ 1595718 w 2657256"/>
                          <a:gd name="connsiteY50" fmla="*/ 1062470 h 3370881"/>
                          <a:gd name="connsiteX51" fmla="*/ 1573306 w 2657256"/>
                          <a:gd name="connsiteY51" fmla="*/ 1066952 h 3370881"/>
                          <a:gd name="connsiteX52" fmla="*/ 1453385 w 2657256"/>
                          <a:gd name="connsiteY52" fmla="*/ 1082761 h 3370881"/>
                          <a:gd name="connsiteX53" fmla="*/ 1326776 w 2657256"/>
                          <a:gd name="connsiteY53" fmla="*/ 1062470 h 3370881"/>
                          <a:gd name="connsiteX54" fmla="*/ 1308847 w 2657256"/>
                          <a:gd name="connsiteY54" fmla="*/ 1057987 h 3370881"/>
                          <a:gd name="connsiteX55" fmla="*/ 1277470 w 2657256"/>
                          <a:gd name="connsiteY55" fmla="*/ 1053505 h 3370881"/>
                          <a:gd name="connsiteX56" fmla="*/ 1259541 w 2657256"/>
                          <a:gd name="connsiteY56" fmla="*/ 1049023 h 3370881"/>
                          <a:gd name="connsiteX57" fmla="*/ 1232647 w 2657256"/>
                          <a:gd name="connsiteY57" fmla="*/ 1044540 h 3370881"/>
                          <a:gd name="connsiteX58" fmla="*/ 1053353 w 2657256"/>
                          <a:gd name="connsiteY58" fmla="*/ 1049023 h 3370881"/>
                          <a:gd name="connsiteX59" fmla="*/ 1035423 w 2657256"/>
                          <a:gd name="connsiteY59" fmla="*/ 1053505 h 3370881"/>
                          <a:gd name="connsiteX60" fmla="*/ 1008529 w 2657256"/>
                          <a:gd name="connsiteY60" fmla="*/ 1057987 h 3370881"/>
                          <a:gd name="connsiteX61" fmla="*/ 995082 w 2657256"/>
                          <a:gd name="connsiteY61" fmla="*/ 1062470 h 3370881"/>
                          <a:gd name="connsiteX62" fmla="*/ 945776 w 2657256"/>
                          <a:gd name="connsiteY62" fmla="*/ 1031093 h 3370881"/>
                          <a:gd name="connsiteX63" fmla="*/ 941294 w 2657256"/>
                          <a:gd name="connsiteY63" fmla="*/ 1017646 h 3370881"/>
                          <a:gd name="connsiteX64" fmla="*/ 932329 w 2657256"/>
                          <a:gd name="connsiteY64" fmla="*/ 919034 h 3370881"/>
                          <a:gd name="connsiteX65" fmla="*/ 914400 w 2657256"/>
                          <a:gd name="connsiteY65" fmla="*/ 901105 h 3370881"/>
                          <a:gd name="connsiteX66" fmla="*/ 918882 w 2657256"/>
                          <a:gd name="connsiteY66" fmla="*/ 869729 h 3370881"/>
                          <a:gd name="connsiteX67" fmla="*/ 941294 w 2657256"/>
                          <a:gd name="connsiteY67" fmla="*/ 865246 h 3370881"/>
                          <a:gd name="connsiteX68" fmla="*/ 959223 w 2657256"/>
                          <a:gd name="connsiteY68" fmla="*/ 851799 h 3370881"/>
                          <a:gd name="connsiteX69" fmla="*/ 990600 w 2657256"/>
                          <a:gd name="connsiteY69" fmla="*/ 847317 h 3370881"/>
                          <a:gd name="connsiteX70" fmla="*/ 1129553 w 2657256"/>
                          <a:gd name="connsiteY70" fmla="*/ 838352 h 3370881"/>
                          <a:gd name="connsiteX71" fmla="*/ 1147482 w 2657256"/>
                          <a:gd name="connsiteY71" fmla="*/ 829387 h 3370881"/>
                          <a:gd name="connsiteX72" fmla="*/ 1178859 w 2657256"/>
                          <a:gd name="connsiteY72" fmla="*/ 806976 h 3370881"/>
                          <a:gd name="connsiteX73" fmla="*/ 1192306 w 2657256"/>
                          <a:gd name="connsiteY73" fmla="*/ 793529 h 3370881"/>
                          <a:gd name="connsiteX74" fmla="*/ 1214718 w 2657256"/>
                          <a:gd name="connsiteY74" fmla="*/ 784564 h 3370881"/>
                          <a:gd name="connsiteX75" fmla="*/ 1241612 w 2657256"/>
                          <a:gd name="connsiteY75" fmla="*/ 771117 h 3370881"/>
                          <a:gd name="connsiteX76" fmla="*/ 1277470 w 2657256"/>
                          <a:gd name="connsiteY76" fmla="*/ 753187 h 3370881"/>
                          <a:gd name="connsiteX77" fmla="*/ 1295400 w 2657256"/>
                          <a:gd name="connsiteY77" fmla="*/ 730776 h 3370881"/>
                          <a:gd name="connsiteX78" fmla="*/ 1317812 w 2657256"/>
                          <a:gd name="connsiteY78" fmla="*/ 708364 h 3370881"/>
                          <a:gd name="connsiteX79" fmla="*/ 1353670 w 2657256"/>
                          <a:gd name="connsiteY79" fmla="*/ 663540 h 3370881"/>
                          <a:gd name="connsiteX80" fmla="*/ 1371600 w 2657256"/>
                          <a:gd name="connsiteY80" fmla="*/ 636646 h 3370881"/>
                          <a:gd name="connsiteX81" fmla="*/ 1380565 w 2657256"/>
                          <a:gd name="connsiteY81" fmla="*/ 596305 h 3370881"/>
                          <a:gd name="connsiteX82" fmla="*/ 1385047 w 2657256"/>
                          <a:gd name="connsiteY82" fmla="*/ 582858 h 3370881"/>
                          <a:gd name="connsiteX83" fmla="*/ 1380565 w 2657256"/>
                          <a:gd name="connsiteY83" fmla="*/ 533552 h 3370881"/>
                          <a:gd name="connsiteX84" fmla="*/ 1367118 w 2657256"/>
                          <a:gd name="connsiteY84" fmla="*/ 524587 h 3370881"/>
                          <a:gd name="connsiteX85" fmla="*/ 1349188 w 2657256"/>
                          <a:gd name="connsiteY85" fmla="*/ 520105 h 3370881"/>
                          <a:gd name="connsiteX86" fmla="*/ 1326776 w 2657256"/>
                          <a:gd name="connsiteY86" fmla="*/ 511140 h 3370881"/>
                          <a:gd name="connsiteX87" fmla="*/ 1281953 w 2657256"/>
                          <a:gd name="connsiteY87" fmla="*/ 515623 h 3370881"/>
                          <a:gd name="connsiteX88" fmla="*/ 1250576 w 2657256"/>
                          <a:gd name="connsiteY88" fmla="*/ 529070 h 3370881"/>
                          <a:gd name="connsiteX89" fmla="*/ 1210235 w 2657256"/>
                          <a:gd name="connsiteY89" fmla="*/ 542517 h 3370881"/>
                          <a:gd name="connsiteX90" fmla="*/ 1183341 w 2657256"/>
                          <a:gd name="connsiteY90" fmla="*/ 555964 h 3370881"/>
                          <a:gd name="connsiteX91" fmla="*/ 1160929 w 2657256"/>
                          <a:gd name="connsiteY91" fmla="*/ 569411 h 3370881"/>
                          <a:gd name="connsiteX92" fmla="*/ 1134035 w 2657256"/>
                          <a:gd name="connsiteY92" fmla="*/ 578376 h 3370881"/>
                          <a:gd name="connsiteX93" fmla="*/ 1111623 w 2657256"/>
                          <a:gd name="connsiteY93" fmla="*/ 587340 h 3370881"/>
                          <a:gd name="connsiteX94" fmla="*/ 1084729 w 2657256"/>
                          <a:gd name="connsiteY94" fmla="*/ 596305 h 3370881"/>
                          <a:gd name="connsiteX95" fmla="*/ 986118 w 2657256"/>
                          <a:gd name="connsiteY95" fmla="*/ 591823 h 3370881"/>
                          <a:gd name="connsiteX96" fmla="*/ 927847 w 2657256"/>
                          <a:gd name="connsiteY96" fmla="*/ 578376 h 3370881"/>
                          <a:gd name="connsiteX97" fmla="*/ 896470 w 2657256"/>
                          <a:gd name="connsiteY97" fmla="*/ 555964 h 3370881"/>
                          <a:gd name="connsiteX98" fmla="*/ 883023 w 2657256"/>
                          <a:gd name="connsiteY98" fmla="*/ 546999 h 3370881"/>
                          <a:gd name="connsiteX99" fmla="*/ 865094 w 2657256"/>
                          <a:gd name="connsiteY99" fmla="*/ 497693 h 3370881"/>
                          <a:gd name="connsiteX100" fmla="*/ 869576 w 2657256"/>
                          <a:gd name="connsiteY100" fmla="*/ 403564 h 3370881"/>
                          <a:gd name="connsiteX101" fmla="*/ 874059 w 2657256"/>
                          <a:gd name="connsiteY101" fmla="*/ 385634 h 3370881"/>
                          <a:gd name="connsiteX102" fmla="*/ 883023 w 2657256"/>
                          <a:gd name="connsiteY102" fmla="*/ 372187 h 3370881"/>
                          <a:gd name="connsiteX103" fmla="*/ 909918 w 2657256"/>
                          <a:gd name="connsiteY103" fmla="*/ 363223 h 3370881"/>
                          <a:gd name="connsiteX104" fmla="*/ 914400 w 2657256"/>
                          <a:gd name="connsiteY104" fmla="*/ 385634 h 3370881"/>
                          <a:gd name="connsiteX105" fmla="*/ 909918 w 2657256"/>
                          <a:gd name="connsiteY105" fmla="*/ 408046 h 3370881"/>
                          <a:gd name="connsiteX106" fmla="*/ 900953 w 2657256"/>
                          <a:gd name="connsiteY106" fmla="*/ 466317 h 3370881"/>
                          <a:gd name="connsiteX107" fmla="*/ 905435 w 2657256"/>
                          <a:gd name="connsiteY107" fmla="*/ 515623 h 3370881"/>
                          <a:gd name="connsiteX108" fmla="*/ 932329 w 2657256"/>
                          <a:gd name="connsiteY108" fmla="*/ 551481 h 3370881"/>
                          <a:gd name="connsiteX109" fmla="*/ 954741 w 2657256"/>
                          <a:gd name="connsiteY109" fmla="*/ 560446 h 3370881"/>
                          <a:gd name="connsiteX110" fmla="*/ 972670 w 2657256"/>
                          <a:gd name="connsiteY110" fmla="*/ 569411 h 3370881"/>
                          <a:gd name="connsiteX111" fmla="*/ 1066800 w 2657256"/>
                          <a:gd name="connsiteY111" fmla="*/ 564929 h 3370881"/>
                          <a:gd name="connsiteX112" fmla="*/ 1111623 w 2657256"/>
                          <a:gd name="connsiteY112" fmla="*/ 551481 h 3370881"/>
                          <a:gd name="connsiteX113" fmla="*/ 1129553 w 2657256"/>
                          <a:gd name="connsiteY113" fmla="*/ 538034 h 3370881"/>
                          <a:gd name="connsiteX114" fmla="*/ 1156447 w 2657256"/>
                          <a:gd name="connsiteY114" fmla="*/ 511140 h 3370881"/>
                          <a:gd name="connsiteX115" fmla="*/ 1160929 w 2657256"/>
                          <a:gd name="connsiteY115" fmla="*/ 493211 h 3370881"/>
                          <a:gd name="connsiteX116" fmla="*/ 1178859 w 2657256"/>
                          <a:gd name="connsiteY116" fmla="*/ 331846 h 3370881"/>
                          <a:gd name="connsiteX117" fmla="*/ 1215315 w 2657256"/>
                          <a:gd name="connsiteY117" fmla="*/ 270289 h 3370881"/>
                          <a:gd name="connsiteX118" fmla="*/ 1214718 w 2657256"/>
                          <a:gd name="connsiteY118" fmla="*/ 367705 h 3370881"/>
                          <a:gd name="connsiteX119" fmla="*/ 1201270 w 2657256"/>
                          <a:gd name="connsiteY119" fmla="*/ 412529 h 3370881"/>
                          <a:gd name="connsiteX120" fmla="*/ 1210235 w 2657256"/>
                          <a:gd name="connsiteY120" fmla="*/ 461834 h 3370881"/>
                          <a:gd name="connsiteX121" fmla="*/ 1214718 w 2657256"/>
                          <a:gd name="connsiteY121" fmla="*/ 475281 h 3370881"/>
                          <a:gd name="connsiteX122" fmla="*/ 1228165 w 2657256"/>
                          <a:gd name="connsiteY122" fmla="*/ 484246 h 3370881"/>
                          <a:gd name="connsiteX123" fmla="*/ 1250576 w 2657256"/>
                          <a:gd name="connsiteY123" fmla="*/ 502176 h 3370881"/>
                          <a:gd name="connsiteX124" fmla="*/ 1317812 w 2657256"/>
                          <a:gd name="connsiteY124" fmla="*/ 497693 h 3370881"/>
                          <a:gd name="connsiteX125" fmla="*/ 1353670 w 2657256"/>
                          <a:gd name="connsiteY125" fmla="*/ 488729 h 3370881"/>
                          <a:gd name="connsiteX126" fmla="*/ 1506070 w 2657256"/>
                          <a:gd name="connsiteY126" fmla="*/ 457352 h 3370881"/>
                          <a:gd name="connsiteX127" fmla="*/ 1550894 w 2657256"/>
                          <a:gd name="connsiteY127" fmla="*/ 430458 h 3370881"/>
                          <a:gd name="connsiteX128" fmla="*/ 1564341 w 2657256"/>
                          <a:gd name="connsiteY128" fmla="*/ 417011 h 3370881"/>
                          <a:gd name="connsiteX129" fmla="*/ 1586753 w 2657256"/>
                          <a:gd name="connsiteY129" fmla="*/ 399081 h 3370881"/>
                          <a:gd name="connsiteX130" fmla="*/ 1595718 w 2657256"/>
                          <a:gd name="connsiteY130" fmla="*/ 381152 h 3370881"/>
                          <a:gd name="connsiteX131" fmla="*/ 1600200 w 2657256"/>
                          <a:gd name="connsiteY131" fmla="*/ 363223 h 3370881"/>
                          <a:gd name="connsiteX132" fmla="*/ 1609165 w 2657256"/>
                          <a:gd name="connsiteY132" fmla="*/ 313917 h 3370881"/>
                          <a:gd name="connsiteX133" fmla="*/ 1537447 w 2657256"/>
                          <a:gd name="connsiteY133" fmla="*/ 188411 h 3370881"/>
                          <a:gd name="connsiteX134" fmla="*/ 1613647 w 2657256"/>
                          <a:gd name="connsiteY134" fmla="*/ 399081 h 3370881"/>
                          <a:gd name="connsiteX135" fmla="*/ 1627094 w 2657256"/>
                          <a:gd name="connsiteY135" fmla="*/ 417011 h 3370881"/>
                          <a:gd name="connsiteX136" fmla="*/ 1658470 w 2657256"/>
                          <a:gd name="connsiteY136" fmla="*/ 412529 h 3370881"/>
                          <a:gd name="connsiteX137" fmla="*/ 1685365 w 2657256"/>
                          <a:gd name="connsiteY137" fmla="*/ 390117 h 3370881"/>
                          <a:gd name="connsiteX138" fmla="*/ 1694329 w 2657256"/>
                          <a:gd name="connsiteY138" fmla="*/ 376670 h 3370881"/>
                          <a:gd name="connsiteX139" fmla="*/ 1734670 w 2657256"/>
                          <a:gd name="connsiteY139" fmla="*/ 354258 h 3370881"/>
                          <a:gd name="connsiteX140" fmla="*/ 1743635 w 2657256"/>
                          <a:gd name="connsiteY140" fmla="*/ 340811 h 3370881"/>
                          <a:gd name="connsiteX141" fmla="*/ 1757082 w 2657256"/>
                          <a:gd name="connsiteY141" fmla="*/ 336329 h 3370881"/>
                          <a:gd name="connsiteX142" fmla="*/ 1808984 w 2657256"/>
                          <a:gd name="connsiteY142" fmla="*/ 249641 h 3370881"/>
                          <a:gd name="connsiteX143" fmla="*/ 1899621 w 2657256"/>
                          <a:gd name="connsiteY143" fmla="*/ 211719 h 3370881"/>
                          <a:gd name="connsiteX144" fmla="*/ 1808984 w 2657256"/>
                          <a:gd name="connsiteY144" fmla="*/ 178521 h 3370881"/>
                          <a:gd name="connsiteX145" fmla="*/ 1772023 w 2657256"/>
                          <a:gd name="connsiteY145" fmla="*/ 77249 h 3370881"/>
                          <a:gd name="connsiteX146" fmla="*/ 1900425 w 2657256"/>
                          <a:gd name="connsiteY146" fmla="*/ 214081 h 3370881"/>
                          <a:gd name="connsiteX147" fmla="*/ 1874221 w 2657256"/>
                          <a:gd name="connsiteY147" fmla="*/ 318698 h 3370881"/>
                          <a:gd name="connsiteX148" fmla="*/ 1788459 w 2657256"/>
                          <a:gd name="connsiteY148" fmla="*/ 367705 h 3370881"/>
                          <a:gd name="connsiteX149" fmla="*/ 1761565 w 2657256"/>
                          <a:gd name="connsiteY149" fmla="*/ 390117 h 3370881"/>
                          <a:gd name="connsiteX150" fmla="*/ 1783976 w 2657256"/>
                          <a:gd name="connsiteY150" fmla="*/ 399081 h 3370881"/>
                          <a:gd name="connsiteX151" fmla="*/ 1878106 w 2657256"/>
                          <a:gd name="connsiteY151" fmla="*/ 390117 h 3370881"/>
                          <a:gd name="connsiteX152" fmla="*/ 1891553 w 2657256"/>
                          <a:gd name="connsiteY152" fmla="*/ 381152 h 3370881"/>
                          <a:gd name="connsiteX153" fmla="*/ 1918447 w 2657256"/>
                          <a:gd name="connsiteY153" fmla="*/ 372187 h 3370881"/>
                          <a:gd name="connsiteX154" fmla="*/ 1940859 w 2657256"/>
                          <a:gd name="connsiteY154" fmla="*/ 358740 h 3370881"/>
                          <a:gd name="connsiteX155" fmla="*/ 1954306 w 2657256"/>
                          <a:gd name="connsiteY155" fmla="*/ 354258 h 3370881"/>
                          <a:gd name="connsiteX156" fmla="*/ 2083304 w 2657256"/>
                          <a:gd name="connsiteY156" fmla="*/ 290281 h 3370881"/>
                          <a:gd name="connsiteX157" fmla="*/ 2166172 w 2657256"/>
                          <a:gd name="connsiteY157" fmla="*/ 215604 h 3370881"/>
                          <a:gd name="connsiteX158" fmla="*/ 2069054 w 2657256"/>
                          <a:gd name="connsiteY158" fmla="*/ 40493 h 3370881"/>
                          <a:gd name="connsiteX159" fmla="*/ 2078225 w 2657256"/>
                          <a:gd name="connsiteY159" fmla="*/ 188681 h 3370881"/>
                          <a:gd name="connsiteX160" fmla="*/ 1999129 w 2657256"/>
                          <a:gd name="connsiteY160" fmla="*/ 358740 h 3370881"/>
                          <a:gd name="connsiteX161" fmla="*/ 1994647 w 2657256"/>
                          <a:gd name="connsiteY161" fmla="*/ 372187 h 3370881"/>
                          <a:gd name="connsiteX162" fmla="*/ 2039470 w 2657256"/>
                          <a:gd name="connsiteY162" fmla="*/ 390117 h 3370881"/>
                          <a:gd name="connsiteX163" fmla="*/ 2115670 w 2657256"/>
                          <a:gd name="connsiteY163" fmla="*/ 390117 h 3370881"/>
                          <a:gd name="connsiteX164" fmla="*/ 2160494 w 2657256"/>
                          <a:gd name="connsiteY164" fmla="*/ 376670 h 3370881"/>
                          <a:gd name="connsiteX165" fmla="*/ 2191870 w 2657256"/>
                          <a:gd name="connsiteY165" fmla="*/ 363223 h 3370881"/>
                          <a:gd name="connsiteX166" fmla="*/ 2205318 w 2657256"/>
                          <a:gd name="connsiteY166" fmla="*/ 358740 h 3370881"/>
                          <a:gd name="connsiteX167" fmla="*/ 2232212 w 2657256"/>
                          <a:gd name="connsiteY167" fmla="*/ 340811 h 3370881"/>
                          <a:gd name="connsiteX168" fmla="*/ 2312894 w 2657256"/>
                          <a:gd name="connsiteY168" fmla="*/ 183929 h 3370881"/>
                          <a:gd name="connsiteX169" fmla="*/ 2339788 w 2657256"/>
                          <a:gd name="connsiteY169" fmla="*/ 151 h 3370881"/>
                          <a:gd name="connsiteX170" fmla="*/ 2357718 w 2657256"/>
                          <a:gd name="connsiteY170" fmla="*/ 215305 h 3370881"/>
                          <a:gd name="connsiteX171" fmla="*/ 2254623 w 2657256"/>
                          <a:gd name="connsiteY171" fmla="*/ 376670 h 3370881"/>
                          <a:gd name="connsiteX172" fmla="*/ 2245659 w 2657256"/>
                          <a:gd name="connsiteY172" fmla="*/ 390117 h 3370881"/>
                          <a:gd name="connsiteX173" fmla="*/ 2254623 w 2657256"/>
                          <a:gd name="connsiteY173" fmla="*/ 403564 h 3370881"/>
                          <a:gd name="connsiteX174" fmla="*/ 2353235 w 2657256"/>
                          <a:gd name="connsiteY174" fmla="*/ 399081 h 3370881"/>
                          <a:gd name="connsiteX175" fmla="*/ 2366682 w 2657256"/>
                          <a:gd name="connsiteY175" fmla="*/ 394599 h 3370881"/>
                          <a:gd name="connsiteX176" fmla="*/ 2389094 w 2657256"/>
                          <a:gd name="connsiteY176" fmla="*/ 390117 h 3370881"/>
                          <a:gd name="connsiteX177" fmla="*/ 2424953 w 2657256"/>
                          <a:gd name="connsiteY177" fmla="*/ 367705 h 3370881"/>
                          <a:gd name="connsiteX178" fmla="*/ 2528047 w 2657256"/>
                          <a:gd name="connsiteY178" fmla="*/ 292700 h 3370881"/>
                          <a:gd name="connsiteX179" fmla="*/ 2541495 w 2657256"/>
                          <a:gd name="connsiteY179" fmla="*/ 62906 h 3370881"/>
                          <a:gd name="connsiteX180" fmla="*/ 2591304 w 2657256"/>
                          <a:gd name="connsiteY180" fmla="*/ 214081 h 3370881"/>
                          <a:gd name="connsiteX181" fmla="*/ 2612315 w 2657256"/>
                          <a:gd name="connsiteY181" fmla="*/ 290907 h 3370881"/>
                          <a:gd name="connsiteX182" fmla="*/ 2650863 w 2657256"/>
                          <a:gd name="connsiteY182" fmla="*/ 344994 h 3370881"/>
                          <a:gd name="connsiteX183" fmla="*/ 2465294 w 2657256"/>
                          <a:gd name="connsiteY183" fmla="*/ 399081 h 3370881"/>
                          <a:gd name="connsiteX184" fmla="*/ 2442882 w 2657256"/>
                          <a:gd name="connsiteY184" fmla="*/ 403564 h 3370881"/>
                          <a:gd name="connsiteX185" fmla="*/ 2398059 w 2657256"/>
                          <a:gd name="connsiteY185" fmla="*/ 417011 h 3370881"/>
                          <a:gd name="connsiteX186" fmla="*/ 2375647 w 2657256"/>
                          <a:gd name="connsiteY186" fmla="*/ 425976 h 3370881"/>
                          <a:gd name="connsiteX187" fmla="*/ 2357718 w 2657256"/>
                          <a:gd name="connsiteY187" fmla="*/ 430458 h 3370881"/>
                          <a:gd name="connsiteX188" fmla="*/ 2344270 w 2657256"/>
                          <a:gd name="connsiteY188" fmla="*/ 461834 h 3370881"/>
                          <a:gd name="connsiteX189" fmla="*/ 2353235 w 2657256"/>
                          <a:gd name="connsiteY189" fmla="*/ 502176 h 3370881"/>
                          <a:gd name="connsiteX190" fmla="*/ 2362200 w 2657256"/>
                          <a:gd name="connsiteY190" fmla="*/ 515623 h 3370881"/>
                          <a:gd name="connsiteX191" fmla="*/ 2344270 w 2657256"/>
                          <a:gd name="connsiteY191" fmla="*/ 587340 h 3370881"/>
                          <a:gd name="connsiteX192" fmla="*/ 2321859 w 2657256"/>
                          <a:gd name="connsiteY192" fmla="*/ 614234 h 3370881"/>
                          <a:gd name="connsiteX193" fmla="*/ 2308412 w 2657256"/>
                          <a:gd name="connsiteY193" fmla="*/ 636646 h 3370881"/>
                          <a:gd name="connsiteX194" fmla="*/ 2281518 w 2657256"/>
                          <a:gd name="connsiteY194" fmla="*/ 641129 h 3370881"/>
                          <a:gd name="connsiteX195" fmla="*/ 2259106 w 2657256"/>
                          <a:gd name="connsiteY195" fmla="*/ 636646 h 3370881"/>
                          <a:gd name="connsiteX196" fmla="*/ 2277035 w 2657256"/>
                          <a:gd name="connsiteY196" fmla="*/ 578376 h 3370881"/>
                          <a:gd name="connsiteX197" fmla="*/ 2290482 w 2657256"/>
                          <a:gd name="connsiteY197" fmla="*/ 542517 h 3370881"/>
                          <a:gd name="connsiteX198" fmla="*/ 2286000 w 2657256"/>
                          <a:gd name="connsiteY198" fmla="*/ 506658 h 3370881"/>
                          <a:gd name="connsiteX199" fmla="*/ 2245659 w 2657256"/>
                          <a:gd name="connsiteY199" fmla="*/ 448387 h 3370881"/>
                          <a:gd name="connsiteX200" fmla="*/ 2200835 w 2657256"/>
                          <a:gd name="connsiteY200" fmla="*/ 430458 h 3370881"/>
                          <a:gd name="connsiteX201" fmla="*/ 2169459 w 2657256"/>
                          <a:gd name="connsiteY201" fmla="*/ 425976 h 3370881"/>
                          <a:gd name="connsiteX202" fmla="*/ 2102223 w 2657256"/>
                          <a:gd name="connsiteY202" fmla="*/ 430458 h 3370881"/>
                          <a:gd name="connsiteX203" fmla="*/ 2084294 w 2657256"/>
                          <a:gd name="connsiteY203" fmla="*/ 439423 h 3370881"/>
                          <a:gd name="connsiteX204" fmla="*/ 2070847 w 2657256"/>
                          <a:gd name="connsiteY204" fmla="*/ 443905 h 3370881"/>
                          <a:gd name="connsiteX205" fmla="*/ 2061882 w 2657256"/>
                          <a:gd name="connsiteY205" fmla="*/ 461834 h 3370881"/>
                          <a:gd name="connsiteX206" fmla="*/ 2034988 w 2657256"/>
                          <a:gd name="connsiteY206" fmla="*/ 475281 h 3370881"/>
                          <a:gd name="connsiteX207" fmla="*/ 1783976 w 2657256"/>
                          <a:gd name="connsiteY207" fmla="*/ 479764 h 3370881"/>
                          <a:gd name="connsiteX208" fmla="*/ 1766047 w 2657256"/>
                          <a:gd name="connsiteY208" fmla="*/ 488729 h 3370881"/>
                          <a:gd name="connsiteX209" fmla="*/ 1703294 w 2657256"/>
                          <a:gd name="connsiteY209" fmla="*/ 506658 h 3370881"/>
                          <a:gd name="connsiteX210" fmla="*/ 1689847 w 2657256"/>
                          <a:gd name="connsiteY210" fmla="*/ 511140 h 3370881"/>
                          <a:gd name="connsiteX211" fmla="*/ 1676400 w 2657256"/>
                          <a:gd name="connsiteY211" fmla="*/ 520105 h 3370881"/>
                          <a:gd name="connsiteX212" fmla="*/ 1649506 w 2657256"/>
                          <a:gd name="connsiteY212" fmla="*/ 529070 h 3370881"/>
                          <a:gd name="connsiteX213" fmla="*/ 1636059 w 2657256"/>
                          <a:gd name="connsiteY213" fmla="*/ 538034 h 3370881"/>
                          <a:gd name="connsiteX214" fmla="*/ 1622612 w 2657256"/>
                          <a:gd name="connsiteY214" fmla="*/ 551481 h 3370881"/>
                          <a:gd name="connsiteX215" fmla="*/ 1609165 w 2657256"/>
                          <a:gd name="connsiteY215" fmla="*/ 555964 h 3370881"/>
                          <a:gd name="connsiteX216" fmla="*/ 1577788 w 2657256"/>
                          <a:gd name="connsiteY216" fmla="*/ 587340 h 3370881"/>
                          <a:gd name="connsiteX217" fmla="*/ 1568823 w 2657256"/>
                          <a:gd name="connsiteY217" fmla="*/ 600787 h 3370881"/>
                          <a:gd name="connsiteX218" fmla="*/ 1555376 w 2657256"/>
                          <a:gd name="connsiteY218" fmla="*/ 614234 h 3370881"/>
                          <a:gd name="connsiteX219" fmla="*/ 1524000 w 2657256"/>
                          <a:gd name="connsiteY219" fmla="*/ 654576 h 3370881"/>
                          <a:gd name="connsiteX220" fmla="*/ 1519518 w 2657256"/>
                          <a:gd name="connsiteY220" fmla="*/ 668023 h 3370881"/>
                          <a:gd name="connsiteX221" fmla="*/ 1528482 w 2657256"/>
                          <a:gd name="connsiteY221" fmla="*/ 708364 h 3370881"/>
                          <a:gd name="connsiteX222" fmla="*/ 1537447 w 2657256"/>
                          <a:gd name="connsiteY222" fmla="*/ 721811 h 3370881"/>
                          <a:gd name="connsiteX223" fmla="*/ 1568823 w 2657256"/>
                          <a:gd name="connsiteY223" fmla="*/ 712846 h 3370881"/>
                          <a:gd name="connsiteX224" fmla="*/ 1600200 w 2657256"/>
                          <a:gd name="connsiteY224" fmla="*/ 712846 h 3370881"/>
                          <a:gd name="connsiteX225" fmla="*/ 1631576 w 2657256"/>
                          <a:gd name="connsiteY225" fmla="*/ 690434 h 3370881"/>
                          <a:gd name="connsiteX226" fmla="*/ 1645023 w 2657256"/>
                          <a:gd name="connsiteY226" fmla="*/ 676987 h 3370881"/>
                          <a:gd name="connsiteX227" fmla="*/ 1685365 w 2657256"/>
                          <a:gd name="connsiteY227" fmla="*/ 645611 h 3370881"/>
                          <a:gd name="connsiteX228" fmla="*/ 1716741 w 2657256"/>
                          <a:gd name="connsiteY228" fmla="*/ 614234 h 3370881"/>
                          <a:gd name="connsiteX229" fmla="*/ 1748118 w 2657256"/>
                          <a:gd name="connsiteY229" fmla="*/ 596305 h 3370881"/>
                          <a:gd name="connsiteX230" fmla="*/ 1761565 w 2657256"/>
                          <a:gd name="connsiteY230" fmla="*/ 591823 h 3370881"/>
                          <a:gd name="connsiteX231" fmla="*/ 1779494 w 2657256"/>
                          <a:gd name="connsiteY231" fmla="*/ 582858 h 3370881"/>
                          <a:gd name="connsiteX232" fmla="*/ 1815353 w 2657256"/>
                          <a:gd name="connsiteY232" fmla="*/ 573893 h 3370881"/>
                          <a:gd name="connsiteX233" fmla="*/ 2030506 w 2657256"/>
                          <a:gd name="connsiteY233" fmla="*/ 578376 h 3370881"/>
                          <a:gd name="connsiteX234" fmla="*/ 2017059 w 2657256"/>
                          <a:gd name="connsiteY234" fmla="*/ 600787 h 3370881"/>
                          <a:gd name="connsiteX235" fmla="*/ 1981200 w 2657256"/>
                          <a:gd name="connsiteY235" fmla="*/ 636646 h 3370881"/>
                          <a:gd name="connsiteX236" fmla="*/ 1967753 w 2657256"/>
                          <a:gd name="connsiteY236" fmla="*/ 650093 h 3370881"/>
                          <a:gd name="connsiteX237" fmla="*/ 1936376 w 2657256"/>
                          <a:gd name="connsiteY237" fmla="*/ 690434 h 3370881"/>
                          <a:gd name="connsiteX238" fmla="*/ 1905000 w 2657256"/>
                          <a:gd name="connsiteY238" fmla="*/ 717329 h 3370881"/>
                          <a:gd name="connsiteX239" fmla="*/ 1860176 w 2657256"/>
                          <a:gd name="connsiteY239" fmla="*/ 735258 h 3370881"/>
                          <a:gd name="connsiteX240" fmla="*/ 1788459 w 2657256"/>
                          <a:gd name="connsiteY240" fmla="*/ 744223 h 3370881"/>
                          <a:gd name="connsiteX241" fmla="*/ 1846729 w 2657256"/>
                          <a:gd name="connsiteY241" fmla="*/ 802493 h 3370881"/>
                          <a:gd name="connsiteX242" fmla="*/ 1913965 w 2657256"/>
                          <a:gd name="connsiteY242" fmla="*/ 829387 h 3370881"/>
                          <a:gd name="connsiteX243" fmla="*/ 1922929 w 2657256"/>
                          <a:gd name="connsiteY243" fmla="*/ 842834 h 3370881"/>
                          <a:gd name="connsiteX244" fmla="*/ 1967753 w 2657256"/>
                          <a:gd name="connsiteY244" fmla="*/ 883176 h 3370881"/>
                          <a:gd name="connsiteX245" fmla="*/ 1981200 w 2657256"/>
                          <a:gd name="connsiteY245" fmla="*/ 896623 h 3370881"/>
                          <a:gd name="connsiteX246" fmla="*/ 1994647 w 2657256"/>
                          <a:gd name="connsiteY246" fmla="*/ 905587 h 3370881"/>
                          <a:gd name="connsiteX247" fmla="*/ 2021541 w 2657256"/>
                          <a:gd name="connsiteY247" fmla="*/ 927999 h 3370881"/>
                          <a:gd name="connsiteX248" fmla="*/ 2030506 w 2657256"/>
                          <a:gd name="connsiteY248" fmla="*/ 941446 h 3370881"/>
                          <a:gd name="connsiteX249" fmla="*/ 2057400 w 2657256"/>
                          <a:gd name="connsiteY249" fmla="*/ 968340 h 3370881"/>
                          <a:gd name="connsiteX250" fmla="*/ 2088776 w 2657256"/>
                          <a:gd name="connsiteY250" fmla="*/ 1013164 h 3370881"/>
                          <a:gd name="connsiteX251" fmla="*/ 2115670 w 2657256"/>
                          <a:gd name="connsiteY251" fmla="*/ 1057987 h 3370881"/>
                          <a:gd name="connsiteX252" fmla="*/ 2120153 w 2657256"/>
                          <a:gd name="connsiteY252" fmla="*/ 1089364 h 3370881"/>
                          <a:gd name="connsiteX253" fmla="*/ 2138082 w 2657256"/>
                          <a:gd name="connsiteY253" fmla="*/ 1143152 h 3370881"/>
                          <a:gd name="connsiteX254" fmla="*/ 2147047 w 2657256"/>
                          <a:gd name="connsiteY254" fmla="*/ 1196940 h 3370881"/>
                          <a:gd name="connsiteX255" fmla="*/ 2151529 w 2657256"/>
                          <a:gd name="connsiteY255" fmla="*/ 1210387 h 3370881"/>
                          <a:gd name="connsiteX256" fmla="*/ 2156012 w 2657256"/>
                          <a:gd name="connsiteY256" fmla="*/ 1228317 h 3370881"/>
                          <a:gd name="connsiteX257" fmla="*/ 2173941 w 2657256"/>
                          <a:gd name="connsiteY257" fmla="*/ 1295552 h 3370881"/>
                          <a:gd name="connsiteX258" fmla="*/ 2182906 w 2657256"/>
                          <a:gd name="connsiteY258" fmla="*/ 1313481 h 3370881"/>
                          <a:gd name="connsiteX259" fmla="*/ 2187388 w 2657256"/>
                          <a:gd name="connsiteY259" fmla="*/ 1331411 h 3370881"/>
                          <a:gd name="connsiteX260" fmla="*/ 2214282 w 2657256"/>
                          <a:gd name="connsiteY260" fmla="*/ 1385199 h 3370881"/>
                          <a:gd name="connsiteX261" fmla="*/ 2218765 w 2657256"/>
                          <a:gd name="connsiteY261" fmla="*/ 1403129 h 3370881"/>
                          <a:gd name="connsiteX262" fmla="*/ 2223247 w 2657256"/>
                          <a:gd name="connsiteY262" fmla="*/ 1430023 h 3370881"/>
                          <a:gd name="connsiteX263" fmla="*/ 2236694 w 2657256"/>
                          <a:gd name="connsiteY263" fmla="*/ 1456917 h 3370881"/>
                          <a:gd name="connsiteX264" fmla="*/ 2241176 w 2657256"/>
                          <a:gd name="connsiteY264" fmla="*/ 1577940 h 3370881"/>
                          <a:gd name="connsiteX265" fmla="*/ 2245659 w 2657256"/>
                          <a:gd name="connsiteY265" fmla="*/ 1595870 h 3370881"/>
                          <a:gd name="connsiteX266" fmla="*/ 2236694 w 2657256"/>
                          <a:gd name="connsiteY266" fmla="*/ 1694481 h 3370881"/>
                          <a:gd name="connsiteX267" fmla="*/ 2227729 w 2657256"/>
                          <a:gd name="connsiteY267" fmla="*/ 1716893 h 3370881"/>
                          <a:gd name="connsiteX268" fmla="*/ 2223247 w 2657256"/>
                          <a:gd name="connsiteY268" fmla="*/ 1730340 h 3370881"/>
                          <a:gd name="connsiteX269" fmla="*/ 2200835 w 2657256"/>
                          <a:gd name="connsiteY269" fmla="*/ 1788611 h 3370881"/>
                          <a:gd name="connsiteX270" fmla="*/ 2191870 w 2657256"/>
                          <a:gd name="connsiteY270" fmla="*/ 1811023 h 3370881"/>
                          <a:gd name="connsiteX271" fmla="*/ 2187388 w 2657256"/>
                          <a:gd name="connsiteY271" fmla="*/ 1824470 h 3370881"/>
                          <a:gd name="connsiteX272" fmla="*/ 2169459 w 2657256"/>
                          <a:gd name="connsiteY272" fmla="*/ 1869293 h 3370881"/>
                          <a:gd name="connsiteX273" fmla="*/ 2164976 w 2657256"/>
                          <a:gd name="connsiteY273" fmla="*/ 1882740 h 3370881"/>
                          <a:gd name="connsiteX274" fmla="*/ 2156012 w 2657256"/>
                          <a:gd name="connsiteY274" fmla="*/ 1927564 h 3370881"/>
                          <a:gd name="connsiteX275" fmla="*/ 2173941 w 2657256"/>
                          <a:gd name="connsiteY275" fmla="*/ 1945493 h 3370881"/>
                          <a:gd name="connsiteX276" fmla="*/ 2196353 w 2657256"/>
                          <a:gd name="connsiteY276" fmla="*/ 1958940 h 3370881"/>
                          <a:gd name="connsiteX277" fmla="*/ 2241176 w 2657256"/>
                          <a:gd name="connsiteY277" fmla="*/ 2012729 h 3370881"/>
                          <a:gd name="connsiteX278" fmla="*/ 2263588 w 2657256"/>
                          <a:gd name="connsiteY278" fmla="*/ 2057552 h 3370881"/>
                          <a:gd name="connsiteX279" fmla="*/ 2286000 w 2657256"/>
                          <a:gd name="connsiteY279" fmla="*/ 2084446 h 3370881"/>
                          <a:gd name="connsiteX280" fmla="*/ 2299447 w 2657256"/>
                          <a:gd name="connsiteY280" fmla="*/ 2124787 h 3370881"/>
                          <a:gd name="connsiteX281" fmla="*/ 2321859 w 2657256"/>
                          <a:gd name="connsiteY281" fmla="*/ 2151681 h 3370881"/>
                          <a:gd name="connsiteX282" fmla="*/ 2344270 w 2657256"/>
                          <a:gd name="connsiteY282" fmla="*/ 2205470 h 3370881"/>
                          <a:gd name="connsiteX283" fmla="*/ 2348753 w 2657256"/>
                          <a:gd name="connsiteY283" fmla="*/ 2223399 h 3370881"/>
                          <a:gd name="connsiteX284" fmla="*/ 2366682 w 2657256"/>
                          <a:gd name="connsiteY284" fmla="*/ 2263740 h 3370881"/>
                          <a:gd name="connsiteX285" fmla="*/ 2375647 w 2657256"/>
                          <a:gd name="connsiteY285" fmla="*/ 2286152 h 3370881"/>
                          <a:gd name="connsiteX286" fmla="*/ 2380129 w 2657256"/>
                          <a:gd name="connsiteY286" fmla="*/ 2308564 h 3370881"/>
                          <a:gd name="connsiteX287" fmla="*/ 2389094 w 2657256"/>
                          <a:gd name="connsiteY287" fmla="*/ 2335458 h 3370881"/>
                          <a:gd name="connsiteX288" fmla="*/ 2393576 w 2657256"/>
                          <a:gd name="connsiteY288" fmla="*/ 2380281 h 3370881"/>
                          <a:gd name="connsiteX289" fmla="*/ 2398059 w 2657256"/>
                          <a:gd name="connsiteY289" fmla="*/ 2393729 h 3370881"/>
                          <a:gd name="connsiteX290" fmla="*/ 2402541 w 2657256"/>
                          <a:gd name="connsiteY290" fmla="*/ 2447517 h 3370881"/>
                          <a:gd name="connsiteX291" fmla="*/ 2427343 w 2657256"/>
                          <a:gd name="connsiteY291" fmla="*/ 2564058 h 3370881"/>
                          <a:gd name="connsiteX292" fmla="*/ 2389094 w 2657256"/>
                          <a:gd name="connsiteY292" fmla="*/ 2837481 h 3370881"/>
                          <a:gd name="connsiteX293" fmla="*/ 2380129 w 2657256"/>
                          <a:gd name="connsiteY293" fmla="*/ 2859893 h 3370881"/>
                          <a:gd name="connsiteX294" fmla="*/ 2357718 w 2657256"/>
                          <a:gd name="connsiteY294" fmla="*/ 2913681 h 3370881"/>
                          <a:gd name="connsiteX295" fmla="*/ 2348753 w 2657256"/>
                          <a:gd name="connsiteY295" fmla="*/ 2936093 h 3370881"/>
                          <a:gd name="connsiteX296" fmla="*/ 2339788 w 2657256"/>
                          <a:gd name="connsiteY296" fmla="*/ 2971952 h 3370881"/>
                          <a:gd name="connsiteX297" fmla="*/ 2326341 w 2657256"/>
                          <a:gd name="connsiteY297" fmla="*/ 2994364 h 3370881"/>
                          <a:gd name="connsiteX298" fmla="*/ 2317376 w 2657256"/>
                          <a:gd name="connsiteY298" fmla="*/ 3025740 h 3370881"/>
                          <a:gd name="connsiteX299" fmla="*/ 2303929 w 2657256"/>
                          <a:gd name="connsiteY299" fmla="*/ 3048152 h 3370881"/>
                          <a:gd name="connsiteX300" fmla="*/ 2290482 w 2657256"/>
                          <a:gd name="connsiteY300" fmla="*/ 3079529 h 3370881"/>
                          <a:gd name="connsiteX301" fmla="*/ 2272553 w 2657256"/>
                          <a:gd name="connsiteY301" fmla="*/ 3084011 h 3370881"/>
                          <a:gd name="connsiteX302" fmla="*/ 2259106 w 2657256"/>
                          <a:gd name="connsiteY302" fmla="*/ 3088493 h 3370881"/>
                          <a:gd name="connsiteX303" fmla="*/ 2241176 w 2657256"/>
                          <a:gd name="connsiteY303" fmla="*/ 3092976 h 3370881"/>
                          <a:gd name="connsiteX304" fmla="*/ 2209800 w 2657256"/>
                          <a:gd name="connsiteY304" fmla="*/ 3101940 h 3370881"/>
                          <a:gd name="connsiteX305" fmla="*/ 2205318 w 2657256"/>
                          <a:gd name="connsiteY305" fmla="*/ 3039187 h 3370881"/>
                          <a:gd name="connsiteX306" fmla="*/ 2218765 w 2657256"/>
                          <a:gd name="connsiteY306" fmla="*/ 3021258 h 3370881"/>
                          <a:gd name="connsiteX307" fmla="*/ 2245659 w 2657256"/>
                          <a:gd name="connsiteY307" fmla="*/ 2971952 h 3370881"/>
                          <a:gd name="connsiteX308" fmla="*/ 2268070 w 2657256"/>
                          <a:gd name="connsiteY308" fmla="*/ 2945058 h 3370881"/>
                          <a:gd name="connsiteX309" fmla="*/ 2298550 w 2657256"/>
                          <a:gd name="connsiteY309" fmla="*/ 2568540 h 3370881"/>
                          <a:gd name="connsiteX310" fmla="*/ 2284986 w 2657256"/>
                          <a:gd name="connsiteY310" fmla="*/ 2532681 h 3370881"/>
                          <a:gd name="connsiteX311" fmla="*/ 2250141 w 2657256"/>
                          <a:gd name="connsiteY311" fmla="*/ 2492340 h 3370881"/>
                          <a:gd name="connsiteX312" fmla="*/ 2260899 w 2657256"/>
                          <a:gd name="connsiteY312" fmla="*/ 2479491 h 3370881"/>
                          <a:gd name="connsiteX313" fmla="*/ 2245659 w 2657256"/>
                          <a:gd name="connsiteY313" fmla="*/ 2389247 h 3370881"/>
                          <a:gd name="connsiteX314" fmla="*/ 2173941 w 2657256"/>
                          <a:gd name="connsiteY314" fmla="*/ 2241328 h 3370881"/>
                          <a:gd name="connsiteX315" fmla="*/ 2070846 w 2657256"/>
                          <a:gd name="connsiteY315" fmla="*/ 2057553 h 3370881"/>
                          <a:gd name="connsiteX316" fmla="*/ 2048773 w 2657256"/>
                          <a:gd name="connsiteY316" fmla="*/ 2017971 h 3370881"/>
                          <a:gd name="connsiteX317" fmla="*/ 2074314 w 2657256"/>
                          <a:gd name="connsiteY317" fmla="*/ 2011967 h 3370881"/>
                          <a:gd name="connsiteX318" fmla="*/ 2034988 w 2657256"/>
                          <a:gd name="connsiteY318" fmla="*/ 2003764 h 3370881"/>
                          <a:gd name="connsiteX319" fmla="*/ 2026023 w 2657256"/>
                          <a:gd name="connsiteY319" fmla="*/ 2026176 h 3370881"/>
                          <a:gd name="connsiteX320" fmla="*/ 2021541 w 2657256"/>
                          <a:gd name="connsiteY320" fmla="*/ 2039623 h 3370881"/>
                          <a:gd name="connsiteX321" fmla="*/ 1999129 w 2657256"/>
                          <a:gd name="connsiteY321" fmla="*/ 2053070 h 3370881"/>
                          <a:gd name="connsiteX322" fmla="*/ 1990165 w 2657256"/>
                          <a:gd name="connsiteY322" fmla="*/ 2070999 h 3370881"/>
                          <a:gd name="connsiteX323" fmla="*/ 1967753 w 2657256"/>
                          <a:gd name="connsiteY323" fmla="*/ 2106858 h 3370881"/>
                          <a:gd name="connsiteX324" fmla="*/ 1981200 w 2657256"/>
                          <a:gd name="connsiteY324" fmla="*/ 2223399 h 3370881"/>
                          <a:gd name="connsiteX325" fmla="*/ 1994647 w 2657256"/>
                          <a:gd name="connsiteY325" fmla="*/ 2254776 h 3370881"/>
                          <a:gd name="connsiteX326" fmla="*/ 2003612 w 2657256"/>
                          <a:gd name="connsiteY326" fmla="*/ 2272705 h 3370881"/>
                          <a:gd name="connsiteX327" fmla="*/ 2026023 w 2657256"/>
                          <a:gd name="connsiteY327" fmla="*/ 2304081 h 3370881"/>
                          <a:gd name="connsiteX328" fmla="*/ 2043953 w 2657256"/>
                          <a:gd name="connsiteY328" fmla="*/ 2348905 h 3370881"/>
                          <a:gd name="connsiteX329" fmla="*/ 2061882 w 2657256"/>
                          <a:gd name="connsiteY329" fmla="*/ 2371317 h 3370881"/>
                          <a:gd name="connsiteX330" fmla="*/ 2088776 w 2657256"/>
                          <a:gd name="connsiteY330" fmla="*/ 2434070 h 3370881"/>
                          <a:gd name="connsiteX331" fmla="*/ 2102223 w 2657256"/>
                          <a:gd name="connsiteY331" fmla="*/ 2465446 h 3370881"/>
                          <a:gd name="connsiteX332" fmla="*/ 2106706 w 2657256"/>
                          <a:gd name="connsiteY332" fmla="*/ 2496823 h 3370881"/>
                          <a:gd name="connsiteX333" fmla="*/ 2124635 w 2657256"/>
                          <a:gd name="connsiteY333" fmla="*/ 2559576 h 3370881"/>
                          <a:gd name="connsiteX334" fmla="*/ 2138082 w 2657256"/>
                          <a:gd name="connsiteY334" fmla="*/ 2649223 h 3370881"/>
                          <a:gd name="connsiteX335" fmla="*/ 2147047 w 2657256"/>
                          <a:gd name="connsiteY335" fmla="*/ 2685081 h 3370881"/>
                          <a:gd name="connsiteX336" fmla="*/ 2151529 w 2657256"/>
                          <a:gd name="connsiteY336" fmla="*/ 2716458 h 3370881"/>
                          <a:gd name="connsiteX337" fmla="*/ 2160494 w 2657256"/>
                          <a:gd name="connsiteY337" fmla="*/ 2770246 h 3370881"/>
                          <a:gd name="connsiteX338" fmla="*/ 2156012 w 2657256"/>
                          <a:gd name="connsiteY338" fmla="*/ 2962987 h 3370881"/>
                          <a:gd name="connsiteX339" fmla="*/ 2138082 w 2657256"/>
                          <a:gd name="connsiteY339" fmla="*/ 3043670 h 3370881"/>
                          <a:gd name="connsiteX340" fmla="*/ 2133600 w 2657256"/>
                          <a:gd name="connsiteY340" fmla="*/ 3061599 h 3370881"/>
                          <a:gd name="connsiteX341" fmla="*/ 2120153 w 2657256"/>
                          <a:gd name="connsiteY341" fmla="*/ 3079529 h 3370881"/>
                          <a:gd name="connsiteX342" fmla="*/ 2111188 w 2657256"/>
                          <a:gd name="connsiteY342" fmla="*/ 3106423 h 3370881"/>
                          <a:gd name="connsiteX343" fmla="*/ 2088776 w 2657256"/>
                          <a:gd name="connsiteY343" fmla="*/ 3137799 h 3370881"/>
                          <a:gd name="connsiteX344" fmla="*/ 2075329 w 2657256"/>
                          <a:gd name="connsiteY344" fmla="*/ 3164693 h 3370881"/>
                          <a:gd name="connsiteX345" fmla="*/ 2061882 w 2657256"/>
                          <a:gd name="connsiteY345" fmla="*/ 3169176 h 3370881"/>
                          <a:gd name="connsiteX346" fmla="*/ 2021541 w 2657256"/>
                          <a:gd name="connsiteY346" fmla="*/ 3164693 h 3370881"/>
                          <a:gd name="connsiteX347" fmla="*/ 2012576 w 2657256"/>
                          <a:gd name="connsiteY347" fmla="*/ 3119870 h 3370881"/>
                          <a:gd name="connsiteX348" fmla="*/ 2048435 w 2657256"/>
                          <a:gd name="connsiteY348" fmla="*/ 3021258 h 3370881"/>
                          <a:gd name="connsiteX349" fmla="*/ 2048435 w 2657256"/>
                          <a:gd name="connsiteY349" fmla="*/ 3021258 h 3370881"/>
                          <a:gd name="connsiteX350" fmla="*/ 2061882 w 2657256"/>
                          <a:gd name="connsiteY350" fmla="*/ 2967470 h 3370881"/>
                          <a:gd name="connsiteX351" fmla="*/ 2070847 w 2657256"/>
                          <a:gd name="connsiteY351" fmla="*/ 2882305 h 3370881"/>
                          <a:gd name="connsiteX352" fmla="*/ 2066365 w 2657256"/>
                          <a:gd name="connsiteY352" fmla="*/ 2725423 h 3370881"/>
                          <a:gd name="connsiteX353" fmla="*/ 2043953 w 2657256"/>
                          <a:gd name="connsiteY353" fmla="*/ 2649223 h 3370881"/>
                          <a:gd name="connsiteX354" fmla="*/ 2030506 w 2657256"/>
                          <a:gd name="connsiteY354" fmla="*/ 2622329 h 3370881"/>
                          <a:gd name="connsiteX355" fmla="*/ 2017059 w 2657256"/>
                          <a:gd name="connsiteY355" fmla="*/ 2581987 h 3370881"/>
                          <a:gd name="connsiteX356" fmla="*/ 1981200 w 2657256"/>
                          <a:gd name="connsiteY356" fmla="*/ 2514752 h 3370881"/>
                          <a:gd name="connsiteX357" fmla="*/ 1972235 w 2657256"/>
                          <a:gd name="connsiteY357" fmla="*/ 2501305 h 3370881"/>
                          <a:gd name="connsiteX358" fmla="*/ 1958788 w 2657256"/>
                          <a:gd name="connsiteY358" fmla="*/ 2478893 h 3370881"/>
                          <a:gd name="connsiteX359" fmla="*/ 1905000 w 2657256"/>
                          <a:gd name="connsiteY359" fmla="*/ 2398211 h 3370881"/>
                          <a:gd name="connsiteX360" fmla="*/ 1882588 w 2657256"/>
                          <a:gd name="connsiteY360" fmla="*/ 2357870 h 3370881"/>
                          <a:gd name="connsiteX361" fmla="*/ 1869141 w 2657256"/>
                          <a:gd name="connsiteY361" fmla="*/ 2339940 h 3370881"/>
                          <a:gd name="connsiteX362" fmla="*/ 1806388 w 2657256"/>
                          <a:gd name="connsiteY362" fmla="*/ 2313046 h 3370881"/>
                          <a:gd name="connsiteX363" fmla="*/ 1779494 w 2657256"/>
                          <a:gd name="connsiteY363" fmla="*/ 2304081 h 3370881"/>
                          <a:gd name="connsiteX364" fmla="*/ 1752600 w 2657256"/>
                          <a:gd name="connsiteY364" fmla="*/ 2299599 h 3370881"/>
                          <a:gd name="connsiteX365" fmla="*/ 1680882 w 2657256"/>
                          <a:gd name="connsiteY365" fmla="*/ 2277187 h 3370881"/>
                          <a:gd name="connsiteX366" fmla="*/ 1662953 w 2657256"/>
                          <a:gd name="connsiteY366" fmla="*/ 2272705 h 3370881"/>
                          <a:gd name="connsiteX367" fmla="*/ 1640541 w 2657256"/>
                          <a:gd name="connsiteY367" fmla="*/ 2259258 h 3370881"/>
                          <a:gd name="connsiteX368" fmla="*/ 1604682 w 2657256"/>
                          <a:gd name="connsiteY368" fmla="*/ 2272705 h 3370881"/>
                          <a:gd name="connsiteX369" fmla="*/ 1537447 w 2657256"/>
                          <a:gd name="connsiteY369" fmla="*/ 2304081 h 3370881"/>
                          <a:gd name="connsiteX370" fmla="*/ 1546113 w 2657256"/>
                          <a:gd name="connsiteY370" fmla="*/ 2313644 h 3370881"/>
                          <a:gd name="connsiteX371" fmla="*/ 1488141 w 2657256"/>
                          <a:gd name="connsiteY371" fmla="*/ 2313046 h 3370881"/>
                          <a:gd name="connsiteX372" fmla="*/ 1478878 w 2657256"/>
                          <a:gd name="connsiteY372" fmla="*/ 2342331 h 3370881"/>
                          <a:gd name="connsiteX373" fmla="*/ 1402678 w 2657256"/>
                          <a:gd name="connsiteY373" fmla="*/ 2339641 h 3370881"/>
                          <a:gd name="connsiteX374" fmla="*/ 1322892 w 2657256"/>
                          <a:gd name="connsiteY374" fmla="*/ 2336952 h 3370881"/>
                          <a:gd name="connsiteX375" fmla="*/ 1199384 w 2657256"/>
                          <a:gd name="connsiteY375" fmla="*/ 2307041 h 3370881"/>
                          <a:gd name="connsiteX376" fmla="*/ 1066800 w 2657256"/>
                          <a:gd name="connsiteY376" fmla="*/ 2272705 h 3370881"/>
                          <a:gd name="connsiteX377" fmla="*/ 1030941 w 2657256"/>
                          <a:gd name="connsiteY377" fmla="*/ 2263740 h 3370881"/>
                          <a:gd name="connsiteX378" fmla="*/ 986118 w 2657256"/>
                          <a:gd name="connsiteY378" fmla="*/ 2241329 h 3370881"/>
                          <a:gd name="connsiteX379" fmla="*/ 968188 w 2657256"/>
                          <a:gd name="connsiteY379" fmla="*/ 2232364 h 3370881"/>
                          <a:gd name="connsiteX380" fmla="*/ 936812 w 2657256"/>
                          <a:gd name="connsiteY380" fmla="*/ 2214434 h 3370881"/>
                          <a:gd name="connsiteX381" fmla="*/ 905435 w 2657256"/>
                          <a:gd name="connsiteY381" fmla="*/ 2196505 h 3370881"/>
                          <a:gd name="connsiteX382" fmla="*/ 869576 w 2657256"/>
                          <a:gd name="connsiteY382" fmla="*/ 2209952 h 3370881"/>
                          <a:gd name="connsiteX383" fmla="*/ 856129 w 2657256"/>
                          <a:gd name="connsiteY383" fmla="*/ 2227881 h 3370881"/>
                          <a:gd name="connsiteX384" fmla="*/ 815788 w 2657256"/>
                          <a:gd name="connsiteY384" fmla="*/ 2268223 h 3370881"/>
                          <a:gd name="connsiteX385" fmla="*/ 788894 w 2657256"/>
                          <a:gd name="connsiteY385" fmla="*/ 2290634 h 3370881"/>
                          <a:gd name="connsiteX386" fmla="*/ 762000 w 2657256"/>
                          <a:gd name="connsiteY386" fmla="*/ 2313046 h 3370881"/>
                          <a:gd name="connsiteX387" fmla="*/ 753035 w 2657256"/>
                          <a:gd name="connsiteY387" fmla="*/ 2326493 h 3370881"/>
                          <a:gd name="connsiteX388" fmla="*/ 735106 w 2657256"/>
                          <a:gd name="connsiteY388" fmla="*/ 2339940 h 3370881"/>
                          <a:gd name="connsiteX389" fmla="*/ 712694 w 2657256"/>
                          <a:gd name="connsiteY389" fmla="*/ 2362352 h 3370881"/>
                          <a:gd name="connsiteX390" fmla="*/ 694765 w 2657256"/>
                          <a:gd name="connsiteY390" fmla="*/ 2375799 h 3370881"/>
                          <a:gd name="connsiteX391" fmla="*/ 681318 w 2657256"/>
                          <a:gd name="connsiteY391" fmla="*/ 2393729 h 3370881"/>
                          <a:gd name="connsiteX392" fmla="*/ 667870 w 2657256"/>
                          <a:gd name="connsiteY392" fmla="*/ 2402693 h 3370881"/>
                          <a:gd name="connsiteX393" fmla="*/ 623047 w 2657256"/>
                          <a:gd name="connsiteY393" fmla="*/ 2443034 h 3370881"/>
                          <a:gd name="connsiteX394" fmla="*/ 600635 w 2657256"/>
                          <a:gd name="connsiteY394" fmla="*/ 2474411 h 3370881"/>
                          <a:gd name="connsiteX395" fmla="*/ 587188 w 2657256"/>
                          <a:gd name="connsiteY395" fmla="*/ 2514752 h 3370881"/>
                          <a:gd name="connsiteX396" fmla="*/ 582706 w 2657256"/>
                          <a:gd name="connsiteY396" fmla="*/ 2546129 h 3370881"/>
                          <a:gd name="connsiteX397" fmla="*/ 596153 w 2657256"/>
                          <a:gd name="connsiteY397" fmla="*/ 2635776 h 3370881"/>
                          <a:gd name="connsiteX398" fmla="*/ 600635 w 2657256"/>
                          <a:gd name="connsiteY398" fmla="*/ 2653705 h 3370881"/>
                          <a:gd name="connsiteX399" fmla="*/ 609600 w 2657256"/>
                          <a:gd name="connsiteY399" fmla="*/ 2671634 h 3370881"/>
                          <a:gd name="connsiteX400" fmla="*/ 614082 w 2657256"/>
                          <a:gd name="connsiteY400" fmla="*/ 2689564 h 3370881"/>
                          <a:gd name="connsiteX401" fmla="*/ 623047 w 2657256"/>
                          <a:gd name="connsiteY401" fmla="*/ 2711976 h 3370881"/>
                          <a:gd name="connsiteX402" fmla="*/ 627529 w 2657256"/>
                          <a:gd name="connsiteY402" fmla="*/ 2734387 h 3370881"/>
                          <a:gd name="connsiteX403" fmla="*/ 640976 w 2657256"/>
                          <a:gd name="connsiteY403" fmla="*/ 2765764 h 3370881"/>
                          <a:gd name="connsiteX404" fmla="*/ 645459 w 2657256"/>
                          <a:gd name="connsiteY404" fmla="*/ 2779211 h 3370881"/>
                          <a:gd name="connsiteX405" fmla="*/ 658906 w 2657256"/>
                          <a:gd name="connsiteY405" fmla="*/ 2801623 h 3370881"/>
                          <a:gd name="connsiteX406" fmla="*/ 676835 w 2657256"/>
                          <a:gd name="connsiteY406" fmla="*/ 2864376 h 3370881"/>
                          <a:gd name="connsiteX407" fmla="*/ 690282 w 2657256"/>
                          <a:gd name="connsiteY407" fmla="*/ 2895752 h 3370881"/>
                          <a:gd name="connsiteX408" fmla="*/ 699247 w 2657256"/>
                          <a:gd name="connsiteY408" fmla="*/ 2940576 h 3370881"/>
                          <a:gd name="connsiteX409" fmla="*/ 703729 w 2657256"/>
                          <a:gd name="connsiteY409" fmla="*/ 2967470 h 3370881"/>
                          <a:gd name="connsiteX410" fmla="*/ 717176 w 2657256"/>
                          <a:gd name="connsiteY410" fmla="*/ 2994364 h 3370881"/>
                          <a:gd name="connsiteX411" fmla="*/ 735106 w 2657256"/>
                          <a:gd name="connsiteY411" fmla="*/ 3052634 h 3370881"/>
                          <a:gd name="connsiteX412" fmla="*/ 739588 w 2657256"/>
                          <a:gd name="connsiteY412" fmla="*/ 3079529 h 3370881"/>
                          <a:gd name="connsiteX413" fmla="*/ 762000 w 2657256"/>
                          <a:gd name="connsiteY413" fmla="*/ 3142281 h 3370881"/>
                          <a:gd name="connsiteX414" fmla="*/ 766482 w 2657256"/>
                          <a:gd name="connsiteY414" fmla="*/ 3231929 h 3370881"/>
                          <a:gd name="connsiteX415" fmla="*/ 770965 w 2657256"/>
                          <a:gd name="connsiteY415" fmla="*/ 3254340 h 3370881"/>
                          <a:gd name="connsiteX416" fmla="*/ 775447 w 2657256"/>
                          <a:gd name="connsiteY416" fmla="*/ 3285717 h 3370881"/>
                          <a:gd name="connsiteX417" fmla="*/ 748553 w 2657256"/>
                          <a:gd name="connsiteY417" fmla="*/ 3335023 h 3370881"/>
                          <a:gd name="connsiteX418" fmla="*/ 721659 w 2657256"/>
                          <a:gd name="connsiteY418" fmla="*/ 3343987 h 3370881"/>
                          <a:gd name="connsiteX419" fmla="*/ 708212 w 2657256"/>
                          <a:gd name="connsiteY419" fmla="*/ 3348470 h 3370881"/>
                          <a:gd name="connsiteX420" fmla="*/ 623047 w 2657256"/>
                          <a:gd name="connsiteY420" fmla="*/ 3330540 h 3370881"/>
                          <a:gd name="connsiteX421" fmla="*/ 609600 w 2657256"/>
                          <a:gd name="connsiteY421" fmla="*/ 3308129 h 3370881"/>
                          <a:gd name="connsiteX422" fmla="*/ 591670 w 2657256"/>
                          <a:gd name="connsiteY422" fmla="*/ 3267787 h 3370881"/>
                          <a:gd name="connsiteX423" fmla="*/ 560294 w 2657256"/>
                          <a:gd name="connsiteY423" fmla="*/ 3209517 h 3370881"/>
                          <a:gd name="connsiteX424" fmla="*/ 551329 w 2657256"/>
                          <a:gd name="connsiteY424" fmla="*/ 3196070 h 3370881"/>
                          <a:gd name="connsiteX425" fmla="*/ 528918 w 2657256"/>
                          <a:gd name="connsiteY425" fmla="*/ 3173658 h 3370881"/>
                          <a:gd name="connsiteX426" fmla="*/ 519953 w 2657256"/>
                          <a:gd name="connsiteY426" fmla="*/ 3128834 h 3370881"/>
                          <a:gd name="connsiteX427" fmla="*/ 524435 w 2657256"/>
                          <a:gd name="connsiteY427" fmla="*/ 3101940 h 3370881"/>
                          <a:gd name="connsiteX428" fmla="*/ 528918 w 2657256"/>
                          <a:gd name="connsiteY428" fmla="*/ 3088493 h 3370881"/>
                          <a:gd name="connsiteX429" fmla="*/ 542365 w 2657256"/>
                          <a:gd name="connsiteY429" fmla="*/ 3052634 h 3370881"/>
                          <a:gd name="connsiteX430" fmla="*/ 484094 w 2657256"/>
                          <a:gd name="connsiteY430" fmla="*/ 2886787 h 3370881"/>
                          <a:gd name="connsiteX431" fmla="*/ 443753 w 2657256"/>
                          <a:gd name="connsiteY431" fmla="*/ 2779211 h 3370881"/>
                          <a:gd name="connsiteX432" fmla="*/ 439270 w 2657256"/>
                          <a:gd name="connsiteY432" fmla="*/ 2752317 h 3370881"/>
                          <a:gd name="connsiteX433" fmla="*/ 430306 w 2657256"/>
                          <a:gd name="connsiteY433" fmla="*/ 2716458 h 3370881"/>
                          <a:gd name="connsiteX434" fmla="*/ 425823 w 2657256"/>
                          <a:gd name="connsiteY434" fmla="*/ 2680599 h 3370881"/>
                          <a:gd name="connsiteX435" fmla="*/ 398929 w 2657256"/>
                          <a:gd name="connsiteY435" fmla="*/ 2599917 h 3370881"/>
                          <a:gd name="connsiteX436" fmla="*/ 385482 w 2657256"/>
                          <a:gd name="connsiteY436" fmla="*/ 2568540 h 3370881"/>
                          <a:gd name="connsiteX437" fmla="*/ 381000 w 2657256"/>
                          <a:gd name="connsiteY437" fmla="*/ 2550611 h 3370881"/>
                          <a:gd name="connsiteX438" fmla="*/ 372035 w 2657256"/>
                          <a:gd name="connsiteY438" fmla="*/ 2483376 h 3370881"/>
                          <a:gd name="connsiteX439" fmla="*/ 367553 w 2657256"/>
                          <a:gd name="connsiteY439" fmla="*/ 2469929 h 3370881"/>
                          <a:gd name="connsiteX440" fmla="*/ 407894 w 2657256"/>
                          <a:gd name="connsiteY440" fmla="*/ 2451999 h 3370881"/>
                          <a:gd name="connsiteX441" fmla="*/ 515470 w 2657256"/>
                          <a:gd name="connsiteY441" fmla="*/ 2407176 h 3370881"/>
                          <a:gd name="connsiteX442" fmla="*/ 578223 w 2657256"/>
                          <a:gd name="connsiteY442" fmla="*/ 2353387 h 3370881"/>
                          <a:gd name="connsiteX443" fmla="*/ 587188 w 2657256"/>
                          <a:gd name="connsiteY443" fmla="*/ 2330976 h 3370881"/>
                          <a:gd name="connsiteX444" fmla="*/ 614082 w 2657256"/>
                          <a:gd name="connsiteY444" fmla="*/ 2254776 h 3370881"/>
                          <a:gd name="connsiteX445" fmla="*/ 649941 w 2657256"/>
                          <a:gd name="connsiteY445" fmla="*/ 2200987 h 3370881"/>
                          <a:gd name="connsiteX446" fmla="*/ 690282 w 2657256"/>
                          <a:gd name="connsiteY446" fmla="*/ 2174093 h 3370881"/>
                          <a:gd name="connsiteX447" fmla="*/ 703729 w 2657256"/>
                          <a:gd name="connsiteY447" fmla="*/ 2165129 h 3370881"/>
                          <a:gd name="connsiteX448" fmla="*/ 739588 w 2657256"/>
                          <a:gd name="connsiteY448" fmla="*/ 2147199 h 3370881"/>
                          <a:gd name="connsiteX449" fmla="*/ 708212 w 2657256"/>
                          <a:gd name="connsiteY449" fmla="*/ 2187540 h 3370881"/>
                          <a:gd name="connsiteX450" fmla="*/ 654423 w 2657256"/>
                          <a:gd name="connsiteY450" fmla="*/ 2241329 h 3370881"/>
                          <a:gd name="connsiteX451" fmla="*/ 636494 w 2657256"/>
                          <a:gd name="connsiteY451" fmla="*/ 2259258 h 3370881"/>
                          <a:gd name="connsiteX452" fmla="*/ 614082 w 2657256"/>
                          <a:gd name="connsiteY452" fmla="*/ 2286152 h 3370881"/>
                          <a:gd name="connsiteX453" fmla="*/ 605118 w 2657256"/>
                          <a:gd name="connsiteY453" fmla="*/ 2299599 h 3370881"/>
                          <a:gd name="connsiteX454" fmla="*/ 560294 w 2657256"/>
                          <a:gd name="connsiteY454" fmla="*/ 2335458 h 3370881"/>
                          <a:gd name="connsiteX455" fmla="*/ 524435 w 2657256"/>
                          <a:gd name="connsiteY455" fmla="*/ 2348905 h 3370881"/>
                          <a:gd name="connsiteX456" fmla="*/ 502023 w 2657256"/>
                          <a:gd name="connsiteY456" fmla="*/ 2362352 h 3370881"/>
                          <a:gd name="connsiteX457" fmla="*/ 461682 w 2657256"/>
                          <a:gd name="connsiteY457" fmla="*/ 2389246 h 3370881"/>
                          <a:gd name="connsiteX458" fmla="*/ 448235 w 2657256"/>
                          <a:gd name="connsiteY458" fmla="*/ 2398211 h 3370881"/>
                          <a:gd name="connsiteX459" fmla="*/ 430306 w 2657256"/>
                          <a:gd name="connsiteY459" fmla="*/ 2407176 h 3370881"/>
                          <a:gd name="connsiteX460" fmla="*/ 412376 w 2657256"/>
                          <a:gd name="connsiteY460" fmla="*/ 2420623 h 3370881"/>
                          <a:gd name="connsiteX461" fmla="*/ 389965 w 2657256"/>
                          <a:gd name="connsiteY461" fmla="*/ 2429587 h 3370881"/>
                          <a:gd name="connsiteX462" fmla="*/ 372035 w 2657256"/>
                          <a:gd name="connsiteY462" fmla="*/ 2443034 h 3370881"/>
                          <a:gd name="connsiteX463" fmla="*/ 318247 w 2657256"/>
                          <a:gd name="connsiteY463" fmla="*/ 2474411 h 3370881"/>
                          <a:gd name="connsiteX464" fmla="*/ 304800 w 2657256"/>
                          <a:gd name="connsiteY464" fmla="*/ 2492340 h 3370881"/>
                          <a:gd name="connsiteX465" fmla="*/ 282388 w 2657256"/>
                          <a:gd name="connsiteY465" fmla="*/ 2519234 h 3370881"/>
                          <a:gd name="connsiteX466" fmla="*/ 295835 w 2657256"/>
                          <a:gd name="connsiteY466" fmla="*/ 2815070 h 3370881"/>
                          <a:gd name="connsiteX467" fmla="*/ 300318 w 2657256"/>
                          <a:gd name="connsiteY467" fmla="*/ 2837481 h 3370881"/>
                          <a:gd name="connsiteX468" fmla="*/ 304800 w 2657256"/>
                          <a:gd name="connsiteY468" fmla="*/ 2868858 h 3370881"/>
                          <a:gd name="connsiteX469" fmla="*/ 309282 w 2657256"/>
                          <a:gd name="connsiteY469" fmla="*/ 2927129 h 3370881"/>
                          <a:gd name="connsiteX470" fmla="*/ 322729 w 2657256"/>
                          <a:gd name="connsiteY470" fmla="*/ 2985399 h 3370881"/>
                          <a:gd name="connsiteX471" fmla="*/ 327212 w 2657256"/>
                          <a:gd name="connsiteY471" fmla="*/ 3012293 h 3370881"/>
                          <a:gd name="connsiteX472" fmla="*/ 331694 w 2657256"/>
                          <a:gd name="connsiteY472" fmla="*/ 3043670 h 3370881"/>
                          <a:gd name="connsiteX473" fmla="*/ 345141 w 2657256"/>
                          <a:gd name="connsiteY473" fmla="*/ 3070564 h 3370881"/>
                          <a:gd name="connsiteX474" fmla="*/ 367553 w 2657256"/>
                          <a:gd name="connsiteY474" fmla="*/ 3124352 h 3370881"/>
                          <a:gd name="connsiteX475" fmla="*/ 381000 w 2657256"/>
                          <a:gd name="connsiteY475" fmla="*/ 3182623 h 3370881"/>
                          <a:gd name="connsiteX476" fmla="*/ 389965 w 2657256"/>
                          <a:gd name="connsiteY476" fmla="*/ 3196070 h 3370881"/>
                          <a:gd name="connsiteX477" fmla="*/ 394447 w 2657256"/>
                          <a:gd name="connsiteY477" fmla="*/ 3213999 h 3370881"/>
                          <a:gd name="connsiteX478" fmla="*/ 412376 w 2657256"/>
                          <a:gd name="connsiteY478" fmla="*/ 3245376 h 3370881"/>
                          <a:gd name="connsiteX479" fmla="*/ 416859 w 2657256"/>
                          <a:gd name="connsiteY479" fmla="*/ 3258823 h 3370881"/>
                          <a:gd name="connsiteX480" fmla="*/ 425823 w 2657256"/>
                          <a:gd name="connsiteY480" fmla="*/ 3272270 h 3370881"/>
                          <a:gd name="connsiteX481" fmla="*/ 439270 w 2657256"/>
                          <a:gd name="connsiteY481" fmla="*/ 3303646 h 3370881"/>
                          <a:gd name="connsiteX482" fmla="*/ 439270 w 2657256"/>
                          <a:gd name="connsiteY482" fmla="*/ 3352952 h 3370881"/>
                          <a:gd name="connsiteX483" fmla="*/ 430306 w 2657256"/>
                          <a:gd name="connsiteY483" fmla="*/ 3366399 h 3370881"/>
                          <a:gd name="connsiteX484" fmla="*/ 412376 w 2657256"/>
                          <a:gd name="connsiteY484" fmla="*/ 3370881 h 3370881"/>
                          <a:gd name="connsiteX485" fmla="*/ 295835 w 2657256"/>
                          <a:gd name="connsiteY485" fmla="*/ 3357434 h 3370881"/>
                          <a:gd name="connsiteX486" fmla="*/ 264459 w 2657256"/>
                          <a:gd name="connsiteY486" fmla="*/ 3276752 h 3370881"/>
                          <a:gd name="connsiteX487" fmla="*/ 259976 w 2657256"/>
                          <a:gd name="connsiteY487" fmla="*/ 3240893 h 3370881"/>
                          <a:gd name="connsiteX488" fmla="*/ 246529 w 2657256"/>
                          <a:gd name="connsiteY488" fmla="*/ 3178140 h 3370881"/>
                          <a:gd name="connsiteX489" fmla="*/ 237565 w 2657256"/>
                          <a:gd name="connsiteY489" fmla="*/ 3084011 h 3370881"/>
                          <a:gd name="connsiteX490" fmla="*/ 228600 w 2657256"/>
                          <a:gd name="connsiteY490" fmla="*/ 3057117 h 3370881"/>
                          <a:gd name="connsiteX491" fmla="*/ 219635 w 2657256"/>
                          <a:gd name="connsiteY491" fmla="*/ 3021258 h 3370881"/>
                          <a:gd name="connsiteX492" fmla="*/ 206188 w 2657256"/>
                          <a:gd name="connsiteY492" fmla="*/ 2980917 h 3370881"/>
                          <a:gd name="connsiteX493" fmla="*/ 201706 w 2657256"/>
                          <a:gd name="connsiteY493" fmla="*/ 2949540 h 3370881"/>
                          <a:gd name="connsiteX494" fmla="*/ 197223 w 2657256"/>
                          <a:gd name="connsiteY494" fmla="*/ 2927129 h 3370881"/>
                          <a:gd name="connsiteX495" fmla="*/ 192741 w 2657256"/>
                          <a:gd name="connsiteY495" fmla="*/ 2891270 h 3370881"/>
                          <a:gd name="connsiteX496" fmla="*/ 188259 w 2657256"/>
                          <a:gd name="connsiteY496" fmla="*/ 2850929 h 3370881"/>
                          <a:gd name="connsiteX497" fmla="*/ 179294 w 2657256"/>
                          <a:gd name="connsiteY497" fmla="*/ 2824034 h 3370881"/>
                          <a:gd name="connsiteX498" fmla="*/ 165847 w 2657256"/>
                          <a:gd name="connsiteY498" fmla="*/ 2774729 h 3370881"/>
                          <a:gd name="connsiteX499" fmla="*/ 161365 w 2657256"/>
                          <a:gd name="connsiteY499" fmla="*/ 2747834 h 3370881"/>
                          <a:gd name="connsiteX500" fmla="*/ 156882 w 2657256"/>
                          <a:gd name="connsiteY500" fmla="*/ 2559576 h 3370881"/>
                          <a:gd name="connsiteX501" fmla="*/ 152400 w 2657256"/>
                          <a:gd name="connsiteY501" fmla="*/ 2519234 h 3370881"/>
                          <a:gd name="connsiteX502" fmla="*/ 118035 w 2657256"/>
                          <a:gd name="connsiteY502" fmla="*/ 2400004 h 3370881"/>
                          <a:gd name="connsiteX503" fmla="*/ 129988 w 2657256"/>
                          <a:gd name="connsiteY503" fmla="*/ 2344423 h 3370881"/>
                          <a:gd name="connsiteX504" fmla="*/ 100106 w 2657256"/>
                          <a:gd name="connsiteY504" fmla="*/ 2330976 h 3370881"/>
                          <a:gd name="connsiteX505" fmla="*/ 138953 w 2657256"/>
                          <a:gd name="connsiteY505" fmla="*/ 2313046 h 3370881"/>
                          <a:gd name="connsiteX506" fmla="*/ 152400 w 2657256"/>
                          <a:gd name="connsiteY506" fmla="*/ 2304081 h 3370881"/>
                          <a:gd name="connsiteX507" fmla="*/ 170329 w 2657256"/>
                          <a:gd name="connsiteY507" fmla="*/ 2259258 h 3370881"/>
                          <a:gd name="connsiteX508" fmla="*/ 188259 w 2657256"/>
                          <a:gd name="connsiteY508" fmla="*/ 2223399 h 3370881"/>
                          <a:gd name="connsiteX509" fmla="*/ 206188 w 2657256"/>
                          <a:gd name="connsiteY509" fmla="*/ 2187540 h 3370881"/>
                          <a:gd name="connsiteX510" fmla="*/ 210670 w 2657256"/>
                          <a:gd name="connsiteY510" fmla="*/ 2174093 h 3370881"/>
                          <a:gd name="connsiteX511" fmla="*/ 219635 w 2657256"/>
                          <a:gd name="connsiteY511" fmla="*/ 2115823 h 3370881"/>
                          <a:gd name="connsiteX512" fmla="*/ 210670 w 2657256"/>
                          <a:gd name="connsiteY512" fmla="*/ 1958940 h 3370881"/>
                          <a:gd name="connsiteX513" fmla="*/ 192741 w 2657256"/>
                          <a:gd name="connsiteY513" fmla="*/ 1923081 h 3370881"/>
                          <a:gd name="connsiteX514" fmla="*/ 179294 w 2657256"/>
                          <a:gd name="connsiteY514" fmla="*/ 1891705 h 3370881"/>
                          <a:gd name="connsiteX515" fmla="*/ 165847 w 2657256"/>
                          <a:gd name="connsiteY515" fmla="*/ 1864811 h 3370881"/>
                          <a:gd name="connsiteX516" fmla="*/ 152400 w 2657256"/>
                          <a:gd name="connsiteY516" fmla="*/ 1833434 h 3370881"/>
                          <a:gd name="connsiteX517" fmla="*/ 143435 w 2657256"/>
                          <a:gd name="connsiteY517" fmla="*/ 1819987 h 3370881"/>
                          <a:gd name="connsiteX518" fmla="*/ 107576 w 2657256"/>
                          <a:gd name="connsiteY518" fmla="*/ 1784129 h 3370881"/>
                          <a:gd name="connsiteX519" fmla="*/ 94129 w 2657256"/>
                          <a:gd name="connsiteY519" fmla="*/ 1779646 h 3370881"/>
                          <a:gd name="connsiteX520" fmla="*/ 71718 w 2657256"/>
                          <a:gd name="connsiteY520" fmla="*/ 1770681 h 3370881"/>
                          <a:gd name="connsiteX521" fmla="*/ 58270 w 2657256"/>
                          <a:gd name="connsiteY521" fmla="*/ 1761717 h 3370881"/>
                          <a:gd name="connsiteX522" fmla="*/ 26894 w 2657256"/>
                          <a:gd name="connsiteY522" fmla="*/ 1730340 h 3370881"/>
                          <a:gd name="connsiteX523" fmla="*/ 0 w 2657256"/>
                          <a:gd name="connsiteY523" fmla="*/ 1707929 h 3370881"/>
                          <a:gd name="connsiteX0" fmla="*/ 0 w 2657256"/>
                          <a:gd name="connsiteY0" fmla="*/ 1707929 h 3370881"/>
                          <a:gd name="connsiteX1" fmla="*/ 22412 w 2657256"/>
                          <a:gd name="connsiteY1" fmla="*/ 1698964 h 3370881"/>
                          <a:gd name="connsiteX2" fmla="*/ 31376 w 2657256"/>
                          <a:gd name="connsiteY2" fmla="*/ 1681034 h 3370881"/>
                          <a:gd name="connsiteX3" fmla="*/ 44823 w 2657256"/>
                          <a:gd name="connsiteY3" fmla="*/ 1672070 h 3370881"/>
                          <a:gd name="connsiteX4" fmla="*/ 58270 w 2657256"/>
                          <a:gd name="connsiteY4" fmla="*/ 1654140 h 3370881"/>
                          <a:gd name="connsiteX5" fmla="*/ 76200 w 2657256"/>
                          <a:gd name="connsiteY5" fmla="*/ 1645176 h 3370881"/>
                          <a:gd name="connsiteX6" fmla="*/ 98612 w 2657256"/>
                          <a:gd name="connsiteY6" fmla="*/ 1636211 h 3370881"/>
                          <a:gd name="connsiteX7" fmla="*/ 125506 w 2657256"/>
                          <a:gd name="connsiteY7" fmla="*/ 1627246 h 3370881"/>
                          <a:gd name="connsiteX8" fmla="*/ 152400 w 2657256"/>
                          <a:gd name="connsiteY8" fmla="*/ 1609317 h 3370881"/>
                          <a:gd name="connsiteX9" fmla="*/ 170329 w 2657256"/>
                          <a:gd name="connsiteY9" fmla="*/ 1600352 h 3370881"/>
                          <a:gd name="connsiteX10" fmla="*/ 188259 w 2657256"/>
                          <a:gd name="connsiteY10" fmla="*/ 1582423 h 3370881"/>
                          <a:gd name="connsiteX11" fmla="*/ 228600 w 2657256"/>
                          <a:gd name="connsiteY11" fmla="*/ 1564493 h 3370881"/>
                          <a:gd name="connsiteX12" fmla="*/ 255494 w 2657256"/>
                          <a:gd name="connsiteY12" fmla="*/ 1546564 h 3370881"/>
                          <a:gd name="connsiteX13" fmla="*/ 300318 w 2657256"/>
                          <a:gd name="connsiteY13" fmla="*/ 1524152 h 3370881"/>
                          <a:gd name="connsiteX14" fmla="*/ 313765 w 2657256"/>
                          <a:gd name="connsiteY14" fmla="*/ 1515187 h 3370881"/>
                          <a:gd name="connsiteX15" fmla="*/ 340659 w 2657256"/>
                          <a:gd name="connsiteY15" fmla="*/ 1510705 h 3370881"/>
                          <a:gd name="connsiteX16" fmla="*/ 363070 w 2657256"/>
                          <a:gd name="connsiteY16" fmla="*/ 1506223 h 3370881"/>
                          <a:gd name="connsiteX17" fmla="*/ 389965 w 2657256"/>
                          <a:gd name="connsiteY17" fmla="*/ 1501740 h 3370881"/>
                          <a:gd name="connsiteX18" fmla="*/ 425823 w 2657256"/>
                          <a:gd name="connsiteY18" fmla="*/ 1497258 h 3370881"/>
                          <a:gd name="connsiteX19" fmla="*/ 470647 w 2657256"/>
                          <a:gd name="connsiteY19" fmla="*/ 1488293 h 3370881"/>
                          <a:gd name="connsiteX20" fmla="*/ 515470 w 2657256"/>
                          <a:gd name="connsiteY20" fmla="*/ 1479329 h 3370881"/>
                          <a:gd name="connsiteX21" fmla="*/ 528918 w 2657256"/>
                          <a:gd name="connsiteY21" fmla="*/ 1470364 h 3370881"/>
                          <a:gd name="connsiteX22" fmla="*/ 600635 w 2657256"/>
                          <a:gd name="connsiteY22" fmla="*/ 1456917 h 3370881"/>
                          <a:gd name="connsiteX23" fmla="*/ 690282 w 2657256"/>
                          <a:gd name="connsiteY23" fmla="*/ 1447952 h 3370881"/>
                          <a:gd name="connsiteX24" fmla="*/ 793376 w 2657256"/>
                          <a:gd name="connsiteY24" fmla="*/ 1452434 h 3370881"/>
                          <a:gd name="connsiteX25" fmla="*/ 874059 w 2657256"/>
                          <a:gd name="connsiteY25" fmla="*/ 1465881 h 3370881"/>
                          <a:gd name="connsiteX26" fmla="*/ 914400 w 2657256"/>
                          <a:gd name="connsiteY26" fmla="*/ 1470364 h 3370881"/>
                          <a:gd name="connsiteX27" fmla="*/ 1030941 w 2657256"/>
                          <a:gd name="connsiteY27" fmla="*/ 1483811 h 3370881"/>
                          <a:gd name="connsiteX28" fmla="*/ 1151965 w 2657256"/>
                          <a:gd name="connsiteY28" fmla="*/ 1492776 h 3370881"/>
                          <a:gd name="connsiteX29" fmla="*/ 1281953 w 2657256"/>
                          <a:gd name="connsiteY29" fmla="*/ 1501740 h 3370881"/>
                          <a:gd name="connsiteX30" fmla="*/ 1465729 w 2657256"/>
                          <a:gd name="connsiteY30" fmla="*/ 1497258 h 3370881"/>
                          <a:gd name="connsiteX31" fmla="*/ 1510553 w 2657256"/>
                          <a:gd name="connsiteY31" fmla="*/ 1492776 h 3370881"/>
                          <a:gd name="connsiteX32" fmla="*/ 1582270 w 2657256"/>
                          <a:gd name="connsiteY32" fmla="*/ 1461399 h 3370881"/>
                          <a:gd name="connsiteX33" fmla="*/ 1604682 w 2657256"/>
                          <a:gd name="connsiteY33" fmla="*/ 1456917 h 3370881"/>
                          <a:gd name="connsiteX34" fmla="*/ 1622612 w 2657256"/>
                          <a:gd name="connsiteY34" fmla="*/ 1447952 h 3370881"/>
                          <a:gd name="connsiteX35" fmla="*/ 1645023 w 2657256"/>
                          <a:gd name="connsiteY35" fmla="*/ 1438987 h 3370881"/>
                          <a:gd name="connsiteX36" fmla="*/ 1662953 w 2657256"/>
                          <a:gd name="connsiteY36" fmla="*/ 1425540 h 3370881"/>
                          <a:gd name="connsiteX37" fmla="*/ 1698812 w 2657256"/>
                          <a:gd name="connsiteY37" fmla="*/ 1407611 h 3370881"/>
                          <a:gd name="connsiteX38" fmla="*/ 1739153 w 2657256"/>
                          <a:gd name="connsiteY38" fmla="*/ 1380717 h 3370881"/>
                          <a:gd name="connsiteX39" fmla="*/ 1752600 w 2657256"/>
                          <a:gd name="connsiteY39" fmla="*/ 1367270 h 3370881"/>
                          <a:gd name="connsiteX40" fmla="*/ 1775012 w 2657256"/>
                          <a:gd name="connsiteY40" fmla="*/ 1353823 h 3370881"/>
                          <a:gd name="connsiteX41" fmla="*/ 1797423 w 2657256"/>
                          <a:gd name="connsiteY41" fmla="*/ 1335893 h 3370881"/>
                          <a:gd name="connsiteX42" fmla="*/ 1810870 w 2657256"/>
                          <a:gd name="connsiteY42" fmla="*/ 1304517 h 3370881"/>
                          <a:gd name="connsiteX43" fmla="*/ 1815353 w 2657256"/>
                          <a:gd name="connsiteY43" fmla="*/ 1291070 h 3370881"/>
                          <a:gd name="connsiteX44" fmla="*/ 1801906 w 2657256"/>
                          <a:gd name="connsiteY44" fmla="*/ 1138670 h 3370881"/>
                          <a:gd name="connsiteX45" fmla="*/ 1792941 w 2657256"/>
                          <a:gd name="connsiteY45" fmla="*/ 1125223 h 3370881"/>
                          <a:gd name="connsiteX46" fmla="*/ 1757082 w 2657256"/>
                          <a:gd name="connsiteY46" fmla="*/ 1093846 h 3370881"/>
                          <a:gd name="connsiteX47" fmla="*/ 1730188 w 2657256"/>
                          <a:gd name="connsiteY47" fmla="*/ 1066952 h 3370881"/>
                          <a:gd name="connsiteX48" fmla="*/ 1703294 w 2657256"/>
                          <a:gd name="connsiteY48" fmla="*/ 1049023 h 3370881"/>
                          <a:gd name="connsiteX49" fmla="*/ 1622612 w 2657256"/>
                          <a:gd name="connsiteY49" fmla="*/ 1053505 h 3370881"/>
                          <a:gd name="connsiteX50" fmla="*/ 1595718 w 2657256"/>
                          <a:gd name="connsiteY50" fmla="*/ 1062470 h 3370881"/>
                          <a:gd name="connsiteX51" fmla="*/ 1573306 w 2657256"/>
                          <a:gd name="connsiteY51" fmla="*/ 1066952 h 3370881"/>
                          <a:gd name="connsiteX52" fmla="*/ 1453385 w 2657256"/>
                          <a:gd name="connsiteY52" fmla="*/ 1082761 h 3370881"/>
                          <a:gd name="connsiteX53" fmla="*/ 1326776 w 2657256"/>
                          <a:gd name="connsiteY53" fmla="*/ 1062470 h 3370881"/>
                          <a:gd name="connsiteX54" fmla="*/ 1308847 w 2657256"/>
                          <a:gd name="connsiteY54" fmla="*/ 1057987 h 3370881"/>
                          <a:gd name="connsiteX55" fmla="*/ 1277470 w 2657256"/>
                          <a:gd name="connsiteY55" fmla="*/ 1053505 h 3370881"/>
                          <a:gd name="connsiteX56" fmla="*/ 1259541 w 2657256"/>
                          <a:gd name="connsiteY56" fmla="*/ 1049023 h 3370881"/>
                          <a:gd name="connsiteX57" fmla="*/ 1232647 w 2657256"/>
                          <a:gd name="connsiteY57" fmla="*/ 1044540 h 3370881"/>
                          <a:gd name="connsiteX58" fmla="*/ 1053353 w 2657256"/>
                          <a:gd name="connsiteY58" fmla="*/ 1049023 h 3370881"/>
                          <a:gd name="connsiteX59" fmla="*/ 1035423 w 2657256"/>
                          <a:gd name="connsiteY59" fmla="*/ 1053505 h 3370881"/>
                          <a:gd name="connsiteX60" fmla="*/ 1008529 w 2657256"/>
                          <a:gd name="connsiteY60" fmla="*/ 1057987 h 3370881"/>
                          <a:gd name="connsiteX61" fmla="*/ 995082 w 2657256"/>
                          <a:gd name="connsiteY61" fmla="*/ 1062470 h 3370881"/>
                          <a:gd name="connsiteX62" fmla="*/ 945776 w 2657256"/>
                          <a:gd name="connsiteY62" fmla="*/ 1031093 h 3370881"/>
                          <a:gd name="connsiteX63" fmla="*/ 941294 w 2657256"/>
                          <a:gd name="connsiteY63" fmla="*/ 1017646 h 3370881"/>
                          <a:gd name="connsiteX64" fmla="*/ 932329 w 2657256"/>
                          <a:gd name="connsiteY64" fmla="*/ 919034 h 3370881"/>
                          <a:gd name="connsiteX65" fmla="*/ 914400 w 2657256"/>
                          <a:gd name="connsiteY65" fmla="*/ 901105 h 3370881"/>
                          <a:gd name="connsiteX66" fmla="*/ 918882 w 2657256"/>
                          <a:gd name="connsiteY66" fmla="*/ 869729 h 3370881"/>
                          <a:gd name="connsiteX67" fmla="*/ 941294 w 2657256"/>
                          <a:gd name="connsiteY67" fmla="*/ 865246 h 3370881"/>
                          <a:gd name="connsiteX68" fmla="*/ 959223 w 2657256"/>
                          <a:gd name="connsiteY68" fmla="*/ 851799 h 3370881"/>
                          <a:gd name="connsiteX69" fmla="*/ 990600 w 2657256"/>
                          <a:gd name="connsiteY69" fmla="*/ 847317 h 3370881"/>
                          <a:gd name="connsiteX70" fmla="*/ 1129553 w 2657256"/>
                          <a:gd name="connsiteY70" fmla="*/ 838352 h 3370881"/>
                          <a:gd name="connsiteX71" fmla="*/ 1147482 w 2657256"/>
                          <a:gd name="connsiteY71" fmla="*/ 829387 h 3370881"/>
                          <a:gd name="connsiteX72" fmla="*/ 1178859 w 2657256"/>
                          <a:gd name="connsiteY72" fmla="*/ 806976 h 3370881"/>
                          <a:gd name="connsiteX73" fmla="*/ 1192306 w 2657256"/>
                          <a:gd name="connsiteY73" fmla="*/ 793529 h 3370881"/>
                          <a:gd name="connsiteX74" fmla="*/ 1214718 w 2657256"/>
                          <a:gd name="connsiteY74" fmla="*/ 784564 h 3370881"/>
                          <a:gd name="connsiteX75" fmla="*/ 1241612 w 2657256"/>
                          <a:gd name="connsiteY75" fmla="*/ 771117 h 3370881"/>
                          <a:gd name="connsiteX76" fmla="*/ 1277470 w 2657256"/>
                          <a:gd name="connsiteY76" fmla="*/ 753187 h 3370881"/>
                          <a:gd name="connsiteX77" fmla="*/ 1295400 w 2657256"/>
                          <a:gd name="connsiteY77" fmla="*/ 730776 h 3370881"/>
                          <a:gd name="connsiteX78" fmla="*/ 1317812 w 2657256"/>
                          <a:gd name="connsiteY78" fmla="*/ 708364 h 3370881"/>
                          <a:gd name="connsiteX79" fmla="*/ 1353670 w 2657256"/>
                          <a:gd name="connsiteY79" fmla="*/ 663540 h 3370881"/>
                          <a:gd name="connsiteX80" fmla="*/ 1371600 w 2657256"/>
                          <a:gd name="connsiteY80" fmla="*/ 636646 h 3370881"/>
                          <a:gd name="connsiteX81" fmla="*/ 1380565 w 2657256"/>
                          <a:gd name="connsiteY81" fmla="*/ 596305 h 3370881"/>
                          <a:gd name="connsiteX82" fmla="*/ 1385047 w 2657256"/>
                          <a:gd name="connsiteY82" fmla="*/ 582858 h 3370881"/>
                          <a:gd name="connsiteX83" fmla="*/ 1380565 w 2657256"/>
                          <a:gd name="connsiteY83" fmla="*/ 533552 h 3370881"/>
                          <a:gd name="connsiteX84" fmla="*/ 1367118 w 2657256"/>
                          <a:gd name="connsiteY84" fmla="*/ 524587 h 3370881"/>
                          <a:gd name="connsiteX85" fmla="*/ 1349188 w 2657256"/>
                          <a:gd name="connsiteY85" fmla="*/ 520105 h 3370881"/>
                          <a:gd name="connsiteX86" fmla="*/ 1326776 w 2657256"/>
                          <a:gd name="connsiteY86" fmla="*/ 511140 h 3370881"/>
                          <a:gd name="connsiteX87" fmla="*/ 1281953 w 2657256"/>
                          <a:gd name="connsiteY87" fmla="*/ 515623 h 3370881"/>
                          <a:gd name="connsiteX88" fmla="*/ 1250576 w 2657256"/>
                          <a:gd name="connsiteY88" fmla="*/ 529070 h 3370881"/>
                          <a:gd name="connsiteX89" fmla="*/ 1210235 w 2657256"/>
                          <a:gd name="connsiteY89" fmla="*/ 542517 h 3370881"/>
                          <a:gd name="connsiteX90" fmla="*/ 1183341 w 2657256"/>
                          <a:gd name="connsiteY90" fmla="*/ 555964 h 3370881"/>
                          <a:gd name="connsiteX91" fmla="*/ 1160929 w 2657256"/>
                          <a:gd name="connsiteY91" fmla="*/ 569411 h 3370881"/>
                          <a:gd name="connsiteX92" fmla="*/ 1134035 w 2657256"/>
                          <a:gd name="connsiteY92" fmla="*/ 578376 h 3370881"/>
                          <a:gd name="connsiteX93" fmla="*/ 1111623 w 2657256"/>
                          <a:gd name="connsiteY93" fmla="*/ 587340 h 3370881"/>
                          <a:gd name="connsiteX94" fmla="*/ 1084729 w 2657256"/>
                          <a:gd name="connsiteY94" fmla="*/ 596305 h 3370881"/>
                          <a:gd name="connsiteX95" fmla="*/ 986118 w 2657256"/>
                          <a:gd name="connsiteY95" fmla="*/ 591823 h 3370881"/>
                          <a:gd name="connsiteX96" fmla="*/ 927847 w 2657256"/>
                          <a:gd name="connsiteY96" fmla="*/ 578376 h 3370881"/>
                          <a:gd name="connsiteX97" fmla="*/ 896470 w 2657256"/>
                          <a:gd name="connsiteY97" fmla="*/ 555964 h 3370881"/>
                          <a:gd name="connsiteX98" fmla="*/ 883023 w 2657256"/>
                          <a:gd name="connsiteY98" fmla="*/ 546999 h 3370881"/>
                          <a:gd name="connsiteX99" fmla="*/ 865094 w 2657256"/>
                          <a:gd name="connsiteY99" fmla="*/ 497693 h 3370881"/>
                          <a:gd name="connsiteX100" fmla="*/ 869576 w 2657256"/>
                          <a:gd name="connsiteY100" fmla="*/ 403564 h 3370881"/>
                          <a:gd name="connsiteX101" fmla="*/ 874059 w 2657256"/>
                          <a:gd name="connsiteY101" fmla="*/ 385634 h 3370881"/>
                          <a:gd name="connsiteX102" fmla="*/ 883023 w 2657256"/>
                          <a:gd name="connsiteY102" fmla="*/ 372187 h 3370881"/>
                          <a:gd name="connsiteX103" fmla="*/ 909918 w 2657256"/>
                          <a:gd name="connsiteY103" fmla="*/ 363223 h 3370881"/>
                          <a:gd name="connsiteX104" fmla="*/ 914400 w 2657256"/>
                          <a:gd name="connsiteY104" fmla="*/ 385634 h 3370881"/>
                          <a:gd name="connsiteX105" fmla="*/ 909918 w 2657256"/>
                          <a:gd name="connsiteY105" fmla="*/ 408046 h 3370881"/>
                          <a:gd name="connsiteX106" fmla="*/ 900953 w 2657256"/>
                          <a:gd name="connsiteY106" fmla="*/ 466317 h 3370881"/>
                          <a:gd name="connsiteX107" fmla="*/ 905435 w 2657256"/>
                          <a:gd name="connsiteY107" fmla="*/ 515623 h 3370881"/>
                          <a:gd name="connsiteX108" fmla="*/ 932329 w 2657256"/>
                          <a:gd name="connsiteY108" fmla="*/ 551481 h 3370881"/>
                          <a:gd name="connsiteX109" fmla="*/ 954741 w 2657256"/>
                          <a:gd name="connsiteY109" fmla="*/ 560446 h 3370881"/>
                          <a:gd name="connsiteX110" fmla="*/ 972670 w 2657256"/>
                          <a:gd name="connsiteY110" fmla="*/ 569411 h 3370881"/>
                          <a:gd name="connsiteX111" fmla="*/ 1066800 w 2657256"/>
                          <a:gd name="connsiteY111" fmla="*/ 564929 h 3370881"/>
                          <a:gd name="connsiteX112" fmla="*/ 1111623 w 2657256"/>
                          <a:gd name="connsiteY112" fmla="*/ 551481 h 3370881"/>
                          <a:gd name="connsiteX113" fmla="*/ 1129553 w 2657256"/>
                          <a:gd name="connsiteY113" fmla="*/ 538034 h 3370881"/>
                          <a:gd name="connsiteX114" fmla="*/ 1156447 w 2657256"/>
                          <a:gd name="connsiteY114" fmla="*/ 511140 h 3370881"/>
                          <a:gd name="connsiteX115" fmla="*/ 1160929 w 2657256"/>
                          <a:gd name="connsiteY115" fmla="*/ 493211 h 3370881"/>
                          <a:gd name="connsiteX116" fmla="*/ 1178859 w 2657256"/>
                          <a:gd name="connsiteY116" fmla="*/ 331846 h 3370881"/>
                          <a:gd name="connsiteX117" fmla="*/ 1215315 w 2657256"/>
                          <a:gd name="connsiteY117" fmla="*/ 270289 h 3370881"/>
                          <a:gd name="connsiteX118" fmla="*/ 1214718 w 2657256"/>
                          <a:gd name="connsiteY118" fmla="*/ 367705 h 3370881"/>
                          <a:gd name="connsiteX119" fmla="*/ 1201270 w 2657256"/>
                          <a:gd name="connsiteY119" fmla="*/ 412529 h 3370881"/>
                          <a:gd name="connsiteX120" fmla="*/ 1210235 w 2657256"/>
                          <a:gd name="connsiteY120" fmla="*/ 461834 h 3370881"/>
                          <a:gd name="connsiteX121" fmla="*/ 1214718 w 2657256"/>
                          <a:gd name="connsiteY121" fmla="*/ 475281 h 3370881"/>
                          <a:gd name="connsiteX122" fmla="*/ 1228165 w 2657256"/>
                          <a:gd name="connsiteY122" fmla="*/ 484246 h 3370881"/>
                          <a:gd name="connsiteX123" fmla="*/ 1250576 w 2657256"/>
                          <a:gd name="connsiteY123" fmla="*/ 502176 h 3370881"/>
                          <a:gd name="connsiteX124" fmla="*/ 1317812 w 2657256"/>
                          <a:gd name="connsiteY124" fmla="*/ 497693 h 3370881"/>
                          <a:gd name="connsiteX125" fmla="*/ 1353670 w 2657256"/>
                          <a:gd name="connsiteY125" fmla="*/ 488729 h 3370881"/>
                          <a:gd name="connsiteX126" fmla="*/ 1506070 w 2657256"/>
                          <a:gd name="connsiteY126" fmla="*/ 457352 h 3370881"/>
                          <a:gd name="connsiteX127" fmla="*/ 1550894 w 2657256"/>
                          <a:gd name="connsiteY127" fmla="*/ 430458 h 3370881"/>
                          <a:gd name="connsiteX128" fmla="*/ 1564341 w 2657256"/>
                          <a:gd name="connsiteY128" fmla="*/ 417011 h 3370881"/>
                          <a:gd name="connsiteX129" fmla="*/ 1586753 w 2657256"/>
                          <a:gd name="connsiteY129" fmla="*/ 399081 h 3370881"/>
                          <a:gd name="connsiteX130" fmla="*/ 1595718 w 2657256"/>
                          <a:gd name="connsiteY130" fmla="*/ 381152 h 3370881"/>
                          <a:gd name="connsiteX131" fmla="*/ 1600200 w 2657256"/>
                          <a:gd name="connsiteY131" fmla="*/ 363223 h 3370881"/>
                          <a:gd name="connsiteX132" fmla="*/ 1609165 w 2657256"/>
                          <a:gd name="connsiteY132" fmla="*/ 313917 h 3370881"/>
                          <a:gd name="connsiteX133" fmla="*/ 1537447 w 2657256"/>
                          <a:gd name="connsiteY133" fmla="*/ 188411 h 3370881"/>
                          <a:gd name="connsiteX134" fmla="*/ 1613647 w 2657256"/>
                          <a:gd name="connsiteY134" fmla="*/ 399081 h 3370881"/>
                          <a:gd name="connsiteX135" fmla="*/ 1627094 w 2657256"/>
                          <a:gd name="connsiteY135" fmla="*/ 417011 h 3370881"/>
                          <a:gd name="connsiteX136" fmla="*/ 1658470 w 2657256"/>
                          <a:gd name="connsiteY136" fmla="*/ 412529 h 3370881"/>
                          <a:gd name="connsiteX137" fmla="*/ 1685365 w 2657256"/>
                          <a:gd name="connsiteY137" fmla="*/ 390117 h 3370881"/>
                          <a:gd name="connsiteX138" fmla="*/ 1694329 w 2657256"/>
                          <a:gd name="connsiteY138" fmla="*/ 376670 h 3370881"/>
                          <a:gd name="connsiteX139" fmla="*/ 1734670 w 2657256"/>
                          <a:gd name="connsiteY139" fmla="*/ 354258 h 3370881"/>
                          <a:gd name="connsiteX140" fmla="*/ 1743635 w 2657256"/>
                          <a:gd name="connsiteY140" fmla="*/ 340811 h 3370881"/>
                          <a:gd name="connsiteX141" fmla="*/ 1757082 w 2657256"/>
                          <a:gd name="connsiteY141" fmla="*/ 336329 h 3370881"/>
                          <a:gd name="connsiteX142" fmla="*/ 1808984 w 2657256"/>
                          <a:gd name="connsiteY142" fmla="*/ 249641 h 3370881"/>
                          <a:gd name="connsiteX143" fmla="*/ 1899621 w 2657256"/>
                          <a:gd name="connsiteY143" fmla="*/ 211719 h 3370881"/>
                          <a:gd name="connsiteX144" fmla="*/ 1808984 w 2657256"/>
                          <a:gd name="connsiteY144" fmla="*/ 178521 h 3370881"/>
                          <a:gd name="connsiteX145" fmla="*/ 1772023 w 2657256"/>
                          <a:gd name="connsiteY145" fmla="*/ 77249 h 3370881"/>
                          <a:gd name="connsiteX146" fmla="*/ 1900425 w 2657256"/>
                          <a:gd name="connsiteY146" fmla="*/ 214081 h 3370881"/>
                          <a:gd name="connsiteX147" fmla="*/ 1874221 w 2657256"/>
                          <a:gd name="connsiteY147" fmla="*/ 318698 h 3370881"/>
                          <a:gd name="connsiteX148" fmla="*/ 1788459 w 2657256"/>
                          <a:gd name="connsiteY148" fmla="*/ 367705 h 3370881"/>
                          <a:gd name="connsiteX149" fmla="*/ 1761565 w 2657256"/>
                          <a:gd name="connsiteY149" fmla="*/ 390117 h 3370881"/>
                          <a:gd name="connsiteX150" fmla="*/ 1783976 w 2657256"/>
                          <a:gd name="connsiteY150" fmla="*/ 399081 h 3370881"/>
                          <a:gd name="connsiteX151" fmla="*/ 1878106 w 2657256"/>
                          <a:gd name="connsiteY151" fmla="*/ 390117 h 3370881"/>
                          <a:gd name="connsiteX152" fmla="*/ 1891553 w 2657256"/>
                          <a:gd name="connsiteY152" fmla="*/ 381152 h 3370881"/>
                          <a:gd name="connsiteX153" fmla="*/ 1918447 w 2657256"/>
                          <a:gd name="connsiteY153" fmla="*/ 372187 h 3370881"/>
                          <a:gd name="connsiteX154" fmla="*/ 1940859 w 2657256"/>
                          <a:gd name="connsiteY154" fmla="*/ 358740 h 3370881"/>
                          <a:gd name="connsiteX155" fmla="*/ 1954306 w 2657256"/>
                          <a:gd name="connsiteY155" fmla="*/ 354258 h 3370881"/>
                          <a:gd name="connsiteX156" fmla="*/ 2083304 w 2657256"/>
                          <a:gd name="connsiteY156" fmla="*/ 290281 h 3370881"/>
                          <a:gd name="connsiteX157" fmla="*/ 2166172 w 2657256"/>
                          <a:gd name="connsiteY157" fmla="*/ 215604 h 3370881"/>
                          <a:gd name="connsiteX158" fmla="*/ 2069054 w 2657256"/>
                          <a:gd name="connsiteY158" fmla="*/ 40493 h 3370881"/>
                          <a:gd name="connsiteX159" fmla="*/ 2078225 w 2657256"/>
                          <a:gd name="connsiteY159" fmla="*/ 188681 h 3370881"/>
                          <a:gd name="connsiteX160" fmla="*/ 1999129 w 2657256"/>
                          <a:gd name="connsiteY160" fmla="*/ 358740 h 3370881"/>
                          <a:gd name="connsiteX161" fmla="*/ 1994647 w 2657256"/>
                          <a:gd name="connsiteY161" fmla="*/ 372187 h 3370881"/>
                          <a:gd name="connsiteX162" fmla="*/ 2039470 w 2657256"/>
                          <a:gd name="connsiteY162" fmla="*/ 390117 h 3370881"/>
                          <a:gd name="connsiteX163" fmla="*/ 2115670 w 2657256"/>
                          <a:gd name="connsiteY163" fmla="*/ 390117 h 3370881"/>
                          <a:gd name="connsiteX164" fmla="*/ 2160494 w 2657256"/>
                          <a:gd name="connsiteY164" fmla="*/ 376670 h 3370881"/>
                          <a:gd name="connsiteX165" fmla="*/ 2191870 w 2657256"/>
                          <a:gd name="connsiteY165" fmla="*/ 363223 h 3370881"/>
                          <a:gd name="connsiteX166" fmla="*/ 2205318 w 2657256"/>
                          <a:gd name="connsiteY166" fmla="*/ 358740 h 3370881"/>
                          <a:gd name="connsiteX167" fmla="*/ 2232212 w 2657256"/>
                          <a:gd name="connsiteY167" fmla="*/ 340811 h 3370881"/>
                          <a:gd name="connsiteX168" fmla="*/ 2312894 w 2657256"/>
                          <a:gd name="connsiteY168" fmla="*/ 183929 h 3370881"/>
                          <a:gd name="connsiteX169" fmla="*/ 2339788 w 2657256"/>
                          <a:gd name="connsiteY169" fmla="*/ 151 h 3370881"/>
                          <a:gd name="connsiteX170" fmla="*/ 2357718 w 2657256"/>
                          <a:gd name="connsiteY170" fmla="*/ 215305 h 3370881"/>
                          <a:gd name="connsiteX171" fmla="*/ 2254623 w 2657256"/>
                          <a:gd name="connsiteY171" fmla="*/ 376670 h 3370881"/>
                          <a:gd name="connsiteX172" fmla="*/ 2245659 w 2657256"/>
                          <a:gd name="connsiteY172" fmla="*/ 390117 h 3370881"/>
                          <a:gd name="connsiteX173" fmla="*/ 2254623 w 2657256"/>
                          <a:gd name="connsiteY173" fmla="*/ 403564 h 3370881"/>
                          <a:gd name="connsiteX174" fmla="*/ 2353235 w 2657256"/>
                          <a:gd name="connsiteY174" fmla="*/ 399081 h 3370881"/>
                          <a:gd name="connsiteX175" fmla="*/ 2366682 w 2657256"/>
                          <a:gd name="connsiteY175" fmla="*/ 394599 h 3370881"/>
                          <a:gd name="connsiteX176" fmla="*/ 2389094 w 2657256"/>
                          <a:gd name="connsiteY176" fmla="*/ 390117 h 3370881"/>
                          <a:gd name="connsiteX177" fmla="*/ 2424953 w 2657256"/>
                          <a:gd name="connsiteY177" fmla="*/ 367705 h 3370881"/>
                          <a:gd name="connsiteX178" fmla="*/ 2528047 w 2657256"/>
                          <a:gd name="connsiteY178" fmla="*/ 292700 h 3370881"/>
                          <a:gd name="connsiteX179" fmla="*/ 2541495 w 2657256"/>
                          <a:gd name="connsiteY179" fmla="*/ 62906 h 3370881"/>
                          <a:gd name="connsiteX180" fmla="*/ 2591304 w 2657256"/>
                          <a:gd name="connsiteY180" fmla="*/ 214081 h 3370881"/>
                          <a:gd name="connsiteX181" fmla="*/ 2612315 w 2657256"/>
                          <a:gd name="connsiteY181" fmla="*/ 290907 h 3370881"/>
                          <a:gd name="connsiteX182" fmla="*/ 2650863 w 2657256"/>
                          <a:gd name="connsiteY182" fmla="*/ 344994 h 3370881"/>
                          <a:gd name="connsiteX183" fmla="*/ 2465294 w 2657256"/>
                          <a:gd name="connsiteY183" fmla="*/ 399081 h 3370881"/>
                          <a:gd name="connsiteX184" fmla="*/ 2442882 w 2657256"/>
                          <a:gd name="connsiteY184" fmla="*/ 403564 h 3370881"/>
                          <a:gd name="connsiteX185" fmla="*/ 2398059 w 2657256"/>
                          <a:gd name="connsiteY185" fmla="*/ 417011 h 3370881"/>
                          <a:gd name="connsiteX186" fmla="*/ 2375647 w 2657256"/>
                          <a:gd name="connsiteY186" fmla="*/ 425976 h 3370881"/>
                          <a:gd name="connsiteX187" fmla="*/ 2357718 w 2657256"/>
                          <a:gd name="connsiteY187" fmla="*/ 430458 h 3370881"/>
                          <a:gd name="connsiteX188" fmla="*/ 2344270 w 2657256"/>
                          <a:gd name="connsiteY188" fmla="*/ 461834 h 3370881"/>
                          <a:gd name="connsiteX189" fmla="*/ 2353235 w 2657256"/>
                          <a:gd name="connsiteY189" fmla="*/ 502176 h 3370881"/>
                          <a:gd name="connsiteX190" fmla="*/ 2362200 w 2657256"/>
                          <a:gd name="connsiteY190" fmla="*/ 515623 h 3370881"/>
                          <a:gd name="connsiteX191" fmla="*/ 2344270 w 2657256"/>
                          <a:gd name="connsiteY191" fmla="*/ 587340 h 3370881"/>
                          <a:gd name="connsiteX192" fmla="*/ 2321859 w 2657256"/>
                          <a:gd name="connsiteY192" fmla="*/ 614234 h 3370881"/>
                          <a:gd name="connsiteX193" fmla="*/ 2308412 w 2657256"/>
                          <a:gd name="connsiteY193" fmla="*/ 636646 h 3370881"/>
                          <a:gd name="connsiteX194" fmla="*/ 2281518 w 2657256"/>
                          <a:gd name="connsiteY194" fmla="*/ 641129 h 3370881"/>
                          <a:gd name="connsiteX195" fmla="*/ 2259106 w 2657256"/>
                          <a:gd name="connsiteY195" fmla="*/ 636646 h 3370881"/>
                          <a:gd name="connsiteX196" fmla="*/ 2277035 w 2657256"/>
                          <a:gd name="connsiteY196" fmla="*/ 578376 h 3370881"/>
                          <a:gd name="connsiteX197" fmla="*/ 2290482 w 2657256"/>
                          <a:gd name="connsiteY197" fmla="*/ 542517 h 3370881"/>
                          <a:gd name="connsiteX198" fmla="*/ 2286000 w 2657256"/>
                          <a:gd name="connsiteY198" fmla="*/ 506658 h 3370881"/>
                          <a:gd name="connsiteX199" fmla="*/ 2245659 w 2657256"/>
                          <a:gd name="connsiteY199" fmla="*/ 448387 h 3370881"/>
                          <a:gd name="connsiteX200" fmla="*/ 2200835 w 2657256"/>
                          <a:gd name="connsiteY200" fmla="*/ 430458 h 3370881"/>
                          <a:gd name="connsiteX201" fmla="*/ 2169459 w 2657256"/>
                          <a:gd name="connsiteY201" fmla="*/ 425976 h 3370881"/>
                          <a:gd name="connsiteX202" fmla="*/ 2102223 w 2657256"/>
                          <a:gd name="connsiteY202" fmla="*/ 430458 h 3370881"/>
                          <a:gd name="connsiteX203" fmla="*/ 2084294 w 2657256"/>
                          <a:gd name="connsiteY203" fmla="*/ 439423 h 3370881"/>
                          <a:gd name="connsiteX204" fmla="*/ 2070847 w 2657256"/>
                          <a:gd name="connsiteY204" fmla="*/ 443905 h 3370881"/>
                          <a:gd name="connsiteX205" fmla="*/ 2061882 w 2657256"/>
                          <a:gd name="connsiteY205" fmla="*/ 461834 h 3370881"/>
                          <a:gd name="connsiteX206" fmla="*/ 2034988 w 2657256"/>
                          <a:gd name="connsiteY206" fmla="*/ 475281 h 3370881"/>
                          <a:gd name="connsiteX207" fmla="*/ 1783976 w 2657256"/>
                          <a:gd name="connsiteY207" fmla="*/ 479764 h 3370881"/>
                          <a:gd name="connsiteX208" fmla="*/ 1766047 w 2657256"/>
                          <a:gd name="connsiteY208" fmla="*/ 488729 h 3370881"/>
                          <a:gd name="connsiteX209" fmla="*/ 1703294 w 2657256"/>
                          <a:gd name="connsiteY209" fmla="*/ 506658 h 3370881"/>
                          <a:gd name="connsiteX210" fmla="*/ 1689847 w 2657256"/>
                          <a:gd name="connsiteY210" fmla="*/ 511140 h 3370881"/>
                          <a:gd name="connsiteX211" fmla="*/ 1676400 w 2657256"/>
                          <a:gd name="connsiteY211" fmla="*/ 520105 h 3370881"/>
                          <a:gd name="connsiteX212" fmla="*/ 1649506 w 2657256"/>
                          <a:gd name="connsiteY212" fmla="*/ 529070 h 3370881"/>
                          <a:gd name="connsiteX213" fmla="*/ 1636059 w 2657256"/>
                          <a:gd name="connsiteY213" fmla="*/ 538034 h 3370881"/>
                          <a:gd name="connsiteX214" fmla="*/ 1622612 w 2657256"/>
                          <a:gd name="connsiteY214" fmla="*/ 551481 h 3370881"/>
                          <a:gd name="connsiteX215" fmla="*/ 1609165 w 2657256"/>
                          <a:gd name="connsiteY215" fmla="*/ 555964 h 3370881"/>
                          <a:gd name="connsiteX216" fmla="*/ 1577788 w 2657256"/>
                          <a:gd name="connsiteY216" fmla="*/ 587340 h 3370881"/>
                          <a:gd name="connsiteX217" fmla="*/ 1568823 w 2657256"/>
                          <a:gd name="connsiteY217" fmla="*/ 600787 h 3370881"/>
                          <a:gd name="connsiteX218" fmla="*/ 1555376 w 2657256"/>
                          <a:gd name="connsiteY218" fmla="*/ 614234 h 3370881"/>
                          <a:gd name="connsiteX219" fmla="*/ 1524000 w 2657256"/>
                          <a:gd name="connsiteY219" fmla="*/ 654576 h 3370881"/>
                          <a:gd name="connsiteX220" fmla="*/ 1519518 w 2657256"/>
                          <a:gd name="connsiteY220" fmla="*/ 668023 h 3370881"/>
                          <a:gd name="connsiteX221" fmla="*/ 1528482 w 2657256"/>
                          <a:gd name="connsiteY221" fmla="*/ 708364 h 3370881"/>
                          <a:gd name="connsiteX222" fmla="*/ 1537447 w 2657256"/>
                          <a:gd name="connsiteY222" fmla="*/ 721811 h 3370881"/>
                          <a:gd name="connsiteX223" fmla="*/ 1568823 w 2657256"/>
                          <a:gd name="connsiteY223" fmla="*/ 712846 h 3370881"/>
                          <a:gd name="connsiteX224" fmla="*/ 1600200 w 2657256"/>
                          <a:gd name="connsiteY224" fmla="*/ 712846 h 3370881"/>
                          <a:gd name="connsiteX225" fmla="*/ 1631576 w 2657256"/>
                          <a:gd name="connsiteY225" fmla="*/ 690434 h 3370881"/>
                          <a:gd name="connsiteX226" fmla="*/ 1645023 w 2657256"/>
                          <a:gd name="connsiteY226" fmla="*/ 676987 h 3370881"/>
                          <a:gd name="connsiteX227" fmla="*/ 1685365 w 2657256"/>
                          <a:gd name="connsiteY227" fmla="*/ 645611 h 3370881"/>
                          <a:gd name="connsiteX228" fmla="*/ 1716741 w 2657256"/>
                          <a:gd name="connsiteY228" fmla="*/ 614234 h 3370881"/>
                          <a:gd name="connsiteX229" fmla="*/ 1748118 w 2657256"/>
                          <a:gd name="connsiteY229" fmla="*/ 596305 h 3370881"/>
                          <a:gd name="connsiteX230" fmla="*/ 1761565 w 2657256"/>
                          <a:gd name="connsiteY230" fmla="*/ 591823 h 3370881"/>
                          <a:gd name="connsiteX231" fmla="*/ 1779494 w 2657256"/>
                          <a:gd name="connsiteY231" fmla="*/ 582858 h 3370881"/>
                          <a:gd name="connsiteX232" fmla="*/ 1815353 w 2657256"/>
                          <a:gd name="connsiteY232" fmla="*/ 573893 h 3370881"/>
                          <a:gd name="connsiteX233" fmla="*/ 2030506 w 2657256"/>
                          <a:gd name="connsiteY233" fmla="*/ 578376 h 3370881"/>
                          <a:gd name="connsiteX234" fmla="*/ 2017059 w 2657256"/>
                          <a:gd name="connsiteY234" fmla="*/ 600787 h 3370881"/>
                          <a:gd name="connsiteX235" fmla="*/ 1981200 w 2657256"/>
                          <a:gd name="connsiteY235" fmla="*/ 636646 h 3370881"/>
                          <a:gd name="connsiteX236" fmla="*/ 1967753 w 2657256"/>
                          <a:gd name="connsiteY236" fmla="*/ 650093 h 3370881"/>
                          <a:gd name="connsiteX237" fmla="*/ 1936376 w 2657256"/>
                          <a:gd name="connsiteY237" fmla="*/ 690434 h 3370881"/>
                          <a:gd name="connsiteX238" fmla="*/ 1905000 w 2657256"/>
                          <a:gd name="connsiteY238" fmla="*/ 717329 h 3370881"/>
                          <a:gd name="connsiteX239" fmla="*/ 1860176 w 2657256"/>
                          <a:gd name="connsiteY239" fmla="*/ 735258 h 3370881"/>
                          <a:gd name="connsiteX240" fmla="*/ 1788459 w 2657256"/>
                          <a:gd name="connsiteY240" fmla="*/ 744223 h 3370881"/>
                          <a:gd name="connsiteX241" fmla="*/ 1846729 w 2657256"/>
                          <a:gd name="connsiteY241" fmla="*/ 802493 h 3370881"/>
                          <a:gd name="connsiteX242" fmla="*/ 1913965 w 2657256"/>
                          <a:gd name="connsiteY242" fmla="*/ 829387 h 3370881"/>
                          <a:gd name="connsiteX243" fmla="*/ 1922929 w 2657256"/>
                          <a:gd name="connsiteY243" fmla="*/ 842834 h 3370881"/>
                          <a:gd name="connsiteX244" fmla="*/ 1967753 w 2657256"/>
                          <a:gd name="connsiteY244" fmla="*/ 883176 h 3370881"/>
                          <a:gd name="connsiteX245" fmla="*/ 1981200 w 2657256"/>
                          <a:gd name="connsiteY245" fmla="*/ 896623 h 3370881"/>
                          <a:gd name="connsiteX246" fmla="*/ 1994647 w 2657256"/>
                          <a:gd name="connsiteY246" fmla="*/ 905587 h 3370881"/>
                          <a:gd name="connsiteX247" fmla="*/ 2021541 w 2657256"/>
                          <a:gd name="connsiteY247" fmla="*/ 927999 h 3370881"/>
                          <a:gd name="connsiteX248" fmla="*/ 2030506 w 2657256"/>
                          <a:gd name="connsiteY248" fmla="*/ 941446 h 3370881"/>
                          <a:gd name="connsiteX249" fmla="*/ 2057400 w 2657256"/>
                          <a:gd name="connsiteY249" fmla="*/ 968340 h 3370881"/>
                          <a:gd name="connsiteX250" fmla="*/ 2088776 w 2657256"/>
                          <a:gd name="connsiteY250" fmla="*/ 1013164 h 3370881"/>
                          <a:gd name="connsiteX251" fmla="*/ 2115670 w 2657256"/>
                          <a:gd name="connsiteY251" fmla="*/ 1057987 h 3370881"/>
                          <a:gd name="connsiteX252" fmla="*/ 2120153 w 2657256"/>
                          <a:gd name="connsiteY252" fmla="*/ 1089364 h 3370881"/>
                          <a:gd name="connsiteX253" fmla="*/ 2138082 w 2657256"/>
                          <a:gd name="connsiteY253" fmla="*/ 1143152 h 3370881"/>
                          <a:gd name="connsiteX254" fmla="*/ 2147047 w 2657256"/>
                          <a:gd name="connsiteY254" fmla="*/ 1196940 h 3370881"/>
                          <a:gd name="connsiteX255" fmla="*/ 2151529 w 2657256"/>
                          <a:gd name="connsiteY255" fmla="*/ 1210387 h 3370881"/>
                          <a:gd name="connsiteX256" fmla="*/ 2156012 w 2657256"/>
                          <a:gd name="connsiteY256" fmla="*/ 1228317 h 3370881"/>
                          <a:gd name="connsiteX257" fmla="*/ 2173941 w 2657256"/>
                          <a:gd name="connsiteY257" fmla="*/ 1295552 h 3370881"/>
                          <a:gd name="connsiteX258" fmla="*/ 2182906 w 2657256"/>
                          <a:gd name="connsiteY258" fmla="*/ 1313481 h 3370881"/>
                          <a:gd name="connsiteX259" fmla="*/ 2187388 w 2657256"/>
                          <a:gd name="connsiteY259" fmla="*/ 1331411 h 3370881"/>
                          <a:gd name="connsiteX260" fmla="*/ 2214282 w 2657256"/>
                          <a:gd name="connsiteY260" fmla="*/ 1385199 h 3370881"/>
                          <a:gd name="connsiteX261" fmla="*/ 2218765 w 2657256"/>
                          <a:gd name="connsiteY261" fmla="*/ 1403129 h 3370881"/>
                          <a:gd name="connsiteX262" fmla="*/ 2223247 w 2657256"/>
                          <a:gd name="connsiteY262" fmla="*/ 1430023 h 3370881"/>
                          <a:gd name="connsiteX263" fmla="*/ 2236694 w 2657256"/>
                          <a:gd name="connsiteY263" fmla="*/ 1456917 h 3370881"/>
                          <a:gd name="connsiteX264" fmla="*/ 2241176 w 2657256"/>
                          <a:gd name="connsiteY264" fmla="*/ 1577940 h 3370881"/>
                          <a:gd name="connsiteX265" fmla="*/ 2245659 w 2657256"/>
                          <a:gd name="connsiteY265" fmla="*/ 1595870 h 3370881"/>
                          <a:gd name="connsiteX266" fmla="*/ 2236694 w 2657256"/>
                          <a:gd name="connsiteY266" fmla="*/ 1694481 h 3370881"/>
                          <a:gd name="connsiteX267" fmla="*/ 2227729 w 2657256"/>
                          <a:gd name="connsiteY267" fmla="*/ 1716893 h 3370881"/>
                          <a:gd name="connsiteX268" fmla="*/ 2223247 w 2657256"/>
                          <a:gd name="connsiteY268" fmla="*/ 1730340 h 3370881"/>
                          <a:gd name="connsiteX269" fmla="*/ 2200835 w 2657256"/>
                          <a:gd name="connsiteY269" fmla="*/ 1788611 h 3370881"/>
                          <a:gd name="connsiteX270" fmla="*/ 2191870 w 2657256"/>
                          <a:gd name="connsiteY270" fmla="*/ 1811023 h 3370881"/>
                          <a:gd name="connsiteX271" fmla="*/ 2187388 w 2657256"/>
                          <a:gd name="connsiteY271" fmla="*/ 1824470 h 3370881"/>
                          <a:gd name="connsiteX272" fmla="*/ 2169459 w 2657256"/>
                          <a:gd name="connsiteY272" fmla="*/ 1869293 h 3370881"/>
                          <a:gd name="connsiteX273" fmla="*/ 2164976 w 2657256"/>
                          <a:gd name="connsiteY273" fmla="*/ 1882740 h 3370881"/>
                          <a:gd name="connsiteX274" fmla="*/ 2156012 w 2657256"/>
                          <a:gd name="connsiteY274" fmla="*/ 1927564 h 3370881"/>
                          <a:gd name="connsiteX275" fmla="*/ 2173941 w 2657256"/>
                          <a:gd name="connsiteY275" fmla="*/ 1945493 h 3370881"/>
                          <a:gd name="connsiteX276" fmla="*/ 2196353 w 2657256"/>
                          <a:gd name="connsiteY276" fmla="*/ 1958940 h 3370881"/>
                          <a:gd name="connsiteX277" fmla="*/ 2241176 w 2657256"/>
                          <a:gd name="connsiteY277" fmla="*/ 2012729 h 3370881"/>
                          <a:gd name="connsiteX278" fmla="*/ 2263588 w 2657256"/>
                          <a:gd name="connsiteY278" fmla="*/ 2057552 h 3370881"/>
                          <a:gd name="connsiteX279" fmla="*/ 2286000 w 2657256"/>
                          <a:gd name="connsiteY279" fmla="*/ 2084446 h 3370881"/>
                          <a:gd name="connsiteX280" fmla="*/ 2299447 w 2657256"/>
                          <a:gd name="connsiteY280" fmla="*/ 2124787 h 3370881"/>
                          <a:gd name="connsiteX281" fmla="*/ 2321859 w 2657256"/>
                          <a:gd name="connsiteY281" fmla="*/ 2151681 h 3370881"/>
                          <a:gd name="connsiteX282" fmla="*/ 2344270 w 2657256"/>
                          <a:gd name="connsiteY282" fmla="*/ 2205470 h 3370881"/>
                          <a:gd name="connsiteX283" fmla="*/ 2348753 w 2657256"/>
                          <a:gd name="connsiteY283" fmla="*/ 2223399 h 3370881"/>
                          <a:gd name="connsiteX284" fmla="*/ 2366682 w 2657256"/>
                          <a:gd name="connsiteY284" fmla="*/ 2263740 h 3370881"/>
                          <a:gd name="connsiteX285" fmla="*/ 2375647 w 2657256"/>
                          <a:gd name="connsiteY285" fmla="*/ 2286152 h 3370881"/>
                          <a:gd name="connsiteX286" fmla="*/ 2380129 w 2657256"/>
                          <a:gd name="connsiteY286" fmla="*/ 2308564 h 3370881"/>
                          <a:gd name="connsiteX287" fmla="*/ 2389094 w 2657256"/>
                          <a:gd name="connsiteY287" fmla="*/ 2335458 h 3370881"/>
                          <a:gd name="connsiteX288" fmla="*/ 2393576 w 2657256"/>
                          <a:gd name="connsiteY288" fmla="*/ 2380281 h 3370881"/>
                          <a:gd name="connsiteX289" fmla="*/ 2398059 w 2657256"/>
                          <a:gd name="connsiteY289" fmla="*/ 2393729 h 3370881"/>
                          <a:gd name="connsiteX290" fmla="*/ 2402541 w 2657256"/>
                          <a:gd name="connsiteY290" fmla="*/ 2447517 h 3370881"/>
                          <a:gd name="connsiteX291" fmla="*/ 2427343 w 2657256"/>
                          <a:gd name="connsiteY291" fmla="*/ 2564058 h 3370881"/>
                          <a:gd name="connsiteX292" fmla="*/ 2389094 w 2657256"/>
                          <a:gd name="connsiteY292" fmla="*/ 2837481 h 3370881"/>
                          <a:gd name="connsiteX293" fmla="*/ 2380129 w 2657256"/>
                          <a:gd name="connsiteY293" fmla="*/ 2859893 h 3370881"/>
                          <a:gd name="connsiteX294" fmla="*/ 2357718 w 2657256"/>
                          <a:gd name="connsiteY294" fmla="*/ 2913681 h 3370881"/>
                          <a:gd name="connsiteX295" fmla="*/ 2348753 w 2657256"/>
                          <a:gd name="connsiteY295" fmla="*/ 2936093 h 3370881"/>
                          <a:gd name="connsiteX296" fmla="*/ 2339788 w 2657256"/>
                          <a:gd name="connsiteY296" fmla="*/ 2971952 h 3370881"/>
                          <a:gd name="connsiteX297" fmla="*/ 2326341 w 2657256"/>
                          <a:gd name="connsiteY297" fmla="*/ 2994364 h 3370881"/>
                          <a:gd name="connsiteX298" fmla="*/ 2317376 w 2657256"/>
                          <a:gd name="connsiteY298" fmla="*/ 3025740 h 3370881"/>
                          <a:gd name="connsiteX299" fmla="*/ 2303929 w 2657256"/>
                          <a:gd name="connsiteY299" fmla="*/ 3048152 h 3370881"/>
                          <a:gd name="connsiteX300" fmla="*/ 2290482 w 2657256"/>
                          <a:gd name="connsiteY300" fmla="*/ 3079529 h 3370881"/>
                          <a:gd name="connsiteX301" fmla="*/ 2272553 w 2657256"/>
                          <a:gd name="connsiteY301" fmla="*/ 3084011 h 3370881"/>
                          <a:gd name="connsiteX302" fmla="*/ 2259106 w 2657256"/>
                          <a:gd name="connsiteY302" fmla="*/ 3088493 h 3370881"/>
                          <a:gd name="connsiteX303" fmla="*/ 2241176 w 2657256"/>
                          <a:gd name="connsiteY303" fmla="*/ 3092976 h 3370881"/>
                          <a:gd name="connsiteX304" fmla="*/ 2209800 w 2657256"/>
                          <a:gd name="connsiteY304" fmla="*/ 3101940 h 3370881"/>
                          <a:gd name="connsiteX305" fmla="*/ 2205318 w 2657256"/>
                          <a:gd name="connsiteY305" fmla="*/ 3039187 h 3370881"/>
                          <a:gd name="connsiteX306" fmla="*/ 2218765 w 2657256"/>
                          <a:gd name="connsiteY306" fmla="*/ 3021258 h 3370881"/>
                          <a:gd name="connsiteX307" fmla="*/ 2245659 w 2657256"/>
                          <a:gd name="connsiteY307" fmla="*/ 2971952 h 3370881"/>
                          <a:gd name="connsiteX308" fmla="*/ 2268070 w 2657256"/>
                          <a:gd name="connsiteY308" fmla="*/ 2945058 h 3370881"/>
                          <a:gd name="connsiteX309" fmla="*/ 2298550 w 2657256"/>
                          <a:gd name="connsiteY309" fmla="*/ 2568540 h 3370881"/>
                          <a:gd name="connsiteX310" fmla="*/ 2284986 w 2657256"/>
                          <a:gd name="connsiteY310" fmla="*/ 2532681 h 3370881"/>
                          <a:gd name="connsiteX311" fmla="*/ 2250141 w 2657256"/>
                          <a:gd name="connsiteY311" fmla="*/ 2492340 h 3370881"/>
                          <a:gd name="connsiteX312" fmla="*/ 2278152 w 2657256"/>
                          <a:gd name="connsiteY312" fmla="*/ 2475178 h 3370881"/>
                          <a:gd name="connsiteX313" fmla="*/ 2245659 w 2657256"/>
                          <a:gd name="connsiteY313" fmla="*/ 2389247 h 3370881"/>
                          <a:gd name="connsiteX314" fmla="*/ 2173941 w 2657256"/>
                          <a:gd name="connsiteY314" fmla="*/ 2241328 h 3370881"/>
                          <a:gd name="connsiteX315" fmla="*/ 2070846 w 2657256"/>
                          <a:gd name="connsiteY315" fmla="*/ 2057553 h 3370881"/>
                          <a:gd name="connsiteX316" fmla="*/ 2048773 w 2657256"/>
                          <a:gd name="connsiteY316" fmla="*/ 2017971 h 3370881"/>
                          <a:gd name="connsiteX317" fmla="*/ 2074314 w 2657256"/>
                          <a:gd name="connsiteY317" fmla="*/ 2011967 h 3370881"/>
                          <a:gd name="connsiteX318" fmla="*/ 2034988 w 2657256"/>
                          <a:gd name="connsiteY318" fmla="*/ 2003764 h 3370881"/>
                          <a:gd name="connsiteX319" fmla="*/ 2026023 w 2657256"/>
                          <a:gd name="connsiteY319" fmla="*/ 2026176 h 3370881"/>
                          <a:gd name="connsiteX320" fmla="*/ 2021541 w 2657256"/>
                          <a:gd name="connsiteY320" fmla="*/ 2039623 h 3370881"/>
                          <a:gd name="connsiteX321" fmla="*/ 1999129 w 2657256"/>
                          <a:gd name="connsiteY321" fmla="*/ 2053070 h 3370881"/>
                          <a:gd name="connsiteX322" fmla="*/ 1990165 w 2657256"/>
                          <a:gd name="connsiteY322" fmla="*/ 2070999 h 3370881"/>
                          <a:gd name="connsiteX323" fmla="*/ 1967753 w 2657256"/>
                          <a:gd name="connsiteY323" fmla="*/ 2106858 h 3370881"/>
                          <a:gd name="connsiteX324" fmla="*/ 1981200 w 2657256"/>
                          <a:gd name="connsiteY324" fmla="*/ 2223399 h 3370881"/>
                          <a:gd name="connsiteX325" fmla="*/ 1994647 w 2657256"/>
                          <a:gd name="connsiteY325" fmla="*/ 2254776 h 3370881"/>
                          <a:gd name="connsiteX326" fmla="*/ 2003612 w 2657256"/>
                          <a:gd name="connsiteY326" fmla="*/ 2272705 h 3370881"/>
                          <a:gd name="connsiteX327" fmla="*/ 2026023 w 2657256"/>
                          <a:gd name="connsiteY327" fmla="*/ 2304081 h 3370881"/>
                          <a:gd name="connsiteX328" fmla="*/ 2043953 w 2657256"/>
                          <a:gd name="connsiteY328" fmla="*/ 2348905 h 3370881"/>
                          <a:gd name="connsiteX329" fmla="*/ 2061882 w 2657256"/>
                          <a:gd name="connsiteY329" fmla="*/ 2371317 h 3370881"/>
                          <a:gd name="connsiteX330" fmla="*/ 2088776 w 2657256"/>
                          <a:gd name="connsiteY330" fmla="*/ 2434070 h 3370881"/>
                          <a:gd name="connsiteX331" fmla="*/ 2102223 w 2657256"/>
                          <a:gd name="connsiteY331" fmla="*/ 2465446 h 3370881"/>
                          <a:gd name="connsiteX332" fmla="*/ 2106706 w 2657256"/>
                          <a:gd name="connsiteY332" fmla="*/ 2496823 h 3370881"/>
                          <a:gd name="connsiteX333" fmla="*/ 2124635 w 2657256"/>
                          <a:gd name="connsiteY333" fmla="*/ 2559576 h 3370881"/>
                          <a:gd name="connsiteX334" fmla="*/ 2138082 w 2657256"/>
                          <a:gd name="connsiteY334" fmla="*/ 2649223 h 3370881"/>
                          <a:gd name="connsiteX335" fmla="*/ 2147047 w 2657256"/>
                          <a:gd name="connsiteY335" fmla="*/ 2685081 h 3370881"/>
                          <a:gd name="connsiteX336" fmla="*/ 2151529 w 2657256"/>
                          <a:gd name="connsiteY336" fmla="*/ 2716458 h 3370881"/>
                          <a:gd name="connsiteX337" fmla="*/ 2160494 w 2657256"/>
                          <a:gd name="connsiteY337" fmla="*/ 2770246 h 3370881"/>
                          <a:gd name="connsiteX338" fmla="*/ 2156012 w 2657256"/>
                          <a:gd name="connsiteY338" fmla="*/ 2962987 h 3370881"/>
                          <a:gd name="connsiteX339" fmla="*/ 2138082 w 2657256"/>
                          <a:gd name="connsiteY339" fmla="*/ 3043670 h 3370881"/>
                          <a:gd name="connsiteX340" fmla="*/ 2133600 w 2657256"/>
                          <a:gd name="connsiteY340" fmla="*/ 3061599 h 3370881"/>
                          <a:gd name="connsiteX341" fmla="*/ 2120153 w 2657256"/>
                          <a:gd name="connsiteY341" fmla="*/ 3079529 h 3370881"/>
                          <a:gd name="connsiteX342" fmla="*/ 2111188 w 2657256"/>
                          <a:gd name="connsiteY342" fmla="*/ 3106423 h 3370881"/>
                          <a:gd name="connsiteX343" fmla="*/ 2088776 w 2657256"/>
                          <a:gd name="connsiteY343" fmla="*/ 3137799 h 3370881"/>
                          <a:gd name="connsiteX344" fmla="*/ 2075329 w 2657256"/>
                          <a:gd name="connsiteY344" fmla="*/ 3164693 h 3370881"/>
                          <a:gd name="connsiteX345" fmla="*/ 2061882 w 2657256"/>
                          <a:gd name="connsiteY345" fmla="*/ 3169176 h 3370881"/>
                          <a:gd name="connsiteX346" fmla="*/ 2021541 w 2657256"/>
                          <a:gd name="connsiteY346" fmla="*/ 3164693 h 3370881"/>
                          <a:gd name="connsiteX347" fmla="*/ 2012576 w 2657256"/>
                          <a:gd name="connsiteY347" fmla="*/ 3119870 h 3370881"/>
                          <a:gd name="connsiteX348" fmla="*/ 2048435 w 2657256"/>
                          <a:gd name="connsiteY348" fmla="*/ 3021258 h 3370881"/>
                          <a:gd name="connsiteX349" fmla="*/ 2048435 w 2657256"/>
                          <a:gd name="connsiteY349" fmla="*/ 3021258 h 3370881"/>
                          <a:gd name="connsiteX350" fmla="*/ 2061882 w 2657256"/>
                          <a:gd name="connsiteY350" fmla="*/ 2967470 h 3370881"/>
                          <a:gd name="connsiteX351" fmla="*/ 2070847 w 2657256"/>
                          <a:gd name="connsiteY351" fmla="*/ 2882305 h 3370881"/>
                          <a:gd name="connsiteX352" fmla="*/ 2066365 w 2657256"/>
                          <a:gd name="connsiteY352" fmla="*/ 2725423 h 3370881"/>
                          <a:gd name="connsiteX353" fmla="*/ 2043953 w 2657256"/>
                          <a:gd name="connsiteY353" fmla="*/ 2649223 h 3370881"/>
                          <a:gd name="connsiteX354" fmla="*/ 2030506 w 2657256"/>
                          <a:gd name="connsiteY354" fmla="*/ 2622329 h 3370881"/>
                          <a:gd name="connsiteX355" fmla="*/ 2017059 w 2657256"/>
                          <a:gd name="connsiteY355" fmla="*/ 2581987 h 3370881"/>
                          <a:gd name="connsiteX356" fmla="*/ 1981200 w 2657256"/>
                          <a:gd name="connsiteY356" fmla="*/ 2514752 h 3370881"/>
                          <a:gd name="connsiteX357" fmla="*/ 1972235 w 2657256"/>
                          <a:gd name="connsiteY357" fmla="*/ 2501305 h 3370881"/>
                          <a:gd name="connsiteX358" fmla="*/ 1958788 w 2657256"/>
                          <a:gd name="connsiteY358" fmla="*/ 2478893 h 3370881"/>
                          <a:gd name="connsiteX359" fmla="*/ 1905000 w 2657256"/>
                          <a:gd name="connsiteY359" fmla="*/ 2398211 h 3370881"/>
                          <a:gd name="connsiteX360" fmla="*/ 1882588 w 2657256"/>
                          <a:gd name="connsiteY360" fmla="*/ 2357870 h 3370881"/>
                          <a:gd name="connsiteX361" fmla="*/ 1869141 w 2657256"/>
                          <a:gd name="connsiteY361" fmla="*/ 2339940 h 3370881"/>
                          <a:gd name="connsiteX362" fmla="*/ 1806388 w 2657256"/>
                          <a:gd name="connsiteY362" fmla="*/ 2313046 h 3370881"/>
                          <a:gd name="connsiteX363" fmla="*/ 1779494 w 2657256"/>
                          <a:gd name="connsiteY363" fmla="*/ 2304081 h 3370881"/>
                          <a:gd name="connsiteX364" fmla="*/ 1752600 w 2657256"/>
                          <a:gd name="connsiteY364" fmla="*/ 2299599 h 3370881"/>
                          <a:gd name="connsiteX365" fmla="*/ 1680882 w 2657256"/>
                          <a:gd name="connsiteY365" fmla="*/ 2277187 h 3370881"/>
                          <a:gd name="connsiteX366" fmla="*/ 1662953 w 2657256"/>
                          <a:gd name="connsiteY366" fmla="*/ 2272705 h 3370881"/>
                          <a:gd name="connsiteX367" fmla="*/ 1640541 w 2657256"/>
                          <a:gd name="connsiteY367" fmla="*/ 2259258 h 3370881"/>
                          <a:gd name="connsiteX368" fmla="*/ 1604682 w 2657256"/>
                          <a:gd name="connsiteY368" fmla="*/ 2272705 h 3370881"/>
                          <a:gd name="connsiteX369" fmla="*/ 1537447 w 2657256"/>
                          <a:gd name="connsiteY369" fmla="*/ 2304081 h 3370881"/>
                          <a:gd name="connsiteX370" fmla="*/ 1546113 w 2657256"/>
                          <a:gd name="connsiteY370" fmla="*/ 2313644 h 3370881"/>
                          <a:gd name="connsiteX371" fmla="*/ 1488141 w 2657256"/>
                          <a:gd name="connsiteY371" fmla="*/ 2313046 h 3370881"/>
                          <a:gd name="connsiteX372" fmla="*/ 1478878 w 2657256"/>
                          <a:gd name="connsiteY372" fmla="*/ 2342331 h 3370881"/>
                          <a:gd name="connsiteX373" fmla="*/ 1402678 w 2657256"/>
                          <a:gd name="connsiteY373" fmla="*/ 2339641 h 3370881"/>
                          <a:gd name="connsiteX374" fmla="*/ 1322892 w 2657256"/>
                          <a:gd name="connsiteY374" fmla="*/ 2336952 h 3370881"/>
                          <a:gd name="connsiteX375" fmla="*/ 1199384 w 2657256"/>
                          <a:gd name="connsiteY375" fmla="*/ 2307041 h 3370881"/>
                          <a:gd name="connsiteX376" fmla="*/ 1066800 w 2657256"/>
                          <a:gd name="connsiteY376" fmla="*/ 2272705 h 3370881"/>
                          <a:gd name="connsiteX377" fmla="*/ 1030941 w 2657256"/>
                          <a:gd name="connsiteY377" fmla="*/ 2263740 h 3370881"/>
                          <a:gd name="connsiteX378" fmla="*/ 986118 w 2657256"/>
                          <a:gd name="connsiteY378" fmla="*/ 2241329 h 3370881"/>
                          <a:gd name="connsiteX379" fmla="*/ 968188 w 2657256"/>
                          <a:gd name="connsiteY379" fmla="*/ 2232364 h 3370881"/>
                          <a:gd name="connsiteX380" fmla="*/ 936812 w 2657256"/>
                          <a:gd name="connsiteY380" fmla="*/ 2214434 h 3370881"/>
                          <a:gd name="connsiteX381" fmla="*/ 905435 w 2657256"/>
                          <a:gd name="connsiteY381" fmla="*/ 2196505 h 3370881"/>
                          <a:gd name="connsiteX382" fmla="*/ 869576 w 2657256"/>
                          <a:gd name="connsiteY382" fmla="*/ 2209952 h 3370881"/>
                          <a:gd name="connsiteX383" fmla="*/ 856129 w 2657256"/>
                          <a:gd name="connsiteY383" fmla="*/ 2227881 h 3370881"/>
                          <a:gd name="connsiteX384" fmla="*/ 815788 w 2657256"/>
                          <a:gd name="connsiteY384" fmla="*/ 2268223 h 3370881"/>
                          <a:gd name="connsiteX385" fmla="*/ 788894 w 2657256"/>
                          <a:gd name="connsiteY385" fmla="*/ 2290634 h 3370881"/>
                          <a:gd name="connsiteX386" fmla="*/ 762000 w 2657256"/>
                          <a:gd name="connsiteY386" fmla="*/ 2313046 h 3370881"/>
                          <a:gd name="connsiteX387" fmla="*/ 753035 w 2657256"/>
                          <a:gd name="connsiteY387" fmla="*/ 2326493 h 3370881"/>
                          <a:gd name="connsiteX388" fmla="*/ 735106 w 2657256"/>
                          <a:gd name="connsiteY388" fmla="*/ 2339940 h 3370881"/>
                          <a:gd name="connsiteX389" fmla="*/ 712694 w 2657256"/>
                          <a:gd name="connsiteY389" fmla="*/ 2362352 h 3370881"/>
                          <a:gd name="connsiteX390" fmla="*/ 694765 w 2657256"/>
                          <a:gd name="connsiteY390" fmla="*/ 2375799 h 3370881"/>
                          <a:gd name="connsiteX391" fmla="*/ 681318 w 2657256"/>
                          <a:gd name="connsiteY391" fmla="*/ 2393729 h 3370881"/>
                          <a:gd name="connsiteX392" fmla="*/ 667870 w 2657256"/>
                          <a:gd name="connsiteY392" fmla="*/ 2402693 h 3370881"/>
                          <a:gd name="connsiteX393" fmla="*/ 623047 w 2657256"/>
                          <a:gd name="connsiteY393" fmla="*/ 2443034 h 3370881"/>
                          <a:gd name="connsiteX394" fmla="*/ 600635 w 2657256"/>
                          <a:gd name="connsiteY394" fmla="*/ 2474411 h 3370881"/>
                          <a:gd name="connsiteX395" fmla="*/ 587188 w 2657256"/>
                          <a:gd name="connsiteY395" fmla="*/ 2514752 h 3370881"/>
                          <a:gd name="connsiteX396" fmla="*/ 582706 w 2657256"/>
                          <a:gd name="connsiteY396" fmla="*/ 2546129 h 3370881"/>
                          <a:gd name="connsiteX397" fmla="*/ 596153 w 2657256"/>
                          <a:gd name="connsiteY397" fmla="*/ 2635776 h 3370881"/>
                          <a:gd name="connsiteX398" fmla="*/ 600635 w 2657256"/>
                          <a:gd name="connsiteY398" fmla="*/ 2653705 h 3370881"/>
                          <a:gd name="connsiteX399" fmla="*/ 609600 w 2657256"/>
                          <a:gd name="connsiteY399" fmla="*/ 2671634 h 3370881"/>
                          <a:gd name="connsiteX400" fmla="*/ 614082 w 2657256"/>
                          <a:gd name="connsiteY400" fmla="*/ 2689564 h 3370881"/>
                          <a:gd name="connsiteX401" fmla="*/ 623047 w 2657256"/>
                          <a:gd name="connsiteY401" fmla="*/ 2711976 h 3370881"/>
                          <a:gd name="connsiteX402" fmla="*/ 627529 w 2657256"/>
                          <a:gd name="connsiteY402" fmla="*/ 2734387 h 3370881"/>
                          <a:gd name="connsiteX403" fmla="*/ 640976 w 2657256"/>
                          <a:gd name="connsiteY403" fmla="*/ 2765764 h 3370881"/>
                          <a:gd name="connsiteX404" fmla="*/ 645459 w 2657256"/>
                          <a:gd name="connsiteY404" fmla="*/ 2779211 h 3370881"/>
                          <a:gd name="connsiteX405" fmla="*/ 658906 w 2657256"/>
                          <a:gd name="connsiteY405" fmla="*/ 2801623 h 3370881"/>
                          <a:gd name="connsiteX406" fmla="*/ 676835 w 2657256"/>
                          <a:gd name="connsiteY406" fmla="*/ 2864376 h 3370881"/>
                          <a:gd name="connsiteX407" fmla="*/ 690282 w 2657256"/>
                          <a:gd name="connsiteY407" fmla="*/ 2895752 h 3370881"/>
                          <a:gd name="connsiteX408" fmla="*/ 699247 w 2657256"/>
                          <a:gd name="connsiteY408" fmla="*/ 2940576 h 3370881"/>
                          <a:gd name="connsiteX409" fmla="*/ 703729 w 2657256"/>
                          <a:gd name="connsiteY409" fmla="*/ 2967470 h 3370881"/>
                          <a:gd name="connsiteX410" fmla="*/ 717176 w 2657256"/>
                          <a:gd name="connsiteY410" fmla="*/ 2994364 h 3370881"/>
                          <a:gd name="connsiteX411" fmla="*/ 735106 w 2657256"/>
                          <a:gd name="connsiteY411" fmla="*/ 3052634 h 3370881"/>
                          <a:gd name="connsiteX412" fmla="*/ 739588 w 2657256"/>
                          <a:gd name="connsiteY412" fmla="*/ 3079529 h 3370881"/>
                          <a:gd name="connsiteX413" fmla="*/ 762000 w 2657256"/>
                          <a:gd name="connsiteY413" fmla="*/ 3142281 h 3370881"/>
                          <a:gd name="connsiteX414" fmla="*/ 766482 w 2657256"/>
                          <a:gd name="connsiteY414" fmla="*/ 3231929 h 3370881"/>
                          <a:gd name="connsiteX415" fmla="*/ 770965 w 2657256"/>
                          <a:gd name="connsiteY415" fmla="*/ 3254340 h 3370881"/>
                          <a:gd name="connsiteX416" fmla="*/ 775447 w 2657256"/>
                          <a:gd name="connsiteY416" fmla="*/ 3285717 h 3370881"/>
                          <a:gd name="connsiteX417" fmla="*/ 748553 w 2657256"/>
                          <a:gd name="connsiteY417" fmla="*/ 3335023 h 3370881"/>
                          <a:gd name="connsiteX418" fmla="*/ 721659 w 2657256"/>
                          <a:gd name="connsiteY418" fmla="*/ 3343987 h 3370881"/>
                          <a:gd name="connsiteX419" fmla="*/ 708212 w 2657256"/>
                          <a:gd name="connsiteY419" fmla="*/ 3348470 h 3370881"/>
                          <a:gd name="connsiteX420" fmla="*/ 623047 w 2657256"/>
                          <a:gd name="connsiteY420" fmla="*/ 3330540 h 3370881"/>
                          <a:gd name="connsiteX421" fmla="*/ 609600 w 2657256"/>
                          <a:gd name="connsiteY421" fmla="*/ 3308129 h 3370881"/>
                          <a:gd name="connsiteX422" fmla="*/ 591670 w 2657256"/>
                          <a:gd name="connsiteY422" fmla="*/ 3267787 h 3370881"/>
                          <a:gd name="connsiteX423" fmla="*/ 560294 w 2657256"/>
                          <a:gd name="connsiteY423" fmla="*/ 3209517 h 3370881"/>
                          <a:gd name="connsiteX424" fmla="*/ 551329 w 2657256"/>
                          <a:gd name="connsiteY424" fmla="*/ 3196070 h 3370881"/>
                          <a:gd name="connsiteX425" fmla="*/ 528918 w 2657256"/>
                          <a:gd name="connsiteY425" fmla="*/ 3173658 h 3370881"/>
                          <a:gd name="connsiteX426" fmla="*/ 519953 w 2657256"/>
                          <a:gd name="connsiteY426" fmla="*/ 3128834 h 3370881"/>
                          <a:gd name="connsiteX427" fmla="*/ 524435 w 2657256"/>
                          <a:gd name="connsiteY427" fmla="*/ 3101940 h 3370881"/>
                          <a:gd name="connsiteX428" fmla="*/ 528918 w 2657256"/>
                          <a:gd name="connsiteY428" fmla="*/ 3088493 h 3370881"/>
                          <a:gd name="connsiteX429" fmla="*/ 542365 w 2657256"/>
                          <a:gd name="connsiteY429" fmla="*/ 3052634 h 3370881"/>
                          <a:gd name="connsiteX430" fmla="*/ 484094 w 2657256"/>
                          <a:gd name="connsiteY430" fmla="*/ 2886787 h 3370881"/>
                          <a:gd name="connsiteX431" fmla="*/ 443753 w 2657256"/>
                          <a:gd name="connsiteY431" fmla="*/ 2779211 h 3370881"/>
                          <a:gd name="connsiteX432" fmla="*/ 439270 w 2657256"/>
                          <a:gd name="connsiteY432" fmla="*/ 2752317 h 3370881"/>
                          <a:gd name="connsiteX433" fmla="*/ 430306 w 2657256"/>
                          <a:gd name="connsiteY433" fmla="*/ 2716458 h 3370881"/>
                          <a:gd name="connsiteX434" fmla="*/ 425823 w 2657256"/>
                          <a:gd name="connsiteY434" fmla="*/ 2680599 h 3370881"/>
                          <a:gd name="connsiteX435" fmla="*/ 398929 w 2657256"/>
                          <a:gd name="connsiteY435" fmla="*/ 2599917 h 3370881"/>
                          <a:gd name="connsiteX436" fmla="*/ 385482 w 2657256"/>
                          <a:gd name="connsiteY436" fmla="*/ 2568540 h 3370881"/>
                          <a:gd name="connsiteX437" fmla="*/ 381000 w 2657256"/>
                          <a:gd name="connsiteY437" fmla="*/ 2550611 h 3370881"/>
                          <a:gd name="connsiteX438" fmla="*/ 372035 w 2657256"/>
                          <a:gd name="connsiteY438" fmla="*/ 2483376 h 3370881"/>
                          <a:gd name="connsiteX439" fmla="*/ 367553 w 2657256"/>
                          <a:gd name="connsiteY439" fmla="*/ 2469929 h 3370881"/>
                          <a:gd name="connsiteX440" fmla="*/ 407894 w 2657256"/>
                          <a:gd name="connsiteY440" fmla="*/ 2451999 h 3370881"/>
                          <a:gd name="connsiteX441" fmla="*/ 515470 w 2657256"/>
                          <a:gd name="connsiteY441" fmla="*/ 2407176 h 3370881"/>
                          <a:gd name="connsiteX442" fmla="*/ 578223 w 2657256"/>
                          <a:gd name="connsiteY442" fmla="*/ 2353387 h 3370881"/>
                          <a:gd name="connsiteX443" fmla="*/ 587188 w 2657256"/>
                          <a:gd name="connsiteY443" fmla="*/ 2330976 h 3370881"/>
                          <a:gd name="connsiteX444" fmla="*/ 614082 w 2657256"/>
                          <a:gd name="connsiteY444" fmla="*/ 2254776 h 3370881"/>
                          <a:gd name="connsiteX445" fmla="*/ 649941 w 2657256"/>
                          <a:gd name="connsiteY445" fmla="*/ 2200987 h 3370881"/>
                          <a:gd name="connsiteX446" fmla="*/ 690282 w 2657256"/>
                          <a:gd name="connsiteY446" fmla="*/ 2174093 h 3370881"/>
                          <a:gd name="connsiteX447" fmla="*/ 703729 w 2657256"/>
                          <a:gd name="connsiteY447" fmla="*/ 2165129 h 3370881"/>
                          <a:gd name="connsiteX448" fmla="*/ 739588 w 2657256"/>
                          <a:gd name="connsiteY448" fmla="*/ 2147199 h 3370881"/>
                          <a:gd name="connsiteX449" fmla="*/ 708212 w 2657256"/>
                          <a:gd name="connsiteY449" fmla="*/ 2187540 h 3370881"/>
                          <a:gd name="connsiteX450" fmla="*/ 654423 w 2657256"/>
                          <a:gd name="connsiteY450" fmla="*/ 2241329 h 3370881"/>
                          <a:gd name="connsiteX451" fmla="*/ 636494 w 2657256"/>
                          <a:gd name="connsiteY451" fmla="*/ 2259258 h 3370881"/>
                          <a:gd name="connsiteX452" fmla="*/ 614082 w 2657256"/>
                          <a:gd name="connsiteY452" fmla="*/ 2286152 h 3370881"/>
                          <a:gd name="connsiteX453" fmla="*/ 605118 w 2657256"/>
                          <a:gd name="connsiteY453" fmla="*/ 2299599 h 3370881"/>
                          <a:gd name="connsiteX454" fmla="*/ 560294 w 2657256"/>
                          <a:gd name="connsiteY454" fmla="*/ 2335458 h 3370881"/>
                          <a:gd name="connsiteX455" fmla="*/ 524435 w 2657256"/>
                          <a:gd name="connsiteY455" fmla="*/ 2348905 h 3370881"/>
                          <a:gd name="connsiteX456" fmla="*/ 502023 w 2657256"/>
                          <a:gd name="connsiteY456" fmla="*/ 2362352 h 3370881"/>
                          <a:gd name="connsiteX457" fmla="*/ 461682 w 2657256"/>
                          <a:gd name="connsiteY457" fmla="*/ 2389246 h 3370881"/>
                          <a:gd name="connsiteX458" fmla="*/ 448235 w 2657256"/>
                          <a:gd name="connsiteY458" fmla="*/ 2398211 h 3370881"/>
                          <a:gd name="connsiteX459" fmla="*/ 430306 w 2657256"/>
                          <a:gd name="connsiteY459" fmla="*/ 2407176 h 3370881"/>
                          <a:gd name="connsiteX460" fmla="*/ 412376 w 2657256"/>
                          <a:gd name="connsiteY460" fmla="*/ 2420623 h 3370881"/>
                          <a:gd name="connsiteX461" fmla="*/ 389965 w 2657256"/>
                          <a:gd name="connsiteY461" fmla="*/ 2429587 h 3370881"/>
                          <a:gd name="connsiteX462" fmla="*/ 372035 w 2657256"/>
                          <a:gd name="connsiteY462" fmla="*/ 2443034 h 3370881"/>
                          <a:gd name="connsiteX463" fmla="*/ 318247 w 2657256"/>
                          <a:gd name="connsiteY463" fmla="*/ 2474411 h 3370881"/>
                          <a:gd name="connsiteX464" fmla="*/ 304800 w 2657256"/>
                          <a:gd name="connsiteY464" fmla="*/ 2492340 h 3370881"/>
                          <a:gd name="connsiteX465" fmla="*/ 282388 w 2657256"/>
                          <a:gd name="connsiteY465" fmla="*/ 2519234 h 3370881"/>
                          <a:gd name="connsiteX466" fmla="*/ 295835 w 2657256"/>
                          <a:gd name="connsiteY466" fmla="*/ 2815070 h 3370881"/>
                          <a:gd name="connsiteX467" fmla="*/ 300318 w 2657256"/>
                          <a:gd name="connsiteY467" fmla="*/ 2837481 h 3370881"/>
                          <a:gd name="connsiteX468" fmla="*/ 304800 w 2657256"/>
                          <a:gd name="connsiteY468" fmla="*/ 2868858 h 3370881"/>
                          <a:gd name="connsiteX469" fmla="*/ 309282 w 2657256"/>
                          <a:gd name="connsiteY469" fmla="*/ 2927129 h 3370881"/>
                          <a:gd name="connsiteX470" fmla="*/ 322729 w 2657256"/>
                          <a:gd name="connsiteY470" fmla="*/ 2985399 h 3370881"/>
                          <a:gd name="connsiteX471" fmla="*/ 327212 w 2657256"/>
                          <a:gd name="connsiteY471" fmla="*/ 3012293 h 3370881"/>
                          <a:gd name="connsiteX472" fmla="*/ 331694 w 2657256"/>
                          <a:gd name="connsiteY472" fmla="*/ 3043670 h 3370881"/>
                          <a:gd name="connsiteX473" fmla="*/ 345141 w 2657256"/>
                          <a:gd name="connsiteY473" fmla="*/ 3070564 h 3370881"/>
                          <a:gd name="connsiteX474" fmla="*/ 367553 w 2657256"/>
                          <a:gd name="connsiteY474" fmla="*/ 3124352 h 3370881"/>
                          <a:gd name="connsiteX475" fmla="*/ 381000 w 2657256"/>
                          <a:gd name="connsiteY475" fmla="*/ 3182623 h 3370881"/>
                          <a:gd name="connsiteX476" fmla="*/ 389965 w 2657256"/>
                          <a:gd name="connsiteY476" fmla="*/ 3196070 h 3370881"/>
                          <a:gd name="connsiteX477" fmla="*/ 394447 w 2657256"/>
                          <a:gd name="connsiteY477" fmla="*/ 3213999 h 3370881"/>
                          <a:gd name="connsiteX478" fmla="*/ 412376 w 2657256"/>
                          <a:gd name="connsiteY478" fmla="*/ 3245376 h 3370881"/>
                          <a:gd name="connsiteX479" fmla="*/ 416859 w 2657256"/>
                          <a:gd name="connsiteY479" fmla="*/ 3258823 h 3370881"/>
                          <a:gd name="connsiteX480" fmla="*/ 425823 w 2657256"/>
                          <a:gd name="connsiteY480" fmla="*/ 3272270 h 3370881"/>
                          <a:gd name="connsiteX481" fmla="*/ 439270 w 2657256"/>
                          <a:gd name="connsiteY481" fmla="*/ 3303646 h 3370881"/>
                          <a:gd name="connsiteX482" fmla="*/ 439270 w 2657256"/>
                          <a:gd name="connsiteY482" fmla="*/ 3352952 h 3370881"/>
                          <a:gd name="connsiteX483" fmla="*/ 430306 w 2657256"/>
                          <a:gd name="connsiteY483" fmla="*/ 3366399 h 3370881"/>
                          <a:gd name="connsiteX484" fmla="*/ 412376 w 2657256"/>
                          <a:gd name="connsiteY484" fmla="*/ 3370881 h 3370881"/>
                          <a:gd name="connsiteX485" fmla="*/ 295835 w 2657256"/>
                          <a:gd name="connsiteY485" fmla="*/ 3357434 h 3370881"/>
                          <a:gd name="connsiteX486" fmla="*/ 264459 w 2657256"/>
                          <a:gd name="connsiteY486" fmla="*/ 3276752 h 3370881"/>
                          <a:gd name="connsiteX487" fmla="*/ 259976 w 2657256"/>
                          <a:gd name="connsiteY487" fmla="*/ 3240893 h 3370881"/>
                          <a:gd name="connsiteX488" fmla="*/ 246529 w 2657256"/>
                          <a:gd name="connsiteY488" fmla="*/ 3178140 h 3370881"/>
                          <a:gd name="connsiteX489" fmla="*/ 237565 w 2657256"/>
                          <a:gd name="connsiteY489" fmla="*/ 3084011 h 3370881"/>
                          <a:gd name="connsiteX490" fmla="*/ 228600 w 2657256"/>
                          <a:gd name="connsiteY490" fmla="*/ 3057117 h 3370881"/>
                          <a:gd name="connsiteX491" fmla="*/ 219635 w 2657256"/>
                          <a:gd name="connsiteY491" fmla="*/ 3021258 h 3370881"/>
                          <a:gd name="connsiteX492" fmla="*/ 206188 w 2657256"/>
                          <a:gd name="connsiteY492" fmla="*/ 2980917 h 3370881"/>
                          <a:gd name="connsiteX493" fmla="*/ 201706 w 2657256"/>
                          <a:gd name="connsiteY493" fmla="*/ 2949540 h 3370881"/>
                          <a:gd name="connsiteX494" fmla="*/ 197223 w 2657256"/>
                          <a:gd name="connsiteY494" fmla="*/ 2927129 h 3370881"/>
                          <a:gd name="connsiteX495" fmla="*/ 192741 w 2657256"/>
                          <a:gd name="connsiteY495" fmla="*/ 2891270 h 3370881"/>
                          <a:gd name="connsiteX496" fmla="*/ 188259 w 2657256"/>
                          <a:gd name="connsiteY496" fmla="*/ 2850929 h 3370881"/>
                          <a:gd name="connsiteX497" fmla="*/ 179294 w 2657256"/>
                          <a:gd name="connsiteY497" fmla="*/ 2824034 h 3370881"/>
                          <a:gd name="connsiteX498" fmla="*/ 165847 w 2657256"/>
                          <a:gd name="connsiteY498" fmla="*/ 2774729 h 3370881"/>
                          <a:gd name="connsiteX499" fmla="*/ 161365 w 2657256"/>
                          <a:gd name="connsiteY499" fmla="*/ 2747834 h 3370881"/>
                          <a:gd name="connsiteX500" fmla="*/ 156882 w 2657256"/>
                          <a:gd name="connsiteY500" fmla="*/ 2559576 h 3370881"/>
                          <a:gd name="connsiteX501" fmla="*/ 152400 w 2657256"/>
                          <a:gd name="connsiteY501" fmla="*/ 2519234 h 3370881"/>
                          <a:gd name="connsiteX502" fmla="*/ 118035 w 2657256"/>
                          <a:gd name="connsiteY502" fmla="*/ 2400004 h 3370881"/>
                          <a:gd name="connsiteX503" fmla="*/ 129988 w 2657256"/>
                          <a:gd name="connsiteY503" fmla="*/ 2344423 h 3370881"/>
                          <a:gd name="connsiteX504" fmla="*/ 100106 w 2657256"/>
                          <a:gd name="connsiteY504" fmla="*/ 2330976 h 3370881"/>
                          <a:gd name="connsiteX505" fmla="*/ 138953 w 2657256"/>
                          <a:gd name="connsiteY505" fmla="*/ 2313046 h 3370881"/>
                          <a:gd name="connsiteX506" fmla="*/ 152400 w 2657256"/>
                          <a:gd name="connsiteY506" fmla="*/ 2304081 h 3370881"/>
                          <a:gd name="connsiteX507" fmla="*/ 170329 w 2657256"/>
                          <a:gd name="connsiteY507" fmla="*/ 2259258 h 3370881"/>
                          <a:gd name="connsiteX508" fmla="*/ 188259 w 2657256"/>
                          <a:gd name="connsiteY508" fmla="*/ 2223399 h 3370881"/>
                          <a:gd name="connsiteX509" fmla="*/ 206188 w 2657256"/>
                          <a:gd name="connsiteY509" fmla="*/ 2187540 h 3370881"/>
                          <a:gd name="connsiteX510" fmla="*/ 210670 w 2657256"/>
                          <a:gd name="connsiteY510" fmla="*/ 2174093 h 3370881"/>
                          <a:gd name="connsiteX511" fmla="*/ 219635 w 2657256"/>
                          <a:gd name="connsiteY511" fmla="*/ 2115823 h 3370881"/>
                          <a:gd name="connsiteX512" fmla="*/ 210670 w 2657256"/>
                          <a:gd name="connsiteY512" fmla="*/ 1958940 h 3370881"/>
                          <a:gd name="connsiteX513" fmla="*/ 192741 w 2657256"/>
                          <a:gd name="connsiteY513" fmla="*/ 1923081 h 3370881"/>
                          <a:gd name="connsiteX514" fmla="*/ 179294 w 2657256"/>
                          <a:gd name="connsiteY514" fmla="*/ 1891705 h 3370881"/>
                          <a:gd name="connsiteX515" fmla="*/ 165847 w 2657256"/>
                          <a:gd name="connsiteY515" fmla="*/ 1864811 h 3370881"/>
                          <a:gd name="connsiteX516" fmla="*/ 152400 w 2657256"/>
                          <a:gd name="connsiteY516" fmla="*/ 1833434 h 3370881"/>
                          <a:gd name="connsiteX517" fmla="*/ 143435 w 2657256"/>
                          <a:gd name="connsiteY517" fmla="*/ 1819987 h 3370881"/>
                          <a:gd name="connsiteX518" fmla="*/ 107576 w 2657256"/>
                          <a:gd name="connsiteY518" fmla="*/ 1784129 h 3370881"/>
                          <a:gd name="connsiteX519" fmla="*/ 94129 w 2657256"/>
                          <a:gd name="connsiteY519" fmla="*/ 1779646 h 3370881"/>
                          <a:gd name="connsiteX520" fmla="*/ 71718 w 2657256"/>
                          <a:gd name="connsiteY520" fmla="*/ 1770681 h 3370881"/>
                          <a:gd name="connsiteX521" fmla="*/ 58270 w 2657256"/>
                          <a:gd name="connsiteY521" fmla="*/ 1761717 h 3370881"/>
                          <a:gd name="connsiteX522" fmla="*/ 26894 w 2657256"/>
                          <a:gd name="connsiteY522" fmla="*/ 1730340 h 3370881"/>
                          <a:gd name="connsiteX523" fmla="*/ 0 w 2657256"/>
                          <a:gd name="connsiteY523" fmla="*/ 1707929 h 3370881"/>
                          <a:gd name="connsiteX0" fmla="*/ 0 w 2657256"/>
                          <a:gd name="connsiteY0" fmla="*/ 1707929 h 3370881"/>
                          <a:gd name="connsiteX1" fmla="*/ 22412 w 2657256"/>
                          <a:gd name="connsiteY1" fmla="*/ 1698964 h 3370881"/>
                          <a:gd name="connsiteX2" fmla="*/ 31376 w 2657256"/>
                          <a:gd name="connsiteY2" fmla="*/ 1681034 h 3370881"/>
                          <a:gd name="connsiteX3" fmla="*/ 44823 w 2657256"/>
                          <a:gd name="connsiteY3" fmla="*/ 1672070 h 3370881"/>
                          <a:gd name="connsiteX4" fmla="*/ 58270 w 2657256"/>
                          <a:gd name="connsiteY4" fmla="*/ 1654140 h 3370881"/>
                          <a:gd name="connsiteX5" fmla="*/ 76200 w 2657256"/>
                          <a:gd name="connsiteY5" fmla="*/ 1645176 h 3370881"/>
                          <a:gd name="connsiteX6" fmla="*/ 98612 w 2657256"/>
                          <a:gd name="connsiteY6" fmla="*/ 1636211 h 3370881"/>
                          <a:gd name="connsiteX7" fmla="*/ 125506 w 2657256"/>
                          <a:gd name="connsiteY7" fmla="*/ 1627246 h 3370881"/>
                          <a:gd name="connsiteX8" fmla="*/ 152400 w 2657256"/>
                          <a:gd name="connsiteY8" fmla="*/ 1609317 h 3370881"/>
                          <a:gd name="connsiteX9" fmla="*/ 170329 w 2657256"/>
                          <a:gd name="connsiteY9" fmla="*/ 1600352 h 3370881"/>
                          <a:gd name="connsiteX10" fmla="*/ 188259 w 2657256"/>
                          <a:gd name="connsiteY10" fmla="*/ 1582423 h 3370881"/>
                          <a:gd name="connsiteX11" fmla="*/ 228600 w 2657256"/>
                          <a:gd name="connsiteY11" fmla="*/ 1564493 h 3370881"/>
                          <a:gd name="connsiteX12" fmla="*/ 255494 w 2657256"/>
                          <a:gd name="connsiteY12" fmla="*/ 1546564 h 3370881"/>
                          <a:gd name="connsiteX13" fmla="*/ 300318 w 2657256"/>
                          <a:gd name="connsiteY13" fmla="*/ 1524152 h 3370881"/>
                          <a:gd name="connsiteX14" fmla="*/ 313765 w 2657256"/>
                          <a:gd name="connsiteY14" fmla="*/ 1515187 h 3370881"/>
                          <a:gd name="connsiteX15" fmla="*/ 340659 w 2657256"/>
                          <a:gd name="connsiteY15" fmla="*/ 1510705 h 3370881"/>
                          <a:gd name="connsiteX16" fmla="*/ 363070 w 2657256"/>
                          <a:gd name="connsiteY16" fmla="*/ 1506223 h 3370881"/>
                          <a:gd name="connsiteX17" fmla="*/ 389965 w 2657256"/>
                          <a:gd name="connsiteY17" fmla="*/ 1501740 h 3370881"/>
                          <a:gd name="connsiteX18" fmla="*/ 425823 w 2657256"/>
                          <a:gd name="connsiteY18" fmla="*/ 1497258 h 3370881"/>
                          <a:gd name="connsiteX19" fmla="*/ 470647 w 2657256"/>
                          <a:gd name="connsiteY19" fmla="*/ 1488293 h 3370881"/>
                          <a:gd name="connsiteX20" fmla="*/ 515470 w 2657256"/>
                          <a:gd name="connsiteY20" fmla="*/ 1479329 h 3370881"/>
                          <a:gd name="connsiteX21" fmla="*/ 528918 w 2657256"/>
                          <a:gd name="connsiteY21" fmla="*/ 1470364 h 3370881"/>
                          <a:gd name="connsiteX22" fmla="*/ 600635 w 2657256"/>
                          <a:gd name="connsiteY22" fmla="*/ 1456917 h 3370881"/>
                          <a:gd name="connsiteX23" fmla="*/ 690282 w 2657256"/>
                          <a:gd name="connsiteY23" fmla="*/ 1447952 h 3370881"/>
                          <a:gd name="connsiteX24" fmla="*/ 793376 w 2657256"/>
                          <a:gd name="connsiteY24" fmla="*/ 1452434 h 3370881"/>
                          <a:gd name="connsiteX25" fmla="*/ 874059 w 2657256"/>
                          <a:gd name="connsiteY25" fmla="*/ 1465881 h 3370881"/>
                          <a:gd name="connsiteX26" fmla="*/ 914400 w 2657256"/>
                          <a:gd name="connsiteY26" fmla="*/ 1470364 h 3370881"/>
                          <a:gd name="connsiteX27" fmla="*/ 1030941 w 2657256"/>
                          <a:gd name="connsiteY27" fmla="*/ 1483811 h 3370881"/>
                          <a:gd name="connsiteX28" fmla="*/ 1151965 w 2657256"/>
                          <a:gd name="connsiteY28" fmla="*/ 1492776 h 3370881"/>
                          <a:gd name="connsiteX29" fmla="*/ 1281953 w 2657256"/>
                          <a:gd name="connsiteY29" fmla="*/ 1501740 h 3370881"/>
                          <a:gd name="connsiteX30" fmla="*/ 1465729 w 2657256"/>
                          <a:gd name="connsiteY30" fmla="*/ 1497258 h 3370881"/>
                          <a:gd name="connsiteX31" fmla="*/ 1510553 w 2657256"/>
                          <a:gd name="connsiteY31" fmla="*/ 1492776 h 3370881"/>
                          <a:gd name="connsiteX32" fmla="*/ 1582270 w 2657256"/>
                          <a:gd name="connsiteY32" fmla="*/ 1461399 h 3370881"/>
                          <a:gd name="connsiteX33" fmla="*/ 1604682 w 2657256"/>
                          <a:gd name="connsiteY33" fmla="*/ 1456917 h 3370881"/>
                          <a:gd name="connsiteX34" fmla="*/ 1622612 w 2657256"/>
                          <a:gd name="connsiteY34" fmla="*/ 1447952 h 3370881"/>
                          <a:gd name="connsiteX35" fmla="*/ 1645023 w 2657256"/>
                          <a:gd name="connsiteY35" fmla="*/ 1438987 h 3370881"/>
                          <a:gd name="connsiteX36" fmla="*/ 1662953 w 2657256"/>
                          <a:gd name="connsiteY36" fmla="*/ 1425540 h 3370881"/>
                          <a:gd name="connsiteX37" fmla="*/ 1698812 w 2657256"/>
                          <a:gd name="connsiteY37" fmla="*/ 1407611 h 3370881"/>
                          <a:gd name="connsiteX38" fmla="*/ 1739153 w 2657256"/>
                          <a:gd name="connsiteY38" fmla="*/ 1380717 h 3370881"/>
                          <a:gd name="connsiteX39" fmla="*/ 1752600 w 2657256"/>
                          <a:gd name="connsiteY39" fmla="*/ 1367270 h 3370881"/>
                          <a:gd name="connsiteX40" fmla="*/ 1775012 w 2657256"/>
                          <a:gd name="connsiteY40" fmla="*/ 1353823 h 3370881"/>
                          <a:gd name="connsiteX41" fmla="*/ 1797423 w 2657256"/>
                          <a:gd name="connsiteY41" fmla="*/ 1335893 h 3370881"/>
                          <a:gd name="connsiteX42" fmla="*/ 1810870 w 2657256"/>
                          <a:gd name="connsiteY42" fmla="*/ 1304517 h 3370881"/>
                          <a:gd name="connsiteX43" fmla="*/ 1815353 w 2657256"/>
                          <a:gd name="connsiteY43" fmla="*/ 1291070 h 3370881"/>
                          <a:gd name="connsiteX44" fmla="*/ 1801906 w 2657256"/>
                          <a:gd name="connsiteY44" fmla="*/ 1138670 h 3370881"/>
                          <a:gd name="connsiteX45" fmla="*/ 1792941 w 2657256"/>
                          <a:gd name="connsiteY45" fmla="*/ 1125223 h 3370881"/>
                          <a:gd name="connsiteX46" fmla="*/ 1757082 w 2657256"/>
                          <a:gd name="connsiteY46" fmla="*/ 1093846 h 3370881"/>
                          <a:gd name="connsiteX47" fmla="*/ 1730188 w 2657256"/>
                          <a:gd name="connsiteY47" fmla="*/ 1066952 h 3370881"/>
                          <a:gd name="connsiteX48" fmla="*/ 1703294 w 2657256"/>
                          <a:gd name="connsiteY48" fmla="*/ 1049023 h 3370881"/>
                          <a:gd name="connsiteX49" fmla="*/ 1622612 w 2657256"/>
                          <a:gd name="connsiteY49" fmla="*/ 1053505 h 3370881"/>
                          <a:gd name="connsiteX50" fmla="*/ 1595718 w 2657256"/>
                          <a:gd name="connsiteY50" fmla="*/ 1062470 h 3370881"/>
                          <a:gd name="connsiteX51" fmla="*/ 1573306 w 2657256"/>
                          <a:gd name="connsiteY51" fmla="*/ 1066952 h 3370881"/>
                          <a:gd name="connsiteX52" fmla="*/ 1453385 w 2657256"/>
                          <a:gd name="connsiteY52" fmla="*/ 1082761 h 3370881"/>
                          <a:gd name="connsiteX53" fmla="*/ 1326776 w 2657256"/>
                          <a:gd name="connsiteY53" fmla="*/ 1062470 h 3370881"/>
                          <a:gd name="connsiteX54" fmla="*/ 1308847 w 2657256"/>
                          <a:gd name="connsiteY54" fmla="*/ 1057987 h 3370881"/>
                          <a:gd name="connsiteX55" fmla="*/ 1277470 w 2657256"/>
                          <a:gd name="connsiteY55" fmla="*/ 1053505 h 3370881"/>
                          <a:gd name="connsiteX56" fmla="*/ 1259541 w 2657256"/>
                          <a:gd name="connsiteY56" fmla="*/ 1049023 h 3370881"/>
                          <a:gd name="connsiteX57" fmla="*/ 1232647 w 2657256"/>
                          <a:gd name="connsiteY57" fmla="*/ 1044540 h 3370881"/>
                          <a:gd name="connsiteX58" fmla="*/ 1053353 w 2657256"/>
                          <a:gd name="connsiteY58" fmla="*/ 1049023 h 3370881"/>
                          <a:gd name="connsiteX59" fmla="*/ 1035423 w 2657256"/>
                          <a:gd name="connsiteY59" fmla="*/ 1053505 h 3370881"/>
                          <a:gd name="connsiteX60" fmla="*/ 1008529 w 2657256"/>
                          <a:gd name="connsiteY60" fmla="*/ 1057987 h 3370881"/>
                          <a:gd name="connsiteX61" fmla="*/ 995082 w 2657256"/>
                          <a:gd name="connsiteY61" fmla="*/ 1062470 h 3370881"/>
                          <a:gd name="connsiteX62" fmla="*/ 945776 w 2657256"/>
                          <a:gd name="connsiteY62" fmla="*/ 1031093 h 3370881"/>
                          <a:gd name="connsiteX63" fmla="*/ 941294 w 2657256"/>
                          <a:gd name="connsiteY63" fmla="*/ 1017646 h 3370881"/>
                          <a:gd name="connsiteX64" fmla="*/ 932329 w 2657256"/>
                          <a:gd name="connsiteY64" fmla="*/ 919034 h 3370881"/>
                          <a:gd name="connsiteX65" fmla="*/ 914400 w 2657256"/>
                          <a:gd name="connsiteY65" fmla="*/ 901105 h 3370881"/>
                          <a:gd name="connsiteX66" fmla="*/ 918882 w 2657256"/>
                          <a:gd name="connsiteY66" fmla="*/ 869729 h 3370881"/>
                          <a:gd name="connsiteX67" fmla="*/ 941294 w 2657256"/>
                          <a:gd name="connsiteY67" fmla="*/ 865246 h 3370881"/>
                          <a:gd name="connsiteX68" fmla="*/ 959223 w 2657256"/>
                          <a:gd name="connsiteY68" fmla="*/ 851799 h 3370881"/>
                          <a:gd name="connsiteX69" fmla="*/ 990600 w 2657256"/>
                          <a:gd name="connsiteY69" fmla="*/ 847317 h 3370881"/>
                          <a:gd name="connsiteX70" fmla="*/ 1129553 w 2657256"/>
                          <a:gd name="connsiteY70" fmla="*/ 838352 h 3370881"/>
                          <a:gd name="connsiteX71" fmla="*/ 1147482 w 2657256"/>
                          <a:gd name="connsiteY71" fmla="*/ 829387 h 3370881"/>
                          <a:gd name="connsiteX72" fmla="*/ 1178859 w 2657256"/>
                          <a:gd name="connsiteY72" fmla="*/ 806976 h 3370881"/>
                          <a:gd name="connsiteX73" fmla="*/ 1192306 w 2657256"/>
                          <a:gd name="connsiteY73" fmla="*/ 793529 h 3370881"/>
                          <a:gd name="connsiteX74" fmla="*/ 1214718 w 2657256"/>
                          <a:gd name="connsiteY74" fmla="*/ 784564 h 3370881"/>
                          <a:gd name="connsiteX75" fmla="*/ 1241612 w 2657256"/>
                          <a:gd name="connsiteY75" fmla="*/ 771117 h 3370881"/>
                          <a:gd name="connsiteX76" fmla="*/ 1277470 w 2657256"/>
                          <a:gd name="connsiteY76" fmla="*/ 753187 h 3370881"/>
                          <a:gd name="connsiteX77" fmla="*/ 1295400 w 2657256"/>
                          <a:gd name="connsiteY77" fmla="*/ 730776 h 3370881"/>
                          <a:gd name="connsiteX78" fmla="*/ 1317812 w 2657256"/>
                          <a:gd name="connsiteY78" fmla="*/ 708364 h 3370881"/>
                          <a:gd name="connsiteX79" fmla="*/ 1353670 w 2657256"/>
                          <a:gd name="connsiteY79" fmla="*/ 663540 h 3370881"/>
                          <a:gd name="connsiteX80" fmla="*/ 1371600 w 2657256"/>
                          <a:gd name="connsiteY80" fmla="*/ 636646 h 3370881"/>
                          <a:gd name="connsiteX81" fmla="*/ 1380565 w 2657256"/>
                          <a:gd name="connsiteY81" fmla="*/ 596305 h 3370881"/>
                          <a:gd name="connsiteX82" fmla="*/ 1385047 w 2657256"/>
                          <a:gd name="connsiteY82" fmla="*/ 582858 h 3370881"/>
                          <a:gd name="connsiteX83" fmla="*/ 1380565 w 2657256"/>
                          <a:gd name="connsiteY83" fmla="*/ 533552 h 3370881"/>
                          <a:gd name="connsiteX84" fmla="*/ 1367118 w 2657256"/>
                          <a:gd name="connsiteY84" fmla="*/ 524587 h 3370881"/>
                          <a:gd name="connsiteX85" fmla="*/ 1349188 w 2657256"/>
                          <a:gd name="connsiteY85" fmla="*/ 520105 h 3370881"/>
                          <a:gd name="connsiteX86" fmla="*/ 1326776 w 2657256"/>
                          <a:gd name="connsiteY86" fmla="*/ 511140 h 3370881"/>
                          <a:gd name="connsiteX87" fmla="*/ 1281953 w 2657256"/>
                          <a:gd name="connsiteY87" fmla="*/ 515623 h 3370881"/>
                          <a:gd name="connsiteX88" fmla="*/ 1250576 w 2657256"/>
                          <a:gd name="connsiteY88" fmla="*/ 529070 h 3370881"/>
                          <a:gd name="connsiteX89" fmla="*/ 1210235 w 2657256"/>
                          <a:gd name="connsiteY89" fmla="*/ 542517 h 3370881"/>
                          <a:gd name="connsiteX90" fmla="*/ 1183341 w 2657256"/>
                          <a:gd name="connsiteY90" fmla="*/ 555964 h 3370881"/>
                          <a:gd name="connsiteX91" fmla="*/ 1160929 w 2657256"/>
                          <a:gd name="connsiteY91" fmla="*/ 569411 h 3370881"/>
                          <a:gd name="connsiteX92" fmla="*/ 1134035 w 2657256"/>
                          <a:gd name="connsiteY92" fmla="*/ 578376 h 3370881"/>
                          <a:gd name="connsiteX93" fmla="*/ 1111623 w 2657256"/>
                          <a:gd name="connsiteY93" fmla="*/ 587340 h 3370881"/>
                          <a:gd name="connsiteX94" fmla="*/ 1084729 w 2657256"/>
                          <a:gd name="connsiteY94" fmla="*/ 596305 h 3370881"/>
                          <a:gd name="connsiteX95" fmla="*/ 986118 w 2657256"/>
                          <a:gd name="connsiteY95" fmla="*/ 591823 h 3370881"/>
                          <a:gd name="connsiteX96" fmla="*/ 927847 w 2657256"/>
                          <a:gd name="connsiteY96" fmla="*/ 578376 h 3370881"/>
                          <a:gd name="connsiteX97" fmla="*/ 896470 w 2657256"/>
                          <a:gd name="connsiteY97" fmla="*/ 555964 h 3370881"/>
                          <a:gd name="connsiteX98" fmla="*/ 883023 w 2657256"/>
                          <a:gd name="connsiteY98" fmla="*/ 546999 h 3370881"/>
                          <a:gd name="connsiteX99" fmla="*/ 865094 w 2657256"/>
                          <a:gd name="connsiteY99" fmla="*/ 497693 h 3370881"/>
                          <a:gd name="connsiteX100" fmla="*/ 869576 w 2657256"/>
                          <a:gd name="connsiteY100" fmla="*/ 403564 h 3370881"/>
                          <a:gd name="connsiteX101" fmla="*/ 874059 w 2657256"/>
                          <a:gd name="connsiteY101" fmla="*/ 385634 h 3370881"/>
                          <a:gd name="connsiteX102" fmla="*/ 883023 w 2657256"/>
                          <a:gd name="connsiteY102" fmla="*/ 372187 h 3370881"/>
                          <a:gd name="connsiteX103" fmla="*/ 909918 w 2657256"/>
                          <a:gd name="connsiteY103" fmla="*/ 363223 h 3370881"/>
                          <a:gd name="connsiteX104" fmla="*/ 914400 w 2657256"/>
                          <a:gd name="connsiteY104" fmla="*/ 385634 h 3370881"/>
                          <a:gd name="connsiteX105" fmla="*/ 909918 w 2657256"/>
                          <a:gd name="connsiteY105" fmla="*/ 408046 h 3370881"/>
                          <a:gd name="connsiteX106" fmla="*/ 900953 w 2657256"/>
                          <a:gd name="connsiteY106" fmla="*/ 466317 h 3370881"/>
                          <a:gd name="connsiteX107" fmla="*/ 905435 w 2657256"/>
                          <a:gd name="connsiteY107" fmla="*/ 515623 h 3370881"/>
                          <a:gd name="connsiteX108" fmla="*/ 932329 w 2657256"/>
                          <a:gd name="connsiteY108" fmla="*/ 551481 h 3370881"/>
                          <a:gd name="connsiteX109" fmla="*/ 954741 w 2657256"/>
                          <a:gd name="connsiteY109" fmla="*/ 560446 h 3370881"/>
                          <a:gd name="connsiteX110" fmla="*/ 972670 w 2657256"/>
                          <a:gd name="connsiteY110" fmla="*/ 569411 h 3370881"/>
                          <a:gd name="connsiteX111" fmla="*/ 1066800 w 2657256"/>
                          <a:gd name="connsiteY111" fmla="*/ 564929 h 3370881"/>
                          <a:gd name="connsiteX112" fmla="*/ 1111623 w 2657256"/>
                          <a:gd name="connsiteY112" fmla="*/ 551481 h 3370881"/>
                          <a:gd name="connsiteX113" fmla="*/ 1129553 w 2657256"/>
                          <a:gd name="connsiteY113" fmla="*/ 538034 h 3370881"/>
                          <a:gd name="connsiteX114" fmla="*/ 1156447 w 2657256"/>
                          <a:gd name="connsiteY114" fmla="*/ 511140 h 3370881"/>
                          <a:gd name="connsiteX115" fmla="*/ 1160929 w 2657256"/>
                          <a:gd name="connsiteY115" fmla="*/ 493211 h 3370881"/>
                          <a:gd name="connsiteX116" fmla="*/ 1178859 w 2657256"/>
                          <a:gd name="connsiteY116" fmla="*/ 331846 h 3370881"/>
                          <a:gd name="connsiteX117" fmla="*/ 1215315 w 2657256"/>
                          <a:gd name="connsiteY117" fmla="*/ 270289 h 3370881"/>
                          <a:gd name="connsiteX118" fmla="*/ 1214718 w 2657256"/>
                          <a:gd name="connsiteY118" fmla="*/ 367705 h 3370881"/>
                          <a:gd name="connsiteX119" fmla="*/ 1201270 w 2657256"/>
                          <a:gd name="connsiteY119" fmla="*/ 412529 h 3370881"/>
                          <a:gd name="connsiteX120" fmla="*/ 1210235 w 2657256"/>
                          <a:gd name="connsiteY120" fmla="*/ 461834 h 3370881"/>
                          <a:gd name="connsiteX121" fmla="*/ 1214718 w 2657256"/>
                          <a:gd name="connsiteY121" fmla="*/ 475281 h 3370881"/>
                          <a:gd name="connsiteX122" fmla="*/ 1228165 w 2657256"/>
                          <a:gd name="connsiteY122" fmla="*/ 484246 h 3370881"/>
                          <a:gd name="connsiteX123" fmla="*/ 1250576 w 2657256"/>
                          <a:gd name="connsiteY123" fmla="*/ 502176 h 3370881"/>
                          <a:gd name="connsiteX124" fmla="*/ 1317812 w 2657256"/>
                          <a:gd name="connsiteY124" fmla="*/ 497693 h 3370881"/>
                          <a:gd name="connsiteX125" fmla="*/ 1353670 w 2657256"/>
                          <a:gd name="connsiteY125" fmla="*/ 488729 h 3370881"/>
                          <a:gd name="connsiteX126" fmla="*/ 1506070 w 2657256"/>
                          <a:gd name="connsiteY126" fmla="*/ 457352 h 3370881"/>
                          <a:gd name="connsiteX127" fmla="*/ 1550894 w 2657256"/>
                          <a:gd name="connsiteY127" fmla="*/ 430458 h 3370881"/>
                          <a:gd name="connsiteX128" fmla="*/ 1564341 w 2657256"/>
                          <a:gd name="connsiteY128" fmla="*/ 417011 h 3370881"/>
                          <a:gd name="connsiteX129" fmla="*/ 1586753 w 2657256"/>
                          <a:gd name="connsiteY129" fmla="*/ 399081 h 3370881"/>
                          <a:gd name="connsiteX130" fmla="*/ 1595718 w 2657256"/>
                          <a:gd name="connsiteY130" fmla="*/ 381152 h 3370881"/>
                          <a:gd name="connsiteX131" fmla="*/ 1600200 w 2657256"/>
                          <a:gd name="connsiteY131" fmla="*/ 363223 h 3370881"/>
                          <a:gd name="connsiteX132" fmla="*/ 1609165 w 2657256"/>
                          <a:gd name="connsiteY132" fmla="*/ 313917 h 3370881"/>
                          <a:gd name="connsiteX133" fmla="*/ 1537447 w 2657256"/>
                          <a:gd name="connsiteY133" fmla="*/ 188411 h 3370881"/>
                          <a:gd name="connsiteX134" fmla="*/ 1613647 w 2657256"/>
                          <a:gd name="connsiteY134" fmla="*/ 399081 h 3370881"/>
                          <a:gd name="connsiteX135" fmla="*/ 1627094 w 2657256"/>
                          <a:gd name="connsiteY135" fmla="*/ 417011 h 3370881"/>
                          <a:gd name="connsiteX136" fmla="*/ 1658470 w 2657256"/>
                          <a:gd name="connsiteY136" fmla="*/ 412529 h 3370881"/>
                          <a:gd name="connsiteX137" fmla="*/ 1685365 w 2657256"/>
                          <a:gd name="connsiteY137" fmla="*/ 390117 h 3370881"/>
                          <a:gd name="connsiteX138" fmla="*/ 1694329 w 2657256"/>
                          <a:gd name="connsiteY138" fmla="*/ 376670 h 3370881"/>
                          <a:gd name="connsiteX139" fmla="*/ 1734670 w 2657256"/>
                          <a:gd name="connsiteY139" fmla="*/ 354258 h 3370881"/>
                          <a:gd name="connsiteX140" fmla="*/ 1743635 w 2657256"/>
                          <a:gd name="connsiteY140" fmla="*/ 340811 h 3370881"/>
                          <a:gd name="connsiteX141" fmla="*/ 1757082 w 2657256"/>
                          <a:gd name="connsiteY141" fmla="*/ 336329 h 3370881"/>
                          <a:gd name="connsiteX142" fmla="*/ 1808984 w 2657256"/>
                          <a:gd name="connsiteY142" fmla="*/ 249641 h 3370881"/>
                          <a:gd name="connsiteX143" fmla="*/ 1899621 w 2657256"/>
                          <a:gd name="connsiteY143" fmla="*/ 211719 h 3370881"/>
                          <a:gd name="connsiteX144" fmla="*/ 1808984 w 2657256"/>
                          <a:gd name="connsiteY144" fmla="*/ 178521 h 3370881"/>
                          <a:gd name="connsiteX145" fmla="*/ 1772023 w 2657256"/>
                          <a:gd name="connsiteY145" fmla="*/ 77249 h 3370881"/>
                          <a:gd name="connsiteX146" fmla="*/ 1900425 w 2657256"/>
                          <a:gd name="connsiteY146" fmla="*/ 214081 h 3370881"/>
                          <a:gd name="connsiteX147" fmla="*/ 1874221 w 2657256"/>
                          <a:gd name="connsiteY147" fmla="*/ 318698 h 3370881"/>
                          <a:gd name="connsiteX148" fmla="*/ 1788459 w 2657256"/>
                          <a:gd name="connsiteY148" fmla="*/ 367705 h 3370881"/>
                          <a:gd name="connsiteX149" fmla="*/ 1761565 w 2657256"/>
                          <a:gd name="connsiteY149" fmla="*/ 390117 h 3370881"/>
                          <a:gd name="connsiteX150" fmla="*/ 1783976 w 2657256"/>
                          <a:gd name="connsiteY150" fmla="*/ 399081 h 3370881"/>
                          <a:gd name="connsiteX151" fmla="*/ 1878106 w 2657256"/>
                          <a:gd name="connsiteY151" fmla="*/ 390117 h 3370881"/>
                          <a:gd name="connsiteX152" fmla="*/ 1891553 w 2657256"/>
                          <a:gd name="connsiteY152" fmla="*/ 381152 h 3370881"/>
                          <a:gd name="connsiteX153" fmla="*/ 1918447 w 2657256"/>
                          <a:gd name="connsiteY153" fmla="*/ 372187 h 3370881"/>
                          <a:gd name="connsiteX154" fmla="*/ 1940859 w 2657256"/>
                          <a:gd name="connsiteY154" fmla="*/ 358740 h 3370881"/>
                          <a:gd name="connsiteX155" fmla="*/ 1954306 w 2657256"/>
                          <a:gd name="connsiteY155" fmla="*/ 354258 h 3370881"/>
                          <a:gd name="connsiteX156" fmla="*/ 2083304 w 2657256"/>
                          <a:gd name="connsiteY156" fmla="*/ 290281 h 3370881"/>
                          <a:gd name="connsiteX157" fmla="*/ 2166172 w 2657256"/>
                          <a:gd name="connsiteY157" fmla="*/ 215604 h 3370881"/>
                          <a:gd name="connsiteX158" fmla="*/ 2069054 w 2657256"/>
                          <a:gd name="connsiteY158" fmla="*/ 40493 h 3370881"/>
                          <a:gd name="connsiteX159" fmla="*/ 2078225 w 2657256"/>
                          <a:gd name="connsiteY159" fmla="*/ 188681 h 3370881"/>
                          <a:gd name="connsiteX160" fmla="*/ 1999129 w 2657256"/>
                          <a:gd name="connsiteY160" fmla="*/ 358740 h 3370881"/>
                          <a:gd name="connsiteX161" fmla="*/ 1994647 w 2657256"/>
                          <a:gd name="connsiteY161" fmla="*/ 372187 h 3370881"/>
                          <a:gd name="connsiteX162" fmla="*/ 2039470 w 2657256"/>
                          <a:gd name="connsiteY162" fmla="*/ 390117 h 3370881"/>
                          <a:gd name="connsiteX163" fmla="*/ 2115670 w 2657256"/>
                          <a:gd name="connsiteY163" fmla="*/ 390117 h 3370881"/>
                          <a:gd name="connsiteX164" fmla="*/ 2160494 w 2657256"/>
                          <a:gd name="connsiteY164" fmla="*/ 376670 h 3370881"/>
                          <a:gd name="connsiteX165" fmla="*/ 2191870 w 2657256"/>
                          <a:gd name="connsiteY165" fmla="*/ 363223 h 3370881"/>
                          <a:gd name="connsiteX166" fmla="*/ 2205318 w 2657256"/>
                          <a:gd name="connsiteY166" fmla="*/ 358740 h 3370881"/>
                          <a:gd name="connsiteX167" fmla="*/ 2232212 w 2657256"/>
                          <a:gd name="connsiteY167" fmla="*/ 340811 h 3370881"/>
                          <a:gd name="connsiteX168" fmla="*/ 2312894 w 2657256"/>
                          <a:gd name="connsiteY168" fmla="*/ 183929 h 3370881"/>
                          <a:gd name="connsiteX169" fmla="*/ 2339788 w 2657256"/>
                          <a:gd name="connsiteY169" fmla="*/ 151 h 3370881"/>
                          <a:gd name="connsiteX170" fmla="*/ 2357718 w 2657256"/>
                          <a:gd name="connsiteY170" fmla="*/ 215305 h 3370881"/>
                          <a:gd name="connsiteX171" fmla="*/ 2254623 w 2657256"/>
                          <a:gd name="connsiteY171" fmla="*/ 376670 h 3370881"/>
                          <a:gd name="connsiteX172" fmla="*/ 2245659 w 2657256"/>
                          <a:gd name="connsiteY172" fmla="*/ 390117 h 3370881"/>
                          <a:gd name="connsiteX173" fmla="*/ 2254623 w 2657256"/>
                          <a:gd name="connsiteY173" fmla="*/ 403564 h 3370881"/>
                          <a:gd name="connsiteX174" fmla="*/ 2353235 w 2657256"/>
                          <a:gd name="connsiteY174" fmla="*/ 399081 h 3370881"/>
                          <a:gd name="connsiteX175" fmla="*/ 2366682 w 2657256"/>
                          <a:gd name="connsiteY175" fmla="*/ 394599 h 3370881"/>
                          <a:gd name="connsiteX176" fmla="*/ 2389094 w 2657256"/>
                          <a:gd name="connsiteY176" fmla="*/ 390117 h 3370881"/>
                          <a:gd name="connsiteX177" fmla="*/ 2424953 w 2657256"/>
                          <a:gd name="connsiteY177" fmla="*/ 367705 h 3370881"/>
                          <a:gd name="connsiteX178" fmla="*/ 2528047 w 2657256"/>
                          <a:gd name="connsiteY178" fmla="*/ 292700 h 3370881"/>
                          <a:gd name="connsiteX179" fmla="*/ 2541495 w 2657256"/>
                          <a:gd name="connsiteY179" fmla="*/ 62906 h 3370881"/>
                          <a:gd name="connsiteX180" fmla="*/ 2591304 w 2657256"/>
                          <a:gd name="connsiteY180" fmla="*/ 214081 h 3370881"/>
                          <a:gd name="connsiteX181" fmla="*/ 2612315 w 2657256"/>
                          <a:gd name="connsiteY181" fmla="*/ 290907 h 3370881"/>
                          <a:gd name="connsiteX182" fmla="*/ 2650863 w 2657256"/>
                          <a:gd name="connsiteY182" fmla="*/ 344994 h 3370881"/>
                          <a:gd name="connsiteX183" fmla="*/ 2465294 w 2657256"/>
                          <a:gd name="connsiteY183" fmla="*/ 399081 h 3370881"/>
                          <a:gd name="connsiteX184" fmla="*/ 2442882 w 2657256"/>
                          <a:gd name="connsiteY184" fmla="*/ 403564 h 3370881"/>
                          <a:gd name="connsiteX185" fmla="*/ 2398059 w 2657256"/>
                          <a:gd name="connsiteY185" fmla="*/ 417011 h 3370881"/>
                          <a:gd name="connsiteX186" fmla="*/ 2375647 w 2657256"/>
                          <a:gd name="connsiteY186" fmla="*/ 425976 h 3370881"/>
                          <a:gd name="connsiteX187" fmla="*/ 2357718 w 2657256"/>
                          <a:gd name="connsiteY187" fmla="*/ 430458 h 3370881"/>
                          <a:gd name="connsiteX188" fmla="*/ 2344270 w 2657256"/>
                          <a:gd name="connsiteY188" fmla="*/ 461834 h 3370881"/>
                          <a:gd name="connsiteX189" fmla="*/ 2353235 w 2657256"/>
                          <a:gd name="connsiteY189" fmla="*/ 502176 h 3370881"/>
                          <a:gd name="connsiteX190" fmla="*/ 2362200 w 2657256"/>
                          <a:gd name="connsiteY190" fmla="*/ 515623 h 3370881"/>
                          <a:gd name="connsiteX191" fmla="*/ 2344270 w 2657256"/>
                          <a:gd name="connsiteY191" fmla="*/ 587340 h 3370881"/>
                          <a:gd name="connsiteX192" fmla="*/ 2321859 w 2657256"/>
                          <a:gd name="connsiteY192" fmla="*/ 614234 h 3370881"/>
                          <a:gd name="connsiteX193" fmla="*/ 2308412 w 2657256"/>
                          <a:gd name="connsiteY193" fmla="*/ 636646 h 3370881"/>
                          <a:gd name="connsiteX194" fmla="*/ 2281518 w 2657256"/>
                          <a:gd name="connsiteY194" fmla="*/ 641129 h 3370881"/>
                          <a:gd name="connsiteX195" fmla="*/ 2259106 w 2657256"/>
                          <a:gd name="connsiteY195" fmla="*/ 636646 h 3370881"/>
                          <a:gd name="connsiteX196" fmla="*/ 2277035 w 2657256"/>
                          <a:gd name="connsiteY196" fmla="*/ 578376 h 3370881"/>
                          <a:gd name="connsiteX197" fmla="*/ 2290482 w 2657256"/>
                          <a:gd name="connsiteY197" fmla="*/ 542517 h 3370881"/>
                          <a:gd name="connsiteX198" fmla="*/ 2286000 w 2657256"/>
                          <a:gd name="connsiteY198" fmla="*/ 506658 h 3370881"/>
                          <a:gd name="connsiteX199" fmla="*/ 2245659 w 2657256"/>
                          <a:gd name="connsiteY199" fmla="*/ 448387 h 3370881"/>
                          <a:gd name="connsiteX200" fmla="*/ 2200835 w 2657256"/>
                          <a:gd name="connsiteY200" fmla="*/ 430458 h 3370881"/>
                          <a:gd name="connsiteX201" fmla="*/ 2169459 w 2657256"/>
                          <a:gd name="connsiteY201" fmla="*/ 425976 h 3370881"/>
                          <a:gd name="connsiteX202" fmla="*/ 2102223 w 2657256"/>
                          <a:gd name="connsiteY202" fmla="*/ 430458 h 3370881"/>
                          <a:gd name="connsiteX203" fmla="*/ 2084294 w 2657256"/>
                          <a:gd name="connsiteY203" fmla="*/ 439423 h 3370881"/>
                          <a:gd name="connsiteX204" fmla="*/ 2070847 w 2657256"/>
                          <a:gd name="connsiteY204" fmla="*/ 443905 h 3370881"/>
                          <a:gd name="connsiteX205" fmla="*/ 2061882 w 2657256"/>
                          <a:gd name="connsiteY205" fmla="*/ 461834 h 3370881"/>
                          <a:gd name="connsiteX206" fmla="*/ 2034988 w 2657256"/>
                          <a:gd name="connsiteY206" fmla="*/ 475281 h 3370881"/>
                          <a:gd name="connsiteX207" fmla="*/ 1783976 w 2657256"/>
                          <a:gd name="connsiteY207" fmla="*/ 479764 h 3370881"/>
                          <a:gd name="connsiteX208" fmla="*/ 1766047 w 2657256"/>
                          <a:gd name="connsiteY208" fmla="*/ 488729 h 3370881"/>
                          <a:gd name="connsiteX209" fmla="*/ 1703294 w 2657256"/>
                          <a:gd name="connsiteY209" fmla="*/ 506658 h 3370881"/>
                          <a:gd name="connsiteX210" fmla="*/ 1689847 w 2657256"/>
                          <a:gd name="connsiteY210" fmla="*/ 511140 h 3370881"/>
                          <a:gd name="connsiteX211" fmla="*/ 1676400 w 2657256"/>
                          <a:gd name="connsiteY211" fmla="*/ 520105 h 3370881"/>
                          <a:gd name="connsiteX212" fmla="*/ 1649506 w 2657256"/>
                          <a:gd name="connsiteY212" fmla="*/ 529070 h 3370881"/>
                          <a:gd name="connsiteX213" fmla="*/ 1636059 w 2657256"/>
                          <a:gd name="connsiteY213" fmla="*/ 538034 h 3370881"/>
                          <a:gd name="connsiteX214" fmla="*/ 1622612 w 2657256"/>
                          <a:gd name="connsiteY214" fmla="*/ 551481 h 3370881"/>
                          <a:gd name="connsiteX215" fmla="*/ 1609165 w 2657256"/>
                          <a:gd name="connsiteY215" fmla="*/ 555964 h 3370881"/>
                          <a:gd name="connsiteX216" fmla="*/ 1577788 w 2657256"/>
                          <a:gd name="connsiteY216" fmla="*/ 587340 h 3370881"/>
                          <a:gd name="connsiteX217" fmla="*/ 1568823 w 2657256"/>
                          <a:gd name="connsiteY217" fmla="*/ 600787 h 3370881"/>
                          <a:gd name="connsiteX218" fmla="*/ 1555376 w 2657256"/>
                          <a:gd name="connsiteY218" fmla="*/ 614234 h 3370881"/>
                          <a:gd name="connsiteX219" fmla="*/ 1524000 w 2657256"/>
                          <a:gd name="connsiteY219" fmla="*/ 654576 h 3370881"/>
                          <a:gd name="connsiteX220" fmla="*/ 1519518 w 2657256"/>
                          <a:gd name="connsiteY220" fmla="*/ 668023 h 3370881"/>
                          <a:gd name="connsiteX221" fmla="*/ 1528482 w 2657256"/>
                          <a:gd name="connsiteY221" fmla="*/ 708364 h 3370881"/>
                          <a:gd name="connsiteX222" fmla="*/ 1537447 w 2657256"/>
                          <a:gd name="connsiteY222" fmla="*/ 721811 h 3370881"/>
                          <a:gd name="connsiteX223" fmla="*/ 1568823 w 2657256"/>
                          <a:gd name="connsiteY223" fmla="*/ 712846 h 3370881"/>
                          <a:gd name="connsiteX224" fmla="*/ 1600200 w 2657256"/>
                          <a:gd name="connsiteY224" fmla="*/ 712846 h 3370881"/>
                          <a:gd name="connsiteX225" fmla="*/ 1631576 w 2657256"/>
                          <a:gd name="connsiteY225" fmla="*/ 690434 h 3370881"/>
                          <a:gd name="connsiteX226" fmla="*/ 1645023 w 2657256"/>
                          <a:gd name="connsiteY226" fmla="*/ 676987 h 3370881"/>
                          <a:gd name="connsiteX227" fmla="*/ 1685365 w 2657256"/>
                          <a:gd name="connsiteY227" fmla="*/ 645611 h 3370881"/>
                          <a:gd name="connsiteX228" fmla="*/ 1716741 w 2657256"/>
                          <a:gd name="connsiteY228" fmla="*/ 614234 h 3370881"/>
                          <a:gd name="connsiteX229" fmla="*/ 1748118 w 2657256"/>
                          <a:gd name="connsiteY229" fmla="*/ 596305 h 3370881"/>
                          <a:gd name="connsiteX230" fmla="*/ 1761565 w 2657256"/>
                          <a:gd name="connsiteY230" fmla="*/ 591823 h 3370881"/>
                          <a:gd name="connsiteX231" fmla="*/ 1779494 w 2657256"/>
                          <a:gd name="connsiteY231" fmla="*/ 582858 h 3370881"/>
                          <a:gd name="connsiteX232" fmla="*/ 1815353 w 2657256"/>
                          <a:gd name="connsiteY232" fmla="*/ 573893 h 3370881"/>
                          <a:gd name="connsiteX233" fmla="*/ 2030506 w 2657256"/>
                          <a:gd name="connsiteY233" fmla="*/ 578376 h 3370881"/>
                          <a:gd name="connsiteX234" fmla="*/ 2017059 w 2657256"/>
                          <a:gd name="connsiteY234" fmla="*/ 600787 h 3370881"/>
                          <a:gd name="connsiteX235" fmla="*/ 1981200 w 2657256"/>
                          <a:gd name="connsiteY235" fmla="*/ 636646 h 3370881"/>
                          <a:gd name="connsiteX236" fmla="*/ 1967753 w 2657256"/>
                          <a:gd name="connsiteY236" fmla="*/ 650093 h 3370881"/>
                          <a:gd name="connsiteX237" fmla="*/ 1936376 w 2657256"/>
                          <a:gd name="connsiteY237" fmla="*/ 690434 h 3370881"/>
                          <a:gd name="connsiteX238" fmla="*/ 1905000 w 2657256"/>
                          <a:gd name="connsiteY238" fmla="*/ 717329 h 3370881"/>
                          <a:gd name="connsiteX239" fmla="*/ 1860176 w 2657256"/>
                          <a:gd name="connsiteY239" fmla="*/ 735258 h 3370881"/>
                          <a:gd name="connsiteX240" fmla="*/ 1788459 w 2657256"/>
                          <a:gd name="connsiteY240" fmla="*/ 744223 h 3370881"/>
                          <a:gd name="connsiteX241" fmla="*/ 1846729 w 2657256"/>
                          <a:gd name="connsiteY241" fmla="*/ 802493 h 3370881"/>
                          <a:gd name="connsiteX242" fmla="*/ 1913965 w 2657256"/>
                          <a:gd name="connsiteY242" fmla="*/ 829387 h 3370881"/>
                          <a:gd name="connsiteX243" fmla="*/ 1922929 w 2657256"/>
                          <a:gd name="connsiteY243" fmla="*/ 842834 h 3370881"/>
                          <a:gd name="connsiteX244" fmla="*/ 1967753 w 2657256"/>
                          <a:gd name="connsiteY244" fmla="*/ 883176 h 3370881"/>
                          <a:gd name="connsiteX245" fmla="*/ 1981200 w 2657256"/>
                          <a:gd name="connsiteY245" fmla="*/ 896623 h 3370881"/>
                          <a:gd name="connsiteX246" fmla="*/ 1994647 w 2657256"/>
                          <a:gd name="connsiteY246" fmla="*/ 905587 h 3370881"/>
                          <a:gd name="connsiteX247" fmla="*/ 2021541 w 2657256"/>
                          <a:gd name="connsiteY247" fmla="*/ 927999 h 3370881"/>
                          <a:gd name="connsiteX248" fmla="*/ 2030506 w 2657256"/>
                          <a:gd name="connsiteY248" fmla="*/ 941446 h 3370881"/>
                          <a:gd name="connsiteX249" fmla="*/ 2057400 w 2657256"/>
                          <a:gd name="connsiteY249" fmla="*/ 968340 h 3370881"/>
                          <a:gd name="connsiteX250" fmla="*/ 2088776 w 2657256"/>
                          <a:gd name="connsiteY250" fmla="*/ 1013164 h 3370881"/>
                          <a:gd name="connsiteX251" fmla="*/ 2115670 w 2657256"/>
                          <a:gd name="connsiteY251" fmla="*/ 1057987 h 3370881"/>
                          <a:gd name="connsiteX252" fmla="*/ 2120153 w 2657256"/>
                          <a:gd name="connsiteY252" fmla="*/ 1089364 h 3370881"/>
                          <a:gd name="connsiteX253" fmla="*/ 2138082 w 2657256"/>
                          <a:gd name="connsiteY253" fmla="*/ 1143152 h 3370881"/>
                          <a:gd name="connsiteX254" fmla="*/ 2147047 w 2657256"/>
                          <a:gd name="connsiteY254" fmla="*/ 1196940 h 3370881"/>
                          <a:gd name="connsiteX255" fmla="*/ 2151529 w 2657256"/>
                          <a:gd name="connsiteY255" fmla="*/ 1210387 h 3370881"/>
                          <a:gd name="connsiteX256" fmla="*/ 2156012 w 2657256"/>
                          <a:gd name="connsiteY256" fmla="*/ 1228317 h 3370881"/>
                          <a:gd name="connsiteX257" fmla="*/ 2173941 w 2657256"/>
                          <a:gd name="connsiteY257" fmla="*/ 1295552 h 3370881"/>
                          <a:gd name="connsiteX258" fmla="*/ 2182906 w 2657256"/>
                          <a:gd name="connsiteY258" fmla="*/ 1313481 h 3370881"/>
                          <a:gd name="connsiteX259" fmla="*/ 2187388 w 2657256"/>
                          <a:gd name="connsiteY259" fmla="*/ 1331411 h 3370881"/>
                          <a:gd name="connsiteX260" fmla="*/ 2214282 w 2657256"/>
                          <a:gd name="connsiteY260" fmla="*/ 1385199 h 3370881"/>
                          <a:gd name="connsiteX261" fmla="*/ 2218765 w 2657256"/>
                          <a:gd name="connsiteY261" fmla="*/ 1403129 h 3370881"/>
                          <a:gd name="connsiteX262" fmla="*/ 2223247 w 2657256"/>
                          <a:gd name="connsiteY262" fmla="*/ 1430023 h 3370881"/>
                          <a:gd name="connsiteX263" fmla="*/ 2236694 w 2657256"/>
                          <a:gd name="connsiteY263" fmla="*/ 1456917 h 3370881"/>
                          <a:gd name="connsiteX264" fmla="*/ 2241176 w 2657256"/>
                          <a:gd name="connsiteY264" fmla="*/ 1577940 h 3370881"/>
                          <a:gd name="connsiteX265" fmla="*/ 2245659 w 2657256"/>
                          <a:gd name="connsiteY265" fmla="*/ 1595870 h 3370881"/>
                          <a:gd name="connsiteX266" fmla="*/ 2236694 w 2657256"/>
                          <a:gd name="connsiteY266" fmla="*/ 1694481 h 3370881"/>
                          <a:gd name="connsiteX267" fmla="*/ 2227729 w 2657256"/>
                          <a:gd name="connsiteY267" fmla="*/ 1716893 h 3370881"/>
                          <a:gd name="connsiteX268" fmla="*/ 2223247 w 2657256"/>
                          <a:gd name="connsiteY268" fmla="*/ 1730340 h 3370881"/>
                          <a:gd name="connsiteX269" fmla="*/ 2200835 w 2657256"/>
                          <a:gd name="connsiteY269" fmla="*/ 1788611 h 3370881"/>
                          <a:gd name="connsiteX270" fmla="*/ 2191870 w 2657256"/>
                          <a:gd name="connsiteY270" fmla="*/ 1811023 h 3370881"/>
                          <a:gd name="connsiteX271" fmla="*/ 2187388 w 2657256"/>
                          <a:gd name="connsiteY271" fmla="*/ 1824470 h 3370881"/>
                          <a:gd name="connsiteX272" fmla="*/ 2169459 w 2657256"/>
                          <a:gd name="connsiteY272" fmla="*/ 1869293 h 3370881"/>
                          <a:gd name="connsiteX273" fmla="*/ 2164976 w 2657256"/>
                          <a:gd name="connsiteY273" fmla="*/ 1882740 h 3370881"/>
                          <a:gd name="connsiteX274" fmla="*/ 2156012 w 2657256"/>
                          <a:gd name="connsiteY274" fmla="*/ 1927564 h 3370881"/>
                          <a:gd name="connsiteX275" fmla="*/ 2173941 w 2657256"/>
                          <a:gd name="connsiteY275" fmla="*/ 1945493 h 3370881"/>
                          <a:gd name="connsiteX276" fmla="*/ 2196353 w 2657256"/>
                          <a:gd name="connsiteY276" fmla="*/ 1958940 h 3370881"/>
                          <a:gd name="connsiteX277" fmla="*/ 2241176 w 2657256"/>
                          <a:gd name="connsiteY277" fmla="*/ 2012729 h 3370881"/>
                          <a:gd name="connsiteX278" fmla="*/ 2263588 w 2657256"/>
                          <a:gd name="connsiteY278" fmla="*/ 2057552 h 3370881"/>
                          <a:gd name="connsiteX279" fmla="*/ 2286000 w 2657256"/>
                          <a:gd name="connsiteY279" fmla="*/ 2084446 h 3370881"/>
                          <a:gd name="connsiteX280" fmla="*/ 2299447 w 2657256"/>
                          <a:gd name="connsiteY280" fmla="*/ 2124787 h 3370881"/>
                          <a:gd name="connsiteX281" fmla="*/ 2321859 w 2657256"/>
                          <a:gd name="connsiteY281" fmla="*/ 2151681 h 3370881"/>
                          <a:gd name="connsiteX282" fmla="*/ 2344270 w 2657256"/>
                          <a:gd name="connsiteY282" fmla="*/ 2205470 h 3370881"/>
                          <a:gd name="connsiteX283" fmla="*/ 2348753 w 2657256"/>
                          <a:gd name="connsiteY283" fmla="*/ 2223399 h 3370881"/>
                          <a:gd name="connsiteX284" fmla="*/ 2366682 w 2657256"/>
                          <a:gd name="connsiteY284" fmla="*/ 2263740 h 3370881"/>
                          <a:gd name="connsiteX285" fmla="*/ 2375647 w 2657256"/>
                          <a:gd name="connsiteY285" fmla="*/ 2286152 h 3370881"/>
                          <a:gd name="connsiteX286" fmla="*/ 2380129 w 2657256"/>
                          <a:gd name="connsiteY286" fmla="*/ 2308564 h 3370881"/>
                          <a:gd name="connsiteX287" fmla="*/ 2389094 w 2657256"/>
                          <a:gd name="connsiteY287" fmla="*/ 2335458 h 3370881"/>
                          <a:gd name="connsiteX288" fmla="*/ 2393576 w 2657256"/>
                          <a:gd name="connsiteY288" fmla="*/ 2380281 h 3370881"/>
                          <a:gd name="connsiteX289" fmla="*/ 2398059 w 2657256"/>
                          <a:gd name="connsiteY289" fmla="*/ 2393729 h 3370881"/>
                          <a:gd name="connsiteX290" fmla="*/ 2402541 w 2657256"/>
                          <a:gd name="connsiteY290" fmla="*/ 2447517 h 3370881"/>
                          <a:gd name="connsiteX291" fmla="*/ 2427343 w 2657256"/>
                          <a:gd name="connsiteY291" fmla="*/ 2564058 h 3370881"/>
                          <a:gd name="connsiteX292" fmla="*/ 2389094 w 2657256"/>
                          <a:gd name="connsiteY292" fmla="*/ 2837481 h 3370881"/>
                          <a:gd name="connsiteX293" fmla="*/ 2380129 w 2657256"/>
                          <a:gd name="connsiteY293" fmla="*/ 2859893 h 3370881"/>
                          <a:gd name="connsiteX294" fmla="*/ 2357718 w 2657256"/>
                          <a:gd name="connsiteY294" fmla="*/ 2913681 h 3370881"/>
                          <a:gd name="connsiteX295" fmla="*/ 2348753 w 2657256"/>
                          <a:gd name="connsiteY295" fmla="*/ 2936093 h 3370881"/>
                          <a:gd name="connsiteX296" fmla="*/ 2339788 w 2657256"/>
                          <a:gd name="connsiteY296" fmla="*/ 2971952 h 3370881"/>
                          <a:gd name="connsiteX297" fmla="*/ 2326341 w 2657256"/>
                          <a:gd name="connsiteY297" fmla="*/ 2994364 h 3370881"/>
                          <a:gd name="connsiteX298" fmla="*/ 2317376 w 2657256"/>
                          <a:gd name="connsiteY298" fmla="*/ 3025740 h 3370881"/>
                          <a:gd name="connsiteX299" fmla="*/ 2303929 w 2657256"/>
                          <a:gd name="connsiteY299" fmla="*/ 3048152 h 3370881"/>
                          <a:gd name="connsiteX300" fmla="*/ 2290482 w 2657256"/>
                          <a:gd name="connsiteY300" fmla="*/ 3079529 h 3370881"/>
                          <a:gd name="connsiteX301" fmla="*/ 2272553 w 2657256"/>
                          <a:gd name="connsiteY301" fmla="*/ 3084011 h 3370881"/>
                          <a:gd name="connsiteX302" fmla="*/ 2259106 w 2657256"/>
                          <a:gd name="connsiteY302" fmla="*/ 3088493 h 3370881"/>
                          <a:gd name="connsiteX303" fmla="*/ 2241176 w 2657256"/>
                          <a:gd name="connsiteY303" fmla="*/ 3092976 h 3370881"/>
                          <a:gd name="connsiteX304" fmla="*/ 2209800 w 2657256"/>
                          <a:gd name="connsiteY304" fmla="*/ 3101940 h 3370881"/>
                          <a:gd name="connsiteX305" fmla="*/ 2205318 w 2657256"/>
                          <a:gd name="connsiteY305" fmla="*/ 3039187 h 3370881"/>
                          <a:gd name="connsiteX306" fmla="*/ 2218765 w 2657256"/>
                          <a:gd name="connsiteY306" fmla="*/ 3021258 h 3370881"/>
                          <a:gd name="connsiteX307" fmla="*/ 2245659 w 2657256"/>
                          <a:gd name="connsiteY307" fmla="*/ 2971952 h 3370881"/>
                          <a:gd name="connsiteX308" fmla="*/ 2268070 w 2657256"/>
                          <a:gd name="connsiteY308" fmla="*/ 2945058 h 3370881"/>
                          <a:gd name="connsiteX309" fmla="*/ 2298550 w 2657256"/>
                          <a:gd name="connsiteY309" fmla="*/ 2568540 h 3370881"/>
                          <a:gd name="connsiteX310" fmla="*/ 2284986 w 2657256"/>
                          <a:gd name="connsiteY310" fmla="*/ 2532681 h 3370881"/>
                          <a:gd name="connsiteX311" fmla="*/ 2293273 w 2657256"/>
                          <a:gd name="connsiteY311" fmla="*/ 2496653 h 3370881"/>
                          <a:gd name="connsiteX312" fmla="*/ 2278152 w 2657256"/>
                          <a:gd name="connsiteY312" fmla="*/ 2475178 h 3370881"/>
                          <a:gd name="connsiteX313" fmla="*/ 2245659 w 2657256"/>
                          <a:gd name="connsiteY313" fmla="*/ 2389247 h 3370881"/>
                          <a:gd name="connsiteX314" fmla="*/ 2173941 w 2657256"/>
                          <a:gd name="connsiteY314" fmla="*/ 2241328 h 3370881"/>
                          <a:gd name="connsiteX315" fmla="*/ 2070846 w 2657256"/>
                          <a:gd name="connsiteY315" fmla="*/ 2057553 h 3370881"/>
                          <a:gd name="connsiteX316" fmla="*/ 2048773 w 2657256"/>
                          <a:gd name="connsiteY316" fmla="*/ 2017971 h 3370881"/>
                          <a:gd name="connsiteX317" fmla="*/ 2074314 w 2657256"/>
                          <a:gd name="connsiteY317" fmla="*/ 2011967 h 3370881"/>
                          <a:gd name="connsiteX318" fmla="*/ 2034988 w 2657256"/>
                          <a:gd name="connsiteY318" fmla="*/ 2003764 h 3370881"/>
                          <a:gd name="connsiteX319" fmla="*/ 2026023 w 2657256"/>
                          <a:gd name="connsiteY319" fmla="*/ 2026176 h 3370881"/>
                          <a:gd name="connsiteX320" fmla="*/ 2021541 w 2657256"/>
                          <a:gd name="connsiteY320" fmla="*/ 2039623 h 3370881"/>
                          <a:gd name="connsiteX321" fmla="*/ 1999129 w 2657256"/>
                          <a:gd name="connsiteY321" fmla="*/ 2053070 h 3370881"/>
                          <a:gd name="connsiteX322" fmla="*/ 1990165 w 2657256"/>
                          <a:gd name="connsiteY322" fmla="*/ 2070999 h 3370881"/>
                          <a:gd name="connsiteX323" fmla="*/ 1967753 w 2657256"/>
                          <a:gd name="connsiteY323" fmla="*/ 2106858 h 3370881"/>
                          <a:gd name="connsiteX324" fmla="*/ 1981200 w 2657256"/>
                          <a:gd name="connsiteY324" fmla="*/ 2223399 h 3370881"/>
                          <a:gd name="connsiteX325" fmla="*/ 1994647 w 2657256"/>
                          <a:gd name="connsiteY325" fmla="*/ 2254776 h 3370881"/>
                          <a:gd name="connsiteX326" fmla="*/ 2003612 w 2657256"/>
                          <a:gd name="connsiteY326" fmla="*/ 2272705 h 3370881"/>
                          <a:gd name="connsiteX327" fmla="*/ 2026023 w 2657256"/>
                          <a:gd name="connsiteY327" fmla="*/ 2304081 h 3370881"/>
                          <a:gd name="connsiteX328" fmla="*/ 2043953 w 2657256"/>
                          <a:gd name="connsiteY328" fmla="*/ 2348905 h 3370881"/>
                          <a:gd name="connsiteX329" fmla="*/ 2061882 w 2657256"/>
                          <a:gd name="connsiteY329" fmla="*/ 2371317 h 3370881"/>
                          <a:gd name="connsiteX330" fmla="*/ 2088776 w 2657256"/>
                          <a:gd name="connsiteY330" fmla="*/ 2434070 h 3370881"/>
                          <a:gd name="connsiteX331" fmla="*/ 2102223 w 2657256"/>
                          <a:gd name="connsiteY331" fmla="*/ 2465446 h 3370881"/>
                          <a:gd name="connsiteX332" fmla="*/ 2106706 w 2657256"/>
                          <a:gd name="connsiteY332" fmla="*/ 2496823 h 3370881"/>
                          <a:gd name="connsiteX333" fmla="*/ 2124635 w 2657256"/>
                          <a:gd name="connsiteY333" fmla="*/ 2559576 h 3370881"/>
                          <a:gd name="connsiteX334" fmla="*/ 2138082 w 2657256"/>
                          <a:gd name="connsiteY334" fmla="*/ 2649223 h 3370881"/>
                          <a:gd name="connsiteX335" fmla="*/ 2147047 w 2657256"/>
                          <a:gd name="connsiteY335" fmla="*/ 2685081 h 3370881"/>
                          <a:gd name="connsiteX336" fmla="*/ 2151529 w 2657256"/>
                          <a:gd name="connsiteY336" fmla="*/ 2716458 h 3370881"/>
                          <a:gd name="connsiteX337" fmla="*/ 2160494 w 2657256"/>
                          <a:gd name="connsiteY337" fmla="*/ 2770246 h 3370881"/>
                          <a:gd name="connsiteX338" fmla="*/ 2156012 w 2657256"/>
                          <a:gd name="connsiteY338" fmla="*/ 2962987 h 3370881"/>
                          <a:gd name="connsiteX339" fmla="*/ 2138082 w 2657256"/>
                          <a:gd name="connsiteY339" fmla="*/ 3043670 h 3370881"/>
                          <a:gd name="connsiteX340" fmla="*/ 2133600 w 2657256"/>
                          <a:gd name="connsiteY340" fmla="*/ 3061599 h 3370881"/>
                          <a:gd name="connsiteX341" fmla="*/ 2120153 w 2657256"/>
                          <a:gd name="connsiteY341" fmla="*/ 3079529 h 3370881"/>
                          <a:gd name="connsiteX342" fmla="*/ 2111188 w 2657256"/>
                          <a:gd name="connsiteY342" fmla="*/ 3106423 h 3370881"/>
                          <a:gd name="connsiteX343" fmla="*/ 2088776 w 2657256"/>
                          <a:gd name="connsiteY343" fmla="*/ 3137799 h 3370881"/>
                          <a:gd name="connsiteX344" fmla="*/ 2075329 w 2657256"/>
                          <a:gd name="connsiteY344" fmla="*/ 3164693 h 3370881"/>
                          <a:gd name="connsiteX345" fmla="*/ 2061882 w 2657256"/>
                          <a:gd name="connsiteY345" fmla="*/ 3169176 h 3370881"/>
                          <a:gd name="connsiteX346" fmla="*/ 2021541 w 2657256"/>
                          <a:gd name="connsiteY346" fmla="*/ 3164693 h 3370881"/>
                          <a:gd name="connsiteX347" fmla="*/ 2012576 w 2657256"/>
                          <a:gd name="connsiteY347" fmla="*/ 3119870 h 3370881"/>
                          <a:gd name="connsiteX348" fmla="*/ 2048435 w 2657256"/>
                          <a:gd name="connsiteY348" fmla="*/ 3021258 h 3370881"/>
                          <a:gd name="connsiteX349" fmla="*/ 2048435 w 2657256"/>
                          <a:gd name="connsiteY349" fmla="*/ 3021258 h 3370881"/>
                          <a:gd name="connsiteX350" fmla="*/ 2061882 w 2657256"/>
                          <a:gd name="connsiteY350" fmla="*/ 2967470 h 3370881"/>
                          <a:gd name="connsiteX351" fmla="*/ 2070847 w 2657256"/>
                          <a:gd name="connsiteY351" fmla="*/ 2882305 h 3370881"/>
                          <a:gd name="connsiteX352" fmla="*/ 2066365 w 2657256"/>
                          <a:gd name="connsiteY352" fmla="*/ 2725423 h 3370881"/>
                          <a:gd name="connsiteX353" fmla="*/ 2043953 w 2657256"/>
                          <a:gd name="connsiteY353" fmla="*/ 2649223 h 3370881"/>
                          <a:gd name="connsiteX354" fmla="*/ 2030506 w 2657256"/>
                          <a:gd name="connsiteY354" fmla="*/ 2622329 h 3370881"/>
                          <a:gd name="connsiteX355" fmla="*/ 2017059 w 2657256"/>
                          <a:gd name="connsiteY355" fmla="*/ 2581987 h 3370881"/>
                          <a:gd name="connsiteX356" fmla="*/ 1981200 w 2657256"/>
                          <a:gd name="connsiteY356" fmla="*/ 2514752 h 3370881"/>
                          <a:gd name="connsiteX357" fmla="*/ 1972235 w 2657256"/>
                          <a:gd name="connsiteY357" fmla="*/ 2501305 h 3370881"/>
                          <a:gd name="connsiteX358" fmla="*/ 1958788 w 2657256"/>
                          <a:gd name="connsiteY358" fmla="*/ 2478893 h 3370881"/>
                          <a:gd name="connsiteX359" fmla="*/ 1905000 w 2657256"/>
                          <a:gd name="connsiteY359" fmla="*/ 2398211 h 3370881"/>
                          <a:gd name="connsiteX360" fmla="*/ 1882588 w 2657256"/>
                          <a:gd name="connsiteY360" fmla="*/ 2357870 h 3370881"/>
                          <a:gd name="connsiteX361" fmla="*/ 1869141 w 2657256"/>
                          <a:gd name="connsiteY361" fmla="*/ 2339940 h 3370881"/>
                          <a:gd name="connsiteX362" fmla="*/ 1806388 w 2657256"/>
                          <a:gd name="connsiteY362" fmla="*/ 2313046 h 3370881"/>
                          <a:gd name="connsiteX363" fmla="*/ 1779494 w 2657256"/>
                          <a:gd name="connsiteY363" fmla="*/ 2304081 h 3370881"/>
                          <a:gd name="connsiteX364" fmla="*/ 1752600 w 2657256"/>
                          <a:gd name="connsiteY364" fmla="*/ 2299599 h 3370881"/>
                          <a:gd name="connsiteX365" fmla="*/ 1680882 w 2657256"/>
                          <a:gd name="connsiteY365" fmla="*/ 2277187 h 3370881"/>
                          <a:gd name="connsiteX366" fmla="*/ 1662953 w 2657256"/>
                          <a:gd name="connsiteY366" fmla="*/ 2272705 h 3370881"/>
                          <a:gd name="connsiteX367" fmla="*/ 1640541 w 2657256"/>
                          <a:gd name="connsiteY367" fmla="*/ 2259258 h 3370881"/>
                          <a:gd name="connsiteX368" fmla="*/ 1604682 w 2657256"/>
                          <a:gd name="connsiteY368" fmla="*/ 2272705 h 3370881"/>
                          <a:gd name="connsiteX369" fmla="*/ 1537447 w 2657256"/>
                          <a:gd name="connsiteY369" fmla="*/ 2304081 h 3370881"/>
                          <a:gd name="connsiteX370" fmla="*/ 1546113 w 2657256"/>
                          <a:gd name="connsiteY370" fmla="*/ 2313644 h 3370881"/>
                          <a:gd name="connsiteX371" fmla="*/ 1488141 w 2657256"/>
                          <a:gd name="connsiteY371" fmla="*/ 2313046 h 3370881"/>
                          <a:gd name="connsiteX372" fmla="*/ 1478878 w 2657256"/>
                          <a:gd name="connsiteY372" fmla="*/ 2342331 h 3370881"/>
                          <a:gd name="connsiteX373" fmla="*/ 1402678 w 2657256"/>
                          <a:gd name="connsiteY373" fmla="*/ 2339641 h 3370881"/>
                          <a:gd name="connsiteX374" fmla="*/ 1322892 w 2657256"/>
                          <a:gd name="connsiteY374" fmla="*/ 2336952 h 3370881"/>
                          <a:gd name="connsiteX375" fmla="*/ 1199384 w 2657256"/>
                          <a:gd name="connsiteY375" fmla="*/ 2307041 h 3370881"/>
                          <a:gd name="connsiteX376" fmla="*/ 1066800 w 2657256"/>
                          <a:gd name="connsiteY376" fmla="*/ 2272705 h 3370881"/>
                          <a:gd name="connsiteX377" fmla="*/ 1030941 w 2657256"/>
                          <a:gd name="connsiteY377" fmla="*/ 2263740 h 3370881"/>
                          <a:gd name="connsiteX378" fmla="*/ 986118 w 2657256"/>
                          <a:gd name="connsiteY378" fmla="*/ 2241329 h 3370881"/>
                          <a:gd name="connsiteX379" fmla="*/ 968188 w 2657256"/>
                          <a:gd name="connsiteY379" fmla="*/ 2232364 h 3370881"/>
                          <a:gd name="connsiteX380" fmla="*/ 936812 w 2657256"/>
                          <a:gd name="connsiteY380" fmla="*/ 2214434 h 3370881"/>
                          <a:gd name="connsiteX381" fmla="*/ 905435 w 2657256"/>
                          <a:gd name="connsiteY381" fmla="*/ 2196505 h 3370881"/>
                          <a:gd name="connsiteX382" fmla="*/ 869576 w 2657256"/>
                          <a:gd name="connsiteY382" fmla="*/ 2209952 h 3370881"/>
                          <a:gd name="connsiteX383" fmla="*/ 856129 w 2657256"/>
                          <a:gd name="connsiteY383" fmla="*/ 2227881 h 3370881"/>
                          <a:gd name="connsiteX384" fmla="*/ 815788 w 2657256"/>
                          <a:gd name="connsiteY384" fmla="*/ 2268223 h 3370881"/>
                          <a:gd name="connsiteX385" fmla="*/ 788894 w 2657256"/>
                          <a:gd name="connsiteY385" fmla="*/ 2290634 h 3370881"/>
                          <a:gd name="connsiteX386" fmla="*/ 762000 w 2657256"/>
                          <a:gd name="connsiteY386" fmla="*/ 2313046 h 3370881"/>
                          <a:gd name="connsiteX387" fmla="*/ 753035 w 2657256"/>
                          <a:gd name="connsiteY387" fmla="*/ 2326493 h 3370881"/>
                          <a:gd name="connsiteX388" fmla="*/ 735106 w 2657256"/>
                          <a:gd name="connsiteY388" fmla="*/ 2339940 h 3370881"/>
                          <a:gd name="connsiteX389" fmla="*/ 712694 w 2657256"/>
                          <a:gd name="connsiteY389" fmla="*/ 2362352 h 3370881"/>
                          <a:gd name="connsiteX390" fmla="*/ 694765 w 2657256"/>
                          <a:gd name="connsiteY390" fmla="*/ 2375799 h 3370881"/>
                          <a:gd name="connsiteX391" fmla="*/ 681318 w 2657256"/>
                          <a:gd name="connsiteY391" fmla="*/ 2393729 h 3370881"/>
                          <a:gd name="connsiteX392" fmla="*/ 667870 w 2657256"/>
                          <a:gd name="connsiteY392" fmla="*/ 2402693 h 3370881"/>
                          <a:gd name="connsiteX393" fmla="*/ 623047 w 2657256"/>
                          <a:gd name="connsiteY393" fmla="*/ 2443034 h 3370881"/>
                          <a:gd name="connsiteX394" fmla="*/ 600635 w 2657256"/>
                          <a:gd name="connsiteY394" fmla="*/ 2474411 h 3370881"/>
                          <a:gd name="connsiteX395" fmla="*/ 587188 w 2657256"/>
                          <a:gd name="connsiteY395" fmla="*/ 2514752 h 3370881"/>
                          <a:gd name="connsiteX396" fmla="*/ 582706 w 2657256"/>
                          <a:gd name="connsiteY396" fmla="*/ 2546129 h 3370881"/>
                          <a:gd name="connsiteX397" fmla="*/ 596153 w 2657256"/>
                          <a:gd name="connsiteY397" fmla="*/ 2635776 h 3370881"/>
                          <a:gd name="connsiteX398" fmla="*/ 600635 w 2657256"/>
                          <a:gd name="connsiteY398" fmla="*/ 2653705 h 3370881"/>
                          <a:gd name="connsiteX399" fmla="*/ 609600 w 2657256"/>
                          <a:gd name="connsiteY399" fmla="*/ 2671634 h 3370881"/>
                          <a:gd name="connsiteX400" fmla="*/ 614082 w 2657256"/>
                          <a:gd name="connsiteY400" fmla="*/ 2689564 h 3370881"/>
                          <a:gd name="connsiteX401" fmla="*/ 623047 w 2657256"/>
                          <a:gd name="connsiteY401" fmla="*/ 2711976 h 3370881"/>
                          <a:gd name="connsiteX402" fmla="*/ 627529 w 2657256"/>
                          <a:gd name="connsiteY402" fmla="*/ 2734387 h 3370881"/>
                          <a:gd name="connsiteX403" fmla="*/ 640976 w 2657256"/>
                          <a:gd name="connsiteY403" fmla="*/ 2765764 h 3370881"/>
                          <a:gd name="connsiteX404" fmla="*/ 645459 w 2657256"/>
                          <a:gd name="connsiteY404" fmla="*/ 2779211 h 3370881"/>
                          <a:gd name="connsiteX405" fmla="*/ 658906 w 2657256"/>
                          <a:gd name="connsiteY405" fmla="*/ 2801623 h 3370881"/>
                          <a:gd name="connsiteX406" fmla="*/ 676835 w 2657256"/>
                          <a:gd name="connsiteY406" fmla="*/ 2864376 h 3370881"/>
                          <a:gd name="connsiteX407" fmla="*/ 690282 w 2657256"/>
                          <a:gd name="connsiteY407" fmla="*/ 2895752 h 3370881"/>
                          <a:gd name="connsiteX408" fmla="*/ 699247 w 2657256"/>
                          <a:gd name="connsiteY408" fmla="*/ 2940576 h 3370881"/>
                          <a:gd name="connsiteX409" fmla="*/ 703729 w 2657256"/>
                          <a:gd name="connsiteY409" fmla="*/ 2967470 h 3370881"/>
                          <a:gd name="connsiteX410" fmla="*/ 717176 w 2657256"/>
                          <a:gd name="connsiteY410" fmla="*/ 2994364 h 3370881"/>
                          <a:gd name="connsiteX411" fmla="*/ 735106 w 2657256"/>
                          <a:gd name="connsiteY411" fmla="*/ 3052634 h 3370881"/>
                          <a:gd name="connsiteX412" fmla="*/ 739588 w 2657256"/>
                          <a:gd name="connsiteY412" fmla="*/ 3079529 h 3370881"/>
                          <a:gd name="connsiteX413" fmla="*/ 762000 w 2657256"/>
                          <a:gd name="connsiteY413" fmla="*/ 3142281 h 3370881"/>
                          <a:gd name="connsiteX414" fmla="*/ 766482 w 2657256"/>
                          <a:gd name="connsiteY414" fmla="*/ 3231929 h 3370881"/>
                          <a:gd name="connsiteX415" fmla="*/ 770965 w 2657256"/>
                          <a:gd name="connsiteY415" fmla="*/ 3254340 h 3370881"/>
                          <a:gd name="connsiteX416" fmla="*/ 775447 w 2657256"/>
                          <a:gd name="connsiteY416" fmla="*/ 3285717 h 3370881"/>
                          <a:gd name="connsiteX417" fmla="*/ 748553 w 2657256"/>
                          <a:gd name="connsiteY417" fmla="*/ 3335023 h 3370881"/>
                          <a:gd name="connsiteX418" fmla="*/ 721659 w 2657256"/>
                          <a:gd name="connsiteY418" fmla="*/ 3343987 h 3370881"/>
                          <a:gd name="connsiteX419" fmla="*/ 708212 w 2657256"/>
                          <a:gd name="connsiteY419" fmla="*/ 3348470 h 3370881"/>
                          <a:gd name="connsiteX420" fmla="*/ 623047 w 2657256"/>
                          <a:gd name="connsiteY420" fmla="*/ 3330540 h 3370881"/>
                          <a:gd name="connsiteX421" fmla="*/ 609600 w 2657256"/>
                          <a:gd name="connsiteY421" fmla="*/ 3308129 h 3370881"/>
                          <a:gd name="connsiteX422" fmla="*/ 591670 w 2657256"/>
                          <a:gd name="connsiteY422" fmla="*/ 3267787 h 3370881"/>
                          <a:gd name="connsiteX423" fmla="*/ 560294 w 2657256"/>
                          <a:gd name="connsiteY423" fmla="*/ 3209517 h 3370881"/>
                          <a:gd name="connsiteX424" fmla="*/ 551329 w 2657256"/>
                          <a:gd name="connsiteY424" fmla="*/ 3196070 h 3370881"/>
                          <a:gd name="connsiteX425" fmla="*/ 528918 w 2657256"/>
                          <a:gd name="connsiteY425" fmla="*/ 3173658 h 3370881"/>
                          <a:gd name="connsiteX426" fmla="*/ 519953 w 2657256"/>
                          <a:gd name="connsiteY426" fmla="*/ 3128834 h 3370881"/>
                          <a:gd name="connsiteX427" fmla="*/ 524435 w 2657256"/>
                          <a:gd name="connsiteY427" fmla="*/ 3101940 h 3370881"/>
                          <a:gd name="connsiteX428" fmla="*/ 528918 w 2657256"/>
                          <a:gd name="connsiteY428" fmla="*/ 3088493 h 3370881"/>
                          <a:gd name="connsiteX429" fmla="*/ 542365 w 2657256"/>
                          <a:gd name="connsiteY429" fmla="*/ 3052634 h 3370881"/>
                          <a:gd name="connsiteX430" fmla="*/ 484094 w 2657256"/>
                          <a:gd name="connsiteY430" fmla="*/ 2886787 h 3370881"/>
                          <a:gd name="connsiteX431" fmla="*/ 443753 w 2657256"/>
                          <a:gd name="connsiteY431" fmla="*/ 2779211 h 3370881"/>
                          <a:gd name="connsiteX432" fmla="*/ 439270 w 2657256"/>
                          <a:gd name="connsiteY432" fmla="*/ 2752317 h 3370881"/>
                          <a:gd name="connsiteX433" fmla="*/ 430306 w 2657256"/>
                          <a:gd name="connsiteY433" fmla="*/ 2716458 h 3370881"/>
                          <a:gd name="connsiteX434" fmla="*/ 425823 w 2657256"/>
                          <a:gd name="connsiteY434" fmla="*/ 2680599 h 3370881"/>
                          <a:gd name="connsiteX435" fmla="*/ 398929 w 2657256"/>
                          <a:gd name="connsiteY435" fmla="*/ 2599917 h 3370881"/>
                          <a:gd name="connsiteX436" fmla="*/ 385482 w 2657256"/>
                          <a:gd name="connsiteY436" fmla="*/ 2568540 h 3370881"/>
                          <a:gd name="connsiteX437" fmla="*/ 381000 w 2657256"/>
                          <a:gd name="connsiteY437" fmla="*/ 2550611 h 3370881"/>
                          <a:gd name="connsiteX438" fmla="*/ 372035 w 2657256"/>
                          <a:gd name="connsiteY438" fmla="*/ 2483376 h 3370881"/>
                          <a:gd name="connsiteX439" fmla="*/ 367553 w 2657256"/>
                          <a:gd name="connsiteY439" fmla="*/ 2469929 h 3370881"/>
                          <a:gd name="connsiteX440" fmla="*/ 407894 w 2657256"/>
                          <a:gd name="connsiteY440" fmla="*/ 2451999 h 3370881"/>
                          <a:gd name="connsiteX441" fmla="*/ 515470 w 2657256"/>
                          <a:gd name="connsiteY441" fmla="*/ 2407176 h 3370881"/>
                          <a:gd name="connsiteX442" fmla="*/ 578223 w 2657256"/>
                          <a:gd name="connsiteY442" fmla="*/ 2353387 h 3370881"/>
                          <a:gd name="connsiteX443" fmla="*/ 587188 w 2657256"/>
                          <a:gd name="connsiteY443" fmla="*/ 2330976 h 3370881"/>
                          <a:gd name="connsiteX444" fmla="*/ 614082 w 2657256"/>
                          <a:gd name="connsiteY444" fmla="*/ 2254776 h 3370881"/>
                          <a:gd name="connsiteX445" fmla="*/ 649941 w 2657256"/>
                          <a:gd name="connsiteY445" fmla="*/ 2200987 h 3370881"/>
                          <a:gd name="connsiteX446" fmla="*/ 690282 w 2657256"/>
                          <a:gd name="connsiteY446" fmla="*/ 2174093 h 3370881"/>
                          <a:gd name="connsiteX447" fmla="*/ 703729 w 2657256"/>
                          <a:gd name="connsiteY447" fmla="*/ 2165129 h 3370881"/>
                          <a:gd name="connsiteX448" fmla="*/ 739588 w 2657256"/>
                          <a:gd name="connsiteY448" fmla="*/ 2147199 h 3370881"/>
                          <a:gd name="connsiteX449" fmla="*/ 708212 w 2657256"/>
                          <a:gd name="connsiteY449" fmla="*/ 2187540 h 3370881"/>
                          <a:gd name="connsiteX450" fmla="*/ 654423 w 2657256"/>
                          <a:gd name="connsiteY450" fmla="*/ 2241329 h 3370881"/>
                          <a:gd name="connsiteX451" fmla="*/ 636494 w 2657256"/>
                          <a:gd name="connsiteY451" fmla="*/ 2259258 h 3370881"/>
                          <a:gd name="connsiteX452" fmla="*/ 614082 w 2657256"/>
                          <a:gd name="connsiteY452" fmla="*/ 2286152 h 3370881"/>
                          <a:gd name="connsiteX453" fmla="*/ 605118 w 2657256"/>
                          <a:gd name="connsiteY453" fmla="*/ 2299599 h 3370881"/>
                          <a:gd name="connsiteX454" fmla="*/ 560294 w 2657256"/>
                          <a:gd name="connsiteY454" fmla="*/ 2335458 h 3370881"/>
                          <a:gd name="connsiteX455" fmla="*/ 524435 w 2657256"/>
                          <a:gd name="connsiteY455" fmla="*/ 2348905 h 3370881"/>
                          <a:gd name="connsiteX456" fmla="*/ 502023 w 2657256"/>
                          <a:gd name="connsiteY456" fmla="*/ 2362352 h 3370881"/>
                          <a:gd name="connsiteX457" fmla="*/ 461682 w 2657256"/>
                          <a:gd name="connsiteY457" fmla="*/ 2389246 h 3370881"/>
                          <a:gd name="connsiteX458" fmla="*/ 448235 w 2657256"/>
                          <a:gd name="connsiteY458" fmla="*/ 2398211 h 3370881"/>
                          <a:gd name="connsiteX459" fmla="*/ 430306 w 2657256"/>
                          <a:gd name="connsiteY459" fmla="*/ 2407176 h 3370881"/>
                          <a:gd name="connsiteX460" fmla="*/ 412376 w 2657256"/>
                          <a:gd name="connsiteY460" fmla="*/ 2420623 h 3370881"/>
                          <a:gd name="connsiteX461" fmla="*/ 389965 w 2657256"/>
                          <a:gd name="connsiteY461" fmla="*/ 2429587 h 3370881"/>
                          <a:gd name="connsiteX462" fmla="*/ 372035 w 2657256"/>
                          <a:gd name="connsiteY462" fmla="*/ 2443034 h 3370881"/>
                          <a:gd name="connsiteX463" fmla="*/ 318247 w 2657256"/>
                          <a:gd name="connsiteY463" fmla="*/ 2474411 h 3370881"/>
                          <a:gd name="connsiteX464" fmla="*/ 304800 w 2657256"/>
                          <a:gd name="connsiteY464" fmla="*/ 2492340 h 3370881"/>
                          <a:gd name="connsiteX465" fmla="*/ 282388 w 2657256"/>
                          <a:gd name="connsiteY465" fmla="*/ 2519234 h 3370881"/>
                          <a:gd name="connsiteX466" fmla="*/ 295835 w 2657256"/>
                          <a:gd name="connsiteY466" fmla="*/ 2815070 h 3370881"/>
                          <a:gd name="connsiteX467" fmla="*/ 300318 w 2657256"/>
                          <a:gd name="connsiteY467" fmla="*/ 2837481 h 3370881"/>
                          <a:gd name="connsiteX468" fmla="*/ 304800 w 2657256"/>
                          <a:gd name="connsiteY468" fmla="*/ 2868858 h 3370881"/>
                          <a:gd name="connsiteX469" fmla="*/ 309282 w 2657256"/>
                          <a:gd name="connsiteY469" fmla="*/ 2927129 h 3370881"/>
                          <a:gd name="connsiteX470" fmla="*/ 322729 w 2657256"/>
                          <a:gd name="connsiteY470" fmla="*/ 2985399 h 3370881"/>
                          <a:gd name="connsiteX471" fmla="*/ 327212 w 2657256"/>
                          <a:gd name="connsiteY471" fmla="*/ 3012293 h 3370881"/>
                          <a:gd name="connsiteX472" fmla="*/ 331694 w 2657256"/>
                          <a:gd name="connsiteY472" fmla="*/ 3043670 h 3370881"/>
                          <a:gd name="connsiteX473" fmla="*/ 345141 w 2657256"/>
                          <a:gd name="connsiteY473" fmla="*/ 3070564 h 3370881"/>
                          <a:gd name="connsiteX474" fmla="*/ 367553 w 2657256"/>
                          <a:gd name="connsiteY474" fmla="*/ 3124352 h 3370881"/>
                          <a:gd name="connsiteX475" fmla="*/ 381000 w 2657256"/>
                          <a:gd name="connsiteY475" fmla="*/ 3182623 h 3370881"/>
                          <a:gd name="connsiteX476" fmla="*/ 389965 w 2657256"/>
                          <a:gd name="connsiteY476" fmla="*/ 3196070 h 3370881"/>
                          <a:gd name="connsiteX477" fmla="*/ 394447 w 2657256"/>
                          <a:gd name="connsiteY477" fmla="*/ 3213999 h 3370881"/>
                          <a:gd name="connsiteX478" fmla="*/ 412376 w 2657256"/>
                          <a:gd name="connsiteY478" fmla="*/ 3245376 h 3370881"/>
                          <a:gd name="connsiteX479" fmla="*/ 416859 w 2657256"/>
                          <a:gd name="connsiteY479" fmla="*/ 3258823 h 3370881"/>
                          <a:gd name="connsiteX480" fmla="*/ 425823 w 2657256"/>
                          <a:gd name="connsiteY480" fmla="*/ 3272270 h 3370881"/>
                          <a:gd name="connsiteX481" fmla="*/ 439270 w 2657256"/>
                          <a:gd name="connsiteY481" fmla="*/ 3303646 h 3370881"/>
                          <a:gd name="connsiteX482" fmla="*/ 439270 w 2657256"/>
                          <a:gd name="connsiteY482" fmla="*/ 3352952 h 3370881"/>
                          <a:gd name="connsiteX483" fmla="*/ 430306 w 2657256"/>
                          <a:gd name="connsiteY483" fmla="*/ 3366399 h 3370881"/>
                          <a:gd name="connsiteX484" fmla="*/ 412376 w 2657256"/>
                          <a:gd name="connsiteY484" fmla="*/ 3370881 h 3370881"/>
                          <a:gd name="connsiteX485" fmla="*/ 295835 w 2657256"/>
                          <a:gd name="connsiteY485" fmla="*/ 3357434 h 3370881"/>
                          <a:gd name="connsiteX486" fmla="*/ 264459 w 2657256"/>
                          <a:gd name="connsiteY486" fmla="*/ 3276752 h 3370881"/>
                          <a:gd name="connsiteX487" fmla="*/ 259976 w 2657256"/>
                          <a:gd name="connsiteY487" fmla="*/ 3240893 h 3370881"/>
                          <a:gd name="connsiteX488" fmla="*/ 246529 w 2657256"/>
                          <a:gd name="connsiteY488" fmla="*/ 3178140 h 3370881"/>
                          <a:gd name="connsiteX489" fmla="*/ 237565 w 2657256"/>
                          <a:gd name="connsiteY489" fmla="*/ 3084011 h 3370881"/>
                          <a:gd name="connsiteX490" fmla="*/ 228600 w 2657256"/>
                          <a:gd name="connsiteY490" fmla="*/ 3057117 h 3370881"/>
                          <a:gd name="connsiteX491" fmla="*/ 219635 w 2657256"/>
                          <a:gd name="connsiteY491" fmla="*/ 3021258 h 3370881"/>
                          <a:gd name="connsiteX492" fmla="*/ 206188 w 2657256"/>
                          <a:gd name="connsiteY492" fmla="*/ 2980917 h 3370881"/>
                          <a:gd name="connsiteX493" fmla="*/ 201706 w 2657256"/>
                          <a:gd name="connsiteY493" fmla="*/ 2949540 h 3370881"/>
                          <a:gd name="connsiteX494" fmla="*/ 197223 w 2657256"/>
                          <a:gd name="connsiteY494" fmla="*/ 2927129 h 3370881"/>
                          <a:gd name="connsiteX495" fmla="*/ 192741 w 2657256"/>
                          <a:gd name="connsiteY495" fmla="*/ 2891270 h 3370881"/>
                          <a:gd name="connsiteX496" fmla="*/ 188259 w 2657256"/>
                          <a:gd name="connsiteY496" fmla="*/ 2850929 h 3370881"/>
                          <a:gd name="connsiteX497" fmla="*/ 179294 w 2657256"/>
                          <a:gd name="connsiteY497" fmla="*/ 2824034 h 3370881"/>
                          <a:gd name="connsiteX498" fmla="*/ 165847 w 2657256"/>
                          <a:gd name="connsiteY498" fmla="*/ 2774729 h 3370881"/>
                          <a:gd name="connsiteX499" fmla="*/ 161365 w 2657256"/>
                          <a:gd name="connsiteY499" fmla="*/ 2747834 h 3370881"/>
                          <a:gd name="connsiteX500" fmla="*/ 156882 w 2657256"/>
                          <a:gd name="connsiteY500" fmla="*/ 2559576 h 3370881"/>
                          <a:gd name="connsiteX501" fmla="*/ 152400 w 2657256"/>
                          <a:gd name="connsiteY501" fmla="*/ 2519234 h 3370881"/>
                          <a:gd name="connsiteX502" fmla="*/ 118035 w 2657256"/>
                          <a:gd name="connsiteY502" fmla="*/ 2400004 h 3370881"/>
                          <a:gd name="connsiteX503" fmla="*/ 129988 w 2657256"/>
                          <a:gd name="connsiteY503" fmla="*/ 2344423 h 3370881"/>
                          <a:gd name="connsiteX504" fmla="*/ 100106 w 2657256"/>
                          <a:gd name="connsiteY504" fmla="*/ 2330976 h 3370881"/>
                          <a:gd name="connsiteX505" fmla="*/ 138953 w 2657256"/>
                          <a:gd name="connsiteY505" fmla="*/ 2313046 h 3370881"/>
                          <a:gd name="connsiteX506" fmla="*/ 152400 w 2657256"/>
                          <a:gd name="connsiteY506" fmla="*/ 2304081 h 3370881"/>
                          <a:gd name="connsiteX507" fmla="*/ 170329 w 2657256"/>
                          <a:gd name="connsiteY507" fmla="*/ 2259258 h 3370881"/>
                          <a:gd name="connsiteX508" fmla="*/ 188259 w 2657256"/>
                          <a:gd name="connsiteY508" fmla="*/ 2223399 h 3370881"/>
                          <a:gd name="connsiteX509" fmla="*/ 206188 w 2657256"/>
                          <a:gd name="connsiteY509" fmla="*/ 2187540 h 3370881"/>
                          <a:gd name="connsiteX510" fmla="*/ 210670 w 2657256"/>
                          <a:gd name="connsiteY510" fmla="*/ 2174093 h 3370881"/>
                          <a:gd name="connsiteX511" fmla="*/ 219635 w 2657256"/>
                          <a:gd name="connsiteY511" fmla="*/ 2115823 h 3370881"/>
                          <a:gd name="connsiteX512" fmla="*/ 210670 w 2657256"/>
                          <a:gd name="connsiteY512" fmla="*/ 1958940 h 3370881"/>
                          <a:gd name="connsiteX513" fmla="*/ 192741 w 2657256"/>
                          <a:gd name="connsiteY513" fmla="*/ 1923081 h 3370881"/>
                          <a:gd name="connsiteX514" fmla="*/ 179294 w 2657256"/>
                          <a:gd name="connsiteY514" fmla="*/ 1891705 h 3370881"/>
                          <a:gd name="connsiteX515" fmla="*/ 165847 w 2657256"/>
                          <a:gd name="connsiteY515" fmla="*/ 1864811 h 3370881"/>
                          <a:gd name="connsiteX516" fmla="*/ 152400 w 2657256"/>
                          <a:gd name="connsiteY516" fmla="*/ 1833434 h 3370881"/>
                          <a:gd name="connsiteX517" fmla="*/ 143435 w 2657256"/>
                          <a:gd name="connsiteY517" fmla="*/ 1819987 h 3370881"/>
                          <a:gd name="connsiteX518" fmla="*/ 107576 w 2657256"/>
                          <a:gd name="connsiteY518" fmla="*/ 1784129 h 3370881"/>
                          <a:gd name="connsiteX519" fmla="*/ 94129 w 2657256"/>
                          <a:gd name="connsiteY519" fmla="*/ 1779646 h 3370881"/>
                          <a:gd name="connsiteX520" fmla="*/ 71718 w 2657256"/>
                          <a:gd name="connsiteY520" fmla="*/ 1770681 h 3370881"/>
                          <a:gd name="connsiteX521" fmla="*/ 58270 w 2657256"/>
                          <a:gd name="connsiteY521" fmla="*/ 1761717 h 3370881"/>
                          <a:gd name="connsiteX522" fmla="*/ 26894 w 2657256"/>
                          <a:gd name="connsiteY522" fmla="*/ 1730340 h 3370881"/>
                          <a:gd name="connsiteX523" fmla="*/ 0 w 2657256"/>
                          <a:gd name="connsiteY523" fmla="*/ 1707929 h 3370881"/>
                          <a:gd name="connsiteX0" fmla="*/ 0 w 2657256"/>
                          <a:gd name="connsiteY0" fmla="*/ 1707929 h 3370881"/>
                          <a:gd name="connsiteX1" fmla="*/ 22412 w 2657256"/>
                          <a:gd name="connsiteY1" fmla="*/ 1698964 h 3370881"/>
                          <a:gd name="connsiteX2" fmla="*/ 31376 w 2657256"/>
                          <a:gd name="connsiteY2" fmla="*/ 1681034 h 3370881"/>
                          <a:gd name="connsiteX3" fmla="*/ 44823 w 2657256"/>
                          <a:gd name="connsiteY3" fmla="*/ 1672070 h 3370881"/>
                          <a:gd name="connsiteX4" fmla="*/ 58270 w 2657256"/>
                          <a:gd name="connsiteY4" fmla="*/ 1654140 h 3370881"/>
                          <a:gd name="connsiteX5" fmla="*/ 76200 w 2657256"/>
                          <a:gd name="connsiteY5" fmla="*/ 1645176 h 3370881"/>
                          <a:gd name="connsiteX6" fmla="*/ 98612 w 2657256"/>
                          <a:gd name="connsiteY6" fmla="*/ 1636211 h 3370881"/>
                          <a:gd name="connsiteX7" fmla="*/ 125506 w 2657256"/>
                          <a:gd name="connsiteY7" fmla="*/ 1627246 h 3370881"/>
                          <a:gd name="connsiteX8" fmla="*/ 152400 w 2657256"/>
                          <a:gd name="connsiteY8" fmla="*/ 1609317 h 3370881"/>
                          <a:gd name="connsiteX9" fmla="*/ 170329 w 2657256"/>
                          <a:gd name="connsiteY9" fmla="*/ 1600352 h 3370881"/>
                          <a:gd name="connsiteX10" fmla="*/ 188259 w 2657256"/>
                          <a:gd name="connsiteY10" fmla="*/ 1582423 h 3370881"/>
                          <a:gd name="connsiteX11" fmla="*/ 228600 w 2657256"/>
                          <a:gd name="connsiteY11" fmla="*/ 1564493 h 3370881"/>
                          <a:gd name="connsiteX12" fmla="*/ 255494 w 2657256"/>
                          <a:gd name="connsiteY12" fmla="*/ 1546564 h 3370881"/>
                          <a:gd name="connsiteX13" fmla="*/ 300318 w 2657256"/>
                          <a:gd name="connsiteY13" fmla="*/ 1524152 h 3370881"/>
                          <a:gd name="connsiteX14" fmla="*/ 313765 w 2657256"/>
                          <a:gd name="connsiteY14" fmla="*/ 1515187 h 3370881"/>
                          <a:gd name="connsiteX15" fmla="*/ 340659 w 2657256"/>
                          <a:gd name="connsiteY15" fmla="*/ 1510705 h 3370881"/>
                          <a:gd name="connsiteX16" fmla="*/ 363070 w 2657256"/>
                          <a:gd name="connsiteY16" fmla="*/ 1506223 h 3370881"/>
                          <a:gd name="connsiteX17" fmla="*/ 389965 w 2657256"/>
                          <a:gd name="connsiteY17" fmla="*/ 1501740 h 3370881"/>
                          <a:gd name="connsiteX18" fmla="*/ 425823 w 2657256"/>
                          <a:gd name="connsiteY18" fmla="*/ 1497258 h 3370881"/>
                          <a:gd name="connsiteX19" fmla="*/ 470647 w 2657256"/>
                          <a:gd name="connsiteY19" fmla="*/ 1488293 h 3370881"/>
                          <a:gd name="connsiteX20" fmla="*/ 515470 w 2657256"/>
                          <a:gd name="connsiteY20" fmla="*/ 1479329 h 3370881"/>
                          <a:gd name="connsiteX21" fmla="*/ 528918 w 2657256"/>
                          <a:gd name="connsiteY21" fmla="*/ 1470364 h 3370881"/>
                          <a:gd name="connsiteX22" fmla="*/ 600635 w 2657256"/>
                          <a:gd name="connsiteY22" fmla="*/ 1456917 h 3370881"/>
                          <a:gd name="connsiteX23" fmla="*/ 690282 w 2657256"/>
                          <a:gd name="connsiteY23" fmla="*/ 1447952 h 3370881"/>
                          <a:gd name="connsiteX24" fmla="*/ 793376 w 2657256"/>
                          <a:gd name="connsiteY24" fmla="*/ 1452434 h 3370881"/>
                          <a:gd name="connsiteX25" fmla="*/ 874059 w 2657256"/>
                          <a:gd name="connsiteY25" fmla="*/ 1465881 h 3370881"/>
                          <a:gd name="connsiteX26" fmla="*/ 914400 w 2657256"/>
                          <a:gd name="connsiteY26" fmla="*/ 1470364 h 3370881"/>
                          <a:gd name="connsiteX27" fmla="*/ 1030941 w 2657256"/>
                          <a:gd name="connsiteY27" fmla="*/ 1483811 h 3370881"/>
                          <a:gd name="connsiteX28" fmla="*/ 1151965 w 2657256"/>
                          <a:gd name="connsiteY28" fmla="*/ 1492776 h 3370881"/>
                          <a:gd name="connsiteX29" fmla="*/ 1281953 w 2657256"/>
                          <a:gd name="connsiteY29" fmla="*/ 1501740 h 3370881"/>
                          <a:gd name="connsiteX30" fmla="*/ 1465729 w 2657256"/>
                          <a:gd name="connsiteY30" fmla="*/ 1497258 h 3370881"/>
                          <a:gd name="connsiteX31" fmla="*/ 1510553 w 2657256"/>
                          <a:gd name="connsiteY31" fmla="*/ 1492776 h 3370881"/>
                          <a:gd name="connsiteX32" fmla="*/ 1582270 w 2657256"/>
                          <a:gd name="connsiteY32" fmla="*/ 1461399 h 3370881"/>
                          <a:gd name="connsiteX33" fmla="*/ 1604682 w 2657256"/>
                          <a:gd name="connsiteY33" fmla="*/ 1456917 h 3370881"/>
                          <a:gd name="connsiteX34" fmla="*/ 1622612 w 2657256"/>
                          <a:gd name="connsiteY34" fmla="*/ 1447952 h 3370881"/>
                          <a:gd name="connsiteX35" fmla="*/ 1645023 w 2657256"/>
                          <a:gd name="connsiteY35" fmla="*/ 1438987 h 3370881"/>
                          <a:gd name="connsiteX36" fmla="*/ 1662953 w 2657256"/>
                          <a:gd name="connsiteY36" fmla="*/ 1425540 h 3370881"/>
                          <a:gd name="connsiteX37" fmla="*/ 1698812 w 2657256"/>
                          <a:gd name="connsiteY37" fmla="*/ 1407611 h 3370881"/>
                          <a:gd name="connsiteX38" fmla="*/ 1739153 w 2657256"/>
                          <a:gd name="connsiteY38" fmla="*/ 1380717 h 3370881"/>
                          <a:gd name="connsiteX39" fmla="*/ 1752600 w 2657256"/>
                          <a:gd name="connsiteY39" fmla="*/ 1367270 h 3370881"/>
                          <a:gd name="connsiteX40" fmla="*/ 1775012 w 2657256"/>
                          <a:gd name="connsiteY40" fmla="*/ 1353823 h 3370881"/>
                          <a:gd name="connsiteX41" fmla="*/ 1797423 w 2657256"/>
                          <a:gd name="connsiteY41" fmla="*/ 1335893 h 3370881"/>
                          <a:gd name="connsiteX42" fmla="*/ 1810870 w 2657256"/>
                          <a:gd name="connsiteY42" fmla="*/ 1304517 h 3370881"/>
                          <a:gd name="connsiteX43" fmla="*/ 1815353 w 2657256"/>
                          <a:gd name="connsiteY43" fmla="*/ 1291070 h 3370881"/>
                          <a:gd name="connsiteX44" fmla="*/ 1801906 w 2657256"/>
                          <a:gd name="connsiteY44" fmla="*/ 1138670 h 3370881"/>
                          <a:gd name="connsiteX45" fmla="*/ 1792941 w 2657256"/>
                          <a:gd name="connsiteY45" fmla="*/ 1125223 h 3370881"/>
                          <a:gd name="connsiteX46" fmla="*/ 1757082 w 2657256"/>
                          <a:gd name="connsiteY46" fmla="*/ 1093846 h 3370881"/>
                          <a:gd name="connsiteX47" fmla="*/ 1730188 w 2657256"/>
                          <a:gd name="connsiteY47" fmla="*/ 1066952 h 3370881"/>
                          <a:gd name="connsiteX48" fmla="*/ 1703294 w 2657256"/>
                          <a:gd name="connsiteY48" fmla="*/ 1049023 h 3370881"/>
                          <a:gd name="connsiteX49" fmla="*/ 1622612 w 2657256"/>
                          <a:gd name="connsiteY49" fmla="*/ 1053505 h 3370881"/>
                          <a:gd name="connsiteX50" fmla="*/ 1595718 w 2657256"/>
                          <a:gd name="connsiteY50" fmla="*/ 1062470 h 3370881"/>
                          <a:gd name="connsiteX51" fmla="*/ 1573306 w 2657256"/>
                          <a:gd name="connsiteY51" fmla="*/ 1066952 h 3370881"/>
                          <a:gd name="connsiteX52" fmla="*/ 1453385 w 2657256"/>
                          <a:gd name="connsiteY52" fmla="*/ 1082761 h 3370881"/>
                          <a:gd name="connsiteX53" fmla="*/ 1326776 w 2657256"/>
                          <a:gd name="connsiteY53" fmla="*/ 1062470 h 3370881"/>
                          <a:gd name="connsiteX54" fmla="*/ 1308847 w 2657256"/>
                          <a:gd name="connsiteY54" fmla="*/ 1057987 h 3370881"/>
                          <a:gd name="connsiteX55" fmla="*/ 1277470 w 2657256"/>
                          <a:gd name="connsiteY55" fmla="*/ 1053505 h 3370881"/>
                          <a:gd name="connsiteX56" fmla="*/ 1259541 w 2657256"/>
                          <a:gd name="connsiteY56" fmla="*/ 1049023 h 3370881"/>
                          <a:gd name="connsiteX57" fmla="*/ 1232647 w 2657256"/>
                          <a:gd name="connsiteY57" fmla="*/ 1044540 h 3370881"/>
                          <a:gd name="connsiteX58" fmla="*/ 1053353 w 2657256"/>
                          <a:gd name="connsiteY58" fmla="*/ 1049023 h 3370881"/>
                          <a:gd name="connsiteX59" fmla="*/ 1035423 w 2657256"/>
                          <a:gd name="connsiteY59" fmla="*/ 1053505 h 3370881"/>
                          <a:gd name="connsiteX60" fmla="*/ 1008529 w 2657256"/>
                          <a:gd name="connsiteY60" fmla="*/ 1057987 h 3370881"/>
                          <a:gd name="connsiteX61" fmla="*/ 995082 w 2657256"/>
                          <a:gd name="connsiteY61" fmla="*/ 1062470 h 3370881"/>
                          <a:gd name="connsiteX62" fmla="*/ 945776 w 2657256"/>
                          <a:gd name="connsiteY62" fmla="*/ 1031093 h 3370881"/>
                          <a:gd name="connsiteX63" fmla="*/ 941294 w 2657256"/>
                          <a:gd name="connsiteY63" fmla="*/ 1017646 h 3370881"/>
                          <a:gd name="connsiteX64" fmla="*/ 932329 w 2657256"/>
                          <a:gd name="connsiteY64" fmla="*/ 919034 h 3370881"/>
                          <a:gd name="connsiteX65" fmla="*/ 914400 w 2657256"/>
                          <a:gd name="connsiteY65" fmla="*/ 901105 h 3370881"/>
                          <a:gd name="connsiteX66" fmla="*/ 918882 w 2657256"/>
                          <a:gd name="connsiteY66" fmla="*/ 869729 h 3370881"/>
                          <a:gd name="connsiteX67" fmla="*/ 941294 w 2657256"/>
                          <a:gd name="connsiteY67" fmla="*/ 865246 h 3370881"/>
                          <a:gd name="connsiteX68" fmla="*/ 959223 w 2657256"/>
                          <a:gd name="connsiteY68" fmla="*/ 851799 h 3370881"/>
                          <a:gd name="connsiteX69" fmla="*/ 990600 w 2657256"/>
                          <a:gd name="connsiteY69" fmla="*/ 847317 h 3370881"/>
                          <a:gd name="connsiteX70" fmla="*/ 1129553 w 2657256"/>
                          <a:gd name="connsiteY70" fmla="*/ 838352 h 3370881"/>
                          <a:gd name="connsiteX71" fmla="*/ 1147482 w 2657256"/>
                          <a:gd name="connsiteY71" fmla="*/ 829387 h 3370881"/>
                          <a:gd name="connsiteX72" fmla="*/ 1178859 w 2657256"/>
                          <a:gd name="connsiteY72" fmla="*/ 806976 h 3370881"/>
                          <a:gd name="connsiteX73" fmla="*/ 1192306 w 2657256"/>
                          <a:gd name="connsiteY73" fmla="*/ 793529 h 3370881"/>
                          <a:gd name="connsiteX74" fmla="*/ 1214718 w 2657256"/>
                          <a:gd name="connsiteY74" fmla="*/ 784564 h 3370881"/>
                          <a:gd name="connsiteX75" fmla="*/ 1241612 w 2657256"/>
                          <a:gd name="connsiteY75" fmla="*/ 771117 h 3370881"/>
                          <a:gd name="connsiteX76" fmla="*/ 1277470 w 2657256"/>
                          <a:gd name="connsiteY76" fmla="*/ 753187 h 3370881"/>
                          <a:gd name="connsiteX77" fmla="*/ 1295400 w 2657256"/>
                          <a:gd name="connsiteY77" fmla="*/ 730776 h 3370881"/>
                          <a:gd name="connsiteX78" fmla="*/ 1317812 w 2657256"/>
                          <a:gd name="connsiteY78" fmla="*/ 708364 h 3370881"/>
                          <a:gd name="connsiteX79" fmla="*/ 1353670 w 2657256"/>
                          <a:gd name="connsiteY79" fmla="*/ 663540 h 3370881"/>
                          <a:gd name="connsiteX80" fmla="*/ 1371600 w 2657256"/>
                          <a:gd name="connsiteY80" fmla="*/ 636646 h 3370881"/>
                          <a:gd name="connsiteX81" fmla="*/ 1380565 w 2657256"/>
                          <a:gd name="connsiteY81" fmla="*/ 596305 h 3370881"/>
                          <a:gd name="connsiteX82" fmla="*/ 1385047 w 2657256"/>
                          <a:gd name="connsiteY82" fmla="*/ 582858 h 3370881"/>
                          <a:gd name="connsiteX83" fmla="*/ 1380565 w 2657256"/>
                          <a:gd name="connsiteY83" fmla="*/ 533552 h 3370881"/>
                          <a:gd name="connsiteX84" fmla="*/ 1367118 w 2657256"/>
                          <a:gd name="connsiteY84" fmla="*/ 524587 h 3370881"/>
                          <a:gd name="connsiteX85" fmla="*/ 1349188 w 2657256"/>
                          <a:gd name="connsiteY85" fmla="*/ 520105 h 3370881"/>
                          <a:gd name="connsiteX86" fmla="*/ 1326776 w 2657256"/>
                          <a:gd name="connsiteY86" fmla="*/ 511140 h 3370881"/>
                          <a:gd name="connsiteX87" fmla="*/ 1281953 w 2657256"/>
                          <a:gd name="connsiteY87" fmla="*/ 515623 h 3370881"/>
                          <a:gd name="connsiteX88" fmla="*/ 1250576 w 2657256"/>
                          <a:gd name="connsiteY88" fmla="*/ 529070 h 3370881"/>
                          <a:gd name="connsiteX89" fmla="*/ 1210235 w 2657256"/>
                          <a:gd name="connsiteY89" fmla="*/ 542517 h 3370881"/>
                          <a:gd name="connsiteX90" fmla="*/ 1183341 w 2657256"/>
                          <a:gd name="connsiteY90" fmla="*/ 555964 h 3370881"/>
                          <a:gd name="connsiteX91" fmla="*/ 1160929 w 2657256"/>
                          <a:gd name="connsiteY91" fmla="*/ 569411 h 3370881"/>
                          <a:gd name="connsiteX92" fmla="*/ 1134035 w 2657256"/>
                          <a:gd name="connsiteY92" fmla="*/ 578376 h 3370881"/>
                          <a:gd name="connsiteX93" fmla="*/ 1111623 w 2657256"/>
                          <a:gd name="connsiteY93" fmla="*/ 587340 h 3370881"/>
                          <a:gd name="connsiteX94" fmla="*/ 1084729 w 2657256"/>
                          <a:gd name="connsiteY94" fmla="*/ 596305 h 3370881"/>
                          <a:gd name="connsiteX95" fmla="*/ 986118 w 2657256"/>
                          <a:gd name="connsiteY95" fmla="*/ 591823 h 3370881"/>
                          <a:gd name="connsiteX96" fmla="*/ 927847 w 2657256"/>
                          <a:gd name="connsiteY96" fmla="*/ 578376 h 3370881"/>
                          <a:gd name="connsiteX97" fmla="*/ 896470 w 2657256"/>
                          <a:gd name="connsiteY97" fmla="*/ 555964 h 3370881"/>
                          <a:gd name="connsiteX98" fmla="*/ 883023 w 2657256"/>
                          <a:gd name="connsiteY98" fmla="*/ 546999 h 3370881"/>
                          <a:gd name="connsiteX99" fmla="*/ 865094 w 2657256"/>
                          <a:gd name="connsiteY99" fmla="*/ 497693 h 3370881"/>
                          <a:gd name="connsiteX100" fmla="*/ 869576 w 2657256"/>
                          <a:gd name="connsiteY100" fmla="*/ 403564 h 3370881"/>
                          <a:gd name="connsiteX101" fmla="*/ 874059 w 2657256"/>
                          <a:gd name="connsiteY101" fmla="*/ 385634 h 3370881"/>
                          <a:gd name="connsiteX102" fmla="*/ 883023 w 2657256"/>
                          <a:gd name="connsiteY102" fmla="*/ 372187 h 3370881"/>
                          <a:gd name="connsiteX103" fmla="*/ 909918 w 2657256"/>
                          <a:gd name="connsiteY103" fmla="*/ 363223 h 3370881"/>
                          <a:gd name="connsiteX104" fmla="*/ 914400 w 2657256"/>
                          <a:gd name="connsiteY104" fmla="*/ 385634 h 3370881"/>
                          <a:gd name="connsiteX105" fmla="*/ 909918 w 2657256"/>
                          <a:gd name="connsiteY105" fmla="*/ 408046 h 3370881"/>
                          <a:gd name="connsiteX106" fmla="*/ 900953 w 2657256"/>
                          <a:gd name="connsiteY106" fmla="*/ 466317 h 3370881"/>
                          <a:gd name="connsiteX107" fmla="*/ 905435 w 2657256"/>
                          <a:gd name="connsiteY107" fmla="*/ 515623 h 3370881"/>
                          <a:gd name="connsiteX108" fmla="*/ 932329 w 2657256"/>
                          <a:gd name="connsiteY108" fmla="*/ 551481 h 3370881"/>
                          <a:gd name="connsiteX109" fmla="*/ 954741 w 2657256"/>
                          <a:gd name="connsiteY109" fmla="*/ 560446 h 3370881"/>
                          <a:gd name="connsiteX110" fmla="*/ 972670 w 2657256"/>
                          <a:gd name="connsiteY110" fmla="*/ 569411 h 3370881"/>
                          <a:gd name="connsiteX111" fmla="*/ 1066800 w 2657256"/>
                          <a:gd name="connsiteY111" fmla="*/ 564929 h 3370881"/>
                          <a:gd name="connsiteX112" fmla="*/ 1111623 w 2657256"/>
                          <a:gd name="connsiteY112" fmla="*/ 551481 h 3370881"/>
                          <a:gd name="connsiteX113" fmla="*/ 1129553 w 2657256"/>
                          <a:gd name="connsiteY113" fmla="*/ 538034 h 3370881"/>
                          <a:gd name="connsiteX114" fmla="*/ 1156447 w 2657256"/>
                          <a:gd name="connsiteY114" fmla="*/ 511140 h 3370881"/>
                          <a:gd name="connsiteX115" fmla="*/ 1160929 w 2657256"/>
                          <a:gd name="connsiteY115" fmla="*/ 493211 h 3370881"/>
                          <a:gd name="connsiteX116" fmla="*/ 1178859 w 2657256"/>
                          <a:gd name="connsiteY116" fmla="*/ 331846 h 3370881"/>
                          <a:gd name="connsiteX117" fmla="*/ 1215315 w 2657256"/>
                          <a:gd name="connsiteY117" fmla="*/ 270289 h 3370881"/>
                          <a:gd name="connsiteX118" fmla="*/ 1214718 w 2657256"/>
                          <a:gd name="connsiteY118" fmla="*/ 367705 h 3370881"/>
                          <a:gd name="connsiteX119" fmla="*/ 1201270 w 2657256"/>
                          <a:gd name="connsiteY119" fmla="*/ 412529 h 3370881"/>
                          <a:gd name="connsiteX120" fmla="*/ 1210235 w 2657256"/>
                          <a:gd name="connsiteY120" fmla="*/ 461834 h 3370881"/>
                          <a:gd name="connsiteX121" fmla="*/ 1214718 w 2657256"/>
                          <a:gd name="connsiteY121" fmla="*/ 475281 h 3370881"/>
                          <a:gd name="connsiteX122" fmla="*/ 1228165 w 2657256"/>
                          <a:gd name="connsiteY122" fmla="*/ 484246 h 3370881"/>
                          <a:gd name="connsiteX123" fmla="*/ 1250576 w 2657256"/>
                          <a:gd name="connsiteY123" fmla="*/ 502176 h 3370881"/>
                          <a:gd name="connsiteX124" fmla="*/ 1317812 w 2657256"/>
                          <a:gd name="connsiteY124" fmla="*/ 497693 h 3370881"/>
                          <a:gd name="connsiteX125" fmla="*/ 1353670 w 2657256"/>
                          <a:gd name="connsiteY125" fmla="*/ 488729 h 3370881"/>
                          <a:gd name="connsiteX126" fmla="*/ 1506070 w 2657256"/>
                          <a:gd name="connsiteY126" fmla="*/ 457352 h 3370881"/>
                          <a:gd name="connsiteX127" fmla="*/ 1550894 w 2657256"/>
                          <a:gd name="connsiteY127" fmla="*/ 430458 h 3370881"/>
                          <a:gd name="connsiteX128" fmla="*/ 1564341 w 2657256"/>
                          <a:gd name="connsiteY128" fmla="*/ 417011 h 3370881"/>
                          <a:gd name="connsiteX129" fmla="*/ 1586753 w 2657256"/>
                          <a:gd name="connsiteY129" fmla="*/ 399081 h 3370881"/>
                          <a:gd name="connsiteX130" fmla="*/ 1595718 w 2657256"/>
                          <a:gd name="connsiteY130" fmla="*/ 381152 h 3370881"/>
                          <a:gd name="connsiteX131" fmla="*/ 1600200 w 2657256"/>
                          <a:gd name="connsiteY131" fmla="*/ 363223 h 3370881"/>
                          <a:gd name="connsiteX132" fmla="*/ 1609165 w 2657256"/>
                          <a:gd name="connsiteY132" fmla="*/ 313917 h 3370881"/>
                          <a:gd name="connsiteX133" fmla="*/ 1537447 w 2657256"/>
                          <a:gd name="connsiteY133" fmla="*/ 188411 h 3370881"/>
                          <a:gd name="connsiteX134" fmla="*/ 1613647 w 2657256"/>
                          <a:gd name="connsiteY134" fmla="*/ 399081 h 3370881"/>
                          <a:gd name="connsiteX135" fmla="*/ 1627094 w 2657256"/>
                          <a:gd name="connsiteY135" fmla="*/ 417011 h 3370881"/>
                          <a:gd name="connsiteX136" fmla="*/ 1658470 w 2657256"/>
                          <a:gd name="connsiteY136" fmla="*/ 412529 h 3370881"/>
                          <a:gd name="connsiteX137" fmla="*/ 1685365 w 2657256"/>
                          <a:gd name="connsiteY137" fmla="*/ 390117 h 3370881"/>
                          <a:gd name="connsiteX138" fmla="*/ 1694329 w 2657256"/>
                          <a:gd name="connsiteY138" fmla="*/ 376670 h 3370881"/>
                          <a:gd name="connsiteX139" fmla="*/ 1734670 w 2657256"/>
                          <a:gd name="connsiteY139" fmla="*/ 354258 h 3370881"/>
                          <a:gd name="connsiteX140" fmla="*/ 1743635 w 2657256"/>
                          <a:gd name="connsiteY140" fmla="*/ 340811 h 3370881"/>
                          <a:gd name="connsiteX141" fmla="*/ 1757082 w 2657256"/>
                          <a:gd name="connsiteY141" fmla="*/ 336329 h 3370881"/>
                          <a:gd name="connsiteX142" fmla="*/ 1808984 w 2657256"/>
                          <a:gd name="connsiteY142" fmla="*/ 249641 h 3370881"/>
                          <a:gd name="connsiteX143" fmla="*/ 1899621 w 2657256"/>
                          <a:gd name="connsiteY143" fmla="*/ 211719 h 3370881"/>
                          <a:gd name="connsiteX144" fmla="*/ 1808984 w 2657256"/>
                          <a:gd name="connsiteY144" fmla="*/ 178521 h 3370881"/>
                          <a:gd name="connsiteX145" fmla="*/ 1772023 w 2657256"/>
                          <a:gd name="connsiteY145" fmla="*/ 77249 h 3370881"/>
                          <a:gd name="connsiteX146" fmla="*/ 1900425 w 2657256"/>
                          <a:gd name="connsiteY146" fmla="*/ 214081 h 3370881"/>
                          <a:gd name="connsiteX147" fmla="*/ 1874221 w 2657256"/>
                          <a:gd name="connsiteY147" fmla="*/ 318698 h 3370881"/>
                          <a:gd name="connsiteX148" fmla="*/ 1788459 w 2657256"/>
                          <a:gd name="connsiteY148" fmla="*/ 367705 h 3370881"/>
                          <a:gd name="connsiteX149" fmla="*/ 1761565 w 2657256"/>
                          <a:gd name="connsiteY149" fmla="*/ 390117 h 3370881"/>
                          <a:gd name="connsiteX150" fmla="*/ 1783976 w 2657256"/>
                          <a:gd name="connsiteY150" fmla="*/ 399081 h 3370881"/>
                          <a:gd name="connsiteX151" fmla="*/ 1878106 w 2657256"/>
                          <a:gd name="connsiteY151" fmla="*/ 390117 h 3370881"/>
                          <a:gd name="connsiteX152" fmla="*/ 1891553 w 2657256"/>
                          <a:gd name="connsiteY152" fmla="*/ 381152 h 3370881"/>
                          <a:gd name="connsiteX153" fmla="*/ 1918447 w 2657256"/>
                          <a:gd name="connsiteY153" fmla="*/ 372187 h 3370881"/>
                          <a:gd name="connsiteX154" fmla="*/ 1940859 w 2657256"/>
                          <a:gd name="connsiteY154" fmla="*/ 358740 h 3370881"/>
                          <a:gd name="connsiteX155" fmla="*/ 1954306 w 2657256"/>
                          <a:gd name="connsiteY155" fmla="*/ 354258 h 3370881"/>
                          <a:gd name="connsiteX156" fmla="*/ 2083304 w 2657256"/>
                          <a:gd name="connsiteY156" fmla="*/ 290281 h 3370881"/>
                          <a:gd name="connsiteX157" fmla="*/ 2166172 w 2657256"/>
                          <a:gd name="connsiteY157" fmla="*/ 215604 h 3370881"/>
                          <a:gd name="connsiteX158" fmla="*/ 2069054 w 2657256"/>
                          <a:gd name="connsiteY158" fmla="*/ 40493 h 3370881"/>
                          <a:gd name="connsiteX159" fmla="*/ 2078225 w 2657256"/>
                          <a:gd name="connsiteY159" fmla="*/ 188681 h 3370881"/>
                          <a:gd name="connsiteX160" fmla="*/ 1999129 w 2657256"/>
                          <a:gd name="connsiteY160" fmla="*/ 358740 h 3370881"/>
                          <a:gd name="connsiteX161" fmla="*/ 1994647 w 2657256"/>
                          <a:gd name="connsiteY161" fmla="*/ 372187 h 3370881"/>
                          <a:gd name="connsiteX162" fmla="*/ 2039470 w 2657256"/>
                          <a:gd name="connsiteY162" fmla="*/ 390117 h 3370881"/>
                          <a:gd name="connsiteX163" fmla="*/ 2115670 w 2657256"/>
                          <a:gd name="connsiteY163" fmla="*/ 390117 h 3370881"/>
                          <a:gd name="connsiteX164" fmla="*/ 2160494 w 2657256"/>
                          <a:gd name="connsiteY164" fmla="*/ 376670 h 3370881"/>
                          <a:gd name="connsiteX165" fmla="*/ 2191870 w 2657256"/>
                          <a:gd name="connsiteY165" fmla="*/ 363223 h 3370881"/>
                          <a:gd name="connsiteX166" fmla="*/ 2205318 w 2657256"/>
                          <a:gd name="connsiteY166" fmla="*/ 358740 h 3370881"/>
                          <a:gd name="connsiteX167" fmla="*/ 2232212 w 2657256"/>
                          <a:gd name="connsiteY167" fmla="*/ 340811 h 3370881"/>
                          <a:gd name="connsiteX168" fmla="*/ 2312894 w 2657256"/>
                          <a:gd name="connsiteY168" fmla="*/ 183929 h 3370881"/>
                          <a:gd name="connsiteX169" fmla="*/ 2339788 w 2657256"/>
                          <a:gd name="connsiteY169" fmla="*/ 151 h 3370881"/>
                          <a:gd name="connsiteX170" fmla="*/ 2357718 w 2657256"/>
                          <a:gd name="connsiteY170" fmla="*/ 215305 h 3370881"/>
                          <a:gd name="connsiteX171" fmla="*/ 2254623 w 2657256"/>
                          <a:gd name="connsiteY171" fmla="*/ 376670 h 3370881"/>
                          <a:gd name="connsiteX172" fmla="*/ 2245659 w 2657256"/>
                          <a:gd name="connsiteY172" fmla="*/ 390117 h 3370881"/>
                          <a:gd name="connsiteX173" fmla="*/ 2254623 w 2657256"/>
                          <a:gd name="connsiteY173" fmla="*/ 403564 h 3370881"/>
                          <a:gd name="connsiteX174" fmla="*/ 2353235 w 2657256"/>
                          <a:gd name="connsiteY174" fmla="*/ 399081 h 3370881"/>
                          <a:gd name="connsiteX175" fmla="*/ 2366682 w 2657256"/>
                          <a:gd name="connsiteY175" fmla="*/ 394599 h 3370881"/>
                          <a:gd name="connsiteX176" fmla="*/ 2389094 w 2657256"/>
                          <a:gd name="connsiteY176" fmla="*/ 390117 h 3370881"/>
                          <a:gd name="connsiteX177" fmla="*/ 2424953 w 2657256"/>
                          <a:gd name="connsiteY177" fmla="*/ 367705 h 3370881"/>
                          <a:gd name="connsiteX178" fmla="*/ 2528047 w 2657256"/>
                          <a:gd name="connsiteY178" fmla="*/ 292700 h 3370881"/>
                          <a:gd name="connsiteX179" fmla="*/ 2541495 w 2657256"/>
                          <a:gd name="connsiteY179" fmla="*/ 62906 h 3370881"/>
                          <a:gd name="connsiteX180" fmla="*/ 2591304 w 2657256"/>
                          <a:gd name="connsiteY180" fmla="*/ 214081 h 3370881"/>
                          <a:gd name="connsiteX181" fmla="*/ 2612315 w 2657256"/>
                          <a:gd name="connsiteY181" fmla="*/ 290907 h 3370881"/>
                          <a:gd name="connsiteX182" fmla="*/ 2650863 w 2657256"/>
                          <a:gd name="connsiteY182" fmla="*/ 344994 h 3370881"/>
                          <a:gd name="connsiteX183" fmla="*/ 2465294 w 2657256"/>
                          <a:gd name="connsiteY183" fmla="*/ 399081 h 3370881"/>
                          <a:gd name="connsiteX184" fmla="*/ 2442882 w 2657256"/>
                          <a:gd name="connsiteY184" fmla="*/ 403564 h 3370881"/>
                          <a:gd name="connsiteX185" fmla="*/ 2398059 w 2657256"/>
                          <a:gd name="connsiteY185" fmla="*/ 417011 h 3370881"/>
                          <a:gd name="connsiteX186" fmla="*/ 2375647 w 2657256"/>
                          <a:gd name="connsiteY186" fmla="*/ 425976 h 3370881"/>
                          <a:gd name="connsiteX187" fmla="*/ 2357718 w 2657256"/>
                          <a:gd name="connsiteY187" fmla="*/ 430458 h 3370881"/>
                          <a:gd name="connsiteX188" fmla="*/ 2344270 w 2657256"/>
                          <a:gd name="connsiteY188" fmla="*/ 461834 h 3370881"/>
                          <a:gd name="connsiteX189" fmla="*/ 2353235 w 2657256"/>
                          <a:gd name="connsiteY189" fmla="*/ 502176 h 3370881"/>
                          <a:gd name="connsiteX190" fmla="*/ 2362200 w 2657256"/>
                          <a:gd name="connsiteY190" fmla="*/ 515623 h 3370881"/>
                          <a:gd name="connsiteX191" fmla="*/ 2344270 w 2657256"/>
                          <a:gd name="connsiteY191" fmla="*/ 587340 h 3370881"/>
                          <a:gd name="connsiteX192" fmla="*/ 2321859 w 2657256"/>
                          <a:gd name="connsiteY192" fmla="*/ 614234 h 3370881"/>
                          <a:gd name="connsiteX193" fmla="*/ 2308412 w 2657256"/>
                          <a:gd name="connsiteY193" fmla="*/ 636646 h 3370881"/>
                          <a:gd name="connsiteX194" fmla="*/ 2281518 w 2657256"/>
                          <a:gd name="connsiteY194" fmla="*/ 641129 h 3370881"/>
                          <a:gd name="connsiteX195" fmla="*/ 2259106 w 2657256"/>
                          <a:gd name="connsiteY195" fmla="*/ 636646 h 3370881"/>
                          <a:gd name="connsiteX196" fmla="*/ 2277035 w 2657256"/>
                          <a:gd name="connsiteY196" fmla="*/ 578376 h 3370881"/>
                          <a:gd name="connsiteX197" fmla="*/ 2290482 w 2657256"/>
                          <a:gd name="connsiteY197" fmla="*/ 542517 h 3370881"/>
                          <a:gd name="connsiteX198" fmla="*/ 2286000 w 2657256"/>
                          <a:gd name="connsiteY198" fmla="*/ 506658 h 3370881"/>
                          <a:gd name="connsiteX199" fmla="*/ 2245659 w 2657256"/>
                          <a:gd name="connsiteY199" fmla="*/ 448387 h 3370881"/>
                          <a:gd name="connsiteX200" fmla="*/ 2200835 w 2657256"/>
                          <a:gd name="connsiteY200" fmla="*/ 430458 h 3370881"/>
                          <a:gd name="connsiteX201" fmla="*/ 2169459 w 2657256"/>
                          <a:gd name="connsiteY201" fmla="*/ 425976 h 3370881"/>
                          <a:gd name="connsiteX202" fmla="*/ 2102223 w 2657256"/>
                          <a:gd name="connsiteY202" fmla="*/ 430458 h 3370881"/>
                          <a:gd name="connsiteX203" fmla="*/ 2084294 w 2657256"/>
                          <a:gd name="connsiteY203" fmla="*/ 439423 h 3370881"/>
                          <a:gd name="connsiteX204" fmla="*/ 2070847 w 2657256"/>
                          <a:gd name="connsiteY204" fmla="*/ 443905 h 3370881"/>
                          <a:gd name="connsiteX205" fmla="*/ 2061882 w 2657256"/>
                          <a:gd name="connsiteY205" fmla="*/ 461834 h 3370881"/>
                          <a:gd name="connsiteX206" fmla="*/ 2034988 w 2657256"/>
                          <a:gd name="connsiteY206" fmla="*/ 475281 h 3370881"/>
                          <a:gd name="connsiteX207" fmla="*/ 1783976 w 2657256"/>
                          <a:gd name="connsiteY207" fmla="*/ 479764 h 3370881"/>
                          <a:gd name="connsiteX208" fmla="*/ 1766047 w 2657256"/>
                          <a:gd name="connsiteY208" fmla="*/ 488729 h 3370881"/>
                          <a:gd name="connsiteX209" fmla="*/ 1703294 w 2657256"/>
                          <a:gd name="connsiteY209" fmla="*/ 506658 h 3370881"/>
                          <a:gd name="connsiteX210" fmla="*/ 1689847 w 2657256"/>
                          <a:gd name="connsiteY210" fmla="*/ 511140 h 3370881"/>
                          <a:gd name="connsiteX211" fmla="*/ 1676400 w 2657256"/>
                          <a:gd name="connsiteY211" fmla="*/ 520105 h 3370881"/>
                          <a:gd name="connsiteX212" fmla="*/ 1649506 w 2657256"/>
                          <a:gd name="connsiteY212" fmla="*/ 529070 h 3370881"/>
                          <a:gd name="connsiteX213" fmla="*/ 1636059 w 2657256"/>
                          <a:gd name="connsiteY213" fmla="*/ 538034 h 3370881"/>
                          <a:gd name="connsiteX214" fmla="*/ 1622612 w 2657256"/>
                          <a:gd name="connsiteY214" fmla="*/ 551481 h 3370881"/>
                          <a:gd name="connsiteX215" fmla="*/ 1609165 w 2657256"/>
                          <a:gd name="connsiteY215" fmla="*/ 555964 h 3370881"/>
                          <a:gd name="connsiteX216" fmla="*/ 1577788 w 2657256"/>
                          <a:gd name="connsiteY216" fmla="*/ 587340 h 3370881"/>
                          <a:gd name="connsiteX217" fmla="*/ 1568823 w 2657256"/>
                          <a:gd name="connsiteY217" fmla="*/ 600787 h 3370881"/>
                          <a:gd name="connsiteX218" fmla="*/ 1555376 w 2657256"/>
                          <a:gd name="connsiteY218" fmla="*/ 614234 h 3370881"/>
                          <a:gd name="connsiteX219" fmla="*/ 1524000 w 2657256"/>
                          <a:gd name="connsiteY219" fmla="*/ 654576 h 3370881"/>
                          <a:gd name="connsiteX220" fmla="*/ 1519518 w 2657256"/>
                          <a:gd name="connsiteY220" fmla="*/ 668023 h 3370881"/>
                          <a:gd name="connsiteX221" fmla="*/ 1528482 w 2657256"/>
                          <a:gd name="connsiteY221" fmla="*/ 708364 h 3370881"/>
                          <a:gd name="connsiteX222" fmla="*/ 1537447 w 2657256"/>
                          <a:gd name="connsiteY222" fmla="*/ 721811 h 3370881"/>
                          <a:gd name="connsiteX223" fmla="*/ 1568823 w 2657256"/>
                          <a:gd name="connsiteY223" fmla="*/ 712846 h 3370881"/>
                          <a:gd name="connsiteX224" fmla="*/ 1600200 w 2657256"/>
                          <a:gd name="connsiteY224" fmla="*/ 712846 h 3370881"/>
                          <a:gd name="connsiteX225" fmla="*/ 1631576 w 2657256"/>
                          <a:gd name="connsiteY225" fmla="*/ 690434 h 3370881"/>
                          <a:gd name="connsiteX226" fmla="*/ 1645023 w 2657256"/>
                          <a:gd name="connsiteY226" fmla="*/ 676987 h 3370881"/>
                          <a:gd name="connsiteX227" fmla="*/ 1685365 w 2657256"/>
                          <a:gd name="connsiteY227" fmla="*/ 645611 h 3370881"/>
                          <a:gd name="connsiteX228" fmla="*/ 1716741 w 2657256"/>
                          <a:gd name="connsiteY228" fmla="*/ 614234 h 3370881"/>
                          <a:gd name="connsiteX229" fmla="*/ 1748118 w 2657256"/>
                          <a:gd name="connsiteY229" fmla="*/ 596305 h 3370881"/>
                          <a:gd name="connsiteX230" fmla="*/ 1761565 w 2657256"/>
                          <a:gd name="connsiteY230" fmla="*/ 591823 h 3370881"/>
                          <a:gd name="connsiteX231" fmla="*/ 1779494 w 2657256"/>
                          <a:gd name="connsiteY231" fmla="*/ 582858 h 3370881"/>
                          <a:gd name="connsiteX232" fmla="*/ 1815353 w 2657256"/>
                          <a:gd name="connsiteY232" fmla="*/ 573893 h 3370881"/>
                          <a:gd name="connsiteX233" fmla="*/ 2030506 w 2657256"/>
                          <a:gd name="connsiteY233" fmla="*/ 578376 h 3370881"/>
                          <a:gd name="connsiteX234" fmla="*/ 2017059 w 2657256"/>
                          <a:gd name="connsiteY234" fmla="*/ 600787 h 3370881"/>
                          <a:gd name="connsiteX235" fmla="*/ 1981200 w 2657256"/>
                          <a:gd name="connsiteY235" fmla="*/ 636646 h 3370881"/>
                          <a:gd name="connsiteX236" fmla="*/ 1967753 w 2657256"/>
                          <a:gd name="connsiteY236" fmla="*/ 650093 h 3370881"/>
                          <a:gd name="connsiteX237" fmla="*/ 1936376 w 2657256"/>
                          <a:gd name="connsiteY237" fmla="*/ 690434 h 3370881"/>
                          <a:gd name="connsiteX238" fmla="*/ 1905000 w 2657256"/>
                          <a:gd name="connsiteY238" fmla="*/ 717329 h 3370881"/>
                          <a:gd name="connsiteX239" fmla="*/ 1860176 w 2657256"/>
                          <a:gd name="connsiteY239" fmla="*/ 735258 h 3370881"/>
                          <a:gd name="connsiteX240" fmla="*/ 1788459 w 2657256"/>
                          <a:gd name="connsiteY240" fmla="*/ 744223 h 3370881"/>
                          <a:gd name="connsiteX241" fmla="*/ 1846729 w 2657256"/>
                          <a:gd name="connsiteY241" fmla="*/ 802493 h 3370881"/>
                          <a:gd name="connsiteX242" fmla="*/ 1913965 w 2657256"/>
                          <a:gd name="connsiteY242" fmla="*/ 829387 h 3370881"/>
                          <a:gd name="connsiteX243" fmla="*/ 1922929 w 2657256"/>
                          <a:gd name="connsiteY243" fmla="*/ 842834 h 3370881"/>
                          <a:gd name="connsiteX244" fmla="*/ 1967753 w 2657256"/>
                          <a:gd name="connsiteY244" fmla="*/ 883176 h 3370881"/>
                          <a:gd name="connsiteX245" fmla="*/ 1981200 w 2657256"/>
                          <a:gd name="connsiteY245" fmla="*/ 896623 h 3370881"/>
                          <a:gd name="connsiteX246" fmla="*/ 1994647 w 2657256"/>
                          <a:gd name="connsiteY246" fmla="*/ 905587 h 3370881"/>
                          <a:gd name="connsiteX247" fmla="*/ 2021541 w 2657256"/>
                          <a:gd name="connsiteY247" fmla="*/ 927999 h 3370881"/>
                          <a:gd name="connsiteX248" fmla="*/ 2030506 w 2657256"/>
                          <a:gd name="connsiteY248" fmla="*/ 941446 h 3370881"/>
                          <a:gd name="connsiteX249" fmla="*/ 2057400 w 2657256"/>
                          <a:gd name="connsiteY249" fmla="*/ 968340 h 3370881"/>
                          <a:gd name="connsiteX250" fmla="*/ 2088776 w 2657256"/>
                          <a:gd name="connsiteY250" fmla="*/ 1013164 h 3370881"/>
                          <a:gd name="connsiteX251" fmla="*/ 2115670 w 2657256"/>
                          <a:gd name="connsiteY251" fmla="*/ 1057987 h 3370881"/>
                          <a:gd name="connsiteX252" fmla="*/ 2120153 w 2657256"/>
                          <a:gd name="connsiteY252" fmla="*/ 1089364 h 3370881"/>
                          <a:gd name="connsiteX253" fmla="*/ 2138082 w 2657256"/>
                          <a:gd name="connsiteY253" fmla="*/ 1143152 h 3370881"/>
                          <a:gd name="connsiteX254" fmla="*/ 2147047 w 2657256"/>
                          <a:gd name="connsiteY254" fmla="*/ 1196940 h 3370881"/>
                          <a:gd name="connsiteX255" fmla="*/ 2151529 w 2657256"/>
                          <a:gd name="connsiteY255" fmla="*/ 1210387 h 3370881"/>
                          <a:gd name="connsiteX256" fmla="*/ 2156012 w 2657256"/>
                          <a:gd name="connsiteY256" fmla="*/ 1228317 h 3370881"/>
                          <a:gd name="connsiteX257" fmla="*/ 2173941 w 2657256"/>
                          <a:gd name="connsiteY257" fmla="*/ 1295552 h 3370881"/>
                          <a:gd name="connsiteX258" fmla="*/ 2182906 w 2657256"/>
                          <a:gd name="connsiteY258" fmla="*/ 1313481 h 3370881"/>
                          <a:gd name="connsiteX259" fmla="*/ 2187388 w 2657256"/>
                          <a:gd name="connsiteY259" fmla="*/ 1331411 h 3370881"/>
                          <a:gd name="connsiteX260" fmla="*/ 2214282 w 2657256"/>
                          <a:gd name="connsiteY260" fmla="*/ 1385199 h 3370881"/>
                          <a:gd name="connsiteX261" fmla="*/ 2218765 w 2657256"/>
                          <a:gd name="connsiteY261" fmla="*/ 1403129 h 3370881"/>
                          <a:gd name="connsiteX262" fmla="*/ 2223247 w 2657256"/>
                          <a:gd name="connsiteY262" fmla="*/ 1430023 h 3370881"/>
                          <a:gd name="connsiteX263" fmla="*/ 2236694 w 2657256"/>
                          <a:gd name="connsiteY263" fmla="*/ 1456917 h 3370881"/>
                          <a:gd name="connsiteX264" fmla="*/ 2241176 w 2657256"/>
                          <a:gd name="connsiteY264" fmla="*/ 1577940 h 3370881"/>
                          <a:gd name="connsiteX265" fmla="*/ 2245659 w 2657256"/>
                          <a:gd name="connsiteY265" fmla="*/ 1595870 h 3370881"/>
                          <a:gd name="connsiteX266" fmla="*/ 2236694 w 2657256"/>
                          <a:gd name="connsiteY266" fmla="*/ 1694481 h 3370881"/>
                          <a:gd name="connsiteX267" fmla="*/ 2227729 w 2657256"/>
                          <a:gd name="connsiteY267" fmla="*/ 1716893 h 3370881"/>
                          <a:gd name="connsiteX268" fmla="*/ 2223247 w 2657256"/>
                          <a:gd name="connsiteY268" fmla="*/ 1730340 h 3370881"/>
                          <a:gd name="connsiteX269" fmla="*/ 2200835 w 2657256"/>
                          <a:gd name="connsiteY269" fmla="*/ 1788611 h 3370881"/>
                          <a:gd name="connsiteX270" fmla="*/ 2191870 w 2657256"/>
                          <a:gd name="connsiteY270" fmla="*/ 1811023 h 3370881"/>
                          <a:gd name="connsiteX271" fmla="*/ 2187388 w 2657256"/>
                          <a:gd name="connsiteY271" fmla="*/ 1824470 h 3370881"/>
                          <a:gd name="connsiteX272" fmla="*/ 2169459 w 2657256"/>
                          <a:gd name="connsiteY272" fmla="*/ 1869293 h 3370881"/>
                          <a:gd name="connsiteX273" fmla="*/ 2164976 w 2657256"/>
                          <a:gd name="connsiteY273" fmla="*/ 1882740 h 3370881"/>
                          <a:gd name="connsiteX274" fmla="*/ 2156012 w 2657256"/>
                          <a:gd name="connsiteY274" fmla="*/ 1927564 h 3370881"/>
                          <a:gd name="connsiteX275" fmla="*/ 2173941 w 2657256"/>
                          <a:gd name="connsiteY275" fmla="*/ 1945493 h 3370881"/>
                          <a:gd name="connsiteX276" fmla="*/ 2196353 w 2657256"/>
                          <a:gd name="connsiteY276" fmla="*/ 1958940 h 3370881"/>
                          <a:gd name="connsiteX277" fmla="*/ 2241176 w 2657256"/>
                          <a:gd name="connsiteY277" fmla="*/ 2012729 h 3370881"/>
                          <a:gd name="connsiteX278" fmla="*/ 2263588 w 2657256"/>
                          <a:gd name="connsiteY278" fmla="*/ 2057552 h 3370881"/>
                          <a:gd name="connsiteX279" fmla="*/ 2286000 w 2657256"/>
                          <a:gd name="connsiteY279" fmla="*/ 2084446 h 3370881"/>
                          <a:gd name="connsiteX280" fmla="*/ 2299447 w 2657256"/>
                          <a:gd name="connsiteY280" fmla="*/ 2124787 h 3370881"/>
                          <a:gd name="connsiteX281" fmla="*/ 2321859 w 2657256"/>
                          <a:gd name="connsiteY281" fmla="*/ 2151681 h 3370881"/>
                          <a:gd name="connsiteX282" fmla="*/ 2344270 w 2657256"/>
                          <a:gd name="connsiteY282" fmla="*/ 2205470 h 3370881"/>
                          <a:gd name="connsiteX283" fmla="*/ 2348753 w 2657256"/>
                          <a:gd name="connsiteY283" fmla="*/ 2223399 h 3370881"/>
                          <a:gd name="connsiteX284" fmla="*/ 2366682 w 2657256"/>
                          <a:gd name="connsiteY284" fmla="*/ 2263740 h 3370881"/>
                          <a:gd name="connsiteX285" fmla="*/ 2375647 w 2657256"/>
                          <a:gd name="connsiteY285" fmla="*/ 2286152 h 3370881"/>
                          <a:gd name="connsiteX286" fmla="*/ 2380129 w 2657256"/>
                          <a:gd name="connsiteY286" fmla="*/ 2308564 h 3370881"/>
                          <a:gd name="connsiteX287" fmla="*/ 2389094 w 2657256"/>
                          <a:gd name="connsiteY287" fmla="*/ 2335458 h 3370881"/>
                          <a:gd name="connsiteX288" fmla="*/ 2393576 w 2657256"/>
                          <a:gd name="connsiteY288" fmla="*/ 2380281 h 3370881"/>
                          <a:gd name="connsiteX289" fmla="*/ 2398059 w 2657256"/>
                          <a:gd name="connsiteY289" fmla="*/ 2393729 h 3370881"/>
                          <a:gd name="connsiteX290" fmla="*/ 2402541 w 2657256"/>
                          <a:gd name="connsiteY290" fmla="*/ 2447517 h 3370881"/>
                          <a:gd name="connsiteX291" fmla="*/ 2427343 w 2657256"/>
                          <a:gd name="connsiteY291" fmla="*/ 2564058 h 3370881"/>
                          <a:gd name="connsiteX292" fmla="*/ 2389094 w 2657256"/>
                          <a:gd name="connsiteY292" fmla="*/ 2837481 h 3370881"/>
                          <a:gd name="connsiteX293" fmla="*/ 2380129 w 2657256"/>
                          <a:gd name="connsiteY293" fmla="*/ 2859893 h 3370881"/>
                          <a:gd name="connsiteX294" fmla="*/ 2357718 w 2657256"/>
                          <a:gd name="connsiteY294" fmla="*/ 2913681 h 3370881"/>
                          <a:gd name="connsiteX295" fmla="*/ 2348753 w 2657256"/>
                          <a:gd name="connsiteY295" fmla="*/ 2936093 h 3370881"/>
                          <a:gd name="connsiteX296" fmla="*/ 2339788 w 2657256"/>
                          <a:gd name="connsiteY296" fmla="*/ 2971952 h 3370881"/>
                          <a:gd name="connsiteX297" fmla="*/ 2326341 w 2657256"/>
                          <a:gd name="connsiteY297" fmla="*/ 2994364 h 3370881"/>
                          <a:gd name="connsiteX298" fmla="*/ 2317376 w 2657256"/>
                          <a:gd name="connsiteY298" fmla="*/ 3025740 h 3370881"/>
                          <a:gd name="connsiteX299" fmla="*/ 2303929 w 2657256"/>
                          <a:gd name="connsiteY299" fmla="*/ 3048152 h 3370881"/>
                          <a:gd name="connsiteX300" fmla="*/ 2290482 w 2657256"/>
                          <a:gd name="connsiteY300" fmla="*/ 3079529 h 3370881"/>
                          <a:gd name="connsiteX301" fmla="*/ 2272553 w 2657256"/>
                          <a:gd name="connsiteY301" fmla="*/ 3084011 h 3370881"/>
                          <a:gd name="connsiteX302" fmla="*/ 2259106 w 2657256"/>
                          <a:gd name="connsiteY302" fmla="*/ 3088493 h 3370881"/>
                          <a:gd name="connsiteX303" fmla="*/ 2241176 w 2657256"/>
                          <a:gd name="connsiteY303" fmla="*/ 3092976 h 3370881"/>
                          <a:gd name="connsiteX304" fmla="*/ 2209800 w 2657256"/>
                          <a:gd name="connsiteY304" fmla="*/ 3101940 h 3370881"/>
                          <a:gd name="connsiteX305" fmla="*/ 2205318 w 2657256"/>
                          <a:gd name="connsiteY305" fmla="*/ 3039187 h 3370881"/>
                          <a:gd name="connsiteX306" fmla="*/ 2218765 w 2657256"/>
                          <a:gd name="connsiteY306" fmla="*/ 3021258 h 3370881"/>
                          <a:gd name="connsiteX307" fmla="*/ 2245659 w 2657256"/>
                          <a:gd name="connsiteY307" fmla="*/ 2971952 h 3370881"/>
                          <a:gd name="connsiteX308" fmla="*/ 2268070 w 2657256"/>
                          <a:gd name="connsiteY308" fmla="*/ 2945058 h 3370881"/>
                          <a:gd name="connsiteX309" fmla="*/ 2298550 w 2657256"/>
                          <a:gd name="connsiteY309" fmla="*/ 2568540 h 3370881"/>
                          <a:gd name="connsiteX310" fmla="*/ 2284986 w 2657256"/>
                          <a:gd name="connsiteY310" fmla="*/ 2532681 h 3370881"/>
                          <a:gd name="connsiteX311" fmla="*/ 2293273 w 2657256"/>
                          <a:gd name="connsiteY311" fmla="*/ 2496653 h 3370881"/>
                          <a:gd name="connsiteX312" fmla="*/ 2278152 w 2657256"/>
                          <a:gd name="connsiteY312" fmla="*/ 2475178 h 3370881"/>
                          <a:gd name="connsiteX313" fmla="*/ 2245659 w 2657256"/>
                          <a:gd name="connsiteY313" fmla="*/ 2389247 h 3370881"/>
                          <a:gd name="connsiteX314" fmla="*/ 2173941 w 2657256"/>
                          <a:gd name="connsiteY314" fmla="*/ 2241328 h 3370881"/>
                          <a:gd name="connsiteX315" fmla="*/ 2083786 w 2657256"/>
                          <a:gd name="connsiteY315" fmla="*/ 2040300 h 3370881"/>
                          <a:gd name="connsiteX316" fmla="*/ 2048773 w 2657256"/>
                          <a:gd name="connsiteY316" fmla="*/ 2017971 h 3370881"/>
                          <a:gd name="connsiteX317" fmla="*/ 2074314 w 2657256"/>
                          <a:gd name="connsiteY317" fmla="*/ 2011967 h 3370881"/>
                          <a:gd name="connsiteX318" fmla="*/ 2034988 w 2657256"/>
                          <a:gd name="connsiteY318" fmla="*/ 2003764 h 3370881"/>
                          <a:gd name="connsiteX319" fmla="*/ 2026023 w 2657256"/>
                          <a:gd name="connsiteY319" fmla="*/ 2026176 h 3370881"/>
                          <a:gd name="connsiteX320" fmla="*/ 2021541 w 2657256"/>
                          <a:gd name="connsiteY320" fmla="*/ 2039623 h 3370881"/>
                          <a:gd name="connsiteX321" fmla="*/ 1999129 w 2657256"/>
                          <a:gd name="connsiteY321" fmla="*/ 2053070 h 3370881"/>
                          <a:gd name="connsiteX322" fmla="*/ 1990165 w 2657256"/>
                          <a:gd name="connsiteY322" fmla="*/ 2070999 h 3370881"/>
                          <a:gd name="connsiteX323" fmla="*/ 1967753 w 2657256"/>
                          <a:gd name="connsiteY323" fmla="*/ 2106858 h 3370881"/>
                          <a:gd name="connsiteX324" fmla="*/ 1981200 w 2657256"/>
                          <a:gd name="connsiteY324" fmla="*/ 2223399 h 3370881"/>
                          <a:gd name="connsiteX325" fmla="*/ 1994647 w 2657256"/>
                          <a:gd name="connsiteY325" fmla="*/ 2254776 h 3370881"/>
                          <a:gd name="connsiteX326" fmla="*/ 2003612 w 2657256"/>
                          <a:gd name="connsiteY326" fmla="*/ 2272705 h 3370881"/>
                          <a:gd name="connsiteX327" fmla="*/ 2026023 w 2657256"/>
                          <a:gd name="connsiteY327" fmla="*/ 2304081 h 3370881"/>
                          <a:gd name="connsiteX328" fmla="*/ 2043953 w 2657256"/>
                          <a:gd name="connsiteY328" fmla="*/ 2348905 h 3370881"/>
                          <a:gd name="connsiteX329" fmla="*/ 2061882 w 2657256"/>
                          <a:gd name="connsiteY329" fmla="*/ 2371317 h 3370881"/>
                          <a:gd name="connsiteX330" fmla="*/ 2088776 w 2657256"/>
                          <a:gd name="connsiteY330" fmla="*/ 2434070 h 3370881"/>
                          <a:gd name="connsiteX331" fmla="*/ 2102223 w 2657256"/>
                          <a:gd name="connsiteY331" fmla="*/ 2465446 h 3370881"/>
                          <a:gd name="connsiteX332" fmla="*/ 2106706 w 2657256"/>
                          <a:gd name="connsiteY332" fmla="*/ 2496823 h 3370881"/>
                          <a:gd name="connsiteX333" fmla="*/ 2124635 w 2657256"/>
                          <a:gd name="connsiteY333" fmla="*/ 2559576 h 3370881"/>
                          <a:gd name="connsiteX334" fmla="*/ 2138082 w 2657256"/>
                          <a:gd name="connsiteY334" fmla="*/ 2649223 h 3370881"/>
                          <a:gd name="connsiteX335" fmla="*/ 2147047 w 2657256"/>
                          <a:gd name="connsiteY335" fmla="*/ 2685081 h 3370881"/>
                          <a:gd name="connsiteX336" fmla="*/ 2151529 w 2657256"/>
                          <a:gd name="connsiteY336" fmla="*/ 2716458 h 3370881"/>
                          <a:gd name="connsiteX337" fmla="*/ 2160494 w 2657256"/>
                          <a:gd name="connsiteY337" fmla="*/ 2770246 h 3370881"/>
                          <a:gd name="connsiteX338" fmla="*/ 2156012 w 2657256"/>
                          <a:gd name="connsiteY338" fmla="*/ 2962987 h 3370881"/>
                          <a:gd name="connsiteX339" fmla="*/ 2138082 w 2657256"/>
                          <a:gd name="connsiteY339" fmla="*/ 3043670 h 3370881"/>
                          <a:gd name="connsiteX340" fmla="*/ 2133600 w 2657256"/>
                          <a:gd name="connsiteY340" fmla="*/ 3061599 h 3370881"/>
                          <a:gd name="connsiteX341" fmla="*/ 2120153 w 2657256"/>
                          <a:gd name="connsiteY341" fmla="*/ 3079529 h 3370881"/>
                          <a:gd name="connsiteX342" fmla="*/ 2111188 w 2657256"/>
                          <a:gd name="connsiteY342" fmla="*/ 3106423 h 3370881"/>
                          <a:gd name="connsiteX343" fmla="*/ 2088776 w 2657256"/>
                          <a:gd name="connsiteY343" fmla="*/ 3137799 h 3370881"/>
                          <a:gd name="connsiteX344" fmla="*/ 2075329 w 2657256"/>
                          <a:gd name="connsiteY344" fmla="*/ 3164693 h 3370881"/>
                          <a:gd name="connsiteX345" fmla="*/ 2061882 w 2657256"/>
                          <a:gd name="connsiteY345" fmla="*/ 3169176 h 3370881"/>
                          <a:gd name="connsiteX346" fmla="*/ 2021541 w 2657256"/>
                          <a:gd name="connsiteY346" fmla="*/ 3164693 h 3370881"/>
                          <a:gd name="connsiteX347" fmla="*/ 2012576 w 2657256"/>
                          <a:gd name="connsiteY347" fmla="*/ 3119870 h 3370881"/>
                          <a:gd name="connsiteX348" fmla="*/ 2048435 w 2657256"/>
                          <a:gd name="connsiteY348" fmla="*/ 3021258 h 3370881"/>
                          <a:gd name="connsiteX349" fmla="*/ 2048435 w 2657256"/>
                          <a:gd name="connsiteY349" fmla="*/ 3021258 h 3370881"/>
                          <a:gd name="connsiteX350" fmla="*/ 2061882 w 2657256"/>
                          <a:gd name="connsiteY350" fmla="*/ 2967470 h 3370881"/>
                          <a:gd name="connsiteX351" fmla="*/ 2070847 w 2657256"/>
                          <a:gd name="connsiteY351" fmla="*/ 2882305 h 3370881"/>
                          <a:gd name="connsiteX352" fmla="*/ 2066365 w 2657256"/>
                          <a:gd name="connsiteY352" fmla="*/ 2725423 h 3370881"/>
                          <a:gd name="connsiteX353" fmla="*/ 2043953 w 2657256"/>
                          <a:gd name="connsiteY353" fmla="*/ 2649223 h 3370881"/>
                          <a:gd name="connsiteX354" fmla="*/ 2030506 w 2657256"/>
                          <a:gd name="connsiteY354" fmla="*/ 2622329 h 3370881"/>
                          <a:gd name="connsiteX355" fmla="*/ 2017059 w 2657256"/>
                          <a:gd name="connsiteY355" fmla="*/ 2581987 h 3370881"/>
                          <a:gd name="connsiteX356" fmla="*/ 1981200 w 2657256"/>
                          <a:gd name="connsiteY356" fmla="*/ 2514752 h 3370881"/>
                          <a:gd name="connsiteX357" fmla="*/ 1972235 w 2657256"/>
                          <a:gd name="connsiteY357" fmla="*/ 2501305 h 3370881"/>
                          <a:gd name="connsiteX358" fmla="*/ 1958788 w 2657256"/>
                          <a:gd name="connsiteY358" fmla="*/ 2478893 h 3370881"/>
                          <a:gd name="connsiteX359" fmla="*/ 1905000 w 2657256"/>
                          <a:gd name="connsiteY359" fmla="*/ 2398211 h 3370881"/>
                          <a:gd name="connsiteX360" fmla="*/ 1882588 w 2657256"/>
                          <a:gd name="connsiteY360" fmla="*/ 2357870 h 3370881"/>
                          <a:gd name="connsiteX361" fmla="*/ 1869141 w 2657256"/>
                          <a:gd name="connsiteY361" fmla="*/ 2339940 h 3370881"/>
                          <a:gd name="connsiteX362" fmla="*/ 1806388 w 2657256"/>
                          <a:gd name="connsiteY362" fmla="*/ 2313046 h 3370881"/>
                          <a:gd name="connsiteX363" fmla="*/ 1779494 w 2657256"/>
                          <a:gd name="connsiteY363" fmla="*/ 2304081 h 3370881"/>
                          <a:gd name="connsiteX364" fmla="*/ 1752600 w 2657256"/>
                          <a:gd name="connsiteY364" fmla="*/ 2299599 h 3370881"/>
                          <a:gd name="connsiteX365" fmla="*/ 1680882 w 2657256"/>
                          <a:gd name="connsiteY365" fmla="*/ 2277187 h 3370881"/>
                          <a:gd name="connsiteX366" fmla="*/ 1662953 w 2657256"/>
                          <a:gd name="connsiteY366" fmla="*/ 2272705 h 3370881"/>
                          <a:gd name="connsiteX367" fmla="*/ 1640541 w 2657256"/>
                          <a:gd name="connsiteY367" fmla="*/ 2259258 h 3370881"/>
                          <a:gd name="connsiteX368" fmla="*/ 1604682 w 2657256"/>
                          <a:gd name="connsiteY368" fmla="*/ 2272705 h 3370881"/>
                          <a:gd name="connsiteX369" fmla="*/ 1537447 w 2657256"/>
                          <a:gd name="connsiteY369" fmla="*/ 2304081 h 3370881"/>
                          <a:gd name="connsiteX370" fmla="*/ 1546113 w 2657256"/>
                          <a:gd name="connsiteY370" fmla="*/ 2313644 h 3370881"/>
                          <a:gd name="connsiteX371" fmla="*/ 1488141 w 2657256"/>
                          <a:gd name="connsiteY371" fmla="*/ 2313046 h 3370881"/>
                          <a:gd name="connsiteX372" fmla="*/ 1478878 w 2657256"/>
                          <a:gd name="connsiteY372" fmla="*/ 2342331 h 3370881"/>
                          <a:gd name="connsiteX373" fmla="*/ 1402678 w 2657256"/>
                          <a:gd name="connsiteY373" fmla="*/ 2339641 h 3370881"/>
                          <a:gd name="connsiteX374" fmla="*/ 1322892 w 2657256"/>
                          <a:gd name="connsiteY374" fmla="*/ 2336952 h 3370881"/>
                          <a:gd name="connsiteX375" fmla="*/ 1199384 w 2657256"/>
                          <a:gd name="connsiteY375" fmla="*/ 2307041 h 3370881"/>
                          <a:gd name="connsiteX376" fmla="*/ 1066800 w 2657256"/>
                          <a:gd name="connsiteY376" fmla="*/ 2272705 h 3370881"/>
                          <a:gd name="connsiteX377" fmla="*/ 1030941 w 2657256"/>
                          <a:gd name="connsiteY377" fmla="*/ 2263740 h 3370881"/>
                          <a:gd name="connsiteX378" fmla="*/ 986118 w 2657256"/>
                          <a:gd name="connsiteY378" fmla="*/ 2241329 h 3370881"/>
                          <a:gd name="connsiteX379" fmla="*/ 968188 w 2657256"/>
                          <a:gd name="connsiteY379" fmla="*/ 2232364 h 3370881"/>
                          <a:gd name="connsiteX380" fmla="*/ 936812 w 2657256"/>
                          <a:gd name="connsiteY380" fmla="*/ 2214434 h 3370881"/>
                          <a:gd name="connsiteX381" fmla="*/ 905435 w 2657256"/>
                          <a:gd name="connsiteY381" fmla="*/ 2196505 h 3370881"/>
                          <a:gd name="connsiteX382" fmla="*/ 869576 w 2657256"/>
                          <a:gd name="connsiteY382" fmla="*/ 2209952 h 3370881"/>
                          <a:gd name="connsiteX383" fmla="*/ 856129 w 2657256"/>
                          <a:gd name="connsiteY383" fmla="*/ 2227881 h 3370881"/>
                          <a:gd name="connsiteX384" fmla="*/ 815788 w 2657256"/>
                          <a:gd name="connsiteY384" fmla="*/ 2268223 h 3370881"/>
                          <a:gd name="connsiteX385" fmla="*/ 788894 w 2657256"/>
                          <a:gd name="connsiteY385" fmla="*/ 2290634 h 3370881"/>
                          <a:gd name="connsiteX386" fmla="*/ 762000 w 2657256"/>
                          <a:gd name="connsiteY386" fmla="*/ 2313046 h 3370881"/>
                          <a:gd name="connsiteX387" fmla="*/ 753035 w 2657256"/>
                          <a:gd name="connsiteY387" fmla="*/ 2326493 h 3370881"/>
                          <a:gd name="connsiteX388" fmla="*/ 735106 w 2657256"/>
                          <a:gd name="connsiteY388" fmla="*/ 2339940 h 3370881"/>
                          <a:gd name="connsiteX389" fmla="*/ 712694 w 2657256"/>
                          <a:gd name="connsiteY389" fmla="*/ 2362352 h 3370881"/>
                          <a:gd name="connsiteX390" fmla="*/ 694765 w 2657256"/>
                          <a:gd name="connsiteY390" fmla="*/ 2375799 h 3370881"/>
                          <a:gd name="connsiteX391" fmla="*/ 681318 w 2657256"/>
                          <a:gd name="connsiteY391" fmla="*/ 2393729 h 3370881"/>
                          <a:gd name="connsiteX392" fmla="*/ 667870 w 2657256"/>
                          <a:gd name="connsiteY392" fmla="*/ 2402693 h 3370881"/>
                          <a:gd name="connsiteX393" fmla="*/ 623047 w 2657256"/>
                          <a:gd name="connsiteY393" fmla="*/ 2443034 h 3370881"/>
                          <a:gd name="connsiteX394" fmla="*/ 600635 w 2657256"/>
                          <a:gd name="connsiteY394" fmla="*/ 2474411 h 3370881"/>
                          <a:gd name="connsiteX395" fmla="*/ 587188 w 2657256"/>
                          <a:gd name="connsiteY395" fmla="*/ 2514752 h 3370881"/>
                          <a:gd name="connsiteX396" fmla="*/ 582706 w 2657256"/>
                          <a:gd name="connsiteY396" fmla="*/ 2546129 h 3370881"/>
                          <a:gd name="connsiteX397" fmla="*/ 596153 w 2657256"/>
                          <a:gd name="connsiteY397" fmla="*/ 2635776 h 3370881"/>
                          <a:gd name="connsiteX398" fmla="*/ 600635 w 2657256"/>
                          <a:gd name="connsiteY398" fmla="*/ 2653705 h 3370881"/>
                          <a:gd name="connsiteX399" fmla="*/ 609600 w 2657256"/>
                          <a:gd name="connsiteY399" fmla="*/ 2671634 h 3370881"/>
                          <a:gd name="connsiteX400" fmla="*/ 614082 w 2657256"/>
                          <a:gd name="connsiteY400" fmla="*/ 2689564 h 3370881"/>
                          <a:gd name="connsiteX401" fmla="*/ 623047 w 2657256"/>
                          <a:gd name="connsiteY401" fmla="*/ 2711976 h 3370881"/>
                          <a:gd name="connsiteX402" fmla="*/ 627529 w 2657256"/>
                          <a:gd name="connsiteY402" fmla="*/ 2734387 h 3370881"/>
                          <a:gd name="connsiteX403" fmla="*/ 640976 w 2657256"/>
                          <a:gd name="connsiteY403" fmla="*/ 2765764 h 3370881"/>
                          <a:gd name="connsiteX404" fmla="*/ 645459 w 2657256"/>
                          <a:gd name="connsiteY404" fmla="*/ 2779211 h 3370881"/>
                          <a:gd name="connsiteX405" fmla="*/ 658906 w 2657256"/>
                          <a:gd name="connsiteY405" fmla="*/ 2801623 h 3370881"/>
                          <a:gd name="connsiteX406" fmla="*/ 676835 w 2657256"/>
                          <a:gd name="connsiteY406" fmla="*/ 2864376 h 3370881"/>
                          <a:gd name="connsiteX407" fmla="*/ 690282 w 2657256"/>
                          <a:gd name="connsiteY407" fmla="*/ 2895752 h 3370881"/>
                          <a:gd name="connsiteX408" fmla="*/ 699247 w 2657256"/>
                          <a:gd name="connsiteY408" fmla="*/ 2940576 h 3370881"/>
                          <a:gd name="connsiteX409" fmla="*/ 703729 w 2657256"/>
                          <a:gd name="connsiteY409" fmla="*/ 2967470 h 3370881"/>
                          <a:gd name="connsiteX410" fmla="*/ 717176 w 2657256"/>
                          <a:gd name="connsiteY410" fmla="*/ 2994364 h 3370881"/>
                          <a:gd name="connsiteX411" fmla="*/ 735106 w 2657256"/>
                          <a:gd name="connsiteY411" fmla="*/ 3052634 h 3370881"/>
                          <a:gd name="connsiteX412" fmla="*/ 739588 w 2657256"/>
                          <a:gd name="connsiteY412" fmla="*/ 3079529 h 3370881"/>
                          <a:gd name="connsiteX413" fmla="*/ 762000 w 2657256"/>
                          <a:gd name="connsiteY413" fmla="*/ 3142281 h 3370881"/>
                          <a:gd name="connsiteX414" fmla="*/ 766482 w 2657256"/>
                          <a:gd name="connsiteY414" fmla="*/ 3231929 h 3370881"/>
                          <a:gd name="connsiteX415" fmla="*/ 770965 w 2657256"/>
                          <a:gd name="connsiteY415" fmla="*/ 3254340 h 3370881"/>
                          <a:gd name="connsiteX416" fmla="*/ 775447 w 2657256"/>
                          <a:gd name="connsiteY416" fmla="*/ 3285717 h 3370881"/>
                          <a:gd name="connsiteX417" fmla="*/ 748553 w 2657256"/>
                          <a:gd name="connsiteY417" fmla="*/ 3335023 h 3370881"/>
                          <a:gd name="connsiteX418" fmla="*/ 721659 w 2657256"/>
                          <a:gd name="connsiteY418" fmla="*/ 3343987 h 3370881"/>
                          <a:gd name="connsiteX419" fmla="*/ 708212 w 2657256"/>
                          <a:gd name="connsiteY419" fmla="*/ 3348470 h 3370881"/>
                          <a:gd name="connsiteX420" fmla="*/ 623047 w 2657256"/>
                          <a:gd name="connsiteY420" fmla="*/ 3330540 h 3370881"/>
                          <a:gd name="connsiteX421" fmla="*/ 609600 w 2657256"/>
                          <a:gd name="connsiteY421" fmla="*/ 3308129 h 3370881"/>
                          <a:gd name="connsiteX422" fmla="*/ 591670 w 2657256"/>
                          <a:gd name="connsiteY422" fmla="*/ 3267787 h 3370881"/>
                          <a:gd name="connsiteX423" fmla="*/ 560294 w 2657256"/>
                          <a:gd name="connsiteY423" fmla="*/ 3209517 h 3370881"/>
                          <a:gd name="connsiteX424" fmla="*/ 551329 w 2657256"/>
                          <a:gd name="connsiteY424" fmla="*/ 3196070 h 3370881"/>
                          <a:gd name="connsiteX425" fmla="*/ 528918 w 2657256"/>
                          <a:gd name="connsiteY425" fmla="*/ 3173658 h 3370881"/>
                          <a:gd name="connsiteX426" fmla="*/ 519953 w 2657256"/>
                          <a:gd name="connsiteY426" fmla="*/ 3128834 h 3370881"/>
                          <a:gd name="connsiteX427" fmla="*/ 524435 w 2657256"/>
                          <a:gd name="connsiteY427" fmla="*/ 3101940 h 3370881"/>
                          <a:gd name="connsiteX428" fmla="*/ 528918 w 2657256"/>
                          <a:gd name="connsiteY428" fmla="*/ 3088493 h 3370881"/>
                          <a:gd name="connsiteX429" fmla="*/ 542365 w 2657256"/>
                          <a:gd name="connsiteY429" fmla="*/ 3052634 h 3370881"/>
                          <a:gd name="connsiteX430" fmla="*/ 484094 w 2657256"/>
                          <a:gd name="connsiteY430" fmla="*/ 2886787 h 3370881"/>
                          <a:gd name="connsiteX431" fmla="*/ 443753 w 2657256"/>
                          <a:gd name="connsiteY431" fmla="*/ 2779211 h 3370881"/>
                          <a:gd name="connsiteX432" fmla="*/ 439270 w 2657256"/>
                          <a:gd name="connsiteY432" fmla="*/ 2752317 h 3370881"/>
                          <a:gd name="connsiteX433" fmla="*/ 430306 w 2657256"/>
                          <a:gd name="connsiteY433" fmla="*/ 2716458 h 3370881"/>
                          <a:gd name="connsiteX434" fmla="*/ 425823 w 2657256"/>
                          <a:gd name="connsiteY434" fmla="*/ 2680599 h 3370881"/>
                          <a:gd name="connsiteX435" fmla="*/ 398929 w 2657256"/>
                          <a:gd name="connsiteY435" fmla="*/ 2599917 h 3370881"/>
                          <a:gd name="connsiteX436" fmla="*/ 385482 w 2657256"/>
                          <a:gd name="connsiteY436" fmla="*/ 2568540 h 3370881"/>
                          <a:gd name="connsiteX437" fmla="*/ 381000 w 2657256"/>
                          <a:gd name="connsiteY437" fmla="*/ 2550611 h 3370881"/>
                          <a:gd name="connsiteX438" fmla="*/ 372035 w 2657256"/>
                          <a:gd name="connsiteY438" fmla="*/ 2483376 h 3370881"/>
                          <a:gd name="connsiteX439" fmla="*/ 367553 w 2657256"/>
                          <a:gd name="connsiteY439" fmla="*/ 2469929 h 3370881"/>
                          <a:gd name="connsiteX440" fmla="*/ 407894 w 2657256"/>
                          <a:gd name="connsiteY440" fmla="*/ 2451999 h 3370881"/>
                          <a:gd name="connsiteX441" fmla="*/ 515470 w 2657256"/>
                          <a:gd name="connsiteY441" fmla="*/ 2407176 h 3370881"/>
                          <a:gd name="connsiteX442" fmla="*/ 578223 w 2657256"/>
                          <a:gd name="connsiteY442" fmla="*/ 2353387 h 3370881"/>
                          <a:gd name="connsiteX443" fmla="*/ 587188 w 2657256"/>
                          <a:gd name="connsiteY443" fmla="*/ 2330976 h 3370881"/>
                          <a:gd name="connsiteX444" fmla="*/ 614082 w 2657256"/>
                          <a:gd name="connsiteY444" fmla="*/ 2254776 h 3370881"/>
                          <a:gd name="connsiteX445" fmla="*/ 649941 w 2657256"/>
                          <a:gd name="connsiteY445" fmla="*/ 2200987 h 3370881"/>
                          <a:gd name="connsiteX446" fmla="*/ 690282 w 2657256"/>
                          <a:gd name="connsiteY446" fmla="*/ 2174093 h 3370881"/>
                          <a:gd name="connsiteX447" fmla="*/ 703729 w 2657256"/>
                          <a:gd name="connsiteY447" fmla="*/ 2165129 h 3370881"/>
                          <a:gd name="connsiteX448" fmla="*/ 739588 w 2657256"/>
                          <a:gd name="connsiteY448" fmla="*/ 2147199 h 3370881"/>
                          <a:gd name="connsiteX449" fmla="*/ 708212 w 2657256"/>
                          <a:gd name="connsiteY449" fmla="*/ 2187540 h 3370881"/>
                          <a:gd name="connsiteX450" fmla="*/ 654423 w 2657256"/>
                          <a:gd name="connsiteY450" fmla="*/ 2241329 h 3370881"/>
                          <a:gd name="connsiteX451" fmla="*/ 636494 w 2657256"/>
                          <a:gd name="connsiteY451" fmla="*/ 2259258 h 3370881"/>
                          <a:gd name="connsiteX452" fmla="*/ 614082 w 2657256"/>
                          <a:gd name="connsiteY452" fmla="*/ 2286152 h 3370881"/>
                          <a:gd name="connsiteX453" fmla="*/ 605118 w 2657256"/>
                          <a:gd name="connsiteY453" fmla="*/ 2299599 h 3370881"/>
                          <a:gd name="connsiteX454" fmla="*/ 560294 w 2657256"/>
                          <a:gd name="connsiteY454" fmla="*/ 2335458 h 3370881"/>
                          <a:gd name="connsiteX455" fmla="*/ 524435 w 2657256"/>
                          <a:gd name="connsiteY455" fmla="*/ 2348905 h 3370881"/>
                          <a:gd name="connsiteX456" fmla="*/ 502023 w 2657256"/>
                          <a:gd name="connsiteY456" fmla="*/ 2362352 h 3370881"/>
                          <a:gd name="connsiteX457" fmla="*/ 461682 w 2657256"/>
                          <a:gd name="connsiteY457" fmla="*/ 2389246 h 3370881"/>
                          <a:gd name="connsiteX458" fmla="*/ 448235 w 2657256"/>
                          <a:gd name="connsiteY458" fmla="*/ 2398211 h 3370881"/>
                          <a:gd name="connsiteX459" fmla="*/ 430306 w 2657256"/>
                          <a:gd name="connsiteY459" fmla="*/ 2407176 h 3370881"/>
                          <a:gd name="connsiteX460" fmla="*/ 412376 w 2657256"/>
                          <a:gd name="connsiteY460" fmla="*/ 2420623 h 3370881"/>
                          <a:gd name="connsiteX461" fmla="*/ 389965 w 2657256"/>
                          <a:gd name="connsiteY461" fmla="*/ 2429587 h 3370881"/>
                          <a:gd name="connsiteX462" fmla="*/ 372035 w 2657256"/>
                          <a:gd name="connsiteY462" fmla="*/ 2443034 h 3370881"/>
                          <a:gd name="connsiteX463" fmla="*/ 318247 w 2657256"/>
                          <a:gd name="connsiteY463" fmla="*/ 2474411 h 3370881"/>
                          <a:gd name="connsiteX464" fmla="*/ 304800 w 2657256"/>
                          <a:gd name="connsiteY464" fmla="*/ 2492340 h 3370881"/>
                          <a:gd name="connsiteX465" fmla="*/ 282388 w 2657256"/>
                          <a:gd name="connsiteY465" fmla="*/ 2519234 h 3370881"/>
                          <a:gd name="connsiteX466" fmla="*/ 295835 w 2657256"/>
                          <a:gd name="connsiteY466" fmla="*/ 2815070 h 3370881"/>
                          <a:gd name="connsiteX467" fmla="*/ 300318 w 2657256"/>
                          <a:gd name="connsiteY467" fmla="*/ 2837481 h 3370881"/>
                          <a:gd name="connsiteX468" fmla="*/ 304800 w 2657256"/>
                          <a:gd name="connsiteY468" fmla="*/ 2868858 h 3370881"/>
                          <a:gd name="connsiteX469" fmla="*/ 309282 w 2657256"/>
                          <a:gd name="connsiteY469" fmla="*/ 2927129 h 3370881"/>
                          <a:gd name="connsiteX470" fmla="*/ 322729 w 2657256"/>
                          <a:gd name="connsiteY470" fmla="*/ 2985399 h 3370881"/>
                          <a:gd name="connsiteX471" fmla="*/ 327212 w 2657256"/>
                          <a:gd name="connsiteY471" fmla="*/ 3012293 h 3370881"/>
                          <a:gd name="connsiteX472" fmla="*/ 331694 w 2657256"/>
                          <a:gd name="connsiteY472" fmla="*/ 3043670 h 3370881"/>
                          <a:gd name="connsiteX473" fmla="*/ 345141 w 2657256"/>
                          <a:gd name="connsiteY473" fmla="*/ 3070564 h 3370881"/>
                          <a:gd name="connsiteX474" fmla="*/ 367553 w 2657256"/>
                          <a:gd name="connsiteY474" fmla="*/ 3124352 h 3370881"/>
                          <a:gd name="connsiteX475" fmla="*/ 381000 w 2657256"/>
                          <a:gd name="connsiteY475" fmla="*/ 3182623 h 3370881"/>
                          <a:gd name="connsiteX476" fmla="*/ 389965 w 2657256"/>
                          <a:gd name="connsiteY476" fmla="*/ 3196070 h 3370881"/>
                          <a:gd name="connsiteX477" fmla="*/ 394447 w 2657256"/>
                          <a:gd name="connsiteY477" fmla="*/ 3213999 h 3370881"/>
                          <a:gd name="connsiteX478" fmla="*/ 412376 w 2657256"/>
                          <a:gd name="connsiteY478" fmla="*/ 3245376 h 3370881"/>
                          <a:gd name="connsiteX479" fmla="*/ 416859 w 2657256"/>
                          <a:gd name="connsiteY479" fmla="*/ 3258823 h 3370881"/>
                          <a:gd name="connsiteX480" fmla="*/ 425823 w 2657256"/>
                          <a:gd name="connsiteY480" fmla="*/ 3272270 h 3370881"/>
                          <a:gd name="connsiteX481" fmla="*/ 439270 w 2657256"/>
                          <a:gd name="connsiteY481" fmla="*/ 3303646 h 3370881"/>
                          <a:gd name="connsiteX482" fmla="*/ 439270 w 2657256"/>
                          <a:gd name="connsiteY482" fmla="*/ 3352952 h 3370881"/>
                          <a:gd name="connsiteX483" fmla="*/ 430306 w 2657256"/>
                          <a:gd name="connsiteY483" fmla="*/ 3366399 h 3370881"/>
                          <a:gd name="connsiteX484" fmla="*/ 412376 w 2657256"/>
                          <a:gd name="connsiteY484" fmla="*/ 3370881 h 3370881"/>
                          <a:gd name="connsiteX485" fmla="*/ 295835 w 2657256"/>
                          <a:gd name="connsiteY485" fmla="*/ 3357434 h 3370881"/>
                          <a:gd name="connsiteX486" fmla="*/ 264459 w 2657256"/>
                          <a:gd name="connsiteY486" fmla="*/ 3276752 h 3370881"/>
                          <a:gd name="connsiteX487" fmla="*/ 259976 w 2657256"/>
                          <a:gd name="connsiteY487" fmla="*/ 3240893 h 3370881"/>
                          <a:gd name="connsiteX488" fmla="*/ 246529 w 2657256"/>
                          <a:gd name="connsiteY488" fmla="*/ 3178140 h 3370881"/>
                          <a:gd name="connsiteX489" fmla="*/ 237565 w 2657256"/>
                          <a:gd name="connsiteY489" fmla="*/ 3084011 h 3370881"/>
                          <a:gd name="connsiteX490" fmla="*/ 228600 w 2657256"/>
                          <a:gd name="connsiteY490" fmla="*/ 3057117 h 3370881"/>
                          <a:gd name="connsiteX491" fmla="*/ 219635 w 2657256"/>
                          <a:gd name="connsiteY491" fmla="*/ 3021258 h 3370881"/>
                          <a:gd name="connsiteX492" fmla="*/ 206188 w 2657256"/>
                          <a:gd name="connsiteY492" fmla="*/ 2980917 h 3370881"/>
                          <a:gd name="connsiteX493" fmla="*/ 201706 w 2657256"/>
                          <a:gd name="connsiteY493" fmla="*/ 2949540 h 3370881"/>
                          <a:gd name="connsiteX494" fmla="*/ 197223 w 2657256"/>
                          <a:gd name="connsiteY494" fmla="*/ 2927129 h 3370881"/>
                          <a:gd name="connsiteX495" fmla="*/ 192741 w 2657256"/>
                          <a:gd name="connsiteY495" fmla="*/ 2891270 h 3370881"/>
                          <a:gd name="connsiteX496" fmla="*/ 188259 w 2657256"/>
                          <a:gd name="connsiteY496" fmla="*/ 2850929 h 3370881"/>
                          <a:gd name="connsiteX497" fmla="*/ 179294 w 2657256"/>
                          <a:gd name="connsiteY497" fmla="*/ 2824034 h 3370881"/>
                          <a:gd name="connsiteX498" fmla="*/ 165847 w 2657256"/>
                          <a:gd name="connsiteY498" fmla="*/ 2774729 h 3370881"/>
                          <a:gd name="connsiteX499" fmla="*/ 161365 w 2657256"/>
                          <a:gd name="connsiteY499" fmla="*/ 2747834 h 3370881"/>
                          <a:gd name="connsiteX500" fmla="*/ 156882 w 2657256"/>
                          <a:gd name="connsiteY500" fmla="*/ 2559576 h 3370881"/>
                          <a:gd name="connsiteX501" fmla="*/ 152400 w 2657256"/>
                          <a:gd name="connsiteY501" fmla="*/ 2519234 h 3370881"/>
                          <a:gd name="connsiteX502" fmla="*/ 118035 w 2657256"/>
                          <a:gd name="connsiteY502" fmla="*/ 2400004 h 3370881"/>
                          <a:gd name="connsiteX503" fmla="*/ 129988 w 2657256"/>
                          <a:gd name="connsiteY503" fmla="*/ 2344423 h 3370881"/>
                          <a:gd name="connsiteX504" fmla="*/ 100106 w 2657256"/>
                          <a:gd name="connsiteY504" fmla="*/ 2330976 h 3370881"/>
                          <a:gd name="connsiteX505" fmla="*/ 138953 w 2657256"/>
                          <a:gd name="connsiteY505" fmla="*/ 2313046 h 3370881"/>
                          <a:gd name="connsiteX506" fmla="*/ 152400 w 2657256"/>
                          <a:gd name="connsiteY506" fmla="*/ 2304081 h 3370881"/>
                          <a:gd name="connsiteX507" fmla="*/ 170329 w 2657256"/>
                          <a:gd name="connsiteY507" fmla="*/ 2259258 h 3370881"/>
                          <a:gd name="connsiteX508" fmla="*/ 188259 w 2657256"/>
                          <a:gd name="connsiteY508" fmla="*/ 2223399 h 3370881"/>
                          <a:gd name="connsiteX509" fmla="*/ 206188 w 2657256"/>
                          <a:gd name="connsiteY509" fmla="*/ 2187540 h 3370881"/>
                          <a:gd name="connsiteX510" fmla="*/ 210670 w 2657256"/>
                          <a:gd name="connsiteY510" fmla="*/ 2174093 h 3370881"/>
                          <a:gd name="connsiteX511" fmla="*/ 219635 w 2657256"/>
                          <a:gd name="connsiteY511" fmla="*/ 2115823 h 3370881"/>
                          <a:gd name="connsiteX512" fmla="*/ 210670 w 2657256"/>
                          <a:gd name="connsiteY512" fmla="*/ 1958940 h 3370881"/>
                          <a:gd name="connsiteX513" fmla="*/ 192741 w 2657256"/>
                          <a:gd name="connsiteY513" fmla="*/ 1923081 h 3370881"/>
                          <a:gd name="connsiteX514" fmla="*/ 179294 w 2657256"/>
                          <a:gd name="connsiteY514" fmla="*/ 1891705 h 3370881"/>
                          <a:gd name="connsiteX515" fmla="*/ 165847 w 2657256"/>
                          <a:gd name="connsiteY515" fmla="*/ 1864811 h 3370881"/>
                          <a:gd name="connsiteX516" fmla="*/ 152400 w 2657256"/>
                          <a:gd name="connsiteY516" fmla="*/ 1833434 h 3370881"/>
                          <a:gd name="connsiteX517" fmla="*/ 143435 w 2657256"/>
                          <a:gd name="connsiteY517" fmla="*/ 1819987 h 3370881"/>
                          <a:gd name="connsiteX518" fmla="*/ 107576 w 2657256"/>
                          <a:gd name="connsiteY518" fmla="*/ 1784129 h 3370881"/>
                          <a:gd name="connsiteX519" fmla="*/ 94129 w 2657256"/>
                          <a:gd name="connsiteY519" fmla="*/ 1779646 h 3370881"/>
                          <a:gd name="connsiteX520" fmla="*/ 71718 w 2657256"/>
                          <a:gd name="connsiteY520" fmla="*/ 1770681 h 3370881"/>
                          <a:gd name="connsiteX521" fmla="*/ 58270 w 2657256"/>
                          <a:gd name="connsiteY521" fmla="*/ 1761717 h 3370881"/>
                          <a:gd name="connsiteX522" fmla="*/ 26894 w 2657256"/>
                          <a:gd name="connsiteY522" fmla="*/ 1730340 h 3370881"/>
                          <a:gd name="connsiteX523" fmla="*/ 0 w 2657256"/>
                          <a:gd name="connsiteY523" fmla="*/ 1707929 h 3370881"/>
                          <a:gd name="connsiteX0" fmla="*/ 0 w 2657256"/>
                          <a:gd name="connsiteY0" fmla="*/ 1707929 h 3370881"/>
                          <a:gd name="connsiteX1" fmla="*/ 22412 w 2657256"/>
                          <a:gd name="connsiteY1" fmla="*/ 1698964 h 3370881"/>
                          <a:gd name="connsiteX2" fmla="*/ 31376 w 2657256"/>
                          <a:gd name="connsiteY2" fmla="*/ 1681034 h 3370881"/>
                          <a:gd name="connsiteX3" fmla="*/ 44823 w 2657256"/>
                          <a:gd name="connsiteY3" fmla="*/ 1672070 h 3370881"/>
                          <a:gd name="connsiteX4" fmla="*/ 58270 w 2657256"/>
                          <a:gd name="connsiteY4" fmla="*/ 1654140 h 3370881"/>
                          <a:gd name="connsiteX5" fmla="*/ 76200 w 2657256"/>
                          <a:gd name="connsiteY5" fmla="*/ 1645176 h 3370881"/>
                          <a:gd name="connsiteX6" fmla="*/ 98612 w 2657256"/>
                          <a:gd name="connsiteY6" fmla="*/ 1636211 h 3370881"/>
                          <a:gd name="connsiteX7" fmla="*/ 125506 w 2657256"/>
                          <a:gd name="connsiteY7" fmla="*/ 1627246 h 3370881"/>
                          <a:gd name="connsiteX8" fmla="*/ 152400 w 2657256"/>
                          <a:gd name="connsiteY8" fmla="*/ 1609317 h 3370881"/>
                          <a:gd name="connsiteX9" fmla="*/ 170329 w 2657256"/>
                          <a:gd name="connsiteY9" fmla="*/ 1600352 h 3370881"/>
                          <a:gd name="connsiteX10" fmla="*/ 188259 w 2657256"/>
                          <a:gd name="connsiteY10" fmla="*/ 1582423 h 3370881"/>
                          <a:gd name="connsiteX11" fmla="*/ 228600 w 2657256"/>
                          <a:gd name="connsiteY11" fmla="*/ 1564493 h 3370881"/>
                          <a:gd name="connsiteX12" fmla="*/ 255494 w 2657256"/>
                          <a:gd name="connsiteY12" fmla="*/ 1546564 h 3370881"/>
                          <a:gd name="connsiteX13" fmla="*/ 300318 w 2657256"/>
                          <a:gd name="connsiteY13" fmla="*/ 1524152 h 3370881"/>
                          <a:gd name="connsiteX14" fmla="*/ 313765 w 2657256"/>
                          <a:gd name="connsiteY14" fmla="*/ 1515187 h 3370881"/>
                          <a:gd name="connsiteX15" fmla="*/ 340659 w 2657256"/>
                          <a:gd name="connsiteY15" fmla="*/ 1510705 h 3370881"/>
                          <a:gd name="connsiteX16" fmla="*/ 363070 w 2657256"/>
                          <a:gd name="connsiteY16" fmla="*/ 1506223 h 3370881"/>
                          <a:gd name="connsiteX17" fmla="*/ 389965 w 2657256"/>
                          <a:gd name="connsiteY17" fmla="*/ 1501740 h 3370881"/>
                          <a:gd name="connsiteX18" fmla="*/ 425823 w 2657256"/>
                          <a:gd name="connsiteY18" fmla="*/ 1497258 h 3370881"/>
                          <a:gd name="connsiteX19" fmla="*/ 470647 w 2657256"/>
                          <a:gd name="connsiteY19" fmla="*/ 1488293 h 3370881"/>
                          <a:gd name="connsiteX20" fmla="*/ 515470 w 2657256"/>
                          <a:gd name="connsiteY20" fmla="*/ 1479329 h 3370881"/>
                          <a:gd name="connsiteX21" fmla="*/ 528918 w 2657256"/>
                          <a:gd name="connsiteY21" fmla="*/ 1470364 h 3370881"/>
                          <a:gd name="connsiteX22" fmla="*/ 600635 w 2657256"/>
                          <a:gd name="connsiteY22" fmla="*/ 1456917 h 3370881"/>
                          <a:gd name="connsiteX23" fmla="*/ 690282 w 2657256"/>
                          <a:gd name="connsiteY23" fmla="*/ 1447952 h 3370881"/>
                          <a:gd name="connsiteX24" fmla="*/ 793376 w 2657256"/>
                          <a:gd name="connsiteY24" fmla="*/ 1452434 h 3370881"/>
                          <a:gd name="connsiteX25" fmla="*/ 874059 w 2657256"/>
                          <a:gd name="connsiteY25" fmla="*/ 1465881 h 3370881"/>
                          <a:gd name="connsiteX26" fmla="*/ 914400 w 2657256"/>
                          <a:gd name="connsiteY26" fmla="*/ 1470364 h 3370881"/>
                          <a:gd name="connsiteX27" fmla="*/ 1030941 w 2657256"/>
                          <a:gd name="connsiteY27" fmla="*/ 1483811 h 3370881"/>
                          <a:gd name="connsiteX28" fmla="*/ 1151965 w 2657256"/>
                          <a:gd name="connsiteY28" fmla="*/ 1492776 h 3370881"/>
                          <a:gd name="connsiteX29" fmla="*/ 1281953 w 2657256"/>
                          <a:gd name="connsiteY29" fmla="*/ 1501740 h 3370881"/>
                          <a:gd name="connsiteX30" fmla="*/ 1465729 w 2657256"/>
                          <a:gd name="connsiteY30" fmla="*/ 1497258 h 3370881"/>
                          <a:gd name="connsiteX31" fmla="*/ 1510553 w 2657256"/>
                          <a:gd name="connsiteY31" fmla="*/ 1492776 h 3370881"/>
                          <a:gd name="connsiteX32" fmla="*/ 1582270 w 2657256"/>
                          <a:gd name="connsiteY32" fmla="*/ 1461399 h 3370881"/>
                          <a:gd name="connsiteX33" fmla="*/ 1604682 w 2657256"/>
                          <a:gd name="connsiteY33" fmla="*/ 1456917 h 3370881"/>
                          <a:gd name="connsiteX34" fmla="*/ 1622612 w 2657256"/>
                          <a:gd name="connsiteY34" fmla="*/ 1447952 h 3370881"/>
                          <a:gd name="connsiteX35" fmla="*/ 1645023 w 2657256"/>
                          <a:gd name="connsiteY35" fmla="*/ 1438987 h 3370881"/>
                          <a:gd name="connsiteX36" fmla="*/ 1662953 w 2657256"/>
                          <a:gd name="connsiteY36" fmla="*/ 1425540 h 3370881"/>
                          <a:gd name="connsiteX37" fmla="*/ 1698812 w 2657256"/>
                          <a:gd name="connsiteY37" fmla="*/ 1407611 h 3370881"/>
                          <a:gd name="connsiteX38" fmla="*/ 1739153 w 2657256"/>
                          <a:gd name="connsiteY38" fmla="*/ 1380717 h 3370881"/>
                          <a:gd name="connsiteX39" fmla="*/ 1752600 w 2657256"/>
                          <a:gd name="connsiteY39" fmla="*/ 1367270 h 3370881"/>
                          <a:gd name="connsiteX40" fmla="*/ 1775012 w 2657256"/>
                          <a:gd name="connsiteY40" fmla="*/ 1353823 h 3370881"/>
                          <a:gd name="connsiteX41" fmla="*/ 1797423 w 2657256"/>
                          <a:gd name="connsiteY41" fmla="*/ 1335893 h 3370881"/>
                          <a:gd name="connsiteX42" fmla="*/ 1810870 w 2657256"/>
                          <a:gd name="connsiteY42" fmla="*/ 1304517 h 3370881"/>
                          <a:gd name="connsiteX43" fmla="*/ 1815353 w 2657256"/>
                          <a:gd name="connsiteY43" fmla="*/ 1291070 h 3370881"/>
                          <a:gd name="connsiteX44" fmla="*/ 1801906 w 2657256"/>
                          <a:gd name="connsiteY44" fmla="*/ 1138670 h 3370881"/>
                          <a:gd name="connsiteX45" fmla="*/ 1792941 w 2657256"/>
                          <a:gd name="connsiteY45" fmla="*/ 1125223 h 3370881"/>
                          <a:gd name="connsiteX46" fmla="*/ 1757082 w 2657256"/>
                          <a:gd name="connsiteY46" fmla="*/ 1093846 h 3370881"/>
                          <a:gd name="connsiteX47" fmla="*/ 1730188 w 2657256"/>
                          <a:gd name="connsiteY47" fmla="*/ 1066952 h 3370881"/>
                          <a:gd name="connsiteX48" fmla="*/ 1703294 w 2657256"/>
                          <a:gd name="connsiteY48" fmla="*/ 1049023 h 3370881"/>
                          <a:gd name="connsiteX49" fmla="*/ 1622612 w 2657256"/>
                          <a:gd name="connsiteY49" fmla="*/ 1053505 h 3370881"/>
                          <a:gd name="connsiteX50" fmla="*/ 1595718 w 2657256"/>
                          <a:gd name="connsiteY50" fmla="*/ 1062470 h 3370881"/>
                          <a:gd name="connsiteX51" fmla="*/ 1573306 w 2657256"/>
                          <a:gd name="connsiteY51" fmla="*/ 1066952 h 3370881"/>
                          <a:gd name="connsiteX52" fmla="*/ 1453385 w 2657256"/>
                          <a:gd name="connsiteY52" fmla="*/ 1082761 h 3370881"/>
                          <a:gd name="connsiteX53" fmla="*/ 1326776 w 2657256"/>
                          <a:gd name="connsiteY53" fmla="*/ 1062470 h 3370881"/>
                          <a:gd name="connsiteX54" fmla="*/ 1308847 w 2657256"/>
                          <a:gd name="connsiteY54" fmla="*/ 1057987 h 3370881"/>
                          <a:gd name="connsiteX55" fmla="*/ 1277470 w 2657256"/>
                          <a:gd name="connsiteY55" fmla="*/ 1053505 h 3370881"/>
                          <a:gd name="connsiteX56" fmla="*/ 1259541 w 2657256"/>
                          <a:gd name="connsiteY56" fmla="*/ 1049023 h 3370881"/>
                          <a:gd name="connsiteX57" fmla="*/ 1232647 w 2657256"/>
                          <a:gd name="connsiteY57" fmla="*/ 1044540 h 3370881"/>
                          <a:gd name="connsiteX58" fmla="*/ 1053353 w 2657256"/>
                          <a:gd name="connsiteY58" fmla="*/ 1049023 h 3370881"/>
                          <a:gd name="connsiteX59" fmla="*/ 1035423 w 2657256"/>
                          <a:gd name="connsiteY59" fmla="*/ 1053505 h 3370881"/>
                          <a:gd name="connsiteX60" fmla="*/ 1008529 w 2657256"/>
                          <a:gd name="connsiteY60" fmla="*/ 1057987 h 3370881"/>
                          <a:gd name="connsiteX61" fmla="*/ 995082 w 2657256"/>
                          <a:gd name="connsiteY61" fmla="*/ 1062470 h 3370881"/>
                          <a:gd name="connsiteX62" fmla="*/ 945776 w 2657256"/>
                          <a:gd name="connsiteY62" fmla="*/ 1031093 h 3370881"/>
                          <a:gd name="connsiteX63" fmla="*/ 941294 w 2657256"/>
                          <a:gd name="connsiteY63" fmla="*/ 1017646 h 3370881"/>
                          <a:gd name="connsiteX64" fmla="*/ 932329 w 2657256"/>
                          <a:gd name="connsiteY64" fmla="*/ 919034 h 3370881"/>
                          <a:gd name="connsiteX65" fmla="*/ 914400 w 2657256"/>
                          <a:gd name="connsiteY65" fmla="*/ 901105 h 3370881"/>
                          <a:gd name="connsiteX66" fmla="*/ 918882 w 2657256"/>
                          <a:gd name="connsiteY66" fmla="*/ 869729 h 3370881"/>
                          <a:gd name="connsiteX67" fmla="*/ 941294 w 2657256"/>
                          <a:gd name="connsiteY67" fmla="*/ 865246 h 3370881"/>
                          <a:gd name="connsiteX68" fmla="*/ 959223 w 2657256"/>
                          <a:gd name="connsiteY68" fmla="*/ 851799 h 3370881"/>
                          <a:gd name="connsiteX69" fmla="*/ 990600 w 2657256"/>
                          <a:gd name="connsiteY69" fmla="*/ 847317 h 3370881"/>
                          <a:gd name="connsiteX70" fmla="*/ 1129553 w 2657256"/>
                          <a:gd name="connsiteY70" fmla="*/ 838352 h 3370881"/>
                          <a:gd name="connsiteX71" fmla="*/ 1147482 w 2657256"/>
                          <a:gd name="connsiteY71" fmla="*/ 829387 h 3370881"/>
                          <a:gd name="connsiteX72" fmla="*/ 1178859 w 2657256"/>
                          <a:gd name="connsiteY72" fmla="*/ 806976 h 3370881"/>
                          <a:gd name="connsiteX73" fmla="*/ 1192306 w 2657256"/>
                          <a:gd name="connsiteY73" fmla="*/ 793529 h 3370881"/>
                          <a:gd name="connsiteX74" fmla="*/ 1214718 w 2657256"/>
                          <a:gd name="connsiteY74" fmla="*/ 784564 h 3370881"/>
                          <a:gd name="connsiteX75" fmla="*/ 1241612 w 2657256"/>
                          <a:gd name="connsiteY75" fmla="*/ 771117 h 3370881"/>
                          <a:gd name="connsiteX76" fmla="*/ 1277470 w 2657256"/>
                          <a:gd name="connsiteY76" fmla="*/ 753187 h 3370881"/>
                          <a:gd name="connsiteX77" fmla="*/ 1295400 w 2657256"/>
                          <a:gd name="connsiteY77" fmla="*/ 730776 h 3370881"/>
                          <a:gd name="connsiteX78" fmla="*/ 1317812 w 2657256"/>
                          <a:gd name="connsiteY78" fmla="*/ 708364 h 3370881"/>
                          <a:gd name="connsiteX79" fmla="*/ 1353670 w 2657256"/>
                          <a:gd name="connsiteY79" fmla="*/ 663540 h 3370881"/>
                          <a:gd name="connsiteX80" fmla="*/ 1371600 w 2657256"/>
                          <a:gd name="connsiteY80" fmla="*/ 636646 h 3370881"/>
                          <a:gd name="connsiteX81" fmla="*/ 1380565 w 2657256"/>
                          <a:gd name="connsiteY81" fmla="*/ 596305 h 3370881"/>
                          <a:gd name="connsiteX82" fmla="*/ 1385047 w 2657256"/>
                          <a:gd name="connsiteY82" fmla="*/ 582858 h 3370881"/>
                          <a:gd name="connsiteX83" fmla="*/ 1380565 w 2657256"/>
                          <a:gd name="connsiteY83" fmla="*/ 533552 h 3370881"/>
                          <a:gd name="connsiteX84" fmla="*/ 1367118 w 2657256"/>
                          <a:gd name="connsiteY84" fmla="*/ 524587 h 3370881"/>
                          <a:gd name="connsiteX85" fmla="*/ 1349188 w 2657256"/>
                          <a:gd name="connsiteY85" fmla="*/ 520105 h 3370881"/>
                          <a:gd name="connsiteX86" fmla="*/ 1326776 w 2657256"/>
                          <a:gd name="connsiteY86" fmla="*/ 511140 h 3370881"/>
                          <a:gd name="connsiteX87" fmla="*/ 1281953 w 2657256"/>
                          <a:gd name="connsiteY87" fmla="*/ 515623 h 3370881"/>
                          <a:gd name="connsiteX88" fmla="*/ 1250576 w 2657256"/>
                          <a:gd name="connsiteY88" fmla="*/ 529070 h 3370881"/>
                          <a:gd name="connsiteX89" fmla="*/ 1210235 w 2657256"/>
                          <a:gd name="connsiteY89" fmla="*/ 542517 h 3370881"/>
                          <a:gd name="connsiteX90" fmla="*/ 1183341 w 2657256"/>
                          <a:gd name="connsiteY90" fmla="*/ 555964 h 3370881"/>
                          <a:gd name="connsiteX91" fmla="*/ 1160929 w 2657256"/>
                          <a:gd name="connsiteY91" fmla="*/ 569411 h 3370881"/>
                          <a:gd name="connsiteX92" fmla="*/ 1134035 w 2657256"/>
                          <a:gd name="connsiteY92" fmla="*/ 578376 h 3370881"/>
                          <a:gd name="connsiteX93" fmla="*/ 1111623 w 2657256"/>
                          <a:gd name="connsiteY93" fmla="*/ 587340 h 3370881"/>
                          <a:gd name="connsiteX94" fmla="*/ 1084729 w 2657256"/>
                          <a:gd name="connsiteY94" fmla="*/ 596305 h 3370881"/>
                          <a:gd name="connsiteX95" fmla="*/ 986118 w 2657256"/>
                          <a:gd name="connsiteY95" fmla="*/ 591823 h 3370881"/>
                          <a:gd name="connsiteX96" fmla="*/ 927847 w 2657256"/>
                          <a:gd name="connsiteY96" fmla="*/ 578376 h 3370881"/>
                          <a:gd name="connsiteX97" fmla="*/ 896470 w 2657256"/>
                          <a:gd name="connsiteY97" fmla="*/ 555964 h 3370881"/>
                          <a:gd name="connsiteX98" fmla="*/ 883023 w 2657256"/>
                          <a:gd name="connsiteY98" fmla="*/ 546999 h 3370881"/>
                          <a:gd name="connsiteX99" fmla="*/ 865094 w 2657256"/>
                          <a:gd name="connsiteY99" fmla="*/ 497693 h 3370881"/>
                          <a:gd name="connsiteX100" fmla="*/ 869576 w 2657256"/>
                          <a:gd name="connsiteY100" fmla="*/ 403564 h 3370881"/>
                          <a:gd name="connsiteX101" fmla="*/ 874059 w 2657256"/>
                          <a:gd name="connsiteY101" fmla="*/ 385634 h 3370881"/>
                          <a:gd name="connsiteX102" fmla="*/ 883023 w 2657256"/>
                          <a:gd name="connsiteY102" fmla="*/ 372187 h 3370881"/>
                          <a:gd name="connsiteX103" fmla="*/ 909918 w 2657256"/>
                          <a:gd name="connsiteY103" fmla="*/ 363223 h 3370881"/>
                          <a:gd name="connsiteX104" fmla="*/ 914400 w 2657256"/>
                          <a:gd name="connsiteY104" fmla="*/ 385634 h 3370881"/>
                          <a:gd name="connsiteX105" fmla="*/ 909918 w 2657256"/>
                          <a:gd name="connsiteY105" fmla="*/ 408046 h 3370881"/>
                          <a:gd name="connsiteX106" fmla="*/ 900953 w 2657256"/>
                          <a:gd name="connsiteY106" fmla="*/ 466317 h 3370881"/>
                          <a:gd name="connsiteX107" fmla="*/ 905435 w 2657256"/>
                          <a:gd name="connsiteY107" fmla="*/ 515623 h 3370881"/>
                          <a:gd name="connsiteX108" fmla="*/ 932329 w 2657256"/>
                          <a:gd name="connsiteY108" fmla="*/ 551481 h 3370881"/>
                          <a:gd name="connsiteX109" fmla="*/ 954741 w 2657256"/>
                          <a:gd name="connsiteY109" fmla="*/ 560446 h 3370881"/>
                          <a:gd name="connsiteX110" fmla="*/ 972670 w 2657256"/>
                          <a:gd name="connsiteY110" fmla="*/ 569411 h 3370881"/>
                          <a:gd name="connsiteX111" fmla="*/ 1066800 w 2657256"/>
                          <a:gd name="connsiteY111" fmla="*/ 564929 h 3370881"/>
                          <a:gd name="connsiteX112" fmla="*/ 1111623 w 2657256"/>
                          <a:gd name="connsiteY112" fmla="*/ 551481 h 3370881"/>
                          <a:gd name="connsiteX113" fmla="*/ 1129553 w 2657256"/>
                          <a:gd name="connsiteY113" fmla="*/ 538034 h 3370881"/>
                          <a:gd name="connsiteX114" fmla="*/ 1156447 w 2657256"/>
                          <a:gd name="connsiteY114" fmla="*/ 511140 h 3370881"/>
                          <a:gd name="connsiteX115" fmla="*/ 1160929 w 2657256"/>
                          <a:gd name="connsiteY115" fmla="*/ 493211 h 3370881"/>
                          <a:gd name="connsiteX116" fmla="*/ 1178859 w 2657256"/>
                          <a:gd name="connsiteY116" fmla="*/ 331846 h 3370881"/>
                          <a:gd name="connsiteX117" fmla="*/ 1215315 w 2657256"/>
                          <a:gd name="connsiteY117" fmla="*/ 270289 h 3370881"/>
                          <a:gd name="connsiteX118" fmla="*/ 1214718 w 2657256"/>
                          <a:gd name="connsiteY118" fmla="*/ 367705 h 3370881"/>
                          <a:gd name="connsiteX119" fmla="*/ 1201270 w 2657256"/>
                          <a:gd name="connsiteY119" fmla="*/ 412529 h 3370881"/>
                          <a:gd name="connsiteX120" fmla="*/ 1210235 w 2657256"/>
                          <a:gd name="connsiteY120" fmla="*/ 461834 h 3370881"/>
                          <a:gd name="connsiteX121" fmla="*/ 1214718 w 2657256"/>
                          <a:gd name="connsiteY121" fmla="*/ 475281 h 3370881"/>
                          <a:gd name="connsiteX122" fmla="*/ 1228165 w 2657256"/>
                          <a:gd name="connsiteY122" fmla="*/ 484246 h 3370881"/>
                          <a:gd name="connsiteX123" fmla="*/ 1250576 w 2657256"/>
                          <a:gd name="connsiteY123" fmla="*/ 502176 h 3370881"/>
                          <a:gd name="connsiteX124" fmla="*/ 1317812 w 2657256"/>
                          <a:gd name="connsiteY124" fmla="*/ 497693 h 3370881"/>
                          <a:gd name="connsiteX125" fmla="*/ 1353670 w 2657256"/>
                          <a:gd name="connsiteY125" fmla="*/ 488729 h 3370881"/>
                          <a:gd name="connsiteX126" fmla="*/ 1506070 w 2657256"/>
                          <a:gd name="connsiteY126" fmla="*/ 457352 h 3370881"/>
                          <a:gd name="connsiteX127" fmla="*/ 1550894 w 2657256"/>
                          <a:gd name="connsiteY127" fmla="*/ 430458 h 3370881"/>
                          <a:gd name="connsiteX128" fmla="*/ 1564341 w 2657256"/>
                          <a:gd name="connsiteY128" fmla="*/ 417011 h 3370881"/>
                          <a:gd name="connsiteX129" fmla="*/ 1586753 w 2657256"/>
                          <a:gd name="connsiteY129" fmla="*/ 399081 h 3370881"/>
                          <a:gd name="connsiteX130" fmla="*/ 1595718 w 2657256"/>
                          <a:gd name="connsiteY130" fmla="*/ 381152 h 3370881"/>
                          <a:gd name="connsiteX131" fmla="*/ 1600200 w 2657256"/>
                          <a:gd name="connsiteY131" fmla="*/ 363223 h 3370881"/>
                          <a:gd name="connsiteX132" fmla="*/ 1609165 w 2657256"/>
                          <a:gd name="connsiteY132" fmla="*/ 313917 h 3370881"/>
                          <a:gd name="connsiteX133" fmla="*/ 1537447 w 2657256"/>
                          <a:gd name="connsiteY133" fmla="*/ 188411 h 3370881"/>
                          <a:gd name="connsiteX134" fmla="*/ 1613647 w 2657256"/>
                          <a:gd name="connsiteY134" fmla="*/ 399081 h 3370881"/>
                          <a:gd name="connsiteX135" fmla="*/ 1627094 w 2657256"/>
                          <a:gd name="connsiteY135" fmla="*/ 417011 h 3370881"/>
                          <a:gd name="connsiteX136" fmla="*/ 1658470 w 2657256"/>
                          <a:gd name="connsiteY136" fmla="*/ 412529 h 3370881"/>
                          <a:gd name="connsiteX137" fmla="*/ 1685365 w 2657256"/>
                          <a:gd name="connsiteY137" fmla="*/ 390117 h 3370881"/>
                          <a:gd name="connsiteX138" fmla="*/ 1694329 w 2657256"/>
                          <a:gd name="connsiteY138" fmla="*/ 376670 h 3370881"/>
                          <a:gd name="connsiteX139" fmla="*/ 1734670 w 2657256"/>
                          <a:gd name="connsiteY139" fmla="*/ 354258 h 3370881"/>
                          <a:gd name="connsiteX140" fmla="*/ 1743635 w 2657256"/>
                          <a:gd name="connsiteY140" fmla="*/ 340811 h 3370881"/>
                          <a:gd name="connsiteX141" fmla="*/ 1757082 w 2657256"/>
                          <a:gd name="connsiteY141" fmla="*/ 336329 h 3370881"/>
                          <a:gd name="connsiteX142" fmla="*/ 1808984 w 2657256"/>
                          <a:gd name="connsiteY142" fmla="*/ 249641 h 3370881"/>
                          <a:gd name="connsiteX143" fmla="*/ 1899621 w 2657256"/>
                          <a:gd name="connsiteY143" fmla="*/ 211719 h 3370881"/>
                          <a:gd name="connsiteX144" fmla="*/ 1808984 w 2657256"/>
                          <a:gd name="connsiteY144" fmla="*/ 178521 h 3370881"/>
                          <a:gd name="connsiteX145" fmla="*/ 1772023 w 2657256"/>
                          <a:gd name="connsiteY145" fmla="*/ 77249 h 3370881"/>
                          <a:gd name="connsiteX146" fmla="*/ 1900425 w 2657256"/>
                          <a:gd name="connsiteY146" fmla="*/ 214081 h 3370881"/>
                          <a:gd name="connsiteX147" fmla="*/ 1874221 w 2657256"/>
                          <a:gd name="connsiteY147" fmla="*/ 318698 h 3370881"/>
                          <a:gd name="connsiteX148" fmla="*/ 1788459 w 2657256"/>
                          <a:gd name="connsiteY148" fmla="*/ 367705 h 3370881"/>
                          <a:gd name="connsiteX149" fmla="*/ 1761565 w 2657256"/>
                          <a:gd name="connsiteY149" fmla="*/ 390117 h 3370881"/>
                          <a:gd name="connsiteX150" fmla="*/ 1783976 w 2657256"/>
                          <a:gd name="connsiteY150" fmla="*/ 399081 h 3370881"/>
                          <a:gd name="connsiteX151" fmla="*/ 1878106 w 2657256"/>
                          <a:gd name="connsiteY151" fmla="*/ 390117 h 3370881"/>
                          <a:gd name="connsiteX152" fmla="*/ 1891553 w 2657256"/>
                          <a:gd name="connsiteY152" fmla="*/ 381152 h 3370881"/>
                          <a:gd name="connsiteX153" fmla="*/ 1918447 w 2657256"/>
                          <a:gd name="connsiteY153" fmla="*/ 372187 h 3370881"/>
                          <a:gd name="connsiteX154" fmla="*/ 1940859 w 2657256"/>
                          <a:gd name="connsiteY154" fmla="*/ 358740 h 3370881"/>
                          <a:gd name="connsiteX155" fmla="*/ 1954306 w 2657256"/>
                          <a:gd name="connsiteY155" fmla="*/ 354258 h 3370881"/>
                          <a:gd name="connsiteX156" fmla="*/ 2083304 w 2657256"/>
                          <a:gd name="connsiteY156" fmla="*/ 290281 h 3370881"/>
                          <a:gd name="connsiteX157" fmla="*/ 2166172 w 2657256"/>
                          <a:gd name="connsiteY157" fmla="*/ 215604 h 3370881"/>
                          <a:gd name="connsiteX158" fmla="*/ 2069054 w 2657256"/>
                          <a:gd name="connsiteY158" fmla="*/ 40493 h 3370881"/>
                          <a:gd name="connsiteX159" fmla="*/ 2078225 w 2657256"/>
                          <a:gd name="connsiteY159" fmla="*/ 188681 h 3370881"/>
                          <a:gd name="connsiteX160" fmla="*/ 1999129 w 2657256"/>
                          <a:gd name="connsiteY160" fmla="*/ 358740 h 3370881"/>
                          <a:gd name="connsiteX161" fmla="*/ 1994647 w 2657256"/>
                          <a:gd name="connsiteY161" fmla="*/ 372187 h 3370881"/>
                          <a:gd name="connsiteX162" fmla="*/ 2039470 w 2657256"/>
                          <a:gd name="connsiteY162" fmla="*/ 390117 h 3370881"/>
                          <a:gd name="connsiteX163" fmla="*/ 2115670 w 2657256"/>
                          <a:gd name="connsiteY163" fmla="*/ 390117 h 3370881"/>
                          <a:gd name="connsiteX164" fmla="*/ 2160494 w 2657256"/>
                          <a:gd name="connsiteY164" fmla="*/ 376670 h 3370881"/>
                          <a:gd name="connsiteX165" fmla="*/ 2191870 w 2657256"/>
                          <a:gd name="connsiteY165" fmla="*/ 363223 h 3370881"/>
                          <a:gd name="connsiteX166" fmla="*/ 2205318 w 2657256"/>
                          <a:gd name="connsiteY166" fmla="*/ 358740 h 3370881"/>
                          <a:gd name="connsiteX167" fmla="*/ 2232212 w 2657256"/>
                          <a:gd name="connsiteY167" fmla="*/ 340811 h 3370881"/>
                          <a:gd name="connsiteX168" fmla="*/ 2312894 w 2657256"/>
                          <a:gd name="connsiteY168" fmla="*/ 183929 h 3370881"/>
                          <a:gd name="connsiteX169" fmla="*/ 2339788 w 2657256"/>
                          <a:gd name="connsiteY169" fmla="*/ 151 h 3370881"/>
                          <a:gd name="connsiteX170" fmla="*/ 2357718 w 2657256"/>
                          <a:gd name="connsiteY170" fmla="*/ 215305 h 3370881"/>
                          <a:gd name="connsiteX171" fmla="*/ 2254623 w 2657256"/>
                          <a:gd name="connsiteY171" fmla="*/ 376670 h 3370881"/>
                          <a:gd name="connsiteX172" fmla="*/ 2245659 w 2657256"/>
                          <a:gd name="connsiteY172" fmla="*/ 390117 h 3370881"/>
                          <a:gd name="connsiteX173" fmla="*/ 2254623 w 2657256"/>
                          <a:gd name="connsiteY173" fmla="*/ 403564 h 3370881"/>
                          <a:gd name="connsiteX174" fmla="*/ 2353235 w 2657256"/>
                          <a:gd name="connsiteY174" fmla="*/ 399081 h 3370881"/>
                          <a:gd name="connsiteX175" fmla="*/ 2366682 w 2657256"/>
                          <a:gd name="connsiteY175" fmla="*/ 394599 h 3370881"/>
                          <a:gd name="connsiteX176" fmla="*/ 2389094 w 2657256"/>
                          <a:gd name="connsiteY176" fmla="*/ 390117 h 3370881"/>
                          <a:gd name="connsiteX177" fmla="*/ 2424953 w 2657256"/>
                          <a:gd name="connsiteY177" fmla="*/ 367705 h 3370881"/>
                          <a:gd name="connsiteX178" fmla="*/ 2528047 w 2657256"/>
                          <a:gd name="connsiteY178" fmla="*/ 292700 h 3370881"/>
                          <a:gd name="connsiteX179" fmla="*/ 2541495 w 2657256"/>
                          <a:gd name="connsiteY179" fmla="*/ 62906 h 3370881"/>
                          <a:gd name="connsiteX180" fmla="*/ 2591304 w 2657256"/>
                          <a:gd name="connsiteY180" fmla="*/ 214081 h 3370881"/>
                          <a:gd name="connsiteX181" fmla="*/ 2612315 w 2657256"/>
                          <a:gd name="connsiteY181" fmla="*/ 290907 h 3370881"/>
                          <a:gd name="connsiteX182" fmla="*/ 2650863 w 2657256"/>
                          <a:gd name="connsiteY182" fmla="*/ 344994 h 3370881"/>
                          <a:gd name="connsiteX183" fmla="*/ 2465294 w 2657256"/>
                          <a:gd name="connsiteY183" fmla="*/ 399081 h 3370881"/>
                          <a:gd name="connsiteX184" fmla="*/ 2442882 w 2657256"/>
                          <a:gd name="connsiteY184" fmla="*/ 403564 h 3370881"/>
                          <a:gd name="connsiteX185" fmla="*/ 2398059 w 2657256"/>
                          <a:gd name="connsiteY185" fmla="*/ 417011 h 3370881"/>
                          <a:gd name="connsiteX186" fmla="*/ 2375647 w 2657256"/>
                          <a:gd name="connsiteY186" fmla="*/ 425976 h 3370881"/>
                          <a:gd name="connsiteX187" fmla="*/ 2357718 w 2657256"/>
                          <a:gd name="connsiteY187" fmla="*/ 430458 h 3370881"/>
                          <a:gd name="connsiteX188" fmla="*/ 2344270 w 2657256"/>
                          <a:gd name="connsiteY188" fmla="*/ 461834 h 3370881"/>
                          <a:gd name="connsiteX189" fmla="*/ 2353235 w 2657256"/>
                          <a:gd name="connsiteY189" fmla="*/ 502176 h 3370881"/>
                          <a:gd name="connsiteX190" fmla="*/ 2362200 w 2657256"/>
                          <a:gd name="connsiteY190" fmla="*/ 515623 h 3370881"/>
                          <a:gd name="connsiteX191" fmla="*/ 2344270 w 2657256"/>
                          <a:gd name="connsiteY191" fmla="*/ 587340 h 3370881"/>
                          <a:gd name="connsiteX192" fmla="*/ 2321859 w 2657256"/>
                          <a:gd name="connsiteY192" fmla="*/ 614234 h 3370881"/>
                          <a:gd name="connsiteX193" fmla="*/ 2308412 w 2657256"/>
                          <a:gd name="connsiteY193" fmla="*/ 636646 h 3370881"/>
                          <a:gd name="connsiteX194" fmla="*/ 2281518 w 2657256"/>
                          <a:gd name="connsiteY194" fmla="*/ 641129 h 3370881"/>
                          <a:gd name="connsiteX195" fmla="*/ 2259106 w 2657256"/>
                          <a:gd name="connsiteY195" fmla="*/ 636646 h 3370881"/>
                          <a:gd name="connsiteX196" fmla="*/ 2277035 w 2657256"/>
                          <a:gd name="connsiteY196" fmla="*/ 578376 h 3370881"/>
                          <a:gd name="connsiteX197" fmla="*/ 2290482 w 2657256"/>
                          <a:gd name="connsiteY197" fmla="*/ 542517 h 3370881"/>
                          <a:gd name="connsiteX198" fmla="*/ 2286000 w 2657256"/>
                          <a:gd name="connsiteY198" fmla="*/ 506658 h 3370881"/>
                          <a:gd name="connsiteX199" fmla="*/ 2245659 w 2657256"/>
                          <a:gd name="connsiteY199" fmla="*/ 448387 h 3370881"/>
                          <a:gd name="connsiteX200" fmla="*/ 2200835 w 2657256"/>
                          <a:gd name="connsiteY200" fmla="*/ 430458 h 3370881"/>
                          <a:gd name="connsiteX201" fmla="*/ 2169459 w 2657256"/>
                          <a:gd name="connsiteY201" fmla="*/ 425976 h 3370881"/>
                          <a:gd name="connsiteX202" fmla="*/ 2102223 w 2657256"/>
                          <a:gd name="connsiteY202" fmla="*/ 430458 h 3370881"/>
                          <a:gd name="connsiteX203" fmla="*/ 2084294 w 2657256"/>
                          <a:gd name="connsiteY203" fmla="*/ 439423 h 3370881"/>
                          <a:gd name="connsiteX204" fmla="*/ 2070847 w 2657256"/>
                          <a:gd name="connsiteY204" fmla="*/ 443905 h 3370881"/>
                          <a:gd name="connsiteX205" fmla="*/ 2061882 w 2657256"/>
                          <a:gd name="connsiteY205" fmla="*/ 461834 h 3370881"/>
                          <a:gd name="connsiteX206" fmla="*/ 2034988 w 2657256"/>
                          <a:gd name="connsiteY206" fmla="*/ 475281 h 3370881"/>
                          <a:gd name="connsiteX207" fmla="*/ 1783976 w 2657256"/>
                          <a:gd name="connsiteY207" fmla="*/ 479764 h 3370881"/>
                          <a:gd name="connsiteX208" fmla="*/ 1766047 w 2657256"/>
                          <a:gd name="connsiteY208" fmla="*/ 488729 h 3370881"/>
                          <a:gd name="connsiteX209" fmla="*/ 1703294 w 2657256"/>
                          <a:gd name="connsiteY209" fmla="*/ 506658 h 3370881"/>
                          <a:gd name="connsiteX210" fmla="*/ 1689847 w 2657256"/>
                          <a:gd name="connsiteY210" fmla="*/ 511140 h 3370881"/>
                          <a:gd name="connsiteX211" fmla="*/ 1676400 w 2657256"/>
                          <a:gd name="connsiteY211" fmla="*/ 520105 h 3370881"/>
                          <a:gd name="connsiteX212" fmla="*/ 1649506 w 2657256"/>
                          <a:gd name="connsiteY212" fmla="*/ 529070 h 3370881"/>
                          <a:gd name="connsiteX213" fmla="*/ 1636059 w 2657256"/>
                          <a:gd name="connsiteY213" fmla="*/ 538034 h 3370881"/>
                          <a:gd name="connsiteX214" fmla="*/ 1622612 w 2657256"/>
                          <a:gd name="connsiteY214" fmla="*/ 551481 h 3370881"/>
                          <a:gd name="connsiteX215" fmla="*/ 1609165 w 2657256"/>
                          <a:gd name="connsiteY215" fmla="*/ 555964 h 3370881"/>
                          <a:gd name="connsiteX216" fmla="*/ 1577788 w 2657256"/>
                          <a:gd name="connsiteY216" fmla="*/ 587340 h 3370881"/>
                          <a:gd name="connsiteX217" fmla="*/ 1568823 w 2657256"/>
                          <a:gd name="connsiteY217" fmla="*/ 600787 h 3370881"/>
                          <a:gd name="connsiteX218" fmla="*/ 1555376 w 2657256"/>
                          <a:gd name="connsiteY218" fmla="*/ 614234 h 3370881"/>
                          <a:gd name="connsiteX219" fmla="*/ 1524000 w 2657256"/>
                          <a:gd name="connsiteY219" fmla="*/ 654576 h 3370881"/>
                          <a:gd name="connsiteX220" fmla="*/ 1519518 w 2657256"/>
                          <a:gd name="connsiteY220" fmla="*/ 668023 h 3370881"/>
                          <a:gd name="connsiteX221" fmla="*/ 1528482 w 2657256"/>
                          <a:gd name="connsiteY221" fmla="*/ 708364 h 3370881"/>
                          <a:gd name="connsiteX222" fmla="*/ 1537447 w 2657256"/>
                          <a:gd name="connsiteY222" fmla="*/ 721811 h 3370881"/>
                          <a:gd name="connsiteX223" fmla="*/ 1568823 w 2657256"/>
                          <a:gd name="connsiteY223" fmla="*/ 712846 h 3370881"/>
                          <a:gd name="connsiteX224" fmla="*/ 1600200 w 2657256"/>
                          <a:gd name="connsiteY224" fmla="*/ 712846 h 3370881"/>
                          <a:gd name="connsiteX225" fmla="*/ 1631576 w 2657256"/>
                          <a:gd name="connsiteY225" fmla="*/ 690434 h 3370881"/>
                          <a:gd name="connsiteX226" fmla="*/ 1645023 w 2657256"/>
                          <a:gd name="connsiteY226" fmla="*/ 676987 h 3370881"/>
                          <a:gd name="connsiteX227" fmla="*/ 1685365 w 2657256"/>
                          <a:gd name="connsiteY227" fmla="*/ 645611 h 3370881"/>
                          <a:gd name="connsiteX228" fmla="*/ 1716741 w 2657256"/>
                          <a:gd name="connsiteY228" fmla="*/ 614234 h 3370881"/>
                          <a:gd name="connsiteX229" fmla="*/ 1748118 w 2657256"/>
                          <a:gd name="connsiteY229" fmla="*/ 596305 h 3370881"/>
                          <a:gd name="connsiteX230" fmla="*/ 1761565 w 2657256"/>
                          <a:gd name="connsiteY230" fmla="*/ 591823 h 3370881"/>
                          <a:gd name="connsiteX231" fmla="*/ 1779494 w 2657256"/>
                          <a:gd name="connsiteY231" fmla="*/ 582858 h 3370881"/>
                          <a:gd name="connsiteX232" fmla="*/ 1815353 w 2657256"/>
                          <a:gd name="connsiteY232" fmla="*/ 573893 h 3370881"/>
                          <a:gd name="connsiteX233" fmla="*/ 2030506 w 2657256"/>
                          <a:gd name="connsiteY233" fmla="*/ 578376 h 3370881"/>
                          <a:gd name="connsiteX234" fmla="*/ 2017059 w 2657256"/>
                          <a:gd name="connsiteY234" fmla="*/ 600787 h 3370881"/>
                          <a:gd name="connsiteX235" fmla="*/ 1981200 w 2657256"/>
                          <a:gd name="connsiteY235" fmla="*/ 636646 h 3370881"/>
                          <a:gd name="connsiteX236" fmla="*/ 1967753 w 2657256"/>
                          <a:gd name="connsiteY236" fmla="*/ 650093 h 3370881"/>
                          <a:gd name="connsiteX237" fmla="*/ 1936376 w 2657256"/>
                          <a:gd name="connsiteY237" fmla="*/ 690434 h 3370881"/>
                          <a:gd name="connsiteX238" fmla="*/ 1905000 w 2657256"/>
                          <a:gd name="connsiteY238" fmla="*/ 717329 h 3370881"/>
                          <a:gd name="connsiteX239" fmla="*/ 1860176 w 2657256"/>
                          <a:gd name="connsiteY239" fmla="*/ 735258 h 3370881"/>
                          <a:gd name="connsiteX240" fmla="*/ 1788459 w 2657256"/>
                          <a:gd name="connsiteY240" fmla="*/ 744223 h 3370881"/>
                          <a:gd name="connsiteX241" fmla="*/ 1846729 w 2657256"/>
                          <a:gd name="connsiteY241" fmla="*/ 802493 h 3370881"/>
                          <a:gd name="connsiteX242" fmla="*/ 1913965 w 2657256"/>
                          <a:gd name="connsiteY242" fmla="*/ 829387 h 3370881"/>
                          <a:gd name="connsiteX243" fmla="*/ 1922929 w 2657256"/>
                          <a:gd name="connsiteY243" fmla="*/ 842834 h 3370881"/>
                          <a:gd name="connsiteX244" fmla="*/ 1967753 w 2657256"/>
                          <a:gd name="connsiteY244" fmla="*/ 883176 h 3370881"/>
                          <a:gd name="connsiteX245" fmla="*/ 1981200 w 2657256"/>
                          <a:gd name="connsiteY245" fmla="*/ 896623 h 3370881"/>
                          <a:gd name="connsiteX246" fmla="*/ 1994647 w 2657256"/>
                          <a:gd name="connsiteY246" fmla="*/ 905587 h 3370881"/>
                          <a:gd name="connsiteX247" fmla="*/ 2021541 w 2657256"/>
                          <a:gd name="connsiteY247" fmla="*/ 927999 h 3370881"/>
                          <a:gd name="connsiteX248" fmla="*/ 2030506 w 2657256"/>
                          <a:gd name="connsiteY248" fmla="*/ 941446 h 3370881"/>
                          <a:gd name="connsiteX249" fmla="*/ 2057400 w 2657256"/>
                          <a:gd name="connsiteY249" fmla="*/ 968340 h 3370881"/>
                          <a:gd name="connsiteX250" fmla="*/ 2088776 w 2657256"/>
                          <a:gd name="connsiteY250" fmla="*/ 1013164 h 3370881"/>
                          <a:gd name="connsiteX251" fmla="*/ 2115670 w 2657256"/>
                          <a:gd name="connsiteY251" fmla="*/ 1057987 h 3370881"/>
                          <a:gd name="connsiteX252" fmla="*/ 2120153 w 2657256"/>
                          <a:gd name="connsiteY252" fmla="*/ 1089364 h 3370881"/>
                          <a:gd name="connsiteX253" fmla="*/ 2138082 w 2657256"/>
                          <a:gd name="connsiteY253" fmla="*/ 1143152 h 3370881"/>
                          <a:gd name="connsiteX254" fmla="*/ 2147047 w 2657256"/>
                          <a:gd name="connsiteY254" fmla="*/ 1196940 h 3370881"/>
                          <a:gd name="connsiteX255" fmla="*/ 2151529 w 2657256"/>
                          <a:gd name="connsiteY255" fmla="*/ 1210387 h 3370881"/>
                          <a:gd name="connsiteX256" fmla="*/ 2156012 w 2657256"/>
                          <a:gd name="connsiteY256" fmla="*/ 1228317 h 3370881"/>
                          <a:gd name="connsiteX257" fmla="*/ 2173941 w 2657256"/>
                          <a:gd name="connsiteY257" fmla="*/ 1295552 h 3370881"/>
                          <a:gd name="connsiteX258" fmla="*/ 2182906 w 2657256"/>
                          <a:gd name="connsiteY258" fmla="*/ 1313481 h 3370881"/>
                          <a:gd name="connsiteX259" fmla="*/ 2187388 w 2657256"/>
                          <a:gd name="connsiteY259" fmla="*/ 1331411 h 3370881"/>
                          <a:gd name="connsiteX260" fmla="*/ 2214282 w 2657256"/>
                          <a:gd name="connsiteY260" fmla="*/ 1385199 h 3370881"/>
                          <a:gd name="connsiteX261" fmla="*/ 2218765 w 2657256"/>
                          <a:gd name="connsiteY261" fmla="*/ 1403129 h 3370881"/>
                          <a:gd name="connsiteX262" fmla="*/ 2223247 w 2657256"/>
                          <a:gd name="connsiteY262" fmla="*/ 1430023 h 3370881"/>
                          <a:gd name="connsiteX263" fmla="*/ 2236694 w 2657256"/>
                          <a:gd name="connsiteY263" fmla="*/ 1456917 h 3370881"/>
                          <a:gd name="connsiteX264" fmla="*/ 2241176 w 2657256"/>
                          <a:gd name="connsiteY264" fmla="*/ 1577940 h 3370881"/>
                          <a:gd name="connsiteX265" fmla="*/ 2245659 w 2657256"/>
                          <a:gd name="connsiteY265" fmla="*/ 1595870 h 3370881"/>
                          <a:gd name="connsiteX266" fmla="*/ 2236694 w 2657256"/>
                          <a:gd name="connsiteY266" fmla="*/ 1694481 h 3370881"/>
                          <a:gd name="connsiteX267" fmla="*/ 2227729 w 2657256"/>
                          <a:gd name="connsiteY267" fmla="*/ 1716893 h 3370881"/>
                          <a:gd name="connsiteX268" fmla="*/ 2223247 w 2657256"/>
                          <a:gd name="connsiteY268" fmla="*/ 1730340 h 3370881"/>
                          <a:gd name="connsiteX269" fmla="*/ 2200835 w 2657256"/>
                          <a:gd name="connsiteY269" fmla="*/ 1788611 h 3370881"/>
                          <a:gd name="connsiteX270" fmla="*/ 2191870 w 2657256"/>
                          <a:gd name="connsiteY270" fmla="*/ 1811023 h 3370881"/>
                          <a:gd name="connsiteX271" fmla="*/ 2187388 w 2657256"/>
                          <a:gd name="connsiteY271" fmla="*/ 1824470 h 3370881"/>
                          <a:gd name="connsiteX272" fmla="*/ 2169459 w 2657256"/>
                          <a:gd name="connsiteY272" fmla="*/ 1869293 h 3370881"/>
                          <a:gd name="connsiteX273" fmla="*/ 2164976 w 2657256"/>
                          <a:gd name="connsiteY273" fmla="*/ 1882740 h 3370881"/>
                          <a:gd name="connsiteX274" fmla="*/ 2156012 w 2657256"/>
                          <a:gd name="connsiteY274" fmla="*/ 1927564 h 3370881"/>
                          <a:gd name="connsiteX275" fmla="*/ 2173941 w 2657256"/>
                          <a:gd name="connsiteY275" fmla="*/ 1945493 h 3370881"/>
                          <a:gd name="connsiteX276" fmla="*/ 2196353 w 2657256"/>
                          <a:gd name="connsiteY276" fmla="*/ 1958940 h 3370881"/>
                          <a:gd name="connsiteX277" fmla="*/ 2241176 w 2657256"/>
                          <a:gd name="connsiteY277" fmla="*/ 2012729 h 3370881"/>
                          <a:gd name="connsiteX278" fmla="*/ 2263588 w 2657256"/>
                          <a:gd name="connsiteY278" fmla="*/ 2057552 h 3370881"/>
                          <a:gd name="connsiteX279" fmla="*/ 2286000 w 2657256"/>
                          <a:gd name="connsiteY279" fmla="*/ 2084446 h 3370881"/>
                          <a:gd name="connsiteX280" fmla="*/ 2299447 w 2657256"/>
                          <a:gd name="connsiteY280" fmla="*/ 2124787 h 3370881"/>
                          <a:gd name="connsiteX281" fmla="*/ 2321859 w 2657256"/>
                          <a:gd name="connsiteY281" fmla="*/ 2151681 h 3370881"/>
                          <a:gd name="connsiteX282" fmla="*/ 2344270 w 2657256"/>
                          <a:gd name="connsiteY282" fmla="*/ 2205470 h 3370881"/>
                          <a:gd name="connsiteX283" fmla="*/ 2348753 w 2657256"/>
                          <a:gd name="connsiteY283" fmla="*/ 2223399 h 3370881"/>
                          <a:gd name="connsiteX284" fmla="*/ 2366682 w 2657256"/>
                          <a:gd name="connsiteY284" fmla="*/ 2263740 h 3370881"/>
                          <a:gd name="connsiteX285" fmla="*/ 2375647 w 2657256"/>
                          <a:gd name="connsiteY285" fmla="*/ 2286152 h 3370881"/>
                          <a:gd name="connsiteX286" fmla="*/ 2380129 w 2657256"/>
                          <a:gd name="connsiteY286" fmla="*/ 2308564 h 3370881"/>
                          <a:gd name="connsiteX287" fmla="*/ 2389094 w 2657256"/>
                          <a:gd name="connsiteY287" fmla="*/ 2335458 h 3370881"/>
                          <a:gd name="connsiteX288" fmla="*/ 2393576 w 2657256"/>
                          <a:gd name="connsiteY288" fmla="*/ 2380281 h 3370881"/>
                          <a:gd name="connsiteX289" fmla="*/ 2398059 w 2657256"/>
                          <a:gd name="connsiteY289" fmla="*/ 2393729 h 3370881"/>
                          <a:gd name="connsiteX290" fmla="*/ 2402541 w 2657256"/>
                          <a:gd name="connsiteY290" fmla="*/ 2447517 h 3370881"/>
                          <a:gd name="connsiteX291" fmla="*/ 2427343 w 2657256"/>
                          <a:gd name="connsiteY291" fmla="*/ 2564058 h 3370881"/>
                          <a:gd name="connsiteX292" fmla="*/ 2389094 w 2657256"/>
                          <a:gd name="connsiteY292" fmla="*/ 2837481 h 3370881"/>
                          <a:gd name="connsiteX293" fmla="*/ 2380129 w 2657256"/>
                          <a:gd name="connsiteY293" fmla="*/ 2859893 h 3370881"/>
                          <a:gd name="connsiteX294" fmla="*/ 2357718 w 2657256"/>
                          <a:gd name="connsiteY294" fmla="*/ 2913681 h 3370881"/>
                          <a:gd name="connsiteX295" fmla="*/ 2348753 w 2657256"/>
                          <a:gd name="connsiteY295" fmla="*/ 2936093 h 3370881"/>
                          <a:gd name="connsiteX296" fmla="*/ 2339788 w 2657256"/>
                          <a:gd name="connsiteY296" fmla="*/ 2971952 h 3370881"/>
                          <a:gd name="connsiteX297" fmla="*/ 2326341 w 2657256"/>
                          <a:gd name="connsiteY297" fmla="*/ 2994364 h 3370881"/>
                          <a:gd name="connsiteX298" fmla="*/ 2317376 w 2657256"/>
                          <a:gd name="connsiteY298" fmla="*/ 3025740 h 3370881"/>
                          <a:gd name="connsiteX299" fmla="*/ 2303929 w 2657256"/>
                          <a:gd name="connsiteY299" fmla="*/ 3048152 h 3370881"/>
                          <a:gd name="connsiteX300" fmla="*/ 2290482 w 2657256"/>
                          <a:gd name="connsiteY300" fmla="*/ 3079529 h 3370881"/>
                          <a:gd name="connsiteX301" fmla="*/ 2272553 w 2657256"/>
                          <a:gd name="connsiteY301" fmla="*/ 3084011 h 3370881"/>
                          <a:gd name="connsiteX302" fmla="*/ 2259106 w 2657256"/>
                          <a:gd name="connsiteY302" fmla="*/ 3088493 h 3370881"/>
                          <a:gd name="connsiteX303" fmla="*/ 2241176 w 2657256"/>
                          <a:gd name="connsiteY303" fmla="*/ 3092976 h 3370881"/>
                          <a:gd name="connsiteX304" fmla="*/ 2209800 w 2657256"/>
                          <a:gd name="connsiteY304" fmla="*/ 3101940 h 3370881"/>
                          <a:gd name="connsiteX305" fmla="*/ 2205318 w 2657256"/>
                          <a:gd name="connsiteY305" fmla="*/ 3039187 h 3370881"/>
                          <a:gd name="connsiteX306" fmla="*/ 2218765 w 2657256"/>
                          <a:gd name="connsiteY306" fmla="*/ 3021258 h 3370881"/>
                          <a:gd name="connsiteX307" fmla="*/ 2245659 w 2657256"/>
                          <a:gd name="connsiteY307" fmla="*/ 2971952 h 3370881"/>
                          <a:gd name="connsiteX308" fmla="*/ 2268070 w 2657256"/>
                          <a:gd name="connsiteY308" fmla="*/ 2945058 h 3370881"/>
                          <a:gd name="connsiteX309" fmla="*/ 2298550 w 2657256"/>
                          <a:gd name="connsiteY309" fmla="*/ 2568540 h 3370881"/>
                          <a:gd name="connsiteX310" fmla="*/ 2284986 w 2657256"/>
                          <a:gd name="connsiteY310" fmla="*/ 2532681 h 3370881"/>
                          <a:gd name="connsiteX311" fmla="*/ 2293273 w 2657256"/>
                          <a:gd name="connsiteY311" fmla="*/ 2496653 h 3370881"/>
                          <a:gd name="connsiteX312" fmla="*/ 2278152 w 2657256"/>
                          <a:gd name="connsiteY312" fmla="*/ 2475178 h 3370881"/>
                          <a:gd name="connsiteX313" fmla="*/ 2245659 w 2657256"/>
                          <a:gd name="connsiteY313" fmla="*/ 2389247 h 3370881"/>
                          <a:gd name="connsiteX314" fmla="*/ 2195507 w 2657256"/>
                          <a:gd name="connsiteY314" fmla="*/ 2241328 h 3370881"/>
                          <a:gd name="connsiteX315" fmla="*/ 2083786 w 2657256"/>
                          <a:gd name="connsiteY315" fmla="*/ 2040300 h 3370881"/>
                          <a:gd name="connsiteX316" fmla="*/ 2048773 w 2657256"/>
                          <a:gd name="connsiteY316" fmla="*/ 2017971 h 3370881"/>
                          <a:gd name="connsiteX317" fmla="*/ 2074314 w 2657256"/>
                          <a:gd name="connsiteY317" fmla="*/ 2011967 h 3370881"/>
                          <a:gd name="connsiteX318" fmla="*/ 2034988 w 2657256"/>
                          <a:gd name="connsiteY318" fmla="*/ 2003764 h 3370881"/>
                          <a:gd name="connsiteX319" fmla="*/ 2026023 w 2657256"/>
                          <a:gd name="connsiteY319" fmla="*/ 2026176 h 3370881"/>
                          <a:gd name="connsiteX320" fmla="*/ 2021541 w 2657256"/>
                          <a:gd name="connsiteY320" fmla="*/ 2039623 h 3370881"/>
                          <a:gd name="connsiteX321" fmla="*/ 1999129 w 2657256"/>
                          <a:gd name="connsiteY321" fmla="*/ 2053070 h 3370881"/>
                          <a:gd name="connsiteX322" fmla="*/ 1990165 w 2657256"/>
                          <a:gd name="connsiteY322" fmla="*/ 2070999 h 3370881"/>
                          <a:gd name="connsiteX323" fmla="*/ 1967753 w 2657256"/>
                          <a:gd name="connsiteY323" fmla="*/ 2106858 h 3370881"/>
                          <a:gd name="connsiteX324" fmla="*/ 1981200 w 2657256"/>
                          <a:gd name="connsiteY324" fmla="*/ 2223399 h 3370881"/>
                          <a:gd name="connsiteX325" fmla="*/ 1994647 w 2657256"/>
                          <a:gd name="connsiteY325" fmla="*/ 2254776 h 3370881"/>
                          <a:gd name="connsiteX326" fmla="*/ 2003612 w 2657256"/>
                          <a:gd name="connsiteY326" fmla="*/ 2272705 h 3370881"/>
                          <a:gd name="connsiteX327" fmla="*/ 2026023 w 2657256"/>
                          <a:gd name="connsiteY327" fmla="*/ 2304081 h 3370881"/>
                          <a:gd name="connsiteX328" fmla="*/ 2043953 w 2657256"/>
                          <a:gd name="connsiteY328" fmla="*/ 2348905 h 3370881"/>
                          <a:gd name="connsiteX329" fmla="*/ 2061882 w 2657256"/>
                          <a:gd name="connsiteY329" fmla="*/ 2371317 h 3370881"/>
                          <a:gd name="connsiteX330" fmla="*/ 2088776 w 2657256"/>
                          <a:gd name="connsiteY330" fmla="*/ 2434070 h 3370881"/>
                          <a:gd name="connsiteX331" fmla="*/ 2102223 w 2657256"/>
                          <a:gd name="connsiteY331" fmla="*/ 2465446 h 3370881"/>
                          <a:gd name="connsiteX332" fmla="*/ 2106706 w 2657256"/>
                          <a:gd name="connsiteY332" fmla="*/ 2496823 h 3370881"/>
                          <a:gd name="connsiteX333" fmla="*/ 2124635 w 2657256"/>
                          <a:gd name="connsiteY333" fmla="*/ 2559576 h 3370881"/>
                          <a:gd name="connsiteX334" fmla="*/ 2138082 w 2657256"/>
                          <a:gd name="connsiteY334" fmla="*/ 2649223 h 3370881"/>
                          <a:gd name="connsiteX335" fmla="*/ 2147047 w 2657256"/>
                          <a:gd name="connsiteY335" fmla="*/ 2685081 h 3370881"/>
                          <a:gd name="connsiteX336" fmla="*/ 2151529 w 2657256"/>
                          <a:gd name="connsiteY336" fmla="*/ 2716458 h 3370881"/>
                          <a:gd name="connsiteX337" fmla="*/ 2160494 w 2657256"/>
                          <a:gd name="connsiteY337" fmla="*/ 2770246 h 3370881"/>
                          <a:gd name="connsiteX338" fmla="*/ 2156012 w 2657256"/>
                          <a:gd name="connsiteY338" fmla="*/ 2962987 h 3370881"/>
                          <a:gd name="connsiteX339" fmla="*/ 2138082 w 2657256"/>
                          <a:gd name="connsiteY339" fmla="*/ 3043670 h 3370881"/>
                          <a:gd name="connsiteX340" fmla="*/ 2133600 w 2657256"/>
                          <a:gd name="connsiteY340" fmla="*/ 3061599 h 3370881"/>
                          <a:gd name="connsiteX341" fmla="*/ 2120153 w 2657256"/>
                          <a:gd name="connsiteY341" fmla="*/ 3079529 h 3370881"/>
                          <a:gd name="connsiteX342" fmla="*/ 2111188 w 2657256"/>
                          <a:gd name="connsiteY342" fmla="*/ 3106423 h 3370881"/>
                          <a:gd name="connsiteX343" fmla="*/ 2088776 w 2657256"/>
                          <a:gd name="connsiteY343" fmla="*/ 3137799 h 3370881"/>
                          <a:gd name="connsiteX344" fmla="*/ 2075329 w 2657256"/>
                          <a:gd name="connsiteY344" fmla="*/ 3164693 h 3370881"/>
                          <a:gd name="connsiteX345" fmla="*/ 2061882 w 2657256"/>
                          <a:gd name="connsiteY345" fmla="*/ 3169176 h 3370881"/>
                          <a:gd name="connsiteX346" fmla="*/ 2021541 w 2657256"/>
                          <a:gd name="connsiteY346" fmla="*/ 3164693 h 3370881"/>
                          <a:gd name="connsiteX347" fmla="*/ 2012576 w 2657256"/>
                          <a:gd name="connsiteY347" fmla="*/ 3119870 h 3370881"/>
                          <a:gd name="connsiteX348" fmla="*/ 2048435 w 2657256"/>
                          <a:gd name="connsiteY348" fmla="*/ 3021258 h 3370881"/>
                          <a:gd name="connsiteX349" fmla="*/ 2048435 w 2657256"/>
                          <a:gd name="connsiteY349" fmla="*/ 3021258 h 3370881"/>
                          <a:gd name="connsiteX350" fmla="*/ 2061882 w 2657256"/>
                          <a:gd name="connsiteY350" fmla="*/ 2967470 h 3370881"/>
                          <a:gd name="connsiteX351" fmla="*/ 2070847 w 2657256"/>
                          <a:gd name="connsiteY351" fmla="*/ 2882305 h 3370881"/>
                          <a:gd name="connsiteX352" fmla="*/ 2066365 w 2657256"/>
                          <a:gd name="connsiteY352" fmla="*/ 2725423 h 3370881"/>
                          <a:gd name="connsiteX353" fmla="*/ 2043953 w 2657256"/>
                          <a:gd name="connsiteY353" fmla="*/ 2649223 h 3370881"/>
                          <a:gd name="connsiteX354" fmla="*/ 2030506 w 2657256"/>
                          <a:gd name="connsiteY354" fmla="*/ 2622329 h 3370881"/>
                          <a:gd name="connsiteX355" fmla="*/ 2017059 w 2657256"/>
                          <a:gd name="connsiteY355" fmla="*/ 2581987 h 3370881"/>
                          <a:gd name="connsiteX356" fmla="*/ 1981200 w 2657256"/>
                          <a:gd name="connsiteY356" fmla="*/ 2514752 h 3370881"/>
                          <a:gd name="connsiteX357" fmla="*/ 1972235 w 2657256"/>
                          <a:gd name="connsiteY357" fmla="*/ 2501305 h 3370881"/>
                          <a:gd name="connsiteX358" fmla="*/ 1958788 w 2657256"/>
                          <a:gd name="connsiteY358" fmla="*/ 2478893 h 3370881"/>
                          <a:gd name="connsiteX359" fmla="*/ 1905000 w 2657256"/>
                          <a:gd name="connsiteY359" fmla="*/ 2398211 h 3370881"/>
                          <a:gd name="connsiteX360" fmla="*/ 1882588 w 2657256"/>
                          <a:gd name="connsiteY360" fmla="*/ 2357870 h 3370881"/>
                          <a:gd name="connsiteX361" fmla="*/ 1869141 w 2657256"/>
                          <a:gd name="connsiteY361" fmla="*/ 2339940 h 3370881"/>
                          <a:gd name="connsiteX362" fmla="*/ 1806388 w 2657256"/>
                          <a:gd name="connsiteY362" fmla="*/ 2313046 h 3370881"/>
                          <a:gd name="connsiteX363" fmla="*/ 1779494 w 2657256"/>
                          <a:gd name="connsiteY363" fmla="*/ 2304081 h 3370881"/>
                          <a:gd name="connsiteX364" fmla="*/ 1752600 w 2657256"/>
                          <a:gd name="connsiteY364" fmla="*/ 2299599 h 3370881"/>
                          <a:gd name="connsiteX365" fmla="*/ 1680882 w 2657256"/>
                          <a:gd name="connsiteY365" fmla="*/ 2277187 h 3370881"/>
                          <a:gd name="connsiteX366" fmla="*/ 1662953 w 2657256"/>
                          <a:gd name="connsiteY366" fmla="*/ 2272705 h 3370881"/>
                          <a:gd name="connsiteX367" fmla="*/ 1640541 w 2657256"/>
                          <a:gd name="connsiteY367" fmla="*/ 2259258 h 3370881"/>
                          <a:gd name="connsiteX368" fmla="*/ 1604682 w 2657256"/>
                          <a:gd name="connsiteY368" fmla="*/ 2272705 h 3370881"/>
                          <a:gd name="connsiteX369" fmla="*/ 1537447 w 2657256"/>
                          <a:gd name="connsiteY369" fmla="*/ 2304081 h 3370881"/>
                          <a:gd name="connsiteX370" fmla="*/ 1546113 w 2657256"/>
                          <a:gd name="connsiteY370" fmla="*/ 2313644 h 3370881"/>
                          <a:gd name="connsiteX371" fmla="*/ 1488141 w 2657256"/>
                          <a:gd name="connsiteY371" fmla="*/ 2313046 h 3370881"/>
                          <a:gd name="connsiteX372" fmla="*/ 1478878 w 2657256"/>
                          <a:gd name="connsiteY372" fmla="*/ 2342331 h 3370881"/>
                          <a:gd name="connsiteX373" fmla="*/ 1402678 w 2657256"/>
                          <a:gd name="connsiteY373" fmla="*/ 2339641 h 3370881"/>
                          <a:gd name="connsiteX374" fmla="*/ 1322892 w 2657256"/>
                          <a:gd name="connsiteY374" fmla="*/ 2336952 h 3370881"/>
                          <a:gd name="connsiteX375" fmla="*/ 1199384 w 2657256"/>
                          <a:gd name="connsiteY375" fmla="*/ 2307041 h 3370881"/>
                          <a:gd name="connsiteX376" fmla="*/ 1066800 w 2657256"/>
                          <a:gd name="connsiteY376" fmla="*/ 2272705 h 3370881"/>
                          <a:gd name="connsiteX377" fmla="*/ 1030941 w 2657256"/>
                          <a:gd name="connsiteY377" fmla="*/ 2263740 h 3370881"/>
                          <a:gd name="connsiteX378" fmla="*/ 986118 w 2657256"/>
                          <a:gd name="connsiteY378" fmla="*/ 2241329 h 3370881"/>
                          <a:gd name="connsiteX379" fmla="*/ 968188 w 2657256"/>
                          <a:gd name="connsiteY379" fmla="*/ 2232364 h 3370881"/>
                          <a:gd name="connsiteX380" fmla="*/ 936812 w 2657256"/>
                          <a:gd name="connsiteY380" fmla="*/ 2214434 h 3370881"/>
                          <a:gd name="connsiteX381" fmla="*/ 905435 w 2657256"/>
                          <a:gd name="connsiteY381" fmla="*/ 2196505 h 3370881"/>
                          <a:gd name="connsiteX382" fmla="*/ 869576 w 2657256"/>
                          <a:gd name="connsiteY382" fmla="*/ 2209952 h 3370881"/>
                          <a:gd name="connsiteX383" fmla="*/ 856129 w 2657256"/>
                          <a:gd name="connsiteY383" fmla="*/ 2227881 h 3370881"/>
                          <a:gd name="connsiteX384" fmla="*/ 815788 w 2657256"/>
                          <a:gd name="connsiteY384" fmla="*/ 2268223 h 3370881"/>
                          <a:gd name="connsiteX385" fmla="*/ 788894 w 2657256"/>
                          <a:gd name="connsiteY385" fmla="*/ 2290634 h 3370881"/>
                          <a:gd name="connsiteX386" fmla="*/ 762000 w 2657256"/>
                          <a:gd name="connsiteY386" fmla="*/ 2313046 h 3370881"/>
                          <a:gd name="connsiteX387" fmla="*/ 753035 w 2657256"/>
                          <a:gd name="connsiteY387" fmla="*/ 2326493 h 3370881"/>
                          <a:gd name="connsiteX388" fmla="*/ 735106 w 2657256"/>
                          <a:gd name="connsiteY388" fmla="*/ 2339940 h 3370881"/>
                          <a:gd name="connsiteX389" fmla="*/ 712694 w 2657256"/>
                          <a:gd name="connsiteY389" fmla="*/ 2362352 h 3370881"/>
                          <a:gd name="connsiteX390" fmla="*/ 694765 w 2657256"/>
                          <a:gd name="connsiteY390" fmla="*/ 2375799 h 3370881"/>
                          <a:gd name="connsiteX391" fmla="*/ 681318 w 2657256"/>
                          <a:gd name="connsiteY391" fmla="*/ 2393729 h 3370881"/>
                          <a:gd name="connsiteX392" fmla="*/ 667870 w 2657256"/>
                          <a:gd name="connsiteY392" fmla="*/ 2402693 h 3370881"/>
                          <a:gd name="connsiteX393" fmla="*/ 623047 w 2657256"/>
                          <a:gd name="connsiteY393" fmla="*/ 2443034 h 3370881"/>
                          <a:gd name="connsiteX394" fmla="*/ 600635 w 2657256"/>
                          <a:gd name="connsiteY394" fmla="*/ 2474411 h 3370881"/>
                          <a:gd name="connsiteX395" fmla="*/ 587188 w 2657256"/>
                          <a:gd name="connsiteY395" fmla="*/ 2514752 h 3370881"/>
                          <a:gd name="connsiteX396" fmla="*/ 582706 w 2657256"/>
                          <a:gd name="connsiteY396" fmla="*/ 2546129 h 3370881"/>
                          <a:gd name="connsiteX397" fmla="*/ 596153 w 2657256"/>
                          <a:gd name="connsiteY397" fmla="*/ 2635776 h 3370881"/>
                          <a:gd name="connsiteX398" fmla="*/ 600635 w 2657256"/>
                          <a:gd name="connsiteY398" fmla="*/ 2653705 h 3370881"/>
                          <a:gd name="connsiteX399" fmla="*/ 609600 w 2657256"/>
                          <a:gd name="connsiteY399" fmla="*/ 2671634 h 3370881"/>
                          <a:gd name="connsiteX400" fmla="*/ 614082 w 2657256"/>
                          <a:gd name="connsiteY400" fmla="*/ 2689564 h 3370881"/>
                          <a:gd name="connsiteX401" fmla="*/ 623047 w 2657256"/>
                          <a:gd name="connsiteY401" fmla="*/ 2711976 h 3370881"/>
                          <a:gd name="connsiteX402" fmla="*/ 627529 w 2657256"/>
                          <a:gd name="connsiteY402" fmla="*/ 2734387 h 3370881"/>
                          <a:gd name="connsiteX403" fmla="*/ 640976 w 2657256"/>
                          <a:gd name="connsiteY403" fmla="*/ 2765764 h 3370881"/>
                          <a:gd name="connsiteX404" fmla="*/ 645459 w 2657256"/>
                          <a:gd name="connsiteY404" fmla="*/ 2779211 h 3370881"/>
                          <a:gd name="connsiteX405" fmla="*/ 658906 w 2657256"/>
                          <a:gd name="connsiteY405" fmla="*/ 2801623 h 3370881"/>
                          <a:gd name="connsiteX406" fmla="*/ 676835 w 2657256"/>
                          <a:gd name="connsiteY406" fmla="*/ 2864376 h 3370881"/>
                          <a:gd name="connsiteX407" fmla="*/ 690282 w 2657256"/>
                          <a:gd name="connsiteY407" fmla="*/ 2895752 h 3370881"/>
                          <a:gd name="connsiteX408" fmla="*/ 699247 w 2657256"/>
                          <a:gd name="connsiteY408" fmla="*/ 2940576 h 3370881"/>
                          <a:gd name="connsiteX409" fmla="*/ 703729 w 2657256"/>
                          <a:gd name="connsiteY409" fmla="*/ 2967470 h 3370881"/>
                          <a:gd name="connsiteX410" fmla="*/ 717176 w 2657256"/>
                          <a:gd name="connsiteY410" fmla="*/ 2994364 h 3370881"/>
                          <a:gd name="connsiteX411" fmla="*/ 735106 w 2657256"/>
                          <a:gd name="connsiteY411" fmla="*/ 3052634 h 3370881"/>
                          <a:gd name="connsiteX412" fmla="*/ 739588 w 2657256"/>
                          <a:gd name="connsiteY412" fmla="*/ 3079529 h 3370881"/>
                          <a:gd name="connsiteX413" fmla="*/ 762000 w 2657256"/>
                          <a:gd name="connsiteY413" fmla="*/ 3142281 h 3370881"/>
                          <a:gd name="connsiteX414" fmla="*/ 766482 w 2657256"/>
                          <a:gd name="connsiteY414" fmla="*/ 3231929 h 3370881"/>
                          <a:gd name="connsiteX415" fmla="*/ 770965 w 2657256"/>
                          <a:gd name="connsiteY415" fmla="*/ 3254340 h 3370881"/>
                          <a:gd name="connsiteX416" fmla="*/ 775447 w 2657256"/>
                          <a:gd name="connsiteY416" fmla="*/ 3285717 h 3370881"/>
                          <a:gd name="connsiteX417" fmla="*/ 748553 w 2657256"/>
                          <a:gd name="connsiteY417" fmla="*/ 3335023 h 3370881"/>
                          <a:gd name="connsiteX418" fmla="*/ 721659 w 2657256"/>
                          <a:gd name="connsiteY418" fmla="*/ 3343987 h 3370881"/>
                          <a:gd name="connsiteX419" fmla="*/ 708212 w 2657256"/>
                          <a:gd name="connsiteY419" fmla="*/ 3348470 h 3370881"/>
                          <a:gd name="connsiteX420" fmla="*/ 623047 w 2657256"/>
                          <a:gd name="connsiteY420" fmla="*/ 3330540 h 3370881"/>
                          <a:gd name="connsiteX421" fmla="*/ 609600 w 2657256"/>
                          <a:gd name="connsiteY421" fmla="*/ 3308129 h 3370881"/>
                          <a:gd name="connsiteX422" fmla="*/ 591670 w 2657256"/>
                          <a:gd name="connsiteY422" fmla="*/ 3267787 h 3370881"/>
                          <a:gd name="connsiteX423" fmla="*/ 560294 w 2657256"/>
                          <a:gd name="connsiteY423" fmla="*/ 3209517 h 3370881"/>
                          <a:gd name="connsiteX424" fmla="*/ 551329 w 2657256"/>
                          <a:gd name="connsiteY424" fmla="*/ 3196070 h 3370881"/>
                          <a:gd name="connsiteX425" fmla="*/ 528918 w 2657256"/>
                          <a:gd name="connsiteY425" fmla="*/ 3173658 h 3370881"/>
                          <a:gd name="connsiteX426" fmla="*/ 519953 w 2657256"/>
                          <a:gd name="connsiteY426" fmla="*/ 3128834 h 3370881"/>
                          <a:gd name="connsiteX427" fmla="*/ 524435 w 2657256"/>
                          <a:gd name="connsiteY427" fmla="*/ 3101940 h 3370881"/>
                          <a:gd name="connsiteX428" fmla="*/ 528918 w 2657256"/>
                          <a:gd name="connsiteY428" fmla="*/ 3088493 h 3370881"/>
                          <a:gd name="connsiteX429" fmla="*/ 542365 w 2657256"/>
                          <a:gd name="connsiteY429" fmla="*/ 3052634 h 3370881"/>
                          <a:gd name="connsiteX430" fmla="*/ 484094 w 2657256"/>
                          <a:gd name="connsiteY430" fmla="*/ 2886787 h 3370881"/>
                          <a:gd name="connsiteX431" fmla="*/ 443753 w 2657256"/>
                          <a:gd name="connsiteY431" fmla="*/ 2779211 h 3370881"/>
                          <a:gd name="connsiteX432" fmla="*/ 439270 w 2657256"/>
                          <a:gd name="connsiteY432" fmla="*/ 2752317 h 3370881"/>
                          <a:gd name="connsiteX433" fmla="*/ 430306 w 2657256"/>
                          <a:gd name="connsiteY433" fmla="*/ 2716458 h 3370881"/>
                          <a:gd name="connsiteX434" fmla="*/ 425823 w 2657256"/>
                          <a:gd name="connsiteY434" fmla="*/ 2680599 h 3370881"/>
                          <a:gd name="connsiteX435" fmla="*/ 398929 w 2657256"/>
                          <a:gd name="connsiteY435" fmla="*/ 2599917 h 3370881"/>
                          <a:gd name="connsiteX436" fmla="*/ 385482 w 2657256"/>
                          <a:gd name="connsiteY436" fmla="*/ 2568540 h 3370881"/>
                          <a:gd name="connsiteX437" fmla="*/ 381000 w 2657256"/>
                          <a:gd name="connsiteY437" fmla="*/ 2550611 h 3370881"/>
                          <a:gd name="connsiteX438" fmla="*/ 372035 w 2657256"/>
                          <a:gd name="connsiteY438" fmla="*/ 2483376 h 3370881"/>
                          <a:gd name="connsiteX439" fmla="*/ 367553 w 2657256"/>
                          <a:gd name="connsiteY439" fmla="*/ 2469929 h 3370881"/>
                          <a:gd name="connsiteX440" fmla="*/ 407894 w 2657256"/>
                          <a:gd name="connsiteY440" fmla="*/ 2451999 h 3370881"/>
                          <a:gd name="connsiteX441" fmla="*/ 515470 w 2657256"/>
                          <a:gd name="connsiteY441" fmla="*/ 2407176 h 3370881"/>
                          <a:gd name="connsiteX442" fmla="*/ 578223 w 2657256"/>
                          <a:gd name="connsiteY442" fmla="*/ 2353387 h 3370881"/>
                          <a:gd name="connsiteX443" fmla="*/ 587188 w 2657256"/>
                          <a:gd name="connsiteY443" fmla="*/ 2330976 h 3370881"/>
                          <a:gd name="connsiteX444" fmla="*/ 614082 w 2657256"/>
                          <a:gd name="connsiteY444" fmla="*/ 2254776 h 3370881"/>
                          <a:gd name="connsiteX445" fmla="*/ 649941 w 2657256"/>
                          <a:gd name="connsiteY445" fmla="*/ 2200987 h 3370881"/>
                          <a:gd name="connsiteX446" fmla="*/ 690282 w 2657256"/>
                          <a:gd name="connsiteY446" fmla="*/ 2174093 h 3370881"/>
                          <a:gd name="connsiteX447" fmla="*/ 703729 w 2657256"/>
                          <a:gd name="connsiteY447" fmla="*/ 2165129 h 3370881"/>
                          <a:gd name="connsiteX448" fmla="*/ 739588 w 2657256"/>
                          <a:gd name="connsiteY448" fmla="*/ 2147199 h 3370881"/>
                          <a:gd name="connsiteX449" fmla="*/ 708212 w 2657256"/>
                          <a:gd name="connsiteY449" fmla="*/ 2187540 h 3370881"/>
                          <a:gd name="connsiteX450" fmla="*/ 654423 w 2657256"/>
                          <a:gd name="connsiteY450" fmla="*/ 2241329 h 3370881"/>
                          <a:gd name="connsiteX451" fmla="*/ 636494 w 2657256"/>
                          <a:gd name="connsiteY451" fmla="*/ 2259258 h 3370881"/>
                          <a:gd name="connsiteX452" fmla="*/ 614082 w 2657256"/>
                          <a:gd name="connsiteY452" fmla="*/ 2286152 h 3370881"/>
                          <a:gd name="connsiteX453" fmla="*/ 605118 w 2657256"/>
                          <a:gd name="connsiteY453" fmla="*/ 2299599 h 3370881"/>
                          <a:gd name="connsiteX454" fmla="*/ 560294 w 2657256"/>
                          <a:gd name="connsiteY454" fmla="*/ 2335458 h 3370881"/>
                          <a:gd name="connsiteX455" fmla="*/ 524435 w 2657256"/>
                          <a:gd name="connsiteY455" fmla="*/ 2348905 h 3370881"/>
                          <a:gd name="connsiteX456" fmla="*/ 502023 w 2657256"/>
                          <a:gd name="connsiteY456" fmla="*/ 2362352 h 3370881"/>
                          <a:gd name="connsiteX457" fmla="*/ 461682 w 2657256"/>
                          <a:gd name="connsiteY457" fmla="*/ 2389246 h 3370881"/>
                          <a:gd name="connsiteX458" fmla="*/ 448235 w 2657256"/>
                          <a:gd name="connsiteY458" fmla="*/ 2398211 h 3370881"/>
                          <a:gd name="connsiteX459" fmla="*/ 430306 w 2657256"/>
                          <a:gd name="connsiteY459" fmla="*/ 2407176 h 3370881"/>
                          <a:gd name="connsiteX460" fmla="*/ 412376 w 2657256"/>
                          <a:gd name="connsiteY460" fmla="*/ 2420623 h 3370881"/>
                          <a:gd name="connsiteX461" fmla="*/ 389965 w 2657256"/>
                          <a:gd name="connsiteY461" fmla="*/ 2429587 h 3370881"/>
                          <a:gd name="connsiteX462" fmla="*/ 372035 w 2657256"/>
                          <a:gd name="connsiteY462" fmla="*/ 2443034 h 3370881"/>
                          <a:gd name="connsiteX463" fmla="*/ 318247 w 2657256"/>
                          <a:gd name="connsiteY463" fmla="*/ 2474411 h 3370881"/>
                          <a:gd name="connsiteX464" fmla="*/ 304800 w 2657256"/>
                          <a:gd name="connsiteY464" fmla="*/ 2492340 h 3370881"/>
                          <a:gd name="connsiteX465" fmla="*/ 282388 w 2657256"/>
                          <a:gd name="connsiteY465" fmla="*/ 2519234 h 3370881"/>
                          <a:gd name="connsiteX466" fmla="*/ 295835 w 2657256"/>
                          <a:gd name="connsiteY466" fmla="*/ 2815070 h 3370881"/>
                          <a:gd name="connsiteX467" fmla="*/ 300318 w 2657256"/>
                          <a:gd name="connsiteY467" fmla="*/ 2837481 h 3370881"/>
                          <a:gd name="connsiteX468" fmla="*/ 304800 w 2657256"/>
                          <a:gd name="connsiteY468" fmla="*/ 2868858 h 3370881"/>
                          <a:gd name="connsiteX469" fmla="*/ 309282 w 2657256"/>
                          <a:gd name="connsiteY469" fmla="*/ 2927129 h 3370881"/>
                          <a:gd name="connsiteX470" fmla="*/ 322729 w 2657256"/>
                          <a:gd name="connsiteY470" fmla="*/ 2985399 h 3370881"/>
                          <a:gd name="connsiteX471" fmla="*/ 327212 w 2657256"/>
                          <a:gd name="connsiteY471" fmla="*/ 3012293 h 3370881"/>
                          <a:gd name="connsiteX472" fmla="*/ 331694 w 2657256"/>
                          <a:gd name="connsiteY472" fmla="*/ 3043670 h 3370881"/>
                          <a:gd name="connsiteX473" fmla="*/ 345141 w 2657256"/>
                          <a:gd name="connsiteY473" fmla="*/ 3070564 h 3370881"/>
                          <a:gd name="connsiteX474" fmla="*/ 367553 w 2657256"/>
                          <a:gd name="connsiteY474" fmla="*/ 3124352 h 3370881"/>
                          <a:gd name="connsiteX475" fmla="*/ 381000 w 2657256"/>
                          <a:gd name="connsiteY475" fmla="*/ 3182623 h 3370881"/>
                          <a:gd name="connsiteX476" fmla="*/ 389965 w 2657256"/>
                          <a:gd name="connsiteY476" fmla="*/ 3196070 h 3370881"/>
                          <a:gd name="connsiteX477" fmla="*/ 394447 w 2657256"/>
                          <a:gd name="connsiteY477" fmla="*/ 3213999 h 3370881"/>
                          <a:gd name="connsiteX478" fmla="*/ 412376 w 2657256"/>
                          <a:gd name="connsiteY478" fmla="*/ 3245376 h 3370881"/>
                          <a:gd name="connsiteX479" fmla="*/ 416859 w 2657256"/>
                          <a:gd name="connsiteY479" fmla="*/ 3258823 h 3370881"/>
                          <a:gd name="connsiteX480" fmla="*/ 425823 w 2657256"/>
                          <a:gd name="connsiteY480" fmla="*/ 3272270 h 3370881"/>
                          <a:gd name="connsiteX481" fmla="*/ 439270 w 2657256"/>
                          <a:gd name="connsiteY481" fmla="*/ 3303646 h 3370881"/>
                          <a:gd name="connsiteX482" fmla="*/ 439270 w 2657256"/>
                          <a:gd name="connsiteY482" fmla="*/ 3352952 h 3370881"/>
                          <a:gd name="connsiteX483" fmla="*/ 430306 w 2657256"/>
                          <a:gd name="connsiteY483" fmla="*/ 3366399 h 3370881"/>
                          <a:gd name="connsiteX484" fmla="*/ 412376 w 2657256"/>
                          <a:gd name="connsiteY484" fmla="*/ 3370881 h 3370881"/>
                          <a:gd name="connsiteX485" fmla="*/ 295835 w 2657256"/>
                          <a:gd name="connsiteY485" fmla="*/ 3357434 h 3370881"/>
                          <a:gd name="connsiteX486" fmla="*/ 264459 w 2657256"/>
                          <a:gd name="connsiteY486" fmla="*/ 3276752 h 3370881"/>
                          <a:gd name="connsiteX487" fmla="*/ 259976 w 2657256"/>
                          <a:gd name="connsiteY487" fmla="*/ 3240893 h 3370881"/>
                          <a:gd name="connsiteX488" fmla="*/ 246529 w 2657256"/>
                          <a:gd name="connsiteY488" fmla="*/ 3178140 h 3370881"/>
                          <a:gd name="connsiteX489" fmla="*/ 237565 w 2657256"/>
                          <a:gd name="connsiteY489" fmla="*/ 3084011 h 3370881"/>
                          <a:gd name="connsiteX490" fmla="*/ 228600 w 2657256"/>
                          <a:gd name="connsiteY490" fmla="*/ 3057117 h 3370881"/>
                          <a:gd name="connsiteX491" fmla="*/ 219635 w 2657256"/>
                          <a:gd name="connsiteY491" fmla="*/ 3021258 h 3370881"/>
                          <a:gd name="connsiteX492" fmla="*/ 206188 w 2657256"/>
                          <a:gd name="connsiteY492" fmla="*/ 2980917 h 3370881"/>
                          <a:gd name="connsiteX493" fmla="*/ 201706 w 2657256"/>
                          <a:gd name="connsiteY493" fmla="*/ 2949540 h 3370881"/>
                          <a:gd name="connsiteX494" fmla="*/ 197223 w 2657256"/>
                          <a:gd name="connsiteY494" fmla="*/ 2927129 h 3370881"/>
                          <a:gd name="connsiteX495" fmla="*/ 192741 w 2657256"/>
                          <a:gd name="connsiteY495" fmla="*/ 2891270 h 3370881"/>
                          <a:gd name="connsiteX496" fmla="*/ 188259 w 2657256"/>
                          <a:gd name="connsiteY496" fmla="*/ 2850929 h 3370881"/>
                          <a:gd name="connsiteX497" fmla="*/ 179294 w 2657256"/>
                          <a:gd name="connsiteY497" fmla="*/ 2824034 h 3370881"/>
                          <a:gd name="connsiteX498" fmla="*/ 165847 w 2657256"/>
                          <a:gd name="connsiteY498" fmla="*/ 2774729 h 3370881"/>
                          <a:gd name="connsiteX499" fmla="*/ 161365 w 2657256"/>
                          <a:gd name="connsiteY499" fmla="*/ 2747834 h 3370881"/>
                          <a:gd name="connsiteX500" fmla="*/ 156882 w 2657256"/>
                          <a:gd name="connsiteY500" fmla="*/ 2559576 h 3370881"/>
                          <a:gd name="connsiteX501" fmla="*/ 152400 w 2657256"/>
                          <a:gd name="connsiteY501" fmla="*/ 2519234 h 3370881"/>
                          <a:gd name="connsiteX502" fmla="*/ 118035 w 2657256"/>
                          <a:gd name="connsiteY502" fmla="*/ 2400004 h 3370881"/>
                          <a:gd name="connsiteX503" fmla="*/ 129988 w 2657256"/>
                          <a:gd name="connsiteY503" fmla="*/ 2344423 h 3370881"/>
                          <a:gd name="connsiteX504" fmla="*/ 100106 w 2657256"/>
                          <a:gd name="connsiteY504" fmla="*/ 2330976 h 3370881"/>
                          <a:gd name="connsiteX505" fmla="*/ 138953 w 2657256"/>
                          <a:gd name="connsiteY505" fmla="*/ 2313046 h 3370881"/>
                          <a:gd name="connsiteX506" fmla="*/ 152400 w 2657256"/>
                          <a:gd name="connsiteY506" fmla="*/ 2304081 h 3370881"/>
                          <a:gd name="connsiteX507" fmla="*/ 170329 w 2657256"/>
                          <a:gd name="connsiteY507" fmla="*/ 2259258 h 3370881"/>
                          <a:gd name="connsiteX508" fmla="*/ 188259 w 2657256"/>
                          <a:gd name="connsiteY508" fmla="*/ 2223399 h 3370881"/>
                          <a:gd name="connsiteX509" fmla="*/ 206188 w 2657256"/>
                          <a:gd name="connsiteY509" fmla="*/ 2187540 h 3370881"/>
                          <a:gd name="connsiteX510" fmla="*/ 210670 w 2657256"/>
                          <a:gd name="connsiteY510" fmla="*/ 2174093 h 3370881"/>
                          <a:gd name="connsiteX511" fmla="*/ 219635 w 2657256"/>
                          <a:gd name="connsiteY511" fmla="*/ 2115823 h 3370881"/>
                          <a:gd name="connsiteX512" fmla="*/ 210670 w 2657256"/>
                          <a:gd name="connsiteY512" fmla="*/ 1958940 h 3370881"/>
                          <a:gd name="connsiteX513" fmla="*/ 192741 w 2657256"/>
                          <a:gd name="connsiteY513" fmla="*/ 1923081 h 3370881"/>
                          <a:gd name="connsiteX514" fmla="*/ 179294 w 2657256"/>
                          <a:gd name="connsiteY514" fmla="*/ 1891705 h 3370881"/>
                          <a:gd name="connsiteX515" fmla="*/ 165847 w 2657256"/>
                          <a:gd name="connsiteY515" fmla="*/ 1864811 h 3370881"/>
                          <a:gd name="connsiteX516" fmla="*/ 152400 w 2657256"/>
                          <a:gd name="connsiteY516" fmla="*/ 1833434 h 3370881"/>
                          <a:gd name="connsiteX517" fmla="*/ 143435 w 2657256"/>
                          <a:gd name="connsiteY517" fmla="*/ 1819987 h 3370881"/>
                          <a:gd name="connsiteX518" fmla="*/ 107576 w 2657256"/>
                          <a:gd name="connsiteY518" fmla="*/ 1784129 h 3370881"/>
                          <a:gd name="connsiteX519" fmla="*/ 94129 w 2657256"/>
                          <a:gd name="connsiteY519" fmla="*/ 1779646 h 3370881"/>
                          <a:gd name="connsiteX520" fmla="*/ 71718 w 2657256"/>
                          <a:gd name="connsiteY520" fmla="*/ 1770681 h 3370881"/>
                          <a:gd name="connsiteX521" fmla="*/ 58270 w 2657256"/>
                          <a:gd name="connsiteY521" fmla="*/ 1761717 h 3370881"/>
                          <a:gd name="connsiteX522" fmla="*/ 26894 w 2657256"/>
                          <a:gd name="connsiteY522" fmla="*/ 1730340 h 3370881"/>
                          <a:gd name="connsiteX523" fmla="*/ 0 w 2657256"/>
                          <a:gd name="connsiteY523" fmla="*/ 1707929 h 3370881"/>
                          <a:gd name="connsiteX0" fmla="*/ 0 w 2657256"/>
                          <a:gd name="connsiteY0" fmla="*/ 1707929 h 3370881"/>
                          <a:gd name="connsiteX1" fmla="*/ 22412 w 2657256"/>
                          <a:gd name="connsiteY1" fmla="*/ 1698964 h 3370881"/>
                          <a:gd name="connsiteX2" fmla="*/ 31376 w 2657256"/>
                          <a:gd name="connsiteY2" fmla="*/ 1681034 h 3370881"/>
                          <a:gd name="connsiteX3" fmla="*/ 44823 w 2657256"/>
                          <a:gd name="connsiteY3" fmla="*/ 1672070 h 3370881"/>
                          <a:gd name="connsiteX4" fmla="*/ 58270 w 2657256"/>
                          <a:gd name="connsiteY4" fmla="*/ 1654140 h 3370881"/>
                          <a:gd name="connsiteX5" fmla="*/ 76200 w 2657256"/>
                          <a:gd name="connsiteY5" fmla="*/ 1645176 h 3370881"/>
                          <a:gd name="connsiteX6" fmla="*/ 98612 w 2657256"/>
                          <a:gd name="connsiteY6" fmla="*/ 1636211 h 3370881"/>
                          <a:gd name="connsiteX7" fmla="*/ 125506 w 2657256"/>
                          <a:gd name="connsiteY7" fmla="*/ 1627246 h 3370881"/>
                          <a:gd name="connsiteX8" fmla="*/ 152400 w 2657256"/>
                          <a:gd name="connsiteY8" fmla="*/ 1609317 h 3370881"/>
                          <a:gd name="connsiteX9" fmla="*/ 170329 w 2657256"/>
                          <a:gd name="connsiteY9" fmla="*/ 1600352 h 3370881"/>
                          <a:gd name="connsiteX10" fmla="*/ 188259 w 2657256"/>
                          <a:gd name="connsiteY10" fmla="*/ 1582423 h 3370881"/>
                          <a:gd name="connsiteX11" fmla="*/ 228600 w 2657256"/>
                          <a:gd name="connsiteY11" fmla="*/ 1564493 h 3370881"/>
                          <a:gd name="connsiteX12" fmla="*/ 255494 w 2657256"/>
                          <a:gd name="connsiteY12" fmla="*/ 1546564 h 3370881"/>
                          <a:gd name="connsiteX13" fmla="*/ 300318 w 2657256"/>
                          <a:gd name="connsiteY13" fmla="*/ 1524152 h 3370881"/>
                          <a:gd name="connsiteX14" fmla="*/ 313765 w 2657256"/>
                          <a:gd name="connsiteY14" fmla="*/ 1515187 h 3370881"/>
                          <a:gd name="connsiteX15" fmla="*/ 340659 w 2657256"/>
                          <a:gd name="connsiteY15" fmla="*/ 1510705 h 3370881"/>
                          <a:gd name="connsiteX16" fmla="*/ 363070 w 2657256"/>
                          <a:gd name="connsiteY16" fmla="*/ 1506223 h 3370881"/>
                          <a:gd name="connsiteX17" fmla="*/ 389965 w 2657256"/>
                          <a:gd name="connsiteY17" fmla="*/ 1501740 h 3370881"/>
                          <a:gd name="connsiteX18" fmla="*/ 425823 w 2657256"/>
                          <a:gd name="connsiteY18" fmla="*/ 1497258 h 3370881"/>
                          <a:gd name="connsiteX19" fmla="*/ 470647 w 2657256"/>
                          <a:gd name="connsiteY19" fmla="*/ 1488293 h 3370881"/>
                          <a:gd name="connsiteX20" fmla="*/ 515470 w 2657256"/>
                          <a:gd name="connsiteY20" fmla="*/ 1479329 h 3370881"/>
                          <a:gd name="connsiteX21" fmla="*/ 528918 w 2657256"/>
                          <a:gd name="connsiteY21" fmla="*/ 1470364 h 3370881"/>
                          <a:gd name="connsiteX22" fmla="*/ 600635 w 2657256"/>
                          <a:gd name="connsiteY22" fmla="*/ 1456917 h 3370881"/>
                          <a:gd name="connsiteX23" fmla="*/ 690282 w 2657256"/>
                          <a:gd name="connsiteY23" fmla="*/ 1447952 h 3370881"/>
                          <a:gd name="connsiteX24" fmla="*/ 793376 w 2657256"/>
                          <a:gd name="connsiteY24" fmla="*/ 1452434 h 3370881"/>
                          <a:gd name="connsiteX25" fmla="*/ 874059 w 2657256"/>
                          <a:gd name="connsiteY25" fmla="*/ 1465881 h 3370881"/>
                          <a:gd name="connsiteX26" fmla="*/ 914400 w 2657256"/>
                          <a:gd name="connsiteY26" fmla="*/ 1470364 h 3370881"/>
                          <a:gd name="connsiteX27" fmla="*/ 1030941 w 2657256"/>
                          <a:gd name="connsiteY27" fmla="*/ 1483811 h 3370881"/>
                          <a:gd name="connsiteX28" fmla="*/ 1151965 w 2657256"/>
                          <a:gd name="connsiteY28" fmla="*/ 1492776 h 3370881"/>
                          <a:gd name="connsiteX29" fmla="*/ 1281953 w 2657256"/>
                          <a:gd name="connsiteY29" fmla="*/ 1501740 h 3370881"/>
                          <a:gd name="connsiteX30" fmla="*/ 1465729 w 2657256"/>
                          <a:gd name="connsiteY30" fmla="*/ 1497258 h 3370881"/>
                          <a:gd name="connsiteX31" fmla="*/ 1510553 w 2657256"/>
                          <a:gd name="connsiteY31" fmla="*/ 1492776 h 3370881"/>
                          <a:gd name="connsiteX32" fmla="*/ 1582270 w 2657256"/>
                          <a:gd name="connsiteY32" fmla="*/ 1461399 h 3370881"/>
                          <a:gd name="connsiteX33" fmla="*/ 1604682 w 2657256"/>
                          <a:gd name="connsiteY33" fmla="*/ 1456917 h 3370881"/>
                          <a:gd name="connsiteX34" fmla="*/ 1622612 w 2657256"/>
                          <a:gd name="connsiteY34" fmla="*/ 1447952 h 3370881"/>
                          <a:gd name="connsiteX35" fmla="*/ 1645023 w 2657256"/>
                          <a:gd name="connsiteY35" fmla="*/ 1438987 h 3370881"/>
                          <a:gd name="connsiteX36" fmla="*/ 1662953 w 2657256"/>
                          <a:gd name="connsiteY36" fmla="*/ 1425540 h 3370881"/>
                          <a:gd name="connsiteX37" fmla="*/ 1698812 w 2657256"/>
                          <a:gd name="connsiteY37" fmla="*/ 1407611 h 3370881"/>
                          <a:gd name="connsiteX38" fmla="*/ 1739153 w 2657256"/>
                          <a:gd name="connsiteY38" fmla="*/ 1380717 h 3370881"/>
                          <a:gd name="connsiteX39" fmla="*/ 1752600 w 2657256"/>
                          <a:gd name="connsiteY39" fmla="*/ 1367270 h 3370881"/>
                          <a:gd name="connsiteX40" fmla="*/ 1775012 w 2657256"/>
                          <a:gd name="connsiteY40" fmla="*/ 1353823 h 3370881"/>
                          <a:gd name="connsiteX41" fmla="*/ 1797423 w 2657256"/>
                          <a:gd name="connsiteY41" fmla="*/ 1335893 h 3370881"/>
                          <a:gd name="connsiteX42" fmla="*/ 1810870 w 2657256"/>
                          <a:gd name="connsiteY42" fmla="*/ 1304517 h 3370881"/>
                          <a:gd name="connsiteX43" fmla="*/ 1815353 w 2657256"/>
                          <a:gd name="connsiteY43" fmla="*/ 1291070 h 3370881"/>
                          <a:gd name="connsiteX44" fmla="*/ 1801906 w 2657256"/>
                          <a:gd name="connsiteY44" fmla="*/ 1138670 h 3370881"/>
                          <a:gd name="connsiteX45" fmla="*/ 1792941 w 2657256"/>
                          <a:gd name="connsiteY45" fmla="*/ 1125223 h 3370881"/>
                          <a:gd name="connsiteX46" fmla="*/ 1757082 w 2657256"/>
                          <a:gd name="connsiteY46" fmla="*/ 1093846 h 3370881"/>
                          <a:gd name="connsiteX47" fmla="*/ 1730188 w 2657256"/>
                          <a:gd name="connsiteY47" fmla="*/ 1066952 h 3370881"/>
                          <a:gd name="connsiteX48" fmla="*/ 1703294 w 2657256"/>
                          <a:gd name="connsiteY48" fmla="*/ 1049023 h 3370881"/>
                          <a:gd name="connsiteX49" fmla="*/ 1622612 w 2657256"/>
                          <a:gd name="connsiteY49" fmla="*/ 1053505 h 3370881"/>
                          <a:gd name="connsiteX50" fmla="*/ 1595718 w 2657256"/>
                          <a:gd name="connsiteY50" fmla="*/ 1062470 h 3370881"/>
                          <a:gd name="connsiteX51" fmla="*/ 1573306 w 2657256"/>
                          <a:gd name="connsiteY51" fmla="*/ 1066952 h 3370881"/>
                          <a:gd name="connsiteX52" fmla="*/ 1453385 w 2657256"/>
                          <a:gd name="connsiteY52" fmla="*/ 1082761 h 3370881"/>
                          <a:gd name="connsiteX53" fmla="*/ 1326776 w 2657256"/>
                          <a:gd name="connsiteY53" fmla="*/ 1062470 h 3370881"/>
                          <a:gd name="connsiteX54" fmla="*/ 1308847 w 2657256"/>
                          <a:gd name="connsiteY54" fmla="*/ 1057987 h 3370881"/>
                          <a:gd name="connsiteX55" fmla="*/ 1277470 w 2657256"/>
                          <a:gd name="connsiteY55" fmla="*/ 1053505 h 3370881"/>
                          <a:gd name="connsiteX56" fmla="*/ 1259541 w 2657256"/>
                          <a:gd name="connsiteY56" fmla="*/ 1049023 h 3370881"/>
                          <a:gd name="connsiteX57" fmla="*/ 1232647 w 2657256"/>
                          <a:gd name="connsiteY57" fmla="*/ 1044540 h 3370881"/>
                          <a:gd name="connsiteX58" fmla="*/ 1053353 w 2657256"/>
                          <a:gd name="connsiteY58" fmla="*/ 1049023 h 3370881"/>
                          <a:gd name="connsiteX59" fmla="*/ 1035423 w 2657256"/>
                          <a:gd name="connsiteY59" fmla="*/ 1053505 h 3370881"/>
                          <a:gd name="connsiteX60" fmla="*/ 1008529 w 2657256"/>
                          <a:gd name="connsiteY60" fmla="*/ 1057987 h 3370881"/>
                          <a:gd name="connsiteX61" fmla="*/ 995082 w 2657256"/>
                          <a:gd name="connsiteY61" fmla="*/ 1062470 h 3370881"/>
                          <a:gd name="connsiteX62" fmla="*/ 945776 w 2657256"/>
                          <a:gd name="connsiteY62" fmla="*/ 1031093 h 3370881"/>
                          <a:gd name="connsiteX63" fmla="*/ 941294 w 2657256"/>
                          <a:gd name="connsiteY63" fmla="*/ 1017646 h 3370881"/>
                          <a:gd name="connsiteX64" fmla="*/ 932329 w 2657256"/>
                          <a:gd name="connsiteY64" fmla="*/ 919034 h 3370881"/>
                          <a:gd name="connsiteX65" fmla="*/ 914400 w 2657256"/>
                          <a:gd name="connsiteY65" fmla="*/ 901105 h 3370881"/>
                          <a:gd name="connsiteX66" fmla="*/ 918882 w 2657256"/>
                          <a:gd name="connsiteY66" fmla="*/ 869729 h 3370881"/>
                          <a:gd name="connsiteX67" fmla="*/ 941294 w 2657256"/>
                          <a:gd name="connsiteY67" fmla="*/ 865246 h 3370881"/>
                          <a:gd name="connsiteX68" fmla="*/ 959223 w 2657256"/>
                          <a:gd name="connsiteY68" fmla="*/ 851799 h 3370881"/>
                          <a:gd name="connsiteX69" fmla="*/ 990600 w 2657256"/>
                          <a:gd name="connsiteY69" fmla="*/ 847317 h 3370881"/>
                          <a:gd name="connsiteX70" fmla="*/ 1129553 w 2657256"/>
                          <a:gd name="connsiteY70" fmla="*/ 838352 h 3370881"/>
                          <a:gd name="connsiteX71" fmla="*/ 1147482 w 2657256"/>
                          <a:gd name="connsiteY71" fmla="*/ 829387 h 3370881"/>
                          <a:gd name="connsiteX72" fmla="*/ 1178859 w 2657256"/>
                          <a:gd name="connsiteY72" fmla="*/ 806976 h 3370881"/>
                          <a:gd name="connsiteX73" fmla="*/ 1192306 w 2657256"/>
                          <a:gd name="connsiteY73" fmla="*/ 793529 h 3370881"/>
                          <a:gd name="connsiteX74" fmla="*/ 1214718 w 2657256"/>
                          <a:gd name="connsiteY74" fmla="*/ 784564 h 3370881"/>
                          <a:gd name="connsiteX75" fmla="*/ 1241612 w 2657256"/>
                          <a:gd name="connsiteY75" fmla="*/ 771117 h 3370881"/>
                          <a:gd name="connsiteX76" fmla="*/ 1277470 w 2657256"/>
                          <a:gd name="connsiteY76" fmla="*/ 753187 h 3370881"/>
                          <a:gd name="connsiteX77" fmla="*/ 1295400 w 2657256"/>
                          <a:gd name="connsiteY77" fmla="*/ 730776 h 3370881"/>
                          <a:gd name="connsiteX78" fmla="*/ 1317812 w 2657256"/>
                          <a:gd name="connsiteY78" fmla="*/ 708364 h 3370881"/>
                          <a:gd name="connsiteX79" fmla="*/ 1353670 w 2657256"/>
                          <a:gd name="connsiteY79" fmla="*/ 663540 h 3370881"/>
                          <a:gd name="connsiteX80" fmla="*/ 1371600 w 2657256"/>
                          <a:gd name="connsiteY80" fmla="*/ 636646 h 3370881"/>
                          <a:gd name="connsiteX81" fmla="*/ 1380565 w 2657256"/>
                          <a:gd name="connsiteY81" fmla="*/ 596305 h 3370881"/>
                          <a:gd name="connsiteX82" fmla="*/ 1385047 w 2657256"/>
                          <a:gd name="connsiteY82" fmla="*/ 582858 h 3370881"/>
                          <a:gd name="connsiteX83" fmla="*/ 1380565 w 2657256"/>
                          <a:gd name="connsiteY83" fmla="*/ 533552 h 3370881"/>
                          <a:gd name="connsiteX84" fmla="*/ 1367118 w 2657256"/>
                          <a:gd name="connsiteY84" fmla="*/ 524587 h 3370881"/>
                          <a:gd name="connsiteX85" fmla="*/ 1349188 w 2657256"/>
                          <a:gd name="connsiteY85" fmla="*/ 520105 h 3370881"/>
                          <a:gd name="connsiteX86" fmla="*/ 1326776 w 2657256"/>
                          <a:gd name="connsiteY86" fmla="*/ 511140 h 3370881"/>
                          <a:gd name="connsiteX87" fmla="*/ 1281953 w 2657256"/>
                          <a:gd name="connsiteY87" fmla="*/ 515623 h 3370881"/>
                          <a:gd name="connsiteX88" fmla="*/ 1250576 w 2657256"/>
                          <a:gd name="connsiteY88" fmla="*/ 529070 h 3370881"/>
                          <a:gd name="connsiteX89" fmla="*/ 1210235 w 2657256"/>
                          <a:gd name="connsiteY89" fmla="*/ 542517 h 3370881"/>
                          <a:gd name="connsiteX90" fmla="*/ 1183341 w 2657256"/>
                          <a:gd name="connsiteY90" fmla="*/ 555964 h 3370881"/>
                          <a:gd name="connsiteX91" fmla="*/ 1160929 w 2657256"/>
                          <a:gd name="connsiteY91" fmla="*/ 569411 h 3370881"/>
                          <a:gd name="connsiteX92" fmla="*/ 1134035 w 2657256"/>
                          <a:gd name="connsiteY92" fmla="*/ 578376 h 3370881"/>
                          <a:gd name="connsiteX93" fmla="*/ 1111623 w 2657256"/>
                          <a:gd name="connsiteY93" fmla="*/ 587340 h 3370881"/>
                          <a:gd name="connsiteX94" fmla="*/ 1084729 w 2657256"/>
                          <a:gd name="connsiteY94" fmla="*/ 596305 h 3370881"/>
                          <a:gd name="connsiteX95" fmla="*/ 986118 w 2657256"/>
                          <a:gd name="connsiteY95" fmla="*/ 591823 h 3370881"/>
                          <a:gd name="connsiteX96" fmla="*/ 927847 w 2657256"/>
                          <a:gd name="connsiteY96" fmla="*/ 578376 h 3370881"/>
                          <a:gd name="connsiteX97" fmla="*/ 896470 w 2657256"/>
                          <a:gd name="connsiteY97" fmla="*/ 555964 h 3370881"/>
                          <a:gd name="connsiteX98" fmla="*/ 883023 w 2657256"/>
                          <a:gd name="connsiteY98" fmla="*/ 546999 h 3370881"/>
                          <a:gd name="connsiteX99" fmla="*/ 865094 w 2657256"/>
                          <a:gd name="connsiteY99" fmla="*/ 497693 h 3370881"/>
                          <a:gd name="connsiteX100" fmla="*/ 869576 w 2657256"/>
                          <a:gd name="connsiteY100" fmla="*/ 403564 h 3370881"/>
                          <a:gd name="connsiteX101" fmla="*/ 874059 w 2657256"/>
                          <a:gd name="connsiteY101" fmla="*/ 385634 h 3370881"/>
                          <a:gd name="connsiteX102" fmla="*/ 883023 w 2657256"/>
                          <a:gd name="connsiteY102" fmla="*/ 372187 h 3370881"/>
                          <a:gd name="connsiteX103" fmla="*/ 909918 w 2657256"/>
                          <a:gd name="connsiteY103" fmla="*/ 363223 h 3370881"/>
                          <a:gd name="connsiteX104" fmla="*/ 914400 w 2657256"/>
                          <a:gd name="connsiteY104" fmla="*/ 385634 h 3370881"/>
                          <a:gd name="connsiteX105" fmla="*/ 909918 w 2657256"/>
                          <a:gd name="connsiteY105" fmla="*/ 408046 h 3370881"/>
                          <a:gd name="connsiteX106" fmla="*/ 900953 w 2657256"/>
                          <a:gd name="connsiteY106" fmla="*/ 466317 h 3370881"/>
                          <a:gd name="connsiteX107" fmla="*/ 905435 w 2657256"/>
                          <a:gd name="connsiteY107" fmla="*/ 515623 h 3370881"/>
                          <a:gd name="connsiteX108" fmla="*/ 932329 w 2657256"/>
                          <a:gd name="connsiteY108" fmla="*/ 551481 h 3370881"/>
                          <a:gd name="connsiteX109" fmla="*/ 954741 w 2657256"/>
                          <a:gd name="connsiteY109" fmla="*/ 560446 h 3370881"/>
                          <a:gd name="connsiteX110" fmla="*/ 972670 w 2657256"/>
                          <a:gd name="connsiteY110" fmla="*/ 569411 h 3370881"/>
                          <a:gd name="connsiteX111" fmla="*/ 1066800 w 2657256"/>
                          <a:gd name="connsiteY111" fmla="*/ 564929 h 3370881"/>
                          <a:gd name="connsiteX112" fmla="*/ 1111623 w 2657256"/>
                          <a:gd name="connsiteY112" fmla="*/ 551481 h 3370881"/>
                          <a:gd name="connsiteX113" fmla="*/ 1129553 w 2657256"/>
                          <a:gd name="connsiteY113" fmla="*/ 538034 h 3370881"/>
                          <a:gd name="connsiteX114" fmla="*/ 1156447 w 2657256"/>
                          <a:gd name="connsiteY114" fmla="*/ 511140 h 3370881"/>
                          <a:gd name="connsiteX115" fmla="*/ 1160929 w 2657256"/>
                          <a:gd name="connsiteY115" fmla="*/ 493211 h 3370881"/>
                          <a:gd name="connsiteX116" fmla="*/ 1178859 w 2657256"/>
                          <a:gd name="connsiteY116" fmla="*/ 331846 h 3370881"/>
                          <a:gd name="connsiteX117" fmla="*/ 1215315 w 2657256"/>
                          <a:gd name="connsiteY117" fmla="*/ 270289 h 3370881"/>
                          <a:gd name="connsiteX118" fmla="*/ 1214718 w 2657256"/>
                          <a:gd name="connsiteY118" fmla="*/ 367705 h 3370881"/>
                          <a:gd name="connsiteX119" fmla="*/ 1201270 w 2657256"/>
                          <a:gd name="connsiteY119" fmla="*/ 412529 h 3370881"/>
                          <a:gd name="connsiteX120" fmla="*/ 1210235 w 2657256"/>
                          <a:gd name="connsiteY120" fmla="*/ 461834 h 3370881"/>
                          <a:gd name="connsiteX121" fmla="*/ 1214718 w 2657256"/>
                          <a:gd name="connsiteY121" fmla="*/ 475281 h 3370881"/>
                          <a:gd name="connsiteX122" fmla="*/ 1228165 w 2657256"/>
                          <a:gd name="connsiteY122" fmla="*/ 484246 h 3370881"/>
                          <a:gd name="connsiteX123" fmla="*/ 1250576 w 2657256"/>
                          <a:gd name="connsiteY123" fmla="*/ 502176 h 3370881"/>
                          <a:gd name="connsiteX124" fmla="*/ 1317812 w 2657256"/>
                          <a:gd name="connsiteY124" fmla="*/ 497693 h 3370881"/>
                          <a:gd name="connsiteX125" fmla="*/ 1353670 w 2657256"/>
                          <a:gd name="connsiteY125" fmla="*/ 488729 h 3370881"/>
                          <a:gd name="connsiteX126" fmla="*/ 1506070 w 2657256"/>
                          <a:gd name="connsiteY126" fmla="*/ 457352 h 3370881"/>
                          <a:gd name="connsiteX127" fmla="*/ 1550894 w 2657256"/>
                          <a:gd name="connsiteY127" fmla="*/ 430458 h 3370881"/>
                          <a:gd name="connsiteX128" fmla="*/ 1564341 w 2657256"/>
                          <a:gd name="connsiteY128" fmla="*/ 417011 h 3370881"/>
                          <a:gd name="connsiteX129" fmla="*/ 1586753 w 2657256"/>
                          <a:gd name="connsiteY129" fmla="*/ 399081 h 3370881"/>
                          <a:gd name="connsiteX130" fmla="*/ 1595718 w 2657256"/>
                          <a:gd name="connsiteY130" fmla="*/ 381152 h 3370881"/>
                          <a:gd name="connsiteX131" fmla="*/ 1600200 w 2657256"/>
                          <a:gd name="connsiteY131" fmla="*/ 363223 h 3370881"/>
                          <a:gd name="connsiteX132" fmla="*/ 1609165 w 2657256"/>
                          <a:gd name="connsiteY132" fmla="*/ 313917 h 3370881"/>
                          <a:gd name="connsiteX133" fmla="*/ 1537447 w 2657256"/>
                          <a:gd name="connsiteY133" fmla="*/ 188411 h 3370881"/>
                          <a:gd name="connsiteX134" fmla="*/ 1613647 w 2657256"/>
                          <a:gd name="connsiteY134" fmla="*/ 399081 h 3370881"/>
                          <a:gd name="connsiteX135" fmla="*/ 1627094 w 2657256"/>
                          <a:gd name="connsiteY135" fmla="*/ 417011 h 3370881"/>
                          <a:gd name="connsiteX136" fmla="*/ 1658470 w 2657256"/>
                          <a:gd name="connsiteY136" fmla="*/ 412529 h 3370881"/>
                          <a:gd name="connsiteX137" fmla="*/ 1685365 w 2657256"/>
                          <a:gd name="connsiteY137" fmla="*/ 390117 h 3370881"/>
                          <a:gd name="connsiteX138" fmla="*/ 1694329 w 2657256"/>
                          <a:gd name="connsiteY138" fmla="*/ 376670 h 3370881"/>
                          <a:gd name="connsiteX139" fmla="*/ 1734670 w 2657256"/>
                          <a:gd name="connsiteY139" fmla="*/ 354258 h 3370881"/>
                          <a:gd name="connsiteX140" fmla="*/ 1743635 w 2657256"/>
                          <a:gd name="connsiteY140" fmla="*/ 340811 h 3370881"/>
                          <a:gd name="connsiteX141" fmla="*/ 1757082 w 2657256"/>
                          <a:gd name="connsiteY141" fmla="*/ 336329 h 3370881"/>
                          <a:gd name="connsiteX142" fmla="*/ 1808984 w 2657256"/>
                          <a:gd name="connsiteY142" fmla="*/ 249641 h 3370881"/>
                          <a:gd name="connsiteX143" fmla="*/ 1899621 w 2657256"/>
                          <a:gd name="connsiteY143" fmla="*/ 211719 h 3370881"/>
                          <a:gd name="connsiteX144" fmla="*/ 1808984 w 2657256"/>
                          <a:gd name="connsiteY144" fmla="*/ 178521 h 3370881"/>
                          <a:gd name="connsiteX145" fmla="*/ 1772023 w 2657256"/>
                          <a:gd name="connsiteY145" fmla="*/ 77249 h 3370881"/>
                          <a:gd name="connsiteX146" fmla="*/ 1900425 w 2657256"/>
                          <a:gd name="connsiteY146" fmla="*/ 214081 h 3370881"/>
                          <a:gd name="connsiteX147" fmla="*/ 1874221 w 2657256"/>
                          <a:gd name="connsiteY147" fmla="*/ 318698 h 3370881"/>
                          <a:gd name="connsiteX148" fmla="*/ 1788459 w 2657256"/>
                          <a:gd name="connsiteY148" fmla="*/ 367705 h 3370881"/>
                          <a:gd name="connsiteX149" fmla="*/ 1761565 w 2657256"/>
                          <a:gd name="connsiteY149" fmla="*/ 390117 h 3370881"/>
                          <a:gd name="connsiteX150" fmla="*/ 1783976 w 2657256"/>
                          <a:gd name="connsiteY150" fmla="*/ 399081 h 3370881"/>
                          <a:gd name="connsiteX151" fmla="*/ 1878106 w 2657256"/>
                          <a:gd name="connsiteY151" fmla="*/ 390117 h 3370881"/>
                          <a:gd name="connsiteX152" fmla="*/ 1891553 w 2657256"/>
                          <a:gd name="connsiteY152" fmla="*/ 381152 h 3370881"/>
                          <a:gd name="connsiteX153" fmla="*/ 1918447 w 2657256"/>
                          <a:gd name="connsiteY153" fmla="*/ 372187 h 3370881"/>
                          <a:gd name="connsiteX154" fmla="*/ 1940859 w 2657256"/>
                          <a:gd name="connsiteY154" fmla="*/ 358740 h 3370881"/>
                          <a:gd name="connsiteX155" fmla="*/ 1954306 w 2657256"/>
                          <a:gd name="connsiteY155" fmla="*/ 354258 h 3370881"/>
                          <a:gd name="connsiteX156" fmla="*/ 2083304 w 2657256"/>
                          <a:gd name="connsiteY156" fmla="*/ 290281 h 3370881"/>
                          <a:gd name="connsiteX157" fmla="*/ 2166172 w 2657256"/>
                          <a:gd name="connsiteY157" fmla="*/ 215604 h 3370881"/>
                          <a:gd name="connsiteX158" fmla="*/ 2069054 w 2657256"/>
                          <a:gd name="connsiteY158" fmla="*/ 40493 h 3370881"/>
                          <a:gd name="connsiteX159" fmla="*/ 2078225 w 2657256"/>
                          <a:gd name="connsiteY159" fmla="*/ 188681 h 3370881"/>
                          <a:gd name="connsiteX160" fmla="*/ 1999129 w 2657256"/>
                          <a:gd name="connsiteY160" fmla="*/ 358740 h 3370881"/>
                          <a:gd name="connsiteX161" fmla="*/ 1994647 w 2657256"/>
                          <a:gd name="connsiteY161" fmla="*/ 372187 h 3370881"/>
                          <a:gd name="connsiteX162" fmla="*/ 2039470 w 2657256"/>
                          <a:gd name="connsiteY162" fmla="*/ 390117 h 3370881"/>
                          <a:gd name="connsiteX163" fmla="*/ 2115670 w 2657256"/>
                          <a:gd name="connsiteY163" fmla="*/ 390117 h 3370881"/>
                          <a:gd name="connsiteX164" fmla="*/ 2160494 w 2657256"/>
                          <a:gd name="connsiteY164" fmla="*/ 376670 h 3370881"/>
                          <a:gd name="connsiteX165" fmla="*/ 2191870 w 2657256"/>
                          <a:gd name="connsiteY165" fmla="*/ 363223 h 3370881"/>
                          <a:gd name="connsiteX166" fmla="*/ 2205318 w 2657256"/>
                          <a:gd name="connsiteY166" fmla="*/ 358740 h 3370881"/>
                          <a:gd name="connsiteX167" fmla="*/ 2232212 w 2657256"/>
                          <a:gd name="connsiteY167" fmla="*/ 340811 h 3370881"/>
                          <a:gd name="connsiteX168" fmla="*/ 2312894 w 2657256"/>
                          <a:gd name="connsiteY168" fmla="*/ 183929 h 3370881"/>
                          <a:gd name="connsiteX169" fmla="*/ 2339788 w 2657256"/>
                          <a:gd name="connsiteY169" fmla="*/ 151 h 3370881"/>
                          <a:gd name="connsiteX170" fmla="*/ 2357718 w 2657256"/>
                          <a:gd name="connsiteY170" fmla="*/ 215305 h 3370881"/>
                          <a:gd name="connsiteX171" fmla="*/ 2254623 w 2657256"/>
                          <a:gd name="connsiteY171" fmla="*/ 376670 h 3370881"/>
                          <a:gd name="connsiteX172" fmla="*/ 2245659 w 2657256"/>
                          <a:gd name="connsiteY172" fmla="*/ 390117 h 3370881"/>
                          <a:gd name="connsiteX173" fmla="*/ 2254623 w 2657256"/>
                          <a:gd name="connsiteY173" fmla="*/ 403564 h 3370881"/>
                          <a:gd name="connsiteX174" fmla="*/ 2353235 w 2657256"/>
                          <a:gd name="connsiteY174" fmla="*/ 399081 h 3370881"/>
                          <a:gd name="connsiteX175" fmla="*/ 2366682 w 2657256"/>
                          <a:gd name="connsiteY175" fmla="*/ 394599 h 3370881"/>
                          <a:gd name="connsiteX176" fmla="*/ 2389094 w 2657256"/>
                          <a:gd name="connsiteY176" fmla="*/ 390117 h 3370881"/>
                          <a:gd name="connsiteX177" fmla="*/ 2424953 w 2657256"/>
                          <a:gd name="connsiteY177" fmla="*/ 367705 h 3370881"/>
                          <a:gd name="connsiteX178" fmla="*/ 2528047 w 2657256"/>
                          <a:gd name="connsiteY178" fmla="*/ 292700 h 3370881"/>
                          <a:gd name="connsiteX179" fmla="*/ 2541495 w 2657256"/>
                          <a:gd name="connsiteY179" fmla="*/ 62906 h 3370881"/>
                          <a:gd name="connsiteX180" fmla="*/ 2591304 w 2657256"/>
                          <a:gd name="connsiteY180" fmla="*/ 214081 h 3370881"/>
                          <a:gd name="connsiteX181" fmla="*/ 2612315 w 2657256"/>
                          <a:gd name="connsiteY181" fmla="*/ 290907 h 3370881"/>
                          <a:gd name="connsiteX182" fmla="*/ 2650863 w 2657256"/>
                          <a:gd name="connsiteY182" fmla="*/ 344994 h 3370881"/>
                          <a:gd name="connsiteX183" fmla="*/ 2465294 w 2657256"/>
                          <a:gd name="connsiteY183" fmla="*/ 399081 h 3370881"/>
                          <a:gd name="connsiteX184" fmla="*/ 2442882 w 2657256"/>
                          <a:gd name="connsiteY184" fmla="*/ 403564 h 3370881"/>
                          <a:gd name="connsiteX185" fmla="*/ 2398059 w 2657256"/>
                          <a:gd name="connsiteY185" fmla="*/ 417011 h 3370881"/>
                          <a:gd name="connsiteX186" fmla="*/ 2375647 w 2657256"/>
                          <a:gd name="connsiteY186" fmla="*/ 425976 h 3370881"/>
                          <a:gd name="connsiteX187" fmla="*/ 2357718 w 2657256"/>
                          <a:gd name="connsiteY187" fmla="*/ 430458 h 3370881"/>
                          <a:gd name="connsiteX188" fmla="*/ 2344270 w 2657256"/>
                          <a:gd name="connsiteY188" fmla="*/ 461834 h 3370881"/>
                          <a:gd name="connsiteX189" fmla="*/ 2353235 w 2657256"/>
                          <a:gd name="connsiteY189" fmla="*/ 502176 h 3370881"/>
                          <a:gd name="connsiteX190" fmla="*/ 2362200 w 2657256"/>
                          <a:gd name="connsiteY190" fmla="*/ 515623 h 3370881"/>
                          <a:gd name="connsiteX191" fmla="*/ 2344270 w 2657256"/>
                          <a:gd name="connsiteY191" fmla="*/ 587340 h 3370881"/>
                          <a:gd name="connsiteX192" fmla="*/ 2321859 w 2657256"/>
                          <a:gd name="connsiteY192" fmla="*/ 614234 h 3370881"/>
                          <a:gd name="connsiteX193" fmla="*/ 2308412 w 2657256"/>
                          <a:gd name="connsiteY193" fmla="*/ 636646 h 3370881"/>
                          <a:gd name="connsiteX194" fmla="*/ 2281518 w 2657256"/>
                          <a:gd name="connsiteY194" fmla="*/ 641129 h 3370881"/>
                          <a:gd name="connsiteX195" fmla="*/ 2259106 w 2657256"/>
                          <a:gd name="connsiteY195" fmla="*/ 636646 h 3370881"/>
                          <a:gd name="connsiteX196" fmla="*/ 2277035 w 2657256"/>
                          <a:gd name="connsiteY196" fmla="*/ 578376 h 3370881"/>
                          <a:gd name="connsiteX197" fmla="*/ 2290482 w 2657256"/>
                          <a:gd name="connsiteY197" fmla="*/ 542517 h 3370881"/>
                          <a:gd name="connsiteX198" fmla="*/ 2286000 w 2657256"/>
                          <a:gd name="connsiteY198" fmla="*/ 506658 h 3370881"/>
                          <a:gd name="connsiteX199" fmla="*/ 2245659 w 2657256"/>
                          <a:gd name="connsiteY199" fmla="*/ 448387 h 3370881"/>
                          <a:gd name="connsiteX200" fmla="*/ 2200835 w 2657256"/>
                          <a:gd name="connsiteY200" fmla="*/ 430458 h 3370881"/>
                          <a:gd name="connsiteX201" fmla="*/ 2169459 w 2657256"/>
                          <a:gd name="connsiteY201" fmla="*/ 425976 h 3370881"/>
                          <a:gd name="connsiteX202" fmla="*/ 2102223 w 2657256"/>
                          <a:gd name="connsiteY202" fmla="*/ 430458 h 3370881"/>
                          <a:gd name="connsiteX203" fmla="*/ 2084294 w 2657256"/>
                          <a:gd name="connsiteY203" fmla="*/ 439423 h 3370881"/>
                          <a:gd name="connsiteX204" fmla="*/ 2070847 w 2657256"/>
                          <a:gd name="connsiteY204" fmla="*/ 443905 h 3370881"/>
                          <a:gd name="connsiteX205" fmla="*/ 2061882 w 2657256"/>
                          <a:gd name="connsiteY205" fmla="*/ 461834 h 3370881"/>
                          <a:gd name="connsiteX206" fmla="*/ 2034988 w 2657256"/>
                          <a:gd name="connsiteY206" fmla="*/ 475281 h 3370881"/>
                          <a:gd name="connsiteX207" fmla="*/ 1783976 w 2657256"/>
                          <a:gd name="connsiteY207" fmla="*/ 479764 h 3370881"/>
                          <a:gd name="connsiteX208" fmla="*/ 1766047 w 2657256"/>
                          <a:gd name="connsiteY208" fmla="*/ 488729 h 3370881"/>
                          <a:gd name="connsiteX209" fmla="*/ 1703294 w 2657256"/>
                          <a:gd name="connsiteY209" fmla="*/ 506658 h 3370881"/>
                          <a:gd name="connsiteX210" fmla="*/ 1689847 w 2657256"/>
                          <a:gd name="connsiteY210" fmla="*/ 511140 h 3370881"/>
                          <a:gd name="connsiteX211" fmla="*/ 1676400 w 2657256"/>
                          <a:gd name="connsiteY211" fmla="*/ 520105 h 3370881"/>
                          <a:gd name="connsiteX212" fmla="*/ 1649506 w 2657256"/>
                          <a:gd name="connsiteY212" fmla="*/ 529070 h 3370881"/>
                          <a:gd name="connsiteX213" fmla="*/ 1636059 w 2657256"/>
                          <a:gd name="connsiteY213" fmla="*/ 538034 h 3370881"/>
                          <a:gd name="connsiteX214" fmla="*/ 1622612 w 2657256"/>
                          <a:gd name="connsiteY214" fmla="*/ 551481 h 3370881"/>
                          <a:gd name="connsiteX215" fmla="*/ 1609165 w 2657256"/>
                          <a:gd name="connsiteY215" fmla="*/ 555964 h 3370881"/>
                          <a:gd name="connsiteX216" fmla="*/ 1577788 w 2657256"/>
                          <a:gd name="connsiteY216" fmla="*/ 587340 h 3370881"/>
                          <a:gd name="connsiteX217" fmla="*/ 1568823 w 2657256"/>
                          <a:gd name="connsiteY217" fmla="*/ 600787 h 3370881"/>
                          <a:gd name="connsiteX218" fmla="*/ 1555376 w 2657256"/>
                          <a:gd name="connsiteY218" fmla="*/ 614234 h 3370881"/>
                          <a:gd name="connsiteX219" fmla="*/ 1524000 w 2657256"/>
                          <a:gd name="connsiteY219" fmla="*/ 654576 h 3370881"/>
                          <a:gd name="connsiteX220" fmla="*/ 1519518 w 2657256"/>
                          <a:gd name="connsiteY220" fmla="*/ 668023 h 3370881"/>
                          <a:gd name="connsiteX221" fmla="*/ 1528482 w 2657256"/>
                          <a:gd name="connsiteY221" fmla="*/ 708364 h 3370881"/>
                          <a:gd name="connsiteX222" fmla="*/ 1537447 w 2657256"/>
                          <a:gd name="connsiteY222" fmla="*/ 721811 h 3370881"/>
                          <a:gd name="connsiteX223" fmla="*/ 1568823 w 2657256"/>
                          <a:gd name="connsiteY223" fmla="*/ 712846 h 3370881"/>
                          <a:gd name="connsiteX224" fmla="*/ 1600200 w 2657256"/>
                          <a:gd name="connsiteY224" fmla="*/ 712846 h 3370881"/>
                          <a:gd name="connsiteX225" fmla="*/ 1631576 w 2657256"/>
                          <a:gd name="connsiteY225" fmla="*/ 690434 h 3370881"/>
                          <a:gd name="connsiteX226" fmla="*/ 1645023 w 2657256"/>
                          <a:gd name="connsiteY226" fmla="*/ 676987 h 3370881"/>
                          <a:gd name="connsiteX227" fmla="*/ 1685365 w 2657256"/>
                          <a:gd name="connsiteY227" fmla="*/ 645611 h 3370881"/>
                          <a:gd name="connsiteX228" fmla="*/ 1716741 w 2657256"/>
                          <a:gd name="connsiteY228" fmla="*/ 614234 h 3370881"/>
                          <a:gd name="connsiteX229" fmla="*/ 1748118 w 2657256"/>
                          <a:gd name="connsiteY229" fmla="*/ 596305 h 3370881"/>
                          <a:gd name="connsiteX230" fmla="*/ 1761565 w 2657256"/>
                          <a:gd name="connsiteY230" fmla="*/ 591823 h 3370881"/>
                          <a:gd name="connsiteX231" fmla="*/ 1779494 w 2657256"/>
                          <a:gd name="connsiteY231" fmla="*/ 582858 h 3370881"/>
                          <a:gd name="connsiteX232" fmla="*/ 1815353 w 2657256"/>
                          <a:gd name="connsiteY232" fmla="*/ 573893 h 3370881"/>
                          <a:gd name="connsiteX233" fmla="*/ 2030506 w 2657256"/>
                          <a:gd name="connsiteY233" fmla="*/ 578376 h 3370881"/>
                          <a:gd name="connsiteX234" fmla="*/ 2017059 w 2657256"/>
                          <a:gd name="connsiteY234" fmla="*/ 600787 h 3370881"/>
                          <a:gd name="connsiteX235" fmla="*/ 1981200 w 2657256"/>
                          <a:gd name="connsiteY235" fmla="*/ 636646 h 3370881"/>
                          <a:gd name="connsiteX236" fmla="*/ 1967753 w 2657256"/>
                          <a:gd name="connsiteY236" fmla="*/ 650093 h 3370881"/>
                          <a:gd name="connsiteX237" fmla="*/ 1936376 w 2657256"/>
                          <a:gd name="connsiteY237" fmla="*/ 690434 h 3370881"/>
                          <a:gd name="connsiteX238" fmla="*/ 1905000 w 2657256"/>
                          <a:gd name="connsiteY238" fmla="*/ 717329 h 3370881"/>
                          <a:gd name="connsiteX239" fmla="*/ 1860176 w 2657256"/>
                          <a:gd name="connsiteY239" fmla="*/ 735258 h 3370881"/>
                          <a:gd name="connsiteX240" fmla="*/ 1788459 w 2657256"/>
                          <a:gd name="connsiteY240" fmla="*/ 744223 h 3370881"/>
                          <a:gd name="connsiteX241" fmla="*/ 1846729 w 2657256"/>
                          <a:gd name="connsiteY241" fmla="*/ 802493 h 3370881"/>
                          <a:gd name="connsiteX242" fmla="*/ 1913965 w 2657256"/>
                          <a:gd name="connsiteY242" fmla="*/ 829387 h 3370881"/>
                          <a:gd name="connsiteX243" fmla="*/ 1922929 w 2657256"/>
                          <a:gd name="connsiteY243" fmla="*/ 842834 h 3370881"/>
                          <a:gd name="connsiteX244" fmla="*/ 1967753 w 2657256"/>
                          <a:gd name="connsiteY244" fmla="*/ 883176 h 3370881"/>
                          <a:gd name="connsiteX245" fmla="*/ 1981200 w 2657256"/>
                          <a:gd name="connsiteY245" fmla="*/ 896623 h 3370881"/>
                          <a:gd name="connsiteX246" fmla="*/ 1994647 w 2657256"/>
                          <a:gd name="connsiteY246" fmla="*/ 905587 h 3370881"/>
                          <a:gd name="connsiteX247" fmla="*/ 2021541 w 2657256"/>
                          <a:gd name="connsiteY247" fmla="*/ 927999 h 3370881"/>
                          <a:gd name="connsiteX248" fmla="*/ 2030506 w 2657256"/>
                          <a:gd name="connsiteY248" fmla="*/ 941446 h 3370881"/>
                          <a:gd name="connsiteX249" fmla="*/ 2057400 w 2657256"/>
                          <a:gd name="connsiteY249" fmla="*/ 968340 h 3370881"/>
                          <a:gd name="connsiteX250" fmla="*/ 2088776 w 2657256"/>
                          <a:gd name="connsiteY250" fmla="*/ 1013164 h 3370881"/>
                          <a:gd name="connsiteX251" fmla="*/ 2115670 w 2657256"/>
                          <a:gd name="connsiteY251" fmla="*/ 1057987 h 3370881"/>
                          <a:gd name="connsiteX252" fmla="*/ 2120153 w 2657256"/>
                          <a:gd name="connsiteY252" fmla="*/ 1089364 h 3370881"/>
                          <a:gd name="connsiteX253" fmla="*/ 2138082 w 2657256"/>
                          <a:gd name="connsiteY253" fmla="*/ 1143152 h 3370881"/>
                          <a:gd name="connsiteX254" fmla="*/ 2147047 w 2657256"/>
                          <a:gd name="connsiteY254" fmla="*/ 1196940 h 3370881"/>
                          <a:gd name="connsiteX255" fmla="*/ 2151529 w 2657256"/>
                          <a:gd name="connsiteY255" fmla="*/ 1210387 h 3370881"/>
                          <a:gd name="connsiteX256" fmla="*/ 2156012 w 2657256"/>
                          <a:gd name="connsiteY256" fmla="*/ 1228317 h 3370881"/>
                          <a:gd name="connsiteX257" fmla="*/ 2173941 w 2657256"/>
                          <a:gd name="connsiteY257" fmla="*/ 1295552 h 3370881"/>
                          <a:gd name="connsiteX258" fmla="*/ 2182906 w 2657256"/>
                          <a:gd name="connsiteY258" fmla="*/ 1313481 h 3370881"/>
                          <a:gd name="connsiteX259" fmla="*/ 2187388 w 2657256"/>
                          <a:gd name="connsiteY259" fmla="*/ 1331411 h 3370881"/>
                          <a:gd name="connsiteX260" fmla="*/ 2214282 w 2657256"/>
                          <a:gd name="connsiteY260" fmla="*/ 1385199 h 3370881"/>
                          <a:gd name="connsiteX261" fmla="*/ 2218765 w 2657256"/>
                          <a:gd name="connsiteY261" fmla="*/ 1403129 h 3370881"/>
                          <a:gd name="connsiteX262" fmla="*/ 2223247 w 2657256"/>
                          <a:gd name="connsiteY262" fmla="*/ 1430023 h 3370881"/>
                          <a:gd name="connsiteX263" fmla="*/ 2236694 w 2657256"/>
                          <a:gd name="connsiteY263" fmla="*/ 1456917 h 3370881"/>
                          <a:gd name="connsiteX264" fmla="*/ 2241176 w 2657256"/>
                          <a:gd name="connsiteY264" fmla="*/ 1577940 h 3370881"/>
                          <a:gd name="connsiteX265" fmla="*/ 2245659 w 2657256"/>
                          <a:gd name="connsiteY265" fmla="*/ 1595870 h 3370881"/>
                          <a:gd name="connsiteX266" fmla="*/ 2236694 w 2657256"/>
                          <a:gd name="connsiteY266" fmla="*/ 1694481 h 3370881"/>
                          <a:gd name="connsiteX267" fmla="*/ 2227729 w 2657256"/>
                          <a:gd name="connsiteY267" fmla="*/ 1716893 h 3370881"/>
                          <a:gd name="connsiteX268" fmla="*/ 2223247 w 2657256"/>
                          <a:gd name="connsiteY268" fmla="*/ 1730340 h 3370881"/>
                          <a:gd name="connsiteX269" fmla="*/ 2200835 w 2657256"/>
                          <a:gd name="connsiteY269" fmla="*/ 1788611 h 3370881"/>
                          <a:gd name="connsiteX270" fmla="*/ 2191870 w 2657256"/>
                          <a:gd name="connsiteY270" fmla="*/ 1811023 h 3370881"/>
                          <a:gd name="connsiteX271" fmla="*/ 2187388 w 2657256"/>
                          <a:gd name="connsiteY271" fmla="*/ 1824470 h 3370881"/>
                          <a:gd name="connsiteX272" fmla="*/ 2169459 w 2657256"/>
                          <a:gd name="connsiteY272" fmla="*/ 1869293 h 3370881"/>
                          <a:gd name="connsiteX273" fmla="*/ 2164976 w 2657256"/>
                          <a:gd name="connsiteY273" fmla="*/ 1882740 h 3370881"/>
                          <a:gd name="connsiteX274" fmla="*/ 2156012 w 2657256"/>
                          <a:gd name="connsiteY274" fmla="*/ 1927564 h 3370881"/>
                          <a:gd name="connsiteX275" fmla="*/ 2173941 w 2657256"/>
                          <a:gd name="connsiteY275" fmla="*/ 1945493 h 3370881"/>
                          <a:gd name="connsiteX276" fmla="*/ 2196353 w 2657256"/>
                          <a:gd name="connsiteY276" fmla="*/ 1958940 h 3370881"/>
                          <a:gd name="connsiteX277" fmla="*/ 2241176 w 2657256"/>
                          <a:gd name="connsiteY277" fmla="*/ 2012729 h 3370881"/>
                          <a:gd name="connsiteX278" fmla="*/ 2263588 w 2657256"/>
                          <a:gd name="connsiteY278" fmla="*/ 2057552 h 3370881"/>
                          <a:gd name="connsiteX279" fmla="*/ 2286000 w 2657256"/>
                          <a:gd name="connsiteY279" fmla="*/ 2084446 h 3370881"/>
                          <a:gd name="connsiteX280" fmla="*/ 2299447 w 2657256"/>
                          <a:gd name="connsiteY280" fmla="*/ 2124787 h 3370881"/>
                          <a:gd name="connsiteX281" fmla="*/ 2321859 w 2657256"/>
                          <a:gd name="connsiteY281" fmla="*/ 2151681 h 3370881"/>
                          <a:gd name="connsiteX282" fmla="*/ 2344270 w 2657256"/>
                          <a:gd name="connsiteY282" fmla="*/ 2205470 h 3370881"/>
                          <a:gd name="connsiteX283" fmla="*/ 2348753 w 2657256"/>
                          <a:gd name="connsiteY283" fmla="*/ 2223399 h 3370881"/>
                          <a:gd name="connsiteX284" fmla="*/ 2366682 w 2657256"/>
                          <a:gd name="connsiteY284" fmla="*/ 2263740 h 3370881"/>
                          <a:gd name="connsiteX285" fmla="*/ 2375647 w 2657256"/>
                          <a:gd name="connsiteY285" fmla="*/ 2286152 h 3370881"/>
                          <a:gd name="connsiteX286" fmla="*/ 2380129 w 2657256"/>
                          <a:gd name="connsiteY286" fmla="*/ 2308564 h 3370881"/>
                          <a:gd name="connsiteX287" fmla="*/ 2389094 w 2657256"/>
                          <a:gd name="connsiteY287" fmla="*/ 2335458 h 3370881"/>
                          <a:gd name="connsiteX288" fmla="*/ 2393576 w 2657256"/>
                          <a:gd name="connsiteY288" fmla="*/ 2380281 h 3370881"/>
                          <a:gd name="connsiteX289" fmla="*/ 2398059 w 2657256"/>
                          <a:gd name="connsiteY289" fmla="*/ 2393729 h 3370881"/>
                          <a:gd name="connsiteX290" fmla="*/ 2402541 w 2657256"/>
                          <a:gd name="connsiteY290" fmla="*/ 2447517 h 3370881"/>
                          <a:gd name="connsiteX291" fmla="*/ 2427343 w 2657256"/>
                          <a:gd name="connsiteY291" fmla="*/ 2564058 h 3370881"/>
                          <a:gd name="connsiteX292" fmla="*/ 2389094 w 2657256"/>
                          <a:gd name="connsiteY292" fmla="*/ 2837481 h 3370881"/>
                          <a:gd name="connsiteX293" fmla="*/ 2380129 w 2657256"/>
                          <a:gd name="connsiteY293" fmla="*/ 2859893 h 3370881"/>
                          <a:gd name="connsiteX294" fmla="*/ 2357718 w 2657256"/>
                          <a:gd name="connsiteY294" fmla="*/ 2913681 h 3370881"/>
                          <a:gd name="connsiteX295" fmla="*/ 2348753 w 2657256"/>
                          <a:gd name="connsiteY295" fmla="*/ 2936093 h 3370881"/>
                          <a:gd name="connsiteX296" fmla="*/ 2339788 w 2657256"/>
                          <a:gd name="connsiteY296" fmla="*/ 2971952 h 3370881"/>
                          <a:gd name="connsiteX297" fmla="*/ 2326341 w 2657256"/>
                          <a:gd name="connsiteY297" fmla="*/ 2994364 h 3370881"/>
                          <a:gd name="connsiteX298" fmla="*/ 2317376 w 2657256"/>
                          <a:gd name="connsiteY298" fmla="*/ 3025740 h 3370881"/>
                          <a:gd name="connsiteX299" fmla="*/ 2303929 w 2657256"/>
                          <a:gd name="connsiteY299" fmla="*/ 3048152 h 3370881"/>
                          <a:gd name="connsiteX300" fmla="*/ 2290482 w 2657256"/>
                          <a:gd name="connsiteY300" fmla="*/ 3079529 h 3370881"/>
                          <a:gd name="connsiteX301" fmla="*/ 2272553 w 2657256"/>
                          <a:gd name="connsiteY301" fmla="*/ 3084011 h 3370881"/>
                          <a:gd name="connsiteX302" fmla="*/ 2259106 w 2657256"/>
                          <a:gd name="connsiteY302" fmla="*/ 3088493 h 3370881"/>
                          <a:gd name="connsiteX303" fmla="*/ 2241176 w 2657256"/>
                          <a:gd name="connsiteY303" fmla="*/ 3092976 h 3370881"/>
                          <a:gd name="connsiteX304" fmla="*/ 2209800 w 2657256"/>
                          <a:gd name="connsiteY304" fmla="*/ 3101940 h 3370881"/>
                          <a:gd name="connsiteX305" fmla="*/ 2205318 w 2657256"/>
                          <a:gd name="connsiteY305" fmla="*/ 3039187 h 3370881"/>
                          <a:gd name="connsiteX306" fmla="*/ 2218765 w 2657256"/>
                          <a:gd name="connsiteY306" fmla="*/ 3021258 h 3370881"/>
                          <a:gd name="connsiteX307" fmla="*/ 2245659 w 2657256"/>
                          <a:gd name="connsiteY307" fmla="*/ 2971952 h 3370881"/>
                          <a:gd name="connsiteX308" fmla="*/ 2268070 w 2657256"/>
                          <a:gd name="connsiteY308" fmla="*/ 2945058 h 3370881"/>
                          <a:gd name="connsiteX309" fmla="*/ 2298550 w 2657256"/>
                          <a:gd name="connsiteY309" fmla="*/ 2568540 h 3370881"/>
                          <a:gd name="connsiteX310" fmla="*/ 2284986 w 2657256"/>
                          <a:gd name="connsiteY310" fmla="*/ 2532681 h 3370881"/>
                          <a:gd name="connsiteX311" fmla="*/ 2293273 w 2657256"/>
                          <a:gd name="connsiteY311" fmla="*/ 2496653 h 3370881"/>
                          <a:gd name="connsiteX312" fmla="*/ 2278152 w 2657256"/>
                          <a:gd name="connsiteY312" fmla="*/ 2475178 h 3370881"/>
                          <a:gd name="connsiteX313" fmla="*/ 2245659 w 2657256"/>
                          <a:gd name="connsiteY313" fmla="*/ 2389247 h 3370881"/>
                          <a:gd name="connsiteX314" fmla="*/ 2195507 w 2657256"/>
                          <a:gd name="connsiteY314" fmla="*/ 2241328 h 3370881"/>
                          <a:gd name="connsiteX315" fmla="*/ 2083786 w 2657256"/>
                          <a:gd name="connsiteY315" fmla="*/ 2040300 h 3370881"/>
                          <a:gd name="connsiteX316" fmla="*/ 2048773 w 2657256"/>
                          <a:gd name="connsiteY316" fmla="*/ 2017971 h 3370881"/>
                          <a:gd name="connsiteX317" fmla="*/ 2074314 w 2657256"/>
                          <a:gd name="connsiteY317" fmla="*/ 2011967 h 3370881"/>
                          <a:gd name="connsiteX318" fmla="*/ 2034988 w 2657256"/>
                          <a:gd name="connsiteY318" fmla="*/ 2003764 h 3370881"/>
                          <a:gd name="connsiteX319" fmla="*/ 2026023 w 2657256"/>
                          <a:gd name="connsiteY319" fmla="*/ 2026176 h 3370881"/>
                          <a:gd name="connsiteX320" fmla="*/ 2021541 w 2657256"/>
                          <a:gd name="connsiteY320" fmla="*/ 2039623 h 3370881"/>
                          <a:gd name="connsiteX321" fmla="*/ 1999129 w 2657256"/>
                          <a:gd name="connsiteY321" fmla="*/ 2053070 h 3370881"/>
                          <a:gd name="connsiteX322" fmla="*/ 1990165 w 2657256"/>
                          <a:gd name="connsiteY322" fmla="*/ 2070999 h 3370881"/>
                          <a:gd name="connsiteX323" fmla="*/ 1967753 w 2657256"/>
                          <a:gd name="connsiteY323" fmla="*/ 2106858 h 3370881"/>
                          <a:gd name="connsiteX324" fmla="*/ 1981200 w 2657256"/>
                          <a:gd name="connsiteY324" fmla="*/ 2223399 h 3370881"/>
                          <a:gd name="connsiteX325" fmla="*/ 1994647 w 2657256"/>
                          <a:gd name="connsiteY325" fmla="*/ 2254776 h 3370881"/>
                          <a:gd name="connsiteX326" fmla="*/ 2003612 w 2657256"/>
                          <a:gd name="connsiteY326" fmla="*/ 2272705 h 3370881"/>
                          <a:gd name="connsiteX327" fmla="*/ 2026023 w 2657256"/>
                          <a:gd name="connsiteY327" fmla="*/ 2304081 h 3370881"/>
                          <a:gd name="connsiteX328" fmla="*/ 2043953 w 2657256"/>
                          <a:gd name="connsiteY328" fmla="*/ 2348905 h 3370881"/>
                          <a:gd name="connsiteX329" fmla="*/ 2061882 w 2657256"/>
                          <a:gd name="connsiteY329" fmla="*/ 2371317 h 3370881"/>
                          <a:gd name="connsiteX330" fmla="*/ 2088776 w 2657256"/>
                          <a:gd name="connsiteY330" fmla="*/ 2434070 h 3370881"/>
                          <a:gd name="connsiteX331" fmla="*/ 2102223 w 2657256"/>
                          <a:gd name="connsiteY331" fmla="*/ 2465446 h 3370881"/>
                          <a:gd name="connsiteX332" fmla="*/ 2106706 w 2657256"/>
                          <a:gd name="connsiteY332" fmla="*/ 2496823 h 3370881"/>
                          <a:gd name="connsiteX333" fmla="*/ 2124635 w 2657256"/>
                          <a:gd name="connsiteY333" fmla="*/ 2559576 h 3370881"/>
                          <a:gd name="connsiteX334" fmla="*/ 2138082 w 2657256"/>
                          <a:gd name="connsiteY334" fmla="*/ 2649223 h 3370881"/>
                          <a:gd name="connsiteX335" fmla="*/ 2147047 w 2657256"/>
                          <a:gd name="connsiteY335" fmla="*/ 2685081 h 3370881"/>
                          <a:gd name="connsiteX336" fmla="*/ 2151529 w 2657256"/>
                          <a:gd name="connsiteY336" fmla="*/ 2716458 h 3370881"/>
                          <a:gd name="connsiteX337" fmla="*/ 2160494 w 2657256"/>
                          <a:gd name="connsiteY337" fmla="*/ 2770246 h 3370881"/>
                          <a:gd name="connsiteX338" fmla="*/ 2156012 w 2657256"/>
                          <a:gd name="connsiteY338" fmla="*/ 2962987 h 3370881"/>
                          <a:gd name="connsiteX339" fmla="*/ 2138082 w 2657256"/>
                          <a:gd name="connsiteY339" fmla="*/ 3043670 h 3370881"/>
                          <a:gd name="connsiteX340" fmla="*/ 2133600 w 2657256"/>
                          <a:gd name="connsiteY340" fmla="*/ 3061599 h 3370881"/>
                          <a:gd name="connsiteX341" fmla="*/ 2120153 w 2657256"/>
                          <a:gd name="connsiteY341" fmla="*/ 3079529 h 3370881"/>
                          <a:gd name="connsiteX342" fmla="*/ 2111188 w 2657256"/>
                          <a:gd name="connsiteY342" fmla="*/ 3106423 h 3370881"/>
                          <a:gd name="connsiteX343" fmla="*/ 2088776 w 2657256"/>
                          <a:gd name="connsiteY343" fmla="*/ 3137799 h 3370881"/>
                          <a:gd name="connsiteX344" fmla="*/ 2075329 w 2657256"/>
                          <a:gd name="connsiteY344" fmla="*/ 3164693 h 3370881"/>
                          <a:gd name="connsiteX345" fmla="*/ 2061882 w 2657256"/>
                          <a:gd name="connsiteY345" fmla="*/ 3169176 h 3370881"/>
                          <a:gd name="connsiteX346" fmla="*/ 2021541 w 2657256"/>
                          <a:gd name="connsiteY346" fmla="*/ 3164693 h 3370881"/>
                          <a:gd name="connsiteX347" fmla="*/ 2012576 w 2657256"/>
                          <a:gd name="connsiteY347" fmla="*/ 3119870 h 3370881"/>
                          <a:gd name="connsiteX348" fmla="*/ 2048435 w 2657256"/>
                          <a:gd name="connsiteY348" fmla="*/ 3021258 h 3370881"/>
                          <a:gd name="connsiteX349" fmla="*/ 2048435 w 2657256"/>
                          <a:gd name="connsiteY349" fmla="*/ 3021258 h 3370881"/>
                          <a:gd name="connsiteX350" fmla="*/ 2061882 w 2657256"/>
                          <a:gd name="connsiteY350" fmla="*/ 2967470 h 3370881"/>
                          <a:gd name="connsiteX351" fmla="*/ 2070847 w 2657256"/>
                          <a:gd name="connsiteY351" fmla="*/ 2882305 h 3370881"/>
                          <a:gd name="connsiteX352" fmla="*/ 2066365 w 2657256"/>
                          <a:gd name="connsiteY352" fmla="*/ 2725423 h 3370881"/>
                          <a:gd name="connsiteX353" fmla="*/ 2043953 w 2657256"/>
                          <a:gd name="connsiteY353" fmla="*/ 2649223 h 3370881"/>
                          <a:gd name="connsiteX354" fmla="*/ 2030506 w 2657256"/>
                          <a:gd name="connsiteY354" fmla="*/ 2622329 h 3370881"/>
                          <a:gd name="connsiteX355" fmla="*/ 2017059 w 2657256"/>
                          <a:gd name="connsiteY355" fmla="*/ 2581987 h 3370881"/>
                          <a:gd name="connsiteX356" fmla="*/ 1981200 w 2657256"/>
                          <a:gd name="connsiteY356" fmla="*/ 2514752 h 3370881"/>
                          <a:gd name="connsiteX357" fmla="*/ 1972235 w 2657256"/>
                          <a:gd name="connsiteY357" fmla="*/ 2501305 h 3370881"/>
                          <a:gd name="connsiteX358" fmla="*/ 1958788 w 2657256"/>
                          <a:gd name="connsiteY358" fmla="*/ 2478893 h 3370881"/>
                          <a:gd name="connsiteX359" fmla="*/ 1905000 w 2657256"/>
                          <a:gd name="connsiteY359" fmla="*/ 2398211 h 3370881"/>
                          <a:gd name="connsiteX360" fmla="*/ 1882588 w 2657256"/>
                          <a:gd name="connsiteY360" fmla="*/ 2357870 h 3370881"/>
                          <a:gd name="connsiteX361" fmla="*/ 1869141 w 2657256"/>
                          <a:gd name="connsiteY361" fmla="*/ 2339940 h 3370881"/>
                          <a:gd name="connsiteX362" fmla="*/ 1806388 w 2657256"/>
                          <a:gd name="connsiteY362" fmla="*/ 2313046 h 3370881"/>
                          <a:gd name="connsiteX363" fmla="*/ 1779494 w 2657256"/>
                          <a:gd name="connsiteY363" fmla="*/ 2304081 h 3370881"/>
                          <a:gd name="connsiteX364" fmla="*/ 1752600 w 2657256"/>
                          <a:gd name="connsiteY364" fmla="*/ 2299599 h 3370881"/>
                          <a:gd name="connsiteX365" fmla="*/ 1680882 w 2657256"/>
                          <a:gd name="connsiteY365" fmla="*/ 2277187 h 3370881"/>
                          <a:gd name="connsiteX366" fmla="*/ 1662953 w 2657256"/>
                          <a:gd name="connsiteY366" fmla="*/ 2272705 h 3370881"/>
                          <a:gd name="connsiteX367" fmla="*/ 1640541 w 2657256"/>
                          <a:gd name="connsiteY367" fmla="*/ 2259258 h 3370881"/>
                          <a:gd name="connsiteX368" fmla="*/ 1604682 w 2657256"/>
                          <a:gd name="connsiteY368" fmla="*/ 2272705 h 3370881"/>
                          <a:gd name="connsiteX369" fmla="*/ 1537447 w 2657256"/>
                          <a:gd name="connsiteY369" fmla="*/ 2304081 h 3370881"/>
                          <a:gd name="connsiteX370" fmla="*/ 1546113 w 2657256"/>
                          <a:gd name="connsiteY370" fmla="*/ 2313644 h 3370881"/>
                          <a:gd name="connsiteX371" fmla="*/ 1488141 w 2657256"/>
                          <a:gd name="connsiteY371" fmla="*/ 2313046 h 3370881"/>
                          <a:gd name="connsiteX372" fmla="*/ 1478878 w 2657256"/>
                          <a:gd name="connsiteY372" fmla="*/ 2342331 h 3370881"/>
                          <a:gd name="connsiteX373" fmla="*/ 1402678 w 2657256"/>
                          <a:gd name="connsiteY373" fmla="*/ 2339641 h 3370881"/>
                          <a:gd name="connsiteX374" fmla="*/ 1322892 w 2657256"/>
                          <a:gd name="connsiteY374" fmla="*/ 2336952 h 3370881"/>
                          <a:gd name="connsiteX375" fmla="*/ 1199384 w 2657256"/>
                          <a:gd name="connsiteY375" fmla="*/ 2307041 h 3370881"/>
                          <a:gd name="connsiteX376" fmla="*/ 1066800 w 2657256"/>
                          <a:gd name="connsiteY376" fmla="*/ 2272705 h 3370881"/>
                          <a:gd name="connsiteX377" fmla="*/ 1030941 w 2657256"/>
                          <a:gd name="connsiteY377" fmla="*/ 2263740 h 3370881"/>
                          <a:gd name="connsiteX378" fmla="*/ 986118 w 2657256"/>
                          <a:gd name="connsiteY378" fmla="*/ 2241329 h 3370881"/>
                          <a:gd name="connsiteX379" fmla="*/ 968188 w 2657256"/>
                          <a:gd name="connsiteY379" fmla="*/ 2232364 h 3370881"/>
                          <a:gd name="connsiteX380" fmla="*/ 936812 w 2657256"/>
                          <a:gd name="connsiteY380" fmla="*/ 2214434 h 3370881"/>
                          <a:gd name="connsiteX381" fmla="*/ 905435 w 2657256"/>
                          <a:gd name="connsiteY381" fmla="*/ 2196505 h 3370881"/>
                          <a:gd name="connsiteX382" fmla="*/ 869576 w 2657256"/>
                          <a:gd name="connsiteY382" fmla="*/ 2209952 h 3370881"/>
                          <a:gd name="connsiteX383" fmla="*/ 856129 w 2657256"/>
                          <a:gd name="connsiteY383" fmla="*/ 2227881 h 3370881"/>
                          <a:gd name="connsiteX384" fmla="*/ 815788 w 2657256"/>
                          <a:gd name="connsiteY384" fmla="*/ 2268223 h 3370881"/>
                          <a:gd name="connsiteX385" fmla="*/ 788894 w 2657256"/>
                          <a:gd name="connsiteY385" fmla="*/ 2290634 h 3370881"/>
                          <a:gd name="connsiteX386" fmla="*/ 762000 w 2657256"/>
                          <a:gd name="connsiteY386" fmla="*/ 2313046 h 3370881"/>
                          <a:gd name="connsiteX387" fmla="*/ 753035 w 2657256"/>
                          <a:gd name="connsiteY387" fmla="*/ 2326493 h 3370881"/>
                          <a:gd name="connsiteX388" fmla="*/ 735106 w 2657256"/>
                          <a:gd name="connsiteY388" fmla="*/ 2339940 h 3370881"/>
                          <a:gd name="connsiteX389" fmla="*/ 712694 w 2657256"/>
                          <a:gd name="connsiteY389" fmla="*/ 2362352 h 3370881"/>
                          <a:gd name="connsiteX390" fmla="*/ 694765 w 2657256"/>
                          <a:gd name="connsiteY390" fmla="*/ 2375799 h 3370881"/>
                          <a:gd name="connsiteX391" fmla="*/ 681318 w 2657256"/>
                          <a:gd name="connsiteY391" fmla="*/ 2393729 h 3370881"/>
                          <a:gd name="connsiteX392" fmla="*/ 667870 w 2657256"/>
                          <a:gd name="connsiteY392" fmla="*/ 2402693 h 3370881"/>
                          <a:gd name="connsiteX393" fmla="*/ 623047 w 2657256"/>
                          <a:gd name="connsiteY393" fmla="*/ 2443034 h 3370881"/>
                          <a:gd name="connsiteX394" fmla="*/ 600635 w 2657256"/>
                          <a:gd name="connsiteY394" fmla="*/ 2474411 h 3370881"/>
                          <a:gd name="connsiteX395" fmla="*/ 587188 w 2657256"/>
                          <a:gd name="connsiteY395" fmla="*/ 2514752 h 3370881"/>
                          <a:gd name="connsiteX396" fmla="*/ 582706 w 2657256"/>
                          <a:gd name="connsiteY396" fmla="*/ 2546129 h 3370881"/>
                          <a:gd name="connsiteX397" fmla="*/ 596153 w 2657256"/>
                          <a:gd name="connsiteY397" fmla="*/ 2635776 h 3370881"/>
                          <a:gd name="connsiteX398" fmla="*/ 600635 w 2657256"/>
                          <a:gd name="connsiteY398" fmla="*/ 2653705 h 3370881"/>
                          <a:gd name="connsiteX399" fmla="*/ 609600 w 2657256"/>
                          <a:gd name="connsiteY399" fmla="*/ 2671634 h 3370881"/>
                          <a:gd name="connsiteX400" fmla="*/ 614082 w 2657256"/>
                          <a:gd name="connsiteY400" fmla="*/ 2689564 h 3370881"/>
                          <a:gd name="connsiteX401" fmla="*/ 623047 w 2657256"/>
                          <a:gd name="connsiteY401" fmla="*/ 2711976 h 3370881"/>
                          <a:gd name="connsiteX402" fmla="*/ 627529 w 2657256"/>
                          <a:gd name="connsiteY402" fmla="*/ 2734387 h 3370881"/>
                          <a:gd name="connsiteX403" fmla="*/ 640976 w 2657256"/>
                          <a:gd name="connsiteY403" fmla="*/ 2765764 h 3370881"/>
                          <a:gd name="connsiteX404" fmla="*/ 645459 w 2657256"/>
                          <a:gd name="connsiteY404" fmla="*/ 2779211 h 3370881"/>
                          <a:gd name="connsiteX405" fmla="*/ 658906 w 2657256"/>
                          <a:gd name="connsiteY405" fmla="*/ 2801623 h 3370881"/>
                          <a:gd name="connsiteX406" fmla="*/ 676835 w 2657256"/>
                          <a:gd name="connsiteY406" fmla="*/ 2864376 h 3370881"/>
                          <a:gd name="connsiteX407" fmla="*/ 690282 w 2657256"/>
                          <a:gd name="connsiteY407" fmla="*/ 2895752 h 3370881"/>
                          <a:gd name="connsiteX408" fmla="*/ 699247 w 2657256"/>
                          <a:gd name="connsiteY408" fmla="*/ 2940576 h 3370881"/>
                          <a:gd name="connsiteX409" fmla="*/ 703729 w 2657256"/>
                          <a:gd name="connsiteY409" fmla="*/ 2967470 h 3370881"/>
                          <a:gd name="connsiteX410" fmla="*/ 717176 w 2657256"/>
                          <a:gd name="connsiteY410" fmla="*/ 2994364 h 3370881"/>
                          <a:gd name="connsiteX411" fmla="*/ 735106 w 2657256"/>
                          <a:gd name="connsiteY411" fmla="*/ 3052634 h 3370881"/>
                          <a:gd name="connsiteX412" fmla="*/ 739588 w 2657256"/>
                          <a:gd name="connsiteY412" fmla="*/ 3079529 h 3370881"/>
                          <a:gd name="connsiteX413" fmla="*/ 762000 w 2657256"/>
                          <a:gd name="connsiteY413" fmla="*/ 3142281 h 3370881"/>
                          <a:gd name="connsiteX414" fmla="*/ 766482 w 2657256"/>
                          <a:gd name="connsiteY414" fmla="*/ 3231929 h 3370881"/>
                          <a:gd name="connsiteX415" fmla="*/ 770965 w 2657256"/>
                          <a:gd name="connsiteY415" fmla="*/ 3254340 h 3370881"/>
                          <a:gd name="connsiteX416" fmla="*/ 775447 w 2657256"/>
                          <a:gd name="connsiteY416" fmla="*/ 3285717 h 3370881"/>
                          <a:gd name="connsiteX417" fmla="*/ 748553 w 2657256"/>
                          <a:gd name="connsiteY417" fmla="*/ 3335023 h 3370881"/>
                          <a:gd name="connsiteX418" fmla="*/ 721659 w 2657256"/>
                          <a:gd name="connsiteY418" fmla="*/ 3343987 h 3370881"/>
                          <a:gd name="connsiteX419" fmla="*/ 708212 w 2657256"/>
                          <a:gd name="connsiteY419" fmla="*/ 3348470 h 3370881"/>
                          <a:gd name="connsiteX420" fmla="*/ 623047 w 2657256"/>
                          <a:gd name="connsiteY420" fmla="*/ 3330540 h 3370881"/>
                          <a:gd name="connsiteX421" fmla="*/ 609600 w 2657256"/>
                          <a:gd name="connsiteY421" fmla="*/ 3308129 h 3370881"/>
                          <a:gd name="connsiteX422" fmla="*/ 591670 w 2657256"/>
                          <a:gd name="connsiteY422" fmla="*/ 3267787 h 3370881"/>
                          <a:gd name="connsiteX423" fmla="*/ 560294 w 2657256"/>
                          <a:gd name="connsiteY423" fmla="*/ 3209517 h 3370881"/>
                          <a:gd name="connsiteX424" fmla="*/ 551329 w 2657256"/>
                          <a:gd name="connsiteY424" fmla="*/ 3196070 h 3370881"/>
                          <a:gd name="connsiteX425" fmla="*/ 528918 w 2657256"/>
                          <a:gd name="connsiteY425" fmla="*/ 3173658 h 3370881"/>
                          <a:gd name="connsiteX426" fmla="*/ 519953 w 2657256"/>
                          <a:gd name="connsiteY426" fmla="*/ 3128834 h 3370881"/>
                          <a:gd name="connsiteX427" fmla="*/ 524435 w 2657256"/>
                          <a:gd name="connsiteY427" fmla="*/ 3101940 h 3370881"/>
                          <a:gd name="connsiteX428" fmla="*/ 528918 w 2657256"/>
                          <a:gd name="connsiteY428" fmla="*/ 3088493 h 3370881"/>
                          <a:gd name="connsiteX429" fmla="*/ 542365 w 2657256"/>
                          <a:gd name="connsiteY429" fmla="*/ 3052634 h 3370881"/>
                          <a:gd name="connsiteX430" fmla="*/ 484094 w 2657256"/>
                          <a:gd name="connsiteY430" fmla="*/ 2886787 h 3370881"/>
                          <a:gd name="connsiteX431" fmla="*/ 443753 w 2657256"/>
                          <a:gd name="connsiteY431" fmla="*/ 2779211 h 3370881"/>
                          <a:gd name="connsiteX432" fmla="*/ 439270 w 2657256"/>
                          <a:gd name="connsiteY432" fmla="*/ 2752317 h 3370881"/>
                          <a:gd name="connsiteX433" fmla="*/ 430306 w 2657256"/>
                          <a:gd name="connsiteY433" fmla="*/ 2716458 h 3370881"/>
                          <a:gd name="connsiteX434" fmla="*/ 425823 w 2657256"/>
                          <a:gd name="connsiteY434" fmla="*/ 2680599 h 3370881"/>
                          <a:gd name="connsiteX435" fmla="*/ 398929 w 2657256"/>
                          <a:gd name="connsiteY435" fmla="*/ 2599917 h 3370881"/>
                          <a:gd name="connsiteX436" fmla="*/ 385482 w 2657256"/>
                          <a:gd name="connsiteY436" fmla="*/ 2568540 h 3370881"/>
                          <a:gd name="connsiteX437" fmla="*/ 381000 w 2657256"/>
                          <a:gd name="connsiteY437" fmla="*/ 2550611 h 3370881"/>
                          <a:gd name="connsiteX438" fmla="*/ 372035 w 2657256"/>
                          <a:gd name="connsiteY438" fmla="*/ 2483376 h 3370881"/>
                          <a:gd name="connsiteX439" fmla="*/ 367553 w 2657256"/>
                          <a:gd name="connsiteY439" fmla="*/ 2469929 h 3370881"/>
                          <a:gd name="connsiteX440" fmla="*/ 407894 w 2657256"/>
                          <a:gd name="connsiteY440" fmla="*/ 2451999 h 3370881"/>
                          <a:gd name="connsiteX441" fmla="*/ 515470 w 2657256"/>
                          <a:gd name="connsiteY441" fmla="*/ 2407176 h 3370881"/>
                          <a:gd name="connsiteX442" fmla="*/ 578223 w 2657256"/>
                          <a:gd name="connsiteY442" fmla="*/ 2353387 h 3370881"/>
                          <a:gd name="connsiteX443" fmla="*/ 587188 w 2657256"/>
                          <a:gd name="connsiteY443" fmla="*/ 2330976 h 3370881"/>
                          <a:gd name="connsiteX444" fmla="*/ 614082 w 2657256"/>
                          <a:gd name="connsiteY444" fmla="*/ 2254776 h 3370881"/>
                          <a:gd name="connsiteX445" fmla="*/ 649941 w 2657256"/>
                          <a:gd name="connsiteY445" fmla="*/ 2200987 h 3370881"/>
                          <a:gd name="connsiteX446" fmla="*/ 690282 w 2657256"/>
                          <a:gd name="connsiteY446" fmla="*/ 2174093 h 3370881"/>
                          <a:gd name="connsiteX447" fmla="*/ 703729 w 2657256"/>
                          <a:gd name="connsiteY447" fmla="*/ 2165129 h 3370881"/>
                          <a:gd name="connsiteX448" fmla="*/ 739588 w 2657256"/>
                          <a:gd name="connsiteY448" fmla="*/ 2147199 h 3370881"/>
                          <a:gd name="connsiteX449" fmla="*/ 708212 w 2657256"/>
                          <a:gd name="connsiteY449" fmla="*/ 2187540 h 3370881"/>
                          <a:gd name="connsiteX450" fmla="*/ 654423 w 2657256"/>
                          <a:gd name="connsiteY450" fmla="*/ 2241329 h 3370881"/>
                          <a:gd name="connsiteX451" fmla="*/ 636494 w 2657256"/>
                          <a:gd name="connsiteY451" fmla="*/ 2259258 h 3370881"/>
                          <a:gd name="connsiteX452" fmla="*/ 614082 w 2657256"/>
                          <a:gd name="connsiteY452" fmla="*/ 2286152 h 3370881"/>
                          <a:gd name="connsiteX453" fmla="*/ 605118 w 2657256"/>
                          <a:gd name="connsiteY453" fmla="*/ 2299599 h 3370881"/>
                          <a:gd name="connsiteX454" fmla="*/ 555980 w 2657256"/>
                          <a:gd name="connsiteY454" fmla="*/ 2313892 h 3370881"/>
                          <a:gd name="connsiteX455" fmla="*/ 524435 w 2657256"/>
                          <a:gd name="connsiteY455" fmla="*/ 2348905 h 3370881"/>
                          <a:gd name="connsiteX456" fmla="*/ 502023 w 2657256"/>
                          <a:gd name="connsiteY456" fmla="*/ 2362352 h 3370881"/>
                          <a:gd name="connsiteX457" fmla="*/ 461682 w 2657256"/>
                          <a:gd name="connsiteY457" fmla="*/ 2389246 h 3370881"/>
                          <a:gd name="connsiteX458" fmla="*/ 448235 w 2657256"/>
                          <a:gd name="connsiteY458" fmla="*/ 2398211 h 3370881"/>
                          <a:gd name="connsiteX459" fmla="*/ 430306 w 2657256"/>
                          <a:gd name="connsiteY459" fmla="*/ 2407176 h 3370881"/>
                          <a:gd name="connsiteX460" fmla="*/ 412376 w 2657256"/>
                          <a:gd name="connsiteY460" fmla="*/ 2420623 h 3370881"/>
                          <a:gd name="connsiteX461" fmla="*/ 389965 w 2657256"/>
                          <a:gd name="connsiteY461" fmla="*/ 2429587 h 3370881"/>
                          <a:gd name="connsiteX462" fmla="*/ 372035 w 2657256"/>
                          <a:gd name="connsiteY462" fmla="*/ 2443034 h 3370881"/>
                          <a:gd name="connsiteX463" fmla="*/ 318247 w 2657256"/>
                          <a:gd name="connsiteY463" fmla="*/ 2474411 h 3370881"/>
                          <a:gd name="connsiteX464" fmla="*/ 304800 w 2657256"/>
                          <a:gd name="connsiteY464" fmla="*/ 2492340 h 3370881"/>
                          <a:gd name="connsiteX465" fmla="*/ 282388 w 2657256"/>
                          <a:gd name="connsiteY465" fmla="*/ 2519234 h 3370881"/>
                          <a:gd name="connsiteX466" fmla="*/ 295835 w 2657256"/>
                          <a:gd name="connsiteY466" fmla="*/ 2815070 h 3370881"/>
                          <a:gd name="connsiteX467" fmla="*/ 300318 w 2657256"/>
                          <a:gd name="connsiteY467" fmla="*/ 2837481 h 3370881"/>
                          <a:gd name="connsiteX468" fmla="*/ 304800 w 2657256"/>
                          <a:gd name="connsiteY468" fmla="*/ 2868858 h 3370881"/>
                          <a:gd name="connsiteX469" fmla="*/ 309282 w 2657256"/>
                          <a:gd name="connsiteY469" fmla="*/ 2927129 h 3370881"/>
                          <a:gd name="connsiteX470" fmla="*/ 322729 w 2657256"/>
                          <a:gd name="connsiteY470" fmla="*/ 2985399 h 3370881"/>
                          <a:gd name="connsiteX471" fmla="*/ 327212 w 2657256"/>
                          <a:gd name="connsiteY471" fmla="*/ 3012293 h 3370881"/>
                          <a:gd name="connsiteX472" fmla="*/ 331694 w 2657256"/>
                          <a:gd name="connsiteY472" fmla="*/ 3043670 h 3370881"/>
                          <a:gd name="connsiteX473" fmla="*/ 345141 w 2657256"/>
                          <a:gd name="connsiteY473" fmla="*/ 3070564 h 3370881"/>
                          <a:gd name="connsiteX474" fmla="*/ 367553 w 2657256"/>
                          <a:gd name="connsiteY474" fmla="*/ 3124352 h 3370881"/>
                          <a:gd name="connsiteX475" fmla="*/ 381000 w 2657256"/>
                          <a:gd name="connsiteY475" fmla="*/ 3182623 h 3370881"/>
                          <a:gd name="connsiteX476" fmla="*/ 389965 w 2657256"/>
                          <a:gd name="connsiteY476" fmla="*/ 3196070 h 3370881"/>
                          <a:gd name="connsiteX477" fmla="*/ 394447 w 2657256"/>
                          <a:gd name="connsiteY477" fmla="*/ 3213999 h 3370881"/>
                          <a:gd name="connsiteX478" fmla="*/ 412376 w 2657256"/>
                          <a:gd name="connsiteY478" fmla="*/ 3245376 h 3370881"/>
                          <a:gd name="connsiteX479" fmla="*/ 416859 w 2657256"/>
                          <a:gd name="connsiteY479" fmla="*/ 3258823 h 3370881"/>
                          <a:gd name="connsiteX480" fmla="*/ 425823 w 2657256"/>
                          <a:gd name="connsiteY480" fmla="*/ 3272270 h 3370881"/>
                          <a:gd name="connsiteX481" fmla="*/ 439270 w 2657256"/>
                          <a:gd name="connsiteY481" fmla="*/ 3303646 h 3370881"/>
                          <a:gd name="connsiteX482" fmla="*/ 439270 w 2657256"/>
                          <a:gd name="connsiteY482" fmla="*/ 3352952 h 3370881"/>
                          <a:gd name="connsiteX483" fmla="*/ 430306 w 2657256"/>
                          <a:gd name="connsiteY483" fmla="*/ 3366399 h 3370881"/>
                          <a:gd name="connsiteX484" fmla="*/ 412376 w 2657256"/>
                          <a:gd name="connsiteY484" fmla="*/ 3370881 h 3370881"/>
                          <a:gd name="connsiteX485" fmla="*/ 295835 w 2657256"/>
                          <a:gd name="connsiteY485" fmla="*/ 3357434 h 3370881"/>
                          <a:gd name="connsiteX486" fmla="*/ 264459 w 2657256"/>
                          <a:gd name="connsiteY486" fmla="*/ 3276752 h 3370881"/>
                          <a:gd name="connsiteX487" fmla="*/ 259976 w 2657256"/>
                          <a:gd name="connsiteY487" fmla="*/ 3240893 h 3370881"/>
                          <a:gd name="connsiteX488" fmla="*/ 246529 w 2657256"/>
                          <a:gd name="connsiteY488" fmla="*/ 3178140 h 3370881"/>
                          <a:gd name="connsiteX489" fmla="*/ 237565 w 2657256"/>
                          <a:gd name="connsiteY489" fmla="*/ 3084011 h 3370881"/>
                          <a:gd name="connsiteX490" fmla="*/ 228600 w 2657256"/>
                          <a:gd name="connsiteY490" fmla="*/ 3057117 h 3370881"/>
                          <a:gd name="connsiteX491" fmla="*/ 219635 w 2657256"/>
                          <a:gd name="connsiteY491" fmla="*/ 3021258 h 3370881"/>
                          <a:gd name="connsiteX492" fmla="*/ 206188 w 2657256"/>
                          <a:gd name="connsiteY492" fmla="*/ 2980917 h 3370881"/>
                          <a:gd name="connsiteX493" fmla="*/ 201706 w 2657256"/>
                          <a:gd name="connsiteY493" fmla="*/ 2949540 h 3370881"/>
                          <a:gd name="connsiteX494" fmla="*/ 197223 w 2657256"/>
                          <a:gd name="connsiteY494" fmla="*/ 2927129 h 3370881"/>
                          <a:gd name="connsiteX495" fmla="*/ 192741 w 2657256"/>
                          <a:gd name="connsiteY495" fmla="*/ 2891270 h 3370881"/>
                          <a:gd name="connsiteX496" fmla="*/ 188259 w 2657256"/>
                          <a:gd name="connsiteY496" fmla="*/ 2850929 h 3370881"/>
                          <a:gd name="connsiteX497" fmla="*/ 179294 w 2657256"/>
                          <a:gd name="connsiteY497" fmla="*/ 2824034 h 3370881"/>
                          <a:gd name="connsiteX498" fmla="*/ 165847 w 2657256"/>
                          <a:gd name="connsiteY498" fmla="*/ 2774729 h 3370881"/>
                          <a:gd name="connsiteX499" fmla="*/ 161365 w 2657256"/>
                          <a:gd name="connsiteY499" fmla="*/ 2747834 h 3370881"/>
                          <a:gd name="connsiteX500" fmla="*/ 156882 w 2657256"/>
                          <a:gd name="connsiteY500" fmla="*/ 2559576 h 3370881"/>
                          <a:gd name="connsiteX501" fmla="*/ 152400 w 2657256"/>
                          <a:gd name="connsiteY501" fmla="*/ 2519234 h 3370881"/>
                          <a:gd name="connsiteX502" fmla="*/ 118035 w 2657256"/>
                          <a:gd name="connsiteY502" fmla="*/ 2400004 h 3370881"/>
                          <a:gd name="connsiteX503" fmla="*/ 129988 w 2657256"/>
                          <a:gd name="connsiteY503" fmla="*/ 2344423 h 3370881"/>
                          <a:gd name="connsiteX504" fmla="*/ 100106 w 2657256"/>
                          <a:gd name="connsiteY504" fmla="*/ 2330976 h 3370881"/>
                          <a:gd name="connsiteX505" fmla="*/ 138953 w 2657256"/>
                          <a:gd name="connsiteY505" fmla="*/ 2313046 h 3370881"/>
                          <a:gd name="connsiteX506" fmla="*/ 152400 w 2657256"/>
                          <a:gd name="connsiteY506" fmla="*/ 2304081 h 3370881"/>
                          <a:gd name="connsiteX507" fmla="*/ 170329 w 2657256"/>
                          <a:gd name="connsiteY507" fmla="*/ 2259258 h 3370881"/>
                          <a:gd name="connsiteX508" fmla="*/ 188259 w 2657256"/>
                          <a:gd name="connsiteY508" fmla="*/ 2223399 h 3370881"/>
                          <a:gd name="connsiteX509" fmla="*/ 206188 w 2657256"/>
                          <a:gd name="connsiteY509" fmla="*/ 2187540 h 3370881"/>
                          <a:gd name="connsiteX510" fmla="*/ 210670 w 2657256"/>
                          <a:gd name="connsiteY510" fmla="*/ 2174093 h 3370881"/>
                          <a:gd name="connsiteX511" fmla="*/ 219635 w 2657256"/>
                          <a:gd name="connsiteY511" fmla="*/ 2115823 h 3370881"/>
                          <a:gd name="connsiteX512" fmla="*/ 210670 w 2657256"/>
                          <a:gd name="connsiteY512" fmla="*/ 1958940 h 3370881"/>
                          <a:gd name="connsiteX513" fmla="*/ 192741 w 2657256"/>
                          <a:gd name="connsiteY513" fmla="*/ 1923081 h 3370881"/>
                          <a:gd name="connsiteX514" fmla="*/ 179294 w 2657256"/>
                          <a:gd name="connsiteY514" fmla="*/ 1891705 h 3370881"/>
                          <a:gd name="connsiteX515" fmla="*/ 165847 w 2657256"/>
                          <a:gd name="connsiteY515" fmla="*/ 1864811 h 3370881"/>
                          <a:gd name="connsiteX516" fmla="*/ 152400 w 2657256"/>
                          <a:gd name="connsiteY516" fmla="*/ 1833434 h 3370881"/>
                          <a:gd name="connsiteX517" fmla="*/ 143435 w 2657256"/>
                          <a:gd name="connsiteY517" fmla="*/ 1819987 h 3370881"/>
                          <a:gd name="connsiteX518" fmla="*/ 107576 w 2657256"/>
                          <a:gd name="connsiteY518" fmla="*/ 1784129 h 3370881"/>
                          <a:gd name="connsiteX519" fmla="*/ 94129 w 2657256"/>
                          <a:gd name="connsiteY519" fmla="*/ 1779646 h 3370881"/>
                          <a:gd name="connsiteX520" fmla="*/ 71718 w 2657256"/>
                          <a:gd name="connsiteY520" fmla="*/ 1770681 h 3370881"/>
                          <a:gd name="connsiteX521" fmla="*/ 58270 w 2657256"/>
                          <a:gd name="connsiteY521" fmla="*/ 1761717 h 3370881"/>
                          <a:gd name="connsiteX522" fmla="*/ 26894 w 2657256"/>
                          <a:gd name="connsiteY522" fmla="*/ 1730340 h 3370881"/>
                          <a:gd name="connsiteX523" fmla="*/ 0 w 2657256"/>
                          <a:gd name="connsiteY523" fmla="*/ 1707929 h 3370881"/>
                          <a:gd name="connsiteX0" fmla="*/ 0 w 2657256"/>
                          <a:gd name="connsiteY0" fmla="*/ 1707929 h 3370881"/>
                          <a:gd name="connsiteX1" fmla="*/ 22412 w 2657256"/>
                          <a:gd name="connsiteY1" fmla="*/ 1698964 h 3370881"/>
                          <a:gd name="connsiteX2" fmla="*/ 31376 w 2657256"/>
                          <a:gd name="connsiteY2" fmla="*/ 1681034 h 3370881"/>
                          <a:gd name="connsiteX3" fmla="*/ 44823 w 2657256"/>
                          <a:gd name="connsiteY3" fmla="*/ 1672070 h 3370881"/>
                          <a:gd name="connsiteX4" fmla="*/ 58270 w 2657256"/>
                          <a:gd name="connsiteY4" fmla="*/ 1654140 h 3370881"/>
                          <a:gd name="connsiteX5" fmla="*/ 76200 w 2657256"/>
                          <a:gd name="connsiteY5" fmla="*/ 1645176 h 3370881"/>
                          <a:gd name="connsiteX6" fmla="*/ 98612 w 2657256"/>
                          <a:gd name="connsiteY6" fmla="*/ 1636211 h 3370881"/>
                          <a:gd name="connsiteX7" fmla="*/ 125506 w 2657256"/>
                          <a:gd name="connsiteY7" fmla="*/ 1627246 h 3370881"/>
                          <a:gd name="connsiteX8" fmla="*/ 152400 w 2657256"/>
                          <a:gd name="connsiteY8" fmla="*/ 1609317 h 3370881"/>
                          <a:gd name="connsiteX9" fmla="*/ 170329 w 2657256"/>
                          <a:gd name="connsiteY9" fmla="*/ 1600352 h 3370881"/>
                          <a:gd name="connsiteX10" fmla="*/ 188259 w 2657256"/>
                          <a:gd name="connsiteY10" fmla="*/ 1582423 h 3370881"/>
                          <a:gd name="connsiteX11" fmla="*/ 228600 w 2657256"/>
                          <a:gd name="connsiteY11" fmla="*/ 1564493 h 3370881"/>
                          <a:gd name="connsiteX12" fmla="*/ 255494 w 2657256"/>
                          <a:gd name="connsiteY12" fmla="*/ 1546564 h 3370881"/>
                          <a:gd name="connsiteX13" fmla="*/ 300318 w 2657256"/>
                          <a:gd name="connsiteY13" fmla="*/ 1524152 h 3370881"/>
                          <a:gd name="connsiteX14" fmla="*/ 313765 w 2657256"/>
                          <a:gd name="connsiteY14" fmla="*/ 1515187 h 3370881"/>
                          <a:gd name="connsiteX15" fmla="*/ 340659 w 2657256"/>
                          <a:gd name="connsiteY15" fmla="*/ 1510705 h 3370881"/>
                          <a:gd name="connsiteX16" fmla="*/ 363070 w 2657256"/>
                          <a:gd name="connsiteY16" fmla="*/ 1506223 h 3370881"/>
                          <a:gd name="connsiteX17" fmla="*/ 389965 w 2657256"/>
                          <a:gd name="connsiteY17" fmla="*/ 1501740 h 3370881"/>
                          <a:gd name="connsiteX18" fmla="*/ 425823 w 2657256"/>
                          <a:gd name="connsiteY18" fmla="*/ 1497258 h 3370881"/>
                          <a:gd name="connsiteX19" fmla="*/ 470647 w 2657256"/>
                          <a:gd name="connsiteY19" fmla="*/ 1488293 h 3370881"/>
                          <a:gd name="connsiteX20" fmla="*/ 515470 w 2657256"/>
                          <a:gd name="connsiteY20" fmla="*/ 1479329 h 3370881"/>
                          <a:gd name="connsiteX21" fmla="*/ 528918 w 2657256"/>
                          <a:gd name="connsiteY21" fmla="*/ 1470364 h 3370881"/>
                          <a:gd name="connsiteX22" fmla="*/ 600635 w 2657256"/>
                          <a:gd name="connsiteY22" fmla="*/ 1456917 h 3370881"/>
                          <a:gd name="connsiteX23" fmla="*/ 690282 w 2657256"/>
                          <a:gd name="connsiteY23" fmla="*/ 1447952 h 3370881"/>
                          <a:gd name="connsiteX24" fmla="*/ 793376 w 2657256"/>
                          <a:gd name="connsiteY24" fmla="*/ 1452434 h 3370881"/>
                          <a:gd name="connsiteX25" fmla="*/ 874059 w 2657256"/>
                          <a:gd name="connsiteY25" fmla="*/ 1465881 h 3370881"/>
                          <a:gd name="connsiteX26" fmla="*/ 914400 w 2657256"/>
                          <a:gd name="connsiteY26" fmla="*/ 1470364 h 3370881"/>
                          <a:gd name="connsiteX27" fmla="*/ 1030941 w 2657256"/>
                          <a:gd name="connsiteY27" fmla="*/ 1483811 h 3370881"/>
                          <a:gd name="connsiteX28" fmla="*/ 1151965 w 2657256"/>
                          <a:gd name="connsiteY28" fmla="*/ 1492776 h 3370881"/>
                          <a:gd name="connsiteX29" fmla="*/ 1281953 w 2657256"/>
                          <a:gd name="connsiteY29" fmla="*/ 1501740 h 3370881"/>
                          <a:gd name="connsiteX30" fmla="*/ 1465729 w 2657256"/>
                          <a:gd name="connsiteY30" fmla="*/ 1497258 h 3370881"/>
                          <a:gd name="connsiteX31" fmla="*/ 1510553 w 2657256"/>
                          <a:gd name="connsiteY31" fmla="*/ 1492776 h 3370881"/>
                          <a:gd name="connsiteX32" fmla="*/ 1582270 w 2657256"/>
                          <a:gd name="connsiteY32" fmla="*/ 1461399 h 3370881"/>
                          <a:gd name="connsiteX33" fmla="*/ 1604682 w 2657256"/>
                          <a:gd name="connsiteY33" fmla="*/ 1456917 h 3370881"/>
                          <a:gd name="connsiteX34" fmla="*/ 1622612 w 2657256"/>
                          <a:gd name="connsiteY34" fmla="*/ 1447952 h 3370881"/>
                          <a:gd name="connsiteX35" fmla="*/ 1645023 w 2657256"/>
                          <a:gd name="connsiteY35" fmla="*/ 1438987 h 3370881"/>
                          <a:gd name="connsiteX36" fmla="*/ 1662953 w 2657256"/>
                          <a:gd name="connsiteY36" fmla="*/ 1425540 h 3370881"/>
                          <a:gd name="connsiteX37" fmla="*/ 1698812 w 2657256"/>
                          <a:gd name="connsiteY37" fmla="*/ 1407611 h 3370881"/>
                          <a:gd name="connsiteX38" fmla="*/ 1739153 w 2657256"/>
                          <a:gd name="connsiteY38" fmla="*/ 1380717 h 3370881"/>
                          <a:gd name="connsiteX39" fmla="*/ 1752600 w 2657256"/>
                          <a:gd name="connsiteY39" fmla="*/ 1367270 h 3370881"/>
                          <a:gd name="connsiteX40" fmla="*/ 1775012 w 2657256"/>
                          <a:gd name="connsiteY40" fmla="*/ 1353823 h 3370881"/>
                          <a:gd name="connsiteX41" fmla="*/ 1797423 w 2657256"/>
                          <a:gd name="connsiteY41" fmla="*/ 1335893 h 3370881"/>
                          <a:gd name="connsiteX42" fmla="*/ 1810870 w 2657256"/>
                          <a:gd name="connsiteY42" fmla="*/ 1304517 h 3370881"/>
                          <a:gd name="connsiteX43" fmla="*/ 1815353 w 2657256"/>
                          <a:gd name="connsiteY43" fmla="*/ 1291070 h 3370881"/>
                          <a:gd name="connsiteX44" fmla="*/ 1801906 w 2657256"/>
                          <a:gd name="connsiteY44" fmla="*/ 1138670 h 3370881"/>
                          <a:gd name="connsiteX45" fmla="*/ 1792941 w 2657256"/>
                          <a:gd name="connsiteY45" fmla="*/ 1125223 h 3370881"/>
                          <a:gd name="connsiteX46" fmla="*/ 1757082 w 2657256"/>
                          <a:gd name="connsiteY46" fmla="*/ 1093846 h 3370881"/>
                          <a:gd name="connsiteX47" fmla="*/ 1730188 w 2657256"/>
                          <a:gd name="connsiteY47" fmla="*/ 1066952 h 3370881"/>
                          <a:gd name="connsiteX48" fmla="*/ 1703294 w 2657256"/>
                          <a:gd name="connsiteY48" fmla="*/ 1049023 h 3370881"/>
                          <a:gd name="connsiteX49" fmla="*/ 1622612 w 2657256"/>
                          <a:gd name="connsiteY49" fmla="*/ 1053505 h 3370881"/>
                          <a:gd name="connsiteX50" fmla="*/ 1595718 w 2657256"/>
                          <a:gd name="connsiteY50" fmla="*/ 1062470 h 3370881"/>
                          <a:gd name="connsiteX51" fmla="*/ 1573306 w 2657256"/>
                          <a:gd name="connsiteY51" fmla="*/ 1066952 h 3370881"/>
                          <a:gd name="connsiteX52" fmla="*/ 1453385 w 2657256"/>
                          <a:gd name="connsiteY52" fmla="*/ 1082761 h 3370881"/>
                          <a:gd name="connsiteX53" fmla="*/ 1326776 w 2657256"/>
                          <a:gd name="connsiteY53" fmla="*/ 1062470 h 3370881"/>
                          <a:gd name="connsiteX54" fmla="*/ 1308847 w 2657256"/>
                          <a:gd name="connsiteY54" fmla="*/ 1057987 h 3370881"/>
                          <a:gd name="connsiteX55" fmla="*/ 1277470 w 2657256"/>
                          <a:gd name="connsiteY55" fmla="*/ 1053505 h 3370881"/>
                          <a:gd name="connsiteX56" fmla="*/ 1259541 w 2657256"/>
                          <a:gd name="connsiteY56" fmla="*/ 1049023 h 3370881"/>
                          <a:gd name="connsiteX57" fmla="*/ 1232647 w 2657256"/>
                          <a:gd name="connsiteY57" fmla="*/ 1044540 h 3370881"/>
                          <a:gd name="connsiteX58" fmla="*/ 1053353 w 2657256"/>
                          <a:gd name="connsiteY58" fmla="*/ 1049023 h 3370881"/>
                          <a:gd name="connsiteX59" fmla="*/ 1035423 w 2657256"/>
                          <a:gd name="connsiteY59" fmla="*/ 1053505 h 3370881"/>
                          <a:gd name="connsiteX60" fmla="*/ 1008529 w 2657256"/>
                          <a:gd name="connsiteY60" fmla="*/ 1057987 h 3370881"/>
                          <a:gd name="connsiteX61" fmla="*/ 995082 w 2657256"/>
                          <a:gd name="connsiteY61" fmla="*/ 1062470 h 3370881"/>
                          <a:gd name="connsiteX62" fmla="*/ 945776 w 2657256"/>
                          <a:gd name="connsiteY62" fmla="*/ 1031093 h 3370881"/>
                          <a:gd name="connsiteX63" fmla="*/ 941294 w 2657256"/>
                          <a:gd name="connsiteY63" fmla="*/ 1017646 h 3370881"/>
                          <a:gd name="connsiteX64" fmla="*/ 932329 w 2657256"/>
                          <a:gd name="connsiteY64" fmla="*/ 919034 h 3370881"/>
                          <a:gd name="connsiteX65" fmla="*/ 914400 w 2657256"/>
                          <a:gd name="connsiteY65" fmla="*/ 901105 h 3370881"/>
                          <a:gd name="connsiteX66" fmla="*/ 918882 w 2657256"/>
                          <a:gd name="connsiteY66" fmla="*/ 869729 h 3370881"/>
                          <a:gd name="connsiteX67" fmla="*/ 941294 w 2657256"/>
                          <a:gd name="connsiteY67" fmla="*/ 865246 h 3370881"/>
                          <a:gd name="connsiteX68" fmla="*/ 959223 w 2657256"/>
                          <a:gd name="connsiteY68" fmla="*/ 851799 h 3370881"/>
                          <a:gd name="connsiteX69" fmla="*/ 990600 w 2657256"/>
                          <a:gd name="connsiteY69" fmla="*/ 847317 h 3370881"/>
                          <a:gd name="connsiteX70" fmla="*/ 1129553 w 2657256"/>
                          <a:gd name="connsiteY70" fmla="*/ 838352 h 3370881"/>
                          <a:gd name="connsiteX71" fmla="*/ 1147482 w 2657256"/>
                          <a:gd name="connsiteY71" fmla="*/ 829387 h 3370881"/>
                          <a:gd name="connsiteX72" fmla="*/ 1178859 w 2657256"/>
                          <a:gd name="connsiteY72" fmla="*/ 806976 h 3370881"/>
                          <a:gd name="connsiteX73" fmla="*/ 1192306 w 2657256"/>
                          <a:gd name="connsiteY73" fmla="*/ 793529 h 3370881"/>
                          <a:gd name="connsiteX74" fmla="*/ 1214718 w 2657256"/>
                          <a:gd name="connsiteY74" fmla="*/ 784564 h 3370881"/>
                          <a:gd name="connsiteX75" fmla="*/ 1241612 w 2657256"/>
                          <a:gd name="connsiteY75" fmla="*/ 771117 h 3370881"/>
                          <a:gd name="connsiteX76" fmla="*/ 1277470 w 2657256"/>
                          <a:gd name="connsiteY76" fmla="*/ 753187 h 3370881"/>
                          <a:gd name="connsiteX77" fmla="*/ 1295400 w 2657256"/>
                          <a:gd name="connsiteY77" fmla="*/ 730776 h 3370881"/>
                          <a:gd name="connsiteX78" fmla="*/ 1317812 w 2657256"/>
                          <a:gd name="connsiteY78" fmla="*/ 708364 h 3370881"/>
                          <a:gd name="connsiteX79" fmla="*/ 1353670 w 2657256"/>
                          <a:gd name="connsiteY79" fmla="*/ 663540 h 3370881"/>
                          <a:gd name="connsiteX80" fmla="*/ 1371600 w 2657256"/>
                          <a:gd name="connsiteY80" fmla="*/ 636646 h 3370881"/>
                          <a:gd name="connsiteX81" fmla="*/ 1380565 w 2657256"/>
                          <a:gd name="connsiteY81" fmla="*/ 596305 h 3370881"/>
                          <a:gd name="connsiteX82" fmla="*/ 1385047 w 2657256"/>
                          <a:gd name="connsiteY82" fmla="*/ 582858 h 3370881"/>
                          <a:gd name="connsiteX83" fmla="*/ 1380565 w 2657256"/>
                          <a:gd name="connsiteY83" fmla="*/ 533552 h 3370881"/>
                          <a:gd name="connsiteX84" fmla="*/ 1367118 w 2657256"/>
                          <a:gd name="connsiteY84" fmla="*/ 524587 h 3370881"/>
                          <a:gd name="connsiteX85" fmla="*/ 1349188 w 2657256"/>
                          <a:gd name="connsiteY85" fmla="*/ 520105 h 3370881"/>
                          <a:gd name="connsiteX86" fmla="*/ 1326776 w 2657256"/>
                          <a:gd name="connsiteY86" fmla="*/ 511140 h 3370881"/>
                          <a:gd name="connsiteX87" fmla="*/ 1281953 w 2657256"/>
                          <a:gd name="connsiteY87" fmla="*/ 515623 h 3370881"/>
                          <a:gd name="connsiteX88" fmla="*/ 1250576 w 2657256"/>
                          <a:gd name="connsiteY88" fmla="*/ 529070 h 3370881"/>
                          <a:gd name="connsiteX89" fmla="*/ 1210235 w 2657256"/>
                          <a:gd name="connsiteY89" fmla="*/ 542517 h 3370881"/>
                          <a:gd name="connsiteX90" fmla="*/ 1183341 w 2657256"/>
                          <a:gd name="connsiteY90" fmla="*/ 555964 h 3370881"/>
                          <a:gd name="connsiteX91" fmla="*/ 1160929 w 2657256"/>
                          <a:gd name="connsiteY91" fmla="*/ 569411 h 3370881"/>
                          <a:gd name="connsiteX92" fmla="*/ 1134035 w 2657256"/>
                          <a:gd name="connsiteY92" fmla="*/ 578376 h 3370881"/>
                          <a:gd name="connsiteX93" fmla="*/ 1111623 w 2657256"/>
                          <a:gd name="connsiteY93" fmla="*/ 587340 h 3370881"/>
                          <a:gd name="connsiteX94" fmla="*/ 1084729 w 2657256"/>
                          <a:gd name="connsiteY94" fmla="*/ 596305 h 3370881"/>
                          <a:gd name="connsiteX95" fmla="*/ 986118 w 2657256"/>
                          <a:gd name="connsiteY95" fmla="*/ 591823 h 3370881"/>
                          <a:gd name="connsiteX96" fmla="*/ 927847 w 2657256"/>
                          <a:gd name="connsiteY96" fmla="*/ 578376 h 3370881"/>
                          <a:gd name="connsiteX97" fmla="*/ 896470 w 2657256"/>
                          <a:gd name="connsiteY97" fmla="*/ 555964 h 3370881"/>
                          <a:gd name="connsiteX98" fmla="*/ 883023 w 2657256"/>
                          <a:gd name="connsiteY98" fmla="*/ 546999 h 3370881"/>
                          <a:gd name="connsiteX99" fmla="*/ 865094 w 2657256"/>
                          <a:gd name="connsiteY99" fmla="*/ 497693 h 3370881"/>
                          <a:gd name="connsiteX100" fmla="*/ 869576 w 2657256"/>
                          <a:gd name="connsiteY100" fmla="*/ 403564 h 3370881"/>
                          <a:gd name="connsiteX101" fmla="*/ 874059 w 2657256"/>
                          <a:gd name="connsiteY101" fmla="*/ 385634 h 3370881"/>
                          <a:gd name="connsiteX102" fmla="*/ 883023 w 2657256"/>
                          <a:gd name="connsiteY102" fmla="*/ 372187 h 3370881"/>
                          <a:gd name="connsiteX103" fmla="*/ 909918 w 2657256"/>
                          <a:gd name="connsiteY103" fmla="*/ 363223 h 3370881"/>
                          <a:gd name="connsiteX104" fmla="*/ 914400 w 2657256"/>
                          <a:gd name="connsiteY104" fmla="*/ 385634 h 3370881"/>
                          <a:gd name="connsiteX105" fmla="*/ 909918 w 2657256"/>
                          <a:gd name="connsiteY105" fmla="*/ 408046 h 3370881"/>
                          <a:gd name="connsiteX106" fmla="*/ 900953 w 2657256"/>
                          <a:gd name="connsiteY106" fmla="*/ 466317 h 3370881"/>
                          <a:gd name="connsiteX107" fmla="*/ 905435 w 2657256"/>
                          <a:gd name="connsiteY107" fmla="*/ 515623 h 3370881"/>
                          <a:gd name="connsiteX108" fmla="*/ 932329 w 2657256"/>
                          <a:gd name="connsiteY108" fmla="*/ 551481 h 3370881"/>
                          <a:gd name="connsiteX109" fmla="*/ 954741 w 2657256"/>
                          <a:gd name="connsiteY109" fmla="*/ 560446 h 3370881"/>
                          <a:gd name="connsiteX110" fmla="*/ 972670 w 2657256"/>
                          <a:gd name="connsiteY110" fmla="*/ 569411 h 3370881"/>
                          <a:gd name="connsiteX111" fmla="*/ 1066800 w 2657256"/>
                          <a:gd name="connsiteY111" fmla="*/ 564929 h 3370881"/>
                          <a:gd name="connsiteX112" fmla="*/ 1111623 w 2657256"/>
                          <a:gd name="connsiteY112" fmla="*/ 551481 h 3370881"/>
                          <a:gd name="connsiteX113" fmla="*/ 1129553 w 2657256"/>
                          <a:gd name="connsiteY113" fmla="*/ 538034 h 3370881"/>
                          <a:gd name="connsiteX114" fmla="*/ 1156447 w 2657256"/>
                          <a:gd name="connsiteY114" fmla="*/ 511140 h 3370881"/>
                          <a:gd name="connsiteX115" fmla="*/ 1160929 w 2657256"/>
                          <a:gd name="connsiteY115" fmla="*/ 493211 h 3370881"/>
                          <a:gd name="connsiteX116" fmla="*/ 1178859 w 2657256"/>
                          <a:gd name="connsiteY116" fmla="*/ 331846 h 3370881"/>
                          <a:gd name="connsiteX117" fmla="*/ 1215315 w 2657256"/>
                          <a:gd name="connsiteY117" fmla="*/ 270289 h 3370881"/>
                          <a:gd name="connsiteX118" fmla="*/ 1214718 w 2657256"/>
                          <a:gd name="connsiteY118" fmla="*/ 367705 h 3370881"/>
                          <a:gd name="connsiteX119" fmla="*/ 1201270 w 2657256"/>
                          <a:gd name="connsiteY119" fmla="*/ 412529 h 3370881"/>
                          <a:gd name="connsiteX120" fmla="*/ 1210235 w 2657256"/>
                          <a:gd name="connsiteY120" fmla="*/ 461834 h 3370881"/>
                          <a:gd name="connsiteX121" fmla="*/ 1214718 w 2657256"/>
                          <a:gd name="connsiteY121" fmla="*/ 475281 h 3370881"/>
                          <a:gd name="connsiteX122" fmla="*/ 1228165 w 2657256"/>
                          <a:gd name="connsiteY122" fmla="*/ 484246 h 3370881"/>
                          <a:gd name="connsiteX123" fmla="*/ 1250576 w 2657256"/>
                          <a:gd name="connsiteY123" fmla="*/ 502176 h 3370881"/>
                          <a:gd name="connsiteX124" fmla="*/ 1317812 w 2657256"/>
                          <a:gd name="connsiteY124" fmla="*/ 497693 h 3370881"/>
                          <a:gd name="connsiteX125" fmla="*/ 1353670 w 2657256"/>
                          <a:gd name="connsiteY125" fmla="*/ 488729 h 3370881"/>
                          <a:gd name="connsiteX126" fmla="*/ 1506070 w 2657256"/>
                          <a:gd name="connsiteY126" fmla="*/ 457352 h 3370881"/>
                          <a:gd name="connsiteX127" fmla="*/ 1550894 w 2657256"/>
                          <a:gd name="connsiteY127" fmla="*/ 430458 h 3370881"/>
                          <a:gd name="connsiteX128" fmla="*/ 1564341 w 2657256"/>
                          <a:gd name="connsiteY128" fmla="*/ 417011 h 3370881"/>
                          <a:gd name="connsiteX129" fmla="*/ 1586753 w 2657256"/>
                          <a:gd name="connsiteY129" fmla="*/ 399081 h 3370881"/>
                          <a:gd name="connsiteX130" fmla="*/ 1595718 w 2657256"/>
                          <a:gd name="connsiteY130" fmla="*/ 381152 h 3370881"/>
                          <a:gd name="connsiteX131" fmla="*/ 1600200 w 2657256"/>
                          <a:gd name="connsiteY131" fmla="*/ 363223 h 3370881"/>
                          <a:gd name="connsiteX132" fmla="*/ 1609165 w 2657256"/>
                          <a:gd name="connsiteY132" fmla="*/ 313917 h 3370881"/>
                          <a:gd name="connsiteX133" fmla="*/ 1537447 w 2657256"/>
                          <a:gd name="connsiteY133" fmla="*/ 188411 h 3370881"/>
                          <a:gd name="connsiteX134" fmla="*/ 1613647 w 2657256"/>
                          <a:gd name="connsiteY134" fmla="*/ 399081 h 3370881"/>
                          <a:gd name="connsiteX135" fmla="*/ 1627094 w 2657256"/>
                          <a:gd name="connsiteY135" fmla="*/ 417011 h 3370881"/>
                          <a:gd name="connsiteX136" fmla="*/ 1658470 w 2657256"/>
                          <a:gd name="connsiteY136" fmla="*/ 412529 h 3370881"/>
                          <a:gd name="connsiteX137" fmla="*/ 1685365 w 2657256"/>
                          <a:gd name="connsiteY137" fmla="*/ 390117 h 3370881"/>
                          <a:gd name="connsiteX138" fmla="*/ 1694329 w 2657256"/>
                          <a:gd name="connsiteY138" fmla="*/ 376670 h 3370881"/>
                          <a:gd name="connsiteX139" fmla="*/ 1734670 w 2657256"/>
                          <a:gd name="connsiteY139" fmla="*/ 354258 h 3370881"/>
                          <a:gd name="connsiteX140" fmla="*/ 1743635 w 2657256"/>
                          <a:gd name="connsiteY140" fmla="*/ 340811 h 3370881"/>
                          <a:gd name="connsiteX141" fmla="*/ 1757082 w 2657256"/>
                          <a:gd name="connsiteY141" fmla="*/ 336329 h 3370881"/>
                          <a:gd name="connsiteX142" fmla="*/ 1808984 w 2657256"/>
                          <a:gd name="connsiteY142" fmla="*/ 249641 h 3370881"/>
                          <a:gd name="connsiteX143" fmla="*/ 1899621 w 2657256"/>
                          <a:gd name="connsiteY143" fmla="*/ 211719 h 3370881"/>
                          <a:gd name="connsiteX144" fmla="*/ 1808984 w 2657256"/>
                          <a:gd name="connsiteY144" fmla="*/ 178521 h 3370881"/>
                          <a:gd name="connsiteX145" fmla="*/ 1772023 w 2657256"/>
                          <a:gd name="connsiteY145" fmla="*/ 77249 h 3370881"/>
                          <a:gd name="connsiteX146" fmla="*/ 1900425 w 2657256"/>
                          <a:gd name="connsiteY146" fmla="*/ 214081 h 3370881"/>
                          <a:gd name="connsiteX147" fmla="*/ 1874221 w 2657256"/>
                          <a:gd name="connsiteY147" fmla="*/ 318698 h 3370881"/>
                          <a:gd name="connsiteX148" fmla="*/ 1788459 w 2657256"/>
                          <a:gd name="connsiteY148" fmla="*/ 367705 h 3370881"/>
                          <a:gd name="connsiteX149" fmla="*/ 1761565 w 2657256"/>
                          <a:gd name="connsiteY149" fmla="*/ 390117 h 3370881"/>
                          <a:gd name="connsiteX150" fmla="*/ 1783976 w 2657256"/>
                          <a:gd name="connsiteY150" fmla="*/ 399081 h 3370881"/>
                          <a:gd name="connsiteX151" fmla="*/ 1878106 w 2657256"/>
                          <a:gd name="connsiteY151" fmla="*/ 390117 h 3370881"/>
                          <a:gd name="connsiteX152" fmla="*/ 1891553 w 2657256"/>
                          <a:gd name="connsiteY152" fmla="*/ 381152 h 3370881"/>
                          <a:gd name="connsiteX153" fmla="*/ 1918447 w 2657256"/>
                          <a:gd name="connsiteY153" fmla="*/ 372187 h 3370881"/>
                          <a:gd name="connsiteX154" fmla="*/ 1940859 w 2657256"/>
                          <a:gd name="connsiteY154" fmla="*/ 358740 h 3370881"/>
                          <a:gd name="connsiteX155" fmla="*/ 1954306 w 2657256"/>
                          <a:gd name="connsiteY155" fmla="*/ 354258 h 3370881"/>
                          <a:gd name="connsiteX156" fmla="*/ 2083304 w 2657256"/>
                          <a:gd name="connsiteY156" fmla="*/ 290281 h 3370881"/>
                          <a:gd name="connsiteX157" fmla="*/ 2166172 w 2657256"/>
                          <a:gd name="connsiteY157" fmla="*/ 215604 h 3370881"/>
                          <a:gd name="connsiteX158" fmla="*/ 2069054 w 2657256"/>
                          <a:gd name="connsiteY158" fmla="*/ 40493 h 3370881"/>
                          <a:gd name="connsiteX159" fmla="*/ 2078225 w 2657256"/>
                          <a:gd name="connsiteY159" fmla="*/ 188681 h 3370881"/>
                          <a:gd name="connsiteX160" fmla="*/ 1999129 w 2657256"/>
                          <a:gd name="connsiteY160" fmla="*/ 358740 h 3370881"/>
                          <a:gd name="connsiteX161" fmla="*/ 1994647 w 2657256"/>
                          <a:gd name="connsiteY161" fmla="*/ 372187 h 3370881"/>
                          <a:gd name="connsiteX162" fmla="*/ 2039470 w 2657256"/>
                          <a:gd name="connsiteY162" fmla="*/ 390117 h 3370881"/>
                          <a:gd name="connsiteX163" fmla="*/ 2115670 w 2657256"/>
                          <a:gd name="connsiteY163" fmla="*/ 390117 h 3370881"/>
                          <a:gd name="connsiteX164" fmla="*/ 2160494 w 2657256"/>
                          <a:gd name="connsiteY164" fmla="*/ 376670 h 3370881"/>
                          <a:gd name="connsiteX165" fmla="*/ 2191870 w 2657256"/>
                          <a:gd name="connsiteY165" fmla="*/ 363223 h 3370881"/>
                          <a:gd name="connsiteX166" fmla="*/ 2205318 w 2657256"/>
                          <a:gd name="connsiteY166" fmla="*/ 358740 h 3370881"/>
                          <a:gd name="connsiteX167" fmla="*/ 2232212 w 2657256"/>
                          <a:gd name="connsiteY167" fmla="*/ 340811 h 3370881"/>
                          <a:gd name="connsiteX168" fmla="*/ 2312894 w 2657256"/>
                          <a:gd name="connsiteY168" fmla="*/ 183929 h 3370881"/>
                          <a:gd name="connsiteX169" fmla="*/ 2339788 w 2657256"/>
                          <a:gd name="connsiteY169" fmla="*/ 151 h 3370881"/>
                          <a:gd name="connsiteX170" fmla="*/ 2357718 w 2657256"/>
                          <a:gd name="connsiteY170" fmla="*/ 215305 h 3370881"/>
                          <a:gd name="connsiteX171" fmla="*/ 2254623 w 2657256"/>
                          <a:gd name="connsiteY171" fmla="*/ 376670 h 3370881"/>
                          <a:gd name="connsiteX172" fmla="*/ 2245659 w 2657256"/>
                          <a:gd name="connsiteY172" fmla="*/ 390117 h 3370881"/>
                          <a:gd name="connsiteX173" fmla="*/ 2254623 w 2657256"/>
                          <a:gd name="connsiteY173" fmla="*/ 403564 h 3370881"/>
                          <a:gd name="connsiteX174" fmla="*/ 2353235 w 2657256"/>
                          <a:gd name="connsiteY174" fmla="*/ 399081 h 3370881"/>
                          <a:gd name="connsiteX175" fmla="*/ 2366682 w 2657256"/>
                          <a:gd name="connsiteY175" fmla="*/ 394599 h 3370881"/>
                          <a:gd name="connsiteX176" fmla="*/ 2389094 w 2657256"/>
                          <a:gd name="connsiteY176" fmla="*/ 390117 h 3370881"/>
                          <a:gd name="connsiteX177" fmla="*/ 2424953 w 2657256"/>
                          <a:gd name="connsiteY177" fmla="*/ 367705 h 3370881"/>
                          <a:gd name="connsiteX178" fmla="*/ 2528047 w 2657256"/>
                          <a:gd name="connsiteY178" fmla="*/ 292700 h 3370881"/>
                          <a:gd name="connsiteX179" fmla="*/ 2541495 w 2657256"/>
                          <a:gd name="connsiteY179" fmla="*/ 62906 h 3370881"/>
                          <a:gd name="connsiteX180" fmla="*/ 2591304 w 2657256"/>
                          <a:gd name="connsiteY180" fmla="*/ 214081 h 3370881"/>
                          <a:gd name="connsiteX181" fmla="*/ 2612315 w 2657256"/>
                          <a:gd name="connsiteY181" fmla="*/ 290907 h 3370881"/>
                          <a:gd name="connsiteX182" fmla="*/ 2650863 w 2657256"/>
                          <a:gd name="connsiteY182" fmla="*/ 344994 h 3370881"/>
                          <a:gd name="connsiteX183" fmla="*/ 2465294 w 2657256"/>
                          <a:gd name="connsiteY183" fmla="*/ 399081 h 3370881"/>
                          <a:gd name="connsiteX184" fmla="*/ 2442882 w 2657256"/>
                          <a:gd name="connsiteY184" fmla="*/ 403564 h 3370881"/>
                          <a:gd name="connsiteX185" fmla="*/ 2398059 w 2657256"/>
                          <a:gd name="connsiteY185" fmla="*/ 417011 h 3370881"/>
                          <a:gd name="connsiteX186" fmla="*/ 2375647 w 2657256"/>
                          <a:gd name="connsiteY186" fmla="*/ 425976 h 3370881"/>
                          <a:gd name="connsiteX187" fmla="*/ 2357718 w 2657256"/>
                          <a:gd name="connsiteY187" fmla="*/ 430458 h 3370881"/>
                          <a:gd name="connsiteX188" fmla="*/ 2344270 w 2657256"/>
                          <a:gd name="connsiteY188" fmla="*/ 461834 h 3370881"/>
                          <a:gd name="connsiteX189" fmla="*/ 2353235 w 2657256"/>
                          <a:gd name="connsiteY189" fmla="*/ 502176 h 3370881"/>
                          <a:gd name="connsiteX190" fmla="*/ 2362200 w 2657256"/>
                          <a:gd name="connsiteY190" fmla="*/ 515623 h 3370881"/>
                          <a:gd name="connsiteX191" fmla="*/ 2344270 w 2657256"/>
                          <a:gd name="connsiteY191" fmla="*/ 587340 h 3370881"/>
                          <a:gd name="connsiteX192" fmla="*/ 2321859 w 2657256"/>
                          <a:gd name="connsiteY192" fmla="*/ 614234 h 3370881"/>
                          <a:gd name="connsiteX193" fmla="*/ 2308412 w 2657256"/>
                          <a:gd name="connsiteY193" fmla="*/ 636646 h 3370881"/>
                          <a:gd name="connsiteX194" fmla="*/ 2281518 w 2657256"/>
                          <a:gd name="connsiteY194" fmla="*/ 641129 h 3370881"/>
                          <a:gd name="connsiteX195" fmla="*/ 2259106 w 2657256"/>
                          <a:gd name="connsiteY195" fmla="*/ 636646 h 3370881"/>
                          <a:gd name="connsiteX196" fmla="*/ 2277035 w 2657256"/>
                          <a:gd name="connsiteY196" fmla="*/ 578376 h 3370881"/>
                          <a:gd name="connsiteX197" fmla="*/ 2290482 w 2657256"/>
                          <a:gd name="connsiteY197" fmla="*/ 542517 h 3370881"/>
                          <a:gd name="connsiteX198" fmla="*/ 2286000 w 2657256"/>
                          <a:gd name="connsiteY198" fmla="*/ 506658 h 3370881"/>
                          <a:gd name="connsiteX199" fmla="*/ 2245659 w 2657256"/>
                          <a:gd name="connsiteY199" fmla="*/ 448387 h 3370881"/>
                          <a:gd name="connsiteX200" fmla="*/ 2200835 w 2657256"/>
                          <a:gd name="connsiteY200" fmla="*/ 430458 h 3370881"/>
                          <a:gd name="connsiteX201" fmla="*/ 2169459 w 2657256"/>
                          <a:gd name="connsiteY201" fmla="*/ 425976 h 3370881"/>
                          <a:gd name="connsiteX202" fmla="*/ 2102223 w 2657256"/>
                          <a:gd name="connsiteY202" fmla="*/ 430458 h 3370881"/>
                          <a:gd name="connsiteX203" fmla="*/ 2084294 w 2657256"/>
                          <a:gd name="connsiteY203" fmla="*/ 439423 h 3370881"/>
                          <a:gd name="connsiteX204" fmla="*/ 2070847 w 2657256"/>
                          <a:gd name="connsiteY204" fmla="*/ 443905 h 3370881"/>
                          <a:gd name="connsiteX205" fmla="*/ 2061882 w 2657256"/>
                          <a:gd name="connsiteY205" fmla="*/ 461834 h 3370881"/>
                          <a:gd name="connsiteX206" fmla="*/ 2034988 w 2657256"/>
                          <a:gd name="connsiteY206" fmla="*/ 475281 h 3370881"/>
                          <a:gd name="connsiteX207" fmla="*/ 1783976 w 2657256"/>
                          <a:gd name="connsiteY207" fmla="*/ 479764 h 3370881"/>
                          <a:gd name="connsiteX208" fmla="*/ 1766047 w 2657256"/>
                          <a:gd name="connsiteY208" fmla="*/ 488729 h 3370881"/>
                          <a:gd name="connsiteX209" fmla="*/ 1703294 w 2657256"/>
                          <a:gd name="connsiteY209" fmla="*/ 506658 h 3370881"/>
                          <a:gd name="connsiteX210" fmla="*/ 1689847 w 2657256"/>
                          <a:gd name="connsiteY210" fmla="*/ 511140 h 3370881"/>
                          <a:gd name="connsiteX211" fmla="*/ 1676400 w 2657256"/>
                          <a:gd name="connsiteY211" fmla="*/ 520105 h 3370881"/>
                          <a:gd name="connsiteX212" fmla="*/ 1649506 w 2657256"/>
                          <a:gd name="connsiteY212" fmla="*/ 529070 h 3370881"/>
                          <a:gd name="connsiteX213" fmla="*/ 1636059 w 2657256"/>
                          <a:gd name="connsiteY213" fmla="*/ 538034 h 3370881"/>
                          <a:gd name="connsiteX214" fmla="*/ 1622612 w 2657256"/>
                          <a:gd name="connsiteY214" fmla="*/ 551481 h 3370881"/>
                          <a:gd name="connsiteX215" fmla="*/ 1609165 w 2657256"/>
                          <a:gd name="connsiteY215" fmla="*/ 555964 h 3370881"/>
                          <a:gd name="connsiteX216" fmla="*/ 1577788 w 2657256"/>
                          <a:gd name="connsiteY216" fmla="*/ 587340 h 3370881"/>
                          <a:gd name="connsiteX217" fmla="*/ 1568823 w 2657256"/>
                          <a:gd name="connsiteY217" fmla="*/ 600787 h 3370881"/>
                          <a:gd name="connsiteX218" fmla="*/ 1555376 w 2657256"/>
                          <a:gd name="connsiteY218" fmla="*/ 614234 h 3370881"/>
                          <a:gd name="connsiteX219" fmla="*/ 1524000 w 2657256"/>
                          <a:gd name="connsiteY219" fmla="*/ 654576 h 3370881"/>
                          <a:gd name="connsiteX220" fmla="*/ 1519518 w 2657256"/>
                          <a:gd name="connsiteY220" fmla="*/ 668023 h 3370881"/>
                          <a:gd name="connsiteX221" fmla="*/ 1528482 w 2657256"/>
                          <a:gd name="connsiteY221" fmla="*/ 708364 h 3370881"/>
                          <a:gd name="connsiteX222" fmla="*/ 1537447 w 2657256"/>
                          <a:gd name="connsiteY222" fmla="*/ 721811 h 3370881"/>
                          <a:gd name="connsiteX223" fmla="*/ 1568823 w 2657256"/>
                          <a:gd name="connsiteY223" fmla="*/ 712846 h 3370881"/>
                          <a:gd name="connsiteX224" fmla="*/ 1600200 w 2657256"/>
                          <a:gd name="connsiteY224" fmla="*/ 712846 h 3370881"/>
                          <a:gd name="connsiteX225" fmla="*/ 1631576 w 2657256"/>
                          <a:gd name="connsiteY225" fmla="*/ 690434 h 3370881"/>
                          <a:gd name="connsiteX226" fmla="*/ 1645023 w 2657256"/>
                          <a:gd name="connsiteY226" fmla="*/ 676987 h 3370881"/>
                          <a:gd name="connsiteX227" fmla="*/ 1685365 w 2657256"/>
                          <a:gd name="connsiteY227" fmla="*/ 645611 h 3370881"/>
                          <a:gd name="connsiteX228" fmla="*/ 1716741 w 2657256"/>
                          <a:gd name="connsiteY228" fmla="*/ 614234 h 3370881"/>
                          <a:gd name="connsiteX229" fmla="*/ 1748118 w 2657256"/>
                          <a:gd name="connsiteY229" fmla="*/ 596305 h 3370881"/>
                          <a:gd name="connsiteX230" fmla="*/ 1761565 w 2657256"/>
                          <a:gd name="connsiteY230" fmla="*/ 591823 h 3370881"/>
                          <a:gd name="connsiteX231" fmla="*/ 1779494 w 2657256"/>
                          <a:gd name="connsiteY231" fmla="*/ 582858 h 3370881"/>
                          <a:gd name="connsiteX232" fmla="*/ 1815353 w 2657256"/>
                          <a:gd name="connsiteY232" fmla="*/ 573893 h 3370881"/>
                          <a:gd name="connsiteX233" fmla="*/ 2030506 w 2657256"/>
                          <a:gd name="connsiteY233" fmla="*/ 578376 h 3370881"/>
                          <a:gd name="connsiteX234" fmla="*/ 2017059 w 2657256"/>
                          <a:gd name="connsiteY234" fmla="*/ 600787 h 3370881"/>
                          <a:gd name="connsiteX235" fmla="*/ 1981200 w 2657256"/>
                          <a:gd name="connsiteY235" fmla="*/ 636646 h 3370881"/>
                          <a:gd name="connsiteX236" fmla="*/ 1967753 w 2657256"/>
                          <a:gd name="connsiteY236" fmla="*/ 650093 h 3370881"/>
                          <a:gd name="connsiteX237" fmla="*/ 1936376 w 2657256"/>
                          <a:gd name="connsiteY237" fmla="*/ 690434 h 3370881"/>
                          <a:gd name="connsiteX238" fmla="*/ 1905000 w 2657256"/>
                          <a:gd name="connsiteY238" fmla="*/ 717329 h 3370881"/>
                          <a:gd name="connsiteX239" fmla="*/ 1860176 w 2657256"/>
                          <a:gd name="connsiteY239" fmla="*/ 735258 h 3370881"/>
                          <a:gd name="connsiteX240" fmla="*/ 1788459 w 2657256"/>
                          <a:gd name="connsiteY240" fmla="*/ 744223 h 3370881"/>
                          <a:gd name="connsiteX241" fmla="*/ 1846729 w 2657256"/>
                          <a:gd name="connsiteY241" fmla="*/ 802493 h 3370881"/>
                          <a:gd name="connsiteX242" fmla="*/ 1913965 w 2657256"/>
                          <a:gd name="connsiteY242" fmla="*/ 829387 h 3370881"/>
                          <a:gd name="connsiteX243" fmla="*/ 1922929 w 2657256"/>
                          <a:gd name="connsiteY243" fmla="*/ 842834 h 3370881"/>
                          <a:gd name="connsiteX244" fmla="*/ 1967753 w 2657256"/>
                          <a:gd name="connsiteY244" fmla="*/ 883176 h 3370881"/>
                          <a:gd name="connsiteX245" fmla="*/ 1981200 w 2657256"/>
                          <a:gd name="connsiteY245" fmla="*/ 896623 h 3370881"/>
                          <a:gd name="connsiteX246" fmla="*/ 1994647 w 2657256"/>
                          <a:gd name="connsiteY246" fmla="*/ 905587 h 3370881"/>
                          <a:gd name="connsiteX247" fmla="*/ 2021541 w 2657256"/>
                          <a:gd name="connsiteY247" fmla="*/ 927999 h 3370881"/>
                          <a:gd name="connsiteX248" fmla="*/ 2030506 w 2657256"/>
                          <a:gd name="connsiteY248" fmla="*/ 941446 h 3370881"/>
                          <a:gd name="connsiteX249" fmla="*/ 2057400 w 2657256"/>
                          <a:gd name="connsiteY249" fmla="*/ 968340 h 3370881"/>
                          <a:gd name="connsiteX250" fmla="*/ 2088776 w 2657256"/>
                          <a:gd name="connsiteY250" fmla="*/ 1013164 h 3370881"/>
                          <a:gd name="connsiteX251" fmla="*/ 2115670 w 2657256"/>
                          <a:gd name="connsiteY251" fmla="*/ 1057987 h 3370881"/>
                          <a:gd name="connsiteX252" fmla="*/ 2120153 w 2657256"/>
                          <a:gd name="connsiteY252" fmla="*/ 1089364 h 3370881"/>
                          <a:gd name="connsiteX253" fmla="*/ 2138082 w 2657256"/>
                          <a:gd name="connsiteY253" fmla="*/ 1143152 h 3370881"/>
                          <a:gd name="connsiteX254" fmla="*/ 2147047 w 2657256"/>
                          <a:gd name="connsiteY254" fmla="*/ 1196940 h 3370881"/>
                          <a:gd name="connsiteX255" fmla="*/ 2151529 w 2657256"/>
                          <a:gd name="connsiteY255" fmla="*/ 1210387 h 3370881"/>
                          <a:gd name="connsiteX256" fmla="*/ 2156012 w 2657256"/>
                          <a:gd name="connsiteY256" fmla="*/ 1228317 h 3370881"/>
                          <a:gd name="connsiteX257" fmla="*/ 2173941 w 2657256"/>
                          <a:gd name="connsiteY257" fmla="*/ 1295552 h 3370881"/>
                          <a:gd name="connsiteX258" fmla="*/ 2182906 w 2657256"/>
                          <a:gd name="connsiteY258" fmla="*/ 1313481 h 3370881"/>
                          <a:gd name="connsiteX259" fmla="*/ 2187388 w 2657256"/>
                          <a:gd name="connsiteY259" fmla="*/ 1331411 h 3370881"/>
                          <a:gd name="connsiteX260" fmla="*/ 2214282 w 2657256"/>
                          <a:gd name="connsiteY260" fmla="*/ 1385199 h 3370881"/>
                          <a:gd name="connsiteX261" fmla="*/ 2218765 w 2657256"/>
                          <a:gd name="connsiteY261" fmla="*/ 1403129 h 3370881"/>
                          <a:gd name="connsiteX262" fmla="*/ 2223247 w 2657256"/>
                          <a:gd name="connsiteY262" fmla="*/ 1430023 h 3370881"/>
                          <a:gd name="connsiteX263" fmla="*/ 2236694 w 2657256"/>
                          <a:gd name="connsiteY263" fmla="*/ 1456917 h 3370881"/>
                          <a:gd name="connsiteX264" fmla="*/ 2241176 w 2657256"/>
                          <a:gd name="connsiteY264" fmla="*/ 1577940 h 3370881"/>
                          <a:gd name="connsiteX265" fmla="*/ 2245659 w 2657256"/>
                          <a:gd name="connsiteY265" fmla="*/ 1595870 h 3370881"/>
                          <a:gd name="connsiteX266" fmla="*/ 2236694 w 2657256"/>
                          <a:gd name="connsiteY266" fmla="*/ 1694481 h 3370881"/>
                          <a:gd name="connsiteX267" fmla="*/ 2227729 w 2657256"/>
                          <a:gd name="connsiteY267" fmla="*/ 1716893 h 3370881"/>
                          <a:gd name="connsiteX268" fmla="*/ 2223247 w 2657256"/>
                          <a:gd name="connsiteY268" fmla="*/ 1730340 h 3370881"/>
                          <a:gd name="connsiteX269" fmla="*/ 2200835 w 2657256"/>
                          <a:gd name="connsiteY269" fmla="*/ 1788611 h 3370881"/>
                          <a:gd name="connsiteX270" fmla="*/ 2191870 w 2657256"/>
                          <a:gd name="connsiteY270" fmla="*/ 1811023 h 3370881"/>
                          <a:gd name="connsiteX271" fmla="*/ 2187388 w 2657256"/>
                          <a:gd name="connsiteY271" fmla="*/ 1824470 h 3370881"/>
                          <a:gd name="connsiteX272" fmla="*/ 2169459 w 2657256"/>
                          <a:gd name="connsiteY272" fmla="*/ 1869293 h 3370881"/>
                          <a:gd name="connsiteX273" fmla="*/ 2164976 w 2657256"/>
                          <a:gd name="connsiteY273" fmla="*/ 1882740 h 3370881"/>
                          <a:gd name="connsiteX274" fmla="*/ 2156012 w 2657256"/>
                          <a:gd name="connsiteY274" fmla="*/ 1927564 h 3370881"/>
                          <a:gd name="connsiteX275" fmla="*/ 2173941 w 2657256"/>
                          <a:gd name="connsiteY275" fmla="*/ 1945493 h 3370881"/>
                          <a:gd name="connsiteX276" fmla="*/ 2196353 w 2657256"/>
                          <a:gd name="connsiteY276" fmla="*/ 1958940 h 3370881"/>
                          <a:gd name="connsiteX277" fmla="*/ 2241176 w 2657256"/>
                          <a:gd name="connsiteY277" fmla="*/ 2012729 h 3370881"/>
                          <a:gd name="connsiteX278" fmla="*/ 2263588 w 2657256"/>
                          <a:gd name="connsiteY278" fmla="*/ 2057552 h 3370881"/>
                          <a:gd name="connsiteX279" fmla="*/ 2286000 w 2657256"/>
                          <a:gd name="connsiteY279" fmla="*/ 2084446 h 3370881"/>
                          <a:gd name="connsiteX280" fmla="*/ 2299447 w 2657256"/>
                          <a:gd name="connsiteY280" fmla="*/ 2124787 h 3370881"/>
                          <a:gd name="connsiteX281" fmla="*/ 2321859 w 2657256"/>
                          <a:gd name="connsiteY281" fmla="*/ 2151681 h 3370881"/>
                          <a:gd name="connsiteX282" fmla="*/ 2344270 w 2657256"/>
                          <a:gd name="connsiteY282" fmla="*/ 2205470 h 3370881"/>
                          <a:gd name="connsiteX283" fmla="*/ 2348753 w 2657256"/>
                          <a:gd name="connsiteY283" fmla="*/ 2223399 h 3370881"/>
                          <a:gd name="connsiteX284" fmla="*/ 2366682 w 2657256"/>
                          <a:gd name="connsiteY284" fmla="*/ 2263740 h 3370881"/>
                          <a:gd name="connsiteX285" fmla="*/ 2375647 w 2657256"/>
                          <a:gd name="connsiteY285" fmla="*/ 2286152 h 3370881"/>
                          <a:gd name="connsiteX286" fmla="*/ 2380129 w 2657256"/>
                          <a:gd name="connsiteY286" fmla="*/ 2308564 h 3370881"/>
                          <a:gd name="connsiteX287" fmla="*/ 2389094 w 2657256"/>
                          <a:gd name="connsiteY287" fmla="*/ 2335458 h 3370881"/>
                          <a:gd name="connsiteX288" fmla="*/ 2393576 w 2657256"/>
                          <a:gd name="connsiteY288" fmla="*/ 2380281 h 3370881"/>
                          <a:gd name="connsiteX289" fmla="*/ 2398059 w 2657256"/>
                          <a:gd name="connsiteY289" fmla="*/ 2393729 h 3370881"/>
                          <a:gd name="connsiteX290" fmla="*/ 2402541 w 2657256"/>
                          <a:gd name="connsiteY290" fmla="*/ 2447517 h 3370881"/>
                          <a:gd name="connsiteX291" fmla="*/ 2427343 w 2657256"/>
                          <a:gd name="connsiteY291" fmla="*/ 2564058 h 3370881"/>
                          <a:gd name="connsiteX292" fmla="*/ 2389094 w 2657256"/>
                          <a:gd name="connsiteY292" fmla="*/ 2837481 h 3370881"/>
                          <a:gd name="connsiteX293" fmla="*/ 2380129 w 2657256"/>
                          <a:gd name="connsiteY293" fmla="*/ 2859893 h 3370881"/>
                          <a:gd name="connsiteX294" fmla="*/ 2357718 w 2657256"/>
                          <a:gd name="connsiteY294" fmla="*/ 2913681 h 3370881"/>
                          <a:gd name="connsiteX295" fmla="*/ 2348753 w 2657256"/>
                          <a:gd name="connsiteY295" fmla="*/ 2936093 h 3370881"/>
                          <a:gd name="connsiteX296" fmla="*/ 2339788 w 2657256"/>
                          <a:gd name="connsiteY296" fmla="*/ 2971952 h 3370881"/>
                          <a:gd name="connsiteX297" fmla="*/ 2326341 w 2657256"/>
                          <a:gd name="connsiteY297" fmla="*/ 2994364 h 3370881"/>
                          <a:gd name="connsiteX298" fmla="*/ 2317376 w 2657256"/>
                          <a:gd name="connsiteY298" fmla="*/ 3025740 h 3370881"/>
                          <a:gd name="connsiteX299" fmla="*/ 2303929 w 2657256"/>
                          <a:gd name="connsiteY299" fmla="*/ 3048152 h 3370881"/>
                          <a:gd name="connsiteX300" fmla="*/ 2290482 w 2657256"/>
                          <a:gd name="connsiteY300" fmla="*/ 3079529 h 3370881"/>
                          <a:gd name="connsiteX301" fmla="*/ 2272553 w 2657256"/>
                          <a:gd name="connsiteY301" fmla="*/ 3084011 h 3370881"/>
                          <a:gd name="connsiteX302" fmla="*/ 2259106 w 2657256"/>
                          <a:gd name="connsiteY302" fmla="*/ 3088493 h 3370881"/>
                          <a:gd name="connsiteX303" fmla="*/ 2241176 w 2657256"/>
                          <a:gd name="connsiteY303" fmla="*/ 3092976 h 3370881"/>
                          <a:gd name="connsiteX304" fmla="*/ 2209800 w 2657256"/>
                          <a:gd name="connsiteY304" fmla="*/ 3101940 h 3370881"/>
                          <a:gd name="connsiteX305" fmla="*/ 2205318 w 2657256"/>
                          <a:gd name="connsiteY305" fmla="*/ 3039187 h 3370881"/>
                          <a:gd name="connsiteX306" fmla="*/ 2218765 w 2657256"/>
                          <a:gd name="connsiteY306" fmla="*/ 3021258 h 3370881"/>
                          <a:gd name="connsiteX307" fmla="*/ 2245659 w 2657256"/>
                          <a:gd name="connsiteY307" fmla="*/ 2971952 h 3370881"/>
                          <a:gd name="connsiteX308" fmla="*/ 2268070 w 2657256"/>
                          <a:gd name="connsiteY308" fmla="*/ 2945058 h 3370881"/>
                          <a:gd name="connsiteX309" fmla="*/ 2298550 w 2657256"/>
                          <a:gd name="connsiteY309" fmla="*/ 2568540 h 3370881"/>
                          <a:gd name="connsiteX310" fmla="*/ 2284986 w 2657256"/>
                          <a:gd name="connsiteY310" fmla="*/ 2532681 h 3370881"/>
                          <a:gd name="connsiteX311" fmla="*/ 2293273 w 2657256"/>
                          <a:gd name="connsiteY311" fmla="*/ 2496653 h 3370881"/>
                          <a:gd name="connsiteX312" fmla="*/ 2278152 w 2657256"/>
                          <a:gd name="connsiteY312" fmla="*/ 2475178 h 3370881"/>
                          <a:gd name="connsiteX313" fmla="*/ 2245659 w 2657256"/>
                          <a:gd name="connsiteY313" fmla="*/ 2389247 h 3370881"/>
                          <a:gd name="connsiteX314" fmla="*/ 2195507 w 2657256"/>
                          <a:gd name="connsiteY314" fmla="*/ 2241328 h 3370881"/>
                          <a:gd name="connsiteX315" fmla="*/ 2083786 w 2657256"/>
                          <a:gd name="connsiteY315" fmla="*/ 2040300 h 3370881"/>
                          <a:gd name="connsiteX316" fmla="*/ 2048773 w 2657256"/>
                          <a:gd name="connsiteY316" fmla="*/ 2017971 h 3370881"/>
                          <a:gd name="connsiteX317" fmla="*/ 2074314 w 2657256"/>
                          <a:gd name="connsiteY317" fmla="*/ 2011967 h 3370881"/>
                          <a:gd name="connsiteX318" fmla="*/ 2034988 w 2657256"/>
                          <a:gd name="connsiteY318" fmla="*/ 2003764 h 3370881"/>
                          <a:gd name="connsiteX319" fmla="*/ 2026023 w 2657256"/>
                          <a:gd name="connsiteY319" fmla="*/ 2026176 h 3370881"/>
                          <a:gd name="connsiteX320" fmla="*/ 2021541 w 2657256"/>
                          <a:gd name="connsiteY320" fmla="*/ 2039623 h 3370881"/>
                          <a:gd name="connsiteX321" fmla="*/ 1999129 w 2657256"/>
                          <a:gd name="connsiteY321" fmla="*/ 2053070 h 3370881"/>
                          <a:gd name="connsiteX322" fmla="*/ 1990165 w 2657256"/>
                          <a:gd name="connsiteY322" fmla="*/ 2070999 h 3370881"/>
                          <a:gd name="connsiteX323" fmla="*/ 1967753 w 2657256"/>
                          <a:gd name="connsiteY323" fmla="*/ 2106858 h 3370881"/>
                          <a:gd name="connsiteX324" fmla="*/ 1981200 w 2657256"/>
                          <a:gd name="connsiteY324" fmla="*/ 2223399 h 3370881"/>
                          <a:gd name="connsiteX325" fmla="*/ 1994647 w 2657256"/>
                          <a:gd name="connsiteY325" fmla="*/ 2254776 h 3370881"/>
                          <a:gd name="connsiteX326" fmla="*/ 2003612 w 2657256"/>
                          <a:gd name="connsiteY326" fmla="*/ 2272705 h 3370881"/>
                          <a:gd name="connsiteX327" fmla="*/ 2026023 w 2657256"/>
                          <a:gd name="connsiteY327" fmla="*/ 2304081 h 3370881"/>
                          <a:gd name="connsiteX328" fmla="*/ 2043953 w 2657256"/>
                          <a:gd name="connsiteY328" fmla="*/ 2348905 h 3370881"/>
                          <a:gd name="connsiteX329" fmla="*/ 2061882 w 2657256"/>
                          <a:gd name="connsiteY329" fmla="*/ 2371317 h 3370881"/>
                          <a:gd name="connsiteX330" fmla="*/ 2088776 w 2657256"/>
                          <a:gd name="connsiteY330" fmla="*/ 2434070 h 3370881"/>
                          <a:gd name="connsiteX331" fmla="*/ 2102223 w 2657256"/>
                          <a:gd name="connsiteY331" fmla="*/ 2465446 h 3370881"/>
                          <a:gd name="connsiteX332" fmla="*/ 2106706 w 2657256"/>
                          <a:gd name="connsiteY332" fmla="*/ 2496823 h 3370881"/>
                          <a:gd name="connsiteX333" fmla="*/ 2124635 w 2657256"/>
                          <a:gd name="connsiteY333" fmla="*/ 2559576 h 3370881"/>
                          <a:gd name="connsiteX334" fmla="*/ 2138082 w 2657256"/>
                          <a:gd name="connsiteY334" fmla="*/ 2649223 h 3370881"/>
                          <a:gd name="connsiteX335" fmla="*/ 2147047 w 2657256"/>
                          <a:gd name="connsiteY335" fmla="*/ 2685081 h 3370881"/>
                          <a:gd name="connsiteX336" fmla="*/ 2151529 w 2657256"/>
                          <a:gd name="connsiteY336" fmla="*/ 2716458 h 3370881"/>
                          <a:gd name="connsiteX337" fmla="*/ 2160494 w 2657256"/>
                          <a:gd name="connsiteY337" fmla="*/ 2770246 h 3370881"/>
                          <a:gd name="connsiteX338" fmla="*/ 2156012 w 2657256"/>
                          <a:gd name="connsiteY338" fmla="*/ 2962987 h 3370881"/>
                          <a:gd name="connsiteX339" fmla="*/ 2138082 w 2657256"/>
                          <a:gd name="connsiteY339" fmla="*/ 3043670 h 3370881"/>
                          <a:gd name="connsiteX340" fmla="*/ 2133600 w 2657256"/>
                          <a:gd name="connsiteY340" fmla="*/ 3061599 h 3370881"/>
                          <a:gd name="connsiteX341" fmla="*/ 2120153 w 2657256"/>
                          <a:gd name="connsiteY341" fmla="*/ 3079529 h 3370881"/>
                          <a:gd name="connsiteX342" fmla="*/ 2111188 w 2657256"/>
                          <a:gd name="connsiteY342" fmla="*/ 3106423 h 3370881"/>
                          <a:gd name="connsiteX343" fmla="*/ 2088776 w 2657256"/>
                          <a:gd name="connsiteY343" fmla="*/ 3137799 h 3370881"/>
                          <a:gd name="connsiteX344" fmla="*/ 2075329 w 2657256"/>
                          <a:gd name="connsiteY344" fmla="*/ 3164693 h 3370881"/>
                          <a:gd name="connsiteX345" fmla="*/ 2061882 w 2657256"/>
                          <a:gd name="connsiteY345" fmla="*/ 3169176 h 3370881"/>
                          <a:gd name="connsiteX346" fmla="*/ 2021541 w 2657256"/>
                          <a:gd name="connsiteY346" fmla="*/ 3164693 h 3370881"/>
                          <a:gd name="connsiteX347" fmla="*/ 2012576 w 2657256"/>
                          <a:gd name="connsiteY347" fmla="*/ 3119870 h 3370881"/>
                          <a:gd name="connsiteX348" fmla="*/ 2048435 w 2657256"/>
                          <a:gd name="connsiteY348" fmla="*/ 3021258 h 3370881"/>
                          <a:gd name="connsiteX349" fmla="*/ 2048435 w 2657256"/>
                          <a:gd name="connsiteY349" fmla="*/ 3021258 h 3370881"/>
                          <a:gd name="connsiteX350" fmla="*/ 2061882 w 2657256"/>
                          <a:gd name="connsiteY350" fmla="*/ 2967470 h 3370881"/>
                          <a:gd name="connsiteX351" fmla="*/ 2070847 w 2657256"/>
                          <a:gd name="connsiteY351" fmla="*/ 2882305 h 3370881"/>
                          <a:gd name="connsiteX352" fmla="*/ 2066365 w 2657256"/>
                          <a:gd name="connsiteY352" fmla="*/ 2725423 h 3370881"/>
                          <a:gd name="connsiteX353" fmla="*/ 2043953 w 2657256"/>
                          <a:gd name="connsiteY353" fmla="*/ 2649223 h 3370881"/>
                          <a:gd name="connsiteX354" fmla="*/ 2030506 w 2657256"/>
                          <a:gd name="connsiteY354" fmla="*/ 2622329 h 3370881"/>
                          <a:gd name="connsiteX355" fmla="*/ 2017059 w 2657256"/>
                          <a:gd name="connsiteY355" fmla="*/ 2581987 h 3370881"/>
                          <a:gd name="connsiteX356" fmla="*/ 1981200 w 2657256"/>
                          <a:gd name="connsiteY356" fmla="*/ 2514752 h 3370881"/>
                          <a:gd name="connsiteX357" fmla="*/ 1972235 w 2657256"/>
                          <a:gd name="connsiteY357" fmla="*/ 2501305 h 3370881"/>
                          <a:gd name="connsiteX358" fmla="*/ 1958788 w 2657256"/>
                          <a:gd name="connsiteY358" fmla="*/ 2478893 h 3370881"/>
                          <a:gd name="connsiteX359" fmla="*/ 1905000 w 2657256"/>
                          <a:gd name="connsiteY359" fmla="*/ 2398211 h 3370881"/>
                          <a:gd name="connsiteX360" fmla="*/ 1882588 w 2657256"/>
                          <a:gd name="connsiteY360" fmla="*/ 2357870 h 3370881"/>
                          <a:gd name="connsiteX361" fmla="*/ 1869141 w 2657256"/>
                          <a:gd name="connsiteY361" fmla="*/ 2339940 h 3370881"/>
                          <a:gd name="connsiteX362" fmla="*/ 1806388 w 2657256"/>
                          <a:gd name="connsiteY362" fmla="*/ 2313046 h 3370881"/>
                          <a:gd name="connsiteX363" fmla="*/ 1779494 w 2657256"/>
                          <a:gd name="connsiteY363" fmla="*/ 2304081 h 3370881"/>
                          <a:gd name="connsiteX364" fmla="*/ 1752600 w 2657256"/>
                          <a:gd name="connsiteY364" fmla="*/ 2299599 h 3370881"/>
                          <a:gd name="connsiteX365" fmla="*/ 1680882 w 2657256"/>
                          <a:gd name="connsiteY365" fmla="*/ 2277187 h 3370881"/>
                          <a:gd name="connsiteX366" fmla="*/ 1662953 w 2657256"/>
                          <a:gd name="connsiteY366" fmla="*/ 2272705 h 3370881"/>
                          <a:gd name="connsiteX367" fmla="*/ 1640541 w 2657256"/>
                          <a:gd name="connsiteY367" fmla="*/ 2259258 h 3370881"/>
                          <a:gd name="connsiteX368" fmla="*/ 1604682 w 2657256"/>
                          <a:gd name="connsiteY368" fmla="*/ 2272705 h 3370881"/>
                          <a:gd name="connsiteX369" fmla="*/ 1537447 w 2657256"/>
                          <a:gd name="connsiteY369" fmla="*/ 2304081 h 3370881"/>
                          <a:gd name="connsiteX370" fmla="*/ 1546113 w 2657256"/>
                          <a:gd name="connsiteY370" fmla="*/ 2313644 h 3370881"/>
                          <a:gd name="connsiteX371" fmla="*/ 1488141 w 2657256"/>
                          <a:gd name="connsiteY371" fmla="*/ 2313046 h 3370881"/>
                          <a:gd name="connsiteX372" fmla="*/ 1478878 w 2657256"/>
                          <a:gd name="connsiteY372" fmla="*/ 2342331 h 3370881"/>
                          <a:gd name="connsiteX373" fmla="*/ 1402678 w 2657256"/>
                          <a:gd name="connsiteY373" fmla="*/ 2339641 h 3370881"/>
                          <a:gd name="connsiteX374" fmla="*/ 1322892 w 2657256"/>
                          <a:gd name="connsiteY374" fmla="*/ 2336952 h 3370881"/>
                          <a:gd name="connsiteX375" fmla="*/ 1199384 w 2657256"/>
                          <a:gd name="connsiteY375" fmla="*/ 2307041 h 3370881"/>
                          <a:gd name="connsiteX376" fmla="*/ 1066800 w 2657256"/>
                          <a:gd name="connsiteY376" fmla="*/ 2272705 h 3370881"/>
                          <a:gd name="connsiteX377" fmla="*/ 1030941 w 2657256"/>
                          <a:gd name="connsiteY377" fmla="*/ 2263740 h 3370881"/>
                          <a:gd name="connsiteX378" fmla="*/ 986118 w 2657256"/>
                          <a:gd name="connsiteY378" fmla="*/ 2241329 h 3370881"/>
                          <a:gd name="connsiteX379" fmla="*/ 968188 w 2657256"/>
                          <a:gd name="connsiteY379" fmla="*/ 2232364 h 3370881"/>
                          <a:gd name="connsiteX380" fmla="*/ 936812 w 2657256"/>
                          <a:gd name="connsiteY380" fmla="*/ 2214434 h 3370881"/>
                          <a:gd name="connsiteX381" fmla="*/ 905435 w 2657256"/>
                          <a:gd name="connsiteY381" fmla="*/ 2196505 h 3370881"/>
                          <a:gd name="connsiteX382" fmla="*/ 869576 w 2657256"/>
                          <a:gd name="connsiteY382" fmla="*/ 2209952 h 3370881"/>
                          <a:gd name="connsiteX383" fmla="*/ 856129 w 2657256"/>
                          <a:gd name="connsiteY383" fmla="*/ 2227881 h 3370881"/>
                          <a:gd name="connsiteX384" fmla="*/ 815788 w 2657256"/>
                          <a:gd name="connsiteY384" fmla="*/ 2268223 h 3370881"/>
                          <a:gd name="connsiteX385" fmla="*/ 788894 w 2657256"/>
                          <a:gd name="connsiteY385" fmla="*/ 2290634 h 3370881"/>
                          <a:gd name="connsiteX386" fmla="*/ 762000 w 2657256"/>
                          <a:gd name="connsiteY386" fmla="*/ 2313046 h 3370881"/>
                          <a:gd name="connsiteX387" fmla="*/ 753035 w 2657256"/>
                          <a:gd name="connsiteY387" fmla="*/ 2326493 h 3370881"/>
                          <a:gd name="connsiteX388" fmla="*/ 735106 w 2657256"/>
                          <a:gd name="connsiteY388" fmla="*/ 2339940 h 3370881"/>
                          <a:gd name="connsiteX389" fmla="*/ 712694 w 2657256"/>
                          <a:gd name="connsiteY389" fmla="*/ 2362352 h 3370881"/>
                          <a:gd name="connsiteX390" fmla="*/ 694765 w 2657256"/>
                          <a:gd name="connsiteY390" fmla="*/ 2375799 h 3370881"/>
                          <a:gd name="connsiteX391" fmla="*/ 681318 w 2657256"/>
                          <a:gd name="connsiteY391" fmla="*/ 2393729 h 3370881"/>
                          <a:gd name="connsiteX392" fmla="*/ 667870 w 2657256"/>
                          <a:gd name="connsiteY392" fmla="*/ 2402693 h 3370881"/>
                          <a:gd name="connsiteX393" fmla="*/ 623047 w 2657256"/>
                          <a:gd name="connsiteY393" fmla="*/ 2443034 h 3370881"/>
                          <a:gd name="connsiteX394" fmla="*/ 600635 w 2657256"/>
                          <a:gd name="connsiteY394" fmla="*/ 2474411 h 3370881"/>
                          <a:gd name="connsiteX395" fmla="*/ 587188 w 2657256"/>
                          <a:gd name="connsiteY395" fmla="*/ 2514752 h 3370881"/>
                          <a:gd name="connsiteX396" fmla="*/ 582706 w 2657256"/>
                          <a:gd name="connsiteY396" fmla="*/ 2546129 h 3370881"/>
                          <a:gd name="connsiteX397" fmla="*/ 596153 w 2657256"/>
                          <a:gd name="connsiteY397" fmla="*/ 2635776 h 3370881"/>
                          <a:gd name="connsiteX398" fmla="*/ 600635 w 2657256"/>
                          <a:gd name="connsiteY398" fmla="*/ 2653705 h 3370881"/>
                          <a:gd name="connsiteX399" fmla="*/ 609600 w 2657256"/>
                          <a:gd name="connsiteY399" fmla="*/ 2671634 h 3370881"/>
                          <a:gd name="connsiteX400" fmla="*/ 614082 w 2657256"/>
                          <a:gd name="connsiteY400" fmla="*/ 2689564 h 3370881"/>
                          <a:gd name="connsiteX401" fmla="*/ 623047 w 2657256"/>
                          <a:gd name="connsiteY401" fmla="*/ 2711976 h 3370881"/>
                          <a:gd name="connsiteX402" fmla="*/ 627529 w 2657256"/>
                          <a:gd name="connsiteY402" fmla="*/ 2734387 h 3370881"/>
                          <a:gd name="connsiteX403" fmla="*/ 640976 w 2657256"/>
                          <a:gd name="connsiteY403" fmla="*/ 2765764 h 3370881"/>
                          <a:gd name="connsiteX404" fmla="*/ 645459 w 2657256"/>
                          <a:gd name="connsiteY404" fmla="*/ 2779211 h 3370881"/>
                          <a:gd name="connsiteX405" fmla="*/ 658906 w 2657256"/>
                          <a:gd name="connsiteY405" fmla="*/ 2801623 h 3370881"/>
                          <a:gd name="connsiteX406" fmla="*/ 676835 w 2657256"/>
                          <a:gd name="connsiteY406" fmla="*/ 2864376 h 3370881"/>
                          <a:gd name="connsiteX407" fmla="*/ 690282 w 2657256"/>
                          <a:gd name="connsiteY407" fmla="*/ 2895752 h 3370881"/>
                          <a:gd name="connsiteX408" fmla="*/ 699247 w 2657256"/>
                          <a:gd name="connsiteY408" fmla="*/ 2940576 h 3370881"/>
                          <a:gd name="connsiteX409" fmla="*/ 703729 w 2657256"/>
                          <a:gd name="connsiteY409" fmla="*/ 2967470 h 3370881"/>
                          <a:gd name="connsiteX410" fmla="*/ 717176 w 2657256"/>
                          <a:gd name="connsiteY410" fmla="*/ 2994364 h 3370881"/>
                          <a:gd name="connsiteX411" fmla="*/ 735106 w 2657256"/>
                          <a:gd name="connsiteY411" fmla="*/ 3052634 h 3370881"/>
                          <a:gd name="connsiteX412" fmla="*/ 739588 w 2657256"/>
                          <a:gd name="connsiteY412" fmla="*/ 3079529 h 3370881"/>
                          <a:gd name="connsiteX413" fmla="*/ 762000 w 2657256"/>
                          <a:gd name="connsiteY413" fmla="*/ 3142281 h 3370881"/>
                          <a:gd name="connsiteX414" fmla="*/ 766482 w 2657256"/>
                          <a:gd name="connsiteY414" fmla="*/ 3231929 h 3370881"/>
                          <a:gd name="connsiteX415" fmla="*/ 770965 w 2657256"/>
                          <a:gd name="connsiteY415" fmla="*/ 3254340 h 3370881"/>
                          <a:gd name="connsiteX416" fmla="*/ 775447 w 2657256"/>
                          <a:gd name="connsiteY416" fmla="*/ 3285717 h 3370881"/>
                          <a:gd name="connsiteX417" fmla="*/ 748553 w 2657256"/>
                          <a:gd name="connsiteY417" fmla="*/ 3335023 h 3370881"/>
                          <a:gd name="connsiteX418" fmla="*/ 721659 w 2657256"/>
                          <a:gd name="connsiteY418" fmla="*/ 3343987 h 3370881"/>
                          <a:gd name="connsiteX419" fmla="*/ 708212 w 2657256"/>
                          <a:gd name="connsiteY419" fmla="*/ 3348470 h 3370881"/>
                          <a:gd name="connsiteX420" fmla="*/ 623047 w 2657256"/>
                          <a:gd name="connsiteY420" fmla="*/ 3330540 h 3370881"/>
                          <a:gd name="connsiteX421" fmla="*/ 609600 w 2657256"/>
                          <a:gd name="connsiteY421" fmla="*/ 3308129 h 3370881"/>
                          <a:gd name="connsiteX422" fmla="*/ 591670 w 2657256"/>
                          <a:gd name="connsiteY422" fmla="*/ 3267787 h 3370881"/>
                          <a:gd name="connsiteX423" fmla="*/ 560294 w 2657256"/>
                          <a:gd name="connsiteY423" fmla="*/ 3209517 h 3370881"/>
                          <a:gd name="connsiteX424" fmla="*/ 551329 w 2657256"/>
                          <a:gd name="connsiteY424" fmla="*/ 3196070 h 3370881"/>
                          <a:gd name="connsiteX425" fmla="*/ 528918 w 2657256"/>
                          <a:gd name="connsiteY425" fmla="*/ 3173658 h 3370881"/>
                          <a:gd name="connsiteX426" fmla="*/ 519953 w 2657256"/>
                          <a:gd name="connsiteY426" fmla="*/ 3128834 h 3370881"/>
                          <a:gd name="connsiteX427" fmla="*/ 524435 w 2657256"/>
                          <a:gd name="connsiteY427" fmla="*/ 3101940 h 3370881"/>
                          <a:gd name="connsiteX428" fmla="*/ 528918 w 2657256"/>
                          <a:gd name="connsiteY428" fmla="*/ 3088493 h 3370881"/>
                          <a:gd name="connsiteX429" fmla="*/ 542365 w 2657256"/>
                          <a:gd name="connsiteY429" fmla="*/ 3052634 h 3370881"/>
                          <a:gd name="connsiteX430" fmla="*/ 484094 w 2657256"/>
                          <a:gd name="connsiteY430" fmla="*/ 2886787 h 3370881"/>
                          <a:gd name="connsiteX431" fmla="*/ 443753 w 2657256"/>
                          <a:gd name="connsiteY431" fmla="*/ 2779211 h 3370881"/>
                          <a:gd name="connsiteX432" fmla="*/ 439270 w 2657256"/>
                          <a:gd name="connsiteY432" fmla="*/ 2752317 h 3370881"/>
                          <a:gd name="connsiteX433" fmla="*/ 430306 w 2657256"/>
                          <a:gd name="connsiteY433" fmla="*/ 2716458 h 3370881"/>
                          <a:gd name="connsiteX434" fmla="*/ 425823 w 2657256"/>
                          <a:gd name="connsiteY434" fmla="*/ 2680599 h 3370881"/>
                          <a:gd name="connsiteX435" fmla="*/ 398929 w 2657256"/>
                          <a:gd name="connsiteY435" fmla="*/ 2599917 h 3370881"/>
                          <a:gd name="connsiteX436" fmla="*/ 385482 w 2657256"/>
                          <a:gd name="connsiteY436" fmla="*/ 2568540 h 3370881"/>
                          <a:gd name="connsiteX437" fmla="*/ 381000 w 2657256"/>
                          <a:gd name="connsiteY437" fmla="*/ 2550611 h 3370881"/>
                          <a:gd name="connsiteX438" fmla="*/ 372035 w 2657256"/>
                          <a:gd name="connsiteY438" fmla="*/ 2483376 h 3370881"/>
                          <a:gd name="connsiteX439" fmla="*/ 367553 w 2657256"/>
                          <a:gd name="connsiteY439" fmla="*/ 2469929 h 3370881"/>
                          <a:gd name="connsiteX440" fmla="*/ 407894 w 2657256"/>
                          <a:gd name="connsiteY440" fmla="*/ 2451999 h 3370881"/>
                          <a:gd name="connsiteX441" fmla="*/ 515470 w 2657256"/>
                          <a:gd name="connsiteY441" fmla="*/ 2407176 h 3370881"/>
                          <a:gd name="connsiteX442" fmla="*/ 578223 w 2657256"/>
                          <a:gd name="connsiteY442" fmla="*/ 2353387 h 3370881"/>
                          <a:gd name="connsiteX443" fmla="*/ 587188 w 2657256"/>
                          <a:gd name="connsiteY443" fmla="*/ 2330976 h 3370881"/>
                          <a:gd name="connsiteX444" fmla="*/ 614082 w 2657256"/>
                          <a:gd name="connsiteY444" fmla="*/ 2254776 h 3370881"/>
                          <a:gd name="connsiteX445" fmla="*/ 649941 w 2657256"/>
                          <a:gd name="connsiteY445" fmla="*/ 2200987 h 3370881"/>
                          <a:gd name="connsiteX446" fmla="*/ 690282 w 2657256"/>
                          <a:gd name="connsiteY446" fmla="*/ 2174093 h 3370881"/>
                          <a:gd name="connsiteX447" fmla="*/ 703729 w 2657256"/>
                          <a:gd name="connsiteY447" fmla="*/ 2165129 h 3370881"/>
                          <a:gd name="connsiteX448" fmla="*/ 739588 w 2657256"/>
                          <a:gd name="connsiteY448" fmla="*/ 2147199 h 3370881"/>
                          <a:gd name="connsiteX449" fmla="*/ 708212 w 2657256"/>
                          <a:gd name="connsiteY449" fmla="*/ 2187540 h 3370881"/>
                          <a:gd name="connsiteX450" fmla="*/ 654423 w 2657256"/>
                          <a:gd name="connsiteY450" fmla="*/ 2241329 h 3370881"/>
                          <a:gd name="connsiteX451" fmla="*/ 636494 w 2657256"/>
                          <a:gd name="connsiteY451" fmla="*/ 2259258 h 3370881"/>
                          <a:gd name="connsiteX452" fmla="*/ 614082 w 2657256"/>
                          <a:gd name="connsiteY452" fmla="*/ 2286152 h 3370881"/>
                          <a:gd name="connsiteX453" fmla="*/ 592179 w 2657256"/>
                          <a:gd name="connsiteY453" fmla="*/ 2282347 h 3370881"/>
                          <a:gd name="connsiteX454" fmla="*/ 555980 w 2657256"/>
                          <a:gd name="connsiteY454" fmla="*/ 2313892 h 3370881"/>
                          <a:gd name="connsiteX455" fmla="*/ 524435 w 2657256"/>
                          <a:gd name="connsiteY455" fmla="*/ 2348905 h 3370881"/>
                          <a:gd name="connsiteX456" fmla="*/ 502023 w 2657256"/>
                          <a:gd name="connsiteY456" fmla="*/ 2362352 h 3370881"/>
                          <a:gd name="connsiteX457" fmla="*/ 461682 w 2657256"/>
                          <a:gd name="connsiteY457" fmla="*/ 2389246 h 3370881"/>
                          <a:gd name="connsiteX458" fmla="*/ 448235 w 2657256"/>
                          <a:gd name="connsiteY458" fmla="*/ 2398211 h 3370881"/>
                          <a:gd name="connsiteX459" fmla="*/ 430306 w 2657256"/>
                          <a:gd name="connsiteY459" fmla="*/ 2407176 h 3370881"/>
                          <a:gd name="connsiteX460" fmla="*/ 412376 w 2657256"/>
                          <a:gd name="connsiteY460" fmla="*/ 2420623 h 3370881"/>
                          <a:gd name="connsiteX461" fmla="*/ 389965 w 2657256"/>
                          <a:gd name="connsiteY461" fmla="*/ 2429587 h 3370881"/>
                          <a:gd name="connsiteX462" fmla="*/ 372035 w 2657256"/>
                          <a:gd name="connsiteY462" fmla="*/ 2443034 h 3370881"/>
                          <a:gd name="connsiteX463" fmla="*/ 318247 w 2657256"/>
                          <a:gd name="connsiteY463" fmla="*/ 2474411 h 3370881"/>
                          <a:gd name="connsiteX464" fmla="*/ 304800 w 2657256"/>
                          <a:gd name="connsiteY464" fmla="*/ 2492340 h 3370881"/>
                          <a:gd name="connsiteX465" fmla="*/ 282388 w 2657256"/>
                          <a:gd name="connsiteY465" fmla="*/ 2519234 h 3370881"/>
                          <a:gd name="connsiteX466" fmla="*/ 295835 w 2657256"/>
                          <a:gd name="connsiteY466" fmla="*/ 2815070 h 3370881"/>
                          <a:gd name="connsiteX467" fmla="*/ 300318 w 2657256"/>
                          <a:gd name="connsiteY467" fmla="*/ 2837481 h 3370881"/>
                          <a:gd name="connsiteX468" fmla="*/ 304800 w 2657256"/>
                          <a:gd name="connsiteY468" fmla="*/ 2868858 h 3370881"/>
                          <a:gd name="connsiteX469" fmla="*/ 309282 w 2657256"/>
                          <a:gd name="connsiteY469" fmla="*/ 2927129 h 3370881"/>
                          <a:gd name="connsiteX470" fmla="*/ 322729 w 2657256"/>
                          <a:gd name="connsiteY470" fmla="*/ 2985399 h 3370881"/>
                          <a:gd name="connsiteX471" fmla="*/ 327212 w 2657256"/>
                          <a:gd name="connsiteY471" fmla="*/ 3012293 h 3370881"/>
                          <a:gd name="connsiteX472" fmla="*/ 331694 w 2657256"/>
                          <a:gd name="connsiteY472" fmla="*/ 3043670 h 3370881"/>
                          <a:gd name="connsiteX473" fmla="*/ 345141 w 2657256"/>
                          <a:gd name="connsiteY473" fmla="*/ 3070564 h 3370881"/>
                          <a:gd name="connsiteX474" fmla="*/ 367553 w 2657256"/>
                          <a:gd name="connsiteY474" fmla="*/ 3124352 h 3370881"/>
                          <a:gd name="connsiteX475" fmla="*/ 381000 w 2657256"/>
                          <a:gd name="connsiteY475" fmla="*/ 3182623 h 3370881"/>
                          <a:gd name="connsiteX476" fmla="*/ 389965 w 2657256"/>
                          <a:gd name="connsiteY476" fmla="*/ 3196070 h 3370881"/>
                          <a:gd name="connsiteX477" fmla="*/ 394447 w 2657256"/>
                          <a:gd name="connsiteY477" fmla="*/ 3213999 h 3370881"/>
                          <a:gd name="connsiteX478" fmla="*/ 412376 w 2657256"/>
                          <a:gd name="connsiteY478" fmla="*/ 3245376 h 3370881"/>
                          <a:gd name="connsiteX479" fmla="*/ 416859 w 2657256"/>
                          <a:gd name="connsiteY479" fmla="*/ 3258823 h 3370881"/>
                          <a:gd name="connsiteX480" fmla="*/ 425823 w 2657256"/>
                          <a:gd name="connsiteY480" fmla="*/ 3272270 h 3370881"/>
                          <a:gd name="connsiteX481" fmla="*/ 439270 w 2657256"/>
                          <a:gd name="connsiteY481" fmla="*/ 3303646 h 3370881"/>
                          <a:gd name="connsiteX482" fmla="*/ 439270 w 2657256"/>
                          <a:gd name="connsiteY482" fmla="*/ 3352952 h 3370881"/>
                          <a:gd name="connsiteX483" fmla="*/ 430306 w 2657256"/>
                          <a:gd name="connsiteY483" fmla="*/ 3366399 h 3370881"/>
                          <a:gd name="connsiteX484" fmla="*/ 412376 w 2657256"/>
                          <a:gd name="connsiteY484" fmla="*/ 3370881 h 3370881"/>
                          <a:gd name="connsiteX485" fmla="*/ 295835 w 2657256"/>
                          <a:gd name="connsiteY485" fmla="*/ 3357434 h 3370881"/>
                          <a:gd name="connsiteX486" fmla="*/ 264459 w 2657256"/>
                          <a:gd name="connsiteY486" fmla="*/ 3276752 h 3370881"/>
                          <a:gd name="connsiteX487" fmla="*/ 259976 w 2657256"/>
                          <a:gd name="connsiteY487" fmla="*/ 3240893 h 3370881"/>
                          <a:gd name="connsiteX488" fmla="*/ 246529 w 2657256"/>
                          <a:gd name="connsiteY488" fmla="*/ 3178140 h 3370881"/>
                          <a:gd name="connsiteX489" fmla="*/ 237565 w 2657256"/>
                          <a:gd name="connsiteY489" fmla="*/ 3084011 h 3370881"/>
                          <a:gd name="connsiteX490" fmla="*/ 228600 w 2657256"/>
                          <a:gd name="connsiteY490" fmla="*/ 3057117 h 3370881"/>
                          <a:gd name="connsiteX491" fmla="*/ 219635 w 2657256"/>
                          <a:gd name="connsiteY491" fmla="*/ 3021258 h 3370881"/>
                          <a:gd name="connsiteX492" fmla="*/ 206188 w 2657256"/>
                          <a:gd name="connsiteY492" fmla="*/ 2980917 h 3370881"/>
                          <a:gd name="connsiteX493" fmla="*/ 201706 w 2657256"/>
                          <a:gd name="connsiteY493" fmla="*/ 2949540 h 3370881"/>
                          <a:gd name="connsiteX494" fmla="*/ 197223 w 2657256"/>
                          <a:gd name="connsiteY494" fmla="*/ 2927129 h 3370881"/>
                          <a:gd name="connsiteX495" fmla="*/ 192741 w 2657256"/>
                          <a:gd name="connsiteY495" fmla="*/ 2891270 h 3370881"/>
                          <a:gd name="connsiteX496" fmla="*/ 188259 w 2657256"/>
                          <a:gd name="connsiteY496" fmla="*/ 2850929 h 3370881"/>
                          <a:gd name="connsiteX497" fmla="*/ 179294 w 2657256"/>
                          <a:gd name="connsiteY497" fmla="*/ 2824034 h 3370881"/>
                          <a:gd name="connsiteX498" fmla="*/ 165847 w 2657256"/>
                          <a:gd name="connsiteY498" fmla="*/ 2774729 h 3370881"/>
                          <a:gd name="connsiteX499" fmla="*/ 161365 w 2657256"/>
                          <a:gd name="connsiteY499" fmla="*/ 2747834 h 3370881"/>
                          <a:gd name="connsiteX500" fmla="*/ 156882 w 2657256"/>
                          <a:gd name="connsiteY500" fmla="*/ 2559576 h 3370881"/>
                          <a:gd name="connsiteX501" fmla="*/ 152400 w 2657256"/>
                          <a:gd name="connsiteY501" fmla="*/ 2519234 h 3370881"/>
                          <a:gd name="connsiteX502" fmla="*/ 118035 w 2657256"/>
                          <a:gd name="connsiteY502" fmla="*/ 2400004 h 3370881"/>
                          <a:gd name="connsiteX503" fmla="*/ 129988 w 2657256"/>
                          <a:gd name="connsiteY503" fmla="*/ 2344423 h 3370881"/>
                          <a:gd name="connsiteX504" fmla="*/ 100106 w 2657256"/>
                          <a:gd name="connsiteY504" fmla="*/ 2330976 h 3370881"/>
                          <a:gd name="connsiteX505" fmla="*/ 138953 w 2657256"/>
                          <a:gd name="connsiteY505" fmla="*/ 2313046 h 3370881"/>
                          <a:gd name="connsiteX506" fmla="*/ 152400 w 2657256"/>
                          <a:gd name="connsiteY506" fmla="*/ 2304081 h 3370881"/>
                          <a:gd name="connsiteX507" fmla="*/ 170329 w 2657256"/>
                          <a:gd name="connsiteY507" fmla="*/ 2259258 h 3370881"/>
                          <a:gd name="connsiteX508" fmla="*/ 188259 w 2657256"/>
                          <a:gd name="connsiteY508" fmla="*/ 2223399 h 3370881"/>
                          <a:gd name="connsiteX509" fmla="*/ 206188 w 2657256"/>
                          <a:gd name="connsiteY509" fmla="*/ 2187540 h 3370881"/>
                          <a:gd name="connsiteX510" fmla="*/ 210670 w 2657256"/>
                          <a:gd name="connsiteY510" fmla="*/ 2174093 h 3370881"/>
                          <a:gd name="connsiteX511" fmla="*/ 219635 w 2657256"/>
                          <a:gd name="connsiteY511" fmla="*/ 2115823 h 3370881"/>
                          <a:gd name="connsiteX512" fmla="*/ 210670 w 2657256"/>
                          <a:gd name="connsiteY512" fmla="*/ 1958940 h 3370881"/>
                          <a:gd name="connsiteX513" fmla="*/ 192741 w 2657256"/>
                          <a:gd name="connsiteY513" fmla="*/ 1923081 h 3370881"/>
                          <a:gd name="connsiteX514" fmla="*/ 179294 w 2657256"/>
                          <a:gd name="connsiteY514" fmla="*/ 1891705 h 3370881"/>
                          <a:gd name="connsiteX515" fmla="*/ 165847 w 2657256"/>
                          <a:gd name="connsiteY515" fmla="*/ 1864811 h 3370881"/>
                          <a:gd name="connsiteX516" fmla="*/ 152400 w 2657256"/>
                          <a:gd name="connsiteY516" fmla="*/ 1833434 h 3370881"/>
                          <a:gd name="connsiteX517" fmla="*/ 143435 w 2657256"/>
                          <a:gd name="connsiteY517" fmla="*/ 1819987 h 3370881"/>
                          <a:gd name="connsiteX518" fmla="*/ 107576 w 2657256"/>
                          <a:gd name="connsiteY518" fmla="*/ 1784129 h 3370881"/>
                          <a:gd name="connsiteX519" fmla="*/ 94129 w 2657256"/>
                          <a:gd name="connsiteY519" fmla="*/ 1779646 h 3370881"/>
                          <a:gd name="connsiteX520" fmla="*/ 71718 w 2657256"/>
                          <a:gd name="connsiteY520" fmla="*/ 1770681 h 3370881"/>
                          <a:gd name="connsiteX521" fmla="*/ 58270 w 2657256"/>
                          <a:gd name="connsiteY521" fmla="*/ 1761717 h 3370881"/>
                          <a:gd name="connsiteX522" fmla="*/ 26894 w 2657256"/>
                          <a:gd name="connsiteY522" fmla="*/ 1730340 h 3370881"/>
                          <a:gd name="connsiteX523" fmla="*/ 0 w 2657256"/>
                          <a:gd name="connsiteY523" fmla="*/ 1707929 h 3370881"/>
                          <a:gd name="connsiteX0" fmla="*/ 0 w 2657256"/>
                          <a:gd name="connsiteY0" fmla="*/ 1707929 h 3370881"/>
                          <a:gd name="connsiteX1" fmla="*/ 22412 w 2657256"/>
                          <a:gd name="connsiteY1" fmla="*/ 1698964 h 3370881"/>
                          <a:gd name="connsiteX2" fmla="*/ 31376 w 2657256"/>
                          <a:gd name="connsiteY2" fmla="*/ 1681034 h 3370881"/>
                          <a:gd name="connsiteX3" fmla="*/ 44823 w 2657256"/>
                          <a:gd name="connsiteY3" fmla="*/ 1672070 h 3370881"/>
                          <a:gd name="connsiteX4" fmla="*/ 58270 w 2657256"/>
                          <a:gd name="connsiteY4" fmla="*/ 1654140 h 3370881"/>
                          <a:gd name="connsiteX5" fmla="*/ 76200 w 2657256"/>
                          <a:gd name="connsiteY5" fmla="*/ 1645176 h 3370881"/>
                          <a:gd name="connsiteX6" fmla="*/ 98612 w 2657256"/>
                          <a:gd name="connsiteY6" fmla="*/ 1636211 h 3370881"/>
                          <a:gd name="connsiteX7" fmla="*/ 125506 w 2657256"/>
                          <a:gd name="connsiteY7" fmla="*/ 1627246 h 3370881"/>
                          <a:gd name="connsiteX8" fmla="*/ 152400 w 2657256"/>
                          <a:gd name="connsiteY8" fmla="*/ 1609317 h 3370881"/>
                          <a:gd name="connsiteX9" fmla="*/ 170329 w 2657256"/>
                          <a:gd name="connsiteY9" fmla="*/ 1600352 h 3370881"/>
                          <a:gd name="connsiteX10" fmla="*/ 188259 w 2657256"/>
                          <a:gd name="connsiteY10" fmla="*/ 1582423 h 3370881"/>
                          <a:gd name="connsiteX11" fmla="*/ 228600 w 2657256"/>
                          <a:gd name="connsiteY11" fmla="*/ 1564493 h 3370881"/>
                          <a:gd name="connsiteX12" fmla="*/ 255494 w 2657256"/>
                          <a:gd name="connsiteY12" fmla="*/ 1546564 h 3370881"/>
                          <a:gd name="connsiteX13" fmla="*/ 300318 w 2657256"/>
                          <a:gd name="connsiteY13" fmla="*/ 1524152 h 3370881"/>
                          <a:gd name="connsiteX14" fmla="*/ 313765 w 2657256"/>
                          <a:gd name="connsiteY14" fmla="*/ 1515187 h 3370881"/>
                          <a:gd name="connsiteX15" fmla="*/ 340659 w 2657256"/>
                          <a:gd name="connsiteY15" fmla="*/ 1510705 h 3370881"/>
                          <a:gd name="connsiteX16" fmla="*/ 363070 w 2657256"/>
                          <a:gd name="connsiteY16" fmla="*/ 1506223 h 3370881"/>
                          <a:gd name="connsiteX17" fmla="*/ 389965 w 2657256"/>
                          <a:gd name="connsiteY17" fmla="*/ 1501740 h 3370881"/>
                          <a:gd name="connsiteX18" fmla="*/ 425823 w 2657256"/>
                          <a:gd name="connsiteY18" fmla="*/ 1497258 h 3370881"/>
                          <a:gd name="connsiteX19" fmla="*/ 470647 w 2657256"/>
                          <a:gd name="connsiteY19" fmla="*/ 1488293 h 3370881"/>
                          <a:gd name="connsiteX20" fmla="*/ 515470 w 2657256"/>
                          <a:gd name="connsiteY20" fmla="*/ 1479329 h 3370881"/>
                          <a:gd name="connsiteX21" fmla="*/ 528918 w 2657256"/>
                          <a:gd name="connsiteY21" fmla="*/ 1470364 h 3370881"/>
                          <a:gd name="connsiteX22" fmla="*/ 600635 w 2657256"/>
                          <a:gd name="connsiteY22" fmla="*/ 1456917 h 3370881"/>
                          <a:gd name="connsiteX23" fmla="*/ 690282 w 2657256"/>
                          <a:gd name="connsiteY23" fmla="*/ 1447952 h 3370881"/>
                          <a:gd name="connsiteX24" fmla="*/ 793376 w 2657256"/>
                          <a:gd name="connsiteY24" fmla="*/ 1452434 h 3370881"/>
                          <a:gd name="connsiteX25" fmla="*/ 874059 w 2657256"/>
                          <a:gd name="connsiteY25" fmla="*/ 1465881 h 3370881"/>
                          <a:gd name="connsiteX26" fmla="*/ 914400 w 2657256"/>
                          <a:gd name="connsiteY26" fmla="*/ 1470364 h 3370881"/>
                          <a:gd name="connsiteX27" fmla="*/ 1030941 w 2657256"/>
                          <a:gd name="connsiteY27" fmla="*/ 1483811 h 3370881"/>
                          <a:gd name="connsiteX28" fmla="*/ 1151965 w 2657256"/>
                          <a:gd name="connsiteY28" fmla="*/ 1492776 h 3370881"/>
                          <a:gd name="connsiteX29" fmla="*/ 1281953 w 2657256"/>
                          <a:gd name="connsiteY29" fmla="*/ 1501740 h 3370881"/>
                          <a:gd name="connsiteX30" fmla="*/ 1465729 w 2657256"/>
                          <a:gd name="connsiteY30" fmla="*/ 1497258 h 3370881"/>
                          <a:gd name="connsiteX31" fmla="*/ 1510553 w 2657256"/>
                          <a:gd name="connsiteY31" fmla="*/ 1492776 h 3370881"/>
                          <a:gd name="connsiteX32" fmla="*/ 1582270 w 2657256"/>
                          <a:gd name="connsiteY32" fmla="*/ 1461399 h 3370881"/>
                          <a:gd name="connsiteX33" fmla="*/ 1604682 w 2657256"/>
                          <a:gd name="connsiteY33" fmla="*/ 1456917 h 3370881"/>
                          <a:gd name="connsiteX34" fmla="*/ 1622612 w 2657256"/>
                          <a:gd name="connsiteY34" fmla="*/ 1447952 h 3370881"/>
                          <a:gd name="connsiteX35" fmla="*/ 1645023 w 2657256"/>
                          <a:gd name="connsiteY35" fmla="*/ 1438987 h 3370881"/>
                          <a:gd name="connsiteX36" fmla="*/ 1662953 w 2657256"/>
                          <a:gd name="connsiteY36" fmla="*/ 1425540 h 3370881"/>
                          <a:gd name="connsiteX37" fmla="*/ 1698812 w 2657256"/>
                          <a:gd name="connsiteY37" fmla="*/ 1407611 h 3370881"/>
                          <a:gd name="connsiteX38" fmla="*/ 1739153 w 2657256"/>
                          <a:gd name="connsiteY38" fmla="*/ 1380717 h 3370881"/>
                          <a:gd name="connsiteX39" fmla="*/ 1752600 w 2657256"/>
                          <a:gd name="connsiteY39" fmla="*/ 1367270 h 3370881"/>
                          <a:gd name="connsiteX40" fmla="*/ 1775012 w 2657256"/>
                          <a:gd name="connsiteY40" fmla="*/ 1353823 h 3370881"/>
                          <a:gd name="connsiteX41" fmla="*/ 1797423 w 2657256"/>
                          <a:gd name="connsiteY41" fmla="*/ 1335893 h 3370881"/>
                          <a:gd name="connsiteX42" fmla="*/ 1810870 w 2657256"/>
                          <a:gd name="connsiteY42" fmla="*/ 1304517 h 3370881"/>
                          <a:gd name="connsiteX43" fmla="*/ 1815353 w 2657256"/>
                          <a:gd name="connsiteY43" fmla="*/ 1291070 h 3370881"/>
                          <a:gd name="connsiteX44" fmla="*/ 1801906 w 2657256"/>
                          <a:gd name="connsiteY44" fmla="*/ 1138670 h 3370881"/>
                          <a:gd name="connsiteX45" fmla="*/ 1792941 w 2657256"/>
                          <a:gd name="connsiteY45" fmla="*/ 1125223 h 3370881"/>
                          <a:gd name="connsiteX46" fmla="*/ 1757082 w 2657256"/>
                          <a:gd name="connsiteY46" fmla="*/ 1093846 h 3370881"/>
                          <a:gd name="connsiteX47" fmla="*/ 1730188 w 2657256"/>
                          <a:gd name="connsiteY47" fmla="*/ 1066952 h 3370881"/>
                          <a:gd name="connsiteX48" fmla="*/ 1703294 w 2657256"/>
                          <a:gd name="connsiteY48" fmla="*/ 1049023 h 3370881"/>
                          <a:gd name="connsiteX49" fmla="*/ 1622612 w 2657256"/>
                          <a:gd name="connsiteY49" fmla="*/ 1053505 h 3370881"/>
                          <a:gd name="connsiteX50" fmla="*/ 1595718 w 2657256"/>
                          <a:gd name="connsiteY50" fmla="*/ 1062470 h 3370881"/>
                          <a:gd name="connsiteX51" fmla="*/ 1573306 w 2657256"/>
                          <a:gd name="connsiteY51" fmla="*/ 1066952 h 3370881"/>
                          <a:gd name="connsiteX52" fmla="*/ 1453385 w 2657256"/>
                          <a:gd name="connsiteY52" fmla="*/ 1082761 h 3370881"/>
                          <a:gd name="connsiteX53" fmla="*/ 1326776 w 2657256"/>
                          <a:gd name="connsiteY53" fmla="*/ 1062470 h 3370881"/>
                          <a:gd name="connsiteX54" fmla="*/ 1308847 w 2657256"/>
                          <a:gd name="connsiteY54" fmla="*/ 1057987 h 3370881"/>
                          <a:gd name="connsiteX55" fmla="*/ 1277470 w 2657256"/>
                          <a:gd name="connsiteY55" fmla="*/ 1053505 h 3370881"/>
                          <a:gd name="connsiteX56" fmla="*/ 1259541 w 2657256"/>
                          <a:gd name="connsiteY56" fmla="*/ 1049023 h 3370881"/>
                          <a:gd name="connsiteX57" fmla="*/ 1232647 w 2657256"/>
                          <a:gd name="connsiteY57" fmla="*/ 1044540 h 3370881"/>
                          <a:gd name="connsiteX58" fmla="*/ 1053353 w 2657256"/>
                          <a:gd name="connsiteY58" fmla="*/ 1049023 h 3370881"/>
                          <a:gd name="connsiteX59" fmla="*/ 1035423 w 2657256"/>
                          <a:gd name="connsiteY59" fmla="*/ 1053505 h 3370881"/>
                          <a:gd name="connsiteX60" fmla="*/ 1008529 w 2657256"/>
                          <a:gd name="connsiteY60" fmla="*/ 1057987 h 3370881"/>
                          <a:gd name="connsiteX61" fmla="*/ 995082 w 2657256"/>
                          <a:gd name="connsiteY61" fmla="*/ 1062470 h 3370881"/>
                          <a:gd name="connsiteX62" fmla="*/ 945776 w 2657256"/>
                          <a:gd name="connsiteY62" fmla="*/ 1031093 h 3370881"/>
                          <a:gd name="connsiteX63" fmla="*/ 941294 w 2657256"/>
                          <a:gd name="connsiteY63" fmla="*/ 1017646 h 3370881"/>
                          <a:gd name="connsiteX64" fmla="*/ 932329 w 2657256"/>
                          <a:gd name="connsiteY64" fmla="*/ 919034 h 3370881"/>
                          <a:gd name="connsiteX65" fmla="*/ 914400 w 2657256"/>
                          <a:gd name="connsiteY65" fmla="*/ 901105 h 3370881"/>
                          <a:gd name="connsiteX66" fmla="*/ 918882 w 2657256"/>
                          <a:gd name="connsiteY66" fmla="*/ 869729 h 3370881"/>
                          <a:gd name="connsiteX67" fmla="*/ 941294 w 2657256"/>
                          <a:gd name="connsiteY67" fmla="*/ 865246 h 3370881"/>
                          <a:gd name="connsiteX68" fmla="*/ 959223 w 2657256"/>
                          <a:gd name="connsiteY68" fmla="*/ 851799 h 3370881"/>
                          <a:gd name="connsiteX69" fmla="*/ 990600 w 2657256"/>
                          <a:gd name="connsiteY69" fmla="*/ 847317 h 3370881"/>
                          <a:gd name="connsiteX70" fmla="*/ 1129553 w 2657256"/>
                          <a:gd name="connsiteY70" fmla="*/ 838352 h 3370881"/>
                          <a:gd name="connsiteX71" fmla="*/ 1147482 w 2657256"/>
                          <a:gd name="connsiteY71" fmla="*/ 829387 h 3370881"/>
                          <a:gd name="connsiteX72" fmla="*/ 1178859 w 2657256"/>
                          <a:gd name="connsiteY72" fmla="*/ 806976 h 3370881"/>
                          <a:gd name="connsiteX73" fmla="*/ 1192306 w 2657256"/>
                          <a:gd name="connsiteY73" fmla="*/ 793529 h 3370881"/>
                          <a:gd name="connsiteX74" fmla="*/ 1214718 w 2657256"/>
                          <a:gd name="connsiteY74" fmla="*/ 784564 h 3370881"/>
                          <a:gd name="connsiteX75" fmla="*/ 1241612 w 2657256"/>
                          <a:gd name="connsiteY75" fmla="*/ 771117 h 3370881"/>
                          <a:gd name="connsiteX76" fmla="*/ 1277470 w 2657256"/>
                          <a:gd name="connsiteY76" fmla="*/ 753187 h 3370881"/>
                          <a:gd name="connsiteX77" fmla="*/ 1295400 w 2657256"/>
                          <a:gd name="connsiteY77" fmla="*/ 730776 h 3370881"/>
                          <a:gd name="connsiteX78" fmla="*/ 1317812 w 2657256"/>
                          <a:gd name="connsiteY78" fmla="*/ 708364 h 3370881"/>
                          <a:gd name="connsiteX79" fmla="*/ 1353670 w 2657256"/>
                          <a:gd name="connsiteY79" fmla="*/ 663540 h 3370881"/>
                          <a:gd name="connsiteX80" fmla="*/ 1371600 w 2657256"/>
                          <a:gd name="connsiteY80" fmla="*/ 636646 h 3370881"/>
                          <a:gd name="connsiteX81" fmla="*/ 1380565 w 2657256"/>
                          <a:gd name="connsiteY81" fmla="*/ 596305 h 3370881"/>
                          <a:gd name="connsiteX82" fmla="*/ 1385047 w 2657256"/>
                          <a:gd name="connsiteY82" fmla="*/ 582858 h 3370881"/>
                          <a:gd name="connsiteX83" fmla="*/ 1380565 w 2657256"/>
                          <a:gd name="connsiteY83" fmla="*/ 533552 h 3370881"/>
                          <a:gd name="connsiteX84" fmla="*/ 1367118 w 2657256"/>
                          <a:gd name="connsiteY84" fmla="*/ 524587 h 3370881"/>
                          <a:gd name="connsiteX85" fmla="*/ 1349188 w 2657256"/>
                          <a:gd name="connsiteY85" fmla="*/ 520105 h 3370881"/>
                          <a:gd name="connsiteX86" fmla="*/ 1326776 w 2657256"/>
                          <a:gd name="connsiteY86" fmla="*/ 511140 h 3370881"/>
                          <a:gd name="connsiteX87" fmla="*/ 1281953 w 2657256"/>
                          <a:gd name="connsiteY87" fmla="*/ 515623 h 3370881"/>
                          <a:gd name="connsiteX88" fmla="*/ 1250576 w 2657256"/>
                          <a:gd name="connsiteY88" fmla="*/ 529070 h 3370881"/>
                          <a:gd name="connsiteX89" fmla="*/ 1210235 w 2657256"/>
                          <a:gd name="connsiteY89" fmla="*/ 542517 h 3370881"/>
                          <a:gd name="connsiteX90" fmla="*/ 1183341 w 2657256"/>
                          <a:gd name="connsiteY90" fmla="*/ 555964 h 3370881"/>
                          <a:gd name="connsiteX91" fmla="*/ 1160929 w 2657256"/>
                          <a:gd name="connsiteY91" fmla="*/ 569411 h 3370881"/>
                          <a:gd name="connsiteX92" fmla="*/ 1134035 w 2657256"/>
                          <a:gd name="connsiteY92" fmla="*/ 578376 h 3370881"/>
                          <a:gd name="connsiteX93" fmla="*/ 1111623 w 2657256"/>
                          <a:gd name="connsiteY93" fmla="*/ 587340 h 3370881"/>
                          <a:gd name="connsiteX94" fmla="*/ 1084729 w 2657256"/>
                          <a:gd name="connsiteY94" fmla="*/ 596305 h 3370881"/>
                          <a:gd name="connsiteX95" fmla="*/ 986118 w 2657256"/>
                          <a:gd name="connsiteY95" fmla="*/ 591823 h 3370881"/>
                          <a:gd name="connsiteX96" fmla="*/ 927847 w 2657256"/>
                          <a:gd name="connsiteY96" fmla="*/ 578376 h 3370881"/>
                          <a:gd name="connsiteX97" fmla="*/ 896470 w 2657256"/>
                          <a:gd name="connsiteY97" fmla="*/ 555964 h 3370881"/>
                          <a:gd name="connsiteX98" fmla="*/ 883023 w 2657256"/>
                          <a:gd name="connsiteY98" fmla="*/ 546999 h 3370881"/>
                          <a:gd name="connsiteX99" fmla="*/ 865094 w 2657256"/>
                          <a:gd name="connsiteY99" fmla="*/ 497693 h 3370881"/>
                          <a:gd name="connsiteX100" fmla="*/ 869576 w 2657256"/>
                          <a:gd name="connsiteY100" fmla="*/ 403564 h 3370881"/>
                          <a:gd name="connsiteX101" fmla="*/ 874059 w 2657256"/>
                          <a:gd name="connsiteY101" fmla="*/ 385634 h 3370881"/>
                          <a:gd name="connsiteX102" fmla="*/ 883023 w 2657256"/>
                          <a:gd name="connsiteY102" fmla="*/ 372187 h 3370881"/>
                          <a:gd name="connsiteX103" fmla="*/ 909918 w 2657256"/>
                          <a:gd name="connsiteY103" fmla="*/ 363223 h 3370881"/>
                          <a:gd name="connsiteX104" fmla="*/ 914400 w 2657256"/>
                          <a:gd name="connsiteY104" fmla="*/ 385634 h 3370881"/>
                          <a:gd name="connsiteX105" fmla="*/ 909918 w 2657256"/>
                          <a:gd name="connsiteY105" fmla="*/ 408046 h 3370881"/>
                          <a:gd name="connsiteX106" fmla="*/ 900953 w 2657256"/>
                          <a:gd name="connsiteY106" fmla="*/ 466317 h 3370881"/>
                          <a:gd name="connsiteX107" fmla="*/ 905435 w 2657256"/>
                          <a:gd name="connsiteY107" fmla="*/ 515623 h 3370881"/>
                          <a:gd name="connsiteX108" fmla="*/ 932329 w 2657256"/>
                          <a:gd name="connsiteY108" fmla="*/ 551481 h 3370881"/>
                          <a:gd name="connsiteX109" fmla="*/ 954741 w 2657256"/>
                          <a:gd name="connsiteY109" fmla="*/ 560446 h 3370881"/>
                          <a:gd name="connsiteX110" fmla="*/ 972670 w 2657256"/>
                          <a:gd name="connsiteY110" fmla="*/ 569411 h 3370881"/>
                          <a:gd name="connsiteX111" fmla="*/ 1066800 w 2657256"/>
                          <a:gd name="connsiteY111" fmla="*/ 564929 h 3370881"/>
                          <a:gd name="connsiteX112" fmla="*/ 1111623 w 2657256"/>
                          <a:gd name="connsiteY112" fmla="*/ 551481 h 3370881"/>
                          <a:gd name="connsiteX113" fmla="*/ 1129553 w 2657256"/>
                          <a:gd name="connsiteY113" fmla="*/ 538034 h 3370881"/>
                          <a:gd name="connsiteX114" fmla="*/ 1156447 w 2657256"/>
                          <a:gd name="connsiteY114" fmla="*/ 511140 h 3370881"/>
                          <a:gd name="connsiteX115" fmla="*/ 1160929 w 2657256"/>
                          <a:gd name="connsiteY115" fmla="*/ 493211 h 3370881"/>
                          <a:gd name="connsiteX116" fmla="*/ 1178859 w 2657256"/>
                          <a:gd name="connsiteY116" fmla="*/ 331846 h 3370881"/>
                          <a:gd name="connsiteX117" fmla="*/ 1215315 w 2657256"/>
                          <a:gd name="connsiteY117" fmla="*/ 270289 h 3370881"/>
                          <a:gd name="connsiteX118" fmla="*/ 1214718 w 2657256"/>
                          <a:gd name="connsiteY118" fmla="*/ 367705 h 3370881"/>
                          <a:gd name="connsiteX119" fmla="*/ 1201270 w 2657256"/>
                          <a:gd name="connsiteY119" fmla="*/ 412529 h 3370881"/>
                          <a:gd name="connsiteX120" fmla="*/ 1210235 w 2657256"/>
                          <a:gd name="connsiteY120" fmla="*/ 461834 h 3370881"/>
                          <a:gd name="connsiteX121" fmla="*/ 1214718 w 2657256"/>
                          <a:gd name="connsiteY121" fmla="*/ 475281 h 3370881"/>
                          <a:gd name="connsiteX122" fmla="*/ 1228165 w 2657256"/>
                          <a:gd name="connsiteY122" fmla="*/ 484246 h 3370881"/>
                          <a:gd name="connsiteX123" fmla="*/ 1250576 w 2657256"/>
                          <a:gd name="connsiteY123" fmla="*/ 502176 h 3370881"/>
                          <a:gd name="connsiteX124" fmla="*/ 1317812 w 2657256"/>
                          <a:gd name="connsiteY124" fmla="*/ 497693 h 3370881"/>
                          <a:gd name="connsiteX125" fmla="*/ 1353670 w 2657256"/>
                          <a:gd name="connsiteY125" fmla="*/ 488729 h 3370881"/>
                          <a:gd name="connsiteX126" fmla="*/ 1506070 w 2657256"/>
                          <a:gd name="connsiteY126" fmla="*/ 457352 h 3370881"/>
                          <a:gd name="connsiteX127" fmla="*/ 1550894 w 2657256"/>
                          <a:gd name="connsiteY127" fmla="*/ 430458 h 3370881"/>
                          <a:gd name="connsiteX128" fmla="*/ 1564341 w 2657256"/>
                          <a:gd name="connsiteY128" fmla="*/ 417011 h 3370881"/>
                          <a:gd name="connsiteX129" fmla="*/ 1586753 w 2657256"/>
                          <a:gd name="connsiteY129" fmla="*/ 399081 h 3370881"/>
                          <a:gd name="connsiteX130" fmla="*/ 1595718 w 2657256"/>
                          <a:gd name="connsiteY130" fmla="*/ 381152 h 3370881"/>
                          <a:gd name="connsiteX131" fmla="*/ 1600200 w 2657256"/>
                          <a:gd name="connsiteY131" fmla="*/ 363223 h 3370881"/>
                          <a:gd name="connsiteX132" fmla="*/ 1609165 w 2657256"/>
                          <a:gd name="connsiteY132" fmla="*/ 313917 h 3370881"/>
                          <a:gd name="connsiteX133" fmla="*/ 1537447 w 2657256"/>
                          <a:gd name="connsiteY133" fmla="*/ 188411 h 3370881"/>
                          <a:gd name="connsiteX134" fmla="*/ 1613647 w 2657256"/>
                          <a:gd name="connsiteY134" fmla="*/ 399081 h 3370881"/>
                          <a:gd name="connsiteX135" fmla="*/ 1627094 w 2657256"/>
                          <a:gd name="connsiteY135" fmla="*/ 417011 h 3370881"/>
                          <a:gd name="connsiteX136" fmla="*/ 1658470 w 2657256"/>
                          <a:gd name="connsiteY136" fmla="*/ 412529 h 3370881"/>
                          <a:gd name="connsiteX137" fmla="*/ 1685365 w 2657256"/>
                          <a:gd name="connsiteY137" fmla="*/ 390117 h 3370881"/>
                          <a:gd name="connsiteX138" fmla="*/ 1694329 w 2657256"/>
                          <a:gd name="connsiteY138" fmla="*/ 376670 h 3370881"/>
                          <a:gd name="connsiteX139" fmla="*/ 1734670 w 2657256"/>
                          <a:gd name="connsiteY139" fmla="*/ 354258 h 3370881"/>
                          <a:gd name="connsiteX140" fmla="*/ 1743635 w 2657256"/>
                          <a:gd name="connsiteY140" fmla="*/ 340811 h 3370881"/>
                          <a:gd name="connsiteX141" fmla="*/ 1757082 w 2657256"/>
                          <a:gd name="connsiteY141" fmla="*/ 336329 h 3370881"/>
                          <a:gd name="connsiteX142" fmla="*/ 1808984 w 2657256"/>
                          <a:gd name="connsiteY142" fmla="*/ 249641 h 3370881"/>
                          <a:gd name="connsiteX143" fmla="*/ 1899621 w 2657256"/>
                          <a:gd name="connsiteY143" fmla="*/ 211719 h 3370881"/>
                          <a:gd name="connsiteX144" fmla="*/ 1808984 w 2657256"/>
                          <a:gd name="connsiteY144" fmla="*/ 178521 h 3370881"/>
                          <a:gd name="connsiteX145" fmla="*/ 1772023 w 2657256"/>
                          <a:gd name="connsiteY145" fmla="*/ 77249 h 3370881"/>
                          <a:gd name="connsiteX146" fmla="*/ 1900425 w 2657256"/>
                          <a:gd name="connsiteY146" fmla="*/ 214081 h 3370881"/>
                          <a:gd name="connsiteX147" fmla="*/ 1874221 w 2657256"/>
                          <a:gd name="connsiteY147" fmla="*/ 318698 h 3370881"/>
                          <a:gd name="connsiteX148" fmla="*/ 1788459 w 2657256"/>
                          <a:gd name="connsiteY148" fmla="*/ 367705 h 3370881"/>
                          <a:gd name="connsiteX149" fmla="*/ 1761565 w 2657256"/>
                          <a:gd name="connsiteY149" fmla="*/ 390117 h 3370881"/>
                          <a:gd name="connsiteX150" fmla="*/ 1783976 w 2657256"/>
                          <a:gd name="connsiteY150" fmla="*/ 399081 h 3370881"/>
                          <a:gd name="connsiteX151" fmla="*/ 1878106 w 2657256"/>
                          <a:gd name="connsiteY151" fmla="*/ 390117 h 3370881"/>
                          <a:gd name="connsiteX152" fmla="*/ 1891553 w 2657256"/>
                          <a:gd name="connsiteY152" fmla="*/ 381152 h 3370881"/>
                          <a:gd name="connsiteX153" fmla="*/ 1918447 w 2657256"/>
                          <a:gd name="connsiteY153" fmla="*/ 372187 h 3370881"/>
                          <a:gd name="connsiteX154" fmla="*/ 1940859 w 2657256"/>
                          <a:gd name="connsiteY154" fmla="*/ 358740 h 3370881"/>
                          <a:gd name="connsiteX155" fmla="*/ 1954306 w 2657256"/>
                          <a:gd name="connsiteY155" fmla="*/ 354258 h 3370881"/>
                          <a:gd name="connsiteX156" fmla="*/ 2083304 w 2657256"/>
                          <a:gd name="connsiteY156" fmla="*/ 290281 h 3370881"/>
                          <a:gd name="connsiteX157" fmla="*/ 2166172 w 2657256"/>
                          <a:gd name="connsiteY157" fmla="*/ 215604 h 3370881"/>
                          <a:gd name="connsiteX158" fmla="*/ 2069054 w 2657256"/>
                          <a:gd name="connsiteY158" fmla="*/ 40493 h 3370881"/>
                          <a:gd name="connsiteX159" fmla="*/ 2078225 w 2657256"/>
                          <a:gd name="connsiteY159" fmla="*/ 188681 h 3370881"/>
                          <a:gd name="connsiteX160" fmla="*/ 1999129 w 2657256"/>
                          <a:gd name="connsiteY160" fmla="*/ 358740 h 3370881"/>
                          <a:gd name="connsiteX161" fmla="*/ 1994647 w 2657256"/>
                          <a:gd name="connsiteY161" fmla="*/ 372187 h 3370881"/>
                          <a:gd name="connsiteX162" fmla="*/ 2039470 w 2657256"/>
                          <a:gd name="connsiteY162" fmla="*/ 390117 h 3370881"/>
                          <a:gd name="connsiteX163" fmla="*/ 2115670 w 2657256"/>
                          <a:gd name="connsiteY163" fmla="*/ 390117 h 3370881"/>
                          <a:gd name="connsiteX164" fmla="*/ 2160494 w 2657256"/>
                          <a:gd name="connsiteY164" fmla="*/ 376670 h 3370881"/>
                          <a:gd name="connsiteX165" fmla="*/ 2191870 w 2657256"/>
                          <a:gd name="connsiteY165" fmla="*/ 363223 h 3370881"/>
                          <a:gd name="connsiteX166" fmla="*/ 2205318 w 2657256"/>
                          <a:gd name="connsiteY166" fmla="*/ 358740 h 3370881"/>
                          <a:gd name="connsiteX167" fmla="*/ 2232212 w 2657256"/>
                          <a:gd name="connsiteY167" fmla="*/ 340811 h 3370881"/>
                          <a:gd name="connsiteX168" fmla="*/ 2312894 w 2657256"/>
                          <a:gd name="connsiteY168" fmla="*/ 183929 h 3370881"/>
                          <a:gd name="connsiteX169" fmla="*/ 2339788 w 2657256"/>
                          <a:gd name="connsiteY169" fmla="*/ 151 h 3370881"/>
                          <a:gd name="connsiteX170" fmla="*/ 2357718 w 2657256"/>
                          <a:gd name="connsiteY170" fmla="*/ 215305 h 3370881"/>
                          <a:gd name="connsiteX171" fmla="*/ 2254623 w 2657256"/>
                          <a:gd name="connsiteY171" fmla="*/ 376670 h 3370881"/>
                          <a:gd name="connsiteX172" fmla="*/ 2245659 w 2657256"/>
                          <a:gd name="connsiteY172" fmla="*/ 390117 h 3370881"/>
                          <a:gd name="connsiteX173" fmla="*/ 2254623 w 2657256"/>
                          <a:gd name="connsiteY173" fmla="*/ 403564 h 3370881"/>
                          <a:gd name="connsiteX174" fmla="*/ 2353235 w 2657256"/>
                          <a:gd name="connsiteY174" fmla="*/ 399081 h 3370881"/>
                          <a:gd name="connsiteX175" fmla="*/ 2366682 w 2657256"/>
                          <a:gd name="connsiteY175" fmla="*/ 394599 h 3370881"/>
                          <a:gd name="connsiteX176" fmla="*/ 2389094 w 2657256"/>
                          <a:gd name="connsiteY176" fmla="*/ 390117 h 3370881"/>
                          <a:gd name="connsiteX177" fmla="*/ 2424953 w 2657256"/>
                          <a:gd name="connsiteY177" fmla="*/ 367705 h 3370881"/>
                          <a:gd name="connsiteX178" fmla="*/ 2528047 w 2657256"/>
                          <a:gd name="connsiteY178" fmla="*/ 292700 h 3370881"/>
                          <a:gd name="connsiteX179" fmla="*/ 2541495 w 2657256"/>
                          <a:gd name="connsiteY179" fmla="*/ 62906 h 3370881"/>
                          <a:gd name="connsiteX180" fmla="*/ 2591304 w 2657256"/>
                          <a:gd name="connsiteY180" fmla="*/ 214081 h 3370881"/>
                          <a:gd name="connsiteX181" fmla="*/ 2612315 w 2657256"/>
                          <a:gd name="connsiteY181" fmla="*/ 290907 h 3370881"/>
                          <a:gd name="connsiteX182" fmla="*/ 2650863 w 2657256"/>
                          <a:gd name="connsiteY182" fmla="*/ 344994 h 3370881"/>
                          <a:gd name="connsiteX183" fmla="*/ 2465294 w 2657256"/>
                          <a:gd name="connsiteY183" fmla="*/ 399081 h 3370881"/>
                          <a:gd name="connsiteX184" fmla="*/ 2442882 w 2657256"/>
                          <a:gd name="connsiteY184" fmla="*/ 403564 h 3370881"/>
                          <a:gd name="connsiteX185" fmla="*/ 2398059 w 2657256"/>
                          <a:gd name="connsiteY185" fmla="*/ 417011 h 3370881"/>
                          <a:gd name="connsiteX186" fmla="*/ 2375647 w 2657256"/>
                          <a:gd name="connsiteY186" fmla="*/ 425976 h 3370881"/>
                          <a:gd name="connsiteX187" fmla="*/ 2357718 w 2657256"/>
                          <a:gd name="connsiteY187" fmla="*/ 430458 h 3370881"/>
                          <a:gd name="connsiteX188" fmla="*/ 2344270 w 2657256"/>
                          <a:gd name="connsiteY188" fmla="*/ 461834 h 3370881"/>
                          <a:gd name="connsiteX189" fmla="*/ 2353235 w 2657256"/>
                          <a:gd name="connsiteY189" fmla="*/ 502176 h 3370881"/>
                          <a:gd name="connsiteX190" fmla="*/ 2362200 w 2657256"/>
                          <a:gd name="connsiteY190" fmla="*/ 515623 h 3370881"/>
                          <a:gd name="connsiteX191" fmla="*/ 2344270 w 2657256"/>
                          <a:gd name="connsiteY191" fmla="*/ 587340 h 3370881"/>
                          <a:gd name="connsiteX192" fmla="*/ 2321859 w 2657256"/>
                          <a:gd name="connsiteY192" fmla="*/ 614234 h 3370881"/>
                          <a:gd name="connsiteX193" fmla="*/ 2308412 w 2657256"/>
                          <a:gd name="connsiteY193" fmla="*/ 636646 h 3370881"/>
                          <a:gd name="connsiteX194" fmla="*/ 2281518 w 2657256"/>
                          <a:gd name="connsiteY194" fmla="*/ 641129 h 3370881"/>
                          <a:gd name="connsiteX195" fmla="*/ 2259106 w 2657256"/>
                          <a:gd name="connsiteY195" fmla="*/ 636646 h 3370881"/>
                          <a:gd name="connsiteX196" fmla="*/ 2277035 w 2657256"/>
                          <a:gd name="connsiteY196" fmla="*/ 578376 h 3370881"/>
                          <a:gd name="connsiteX197" fmla="*/ 2290482 w 2657256"/>
                          <a:gd name="connsiteY197" fmla="*/ 542517 h 3370881"/>
                          <a:gd name="connsiteX198" fmla="*/ 2286000 w 2657256"/>
                          <a:gd name="connsiteY198" fmla="*/ 506658 h 3370881"/>
                          <a:gd name="connsiteX199" fmla="*/ 2245659 w 2657256"/>
                          <a:gd name="connsiteY199" fmla="*/ 448387 h 3370881"/>
                          <a:gd name="connsiteX200" fmla="*/ 2200835 w 2657256"/>
                          <a:gd name="connsiteY200" fmla="*/ 430458 h 3370881"/>
                          <a:gd name="connsiteX201" fmla="*/ 2169459 w 2657256"/>
                          <a:gd name="connsiteY201" fmla="*/ 425976 h 3370881"/>
                          <a:gd name="connsiteX202" fmla="*/ 2102223 w 2657256"/>
                          <a:gd name="connsiteY202" fmla="*/ 430458 h 3370881"/>
                          <a:gd name="connsiteX203" fmla="*/ 2084294 w 2657256"/>
                          <a:gd name="connsiteY203" fmla="*/ 439423 h 3370881"/>
                          <a:gd name="connsiteX204" fmla="*/ 2070847 w 2657256"/>
                          <a:gd name="connsiteY204" fmla="*/ 443905 h 3370881"/>
                          <a:gd name="connsiteX205" fmla="*/ 2061882 w 2657256"/>
                          <a:gd name="connsiteY205" fmla="*/ 461834 h 3370881"/>
                          <a:gd name="connsiteX206" fmla="*/ 2034988 w 2657256"/>
                          <a:gd name="connsiteY206" fmla="*/ 475281 h 3370881"/>
                          <a:gd name="connsiteX207" fmla="*/ 1783976 w 2657256"/>
                          <a:gd name="connsiteY207" fmla="*/ 479764 h 3370881"/>
                          <a:gd name="connsiteX208" fmla="*/ 1766047 w 2657256"/>
                          <a:gd name="connsiteY208" fmla="*/ 488729 h 3370881"/>
                          <a:gd name="connsiteX209" fmla="*/ 1703294 w 2657256"/>
                          <a:gd name="connsiteY209" fmla="*/ 506658 h 3370881"/>
                          <a:gd name="connsiteX210" fmla="*/ 1689847 w 2657256"/>
                          <a:gd name="connsiteY210" fmla="*/ 511140 h 3370881"/>
                          <a:gd name="connsiteX211" fmla="*/ 1676400 w 2657256"/>
                          <a:gd name="connsiteY211" fmla="*/ 520105 h 3370881"/>
                          <a:gd name="connsiteX212" fmla="*/ 1649506 w 2657256"/>
                          <a:gd name="connsiteY212" fmla="*/ 529070 h 3370881"/>
                          <a:gd name="connsiteX213" fmla="*/ 1636059 w 2657256"/>
                          <a:gd name="connsiteY213" fmla="*/ 538034 h 3370881"/>
                          <a:gd name="connsiteX214" fmla="*/ 1622612 w 2657256"/>
                          <a:gd name="connsiteY214" fmla="*/ 551481 h 3370881"/>
                          <a:gd name="connsiteX215" fmla="*/ 1609165 w 2657256"/>
                          <a:gd name="connsiteY215" fmla="*/ 555964 h 3370881"/>
                          <a:gd name="connsiteX216" fmla="*/ 1577788 w 2657256"/>
                          <a:gd name="connsiteY216" fmla="*/ 587340 h 3370881"/>
                          <a:gd name="connsiteX217" fmla="*/ 1568823 w 2657256"/>
                          <a:gd name="connsiteY217" fmla="*/ 600787 h 3370881"/>
                          <a:gd name="connsiteX218" fmla="*/ 1555376 w 2657256"/>
                          <a:gd name="connsiteY218" fmla="*/ 614234 h 3370881"/>
                          <a:gd name="connsiteX219" fmla="*/ 1524000 w 2657256"/>
                          <a:gd name="connsiteY219" fmla="*/ 654576 h 3370881"/>
                          <a:gd name="connsiteX220" fmla="*/ 1519518 w 2657256"/>
                          <a:gd name="connsiteY220" fmla="*/ 668023 h 3370881"/>
                          <a:gd name="connsiteX221" fmla="*/ 1528482 w 2657256"/>
                          <a:gd name="connsiteY221" fmla="*/ 708364 h 3370881"/>
                          <a:gd name="connsiteX222" fmla="*/ 1537447 w 2657256"/>
                          <a:gd name="connsiteY222" fmla="*/ 721811 h 3370881"/>
                          <a:gd name="connsiteX223" fmla="*/ 1568823 w 2657256"/>
                          <a:gd name="connsiteY223" fmla="*/ 712846 h 3370881"/>
                          <a:gd name="connsiteX224" fmla="*/ 1600200 w 2657256"/>
                          <a:gd name="connsiteY224" fmla="*/ 712846 h 3370881"/>
                          <a:gd name="connsiteX225" fmla="*/ 1631576 w 2657256"/>
                          <a:gd name="connsiteY225" fmla="*/ 690434 h 3370881"/>
                          <a:gd name="connsiteX226" fmla="*/ 1645023 w 2657256"/>
                          <a:gd name="connsiteY226" fmla="*/ 676987 h 3370881"/>
                          <a:gd name="connsiteX227" fmla="*/ 1685365 w 2657256"/>
                          <a:gd name="connsiteY227" fmla="*/ 645611 h 3370881"/>
                          <a:gd name="connsiteX228" fmla="*/ 1716741 w 2657256"/>
                          <a:gd name="connsiteY228" fmla="*/ 614234 h 3370881"/>
                          <a:gd name="connsiteX229" fmla="*/ 1748118 w 2657256"/>
                          <a:gd name="connsiteY229" fmla="*/ 596305 h 3370881"/>
                          <a:gd name="connsiteX230" fmla="*/ 1761565 w 2657256"/>
                          <a:gd name="connsiteY230" fmla="*/ 591823 h 3370881"/>
                          <a:gd name="connsiteX231" fmla="*/ 1779494 w 2657256"/>
                          <a:gd name="connsiteY231" fmla="*/ 582858 h 3370881"/>
                          <a:gd name="connsiteX232" fmla="*/ 1815353 w 2657256"/>
                          <a:gd name="connsiteY232" fmla="*/ 573893 h 3370881"/>
                          <a:gd name="connsiteX233" fmla="*/ 2030506 w 2657256"/>
                          <a:gd name="connsiteY233" fmla="*/ 578376 h 3370881"/>
                          <a:gd name="connsiteX234" fmla="*/ 2017059 w 2657256"/>
                          <a:gd name="connsiteY234" fmla="*/ 600787 h 3370881"/>
                          <a:gd name="connsiteX235" fmla="*/ 1981200 w 2657256"/>
                          <a:gd name="connsiteY235" fmla="*/ 636646 h 3370881"/>
                          <a:gd name="connsiteX236" fmla="*/ 1967753 w 2657256"/>
                          <a:gd name="connsiteY236" fmla="*/ 650093 h 3370881"/>
                          <a:gd name="connsiteX237" fmla="*/ 1936376 w 2657256"/>
                          <a:gd name="connsiteY237" fmla="*/ 690434 h 3370881"/>
                          <a:gd name="connsiteX238" fmla="*/ 1905000 w 2657256"/>
                          <a:gd name="connsiteY238" fmla="*/ 717329 h 3370881"/>
                          <a:gd name="connsiteX239" fmla="*/ 1860176 w 2657256"/>
                          <a:gd name="connsiteY239" fmla="*/ 735258 h 3370881"/>
                          <a:gd name="connsiteX240" fmla="*/ 1788459 w 2657256"/>
                          <a:gd name="connsiteY240" fmla="*/ 744223 h 3370881"/>
                          <a:gd name="connsiteX241" fmla="*/ 1846729 w 2657256"/>
                          <a:gd name="connsiteY241" fmla="*/ 802493 h 3370881"/>
                          <a:gd name="connsiteX242" fmla="*/ 1913965 w 2657256"/>
                          <a:gd name="connsiteY242" fmla="*/ 829387 h 3370881"/>
                          <a:gd name="connsiteX243" fmla="*/ 1922929 w 2657256"/>
                          <a:gd name="connsiteY243" fmla="*/ 842834 h 3370881"/>
                          <a:gd name="connsiteX244" fmla="*/ 1967753 w 2657256"/>
                          <a:gd name="connsiteY244" fmla="*/ 883176 h 3370881"/>
                          <a:gd name="connsiteX245" fmla="*/ 1981200 w 2657256"/>
                          <a:gd name="connsiteY245" fmla="*/ 896623 h 3370881"/>
                          <a:gd name="connsiteX246" fmla="*/ 1994647 w 2657256"/>
                          <a:gd name="connsiteY246" fmla="*/ 905587 h 3370881"/>
                          <a:gd name="connsiteX247" fmla="*/ 2021541 w 2657256"/>
                          <a:gd name="connsiteY247" fmla="*/ 927999 h 3370881"/>
                          <a:gd name="connsiteX248" fmla="*/ 2030506 w 2657256"/>
                          <a:gd name="connsiteY248" fmla="*/ 941446 h 3370881"/>
                          <a:gd name="connsiteX249" fmla="*/ 2057400 w 2657256"/>
                          <a:gd name="connsiteY249" fmla="*/ 968340 h 3370881"/>
                          <a:gd name="connsiteX250" fmla="*/ 2088776 w 2657256"/>
                          <a:gd name="connsiteY250" fmla="*/ 1013164 h 3370881"/>
                          <a:gd name="connsiteX251" fmla="*/ 2115670 w 2657256"/>
                          <a:gd name="connsiteY251" fmla="*/ 1057987 h 3370881"/>
                          <a:gd name="connsiteX252" fmla="*/ 2120153 w 2657256"/>
                          <a:gd name="connsiteY252" fmla="*/ 1089364 h 3370881"/>
                          <a:gd name="connsiteX253" fmla="*/ 2138082 w 2657256"/>
                          <a:gd name="connsiteY253" fmla="*/ 1143152 h 3370881"/>
                          <a:gd name="connsiteX254" fmla="*/ 2147047 w 2657256"/>
                          <a:gd name="connsiteY254" fmla="*/ 1196940 h 3370881"/>
                          <a:gd name="connsiteX255" fmla="*/ 2151529 w 2657256"/>
                          <a:gd name="connsiteY255" fmla="*/ 1210387 h 3370881"/>
                          <a:gd name="connsiteX256" fmla="*/ 2156012 w 2657256"/>
                          <a:gd name="connsiteY256" fmla="*/ 1228317 h 3370881"/>
                          <a:gd name="connsiteX257" fmla="*/ 2173941 w 2657256"/>
                          <a:gd name="connsiteY257" fmla="*/ 1295552 h 3370881"/>
                          <a:gd name="connsiteX258" fmla="*/ 2182906 w 2657256"/>
                          <a:gd name="connsiteY258" fmla="*/ 1313481 h 3370881"/>
                          <a:gd name="connsiteX259" fmla="*/ 2187388 w 2657256"/>
                          <a:gd name="connsiteY259" fmla="*/ 1331411 h 3370881"/>
                          <a:gd name="connsiteX260" fmla="*/ 2214282 w 2657256"/>
                          <a:gd name="connsiteY260" fmla="*/ 1385199 h 3370881"/>
                          <a:gd name="connsiteX261" fmla="*/ 2218765 w 2657256"/>
                          <a:gd name="connsiteY261" fmla="*/ 1403129 h 3370881"/>
                          <a:gd name="connsiteX262" fmla="*/ 2223247 w 2657256"/>
                          <a:gd name="connsiteY262" fmla="*/ 1430023 h 3370881"/>
                          <a:gd name="connsiteX263" fmla="*/ 2236694 w 2657256"/>
                          <a:gd name="connsiteY263" fmla="*/ 1456917 h 3370881"/>
                          <a:gd name="connsiteX264" fmla="*/ 2241176 w 2657256"/>
                          <a:gd name="connsiteY264" fmla="*/ 1577940 h 3370881"/>
                          <a:gd name="connsiteX265" fmla="*/ 2245659 w 2657256"/>
                          <a:gd name="connsiteY265" fmla="*/ 1595870 h 3370881"/>
                          <a:gd name="connsiteX266" fmla="*/ 2236694 w 2657256"/>
                          <a:gd name="connsiteY266" fmla="*/ 1694481 h 3370881"/>
                          <a:gd name="connsiteX267" fmla="*/ 2227729 w 2657256"/>
                          <a:gd name="connsiteY267" fmla="*/ 1716893 h 3370881"/>
                          <a:gd name="connsiteX268" fmla="*/ 2223247 w 2657256"/>
                          <a:gd name="connsiteY268" fmla="*/ 1730340 h 3370881"/>
                          <a:gd name="connsiteX269" fmla="*/ 2200835 w 2657256"/>
                          <a:gd name="connsiteY269" fmla="*/ 1788611 h 3370881"/>
                          <a:gd name="connsiteX270" fmla="*/ 2191870 w 2657256"/>
                          <a:gd name="connsiteY270" fmla="*/ 1811023 h 3370881"/>
                          <a:gd name="connsiteX271" fmla="*/ 2187388 w 2657256"/>
                          <a:gd name="connsiteY271" fmla="*/ 1824470 h 3370881"/>
                          <a:gd name="connsiteX272" fmla="*/ 2169459 w 2657256"/>
                          <a:gd name="connsiteY272" fmla="*/ 1869293 h 3370881"/>
                          <a:gd name="connsiteX273" fmla="*/ 2164976 w 2657256"/>
                          <a:gd name="connsiteY273" fmla="*/ 1882740 h 3370881"/>
                          <a:gd name="connsiteX274" fmla="*/ 2156012 w 2657256"/>
                          <a:gd name="connsiteY274" fmla="*/ 1927564 h 3370881"/>
                          <a:gd name="connsiteX275" fmla="*/ 2173941 w 2657256"/>
                          <a:gd name="connsiteY275" fmla="*/ 1945493 h 3370881"/>
                          <a:gd name="connsiteX276" fmla="*/ 2196353 w 2657256"/>
                          <a:gd name="connsiteY276" fmla="*/ 1958940 h 3370881"/>
                          <a:gd name="connsiteX277" fmla="*/ 2241176 w 2657256"/>
                          <a:gd name="connsiteY277" fmla="*/ 2012729 h 3370881"/>
                          <a:gd name="connsiteX278" fmla="*/ 2263588 w 2657256"/>
                          <a:gd name="connsiteY278" fmla="*/ 2057552 h 3370881"/>
                          <a:gd name="connsiteX279" fmla="*/ 2286000 w 2657256"/>
                          <a:gd name="connsiteY279" fmla="*/ 2084446 h 3370881"/>
                          <a:gd name="connsiteX280" fmla="*/ 2299447 w 2657256"/>
                          <a:gd name="connsiteY280" fmla="*/ 2124787 h 3370881"/>
                          <a:gd name="connsiteX281" fmla="*/ 2321859 w 2657256"/>
                          <a:gd name="connsiteY281" fmla="*/ 2151681 h 3370881"/>
                          <a:gd name="connsiteX282" fmla="*/ 2344270 w 2657256"/>
                          <a:gd name="connsiteY282" fmla="*/ 2205470 h 3370881"/>
                          <a:gd name="connsiteX283" fmla="*/ 2348753 w 2657256"/>
                          <a:gd name="connsiteY283" fmla="*/ 2223399 h 3370881"/>
                          <a:gd name="connsiteX284" fmla="*/ 2366682 w 2657256"/>
                          <a:gd name="connsiteY284" fmla="*/ 2263740 h 3370881"/>
                          <a:gd name="connsiteX285" fmla="*/ 2375647 w 2657256"/>
                          <a:gd name="connsiteY285" fmla="*/ 2286152 h 3370881"/>
                          <a:gd name="connsiteX286" fmla="*/ 2380129 w 2657256"/>
                          <a:gd name="connsiteY286" fmla="*/ 2308564 h 3370881"/>
                          <a:gd name="connsiteX287" fmla="*/ 2389094 w 2657256"/>
                          <a:gd name="connsiteY287" fmla="*/ 2335458 h 3370881"/>
                          <a:gd name="connsiteX288" fmla="*/ 2393576 w 2657256"/>
                          <a:gd name="connsiteY288" fmla="*/ 2380281 h 3370881"/>
                          <a:gd name="connsiteX289" fmla="*/ 2398059 w 2657256"/>
                          <a:gd name="connsiteY289" fmla="*/ 2393729 h 3370881"/>
                          <a:gd name="connsiteX290" fmla="*/ 2402541 w 2657256"/>
                          <a:gd name="connsiteY290" fmla="*/ 2447517 h 3370881"/>
                          <a:gd name="connsiteX291" fmla="*/ 2427343 w 2657256"/>
                          <a:gd name="connsiteY291" fmla="*/ 2564058 h 3370881"/>
                          <a:gd name="connsiteX292" fmla="*/ 2389094 w 2657256"/>
                          <a:gd name="connsiteY292" fmla="*/ 2837481 h 3370881"/>
                          <a:gd name="connsiteX293" fmla="*/ 2380129 w 2657256"/>
                          <a:gd name="connsiteY293" fmla="*/ 2859893 h 3370881"/>
                          <a:gd name="connsiteX294" fmla="*/ 2357718 w 2657256"/>
                          <a:gd name="connsiteY294" fmla="*/ 2913681 h 3370881"/>
                          <a:gd name="connsiteX295" fmla="*/ 2348753 w 2657256"/>
                          <a:gd name="connsiteY295" fmla="*/ 2936093 h 3370881"/>
                          <a:gd name="connsiteX296" fmla="*/ 2339788 w 2657256"/>
                          <a:gd name="connsiteY296" fmla="*/ 2971952 h 3370881"/>
                          <a:gd name="connsiteX297" fmla="*/ 2326341 w 2657256"/>
                          <a:gd name="connsiteY297" fmla="*/ 2994364 h 3370881"/>
                          <a:gd name="connsiteX298" fmla="*/ 2317376 w 2657256"/>
                          <a:gd name="connsiteY298" fmla="*/ 3025740 h 3370881"/>
                          <a:gd name="connsiteX299" fmla="*/ 2303929 w 2657256"/>
                          <a:gd name="connsiteY299" fmla="*/ 3048152 h 3370881"/>
                          <a:gd name="connsiteX300" fmla="*/ 2290482 w 2657256"/>
                          <a:gd name="connsiteY300" fmla="*/ 3079529 h 3370881"/>
                          <a:gd name="connsiteX301" fmla="*/ 2272553 w 2657256"/>
                          <a:gd name="connsiteY301" fmla="*/ 3084011 h 3370881"/>
                          <a:gd name="connsiteX302" fmla="*/ 2259106 w 2657256"/>
                          <a:gd name="connsiteY302" fmla="*/ 3088493 h 3370881"/>
                          <a:gd name="connsiteX303" fmla="*/ 2241176 w 2657256"/>
                          <a:gd name="connsiteY303" fmla="*/ 3092976 h 3370881"/>
                          <a:gd name="connsiteX304" fmla="*/ 2209800 w 2657256"/>
                          <a:gd name="connsiteY304" fmla="*/ 3101940 h 3370881"/>
                          <a:gd name="connsiteX305" fmla="*/ 2205318 w 2657256"/>
                          <a:gd name="connsiteY305" fmla="*/ 3039187 h 3370881"/>
                          <a:gd name="connsiteX306" fmla="*/ 2218765 w 2657256"/>
                          <a:gd name="connsiteY306" fmla="*/ 3021258 h 3370881"/>
                          <a:gd name="connsiteX307" fmla="*/ 2245659 w 2657256"/>
                          <a:gd name="connsiteY307" fmla="*/ 2971952 h 3370881"/>
                          <a:gd name="connsiteX308" fmla="*/ 2268070 w 2657256"/>
                          <a:gd name="connsiteY308" fmla="*/ 2945058 h 3370881"/>
                          <a:gd name="connsiteX309" fmla="*/ 2298550 w 2657256"/>
                          <a:gd name="connsiteY309" fmla="*/ 2568540 h 3370881"/>
                          <a:gd name="connsiteX310" fmla="*/ 2284986 w 2657256"/>
                          <a:gd name="connsiteY310" fmla="*/ 2532681 h 3370881"/>
                          <a:gd name="connsiteX311" fmla="*/ 2293273 w 2657256"/>
                          <a:gd name="connsiteY311" fmla="*/ 2496653 h 3370881"/>
                          <a:gd name="connsiteX312" fmla="*/ 2278152 w 2657256"/>
                          <a:gd name="connsiteY312" fmla="*/ 2475178 h 3370881"/>
                          <a:gd name="connsiteX313" fmla="*/ 2245659 w 2657256"/>
                          <a:gd name="connsiteY313" fmla="*/ 2389247 h 3370881"/>
                          <a:gd name="connsiteX314" fmla="*/ 2195507 w 2657256"/>
                          <a:gd name="connsiteY314" fmla="*/ 2241328 h 3370881"/>
                          <a:gd name="connsiteX315" fmla="*/ 2083786 w 2657256"/>
                          <a:gd name="connsiteY315" fmla="*/ 2040300 h 3370881"/>
                          <a:gd name="connsiteX316" fmla="*/ 2048773 w 2657256"/>
                          <a:gd name="connsiteY316" fmla="*/ 2017971 h 3370881"/>
                          <a:gd name="connsiteX317" fmla="*/ 2074314 w 2657256"/>
                          <a:gd name="connsiteY317" fmla="*/ 2011967 h 3370881"/>
                          <a:gd name="connsiteX318" fmla="*/ 2034988 w 2657256"/>
                          <a:gd name="connsiteY318" fmla="*/ 2003764 h 3370881"/>
                          <a:gd name="connsiteX319" fmla="*/ 2026023 w 2657256"/>
                          <a:gd name="connsiteY319" fmla="*/ 2026176 h 3370881"/>
                          <a:gd name="connsiteX320" fmla="*/ 2021541 w 2657256"/>
                          <a:gd name="connsiteY320" fmla="*/ 2039623 h 3370881"/>
                          <a:gd name="connsiteX321" fmla="*/ 1999129 w 2657256"/>
                          <a:gd name="connsiteY321" fmla="*/ 2053070 h 3370881"/>
                          <a:gd name="connsiteX322" fmla="*/ 1990165 w 2657256"/>
                          <a:gd name="connsiteY322" fmla="*/ 2070999 h 3370881"/>
                          <a:gd name="connsiteX323" fmla="*/ 1967753 w 2657256"/>
                          <a:gd name="connsiteY323" fmla="*/ 2106858 h 3370881"/>
                          <a:gd name="connsiteX324" fmla="*/ 1981200 w 2657256"/>
                          <a:gd name="connsiteY324" fmla="*/ 2223399 h 3370881"/>
                          <a:gd name="connsiteX325" fmla="*/ 1994647 w 2657256"/>
                          <a:gd name="connsiteY325" fmla="*/ 2254776 h 3370881"/>
                          <a:gd name="connsiteX326" fmla="*/ 2003612 w 2657256"/>
                          <a:gd name="connsiteY326" fmla="*/ 2272705 h 3370881"/>
                          <a:gd name="connsiteX327" fmla="*/ 2026023 w 2657256"/>
                          <a:gd name="connsiteY327" fmla="*/ 2304081 h 3370881"/>
                          <a:gd name="connsiteX328" fmla="*/ 2043953 w 2657256"/>
                          <a:gd name="connsiteY328" fmla="*/ 2348905 h 3370881"/>
                          <a:gd name="connsiteX329" fmla="*/ 2061882 w 2657256"/>
                          <a:gd name="connsiteY329" fmla="*/ 2371317 h 3370881"/>
                          <a:gd name="connsiteX330" fmla="*/ 2088776 w 2657256"/>
                          <a:gd name="connsiteY330" fmla="*/ 2434070 h 3370881"/>
                          <a:gd name="connsiteX331" fmla="*/ 2102223 w 2657256"/>
                          <a:gd name="connsiteY331" fmla="*/ 2465446 h 3370881"/>
                          <a:gd name="connsiteX332" fmla="*/ 2106706 w 2657256"/>
                          <a:gd name="connsiteY332" fmla="*/ 2496823 h 3370881"/>
                          <a:gd name="connsiteX333" fmla="*/ 2124635 w 2657256"/>
                          <a:gd name="connsiteY333" fmla="*/ 2559576 h 3370881"/>
                          <a:gd name="connsiteX334" fmla="*/ 2138082 w 2657256"/>
                          <a:gd name="connsiteY334" fmla="*/ 2649223 h 3370881"/>
                          <a:gd name="connsiteX335" fmla="*/ 2147047 w 2657256"/>
                          <a:gd name="connsiteY335" fmla="*/ 2685081 h 3370881"/>
                          <a:gd name="connsiteX336" fmla="*/ 2151529 w 2657256"/>
                          <a:gd name="connsiteY336" fmla="*/ 2716458 h 3370881"/>
                          <a:gd name="connsiteX337" fmla="*/ 2160494 w 2657256"/>
                          <a:gd name="connsiteY337" fmla="*/ 2770246 h 3370881"/>
                          <a:gd name="connsiteX338" fmla="*/ 2156012 w 2657256"/>
                          <a:gd name="connsiteY338" fmla="*/ 2962987 h 3370881"/>
                          <a:gd name="connsiteX339" fmla="*/ 2138082 w 2657256"/>
                          <a:gd name="connsiteY339" fmla="*/ 3043670 h 3370881"/>
                          <a:gd name="connsiteX340" fmla="*/ 2133600 w 2657256"/>
                          <a:gd name="connsiteY340" fmla="*/ 3061599 h 3370881"/>
                          <a:gd name="connsiteX341" fmla="*/ 2120153 w 2657256"/>
                          <a:gd name="connsiteY341" fmla="*/ 3079529 h 3370881"/>
                          <a:gd name="connsiteX342" fmla="*/ 2111188 w 2657256"/>
                          <a:gd name="connsiteY342" fmla="*/ 3106423 h 3370881"/>
                          <a:gd name="connsiteX343" fmla="*/ 2088776 w 2657256"/>
                          <a:gd name="connsiteY343" fmla="*/ 3137799 h 3370881"/>
                          <a:gd name="connsiteX344" fmla="*/ 2075329 w 2657256"/>
                          <a:gd name="connsiteY344" fmla="*/ 3164693 h 3370881"/>
                          <a:gd name="connsiteX345" fmla="*/ 2061882 w 2657256"/>
                          <a:gd name="connsiteY345" fmla="*/ 3169176 h 3370881"/>
                          <a:gd name="connsiteX346" fmla="*/ 2021541 w 2657256"/>
                          <a:gd name="connsiteY346" fmla="*/ 3164693 h 3370881"/>
                          <a:gd name="connsiteX347" fmla="*/ 2012576 w 2657256"/>
                          <a:gd name="connsiteY347" fmla="*/ 3119870 h 3370881"/>
                          <a:gd name="connsiteX348" fmla="*/ 2048435 w 2657256"/>
                          <a:gd name="connsiteY348" fmla="*/ 3021258 h 3370881"/>
                          <a:gd name="connsiteX349" fmla="*/ 2048435 w 2657256"/>
                          <a:gd name="connsiteY349" fmla="*/ 3021258 h 3370881"/>
                          <a:gd name="connsiteX350" fmla="*/ 2061882 w 2657256"/>
                          <a:gd name="connsiteY350" fmla="*/ 2967470 h 3370881"/>
                          <a:gd name="connsiteX351" fmla="*/ 2070847 w 2657256"/>
                          <a:gd name="connsiteY351" fmla="*/ 2882305 h 3370881"/>
                          <a:gd name="connsiteX352" fmla="*/ 2066365 w 2657256"/>
                          <a:gd name="connsiteY352" fmla="*/ 2725423 h 3370881"/>
                          <a:gd name="connsiteX353" fmla="*/ 2043953 w 2657256"/>
                          <a:gd name="connsiteY353" fmla="*/ 2649223 h 3370881"/>
                          <a:gd name="connsiteX354" fmla="*/ 2030506 w 2657256"/>
                          <a:gd name="connsiteY354" fmla="*/ 2622329 h 3370881"/>
                          <a:gd name="connsiteX355" fmla="*/ 2017059 w 2657256"/>
                          <a:gd name="connsiteY355" fmla="*/ 2581987 h 3370881"/>
                          <a:gd name="connsiteX356" fmla="*/ 1981200 w 2657256"/>
                          <a:gd name="connsiteY356" fmla="*/ 2514752 h 3370881"/>
                          <a:gd name="connsiteX357" fmla="*/ 1972235 w 2657256"/>
                          <a:gd name="connsiteY357" fmla="*/ 2501305 h 3370881"/>
                          <a:gd name="connsiteX358" fmla="*/ 1958788 w 2657256"/>
                          <a:gd name="connsiteY358" fmla="*/ 2478893 h 3370881"/>
                          <a:gd name="connsiteX359" fmla="*/ 1905000 w 2657256"/>
                          <a:gd name="connsiteY359" fmla="*/ 2398211 h 3370881"/>
                          <a:gd name="connsiteX360" fmla="*/ 1882588 w 2657256"/>
                          <a:gd name="connsiteY360" fmla="*/ 2357870 h 3370881"/>
                          <a:gd name="connsiteX361" fmla="*/ 1869141 w 2657256"/>
                          <a:gd name="connsiteY361" fmla="*/ 2339940 h 3370881"/>
                          <a:gd name="connsiteX362" fmla="*/ 1806388 w 2657256"/>
                          <a:gd name="connsiteY362" fmla="*/ 2313046 h 3370881"/>
                          <a:gd name="connsiteX363" fmla="*/ 1779494 w 2657256"/>
                          <a:gd name="connsiteY363" fmla="*/ 2304081 h 3370881"/>
                          <a:gd name="connsiteX364" fmla="*/ 1752600 w 2657256"/>
                          <a:gd name="connsiteY364" fmla="*/ 2299599 h 3370881"/>
                          <a:gd name="connsiteX365" fmla="*/ 1680882 w 2657256"/>
                          <a:gd name="connsiteY365" fmla="*/ 2277187 h 3370881"/>
                          <a:gd name="connsiteX366" fmla="*/ 1662953 w 2657256"/>
                          <a:gd name="connsiteY366" fmla="*/ 2272705 h 3370881"/>
                          <a:gd name="connsiteX367" fmla="*/ 1640541 w 2657256"/>
                          <a:gd name="connsiteY367" fmla="*/ 2259258 h 3370881"/>
                          <a:gd name="connsiteX368" fmla="*/ 1604682 w 2657256"/>
                          <a:gd name="connsiteY368" fmla="*/ 2272705 h 3370881"/>
                          <a:gd name="connsiteX369" fmla="*/ 1537447 w 2657256"/>
                          <a:gd name="connsiteY369" fmla="*/ 2304081 h 3370881"/>
                          <a:gd name="connsiteX370" fmla="*/ 1546113 w 2657256"/>
                          <a:gd name="connsiteY370" fmla="*/ 2313644 h 3370881"/>
                          <a:gd name="connsiteX371" fmla="*/ 1488141 w 2657256"/>
                          <a:gd name="connsiteY371" fmla="*/ 2313046 h 3370881"/>
                          <a:gd name="connsiteX372" fmla="*/ 1478878 w 2657256"/>
                          <a:gd name="connsiteY372" fmla="*/ 2342331 h 3370881"/>
                          <a:gd name="connsiteX373" fmla="*/ 1402678 w 2657256"/>
                          <a:gd name="connsiteY373" fmla="*/ 2339641 h 3370881"/>
                          <a:gd name="connsiteX374" fmla="*/ 1322892 w 2657256"/>
                          <a:gd name="connsiteY374" fmla="*/ 2336952 h 3370881"/>
                          <a:gd name="connsiteX375" fmla="*/ 1199384 w 2657256"/>
                          <a:gd name="connsiteY375" fmla="*/ 2307041 h 3370881"/>
                          <a:gd name="connsiteX376" fmla="*/ 1066800 w 2657256"/>
                          <a:gd name="connsiteY376" fmla="*/ 2272705 h 3370881"/>
                          <a:gd name="connsiteX377" fmla="*/ 1030941 w 2657256"/>
                          <a:gd name="connsiteY377" fmla="*/ 2263740 h 3370881"/>
                          <a:gd name="connsiteX378" fmla="*/ 986118 w 2657256"/>
                          <a:gd name="connsiteY378" fmla="*/ 2241329 h 3370881"/>
                          <a:gd name="connsiteX379" fmla="*/ 968188 w 2657256"/>
                          <a:gd name="connsiteY379" fmla="*/ 2232364 h 3370881"/>
                          <a:gd name="connsiteX380" fmla="*/ 936812 w 2657256"/>
                          <a:gd name="connsiteY380" fmla="*/ 2214434 h 3370881"/>
                          <a:gd name="connsiteX381" fmla="*/ 905435 w 2657256"/>
                          <a:gd name="connsiteY381" fmla="*/ 2196505 h 3370881"/>
                          <a:gd name="connsiteX382" fmla="*/ 869576 w 2657256"/>
                          <a:gd name="connsiteY382" fmla="*/ 2209952 h 3370881"/>
                          <a:gd name="connsiteX383" fmla="*/ 856129 w 2657256"/>
                          <a:gd name="connsiteY383" fmla="*/ 2227881 h 3370881"/>
                          <a:gd name="connsiteX384" fmla="*/ 815788 w 2657256"/>
                          <a:gd name="connsiteY384" fmla="*/ 2268223 h 3370881"/>
                          <a:gd name="connsiteX385" fmla="*/ 788894 w 2657256"/>
                          <a:gd name="connsiteY385" fmla="*/ 2290634 h 3370881"/>
                          <a:gd name="connsiteX386" fmla="*/ 762000 w 2657256"/>
                          <a:gd name="connsiteY386" fmla="*/ 2313046 h 3370881"/>
                          <a:gd name="connsiteX387" fmla="*/ 753035 w 2657256"/>
                          <a:gd name="connsiteY387" fmla="*/ 2326493 h 3370881"/>
                          <a:gd name="connsiteX388" fmla="*/ 735106 w 2657256"/>
                          <a:gd name="connsiteY388" fmla="*/ 2339940 h 3370881"/>
                          <a:gd name="connsiteX389" fmla="*/ 712694 w 2657256"/>
                          <a:gd name="connsiteY389" fmla="*/ 2362352 h 3370881"/>
                          <a:gd name="connsiteX390" fmla="*/ 694765 w 2657256"/>
                          <a:gd name="connsiteY390" fmla="*/ 2375799 h 3370881"/>
                          <a:gd name="connsiteX391" fmla="*/ 681318 w 2657256"/>
                          <a:gd name="connsiteY391" fmla="*/ 2393729 h 3370881"/>
                          <a:gd name="connsiteX392" fmla="*/ 667870 w 2657256"/>
                          <a:gd name="connsiteY392" fmla="*/ 2402693 h 3370881"/>
                          <a:gd name="connsiteX393" fmla="*/ 623047 w 2657256"/>
                          <a:gd name="connsiteY393" fmla="*/ 2443034 h 3370881"/>
                          <a:gd name="connsiteX394" fmla="*/ 600635 w 2657256"/>
                          <a:gd name="connsiteY394" fmla="*/ 2474411 h 3370881"/>
                          <a:gd name="connsiteX395" fmla="*/ 587188 w 2657256"/>
                          <a:gd name="connsiteY395" fmla="*/ 2514752 h 3370881"/>
                          <a:gd name="connsiteX396" fmla="*/ 582706 w 2657256"/>
                          <a:gd name="connsiteY396" fmla="*/ 2546129 h 3370881"/>
                          <a:gd name="connsiteX397" fmla="*/ 596153 w 2657256"/>
                          <a:gd name="connsiteY397" fmla="*/ 2635776 h 3370881"/>
                          <a:gd name="connsiteX398" fmla="*/ 600635 w 2657256"/>
                          <a:gd name="connsiteY398" fmla="*/ 2653705 h 3370881"/>
                          <a:gd name="connsiteX399" fmla="*/ 609600 w 2657256"/>
                          <a:gd name="connsiteY399" fmla="*/ 2671634 h 3370881"/>
                          <a:gd name="connsiteX400" fmla="*/ 614082 w 2657256"/>
                          <a:gd name="connsiteY400" fmla="*/ 2689564 h 3370881"/>
                          <a:gd name="connsiteX401" fmla="*/ 623047 w 2657256"/>
                          <a:gd name="connsiteY401" fmla="*/ 2711976 h 3370881"/>
                          <a:gd name="connsiteX402" fmla="*/ 627529 w 2657256"/>
                          <a:gd name="connsiteY402" fmla="*/ 2734387 h 3370881"/>
                          <a:gd name="connsiteX403" fmla="*/ 640976 w 2657256"/>
                          <a:gd name="connsiteY403" fmla="*/ 2765764 h 3370881"/>
                          <a:gd name="connsiteX404" fmla="*/ 645459 w 2657256"/>
                          <a:gd name="connsiteY404" fmla="*/ 2779211 h 3370881"/>
                          <a:gd name="connsiteX405" fmla="*/ 658906 w 2657256"/>
                          <a:gd name="connsiteY405" fmla="*/ 2801623 h 3370881"/>
                          <a:gd name="connsiteX406" fmla="*/ 676835 w 2657256"/>
                          <a:gd name="connsiteY406" fmla="*/ 2864376 h 3370881"/>
                          <a:gd name="connsiteX407" fmla="*/ 690282 w 2657256"/>
                          <a:gd name="connsiteY407" fmla="*/ 2895752 h 3370881"/>
                          <a:gd name="connsiteX408" fmla="*/ 699247 w 2657256"/>
                          <a:gd name="connsiteY408" fmla="*/ 2940576 h 3370881"/>
                          <a:gd name="connsiteX409" fmla="*/ 703729 w 2657256"/>
                          <a:gd name="connsiteY409" fmla="*/ 2967470 h 3370881"/>
                          <a:gd name="connsiteX410" fmla="*/ 717176 w 2657256"/>
                          <a:gd name="connsiteY410" fmla="*/ 2994364 h 3370881"/>
                          <a:gd name="connsiteX411" fmla="*/ 735106 w 2657256"/>
                          <a:gd name="connsiteY411" fmla="*/ 3052634 h 3370881"/>
                          <a:gd name="connsiteX412" fmla="*/ 739588 w 2657256"/>
                          <a:gd name="connsiteY412" fmla="*/ 3079529 h 3370881"/>
                          <a:gd name="connsiteX413" fmla="*/ 762000 w 2657256"/>
                          <a:gd name="connsiteY413" fmla="*/ 3142281 h 3370881"/>
                          <a:gd name="connsiteX414" fmla="*/ 766482 w 2657256"/>
                          <a:gd name="connsiteY414" fmla="*/ 3231929 h 3370881"/>
                          <a:gd name="connsiteX415" fmla="*/ 770965 w 2657256"/>
                          <a:gd name="connsiteY415" fmla="*/ 3254340 h 3370881"/>
                          <a:gd name="connsiteX416" fmla="*/ 775447 w 2657256"/>
                          <a:gd name="connsiteY416" fmla="*/ 3285717 h 3370881"/>
                          <a:gd name="connsiteX417" fmla="*/ 748553 w 2657256"/>
                          <a:gd name="connsiteY417" fmla="*/ 3335023 h 3370881"/>
                          <a:gd name="connsiteX418" fmla="*/ 721659 w 2657256"/>
                          <a:gd name="connsiteY418" fmla="*/ 3343987 h 3370881"/>
                          <a:gd name="connsiteX419" fmla="*/ 708212 w 2657256"/>
                          <a:gd name="connsiteY419" fmla="*/ 3348470 h 3370881"/>
                          <a:gd name="connsiteX420" fmla="*/ 623047 w 2657256"/>
                          <a:gd name="connsiteY420" fmla="*/ 3330540 h 3370881"/>
                          <a:gd name="connsiteX421" fmla="*/ 609600 w 2657256"/>
                          <a:gd name="connsiteY421" fmla="*/ 3308129 h 3370881"/>
                          <a:gd name="connsiteX422" fmla="*/ 591670 w 2657256"/>
                          <a:gd name="connsiteY422" fmla="*/ 3267787 h 3370881"/>
                          <a:gd name="connsiteX423" fmla="*/ 560294 w 2657256"/>
                          <a:gd name="connsiteY423" fmla="*/ 3209517 h 3370881"/>
                          <a:gd name="connsiteX424" fmla="*/ 551329 w 2657256"/>
                          <a:gd name="connsiteY424" fmla="*/ 3196070 h 3370881"/>
                          <a:gd name="connsiteX425" fmla="*/ 528918 w 2657256"/>
                          <a:gd name="connsiteY425" fmla="*/ 3173658 h 3370881"/>
                          <a:gd name="connsiteX426" fmla="*/ 519953 w 2657256"/>
                          <a:gd name="connsiteY426" fmla="*/ 3128834 h 3370881"/>
                          <a:gd name="connsiteX427" fmla="*/ 524435 w 2657256"/>
                          <a:gd name="connsiteY427" fmla="*/ 3101940 h 3370881"/>
                          <a:gd name="connsiteX428" fmla="*/ 528918 w 2657256"/>
                          <a:gd name="connsiteY428" fmla="*/ 3088493 h 3370881"/>
                          <a:gd name="connsiteX429" fmla="*/ 542365 w 2657256"/>
                          <a:gd name="connsiteY429" fmla="*/ 3052634 h 3370881"/>
                          <a:gd name="connsiteX430" fmla="*/ 484094 w 2657256"/>
                          <a:gd name="connsiteY430" fmla="*/ 2886787 h 3370881"/>
                          <a:gd name="connsiteX431" fmla="*/ 443753 w 2657256"/>
                          <a:gd name="connsiteY431" fmla="*/ 2779211 h 3370881"/>
                          <a:gd name="connsiteX432" fmla="*/ 439270 w 2657256"/>
                          <a:gd name="connsiteY432" fmla="*/ 2752317 h 3370881"/>
                          <a:gd name="connsiteX433" fmla="*/ 430306 w 2657256"/>
                          <a:gd name="connsiteY433" fmla="*/ 2716458 h 3370881"/>
                          <a:gd name="connsiteX434" fmla="*/ 425823 w 2657256"/>
                          <a:gd name="connsiteY434" fmla="*/ 2680599 h 3370881"/>
                          <a:gd name="connsiteX435" fmla="*/ 398929 w 2657256"/>
                          <a:gd name="connsiteY435" fmla="*/ 2599917 h 3370881"/>
                          <a:gd name="connsiteX436" fmla="*/ 385482 w 2657256"/>
                          <a:gd name="connsiteY436" fmla="*/ 2568540 h 3370881"/>
                          <a:gd name="connsiteX437" fmla="*/ 381000 w 2657256"/>
                          <a:gd name="connsiteY437" fmla="*/ 2550611 h 3370881"/>
                          <a:gd name="connsiteX438" fmla="*/ 372035 w 2657256"/>
                          <a:gd name="connsiteY438" fmla="*/ 2483376 h 3370881"/>
                          <a:gd name="connsiteX439" fmla="*/ 367553 w 2657256"/>
                          <a:gd name="connsiteY439" fmla="*/ 2469929 h 3370881"/>
                          <a:gd name="connsiteX440" fmla="*/ 407894 w 2657256"/>
                          <a:gd name="connsiteY440" fmla="*/ 2451999 h 3370881"/>
                          <a:gd name="connsiteX441" fmla="*/ 515470 w 2657256"/>
                          <a:gd name="connsiteY441" fmla="*/ 2407176 h 3370881"/>
                          <a:gd name="connsiteX442" fmla="*/ 578223 w 2657256"/>
                          <a:gd name="connsiteY442" fmla="*/ 2353387 h 3370881"/>
                          <a:gd name="connsiteX443" fmla="*/ 587188 w 2657256"/>
                          <a:gd name="connsiteY443" fmla="*/ 2330976 h 3370881"/>
                          <a:gd name="connsiteX444" fmla="*/ 614082 w 2657256"/>
                          <a:gd name="connsiteY444" fmla="*/ 2254776 h 3370881"/>
                          <a:gd name="connsiteX445" fmla="*/ 649941 w 2657256"/>
                          <a:gd name="connsiteY445" fmla="*/ 2200987 h 3370881"/>
                          <a:gd name="connsiteX446" fmla="*/ 690282 w 2657256"/>
                          <a:gd name="connsiteY446" fmla="*/ 2174093 h 3370881"/>
                          <a:gd name="connsiteX447" fmla="*/ 703729 w 2657256"/>
                          <a:gd name="connsiteY447" fmla="*/ 2165129 h 3370881"/>
                          <a:gd name="connsiteX448" fmla="*/ 739588 w 2657256"/>
                          <a:gd name="connsiteY448" fmla="*/ 2147199 h 3370881"/>
                          <a:gd name="connsiteX449" fmla="*/ 708212 w 2657256"/>
                          <a:gd name="connsiteY449" fmla="*/ 2187540 h 3370881"/>
                          <a:gd name="connsiteX450" fmla="*/ 654423 w 2657256"/>
                          <a:gd name="connsiteY450" fmla="*/ 2241329 h 3370881"/>
                          <a:gd name="connsiteX451" fmla="*/ 636494 w 2657256"/>
                          <a:gd name="connsiteY451" fmla="*/ 2259258 h 3370881"/>
                          <a:gd name="connsiteX452" fmla="*/ 614082 w 2657256"/>
                          <a:gd name="connsiteY452" fmla="*/ 2286152 h 3370881"/>
                          <a:gd name="connsiteX453" fmla="*/ 592179 w 2657256"/>
                          <a:gd name="connsiteY453" fmla="*/ 2282347 h 3370881"/>
                          <a:gd name="connsiteX454" fmla="*/ 555980 w 2657256"/>
                          <a:gd name="connsiteY454" fmla="*/ 2313892 h 3370881"/>
                          <a:gd name="connsiteX455" fmla="*/ 524435 w 2657256"/>
                          <a:gd name="connsiteY455" fmla="*/ 2348905 h 3370881"/>
                          <a:gd name="connsiteX456" fmla="*/ 502023 w 2657256"/>
                          <a:gd name="connsiteY456" fmla="*/ 2362352 h 3370881"/>
                          <a:gd name="connsiteX457" fmla="*/ 461682 w 2657256"/>
                          <a:gd name="connsiteY457" fmla="*/ 2389246 h 3370881"/>
                          <a:gd name="connsiteX458" fmla="*/ 448235 w 2657256"/>
                          <a:gd name="connsiteY458" fmla="*/ 2398211 h 3370881"/>
                          <a:gd name="connsiteX459" fmla="*/ 430306 w 2657256"/>
                          <a:gd name="connsiteY459" fmla="*/ 2407176 h 3370881"/>
                          <a:gd name="connsiteX460" fmla="*/ 412376 w 2657256"/>
                          <a:gd name="connsiteY460" fmla="*/ 2420623 h 3370881"/>
                          <a:gd name="connsiteX461" fmla="*/ 389965 w 2657256"/>
                          <a:gd name="connsiteY461" fmla="*/ 2429587 h 3370881"/>
                          <a:gd name="connsiteX462" fmla="*/ 372035 w 2657256"/>
                          <a:gd name="connsiteY462" fmla="*/ 2443034 h 3370881"/>
                          <a:gd name="connsiteX463" fmla="*/ 318247 w 2657256"/>
                          <a:gd name="connsiteY463" fmla="*/ 2474411 h 3370881"/>
                          <a:gd name="connsiteX464" fmla="*/ 304800 w 2657256"/>
                          <a:gd name="connsiteY464" fmla="*/ 2492340 h 3370881"/>
                          <a:gd name="connsiteX465" fmla="*/ 282388 w 2657256"/>
                          <a:gd name="connsiteY465" fmla="*/ 2519234 h 3370881"/>
                          <a:gd name="connsiteX466" fmla="*/ 295835 w 2657256"/>
                          <a:gd name="connsiteY466" fmla="*/ 2815070 h 3370881"/>
                          <a:gd name="connsiteX467" fmla="*/ 300318 w 2657256"/>
                          <a:gd name="connsiteY467" fmla="*/ 2837481 h 3370881"/>
                          <a:gd name="connsiteX468" fmla="*/ 304800 w 2657256"/>
                          <a:gd name="connsiteY468" fmla="*/ 2868858 h 3370881"/>
                          <a:gd name="connsiteX469" fmla="*/ 309282 w 2657256"/>
                          <a:gd name="connsiteY469" fmla="*/ 2927129 h 3370881"/>
                          <a:gd name="connsiteX470" fmla="*/ 322729 w 2657256"/>
                          <a:gd name="connsiteY470" fmla="*/ 2985399 h 3370881"/>
                          <a:gd name="connsiteX471" fmla="*/ 327212 w 2657256"/>
                          <a:gd name="connsiteY471" fmla="*/ 3012293 h 3370881"/>
                          <a:gd name="connsiteX472" fmla="*/ 331694 w 2657256"/>
                          <a:gd name="connsiteY472" fmla="*/ 3043670 h 3370881"/>
                          <a:gd name="connsiteX473" fmla="*/ 345141 w 2657256"/>
                          <a:gd name="connsiteY473" fmla="*/ 3070564 h 3370881"/>
                          <a:gd name="connsiteX474" fmla="*/ 367553 w 2657256"/>
                          <a:gd name="connsiteY474" fmla="*/ 3124352 h 3370881"/>
                          <a:gd name="connsiteX475" fmla="*/ 381000 w 2657256"/>
                          <a:gd name="connsiteY475" fmla="*/ 3182623 h 3370881"/>
                          <a:gd name="connsiteX476" fmla="*/ 389965 w 2657256"/>
                          <a:gd name="connsiteY476" fmla="*/ 3196070 h 3370881"/>
                          <a:gd name="connsiteX477" fmla="*/ 394447 w 2657256"/>
                          <a:gd name="connsiteY477" fmla="*/ 3213999 h 3370881"/>
                          <a:gd name="connsiteX478" fmla="*/ 412376 w 2657256"/>
                          <a:gd name="connsiteY478" fmla="*/ 3245376 h 3370881"/>
                          <a:gd name="connsiteX479" fmla="*/ 416859 w 2657256"/>
                          <a:gd name="connsiteY479" fmla="*/ 3258823 h 3370881"/>
                          <a:gd name="connsiteX480" fmla="*/ 425823 w 2657256"/>
                          <a:gd name="connsiteY480" fmla="*/ 3272270 h 3370881"/>
                          <a:gd name="connsiteX481" fmla="*/ 439270 w 2657256"/>
                          <a:gd name="connsiteY481" fmla="*/ 3303646 h 3370881"/>
                          <a:gd name="connsiteX482" fmla="*/ 439270 w 2657256"/>
                          <a:gd name="connsiteY482" fmla="*/ 3352952 h 3370881"/>
                          <a:gd name="connsiteX483" fmla="*/ 430306 w 2657256"/>
                          <a:gd name="connsiteY483" fmla="*/ 3366399 h 3370881"/>
                          <a:gd name="connsiteX484" fmla="*/ 412376 w 2657256"/>
                          <a:gd name="connsiteY484" fmla="*/ 3370881 h 3370881"/>
                          <a:gd name="connsiteX485" fmla="*/ 295835 w 2657256"/>
                          <a:gd name="connsiteY485" fmla="*/ 3357434 h 3370881"/>
                          <a:gd name="connsiteX486" fmla="*/ 264459 w 2657256"/>
                          <a:gd name="connsiteY486" fmla="*/ 3276752 h 3370881"/>
                          <a:gd name="connsiteX487" fmla="*/ 259976 w 2657256"/>
                          <a:gd name="connsiteY487" fmla="*/ 3240893 h 3370881"/>
                          <a:gd name="connsiteX488" fmla="*/ 246529 w 2657256"/>
                          <a:gd name="connsiteY488" fmla="*/ 3178140 h 3370881"/>
                          <a:gd name="connsiteX489" fmla="*/ 237565 w 2657256"/>
                          <a:gd name="connsiteY489" fmla="*/ 3084011 h 3370881"/>
                          <a:gd name="connsiteX490" fmla="*/ 228600 w 2657256"/>
                          <a:gd name="connsiteY490" fmla="*/ 3057117 h 3370881"/>
                          <a:gd name="connsiteX491" fmla="*/ 219635 w 2657256"/>
                          <a:gd name="connsiteY491" fmla="*/ 3021258 h 3370881"/>
                          <a:gd name="connsiteX492" fmla="*/ 206188 w 2657256"/>
                          <a:gd name="connsiteY492" fmla="*/ 2980917 h 3370881"/>
                          <a:gd name="connsiteX493" fmla="*/ 201706 w 2657256"/>
                          <a:gd name="connsiteY493" fmla="*/ 2949540 h 3370881"/>
                          <a:gd name="connsiteX494" fmla="*/ 197223 w 2657256"/>
                          <a:gd name="connsiteY494" fmla="*/ 2927129 h 3370881"/>
                          <a:gd name="connsiteX495" fmla="*/ 192741 w 2657256"/>
                          <a:gd name="connsiteY495" fmla="*/ 2891270 h 3370881"/>
                          <a:gd name="connsiteX496" fmla="*/ 188259 w 2657256"/>
                          <a:gd name="connsiteY496" fmla="*/ 2850929 h 3370881"/>
                          <a:gd name="connsiteX497" fmla="*/ 179294 w 2657256"/>
                          <a:gd name="connsiteY497" fmla="*/ 2824034 h 3370881"/>
                          <a:gd name="connsiteX498" fmla="*/ 165847 w 2657256"/>
                          <a:gd name="connsiteY498" fmla="*/ 2774729 h 3370881"/>
                          <a:gd name="connsiteX499" fmla="*/ 161365 w 2657256"/>
                          <a:gd name="connsiteY499" fmla="*/ 2747834 h 3370881"/>
                          <a:gd name="connsiteX500" fmla="*/ 156882 w 2657256"/>
                          <a:gd name="connsiteY500" fmla="*/ 2559576 h 3370881"/>
                          <a:gd name="connsiteX501" fmla="*/ 152400 w 2657256"/>
                          <a:gd name="connsiteY501" fmla="*/ 2519234 h 3370881"/>
                          <a:gd name="connsiteX502" fmla="*/ 118035 w 2657256"/>
                          <a:gd name="connsiteY502" fmla="*/ 2400004 h 3370881"/>
                          <a:gd name="connsiteX503" fmla="*/ 99795 w 2657256"/>
                          <a:gd name="connsiteY503" fmla="*/ 2344423 h 3370881"/>
                          <a:gd name="connsiteX504" fmla="*/ 100106 w 2657256"/>
                          <a:gd name="connsiteY504" fmla="*/ 2330976 h 3370881"/>
                          <a:gd name="connsiteX505" fmla="*/ 138953 w 2657256"/>
                          <a:gd name="connsiteY505" fmla="*/ 2313046 h 3370881"/>
                          <a:gd name="connsiteX506" fmla="*/ 152400 w 2657256"/>
                          <a:gd name="connsiteY506" fmla="*/ 2304081 h 3370881"/>
                          <a:gd name="connsiteX507" fmla="*/ 170329 w 2657256"/>
                          <a:gd name="connsiteY507" fmla="*/ 2259258 h 3370881"/>
                          <a:gd name="connsiteX508" fmla="*/ 188259 w 2657256"/>
                          <a:gd name="connsiteY508" fmla="*/ 2223399 h 3370881"/>
                          <a:gd name="connsiteX509" fmla="*/ 206188 w 2657256"/>
                          <a:gd name="connsiteY509" fmla="*/ 2187540 h 3370881"/>
                          <a:gd name="connsiteX510" fmla="*/ 210670 w 2657256"/>
                          <a:gd name="connsiteY510" fmla="*/ 2174093 h 3370881"/>
                          <a:gd name="connsiteX511" fmla="*/ 219635 w 2657256"/>
                          <a:gd name="connsiteY511" fmla="*/ 2115823 h 3370881"/>
                          <a:gd name="connsiteX512" fmla="*/ 210670 w 2657256"/>
                          <a:gd name="connsiteY512" fmla="*/ 1958940 h 3370881"/>
                          <a:gd name="connsiteX513" fmla="*/ 192741 w 2657256"/>
                          <a:gd name="connsiteY513" fmla="*/ 1923081 h 3370881"/>
                          <a:gd name="connsiteX514" fmla="*/ 179294 w 2657256"/>
                          <a:gd name="connsiteY514" fmla="*/ 1891705 h 3370881"/>
                          <a:gd name="connsiteX515" fmla="*/ 165847 w 2657256"/>
                          <a:gd name="connsiteY515" fmla="*/ 1864811 h 3370881"/>
                          <a:gd name="connsiteX516" fmla="*/ 152400 w 2657256"/>
                          <a:gd name="connsiteY516" fmla="*/ 1833434 h 3370881"/>
                          <a:gd name="connsiteX517" fmla="*/ 143435 w 2657256"/>
                          <a:gd name="connsiteY517" fmla="*/ 1819987 h 3370881"/>
                          <a:gd name="connsiteX518" fmla="*/ 107576 w 2657256"/>
                          <a:gd name="connsiteY518" fmla="*/ 1784129 h 3370881"/>
                          <a:gd name="connsiteX519" fmla="*/ 94129 w 2657256"/>
                          <a:gd name="connsiteY519" fmla="*/ 1779646 h 3370881"/>
                          <a:gd name="connsiteX520" fmla="*/ 71718 w 2657256"/>
                          <a:gd name="connsiteY520" fmla="*/ 1770681 h 3370881"/>
                          <a:gd name="connsiteX521" fmla="*/ 58270 w 2657256"/>
                          <a:gd name="connsiteY521" fmla="*/ 1761717 h 3370881"/>
                          <a:gd name="connsiteX522" fmla="*/ 26894 w 2657256"/>
                          <a:gd name="connsiteY522" fmla="*/ 1730340 h 3370881"/>
                          <a:gd name="connsiteX523" fmla="*/ 0 w 2657256"/>
                          <a:gd name="connsiteY523" fmla="*/ 1707929 h 3370881"/>
                          <a:gd name="connsiteX0" fmla="*/ 0 w 2657256"/>
                          <a:gd name="connsiteY0" fmla="*/ 1707929 h 3370881"/>
                          <a:gd name="connsiteX1" fmla="*/ 22412 w 2657256"/>
                          <a:gd name="connsiteY1" fmla="*/ 1698964 h 3370881"/>
                          <a:gd name="connsiteX2" fmla="*/ 31376 w 2657256"/>
                          <a:gd name="connsiteY2" fmla="*/ 1681034 h 3370881"/>
                          <a:gd name="connsiteX3" fmla="*/ 44823 w 2657256"/>
                          <a:gd name="connsiteY3" fmla="*/ 1672070 h 3370881"/>
                          <a:gd name="connsiteX4" fmla="*/ 58270 w 2657256"/>
                          <a:gd name="connsiteY4" fmla="*/ 1654140 h 3370881"/>
                          <a:gd name="connsiteX5" fmla="*/ 76200 w 2657256"/>
                          <a:gd name="connsiteY5" fmla="*/ 1645176 h 3370881"/>
                          <a:gd name="connsiteX6" fmla="*/ 98612 w 2657256"/>
                          <a:gd name="connsiteY6" fmla="*/ 1636211 h 3370881"/>
                          <a:gd name="connsiteX7" fmla="*/ 125506 w 2657256"/>
                          <a:gd name="connsiteY7" fmla="*/ 1627246 h 3370881"/>
                          <a:gd name="connsiteX8" fmla="*/ 152400 w 2657256"/>
                          <a:gd name="connsiteY8" fmla="*/ 1609317 h 3370881"/>
                          <a:gd name="connsiteX9" fmla="*/ 170329 w 2657256"/>
                          <a:gd name="connsiteY9" fmla="*/ 1600352 h 3370881"/>
                          <a:gd name="connsiteX10" fmla="*/ 188259 w 2657256"/>
                          <a:gd name="connsiteY10" fmla="*/ 1582423 h 3370881"/>
                          <a:gd name="connsiteX11" fmla="*/ 228600 w 2657256"/>
                          <a:gd name="connsiteY11" fmla="*/ 1564493 h 3370881"/>
                          <a:gd name="connsiteX12" fmla="*/ 255494 w 2657256"/>
                          <a:gd name="connsiteY12" fmla="*/ 1546564 h 3370881"/>
                          <a:gd name="connsiteX13" fmla="*/ 300318 w 2657256"/>
                          <a:gd name="connsiteY13" fmla="*/ 1524152 h 3370881"/>
                          <a:gd name="connsiteX14" fmla="*/ 313765 w 2657256"/>
                          <a:gd name="connsiteY14" fmla="*/ 1515187 h 3370881"/>
                          <a:gd name="connsiteX15" fmla="*/ 340659 w 2657256"/>
                          <a:gd name="connsiteY15" fmla="*/ 1510705 h 3370881"/>
                          <a:gd name="connsiteX16" fmla="*/ 363070 w 2657256"/>
                          <a:gd name="connsiteY16" fmla="*/ 1506223 h 3370881"/>
                          <a:gd name="connsiteX17" fmla="*/ 389965 w 2657256"/>
                          <a:gd name="connsiteY17" fmla="*/ 1501740 h 3370881"/>
                          <a:gd name="connsiteX18" fmla="*/ 425823 w 2657256"/>
                          <a:gd name="connsiteY18" fmla="*/ 1497258 h 3370881"/>
                          <a:gd name="connsiteX19" fmla="*/ 470647 w 2657256"/>
                          <a:gd name="connsiteY19" fmla="*/ 1488293 h 3370881"/>
                          <a:gd name="connsiteX20" fmla="*/ 515470 w 2657256"/>
                          <a:gd name="connsiteY20" fmla="*/ 1479329 h 3370881"/>
                          <a:gd name="connsiteX21" fmla="*/ 528918 w 2657256"/>
                          <a:gd name="connsiteY21" fmla="*/ 1470364 h 3370881"/>
                          <a:gd name="connsiteX22" fmla="*/ 600635 w 2657256"/>
                          <a:gd name="connsiteY22" fmla="*/ 1456917 h 3370881"/>
                          <a:gd name="connsiteX23" fmla="*/ 690282 w 2657256"/>
                          <a:gd name="connsiteY23" fmla="*/ 1447952 h 3370881"/>
                          <a:gd name="connsiteX24" fmla="*/ 793376 w 2657256"/>
                          <a:gd name="connsiteY24" fmla="*/ 1452434 h 3370881"/>
                          <a:gd name="connsiteX25" fmla="*/ 874059 w 2657256"/>
                          <a:gd name="connsiteY25" fmla="*/ 1465881 h 3370881"/>
                          <a:gd name="connsiteX26" fmla="*/ 914400 w 2657256"/>
                          <a:gd name="connsiteY26" fmla="*/ 1470364 h 3370881"/>
                          <a:gd name="connsiteX27" fmla="*/ 1030941 w 2657256"/>
                          <a:gd name="connsiteY27" fmla="*/ 1483811 h 3370881"/>
                          <a:gd name="connsiteX28" fmla="*/ 1151965 w 2657256"/>
                          <a:gd name="connsiteY28" fmla="*/ 1492776 h 3370881"/>
                          <a:gd name="connsiteX29" fmla="*/ 1281953 w 2657256"/>
                          <a:gd name="connsiteY29" fmla="*/ 1501740 h 3370881"/>
                          <a:gd name="connsiteX30" fmla="*/ 1465729 w 2657256"/>
                          <a:gd name="connsiteY30" fmla="*/ 1497258 h 3370881"/>
                          <a:gd name="connsiteX31" fmla="*/ 1510553 w 2657256"/>
                          <a:gd name="connsiteY31" fmla="*/ 1492776 h 3370881"/>
                          <a:gd name="connsiteX32" fmla="*/ 1582270 w 2657256"/>
                          <a:gd name="connsiteY32" fmla="*/ 1461399 h 3370881"/>
                          <a:gd name="connsiteX33" fmla="*/ 1604682 w 2657256"/>
                          <a:gd name="connsiteY33" fmla="*/ 1456917 h 3370881"/>
                          <a:gd name="connsiteX34" fmla="*/ 1622612 w 2657256"/>
                          <a:gd name="connsiteY34" fmla="*/ 1447952 h 3370881"/>
                          <a:gd name="connsiteX35" fmla="*/ 1645023 w 2657256"/>
                          <a:gd name="connsiteY35" fmla="*/ 1438987 h 3370881"/>
                          <a:gd name="connsiteX36" fmla="*/ 1662953 w 2657256"/>
                          <a:gd name="connsiteY36" fmla="*/ 1425540 h 3370881"/>
                          <a:gd name="connsiteX37" fmla="*/ 1698812 w 2657256"/>
                          <a:gd name="connsiteY37" fmla="*/ 1407611 h 3370881"/>
                          <a:gd name="connsiteX38" fmla="*/ 1739153 w 2657256"/>
                          <a:gd name="connsiteY38" fmla="*/ 1380717 h 3370881"/>
                          <a:gd name="connsiteX39" fmla="*/ 1752600 w 2657256"/>
                          <a:gd name="connsiteY39" fmla="*/ 1367270 h 3370881"/>
                          <a:gd name="connsiteX40" fmla="*/ 1775012 w 2657256"/>
                          <a:gd name="connsiteY40" fmla="*/ 1353823 h 3370881"/>
                          <a:gd name="connsiteX41" fmla="*/ 1797423 w 2657256"/>
                          <a:gd name="connsiteY41" fmla="*/ 1335893 h 3370881"/>
                          <a:gd name="connsiteX42" fmla="*/ 1810870 w 2657256"/>
                          <a:gd name="connsiteY42" fmla="*/ 1304517 h 3370881"/>
                          <a:gd name="connsiteX43" fmla="*/ 1815353 w 2657256"/>
                          <a:gd name="connsiteY43" fmla="*/ 1291070 h 3370881"/>
                          <a:gd name="connsiteX44" fmla="*/ 1801906 w 2657256"/>
                          <a:gd name="connsiteY44" fmla="*/ 1138670 h 3370881"/>
                          <a:gd name="connsiteX45" fmla="*/ 1792941 w 2657256"/>
                          <a:gd name="connsiteY45" fmla="*/ 1125223 h 3370881"/>
                          <a:gd name="connsiteX46" fmla="*/ 1757082 w 2657256"/>
                          <a:gd name="connsiteY46" fmla="*/ 1093846 h 3370881"/>
                          <a:gd name="connsiteX47" fmla="*/ 1730188 w 2657256"/>
                          <a:gd name="connsiteY47" fmla="*/ 1066952 h 3370881"/>
                          <a:gd name="connsiteX48" fmla="*/ 1703294 w 2657256"/>
                          <a:gd name="connsiteY48" fmla="*/ 1049023 h 3370881"/>
                          <a:gd name="connsiteX49" fmla="*/ 1622612 w 2657256"/>
                          <a:gd name="connsiteY49" fmla="*/ 1053505 h 3370881"/>
                          <a:gd name="connsiteX50" fmla="*/ 1595718 w 2657256"/>
                          <a:gd name="connsiteY50" fmla="*/ 1062470 h 3370881"/>
                          <a:gd name="connsiteX51" fmla="*/ 1573306 w 2657256"/>
                          <a:gd name="connsiteY51" fmla="*/ 1066952 h 3370881"/>
                          <a:gd name="connsiteX52" fmla="*/ 1453385 w 2657256"/>
                          <a:gd name="connsiteY52" fmla="*/ 1082761 h 3370881"/>
                          <a:gd name="connsiteX53" fmla="*/ 1326776 w 2657256"/>
                          <a:gd name="connsiteY53" fmla="*/ 1062470 h 3370881"/>
                          <a:gd name="connsiteX54" fmla="*/ 1308847 w 2657256"/>
                          <a:gd name="connsiteY54" fmla="*/ 1057987 h 3370881"/>
                          <a:gd name="connsiteX55" fmla="*/ 1277470 w 2657256"/>
                          <a:gd name="connsiteY55" fmla="*/ 1053505 h 3370881"/>
                          <a:gd name="connsiteX56" fmla="*/ 1259541 w 2657256"/>
                          <a:gd name="connsiteY56" fmla="*/ 1049023 h 3370881"/>
                          <a:gd name="connsiteX57" fmla="*/ 1232647 w 2657256"/>
                          <a:gd name="connsiteY57" fmla="*/ 1044540 h 3370881"/>
                          <a:gd name="connsiteX58" fmla="*/ 1053353 w 2657256"/>
                          <a:gd name="connsiteY58" fmla="*/ 1049023 h 3370881"/>
                          <a:gd name="connsiteX59" fmla="*/ 1035423 w 2657256"/>
                          <a:gd name="connsiteY59" fmla="*/ 1053505 h 3370881"/>
                          <a:gd name="connsiteX60" fmla="*/ 1008529 w 2657256"/>
                          <a:gd name="connsiteY60" fmla="*/ 1057987 h 3370881"/>
                          <a:gd name="connsiteX61" fmla="*/ 995082 w 2657256"/>
                          <a:gd name="connsiteY61" fmla="*/ 1062470 h 3370881"/>
                          <a:gd name="connsiteX62" fmla="*/ 945776 w 2657256"/>
                          <a:gd name="connsiteY62" fmla="*/ 1031093 h 3370881"/>
                          <a:gd name="connsiteX63" fmla="*/ 941294 w 2657256"/>
                          <a:gd name="connsiteY63" fmla="*/ 1017646 h 3370881"/>
                          <a:gd name="connsiteX64" fmla="*/ 932329 w 2657256"/>
                          <a:gd name="connsiteY64" fmla="*/ 919034 h 3370881"/>
                          <a:gd name="connsiteX65" fmla="*/ 914400 w 2657256"/>
                          <a:gd name="connsiteY65" fmla="*/ 901105 h 3370881"/>
                          <a:gd name="connsiteX66" fmla="*/ 918882 w 2657256"/>
                          <a:gd name="connsiteY66" fmla="*/ 869729 h 3370881"/>
                          <a:gd name="connsiteX67" fmla="*/ 941294 w 2657256"/>
                          <a:gd name="connsiteY67" fmla="*/ 865246 h 3370881"/>
                          <a:gd name="connsiteX68" fmla="*/ 959223 w 2657256"/>
                          <a:gd name="connsiteY68" fmla="*/ 851799 h 3370881"/>
                          <a:gd name="connsiteX69" fmla="*/ 990600 w 2657256"/>
                          <a:gd name="connsiteY69" fmla="*/ 847317 h 3370881"/>
                          <a:gd name="connsiteX70" fmla="*/ 1129553 w 2657256"/>
                          <a:gd name="connsiteY70" fmla="*/ 838352 h 3370881"/>
                          <a:gd name="connsiteX71" fmla="*/ 1147482 w 2657256"/>
                          <a:gd name="connsiteY71" fmla="*/ 829387 h 3370881"/>
                          <a:gd name="connsiteX72" fmla="*/ 1178859 w 2657256"/>
                          <a:gd name="connsiteY72" fmla="*/ 806976 h 3370881"/>
                          <a:gd name="connsiteX73" fmla="*/ 1192306 w 2657256"/>
                          <a:gd name="connsiteY73" fmla="*/ 793529 h 3370881"/>
                          <a:gd name="connsiteX74" fmla="*/ 1214718 w 2657256"/>
                          <a:gd name="connsiteY74" fmla="*/ 784564 h 3370881"/>
                          <a:gd name="connsiteX75" fmla="*/ 1241612 w 2657256"/>
                          <a:gd name="connsiteY75" fmla="*/ 771117 h 3370881"/>
                          <a:gd name="connsiteX76" fmla="*/ 1277470 w 2657256"/>
                          <a:gd name="connsiteY76" fmla="*/ 753187 h 3370881"/>
                          <a:gd name="connsiteX77" fmla="*/ 1295400 w 2657256"/>
                          <a:gd name="connsiteY77" fmla="*/ 730776 h 3370881"/>
                          <a:gd name="connsiteX78" fmla="*/ 1317812 w 2657256"/>
                          <a:gd name="connsiteY78" fmla="*/ 708364 h 3370881"/>
                          <a:gd name="connsiteX79" fmla="*/ 1353670 w 2657256"/>
                          <a:gd name="connsiteY79" fmla="*/ 663540 h 3370881"/>
                          <a:gd name="connsiteX80" fmla="*/ 1371600 w 2657256"/>
                          <a:gd name="connsiteY80" fmla="*/ 636646 h 3370881"/>
                          <a:gd name="connsiteX81" fmla="*/ 1380565 w 2657256"/>
                          <a:gd name="connsiteY81" fmla="*/ 596305 h 3370881"/>
                          <a:gd name="connsiteX82" fmla="*/ 1385047 w 2657256"/>
                          <a:gd name="connsiteY82" fmla="*/ 582858 h 3370881"/>
                          <a:gd name="connsiteX83" fmla="*/ 1380565 w 2657256"/>
                          <a:gd name="connsiteY83" fmla="*/ 533552 h 3370881"/>
                          <a:gd name="connsiteX84" fmla="*/ 1367118 w 2657256"/>
                          <a:gd name="connsiteY84" fmla="*/ 524587 h 3370881"/>
                          <a:gd name="connsiteX85" fmla="*/ 1349188 w 2657256"/>
                          <a:gd name="connsiteY85" fmla="*/ 520105 h 3370881"/>
                          <a:gd name="connsiteX86" fmla="*/ 1326776 w 2657256"/>
                          <a:gd name="connsiteY86" fmla="*/ 511140 h 3370881"/>
                          <a:gd name="connsiteX87" fmla="*/ 1281953 w 2657256"/>
                          <a:gd name="connsiteY87" fmla="*/ 515623 h 3370881"/>
                          <a:gd name="connsiteX88" fmla="*/ 1250576 w 2657256"/>
                          <a:gd name="connsiteY88" fmla="*/ 529070 h 3370881"/>
                          <a:gd name="connsiteX89" fmla="*/ 1210235 w 2657256"/>
                          <a:gd name="connsiteY89" fmla="*/ 542517 h 3370881"/>
                          <a:gd name="connsiteX90" fmla="*/ 1183341 w 2657256"/>
                          <a:gd name="connsiteY90" fmla="*/ 555964 h 3370881"/>
                          <a:gd name="connsiteX91" fmla="*/ 1160929 w 2657256"/>
                          <a:gd name="connsiteY91" fmla="*/ 569411 h 3370881"/>
                          <a:gd name="connsiteX92" fmla="*/ 1134035 w 2657256"/>
                          <a:gd name="connsiteY92" fmla="*/ 578376 h 3370881"/>
                          <a:gd name="connsiteX93" fmla="*/ 1111623 w 2657256"/>
                          <a:gd name="connsiteY93" fmla="*/ 587340 h 3370881"/>
                          <a:gd name="connsiteX94" fmla="*/ 1084729 w 2657256"/>
                          <a:gd name="connsiteY94" fmla="*/ 596305 h 3370881"/>
                          <a:gd name="connsiteX95" fmla="*/ 986118 w 2657256"/>
                          <a:gd name="connsiteY95" fmla="*/ 591823 h 3370881"/>
                          <a:gd name="connsiteX96" fmla="*/ 927847 w 2657256"/>
                          <a:gd name="connsiteY96" fmla="*/ 578376 h 3370881"/>
                          <a:gd name="connsiteX97" fmla="*/ 896470 w 2657256"/>
                          <a:gd name="connsiteY97" fmla="*/ 555964 h 3370881"/>
                          <a:gd name="connsiteX98" fmla="*/ 883023 w 2657256"/>
                          <a:gd name="connsiteY98" fmla="*/ 546999 h 3370881"/>
                          <a:gd name="connsiteX99" fmla="*/ 865094 w 2657256"/>
                          <a:gd name="connsiteY99" fmla="*/ 497693 h 3370881"/>
                          <a:gd name="connsiteX100" fmla="*/ 869576 w 2657256"/>
                          <a:gd name="connsiteY100" fmla="*/ 403564 h 3370881"/>
                          <a:gd name="connsiteX101" fmla="*/ 874059 w 2657256"/>
                          <a:gd name="connsiteY101" fmla="*/ 385634 h 3370881"/>
                          <a:gd name="connsiteX102" fmla="*/ 883023 w 2657256"/>
                          <a:gd name="connsiteY102" fmla="*/ 372187 h 3370881"/>
                          <a:gd name="connsiteX103" fmla="*/ 909918 w 2657256"/>
                          <a:gd name="connsiteY103" fmla="*/ 363223 h 3370881"/>
                          <a:gd name="connsiteX104" fmla="*/ 914400 w 2657256"/>
                          <a:gd name="connsiteY104" fmla="*/ 385634 h 3370881"/>
                          <a:gd name="connsiteX105" fmla="*/ 909918 w 2657256"/>
                          <a:gd name="connsiteY105" fmla="*/ 408046 h 3370881"/>
                          <a:gd name="connsiteX106" fmla="*/ 900953 w 2657256"/>
                          <a:gd name="connsiteY106" fmla="*/ 466317 h 3370881"/>
                          <a:gd name="connsiteX107" fmla="*/ 905435 w 2657256"/>
                          <a:gd name="connsiteY107" fmla="*/ 515623 h 3370881"/>
                          <a:gd name="connsiteX108" fmla="*/ 932329 w 2657256"/>
                          <a:gd name="connsiteY108" fmla="*/ 551481 h 3370881"/>
                          <a:gd name="connsiteX109" fmla="*/ 954741 w 2657256"/>
                          <a:gd name="connsiteY109" fmla="*/ 560446 h 3370881"/>
                          <a:gd name="connsiteX110" fmla="*/ 972670 w 2657256"/>
                          <a:gd name="connsiteY110" fmla="*/ 569411 h 3370881"/>
                          <a:gd name="connsiteX111" fmla="*/ 1066800 w 2657256"/>
                          <a:gd name="connsiteY111" fmla="*/ 564929 h 3370881"/>
                          <a:gd name="connsiteX112" fmla="*/ 1111623 w 2657256"/>
                          <a:gd name="connsiteY112" fmla="*/ 551481 h 3370881"/>
                          <a:gd name="connsiteX113" fmla="*/ 1129553 w 2657256"/>
                          <a:gd name="connsiteY113" fmla="*/ 538034 h 3370881"/>
                          <a:gd name="connsiteX114" fmla="*/ 1156447 w 2657256"/>
                          <a:gd name="connsiteY114" fmla="*/ 511140 h 3370881"/>
                          <a:gd name="connsiteX115" fmla="*/ 1160929 w 2657256"/>
                          <a:gd name="connsiteY115" fmla="*/ 493211 h 3370881"/>
                          <a:gd name="connsiteX116" fmla="*/ 1178859 w 2657256"/>
                          <a:gd name="connsiteY116" fmla="*/ 331846 h 3370881"/>
                          <a:gd name="connsiteX117" fmla="*/ 1215315 w 2657256"/>
                          <a:gd name="connsiteY117" fmla="*/ 270289 h 3370881"/>
                          <a:gd name="connsiteX118" fmla="*/ 1214718 w 2657256"/>
                          <a:gd name="connsiteY118" fmla="*/ 367705 h 3370881"/>
                          <a:gd name="connsiteX119" fmla="*/ 1201270 w 2657256"/>
                          <a:gd name="connsiteY119" fmla="*/ 412529 h 3370881"/>
                          <a:gd name="connsiteX120" fmla="*/ 1210235 w 2657256"/>
                          <a:gd name="connsiteY120" fmla="*/ 461834 h 3370881"/>
                          <a:gd name="connsiteX121" fmla="*/ 1214718 w 2657256"/>
                          <a:gd name="connsiteY121" fmla="*/ 475281 h 3370881"/>
                          <a:gd name="connsiteX122" fmla="*/ 1228165 w 2657256"/>
                          <a:gd name="connsiteY122" fmla="*/ 484246 h 3370881"/>
                          <a:gd name="connsiteX123" fmla="*/ 1250576 w 2657256"/>
                          <a:gd name="connsiteY123" fmla="*/ 502176 h 3370881"/>
                          <a:gd name="connsiteX124" fmla="*/ 1317812 w 2657256"/>
                          <a:gd name="connsiteY124" fmla="*/ 497693 h 3370881"/>
                          <a:gd name="connsiteX125" fmla="*/ 1353670 w 2657256"/>
                          <a:gd name="connsiteY125" fmla="*/ 488729 h 3370881"/>
                          <a:gd name="connsiteX126" fmla="*/ 1506070 w 2657256"/>
                          <a:gd name="connsiteY126" fmla="*/ 457352 h 3370881"/>
                          <a:gd name="connsiteX127" fmla="*/ 1550894 w 2657256"/>
                          <a:gd name="connsiteY127" fmla="*/ 430458 h 3370881"/>
                          <a:gd name="connsiteX128" fmla="*/ 1564341 w 2657256"/>
                          <a:gd name="connsiteY128" fmla="*/ 417011 h 3370881"/>
                          <a:gd name="connsiteX129" fmla="*/ 1586753 w 2657256"/>
                          <a:gd name="connsiteY129" fmla="*/ 399081 h 3370881"/>
                          <a:gd name="connsiteX130" fmla="*/ 1595718 w 2657256"/>
                          <a:gd name="connsiteY130" fmla="*/ 381152 h 3370881"/>
                          <a:gd name="connsiteX131" fmla="*/ 1600200 w 2657256"/>
                          <a:gd name="connsiteY131" fmla="*/ 363223 h 3370881"/>
                          <a:gd name="connsiteX132" fmla="*/ 1609165 w 2657256"/>
                          <a:gd name="connsiteY132" fmla="*/ 313917 h 3370881"/>
                          <a:gd name="connsiteX133" fmla="*/ 1537447 w 2657256"/>
                          <a:gd name="connsiteY133" fmla="*/ 188411 h 3370881"/>
                          <a:gd name="connsiteX134" fmla="*/ 1613647 w 2657256"/>
                          <a:gd name="connsiteY134" fmla="*/ 399081 h 3370881"/>
                          <a:gd name="connsiteX135" fmla="*/ 1627094 w 2657256"/>
                          <a:gd name="connsiteY135" fmla="*/ 417011 h 3370881"/>
                          <a:gd name="connsiteX136" fmla="*/ 1658470 w 2657256"/>
                          <a:gd name="connsiteY136" fmla="*/ 412529 h 3370881"/>
                          <a:gd name="connsiteX137" fmla="*/ 1685365 w 2657256"/>
                          <a:gd name="connsiteY137" fmla="*/ 390117 h 3370881"/>
                          <a:gd name="connsiteX138" fmla="*/ 1694329 w 2657256"/>
                          <a:gd name="connsiteY138" fmla="*/ 376670 h 3370881"/>
                          <a:gd name="connsiteX139" fmla="*/ 1734670 w 2657256"/>
                          <a:gd name="connsiteY139" fmla="*/ 354258 h 3370881"/>
                          <a:gd name="connsiteX140" fmla="*/ 1743635 w 2657256"/>
                          <a:gd name="connsiteY140" fmla="*/ 340811 h 3370881"/>
                          <a:gd name="connsiteX141" fmla="*/ 1757082 w 2657256"/>
                          <a:gd name="connsiteY141" fmla="*/ 336329 h 3370881"/>
                          <a:gd name="connsiteX142" fmla="*/ 1808984 w 2657256"/>
                          <a:gd name="connsiteY142" fmla="*/ 249641 h 3370881"/>
                          <a:gd name="connsiteX143" fmla="*/ 1899621 w 2657256"/>
                          <a:gd name="connsiteY143" fmla="*/ 211719 h 3370881"/>
                          <a:gd name="connsiteX144" fmla="*/ 1808984 w 2657256"/>
                          <a:gd name="connsiteY144" fmla="*/ 178521 h 3370881"/>
                          <a:gd name="connsiteX145" fmla="*/ 1772023 w 2657256"/>
                          <a:gd name="connsiteY145" fmla="*/ 77249 h 3370881"/>
                          <a:gd name="connsiteX146" fmla="*/ 1900425 w 2657256"/>
                          <a:gd name="connsiteY146" fmla="*/ 214081 h 3370881"/>
                          <a:gd name="connsiteX147" fmla="*/ 1874221 w 2657256"/>
                          <a:gd name="connsiteY147" fmla="*/ 318698 h 3370881"/>
                          <a:gd name="connsiteX148" fmla="*/ 1788459 w 2657256"/>
                          <a:gd name="connsiteY148" fmla="*/ 367705 h 3370881"/>
                          <a:gd name="connsiteX149" fmla="*/ 1761565 w 2657256"/>
                          <a:gd name="connsiteY149" fmla="*/ 390117 h 3370881"/>
                          <a:gd name="connsiteX150" fmla="*/ 1783976 w 2657256"/>
                          <a:gd name="connsiteY150" fmla="*/ 399081 h 3370881"/>
                          <a:gd name="connsiteX151" fmla="*/ 1878106 w 2657256"/>
                          <a:gd name="connsiteY151" fmla="*/ 390117 h 3370881"/>
                          <a:gd name="connsiteX152" fmla="*/ 1891553 w 2657256"/>
                          <a:gd name="connsiteY152" fmla="*/ 381152 h 3370881"/>
                          <a:gd name="connsiteX153" fmla="*/ 1918447 w 2657256"/>
                          <a:gd name="connsiteY153" fmla="*/ 372187 h 3370881"/>
                          <a:gd name="connsiteX154" fmla="*/ 1940859 w 2657256"/>
                          <a:gd name="connsiteY154" fmla="*/ 358740 h 3370881"/>
                          <a:gd name="connsiteX155" fmla="*/ 1954306 w 2657256"/>
                          <a:gd name="connsiteY155" fmla="*/ 354258 h 3370881"/>
                          <a:gd name="connsiteX156" fmla="*/ 2083304 w 2657256"/>
                          <a:gd name="connsiteY156" fmla="*/ 290281 h 3370881"/>
                          <a:gd name="connsiteX157" fmla="*/ 2166172 w 2657256"/>
                          <a:gd name="connsiteY157" fmla="*/ 215604 h 3370881"/>
                          <a:gd name="connsiteX158" fmla="*/ 2069054 w 2657256"/>
                          <a:gd name="connsiteY158" fmla="*/ 40493 h 3370881"/>
                          <a:gd name="connsiteX159" fmla="*/ 2078225 w 2657256"/>
                          <a:gd name="connsiteY159" fmla="*/ 188681 h 3370881"/>
                          <a:gd name="connsiteX160" fmla="*/ 1999129 w 2657256"/>
                          <a:gd name="connsiteY160" fmla="*/ 358740 h 3370881"/>
                          <a:gd name="connsiteX161" fmla="*/ 1994647 w 2657256"/>
                          <a:gd name="connsiteY161" fmla="*/ 372187 h 3370881"/>
                          <a:gd name="connsiteX162" fmla="*/ 2039470 w 2657256"/>
                          <a:gd name="connsiteY162" fmla="*/ 390117 h 3370881"/>
                          <a:gd name="connsiteX163" fmla="*/ 2115670 w 2657256"/>
                          <a:gd name="connsiteY163" fmla="*/ 390117 h 3370881"/>
                          <a:gd name="connsiteX164" fmla="*/ 2160494 w 2657256"/>
                          <a:gd name="connsiteY164" fmla="*/ 376670 h 3370881"/>
                          <a:gd name="connsiteX165" fmla="*/ 2191870 w 2657256"/>
                          <a:gd name="connsiteY165" fmla="*/ 363223 h 3370881"/>
                          <a:gd name="connsiteX166" fmla="*/ 2205318 w 2657256"/>
                          <a:gd name="connsiteY166" fmla="*/ 358740 h 3370881"/>
                          <a:gd name="connsiteX167" fmla="*/ 2232212 w 2657256"/>
                          <a:gd name="connsiteY167" fmla="*/ 340811 h 3370881"/>
                          <a:gd name="connsiteX168" fmla="*/ 2312894 w 2657256"/>
                          <a:gd name="connsiteY168" fmla="*/ 183929 h 3370881"/>
                          <a:gd name="connsiteX169" fmla="*/ 2339788 w 2657256"/>
                          <a:gd name="connsiteY169" fmla="*/ 151 h 3370881"/>
                          <a:gd name="connsiteX170" fmla="*/ 2357718 w 2657256"/>
                          <a:gd name="connsiteY170" fmla="*/ 215305 h 3370881"/>
                          <a:gd name="connsiteX171" fmla="*/ 2254623 w 2657256"/>
                          <a:gd name="connsiteY171" fmla="*/ 376670 h 3370881"/>
                          <a:gd name="connsiteX172" fmla="*/ 2245659 w 2657256"/>
                          <a:gd name="connsiteY172" fmla="*/ 390117 h 3370881"/>
                          <a:gd name="connsiteX173" fmla="*/ 2254623 w 2657256"/>
                          <a:gd name="connsiteY173" fmla="*/ 403564 h 3370881"/>
                          <a:gd name="connsiteX174" fmla="*/ 2353235 w 2657256"/>
                          <a:gd name="connsiteY174" fmla="*/ 399081 h 3370881"/>
                          <a:gd name="connsiteX175" fmla="*/ 2366682 w 2657256"/>
                          <a:gd name="connsiteY175" fmla="*/ 394599 h 3370881"/>
                          <a:gd name="connsiteX176" fmla="*/ 2389094 w 2657256"/>
                          <a:gd name="connsiteY176" fmla="*/ 390117 h 3370881"/>
                          <a:gd name="connsiteX177" fmla="*/ 2424953 w 2657256"/>
                          <a:gd name="connsiteY177" fmla="*/ 367705 h 3370881"/>
                          <a:gd name="connsiteX178" fmla="*/ 2528047 w 2657256"/>
                          <a:gd name="connsiteY178" fmla="*/ 292700 h 3370881"/>
                          <a:gd name="connsiteX179" fmla="*/ 2541495 w 2657256"/>
                          <a:gd name="connsiteY179" fmla="*/ 62906 h 3370881"/>
                          <a:gd name="connsiteX180" fmla="*/ 2591304 w 2657256"/>
                          <a:gd name="connsiteY180" fmla="*/ 214081 h 3370881"/>
                          <a:gd name="connsiteX181" fmla="*/ 2612315 w 2657256"/>
                          <a:gd name="connsiteY181" fmla="*/ 290907 h 3370881"/>
                          <a:gd name="connsiteX182" fmla="*/ 2650863 w 2657256"/>
                          <a:gd name="connsiteY182" fmla="*/ 344994 h 3370881"/>
                          <a:gd name="connsiteX183" fmla="*/ 2465294 w 2657256"/>
                          <a:gd name="connsiteY183" fmla="*/ 399081 h 3370881"/>
                          <a:gd name="connsiteX184" fmla="*/ 2442882 w 2657256"/>
                          <a:gd name="connsiteY184" fmla="*/ 403564 h 3370881"/>
                          <a:gd name="connsiteX185" fmla="*/ 2398059 w 2657256"/>
                          <a:gd name="connsiteY185" fmla="*/ 417011 h 3370881"/>
                          <a:gd name="connsiteX186" fmla="*/ 2375647 w 2657256"/>
                          <a:gd name="connsiteY186" fmla="*/ 425976 h 3370881"/>
                          <a:gd name="connsiteX187" fmla="*/ 2357718 w 2657256"/>
                          <a:gd name="connsiteY187" fmla="*/ 430458 h 3370881"/>
                          <a:gd name="connsiteX188" fmla="*/ 2344270 w 2657256"/>
                          <a:gd name="connsiteY188" fmla="*/ 461834 h 3370881"/>
                          <a:gd name="connsiteX189" fmla="*/ 2353235 w 2657256"/>
                          <a:gd name="connsiteY189" fmla="*/ 502176 h 3370881"/>
                          <a:gd name="connsiteX190" fmla="*/ 2362200 w 2657256"/>
                          <a:gd name="connsiteY190" fmla="*/ 515623 h 3370881"/>
                          <a:gd name="connsiteX191" fmla="*/ 2344270 w 2657256"/>
                          <a:gd name="connsiteY191" fmla="*/ 587340 h 3370881"/>
                          <a:gd name="connsiteX192" fmla="*/ 2321859 w 2657256"/>
                          <a:gd name="connsiteY192" fmla="*/ 614234 h 3370881"/>
                          <a:gd name="connsiteX193" fmla="*/ 2308412 w 2657256"/>
                          <a:gd name="connsiteY193" fmla="*/ 636646 h 3370881"/>
                          <a:gd name="connsiteX194" fmla="*/ 2281518 w 2657256"/>
                          <a:gd name="connsiteY194" fmla="*/ 641129 h 3370881"/>
                          <a:gd name="connsiteX195" fmla="*/ 2259106 w 2657256"/>
                          <a:gd name="connsiteY195" fmla="*/ 636646 h 3370881"/>
                          <a:gd name="connsiteX196" fmla="*/ 2277035 w 2657256"/>
                          <a:gd name="connsiteY196" fmla="*/ 578376 h 3370881"/>
                          <a:gd name="connsiteX197" fmla="*/ 2290482 w 2657256"/>
                          <a:gd name="connsiteY197" fmla="*/ 542517 h 3370881"/>
                          <a:gd name="connsiteX198" fmla="*/ 2286000 w 2657256"/>
                          <a:gd name="connsiteY198" fmla="*/ 506658 h 3370881"/>
                          <a:gd name="connsiteX199" fmla="*/ 2245659 w 2657256"/>
                          <a:gd name="connsiteY199" fmla="*/ 448387 h 3370881"/>
                          <a:gd name="connsiteX200" fmla="*/ 2200835 w 2657256"/>
                          <a:gd name="connsiteY200" fmla="*/ 430458 h 3370881"/>
                          <a:gd name="connsiteX201" fmla="*/ 2169459 w 2657256"/>
                          <a:gd name="connsiteY201" fmla="*/ 425976 h 3370881"/>
                          <a:gd name="connsiteX202" fmla="*/ 2102223 w 2657256"/>
                          <a:gd name="connsiteY202" fmla="*/ 430458 h 3370881"/>
                          <a:gd name="connsiteX203" fmla="*/ 2084294 w 2657256"/>
                          <a:gd name="connsiteY203" fmla="*/ 439423 h 3370881"/>
                          <a:gd name="connsiteX204" fmla="*/ 2070847 w 2657256"/>
                          <a:gd name="connsiteY204" fmla="*/ 443905 h 3370881"/>
                          <a:gd name="connsiteX205" fmla="*/ 2061882 w 2657256"/>
                          <a:gd name="connsiteY205" fmla="*/ 461834 h 3370881"/>
                          <a:gd name="connsiteX206" fmla="*/ 2034988 w 2657256"/>
                          <a:gd name="connsiteY206" fmla="*/ 475281 h 3370881"/>
                          <a:gd name="connsiteX207" fmla="*/ 1783976 w 2657256"/>
                          <a:gd name="connsiteY207" fmla="*/ 479764 h 3370881"/>
                          <a:gd name="connsiteX208" fmla="*/ 1766047 w 2657256"/>
                          <a:gd name="connsiteY208" fmla="*/ 488729 h 3370881"/>
                          <a:gd name="connsiteX209" fmla="*/ 1703294 w 2657256"/>
                          <a:gd name="connsiteY209" fmla="*/ 506658 h 3370881"/>
                          <a:gd name="connsiteX210" fmla="*/ 1689847 w 2657256"/>
                          <a:gd name="connsiteY210" fmla="*/ 511140 h 3370881"/>
                          <a:gd name="connsiteX211" fmla="*/ 1676400 w 2657256"/>
                          <a:gd name="connsiteY211" fmla="*/ 520105 h 3370881"/>
                          <a:gd name="connsiteX212" fmla="*/ 1649506 w 2657256"/>
                          <a:gd name="connsiteY212" fmla="*/ 529070 h 3370881"/>
                          <a:gd name="connsiteX213" fmla="*/ 1636059 w 2657256"/>
                          <a:gd name="connsiteY213" fmla="*/ 538034 h 3370881"/>
                          <a:gd name="connsiteX214" fmla="*/ 1622612 w 2657256"/>
                          <a:gd name="connsiteY214" fmla="*/ 551481 h 3370881"/>
                          <a:gd name="connsiteX215" fmla="*/ 1609165 w 2657256"/>
                          <a:gd name="connsiteY215" fmla="*/ 555964 h 3370881"/>
                          <a:gd name="connsiteX216" fmla="*/ 1577788 w 2657256"/>
                          <a:gd name="connsiteY216" fmla="*/ 587340 h 3370881"/>
                          <a:gd name="connsiteX217" fmla="*/ 1568823 w 2657256"/>
                          <a:gd name="connsiteY217" fmla="*/ 600787 h 3370881"/>
                          <a:gd name="connsiteX218" fmla="*/ 1555376 w 2657256"/>
                          <a:gd name="connsiteY218" fmla="*/ 614234 h 3370881"/>
                          <a:gd name="connsiteX219" fmla="*/ 1524000 w 2657256"/>
                          <a:gd name="connsiteY219" fmla="*/ 654576 h 3370881"/>
                          <a:gd name="connsiteX220" fmla="*/ 1519518 w 2657256"/>
                          <a:gd name="connsiteY220" fmla="*/ 668023 h 3370881"/>
                          <a:gd name="connsiteX221" fmla="*/ 1528482 w 2657256"/>
                          <a:gd name="connsiteY221" fmla="*/ 708364 h 3370881"/>
                          <a:gd name="connsiteX222" fmla="*/ 1537447 w 2657256"/>
                          <a:gd name="connsiteY222" fmla="*/ 721811 h 3370881"/>
                          <a:gd name="connsiteX223" fmla="*/ 1568823 w 2657256"/>
                          <a:gd name="connsiteY223" fmla="*/ 712846 h 3370881"/>
                          <a:gd name="connsiteX224" fmla="*/ 1600200 w 2657256"/>
                          <a:gd name="connsiteY224" fmla="*/ 712846 h 3370881"/>
                          <a:gd name="connsiteX225" fmla="*/ 1631576 w 2657256"/>
                          <a:gd name="connsiteY225" fmla="*/ 690434 h 3370881"/>
                          <a:gd name="connsiteX226" fmla="*/ 1645023 w 2657256"/>
                          <a:gd name="connsiteY226" fmla="*/ 676987 h 3370881"/>
                          <a:gd name="connsiteX227" fmla="*/ 1685365 w 2657256"/>
                          <a:gd name="connsiteY227" fmla="*/ 645611 h 3370881"/>
                          <a:gd name="connsiteX228" fmla="*/ 1716741 w 2657256"/>
                          <a:gd name="connsiteY228" fmla="*/ 614234 h 3370881"/>
                          <a:gd name="connsiteX229" fmla="*/ 1748118 w 2657256"/>
                          <a:gd name="connsiteY229" fmla="*/ 596305 h 3370881"/>
                          <a:gd name="connsiteX230" fmla="*/ 1761565 w 2657256"/>
                          <a:gd name="connsiteY230" fmla="*/ 591823 h 3370881"/>
                          <a:gd name="connsiteX231" fmla="*/ 1779494 w 2657256"/>
                          <a:gd name="connsiteY231" fmla="*/ 582858 h 3370881"/>
                          <a:gd name="connsiteX232" fmla="*/ 1815353 w 2657256"/>
                          <a:gd name="connsiteY232" fmla="*/ 573893 h 3370881"/>
                          <a:gd name="connsiteX233" fmla="*/ 2030506 w 2657256"/>
                          <a:gd name="connsiteY233" fmla="*/ 578376 h 3370881"/>
                          <a:gd name="connsiteX234" fmla="*/ 2017059 w 2657256"/>
                          <a:gd name="connsiteY234" fmla="*/ 600787 h 3370881"/>
                          <a:gd name="connsiteX235" fmla="*/ 1981200 w 2657256"/>
                          <a:gd name="connsiteY235" fmla="*/ 636646 h 3370881"/>
                          <a:gd name="connsiteX236" fmla="*/ 1967753 w 2657256"/>
                          <a:gd name="connsiteY236" fmla="*/ 650093 h 3370881"/>
                          <a:gd name="connsiteX237" fmla="*/ 1936376 w 2657256"/>
                          <a:gd name="connsiteY237" fmla="*/ 690434 h 3370881"/>
                          <a:gd name="connsiteX238" fmla="*/ 1905000 w 2657256"/>
                          <a:gd name="connsiteY238" fmla="*/ 717329 h 3370881"/>
                          <a:gd name="connsiteX239" fmla="*/ 1860176 w 2657256"/>
                          <a:gd name="connsiteY239" fmla="*/ 735258 h 3370881"/>
                          <a:gd name="connsiteX240" fmla="*/ 1788459 w 2657256"/>
                          <a:gd name="connsiteY240" fmla="*/ 744223 h 3370881"/>
                          <a:gd name="connsiteX241" fmla="*/ 1846729 w 2657256"/>
                          <a:gd name="connsiteY241" fmla="*/ 802493 h 3370881"/>
                          <a:gd name="connsiteX242" fmla="*/ 1913965 w 2657256"/>
                          <a:gd name="connsiteY242" fmla="*/ 829387 h 3370881"/>
                          <a:gd name="connsiteX243" fmla="*/ 1922929 w 2657256"/>
                          <a:gd name="connsiteY243" fmla="*/ 842834 h 3370881"/>
                          <a:gd name="connsiteX244" fmla="*/ 1967753 w 2657256"/>
                          <a:gd name="connsiteY244" fmla="*/ 883176 h 3370881"/>
                          <a:gd name="connsiteX245" fmla="*/ 1981200 w 2657256"/>
                          <a:gd name="connsiteY245" fmla="*/ 896623 h 3370881"/>
                          <a:gd name="connsiteX246" fmla="*/ 1994647 w 2657256"/>
                          <a:gd name="connsiteY246" fmla="*/ 905587 h 3370881"/>
                          <a:gd name="connsiteX247" fmla="*/ 2021541 w 2657256"/>
                          <a:gd name="connsiteY247" fmla="*/ 927999 h 3370881"/>
                          <a:gd name="connsiteX248" fmla="*/ 2030506 w 2657256"/>
                          <a:gd name="connsiteY248" fmla="*/ 941446 h 3370881"/>
                          <a:gd name="connsiteX249" fmla="*/ 2057400 w 2657256"/>
                          <a:gd name="connsiteY249" fmla="*/ 968340 h 3370881"/>
                          <a:gd name="connsiteX250" fmla="*/ 2088776 w 2657256"/>
                          <a:gd name="connsiteY250" fmla="*/ 1013164 h 3370881"/>
                          <a:gd name="connsiteX251" fmla="*/ 2115670 w 2657256"/>
                          <a:gd name="connsiteY251" fmla="*/ 1057987 h 3370881"/>
                          <a:gd name="connsiteX252" fmla="*/ 2120153 w 2657256"/>
                          <a:gd name="connsiteY252" fmla="*/ 1089364 h 3370881"/>
                          <a:gd name="connsiteX253" fmla="*/ 2138082 w 2657256"/>
                          <a:gd name="connsiteY253" fmla="*/ 1143152 h 3370881"/>
                          <a:gd name="connsiteX254" fmla="*/ 2147047 w 2657256"/>
                          <a:gd name="connsiteY254" fmla="*/ 1196940 h 3370881"/>
                          <a:gd name="connsiteX255" fmla="*/ 2151529 w 2657256"/>
                          <a:gd name="connsiteY255" fmla="*/ 1210387 h 3370881"/>
                          <a:gd name="connsiteX256" fmla="*/ 2156012 w 2657256"/>
                          <a:gd name="connsiteY256" fmla="*/ 1228317 h 3370881"/>
                          <a:gd name="connsiteX257" fmla="*/ 2173941 w 2657256"/>
                          <a:gd name="connsiteY257" fmla="*/ 1295552 h 3370881"/>
                          <a:gd name="connsiteX258" fmla="*/ 2182906 w 2657256"/>
                          <a:gd name="connsiteY258" fmla="*/ 1313481 h 3370881"/>
                          <a:gd name="connsiteX259" fmla="*/ 2187388 w 2657256"/>
                          <a:gd name="connsiteY259" fmla="*/ 1331411 h 3370881"/>
                          <a:gd name="connsiteX260" fmla="*/ 2214282 w 2657256"/>
                          <a:gd name="connsiteY260" fmla="*/ 1385199 h 3370881"/>
                          <a:gd name="connsiteX261" fmla="*/ 2218765 w 2657256"/>
                          <a:gd name="connsiteY261" fmla="*/ 1403129 h 3370881"/>
                          <a:gd name="connsiteX262" fmla="*/ 2223247 w 2657256"/>
                          <a:gd name="connsiteY262" fmla="*/ 1430023 h 3370881"/>
                          <a:gd name="connsiteX263" fmla="*/ 2236694 w 2657256"/>
                          <a:gd name="connsiteY263" fmla="*/ 1456917 h 3370881"/>
                          <a:gd name="connsiteX264" fmla="*/ 2241176 w 2657256"/>
                          <a:gd name="connsiteY264" fmla="*/ 1577940 h 3370881"/>
                          <a:gd name="connsiteX265" fmla="*/ 2245659 w 2657256"/>
                          <a:gd name="connsiteY265" fmla="*/ 1595870 h 3370881"/>
                          <a:gd name="connsiteX266" fmla="*/ 2236694 w 2657256"/>
                          <a:gd name="connsiteY266" fmla="*/ 1694481 h 3370881"/>
                          <a:gd name="connsiteX267" fmla="*/ 2227729 w 2657256"/>
                          <a:gd name="connsiteY267" fmla="*/ 1716893 h 3370881"/>
                          <a:gd name="connsiteX268" fmla="*/ 2223247 w 2657256"/>
                          <a:gd name="connsiteY268" fmla="*/ 1730340 h 3370881"/>
                          <a:gd name="connsiteX269" fmla="*/ 2200835 w 2657256"/>
                          <a:gd name="connsiteY269" fmla="*/ 1788611 h 3370881"/>
                          <a:gd name="connsiteX270" fmla="*/ 2191870 w 2657256"/>
                          <a:gd name="connsiteY270" fmla="*/ 1811023 h 3370881"/>
                          <a:gd name="connsiteX271" fmla="*/ 2187388 w 2657256"/>
                          <a:gd name="connsiteY271" fmla="*/ 1824470 h 3370881"/>
                          <a:gd name="connsiteX272" fmla="*/ 2169459 w 2657256"/>
                          <a:gd name="connsiteY272" fmla="*/ 1869293 h 3370881"/>
                          <a:gd name="connsiteX273" fmla="*/ 2164976 w 2657256"/>
                          <a:gd name="connsiteY273" fmla="*/ 1882740 h 3370881"/>
                          <a:gd name="connsiteX274" fmla="*/ 2156012 w 2657256"/>
                          <a:gd name="connsiteY274" fmla="*/ 1927564 h 3370881"/>
                          <a:gd name="connsiteX275" fmla="*/ 2173941 w 2657256"/>
                          <a:gd name="connsiteY275" fmla="*/ 1945493 h 3370881"/>
                          <a:gd name="connsiteX276" fmla="*/ 2196353 w 2657256"/>
                          <a:gd name="connsiteY276" fmla="*/ 1958940 h 3370881"/>
                          <a:gd name="connsiteX277" fmla="*/ 2241176 w 2657256"/>
                          <a:gd name="connsiteY277" fmla="*/ 2012729 h 3370881"/>
                          <a:gd name="connsiteX278" fmla="*/ 2263588 w 2657256"/>
                          <a:gd name="connsiteY278" fmla="*/ 2057552 h 3370881"/>
                          <a:gd name="connsiteX279" fmla="*/ 2286000 w 2657256"/>
                          <a:gd name="connsiteY279" fmla="*/ 2084446 h 3370881"/>
                          <a:gd name="connsiteX280" fmla="*/ 2299447 w 2657256"/>
                          <a:gd name="connsiteY280" fmla="*/ 2124787 h 3370881"/>
                          <a:gd name="connsiteX281" fmla="*/ 2321859 w 2657256"/>
                          <a:gd name="connsiteY281" fmla="*/ 2151681 h 3370881"/>
                          <a:gd name="connsiteX282" fmla="*/ 2344270 w 2657256"/>
                          <a:gd name="connsiteY282" fmla="*/ 2205470 h 3370881"/>
                          <a:gd name="connsiteX283" fmla="*/ 2348753 w 2657256"/>
                          <a:gd name="connsiteY283" fmla="*/ 2223399 h 3370881"/>
                          <a:gd name="connsiteX284" fmla="*/ 2366682 w 2657256"/>
                          <a:gd name="connsiteY284" fmla="*/ 2263740 h 3370881"/>
                          <a:gd name="connsiteX285" fmla="*/ 2375647 w 2657256"/>
                          <a:gd name="connsiteY285" fmla="*/ 2286152 h 3370881"/>
                          <a:gd name="connsiteX286" fmla="*/ 2380129 w 2657256"/>
                          <a:gd name="connsiteY286" fmla="*/ 2308564 h 3370881"/>
                          <a:gd name="connsiteX287" fmla="*/ 2389094 w 2657256"/>
                          <a:gd name="connsiteY287" fmla="*/ 2335458 h 3370881"/>
                          <a:gd name="connsiteX288" fmla="*/ 2393576 w 2657256"/>
                          <a:gd name="connsiteY288" fmla="*/ 2380281 h 3370881"/>
                          <a:gd name="connsiteX289" fmla="*/ 2398059 w 2657256"/>
                          <a:gd name="connsiteY289" fmla="*/ 2393729 h 3370881"/>
                          <a:gd name="connsiteX290" fmla="*/ 2402541 w 2657256"/>
                          <a:gd name="connsiteY290" fmla="*/ 2447517 h 3370881"/>
                          <a:gd name="connsiteX291" fmla="*/ 2427343 w 2657256"/>
                          <a:gd name="connsiteY291" fmla="*/ 2564058 h 3370881"/>
                          <a:gd name="connsiteX292" fmla="*/ 2389094 w 2657256"/>
                          <a:gd name="connsiteY292" fmla="*/ 2837481 h 3370881"/>
                          <a:gd name="connsiteX293" fmla="*/ 2380129 w 2657256"/>
                          <a:gd name="connsiteY293" fmla="*/ 2859893 h 3370881"/>
                          <a:gd name="connsiteX294" fmla="*/ 2357718 w 2657256"/>
                          <a:gd name="connsiteY294" fmla="*/ 2913681 h 3370881"/>
                          <a:gd name="connsiteX295" fmla="*/ 2348753 w 2657256"/>
                          <a:gd name="connsiteY295" fmla="*/ 2936093 h 3370881"/>
                          <a:gd name="connsiteX296" fmla="*/ 2339788 w 2657256"/>
                          <a:gd name="connsiteY296" fmla="*/ 2971952 h 3370881"/>
                          <a:gd name="connsiteX297" fmla="*/ 2326341 w 2657256"/>
                          <a:gd name="connsiteY297" fmla="*/ 2994364 h 3370881"/>
                          <a:gd name="connsiteX298" fmla="*/ 2317376 w 2657256"/>
                          <a:gd name="connsiteY298" fmla="*/ 3025740 h 3370881"/>
                          <a:gd name="connsiteX299" fmla="*/ 2303929 w 2657256"/>
                          <a:gd name="connsiteY299" fmla="*/ 3048152 h 3370881"/>
                          <a:gd name="connsiteX300" fmla="*/ 2290482 w 2657256"/>
                          <a:gd name="connsiteY300" fmla="*/ 3079529 h 3370881"/>
                          <a:gd name="connsiteX301" fmla="*/ 2272553 w 2657256"/>
                          <a:gd name="connsiteY301" fmla="*/ 3084011 h 3370881"/>
                          <a:gd name="connsiteX302" fmla="*/ 2259106 w 2657256"/>
                          <a:gd name="connsiteY302" fmla="*/ 3088493 h 3370881"/>
                          <a:gd name="connsiteX303" fmla="*/ 2241176 w 2657256"/>
                          <a:gd name="connsiteY303" fmla="*/ 3092976 h 3370881"/>
                          <a:gd name="connsiteX304" fmla="*/ 2209800 w 2657256"/>
                          <a:gd name="connsiteY304" fmla="*/ 3101940 h 3370881"/>
                          <a:gd name="connsiteX305" fmla="*/ 2205318 w 2657256"/>
                          <a:gd name="connsiteY305" fmla="*/ 3039187 h 3370881"/>
                          <a:gd name="connsiteX306" fmla="*/ 2218765 w 2657256"/>
                          <a:gd name="connsiteY306" fmla="*/ 3021258 h 3370881"/>
                          <a:gd name="connsiteX307" fmla="*/ 2245659 w 2657256"/>
                          <a:gd name="connsiteY307" fmla="*/ 2971952 h 3370881"/>
                          <a:gd name="connsiteX308" fmla="*/ 2268070 w 2657256"/>
                          <a:gd name="connsiteY308" fmla="*/ 2945058 h 3370881"/>
                          <a:gd name="connsiteX309" fmla="*/ 2298550 w 2657256"/>
                          <a:gd name="connsiteY309" fmla="*/ 2568540 h 3370881"/>
                          <a:gd name="connsiteX310" fmla="*/ 2284986 w 2657256"/>
                          <a:gd name="connsiteY310" fmla="*/ 2532681 h 3370881"/>
                          <a:gd name="connsiteX311" fmla="*/ 2293273 w 2657256"/>
                          <a:gd name="connsiteY311" fmla="*/ 2496653 h 3370881"/>
                          <a:gd name="connsiteX312" fmla="*/ 2278152 w 2657256"/>
                          <a:gd name="connsiteY312" fmla="*/ 2475178 h 3370881"/>
                          <a:gd name="connsiteX313" fmla="*/ 2245659 w 2657256"/>
                          <a:gd name="connsiteY313" fmla="*/ 2389247 h 3370881"/>
                          <a:gd name="connsiteX314" fmla="*/ 2195507 w 2657256"/>
                          <a:gd name="connsiteY314" fmla="*/ 2241328 h 3370881"/>
                          <a:gd name="connsiteX315" fmla="*/ 2083786 w 2657256"/>
                          <a:gd name="connsiteY315" fmla="*/ 2040300 h 3370881"/>
                          <a:gd name="connsiteX316" fmla="*/ 2048773 w 2657256"/>
                          <a:gd name="connsiteY316" fmla="*/ 2017971 h 3370881"/>
                          <a:gd name="connsiteX317" fmla="*/ 2074314 w 2657256"/>
                          <a:gd name="connsiteY317" fmla="*/ 2011967 h 3370881"/>
                          <a:gd name="connsiteX318" fmla="*/ 2034988 w 2657256"/>
                          <a:gd name="connsiteY318" fmla="*/ 2003764 h 3370881"/>
                          <a:gd name="connsiteX319" fmla="*/ 2026023 w 2657256"/>
                          <a:gd name="connsiteY319" fmla="*/ 2026176 h 3370881"/>
                          <a:gd name="connsiteX320" fmla="*/ 2021541 w 2657256"/>
                          <a:gd name="connsiteY320" fmla="*/ 2039623 h 3370881"/>
                          <a:gd name="connsiteX321" fmla="*/ 1999129 w 2657256"/>
                          <a:gd name="connsiteY321" fmla="*/ 2053070 h 3370881"/>
                          <a:gd name="connsiteX322" fmla="*/ 1990165 w 2657256"/>
                          <a:gd name="connsiteY322" fmla="*/ 2070999 h 3370881"/>
                          <a:gd name="connsiteX323" fmla="*/ 1967753 w 2657256"/>
                          <a:gd name="connsiteY323" fmla="*/ 2106858 h 3370881"/>
                          <a:gd name="connsiteX324" fmla="*/ 1981200 w 2657256"/>
                          <a:gd name="connsiteY324" fmla="*/ 2223399 h 3370881"/>
                          <a:gd name="connsiteX325" fmla="*/ 1994647 w 2657256"/>
                          <a:gd name="connsiteY325" fmla="*/ 2254776 h 3370881"/>
                          <a:gd name="connsiteX326" fmla="*/ 2003612 w 2657256"/>
                          <a:gd name="connsiteY326" fmla="*/ 2272705 h 3370881"/>
                          <a:gd name="connsiteX327" fmla="*/ 2026023 w 2657256"/>
                          <a:gd name="connsiteY327" fmla="*/ 2304081 h 3370881"/>
                          <a:gd name="connsiteX328" fmla="*/ 2043953 w 2657256"/>
                          <a:gd name="connsiteY328" fmla="*/ 2348905 h 3370881"/>
                          <a:gd name="connsiteX329" fmla="*/ 2061882 w 2657256"/>
                          <a:gd name="connsiteY329" fmla="*/ 2371317 h 3370881"/>
                          <a:gd name="connsiteX330" fmla="*/ 2088776 w 2657256"/>
                          <a:gd name="connsiteY330" fmla="*/ 2434070 h 3370881"/>
                          <a:gd name="connsiteX331" fmla="*/ 2102223 w 2657256"/>
                          <a:gd name="connsiteY331" fmla="*/ 2465446 h 3370881"/>
                          <a:gd name="connsiteX332" fmla="*/ 2106706 w 2657256"/>
                          <a:gd name="connsiteY332" fmla="*/ 2496823 h 3370881"/>
                          <a:gd name="connsiteX333" fmla="*/ 2124635 w 2657256"/>
                          <a:gd name="connsiteY333" fmla="*/ 2559576 h 3370881"/>
                          <a:gd name="connsiteX334" fmla="*/ 2138082 w 2657256"/>
                          <a:gd name="connsiteY334" fmla="*/ 2649223 h 3370881"/>
                          <a:gd name="connsiteX335" fmla="*/ 2147047 w 2657256"/>
                          <a:gd name="connsiteY335" fmla="*/ 2685081 h 3370881"/>
                          <a:gd name="connsiteX336" fmla="*/ 2151529 w 2657256"/>
                          <a:gd name="connsiteY336" fmla="*/ 2716458 h 3370881"/>
                          <a:gd name="connsiteX337" fmla="*/ 2160494 w 2657256"/>
                          <a:gd name="connsiteY337" fmla="*/ 2770246 h 3370881"/>
                          <a:gd name="connsiteX338" fmla="*/ 2156012 w 2657256"/>
                          <a:gd name="connsiteY338" fmla="*/ 2962987 h 3370881"/>
                          <a:gd name="connsiteX339" fmla="*/ 2138082 w 2657256"/>
                          <a:gd name="connsiteY339" fmla="*/ 3043670 h 3370881"/>
                          <a:gd name="connsiteX340" fmla="*/ 2133600 w 2657256"/>
                          <a:gd name="connsiteY340" fmla="*/ 3061599 h 3370881"/>
                          <a:gd name="connsiteX341" fmla="*/ 2120153 w 2657256"/>
                          <a:gd name="connsiteY341" fmla="*/ 3079529 h 3370881"/>
                          <a:gd name="connsiteX342" fmla="*/ 2111188 w 2657256"/>
                          <a:gd name="connsiteY342" fmla="*/ 3106423 h 3370881"/>
                          <a:gd name="connsiteX343" fmla="*/ 2088776 w 2657256"/>
                          <a:gd name="connsiteY343" fmla="*/ 3137799 h 3370881"/>
                          <a:gd name="connsiteX344" fmla="*/ 2075329 w 2657256"/>
                          <a:gd name="connsiteY344" fmla="*/ 3164693 h 3370881"/>
                          <a:gd name="connsiteX345" fmla="*/ 2061882 w 2657256"/>
                          <a:gd name="connsiteY345" fmla="*/ 3169176 h 3370881"/>
                          <a:gd name="connsiteX346" fmla="*/ 2021541 w 2657256"/>
                          <a:gd name="connsiteY346" fmla="*/ 3164693 h 3370881"/>
                          <a:gd name="connsiteX347" fmla="*/ 2012576 w 2657256"/>
                          <a:gd name="connsiteY347" fmla="*/ 3119870 h 3370881"/>
                          <a:gd name="connsiteX348" fmla="*/ 2048435 w 2657256"/>
                          <a:gd name="connsiteY348" fmla="*/ 3021258 h 3370881"/>
                          <a:gd name="connsiteX349" fmla="*/ 2048435 w 2657256"/>
                          <a:gd name="connsiteY349" fmla="*/ 3021258 h 3370881"/>
                          <a:gd name="connsiteX350" fmla="*/ 2061882 w 2657256"/>
                          <a:gd name="connsiteY350" fmla="*/ 2967470 h 3370881"/>
                          <a:gd name="connsiteX351" fmla="*/ 2070847 w 2657256"/>
                          <a:gd name="connsiteY351" fmla="*/ 2882305 h 3370881"/>
                          <a:gd name="connsiteX352" fmla="*/ 2066365 w 2657256"/>
                          <a:gd name="connsiteY352" fmla="*/ 2725423 h 3370881"/>
                          <a:gd name="connsiteX353" fmla="*/ 2043953 w 2657256"/>
                          <a:gd name="connsiteY353" fmla="*/ 2649223 h 3370881"/>
                          <a:gd name="connsiteX354" fmla="*/ 2030506 w 2657256"/>
                          <a:gd name="connsiteY354" fmla="*/ 2622329 h 3370881"/>
                          <a:gd name="connsiteX355" fmla="*/ 2017059 w 2657256"/>
                          <a:gd name="connsiteY355" fmla="*/ 2581987 h 3370881"/>
                          <a:gd name="connsiteX356" fmla="*/ 1981200 w 2657256"/>
                          <a:gd name="connsiteY356" fmla="*/ 2514752 h 3370881"/>
                          <a:gd name="connsiteX357" fmla="*/ 1972235 w 2657256"/>
                          <a:gd name="connsiteY357" fmla="*/ 2501305 h 3370881"/>
                          <a:gd name="connsiteX358" fmla="*/ 1958788 w 2657256"/>
                          <a:gd name="connsiteY358" fmla="*/ 2478893 h 3370881"/>
                          <a:gd name="connsiteX359" fmla="*/ 1905000 w 2657256"/>
                          <a:gd name="connsiteY359" fmla="*/ 2398211 h 3370881"/>
                          <a:gd name="connsiteX360" fmla="*/ 1882588 w 2657256"/>
                          <a:gd name="connsiteY360" fmla="*/ 2357870 h 3370881"/>
                          <a:gd name="connsiteX361" fmla="*/ 1869141 w 2657256"/>
                          <a:gd name="connsiteY361" fmla="*/ 2339940 h 3370881"/>
                          <a:gd name="connsiteX362" fmla="*/ 1806388 w 2657256"/>
                          <a:gd name="connsiteY362" fmla="*/ 2313046 h 3370881"/>
                          <a:gd name="connsiteX363" fmla="*/ 1779494 w 2657256"/>
                          <a:gd name="connsiteY363" fmla="*/ 2304081 h 3370881"/>
                          <a:gd name="connsiteX364" fmla="*/ 1752600 w 2657256"/>
                          <a:gd name="connsiteY364" fmla="*/ 2299599 h 3370881"/>
                          <a:gd name="connsiteX365" fmla="*/ 1680882 w 2657256"/>
                          <a:gd name="connsiteY365" fmla="*/ 2277187 h 3370881"/>
                          <a:gd name="connsiteX366" fmla="*/ 1662953 w 2657256"/>
                          <a:gd name="connsiteY366" fmla="*/ 2272705 h 3370881"/>
                          <a:gd name="connsiteX367" fmla="*/ 1640541 w 2657256"/>
                          <a:gd name="connsiteY367" fmla="*/ 2259258 h 3370881"/>
                          <a:gd name="connsiteX368" fmla="*/ 1604682 w 2657256"/>
                          <a:gd name="connsiteY368" fmla="*/ 2272705 h 3370881"/>
                          <a:gd name="connsiteX369" fmla="*/ 1537447 w 2657256"/>
                          <a:gd name="connsiteY369" fmla="*/ 2304081 h 3370881"/>
                          <a:gd name="connsiteX370" fmla="*/ 1546113 w 2657256"/>
                          <a:gd name="connsiteY370" fmla="*/ 2313644 h 3370881"/>
                          <a:gd name="connsiteX371" fmla="*/ 1488141 w 2657256"/>
                          <a:gd name="connsiteY371" fmla="*/ 2313046 h 3370881"/>
                          <a:gd name="connsiteX372" fmla="*/ 1478878 w 2657256"/>
                          <a:gd name="connsiteY372" fmla="*/ 2342331 h 3370881"/>
                          <a:gd name="connsiteX373" fmla="*/ 1402678 w 2657256"/>
                          <a:gd name="connsiteY373" fmla="*/ 2339641 h 3370881"/>
                          <a:gd name="connsiteX374" fmla="*/ 1322892 w 2657256"/>
                          <a:gd name="connsiteY374" fmla="*/ 2336952 h 3370881"/>
                          <a:gd name="connsiteX375" fmla="*/ 1199384 w 2657256"/>
                          <a:gd name="connsiteY375" fmla="*/ 2307041 h 3370881"/>
                          <a:gd name="connsiteX376" fmla="*/ 1066800 w 2657256"/>
                          <a:gd name="connsiteY376" fmla="*/ 2272705 h 3370881"/>
                          <a:gd name="connsiteX377" fmla="*/ 1030941 w 2657256"/>
                          <a:gd name="connsiteY377" fmla="*/ 2263740 h 3370881"/>
                          <a:gd name="connsiteX378" fmla="*/ 986118 w 2657256"/>
                          <a:gd name="connsiteY378" fmla="*/ 2241329 h 3370881"/>
                          <a:gd name="connsiteX379" fmla="*/ 968188 w 2657256"/>
                          <a:gd name="connsiteY379" fmla="*/ 2232364 h 3370881"/>
                          <a:gd name="connsiteX380" fmla="*/ 936812 w 2657256"/>
                          <a:gd name="connsiteY380" fmla="*/ 2214434 h 3370881"/>
                          <a:gd name="connsiteX381" fmla="*/ 905435 w 2657256"/>
                          <a:gd name="connsiteY381" fmla="*/ 2196505 h 3370881"/>
                          <a:gd name="connsiteX382" fmla="*/ 869576 w 2657256"/>
                          <a:gd name="connsiteY382" fmla="*/ 2209952 h 3370881"/>
                          <a:gd name="connsiteX383" fmla="*/ 856129 w 2657256"/>
                          <a:gd name="connsiteY383" fmla="*/ 2227881 h 3370881"/>
                          <a:gd name="connsiteX384" fmla="*/ 815788 w 2657256"/>
                          <a:gd name="connsiteY384" fmla="*/ 2268223 h 3370881"/>
                          <a:gd name="connsiteX385" fmla="*/ 788894 w 2657256"/>
                          <a:gd name="connsiteY385" fmla="*/ 2290634 h 3370881"/>
                          <a:gd name="connsiteX386" fmla="*/ 762000 w 2657256"/>
                          <a:gd name="connsiteY386" fmla="*/ 2313046 h 3370881"/>
                          <a:gd name="connsiteX387" fmla="*/ 753035 w 2657256"/>
                          <a:gd name="connsiteY387" fmla="*/ 2326493 h 3370881"/>
                          <a:gd name="connsiteX388" fmla="*/ 735106 w 2657256"/>
                          <a:gd name="connsiteY388" fmla="*/ 2339940 h 3370881"/>
                          <a:gd name="connsiteX389" fmla="*/ 712694 w 2657256"/>
                          <a:gd name="connsiteY389" fmla="*/ 2362352 h 3370881"/>
                          <a:gd name="connsiteX390" fmla="*/ 694765 w 2657256"/>
                          <a:gd name="connsiteY390" fmla="*/ 2375799 h 3370881"/>
                          <a:gd name="connsiteX391" fmla="*/ 681318 w 2657256"/>
                          <a:gd name="connsiteY391" fmla="*/ 2393729 h 3370881"/>
                          <a:gd name="connsiteX392" fmla="*/ 667870 w 2657256"/>
                          <a:gd name="connsiteY392" fmla="*/ 2402693 h 3370881"/>
                          <a:gd name="connsiteX393" fmla="*/ 623047 w 2657256"/>
                          <a:gd name="connsiteY393" fmla="*/ 2443034 h 3370881"/>
                          <a:gd name="connsiteX394" fmla="*/ 600635 w 2657256"/>
                          <a:gd name="connsiteY394" fmla="*/ 2474411 h 3370881"/>
                          <a:gd name="connsiteX395" fmla="*/ 587188 w 2657256"/>
                          <a:gd name="connsiteY395" fmla="*/ 2514752 h 3370881"/>
                          <a:gd name="connsiteX396" fmla="*/ 582706 w 2657256"/>
                          <a:gd name="connsiteY396" fmla="*/ 2546129 h 3370881"/>
                          <a:gd name="connsiteX397" fmla="*/ 596153 w 2657256"/>
                          <a:gd name="connsiteY397" fmla="*/ 2635776 h 3370881"/>
                          <a:gd name="connsiteX398" fmla="*/ 600635 w 2657256"/>
                          <a:gd name="connsiteY398" fmla="*/ 2653705 h 3370881"/>
                          <a:gd name="connsiteX399" fmla="*/ 609600 w 2657256"/>
                          <a:gd name="connsiteY399" fmla="*/ 2671634 h 3370881"/>
                          <a:gd name="connsiteX400" fmla="*/ 614082 w 2657256"/>
                          <a:gd name="connsiteY400" fmla="*/ 2689564 h 3370881"/>
                          <a:gd name="connsiteX401" fmla="*/ 623047 w 2657256"/>
                          <a:gd name="connsiteY401" fmla="*/ 2711976 h 3370881"/>
                          <a:gd name="connsiteX402" fmla="*/ 627529 w 2657256"/>
                          <a:gd name="connsiteY402" fmla="*/ 2734387 h 3370881"/>
                          <a:gd name="connsiteX403" fmla="*/ 640976 w 2657256"/>
                          <a:gd name="connsiteY403" fmla="*/ 2765764 h 3370881"/>
                          <a:gd name="connsiteX404" fmla="*/ 645459 w 2657256"/>
                          <a:gd name="connsiteY404" fmla="*/ 2779211 h 3370881"/>
                          <a:gd name="connsiteX405" fmla="*/ 658906 w 2657256"/>
                          <a:gd name="connsiteY405" fmla="*/ 2801623 h 3370881"/>
                          <a:gd name="connsiteX406" fmla="*/ 676835 w 2657256"/>
                          <a:gd name="connsiteY406" fmla="*/ 2864376 h 3370881"/>
                          <a:gd name="connsiteX407" fmla="*/ 690282 w 2657256"/>
                          <a:gd name="connsiteY407" fmla="*/ 2895752 h 3370881"/>
                          <a:gd name="connsiteX408" fmla="*/ 699247 w 2657256"/>
                          <a:gd name="connsiteY408" fmla="*/ 2940576 h 3370881"/>
                          <a:gd name="connsiteX409" fmla="*/ 703729 w 2657256"/>
                          <a:gd name="connsiteY409" fmla="*/ 2967470 h 3370881"/>
                          <a:gd name="connsiteX410" fmla="*/ 717176 w 2657256"/>
                          <a:gd name="connsiteY410" fmla="*/ 2994364 h 3370881"/>
                          <a:gd name="connsiteX411" fmla="*/ 735106 w 2657256"/>
                          <a:gd name="connsiteY411" fmla="*/ 3052634 h 3370881"/>
                          <a:gd name="connsiteX412" fmla="*/ 739588 w 2657256"/>
                          <a:gd name="connsiteY412" fmla="*/ 3079529 h 3370881"/>
                          <a:gd name="connsiteX413" fmla="*/ 762000 w 2657256"/>
                          <a:gd name="connsiteY413" fmla="*/ 3142281 h 3370881"/>
                          <a:gd name="connsiteX414" fmla="*/ 766482 w 2657256"/>
                          <a:gd name="connsiteY414" fmla="*/ 3231929 h 3370881"/>
                          <a:gd name="connsiteX415" fmla="*/ 770965 w 2657256"/>
                          <a:gd name="connsiteY415" fmla="*/ 3254340 h 3370881"/>
                          <a:gd name="connsiteX416" fmla="*/ 775447 w 2657256"/>
                          <a:gd name="connsiteY416" fmla="*/ 3285717 h 3370881"/>
                          <a:gd name="connsiteX417" fmla="*/ 748553 w 2657256"/>
                          <a:gd name="connsiteY417" fmla="*/ 3335023 h 3370881"/>
                          <a:gd name="connsiteX418" fmla="*/ 721659 w 2657256"/>
                          <a:gd name="connsiteY418" fmla="*/ 3343987 h 3370881"/>
                          <a:gd name="connsiteX419" fmla="*/ 708212 w 2657256"/>
                          <a:gd name="connsiteY419" fmla="*/ 3348470 h 3370881"/>
                          <a:gd name="connsiteX420" fmla="*/ 623047 w 2657256"/>
                          <a:gd name="connsiteY420" fmla="*/ 3330540 h 3370881"/>
                          <a:gd name="connsiteX421" fmla="*/ 609600 w 2657256"/>
                          <a:gd name="connsiteY421" fmla="*/ 3308129 h 3370881"/>
                          <a:gd name="connsiteX422" fmla="*/ 591670 w 2657256"/>
                          <a:gd name="connsiteY422" fmla="*/ 3267787 h 3370881"/>
                          <a:gd name="connsiteX423" fmla="*/ 560294 w 2657256"/>
                          <a:gd name="connsiteY423" fmla="*/ 3209517 h 3370881"/>
                          <a:gd name="connsiteX424" fmla="*/ 551329 w 2657256"/>
                          <a:gd name="connsiteY424" fmla="*/ 3196070 h 3370881"/>
                          <a:gd name="connsiteX425" fmla="*/ 528918 w 2657256"/>
                          <a:gd name="connsiteY425" fmla="*/ 3173658 h 3370881"/>
                          <a:gd name="connsiteX426" fmla="*/ 519953 w 2657256"/>
                          <a:gd name="connsiteY426" fmla="*/ 3128834 h 3370881"/>
                          <a:gd name="connsiteX427" fmla="*/ 524435 w 2657256"/>
                          <a:gd name="connsiteY427" fmla="*/ 3101940 h 3370881"/>
                          <a:gd name="connsiteX428" fmla="*/ 528918 w 2657256"/>
                          <a:gd name="connsiteY428" fmla="*/ 3088493 h 3370881"/>
                          <a:gd name="connsiteX429" fmla="*/ 542365 w 2657256"/>
                          <a:gd name="connsiteY429" fmla="*/ 3052634 h 3370881"/>
                          <a:gd name="connsiteX430" fmla="*/ 484094 w 2657256"/>
                          <a:gd name="connsiteY430" fmla="*/ 2886787 h 3370881"/>
                          <a:gd name="connsiteX431" fmla="*/ 443753 w 2657256"/>
                          <a:gd name="connsiteY431" fmla="*/ 2779211 h 3370881"/>
                          <a:gd name="connsiteX432" fmla="*/ 439270 w 2657256"/>
                          <a:gd name="connsiteY432" fmla="*/ 2752317 h 3370881"/>
                          <a:gd name="connsiteX433" fmla="*/ 430306 w 2657256"/>
                          <a:gd name="connsiteY433" fmla="*/ 2716458 h 3370881"/>
                          <a:gd name="connsiteX434" fmla="*/ 425823 w 2657256"/>
                          <a:gd name="connsiteY434" fmla="*/ 2680599 h 3370881"/>
                          <a:gd name="connsiteX435" fmla="*/ 398929 w 2657256"/>
                          <a:gd name="connsiteY435" fmla="*/ 2599917 h 3370881"/>
                          <a:gd name="connsiteX436" fmla="*/ 385482 w 2657256"/>
                          <a:gd name="connsiteY436" fmla="*/ 2568540 h 3370881"/>
                          <a:gd name="connsiteX437" fmla="*/ 381000 w 2657256"/>
                          <a:gd name="connsiteY437" fmla="*/ 2550611 h 3370881"/>
                          <a:gd name="connsiteX438" fmla="*/ 372035 w 2657256"/>
                          <a:gd name="connsiteY438" fmla="*/ 2483376 h 3370881"/>
                          <a:gd name="connsiteX439" fmla="*/ 367553 w 2657256"/>
                          <a:gd name="connsiteY439" fmla="*/ 2469929 h 3370881"/>
                          <a:gd name="connsiteX440" fmla="*/ 407894 w 2657256"/>
                          <a:gd name="connsiteY440" fmla="*/ 2451999 h 3370881"/>
                          <a:gd name="connsiteX441" fmla="*/ 515470 w 2657256"/>
                          <a:gd name="connsiteY441" fmla="*/ 2407176 h 3370881"/>
                          <a:gd name="connsiteX442" fmla="*/ 578223 w 2657256"/>
                          <a:gd name="connsiteY442" fmla="*/ 2353387 h 3370881"/>
                          <a:gd name="connsiteX443" fmla="*/ 587188 w 2657256"/>
                          <a:gd name="connsiteY443" fmla="*/ 2330976 h 3370881"/>
                          <a:gd name="connsiteX444" fmla="*/ 614082 w 2657256"/>
                          <a:gd name="connsiteY444" fmla="*/ 2254776 h 3370881"/>
                          <a:gd name="connsiteX445" fmla="*/ 649941 w 2657256"/>
                          <a:gd name="connsiteY445" fmla="*/ 2200987 h 3370881"/>
                          <a:gd name="connsiteX446" fmla="*/ 690282 w 2657256"/>
                          <a:gd name="connsiteY446" fmla="*/ 2174093 h 3370881"/>
                          <a:gd name="connsiteX447" fmla="*/ 703729 w 2657256"/>
                          <a:gd name="connsiteY447" fmla="*/ 2165129 h 3370881"/>
                          <a:gd name="connsiteX448" fmla="*/ 739588 w 2657256"/>
                          <a:gd name="connsiteY448" fmla="*/ 2147199 h 3370881"/>
                          <a:gd name="connsiteX449" fmla="*/ 708212 w 2657256"/>
                          <a:gd name="connsiteY449" fmla="*/ 2187540 h 3370881"/>
                          <a:gd name="connsiteX450" fmla="*/ 654423 w 2657256"/>
                          <a:gd name="connsiteY450" fmla="*/ 2241329 h 3370881"/>
                          <a:gd name="connsiteX451" fmla="*/ 636494 w 2657256"/>
                          <a:gd name="connsiteY451" fmla="*/ 2259258 h 3370881"/>
                          <a:gd name="connsiteX452" fmla="*/ 614082 w 2657256"/>
                          <a:gd name="connsiteY452" fmla="*/ 2286152 h 3370881"/>
                          <a:gd name="connsiteX453" fmla="*/ 592179 w 2657256"/>
                          <a:gd name="connsiteY453" fmla="*/ 2282347 h 3370881"/>
                          <a:gd name="connsiteX454" fmla="*/ 555980 w 2657256"/>
                          <a:gd name="connsiteY454" fmla="*/ 2313892 h 3370881"/>
                          <a:gd name="connsiteX455" fmla="*/ 524435 w 2657256"/>
                          <a:gd name="connsiteY455" fmla="*/ 2348905 h 3370881"/>
                          <a:gd name="connsiteX456" fmla="*/ 502023 w 2657256"/>
                          <a:gd name="connsiteY456" fmla="*/ 2362352 h 3370881"/>
                          <a:gd name="connsiteX457" fmla="*/ 461682 w 2657256"/>
                          <a:gd name="connsiteY457" fmla="*/ 2389246 h 3370881"/>
                          <a:gd name="connsiteX458" fmla="*/ 448235 w 2657256"/>
                          <a:gd name="connsiteY458" fmla="*/ 2398211 h 3370881"/>
                          <a:gd name="connsiteX459" fmla="*/ 430306 w 2657256"/>
                          <a:gd name="connsiteY459" fmla="*/ 2407176 h 3370881"/>
                          <a:gd name="connsiteX460" fmla="*/ 412376 w 2657256"/>
                          <a:gd name="connsiteY460" fmla="*/ 2420623 h 3370881"/>
                          <a:gd name="connsiteX461" fmla="*/ 389965 w 2657256"/>
                          <a:gd name="connsiteY461" fmla="*/ 2429587 h 3370881"/>
                          <a:gd name="connsiteX462" fmla="*/ 372035 w 2657256"/>
                          <a:gd name="connsiteY462" fmla="*/ 2443034 h 3370881"/>
                          <a:gd name="connsiteX463" fmla="*/ 318247 w 2657256"/>
                          <a:gd name="connsiteY463" fmla="*/ 2474411 h 3370881"/>
                          <a:gd name="connsiteX464" fmla="*/ 304800 w 2657256"/>
                          <a:gd name="connsiteY464" fmla="*/ 2492340 h 3370881"/>
                          <a:gd name="connsiteX465" fmla="*/ 282388 w 2657256"/>
                          <a:gd name="connsiteY465" fmla="*/ 2519234 h 3370881"/>
                          <a:gd name="connsiteX466" fmla="*/ 295835 w 2657256"/>
                          <a:gd name="connsiteY466" fmla="*/ 2815070 h 3370881"/>
                          <a:gd name="connsiteX467" fmla="*/ 300318 w 2657256"/>
                          <a:gd name="connsiteY467" fmla="*/ 2837481 h 3370881"/>
                          <a:gd name="connsiteX468" fmla="*/ 304800 w 2657256"/>
                          <a:gd name="connsiteY468" fmla="*/ 2868858 h 3370881"/>
                          <a:gd name="connsiteX469" fmla="*/ 309282 w 2657256"/>
                          <a:gd name="connsiteY469" fmla="*/ 2927129 h 3370881"/>
                          <a:gd name="connsiteX470" fmla="*/ 322729 w 2657256"/>
                          <a:gd name="connsiteY470" fmla="*/ 2985399 h 3370881"/>
                          <a:gd name="connsiteX471" fmla="*/ 327212 w 2657256"/>
                          <a:gd name="connsiteY471" fmla="*/ 3012293 h 3370881"/>
                          <a:gd name="connsiteX472" fmla="*/ 331694 w 2657256"/>
                          <a:gd name="connsiteY472" fmla="*/ 3043670 h 3370881"/>
                          <a:gd name="connsiteX473" fmla="*/ 345141 w 2657256"/>
                          <a:gd name="connsiteY473" fmla="*/ 3070564 h 3370881"/>
                          <a:gd name="connsiteX474" fmla="*/ 367553 w 2657256"/>
                          <a:gd name="connsiteY474" fmla="*/ 3124352 h 3370881"/>
                          <a:gd name="connsiteX475" fmla="*/ 381000 w 2657256"/>
                          <a:gd name="connsiteY475" fmla="*/ 3182623 h 3370881"/>
                          <a:gd name="connsiteX476" fmla="*/ 389965 w 2657256"/>
                          <a:gd name="connsiteY476" fmla="*/ 3196070 h 3370881"/>
                          <a:gd name="connsiteX477" fmla="*/ 394447 w 2657256"/>
                          <a:gd name="connsiteY477" fmla="*/ 3213999 h 3370881"/>
                          <a:gd name="connsiteX478" fmla="*/ 412376 w 2657256"/>
                          <a:gd name="connsiteY478" fmla="*/ 3245376 h 3370881"/>
                          <a:gd name="connsiteX479" fmla="*/ 416859 w 2657256"/>
                          <a:gd name="connsiteY479" fmla="*/ 3258823 h 3370881"/>
                          <a:gd name="connsiteX480" fmla="*/ 425823 w 2657256"/>
                          <a:gd name="connsiteY480" fmla="*/ 3272270 h 3370881"/>
                          <a:gd name="connsiteX481" fmla="*/ 439270 w 2657256"/>
                          <a:gd name="connsiteY481" fmla="*/ 3303646 h 3370881"/>
                          <a:gd name="connsiteX482" fmla="*/ 439270 w 2657256"/>
                          <a:gd name="connsiteY482" fmla="*/ 3352952 h 3370881"/>
                          <a:gd name="connsiteX483" fmla="*/ 430306 w 2657256"/>
                          <a:gd name="connsiteY483" fmla="*/ 3366399 h 3370881"/>
                          <a:gd name="connsiteX484" fmla="*/ 412376 w 2657256"/>
                          <a:gd name="connsiteY484" fmla="*/ 3370881 h 3370881"/>
                          <a:gd name="connsiteX485" fmla="*/ 295835 w 2657256"/>
                          <a:gd name="connsiteY485" fmla="*/ 3357434 h 3370881"/>
                          <a:gd name="connsiteX486" fmla="*/ 264459 w 2657256"/>
                          <a:gd name="connsiteY486" fmla="*/ 3276752 h 3370881"/>
                          <a:gd name="connsiteX487" fmla="*/ 259976 w 2657256"/>
                          <a:gd name="connsiteY487" fmla="*/ 3240893 h 3370881"/>
                          <a:gd name="connsiteX488" fmla="*/ 246529 w 2657256"/>
                          <a:gd name="connsiteY488" fmla="*/ 3178140 h 3370881"/>
                          <a:gd name="connsiteX489" fmla="*/ 237565 w 2657256"/>
                          <a:gd name="connsiteY489" fmla="*/ 3084011 h 3370881"/>
                          <a:gd name="connsiteX490" fmla="*/ 228600 w 2657256"/>
                          <a:gd name="connsiteY490" fmla="*/ 3057117 h 3370881"/>
                          <a:gd name="connsiteX491" fmla="*/ 219635 w 2657256"/>
                          <a:gd name="connsiteY491" fmla="*/ 3021258 h 3370881"/>
                          <a:gd name="connsiteX492" fmla="*/ 206188 w 2657256"/>
                          <a:gd name="connsiteY492" fmla="*/ 2980917 h 3370881"/>
                          <a:gd name="connsiteX493" fmla="*/ 201706 w 2657256"/>
                          <a:gd name="connsiteY493" fmla="*/ 2949540 h 3370881"/>
                          <a:gd name="connsiteX494" fmla="*/ 197223 w 2657256"/>
                          <a:gd name="connsiteY494" fmla="*/ 2927129 h 3370881"/>
                          <a:gd name="connsiteX495" fmla="*/ 192741 w 2657256"/>
                          <a:gd name="connsiteY495" fmla="*/ 2891270 h 3370881"/>
                          <a:gd name="connsiteX496" fmla="*/ 188259 w 2657256"/>
                          <a:gd name="connsiteY496" fmla="*/ 2850929 h 3370881"/>
                          <a:gd name="connsiteX497" fmla="*/ 179294 w 2657256"/>
                          <a:gd name="connsiteY497" fmla="*/ 2824034 h 3370881"/>
                          <a:gd name="connsiteX498" fmla="*/ 165847 w 2657256"/>
                          <a:gd name="connsiteY498" fmla="*/ 2774729 h 3370881"/>
                          <a:gd name="connsiteX499" fmla="*/ 161365 w 2657256"/>
                          <a:gd name="connsiteY499" fmla="*/ 2747834 h 3370881"/>
                          <a:gd name="connsiteX500" fmla="*/ 156882 w 2657256"/>
                          <a:gd name="connsiteY500" fmla="*/ 2559576 h 3370881"/>
                          <a:gd name="connsiteX501" fmla="*/ 152400 w 2657256"/>
                          <a:gd name="connsiteY501" fmla="*/ 2519234 h 3370881"/>
                          <a:gd name="connsiteX502" fmla="*/ 118035 w 2657256"/>
                          <a:gd name="connsiteY502" fmla="*/ 2400004 h 3370881"/>
                          <a:gd name="connsiteX503" fmla="*/ 117048 w 2657256"/>
                          <a:gd name="connsiteY503" fmla="*/ 2344423 h 3370881"/>
                          <a:gd name="connsiteX504" fmla="*/ 100106 w 2657256"/>
                          <a:gd name="connsiteY504" fmla="*/ 2330976 h 3370881"/>
                          <a:gd name="connsiteX505" fmla="*/ 138953 w 2657256"/>
                          <a:gd name="connsiteY505" fmla="*/ 2313046 h 3370881"/>
                          <a:gd name="connsiteX506" fmla="*/ 152400 w 2657256"/>
                          <a:gd name="connsiteY506" fmla="*/ 2304081 h 3370881"/>
                          <a:gd name="connsiteX507" fmla="*/ 170329 w 2657256"/>
                          <a:gd name="connsiteY507" fmla="*/ 2259258 h 3370881"/>
                          <a:gd name="connsiteX508" fmla="*/ 188259 w 2657256"/>
                          <a:gd name="connsiteY508" fmla="*/ 2223399 h 3370881"/>
                          <a:gd name="connsiteX509" fmla="*/ 206188 w 2657256"/>
                          <a:gd name="connsiteY509" fmla="*/ 2187540 h 3370881"/>
                          <a:gd name="connsiteX510" fmla="*/ 210670 w 2657256"/>
                          <a:gd name="connsiteY510" fmla="*/ 2174093 h 3370881"/>
                          <a:gd name="connsiteX511" fmla="*/ 219635 w 2657256"/>
                          <a:gd name="connsiteY511" fmla="*/ 2115823 h 3370881"/>
                          <a:gd name="connsiteX512" fmla="*/ 210670 w 2657256"/>
                          <a:gd name="connsiteY512" fmla="*/ 1958940 h 3370881"/>
                          <a:gd name="connsiteX513" fmla="*/ 192741 w 2657256"/>
                          <a:gd name="connsiteY513" fmla="*/ 1923081 h 3370881"/>
                          <a:gd name="connsiteX514" fmla="*/ 179294 w 2657256"/>
                          <a:gd name="connsiteY514" fmla="*/ 1891705 h 3370881"/>
                          <a:gd name="connsiteX515" fmla="*/ 165847 w 2657256"/>
                          <a:gd name="connsiteY515" fmla="*/ 1864811 h 3370881"/>
                          <a:gd name="connsiteX516" fmla="*/ 152400 w 2657256"/>
                          <a:gd name="connsiteY516" fmla="*/ 1833434 h 3370881"/>
                          <a:gd name="connsiteX517" fmla="*/ 143435 w 2657256"/>
                          <a:gd name="connsiteY517" fmla="*/ 1819987 h 3370881"/>
                          <a:gd name="connsiteX518" fmla="*/ 107576 w 2657256"/>
                          <a:gd name="connsiteY518" fmla="*/ 1784129 h 3370881"/>
                          <a:gd name="connsiteX519" fmla="*/ 94129 w 2657256"/>
                          <a:gd name="connsiteY519" fmla="*/ 1779646 h 3370881"/>
                          <a:gd name="connsiteX520" fmla="*/ 71718 w 2657256"/>
                          <a:gd name="connsiteY520" fmla="*/ 1770681 h 3370881"/>
                          <a:gd name="connsiteX521" fmla="*/ 58270 w 2657256"/>
                          <a:gd name="connsiteY521" fmla="*/ 1761717 h 3370881"/>
                          <a:gd name="connsiteX522" fmla="*/ 26894 w 2657256"/>
                          <a:gd name="connsiteY522" fmla="*/ 1730340 h 3370881"/>
                          <a:gd name="connsiteX523" fmla="*/ 0 w 2657256"/>
                          <a:gd name="connsiteY523" fmla="*/ 1707929 h 3370881"/>
                          <a:gd name="connsiteX0" fmla="*/ 0 w 2657256"/>
                          <a:gd name="connsiteY0" fmla="*/ 1707929 h 3370881"/>
                          <a:gd name="connsiteX1" fmla="*/ 22412 w 2657256"/>
                          <a:gd name="connsiteY1" fmla="*/ 1698964 h 3370881"/>
                          <a:gd name="connsiteX2" fmla="*/ 31376 w 2657256"/>
                          <a:gd name="connsiteY2" fmla="*/ 1681034 h 3370881"/>
                          <a:gd name="connsiteX3" fmla="*/ 44823 w 2657256"/>
                          <a:gd name="connsiteY3" fmla="*/ 1672070 h 3370881"/>
                          <a:gd name="connsiteX4" fmla="*/ 58270 w 2657256"/>
                          <a:gd name="connsiteY4" fmla="*/ 1654140 h 3370881"/>
                          <a:gd name="connsiteX5" fmla="*/ 76200 w 2657256"/>
                          <a:gd name="connsiteY5" fmla="*/ 1645176 h 3370881"/>
                          <a:gd name="connsiteX6" fmla="*/ 98612 w 2657256"/>
                          <a:gd name="connsiteY6" fmla="*/ 1636211 h 3370881"/>
                          <a:gd name="connsiteX7" fmla="*/ 125506 w 2657256"/>
                          <a:gd name="connsiteY7" fmla="*/ 1627246 h 3370881"/>
                          <a:gd name="connsiteX8" fmla="*/ 152400 w 2657256"/>
                          <a:gd name="connsiteY8" fmla="*/ 1609317 h 3370881"/>
                          <a:gd name="connsiteX9" fmla="*/ 170329 w 2657256"/>
                          <a:gd name="connsiteY9" fmla="*/ 1600352 h 3370881"/>
                          <a:gd name="connsiteX10" fmla="*/ 188259 w 2657256"/>
                          <a:gd name="connsiteY10" fmla="*/ 1582423 h 3370881"/>
                          <a:gd name="connsiteX11" fmla="*/ 228600 w 2657256"/>
                          <a:gd name="connsiteY11" fmla="*/ 1564493 h 3370881"/>
                          <a:gd name="connsiteX12" fmla="*/ 255494 w 2657256"/>
                          <a:gd name="connsiteY12" fmla="*/ 1546564 h 3370881"/>
                          <a:gd name="connsiteX13" fmla="*/ 300318 w 2657256"/>
                          <a:gd name="connsiteY13" fmla="*/ 1524152 h 3370881"/>
                          <a:gd name="connsiteX14" fmla="*/ 313765 w 2657256"/>
                          <a:gd name="connsiteY14" fmla="*/ 1515187 h 3370881"/>
                          <a:gd name="connsiteX15" fmla="*/ 340659 w 2657256"/>
                          <a:gd name="connsiteY15" fmla="*/ 1510705 h 3370881"/>
                          <a:gd name="connsiteX16" fmla="*/ 363070 w 2657256"/>
                          <a:gd name="connsiteY16" fmla="*/ 1506223 h 3370881"/>
                          <a:gd name="connsiteX17" fmla="*/ 389965 w 2657256"/>
                          <a:gd name="connsiteY17" fmla="*/ 1501740 h 3370881"/>
                          <a:gd name="connsiteX18" fmla="*/ 425823 w 2657256"/>
                          <a:gd name="connsiteY18" fmla="*/ 1497258 h 3370881"/>
                          <a:gd name="connsiteX19" fmla="*/ 470647 w 2657256"/>
                          <a:gd name="connsiteY19" fmla="*/ 1488293 h 3370881"/>
                          <a:gd name="connsiteX20" fmla="*/ 515470 w 2657256"/>
                          <a:gd name="connsiteY20" fmla="*/ 1479329 h 3370881"/>
                          <a:gd name="connsiteX21" fmla="*/ 528918 w 2657256"/>
                          <a:gd name="connsiteY21" fmla="*/ 1470364 h 3370881"/>
                          <a:gd name="connsiteX22" fmla="*/ 600635 w 2657256"/>
                          <a:gd name="connsiteY22" fmla="*/ 1456917 h 3370881"/>
                          <a:gd name="connsiteX23" fmla="*/ 690282 w 2657256"/>
                          <a:gd name="connsiteY23" fmla="*/ 1447952 h 3370881"/>
                          <a:gd name="connsiteX24" fmla="*/ 793376 w 2657256"/>
                          <a:gd name="connsiteY24" fmla="*/ 1452434 h 3370881"/>
                          <a:gd name="connsiteX25" fmla="*/ 874059 w 2657256"/>
                          <a:gd name="connsiteY25" fmla="*/ 1465881 h 3370881"/>
                          <a:gd name="connsiteX26" fmla="*/ 914400 w 2657256"/>
                          <a:gd name="connsiteY26" fmla="*/ 1470364 h 3370881"/>
                          <a:gd name="connsiteX27" fmla="*/ 1030941 w 2657256"/>
                          <a:gd name="connsiteY27" fmla="*/ 1483811 h 3370881"/>
                          <a:gd name="connsiteX28" fmla="*/ 1151965 w 2657256"/>
                          <a:gd name="connsiteY28" fmla="*/ 1492776 h 3370881"/>
                          <a:gd name="connsiteX29" fmla="*/ 1281953 w 2657256"/>
                          <a:gd name="connsiteY29" fmla="*/ 1501740 h 3370881"/>
                          <a:gd name="connsiteX30" fmla="*/ 1465729 w 2657256"/>
                          <a:gd name="connsiteY30" fmla="*/ 1497258 h 3370881"/>
                          <a:gd name="connsiteX31" fmla="*/ 1510553 w 2657256"/>
                          <a:gd name="connsiteY31" fmla="*/ 1492776 h 3370881"/>
                          <a:gd name="connsiteX32" fmla="*/ 1582270 w 2657256"/>
                          <a:gd name="connsiteY32" fmla="*/ 1461399 h 3370881"/>
                          <a:gd name="connsiteX33" fmla="*/ 1604682 w 2657256"/>
                          <a:gd name="connsiteY33" fmla="*/ 1456917 h 3370881"/>
                          <a:gd name="connsiteX34" fmla="*/ 1622612 w 2657256"/>
                          <a:gd name="connsiteY34" fmla="*/ 1447952 h 3370881"/>
                          <a:gd name="connsiteX35" fmla="*/ 1645023 w 2657256"/>
                          <a:gd name="connsiteY35" fmla="*/ 1438987 h 3370881"/>
                          <a:gd name="connsiteX36" fmla="*/ 1662953 w 2657256"/>
                          <a:gd name="connsiteY36" fmla="*/ 1425540 h 3370881"/>
                          <a:gd name="connsiteX37" fmla="*/ 1698812 w 2657256"/>
                          <a:gd name="connsiteY37" fmla="*/ 1407611 h 3370881"/>
                          <a:gd name="connsiteX38" fmla="*/ 1739153 w 2657256"/>
                          <a:gd name="connsiteY38" fmla="*/ 1380717 h 3370881"/>
                          <a:gd name="connsiteX39" fmla="*/ 1752600 w 2657256"/>
                          <a:gd name="connsiteY39" fmla="*/ 1367270 h 3370881"/>
                          <a:gd name="connsiteX40" fmla="*/ 1775012 w 2657256"/>
                          <a:gd name="connsiteY40" fmla="*/ 1353823 h 3370881"/>
                          <a:gd name="connsiteX41" fmla="*/ 1797423 w 2657256"/>
                          <a:gd name="connsiteY41" fmla="*/ 1335893 h 3370881"/>
                          <a:gd name="connsiteX42" fmla="*/ 1810870 w 2657256"/>
                          <a:gd name="connsiteY42" fmla="*/ 1304517 h 3370881"/>
                          <a:gd name="connsiteX43" fmla="*/ 1815353 w 2657256"/>
                          <a:gd name="connsiteY43" fmla="*/ 1291070 h 3370881"/>
                          <a:gd name="connsiteX44" fmla="*/ 1801906 w 2657256"/>
                          <a:gd name="connsiteY44" fmla="*/ 1138670 h 3370881"/>
                          <a:gd name="connsiteX45" fmla="*/ 1792941 w 2657256"/>
                          <a:gd name="connsiteY45" fmla="*/ 1125223 h 3370881"/>
                          <a:gd name="connsiteX46" fmla="*/ 1757082 w 2657256"/>
                          <a:gd name="connsiteY46" fmla="*/ 1093846 h 3370881"/>
                          <a:gd name="connsiteX47" fmla="*/ 1730188 w 2657256"/>
                          <a:gd name="connsiteY47" fmla="*/ 1066952 h 3370881"/>
                          <a:gd name="connsiteX48" fmla="*/ 1703294 w 2657256"/>
                          <a:gd name="connsiteY48" fmla="*/ 1049023 h 3370881"/>
                          <a:gd name="connsiteX49" fmla="*/ 1622612 w 2657256"/>
                          <a:gd name="connsiteY49" fmla="*/ 1053505 h 3370881"/>
                          <a:gd name="connsiteX50" fmla="*/ 1595718 w 2657256"/>
                          <a:gd name="connsiteY50" fmla="*/ 1062470 h 3370881"/>
                          <a:gd name="connsiteX51" fmla="*/ 1573306 w 2657256"/>
                          <a:gd name="connsiteY51" fmla="*/ 1066952 h 3370881"/>
                          <a:gd name="connsiteX52" fmla="*/ 1453385 w 2657256"/>
                          <a:gd name="connsiteY52" fmla="*/ 1082761 h 3370881"/>
                          <a:gd name="connsiteX53" fmla="*/ 1326776 w 2657256"/>
                          <a:gd name="connsiteY53" fmla="*/ 1062470 h 3370881"/>
                          <a:gd name="connsiteX54" fmla="*/ 1308847 w 2657256"/>
                          <a:gd name="connsiteY54" fmla="*/ 1057987 h 3370881"/>
                          <a:gd name="connsiteX55" fmla="*/ 1277470 w 2657256"/>
                          <a:gd name="connsiteY55" fmla="*/ 1053505 h 3370881"/>
                          <a:gd name="connsiteX56" fmla="*/ 1259541 w 2657256"/>
                          <a:gd name="connsiteY56" fmla="*/ 1049023 h 3370881"/>
                          <a:gd name="connsiteX57" fmla="*/ 1232647 w 2657256"/>
                          <a:gd name="connsiteY57" fmla="*/ 1044540 h 3370881"/>
                          <a:gd name="connsiteX58" fmla="*/ 1053353 w 2657256"/>
                          <a:gd name="connsiteY58" fmla="*/ 1049023 h 3370881"/>
                          <a:gd name="connsiteX59" fmla="*/ 1035423 w 2657256"/>
                          <a:gd name="connsiteY59" fmla="*/ 1053505 h 3370881"/>
                          <a:gd name="connsiteX60" fmla="*/ 1008529 w 2657256"/>
                          <a:gd name="connsiteY60" fmla="*/ 1057987 h 3370881"/>
                          <a:gd name="connsiteX61" fmla="*/ 995082 w 2657256"/>
                          <a:gd name="connsiteY61" fmla="*/ 1062470 h 3370881"/>
                          <a:gd name="connsiteX62" fmla="*/ 945776 w 2657256"/>
                          <a:gd name="connsiteY62" fmla="*/ 1031093 h 3370881"/>
                          <a:gd name="connsiteX63" fmla="*/ 941294 w 2657256"/>
                          <a:gd name="connsiteY63" fmla="*/ 1017646 h 3370881"/>
                          <a:gd name="connsiteX64" fmla="*/ 932329 w 2657256"/>
                          <a:gd name="connsiteY64" fmla="*/ 919034 h 3370881"/>
                          <a:gd name="connsiteX65" fmla="*/ 914400 w 2657256"/>
                          <a:gd name="connsiteY65" fmla="*/ 901105 h 3370881"/>
                          <a:gd name="connsiteX66" fmla="*/ 918882 w 2657256"/>
                          <a:gd name="connsiteY66" fmla="*/ 869729 h 3370881"/>
                          <a:gd name="connsiteX67" fmla="*/ 941294 w 2657256"/>
                          <a:gd name="connsiteY67" fmla="*/ 865246 h 3370881"/>
                          <a:gd name="connsiteX68" fmla="*/ 959223 w 2657256"/>
                          <a:gd name="connsiteY68" fmla="*/ 851799 h 3370881"/>
                          <a:gd name="connsiteX69" fmla="*/ 990600 w 2657256"/>
                          <a:gd name="connsiteY69" fmla="*/ 847317 h 3370881"/>
                          <a:gd name="connsiteX70" fmla="*/ 1129553 w 2657256"/>
                          <a:gd name="connsiteY70" fmla="*/ 838352 h 3370881"/>
                          <a:gd name="connsiteX71" fmla="*/ 1147482 w 2657256"/>
                          <a:gd name="connsiteY71" fmla="*/ 829387 h 3370881"/>
                          <a:gd name="connsiteX72" fmla="*/ 1178859 w 2657256"/>
                          <a:gd name="connsiteY72" fmla="*/ 806976 h 3370881"/>
                          <a:gd name="connsiteX73" fmla="*/ 1192306 w 2657256"/>
                          <a:gd name="connsiteY73" fmla="*/ 793529 h 3370881"/>
                          <a:gd name="connsiteX74" fmla="*/ 1214718 w 2657256"/>
                          <a:gd name="connsiteY74" fmla="*/ 784564 h 3370881"/>
                          <a:gd name="connsiteX75" fmla="*/ 1241612 w 2657256"/>
                          <a:gd name="connsiteY75" fmla="*/ 771117 h 3370881"/>
                          <a:gd name="connsiteX76" fmla="*/ 1277470 w 2657256"/>
                          <a:gd name="connsiteY76" fmla="*/ 753187 h 3370881"/>
                          <a:gd name="connsiteX77" fmla="*/ 1295400 w 2657256"/>
                          <a:gd name="connsiteY77" fmla="*/ 730776 h 3370881"/>
                          <a:gd name="connsiteX78" fmla="*/ 1317812 w 2657256"/>
                          <a:gd name="connsiteY78" fmla="*/ 708364 h 3370881"/>
                          <a:gd name="connsiteX79" fmla="*/ 1353670 w 2657256"/>
                          <a:gd name="connsiteY79" fmla="*/ 663540 h 3370881"/>
                          <a:gd name="connsiteX80" fmla="*/ 1371600 w 2657256"/>
                          <a:gd name="connsiteY80" fmla="*/ 636646 h 3370881"/>
                          <a:gd name="connsiteX81" fmla="*/ 1380565 w 2657256"/>
                          <a:gd name="connsiteY81" fmla="*/ 596305 h 3370881"/>
                          <a:gd name="connsiteX82" fmla="*/ 1385047 w 2657256"/>
                          <a:gd name="connsiteY82" fmla="*/ 582858 h 3370881"/>
                          <a:gd name="connsiteX83" fmla="*/ 1380565 w 2657256"/>
                          <a:gd name="connsiteY83" fmla="*/ 533552 h 3370881"/>
                          <a:gd name="connsiteX84" fmla="*/ 1367118 w 2657256"/>
                          <a:gd name="connsiteY84" fmla="*/ 524587 h 3370881"/>
                          <a:gd name="connsiteX85" fmla="*/ 1349188 w 2657256"/>
                          <a:gd name="connsiteY85" fmla="*/ 520105 h 3370881"/>
                          <a:gd name="connsiteX86" fmla="*/ 1326776 w 2657256"/>
                          <a:gd name="connsiteY86" fmla="*/ 511140 h 3370881"/>
                          <a:gd name="connsiteX87" fmla="*/ 1281953 w 2657256"/>
                          <a:gd name="connsiteY87" fmla="*/ 515623 h 3370881"/>
                          <a:gd name="connsiteX88" fmla="*/ 1250576 w 2657256"/>
                          <a:gd name="connsiteY88" fmla="*/ 529070 h 3370881"/>
                          <a:gd name="connsiteX89" fmla="*/ 1210235 w 2657256"/>
                          <a:gd name="connsiteY89" fmla="*/ 542517 h 3370881"/>
                          <a:gd name="connsiteX90" fmla="*/ 1183341 w 2657256"/>
                          <a:gd name="connsiteY90" fmla="*/ 555964 h 3370881"/>
                          <a:gd name="connsiteX91" fmla="*/ 1160929 w 2657256"/>
                          <a:gd name="connsiteY91" fmla="*/ 569411 h 3370881"/>
                          <a:gd name="connsiteX92" fmla="*/ 1134035 w 2657256"/>
                          <a:gd name="connsiteY92" fmla="*/ 578376 h 3370881"/>
                          <a:gd name="connsiteX93" fmla="*/ 1111623 w 2657256"/>
                          <a:gd name="connsiteY93" fmla="*/ 587340 h 3370881"/>
                          <a:gd name="connsiteX94" fmla="*/ 1084729 w 2657256"/>
                          <a:gd name="connsiteY94" fmla="*/ 596305 h 3370881"/>
                          <a:gd name="connsiteX95" fmla="*/ 986118 w 2657256"/>
                          <a:gd name="connsiteY95" fmla="*/ 591823 h 3370881"/>
                          <a:gd name="connsiteX96" fmla="*/ 927847 w 2657256"/>
                          <a:gd name="connsiteY96" fmla="*/ 578376 h 3370881"/>
                          <a:gd name="connsiteX97" fmla="*/ 896470 w 2657256"/>
                          <a:gd name="connsiteY97" fmla="*/ 555964 h 3370881"/>
                          <a:gd name="connsiteX98" fmla="*/ 883023 w 2657256"/>
                          <a:gd name="connsiteY98" fmla="*/ 546999 h 3370881"/>
                          <a:gd name="connsiteX99" fmla="*/ 865094 w 2657256"/>
                          <a:gd name="connsiteY99" fmla="*/ 497693 h 3370881"/>
                          <a:gd name="connsiteX100" fmla="*/ 869576 w 2657256"/>
                          <a:gd name="connsiteY100" fmla="*/ 403564 h 3370881"/>
                          <a:gd name="connsiteX101" fmla="*/ 874059 w 2657256"/>
                          <a:gd name="connsiteY101" fmla="*/ 385634 h 3370881"/>
                          <a:gd name="connsiteX102" fmla="*/ 883023 w 2657256"/>
                          <a:gd name="connsiteY102" fmla="*/ 372187 h 3370881"/>
                          <a:gd name="connsiteX103" fmla="*/ 909918 w 2657256"/>
                          <a:gd name="connsiteY103" fmla="*/ 363223 h 3370881"/>
                          <a:gd name="connsiteX104" fmla="*/ 914400 w 2657256"/>
                          <a:gd name="connsiteY104" fmla="*/ 385634 h 3370881"/>
                          <a:gd name="connsiteX105" fmla="*/ 909918 w 2657256"/>
                          <a:gd name="connsiteY105" fmla="*/ 408046 h 3370881"/>
                          <a:gd name="connsiteX106" fmla="*/ 900953 w 2657256"/>
                          <a:gd name="connsiteY106" fmla="*/ 466317 h 3370881"/>
                          <a:gd name="connsiteX107" fmla="*/ 905435 w 2657256"/>
                          <a:gd name="connsiteY107" fmla="*/ 515623 h 3370881"/>
                          <a:gd name="connsiteX108" fmla="*/ 932329 w 2657256"/>
                          <a:gd name="connsiteY108" fmla="*/ 551481 h 3370881"/>
                          <a:gd name="connsiteX109" fmla="*/ 954741 w 2657256"/>
                          <a:gd name="connsiteY109" fmla="*/ 560446 h 3370881"/>
                          <a:gd name="connsiteX110" fmla="*/ 972670 w 2657256"/>
                          <a:gd name="connsiteY110" fmla="*/ 569411 h 3370881"/>
                          <a:gd name="connsiteX111" fmla="*/ 1066800 w 2657256"/>
                          <a:gd name="connsiteY111" fmla="*/ 564929 h 3370881"/>
                          <a:gd name="connsiteX112" fmla="*/ 1111623 w 2657256"/>
                          <a:gd name="connsiteY112" fmla="*/ 551481 h 3370881"/>
                          <a:gd name="connsiteX113" fmla="*/ 1129553 w 2657256"/>
                          <a:gd name="connsiteY113" fmla="*/ 538034 h 3370881"/>
                          <a:gd name="connsiteX114" fmla="*/ 1156447 w 2657256"/>
                          <a:gd name="connsiteY114" fmla="*/ 511140 h 3370881"/>
                          <a:gd name="connsiteX115" fmla="*/ 1160929 w 2657256"/>
                          <a:gd name="connsiteY115" fmla="*/ 493211 h 3370881"/>
                          <a:gd name="connsiteX116" fmla="*/ 1178859 w 2657256"/>
                          <a:gd name="connsiteY116" fmla="*/ 331846 h 3370881"/>
                          <a:gd name="connsiteX117" fmla="*/ 1215315 w 2657256"/>
                          <a:gd name="connsiteY117" fmla="*/ 270289 h 3370881"/>
                          <a:gd name="connsiteX118" fmla="*/ 1214718 w 2657256"/>
                          <a:gd name="connsiteY118" fmla="*/ 367705 h 3370881"/>
                          <a:gd name="connsiteX119" fmla="*/ 1201270 w 2657256"/>
                          <a:gd name="connsiteY119" fmla="*/ 412529 h 3370881"/>
                          <a:gd name="connsiteX120" fmla="*/ 1210235 w 2657256"/>
                          <a:gd name="connsiteY120" fmla="*/ 461834 h 3370881"/>
                          <a:gd name="connsiteX121" fmla="*/ 1214718 w 2657256"/>
                          <a:gd name="connsiteY121" fmla="*/ 475281 h 3370881"/>
                          <a:gd name="connsiteX122" fmla="*/ 1228165 w 2657256"/>
                          <a:gd name="connsiteY122" fmla="*/ 484246 h 3370881"/>
                          <a:gd name="connsiteX123" fmla="*/ 1250576 w 2657256"/>
                          <a:gd name="connsiteY123" fmla="*/ 502176 h 3370881"/>
                          <a:gd name="connsiteX124" fmla="*/ 1317812 w 2657256"/>
                          <a:gd name="connsiteY124" fmla="*/ 497693 h 3370881"/>
                          <a:gd name="connsiteX125" fmla="*/ 1353670 w 2657256"/>
                          <a:gd name="connsiteY125" fmla="*/ 488729 h 3370881"/>
                          <a:gd name="connsiteX126" fmla="*/ 1506070 w 2657256"/>
                          <a:gd name="connsiteY126" fmla="*/ 457352 h 3370881"/>
                          <a:gd name="connsiteX127" fmla="*/ 1550894 w 2657256"/>
                          <a:gd name="connsiteY127" fmla="*/ 430458 h 3370881"/>
                          <a:gd name="connsiteX128" fmla="*/ 1564341 w 2657256"/>
                          <a:gd name="connsiteY128" fmla="*/ 417011 h 3370881"/>
                          <a:gd name="connsiteX129" fmla="*/ 1586753 w 2657256"/>
                          <a:gd name="connsiteY129" fmla="*/ 399081 h 3370881"/>
                          <a:gd name="connsiteX130" fmla="*/ 1595718 w 2657256"/>
                          <a:gd name="connsiteY130" fmla="*/ 381152 h 3370881"/>
                          <a:gd name="connsiteX131" fmla="*/ 1600200 w 2657256"/>
                          <a:gd name="connsiteY131" fmla="*/ 363223 h 3370881"/>
                          <a:gd name="connsiteX132" fmla="*/ 1609165 w 2657256"/>
                          <a:gd name="connsiteY132" fmla="*/ 313917 h 3370881"/>
                          <a:gd name="connsiteX133" fmla="*/ 1537447 w 2657256"/>
                          <a:gd name="connsiteY133" fmla="*/ 188411 h 3370881"/>
                          <a:gd name="connsiteX134" fmla="*/ 1613647 w 2657256"/>
                          <a:gd name="connsiteY134" fmla="*/ 399081 h 3370881"/>
                          <a:gd name="connsiteX135" fmla="*/ 1627094 w 2657256"/>
                          <a:gd name="connsiteY135" fmla="*/ 417011 h 3370881"/>
                          <a:gd name="connsiteX136" fmla="*/ 1658470 w 2657256"/>
                          <a:gd name="connsiteY136" fmla="*/ 412529 h 3370881"/>
                          <a:gd name="connsiteX137" fmla="*/ 1685365 w 2657256"/>
                          <a:gd name="connsiteY137" fmla="*/ 390117 h 3370881"/>
                          <a:gd name="connsiteX138" fmla="*/ 1694329 w 2657256"/>
                          <a:gd name="connsiteY138" fmla="*/ 376670 h 3370881"/>
                          <a:gd name="connsiteX139" fmla="*/ 1734670 w 2657256"/>
                          <a:gd name="connsiteY139" fmla="*/ 354258 h 3370881"/>
                          <a:gd name="connsiteX140" fmla="*/ 1743635 w 2657256"/>
                          <a:gd name="connsiteY140" fmla="*/ 340811 h 3370881"/>
                          <a:gd name="connsiteX141" fmla="*/ 1757082 w 2657256"/>
                          <a:gd name="connsiteY141" fmla="*/ 336329 h 3370881"/>
                          <a:gd name="connsiteX142" fmla="*/ 1808984 w 2657256"/>
                          <a:gd name="connsiteY142" fmla="*/ 249641 h 3370881"/>
                          <a:gd name="connsiteX143" fmla="*/ 1899621 w 2657256"/>
                          <a:gd name="connsiteY143" fmla="*/ 211719 h 3370881"/>
                          <a:gd name="connsiteX144" fmla="*/ 1808984 w 2657256"/>
                          <a:gd name="connsiteY144" fmla="*/ 178521 h 3370881"/>
                          <a:gd name="connsiteX145" fmla="*/ 1772023 w 2657256"/>
                          <a:gd name="connsiteY145" fmla="*/ 77249 h 3370881"/>
                          <a:gd name="connsiteX146" fmla="*/ 1900425 w 2657256"/>
                          <a:gd name="connsiteY146" fmla="*/ 214081 h 3370881"/>
                          <a:gd name="connsiteX147" fmla="*/ 1874221 w 2657256"/>
                          <a:gd name="connsiteY147" fmla="*/ 318698 h 3370881"/>
                          <a:gd name="connsiteX148" fmla="*/ 1788459 w 2657256"/>
                          <a:gd name="connsiteY148" fmla="*/ 367705 h 3370881"/>
                          <a:gd name="connsiteX149" fmla="*/ 1761565 w 2657256"/>
                          <a:gd name="connsiteY149" fmla="*/ 390117 h 3370881"/>
                          <a:gd name="connsiteX150" fmla="*/ 1783976 w 2657256"/>
                          <a:gd name="connsiteY150" fmla="*/ 399081 h 3370881"/>
                          <a:gd name="connsiteX151" fmla="*/ 1878106 w 2657256"/>
                          <a:gd name="connsiteY151" fmla="*/ 390117 h 3370881"/>
                          <a:gd name="connsiteX152" fmla="*/ 1891553 w 2657256"/>
                          <a:gd name="connsiteY152" fmla="*/ 381152 h 3370881"/>
                          <a:gd name="connsiteX153" fmla="*/ 1918447 w 2657256"/>
                          <a:gd name="connsiteY153" fmla="*/ 372187 h 3370881"/>
                          <a:gd name="connsiteX154" fmla="*/ 1940859 w 2657256"/>
                          <a:gd name="connsiteY154" fmla="*/ 358740 h 3370881"/>
                          <a:gd name="connsiteX155" fmla="*/ 1954306 w 2657256"/>
                          <a:gd name="connsiteY155" fmla="*/ 354258 h 3370881"/>
                          <a:gd name="connsiteX156" fmla="*/ 2083304 w 2657256"/>
                          <a:gd name="connsiteY156" fmla="*/ 290281 h 3370881"/>
                          <a:gd name="connsiteX157" fmla="*/ 2166172 w 2657256"/>
                          <a:gd name="connsiteY157" fmla="*/ 215604 h 3370881"/>
                          <a:gd name="connsiteX158" fmla="*/ 2069054 w 2657256"/>
                          <a:gd name="connsiteY158" fmla="*/ 40493 h 3370881"/>
                          <a:gd name="connsiteX159" fmla="*/ 2078225 w 2657256"/>
                          <a:gd name="connsiteY159" fmla="*/ 188681 h 3370881"/>
                          <a:gd name="connsiteX160" fmla="*/ 1999129 w 2657256"/>
                          <a:gd name="connsiteY160" fmla="*/ 358740 h 3370881"/>
                          <a:gd name="connsiteX161" fmla="*/ 1994647 w 2657256"/>
                          <a:gd name="connsiteY161" fmla="*/ 372187 h 3370881"/>
                          <a:gd name="connsiteX162" fmla="*/ 2039470 w 2657256"/>
                          <a:gd name="connsiteY162" fmla="*/ 390117 h 3370881"/>
                          <a:gd name="connsiteX163" fmla="*/ 2115670 w 2657256"/>
                          <a:gd name="connsiteY163" fmla="*/ 390117 h 3370881"/>
                          <a:gd name="connsiteX164" fmla="*/ 2160494 w 2657256"/>
                          <a:gd name="connsiteY164" fmla="*/ 376670 h 3370881"/>
                          <a:gd name="connsiteX165" fmla="*/ 2191870 w 2657256"/>
                          <a:gd name="connsiteY165" fmla="*/ 363223 h 3370881"/>
                          <a:gd name="connsiteX166" fmla="*/ 2205318 w 2657256"/>
                          <a:gd name="connsiteY166" fmla="*/ 358740 h 3370881"/>
                          <a:gd name="connsiteX167" fmla="*/ 2232212 w 2657256"/>
                          <a:gd name="connsiteY167" fmla="*/ 340811 h 3370881"/>
                          <a:gd name="connsiteX168" fmla="*/ 2312894 w 2657256"/>
                          <a:gd name="connsiteY168" fmla="*/ 183929 h 3370881"/>
                          <a:gd name="connsiteX169" fmla="*/ 2339788 w 2657256"/>
                          <a:gd name="connsiteY169" fmla="*/ 151 h 3370881"/>
                          <a:gd name="connsiteX170" fmla="*/ 2357718 w 2657256"/>
                          <a:gd name="connsiteY170" fmla="*/ 215305 h 3370881"/>
                          <a:gd name="connsiteX171" fmla="*/ 2254623 w 2657256"/>
                          <a:gd name="connsiteY171" fmla="*/ 376670 h 3370881"/>
                          <a:gd name="connsiteX172" fmla="*/ 2245659 w 2657256"/>
                          <a:gd name="connsiteY172" fmla="*/ 390117 h 3370881"/>
                          <a:gd name="connsiteX173" fmla="*/ 2254623 w 2657256"/>
                          <a:gd name="connsiteY173" fmla="*/ 403564 h 3370881"/>
                          <a:gd name="connsiteX174" fmla="*/ 2353235 w 2657256"/>
                          <a:gd name="connsiteY174" fmla="*/ 399081 h 3370881"/>
                          <a:gd name="connsiteX175" fmla="*/ 2366682 w 2657256"/>
                          <a:gd name="connsiteY175" fmla="*/ 394599 h 3370881"/>
                          <a:gd name="connsiteX176" fmla="*/ 2389094 w 2657256"/>
                          <a:gd name="connsiteY176" fmla="*/ 390117 h 3370881"/>
                          <a:gd name="connsiteX177" fmla="*/ 2424953 w 2657256"/>
                          <a:gd name="connsiteY177" fmla="*/ 367705 h 3370881"/>
                          <a:gd name="connsiteX178" fmla="*/ 2528047 w 2657256"/>
                          <a:gd name="connsiteY178" fmla="*/ 292700 h 3370881"/>
                          <a:gd name="connsiteX179" fmla="*/ 2541495 w 2657256"/>
                          <a:gd name="connsiteY179" fmla="*/ 62906 h 3370881"/>
                          <a:gd name="connsiteX180" fmla="*/ 2591304 w 2657256"/>
                          <a:gd name="connsiteY180" fmla="*/ 214081 h 3370881"/>
                          <a:gd name="connsiteX181" fmla="*/ 2612315 w 2657256"/>
                          <a:gd name="connsiteY181" fmla="*/ 290907 h 3370881"/>
                          <a:gd name="connsiteX182" fmla="*/ 2650863 w 2657256"/>
                          <a:gd name="connsiteY182" fmla="*/ 344994 h 3370881"/>
                          <a:gd name="connsiteX183" fmla="*/ 2465294 w 2657256"/>
                          <a:gd name="connsiteY183" fmla="*/ 399081 h 3370881"/>
                          <a:gd name="connsiteX184" fmla="*/ 2442882 w 2657256"/>
                          <a:gd name="connsiteY184" fmla="*/ 403564 h 3370881"/>
                          <a:gd name="connsiteX185" fmla="*/ 2398059 w 2657256"/>
                          <a:gd name="connsiteY185" fmla="*/ 417011 h 3370881"/>
                          <a:gd name="connsiteX186" fmla="*/ 2375647 w 2657256"/>
                          <a:gd name="connsiteY186" fmla="*/ 425976 h 3370881"/>
                          <a:gd name="connsiteX187" fmla="*/ 2357718 w 2657256"/>
                          <a:gd name="connsiteY187" fmla="*/ 430458 h 3370881"/>
                          <a:gd name="connsiteX188" fmla="*/ 2344270 w 2657256"/>
                          <a:gd name="connsiteY188" fmla="*/ 461834 h 3370881"/>
                          <a:gd name="connsiteX189" fmla="*/ 2353235 w 2657256"/>
                          <a:gd name="connsiteY189" fmla="*/ 502176 h 3370881"/>
                          <a:gd name="connsiteX190" fmla="*/ 2362200 w 2657256"/>
                          <a:gd name="connsiteY190" fmla="*/ 515623 h 3370881"/>
                          <a:gd name="connsiteX191" fmla="*/ 2344270 w 2657256"/>
                          <a:gd name="connsiteY191" fmla="*/ 587340 h 3370881"/>
                          <a:gd name="connsiteX192" fmla="*/ 2321859 w 2657256"/>
                          <a:gd name="connsiteY192" fmla="*/ 614234 h 3370881"/>
                          <a:gd name="connsiteX193" fmla="*/ 2308412 w 2657256"/>
                          <a:gd name="connsiteY193" fmla="*/ 636646 h 3370881"/>
                          <a:gd name="connsiteX194" fmla="*/ 2281518 w 2657256"/>
                          <a:gd name="connsiteY194" fmla="*/ 641129 h 3370881"/>
                          <a:gd name="connsiteX195" fmla="*/ 2259106 w 2657256"/>
                          <a:gd name="connsiteY195" fmla="*/ 636646 h 3370881"/>
                          <a:gd name="connsiteX196" fmla="*/ 2277035 w 2657256"/>
                          <a:gd name="connsiteY196" fmla="*/ 578376 h 3370881"/>
                          <a:gd name="connsiteX197" fmla="*/ 2290482 w 2657256"/>
                          <a:gd name="connsiteY197" fmla="*/ 542517 h 3370881"/>
                          <a:gd name="connsiteX198" fmla="*/ 2286000 w 2657256"/>
                          <a:gd name="connsiteY198" fmla="*/ 506658 h 3370881"/>
                          <a:gd name="connsiteX199" fmla="*/ 2245659 w 2657256"/>
                          <a:gd name="connsiteY199" fmla="*/ 448387 h 3370881"/>
                          <a:gd name="connsiteX200" fmla="*/ 2200835 w 2657256"/>
                          <a:gd name="connsiteY200" fmla="*/ 430458 h 3370881"/>
                          <a:gd name="connsiteX201" fmla="*/ 2169459 w 2657256"/>
                          <a:gd name="connsiteY201" fmla="*/ 425976 h 3370881"/>
                          <a:gd name="connsiteX202" fmla="*/ 2102223 w 2657256"/>
                          <a:gd name="connsiteY202" fmla="*/ 430458 h 3370881"/>
                          <a:gd name="connsiteX203" fmla="*/ 2084294 w 2657256"/>
                          <a:gd name="connsiteY203" fmla="*/ 439423 h 3370881"/>
                          <a:gd name="connsiteX204" fmla="*/ 2070847 w 2657256"/>
                          <a:gd name="connsiteY204" fmla="*/ 443905 h 3370881"/>
                          <a:gd name="connsiteX205" fmla="*/ 2061882 w 2657256"/>
                          <a:gd name="connsiteY205" fmla="*/ 461834 h 3370881"/>
                          <a:gd name="connsiteX206" fmla="*/ 2034988 w 2657256"/>
                          <a:gd name="connsiteY206" fmla="*/ 475281 h 3370881"/>
                          <a:gd name="connsiteX207" fmla="*/ 1783976 w 2657256"/>
                          <a:gd name="connsiteY207" fmla="*/ 479764 h 3370881"/>
                          <a:gd name="connsiteX208" fmla="*/ 1766047 w 2657256"/>
                          <a:gd name="connsiteY208" fmla="*/ 488729 h 3370881"/>
                          <a:gd name="connsiteX209" fmla="*/ 1703294 w 2657256"/>
                          <a:gd name="connsiteY209" fmla="*/ 506658 h 3370881"/>
                          <a:gd name="connsiteX210" fmla="*/ 1689847 w 2657256"/>
                          <a:gd name="connsiteY210" fmla="*/ 511140 h 3370881"/>
                          <a:gd name="connsiteX211" fmla="*/ 1676400 w 2657256"/>
                          <a:gd name="connsiteY211" fmla="*/ 520105 h 3370881"/>
                          <a:gd name="connsiteX212" fmla="*/ 1649506 w 2657256"/>
                          <a:gd name="connsiteY212" fmla="*/ 529070 h 3370881"/>
                          <a:gd name="connsiteX213" fmla="*/ 1636059 w 2657256"/>
                          <a:gd name="connsiteY213" fmla="*/ 538034 h 3370881"/>
                          <a:gd name="connsiteX214" fmla="*/ 1622612 w 2657256"/>
                          <a:gd name="connsiteY214" fmla="*/ 551481 h 3370881"/>
                          <a:gd name="connsiteX215" fmla="*/ 1609165 w 2657256"/>
                          <a:gd name="connsiteY215" fmla="*/ 555964 h 3370881"/>
                          <a:gd name="connsiteX216" fmla="*/ 1577788 w 2657256"/>
                          <a:gd name="connsiteY216" fmla="*/ 587340 h 3370881"/>
                          <a:gd name="connsiteX217" fmla="*/ 1568823 w 2657256"/>
                          <a:gd name="connsiteY217" fmla="*/ 600787 h 3370881"/>
                          <a:gd name="connsiteX218" fmla="*/ 1555376 w 2657256"/>
                          <a:gd name="connsiteY218" fmla="*/ 614234 h 3370881"/>
                          <a:gd name="connsiteX219" fmla="*/ 1524000 w 2657256"/>
                          <a:gd name="connsiteY219" fmla="*/ 654576 h 3370881"/>
                          <a:gd name="connsiteX220" fmla="*/ 1519518 w 2657256"/>
                          <a:gd name="connsiteY220" fmla="*/ 668023 h 3370881"/>
                          <a:gd name="connsiteX221" fmla="*/ 1528482 w 2657256"/>
                          <a:gd name="connsiteY221" fmla="*/ 708364 h 3370881"/>
                          <a:gd name="connsiteX222" fmla="*/ 1537447 w 2657256"/>
                          <a:gd name="connsiteY222" fmla="*/ 721811 h 3370881"/>
                          <a:gd name="connsiteX223" fmla="*/ 1568823 w 2657256"/>
                          <a:gd name="connsiteY223" fmla="*/ 712846 h 3370881"/>
                          <a:gd name="connsiteX224" fmla="*/ 1600200 w 2657256"/>
                          <a:gd name="connsiteY224" fmla="*/ 712846 h 3370881"/>
                          <a:gd name="connsiteX225" fmla="*/ 1631576 w 2657256"/>
                          <a:gd name="connsiteY225" fmla="*/ 690434 h 3370881"/>
                          <a:gd name="connsiteX226" fmla="*/ 1645023 w 2657256"/>
                          <a:gd name="connsiteY226" fmla="*/ 676987 h 3370881"/>
                          <a:gd name="connsiteX227" fmla="*/ 1685365 w 2657256"/>
                          <a:gd name="connsiteY227" fmla="*/ 645611 h 3370881"/>
                          <a:gd name="connsiteX228" fmla="*/ 1716741 w 2657256"/>
                          <a:gd name="connsiteY228" fmla="*/ 614234 h 3370881"/>
                          <a:gd name="connsiteX229" fmla="*/ 1748118 w 2657256"/>
                          <a:gd name="connsiteY229" fmla="*/ 596305 h 3370881"/>
                          <a:gd name="connsiteX230" fmla="*/ 1761565 w 2657256"/>
                          <a:gd name="connsiteY230" fmla="*/ 591823 h 3370881"/>
                          <a:gd name="connsiteX231" fmla="*/ 1779494 w 2657256"/>
                          <a:gd name="connsiteY231" fmla="*/ 582858 h 3370881"/>
                          <a:gd name="connsiteX232" fmla="*/ 1815353 w 2657256"/>
                          <a:gd name="connsiteY232" fmla="*/ 573893 h 3370881"/>
                          <a:gd name="connsiteX233" fmla="*/ 2030506 w 2657256"/>
                          <a:gd name="connsiteY233" fmla="*/ 578376 h 3370881"/>
                          <a:gd name="connsiteX234" fmla="*/ 2017059 w 2657256"/>
                          <a:gd name="connsiteY234" fmla="*/ 600787 h 3370881"/>
                          <a:gd name="connsiteX235" fmla="*/ 1981200 w 2657256"/>
                          <a:gd name="connsiteY235" fmla="*/ 636646 h 3370881"/>
                          <a:gd name="connsiteX236" fmla="*/ 1967753 w 2657256"/>
                          <a:gd name="connsiteY236" fmla="*/ 650093 h 3370881"/>
                          <a:gd name="connsiteX237" fmla="*/ 1936376 w 2657256"/>
                          <a:gd name="connsiteY237" fmla="*/ 690434 h 3370881"/>
                          <a:gd name="connsiteX238" fmla="*/ 1905000 w 2657256"/>
                          <a:gd name="connsiteY238" fmla="*/ 717329 h 3370881"/>
                          <a:gd name="connsiteX239" fmla="*/ 1860176 w 2657256"/>
                          <a:gd name="connsiteY239" fmla="*/ 735258 h 3370881"/>
                          <a:gd name="connsiteX240" fmla="*/ 1788459 w 2657256"/>
                          <a:gd name="connsiteY240" fmla="*/ 744223 h 3370881"/>
                          <a:gd name="connsiteX241" fmla="*/ 1846729 w 2657256"/>
                          <a:gd name="connsiteY241" fmla="*/ 802493 h 3370881"/>
                          <a:gd name="connsiteX242" fmla="*/ 1913965 w 2657256"/>
                          <a:gd name="connsiteY242" fmla="*/ 829387 h 3370881"/>
                          <a:gd name="connsiteX243" fmla="*/ 1922929 w 2657256"/>
                          <a:gd name="connsiteY243" fmla="*/ 842834 h 3370881"/>
                          <a:gd name="connsiteX244" fmla="*/ 1967753 w 2657256"/>
                          <a:gd name="connsiteY244" fmla="*/ 883176 h 3370881"/>
                          <a:gd name="connsiteX245" fmla="*/ 1981200 w 2657256"/>
                          <a:gd name="connsiteY245" fmla="*/ 896623 h 3370881"/>
                          <a:gd name="connsiteX246" fmla="*/ 1994647 w 2657256"/>
                          <a:gd name="connsiteY246" fmla="*/ 905587 h 3370881"/>
                          <a:gd name="connsiteX247" fmla="*/ 2021541 w 2657256"/>
                          <a:gd name="connsiteY247" fmla="*/ 927999 h 3370881"/>
                          <a:gd name="connsiteX248" fmla="*/ 2030506 w 2657256"/>
                          <a:gd name="connsiteY248" fmla="*/ 941446 h 3370881"/>
                          <a:gd name="connsiteX249" fmla="*/ 2057400 w 2657256"/>
                          <a:gd name="connsiteY249" fmla="*/ 968340 h 3370881"/>
                          <a:gd name="connsiteX250" fmla="*/ 2088776 w 2657256"/>
                          <a:gd name="connsiteY250" fmla="*/ 1013164 h 3370881"/>
                          <a:gd name="connsiteX251" fmla="*/ 2115670 w 2657256"/>
                          <a:gd name="connsiteY251" fmla="*/ 1057987 h 3370881"/>
                          <a:gd name="connsiteX252" fmla="*/ 2120153 w 2657256"/>
                          <a:gd name="connsiteY252" fmla="*/ 1089364 h 3370881"/>
                          <a:gd name="connsiteX253" fmla="*/ 2138082 w 2657256"/>
                          <a:gd name="connsiteY253" fmla="*/ 1143152 h 3370881"/>
                          <a:gd name="connsiteX254" fmla="*/ 2147047 w 2657256"/>
                          <a:gd name="connsiteY254" fmla="*/ 1196940 h 3370881"/>
                          <a:gd name="connsiteX255" fmla="*/ 2151529 w 2657256"/>
                          <a:gd name="connsiteY255" fmla="*/ 1210387 h 3370881"/>
                          <a:gd name="connsiteX256" fmla="*/ 2156012 w 2657256"/>
                          <a:gd name="connsiteY256" fmla="*/ 1228317 h 3370881"/>
                          <a:gd name="connsiteX257" fmla="*/ 2173941 w 2657256"/>
                          <a:gd name="connsiteY257" fmla="*/ 1295552 h 3370881"/>
                          <a:gd name="connsiteX258" fmla="*/ 2182906 w 2657256"/>
                          <a:gd name="connsiteY258" fmla="*/ 1313481 h 3370881"/>
                          <a:gd name="connsiteX259" fmla="*/ 2187388 w 2657256"/>
                          <a:gd name="connsiteY259" fmla="*/ 1331411 h 3370881"/>
                          <a:gd name="connsiteX260" fmla="*/ 2214282 w 2657256"/>
                          <a:gd name="connsiteY260" fmla="*/ 1385199 h 3370881"/>
                          <a:gd name="connsiteX261" fmla="*/ 2218765 w 2657256"/>
                          <a:gd name="connsiteY261" fmla="*/ 1403129 h 3370881"/>
                          <a:gd name="connsiteX262" fmla="*/ 2223247 w 2657256"/>
                          <a:gd name="connsiteY262" fmla="*/ 1430023 h 3370881"/>
                          <a:gd name="connsiteX263" fmla="*/ 2236694 w 2657256"/>
                          <a:gd name="connsiteY263" fmla="*/ 1456917 h 3370881"/>
                          <a:gd name="connsiteX264" fmla="*/ 2241176 w 2657256"/>
                          <a:gd name="connsiteY264" fmla="*/ 1577940 h 3370881"/>
                          <a:gd name="connsiteX265" fmla="*/ 2245659 w 2657256"/>
                          <a:gd name="connsiteY265" fmla="*/ 1595870 h 3370881"/>
                          <a:gd name="connsiteX266" fmla="*/ 2236694 w 2657256"/>
                          <a:gd name="connsiteY266" fmla="*/ 1694481 h 3370881"/>
                          <a:gd name="connsiteX267" fmla="*/ 2227729 w 2657256"/>
                          <a:gd name="connsiteY267" fmla="*/ 1716893 h 3370881"/>
                          <a:gd name="connsiteX268" fmla="*/ 2223247 w 2657256"/>
                          <a:gd name="connsiteY268" fmla="*/ 1730340 h 3370881"/>
                          <a:gd name="connsiteX269" fmla="*/ 2200835 w 2657256"/>
                          <a:gd name="connsiteY269" fmla="*/ 1788611 h 3370881"/>
                          <a:gd name="connsiteX270" fmla="*/ 2191870 w 2657256"/>
                          <a:gd name="connsiteY270" fmla="*/ 1811023 h 3370881"/>
                          <a:gd name="connsiteX271" fmla="*/ 2187388 w 2657256"/>
                          <a:gd name="connsiteY271" fmla="*/ 1824470 h 3370881"/>
                          <a:gd name="connsiteX272" fmla="*/ 2169459 w 2657256"/>
                          <a:gd name="connsiteY272" fmla="*/ 1869293 h 3370881"/>
                          <a:gd name="connsiteX273" fmla="*/ 2164976 w 2657256"/>
                          <a:gd name="connsiteY273" fmla="*/ 1882740 h 3370881"/>
                          <a:gd name="connsiteX274" fmla="*/ 2156012 w 2657256"/>
                          <a:gd name="connsiteY274" fmla="*/ 1927564 h 3370881"/>
                          <a:gd name="connsiteX275" fmla="*/ 2173941 w 2657256"/>
                          <a:gd name="connsiteY275" fmla="*/ 1945493 h 3370881"/>
                          <a:gd name="connsiteX276" fmla="*/ 2196353 w 2657256"/>
                          <a:gd name="connsiteY276" fmla="*/ 1958940 h 3370881"/>
                          <a:gd name="connsiteX277" fmla="*/ 2241176 w 2657256"/>
                          <a:gd name="connsiteY277" fmla="*/ 2012729 h 3370881"/>
                          <a:gd name="connsiteX278" fmla="*/ 2263588 w 2657256"/>
                          <a:gd name="connsiteY278" fmla="*/ 2057552 h 3370881"/>
                          <a:gd name="connsiteX279" fmla="*/ 2286000 w 2657256"/>
                          <a:gd name="connsiteY279" fmla="*/ 2084446 h 3370881"/>
                          <a:gd name="connsiteX280" fmla="*/ 2299447 w 2657256"/>
                          <a:gd name="connsiteY280" fmla="*/ 2124787 h 3370881"/>
                          <a:gd name="connsiteX281" fmla="*/ 2321859 w 2657256"/>
                          <a:gd name="connsiteY281" fmla="*/ 2151681 h 3370881"/>
                          <a:gd name="connsiteX282" fmla="*/ 2344270 w 2657256"/>
                          <a:gd name="connsiteY282" fmla="*/ 2205470 h 3370881"/>
                          <a:gd name="connsiteX283" fmla="*/ 2348753 w 2657256"/>
                          <a:gd name="connsiteY283" fmla="*/ 2223399 h 3370881"/>
                          <a:gd name="connsiteX284" fmla="*/ 2366682 w 2657256"/>
                          <a:gd name="connsiteY284" fmla="*/ 2263740 h 3370881"/>
                          <a:gd name="connsiteX285" fmla="*/ 2375647 w 2657256"/>
                          <a:gd name="connsiteY285" fmla="*/ 2286152 h 3370881"/>
                          <a:gd name="connsiteX286" fmla="*/ 2380129 w 2657256"/>
                          <a:gd name="connsiteY286" fmla="*/ 2308564 h 3370881"/>
                          <a:gd name="connsiteX287" fmla="*/ 2389094 w 2657256"/>
                          <a:gd name="connsiteY287" fmla="*/ 2335458 h 3370881"/>
                          <a:gd name="connsiteX288" fmla="*/ 2393576 w 2657256"/>
                          <a:gd name="connsiteY288" fmla="*/ 2380281 h 3370881"/>
                          <a:gd name="connsiteX289" fmla="*/ 2398059 w 2657256"/>
                          <a:gd name="connsiteY289" fmla="*/ 2393729 h 3370881"/>
                          <a:gd name="connsiteX290" fmla="*/ 2402541 w 2657256"/>
                          <a:gd name="connsiteY290" fmla="*/ 2447517 h 3370881"/>
                          <a:gd name="connsiteX291" fmla="*/ 2427343 w 2657256"/>
                          <a:gd name="connsiteY291" fmla="*/ 2564058 h 3370881"/>
                          <a:gd name="connsiteX292" fmla="*/ 2389094 w 2657256"/>
                          <a:gd name="connsiteY292" fmla="*/ 2837481 h 3370881"/>
                          <a:gd name="connsiteX293" fmla="*/ 2380129 w 2657256"/>
                          <a:gd name="connsiteY293" fmla="*/ 2859893 h 3370881"/>
                          <a:gd name="connsiteX294" fmla="*/ 2357718 w 2657256"/>
                          <a:gd name="connsiteY294" fmla="*/ 2913681 h 3370881"/>
                          <a:gd name="connsiteX295" fmla="*/ 2348753 w 2657256"/>
                          <a:gd name="connsiteY295" fmla="*/ 2936093 h 3370881"/>
                          <a:gd name="connsiteX296" fmla="*/ 2339788 w 2657256"/>
                          <a:gd name="connsiteY296" fmla="*/ 2971952 h 3370881"/>
                          <a:gd name="connsiteX297" fmla="*/ 2326341 w 2657256"/>
                          <a:gd name="connsiteY297" fmla="*/ 2994364 h 3370881"/>
                          <a:gd name="connsiteX298" fmla="*/ 2317376 w 2657256"/>
                          <a:gd name="connsiteY298" fmla="*/ 3025740 h 3370881"/>
                          <a:gd name="connsiteX299" fmla="*/ 2303929 w 2657256"/>
                          <a:gd name="connsiteY299" fmla="*/ 3048152 h 3370881"/>
                          <a:gd name="connsiteX300" fmla="*/ 2290482 w 2657256"/>
                          <a:gd name="connsiteY300" fmla="*/ 3079529 h 3370881"/>
                          <a:gd name="connsiteX301" fmla="*/ 2272553 w 2657256"/>
                          <a:gd name="connsiteY301" fmla="*/ 3084011 h 3370881"/>
                          <a:gd name="connsiteX302" fmla="*/ 2259106 w 2657256"/>
                          <a:gd name="connsiteY302" fmla="*/ 3088493 h 3370881"/>
                          <a:gd name="connsiteX303" fmla="*/ 2241176 w 2657256"/>
                          <a:gd name="connsiteY303" fmla="*/ 3092976 h 3370881"/>
                          <a:gd name="connsiteX304" fmla="*/ 2209800 w 2657256"/>
                          <a:gd name="connsiteY304" fmla="*/ 3101940 h 3370881"/>
                          <a:gd name="connsiteX305" fmla="*/ 2205318 w 2657256"/>
                          <a:gd name="connsiteY305" fmla="*/ 3039187 h 3370881"/>
                          <a:gd name="connsiteX306" fmla="*/ 2218765 w 2657256"/>
                          <a:gd name="connsiteY306" fmla="*/ 3021258 h 3370881"/>
                          <a:gd name="connsiteX307" fmla="*/ 2245659 w 2657256"/>
                          <a:gd name="connsiteY307" fmla="*/ 2971952 h 3370881"/>
                          <a:gd name="connsiteX308" fmla="*/ 2268070 w 2657256"/>
                          <a:gd name="connsiteY308" fmla="*/ 2945058 h 3370881"/>
                          <a:gd name="connsiteX309" fmla="*/ 2298550 w 2657256"/>
                          <a:gd name="connsiteY309" fmla="*/ 2568540 h 3370881"/>
                          <a:gd name="connsiteX310" fmla="*/ 2284986 w 2657256"/>
                          <a:gd name="connsiteY310" fmla="*/ 2532681 h 3370881"/>
                          <a:gd name="connsiteX311" fmla="*/ 2293273 w 2657256"/>
                          <a:gd name="connsiteY311" fmla="*/ 2496653 h 3370881"/>
                          <a:gd name="connsiteX312" fmla="*/ 2278152 w 2657256"/>
                          <a:gd name="connsiteY312" fmla="*/ 2475178 h 3370881"/>
                          <a:gd name="connsiteX313" fmla="*/ 2245659 w 2657256"/>
                          <a:gd name="connsiteY313" fmla="*/ 2389247 h 3370881"/>
                          <a:gd name="connsiteX314" fmla="*/ 2195507 w 2657256"/>
                          <a:gd name="connsiteY314" fmla="*/ 2241328 h 3370881"/>
                          <a:gd name="connsiteX315" fmla="*/ 2083786 w 2657256"/>
                          <a:gd name="connsiteY315" fmla="*/ 2040300 h 3370881"/>
                          <a:gd name="connsiteX316" fmla="*/ 2048773 w 2657256"/>
                          <a:gd name="connsiteY316" fmla="*/ 2017971 h 3370881"/>
                          <a:gd name="connsiteX317" fmla="*/ 2074314 w 2657256"/>
                          <a:gd name="connsiteY317" fmla="*/ 2011967 h 3370881"/>
                          <a:gd name="connsiteX318" fmla="*/ 2034988 w 2657256"/>
                          <a:gd name="connsiteY318" fmla="*/ 2003764 h 3370881"/>
                          <a:gd name="connsiteX319" fmla="*/ 2026023 w 2657256"/>
                          <a:gd name="connsiteY319" fmla="*/ 2026176 h 3370881"/>
                          <a:gd name="connsiteX320" fmla="*/ 2021541 w 2657256"/>
                          <a:gd name="connsiteY320" fmla="*/ 2039623 h 3370881"/>
                          <a:gd name="connsiteX321" fmla="*/ 1999129 w 2657256"/>
                          <a:gd name="connsiteY321" fmla="*/ 2053070 h 3370881"/>
                          <a:gd name="connsiteX322" fmla="*/ 1990165 w 2657256"/>
                          <a:gd name="connsiteY322" fmla="*/ 2070999 h 3370881"/>
                          <a:gd name="connsiteX323" fmla="*/ 1967753 w 2657256"/>
                          <a:gd name="connsiteY323" fmla="*/ 2106858 h 3370881"/>
                          <a:gd name="connsiteX324" fmla="*/ 1981200 w 2657256"/>
                          <a:gd name="connsiteY324" fmla="*/ 2223399 h 3370881"/>
                          <a:gd name="connsiteX325" fmla="*/ 1994647 w 2657256"/>
                          <a:gd name="connsiteY325" fmla="*/ 2254776 h 3370881"/>
                          <a:gd name="connsiteX326" fmla="*/ 2003612 w 2657256"/>
                          <a:gd name="connsiteY326" fmla="*/ 2272705 h 3370881"/>
                          <a:gd name="connsiteX327" fmla="*/ 2026023 w 2657256"/>
                          <a:gd name="connsiteY327" fmla="*/ 2304081 h 3370881"/>
                          <a:gd name="connsiteX328" fmla="*/ 2043953 w 2657256"/>
                          <a:gd name="connsiteY328" fmla="*/ 2348905 h 3370881"/>
                          <a:gd name="connsiteX329" fmla="*/ 2061882 w 2657256"/>
                          <a:gd name="connsiteY329" fmla="*/ 2371317 h 3370881"/>
                          <a:gd name="connsiteX330" fmla="*/ 2088776 w 2657256"/>
                          <a:gd name="connsiteY330" fmla="*/ 2434070 h 3370881"/>
                          <a:gd name="connsiteX331" fmla="*/ 2102223 w 2657256"/>
                          <a:gd name="connsiteY331" fmla="*/ 2465446 h 3370881"/>
                          <a:gd name="connsiteX332" fmla="*/ 2106706 w 2657256"/>
                          <a:gd name="connsiteY332" fmla="*/ 2496823 h 3370881"/>
                          <a:gd name="connsiteX333" fmla="*/ 2124635 w 2657256"/>
                          <a:gd name="connsiteY333" fmla="*/ 2559576 h 3370881"/>
                          <a:gd name="connsiteX334" fmla="*/ 2138082 w 2657256"/>
                          <a:gd name="connsiteY334" fmla="*/ 2649223 h 3370881"/>
                          <a:gd name="connsiteX335" fmla="*/ 2147047 w 2657256"/>
                          <a:gd name="connsiteY335" fmla="*/ 2685081 h 3370881"/>
                          <a:gd name="connsiteX336" fmla="*/ 2151529 w 2657256"/>
                          <a:gd name="connsiteY336" fmla="*/ 2716458 h 3370881"/>
                          <a:gd name="connsiteX337" fmla="*/ 2160494 w 2657256"/>
                          <a:gd name="connsiteY337" fmla="*/ 2770246 h 3370881"/>
                          <a:gd name="connsiteX338" fmla="*/ 2156012 w 2657256"/>
                          <a:gd name="connsiteY338" fmla="*/ 2962987 h 3370881"/>
                          <a:gd name="connsiteX339" fmla="*/ 2138082 w 2657256"/>
                          <a:gd name="connsiteY339" fmla="*/ 3043670 h 3370881"/>
                          <a:gd name="connsiteX340" fmla="*/ 2133600 w 2657256"/>
                          <a:gd name="connsiteY340" fmla="*/ 3061599 h 3370881"/>
                          <a:gd name="connsiteX341" fmla="*/ 2120153 w 2657256"/>
                          <a:gd name="connsiteY341" fmla="*/ 3079529 h 3370881"/>
                          <a:gd name="connsiteX342" fmla="*/ 2111188 w 2657256"/>
                          <a:gd name="connsiteY342" fmla="*/ 3106423 h 3370881"/>
                          <a:gd name="connsiteX343" fmla="*/ 2088776 w 2657256"/>
                          <a:gd name="connsiteY343" fmla="*/ 3137799 h 3370881"/>
                          <a:gd name="connsiteX344" fmla="*/ 2075329 w 2657256"/>
                          <a:gd name="connsiteY344" fmla="*/ 3164693 h 3370881"/>
                          <a:gd name="connsiteX345" fmla="*/ 2061882 w 2657256"/>
                          <a:gd name="connsiteY345" fmla="*/ 3169176 h 3370881"/>
                          <a:gd name="connsiteX346" fmla="*/ 2021541 w 2657256"/>
                          <a:gd name="connsiteY346" fmla="*/ 3164693 h 3370881"/>
                          <a:gd name="connsiteX347" fmla="*/ 2012576 w 2657256"/>
                          <a:gd name="connsiteY347" fmla="*/ 3119870 h 3370881"/>
                          <a:gd name="connsiteX348" fmla="*/ 2048435 w 2657256"/>
                          <a:gd name="connsiteY348" fmla="*/ 3021258 h 3370881"/>
                          <a:gd name="connsiteX349" fmla="*/ 2048435 w 2657256"/>
                          <a:gd name="connsiteY349" fmla="*/ 3021258 h 3370881"/>
                          <a:gd name="connsiteX350" fmla="*/ 2061882 w 2657256"/>
                          <a:gd name="connsiteY350" fmla="*/ 2967470 h 3370881"/>
                          <a:gd name="connsiteX351" fmla="*/ 2070847 w 2657256"/>
                          <a:gd name="connsiteY351" fmla="*/ 2882305 h 3370881"/>
                          <a:gd name="connsiteX352" fmla="*/ 2066365 w 2657256"/>
                          <a:gd name="connsiteY352" fmla="*/ 2725423 h 3370881"/>
                          <a:gd name="connsiteX353" fmla="*/ 2043953 w 2657256"/>
                          <a:gd name="connsiteY353" fmla="*/ 2649223 h 3370881"/>
                          <a:gd name="connsiteX354" fmla="*/ 2030506 w 2657256"/>
                          <a:gd name="connsiteY354" fmla="*/ 2622329 h 3370881"/>
                          <a:gd name="connsiteX355" fmla="*/ 2017059 w 2657256"/>
                          <a:gd name="connsiteY355" fmla="*/ 2581987 h 3370881"/>
                          <a:gd name="connsiteX356" fmla="*/ 1981200 w 2657256"/>
                          <a:gd name="connsiteY356" fmla="*/ 2514752 h 3370881"/>
                          <a:gd name="connsiteX357" fmla="*/ 1972235 w 2657256"/>
                          <a:gd name="connsiteY357" fmla="*/ 2501305 h 3370881"/>
                          <a:gd name="connsiteX358" fmla="*/ 1958788 w 2657256"/>
                          <a:gd name="connsiteY358" fmla="*/ 2478893 h 3370881"/>
                          <a:gd name="connsiteX359" fmla="*/ 1905000 w 2657256"/>
                          <a:gd name="connsiteY359" fmla="*/ 2398211 h 3370881"/>
                          <a:gd name="connsiteX360" fmla="*/ 1882588 w 2657256"/>
                          <a:gd name="connsiteY360" fmla="*/ 2357870 h 3370881"/>
                          <a:gd name="connsiteX361" fmla="*/ 1869141 w 2657256"/>
                          <a:gd name="connsiteY361" fmla="*/ 2339940 h 3370881"/>
                          <a:gd name="connsiteX362" fmla="*/ 1806388 w 2657256"/>
                          <a:gd name="connsiteY362" fmla="*/ 2313046 h 3370881"/>
                          <a:gd name="connsiteX363" fmla="*/ 1779494 w 2657256"/>
                          <a:gd name="connsiteY363" fmla="*/ 2304081 h 3370881"/>
                          <a:gd name="connsiteX364" fmla="*/ 1752600 w 2657256"/>
                          <a:gd name="connsiteY364" fmla="*/ 2299599 h 3370881"/>
                          <a:gd name="connsiteX365" fmla="*/ 1680882 w 2657256"/>
                          <a:gd name="connsiteY365" fmla="*/ 2277187 h 3370881"/>
                          <a:gd name="connsiteX366" fmla="*/ 1662953 w 2657256"/>
                          <a:gd name="connsiteY366" fmla="*/ 2272705 h 3370881"/>
                          <a:gd name="connsiteX367" fmla="*/ 1640541 w 2657256"/>
                          <a:gd name="connsiteY367" fmla="*/ 2259258 h 3370881"/>
                          <a:gd name="connsiteX368" fmla="*/ 1626248 w 2657256"/>
                          <a:gd name="connsiteY368" fmla="*/ 2285644 h 3370881"/>
                          <a:gd name="connsiteX369" fmla="*/ 1537447 w 2657256"/>
                          <a:gd name="connsiteY369" fmla="*/ 2304081 h 3370881"/>
                          <a:gd name="connsiteX370" fmla="*/ 1546113 w 2657256"/>
                          <a:gd name="connsiteY370" fmla="*/ 2313644 h 3370881"/>
                          <a:gd name="connsiteX371" fmla="*/ 1488141 w 2657256"/>
                          <a:gd name="connsiteY371" fmla="*/ 2313046 h 3370881"/>
                          <a:gd name="connsiteX372" fmla="*/ 1478878 w 2657256"/>
                          <a:gd name="connsiteY372" fmla="*/ 2342331 h 3370881"/>
                          <a:gd name="connsiteX373" fmla="*/ 1402678 w 2657256"/>
                          <a:gd name="connsiteY373" fmla="*/ 2339641 h 3370881"/>
                          <a:gd name="connsiteX374" fmla="*/ 1322892 w 2657256"/>
                          <a:gd name="connsiteY374" fmla="*/ 2336952 h 3370881"/>
                          <a:gd name="connsiteX375" fmla="*/ 1199384 w 2657256"/>
                          <a:gd name="connsiteY375" fmla="*/ 2307041 h 3370881"/>
                          <a:gd name="connsiteX376" fmla="*/ 1066800 w 2657256"/>
                          <a:gd name="connsiteY376" fmla="*/ 2272705 h 3370881"/>
                          <a:gd name="connsiteX377" fmla="*/ 1030941 w 2657256"/>
                          <a:gd name="connsiteY377" fmla="*/ 2263740 h 3370881"/>
                          <a:gd name="connsiteX378" fmla="*/ 986118 w 2657256"/>
                          <a:gd name="connsiteY378" fmla="*/ 2241329 h 3370881"/>
                          <a:gd name="connsiteX379" fmla="*/ 968188 w 2657256"/>
                          <a:gd name="connsiteY379" fmla="*/ 2232364 h 3370881"/>
                          <a:gd name="connsiteX380" fmla="*/ 936812 w 2657256"/>
                          <a:gd name="connsiteY380" fmla="*/ 2214434 h 3370881"/>
                          <a:gd name="connsiteX381" fmla="*/ 905435 w 2657256"/>
                          <a:gd name="connsiteY381" fmla="*/ 2196505 h 3370881"/>
                          <a:gd name="connsiteX382" fmla="*/ 869576 w 2657256"/>
                          <a:gd name="connsiteY382" fmla="*/ 2209952 h 3370881"/>
                          <a:gd name="connsiteX383" fmla="*/ 856129 w 2657256"/>
                          <a:gd name="connsiteY383" fmla="*/ 2227881 h 3370881"/>
                          <a:gd name="connsiteX384" fmla="*/ 815788 w 2657256"/>
                          <a:gd name="connsiteY384" fmla="*/ 2268223 h 3370881"/>
                          <a:gd name="connsiteX385" fmla="*/ 788894 w 2657256"/>
                          <a:gd name="connsiteY385" fmla="*/ 2290634 h 3370881"/>
                          <a:gd name="connsiteX386" fmla="*/ 762000 w 2657256"/>
                          <a:gd name="connsiteY386" fmla="*/ 2313046 h 3370881"/>
                          <a:gd name="connsiteX387" fmla="*/ 753035 w 2657256"/>
                          <a:gd name="connsiteY387" fmla="*/ 2326493 h 3370881"/>
                          <a:gd name="connsiteX388" fmla="*/ 735106 w 2657256"/>
                          <a:gd name="connsiteY388" fmla="*/ 2339940 h 3370881"/>
                          <a:gd name="connsiteX389" fmla="*/ 712694 w 2657256"/>
                          <a:gd name="connsiteY389" fmla="*/ 2362352 h 3370881"/>
                          <a:gd name="connsiteX390" fmla="*/ 694765 w 2657256"/>
                          <a:gd name="connsiteY390" fmla="*/ 2375799 h 3370881"/>
                          <a:gd name="connsiteX391" fmla="*/ 681318 w 2657256"/>
                          <a:gd name="connsiteY391" fmla="*/ 2393729 h 3370881"/>
                          <a:gd name="connsiteX392" fmla="*/ 667870 w 2657256"/>
                          <a:gd name="connsiteY392" fmla="*/ 2402693 h 3370881"/>
                          <a:gd name="connsiteX393" fmla="*/ 623047 w 2657256"/>
                          <a:gd name="connsiteY393" fmla="*/ 2443034 h 3370881"/>
                          <a:gd name="connsiteX394" fmla="*/ 600635 w 2657256"/>
                          <a:gd name="connsiteY394" fmla="*/ 2474411 h 3370881"/>
                          <a:gd name="connsiteX395" fmla="*/ 587188 w 2657256"/>
                          <a:gd name="connsiteY395" fmla="*/ 2514752 h 3370881"/>
                          <a:gd name="connsiteX396" fmla="*/ 582706 w 2657256"/>
                          <a:gd name="connsiteY396" fmla="*/ 2546129 h 3370881"/>
                          <a:gd name="connsiteX397" fmla="*/ 596153 w 2657256"/>
                          <a:gd name="connsiteY397" fmla="*/ 2635776 h 3370881"/>
                          <a:gd name="connsiteX398" fmla="*/ 600635 w 2657256"/>
                          <a:gd name="connsiteY398" fmla="*/ 2653705 h 3370881"/>
                          <a:gd name="connsiteX399" fmla="*/ 609600 w 2657256"/>
                          <a:gd name="connsiteY399" fmla="*/ 2671634 h 3370881"/>
                          <a:gd name="connsiteX400" fmla="*/ 614082 w 2657256"/>
                          <a:gd name="connsiteY400" fmla="*/ 2689564 h 3370881"/>
                          <a:gd name="connsiteX401" fmla="*/ 623047 w 2657256"/>
                          <a:gd name="connsiteY401" fmla="*/ 2711976 h 3370881"/>
                          <a:gd name="connsiteX402" fmla="*/ 627529 w 2657256"/>
                          <a:gd name="connsiteY402" fmla="*/ 2734387 h 3370881"/>
                          <a:gd name="connsiteX403" fmla="*/ 640976 w 2657256"/>
                          <a:gd name="connsiteY403" fmla="*/ 2765764 h 3370881"/>
                          <a:gd name="connsiteX404" fmla="*/ 645459 w 2657256"/>
                          <a:gd name="connsiteY404" fmla="*/ 2779211 h 3370881"/>
                          <a:gd name="connsiteX405" fmla="*/ 658906 w 2657256"/>
                          <a:gd name="connsiteY405" fmla="*/ 2801623 h 3370881"/>
                          <a:gd name="connsiteX406" fmla="*/ 676835 w 2657256"/>
                          <a:gd name="connsiteY406" fmla="*/ 2864376 h 3370881"/>
                          <a:gd name="connsiteX407" fmla="*/ 690282 w 2657256"/>
                          <a:gd name="connsiteY407" fmla="*/ 2895752 h 3370881"/>
                          <a:gd name="connsiteX408" fmla="*/ 699247 w 2657256"/>
                          <a:gd name="connsiteY408" fmla="*/ 2940576 h 3370881"/>
                          <a:gd name="connsiteX409" fmla="*/ 703729 w 2657256"/>
                          <a:gd name="connsiteY409" fmla="*/ 2967470 h 3370881"/>
                          <a:gd name="connsiteX410" fmla="*/ 717176 w 2657256"/>
                          <a:gd name="connsiteY410" fmla="*/ 2994364 h 3370881"/>
                          <a:gd name="connsiteX411" fmla="*/ 735106 w 2657256"/>
                          <a:gd name="connsiteY411" fmla="*/ 3052634 h 3370881"/>
                          <a:gd name="connsiteX412" fmla="*/ 739588 w 2657256"/>
                          <a:gd name="connsiteY412" fmla="*/ 3079529 h 3370881"/>
                          <a:gd name="connsiteX413" fmla="*/ 762000 w 2657256"/>
                          <a:gd name="connsiteY413" fmla="*/ 3142281 h 3370881"/>
                          <a:gd name="connsiteX414" fmla="*/ 766482 w 2657256"/>
                          <a:gd name="connsiteY414" fmla="*/ 3231929 h 3370881"/>
                          <a:gd name="connsiteX415" fmla="*/ 770965 w 2657256"/>
                          <a:gd name="connsiteY415" fmla="*/ 3254340 h 3370881"/>
                          <a:gd name="connsiteX416" fmla="*/ 775447 w 2657256"/>
                          <a:gd name="connsiteY416" fmla="*/ 3285717 h 3370881"/>
                          <a:gd name="connsiteX417" fmla="*/ 748553 w 2657256"/>
                          <a:gd name="connsiteY417" fmla="*/ 3335023 h 3370881"/>
                          <a:gd name="connsiteX418" fmla="*/ 721659 w 2657256"/>
                          <a:gd name="connsiteY418" fmla="*/ 3343987 h 3370881"/>
                          <a:gd name="connsiteX419" fmla="*/ 708212 w 2657256"/>
                          <a:gd name="connsiteY419" fmla="*/ 3348470 h 3370881"/>
                          <a:gd name="connsiteX420" fmla="*/ 623047 w 2657256"/>
                          <a:gd name="connsiteY420" fmla="*/ 3330540 h 3370881"/>
                          <a:gd name="connsiteX421" fmla="*/ 609600 w 2657256"/>
                          <a:gd name="connsiteY421" fmla="*/ 3308129 h 3370881"/>
                          <a:gd name="connsiteX422" fmla="*/ 591670 w 2657256"/>
                          <a:gd name="connsiteY422" fmla="*/ 3267787 h 3370881"/>
                          <a:gd name="connsiteX423" fmla="*/ 560294 w 2657256"/>
                          <a:gd name="connsiteY423" fmla="*/ 3209517 h 3370881"/>
                          <a:gd name="connsiteX424" fmla="*/ 551329 w 2657256"/>
                          <a:gd name="connsiteY424" fmla="*/ 3196070 h 3370881"/>
                          <a:gd name="connsiteX425" fmla="*/ 528918 w 2657256"/>
                          <a:gd name="connsiteY425" fmla="*/ 3173658 h 3370881"/>
                          <a:gd name="connsiteX426" fmla="*/ 519953 w 2657256"/>
                          <a:gd name="connsiteY426" fmla="*/ 3128834 h 3370881"/>
                          <a:gd name="connsiteX427" fmla="*/ 524435 w 2657256"/>
                          <a:gd name="connsiteY427" fmla="*/ 3101940 h 3370881"/>
                          <a:gd name="connsiteX428" fmla="*/ 528918 w 2657256"/>
                          <a:gd name="connsiteY428" fmla="*/ 3088493 h 3370881"/>
                          <a:gd name="connsiteX429" fmla="*/ 542365 w 2657256"/>
                          <a:gd name="connsiteY429" fmla="*/ 3052634 h 3370881"/>
                          <a:gd name="connsiteX430" fmla="*/ 484094 w 2657256"/>
                          <a:gd name="connsiteY430" fmla="*/ 2886787 h 3370881"/>
                          <a:gd name="connsiteX431" fmla="*/ 443753 w 2657256"/>
                          <a:gd name="connsiteY431" fmla="*/ 2779211 h 3370881"/>
                          <a:gd name="connsiteX432" fmla="*/ 439270 w 2657256"/>
                          <a:gd name="connsiteY432" fmla="*/ 2752317 h 3370881"/>
                          <a:gd name="connsiteX433" fmla="*/ 430306 w 2657256"/>
                          <a:gd name="connsiteY433" fmla="*/ 2716458 h 3370881"/>
                          <a:gd name="connsiteX434" fmla="*/ 425823 w 2657256"/>
                          <a:gd name="connsiteY434" fmla="*/ 2680599 h 3370881"/>
                          <a:gd name="connsiteX435" fmla="*/ 398929 w 2657256"/>
                          <a:gd name="connsiteY435" fmla="*/ 2599917 h 3370881"/>
                          <a:gd name="connsiteX436" fmla="*/ 385482 w 2657256"/>
                          <a:gd name="connsiteY436" fmla="*/ 2568540 h 3370881"/>
                          <a:gd name="connsiteX437" fmla="*/ 381000 w 2657256"/>
                          <a:gd name="connsiteY437" fmla="*/ 2550611 h 3370881"/>
                          <a:gd name="connsiteX438" fmla="*/ 372035 w 2657256"/>
                          <a:gd name="connsiteY438" fmla="*/ 2483376 h 3370881"/>
                          <a:gd name="connsiteX439" fmla="*/ 367553 w 2657256"/>
                          <a:gd name="connsiteY439" fmla="*/ 2469929 h 3370881"/>
                          <a:gd name="connsiteX440" fmla="*/ 407894 w 2657256"/>
                          <a:gd name="connsiteY440" fmla="*/ 2451999 h 3370881"/>
                          <a:gd name="connsiteX441" fmla="*/ 515470 w 2657256"/>
                          <a:gd name="connsiteY441" fmla="*/ 2407176 h 3370881"/>
                          <a:gd name="connsiteX442" fmla="*/ 578223 w 2657256"/>
                          <a:gd name="connsiteY442" fmla="*/ 2353387 h 3370881"/>
                          <a:gd name="connsiteX443" fmla="*/ 587188 w 2657256"/>
                          <a:gd name="connsiteY443" fmla="*/ 2330976 h 3370881"/>
                          <a:gd name="connsiteX444" fmla="*/ 614082 w 2657256"/>
                          <a:gd name="connsiteY444" fmla="*/ 2254776 h 3370881"/>
                          <a:gd name="connsiteX445" fmla="*/ 649941 w 2657256"/>
                          <a:gd name="connsiteY445" fmla="*/ 2200987 h 3370881"/>
                          <a:gd name="connsiteX446" fmla="*/ 690282 w 2657256"/>
                          <a:gd name="connsiteY446" fmla="*/ 2174093 h 3370881"/>
                          <a:gd name="connsiteX447" fmla="*/ 703729 w 2657256"/>
                          <a:gd name="connsiteY447" fmla="*/ 2165129 h 3370881"/>
                          <a:gd name="connsiteX448" fmla="*/ 739588 w 2657256"/>
                          <a:gd name="connsiteY448" fmla="*/ 2147199 h 3370881"/>
                          <a:gd name="connsiteX449" fmla="*/ 708212 w 2657256"/>
                          <a:gd name="connsiteY449" fmla="*/ 2187540 h 3370881"/>
                          <a:gd name="connsiteX450" fmla="*/ 654423 w 2657256"/>
                          <a:gd name="connsiteY450" fmla="*/ 2241329 h 3370881"/>
                          <a:gd name="connsiteX451" fmla="*/ 636494 w 2657256"/>
                          <a:gd name="connsiteY451" fmla="*/ 2259258 h 3370881"/>
                          <a:gd name="connsiteX452" fmla="*/ 614082 w 2657256"/>
                          <a:gd name="connsiteY452" fmla="*/ 2286152 h 3370881"/>
                          <a:gd name="connsiteX453" fmla="*/ 592179 w 2657256"/>
                          <a:gd name="connsiteY453" fmla="*/ 2282347 h 3370881"/>
                          <a:gd name="connsiteX454" fmla="*/ 555980 w 2657256"/>
                          <a:gd name="connsiteY454" fmla="*/ 2313892 h 3370881"/>
                          <a:gd name="connsiteX455" fmla="*/ 524435 w 2657256"/>
                          <a:gd name="connsiteY455" fmla="*/ 2348905 h 3370881"/>
                          <a:gd name="connsiteX456" fmla="*/ 502023 w 2657256"/>
                          <a:gd name="connsiteY456" fmla="*/ 2362352 h 3370881"/>
                          <a:gd name="connsiteX457" fmla="*/ 461682 w 2657256"/>
                          <a:gd name="connsiteY457" fmla="*/ 2389246 h 3370881"/>
                          <a:gd name="connsiteX458" fmla="*/ 448235 w 2657256"/>
                          <a:gd name="connsiteY458" fmla="*/ 2398211 h 3370881"/>
                          <a:gd name="connsiteX459" fmla="*/ 430306 w 2657256"/>
                          <a:gd name="connsiteY459" fmla="*/ 2407176 h 3370881"/>
                          <a:gd name="connsiteX460" fmla="*/ 412376 w 2657256"/>
                          <a:gd name="connsiteY460" fmla="*/ 2420623 h 3370881"/>
                          <a:gd name="connsiteX461" fmla="*/ 389965 w 2657256"/>
                          <a:gd name="connsiteY461" fmla="*/ 2429587 h 3370881"/>
                          <a:gd name="connsiteX462" fmla="*/ 372035 w 2657256"/>
                          <a:gd name="connsiteY462" fmla="*/ 2443034 h 3370881"/>
                          <a:gd name="connsiteX463" fmla="*/ 318247 w 2657256"/>
                          <a:gd name="connsiteY463" fmla="*/ 2474411 h 3370881"/>
                          <a:gd name="connsiteX464" fmla="*/ 304800 w 2657256"/>
                          <a:gd name="connsiteY464" fmla="*/ 2492340 h 3370881"/>
                          <a:gd name="connsiteX465" fmla="*/ 282388 w 2657256"/>
                          <a:gd name="connsiteY465" fmla="*/ 2519234 h 3370881"/>
                          <a:gd name="connsiteX466" fmla="*/ 295835 w 2657256"/>
                          <a:gd name="connsiteY466" fmla="*/ 2815070 h 3370881"/>
                          <a:gd name="connsiteX467" fmla="*/ 300318 w 2657256"/>
                          <a:gd name="connsiteY467" fmla="*/ 2837481 h 3370881"/>
                          <a:gd name="connsiteX468" fmla="*/ 304800 w 2657256"/>
                          <a:gd name="connsiteY468" fmla="*/ 2868858 h 3370881"/>
                          <a:gd name="connsiteX469" fmla="*/ 309282 w 2657256"/>
                          <a:gd name="connsiteY469" fmla="*/ 2927129 h 3370881"/>
                          <a:gd name="connsiteX470" fmla="*/ 322729 w 2657256"/>
                          <a:gd name="connsiteY470" fmla="*/ 2985399 h 3370881"/>
                          <a:gd name="connsiteX471" fmla="*/ 327212 w 2657256"/>
                          <a:gd name="connsiteY471" fmla="*/ 3012293 h 3370881"/>
                          <a:gd name="connsiteX472" fmla="*/ 331694 w 2657256"/>
                          <a:gd name="connsiteY472" fmla="*/ 3043670 h 3370881"/>
                          <a:gd name="connsiteX473" fmla="*/ 345141 w 2657256"/>
                          <a:gd name="connsiteY473" fmla="*/ 3070564 h 3370881"/>
                          <a:gd name="connsiteX474" fmla="*/ 367553 w 2657256"/>
                          <a:gd name="connsiteY474" fmla="*/ 3124352 h 3370881"/>
                          <a:gd name="connsiteX475" fmla="*/ 381000 w 2657256"/>
                          <a:gd name="connsiteY475" fmla="*/ 3182623 h 3370881"/>
                          <a:gd name="connsiteX476" fmla="*/ 389965 w 2657256"/>
                          <a:gd name="connsiteY476" fmla="*/ 3196070 h 3370881"/>
                          <a:gd name="connsiteX477" fmla="*/ 394447 w 2657256"/>
                          <a:gd name="connsiteY477" fmla="*/ 3213999 h 3370881"/>
                          <a:gd name="connsiteX478" fmla="*/ 412376 w 2657256"/>
                          <a:gd name="connsiteY478" fmla="*/ 3245376 h 3370881"/>
                          <a:gd name="connsiteX479" fmla="*/ 416859 w 2657256"/>
                          <a:gd name="connsiteY479" fmla="*/ 3258823 h 3370881"/>
                          <a:gd name="connsiteX480" fmla="*/ 425823 w 2657256"/>
                          <a:gd name="connsiteY480" fmla="*/ 3272270 h 3370881"/>
                          <a:gd name="connsiteX481" fmla="*/ 439270 w 2657256"/>
                          <a:gd name="connsiteY481" fmla="*/ 3303646 h 3370881"/>
                          <a:gd name="connsiteX482" fmla="*/ 439270 w 2657256"/>
                          <a:gd name="connsiteY482" fmla="*/ 3352952 h 3370881"/>
                          <a:gd name="connsiteX483" fmla="*/ 430306 w 2657256"/>
                          <a:gd name="connsiteY483" fmla="*/ 3366399 h 3370881"/>
                          <a:gd name="connsiteX484" fmla="*/ 412376 w 2657256"/>
                          <a:gd name="connsiteY484" fmla="*/ 3370881 h 3370881"/>
                          <a:gd name="connsiteX485" fmla="*/ 295835 w 2657256"/>
                          <a:gd name="connsiteY485" fmla="*/ 3357434 h 3370881"/>
                          <a:gd name="connsiteX486" fmla="*/ 264459 w 2657256"/>
                          <a:gd name="connsiteY486" fmla="*/ 3276752 h 3370881"/>
                          <a:gd name="connsiteX487" fmla="*/ 259976 w 2657256"/>
                          <a:gd name="connsiteY487" fmla="*/ 3240893 h 3370881"/>
                          <a:gd name="connsiteX488" fmla="*/ 246529 w 2657256"/>
                          <a:gd name="connsiteY488" fmla="*/ 3178140 h 3370881"/>
                          <a:gd name="connsiteX489" fmla="*/ 237565 w 2657256"/>
                          <a:gd name="connsiteY489" fmla="*/ 3084011 h 3370881"/>
                          <a:gd name="connsiteX490" fmla="*/ 228600 w 2657256"/>
                          <a:gd name="connsiteY490" fmla="*/ 3057117 h 3370881"/>
                          <a:gd name="connsiteX491" fmla="*/ 219635 w 2657256"/>
                          <a:gd name="connsiteY491" fmla="*/ 3021258 h 3370881"/>
                          <a:gd name="connsiteX492" fmla="*/ 206188 w 2657256"/>
                          <a:gd name="connsiteY492" fmla="*/ 2980917 h 3370881"/>
                          <a:gd name="connsiteX493" fmla="*/ 201706 w 2657256"/>
                          <a:gd name="connsiteY493" fmla="*/ 2949540 h 3370881"/>
                          <a:gd name="connsiteX494" fmla="*/ 197223 w 2657256"/>
                          <a:gd name="connsiteY494" fmla="*/ 2927129 h 3370881"/>
                          <a:gd name="connsiteX495" fmla="*/ 192741 w 2657256"/>
                          <a:gd name="connsiteY495" fmla="*/ 2891270 h 3370881"/>
                          <a:gd name="connsiteX496" fmla="*/ 188259 w 2657256"/>
                          <a:gd name="connsiteY496" fmla="*/ 2850929 h 3370881"/>
                          <a:gd name="connsiteX497" fmla="*/ 179294 w 2657256"/>
                          <a:gd name="connsiteY497" fmla="*/ 2824034 h 3370881"/>
                          <a:gd name="connsiteX498" fmla="*/ 165847 w 2657256"/>
                          <a:gd name="connsiteY498" fmla="*/ 2774729 h 3370881"/>
                          <a:gd name="connsiteX499" fmla="*/ 161365 w 2657256"/>
                          <a:gd name="connsiteY499" fmla="*/ 2747834 h 3370881"/>
                          <a:gd name="connsiteX500" fmla="*/ 156882 w 2657256"/>
                          <a:gd name="connsiteY500" fmla="*/ 2559576 h 3370881"/>
                          <a:gd name="connsiteX501" fmla="*/ 152400 w 2657256"/>
                          <a:gd name="connsiteY501" fmla="*/ 2519234 h 3370881"/>
                          <a:gd name="connsiteX502" fmla="*/ 118035 w 2657256"/>
                          <a:gd name="connsiteY502" fmla="*/ 2400004 h 3370881"/>
                          <a:gd name="connsiteX503" fmla="*/ 117048 w 2657256"/>
                          <a:gd name="connsiteY503" fmla="*/ 2344423 h 3370881"/>
                          <a:gd name="connsiteX504" fmla="*/ 100106 w 2657256"/>
                          <a:gd name="connsiteY504" fmla="*/ 2330976 h 3370881"/>
                          <a:gd name="connsiteX505" fmla="*/ 138953 w 2657256"/>
                          <a:gd name="connsiteY505" fmla="*/ 2313046 h 3370881"/>
                          <a:gd name="connsiteX506" fmla="*/ 152400 w 2657256"/>
                          <a:gd name="connsiteY506" fmla="*/ 2304081 h 3370881"/>
                          <a:gd name="connsiteX507" fmla="*/ 170329 w 2657256"/>
                          <a:gd name="connsiteY507" fmla="*/ 2259258 h 3370881"/>
                          <a:gd name="connsiteX508" fmla="*/ 188259 w 2657256"/>
                          <a:gd name="connsiteY508" fmla="*/ 2223399 h 3370881"/>
                          <a:gd name="connsiteX509" fmla="*/ 206188 w 2657256"/>
                          <a:gd name="connsiteY509" fmla="*/ 2187540 h 3370881"/>
                          <a:gd name="connsiteX510" fmla="*/ 210670 w 2657256"/>
                          <a:gd name="connsiteY510" fmla="*/ 2174093 h 3370881"/>
                          <a:gd name="connsiteX511" fmla="*/ 219635 w 2657256"/>
                          <a:gd name="connsiteY511" fmla="*/ 2115823 h 3370881"/>
                          <a:gd name="connsiteX512" fmla="*/ 210670 w 2657256"/>
                          <a:gd name="connsiteY512" fmla="*/ 1958940 h 3370881"/>
                          <a:gd name="connsiteX513" fmla="*/ 192741 w 2657256"/>
                          <a:gd name="connsiteY513" fmla="*/ 1923081 h 3370881"/>
                          <a:gd name="connsiteX514" fmla="*/ 179294 w 2657256"/>
                          <a:gd name="connsiteY514" fmla="*/ 1891705 h 3370881"/>
                          <a:gd name="connsiteX515" fmla="*/ 165847 w 2657256"/>
                          <a:gd name="connsiteY515" fmla="*/ 1864811 h 3370881"/>
                          <a:gd name="connsiteX516" fmla="*/ 152400 w 2657256"/>
                          <a:gd name="connsiteY516" fmla="*/ 1833434 h 3370881"/>
                          <a:gd name="connsiteX517" fmla="*/ 143435 w 2657256"/>
                          <a:gd name="connsiteY517" fmla="*/ 1819987 h 3370881"/>
                          <a:gd name="connsiteX518" fmla="*/ 107576 w 2657256"/>
                          <a:gd name="connsiteY518" fmla="*/ 1784129 h 3370881"/>
                          <a:gd name="connsiteX519" fmla="*/ 94129 w 2657256"/>
                          <a:gd name="connsiteY519" fmla="*/ 1779646 h 3370881"/>
                          <a:gd name="connsiteX520" fmla="*/ 71718 w 2657256"/>
                          <a:gd name="connsiteY520" fmla="*/ 1770681 h 3370881"/>
                          <a:gd name="connsiteX521" fmla="*/ 58270 w 2657256"/>
                          <a:gd name="connsiteY521" fmla="*/ 1761717 h 3370881"/>
                          <a:gd name="connsiteX522" fmla="*/ 26894 w 2657256"/>
                          <a:gd name="connsiteY522" fmla="*/ 1730340 h 3370881"/>
                          <a:gd name="connsiteX523" fmla="*/ 0 w 2657256"/>
                          <a:gd name="connsiteY523" fmla="*/ 1707929 h 3370881"/>
                          <a:gd name="connsiteX0" fmla="*/ 0 w 2657256"/>
                          <a:gd name="connsiteY0" fmla="*/ 1707929 h 3370881"/>
                          <a:gd name="connsiteX1" fmla="*/ 22412 w 2657256"/>
                          <a:gd name="connsiteY1" fmla="*/ 1698964 h 3370881"/>
                          <a:gd name="connsiteX2" fmla="*/ 31376 w 2657256"/>
                          <a:gd name="connsiteY2" fmla="*/ 1681034 h 3370881"/>
                          <a:gd name="connsiteX3" fmla="*/ 44823 w 2657256"/>
                          <a:gd name="connsiteY3" fmla="*/ 1672070 h 3370881"/>
                          <a:gd name="connsiteX4" fmla="*/ 58270 w 2657256"/>
                          <a:gd name="connsiteY4" fmla="*/ 1654140 h 3370881"/>
                          <a:gd name="connsiteX5" fmla="*/ 76200 w 2657256"/>
                          <a:gd name="connsiteY5" fmla="*/ 1645176 h 3370881"/>
                          <a:gd name="connsiteX6" fmla="*/ 98612 w 2657256"/>
                          <a:gd name="connsiteY6" fmla="*/ 1636211 h 3370881"/>
                          <a:gd name="connsiteX7" fmla="*/ 125506 w 2657256"/>
                          <a:gd name="connsiteY7" fmla="*/ 1627246 h 3370881"/>
                          <a:gd name="connsiteX8" fmla="*/ 152400 w 2657256"/>
                          <a:gd name="connsiteY8" fmla="*/ 1609317 h 3370881"/>
                          <a:gd name="connsiteX9" fmla="*/ 170329 w 2657256"/>
                          <a:gd name="connsiteY9" fmla="*/ 1600352 h 3370881"/>
                          <a:gd name="connsiteX10" fmla="*/ 188259 w 2657256"/>
                          <a:gd name="connsiteY10" fmla="*/ 1582423 h 3370881"/>
                          <a:gd name="connsiteX11" fmla="*/ 228600 w 2657256"/>
                          <a:gd name="connsiteY11" fmla="*/ 1564493 h 3370881"/>
                          <a:gd name="connsiteX12" fmla="*/ 255494 w 2657256"/>
                          <a:gd name="connsiteY12" fmla="*/ 1546564 h 3370881"/>
                          <a:gd name="connsiteX13" fmla="*/ 300318 w 2657256"/>
                          <a:gd name="connsiteY13" fmla="*/ 1524152 h 3370881"/>
                          <a:gd name="connsiteX14" fmla="*/ 313765 w 2657256"/>
                          <a:gd name="connsiteY14" fmla="*/ 1515187 h 3370881"/>
                          <a:gd name="connsiteX15" fmla="*/ 340659 w 2657256"/>
                          <a:gd name="connsiteY15" fmla="*/ 1510705 h 3370881"/>
                          <a:gd name="connsiteX16" fmla="*/ 363070 w 2657256"/>
                          <a:gd name="connsiteY16" fmla="*/ 1506223 h 3370881"/>
                          <a:gd name="connsiteX17" fmla="*/ 389965 w 2657256"/>
                          <a:gd name="connsiteY17" fmla="*/ 1501740 h 3370881"/>
                          <a:gd name="connsiteX18" fmla="*/ 425823 w 2657256"/>
                          <a:gd name="connsiteY18" fmla="*/ 1497258 h 3370881"/>
                          <a:gd name="connsiteX19" fmla="*/ 470647 w 2657256"/>
                          <a:gd name="connsiteY19" fmla="*/ 1488293 h 3370881"/>
                          <a:gd name="connsiteX20" fmla="*/ 515470 w 2657256"/>
                          <a:gd name="connsiteY20" fmla="*/ 1479329 h 3370881"/>
                          <a:gd name="connsiteX21" fmla="*/ 528918 w 2657256"/>
                          <a:gd name="connsiteY21" fmla="*/ 1470364 h 3370881"/>
                          <a:gd name="connsiteX22" fmla="*/ 600635 w 2657256"/>
                          <a:gd name="connsiteY22" fmla="*/ 1456917 h 3370881"/>
                          <a:gd name="connsiteX23" fmla="*/ 690282 w 2657256"/>
                          <a:gd name="connsiteY23" fmla="*/ 1447952 h 3370881"/>
                          <a:gd name="connsiteX24" fmla="*/ 793376 w 2657256"/>
                          <a:gd name="connsiteY24" fmla="*/ 1452434 h 3370881"/>
                          <a:gd name="connsiteX25" fmla="*/ 874059 w 2657256"/>
                          <a:gd name="connsiteY25" fmla="*/ 1465881 h 3370881"/>
                          <a:gd name="connsiteX26" fmla="*/ 914400 w 2657256"/>
                          <a:gd name="connsiteY26" fmla="*/ 1470364 h 3370881"/>
                          <a:gd name="connsiteX27" fmla="*/ 1030941 w 2657256"/>
                          <a:gd name="connsiteY27" fmla="*/ 1483811 h 3370881"/>
                          <a:gd name="connsiteX28" fmla="*/ 1151965 w 2657256"/>
                          <a:gd name="connsiteY28" fmla="*/ 1492776 h 3370881"/>
                          <a:gd name="connsiteX29" fmla="*/ 1281953 w 2657256"/>
                          <a:gd name="connsiteY29" fmla="*/ 1501740 h 3370881"/>
                          <a:gd name="connsiteX30" fmla="*/ 1465729 w 2657256"/>
                          <a:gd name="connsiteY30" fmla="*/ 1497258 h 3370881"/>
                          <a:gd name="connsiteX31" fmla="*/ 1510553 w 2657256"/>
                          <a:gd name="connsiteY31" fmla="*/ 1492776 h 3370881"/>
                          <a:gd name="connsiteX32" fmla="*/ 1582270 w 2657256"/>
                          <a:gd name="connsiteY32" fmla="*/ 1461399 h 3370881"/>
                          <a:gd name="connsiteX33" fmla="*/ 1604682 w 2657256"/>
                          <a:gd name="connsiteY33" fmla="*/ 1456917 h 3370881"/>
                          <a:gd name="connsiteX34" fmla="*/ 1622612 w 2657256"/>
                          <a:gd name="connsiteY34" fmla="*/ 1447952 h 3370881"/>
                          <a:gd name="connsiteX35" fmla="*/ 1645023 w 2657256"/>
                          <a:gd name="connsiteY35" fmla="*/ 1438987 h 3370881"/>
                          <a:gd name="connsiteX36" fmla="*/ 1662953 w 2657256"/>
                          <a:gd name="connsiteY36" fmla="*/ 1425540 h 3370881"/>
                          <a:gd name="connsiteX37" fmla="*/ 1698812 w 2657256"/>
                          <a:gd name="connsiteY37" fmla="*/ 1407611 h 3370881"/>
                          <a:gd name="connsiteX38" fmla="*/ 1739153 w 2657256"/>
                          <a:gd name="connsiteY38" fmla="*/ 1380717 h 3370881"/>
                          <a:gd name="connsiteX39" fmla="*/ 1752600 w 2657256"/>
                          <a:gd name="connsiteY39" fmla="*/ 1367270 h 3370881"/>
                          <a:gd name="connsiteX40" fmla="*/ 1775012 w 2657256"/>
                          <a:gd name="connsiteY40" fmla="*/ 1353823 h 3370881"/>
                          <a:gd name="connsiteX41" fmla="*/ 1797423 w 2657256"/>
                          <a:gd name="connsiteY41" fmla="*/ 1335893 h 3370881"/>
                          <a:gd name="connsiteX42" fmla="*/ 1810870 w 2657256"/>
                          <a:gd name="connsiteY42" fmla="*/ 1304517 h 3370881"/>
                          <a:gd name="connsiteX43" fmla="*/ 1815353 w 2657256"/>
                          <a:gd name="connsiteY43" fmla="*/ 1291070 h 3370881"/>
                          <a:gd name="connsiteX44" fmla="*/ 1801906 w 2657256"/>
                          <a:gd name="connsiteY44" fmla="*/ 1138670 h 3370881"/>
                          <a:gd name="connsiteX45" fmla="*/ 1792941 w 2657256"/>
                          <a:gd name="connsiteY45" fmla="*/ 1125223 h 3370881"/>
                          <a:gd name="connsiteX46" fmla="*/ 1757082 w 2657256"/>
                          <a:gd name="connsiteY46" fmla="*/ 1093846 h 3370881"/>
                          <a:gd name="connsiteX47" fmla="*/ 1730188 w 2657256"/>
                          <a:gd name="connsiteY47" fmla="*/ 1066952 h 3370881"/>
                          <a:gd name="connsiteX48" fmla="*/ 1703294 w 2657256"/>
                          <a:gd name="connsiteY48" fmla="*/ 1049023 h 3370881"/>
                          <a:gd name="connsiteX49" fmla="*/ 1622612 w 2657256"/>
                          <a:gd name="connsiteY49" fmla="*/ 1053505 h 3370881"/>
                          <a:gd name="connsiteX50" fmla="*/ 1595718 w 2657256"/>
                          <a:gd name="connsiteY50" fmla="*/ 1062470 h 3370881"/>
                          <a:gd name="connsiteX51" fmla="*/ 1573306 w 2657256"/>
                          <a:gd name="connsiteY51" fmla="*/ 1066952 h 3370881"/>
                          <a:gd name="connsiteX52" fmla="*/ 1453385 w 2657256"/>
                          <a:gd name="connsiteY52" fmla="*/ 1082761 h 3370881"/>
                          <a:gd name="connsiteX53" fmla="*/ 1326776 w 2657256"/>
                          <a:gd name="connsiteY53" fmla="*/ 1062470 h 3370881"/>
                          <a:gd name="connsiteX54" fmla="*/ 1308847 w 2657256"/>
                          <a:gd name="connsiteY54" fmla="*/ 1057987 h 3370881"/>
                          <a:gd name="connsiteX55" fmla="*/ 1277470 w 2657256"/>
                          <a:gd name="connsiteY55" fmla="*/ 1053505 h 3370881"/>
                          <a:gd name="connsiteX56" fmla="*/ 1259541 w 2657256"/>
                          <a:gd name="connsiteY56" fmla="*/ 1049023 h 3370881"/>
                          <a:gd name="connsiteX57" fmla="*/ 1232647 w 2657256"/>
                          <a:gd name="connsiteY57" fmla="*/ 1044540 h 3370881"/>
                          <a:gd name="connsiteX58" fmla="*/ 1053353 w 2657256"/>
                          <a:gd name="connsiteY58" fmla="*/ 1049023 h 3370881"/>
                          <a:gd name="connsiteX59" fmla="*/ 1035423 w 2657256"/>
                          <a:gd name="connsiteY59" fmla="*/ 1053505 h 3370881"/>
                          <a:gd name="connsiteX60" fmla="*/ 1008529 w 2657256"/>
                          <a:gd name="connsiteY60" fmla="*/ 1057987 h 3370881"/>
                          <a:gd name="connsiteX61" fmla="*/ 995082 w 2657256"/>
                          <a:gd name="connsiteY61" fmla="*/ 1062470 h 3370881"/>
                          <a:gd name="connsiteX62" fmla="*/ 945776 w 2657256"/>
                          <a:gd name="connsiteY62" fmla="*/ 1031093 h 3370881"/>
                          <a:gd name="connsiteX63" fmla="*/ 941294 w 2657256"/>
                          <a:gd name="connsiteY63" fmla="*/ 1017646 h 3370881"/>
                          <a:gd name="connsiteX64" fmla="*/ 932329 w 2657256"/>
                          <a:gd name="connsiteY64" fmla="*/ 919034 h 3370881"/>
                          <a:gd name="connsiteX65" fmla="*/ 914400 w 2657256"/>
                          <a:gd name="connsiteY65" fmla="*/ 901105 h 3370881"/>
                          <a:gd name="connsiteX66" fmla="*/ 918882 w 2657256"/>
                          <a:gd name="connsiteY66" fmla="*/ 869729 h 3370881"/>
                          <a:gd name="connsiteX67" fmla="*/ 941294 w 2657256"/>
                          <a:gd name="connsiteY67" fmla="*/ 865246 h 3370881"/>
                          <a:gd name="connsiteX68" fmla="*/ 959223 w 2657256"/>
                          <a:gd name="connsiteY68" fmla="*/ 851799 h 3370881"/>
                          <a:gd name="connsiteX69" fmla="*/ 990600 w 2657256"/>
                          <a:gd name="connsiteY69" fmla="*/ 847317 h 3370881"/>
                          <a:gd name="connsiteX70" fmla="*/ 1129553 w 2657256"/>
                          <a:gd name="connsiteY70" fmla="*/ 838352 h 3370881"/>
                          <a:gd name="connsiteX71" fmla="*/ 1147482 w 2657256"/>
                          <a:gd name="connsiteY71" fmla="*/ 829387 h 3370881"/>
                          <a:gd name="connsiteX72" fmla="*/ 1178859 w 2657256"/>
                          <a:gd name="connsiteY72" fmla="*/ 806976 h 3370881"/>
                          <a:gd name="connsiteX73" fmla="*/ 1192306 w 2657256"/>
                          <a:gd name="connsiteY73" fmla="*/ 793529 h 3370881"/>
                          <a:gd name="connsiteX74" fmla="*/ 1214718 w 2657256"/>
                          <a:gd name="connsiteY74" fmla="*/ 784564 h 3370881"/>
                          <a:gd name="connsiteX75" fmla="*/ 1241612 w 2657256"/>
                          <a:gd name="connsiteY75" fmla="*/ 771117 h 3370881"/>
                          <a:gd name="connsiteX76" fmla="*/ 1277470 w 2657256"/>
                          <a:gd name="connsiteY76" fmla="*/ 753187 h 3370881"/>
                          <a:gd name="connsiteX77" fmla="*/ 1295400 w 2657256"/>
                          <a:gd name="connsiteY77" fmla="*/ 730776 h 3370881"/>
                          <a:gd name="connsiteX78" fmla="*/ 1317812 w 2657256"/>
                          <a:gd name="connsiteY78" fmla="*/ 708364 h 3370881"/>
                          <a:gd name="connsiteX79" fmla="*/ 1353670 w 2657256"/>
                          <a:gd name="connsiteY79" fmla="*/ 663540 h 3370881"/>
                          <a:gd name="connsiteX80" fmla="*/ 1371600 w 2657256"/>
                          <a:gd name="connsiteY80" fmla="*/ 636646 h 3370881"/>
                          <a:gd name="connsiteX81" fmla="*/ 1380565 w 2657256"/>
                          <a:gd name="connsiteY81" fmla="*/ 596305 h 3370881"/>
                          <a:gd name="connsiteX82" fmla="*/ 1385047 w 2657256"/>
                          <a:gd name="connsiteY82" fmla="*/ 582858 h 3370881"/>
                          <a:gd name="connsiteX83" fmla="*/ 1380565 w 2657256"/>
                          <a:gd name="connsiteY83" fmla="*/ 533552 h 3370881"/>
                          <a:gd name="connsiteX84" fmla="*/ 1367118 w 2657256"/>
                          <a:gd name="connsiteY84" fmla="*/ 524587 h 3370881"/>
                          <a:gd name="connsiteX85" fmla="*/ 1349188 w 2657256"/>
                          <a:gd name="connsiteY85" fmla="*/ 520105 h 3370881"/>
                          <a:gd name="connsiteX86" fmla="*/ 1326776 w 2657256"/>
                          <a:gd name="connsiteY86" fmla="*/ 511140 h 3370881"/>
                          <a:gd name="connsiteX87" fmla="*/ 1281953 w 2657256"/>
                          <a:gd name="connsiteY87" fmla="*/ 515623 h 3370881"/>
                          <a:gd name="connsiteX88" fmla="*/ 1250576 w 2657256"/>
                          <a:gd name="connsiteY88" fmla="*/ 529070 h 3370881"/>
                          <a:gd name="connsiteX89" fmla="*/ 1210235 w 2657256"/>
                          <a:gd name="connsiteY89" fmla="*/ 542517 h 3370881"/>
                          <a:gd name="connsiteX90" fmla="*/ 1183341 w 2657256"/>
                          <a:gd name="connsiteY90" fmla="*/ 555964 h 3370881"/>
                          <a:gd name="connsiteX91" fmla="*/ 1160929 w 2657256"/>
                          <a:gd name="connsiteY91" fmla="*/ 569411 h 3370881"/>
                          <a:gd name="connsiteX92" fmla="*/ 1134035 w 2657256"/>
                          <a:gd name="connsiteY92" fmla="*/ 578376 h 3370881"/>
                          <a:gd name="connsiteX93" fmla="*/ 1111623 w 2657256"/>
                          <a:gd name="connsiteY93" fmla="*/ 587340 h 3370881"/>
                          <a:gd name="connsiteX94" fmla="*/ 1084729 w 2657256"/>
                          <a:gd name="connsiteY94" fmla="*/ 596305 h 3370881"/>
                          <a:gd name="connsiteX95" fmla="*/ 986118 w 2657256"/>
                          <a:gd name="connsiteY95" fmla="*/ 591823 h 3370881"/>
                          <a:gd name="connsiteX96" fmla="*/ 927847 w 2657256"/>
                          <a:gd name="connsiteY96" fmla="*/ 578376 h 3370881"/>
                          <a:gd name="connsiteX97" fmla="*/ 896470 w 2657256"/>
                          <a:gd name="connsiteY97" fmla="*/ 555964 h 3370881"/>
                          <a:gd name="connsiteX98" fmla="*/ 883023 w 2657256"/>
                          <a:gd name="connsiteY98" fmla="*/ 546999 h 3370881"/>
                          <a:gd name="connsiteX99" fmla="*/ 865094 w 2657256"/>
                          <a:gd name="connsiteY99" fmla="*/ 497693 h 3370881"/>
                          <a:gd name="connsiteX100" fmla="*/ 869576 w 2657256"/>
                          <a:gd name="connsiteY100" fmla="*/ 403564 h 3370881"/>
                          <a:gd name="connsiteX101" fmla="*/ 874059 w 2657256"/>
                          <a:gd name="connsiteY101" fmla="*/ 385634 h 3370881"/>
                          <a:gd name="connsiteX102" fmla="*/ 883023 w 2657256"/>
                          <a:gd name="connsiteY102" fmla="*/ 372187 h 3370881"/>
                          <a:gd name="connsiteX103" fmla="*/ 909918 w 2657256"/>
                          <a:gd name="connsiteY103" fmla="*/ 363223 h 3370881"/>
                          <a:gd name="connsiteX104" fmla="*/ 914400 w 2657256"/>
                          <a:gd name="connsiteY104" fmla="*/ 385634 h 3370881"/>
                          <a:gd name="connsiteX105" fmla="*/ 909918 w 2657256"/>
                          <a:gd name="connsiteY105" fmla="*/ 408046 h 3370881"/>
                          <a:gd name="connsiteX106" fmla="*/ 900953 w 2657256"/>
                          <a:gd name="connsiteY106" fmla="*/ 466317 h 3370881"/>
                          <a:gd name="connsiteX107" fmla="*/ 905435 w 2657256"/>
                          <a:gd name="connsiteY107" fmla="*/ 515623 h 3370881"/>
                          <a:gd name="connsiteX108" fmla="*/ 932329 w 2657256"/>
                          <a:gd name="connsiteY108" fmla="*/ 551481 h 3370881"/>
                          <a:gd name="connsiteX109" fmla="*/ 954741 w 2657256"/>
                          <a:gd name="connsiteY109" fmla="*/ 560446 h 3370881"/>
                          <a:gd name="connsiteX110" fmla="*/ 972670 w 2657256"/>
                          <a:gd name="connsiteY110" fmla="*/ 569411 h 3370881"/>
                          <a:gd name="connsiteX111" fmla="*/ 1066800 w 2657256"/>
                          <a:gd name="connsiteY111" fmla="*/ 564929 h 3370881"/>
                          <a:gd name="connsiteX112" fmla="*/ 1111623 w 2657256"/>
                          <a:gd name="connsiteY112" fmla="*/ 551481 h 3370881"/>
                          <a:gd name="connsiteX113" fmla="*/ 1129553 w 2657256"/>
                          <a:gd name="connsiteY113" fmla="*/ 538034 h 3370881"/>
                          <a:gd name="connsiteX114" fmla="*/ 1156447 w 2657256"/>
                          <a:gd name="connsiteY114" fmla="*/ 511140 h 3370881"/>
                          <a:gd name="connsiteX115" fmla="*/ 1160929 w 2657256"/>
                          <a:gd name="connsiteY115" fmla="*/ 493211 h 3370881"/>
                          <a:gd name="connsiteX116" fmla="*/ 1178859 w 2657256"/>
                          <a:gd name="connsiteY116" fmla="*/ 331846 h 3370881"/>
                          <a:gd name="connsiteX117" fmla="*/ 1215315 w 2657256"/>
                          <a:gd name="connsiteY117" fmla="*/ 270289 h 3370881"/>
                          <a:gd name="connsiteX118" fmla="*/ 1214718 w 2657256"/>
                          <a:gd name="connsiteY118" fmla="*/ 367705 h 3370881"/>
                          <a:gd name="connsiteX119" fmla="*/ 1201270 w 2657256"/>
                          <a:gd name="connsiteY119" fmla="*/ 412529 h 3370881"/>
                          <a:gd name="connsiteX120" fmla="*/ 1210235 w 2657256"/>
                          <a:gd name="connsiteY120" fmla="*/ 461834 h 3370881"/>
                          <a:gd name="connsiteX121" fmla="*/ 1214718 w 2657256"/>
                          <a:gd name="connsiteY121" fmla="*/ 475281 h 3370881"/>
                          <a:gd name="connsiteX122" fmla="*/ 1228165 w 2657256"/>
                          <a:gd name="connsiteY122" fmla="*/ 484246 h 3370881"/>
                          <a:gd name="connsiteX123" fmla="*/ 1250576 w 2657256"/>
                          <a:gd name="connsiteY123" fmla="*/ 502176 h 3370881"/>
                          <a:gd name="connsiteX124" fmla="*/ 1317812 w 2657256"/>
                          <a:gd name="connsiteY124" fmla="*/ 497693 h 3370881"/>
                          <a:gd name="connsiteX125" fmla="*/ 1353670 w 2657256"/>
                          <a:gd name="connsiteY125" fmla="*/ 488729 h 3370881"/>
                          <a:gd name="connsiteX126" fmla="*/ 1506070 w 2657256"/>
                          <a:gd name="connsiteY126" fmla="*/ 457352 h 3370881"/>
                          <a:gd name="connsiteX127" fmla="*/ 1550894 w 2657256"/>
                          <a:gd name="connsiteY127" fmla="*/ 430458 h 3370881"/>
                          <a:gd name="connsiteX128" fmla="*/ 1564341 w 2657256"/>
                          <a:gd name="connsiteY128" fmla="*/ 417011 h 3370881"/>
                          <a:gd name="connsiteX129" fmla="*/ 1586753 w 2657256"/>
                          <a:gd name="connsiteY129" fmla="*/ 399081 h 3370881"/>
                          <a:gd name="connsiteX130" fmla="*/ 1595718 w 2657256"/>
                          <a:gd name="connsiteY130" fmla="*/ 381152 h 3370881"/>
                          <a:gd name="connsiteX131" fmla="*/ 1600200 w 2657256"/>
                          <a:gd name="connsiteY131" fmla="*/ 363223 h 3370881"/>
                          <a:gd name="connsiteX132" fmla="*/ 1609165 w 2657256"/>
                          <a:gd name="connsiteY132" fmla="*/ 313917 h 3370881"/>
                          <a:gd name="connsiteX133" fmla="*/ 1537447 w 2657256"/>
                          <a:gd name="connsiteY133" fmla="*/ 188411 h 3370881"/>
                          <a:gd name="connsiteX134" fmla="*/ 1613647 w 2657256"/>
                          <a:gd name="connsiteY134" fmla="*/ 399081 h 3370881"/>
                          <a:gd name="connsiteX135" fmla="*/ 1627094 w 2657256"/>
                          <a:gd name="connsiteY135" fmla="*/ 417011 h 3370881"/>
                          <a:gd name="connsiteX136" fmla="*/ 1658470 w 2657256"/>
                          <a:gd name="connsiteY136" fmla="*/ 412529 h 3370881"/>
                          <a:gd name="connsiteX137" fmla="*/ 1685365 w 2657256"/>
                          <a:gd name="connsiteY137" fmla="*/ 390117 h 3370881"/>
                          <a:gd name="connsiteX138" fmla="*/ 1694329 w 2657256"/>
                          <a:gd name="connsiteY138" fmla="*/ 376670 h 3370881"/>
                          <a:gd name="connsiteX139" fmla="*/ 1734670 w 2657256"/>
                          <a:gd name="connsiteY139" fmla="*/ 354258 h 3370881"/>
                          <a:gd name="connsiteX140" fmla="*/ 1743635 w 2657256"/>
                          <a:gd name="connsiteY140" fmla="*/ 340811 h 3370881"/>
                          <a:gd name="connsiteX141" fmla="*/ 1757082 w 2657256"/>
                          <a:gd name="connsiteY141" fmla="*/ 336329 h 3370881"/>
                          <a:gd name="connsiteX142" fmla="*/ 1808984 w 2657256"/>
                          <a:gd name="connsiteY142" fmla="*/ 249641 h 3370881"/>
                          <a:gd name="connsiteX143" fmla="*/ 1899621 w 2657256"/>
                          <a:gd name="connsiteY143" fmla="*/ 211719 h 3370881"/>
                          <a:gd name="connsiteX144" fmla="*/ 1808984 w 2657256"/>
                          <a:gd name="connsiteY144" fmla="*/ 178521 h 3370881"/>
                          <a:gd name="connsiteX145" fmla="*/ 1772023 w 2657256"/>
                          <a:gd name="connsiteY145" fmla="*/ 77249 h 3370881"/>
                          <a:gd name="connsiteX146" fmla="*/ 1900425 w 2657256"/>
                          <a:gd name="connsiteY146" fmla="*/ 214081 h 3370881"/>
                          <a:gd name="connsiteX147" fmla="*/ 1874221 w 2657256"/>
                          <a:gd name="connsiteY147" fmla="*/ 318698 h 3370881"/>
                          <a:gd name="connsiteX148" fmla="*/ 1788459 w 2657256"/>
                          <a:gd name="connsiteY148" fmla="*/ 367705 h 3370881"/>
                          <a:gd name="connsiteX149" fmla="*/ 1761565 w 2657256"/>
                          <a:gd name="connsiteY149" fmla="*/ 390117 h 3370881"/>
                          <a:gd name="connsiteX150" fmla="*/ 1783976 w 2657256"/>
                          <a:gd name="connsiteY150" fmla="*/ 399081 h 3370881"/>
                          <a:gd name="connsiteX151" fmla="*/ 1878106 w 2657256"/>
                          <a:gd name="connsiteY151" fmla="*/ 390117 h 3370881"/>
                          <a:gd name="connsiteX152" fmla="*/ 1891553 w 2657256"/>
                          <a:gd name="connsiteY152" fmla="*/ 381152 h 3370881"/>
                          <a:gd name="connsiteX153" fmla="*/ 1918447 w 2657256"/>
                          <a:gd name="connsiteY153" fmla="*/ 372187 h 3370881"/>
                          <a:gd name="connsiteX154" fmla="*/ 1940859 w 2657256"/>
                          <a:gd name="connsiteY154" fmla="*/ 358740 h 3370881"/>
                          <a:gd name="connsiteX155" fmla="*/ 1954306 w 2657256"/>
                          <a:gd name="connsiteY155" fmla="*/ 354258 h 3370881"/>
                          <a:gd name="connsiteX156" fmla="*/ 2083304 w 2657256"/>
                          <a:gd name="connsiteY156" fmla="*/ 290281 h 3370881"/>
                          <a:gd name="connsiteX157" fmla="*/ 2166172 w 2657256"/>
                          <a:gd name="connsiteY157" fmla="*/ 215604 h 3370881"/>
                          <a:gd name="connsiteX158" fmla="*/ 2069054 w 2657256"/>
                          <a:gd name="connsiteY158" fmla="*/ 40493 h 3370881"/>
                          <a:gd name="connsiteX159" fmla="*/ 2078225 w 2657256"/>
                          <a:gd name="connsiteY159" fmla="*/ 188681 h 3370881"/>
                          <a:gd name="connsiteX160" fmla="*/ 1999129 w 2657256"/>
                          <a:gd name="connsiteY160" fmla="*/ 358740 h 3370881"/>
                          <a:gd name="connsiteX161" fmla="*/ 1994647 w 2657256"/>
                          <a:gd name="connsiteY161" fmla="*/ 372187 h 3370881"/>
                          <a:gd name="connsiteX162" fmla="*/ 2039470 w 2657256"/>
                          <a:gd name="connsiteY162" fmla="*/ 390117 h 3370881"/>
                          <a:gd name="connsiteX163" fmla="*/ 2115670 w 2657256"/>
                          <a:gd name="connsiteY163" fmla="*/ 390117 h 3370881"/>
                          <a:gd name="connsiteX164" fmla="*/ 2160494 w 2657256"/>
                          <a:gd name="connsiteY164" fmla="*/ 376670 h 3370881"/>
                          <a:gd name="connsiteX165" fmla="*/ 2191870 w 2657256"/>
                          <a:gd name="connsiteY165" fmla="*/ 363223 h 3370881"/>
                          <a:gd name="connsiteX166" fmla="*/ 2205318 w 2657256"/>
                          <a:gd name="connsiteY166" fmla="*/ 358740 h 3370881"/>
                          <a:gd name="connsiteX167" fmla="*/ 2232212 w 2657256"/>
                          <a:gd name="connsiteY167" fmla="*/ 340811 h 3370881"/>
                          <a:gd name="connsiteX168" fmla="*/ 2312894 w 2657256"/>
                          <a:gd name="connsiteY168" fmla="*/ 183929 h 3370881"/>
                          <a:gd name="connsiteX169" fmla="*/ 2339788 w 2657256"/>
                          <a:gd name="connsiteY169" fmla="*/ 151 h 3370881"/>
                          <a:gd name="connsiteX170" fmla="*/ 2357718 w 2657256"/>
                          <a:gd name="connsiteY170" fmla="*/ 215305 h 3370881"/>
                          <a:gd name="connsiteX171" fmla="*/ 2254623 w 2657256"/>
                          <a:gd name="connsiteY171" fmla="*/ 376670 h 3370881"/>
                          <a:gd name="connsiteX172" fmla="*/ 2245659 w 2657256"/>
                          <a:gd name="connsiteY172" fmla="*/ 390117 h 3370881"/>
                          <a:gd name="connsiteX173" fmla="*/ 2254623 w 2657256"/>
                          <a:gd name="connsiteY173" fmla="*/ 403564 h 3370881"/>
                          <a:gd name="connsiteX174" fmla="*/ 2353235 w 2657256"/>
                          <a:gd name="connsiteY174" fmla="*/ 399081 h 3370881"/>
                          <a:gd name="connsiteX175" fmla="*/ 2366682 w 2657256"/>
                          <a:gd name="connsiteY175" fmla="*/ 394599 h 3370881"/>
                          <a:gd name="connsiteX176" fmla="*/ 2389094 w 2657256"/>
                          <a:gd name="connsiteY176" fmla="*/ 390117 h 3370881"/>
                          <a:gd name="connsiteX177" fmla="*/ 2424953 w 2657256"/>
                          <a:gd name="connsiteY177" fmla="*/ 367705 h 3370881"/>
                          <a:gd name="connsiteX178" fmla="*/ 2528047 w 2657256"/>
                          <a:gd name="connsiteY178" fmla="*/ 292700 h 3370881"/>
                          <a:gd name="connsiteX179" fmla="*/ 2541495 w 2657256"/>
                          <a:gd name="connsiteY179" fmla="*/ 62906 h 3370881"/>
                          <a:gd name="connsiteX180" fmla="*/ 2591304 w 2657256"/>
                          <a:gd name="connsiteY180" fmla="*/ 214081 h 3370881"/>
                          <a:gd name="connsiteX181" fmla="*/ 2612315 w 2657256"/>
                          <a:gd name="connsiteY181" fmla="*/ 290907 h 3370881"/>
                          <a:gd name="connsiteX182" fmla="*/ 2650863 w 2657256"/>
                          <a:gd name="connsiteY182" fmla="*/ 344994 h 3370881"/>
                          <a:gd name="connsiteX183" fmla="*/ 2465294 w 2657256"/>
                          <a:gd name="connsiteY183" fmla="*/ 399081 h 3370881"/>
                          <a:gd name="connsiteX184" fmla="*/ 2442882 w 2657256"/>
                          <a:gd name="connsiteY184" fmla="*/ 403564 h 3370881"/>
                          <a:gd name="connsiteX185" fmla="*/ 2398059 w 2657256"/>
                          <a:gd name="connsiteY185" fmla="*/ 417011 h 3370881"/>
                          <a:gd name="connsiteX186" fmla="*/ 2375647 w 2657256"/>
                          <a:gd name="connsiteY186" fmla="*/ 425976 h 3370881"/>
                          <a:gd name="connsiteX187" fmla="*/ 2357718 w 2657256"/>
                          <a:gd name="connsiteY187" fmla="*/ 430458 h 3370881"/>
                          <a:gd name="connsiteX188" fmla="*/ 2344270 w 2657256"/>
                          <a:gd name="connsiteY188" fmla="*/ 461834 h 3370881"/>
                          <a:gd name="connsiteX189" fmla="*/ 2353235 w 2657256"/>
                          <a:gd name="connsiteY189" fmla="*/ 502176 h 3370881"/>
                          <a:gd name="connsiteX190" fmla="*/ 2362200 w 2657256"/>
                          <a:gd name="connsiteY190" fmla="*/ 515623 h 3370881"/>
                          <a:gd name="connsiteX191" fmla="*/ 2344270 w 2657256"/>
                          <a:gd name="connsiteY191" fmla="*/ 587340 h 3370881"/>
                          <a:gd name="connsiteX192" fmla="*/ 2321859 w 2657256"/>
                          <a:gd name="connsiteY192" fmla="*/ 614234 h 3370881"/>
                          <a:gd name="connsiteX193" fmla="*/ 2308412 w 2657256"/>
                          <a:gd name="connsiteY193" fmla="*/ 636646 h 3370881"/>
                          <a:gd name="connsiteX194" fmla="*/ 2281518 w 2657256"/>
                          <a:gd name="connsiteY194" fmla="*/ 641129 h 3370881"/>
                          <a:gd name="connsiteX195" fmla="*/ 2259106 w 2657256"/>
                          <a:gd name="connsiteY195" fmla="*/ 636646 h 3370881"/>
                          <a:gd name="connsiteX196" fmla="*/ 2277035 w 2657256"/>
                          <a:gd name="connsiteY196" fmla="*/ 578376 h 3370881"/>
                          <a:gd name="connsiteX197" fmla="*/ 2290482 w 2657256"/>
                          <a:gd name="connsiteY197" fmla="*/ 542517 h 3370881"/>
                          <a:gd name="connsiteX198" fmla="*/ 2286000 w 2657256"/>
                          <a:gd name="connsiteY198" fmla="*/ 506658 h 3370881"/>
                          <a:gd name="connsiteX199" fmla="*/ 2245659 w 2657256"/>
                          <a:gd name="connsiteY199" fmla="*/ 448387 h 3370881"/>
                          <a:gd name="connsiteX200" fmla="*/ 2200835 w 2657256"/>
                          <a:gd name="connsiteY200" fmla="*/ 430458 h 3370881"/>
                          <a:gd name="connsiteX201" fmla="*/ 2169459 w 2657256"/>
                          <a:gd name="connsiteY201" fmla="*/ 425976 h 3370881"/>
                          <a:gd name="connsiteX202" fmla="*/ 2102223 w 2657256"/>
                          <a:gd name="connsiteY202" fmla="*/ 430458 h 3370881"/>
                          <a:gd name="connsiteX203" fmla="*/ 2084294 w 2657256"/>
                          <a:gd name="connsiteY203" fmla="*/ 439423 h 3370881"/>
                          <a:gd name="connsiteX204" fmla="*/ 2070847 w 2657256"/>
                          <a:gd name="connsiteY204" fmla="*/ 443905 h 3370881"/>
                          <a:gd name="connsiteX205" fmla="*/ 2061882 w 2657256"/>
                          <a:gd name="connsiteY205" fmla="*/ 461834 h 3370881"/>
                          <a:gd name="connsiteX206" fmla="*/ 2034988 w 2657256"/>
                          <a:gd name="connsiteY206" fmla="*/ 475281 h 3370881"/>
                          <a:gd name="connsiteX207" fmla="*/ 1783976 w 2657256"/>
                          <a:gd name="connsiteY207" fmla="*/ 479764 h 3370881"/>
                          <a:gd name="connsiteX208" fmla="*/ 1766047 w 2657256"/>
                          <a:gd name="connsiteY208" fmla="*/ 488729 h 3370881"/>
                          <a:gd name="connsiteX209" fmla="*/ 1703294 w 2657256"/>
                          <a:gd name="connsiteY209" fmla="*/ 506658 h 3370881"/>
                          <a:gd name="connsiteX210" fmla="*/ 1689847 w 2657256"/>
                          <a:gd name="connsiteY210" fmla="*/ 511140 h 3370881"/>
                          <a:gd name="connsiteX211" fmla="*/ 1676400 w 2657256"/>
                          <a:gd name="connsiteY211" fmla="*/ 520105 h 3370881"/>
                          <a:gd name="connsiteX212" fmla="*/ 1649506 w 2657256"/>
                          <a:gd name="connsiteY212" fmla="*/ 529070 h 3370881"/>
                          <a:gd name="connsiteX213" fmla="*/ 1636059 w 2657256"/>
                          <a:gd name="connsiteY213" fmla="*/ 538034 h 3370881"/>
                          <a:gd name="connsiteX214" fmla="*/ 1622612 w 2657256"/>
                          <a:gd name="connsiteY214" fmla="*/ 551481 h 3370881"/>
                          <a:gd name="connsiteX215" fmla="*/ 1609165 w 2657256"/>
                          <a:gd name="connsiteY215" fmla="*/ 555964 h 3370881"/>
                          <a:gd name="connsiteX216" fmla="*/ 1577788 w 2657256"/>
                          <a:gd name="connsiteY216" fmla="*/ 587340 h 3370881"/>
                          <a:gd name="connsiteX217" fmla="*/ 1568823 w 2657256"/>
                          <a:gd name="connsiteY217" fmla="*/ 600787 h 3370881"/>
                          <a:gd name="connsiteX218" fmla="*/ 1555376 w 2657256"/>
                          <a:gd name="connsiteY218" fmla="*/ 614234 h 3370881"/>
                          <a:gd name="connsiteX219" fmla="*/ 1524000 w 2657256"/>
                          <a:gd name="connsiteY219" fmla="*/ 654576 h 3370881"/>
                          <a:gd name="connsiteX220" fmla="*/ 1519518 w 2657256"/>
                          <a:gd name="connsiteY220" fmla="*/ 668023 h 3370881"/>
                          <a:gd name="connsiteX221" fmla="*/ 1528482 w 2657256"/>
                          <a:gd name="connsiteY221" fmla="*/ 708364 h 3370881"/>
                          <a:gd name="connsiteX222" fmla="*/ 1537447 w 2657256"/>
                          <a:gd name="connsiteY222" fmla="*/ 721811 h 3370881"/>
                          <a:gd name="connsiteX223" fmla="*/ 1568823 w 2657256"/>
                          <a:gd name="connsiteY223" fmla="*/ 712846 h 3370881"/>
                          <a:gd name="connsiteX224" fmla="*/ 1600200 w 2657256"/>
                          <a:gd name="connsiteY224" fmla="*/ 712846 h 3370881"/>
                          <a:gd name="connsiteX225" fmla="*/ 1631576 w 2657256"/>
                          <a:gd name="connsiteY225" fmla="*/ 690434 h 3370881"/>
                          <a:gd name="connsiteX226" fmla="*/ 1645023 w 2657256"/>
                          <a:gd name="connsiteY226" fmla="*/ 676987 h 3370881"/>
                          <a:gd name="connsiteX227" fmla="*/ 1685365 w 2657256"/>
                          <a:gd name="connsiteY227" fmla="*/ 645611 h 3370881"/>
                          <a:gd name="connsiteX228" fmla="*/ 1716741 w 2657256"/>
                          <a:gd name="connsiteY228" fmla="*/ 614234 h 3370881"/>
                          <a:gd name="connsiteX229" fmla="*/ 1748118 w 2657256"/>
                          <a:gd name="connsiteY229" fmla="*/ 596305 h 3370881"/>
                          <a:gd name="connsiteX230" fmla="*/ 1761565 w 2657256"/>
                          <a:gd name="connsiteY230" fmla="*/ 591823 h 3370881"/>
                          <a:gd name="connsiteX231" fmla="*/ 1779494 w 2657256"/>
                          <a:gd name="connsiteY231" fmla="*/ 582858 h 3370881"/>
                          <a:gd name="connsiteX232" fmla="*/ 1815353 w 2657256"/>
                          <a:gd name="connsiteY232" fmla="*/ 573893 h 3370881"/>
                          <a:gd name="connsiteX233" fmla="*/ 2030506 w 2657256"/>
                          <a:gd name="connsiteY233" fmla="*/ 578376 h 3370881"/>
                          <a:gd name="connsiteX234" fmla="*/ 2017059 w 2657256"/>
                          <a:gd name="connsiteY234" fmla="*/ 600787 h 3370881"/>
                          <a:gd name="connsiteX235" fmla="*/ 1981200 w 2657256"/>
                          <a:gd name="connsiteY235" fmla="*/ 636646 h 3370881"/>
                          <a:gd name="connsiteX236" fmla="*/ 1967753 w 2657256"/>
                          <a:gd name="connsiteY236" fmla="*/ 650093 h 3370881"/>
                          <a:gd name="connsiteX237" fmla="*/ 1936376 w 2657256"/>
                          <a:gd name="connsiteY237" fmla="*/ 690434 h 3370881"/>
                          <a:gd name="connsiteX238" fmla="*/ 1905000 w 2657256"/>
                          <a:gd name="connsiteY238" fmla="*/ 717329 h 3370881"/>
                          <a:gd name="connsiteX239" fmla="*/ 1860176 w 2657256"/>
                          <a:gd name="connsiteY239" fmla="*/ 735258 h 3370881"/>
                          <a:gd name="connsiteX240" fmla="*/ 1788459 w 2657256"/>
                          <a:gd name="connsiteY240" fmla="*/ 744223 h 3370881"/>
                          <a:gd name="connsiteX241" fmla="*/ 1846729 w 2657256"/>
                          <a:gd name="connsiteY241" fmla="*/ 802493 h 3370881"/>
                          <a:gd name="connsiteX242" fmla="*/ 1913965 w 2657256"/>
                          <a:gd name="connsiteY242" fmla="*/ 829387 h 3370881"/>
                          <a:gd name="connsiteX243" fmla="*/ 1922929 w 2657256"/>
                          <a:gd name="connsiteY243" fmla="*/ 842834 h 3370881"/>
                          <a:gd name="connsiteX244" fmla="*/ 1967753 w 2657256"/>
                          <a:gd name="connsiteY244" fmla="*/ 883176 h 3370881"/>
                          <a:gd name="connsiteX245" fmla="*/ 1981200 w 2657256"/>
                          <a:gd name="connsiteY245" fmla="*/ 896623 h 3370881"/>
                          <a:gd name="connsiteX246" fmla="*/ 1994647 w 2657256"/>
                          <a:gd name="connsiteY246" fmla="*/ 905587 h 3370881"/>
                          <a:gd name="connsiteX247" fmla="*/ 2021541 w 2657256"/>
                          <a:gd name="connsiteY247" fmla="*/ 927999 h 3370881"/>
                          <a:gd name="connsiteX248" fmla="*/ 2030506 w 2657256"/>
                          <a:gd name="connsiteY248" fmla="*/ 941446 h 3370881"/>
                          <a:gd name="connsiteX249" fmla="*/ 2057400 w 2657256"/>
                          <a:gd name="connsiteY249" fmla="*/ 968340 h 3370881"/>
                          <a:gd name="connsiteX250" fmla="*/ 2088776 w 2657256"/>
                          <a:gd name="connsiteY250" fmla="*/ 1013164 h 3370881"/>
                          <a:gd name="connsiteX251" fmla="*/ 2115670 w 2657256"/>
                          <a:gd name="connsiteY251" fmla="*/ 1057987 h 3370881"/>
                          <a:gd name="connsiteX252" fmla="*/ 2120153 w 2657256"/>
                          <a:gd name="connsiteY252" fmla="*/ 1089364 h 3370881"/>
                          <a:gd name="connsiteX253" fmla="*/ 2138082 w 2657256"/>
                          <a:gd name="connsiteY253" fmla="*/ 1143152 h 3370881"/>
                          <a:gd name="connsiteX254" fmla="*/ 2147047 w 2657256"/>
                          <a:gd name="connsiteY254" fmla="*/ 1196940 h 3370881"/>
                          <a:gd name="connsiteX255" fmla="*/ 2151529 w 2657256"/>
                          <a:gd name="connsiteY255" fmla="*/ 1210387 h 3370881"/>
                          <a:gd name="connsiteX256" fmla="*/ 2156012 w 2657256"/>
                          <a:gd name="connsiteY256" fmla="*/ 1228317 h 3370881"/>
                          <a:gd name="connsiteX257" fmla="*/ 2173941 w 2657256"/>
                          <a:gd name="connsiteY257" fmla="*/ 1295552 h 3370881"/>
                          <a:gd name="connsiteX258" fmla="*/ 2182906 w 2657256"/>
                          <a:gd name="connsiteY258" fmla="*/ 1313481 h 3370881"/>
                          <a:gd name="connsiteX259" fmla="*/ 2187388 w 2657256"/>
                          <a:gd name="connsiteY259" fmla="*/ 1331411 h 3370881"/>
                          <a:gd name="connsiteX260" fmla="*/ 2214282 w 2657256"/>
                          <a:gd name="connsiteY260" fmla="*/ 1385199 h 3370881"/>
                          <a:gd name="connsiteX261" fmla="*/ 2218765 w 2657256"/>
                          <a:gd name="connsiteY261" fmla="*/ 1403129 h 3370881"/>
                          <a:gd name="connsiteX262" fmla="*/ 2223247 w 2657256"/>
                          <a:gd name="connsiteY262" fmla="*/ 1430023 h 3370881"/>
                          <a:gd name="connsiteX263" fmla="*/ 2236694 w 2657256"/>
                          <a:gd name="connsiteY263" fmla="*/ 1456917 h 3370881"/>
                          <a:gd name="connsiteX264" fmla="*/ 2241176 w 2657256"/>
                          <a:gd name="connsiteY264" fmla="*/ 1577940 h 3370881"/>
                          <a:gd name="connsiteX265" fmla="*/ 2245659 w 2657256"/>
                          <a:gd name="connsiteY265" fmla="*/ 1595870 h 3370881"/>
                          <a:gd name="connsiteX266" fmla="*/ 2236694 w 2657256"/>
                          <a:gd name="connsiteY266" fmla="*/ 1694481 h 3370881"/>
                          <a:gd name="connsiteX267" fmla="*/ 2227729 w 2657256"/>
                          <a:gd name="connsiteY267" fmla="*/ 1716893 h 3370881"/>
                          <a:gd name="connsiteX268" fmla="*/ 2223247 w 2657256"/>
                          <a:gd name="connsiteY268" fmla="*/ 1730340 h 3370881"/>
                          <a:gd name="connsiteX269" fmla="*/ 2200835 w 2657256"/>
                          <a:gd name="connsiteY269" fmla="*/ 1788611 h 3370881"/>
                          <a:gd name="connsiteX270" fmla="*/ 2191870 w 2657256"/>
                          <a:gd name="connsiteY270" fmla="*/ 1811023 h 3370881"/>
                          <a:gd name="connsiteX271" fmla="*/ 2187388 w 2657256"/>
                          <a:gd name="connsiteY271" fmla="*/ 1824470 h 3370881"/>
                          <a:gd name="connsiteX272" fmla="*/ 2169459 w 2657256"/>
                          <a:gd name="connsiteY272" fmla="*/ 1869293 h 3370881"/>
                          <a:gd name="connsiteX273" fmla="*/ 2164976 w 2657256"/>
                          <a:gd name="connsiteY273" fmla="*/ 1882740 h 3370881"/>
                          <a:gd name="connsiteX274" fmla="*/ 2156012 w 2657256"/>
                          <a:gd name="connsiteY274" fmla="*/ 1927564 h 3370881"/>
                          <a:gd name="connsiteX275" fmla="*/ 2173941 w 2657256"/>
                          <a:gd name="connsiteY275" fmla="*/ 1945493 h 3370881"/>
                          <a:gd name="connsiteX276" fmla="*/ 2196353 w 2657256"/>
                          <a:gd name="connsiteY276" fmla="*/ 1958940 h 3370881"/>
                          <a:gd name="connsiteX277" fmla="*/ 2241176 w 2657256"/>
                          <a:gd name="connsiteY277" fmla="*/ 2012729 h 3370881"/>
                          <a:gd name="connsiteX278" fmla="*/ 2263588 w 2657256"/>
                          <a:gd name="connsiteY278" fmla="*/ 2057552 h 3370881"/>
                          <a:gd name="connsiteX279" fmla="*/ 2286000 w 2657256"/>
                          <a:gd name="connsiteY279" fmla="*/ 2084446 h 3370881"/>
                          <a:gd name="connsiteX280" fmla="*/ 2299447 w 2657256"/>
                          <a:gd name="connsiteY280" fmla="*/ 2124787 h 3370881"/>
                          <a:gd name="connsiteX281" fmla="*/ 2321859 w 2657256"/>
                          <a:gd name="connsiteY281" fmla="*/ 2151681 h 3370881"/>
                          <a:gd name="connsiteX282" fmla="*/ 2344270 w 2657256"/>
                          <a:gd name="connsiteY282" fmla="*/ 2205470 h 3370881"/>
                          <a:gd name="connsiteX283" fmla="*/ 2348753 w 2657256"/>
                          <a:gd name="connsiteY283" fmla="*/ 2223399 h 3370881"/>
                          <a:gd name="connsiteX284" fmla="*/ 2366682 w 2657256"/>
                          <a:gd name="connsiteY284" fmla="*/ 2263740 h 3370881"/>
                          <a:gd name="connsiteX285" fmla="*/ 2375647 w 2657256"/>
                          <a:gd name="connsiteY285" fmla="*/ 2286152 h 3370881"/>
                          <a:gd name="connsiteX286" fmla="*/ 2380129 w 2657256"/>
                          <a:gd name="connsiteY286" fmla="*/ 2308564 h 3370881"/>
                          <a:gd name="connsiteX287" fmla="*/ 2389094 w 2657256"/>
                          <a:gd name="connsiteY287" fmla="*/ 2335458 h 3370881"/>
                          <a:gd name="connsiteX288" fmla="*/ 2393576 w 2657256"/>
                          <a:gd name="connsiteY288" fmla="*/ 2380281 h 3370881"/>
                          <a:gd name="connsiteX289" fmla="*/ 2398059 w 2657256"/>
                          <a:gd name="connsiteY289" fmla="*/ 2393729 h 3370881"/>
                          <a:gd name="connsiteX290" fmla="*/ 2402541 w 2657256"/>
                          <a:gd name="connsiteY290" fmla="*/ 2447517 h 3370881"/>
                          <a:gd name="connsiteX291" fmla="*/ 2427343 w 2657256"/>
                          <a:gd name="connsiteY291" fmla="*/ 2564058 h 3370881"/>
                          <a:gd name="connsiteX292" fmla="*/ 2389094 w 2657256"/>
                          <a:gd name="connsiteY292" fmla="*/ 2837481 h 3370881"/>
                          <a:gd name="connsiteX293" fmla="*/ 2380129 w 2657256"/>
                          <a:gd name="connsiteY293" fmla="*/ 2859893 h 3370881"/>
                          <a:gd name="connsiteX294" fmla="*/ 2357718 w 2657256"/>
                          <a:gd name="connsiteY294" fmla="*/ 2913681 h 3370881"/>
                          <a:gd name="connsiteX295" fmla="*/ 2348753 w 2657256"/>
                          <a:gd name="connsiteY295" fmla="*/ 2936093 h 3370881"/>
                          <a:gd name="connsiteX296" fmla="*/ 2339788 w 2657256"/>
                          <a:gd name="connsiteY296" fmla="*/ 2971952 h 3370881"/>
                          <a:gd name="connsiteX297" fmla="*/ 2326341 w 2657256"/>
                          <a:gd name="connsiteY297" fmla="*/ 2994364 h 3370881"/>
                          <a:gd name="connsiteX298" fmla="*/ 2317376 w 2657256"/>
                          <a:gd name="connsiteY298" fmla="*/ 3025740 h 3370881"/>
                          <a:gd name="connsiteX299" fmla="*/ 2303929 w 2657256"/>
                          <a:gd name="connsiteY299" fmla="*/ 3048152 h 3370881"/>
                          <a:gd name="connsiteX300" fmla="*/ 2290482 w 2657256"/>
                          <a:gd name="connsiteY300" fmla="*/ 3079529 h 3370881"/>
                          <a:gd name="connsiteX301" fmla="*/ 2272553 w 2657256"/>
                          <a:gd name="connsiteY301" fmla="*/ 3084011 h 3370881"/>
                          <a:gd name="connsiteX302" fmla="*/ 2259106 w 2657256"/>
                          <a:gd name="connsiteY302" fmla="*/ 3088493 h 3370881"/>
                          <a:gd name="connsiteX303" fmla="*/ 2241176 w 2657256"/>
                          <a:gd name="connsiteY303" fmla="*/ 3092976 h 3370881"/>
                          <a:gd name="connsiteX304" fmla="*/ 2209800 w 2657256"/>
                          <a:gd name="connsiteY304" fmla="*/ 3101940 h 3370881"/>
                          <a:gd name="connsiteX305" fmla="*/ 2205318 w 2657256"/>
                          <a:gd name="connsiteY305" fmla="*/ 3039187 h 3370881"/>
                          <a:gd name="connsiteX306" fmla="*/ 2218765 w 2657256"/>
                          <a:gd name="connsiteY306" fmla="*/ 3021258 h 3370881"/>
                          <a:gd name="connsiteX307" fmla="*/ 2245659 w 2657256"/>
                          <a:gd name="connsiteY307" fmla="*/ 2971952 h 3370881"/>
                          <a:gd name="connsiteX308" fmla="*/ 2268070 w 2657256"/>
                          <a:gd name="connsiteY308" fmla="*/ 2945058 h 3370881"/>
                          <a:gd name="connsiteX309" fmla="*/ 2298550 w 2657256"/>
                          <a:gd name="connsiteY309" fmla="*/ 2568540 h 3370881"/>
                          <a:gd name="connsiteX310" fmla="*/ 2284986 w 2657256"/>
                          <a:gd name="connsiteY310" fmla="*/ 2532681 h 3370881"/>
                          <a:gd name="connsiteX311" fmla="*/ 2293273 w 2657256"/>
                          <a:gd name="connsiteY311" fmla="*/ 2496653 h 3370881"/>
                          <a:gd name="connsiteX312" fmla="*/ 2278152 w 2657256"/>
                          <a:gd name="connsiteY312" fmla="*/ 2475178 h 3370881"/>
                          <a:gd name="connsiteX313" fmla="*/ 2245659 w 2657256"/>
                          <a:gd name="connsiteY313" fmla="*/ 2389247 h 3370881"/>
                          <a:gd name="connsiteX314" fmla="*/ 2195507 w 2657256"/>
                          <a:gd name="connsiteY314" fmla="*/ 2241328 h 3370881"/>
                          <a:gd name="connsiteX315" fmla="*/ 2083786 w 2657256"/>
                          <a:gd name="connsiteY315" fmla="*/ 2040300 h 3370881"/>
                          <a:gd name="connsiteX316" fmla="*/ 2048773 w 2657256"/>
                          <a:gd name="connsiteY316" fmla="*/ 2017971 h 3370881"/>
                          <a:gd name="connsiteX317" fmla="*/ 2074314 w 2657256"/>
                          <a:gd name="connsiteY317" fmla="*/ 2011967 h 3370881"/>
                          <a:gd name="connsiteX318" fmla="*/ 2034988 w 2657256"/>
                          <a:gd name="connsiteY318" fmla="*/ 2003764 h 3370881"/>
                          <a:gd name="connsiteX319" fmla="*/ 2026023 w 2657256"/>
                          <a:gd name="connsiteY319" fmla="*/ 2026176 h 3370881"/>
                          <a:gd name="connsiteX320" fmla="*/ 2021541 w 2657256"/>
                          <a:gd name="connsiteY320" fmla="*/ 2039623 h 3370881"/>
                          <a:gd name="connsiteX321" fmla="*/ 1999129 w 2657256"/>
                          <a:gd name="connsiteY321" fmla="*/ 2053070 h 3370881"/>
                          <a:gd name="connsiteX322" fmla="*/ 1990165 w 2657256"/>
                          <a:gd name="connsiteY322" fmla="*/ 2070999 h 3370881"/>
                          <a:gd name="connsiteX323" fmla="*/ 1967753 w 2657256"/>
                          <a:gd name="connsiteY323" fmla="*/ 2106858 h 3370881"/>
                          <a:gd name="connsiteX324" fmla="*/ 1981200 w 2657256"/>
                          <a:gd name="connsiteY324" fmla="*/ 2223399 h 3370881"/>
                          <a:gd name="connsiteX325" fmla="*/ 1994647 w 2657256"/>
                          <a:gd name="connsiteY325" fmla="*/ 2254776 h 3370881"/>
                          <a:gd name="connsiteX326" fmla="*/ 2003612 w 2657256"/>
                          <a:gd name="connsiteY326" fmla="*/ 2272705 h 3370881"/>
                          <a:gd name="connsiteX327" fmla="*/ 2026023 w 2657256"/>
                          <a:gd name="connsiteY327" fmla="*/ 2304081 h 3370881"/>
                          <a:gd name="connsiteX328" fmla="*/ 2043953 w 2657256"/>
                          <a:gd name="connsiteY328" fmla="*/ 2348905 h 3370881"/>
                          <a:gd name="connsiteX329" fmla="*/ 2061882 w 2657256"/>
                          <a:gd name="connsiteY329" fmla="*/ 2371317 h 3370881"/>
                          <a:gd name="connsiteX330" fmla="*/ 2088776 w 2657256"/>
                          <a:gd name="connsiteY330" fmla="*/ 2434070 h 3370881"/>
                          <a:gd name="connsiteX331" fmla="*/ 2102223 w 2657256"/>
                          <a:gd name="connsiteY331" fmla="*/ 2465446 h 3370881"/>
                          <a:gd name="connsiteX332" fmla="*/ 2106706 w 2657256"/>
                          <a:gd name="connsiteY332" fmla="*/ 2496823 h 3370881"/>
                          <a:gd name="connsiteX333" fmla="*/ 2124635 w 2657256"/>
                          <a:gd name="connsiteY333" fmla="*/ 2559576 h 3370881"/>
                          <a:gd name="connsiteX334" fmla="*/ 2138082 w 2657256"/>
                          <a:gd name="connsiteY334" fmla="*/ 2649223 h 3370881"/>
                          <a:gd name="connsiteX335" fmla="*/ 2147047 w 2657256"/>
                          <a:gd name="connsiteY335" fmla="*/ 2685081 h 3370881"/>
                          <a:gd name="connsiteX336" fmla="*/ 2151529 w 2657256"/>
                          <a:gd name="connsiteY336" fmla="*/ 2716458 h 3370881"/>
                          <a:gd name="connsiteX337" fmla="*/ 2160494 w 2657256"/>
                          <a:gd name="connsiteY337" fmla="*/ 2770246 h 3370881"/>
                          <a:gd name="connsiteX338" fmla="*/ 2156012 w 2657256"/>
                          <a:gd name="connsiteY338" fmla="*/ 2962987 h 3370881"/>
                          <a:gd name="connsiteX339" fmla="*/ 2138082 w 2657256"/>
                          <a:gd name="connsiteY339" fmla="*/ 3043670 h 3370881"/>
                          <a:gd name="connsiteX340" fmla="*/ 2133600 w 2657256"/>
                          <a:gd name="connsiteY340" fmla="*/ 3061599 h 3370881"/>
                          <a:gd name="connsiteX341" fmla="*/ 2120153 w 2657256"/>
                          <a:gd name="connsiteY341" fmla="*/ 3079529 h 3370881"/>
                          <a:gd name="connsiteX342" fmla="*/ 2111188 w 2657256"/>
                          <a:gd name="connsiteY342" fmla="*/ 3106423 h 3370881"/>
                          <a:gd name="connsiteX343" fmla="*/ 2088776 w 2657256"/>
                          <a:gd name="connsiteY343" fmla="*/ 3137799 h 3370881"/>
                          <a:gd name="connsiteX344" fmla="*/ 2075329 w 2657256"/>
                          <a:gd name="connsiteY344" fmla="*/ 3164693 h 3370881"/>
                          <a:gd name="connsiteX345" fmla="*/ 2061882 w 2657256"/>
                          <a:gd name="connsiteY345" fmla="*/ 3169176 h 3370881"/>
                          <a:gd name="connsiteX346" fmla="*/ 2021541 w 2657256"/>
                          <a:gd name="connsiteY346" fmla="*/ 3164693 h 3370881"/>
                          <a:gd name="connsiteX347" fmla="*/ 2012576 w 2657256"/>
                          <a:gd name="connsiteY347" fmla="*/ 3119870 h 3370881"/>
                          <a:gd name="connsiteX348" fmla="*/ 2048435 w 2657256"/>
                          <a:gd name="connsiteY348" fmla="*/ 3021258 h 3370881"/>
                          <a:gd name="connsiteX349" fmla="*/ 2048435 w 2657256"/>
                          <a:gd name="connsiteY349" fmla="*/ 3021258 h 3370881"/>
                          <a:gd name="connsiteX350" fmla="*/ 2061882 w 2657256"/>
                          <a:gd name="connsiteY350" fmla="*/ 2967470 h 3370881"/>
                          <a:gd name="connsiteX351" fmla="*/ 2070847 w 2657256"/>
                          <a:gd name="connsiteY351" fmla="*/ 2882305 h 3370881"/>
                          <a:gd name="connsiteX352" fmla="*/ 2066365 w 2657256"/>
                          <a:gd name="connsiteY352" fmla="*/ 2725423 h 3370881"/>
                          <a:gd name="connsiteX353" fmla="*/ 2043953 w 2657256"/>
                          <a:gd name="connsiteY353" fmla="*/ 2649223 h 3370881"/>
                          <a:gd name="connsiteX354" fmla="*/ 2030506 w 2657256"/>
                          <a:gd name="connsiteY354" fmla="*/ 2622329 h 3370881"/>
                          <a:gd name="connsiteX355" fmla="*/ 2017059 w 2657256"/>
                          <a:gd name="connsiteY355" fmla="*/ 2581987 h 3370881"/>
                          <a:gd name="connsiteX356" fmla="*/ 1981200 w 2657256"/>
                          <a:gd name="connsiteY356" fmla="*/ 2514752 h 3370881"/>
                          <a:gd name="connsiteX357" fmla="*/ 1972235 w 2657256"/>
                          <a:gd name="connsiteY357" fmla="*/ 2501305 h 3370881"/>
                          <a:gd name="connsiteX358" fmla="*/ 1958788 w 2657256"/>
                          <a:gd name="connsiteY358" fmla="*/ 2478893 h 3370881"/>
                          <a:gd name="connsiteX359" fmla="*/ 1905000 w 2657256"/>
                          <a:gd name="connsiteY359" fmla="*/ 2398211 h 3370881"/>
                          <a:gd name="connsiteX360" fmla="*/ 1882588 w 2657256"/>
                          <a:gd name="connsiteY360" fmla="*/ 2357870 h 3370881"/>
                          <a:gd name="connsiteX361" fmla="*/ 1869141 w 2657256"/>
                          <a:gd name="connsiteY361" fmla="*/ 2339940 h 3370881"/>
                          <a:gd name="connsiteX362" fmla="*/ 1806388 w 2657256"/>
                          <a:gd name="connsiteY362" fmla="*/ 2313046 h 3370881"/>
                          <a:gd name="connsiteX363" fmla="*/ 1779494 w 2657256"/>
                          <a:gd name="connsiteY363" fmla="*/ 2304081 h 3370881"/>
                          <a:gd name="connsiteX364" fmla="*/ 1752600 w 2657256"/>
                          <a:gd name="connsiteY364" fmla="*/ 2299599 h 3370881"/>
                          <a:gd name="connsiteX365" fmla="*/ 1680882 w 2657256"/>
                          <a:gd name="connsiteY365" fmla="*/ 2277187 h 3370881"/>
                          <a:gd name="connsiteX366" fmla="*/ 1662953 w 2657256"/>
                          <a:gd name="connsiteY366" fmla="*/ 2272705 h 3370881"/>
                          <a:gd name="connsiteX367" fmla="*/ 1640541 w 2657256"/>
                          <a:gd name="connsiteY367" fmla="*/ 2259258 h 3370881"/>
                          <a:gd name="connsiteX368" fmla="*/ 1626248 w 2657256"/>
                          <a:gd name="connsiteY368" fmla="*/ 2285644 h 3370881"/>
                          <a:gd name="connsiteX369" fmla="*/ 1537447 w 2657256"/>
                          <a:gd name="connsiteY369" fmla="*/ 2304081 h 3370881"/>
                          <a:gd name="connsiteX370" fmla="*/ 1571993 w 2657256"/>
                          <a:gd name="connsiteY370" fmla="*/ 2317957 h 3370881"/>
                          <a:gd name="connsiteX371" fmla="*/ 1488141 w 2657256"/>
                          <a:gd name="connsiteY371" fmla="*/ 2313046 h 3370881"/>
                          <a:gd name="connsiteX372" fmla="*/ 1478878 w 2657256"/>
                          <a:gd name="connsiteY372" fmla="*/ 2342331 h 3370881"/>
                          <a:gd name="connsiteX373" fmla="*/ 1402678 w 2657256"/>
                          <a:gd name="connsiteY373" fmla="*/ 2339641 h 3370881"/>
                          <a:gd name="connsiteX374" fmla="*/ 1322892 w 2657256"/>
                          <a:gd name="connsiteY374" fmla="*/ 2336952 h 3370881"/>
                          <a:gd name="connsiteX375" fmla="*/ 1199384 w 2657256"/>
                          <a:gd name="connsiteY375" fmla="*/ 2307041 h 3370881"/>
                          <a:gd name="connsiteX376" fmla="*/ 1066800 w 2657256"/>
                          <a:gd name="connsiteY376" fmla="*/ 2272705 h 3370881"/>
                          <a:gd name="connsiteX377" fmla="*/ 1030941 w 2657256"/>
                          <a:gd name="connsiteY377" fmla="*/ 2263740 h 3370881"/>
                          <a:gd name="connsiteX378" fmla="*/ 986118 w 2657256"/>
                          <a:gd name="connsiteY378" fmla="*/ 2241329 h 3370881"/>
                          <a:gd name="connsiteX379" fmla="*/ 968188 w 2657256"/>
                          <a:gd name="connsiteY379" fmla="*/ 2232364 h 3370881"/>
                          <a:gd name="connsiteX380" fmla="*/ 936812 w 2657256"/>
                          <a:gd name="connsiteY380" fmla="*/ 2214434 h 3370881"/>
                          <a:gd name="connsiteX381" fmla="*/ 905435 w 2657256"/>
                          <a:gd name="connsiteY381" fmla="*/ 2196505 h 3370881"/>
                          <a:gd name="connsiteX382" fmla="*/ 869576 w 2657256"/>
                          <a:gd name="connsiteY382" fmla="*/ 2209952 h 3370881"/>
                          <a:gd name="connsiteX383" fmla="*/ 856129 w 2657256"/>
                          <a:gd name="connsiteY383" fmla="*/ 2227881 h 3370881"/>
                          <a:gd name="connsiteX384" fmla="*/ 815788 w 2657256"/>
                          <a:gd name="connsiteY384" fmla="*/ 2268223 h 3370881"/>
                          <a:gd name="connsiteX385" fmla="*/ 788894 w 2657256"/>
                          <a:gd name="connsiteY385" fmla="*/ 2290634 h 3370881"/>
                          <a:gd name="connsiteX386" fmla="*/ 762000 w 2657256"/>
                          <a:gd name="connsiteY386" fmla="*/ 2313046 h 3370881"/>
                          <a:gd name="connsiteX387" fmla="*/ 753035 w 2657256"/>
                          <a:gd name="connsiteY387" fmla="*/ 2326493 h 3370881"/>
                          <a:gd name="connsiteX388" fmla="*/ 735106 w 2657256"/>
                          <a:gd name="connsiteY388" fmla="*/ 2339940 h 3370881"/>
                          <a:gd name="connsiteX389" fmla="*/ 712694 w 2657256"/>
                          <a:gd name="connsiteY389" fmla="*/ 2362352 h 3370881"/>
                          <a:gd name="connsiteX390" fmla="*/ 694765 w 2657256"/>
                          <a:gd name="connsiteY390" fmla="*/ 2375799 h 3370881"/>
                          <a:gd name="connsiteX391" fmla="*/ 681318 w 2657256"/>
                          <a:gd name="connsiteY391" fmla="*/ 2393729 h 3370881"/>
                          <a:gd name="connsiteX392" fmla="*/ 667870 w 2657256"/>
                          <a:gd name="connsiteY392" fmla="*/ 2402693 h 3370881"/>
                          <a:gd name="connsiteX393" fmla="*/ 623047 w 2657256"/>
                          <a:gd name="connsiteY393" fmla="*/ 2443034 h 3370881"/>
                          <a:gd name="connsiteX394" fmla="*/ 600635 w 2657256"/>
                          <a:gd name="connsiteY394" fmla="*/ 2474411 h 3370881"/>
                          <a:gd name="connsiteX395" fmla="*/ 587188 w 2657256"/>
                          <a:gd name="connsiteY395" fmla="*/ 2514752 h 3370881"/>
                          <a:gd name="connsiteX396" fmla="*/ 582706 w 2657256"/>
                          <a:gd name="connsiteY396" fmla="*/ 2546129 h 3370881"/>
                          <a:gd name="connsiteX397" fmla="*/ 596153 w 2657256"/>
                          <a:gd name="connsiteY397" fmla="*/ 2635776 h 3370881"/>
                          <a:gd name="connsiteX398" fmla="*/ 600635 w 2657256"/>
                          <a:gd name="connsiteY398" fmla="*/ 2653705 h 3370881"/>
                          <a:gd name="connsiteX399" fmla="*/ 609600 w 2657256"/>
                          <a:gd name="connsiteY399" fmla="*/ 2671634 h 3370881"/>
                          <a:gd name="connsiteX400" fmla="*/ 614082 w 2657256"/>
                          <a:gd name="connsiteY400" fmla="*/ 2689564 h 3370881"/>
                          <a:gd name="connsiteX401" fmla="*/ 623047 w 2657256"/>
                          <a:gd name="connsiteY401" fmla="*/ 2711976 h 3370881"/>
                          <a:gd name="connsiteX402" fmla="*/ 627529 w 2657256"/>
                          <a:gd name="connsiteY402" fmla="*/ 2734387 h 3370881"/>
                          <a:gd name="connsiteX403" fmla="*/ 640976 w 2657256"/>
                          <a:gd name="connsiteY403" fmla="*/ 2765764 h 3370881"/>
                          <a:gd name="connsiteX404" fmla="*/ 645459 w 2657256"/>
                          <a:gd name="connsiteY404" fmla="*/ 2779211 h 3370881"/>
                          <a:gd name="connsiteX405" fmla="*/ 658906 w 2657256"/>
                          <a:gd name="connsiteY405" fmla="*/ 2801623 h 3370881"/>
                          <a:gd name="connsiteX406" fmla="*/ 676835 w 2657256"/>
                          <a:gd name="connsiteY406" fmla="*/ 2864376 h 3370881"/>
                          <a:gd name="connsiteX407" fmla="*/ 690282 w 2657256"/>
                          <a:gd name="connsiteY407" fmla="*/ 2895752 h 3370881"/>
                          <a:gd name="connsiteX408" fmla="*/ 699247 w 2657256"/>
                          <a:gd name="connsiteY408" fmla="*/ 2940576 h 3370881"/>
                          <a:gd name="connsiteX409" fmla="*/ 703729 w 2657256"/>
                          <a:gd name="connsiteY409" fmla="*/ 2967470 h 3370881"/>
                          <a:gd name="connsiteX410" fmla="*/ 717176 w 2657256"/>
                          <a:gd name="connsiteY410" fmla="*/ 2994364 h 3370881"/>
                          <a:gd name="connsiteX411" fmla="*/ 735106 w 2657256"/>
                          <a:gd name="connsiteY411" fmla="*/ 3052634 h 3370881"/>
                          <a:gd name="connsiteX412" fmla="*/ 739588 w 2657256"/>
                          <a:gd name="connsiteY412" fmla="*/ 3079529 h 3370881"/>
                          <a:gd name="connsiteX413" fmla="*/ 762000 w 2657256"/>
                          <a:gd name="connsiteY413" fmla="*/ 3142281 h 3370881"/>
                          <a:gd name="connsiteX414" fmla="*/ 766482 w 2657256"/>
                          <a:gd name="connsiteY414" fmla="*/ 3231929 h 3370881"/>
                          <a:gd name="connsiteX415" fmla="*/ 770965 w 2657256"/>
                          <a:gd name="connsiteY415" fmla="*/ 3254340 h 3370881"/>
                          <a:gd name="connsiteX416" fmla="*/ 775447 w 2657256"/>
                          <a:gd name="connsiteY416" fmla="*/ 3285717 h 3370881"/>
                          <a:gd name="connsiteX417" fmla="*/ 748553 w 2657256"/>
                          <a:gd name="connsiteY417" fmla="*/ 3335023 h 3370881"/>
                          <a:gd name="connsiteX418" fmla="*/ 721659 w 2657256"/>
                          <a:gd name="connsiteY418" fmla="*/ 3343987 h 3370881"/>
                          <a:gd name="connsiteX419" fmla="*/ 708212 w 2657256"/>
                          <a:gd name="connsiteY419" fmla="*/ 3348470 h 3370881"/>
                          <a:gd name="connsiteX420" fmla="*/ 623047 w 2657256"/>
                          <a:gd name="connsiteY420" fmla="*/ 3330540 h 3370881"/>
                          <a:gd name="connsiteX421" fmla="*/ 609600 w 2657256"/>
                          <a:gd name="connsiteY421" fmla="*/ 3308129 h 3370881"/>
                          <a:gd name="connsiteX422" fmla="*/ 591670 w 2657256"/>
                          <a:gd name="connsiteY422" fmla="*/ 3267787 h 3370881"/>
                          <a:gd name="connsiteX423" fmla="*/ 560294 w 2657256"/>
                          <a:gd name="connsiteY423" fmla="*/ 3209517 h 3370881"/>
                          <a:gd name="connsiteX424" fmla="*/ 551329 w 2657256"/>
                          <a:gd name="connsiteY424" fmla="*/ 3196070 h 3370881"/>
                          <a:gd name="connsiteX425" fmla="*/ 528918 w 2657256"/>
                          <a:gd name="connsiteY425" fmla="*/ 3173658 h 3370881"/>
                          <a:gd name="connsiteX426" fmla="*/ 519953 w 2657256"/>
                          <a:gd name="connsiteY426" fmla="*/ 3128834 h 3370881"/>
                          <a:gd name="connsiteX427" fmla="*/ 524435 w 2657256"/>
                          <a:gd name="connsiteY427" fmla="*/ 3101940 h 3370881"/>
                          <a:gd name="connsiteX428" fmla="*/ 528918 w 2657256"/>
                          <a:gd name="connsiteY428" fmla="*/ 3088493 h 3370881"/>
                          <a:gd name="connsiteX429" fmla="*/ 542365 w 2657256"/>
                          <a:gd name="connsiteY429" fmla="*/ 3052634 h 3370881"/>
                          <a:gd name="connsiteX430" fmla="*/ 484094 w 2657256"/>
                          <a:gd name="connsiteY430" fmla="*/ 2886787 h 3370881"/>
                          <a:gd name="connsiteX431" fmla="*/ 443753 w 2657256"/>
                          <a:gd name="connsiteY431" fmla="*/ 2779211 h 3370881"/>
                          <a:gd name="connsiteX432" fmla="*/ 439270 w 2657256"/>
                          <a:gd name="connsiteY432" fmla="*/ 2752317 h 3370881"/>
                          <a:gd name="connsiteX433" fmla="*/ 430306 w 2657256"/>
                          <a:gd name="connsiteY433" fmla="*/ 2716458 h 3370881"/>
                          <a:gd name="connsiteX434" fmla="*/ 425823 w 2657256"/>
                          <a:gd name="connsiteY434" fmla="*/ 2680599 h 3370881"/>
                          <a:gd name="connsiteX435" fmla="*/ 398929 w 2657256"/>
                          <a:gd name="connsiteY435" fmla="*/ 2599917 h 3370881"/>
                          <a:gd name="connsiteX436" fmla="*/ 385482 w 2657256"/>
                          <a:gd name="connsiteY436" fmla="*/ 2568540 h 3370881"/>
                          <a:gd name="connsiteX437" fmla="*/ 381000 w 2657256"/>
                          <a:gd name="connsiteY437" fmla="*/ 2550611 h 3370881"/>
                          <a:gd name="connsiteX438" fmla="*/ 372035 w 2657256"/>
                          <a:gd name="connsiteY438" fmla="*/ 2483376 h 3370881"/>
                          <a:gd name="connsiteX439" fmla="*/ 367553 w 2657256"/>
                          <a:gd name="connsiteY439" fmla="*/ 2469929 h 3370881"/>
                          <a:gd name="connsiteX440" fmla="*/ 407894 w 2657256"/>
                          <a:gd name="connsiteY440" fmla="*/ 2451999 h 3370881"/>
                          <a:gd name="connsiteX441" fmla="*/ 515470 w 2657256"/>
                          <a:gd name="connsiteY441" fmla="*/ 2407176 h 3370881"/>
                          <a:gd name="connsiteX442" fmla="*/ 578223 w 2657256"/>
                          <a:gd name="connsiteY442" fmla="*/ 2353387 h 3370881"/>
                          <a:gd name="connsiteX443" fmla="*/ 587188 w 2657256"/>
                          <a:gd name="connsiteY443" fmla="*/ 2330976 h 3370881"/>
                          <a:gd name="connsiteX444" fmla="*/ 614082 w 2657256"/>
                          <a:gd name="connsiteY444" fmla="*/ 2254776 h 3370881"/>
                          <a:gd name="connsiteX445" fmla="*/ 649941 w 2657256"/>
                          <a:gd name="connsiteY445" fmla="*/ 2200987 h 3370881"/>
                          <a:gd name="connsiteX446" fmla="*/ 690282 w 2657256"/>
                          <a:gd name="connsiteY446" fmla="*/ 2174093 h 3370881"/>
                          <a:gd name="connsiteX447" fmla="*/ 703729 w 2657256"/>
                          <a:gd name="connsiteY447" fmla="*/ 2165129 h 3370881"/>
                          <a:gd name="connsiteX448" fmla="*/ 739588 w 2657256"/>
                          <a:gd name="connsiteY448" fmla="*/ 2147199 h 3370881"/>
                          <a:gd name="connsiteX449" fmla="*/ 708212 w 2657256"/>
                          <a:gd name="connsiteY449" fmla="*/ 2187540 h 3370881"/>
                          <a:gd name="connsiteX450" fmla="*/ 654423 w 2657256"/>
                          <a:gd name="connsiteY450" fmla="*/ 2241329 h 3370881"/>
                          <a:gd name="connsiteX451" fmla="*/ 636494 w 2657256"/>
                          <a:gd name="connsiteY451" fmla="*/ 2259258 h 3370881"/>
                          <a:gd name="connsiteX452" fmla="*/ 614082 w 2657256"/>
                          <a:gd name="connsiteY452" fmla="*/ 2286152 h 3370881"/>
                          <a:gd name="connsiteX453" fmla="*/ 592179 w 2657256"/>
                          <a:gd name="connsiteY453" fmla="*/ 2282347 h 3370881"/>
                          <a:gd name="connsiteX454" fmla="*/ 555980 w 2657256"/>
                          <a:gd name="connsiteY454" fmla="*/ 2313892 h 3370881"/>
                          <a:gd name="connsiteX455" fmla="*/ 524435 w 2657256"/>
                          <a:gd name="connsiteY455" fmla="*/ 2348905 h 3370881"/>
                          <a:gd name="connsiteX456" fmla="*/ 502023 w 2657256"/>
                          <a:gd name="connsiteY456" fmla="*/ 2362352 h 3370881"/>
                          <a:gd name="connsiteX457" fmla="*/ 461682 w 2657256"/>
                          <a:gd name="connsiteY457" fmla="*/ 2389246 h 3370881"/>
                          <a:gd name="connsiteX458" fmla="*/ 448235 w 2657256"/>
                          <a:gd name="connsiteY458" fmla="*/ 2398211 h 3370881"/>
                          <a:gd name="connsiteX459" fmla="*/ 430306 w 2657256"/>
                          <a:gd name="connsiteY459" fmla="*/ 2407176 h 3370881"/>
                          <a:gd name="connsiteX460" fmla="*/ 412376 w 2657256"/>
                          <a:gd name="connsiteY460" fmla="*/ 2420623 h 3370881"/>
                          <a:gd name="connsiteX461" fmla="*/ 389965 w 2657256"/>
                          <a:gd name="connsiteY461" fmla="*/ 2429587 h 3370881"/>
                          <a:gd name="connsiteX462" fmla="*/ 372035 w 2657256"/>
                          <a:gd name="connsiteY462" fmla="*/ 2443034 h 3370881"/>
                          <a:gd name="connsiteX463" fmla="*/ 318247 w 2657256"/>
                          <a:gd name="connsiteY463" fmla="*/ 2474411 h 3370881"/>
                          <a:gd name="connsiteX464" fmla="*/ 304800 w 2657256"/>
                          <a:gd name="connsiteY464" fmla="*/ 2492340 h 3370881"/>
                          <a:gd name="connsiteX465" fmla="*/ 282388 w 2657256"/>
                          <a:gd name="connsiteY465" fmla="*/ 2519234 h 3370881"/>
                          <a:gd name="connsiteX466" fmla="*/ 295835 w 2657256"/>
                          <a:gd name="connsiteY466" fmla="*/ 2815070 h 3370881"/>
                          <a:gd name="connsiteX467" fmla="*/ 300318 w 2657256"/>
                          <a:gd name="connsiteY467" fmla="*/ 2837481 h 3370881"/>
                          <a:gd name="connsiteX468" fmla="*/ 304800 w 2657256"/>
                          <a:gd name="connsiteY468" fmla="*/ 2868858 h 3370881"/>
                          <a:gd name="connsiteX469" fmla="*/ 309282 w 2657256"/>
                          <a:gd name="connsiteY469" fmla="*/ 2927129 h 3370881"/>
                          <a:gd name="connsiteX470" fmla="*/ 322729 w 2657256"/>
                          <a:gd name="connsiteY470" fmla="*/ 2985399 h 3370881"/>
                          <a:gd name="connsiteX471" fmla="*/ 327212 w 2657256"/>
                          <a:gd name="connsiteY471" fmla="*/ 3012293 h 3370881"/>
                          <a:gd name="connsiteX472" fmla="*/ 331694 w 2657256"/>
                          <a:gd name="connsiteY472" fmla="*/ 3043670 h 3370881"/>
                          <a:gd name="connsiteX473" fmla="*/ 345141 w 2657256"/>
                          <a:gd name="connsiteY473" fmla="*/ 3070564 h 3370881"/>
                          <a:gd name="connsiteX474" fmla="*/ 367553 w 2657256"/>
                          <a:gd name="connsiteY474" fmla="*/ 3124352 h 3370881"/>
                          <a:gd name="connsiteX475" fmla="*/ 381000 w 2657256"/>
                          <a:gd name="connsiteY475" fmla="*/ 3182623 h 3370881"/>
                          <a:gd name="connsiteX476" fmla="*/ 389965 w 2657256"/>
                          <a:gd name="connsiteY476" fmla="*/ 3196070 h 3370881"/>
                          <a:gd name="connsiteX477" fmla="*/ 394447 w 2657256"/>
                          <a:gd name="connsiteY477" fmla="*/ 3213999 h 3370881"/>
                          <a:gd name="connsiteX478" fmla="*/ 412376 w 2657256"/>
                          <a:gd name="connsiteY478" fmla="*/ 3245376 h 3370881"/>
                          <a:gd name="connsiteX479" fmla="*/ 416859 w 2657256"/>
                          <a:gd name="connsiteY479" fmla="*/ 3258823 h 3370881"/>
                          <a:gd name="connsiteX480" fmla="*/ 425823 w 2657256"/>
                          <a:gd name="connsiteY480" fmla="*/ 3272270 h 3370881"/>
                          <a:gd name="connsiteX481" fmla="*/ 439270 w 2657256"/>
                          <a:gd name="connsiteY481" fmla="*/ 3303646 h 3370881"/>
                          <a:gd name="connsiteX482" fmla="*/ 439270 w 2657256"/>
                          <a:gd name="connsiteY482" fmla="*/ 3352952 h 3370881"/>
                          <a:gd name="connsiteX483" fmla="*/ 430306 w 2657256"/>
                          <a:gd name="connsiteY483" fmla="*/ 3366399 h 3370881"/>
                          <a:gd name="connsiteX484" fmla="*/ 412376 w 2657256"/>
                          <a:gd name="connsiteY484" fmla="*/ 3370881 h 3370881"/>
                          <a:gd name="connsiteX485" fmla="*/ 295835 w 2657256"/>
                          <a:gd name="connsiteY485" fmla="*/ 3357434 h 3370881"/>
                          <a:gd name="connsiteX486" fmla="*/ 264459 w 2657256"/>
                          <a:gd name="connsiteY486" fmla="*/ 3276752 h 3370881"/>
                          <a:gd name="connsiteX487" fmla="*/ 259976 w 2657256"/>
                          <a:gd name="connsiteY487" fmla="*/ 3240893 h 3370881"/>
                          <a:gd name="connsiteX488" fmla="*/ 246529 w 2657256"/>
                          <a:gd name="connsiteY488" fmla="*/ 3178140 h 3370881"/>
                          <a:gd name="connsiteX489" fmla="*/ 237565 w 2657256"/>
                          <a:gd name="connsiteY489" fmla="*/ 3084011 h 3370881"/>
                          <a:gd name="connsiteX490" fmla="*/ 228600 w 2657256"/>
                          <a:gd name="connsiteY490" fmla="*/ 3057117 h 3370881"/>
                          <a:gd name="connsiteX491" fmla="*/ 219635 w 2657256"/>
                          <a:gd name="connsiteY491" fmla="*/ 3021258 h 3370881"/>
                          <a:gd name="connsiteX492" fmla="*/ 206188 w 2657256"/>
                          <a:gd name="connsiteY492" fmla="*/ 2980917 h 3370881"/>
                          <a:gd name="connsiteX493" fmla="*/ 201706 w 2657256"/>
                          <a:gd name="connsiteY493" fmla="*/ 2949540 h 3370881"/>
                          <a:gd name="connsiteX494" fmla="*/ 197223 w 2657256"/>
                          <a:gd name="connsiteY494" fmla="*/ 2927129 h 3370881"/>
                          <a:gd name="connsiteX495" fmla="*/ 192741 w 2657256"/>
                          <a:gd name="connsiteY495" fmla="*/ 2891270 h 3370881"/>
                          <a:gd name="connsiteX496" fmla="*/ 188259 w 2657256"/>
                          <a:gd name="connsiteY496" fmla="*/ 2850929 h 3370881"/>
                          <a:gd name="connsiteX497" fmla="*/ 179294 w 2657256"/>
                          <a:gd name="connsiteY497" fmla="*/ 2824034 h 3370881"/>
                          <a:gd name="connsiteX498" fmla="*/ 165847 w 2657256"/>
                          <a:gd name="connsiteY498" fmla="*/ 2774729 h 3370881"/>
                          <a:gd name="connsiteX499" fmla="*/ 161365 w 2657256"/>
                          <a:gd name="connsiteY499" fmla="*/ 2747834 h 3370881"/>
                          <a:gd name="connsiteX500" fmla="*/ 156882 w 2657256"/>
                          <a:gd name="connsiteY500" fmla="*/ 2559576 h 3370881"/>
                          <a:gd name="connsiteX501" fmla="*/ 152400 w 2657256"/>
                          <a:gd name="connsiteY501" fmla="*/ 2519234 h 3370881"/>
                          <a:gd name="connsiteX502" fmla="*/ 118035 w 2657256"/>
                          <a:gd name="connsiteY502" fmla="*/ 2400004 h 3370881"/>
                          <a:gd name="connsiteX503" fmla="*/ 117048 w 2657256"/>
                          <a:gd name="connsiteY503" fmla="*/ 2344423 h 3370881"/>
                          <a:gd name="connsiteX504" fmla="*/ 100106 w 2657256"/>
                          <a:gd name="connsiteY504" fmla="*/ 2330976 h 3370881"/>
                          <a:gd name="connsiteX505" fmla="*/ 138953 w 2657256"/>
                          <a:gd name="connsiteY505" fmla="*/ 2313046 h 3370881"/>
                          <a:gd name="connsiteX506" fmla="*/ 152400 w 2657256"/>
                          <a:gd name="connsiteY506" fmla="*/ 2304081 h 3370881"/>
                          <a:gd name="connsiteX507" fmla="*/ 170329 w 2657256"/>
                          <a:gd name="connsiteY507" fmla="*/ 2259258 h 3370881"/>
                          <a:gd name="connsiteX508" fmla="*/ 188259 w 2657256"/>
                          <a:gd name="connsiteY508" fmla="*/ 2223399 h 3370881"/>
                          <a:gd name="connsiteX509" fmla="*/ 206188 w 2657256"/>
                          <a:gd name="connsiteY509" fmla="*/ 2187540 h 3370881"/>
                          <a:gd name="connsiteX510" fmla="*/ 210670 w 2657256"/>
                          <a:gd name="connsiteY510" fmla="*/ 2174093 h 3370881"/>
                          <a:gd name="connsiteX511" fmla="*/ 219635 w 2657256"/>
                          <a:gd name="connsiteY511" fmla="*/ 2115823 h 3370881"/>
                          <a:gd name="connsiteX512" fmla="*/ 210670 w 2657256"/>
                          <a:gd name="connsiteY512" fmla="*/ 1958940 h 3370881"/>
                          <a:gd name="connsiteX513" fmla="*/ 192741 w 2657256"/>
                          <a:gd name="connsiteY513" fmla="*/ 1923081 h 3370881"/>
                          <a:gd name="connsiteX514" fmla="*/ 179294 w 2657256"/>
                          <a:gd name="connsiteY514" fmla="*/ 1891705 h 3370881"/>
                          <a:gd name="connsiteX515" fmla="*/ 165847 w 2657256"/>
                          <a:gd name="connsiteY515" fmla="*/ 1864811 h 3370881"/>
                          <a:gd name="connsiteX516" fmla="*/ 152400 w 2657256"/>
                          <a:gd name="connsiteY516" fmla="*/ 1833434 h 3370881"/>
                          <a:gd name="connsiteX517" fmla="*/ 143435 w 2657256"/>
                          <a:gd name="connsiteY517" fmla="*/ 1819987 h 3370881"/>
                          <a:gd name="connsiteX518" fmla="*/ 107576 w 2657256"/>
                          <a:gd name="connsiteY518" fmla="*/ 1784129 h 3370881"/>
                          <a:gd name="connsiteX519" fmla="*/ 94129 w 2657256"/>
                          <a:gd name="connsiteY519" fmla="*/ 1779646 h 3370881"/>
                          <a:gd name="connsiteX520" fmla="*/ 71718 w 2657256"/>
                          <a:gd name="connsiteY520" fmla="*/ 1770681 h 3370881"/>
                          <a:gd name="connsiteX521" fmla="*/ 58270 w 2657256"/>
                          <a:gd name="connsiteY521" fmla="*/ 1761717 h 3370881"/>
                          <a:gd name="connsiteX522" fmla="*/ 26894 w 2657256"/>
                          <a:gd name="connsiteY522" fmla="*/ 1730340 h 3370881"/>
                          <a:gd name="connsiteX523" fmla="*/ 0 w 2657256"/>
                          <a:gd name="connsiteY523" fmla="*/ 1707929 h 3370881"/>
                          <a:gd name="connsiteX0" fmla="*/ 0 w 2657256"/>
                          <a:gd name="connsiteY0" fmla="*/ 1707929 h 3370881"/>
                          <a:gd name="connsiteX1" fmla="*/ 22412 w 2657256"/>
                          <a:gd name="connsiteY1" fmla="*/ 1698964 h 3370881"/>
                          <a:gd name="connsiteX2" fmla="*/ 31376 w 2657256"/>
                          <a:gd name="connsiteY2" fmla="*/ 1681034 h 3370881"/>
                          <a:gd name="connsiteX3" fmla="*/ 44823 w 2657256"/>
                          <a:gd name="connsiteY3" fmla="*/ 1672070 h 3370881"/>
                          <a:gd name="connsiteX4" fmla="*/ 58270 w 2657256"/>
                          <a:gd name="connsiteY4" fmla="*/ 1654140 h 3370881"/>
                          <a:gd name="connsiteX5" fmla="*/ 76200 w 2657256"/>
                          <a:gd name="connsiteY5" fmla="*/ 1645176 h 3370881"/>
                          <a:gd name="connsiteX6" fmla="*/ 98612 w 2657256"/>
                          <a:gd name="connsiteY6" fmla="*/ 1636211 h 3370881"/>
                          <a:gd name="connsiteX7" fmla="*/ 125506 w 2657256"/>
                          <a:gd name="connsiteY7" fmla="*/ 1627246 h 3370881"/>
                          <a:gd name="connsiteX8" fmla="*/ 152400 w 2657256"/>
                          <a:gd name="connsiteY8" fmla="*/ 1609317 h 3370881"/>
                          <a:gd name="connsiteX9" fmla="*/ 170329 w 2657256"/>
                          <a:gd name="connsiteY9" fmla="*/ 1600352 h 3370881"/>
                          <a:gd name="connsiteX10" fmla="*/ 188259 w 2657256"/>
                          <a:gd name="connsiteY10" fmla="*/ 1582423 h 3370881"/>
                          <a:gd name="connsiteX11" fmla="*/ 228600 w 2657256"/>
                          <a:gd name="connsiteY11" fmla="*/ 1564493 h 3370881"/>
                          <a:gd name="connsiteX12" fmla="*/ 255494 w 2657256"/>
                          <a:gd name="connsiteY12" fmla="*/ 1546564 h 3370881"/>
                          <a:gd name="connsiteX13" fmla="*/ 300318 w 2657256"/>
                          <a:gd name="connsiteY13" fmla="*/ 1524152 h 3370881"/>
                          <a:gd name="connsiteX14" fmla="*/ 313765 w 2657256"/>
                          <a:gd name="connsiteY14" fmla="*/ 1515187 h 3370881"/>
                          <a:gd name="connsiteX15" fmla="*/ 340659 w 2657256"/>
                          <a:gd name="connsiteY15" fmla="*/ 1510705 h 3370881"/>
                          <a:gd name="connsiteX16" fmla="*/ 363070 w 2657256"/>
                          <a:gd name="connsiteY16" fmla="*/ 1506223 h 3370881"/>
                          <a:gd name="connsiteX17" fmla="*/ 389965 w 2657256"/>
                          <a:gd name="connsiteY17" fmla="*/ 1501740 h 3370881"/>
                          <a:gd name="connsiteX18" fmla="*/ 425823 w 2657256"/>
                          <a:gd name="connsiteY18" fmla="*/ 1497258 h 3370881"/>
                          <a:gd name="connsiteX19" fmla="*/ 470647 w 2657256"/>
                          <a:gd name="connsiteY19" fmla="*/ 1488293 h 3370881"/>
                          <a:gd name="connsiteX20" fmla="*/ 515470 w 2657256"/>
                          <a:gd name="connsiteY20" fmla="*/ 1479329 h 3370881"/>
                          <a:gd name="connsiteX21" fmla="*/ 528918 w 2657256"/>
                          <a:gd name="connsiteY21" fmla="*/ 1470364 h 3370881"/>
                          <a:gd name="connsiteX22" fmla="*/ 600635 w 2657256"/>
                          <a:gd name="connsiteY22" fmla="*/ 1456917 h 3370881"/>
                          <a:gd name="connsiteX23" fmla="*/ 690282 w 2657256"/>
                          <a:gd name="connsiteY23" fmla="*/ 1447952 h 3370881"/>
                          <a:gd name="connsiteX24" fmla="*/ 793376 w 2657256"/>
                          <a:gd name="connsiteY24" fmla="*/ 1452434 h 3370881"/>
                          <a:gd name="connsiteX25" fmla="*/ 874059 w 2657256"/>
                          <a:gd name="connsiteY25" fmla="*/ 1465881 h 3370881"/>
                          <a:gd name="connsiteX26" fmla="*/ 914400 w 2657256"/>
                          <a:gd name="connsiteY26" fmla="*/ 1470364 h 3370881"/>
                          <a:gd name="connsiteX27" fmla="*/ 1030941 w 2657256"/>
                          <a:gd name="connsiteY27" fmla="*/ 1483811 h 3370881"/>
                          <a:gd name="connsiteX28" fmla="*/ 1151965 w 2657256"/>
                          <a:gd name="connsiteY28" fmla="*/ 1492776 h 3370881"/>
                          <a:gd name="connsiteX29" fmla="*/ 1281953 w 2657256"/>
                          <a:gd name="connsiteY29" fmla="*/ 1501740 h 3370881"/>
                          <a:gd name="connsiteX30" fmla="*/ 1465729 w 2657256"/>
                          <a:gd name="connsiteY30" fmla="*/ 1497258 h 3370881"/>
                          <a:gd name="connsiteX31" fmla="*/ 1510553 w 2657256"/>
                          <a:gd name="connsiteY31" fmla="*/ 1492776 h 3370881"/>
                          <a:gd name="connsiteX32" fmla="*/ 1582270 w 2657256"/>
                          <a:gd name="connsiteY32" fmla="*/ 1461399 h 3370881"/>
                          <a:gd name="connsiteX33" fmla="*/ 1604682 w 2657256"/>
                          <a:gd name="connsiteY33" fmla="*/ 1456917 h 3370881"/>
                          <a:gd name="connsiteX34" fmla="*/ 1622612 w 2657256"/>
                          <a:gd name="connsiteY34" fmla="*/ 1447952 h 3370881"/>
                          <a:gd name="connsiteX35" fmla="*/ 1645023 w 2657256"/>
                          <a:gd name="connsiteY35" fmla="*/ 1438987 h 3370881"/>
                          <a:gd name="connsiteX36" fmla="*/ 1662953 w 2657256"/>
                          <a:gd name="connsiteY36" fmla="*/ 1425540 h 3370881"/>
                          <a:gd name="connsiteX37" fmla="*/ 1698812 w 2657256"/>
                          <a:gd name="connsiteY37" fmla="*/ 1407611 h 3370881"/>
                          <a:gd name="connsiteX38" fmla="*/ 1739153 w 2657256"/>
                          <a:gd name="connsiteY38" fmla="*/ 1380717 h 3370881"/>
                          <a:gd name="connsiteX39" fmla="*/ 1752600 w 2657256"/>
                          <a:gd name="connsiteY39" fmla="*/ 1367270 h 3370881"/>
                          <a:gd name="connsiteX40" fmla="*/ 1775012 w 2657256"/>
                          <a:gd name="connsiteY40" fmla="*/ 1353823 h 3370881"/>
                          <a:gd name="connsiteX41" fmla="*/ 1797423 w 2657256"/>
                          <a:gd name="connsiteY41" fmla="*/ 1335893 h 3370881"/>
                          <a:gd name="connsiteX42" fmla="*/ 1810870 w 2657256"/>
                          <a:gd name="connsiteY42" fmla="*/ 1304517 h 3370881"/>
                          <a:gd name="connsiteX43" fmla="*/ 1815353 w 2657256"/>
                          <a:gd name="connsiteY43" fmla="*/ 1291070 h 3370881"/>
                          <a:gd name="connsiteX44" fmla="*/ 1801906 w 2657256"/>
                          <a:gd name="connsiteY44" fmla="*/ 1138670 h 3370881"/>
                          <a:gd name="connsiteX45" fmla="*/ 1792941 w 2657256"/>
                          <a:gd name="connsiteY45" fmla="*/ 1125223 h 3370881"/>
                          <a:gd name="connsiteX46" fmla="*/ 1757082 w 2657256"/>
                          <a:gd name="connsiteY46" fmla="*/ 1093846 h 3370881"/>
                          <a:gd name="connsiteX47" fmla="*/ 1730188 w 2657256"/>
                          <a:gd name="connsiteY47" fmla="*/ 1066952 h 3370881"/>
                          <a:gd name="connsiteX48" fmla="*/ 1703294 w 2657256"/>
                          <a:gd name="connsiteY48" fmla="*/ 1049023 h 3370881"/>
                          <a:gd name="connsiteX49" fmla="*/ 1622612 w 2657256"/>
                          <a:gd name="connsiteY49" fmla="*/ 1053505 h 3370881"/>
                          <a:gd name="connsiteX50" fmla="*/ 1595718 w 2657256"/>
                          <a:gd name="connsiteY50" fmla="*/ 1062470 h 3370881"/>
                          <a:gd name="connsiteX51" fmla="*/ 1573306 w 2657256"/>
                          <a:gd name="connsiteY51" fmla="*/ 1066952 h 3370881"/>
                          <a:gd name="connsiteX52" fmla="*/ 1453385 w 2657256"/>
                          <a:gd name="connsiteY52" fmla="*/ 1082761 h 3370881"/>
                          <a:gd name="connsiteX53" fmla="*/ 1326776 w 2657256"/>
                          <a:gd name="connsiteY53" fmla="*/ 1062470 h 3370881"/>
                          <a:gd name="connsiteX54" fmla="*/ 1308847 w 2657256"/>
                          <a:gd name="connsiteY54" fmla="*/ 1057987 h 3370881"/>
                          <a:gd name="connsiteX55" fmla="*/ 1277470 w 2657256"/>
                          <a:gd name="connsiteY55" fmla="*/ 1053505 h 3370881"/>
                          <a:gd name="connsiteX56" fmla="*/ 1259541 w 2657256"/>
                          <a:gd name="connsiteY56" fmla="*/ 1049023 h 3370881"/>
                          <a:gd name="connsiteX57" fmla="*/ 1232647 w 2657256"/>
                          <a:gd name="connsiteY57" fmla="*/ 1044540 h 3370881"/>
                          <a:gd name="connsiteX58" fmla="*/ 1053353 w 2657256"/>
                          <a:gd name="connsiteY58" fmla="*/ 1049023 h 3370881"/>
                          <a:gd name="connsiteX59" fmla="*/ 1035423 w 2657256"/>
                          <a:gd name="connsiteY59" fmla="*/ 1053505 h 3370881"/>
                          <a:gd name="connsiteX60" fmla="*/ 1008529 w 2657256"/>
                          <a:gd name="connsiteY60" fmla="*/ 1057987 h 3370881"/>
                          <a:gd name="connsiteX61" fmla="*/ 995082 w 2657256"/>
                          <a:gd name="connsiteY61" fmla="*/ 1062470 h 3370881"/>
                          <a:gd name="connsiteX62" fmla="*/ 945776 w 2657256"/>
                          <a:gd name="connsiteY62" fmla="*/ 1031093 h 3370881"/>
                          <a:gd name="connsiteX63" fmla="*/ 941294 w 2657256"/>
                          <a:gd name="connsiteY63" fmla="*/ 1017646 h 3370881"/>
                          <a:gd name="connsiteX64" fmla="*/ 932329 w 2657256"/>
                          <a:gd name="connsiteY64" fmla="*/ 919034 h 3370881"/>
                          <a:gd name="connsiteX65" fmla="*/ 914400 w 2657256"/>
                          <a:gd name="connsiteY65" fmla="*/ 901105 h 3370881"/>
                          <a:gd name="connsiteX66" fmla="*/ 918882 w 2657256"/>
                          <a:gd name="connsiteY66" fmla="*/ 869729 h 3370881"/>
                          <a:gd name="connsiteX67" fmla="*/ 941294 w 2657256"/>
                          <a:gd name="connsiteY67" fmla="*/ 865246 h 3370881"/>
                          <a:gd name="connsiteX68" fmla="*/ 959223 w 2657256"/>
                          <a:gd name="connsiteY68" fmla="*/ 851799 h 3370881"/>
                          <a:gd name="connsiteX69" fmla="*/ 990600 w 2657256"/>
                          <a:gd name="connsiteY69" fmla="*/ 847317 h 3370881"/>
                          <a:gd name="connsiteX70" fmla="*/ 1129553 w 2657256"/>
                          <a:gd name="connsiteY70" fmla="*/ 838352 h 3370881"/>
                          <a:gd name="connsiteX71" fmla="*/ 1147482 w 2657256"/>
                          <a:gd name="connsiteY71" fmla="*/ 829387 h 3370881"/>
                          <a:gd name="connsiteX72" fmla="*/ 1178859 w 2657256"/>
                          <a:gd name="connsiteY72" fmla="*/ 806976 h 3370881"/>
                          <a:gd name="connsiteX73" fmla="*/ 1192306 w 2657256"/>
                          <a:gd name="connsiteY73" fmla="*/ 793529 h 3370881"/>
                          <a:gd name="connsiteX74" fmla="*/ 1214718 w 2657256"/>
                          <a:gd name="connsiteY74" fmla="*/ 784564 h 3370881"/>
                          <a:gd name="connsiteX75" fmla="*/ 1241612 w 2657256"/>
                          <a:gd name="connsiteY75" fmla="*/ 771117 h 3370881"/>
                          <a:gd name="connsiteX76" fmla="*/ 1277470 w 2657256"/>
                          <a:gd name="connsiteY76" fmla="*/ 753187 h 3370881"/>
                          <a:gd name="connsiteX77" fmla="*/ 1295400 w 2657256"/>
                          <a:gd name="connsiteY77" fmla="*/ 730776 h 3370881"/>
                          <a:gd name="connsiteX78" fmla="*/ 1317812 w 2657256"/>
                          <a:gd name="connsiteY78" fmla="*/ 708364 h 3370881"/>
                          <a:gd name="connsiteX79" fmla="*/ 1353670 w 2657256"/>
                          <a:gd name="connsiteY79" fmla="*/ 663540 h 3370881"/>
                          <a:gd name="connsiteX80" fmla="*/ 1371600 w 2657256"/>
                          <a:gd name="connsiteY80" fmla="*/ 636646 h 3370881"/>
                          <a:gd name="connsiteX81" fmla="*/ 1380565 w 2657256"/>
                          <a:gd name="connsiteY81" fmla="*/ 596305 h 3370881"/>
                          <a:gd name="connsiteX82" fmla="*/ 1385047 w 2657256"/>
                          <a:gd name="connsiteY82" fmla="*/ 582858 h 3370881"/>
                          <a:gd name="connsiteX83" fmla="*/ 1380565 w 2657256"/>
                          <a:gd name="connsiteY83" fmla="*/ 533552 h 3370881"/>
                          <a:gd name="connsiteX84" fmla="*/ 1367118 w 2657256"/>
                          <a:gd name="connsiteY84" fmla="*/ 524587 h 3370881"/>
                          <a:gd name="connsiteX85" fmla="*/ 1349188 w 2657256"/>
                          <a:gd name="connsiteY85" fmla="*/ 520105 h 3370881"/>
                          <a:gd name="connsiteX86" fmla="*/ 1326776 w 2657256"/>
                          <a:gd name="connsiteY86" fmla="*/ 511140 h 3370881"/>
                          <a:gd name="connsiteX87" fmla="*/ 1281953 w 2657256"/>
                          <a:gd name="connsiteY87" fmla="*/ 515623 h 3370881"/>
                          <a:gd name="connsiteX88" fmla="*/ 1250576 w 2657256"/>
                          <a:gd name="connsiteY88" fmla="*/ 529070 h 3370881"/>
                          <a:gd name="connsiteX89" fmla="*/ 1210235 w 2657256"/>
                          <a:gd name="connsiteY89" fmla="*/ 542517 h 3370881"/>
                          <a:gd name="connsiteX90" fmla="*/ 1183341 w 2657256"/>
                          <a:gd name="connsiteY90" fmla="*/ 555964 h 3370881"/>
                          <a:gd name="connsiteX91" fmla="*/ 1160929 w 2657256"/>
                          <a:gd name="connsiteY91" fmla="*/ 569411 h 3370881"/>
                          <a:gd name="connsiteX92" fmla="*/ 1134035 w 2657256"/>
                          <a:gd name="connsiteY92" fmla="*/ 578376 h 3370881"/>
                          <a:gd name="connsiteX93" fmla="*/ 1111623 w 2657256"/>
                          <a:gd name="connsiteY93" fmla="*/ 587340 h 3370881"/>
                          <a:gd name="connsiteX94" fmla="*/ 1084729 w 2657256"/>
                          <a:gd name="connsiteY94" fmla="*/ 596305 h 3370881"/>
                          <a:gd name="connsiteX95" fmla="*/ 986118 w 2657256"/>
                          <a:gd name="connsiteY95" fmla="*/ 591823 h 3370881"/>
                          <a:gd name="connsiteX96" fmla="*/ 927847 w 2657256"/>
                          <a:gd name="connsiteY96" fmla="*/ 578376 h 3370881"/>
                          <a:gd name="connsiteX97" fmla="*/ 896470 w 2657256"/>
                          <a:gd name="connsiteY97" fmla="*/ 555964 h 3370881"/>
                          <a:gd name="connsiteX98" fmla="*/ 883023 w 2657256"/>
                          <a:gd name="connsiteY98" fmla="*/ 546999 h 3370881"/>
                          <a:gd name="connsiteX99" fmla="*/ 865094 w 2657256"/>
                          <a:gd name="connsiteY99" fmla="*/ 497693 h 3370881"/>
                          <a:gd name="connsiteX100" fmla="*/ 869576 w 2657256"/>
                          <a:gd name="connsiteY100" fmla="*/ 403564 h 3370881"/>
                          <a:gd name="connsiteX101" fmla="*/ 874059 w 2657256"/>
                          <a:gd name="connsiteY101" fmla="*/ 385634 h 3370881"/>
                          <a:gd name="connsiteX102" fmla="*/ 883023 w 2657256"/>
                          <a:gd name="connsiteY102" fmla="*/ 372187 h 3370881"/>
                          <a:gd name="connsiteX103" fmla="*/ 909918 w 2657256"/>
                          <a:gd name="connsiteY103" fmla="*/ 363223 h 3370881"/>
                          <a:gd name="connsiteX104" fmla="*/ 914400 w 2657256"/>
                          <a:gd name="connsiteY104" fmla="*/ 385634 h 3370881"/>
                          <a:gd name="connsiteX105" fmla="*/ 909918 w 2657256"/>
                          <a:gd name="connsiteY105" fmla="*/ 408046 h 3370881"/>
                          <a:gd name="connsiteX106" fmla="*/ 900953 w 2657256"/>
                          <a:gd name="connsiteY106" fmla="*/ 466317 h 3370881"/>
                          <a:gd name="connsiteX107" fmla="*/ 905435 w 2657256"/>
                          <a:gd name="connsiteY107" fmla="*/ 515623 h 3370881"/>
                          <a:gd name="connsiteX108" fmla="*/ 932329 w 2657256"/>
                          <a:gd name="connsiteY108" fmla="*/ 551481 h 3370881"/>
                          <a:gd name="connsiteX109" fmla="*/ 954741 w 2657256"/>
                          <a:gd name="connsiteY109" fmla="*/ 560446 h 3370881"/>
                          <a:gd name="connsiteX110" fmla="*/ 972670 w 2657256"/>
                          <a:gd name="connsiteY110" fmla="*/ 569411 h 3370881"/>
                          <a:gd name="connsiteX111" fmla="*/ 1066800 w 2657256"/>
                          <a:gd name="connsiteY111" fmla="*/ 564929 h 3370881"/>
                          <a:gd name="connsiteX112" fmla="*/ 1111623 w 2657256"/>
                          <a:gd name="connsiteY112" fmla="*/ 551481 h 3370881"/>
                          <a:gd name="connsiteX113" fmla="*/ 1129553 w 2657256"/>
                          <a:gd name="connsiteY113" fmla="*/ 538034 h 3370881"/>
                          <a:gd name="connsiteX114" fmla="*/ 1156447 w 2657256"/>
                          <a:gd name="connsiteY114" fmla="*/ 511140 h 3370881"/>
                          <a:gd name="connsiteX115" fmla="*/ 1160929 w 2657256"/>
                          <a:gd name="connsiteY115" fmla="*/ 493211 h 3370881"/>
                          <a:gd name="connsiteX116" fmla="*/ 1178859 w 2657256"/>
                          <a:gd name="connsiteY116" fmla="*/ 331846 h 3370881"/>
                          <a:gd name="connsiteX117" fmla="*/ 1215315 w 2657256"/>
                          <a:gd name="connsiteY117" fmla="*/ 270289 h 3370881"/>
                          <a:gd name="connsiteX118" fmla="*/ 1214718 w 2657256"/>
                          <a:gd name="connsiteY118" fmla="*/ 367705 h 3370881"/>
                          <a:gd name="connsiteX119" fmla="*/ 1201270 w 2657256"/>
                          <a:gd name="connsiteY119" fmla="*/ 412529 h 3370881"/>
                          <a:gd name="connsiteX120" fmla="*/ 1210235 w 2657256"/>
                          <a:gd name="connsiteY120" fmla="*/ 461834 h 3370881"/>
                          <a:gd name="connsiteX121" fmla="*/ 1214718 w 2657256"/>
                          <a:gd name="connsiteY121" fmla="*/ 475281 h 3370881"/>
                          <a:gd name="connsiteX122" fmla="*/ 1228165 w 2657256"/>
                          <a:gd name="connsiteY122" fmla="*/ 484246 h 3370881"/>
                          <a:gd name="connsiteX123" fmla="*/ 1250576 w 2657256"/>
                          <a:gd name="connsiteY123" fmla="*/ 502176 h 3370881"/>
                          <a:gd name="connsiteX124" fmla="*/ 1317812 w 2657256"/>
                          <a:gd name="connsiteY124" fmla="*/ 497693 h 3370881"/>
                          <a:gd name="connsiteX125" fmla="*/ 1353670 w 2657256"/>
                          <a:gd name="connsiteY125" fmla="*/ 488729 h 3370881"/>
                          <a:gd name="connsiteX126" fmla="*/ 1506070 w 2657256"/>
                          <a:gd name="connsiteY126" fmla="*/ 457352 h 3370881"/>
                          <a:gd name="connsiteX127" fmla="*/ 1550894 w 2657256"/>
                          <a:gd name="connsiteY127" fmla="*/ 430458 h 3370881"/>
                          <a:gd name="connsiteX128" fmla="*/ 1564341 w 2657256"/>
                          <a:gd name="connsiteY128" fmla="*/ 417011 h 3370881"/>
                          <a:gd name="connsiteX129" fmla="*/ 1586753 w 2657256"/>
                          <a:gd name="connsiteY129" fmla="*/ 399081 h 3370881"/>
                          <a:gd name="connsiteX130" fmla="*/ 1595718 w 2657256"/>
                          <a:gd name="connsiteY130" fmla="*/ 381152 h 3370881"/>
                          <a:gd name="connsiteX131" fmla="*/ 1600200 w 2657256"/>
                          <a:gd name="connsiteY131" fmla="*/ 363223 h 3370881"/>
                          <a:gd name="connsiteX132" fmla="*/ 1609165 w 2657256"/>
                          <a:gd name="connsiteY132" fmla="*/ 313917 h 3370881"/>
                          <a:gd name="connsiteX133" fmla="*/ 1537447 w 2657256"/>
                          <a:gd name="connsiteY133" fmla="*/ 188411 h 3370881"/>
                          <a:gd name="connsiteX134" fmla="*/ 1613647 w 2657256"/>
                          <a:gd name="connsiteY134" fmla="*/ 399081 h 3370881"/>
                          <a:gd name="connsiteX135" fmla="*/ 1627094 w 2657256"/>
                          <a:gd name="connsiteY135" fmla="*/ 417011 h 3370881"/>
                          <a:gd name="connsiteX136" fmla="*/ 1658470 w 2657256"/>
                          <a:gd name="connsiteY136" fmla="*/ 412529 h 3370881"/>
                          <a:gd name="connsiteX137" fmla="*/ 1685365 w 2657256"/>
                          <a:gd name="connsiteY137" fmla="*/ 390117 h 3370881"/>
                          <a:gd name="connsiteX138" fmla="*/ 1694329 w 2657256"/>
                          <a:gd name="connsiteY138" fmla="*/ 376670 h 3370881"/>
                          <a:gd name="connsiteX139" fmla="*/ 1734670 w 2657256"/>
                          <a:gd name="connsiteY139" fmla="*/ 354258 h 3370881"/>
                          <a:gd name="connsiteX140" fmla="*/ 1743635 w 2657256"/>
                          <a:gd name="connsiteY140" fmla="*/ 340811 h 3370881"/>
                          <a:gd name="connsiteX141" fmla="*/ 1757082 w 2657256"/>
                          <a:gd name="connsiteY141" fmla="*/ 336329 h 3370881"/>
                          <a:gd name="connsiteX142" fmla="*/ 1808984 w 2657256"/>
                          <a:gd name="connsiteY142" fmla="*/ 249641 h 3370881"/>
                          <a:gd name="connsiteX143" fmla="*/ 1899621 w 2657256"/>
                          <a:gd name="connsiteY143" fmla="*/ 211719 h 3370881"/>
                          <a:gd name="connsiteX144" fmla="*/ 1808984 w 2657256"/>
                          <a:gd name="connsiteY144" fmla="*/ 178521 h 3370881"/>
                          <a:gd name="connsiteX145" fmla="*/ 1772023 w 2657256"/>
                          <a:gd name="connsiteY145" fmla="*/ 77249 h 3370881"/>
                          <a:gd name="connsiteX146" fmla="*/ 1900425 w 2657256"/>
                          <a:gd name="connsiteY146" fmla="*/ 214081 h 3370881"/>
                          <a:gd name="connsiteX147" fmla="*/ 1874221 w 2657256"/>
                          <a:gd name="connsiteY147" fmla="*/ 318698 h 3370881"/>
                          <a:gd name="connsiteX148" fmla="*/ 1788459 w 2657256"/>
                          <a:gd name="connsiteY148" fmla="*/ 367705 h 3370881"/>
                          <a:gd name="connsiteX149" fmla="*/ 1761565 w 2657256"/>
                          <a:gd name="connsiteY149" fmla="*/ 390117 h 3370881"/>
                          <a:gd name="connsiteX150" fmla="*/ 1783976 w 2657256"/>
                          <a:gd name="connsiteY150" fmla="*/ 399081 h 3370881"/>
                          <a:gd name="connsiteX151" fmla="*/ 1878106 w 2657256"/>
                          <a:gd name="connsiteY151" fmla="*/ 390117 h 3370881"/>
                          <a:gd name="connsiteX152" fmla="*/ 1891553 w 2657256"/>
                          <a:gd name="connsiteY152" fmla="*/ 381152 h 3370881"/>
                          <a:gd name="connsiteX153" fmla="*/ 1918447 w 2657256"/>
                          <a:gd name="connsiteY153" fmla="*/ 372187 h 3370881"/>
                          <a:gd name="connsiteX154" fmla="*/ 1940859 w 2657256"/>
                          <a:gd name="connsiteY154" fmla="*/ 358740 h 3370881"/>
                          <a:gd name="connsiteX155" fmla="*/ 1954306 w 2657256"/>
                          <a:gd name="connsiteY155" fmla="*/ 354258 h 3370881"/>
                          <a:gd name="connsiteX156" fmla="*/ 2083304 w 2657256"/>
                          <a:gd name="connsiteY156" fmla="*/ 290281 h 3370881"/>
                          <a:gd name="connsiteX157" fmla="*/ 2166172 w 2657256"/>
                          <a:gd name="connsiteY157" fmla="*/ 215604 h 3370881"/>
                          <a:gd name="connsiteX158" fmla="*/ 2069054 w 2657256"/>
                          <a:gd name="connsiteY158" fmla="*/ 40493 h 3370881"/>
                          <a:gd name="connsiteX159" fmla="*/ 2078225 w 2657256"/>
                          <a:gd name="connsiteY159" fmla="*/ 188681 h 3370881"/>
                          <a:gd name="connsiteX160" fmla="*/ 1999129 w 2657256"/>
                          <a:gd name="connsiteY160" fmla="*/ 358740 h 3370881"/>
                          <a:gd name="connsiteX161" fmla="*/ 1994647 w 2657256"/>
                          <a:gd name="connsiteY161" fmla="*/ 372187 h 3370881"/>
                          <a:gd name="connsiteX162" fmla="*/ 2039470 w 2657256"/>
                          <a:gd name="connsiteY162" fmla="*/ 390117 h 3370881"/>
                          <a:gd name="connsiteX163" fmla="*/ 2115670 w 2657256"/>
                          <a:gd name="connsiteY163" fmla="*/ 390117 h 3370881"/>
                          <a:gd name="connsiteX164" fmla="*/ 2160494 w 2657256"/>
                          <a:gd name="connsiteY164" fmla="*/ 376670 h 3370881"/>
                          <a:gd name="connsiteX165" fmla="*/ 2191870 w 2657256"/>
                          <a:gd name="connsiteY165" fmla="*/ 363223 h 3370881"/>
                          <a:gd name="connsiteX166" fmla="*/ 2205318 w 2657256"/>
                          <a:gd name="connsiteY166" fmla="*/ 358740 h 3370881"/>
                          <a:gd name="connsiteX167" fmla="*/ 2232212 w 2657256"/>
                          <a:gd name="connsiteY167" fmla="*/ 340811 h 3370881"/>
                          <a:gd name="connsiteX168" fmla="*/ 2312894 w 2657256"/>
                          <a:gd name="connsiteY168" fmla="*/ 183929 h 3370881"/>
                          <a:gd name="connsiteX169" fmla="*/ 2339788 w 2657256"/>
                          <a:gd name="connsiteY169" fmla="*/ 151 h 3370881"/>
                          <a:gd name="connsiteX170" fmla="*/ 2357718 w 2657256"/>
                          <a:gd name="connsiteY170" fmla="*/ 215305 h 3370881"/>
                          <a:gd name="connsiteX171" fmla="*/ 2254623 w 2657256"/>
                          <a:gd name="connsiteY171" fmla="*/ 376670 h 3370881"/>
                          <a:gd name="connsiteX172" fmla="*/ 2245659 w 2657256"/>
                          <a:gd name="connsiteY172" fmla="*/ 390117 h 3370881"/>
                          <a:gd name="connsiteX173" fmla="*/ 2254623 w 2657256"/>
                          <a:gd name="connsiteY173" fmla="*/ 403564 h 3370881"/>
                          <a:gd name="connsiteX174" fmla="*/ 2353235 w 2657256"/>
                          <a:gd name="connsiteY174" fmla="*/ 399081 h 3370881"/>
                          <a:gd name="connsiteX175" fmla="*/ 2366682 w 2657256"/>
                          <a:gd name="connsiteY175" fmla="*/ 394599 h 3370881"/>
                          <a:gd name="connsiteX176" fmla="*/ 2389094 w 2657256"/>
                          <a:gd name="connsiteY176" fmla="*/ 390117 h 3370881"/>
                          <a:gd name="connsiteX177" fmla="*/ 2424953 w 2657256"/>
                          <a:gd name="connsiteY177" fmla="*/ 367705 h 3370881"/>
                          <a:gd name="connsiteX178" fmla="*/ 2528047 w 2657256"/>
                          <a:gd name="connsiteY178" fmla="*/ 292700 h 3370881"/>
                          <a:gd name="connsiteX179" fmla="*/ 2541495 w 2657256"/>
                          <a:gd name="connsiteY179" fmla="*/ 62906 h 3370881"/>
                          <a:gd name="connsiteX180" fmla="*/ 2591304 w 2657256"/>
                          <a:gd name="connsiteY180" fmla="*/ 214081 h 3370881"/>
                          <a:gd name="connsiteX181" fmla="*/ 2612315 w 2657256"/>
                          <a:gd name="connsiteY181" fmla="*/ 290907 h 3370881"/>
                          <a:gd name="connsiteX182" fmla="*/ 2650863 w 2657256"/>
                          <a:gd name="connsiteY182" fmla="*/ 344994 h 3370881"/>
                          <a:gd name="connsiteX183" fmla="*/ 2465294 w 2657256"/>
                          <a:gd name="connsiteY183" fmla="*/ 399081 h 3370881"/>
                          <a:gd name="connsiteX184" fmla="*/ 2442882 w 2657256"/>
                          <a:gd name="connsiteY184" fmla="*/ 403564 h 3370881"/>
                          <a:gd name="connsiteX185" fmla="*/ 2398059 w 2657256"/>
                          <a:gd name="connsiteY185" fmla="*/ 417011 h 3370881"/>
                          <a:gd name="connsiteX186" fmla="*/ 2375647 w 2657256"/>
                          <a:gd name="connsiteY186" fmla="*/ 425976 h 3370881"/>
                          <a:gd name="connsiteX187" fmla="*/ 2357718 w 2657256"/>
                          <a:gd name="connsiteY187" fmla="*/ 430458 h 3370881"/>
                          <a:gd name="connsiteX188" fmla="*/ 2344270 w 2657256"/>
                          <a:gd name="connsiteY188" fmla="*/ 461834 h 3370881"/>
                          <a:gd name="connsiteX189" fmla="*/ 2353235 w 2657256"/>
                          <a:gd name="connsiteY189" fmla="*/ 502176 h 3370881"/>
                          <a:gd name="connsiteX190" fmla="*/ 2362200 w 2657256"/>
                          <a:gd name="connsiteY190" fmla="*/ 515623 h 3370881"/>
                          <a:gd name="connsiteX191" fmla="*/ 2344270 w 2657256"/>
                          <a:gd name="connsiteY191" fmla="*/ 587340 h 3370881"/>
                          <a:gd name="connsiteX192" fmla="*/ 2321859 w 2657256"/>
                          <a:gd name="connsiteY192" fmla="*/ 614234 h 3370881"/>
                          <a:gd name="connsiteX193" fmla="*/ 2308412 w 2657256"/>
                          <a:gd name="connsiteY193" fmla="*/ 636646 h 3370881"/>
                          <a:gd name="connsiteX194" fmla="*/ 2281518 w 2657256"/>
                          <a:gd name="connsiteY194" fmla="*/ 641129 h 3370881"/>
                          <a:gd name="connsiteX195" fmla="*/ 2259106 w 2657256"/>
                          <a:gd name="connsiteY195" fmla="*/ 636646 h 3370881"/>
                          <a:gd name="connsiteX196" fmla="*/ 2277035 w 2657256"/>
                          <a:gd name="connsiteY196" fmla="*/ 578376 h 3370881"/>
                          <a:gd name="connsiteX197" fmla="*/ 2290482 w 2657256"/>
                          <a:gd name="connsiteY197" fmla="*/ 542517 h 3370881"/>
                          <a:gd name="connsiteX198" fmla="*/ 2286000 w 2657256"/>
                          <a:gd name="connsiteY198" fmla="*/ 506658 h 3370881"/>
                          <a:gd name="connsiteX199" fmla="*/ 2245659 w 2657256"/>
                          <a:gd name="connsiteY199" fmla="*/ 448387 h 3370881"/>
                          <a:gd name="connsiteX200" fmla="*/ 2200835 w 2657256"/>
                          <a:gd name="connsiteY200" fmla="*/ 430458 h 3370881"/>
                          <a:gd name="connsiteX201" fmla="*/ 2169459 w 2657256"/>
                          <a:gd name="connsiteY201" fmla="*/ 425976 h 3370881"/>
                          <a:gd name="connsiteX202" fmla="*/ 2102223 w 2657256"/>
                          <a:gd name="connsiteY202" fmla="*/ 430458 h 3370881"/>
                          <a:gd name="connsiteX203" fmla="*/ 2084294 w 2657256"/>
                          <a:gd name="connsiteY203" fmla="*/ 439423 h 3370881"/>
                          <a:gd name="connsiteX204" fmla="*/ 2070847 w 2657256"/>
                          <a:gd name="connsiteY204" fmla="*/ 443905 h 3370881"/>
                          <a:gd name="connsiteX205" fmla="*/ 2061882 w 2657256"/>
                          <a:gd name="connsiteY205" fmla="*/ 461834 h 3370881"/>
                          <a:gd name="connsiteX206" fmla="*/ 2034988 w 2657256"/>
                          <a:gd name="connsiteY206" fmla="*/ 475281 h 3370881"/>
                          <a:gd name="connsiteX207" fmla="*/ 1783976 w 2657256"/>
                          <a:gd name="connsiteY207" fmla="*/ 479764 h 3370881"/>
                          <a:gd name="connsiteX208" fmla="*/ 1766047 w 2657256"/>
                          <a:gd name="connsiteY208" fmla="*/ 488729 h 3370881"/>
                          <a:gd name="connsiteX209" fmla="*/ 1703294 w 2657256"/>
                          <a:gd name="connsiteY209" fmla="*/ 506658 h 3370881"/>
                          <a:gd name="connsiteX210" fmla="*/ 1689847 w 2657256"/>
                          <a:gd name="connsiteY210" fmla="*/ 511140 h 3370881"/>
                          <a:gd name="connsiteX211" fmla="*/ 1676400 w 2657256"/>
                          <a:gd name="connsiteY211" fmla="*/ 520105 h 3370881"/>
                          <a:gd name="connsiteX212" fmla="*/ 1649506 w 2657256"/>
                          <a:gd name="connsiteY212" fmla="*/ 529070 h 3370881"/>
                          <a:gd name="connsiteX213" fmla="*/ 1636059 w 2657256"/>
                          <a:gd name="connsiteY213" fmla="*/ 538034 h 3370881"/>
                          <a:gd name="connsiteX214" fmla="*/ 1622612 w 2657256"/>
                          <a:gd name="connsiteY214" fmla="*/ 551481 h 3370881"/>
                          <a:gd name="connsiteX215" fmla="*/ 1609165 w 2657256"/>
                          <a:gd name="connsiteY215" fmla="*/ 555964 h 3370881"/>
                          <a:gd name="connsiteX216" fmla="*/ 1577788 w 2657256"/>
                          <a:gd name="connsiteY216" fmla="*/ 587340 h 3370881"/>
                          <a:gd name="connsiteX217" fmla="*/ 1568823 w 2657256"/>
                          <a:gd name="connsiteY217" fmla="*/ 600787 h 3370881"/>
                          <a:gd name="connsiteX218" fmla="*/ 1555376 w 2657256"/>
                          <a:gd name="connsiteY218" fmla="*/ 614234 h 3370881"/>
                          <a:gd name="connsiteX219" fmla="*/ 1524000 w 2657256"/>
                          <a:gd name="connsiteY219" fmla="*/ 654576 h 3370881"/>
                          <a:gd name="connsiteX220" fmla="*/ 1519518 w 2657256"/>
                          <a:gd name="connsiteY220" fmla="*/ 668023 h 3370881"/>
                          <a:gd name="connsiteX221" fmla="*/ 1528482 w 2657256"/>
                          <a:gd name="connsiteY221" fmla="*/ 708364 h 3370881"/>
                          <a:gd name="connsiteX222" fmla="*/ 1537447 w 2657256"/>
                          <a:gd name="connsiteY222" fmla="*/ 721811 h 3370881"/>
                          <a:gd name="connsiteX223" fmla="*/ 1568823 w 2657256"/>
                          <a:gd name="connsiteY223" fmla="*/ 712846 h 3370881"/>
                          <a:gd name="connsiteX224" fmla="*/ 1600200 w 2657256"/>
                          <a:gd name="connsiteY224" fmla="*/ 712846 h 3370881"/>
                          <a:gd name="connsiteX225" fmla="*/ 1631576 w 2657256"/>
                          <a:gd name="connsiteY225" fmla="*/ 690434 h 3370881"/>
                          <a:gd name="connsiteX226" fmla="*/ 1645023 w 2657256"/>
                          <a:gd name="connsiteY226" fmla="*/ 676987 h 3370881"/>
                          <a:gd name="connsiteX227" fmla="*/ 1685365 w 2657256"/>
                          <a:gd name="connsiteY227" fmla="*/ 645611 h 3370881"/>
                          <a:gd name="connsiteX228" fmla="*/ 1716741 w 2657256"/>
                          <a:gd name="connsiteY228" fmla="*/ 614234 h 3370881"/>
                          <a:gd name="connsiteX229" fmla="*/ 1748118 w 2657256"/>
                          <a:gd name="connsiteY229" fmla="*/ 596305 h 3370881"/>
                          <a:gd name="connsiteX230" fmla="*/ 1761565 w 2657256"/>
                          <a:gd name="connsiteY230" fmla="*/ 591823 h 3370881"/>
                          <a:gd name="connsiteX231" fmla="*/ 1779494 w 2657256"/>
                          <a:gd name="connsiteY231" fmla="*/ 582858 h 3370881"/>
                          <a:gd name="connsiteX232" fmla="*/ 1815353 w 2657256"/>
                          <a:gd name="connsiteY232" fmla="*/ 573893 h 3370881"/>
                          <a:gd name="connsiteX233" fmla="*/ 2030506 w 2657256"/>
                          <a:gd name="connsiteY233" fmla="*/ 578376 h 3370881"/>
                          <a:gd name="connsiteX234" fmla="*/ 2017059 w 2657256"/>
                          <a:gd name="connsiteY234" fmla="*/ 600787 h 3370881"/>
                          <a:gd name="connsiteX235" fmla="*/ 1981200 w 2657256"/>
                          <a:gd name="connsiteY235" fmla="*/ 636646 h 3370881"/>
                          <a:gd name="connsiteX236" fmla="*/ 1967753 w 2657256"/>
                          <a:gd name="connsiteY236" fmla="*/ 650093 h 3370881"/>
                          <a:gd name="connsiteX237" fmla="*/ 1936376 w 2657256"/>
                          <a:gd name="connsiteY237" fmla="*/ 690434 h 3370881"/>
                          <a:gd name="connsiteX238" fmla="*/ 1905000 w 2657256"/>
                          <a:gd name="connsiteY238" fmla="*/ 717329 h 3370881"/>
                          <a:gd name="connsiteX239" fmla="*/ 1860176 w 2657256"/>
                          <a:gd name="connsiteY239" fmla="*/ 735258 h 3370881"/>
                          <a:gd name="connsiteX240" fmla="*/ 1788459 w 2657256"/>
                          <a:gd name="connsiteY240" fmla="*/ 744223 h 3370881"/>
                          <a:gd name="connsiteX241" fmla="*/ 1846729 w 2657256"/>
                          <a:gd name="connsiteY241" fmla="*/ 802493 h 3370881"/>
                          <a:gd name="connsiteX242" fmla="*/ 1913965 w 2657256"/>
                          <a:gd name="connsiteY242" fmla="*/ 829387 h 3370881"/>
                          <a:gd name="connsiteX243" fmla="*/ 1922929 w 2657256"/>
                          <a:gd name="connsiteY243" fmla="*/ 842834 h 3370881"/>
                          <a:gd name="connsiteX244" fmla="*/ 1967753 w 2657256"/>
                          <a:gd name="connsiteY244" fmla="*/ 883176 h 3370881"/>
                          <a:gd name="connsiteX245" fmla="*/ 1981200 w 2657256"/>
                          <a:gd name="connsiteY245" fmla="*/ 896623 h 3370881"/>
                          <a:gd name="connsiteX246" fmla="*/ 1994647 w 2657256"/>
                          <a:gd name="connsiteY246" fmla="*/ 905587 h 3370881"/>
                          <a:gd name="connsiteX247" fmla="*/ 2021541 w 2657256"/>
                          <a:gd name="connsiteY247" fmla="*/ 927999 h 3370881"/>
                          <a:gd name="connsiteX248" fmla="*/ 2030506 w 2657256"/>
                          <a:gd name="connsiteY248" fmla="*/ 941446 h 3370881"/>
                          <a:gd name="connsiteX249" fmla="*/ 2057400 w 2657256"/>
                          <a:gd name="connsiteY249" fmla="*/ 968340 h 3370881"/>
                          <a:gd name="connsiteX250" fmla="*/ 2088776 w 2657256"/>
                          <a:gd name="connsiteY250" fmla="*/ 1013164 h 3370881"/>
                          <a:gd name="connsiteX251" fmla="*/ 2115670 w 2657256"/>
                          <a:gd name="connsiteY251" fmla="*/ 1057987 h 3370881"/>
                          <a:gd name="connsiteX252" fmla="*/ 2120153 w 2657256"/>
                          <a:gd name="connsiteY252" fmla="*/ 1089364 h 3370881"/>
                          <a:gd name="connsiteX253" fmla="*/ 2138082 w 2657256"/>
                          <a:gd name="connsiteY253" fmla="*/ 1143152 h 3370881"/>
                          <a:gd name="connsiteX254" fmla="*/ 2147047 w 2657256"/>
                          <a:gd name="connsiteY254" fmla="*/ 1196940 h 3370881"/>
                          <a:gd name="connsiteX255" fmla="*/ 2151529 w 2657256"/>
                          <a:gd name="connsiteY255" fmla="*/ 1210387 h 3370881"/>
                          <a:gd name="connsiteX256" fmla="*/ 2156012 w 2657256"/>
                          <a:gd name="connsiteY256" fmla="*/ 1228317 h 3370881"/>
                          <a:gd name="connsiteX257" fmla="*/ 2173941 w 2657256"/>
                          <a:gd name="connsiteY257" fmla="*/ 1295552 h 3370881"/>
                          <a:gd name="connsiteX258" fmla="*/ 2182906 w 2657256"/>
                          <a:gd name="connsiteY258" fmla="*/ 1313481 h 3370881"/>
                          <a:gd name="connsiteX259" fmla="*/ 2187388 w 2657256"/>
                          <a:gd name="connsiteY259" fmla="*/ 1331411 h 3370881"/>
                          <a:gd name="connsiteX260" fmla="*/ 2214282 w 2657256"/>
                          <a:gd name="connsiteY260" fmla="*/ 1385199 h 3370881"/>
                          <a:gd name="connsiteX261" fmla="*/ 2218765 w 2657256"/>
                          <a:gd name="connsiteY261" fmla="*/ 1403129 h 3370881"/>
                          <a:gd name="connsiteX262" fmla="*/ 2223247 w 2657256"/>
                          <a:gd name="connsiteY262" fmla="*/ 1430023 h 3370881"/>
                          <a:gd name="connsiteX263" fmla="*/ 2236694 w 2657256"/>
                          <a:gd name="connsiteY263" fmla="*/ 1456917 h 3370881"/>
                          <a:gd name="connsiteX264" fmla="*/ 2241176 w 2657256"/>
                          <a:gd name="connsiteY264" fmla="*/ 1577940 h 3370881"/>
                          <a:gd name="connsiteX265" fmla="*/ 2245659 w 2657256"/>
                          <a:gd name="connsiteY265" fmla="*/ 1595870 h 3370881"/>
                          <a:gd name="connsiteX266" fmla="*/ 2236694 w 2657256"/>
                          <a:gd name="connsiteY266" fmla="*/ 1694481 h 3370881"/>
                          <a:gd name="connsiteX267" fmla="*/ 2227729 w 2657256"/>
                          <a:gd name="connsiteY267" fmla="*/ 1716893 h 3370881"/>
                          <a:gd name="connsiteX268" fmla="*/ 2223247 w 2657256"/>
                          <a:gd name="connsiteY268" fmla="*/ 1730340 h 3370881"/>
                          <a:gd name="connsiteX269" fmla="*/ 2200835 w 2657256"/>
                          <a:gd name="connsiteY269" fmla="*/ 1788611 h 3370881"/>
                          <a:gd name="connsiteX270" fmla="*/ 2191870 w 2657256"/>
                          <a:gd name="connsiteY270" fmla="*/ 1811023 h 3370881"/>
                          <a:gd name="connsiteX271" fmla="*/ 2187388 w 2657256"/>
                          <a:gd name="connsiteY271" fmla="*/ 1824470 h 3370881"/>
                          <a:gd name="connsiteX272" fmla="*/ 2169459 w 2657256"/>
                          <a:gd name="connsiteY272" fmla="*/ 1869293 h 3370881"/>
                          <a:gd name="connsiteX273" fmla="*/ 2164976 w 2657256"/>
                          <a:gd name="connsiteY273" fmla="*/ 1882740 h 3370881"/>
                          <a:gd name="connsiteX274" fmla="*/ 2156012 w 2657256"/>
                          <a:gd name="connsiteY274" fmla="*/ 1927564 h 3370881"/>
                          <a:gd name="connsiteX275" fmla="*/ 2173941 w 2657256"/>
                          <a:gd name="connsiteY275" fmla="*/ 1945493 h 3370881"/>
                          <a:gd name="connsiteX276" fmla="*/ 2196353 w 2657256"/>
                          <a:gd name="connsiteY276" fmla="*/ 1958940 h 3370881"/>
                          <a:gd name="connsiteX277" fmla="*/ 2241176 w 2657256"/>
                          <a:gd name="connsiteY277" fmla="*/ 2012729 h 3370881"/>
                          <a:gd name="connsiteX278" fmla="*/ 2263588 w 2657256"/>
                          <a:gd name="connsiteY278" fmla="*/ 2057552 h 3370881"/>
                          <a:gd name="connsiteX279" fmla="*/ 2286000 w 2657256"/>
                          <a:gd name="connsiteY279" fmla="*/ 2084446 h 3370881"/>
                          <a:gd name="connsiteX280" fmla="*/ 2299447 w 2657256"/>
                          <a:gd name="connsiteY280" fmla="*/ 2124787 h 3370881"/>
                          <a:gd name="connsiteX281" fmla="*/ 2321859 w 2657256"/>
                          <a:gd name="connsiteY281" fmla="*/ 2151681 h 3370881"/>
                          <a:gd name="connsiteX282" fmla="*/ 2344270 w 2657256"/>
                          <a:gd name="connsiteY282" fmla="*/ 2205470 h 3370881"/>
                          <a:gd name="connsiteX283" fmla="*/ 2348753 w 2657256"/>
                          <a:gd name="connsiteY283" fmla="*/ 2223399 h 3370881"/>
                          <a:gd name="connsiteX284" fmla="*/ 2366682 w 2657256"/>
                          <a:gd name="connsiteY284" fmla="*/ 2263740 h 3370881"/>
                          <a:gd name="connsiteX285" fmla="*/ 2375647 w 2657256"/>
                          <a:gd name="connsiteY285" fmla="*/ 2286152 h 3370881"/>
                          <a:gd name="connsiteX286" fmla="*/ 2380129 w 2657256"/>
                          <a:gd name="connsiteY286" fmla="*/ 2308564 h 3370881"/>
                          <a:gd name="connsiteX287" fmla="*/ 2389094 w 2657256"/>
                          <a:gd name="connsiteY287" fmla="*/ 2335458 h 3370881"/>
                          <a:gd name="connsiteX288" fmla="*/ 2393576 w 2657256"/>
                          <a:gd name="connsiteY288" fmla="*/ 2380281 h 3370881"/>
                          <a:gd name="connsiteX289" fmla="*/ 2398059 w 2657256"/>
                          <a:gd name="connsiteY289" fmla="*/ 2393729 h 3370881"/>
                          <a:gd name="connsiteX290" fmla="*/ 2402541 w 2657256"/>
                          <a:gd name="connsiteY290" fmla="*/ 2447517 h 3370881"/>
                          <a:gd name="connsiteX291" fmla="*/ 2427343 w 2657256"/>
                          <a:gd name="connsiteY291" fmla="*/ 2564058 h 3370881"/>
                          <a:gd name="connsiteX292" fmla="*/ 2389094 w 2657256"/>
                          <a:gd name="connsiteY292" fmla="*/ 2837481 h 3370881"/>
                          <a:gd name="connsiteX293" fmla="*/ 2380129 w 2657256"/>
                          <a:gd name="connsiteY293" fmla="*/ 2859893 h 3370881"/>
                          <a:gd name="connsiteX294" fmla="*/ 2357718 w 2657256"/>
                          <a:gd name="connsiteY294" fmla="*/ 2913681 h 3370881"/>
                          <a:gd name="connsiteX295" fmla="*/ 2348753 w 2657256"/>
                          <a:gd name="connsiteY295" fmla="*/ 2936093 h 3370881"/>
                          <a:gd name="connsiteX296" fmla="*/ 2339788 w 2657256"/>
                          <a:gd name="connsiteY296" fmla="*/ 2971952 h 3370881"/>
                          <a:gd name="connsiteX297" fmla="*/ 2326341 w 2657256"/>
                          <a:gd name="connsiteY297" fmla="*/ 2994364 h 3370881"/>
                          <a:gd name="connsiteX298" fmla="*/ 2317376 w 2657256"/>
                          <a:gd name="connsiteY298" fmla="*/ 3025740 h 3370881"/>
                          <a:gd name="connsiteX299" fmla="*/ 2303929 w 2657256"/>
                          <a:gd name="connsiteY299" fmla="*/ 3048152 h 3370881"/>
                          <a:gd name="connsiteX300" fmla="*/ 2290482 w 2657256"/>
                          <a:gd name="connsiteY300" fmla="*/ 3079529 h 3370881"/>
                          <a:gd name="connsiteX301" fmla="*/ 2272553 w 2657256"/>
                          <a:gd name="connsiteY301" fmla="*/ 3084011 h 3370881"/>
                          <a:gd name="connsiteX302" fmla="*/ 2259106 w 2657256"/>
                          <a:gd name="connsiteY302" fmla="*/ 3088493 h 3370881"/>
                          <a:gd name="connsiteX303" fmla="*/ 2241176 w 2657256"/>
                          <a:gd name="connsiteY303" fmla="*/ 3092976 h 3370881"/>
                          <a:gd name="connsiteX304" fmla="*/ 2209800 w 2657256"/>
                          <a:gd name="connsiteY304" fmla="*/ 3101940 h 3370881"/>
                          <a:gd name="connsiteX305" fmla="*/ 2205318 w 2657256"/>
                          <a:gd name="connsiteY305" fmla="*/ 3039187 h 3370881"/>
                          <a:gd name="connsiteX306" fmla="*/ 2218765 w 2657256"/>
                          <a:gd name="connsiteY306" fmla="*/ 3021258 h 3370881"/>
                          <a:gd name="connsiteX307" fmla="*/ 2245659 w 2657256"/>
                          <a:gd name="connsiteY307" fmla="*/ 2971952 h 3370881"/>
                          <a:gd name="connsiteX308" fmla="*/ 2268070 w 2657256"/>
                          <a:gd name="connsiteY308" fmla="*/ 2945058 h 3370881"/>
                          <a:gd name="connsiteX309" fmla="*/ 2298550 w 2657256"/>
                          <a:gd name="connsiteY309" fmla="*/ 2568540 h 3370881"/>
                          <a:gd name="connsiteX310" fmla="*/ 2284986 w 2657256"/>
                          <a:gd name="connsiteY310" fmla="*/ 2532681 h 3370881"/>
                          <a:gd name="connsiteX311" fmla="*/ 2293273 w 2657256"/>
                          <a:gd name="connsiteY311" fmla="*/ 2496653 h 3370881"/>
                          <a:gd name="connsiteX312" fmla="*/ 2278152 w 2657256"/>
                          <a:gd name="connsiteY312" fmla="*/ 2475178 h 3370881"/>
                          <a:gd name="connsiteX313" fmla="*/ 2245659 w 2657256"/>
                          <a:gd name="connsiteY313" fmla="*/ 2389247 h 3370881"/>
                          <a:gd name="connsiteX314" fmla="*/ 2195507 w 2657256"/>
                          <a:gd name="connsiteY314" fmla="*/ 2241328 h 3370881"/>
                          <a:gd name="connsiteX315" fmla="*/ 2083786 w 2657256"/>
                          <a:gd name="connsiteY315" fmla="*/ 2040300 h 3370881"/>
                          <a:gd name="connsiteX316" fmla="*/ 2048773 w 2657256"/>
                          <a:gd name="connsiteY316" fmla="*/ 2017971 h 3370881"/>
                          <a:gd name="connsiteX317" fmla="*/ 2074314 w 2657256"/>
                          <a:gd name="connsiteY317" fmla="*/ 2011967 h 3370881"/>
                          <a:gd name="connsiteX318" fmla="*/ 2034988 w 2657256"/>
                          <a:gd name="connsiteY318" fmla="*/ 2003764 h 3370881"/>
                          <a:gd name="connsiteX319" fmla="*/ 2026023 w 2657256"/>
                          <a:gd name="connsiteY319" fmla="*/ 2026176 h 3370881"/>
                          <a:gd name="connsiteX320" fmla="*/ 2021541 w 2657256"/>
                          <a:gd name="connsiteY320" fmla="*/ 2039623 h 3370881"/>
                          <a:gd name="connsiteX321" fmla="*/ 1999129 w 2657256"/>
                          <a:gd name="connsiteY321" fmla="*/ 2053070 h 3370881"/>
                          <a:gd name="connsiteX322" fmla="*/ 1990165 w 2657256"/>
                          <a:gd name="connsiteY322" fmla="*/ 2070999 h 3370881"/>
                          <a:gd name="connsiteX323" fmla="*/ 1967753 w 2657256"/>
                          <a:gd name="connsiteY323" fmla="*/ 2106858 h 3370881"/>
                          <a:gd name="connsiteX324" fmla="*/ 1981200 w 2657256"/>
                          <a:gd name="connsiteY324" fmla="*/ 2223399 h 3370881"/>
                          <a:gd name="connsiteX325" fmla="*/ 1994647 w 2657256"/>
                          <a:gd name="connsiteY325" fmla="*/ 2254776 h 3370881"/>
                          <a:gd name="connsiteX326" fmla="*/ 2003612 w 2657256"/>
                          <a:gd name="connsiteY326" fmla="*/ 2272705 h 3370881"/>
                          <a:gd name="connsiteX327" fmla="*/ 2026023 w 2657256"/>
                          <a:gd name="connsiteY327" fmla="*/ 2304081 h 3370881"/>
                          <a:gd name="connsiteX328" fmla="*/ 2043953 w 2657256"/>
                          <a:gd name="connsiteY328" fmla="*/ 2348905 h 3370881"/>
                          <a:gd name="connsiteX329" fmla="*/ 2061882 w 2657256"/>
                          <a:gd name="connsiteY329" fmla="*/ 2371317 h 3370881"/>
                          <a:gd name="connsiteX330" fmla="*/ 2088776 w 2657256"/>
                          <a:gd name="connsiteY330" fmla="*/ 2434070 h 3370881"/>
                          <a:gd name="connsiteX331" fmla="*/ 2102223 w 2657256"/>
                          <a:gd name="connsiteY331" fmla="*/ 2465446 h 3370881"/>
                          <a:gd name="connsiteX332" fmla="*/ 2106706 w 2657256"/>
                          <a:gd name="connsiteY332" fmla="*/ 2496823 h 3370881"/>
                          <a:gd name="connsiteX333" fmla="*/ 2124635 w 2657256"/>
                          <a:gd name="connsiteY333" fmla="*/ 2559576 h 3370881"/>
                          <a:gd name="connsiteX334" fmla="*/ 2138082 w 2657256"/>
                          <a:gd name="connsiteY334" fmla="*/ 2649223 h 3370881"/>
                          <a:gd name="connsiteX335" fmla="*/ 2147047 w 2657256"/>
                          <a:gd name="connsiteY335" fmla="*/ 2685081 h 3370881"/>
                          <a:gd name="connsiteX336" fmla="*/ 2151529 w 2657256"/>
                          <a:gd name="connsiteY336" fmla="*/ 2716458 h 3370881"/>
                          <a:gd name="connsiteX337" fmla="*/ 2160494 w 2657256"/>
                          <a:gd name="connsiteY337" fmla="*/ 2770246 h 3370881"/>
                          <a:gd name="connsiteX338" fmla="*/ 2156012 w 2657256"/>
                          <a:gd name="connsiteY338" fmla="*/ 2962987 h 3370881"/>
                          <a:gd name="connsiteX339" fmla="*/ 2138082 w 2657256"/>
                          <a:gd name="connsiteY339" fmla="*/ 3043670 h 3370881"/>
                          <a:gd name="connsiteX340" fmla="*/ 2133600 w 2657256"/>
                          <a:gd name="connsiteY340" fmla="*/ 3061599 h 3370881"/>
                          <a:gd name="connsiteX341" fmla="*/ 2120153 w 2657256"/>
                          <a:gd name="connsiteY341" fmla="*/ 3079529 h 3370881"/>
                          <a:gd name="connsiteX342" fmla="*/ 2111188 w 2657256"/>
                          <a:gd name="connsiteY342" fmla="*/ 3106423 h 3370881"/>
                          <a:gd name="connsiteX343" fmla="*/ 2088776 w 2657256"/>
                          <a:gd name="connsiteY343" fmla="*/ 3137799 h 3370881"/>
                          <a:gd name="connsiteX344" fmla="*/ 2075329 w 2657256"/>
                          <a:gd name="connsiteY344" fmla="*/ 3164693 h 3370881"/>
                          <a:gd name="connsiteX345" fmla="*/ 2061882 w 2657256"/>
                          <a:gd name="connsiteY345" fmla="*/ 3169176 h 3370881"/>
                          <a:gd name="connsiteX346" fmla="*/ 2021541 w 2657256"/>
                          <a:gd name="connsiteY346" fmla="*/ 3164693 h 3370881"/>
                          <a:gd name="connsiteX347" fmla="*/ 2012576 w 2657256"/>
                          <a:gd name="connsiteY347" fmla="*/ 3119870 h 3370881"/>
                          <a:gd name="connsiteX348" fmla="*/ 2048435 w 2657256"/>
                          <a:gd name="connsiteY348" fmla="*/ 3021258 h 3370881"/>
                          <a:gd name="connsiteX349" fmla="*/ 2048435 w 2657256"/>
                          <a:gd name="connsiteY349" fmla="*/ 3021258 h 3370881"/>
                          <a:gd name="connsiteX350" fmla="*/ 2061882 w 2657256"/>
                          <a:gd name="connsiteY350" fmla="*/ 2967470 h 3370881"/>
                          <a:gd name="connsiteX351" fmla="*/ 2070847 w 2657256"/>
                          <a:gd name="connsiteY351" fmla="*/ 2882305 h 3370881"/>
                          <a:gd name="connsiteX352" fmla="*/ 2066365 w 2657256"/>
                          <a:gd name="connsiteY352" fmla="*/ 2725423 h 3370881"/>
                          <a:gd name="connsiteX353" fmla="*/ 2043953 w 2657256"/>
                          <a:gd name="connsiteY353" fmla="*/ 2649223 h 3370881"/>
                          <a:gd name="connsiteX354" fmla="*/ 2030506 w 2657256"/>
                          <a:gd name="connsiteY354" fmla="*/ 2622329 h 3370881"/>
                          <a:gd name="connsiteX355" fmla="*/ 2017059 w 2657256"/>
                          <a:gd name="connsiteY355" fmla="*/ 2581987 h 3370881"/>
                          <a:gd name="connsiteX356" fmla="*/ 1981200 w 2657256"/>
                          <a:gd name="connsiteY356" fmla="*/ 2514752 h 3370881"/>
                          <a:gd name="connsiteX357" fmla="*/ 1972235 w 2657256"/>
                          <a:gd name="connsiteY357" fmla="*/ 2501305 h 3370881"/>
                          <a:gd name="connsiteX358" fmla="*/ 1958788 w 2657256"/>
                          <a:gd name="connsiteY358" fmla="*/ 2478893 h 3370881"/>
                          <a:gd name="connsiteX359" fmla="*/ 1905000 w 2657256"/>
                          <a:gd name="connsiteY359" fmla="*/ 2398211 h 3370881"/>
                          <a:gd name="connsiteX360" fmla="*/ 1882588 w 2657256"/>
                          <a:gd name="connsiteY360" fmla="*/ 2357870 h 3370881"/>
                          <a:gd name="connsiteX361" fmla="*/ 1869141 w 2657256"/>
                          <a:gd name="connsiteY361" fmla="*/ 2339940 h 3370881"/>
                          <a:gd name="connsiteX362" fmla="*/ 1806388 w 2657256"/>
                          <a:gd name="connsiteY362" fmla="*/ 2313046 h 3370881"/>
                          <a:gd name="connsiteX363" fmla="*/ 1779494 w 2657256"/>
                          <a:gd name="connsiteY363" fmla="*/ 2304081 h 3370881"/>
                          <a:gd name="connsiteX364" fmla="*/ 1752600 w 2657256"/>
                          <a:gd name="connsiteY364" fmla="*/ 2299599 h 3370881"/>
                          <a:gd name="connsiteX365" fmla="*/ 1680882 w 2657256"/>
                          <a:gd name="connsiteY365" fmla="*/ 2277187 h 3370881"/>
                          <a:gd name="connsiteX366" fmla="*/ 1662953 w 2657256"/>
                          <a:gd name="connsiteY366" fmla="*/ 2272705 h 3370881"/>
                          <a:gd name="connsiteX367" fmla="*/ 1640541 w 2657256"/>
                          <a:gd name="connsiteY367" fmla="*/ 2259258 h 3370881"/>
                          <a:gd name="connsiteX368" fmla="*/ 1626248 w 2657256"/>
                          <a:gd name="connsiteY368" fmla="*/ 2285644 h 3370881"/>
                          <a:gd name="connsiteX369" fmla="*/ 1537447 w 2657256"/>
                          <a:gd name="connsiteY369" fmla="*/ 2304081 h 3370881"/>
                          <a:gd name="connsiteX370" fmla="*/ 1571993 w 2657256"/>
                          <a:gd name="connsiteY370" fmla="*/ 2317957 h 3370881"/>
                          <a:gd name="connsiteX371" fmla="*/ 1488141 w 2657256"/>
                          <a:gd name="connsiteY371" fmla="*/ 2313046 h 3370881"/>
                          <a:gd name="connsiteX372" fmla="*/ 1500444 w 2657256"/>
                          <a:gd name="connsiteY372" fmla="*/ 2355271 h 3370881"/>
                          <a:gd name="connsiteX373" fmla="*/ 1402678 w 2657256"/>
                          <a:gd name="connsiteY373" fmla="*/ 2339641 h 3370881"/>
                          <a:gd name="connsiteX374" fmla="*/ 1322892 w 2657256"/>
                          <a:gd name="connsiteY374" fmla="*/ 2336952 h 3370881"/>
                          <a:gd name="connsiteX375" fmla="*/ 1199384 w 2657256"/>
                          <a:gd name="connsiteY375" fmla="*/ 2307041 h 3370881"/>
                          <a:gd name="connsiteX376" fmla="*/ 1066800 w 2657256"/>
                          <a:gd name="connsiteY376" fmla="*/ 2272705 h 3370881"/>
                          <a:gd name="connsiteX377" fmla="*/ 1030941 w 2657256"/>
                          <a:gd name="connsiteY377" fmla="*/ 2263740 h 3370881"/>
                          <a:gd name="connsiteX378" fmla="*/ 986118 w 2657256"/>
                          <a:gd name="connsiteY378" fmla="*/ 2241329 h 3370881"/>
                          <a:gd name="connsiteX379" fmla="*/ 968188 w 2657256"/>
                          <a:gd name="connsiteY379" fmla="*/ 2232364 h 3370881"/>
                          <a:gd name="connsiteX380" fmla="*/ 936812 w 2657256"/>
                          <a:gd name="connsiteY380" fmla="*/ 2214434 h 3370881"/>
                          <a:gd name="connsiteX381" fmla="*/ 905435 w 2657256"/>
                          <a:gd name="connsiteY381" fmla="*/ 2196505 h 3370881"/>
                          <a:gd name="connsiteX382" fmla="*/ 869576 w 2657256"/>
                          <a:gd name="connsiteY382" fmla="*/ 2209952 h 3370881"/>
                          <a:gd name="connsiteX383" fmla="*/ 856129 w 2657256"/>
                          <a:gd name="connsiteY383" fmla="*/ 2227881 h 3370881"/>
                          <a:gd name="connsiteX384" fmla="*/ 815788 w 2657256"/>
                          <a:gd name="connsiteY384" fmla="*/ 2268223 h 3370881"/>
                          <a:gd name="connsiteX385" fmla="*/ 788894 w 2657256"/>
                          <a:gd name="connsiteY385" fmla="*/ 2290634 h 3370881"/>
                          <a:gd name="connsiteX386" fmla="*/ 762000 w 2657256"/>
                          <a:gd name="connsiteY386" fmla="*/ 2313046 h 3370881"/>
                          <a:gd name="connsiteX387" fmla="*/ 753035 w 2657256"/>
                          <a:gd name="connsiteY387" fmla="*/ 2326493 h 3370881"/>
                          <a:gd name="connsiteX388" fmla="*/ 735106 w 2657256"/>
                          <a:gd name="connsiteY388" fmla="*/ 2339940 h 3370881"/>
                          <a:gd name="connsiteX389" fmla="*/ 712694 w 2657256"/>
                          <a:gd name="connsiteY389" fmla="*/ 2362352 h 3370881"/>
                          <a:gd name="connsiteX390" fmla="*/ 694765 w 2657256"/>
                          <a:gd name="connsiteY390" fmla="*/ 2375799 h 3370881"/>
                          <a:gd name="connsiteX391" fmla="*/ 681318 w 2657256"/>
                          <a:gd name="connsiteY391" fmla="*/ 2393729 h 3370881"/>
                          <a:gd name="connsiteX392" fmla="*/ 667870 w 2657256"/>
                          <a:gd name="connsiteY392" fmla="*/ 2402693 h 3370881"/>
                          <a:gd name="connsiteX393" fmla="*/ 623047 w 2657256"/>
                          <a:gd name="connsiteY393" fmla="*/ 2443034 h 3370881"/>
                          <a:gd name="connsiteX394" fmla="*/ 600635 w 2657256"/>
                          <a:gd name="connsiteY394" fmla="*/ 2474411 h 3370881"/>
                          <a:gd name="connsiteX395" fmla="*/ 587188 w 2657256"/>
                          <a:gd name="connsiteY395" fmla="*/ 2514752 h 3370881"/>
                          <a:gd name="connsiteX396" fmla="*/ 582706 w 2657256"/>
                          <a:gd name="connsiteY396" fmla="*/ 2546129 h 3370881"/>
                          <a:gd name="connsiteX397" fmla="*/ 596153 w 2657256"/>
                          <a:gd name="connsiteY397" fmla="*/ 2635776 h 3370881"/>
                          <a:gd name="connsiteX398" fmla="*/ 600635 w 2657256"/>
                          <a:gd name="connsiteY398" fmla="*/ 2653705 h 3370881"/>
                          <a:gd name="connsiteX399" fmla="*/ 609600 w 2657256"/>
                          <a:gd name="connsiteY399" fmla="*/ 2671634 h 3370881"/>
                          <a:gd name="connsiteX400" fmla="*/ 614082 w 2657256"/>
                          <a:gd name="connsiteY400" fmla="*/ 2689564 h 3370881"/>
                          <a:gd name="connsiteX401" fmla="*/ 623047 w 2657256"/>
                          <a:gd name="connsiteY401" fmla="*/ 2711976 h 3370881"/>
                          <a:gd name="connsiteX402" fmla="*/ 627529 w 2657256"/>
                          <a:gd name="connsiteY402" fmla="*/ 2734387 h 3370881"/>
                          <a:gd name="connsiteX403" fmla="*/ 640976 w 2657256"/>
                          <a:gd name="connsiteY403" fmla="*/ 2765764 h 3370881"/>
                          <a:gd name="connsiteX404" fmla="*/ 645459 w 2657256"/>
                          <a:gd name="connsiteY404" fmla="*/ 2779211 h 3370881"/>
                          <a:gd name="connsiteX405" fmla="*/ 658906 w 2657256"/>
                          <a:gd name="connsiteY405" fmla="*/ 2801623 h 3370881"/>
                          <a:gd name="connsiteX406" fmla="*/ 676835 w 2657256"/>
                          <a:gd name="connsiteY406" fmla="*/ 2864376 h 3370881"/>
                          <a:gd name="connsiteX407" fmla="*/ 690282 w 2657256"/>
                          <a:gd name="connsiteY407" fmla="*/ 2895752 h 3370881"/>
                          <a:gd name="connsiteX408" fmla="*/ 699247 w 2657256"/>
                          <a:gd name="connsiteY408" fmla="*/ 2940576 h 3370881"/>
                          <a:gd name="connsiteX409" fmla="*/ 703729 w 2657256"/>
                          <a:gd name="connsiteY409" fmla="*/ 2967470 h 3370881"/>
                          <a:gd name="connsiteX410" fmla="*/ 717176 w 2657256"/>
                          <a:gd name="connsiteY410" fmla="*/ 2994364 h 3370881"/>
                          <a:gd name="connsiteX411" fmla="*/ 735106 w 2657256"/>
                          <a:gd name="connsiteY411" fmla="*/ 3052634 h 3370881"/>
                          <a:gd name="connsiteX412" fmla="*/ 739588 w 2657256"/>
                          <a:gd name="connsiteY412" fmla="*/ 3079529 h 3370881"/>
                          <a:gd name="connsiteX413" fmla="*/ 762000 w 2657256"/>
                          <a:gd name="connsiteY413" fmla="*/ 3142281 h 3370881"/>
                          <a:gd name="connsiteX414" fmla="*/ 766482 w 2657256"/>
                          <a:gd name="connsiteY414" fmla="*/ 3231929 h 3370881"/>
                          <a:gd name="connsiteX415" fmla="*/ 770965 w 2657256"/>
                          <a:gd name="connsiteY415" fmla="*/ 3254340 h 3370881"/>
                          <a:gd name="connsiteX416" fmla="*/ 775447 w 2657256"/>
                          <a:gd name="connsiteY416" fmla="*/ 3285717 h 3370881"/>
                          <a:gd name="connsiteX417" fmla="*/ 748553 w 2657256"/>
                          <a:gd name="connsiteY417" fmla="*/ 3335023 h 3370881"/>
                          <a:gd name="connsiteX418" fmla="*/ 721659 w 2657256"/>
                          <a:gd name="connsiteY418" fmla="*/ 3343987 h 3370881"/>
                          <a:gd name="connsiteX419" fmla="*/ 708212 w 2657256"/>
                          <a:gd name="connsiteY419" fmla="*/ 3348470 h 3370881"/>
                          <a:gd name="connsiteX420" fmla="*/ 623047 w 2657256"/>
                          <a:gd name="connsiteY420" fmla="*/ 3330540 h 3370881"/>
                          <a:gd name="connsiteX421" fmla="*/ 609600 w 2657256"/>
                          <a:gd name="connsiteY421" fmla="*/ 3308129 h 3370881"/>
                          <a:gd name="connsiteX422" fmla="*/ 591670 w 2657256"/>
                          <a:gd name="connsiteY422" fmla="*/ 3267787 h 3370881"/>
                          <a:gd name="connsiteX423" fmla="*/ 560294 w 2657256"/>
                          <a:gd name="connsiteY423" fmla="*/ 3209517 h 3370881"/>
                          <a:gd name="connsiteX424" fmla="*/ 551329 w 2657256"/>
                          <a:gd name="connsiteY424" fmla="*/ 3196070 h 3370881"/>
                          <a:gd name="connsiteX425" fmla="*/ 528918 w 2657256"/>
                          <a:gd name="connsiteY425" fmla="*/ 3173658 h 3370881"/>
                          <a:gd name="connsiteX426" fmla="*/ 519953 w 2657256"/>
                          <a:gd name="connsiteY426" fmla="*/ 3128834 h 3370881"/>
                          <a:gd name="connsiteX427" fmla="*/ 524435 w 2657256"/>
                          <a:gd name="connsiteY427" fmla="*/ 3101940 h 3370881"/>
                          <a:gd name="connsiteX428" fmla="*/ 528918 w 2657256"/>
                          <a:gd name="connsiteY428" fmla="*/ 3088493 h 3370881"/>
                          <a:gd name="connsiteX429" fmla="*/ 542365 w 2657256"/>
                          <a:gd name="connsiteY429" fmla="*/ 3052634 h 3370881"/>
                          <a:gd name="connsiteX430" fmla="*/ 484094 w 2657256"/>
                          <a:gd name="connsiteY430" fmla="*/ 2886787 h 3370881"/>
                          <a:gd name="connsiteX431" fmla="*/ 443753 w 2657256"/>
                          <a:gd name="connsiteY431" fmla="*/ 2779211 h 3370881"/>
                          <a:gd name="connsiteX432" fmla="*/ 439270 w 2657256"/>
                          <a:gd name="connsiteY432" fmla="*/ 2752317 h 3370881"/>
                          <a:gd name="connsiteX433" fmla="*/ 430306 w 2657256"/>
                          <a:gd name="connsiteY433" fmla="*/ 2716458 h 3370881"/>
                          <a:gd name="connsiteX434" fmla="*/ 425823 w 2657256"/>
                          <a:gd name="connsiteY434" fmla="*/ 2680599 h 3370881"/>
                          <a:gd name="connsiteX435" fmla="*/ 398929 w 2657256"/>
                          <a:gd name="connsiteY435" fmla="*/ 2599917 h 3370881"/>
                          <a:gd name="connsiteX436" fmla="*/ 385482 w 2657256"/>
                          <a:gd name="connsiteY436" fmla="*/ 2568540 h 3370881"/>
                          <a:gd name="connsiteX437" fmla="*/ 381000 w 2657256"/>
                          <a:gd name="connsiteY437" fmla="*/ 2550611 h 3370881"/>
                          <a:gd name="connsiteX438" fmla="*/ 372035 w 2657256"/>
                          <a:gd name="connsiteY438" fmla="*/ 2483376 h 3370881"/>
                          <a:gd name="connsiteX439" fmla="*/ 367553 w 2657256"/>
                          <a:gd name="connsiteY439" fmla="*/ 2469929 h 3370881"/>
                          <a:gd name="connsiteX440" fmla="*/ 407894 w 2657256"/>
                          <a:gd name="connsiteY440" fmla="*/ 2451999 h 3370881"/>
                          <a:gd name="connsiteX441" fmla="*/ 515470 w 2657256"/>
                          <a:gd name="connsiteY441" fmla="*/ 2407176 h 3370881"/>
                          <a:gd name="connsiteX442" fmla="*/ 578223 w 2657256"/>
                          <a:gd name="connsiteY442" fmla="*/ 2353387 h 3370881"/>
                          <a:gd name="connsiteX443" fmla="*/ 587188 w 2657256"/>
                          <a:gd name="connsiteY443" fmla="*/ 2330976 h 3370881"/>
                          <a:gd name="connsiteX444" fmla="*/ 614082 w 2657256"/>
                          <a:gd name="connsiteY444" fmla="*/ 2254776 h 3370881"/>
                          <a:gd name="connsiteX445" fmla="*/ 649941 w 2657256"/>
                          <a:gd name="connsiteY445" fmla="*/ 2200987 h 3370881"/>
                          <a:gd name="connsiteX446" fmla="*/ 690282 w 2657256"/>
                          <a:gd name="connsiteY446" fmla="*/ 2174093 h 3370881"/>
                          <a:gd name="connsiteX447" fmla="*/ 703729 w 2657256"/>
                          <a:gd name="connsiteY447" fmla="*/ 2165129 h 3370881"/>
                          <a:gd name="connsiteX448" fmla="*/ 739588 w 2657256"/>
                          <a:gd name="connsiteY448" fmla="*/ 2147199 h 3370881"/>
                          <a:gd name="connsiteX449" fmla="*/ 708212 w 2657256"/>
                          <a:gd name="connsiteY449" fmla="*/ 2187540 h 3370881"/>
                          <a:gd name="connsiteX450" fmla="*/ 654423 w 2657256"/>
                          <a:gd name="connsiteY450" fmla="*/ 2241329 h 3370881"/>
                          <a:gd name="connsiteX451" fmla="*/ 636494 w 2657256"/>
                          <a:gd name="connsiteY451" fmla="*/ 2259258 h 3370881"/>
                          <a:gd name="connsiteX452" fmla="*/ 614082 w 2657256"/>
                          <a:gd name="connsiteY452" fmla="*/ 2286152 h 3370881"/>
                          <a:gd name="connsiteX453" fmla="*/ 592179 w 2657256"/>
                          <a:gd name="connsiteY453" fmla="*/ 2282347 h 3370881"/>
                          <a:gd name="connsiteX454" fmla="*/ 555980 w 2657256"/>
                          <a:gd name="connsiteY454" fmla="*/ 2313892 h 3370881"/>
                          <a:gd name="connsiteX455" fmla="*/ 524435 w 2657256"/>
                          <a:gd name="connsiteY455" fmla="*/ 2348905 h 3370881"/>
                          <a:gd name="connsiteX456" fmla="*/ 502023 w 2657256"/>
                          <a:gd name="connsiteY456" fmla="*/ 2362352 h 3370881"/>
                          <a:gd name="connsiteX457" fmla="*/ 461682 w 2657256"/>
                          <a:gd name="connsiteY457" fmla="*/ 2389246 h 3370881"/>
                          <a:gd name="connsiteX458" fmla="*/ 448235 w 2657256"/>
                          <a:gd name="connsiteY458" fmla="*/ 2398211 h 3370881"/>
                          <a:gd name="connsiteX459" fmla="*/ 430306 w 2657256"/>
                          <a:gd name="connsiteY459" fmla="*/ 2407176 h 3370881"/>
                          <a:gd name="connsiteX460" fmla="*/ 412376 w 2657256"/>
                          <a:gd name="connsiteY460" fmla="*/ 2420623 h 3370881"/>
                          <a:gd name="connsiteX461" fmla="*/ 389965 w 2657256"/>
                          <a:gd name="connsiteY461" fmla="*/ 2429587 h 3370881"/>
                          <a:gd name="connsiteX462" fmla="*/ 372035 w 2657256"/>
                          <a:gd name="connsiteY462" fmla="*/ 2443034 h 3370881"/>
                          <a:gd name="connsiteX463" fmla="*/ 318247 w 2657256"/>
                          <a:gd name="connsiteY463" fmla="*/ 2474411 h 3370881"/>
                          <a:gd name="connsiteX464" fmla="*/ 304800 w 2657256"/>
                          <a:gd name="connsiteY464" fmla="*/ 2492340 h 3370881"/>
                          <a:gd name="connsiteX465" fmla="*/ 282388 w 2657256"/>
                          <a:gd name="connsiteY465" fmla="*/ 2519234 h 3370881"/>
                          <a:gd name="connsiteX466" fmla="*/ 295835 w 2657256"/>
                          <a:gd name="connsiteY466" fmla="*/ 2815070 h 3370881"/>
                          <a:gd name="connsiteX467" fmla="*/ 300318 w 2657256"/>
                          <a:gd name="connsiteY467" fmla="*/ 2837481 h 3370881"/>
                          <a:gd name="connsiteX468" fmla="*/ 304800 w 2657256"/>
                          <a:gd name="connsiteY468" fmla="*/ 2868858 h 3370881"/>
                          <a:gd name="connsiteX469" fmla="*/ 309282 w 2657256"/>
                          <a:gd name="connsiteY469" fmla="*/ 2927129 h 3370881"/>
                          <a:gd name="connsiteX470" fmla="*/ 322729 w 2657256"/>
                          <a:gd name="connsiteY470" fmla="*/ 2985399 h 3370881"/>
                          <a:gd name="connsiteX471" fmla="*/ 327212 w 2657256"/>
                          <a:gd name="connsiteY471" fmla="*/ 3012293 h 3370881"/>
                          <a:gd name="connsiteX472" fmla="*/ 331694 w 2657256"/>
                          <a:gd name="connsiteY472" fmla="*/ 3043670 h 3370881"/>
                          <a:gd name="connsiteX473" fmla="*/ 345141 w 2657256"/>
                          <a:gd name="connsiteY473" fmla="*/ 3070564 h 3370881"/>
                          <a:gd name="connsiteX474" fmla="*/ 367553 w 2657256"/>
                          <a:gd name="connsiteY474" fmla="*/ 3124352 h 3370881"/>
                          <a:gd name="connsiteX475" fmla="*/ 381000 w 2657256"/>
                          <a:gd name="connsiteY475" fmla="*/ 3182623 h 3370881"/>
                          <a:gd name="connsiteX476" fmla="*/ 389965 w 2657256"/>
                          <a:gd name="connsiteY476" fmla="*/ 3196070 h 3370881"/>
                          <a:gd name="connsiteX477" fmla="*/ 394447 w 2657256"/>
                          <a:gd name="connsiteY477" fmla="*/ 3213999 h 3370881"/>
                          <a:gd name="connsiteX478" fmla="*/ 412376 w 2657256"/>
                          <a:gd name="connsiteY478" fmla="*/ 3245376 h 3370881"/>
                          <a:gd name="connsiteX479" fmla="*/ 416859 w 2657256"/>
                          <a:gd name="connsiteY479" fmla="*/ 3258823 h 3370881"/>
                          <a:gd name="connsiteX480" fmla="*/ 425823 w 2657256"/>
                          <a:gd name="connsiteY480" fmla="*/ 3272270 h 3370881"/>
                          <a:gd name="connsiteX481" fmla="*/ 439270 w 2657256"/>
                          <a:gd name="connsiteY481" fmla="*/ 3303646 h 3370881"/>
                          <a:gd name="connsiteX482" fmla="*/ 439270 w 2657256"/>
                          <a:gd name="connsiteY482" fmla="*/ 3352952 h 3370881"/>
                          <a:gd name="connsiteX483" fmla="*/ 430306 w 2657256"/>
                          <a:gd name="connsiteY483" fmla="*/ 3366399 h 3370881"/>
                          <a:gd name="connsiteX484" fmla="*/ 412376 w 2657256"/>
                          <a:gd name="connsiteY484" fmla="*/ 3370881 h 3370881"/>
                          <a:gd name="connsiteX485" fmla="*/ 295835 w 2657256"/>
                          <a:gd name="connsiteY485" fmla="*/ 3357434 h 3370881"/>
                          <a:gd name="connsiteX486" fmla="*/ 264459 w 2657256"/>
                          <a:gd name="connsiteY486" fmla="*/ 3276752 h 3370881"/>
                          <a:gd name="connsiteX487" fmla="*/ 259976 w 2657256"/>
                          <a:gd name="connsiteY487" fmla="*/ 3240893 h 3370881"/>
                          <a:gd name="connsiteX488" fmla="*/ 246529 w 2657256"/>
                          <a:gd name="connsiteY488" fmla="*/ 3178140 h 3370881"/>
                          <a:gd name="connsiteX489" fmla="*/ 237565 w 2657256"/>
                          <a:gd name="connsiteY489" fmla="*/ 3084011 h 3370881"/>
                          <a:gd name="connsiteX490" fmla="*/ 228600 w 2657256"/>
                          <a:gd name="connsiteY490" fmla="*/ 3057117 h 3370881"/>
                          <a:gd name="connsiteX491" fmla="*/ 219635 w 2657256"/>
                          <a:gd name="connsiteY491" fmla="*/ 3021258 h 3370881"/>
                          <a:gd name="connsiteX492" fmla="*/ 206188 w 2657256"/>
                          <a:gd name="connsiteY492" fmla="*/ 2980917 h 3370881"/>
                          <a:gd name="connsiteX493" fmla="*/ 201706 w 2657256"/>
                          <a:gd name="connsiteY493" fmla="*/ 2949540 h 3370881"/>
                          <a:gd name="connsiteX494" fmla="*/ 197223 w 2657256"/>
                          <a:gd name="connsiteY494" fmla="*/ 2927129 h 3370881"/>
                          <a:gd name="connsiteX495" fmla="*/ 192741 w 2657256"/>
                          <a:gd name="connsiteY495" fmla="*/ 2891270 h 3370881"/>
                          <a:gd name="connsiteX496" fmla="*/ 188259 w 2657256"/>
                          <a:gd name="connsiteY496" fmla="*/ 2850929 h 3370881"/>
                          <a:gd name="connsiteX497" fmla="*/ 179294 w 2657256"/>
                          <a:gd name="connsiteY497" fmla="*/ 2824034 h 3370881"/>
                          <a:gd name="connsiteX498" fmla="*/ 165847 w 2657256"/>
                          <a:gd name="connsiteY498" fmla="*/ 2774729 h 3370881"/>
                          <a:gd name="connsiteX499" fmla="*/ 161365 w 2657256"/>
                          <a:gd name="connsiteY499" fmla="*/ 2747834 h 3370881"/>
                          <a:gd name="connsiteX500" fmla="*/ 156882 w 2657256"/>
                          <a:gd name="connsiteY500" fmla="*/ 2559576 h 3370881"/>
                          <a:gd name="connsiteX501" fmla="*/ 152400 w 2657256"/>
                          <a:gd name="connsiteY501" fmla="*/ 2519234 h 3370881"/>
                          <a:gd name="connsiteX502" fmla="*/ 118035 w 2657256"/>
                          <a:gd name="connsiteY502" fmla="*/ 2400004 h 3370881"/>
                          <a:gd name="connsiteX503" fmla="*/ 117048 w 2657256"/>
                          <a:gd name="connsiteY503" fmla="*/ 2344423 h 3370881"/>
                          <a:gd name="connsiteX504" fmla="*/ 100106 w 2657256"/>
                          <a:gd name="connsiteY504" fmla="*/ 2330976 h 3370881"/>
                          <a:gd name="connsiteX505" fmla="*/ 138953 w 2657256"/>
                          <a:gd name="connsiteY505" fmla="*/ 2313046 h 3370881"/>
                          <a:gd name="connsiteX506" fmla="*/ 152400 w 2657256"/>
                          <a:gd name="connsiteY506" fmla="*/ 2304081 h 3370881"/>
                          <a:gd name="connsiteX507" fmla="*/ 170329 w 2657256"/>
                          <a:gd name="connsiteY507" fmla="*/ 2259258 h 3370881"/>
                          <a:gd name="connsiteX508" fmla="*/ 188259 w 2657256"/>
                          <a:gd name="connsiteY508" fmla="*/ 2223399 h 3370881"/>
                          <a:gd name="connsiteX509" fmla="*/ 206188 w 2657256"/>
                          <a:gd name="connsiteY509" fmla="*/ 2187540 h 3370881"/>
                          <a:gd name="connsiteX510" fmla="*/ 210670 w 2657256"/>
                          <a:gd name="connsiteY510" fmla="*/ 2174093 h 3370881"/>
                          <a:gd name="connsiteX511" fmla="*/ 219635 w 2657256"/>
                          <a:gd name="connsiteY511" fmla="*/ 2115823 h 3370881"/>
                          <a:gd name="connsiteX512" fmla="*/ 210670 w 2657256"/>
                          <a:gd name="connsiteY512" fmla="*/ 1958940 h 3370881"/>
                          <a:gd name="connsiteX513" fmla="*/ 192741 w 2657256"/>
                          <a:gd name="connsiteY513" fmla="*/ 1923081 h 3370881"/>
                          <a:gd name="connsiteX514" fmla="*/ 179294 w 2657256"/>
                          <a:gd name="connsiteY514" fmla="*/ 1891705 h 3370881"/>
                          <a:gd name="connsiteX515" fmla="*/ 165847 w 2657256"/>
                          <a:gd name="connsiteY515" fmla="*/ 1864811 h 3370881"/>
                          <a:gd name="connsiteX516" fmla="*/ 152400 w 2657256"/>
                          <a:gd name="connsiteY516" fmla="*/ 1833434 h 3370881"/>
                          <a:gd name="connsiteX517" fmla="*/ 143435 w 2657256"/>
                          <a:gd name="connsiteY517" fmla="*/ 1819987 h 3370881"/>
                          <a:gd name="connsiteX518" fmla="*/ 107576 w 2657256"/>
                          <a:gd name="connsiteY518" fmla="*/ 1784129 h 3370881"/>
                          <a:gd name="connsiteX519" fmla="*/ 94129 w 2657256"/>
                          <a:gd name="connsiteY519" fmla="*/ 1779646 h 3370881"/>
                          <a:gd name="connsiteX520" fmla="*/ 71718 w 2657256"/>
                          <a:gd name="connsiteY520" fmla="*/ 1770681 h 3370881"/>
                          <a:gd name="connsiteX521" fmla="*/ 58270 w 2657256"/>
                          <a:gd name="connsiteY521" fmla="*/ 1761717 h 3370881"/>
                          <a:gd name="connsiteX522" fmla="*/ 26894 w 2657256"/>
                          <a:gd name="connsiteY522" fmla="*/ 1730340 h 3370881"/>
                          <a:gd name="connsiteX523" fmla="*/ 0 w 2657256"/>
                          <a:gd name="connsiteY523" fmla="*/ 1707929 h 3370881"/>
                          <a:gd name="connsiteX0" fmla="*/ 0 w 2657256"/>
                          <a:gd name="connsiteY0" fmla="*/ 1707929 h 3370881"/>
                          <a:gd name="connsiteX1" fmla="*/ 22412 w 2657256"/>
                          <a:gd name="connsiteY1" fmla="*/ 1698964 h 3370881"/>
                          <a:gd name="connsiteX2" fmla="*/ 31376 w 2657256"/>
                          <a:gd name="connsiteY2" fmla="*/ 1681034 h 3370881"/>
                          <a:gd name="connsiteX3" fmla="*/ 44823 w 2657256"/>
                          <a:gd name="connsiteY3" fmla="*/ 1672070 h 3370881"/>
                          <a:gd name="connsiteX4" fmla="*/ 58270 w 2657256"/>
                          <a:gd name="connsiteY4" fmla="*/ 1654140 h 3370881"/>
                          <a:gd name="connsiteX5" fmla="*/ 76200 w 2657256"/>
                          <a:gd name="connsiteY5" fmla="*/ 1645176 h 3370881"/>
                          <a:gd name="connsiteX6" fmla="*/ 98612 w 2657256"/>
                          <a:gd name="connsiteY6" fmla="*/ 1636211 h 3370881"/>
                          <a:gd name="connsiteX7" fmla="*/ 125506 w 2657256"/>
                          <a:gd name="connsiteY7" fmla="*/ 1627246 h 3370881"/>
                          <a:gd name="connsiteX8" fmla="*/ 152400 w 2657256"/>
                          <a:gd name="connsiteY8" fmla="*/ 1609317 h 3370881"/>
                          <a:gd name="connsiteX9" fmla="*/ 170329 w 2657256"/>
                          <a:gd name="connsiteY9" fmla="*/ 1600352 h 3370881"/>
                          <a:gd name="connsiteX10" fmla="*/ 188259 w 2657256"/>
                          <a:gd name="connsiteY10" fmla="*/ 1582423 h 3370881"/>
                          <a:gd name="connsiteX11" fmla="*/ 228600 w 2657256"/>
                          <a:gd name="connsiteY11" fmla="*/ 1564493 h 3370881"/>
                          <a:gd name="connsiteX12" fmla="*/ 255494 w 2657256"/>
                          <a:gd name="connsiteY12" fmla="*/ 1546564 h 3370881"/>
                          <a:gd name="connsiteX13" fmla="*/ 300318 w 2657256"/>
                          <a:gd name="connsiteY13" fmla="*/ 1524152 h 3370881"/>
                          <a:gd name="connsiteX14" fmla="*/ 313765 w 2657256"/>
                          <a:gd name="connsiteY14" fmla="*/ 1515187 h 3370881"/>
                          <a:gd name="connsiteX15" fmla="*/ 340659 w 2657256"/>
                          <a:gd name="connsiteY15" fmla="*/ 1510705 h 3370881"/>
                          <a:gd name="connsiteX16" fmla="*/ 363070 w 2657256"/>
                          <a:gd name="connsiteY16" fmla="*/ 1506223 h 3370881"/>
                          <a:gd name="connsiteX17" fmla="*/ 389965 w 2657256"/>
                          <a:gd name="connsiteY17" fmla="*/ 1501740 h 3370881"/>
                          <a:gd name="connsiteX18" fmla="*/ 425823 w 2657256"/>
                          <a:gd name="connsiteY18" fmla="*/ 1497258 h 3370881"/>
                          <a:gd name="connsiteX19" fmla="*/ 470647 w 2657256"/>
                          <a:gd name="connsiteY19" fmla="*/ 1488293 h 3370881"/>
                          <a:gd name="connsiteX20" fmla="*/ 515470 w 2657256"/>
                          <a:gd name="connsiteY20" fmla="*/ 1479329 h 3370881"/>
                          <a:gd name="connsiteX21" fmla="*/ 528918 w 2657256"/>
                          <a:gd name="connsiteY21" fmla="*/ 1470364 h 3370881"/>
                          <a:gd name="connsiteX22" fmla="*/ 600635 w 2657256"/>
                          <a:gd name="connsiteY22" fmla="*/ 1456917 h 3370881"/>
                          <a:gd name="connsiteX23" fmla="*/ 690282 w 2657256"/>
                          <a:gd name="connsiteY23" fmla="*/ 1447952 h 3370881"/>
                          <a:gd name="connsiteX24" fmla="*/ 793376 w 2657256"/>
                          <a:gd name="connsiteY24" fmla="*/ 1452434 h 3370881"/>
                          <a:gd name="connsiteX25" fmla="*/ 874059 w 2657256"/>
                          <a:gd name="connsiteY25" fmla="*/ 1465881 h 3370881"/>
                          <a:gd name="connsiteX26" fmla="*/ 914400 w 2657256"/>
                          <a:gd name="connsiteY26" fmla="*/ 1470364 h 3370881"/>
                          <a:gd name="connsiteX27" fmla="*/ 1030941 w 2657256"/>
                          <a:gd name="connsiteY27" fmla="*/ 1483811 h 3370881"/>
                          <a:gd name="connsiteX28" fmla="*/ 1151965 w 2657256"/>
                          <a:gd name="connsiteY28" fmla="*/ 1492776 h 3370881"/>
                          <a:gd name="connsiteX29" fmla="*/ 1281953 w 2657256"/>
                          <a:gd name="connsiteY29" fmla="*/ 1501740 h 3370881"/>
                          <a:gd name="connsiteX30" fmla="*/ 1465729 w 2657256"/>
                          <a:gd name="connsiteY30" fmla="*/ 1497258 h 3370881"/>
                          <a:gd name="connsiteX31" fmla="*/ 1510553 w 2657256"/>
                          <a:gd name="connsiteY31" fmla="*/ 1492776 h 3370881"/>
                          <a:gd name="connsiteX32" fmla="*/ 1582270 w 2657256"/>
                          <a:gd name="connsiteY32" fmla="*/ 1461399 h 3370881"/>
                          <a:gd name="connsiteX33" fmla="*/ 1604682 w 2657256"/>
                          <a:gd name="connsiteY33" fmla="*/ 1456917 h 3370881"/>
                          <a:gd name="connsiteX34" fmla="*/ 1622612 w 2657256"/>
                          <a:gd name="connsiteY34" fmla="*/ 1447952 h 3370881"/>
                          <a:gd name="connsiteX35" fmla="*/ 1645023 w 2657256"/>
                          <a:gd name="connsiteY35" fmla="*/ 1438987 h 3370881"/>
                          <a:gd name="connsiteX36" fmla="*/ 1662953 w 2657256"/>
                          <a:gd name="connsiteY36" fmla="*/ 1425540 h 3370881"/>
                          <a:gd name="connsiteX37" fmla="*/ 1698812 w 2657256"/>
                          <a:gd name="connsiteY37" fmla="*/ 1407611 h 3370881"/>
                          <a:gd name="connsiteX38" fmla="*/ 1739153 w 2657256"/>
                          <a:gd name="connsiteY38" fmla="*/ 1380717 h 3370881"/>
                          <a:gd name="connsiteX39" fmla="*/ 1752600 w 2657256"/>
                          <a:gd name="connsiteY39" fmla="*/ 1367270 h 3370881"/>
                          <a:gd name="connsiteX40" fmla="*/ 1775012 w 2657256"/>
                          <a:gd name="connsiteY40" fmla="*/ 1353823 h 3370881"/>
                          <a:gd name="connsiteX41" fmla="*/ 1797423 w 2657256"/>
                          <a:gd name="connsiteY41" fmla="*/ 1335893 h 3370881"/>
                          <a:gd name="connsiteX42" fmla="*/ 1810870 w 2657256"/>
                          <a:gd name="connsiteY42" fmla="*/ 1304517 h 3370881"/>
                          <a:gd name="connsiteX43" fmla="*/ 1815353 w 2657256"/>
                          <a:gd name="connsiteY43" fmla="*/ 1291070 h 3370881"/>
                          <a:gd name="connsiteX44" fmla="*/ 1801906 w 2657256"/>
                          <a:gd name="connsiteY44" fmla="*/ 1138670 h 3370881"/>
                          <a:gd name="connsiteX45" fmla="*/ 1792941 w 2657256"/>
                          <a:gd name="connsiteY45" fmla="*/ 1125223 h 3370881"/>
                          <a:gd name="connsiteX46" fmla="*/ 1757082 w 2657256"/>
                          <a:gd name="connsiteY46" fmla="*/ 1093846 h 3370881"/>
                          <a:gd name="connsiteX47" fmla="*/ 1730188 w 2657256"/>
                          <a:gd name="connsiteY47" fmla="*/ 1066952 h 3370881"/>
                          <a:gd name="connsiteX48" fmla="*/ 1703294 w 2657256"/>
                          <a:gd name="connsiteY48" fmla="*/ 1049023 h 3370881"/>
                          <a:gd name="connsiteX49" fmla="*/ 1622612 w 2657256"/>
                          <a:gd name="connsiteY49" fmla="*/ 1053505 h 3370881"/>
                          <a:gd name="connsiteX50" fmla="*/ 1595718 w 2657256"/>
                          <a:gd name="connsiteY50" fmla="*/ 1062470 h 3370881"/>
                          <a:gd name="connsiteX51" fmla="*/ 1573306 w 2657256"/>
                          <a:gd name="connsiteY51" fmla="*/ 1066952 h 3370881"/>
                          <a:gd name="connsiteX52" fmla="*/ 1453385 w 2657256"/>
                          <a:gd name="connsiteY52" fmla="*/ 1082761 h 3370881"/>
                          <a:gd name="connsiteX53" fmla="*/ 1326776 w 2657256"/>
                          <a:gd name="connsiteY53" fmla="*/ 1062470 h 3370881"/>
                          <a:gd name="connsiteX54" fmla="*/ 1308847 w 2657256"/>
                          <a:gd name="connsiteY54" fmla="*/ 1057987 h 3370881"/>
                          <a:gd name="connsiteX55" fmla="*/ 1277470 w 2657256"/>
                          <a:gd name="connsiteY55" fmla="*/ 1053505 h 3370881"/>
                          <a:gd name="connsiteX56" fmla="*/ 1259541 w 2657256"/>
                          <a:gd name="connsiteY56" fmla="*/ 1049023 h 3370881"/>
                          <a:gd name="connsiteX57" fmla="*/ 1232647 w 2657256"/>
                          <a:gd name="connsiteY57" fmla="*/ 1044540 h 3370881"/>
                          <a:gd name="connsiteX58" fmla="*/ 1053353 w 2657256"/>
                          <a:gd name="connsiteY58" fmla="*/ 1049023 h 3370881"/>
                          <a:gd name="connsiteX59" fmla="*/ 1035423 w 2657256"/>
                          <a:gd name="connsiteY59" fmla="*/ 1053505 h 3370881"/>
                          <a:gd name="connsiteX60" fmla="*/ 1008529 w 2657256"/>
                          <a:gd name="connsiteY60" fmla="*/ 1057987 h 3370881"/>
                          <a:gd name="connsiteX61" fmla="*/ 995082 w 2657256"/>
                          <a:gd name="connsiteY61" fmla="*/ 1062470 h 3370881"/>
                          <a:gd name="connsiteX62" fmla="*/ 945776 w 2657256"/>
                          <a:gd name="connsiteY62" fmla="*/ 1031093 h 3370881"/>
                          <a:gd name="connsiteX63" fmla="*/ 941294 w 2657256"/>
                          <a:gd name="connsiteY63" fmla="*/ 1017646 h 3370881"/>
                          <a:gd name="connsiteX64" fmla="*/ 932329 w 2657256"/>
                          <a:gd name="connsiteY64" fmla="*/ 919034 h 3370881"/>
                          <a:gd name="connsiteX65" fmla="*/ 914400 w 2657256"/>
                          <a:gd name="connsiteY65" fmla="*/ 901105 h 3370881"/>
                          <a:gd name="connsiteX66" fmla="*/ 918882 w 2657256"/>
                          <a:gd name="connsiteY66" fmla="*/ 869729 h 3370881"/>
                          <a:gd name="connsiteX67" fmla="*/ 941294 w 2657256"/>
                          <a:gd name="connsiteY67" fmla="*/ 865246 h 3370881"/>
                          <a:gd name="connsiteX68" fmla="*/ 959223 w 2657256"/>
                          <a:gd name="connsiteY68" fmla="*/ 851799 h 3370881"/>
                          <a:gd name="connsiteX69" fmla="*/ 990600 w 2657256"/>
                          <a:gd name="connsiteY69" fmla="*/ 847317 h 3370881"/>
                          <a:gd name="connsiteX70" fmla="*/ 1129553 w 2657256"/>
                          <a:gd name="connsiteY70" fmla="*/ 838352 h 3370881"/>
                          <a:gd name="connsiteX71" fmla="*/ 1147482 w 2657256"/>
                          <a:gd name="connsiteY71" fmla="*/ 829387 h 3370881"/>
                          <a:gd name="connsiteX72" fmla="*/ 1178859 w 2657256"/>
                          <a:gd name="connsiteY72" fmla="*/ 806976 h 3370881"/>
                          <a:gd name="connsiteX73" fmla="*/ 1192306 w 2657256"/>
                          <a:gd name="connsiteY73" fmla="*/ 793529 h 3370881"/>
                          <a:gd name="connsiteX74" fmla="*/ 1214718 w 2657256"/>
                          <a:gd name="connsiteY74" fmla="*/ 784564 h 3370881"/>
                          <a:gd name="connsiteX75" fmla="*/ 1241612 w 2657256"/>
                          <a:gd name="connsiteY75" fmla="*/ 771117 h 3370881"/>
                          <a:gd name="connsiteX76" fmla="*/ 1277470 w 2657256"/>
                          <a:gd name="connsiteY76" fmla="*/ 753187 h 3370881"/>
                          <a:gd name="connsiteX77" fmla="*/ 1295400 w 2657256"/>
                          <a:gd name="connsiteY77" fmla="*/ 730776 h 3370881"/>
                          <a:gd name="connsiteX78" fmla="*/ 1317812 w 2657256"/>
                          <a:gd name="connsiteY78" fmla="*/ 708364 h 3370881"/>
                          <a:gd name="connsiteX79" fmla="*/ 1353670 w 2657256"/>
                          <a:gd name="connsiteY79" fmla="*/ 663540 h 3370881"/>
                          <a:gd name="connsiteX80" fmla="*/ 1371600 w 2657256"/>
                          <a:gd name="connsiteY80" fmla="*/ 636646 h 3370881"/>
                          <a:gd name="connsiteX81" fmla="*/ 1380565 w 2657256"/>
                          <a:gd name="connsiteY81" fmla="*/ 596305 h 3370881"/>
                          <a:gd name="connsiteX82" fmla="*/ 1385047 w 2657256"/>
                          <a:gd name="connsiteY82" fmla="*/ 582858 h 3370881"/>
                          <a:gd name="connsiteX83" fmla="*/ 1380565 w 2657256"/>
                          <a:gd name="connsiteY83" fmla="*/ 533552 h 3370881"/>
                          <a:gd name="connsiteX84" fmla="*/ 1367118 w 2657256"/>
                          <a:gd name="connsiteY84" fmla="*/ 524587 h 3370881"/>
                          <a:gd name="connsiteX85" fmla="*/ 1349188 w 2657256"/>
                          <a:gd name="connsiteY85" fmla="*/ 520105 h 3370881"/>
                          <a:gd name="connsiteX86" fmla="*/ 1326776 w 2657256"/>
                          <a:gd name="connsiteY86" fmla="*/ 511140 h 3370881"/>
                          <a:gd name="connsiteX87" fmla="*/ 1281953 w 2657256"/>
                          <a:gd name="connsiteY87" fmla="*/ 515623 h 3370881"/>
                          <a:gd name="connsiteX88" fmla="*/ 1250576 w 2657256"/>
                          <a:gd name="connsiteY88" fmla="*/ 529070 h 3370881"/>
                          <a:gd name="connsiteX89" fmla="*/ 1210235 w 2657256"/>
                          <a:gd name="connsiteY89" fmla="*/ 542517 h 3370881"/>
                          <a:gd name="connsiteX90" fmla="*/ 1183341 w 2657256"/>
                          <a:gd name="connsiteY90" fmla="*/ 555964 h 3370881"/>
                          <a:gd name="connsiteX91" fmla="*/ 1160929 w 2657256"/>
                          <a:gd name="connsiteY91" fmla="*/ 569411 h 3370881"/>
                          <a:gd name="connsiteX92" fmla="*/ 1134035 w 2657256"/>
                          <a:gd name="connsiteY92" fmla="*/ 578376 h 3370881"/>
                          <a:gd name="connsiteX93" fmla="*/ 1111623 w 2657256"/>
                          <a:gd name="connsiteY93" fmla="*/ 587340 h 3370881"/>
                          <a:gd name="connsiteX94" fmla="*/ 1084729 w 2657256"/>
                          <a:gd name="connsiteY94" fmla="*/ 596305 h 3370881"/>
                          <a:gd name="connsiteX95" fmla="*/ 986118 w 2657256"/>
                          <a:gd name="connsiteY95" fmla="*/ 591823 h 3370881"/>
                          <a:gd name="connsiteX96" fmla="*/ 927847 w 2657256"/>
                          <a:gd name="connsiteY96" fmla="*/ 578376 h 3370881"/>
                          <a:gd name="connsiteX97" fmla="*/ 896470 w 2657256"/>
                          <a:gd name="connsiteY97" fmla="*/ 555964 h 3370881"/>
                          <a:gd name="connsiteX98" fmla="*/ 883023 w 2657256"/>
                          <a:gd name="connsiteY98" fmla="*/ 546999 h 3370881"/>
                          <a:gd name="connsiteX99" fmla="*/ 865094 w 2657256"/>
                          <a:gd name="connsiteY99" fmla="*/ 497693 h 3370881"/>
                          <a:gd name="connsiteX100" fmla="*/ 869576 w 2657256"/>
                          <a:gd name="connsiteY100" fmla="*/ 403564 h 3370881"/>
                          <a:gd name="connsiteX101" fmla="*/ 874059 w 2657256"/>
                          <a:gd name="connsiteY101" fmla="*/ 385634 h 3370881"/>
                          <a:gd name="connsiteX102" fmla="*/ 883023 w 2657256"/>
                          <a:gd name="connsiteY102" fmla="*/ 372187 h 3370881"/>
                          <a:gd name="connsiteX103" fmla="*/ 909918 w 2657256"/>
                          <a:gd name="connsiteY103" fmla="*/ 363223 h 3370881"/>
                          <a:gd name="connsiteX104" fmla="*/ 914400 w 2657256"/>
                          <a:gd name="connsiteY104" fmla="*/ 385634 h 3370881"/>
                          <a:gd name="connsiteX105" fmla="*/ 909918 w 2657256"/>
                          <a:gd name="connsiteY105" fmla="*/ 408046 h 3370881"/>
                          <a:gd name="connsiteX106" fmla="*/ 900953 w 2657256"/>
                          <a:gd name="connsiteY106" fmla="*/ 466317 h 3370881"/>
                          <a:gd name="connsiteX107" fmla="*/ 905435 w 2657256"/>
                          <a:gd name="connsiteY107" fmla="*/ 515623 h 3370881"/>
                          <a:gd name="connsiteX108" fmla="*/ 932329 w 2657256"/>
                          <a:gd name="connsiteY108" fmla="*/ 551481 h 3370881"/>
                          <a:gd name="connsiteX109" fmla="*/ 954741 w 2657256"/>
                          <a:gd name="connsiteY109" fmla="*/ 560446 h 3370881"/>
                          <a:gd name="connsiteX110" fmla="*/ 972670 w 2657256"/>
                          <a:gd name="connsiteY110" fmla="*/ 569411 h 3370881"/>
                          <a:gd name="connsiteX111" fmla="*/ 1066800 w 2657256"/>
                          <a:gd name="connsiteY111" fmla="*/ 564929 h 3370881"/>
                          <a:gd name="connsiteX112" fmla="*/ 1111623 w 2657256"/>
                          <a:gd name="connsiteY112" fmla="*/ 551481 h 3370881"/>
                          <a:gd name="connsiteX113" fmla="*/ 1129553 w 2657256"/>
                          <a:gd name="connsiteY113" fmla="*/ 538034 h 3370881"/>
                          <a:gd name="connsiteX114" fmla="*/ 1156447 w 2657256"/>
                          <a:gd name="connsiteY114" fmla="*/ 511140 h 3370881"/>
                          <a:gd name="connsiteX115" fmla="*/ 1160929 w 2657256"/>
                          <a:gd name="connsiteY115" fmla="*/ 493211 h 3370881"/>
                          <a:gd name="connsiteX116" fmla="*/ 1178859 w 2657256"/>
                          <a:gd name="connsiteY116" fmla="*/ 331846 h 3370881"/>
                          <a:gd name="connsiteX117" fmla="*/ 1215315 w 2657256"/>
                          <a:gd name="connsiteY117" fmla="*/ 270289 h 3370881"/>
                          <a:gd name="connsiteX118" fmla="*/ 1214718 w 2657256"/>
                          <a:gd name="connsiteY118" fmla="*/ 367705 h 3370881"/>
                          <a:gd name="connsiteX119" fmla="*/ 1201270 w 2657256"/>
                          <a:gd name="connsiteY119" fmla="*/ 412529 h 3370881"/>
                          <a:gd name="connsiteX120" fmla="*/ 1210235 w 2657256"/>
                          <a:gd name="connsiteY120" fmla="*/ 461834 h 3370881"/>
                          <a:gd name="connsiteX121" fmla="*/ 1214718 w 2657256"/>
                          <a:gd name="connsiteY121" fmla="*/ 475281 h 3370881"/>
                          <a:gd name="connsiteX122" fmla="*/ 1228165 w 2657256"/>
                          <a:gd name="connsiteY122" fmla="*/ 484246 h 3370881"/>
                          <a:gd name="connsiteX123" fmla="*/ 1250576 w 2657256"/>
                          <a:gd name="connsiteY123" fmla="*/ 502176 h 3370881"/>
                          <a:gd name="connsiteX124" fmla="*/ 1317812 w 2657256"/>
                          <a:gd name="connsiteY124" fmla="*/ 497693 h 3370881"/>
                          <a:gd name="connsiteX125" fmla="*/ 1353670 w 2657256"/>
                          <a:gd name="connsiteY125" fmla="*/ 488729 h 3370881"/>
                          <a:gd name="connsiteX126" fmla="*/ 1506070 w 2657256"/>
                          <a:gd name="connsiteY126" fmla="*/ 457352 h 3370881"/>
                          <a:gd name="connsiteX127" fmla="*/ 1550894 w 2657256"/>
                          <a:gd name="connsiteY127" fmla="*/ 430458 h 3370881"/>
                          <a:gd name="connsiteX128" fmla="*/ 1564341 w 2657256"/>
                          <a:gd name="connsiteY128" fmla="*/ 417011 h 3370881"/>
                          <a:gd name="connsiteX129" fmla="*/ 1586753 w 2657256"/>
                          <a:gd name="connsiteY129" fmla="*/ 399081 h 3370881"/>
                          <a:gd name="connsiteX130" fmla="*/ 1595718 w 2657256"/>
                          <a:gd name="connsiteY130" fmla="*/ 381152 h 3370881"/>
                          <a:gd name="connsiteX131" fmla="*/ 1600200 w 2657256"/>
                          <a:gd name="connsiteY131" fmla="*/ 363223 h 3370881"/>
                          <a:gd name="connsiteX132" fmla="*/ 1609165 w 2657256"/>
                          <a:gd name="connsiteY132" fmla="*/ 313917 h 3370881"/>
                          <a:gd name="connsiteX133" fmla="*/ 1537447 w 2657256"/>
                          <a:gd name="connsiteY133" fmla="*/ 188411 h 3370881"/>
                          <a:gd name="connsiteX134" fmla="*/ 1613647 w 2657256"/>
                          <a:gd name="connsiteY134" fmla="*/ 399081 h 3370881"/>
                          <a:gd name="connsiteX135" fmla="*/ 1627094 w 2657256"/>
                          <a:gd name="connsiteY135" fmla="*/ 417011 h 3370881"/>
                          <a:gd name="connsiteX136" fmla="*/ 1658470 w 2657256"/>
                          <a:gd name="connsiteY136" fmla="*/ 412529 h 3370881"/>
                          <a:gd name="connsiteX137" fmla="*/ 1685365 w 2657256"/>
                          <a:gd name="connsiteY137" fmla="*/ 390117 h 3370881"/>
                          <a:gd name="connsiteX138" fmla="*/ 1694329 w 2657256"/>
                          <a:gd name="connsiteY138" fmla="*/ 376670 h 3370881"/>
                          <a:gd name="connsiteX139" fmla="*/ 1734670 w 2657256"/>
                          <a:gd name="connsiteY139" fmla="*/ 354258 h 3370881"/>
                          <a:gd name="connsiteX140" fmla="*/ 1743635 w 2657256"/>
                          <a:gd name="connsiteY140" fmla="*/ 340811 h 3370881"/>
                          <a:gd name="connsiteX141" fmla="*/ 1757082 w 2657256"/>
                          <a:gd name="connsiteY141" fmla="*/ 336329 h 3370881"/>
                          <a:gd name="connsiteX142" fmla="*/ 1808984 w 2657256"/>
                          <a:gd name="connsiteY142" fmla="*/ 249641 h 3370881"/>
                          <a:gd name="connsiteX143" fmla="*/ 1899621 w 2657256"/>
                          <a:gd name="connsiteY143" fmla="*/ 211719 h 3370881"/>
                          <a:gd name="connsiteX144" fmla="*/ 1808984 w 2657256"/>
                          <a:gd name="connsiteY144" fmla="*/ 178521 h 3370881"/>
                          <a:gd name="connsiteX145" fmla="*/ 1772023 w 2657256"/>
                          <a:gd name="connsiteY145" fmla="*/ 77249 h 3370881"/>
                          <a:gd name="connsiteX146" fmla="*/ 1900425 w 2657256"/>
                          <a:gd name="connsiteY146" fmla="*/ 214081 h 3370881"/>
                          <a:gd name="connsiteX147" fmla="*/ 1874221 w 2657256"/>
                          <a:gd name="connsiteY147" fmla="*/ 318698 h 3370881"/>
                          <a:gd name="connsiteX148" fmla="*/ 1788459 w 2657256"/>
                          <a:gd name="connsiteY148" fmla="*/ 367705 h 3370881"/>
                          <a:gd name="connsiteX149" fmla="*/ 1761565 w 2657256"/>
                          <a:gd name="connsiteY149" fmla="*/ 390117 h 3370881"/>
                          <a:gd name="connsiteX150" fmla="*/ 1783976 w 2657256"/>
                          <a:gd name="connsiteY150" fmla="*/ 399081 h 3370881"/>
                          <a:gd name="connsiteX151" fmla="*/ 1878106 w 2657256"/>
                          <a:gd name="connsiteY151" fmla="*/ 390117 h 3370881"/>
                          <a:gd name="connsiteX152" fmla="*/ 1891553 w 2657256"/>
                          <a:gd name="connsiteY152" fmla="*/ 381152 h 3370881"/>
                          <a:gd name="connsiteX153" fmla="*/ 1918447 w 2657256"/>
                          <a:gd name="connsiteY153" fmla="*/ 372187 h 3370881"/>
                          <a:gd name="connsiteX154" fmla="*/ 1940859 w 2657256"/>
                          <a:gd name="connsiteY154" fmla="*/ 358740 h 3370881"/>
                          <a:gd name="connsiteX155" fmla="*/ 1954306 w 2657256"/>
                          <a:gd name="connsiteY155" fmla="*/ 354258 h 3370881"/>
                          <a:gd name="connsiteX156" fmla="*/ 2083304 w 2657256"/>
                          <a:gd name="connsiteY156" fmla="*/ 290281 h 3370881"/>
                          <a:gd name="connsiteX157" fmla="*/ 2166172 w 2657256"/>
                          <a:gd name="connsiteY157" fmla="*/ 215604 h 3370881"/>
                          <a:gd name="connsiteX158" fmla="*/ 2069054 w 2657256"/>
                          <a:gd name="connsiteY158" fmla="*/ 40493 h 3370881"/>
                          <a:gd name="connsiteX159" fmla="*/ 2078225 w 2657256"/>
                          <a:gd name="connsiteY159" fmla="*/ 188681 h 3370881"/>
                          <a:gd name="connsiteX160" fmla="*/ 1999129 w 2657256"/>
                          <a:gd name="connsiteY160" fmla="*/ 358740 h 3370881"/>
                          <a:gd name="connsiteX161" fmla="*/ 1994647 w 2657256"/>
                          <a:gd name="connsiteY161" fmla="*/ 372187 h 3370881"/>
                          <a:gd name="connsiteX162" fmla="*/ 2039470 w 2657256"/>
                          <a:gd name="connsiteY162" fmla="*/ 390117 h 3370881"/>
                          <a:gd name="connsiteX163" fmla="*/ 2115670 w 2657256"/>
                          <a:gd name="connsiteY163" fmla="*/ 390117 h 3370881"/>
                          <a:gd name="connsiteX164" fmla="*/ 2160494 w 2657256"/>
                          <a:gd name="connsiteY164" fmla="*/ 376670 h 3370881"/>
                          <a:gd name="connsiteX165" fmla="*/ 2191870 w 2657256"/>
                          <a:gd name="connsiteY165" fmla="*/ 363223 h 3370881"/>
                          <a:gd name="connsiteX166" fmla="*/ 2205318 w 2657256"/>
                          <a:gd name="connsiteY166" fmla="*/ 358740 h 3370881"/>
                          <a:gd name="connsiteX167" fmla="*/ 2232212 w 2657256"/>
                          <a:gd name="connsiteY167" fmla="*/ 340811 h 3370881"/>
                          <a:gd name="connsiteX168" fmla="*/ 2312894 w 2657256"/>
                          <a:gd name="connsiteY168" fmla="*/ 183929 h 3370881"/>
                          <a:gd name="connsiteX169" fmla="*/ 2339788 w 2657256"/>
                          <a:gd name="connsiteY169" fmla="*/ 151 h 3370881"/>
                          <a:gd name="connsiteX170" fmla="*/ 2357718 w 2657256"/>
                          <a:gd name="connsiteY170" fmla="*/ 215305 h 3370881"/>
                          <a:gd name="connsiteX171" fmla="*/ 2254623 w 2657256"/>
                          <a:gd name="connsiteY171" fmla="*/ 376670 h 3370881"/>
                          <a:gd name="connsiteX172" fmla="*/ 2245659 w 2657256"/>
                          <a:gd name="connsiteY172" fmla="*/ 390117 h 3370881"/>
                          <a:gd name="connsiteX173" fmla="*/ 2254623 w 2657256"/>
                          <a:gd name="connsiteY173" fmla="*/ 403564 h 3370881"/>
                          <a:gd name="connsiteX174" fmla="*/ 2353235 w 2657256"/>
                          <a:gd name="connsiteY174" fmla="*/ 399081 h 3370881"/>
                          <a:gd name="connsiteX175" fmla="*/ 2366682 w 2657256"/>
                          <a:gd name="connsiteY175" fmla="*/ 394599 h 3370881"/>
                          <a:gd name="connsiteX176" fmla="*/ 2389094 w 2657256"/>
                          <a:gd name="connsiteY176" fmla="*/ 390117 h 3370881"/>
                          <a:gd name="connsiteX177" fmla="*/ 2424953 w 2657256"/>
                          <a:gd name="connsiteY177" fmla="*/ 367705 h 3370881"/>
                          <a:gd name="connsiteX178" fmla="*/ 2528047 w 2657256"/>
                          <a:gd name="connsiteY178" fmla="*/ 292700 h 3370881"/>
                          <a:gd name="connsiteX179" fmla="*/ 2541495 w 2657256"/>
                          <a:gd name="connsiteY179" fmla="*/ 62906 h 3370881"/>
                          <a:gd name="connsiteX180" fmla="*/ 2591304 w 2657256"/>
                          <a:gd name="connsiteY180" fmla="*/ 214081 h 3370881"/>
                          <a:gd name="connsiteX181" fmla="*/ 2612315 w 2657256"/>
                          <a:gd name="connsiteY181" fmla="*/ 290907 h 3370881"/>
                          <a:gd name="connsiteX182" fmla="*/ 2650863 w 2657256"/>
                          <a:gd name="connsiteY182" fmla="*/ 344994 h 3370881"/>
                          <a:gd name="connsiteX183" fmla="*/ 2465294 w 2657256"/>
                          <a:gd name="connsiteY183" fmla="*/ 399081 h 3370881"/>
                          <a:gd name="connsiteX184" fmla="*/ 2442882 w 2657256"/>
                          <a:gd name="connsiteY184" fmla="*/ 403564 h 3370881"/>
                          <a:gd name="connsiteX185" fmla="*/ 2398059 w 2657256"/>
                          <a:gd name="connsiteY185" fmla="*/ 417011 h 3370881"/>
                          <a:gd name="connsiteX186" fmla="*/ 2375647 w 2657256"/>
                          <a:gd name="connsiteY186" fmla="*/ 425976 h 3370881"/>
                          <a:gd name="connsiteX187" fmla="*/ 2357718 w 2657256"/>
                          <a:gd name="connsiteY187" fmla="*/ 430458 h 3370881"/>
                          <a:gd name="connsiteX188" fmla="*/ 2344270 w 2657256"/>
                          <a:gd name="connsiteY188" fmla="*/ 461834 h 3370881"/>
                          <a:gd name="connsiteX189" fmla="*/ 2353235 w 2657256"/>
                          <a:gd name="connsiteY189" fmla="*/ 502176 h 3370881"/>
                          <a:gd name="connsiteX190" fmla="*/ 2362200 w 2657256"/>
                          <a:gd name="connsiteY190" fmla="*/ 515623 h 3370881"/>
                          <a:gd name="connsiteX191" fmla="*/ 2344270 w 2657256"/>
                          <a:gd name="connsiteY191" fmla="*/ 587340 h 3370881"/>
                          <a:gd name="connsiteX192" fmla="*/ 2321859 w 2657256"/>
                          <a:gd name="connsiteY192" fmla="*/ 614234 h 3370881"/>
                          <a:gd name="connsiteX193" fmla="*/ 2308412 w 2657256"/>
                          <a:gd name="connsiteY193" fmla="*/ 636646 h 3370881"/>
                          <a:gd name="connsiteX194" fmla="*/ 2281518 w 2657256"/>
                          <a:gd name="connsiteY194" fmla="*/ 641129 h 3370881"/>
                          <a:gd name="connsiteX195" fmla="*/ 2259106 w 2657256"/>
                          <a:gd name="connsiteY195" fmla="*/ 636646 h 3370881"/>
                          <a:gd name="connsiteX196" fmla="*/ 2277035 w 2657256"/>
                          <a:gd name="connsiteY196" fmla="*/ 578376 h 3370881"/>
                          <a:gd name="connsiteX197" fmla="*/ 2290482 w 2657256"/>
                          <a:gd name="connsiteY197" fmla="*/ 542517 h 3370881"/>
                          <a:gd name="connsiteX198" fmla="*/ 2286000 w 2657256"/>
                          <a:gd name="connsiteY198" fmla="*/ 506658 h 3370881"/>
                          <a:gd name="connsiteX199" fmla="*/ 2245659 w 2657256"/>
                          <a:gd name="connsiteY199" fmla="*/ 448387 h 3370881"/>
                          <a:gd name="connsiteX200" fmla="*/ 2200835 w 2657256"/>
                          <a:gd name="connsiteY200" fmla="*/ 430458 h 3370881"/>
                          <a:gd name="connsiteX201" fmla="*/ 2169459 w 2657256"/>
                          <a:gd name="connsiteY201" fmla="*/ 425976 h 3370881"/>
                          <a:gd name="connsiteX202" fmla="*/ 2102223 w 2657256"/>
                          <a:gd name="connsiteY202" fmla="*/ 430458 h 3370881"/>
                          <a:gd name="connsiteX203" fmla="*/ 2084294 w 2657256"/>
                          <a:gd name="connsiteY203" fmla="*/ 439423 h 3370881"/>
                          <a:gd name="connsiteX204" fmla="*/ 2070847 w 2657256"/>
                          <a:gd name="connsiteY204" fmla="*/ 443905 h 3370881"/>
                          <a:gd name="connsiteX205" fmla="*/ 2061882 w 2657256"/>
                          <a:gd name="connsiteY205" fmla="*/ 461834 h 3370881"/>
                          <a:gd name="connsiteX206" fmla="*/ 2034988 w 2657256"/>
                          <a:gd name="connsiteY206" fmla="*/ 475281 h 3370881"/>
                          <a:gd name="connsiteX207" fmla="*/ 1783976 w 2657256"/>
                          <a:gd name="connsiteY207" fmla="*/ 479764 h 3370881"/>
                          <a:gd name="connsiteX208" fmla="*/ 1766047 w 2657256"/>
                          <a:gd name="connsiteY208" fmla="*/ 488729 h 3370881"/>
                          <a:gd name="connsiteX209" fmla="*/ 1703294 w 2657256"/>
                          <a:gd name="connsiteY209" fmla="*/ 506658 h 3370881"/>
                          <a:gd name="connsiteX210" fmla="*/ 1689847 w 2657256"/>
                          <a:gd name="connsiteY210" fmla="*/ 511140 h 3370881"/>
                          <a:gd name="connsiteX211" fmla="*/ 1676400 w 2657256"/>
                          <a:gd name="connsiteY211" fmla="*/ 520105 h 3370881"/>
                          <a:gd name="connsiteX212" fmla="*/ 1649506 w 2657256"/>
                          <a:gd name="connsiteY212" fmla="*/ 529070 h 3370881"/>
                          <a:gd name="connsiteX213" fmla="*/ 1636059 w 2657256"/>
                          <a:gd name="connsiteY213" fmla="*/ 538034 h 3370881"/>
                          <a:gd name="connsiteX214" fmla="*/ 1622612 w 2657256"/>
                          <a:gd name="connsiteY214" fmla="*/ 551481 h 3370881"/>
                          <a:gd name="connsiteX215" fmla="*/ 1609165 w 2657256"/>
                          <a:gd name="connsiteY215" fmla="*/ 555964 h 3370881"/>
                          <a:gd name="connsiteX216" fmla="*/ 1577788 w 2657256"/>
                          <a:gd name="connsiteY216" fmla="*/ 587340 h 3370881"/>
                          <a:gd name="connsiteX217" fmla="*/ 1568823 w 2657256"/>
                          <a:gd name="connsiteY217" fmla="*/ 600787 h 3370881"/>
                          <a:gd name="connsiteX218" fmla="*/ 1555376 w 2657256"/>
                          <a:gd name="connsiteY218" fmla="*/ 614234 h 3370881"/>
                          <a:gd name="connsiteX219" fmla="*/ 1524000 w 2657256"/>
                          <a:gd name="connsiteY219" fmla="*/ 654576 h 3370881"/>
                          <a:gd name="connsiteX220" fmla="*/ 1519518 w 2657256"/>
                          <a:gd name="connsiteY220" fmla="*/ 668023 h 3370881"/>
                          <a:gd name="connsiteX221" fmla="*/ 1528482 w 2657256"/>
                          <a:gd name="connsiteY221" fmla="*/ 708364 h 3370881"/>
                          <a:gd name="connsiteX222" fmla="*/ 1537447 w 2657256"/>
                          <a:gd name="connsiteY222" fmla="*/ 721811 h 3370881"/>
                          <a:gd name="connsiteX223" fmla="*/ 1568823 w 2657256"/>
                          <a:gd name="connsiteY223" fmla="*/ 712846 h 3370881"/>
                          <a:gd name="connsiteX224" fmla="*/ 1600200 w 2657256"/>
                          <a:gd name="connsiteY224" fmla="*/ 712846 h 3370881"/>
                          <a:gd name="connsiteX225" fmla="*/ 1631576 w 2657256"/>
                          <a:gd name="connsiteY225" fmla="*/ 690434 h 3370881"/>
                          <a:gd name="connsiteX226" fmla="*/ 1645023 w 2657256"/>
                          <a:gd name="connsiteY226" fmla="*/ 676987 h 3370881"/>
                          <a:gd name="connsiteX227" fmla="*/ 1685365 w 2657256"/>
                          <a:gd name="connsiteY227" fmla="*/ 645611 h 3370881"/>
                          <a:gd name="connsiteX228" fmla="*/ 1716741 w 2657256"/>
                          <a:gd name="connsiteY228" fmla="*/ 614234 h 3370881"/>
                          <a:gd name="connsiteX229" fmla="*/ 1748118 w 2657256"/>
                          <a:gd name="connsiteY229" fmla="*/ 596305 h 3370881"/>
                          <a:gd name="connsiteX230" fmla="*/ 1761565 w 2657256"/>
                          <a:gd name="connsiteY230" fmla="*/ 591823 h 3370881"/>
                          <a:gd name="connsiteX231" fmla="*/ 1779494 w 2657256"/>
                          <a:gd name="connsiteY231" fmla="*/ 582858 h 3370881"/>
                          <a:gd name="connsiteX232" fmla="*/ 1815353 w 2657256"/>
                          <a:gd name="connsiteY232" fmla="*/ 573893 h 3370881"/>
                          <a:gd name="connsiteX233" fmla="*/ 2030506 w 2657256"/>
                          <a:gd name="connsiteY233" fmla="*/ 578376 h 3370881"/>
                          <a:gd name="connsiteX234" fmla="*/ 2017059 w 2657256"/>
                          <a:gd name="connsiteY234" fmla="*/ 600787 h 3370881"/>
                          <a:gd name="connsiteX235" fmla="*/ 1981200 w 2657256"/>
                          <a:gd name="connsiteY235" fmla="*/ 636646 h 3370881"/>
                          <a:gd name="connsiteX236" fmla="*/ 1967753 w 2657256"/>
                          <a:gd name="connsiteY236" fmla="*/ 650093 h 3370881"/>
                          <a:gd name="connsiteX237" fmla="*/ 1936376 w 2657256"/>
                          <a:gd name="connsiteY237" fmla="*/ 690434 h 3370881"/>
                          <a:gd name="connsiteX238" fmla="*/ 1905000 w 2657256"/>
                          <a:gd name="connsiteY238" fmla="*/ 717329 h 3370881"/>
                          <a:gd name="connsiteX239" fmla="*/ 1860176 w 2657256"/>
                          <a:gd name="connsiteY239" fmla="*/ 735258 h 3370881"/>
                          <a:gd name="connsiteX240" fmla="*/ 1788459 w 2657256"/>
                          <a:gd name="connsiteY240" fmla="*/ 744223 h 3370881"/>
                          <a:gd name="connsiteX241" fmla="*/ 1846729 w 2657256"/>
                          <a:gd name="connsiteY241" fmla="*/ 802493 h 3370881"/>
                          <a:gd name="connsiteX242" fmla="*/ 1913965 w 2657256"/>
                          <a:gd name="connsiteY242" fmla="*/ 829387 h 3370881"/>
                          <a:gd name="connsiteX243" fmla="*/ 1922929 w 2657256"/>
                          <a:gd name="connsiteY243" fmla="*/ 842834 h 3370881"/>
                          <a:gd name="connsiteX244" fmla="*/ 1967753 w 2657256"/>
                          <a:gd name="connsiteY244" fmla="*/ 883176 h 3370881"/>
                          <a:gd name="connsiteX245" fmla="*/ 1981200 w 2657256"/>
                          <a:gd name="connsiteY245" fmla="*/ 896623 h 3370881"/>
                          <a:gd name="connsiteX246" fmla="*/ 1994647 w 2657256"/>
                          <a:gd name="connsiteY246" fmla="*/ 905587 h 3370881"/>
                          <a:gd name="connsiteX247" fmla="*/ 2021541 w 2657256"/>
                          <a:gd name="connsiteY247" fmla="*/ 927999 h 3370881"/>
                          <a:gd name="connsiteX248" fmla="*/ 2030506 w 2657256"/>
                          <a:gd name="connsiteY248" fmla="*/ 941446 h 3370881"/>
                          <a:gd name="connsiteX249" fmla="*/ 2057400 w 2657256"/>
                          <a:gd name="connsiteY249" fmla="*/ 968340 h 3370881"/>
                          <a:gd name="connsiteX250" fmla="*/ 2088776 w 2657256"/>
                          <a:gd name="connsiteY250" fmla="*/ 1013164 h 3370881"/>
                          <a:gd name="connsiteX251" fmla="*/ 2115670 w 2657256"/>
                          <a:gd name="connsiteY251" fmla="*/ 1057987 h 3370881"/>
                          <a:gd name="connsiteX252" fmla="*/ 2120153 w 2657256"/>
                          <a:gd name="connsiteY252" fmla="*/ 1089364 h 3370881"/>
                          <a:gd name="connsiteX253" fmla="*/ 2138082 w 2657256"/>
                          <a:gd name="connsiteY253" fmla="*/ 1143152 h 3370881"/>
                          <a:gd name="connsiteX254" fmla="*/ 2147047 w 2657256"/>
                          <a:gd name="connsiteY254" fmla="*/ 1196940 h 3370881"/>
                          <a:gd name="connsiteX255" fmla="*/ 2151529 w 2657256"/>
                          <a:gd name="connsiteY255" fmla="*/ 1210387 h 3370881"/>
                          <a:gd name="connsiteX256" fmla="*/ 2156012 w 2657256"/>
                          <a:gd name="connsiteY256" fmla="*/ 1228317 h 3370881"/>
                          <a:gd name="connsiteX257" fmla="*/ 2173941 w 2657256"/>
                          <a:gd name="connsiteY257" fmla="*/ 1295552 h 3370881"/>
                          <a:gd name="connsiteX258" fmla="*/ 2182906 w 2657256"/>
                          <a:gd name="connsiteY258" fmla="*/ 1313481 h 3370881"/>
                          <a:gd name="connsiteX259" fmla="*/ 2187388 w 2657256"/>
                          <a:gd name="connsiteY259" fmla="*/ 1331411 h 3370881"/>
                          <a:gd name="connsiteX260" fmla="*/ 2214282 w 2657256"/>
                          <a:gd name="connsiteY260" fmla="*/ 1385199 h 3370881"/>
                          <a:gd name="connsiteX261" fmla="*/ 2218765 w 2657256"/>
                          <a:gd name="connsiteY261" fmla="*/ 1403129 h 3370881"/>
                          <a:gd name="connsiteX262" fmla="*/ 2223247 w 2657256"/>
                          <a:gd name="connsiteY262" fmla="*/ 1430023 h 3370881"/>
                          <a:gd name="connsiteX263" fmla="*/ 2236694 w 2657256"/>
                          <a:gd name="connsiteY263" fmla="*/ 1456917 h 3370881"/>
                          <a:gd name="connsiteX264" fmla="*/ 2241176 w 2657256"/>
                          <a:gd name="connsiteY264" fmla="*/ 1577940 h 3370881"/>
                          <a:gd name="connsiteX265" fmla="*/ 2245659 w 2657256"/>
                          <a:gd name="connsiteY265" fmla="*/ 1595870 h 3370881"/>
                          <a:gd name="connsiteX266" fmla="*/ 2236694 w 2657256"/>
                          <a:gd name="connsiteY266" fmla="*/ 1694481 h 3370881"/>
                          <a:gd name="connsiteX267" fmla="*/ 2227729 w 2657256"/>
                          <a:gd name="connsiteY267" fmla="*/ 1716893 h 3370881"/>
                          <a:gd name="connsiteX268" fmla="*/ 2223247 w 2657256"/>
                          <a:gd name="connsiteY268" fmla="*/ 1730340 h 3370881"/>
                          <a:gd name="connsiteX269" fmla="*/ 2200835 w 2657256"/>
                          <a:gd name="connsiteY269" fmla="*/ 1788611 h 3370881"/>
                          <a:gd name="connsiteX270" fmla="*/ 2191870 w 2657256"/>
                          <a:gd name="connsiteY270" fmla="*/ 1811023 h 3370881"/>
                          <a:gd name="connsiteX271" fmla="*/ 2187388 w 2657256"/>
                          <a:gd name="connsiteY271" fmla="*/ 1824470 h 3370881"/>
                          <a:gd name="connsiteX272" fmla="*/ 2169459 w 2657256"/>
                          <a:gd name="connsiteY272" fmla="*/ 1869293 h 3370881"/>
                          <a:gd name="connsiteX273" fmla="*/ 2164976 w 2657256"/>
                          <a:gd name="connsiteY273" fmla="*/ 1882740 h 3370881"/>
                          <a:gd name="connsiteX274" fmla="*/ 2156012 w 2657256"/>
                          <a:gd name="connsiteY274" fmla="*/ 1927564 h 3370881"/>
                          <a:gd name="connsiteX275" fmla="*/ 2173941 w 2657256"/>
                          <a:gd name="connsiteY275" fmla="*/ 1945493 h 3370881"/>
                          <a:gd name="connsiteX276" fmla="*/ 2196353 w 2657256"/>
                          <a:gd name="connsiteY276" fmla="*/ 1958940 h 3370881"/>
                          <a:gd name="connsiteX277" fmla="*/ 2241176 w 2657256"/>
                          <a:gd name="connsiteY277" fmla="*/ 2012729 h 3370881"/>
                          <a:gd name="connsiteX278" fmla="*/ 2263588 w 2657256"/>
                          <a:gd name="connsiteY278" fmla="*/ 2057552 h 3370881"/>
                          <a:gd name="connsiteX279" fmla="*/ 2286000 w 2657256"/>
                          <a:gd name="connsiteY279" fmla="*/ 2084446 h 3370881"/>
                          <a:gd name="connsiteX280" fmla="*/ 2299447 w 2657256"/>
                          <a:gd name="connsiteY280" fmla="*/ 2124787 h 3370881"/>
                          <a:gd name="connsiteX281" fmla="*/ 2321859 w 2657256"/>
                          <a:gd name="connsiteY281" fmla="*/ 2151681 h 3370881"/>
                          <a:gd name="connsiteX282" fmla="*/ 2344270 w 2657256"/>
                          <a:gd name="connsiteY282" fmla="*/ 2205470 h 3370881"/>
                          <a:gd name="connsiteX283" fmla="*/ 2348753 w 2657256"/>
                          <a:gd name="connsiteY283" fmla="*/ 2223399 h 3370881"/>
                          <a:gd name="connsiteX284" fmla="*/ 2366682 w 2657256"/>
                          <a:gd name="connsiteY284" fmla="*/ 2263740 h 3370881"/>
                          <a:gd name="connsiteX285" fmla="*/ 2375647 w 2657256"/>
                          <a:gd name="connsiteY285" fmla="*/ 2286152 h 3370881"/>
                          <a:gd name="connsiteX286" fmla="*/ 2380129 w 2657256"/>
                          <a:gd name="connsiteY286" fmla="*/ 2308564 h 3370881"/>
                          <a:gd name="connsiteX287" fmla="*/ 2389094 w 2657256"/>
                          <a:gd name="connsiteY287" fmla="*/ 2335458 h 3370881"/>
                          <a:gd name="connsiteX288" fmla="*/ 2393576 w 2657256"/>
                          <a:gd name="connsiteY288" fmla="*/ 2380281 h 3370881"/>
                          <a:gd name="connsiteX289" fmla="*/ 2398059 w 2657256"/>
                          <a:gd name="connsiteY289" fmla="*/ 2393729 h 3370881"/>
                          <a:gd name="connsiteX290" fmla="*/ 2402541 w 2657256"/>
                          <a:gd name="connsiteY290" fmla="*/ 2447517 h 3370881"/>
                          <a:gd name="connsiteX291" fmla="*/ 2427343 w 2657256"/>
                          <a:gd name="connsiteY291" fmla="*/ 2564058 h 3370881"/>
                          <a:gd name="connsiteX292" fmla="*/ 2389094 w 2657256"/>
                          <a:gd name="connsiteY292" fmla="*/ 2837481 h 3370881"/>
                          <a:gd name="connsiteX293" fmla="*/ 2380129 w 2657256"/>
                          <a:gd name="connsiteY293" fmla="*/ 2859893 h 3370881"/>
                          <a:gd name="connsiteX294" fmla="*/ 2357718 w 2657256"/>
                          <a:gd name="connsiteY294" fmla="*/ 2913681 h 3370881"/>
                          <a:gd name="connsiteX295" fmla="*/ 2348753 w 2657256"/>
                          <a:gd name="connsiteY295" fmla="*/ 2936093 h 3370881"/>
                          <a:gd name="connsiteX296" fmla="*/ 2339788 w 2657256"/>
                          <a:gd name="connsiteY296" fmla="*/ 2971952 h 3370881"/>
                          <a:gd name="connsiteX297" fmla="*/ 2326341 w 2657256"/>
                          <a:gd name="connsiteY297" fmla="*/ 2994364 h 3370881"/>
                          <a:gd name="connsiteX298" fmla="*/ 2317376 w 2657256"/>
                          <a:gd name="connsiteY298" fmla="*/ 3025740 h 3370881"/>
                          <a:gd name="connsiteX299" fmla="*/ 2303929 w 2657256"/>
                          <a:gd name="connsiteY299" fmla="*/ 3048152 h 3370881"/>
                          <a:gd name="connsiteX300" fmla="*/ 2290482 w 2657256"/>
                          <a:gd name="connsiteY300" fmla="*/ 3079529 h 3370881"/>
                          <a:gd name="connsiteX301" fmla="*/ 2272553 w 2657256"/>
                          <a:gd name="connsiteY301" fmla="*/ 3084011 h 3370881"/>
                          <a:gd name="connsiteX302" fmla="*/ 2259106 w 2657256"/>
                          <a:gd name="connsiteY302" fmla="*/ 3088493 h 3370881"/>
                          <a:gd name="connsiteX303" fmla="*/ 2241176 w 2657256"/>
                          <a:gd name="connsiteY303" fmla="*/ 3092976 h 3370881"/>
                          <a:gd name="connsiteX304" fmla="*/ 2209800 w 2657256"/>
                          <a:gd name="connsiteY304" fmla="*/ 3101940 h 3370881"/>
                          <a:gd name="connsiteX305" fmla="*/ 2205318 w 2657256"/>
                          <a:gd name="connsiteY305" fmla="*/ 3039187 h 3370881"/>
                          <a:gd name="connsiteX306" fmla="*/ 2218765 w 2657256"/>
                          <a:gd name="connsiteY306" fmla="*/ 3021258 h 3370881"/>
                          <a:gd name="connsiteX307" fmla="*/ 2245659 w 2657256"/>
                          <a:gd name="connsiteY307" fmla="*/ 2971952 h 3370881"/>
                          <a:gd name="connsiteX308" fmla="*/ 2268070 w 2657256"/>
                          <a:gd name="connsiteY308" fmla="*/ 2945058 h 3370881"/>
                          <a:gd name="connsiteX309" fmla="*/ 2298550 w 2657256"/>
                          <a:gd name="connsiteY309" fmla="*/ 2568540 h 3370881"/>
                          <a:gd name="connsiteX310" fmla="*/ 2284986 w 2657256"/>
                          <a:gd name="connsiteY310" fmla="*/ 2532681 h 3370881"/>
                          <a:gd name="connsiteX311" fmla="*/ 2293273 w 2657256"/>
                          <a:gd name="connsiteY311" fmla="*/ 2496653 h 3370881"/>
                          <a:gd name="connsiteX312" fmla="*/ 2278152 w 2657256"/>
                          <a:gd name="connsiteY312" fmla="*/ 2475178 h 3370881"/>
                          <a:gd name="connsiteX313" fmla="*/ 2245659 w 2657256"/>
                          <a:gd name="connsiteY313" fmla="*/ 2389247 h 3370881"/>
                          <a:gd name="connsiteX314" fmla="*/ 2195507 w 2657256"/>
                          <a:gd name="connsiteY314" fmla="*/ 2241328 h 3370881"/>
                          <a:gd name="connsiteX315" fmla="*/ 2083786 w 2657256"/>
                          <a:gd name="connsiteY315" fmla="*/ 2040300 h 3370881"/>
                          <a:gd name="connsiteX316" fmla="*/ 2048773 w 2657256"/>
                          <a:gd name="connsiteY316" fmla="*/ 2017971 h 3370881"/>
                          <a:gd name="connsiteX317" fmla="*/ 2074314 w 2657256"/>
                          <a:gd name="connsiteY317" fmla="*/ 2011967 h 3370881"/>
                          <a:gd name="connsiteX318" fmla="*/ 2034988 w 2657256"/>
                          <a:gd name="connsiteY318" fmla="*/ 2003764 h 3370881"/>
                          <a:gd name="connsiteX319" fmla="*/ 2026023 w 2657256"/>
                          <a:gd name="connsiteY319" fmla="*/ 2026176 h 3370881"/>
                          <a:gd name="connsiteX320" fmla="*/ 2021541 w 2657256"/>
                          <a:gd name="connsiteY320" fmla="*/ 2039623 h 3370881"/>
                          <a:gd name="connsiteX321" fmla="*/ 1999129 w 2657256"/>
                          <a:gd name="connsiteY321" fmla="*/ 2053070 h 3370881"/>
                          <a:gd name="connsiteX322" fmla="*/ 1990165 w 2657256"/>
                          <a:gd name="connsiteY322" fmla="*/ 2070999 h 3370881"/>
                          <a:gd name="connsiteX323" fmla="*/ 1967753 w 2657256"/>
                          <a:gd name="connsiteY323" fmla="*/ 2106858 h 3370881"/>
                          <a:gd name="connsiteX324" fmla="*/ 1981200 w 2657256"/>
                          <a:gd name="connsiteY324" fmla="*/ 2223399 h 3370881"/>
                          <a:gd name="connsiteX325" fmla="*/ 1994647 w 2657256"/>
                          <a:gd name="connsiteY325" fmla="*/ 2254776 h 3370881"/>
                          <a:gd name="connsiteX326" fmla="*/ 2003612 w 2657256"/>
                          <a:gd name="connsiteY326" fmla="*/ 2272705 h 3370881"/>
                          <a:gd name="connsiteX327" fmla="*/ 2026023 w 2657256"/>
                          <a:gd name="connsiteY327" fmla="*/ 2304081 h 3370881"/>
                          <a:gd name="connsiteX328" fmla="*/ 2043953 w 2657256"/>
                          <a:gd name="connsiteY328" fmla="*/ 2348905 h 3370881"/>
                          <a:gd name="connsiteX329" fmla="*/ 2061882 w 2657256"/>
                          <a:gd name="connsiteY329" fmla="*/ 2371317 h 3370881"/>
                          <a:gd name="connsiteX330" fmla="*/ 2088776 w 2657256"/>
                          <a:gd name="connsiteY330" fmla="*/ 2434070 h 3370881"/>
                          <a:gd name="connsiteX331" fmla="*/ 2102223 w 2657256"/>
                          <a:gd name="connsiteY331" fmla="*/ 2465446 h 3370881"/>
                          <a:gd name="connsiteX332" fmla="*/ 2106706 w 2657256"/>
                          <a:gd name="connsiteY332" fmla="*/ 2496823 h 3370881"/>
                          <a:gd name="connsiteX333" fmla="*/ 2124635 w 2657256"/>
                          <a:gd name="connsiteY333" fmla="*/ 2559576 h 3370881"/>
                          <a:gd name="connsiteX334" fmla="*/ 2138082 w 2657256"/>
                          <a:gd name="connsiteY334" fmla="*/ 2649223 h 3370881"/>
                          <a:gd name="connsiteX335" fmla="*/ 2147047 w 2657256"/>
                          <a:gd name="connsiteY335" fmla="*/ 2685081 h 3370881"/>
                          <a:gd name="connsiteX336" fmla="*/ 2151529 w 2657256"/>
                          <a:gd name="connsiteY336" fmla="*/ 2716458 h 3370881"/>
                          <a:gd name="connsiteX337" fmla="*/ 2160494 w 2657256"/>
                          <a:gd name="connsiteY337" fmla="*/ 2770246 h 3370881"/>
                          <a:gd name="connsiteX338" fmla="*/ 2156012 w 2657256"/>
                          <a:gd name="connsiteY338" fmla="*/ 2962987 h 3370881"/>
                          <a:gd name="connsiteX339" fmla="*/ 2138082 w 2657256"/>
                          <a:gd name="connsiteY339" fmla="*/ 3043670 h 3370881"/>
                          <a:gd name="connsiteX340" fmla="*/ 2133600 w 2657256"/>
                          <a:gd name="connsiteY340" fmla="*/ 3061599 h 3370881"/>
                          <a:gd name="connsiteX341" fmla="*/ 2120153 w 2657256"/>
                          <a:gd name="connsiteY341" fmla="*/ 3079529 h 3370881"/>
                          <a:gd name="connsiteX342" fmla="*/ 2111188 w 2657256"/>
                          <a:gd name="connsiteY342" fmla="*/ 3106423 h 3370881"/>
                          <a:gd name="connsiteX343" fmla="*/ 2088776 w 2657256"/>
                          <a:gd name="connsiteY343" fmla="*/ 3137799 h 3370881"/>
                          <a:gd name="connsiteX344" fmla="*/ 2075329 w 2657256"/>
                          <a:gd name="connsiteY344" fmla="*/ 3164693 h 3370881"/>
                          <a:gd name="connsiteX345" fmla="*/ 2061882 w 2657256"/>
                          <a:gd name="connsiteY345" fmla="*/ 3169176 h 3370881"/>
                          <a:gd name="connsiteX346" fmla="*/ 2021541 w 2657256"/>
                          <a:gd name="connsiteY346" fmla="*/ 3164693 h 3370881"/>
                          <a:gd name="connsiteX347" fmla="*/ 2012576 w 2657256"/>
                          <a:gd name="connsiteY347" fmla="*/ 3119870 h 3370881"/>
                          <a:gd name="connsiteX348" fmla="*/ 2048435 w 2657256"/>
                          <a:gd name="connsiteY348" fmla="*/ 3021258 h 3370881"/>
                          <a:gd name="connsiteX349" fmla="*/ 2048435 w 2657256"/>
                          <a:gd name="connsiteY349" fmla="*/ 3021258 h 3370881"/>
                          <a:gd name="connsiteX350" fmla="*/ 2061882 w 2657256"/>
                          <a:gd name="connsiteY350" fmla="*/ 2967470 h 3370881"/>
                          <a:gd name="connsiteX351" fmla="*/ 2070847 w 2657256"/>
                          <a:gd name="connsiteY351" fmla="*/ 2882305 h 3370881"/>
                          <a:gd name="connsiteX352" fmla="*/ 2066365 w 2657256"/>
                          <a:gd name="connsiteY352" fmla="*/ 2725423 h 3370881"/>
                          <a:gd name="connsiteX353" fmla="*/ 2043953 w 2657256"/>
                          <a:gd name="connsiteY353" fmla="*/ 2649223 h 3370881"/>
                          <a:gd name="connsiteX354" fmla="*/ 2030506 w 2657256"/>
                          <a:gd name="connsiteY354" fmla="*/ 2622329 h 3370881"/>
                          <a:gd name="connsiteX355" fmla="*/ 2017059 w 2657256"/>
                          <a:gd name="connsiteY355" fmla="*/ 2581987 h 3370881"/>
                          <a:gd name="connsiteX356" fmla="*/ 1981200 w 2657256"/>
                          <a:gd name="connsiteY356" fmla="*/ 2514752 h 3370881"/>
                          <a:gd name="connsiteX357" fmla="*/ 1972235 w 2657256"/>
                          <a:gd name="connsiteY357" fmla="*/ 2501305 h 3370881"/>
                          <a:gd name="connsiteX358" fmla="*/ 1958788 w 2657256"/>
                          <a:gd name="connsiteY358" fmla="*/ 2478893 h 3370881"/>
                          <a:gd name="connsiteX359" fmla="*/ 1905000 w 2657256"/>
                          <a:gd name="connsiteY359" fmla="*/ 2398211 h 3370881"/>
                          <a:gd name="connsiteX360" fmla="*/ 1882588 w 2657256"/>
                          <a:gd name="connsiteY360" fmla="*/ 2357870 h 3370881"/>
                          <a:gd name="connsiteX361" fmla="*/ 1869141 w 2657256"/>
                          <a:gd name="connsiteY361" fmla="*/ 2339940 h 3370881"/>
                          <a:gd name="connsiteX362" fmla="*/ 1806388 w 2657256"/>
                          <a:gd name="connsiteY362" fmla="*/ 2313046 h 3370881"/>
                          <a:gd name="connsiteX363" fmla="*/ 1779494 w 2657256"/>
                          <a:gd name="connsiteY363" fmla="*/ 2304081 h 3370881"/>
                          <a:gd name="connsiteX364" fmla="*/ 1752600 w 2657256"/>
                          <a:gd name="connsiteY364" fmla="*/ 2299599 h 3370881"/>
                          <a:gd name="connsiteX365" fmla="*/ 1680882 w 2657256"/>
                          <a:gd name="connsiteY365" fmla="*/ 2277187 h 3370881"/>
                          <a:gd name="connsiteX366" fmla="*/ 1662953 w 2657256"/>
                          <a:gd name="connsiteY366" fmla="*/ 2272705 h 3370881"/>
                          <a:gd name="connsiteX367" fmla="*/ 1640541 w 2657256"/>
                          <a:gd name="connsiteY367" fmla="*/ 2259258 h 3370881"/>
                          <a:gd name="connsiteX368" fmla="*/ 1626248 w 2657256"/>
                          <a:gd name="connsiteY368" fmla="*/ 2285644 h 3370881"/>
                          <a:gd name="connsiteX369" fmla="*/ 1537447 w 2657256"/>
                          <a:gd name="connsiteY369" fmla="*/ 2329960 h 3370881"/>
                          <a:gd name="connsiteX370" fmla="*/ 1571993 w 2657256"/>
                          <a:gd name="connsiteY370" fmla="*/ 2317957 h 3370881"/>
                          <a:gd name="connsiteX371" fmla="*/ 1488141 w 2657256"/>
                          <a:gd name="connsiteY371" fmla="*/ 2313046 h 3370881"/>
                          <a:gd name="connsiteX372" fmla="*/ 1500444 w 2657256"/>
                          <a:gd name="connsiteY372" fmla="*/ 2355271 h 3370881"/>
                          <a:gd name="connsiteX373" fmla="*/ 1402678 w 2657256"/>
                          <a:gd name="connsiteY373" fmla="*/ 2339641 h 3370881"/>
                          <a:gd name="connsiteX374" fmla="*/ 1322892 w 2657256"/>
                          <a:gd name="connsiteY374" fmla="*/ 2336952 h 3370881"/>
                          <a:gd name="connsiteX375" fmla="*/ 1199384 w 2657256"/>
                          <a:gd name="connsiteY375" fmla="*/ 2307041 h 3370881"/>
                          <a:gd name="connsiteX376" fmla="*/ 1066800 w 2657256"/>
                          <a:gd name="connsiteY376" fmla="*/ 2272705 h 3370881"/>
                          <a:gd name="connsiteX377" fmla="*/ 1030941 w 2657256"/>
                          <a:gd name="connsiteY377" fmla="*/ 2263740 h 3370881"/>
                          <a:gd name="connsiteX378" fmla="*/ 986118 w 2657256"/>
                          <a:gd name="connsiteY378" fmla="*/ 2241329 h 3370881"/>
                          <a:gd name="connsiteX379" fmla="*/ 968188 w 2657256"/>
                          <a:gd name="connsiteY379" fmla="*/ 2232364 h 3370881"/>
                          <a:gd name="connsiteX380" fmla="*/ 936812 w 2657256"/>
                          <a:gd name="connsiteY380" fmla="*/ 2214434 h 3370881"/>
                          <a:gd name="connsiteX381" fmla="*/ 905435 w 2657256"/>
                          <a:gd name="connsiteY381" fmla="*/ 2196505 h 3370881"/>
                          <a:gd name="connsiteX382" fmla="*/ 869576 w 2657256"/>
                          <a:gd name="connsiteY382" fmla="*/ 2209952 h 3370881"/>
                          <a:gd name="connsiteX383" fmla="*/ 856129 w 2657256"/>
                          <a:gd name="connsiteY383" fmla="*/ 2227881 h 3370881"/>
                          <a:gd name="connsiteX384" fmla="*/ 815788 w 2657256"/>
                          <a:gd name="connsiteY384" fmla="*/ 2268223 h 3370881"/>
                          <a:gd name="connsiteX385" fmla="*/ 788894 w 2657256"/>
                          <a:gd name="connsiteY385" fmla="*/ 2290634 h 3370881"/>
                          <a:gd name="connsiteX386" fmla="*/ 762000 w 2657256"/>
                          <a:gd name="connsiteY386" fmla="*/ 2313046 h 3370881"/>
                          <a:gd name="connsiteX387" fmla="*/ 753035 w 2657256"/>
                          <a:gd name="connsiteY387" fmla="*/ 2326493 h 3370881"/>
                          <a:gd name="connsiteX388" fmla="*/ 735106 w 2657256"/>
                          <a:gd name="connsiteY388" fmla="*/ 2339940 h 3370881"/>
                          <a:gd name="connsiteX389" fmla="*/ 712694 w 2657256"/>
                          <a:gd name="connsiteY389" fmla="*/ 2362352 h 3370881"/>
                          <a:gd name="connsiteX390" fmla="*/ 694765 w 2657256"/>
                          <a:gd name="connsiteY390" fmla="*/ 2375799 h 3370881"/>
                          <a:gd name="connsiteX391" fmla="*/ 681318 w 2657256"/>
                          <a:gd name="connsiteY391" fmla="*/ 2393729 h 3370881"/>
                          <a:gd name="connsiteX392" fmla="*/ 667870 w 2657256"/>
                          <a:gd name="connsiteY392" fmla="*/ 2402693 h 3370881"/>
                          <a:gd name="connsiteX393" fmla="*/ 623047 w 2657256"/>
                          <a:gd name="connsiteY393" fmla="*/ 2443034 h 3370881"/>
                          <a:gd name="connsiteX394" fmla="*/ 600635 w 2657256"/>
                          <a:gd name="connsiteY394" fmla="*/ 2474411 h 3370881"/>
                          <a:gd name="connsiteX395" fmla="*/ 587188 w 2657256"/>
                          <a:gd name="connsiteY395" fmla="*/ 2514752 h 3370881"/>
                          <a:gd name="connsiteX396" fmla="*/ 582706 w 2657256"/>
                          <a:gd name="connsiteY396" fmla="*/ 2546129 h 3370881"/>
                          <a:gd name="connsiteX397" fmla="*/ 596153 w 2657256"/>
                          <a:gd name="connsiteY397" fmla="*/ 2635776 h 3370881"/>
                          <a:gd name="connsiteX398" fmla="*/ 600635 w 2657256"/>
                          <a:gd name="connsiteY398" fmla="*/ 2653705 h 3370881"/>
                          <a:gd name="connsiteX399" fmla="*/ 609600 w 2657256"/>
                          <a:gd name="connsiteY399" fmla="*/ 2671634 h 3370881"/>
                          <a:gd name="connsiteX400" fmla="*/ 614082 w 2657256"/>
                          <a:gd name="connsiteY400" fmla="*/ 2689564 h 3370881"/>
                          <a:gd name="connsiteX401" fmla="*/ 623047 w 2657256"/>
                          <a:gd name="connsiteY401" fmla="*/ 2711976 h 3370881"/>
                          <a:gd name="connsiteX402" fmla="*/ 627529 w 2657256"/>
                          <a:gd name="connsiteY402" fmla="*/ 2734387 h 3370881"/>
                          <a:gd name="connsiteX403" fmla="*/ 640976 w 2657256"/>
                          <a:gd name="connsiteY403" fmla="*/ 2765764 h 3370881"/>
                          <a:gd name="connsiteX404" fmla="*/ 645459 w 2657256"/>
                          <a:gd name="connsiteY404" fmla="*/ 2779211 h 3370881"/>
                          <a:gd name="connsiteX405" fmla="*/ 658906 w 2657256"/>
                          <a:gd name="connsiteY405" fmla="*/ 2801623 h 3370881"/>
                          <a:gd name="connsiteX406" fmla="*/ 676835 w 2657256"/>
                          <a:gd name="connsiteY406" fmla="*/ 2864376 h 3370881"/>
                          <a:gd name="connsiteX407" fmla="*/ 690282 w 2657256"/>
                          <a:gd name="connsiteY407" fmla="*/ 2895752 h 3370881"/>
                          <a:gd name="connsiteX408" fmla="*/ 699247 w 2657256"/>
                          <a:gd name="connsiteY408" fmla="*/ 2940576 h 3370881"/>
                          <a:gd name="connsiteX409" fmla="*/ 703729 w 2657256"/>
                          <a:gd name="connsiteY409" fmla="*/ 2967470 h 3370881"/>
                          <a:gd name="connsiteX410" fmla="*/ 717176 w 2657256"/>
                          <a:gd name="connsiteY410" fmla="*/ 2994364 h 3370881"/>
                          <a:gd name="connsiteX411" fmla="*/ 735106 w 2657256"/>
                          <a:gd name="connsiteY411" fmla="*/ 3052634 h 3370881"/>
                          <a:gd name="connsiteX412" fmla="*/ 739588 w 2657256"/>
                          <a:gd name="connsiteY412" fmla="*/ 3079529 h 3370881"/>
                          <a:gd name="connsiteX413" fmla="*/ 762000 w 2657256"/>
                          <a:gd name="connsiteY413" fmla="*/ 3142281 h 3370881"/>
                          <a:gd name="connsiteX414" fmla="*/ 766482 w 2657256"/>
                          <a:gd name="connsiteY414" fmla="*/ 3231929 h 3370881"/>
                          <a:gd name="connsiteX415" fmla="*/ 770965 w 2657256"/>
                          <a:gd name="connsiteY415" fmla="*/ 3254340 h 3370881"/>
                          <a:gd name="connsiteX416" fmla="*/ 775447 w 2657256"/>
                          <a:gd name="connsiteY416" fmla="*/ 3285717 h 3370881"/>
                          <a:gd name="connsiteX417" fmla="*/ 748553 w 2657256"/>
                          <a:gd name="connsiteY417" fmla="*/ 3335023 h 3370881"/>
                          <a:gd name="connsiteX418" fmla="*/ 721659 w 2657256"/>
                          <a:gd name="connsiteY418" fmla="*/ 3343987 h 3370881"/>
                          <a:gd name="connsiteX419" fmla="*/ 708212 w 2657256"/>
                          <a:gd name="connsiteY419" fmla="*/ 3348470 h 3370881"/>
                          <a:gd name="connsiteX420" fmla="*/ 623047 w 2657256"/>
                          <a:gd name="connsiteY420" fmla="*/ 3330540 h 3370881"/>
                          <a:gd name="connsiteX421" fmla="*/ 609600 w 2657256"/>
                          <a:gd name="connsiteY421" fmla="*/ 3308129 h 3370881"/>
                          <a:gd name="connsiteX422" fmla="*/ 591670 w 2657256"/>
                          <a:gd name="connsiteY422" fmla="*/ 3267787 h 3370881"/>
                          <a:gd name="connsiteX423" fmla="*/ 560294 w 2657256"/>
                          <a:gd name="connsiteY423" fmla="*/ 3209517 h 3370881"/>
                          <a:gd name="connsiteX424" fmla="*/ 551329 w 2657256"/>
                          <a:gd name="connsiteY424" fmla="*/ 3196070 h 3370881"/>
                          <a:gd name="connsiteX425" fmla="*/ 528918 w 2657256"/>
                          <a:gd name="connsiteY425" fmla="*/ 3173658 h 3370881"/>
                          <a:gd name="connsiteX426" fmla="*/ 519953 w 2657256"/>
                          <a:gd name="connsiteY426" fmla="*/ 3128834 h 3370881"/>
                          <a:gd name="connsiteX427" fmla="*/ 524435 w 2657256"/>
                          <a:gd name="connsiteY427" fmla="*/ 3101940 h 3370881"/>
                          <a:gd name="connsiteX428" fmla="*/ 528918 w 2657256"/>
                          <a:gd name="connsiteY428" fmla="*/ 3088493 h 3370881"/>
                          <a:gd name="connsiteX429" fmla="*/ 542365 w 2657256"/>
                          <a:gd name="connsiteY429" fmla="*/ 3052634 h 3370881"/>
                          <a:gd name="connsiteX430" fmla="*/ 484094 w 2657256"/>
                          <a:gd name="connsiteY430" fmla="*/ 2886787 h 3370881"/>
                          <a:gd name="connsiteX431" fmla="*/ 443753 w 2657256"/>
                          <a:gd name="connsiteY431" fmla="*/ 2779211 h 3370881"/>
                          <a:gd name="connsiteX432" fmla="*/ 439270 w 2657256"/>
                          <a:gd name="connsiteY432" fmla="*/ 2752317 h 3370881"/>
                          <a:gd name="connsiteX433" fmla="*/ 430306 w 2657256"/>
                          <a:gd name="connsiteY433" fmla="*/ 2716458 h 3370881"/>
                          <a:gd name="connsiteX434" fmla="*/ 425823 w 2657256"/>
                          <a:gd name="connsiteY434" fmla="*/ 2680599 h 3370881"/>
                          <a:gd name="connsiteX435" fmla="*/ 398929 w 2657256"/>
                          <a:gd name="connsiteY435" fmla="*/ 2599917 h 3370881"/>
                          <a:gd name="connsiteX436" fmla="*/ 385482 w 2657256"/>
                          <a:gd name="connsiteY436" fmla="*/ 2568540 h 3370881"/>
                          <a:gd name="connsiteX437" fmla="*/ 381000 w 2657256"/>
                          <a:gd name="connsiteY437" fmla="*/ 2550611 h 3370881"/>
                          <a:gd name="connsiteX438" fmla="*/ 372035 w 2657256"/>
                          <a:gd name="connsiteY438" fmla="*/ 2483376 h 3370881"/>
                          <a:gd name="connsiteX439" fmla="*/ 367553 w 2657256"/>
                          <a:gd name="connsiteY439" fmla="*/ 2469929 h 3370881"/>
                          <a:gd name="connsiteX440" fmla="*/ 407894 w 2657256"/>
                          <a:gd name="connsiteY440" fmla="*/ 2451999 h 3370881"/>
                          <a:gd name="connsiteX441" fmla="*/ 515470 w 2657256"/>
                          <a:gd name="connsiteY441" fmla="*/ 2407176 h 3370881"/>
                          <a:gd name="connsiteX442" fmla="*/ 578223 w 2657256"/>
                          <a:gd name="connsiteY442" fmla="*/ 2353387 h 3370881"/>
                          <a:gd name="connsiteX443" fmla="*/ 587188 w 2657256"/>
                          <a:gd name="connsiteY443" fmla="*/ 2330976 h 3370881"/>
                          <a:gd name="connsiteX444" fmla="*/ 614082 w 2657256"/>
                          <a:gd name="connsiteY444" fmla="*/ 2254776 h 3370881"/>
                          <a:gd name="connsiteX445" fmla="*/ 649941 w 2657256"/>
                          <a:gd name="connsiteY445" fmla="*/ 2200987 h 3370881"/>
                          <a:gd name="connsiteX446" fmla="*/ 690282 w 2657256"/>
                          <a:gd name="connsiteY446" fmla="*/ 2174093 h 3370881"/>
                          <a:gd name="connsiteX447" fmla="*/ 703729 w 2657256"/>
                          <a:gd name="connsiteY447" fmla="*/ 2165129 h 3370881"/>
                          <a:gd name="connsiteX448" fmla="*/ 739588 w 2657256"/>
                          <a:gd name="connsiteY448" fmla="*/ 2147199 h 3370881"/>
                          <a:gd name="connsiteX449" fmla="*/ 708212 w 2657256"/>
                          <a:gd name="connsiteY449" fmla="*/ 2187540 h 3370881"/>
                          <a:gd name="connsiteX450" fmla="*/ 654423 w 2657256"/>
                          <a:gd name="connsiteY450" fmla="*/ 2241329 h 3370881"/>
                          <a:gd name="connsiteX451" fmla="*/ 636494 w 2657256"/>
                          <a:gd name="connsiteY451" fmla="*/ 2259258 h 3370881"/>
                          <a:gd name="connsiteX452" fmla="*/ 614082 w 2657256"/>
                          <a:gd name="connsiteY452" fmla="*/ 2286152 h 3370881"/>
                          <a:gd name="connsiteX453" fmla="*/ 592179 w 2657256"/>
                          <a:gd name="connsiteY453" fmla="*/ 2282347 h 3370881"/>
                          <a:gd name="connsiteX454" fmla="*/ 555980 w 2657256"/>
                          <a:gd name="connsiteY454" fmla="*/ 2313892 h 3370881"/>
                          <a:gd name="connsiteX455" fmla="*/ 524435 w 2657256"/>
                          <a:gd name="connsiteY455" fmla="*/ 2348905 h 3370881"/>
                          <a:gd name="connsiteX456" fmla="*/ 502023 w 2657256"/>
                          <a:gd name="connsiteY456" fmla="*/ 2362352 h 3370881"/>
                          <a:gd name="connsiteX457" fmla="*/ 461682 w 2657256"/>
                          <a:gd name="connsiteY457" fmla="*/ 2389246 h 3370881"/>
                          <a:gd name="connsiteX458" fmla="*/ 448235 w 2657256"/>
                          <a:gd name="connsiteY458" fmla="*/ 2398211 h 3370881"/>
                          <a:gd name="connsiteX459" fmla="*/ 430306 w 2657256"/>
                          <a:gd name="connsiteY459" fmla="*/ 2407176 h 3370881"/>
                          <a:gd name="connsiteX460" fmla="*/ 412376 w 2657256"/>
                          <a:gd name="connsiteY460" fmla="*/ 2420623 h 3370881"/>
                          <a:gd name="connsiteX461" fmla="*/ 389965 w 2657256"/>
                          <a:gd name="connsiteY461" fmla="*/ 2429587 h 3370881"/>
                          <a:gd name="connsiteX462" fmla="*/ 372035 w 2657256"/>
                          <a:gd name="connsiteY462" fmla="*/ 2443034 h 3370881"/>
                          <a:gd name="connsiteX463" fmla="*/ 318247 w 2657256"/>
                          <a:gd name="connsiteY463" fmla="*/ 2474411 h 3370881"/>
                          <a:gd name="connsiteX464" fmla="*/ 304800 w 2657256"/>
                          <a:gd name="connsiteY464" fmla="*/ 2492340 h 3370881"/>
                          <a:gd name="connsiteX465" fmla="*/ 282388 w 2657256"/>
                          <a:gd name="connsiteY465" fmla="*/ 2519234 h 3370881"/>
                          <a:gd name="connsiteX466" fmla="*/ 295835 w 2657256"/>
                          <a:gd name="connsiteY466" fmla="*/ 2815070 h 3370881"/>
                          <a:gd name="connsiteX467" fmla="*/ 300318 w 2657256"/>
                          <a:gd name="connsiteY467" fmla="*/ 2837481 h 3370881"/>
                          <a:gd name="connsiteX468" fmla="*/ 304800 w 2657256"/>
                          <a:gd name="connsiteY468" fmla="*/ 2868858 h 3370881"/>
                          <a:gd name="connsiteX469" fmla="*/ 309282 w 2657256"/>
                          <a:gd name="connsiteY469" fmla="*/ 2927129 h 3370881"/>
                          <a:gd name="connsiteX470" fmla="*/ 322729 w 2657256"/>
                          <a:gd name="connsiteY470" fmla="*/ 2985399 h 3370881"/>
                          <a:gd name="connsiteX471" fmla="*/ 327212 w 2657256"/>
                          <a:gd name="connsiteY471" fmla="*/ 3012293 h 3370881"/>
                          <a:gd name="connsiteX472" fmla="*/ 331694 w 2657256"/>
                          <a:gd name="connsiteY472" fmla="*/ 3043670 h 3370881"/>
                          <a:gd name="connsiteX473" fmla="*/ 345141 w 2657256"/>
                          <a:gd name="connsiteY473" fmla="*/ 3070564 h 3370881"/>
                          <a:gd name="connsiteX474" fmla="*/ 367553 w 2657256"/>
                          <a:gd name="connsiteY474" fmla="*/ 3124352 h 3370881"/>
                          <a:gd name="connsiteX475" fmla="*/ 381000 w 2657256"/>
                          <a:gd name="connsiteY475" fmla="*/ 3182623 h 3370881"/>
                          <a:gd name="connsiteX476" fmla="*/ 389965 w 2657256"/>
                          <a:gd name="connsiteY476" fmla="*/ 3196070 h 3370881"/>
                          <a:gd name="connsiteX477" fmla="*/ 394447 w 2657256"/>
                          <a:gd name="connsiteY477" fmla="*/ 3213999 h 3370881"/>
                          <a:gd name="connsiteX478" fmla="*/ 412376 w 2657256"/>
                          <a:gd name="connsiteY478" fmla="*/ 3245376 h 3370881"/>
                          <a:gd name="connsiteX479" fmla="*/ 416859 w 2657256"/>
                          <a:gd name="connsiteY479" fmla="*/ 3258823 h 3370881"/>
                          <a:gd name="connsiteX480" fmla="*/ 425823 w 2657256"/>
                          <a:gd name="connsiteY480" fmla="*/ 3272270 h 3370881"/>
                          <a:gd name="connsiteX481" fmla="*/ 439270 w 2657256"/>
                          <a:gd name="connsiteY481" fmla="*/ 3303646 h 3370881"/>
                          <a:gd name="connsiteX482" fmla="*/ 439270 w 2657256"/>
                          <a:gd name="connsiteY482" fmla="*/ 3352952 h 3370881"/>
                          <a:gd name="connsiteX483" fmla="*/ 430306 w 2657256"/>
                          <a:gd name="connsiteY483" fmla="*/ 3366399 h 3370881"/>
                          <a:gd name="connsiteX484" fmla="*/ 412376 w 2657256"/>
                          <a:gd name="connsiteY484" fmla="*/ 3370881 h 3370881"/>
                          <a:gd name="connsiteX485" fmla="*/ 295835 w 2657256"/>
                          <a:gd name="connsiteY485" fmla="*/ 3357434 h 3370881"/>
                          <a:gd name="connsiteX486" fmla="*/ 264459 w 2657256"/>
                          <a:gd name="connsiteY486" fmla="*/ 3276752 h 3370881"/>
                          <a:gd name="connsiteX487" fmla="*/ 259976 w 2657256"/>
                          <a:gd name="connsiteY487" fmla="*/ 3240893 h 3370881"/>
                          <a:gd name="connsiteX488" fmla="*/ 246529 w 2657256"/>
                          <a:gd name="connsiteY488" fmla="*/ 3178140 h 3370881"/>
                          <a:gd name="connsiteX489" fmla="*/ 237565 w 2657256"/>
                          <a:gd name="connsiteY489" fmla="*/ 3084011 h 3370881"/>
                          <a:gd name="connsiteX490" fmla="*/ 228600 w 2657256"/>
                          <a:gd name="connsiteY490" fmla="*/ 3057117 h 3370881"/>
                          <a:gd name="connsiteX491" fmla="*/ 219635 w 2657256"/>
                          <a:gd name="connsiteY491" fmla="*/ 3021258 h 3370881"/>
                          <a:gd name="connsiteX492" fmla="*/ 206188 w 2657256"/>
                          <a:gd name="connsiteY492" fmla="*/ 2980917 h 3370881"/>
                          <a:gd name="connsiteX493" fmla="*/ 201706 w 2657256"/>
                          <a:gd name="connsiteY493" fmla="*/ 2949540 h 3370881"/>
                          <a:gd name="connsiteX494" fmla="*/ 197223 w 2657256"/>
                          <a:gd name="connsiteY494" fmla="*/ 2927129 h 3370881"/>
                          <a:gd name="connsiteX495" fmla="*/ 192741 w 2657256"/>
                          <a:gd name="connsiteY495" fmla="*/ 2891270 h 3370881"/>
                          <a:gd name="connsiteX496" fmla="*/ 188259 w 2657256"/>
                          <a:gd name="connsiteY496" fmla="*/ 2850929 h 3370881"/>
                          <a:gd name="connsiteX497" fmla="*/ 179294 w 2657256"/>
                          <a:gd name="connsiteY497" fmla="*/ 2824034 h 3370881"/>
                          <a:gd name="connsiteX498" fmla="*/ 165847 w 2657256"/>
                          <a:gd name="connsiteY498" fmla="*/ 2774729 h 3370881"/>
                          <a:gd name="connsiteX499" fmla="*/ 161365 w 2657256"/>
                          <a:gd name="connsiteY499" fmla="*/ 2747834 h 3370881"/>
                          <a:gd name="connsiteX500" fmla="*/ 156882 w 2657256"/>
                          <a:gd name="connsiteY500" fmla="*/ 2559576 h 3370881"/>
                          <a:gd name="connsiteX501" fmla="*/ 152400 w 2657256"/>
                          <a:gd name="connsiteY501" fmla="*/ 2519234 h 3370881"/>
                          <a:gd name="connsiteX502" fmla="*/ 118035 w 2657256"/>
                          <a:gd name="connsiteY502" fmla="*/ 2400004 h 3370881"/>
                          <a:gd name="connsiteX503" fmla="*/ 117048 w 2657256"/>
                          <a:gd name="connsiteY503" fmla="*/ 2344423 h 3370881"/>
                          <a:gd name="connsiteX504" fmla="*/ 100106 w 2657256"/>
                          <a:gd name="connsiteY504" fmla="*/ 2330976 h 3370881"/>
                          <a:gd name="connsiteX505" fmla="*/ 138953 w 2657256"/>
                          <a:gd name="connsiteY505" fmla="*/ 2313046 h 3370881"/>
                          <a:gd name="connsiteX506" fmla="*/ 152400 w 2657256"/>
                          <a:gd name="connsiteY506" fmla="*/ 2304081 h 3370881"/>
                          <a:gd name="connsiteX507" fmla="*/ 170329 w 2657256"/>
                          <a:gd name="connsiteY507" fmla="*/ 2259258 h 3370881"/>
                          <a:gd name="connsiteX508" fmla="*/ 188259 w 2657256"/>
                          <a:gd name="connsiteY508" fmla="*/ 2223399 h 3370881"/>
                          <a:gd name="connsiteX509" fmla="*/ 206188 w 2657256"/>
                          <a:gd name="connsiteY509" fmla="*/ 2187540 h 3370881"/>
                          <a:gd name="connsiteX510" fmla="*/ 210670 w 2657256"/>
                          <a:gd name="connsiteY510" fmla="*/ 2174093 h 3370881"/>
                          <a:gd name="connsiteX511" fmla="*/ 219635 w 2657256"/>
                          <a:gd name="connsiteY511" fmla="*/ 2115823 h 3370881"/>
                          <a:gd name="connsiteX512" fmla="*/ 210670 w 2657256"/>
                          <a:gd name="connsiteY512" fmla="*/ 1958940 h 3370881"/>
                          <a:gd name="connsiteX513" fmla="*/ 192741 w 2657256"/>
                          <a:gd name="connsiteY513" fmla="*/ 1923081 h 3370881"/>
                          <a:gd name="connsiteX514" fmla="*/ 179294 w 2657256"/>
                          <a:gd name="connsiteY514" fmla="*/ 1891705 h 3370881"/>
                          <a:gd name="connsiteX515" fmla="*/ 165847 w 2657256"/>
                          <a:gd name="connsiteY515" fmla="*/ 1864811 h 3370881"/>
                          <a:gd name="connsiteX516" fmla="*/ 152400 w 2657256"/>
                          <a:gd name="connsiteY516" fmla="*/ 1833434 h 3370881"/>
                          <a:gd name="connsiteX517" fmla="*/ 143435 w 2657256"/>
                          <a:gd name="connsiteY517" fmla="*/ 1819987 h 3370881"/>
                          <a:gd name="connsiteX518" fmla="*/ 107576 w 2657256"/>
                          <a:gd name="connsiteY518" fmla="*/ 1784129 h 3370881"/>
                          <a:gd name="connsiteX519" fmla="*/ 94129 w 2657256"/>
                          <a:gd name="connsiteY519" fmla="*/ 1779646 h 3370881"/>
                          <a:gd name="connsiteX520" fmla="*/ 71718 w 2657256"/>
                          <a:gd name="connsiteY520" fmla="*/ 1770681 h 3370881"/>
                          <a:gd name="connsiteX521" fmla="*/ 58270 w 2657256"/>
                          <a:gd name="connsiteY521" fmla="*/ 1761717 h 3370881"/>
                          <a:gd name="connsiteX522" fmla="*/ 26894 w 2657256"/>
                          <a:gd name="connsiteY522" fmla="*/ 1730340 h 3370881"/>
                          <a:gd name="connsiteX523" fmla="*/ 0 w 2657256"/>
                          <a:gd name="connsiteY523" fmla="*/ 1707929 h 3370881"/>
                          <a:gd name="connsiteX0" fmla="*/ 0 w 2657256"/>
                          <a:gd name="connsiteY0" fmla="*/ 1707929 h 3370881"/>
                          <a:gd name="connsiteX1" fmla="*/ 22412 w 2657256"/>
                          <a:gd name="connsiteY1" fmla="*/ 1698964 h 3370881"/>
                          <a:gd name="connsiteX2" fmla="*/ 31376 w 2657256"/>
                          <a:gd name="connsiteY2" fmla="*/ 1681034 h 3370881"/>
                          <a:gd name="connsiteX3" fmla="*/ 44823 w 2657256"/>
                          <a:gd name="connsiteY3" fmla="*/ 1672070 h 3370881"/>
                          <a:gd name="connsiteX4" fmla="*/ 58270 w 2657256"/>
                          <a:gd name="connsiteY4" fmla="*/ 1654140 h 3370881"/>
                          <a:gd name="connsiteX5" fmla="*/ 76200 w 2657256"/>
                          <a:gd name="connsiteY5" fmla="*/ 1645176 h 3370881"/>
                          <a:gd name="connsiteX6" fmla="*/ 98612 w 2657256"/>
                          <a:gd name="connsiteY6" fmla="*/ 1636211 h 3370881"/>
                          <a:gd name="connsiteX7" fmla="*/ 125506 w 2657256"/>
                          <a:gd name="connsiteY7" fmla="*/ 1627246 h 3370881"/>
                          <a:gd name="connsiteX8" fmla="*/ 152400 w 2657256"/>
                          <a:gd name="connsiteY8" fmla="*/ 1609317 h 3370881"/>
                          <a:gd name="connsiteX9" fmla="*/ 170329 w 2657256"/>
                          <a:gd name="connsiteY9" fmla="*/ 1600352 h 3370881"/>
                          <a:gd name="connsiteX10" fmla="*/ 188259 w 2657256"/>
                          <a:gd name="connsiteY10" fmla="*/ 1582423 h 3370881"/>
                          <a:gd name="connsiteX11" fmla="*/ 228600 w 2657256"/>
                          <a:gd name="connsiteY11" fmla="*/ 1564493 h 3370881"/>
                          <a:gd name="connsiteX12" fmla="*/ 255494 w 2657256"/>
                          <a:gd name="connsiteY12" fmla="*/ 1546564 h 3370881"/>
                          <a:gd name="connsiteX13" fmla="*/ 300318 w 2657256"/>
                          <a:gd name="connsiteY13" fmla="*/ 1524152 h 3370881"/>
                          <a:gd name="connsiteX14" fmla="*/ 313765 w 2657256"/>
                          <a:gd name="connsiteY14" fmla="*/ 1515187 h 3370881"/>
                          <a:gd name="connsiteX15" fmla="*/ 340659 w 2657256"/>
                          <a:gd name="connsiteY15" fmla="*/ 1510705 h 3370881"/>
                          <a:gd name="connsiteX16" fmla="*/ 363070 w 2657256"/>
                          <a:gd name="connsiteY16" fmla="*/ 1506223 h 3370881"/>
                          <a:gd name="connsiteX17" fmla="*/ 389965 w 2657256"/>
                          <a:gd name="connsiteY17" fmla="*/ 1501740 h 3370881"/>
                          <a:gd name="connsiteX18" fmla="*/ 425823 w 2657256"/>
                          <a:gd name="connsiteY18" fmla="*/ 1497258 h 3370881"/>
                          <a:gd name="connsiteX19" fmla="*/ 470647 w 2657256"/>
                          <a:gd name="connsiteY19" fmla="*/ 1488293 h 3370881"/>
                          <a:gd name="connsiteX20" fmla="*/ 515470 w 2657256"/>
                          <a:gd name="connsiteY20" fmla="*/ 1479329 h 3370881"/>
                          <a:gd name="connsiteX21" fmla="*/ 528918 w 2657256"/>
                          <a:gd name="connsiteY21" fmla="*/ 1470364 h 3370881"/>
                          <a:gd name="connsiteX22" fmla="*/ 600635 w 2657256"/>
                          <a:gd name="connsiteY22" fmla="*/ 1456917 h 3370881"/>
                          <a:gd name="connsiteX23" fmla="*/ 690282 w 2657256"/>
                          <a:gd name="connsiteY23" fmla="*/ 1447952 h 3370881"/>
                          <a:gd name="connsiteX24" fmla="*/ 793376 w 2657256"/>
                          <a:gd name="connsiteY24" fmla="*/ 1452434 h 3370881"/>
                          <a:gd name="connsiteX25" fmla="*/ 874059 w 2657256"/>
                          <a:gd name="connsiteY25" fmla="*/ 1465881 h 3370881"/>
                          <a:gd name="connsiteX26" fmla="*/ 914400 w 2657256"/>
                          <a:gd name="connsiteY26" fmla="*/ 1470364 h 3370881"/>
                          <a:gd name="connsiteX27" fmla="*/ 1030941 w 2657256"/>
                          <a:gd name="connsiteY27" fmla="*/ 1483811 h 3370881"/>
                          <a:gd name="connsiteX28" fmla="*/ 1151965 w 2657256"/>
                          <a:gd name="connsiteY28" fmla="*/ 1492776 h 3370881"/>
                          <a:gd name="connsiteX29" fmla="*/ 1281953 w 2657256"/>
                          <a:gd name="connsiteY29" fmla="*/ 1501740 h 3370881"/>
                          <a:gd name="connsiteX30" fmla="*/ 1465729 w 2657256"/>
                          <a:gd name="connsiteY30" fmla="*/ 1497258 h 3370881"/>
                          <a:gd name="connsiteX31" fmla="*/ 1510553 w 2657256"/>
                          <a:gd name="connsiteY31" fmla="*/ 1492776 h 3370881"/>
                          <a:gd name="connsiteX32" fmla="*/ 1582270 w 2657256"/>
                          <a:gd name="connsiteY32" fmla="*/ 1461399 h 3370881"/>
                          <a:gd name="connsiteX33" fmla="*/ 1604682 w 2657256"/>
                          <a:gd name="connsiteY33" fmla="*/ 1456917 h 3370881"/>
                          <a:gd name="connsiteX34" fmla="*/ 1622612 w 2657256"/>
                          <a:gd name="connsiteY34" fmla="*/ 1447952 h 3370881"/>
                          <a:gd name="connsiteX35" fmla="*/ 1645023 w 2657256"/>
                          <a:gd name="connsiteY35" fmla="*/ 1438987 h 3370881"/>
                          <a:gd name="connsiteX36" fmla="*/ 1662953 w 2657256"/>
                          <a:gd name="connsiteY36" fmla="*/ 1425540 h 3370881"/>
                          <a:gd name="connsiteX37" fmla="*/ 1698812 w 2657256"/>
                          <a:gd name="connsiteY37" fmla="*/ 1407611 h 3370881"/>
                          <a:gd name="connsiteX38" fmla="*/ 1739153 w 2657256"/>
                          <a:gd name="connsiteY38" fmla="*/ 1380717 h 3370881"/>
                          <a:gd name="connsiteX39" fmla="*/ 1752600 w 2657256"/>
                          <a:gd name="connsiteY39" fmla="*/ 1367270 h 3370881"/>
                          <a:gd name="connsiteX40" fmla="*/ 1775012 w 2657256"/>
                          <a:gd name="connsiteY40" fmla="*/ 1353823 h 3370881"/>
                          <a:gd name="connsiteX41" fmla="*/ 1797423 w 2657256"/>
                          <a:gd name="connsiteY41" fmla="*/ 1335893 h 3370881"/>
                          <a:gd name="connsiteX42" fmla="*/ 1810870 w 2657256"/>
                          <a:gd name="connsiteY42" fmla="*/ 1304517 h 3370881"/>
                          <a:gd name="connsiteX43" fmla="*/ 1815353 w 2657256"/>
                          <a:gd name="connsiteY43" fmla="*/ 1291070 h 3370881"/>
                          <a:gd name="connsiteX44" fmla="*/ 1801906 w 2657256"/>
                          <a:gd name="connsiteY44" fmla="*/ 1138670 h 3370881"/>
                          <a:gd name="connsiteX45" fmla="*/ 1792941 w 2657256"/>
                          <a:gd name="connsiteY45" fmla="*/ 1125223 h 3370881"/>
                          <a:gd name="connsiteX46" fmla="*/ 1757082 w 2657256"/>
                          <a:gd name="connsiteY46" fmla="*/ 1093846 h 3370881"/>
                          <a:gd name="connsiteX47" fmla="*/ 1730188 w 2657256"/>
                          <a:gd name="connsiteY47" fmla="*/ 1066952 h 3370881"/>
                          <a:gd name="connsiteX48" fmla="*/ 1703294 w 2657256"/>
                          <a:gd name="connsiteY48" fmla="*/ 1049023 h 3370881"/>
                          <a:gd name="connsiteX49" fmla="*/ 1622612 w 2657256"/>
                          <a:gd name="connsiteY49" fmla="*/ 1053505 h 3370881"/>
                          <a:gd name="connsiteX50" fmla="*/ 1595718 w 2657256"/>
                          <a:gd name="connsiteY50" fmla="*/ 1062470 h 3370881"/>
                          <a:gd name="connsiteX51" fmla="*/ 1573306 w 2657256"/>
                          <a:gd name="connsiteY51" fmla="*/ 1066952 h 3370881"/>
                          <a:gd name="connsiteX52" fmla="*/ 1453385 w 2657256"/>
                          <a:gd name="connsiteY52" fmla="*/ 1082761 h 3370881"/>
                          <a:gd name="connsiteX53" fmla="*/ 1326776 w 2657256"/>
                          <a:gd name="connsiteY53" fmla="*/ 1062470 h 3370881"/>
                          <a:gd name="connsiteX54" fmla="*/ 1308847 w 2657256"/>
                          <a:gd name="connsiteY54" fmla="*/ 1057987 h 3370881"/>
                          <a:gd name="connsiteX55" fmla="*/ 1277470 w 2657256"/>
                          <a:gd name="connsiteY55" fmla="*/ 1053505 h 3370881"/>
                          <a:gd name="connsiteX56" fmla="*/ 1259541 w 2657256"/>
                          <a:gd name="connsiteY56" fmla="*/ 1049023 h 3370881"/>
                          <a:gd name="connsiteX57" fmla="*/ 1232647 w 2657256"/>
                          <a:gd name="connsiteY57" fmla="*/ 1044540 h 3370881"/>
                          <a:gd name="connsiteX58" fmla="*/ 1053353 w 2657256"/>
                          <a:gd name="connsiteY58" fmla="*/ 1049023 h 3370881"/>
                          <a:gd name="connsiteX59" fmla="*/ 1035423 w 2657256"/>
                          <a:gd name="connsiteY59" fmla="*/ 1053505 h 3370881"/>
                          <a:gd name="connsiteX60" fmla="*/ 1008529 w 2657256"/>
                          <a:gd name="connsiteY60" fmla="*/ 1057987 h 3370881"/>
                          <a:gd name="connsiteX61" fmla="*/ 995082 w 2657256"/>
                          <a:gd name="connsiteY61" fmla="*/ 1062470 h 3370881"/>
                          <a:gd name="connsiteX62" fmla="*/ 945776 w 2657256"/>
                          <a:gd name="connsiteY62" fmla="*/ 1031093 h 3370881"/>
                          <a:gd name="connsiteX63" fmla="*/ 941294 w 2657256"/>
                          <a:gd name="connsiteY63" fmla="*/ 1017646 h 3370881"/>
                          <a:gd name="connsiteX64" fmla="*/ 932329 w 2657256"/>
                          <a:gd name="connsiteY64" fmla="*/ 919034 h 3370881"/>
                          <a:gd name="connsiteX65" fmla="*/ 914400 w 2657256"/>
                          <a:gd name="connsiteY65" fmla="*/ 901105 h 3370881"/>
                          <a:gd name="connsiteX66" fmla="*/ 918882 w 2657256"/>
                          <a:gd name="connsiteY66" fmla="*/ 869729 h 3370881"/>
                          <a:gd name="connsiteX67" fmla="*/ 941294 w 2657256"/>
                          <a:gd name="connsiteY67" fmla="*/ 865246 h 3370881"/>
                          <a:gd name="connsiteX68" fmla="*/ 959223 w 2657256"/>
                          <a:gd name="connsiteY68" fmla="*/ 851799 h 3370881"/>
                          <a:gd name="connsiteX69" fmla="*/ 990600 w 2657256"/>
                          <a:gd name="connsiteY69" fmla="*/ 847317 h 3370881"/>
                          <a:gd name="connsiteX70" fmla="*/ 1129553 w 2657256"/>
                          <a:gd name="connsiteY70" fmla="*/ 838352 h 3370881"/>
                          <a:gd name="connsiteX71" fmla="*/ 1147482 w 2657256"/>
                          <a:gd name="connsiteY71" fmla="*/ 829387 h 3370881"/>
                          <a:gd name="connsiteX72" fmla="*/ 1178859 w 2657256"/>
                          <a:gd name="connsiteY72" fmla="*/ 806976 h 3370881"/>
                          <a:gd name="connsiteX73" fmla="*/ 1192306 w 2657256"/>
                          <a:gd name="connsiteY73" fmla="*/ 793529 h 3370881"/>
                          <a:gd name="connsiteX74" fmla="*/ 1214718 w 2657256"/>
                          <a:gd name="connsiteY74" fmla="*/ 784564 h 3370881"/>
                          <a:gd name="connsiteX75" fmla="*/ 1241612 w 2657256"/>
                          <a:gd name="connsiteY75" fmla="*/ 771117 h 3370881"/>
                          <a:gd name="connsiteX76" fmla="*/ 1277470 w 2657256"/>
                          <a:gd name="connsiteY76" fmla="*/ 753187 h 3370881"/>
                          <a:gd name="connsiteX77" fmla="*/ 1295400 w 2657256"/>
                          <a:gd name="connsiteY77" fmla="*/ 730776 h 3370881"/>
                          <a:gd name="connsiteX78" fmla="*/ 1317812 w 2657256"/>
                          <a:gd name="connsiteY78" fmla="*/ 708364 h 3370881"/>
                          <a:gd name="connsiteX79" fmla="*/ 1353670 w 2657256"/>
                          <a:gd name="connsiteY79" fmla="*/ 663540 h 3370881"/>
                          <a:gd name="connsiteX80" fmla="*/ 1371600 w 2657256"/>
                          <a:gd name="connsiteY80" fmla="*/ 636646 h 3370881"/>
                          <a:gd name="connsiteX81" fmla="*/ 1380565 w 2657256"/>
                          <a:gd name="connsiteY81" fmla="*/ 596305 h 3370881"/>
                          <a:gd name="connsiteX82" fmla="*/ 1385047 w 2657256"/>
                          <a:gd name="connsiteY82" fmla="*/ 582858 h 3370881"/>
                          <a:gd name="connsiteX83" fmla="*/ 1380565 w 2657256"/>
                          <a:gd name="connsiteY83" fmla="*/ 533552 h 3370881"/>
                          <a:gd name="connsiteX84" fmla="*/ 1367118 w 2657256"/>
                          <a:gd name="connsiteY84" fmla="*/ 524587 h 3370881"/>
                          <a:gd name="connsiteX85" fmla="*/ 1349188 w 2657256"/>
                          <a:gd name="connsiteY85" fmla="*/ 520105 h 3370881"/>
                          <a:gd name="connsiteX86" fmla="*/ 1326776 w 2657256"/>
                          <a:gd name="connsiteY86" fmla="*/ 511140 h 3370881"/>
                          <a:gd name="connsiteX87" fmla="*/ 1281953 w 2657256"/>
                          <a:gd name="connsiteY87" fmla="*/ 515623 h 3370881"/>
                          <a:gd name="connsiteX88" fmla="*/ 1250576 w 2657256"/>
                          <a:gd name="connsiteY88" fmla="*/ 529070 h 3370881"/>
                          <a:gd name="connsiteX89" fmla="*/ 1210235 w 2657256"/>
                          <a:gd name="connsiteY89" fmla="*/ 542517 h 3370881"/>
                          <a:gd name="connsiteX90" fmla="*/ 1183341 w 2657256"/>
                          <a:gd name="connsiteY90" fmla="*/ 555964 h 3370881"/>
                          <a:gd name="connsiteX91" fmla="*/ 1160929 w 2657256"/>
                          <a:gd name="connsiteY91" fmla="*/ 569411 h 3370881"/>
                          <a:gd name="connsiteX92" fmla="*/ 1134035 w 2657256"/>
                          <a:gd name="connsiteY92" fmla="*/ 578376 h 3370881"/>
                          <a:gd name="connsiteX93" fmla="*/ 1111623 w 2657256"/>
                          <a:gd name="connsiteY93" fmla="*/ 587340 h 3370881"/>
                          <a:gd name="connsiteX94" fmla="*/ 1084729 w 2657256"/>
                          <a:gd name="connsiteY94" fmla="*/ 596305 h 3370881"/>
                          <a:gd name="connsiteX95" fmla="*/ 986118 w 2657256"/>
                          <a:gd name="connsiteY95" fmla="*/ 591823 h 3370881"/>
                          <a:gd name="connsiteX96" fmla="*/ 927847 w 2657256"/>
                          <a:gd name="connsiteY96" fmla="*/ 578376 h 3370881"/>
                          <a:gd name="connsiteX97" fmla="*/ 896470 w 2657256"/>
                          <a:gd name="connsiteY97" fmla="*/ 555964 h 3370881"/>
                          <a:gd name="connsiteX98" fmla="*/ 883023 w 2657256"/>
                          <a:gd name="connsiteY98" fmla="*/ 546999 h 3370881"/>
                          <a:gd name="connsiteX99" fmla="*/ 865094 w 2657256"/>
                          <a:gd name="connsiteY99" fmla="*/ 497693 h 3370881"/>
                          <a:gd name="connsiteX100" fmla="*/ 869576 w 2657256"/>
                          <a:gd name="connsiteY100" fmla="*/ 403564 h 3370881"/>
                          <a:gd name="connsiteX101" fmla="*/ 874059 w 2657256"/>
                          <a:gd name="connsiteY101" fmla="*/ 385634 h 3370881"/>
                          <a:gd name="connsiteX102" fmla="*/ 883023 w 2657256"/>
                          <a:gd name="connsiteY102" fmla="*/ 372187 h 3370881"/>
                          <a:gd name="connsiteX103" fmla="*/ 909918 w 2657256"/>
                          <a:gd name="connsiteY103" fmla="*/ 363223 h 3370881"/>
                          <a:gd name="connsiteX104" fmla="*/ 914400 w 2657256"/>
                          <a:gd name="connsiteY104" fmla="*/ 385634 h 3370881"/>
                          <a:gd name="connsiteX105" fmla="*/ 909918 w 2657256"/>
                          <a:gd name="connsiteY105" fmla="*/ 408046 h 3370881"/>
                          <a:gd name="connsiteX106" fmla="*/ 900953 w 2657256"/>
                          <a:gd name="connsiteY106" fmla="*/ 466317 h 3370881"/>
                          <a:gd name="connsiteX107" fmla="*/ 905435 w 2657256"/>
                          <a:gd name="connsiteY107" fmla="*/ 515623 h 3370881"/>
                          <a:gd name="connsiteX108" fmla="*/ 932329 w 2657256"/>
                          <a:gd name="connsiteY108" fmla="*/ 551481 h 3370881"/>
                          <a:gd name="connsiteX109" fmla="*/ 954741 w 2657256"/>
                          <a:gd name="connsiteY109" fmla="*/ 560446 h 3370881"/>
                          <a:gd name="connsiteX110" fmla="*/ 972670 w 2657256"/>
                          <a:gd name="connsiteY110" fmla="*/ 569411 h 3370881"/>
                          <a:gd name="connsiteX111" fmla="*/ 1066800 w 2657256"/>
                          <a:gd name="connsiteY111" fmla="*/ 564929 h 3370881"/>
                          <a:gd name="connsiteX112" fmla="*/ 1111623 w 2657256"/>
                          <a:gd name="connsiteY112" fmla="*/ 551481 h 3370881"/>
                          <a:gd name="connsiteX113" fmla="*/ 1129553 w 2657256"/>
                          <a:gd name="connsiteY113" fmla="*/ 538034 h 3370881"/>
                          <a:gd name="connsiteX114" fmla="*/ 1156447 w 2657256"/>
                          <a:gd name="connsiteY114" fmla="*/ 511140 h 3370881"/>
                          <a:gd name="connsiteX115" fmla="*/ 1160929 w 2657256"/>
                          <a:gd name="connsiteY115" fmla="*/ 493211 h 3370881"/>
                          <a:gd name="connsiteX116" fmla="*/ 1178859 w 2657256"/>
                          <a:gd name="connsiteY116" fmla="*/ 331846 h 3370881"/>
                          <a:gd name="connsiteX117" fmla="*/ 1215315 w 2657256"/>
                          <a:gd name="connsiteY117" fmla="*/ 270289 h 3370881"/>
                          <a:gd name="connsiteX118" fmla="*/ 1214718 w 2657256"/>
                          <a:gd name="connsiteY118" fmla="*/ 367705 h 3370881"/>
                          <a:gd name="connsiteX119" fmla="*/ 1201270 w 2657256"/>
                          <a:gd name="connsiteY119" fmla="*/ 412529 h 3370881"/>
                          <a:gd name="connsiteX120" fmla="*/ 1210235 w 2657256"/>
                          <a:gd name="connsiteY120" fmla="*/ 461834 h 3370881"/>
                          <a:gd name="connsiteX121" fmla="*/ 1214718 w 2657256"/>
                          <a:gd name="connsiteY121" fmla="*/ 475281 h 3370881"/>
                          <a:gd name="connsiteX122" fmla="*/ 1228165 w 2657256"/>
                          <a:gd name="connsiteY122" fmla="*/ 484246 h 3370881"/>
                          <a:gd name="connsiteX123" fmla="*/ 1250576 w 2657256"/>
                          <a:gd name="connsiteY123" fmla="*/ 502176 h 3370881"/>
                          <a:gd name="connsiteX124" fmla="*/ 1317812 w 2657256"/>
                          <a:gd name="connsiteY124" fmla="*/ 497693 h 3370881"/>
                          <a:gd name="connsiteX125" fmla="*/ 1353670 w 2657256"/>
                          <a:gd name="connsiteY125" fmla="*/ 488729 h 3370881"/>
                          <a:gd name="connsiteX126" fmla="*/ 1506070 w 2657256"/>
                          <a:gd name="connsiteY126" fmla="*/ 457352 h 3370881"/>
                          <a:gd name="connsiteX127" fmla="*/ 1550894 w 2657256"/>
                          <a:gd name="connsiteY127" fmla="*/ 430458 h 3370881"/>
                          <a:gd name="connsiteX128" fmla="*/ 1564341 w 2657256"/>
                          <a:gd name="connsiteY128" fmla="*/ 417011 h 3370881"/>
                          <a:gd name="connsiteX129" fmla="*/ 1586753 w 2657256"/>
                          <a:gd name="connsiteY129" fmla="*/ 399081 h 3370881"/>
                          <a:gd name="connsiteX130" fmla="*/ 1595718 w 2657256"/>
                          <a:gd name="connsiteY130" fmla="*/ 381152 h 3370881"/>
                          <a:gd name="connsiteX131" fmla="*/ 1600200 w 2657256"/>
                          <a:gd name="connsiteY131" fmla="*/ 363223 h 3370881"/>
                          <a:gd name="connsiteX132" fmla="*/ 1609165 w 2657256"/>
                          <a:gd name="connsiteY132" fmla="*/ 313917 h 3370881"/>
                          <a:gd name="connsiteX133" fmla="*/ 1537447 w 2657256"/>
                          <a:gd name="connsiteY133" fmla="*/ 188411 h 3370881"/>
                          <a:gd name="connsiteX134" fmla="*/ 1613647 w 2657256"/>
                          <a:gd name="connsiteY134" fmla="*/ 399081 h 3370881"/>
                          <a:gd name="connsiteX135" fmla="*/ 1627094 w 2657256"/>
                          <a:gd name="connsiteY135" fmla="*/ 417011 h 3370881"/>
                          <a:gd name="connsiteX136" fmla="*/ 1658470 w 2657256"/>
                          <a:gd name="connsiteY136" fmla="*/ 412529 h 3370881"/>
                          <a:gd name="connsiteX137" fmla="*/ 1685365 w 2657256"/>
                          <a:gd name="connsiteY137" fmla="*/ 390117 h 3370881"/>
                          <a:gd name="connsiteX138" fmla="*/ 1694329 w 2657256"/>
                          <a:gd name="connsiteY138" fmla="*/ 376670 h 3370881"/>
                          <a:gd name="connsiteX139" fmla="*/ 1734670 w 2657256"/>
                          <a:gd name="connsiteY139" fmla="*/ 354258 h 3370881"/>
                          <a:gd name="connsiteX140" fmla="*/ 1743635 w 2657256"/>
                          <a:gd name="connsiteY140" fmla="*/ 340811 h 3370881"/>
                          <a:gd name="connsiteX141" fmla="*/ 1757082 w 2657256"/>
                          <a:gd name="connsiteY141" fmla="*/ 336329 h 3370881"/>
                          <a:gd name="connsiteX142" fmla="*/ 1808984 w 2657256"/>
                          <a:gd name="connsiteY142" fmla="*/ 249641 h 3370881"/>
                          <a:gd name="connsiteX143" fmla="*/ 1899621 w 2657256"/>
                          <a:gd name="connsiteY143" fmla="*/ 211719 h 3370881"/>
                          <a:gd name="connsiteX144" fmla="*/ 1808984 w 2657256"/>
                          <a:gd name="connsiteY144" fmla="*/ 178521 h 3370881"/>
                          <a:gd name="connsiteX145" fmla="*/ 1772023 w 2657256"/>
                          <a:gd name="connsiteY145" fmla="*/ 77249 h 3370881"/>
                          <a:gd name="connsiteX146" fmla="*/ 1900425 w 2657256"/>
                          <a:gd name="connsiteY146" fmla="*/ 214081 h 3370881"/>
                          <a:gd name="connsiteX147" fmla="*/ 1874221 w 2657256"/>
                          <a:gd name="connsiteY147" fmla="*/ 318698 h 3370881"/>
                          <a:gd name="connsiteX148" fmla="*/ 1788459 w 2657256"/>
                          <a:gd name="connsiteY148" fmla="*/ 367705 h 3370881"/>
                          <a:gd name="connsiteX149" fmla="*/ 1761565 w 2657256"/>
                          <a:gd name="connsiteY149" fmla="*/ 390117 h 3370881"/>
                          <a:gd name="connsiteX150" fmla="*/ 1783976 w 2657256"/>
                          <a:gd name="connsiteY150" fmla="*/ 399081 h 3370881"/>
                          <a:gd name="connsiteX151" fmla="*/ 1878106 w 2657256"/>
                          <a:gd name="connsiteY151" fmla="*/ 390117 h 3370881"/>
                          <a:gd name="connsiteX152" fmla="*/ 1891553 w 2657256"/>
                          <a:gd name="connsiteY152" fmla="*/ 381152 h 3370881"/>
                          <a:gd name="connsiteX153" fmla="*/ 1918447 w 2657256"/>
                          <a:gd name="connsiteY153" fmla="*/ 372187 h 3370881"/>
                          <a:gd name="connsiteX154" fmla="*/ 1940859 w 2657256"/>
                          <a:gd name="connsiteY154" fmla="*/ 358740 h 3370881"/>
                          <a:gd name="connsiteX155" fmla="*/ 1954306 w 2657256"/>
                          <a:gd name="connsiteY155" fmla="*/ 354258 h 3370881"/>
                          <a:gd name="connsiteX156" fmla="*/ 2083304 w 2657256"/>
                          <a:gd name="connsiteY156" fmla="*/ 290281 h 3370881"/>
                          <a:gd name="connsiteX157" fmla="*/ 2166172 w 2657256"/>
                          <a:gd name="connsiteY157" fmla="*/ 215604 h 3370881"/>
                          <a:gd name="connsiteX158" fmla="*/ 2069054 w 2657256"/>
                          <a:gd name="connsiteY158" fmla="*/ 40493 h 3370881"/>
                          <a:gd name="connsiteX159" fmla="*/ 2078225 w 2657256"/>
                          <a:gd name="connsiteY159" fmla="*/ 188681 h 3370881"/>
                          <a:gd name="connsiteX160" fmla="*/ 1999129 w 2657256"/>
                          <a:gd name="connsiteY160" fmla="*/ 358740 h 3370881"/>
                          <a:gd name="connsiteX161" fmla="*/ 1994647 w 2657256"/>
                          <a:gd name="connsiteY161" fmla="*/ 372187 h 3370881"/>
                          <a:gd name="connsiteX162" fmla="*/ 2039470 w 2657256"/>
                          <a:gd name="connsiteY162" fmla="*/ 390117 h 3370881"/>
                          <a:gd name="connsiteX163" fmla="*/ 2115670 w 2657256"/>
                          <a:gd name="connsiteY163" fmla="*/ 390117 h 3370881"/>
                          <a:gd name="connsiteX164" fmla="*/ 2160494 w 2657256"/>
                          <a:gd name="connsiteY164" fmla="*/ 376670 h 3370881"/>
                          <a:gd name="connsiteX165" fmla="*/ 2191870 w 2657256"/>
                          <a:gd name="connsiteY165" fmla="*/ 363223 h 3370881"/>
                          <a:gd name="connsiteX166" fmla="*/ 2205318 w 2657256"/>
                          <a:gd name="connsiteY166" fmla="*/ 358740 h 3370881"/>
                          <a:gd name="connsiteX167" fmla="*/ 2232212 w 2657256"/>
                          <a:gd name="connsiteY167" fmla="*/ 340811 h 3370881"/>
                          <a:gd name="connsiteX168" fmla="*/ 2312894 w 2657256"/>
                          <a:gd name="connsiteY168" fmla="*/ 183929 h 3370881"/>
                          <a:gd name="connsiteX169" fmla="*/ 2339788 w 2657256"/>
                          <a:gd name="connsiteY169" fmla="*/ 151 h 3370881"/>
                          <a:gd name="connsiteX170" fmla="*/ 2357718 w 2657256"/>
                          <a:gd name="connsiteY170" fmla="*/ 215305 h 3370881"/>
                          <a:gd name="connsiteX171" fmla="*/ 2254623 w 2657256"/>
                          <a:gd name="connsiteY171" fmla="*/ 376670 h 3370881"/>
                          <a:gd name="connsiteX172" fmla="*/ 2245659 w 2657256"/>
                          <a:gd name="connsiteY172" fmla="*/ 390117 h 3370881"/>
                          <a:gd name="connsiteX173" fmla="*/ 2254623 w 2657256"/>
                          <a:gd name="connsiteY173" fmla="*/ 403564 h 3370881"/>
                          <a:gd name="connsiteX174" fmla="*/ 2353235 w 2657256"/>
                          <a:gd name="connsiteY174" fmla="*/ 399081 h 3370881"/>
                          <a:gd name="connsiteX175" fmla="*/ 2366682 w 2657256"/>
                          <a:gd name="connsiteY175" fmla="*/ 394599 h 3370881"/>
                          <a:gd name="connsiteX176" fmla="*/ 2389094 w 2657256"/>
                          <a:gd name="connsiteY176" fmla="*/ 390117 h 3370881"/>
                          <a:gd name="connsiteX177" fmla="*/ 2424953 w 2657256"/>
                          <a:gd name="connsiteY177" fmla="*/ 367705 h 3370881"/>
                          <a:gd name="connsiteX178" fmla="*/ 2528047 w 2657256"/>
                          <a:gd name="connsiteY178" fmla="*/ 292700 h 3370881"/>
                          <a:gd name="connsiteX179" fmla="*/ 2541495 w 2657256"/>
                          <a:gd name="connsiteY179" fmla="*/ 62906 h 3370881"/>
                          <a:gd name="connsiteX180" fmla="*/ 2591304 w 2657256"/>
                          <a:gd name="connsiteY180" fmla="*/ 214081 h 3370881"/>
                          <a:gd name="connsiteX181" fmla="*/ 2612315 w 2657256"/>
                          <a:gd name="connsiteY181" fmla="*/ 290907 h 3370881"/>
                          <a:gd name="connsiteX182" fmla="*/ 2650863 w 2657256"/>
                          <a:gd name="connsiteY182" fmla="*/ 344994 h 3370881"/>
                          <a:gd name="connsiteX183" fmla="*/ 2465294 w 2657256"/>
                          <a:gd name="connsiteY183" fmla="*/ 399081 h 3370881"/>
                          <a:gd name="connsiteX184" fmla="*/ 2442882 w 2657256"/>
                          <a:gd name="connsiteY184" fmla="*/ 403564 h 3370881"/>
                          <a:gd name="connsiteX185" fmla="*/ 2398059 w 2657256"/>
                          <a:gd name="connsiteY185" fmla="*/ 417011 h 3370881"/>
                          <a:gd name="connsiteX186" fmla="*/ 2375647 w 2657256"/>
                          <a:gd name="connsiteY186" fmla="*/ 425976 h 3370881"/>
                          <a:gd name="connsiteX187" fmla="*/ 2357718 w 2657256"/>
                          <a:gd name="connsiteY187" fmla="*/ 430458 h 3370881"/>
                          <a:gd name="connsiteX188" fmla="*/ 2344270 w 2657256"/>
                          <a:gd name="connsiteY188" fmla="*/ 461834 h 3370881"/>
                          <a:gd name="connsiteX189" fmla="*/ 2353235 w 2657256"/>
                          <a:gd name="connsiteY189" fmla="*/ 502176 h 3370881"/>
                          <a:gd name="connsiteX190" fmla="*/ 2362200 w 2657256"/>
                          <a:gd name="connsiteY190" fmla="*/ 515623 h 3370881"/>
                          <a:gd name="connsiteX191" fmla="*/ 2344270 w 2657256"/>
                          <a:gd name="connsiteY191" fmla="*/ 587340 h 3370881"/>
                          <a:gd name="connsiteX192" fmla="*/ 2321859 w 2657256"/>
                          <a:gd name="connsiteY192" fmla="*/ 614234 h 3370881"/>
                          <a:gd name="connsiteX193" fmla="*/ 2308412 w 2657256"/>
                          <a:gd name="connsiteY193" fmla="*/ 636646 h 3370881"/>
                          <a:gd name="connsiteX194" fmla="*/ 2281518 w 2657256"/>
                          <a:gd name="connsiteY194" fmla="*/ 641129 h 3370881"/>
                          <a:gd name="connsiteX195" fmla="*/ 2259106 w 2657256"/>
                          <a:gd name="connsiteY195" fmla="*/ 636646 h 3370881"/>
                          <a:gd name="connsiteX196" fmla="*/ 2277035 w 2657256"/>
                          <a:gd name="connsiteY196" fmla="*/ 578376 h 3370881"/>
                          <a:gd name="connsiteX197" fmla="*/ 2290482 w 2657256"/>
                          <a:gd name="connsiteY197" fmla="*/ 542517 h 3370881"/>
                          <a:gd name="connsiteX198" fmla="*/ 2286000 w 2657256"/>
                          <a:gd name="connsiteY198" fmla="*/ 506658 h 3370881"/>
                          <a:gd name="connsiteX199" fmla="*/ 2245659 w 2657256"/>
                          <a:gd name="connsiteY199" fmla="*/ 448387 h 3370881"/>
                          <a:gd name="connsiteX200" fmla="*/ 2200835 w 2657256"/>
                          <a:gd name="connsiteY200" fmla="*/ 430458 h 3370881"/>
                          <a:gd name="connsiteX201" fmla="*/ 2169459 w 2657256"/>
                          <a:gd name="connsiteY201" fmla="*/ 425976 h 3370881"/>
                          <a:gd name="connsiteX202" fmla="*/ 2102223 w 2657256"/>
                          <a:gd name="connsiteY202" fmla="*/ 430458 h 3370881"/>
                          <a:gd name="connsiteX203" fmla="*/ 2084294 w 2657256"/>
                          <a:gd name="connsiteY203" fmla="*/ 439423 h 3370881"/>
                          <a:gd name="connsiteX204" fmla="*/ 2070847 w 2657256"/>
                          <a:gd name="connsiteY204" fmla="*/ 443905 h 3370881"/>
                          <a:gd name="connsiteX205" fmla="*/ 2061882 w 2657256"/>
                          <a:gd name="connsiteY205" fmla="*/ 461834 h 3370881"/>
                          <a:gd name="connsiteX206" fmla="*/ 2034988 w 2657256"/>
                          <a:gd name="connsiteY206" fmla="*/ 475281 h 3370881"/>
                          <a:gd name="connsiteX207" fmla="*/ 1783976 w 2657256"/>
                          <a:gd name="connsiteY207" fmla="*/ 479764 h 3370881"/>
                          <a:gd name="connsiteX208" fmla="*/ 1766047 w 2657256"/>
                          <a:gd name="connsiteY208" fmla="*/ 488729 h 3370881"/>
                          <a:gd name="connsiteX209" fmla="*/ 1703294 w 2657256"/>
                          <a:gd name="connsiteY209" fmla="*/ 506658 h 3370881"/>
                          <a:gd name="connsiteX210" fmla="*/ 1689847 w 2657256"/>
                          <a:gd name="connsiteY210" fmla="*/ 511140 h 3370881"/>
                          <a:gd name="connsiteX211" fmla="*/ 1676400 w 2657256"/>
                          <a:gd name="connsiteY211" fmla="*/ 520105 h 3370881"/>
                          <a:gd name="connsiteX212" fmla="*/ 1649506 w 2657256"/>
                          <a:gd name="connsiteY212" fmla="*/ 529070 h 3370881"/>
                          <a:gd name="connsiteX213" fmla="*/ 1636059 w 2657256"/>
                          <a:gd name="connsiteY213" fmla="*/ 538034 h 3370881"/>
                          <a:gd name="connsiteX214" fmla="*/ 1622612 w 2657256"/>
                          <a:gd name="connsiteY214" fmla="*/ 551481 h 3370881"/>
                          <a:gd name="connsiteX215" fmla="*/ 1609165 w 2657256"/>
                          <a:gd name="connsiteY215" fmla="*/ 555964 h 3370881"/>
                          <a:gd name="connsiteX216" fmla="*/ 1577788 w 2657256"/>
                          <a:gd name="connsiteY216" fmla="*/ 587340 h 3370881"/>
                          <a:gd name="connsiteX217" fmla="*/ 1568823 w 2657256"/>
                          <a:gd name="connsiteY217" fmla="*/ 600787 h 3370881"/>
                          <a:gd name="connsiteX218" fmla="*/ 1555376 w 2657256"/>
                          <a:gd name="connsiteY218" fmla="*/ 614234 h 3370881"/>
                          <a:gd name="connsiteX219" fmla="*/ 1524000 w 2657256"/>
                          <a:gd name="connsiteY219" fmla="*/ 654576 h 3370881"/>
                          <a:gd name="connsiteX220" fmla="*/ 1519518 w 2657256"/>
                          <a:gd name="connsiteY220" fmla="*/ 668023 h 3370881"/>
                          <a:gd name="connsiteX221" fmla="*/ 1528482 w 2657256"/>
                          <a:gd name="connsiteY221" fmla="*/ 708364 h 3370881"/>
                          <a:gd name="connsiteX222" fmla="*/ 1537447 w 2657256"/>
                          <a:gd name="connsiteY222" fmla="*/ 721811 h 3370881"/>
                          <a:gd name="connsiteX223" fmla="*/ 1568823 w 2657256"/>
                          <a:gd name="connsiteY223" fmla="*/ 712846 h 3370881"/>
                          <a:gd name="connsiteX224" fmla="*/ 1600200 w 2657256"/>
                          <a:gd name="connsiteY224" fmla="*/ 712846 h 3370881"/>
                          <a:gd name="connsiteX225" fmla="*/ 1631576 w 2657256"/>
                          <a:gd name="connsiteY225" fmla="*/ 690434 h 3370881"/>
                          <a:gd name="connsiteX226" fmla="*/ 1645023 w 2657256"/>
                          <a:gd name="connsiteY226" fmla="*/ 676987 h 3370881"/>
                          <a:gd name="connsiteX227" fmla="*/ 1685365 w 2657256"/>
                          <a:gd name="connsiteY227" fmla="*/ 645611 h 3370881"/>
                          <a:gd name="connsiteX228" fmla="*/ 1716741 w 2657256"/>
                          <a:gd name="connsiteY228" fmla="*/ 614234 h 3370881"/>
                          <a:gd name="connsiteX229" fmla="*/ 1748118 w 2657256"/>
                          <a:gd name="connsiteY229" fmla="*/ 596305 h 3370881"/>
                          <a:gd name="connsiteX230" fmla="*/ 1761565 w 2657256"/>
                          <a:gd name="connsiteY230" fmla="*/ 591823 h 3370881"/>
                          <a:gd name="connsiteX231" fmla="*/ 1779494 w 2657256"/>
                          <a:gd name="connsiteY231" fmla="*/ 582858 h 3370881"/>
                          <a:gd name="connsiteX232" fmla="*/ 1815353 w 2657256"/>
                          <a:gd name="connsiteY232" fmla="*/ 573893 h 3370881"/>
                          <a:gd name="connsiteX233" fmla="*/ 2030506 w 2657256"/>
                          <a:gd name="connsiteY233" fmla="*/ 578376 h 3370881"/>
                          <a:gd name="connsiteX234" fmla="*/ 2017059 w 2657256"/>
                          <a:gd name="connsiteY234" fmla="*/ 600787 h 3370881"/>
                          <a:gd name="connsiteX235" fmla="*/ 1981200 w 2657256"/>
                          <a:gd name="connsiteY235" fmla="*/ 636646 h 3370881"/>
                          <a:gd name="connsiteX236" fmla="*/ 1967753 w 2657256"/>
                          <a:gd name="connsiteY236" fmla="*/ 650093 h 3370881"/>
                          <a:gd name="connsiteX237" fmla="*/ 1936376 w 2657256"/>
                          <a:gd name="connsiteY237" fmla="*/ 690434 h 3370881"/>
                          <a:gd name="connsiteX238" fmla="*/ 1905000 w 2657256"/>
                          <a:gd name="connsiteY238" fmla="*/ 717329 h 3370881"/>
                          <a:gd name="connsiteX239" fmla="*/ 1860176 w 2657256"/>
                          <a:gd name="connsiteY239" fmla="*/ 735258 h 3370881"/>
                          <a:gd name="connsiteX240" fmla="*/ 1788459 w 2657256"/>
                          <a:gd name="connsiteY240" fmla="*/ 744223 h 3370881"/>
                          <a:gd name="connsiteX241" fmla="*/ 1846729 w 2657256"/>
                          <a:gd name="connsiteY241" fmla="*/ 802493 h 3370881"/>
                          <a:gd name="connsiteX242" fmla="*/ 1913965 w 2657256"/>
                          <a:gd name="connsiteY242" fmla="*/ 829387 h 3370881"/>
                          <a:gd name="connsiteX243" fmla="*/ 1922929 w 2657256"/>
                          <a:gd name="connsiteY243" fmla="*/ 842834 h 3370881"/>
                          <a:gd name="connsiteX244" fmla="*/ 1967753 w 2657256"/>
                          <a:gd name="connsiteY244" fmla="*/ 883176 h 3370881"/>
                          <a:gd name="connsiteX245" fmla="*/ 1981200 w 2657256"/>
                          <a:gd name="connsiteY245" fmla="*/ 896623 h 3370881"/>
                          <a:gd name="connsiteX246" fmla="*/ 1994647 w 2657256"/>
                          <a:gd name="connsiteY246" fmla="*/ 905587 h 3370881"/>
                          <a:gd name="connsiteX247" fmla="*/ 2021541 w 2657256"/>
                          <a:gd name="connsiteY247" fmla="*/ 927999 h 3370881"/>
                          <a:gd name="connsiteX248" fmla="*/ 2030506 w 2657256"/>
                          <a:gd name="connsiteY248" fmla="*/ 941446 h 3370881"/>
                          <a:gd name="connsiteX249" fmla="*/ 2057400 w 2657256"/>
                          <a:gd name="connsiteY249" fmla="*/ 968340 h 3370881"/>
                          <a:gd name="connsiteX250" fmla="*/ 2088776 w 2657256"/>
                          <a:gd name="connsiteY250" fmla="*/ 1013164 h 3370881"/>
                          <a:gd name="connsiteX251" fmla="*/ 2115670 w 2657256"/>
                          <a:gd name="connsiteY251" fmla="*/ 1057987 h 3370881"/>
                          <a:gd name="connsiteX252" fmla="*/ 2120153 w 2657256"/>
                          <a:gd name="connsiteY252" fmla="*/ 1089364 h 3370881"/>
                          <a:gd name="connsiteX253" fmla="*/ 2138082 w 2657256"/>
                          <a:gd name="connsiteY253" fmla="*/ 1143152 h 3370881"/>
                          <a:gd name="connsiteX254" fmla="*/ 2147047 w 2657256"/>
                          <a:gd name="connsiteY254" fmla="*/ 1196940 h 3370881"/>
                          <a:gd name="connsiteX255" fmla="*/ 2151529 w 2657256"/>
                          <a:gd name="connsiteY255" fmla="*/ 1210387 h 3370881"/>
                          <a:gd name="connsiteX256" fmla="*/ 2156012 w 2657256"/>
                          <a:gd name="connsiteY256" fmla="*/ 1228317 h 3370881"/>
                          <a:gd name="connsiteX257" fmla="*/ 2173941 w 2657256"/>
                          <a:gd name="connsiteY257" fmla="*/ 1295552 h 3370881"/>
                          <a:gd name="connsiteX258" fmla="*/ 2182906 w 2657256"/>
                          <a:gd name="connsiteY258" fmla="*/ 1313481 h 3370881"/>
                          <a:gd name="connsiteX259" fmla="*/ 2187388 w 2657256"/>
                          <a:gd name="connsiteY259" fmla="*/ 1331411 h 3370881"/>
                          <a:gd name="connsiteX260" fmla="*/ 2214282 w 2657256"/>
                          <a:gd name="connsiteY260" fmla="*/ 1385199 h 3370881"/>
                          <a:gd name="connsiteX261" fmla="*/ 2218765 w 2657256"/>
                          <a:gd name="connsiteY261" fmla="*/ 1403129 h 3370881"/>
                          <a:gd name="connsiteX262" fmla="*/ 2223247 w 2657256"/>
                          <a:gd name="connsiteY262" fmla="*/ 1430023 h 3370881"/>
                          <a:gd name="connsiteX263" fmla="*/ 2236694 w 2657256"/>
                          <a:gd name="connsiteY263" fmla="*/ 1456917 h 3370881"/>
                          <a:gd name="connsiteX264" fmla="*/ 2241176 w 2657256"/>
                          <a:gd name="connsiteY264" fmla="*/ 1577940 h 3370881"/>
                          <a:gd name="connsiteX265" fmla="*/ 2245659 w 2657256"/>
                          <a:gd name="connsiteY265" fmla="*/ 1595870 h 3370881"/>
                          <a:gd name="connsiteX266" fmla="*/ 2236694 w 2657256"/>
                          <a:gd name="connsiteY266" fmla="*/ 1694481 h 3370881"/>
                          <a:gd name="connsiteX267" fmla="*/ 2227729 w 2657256"/>
                          <a:gd name="connsiteY267" fmla="*/ 1716893 h 3370881"/>
                          <a:gd name="connsiteX268" fmla="*/ 2223247 w 2657256"/>
                          <a:gd name="connsiteY268" fmla="*/ 1730340 h 3370881"/>
                          <a:gd name="connsiteX269" fmla="*/ 2200835 w 2657256"/>
                          <a:gd name="connsiteY269" fmla="*/ 1788611 h 3370881"/>
                          <a:gd name="connsiteX270" fmla="*/ 2191870 w 2657256"/>
                          <a:gd name="connsiteY270" fmla="*/ 1811023 h 3370881"/>
                          <a:gd name="connsiteX271" fmla="*/ 2187388 w 2657256"/>
                          <a:gd name="connsiteY271" fmla="*/ 1824470 h 3370881"/>
                          <a:gd name="connsiteX272" fmla="*/ 2169459 w 2657256"/>
                          <a:gd name="connsiteY272" fmla="*/ 1869293 h 3370881"/>
                          <a:gd name="connsiteX273" fmla="*/ 2164976 w 2657256"/>
                          <a:gd name="connsiteY273" fmla="*/ 1882740 h 3370881"/>
                          <a:gd name="connsiteX274" fmla="*/ 2156012 w 2657256"/>
                          <a:gd name="connsiteY274" fmla="*/ 1927564 h 3370881"/>
                          <a:gd name="connsiteX275" fmla="*/ 2173941 w 2657256"/>
                          <a:gd name="connsiteY275" fmla="*/ 1945493 h 3370881"/>
                          <a:gd name="connsiteX276" fmla="*/ 2196353 w 2657256"/>
                          <a:gd name="connsiteY276" fmla="*/ 1958940 h 3370881"/>
                          <a:gd name="connsiteX277" fmla="*/ 2241176 w 2657256"/>
                          <a:gd name="connsiteY277" fmla="*/ 2012729 h 3370881"/>
                          <a:gd name="connsiteX278" fmla="*/ 2263588 w 2657256"/>
                          <a:gd name="connsiteY278" fmla="*/ 2057552 h 3370881"/>
                          <a:gd name="connsiteX279" fmla="*/ 2286000 w 2657256"/>
                          <a:gd name="connsiteY279" fmla="*/ 2084446 h 3370881"/>
                          <a:gd name="connsiteX280" fmla="*/ 2299447 w 2657256"/>
                          <a:gd name="connsiteY280" fmla="*/ 2124787 h 3370881"/>
                          <a:gd name="connsiteX281" fmla="*/ 2321859 w 2657256"/>
                          <a:gd name="connsiteY281" fmla="*/ 2151681 h 3370881"/>
                          <a:gd name="connsiteX282" fmla="*/ 2344270 w 2657256"/>
                          <a:gd name="connsiteY282" fmla="*/ 2205470 h 3370881"/>
                          <a:gd name="connsiteX283" fmla="*/ 2348753 w 2657256"/>
                          <a:gd name="connsiteY283" fmla="*/ 2223399 h 3370881"/>
                          <a:gd name="connsiteX284" fmla="*/ 2366682 w 2657256"/>
                          <a:gd name="connsiteY284" fmla="*/ 2263740 h 3370881"/>
                          <a:gd name="connsiteX285" fmla="*/ 2375647 w 2657256"/>
                          <a:gd name="connsiteY285" fmla="*/ 2286152 h 3370881"/>
                          <a:gd name="connsiteX286" fmla="*/ 2380129 w 2657256"/>
                          <a:gd name="connsiteY286" fmla="*/ 2308564 h 3370881"/>
                          <a:gd name="connsiteX287" fmla="*/ 2389094 w 2657256"/>
                          <a:gd name="connsiteY287" fmla="*/ 2335458 h 3370881"/>
                          <a:gd name="connsiteX288" fmla="*/ 2393576 w 2657256"/>
                          <a:gd name="connsiteY288" fmla="*/ 2380281 h 3370881"/>
                          <a:gd name="connsiteX289" fmla="*/ 2398059 w 2657256"/>
                          <a:gd name="connsiteY289" fmla="*/ 2393729 h 3370881"/>
                          <a:gd name="connsiteX290" fmla="*/ 2402541 w 2657256"/>
                          <a:gd name="connsiteY290" fmla="*/ 2447517 h 3370881"/>
                          <a:gd name="connsiteX291" fmla="*/ 2427343 w 2657256"/>
                          <a:gd name="connsiteY291" fmla="*/ 2564058 h 3370881"/>
                          <a:gd name="connsiteX292" fmla="*/ 2389094 w 2657256"/>
                          <a:gd name="connsiteY292" fmla="*/ 2837481 h 3370881"/>
                          <a:gd name="connsiteX293" fmla="*/ 2380129 w 2657256"/>
                          <a:gd name="connsiteY293" fmla="*/ 2859893 h 3370881"/>
                          <a:gd name="connsiteX294" fmla="*/ 2357718 w 2657256"/>
                          <a:gd name="connsiteY294" fmla="*/ 2913681 h 3370881"/>
                          <a:gd name="connsiteX295" fmla="*/ 2348753 w 2657256"/>
                          <a:gd name="connsiteY295" fmla="*/ 2936093 h 3370881"/>
                          <a:gd name="connsiteX296" fmla="*/ 2339788 w 2657256"/>
                          <a:gd name="connsiteY296" fmla="*/ 2971952 h 3370881"/>
                          <a:gd name="connsiteX297" fmla="*/ 2326341 w 2657256"/>
                          <a:gd name="connsiteY297" fmla="*/ 2994364 h 3370881"/>
                          <a:gd name="connsiteX298" fmla="*/ 2317376 w 2657256"/>
                          <a:gd name="connsiteY298" fmla="*/ 3025740 h 3370881"/>
                          <a:gd name="connsiteX299" fmla="*/ 2303929 w 2657256"/>
                          <a:gd name="connsiteY299" fmla="*/ 3048152 h 3370881"/>
                          <a:gd name="connsiteX300" fmla="*/ 2290482 w 2657256"/>
                          <a:gd name="connsiteY300" fmla="*/ 3079529 h 3370881"/>
                          <a:gd name="connsiteX301" fmla="*/ 2272553 w 2657256"/>
                          <a:gd name="connsiteY301" fmla="*/ 3084011 h 3370881"/>
                          <a:gd name="connsiteX302" fmla="*/ 2259106 w 2657256"/>
                          <a:gd name="connsiteY302" fmla="*/ 3088493 h 3370881"/>
                          <a:gd name="connsiteX303" fmla="*/ 2241176 w 2657256"/>
                          <a:gd name="connsiteY303" fmla="*/ 3092976 h 3370881"/>
                          <a:gd name="connsiteX304" fmla="*/ 2209800 w 2657256"/>
                          <a:gd name="connsiteY304" fmla="*/ 3101940 h 3370881"/>
                          <a:gd name="connsiteX305" fmla="*/ 2205318 w 2657256"/>
                          <a:gd name="connsiteY305" fmla="*/ 3039187 h 3370881"/>
                          <a:gd name="connsiteX306" fmla="*/ 2218765 w 2657256"/>
                          <a:gd name="connsiteY306" fmla="*/ 3021258 h 3370881"/>
                          <a:gd name="connsiteX307" fmla="*/ 2245659 w 2657256"/>
                          <a:gd name="connsiteY307" fmla="*/ 2971952 h 3370881"/>
                          <a:gd name="connsiteX308" fmla="*/ 2268070 w 2657256"/>
                          <a:gd name="connsiteY308" fmla="*/ 2945058 h 3370881"/>
                          <a:gd name="connsiteX309" fmla="*/ 2298550 w 2657256"/>
                          <a:gd name="connsiteY309" fmla="*/ 2568540 h 3370881"/>
                          <a:gd name="connsiteX310" fmla="*/ 2284986 w 2657256"/>
                          <a:gd name="connsiteY310" fmla="*/ 2532681 h 3370881"/>
                          <a:gd name="connsiteX311" fmla="*/ 2293273 w 2657256"/>
                          <a:gd name="connsiteY311" fmla="*/ 2496653 h 3370881"/>
                          <a:gd name="connsiteX312" fmla="*/ 2278152 w 2657256"/>
                          <a:gd name="connsiteY312" fmla="*/ 2475178 h 3370881"/>
                          <a:gd name="connsiteX313" fmla="*/ 2245659 w 2657256"/>
                          <a:gd name="connsiteY313" fmla="*/ 2389247 h 3370881"/>
                          <a:gd name="connsiteX314" fmla="*/ 2195507 w 2657256"/>
                          <a:gd name="connsiteY314" fmla="*/ 2241328 h 3370881"/>
                          <a:gd name="connsiteX315" fmla="*/ 2083786 w 2657256"/>
                          <a:gd name="connsiteY315" fmla="*/ 2040300 h 3370881"/>
                          <a:gd name="connsiteX316" fmla="*/ 2048773 w 2657256"/>
                          <a:gd name="connsiteY316" fmla="*/ 2017971 h 3370881"/>
                          <a:gd name="connsiteX317" fmla="*/ 2074314 w 2657256"/>
                          <a:gd name="connsiteY317" fmla="*/ 2011967 h 3370881"/>
                          <a:gd name="connsiteX318" fmla="*/ 2034988 w 2657256"/>
                          <a:gd name="connsiteY318" fmla="*/ 2003764 h 3370881"/>
                          <a:gd name="connsiteX319" fmla="*/ 2026023 w 2657256"/>
                          <a:gd name="connsiteY319" fmla="*/ 2026176 h 3370881"/>
                          <a:gd name="connsiteX320" fmla="*/ 2021541 w 2657256"/>
                          <a:gd name="connsiteY320" fmla="*/ 2039623 h 3370881"/>
                          <a:gd name="connsiteX321" fmla="*/ 1999129 w 2657256"/>
                          <a:gd name="connsiteY321" fmla="*/ 2053070 h 3370881"/>
                          <a:gd name="connsiteX322" fmla="*/ 1990165 w 2657256"/>
                          <a:gd name="connsiteY322" fmla="*/ 2070999 h 3370881"/>
                          <a:gd name="connsiteX323" fmla="*/ 1967753 w 2657256"/>
                          <a:gd name="connsiteY323" fmla="*/ 2106858 h 3370881"/>
                          <a:gd name="connsiteX324" fmla="*/ 1981200 w 2657256"/>
                          <a:gd name="connsiteY324" fmla="*/ 2223399 h 3370881"/>
                          <a:gd name="connsiteX325" fmla="*/ 1994647 w 2657256"/>
                          <a:gd name="connsiteY325" fmla="*/ 2254776 h 3370881"/>
                          <a:gd name="connsiteX326" fmla="*/ 2003612 w 2657256"/>
                          <a:gd name="connsiteY326" fmla="*/ 2272705 h 3370881"/>
                          <a:gd name="connsiteX327" fmla="*/ 2026023 w 2657256"/>
                          <a:gd name="connsiteY327" fmla="*/ 2304081 h 3370881"/>
                          <a:gd name="connsiteX328" fmla="*/ 2043953 w 2657256"/>
                          <a:gd name="connsiteY328" fmla="*/ 2348905 h 3370881"/>
                          <a:gd name="connsiteX329" fmla="*/ 2061882 w 2657256"/>
                          <a:gd name="connsiteY329" fmla="*/ 2371317 h 3370881"/>
                          <a:gd name="connsiteX330" fmla="*/ 2088776 w 2657256"/>
                          <a:gd name="connsiteY330" fmla="*/ 2434070 h 3370881"/>
                          <a:gd name="connsiteX331" fmla="*/ 2102223 w 2657256"/>
                          <a:gd name="connsiteY331" fmla="*/ 2465446 h 3370881"/>
                          <a:gd name="connsiteX332" fmla="*/ 2106706 w 2657256"/>
                          <a:gd name="connsiteY332" fmla="*/ 2496823 h 3370881"/>
                          <a:gd name="connsiteX333" fmla="*/ 2124635 w 2657256"/>
                          <a:gd name="connsiteY333" fmla="*/ 2559576 h 3370881"/>
                          <a:gd name="connsiteX334" fmla="*/ 2138082 w 2657256"/>
                          <a:gd name="connsiteY334" fmla="*/ 2649223 h 3370881"/>
                          <a:gd name="connsiteX335" fmla="*/ 2147047 w 2657256"/>
                          <a:gd name="connsiteY335" fmla="*/ 2685081 h 3370881"/>
                          <a:gd name="connsiteX336" fmla="*/ 2151529 w 2657256"/>
                          <a:gd name="connsiteY336" fmla="*/ 2716458 h 3370881"/>
                          <a:gd name="connsiteX337" fmla="*/ 2160494 w 2657256"/>
                          <a:gd name="connsiteY337" fmla="*/ 2770246 h 3370881"/>
                          <a:gd name="connsiteX338" fmla="*/ 2156012 w 2657256"/>
                          <a:gd name="connsiteY338" fmla="*/ 2962987 h 3370881"/>
                          <a:gd name="connsiteX339" fmla="*/ 2138082 w 2657256"/>
                          <a:gd name="connsiteY339" fmla="*/ 3043670 h 3370881"/>
                          <a:gd name="connsiteX340" fmla="*/ 2133600 w 2657256"/>
                          <a:gd name="connsiteY340" fmla="*/ 3061599 h 3370881"/>
                          <a:gd name="connsiteX341" fmla="*/ 2120153 w 2657256"/>
                          <a:gd name="connsiteY341" fmla="*/ 3079529 h 3370881"/>
                          <a:gd name="connsiteX342" fmla="*/ 2111188 w 2657256"/>
                          <a:gd name="connsiteY342" fmla="*/ 3106423 h 3370881"/>
                          <a:gd name="connsiteX343" fmla="*/ 2088776 w 2657256"/>
                          <a:gd name="connsiteY343" fmla="*/ 3137799 h 3370881"/>
                          <a:gd name="connsiteX344" fmla="*/ 2075329 w 2657256"/>
                          <a:gd name="connsiteY344" fmla="*/ 3164693 h 3370881"/>
                          <a:gd name="connsiteX345" fmla="*/ 2061882 w 2657256"/>
                          <a:gd name="connsiteY345" fmla="*/ 3169176 h 3370881"/>
                          <a:gd name="connsiteX346" fmla="*/ 2021541 w 2657256"/>
                          <a:gd name="connsiteY346" fmla="*/ 3164693 h 3370881"/>
                          <a:gd name="connsiteX347" fmla="*/ 2012576 w 2657256"/>
                          <a:gd name="connsiteY347" fmla="*/ 3119870 h 3370881"/>
                          <a:gd name="connsiteX348" fmla="*/ 2048435 w 2657256"/>
                          <a:gd name="connsiteY348" fmla="*/ 3021258 h 3370881"/>
                          <a:gd name="connsiteX349" fmla="*/ 2048435 w 2657256"/>
                          <a:gd name="connsiteY349" fmla="*/ 3021258 h 3370881"/>
                          <a:gd name="connsiteX350" fmla="*/ 2061882 w 2657256"/>
                          <a:gd name="connsiteY350" fmla="*/ 2967470 h 3370881"/>
                          <a:gd name="connsiteX351" fmla="*/ 2070847 w 2657256"/>
                          <a:gd name="connsiteY351" fmla="*/ 2882305 h 3370881"/>
                          <a:gd name="connsiteX352" fmla="*/ 2066365 w 2657256"/>
                          <a:gd name="connsiteY352" fmla="*/ 2725423 h 3370881"/>
                          <a:gd name="connsiteX353" fmla="*/ 2043953 w 2657256"/>
                          <a:gd name="connsiteY353" fmla="*/ 2649223 h 3370881"/>
                          <a:gd name="connsiteX354" fmla="*/ 2030506 w 2657256"/>
                          <a:gd name="connsiteY354" fmla="*/ 2622329 h 3370881"/>
                          <a:gd name="connsiteX355" fmla="*/ 2017059 w 2657256"/>
                          <a:gd name="connsiteY355" fmla="*/ 2581987 h 3370881"/>
                          <a:gd name="connsiteX356" fmla="*/ 1981200 w 2657256"/>
                          <a:gd name="connsiteY356" fmla="*/ 2514752 h 3370881"/>
                          <a:gd name="connsiteX357" fmla="*/ 1972235 w 2657256"/>
                          <a:gd name="connsiteY357" fmla="*/ 2501305 h 3370881"/>
                          <a:gd name="connsiteX358" fmla="*/ 1958788 w 2657256"/>
                          <a:gd name="connsiteY358" fmla="*/ 2478893 h 3370881"/>
                          <a:gd name="connsiteX359" fmla="*/ 1905000 w 2657256"/>
                          <a:gd name="connsiteY359" fmla="*/ 2398211 h 3370881"/>
                          <a:gd name="connsiteX360" fmla="*/ 1882588 w 2657256"/>
                          <a:gd name="connsiteY360" fmla="*/ 2357870 h 3370881"/>
                          <a:gd name="connsiteX361" fmla="*/ 1869141 w 2657256"/>
                          <a:gd name="connsiteY361" fmla="*/ 2339940 h 3370881"/>
                          <a:gd name="connsiteX362" fmla="*/ 1806388 w 2657256"/>
                          <a:gd name="connsiteY362" fmla="*/ 2313046 h 3370881"/>
                          <a:gd name="connsiteX363" fmla="*/ 1779494 w 2657256"/>
                          <a:gd name="connsiteY363" fmla="*/ 2304081 h 3370881"/>
                          <a:gd name="connsiteX364" fmla="*/ 1752600 w 2657256"/>
                          <a:gd name="connsiteY364" fmla="*/ 2299599 h 3370881"/>
                          <a:gd name="connsiteX365" fmla="*/ 1680882 w 2657256"/>
                          <a:gd name="connsiteY365" fmla="*/ 2277187 h 3370881"/>
                          <a:gd name="connsiteX366" fmla="*/ 1662953 w 2657256"/>
                          <a:gd name="connsiteY366" fmla="*/ 2272705 h 3370881"/>
                          <a:gd name="connsiteX367" fmla="*/ 1640541 w 2657256"/>
                          <a:gd name="connsiteY367" fmla="*/ 2259258 h 3370881"/>
                          <a:gd name="connsiteX368" fmla="*/ 1626248 w 2657256"/>
                          <a:gd name="connsiteY368" fmla="*/ 2285644 h 3370881"/>
                          <a:gd name="connsiteX369" fmla="*/ 1537447 w 2657256"/>
                          <a:gd name="connsiteY369" fmla="*/ 2329960 h 3370881"/>
                          <a:gd name="connsiteX370" fmla="*/ 1571993 w 2657256"/>
                          <a:gd name="connsiteY370" fmla="*/ 2317957 h 3370881"/>
                          <a:gd name="connsiteX371" fmla="*/ 1509707 w 2657256"/>
                          <a:gd name="connsiteY371" fmla="*/ 2338926 h 3370881"/>
                          <a:gd name="connsiteX372" fmla="*/ 1500444 w 2657256"/>
                          <a:gd name="connsiteY372" fmla="*/ 2355271 h 3370881"/>
                          <a:gd name="connsiteX373" fmla="*/ 1402678 w 2657256"/>
                          <a:gd name="connsiteY373" fmla="*/ 2339641 h 3370881"/>
                          <a:gd name="connsiteX374" fmla="*/ 1322892 w 2657256"/>
                          <a:gd name="connsiteY374" fmla="*/ 2336952 h 3370881"/>
                          <a:gd name="connsiteX375" fmla="*/ 1199384 w 2657256"/>
                          <a:gd name="connsiteY375" fmla="*/ 2307041 h 3370881"/>
                          <a:gd name="connsiteX376" fmla="*/ 1066800 w 2657256"/>
                          <a:gd name="connsiteY376" fmla="*/ 2272705 h 3370881"/>
                          <a:gd name="connsiteX377" fmla="*/ 1030941 w 2657256"/>
                          <a:gd name="connsiteY377" fmla="*/ 2263740 h 3370881"/>
                          <a:gd name="connsiteX378" fmla="*/ 986118 w 2657256"/>
                          <a:gd name="connsiteY378" fmla="*/ 2241329 h 3370881"/>
                          <a:gd name="connsiteX379" fmla="*/ 968188 w 2657256"/>
                          <a:gd name="connsiteY379" fmla="*/ 2232364 h 3370881"/>
                          <a:gd name="connsiteX380" fmla="*/ 936812 w 2657256"/>
                          <a:gd name="connsiteY380" fmla="*/ 2214434 h 3370881"/>
                          <a:gd name="connsiteX381" fmla="*/ 905435 w 2657256"/>
                          <a:gd name="connsiteY381" fmla="*/ 2196505 h 3370881"/>
                          <a:gd name="connsiteX382" fmla="*/ 869576 w 2657256"/>
                          <a:gd name="connsiteY382" fmla="*/ 2209952 h 3370881"/>
                          <a:gd name="connsiteX383" fmla="*/ 856129 w 2657256"/>
                          <a:gd name="connsiteY383" fmla="*/ 2227881 h 3370881"/>
                          <a:gd name="connsiteX384" fmla="*/ 815788 w 2657256"/>
                          <a:gd name="connsiteY384" fmla="*/ 2268223 h 3370881"/>
                          <a:gd name="connsiteX385" fmla="*/ 788894 w 2657256"/>
                          <a:gd name="connsiteY385" fmla="*/ 2290634 h 3370881"/>
                          <a:gd name="connsiteX386" fmla="*/ 762000 w 2657256"/>
                          <a:gd name="connsiteY386" fmla="*/ 2313046 h 3370881"/>
                          <a:gd name="connsiteX387" fmla="*/ 753035 w 2657256"/>
                          <a:gd name="connsiteY387" fmla="*/ 2326493 h 3370881"/>
                          <a:gd name="connsiteX388" fmla="*/ 735106 w 2657256"/>
                          <a:gd name="connsiteY388" fmla="*/ 2339940 h 3370881"/>
                          <a:gd name="connsiteX389" fmla="*/ 712694 w 2657256"/>
                          <a:gd name="connsiteY389" fmla="*/ 2362352 h 3370881"/>
                          <a:gd name="connsiteX390" fmla="*/ 694765 w 2657256"/>
                          <a:gd name="connsiteY390" fmla="*/ 2375799 h 3370881"/>
                          <a:gd name="connsiteX391" fmla="*/ 681318 w 2657256"/>
                          <a:gd name="connsiteY391" fmla="*/ 2393729 h 3370881"/>
                          <a:gd name="connsiteX392" fmla="*/ 667870 w 2657256"/>
                          <a:gd name="connsiteY392" fmla="*/ 2402693 h 3370881"/>
                          <a:gd name="connsiteX393" fmla="*/ 623047 w 2657256"/>
                          <a:gd name="connsiteY393" fmla="*/ 2443034 h 3370881"/>
                          <a:gd name="connsiteX394" fmla="*/ 600635 w 2657256"/>
                          <a:gd name="connsiteY394" fmla="*/ 2474411 h 3370881"/>
                          <a:gd name="connsiteX395" fmla="*/ 587188 w 2657256"/>
                          <a:gd name="connsiteY395" fmla="*/ 2514752 h 3370881"/>
                          <a:gd name="connsiteX396" fmla="*/ 582706 w 2657256"/>
                          <a:gd name="connsiteY396" fmla="*/ 2546129 h 3370881"/>
                          <a:gd name="connsiteX397" fmla="*/ 596153 w 2657256"/>
                          <a:gd name="connsiteY397" fmla="*/ 2635776 h 3370881"/>
                          <a:gd name="connsiteX398" fmla="*/ 600635 w 2657256"/>
                          <a:gd name="connsiteY398" fmla="*/ 2653705 h 3370881"/>
                          <a:gd name="connsiteX399" fmla="*/ 609600 w 2657256"/>
                          <a:gd name="connsiteY399" fmla="*/ 2671634 h 3370881"/>
                          <a:gd name="connsiteX400" fmla="*/ 614082 w 2657256"/>
                          <a:gd name="connsiteY400" fmla="*/ 2689564 h 3370881"/>
                          <a:gd name="connsiteX401" fmla="*/ 623047 w 2657256"/>
                          <a:gd name="connsiteY401" fmla="*/ 2711976 h 3370881"/>
                          <a:gd name="connsiteX402" fmla="*/ 627529 w 2657256"/>
                          <a:gd name="connsiteY402" fmla="*/ 2734387 h 3370881"/>
                          <a:gd name="connsiteX403" fmla="*/ 640976 w 2657256"/>
                          <a:gd name="connsiteY403" fmla="*/ 2765764 h 3370881"/>
                          <a:gd name="connsiteX404" fmla="*/ 645459 w 2657256"/>
                          <a:gd name="connsiteY404" fmla="*/ 2779211 h 3370881"/>
                          <a:gd name="connsiteX405" fmla="*/ 658906 w 2657256"/>
                          <a:gd name="connsiteY405" fmla="*/ 2801623 h 3370881"/>
                          <a:gd name="connsiteX406" fmla="*/ 676835 w 2657256"/>
                          <a:gd name="connsiteY406" fmla="*/ 2864376 h 3370881"/>
                          <a:gd name="connsiteX407" fmla="*/ 690282 w 2657256"/>
                          <a:gd name="connsiteY407" fmla="*/ 2895752 h 3370881"/>
                          <a:gd name="connsiteX408" fmla="*/ 699247 w 2657256"/>
                          <a:gd name="connsiteY408" fmla="*/ 2940576 h 3370881"/>
                          <a:gd name="connsiteX409" fmla="*/ 703729 w 2657256"/>
                          <a:gd name="connsiteY409" fmla="*/ 2967470 h 3370881"/>
                          <a:gd name="connsiteX410" fmla="*/ 717176 w 2657256"/>
                          <a:gd name="connsiteY410" fmla="*/ 2994364 h 3370881"/>
                          <a:gd name="connsiteX411" fmla="*/ 735106 w 2657256"/>
                          <a:gd name="connsiteY411" fmla="*/ 3052634 h 3370881"/>
                          <a:gd name="connsiteX412" fmla="*/ 739588 w 2657256"/>
                          <a:gd name="connsiteY412" fmla="*/ 3079529 h 3370881"/>
                          <a:gd name="connsiteX413" fmla="*/ 762000 w 2657256"/>
                          <a:gd name="connsiteY413" fmla="*/ 3142281 h 3370881"/>
                          <a:gd name="connsiteX414" fmla="*/ 766482 w 2657256"/>
                          <a:gd name="connsiteY414" fmla="*/ 3231929 h 3370881"/>
                          <a:gd name="connsiteX415" fmla="*/ 770965 w 2657256"/>
                          <a:gd name="connsiteY415" fmla="*/ 3254340 h 3370881"/>
                          <a:gd name="connsiteX416" fmla="*/ 775447 w 2657256"/>
                          <a:gd name="connsiteY416" fmla="*/ 3285717 h 3370881"/>
                          <a:gd name="connsiteX417" fmla="*/ 748553 w 2657256"/>
                          <a:gd name="connsiteY417" fmla="*/ 3335023 h 3370881"/>
                          <a:gd name="connsiteX418" fmla="*/ 721659 w 2657256"/>
                          <a:gd name="connsiteY418" fmla="*/ 3343987 h 3370881"/>
                          <a:gd name="connsiteX419" fmla="*/ 708212 w 2657256"/>
                          <a:gd name="connsiteY419" fmla="*/ 3348470 h 3370881"/>
                          <a:gd name="connsiteX420" fmla="*/ 623047 w 2657256"/>
                          <a:gd name="connsiteY420" fmla="*/ 3330540 h 3370881"/>
                          <a:gd name="connsiteX421" fmla="*/ 609600 w 2657256"/>
                          <a:gd name="connsiteY421" fmla="*/ 3308129 h 3370881"/>
                          <a:gd name="connsiteX422" fmla="*/ 591670 w 2657256"/>
                          <a:gd name="connsiteY422" fmla="*/ 3267787 h 3370881"/>
                          <a:gd name="connsiteX423" fmla="*/ 560294 w 2657256"/>
                          <a:gd name="connsiteY423" fmla="*/ 3209517 h 3370881"/>
                          <a:gd name="connsiteX424" fmla="*/ 551329 w 2657256"/>
                          <a:gd name="connsiteY424" fmla="*/ 3196070 h 3370881"/>
                          <a:gd name="connsiteX425" fmla="*/ 528918 w 2657256"/>
                          <a:gd name="connsiteY425" fmla="*/ 3173658 h 3370881"/>
                          <a:gd name="connsiteX426" fmla="*/ 519953 w 2657256"/>
                          <a:gd name="connsiteY426" fmla="*/ 3128834 h 3370881"/>
                          <a:gd name="connsiteX427" fmla="*/ 524435 w 2657256"/>
                          <a:gd name="connsiteY427" fmla="*/ 3101940 h 3370881"/>
                          <a:gd name="connsiteX428" fmla="*/ 528918 w 2657256"/>
                          <a:gd name="connsiteY428" fmla="*/ 3088493 h 3370881"/>
                          <a:gd name="connsiteX429" fmla="*/ 542365 w 2657256"/>
                          <a:gd name="connsiteY429" fmla="*/ 3052634 h 3370881"/>
                          <a:gd name="connsiteX430" fmla="*/ 484094 w 2657256"/>
                          <a:gd name="connsiteY430" fmla="*/ 2886787 h 3370881"/>
                          <a:gd name="connsiteX431" fmla="*/ 443753 w 2657256"/>
                          <a:gd name="connsiteY431" fmla="*/ 2779211 h 3370881"/>
                          <a:gd name="connsiteX432" fmla="*/ 439270 w 2657256"/>
                          <a:gd name="connsiteY432" fmla="*/ 2752317 h 3370881"/>
                          <a:gd name="connsiteX433" fmla="*/ 430306 w 2657256"/>
                          <a:gd name="connsiteY433" fmla="*/ 2716458 h 3370881"/>
                          <a:gd name="connsiteX434" fmla="*/ 425823 w 2657256"/>
                          <a:gd name="connsiteY434" fmla="*/ 2680599 h 3370881"/>
                          <a:gd name="connsiteX435" fmla="*/ 398929 w 2657256"/>
                          <a:gd name="connsiteY435" fmla="*/ 2599917 h 3370881"/>
                          <a:gd name="connsiteX436" fmla="*/ 385482 w 2657256"/>
                          <a:gd name="connsiteY436" fmla="*/ 2568540 h 3370881"/>
                          <a:gd name="connsiteX437" fmla="*/ 381000 w 2657256"/>
                          <a:gd name="connsiteY437" fmla="*/ 2550611 h 3370881"/>
                          <a:gd name="connsiteX438" fmla="*/ 372035 w 2657256"/>
                          <a:gd name="connsiteY438" fmla="*/ 2483376 h 3370881"/>
                          <a:gd name="connsiteX439" fmla="*/ 367553 w 2657256"/>
                          <a:gd name="connsiteY439" fmla="*/ 2469929 h 3370881"/>
                          <a:gd name="connsiteX440" fmla="*/ 407894 w 2657256"/>
                          <a:gd name="connsiteY440" fmla="*/ 2451999 h 3370881"/>
                          <a:gd name="connsiteX441" fmla="*/ 515470 w 2657256"/>
                          <a:gd name="connsiteY441" fmla="*/ 2407176 h 3370881"/>
                          <a:gd name="connsiteX442" fmla="*/ 578223 w 2657256"/>
                          <a:gd name="connsiteY442" fmla="*/ 2353387 h 3370881"/>
                          <a:gd name="connsiteX443" fmla="*/ 587188 w 2657256"/>
                          <a:gd name="connsiteY443" fmla="*/ 2330976 h 3370881"/>
                          <a:gd name="connsiteX444" fmla="*/ 614082 w 2657256"/>
                          <a:gd name="connsiteY444" fmla="*/ 2254776 h 3370881"/>
                          <a:gd name="connsiteX445" fmla="*/ 649941 w 2657256"/>
                          <a:gd name="connsiteY445" fmla="*/ 2200987 h 3370881"/>
                          <a:gd name="connsiteX446" fmla="*/ 690282 w 2657256"/>
                          <a:gd name="connsiteY446" fmla="*/ 2174093 h 3370881"/>
                          <a:gd name="connsiteX447" fmla="*/ 703729 w 2657256"/>
                          <a:gd name="connsiteY447" fmla="*/ 2165129 h 3370881"/>
                          <a:gd name="connsiteX448" fmla="*/ 739588 w 2657256"/>
                          <a:gd name="connsiteY448" fmla="*/ 2147199 h 3370881"/>
                          <a:gd name="connsiteX449" fmla="*/ 708212 w 2657256"/>
                          <a:gd name="connsiteY449" fmla="*/ 2187540 h 3370881"/>
                          <a:gd name="connsiteX450" fmla="*/ 654423 w 2657256"/>
                          <a:gd name="connsiteY450" fmla="*/ 2241329 h 3370881"/>
                          <a:gd name="connsiteX451" fmla="*/ 636494 w 2657256"/>
                          <a:gd name="connsiteY451" fmla="*/ 2259258 h 3370881"/>
                          <a:gd name="connsiteX452" fmla="*/ 614082 w 2657256"/>
                          <a:gd name="connsiteY452" fmla="*/ 2286152 h 3370881"/>
                          <a:gd name="connsiteX453" fmla="*/ 592179 w 2657256"/>
                          <a:gd name="connsiteY453" fmla="*/ 2282347 h 3370881"/>
                          <a:gd name="connsiteX454" fmla="*/ 555980 w 2657256"/>
                          <a:gd name="connsiteY454" fmla="*/ 2313892 h 3370881"/>
                          <a:gd name="connsiteX455" fmla="*/ 524435 w 2657256"/>
                          <a:gd name="connsiteY455" fmla="*/ 2348905 h 3370881"/>
                          <a:gd name="connsiteX456" fmla="*/ 502023 w 2657256"/>
                          <a:gd name="connsiteY456" fmla="*/ 2362352 h 3370881"/>
                          <a:gd name="connsiteX457" fmla="*/ 461682 w 2657256"/>
                          <a:gd name="connsiteY457" fmla="*/ 2389246 h 3370881"/>
                          <a:gd name="connsiteX458" fmla="*/ 448235 w 2657256"/>
                          <a:gd name="connsiteY458" fmla="*/ 2398211 h 3370881"/>
                          <a:gd name="connsiteX459" fmla="*/ 430306 w 2657256"/>
                          <a:gd name="connsiteY459" fmla="*/ 2407176 h 3370881"/>
                          <a:gd name="connsiteX460" fmla="*/ 412376 w 2657256"/>
                          <a:gd name="connsiteY460" fmla="*/ 2420623 h 3370881"/>
                          <a:gd name="connsiteX461" fmla="*/ 389965 w 2657256"/>
                          <a:gd name="connsiteY461" fmla="*/ 2429587 h 3370881"/>
                          <a:gd name="connsiteX462" fmla="*/ 372035 w 2657256"/>
                          <a:gd name="connsiteY462" fmla="*/ 2443034 h 3370881"/>
                          <a:gd name="connsiteX463" fmla="*/ 318247 w 2657256"/>
                          <a:gd name="connsiteY463" fmla="*/ 2474411 h 3370881"/>
                          <a:gd name="connsiteX464" fmla="*/ 304800 w 2657256"/>
                          <a:gd name="connsiteY464" fmla="*/ 2492340 h 3370881"/>
                          <a:gd name="connsiteX465" fmla="*/ 282388 w 2657256"/>
                          <a:gd name="connsiteY465" fmla="*/ 2519234 h 3370881"/>
                          <a:gd name="connsiteX466" fmla="*/ 295835 w 2657256"/>
                          <a:gd name="connsiteY466" fmla="*/ 2815070 h 3370881"/>
                          <a:gd name="connsiteX467" fmla="*/ 300318 w 2657256"/>
                          <a:gd name="connsiteY467" fmla="*/ 2837481 h 3370881"/>
                          <a:gd name="connsiteX468" fmla="*/ 304800 w 2657256"/>
                          <a:gd name="connsiteY468" fmla="*/ 2868858 h 3370881"/>
                          <a:gd name="connsiteX469" fmla="*/ 309282 w 2657256"/>
                          <a:gd name="connsiteY469" fmla="*/ 2927129 h 3370881"/>
                          <a:gd name="connsiteX470" fmla="*/ 322729 w 2657256"/>
                          <a:gd name="connsiteY470" fmla="*/ 2985399 h 3370881"/>
                          <a:gd name="connsiteX471" fmla="*/ 327212 w 2657256"/>
                          <a:gd name="connsiteY471" fmla="*/ 3012293 h 3370881"/>
                          <a:gd name="connsiteX472" fmla="*/ 331694 w 2657256"/>
                          <a:gd name="connsiteY472" fmla="*/ 3043670 h 3370881"/>
                          <a:gd name="connsiteX473" fmla="*/ 345141 w 2657256"/>
                          <a:gd name="connsiteY473" fmla="*/ 3070564 h 3370881"/>
                          <a:gd name="connsiteX474" fmla="*/ 367553 w 2657256"/>
                          <a:gd name="connsiteY474" fmla="*/ 3124352 h 3370881"/>
                          <a:gd name="connsiteX475" fmla="*/ 381000 w 2657256"/>
                          <a:gd name="connsiteY475" fmla="*/ 3182623 h 3370881"/>
                          <a:gd name="connsiteX476" fmla="*/ 389965 w 2657256"/>
                          <a:gd name="connsiteY476" fmla="*/ 3196070 h 3370881"/>
                          <a:gd name="connsiteX477" fmla="*/ 394447 w 2657256"/>
                          <a:gd name="connsiteY477" fmla="*/ 3213999 h 3370881"/>
                          <a:gd name="connsiteX478" fmla="*/ 412376 w 2657256"/>
                          <a:gd name="connsiteY478" fmla="*/ 3245376 h 3370881"/>
                          <a:gd name="connsiteX479" fmla="*/ 416859 w 2657256"/>
                          <a:gd name="connsiteY479" fmla="*/ 3258823 h 3370881"/>
                          <a:gd name="connsiteX480" fmla="*/ 425823 w 2657256"/>
                          <a:gd name="connsiteY480" fmla="*/ 3272270 h 3370881"/>
                          <a:gd name="connsiteX481" fmla="*/ 439270 w 2657256"/>
                          <a:gd name="connsiteY481" fmla="*/ 3303646 h 3370881"/>
                          <a:gd name="connsiteX482" fmla="*/ 439270 w 2657256"/>
                          <a:gd name="connsiteY482" fmla="*/ 3352952 h 3370881"/>
                          <a:gd name="connsiteX483" fmla="*/ 430306 w 2657256"/>
                          <a:gd name="connsiteY483" fmla="*/ 3366399 h 3370881"/>
                          <a:gd name="connsiteX484" fmla="*/ 412376 w 2657256"/>
                          <a:gd name="connsiteY484" fmla="*/ 3370881 h 3370881"/>
                          <a:gd name="connsiteX485" fmla="*/ 295835 w 2657256"/>
                          <a:gd name="connsiteY485" fmla="*/ 3357434 h 3370881"/>
                          <a:gd name="connsiteX486" fmla="*/ 264459 w 2657256"/>
                          <a:gd name="connsiteY486" fmla="*/ 3276752 h 3370881"/>
                          <a:gd name="connsiteX487" fmla="*/ 259976 w 2657256"/>
                          <a:gd name="connsiteY487" fmla="*/ 3240893 h 3370881"/>
                          <a:gd name="connsiteX488" fmla="*/ 246529 w 2657256"/>
                          <a:gd name="connsiteY488" fmla="*/ 3178140 h 3370881"/>
                          <a:gd name="connsiteX489" fmla="*/ 237565 w 2657256"/>
                          <a:gd name="connsiteY489" fmla="*/ 3084011 h 3370881"/>
                          <a:gd name="connsiteX490" fmla="*/ 228600 w 2657256"/>
                          <a:gd name="connsiteY490" fmla="*/ 3057117 h 3370881"/>
                          <a:gd name="connsiteX491" fmla="*/ 219635 w 2657256"/>
                          <a:gd name="connsiteY491" fmla="*/ 3021258 h 3370881"/>
                          <a:gd name="connsiteX492" fmla="*/ 206188 w 2657256"/>
                          <a:gd name="connsiteY492" fmla="*/ 2980917 h 3370881"/>
                          <a:gd name="connsiteX493" fmla="*/ 201706 w 2657256"/>
                          <a:gd name="connsiteY493" fmla="*/ 2949540 h 3370881"/>
                          <a:gd name="connsiteX494" fmla="*/ 197223 w 2657256"/>
                          <a:gd name="connsiteY494" fmla="*/ 2927129 h 3370881"/>
                          <a:gd name="connsiteX495" fmla="*/ 192741 w 2657256"/>
                          <a:gd name="connsiteY495" fmla="*/ 2891270 h 3370881"/>
                          <a:gd name="connsiteX496" fmla="*/ 188259 w 2657256"/>
                          <a:gd name="connsiteY496" fmla="*/ 2850929 h 3370881"/>
                          <a:gd name="connsiteX497" fmla="*/ 179294 w 2657256"/>
                          <a:gd name="connsiteY497" fmla="*/ 2824034 h 3370881"/>
                          <a:gd name="connsiteX498" fmla="*/ 165847 w 2657256"/>
                          <a:gd name="connsiteY498" fmla="*/ 2774729 h 3370881"/>
                          <a:gd name="connsiteX499" fmla="*/ 161365 w 2657256"/>
                          <a:gd name="connsiteY499" fmla="*/ 2747834 h 3370881"/>
                          <a:gd name="connsiteX500" fmla="*/ 156882 w 2657256"/>
                          <a:gd name="connsiteY500" fmla="*/ 2559576 h 3370881"/>
                          <a:gd name="connsiteX501" fmla="*/ 152400 w 2657256"/>
                          <a:gd name="connsiteY501" fmla="*/ 2519234 h 3370881"/>
                          <a:gd name="connsiteX502" fmla="*/ 118035 w 2657256"/>
                          <a:gd name="connsiteY502" fmla="*/ 2400004 h 3370881"/>
                          <a:gd name="connsiteX503" fmla="*/ 117048 w 2657256"/>
                          <a:gd name="connsiteY503" fmla="*/ 2344423 h 3370881"/>
                          <a:gd name="connsiteX504" fmla="*/ 100106 w 2657256"/>
                          <a:gd name="connsiteY504" fmla="*/ 2330976 h 3370881"/>
                          <a:gd name="connsiteX505" fmla="*/ 138953 w 2657256"/>
                          <a:gd name="connsiteY505" fmla="*/ 2313046 h 3370881"/>
                          <a:gd name="connsiteX506" fmla="*/ 152400 w 2657256"/>
                          <a:gd name="connsiteY506" fmla="*/ 2304081 h 3370881"/>
                          <a:gd name="connsiteX507" fmla="*/ 170329 w 2657256"/>
                          <a:gd name="connsiteY507" fmla="*/ 2259258 h 3370881"/>
                          <a:gd name="connsiteX508" fmla="*/ 188259 w 2657256"/>
                          <a:gd name="connsiteY508" fmla="*/ 2223399 h 3370881"/>
                          <a:gd name="connsiteX509" fmla="*/ 206188 w 2657256"/>
                          <a:gd name="connsiteY509" fmla="*/ 2187540 h 3370881"/>
                          <a:gd name="connsiteX510" fmla="*/ 210670 w 2657256"/>
                          <a:gd name="connsiteY510" fmla="*/ 2174093 h 3370881"/>
                          <a:gd name="connsiteX511" fmla="*/ 219635 w 2657256"/>
                          <a:gd name="connsiteY511" fmla="*/ 2115823 h 3370881"/>
                          <a:gd name="connsiteX512" fmla="*/ 210670 w 2657256"/>
                          <a:gd name="connsiteY512" fmla="*/ 1958940 h 3370881"/>
                          <a:gd name="connsiteX513" fmla="*/ 192741 w 2657256"/>
                          <a:gd name="connsiteY513" fmla="*/ 1923081 h 3370881"/>
                          <a:gd name="connsiteX514" fmla="*/ 179294 w 2657256"/>
                          <a:gd name="connsiteY514" fmla="*/ 1891705 h 3370881"/>
                          <a:gd name="connsiteX515" fmla="*/ 165847 w 2657256"/>
                          <a:gd name="connsiteY515" fmla="*/ 1864811 h 3370881"/>
                          <a:gd name="connsiteX516" fmla="*/ 152400 w 2657256"/>
                          <a:gd name="connsiteY516" fmla="*/ 1833434 h 3370881"/>
                          <a:gd name="connsiteX517" fmla="*/ 143435 w 2657256"/>
                          <a:gd name="connsiteY517" fmla="*/ 1819987 h 3370881"/>
                          <a:gd name="connsiteX518" fmla="*/ 107576 w 2657256"/>
                          <a:gd name="connsiteY518" fmla="*/ 1784129 h 3370881"/>
                          <a:gd name="connsiteX519" fmla="*/ 94129 w 2657256"/>
                          <a:gd name="connsiteY519" fmla="*/ 1779646 h 3370881"/>
                          <a:gd name="connsiteX520" fmla="*/ 71718 w 2657256"/>
                          <a:gd name="connsiteY520" fmla="*/ 1770681 h 3370881"/>
                          <a:gd name="connsiteX521" fmla="*/ 58270 w 2657256"/>
                          <a:gd name="connsiteY521" fmla="*/ 1761717 h 3370881"/>
                          <a:gd name="connsiteX522" fmla="*/ 26894 w 2657256"/>
                          <a:gd name="connsiteY522" fmla="*/ 1730340 h 3370881"/>
                          <a:gd name="connsiteX523" fmla="*/ 0 w 2657256"/>
                          <a:gd name="connsiteY523" fmla="*/ 1707929 h 3370881"/>
                          <a:gd name="connsiteX0" fmla="*/ 0 w 2657256"/>
                          <a:gd name="connsiteY0" fmla="*/ 1707929 h 3370881"/>
                          <a:gd name="connsiteX1" fmla="*/ 22412 w 2657256"/>
                          <a:gd name="connsiteY1" fmla="*/ 1698964 h 3370881"/>
                          <a:gd name="connsiteX2" fmla="*/ 31376 w 2657256"/>
                          <a:gd name="connsiteY2" fmla="*/ 1681034 h 3370881"/>
                          <a:gd name="connsiteX3" fmla="*/ 44823 w 2657256"/>
                          <a:gd name="connsiteY3" fmla="*/ 1672070 h 3370881"/>
                          <a:gd name="connsiteX4" fmla="*/ 58270 w 2657256"/>
                          <a:gd name="connsiteY4" fmla="*/ 1654140 h 3370881"/>
                          <a:gd name="connsiteX5" fmla="*/ 76200 w 2657256"/>
                          <a:gd name="connsiteY5" fmla="*/ 1645176 h 3370881"/>
                          <a:gd name="connsiteX6" fmla="*/ 98612 w 2657256"/>
                          <a:gd name="connsiteY6" fmla="*/ 1636211 h 3370881"/>
                          <a:gd name="connsiteX7" fmla="*/ 125506 w 2657256"/>
                          <a:gd name="connsiteY7" fmla="*/ 1627246 h 3370881"/>
                          <a:gd name="connsiteX8" fmla="*/ 152400 w 2657256"/>
                          <a:gd name="connsiteY8" fmla="*/ 1609317 h 3370881"/>
                          <a:gd name="connsiteX9" fmla="*/ 170329 w 2657256"/>
                          <a:gd name="connsiteY9" fmla="*/ 1600352 h 3370881"/>
                          <a:gd name="connsiteX10" fmla="*/ 188259 w 2657256"/>
                          <a:gd name="connsiteY10" fmla="*/ 1582423 h 3370881"/>
                          <a:gd name="connsiteX11" fmla="*/ 228600 w 2657256"/>
                          <a:gd name="connsiteY11" fmla="*/ 1564493 h 3370881"/>
                          <a:gd name="connsiteX12" fmla="*/ 255494 w 2657256"/>
                          <a:gd name="connsiteY12" fmla="*/ 1546564 h 3370881"/>
                          <a:gd name="connsiteX13" fmla="*/ 300318 w 2657256"/>
                          <a:gd name="connsiteY13" fmla="*/ 1524152 h 3370881"/>
                          <a:gd name="connsiteX14" fmla="*/ 313765 w 2657256"/>
                          <a:gd name="connsiteY14" fmla="*/ 1515187 h 3370881"/>
                          <a:gd name="connsiteX15" fmla="*/ 340659 w 2657256"/>
                          <a:gd name="connsiteY15" fmla="*/ 1510705 h 3370881"/>
                          <a:gd name="connsiteX16" fmla="*/ 363070 w 2657256"/>
                          <a:gd name="connsiteY16" fmla="*/ 1506223 h 3370881"/>
                          <a:gd name="connsiteX17" fmla="*/ 389965 w 2657256"/>
                          <a:gd name="connsiteY17" fmla="*/ 1501740 h 3370881"/>
                          <a:gd name="connsiteX18" fmla="*/ 425823 w 2657256"/>
                          <a:gd name="connsiteY18" fmla="*/ 1497258 h 3370881"/>
                          <a:gd name="connsiteX19" fmla="*/ 470647 w 2657256"/>
                          <a:gd name="connsiteY19" fmla="*/ 1488293 h 3370881"/>
                          <a:gd name="connsiteX20" fmla="*/ 515470 w 2657256"/>
                          <a:gd name="connsiteY20" fmla="*/ 1479329 h 3370881"/>
                          <a:gd name="connsiteX21" fmla="*/ 528918 w 2657256"/>
                          <a:gd name="connsiteY21" fmla="*/ 1470364 h 3370881"/>
                          <a:gd name="connsiteX22" fmla="*/ 600635 w 2657256"/>
                          <a:gd name="connsiteY22" fmla="*/ 1456917 h 3370881"/>
                          <a:gd name="connsiteX23" fmla="*/ 690282 w 2657256"/>
                          <a:gd name="connsiteY23" fmla="*/ 1447952 h 3370881"/>
                          <a:gd name="connsiteX24" fmla="*/ 793376 w 2657256"/>
                          <a:gd name="connsiteY24" fmla="*/ 1452434 h 3370881"/>
                          <a:gd name="connsiteX25" fmla="*/ 874059 w 2657256"/>
                          <a:gd name="connsiteY25" fmla="*/ 1465881 h 3370881"/>
                          <a:gd name="connsiteX26" fmla="*/ 914400 w 2657256"/>
                          <a:gd name="connsiteY26" fmla="*/ 1470364 h 3370881"/>
                          <a:gd name="connsiteX27" fmla="*/ 1030941 w 2657256"/>
                          <a:gd name="connsiteY27" fmla="*/ 1483811 h 3370881"/>
                          <a:gd name="connsiteX28" fmla="*/ 1151965 w 2657256"/>
                          <a:gd name="connsiteY28" fmla="*/ 1492776 h 3370881"/>
                          <a:gd name="connsiteX29" fmla="*/ 1281953 w 2657256"/>
                          <a:gd name="connsiteY29" fmla="*/ 1501740 h 3370881"/>
                          <a:gd name="connsiteX30" fmla="*/ 1465729 w 2657256"/>
                          <a:gd name="connsiteY30" fmla="*/ 1497258 h 3370881"/>
                          <a:gd name="connsiteX31" fmla="*/ 1510553 w 2657256"/>
                          <a:gd name="connsiteY31" fmla="*/ 1492776 h 3370881"/>
                          <a:gd name="connsiteX32" fmla="*/ 1582270 w 2657256"/>
                          <a:gd name="connsiteY32" fmla="*/ 1461399 h 3370881"/>
                          <a:gd name="connsiteX33" fmla="*/ 1604682 w 2657256"/>
                          <a:gd name="connsiteY33" fmla="*/ 1456917 h 3370881"/>
                          <a:gd name="connsiteX34" fmla="*/ 1622612 w 2657256"/>
                          <a:gd name="connsiteY34" fmla="*/ 1447952 h 3370881"/>
                          <a:gd name="connsiteX35" fmla="*/ 1645023 w 2657256"/>
                          <a:gd name="connsiteY35" fmla="*/ 1438987 h 3370881"/>
                          <a:gd name="connsiteX36" fmla="*/ 1662953 w 2657256"/>
                          <a:gd name="connsiteY36" fmla="*/ 1425540 h 3370881"/>
                          <a:gd name="connsiteX37" fmla="*/ 1698812 w 2657256"/>
                          <a:gd name="connsiteY37" fmla="*/ 1407611 h 3370881"/>
                          <a:gd name="connsiteX38" fmla="*/ 1739153 w 2657256"/>
                          <a:gd name="connsiteY38" fmla="*/ 1380717 h 3370881"/>
                          <a:gd name="connsiteX39" fmla="*/ 1752600 w 2657256"/>
                          <a:gd name="connsiteY39" fmla="*/ 1367270 h 3370881"/>
                          <a:gd name="connsiteX40" fmla="*/ 1775012 w 2657256"/>
                          <a:gd name="connsiteY40" fmla="*/ 1353823 h 3370881"/>
                          <a:gd name="connsiteX41" fmla="*/ 1797423 w 2657256"/>
                          <a:gd name="connsiteY41" fmla="*/ 1335893 h 3370881"/>
                          <a:gd name="connsiteX42" fmla="*/ 1810870 w 2657256"/>
                          <a:gd name="connsiteY42" fmla="*/ 1304517 h 3370881"/>
                          <a:gd name="connsiteX43" fmla="*/ 1815353 w 2657256"/>
                          <a:gd name="connsiteY43" fmla="*/ 1291070 h 3370881"/>
                          <a:gd name="connsiteX44" fmla="*/ 1801906 w 2657256"/>
                          <a:gd name="connsiteY44" fmla="*/ 1138670 h 3370881"/>
                          <a:gd name="connsiteX45" fmla="*/ 1792941 w 2657256"/>
                          <a:gd name="connsiteY45" fmla="*/ 1125223 h 3370881"/>
                          <a:gd name="connsiteX46" fmla="*/ 1757082 w 2657256"/>
                          <a:gd name="connsiteY46" fmla="*/ 1093846 h 3370881"/>
                          <a:gd name="connsiteX47" fmla="*/ 1730188 w 2657256"/>
                          <a:gd name="connsiteY47" fmla="*/ 1066952 h 3370881"/>
                          <a:gd name="connsiteX48" fmla="*/ 1703294 w 2657256"/>
                          <a:gd name="connsiteY48" fmla="*/ 1049023 h 3370881"/>
                          <a:gd name="connsiteX49" fmla="*/ 1622612 w 2657256"/>
                          <a:gd name="connsiteY49" fmla="*/ 1053505 h 3370881"/>
                          <a:gd name="connsiteX50" fmla="*/ 1595718 w 2657256"/>
                          <a:gd name="connsiteY50" fmla="*/ 1062470 h 3370881"/>
                          <a:gd name="connsiteX51" fmla="*/ 1573306 w 2657256"/>
                          <a:gd name="connsiteY51" fmla="*/ 1066952 h 3370881"/>
                          <a:gd name="connsiteX52" fmla="*/ 1453385 w 2657256"/>
                          <a:gd name="connsiteY52" fmla="*/ 1082761 h 3370881"/>
                          <a:gd name="connsiteX53" fmla="*/ 1326776 w 2657256"/>
                          <a:gd name="connsiteY53" fmla="*/ 1062470 h 3370881"/>
                          <a:gd name="connsiteX54" fmla="*/ 1308847 w 2657256"/>
                          <a:gd name="connsiteY54" fmla="*/ 1057987 h 3370881"/>
                          <a:gd name="connsiteX55" fmla="*/ 1277470 w 2657256"/>
                          <a:gd name="connsiteY55" fmla="*/ 1053505 h 3370881"/>
                          <a:gd name="connsiteX56" fmla="*/ 1259541 w 2657256"/>
                          <a:gd name="connsiteY56" fmla="*/ 1049023 h 3370881"/>
                          <a:gd name="connsiteX57" fmla="*/ 1232647 w 2657256"/>
                          <a:gd name="connsiteY57" fmla="*/ 1044540 h 3370881"/>
                          <a:gd name="connsiteX58" fmla="*/ 1053353 w 2657256"/>
                          <a:gd name="connsiteY58" fmla="*/ 1049023 h 3370881"/>
                          <a:gd name="connsiteX59" fmla="*/ 1035423 w 2657256"/>
                          <a:gd name="connsiteY59" fmla="*/ 1053505 h 3370881"/>
                          <a:gd name="connsiteX60" fmla="*/ 1008529 w 2657256"/>
                          <a:gd name="connsiteY60" fmla="*/ 1057987 h 3370881"/>
                          <a:gd name="connsiteX61" fmla="*/ 995082 w 2657256"/>
                          <a:gd name="connsiteY61" fmla="*/ 1062470 h 3370881"/>
                          <a:gd name="connsiteX62" fmla="*/ 945776 w 2657256"/>
                          <a:gd name="connsiteY62" fmla="*/ 1031093 h 3370881"/>
                          <a:gd name="connsiteX63" fmla="*/ 941294 w 2657256"/>
                          <a:gd name="connsiteY63" fmla="*/ 1017646 h 3370881"/>
                          <a:gd name="connsiteX64" fmla="*/ 932329 w 2657256"/>
                          <a:gd name="connsiteY64" fmla="*/ 919034 h 3370881"/>
                          <a:gd name="connsiteX65" fmla="*/ 914400 w 2657256"/>
                          <a:gd name="connsiteY65" fmla="*/ 901105 h 3370881"/>
                          <a:gd name="connsiteX66" fmla="*/ 918882 w 2657256"/>
                          <a:gd name="connsiteY66" fmla="*/ 869729 h 3370881"/>
                          <a:gd name="connsiteX67" fmla="*/ 941294 w 2657256"/>
                          <a:gd name="connsiteY67" fmla="*/ 865246 h 3370881"/>
                          <a:gd name="connsiteX68" fmla="*/ 959223 w 2657256"/>
                          <a:gd name="connsiteY68" fmla="*/ 851799 h 3370881"/>
                          <a:gd name="connsiteX69" fmla="*/ 990600 w 2657256"/>
                          <a:gd name="connsiteY69" fmla="*/ 847317 h 3370881"/>
                          <a:gd name="connsiteX70" fmla="*/ 1129553 w 2657256"/>
                          <a:gd name="connsiteY70" fmla="*/ 838352 h 3370881"/>
                          <a:gd name="connsiteX71" fmla="*/ 1147482 w 2657256"/>
                          <a:gd name="connsiteY71" fmla="*/ 829387 h 3370881"/>
                          <a:gd name="connsiteX72" fmla="*/ 1178859 w 2657256"/>
                          <a:gd name="connsiteY72" fmla="*/ 806976 h 3370881"/>
                          <a:gd name="connsiteX73" fmla="*/ 1192306 w 2657256"/>
                          <a:gd name="connsiteY73" fmla="*/ 793529 h 3370881"/>
                          <a:gd name="connsiteX74" fmla="*/ 1214718 w 2657256"/>
                          <a:gd name="connsiteY74" fmla="*/ 784564 h 3370881"/>
                          <a:gd name="connsiteX75" fmla="*/ 1241612 w 2657256"/>
                          <a:gd name="connsiteY75" fmla="*/ 771117 h 3370881"/>
                          <a:gd name="connsiteX76" fmla="*/ 1277470 w 2657256"/>
                          <a:gd name="connsiteY76" fmla="*/ 753187 h 3370881"/>
                          <a:gd name="connsiteX77" fmla="*/ 1295400 w 2657256"/>
                          <a:gd name="connsiteY77" fmla="*/ 730776 h 3370881"/>
                          <a:gd name="connsiteX78" fmla="*/ 1317812 w 2657256"/>
                          <a:gd name="connsiteY78" fmla="*/ 708364 h 3370881"/>
                          <a:gd name="connsiteX79" fmla="*/ 1353670 w 2657256"/>
                          <a:gd name="connsiteY79" fmla="*/ 663540 h 3370881"/>
                          <a:gd name="connsiteX80" fmla="*/ 1371600 w 2657256"/>
                          <a:gd name="connsiteY80" fmla="*/ 636646 h 3370881"/>
                          <a:gd name="connsiteX81" fmla="*/ 1380565 w 2657256"/>
                          <a:gd name="connsiteY81" fmla="*/ 596305 h 3370881"/>
                          <a:gd name="connsiteX82" fmla="*/ 1385047 w 2657256"/>
                          <a:gd name="connsiteY82" fmla="*/ 582858 h 3370881"/>
                          <a:gd name="connsiteX83" fmla="*/ 1380565 w 2657256"/>
                          <a:gd name="connsiteY83" fmla="*/ 533552 h 3370881"/>
                          <a:gd name="connsiteX84" fmla="*/ 1367118 w 2657256"/>
                          <a:gd name="connsiteY84" fmla="*/ 524587 h 3370881"/>
                          <a:gd name="connsiteX85" fmla="*/ 1349188 w 2657256"/>
                          <a:gd name="connsiteY85" fmla="*/ 520105 h 3370881"/>
                          <a:gd name="connsiteX86" fmla="*/ 1326776 w 2657256"/>
                          <a:gd name="connsiteY86" fmla="*/ 511140 h 3370881"/>
                          <a:gd name="connsiteX87" fmla="*/ 1281953 w 2657256"/>
                          <a:gd name="connsiteY87" fmla="*/ 515623 h 3370881"/>
                          <a:gd name="connsiteX88" fmla="*/ 1250576 w 2657256"/>
                          <a:gd name="connsiteY88" fmla="*/ 529070 h 3370881"/>
                          <a:gd name="connsiteX89" fmla="*/ 1210235 w 2657256"/>
                          <a:gd name="connsiteY89" fmla="*/ 542517 h 3370881"/>
                          <a:gd name="connsiteX90" fmla="*/ 1183341 w 2657256"/>
                          <a:gd name="connsiteY90" fmla="*/ 555964 h 3370881"/>
                          <a:gd name="connsiteX91" fmla="*/ 1160929 w 2657256"/>
                          <a:gd name="connsiteY91" fmla="*/ 569411 h 3370881"/>
                          <a:gd name="connsiteX92" fmla="*/ 1134035 w 2657256"/>
                          <a:gd name="connsiteY92" fmla="*/ 578376 h 3370881"/>
                          <a:gd name="connsiteX93" fmla="*/ 1111623 w 2657256"/>
                          <a:gd name="connsiteY93" fmla="*/ 587340 h 3370881"/>
                          <a:gd name="connsiteX94" fmla="*/ 1084729 w 2657256"/>
                          <a:gd name="connsiteY94" fmla="*/ 596305 h 3370881"/>
                          <a:gd name="connsiteX95" fmla="*/ 986118 w 2657256"/>
                          <a:gd name="connsiteY95" fmla="*/ 591823 h 3370881"/>
                          <a:gd name="connsiteX96" fmla="*/ 927847 w 2657256"/>
                          <a:gd name="connsiteY96" fmla="*/ 578376 h 3370881"/>
                          <a:gd name="connsiteX97" fmla="*/ 896470 w 2657256"/>
                          <a:gd name="connsiteY97" fmla="*/ 555964 h 3370881"/>
                          <a:gd name="connsiteX98" fmla="*/ 883023 w 2657256"/>
                          <a:gd name="connsiteY98" fmla="*/ 546999 h 3370881"/>
                          <a:gd name="connsiteX99" fmla="*/ 865094 w 2657256"/>
                          <a:gd name="connsiteY99" fmla="*/ 497693 h 3370881"/>
                          <a:gd name="connsiteX100" fmla="*/ 869576 w 2657256"/>
                          <a:gd name="connsiteY100" fmla="*/ 403564 h 3370881"/>
                          <a:gd name="connsiteX101" fmla="*/ 874059 w 2657256"/>
                          <a:gd name="connsiteY101" fmla="*/ 385634 h 3370881"/>
                          <a:gd name="connsiteX102" fmla="*/ 883023 w 2657256"/>
                          <a:gd name="connsiteY102" fmla="*/ 372187 h 3370881"/>
                          <a:gd name="connsiteX103" fmla="*/ 909918 w 2657256"/>
                          <a:gd name="connsiteY103" fmla="*/ 363223 h 3370881"/>
                          <a:gd name="connsiteX104" fmla="*/ 914400 w 2657256"/>
                          <a:gd name="connsiteY104" fmla="*/ 385634 h 3370881"/>
                          <a:gd name="connsiteX105" fmla="*/ 909918 w 2657256"/>
                          <a:gd name="connsiteY105" fmla="*/ 408046 h 3370881"/>
                          <a:gd name="connsiteX106" fmla="*/ 900953 w 2657256"/>
                          <a:gd name="connsiteY106" fmla="*/ 466317 h 3370881"/>
                          <a:gd name="connsiteX107" fmla="*/ 905435 w 2657256"/>
                          <a:gd name="connsiteY107" fmla="*/ 515623 h 3370881"/>
                          <a:gd name="connsiteX108" fmla="*/ 932329 w 2657256"/>
                          <a:gd name="connsiteY108" fmla="*/ 551481 h 3370881"/>
                          <a:gd name="connsiteX109" fmla="*/ 954741 w 2657256"/>
                          <a:gd name="connsiteY109" fmla="*/ 560446 h 3370881"/>
                          <a:gd name="connsiteX110" fmla="*/ 972670 w 2657256"/>
                          <a:gd name="connsiteY110" fmla="*/ 569411 h 3370881"/>
                          <a:gd name="connsiteX111" fmla="*/ 1066800 w 2657256"/>
                          <a:gd name="connsiteY111" fmla="*/ 564929 h 3370881"/>
                          <a:gd name="connsiteX112" fmla="*/ 1111623 w 2657256"/>
                          <a:gd name="connsiteY112" fmla="*/ 551481 h 3370881"/>
                          <a:gd name="connsiteX113" fmla="*/ 1129553 w 2657256"/>
                          <a:gd name="connsiteY113" fmla="*/ 538034 h 3370881"/>
                          <a:gd name="connsiteX114" fmla="*/ 1156447 w 2657256"/>
                          <a:gd name="connsiteY114" fmla="*/ 511140 h 3370881"/>
                          <a:gd name="connsiteX115" fmla="*/ 1160929 w 2657256"/>
                          <a:gd name="connsiteY115" fmla="*/ 493211 h 3370881"/>
                          <a:gd name="connsiteX116" fmla="*/ 1178859 w 2657256"/>
                          <a:gd name="connsiteY116" fmla="*/ 331846 h 3370881"/>
                          <a:gd name="connsiteX117" fmla="*/ 1215315 w 2657256"/>
                          <a:gd name="connsiteY117" fmla="*/ 270289 h 3370881"/>
                          <a:gd name="connsiteX118" fmla="*/ 1214718 w 2657256"/>
                          <a:gd name="connsiteY118" fmla="*/ 367705 h 3370881"/>
                          <a:gd name="connsiteX119" fmla="*/ 1201270 w 2657256"/>
                          <a:gd name="connsiteY119" fmla="*/ 412529 h 3370881"/>
                          <a:gd name="connsiteX120" fmla="*/ 1210235 w 2657256"/>
                          <a:gd name="connsiteY120" fmla="*/ 461834 h 3370881"/>
                          <a:gd name="connsiteX121" fmla="*/ 1214718 w 2657256"/>
                          <a:gd name="connsiteY121" fmla="*/ 475281 h 3370881"/>
                          <a:gd name="connsiteX122" fmla="*/ 1228165 w 2657256"/>
                          <a:gd name="connsiteY122" fmla="*/ 484246 h 3370881"/>
                          <a:gd name="connsiteX123" fmla="*/ 1250576 w 2657256"/>
                          <a:gd name="connsiteY123" fmla="*/ 502176 h 3370881"/>
                          <a:gd name="connsiteX124" fmla="*/ 1317812 w 2657256"/>
                          <a:gd name="connsiteY124" fmla="*/ 497693 h 3370881"/>
                          <a:gd name="connsiteX125" fmla="*/ 1353670 w 2657256"/>
                          <a:gd name="connsiteY125" fmla="*/ 488729 h 3370881"/>
                          <a:gd name="connsiteX126" fmla="*/ 1506070 w 2657256"/>
                          <a:gd name="connsiteY126" fmla="*/ 457352 h 3370881"/>
                          <a:gd name="connsiteX127" fmla="*/ 1550894 w 2657256"/>
                          <a:gd name="connsiteY127" fmla="*/ 430458 h 3370881"/>
                          <a:gd name="connsiteX128" fmla="*/ 1564341 w 2657256"/>
                          <a:gd name="connsiteY128" fmla="*/ 417011 h 3370881"/>
                          <a:gd name="connsiteX129" fmla="*/ 1586753 w 2657256"/>
                          <a:gd name="connsiteY129" fmla="*/ 399081 h 3370881"/>
                          <a:gd name="connsiteX130" fmla="*/ 1595718 w 2657256"/>
                          <a:gd name="connsiteY130" fmla="*/ 381152 h 3370881"/>
                          <a:gd name="connsiteX131" fmla="*/ 1600200 w 2657256"/>
                          <a:gd name="connsiteY131" fmla="*/ 363223 h 3370881"/>
                          <a:gd name="connsiteX132" fmla="*/ 1609165 w 2657256"/>
                          <a:gd name="connsiteY132" fmla="*/ 313917 h 3370881"/>
                          <a:gd name="connsiteX133" fmla="*/ 1537447 w 2657256"/>
                          <a:gd name="connsiteY133" fmla="*/ 188411 h 3370881"/>
                          <a:gd name="connsiteX134" fmla="*/ 1613647 w 2657256"/>
                          <a:gd name="connsiteY134" fmla="*/ 399081 h 3370881"/>
                          <a:gd name="connsiteX135" fmla="*/ 1627094 w 2657256"/>
                          <a:gd name="connsiteY135" fmla="*/ 417011 h 3370881"/>
                          <a:gd name="connsiteX136" fmla="*/ 1658470 w 2657256"/>
                          <a:gd name="connsiteY136" fmla="*/ 412529 h 3370881"/>
                          <a:gd name="connsiteX137" fmla="*/ 1685365 w 2657256"/>
                          <a:gd name="connsiteY137" fmla="*/ 390117 h 3370881"/>
                          <a:gd name="connsiteX138" fmla="*/ 1694329 w 2657256"/>
                          <a:gd name="connsiteY138" fmla="*/ 376670 h 3370881"/>
                          <a:gd name="connsiteX139" fmla="*/ 1734670 w 2657256"/>
                          <a:gd name="connsiteY139" fmla="*/ 354258 h 3370881"/>
                          <a:gd name="connsiteX140" fmla="*/ 1743635 w 2657256"/>
                          <a:gd name="connsiteY140" fmla="*/ 340811 h 3370881"/>
                          <a:gd name="connsiteX141" fmla="*/ 1757082 w 2657256"/>
                          <a:gd name="connsiteY141" fmla="*/ 336329 h 3370881"/>
                          <a:gd name="connsiteX142" fmla="*/ 1808984 w 2657256"/>
                          <a:gd name="connsiteY142" fmla="*/ 249641 h 3370881"/>
                          <a:gd name="connsiteX143" fmla="*/ 1899621 w 2657256"/>
                          <a:gd name="connsiteY143" fmla="*/ 211719 h 3370881"/>
                          <a:gd name="connsiteX144" fmla="*/ 1808984 w 2657256"/>
                          <a:gd name="connsiteY144" fmla="*/ 178521 h 3370881"/>
                          <a:gd name="connsiteX145" fmla="*/ 1772023 w 2657256"/>
                          <a:gd name="connsiteY145" fmla="*/ 77249 h 3370881"/>
                          <a:gd name="connsiteX146" fmla="*/ 1900425 w 2657256"/>
                          <a:gd name="connsiteY146" fmla="*/ 214081 h 3370881"/>
                          <a:gd name="connsiteX147" fmla="*/ 1874221 w 2657256"/>
                          <a:gd name="connsiteY147" fmla="*/ 318698 h 3370881"/>
                          <a:gd name="connsiteX148" fmla="*/ 1788459 w 2657256"/>
                          <a:gd name="connsiteY148" fmla="*/ 367705 h 3370881"/>
                          <a:gd name="connsiteX149" fmla="*/ 1761565 w 2657256"/>
                          <a:gd name="connsiteY149" fmla="*/ 390117 h 3370881"/>
                          <a:gd name="connsiteX150" fmla="*/ 1783976 w 2657256"/>
                          <a:gd name="connsiteY150" fmla="*/ 399081 h 3370881"/>
                          <a:gd name="connsiteX151" fmla="*/ 1878106 w 2657256"/>
                          <a:gd name="connsiteY151" fmla="*/ 390117 h 3370881"/>
                          <a:gd name="connsiteX152" fmla="*/ 1891553 w 2657256"/>
                          <a:gd name="connsiteY152" fmla="*/ 381152 h 3370881"/>
                          <a:gd name="connsiteX153" fmla="*/ 1918447 w 2657256"/>
                          <a:gd name="connsiteY153" fmla="*/ 372187 h 3370881"/>
                          <a:gd name="connsiteX154" fmla="*/ 1940859 w 2657256"/>
                          <a:gd name="connsiteY154" fmla="*/ 358740 h 3370881"/>
                          <a:gd name="connsiteX155" fmla="*/ 1954306 w 2657256"/>
                          <a:gd name="connsiteY155" fmla="*/ 354258 h 3370881"/>
                          <a:gd name="connsiteX156" fmla="*/ 2083304 w 2657256"/>
                          <a:gd name="connsiteY156" fmla="*/ 290281 h 3370881"/>
                          <a:gd name="connsiteX157" fmla="*/ 2166172 w 2657256"/>
                          <a:gd name="connsiteY157" fmla="*/ 215604 h 3370881"/>
                          <a:gd name="connsiteX158" fmla="*/ 2069054 w 2657256"/>
                          <a:gd name="connsiteY158" fmla="*/ 40493 h 3370881"/>
                          <a:gd name="connsiteX159" fmla="*/ 2078225 w 2657256"/>
                          <a:gd name="connsiteY159" fmla="*/ 188681 h 3370881"/>
                          <a:gd name="connsiteX160" fmla="*/ 1999129 w 2657256"/>
                          <a:gd name="connsiteY160" fmla="*/ 358740 h 3370881"/>
                          <a:gd name="connsiteX161" fmla="*/ 1994647 w 2657256"/>
                          <a:gd name="connsiteY161" fmla="*/ 372187 h 3370881"/>
                          <a:gd name="connsiteX162" fmla="*/ 2039470 w 2657256"/>
                          <a:gd name="connsiteY162" fmla="*/ 390117 h 3370881"/>
                          <a:gd name="connsiteX163" fmla="*/ 2115670 w 2657256"/>
                          <a:gd name="connsiteY163" fmla="*/ 390117 h 3370881"/>
                          <a:gd name="connsiteX164" fmla="*/ 2160494 w 2657256"/>
                          <a:gd name="connsiteY164" fmla="*/ 376670 h 3370881"/>
                          <a:gd name="connsiteX165" fmla="*/ 2191870 w 2657256"/>
                          <a:gd name="connsiteY165" fmla="*/ 363223 h 3370881"/>
                          <a:gd name="connsiteX166" fmla="*/ 2205318 w 2657256"/>
                          <a:gd name="connsiteY166" fmla="*/ 358740 h 3370881"/>
                          <a:gd name="connsiteX167" fmla="*/ 2232212 w 2657256"/>
                          <a:gd name="connsiteY167" fmla="*/ 340811 h 3370881"/>
                          <a:gd name="connsiteX168" fmla="*/ 2312894 w 2657256"/>
                          <a:gd name="connsiteY168" fmla="*/ 183929 h 3370881"/>
                          <a:gd name="connsiteX169" fmla="*/ 2339788 w 2657256"/>
                          <a:gd name="connsiteY169" fmla="*/ 151 h 3370881"/>
                          <a:gd name="connsiteX170" fmla="*/ 2357718 w 2657256"/>
                          <a:gd name="connsiteY170" fmla="*/ 215305 h 3370881"/>
                          <a:gd name="connsiteX171" fmla="*/ 2254623 w 2657256"/>
                          <a:gd name="connsiteY171" fmla="*/ 376670 h 3370881"/>
                          <a:gd name="connsiteX172" fmla="*/ 2245659 w 2657256"/>
                          <a:gd name="connsiteY172" fmla="*/ 390117 h 3370881"/>
                          <a:gd name="connsiteX173" fmla="*/ 2254623 w 2657256"/>
                          <a:gd name="connsiteY173" fmla="*/ 403564 h 3370881"/>
                          <a:gd name="connsiteX174" fmla="*/ 2353235 w 2657256"/>
                          <a:gd name="connsiteY174" fmla="*/ 399081 h 3370881"/>
                          <a:gd name="connsiteX175" fmla="*/ 2366682 w 2657256"/>
                          <a:gd name="connsiteY175" fmla="*/ 394599 h 3370881"/>
                          <a:gd name="connsiteX176" fmla="*/ 2389094 w 2657256"/>
                          <a:gd name="connsiteY176" fmla="*/ 390117 h 3370881"/>
                          <a:gd name="connsiteX177" fmla="*/ 2424953 w 2657256"/>
                          <a:gd name="connsiteY177" fmla="*/ 367705 h 3370881"/>
                          <a:gd name="connsiteX178" fmla="*/ 2528047 w 2657256"/>
                          <a:gd name="connsiteY178" fmla="*/ 292700 h 3370881"/>
                          <a:gd name="connsiteX179" fmla="*/ 2541495 w 2657256"/>
                          <a:gd name="connsiteY179" fmla="*/ 62906 h 3370881"/>
                          <a:gd name="connsiteX180" fmla="*/ 2591304 w 2657256"/>
                          <a:gd name="connsiteY180" fmla="*/ 214081 h 3370881"/>
                          <a:gd name="connsiteX181" fmla="*/ 2612315 w 2657256"/>
                          <a:gd name="connsiteY181" fmla="*/ 290907 h 3370881"/>
                          <a:gd name="connsiteX182" fmla="*/ 2650863 w 2657256"/>
                          <a:gd name="connsiteY182" fmla="*/ 344994 h 3370881"/>
                          <a:gd name="connsiteX183" fmla="*/ 2465294 w 2657256"/>
                          <a:gd name="connsiteY183" fmla="*/ 399081 h 3370881"/>
                          <a:gd name="connsiteX184" fmla="*/ 2442882 w 2657256"/>
                          <a:gd name="connsiteY184" fmla="*/ 403564 h 3370881"/>
                          <a:gd name="connsiteX185" fmla="*/ 2398059 w 2657256"/>
                          <a:gd name="connsiteY185" fmla="*/ 417011 h 3370881"/>
                          <a:gd name="connsiteX186" fmla="*/ 2375647 w 2657256"/>
                          <a:gd name="connsiteY186" fmla="*/ 425976 h 3370881"/>
                          <a:gd name="connsiteX187" fmla="*/ 2357718 w 2657256"/>
                          <a:gd name="connsiteY187" fmla="*/ 430458 h 3370881"/>
                          <a:gd name="connsiteX188" fmla="*/ 2344270 w 2657256"/>
                          <a:gd name="connsiteY188" fmla="*/ 461834 h 3370881"/>
                          <a:gd name="connsiteX189" fmla="*/ 2353235 w 2657256"/>
                          <a:gd name="connsiteY189" fmla="*/ 502176 h 3370881"/>
                          <a:gd name="connsiteX190" fmla="*/ 2362200 w 2657256"/>
                          <a:gd name="connsiteY190" fmla="*/ 515623 h 3370881"/>
                          <a:gd name="connsiteX191" fmla="*/ 2344270 w 2657256"/>
                          <a:gd name="connsiteY191" fmla="*/ 587340 h 3370881"/>
                          <a:gd name="connsiteX192" fmla="*/ 2321859 w 2657256"/>
                          <a:gd name="connsiteY192" fmla="*/ 614234 h 3370881"/>
                          <a:gd name="connsiteX193" fmla="*/ 2308412 w 2657256"/>
                          <a:gd name="connsiteY193" fmla="*/ 636646 h 3370881"/>
                          <a:gd name="connsiteX194" fmla="*/ 2281518 w 2657256"/>
                          <a:gd name="connsiteY194" fmla="*/ 641129 h 3370881"/>
                          <a:gd name="connsiteX195" fmla="*/ 2259106 w 2657256"/>
                          <a:gd name="connsiteY195" fmla="*/ 636646 h 3370881"/>
                          <a:gd name="connsiteX196" fmla="*/ 2277035 w 2657256"/>
                          <a:gd name="connsiteY196" fmla="*/ 578376 h 3370881"/>
                          <a:gd name="connsiteX197" fmla="*/ 2290482 w 2657256"/>
                          <a:gd name="connsiteY197" fmla="*/ 542517 h 3370881"/>
                          <a:gd name="connsiteX198" fmla="*/ 2286000 w 2657256"/>
                          <a:gd name="connsiteY198" fmla="*/ 506658 h 3370881"/>
                          <a:gd name="connsiteX199" fmla="*/ 2245659 w 2657256"/>
                          <a:gd name="connsiteY199" fmla="*/ 448387 h 3370881"/>
                          <a:gd name="connsiteX200" fmla="*/ 2200835 w 2657256"/>
                          <a:gd name="connsiteY200" fmla="*/ 430458 h 3370881"/>
                          <a:gd name="connsiteX201" fmla="*/ 2169459 w 2657256"/>
                          <a:gd name="connsiteY201" fmla="*/ 425976 h 3370881"/>
                          <a:gd name="connsiteX202" fmla="*/ 2102223 w 2657256"/>
                          <a:gd name="connsiteY202" fmla="*/ 430458 h 3370881"/>
                          <a:gd name="connsiteX203" fmla="*/ 2084294 w 2657256"/>
                          <a:gd name="connsiteY203" fmla="*/ 439423 h 3370881"/>
                          <a:gd name="connsiteX204" fmla="*/ 2070847 w 2657256"/>
                          <a:gd name="connsiteY204" fmla="*/ 443905 h 3370881"/>
                          <a:gd name="connsiteX205" fmla="*/ 2061882 w 2657256"/>
                          <a:gd name="connsiteY205" fmla="*/ 461834 h 3370881"/>
                          <a:gd name="connsiteX206" fmla="*/ 2034988 w 2657256"/>
                          <a:gd name="connsiteY206" fmla="*/ 475281 h 3370881"/>
                          <a:gd name="connsiteX207" fmla="*/ 1783976 w 2657256"/>
                          <a:gd name="connsiteY207" fmla="*/ 479764 h 3370881"/>
                          <a:gd name="connsiteX208" fmla="*/ 1766047 w 2657256"/>
                          <a:gd name="connsiteY208" fmla="*/ 488729 h 3370881"/>
                          <a:gd name="connsiteX209" fmla="*/ 1703294 w 2657256"/>
                          <a:gd name="connsiteY209" fmla="*/ 506658 h 3370881"/>
                          <a:gd name="connsiteX210" fmla="*/ 1689847 w 2657256"/>
                          <a:gd name="connsiteY210" fmla="*/ 511140 h 3370881"/>
                          <a:gd name="connsiteX211" fmla="*/ 1676400 w 2657256"/>
                          <a:gd name="connsiteY211" fmla="*/ 520105 h 3370881"/>
                          <a:gd name="connsiteX212" fmla="*/ 1649506 w 2657256"/>
                          <a:gd name="connsiteY212" fmla="*/ 529070 h 3370881"/>
                          <a:gd name="connsiteX213" fmla="*/ 1636059 w 2657256"/>
                          <a:gd name="connsiteY213" fmla="*/ 538034 h 3370881"/>
                          <a:gd name="connsiteX214" fmla="*/ 1622612 w 2657256"/>
                          <a:gd name="connsiteY214" fmla="*/ 551481 h 3370881"/>
                          <a:gd name="connsiteX215" fmla="*/ 1609165 w 2657256"/>
                          <a:gd name="connsiteY215" fmla="*/ 555964 h 3370881"/>
                          <a:gd name="connsiteX216" fmla="*/ 1577788 w 2657256"/>
                          <a:gd name="connsiteY216" fmla="*/ 587340 h 3370881"/>
                          <a:gd name="connsiteX217" fmla="*/ 1568823 w 2657256"/>
                          <a:gd name="connsiteY217" fmla="*/ 600787 h 3370881"/>
                          <a:gd name="connsiteX218" fmla="*/ 1555376 w 2657256"/>
                          <a:gd name="connsiteY218" fmla="*/ 614234 h 3370881"/>
                          <a:gd name="connsiteX219" fmla="*/ 1524000 w 2657256"/>
                          <a:gd name="connsiteY219" fmla="*/ 654576 h 3370881"/>
                          <a:gd name="connsiteX220" fmla="*/ 1519518 w 2657256"/>
                          <a:gd name="connsiteY220" fmla="*/ 668023 h 3370881"/>
                          <a:gd name="connsiteX221" fmla="*/ 1528482 w 2657256"/>
                          <a:gd name="connsiteY221" fmla="*/ 708364 h 3370881"/>
                          <a:gd name="connsiteX222" fmla="*/ 1537447 w 2657256"/>
                          <a:gd name="connsiteY222" fmla="*/ 721811 h 3370881"/>
                          <a:gd name="connsiteX223" fmla="*/ 1568823 w 2657256"/>
                          <a:gd name="connsiteY223" fmla="*/ 712846 h 3370881"/>
                          <a:gd name="connsiteX224" fmla="*/ 1600200 w 2657256"/>
                          <a:gd name="connsiteY224" fmla="*/ 712846 h 3370881"/>
                          <a:gd name="connsiteX225" fmla="*/ 1631576 w 2657256"/>
                          <a:gd name="connsiteY225" fmla="*/ 690434 h 3370881"/>
                          <a:gd name="connsiteX226" fmla="*/ 1645023 w 2657256"/>
                          <a:gd name="connsiteY226" fmla="*/ 676987 h 3370881"/>
                          <a:gd name="connsiteX227" fmla="*/ 1685365 w 2657256"/>
                          <a:gd name="connsiteY227" fmla="*/ 645611 h 3370881"/>
                          <a:gd name="connsiteX228" fmla="*/ 1716741 w 2657256"/>
                          <a:gd name="connsiteY228" fmla="*/ 614234 h 3370881"/>
                          <a:gd name="connsiteX229" fmla="*/ 1748118 w 2657256"/>
                          <a:gd name="connsiteY229" fmla="*/ 596305 h 3370881"/>
                          <a:gd name="connsiteX230" fmla="*/ 1761565 w 2657256"/>
                          <a:gd name="connsiteY230" fmla="*/ 591823 h 3370881"/>
                          <a:gd name="connsiteX231" fmla="*/ 1779494 w 2657256"/>
                          <a:gd name="connsiteY231" fmla="*/ 582858 h 3370881"/>
                          <a:gd name="connsiteX232" fmla="*/ 1815353 w 2657256"/>
                          <a:gd name="connsiteY232" fmla="*/ 573893 h 3370881"/>
                          <a:gd name="connsiteX233" fmla="*/ 2030506 w 2657256"/>
                          <a:gd name="connsiteY233" fmla="*/ 578376 h 3370881"/>
                          <a:gd name="connsiteX234" fmla="*/ 2017059 w 2657256"/>
                          <a:gd name="connsiteY234" fmla="*/ 600787 h 3370881"/>
                          <a:gd name="connsiteX235" fmla="*/ 1981200 w 2657256"/>
                          <a:gd name="connsiteY235" fmla="*/ 636646 h 3370881"/>
                          <a:gd name="connsiteX236" fmla="*/ 1967753 w 2657256"/>
                          <a:gd name="connsiteY236" fmla="*/ 650093 h 3370881"/>
                          <a:gd name="connsiteX237" fmla="*/ 1936376 w 2657256"/>
                          <a:gd name="connsiteY237" fmla="*/ 690434 h 3370881"/>
                          <a:gd name="connsiteX238" fmla="*/ 1905000 w 2657256"/>
                          <a:gd name="connsiteY238" fmla="*/ 717329 h 3370881"/>
                          <a:gd name="connsiteX239" fmla="*/ 1860176 w 2657256"/>
                          <a:gd name="connsiteY239" fmla="*/ 735258 h 3370881"/>
                          <a:gd name="connsiteX240" fmla="*/ 1788459 w 2657256"/>
                          <a:gd name="connsiteY240" fmla="*/ 744223 h 3370881"/>
                          <a:gd name="connsiteX241" fmla="*/ 1846729 w 2657256"/>
                          <a:gd name="connsiteY241" fmla="*/ 802493 h 3370881"/>
                          <a:gd name="connsiteX242" fmla="*/ 1913965 w 2657256"/>
                          <a:gd name="connsiteY242" fmla="*/ 829387 h 3370881"/>
                          <a:gd name="connsiteX243" fmla="*/ 1922929 w 2657256"/>
                          <a:gd name="connsiteY243" fmla="*/ 842834 h 3370881"/>
                          <a:gd name="connsiteX244" fmla="*/ 1967753 w 2657256"/>
                          <a:gd name="connsiteY244" fmla="*/ 883176 h 3370881"/>
                          <a:gd name="connsiteX245" fmla="*/ 1981200 w 2657256"/>
                          <a:gd name="connsiteY245" fmla="*/ 896623 h 3370881"/>
                          <a:gd name="connsiteX246" fmla="*/ 1994647 w 2657256"/>
                          <a:gd name="connsiteY246" fmla="*/ 905587 h 3370881"/>
                          <a:gd name="connsiteX247" fmla="*/ 2021541 w 2657256"/>
                          <a:gd name="connsiteY247" fmla="*/ 927999 h 3370881"/>
                          <a:gd name="connsiteX248" fmla="*/ 2030506 w 2657256"/>
                          <a:gd name="connsiteY248" fmla="*/ 941446 h 3370881"/>
                          <a:gd name="connsiteX249" fmla="*/ 2057400 w 2657256"/>
                          <a:gd name="connsiteY249" fmla="*/ 968340 h 3370881"/>
                          <a:gd name="connsiteX250" fmla="*/ 2088776 w 2657256"/>
                          <a:gd name="connsiteY250" fmla="*/ 1013164 h 3370881"/>
                          <a:gd name="connsiteX251" fmla="*/ 2115670 w 2657256"/>
                          <a:gd name="connsiteY251" fmla="*/ 1057987 h 3370881"/>
                          <a:gd name="connsiteX252" fmla="*/ 2120153 w 2657256"/>
                          <a:gd name="connsiteY252" fmla="*/ 1089364 h 3370881"/>
                          <a:gd name="connsiteX253" fmla="*/ 2138082 w 2657256"/>
                          <a:gd name="connsiteY253" fmla="*/ 1143152 h 3370881"/>
                          <a:gd name="connsiteX254" fmla="*/ 2147047 w 2657256"/>
                          <a:gd name="connsiteY254" fmla="*/ 1196940 h 3370881"/>
                          <a:gd name="connsiteX255" fmla="*/ 2151529 w 2657256"/>
                          <a:gd name="connsiteY255" fmla="*/ 1210387 h 3370881"/>
                          <a:gd name="connsiteX256" fmla="*/ 2156012 w 2657256"/>
                          <a:gd name="connsiteY256" fmla="*/ 1228317 h 3370881"/>
                          <a:gd name="connsiteX257" fmla="*/ 2173941 w 2657256"/>
                          <a:gd name="connsiteY257" fmla="*/ 1295552 h 3370881"/>
                          <a:gd name="connsiteX258" fmla="*/ 2182906 w 2657256"/>
                          <a:gd name="connsiteY258" fmla="*/ 1313481 h 3370881"/>
                          <a:gd name="connsiteX259" fmla="*/ 2187388 w 2657256"/>
                          <a:gd name="connsiteY259" fmla="*/ 1331411 h 3370881"/>
                          <a:gd name="connsiteX260" fmla="*/ 2214282 w 2657256"/>
                          <a:gd name="connsiteY260" fmla="*/ 1385199 h 3370881"/>
                          <a:gd name="connsiteX261" fmla="*/ 2218765 w 2657256"/>
                          <a:gd name="connsiteY261" fmla="*/ 1403129 h 3370881"/>
                          <a:gd name="connsiteX262" fmla="*/ 2223247 w 2657256"/>
                          <a:gd name="connsiteY262" fmla="*/ 1430023 h 3370881"/>
                          <a:gd name="connsiteX263" fmla="*/ 2236694 w 2657256"/>
                          <a:gd name="connsiteY263" fmla="*/ 1456917 h 3370881"/>
                          <a:gd name="connsiteX264" fmla="*/ 2241176 w 2657256"/>
                          <a:gd name="connsiteY264" fmla="*/ 1577940 h 3370881"/>
                          <a:gd name="connsiteX265" fmla="*/ 2245659 w 2657256"/>
                          <a:gd name="connsiteY265" fmla="*/ 1595870 h 3370881"/>
                          <a:gd name="connsiteX266" fmla="*/ 2236694 w 2657256"/>
                          <a:gd name="connsiteY266" fmla="*/ 1694481 h 3370881"/>
                          <a:gd name="connsiteX267" fmla="*/ 2227729 w 2657256"/>
                          <a:gd name="connsiteY267" fmla="*/ 1716893 h 3370881"/>
                          <a:gd name="connsiteX268" fmla="*/ 2223247 w 2657256"/>
                          <a:gd name="connsiteY268" fmla="*/ 1730340 h 3370881"/>
                          <a:gd name="connsiteX269" fmla="*/ 2200835 w 2657256"/>
                          <a:gd name="connsiteY269" fmla="*/ 1788611 h 3370881"/>
                          <a:gd name="connsiteX270" fmla="*/ 2191870 w 2657256"/>
                          <a:gd name="connsiteY270" fmla="*/ 1811023 h 3370881"/>
                          <a:gd name="connsiteX271" fmla="*/ 2187388 w 2657256"/>
                          <a:gd name="connsiteY271" fmla="*/ 1824470 h 3370881"/>
                          <a:gd name="connsiteX272" fmla="*/ 2169459 w 2657256"/>
                          <a:gd name="connsiteY272" fmla="*/ 1869293 h 3370881"/>
                          <a:gd name="connsiteX273" fmla="*/ 2164976 w 2657256"/>
                          <a:gd name="connsiteY273" fmla="*/ 1882740 h 3370881"/>
                          <a:gd name="connsiteX274" fmla="*/ 2156012 w 2657256"/>
                          <a:gd name="connsiteY274" fmla="*/ 1927564 h 3370881"/>
                          <a:gd name="connsiteX275" fmla="*/ 2173941 w 2657256"/>
                          <a:gd name="connsiteY275" fmla="*/ 1945493 h 3370881"/>
                          <a:gd name="connsiteX276" fmla="*/ 2196353 w 2657256"/>
                          <a:gd name="connsiteY276" fmla="*/ 1958940 h 3370881"/>
                          <a:gd name="connsiteX277" fmla="*/ 2241176 w 2657256"/>
                          <a:gd name="connsiteY277" fmla="*/ 2012729 h 3370881"/>
                          <a:gd name="connsiteX278" fmla="*/ 2263588 w 2657256"/>
                          <a:gd name="connsiteY278" fmla="*/ 2057552 h 3370881"/>
                          <a:gd name="connsiteX279" fmla="*/ 2286000 w 2657256"/>
                          <a:gd name="connsiteY279" fmla="*/ 2084446 h 3370881"/>
                          <a:gd name="connsiteX280" fmla="*/ 2299447 w 2657256"/>
                          <a:gd name="connsiteY280" fmla="*/ 2124787 h 3370881"/>
                          <a:gd name="connsiteX281" fmla="*/ 2321859 w 2657256"/>
                          <a:gd name="connsiteY281" fmla="*/ 2151681 h 3370881"/>
                          <a:gd name="connsiteX282" fmla="*/ 2344270 w 2657256"/>
                          <a:gd name="connsiteY282" fmla="*/ 2205470 h 3370881"/>
                          <a:gd name="connsiteX283" fmla="*/ 2348753 w 2657256"/>
                          <a:gd name="connsiteY283" fmla="*/ 2223399 h 3370881"/>
                          <a:gd name="connsiteX284" fmla="*/ 2366682 w 2657256"/>
                          <a:gd name="connsiteY284" fmla="*/ 2263740 h 3370881"/>
                          <a:gd name="connsiteX285" fmla="*/ 2375647 w 2657256"/>
                          <a:gd name="connsiteY285" fmla="*/ 2286152 h 3370881"/>
                          <a:gd name="connsiteX286" fmla="*/ 2380129 w 2657256"/>
                          <a:gd name="connsiteY286" fmla="*/ 2308564 h 3370881"/>
                          <a:gd name="connsiteX287" fmla="*/ 2389094 w 2657256"/>
                          <a:gd name="connsiteY287" fmla="*/ 2335458 h 3370881"/>
                          <a:gd name="connsiteX288" fmla="*/ 2393576 w 2657256"/>
                          <a:gd name="connsiteY288" fmla="*/ 2380281 h 3370881"/>
                          <a:gd name="connsiteX289" fmla="*/ 2398059 w 2657256"/>
                          <a:gd name="connsiteY289" fmla="*/ 2393729 h 3370881"/>
                          <a:gd name="connsiteX290" fmla="*/ 2402541 w 2657256"/>
                          <a:gd name="connsiteY290" fmla="*/ 2447517 h 3370881"/>
                          <a:gd name="connsiteX291" fmla="*/ 2427343 w 2657256"/>
                          <a:gd name="connsiteY291" fmla="*/ 2564058 h 3370881"/>
                          <a:gd name="connsiteX292" fmla="*/ 2389094 w 2657256"/>
                          <a:gd name="connsiteY292" fmla="*/ 2837481 h 3370881"/>
                          <a:gd name="connsiteX293" fmla="*/ 2380129 w 2657256"/>
                          <a:gd name="connsiteY293" fmla="*/ 2859893 h 3370881"/>
                          <a:gd name="connsiteX294" fmla="*/ 2357718 w 2657256"/>
                          <a:gd name="connsiteY294" fmla="*/ 2913681 h 3370881"/>
                          <a:gd name="connsiteX295" fmla="*/ 2348753 w 2657256"/>
                          <a:gd name="connsiteY295" fmla="*/ 2936093 h 3370881"/>
                          <a:gd name="connsiteX296" fmla="*/ 2339788 w 2657256"/>
                          <a:gd name="connsiteY296" fmla="*/ 2971952 h 3370881"/>
                          <a:gd name="connsiteX297" fmla="*/ 2326341 w 2657256"/>
                          <a:gd name="connsiteY297" fmla="*/ 2994364 h 3370881"/>
                          <a:gd name="connsiteX298" fmla="*/ 2317376 w 2657256"/>
                          <a:gd name="connsiteY298" fmla="*/ 3025740 h 3370881"/>
                          <a:gd name="connsiteX299" fmla="*/ 2303929 w 2657256"/>
                          <a:gd name="connsiteY299" fmla="*/ 3048152 h 3370881"/>
                          <a:gd name="connsiteX300" fmla="*/ 2290482 w 2657256"/>
                          <a:gd name="connsiteY300" fmla="*/ 3079529 h 3370881"/>
                          <a:gd name="connsiteX301" fmla="*/ 2272553 w 2657256"/>
                          <a:gd name="connsiteY301" fmla="*/ 3084011 h 3370881"/>
                          <a:gd name="connsiteX302" fmla="*/ 2259106 w 2657256"/>
                          <a:gd name="connsiteY302" fmla="*/ 3088493 h 3370881"/>
                          <a:gd name="connsiteX303" fmla="*/ 2241176 w 2657256"/>
                          <a:gd name="connsiteY303" fmla="*/ 3092976 h 3370881"/>
                          <a:gd name="connsiteX304" fmla="*/ 2209800 w 2657256"/>
                          <a:gd name="connsiteY304" fmla="*/ 3101940 h 3370881"/>
                          <a:gd name="connsiteX305" fmla="*/ 2205318 w 2657256"/>
                          <a:gd name="connsiteY305" fmla="*/ 3039187 h 3370881"/>
                          <a:gd name="connsiteX306" fmla="*/ 2218765 w 2657256"/>
                          <a:gd name="connsiteY306" fmla="*/ 3021258 h 3370881"/>
                          <a:gd name="connsiteX307" fmla="*/ 2245659 w 2657256"/>
                          <a:gd name="connsiteY307" fmla="*/ 2971952 h 3370881"/>
                          <a:gd name="connsiteX308" fmla="*/ 2268070 w 2657256"/>
                          <a:gd name="connsiteY308" fmla="*/ 2945058 h 3370881"/>
                          <a:gd name="connsiteX309" fmla="*/ 2298550 w 2657256"/>
                          <a:gd name="connsiteY309" fmla="*/ 2568540 h 3370881"/>
                          <a:gd name="connsiteX310" fmla="*/ 2284986 w 2657256"/>
                          <a:gd name="connsiteY310" fmla="*/ 2532681 h 3370881"/>
                          <a:gd name="connsiteX311" fmla="*/ 2293273 w 2657256"/>
                          <a:gd name="connsiteY311" fmla="*/ 2496653 h 3370881"/>
                          <a:gd name="connsiteX312" fmla="*/ 2278152 w 2657256"/>
                          <a:gd name="connsiteY312" fmla="*/ 2475178 h 3370881"/>
                          <a:gd name="connsiteX313" fmla="*/ 2245659 w 2657256"/>
                          <a:gd name="connsiteY313" fmla="*/ 2389247 h 3370881"/>
                          <a:gd name="connsiteX314" fmla="*/ 2195507 w 2657256"/>
                          <a:gd name="connsiteY314" fmla="*/ 2241328 h 3370881"/>
                          <a:gd name="connsiteX315" fmla="*/ 2083786 w 2657256"/>
                          <a:gd name="connsiteY315" fmla="*/ 2040300 h 3370881"/>
                          <a:gd name="connsiteX316" fmla="*/ 2048773 w 2657256"/>
                          <a:gd name="connsiteY316" fmla="*/ 2017971 h 3370881"/>
                          <a:gd name="connsiteX317" fmla="*/ 2074314 w 2657256"/>
                          <a:gd name="connsiteY317" fmla="*/ 2011967 h 3370881"/>
                          <a:gd name="connsiteX318" fmla="*/ 2034988 w 2657256"/>
                          <a:gd name="connsiteY318" fmla="*/ 2003764 h 3370881"/>
                          <a:gd name="connsiteX319" fmla="*/ 2026023 w 2657256"/>
                          <a:gd name="connsiteY319" fmla="*/ 2026176 h 3370881"/>
                          <a:gd name="connsiteX320" fmla="*/ 2021541 w 2657256"/>
                          <a:gd name="connsiteY320" fmla="*/ 2039623 h 3370881"/>
                          <a:gd name="connsiteX321" fmla="*/ 1999129 w 2657256"/>
                          <a:gd name="connsiteY321" fmla="*/ 2053070 h 3370881"/>
                          <a:gd name="connsiteX322" fmla="*/ 1990165 w 2657256"/>
                          <a:gd name="connsiteY322" fmla="*/ 2070999 h 3370881"/>
                          <a:gd name="connsiteX323" fmla="*/ 1967753 w 2657256"/>
                          <a:gd name="connsiteY323" fmla="*/ 2106858 h 3370881"/>
                          <a:gd name="connsiteX324" fmla="*/ 1981200 w 2657256"/>
                          <a:gd name="connsiteY324" fmla="*/ 2223399 h 3370881"/>
                          <a:gd name="connsiteX325" fmla="*/ 1994647 w 2657256"/>
                          <a:gd name="connsiteY325" fmla="*/ 2254776 h 3370881"/>
                          <a:gd name="connsiteX326" fmla="*/ 2003612 w 2657256"/>
                          <a:gd name="connsiteY326" fmla="*/ 2272705 h 3370881"/>
                          <a:gd name="connsiteX327" fmla="*/ 2026023 w 2657256"/>
                          <a:gd name="connsiteY327" fmla="*/ 2304081 h 3370881"/>
                          <a:gd name="connsiteX328" fmla="*/ 2043953 w 2657256"/>
                          <a:gd name="connsiteY328" fmla="*/ 2348905 h 3370881"/>
                          <a:gd name="connsiteX329" fmla="*/ 2061882 w 2657256"/>
                          <a:gd name="connsiteY329" fmla="*/ 2371317 h 3370881"/>
                          <a:gd name="connsiteX330" fmla="*/ 2088776 w 2657256"/>
                          <a:gd name="connsiteY330" fmla="*/ 2434070 h 3370881"/>
                          <a:gd name="connsiteX331" fmla="*/ 2102223 w 2657256"/>
                          <a:gd name="connsiteY331" fmla="*/ 2465446 h 3370881"/>
                          <a:gd name="connsiteX332" fmla="*/ 2106706 w 2657256"/>
                          <a:gd name="connsiteY332" fmla="*/ 2496823 h 3370881"/>
                          <a:gd name="connsiteX333" fmla="*/ 2124635 w 2657256"/>
                          <a:gd name="connsiteY333" fmla="*/ 2559576 h 3370881"/>
                          <a:gd name="connsiteX334" fmla="*/ 2138082 w 2657256"/>
                          <a:gd name="connsiteY334" fmla="*/ 2649223 h 3370881"/>
                          <a:gd name="connsiteX335" fmla="*/ 2147047 w 2657256"/>
                          <a:gd name="connsiteY335" fmla="*/ 2685081 h 3370881"/>
                          <a:gd name="connsiteX336" fmla="*/ 2151529 w 2657256"/>
                          <a:gd name="connsiteY336" fmla="*/ 2716458 h 3370881"/>
                          <a:gd name="connsiteX337" fmla="*/ 2160494 w 2657256"/>
                          <a:gd name="connsiteY337" fmla="*/ 2770246 h 3370881"/>
                          <a:gd name="connsiteX338" fmla="*/ 2156012 w 2657256"/>
                          <a:gd name="connsiteY338" fmla="*/ 2962987 h 3370881"/>
                          <a:gd name="connsiteX339" fmla="*/ 2138082 w 2657256"/>
                          <a:gd name="connsiteY339" fmla="*/ 3043670 h 3370881"/>
                          <a:gd name="connsiteX340" fmla="*/ 2133600 w 2657256"/>
                          <a:gd name="connsiteY340" fmla="*/ 3061599 h 3370881"/>
                          <a:gd name="connsiteX341" fmla="*/ 2120153 w 2657256"/>
                          <a:gd name="connsiteY341" fmla="*/ 3079529 h 3370881"/>
                          <a:gd name="connsiteX342" fmla="*/ 2111188 w 2657256"/>
                          <a:gd name="connsiteY342" fmla="*/ 3106423 h 3370881"/>
                          <a:gd name="connsiteX343" fmla="*/ 2088776 w 2657256"/>
                          <a:gd name="connsiteY343" fmla="*/ 3137799 h 3370881"/>
                          <a:gd name="connsiteX344" fmla="*/ 2075329 w 2657256"/>
                          <a:gd name="connsiteY344" fmla="*/ 3164693 h 3370881"/>
                          <a:gd name="connsiteX345" fmla="*/ 2061882 w 2657256"/>
                          <a:gd name="connsiteY345" fmla="*/ 3169176 h 3370881"/>
                          <a:gd name="connsiteX346" fmla="*/ 2021541 w 2657256"/>
                          <a:gd name="connsiteY346" fmla="*/ 3164693 h 3370881"/>
                          <a:gd name="connsiteX347" fmla="*/ 2012576 w 2657256"/>
                          <a:gd name="connsiteY347" fmla="*/ 3119870 h 3370881"/>
                          <a:gd name="connsiteX348" fmla="*/ 2048435 w 2657256"/>
                          <a:gd name="connsiteY348" fmla="*/ 3021258 h 3370881"/>
                          <a:gd name="connsiteX349" fmla="*/ 2048435 w 2657256"/>
                          <a:gd name="connsiteY349" fmla="*/ 3021258 h 3370881"/>
                          <a:gd name="connsiteX350" fmla="*/ 2061882 w 2657256"/>
                          <a:gd name="connsiteY350" fmla="*/ 2967470 h 3370881"/>
                          <a:gd name="connsiteX351" fmla="*/ 2070847 w 2657256"/>
                          <a:gd name="connsiteY351" fmla="*/ 2882305 h 3370881"/>
                          <a:gd name="connsiteX352" fmla="*/ 2066365 w 2657256"/>
                          <a:gd name="connsiteY352" fmla="*/ 2725423 h 3370881"/>
                          <a:gd name="connsiteX353" fmla="*/ 2043953 w 2657256"/>
                          <a:gd name="connsiteY353" fmla="*/ 2649223 h 3370881"/>
                          <a:gd name="connsiteX354" fmla="*/ 2030506 w 2657256"/>
                          <a:gd name="connsiteY354" fmla="*/ 2622329 h 3370881"/>
                          <a:gd name="connsiteX355" fmla="*/ 2017059 w 2657256"/>
                          <a:gd name="connsiteY355" fmla="*/ 2581987 h 3370881"/>
                          <a:gd name="connsiteX356" fmla="*/ 1981200 w 2657256"/>
                          <a:gd name="connsiteY356" fmla="*/ 2514752 h 3370881"/>
                          <a:gd name="connsiteX357" fmla="*/ 1972235 w 2657256"/>
                          <a:gd name="connsiteY357" fmla="*/ 2501305 h 3370881"/>
                          <a:gd name="connsiteX358" fmla="*/ 1958788 w 2657256"/>
                          <a:gd name="connsiteY358" fmla="*/ 2478893 h 3370881"/>
                          <a:gd name="connsiteX359" fmla="*/ 1905000 w 2657256"/>
                          <a:gd name="connsiteY359" fmla="*/ 2398211 h 3370881"/>
                          <a:gd name="connsiteX360" fmla="*/ 1882588 w 2657256"/>
                          <a:gd name="connsiteY360" fmla="*/ 2357870 h 3370881"/>
                          <a:gd name="connsiteX361" fmla="*/ 1869141 w 2657256"/>
                          <a:gd name="connsiteY361" fmla="*/ 2339940 h 3370881"/>
                          <a:gd name="connsiteX362" fmla="*/ 1806388 w 2657256"/>
                          <a:gd name="connsiteY362" fmla="*/ 2313046 h 3370881"/>
                          <a:gd name="connsiteX363" fmla="*/ 1779494 w 2657256"/>
                          <a:gd name="connsiteY363" fmla="*/ 2304081 h 3370881"/>
                          <a:gd name="connsiteX364" fmla="*/ 1752600 w 2657256"/>
                          <a:gd name="connsiteY364" fmla="*/ 2299599 h 3370881"/>
                          <a:gd name="connsiteX365" fmla="*/ 1680882 w 2657256"/>
                          <a:gd name="connsiteY365" fmla="*/ 2277187 h 3370881"/>
                          <a:gd name="connsiteX366" fmla="*/ 1662953 w 2657256"/>
                          <a:gd name="connsiteY366" fmla="*/ 2272705 h 3370881"/>
                          <a:gd name="connsiteX367" fmla="*/ 1640541 w 2657256"/>
                          <a:gd name="connsiteY367" fmla="*/ 2259258 h 3370881"/>
                          <a:gd name="connsiteX368" fmla="*/ 1656440 w 2657256"/>
                          <a:gd name="connsiteY368" fmla="*/ 2298583 h 3370881"/>
                          <a:gd name="connsiteX369" fmla="*/ 1537447 w 2657256"/>
                          <a:gd name="connsiteY369" fmla="*/ 2329960 h 3370881"/>
                          <a:gd name="connsiteX370" fmla="*/ 1571993 w 2657256"/>
                          <a:gd name="connsiteY370" fmla="*/ 2317957 h 3370881"/>
                          <a:gd name="connsiteX371" fmla="*/ 1509707 w 2657256"/>
                          <a:gd name="connsiteY371" fmla="*/ 2338926 h 3370881"/>
                          <a:gd name="connsiteX372" fmla="*/ 1500444 w 2657256"/>
                          <a:gd name="connsiteY372" fmla="*/ 2355271 h 3370881"/>
                          <a:gd name="connsiteX373" fmla="*/ 1402678 w 2657256"/>
                          <a:gd name="connsiteY373" fmla="*/ 2339641 h 3370881"/>
                          <a:gd name="connsiteX374" fmla="*/ 1322892 w 2657256"/>
                          <a:gd name="connsiteY374" fmla="*/ 2336952 h 3370881"/>
                          <a:gd name="connsiteX375" fmla="*/ 1199384 w 2657256"/>
                          <a:gd name="connsiteY375" fmla="*/ 2307041 h 3370881"/>
                          <a:gd name="connsiteX376" fmla="*/ 1066800 w 2657256"/>
                          <a:gd name="connsiteY376" fmla="*/ 2272705 h 3370881"/>
                          <a:gd name="connsiteX377" fmla="*/ 1030941 w 2657256"/>
                          <a:gd name="connsiteY377" fmla="*/ 2263740 h 3370881"/>
                          <a:gd name="connsiteX378" fmla="*/ 986118 w 2657256"/>
                          <a:gd name="connsiteY378" fmla="*/ 2241329 h 3370881"/>
                          <a:gd name="connsiteX379" fmla="*/ 968188 w 2657256"/>
                          <a:gd name="connsiteY379" fmla="*/ 2232364 h 3370881"/>
                          <a:gd name="connsiteX380" fmla="*/ 936812 w 2657256"/>
                          <a:gd name="connsiteY380" fmla="*/ 2214434 h 3370881"/>
                          <a:gd name="connsiteX381" fmla="*/ 905435 w 2657256"/>
                          <a:gd name="connsiteY381" fmla="*/ 2196505 h 3370881"/>
                          <a:gd name="connsiteX382" fmla="*/ 869576 w 2657256"/>
                          <a:gd name="connsiteY382" fmla="*/ 2209952 h 3370881"/>
                          <a:gd name="connsiteX383" fmla="*/ 856129 w 2657256"/>
                          <a:gd name="connsiteY383" fmla="*/ 2227881 h 3370881"/>
                          <a:gd name="connsiteX384" fmla="*/ 815788 w 2657256"/>
                          <a:gd name="connsiteY384" fmla="*/ 2268223 h 3370881"/>
                          <a:gd name="connsiteX385" fmla="*/ 788894 w 2657256"/>
                          <a:gd name="connsiteY385" fmla="*/ 2290634 h 3370881"/>
                          <a:gd name="connsiteX386" fmla="*/ 762000 w 2657256"/>
                          <a:gd name="connsiteY386" fmla="*/ 2313046 h 3370881"/>
                          <a:gd name="connsiteX387" fmla="*/ 753035 w 2657256"/>
                          <a:gd name="connsiteY387" fmla="*/ 2326493 h 3370881"/>
                          <a:gd name="connsiteX388" fmla="*/ 735106 w 2657256"/>
                          <a:gd name="connsiteY388" fmla="*/ 2339940 h 3370881"/>
                          <a:gd name="connsiteX389" fmla="*/ 712694 w 2657256"/>
                          <a:gd name="connsiteY389" fmla="*/ 2362352 h 3370881"/>
                          <a:gd name="connsiteX390" fmla="*/ 694765 w 2657256"/>
                          <a:gd name="connsiteY390" fmla="*/ 2375799 h 3370881"/>
                          <a:gd name="connsiteX391" fmla="*/ 681318 w 2657256"/>
                          <a:gd name="connsiteY391" fmla="*/ 2393729 h 3370881"/>
                          <a:gd name="connsiteX392" fmla="*/ 667870 w 2657256"/>
                          <a:gd name="connsiteY392" fmla="*/ 2402693 h 3370881"/>
                          <a:gd name="connsiteX393" fmla="*/ 623047 w 2657256"/>
                          <a:gd name="connsiteY393" fmla="*/ 2443034 h 3370881"/>
                          <a:gd name="connsiteX394" fmla="*/ 600635 w 2657256"/>
                          <a:gd name="connsiteY394" fmla="*/ 2474411 h 3370881"/>
                          <a:gd name="connsiteX395" fmla="*/ 587188 w 2657256"/>
                          <a:gd name="connsiteY395" fmla="*/ 2514752 h 3370881"/>
                          <a:gd name="connsiteX396" fmla="*/ 582706 w 2657256"/>
                          <a:gd name="connsiteY396" fmla="*/ 2546129 h 3370881"/>
                          <a:gd name="connsiteX397" fmla="*/ 596153 w 2657256"/>
                          <a:gd name="connsiteY397" fmla="*/ 2635776 h 3370881"/>
                          <a:gd name="connsiteX398" fmla="*/ 600635 w 2657256"/>
                          <a:gd name="connsiteY398" fmla="*/ 2653705 h 3370881"/>
                          <a:gd name="connsiteX399" fmla="*/ 609600 w 2657256"/>
                          <a:gd name="connsiteY399" fmla="*/ 2671634 h 3370881"/>
                          <a:gd name="connsiteX400" fmla="*/ 614082 w 2657256"/>
                          <a:gd name="connsiteY400" fmla="*/ 2689564 h 3370881"/>
                          <a:gd name="connsiteX401" fmla="*/ 623047 w 2657256"/>
                          <a:gd name="connsiteY401" fmla="*/ 2711976 h 3370881"/>
                          <a:gd name="connsiteX402" fmla="*/ 627529 w 2657256"/>
                          <a:gd name="connsiteY402" fmla="*/ 2734387 h 3370881"/>
                          <a:gd name="connsiteX403" fmla="*/ 640976 w 2657256"/>
                          <a:gd name="connsiteY403" fmla="*/ 2765764 h 3370881"/>
                          <a:gd name="connsiteX404" fmla="*/ 645459 w 2657256"/>
                          <a:gd name="connsiteY404" fmla="*/ 2779211 h 3370881"/>
                          <a:gd name="connsiteX405" fmla="*/ 658906 w 2657256"/>
                          <a:gd name="connsiteY405" fmla="*/ 2801623 h 3370881"/>
                          <a:gd name="connsiteX406" fmla="*/ 676835 w 2657256"/>
                          <a:gd name="connsiteY406" fmla="*/ 2864376 h 3370881"/>
                          <a:gd name="connsiteX407" fmla="*/ 690282 w 2657256"/>
                          <a:gd name="connsiteY407" fmla="*/ 2895752 h 3370881"/>
                          <a:gd name="connsiteX408" fmla="*/ 699247 w 2657256"/>
                          <a:gd name="connsiteY408" fmla="*/ 2940576 h 3370881"/>
                          <a:gd name="connsiteX409" fmla="*/ 703729 w 2657256"/>
                          <a:gd name="connsiteY409" fmla="*/ 2967470 h 3370881"/>
                          <a:gd name="connsiteX410" fmla="*/ 717176 w 2657256"/>
                          <a:gd name="connsiteY410" fmla="*/ 2994364 h 3370881"/>
                          <a:gd name="connsiteX411" fmla="*/ 735106 w 2657256"/>
                          <a:gd name="connsiteY411" fmla="*/ 3052634 h 3370881"/>
                          <a:gd name="connsiteX412" fmla="*/ 739588 w 2657256"/>
                          <a:gd name="connsiteY412" fmla="*/ 3079529 h 3370881"/>
                          <a:gd name="connsiteX413" fmla="*/ 762000 w 2657256"/>
                          <a:gd name="connsiteY413" fmla="*/ 3142281 h 3370881"/>
                          <a:gd name="connsiteX414" fmla="*/ 766482 w 2657256"/>
                          <a:gd name="connsiteY414" fmla="*/ 3231929 h 3370881"/>
                          <a:gd name="connsiteX415" fmla="*/ 770965 w 2657256"/>
                          <a:gd name="connsiteY415" fmla="*/ 3254340 h 3370881"/>
                          <a:gd name="connsiteX416" fmla="*/ 775447 w 2657256"/>
                          <a:gd name="connsiteY416" fmla="*/ 3285717 h 3370881"/>
                          <a:gd name="connsiteX417" fmla="*/ 748553 w 2657256"/>
                          <a:gd name="connsiteY417" fmla="*/ 3335023 h 3370881"/>
                          <a:gd name="connsiteX418" fmla="*/ 721659 w 2657256"/>
                          <a:gd name="connsiteY418" fmla="*/ 3343987 h 3370881"/>
                          <a:gd name="connsiteX419" fmla="*/ 708212 w 2657256"/>
                          <a:gd name="connsiteY419" fmla="*/ 3348470 h 3370881"/>
                          <a:gd name="connsiteX420" fmla="*/ 623047 w 2657256"/>
                          <a:gd name="connsiteY420" fmla="*/ 3330540 h 3370881"/>
                          <a:gd name="connsiteX421" fmla="*/ 609600 w 2657256"/>
                          <a:gd name="connsiteY421" fmla="*/ 3308129 h 3370881"/>
                          <a:gd name="connsiteX422" fmla="*/ 591670 w 2657256"/>
                          <a:gd name="connsiteY422" fmla="*/ 3267787 h 3370881"/>
                          <a:gd name="connsiteX423" fmla="*/ 560294 w 2657256"/>
                          <a:gd name="connsiteY423" fmla="*/ 3209517 h 3370881"/>
                          <a:gd name="connsiteX424" fmla="*/ 551329 w 2657256"/>
                          <a:gd name="connsiteY424" fmla="*/ 3196070 h 3370881"/>
                          <a:gd name="connsiteX425" fmla="*/ 528918 w 2657256"/>
                          <a:gd name="connsiteY425" fmla="*/ 3173658 h 3370881"/>
                          <a:gd name="connsiteX426" fmla="*/ 519953 w 2657256"/>
                          <a:gd name="connsiteY426" fmla="*/ 3128834 h 3370881"/>
                          <a:gd name="connsiteX427" fmla="*/ 524435 w 2657256"/>
                          <a:gd name="connsiteY427" fmla="*/ 3101940 h 3370881"/>
                          <a:gd name="connsiteX428" fmla="*/ 528918 w 2657256"/>
                          <a:gd name="connsiteY428" fmla="*/ 3088493 h 3370881"/>
                          <a:gd name="connsiteX429" fmla="*/ 542365 w 2657256"/>
                          <a:gd name="connsiteY429" fmla="*/ 3052634 h 3370881"/>
                          <a:gd name="connsiteX430" fmla="*/ 484094 w 2657256"/>
                          <a:gd name="connsiteY430" fmla="*/ 2886787 h 3370881"/>
                          <a:gd name="connsiteX431" fmla="*/ 443753 w 2657256"/>
                          <a:gd name="connsiteY431" fmla="*/ 2779211 h 3370881"/>
                          <a:gd name="connsiteX432" fmla="*/ 439270 w 2657256"/>
                          <a:gd name="connsiteY432" fmla="*/ 2752317 h 3370881"/>
                          <a:gd name="connsiteX433" fmla="*/ 430306 w 2657256"/>
                          <a:gd name="connsiteY433" fmla="*/ 2716458 h 3370881"/>
                          <a:gd name="connsiteX434" fmla="*/ 425823 w 2657256"/>
                          <a:gd name="connsiteY434" fmla="*/ 2680599 h 3370881"/>
                          <a:gd name="connsiteX435" fmla="*/ 398929 w 2657256"/>
                          <a:gd name="connsiteY435" fmla="*/ 2599917 h 3370881"/>
                          <a:gd name="connsiteX436" fmla="*/ 385482 w 2657256"/>
                          <a:gd name="connsiteY436" fmla="*/ 2568540 h 3370881"/>
                          <a:gd name="connsiteX437" fmla="*/ 381000 w 2657256"/>
                          <a:gd name="connsiteY437" fmla="*/ 2550611 h 3370881"/>
                          <a:gd name="connsiteX438" fmla="*/ 372035 w 2657256"/>
                          <a:gd name="connsiteY438" fmla="*/ 2483376 h 3370881"/>
                          <a:gd name="connsiteX439" fmla="*/ 367553 w 2657256"/>
                          <a:gd name="connsiteY439" fmla="*/ 2469929 h 3370881"/>
                          <a:gd name="connsiteX440" fmla="*/ 407894 w 2657256"/>
                          <a:gd name="connsiteY440" fmla="*/ 2451999 h 3370881"/>
                          <a:gd name="connsiteX441" fmla="*/ 515470 w 2657256"/>
                          <a:gd name="connsiteY441" fmla="*/ 2407176 h 3370881"/>
                          <a:gd name="connsiteX442" fmla="*/ 578223 w 2657256"/>
                          <a:gd name="connsiteY442" fmla="*/ 2353387 h 3370881"/>
                          <a:gd name="connsiteX443" fmla="*/ 587188 w 2657256"/>
                          <a:gd name="connsiteY443" fmla="*/ 2330976 h 3370881"/>
                          <a:gd name="connsiteX444" fmla="*/ 614082 w 2657256"/>
                          <a:gd name="connsiteY444" fmla="*/ 2254776 h 3370881"/>
                          <a:gd name="connsiteX445" fmla="*/ 649941 w 2657256"/>
                          <a:gd name="connsiteY445" fmla="*/ 2200987 h 3370881"/>
                          <a:gd name="connsiteX446" fmla="*/ 690282 w 2657256"/>
                          <a:gd name="connsiteY446" fmla="*/ 2174093 h 3370881"/>
                          <a:gd name="connsiteX447" fmla="*/ 703729 w 2657256"/>
                          <a:gd name="connsiteY447" fmla="*/ 2165129 h 3370881"/>
                          <a:gd name="connsiteX448" fmla="*/ 739588 w 2657256"/>
                          <a:gd name="connsiteY448" fmla="*/ 2147199 h 3370881"/>
                          <a:gd name="connsiteX449" fmla="*/ 708212 w 2657256"/>
                          <a:gd name="connsiteY449" fmla="*/ 2187540 h 3370881"/>
                          <a:gd name="connsiteX450" fmla="*/ 654423 w 2657256"/>
                          <a:gd name="connsiteY450" fmla="*/ 2241329 h 3370881"/>
                          <a:gd name="connsiteX451" fmla="*/ 636494 w 2657256"/>
                          <a:gd name="connsiteY451" fmla="*/ 2259258 h 3370881"/>
                          <a:gd name="connsiteX452" fmla="*/ 614082 w 2657256"/>
                          <a:gd name="connsiteY452" fmla="*/ 2286152 h 3370881"/>
                          <a:gd name="connsiteX453" fmla="*/ 592179 w 2657256"/>
                          <a:gd name="connsiteY453" fmla="*/ 2282347 h 3370881"/>
                          <a:gd name="connsiteX454" fmla="*/ 555980 w 2657256"/>
                          <a:gd name="connsiteY454" fmla="*/ 2313892 h 3370881"/>
                          <a:gd name="connsiteX455" fmla="*/ 524435 w 2657256"/>
                          <a:gd name="connsiteY455" fmla="*/ 2348905 h 3370881"/>
                          <a:gd name="connsiteX456" fmla="*/ 502023 w 2657256"/>
                          <a:gd name="connsiteY456" fmla="*/ 2362352 h 3370881"/>
                          <a:gd name="connsiteX457" fmla="*/ 461682 w 2657256"/>
                          <a:gd name="connsiteY457" fmla="*/ 2389246 h 3370881"/>
                          <a:gd name="connsiteX458" fmla="*/ 448235 w 2657256"/>
                          <a:gd name="connsiteY458" fmla="*/ 2398211 h 3370881"/>
                          <a:gd name="connsiteX459" fmla="*/ 430306 w 2657256"/>
                          <a:gd name="connsiteY459" fmla="*/ 2407176 h 3370881"/>
                          <a:gd name="connsiteX460" fmla="*/ 412376 w 2657256"/>
                          <a:gd name="connsiteY460" fmla="*/ 2420623 h 3370881"/>
                          <a:gd name="connsiteX461" fmla="*/ 389965 w 2657256"/>
                          <a:gd name="connsiteY461" fmla="*/ 2429587 h 3370881"/>
                          <a:gd name="connsiteX462" fmla="*/ 372035 w 2657256"/>
                          <a:gd name="connsiteY462" fmla="*/ 2443034 h 3370881"/>
                          <a:gd name="connsiteX463" fmla="*/ 318247 w 2657256"/>
                          <a:gd name="connsiteY463" fmla="*/ 2474411 h 3370881"/>
                          <a:gd name="connsiteX464" fmla="*/ 304800 w 2657256"/>
                          <a:gd name="connsiteY464" fmla="*/ 2492340 h 3370881"/>
                          <a:gd name="connsiteX465" fmla="*/ 282388 w 2657256"/>
                          <a:gd name="connsiteY465" fmla="*/ 2519234 h 3370881"/>
                          <a:gd name="connsiteX466" fmla="*/ 295835 w 2657256"/>
                          <a:gd name="connsiteY466" fmla="*/ 2815070 h 3370881"/>
                          <a:gd name="connsiteX467" fmla="*/ 300318 w 2657256"/>
                          <a:gd name="connsiteY467" fmla="*/ 2837481 h 3370881"/>
                          <a:gd name="connsiteX468" fmla="*/ 304800 w 2657256"/>
                          <a:gd name="connsiteY468" fmla="*/ 2868858 h 3370881"/>
                          <a:gd name="connsiteX469" fmla="*/ 309282 w 2657256"/>
                          <a:gd name="connsiteY469" fmla="*/ 2927129 h 3370881"/>
                          <a:gd name="connsiteX470" fmla="*/ 322729 w 2657256"/>
                          <a:gd name="connsiteY470" fmla="*/ 2985399 h 3370881"/>
                          <a:gd name="connsiteX471" fmla="*/ 327212 w 2657256"/>
                          <a:gd name="connsiteY471" fmla="*/ 3012293 h 3370881"/>
                          <a:gd name="connsiteX472" fmla="*/ 331694 w 2657256"/>
                          <a:gd name="connsiteY472" fmla="*/ 3043670 h 3370881"/>
                          <a:gd name="connsiteX473" fmla="*/ 345141 w 2657256"/>
                          <a:gd name="connsiteY473" fmla="*/ 3070564 h 3370881"/>
                          <a:gd name="connsiteX474" fmla="*/ 367553 w 2657256"/>
                          <a:gd name="connsiteY474" fmla="*/ 3124352 h 3370881"/>
                          <a:gd name="connsiteX475" fmla="*/ 381000 w 2657256"/>
                          <a:gd name="connsiteY475" fmla="*/ 3182623 h 3370881"/>
                          <a:gd name="connsiteX476" fmla="*/ 389965 w 2657256"/>
                          <a:gd name="connsiteY476" fmla="*/ 3196070 h 3370881"/>
                          <a:gd name="connsiteX477" fmla="*/ 394447 w 2657256"/>
                          <a:gd name="connsiteY477" fmla="*/ 3213999 h 3370881"/>
                          <a:gd name="connsiteX478" fmla="*/ 412376 w 2657256"/>
                          <a:gd name="connsiteY478" fmla="*/ 3245376 h 3370881"/>
                          <a:gd name="connsiteX479" fmla="*/ 416859 w 2657256"/>
                          <a:gd name="connsiteY479" fmla="*/ 3258823 h 3370881"/>
                          <a:gd name="connsiteX480" fmla="*/ 425823 w 2657256"/>
                          <a:gd name="connsiteY480" fmla="*/ 3272270 h 3370881"/>
                          <a:gd name="connsiteX481" fmla="*/ 439270 w 2657256"/>
                          <a:gd name="connsiteY481" fmla="*/ 3303646 h 3370881"/>
                          <a:gd name="connsiteX482" fmla="*/ 439270 w 2657256"/>
                          <a:gd name="connsiteY482" fmla="*/ 3352952 h 3370881"/>
                          <a:gd name="connsiteX483" fmla="*/ 430306 w 2657256"/>
                          <a:gd name="connsiteY483" fmla="*/ 3366399 h 3370881"/>
                          <a:gd name="connsiteX484" fmla="*/ 412376 w 2657256"/>
                          <a:gd name="connsiteY484" fmla="*/ 3370881 h 3370881"/>
                          <a:gd name="connsiteX485" fmla="*/ 295835 w 2657256"/>
                          <a:gd name="connsiteY485" fmla="*/ 3357434 h 3370881"/>
                          <a:gd name="connsiteX486" fmla="*/ 264459 w 2657256"/>
                          <a:gd name="connsiteY486" fmla="*/ 3276752 h 3370881"/>
                          <a:gd name="connsiteX487" fmla="*/ 259976 w 2657256"/>
                          <a:gd name="connsiteY487" fmla="*/ 3240893 h 3370881"/>
                          <a:gd name="connsiteX488" fmla="*/ 246529 w 2657256"/>
                          <a:gd name="connsiteY488" fmla="*/ 3178140 h 3370881"/>
                          <a:gd name="connsiteX489" fmla="*/ 237565 w 2657256"/>
                          <a:gd name="connsiteY489" fmla="*/ 3084011 h 3370881"/>
                          <a:gd name="connsiteX490" fmla="*/ 228600 w 2657256"/>
                          <a:gd name="connsiteY490" fmla="*/ 3057117 h 3370881"/>
                          <a:gd name="connsiteX491" fmla="*/ 219635 w 2657256"/>
                          <a:gd name="connsiteY491" fmla="*/ 3021258 h 3370881"/>
                          <a:gd name="connsiteX492" fmla="*/ 206188 w 2657256"/>
                          <a:gd name="connsiteY492" fmla="*/ 2980917 h 3370881"/>
                          <a:gd name="connsiteX493" fmla="*/ 201706 w 2657256"/>
                          <a:gd name="connsiteY493" fmla="*/ 2949540 h 3370881"/>
                          <a:gd name="connsiteX494" fmla="*/ 197223 w 2657256"/>
                          <a:gd name="connsiteY494" fmla="*/ 2927129 h 3370881"/>
                          <a:gd name="connsiteX495" fmla="*/ 192741 w 2657256"/>
                          <a:gd name="connsiteY495" fmla="*/ 2891270 h 3370881"/>
                          <a:gd name="connsiteX496" fmla="*/ 188259 w 2657256"/>
                          <a:gd name="connsiteY496" fmla="*/ 2850929 h 3370881"/>
                          <a:gd name="connsiteX497" fmla="*/ 179294 w 2657256"/>
                          <a:gd name="connsiteY497" fmla="*/ 2824034 h 3370881"/>
                          <a:gd name="connsiteX498" fmla="*/ 165847 w 2657256"/>
                          <a:gd name="connsiteY498" fmla="*/ 2774729 h 3370881"/>
                          <a:gd name="connsiteX499" fmla="*/ 161365 w 2657256"/>
                          <a:gd name="connsiteY499" fmla="*/ 2747834 h 3370881"/>
                          <a:gd name="connsiteX500" fmla="*/ 156882 w 2657256"/>
                          <a:gd name="connsiteY500" fmla="*/ 2559576 h 3370881"/>
                          <a:gd name="connsiteX501" fmla="*/ 152400 w 2657256"/>
                          <a:gd name="connsiteY501" fmla="*/ 2519234 h 3370881"/>
                          <a:gd name="connsiteX502" fmla="*/ 118035 w 2657256"/>
                          <a:gd name="connsiteY502" fmla="*/ 2400004 h 3370881"/>
                          <a:gd name="connsiteX503" fmla="*/ 117048 w 2657256"/>
                          <a:gd name="connsiteY503" fmla="*/ 2344423 h 3370881"/>
                          <a:gd name="connsiteX504" fmla="*/ 100106 w 2657256"/>
                          <a:gd name="connsiteY504" fmla="*/ 2330976 h 3370881"/>
                          <a:gd name="connsiteX505" fmla="*/ 138953 w 2657256"/>
                          <a:gd name="connsiteY505" fmla="*/ 2313046 h 3370881"/>
                          <a:gd name="connsiteX506" fmla="*/ 152400 w 2657256"/>
                          <a:gd name="connsiteY506" fmla="*/ 2304081 h 3370881"/>
                          <a:gd name="connsiteX507" fmla="*/ 170329 w 2657256"/>
                          <a:gd name="connsiteY507" fmla="*/ 2259258 h 3370881"/>
                          <a:gd name="connsiteX508" fmla="*/ 188259 w 2657256"/>
                          <a:gd name="connsiteY508" fmla="*/ 2223399 h 3370881"/>
                          <a:gd name="connsiteX509" fmla="*/ 206188 w 2657256"/>
                          <a:gd name="connsiteY509" fmla="*/ 2187540 h 3370881"/>
                          <a:gd name="connsiteX510" fmla="*/ 210670 w 2657256"/>
                          <a:gd name="connsiteY510" fmla="*/ 2174093 h 3370881"/>
                          <a:gd name="connsiteX511" fmla="*/ 219635 w 2657256"/>
                          <a:gd name="connsiteY511" fmla="*/ 2115823 h 3370881"/>
                          <a:gd name="connsiteX512" fmla="*/ 210670 w 2657256"/>
                          <a:gd name="connsiteY512" fmla="*/ 1958940 h 3370881"/>
                          <a:gd name="connsiteX513" fmla="*/ 192741 w 2657256"/>
                          <a:gd name="connsiteY513" fmla="*/ 1923081 h 3370881"/>
                          <a:gd name="connsiteX514" fmla="*/ 179294 w 2657256"/>
                          <a:gd name="connsiteY514" fmla="*/ 1891705 h 3370881"/>
                          <a:gd name="connsiteX515" fmla="*/ 165847 w 2657256"/>
                          <a:gd name="connsiteY515" fmla="*/ 1864811 h 3370881"/>
                          <a:gd name="connsiteX516" fmla="*/ 152400 w 2657256"/>
                          <a:gd name="connsiteY516" fmla="*/ 1833434 h 3370881"/>
                          <a:gd name="connsiteX517" fmla="*/ 143435 w 2657256"/>
                          <a:gd name="connsiteY517" fmla="*/ 1819987 h 3370881"/>
                          <a:gd name="connsiteX518" fmla="*/ 107576 w 2657256"/>
                          <a:gd name="connsiteY518" fmla="*/ 1784129 h 3370881"/>
                          <a:gd name="connsiteX519" fmla="*/ 94129 w 2657256"/>
                          <a:gd name="connsiteY519" fmla="*/ 1779646 h 3370881"/>
                          <a:gd name="connsiteX520" fmla="*/ 71718 w 2657256"/>
                          <a:gd name="connsiteY520" fmla="*/ 1770681 h 3370881"/>
                          <a:gd name="connsiteX521" fmla="*/ 58270 w 2657256"/>
                          <a:gd name="connsiteY521" fmla="*/ 1761717 h 3370881"/>
                          <a:gd name="connsiteX522" fmla="*/ 26894 w 2657256"/>
                          <a:gd name="connsiteY522" fmla="*/ 1730340 h 3370881"/>
                          <a:gd name="connsiteX523" fmla="*/ 0 w 2657256"/>
                          <a:gd name="connsiteY523" fmla="*/ 1707929 h 3370881"/>
                          <a:gd name="connsiteX0" fmla="*/ 0 w 2657256"/>
                          <a:gd name="connsiteY0" fmla="*/ 1707929 h 3370881"/>
                          <a:gd name="connsiteX1" fmla="*/ 22412 w 2657256"/>
                          <a:gd name="connsiteY1" fmla="*/ 1698964 h 3370881"/>
                          <a:gd name="connsiteX2" fmla="*/ 31376 w 2657256"/>
                          <a:gd name="connsiteY2" fmla="*/ 1681034 h 3370881"/>
                          <a:gd name="connsiteX3" fmla="*/ 44823 w 2657256"/>
                          <a:gd name="connsiteY3" fmla="*/ 1672070 h 3370881"/>
                          <a:gd name="connsiteX4" fmla="*/ 58270 w 2657256"/>
                          <a:gd name="connsiteY4" fmla="*/ 1654140 h 3370881"/>
                          <a:gd name="connsiteX5" fmla="*/ 76200 w 2657256"/>
                          <a:gd name="connsiteY5" fmla="*/ 1645176 h 3370881"/>
                          <a:gd name="connsiteX6" fmla="*/ 98612 w 2657256"/>
                          <a:gd name="connsiteY6" fmla="*/ 1636211 h 3370881"/>
                          <a:gd name="connsiteX7" fmla="*/ 125506 w 2657256"/>
                          <a:gd name="connsiteY7" fmla="*/ 1627246 h 3370881"/>
                          <a:gd name="connsiteX8" fmla="*/ 152400 w 2657256"/>
                          <a:gd name="connsiteY8" fmla="*/ 1609317 h 3370881"/>
                          <a:gd name="connsiteX9" fmla="*/ 170329 w 2657256"/>
                          <a:gd name="connsiteY9" fmla="*/ 1600352 h 3370881"/>
                          <a:gd name="connsiteX10" fmla="*/ 188259 w 2657256"/>
                          <a:gd name="connsiteY10" fmla="*/ 1582423 h 3370881"/>
                          <a:gd name="connsiteX11" fmla="*/ 228600 w 2657256"/>
                          <a:gd name="connsiteY11" fmla="*/ 1564493 h 3370881"/>
                          <a:gd name="connsiteX12" fmla="*/ 255494 w 2657256"/>
                          <a:gd name="connsiteY12" fmla="*/ 1546564 h 3370881"/>
                          <a:gd name="connsiteX13" fmla="*/ 300318 w 2657256"/>
                          <a:gd name="connsiteY13" fmla="*/ 1524152 h 3370881"/>
                          <a:gd name="connsiteX14" fmla="*/ 313765 w 2657256"/>
                          <a:gd name="connsiteY14" fmla="*/ 1515187 h 3370881"/>
                          <a:gd name="connsiteX15" fmla="*/ 340659 w 2657256"/>
                          <a:gd name="connsiteY15" fmla="*/ 1510705 h 3370881"/>
                          <a:gd name="connsiteX16" fmla="*/ 363070 w 2657256"/>
                          <a:gd name="connsiteY16" fmla="*/ 1506223 h 3370881"/>
                          <a:gd name="connsiteX17" fmla="*/ 389965 w 2657256"/>
                          <a:gd name="connsiteY17" fmla="*/ 1501740 h 3370881"/>
                          <a:gd name="connsiteX18" fmla="*/ 425823 w 2657256"/>
                          <a:gd name="connsiteY18" fmla="*/ 1497258 h 3370881"/>
                          <a:gd name="connsiteX19" fmla="*/ 470647 w 2657256"/>
                          <a:gd name="connsiteY19" fmla="*/ 1488293 h 3370881"/>
                          <a:gd name="connsiteX20" fmla="*/ 515470 w 2657256"/>
                          <a:gd name="connsiteY20" fmla="*/ 1479329 h 3370881"/>
                          <a:gd name="connsiteX21" fmla="*/ 528918 w 2657256"/>
                          <a:gd name="connsiteY21" fmla="*/ 1470364 h 3370881"/>
                          <a:gd name="connsiteX22" fmla="*/ 600635 w 2657256"/>
                          <a:gd name="connsiteY22" fmla="*/ 1456917 h 3370881"/>
                          <a:gd name="connsiteX23" fmla="*/ 690282 w 2657256"/>
                          <a:gd name="connsiteY23" fmla="*/ 1447952 h 3370881"/>
                          <a:gd name="connsiteX24" fmla="*/ 793376 w 2657256"/>
                          <a:gd name="connsiteY24" fmla="*/ 1452434 h 3370881"/>
                          <a:gd name="connsiteX25" fmla="*/ 874059 w 2657256"/>
                          <a:gd name="connsiteY25" fmla="*/ 1465881 h 3370881"/>
                          <a:gd name="connsiteX26" fmla="*/ 914400 w 2657256"/>
                          <a:gd name="connsiteY26" fmla="*/ 1470364 h 3370881"/>
                          <a:gd name="connsiteX27" fmla="*/ 1030941 w 2657256"/>
                          <a:gd name="connsiteY27" fmla="*/ 1483811 h 3370881"/>
                          <a:gd name="connsiteX28" fmla="*/ 1151965 w 2657256"/>
                          <a:gd name="connsiteY28" fmla="*/ 1492776 h 3370881"/>
                          <a:gd name="connsiteX29" fmla="*/ 1281953 w 2657256"/>
                          <a:gd name="connsiteY29" fmla="*/ 1501740 h 3370881"/>
                          <a:gd name="connsiteX30" fmla="*/ 1465729 w 2657256"/>
                          <a:gd name="connsiteY30" fmla="*/ 1497258 h 3370881"/>
                          <a:gd name="connsiteX31" fmla="*/ 1510553 w 2657256"/>
                          <a:gd name="connsiteY31" fmla="*/ 1492776 h 3370881"/>
                          <a:gd name="connsiteX32" fmla="*/ 1582270 w 2657256"/>
                          <a:gd name="connsiteY32" fmla="*/ 1461399 h 3370881"/>
                          <a:gd name="connsiteX33" fmla="*/ 1604682 w 2657256"/>
                          <a:gd name="connsiteY33" fmla="*/ 1456917 h 3370881"/>
                          <a:gd name="connsiteX34" fmla="*/ 1622612 w 2657256"/>
                          <a:gd name="connsiteY34" fmla="*/ 1447952 h 3370881"/>
                          <a:gd name="connsiteX35" fmla="*/ 1645023 w 2657256"/>
                          <a:gd name="connsiteY35" fmla="*/ 1438987 h 3370881"/>
                          <a:gd name="connsiteX36" fmla="*/ 1662953 w 2657256"/>
                          <a:gd name="connsiteY36" fmla="*/ 1425540 h 3370881"/>
                          <a:gd name="connsiteX37" fmla="*/ 1698812 w 2657256"/>
                          <a:gd name="connsiteY37" fmla="*/ 1407611 h 3370881"/>
                          <a:gd name="connsiteX38" fmla="*/ 1739153 w 2657256"/>
                          <a:gd name="connsiteY38" fmla="*/ 1380717 h 3370881"/>
                          <a:gd name="connsiteX39" fmla="*/ 1752600 w 2657256"/>
                          <a:gd name="connsiteY39" fmla="*/ 1367270 h 3370881"/>
                          <a:gd name="connsiteX40" fmla="*/ 1775012 w 2657256"/>
                          <a:gd name="connsiteY40" fmla="*/ 1353823 h 3370881"/>
                          <a:gd name="connsiteX41" fmla="*/ 1797423 w 2657256"/>
                          <a:gd name="connsiteY41" fmla="*/ 1335893 h 3370881"/>
                          <a:gd name="connsiteX42" fmla="*/ 1810870 w 2657256"/>
                          <a:gd name="connsiteY42" fmla="*/ 1304517 h 3370881"/>
                          <a:gd name="connsiteX43" fmla="*/ 1815353 w 2657256"/>
                          <a:gd name="connsiteY43" fmla="*/ 1291070 h 3370881"/>
                          <a:gd name="connsiteX44" fmla="*/ 1801906 w 2657256"/>
                          <a:gd name="connsiteY44" fmla="*/ 1138670 h 3370881"/>
                          <a:gd name="connsiteX45" fmla="*/ 1792941 w 2657256"/>
                          <a:gd name="connsiteY45" fmla="*/ 1125223 h 3370881"/>
                          <a:gd name="connsiteX46" fmla="*/ 1757082 w 2657256"/>
                          <a:gd name="connsiteY46" fmla="*/ 1093846 h 3370881"/>
                          <a:gd name="connsiteX47" fmla="*/ 1730188 w 2657256"/>
                          <a:gd name="connsiteY47" fmla="*/ 1066952 h 3370881"/>
                          <a:gd name="connsiteX48" fmla="*/ 1703294 w 2657256"/>
                          <a:gd name="connsiteY48" fmla="*/ 1049023 h 3370881"/>
                          <a:gd name="connsiteX49" fmla="*/ 1622612 w 2657256"/>
                          <a:gd name="connsiteY49" fmla="*/ 1053505 h 3370881"/>
                          <a:gd name="connsiteX50" fmla="*/ 1595718 w 2657256"/>
                          <a:gd name="connsiteY50" fmla="*/ 1062470 h 3370881"/>
                          <a:gd name="connsiteX51" fmla="*/ 1573306 w 2657256"/>
                          <a:gd name="connsiteY51" fmla="*/ 1066952 h 3370881"/>
                          <a:gd name="connsiteX52" fmla="*/ 1453385 w 2657256"/>
                          <a:gd name="connsiteY52" fmla="*/ 1082761 h 3370881"/>
                          <a:gd name="connsiteX53" fmla="*/ 1326776 w 2657256"/>
                          <a:gd name="connsiteY53" fmla="*/ 1062470 h 3370881"/>
                          <a:gd name="connsiteX54" fmla="*/ 1308847 w 2657256"/>
                          <a:gd name="connsiteY54" fmla="*/ 1057987 h 3370881"/>
                          <a:gd name="connsiteX55" fmla="*/ 1277470 w 2657256"/>
                          <a:gd name="connsiteY55" fmla="*/ 1053505 h 3370881"/>
                          <a:gd name="connsiteX56" fmla="*/ 1259541 w 2657256"/>
                          <a:gd name="connsiteY56" fmla="*/ 1049023 h 3370881"/>
                          <a:gd name="connsiteX57" fmla="*/ 1232647 w 2657256"/>
                          <a:gd name="connsiteY57" fmla="*/ 1044540 h 3370881"/>
                          <a:gd name="connsiteX58" fmla="*/ 1053353 w 2657256"/>
                          <a:gd name="connsiteY58" fmla="*/ 1049023 h 3370881"/>
                          <a:gd name="connsiteX59" fmla="*/ 1035423 w 2657256"/>
                          <a:gd name="connsiteY59" fmla="*/ 1053505 h 3370881"/>
                          <a:gd name="connsiteX60" fmla="*/ 1008529 w 2657256"/>
                          <a:gd name="connsiteY60" fmla="*/ 1057987 h 3370881"/>
                          <a:gd name="connsiteX61" fmla="*/ 995082 w 2657256"/>
                          <a:gd name="connsiteY61" fmla="*/ 1062470 h 3370881"/>
                          <a:gd name="connsiteX62" fmla="*/ 945776 w 2657256"/>
                          <a:gd name="connsiteY62" fmla="*/ 1031093 h 3370881"/>
                          <a:gd name="connsiteX63" fmla="*/ 941294 w 2657256"/>
                          <a:gd name="connsiteY63" fmla="*/ 1017646 h 3370881"/>
                          <a:gd name="connsiteX64" fmla="*/ 932329 w 2657256"/>
                          <a:gd name="connsiteY64" fmla="*/ 919034 h 3370881"/>
                          <a:gd name="connsiteX65" fmla="*/ 914400 w 2657256"/>
                          <a:gd name="connsiteY65" fmla="*/ 901105 h 3370881"/>
                          <a:gd name="connsiteX66" fmla="*/ 918882 w 2657256"/>
                          <a:gd name="connsiteY66" fmla="*/ 869729 h 3370881"/>
                          <a:gd name="connsiteX67" fmla="*/ 941294 w 2657256"/>
                          <a:gd name="connsiteY67" fmla="*/ 865246 h 3370881"/>
                          <a:gd name="connsiteX68" fmla="*/ 959223 w 2657256"/>
                          <a:gd name="connsiteY68" fmla="*/ 851799 h 3370881"/>
                          <a:gd name="connsiteX69" fmla="*/ 990600 w 2657256"/>
                          <a:gd name="connsiteY69" fmla="*/ 847317 h 3370881"/>
                          <a:gd name="connsiteX70" fmla="*/ 1129553 w 2657256"/>
                          <a:gd name="connsiteY70" fmla="*/ 838352 h 3370881"/>
                          <a:gd name="connsiteX71" fmla="*/ 1147482 w 2657256"/>
                          <a:gd name="connsiteY71" fmla="*/ 829387 h 3370881"/>
                          <a:gd name="connsiteX72" fmla="*/ 1178859 w 2657256"/>
                          <a:gd name="connsiteY72" fmla="*/ 806976 h 3370881"/>
                          <a:gd name="connsiteX73" fmla="*/ 1192306 w 2657256"/>
                          <a:gd name="connsiteY73" fmla="*/ 793529 h 3370881"/>
                          <a:gd name="connsiteX74" fmla="*/ 1214718 w 2657256"/>
                          <a:gd name="connsiteY74" fmla="*/ 784564 h 3370881"/>
                          <a:gd name="connsiteX75" fmla="*/ 1241612 w 2657256"/>
                          <a:gd name="connsiteY75" fmla="*/ 771117 h 3370881"/>
                          <a:gd name="connsiteX76" fmla="*/ 1277470 w 2657256"/>
                          <a:gd name="connsiteY76" fmla="*/ 753187 h 3370881"/>
                          <a:gd name="connsiteX77" fmla="*/ 1295400 w 2657256"/>
                          <a:gd name="connsiteY77" fmla="*/ 730776 h 3370881"/>
                          <a:gd name="connsiteX78" fmla="*/ 1317812 w 2657256"/>
                          <a:gd name="connsiteY78" fmla="*/ 708364 h 3370881"/>
                          <a:gd name="connsiteX79" fmla="*/ 1353670 w 2657256"/>
                          <a:gd name="connsiteY79" fmla="*/ 663540 h 3370881"/>
                          <a:gd name="connsiteX80" fmla="*/ 1371600 w 2657256"/>
                          <a:gd name="connsiteY80" fmla="*/ 636646 h 3370881"/>
                          <a:gd name="connsiteX81" fmla="*/ 1380565 w 2657256"/>
                          <a:gd name="connsiteY81" fmla="*/ 596305 h 3370881"/>
                          <a:gd name="connsiteX82" fmla="*/ 1385047 w 2657256"/>
                          <a:gd name="connsiteY82" fmla="*/ 582858 h 3370881"/>
                          <a:gd name="connsiteX83" fmla="*/ 1380565 w 2657256"/>
                          <a:gd name="connsiteY83" fmla="*/ 533552 h 3370881"/>
                          <a:gd name="connsiteX84" fmla="*/ 1367118 w 2657256"/>
                          <a:gd name="connsiteY84" fmla="*/ 524587 h 3370881"/>
                          <a:gd name="connsiteX85" fmla="*/ 1349188 w 2657256"/>
                          <a:gd name="connsiteY85" fmla="*/ 520105 h 3370881"/>
                          <a:gd name="connsiteX86" fmla="*/ 1326776 w 2657256"/>
                          <a:gd name="connsiteY86" fmla="*/ 511140 h 3370881"/>
                          <a:gd name="connsiteX87" fmla="*/ 1281953 w 2657256"/>
                          <a:gd name="connsiteY87" fmla="*/ 515623 h 3370881"/>
                          <a:gd name="connsiteX88" fmla="*/ 1250576 w 2657256"/>
                          <a:gd name="connsiteY88" fmla="*/ 529070 h 3370881"/>
                          <a:gd name="connsiteX89" fmla="*/ 1210235 w 2657256"/>
                          <a:gd name="connsiteY89" fmla="*/ 542517 h 3370881"/>
                          <a:gd name="connsiteX90" fmla="*/ 1183341 w 2657256"/>
                          <a:gd name="connsiteY90" fmla="*/ 555964 h 3370881"/>
                          <a:gd name="connsiteX91" fmla="*/ 1160929 w 2657256"/>
                          <a:gd name="connsiteY91" fmla="*/ 569411 h 3370881"/>
                          <a:gd name="connsiteX92" fmla="*/ 1134035 w 2657256"/>
                          <a:gd name="connsiteY92" fmla="*/ 578376 h 3370881"/>
                          <a:gd name="connsiteX93" fmla="*/ 1111623 w 2657256"/>
                          <a:gd name="connsiteY93" fmla="*/ 587340 h 3370881"/>
                          <a:gd name="connsiteX94" fmla="*/ 1084729 w 2657256"/>
                          <a:gd name="connsiteY94" fmla="*/ 596305 h 3370881"/>
                          <a:gd name="connsiteX95" fmla="*/ 986118 w 2657256"/>
                          <a:gd name="connsiteY95" fmla="*/ 591823 h 3370881"/>
                          <a:gd name="connsiteX96" fmla="*/ 927847 w 2657256"/>
                          <a:gd name="connsiteY96" fmla="*/ 578376 h 3370881"/>
                          <a:gd name="connsiteX97" fmla="*/ 896470 w 2657256"/>
                          <a:gd name="connsiteY97" fmla="*/ 555964 h 3370881"/>
                          <a:gd name="connsiteX98" fmla="*/ 883023 w 2657256"/>
                          <a:gd name="connsiteY98" fmla="*/ 546999 h 3370881"/>
                          <a:gd name="connsiteX99" fmla="*/ 865094 w 2657256"/>
                          <a:gd name="connsiteY99" fmla="*/ 497693 h 3370881"/>
                          <a:gd name="connsiteX100" fmla="*/ 869576 w 2657256"/>
                          <a:gd name="connsiteY100" fmla="*/ 403564 h 3370881"/>
                          <a:gd name="connsiteX101" fmla="*/ 874059 w 2657256"/>
                          <a:gd name="connsiteY101" fmla="*/ 385634 h 3370881"/>
                          <a:gd name="connsiteX102" fmla="*/ 883023 w 2657256"/>
                          <a:gd name="connsiteY102" fmla="*/ 372187 h 3370881"/>
                          <a:gd name="connsiteX103" fmla="*/ 909918 w 2657256"/>
                          <a:gd name="connsiteY103" fmla="*/ 363223 h 3370881"/>
                          <a:gd name="connsiteX104" fmla="*/ 914400 w 2657256"/>
                          <a:gd name="connsiteY104" fmla="*/ 385634 h 3370881"/>
                          <a:gd name="connsiteX105" fmla="*/ 909918 w 2657256"/>
                          <a:gd name="connsiteY105" fmla="*/ 408046 h 3370881"/>
                          <a:gd name="connsiteX106" fmla="*/ 900953 w 2657256"/>
                          <a:gd name="connsiteY106" fmla="*/ 466317 h 3370881"/>
                          <a:gd name="connsiteX107" fmla="*/ 905435 w 2657256"/>
                          <a:gd name="connsiteY107" fmla="*/ 515623 h 3370881"/>
                          <a:gd name="connsiteX108" fmla="*/ 932329 w 2657256"/>
                          <a:gd name="connsiteY108" fmla="*/ 551481 h 3370881"/>
                          <a:gd name="connsiteX109" fmla="*/ 954741 w 2657256"/>
                          <a:gd name="connsiteY109" fmla="*/ 560446 h 3370881"/>
                          <a:gd name="connsiteX110" fmla="*/ 972670 w 2657256"/>
                          <a:gd name="connsiteY110" fmla="*/ 569411 h 3370881"/>
                          <a:gd name="connsiteX111" fmla="*/ 1066800 w 2657256"/>
                          <a:gd name="connsiteY111" fmla="*/ 564929 h 3370881"/>
                          <a:gd name="connsiteX112" fmla="*/ 1111623 w 2657256"/>
                          <a:gd name="connsiteY112" fmla="*/ 551481 h 3370881"/>
                          <a:gd name="connsiteX113" fmla="*/ 1129553 w 2657256"/>
                          <a:gd name="connsiteY113" fmla="*/ 538034 h 3370881"/>
                          <a:gd name="connsiteX114" fmla="*/ 1156447 w 2657256"/>
                          <a:gd name="connsiteY114" fmla="*/ 511140 h 3370881"/>
                          <a:gd name="connsiteX115" fmla="*/ 1160929 w 2657256"/>
                          <a:gd name="connsiteY115" fmla="*/ 493211 h 3370881"/>
                          <a:gd name="connsiteX116" fmla="*/ 1178859 w 2657256"/>
                          <a:gd name="connsiteY116" fmla="*/ 331846 h 3370881"/>
                          <a:gd name="connsiteX117" fmla="*/ 1215315 w 2657256"/>
                          <a:gd name="connsiteY117" fmla="*/ 270289 h 3370881"/>
                          <a:gd name="connsiteX118" fmla="*/ 1214718 w 2657256"/>
                          <a:gd name="connsiteY118" fmla="*/ 367705 h 3370881"/>
                          <a:gd name="connsiteX119" fmla="*/ 1201270 w 2657256"/>
                          <a:gd name="connsiteY119" fmla="*/ 412529 h 3370881"/>
                          <a:gd name="connsiteX120" fmla="*/ 1210235 w 2657256"/>
                          <a:gd name="connsiteY120" fmla="*/ 461834 h 3370881"/>
                          <a:gd name="connsiteX121" fmla="*/ 1214718 w 2657256"/>
                          <a:gd name="connsiteY121" fmla="*/ 475281 h 3370881"/>
                          <a:gd name="connsiteX122" fmla="*/ 1228165 w 2657256"/>
                          <a:gd name="connsiteY122" fmla="*/ 484246 h 3370881"/>
                          <a:gd name="connsiteX123" fmla="*/ 1250576 w 2657256"/>
                          <a:gd name="connsiteY123" fmla="*/ 502176 h 3370881"/>
                          <a:gd name="connsiteX124" fmla="*/ 1317812 w 2657256"/>
                          <a:gd name="connsiteY124" fmla="*/ 497693 h 3370881"/>
                          <a:gd name="connsiteX125" fmla="*/ 1353670 w 2657256"/>
                          <a:gd name="connsiteY125" fmla="*/ 488729 h 3370881"/>
                          <a:gd name="connsiteX126" fmla="*/ 1506070 w 2657256"/>
                          <a:gd name="connsiteY126" fmla="*/ 457352 h 3370881"/>
                          <a:gd name="connsiteX127" fmla="*/ 1550894 w 2657256"/>
                          <a:gd name="connsiteY127" fmla="*/ 430458 h 3370881"/>
                          <a:gd name="connsiteX128" fmla="*/ 1564341 w 2657256"/>
                          <a:gd name="connsiteY128" fmla="*/ 417011 h 3370881"/>
                          <a:gd name="connsiteX129" fmla="*/ 1586753 w 2657256"/>
                          <a:gd name="connsiteY129" fmla="*/ 399081 h 3370881"/>
                          <a:gd name="connsiteX130" fmla="*/ 1595718 w 2657256"/>
                          <a:gd name="connsiteY130" fmla="*/ 381152 h 3370881"/>
                          <a:gd name="connsiteX131" fmla="*/ 1600200 w 2657256"/>
                          <a:gd name="connsiteY131" fmla="*/ 363223 h 3370881"/>
                          <a:gd name="connsiteX132" fmla="*/ 1609165 w 2657256"/>
                          <a:gd name="connsiteY132" fmla="*/ 313917 h 3370881"/>
                          <a:gd name="connsiteX133" fmla="*/ 1537447 w 2657256"/>
                          <a:gd name="connsiteY133" fmla="*/ 188411 h 3370881"/>
                          <a:gd name="connsiteX134" fmla="*/ 1613647 w 2657256"/>
                          <a:gd name="connsiteY134" fmla="*/ 399081 h 3370881"/>
                          <a:gd name="connsiteX135" fmla="*/ 1627094 w 2657256"/>
                          <a:gd name="connsiteY135" fmla="*/ 417011 h 3370881"/>
                          <a:gd name="connsiteX136" fmla="*/ 1658470 w 2657256"/>
                          <a:gd name="connsiteY136" fmla="*/ 412529 h 3370881"/>
                          <a:gd name="connsiteX137" fmla="*/ 1685365 w 2657256"/>
                          <a:gd name="connsiteY137" fmla="*/ 390117 h 3370881"/>
                          <a:gd name="connsiteX138" fmla="*/ 1694329 w 2657256"/>
                          <a:gd name="connsiteY138" fmla="*/ 376670 h 3370881"/>
                          <a:gd name="connsiteX139" fmla="*/ 1734670 w 2657256"/>
                          <a:gd name="connsiteY139" fmla="*/ 354258 h 3370881"/>
                          <a:gd name="connsiteX140" fmla="*/ 1743635 w 2657256"/>
                          <a:gd name="connsiteY140" fmla="*/ 340811 h 3370881"/>
                          <a:gd name="connsiteX141" fmla="*/ 1757082 w 2657256"/>
                          <a:gd name="connsiteY141" fmla="*/ 336329 h 3370881"/>
                          <a:gd name="connsiteX142" fmla="*/ 1808984 w 2657256"/>
                          <a:gd name="connsiteY142" fmla="*/ 249641 h 3370881"/>
                          <a:gd name="connsiteX143" fmla="*/ 1899621 w 2657256"/>
                          <a:gd name="connsiteY143" fmla="*/ 211719 h 3370881"/>
                          <a:gd name="connsiteX144" fmla="*/ 1808984 w 2657256"/>
                          <a:gd name="connsiteY144" fmla="*/ 178521 h 3370881"/>
                          <a:gd name="connsiteX145" fmla="*/ 1772023 w 2657256"/>
                          <a:gd name="connsiteY145" fmla="*/ 77249 h 3370881"/>
                          <a:gd name="connsiteX146" fmla="*/ 1900425 w 2657256"/>
                          <a:gd name="connsiteY146" fmla="*/ 214081 h 3370881"/>
                          <a:gd name="connsiteX147" fmla="*/ 1874221 w 2657256"/>
                          <a:gd name="connsiteY147" fmla="*/ 318698 h 3370881"/>
                          <a:gd name="connsiteX148" fmla="*/ 1788459 w 2657256"/>
                          <a:gd name="connsiteY148" fmla="*/ 367705 h 3370881"/>
                          <a:gd name="connsiteX149" fmla="*/ 1761565 w 2657256"/>
                          <a:gd name="connsiteY149" fmla="*/ 390117 h 3370881"/>
                          <a:gd name="connsiteX150" fmla="*/ 1783976 w 2657256"/>
                          <a:gd name="connsiteY150" fmla="*/ 399081 h 3370881"/>
                          <a:gd name="connsiteX151" fmla="*/ 1878106 w 2657256"/>
                          <a:gd name="connsiteY151" fmla="*/ 390117 h 3370881"/>
                          <a:gd name="connsiteX152" fmla="*/ 1891553 w 2657256"/>
                          <a:gd name="connsiteY152" fmla="*/ 381152 h 3370881"/>
                          <a:gd name="connsiteX153" fmla="*/ 1918447 w 2657256"/>
                          <a:gd name="connsiteY153" fmla="*/ 372187 h 3370881"/>
                          <a:gd name="connsiteX154" fmla="*/ 1940859 w 2657256"/>
                          <a:gd name="connsiteY154" fmla="*/ 358740 h 3370881"/>
                          <a:gd name="connsiteX155" fmla="*/ 1954306 w 2657256"/>
                          <a:gd name="connsiteY155" fmla="*/ 354258 h 3370881"/>
                          <a:gd name="connsiteX156" fmla="*/ 2083304 w 2657256"/>
                          <a:gd name="connsiteY156" fmla="*/ 290281 h 3370881"/>
                          <a:gd name="connsiteX157" fmla="*/ 2166172 w 2657256"/>
                          <a:gd name="connsiteY157" fmla="*/ 215604 h 3370881"/>
                          <a:gd name="connsiteX158" fmla="*/ 2069054 w 2657256"/>
                          <a:gd name="connsiteY158" fmla="*/ 40493 h 3370881"/>
                          <a:gd name="connsiteX159" fmla="*/ 2078225 w 2657256"/>
                          <a:gd name="connsiteY159" fmla="*/ 188681 h 3370881"/>
                          <a:gd name="connsiteX160" fmla="*/ 1999129 w 2657256"/>
                          <a:gd name="connsiteY160" fmla="*/ 358740 h 3370881"/>
                          <a:gd name="connsiteX161" fmla="*/ 1994647 w 2657256"/>
                          <a:gd name="connsiteY161" fmla="*/ 372187 h 3370881"/>
                          <a:gd name="connsiteX162" fmla="*/ 2039470 w 2657256"/>
                          <a:gd name="connsiteY162" fmla="*/ 390117 h 3370881"/>
                          <a:gd name="connsiteX163" fmla="*/ 2115670 w 2657256"/>
                          <a:gd name="connsiteY163" fmla="*/ 390117 h 3370881"/>
                          <a:gd name="connsiteX164" fmla="*/ 2160494 w 2657256"/>
                          <a:gd name="connsiteY164" fmla="*/ 376670 h 3370881"/>
                          <a:gd name="connsiteX165" fmla="*/ 2191870 w 2657256"/>
                          <a:gd name="connsiteY165" fmla="*/ 363223 h 3370881"/>
                          <a:gd name="connsiteX166" fmla="*/ 2205318 w 2657256"/>
                          <a:gd name="connsiteY166" fmla="*/ 358740 h 3370881"/>
                          <a:gd name="connsiteX167" fmla="*/ 2232212 w 2657256"/>
                          <a:gd name="connsiteY167" fmla="*/ 340811 h 3370881"/>
                          <a:gd name="connsiteX168" fmla="*/ 2312894 w 2657256"/>
                          <a:gd name="connsiteY168" fmla="*/ 183929 h 3370881"/>
                          <a:gd name="connsiteX169" fmla="*/ 2339788 w 2657256"/>
                          <a:gd name="connsiteY169" fmla="*/ 151 h 3370881"/>
                          <a:gd name="connsiteX170" fmla="*/ 2357718 w 2657256"/>
                          <a:gd name="connsiteY170" fmla="*/ 215305 h 3370881"/>
                          <a:gd name="connsiteX171" fmla="*/ 2254623 w 2657256"/>
                          <a:gd name="connsiteY171" fmla="*/ 376670 h 3370881"/>
                          <a:gd name="connsiteX172" fmla="*/ 2245659 w 2657256"/>
                          <a:gd name="connsiteY172" fmla="*/ 390117 h 3370881"/>
                          <a:gd name="connsiteX173" fmla="*/ 2254623 w 2657256"/>
                          <a:gd name="connsiteY173" fmla="*/ 403564 h 3370881"/>
                          <a:gd name="connsiteX174" fmla="*/ 2353235 w 2657256"/>
                          <a:gd name="connsiteY174" fmla="*/ 399081 h 3370881"/>
                          <a:gd name="connsiteX175" fmla="*/ 2366682 w 2657256"/>
                          <a:gd name="connsiteY175" fmla="*/ 394599 h 3370881"/>
                          <a:gd name="connsiteX176" fmla="*/ 2389094 w 2657256"/>
                          <a:gd name="connsiteY176" fmla="*/ 390117 h 3370881"/>
                          <a:gd name="connsiteX177" fmla="*/ 2424953 w 2657256"/>
                          <a:gd name="connsiteY177" fmla="*/ 367705 h 3370881"/>
                          <a:gd name="connsiteX178" fmla="*/ 2528047 w 2657256"/>
                          <a:gd name="connsiteY178" fmla="*/ 292700 h 3370881"/>
                          <a:gd name="connsiteX179" fmla="*/ 2541495 w 2657256"/>
                          <a:gd name="connsiteY179" fmla="*/ 62906 h 3370881"/>
                          <a:gd name="connsiteX180" fmla="*/ 2591304 w 2657256"/>
                          <a:gd name="connsiteY180" fmla="*/ 214081 h 3370881"/>
                          <a:gd name="connsiteX181" fmla="*/ 2612315 w 2657256"/>
                          <a:gd name="connsiteY181" fmla="*/ 290907 h 3370881"/>
                          <a:gd name="connsiteX182" fmla="*/ 2650863 w 2657256"/>
                          <a:gd name="connsiteY182" fmla="*/ 344994 h 3370881"/>
                          <a:gd name="connsiteX183" fmla="*/ 2465294 w 2657256"/>
                          <a:gd name="connsiteY183" fmla="*/ 399081 h 3370881"/>
                          <a:gd name="connsiteX184" fmla="*/ 2442882 w 2657256"/>
                          <a:gd name="connsiteY184" fmla="*/ 403564 h 3370881"/>
                          <a:gd name="connsiteX185" fmla="*/ 2398059 w 2657256"/>
                          <a:gd name="connsiteY185" fmla="*/ 417011 h 3370881"/>
                          <a:gd name="connsiteX186" fmla="*/ 2375647 w 2657256"/>
                          <a:gd name="connsiteY186" fmla="*/ 425976 h 3370881"/>
                          <a:gd name="connsiteX187" fmla="*/ 2357718 w 2657256"/>
                          <a:gd name="connsiteY187" fmla="*/ 430458 h 3370881"/>
                          <a:gd name="connsiteX188" fmla="*/ 2344270 w 2657256"/>
                          <a:gd name="connsiteY188" fmla="*/ 461834 h 3370881"/>
                          <a:gd name="connsiteX189" fmla="*/ 2353235 w 2657256"/>
                          <a:gd name="connsiteY189" fmla="*/ 502176 h 3370881"/>
                          <a:gd name="connsiteX190" fmla="*/ 2362200 w 2657256"/>
                          <a:gd name="connsiteY190" fmla="*/ 515623 h 3370881"/>
                          <a:gd name="connsiteX191" fmla="*/ 2344270 w 2657256"/>
                          <a:gd name="connsiteY191" fmla="*/ 587340 h 3370881"/>
                          <a:gd name="connsiteX192" fmla="*/ 2321859 w 2657256"/>
                          <a:gd name="connsiteY192" fmla="*/ 614234 h 3370881"/>
                          <a:gd name="connsiteX193" fmla="*/ 2308412 w 2657256"/>
                          <a:gd name="connsiteY193" fmla="*/ 636646 h 3370881"/>
                          <a:gd name="connsiteX194" fmla="*/ 2281518 w 2657256"/>
                          <a:gd name="connsiteY194" fmla="*/ 641129 h 3370881"/>
                          <a:gd name="connsiteX195" fmla="*/ 2259106 w 2657256"/>
                          <a:gd name="connsiteY195" fmla="*/ 636646 h 3370881"/>
                          <a:gd name="connsiteX196" fmla="*/ 2277035 w 2657256"/>
                          <a:gd name="connsiteY196" fmla="*/ 578376 h 3370881"/>
                          <a:gd name="connsiteX197" fmla="*/ 2290482 w 2657256"/>
                          <a:gd name="connsiteY197" fmla="*/ 542517 h 3370881"/>
                          <a:gd name="connsiteX198" fmla="*/ 2286000 w 2657256"/>
                          <a:gd name="connsiteY198" fmla="*/ 506658 h 3370881"/>
                          <a:gd name="connsiteX199" fmla="*/ 2245659 w 2657256"/>
                          <a:gd name="connsiteY199" fmla="*/ 448387 h 3370881"/>
                          <a:gd name="connsiteX200" fmla="*/ 2200835 w 2657256"/>
                          <a:gd name="connsiteY200" fmla="*/ 430458 h 3370881"/>
                          <a:gd name="connsiteX201" fmla="*/ 2169459 w 2657256"/>
                          <a:gd name="connsiteY201" fmla="*/ 425976 h 3370881"/>
                          <a:gd name="connsiteX202" fmla="*/ 2102223 w 2657256"/>
                          <a:gd name="connsiteY202" fmla="*/ 430458 h 3370881"/>
                          <a:gd name="connsiteX203" fmla="*/ 2084294 w 2657256"/>
                          <a:gd name="connsiteY203" fmla="*/ 439423 h 3370881"/>
                          <a:gd name="connsiteX204" fmla="*/ 2070847 w 2657256"/>
                          <a:gd name="connsiteY204" fmla="*/ 443905 h 3370881"/>
                          <a:gd name="connsiteX205" fmla="*/ 2061882 w 2657256"/>
                          <a:gd name="connsiteY205" fmla="*/ 461834 h 3370881"/>
                          <a:gd name="connsiteX206" fmla="*/ 2034988 w 2657256"/>
                          <a:gd name="connsiteY206" fmla="*/ 475281 h 3370881"/>
                          <a:gd name="connsiteX207" fmla="*/ 1783976 w 2657256"/>
                          <a:gd name="connsiteY207" fmla="*/ 479764 h 3370881"/>
                          <a:gd name="connsiteX208" fmla="*/ 1766047 w 2657256"/>
                          <a:gd name="connsiteY208" fmla="*/ 488729 h 3370881"/>
                          <a:gd name="connsiteX209" fmla="*/ 1703294 w 2657256"/>
                          <a:gd name="connsiteY209" fmla="*/ 506658 h 3370881"/>
                          <a:gd name="connsiteX210" fmla="*/ 1689847 w 2657256"/>
                          <a:gd name="connsiteY210" fmla="*/ 511140 h 3370881"/>
                          <a:gd name="connsiteX211" fmla="*/ 1676400 w 2657256"/>
                          <a:gd name="connsiteY211" fmla="*/ 520105 h 3370881"/>
                          <a:gd name="connsiteX212" fmla="*/ 1649506 w 2657256"/>
                          <a:gd name="connsiteY212" fmla="*/ 529070 h 3370881"/>
                          <a:gd name="connsiteX213" fmla="*/ 1636059 w 2657256"/>
                          <a:gd name="connsiteY213" fmla="*/ 538034 h 3370881"/>
                          <a:gd name="connsiteX214" fmla="*/ 1622612 w 2657256"/>
                          <a:gd name="connsiteY214" fmla="*/ 551481 h 3370881"/>
                          <a:gd name="connsiteX215" fmla="*/ 1609165 w 2657256"/>
                          <a:gd name="connsiteY215" fmla="*/ 555964 h 3370881"/>
                          <a:gd name="connsiteX216" fmla="*/ 1577788 w 2657256"/>
                          <a:gd name="connsiteY216" fmla="*/ 587340 h 3370881"/>
                          <a:gd name="connsiteX217" fmla="*/ 1568823 w 2657256"/>
                          <a:gd name="connsiteY217" fmla="*/ 600787 h 3370881"/>
                          <a:gd name="connsiteX218" fmla="*/ 1555376 w 2657256"/>
                          <a:gd name="connsiteY218" fmla="*/ 614234 h 3370881"/>
                          <a:gd name="connsiteX219" fmla="*/ 1524000 w 2657256"/>
                          <a:gd name="connsiteY219" fmla="*/ 654576 h 3370881"/>
                          <a:gd name="connsiteX220" fmla="*/ 1519518 w 2657256"/>
                          <a:gd name="connsiteY220" fmla="*/ 668023 h 3370881"/>
                          <a:gd name="connsiteX221" fmla="*/ 1528482 w 2657256"/>
                          <a:gd name="connsiteY221" fmla="*/ 708364 h 3370881"/>
                          <a:gd name="connsiteX222" fmla="*/ 1537447 w 2657256"/>
                          <a:gd name="connsiteY222" fmla="*/ 721811 h 3370881"/>
                          <a:gd name="connsiteX223" fmla="*/ 1568823 w 2657256"/>
                          <a:gd name="connsiteY223" fmla="*/ 712846 h 3370881"/>
                          <a:gd name="connsiteX224" fmla="*/ 1600200 w 2657256"/>
                          <a:gd name="connsiteY224" fmla="*/ 712846 h 3370881"/>
                          <a:gd name="connsiteX225" fmla="*/ 1631576 w 2657256"/>
                          <a:gd name="connsiteY225" fmla="*/ 690434 h 3370881"/>
                          <a:gd name="connsiteX226" fmla="*/ 1645023 w 2657256"/>
                          <a:gd name="connsiteY226" fmla="*/ 676987 h 3370881"/>
                          <a:gd name="connsiteX227" fmla="*/ 1685365 w 2657256"/>
                          <a:gd name="connsiteY227" fmla="*/ 645611 h 3370881"/>
                          <a:gd name="connsiteX228" fmla="*/ 1716741 w 2657256"/>
                          <a:gd name="connsiteY228" fmla="*/ 614234 h 3370881"/>
                          <a:gd name="connsiteX229" fmla="*/ 1748118 w 2657256"/>
                          <a:gd name="connsiteY229" fmla="*/ 596305 h 3370881"/>
                          <a:gd name="connsiteX230" fmla="*/ 1761565 w 2657256"/>
                          <a:gd name="connsiteY230" fmla="*/ 591823 h 3370881"/>
                          <a:gd name="connsiteX231" fmla="*/ 1779494 w 2657256"/>
                          <a:gd name="connsiteY231" fmla="*/ 582858 h 3370881"/>
                          <a:gd name="connsiteX232" fmla="*/ 1815353 w 2657256"/>
                          <a:gd name="connsiteY232" fmla="*/ 573893 h 3370881"/>
                          <a:gd name="connsiteX233" fmla="*/ 2030506 w 2657256"/>
                          <a:gd name="connsiteY233" fmla="*/ 578376 h 3370881"/>
                          <a:gd name="connsiteX234" fmla="*/ 2017059 w 2657256"/>
                          <a:gd name="connsiteY234" fmla="*/ 600787 h 3370881"/>
                          <a:gd name="connsiteX235" fmla="*/ 1981200 w 2657256"/>
                          <a:gd name="connsiteY235" fmla="*/ 636646 h 3370881"/>
                          <a:gd name="connsiteX236" fmla="*/ 1967753 w 2657256"/>
                          <a:gd name="connsiteY236" fmla="*/ 650093 h 3370881"/>
                          <a:gd name="connsiteX237" fmla="*/ 1936376 w 2657256"/>
                          <a:gd name="connsiteY237" fmla="*/ 690434 h 3370881"/>
                          <a:gd name="connsiteX238" fmla="*/ 1905000 w 2657256"/>
                          <a:gd name="connsiteY238" fmla="*/ 717329 h 3370881"/>
                          <a:gd name="connsiteX239" fmla="*/ 1860176 w 2657256"/>
                          <a:gd name="connsiteY239" fmla="*/ 735258 h 3370881"/>
                          <a:gd name="connsiteX240" fmla="*/ 1788459 w 2657256"/>
                          <a:gd name="connsiteY240" fmla="*/ 744223 h 3370881"/>
                          <a:gd name="connsiteX241" fmla="*/ 1846729 w 2657256"/>
                          <a:gd name="connsiteY241" fmla="*/ 802493 h 3370881"/>
                          <a:gd name="connsiteX242" fmla="*/ 1913965 w 2657256"/>
                          <a:gd name="connsiteY242" fmla="*/ 829387 h 3370881"/>
                          <a:gd name="connsiteX243" fmla="*/ 1922929 w 2657256"/>
                          <a:gd name="connsiteY243" fmla="*/ 842834 h 3370881"/>
                          <a:gd name="connsiteX244" fmla="*/ 1967753 w 2657256"/>
                          <a:gd name="connsiteY244" fmla="*/ 883176 h 3370881"/>
                          <a:gd name="connsiteX245" fmla="*/ 1981200 w 2657256"/>
                          <a:gd name="connsiteY245" fmla="*/ 896623 h 3370881"/>
                          <a:gd name="connsiteX246" fmla="*/ 1994647 w 2657256"/>
                          <a:gd name="connsiteY246" fmla="*/ 905587 h 3370881"/>
                          <a:gd name="connsiteX247" fmla="*/ 2021541 w 2657256"/>
                          <a:gd name="connsiteY247" fmla="*/ 927999 h 3370881"/>
                          <a:gd name="connsiteX248" fmla="*/ 2030506 w 2657256"/>
                          <a:gd name="connsiteY248" fmla="*/ 941446 h 3370881"/>
                          <a:gd name="connsiteX249" fmla="*/ 2057400 w 2657256"/>
                          <a:gd name="connsiteY249" fmla="*/ 968340 h 3370881"/>
                          <a:gd name="connsiteX250" fmla="*/ 2088776 w 2657256"/>
                          <a:gd name="connsiteY250" fmla="*/ 1013164 h 3370881"/>
                          <a:gd name="connsiteX251" fmla="*/ 2115670 w 2657256"/>
                          <a:gd name="connsiteY251" fmla="*/ 1057987 h 3370881"/>
                          <a:gd name="connsiteX252" fmla="*/ 2120153 w 2657256"/>
                          <a:gd name="connsiteY252" fmla="*/ 1089364 h 3370881"/>
                          <a:gd name="connsiteX253" fmla="*/ 2138082 w 2657256"/>
                          <a:gd name="connsiteY253" fmla="*/ 1143152 h 3370881"/>
                          <a:gd name="connsiteX254" fmla="*/ 2147047 w 2657256"/>
                          <a:gd name="connsiteY254" fmla="*/ 1196940 h 3370881"/>
                          <a:gd name="connsiteX255" fmla="*/ 2151529 w 2657256"/>
                          <a:gd name="connsiteY255" fmla="*/ 1210387 h 3370881"/>
                          <a:gd name="connsiteX256" fmla="*/ 2156012 w 2657256"/>
                          <a:gd name="connsiteY256" fmla="*/ 1228317 h 3370881"/>
                          <a:gd name="connsiteX257" fmla="*/ 2173941 w 2657256"/>
                          <a:gd name="connsiteY257" fmla="*/ 1295552 h 3370881"/>
                          <a:gd name="connsiteX258" fmla="*/ 2182906 w 2657256"/>
                          <a:gd name="connsiteY258" fmla="*/ 1313481 h 3370881"/>
                          <a:gd name="connsiteX259" fmla="*/ 2187388 w 2657256"/>
                          <a:gd name="connsiteY259" fmla="*/ 1331411 h 3370881"/>
                          <a:gd name="connsiteX260" fmla="*/ 2214282 w 2657256"/>
                          <a:gd name="connsiteY260" fmla="*/ 1385199 h 3370881"/>
                          <a:gd name="connsiteX261" fmla="*/ 2218765 w 2657256"/>
                          <a:gd name="connsiteY261" fmla="*/ 1403129 h 3370881"/>
                          <a:gd name="connsiteX262" fmla="*/ 2223247 w 2657256"/>
                          <a:gd name="connsiteY262" fmla="*/ 1430023 h 3370881"/>
                          <a:gd name="connsiteX263" fmla="*/ 2236694 w 2657256"/>
                          <a:gd name="connsiteY263" fmla="*/ 1456917 h 3370881"/>
                          <a:gd name="connsiteX264" fmla="*/ 2241176 w 2657256"/>
                          <a:gd name="connsiteY264" fmla="*/ 1577940 h 3370881"/>
                          <a:gd name="connsiteX265" fmla="*/ 2245659 w 2657256"/>
                          <a:gd name="connsiteY265" fmla="*/ 1595870 h 3370881"/>
                          <a:gd name="connsiteX266" fmla="*/ 2236694 w 2657256"/>
                          <a:gd name="connsiteY266" fmla="*/ 1694481 h 3370881"/>
                          <a:gd name="connsiteX267" fmla="*/ 2227729 w 2657256"/>
                          <a:gd name="connsiteY267" fmla="*/ 1716893 h 3370881"/>
                          <a:gd name="connsiteX268" fmla="*/ 2223247 w 2657256"/>
                          <a:gd name="connsiteY268" fmla="*/ 1730340 h 3370881"/>
                          <a:gd name="connsiteX269" fmla="*/ 2200835 w 2657256"/>
                          <a:gd name="connsiteY269" fmla="*/ 1788611 h 3370881"/>
                          <a:gd name="connsiteX270" fmla="*/ 2191870 w 2657256"/>
                          <a:gd name="connsiteY270" fmla="*/ 1811023 h 3370881"/>
                          <a:gd name="connsiteX271" fmla="*/ 2187388 w 2657256"/>
                          <a:gd name="connsiteY271" fmla="*/ 1824470 h 3370881"/>
                          <a:gd name="connsiteX272" fmla="*/ 2169459 w 2657256"/>
                          <a:gd name="connsiteY272" fmla="*/ 1869293 h 3370881"/>
                          <a:gd name="connsiteX273" fmla="*/ 2164976 w 2657256"/>
                          <a:gd name="connsiteY273" fmla="*/ 1882740 h 3370881"/>
                          <a:gd name="connsiteX274" fmla="*/ 2156012 w 2657256"/>
                          <a:gd name="connsiteY274" fmla="*/ 1927564 h 3370881"/>
                          <a:gd name="connsiteX275" fmla="*/ 2173941 w 2657256"/>
                          <a:gd name="connsiteY275" fmla="*/ 1945493 h 3370881"/>
                          <a:gd name="connsiteX276" fmla="*/ 2196353 w 2657256"/>
                          <a:gd name="connsiteY276" fmla="*/ 1958940 h 3370881"/>
                          <a:gd name="connsiteX277" fmla="*/ 2241176 w 2657256"/>
                          <a:gd name="connsiteY277" fmla="*/ 2012729 h 3370881"/>
                          <a:gd name="connsiteX278" fmla="*/ 2263588 w 2657256"/>
                          <a:gd name="connsiteY278" fmla="*/ 2057552 h 3370881"/>
                          <a:gd name="connsiteX279" fmla="*/ 2286000 w 2657256"/>
                          <a:gd name="connsiteY279" fmla="*/ 2084446 h 3370881"/>
                          <a:gd name="connsiteX280" fmla="*/ 2299447 w 2657256"/>
                          <a:gd name="connsiteY280" fmla="*/ 2124787 h 3370881"/>
                          <a:gd name="connsiteX281" fmla="*/ 2321859 w 2657256"/>
                          <a:gd name="connsiteY281" fmla="*/ 2151681 h 3370881"/>
                          <a:gd name="connsiteX282" fmla="*/ 2344270 w 2657256"/>
                          <a:gd name="connsiteY282" fmla="*/ 2205470 h 3370881"/>
                          <a:gd name="connsiteX283" fmla="*/ 2348753 w 2657256"/>
                          <a:gd name="connsiteY283" fmla="*/ 2223399 h 3370881"/>
                          <a:gd name="connsiteX284" fmla="*/ 2366682 w 2657256"/>
                          <a:gd name="connsiteY284" fmla="*/ 2263740 h 3370881"/>
                          <a:gd name="connsiteX285" fmla="*/ 2375647 w 2657256"/>
                          <a:gd name="connsiteY285" fmla="*/ 2286152 h 3370881"/>
                          <a:gd name="connsiteX286" fmla="*/ 2380129 w 2657256"/>
                          <a:gd name="connsiteY286" fmla="*/ 2308564 h 3370881"/>
                          <a:gd name="connsiteX287" fmla="*/ 2389094 w 2657256"/>
                          <a:gd name="connsiteY287" fmla="*/ 2335458 h 3370881"/>
                          <a:gd name="connsiteX288" fmla="*/ 2393576 w 2657256"/>
                          <a:gd name="connsiteY288" fmla="*/ 2380281 h 3370881"/>
                          <a:gd name="connsiteX289" fmla="*/ 2398059 w 2657256"/>
                          <a:gd name="connsiteY289" fmla="*/ 2393729 h 3370881"/>
                          <a:gd name="connsiteX290" fmla="*/ 2402541 w 2657256"/>
                          <a:gd name="connsiteY290" fmla="*/ 2447517 h 3370881"/>
                          <a:gd name="connsiteX291" fmla="*/ 2427343 w 2657256"/>
                          <a:gd name="connsiteY291" fmla="*/ 2564058 h 3370881"/>
                          <a:gd name="connsiteX292" fmla="*/ 2389094 w 2657256"/>
                          <a:gd name="connsiteY292" fmla="*/ 2837481 h 3370881"/>
                          <a:gd name="connsiteX293" fmla="*/ 2380129 w 2657256"/>
                          <a:gd name="connsiteY293" fmla="*/ 2859893 h 3370881"/>
                          <a:gd name="connsiteX294" fmla="*/ 2357718 w 2657256"/>
                          <a:gd name="connsiteY294" fmla="*/ 2913681 h 3370881"/>
                          <a:gd name="connsiteX295" fmla="*/ 2348753 w 2657256"/>
                          <a:gd name="connsiteY295" fmla="*/ 2936093 h 3370881"/>
                          <a:gd name="connsiteX296" fmla="*/ 2339788 w 2657256"/>
                          <a:gd name="connsiteY296" fmla="*/ 2971952 h 3370881"/>
                          <a:gd name="connsiteX297" fmla="*/ 2326341 w 2657256"/>
                          <a:gd name="connsiteY297" fmla="*/ 2994364 h 3370881"/>
                          <a:gd name="connsiteX298" fmla="*/ 2317376 w 2657256"/>
                          <a:gd name="connsiteY298" fmla="*/ 3025740 h 3370881"/>
                          <a:gd name="connsiteX299" fmla="*/ 2303929 w 2657256"/>
                          <a:gd name="connsiteY299" fmla="*/ 3048152 h 3370881"/>
                          <a:gd name="connsiteX300" fmla="*/ 2290482 w 2657256"/>
                          <a:gd name="connsiteY300" fmla="*/ 3079529 h 3370881"/>
                          <a:gd name="connsiteX301" fmla="*/ 2272553 w 2657256"/>
                          <a:gd name="connsiteY301" fmla="*/ 3084011 h 3370881"/>
                          <a:gd name="connsiteX302" fmla="*/ 2259106 w 2657256"/>
                          <a:gd name="connsiteY302" fmla="*/ 3088493 h 3370881"/>
                          <a:gd name="connsiteX303" fmla="*/ 2241176 w 2657256"/>
                          <a:gd name="connsiteY303" fmla="*/ 3092976 h 3370881"/>
                          <a:gd name="connsiteX304" fmla="*/ 2209800 w 2657256"/>
                          <a:gd name="connsiteY304" fmla="*/ 3101940 h 3370881"/>
                          <a:gd name="connsiteX305" fmla="*/ 2205318 w 2657256"/>
                          <a:gd name="connsiteY305" fmla="*/ 3039187 h 3370881"/>
                          <a:gd name="connsiteX306" fmla="*/ 2218765 w 2657256"/>
                          <a:gd name="connsiteY306" fmla="*/ 3021258 h 3370881"/>
                          <a:gd name="connsiteX307" fmla="*/ 2245659 w 2657256"/>
                          <a:gd name="connsiteY307" fmla="*/ 2971952 h 3370881"/>
                          <a:gd name="connsiteX308" fmla="*/ 2268070 w 2657256"/>
                          <a:gd name="connsiteY308" fmla="*/ 2945058 h 3370881"/>
                          <a:gd name="connsiteX309" fmla="*/ 2298550 w 2657256"/>
                          <a:gd name="connsiteY309" fmla="*/ 2568540 h 3370881"/>
                          <a:gd name="connsiteX310" fmla="*/ 2284986 w 2657256"/>
                          <a:gd name="connsiteY310" fmla="*/ 2532681 h 3370881"/>
                          <a:gd name="connsiteX311" fmla="*/ 2293273 w 2657256"/>
                          <a:gd name="connsiteY311" fmla="*/ 2496653 h 3370881"/>
                          <a:gd name="connsiteX312" fmla="*/ 2278152 w 2657256"/>
                          <a:gd name="connsiteY312" fmla="*/ 2475178 h 3370881"/>
                          <a:gd name="connsiteX313" fmla="*/ 2245659 w 2657256"/>
                          <a:gd name="connsiteY313" fmla="*/ 2389247 h 3370881"/>
                          <a:gd name="connsiteX314" fmla="*/ 2195507 w 2657256"/>
                          <a:gd name="connsiteY314" fmla="*/ 2241328 h 3370881"/>
                          <a:gd name="connsiteX315" fmla="*/ 2083786 w 2657256"/>
                          <a:gd name="connsiteY315" fmla="*/ 2040300 h 3370881"/>
                          <a:gd name="connsiteX316" fmla="*/ 2048773 w 2657256"/>
                          <a:gd name="connsiteY316" fmla="*/ 2017971 h 3370881"/>
                          <a:gd name="connsiteX317" fmla="*/ 2074314 w 2657256"/>
                          <a:gd name="connsiteY317" fmla="*/ 2011967 h 3370881"/>
                          <a:gd name="connsiteX318" fmla="*/ 2034988 w 2657256"/>
                          <a:gd name="connsiteY318" fmla="*/ 2003764 h 3370881"/>
                          <a:gd name="connsiteX319" fmla="*/ 2026023 w 2657256"/>
                          <a:gd name="connsiteY319" fmla="*/ 2026176 h 3370881"/>
                          <a:gd name="connsiteX320" fmla="*/ 2021541 w 2657256"/>
                          <a:gd name="connsiteY320" fmla="*/ 2039623 h 3370881"/>
                          <a:gd name="connsiteX321" fmla="*/ 1999129 w 2657256"/>
                          <a:gd name="connsiteY321" fmla="*/ 2053070 h 3370881"/>
                          <a:gd name="connsiteX322" fmla="*/ 1990165 w 2657256"/>
                          <a:gd name="connsiteY322" fmla="*/ 2070999 h 3370881"/>
                          <a:gd name="connsiteX323" fmla="*/ 1967753 w 2657256"/>
                          <a:gd name="connsiteY323" fmla="*/ 2106858 h 3370881"/>
                          <a:gd name="connsiteX324" fmla="*/ 1981200 w 2657256"/>
                          <a:gd name="connsiteY324" fmla="*/ 2223399 h 3370881"/>
                          <a:gd name="connsiteX325" fmla="*/ 1994647 w 2657256"/>
                          <a:gd name="connsiteY325" fmla="*/ 2254776 h 3370881"/>
                          <a:gd name="connsiteX326" fmla="*/ 2003612 w 2657256"/>
                          <a:gd name="connsiteY326" fmla="*/ 2272705 h 3370881"/>
                          <a:gd name="connsiteX327" fmla="*/ 2026023 w 2657256"/>
                          <a:gd name="connsiteY327" fmla="*/ 2304081 h 3370881"/>
                          <a:gd name="connsiteX328" fmla="*/ 2043953 w 2657256"/>
                          <a:gd name="connsiteY328" fmla="*/ 2348905 h 3370881"/>
                          <a:gd name="connsiteX329" fmla="*/ 2061882 w 2657256"/>
                          <a:gd name="connsiteY329" fmla="*/ 2371317 h 3370881"/>
                          <a:gd name="connsiteX330" fmla="*/ 2088776 w 2657256"/>
                          <a:gd name="connsiteY330" fmla="*/ 2434070 h 3370881"/>
                          <a:gd name="connsiteX331" fmla="*/ 2102223 w 2657256"/>
                          <a:gd name="connsiteY331" fmla="*/ 2465446 h 3370881"/>
                          <a:gd name="connsiteX332" fmla="*/ 2106706 w 2657256"/>
                          <a:gd name="connsiteY332" fmla="*/ 2496823 h 3370881"/>
                          <a:gd name="connsiteX333" fmla="*/ 2124635 w 2657256"/>
                          <a:gd name="connsiteY333" fmla="*/ 2559576 h 3370881"/>
                          <a:gd name="connsiteX334" fmla="*/ 2138082 w 2657256"/>
                          <a:gd name="connsiteY334" fmla="*/ 2649223 h 3370881"/>
                          <a:gd name="connsiteX335" fmla="*/ 2147047 w 2657256"/>
                          <a:gd name="connsiteY335" fmla="*/ 2685081 h 3370881"/>
                          <a:gd name="connsiteX336" fmla="*/ 2151529 w 2657256"/>
                          <a:gd name="connsiteY336" fmla="*/ 2716458 h 3370881"/>
                          <a:gd name="connsiteX337" fmla="*/ 2160494 w 2657256"/>
                          <a:gd name="connsiteY337" fmla="*/ 2770246 h 3370881"/>
                          <a:gd name="connsiteX338" fmla="*/ 2156012 w 2657256"/>
                          <a:gd name="connsiteY338" fmla="*/ 2962987 h 3370881"/>
                          <a:gd name="connsiteX339" fmla="*/ 2138082 w 2657256"/>
                          <a:gd name="connsiteY339" fmla="*/ 3043670 h 3370881"/>
                          <a:gd name="connsiteX340" fmla="*/ 2133600 w 2657256"/>
                          <a:gd name="connsiteY340" fmla="*/ 3061599 h 3370881"/>
                          <a:gd name="connsiteX341" fmla="*/ 2120153 w 2657256"/>
                          <a:gd name="connsiteY341" fmla="*/ 3079529 h 3370881"/>
                          <a:gd name="connsiteX342" fmla="*/ 2111188 w 2657256"/>
                          <a:gd name="connsiteY342" fmla="*/ 3106423 h 3370881"/>
                          <a:gd name="connsiteX343" fmla="*/ 2088776 w 2657256"/>
                          <a:gd name="connsiteY343" fmla="*/ 3137799 h 3370881"/>
                          <a:gd name="connsiteX344" fmla="*/ 2075329 w 2657256"/>
                          <a:gd name="connsiteY344" fmla="*/ 3164693 h 3370881"/>
                          <a:gd name="connsiteX345" fmla="*/ 2061882 w 2657256"/>
                          <a:gd name="connsiteY345" fmla="*/ 3169176 h 3370881"/>
                          <a:gd name="connsiteX346" fmla="*/ 2021541 w 2657256"/>
                          <a:gd name="connsiteY346" fmla="*/ 3164693 h 3370881"/>
                          <a:gd name="connsiteX347" fmla="*/ 2012576 w 2657256"/>
                          <a:gd name="connsiteY347" fmla="*/ 3119870 h 3370881"/>
                          <a:gd name="connsiteX348" fmla="*/ 2048435 w 2657256"/>
                          <a:gd name="connsiteY348" fmla="*/ 3021258 h 3370881"/>
                          <a:gd name="connsiteX349" fmla="*/ 2048435 w 2657256"/>
                          <a:gd name="connsiteY349" fmla="*/ 3021258 h 3370881"/>
                          <a:gd name="connsiteX350" fmla="*/ 2061882 w 2657256"/>
                          <a:gd name="connsiteY350" fmla="*/ 2967470 h 3370881"/>
                          <a:gd name="connsiteX351" fmla="*/ 2070847 w 2657256"/>
                          <a:gd name="connsiteY351" fmla="*/ 2882305 h 3370881"/>
                          <a:gd name="connsiteX352" fmla="*/ 2066365 w 2657256"/>
                          <a:gd name="connsiteY352" fmla="*/ 2725423 h 3370881"/>
                          <a:gd name="connsiteX353" fmla="*/ 2043953 w 2657256"/>
                          <a:gd name="connsiteY353" fmla="*/ 2649223 h 3370881"/>
                          <a:gd name="connsiteX354" fmla="*/ 2030506 w 2657256"/>
                          <a:gd name="connsiteY354" fmla="*/ 2622329 h 3370881"/>
                          <a:gd name="connsiteX355" fmla="*/ 2017059 w 2657256"/>
                          <a:gd name="connsiteY355" fmla="*/ 2581987 h 3370881"/>
                          <a:gd name="connsiteX356" fmla="*/ 1981200 w 2657256"/>
                          <a:gd name="connsiteY356" fmla="*/ 2514752 h 3370881"/>
                          <a:gd name="connsiteX357" fmla="*/ 1972235 w 2657256"/>
                          <a:gd name="connsiteY357" fmla="*/ 2501305 h 3370881"/>
                          <a:gd name="connsiteX358" fmla="*/ 1958788 w 2657256"/>
                          <a:gd name="connsiteY358" fmla="*/ 2478893 h 3370881"/>
                          <a:gd name="connsiteX359" fmla="*/ 1905000 w 2657256"/>
                          <a:gd name="connsiteY359" fmla="*/ 2398211 h 3370881"/>
                          <a:gd name="connsiteX360" fmla="*/ 1882588 w 2657256"/>
                          <a:gd name="connsiteY360" fmla="*/ 2357870 h 3370881"/>
                          <a:gd name="connsiteX361" fmla="*/ 1869141 w 2657256"/>
                          <a:gd name="connsiteY361" fmla="*/ 2339940 h 3370881"/>
                          <a:gd name="connsiteX362" fmla="*/ 1806388 w 2657256"/>
                          <a:gd name="connsiteY362" fmla="*/ 2313046 h 3370881"/>
                          <a:gd name="connsiteX363" fmla="*/ 1779494 w 2657256"/>
                          <a:gd name="connsiteY363" fmla="*/ 2304081 h 3370881"/>
                          <a:gd name="connsiteX364" fmla="*/ 1752600 w 2657256"/>
                          <a:gd name="connsiteY364" fmla="*/ 2299599 h 3370881"/>
                          <a:gd name="connsiteX365" fmla="*/ 1680882 w 2657256"/>
                          <a:gd name="connsiteY365" fmla="*/ 2277187 h 3370881"/>
                          <a:gd name="connsiteX366" fmla="*/ 1662953 w 2657256"/>
                          <a:gd name="connsiteY366" fmla="*/ 2272705 h 3370881"/>
                          <a:gd name="connsiteX367" fmla="*/ 1709552 w 2657256"/>
                          <a:gd name="connsiteY367" fmla="*/ 2285137 h 3370881"/>
                          <a:gd name="connsiteX368" fmla="*/ 1656440 w 2657256"/>
                          <a:gd name="connsiteY368" fmla="*/ 2298583 h 3370881"/>
                          <a:gd name="connsiteX369" fmla="*/ 1537447 w 2657256"/>
                          <a:gd name="connsiteY369" fmla="*/ 2329960 h 3370881"/>
                          <a:gd name="connsiteX370" fmla="*/ 1571993 w 2657256"/>
                          <a:gd name="connsiteY370" fmla="*/ 2317957 h 3370881"/>
                          <a:gd name="connsiteX371" fmla="*/ 1509707 w 2657256"/>
                          <a:gd name="connsiteY371" fmla="*/ 2338926 h 3370881"/>
                          <a:gd name="connsiteX372" fmla="*/ 1500444 w 2657256"/>
                          <a:gd name="connsiteY372" fmla="*/ 2355271 h 3370881"/>
                          <a:gd name="connsiteX373" fmla="*/ 1402678 w 2657256"/>
                          <a:gd name="connsiteY373" fmla="*/ 2339641 h 3370881"/>
                          <a:gd name="connsiteX374" fmla="*/ 1322892 w 2657256"/>
                          <a:gd name="connsiteY374" fmla="*/ 2336952 h 3370881"/>
                          <a:gd name="connsiteX375" fmla="*/ 1199384 w 2657256"/>
                          <a:gd name="connsiteY375" fmla="*/ 2307041 h 3370881"/>
                          <a:gd name="connsiteX376" fmla="*/ 1066800 w 2657256"/>
                          <a:gd name="connsiteY376" fmla="*/ 2272705 h 3370881"/>
                          <a:gd name="connsiteX377" fmla="*/ 1030941 w 2657256"/>
                          <a:gd name="connsiteY377" fmla="*/ 2263740 h 3370881"/>
                          <a:gd name="connsiteX378" fmla="*/ 986118 w 2657256"/>
                          <a:gd name="connsiteY378" fmla="*/ 2241329 h 3370881"/>
                          <a:gd name="connsiteX379" fmla="*/ 968188 w 2657256"/>
                          <a:gd name="connsiteY379" fmla="*/ 2232364 h 3370881"/>
                          <a:gd name="connsiteX380" fmla="*/ 936812 w 2657256"/>
                          <a:gd name="connsiteY380" fmla="*/ 2214434 h 3370881"/>
                          <a:gd name="connsiteX381" fmla="*/ 905435 w 2657256"/>
                          <a:gd name="connsiteY381" fmla="*/ 2196505 h 3370881"/>
                          <a:gd name="connsiteX382" fmla="*/ 869576 w 2657256"/>
                          <a:gd name="connsiteY382" fmla="*/ 2209952 h 3370881"/>
                          <a:gd name="connsiteX383" fmla="*/ 856129 w 2657256"/>
                          <a:gd name="connsiteY383" fmla="*/ 2227881 h 3370881"/>
                          <a:gd name="connsiteX384" fmla="*/ 815788 w 2657256"/>
                          <a:gd name="connsiteY384" fmla="*/ 2268223 h 3370881"/>
                          <a:gd name="connsiteX385" fmla="*/ 788894 w 2657256"/>
                          <a:gd name="connsiteY385" fmla="*/ 2290634 h 3370881"/>
                          <a:gd name="connsiteX386" fmla="*/ 762000 w 2657256"/>
                          <a:gd name="connsiteY386" fmla="*/ 2313046 h 3370881"/>
                          <a:gd name="connsiteX387" fmla="*/ 753035 w 2657256"/>
                          <a:gd name="connsiteY387" fmla="*/ 2326493 h 3370881"/>
                          <a:gd name="connsiteX388" fmla="*/ 735106 w 2657256"/>
                          <a:gd name="connsiteY388" fmla="*/ 2339940 h 3370881"/>
                          <a:gd name="connsiteX389" fmla="*/ 712694 w 2657256"/>
                          <a:gd name="connsiteY389" fmla="*/ 2362352 h 3370881"/>
                          <a:gd name="connsiteX390" fmla="*/ 694765 w 2657256"/>
                          <a:gd name="connsiteY390" fmla="*/ 2375799 h 3370881"/>
                          <a:gd name="connsiteX391" fmla="*/ 681318 w 2657256"/>
                          <a:gd name="connsiteY391" fmla="*/ 2393729 h 3370881"/>
                          <a:gd name="connsiteX392" fmla="*/ 667870 w 2657256"/>
                          <a:gd name="connsiteY392" fmla="*/ 2402693 h 3370881"/>
                          <a:gd name="connsiteX393" fmla="*/ 623047 w 2657256"/>
                          <a:gd name="connsiteY393" fmla="*/ 2443034 h 3370881"/>
                          <a:gd name="connsiteX394" fmla="*/ 600635 w 2657256"/>
                          <a:gd name="connsiteY394" fmla="*/ 2474411 h 3370881"/>
                          <a:gd name="connsiteX395" fmla="*/ 587188 w 2657256"/>
                          <a:gd name="connsiteY395" fmla="*/ 2514752 h 3370881"/>
                          <a:gd name="connsiteX396" fmla="*/ 582706 w 2657256"/>
                          <a:gd name="connsiteY396" fmla="*/ 2546129 h 3370881"/>
                          <a:gd name="connsiteX397" fmla="*/ 596153 w 2657256"/>
                          <a:gd name="connsiteY397" fmla="*/ 2635776 h 3370881"/>
                          <a:gd name="connsiteX398" fmla="*/ 600635 w 2657256"/>
                          <a:gd name="connsiteY398" fmla="*/ 2653705 h 3370881"/>
                          <a:gd name="connsiteX399" fmla="*/ 609600 w 2657256"/>
                          <a:gd name="connsiteY399" fmla="*/ 2671634 h 3370881"/>
                          <a:gd name="connsiteX400" fmla="*/ 614082 w 2657256"/>
                          <a:gd name="connsiteY400" fmla="*/ 2689564 h 3370881"/>
                          <a:gd name="connsiteX401" fmla="*/ 623047 w 2657256"/>
                          <a:gd name="connsiteY401" fmla="*/ 2711976 h 3370881"/>
                          <a:gd name="connsiteX402" fmla="*/ 627529 w 2657256"/>
                          <a:gd name="connsiteY402" fmla="*/ 2734387 h 3370881"/>
                          <a:gd name="connsiteX403" fmla="*/ 640976 w 2657256"/>
                          <a:gd name="connsiteY403" fmla="*/ 2765764 h 3370881"/>
                          <a:gd name="connsiteX404" fmla="*/ 645459 w 2657256"/>
                          <a:gd name="connsiteY404" fmla="*/ 2779211 h 3370881"/>
                          <a:gd name="connsiteX405" fmla="*/ 658906 w 2657256"/>
                          <a:gd name="connsiteY405" fmla="*/ 2801623 h 3370881"/>
                          <a:gd name="connsiteX406" fmla="*/ 676835 w 2657256"/>
                          <a:gd name="connsiteY406" fmla="*/ 2864376 h 3370881"/>
                          <a:gd name="connsiteX407" fmla="*/ 690282 w 2657256"/>
                          <a:gd name="connsiteY407" fmla="*/ 2895752 h 3370881"/>
                          <a:gd name="connsiteX408" fmla="*/ 699247 w 2657256"/>
                          <a:gd name="connsiteY408" fmla="*/ 2940576 h 3370881"/>
                          <a:gd name="connsiteX409" fmla="*/ 703729 w 2657256"/>
                          <a:gd name="connsiteY409" fmla="*/ 2967470 h 3370881"/>
                          <a:gd name="connsiteX410" fmla="*/ 717176 w 2657256"/>
                          <a:gd name="connsiteY410" fmla="*/ 2994364 h 3370881"/>
                          <a:gd name="connsiteX411" fmla="*/ 735106 w 2657256"/>
                          <a:gd name="connsiteY411" fmla="*/ 3052634 h 3370881"/>
                          <a:gd name="connsiteX412" fmla="*/ 739588 w 2657256"/>
                          <a:gd name="connsiteY412" fmla="*/ 3079529 h 3370881"/>
                          <a:gd name="connsiteX413" fmla="*/ 762000 w 2657256"/>
                          <a:gd name="connsiteY413" fmla="*/ 3142281 h 3370881"/>
                          <a:gd name="connsiteX414" fmla="*/ 766482 w 2657256"/>
                          <a:gd name="connsiteY414" fmla="*/ 3231929 h 3370881"/>
                          <a:gd name="connsiteX415" fmla="*/ 770965 w 2657256"/>
                          <a:gd name="connsiteY415" fmla="*/ 3254340 h 3370881"/>
                          <a:gd name="connsiteX416" fmla="*/ 775447 w 2657256"/>
                          <a:gd name="connsiteY416" fmla="*/ 3285717 h 3370881"/>
                          <a:gd name="connsiteX417" fmla="*/ 748553 w 2657256"/>
                          <a:gd name="connsiteY417" fmla="*/ 3335023 h 3370881"/>
                          <a:gd name="connsiteX418" fmla="*/ 721659 w 2657256"/>
                          <a:gd name="connsiteY418" fmla="*/ 3343987 h 3370881"/>
                          <a:gd name="connsiteX419" fmla="*/ 708212 w 2657256"/>
                          <a:gd name="connsiteY419" fmla="*/ 3348470 h 3370881"/>
                          <a:gd name="connsiteX420" fmla="*/ 623047 w 2657256"/>
                          <a:gd name="connsiteY420" fmla="*/ 3330540 h 3370881"/>
                          <a:gd name="connsiteX421" fmla="*/ 609600 w 2657256"/>
                          <a:gd name="connsiteY421" fmla="*/ 3308129 h 3370881"/>
                          <a:gd name="connsiteX422" fmla="*/ 591670 w 2657256"/>
                          <a:gd name="connsiteY422" fmla="*/ 3267787 h 3370881"/>
                          <a:gd name="connsiteX423" fmla="*/ 560294 w 2657256"/>
                          <a:gd name="connsiteY423" fmla="*/ 3209517 h 3370881"/>
                          <a:gd name="connsiteX424" fmla="*/ 551329 w 2657256"/>
                          <a:gd name="connsiteY424" fmla="*/ 3196070 h 3370881"/>
                          <a:gd name="connsiteX425" fmla="*/ 528918 w 2657256"/>
                          <a:gd name="connsiteY425" fmla="*/ 3173658 h 3370881"/>
                          <a:gd name="connsiteX426" fmla="*/ 519953 w 2657256"/>
                          <a:gd name="connsiteY426" fmla="*/ 3128834 h 3370881"/>
                          <a:gd name="connsiteX427" fmla="*/ 524435 w 2657256"/>
                          <a:gd name="connsiteY427" fmla="*/ 3101940 h 3370881"/>
                          <a:gd name="connsiteX428" fmla="*/ 528918 w 2657256"/>
                          <a:gd name="connsiteY428" fmla="*/ 3088493 h 3370881"/>
                          <a:gd name="connsiteX429" fmla="*/ 542365 w 2657256"/>
                          <a:gd name="connsiteY429" fmla="*/ 3052634 h 3370881"/>
                          <a:gd name="connsiteX430" fmla="*/ 484094 w 2657256"/>
                          <a:gd name="connsiteY430" fmla="*/ 2886787 h 3370881"/>
                          <a:gd name="connsiteX431" fmla="*/ 443753 w 2657256"/>
                          <a:gd name="connsiteY431" fmla="*/ 2779211 h 3370881"/>
                          <a:gd name="connsiteX432" fmla="*/ 439270 w 2657256"/>
                          <a:gd name="connsiteY432" fmla="*/ 2752317 h 3370881"/>
                          <a:gd name="connsiteX433" fmla="*/ 430306 w 2657256"/>
                          <a:gd name="connsiteY433" fmla="*/ 2716458 h 3370881"/>
                          <a:gd name="connsiteX434" fmla="*/ 425823 w 2657256"/>
                          <a:gd name="connsiteY434" fmla="*/ 2680599 h 3370881"/>
                          <a:gd name="connsiteX435" fmla="*/ 398929 w 2657256"/>
                          <a:gd name="connsiteY435" fmla="*/ 2599917 h 3370881"/>
                          <a:gd name="connsiteX436" fmla="*/ 385482 w 2657256"/>
                          <a:gd name="connsiteY436" fmla="*/ 2568540 h 3370881"/>
                          <a:gd name="connsiteX437" fmla="*/ 381000 w 2657256"/>
                          <a:gd name="connsiteY437" fmla="*/ 2550611 h 3370881"/>
                          <a:gd name="connsiteX438" fmla="*/ 372035 w 2657256"/>
                          <a:gd name="connsiteY438" fmla="*/ 2483376 h 3370881"/>
                          <a:gd name="connsiteX439" fmla="*/ 367553 w 2657256"/>
                          <a:gd name="connsiteY439" fmla="*/ 2469929 h 3370881"/>
                          <a:gd name="connsiteX440" fmla="*/ 407894 w 2657256"/>
                          <a:gd name="connsiteY440" fmla="*/ 2451999 h 3370881"/>
                          <a:gd name="connsiteX441" fmla="*/ 515470 w 2657256"/>
                          <a:gd name="connsiteY441" fmla="*/ 2407176 h 3370881"/>
                          <a:gd name="connsiteX442" fmla="*/ 578223 w 2657256"/>
                          <a:gd name="connsiteY442" fmla="*/ 2353387 h 3370881"/>
                          <a:gd name="connsiteX443" fmla="*/ 587188 w 2657256"/>
                          <a:gd name="connsiteY443" fmla="*/ 2330976 h 3370881"/>
                          <a:gd name="connsiteX444" fmla="*/ 614082 w 2657256"/>
                          <a:gd name="connsiteY444" fmla="*/ 2254776 h 3370881"/>
                          <a:gd name="connsiteX445" fmla="*/ 649941 w 2657256"/>
                          <a:gd name="connsiteY445" fmla="*/ 2200987 h 3370881"/>
                          <a:gd name="connsiteX446" fmla="*/ 690282 w 2657256"/>
                          <a:gd name="connsiteY446" fmla="*/ 2174093 h 3370881"/>
                          <a:gd name="connsiteX447" fmla="*/ 703729 w 2657256"/>
                          <a:gd name="connsiteY447" fmla="*/ 2165129 h 3370881"/>
                          <a:gd name="connsiteX448" fmla="*/ 739588 w 2657256"/>
                          <a:gd name="connsiteY448" fmla="*/ 2147199 h 3370881"/>
                          <a:gd name="connsiteX449" fmla="*/ 708212 w 2657256"/>
                          <a:gd name="connsiteY449" fmla="*/ 2187540 h 3370881"/>
                          <a:gd name="connsiteX450" fmla="*/ 654423 w 2657256"/>
                          <a:gd name="connsiteY450" fmla="*/ 2241329 h 3370881"/>
                          <a:gd name="connsiteX451" fmla="*/ 636494 w 2657256"/>
                          <a:gd name="connsiteY451" fmla="*/ 2259258 h 3370881"/>
                          <a:gd name="connsiteX452" fmla="*/ 614082 w 2657256"/>
                          <a:gd name="connsiteY452" fmla="*/ 2286152 h 3370881"/>
                          <a:gd name="connsiteX453" fmla="*/ 592179 w 2657256"/>
                          <a:gd name="connsiteY453" fmla="*/ 2282347 h 3370881"/>
                          <a:gd name="connsiteX454" fmla="*/ 555980 w 2657256"/>
                          <a:gd name="connsiteY454" fmla="*/ 2313892 h 3370881"/>
                          <a:gd name="connsiteX455" fmla="*/ 524435 w 2657256"/>
                          <a:gd name="connsiteY455" fmla="*/ 2348905 h 3370881"/>
                          <a:gd name="connsiteX456" fmla="*/ 502023 w 2657256"/>
                          <a:gd name="connsiteY456" fmla="*/ 2362352 h 3370881"/>
                          <a:gd name="connsiteX457" fmla="*/ 461682 w 2657256"/>
                          <a:gd name="connsiteY457" fmla="*/ 2389246 h 3370881"/>
                          <a:gd name="connsiteX458" fmla="*/ 448235 w 2657256"/>
                          <a:gd name="connsiteY458" fmla="*/ 2398211 h 3370881"/>
                          <a:gd name="connsiteX459" fmla="*/ 430306 w 2657256"/>
                          <a:gd name="connsiteY459" fmla="*/ 2407176 h 3370881"/>
                          <a:gd name="connsiteX460" fmla="*/ 412376 w 2657256"/>
                          <a:gd name="connsiteY460" fmla="*/ 2420623 h 3370881"/>
                          <a:gd name="connsiteX461" fmla="*/ 389965 w 2657256"/>
                          <a:gd name="connsiteY461" fmla="*/ 2429587 h 3370881"/>
                          <a:gd name="connsiteX462" fmla="*/ 372035 w 2657256"/>
                          <a:gd name="connsiteY462" fmla="*/ 2443034 h 3370881"/>
                          <a:gd name="connsiteX463" fmla="*/ 318247 w 2657256"/>
                          <a:gd name="connsiteY463" fmla="*/ 2474411 h 3370881"/>
                          <a:gd name="connsiteX464" fmla="*/ 304800 w 2657256"/>
                          <a:gd name="connsiteY464" fmla="*/ 2492340 h 3370881"/>
                          <a:gd name="connsiteX465" fmla="*/ 282388 w 2657256"/>
                          <a:gd name="connsiteY465" fmla="*/ 2519234 h 3370881"/>
                          <a:gd name="connsiteX466" fmla="*/ 295835 w 2657256"/>
                          <a:gd name="connsiteY466" fmla="*/ 2815070 h 3370881"/>
                          <a:gd name="connsiteX467" fmla="*/ 300318 w 2657256"/>
                          <a:gd name="connsiteY467" fmla="*/ 2837481 h 3370881"/>
                          <a:gd name="connsiteX468" fmla="*/ 304800 w 2657256"/>
                          <a:gd name="connsiteY468" fmla="*/ 2868858 h 3370881"/>
                          <a:gd name="connsiteX469" fmla="*/ 309282 w 2657256"/>
                          <a:gd name="connsiteY469" fmla="*/ 2927129 h 3370881"/>
                          <a:gd name="connsiteX470" fmla="*/ 322729 w 2657256"/>
                          <a:gd name="connsiteY470" fmla="*/ 2985399 h 3370881"/>
                          <a:gd name="connsiteX471" fmla="*/ 327212 w 2657256"/>
                          <a:gd name="connsiteY471" fmla="*/ 3012293 h 3370881"/>
                          <a:gd name="connsiteX472" fmla="*/ 331694 w 2657256"/>
                          <a:gd name="connsiteY472" fmla="*/ 3043670 h 3370881"/>
                          <a:gd name="connsiteX473" fmla="*/ 345141 w 2657256"/>
                          <a:gd name="connsiteY473" fmla="*/ 3070564 h 3370881"/>
                          <a:gd name="connsiteX474" fmla="*/ 367553 w 2657256"/>
                          <a:gd name="connsiteY474" fmla="*/ 3124352 h 3370881"/>
                          <a:gd name="connsiteX475" fmla="*/ 381000 w 2657256"/>
                          <a:gd name="connsiteY475" fmla="*/ 3182623 h 3370881"/>
                          <a:gd name="connsiteX476" fmla="*/ 389965 w 2657256"/>
                          <a:gd name="connsiteY476" fmla="*/ 3196070 h 3370881"/>
                          <a:gd name="connsiteX477" fmla="*/ 394447 w 2657256"/>
                          <a:gd name="connsiteY477" fmla="*/ 3213999 h 3370881"/>
                          <a:gd name="connsiteX478" fmla="*/ 412376 w 2657256"/>
                          <a:gd name="connsiteY478" fmla="*/ 3245376 h 3370881"/>
                          <a:gd name="connsiteX479" fmla="*/ 416859 w 2657256"/>
                          <a:gd name="connsiteY479" fmla="*/ 3258823 h 3370881"/>
                          <a:gd name="connsiteX480" fmla="*/ 425823 w 2657256"/>
                          <a:gd name="connsiteY480" fmla="*/ 3272270 h 3370881"/>
                          <a:gd name="connsiteX481" fmla="*/ 439270 w 2657256"/>
                          <a:gd name="connsiteY481" fmla="*/ 3303646 h 3370881"/>
                          <a:gd name="connsiteX482" fmla="*/ 439270 w 2657256"/>
                          <a:gd name="connsiteY482" fmla="*/ 3352952 h 3370881"/>
                          <a:gd name="connsiteX483" fmla="*/ 430306 w 2657256"/>
                          <a:gd name="connsiteY483" fmla="*/ 3366399 h 3370881"/>
                          <a:gd name="connsiteX484" fmla="*/ 412376 w 2657256"/>
                          <a:gd name="connsiteY484" fmla="*/ 3370881 h 3370881"/>
                          <a:gd name="connsiteX485" fmla="*/ 295835 w 2657256"/>
                          <a:gd name="connsiteY485" fmla="*/ 3357434 h 3370881"/>
                          <a:gd name="connsiteX486" fmla="*/ 264459 w 2657256"/>
                          <a:gd name="connsiteY486" fmla="*/ 3276752 h 3370881"/>
                          <a:gd name="connsiteX487" fmla="*/ 259976 w 2657256"/>
                          <a:gd name="connsiteY487" fmla="*/ 3240893 h 3370881"/>
                          <a:gd name="connsiteX488" fmla="*/ 246529 w 2657256"/>
                          <a:gd name="connsiteY488" fmla="*/ 3178140 h 3370881"/>
                          <a:gd name="connsiteX489" fmla="*/ 237565 w 2657256"/>
                          <a:gd name="connsiteY489" fmla="*/ 3084011 h 3370881"/>
                          <a:gd name="connsiteX490" fmla="*/ 228600 w 2657256"/>
                          <a:gd name="connsiteY490" fmla="*/ 3057117 h 3370881"/>
                          <a:gd name="connsiteX491" fmla="*/ 219635 w 2657256"/>
                          <a:gd name="connsiteY491" fmla="*/ 3021258 h 3370881"/>
                          <a:gd name="connsiteX492" fmla="*/ 206188 w 2657256"/>
                          <a:gd name="connsiteY492" fmla="*/ 2980917 h 3370881"/>
                          <a:gd name="connsiteX493" fmla="*/ 201706 w 2657256"/>
                          <a:gd name="connsiteY493" fmla="*/ 2949540 h 3370881"/>
                          <a:gd name="connsiteX494" fmla="*/ 197223 w 2657256"/>
                          <a:gd name="connsiteY494" fmla="*/ 2927129 h 3370881"/>
                          <a:gd name="connsiteX495" fmla="*/ 192741 w 2657256"/>
                          <a:gd name="connsiteY495" fmla="*/ 2891270 h 3370881"/>
                          <a:gd name="connsiteX496" fmla="*/ 188259 w 2657256"/>
                          <a:gd name="connsiteY496" fmla="*/ 2850929 h 3370881"/>
                          <a:gd name="connsiteX497" fmla="*/ 179294 w 2657256"/>
                          <a:gd name="connsiteY497" fmla="*/ 2824034 h 3370881"/>
                          <a:gd name="connsiteX498" fmla="*/ 165847 w 2657256"/>
                          <a:gd name="connsiteY498" fmla="*/ 2774729 h 3370881"/>
                          <a:gd name="connsiteX499" fmla="*/ 161365 w 2657256"/>
                          <a:gd name="connsiteY499" fmla="*/ 2747834 h 3370881"/>
                          <a:gd name="connsiteX500" fmla="*/ 156882 w 2657256"/>
                          <a:gd name="connsiteY500" fmla="*/ 2559576 h 3370881"/>
                          <a:gd name="connsiteX501" fmla="*/ 152400 w 2657256"/>
                          <a:gd name="connsiteY501" fmla="*/ 2519234 h 3370881"/>
                          <a:gd name="connsiteX502" fmla="*/ 118035 w 2657256"/>
                          <a:gd name="connsiteY502" fmla="*/ 2400004 h 3370881"/>
                          <a:gd name="connsiteX503" fmla="*/ 117048 w 2657256"/>
                          <a:gd name="connsiteY503" fmla="*/ 2344423 h 3370881"/>
                          <a:gd name="connsiteX504" fmla="*/ 100106 w 2657256"/>
                          <a:gd name="connsiteY504" fmla="*/ 2330976 h 3370881"/>
                          <a:gd name="connsiteX505" fmla="*/ 138953 w 2657256"/>
                          <a:gd name="connsiteY505" fmla="*/ 2313046 h 3370881"/>
                          <a:gd name="connsiteX506" fmla="*/ 152400 w 2657256"/>
                          <a:gd name="connsiteY506" fmla="*/ 2304081 h 3370881"/>
                          <a:gd name="connsiteX507" fmla="*/ 170329 w 2657256"/>
                          <a:gd name="connsiteY507" fmla="*/ 2259258 h 3370881"/>
                          <a:gd name="connsiteX508" fmla="*/ 188259 w 2657256"/>
                          <a:gd name="connsiteY508" fmla="*/ 2223399 h 3370881"/>
                          <a:gd name="connsiteX509" fmla="*/ 206188 w 2657256"/>
                          <a:gd name="connsiteY509" fmla="*/ 2187540 h 3370881"/>
                          <a:gd name="connsiteX510" fmla="*/ 210670 w 2657256"/>
                          <a:gd name="connsiteY510" fmla="*/ 2174093 h 3370881"/>
                          <a:gd name="connsiteX511" fmla="*/ 219635 w 2657256"/>
                          <a:gd name="connsiteY511" fmla="*/ 2115823 h 3370881"/>
                          <a:gd name="connsiteX512" fmla="*/ 210670 w 2657256"/>
                          <a:gd name="connsiteY512" fmla="*/ 1958940 h 3370881"/>
                          <a:gd name="connsiteX513" fmla="*/ 192741 w 2657256"/>
                          <a:gd name="connsiteY513" fmla="*/ 1923081 h 3370881"/>
                          <a:gd name="connsiteX514" fmla="*/ 179294 w 2657256"/>
                          <a:gd name="connsiteY514" fmla="*/ 1891705 h 3370881"/>
                          <a:gd name="connsiteX515" fmla="*/ 165847 w 2657256"/>
                          <a:gd name="connsiteY515" fmla="*/ 1864811 h 3370881"/>
                          <a:gd name="connsiteX516" fmla="*/ 152400 w 2657256"/>
                          <a:gd name="connsiteY516" fmla="*/ 1833434 h 3370881"/>
                          <a:gd name="connsiteX517" fmla="*/ 143435 w 2657256"/>
                          <a:gd name="connsiteY517" fmla="*/ 1819987 h 3370881"/>
                          <a:gd name="connsiteX518" fmla="*/ 107576 w 2657256"/>
                          <a:gd name="connsiteY518" fmla="*/ 1784129 h 3370881"/>
                          <a:gd name="connsiteX519" fmla="*/ 94129 w 2657256"/>
                          <a:gd name="connsiteY519" fmla="*/ 1779646 h 3370881"/>
                          <a:gd name="connsiteX520" fmla="*/ 71718 w 2657256"/>
                          <a:gd name="connsiteY520" fmla="*/ 1770681 h 3370881"/>
                          <a:gd name="connsiteX521" fmla="*/ 58270 w 2657256"/>
                          <a:gd name="connsiteY521" fmla="*/ 1761717 h 3370881"/>
                          <a:gd name="connsiteX522" fmla="*/ 26894 w 2657256"/>
                          <a:gd name="connsiteY522" fmla="*/ 1730340 h 3370881"/>
                          <a:gd name="connsiteX523" fmla="*/ 0 w 2657256"/>
                          <a:gd name="connsiteY523" fmla="*/ 1707929 h 3370881"/>
                          <a:gd name="connsiteX0" fmla="*/ 0 w 2657256"/>
                          <a:gd name="connsiteY0" fmla="*/ 1707929 h 3370881"/>
                          <a:gd name="connsiteX1" fmla="*/ 22412 w 2657256"/>
                          <a:gd name="connsiteY1" fmla="*/ 1698964 h 3370881"/>
                          <a:gd name="connsiteX2" fmla="*/ 31376 w 2657256"/>
                          <a:gd name="connsiteY2" fmla="*/ 1681034 h 3370881"/>
                          <a:gd name="connsiteX3" fmla="*/ 44823 w 2657256"/>
                          <a:gd name="connsiteY3" fmla="*/ 1672070 h 3370881"/>
                          <a:gd name="connsiteX4" fmla="*/ 58270 w 2657256"/>
                          <a:gd name="connsiteY4" fmla="*/ 1654140 h 3370881"/>
                          <a:gd name="connsiteX5" fmla="*/ 76200 w 2657256"/>
                          <a:gd name="connsiteY5" fmla="*/ 1645176 h 3370881"/>
                          <a:gd name="connsiteX6" fmla="*/ 98612 w 2657256"/>
                          <a:gd name="connsiteY6" fmla="*/ 1636211 h 3370881"/>
                          <a:gd name="connsiteX7" fmla="*/ 125506 w 2657256"/>
                          <a:gd name="connsiteY7" fmla="*/ 1627246 h 3370881"/>
                          <a:gd name="connsiteX8" fmla="*/ 152400 w 2657256"/>
                          <a:gd name="connsiteY8" fmla="*/ 1609317 h 3370881"/>
                          <a:gd name="connsiteX9" fmla="*/ 170329 w 2657256"/>
                          <a:gd name="connsiteY9" fmla="*/ 1600352 h 3370881"/>
                          <a:gd name="connsiteX10" fmla="*/ 188259 w 2657256"/>
                          <a:gd name="connsiteY10" fmla="*/ 1582423 h 3370881"/>
                          <a:gd name="connsiteX11" fmla="*/ 228600 w 2657256"/>
                          <a:gd name="connsiteY11" fmla="*/ 1564493 h 3370881"/>
                          <a:gd name="connsiteX12" fmla="*/ 255494 w 2657256"/>
                          <a:gd name="connsiteY12" fmla="*/ 1546564 h 3370881"/>
                          <a:gd name="connsiteX13" fmla="*/ 300318 w 2657256"/>
                          <a:gd name="connsiteY13" fmla="*/ 1524152 h 3370881"/>
                          <a:gd name="connsiteX14" fmla="*/ 313765 w 2657256"/>
                          <a:gd name="connsiteY14" fmla="*/ 1515187 h 3370881"/>
                          <a:gd name="connsiteX15" fmla="*/ 340659 w 2657256"/>
                          <a:gd name="connsiteY15" fmla="*/ 1510705 h 3370881"/>
                          <a:gd name="connsiteX16" fmla="*/ 363070 w 2657256"/>
                          <a:gd name="connsiteY16" fmla="*/ 1506223 h 3370881"/>
                          <a:gd name="connsiteX17" fmla="*/ 389965 w 2657256"/>
                          <a:gd name="connsiteY17" fmla="*/ 1501740 h 3370881"/>
                          <a:gd name="connsiteX18" fmla="*/ 425823 w 2657256"/>
                          <a:gd name="connsiteY18" fmla="*/ 1497258 h 3370881"/>
                          <a:gd name="connsiteX19" fmla="*/ 470647 w 2657256"/>
                          <a:gd name="connsiteY19" fmla="*/ 1488293 h 3370881"/>
                          <a:gd name="connsiteX20" fmla="*/ 515470 w 2657256"/>
                          <a:gd name="connsiteY20" fmla="*/ 1479329 h 3370881"/>
                          <a:gd name="connsiteX21" fmla="*/ 528918 w 2657256"/>
                          <a:gd name="connsiteY21" fmla="*/ 1470364 h 3370881"/>
                          <a:gd name="connsiteX22" fmla="*/ 600635 w 2657256"/>
                          <a:gd name="connsiteY22" fmla="*/ 1456917 h 3370881"/>
                          <a:gd name="connsiteX23" fmla="*/ 690282 w 2657256"/>
                          <a:gd name="connsiteY23" fmla="*/ 1447952 h 3370881"/>
                          <a:gd name="connsiteX24" fmla="*/ 793376 w 2657256"/>
                          <a:gd name="connsiteY24" fmla="*/ 1452434 h 3370881"/>
                          <a:gd name="connsiteX25" fmla="*/ 874059 w 2657256"/>
                          <a:gd name="connsiteY25" fmla="*/ 1465881 h 3370881"/>
                          <a:gd name="connsiteX26" fmla="*/ 914400 w 2657256"/>
                          <a:gd name="connsiteY26" fmla="*/ 1470364 h 3370881"/>
                          <a:gd name="connsiteX27" fmla="*/ 1030941 w 2657256"/>
                          <a:gd name="connsiteY27" fmla="*/ 1483811 h 3370881"/>
                          <a:gd name="connsiteX28" fmla="*/ 1151965 w 2657256"/>
                          <a:gd name="connsiteY28" fmla="*/ 1492776 h 3370881"/>
                          <a:gd name="connsiteX29" fmla="*/ 1281953 w 2657256"/>
                          <a:gd name="connsiteY29" fmla="*/ 1501740 h 3370881"/>
                          <a:gd name="connsiteX30" fmla="*/ 1465729 w 2657256"/>
                          <a:gd name="connsiteY30" fmla="*/ 1497258 h 3370881"/>
                          <a:gd name="connsiteX31" fmla="*/ 1510553 w 2657256"/>
                          <a:gd name="connsiteY31" fmla="*/ 1492776 h 3370881"/>
                          <a:gd name="connsiteX32" fmla="*/ 1582270 w 2657256"/>
                          <a:gd name="connsiteY32" fmla="*/ 1461399 h 3370881"/>
                          <a:gd name="connsiteX33" fmla="*/ 1604682 w 2657256"/>
                          <a:gd name="connsiteY33" fmla="*/ 1456917 h 3370881"/>
                          <a:gd name="connsiteX34" fmla="*/ 1622612 w 2657256"/>
                          <a:gd name="connsiteY34" fmla="*/ 1447952 h 3370881"/>
                          <a:gd name="connsiteX35" fmla="*/ 1645023 w 2657256"/>
                          <a:gd name="connsiteY35" fmla="*/ 1438987 h 3370881"/>
                          <a:gd name="connsiteX36" fmla="*/ 1662953 w 2657256"/>
                          <a:gd name="connsiteY36" fmla="*/ 1425540 h 3370881"/>
                          <a:gd name="connsiteX37" fmla="*/ 1698812 w 2657256"/>
                          <a:gd name="connsiteY37" fmla="*/ 1407611 h 3370881"/>
                          <a:gd name="connsiteX38" fmla="*/ 1739153 w 2657256"/>
                          <a:gd name="connsiteY38" fmla="*/ 1380717 h 3370881"/>
                          <a:gd name="connsiteX39" fmla="*/ 1752600 w 2657256"/>
                          <a:gd name="connsiteY39" fmla="*/ 1367270 h 3370881"/>
                          <a:gd name="connsiteX40" fmla="*/ 1775012 w 2657256"/>
                          <a:gd name="connsiteY40" fmla="*/ 1353823 h 3370881"/>
                          <a:gd name="connsiteX41" fmla="*/ 1797423 w 2657256"/>
                          <a:gd name="connsiteY41" fmla="*/ 1335893 h 3370881"/>
                          <a:gd name="connsiteX42" fmla="*/ 1810870 w 2657256"/>
                          <a:gd name="connsiteY42" fmla="*/ 1304517 h 3370881"/>
                          <a:gd name="connsiteX43" fmla="*/ 1815353 w 2657256"/>
                          <a:gd name="connsiteY43" fmla="*/ 1291070 h 3370881"/>
                          <a:gd name="connsiteX44" fmla="*/ 1801906 w 2657256"/>
                          <a:gd name="connsiteY44" fmla="*/ 1138670 h 3370881"/>
                          <a:gd name="connsiteX45" fmla="*/ 1792941 w 2657256"/>
                          <a:gd name="connsiteY45" fmla="*/ 1125223 h 3370881"/>
                          <a:gd name="connsiteX46" fmla="*/ 1757082 w 2657256"/>
                          <a:gd name="connsiteY46" fmla="*/ 1093846 h 3370881"/>
                          <a:gd name="connsiteX47" fmla="*/ 1730188 w 2657256"/>
                          <a:gd name="connsiteY47" fmla="*/ 1066952 h 3370881"/>
                          <a:gd name="connsiteX48" fmla="*/ 1703294 w 2657256"/>
                          <a:gd name="connsiteY48" fmla="*/ 1049023 h 3370881"/>
                          <a:gd name="connsiteX49" fmla="*/ 1622612 w 2657256"/>
                          <a:gd name="connsiteY49" fmla="*/ 1053505 h 3370881"/>
                          <a:gd name="connsiteX50" fmla="*/ 1595718 w 2657256"/>
                          <a:gd name="connsiteY50" fmla="*/ 1062470 h 3370881"/>
                          <a:gd name="connsiteX51" fmla="*/ 1573306 w 2657256"/>
                          <a:gd name="connsiteY51" fmla="*/ 1066952 h 3370881"/>
                          <a:gd name="connsiteX52" fmla="*/ 1453385 w 2657256"/>
                          <a:gd name="connsiteY52" fmla="*/ 1082761 h 3370881"/>
                          <a:gd name="connsiteX53" fmla="*/ 1326776 w 2657256"/>
                          <a:gd name="connsiteY53" fmla="*/ 1062470 h 3370881"/>
                          <a:gd name="connsiteX54" fmla="*/ 1308847 w 2657256"/>
                          <a:gd name="connsiteY54" fmla="*/ 1057987 h 3370881"/>
                          <a:gd name="connsiteX55" fmla="*/ 1277470 w 2657256"/>
                          <a:gd name="connsiteY55" fmla="*/ 1053505 h 3370881"/>
                          <a:gd name="connsiteX56" fmla="*/ 1259541 w 2657256"/>
                          <a:gd name="connsiteY56" fmla="*/ 1049023 h 3370881"/>
                          <a:gd name="connsiteX57" fmla="*/ 1232647 w 2657256"/>
                          <a:gd name="connsiteY57" fmla="*/ 1044540 h 3370881"/>
                          <a:gd name="connsiteX58" fmla="*/ 1053353 w 2657256"/>
                          <a:gd name="connsiteY58" fmla="*/ 1049023 h 3370881"/>
                          <a:gd name="connsiteX59" fmla="*/ 1035423 w 2657256"/>
                          <a:gd name="connsiteY59" fmla="*/ 1053505 h 3370881"/>
                          <a:gd name="connsiteX60" fmla="*/ 1008529 w 2657256"/>
                          <a:gd name="connsiteY60" fmla="*/ 1057987 h 3370881"/>
                          <a:gd name="connsiteX61" fmla="*/ 995082 w 2657256"/>
                          <a:gd name="connsiteY61" fmla="*/ 1062470 h 3370881"/>
                          <a:gd name="connsiteX62" fmla="*/ 945776 w 2657256"/>
                          <a:gd name="connsiteY62" fmla="*/ 1031093 h 3370881"/>
                          <a:gd name="connsiteX63" fmla="*/ 941294 w 2657256"/>
                          <a:gd name="connsiteY63" fmla="*/ 1017646 h 3370881"/>
                          <a:gd name="connsiteX64" fmla="*/ 932329 w 2657256"/>
                          <a:gd name="connsiteY64" fmla="*/ 919034 h 3370881"/>
                          <a:gd name="connsiteX65" fmla="*/ 914400 w 2657256"/>
                          <a:gd name="connsiteY65" fmla="*/ 901105 h 3370881"/>
                          <a:gd name="connsiteX66" fmla="*/ 918882 w 2657256"/>
                          <a:gd name="connsiteY66" fmla="*/ 869729 h 3370881"/>
                          <a:gd name="connsiteX67" fmla="*/ 941294 w 2657256"/>
                          <a:gd name="connsiteY67" fmla="*/ 865246 h 3370881"/>
                          <a:gd name="connsiteX68" fmla="*/ 959223 w 2657256"/>
                          <a:gd name="connsiteY68" fmla="*/ 851799 h 3370881"/>
                          <a:gd name="connsiteX69" fmla="*/ 990600 w 2657256"/>
                          <a:gd name="connsiteY69" fmla="*/ 847317 h 3370881"/>
                          <a:gd name="connsiteX70" fmla="*/ 1129553 w 2657256"/>
                          <a:gd name="connsiteY70" fmla="*/ 838352 h 3370881"/>
                          <a:gd name="connsiteX71" fmla="*/ 1147482 w 2657256"/>
                          <a:gd name="connsiteY71" fmla="*/ 829387 h 3370881"/>
                          <a:gd name="connsiteX72" fmla="*/ 1178859 w 2657256"/>
                          <a:gd name="connsiteY72" fmla="*/ 806976 h 3370881"/>
                          <a:gd name="connsiteX73" fmla="*/ 1192306 w 2657256"/>
                          <a:gd name="connsiteY73" fmla="*/ 793529 h 3370881"/>
                          <a:gd name="connsiteX74" fmla="*/ 1214718 w 2657256"/>
                          <a:gd name="connsiteY74" fmla="*/ 784564 h 3370881"/>
                          <a:gd name="connsiteX75" fmla="*/ 1241612 w 2657256"/>
                          <a:gd name="connsiteY75" fmla="*/ 771117 h 3370881"/>
                          <a:gd name="connsiteX76" fmla="*/ 1277470 w 2657256"/>
                          <a:gd name="connsiteY76" fmla="*/ 753187 h 3370881"/>
                          <a:gd name="connsiteX77" fmla="*/ 1295400 w 2657256"/>
                          <a:gd name="connsiteY77" fmla="*/ 730776 h 3370881"/>
                          <a:gd name="connsiteX78" fmla="*/ 1317812 w 2657256"/>
                          <a:gd name="connsiteY78" fmla="*/ 708364 h 3370881"/>
                          <a:gd name="connsiteX79" fmla="*/ 1353670 w 2657256"/>
                          <a:gd name="connsiteY79" fmla="*/ 663540 h 3370881"/>
                          <a:gd name="connsiteX80" fmla="*/ 1371600 w 2657256"/>
                          <a:gd name="connsiteY80" fmla="*/ 636646 h 3370881"/>
                          <a:gd name="connsiteX81" fmla="*/ 1380565 w 2657256"/>
                          <a:gd name="connsiteY81" fmla="*/ 596305 h 3370881"/>
                          <a:gd name="connsiteX82" fmla="*/ 1385047 w 2657256"/>
                          <a:gd name="connsiteY82" fmla="*/ 582858 h 3370881"/>
                          <a:gd name="connsiteX83" fmla="*/ 1380565 w 2657256"/>
                          <a:gd name="connsiteY83" fmla="*/ 533552 h 3370881"/>
                          <a:gd name="connsiteX84" fmla="*/ 1367118 w 2657256"/>
                          <a:gd name="connsiteY84" fmla="*/ 524587 h 3370881"/>
                          <a:gd name="connsiteX85" fmla="*/ 1349188 w 2657256"/>
                          <a:gd name="connsiteY85" fmla="*/ 520105 h 3370881"/>
                          <a:gd name="connsiteX86" fmla="*/ 1326776 w 2657256"/>
                          <a:gd name="connsiteY86" fmla="*/ 511140 h 3370881"/>
                          <a:gd name="connsiteX87" fmla="*/ 1281953 w 2657256"/>
                          <a:gd name="connsiteY87" fmla="*/ 515623 h 3370881"/>
                          <a:gd name="connsiteX88" fmla="*/ 1250576 w 2657256"/>
                          <a:gd name="connsiteY88" fmla="*/ 529070 h 3370881"/>
                          <a:gd name="connsiteX89" fmla="*/ 1210235 w 2657256"/>
                          <a:gd name="connsiteY89" fmla="*/ 542517 h 3370881"/>
                          <a:gd name="connsiteX90" fmla="*/ 1183341 w 2657256"/>
                          <a:gd name="connsiteY90" fmla="*/ 555964 h 3370881"/>
                          <a:gd name="connsiteX91" fmla="*/ 1160929 w 2657256"/>
                          <a:gd name="connsiteY91" fmla="*/ 569411 h 3370881"/>
                          <a:gd name="connsiteX92" fmla="*/ 1134035 w 2657256"/>
                          <a:gd name="connsiteY92" fmla="*/ 578376 h 3370881"/>
                          <a:gd name="connsiteX93" fmla="*/ 1111623 w 2657256"/>
                          <a:gd name="connsiteY93" fmla="*/ 587340 h 3370881"/>
                          <a:gd name="connsiteX94" fmla="*/ 1084729 w 2657256"/>
                          <a:gd name="connsiteY94" fmla="*/ 596305 h 3370881"/>
                          <a:gd name="connsiteX95" fmla="*/ 986118 w 2657256"/>
                          <a:gd name="connsiteY95" fmla="*/ 591823 h 3370881"/>
                          <a:gd name="connsiteX96" fmla="*/ 927847 w 2657256"/>
                          <a:gd name="connsiteY96" fmla="*/ 578376 h 3370881"/>
                          <a:gd name="connsiteX97" fmla="*/ 896470 w 2657256"/>
                          <a:gd name="connsiteY97" fmla="*/ 555964 h 3370881"/>
                          <a:gd name="connsiteX98" fmla="*/ 883023 w 2657256"/>
                          <a:gd name="connsiteY98" fmla="*/ 546999 h 3370881"/>
                          <a:gd name="connsiteX99" fmla="*/ 865094 w 2657256"/>
                          <a:gd name="connsiteY99" fmla="*/ 497693 h 3370881"/>
                          <a:gd name="connsiteX100" fmla="*/ 869576 w 2657256"/>
                          <a:gd name="connsiteY100" fmla="*/ 403564 h 3370881"/>
                          <a:gd name="connsiteX101" fmla="*/ 874059 w 2657256"/>
                          <a:gd name="connsiteY101" fmla="*/ 385634 h 3370881"/>
                          <a:gd name="connsiteX102" fmla="*/ 883023 w 2657256"/>
                          <a:gd name="connsiteY102" fmla="*/ 372187 h 3370881"/>
                          <a:gd name="connsiteX103" fmla="*/ 909918 w 2657256"/>
                          <a:gd name="connsiteY103" fmla="*/ 363223 h 3370881"/>
                          <a:gd name="connsiteX104" fmla="*/ 914400 w 2657256"/>
                          <a:gd name="connsiteY104" fmla="*/ 385634 h 3370881"/>
                          <a:gd name="connsiteX105" fmla="*/ 909918 w 2657256"/>
                          <a:gd name="connsiteY105" fmla="*/ 408046 h 3370881"/>
                          <a:gd name="connsiteX106" fmla="*/ 900953 w 2657256"/>
                          <a:gd name="connsiteY106" fmla="*/ 466317 h 3370881"/>
                          <a:gd name="connsiteX107" fmla="*/ 905435 w 2657256"/>
                          <a:gd name="connsiteY107" fmla="*/ 515623 h 3370881"/>
                          <a:gd name="connsiteX108" fmla="*/ 932329 w 2657256"/>
                          <a:gd name="connsiteY108" fmla="*/ 551481 h 3370881"/>
                          <a:gd name="connsiteX109" fmla="*/ 954741 w 2657256"/>
                          <a:gd name="connsiteY109" fmla="*/ 560446 h 3370881"/>
                          <a:gd name="connsiteX110" fmla="*/ 972670 w 2657256"/>
                          <a:gd name="connsiteY110" fmla="*/ 569411 h 3370881"/>
                          <a:gd name="connsiteX111" fmla="*/ 1066800 w 2657256"/>
                          <a:gd name="connsiteY111" fmla="*/ 564929 h 3370881"/>
                          <a:gd name="connsiteX112" fmla="*/ 1111623 w 2657256"/>
                          <a:gd name="connsiteY112" fmla="*/ 551481 h 3370881"/>
                          <a:gd name="connsiteX113" fmla="*/ 1129553 w 2657256"/>
                          <a:gd name="connsiteY113" fmla="*/ 538034 h 3370881"/>
                          <a:gd name="connsiteX114" fmla="*/ 1156447 w 2657256"/>
                          <a:gd name="connsiteY114" fmla="*/ 511140 h 3370881"/>
                          <a:gd name="connsiteX115" fmla="*/ 1160929 w 2657256"/>
                          <a:gd name="connsiteY115" fmla="*/ 493211 h 3370881"/>
                          <a:gd name="connsiteX116" fmla="*/ 1178859 w 2657256"/>
                          <a:gd name="connsiteY116" fmla="*/ 331846 h 3370881"/>
                          <a:gd name="connsiteX117" fmla="*/ 1215315 w 2657256"/>
                          <a:gd name="connsiteY117" fmla="*/ 270289 h 3370881"/>
                          <a:gd name="connsiteX118" fmla="*/ 1214718 w 2657256"/>
                          <a:gd name="connsiteY118" fmla="*/ 367705 h 3370881"/>
                          <a:gd name="connsiteX119" fmla="*/ 1201270 w 2657256"/>
                          <a:gd name="connsiteY119" fmla="*/ 412529 h 3370881"/>
                          <a:gd name="connsiteX120" fmla="*/ 1210235 w 2657256"/>
                          <a:gd name="connsiteY120" fmla="*/ 461834 h 3370881"/>
                          <a:gd name="connsiteX121" fmla="*/ 1214718 w 2657256"/>
                          <a:gd name="connsiteY121" fmla="*/ 475281 h 3370881"/>
                          <a:gd name="connsiteX122" fmla="*/ 1228165 w 2657256"/>
                          <a:gd name="connsiteY122" fmla="*/ 484246 h 3370881"/>
                          <a:gd name="connsiteX123" fmla="*/ 1250576 w 2657256"/>
                          <a:gd name="connsiteY123" fmla="*/ 502176 h 3370881"/>
                          <a:gd name="connsiteX124" fmla="*/ 1317812 w 2657256"/>
                          <a:gd name="connsiteY124" fmla="*/ 497693 h 3370881"/>
                          <a:gd name="connsiteX125" fmla="*/ 1353670 w 2657256"/>
                          <a:gd name="connsiteY125" fmla="*/ 488729 h 3370881"/>
                          <a:gd name="connsiteX126" fmla="*/ 1506070 w 2657256"/>
                          <a:gd name="connsiteY126" fmla="*/ 457352 h 3370881"/>
                          <a:gd name="connsiteX127" fmla="*/ 1550894 w 2657256"/>
                          <a:gd name="connsiteY127" fmla="*/ 430458 h 3370881"/>
                          <a:gd name="connsiteX128" fmla="*/ 1564341 w 2657256"/>
                          <a:gd name="connsiteY128" fmla="*/ 417011 h 3370881"/>
                          <a:gd name="connsiteX129" fmla="*/ 1586753 w 2657256"/>
                          <a:gd name="connsiteY129" fmla="*/ 399081 h 3370881"/>
                          <a:gd name="connsiteX130" fmla="*/ 1595718 w 2657256"/>
                          <a:gd name="connsiteY130" fmla="*/ 381152 h 3370881"/>
                          <a:gd name="connsiteX131" fmla="*/ 1600200 w 2657256"/>
                          <a:gd name="connsiteY131" fmla="*/ 363223 h 3370881"/>
                          <a:gd name="connsiteX132" fmla="*/ 1609165 w 2657256"/>
                          <a:gd name="connsiteY132" fmla="*/ 313917 h 3370881"/>
                          <a:gd name="connsiteX133" fmla="*/ 1537447 w 2657256"/>
                          <a:gd name="connsiteY133" fmla="*/ 188411 h 3370881"/>
                          <a:gd name="connsiteX134" fmla="*/ 1613647 w 2657256"/>
                          <a:gd name="connsiteY134" fmla="*/ 399081 h 3370881"/>
                          <a:gd name="connsiteX135" fmla="*/ 1627094 w 2657256"/>
                          <a:gd name="connsiteY135" fmla="*/ 417011 h 3370881"/>
                          <a:gd name="connsiteX136" fmla="*/ 1658470 w 2657256"/>
                          <a:gd name="connsiteY136" fmla="*/ 412529 h 3370881"/>
                          <a:gd name="connsiteX137" fmla="*/ 1685365 w 2657256"/>
                          <a:gd name="connsiteY137" fmla="*/ 390117 h 3370881"/>
                          <a:gd name="connsiteX138" fmla="*/ 1694329 w 2657256"/>
                          <a:gd name="connsiteY138" fmla="*/ 376670 h 3370881"/>
                          <a:gd name="connsiteX139" fmla="*/ 1734670 w 2657256"/>
                          <a:gd name="connsiteY139" fmla="*/ 354258 h 3370881"/>
                          <a:gd name="connsiteX140" fmla="*/ 1743635 w 2657256"/>
                          <a:gd name="connsiteY140" fmla="*/ 340811 h 3370881"/>
                          <a:gd name="connsiteX141" fmla="*/ 1757082 w 2657256"/>
                          <a:gd name="connsiteY141" fmla="*/ 336329 h 3370881"/>
                          <a:gd name="connsiteX142" fmla="*/ 1808984 w 2657256"/>
                          <a:gd name="connsiteY142" fmla="*/ 249641 h 3370881"/>
                          <a:gd name="connsiteX143" fmla="*/ 1899621 w 2657256"/>
                          <a:gd name="connsiteY143" fmla="*/ 211719 h 3370881"/>
                          <a:gd name="connsiteX144" fmla="*/ 1808984 w 2657256"/>
                          <a:gd name="connsiteY144" fmla="*/ 178521 h 3370881"/>
                          <a:gd name="connsiteX145" fmla="*/ 1772023 w 2657256"/>
                          <a:gd name="connsiteY145" fmla="*/ 77249 h 3370881"/>
                          <a:gd name="connsiteX146" fmla="*/ 1900425 w 2657256"/>
                          <a:gd name="connsiteY146" fmla="*/ 214081 h 3370881"/>
                          <a:gd name="connsiteX147" fmla="*/ 1874221 w 2657256"/>
                          <a:gd name="connsiteY147" fmla="*/ 318698 h 3370881"/>
                          <a:gd name="connsiteX148" fmla="*/ 1788459 w 2657256"/>
                          <a:gd name="connsiteY148" fmla="*/ 367705 h 3370881"/>
                          <a:gd name="connsiteX149" fmla="*/ 1761565 w 2657256"/>
                          <a:gd name="connsiteY149" fmla="*/ 390117 h 3370881"/>
                          <a:gd name="connsiteX150" fmla="*/ 1783976 w 2657256"/>
                          <a:gd name="connsiteY150" fmla="*/ 399081 h 3370881"/>
                          <a:gd name="connsiteX151" fmla="*/ 1878106 w 2657256"/>
                          <a:gd name="connsiteY151" fmla="*/ 390117 h 3370881"/>
                          <a:gd name="connsiteX152" fmla="*/ 1891553 w 2657256"/>
                          <a:gd name="connsiteY152" fmla="*/ 381152 h 3370881"/>
                          <a:gd name="connsiteX153" fmla="*/ 1918447 w 2657256"/>
                          <a:gd name="connsiteY153" fmla="*/ 372187 h 3370881"/>
                          <a:gd name="connsiteX154" fmla="*/ 1940859 w 2657256"/>
                          <a:gd name="connsiteY154" fmla="*/ 358740 h 3370881"/>
                          <a:gd name="connsiteX155" fmla="*/ 1954306 w 2657256"/>
                          <a:gd name="connsiteY155" fmla="*/ 354258 h 3370881"/>
                          <a:gd name="connsiteX156" fmla="*/ 2083304 w 2657256"/>
                          <a:gd name="connsiteY156" fmla="*/ 290281 h 3370881"/>
                          <a:gd name="connsiteX157" fmla="*/ 2166172 w 2657256"/>
                          <a:gd name="connsiteY157" fmla="*/ 215604 h 3370881"/>
                          <a:gd name="connsiteX158" fmla="*/ 2069054 w 2657256"/>
                          <a:gd name="connsiteY158" fmla="*/ 40493 h 3370881"/>
                          <a:gd name="connsiteX159" fmla="*/ 2078225 w 2657256"/>
                          <a:gd name="connsiteY159" fmla="*/ 188681 h 3370881"/>
                          <a:gd name="connsiteX160" fmla="*/ 1999129 w 2657256"/>
                          <a:gd name="connsiteY160" fmla="*/ 358740 h 3370881"/>
                          <a:gd name="connsiteX161" fmla="*/ 1994647 w 2657256"/>
                          <a:gd name="connsiteY161" fmla="*/ 372187 h 3370881"/>
                          <a:gd name="connsiteX162" fmla="*/ 2039470 w 2657256"/>
                          <a:gd name="connsiteY162" fmla="*/ 390117 h 3370881"/>
                          <a:gd name="connsiteX163" fmla="*/ 2115670 w 2657256"/>
                          <a:gd name="connsiteY163" fmla="*/ 390117 h 3370881"/>
                          <a:gd name="connsiteX164" fmla="*/ 2160494 w 2657256"/>
                          <a:gd name="connsiteY164" fmla="*/ 376670 h 3370881"/>
                          <a:gd name="connsiteX165" fmla="*/ 2191870 w 2657256"/>
                          <a:gd name="connsiteY165" fmla="*/ 363223 h 3370881"/>
                          <a:gd name="connsiteX166" fmla="*/ 2205318 w 2657256"/>
                          <a:gd name="connsiteY166" fmla="*/ 358740 h 3370881"/>
                          <a:gd name="connsiteX167" fmla="*/ 2232212 w 2657256"/>
                          <a:gd name="connsiteY167" fmla="*/ 340811 h 3370881"/>
                          <a:gd name="connsiteX168" fmla="*/ 2312894 w 2657256"/>
                          <a:gd name="connsiteY168" fmla="*/ 183929 h 3370881"/>
                          <a:gd name="connsiteX169" fmla="*/ 2339788 w 2657256"/>
                          <a:gd name="connsiteY169" fmla="*/ 151 h 3370881"/>
                          <a:gd name="connsiteX170" fmla="*/ 2357718 w 2657256"/>
                          <a:gd name="connsiteY170" fmla="*/ 215305 h 3370881"/>
                          <a:gd name="connsiteX171" fmla="*/ 2254623 w 2657256"/>
                          <a:gd name="connsiteY171" fmla="*/ 376670 h 3370881"/>
                          <a:gd name="connsiteX172" fmla="*/ 2245659 w 2657256"/>
                          <a:gd name="connsiteY172" fmla="*/ 390117 h 3370881"/>
                          <a:gd name="connsiteX173" fmla="*/ 2254623 w 2657256"/>
                          <a:gd name="connsiteY173" fmla="*/ 403564 h 3370881"/>
                          <a:gd name="connsiteX174" fmla="*/ 2353235 w 2657256"/>
                          <a:gd name="connsiteY174" fmla="*/ 399081 h 3370881"/>
                          <a:gd name="connsiteX175" fmla="*/ 2366682 w 2657256"/>
                          <a:gd name="connsiteY175" fmla="*/ 394599 h 3370881"/>
                          <a:gd name="connsiteX176" fmla="*/ 2389094 w 2657256"/>
                          <a:gd name="connsiteY176" fmla="*/ 390117 h 3370881"/>
                          <a:gd name="connsiteX177" fmla="*/ 2424953 w 2657256"/>
                          <a:gd name="connsiteY177" fmla="*/ 367705 h 3370881"/>
                          <a:gd name="connsiteX178" fmla="*/ 2528047 w 2657256"/>
                          <a:gd name="connsiteY178" fmla="*/ 292700 h 3370881"/>
                          <a:gd name="connsiteX179" fmla="*/ 2541495 w 2657256"/>
                          <a:gd name="connsiteY179" fmla="*/ 62906 h 3370881"/>
                          <a:gd name="connsiteX180" fmla="*/ 2591304 w 2657256"/>
                          <a:gd name="connsiteY180" fmla="*/ 214081 h 3370881"/>
                          <a:gd name="connsiteX181" fmla="*/ 2612315 w 2657256"/>
                          <a:gd name="connsiteY181" fmla="*/ 290907 h 3370881"/>
                          <a:gd name="connsiteX182" fmla="*/ 2650863 w 2657256"/>
                          <a:gd name="connsiteY182" fmla="*/ 344994 h 3370881"/>
                          <a:gd name="connsiteX183" fmla="*/ 2465294 w 2657256"/>
                          <a:gd name="connsiteY183" fmla="*/ 399081 h 3370881"/>
                          <a:gd name="connsiteX184" fmla="*/ 2442882 w 2657256"/>
                          <a:gd name="connsiteY184" fmla="*/ 403564 h 3370881"/>
                          <a:gd name="connsiteX185" fmla="*/ 2398059 w 2657256"/>
                          <a:gd name="connsiteY185" fmla="*/ 417011 h 3370881"/>
                          <a:gd name="connsiteX186" fmla="*/ 2375647 w 2657256"/>
                          <a:gd name="connsiteY186" fmla="*/ 425976 h 3370881"/>
                          <a:gd name="connsiteX187" fmla="*/ 2357718 w 2657256"/>
                          <a:gd name="connsiteY187" fmla="*/ 430458 h 3370881"/>
                          <a:gd name="connsiteX188" fmla="*/ 2344270 w 2657256"/>
                          <a:gd name="connsiteY188" fmla="*/ 461834 h 3370881"/>
                          <a:gd name="connsiteX189" fmla="*/ 2353235 w 2657256"/>
                          <a:gd name="connsiteY189" fmla="*/ 502176 h 3370881"/>
                          <a:gd name="connsiteX190" fmla="*/ 2362200 w 2657256"/>
                          <a:gd name="connsiteY190" fmla="*/ 515623 h 3370881"/>
                          <a:gd name="connsiteX191" fmla="*/ 2344270 w 2657256"/>
                          <a:gd name="connsiteY191" fmla="*/ 587340 h 3370881"/>
                          <a:gd name="connsiteX192" fmla="*/ 2321859 w 2657256"/>
                          <a:gd name="connsiteY192" fmla="*/ 614234 h 3370881"/>
                          <a:gd name="connsiteX193" fmla="*/ 2308412 w 2657256"/>
                          <a:gd name="connsiteY193" fmla="*/ 636646 h 3370881"/>
                          <a:gd name="connsiteX194" fmla="*/ 2281518 w 2657256"/>
                          <a:gd name="connsiteY194" fmla="*/ 641129 h 3370881"/>
                          <a:gd name="connsiteX195" fmla="*/ 2259106 w 2657256"/>
                          <a:gd name="connsiteY195" fmla="*/ 636646 h 3370881"/>
                          <a:gd name="connsiteX196" fmla="*/ 2277035 w 2657256"/>
                          <a:gd name="connsiteY196" fmla="*/ 578376 h 3370881"/>
                          <a:gd name="connsiteX197" fmla="*/ 2290482 w 2657256"/>
                          <a:gd name="connsiteY197" fmla="*/ 542517 h 3370881"/>
                          <a:gd name="connsiteX198" fmla="*/ 2286000 w 2657256"/>
                          <a:gd name="connsiteY198" fmla="*/ 506658 h 3370881"/>
                          <a:gd name="connsiteX199" fmla="*/ 2245659 w 2657256"/>
                          <a:gd name="connsiteY199" fmla="*/ 448387 h 3370881"/>
                          <a:gd name="connsiteX200" fmla="*/ 2200835 w 2657256"/>
                          <a:gd name="connsiteY200" fmla="*/ 430458 h 3370881"/>
                          <a:gd name="connsiteX201" fmla="*/ 2169459 w 2657256"/>
                          <a:gd name="connsiteY201" fmla="*/ 425976 h 3370881"/>
                          <a:gd name="connsiteX202" fmla="*/ 2102223 w 2657256"/>
                          <a:gd name="connsiteY202" fmla="*/ 430458 h 3370881"/>
                          <a:gd name="connsiteX203" fmla="*/ 2084294 w 2657256"/>
                          <a:gd name="connsiteY203" fmla="*/ 439423 h 3370881"/>
                          <a:gd name="connsiteX204" fmla="*/ 2070847 w 2657256"/>
                          <a:gd name="connsiteY204" fmla="*/ 443905 h 3370881"/>
                          <a:gd name="connsiteX205" fmla="*/ 2061882 w 2657256"/>
                          <a:gd name="connsiteY205" fmla="*/ 461834 h 3370881"/>
                          <a:gd name="connsiteX206" fmla="*/ 2034988 w 2657256"/>
                          <a:gd name="connsiteY206" fmla="*/ 475281 h 3370881"/>
                          <a:gd name="connsiteX207" fmla="*/ 1783976 w 2657256"/>
                          <a:gd name="connsiteY207" fmla="*/ 479764 h 3370881"/>
                          <a:gd name="connsiteX208" fmla="*/ 1766047 w 2657256"/>
                          <a:gd name="connsiteY208" fmla="*/ 488729 h 3370881"/>
                          <a:gd name="connsiteX209" fmla="*/ 1703294 w 2657256"/>
                          <a:gd name="connsiteY209" fmla="*/ 506658 h 3370881"/>
                          <a:gd name="connsiteX210" fmla="*/ 1689847 w 2657256"/>
                          <a:gd name="connsiteY210" fmla="*/ 511140 h 3370881"/>
                          <a:gd name="connsiteX211" fmla="*/ 1676400 w 2657256"/>
                          <a:gd name="connsiteY211" fmla="*/ 520105 h 3370881"/>
                          <a:gd name="connsiteX212" fmla="*/ 1649506 w 2657256"/>
                          <a:gd name="connsiteY212" fmla="*/ 529070 h 3370881"/>
                          <a:gd name="connsiteX213" fmla="*/ 1636059 w 2657256"/>
                          <a:gd name="connsiteY213" fmla="*/ 538034 h 3370881"/>
                          <a:gd name="connsiteX214" fmla="*/ 1622612 w 2657256"/>
                          <a:gd name="connsiteY214" fmla="*/ 551481 h 3370881"/>
                          <a:gd name="connsiteX215" fmla="*/ 1609165 w 2657256"/>
                          <a:gd name="connsiteY215" fmla="*/ 555964 h 3370881"/>
                          <a:gd name="connsiteX216" fmla="*/ 1577788 w 2657256"/>
                          <a:gd name="connsiteY216" fmla="*/ 587340 h 3370881"/>
                          <a:gd name="connsiteX217" fmla="*/ 1568823 w 2657256"/>
                          <a:gd name="connsiteY217" fmla="*/ 600787 h 3370881"/>
                          <a:gd name="connsiteX218" fmla="*/ 1555376 w 2657256"/>
                          <a:gd name="connsiteY218" fmla="*/ 614234 h 3370881"/>
                          <a:gd name="connsiteX219" fmla="*/ 1524000 w 2657256"/>
                          <a:gd name="connsiteY219" fmla="*/ 654576 h 3370881"/>
                          <a:gd name="connsiteX220" fmla="*/ 1519518 w 2657256"/>
                          <a:gd name="connsiteY220" fmla="*/ 668023 h 3370881"/>
                          <a:gd name="connsiteX221" fmla="*/ 1528482 w 2657256"/>
                          <a:gd name="connsiteY221" fmla="*/ 708364 h 3370881"/>
                          <a:gd name="connsiteX222" fmla="*/ 1537447 w 2657256"/>
                          <a:gd name="connsiteY222" fmla="*/ 721811 h 3370881"/>
                          <a:gd name="connsiteX223" fmla="*/ 1568823 w 2657256"/>
                          <a:gd name="connsiteY223" fmla="*/ 712846 h 3370881"/>
                          <a:gd name="connsiteX224" fmla="*/ 1600200 w 2657256"/>
                          <a:gd name="connsiteY224" fmla="*/ 712846 h 3370881"/>
                          <a:gd name="connsiteX225" fmla="*/ 1631576 w 2657256"/>
                          <a:gd name="connsiteY225" fmla="*/ 690434 h 3370881"/>
                          <a:gd name="connsiteX226" fmla="*/ 1645023 w 2657256"/>
                          <a:gd name="connsiteY226" fmla="*/ 676987 h 3370881"/>
                          <a:gd name="connsiteX227" fmla="*/ 1685365 w 2657256"/>
                          <a:gd name="connsiteY227" fmla="*/ 645611 h 3370881"/>
                          <a:gd name="connsiteX228" fmla="*/ 1716741 w 2657256"/>
                          <a:gd name="connsiteY228" fmla="*/ 614234 h 3370881"/>
                          <a:gd name="connsiteX229" fmla="*/ 1748118 w 2657256"/>
                          <a:gd name="connsiteY229" fmla="*/ 596305 h 3370881"/>
                          <a:gd name="connsiteX230" fmla="*/ 1761565 w 2657256"/>
                          <a:gd name="connsiteY230" fmla="*/ 591823 h 3370881"/>
                          <a:gd name="connsiteX231" fmla="*/ 1779494 w 2657256"/>
                          <a:gd name="connsiteY231" fmla="*/ 582858 h 3370881"/>
                          <a:gd name="connsiteX232" fmla="*/ 1815353 w 2657256"/>
                          <a:gd name="connsiteY232" fmla="*/ 573893 h 3370881"/>
                          <a:gd name="connsiteX233" fmla="*/ 2030506 w 2657256"/>
                          <a:gd name="connsiteY233" fmla="*/ 578376 h 3370881"/>
                          <a:gd name="connsiteX234" fmla="*/ 2017059 w 2657256"/>
                          <a:gd name="connsiteY234" fmla="*/ 600787 h 3370881"/>
                          <a:gd name="connsiteX235" fmla="*/ 1981200 w 2657256"/>
                          <a:gd name="connsiteY235" fmla="*/ 636646 h 3370881"/>
                          <a:gd name="connsiteX236" fmla="*/ 1967753 w 2657256"/>
                          <a:gd name="connsiteY236" fmla="*/ 650093 h 3370881"/>
                          <a:gd name="connsiteX237" fmla="*/ 1936376 w 2657256"/>
                          <a:gd name="connsiteY237" fmla="*/ 690434 h 3370881"/>
                          <a:gd name="connsiteX238" fmla="*/ 1905000 w 2657256"/>
                          <a:gd name="connsiteY238" fmla="*/ 717329 h 3370881"/>
                          <a:gd name="connsiteX239" fmla="*/ 1860176 w 2657256"/>
                          <a:gd name="connsiteY239" fmla="*/ 735258 h 3370881"/>
                          <a:gd name="connsiteX240" fmla="*/ 1788459 w 2657256"/>
                          <a:gd name="connsiteY240" fmla="*/ 744223 h 3370881"/>
                          <a:gd name="connsiteX241" fmla="*/ 1846729 w 2657256"/>
                          <a:gd name="connsiteY241" fmla="*/ 802493 h 3370881"/>
                          <a:gd name="connsiteX242" fmla="*/ 1913965 w 2657256"/>
                          <a:gd name="connsiteY242" fmla="*/ 829387 h 3370881"/>
                          <a:gd name="connsiteX243" fmla="*/ 1922929 w 2657256"/>
                          <a:gd name="connsiteY243" fmla="*/ 842834 h 3370881"/>
                          <a:gd name="connsiteX244" fmla="*/ 1967753 w 2657256"/>
                          <a:gd name="connsiteY244" fmla="*/ 883176 h 3370881"/>
                          <a:gd name="connsiteX245" fmla="*/ 1981200 w 2657256"/>
                          <a:gd name="connsiteY245" fmla="*/ 896623 h 3370881"/>
                          <a:gd name="connsiteX246" fmla="*/ 1994647 w 2657256"/>
                          <a:gd name="connsiteY246" fmla="*/ 905587 h 3370881"/>
                          <a:gd name="connsiteX247" fmla="*/ 2021541 w 2657256"/>
                          <a:gd name="connsiteY247" fmla="*/ 927999 h 3370881"/>
                          <a:gd name="connsiteX248" fmla="*/ 2030506 w 2657256"/>
                          <a:gd name="connsiteY248" fmla="*/ 941446 h 3370881"/>
                          <a:gd name="connsiteX249" fmla="*/ 2057400 w 2657256"/>
                          <a:gd name="connsiteY249" fmla="*/ 968340 h 3370881"/>
                          <a:gd name="connsiteX250" fmla="*/ 2088776 w 2657256"/>
                          <a:gd name="connsiteY250" fmla="*/ 1013164 h 3370881"/>
                          <a:gd name="connsiteX251" fmla="*/ 2115670 w 2657256"/>
                          <a:gd name="connsiteY251" fmla="*/ 1057987 h 3370881"/>
                          <a:gd name="connsiteX252" fmla="*/ 2120153 w 2657256"/>
                          <a:gd name="connsiteY252" fmla="*/ 1089364 h 3370881"/>
                          <a:gd name="connsiteX253" fmla="*/ 2138082 w 2657256"/>
                          <a:gd name="connsiteY253" fmla="*/ 1143152 h 3370881"/>
                          <a:gd name="connsiteX254" fmla="*/ 2147047 w 2657256"/>
                          <a:gd name="connsiteY254" fmla="*/ 1196940 h 3370881"/>
                          <a:gd name="connsiteX255" fmla="*/ 2151529 w 2657256"/>
                          <a:gd name="connsiteY255" fmla="*/ 1210387 h 3370881"/>
                          <a:gd name="connsiteX256" fmla="*/ 2156012 w 2657256"/>
                          <a:gd name="connsiteY256" fmla="*/ 1228317 h 3370881"/>
                          <a:gd name="connsiteX257" fmla="*/ 2173941 w 2657256"/>
                          <a:gd name="connsiteY257" fmla="*/ 1295552 h 3370881"/>
                          <a:gd name="connsiteX258" fmla="*/ 2182906 w 2657256"/>
                          <a:gd name="connsiteY258" fmla="*/ 1313481 h 3370881"/>
                          <a:gd name="connsiteX259" fmla="*/ 2187388 w 2657256"/>
                          <a:gd name="connsiteY259" fmla="*/ 1331411 h 3370881"/>
                          <a:gd name="connsiteX260" fmla="*/ 2214282 w 2657256"/>
                          <a:gd name="connsiteY260" fmla="*/ 1385199 h 3370881"/>
                          <a:gd name="connsiteX261" fmla="*/ 2218765 w 2657256"/>
                          <a:gd name="connsiteY261" fmla="*/ 1403129 h 3370881"/>
                          <a:gd name="connsiteX262" fmla="*/ 2223247 w 2657256"/>
                          <a:gd name="connsiteY262" fmla="*/ 1430023 h 3370881"/>
                          <a:gd name="connsiteX263" fmla="*/ 2236694 w 2657256"/>
                          <a:gd name="connsiteY263" fmla="*/ 1456917 h 3370881"/>
                          <a:gd name="connsiteX264" fmla="*/ 2241176 w 2657256"/>
                          <a:gd name="connsiteY264" fmla="*/ 1577940 h 3370881"/>
                          <a:gd name="connsiteX265" fmla="*/ 2245659 w 2657256"/>
                          <a:gd name="connsiteY265" fmla="*/ 1595870 h 3370881"/>
                          <a:gd name="connsiteX266" fmla="*/ 2236694 w 2657256"/>
                          <a:gd name="connsiteY266" fmla="*/ 1694481 h 3370881"/>
                          <a:gd name="connsiteX267" fmla="*/ 2227729 w 2657256"/>
                          <a:gd name="connsiteY267" fmla="*/ 1716893 h 3370881"/>
                          <a:gd name="connsiteX268" fmla="*/ 2223247 w 2657256"/>
                          <a:gd name="connsiteY268" fmla="*/ 1730340 h 3370881"/>
                          <a:gd name="connsiteX269" fmla="*/ 2200835 w 2657256"/>
                          <a:gd name="connsiteY269" fmla="*/ 1788611 h 3370881"/>
                          <a:gd name="connsiteX270" fmla="*/ 2191870 w 2657256"/>
                          <a:gd name="connsiteY270" fmla="*/ 1811023 h 3370881"/>
                          <a:gd name="connsiteX271" fmla="*/ 2187388 w 2657256"/>
                          <a:gd name="connsiteY271" fmla="*/ 1824470 h 3370881"/>
                          <a:gd name="connsiteX272" fmla="*/ 2169459 w 2657256"/>
                          <a:gd name="connsiteY272" fmla="*/ 1869293 h 3370881"/>
                          <a:gd name="connsiteX273" fmla="*/ 2164976 w 2657256"/>
                          <a:gd name="connsiteY273" fmla="*/ 1882740 h 3370881"/>
                          <a:gd name="connsiteX274" fmla="*/ 2156012 w 2657256"/>
                          <a:gd name="connsiteY274" fmla="*/ 1927564 h 3370881"/>
                          <a:gd name="connsiteX275" fmla="*/ 2173941 w 2657256"/>
                          <a:gd name="connsiteY275" fmla="*/ 1945493 h 3370881"/>
                          <a:gd name="connsiteX276" fmla="*/ 2196353 w 2657256"/>
                          <a:gd name="connsiteY276" fmla="*/ 1958940 h 3370881"/>
                          <a:gd name="connsiteX277" fmla="*/ 2241176 w 2657256"/>
                          <a:gd name="connsiteY277" fmla="*/ 2012729 h 3370881"/>
                          <a:gd name="connsiteX278" fmla="*/ 2263588 w 2657256"/>
                          <a:gd name="connsiteY278" fmla="*/ 2057552 h 3370881"/>
                          <a:gd name="connsiteX279" fmla="*/ 2286000 w 2657256"/>
                          <a:gd name="connsiteY279" fmla="*/ 2084446 h 3370881"/>
                          <a:gd name="connsiteX280" fmla="*/ 2299447 w 2657256"/>
                          <a:gd name="connsiteY280" fmla="*/ 2124787 h 3370881"/>
                          <a:gd name="connsiteX281" fmla="*/ 2321859 w 2657256"/>
                          <a:gd name="connsiteY281" fmla="*/ 2151681 h 3370881"/>
                          <a:gd name="connsiteX282" fmla="*/ 2344270 w 2657256"/>
                          <a:gd name="connsiteY282" fmla="*/ 2205470 h 3370881"/>
                          <a:gd name="connsiteX283" fmla="*/ 2348753 w 2657256"/>
                          <a:gd name="connsiteY283" fmla="*/ 2223399 h 3370881"/>
                          <a:gd name="connsiteX284" fmla="*/ 2366682 w 2657256"/>
                          <a:gd name="connsiteY284" fmla="*/ 2263740 h 3370881"/>
                          <a:gd name="connsiteX285" fmla="*/ 2375647 w 2657256"/>
                          <a:gd name="connsiteY285" fmla="*/ 2286152 h 3370881"/>
                          <a:gd name="connsiteX286" fmla="*/ 2380129 w 2657256"/>
                          <a:gd name="connsiteY286" fmla="*/ 2308564 h 3370881"/>
                          <a:gd name="connsiteX287" fmla="*/ 2389094 w 2657256"/>
                          <a:gd name="connsiteY287" fmla="*/ 2335458 h 3370881"/>
                          <a:gd name="connsiteX288" fmla="*/ 2393576 w 2657256"/>
                          <a:gd name="connsiteY288" fmla="*/ 2380281 h 3370881"/>
                          <a:gd name="connsiteX289" fmla="*/ 2398059 w 2657256"/>
                          <a:gd name="connsiteY289" fmla="*/ 2393729 h 3370881"/>
                          <a:gd name="connsiteX290" fmla="*/ 2402541 w 2657256"/>
                          <a:gd name="connsiteY290" fmla="*/ 2447517 h 3370881"/>
                          <a:gd name="connsiteX291" fmla="*/ 2427343 w 2657256"/>
                          <a:gd name="connsiteY291" fmla="*/ 2564058 h 3370881"/>
                          <a:gd name="connsiteX292" fmla="*/ 2389094 w 2657256"/>
                          <a:gd name="connsiteY292" fmla="*/ 2837481 h 3370881"/>
                          <a:gd name="connsiteX293" fmla="*/ 2380129 w 2657256"/>
                          <a:gd name="connsiteY293" fmla="*/ 2859893 h 3370881"/>
                          <a:gd name="connsiteX294" fmla="*/ 2357718 w 2657256"/>
                          <a:gd name="connsiteY294" fmla="*/ 2913681 h 3370881"/>
                          <a:gd name="connsiteX295" fmla="*/ 2348753 w 2657256"/>
                          <a:gd name="connsiteY295" fmla="*/ 2936093 h 3370881"/>
                          <a:gd name="connsiteX296" fmla="*/ 2339788 w 2657256"/>
                          <a:gd name="connsiteY296" fmla="*/ 2971952 h 3370881"/>
                          <a:gd name="connsiteX297" fmla="*/ 2326341 w 2657256"/>
                          <a:gd name="connsiteY297" fmla="*/ 2994364 h 3370881"/>
                          <a:gd name="connsiteX298" fmla="*/ 2317376 w 2657256"/>
                          <a:gd name="connsiteY298" fmla="*/ 3025740 h 3370881"/>
                          <a:gd name="connsiteX299" fmla="*/ 2303929 w 2657256"/>
                          <a:gd name="connsiteY299" fmla="*/ 3048152 h 3370881"/>
                          <a:gd name="connsiteX300" fmla="*/ 2290482 w 2657256"/>
                          <a:gd name="connsiteY300" fmla="*/ 3079529 h 3370881"/>
                          <a:gd name="connsiteX301" fmla="*/ 2272553 w 2657256"/>
                          <a:gd name="connsiteY301" fmla="*/ 3084011 h 3370881"/>
                          <a:gd name="connsiteX302" fmla="*/ 2259106 w 2657256"/>
                          <a:gd name="connsiteY302" fmla="*/ 3088493 h 3370881"/>
                          <a:gd name="connsiteX303" fmla="*/ 2241176 w 2657256"/>
                          <a:gd name="connsiteY303" fmla="*/ 3092976 h 3370881"/>
                          <a:gd name="connsiteX304" fmla="*/ 2209800 w 2657256"/>
                          <a:gd name="connsiteY304" fmla="*/ 3101940 h 3370881"/>
                          <a:gd name="connsiteX305" fmla="*/ 2205318 w 2657256"/>
                          <a:gd name="connsiteY305" fmla="*/ 3039187 h 3370881"/>
                          <a:gd name="connsiteX306" fmla="*/ 2218765 w 2657256"/>
                          <a:gd name="connsiteY306" fmla="*/ 3021258 h 3370881"/>
                          <a:gd name="connsiteX307" fmla="*/ 2245659 w 2657256"/>
                          <a:gd name="connsiteY307" fmla="*/ 2971952 h 3370881"/>
                          <a:gd name="connsiteX308" fmla="*/ 2268070 w 2657256"/>
                          <a:gd name="connsiteY308" fmla="*/ 2945058 h 3370881"/>
                          <a:gd name="connsiteX309" fmla="*/ 2298550 w 2657256"/>
                          <a:gd name="connsiteY309" fmla="*/ 2568540 h 3370881"/>
                          <a:gd name="connsiteX310" fmla="*/ 2284986 w 2657256"/>
                          <a:gd name="connsiteY310" fmla="*/ 2532681 h 3370881"/>
                          <a:gd name="connsiteX311" fmla="*/ 2293273 w 2657256"/>
                          <a:gd name="connsiteY311" fmla="*/ 2496653 h 3370881"/>
                          <a:gd name="connsiteX312" fmla="*/ 2278152 w 2657256"/>
                          <a:gd name="connsiteY312" fmla="*/ 2475178 h 3370881"/>
                          <a:gd name="connsiteX313" fmla="*/ 2245659 w 2657256"/>
                          <a:gd name="connsiteY313" fmla="*/ 2389247 h 3370881"/>
                          <a:gd name="connsiteX314" fmla="*/ 2195507 w 2657256"/>
                          <a:gd name="connsiteY314" fmla="*/ 2241328 h 3370881"/>
                          <a:gd name="connsiteX315" fmla="*/ 2083786 w 2657256"/>
                          <a:gd name="connsiteY315" fmla="*/ 2040300 h 3370881"/>
                          <a:gd name="connsiteX316" fmla="*/ 2048773 w 2657256"/>
                          <a:gd name="connsiteY316" fmla="*/ 2017971 h 3370881"/>
                          <a:gd name="connsiteX317" fmla="*/ 2074314 w 2657256"/>
                          <a:gd name="connsiteY317" fmla="*/ 2011967 h 3370881"/>
                          <a:gd name="connsiteX318" fmla="*/ 2034988 w 2657256"/>
                          <a:gd name="connsiteY318" fmla="*/ 2003764 h 3370881"/>
                          <a:gd name="connsiteX319" fmla="*/ 2026023 w 2657256"/>
                          <a:gd name="connsiteY319" fmla="*/ 2026176 h 3370881"/>
                          <a:gd name="connsiteX320" fmla="*/ 2021541 w 2657256"/>
                          <a:gd name="connsiteY320" fmla="*/ 2039623 h 3370881"/>
                          <a:gd name="connsiteX321" fmla="*/ 1999129 w 2657256"/>
                          <a:gd name="connsiteY321" fmla="*/ 2053070 h 3370881"/>
                          <a:gd name="connsiteX322" fmla="*/ 1990165 w 2657256"/>
                          <a:gd name="connsiteY322" fmla="*/ 2070999 h 3370881"/>
                          <a:gd name="connsiteX323" fmla="*/ 1967753 w 2657256"/>
                          <a:gd name="connsiteY323" fmla="*/ 2106858 h 3370881"/>
                          <a:gd name="connsiteX324" fmla="*/ 1981200 w 2657256"/>
                          <a:gd name="connsiteY324" fmla="*/ 2223399 h 3370881"/>
                          <a:gd name="connsiteX325" fmla="*/ 1994647 w 2657256"/>
                          <a:gd name="connsiteY325" fmla="*/ 2254776 h 3370881"/>
                          <a:gd name="connsiteX326" fmla="*/ 2003612 w 2657256"/>
                          <a:gd name="connsiteY326" fmla="*/ 2272705 h 3370881"/>
                          <a:gd name="connsiteX327" fmla="*/ 2026023 w 2657256"/>
                          <a:gd name="connsiteY327" fmla="*/ 2304081 h 3370881"/>
                          <a:gd name="connsiteX328" fmla="*/ 2043953 w 2657256"/>
                          <a:gd name="connsiteY328" fmla="*/ 2348905 h 3370881"/>
                          <a:gd name="connsiteX329" fmla="*/ 2061882 w 2657256"/>
                          <a:gd name="connsiteY329" fmla="*/ 2371317 h 3370881"/>
                          <a:gd name="connsiteX330" fmla="*/ 2088776 w 2657256"/>
                          <a:gd name="connsiteY330" fmla="*/ 2434070 h 3370881"/>
                          <a:gd name="connsiteX331" fmla="*/ 2102223 w 2657256"/>
                          <a:gd name="connsiteY331" fmla="*/ 2465446 h 3370881"/>
                          <a:gd name="connsiteX332" fmla="*/ 2106706 w 2657256"/>
                          <a:gd name="connsiteY332" fmla="*/ 2496823 h 3370881"/>
                          <a:gd name="connsiteX333" fmla="*/ 2124635 w 2657256"/>
                          <a:gd name="connsiteY333" fmla="*/ 2559576 h 3370881"/>
                          <a:gd name="connsiteX334" fmla="*/ 2138082 w 2657256"/>
                          <a:gd name="connsiteY334" fmla="*/ 2649223 h 3370881"/>
                          <a:gd name="connsiteX335" fmla="*/ 2147047 w 2657256"/>
                          <a:gd name="connsiteY335" fmla="*/ 2685081 h 3370881"/>
                          <a:gd name="connsiteX336" fmla="*/ 2151529 w 2657256"/>
                          <a:gd name="connsiteY336" fmla="*/ 2716458 h 3370881"/>
                          <a:gd name="connsiteX337" fmla="*/ 2160494 w 2657256"/>
                          <a:gd name="connsiteY337" fmla="*/ 2770246 h 3370881"/>
                          <a:gd name="connsiteX338" fmla="*/ 2156012 w 2657256"/>
                          <a:gd name="connsiteY338" fmla="*/ 2962987 h 3370881"/>
                          <a:gd name="connsiteX339" fmla="*/ 2138082 w 2657256"/>
                          <a:gd name="connsiteY339" fmla="*/ 3043670 h 3370881"/>
                          <a:gd name="connsiteX340" fmla="*/ 2133600 w 2657256"/>
                          <a:gd name="connsiteY340" fmla="*/ 3061599 h 3370881"/>
                          <a:gd name="connsiteX341" fmla="*/ 2120153 w 2657256"/>
                          <a:gd name="connsiteY341" fmla="*/ 3079529 h 3370881"/>
                          <a:gd name="connsiteX342" fmla="*/ 2111188 w 2657256"/>
                          <a:gd name="connsiteY342" fmla="*/ 3106423 h 3370881"/>
                          <a:gd name="connsiteX343" fmla="*/ 2088776 w 2657256"/>
                          <a:gd name="connsiteY343" fmla="*/ 3137799 h 3370881"/>
                          <a:gd name="connsiteX344" fmla="*/ 2075329 w 2657256"/>
                          <a:gd name="connsiteY344" fmla="*/ 3164693 h 3370881"/>
                          <a:gd name="connsiteX345" fmla="*/ 2061882 w 2657256"/>
                          <a:gd name="connsiteY345" fmla="*/ 3169176 h 3370881"/>
                          <a:gd name="connsiteX346" fmla="*/ 2021541 w 2657256"/>
                          <a:gd name="connsiteY346" fmla="*/ 3164693 h 3370881"/>
                          <a:gd name="connsiteX347" fmla="*/ 2012576 w 2657256"/>
                          <a:gd name="connsiteY347" fmla="*/ 3119870 h 3370881"/>
                          <a:gd name="connsiteX348" fmla="*/ 2048435 w 2657256"/>
                          <a:gd name="connsiteY348" fmla="*/ 3021258 h 3370881"/>
                          <a:gd name="connsiteX349" fmla="*/ 2048435 w 2657256"/>
                          <a:gd name="connsiteY349" fmla="*/ 3021258 h 3370881"/>
                          <a:gd name="connsiteX350" fmla="*/ 2061882 w 2657256"/>
                          <a:gd name="connsiteY350" fmla="*/ 2967470 h 3370881"/>
                          <a:gd name="connsiteX351" fmla="*/ 2070847 w 2657256"/>
                          <a:gd name="connsiteY351" fmla="*/ 2882305 h 3370881"/>
                          <a:gd name="connsiteX352" fmla="*/ 2066365 w 2657256"/>
                          <a:gd name="connsiteY352" fmla="*/ 2725423 h 3370881"/>
                          <a:gd name="connsiteX353" fmla="*/ 2043953 w 2657256"/>
                          <a:gd name="connsiteY353" fmla="*/ 2649223 h 3370881"/>
                          <a:gd name="connsiteX354" fmla="*/ 2030506 w 2657256"/>
                          <a:gd name="connsiteY354" fmla="*/ 2622329 h 3370881"/>
                          <a:gd name="connsiteX355" fmla="*/ 2017059 w 2657256"/>
                          <a:gd name="connsiteY355" fmla="*/ 2581987 h 3370881"/>
                          <a:gd name="connsiteX356" fmla="*/ 1981200 w 2657256"/>
                          <a:gd name="connsiteY356" fmla="*/ 2514752 h 3370881"/>
                          <a:gd name="connsiteX357" fmla="*/ 1972235 w 2657256"/>
                          <a:gd name="connsiteY357" fmla="*/ 2501305 h 3370881"/>
                          <a:gd name="connsiteX358" fmla="*/ 1958788 w 2657256"/>
                          <a:gd name="connsiteY358" fmla="*/ 2478893 h 3370881"/>
                          <a:gd name="connsiteX359" fmla="*/ 1905000 w 2657256"/>
                          <a:gd name="connsiteY359" fmla="*/ 2398211 h 3370881"/>
                          <a:gd name="connsiteX360" fmla="*/ 1882588 w 2657256"/>
                          <a:gd name="connsiteY360" fmla="*/ 2357870 h 3370881"/>
                          <a:gd name="connsiteX361" fmla="*/ 1869141 w 2657256"/>
                          <a:gd name="connsiteY361" fmla="*/ 2339940 h 3370881"/>
                          <a:gd name="connsiteX362" fmla="*/ 1806388 w 2657256"/>
                          <a:gd name="connsiteY362" fmla="*/ 2313046 h 3370881"/>
                          <a:gd name="connsiteX363" fmla="*/ 1779494 w 2657256"/>
                          <a:gd name="connsiteY363" fmla="*/ 2304081 h 3370881"/>
                          <a:gd name="connsiteX364" fmla="*/ 1752600 w 2657256"/>
                          <a:gd name="connsiteY364" fmla="*/ 2299599 h 3370881"/>
                          <a:gd name="connsiteX365" fmla="*/ 1680882 w 2657256"/>
                          <a:gd name="connsiteY365" fmla="*/ 2277187 h 3370881"/>
                          <a:gd name="connsiteX366" fmla="*/ 1719025 w 2657256"/>
                          <a:gd name="connsiteY366" fmla="*/ 2281331 h 3370881"/>
                          <a:gd name="connsiteX367" fmla="*/ 1709552 w 2657256"/>
                          <a:gd name="connsiteY367" fmla="*/ 2285137 h 3370881"/>
                          <a:gd name="connsiteX368" fmla="*/ 1656440 w 2657256"/>
                          <a:gd name="connsiteY368" fmla="*/ 2298583 h 3370881"/>
                          <a:gd name="connsiteX369" fmla="*/ 1537447 w 2657256"/>
                          <a:gd name="connsiteY369" fmla="*/ 2329960 h 3370881"/>
                          <a:gd name="connsiteX370" fmla="*/ 1571993 w 2657256"/>
                          <a:gd name="connsiteY370" fmla="*/ 2317957 h 3370881"/>
                          <a:gd name="connsiteX371" fmla="*/ 1509707 w 2657256"/>
                          <a:gd name="connsiteY371" fmla="*/ 2338926 h 3370881"/>
                          <a:gd name="connsiteX372" fmla="*/ 1500444 w 2657256"/>
                          <a:gd name="connsiteY372" fmla="*/ 2355271 h 3370881"/>
                          <a:gd name="connsiteX373" fmla="*/ 1402678 w 2657256"/>
                          <a:gd name="connsiteY373" fmla="*/ 2339641 h 3370881"/>
                          <a:gd name="connsiteX374" fmla="*/ 1322892 w 2657256"/>
                          <a:gd name="connsiteY374" fmla="*/ 2336952 h 3370881"/>
                          <a:gd name="connsiteX375" fmla="*/ 1199384 w 2657256"/>
                          <a:gd name="connsiteY375" fmla="*/ 2307041 h 3370881"/>
                          <a:gd name="connsiteX376" fmla="*/ 1066800 w 2657256"/>
                          <a:gd name="connsiteY376" fmla="*/ 2272705 h 3370881"/>
                          <a:gd name="connsiteX377" fmla="*/ 1030941 w 2657256"/>
                          <a:gd name="connsiteY377" fmla="*/ 2263740 h 3370881"/>
                          <a:gd name="connsiteX378" fmla="*/ 986118 w 2657256"/>
                          <a:gd name="connsiteY378" fmla="*/ 2241329 h 3370881"/>
                          <a:gd name="connsiteX379" fmla="*/ 968188 w 2657256"/>
                          <a:gd name="connsiteY379" fmla="*/ 2232364 h 3370881"/>
                          <a:gd name="connsiteX380" fmla="*/ 936812 w 2657256"/>
                          <a:gd name="connsiteY380" fmla="*/ 2214434 h 3370881"/>
                          <a:gd name="connsiteX381" fmla="*/ 905435 w 2657256"/>
                          <a:gd name="connsiteY381" fmla="*/ 2196505 h 3370881"/>
                          <a:gd name="connsiteX382" fmla="*/ 869576 w 2657256"/>
                          <a:gd name="connsiteY382" fmla="*/ 2209952 h 3370881"/>
                          <a:gd name="connsiteX383" fmla="*/ 856129 w 2657256"/>
                          <a:gd name="connsiteY383" fmla="*/ 2227881 h 3370881"/>
                          <a:gd name="connsiteX384" fmla="*/ 815788 w 2657256"/>
                          <a:gd name="connsiteY384" fmla="*/ 2268223 h 3370881"/>
                          <a:gd name="connsiteX385" fmla="*/ 788894 w 2657256"/>
                          <a:gd name="connsiteY385" fmla="*/ 2290634 h 3370881"/>
                          <a:gd name="connsiteX386" fmla="*/ 762000 w 2657256"/>
                          <a:gd name="connsiteY386" fmla="*/ 2313046 h 3370881"/>
                          <a:gd name="connsiteX387" fmla="*/ 753035 w 2657256"/>
                          <a:gd name="connsiteY387" fmla="*/ 2326493 h 3370881"/>
                          <a:gd name="connsiteX388" fmla="*/ 735106 w 2657256"/>
                          <a:gd name="connsiteY388" fmla="*/ 2339940 h 3370881"/>
                          <a:gd name="connsiteX389" fmla="*/ 712694 w 2657256"/>
                          <a:gd name="connsiteY389" fmla="*/ 2362352 h 3370881"/>
                          <a:gd name="connsiteX390" fmla="*/ 694765 w 2657256"/>
                          <a:gd name="connsiteY390" fmla="*/ 2375799 h 3370881"/>
                          <a:gd name="connsiteX391" fmla="*/ 681318 w 2657256"/>
                          <a:gd name="connsiteY391" fmla="*/ 2393729 h 3370881"/>
                          <a:gd name="connsiteX392" fmla="*/ 667870 w 2657256"/>
                          <a:gd name="connsiteY392" fmla="*/ 2402693 h 3370881"/>
                          <a:gd name="connsiteX393" fmla="*/ 623047 w 2657256"/>
                          <a:gd name="connsiteY393" fmla="*/ 2443034 h 3370881"/>
                          <a:gd name="connsiteX394" fmla="*/ 600635 w 2657256"/>
                          <a:gd name="connsiteY394" fmla="*/ 2474411 h 3370881"/>
                          <a:gd name="connsiteX395" fmla="*/ 587188 w 2657256"/>
                          <a:gd name="connsiteY395" fmla="*/ 2514752 h 3370881"/>
                          <a:gd name="connsiteX396" fmla="*/ 582706 w 2657256"/>
                          <a:gd name="connsiteY396" fmla="*/ 2546129 h 3370881"/>
                          <a:gd name="connsiteX397" fmla="*/ 596153 w 2657256"/>
                          <a:gd name="connsiteY397" fmla="*/ 2635776 h 3370881"/>
                          <a:gd name="connsiteX398" fmla="*/ 600635 w 2657256"/>
                          <a:gd name="connsiteY398" fmla="*/ 2653705 h 3370881"/>
                          <a:gd name="connsiteX399" fmla="*/ 609600 w 2657256"/>
                          <a:gd name="connsiteY399" fmla="*/ 2671634 h 3370881"/>
                          <a:gd name="connsiteX400" fmla="*/ 614082 w 2657256"/>
                          <a:gd name="connsiteY400" fmla="*/ 2689564 h 3370881"/>
                          <a:gd name="connsiteX401" fmla="*/ 623047 w 2657256"/>
                          <a:gd name="connsiteY401" fmla="*/ 2711976 h 3370881"/>
                          <a:gd name="connsiteX402" fmla="*/ 627529 w 2657256"/>
                          <a:gd name="connsiteY402" fmla="*/ 2734387 h 3370881"/>
                          <a:gd name="connsiteX403" fmla="*/ 640976 w 2657256"/>
                          <a:gd name="connsiteY403" fmla="*/ 2765764 h 3370881"/>
                          <a:gd name="connsiteX404" fmla="*/ 645459 w 2657256"/>
                          <a:gd name="connsiteY404" fmla="*/ 2779211 h 3370881"/>
                          <a:gd name="connsiteX405" fmla="*/ 658906 w 2657256"/>
                          <a:gd name="connsiteY405" fmla="*/ 2801623 h 3370881"/>
                          <a:gd name="connsiteX406" fmla="*/ 676835 w 2657256"/>
                          <a:gd name="connsiteY406" fmla="*/ 2864376 h 3370881"/>
                          <a:gd name="connsiteX407" fmla="*/ 690282 w 2657256"/>
                          <a:gd name="connsiteY407" fmla="*/ 2895752 h 3370881"/>
                          <a:gd name="connsiteX408" fmla="*/ 699247 w 2657256"/>
                          <a:gd name="connsiteY408" fmla="*/ 2940576 h 3370881"/>
                          <a:gd name="connsiteX409" fmla="*/ 703729 w 2657256"/>
                          <a:gd name="connsiteY409" fmla="*/ 2967470 h 3370881"/>
                          <a:gd name="connsiteX410" fmla="*/ 717176 w 2657256"/>
                          <a:gd name="connsiteY410" fmla="*/ 2994364 h 3370881"/>
                          <a:gd name="connsiteX411" fmla="*/ 735106 w 2657256"/>
                          <a:gd name="connsiteY411" fmla="*/ 3052634 h 3370881"/>
                          <a:gd name="connsiteX412" fmla="*/ 739588 w 2657256"/>
                          <a:gd name="connsiteY412" fmla="*/ 3079529 h 3370881"/>
                          <a:gd name="connsiteX413" fmla="*/ 762000 w 2657256"/>
                          <a:gd name="connsiteY413" fmla="*/ 3142281 h 3370881"/>
                          <a:gd name="connsiteX414" fmla="*/ 766482 w 2657256"/>
                          <a:gd name="connsiteY414" fmla="*/ 3231929 h 3370881"/>
                          <a:gd name="connsiteX415" fmla="*/ 770965 w 2657256"/>
                          <a:gd name="connsiteY415" fmla="*/ 3254340 h 3370881"/>
                          <a:gd name="connsiteX416" fmla="*/ 775447 w 2657256"/>
                          <a:gd name="connsiteY416" fmla="*/ 3285717 h 3370881"/>
                          <a:gd name="connsiteX417" fmla="*/ 748553 w 2657256"/>
                          <a:gd name="connsiteY417" fmla="*/ 3335023 h 3370881"/>
                          <a:gd name="connsiteX418" fmla="*/ 721659 w 2657256"/>
                          <a:gd name="connsiteY418" fmla="*/ 3343987 h 3370881"/>
                          <a:gd name="connsiteX419" fmla="*/ 708212 w 2657256"/>
                          <a:gd name="connsiteY419" fmla="*/ 3348470 h 3370881"/>
                          <a:gd name="connsiteX420" fmla="*/ 623047 w 2657256"/>
                          <a:gd name="connsiteY420" fmla="*/ 3330540 h 3370881"/>
                          <a:gd name="connsiteX421" fmla="*/ 609600 w 2657256"/>
                          <a:gd name="connsiteY421" fmla="*/ 3308129 h 3370881"/>
                          <a:gd name="connsiteX422" fmla="*/ 591670 w 2657256"/>
                          <a:gd name="connsiteY422" fmla="*/ 3267787 h 3370881"/>
                          <a:gd name="connsiteX423" fmla="*/ 560294 w 2657256"/>
                          <a:gd name="connsiteY423" fmla="*/ 3209517 h 3370881"/>
                          <a:gd name="connsiteX424" fmla="*/ 551329 w 2657256"/>
                          <a:gd name="connsiteY424" fmla="*/ 3196070 h 3370881"/>
                          <a:gd name="connsiteX425" fmla="*/ 528918 w 2657256"/>
                          <a:gd name="connsiteY425" fmla="*/ 3173658 h 3370881"/>
                          <a:gd name="connsiteX426" fmla="*/ 519953 w 2657256"/>
                          <a:gd name="connsiteY426" fmla="*/ 3128834 h 3370881"/>
                          <a:gd name="connsiteX427" fmla="*/ 524435 w 2657256"/>
                          <a:gd name="connsiteY427" fmla="*/ 3101940 h 3370881"/>
                          <a:gd name="connsiteX428" fmla="*/ 528918 w 2657256"/>
                          <a:gd name="connsiteY428" fmla="*/ 3088493 h 3370881"/>
                          <a:gd name="connsiteX429" fmla="*/ 542365 w 2657256"/>
                          <a:gd name="connsiteY429" fmla="*/ 3052634 h 3370881"/>
                          <a:gd name="connsiteX430" fmla="*/ 484094 w 2657256"/>
                          <a:gd name="connsiteY430" fmla="*/ 2886787 h 3370881"/>
                          <a:gd name="connsiteX431" fmla="*/ 443753 w 2657256"/>
                          <a:gd name="connsiteY431" fmla="*/ 2779211 h 3370881"/>
                          <a:gd name="connsiteX432" fmla="*/ 439270 w 2657256"/>
                          <a:gd name="connsiteY432" fmla="*/ 2752317 h 3370881"/>
                          <a:gd name="connsiteX433" fmla="*/ 430306 w 2657256"/>
                          <a:gd name="connsiteY433" fmla="*/ 2716458 h 3370881"/>
                          <a:gd name="connsiteX434" fmla="*/ 425823 w 2657256"/>
                          <a:gd name="connsiteY434" fmla="*/ 2680599 h 3370881"/>
                          <a:gd name="connsiteX435" fmla="*/ 398929 w 2657256"/>
                          <a:gd name="connsiteY435" fmla="*/ 2599917 h 3370881"/>
                          <a:gd name="connsiteX436" fmla="*/ 385482 w 2657256"/>
                          <a:gd name="connsiteY436" fmla="*/ 2568540 h 3370881"/>
                          <a:gd name="connsiteX437" fmla="*/ 381000 w 2657256"/>
                          <a:gd name="connsiteY437" fmla="*/ 2550611 h 3370881"/>
                          <a:gd name="connsiteX438" fmla="*/ 372035 w 2657256"/>
                          <a:gd name="connsiteY438" fmla="*/ 2483376 h 3370881"/>
                          <a:gd name="connsiteX439" fmla="*/ 367553 w 2657256"/>
                          <a:gd name="connsiteY439" fmla="*/ 2469929 h 3370881"/>
                          <a:gd name="connsiteX440" fmla="*/ 407894 w 2657256"/>
                          <a:gd name="connsiteY440" fmla="*/ 2451999 h 3370881"/>
                          <a:gd name="connsiteX441" fmla="*/ 515470 w 2657256"/>
                          <a:gd name="connsiteY441" fmla="*/ 2407176 h 3370881"/>
                          <a:gd name="connsiteX442" fmla="*/ 578223 w 2657256"/>
                          <a:gd name="connsiteY442" fmla="*/ 2353387 h 3370881"/>
                          <a:gd name="connsiteX443" fmla="*/ 587188 w 2657256"/>
                          <a:gd name="connsiteY443" fmla="*/ 2330976 h 3370881"/>
                          <a:gd name="connsiteX444" fmla="*/ 614082 w 2657256"/>
                          <a:gd name="connsiteY444" fmla="*/ 2254776 h 3370881"/>
                          <a:gd name="connsiteX445" fmla="*/ 649941 w 2657256"/>
                          <a:gd name="connsiteY445" fmla="*/ 2200987 h 3370881"/>
                          <a:gd name="connsiteX446" fmla="*/ 690282 w 2657256"/>
                          <a:gd name="connsiteY446" fmla="*/ 2174093 h 3370881"/>
                          <a:gd name="connsiteX447" fmla="*/ 703729 w 2657256"/>
                          <a:gd name="connsiteY447" fmla="*/ 2165129 h 3370881"/>
                          <a:gd name="connsiteX448" fmla="*/ 739588 w 2657256"/>
                          <a:gd name="connsiteY448" fmla="*/ 2147199 h 3370881"/>
                          <a:gd name="connsiteX449" fmla="*/ 708212 w 2657256"/>
                          <a:gd name="connsiteY449" fmla="*/ 2187540 h 3370881"/>
                          <a:gd name="connsiteX450" fmla="*/ 654423 w 2657256"/>
                          <a:gd name="connsiteY450" fmla="*/ 2241329 h 3370881"/>
                          <a:gd name="connsiteX451" fmla="*/ 636494 w 2657256"/>
                          <a:gd name="connsiteY451" fmla="*/ 2259258 h 3370881"/>
                          <a:gd name="connsiteX452" fmla="*/ 614082 w 2657256"/>
                          <a:gd name="connsiteY452" fmla="*/ 2286152 h 3370881"/>
                          <a:gd name="connsiteX453" fmla="*/ 592179 w 2657256"/>
                          <a:gd name="connsiteY453" fmla="*/ 2282347 h 3370881"/>
                          <a:gd name="connsiteX454" fmla="*/ 555980 w 2657256"/>
                          <a:gd name="connsiteY454" fmla="*/ 2313892 h 3370881"/>
                          <a:gd name="connsiteX455" fmla="*/ 524435 w 2657256"/>
                          <a:gd name="connsiteY455" fmla="*/ 2348905 h 3370881"/>
                          <a:gd name="connsiteX456" fmla="*/ 502023 w 2657256"/>
                          <a:gd name="connsiteY456" fmla="*/ 2362352 h 3370881"/>
                          <a:gd name="connsiteX457" fmla="*/ 461682 w 2657256"/>
                          <a:gd name="connsiteY457" fmla="*/ 2389246 h 3370881"/>
                          <a:gd name="connsiteX458" fmla="*/ 448235 w 2657256"/>
                          <a:gd name="connsiteY458" fmla="*/ 2398211 h 3370881"/>
                          <a:gd name="connsiteX459" fmla="*/ 430306 w 2657256"/>
                          <a:gd name="connsiteY459" fmla="*/ 2407176 h 3370881"/>
                          <a:gd name="connsiteX460" fmla="*/ 412376 w 2657256"/>
                          <a:gd name="connsiteY460" fmla="*/ 2420623 h 3370881"/>
                          <a:gd name="connsiteX461" fmla="*/ 389965 w 2657256"/>
                          <a:gd name="connsiteY461" fmla="*/ 2429587 h 3370881"/>
                          <a:gd name="connsiteX462" fmla="*/ 372035 w 2657256"/>
                          <a:gd name="connsiteY462" fmla="*/ 2443034 h 3370881"/>
                          <a:gd name="connsiteX463" fmla="*/ 318247 w 2657256"/>
                          <a:gd name="connsiteY463" fmla="*/ 2474411 h 3370881"/>
                          <a:gd name="connsiteX464" fmla="*/ 304800 w 2657256"/>
                          <a:gd name="connsiteY464" fmla="*/ 2492340 h 3370881"/>
                          <a:gd name="connsiteX465" fmla="*/ 282388 w 2657256"/>
                          <a:gd name="connsiteY465" fmla="*/ 2519234 h 3370881"/>
                          <a:gd name="connsiteX466" fmla="*/ 295835 w 2657256"/>
                          <a:gd name="connsiteY466" fmla="*/ 2815070 h 3370881"/>
                          <a:gd name="connsiteX467" fmla="*/ 300318 w 2657256"/>
                          <a:gd name="connsiteY467" fmla="*/ 2837481 h 3370881"/>
                          <a:gd name="connsiteX468" fmla="*/ 304800 w 2657256"/>
                          <a:gd name="connsiteY468" fmla="*/ 2868858 h 3370881"/>
                          <a:gd name="connsiteX469" fmla="*/ 309282 w 2657256"/>
                          <a:gd name="connsiteY469" fmla="*/ 2927129 h 3370881"/>
                          <a:gd name="connsiteX470" fmla="*/ 322729 w 2657256"/>
                          <a:gd name="connsiteY470" fmla="*/ 2985399 h 3370881"/>
                          <a:gd name="connsiteX471" fmla="*/ 327212 w 2657256"/>
                          <a:gd name="connsiteY471" fmla="*/ 3012293 h 3370881"/>
                          <a:gd name="connsiteX472" fmla="*/ 331694 w 2657256"/>
                          <a:gd name="connsiteY472" fmla="*/ 3043670 h 3370881"/>
                          <a:gd name="connsiteX473" fmla="*/ 345141 w 2657256"/>
                          <a:gd name="connsiteY473" fmla="*/ 3070564 h 3370881"/>
                          <a:gd name="connsiteX474" fmla="*/ 367553 w 2657256"/>
                          <a:gd name="connsiteY474" fmla="*/ 3124352 h 3370881"/>
                          <a:gd name="connsiteX475" fmla="*/ 381000 w 2657256"/>
                          <a:gd name="connsiteY475" fmla="*/ 3182623 h 3370881"/>
                          <a:gd name="connsiteX476" fmla="*/ 389965 w 2657256"/>
                          <a:gd name="connsiteY476" fmla="*/ 3196070 h 3370881"/>
                          <a:gd name="connsiteX477" fmla="*/ 394447 w 2657256"/>
                          <a:gd name="connsiteY477" fmla="*/ 3213999 h 3370881"/>
                          <a:gd name="connsiteX478" fmla="*/ 412376 w 2657256"/>
                          <a:gd name="connsiteY478" fmla="*/ 3245376 h 3370881"/>
                          <a:gd name="connsiteX479" fmla="*/ 416859 w 2657256"/>
                          <a:gd name="connsiteY479" fmla="*/ 3258823 h 3370881"/>
                          <a:gd name="connsiteX480" fmla="*/ 425823 w 2657256"/>
                          <a:gd name="connsiteY480" fmla="*/ 3272270 h 3370881"/>
                          <a:gd name="connsiteX481" fmla="*/ 439270 w 2657256"/>
                          <a:gd name="connsiteY481" fmla="*/ 3303646 h 3370881"/>
                          <a:gd name="connsiteX482" fmla="*/ 439270 w 2657256"/>
                          <a:gd name="connsiteY482" fmla="*/ 3352952 h 3370881"/>
                          <a:gd name="connsiteX483" fmla="*/ 430306 w 2657256"/>
                          <a:gd name="connsiteY483" fmla="*/ 3366399 h 3370881"/>
                          <a:gd name="connsiteX484" fmla="*/ 412376 w 2657256"/>
                          <a:gd name="connsiteY484" fmla="*/ 3370881 h 3370881"/>
                          <a:gd name="connsiteX485" fmla="*/ 295835 w 2657256"/>
                          <a:gd name="connsiteY485" fmla="*/ 3357434 h 3370881"/>
                          <a:gd name="connsiteX486" fmla="*/ 264459 w 2657256"/>
                          <a:gd name="connsiteY486" fmla="*/ 3276752 h 3370881"/>
                          <a:gd name="connsiteX487" fmla="*/ 259976 w 2657256"/>
                          <a:gd name="connsiteY487" fmla="*/ 3240893 h 3370881"/>
                          <a:gd name="connsiteX488" fmla="*/ 246529 w 2657256"/>
                          <a:gd name="connsiteY488" fmla="*/ 3178140 h 3370881"/>
                          <a:gd name="connsiteX489" fmla="*/ 237565 w 2657256"/>
                          <a:gd name="connsiteY489" fmla="*/ 3084011 h 3370881"/>
                          <a:gd name="connsiteX490" fmla="*/ 228600 w 2657256"/>
                          <a:gd name="connsiteY490" fmla="*/ 3057117 h 3370881"/>
                          <a:gd name="connsiteX491" fmla="*/ 219635 w 2657256"/>
                          <a:gd name="connsiteY491" fmla="*/ 3021258 h 3370881"/>
                          <a:gd name="connsiteX492" fmla="*/ 206188 w 2657256"/>
                          <a:gd name="connsiteY492" fmla="*/ 2980917 h 3370881"/>
                          <a:gd name="connsiteX493" fmla="*/ 201706 w 2657256"/>
                          <a:gd name="connsiteY493" fmla="*/ 2949540 h 3370881"/>
                          <a:gd name="connsiteX494" fmla="*/ 197223 w 2657256"/>
                          <a:gd name="connsiteY494" fmla="*/ 2927129 h 3370881"/>
                          <a:gd name="connsiteX495" fmla="*/ 192741 w 2657256"/>
                          <a:gd name="connsiteY495" fmla="*/ 2891270 h 3370881"/>
                          <a:gd name="connsiteX496" fmla="*/ 188259 w 2657256"/>
                          <a:gd name="connsiteY496" fmla="*/ 2850929 h 3370881"/>
                          <a:gd name="connsiteX497" fmla="*/ 179294 w 2657256"/>
                          <a:gd name="connsiteY497" fmla="*/ 2824034 h 3370881"/>
                          <a:gd name="connsiteX498" fmla="*/ 165847 w 2657256"/>
                          <a:gd name="connsiteY498" fmla="*/ 2774729 h 3370881"/>
                          <a:gd name="connsiteX499" fmla="*/ 161365 w 2657256"/>
                          <a:gd name="connsiteY499" fmla="*/ 2747834 h 3370881"/>
                          <a:gd name="connsiteX500" fmla="*/ 156882 w 2657256"/>
                          <a:gd name="connsiteY500" fmla="*/ 2559576 h 3370881"/>
                          <a:gd name="connsiteX501" fmla="*/ 152400 w 2657256"/>
                          <a:gd name="connsiteY501" fmla="*/ 2519234 h 3370881"/>
                          <a:gd name="connsiteX502" fmla="*/ 118035 w 2657256"/>
                          <a:gd name="connsiteY502" fmla="*/ 2400004 h 3370881"/>
                          <a:gd name="connsiteX503" fmla="*/ 117048 w 2657256"/>
                          <a:gd name="connsiteY503" fmla="*/ 2344423 h 3370881"/>
                          <a:gd name="connsiteX504" fmla="*/ 100106 w 2657256"/>
                          <a:gd name="connsiteY504" fmla="*/ 2330976 h 3370881"/>
                          <a:gd name="connsiteX505" fmla="*/ 138953 w 2657256"/>
                          <a:gd name="connsiteY505" fmla="*/ 2313046 h 3370881"/>
                          <a:gd name="connsiteX506" fmla="*/ 152400 w 2657256"/>
                          <a:gd name="connsiteY506" fmla="*/ 2304081 h 3370881"/>
                          <a:gd name="connsiteX507" fmla="*/ 170329 w 2657256"/>
                          <a:gd name="connsiteY507" fmla="*/ 2259258 h 3370881"/>
                          <a:gd name="connsiteX508" fmla="*/ 188259 w 2657256"/>
                          <a:gd name="connsiteY508" fmla="*/ 2223399 h 3370881"/>
                          <a:gd name="connsiteX509" fmla="*/ 206188 w 2657256"/>
                          <a:gd name="connsiteY509" fmla="*/ 2187540 h 3370881"/>
                          <a:gd name="connsiteX510" fmla="*/ 210670 w 2657256"/>
                          <a:gd name="connsiteY510" fmla="*/ 2174093 h 3370881"/>
                          <a:gd name="connsiteX511" fmla="*/ 219635 w 2657256"/>
                          <a:gd name="connsiteY511" fmla="*/ 2115823 h 3370881"/>
                          <a:gd name="connsiteX512" fmla="*/ 210670 w 2657256"/>
                          <a:gd name="connsiteY512" fmla="*/ 1958940 h 3370881"/>
                          <a:gd name="connsiteX513" fmla="*/ 192741 w 2657256"/>
                          <a:gd name="connsiteY513" fmla="*/ 1923081 h 3370881"/>
                          <a:gd name="connsiteX514" fmla="*/ 179294 w 2657256"/>
                          <a:gd name="connsiteY514" fmla="*/ 1891705 h 3370881"/>
                          <a:gd name="connsiteX515" fmla="*/ 165847 w 2657256"/>
                          <a:gd name="connsiteY515" fmla="*/ 1864811 h 3370881"/>
                          <a:gd name="connsiteX516" fmla="*/ 152400 w 2657256"/>
                          <a:gd name="connsiteY516" fmla="*/ 1833434 h 3370881"/>
                          <a:gd name="connsiteX517" fmla="*/ 143435 w 2657256"/>
                          <a:gd name="connsiteY517" fmla="*/ 1819987 h 3370881"/>
                          <a:gd name="connsiteX518" fmla="*/ 107576 w 2657256"/>
                          <a:gd name="connsiteY518" fmla="*/ 1784129 h 3370881"/>
                          <a:gd name="connsiteX519" fmla="*/ 94129 w 2657256"/>
                          <a:gd name="connsiteY519" fmla="*/ 1779646 h 3370881"/>
                          <a:gd name="connsiteX520" fmla="*/ 71718 w 2657256"/>
                          <a:gd name="connsiteY520" fmla="*/ 1770681 h 3370881"/>
                          <a:gd name="connsiteX521" fmla="*/ 58270 w 2657256"/>
                          <a:gd name="connsiteY521" fmla="*/ 1761717 h 3370881"/>
                          <a:gd name="connsiteX522" fmla="*/ 26894 w 2657256"/>
                          <a:gd name="connsiteY522" fmla="*/ 1730340 h 3370881"/>
                          <a:gd name="connsiteX523" fmla="*/ 0 w 2657256"/>
                          <a:gd name="connsiteY523" fmla="*/ 1707929 h 3370881"/>
                          <a:gd name="connsiteX0" fmla="*/ 0 w 2657256"/>
                          <a:gd name="connsiteY0" fmla="*/ 1707929 h 3370881"/>
                          <a:gd name="connsiteX1" fmla="*/ 22412 w 2657256"/>
                          <a:gd name="connsiteY1" fmla="*/ 1698964 h 3370881"/>
                          <a:gd name="connsiteX2" fmla="*/ 31376 w 2657256"/>
                          <a:gd name="connsiteY2" fmla="*/ 1681034 h 3370881"/>
                          <a:gd name="connsiteX3" fmla="*/ 44823 w 2657256"/>
                          <a:gd name="connsiteY3" fmla="*/ 1672070 h 3370881"/>
                          <a:gd name="connsiteX4" fmla="*/ 58270 w 2657256"/>
                          <a:gd name="connsiteY4" fmla="*/ 1654140 h 3370881"/>
                          <a:gd name="connsiteX5" fmla="*/ 76200 w 2657256"/>
                          <a:gd name="connsiteY5" fmla="*/ 1645176 h 3370881"/>
                          <a:gd name="connsiteX6" fmla="*/ 98612 w 2657256"/>
                          <a:gd name="connsiteY6" fmla="*/ 1636211 h 3370881"/>
                          <a:gd name="connsiteX7" fmla="*/ 125506 w 2657256"/>
                          <a:gd name="connsiteY7" fmla="*/ 1627246 h 3370881"/>
                          <a:gd name="connsiteX8" fmla="*/ 152400 w 2657256"/>
                          <a:gd name="connsiteY8" fmla="*/ 1609317 h 3370881"/>
                          <a:gd name="connsiteX9" fmla="*/ 170329 w 2657256"/>
                          <a:gd name="connsiteY9" fmla="*/ 1600352 h 3370881"/>
                          <a:gd name="connsiteX10" fmla="*/ 188259 w 2657256"/>
                          <a:gd name="connsiteY10" fmla="*/ 1582423 h 3370881"/>
                          <a:gd name="connsiteX11" fmla="*/ 228600 w 2657256"/>
                          <a:gd name="connsiteY11" fmla="*/ 1564493 h 3370881"/>
                          <a:gd name="connsiteX12" fmla="*/ 255494 w 2657256"/>
                          <a:gd name="connsiteY12" fmla="*/ 1546564 h 3370881"/>
                          <a:gd name="connsiteX13" fmla="*/ 300318 w 2657256"/>
                          <a:gd name="connsiteY13" fmla="*/ 1524152 h 3370881"/>
                          <a:gd name="connsiteX14" fmla="*/ 313765 w 2657256"/>
                          <a:gd name="connsiteY14" fmla="*/ 1515187 h 3370881"/>
                          <a:gd name="connsiteX15" fmla="*/ 340659 w 2657256"/>
                          <a:gd name="connsiteY15" fmla="*/ 1510705 h 3370881"/>
                          <a:gd name="connsiteX16" fmla="*/ 363070 w 2657256"/>
                          <a:gd name="connsiteY16" fmla="*/ 1506223 h 3370881"/>
                          <a:gd name="connsiteX17" fmla="*/ 389965 w 2657256"/>
                          <a:gd name="connsiteY17" fmla="*/ 1501740 h 3370881"/>
                          <a:gd name="connsiteX18" fmla="*/ 425823 w 2657256"/>
                          <a:gd name="connsiteY18" fmla="*/ 1497258 h 3370881"/>
                          <a:gd name="connsiteX19" fmla="*/ 470647 w 2657256"/>
                          <a:gd name="connsiteY19" fmla="*/ 1488293 h 3370881"/>
                          <a:gd name="connsiteX20" fmla="*/ 515470 w 2657256"/>
                          <a:gd name="connsiteY20" fmla="*/ 1479329 h 3370881"/>
                          <a:gd name="connsiteX21" fmla="*/ 528918 w 2657256"/>
                          <a:gd name="connsiteY21" fmla="*/ 1470364 h 3370881"/>
                          <a:gd name="connsiteX22" fmla="*/ 600635 w 2657256"/>
                          <a:gd name="connsiteY22" fmla="*/ 1456917 h 3370881"/>
                          <a:gd name="connsiteX23" fmla="*/ 690282 w 2657256"/>
                          <a:gd name="connsiteY23" fmla="*/ 1447952 h 3370881"/>
                          <a:gd name="connsiteX24" fmla="*/ 793376 w 2657256"/>
                          <a:gd name="connsiteY24" fmla="*/ 1452434 h 3370881"/>
                          <a:gd name="connsiteX25" fmla="*/ 874059 w 2657256"/>
                          <a:gd name="connsiteY25" fmla="*/ 1465881 h 3370881"/>
                          <a:gd name="connsiteX26" fmla="*/ 914400 w 2657256"/>
                          <a:gd name="connsiteY26" fmla="*/ 1470364 h 3370881"/>
                          <a:gd name="connsiteX27" fmla="*/ 1030941 w 2657256"/>
                          <a:gd name="connsiteY27" fmla="*/ 1483811 h 3370881"/>
                          <a:gd name="connsiteX28" fmla="*/ 1151965 w 2657256"/>
                          <a:gd name="connsiteY28" fmla="*/ 1492776 h 3370881"/>
                          <a:gd name="connsiteX29" fmla="*/ 1281953 w 2657256"/>
                          <a:gd name="connsiteY29" fmla="*/ 1501740 h 3370881"/>
                          <a:gd name="connsiteX30" fmla="*/ 1465729 w 2657256"/>
                          <a:gd name="connsiteY30" fmla="*/ 1497258 h 3370881"/>
                          <a:gd name="connsiteX31" fmla="*/ 1510553 w 2657256"/>
                          <a:gd name="connsiteY31" fmla="*/ 1492776 h 3370881"/>
                          <a:gd name="connsiteX32" fmla="*/ 1582270 w 2657256"/>
                          <a:gd name="connsiteY32" fmla="*/ 1461399 h 3370881"/>
                          <a:gd name="connsiteX33" fmla="*/ 1604682 w 2657256"/>
                          <a:gd name="connsiteY33" fmla="*/ 1456917 h 3370881"/>
                          <a:gd name="connsiteX34" fmla="*/ 1622612 w 2657256"/>
                          <a:gd name="connsiteY34" fmla="*/ 1447952 h 3370881"/>
                          <a:gd name="connsiteX35" fmla="*/ 1645023 w 2657256"/>
                          <a:gd name="connsiteY35" fmla="*/ 1438987 h 3370881"/>
                          <a:gd name="connsiteX36" fmla="*/ 1662953 w 2657256"/>
                          <a:gd name="connsiteY36" fmla="*/ 1425540 h 3370881"/>
                          <a:gd name="connsiteX37" fmla="*/ 1698812 w 2657256"/>
                          <a:gd name="connsiteY37" fmla="*/ 1407611 h 3370881"/>
                          <a:gd name="connsiteX38" fmla="*/ 1739153 w 2657256"/>
                          <a:gd name="connsiteY38" fmla="*/ 1380717 h 3370881"/>
                          <a:gd name="connsiteX39" fmla="*/ 1752600 w 2657256"/>
                          <a:gd name="connsiteY39" fmla="*/ 1367270 h 3370881"/>
                          <a:gd name="connsiteX40" fmla="*/ 1775012 w 2657256"/>
                          <a:gd name="connsiteY40" fmla="*/ 1353823 h 3370881"/>
                          <a:gd name="connsiteX41" fmla="*/ 1797423 w 2657256"/>
                          <a:gd name="connsiteY41" fmla="*/ 1335893 h 3370881"/>
                          <a:gd name="connsiteX42" fmla="*/ 1810870 w 2657256"/>
                          <a:gd name="connsiteY42" fmla="*/ 1304517 h 3370881"/>
                          <a:gd name="connsiteX43" fmla="*/ 1815353 w 2657256"/>
                          <a:gd name="connsiteY43" fmla="*/ 1291070 h 3370881"/>
                          <a:gd name="connsiteX44" fmla="*/ 1801906 w 2657256"/>
                          <a:gd name="connsiteY44" fmla="*/ 1138670 h 3370881"/>
                          <a:gd name="connsiteX45" fmla="*/ 1792941 w 2657256"/>
                          <a:gd name="connsiteY45" fmla="*/ 1125223 h 3370881"/>
                          <a:gd name="connsiteX46" fmla="*/ 1757082 w 2657256"/>
                          <a:gd name="connsiteY46" fmla="*/ 1093846 h 3370881"/>
                          <a:gd name="connsiteX47" fmla="*/ 1730188 w 2657256"/>
                          <a:gd name="connsiteY47" fmla="*/ 1066952 h 3370881"/>
                          <a:gd name="connsiteX48" fmla="*/ 1703294 w 2657256"/>
                          <a:gd name="connsiteY48" fmla="*/ 1049023 h 3370881"/>
                          <a:gd name="connsiteX49" fmla="*/ 1622612 w 2657256"/>
                          <a:gd name="connsiteY49" fmla="*/ 1053505 h 3370881"/>
                          <a:gd name="connsiteX50" fmla="*/ 1595718 w 2657256"/>
                          <a:gd name="connsiteY50" fmla="*/ 1062470 h 3370881"/>
                          <a:gd name="connsiteX51" fmla="*/ 1573306 w 2657256"/>
                          <a:gd name="connsiteY51" fmla="*/ 1066952 h 3370881"/>
                          <a:gd name="connsiteX52" fmla="*/ 1453385 w 2657256"/>
                          <a:gd name="connsiteY52" fmla="*/ 1082761 h 3370881"/>
                          <a:gd name="connsiteX53" fmla="*/ 1326776 w 2657256"/>
                          <a:gd name="connsiteY53" fmla="*/ 1062470 h 3370881"/>
                          <a:gd name="connsiteX54" fmla="*/ 1308847 w 2657256"/>
                          <a:gd name="connsiteY54" fmla="*/ 1057987 h 3370881"/>
                          <a:gd name="connsiteX55" fmla="*/ 1277470 w 2657256"/>
                          <a:gd name="connsiteY55" fmla="*/ 1053505 h 3370881"/>
                          <a:gd name="connsiteX56" fmla="*/ 1259541 w 2657256"/>
                          <a:gd name="connsiteY56" fmla="*/ 1049023 h 3370881"/>
                          <a:gd name="connsiteX57" fmla="*/ 1232647 w 2657256"/>
                          <a:gd name="connsiteY57" fmla="*/ 1044540 h 3370881"/>
                          <a:gd name="connsiteX58" fmla="*/ 1053353 w 2657256"/>
                          <a:gd name="connsiteY58" fmla="*/ 1049023 h 3370881"/>
                          <a:gd name="connsiteX59" fmla="*/ 1035423 w 2657256"/>
                          <a:gd name="connsiteY59" fmla="*/ 1053505 h 3370881"/>
                          <a:gd name="connsiteX60" fmla="*/ 1008529 w 2657256"/>
                          <a:gd name="connsiteY60" fmla="*/ 1057987 h 3370881"/>
                          <a:gd name="connsiteX61" fmla="*/ 995082 w 2657256"/>
                          <a:gd name="connsiteY61" fmla="*/ 1062470 h 3370881"/>
                          <a:gd name="connsiteX62" fmla="*/ 945776 w 2657256"/>
                          <a:gd name="connsiteY62" fmla="*/ 1031093 h 3370881"/>
                          <a:gd name="connsiteX63" fmla="*/ 941294 w 2657256"/>
                          <a:gd name="connsiteY63" fmla="*/ 1017646 h 3370881"/>
                          <a:gd name="connsiteX64" fmla="*/ 932329 w 2657256"/>
                          <a:gd name="connsiteY64" fmla="*/ 919034 h 3370881"/>
                          <a:gd name="connsiteX65" fmla="*/ 914400 w 2657256"/>
                          <a:gd name="connsiteY65" fmla="*/ 901105 h 3370881"/>
                          <a:gd name="connsiteX66" fmla="*/ 918882 w 2657256"/>
                          <a:gd name="connsiteY66" fmla="*/ 869729 h 3370881"/>
                          <a:gd name="connsiteX67" fmla="*/ 941294 w 2657256"/>
                          <a:gd name="connsiteY67" fmla="*/ 865246 h 3370881"/>
                          <a:gd name="connsiteX68" fmla="*/ 959223 w 2657256"/>
                          <a:gd name="connsiteY68" fmla="*/ 851799 h 3370881"/>
                          <a:gd name="connsiteX69" fmla="*/ 990600 w 2657256"/>
                          <a:gd name="connsiteY69" fmla="*/ 847317 h 3370881"/>
                          <a:gd name="connsiteX70" fmla="*/ 1129553 w 2657256"/>
                          <a:gd name="connsiteY70" fmla="*/ 838352 h 3370881"/>
                          <a:gd name="connsiteX71" fmla="*/ 1147482 w 2657256"/>
                          <a:gd name="connsiteY71" fmla="*/ 829387 h 3370881"/>
                          <a:gd name="connsiteX72" fmla="*/ 1178859 w 2657256"/>
                          <a:gd name="connsiteY72" fmla="*/ 806976 h 3370881"/>
                          <a:gd name="connsiteX73" fmla="*/ 1192306 w 2657256"/>
                          <a:gd name="connsiteY73" fmla="*/ 793529 h 3370881"/>
                          <a:gd name="connsiteX74" fmla="*/ 1214718 w 2657256"/>
                          <a:gd name="connsiteY74" fmla="*/ 784564 h 3370881"/>
                          <a:gd name="connsiteX75" fmla="*/ 1241612 w 2657256"/>
                          <a:gd name="connsiteY75" fmla="*/ 771117 h 3370881"/>
                          <a:gd name="connsiteX76" fmla="*/ 1277470 w 2657256"/>
                          <a:gd name="connsiteY76" fmla="*/ 753187 h 3370881"/>
                          <a:gd name="connsiteX77" fmla="*/ 1295400 w 2657256"/>
                          <a:gd name="connsiteY77" fmla="*/ 730776 h 3370881"/>
                          <a:gd name="connsiteX78" fmla="*/ 1317812 w 2657256"/>
                          <a:gd name="connsiteY78" fmla="*/ 708364 h 3370881"/>
                          <a:gd name="connsiteX79" fmla="*/ 1353670 w 2657256"/>
                          <a:gd name="connsiteY79" fmla="*/ 663540 h 3370881"/>
                          <a:gd name="connsiteX80" fmla="*/ 1371600 w 2657256"/>
                          <a:gd name="connsiteY80" fmla="*/ 636646 h 3370881"/>
                          <a:gd name="connsiteX81" fmla="*/ 1380565 w 2657256"/>
                          <a:gd name="connsiteY81" fmla="*/ 596305 h 3370881"/>
                          <a:gd name="connsiteX82" fmla="*/ 1385047 w 2657256"/>
                          <a:gd name="connsiteY82" fmla="*/ 582858 h 3370881"/>
                          <a:gd name="connsiteX83" fmla="*/ 1380565 w 2657256"/>
                          <a:gd name="connsiteY83" fmla="*/ 533552 h 3370881"/>
                          <a:gd name="connsiteX84" fmla="*/ 1367118 w 2657256"/>
                          <a:gd name="connsiteY84" fmla="*/ 524587 h 3370881"/>
                          <a:gd name="connsiteX85" fmla="*/ 1349188 w 2657256"/>
                          <a:gd name="connsiteY85" fmla="*/ 520105 h 3370881"/>
                          <a:gd name="connsiteX86" fmla="*/ 1326776 w 2657256"/>
                          <a:gd name="connsiteY86" fmla="*/ 511140 h 3370881"/>
                          <a:gd name="connsiteX87" fmla="*/ 1281953 w 2657256"/>
                          <a:gd name="connsiteY87" fmla="*/ 515623 h 3370881"/>
                          <a:gd name="connsiteX88" fmla="*/ 1250576 w 2657256"/>
                          <a:gd name="connsiteY88" fmla="*/ 529070 h 3370881"/>
                          <a:gd name="connsiteX89" fmla="*/ 1210235 w 2657256"/>
                          <a:gd name="connsiteY89" fmla="*/ 542517 h 3370881"/>
                          <a:gd name="connsiteX90" fmla="*/ 1183341 w 2657256"/>
                          <a:gd name="connsiteY90" fmla="*/ 555964 h 3370881"/>
                          <a:gd name="connsiteX91" fmla="*/ 1160929 w 2657256"/>
                          <a:gd name="connsiteY91" fmla="*/ 569411 h 3370881"/>
                          <a:gd name="connsiteX92" fmla="*/ 1134035 w 2657256"/>
                          <a:gd name="connsiteY92" fmla="*/ 578376 h 3370881"/>
                          <a:gd name="connsiteX93" fmla="*/ 1111623 w 2657256"/>
                          <a:gd name="connsiteY93" fmla="*/ 587340 h 3370881"/>
                          <a:gd name="connsiteX94" fmla="*/ 1084729 w 2657256"/>
                          <a:gd name="connsiteY94" fmla="*/ 596305 h 3370881"/>
                          <a:gd name="connsiteX95" fmla="*/ 986118 w 2657256"/>
                          <a:gd name="connsiteY95" fmla="*/ 591823 h 3370881"/>
                          <a:gd name="connsiteX96" fmla="*/ 927847 w 2657256"/>
                          <a:gd name="connsiteY96" fmla="*/ 578376 h 3370881"/>
                          <a:gd name="connsiteX97" fmla="*/ 896470 w 2657256"/>
                          <a:gd name="connsiteY97" fmla="*/ 555964 h 3370881"/>
                          <a:gd name="connsiteX98" fmla="*/ 883023 w 2657256"/>
                          <a:gd name="connsiteY98" fmla="*/ 546999 h 3370881"/>
                          <a:gd name="connsiteX99" fmla="*/ 865094 w 2657256"/>
                          <a:gd name="connsiteY99" fmla="*/ 497693 h 3370881"/>
                          <a:gd name="connsiteX100" fmla="*/ 869576 w 2657256"/>
                          <a:gd name="connsiteY100" fmla="*/ 403564 h 3370881"/>
                          <a:gd name="connsiteX101" fmla="*/ 874059 w 2657256"/>
                          <a:gd name="connsiteY101" fmla="*/ 385634 h 3370881"/>
                          <a:gd name="connsiteX102" fmla="*/ 883023 w 2657256"/>
                          <a:gd name="connsiteY102" fmla="*/ 372187 h 3370881"/>
                          <a:gd name="connsiteX103" fmla="*/ 909918 w 2657256"/>
                          <a:gd name="connsiteY103" fmla="*/ 363223 h 3370881"/>
                          <a:gd name="connsiteX104" fmla="*/ 914400 w 2657256"/>
                          <a:gd name="connsiteY104" fmla="*/ 385634 h 3370881"/>
                          <a:gd name="connsiteX105" fmla="*/ 909918 w 2657256"/>
                          <a:gd name="connsiteY105" fmla="*/ 408046 h 3370881"/>
                          <a:gd name="connsiteX106" fmla="*/ 900953 w 2657256"/>
                          <a:gd name="connsiteY106" fmla="*/ 466317 h 3370881"/>
                          <a:gd name="connsiteX107" fmla="*/ 905435 w 2657256"/>
                          <a:gd name="connsiteY107" fmla="*/ 515623 h 3370881"/>
                          <a:gd name="connsiteX108" fmla="*/ 932329 w 2657256"/>
                          <a:gd name="connsiteY108" fmla="*/ 551481 h 3370881"/>
                          <a:gd name="connsiteX109" fmla="*/ 954741 w 2657256"/>
                          <a:gd name="connsiteY109" fmla="*/ 560446 h 3370881"/>
                          <a:gd name="connsiteX110" fmla="*/ 972670 w 2657256"/>
                          <a:gd name="connsiteY110" fmla="*/ 569411 h 3370881"/>
                          <a:gd name="connsiteX111" fmla="*/ 1066800 w 2657256"/>
                          <a:gd name="connsiteY111" fmla="*/ 564929 h 3370881"/>
                          <a:gd name="connsiteX112" fmla="*/ 1111623 w 2657256"/>
                          <a:gd name="connsiteY112" fmla="*/ 551481 h 3370881"/>
                          <a:gd name="connsiteX113" fmla="*/ 1129553 w 2657256"/>
                          <a:gd name="connsiteY113" fmla="*/ 538034 h 3370881"/>
                          <a:gd name="connsiteX114" fmla="*/ 1156447 w 2657256"/>
                          <a:gd name="connsiteY114" fmla="*/ 511140 h 3370881"/>
                          <a:gd name="connsiteX115" fmla="*/ 1160929 w 2657256"/>
                          <a:gd name="connsiteY115" fmla="*/ 493211 h 3370881"/>
                          <a:gd name="connsiteX116" fmla="*/ 1178859 w 2657256"/>
                          <a:gd name="connsiteY116" fmla="*/ 331846 h 3370881"/>
                          <a:gd name="connsiteX117" fmla="*/ 1215315 w 2657256"/>
                          <a:gd name="connsiteY117" fmla="*/ 270289 h 3370881"/>
                          <a:gd name="connsiteX118" fmla="*/ 1214718 w 2657256"/>
                          <a:gd name="connsiteY118" fmla="*/ 367705 h 3370881"/>
                          <a:gd name="connsiteX119" fmla="*/ 1201270 w 2657256"/>
                          <a:gd name="connsiteY119" fmla="*/ 412529 h 3370881"/>
                          <a:gd name="connsiteX120" fmla="*/ 1210235 w 2657256"/>
                          <a:gd name="connsiteY120" fmla="*/ 461834 h 3370881"/>
                          <a:gd name="connsiteX121" fmla="*/ 1214718 w 2657256"/>
                          <a:gd name="connsiteY121" fmla="*/ 475281 h 3370881"/>
                          <a:gd name="connsiteX122" fmla="*/ 1228165 w 2657256"/>
                          <a:gd name="connsiteY122" fmla="*/ 484246 h 3370881"/>
                          <a:gd name="connsiteX123" fmla="*/ 1250576 w 2657256"/>
                          <a:gd name="connsiteY123" fmla="*/ 502176 h 3370881"/>
                          <a:gd name="connsiteX124" fmla="*/ 1317812 w 2657256"/>
                          <a:gd name="connsiteY124" fmla="*/ 497693 h 3370881"/>
                          <a:gd name="connsiteX125" fmla="*/ 1353670 w 2657256"/>
                          <a:gd name="connsiteY125" fmla="*/ 488729 h 3370881"/>
                          <a:gd name="connsiteX126" fmla="*/ 1506070 w 2657256"/>
                          <a:gd name="connsiteY126" fmla="*/ 457352 h 3370881"/>
                          <a:gd name="connsiteX127" fmla="*/ 1550894 w 2657256"/>
                          <a:gd name="connsiteY127" fmla="*/ 430458 h 3370881"/>
                          <a:gd name="connsiteX128" fmla="*/ 1564341 w 2657256"/>
                          <a:gd name="connsiteY128" fmla="*/ 417011 h 3370881"/>
                          <a:gd name="connsiteX129" fmla="*/ 1586753 w 2657256"/>
                          <a:gd name="connsiteY129" fmla="*/ 399081 h 3370881"/>
                          <a:gd name="connsiteX130" fmla="*/ 1595718 w 2657256"/>
                          <a:gd name="connsiteY130" fmla="*/ 381152 h 3370881"/>
                          <a:gd name="connsiteX131" fmla="*/ 1600200 w 2657256"/>
                          <a:gd name="connsiteY131" fmla="*/ 363223 h 3370881"/>
                          <a:gd name="connsiteX132" fmla="*/ 1609165 w 2657256"/>
                          <a:gd name="connsiteY132" fmla="*/ 313917 h 3370881"/>
                          <a:gd name="connsiteX133" fmla="*/ 1537447 w 2657256"/>
                          <a:gd name="connsiteY133" fmla="*/ 188411 h 3370881"/>
                          <a:gd name="connsiteX134" fmla="*/ 1613647 w 2657256"/>
                          <a:gd name="connsiteY134" fmla="*/ 399081 h 3370881"/>
                          <a:gd name="connsiteX135" fmla="*/ 1627094 w 2657256"/>
                          <a:gd name="connsiteY135" fmla="*/ 417011 h 3370881"/>
                          <a:gd name="connsiteX136" fmla="*/ 1658470 w 2657256"/>
                          <a:gd name="connsiteY136" fmla="*/ 412529 h 3370881"/>
                          <a:gd name="connsiteX137" fmla="*/ 1685365 w 2657256"/>
                          <a:gd name="connsiteY137" fmla="*/ 390117 h 3370881"/>
                          <a:gd name="connsiteX138" fmla="*/ 1694329 w 2657256"/>
                          <a:gd name="connsiteY138" fmla="*/ 376670 h 3370881"/>
                          <a:gd name="connsiteX139" fmla="*/ 1734670 w 2657256"/>
                          <a:gd name="connsiteY139" fmla="*/ 354258 h 3370881"/>
                          <a:gd name="connsiteX140" fmla="*/ 1743635 w 2657256"/>
                          <a:gd name="connsiteY140" fmla="*/ 340811 h 3370881"/>
                          <a:gd name="connsiteX141" fmla="*/ 1757082 w 2657256"/>
                          <a:gd name="connsiteY141" fmla="*/ 336329 h 3370881"/>
                          <a:gd name="connsiteX142" fmla="*/ 1808984 w 2657256"/>
                          <a:gd name="connsiteY142" fmla="*/ 249641 h 3370881"/>
                          <a:gd name="connsiteX143" fmla="*/ 1899621 w 2657256"/>
                          <a:gd name="connsiteY143" fmla="*/ 211719 h 3370881"/>
                          <a:gd name="connsiteX144" fmla="*/ 1808984 w 2657256"/>
                          <a:gd name="connsiteY144" fmla="*/ 178521 h 3370881"/>
                          <a:gd name="connsiteX145" fmla="*/ 1772023 w 2657256"/>
                          <a:gd name="connsiteY145" fmla="*/ 77249 h 3370881"/>
                          <a:gd name="connsiteX146" fmla="*/ 1900425 w 2657256"/>
                          <a:gd name="connsiteY146" fmla="*/ 214081 h 3370881"/>
                          <a:gd name="connsiteX147" fmla="*/ 1874221 w 2657256"/>
                          <a:gd name="connsiteY147" fmla="*/ 318698 h 3370881"/>
                          <a:gd name="connsiteX148" fmla="*/ 1788459 w 2657256"/>
                          <a:gd name="connsiteY148" fmla="*/ 367705 h 3370881"/>
                          <a:gd name="connsiteX149" fmla="*/ 1761565 w 2657256"/>
                          <a:gd name="connsiteY149" fmla="*/ 390117 h 3370881"/>
                          <a:gd name="connsiteX150" fmla="*/ 1783976 w 2657256"/>
                          <a:gd name="connsiteY150" fmla="*/ 399081 h 3370881"/>
                          <a:gd name="connsiteX151" fmla="*/ 1878106 w 2657256"/>
                          <a:gd name="connsiteY151" fmla="*/ 390117 h 3370881"/>
                          <a:gd name="connsiteX152" fmla="*/ 1891553 w 2657256"/>
                          <a:gd name="connsiteY152" fmla="*/ 381152 h 3370881"/>
                          <a:gd name="connsiteX153" fmla="*/ 1918447 w 2657256"/>
                          <a:gd name="connsiteY153" fmla="*/ 372187 h 3370881"/>
                          <a:gd name="connsiteX154" fmla="*/ 1940859 w 2657256"/>
                          <a:gd name="connsiteY154" fmla="*/ 358740 h 3370881"/>
                          <a:gd name="connsiteX155" fmla="*/ 1954306 w 2657256"/>
                          <a:gd name="connsiteY155" fmla="*/ 354258 h 3370881"/>
                          <a:gd name="connsiteX156" fmla="*/ 2083304 w 2657256"/>
                          <a:gd name="connsiteY156" fmla="*/ 290281 h 3370881"/>
                          <a:gd name="connsiteX157" fmla="*/ 2166172 w 2657256"/>
                          <a:gd name="connsiteY157" fmla="*/ 215604 h 3370881"/>
                          <a:gd name="connsiteX158" fmla="*/ 2069054 w 2657256"/>
                          <a:gd name="connsiteY158" fmla="*/ 40493 h 3370881"/>
                          <a:gd name="connsiteX159" fmla="*/ 2078225 w 2657256"/>
                          <a:gd name="connsiteY159" fmla="*/ 188681 h 3370881"/>
                          <a:gd name="connsiteX160" fmla="*/ 1999129 w 2657256"/>
                          <a:gd name="connsiteY160" fmla="*/ 358740 h 3370881"/>
                          <a:gd name="connsiteX161" fmla="*/ 1994647 w 2657256"/>
                          <a:gd name="connsiteY161" fmla="*/ 372187 h 3370881"/>
                          <a:gd name="connsiteX162" fmla="*/ 2039470 w 2657256"/>
                          <a:gd name="connsiteY162" fmla="*/ 390117 h 3370881"/>
                          <a:gd name="connsiteX163" fmla="*/ 2115670 w 2657256"/>
                          <a:gd name="connsiteY163" fmla="*/ 390117 h 3370881"/>
                          <a:gd name="connsiteX164" fmla="*/ 2160494 w 2657256"/>
                          <a:gd name="connsiteY164" fmla="*/ 376670 h 3370881"/>
                          <a:gd name="connsiteX165" fmla="*/ 2191870 w 2657256"/>
                          <a:gd name="connsiteY165" fmla="*/ 363223 h 3370881"/>
                          <a:gd name="connsiteX166" fmla="*/ 2205318 w 2657256"/>
                          <a:gd name="connsiteY166" fmla="*/ 358740 h 3370881"/>
                          <a:gd name="connsiteX167" fmla="*/ 2232212 w 2657256"/>
                          <a:gd name="connsiteY167" fmla="*/ 340811 h 3370881"/>
                          <a:gd name="connsiteX168" fmla="*/ 2312894 w 2657256"/>
                          <a:gd name="connsiteY168" fmla="*/ 183929 h 3370881"/>
                          <a:gd name="connsiteX169" fmla="*/ 2339788 w 2657256"/>
                          <a:gd name="connsiteY169" fmla="*/ 151 h 3370881"/>
                          <a:gd name="connsiteX170" fmla="*/ 2357718 w 2657256"/>
                          <a:gd name="connsiteY170" fmla="*/ 215305 h 3370881"/>
                          <a:gd name="connsiteX171" fmla="*/ 2254623 w 2657256"/>
                          <a:gd name="connsiteY171" fmla="*/ 376670 h 3370881"/>
                          <a:gd name="connsiteX172" fmla="*/ 2245659 w 2657256"/>
                          <a:gd name="connsiteY172" fmla="*/ 390117 h 3370881"/>
                          <a:gd name="connsiteX173" fmla="*/ 2254623 w 2657256"/>
                          <a:gd name="connsiteY173" fmla="*/ 403564 h 3370881"/>
                          <a:gd name="connsiteX174" fmla="*/ 2353235 w 2657256"/>
                          <a:gd name="connsiteY174" fmla="*/ 399081 h 3370881"/>
                          <a:gd name="connsiteX175" fmla="*/ 2366682 w 2657256"/>
                          <a:gd name="connsiteY175" fmla="*/ 394599 h 3370881"/>
                          <a:gd name="connsiteX176" fmla="*/ 2389094 w 2657256"/>
                          <a:gd name="connsiteY176" fmla="*/ 390117 h 3370881"/>
                          <a:gd name="connsiteX177" fmla="*/ 2424953 w 2657256"/>
                          <a:gd name="connsiteY177" fmla="*/ 367705 h 3370881"/>
                          <a:gd name="connsiteX178" fmla="*/ 2528047 w 2657256"/>
                          <a:gd name="connsiteY178" fmla="*/ 292700 h 3370881"/>
                          <a:gd name="connsiteX179" fmla="*/ 2541495 w 2657256"/>
                          <a:gd name="connsiteY179" fmla="*/ 62906 h 3370881"/>
                          <a:gd name="connsiteX180" fmla="*/ 2591304 w 2657256"/>
                          <a:gd name="connsiteY180" fmla="*/ 214081 h 3370881"/>
                          <a:gd name="connsiteX181" fmla="*/ 2612315 w 2657256"/>
                          <a:gd name="connsiteY181" fmla="*/ 290907 h 3370881"/>
                          <a:gd name="connsiteX182" fmla="*/ 2650863 w 2657256"/>
                          <a:gd name="connsiteY182" fmla="*/ 344994 h 3370881"/>
                          <a:gd name="connsiteX183" fmla="*/ 2465294 w 2657256"/>
                          <a:gd name="connsiteY183" fmla="*/ 399081 h 3370881"/>
                          <a:gd name="connsiteX184" fmla="*/ 2442882 w 2657256"/>
                          <a:gd name="connsiteY184" fmla="*/ 403564 h 3370881"/>
                          <a:gd name="connsiteX185" fmla="*/ 2398059 w 2657256"/>
                          <a:gd name="connsiteY185" fmla="*/ 417011 h 3370881"/>
                          <a:gd name="connsiteX186" fmla="*/ 2375647 w 2657256"/>
                          <a:gd name="connsiteY186" fmla="*/ 425976 h 3370881"/>
                          <a:gd name="connsiteX187" fmla="*/ 2357718 w 2657256"/>
                          <a:gd name="connsiteY187" fmla="*/ 430458 h 3370881"/>
                          <a:gd name="connsiteX188" fmla="*/ 2344270 w 2657256"/>
                          <a:gd name="connsiteY188" fmla="*/ 461834 h 3370881"/>
                          <a:gd name="connsiteX189" fmla="*/ 2353235 w 2657256"/>
                          <a:gd name="connsiteY189" fmla="*/ 502176 h 3370881"/>
                          <a:gd name="connsiteX190" fmla="*/ 2362200 w 2657256"/>
                          <a:gd name="connsiteY190" fmla="*/ 515623 h 3370881"/>
                          <a:gd name="connsiteX191" fmla="*/ 2344270 w 2657256"/>
                          <a:gd name="connsiteY191" fmla="*/ 587340 h 3370881"/>
                          <a:gd name="connsiteX192" fmla="*/ 2321859 w 2657256"/>
                          <a:gd name="connsiteY192" fmla="*/ 614234 h 3370881"/>
                          <a:gd name="connsiteX193" fmla="*/ 2308412 w 2657256"/>
                          <a:gd name="connsiteY193" fmla="*/ 636646 h 3370881"/>
                          <a:gd name="connsiteX194" fmla="*/ 2281518 w 2657256"/>
                          <a:gd name="connsiteY194" fmla="*/ 641129 h 3370881"/>
                          <a:gd name="connsiteX195" fmla="*/ 2259106 w 2657256"/>
                          <a:gd name="connsiteY195" fmla="*/ 636646 h 3370881"/>
                          <a:gd name="connsiteX196" fmla="*/ 2277035 w 2657256"/>
                          <a:gd name="connsiteY196" fmla="*/ 578376 h 3370881"/>
                          <a:gd name="connsiteX197" fmla="*/ 2290482 w 2657256"/>
                          <a:gd name="connsiteY197" fmla="*/ 542517 h 3370881"/>
                          <a:gd name="connsiteX198" fmla="*/ 2286000 w 2657256"/>
                          <a:gd name="connsiteY198" fmla="*/ 506658 h 3370881"/>
                          <a:gd name="connsiteX199" fmla="*/ 2245659 w 2657256"/>
                          <a:gd name="connsiteY199" fmla="*/ 448387 h 3370881"/>
                          <a:gd name="connsiteX200" fmla="*/ 2200835 w 2657256"/>
                          <a:gd name="connsiteY200" fmla="*/ 430458 h 3370881"/>
                          <a:gd name="connsiteX201" fmla="*/ 2169459 w 2657256"/>
                          <a:gd name="connsiteY201" fmla="*/ 425976 h 3370881"/>
                          <a:gd name="connsiteX202" fmla="*/ 2102223 w 2657256"/>
                          <a:gd name="connsiteY202" fmla="*/ 430458 h 3370881"/>
                          <a:gd name="connsiteX203" fmla="*/ 2084294 w 2657256"/>
                          <a:gd name="connsiteY203" fmla="*/ 439423 h 3370881"/>
                          <a:gd name="connsiteX204" fmla="*/ 2070847 w 2657256"/>
                          <a:gd name="connsiteY204" fmla="*/ 443905 h 3370881"/>
                          <a:gd name="connsiteX205" fmla="*/ 2061882 w 2657256"/>
                          <a:gd name="connsiteY205" fmla="*/ 461834 h 3370881"/>
                          <a:gd name="connsiteX206" fmla="*/ 2034988 w 2657256"/>
                          <a:gd name="connsiteY206" fmla="*/ 475281 h 3370881"/>
                          <a:gd name="connsiteX207" fmla="*/ 1783976 w 2657256"/>
                          <a:gd name="connsiteY207" fmla="*/ 479764 h 3370881"/>
                          <a:gd name="connsiteX208" fmla="*/ 1766047 w 2657256"/>
                          <a:gd name="connsiteY208" fmla="*/ 488729 h 3370881"/>
                          <a:gd name="connsiteX209" fmla="*/ 1703294 w 2657256"/>
                          <a:gd name="connsiteY209" fmla="*/ 506658 h 3370881"/>
                          <a:gd name="connsiteX210" fmla="*/ 1689847 w 2657256"/>
                          <a:gd name="connsiteY210" fmla="*/ 511140 h 3370881"/>
                          <a:gd name="connsiteX211" fmla="*/ 1676400 w 2657256"/>
                          <a:gd name="connsiteY211" fmla="*/ 520105 h 3370881"/>
                          <a:gd name="connsiteX212" fmla="*/ 1649506 w 2657256"/>
                          <a:gd name="connsiteY212" fmla="*/ 529070 h 3370881"/>
                          <a:gd name="connsiteX213" fmla="*/ 1636059 w 2657256"/>
                          <a:gd name="connsiteY213" fmla="*/ 538034 h 3370881"/>
                          <a:gd name="connsiteX214" fmla="*/ 1622612 w 2657256"/>
                          <a:gd name="connsiteY214" fmla="*/ 551481 h 3370881"/>
                          <a:gd name="connsiteX215" fmla="*/ 1609165 w 2657256"/>
                          <a:gd name="connsiteY215" fmla="*/ 555964 h 3370881"/>
                          <a:gd name="connsiteX216" fmla="*/ 1577788 w 2657256"/>
                          <a:gd name="connsiteY216" fmla="*/ 587340 h 3370881"/>
                          <a:gd name="connsiteX217" fmla="*/ 1568823 w 2657256"/>
                          <a:gd name="connsiteY217" fmla="*/ 600787 h 3370881"/>
                          <a:gd name="connsiteX218" fmla="*/ 1555376 w 2657256"/>
                          <a:gd name="connsiteY218" fmla="*/ 614234 h 3370881"/>
                          <a:gd name="connsiteX219" fmla="*/ 1524000 w 2657256"/>
                          <a:gd name="connsiteY219" fmla="*/ 654576 h 3370881"/>
                          <a:gd name="connsiteX220" fmla="*/ 1519518 w 2657256"/>
                          <a:gd name="connsiteY220" fmla="*/ 668023 h 3370881"/>
                          <a:gd name="connsiteX221" fmla="*/ 1528482 w 2657256"/>
                          <a:gd name="connsiteY221" fmla="*/ 708364 h 3370881"/>
                          <a:gd name="connsiteX222" fmla="*/ 1537447 w 2657256"/>
                          <a:gd name="connsiteY222" fmla="*/ 721811 h 3370881"/>
                          <a:gd name="connsiteX223" fmla="*/ 1568823 w 2657256"/>
                          <a:gd name="connsiteY223" fmla="*/ 712846 h 3370881"/>
                          <a:gd name="connsiteX224" fmla="*/ 1600200 w 2657256"/>
                          <a:gd name="connsiteY224" fmla="*/ 712846 h 3370881"/>
                          <a:gd name="connsiteX225" fmla="*/ 1631576 w 2657256"/>
                          <a:gd name="connsiteY225" fmla="*/ 690434 h 3370881"/>
                          <a:gd name="connsiteX226" fmla="*/ 1645023 w 2657256"/>
                          <a:gd name="connsiteY226" fmla="*/ 676987 h 3370881"/>
                          <a:gd name="connsiteX227" fmla="*/ 1685365 w 2657256"/>
                          <a:gd name="connsiteY227" fmla="*/ 645611 h 3370881"/>
                          <a:gd name="connsiteX228" fmla="*/ 1716741 w 2657256"/>
                          <a:gd name="connsiteY228" fmla="*/ 614234 h 3370881"/>
                          <a:gd name="connsiteX229" fmla="*/ 1748118 w 2657256"/>
                          <a:gd name="connsiteY229" fmla="*/ 596305 h 3370881"/>
                          <a:gd name="connsiteX230" fmla="*/ 1761565 w 2657256"/>
                          <a:gd name="connsiteY230" fmla="*/ 591823 h 3370881"/>
                          <a:gd name="connsiteX231" fmla="*/ 1779494 w 2657256"/>
                          <a:gd name="connsiteY231" fmla="*/ 582858 h 3370881"/>
                          <a:gd name="connsiteX232" fmla="*/ 1815353 w 2657256"/>
                          <a:gd name="connsiteY232" fmla="*/ 573893 h 3370881"/>
                          <a:gd name="connsiteX233" fmla="*/ 2030506 w 2657256"/>
                          <a:gd name="connsiteY233" fmla="*/ 578376 h 3370881"/>
                          <a:gd name="connsiteX234" fmla="*/ 2017059 w 2657256"/>
                          <a:gd name="connsiteY234" fmla="*/ 600787 h 3370881"/>
                          <a:gd name="connsiteX235" fmla="*/ 1981200 w 2657256"/>
                          <a:gd name="connsiteY235" fmla="*/ 636646 h 3370881"/>
                          <a:gd name="connsiteX236" fmla="*/ 1967753 w 2657256"/>
                          <a:gd name="connsiteY236" fmla="*/ 650093 h 3370881"/>
                          <a:gd name="connsiteX237" fmla="*/ 1936376 w 2657256"/>
                          <a:gd name="connsiteY237" fmla="*/ 690434 h 3370881"/>
                          <a:gd name="connsiteX238" fmla="*/ 1905000 w 2657256"/>
                          <a:gd name="connsiteY238" fmla="*/ 717329 h 3370881"/>
                          <a:gd name="connsiteX239" fmla="*/ 1860176 w 2657256"/>
                          <a:gd name="connsiteY239" fmla="*/ 735258 h 3370881"/>
                          <a:gd name="connsiteX240" fmla="*/ 1788459 w 2657256"/>
                          <a:gd name="connsiteY240" fmla="*/ 744223 h 3370881"/>
                          <a:gd name="connsiteX241" fmla="*/ 1846729 w 2657256"/>
                          <a:gd name="connsiteY241" fmla="*/ 802493 h 3370881"/>
                          <a:gd name="connsiteX242" fmla="*/ 1913965 w 2657256"/>
                          <a:gd name="connsiteY242" fmla="*/ 829387 h 3370881"/>
                          <a:gd name="connsiteX243" fmla="*/ 1922929 w 2657256"/>
                          <a:gd name="connsiteY243" fmla="*/ 842834 h 3370881"/>
                          <a:gd name="connsiteX244" fmla="*/ 1967753 w 2657256"/>
                          <a:gd name="connsiteY244" fmla="*/ 883176 h 3370881"/>
                          <a:gd name="connsiteX245" fmla="*/ 1981200 w 2657256"/>
                          <a:gd name="connsiteY245" fmla="*/ 896623 h 3370881"/>
                          <a:gd name="connsiteX246" fmla="*/ 1994647 w 2657256"/>
                          <a:gd name="connsiteY246" fmla="*/ 905587 h 3370881"/>
                          <a:gd name="connsiteX247" fmla="*/ 2021541 w 2657256"/>
                          <a:gd name="connsiteY247" fmla="*/ 927999 h 3370881"/>
                          <a:gd name="connsiteX248" fmla="*/ 2030506 w 2657256"/>
                          <a:gd name="connsiteY248" fmla="*/ 941446 h 3370881"/>
                          <a:gd name="connsiteX249" fmla="*/ 2057400 w 2657256"/>
                          <a:gd name="connsiteY249" fmla="*/ 968340 h 3370881"/>
                          <a:gd name="connsiteX250" fmla="*/ 2088776 w 2657256"/>
                          <a:gd name="connsiteY250" fmla="*/ 1013164 h 3370881"/>
                          <a:gd name="connsiteX251" fmla="*/ 2115670 w 2657256"/>
                          <a:gd name="connsiteY251" fmla="*/ 1057987 h 3370881"/>
                          <a:gd name="connsiteX252" fmla="*/ 2120153 w 2657256"/>
                          <a:gd name="connsiteY252" fmla="*/ 1089364 h 3370881"/>
                          <a:gd name="connsiteX253" fmla="*/ 2138082 w 2657256"/>
                          <a:gd name="connsiteY253" fmla="*/ 1143152 h 3370881"/>
                          <a:gd name="connsiteX254" fmla="*/ 2147047 w 2657256"/>
                          <a:gd name="connsiteY254" fmla="*/ 1196940 h 3370881"/>
                          <a:gd name="connsiteX255" fmla="*/ 2151529 w 2657256"/>
                          <a:gd name="connsiteY255" fmla="*/ 1210387 h 3370881"/>
                          <a:gd name="connsiteX256" fmla="*/ 2156012 w 2657256"/>
                          <a:gd name="connsiteY256" fmla="*/ 1228317 h 3370881"/>
                          <a:gd name="connsiteX257" fmla="*/ 2173941 w 2657256"/>
                          <a:gd name="connsiteY257" fmla="*/ 1295552 h 3370881"/>
                          <a:gd name="connsiteX258" fmla="*/ 2182906 w 2657256"/>
                          <a:gd name="connsiteY258" fmla="*/ 1313481 h 3370881"/>
                          <a:gd name="connsiteX259" fmla="*/ 2187388 w 2657256"/>
                          <a:gd name="connsiteY259" fmla="*/ 1331411 h 3370881"/>
                          <a:gd name="connsiteX260" fmla="*/ 2214282 w 2657256"/>
                          <a:gd name="connsiteY260" fmla="*/ 1385199 h 3370881"/>
                          <a:gd name="connsiteX261" fmla="*/ 2218765 w 2657256"/>
                          <a:gd name="connsiteY261" fmla="*/ 1403129 h 3370881"/>
                          <a:gd name="connsiteX262" fmla="*/ 2223247 w 2657256"/>
                          <a:gd name="connsiteY262" fmla="*/ 1430023 h 3370881"/>
                          <a:gd name="connsiteX263" fmla="*/ 2236694 w 2657256"/>
                          <a:gd name="connsiteY263" fmla="*/ 1456917 h 3370881"/>
                          <a:gd name="connsiteX264" fmla="*/ 2241176 w 2657256"/>
                          <a:gd name="connsiteY264" fmla="*/ 1577940 h 3370881"/>
                          <a:gd name="connsiteX265" fmla="*/ 2245659 w 2657256"/>
                          <a:gd name="connsiteY265" fmla="*/ 1595870 h 3370881"/>
                          <a:gd name="connsiteX266" fmla="*/ 2236694 w 2657256"/>
                          <a:gd name="connsiteY266" fmla="*/ 1694481 h 3370881"/>
                          <a:gd name="connsiteX267" fmla="*/ 2227729 w 2657256"/>
                          <a:gd name="connsiteY267" fmla="*/ 1716893 h 3370881"/>
                          <a:gd name="connsiteX268" fmla="*/ 2223247 w 2657256"/>
                          <a:gd name="connsiteY268" fmla="*/ 1730340 h 3370881"/>
                          <a:gd name="connsiteX269" fmla="*/ 2200835 w 2657256"/>
                          <a:gd name="connsiteY269" fmla="*/ 1788611 h 3370881"/>
                          <a:gd name="connsiteX270" fmla="*/ 2191870 w 2657256"/>
                          <a:gd name="connsiteY270" fmla="*/ 1811023 h 3370881"/>
                          <a:gd name="connsiteX271" fmla="*/ 2187388 w 2657256"/>
                          <a:gd name="connsiteY271" fmla="*/ 1824470 h 3370881"/>
                          <a:gd name="connsiteX272" fmla="*/ 2169459 w 2657256"/>
                          <a:gd name="connsiteY272" fmla="*/ 1869293 h 3370881"/>
                          <a:gd name="connsiteX273" fmla="*/ 2164976 w 2657256"/>
                          <a:gd name="connsiteY273" fmla="*/ 1882740 h 3370881"/>
                          <a:gd name="connsiteX274" fmla="*/ 2156012 w 2657256"/>
                          <a:gd name="connsiteY274" fmla="*/ 1927564 h 3370881"/>
                          <a:gd name="connsiteX275" fmla="*/ 2173941 w 2657256"/>
                          <a:gd name="connsiteY275" fmla="*/ 1945493 h 3370881"/>
                          <a:gd name="connsiteX276" fmla="*/ 2196353 w 2657256"/>
                          <a:gd name="connsiteY276" fmla="*/ 1958940 h 3370881"/>
                          <a:gd name="connsiteX277" fmla="*/ 2241176 w 2657256"/>
                          <a:gd name="connsiteY277" fmla="*/ 2012729 h 3370881"/>
                          <a:gd name="connsiteX278" fmla="*/ 2263588 w 2657256"/>
                          <a:gd name="connsiteY278" fmla="*/ 2057552 h 3370881"/>
                          <a:gd name="connsiteX279" fmla="*/ 2286000 w 2657256"/>
                          <a:gd name="connsiteY279" fmla="*/ 2084446 h 3370881"/>
                          <a:gd name="connsiteX280" fmla="*/ 2299447 w 2657256"/>
                          <a:gd name="connsiteY280" fmla="*/ 2124787 h 3370881"/>
                          <a:gd name="connsiteX281" fmla="*/ 2321859 w 2657256"/>
                          <a:gd name="connsiteY281" fmla="*/ 2151681 h 3370881"/>
                          <a:gd name="connsiteX282" fmla="*/ 2344270 w 2657256"/>
                          <a:gd name="connsiteY282" fmla="*/ 2205470 h 3370881"/>
                          <a:gd name="connsiteX283" fmla="*/ 2348753 w 2657256"/>
                          <a:gd name="connsiteY283" fmla="*/ 2223399 h 3370881"/>
                          <a:gd name="connsiteX284" fmla="*/ 2366682 w 2657256"/>
                          <a:gd name="connsiteY284" fmla="*/ 2263740 h 3370881"/>
                          <a:gd name="connsiteX285" fmla="*/ 2375647 w 2657256"/>
                          <a:gd name="connsiteY285" fmla="*/ 2286152 h 3370881"/>
                          <a:gd name="connsiteX286" fmla="*/ 2380129 w 2657256"/>
                          <a:gd name="connsiteY286" fmla="*/ 2308564 h 3370881"/>
                          <a:gd name="connsiteX287" fmla="*/ 2389094 w 2657256"/>
                          <a:gd name="connsiteY287" fmla="*/ 2335458 h 3370881"/>
                          <a:gd name="connsiteX288" fmla="*/ 2393576 w 2657256"/>
                          <a:gd name="connsiteY288" fmla="*/ 2380281 h 3370881"/>
                          <a:gd name="connsiteX289" fmla="*/ 2398059 w 2657256"/>
                          <a:gd name="connsiteY289" fmla="*/ 2393729 h 3370881"/>
                          <a:gd name="connsiteX290" fmla="*/ 2402541 w 2657256"/>
                          <a:gd name="connsiteY290" fmla="*/ 2447517 h 3370881"/>
                          <a:gd name="connsiteX291" fmla="*/ 2427343 w 2657256"/>
                          <a:gd name="connsiteY291" fmla="*/ 2564058 h 3370881"/>
                          <a:gd name="connsiteX292" fmla="*/ 2389094 w 2657256"/>
                          <a:gd name="connsiteY292" fmla="*/ 2837481 h 3370881"/>
                          <a:gd name="connsiteX293" fmla="*/ 2380129 w 2657256"/>
                          <a:gd name="connsiteY293" fmla="*/ 2859893 h 3370881"/>
                          <a:gd name="connsiteX294" fmla="*/ 2357718 w 2657256"/>
                          <a:gd name="connsiteY294" fmla="*/ 2913681 h 3370881"/>
                          <a:gd name="connsiteX295" fmla="*/ 2348753 w 2657256"/>
                          <a:gd name="connsiteY295" fmla="*/ 2936093 h 3370881"/>
                          <a:gd name="connsiteX296" fmla="*/ 2339788 w 2657256"/>
                          <a:gd name="connsiteY296" fmla="*/ 2971952 h 3370881"/>
                          <a:gd name="connsiteX297" fmla="*/ 2326341 w 2657256"/>
                          <a:gd name="connsiteY297" fmla="*/ 2994364 h 3370881"/>
                          <a:gd name="connsiteX298" fmla="*/ 2317376 w 2657256"/>
                          <a:gd name="connsiteY298" fmla="*/ 3025740 h 3370881"/>
                          <a:gd name="connsiteX299" fmla="*/ 2303929 w 2657256"/>
                          <a:gd name="connsiteY299" fmla="*/ 3048152 h 3370881"/>
                          <a:gd name="connsiteX300" fmla="*/ 2290482 w 2657256"/>
                          <a:gd name="connsiteY300" fmla="*/ 3079529 h 3370881"/>
                          <a:gd name="connsiteX301" fmla="*/ 2272553 w 2657256"/>
                          <a:gd name="connsiteY301" fmla="*/ 3084011 h 3370881"/>
                          <a:gd name="connsiteX302" fmla="*/ 2259106 w 2657256"/>
                          <a:gd name="connsiteY302" fmla="*/ 3088493 h 3370881"/>
                          <a:gd name="connsiteX303" fmla="*/ 2241176 w 2657256"/>
                          <a:gd name="connsiteY303" fmla="*/ 3092976 h 3370881"/>
                          <a:gd name="connsiteX304" fmla="*/ 2209800 w 2657256"/>
                          <a:gd name="connsiteY304" fmla="*/ 3101940 h 3370881"/>
                          <a:gd name="connsiteX305" fmla="*/ 2205318 w 2657256"/>
                          <a:gd name="connsiteY305" fmla="*/ 3039187 h 3370881"/>
                          <a:gd name="connsiteX306" fmla="*/ 2218765 w 2657256"/>
                          <a:gd name="connsiteY306" fmla="*/ 3021258 h 3370881"/>
                          <a:gd name="connsiteX307" fmla="*/ 2245659 w 2657256"/>
                          <a:gd name="connsiteY307" fmla="*/ 2971952 h 3370881"/>
                          <a:gd name="connsiteX308" fmla="*/ 2268070 w 2657256"/>
                          <a:gd name="connsiteY308" fmla="*/ 2945058 h 3370881"/>
                          <a:gd name="connsiteX309" fmla="*/ 2298550 w 2657256"/>
                          <a:gd name="connsiteY309" fmla="*/ 2568540 h 3370881"/>
                          <a:gd name="connsiteX310" fmla="*/ 2284986 w 2657256"/>
                          <a:gd name="connsiteY310" fmla="*/ 2532681 h 3370881"/>
                          <a:gd name="connsiteX311" fmla="*/ 2293273 w 2657256"/>
                          <a:gd name="connsiteY311" fmla="*/ 2496653 h 3370881"/>
                          <a:gd name="connsiteX312" fmla="*/ 2278152 w 2657256"/>
                          <a:gd name="connsiteY312" fmla="*/ 2475178 h 3370881"/>
                          <a:gd name="connsiteX313" fmla="*/ 2245659 w 2657256"/>
                          <a:gd name="connsiteY313" fmla="*/ 2389247 h 3370881"/>
                          <a:gd name="connsiteX314" fmla="*/ 2195507 w 2657256"/>
                          <a:gd name="connsiteY314" fmla="*/ 2241328 h 3370881"/>
                          <a:gd name="connsiteX315" fmla="*/ 2083786 w 2657256"/>
                          <a:gd name="connsiteY315" fmla="*/ 2040300 h 3370881"/>
                          <a:gd name="connsiteX316" fmla="*/ 2048773 w 2657256"/>
                          <a:gd name="connsiteY316" fmla="*/ 2017971 h 3370881"/>
                          <a:gd name="connsiteX317" fmla="*/ 2074314 w 2657256"/>
                          <a:gd name="connsiteY317" fmla="*/ 2011967 h 3370881"/>
                          <a:gd name="connsiteX318" fmla="*/ 2034988 w 2657256"/>
                          <a:gd name="connsiteY318" fmla="*/ 2003764 h 3370881"/>
                          <a:gd name="connsiteX319" fmla="*/ 2026023 w 2657256"/>
                          <a:gd name="connsiteY319" fmla="*/ 2026176 h 3370881"/>
                          <a:gd name="connsiteX320" fmla="*/ 2021541 w 2657256"/>
                          <a:gd name="connsiteY320" fmla="*/ 2039623 h 3370881"/>
                          <a:gd name="connsiteX321" fmla="*/ 1999129 w 2657256"/>
                          <a:gd name="connsiteY321" fmla="*/ 2053070 h 3370881"/>
                          <a:gd name="connsiteX322" fmla="*/ 1990165 w 2657256"/>
                          <a:gd name="connsiteY322" fmla="*/ 2070999 h 3370881"/>
                          <a:gd name="connsiteX323" fmla="*/ 1967753 w 2657256"/>
                          <a:gd name="connsiteY323" fmla="*/ 2106858 h 3370881"/>
                          <a:gd name="connsiteX324" fmla="*/ 1981200 w 2657256"/>
                          <a:gd name="connsiteY324" fmla="*/ 2223399 h 3370881"/>
                          <a:gd name="connsiteX325" fmla="*/ 1994647 w 2657256"/>
                          <a:gd name="connsiteY325" fmla="*/ 2254776 h 3370881"/>
                          <a:gd name="connsiteX326" fmla="*/ 2003612 w 2657256"/>
                          <a:gd name="connsiteY326" fmla="*/ 2272705 h 3370881"/>
                          <a:gd name="connsiteX327" fmla="*/ 2026023 w 2657256"/>
                          <a:gd name="connsiteY327" fmla="*/ 2304081 h 3370881"/>
                          <a:gd name="connsiteX328" fmla="*/ 2043953 w 2657256"/>
                          <a:gd name="connsiteY328" fmla="*/ 2348905 h 3370881"/>
                          <a:gd name="connsiteX329" fmla="*/ 2061882 w 2657256"/>
                          <a:gd name="connsiteY329" fmla="*/ 2371317 h 3370881"/>
                          <a:gd name="connsiteX330" fmla="*/ 2088776 w 2657256"/>
                          <a:gd name="connsiteY330" fmla="*/ 2434070 h 3370881"/>
                          <a:gd name="connsiteX331" fmla="*/ 2102223 w 2657256"/>
                          <a:gd name="connsiteY331" fmla="*/ 2465446 h 3370881"/>
                          <a:gd name="connsiteX332" fmla="*/ 2106706 w 2657256"/>
                          <a:gd name="connsiteY332" fmla="*/ 2496823 h 3370881"/>
                          <a:gd name="connsiteX333" fmla="*/ 2124635 w 2657256"/>
                          <a:gd name="connsiteY333" fmla="*/ 2559576 h 3370881"/>
                          <a:gd name="connsiteX334" fmla="*/ 2138082 w 2657256"/>
                          <a:gd name="connsiteY334" fmla="*/ 2649223 h 3370881"/>
                          <a:gd name="connsiteX335" fmla="*/ 2147047 w 2657256"/>
                          <a:gd name="connsiteY335" fmla="*/ 2685081 h 3370881"/>
                          <a:gd name="connsiteX336" fmla="*/ 2151529 w 2657256"/>
                          <a:gd name="connsiteY336" fmla="*/ 2716458 h 3370881"/>
                          <a:gd name="connsiteX337" fmla="*/ 2160494 w 2657256"/>
                          <a:gd name="connsiteY337" fmla="*/ 2770246 h 3370881"/>
                          <a:gd name="connsiteX338" fmla="*/ 2156012 w 2657256"/>
                          <a:gd name="connsiteY338" fmla="*/ 2962987 h 3370881"/>
                          <a:gd name="connsiteX339" fmla="*/ 2138082 w 2657256"/>
                          <a:gd name="connsiteY339" fmla="*/ 3043670 h 3370881"/>
                          <a:gd name="connsiteX340" fmla="*/ 2133600 w 2657256"/>
                          <a:gd name="connsiteY340" fmla="*/ 3061599 h 3370881"/>
                          <a:gd name="connsiteX341" fmla="*/ 2120153 w 2657256"/>
                          <a:gd name="connsiteY341" fmla="*/ 3079529 h 3370881"/>
                          <a:gd name="connsiteX342" fmla="*/ 2111188 w 2657256"/>
                          <a:gd name="connsiteY342" fmla="*/ 3106423 h 3370881"/>
                          <a:gd name="connsiteX343" fmla="*/ 2088776 w 2657256"/>
                          <a:gd name="connsiteY343" fmla="*/ 3137799 h 3370881"/>
                          <a:gd name="connsiteX344" fmla="*/ 2075329 w 2657256"/>
                          <a:gd name="connsiteY344" fmla="*/ 3164693 h 3370881"/>
                          <a:gd name="connsiteX345" fmla="*/ 2061882 w 2657256"/>
                          <a:gd name="connsiteY345" fmla="*/ 3169176 h 3370881"/>
                          <a:gd name="connsiteX346" fmla="*/ 2021541 w 2657256"/>
                          <a:gd name="connsiteY346" fmla="*/ 3164693 h 3370881"/>
                          <a:gd name="connsiteX347" fmla="*/ 2012576 w 2657256"/>
                          <a:gd name="connsiteY347" fmla="*/ 3119870 h 3370881"/>
                          <a:gd name="connsiteX348" fmla="*/ 2048435 w 2657256"/>
                          <a:gd name="connsiteY348" fmla="*/ 3021258 h 3370881"/>
                          <a:gd name="connsiteX349" fmla="*/ 2048435 w 2657256"/>
                          <a:gd name="connsiteY349" fmla="*/ 3021258 h 3370881"/>
                          <a:gd name="connsiteX350" fmla="*/ 2061882 w 2657256"/>
                          <a:gd name="connsiteY350" fmla="*/ 2967470 h 3370881"/>
                          <a:gd name="connsiteX351" fmla="*/ 2070847 w 2657256"/>
                          <a:gd name="connsiteY351" fmla="*/ 2882305 h 3370881"/>
                          <a:gd name="connsiteX352" fmla="*/ 2066365 w 2657256"/>
                          <a:gd name="connsiteY352" fmla="*/ 2725423 h 3370881"/>
                          <a:gd name="connsiteX353" fmla="*/ 2043953 w 2657256"/>
                          <a:gd name="connsiteY353" fmla="*/ 2649223 h 3370881"/>
                          <a:gd name="connsiteX354" fmla="*/ 2030506 w 2657256"/>
                          <a:gd name="connsiteY354" fmla="*/ 2622329 h 3370881"/>
                          <a:gd name="connsiteX355" fmla="*/ 2017059 w 2657256"/>
                          <a:gd name="connsiteY355" fmla="*/ 2581987 h 3370881"/>
                          <a:gd name="connsiteX356" fmla="*/ 1981200 w 2657256"/>
                          <a:gd name="connsiteY356" fmla="*/ 2514752 h 3370881"/>
                          <a:gd name="connsiteX357" fmla="*/ 1972235 w 2657256"/>
                          <a:gd name="connsiteY357" fmla="*/ 2501305 h 3370881"/>
                          <a:gd name="connsiteX358" fmla="*/ 1958788 w 2657256"/>
                          <a:gd name="connsiteY358" fmla="*/ 2478893 h 3370881"/>
                          <a:gd name="connsiteX359" fmla="*/ 1905000 w 2657256"/>
                          <a:gd name="connsiteY359" fmla="*/ 2398211 h 3370881"/>
                          <a:gd name="connsiteX360" fmla="*/ 1882588 w 2657256"/>
                          <a:gd name="connsiteY360" fmla="*/ 2357870 h 3370881"/>
                          <a:gd name="connsiteX361" fmla="*/ 1869141 w 2657256"/>
                          <a:gd name="connsiteY361" fmla="*/ 2339940 h 3370881"/>
                          <a:gd name="connsiteX362" fmla="*/ 1806388 w 2657256"/>
                          <a:gd name="connsiteY362" fmla="*/ 2313046 h 3370881"/>
                          <a:gd name="connsiteX363" fmla="*/ 1779494 w 2657256"/>
                          <a:gd name="connsiteY363" fmla="*/ 2304081 h 3370881"/>
                          <a:gd name="connsiteX364" fmla="*/ 1752600 w 2657256"/>
                          <a:gd name="connsiteY364" fmla="*/ 2299599 h 3370881"/>
                          <a:gd name="connsiteX365" fmla="*/ 1680882 w 2657256"/>
                          <a:gd name="connsiteY365" fmla="*/ 2277187 h 3370881"/>
                          <a:gd name="connsiteX366" fmla="*/ 1719025 w 2657256"/>
                          <a:gd name="connsiteY366" fmla="*/ 2281331 h 3370881"/>
                          <a:gd name="connsiteX367" fmla="*/ 1756997 w 2657256"/>
                          <a:gd name="connsiteY367" fmla="*/ 2289450 h 3370881"/>
                          <a:gd name="connsiteX368" fmla="*/ 1656440 w 2657256"/>
                          <a:gd name="connsiteY368" fmla="*/ 2298583 h 3370881"/>
                          <a:gd name="connsiteX369" fmla="*/ 1537447 w 2657256"/>
                          <a:gd name="connsiteY369" fmla="*/ 2329960 h 3370881"/>
                          <a:gd name="connsiteX370" fmla="*/ 1571993 w 2657256"/>
                          <a:gd name="connsiteY370" fmla="*/ 2317957 h 3370881"/>
                          <a:gd name="connsiteX371" fmla="*/ 1509707 w 2657256"/>
                          <a:gd name="connsiteY371" fmla="*/ 2338926 h 3370881"/>
                          <a:gd name="connsiteX372" fmla="*/ 1500444 w 2657256"/>
                          <a:gd name="connsiteY372" fmla="*/ 2355271 h 3370881"/>
                          <a:gd name="connsiteX373" fmla="*/ 1402678 w 2657256"/>
                          <a:gd name="connsiteY373" fmla="*/ 2339641 h 3370881"/>
                          <a:gd name="connsiteX374" fmla="*/ 1322892 w 2657256"/>
                          <a:gd name="connsiteY374" fmla="*/ 2336952 h 3370881"/>
                          <a:gd name="connsiteX375" fmla="*/ 1199384 w 2657256"/>
                          <a:gd name="connsiteY375" fmla="*/ 2307041 h 3370881"/>
                          <a:gd name="connsiteX376" fmla="*/ 1066800 w 2657256"/>
                          <a:gd name="connsiteY376" fmla="*/ 2272705 h 3370881"/>
                          <a:gd name="connsiteX377" fmla="*/ 1030941 w 2657256"/>
                          <a:gd name="connsiteY377" fmla="*/ 2263740 h 3370881"/>
                          <a:gd name="connsiteX378" fmla="*/ 986118 w 2657256"/>
                          <a:gd name="connsiteY378" fmla="*/ 2241329 h 3370881"/>
                          <a:gd name="connsiteX379" fmla="*/ 968188 w 2657256"/>
                          <a:gd name="connsiteY379" fmla="*/ 2232364 h 3370881"/>
                          <a:gd name="connsiteX380" fmla="*/ 936812 w 2657256"/>
                          <a:gd name="connsiteY380" fmla="*/ 2214434 h 3370881"/>
                          <a:gd name="connsiteX381" fmla="*/ 905435 w 2657256"/>
                          <a:gd name="connsiteY381" fmla="*/ 2196505 h 3370881"/>
                          <a:gd name="connsiteX382" fmla="*/ 869576 w 2657256"/>
                          <a:gd name="connsiteY382" fmla="*/ 2209952 h 3370881"/>
                          <a:gd name="connsiteX383" fmla="*/ 856129 w 2657256"/>
                          <a:gd name="connsiteY383" fmla="*/ 2227881 h 3370881"/>
                          <a:gd name="connsiteX384" fmla="*/ 815788 w 2657256"/>
                          <a:gd name="connsiteY384" fmla="*/ 2268223 h 3370881"/>
                          <a:gd name="connsiteX385" fmla="*/ 788894 w 2657256"/>
                          <a:gd name="connsiteY385" fmla="*/ 2290634 h 3370881"/>
                          <a:gd name="connsiteX386" fmla="*/ 762000 w 2657256"/>
                          <a:gd name="connsiteY386" fmla="*/ 2313046 h 3370881"/>
                          <a:gd name="connsiteX387" fmla="*/ 753035 w 2657256"/>
                          <a:gd name="connsiteY387" fmla="*/ 2326493 h 3370881"/>
                          <a:gd name="connsiteX388" fmla="*/ 735106 w 2657256"/>
                          <a:gd name="connsiteY388" fmla="*/ 2339940 h 3370881"/>
                          <a:gd name="connsiteX389" fmla="*/ 712694 w 2657256"/>
                          <a:gd name="connsiteY389" fmla="*/ 2362352 h 3370881"/>
                          <a:gd name="connsiteX390" fmla="*/ 694765 w 2657256"/>
                          <a:gd name="connsiteY390" fmla="*/ 2375799 h 3370881"/>
                          <a:gd name="connsiteX391" fmla="*/ 681318 w 2657256"/>
                          <a:gd name="connsiteY391" fmla="*/ 2393729 h 3370881"/>
                          <a:gd name="connsiteX392" fmla="*/ 667870 w 2657256"/>
                          <a:gd name="connsiteY392" fmla="*/ 2402693 h 3370881"/>
                          <a:gd name="connsiteX393" fmla="*/ 623047 w 2657256"/>
                          <a:gd name="connsiteY393" fmla="*/ 2443034 h 3370881"/>
                          <a:gd name="connsiteX394" fmla="*/ 600635 w 2657256"/>
                          <a:gd name="connsiteY394" fmla="*/ 2474411 h 3370881"/>
                          <a:gd name="connsiteX395" fmla="*/ 587188 w 2657256"/>
                          <a:gd name="connsiteY395" fmla="*/ 2514752 h 3370881"/>
                          <a:gd name="connsiteX396" fmla="*/ 582706 w 2657256"/>
                          <a:gd name="connsiteY396" fmla="*/ 2546129 h 3370881"/>
                          <a:gd name="connsiteX397" fmla="*/ 596153 w 2657256"/>
                          <a:gd name="connsiteY397" fmla="*/ 2635776 h 3370881"/>
                          <a:gd name="connsiteX398" fmla="*/ 600635 w 2657256"/>
                          <a:gd name="connsiteY398" fmla="*/ 2653705 h 3370881"/>
                          <a:gd name="connsiteX399" fmla="*/ 609600 w 2657256"/>
                          <a:gd name="connsiteY399" fmla="*/ 2671634 h 3370881"/>
                          <a:gd name="connsiteX400" fmla="*/ 614082 w 2657256"/>
                          <a:gd name="connsiteY400" fmla="*/ 2689564 h 3370881"/>
                          <a:gd name="connsiteX401" fmla="*/ 623047 w 2657256"/>
                          <a:gd name="connsiteY401" fmla="*/ 2711976 h 3370881"/>
                          <a:gd name="connsiteX402" fmla="*/ 627529 w 2657256"/>
                          <a:gd name="connsiteY402" fmla="*/ 2734387 h 3370881"/>
                          <a:gd name="connsiteX403" fmla="*/ 640976 w 2657256"/>
                          <a:gd name="connsiteY403" fmla="*/ 2765764 h 3370881"/>
                          <a:gd name="connsiteX404" fmla="*/ 645459 w 2657256"/>
                          <a:gd name="connsiteY404" fmla="*/ 2779211 h 3370881"/>
                          <a:gd name="connsiteX405" fmla="*/ 658906 w 2657256"/>
                          <a:gd name="connsiteY405" fmla="*/ 2801623 h 3370881"/>
                          <a:gd name="connsiteX406" fmla="*/ 676835 w 2657256"/>
                          <a:gd name="connsiteY406" fmla="*/ 2864376 h 3370881"/>
                          <a:gd name="connsiteX407" fmla="*/ 690282 w 2657256"/>
                          <a:gd name="connsiteY407" fmla="*/ 2895752 h 3370881"/>
                          <a:gd name="connsiteX408" fmla="*/ 699247 w 2657256"/>
                          <a:gd name="connsiteY408" fmla="*/ 2940576 h 3370881"/>
                          <a:gd name="connsiteX409" fmla="*/ 703729 w 2657256"/>
                          <a:gd name="connsiteY409" fmla="*/ 2967470 h 3370881"/>
                          <a:gd name="connsiteX410" fmla="*/ 717176 w 2657256"/>
                          <a:gd name="connsiteY410" fmla="*/ 2994364 h 3370881"/>
                          <a:gd name="connsiteX411" fmla="*/ 735106 w 2657256"/>
                          <a:gd name="connsiteY411" fmla="*/ 3052634 h 3370881"/>
                          <a:gd name="connsiteX412" fmla="*/ 739588 w 2657256"/>
                          <a:gd name="connsiteY412" fmla="*/ 3079529 h 3370881"/>
                          <a:gd name="connsiteX413" fmla="*/ 762000 w 2657256"/>
                          <a:gd name="connsiteY413" fmla="*/ 3142281 h 3370881"/>
                          <a:gd name="connsiteX414" fmla="*/ 766482 w 2657256"/>
                          <a:gd name="connsiteY414" fmla="*/ 3231929 h 3370881"/>
                          <a:gd name="connsiteX415" fmla="*/ 770965 w 2657256"/>
                          <a:gd name="connsiteY415" fmla="*/ 3254340 h 3370881"/>
                          <a:gd name="connsiteX416" fmla="*/ 775447 w 2657256"/>
                          <a:gd name="connsiteY416" fmla="*/ 3285717 h 3370881"/>
                          <a:gd name="connsiteX417" fmla="*/ 748553 w 2657256"/>
                          <a:gd name="connsiteY417" fmla="*/ 3335023 h 3370881"/>
                          <a:gd name="connsiteX418" fmla="*/ 721659 w 2657256"/>
                          <a:gd name="connsiteY418" fmla="*/ 3343987 h 3370881"/>
                          <a:gd name="connsiteX419" fmla="*/ 708212 w 2657256"/>
                          <a:gd name="connsiteY419" fmla="*/ 3348470 h 3370881"/>
                          <a:gd name="connsiteX420" fmla="*/ 623047 w 2657256"/>
                          <a:gd name="connsiteY420" fmla="*/ 3330540 h 3370881"/>
                          <a:gd name="connsiteX421" fmla="*/ 609600 w 2657256"/>
                          <a:gd name="connsiteY421" fmla="*/ 3308129 h 3370881"/>
                          <a:gd name="connsiteX422" fmla="*/ 591670 w 2657256"/>
                          <a:gd name="connsiteY422" fmla="*/ 3267787 h 3370881"/>
                          <a:gd name="connsiteX423" fmla="*/ 560294 w 2657256"/>
                          <a:gd name="connsiteY423" fmla="*/ 3209517 h 3370881"/>
                          <a:gd name="connsiteX424" fmla="*/ 551329 w 2657256"/>
                          <a:gd name="connsiteY424" fmla="*/ 3196070 h 3370881"/>
                          <a:gd name="connsiteX425" fmla="*/ 528918 w 2657256"/>
                          <a:gd name="connsiteY425" fmla="*/ 3173658 h 3370881"/>
                          <a:gd name="connsiteX426" fmla="*/ 519953 w 2657256"/>
                          <a:gd name="connsiteY426" fmla="*/ 3128834 h 3370881"/>
                          <a:gd name="connsiteX427" fmla="*/ 524435 w 2657256"/>
                          <a:gd name="connsiteY427" fmla="*/ 3101940 h 3370881"/>
                          <a:gd name="connsiteX428" fmla="*/ 528918 w 2657256"/>
                          <a:gd name="connsiteY428" fmla="*/ 3088493 h 3370881"/>
                          <a:gd name="connsiteX429" fmla="*/ 542365 w 2657256"/>
                          <a:gd name="connsiteY429" fmla="*/ 3052634 h 3370881"/>
                          <a:gd name="connsiteX430" fmla="*/ 484094 w 2657256"/>
                          <a:gd name="connsiteY430" fmla="*/ 2886787 h 3370881"/>
                          <a:gd name="connsiteX431" fmla="*/ 443753 w 2657256"/>
                          <a:gd name="connsiteY431" fmla="*/ 2779211 h 3370881"/>
                          <a:gd name="connsiteX432" fmla="*/ 439270 w 2657256"/>
                          <a:gd name="connsiteY432" fmla="*/ 2752317 h 3370881"/>
                          <a:gd name="connsiteX433" fmla="*/ 430306 w 2657256"/>
                          <a:gd name="connsiteY433" fmla="*/ 2716458 h 3370881"/>
                          <a:gd name="connsiteX434" fmla="*/ 425823 w 2657256"/>
                          <a:gd name="connsiteY434" fmla="*/ 2680599 h 3370881"/>
                          <a:gd name="connsiteX435" fmla="*/ 398929 w 2657256"/>
                          <a:gd name="connsiteY435" fmla="*/ 2599917 h 3370881"/>
                          <a:gd name="connsiteX436" fmla="*/ 385482 w 2657256"/>
                          <a:gd name="connsiteY436" fmla="*/ 2568540 h 3370881"/>
                          <a:gd name="connsiteX437" fmla="*/ 381000 w 2657256"/>
                          <a:gd name="connsiteY437" fmla="*/ 2550611 h 3370881"/>
                          <a:gd name="connsiteX438" fmla="*/ 372035 w 2657256"/>
                          <a:gd name="connsiteY438" fmla="*/ 2483376 h 3370881"/>
                          <a:gd name="connsiteX439" fmla="*/ 367553 w 2657256"/>
                          <a:gd name="connsiteY439" fmla="*/ 2469929 h 3370881"/>
                          <a:gd name="connsiteX440" fmla="*/ 407894 w 2657256"/>
                          <a:gd name="connsiteY440" fmla="*/ 2451999 h 3370881"/>
                          <a:gd name="connsiteX441" fmla="*/ 515470 w 2657256"/>
                          <a:gd name="connsiteY441" fmla="*/ 2407176 h 3370881"/>
                          <a:gd name="connsiteX442" fmla="*/ 578223 w 2657256"/>
                          <a:gd name="connsiteY442" fmla="*/ 2353387 h 3370881"/>
                          <a:gd name="connsiteX443" fmla="*/ 587188 w 2657256"/>
                          <a:gd name="connsiteY443" fmla="*/ 2330976 h 3370881"/>
                          <a:gd name="connsiteX444" fmla="*/ 614082 w 2657256"/>
                          <a:gd name="connsiteY444" fmla="*/ 2254776 h 3370881"/>
                          <a:gd name="connsiteX445" fmla="*/ 649941 w 2657256"/>
                          <a:gd name="connsiteY445" fmla="*/ 2200987 h 3370881"/>
                          <a:gd name="connsiteX446" fmla="*/ 690282 w 2657256"/>
                          <a:gd name="connsiteY446" fmla="*/ 2174093 h 3370881"/>
                          <a:gd name="connsiteX447" fmla="*/ 703729 w 2657256"/>
                          <a:gd name="connsiteY447" fmla="*/ 2165129 h 3370881"/>
                          <a:gd name="connsiteX448" fmla="*/ 739588 w 2657256"/>
                          <a:gd name="connsiteY448" fmla="*/ 2147199 h 3370881"/>
                          <a:gd name="connsiteX449" fmla="*/ 708212 w 2657256"/>
                          <a:gd name="connsiteY449" fmla="*/ 2187540 h 3370881"/>
                          <a:gd name="connsiteX450" fmla="*/ 654423 w 2657256"/>
                          <a:gd name="connsiteY450" fmla="*/ 2241329 h 3370881"/>
                          <a:gd name="connsiteX451" fmla="*/ 636494 w 2657256"/>
                          <a:gd name="connsiteY451" fmla="*/ 2259258 h 3370881"/>
                          <a:gd name="connsiteX452" fmla="*/ 614082 w 2657256"/>
                          <a:gd name="connsiteY452" fmla="*/ 2286152 h 3370881"/>
                          <a:gd name="connsiteX453" fmla="*/ 592179 w 2657256"/>
                          <a:gd name="connsiteY453" fmla="*/ 2282347 h 3370881"/>
                          <a:gd name="connsiteX454" fmla="*/ 555980 w 2657256"/>
                          <a:gd name="connsiteY454" fmla="*/ 2313892 h 3370881"/>
                          <a:gd name="connsiteX455" fmla="*/ 524435 w 2657256"/>
                          <a:gd name="connsiteY455" fmla="*/ 2348905 h 3370881"/>
                          <a:gd name="connsiteX456" fmla="*/ 502023 w 2657256"/>
                          <a:gd name="connsiteY456" fmla="*/ 2362352 h 3370881"/>
                          <a:gd name="connsiteX457" fmla="*/ 461682 w 2657256"/>
                          <a:gd name="connsiteY457" fmla="*/ 2389246 h 3370881"/>
                          <a:gd name="connsiteX458" fmla="*/ 448235 w 2657256"/>
                          <a:gd name="connsiteY458" fmla="*/ 2398211 h 3370881"/>
                          <a:gd name="connsiteX459" fmla="*/ 430306 w 2657256"/>
                          <a:gd name="connsiteY459" fmla="*/ 2407176 h 3370881"/>
                          <a:gd name="connsiteX460" fmla="*/ 412376 w 2657256"/>
                          <a:gd name="connsiteY460" fmla="*/ 2420623 h 3370881"/>
                          <a:gd name="connsiteX461" fmla="*/ 389965 w 2657256"/>
                          <a:gd name="connsiteY461" fmla="*/ 2429587 h 3370881"/>
                          <a:gd name="connsiteX462" fmla="*/ 372035 w 2657256"/>
                          <a:gd name="connsiteY462" fmla="*/ 2443034 h 3370881"/>
                          <a:gd name="connsiteX463" fmla="*/ 318247 w 2657256"/>
                          <a:gd name="connsiteY463" fmla="*/ 2474411 h 3370881"/>
                          <a:gd name="connsiteX464" fmla="*/ 304800 w 2657256"/>
                          <a:gd name="connsiteY464" fmla="*/ 2492340 h 3370881"/>
                          <a:gd name="connsiteX465" fmla="*/ 282388 w 2657256"/>
                          <a:gd name="connsiteY465" fmla="*/ 2519234 h 3370881"/>
                          <a:gd name="connsiteX466" fmla="*/ 295835 w 2657256"/>
                          <a:gd name="connsiteY466" fmla="*/ 2815070 h 3370881"/>
                          <a:gd name="connsiteX467" fmla="*/ 300318 w 2657256"/>
                          <a:gd name="connsiteY467" fmla="*/ 2837481 h 3370881"/>
                          <a:gd name="connsiteX468" fmla="*/ 304800 w 2657256"/>
                          <a:gd name="connsiteY468" fmla="*/ 2868858 h 3370881"/>
                          <a:gd name="connsiteX469" fmla="*/ 309282 w 2657256"/>
                          <a:gd name="connsiteY469" fmla="*/ 2927129 h 3370881"/>
                          <a:gd name="connsiteX470" fmla="*/ 322729 w 2657256"/>
                          <a:gd name="connsiteY470" fmla="*/ 2985399 h 3370881"/>
                          <a:gd name="connsiteX471" fmla="*/ 327212 w 2657256"/>
                          <a:gd name="connsiteY471" fmla="*/ 3012293 h 3370881"/>
                          <a:gd name="connsiteX472" fmla="*/ 331694 w 2657256"/>
                          <a:gd name="connsiteY472" fmla="*/ 3043670 h 3370881"/>
                          <a:gd name="connsiteX473" fmla="*/ 345141 w 2657256"/>
                          <a:gd name="connsiteY473" fmla="*/ 3070564 h 3370881"/>
                          <a:gd name="connsiteX474" fmla="*/ 367553 w 2657256"/>
                          <a:gd name="connsiteY474" fmla="*/ 3124352 h 3370881"/>
                          <a:gd name="connsiteX475" fmla="*/ 381000 w 2657256"/>
                          <a:gd name="connsiteY475" fmla="*/ 3182623 h 3370881"/>
                          <a:gd name="connsiteX476" fmla="*/ 389965 w 2657256"/>
                          <a:gd name="connsiteY476" fmla="*/ 3196070 h 3370881"/>
                          <a:gd name="connsiteX477" fmla="*/ 394447 w 2657256"/>
                          <a:gd name="connsiteY477" fmla="*/ 3213999 h 3370881"/>
                          <a:gd name="connsiteX478" fmla="*/ 412376 w 2657256"/>
                          <a:gd name="connsiteY478" fmla="*/ 3245376 h 3370881"/>
                          <a:gd name="connsiteX479" fmla="*/ 416859 w 2657256"/>
                          <a:gd name="connsiteY479" fmla="*/ 3258823 h 3370881"/>
                          <a:gd name="connsiteX480" fmla="*/ 425823 w 2657256"/>
                          <a:gd name="connsiteY480" fmla="*/ 3272270 h 3370881"/>
                          <a:gd name="connsiteX481" fmla="*/ 439270 w 2657256"/>
                          <a:gd name="connsiteY481" fmla="*/ 3303646 h 3370881"/>
                          <a:gd name="connsiteX482" fmla="*/ 439270 w 2657256"/>
                          <a:gd name="connsiteY482" fmla="*/ 3352952 h 3370881"/>
                          <a:gd name="connsiteX483" fmla="*/ 430306 w 2657256"/>
                          <a:gd name="connsiteY483" fmla="*/ 3366399 h 3370881"/>
                          <a:gd name="connsiteX484" fmla="*/ 412376 w 2657256"/>
                          <a:gd name="connsiteY484" fmla="*/ 3370881 h 3370881"/>
                          <a:gd name="connsiteX485" fmla="*/ 295835 w 2657256"/>
                          <a:gd name="connsiteY485" fmla="*/ 3357434 h 3370881"/>
                          <a:gd name="connsiteX486" fmla="*/ 264459 w 2657256"/>
                          <a:gd name="connsiteY486" fmla="*/ 3276752 h 3370881"/>
                          <a:gd name="connsiteX487" fmla="*/ 259976 w 2657256"/>
                          <a:gd name="connsiteY487" fmla="*/ 3240893 h 3370881"/>
                          <a:gd name="connsiteX488" fmla="*/ 246529 w 2657256"/>
                          <a:gd name="connsiteY488" fmla="*/ 3178140 h 3370881"/>
                          <a:gd name="connsiteX489" fmla="*/ 237565 w 2657256"/>
                          <a:gd name="connsiteY489" fmla="*/ 3084011 h 3370881"/>
                          <a:gd name="connsiteX490" fmla="*/ 228600 w 2657256"/>
                          <a:gd name="connsiteY490" fmla="*/ 3057117 h 3370881"/>
                          <a:gd name="connsiteX491" fmla="*/ 219635 w 2657256"/>
                          <a:gd name="connsiteY491" fmla="*/ 3021258 h 3370881"/>
                          <a:gd name="connsiteX492" fmla="*/ 206188 w 2657256"/>
                          <a:gd name="connsiteY492" fmla="*/ 2980917 h 3370881"/>
                          <a:gd name="connsiteX493" fmla="*/ 201706 w 2657256"/>
                          <a:gd name="connsiteY493" fmla="*/ 2949540 h 3370881"/>
                          <a:gd name="connsiteX494" fmla="*/ 197223 w 2657256"/>
                          <a:gd name="connsiteY494" fmla="*/ 2927129 h 3370881"/>
                          <a:gd name="connsiteX495" fmla="*/ 192741 w 2657256"/>
                          <a:gd name="connsiteY495" fmla="*/ 2891270 h 3370881"/>
                          <a:gd name="connsiteX496" fmla="*/ 188259 w 2657256"/>
                          <a:gd name="connsiteY496" fmla="*/ 2850929 h 3370881"/>
                          <a:gd name="connsiteX497" fmla="*/ 179294 w 2657256"/>
                          <a:gd name="connsiteY497" fmla="*/ 2824034 h 3370881"/>
                          <a:gd name="connsiteX498" fmla="*/ 165847 w 2657256"/>
                          <a:gd name="connsiteY498" fmla="*/ 2774729 h 3370881"/>
                          <a:gd name="connsiteX499" fmla="*/ 161365 w 2657256"/>
                          <a:gd name="connsiteY499" fmla="*/ 2747834 h 3370881"/>
                          <a:gd name="connsiteX500" fmla="*/ 156882 w 2657256"/>
                          <a:gd name="connsiteY500" fmla="*/ 2559576 h 3370881"/>
                          <a:gd name="connsiteX501" fmla="*/ 152400 w 2657256"/>
                          <a:gd name="connsiteY501" fmla="*/ 2519234 h 3370881"/>
                          <a:gd name="connsiteX502" fmla="*/ 118035 w 2657256"/>
                          <a:gd name="connsiteY502" fmla="*/ 2400004 h 3370881"/>
                          <a:gd name="connsiteX503" fmla="*/ 117048 w 2657256"/>
                          <a:gd name="connsiteY503" fmla="*/ 2344423 h 3370881"/>
                          <a:gd name="connsiteX504" fmla="*/ 100106 w 2657256"/>
                          <a:gd name="connsiteY504" fmla="*/ 2330976 h 3370881"/>
                          <a:gd name="connsiteX505" fmla="*/ 138953 w 2657256"/>
                          <a:gd name="connsiteY505" fmla="*/ 2313046 h 3370881"/>
                          <a:gd name="connsiteX506" fmla="*/ 152400 w 2657256"/>
                          <a:gd name="connsiteY506" fmla="*/ 2304081 h 3370881"/>
                          <a:gd name="connsiteX507" fmla="*/ 170329 w 2657256"/>
                          <a:gd name="connsiteY507" fmla="*/ 2259258 h 3370881"/>
                          <a:gd name="connsiteX508" fmla="*/ 188259 w 2657256"/>
                          <a:gd name="connsiteY508" fmla="*/ 2223399 h 3370881"/>
                          <a:gd name="connsiteX509" fmla="*/ 206188 w 2657256"/>
                          <a:gd name="connsiteY509" fmla="*/ 2187540 h 3370881"/>
                          <a:gd name="connsiteX510" fmla="*/ 210670 w 2657256"/>
                          <a:gd name="connsiteY510" fmla="*/ 2174093 h 3370881"/>
                          <a:gd name="connsiteX511" fmla="*/ 219635 w 2657256"/>
                          <a:gd name="connsiteY511" fmla="*/ 2115823 h 3370881"/>
                          <a:gd name="connsiteX512" fmla="*/ 210670 w 2657256"/>
                          <a:gd name="connsiteY512" fmla="*/ 1958940 h 3370881"/>
                          <a:gd name="connsiteX513" fmla="*/ 192741 w 2657256"/>
                          <a:gd name="connsiteY513" fmla="*/ 1923081 h 3370881"/>
                          <a:gd name="connsiteX514" fmla="*/ 179294 w 2657256"/>
                          <a:gd name="connsiteY514" fmla="*/ 1891705 h 3370881"/>
                          <a:gd name="connsiteX515" fmla="*/ 165847 w 2657256"/>
                          <a:gd name="connsiteY515" fmla="*/ 1864811 h 3370881"/>
                          <a:gd name="connsiteX516" fmla="*/ 152400 w 2657256"/>
                          <a:gd name="connsiteY516" fmla="*/ 1833434 h 3370881"/>
                          <a:gd name="connsiteX517" fmla="*/ 143435 w 2657256"/>
                          <a:gd name="connsiteY517" fmla="*/ 1819987 h 3370881"/>
                          <a:gd name="connsiteX518" fmla="*/ 107576 w 2657256"/>
                          <a:gd name="connsiteY518" fmla="*/ 1784129 h 3370881"/>
                          <a:gd name="connsiteX519" fmla="*/ 94129 w 2657256"/>
                          <a:gd name="connsiteY519" fmla="*/ 1779646 h 3370881"/>
                          <a:gd name="connsiteX520" fmla="*/ 71718 w 2657256"/>
                          <a:gd name="connsiteY520" fmla="*/ 1770681 h 3370881"/>
                          <a:gd name="connsiteX521" fmla="*/ 58270 w 2657256"/>
                          <a:gd name="connsiteY521" fmla="*/ 1761717 h 3370881"/>
                          <a:gd name="connsiteX522" fmla="*/ 26894 w 2657256"/>
                          <a:gd name="connsiteY522" fmla="*/ 1730340 h 3370881"/>
                          <a:gd name="connsiteX523" fmla="*/ 0 w 2657256"/>
                          <a:gd name="connsiteY523" fmla="*/ 1707929 h 3370881"/>
                          <a:gd name="connsiteX0" fmla="*/ 0 w 2657256"/>
                          <a:gd name="connsiteY0" fmla="*/ 1707929 h 3370881"/>
                          <a:gd name="connsiteX1" fmla="*/ 22412 w 2657256"/>
                          <a:gd name="connsiteY1" fmla="*/ 1698964 h 3370881"/>
                          <a:gd name="connsiteX2" fmla="*/ 31376 w 2657256"/>
                          <a:gd name="connsiteY2" fmla="*/ 1681034 h 3370881"/>
                          <a:gd name="connsiteX3" fmla="*/ 44823 w 2657256"/>
                          <a:gd name="connsiteY3" fmla="*/ 1672070 h 3370881"/>
                          <a:gd name="connsiteX4" fmla="*/ 58270 w 2657256"/>
                          <a:gd name="connsiteY4" fmla="*/ 1654140 h 3370881"/>
                          <a:gd name="connsiteX5" fmla="*/ 76200 w 2657256"/>
                          <a:gd name="connsiteY5" fmla="*/ 1645176 h 3370881"/>
                          <a:gd name="connsiteX6" fmla="*/ 98612 w 2657256"/>
                          <a:gd name="connsiteY6" fmla="*/ 1636211 h 3370881"/>
                          <a:gd name="connsiteX7" fmla="*/ 125506 w 2657256"/>
                          <a:gd name="connsiteY7" fmla="*/ 1627246 h 3370881"/>
                          <a:gd name="connsiteX8" fmla="*/ 152400 w 2657256"/>
                          <a:gd name="connsiteY8" fmla="*/ 1609317 h 3370881"/>
                          <a:gd name="connsiteX9" fmla="*/ 170329 w 2657256"/>
                          <a:gd name="connsiteY9" fmla="*/ 1600352 h 3370881"/>
                          <a:gd name="connsiteX10" fmla="*/ 188259 w 2657256"/>
                          <a:gd name="connsiteY10" fmla="*/ 1582423 h 3370881"/>
                          <a:gd name="connsiteX11" fmla="*/ 228600 w 2657256"/>
                          <a:gd name="connsiteY11" fmla="*/ 1564493 h 3370881"/>
                          <a:gd name="connsiteX12" fmla="*/ 255494 w 2657256"/>
                          <a:gd name="connsiteY12" fmla="*/ 1546564 h 3370881"/>
                          <a:gd name="connsiteX13" fmla="*/ 300318 w 2657256"/>
                          <a:gd name="connsiteY13" fmla="*/ 1524152 h 3370881"/>
                          <a:gd name="connsiteX14" fmla="*/ 313765 w 2657256"/>
                          <a:gd name="connsiteY14" fmla="*/ 1515187 h 3370881"/>
                          <a:gd name="connsiteX15" fmla="*/ 340659 w 2657256"/>
                          <a:gd name="connsiteY15" fmla="*/ 1510705 h 3370881"/>
                          <a:gd name="connsiteX16" fmla="*/ 363070 w 2657256"/>
                          <a:gd name="connsiteY16" fmla="*/ 1506223 h 3370881"/>
                          <a:gd name="connsiteX17" fmla="*/ 389965 w 2657256"/>
                          <a:gd name="connsiteY17" fmla="*/ 1501740 h 3370881"/>
                          <a:gd name="connsiteX18" fmla="*/ 425823 w 2657256"/>
                          <a:gd name="connsiteY18" fmla="*/ 1497258 h 3370881"/>
                          <a:gd name="connsiteX19" fmla="*/ 470647 w 2657256"/>
                          <a:gd name="connsiteY19" fmla="*/ 1488293 h 3370881"/>
                          <a:gd name="connsiteX20" fmla="*/ 515470 w 2657256"/>
                          <a:gd name="connsiteY20" fmla="*/ 1479329 h 3370881"/>
                          <a:gd name="connsiteX21" fmla="*/ 528918 w 2657256"/>
                          <a:gd name="connsiteY21" fmla="*/ 1470364 h 3370881"/>
                          <a:gd name="connsiteX22" fmla="*/ 600635 w 2657256"/>
                          <a:gd name="connsiteY22" fmla="*/ 1456917 h 3370881"/>
                          <a:gd name="connsiteX23" fmla="*/ 690282 w 2657256"/>
                          <a:gd name="connsiteY23" fmla="*/ 1447952 h 3370881"/>
                          <a:gd name="connsiteX24" fmla="*/ 793376 w 2657256"/>
                          <a:gd name="connsiteY24" fmla="*/ 1452434 h 3370881"/>
                          <a:gd name="connsiteX25" fmla="*/ 874059 w 2657256"/>
                          <a:gd name="connsiteY25" fmla="*/ 1465881 h 3370881"/>
                          <a:gd name="connsiteX26" fmla="*/ 914400 w 2657256"/>
                          <a:gd name="connsiteY26" fmla="*/ 1470364 h 3370881"/>
                          <a:gd name="connsiteX27" fmla="*/ 1030941 w 2657256"/>
                          <a:gd name="connsiteY27" fmla="*/ 1483811 h 3370881"/>
                          <a:gd name="connsiteX28" fmla="*/ 1151965 w 2657256"/>
                          <a:gd name="connsiteY28" fmla="*/ 1492776 h 3370881"/>
                          <a:gd name="connsiteX29" fmla="*/ 1281953 w 2657256"/>
                          <a:gd name="connsiteY29" fmla="*/ 1501740 h 3370881"/>
                          <a:gd name="connsiteX30" fmla="*/ 1465729 w 2657256"/>
                          <a:gd name="connsiteY30" fmla="*/ 1497258 h 3370881"/>
                          <a:gd name="connsiteX31" fmla="*/ 1510553 w 2657256"/>
                          <a:gd name="connsiteY31" fmla="*/ 1492776 h 3370881"/>
                          <a:gd name="connsiteX32" fmla="*/ 1582270 w 2657256"/>
                          <a:gd name="connsiteY32" fmla="*/ 1461399 h 3370881"/>
                          <a:gd name="connsiteX33" fmla="*/ 1604682 w 2657256"/>
                          <a:gd name="connsiteY33" fmla="*/ 1456917 h 3370881"/>
                          <a:gd name="connsiteX34" fmla="*/ 1622612 w 2657256"/>
                          <a:gd name="connsiteY34" fmla="*/ 1447952 h 3370881"/>
                          <a:gd name="connsiteX35" fmla="*/ 1645023 w 2657256"/>
                          <a:gd name="connsiteY35" fmla="*/ 1438987 h 3370881"/>
                          <a:gd name="connsiteX36" fmla="*/ 1662953 w 2657256"/>
                          <a:gd name="connsiteY36" fmla="*/ 1425540 h 3370881"/>
                          <a:gd name="connsiteX37" fmla="*/ 1698812 w 2657256"/>
                          <a:gd name="connsiteY37" fmla="*/ 1407611 h 3370881"/>
                          <a:gd name="connsiteX38" fmla="*/ 1739153 w 2657256"/>
                          <a:gd name="connsiteY38" fmla="*/ 1380717 h 3370881"/>
                          <a:gd name="connsiteX39" fmla="*/ 1752600 w 2657256"/>
                          <a:gd name="connsiteY39" fmla="*/ 1367270 h 3370881"/>
                          <a:gd name="connsiteX40" fmla="*/ 1775012 w 2657256"/>
                          <a:gd name="connsiteY40" fmla="*/ 1353823 h 3370881"/>
                          <a:gd name="connsiteX41" fmla="*/ 1797423 w 2657256"/>
                          <a:gd name="connsiteY41" fmla="*/ 1335893 h 3370881"/>
                          <a:gd name="connsiteX42" fmla="*/ 1810870 w 2657256"/>
                          <a:gd name="connsiteY42" fmla="*/ 1304517 h 3370881"/>
                          <a:gd name="connsiteX43" fmla="*/ 1815353 w 2657256"/>
                          <a:gd name="connsiteY43" fmla="*/ 1291070 h 3370881"/>
                          <a:gd name="connsiteX44" fmla="*/ 1801906 w 2657256"/>
                          <a:gd name="connsiteY44" fmla="*/ 1138670 h 3370881"/>
                          <a:gd name="connsiteX45" fmla="*/ 1792941 w 2657256"/>
                          <a:gd name="connsiteY45" fmla="*/ 1125223 h 3370881"/>
                          <a:gd name="connsiteX46" fmla="*/ 1757082 w 2657256"/>
                          <a:gd name="connsiteY46" fmla="*/ 1093846 h 3370881"/>
                          <a:gd name="connsiteX47" fmla="*/ 1730188 w 2657256"/>
                          <a:gd name="connsiteY47" fmla="*/ 1066952 h 3370881"/>
                          <a:gd name="connsiteX48" fmla="*/ 1703294 w 2657256"/>
                          <a:gd name="connsiteY48" fmla="*/ 1049023 h 3370881"/>
                          <a:gd name="connsiteX49" fmla="*/ 1622612 w 2657256"/>
                          <a:gd name="connsiteY49" fmla="*/ 1053505 h 3370881"/>
                          <a:gd name="connsiteX50" fmla="*/ 1595718 w 2657256"/>
                          <a:gd name="connsiteY50" fmla="*/ 1062470 h 3370881"/>
                          <a:gd name="connsiteX51" fmla="*/ 1573306 w 2657256"/>
                          <a:gd name="connsiteY51" fmla="*/ 1066952 h 3370881"/>
                          <a:gd name="connsiteX52" fmla="*/ 1453385 w 2657256"/>
                          <a:gd name="connsiteY52" fmla="*/ 1082761 h 3370881"/>
                          <a:gd name="connsiteX53" fmla="*/ 1326776 w 2657256"/>
                          <a:gd name="connsiteY53" fmla="*/ 1062470 h 3370881"/>
                          <a:gd name="connsiteX54" fmla="*/ 1308847 w 2657256"/>
                          <a:gd name="connsiteY54" fmla="*/ 1057987 h 3370881"/>
                          <a:gd name="connsiteX55" fmla="*/ 1277470 w 2657256"/>
                          <a:gd name="connsiteY55" fmla="*/ 1053505 h 3370881"/>
                          <a:gd name="connsiteX56" fmla="*/ 1259541 w 2657256"/>
                          <a:gd name="connsiteY56" fmla="*/ 1049023 h 3370881"/>
                          <a:gd name="connsiteX57" fmla="*/ 1232647 w 2657256"/>
                          <a:gd name="connsiteY57" fmla="*/ 1044540 h 3370881"/>
                          <a:gd name="connsiteX58" fmla="*/ 1053353 w 2657256"/>
                          <a:gd name="connsiteY58" fmla="*/ 1049023 h 3370881"/>
                          <a:gd name="connsiteX59" fmla="*/ 1035423 w 2657256"/>
                          <a:gd name="connsiteY59" fmla="*/ 1053505 h 3370881"/>
                          <a:gd name="connsiteX60" fmla="*/ 1008529 w 2657256"/>
                          <a:gd name="connsiteY60" fmla="*/ 1057987 h 3370881"/>
                          <a:gd name="connsiteX61" fmla="*/ 995082 w 2657256"/>
                          <a:gd name="connsiteY61" fmla="*/ 1062470 h 3370881"/>
                          <a:gd name="connsiteX62" fmla="*/ 945776 w 2657256"/>
                          <a:gd name="connsiteY62" fmla="*/ 1031093 h 3370881"/>
                          <a:gd name="connsiteX63" fmla="*/ 941294 w 2657256"/>
                          <a:gd name="connsiteY63" fmla="*/ 1017646 h 3370881"/>
                          <a:gd name="connsiteX64" fmla="*/ 932329 w 2657256"/>
                          <a:gd name="connsiteY64" fmla="*/ 919034 h 3370881"/>
                          <a:gd name="connsiteX65" fmla="*/ 914400 w 2657256"/>
                          <a:gd name="connsiteY65" fmla="*/ 901105 h 3370881"/>
                          <a:gd name="connsiteX66" fmla="*/ 918882 w 2657256"/>
                          <a:gd name="connsiteY66" fmla="*/ 869729 h 3370881"/>
                          <a:gd name="connsiteX67" fmla="*/ 941294 w 2657256"/>
                          <a:gd name="connsiteY67" fmla="*/ 865246 h 3370881"/>
                          <a:gd name="connsiteX68" fmla="*/ 959223 w 2657256"/>
                          <a:gd name="connsiteY68" fmla="*/ 851799 h 3370881"/>
                          <a:gd name="connsiteX69" fmla="*/ 990600 w 2657256"/>
                          <a:gd name="connsiteY69" fmla="*/ 847317 h 3370881"/>
                          <a:gd name="connsiteX70" fmla="*/ 1129553 w 2657256"/>
                          <a:gd name="connsiteY70" fmla="*/ 838352 h 3370881"/>
                          <a:gd name="connsiteX71" fmla="*/ 1147482 w 2657256"/>
                          <a:gd name="connsiteY71" fmla="*/ 829387 h 3370881"/>
                          <a:gd name="connsiteX72" fmla="*/ 1178859 w 2657256"/>
                          <a:gd name="connsiteY72" fmla="*/ 806976 h 3370881"/>
                          <a:gd name="connsiteX73" fmla="*/ 1192306 w 2657256"/>
                          <a:gd name="connsiteY73" fmla="*/ 793529 h 3370881"/>
                          <a:gd name="connsiteX74" fmla="*/ 1214718 w 2657256"/>
                          <a:gd name="connsiteY74" fmla="*/ 784564 h 3370881"/>
                          <a:gd name="connsiteX75" fmla="*/ 1241612 w 2657256"/>
                          <a:gd name="connsiteY75" fmla="*/ 771117 h 3370881"/>
                          <a:gd name="connsiteX76" fmla="*/ 1277470 w 2657256"/>
                          <a:gd name="connsiteY76" fmla="*/ 753187 h 3370881"/>
                          <a:gd name="connsiteX77" fmla="*/ 1295400 w 2657256"/>
                          <a:gd name="connsiteY77" fmla="*/ 730776 h 3370881"/>
                          <a:gd name="connsiteX78" fmla="*/ 1317812 w 2657256"/>
                          <a:gd name="connsiteY78" fmla="*/ 708364 h 3370881"/>
                          <a:gd name="connsiteX79" fmla="*/ 1353670 w 2657256"/>
                          <a:gd name="connsiteY79" fmla="*/ 663540 h 3370881"/>
                          <a:gd name="connsiteX80" fmla="*/ 1371600 w 2657256"/>
                          <a:gd name="connsiteY80" fmla="*/ 636646 h 3370881"/>
                          <a:gd name="connsiteX81" fmla="*/ 1380565 w 2657256"/>
                          <a:gd name="connsiteY81" fmla="*/ 596305 h 3370881"/>
                          <a:gd name="connsiteX82" fmla="*/ 1385047 w 2657256"/>
                          <a:gd name="connsiteY82" fmla="*/ 582858 h 3370881"/>
                          <a:gd name="connsiteX83" fmla="*/ 1380565 w 2657256"/>
                          <a:gd name="connsiteY83" fmla="*/ 533552 h 3370881"/>
                          <a:gd name="connsiteX84" fmla="*/ 1367118 w 2657256"/>
                          <a:gd name="connsiteY84" fmla="*/ 524587 h 3370881"/>
                          <a:gd name="connsiteX85" fmla="*/ 1349188 w 2657256"/>
                          <a:gd name="connsiteY85" fmla="*/ 520105 h 3370881"/>
                          <a:gd name="connsiteX86" fmla="*/ 1326776 w 2657256"/>
                          <a:gd name="connsiteY86" fmla="*/ 511140 h 3370881"/>
                          <a:gd name="connsiteX87" fmla="*/ 1281953 w 2657256"/>
                          <a:gd name="connsiteY87" fmla="*/ 515623 h 3370881"/>
                          <a:gd name="connsiteX88" fmla="*/ 1250576 w 2657256"/>
                          <a:gd name="connsiteY88" fmla="*/ 529070 h 3370881"/>
                          <a:gd name="connsiteX89" fmla="*/ 1210235 w 2657256"/>
                          <a:gd name="connsiteY89" fmla="*/ 542517 h 3370881"/>
                          <a:gd name="connsiteX90" fmla="*/ 1183341 w 2657256"/>
                          <a:gd name="connsiteY90" fmla="*/ 555964 h 3370881"/>
                          <a:gd name="connsiteX91" fmla="*/ 1160929 w 2657256"/>
                          <a:gd name="connsiteY91" fmla="*/ 569411 h 3370881"/>
                          <a:gd name="connsiteX92" fmla="*/ 1134035 w 2657256"/>
                          <a:gd name="connsiteY92" fmla="*/ 578376 h 3370881"/>
                          <a:gd name="connsiteX93" fmla="*/ 1111623 w 2657256"/>
                          <a:gd name="connsiteY93" fmla="*/ 587340 h 3370881"/>
                          <a:gd name="connsiteX94" fmla="*/ 1084729 w 2657256"/>
                          <a:gd name="connsiteY94" fmla="*/ 596305 h 3370881"/>
                          <a:gd name="connsiteX95" fmla="*/ 986118 w 2657256"/>
                          <a:gd name="connsiteY95" fmla="*/ 591823 h 3370881"/>
                          <a:gd name="connsiteX96" fmla="*/ 927847 w 2657256"/>
                          <a:gd name="connsiteY96" fmla="*/ 578376 h 3370881"/>
                          <a:gd name="connsiteX97" fmla="*/ 896470 w 2657256"/>
                          <a:gd name="connsiteY97" fmla="*/ 555964 h 3370881"/>
                          <a:gd name="connsiteX98" fmla="*/ 883023 w 2657256"/>
                          <a:gd name="connsiteY98" fmla="*/ 546999 h 3370881"/>
                          <a:gd name="connsiteX99" fmla="*/ 865094 w 2657256"/>
                          <a:gd name="connsiteY99" fmla="*/ 497693 h 3370881"/>
                          <a:gd name="connsiteX100" fmla="*/ 869576 w 2657256"/>
                          <a:gd name="connsiteY100" fmla="*/ 403564 h 3370881"/>
                          <a:gd name="connsiteX101" fmla="*/ 874059 w 2657256"/>
                          <a:gd name="connsiteY101" fmla="*/ 385634 h 3370881"/>
                          <a:gd name="connsiteX102" fmla="*/ 883023 w 2657256"/>
                          <a:gd name="connsiteY102" fmla="*/ 372187 h 3370881"/>
                          <a:gd name="connsiteX103" fmla="*/ 909918 w 2657256"/>
                          <a:gd name="connsiteY103" fmla="*/ 363223 h 3370881"/>
                          <a:gd name="connsiteX104" fmla="*/ 914400 w 2657256"/>
                          <a:gd name="connsiteY104" fmla="*/ 385634 h 3370881"/>
                          <a:gd name="connsiteX105" fmla="*/ 909918 w 2657256"/>
                          <a:gd name="connsiteY105" fmla="*/ 408046 h 3370881"/>
                          <a:gd name="connsiteX106" fmla="*/ 900953 w 2657256"/>
                          <a:gd name="connsiteY106" fmla="*/ 466317 h 3370881"/>
                          <a:gd name="connsiteX107" fmla="*/ 905435 w 2657256"/>
                          <a:gd name="connsiteY107" fmla="*/ 515623 h 3370881"/>
                          <a:gd name="connsiteX108" fmla="*/ 932329 w 2657256"/>
                          <a:gd name="connsiteY108" fmla="*/ 551481 h 3370881"/>
                          <a:gd name="connsiteX109" fmla="*/ 954741 w 2657256"/>
                          <a:gd name="connsiteY109" fmla="*/ 560446 h 3370881"/>
                          <a:gd name="connsiteX110" fmla="*/ 972670 w 2657256"/>
                          <a:gd name="connsiteY110" fmla="*/ 569411 h 3370881"/>
                          <a:gd name="connsiteX111" fmla="*/ 1066800 w 2657256"/>
                          <a:gd name="connsiteY111" fmla="*/ 564929 h 3370881"/>
                          <a:gd name="connsiteX112" fmla="*/ 1111623 w 2657256"/>
                          <a:gd name="connsiteY112" fmla="*/ 551481 h 3370881"/>
                          <a:gd name="connsiteX113" fmla="*/ 1129553 w 2657256"/>
                          <a:gd name="connsiteY113" fmla="*/ 538034 h 3370881"/>
                          <a:gd name="connsiteX114" fmla="*/ 1156447 w 2657256"/>
                          <a:gd name="connsiteY114" fmla="*/ 511140 h 3370881"/>
                          <a:gd name="connsiteX115" fmla="*/ 1160929 w 2657256"/>
                          <a:gd name="connsiteY115" fmla="*/ 493211 h 3370881"/>
                          <a:gd name="connsiteX116" fmla="*/ 1178859 w 2657256"/>
                          <a:gd name="connsiteY116" fmla="*/ 331846 h 3370881"/>
                          <a:gd name="connsiteX117" fmla="*/ 1215315 w 2657256"/>
                          <a:gd name="connsiteY117" fmla="*/ 270289 h 3370881"/>
                          <a:gd name="connsiteX118" fmla="*/ 1214718 w 2657256"/>
                          <a:gd name="connsiteY118" fmla="*/ 367705 h 3370881"/>
                          <a:gd name="connsiteX119" fmla="*/ 1201270 w 2657256"/>
                          <a:gd name="connsiteY119" fmla="*/ 412529 h 3370881"/>
                          <a:gd name="connsiteX120" fmla="*/ 1210235 w 2657256"/>
                          <a:gd name="connsiteY120" fmla="*/ 461834 h 3370881"/>
                          <a:gd name="connsiteX121" fmla="*/ 1214718 w 2657256"/>
                          <a:gd name="connsiteY121" fmla="*/ 475281 h 3370881"/>
                          <a:gd name="connsiteX122" fmla="*/ 1228165 w 2657256"/>
                          <a:gd name="connsiteY122" fmla="*/ 484246 h 3370881"/>
                          <a:gd name="connsiteX123" fmla="*/ 1250576 w 2657256"/>
                          <a:gd name="connsiteY123" fmla="*/ 502176 h 3370881"/>
                          <a:gd name="connsiteX124" fmla="*/ 1317812 w 2657256"/>
                          <a:gd name="connsiteY124" fmla="*/ 497693 h 3370881"/>
                          <a:gd name="connsiteX125" fmla="*/ 1353670 w 2657256"/>
                          <a:gd name="connsiteY125" fmla="*/ 488729 h 3370881"/>
                          <a:gd name="connsiteX126" fmla="*/ 1506070 w 2657256"/>
                          <a:gd name="connsiteY126" fmla="*/ 457352 h 3370881"/>
                          <a:gd name="connsiteX127" fmla="*/ 1550894 w 2657256"/>
                          <a:gd name="connsiteY127" fmla="*/ 430458 h 3370881"/>
                          <a:gd name="connsiteX128" fmla="*/ 1564341 w 2657256"/>
                          <a:gd name="connsiteY128" fmla="*/ 417011 h 3370881"/>
                          <a:gd name="connsiteX129" fmla="*/ 1586753 w 2657256"/>
                          <a:gd name="connsiteY129" fmla="*/ 399081 h 3370881"/>
                          <a:gd name="connsiteX130" fmla="*/ 1595718 w 2657256"/>
                          <a:gd name="connsiteY130" fmla="*/ 381152 h 3370881"/>
                          <a:gd name="connsiteX131" fmla="*/ 1600200 w 2657256"/>
                          <a:gd name="connsiteY131" fmla="*/ 363223 h 3370881"/>
                          <a:gd name="connsiteX132" fmla="*/ 1609165 w 2657256"/>
                          <a:gd name="connsiteY132" fmla="*/ 313917 h 3370881"/>
                          <a:gd name="connsiteX133" fmla="*/ 1537447 w 2657256"/>
                          <a:gd name="connsiteY133" fmla="*/ 188411 h 3370881"/>
                          <a:gd name="connsiteX134" fmla="*/ 1613647 w 2657256"/>
                          <a:gd name="connsiteY134" fmla="*/ 399081 h 3370881"/>
                          <a:gd name="connsiteX135" fmla="*/ 1627094 w 2657256"/>
                          <a:gd name="connsiteY135" fmla="*/ 417011 h 3370881"/>
                          <a:gd name="connsiteX136" fmla="*/ 1658470 w 2657256"/>
                          <a:gd name="connsiteY136" fmla="*/ 412529 h 3370881"/>
                          <a:gd name="connsiteX137" fmla="*/ 1685365 w 2657256"/>
                          <a:gd name="connsiteY137" fmla="*/ 390117 h 3370881"/>
                          <a:gd name="connsiteX138" fmla="*/ 1694329 w 2657256"/>
                          <a:gd name="connsiteY138" fmla="*/ 376670 h 3370881"/>
                          <a:gd name="connsiteX139" fmla="*/ 1734670 w 2657256"/>
                          <a:gd name="connsiteY139" fmla="*/ 354258 h 3370881"/>
                          <a:gd name="connsiteX140" fmla="*/ 1743635 w 2657256"/>
                          <a:gd name="connsiteY140" fmla="*/ 340811 h 3370881"/>
                          <a:gd name="connsiteX141" fmla="*/ 1757082 w 2657256"/>
                          <a:gd name="connsiteY141" fmla="*/ 336329 h 3370881"/>
                          <a:gd name="connsiteX142" fmla="*/ 1808984 w 2657256"/>
                          <a:gd name="connsiteY142" fmla="*/ 249641 h 3370881"/>
                          <a:gd name="connsiteX143" fmla="*/ 1899621 w 2657256"/>
                          <a:gd name="connsiteY143" fmla="*/ 211719 h 3370881"/>
                          <a:gd name="connsiteX144" fmla="*/ 1808984 w 2657256"/>
                          <a:gd name="connsiteY144" fmla="*/ 178521 h 3370881"/>
                          <a:gd name="connsiteX145" fmla="*/ 1772023 w 2657256"/>
                          <a:gd name="connsiteY145" fmla="*/ 77249 h 3370881"/>
                          <a:gd name="connsiteX146" fmla="*/ 1900425 w 2657256"/>
                          <a:gd name="connsiteY146" fmla="*/ 214081 h 3370881"/>
                          <a:gd name="connsiteX147" fmla="*/ 1874221 w 2657256"/>
                          <a:gd name="connsiteY147" fmla="*/ 318698 h 3370881"/>
                          <a:gd name="connsiteX148" fmla="*/ 1788459 w 2657256"/>
                          <a:gd name="connsiteY148" fmla="*/ 367705 h 3370881"/>
                          <a:gd name="connsiteX149" fmla="*/ 1761565 w 2657256"/>
                          <a:gd name="connsiteY149" fmla="*/ 390117 h 3370881"/>
                          <a:gd name="connsiteX150" fmla="*/ 1783976 w 2657256"/>
                          <a:gd name="connsiteY150" fmla="*/ 399081 h 3370881"/>
                          <a:gd name="connsiteX151" fmla="*/ 1878106 w 2657256"/>
                          <a:gd name="connsiteY151" fmla="*/ 390117 h 3370881"/>
                          <a:gd name="connsiteX152" fmla="*/ 1891553 w 2657256"/>
                          <a:gd name="connsiteY152" fmla="*/ 381152 h 3370881"/>
                          <a:gd name="connsiteX153" fmla="*/ 1918447 w 2657256"/>
                          <a:gd name="connsiteY153" fmla="*/ 372187 h 3370881"/>
                          <a:gd name="connsiteX154" fmla="*/ 1940859 w 2657256"/>
                          <a:gd name="connsiteY154" fmla="*/ 358740 h 3370881"/>
                          <a:gd name="connsiteX155" fmla="*/ 1954306 w 2657256"/>
                          <a:gd name="connsiteY155" fmla="*/ 354258 h 3370881"/>
                          <a:gd name="connsiteX156" fmla="*/ 2083304 w 2657256"/>
                          <a:gd name="connsiteY156" fmla="*/ 290281 h 3370881"/>
                          <a:gd name="connsiteX157" fmla="*/ 2166172 w 2657256"/>
                          <a:gd name="connsiteY157" fmla="*/ 215604 h 3370881"/>
                          <a:gd name="connsiteX158" fmla="*/ 2069054 w 2657256"/>
                          <a:gd name="connsiteY158" fmla="*/ 40493 h 3370881"/>
                          <a:gd name="connsiteX159" fmla="*/ 2078225 w 2657256"/>
                          <a:gd name="connsiteY159" fmla="*/ 188681 h 3370881"/>
                          <a:gd name="connsiteX160" fmla="*/ 1999129 w 2657256"/>
                          <a:gd name="connsiteY160" fmla="*/ 358740 h 3370881"/>
                          <a:gd name="connsiteX161" fmla="*/ 1994647 w 2657256"/>
                          <a:gd name="connsiteY161" fmla="*/ 372187 h 3370881"/>
                          <a:gd name="connsiteX162" fmla="*/ 2039470 w 2657256"/>
                          <a:gd name="connsiteY162" fmla="*/ 390117 h 3370881"/>
                          <a:gd name="connsiteX163" fmla="*/ 2115670 w 2657256"/>
                          <a:gd name="connsiteY163" fmla="*/ 390117 h 3370881"/>
                          <a:gd name="connsiteX164" fmla="*/ 2160494 w 2657256"/>
                          <a:gd name="connsiteY164" fmla="*/ 376670 h 3370881"/>
                          <a:gd name="connsiteX165" fmla="*/ 2191870 w 2657256"/>
                          <a:gd name="connsiteY165" fmla="*/ 363223 h 3370881"/>
                          <a:gd name="connsiteX166" fmla="*/ 2205318 w 2657256"/>
                          <a:gd name="connsiteY166" fmla="*/ 358740 h 3370881"/>
                          <a:gd name="connsiteX167" fmla="*/ 2232212 w 2657256"/>
                          <a:gd name="connsiteY167" fmla="*/ 340811 h 3370881"/>
                          <a:gd name="connsiteX168" fmla="*/ 2312894 w 2657256"/>
                          <a:gd name="connsiteY168" fmla="*/ 183929 h 3370881"/>
                          <a:gd name="connsiteX169" fmla="*/ 2339788 w 2657256"/>
                          <a:gd name="connsiteY169" fmla="*/ 151 h 3370881"/>
                          <a:gd name="connsiteX170" fmla="*/ 2357718 w 2657256"/>
                          <a:gd name="connsiteY170" fmla="*/ 215305 h 3370881"/>
                          <a:gd name="connsiteX171" fmla="*/ 2254623 w 2657256"/>
                          <a:gd name="connsiteY171" fmla="*/ 376670 h 3370881"/>
                          <a:gd name="connsiteX172" fmla="*/ 2245659 w 2657256"/>
                          <a:gd name="connsiteY172" fmla="*/ 390117 h 3370881"/>
                          <a:gd name="connsiteX173" fmla="*/ 2254623 w 2657256"/>
                          <a:gd name="connsiteY173" fmla="*/ 403564 h 3370881"/>
                          <a:gd name="connsiteX174" fmla="*/ 2353235 w 2657256"/>
                          <a:gd name="connsiteY174" fmla="*/ 399081 h 3370881"/>
                          <a:gd name="connsiteX175" fmla="*/ 2366682 w 2657256"/>
                          <a:gd name="connsiteY175" fmla="*/ 394599 h 3370881"/>
                          <a:gd name="connsiteX176" fmla="*/ 2389094 w 2657256"/>
                          <a:gd name="connsiteY176" fmla="*/ 390117 h 3370881"/>
                          <a:gd name="connsiteX177" fmla="*/ 2424953 w 2657256"/>
                          <a:gd name="connsiteY177" fmla="*/ 367705 h 3370881"/>
                          <a:gd name="connsiteX178" fmla="*/ 2528047 w 2657256"/>
                          <a:gd name="connsiteY178" fmla="*/ 292700 h 3370881"/>
                          <a:gd name="connsiteX179" fmla="*/ 2541495 w 2657256"/>
                          <a:gd name="connsiteY179" fmla="*/ 62906 h 3370881"/>
                          <a:gd name="connsiteX180" fmla="*/ 2591304 w 2657256"/>
                          <a:gd name="connsiteY180" fmla="*/ 214081 h 3370881"/>
                          <a:gd name="connsiteX181" fmla="*/ 2612315 w 2657256"/>
                          <a:gd name="connsiteY181" fmla="*/ 290907 h 3370881"/>
                          <a:gd name="connsiteX182" fmla="*/ 2650863 w 2657256"/>
                          <a:gd name="connsiteY182" fmla="*/ 344994 h 3370881"/>
                          <a:gd name="connsiteX183" fmla="*/ 2465294 w 2657256"/>
                          <a:gd name="connsiteY183" fmla="*/ 399081 h 3370881"/>
                          <a:gd name="connsiteX184" fmla="*/ 2442882 w 2657256"/>
                          <a:gd name="connsiteY184" fmla="*/ 403564 h 3370881"/>
                          <a:gd name="connsiteX185" fmla="*/ 2398059 w 2657256"/>
                          <a:gd name="connsiteY185" fmla="*/ 417011 h 3370881"/>
                          <a:gd name="connsiteX186" fmla="*/ 2375647 w 2657256"/>
                          <a:gd name="connsiteY186" fmla="*/ 425976 h 3370881"/>
                          <a:gd name="connsiteX187" fmla="*/ 2357718 w 2657256"/>
                          <a:gd name="connsiteY187" fmla="*/ 430458 h 3370881"/>
                          <a:gd name="connsiteX188" fmla="*/ 2344270 w 2657256"/>
                          <a:gd name="connsiteY188" fmla="*/ 461834 h 3370881"/>
                          <a:gd name="connsiteX189" fmla="*/ 2353235 w 2657256"/>
                          <a:gd name="connsiteY189" fmla="*/ 502176 h 3370881"/>
                          <a:gd name="connsiteX190" fmla="*/ 2362200 w 2657256"/>
                          <a:gd name="connsiteY190" fmla="*/ 515623 h 3370881"/>
                          <a:gd name="connsiteX191" fmla="*/ 2344270 w 2657256"/>
                          <a:gd name="connsiteY191" fmla="*/ 587340 h 3370881"/>
                          <a:gd name="connsiteX192" fmla="*/ 2321859 w 2657256"/>
                          <a:gd name="connsiteY192" fmla="*/ 614234 h 3370881"/>
                          <a:gd name="connsiteX193" fmla="*/ 2308412 w 2657256"/>
                          <a:gd name="connsiteY193" fmla="*/ 636646 h 3370881"/>
                          <a:gd name="connsiteX194" fmla="*/ 2281518 w 2657256"/>
                          <a:gd name="connsiteY194" fmla="*/ 641129 h 3370881"/>
                          <a:gd name="connsiteX195" fmla="*/ 2259106 w 2657256"/>
                          <a:gd name="connsiteY195" fmla="*/ 636646 h 3370881"/>
                          <a:gd name="connsiteX196" fmla="*/ 2277035 w 2657256"/>
                          <a:gd name="connsiteY196" fmla="*/ 578376 h 3370881"/>
                          <a:gd name="connsiteX197" fmla="*/ 2290482 w 2657256"/>
                          <a:gd name="connsiteY197" fmla="*/ 542517 h 3370881"/>
                          <a:gd name="connsiteX198" fmla="*/ 2286000 w 2657256"/>
                          <a:gd name="connsiteY198" fmla="*/ 506658 h 3370881"/>
                          <a:gd name="connsiteX199" fmla="*/ 2245659 w 2657256"/>
                          <a:gd name="connsiteY199" fmla="*/ 448387 h 3370881"/>
                          <a:gd name="connsiteX200" fmla="*/ 2200835 w 2657256"/>
                          <a:gd name="connsiteY200" fmla="*/ 430458 h 3370881"/>
                          <a:gd name="connsiteX201" fmla="*/ 2169459 w 2657256"/>
                          <a:gd name="connsiteY201" fmla="*/ 425976 h 3370881"/>
                          <a:gd name="connsiteX202" fmla="*/ 2102223 w 2657256"/>
                          <a:gd name="connsiteY202" fmla="*/ 430458 h 3370881"/>
                          <a:gd name="connsiteX203" fmla="*/ 2084294 w 2657256"/>
                          <a:gd name="connsiteY203" fmla="*/ 439423 h 3370881"/>
                          <a:gd name="connsiteX204" fmla="*/ 2070847 w 2657256"/>
                          <a:gd name="connsiteY204" fmla="*/ 443905 h 3370881"/>
                          <a:gd name="connsiteX205" fmla="*/ 2061882 w 2657256"/>
                          <a:gd name="connsiteY205" fmla="*/ 461834 h 3370881"/>
                          <a:gd name="connsiteX206" fmla="*/ 2034988 w 2657256"/>
                          <a:gd name="connsiteY206" fmla="*/ 475281 h 3370881"/>
                          <a:gd name="connsiteX207" fmla="*/ 1783976 w 2657256"/>
                          <a:gd name="connsiteY207" fmla="*/ 479764 h 3370881"/>
                          <a:gd name="connsiteX208" fmla="*/ 1766047 w 2657256"/>
                          <a:gd name="connsiteY208" fmla="*/ 488729 h 3370881"/>
                          <a:gd name="connsiteX209" fmla="*/ 1703294 w 2657256"/>
                          <a:gd name="connsiteY209" fmla="*/ 506658 h 3370881"/>
                          <a:gd name="connsiteX210" fmla="*/ 1689847 w 2657256"/>
                          <a:gd name="connsiteY210" fmla="*/ 511140 h 3370881"/>
                          <a:gd name="connsiteX211" fmla="*/ 1676400 w 2657256"/>
                          <a:gd name="connsiteY211" fmla="*/ 520105 h 3370881"/>
                          <a:gd name="connsiteX212" fmla="*/ 1649506 w 2657256"/>
                          <a:gd name="connsiteY212" fmla="*/ 529070 h 3370881"/>
                          <a:gd name="connsiteX213" fmla="*/ 1636059 w 2657256"/>
                          <a:gd name="connsiteY213" fmla="*/ 538034 h 3370881"/>
                          <a:gd name="connsiteX214" fmla="*/ 1622612 w 2657256"/>
                          <a:gd name="connsiteY214" fmla="*/ 551481 h 3370881"/>
                          <a:gd name="connsiteX215" fmla="*/ 1609165 w 2657256"/>
                          <a:gd name="connsiteY215" fmla="*/ 555964 h 3370881"/>
                          <a:gd name="connsiteX216" fmla="*/ 1577788 w 2657256"/>
                          <a:gd name="connsiteY216" fmla="*/ 587340 h 3370881"/>
                          <a:gd name="connsiteX217" fmla="*/ 1568823 w 2657256"/>
                          <a:gd name="connsiteY217" fmla="*/ 600787 h 3370881"/>
                          <a:gd name="connsiteX218" fmla="*/ 1555376 w 2657256"/>
                          <a:gd name="connsiteY218" fmla="*/ 614234 h 3370881"/>
                          <a:gd name="connsiteX219" fmla="*/ 1524000 w 2657256"/>
                          <a:gd name="connsiteY219" fmla="*/ 654576 h 3370881"/>
                          <a:gd name="connsiteX220" fmla="*/ 1519518 w 2657256"/>
                          <a:gd name="connsiteY220" fmla="*/ 668023 h 3370881"/>
                          <a:gd name="connsiteX221" fmla="*/ 1528482 w 2657256"/>
                          <a:gd name="connsiteY221" fmla="*/ 708364 h 3370881"/>
                          <a:gd name="connsiteX222" fmla="*/ 1537447 w 2657256"/>
                          <a:gd name="connsiteY222" fmla="*/ 721811 h 3370881"/>
                          <a:gd name="connsiteX223" fmla="*/ 1568823 w 2657256"/>
                          <a:gd name="connsiteY223" fmla="*/ 712846 h 3370881"/>
                          <a:gd name="connsiteX224" fmla="*/ 1600200 w 2657256"/>
                          <a:gd name="connsiteY224" fmla="*/ 712846 h 3370881"/>
                          <a:gd name="connsiteX225" fmla="*/ 1631576 w 2657256"/>
                          <a:gd name="connsiteY225" fmla="*/ 690434 h 3370881"/>
                          <a:gd name="connsiteX226" fmla="*/ 1645023 w 2657256"/>
                          <a:gd name="connsiteY226" fmla="*/ 676987 h 3370881"/>
                          <a:gd name="connsiteX227" fmla="*/ 1685365 w 2657256"/>
                          <a:gd name="connsiteY227" fmla="*/ 645611 h 3370881"/>
                          <a:gd name="connsiteX228" fmla="*/ 1716741 w 2657256"/>
                          <a:gd name="connsiteY228" fmla="*/ 614234 h 3370881"/>
                          <a:gd name="connsiteX229" fmla="*/ 1748118 w 2657256"/>
                          <a:gd name="connsiteY229" fmla="*/ 596305 h 3370881"/>
                          <a:gd name="connsiteX230" fmla="*/ 1761565 w 2657256"/>
                          <a:gd name="connsiteY230" fmla="*/ 591823 h 3370881"/>
                          <a:gd name="connsiteX231" fmla="*/ 1779494 w 2657256"/>
                          <a:gd name="connsiteY231" fmla="*/ 582858 h 3370881"/>
                          <a:gd name="connsiteX232" fmla="*/ 1815353 w 2657256"/>
                          <a:gd name="connsiteY232" fmla="*/ 573893 h 3370881"/>
                          <a:gd name="connsiteX233" fmla="*/ 2030506 w 2657256"/>
                          <a:gd name="connsiteY233" fmla="*/ 578376 h 3370881"/>
                          <a:gd name="connsiteX234" fmla="*/ 2017059 w 2657256"/>
                          <a:gd name="connsiteY234" fmla="*/ 600787 h 3370881"/>
                          <a:gd name="connsiteX235" fmla="*/ 1981200 w 2657256"/>
                          <a:gd name="connsiteY235" fmla="*/ 636646 h 3370881"/>
                          <a:gd name="connsiteX236" fmla="*/ 1967753 w 2657256"/>
                          <a:gd name="connsiteY236" fmla="*/ 650093 h 3370881"/>
                          <a:gd name="connsiteX237" fmla="*/ 1936376 w 2657256"/>
                          <a:gd name="connsiteY237" fmla="*/ 690434 h 3370881"/>
                          <a:gd name="connsiteX238" fmla="*/ 1905000 w 2657256"/>
                          <a:gd name="connsiteY238" fmla="*/ 717329 h 3370881"/>
                          <a:gd name="connsiteX239" fmla="*/ 1860176 w 2657256"/>
                          <a:gd name="connsiteY239" fmla="*/ 735258 h 3370881"/>
                          <a:gd name="connsiteX240" fmla="*/ 1788459 w 2657256"/>
                          <a:gd name="connsiteY240" fmla="*/ 744223 h 3370881"/>
                          <a:gd name="connsiteX241" fmla="*/ 1846729 w 2657256"/>
                          <a:gd name="connsiteY241" fmla="*/ 802493 h 3370881"/>
                          <a:gd name="connsiteX242" fmla="*/ 1913965 w 2657256"/>
                          <a:gd name="connsiteY242" fmla="*/ 829387 h 3370881"/>
                          <a:gd name="connsiteX243" fmla="*/ 1922929 w 2657256"/>
                          <a:gd name="connsiteY243" fmla="*/ 842834 h 3370881"/>
                          <a:gd name="connsiteX244" fmla="*/ 1967753 w 2657256"/>
                          <a:gd name="connsiteY244" fmla="*/ 883176 h 3370881"/>
                          <a:gd name="connsiteX245" fmla="*/ 1981200 w 2657256"/>
                          <a:gd name="connsiteY245" fmla="*/ 896623 h 3370881"/>
                          <a:gd name="connsiteX246" fmla="*/ 1994647 w 2657256"/>
                          <a:gd name="connsiteY246" fmla="*/ 905587 h 3370881"/>
                          <a:gd name="connsiteX247" fmla="*/ 2021541 w 2657256"/>
                          <a:gd name="connsiteY247" fmla="*/ 927999 h 3370881"/>
                          <a:gd name="connsiteX248" fmla="*/ 2030506 w 2657256"/>
                          <a:gd name="connsiteY248" fmla="*/ 941446 h 3370881"/>
                          <a:gd name="connsiteX249" fmla="*/ 2057400 w 2657256"/>
                          <a:gd name="connsiteY249" fmla="*/ 968340 h 3370881"/>
                          <a:gd name="connsiteX250" fmla="*/ 2088776 w 2657256"/>
                          <a:gd name="connsiteY250" fmla="*/ 1013164 h 3370881"/>
                          <a:gd name="connsiteX251" fmla="*/ 2115670 w 2657256"/>
                          <a:gd name="connsiteY251" fmla="*/ 1057987 h 3370881"/>
                          <a:gd name="connsiteX252" fmla="*/ 2120153 w 2657256"/>
                          <a:gd name="connsiteY252" fmla="*/ 1089364 h 3370881"/>
                          <a:gd name="connsiteX253" fmla="*/ 2138082 w 2657256"/>
                          <a:gd name="connsiteY253" fmla="*/ 1143152 h 3370881"/>
                          <a:gd name="connsiteX254" fmla="*/ 2147047 w 2657256"/>
                          <a:gd name="connsiteY254" fmla="*/ 1196940 h 3370881"/>
                          <a:gd name="connsiteX255" fmla="*/ 2151529 w 2657256"/>
                          <a:gd name="connsiteY255" fmla="*/ 1210387 h 3370881"/>
                          <a:gd name="connsiteX256" fmla="*/ 2156012 w 2657256"/>
                          <a:gd name="connsiteY256" fmla="*/ 1228317 h 3370881"/>
                          <a:gd name="connsiteX257" fmla="*/ 2173941 w 2657256"/>
                          <a:gd name="connsiteY257" fmla="*/ 1295552 h 3370881"/>
                          <a:gd name="connsiteX258" fmla="*/ 2182906 w 2657256"/>
                          <a:gd name="connsiteY258" fmla="*/ 1313481 h 3370881"/>
                          <a:gd name="connsiteX259" fmla="*/ 2187388 w 2657256"/>
                          <a:gd name="connsiteY259" fmla="*/ 1331411 h 3370881"/>
                          <a:gd name="connsiteX260" fmla="*/ 2214282 w 2657256"/>
                          <a:gd name="connsiteY260" fmla="*/ 1385199 h 3370881"/>
                          <a:gd name="connsiteX261" fmla="*/ 2218765 w 2657256"/>
                          <a:gd name="connsiteY261" fmla="*/ 1403129 h 3370881"/>
                          <a:gd name="connsiteX262" fmla="*/ 2223247 w 2657256"/>
                          <a:gd name="connsiteY262" fmla="*/ 1430023 h 3370881"/>
                          <a:gd name="connsiteX263" fmla="*/ 2236694 w 2657256"/>
                          <a:gd name="connsiteY263" fmla="*/ 1456917 h 3370881"/>
                          <a:gd name="connsiteX264" fmla="*/ 2241176 w 2657256"/>
                          <a:gd name="connsiteY264" fmla="*/ 1577940 h 3370881"/>
                          <a:gd name="connsiteX265" fmla="*/ 2245659 w 2657256"/>
                          <a:gd name="connsiteY265" fmla="*/ 1595870 h 3370881"/>
                          <a:gd name="connsiteX266" fmla="*/ 2236694 w 2657256"/>
                          <a:gd name="connsiteY266" fmla="*/ 1694481 h 3370881"/>
                          <a:gd name="connsiteX267" fmla="*/ 2227729 w 2657256"/>
                          <a:gd name="connsiteY267" fmla="*/ 1716893 h 3370881"/>
                          <a:gd name="connsiteX268" fmla="*/ 2223247 w 2657256"/>
                          <a:gd name="connsiteY268" fmla="*/ 1730340 h 3370881"/>
                          <a:gd name="connsiteX269" fmla="*/ 2200835 w 2657256"/>
                          <a:gd name="connsiteY269" fmla="*/ 1788611 h 3370881"/>
                          <a:gd name="connsiteX270" fmla="*/ 2191870 w 2657256"/>
                          <a:gd name="connsiteY270" fmla="*/ 1811023 h 3370881"/>
                          <a:gd name="connsiteX271" fmla="*/ 2187388 w 2657256"/>
                          <a:gd name="connsiteY271" fmla="*/ 1824470 h 3370881"/>
                          <a:gd name="connsiteX272" fmla="*/ 2169459 w 2657256"/>
                          <a:gd name="connsiteY272" fmla="*/ 1869293 h 3370881"/>
                          <a:gd name="connsiteX273" fmla="*/ 2164976 w 2657256"/>
                          <a:gd name="connsiteY273" fmla="*/ 1882740 h 3370881"/>
                          <a:gd name="connsiteX274" fmla="*/ 2156012 w 2657256"/>
                          <a:gd name="connsiteY274" fmla="*/ 1927564 h 3370881"/>
                          <a:gd name="connsiteX275" fmla="*/ 2173941 w 2657256"/>
                          <a:gd name="connsiteY275" fmla="*/ 1945493 h 3370881"/>
                          <a:gd name="connsiteX276" fmla="*/ 2196353 w 2657256"/>
                          <a:gd name="connsiteY276" fmla="*/ 1958940 h 3370881"/>
                          <a:gd name="connsiteX277" fmla="*/ 2241176 w 2657256"/>
                          <a:gd name="connsiteY277" fmla="*/ 2012729 h 3370881"/>
                          <a:gd name="connsiteX278" fmla="*/ 2263588 w 2657256"/>
                          <a:gd name="connsiteY278" fmla="*/ 2057552 h 3370881"/>
                          <a:gd name="connsiteX279" fmla="*/ 2286000 w 2657256"/>
                          <a:gd name="connsiteY279" fmla="*/ 2084446 h 3370881"/>
                          <a:gd name="connsiteX280" fmla="*/ 2299447 w 2657256"/>
                          <a:gd name="connsiteY280" fmla="*/ 2124787 h 3370881"/>
                          <a:gd name="connsiteX281" fmla="*/ 2321859 w 2657256"/>
                          <a:gd name="connsiteY281" fmla="*/ 2151681 h 3370881"/>
                          <a:gd name="connsiteX282" fmla="*/ 2344270 w 2657256"/>
                          <a:gd name="connsiteY282" fmla="*/ 2205470 h 3370881"/>
                          <a:gd name="connsiteX283" fmla="*/ 2348753 w 2657256"/>
                          <a:gd name="connsiteY283" fmla="*/ 2223399 h 3370881"/>
                          <a:gd name="connsiteX284" fmla="*/ 2366682 w 2657256"/>
                          <a:gd name="connsiteY284" fmla="*/ 2263740 h 3370881"/>
                          <a:gd name="connsiteX285" fmla="*/ 2375647 w 2657256"/>
                          <a:gd name="connsiteY285" fmla="*/ 2286152 h 3370881"/>
                          <a:gd name="connsiteX286" fmla="*/ 2380129 w 2657256"/>
                          <a:gd name="connsiteY286" fmla="*/ 2308564 h 3370881"/>
                          <a:gd name="connsiteX287" fmla="*/ 2389094 w 2657256"/>
                          <a:gd name="connsiteY287" fmla="*/ 2335458 h 3370881"/>
                          <a:gd name="connsiteX288" fmla="*/ 2393576 w 2657256"/>
                          <a:gd name="connsiteY288" fmla="*/ 2380281 h 3370881"/>
                          <a:gd name="connsiteX289" fmla="*/ 2398059 w 2657256"/>
                          <a:gd name="connsiteY289" fmla="*/ 2393729 h 3370881"/>
                          <a:gd name="connsiteX290" fmla="*/ 2419794 w 2657256"/>
                          <a:gd name="connsiteY290" fmla="*/ 2447517 h 3370881"/>
                          <a:gd name="connsiteX291" fmla="*/ 2427343 w 2657256"/>
                          <a:gd name="connsiteY291" fmla="*/ 2564058 h 3370881"/>
                          <a:gd name="connsiteX292" fmla="*/ 2389094 w 2657256"/>
                          <a:gd name="connsiteY292" fmla="*/ 2837481 h 3370881"/>
                          <a:gd name="connsiteX293" fmla="*/ 2380129 w 2657256"/>
                          <a:gd name="connsiteY293" fmla="*/ 2859893 h 3370881"/>
                          <a:gd name="connsiteX294" fmla="*/ 2357718 w 2657256"/>
                          <a:gd name="connsiteY294" fmla="*/ 2913681 h 3370881"/>
                          <a:gd name="connsiteX295" fmla="*/ 2348753 w 2657256"/>
                          <a:gd name="connsiteY295" fmla="*/ 2936093 h 3370881"/>
                          <a:gd name="connsiteX296" fmla="*/ 2339788 w 2657256"/>
                          <a:gd name="connsiteY296" fmla="*/ 2971952 h 3370881"/>
                          <a:gd name="connsiteX297" fmla="*/ 2326341 w 2657256"/>
                          <a:gd name="connsiteY297" fmla="*/ 2994364 h 3370881"/>
                          <a:gd name="connsiteX298" fmla="*/ 2317376 w 2657256"/>
                          <a:gd name="connsiteY298" fmla="*/ 3025740 h 3370881"/>
                          <a:gd name="connsiteX299" fmla="*/ 2303929 w 2657256"/>
                          <a:gd name="connsiteY299" fmla="*/ 3048152 h 3370881"/>
                          <a:gd name="connsiteX300" fmla="*/ 2290482 w 2657256"/>
                          <a:gd name="connsiteY300" fmla="*/ 3079529 h 3370881"/>
                          <a:gd name="connsiteX301" fmla="*/ 2272553 w 2657256"/>
                          <a:gd name="connsiteY301" fmla="*/ 3084011 h 3370881"/>
                          <a:gd name="connsiteX302" fmla="*/ 2259106 w 2657256"/>
                          <a:gd name="connsiteY302" fmla="*/ 3088493 h 3370881"/>
                          <a:gd name="connsiteX303" fmla="*/ 2241176 w 2657256"/>
                          <a:gd name="connsiteY303" fmla="*/ 3092976 h 3370881"/>
                          <a:gd name="connsiteX304" fmla="*/ 2209800 w 2657256"/>
                          <a:gd name="connsiteY304" fmla="*/ 3101940 h 3370881"/>
                          <a:gd name="connsiteX305" fmla="*/ 2205318 w 2657256"/>
                          <a:gd name="connsiteY305" fmla="*/ 3039187 h 3370881"/>
                          <a:gd name="connsiteX306" fmla="*/ 2218765 w 2657256"/>
                          <a:gd name="connsiteY306" fmla="*/ 3021258 h 3370881"/>
                          <a:gd name="connsiteX307" fmla="*/ 2245659 w 2657256"/>
                          <a:gd name="connsiteY307" fmla="*/ 2971952 h 3370881"/>
                          <a:gd name="connsiteX308" fmla="*/ 2268070 w 2657256"/>
                          <a:gd name="connsiteY308" fmla="*/ 2945058 h 3370881"/>
                          <a:gd name="connsiteX309" fmla="*/ 2298550 w 2657256"/>
                          <a:gd name="connsiteY309" fmla="*/ 2568540 h 3370881"/>
                          <a:gd name="connsiteX310" fmla="*/ 2284986 w 2657256"/>
                          <a:gd name="connsiteY310" fmla="*/ 2532681 h 3370881"/>
                          <a:gd name="connsiteX311" fmla="*/ 2293273 w 2657256"/>
                          <a:gd name="connsiteY311" fmla="*/ 2496653 h 3370881"/>
                          <a:gd name="connsiteX312" fmla="*/ 2278152 w 2657256"/>
                          <a:gd name="connsiteY312" fmla="*/ 2475178 h 3370881"/>
                          <a:gd name="connsiteX313" fmla="*/ 2245659 w 2657256"/>
                          <a:gd name="connsiteY313" fmla="*/ 2389247 h 3370881"/>
                          <a:gd name="connsiteX314" fmla="*/ 2195507 w 2657256"/>
                          <a:gd name="connsiteY314" fmla="*/ 2241328 h 3370881"/>
                          <a:gd name="connsiteX315" fmla="*/ 2083786 w 2657256"/>
                          <a:gd name="connsiteY315" fmla="*/ 2040300 h 3370881"/>
                          <a:gd name="connsiteX316" fmla="*/ 2048773 w 2657256"/>
                          <a:gd name="connsiteY316" fmla="*/ 2017971 h 3370881"/>
                          <a:gd name="connsiteX317" fmla="*/ 2074314 w 2657256"/>
                          <a:gd name="connsiteY317" fmla="*/ 2011967 h 3370881"/>
                          <a:gd name="connsiteX318" fmla="*/ 2034988 w 2657256"/>
                          <a:gd name="connsiteY318" fmla="*/ 2003764 h 3370881"/>
                          <a:gd name="connsiteX319" fmla="*/ 2026023 w 2657256"/>
                          <a:gd name="connsiteY319" fmla="*/ 2026176 h 3370881"/>
                          <a:gd name="connsiteX320" fmla="*/ 2021541 w 2657256"/>
                          <a:gd name="connsiteY320" fmla="*/ 2039623 h 3370881"/>
                          <a:gd name="connsiteX321" fmla="*/ 1999129 w 2657256"/>
                          <a:gd name="connsiteY321" fmla="*/ 2053070 h 3370881"/>
                          <a:gd name="connsiteX322" fmla="*/ 1990165 w 2657256"/>
                          <a:gd name="connsiteY322" fmla="*/ 2070999 h 3370881"/>
                          <a:gd name="connsiteX323" fmla="*/ 1967753 w 2657256"/>
                          <a:gd name="connsiteY323" fmla="*/ 2106858 h 3370881"/>
                          <a:gd name="connsiteX324" fmla="*/ 1981200 w 2657256"/>
                          <a:gd name="connsiteY324" fmla="*/ 2223399 h 3370881"/>
                          <a:gd name="connsiteX325" fmla="*/ 1994647 w 2657256"/>
                          <a:gd name="connsiteY325" fmla="*/ 2254776 h 3370881"/>
                          <a:gd name="connsiteX326" fmla="*/ 2003612 w 2657256"/>
                          <a:gd name="connsiteY326" fmla="*/ 2272705 h 3370881"/>
                          <a:gd name="connsiteX327" fmla="*/ 2026023 w 2657256"/>
                          <a:gd name="connsiteY327" fmla="*/ 2304081 h 3370881"/>
                          <a:gd name="connsiteX328" fmla="*/ 2043953 w 2657256"/>
                          <a:gd name="connsiteY328" fmla="*/ 2348905 h 3370881"/>
                          <a:gd name="connsiteX329" fmla="*/ 2061882 w 2657256"/>
                          <a:gd name="connsiteY329" fmla="*/ 2371317 h 3370881"/>
                          <a:gd name="connsiteX330" fmla="*/ 2088776 w 2657256"/>
                          <a:gd name="connsiteY330" fmla="*/ 2434070 h 3370881"/>
                          <a:gd name="connsiteX331" fmla="*/ 2102223 w 2657256"/>
                          <a:gd name="connsiteY331" fmla="*/ 2465446 h 3370881"/>
                          <a:gd name="connsiteX332" fmla="*/ 2106706 w 2657256"/>
                          <a:gd name="connsiteY332" fmla="*/ 2496823 h 3370881"/>
                          <a:gd name="connsiteX333" fmla="*/ 2124635 w 2657256"/>
                          <a:gd name="connsiteY333" fmla="*/ 2559576 h 3370881"/>
                          <a:gd name="connsiteX334" fmla="*/ 2138082 w 2657256"/>
                          <a:gd name="connsiteY334" fmla="*/ 2649223 h 3370881"/>
                          <a:gd name="connsiteX335" fmla="*/ 2147047 w 2657256"/>
                          <a:gd name="connsiteY335" fmla="*/ 2685081 h 3370881"/>
                          <a:gd name="connsiteX336" fmla="*/ 2151529 w 2657256"/>
                          <a:gd name="connsiteY336" fmla="*/ 2716458 h 3370881"/>
                          <a:gd name="connsiteX337" fmla="*/ 2160494 w 2657256"/>
                          <a:gd name="connsiteY337" fmla="*/ 2770246 h 3370881"/>
                          <a:gd name="connsiteX338" fmla="*/ 2156012 w 2657256"/>
                          <a:gd name="connsiteY338" fmla="*/ 2962987 h 3370881"/>
                          <a:gd name="connsiteX339" fmla="*/ 2138082 w 2657256"/>
                          <a:gd name="connsiteY339" fmla="*/ 3043670 h 3370881"/>
                          <a:gd name="connsiteX340" fmla="*/ 2133600 w 2657256"/>
                          <a:gd name="connsiteY340" fmla="*/ 3061599 h 3370881"/>
                          <a:gd name="connsiteX341" fmla="*/ 2120153 w 2657256"/>
                          <a:gd name="connsiteY341" fmla="*/ 3079529 h 3370881"/>
                          <a:gd name="connsiteX342" fmla="*/ 2111188 w 2657256"/>
                          <a:gd name="connsiteY342" fmla="*/ 3106423 h 3370881"/>
                          <a:gd name="connsiteX343" fmla="*/ 2088776 w 2657256"/>
                          <a:gd name="connsiteY343" fmla="*/ 3137799 h 3370881"/>
                          <a:gd name="connsiteX344" fmla="*/ 2075329 w 2657256"/>
                          <a:gd name="connsiteY344" fmla="*/ 3164693 h 3370881"/>
                          <a:gd name="connsiteX345" fmla="*/ 2061882 w 2657256"/>
                          <a:gd name="connsiteY345" fmla="*/ 3169176 h 3370881"/>
                          <a:gd name="connsiteX346" fmla="*/ 2021541 w 2657256"/>
                          <a:gd name="connsiteY346" fmla="*/ 3164693 h 3370881"/>
                          <a:gd name="connsiteX347" fmla="*/ 2012576 w 2657256"/>
                          <a:gd name="connsiteY347" fmla="*/ 3119870 h 3370881"/>
                          <a:gd name="connsiteX348" fmla="*/ 2048435 w 2657256"/>
                          <a:gd name="connsiteY348" fmla="*/ 3021258 h 3370881"/>
                          <a:gd name="connsiteX349" fmla="*/ 2048435 w 2657256"/>
                          <a:gd name="connsiteY349" fmla="*/ 3021258 h 3370881"/>
                          <a:gd name="connsiteX350" fmla="*/ 2061882 w 2657256"/>
                          <a:gd name="connsiteY350" fmla="*/ 2967470 h 3370881"/>
                          <a:gd name="connsiteX351" fmla="*/ 2070847 w 2657256"/>
                          <a:gd name="connsiteY351" fmla="*/ 2882305 h 3370881"/>
                          <a:gd name="connsiteX352" fmla="*/ 2066365 w 2657256"/>
                          <a:gd name="connsiteY352" fmla="*/ 2725423 h 3370881"/>
                          <a:gd name="connsiteX353" fmla="*/ 2043953 w 2657256"/>
                          <a:gd name="connsiteY353" fmla="*/ 2649223 h 3370881"/>
                          <a:gd name="connsiteX354" fmla="*/ 2030506 w 2657256"/>
                          <a:gd name="connsiteY354" fmla="*/ 2622329 h 3370881"/>
                          <a:gd name="connsiteX355" fmla="*/ 2017059 w 2657256"/>
                          <a:gd name="connsiteY355" fmla="*/ 2581987 h 3370881"/>
                          <a:gd name="connsiteX356" fmla="*/ 1981200 w 2657256"/>
                          <a:gd name="connsiteY356" fmla="*/ 2514752 h 3370881"/>
                          <a:gd name="connsiteX357" fmla="*/ 1972235 w 2657256"/>
                          <a:gd name="connsiteY357" fmla="*/ 2501305 h 3370881"/>
                          <a:gd name="connsiteX358" fmla="*/ 1958788 w 2657256"/>
                          <a:gd name="connsiteY358" fmla="*/ 2478893 h 3370881"/>
                          <a:gd name="connsiteX359" fmla="*/ 1905000 w 2657256"/>
                          <a:gd name="connsiteY359" fmla="*/ 2398211 h 3370881"/>
                          <a:gd name="connsiteX360" fmla="*/ 1882588 w 2657256"/>
                          <a:gd name="connsiteY360" fmla="*/ 2357870 h 3370881"/>
                          <a:gd name="connsiteX361" fmla="*/ 1869141 w 2657256"/>
                          <a:gd name="connsiteY361" fmla="*/ 2339940 h 3370881"/>
                          <a:gd name="connsiteX362" fmla="*/ 1806388 w 2657256"/>
                          <a:gd name="connsiteY362" fmla="*/ 2313046 h 3370881"/>
                          <a:gd name="connsiteX363" fmla="*/ 1779494 w 2657256"/>
                          <a:gd name="connsiteY363" fmla="*/ 2304081 h 3370881"/>
                          <a:gd name="connsiteX364" fmla="*/ 1752600 w 2657256"/>
                          <a:gd name="connsiteY364" fmla="*/ 2299599 h 3370881"/>
                          <a:gd name="connsiteX365" fmla="*/ 1680882 w 2657256"/>
                          <a:gd name="connsiteY365" fmla="*/ 2277187 h 3370881"/>
                          <a:gd name="connsiteX366" fmla="*/ 1719025 w 2657256"/>
                          <a:gd name="connsiteY366" fmla="*/ 2281331 h 3370881"/>
                          <a:gd name="connsiteX367" fmla="*/ 1756997 w 2657256"/>
                          <a:gd name="connsiteY367" fmla="*/ 2289450 h 3370881"/>
                          <a:gd name="connsiteX368" fmla="*/ 1656440 w 2657256"/>
                          <a:gd name="connsiteY368" fmla="*/ 2298583 h 3370881"/>
                          <a:gd name="connsiteX369" fmla="*/ 1537447 w 2657256"/>
                          <a:gd name="connsiteY369" fmla="*/ 2329960 h 3370881"/>
                          <a:gd name="connsiteX370" fmla="*/ 1571993 w 2657256"/>
                          <a:gd name="connsiteY370" fmla="*/ 2317957 h 3370881"/>
                          <a:gd name="connsiteX371" fmla="*/ 1509707 w 2657256"/>
                          <a:gd name="connsiteY371" fmla="*/ 2338926 h 3370881"/>
                          <a:gd name="connsiteX372" fmla="*/ 1500444 w 2657256"/>
                          <a:gd name="connsiteY372" fmla="*/ 2355271 h 3370881"/>
                          <a:gd name="connsiteX373" fmla="*/ 1402678 w 2657256"/>
                          <a:gd name="connsiteY373" fmla="*/ 2339641 h 3370881"/>
                          <a:gd name="connsiteX374" fmla="*/ 1322892 w 2657256"/>
                          <a:gd name="connsiteY374" fmla="*/ 2336952 h 3370881"/>
                          <a:gd name="connsiteX375" fmla="*/ 1199384 w 2657256"/>
                          <a:gd name="connsiteY375" fmla="*/ 2307041 h 3370881"/>
                          <a:gd name="connsiteX376" fmla="*/ 1066800 w 2657256"/>
                          <a:gd name="connsiteY376" fmla="*/ 2272705 h 3370881"/>
                          <a:gd name="connsiteX377" fmla="*/ 1030941 w 2657256"/>
                          <a:gd name="connsiteY377" fmla="*/ 2263740 h 3370881"/>
                          <a:gd name="connsiteX378" fmla="*/ 986118 w 2657256"/>
                          <a:gd name="connsiteY378" fmla="*/ 2241329 h 3370881"/>
                          <a:gd name="connsiteX379" fmla="*/ 968188 w 2657256"/>
                          <a:gd name="connsiteY379" fmla="*/ 2232364 h 3370881"/>
                          <a:gd name="connsiteX380" fmla="*/ 936812 w 2657256"/>
                          <a:gd name="connsiteY380" fmla="*/ 2214434 h 3370881"/>
                          <a:gd name="connsiteX381" fmla="*/ 905435 w 2657256"/>
                          <a:gd name="connsiteY381" fmla="*/ 2196505 h 3370881"/>
                          <a:gd name="connsiteX382" fmla="*/ 869576 w 2657256"/>
                          <a:gd name="connsiteY382" fmla="*/ 2209952 h 3370881"/>
                          <a:gd name="connsiteX383" fmla="*/ 856129 w 2657256"/>
                          <a:gd name="connsiteY383" fmla="*/ 2227881 h 3370881"/>
                          <a:gd name="connsiteX384" fmla="*/ 815788 w 2657256"/>
                          <a:gd name="connsiteY384" fmla="*/ 2268223 h 3370881"/>
                          <a:gd name="connsiteX385" fmla="*/ 788894 w 2657256"/>
                          <a:gd name="connsiteY385" fmla="*/ 2290634 h 3370881"/>
                          <a:gd name="connsiteX386" fmla="*/ 762000 w 2657256"/>
                          <a:gd name="connsiteY386" fmla="*/ 2313046 h 3370881"/>
                          <a:gd name="connsiteX387" fmla="*/ 753035 w 2657256"/>
                          <a:gd name="connsiteY387" fmla="*/ 2326493 h 3370881"/>
                          <a:gd name="connsiteX388" fmla="*/ 735106 w 2657256"/>
                          <a:gd name="connsiteY388" fmla="*/ 2339940 h 3370881"/>
                          <a:gd name="connsiteX389" fmla="*/ 712694 w 2657256"/>
                          <a:gd name="connsiteY389" fmla="*/ 2362352 h 3370881"/>
                          <a:gd name="connsiteX390" fmla="*/ 694765 w 2657256"/>
                          <a:gd name="connsiteY390" fmla="*/ 2375799 h 3370881"/>
                          <a:gd name="connsiteX391" fmla="*/ 681318 w 2657256"/>
                          <a:gd name="connsiteY391" fmla="*/ 2393729 h 3370881"/>
                          <a:gd name="connsiteX392" fmla="*/ 667870 w 2657256"/>
                          <a:gd name="connsiteY392" fmla="*/ 2402693 h 3370881"/>
                          <a:gd name="connsiteX393" fmla="*/ 623047 w 2657256"/>
                          <a:gd name="connsiteY393" fmla="*/ 2443034 h 3370881"/>
                          <a:gd name="connsiteX394" fmla="*/ 600635 w 2657256"/>
                          <a:gd name="connsiteY394" fmla="*/ 2474411 h 3370881"/>
                          <a:gd name="connsiteX395" fmla="*/ 587188 w 2657256"/>
                          <a:gd name="connsiteY395" fmla="*/ 2514752 h 3370881"/>
                          <a:gd name="connsiteX396" fmla="*/ 582706 w 2657256"/>
                          <a:gd name="connsiteY396" fmla="*/ 2546129 h 3370881"/>
                          <a:gd name="connsiteX397" fmla="*/ 596153 w 2657256"/>
                          <a:gd name="connsiteY397" fmla="*/ 2635776 h 3370881"/>
                          <a:gd name="connsiteX398" fmla="*/ 600635 w 2657256"/>
                          <a:gd name="connsiteY398" fmla="*/ 2653705 h 3370881"/>
                          <a:gd name="connsiteX399" fmla="*/ 609600 w 2657256"/>
                          <a:gd name="connsiteY399" fmla="*/ 2671634 h 3370881"/>
                          <a:gd name="connsiteX400" fmla="*/ 614082 w 2657256"/>
                          <a:gd name="connsiteY400" fmla="*/ 2689564 h 3370881"/>
                          <a:gd name="connsiteX401" fmla="*/ 623047 w 2657256"/>
                          <a:gd name="connsiteY401" fmla="*/ 2711976 h 3370881"/>
                          <a:gd name="connsiteX402" fmla="*/ 627529 w 2657256"/>
                          <a:gd name="connsiteY402" fmla="*/ 2734387 h 3370881"/>
                          <a:gd name="connsiteX403" fmla="*/ 640976 w 2657256"/>
                          <a:gd name="connsiteY403" fmla="*/ 2765764 h 3370881"/>
                          <a:gd name="connsiteX404" fmla="*/ 645459 w 2657256"/>
                          <a:gd name="connsiteY404" fmla="*/ 2779211 h 3370881"/>
                          <a:gd name="connsiteX405" fmla="*/ 658906 w 2657256"/>
                          <a:gd name="connsiteY405" fmla="*/ 2801623 h 3370881"/>
                          <a:gd name="connsiteX406" fmla="*/ 676835 w 2657256"/>
                          <a:gd name="connsiteY406" fmla="*/ 2864376 h 3370881"/>
                          <a:gd name="connsiteX407" fmla="*/ 690282 w 2657256"/>
                          <a:gd name="connsiteY407" fmla="*/ 2895752 h 3370881"/>
                          <a:gd name="connsiteX408" fmla="*/ 699247 w 2657256"/>
                          <a:gd name="connsiteY408" fmla="*/ 2940576 h 3370881"/>
                          <a:gd name="connsiteX409" fmla="*/ 703729 w 2657256"/>
                          <a:gd name="connsiteY409" fmla="*/ 2967470 h 3370881"/>
                          <a:gd name="connsiteX410" fmla="*/ 717176 w 2657256"/>
                          <a:gd name="connsiteY410" fmla="*/ 2994364 h 3370881"/>
                          <a:gd name="connsiteX411" fmla="*/ 735106 w 2657256"/>
                          <a:gd name="connsiteY411" fmla="*/ 3052634 h 3370881"/>
                          <a:gd name="connsiteX412" fmla="*/ 739588 w 2657256"/>
                          <a:gd name="connsiteY412" fmla="*/ 3079529 h 3370881"/>
                          <a:gd name="connsiteX413" fmla="*/ 762000 w 2657256"/>
                          <a:gd name="connsiteY413" fmla="*/ 3142281 h 3370881"/>
                          <a:gd name="connsiteX414" fmla="*/ 766482 w 2657256"/>
                          <a:gd name="connsiteY414" fmla="*/ 3231929 h 3370881"/>
                          <a:gd name="connsiteX415" fmla="*/ 770965 w 2657256"/>
                          <a:gd name="connsiteY415" fmla="*/ 3254340 h 3370881"/>
                          <a:gd name="connsiteX416" fmla="*/ 775447 w 2657256"/>
                          <a:gd name="connsiteY416" fmla="*/ 3285717 h 3370881"/>
                          <a:gd name="connsiteX417" fmla="*/ 748553 w 2657256"/>
                          <a:gd name="connsiteY417" fmla="*/ 3335023 h 3370881"/>
                          <a:gd name="connsiteX418" fmla="*/ 721659 w 2657256"/>
                          <a:gd name="connsiteY418" fmla="*/ 3343987 h 3370881"/>
                          <a:gd name="connsiteX419" fmla="*/ 708212 w 2657256"/>
                          <a:gd name="connsiteY419" fmla="*/ 3348470 h 3370881"/>
                          <a:gd name="connsiteX420" fmla="*/ 623047 w 2657256"/>
                          <a:gd name="connsiteY420" fmla="*/ 3330540 h 3370881"/>
                          <a:gd name="connsiteX421" fmla="*/ 609600 w 2657256"/>
                          <a:gd name="connsiteY421" fmla="*/ 3308129 h 3370881"/>
                          <a:gd name="connsiteX422" fmla="*/ 591670 w 2657256"/>
                          <a:gd name="connsiteY422" fmla="*/ 3267787 h 3370881"/>
                          <a:gd name="connsiteX423" fmla="*/ 560294 w 2657256"/>
                          <a:gd name="connsiteY423" fmla="*/ 3209517 h 3370881"/>
                          <a:gd name="connsiteX424" fmla="*/ 551329 w 2657256"/>
                          <a:gd name="connsiteY424" fmla="*/ 3196070 h 3370881"/>
                          <a:gd name="connsiteX425" fmla="*/ 528918 w 2657256"/>
                          <a:gd name="connsiteY425" fmla="*/ 3173658 h 3370881"/>
                          <a:gd name="connsiteX426" fmla="*/ 519953 w 2657256"/>
                          <a:gd name="connsiteY426" fmla="*/ 3128834 h 3370881"/>
                          <a:gd name="connsiteX427" fmla="*/ 524435 w 2657256"/>
                          <a:gd name="connsiteY427" fmla="*/ 3101940 h 3370881"/>
                          <a:gd name="connsiteX428" fmla="*/ 528918 w 2657256"/>
                          <a:gd name="connsiteY428" fmla="*/ 3088493 h 3370881"/>
                          <a:gd name="connsiteX429" fmla="*/ 542365 w 2657256"/>
                          <a:gd name="connsiteY429" fmla="*/ 3052634 h 3370881"/>
                          <a:gd name="connsiteX430" fmla="*/ 484094 w 2657256"/>
                          <a:gd name="connsiteY430" fmla="*/ 2886787 h 3370881"/>
                          <a:gd name="connsiteX431" fmla="*/ 443753 w 2657256"/>
                          <a:gd name="connsiteY431" fmla="*/ 2779211 h 3370881"/>
                          <a:gd name="connsiteX432" fmla="*/ 439270 w 2657256"/>
                          <a:gd name="connsiteY432" fmla="*/ 2752317 h 3370881"/>
                          <a:gd name="connsiteX433" fmla="*/ 430306 w 2657256"/>
                          <a:gd name="connsiteY433" fmla="*/ 2716458 h 3370881"/>
                          <a:gd name="connsiteX434" fmla="*/ 425823 w 2657256"/>
                          <a:gd name="connsiteY434" fmla="*/ 2680599 h 3370881"/>
                          <a:gd name="connsiteX435" fmla="*/ 398929 w 2657256"/>
                          <a:gd name="connsiteY435" fmla="*/ 2599917 h 3370881"/>
                          <a:gd name="connsiteX436" fmla="*/ 385482 w 2657256"/>
                          <a:gd name="connsiteY436" fmla="*/ 2568540 h 3370881"/>
                          <a:gd name="connsiteX437" fmla="*/ 381000 w 2657256"/>
                          <a:gd name="connsiteY437" fmla="*/ 2550611 h 3370881"/>
                          <a:gd name="connsiteX438" fmla="*/ 372035 w 2657256"/>
                          <a:gd name="connsiteY438" fmla="*/ 2483376 h 3370881"/>
                          <a:gd name="connsiteX439" fmla="*/ 367553 w 2657256"/>
                          <a:gd name="connsiteY439" fmla="*/ 2469929 h 3370881"/>
                          <a:gd name="connsiteX440" fmla="*/ 407894 w 2657256"/>
                          <a:gd name="connsiteY440" fmla="*/ 2451999 h 3370881"/>
                          <a:gd name="connsiteX441" fmla="*/ 515470 w 2657256"/>
                          <a:gd name="connsiteY441" fmla="*/ 2407176 h 3370881"/>
                          <a:gd name="connsiteX442" fmla="*/ 578223 w 2657256"/>
                          <a:gd name="connsiteY442" fmla="*/ 2353387 h 3370881"/>
                          <a:gd name="connsiteX443" fmla="*/ 587188 w 2657256"/>
                          <a:gd name="connsiteY443" fmla="*/ 2330976 h 3370881"/>
                          <a:gd name="connsiteX444" fmla="*/ 614082 w 2657256"/>
                          <a:gd name="connsiteY444" fmla="*/ 2254776 h 3370881"/>
                          <a:gd name="connsiteX445" fmla="*/ 649941 w 2657256"/>
                          <a:gd name="connsiteY445" fmla="*/ 2200987 h 3370881"/>
                          <a:gd name="connsiteX446" fmla="*/ 690282 w 2657256"/>
                          <a:gd name="connsiteY446" fmla="*/ 2174093 h 3370881"/>
                          <a:gd name="connsiteX447" fmla="*/ 703729 w 2657256"/>
                          <a:gd name="connsiteY447" fmla="*/ 2165129 h 3370881"/>
                          <a:gd name="connsiteX448" fmla="*/ 739588 w 2657256"/>
                          <a:gd name="connsiteY448" fmla="*/ 2147199 h 3370881"/>
                          <a:gd name="connsiteX449" fmla="*/ 708212 w 2657256"/>
                          <a:gd name="connsiteY449" fmla="*/ 2187540 h 3370881"/>
                          <a:gd name="connsiteX450" fmla="*/ 654423 w 2657256"/>
                          <a:gd name="connsiteY450" fmla="*/ 2241329 h 3370881"/>
                          <a:gd name="connsiteX451" fmla="*/ 636494 w 2657256"/>
                          <a:gd name="connsiteY451" fmla="*/ 2259258 h 3370881"/>
                          <a:gd name="connsiteX452" fmla="*/ 614082 w 2657256"/>
                          <a:gd name="connsiteY452" fmla="*/ 2286152 h 3370881"/>
                          <a:gd name="connsiteX453" fmla="*/ 592179 w 2657256"/>
                          <a:gd name="connsiteY453" fmla="*/ 2282347 h 3370881"/>
                          <a:gd name="connsiteX454" fmla="*/ 555980 w 2657256"/>
                          <a:gd name="connsiteY454" fmla="*/ 2313892 h 3370881"/>
                          <a:gd name="connsiteX455" fmla="*/ 524435 w 2657256"/>
                          <a:gd name="connsiteY455" fmla="*/ 2348905 h 3370881"/>
                          <a:gd name="connsiteX456" fmla="*/ 502023 w 2657256"/>
                          <a:gd name="connsiteY456" fmla="*/ 2362352 h 3370881"/>
                          <a:gd name="connsiteX457" fmla="*/ 461682 w 2657256"/>
                          <a:gd name="connsiteY457" fmla="*/ 2389246 h 3370881"/>
                          <a:gd name="connsiteX458" fmla="*/ 448235 w 2657256"/>
                          <a:gd name="connsiteY458" fmla="*/ 2398211 h 3370881"/>
                          <a:gd name="connsiteX459" fmla="*/ 430306 w 2657256"/>
                          <a:gd name="connsiteY459" fmla="*/ 2407176 h 3370881"/>
                          <a:gd name="connsiteX460" fmla="*/ 412376 w 2657256"/>
                          <a:gd name="connsiteY460" fmla="*/ 2420623 h 3370881"/>
                          <a:gd name="connsiteX461" fmla="*/ 389965 w 2657256"/>
                          <a:gd name="connsiteY461" fmla="*/ 2429587 h 3370881"/>
                          <a:gd name="connsiteX462" fmla="*/ 372035 w 2657256"/>
                          <a:gd name="connsiteY462" fmla="*/ 2443034 h 3370881"/>
                          <a:gd name="connsiteX463" fmla="*/ 318247 w 2657256"/>
                          <a:gd name="connsiteY463" fmla="*/ 2474411 h 3370881"/>
                          <a:gd name="connsiteX464" fmla="*/ 304800 w 2657256"/>
                          <a:gd name="connsiteY464" fmla="*/ 2492340 h 3370881"/>
                          <a:gd name="connsiteX465" fmla="*/ 282388 w 2657256"/>
                          <a:gd name="connsiteY465" fmla="*/ 2519234 h 3370881"/>
                          <a:gd name="connsiteX466" fmla="*/ 295835 w 2657256"/>
                          <a:gd name="connsiteY466" fmla="*/ 2815070 h 3370881"/>
                          <a:gd name="connsiteX467" fmla="*/ 300318 w 2657256"/>
                          <a:gd name="connsiteY467" fmla="*/ 2837481 h 3370881"/>
                          <a:gd name="connsiteX468" fmla="*/ 304800 w 2657256"/>
                          <a:gd name="connsiteY468" fmla="*/ 2868858 h 3370881"/>
                          <a:gd name="connsiteX469" fmla="*/ 309282 w 2657256"/>
                          <a:gd name="connsiteY469" fmla="*/ 2927129 h 3370881"/>
                          <a:gd name="connsiteX470" fmla="*/ 322729 w 2657256"/>
                          <a:gd name="connsiteY470" fmla="*/ 2985399 h 3370881"/>
                          <a:gd name="connsiteX471" fmla="*/ 327212 w 2657256"/>
                          <a:gd name="connsiteY471" fmla="*/ 3012293 h 3370881"/>
                          <a:gd name="connsiteX472" fmla="*/ 331694 w 2657256"/>
                          <a:gd name="connsiteY472" fmla="*/ 3043670 h 3370881"/>
                          <a:gd name="connsiteX473" fmla="*/ 345141 w 2657256"/>
                          <a:gd name="connsiteY473" fmla="*/ 3070564 h 3370881"/>
                          <a:gd name="connsiteX474" fmla="*/ 367553 w 2657256"/>
                          <a:gd name="connsiteY474" fmla="*/ 3124352 h 3370881"/>
                          <a:gd name="connsiteX475" fmla="*/ 381000 w 2657256"/>
                          <a:gd name="connsiteY475" fmla="*/ 3182623 h 3370881"/>
                          <a:gd name="connsiteX476" fmla="*/ 389965 w 2657256"/>
                          <a:gd name="connsiteY476" fmla="*/ 3196070 h 3370881"/>
                          <a:gd name="connsiteX477" fmla="*/ 394447 w 2657256"/>
                          <a:gd name="connsiteY477" fmla="*/ 3213999 h 3370881"/>
                          <a:gd name="connsiteX478" fmla="*/ 412376 w 2657256"/>
                          <a:gd name="connsiteY478" fmla="*/ 3245376 h 3370881"/>
                          <a:gd name="connsiteX479" fmla="*/ 416859 w 2657256"/>
                          <a:gd name="connsiteY479" fmla="*/ 3258823 h 3370881"/>
                          <a:gd name="connsiteX480" fmla="*/ 425823 w 2657256"/>
                          <a:gd name="connsiteY480" fmla="*/ 3272270 h 3370881"/>
                          <a:gd name="connsiteX481" fmla="*/ 439270 w 2657256"/>
                          <a:gd name="connsiteY481" fmla="*/ 3303646 h 3370881"/>
                          <a:gd name="connsiteX482" fmla="*/ 439270 w 2657256"/>
                          <a:gd name="connsiteY482" fmla="*/ 3352952 h 3370881"/>
                          <a:gd name="connsiteX483" fmla="*/ 430306 w 2657256"/>
                          <a:gd name="connsiteY483" fmla="*/ 3366399 h 3370881"/>
                          <a:gd name="connsiteX484" fmla="*/ 412376 w 2657256"/>
                          <a:gd name="connsiteY484" fmla="*/ 3370881 h 3370881"/>
                          <a:gd name="connsiteX485" fmla="*/ 295835 w 2657256"/>
                          <a:gd name="connsiteY485" fmla="*/ 3357434 h 3370881"/>
                          <a:gd name="connsiteX486" fmla="*/ 264459 w 2657256"/>
                          <a:gd name="connsiteY486" fmla="*/ 3276752 h 3370881"/>
                          <a:gd name="connsiteX487" fmla="*/ 259976 w 2657256"/>
                          <a:gd name="connsiteY487" fmla="*/ 3240893 h 3370881"/>
                          <a:gd name="connsiteX488" fmla="*/ 246529 w 2657256"/>
                          <a:gd name="connsiteY488" fmla="*/ 3178140 h 3370881"/>
                          <a:gd name="connsiteX489" fmla="*/ 237565 w 2657256"/>
                          <a:gd name="connsiteY489" fmla="*/ 3084011 h 3370881"/>
                          <a:gd name="connsiteX490" fmla="*/ 228600 w 2657256"/>
                          <a:gd name="connsiteY490" fmla="*/ 3057117 h 3370881"/>
                          <a:gd name="connsiteX491" fmla="*/ 219635 w 2657256"/>
                          <a:gd name="connsiteY491" fmla="*/ 3021258 h 3370881"/>
                          <a:gd name="connsiteX492" fmla="*/ 206188 w 2657256"/>
                          <a:gd name="connsiteY492" fmla="*/ 2980917 h 3370881"/>
                          <a:gd name="connsiteX493" fmla="*/ 201706 w 2657256"/>
                          <a:gd name="connsiteY493" fmla="*/ 2949540 h 3370881"/>
                          <a:gd name="connsiteX494" fmla="*/ 197223 w 2657256"/>
                          <a:gd name="connsiteY494" fmla="*/ 2927129 h 3370881"/>
                          <a:gd name="connsiteX495" fmla="*/ 192741 w 2657256"/>
                          <a:gd name="connsiteY495" fmla="*/ 2891270 h 3370881"/>
                          <a:gd name="connsiteX496" fmla="*/ 188259 w 2657256"/>
                          <a:gd name="connsiteY496" fmla="*/ 2850929 h 3370881"/>
                          <a:gd name="connsiteX497" fmla="*/ 179294 w 2657256"/>
                          <a:gd name="connsiteY497" fmla="*/ 2824034 h 3370881"/>
                          <a:gd name="connsiteX498" fmla="*/ 165847 w 2657256"/>
                          <a:gd name="connsiteY498" fmla="*/ 2774729 h 3370881"/>
                          <a:gd name="connsiteX499" fmla="*/ 161365 w 2657256"/>
                          <a:gd name="connsiteY499" fmla="*/ 2747834 h 3370881"/>
                          <a:gd name="connsiteX500" fmla="*/ 156882 w 2657256"/>
                          <a:gd name="connsiteY500" fmla="*/ 2559576 h 3370881"/>
                          <a:gd name="connsiteX501" fmla="*/ 152400 w 2657256"/>
                          <a:gd name="connsiteY501" fmla="*/ 2519234 h 3370881"/>
                          <a:gd name="connsiteX502" fmla="*/ 118035 w 2657256"/>
                          <a:gd name="connsiteY502" fmla="*/ 2400004 h 3370881"/>
                          <a:gd name="connsiteX503" fmla="*/ 117048 w 2657256"/>
                          <a:gd name="connsiteY503" fmla="*/ 2344423 h 3370881"/>
                          <a:gd name="connsiteX504" fmla="*/ 100106 w 2657256"/>
                          <a:gd name="connsiteY504" fmla="*/ 2330976 h 3370881"/>
                          <a:gd name="connsiteX505" fmla="*/ 138953 w 2657256"/>
                          <a:gd name="connsiteY505" fmla="*/ 2313046 h 3370881"/>
                          <a:gd name="connsiteX506" fmla="*/ 152400 w 2657256"/>
                          <a:gd name="connsiteY506" fmla="*/ 2304081 h 3370881"/>
                          <a:gd name="connsiteX507" fmla="*/ 170329 w 2657256"/>
                          <a:gd name="connsiteY507" fmla="*/ 2259258 h 3370881"/>
                          <a:gd name="connsiteX508" fmla="*/ 188259 w 2657256"/>
                          <a:gd name="connsiteY508" fmla="*/ 2223399 h 3370881"/>
                          <a:gd name="connsiteX509" fmla="*/ 206188 w 2657256"/>
                          <a:gd name="connsiteY509" fmla="*/ 2187540 h 3370881"/>
                          <a:gd name="connsiteX510" fmla="*/ 210670 w 2657256"/>
                          <a:gd name="connsiteY510" fmla="*/ 2174093 h 3370881"/>
                          <a:gd name="connsiteX511" fmla="*/ 219635 w 2657256"/>
                          <a:gd name="connsiteY511" fmla="*/ 2115823 h 3370881"/>
                          <a:gd name="connsiteX512" fmla="*/ 210670 w 2657256"/>
                          <a:gd name="connsiteY512" fmla="*/ 1958940 h 3370881"/>
                          <a:gd name="connsiteX513" fmla="*/ 192741 w 2657256"/>
                          <a:gd name="connsiteY513" fmla="*/ 1923081 h 3370881"/>
                          <a:gd name="connsiteX514" fmla="*/ 179294 w 2657256"/>
                          <a:gd name="connsiteY514" fmla="*/ 1891705 h 3370881"/>
                          <a:gd name="connsiteX515" fmla="*/ 165847 w 2657256"/>
                          <a:gd name="connsiteY515" fmla="*/ 1864811 h 3370881"/>
                          <a:gd name="connsiteX516" fmla="*/ 152400 w 2657256"/>
                          <a:gd name="connsiteY516" fmla="*/ 1833434 h 3370881"/>
                          <a:gd name="connsiteX517" fmla="*/ 143435 w 2657256"/>
                          <a:gd name="connsiteY517" fmla="*/ 1819987 h 3370881"/>
                          <a:gd name="connsiteX518" fmla="*/ 107576 w 2657256"/>
                          <a:gd name="connsiteY518" fmla="*/ 1784129 h 3370881"/>
                          <a:gd name="connsiteX519" fmla="*/ 94129 w 2657256"/>
                          <a:gd name="connsiteY519" fmla="*/ 1779646 h 3370881"/>
                          <a:gd name="connsiteX520" fmla="*/ 71718 w 2657256"/>
                          <a:gd name="connsiteY520" fmla="*/ 1770681 h 3370881"/>
                          <a:gd name="connsiteX521" fmla="*/ 58270 w 2657256"/>
                          <a:gd name="connsiteY521" fmla="*/ 1761717 h 3370881"/>
                          <a:gd name="connsiteX522" fmla="*/ 26894 w 2657256"/>
                          <a:gd name="connsiteY522" fmla="*/ 1730340 h 3370881"/>
                          <a:gd name="connsiteX523" fmla="*/ 0 w 2657256"/>
                          <a:gd name="connsiteY523" fmla="*/ 1707929 h 3370881"/>
                          <a:gd name="connsiteX0" fmla="*/ 0 w 2657256"/>
                          <a:gd name="connsiteY0" fmla="*/ 1707929 h 3370881"/>
                          <a:gd name="connsiteX1" fmla="*/ 22412 w 2657256"/>
                          <a:gd name="connsiteY1" fmla="*/ 1698964 h 3370881"/>
                          <a:gd name="connsiteX2" fmla="*/ 31376 w 2657256"/>
                          <a:gd name="connsiteY2" fmla="*/ 1681034 h 3370881"/>
                          <a:gd name="connsiteX3" fmla="*/ 44823 w 2657256"/>
                          <a:gd name="connsiteY3" fmla="*/ 1672070 h 3370881"/>
                          <a:gd name="connsiteX4" fmla="*/ 58270 w 2657256"/>
                          <a:gd name="connsiteY4" fmla="*/ 1654140 h 3370881"/>
                          <a:gd name="connsiteX5" fmla="*/ 76200 w 2657256"/>
                          <a:gd name="connsiteY5" fmla="*/ 1645176 h 3370881"/>
                          <a:gd name="connsiteX6" fmla="*/ 98612 w 2657256"/>
                          <a:gd name="connsiteY6" fmla="*/ 1636211 h 3370881"/>
                          <a:gd name="connsiteX7" fmla="*/ 125506 w 2657256"/>
                          <a:gd name="connsiteY7" fmla="*/ 1627246 h 3370881"/>
                          <a:gd name="connsiteX8" fmla="*/ 152400 w 2657256"/>
                          <a:gd name="connsiteY8" fmla="*/ 1609317 h 3370881"/>
                          <a:gd name="connsiteX9" fmla="*/ 170329 w 2657256"/>
                          <a:gd name="connsiteY9" fmla="*/ 1600352 h 3370881"/>
                          <a:gd name="connsiteX10" fmla="*/ 188259 w 2657256"/>
                          <a:gd name="connsiteY10" fmla="*/ 1582423 h 3370881"/>
                          <a:gd name="connsiteX11" fmla="*/ 228600 w 2657256"/>
                          <a:gd name="connsiteY11" fmla="*/ 1564493 h 3370881"/>
                          <a:gd name="connsiteX12" fmla="*/ 255494 w 2657256"/>
                          <a:gd name="connsiteY12" fmla="*/ 1546564 h 3370881"/>
                          <a:gd name="connsiteX13" fmla="*/ 300318 w 2657256"/>
                          <a:gd name="connsiteY13" fmla="*/ 1524152 h 3370881"/>
                          <a:gd name="connsiteX14" fmla="*/ 313765 w 2657256"/>
                          <a:gd name="connsiteY14" fmla="*/ 1515187 h 3370881"/>
                          <a:gd name="connsiteX15" fmla="*/ 340659 w 2657256"/>
                          <a:gd name="connsiteY15" fmla="*/ 1510705 h 3370881"/>
                          <a:gd name="connsiteX16" fmla="*/ 363070 w 2657256"/>
                          <a:gd name="connsiteY16" fmla="*/ 1506223 h 3370881"/>
                          <a:gd name="connsiteX17" fmla="*/ 389965 w 2657256"/>
                          <a:gd name="connsiteY17" fmla="*/ 1501740 h 3370881"/>
                          <a:gd name="connsiteX18" fmla="*/ 425823 w 2657256"/>
                          <a:gd name="connsiteY18" fmla="*/ 1497258 h 3370881"/>
                          <a:gd name="connsiteX19" fmla="*/ 470647 w 2657256"/>
                          <a:gd name="connsiteY19" fmla="*/ 1488293 h 3370881"/>
                          <a:gd name="connsiteX20" fmla="*/ 515470 w 2657256"/>
                          <a:gd name="connsiteY20" fmla="*/ 1479329 h 3370881"/>
                          <a:gd name="connsiteX21" fmla="*/ 528918 w 2657256"/>
                          <a:gd name="connsiteY21" fmla="*/ 1470364 h 3370881"/>
                          <a:gd name="connsiteX22" fmla="*/ 600635 w 2657256"/>
                          <a:gd name="connsiteY22" fmla="*/ 1456917 h 3370881"/>
                          <a:gd name="connsiteX23" fmla="*/ 690282 w 2657256"/>
                          <a:gd name="connsiteY23" fmla="*/ 1447952 h 3370881"/>
                          <a:gd name="connsiteX24" fmla="*/ 793376 w 2657256"/>
                          <a:gd name="connsiteY24" fmla="*/ 1452434 h 3370881"/>
                          <a:gd name="connsiteX25" fmla="*/ 874059 w 2657256"/>
                          <a:gd name="connsiteY25" fmla="*/ 1465881 h 3370881"/>
                          <a:gd name="connsiteX26" fmla="*/ 914400 w 2657256"/>
                          <a:gd name="connsiteY26" fmla="*/ 1470364 h 3370881"/>
                          <a:gd name="connsiteX27" fmla="*/ 1030941 w 2657256"/>
                          <a:gd name="connsiteY27" fmla="*/ 1483811 h 3370881"/>
                          <a:gd name="connsiteX28" fmla="*/ 1151965 w 2657256"/>
                          <a:gd name="connsiteY28" fmla="*/ 1492776 h 3370881"/>
                          <a:gd name="connsiteX29" fmla="*/ 1281953 w 2657256"/>
                          <a:gd name="connsiteY29" fmla="*/ 1501740 h 3370881"/>
                          <a:gd name="connsiteX30" fmla="*/ 1465729 w 2657256"/>
                          <a:gd name="connsiteY30" fmla="*/ 1497258 h 3370881"/>
                          <a:gd name="connsiteX31" fmla="*/ 1510553 w 2657256"/>
                          <a:gd name="connsiteY31" fmla="*/ 1492776 h 3370881"/>
                          <a:gd name="connsiteX32" fmla="*/ 1582270 w 2657256"/>
                          <a:gd name="connsiteY32" fmla="*/ 1461399 h 3370881"/>
                          <a:gd name="connsiteX33" fmla="*/ 1604682 w 2657256"/>
                          <a:gd name="connsiteY33" fmla="*/ 1456917 h 3370881"/>
                          <a:gd name="connsiteX34" fmla="*/ 1622612 w 2657256"/>
                          <a:gd name="connsiteY34" fmla="*/ 1447952 h 3370881"/>
                          <a:gd name="connsiteX35" fmla="*/ 1645023 w 2657256"/>
                          <a:gd name="connsiteY35" fmla="*/ 1438987 h 3370881"/>
                          <a:gd name="connsiteX36" fmla="*/ 1662953 w 2657256"/>
                          <a:gd name="connsiteY36" fmla="*/ 1425540 h 3370881"/>
                          <a:gd name="connsiteX37" fmla="*/ 1698812 w 2657256"/>
                          <a:gd name="connsiteY37" fmla="*/ 1407611 h 3370881"/>
                          <a:gd name="connsiteX38" fmla="*/ 1739153 w 2657256"/>
                          <a:gd name="connsiteY38" fmla="*/ 1380717 h 3370881"/>
                          <a:gd name="connsiteX39" fmla="*/ 1752600 w 2657256"/>
                          <a:gd name="connsiteY39" fmla="*/ 1367270 h 3370881"/>
                          <a:gd name="connsiteX40" fmla="*/ 1775012 w 2657256"/>
                          <a:gd name="connsiteY40" fmla="*/ 1353823 h 3370881"/>
                          <a:gd name="connsiteX41" fmla="*/ 1797423 w 2657256"/>
                          <a:gd name="connsiteY41" fmla="*/ 1335893 h 3370881"/>
                          <a:gd name="connsiteX42" fmla="*/ 1810870 w 2657256"/>
                          <a:gd name="connsiteY42" fmla="*/ 1304517 h 3370881"/>
                          <a:gd name="connsiteX43" fmla="*/ 1815353 w 2657256"/>
                          <a:gd name="connsiteY43" fmla="*/ 1291070 h 3370881"/>
                          <a:gd name="connsiteX44" fmla="*/ 1801906 w 2657256"/>
                          <a:gd name="connsiteY44" fmla="*/ 1138670 h 3370881"/>
                          <a:gd name="connsiteX45" fmla="*/ 1792941 w 2657256"/>
                          <a:gd name="connsiteY45" fmla="*/ 1125223 h 3370881"/>
                          <a:gd name="connsiteX46" fmla="*/ 1757082 w 2657256"/>
                          <a:gd name="connsiteY46" fmla="*/ 1093846 h 3370881"/>
                          <a:gd name="connsiteX47" fmla="*/ 1730188 w 2657256"/>
                          <a:gd name="connsiteY47" fmla="*/ 1066952 h 3370881"/>
                          <a:gd name="connsiteX48" fmla="*/ 1703294 w 2657256"/>
                          <a:gd name="connsiteY48" fmla="*/ 1049023 h 3370881"/>
                          <a:gd name="connsiteX49" fmla="*/ 1622612 w 2657256"/>
                          <a:gd name="connsiteY49" fmla="*/ 1053505 h 3370881"/>
                          <a:gd name="connsiteX50" fmla="*/ 1595718 w 2657256"/>
                          <a:gd name="connsiteY50" fmla="*/ 1062470 h 3370881"/>
                          <a:gd name="connsiteX51" fmla="*/ 1573306 w 2657256"/>
                          <a:gd name="connsiteY51" fmla="*/ 1066952 h 3370881"/>
                          <a:gd name="connsiteX52" fmla="*/ 1453385 w 2657256"/>
                          <a:gd name="connsiteY52" fmla="*/ 1082761 h 3370881"/>
                          <a:gd name="connsiteX53" fmla="*/ 1326776 w 2657256"/>
                          <a:gd name="connsiteY53" fmla="*/ 1062470 h 3370881"/>
                          <a:gd name="connsiteX54" fmla="*/ 1308847 w 2657256"/>
                          <a:gd name="connsiteY54" fmla="*/ 1057987 h 3370881"/>
                          <a:gd name="connsiteX55" fmla="*/ 1277470 w 2657256"/>
                          <a:gd name="connsiteY55" fmla="*/ 1053505 h 3370881"/>
                          <a:gd name="connsiteX56" fmla="*/ 1259541 w 2657256"/>
                          <a:gd name="connsiteY56" fmla="*/ 1049023 h 3370881"/>
                          <a:gd name="connsiteX57" fmla="*/ 1232647 w 2657256"/>
                          <a:gd name="connsiteY57" fmla="*/ 1044540 h 3370881"/>
                          <a:gd name="connsiteX58" fmla="*/ 1053353 w 2657256"/>
                          <a:gd name="connsiteY58" fmla="*/ 1049023 h 3370881"/>
                          <a:gd name="connsiteX59" fmla="*/ 1035423 w 2657256"/>
                          <a:gd name="connsiteY59" fmla="*/ 1053505 h 3370881"/>
                          <a:gd name="connsiteX60" fmla="*/ 1008529 w 2657256"/>
                          <a:gd name="connsiteY60" fmla="*/ 1057987 h 3370881"/>
                          <a:gd name="connsiteX61" fmla="*/ 995082 w 2657256"/>
                          <a:gd name="connsiteY61" fmla="*/ 1062470 h 3370881"/>
                          <a:gd name="connsiteX62" fmla="*/ 945776 w 2657256"/>
                          <a:gd name="connsiteY62" fmla="*/ 1031093 h 3370881"/>
                          <a:gd name="connsiteX63" fmla="*/ 941294 w 2657256"/>
                          <a:gd name="connsiteY63" fmla="*/ 1017646 h 3370881"/>
                          <a:gd name="connsiteX64" fmla="*/ 932329 w 2657256"/>
                          <a:gd name="connsiteY64" fmla="*/ 919034 h 3370881"/>
                          <a:gd name="connsiteX65" fmla="*/ 914400 w 2657256"/>
                          <a:gd name="connsiteY65" fmla="*/ 901105 h 3370881"/>
                          <a:gd name="connsiteX66" fmla="*/ 918882 w 2657256"/>
                          <a:gd name="connsiteY66" fmla="*/ 869729 h 3370881"/>
                          <a:gd name="connsiteX67" fmla="*/ 941294 w 2657256"/>
                          <a:gd name="connsiteY67" fmla="*/ 865246 h 3370881"/>
                          <a:gd name="connsiteX68" fmla="*/ 959223 w 2657256"/>
                          <a:gd name="connsiteY68" fmla="*/ 851799 h 3370881"/>
                          <a:gd name="connsiteX69" fmla="*/ 990600 w 2657256"/>
                          <a:gd name="connsiteY69" fmla="*/ 847317 h 3370881"/>
                          <a:gd name="connsiteX70" fmla="*/ 1129553 w 2657256"/>
                          <a:gd name="connsiteY70" fmla="*/ 838352 h 3370881"/>
                          <a:gd name="connsiteX71" fmla="*/ 1147482 w 2657256"/>
                          <a:gd name="connsiteY71" fmla="*/ 829387 h 3370881"/>
                          <a:gd name="connsiteX72" fmla="*/ 1178859 w 2657256"/>
                          <a:gd name="connsiteY72" fmla="*/ 806976 h 3370881"/>
                          <a:gd name="connsiteX73" fmla="*/ 1192306 w 2657256"/>
                          <a:gd name="connsiteY73" fmla="*/ 793529 h 3370881"/>
                          <a:gd name="connsiteX74" fmla="*/ 1214718 w 2657256"/>
                          <a:gd name="connsiteY74" fmla="*/ 784564 h 3370881"/>
                          <a:gd name="connsiteX75" fmla="*/ 1241612 w 2657256"/>
                          <a:gd name="connsiteY75" fmla="*/ 771117 h 3370881"/>
                          <a:gd name="connsiteX76" fmla="*/ 1277470 w 2657256"/>
                          <a:gd name="connsiteY76" fmla="*/ 753187 h 3370881"/>
                          <a:gd name="connsiteX77" fmla="*/ 1295400 w 2657256"/>
                          <a:gd name="connsiteY77" fmla="*/ 730776 h 3370881"/>
                          <a:gd name="connsiteX78" fmla="*/ 1317812 w 2657256"/>
                          <a:gd name="connsiteY78" fmla="*/ 708364 h 3370881"/>
                          <a:gd name="connsiteX79" fmla="*/ 1353670 w 2657256"/>
                          <a:gd name="connsiteY79" fmla="*/ 663540 h 3370881"/>
                          <a:gd name="connsiteX80" fmla="*/ 1371600 w 2657256"/>
                          <a:gd name="connsiteY80" fmla="*/ 636646 h 3370881"/>
                          <a:gd name="connsiteX81" fmla="*/ 1380565 w 2657256"/>
                          <a:gd name="connsiteY81" fmla="*/ 596305 h 3370881"/>
                          <a:gd name="connsiteX82" fmla="*/ 1385047 w 2657256"/>
                          <a:gd name="connsiteY82" fmla="*/ 582858 h 3370881"/>
                          <a:gd name="connsiteX83" fmla="*/ 1380565 w 2657256"/>
                          <a:gd name="connsiteY83" fmla="*/ 533552 h 3370881"/>
                          <a:gd name="connsiteX84" fmla="*/ 1367118 w 2657256"/>
                          <a:gd name="connsiteY84" fmla="*/ 524587 h 3370881"/>
                          <a:gd name="connsiteX85" fmla="*/ 1349188 w 2657256"/>
                          <a:gd name="connsiteY85" fmla="*/ 520105 h 3370881"/>
                          <a:gd name="connsiteX86" fmla="*/ 1326776 w 2657256"/>
                          <a:gd name="connsiteY86" fmla="*/ 511140 h 3370881"/>
                          <a:gd name="connsiteX87" fmla="*/ 1281953 w 2657256"/>
                          <a:gd name="connsiteY87" fmla="*/ 515623 h 3370881"/>
                          <a:gd name="connsiteX88" fmla="*/ 1250576 w 2657256"/>
                          <a:gd name="connsiteY88" fmla="*/ 529070 h 3370881"/>
                          <a:gd name="connsiteX89" fmla="*/ 1210235 w 2657256"/>
                          <a:gd name="connsiteY89" fmla="*/ 542517 h 3370881"/>
                          <a:gd name="connsiteX90" fmla="*/ 1183341 w 2657256"/>
                          <a:gd name="connsiteY90" fmla="*/ 555964 h 3370881"/>
                          <a:gd name="connsiteX91" fmla="*/ 1160929 w 2657256"/>
                          <a:gd name="connsiteY91" fmla="*/ 569411 h 3370881"/>
                          <a:gd name="connsiteX92" fmla="*/ 1134035 w 2657256"/>
                          <a:gd name="connsiteY92" fmla="*/ 578376 h 3370881"/>
                          <a:gd name="connsiteX93" fmla="*/ 1111623 w 2657256"/>
                          <a:gd name="connsiteY93" fmla="*/ 587340 h 3370881"/>
                          <a:gd name="connsiteX94" fmla="*/ 1084729 w 2657256"/>
                          <a:gd name="connsiteY94" fmla="*/ 596305 h 3370881"/>
                          <a:gd name="connsiteX95" fmla="*/ 986118 w 2657256"/>
                          <a:gd name="connsiteY95" fmla="*/ 591823 h 3370881"/>
                          <a:gd name="connsiteX96" fmla="*/ 927847 w 2657256"/>
                          <a:gd name="connsiteY96" fmla="*/ 578376 h 3370881"/>
                          <a:gd name="connsiteX97" fmla="*/ 896470 w 2657256"/>
                          <a:gd name="connsiteY97" fmla="*/ 555964 h 3370881"/>
                          <a:gd name="connsiteX98" fmla="*/ 883023 w 2657256"/>
                          <a:gd name="connsiteY98" fmla="*/ 546999 h 3370881"/>
                          <a:gd name="connsiteX99" fmla="*/ 865094 w 2657256"/>
                          <a:gd name="connsiteY99" fmla="*/ 497693 h 3370881"/>
                          <a:gd name="connsiteX100" fmla="*/ 869576 w 2657256"/>
                          <a:gd name="connsiteY100" fmla="*/ 403564 h 3370881"/>
                          <a:gd name="connsiteX101" fmla="*/ 874059 w 2657256"/>
                          <a:gd name="connsiteY101" fmla="*/ 385634 h 3370881"/>
                          <a:gd name="connsiteX102" fmla="*/ 883023 w 2657256"/>
                          <a:gd name="connsiteY102" fmla="*/ 372187 h 3370881"/>
                          <a:gd name="connsiteX103" fmla="*/ 909918 w 2657256"/>
                          <a:gd name="connsiteY103" fmla="*/ 363223 h 3370881"/>
                          <a:gd name="connsiteX104" fmla="*/ 914400 w 2657256"/>
                          <a:gd name="connsiteY104" fmla="*/ 385634 h 3370881"/>
                          <a:gd name="connsiteX105" fmla="*/ 909918 w 2657256"/>
                          <a:gd name="connsiteY105" fmla="*/ 408046 h 3370881"/>
                          <a:gd name="connsiteX106" fmla="*/ 900953 w 2657256"/>
                          <a:gd name="connsiteY106" fmla="*/ 466317 h 3370881"/>
                          <a:gd name="connsiteX107" fmla="*/ 905435 w 2657256"/>
                          <a:gd name="connsiteY107" fmla="*/ 515623 h 3370881"/>
                          <a:gd name="connsiteX108" fmla="*/ 932329 w 2657256"/>
                          <a:gd name="connsiteY108" fmla="*/ 551481 h 3370881"/>
                          <a:gd name="connsiteX109" fmla="*/ 954741 w 2657256"/>
                          <a:gd name="connsiteY109" fmla="*/ 560446 h 3370881"/>
                          <a:gd name="connsiteX110" fmla="*/ 972670 w 2657256"/>
                          <a:gd name="connsiteY110" fmla="*/ 569411 h 3370881"/>
                          <a:gd name="connsiteX111" fmla="*/ 1066800 w 2657256"/>
                          <a:gd name="connsiteY111" fmla="*/ 564929 h 3370881"/>
                          <a:gd name="connsiteX112" fmla="*/ 1111623 w 2657256"/>
                          <a:gd name="connsiteY112" fmla="*/ 551481 h 3370881"/>
                          <a:gd name="connsiteX113" fmla="*/ 1129553 w 2657256"/>
                          <a:gd name="connsiteY113" fmla="*/ 538034 h 3370881"/>
                          <a:gd name="connsiteX114" fmla="*/ 1156447 w 2657256"/>
                          <a:gd name="connsiteY114" fmla="*/ 511140 h 3370881"/>
                          <a:gd name="connsiteX115" fmla="*/ 1160929 w 2657256"/>
                          <a:gd name="connsiteY115" fmla="*/ 493211 h 3370881"/>
                          <a:gd name="connsiteX116" fmla="*/ 1178859 w 2657256"/>
                          <a:gd name="connsiteY116" fmla="*/ 331846 h 3370881"/>
                          <a:gd name="connsiteX117" fmla="*/ 1215315 w 2657256"/>
                          <a:gd name="connsiteY117" fmla="*/ 270289 h 3370881"/>
                          <a:gd name="connsiteX118" fmla="*/ 1214718 w 2657256"/>
                          <a:gd name="connsiteY118" fmla="*/ 367705 h 3370881"/>
                          <a:gd name="connsiteX119" fmla="*/ 1201270 w 2657256"/>
                          <a:gd name="connsiteY119" fmla="*/ 412529 h 3370881"/>
                          <a:gd name="connsiteX120" fmla="*/ 1210235 w 2657256"/>
                          <a:gd name="connsiteY120" fmla="*/ 461834 h 3370881"/>
                          <a:gd name="connsiteX121" fmla="*/ 1214718 w 2657256"/>
                          <a:gd name="connsiteY121" fmla="*/ 475281 h 3370881"/>
                          <a:gd name="connsiteX122" fmla="*/ 1228165 w 2657256"/>
                          <a:gd name="connsiteY122" fmla="*/ 484246 h 3370881"/>
                          <a:gd name="connsiteX123" fmla="*/ 1250576 w 2657256"/>
                          <a:gd name="connsiteY123" fmla="*/ 502176 h 3370881"/>
                          <a:gd name="connsiteX124" fmla="*/ 1317812 w 2657256"/>
                          <a:gd name="connsiteY124" fmla="*/ 497693 h 3370881"/>
                          <a:gd name="connsiteX125" fmla="*/ 1353670 w 2657256"/>
                          <a:gd name="connsiteY125" fmla="*/ 488729 h 3370881"/>
                          <a:gd name="connsiteX126" fmla="*/ 1506070 w 2657256"/>
                          <a:gd name="connsiteY126" fmla="*/ 457352 h 3370881"/>
                          <a:gd name="connsiteX127" fmla="*/ 1550894 w 2657256"/>
                          <a:gd name="connsiteY127" fmla="*/ 430458 h 3370881"/>
                          <a:gd name="connsiteX128" fmla="*/ 1564341 w 2657256"/>
                          <a:gd name="connsiteY128" fmla="*/ 417011 h 3370881"/>
                          <a:gd name="connsiteX129" fmla="*/ 1586753 w 2657256"/>
                          <a:gd name="connsiteY129" fmla="*/ 399081 h 3370881"/>
                          <a:gd name="connsiteX130" fmla="*/ 1595718 w 2657256"/>
                          <a:gd name="connsiteY130" fmla="*/ 381152 h 3370881"/>
                          <a:gd name="connsiteX131" fmla="*/ 1600200 w 2657256"/>
                          <a:gd name="connsiteY131" fmla="*/ 363223 h 3370881"/>
                          <a:gd name="connsiteX132" fmla="*/ 1609165 w 2657256"/>
                          <a:gd name="connsiteY132" fmla="*/ 313917 h 3370881"/>
                          <a:gd name="connsiteX133" fmla="*/ 1537447 w 2657256"/>
                          <a:gd name="connsiteY133" fmla="*/ 188411 h 3370881"/>
                          <a:gd name="connsiteX134" fmla="*/ 1613647 w 2657256"/>
                          <a:gd name="connsiteY134" fmla="*/ 399081 h 3370881"/>
                          <a:gd name="connsiteX135" fmla="*/ 1627094 w 2657256"/>
                          <a:gd name="connsiteY135" fmla="*/ 417011 h 3370881"/>
                          <a:gd name="connsiteX136" fmla="*/ 1658470 w 2657256"/>
                          <a:gd name="connsiteY136" fmla="*/ 412529 h 3370881"/>
                          <a:gd name="connsiteX137" fmla="*/ 1685365 w 2657256"/>
                          <a:gd name="connsiteY137" fmla="*/ 390117 h 3370881"/>
                          <a:gd name="connsiteX138" fmla="*/ 1694329 w 2657256"/>
                          <a:gd name="connsiteY138" fmla="*/ 376670 h 3370881"/>
                          <a:gd name="connsiteX139" fmla="*/ 1734670 w 2657256"/>
                          <a:gd name="connsiteY139" fmla="*/ 354258 h 3370881"/>
                          <a:gd name="connsiteX140" fmla="*/ 1743635 w 2657256"/>
                          <a:gd name="connsiteY140" fmla="*/ 340811 h 3370881"/>
                          <a:gd name="connsiteX141" fmla="*/ 1757082 w 2657256"/>
                          <a:gd name="connsiteY141" fmla="*/ 336329 h 3370881"/>
                          <a:gd name="connsiteX142" fmla="*/ 1808984 w 2657256"/>
                          <a:gd name="connsiteY142" fmla="*/ 249641 h 3370881"/>
                          <a:gd name="connsiteX143" fmla="*/ 1899621 w 2657256"/>
                          <a:gd name="connsiteY143" fmla="*/ 211719 h 3370881"/>
                          <a:gd name="connsiteX144" fmla="*/ 1808984 w 2657256"/>
                          <a:gd name="connsiteY144" fmla="*/ 178521 h 3370881"/>
                          <a:gd name="connsiteX145" fmla="*/ 1772023 w 2657256"/>
                          <a:gd name="connsiteY145" fmla="*/ 77249 h 3370881"/>
                          <a:gd name="connsiteX146" fmla="*/ 1900425 w 2657256"/>
                          <a:gd name="connsiteY146" fmla="*/ 214081 h 3370881"/>
                          <a:gd name="connsiteX147" fmla="*/ 1874221 w 2657256"/>
                          <a:gd name="connsiteY147" fmla="*/ 318698 h 3370881"/>
                          <a:gd name="connsiteX148" fmla="*/ 1788459 w 2657256"/>
                          <a:gd name="connsiteY148" fmla="*/ 367705 h 3370881"/>
                          <a:gd name="connsiteX149" fmla="*/ 1761565 w 2657256"/>
                          <a:gd name="connsiteY149" fmla="*/ 390117 h 3370881"/>
                          <a:gd name="connsiteX150" fmla="*/ 1783976 w 2657256"/>
                          <a:gd name="connsiteY150" fmla="*/ 399081 h 3370881"/>
                          <a:gd name="connsiteX151" fmla="*/ 1878106 w 2657256"/>
                          <a:gd name="connsiteY151" fmla="*/ 390117 h 3370881"/>
                          <a:gd name="connsiteX152" fmla="*/ 1891553 w 2657256"/>
                          <a:gd name="connsiteY152" fmla="*/ 381152 h 3370881"/>
                          <a:gd name="connsiteX153" fmla="*/ 1918447 w 2657256"/>
                          <a:gd name="connsiteY153" fmla="*/ 372187 h 3370881"/>
                          <a:gd name="connsiteX154" fmla="*/ 1940859 w 2657256"/>
                          <a:gd name="connsiteY154" fmla="*/ 358740 h 3370881"/>
                          <a:gd name="connsiteX155" fmla="*/ 1954306 w 2657256"/>
                          <a:gd name="connsiteY155" fmla="*/ 354258 h 3370881"/>
                          <a:gd name="connsiteX156" fmla="*/ 2083304 w 2657256"/>
                          <a:gd name="connsiteY156" fmla="*/ 290281 h 3370881"/>
                          <a:gd name="connsiteX157" fmla="*/ 2166172 w 2657256"/>
                          <a:gd name="connsiteY157" fmla="*/ 215604 h 3370881"/>
                          <a:gd name="connsiteX158" fmla="*/ 2069054 w 2657256"/>
                          <a:gd name="connsiteY158" fmla="*/ 40493 h 3370881"/>
                          <a:gd name="connsiteX159" fmla="*/ 2078225 w 2657256"/>
                          <a:gd name="connsiteY159" fmla="*/ 188681 h 3370881"/>
                          <a:gd name="connsiteX160" fmla="*/ 1999129 w 2657256"/>
                          <a:gd name="connsiteY160" fmla="*/ 358740 h 3370881"/>
                          <a:gd name="connsiteX161" fmla="*/ 1994647 w 2657256"/>
                          <a:gd name="connsiteY161" fmla="*/ 372187 h 3370881"/>
                          <a:gd name="connsiteX162" fmla="*/ 2039470 w 2657256"/>
                          <a:gd name="connsiteY162" fmla="*/ 390117 h 3370881"/>
                          <a:gd name="connsiteX163" fmla="*/ 2115670 w 2657256"/>
                          <a:gd name="connsiteY163" fmla="*/ 390117 h 3370881"/>
                          <a:gd name="connsiteX164" fmla="*/ 2160494 w 2657256"/>
                          <a:gd name="connsiteY164" fmla="*/ 376670 h 3370881"/>
                          <a:gd name="connsiteX165" fmla="*/ 2191870 w 2657256"/>
                          <a:gd name="connsiteY165" fmla="*/ 363223 h 3370881"/>
                          <a:gd name="connsiteX166" fmla="*/ 2205318 w 2657256"/>
                          <a:gd name="connsiteY166" fmla="*/ 358740 h 3370881"/>
                          <a:gd name="connsiteX167" fmla="*/ 2232212 w 2657256"/>
                          <a:gd name="connsiteY167" fmla="*/ 340811 h 3370881"/>
                          <a:gd name="connsiteX168" fmla="*/ 2312894 w 2657256"/>
                          <a:gd name="connsiteY168" fmla="*/ 183929 h 3370881"/>
                          <a:gd name="connsiteX169" fmla="*/ 2339788 w 2657256"/>
                          <a:gd name="connsiteY169" fmla="*/ 151 h 3370881"/>
                          <a:gd name="connsiteX170" fmla="*/ 2357718 w 2657256"/>
                          <a:gd name="connsiteY170" fmla="*/ 215305 h 3370881"/>
                          <a:gd name="connsiteX171" fmla="*/ 2254623 w 2657256"/>
                          <a:gd name="connsiteY171" fmla="*/ 376670 h 3370881"/>
                          <a:gd name="connsiteX172" fmla="*/ 2245659 w 2657256"/>
                          <a:gd name="connsiteY172" fmla="*/ 390117 h 3370881"/>
                          <a:gd name="connsiteX173" fmla="*/ 2254623 w 2657256"/>
                          <a:gd name="connsiteY173" fmla="*/ 403564 h 3370881"/>
                          <a:gd name="connsiteX174" fmla="*/ 2353235 w 2657256"/>
                          <a:gd name="connsiteY174" fmla="*/ 399081 h 3370881"/>
                          <a:gd name="connsiteX175" fmla="*/ 2366682 w 2657256"/>
                          <a:gd name="connsiteY175" fmla="*/ 394599 h 3370881"/>
                          <a:gd name="connsiteX176" fmla="*/ 2389094 w 2657256"/>
                          <a:gd name="connsiteY176" fmla="*/ 390117 h 3370881"/>
                          <a:gd name="connsiteX177" fmla="*/ 2424953 w 2657256"/>
                          <a:gd name="connsiteY177" fmla="*/ 367705 h 3370881"/>
                          <a:gd name="connsiteX178" fmla="*/ 2528047 w 2657256"/>
                          <a:gd name="connsiteY178" fmla="*/ 292700 h 3370881"/>
                          <a:gd name="connsiteX179" fmla="*/ 2541495 w 2657256"/>
                          <a:gd name="connsiteY179" fmla="*/ 62906 h 3370881"/>
                          <a:gd name="connsiteX180" fmla="*/ 2591304 w 2657256"/>
                          <a:gd name="connsiteY180" fmla="*/ 214081 h 3370881"/>
                          <a:gd name="connsiteX181" fmla="*/ 2612315 w 2657256"/>
                          <a:gd name="connsiteY181" fmla="*/ 290907 h 3370881"/>
                          <a:gd name="connsiteX182" fmla="*/ 2650863 w 2657256"/>
                          <a:gd name="connsiteY182" fmla="*/ 344994 h 3370881"/>
                          <a:gd name="connsiteX183" fmla="*/ 2465294 w 2657256"/>
                          <a:gd name="connsiteY183" fmla="*/ 399081 h 3370881"/>
                          <a:gd name="connsiteX184" fmla="*/ 2442882 w 2657256"/>
                          <a:gd name="connsiteY184" fmla="*/ 403564 h 3370881"/>
                          <a:gd name="connsiteX185" fmla="*/ 2398059 w 2657256"/>
                          <a:gd name="connsiteY185" fmla="*/ 417011 h 3370881"/>
                          <a:gd name="connsiteX186" fmla="*/ 2375647 w 2657256"/>
                          <a:gd name="connsiteY186" fmla="*/ 425976 h 3370881"/>
                          <a:gd name="connsiteX187" fmla="*/ 2357718 w 2657256"/>
                          <a:gd name="connsiteY187" fmla="*/ 430458 h 3370881"/>
                          <a:gd name="connsiteX188" fmla="*/ 2344270 w 2657256"/>
                          <a:gd name="connsiteY188" fmla="*/ 461834 h 3370881"/>
                          <a:gd name="connsiteX189" fmla="*/ 2353235 w 2657256"/>
                          <a:gd name="connsiteY189" fmla="*/ 502176 h 3370881"/>
                          <a:gd name="connsiteX190" fmla="*/ 2362200 w 2657256"/>
                          <a:gd name="connsiteY190" fmla="*/ 515623 h 3370881"/>
                          <a:gd name="connsiteX191" fmla="*/ 2344270 w 2657256"/>
                          <a:gd name="connsiteY191" fmla="*/ 587340 h 3370881"/>
                          <a:gd name="connsiteX192" fmla="*/ 2321859 w 2657256"/>
                          <a:gd name="connsiteY192" fmla="*/ 614234 h 3370881"/>
                          <a:gd name="connsiteX193" fmla="*/ 2308412 w 2657256"/>
                          <a:gd name="connsiteY193" fmla="*/ 636646 h 3370881"/>
                          <a:gd name="connsiteX194" fmla="*/ 2281518 w 2657256"/>
                          <a:gd name="connsiteY194" fmla="*/ 641129 h 3370881"/>
                          <a:gd name="connsiteX195" fmla="*/ 2259106 w 2657256"/>
                          <a:gd name="connsiteY195" fmla="*/ 636646 h 3370881"/>
                          <a:gd name="connsiteX196" fmla="*/ 2277035 w 2657256"/>
                          <a:gd name="connsiteY196" fmla="*/ 578376 h 3370881"/>
                          <a:gd name="connsiteX197" fmla="*/ 2290482 w 2657256"/>
                          <a:gd name="connsiteY197" fmla="*/ 542517 h 3370881"/>
                          <a:gd name="connsiteX198" fmla="*/ 2286000 w 2657256"/>
                          <a:gd name="connsiteY198" fmla="*/ 506658 h 3370881"/>
                          <a:gd name="connsiteX199" fmla="*/ 2245659 w 2657256"/>
                          <a:gd name="connsiteY199" fmla="*/ 448387 h 3370881"/>
                          <a:gd name="connsiteX200" fmla="*/ 2200835 w 2657256"/>
                          <a:gd name="connsiteY200" fmla="*/ 430458 h 3370881"/>
                          <a:gd name="connsiteX201" fmla="*/ 2169459 w 2657256"/>
                          <a:gd name="connsiteY201" fmla="*/ 425976 h 3370881"/>
                          <a:gd name="connsiteX202" fmla="*/ 2102223 w 2657256"/>
                          <a:gd name="connsiteY202" fmla="*/ 430458 h 3370881"/>
                          <a:gd name="connsiteX203" fmla="*/ 2084294 w 2657256"/>
                          <a:gd name="connsiteY203" fmla="*/ 439423 h 3370881"/>
                          <a:gd name="connsiteX204" fmla="*/ 2070847 w 2657256"/>
                          <a:gd name="connsiteY204" fmla="*/ 443905 h 3370881"/>
                          <a:gd name="connsiteX205" fmla="*/ 2061882 w 2657256"/>
                          <a:gd name="connsiteY205" fmla="*/ 461834 h 3370881"/>
                          <a:gd name="connsiteX206" fmla="*/ 2034988 w 2657256"/>
                          <a:gd name="connsiteY206" fmla="*/ 475281 h 3370881"/>
                          <a:gd name="connsiteX207" fmla="*/ 1783976 w 2657256"/>
                          <a:gd name="connsiteY207" fmla="*/ 479764 h 3370881"/>
                          <a:gd name="connsiteX208" fmla="*/ 1766047 w 2657256"/>
                          <a:gd name="connsiteY208" fmla="*/ 488729 h 3370881"/>
                          <a:gd name="connsiteX209" fmla="*/ 1703294 w 2657256"/>
                          <a:gd name="connsiteY209" fmla="*/ 506658 h 3370881"/>
                          <a:gd name="connsiteX210" fmla="*/ 1689847 w 2657256"/>
                          <a:gd name="connsiteY210" fmla="*/ 511140 h 3370881"/>
                          <a:gd name="connsiteX211" fmla="*/ 1676400 w 2657256"/>
                          <a:gd name="connsiteY211" fmla="*/ 520105 h 3370881"/>
                          <a:gd name="connsiteX212" fmla="*/ 1649506 w 2657256"/>
                          <a:gd name="connsiteY212" fmla="*/ 529070 h 3370881"/>
                          <a:gd name="connsiteX213" fmla="*/ 1636059 w 2657256"/>
                          <a:gd name="connsiteY213" fmla="*/ 538034 h 3370881"/>
                          <a:gd name="connsiteX214" fmla="*/ 1622612 w 2657256"/>
                          <a:gd name="connsiteY214" fmla="*/ 551481 h 3370881"/>
                          <a:gd name="connsiteX215" fmla="*/ 1609165 w 2657256"/>
                          <a:gd name="connsiteY215" fmla="*/ 555964 h 3370881"/>
                          <a:gd name="connsiteX216" fmla="*/ 1577788 w 2657256"/>
                          <a:gd name="connsiteY216" fmla="*/ 587340 h 3370881"/>
                          <a:gd name="connsiteX217" fmla="*/ 1568823 w 2657256"/>
                          <a:gd name="connsiteY217" fmla="*/ 600787 h 3370881"/>
                          <a:gd name="connsiteX218" fmla="*/ 1555376 w 2657256"/>
                          <a:gd name="connsiteY218" fmla="*/ 614234 h 3370881"/>
                          <a:gd name="connsiteX219" fmla="*/ 1524000 w 2657256"/>
                          <a:gd name="connsiteY219" fmla="*/ 654576 h 3370881"/>
                          <a:gd name="connsiteX220" fmla="*/ 1519518 w 2657256"/>
                          <a:gd name="connsiteY220" fmla="*/ 668023 h 3370881"/>
                          <a:gd name="connsiteX221" fmla="*/ 1528482 w 2657256"/>
                          <a:gd name="connsiteY221" fmla="*/ 708364 h 3370881"/>
                          <a:gd name="connsiteX222" fmla="*/ 1537447 w 2657256"/>
                          <a:gd name="connsiteY222" fmla="*/ 721811 h 3370881"/>
                          <a:gd name="connsiteX223" fmla="*/ 1568823 w 2657256"/>
                          <a:gd name="connsiteY223" fmla="*/ 712846 h 3370881"/>
                          <a:gd name="connsiteX224" fmla="*/ 1600200 w 2657256"/>
                          <a:gd name="connsiteY224" fmla="*/ 712846 h 3370881"/>
                          <a:gd name="connsiteX225" fmla="*/ 1631576 w 2657256"/>
                          <a:gd name="connsiteY225" fmla="*/ 690434 h 3370881"/>
                          <a:gd name="connsiteX226" fmla="*/ 1645023 w 2657256"/>
                          <a:gd name="connsiteY226" fmla="*/ 676987 h 3370881"/>
                          <a:gd name="connsiteX227" fmla="*/ 1685365 w 2657256"/>
                          <a:gd name="connsiteY227" fmla="*/ 645611 h 3370881"/>
                          <a:gd name="connsiteX228" fmla="*/ 1716741 w 2657256"/>
                          <a:gd name="connsiteY228" fmla="*/ 614234 h 3370881"/>
                          <a:gd name="connsiteX229" fmla="*/ 1748118 w 2657256"/>
                          <a:gd name="connsiteY229" fmla="*/ 596305 h 3370881"/>
                          <a:gd name="connsiteX230" fmla="*/ 1761565 w 2657256"/>
                          <a:gd name="connsiteY230" fmla="*/ 591823 h 3370881"/>
                          <a:gd name="connsiteX231" fmla="*/ 1779494 w 2657256"/>
                          <a:gd name="connsiteY231" fmla="*/ 582858 h 3370881"/>
                          <a:gd name="connsiteX232" fmla="*/ 1815353 w 2657256"/>
                          <a:gd name="connsiteY232" fmla="*/ 573893 h 3370881"/>
                          <a:gd name="connsiteX233" fmla="*/ 2030506 w 2657256"/>
                          <a:gd name="connsiteY233" fmla="*/ 578376 h 3370881"/>
                          <a:gd name="connsiteX234" fmla="*/ 2017059 w 2657256"/>
                          <a:gd name="connsiteY234" fmla="*/ 600787 h 3370881"/>
                          <a:gd name="connsiteX235" fmla="*/ 1981200 w 2657256"/>
                          <a:gd name="connsiteY235" fmla="*/ 636646 h 3370881"/>
                          <a:gd name="connsiteX236" fmla="*/ 1967753 w 2657256"/>
                          <a:gd name="connsiteY236" fmla="*/ 650093 h 3370881"/>
                          <a:gd name="connsiteX237" fmla="*/ 1936376 w 2657256"/>
                          <a:gd name="connsiteY237" fmla="*/ 690434 h 3370881"/>
                          <a:gd name="connsiteX238" fmla="*/ 1905000 w 2657256"/>
                          <a:gd name="connsiteY238" fmla="*/ 717329 h 3370881"/>
                          <a:gd name="connsiteX239" fmla="*/ 1860176 w 2657256"/>
                          <a:gd name="connsiteY239" fmla="*/ 735258 h 3370881"/>
                          <a:gd name="connsiteX240" fmla="*/ 1788459 w 2657256"/>
                          <a:gd name="connsiteY240" fmla="*/ 744223 h 3370881"/>
                          <a:gd name="connsiteX241" fmla="*/ 1846729 w 2657256"/>
                          <a:gd name="connsiteY241" fmla="*/ 802493 h 3370881"/>
                          <a:gd name="connsiteX242" fmla="*/ 1913965 w 2657256"/>
                          <a:gd name="connsiteY242" fmla="*/ 829387 h 3370881"/>
                          <a:gd name="connsiteX243" fmla="*/ 1922929 w 2657256"/>
                          <a:gd name="connsiteY243" fmla="*/ 842834 h 3370881"/>
                          <a:gd name="connsiteX244" fmla="*/ 1967753 w 2657256"/>
                          <a:gd name="connsiteY244" fmla="*/ 883176 h 3370881"/>
                          <a:gd name="connsiteX245" fmla="*/ 1981200 w 2657256"/>
                          <a:gd name="connsiteY245" fmla="*/ 896623 h 3370881"/>
                          <a:gd name="connsiteX246" fmla="*/ 1994647 w 2657256"/>
                          <a:gd name="connsiteY246" fmla="*/ 905587 h 3370881"/>
                          <a:gd name="connsiteX247" fmla="*/ 2021541 w 2657256"/>
                          <a:gd name="connsiteY247" fmla="*/ 927999 h 3370881"/>
                          <a:gd name="connsiteX248" fmla="*/ 2030506 w 2657256"/>
                          <a:gd name="connsiteY248" fmla="*/ 941446 h 3370881"/>
                          <a:gd name="connsiteX249" fmla="*/ 2057400 w 2657256"/>
                          <a:gd name="connsiteY249" fmla="*/ 968340 h 3370881"/>
                          <a:gd name="connsiteX250" fmla="*/ 2088776 w 2657256"/>
                          <a:gd name="connsiteY250" fmla="*/ 1013164 h 3370881"/>
                          <a:gd name="connsiteX251" fmla="*/ 2115670 w 2657256"/>
                          <a:gd name="connsiteY251" fmla="*/ 1057987 h 3370881"/>
                          <a:gd name="connsiteX252" fmla="*/ 2120153 w 2657256"/>
                          <a:gd name="connsiteY252" fmla="*/ 1089364 h 3370881"/>
                          <a:gd name="connsiteX253" fmla="*/ 2138082 w 2657256"/>
                          <a:gd name="connsiteY253" fmla="*/ 1143152 h 3370881"/>
                          <a:gd name="connsiteX254" fmla="*/ 2147047 w 2657256"/>
                          <a:gd name="connsiteY254" fmla="*/ 1196940 h 3370881"/>
                          <a:gd name="connsiteX255" fmla="*/ 2151529 w 2657256"/>
                          <a:gd name="connsiteY255" fmla="*/ 1210387 h 3370881"/>
                          <a:gd name="connsiteX256" fmla="*/ 2156012 w 2657256"/>
                          <a:gd name="connsiteY256" fmla="*/ 1228317 h 3370881"/>
                          <a:gd name="connsiteX257" fmla="*/ 2173941 w 2657256"/>
                          <a:gd name="connsiteY257" fmla="*/ 1295552 h 3370881"/>
                          <a:gd name="connsiteX258" fmla="*/ 2182906 w 2657256"/>
                          <a:gd name="connsiteY258" fmla="*/ 1313481 h 3370881"/>
                          <a:gd name="connsiteX259" fmla="*/ 2187388 w 2657256"/>
                          <a:gd name="connsiteY259" fmla="*/ 1331411 h 3370881"/>
                          <a:gd name="connsiteX260" fmla="*/ 2214282 w 2657256"/>
                          <a:gd name="connsiteY260" fmla="*/ 1385199 h 3370881"/>
                          <a:gd name="connsiteX261" fmla="*/ 2218765 w 2657256"/>
                          <a:gd name="connsiteY261" fmla="*/ 1403129 h 3370881"/>
                          <a:gd name="connsiteX262" fmla="*/ 2223247 w 2657256"/>
                          <a:gd name="connsiteY262" fmla="*/ 1430023 h 3370881"/>
                          <a:gd name="connsiteX263" fmla="*/ 2236694 w 2657256"/>
                          <a:gd name="connsiteY263" fmla="*/ 1456917 h 3370881"/>
                          <a:gd name="connsiteX264" fmla="*/ 2241176 w 2657256"/>
                          <a:gd name="connsiteY264" fmla="*/ 1577940 h 3370881"/>
                          <a:gd name="connsiteX265" fmla="*/ 2245659 w 2657256"/>
                          <a:gd name="connsiteY265" fmla="*/ 1595870 h 3370881"/>
                          <a:gd name="connsiteX266" fmla="*/ 2236694 w 2657256"/>
                          <a:gd name="connsiteY266" fmla="*/ 1694481 h 3370881"/>
                          <a:gd name="connsiteX267" fmla="*/ 2227729 w 2657256"/>
                          <a:gd name="connsiteY267" fmla="*/ 1716893 h 3370881"/>
                          <a:gd name="connsiteX268" fmla="*/ 2223247 w 2657256"/>
                          <a:gd name="connsiteY268" fmla="*/ 1730340 h 3370881"/>
                          <a:gd name="connsiteX269" fmla="*/ 2200835 w 2657256"/>
                          <a:gd name="connsiteY269" fmla="*/ 1788611 h 3370881"/>
                          <a:gd name="connsiteX270" fmla="*/ 2191870 w 2657256"/>
                          <a:gd name="connsiteY270" fmla="*/ 1811023 h 3370881"/>
                          <a:gd name="connsiteX271" fmla="*/ 2187388 w 2657256"/>
                          <a:gd name="connsiteY271" fmla="*/ 1824470 h 3370881"/>
                          <a:gd name="connsiteX272" fmla="*/ 2169459 w 2657256"/>
                          <a:gd name="connsiteY272" fmla="*/ 1869293 h 3370881"/>
                          <a:gd name="connsiteX273" fmla="*/ 2195168 w 2657256"/>
                          <a:gd name="connsiteY273" fmla="*/ 1882740 h 3370881"/>
                          <a:gd name="connsiteX274" fmla="*/ 2156012 w 2657256"/>
                          <a:gd name="connsiteY274" fmla="*/ 1927564 h 3370881"/>
                          <a:gd name="connsiteX275" fmla="*/ 2173941 w 2657256"/>
                          <a:gd name="connsiteY275" fmla="*/ 1945493 h 3370881"/>
                          <a:gd name="connsiteX276" fmla="*/ 2196353 w 2657256"/>
                          <a:gd name="connsiteY276" fmla="*/ 1958940 h 3370881"/>
                          <a:gd name="connsiteX277" fmla="*/ 2241176 w 2657256"/>
                          <a:gd name="connsiteY277" fmla="*/ 2012729 h 3370881"/>
                          <a:gd name="connsiteX278" fmla="*/ 2263588 w 2657256"/>
                          <a:gd name="connsiteY278" fmla="*/ 2057552 h 3370881"/>
                          <a:gd name="connsiteX279" fmla="*/ 2286000 w 2657256"/>
                          <a:gd name="connsiteY279" fmla="*/ 2084446 h 3370881"/>
                          <a:gd name="connsiteX280" fmla="*/ 2299447 w 2657256"/>
                          <a:gd name="connsiteY280" fmla="*/ 2124787 h 3370881"/>
                          <a:gd name="connsiteX281" fmla="*/ 2321859 w 2657256"/>
                          <a:gd name="connsiteY281" fmla="*/ 2151681 h 3370881"/>
                          <a:gd name="connsiteX282" fmla="*/ 2344270 w 2657256"/>
                          <a:gd name="connsiteY282" fmla="*/ 2205470 h 3370881"/>
                          <a:gd name="connsiteX283" fmla="*/ 2348753 w 2657256"/>
                          <a:gd name="connsiteY283" fmla="*/ 2223399 h 3370881"/>
                          <a:gd name="connsiteX284" fmla="*/ 2366682 w 2657256"/>
                          <a:gd name="connsiteY284" fmla="*/ 2263740 h 3370881"/>
                          <a:gd name="connsiteX285" fmla="*/ 2375647 w 2657256"/>
                          <a:gd name="connsiteY285" fmla="*/ 2286152 h 3370881"/>
                          <a:gd name="connsiteX286" fmla="*/ 2380129 w 2657256"/>
                          <a:gd name="connsiteY286" fmla="*/ 2308564 h 3370881"/>
                          <a:gd name="connsiteX287" fmla="*/ 2389094 w 2657256"/>
                          <a:gd name="connsiteY287" fmla="*/ 2335458 h 3370881"/>
                          <a:gd name="connsiteX288" fmla="*/ 2393576 w 2657256"/>
                          <a:gd name="connsiteY288" fmla="*/ 2380281 h 3370881"/>
                          <a:gd name="connsiteX289" fmla="*/ 2398059 w 2657256"/>
                          <a:gd name="connsiteY289" fmla="*/ 2393729 h 3370881"/>
                          <a:gd name="connsiteX290" fmla="*/ 2419794 w 2657256"/>
                          <a:gd name="connsiteY290" fmla="*/ 2447517 h 3370881"/>
                          <a:gd name="connsiteX291" fmla="*/ 2427343 w 2657256"/>
                          <a:gd name="connsiteY291" fmla="*/ 2564058 h 3370881"/>
                          <a:gd name="connsiteX292" fmla="*/ 2389094 w 2657256"/>
                          <a:gd name="connsiteY292" fmla="*/ 2837481 h 3370881"/>
                          <a:gd name="connsiteX293" fmla="*/ 2380129 w 2657256"/>
                          <a:gd name="connsiteY293" fmla="*/ 2859893 h 3370881"/>
                          <a:gd name="connsiteX294" fmla="*/ 2357718 w 2657256"/>
                          <a:gd name="connsiteY294" fmla="*/ 2913681 h 3370881"/>
                          <a:gd name="connsiteX295" fmla="*/ 2348753 w 2657256"/>
                          <a:gd name="connsiteY295" fmla="*/ 2936093 h 3370881"/>
                          <a:gd name="connsiteX296" fmla="*/ 2339788 w 2657256"/>
                          <a:gd name="connsiteY296" fmla="*/ 2971952 h 3370881"/>
                          <a:gd name="connsiteX297" fmla="*/ 2326341 w 2657256"/>
                          <a:gd name="connsiteY297" fmla="*/ 2994364 h 3370881"/>
                          <a:gd name="connsiteX298" fmla="*/ 2317376 w 2657256"/>
                          <a:gd name="connsiteY298" fmla="*/ 3025740 h 3370881"/>
                          <a:gd name="connsiteX299" fmla="*/ 2303929 w 2657256"/>
                          <a:gd name="connsiteY299" fmla="*/ 3048152 h 3370881"/>
                          <a:gd name="connsiteX300" fmla="*/ 2290482 w 2657256"/>
                          <a:gd name="connsiteY300" fmla="*/ 3079529 h 3370881"/>
                          <a:gd name="connsiteX301" fmla="*/ 2272553 w 2657256"/>
                          <a:gd name="connsiteY301" fmla="*/ 3084011 h 3370881"/>
                          <a:gd name="connsiteX302" fmla="*/ 2259106 w 2657256"/>
                          <a:gd name="connsiteY302" fmla="*/ 3088493 h 3370881"/>
                          <a:gd name="connsiteX303" fmla="*/ 2241176 w 2657256"/>
                          <a:gd name="connsiteY303" fmla="*/ 3092976 h 3370881"/>
                          <a:gd name="connsiteX304" fmla="*/ 2209800 w 2657256"/>
                          <a:gd name="connsiteY304" fmla="*/ 3101940 h 3370881"/>
                          <a:gd name="connsiteX305" fmla="*/ 2205318 w 2657256"/>
                          <a:gd name="connsiteY305" fmla="*/ 3039187 h 3370881"/>
                          <a:gd name="connsiteX306" fmla="*/ 2218765 w 2657256"/>
                          <a:gd name="connsiteY306" fmla="*/ 3021258 h 3370881"/>
                          <a:gd name="connsiteX307" fmla="*/ 2245659 w 2657256"/>
                          <a:gd name="connsiteY307" fmla="*/ 2971952 h 3370881"/>
                          <a:gd name="connsiteX308" fmla="*/ 2268070 w 2657256"/>
                          <a:gd name="connsiteY308" fmla="*/ 2945058 h 3370881"/>
                          <a:gd name="connsiteX309" fmla="*/ 2298550 w 2657256"/>
                          <a:gd name="connsiteY309" fmla="*/ 2568540 h 3370881"/>
                          <a:gd name="connsiteX310" fmla="*/ 2284986 w 2657256"/>
                          <a:gd name="connsiteY310" fmla="*/ 2532681 h 3370881"/>
                          <a:gd name="connsiteX311" fmla="*/ 2293273 w 2657256"/>
                          <a:gd name="connsiteY311" fmla="*/ 2496653 h 3370881"/>
                          <a:gd name="connsiteX312" fmla="*/ 2278152 w 2657256"/>
                          <a:gd name="connsiteY312" fmla="*/ 2475178 h 3370881"/>
                          <a:gd name="connsiteX313" fmla="*/ 2245659 w 2657256"/>
                          <a:gd name="connsiteY313" fmla="*/ 2389247 h 3370881"/>
                          <a:gd name="connsiteX314" fmla="*/ 2195507 w 2657256"/>
                          <a:gd name="connsiteY314" fmla="*/ 2241328 h 3370881"/>
                          <a:gd name="connsiteX315" fmla="*/ 2083786 w 2657256"/>
                          <a:gd name="connsiteY315" fmla="*/ 2040300 h 3370881"/>
                          <a:gd name="connsiteX316" fmla="*/ 2048773 w 2657256"/>
                          <a:gd name="connsiteY316" fmla="*/ 2017971 h 3370881"/>
                          <a:gd name="connsiteX317" fmla="*/ 2074314 w 2657256"/>
                          <a:gd name="connsiteY317" fmla="*/ 2011967 h 3370881"/>
                          <a:gd name="connsiteX318" fmla="*/ 2034988 w 2657256"/>
                          <a:gd name="connsiteY318" fmla="*/ 2003764 h 3370881"/>
                          <a:gd name="connsiteX319" fmla="*/ 2026023 w 2657256"/>
                          <a:gd name="connsiteY319" fmla="*/ 2026176 h 3370881"/>
                          <a:gd name="connsiteX320" fmla="*/ 2021541 w 2657256"/>
                          <a:gd name="connsiteY320" fmla="*/ 2039623 h 3370881"/>
                          <a:gd name="connsiteX321" fmla="*/ 1999129 w 2657256"/>
                          <a:gd name="connsiteY321" fmla="*/ 2053070 h 3370881"/>
                          <a:gd name="connsiteX322" fmla="*/ 1990165 w 2657256"/>
                          <a:gd name="connsiteY322" fmla="*/ 2070999 h 3370881"/>
                          <a:gd name="connsiteX323" fmla="*/ 1967753 w 2657256"/>
                          <a:gd name="connsiteY323" fmla="*/ 2106858 h 3370881"/>
                          <a:gd name="connsiteX324" fmla="*/ 1981200 w 2657256"/>
                          <a:gd name="connsiteY324" fmla="*/ 2223399 h 3370881"/>
                          <a:gd name="connsiteX325" fmla="*/ 1994647 w 2657256"/>
                          <a:gd name="connsiteY325" fmla="*/ 2254776 h 3370881"/>
                          <a:gd name="connsiteX326" fmla="*/ 2003612 w 2657256"/>
                          <a:gd name="connsiteY326" fmla="*/ 2272705 h 3370881"/>
                          <a:gd name="connsiteX327" fmla="*/ 2026023 w 2657256"/>
                          <a:gd name="connsiteY327" fmla="*/ 2304081 h 3370881"/>
                          <a:gd name="connsiteX328" fmla="*/ 2043953 w 2657256"/>
                          <a:gd name="connsiteY328" fmla="*/ 2348905 h 3370881"/>
                          <a:gd name="connsiteX329" fmla="*/ 2061882 w 2657256"/>
                          <a:gd name="connsiteY329" fmla="*/ 2371317 h 3370881"/>
                          <a:gd name="connsiteX330" fmla="*/ 2088776 w 2657256"/>
                          <a:gd name="connsiteY330" fmla="*/ 2434070 h 3370881"/>
                          <a:gd name="connsiteX331" fmla="*/ 2102223 w 2657256"/>
                          <a:gd name="connsiteY331" fmla="*/ 2465446 h 3370881"/>
                          <a:gd name="connsiteX332" fmla="*/ 2106706 w 2657256"/>
                          <a:gd name="connsiteY332" fmla="*/ 2496823 h 3370881"/>
                          <a:gd name="connsiteX333" fmla="*/ 2124635 w 2657256"/>
                          <a:gd name="connsiteY333" fmla="*/ 2559576 h 3370881"/>
                          <a:gd name="connsiteX334" fmla="*/ 2138082 w 2657256"/>
                          <a:gd name="connsiteY334" fmla="*/ 2649223 h 3370881"/>
                          <a:gd name="connsiteX335" fmla="*/ 2147047 w 2657256"/>
                          <a:gd name="connsiteY335" fmla="*/ 2685081 h 3370881"/>
                          <a:gd name="connsiteX336" fmla="*/ 2151529 w 2657256"/>
                          <a:gd name="connsiteY336" fmla="*/ 2716458 h 3370881"/>
                          <a:gd name="connsiteX337" fmla="*/ 2160494 w 2657256"/>
                          <a:gd name="connsiteY337" fmla="*/ 2770246 h 3370881"/>
                          <a:gd name="connsiteX338" fmla="*/ 2156012 w 2657256"/>
                          <a:gd name="connsiteY338" fmla="*/ 2962987 h 3370881"/>
                          <a:gd name="connsiteX339" fmla="*/ 2138082 w 2657256"/>
                          <a:gd name="connsiteY339" fmla="*/ 3043670 h 3370881"/>
                          <a:gd name="connsiteX340" fmla="*/ 2133600 w 2657256"/>
                          <a:gd name="connsiteY340" fmla="*/ 3061599 h 3370881"/>
                          <a:gd name="connsiteX341" fmla="*/ 2120153 w 2657256"/>
                          <a:gd name="connsiteY341" fmla="*/ 3079529 h 3370881"/>
                          <a:gd name="connsiteX342" fmla="*/ 2111188 w 2657256"/>
                          <a:gd name="connsiteY342" fmla="*/ 3106423 h 3370881"/>
                          <a:gd name="connsiteX343" fmla="*/ 2088776 w 2657256"/>
                          <a:gd name="connsiteY343" fmla="*/ 3137799 h 3370881"/>
                          <a:gd name="connsiteX344" fmla="*/ 2075329 w 2657256"/>
                          <a:gd name="connsiteY344" fmla="*/ 3164693 h 3370881"/>
                          <a:gd name="connsiteX345" fmla="*/ 2061882 w 2657256"/>
                          <a:gd name="connsiteY345" fmla="*/ 3169176 h 3370881"/>
                          <a:gd name="connsiteX346" fmla="*/ 2021541 w 2657256"/>
                          <a:gd name="connsiteY346" fmla="*/ 3164693 h 3370881"/>
                          <a:gd name="connsiteX347" fmla="*/ 2012576 w 2657256"/>
                          <a:gd name="connsiteY347" fmla="*/ 3119870 h 3370881"/>
                          <a:gd name="connsiteX348" fmla="*/ 2048435 w 2657256"/>
                          <a:gd name="connsiteY348" fmla="*/ 3021258 h 3370881"/>
                          <a:gd name="connsiteX349" fmla="*/ 2048435 w 2657256"/>
                          <a:gd name="connsiteY349" fmla="*/ 3021258 h 3370881"/>
                          <a:gd name="connsiteX350" fmla="*/ 2061882 w 2657256"/>
                          <a:gd name="connsiteY350" fmla="*/ 2967470 h 3370881"/>
                          <a:gd name="connsiteX351" fmla="*/ 2070847 w 2657256"/>
                          <a:gd name="connsiteY351" fmla="*/ 2882305 h 3370881"/>
                          <a:gd name="connsiteX352" fmla="*/ 2066365 w 2657256"/>
                          <a:gd name="connsiteY352" fmla="*/ 2725423 h 3370881"/>
                          <a:gd name="connsiteX353" fmla="*/ 2043953 w 2657256"/>
                          <a:gd name="connsiteY353" fmla="*/ 2649223 h 3370881"/>
                          <a:gd name="connsiteX354" fmla="*/ 2030506 w 2657256"/>
                          <a:gd name="connsiteY354" fmla="*/ 2622329 h 3370881"/>
                          <a:gd name="connsiteX355" fmla="*/ 2017059 w 2657256"/>
                          <a:gd name="connsiteY355" fmla="*/ 2581987 h 3370881"/>
                          <a:gd name="connsiteX356" fmla="*/ 1981200 w 2657256"/>
                          <a:gd name="connsiteY356" fmla="*/ 2514752 h 3370881"/>
                          <a:gd name="connsiteX357" fmla="*/ 1972235 w 2657256"/>
                          <a:gd name="connsiteY357" fmla="*/ 2501305 h 3370881"/>
                          <a:gd name="connsiteX358" fmla="*/ 1958788 w 2657256"/>
                          <a:gd name="connsiteY358" fmla="*/ 2478893 h 3370881"/>
                          <a:gd name="connsiteX359" fmla="*/ 1905000 w 2657256"/>
                          <a:gd name="connsiteY359" fmla="*/ 2398211 h 3370881"/>
                          <a:gd name="connsiteX360" fmla="*/ 1882588 w 2657256"/>
                          <a:gd name="connsiteY360" fmla="*/ 2357870 h 3370881"/>
                          <a:gd name="connsiteX361" fmla="*/ 1869141 w 2657256"/>
                          <a:gd name="connsiteY361" fmla="*/ 2339940 h 3370881"/>
                          <a:gd name="connsiteX362" fmla="*/ 1806388 w 2657256"/>
                          <a:gd name="connsiteY362" fmla="*/ 2313046 h 3370881"/>
                          <a:gd name="connsiteX363" fmla="*/ 1779494 w 2657256"/>
                          <a:gd name="connsiteY363" fmla="*/ 2304081 h 3370881"/>
                          <a:gd name="connsiteX364" fmla="*/ 1752600 w 2657256"/>
                          <a:gd name="connsiteY364" fmla="*/ 2299599 h 3370881"/>
                          <a:gd name="connsiteX365" fmla="*/ 1680882 w 2657256"/>
                          <a:gd name="connsiteY365" fmla="*/ 2277187 h 3370881"/>
                          <a:gd name="connsiteX366" fmla="*/ 1719025 w 2657256"/>
                          <a:gd name="connsiteY366" fmla="*/ 2281331 h 3370881"/>
                          <a:gd name="connsiteX367" fmla="*/ 1756997 w 2657256"/>
                          <a:gd name="connsiteY367" fmla="*/ 2289450 h 3370881"/>
                          <a:gd name="connsiteX368" fmla="*/ 1656440 w 2657256"/>
                          <a:gd name="connsiteY368" fmla="*/ 2298583 h 3370881"/>
                          <a:gd name="connsiteX369" fmla="*/ 1537447 w 2657256"/>
                          <a:gd name="connsiteY369" fmla="*/ 2329960 h 3370881"/>
                          <a:gd name="connsiteX370" fmla="*/ 1571993 w 2657256"/>
                          <a:gd name="connsiteY370" fmla="*/ 2317957 h 3370881"/>
                          <a:gd name="connsiteX371" fmla="*/ 1509707 w 2657256"/>
                          <a:gd name="connsiteY371" fmla="*/ 2338926 h 3370881"/>
                          <a:gd name="connsiteX372" fmla="*/ 1500444 w 2657256"/>
                          <a:gd name="connsiteY372" fmla="*/ 2355271 h 3370881"/>
                          <a:gd name="connsiteX373" fmla="*/ 1402678 w 2657256"/>
                          <a:gd name="connsiteY373" fmla="*/ 2339641 h 3370881"/>
                          <a:gd name="connsiteX374" fmla="*/ 1322892 w 2657256"/>
                          <a:gd name="connsiteY374" fmla="*/ 2336952 h 3370881"/>
                          <a:gd name="connsiteX375" fmla="*/ 1199384 w 2657256"/>
                          <a:gd name="connsiteY375" fmla="*/ 2307041 h 3370881"/>
                          <a:gd name="connsiteX376" fmla="*/ 1066800 w 2657256"/>
                          <a:gd name="connsiteY376" fmla="*/ 2272705 h 3370881"/>
                          <a:gd name="connsiteX377" fmla="*/ 1030941 w 2657256"/>
                          <a:gd name="connsiteY377" fmla="*/ 2263740 h 3370881"/>
                          <a:gd name="connsiteX378" fmla="*/ 986118 w 2657256"/>
                          <a:gd name="connsiteY378" fmla="*/ 2241329 h 3370881"/>
                          <a:gd name="connsiteX379" fmla="*/ 968188 w 2657256"/>
                          <a:gd name="connsiteY379" fmla="*/ 2232364 h 3370881"/>
                          <a:gd name="connsiteX380" fmla="*/ 936812 w 2657256"/>
                          <a:gd name="connsiteY380" fmla="*/ 2214434 h 3370881"/>
                          <a:gd name="connsiteX381" fmla="*/ 905435 w 2657256"/>
                          <a:gd name="connsiteY381" fmla="*/ 2196505 h 3370881"/>
                          <a:gd name="connsiteX382" fmla="*/ 869576 w 2657256"/>
                          <a:gd name="connsiteY382" fmla="*/ 2209952 h 3370881"/>
                          <a:gd name="connsiteX383" fmla="*/ 856129 w 2657256"/>
                          <a:gd name="connsiteY383" fmla="*/ 2227881 h 3370881"/>
                          <a:gd name="connsiteX384" fmla="*/ 815788 w 2657256"/>
                          <a:gd name="connsiteY384" fmla="*/ 2268223 h 3370881"/>
                          <a:gd name="connsiteX385" fmla="*/ 788894 w 2657256"/>
                          <a:gd name="connsiteY385" fmla="*/ 2290634 h 3370881"/>
                          <a:gd name="connsiteX386" fmla="*/ 762000 w 2657256"/>
                          <a:gd name="connsiteY386" fmla="*/ 2313046 h 3370881"/>
                          <a:gd name="connsiteX387" fmla="*/ 753035 w 2657256"/>
                          <a:gd name="connsiteY387" fmla="*/ 2326493 h 3370881"/>
                          <a:gd name="connsiteX388" fmla="*/ 735106 w 2657256"/>
                          <a:gd name="connsiteY388" fmla="*/ 2339940 h 3370881"/>
                          <a:gd name="connsiteX389" fmla="*/ 712694 w 2657256"/>
                          <a:gd name="connsiteY389" fmla="*/ 2362352 h 3370881"/>
                          <a:gd name="connsiteX390" fmla="*/ 694765 w 2657256"/>
                          <a:gd name="connsiteY390" fmla="*/ 2375799 h 3370881"/>
                          <a:gd name="connsiteX391" fmla="*/ 681318 w 2657256"/>
                          <a:gd name="connsiteY391" fmla="*/ 2393729 h 3370881"/>
                          <a:gd name="connsiteX392" fmla="*/ 667870 w 2657256"/>
                          <a:gd name="connsiteY392" fmla="*/ 2402693 h 3370881"/>
                          <a:gd name="connsiteX393" fmla="*/ 623047 w 2657256"/>
                          <a:gd name="connsiteY393" fmla="*/ 2443034 h 3370881"/>
                          <a:gd name="connsiteX394" fmla="*/ 600635 w 2657256"/>
                          <a:gd name="connsiteY394" fmla="*/ 2474411 h 3370881"/>
                          <a:gd name="connsiteX395" fmla="*/ 587188 w 2657256"/>
                          <a:gd name="connsiteY395" fmla="*/ 2514752 h 3370881"/>
                          <a:gd name="connsiteX396" fmla="*/ 582706 w 2657256"/>
                          <a:gd name="connsiteY396" fmla="*/ 2546129 h 3370881"/>
                          <a:gd name="connsiteX397" fmla="*/ 596153 w 2657256"/>
                          <a:gd name="connsiteY397" fmla="*/ 2635776 h 3370881"/>
                          <a:gd name="connsiteX398" fmla="*/ 600635 w 2657256"/>
                          <a:gd name="connsiteY398" fmla="*/ 2653705 h 3370881"/>
                          <a:gd name="connsiteX399" fmla="*/ 609600 w 2657256"/>
                          <a:gd name="connsiteY399" fmla="*/ 2671634 h 3370881"/>
                          <a:gd name="connsiteX400" fmla="*/ 614082 w 2657256"/>
                          <a:gd name="connsiteY400" fmla="*/ 2689564 h 3370881"/>
                          <a:gd name="connsiteX401" fmla="*/ 623047 w 2657256"/>
                          <a:gd name="connsiteY401" fmla="*/ 2711976 h 3370881"/>
                          <a:gd name="connsiteX402" fmla="*/ 627529 w 2657256"/>
                          <a:gd name="connsiteY402" fmla="*/ 2734387 h 3370881"/>
                          <a:gd name="connsiteX403" fmla="*/ 640976 w 2657256"/>
                          <a:gd name="connsiteY403" fmla="*/ 2765764 h 3370881"/>
                          <a:gd name="connsiteX404" fmla="*/ 645459 w 2657256"/>
                          <a:gd name="connsiteY404" fmla="*/ 2779211 h 3370881"/>
                          <a:gd name="connsiteX405" fmla="*/ 658906 w 2657256"/>
                          <a:gd name="connsiteY405" fmla="*/ 2801623 h 3370881"/>
                          <a:gd name="connsiteX406" fmla="*/ 676835 w 2657256"/>
                          <a:gd name="connsiteY406" fmla="*/ 2864376 h 3370881"/>
                          <a:gd name="connsiteX407" fmla="*/ 690282 w 2657256"/>
                          <a:gd name="connsiteY407" fmla="*/ 2895752 h 3370881"/>
                          <a:gd name="connsiteX408" fmla="*/ 699247 w 2657256"/>
                          <a:gd name="connsiteY408" fmla="*/ 2940576 h 3370881"/>
                          <a:gd name="connsiteX409" fmla="*/ 703729 w 2657256"/>
                          <a:gd name="connsiteY409" fmla="*/ 2967470 h 3370881"/>
                          <a:gd name="connsiteX410" fmla="*/ 717176 w 2657256"/>
                          <a:gd name="connsiteY410" fmla="*/ 2994364 h 3370881"/>
                          <a:gd name="connsiteX411" fmla="*/ 735106 w 2657256"/>
                          <a:gd name="connsiteY411" fmla="*/ 3052634 h 3370881"/>
                          <a:gd name="connsiteX412" fmla="*/ 739588 w 2657256"/>
                          <a:gd name="connsiteY412" fmla="*/ 3079529 h 3370881"/>
                          <a:gd name="connsiteX413" fmla="*/ 762000 w 2657256"/>
                          <a:gd name="connsiteY413" fmla="*/ 3142281 h 3370881"/>
                          <a:gd name="connsiteX414" fmla="*/ 766482 w 2657256"/>
                          <a:gd name="connsiteY414" fmla="*/ 3231929 h 3370881"/>
                          <a:gd name="connsiteX415" fmla="*/ 770965 w 2657256"/>
                          <a:gd name="connsiteY415" fmla="*/ 3254340 h 3370881"/>
                          <a:gd name="connsiteX416" fmla="*/ 775447 w 2657256"/>
                          <a:gd name="connsiteY416" fmla="*/ 3285717 h 3370881"/>
                          <a:gd name="connsiteX417" fmla="*/ 748553 w 2657256"/>
                          <a:gd name="connsiteY417" fmla="*/ 3335023 h 3370881"/>
                          <a:gd name="connsiteX418" fmla="*/ 721659 w 2657256"/>
                          <a:gd name="connsiteY418" fmla="*/ 3343987 h 3370881"/>
                          <a:gd name="connsiteX419" fmla="*/ 708212 w 2657256"/>
                          <a:gd name="connsiteY419" fmla="*/ 3348470 h 3370881"/>
                          <a:gd name="connsiteX420" fmla="*/ 623047 w 2657256"/>
                          <a:gd name="connsiteY420" fmla="*/ 3330540 h 3370881"/>
                          <a:gd name="connsiteX421" fmla="*/ 609600 w 2657256"/>
                          <a:gd name="connsiteY421" fmla="*/ 3308129 h 3370881"/>
                          <a:gd name="connsiteX422" fmla="*/ 591670 w 2657256"/>
                          <a:gd name="connsiteY422" fmla="*/ 3267787 h 3370881"/>
                          <a:gd name="connsiteX423" fmla="*/ 560294 w 2657256"/>
                          <a:gd name="connsiteY423" fmla="*/ 3209517 h 3370881"/>
                          <a:gd name="connsiteX424" fmla="*/ 551329 w 2657256"/>
                          <a:gd name="connsiteY424" fmla="*/ 3196070 h 3370881"/>
                          <a:gd name="connsiteX425" fmla="*/ 528918 w 2657256"/>
                          <a:gd name="connsiteY425" fmla="*/ 3173658 h 3370881"/>
                          <a:gd name="connsiteX426" fmla="*/ 519953 w 2657256"/>
                          <a:gd name="connsiteY426" fmla="*/ 3128834 h 3370881"/>
                          <a:gd name="connsiteX427" fmla="*/ 524435 w 2657256"/>
                          <a:gd name="connsiteY427" fmla="*/ 3101940 h 3370881"/>
                          <a:gd name="connsiteX428" fmla="*/ 528918 w 2657256"/>
                          <a:gd name="connsiteY428" fmla="*/ 3088493 h 3370881"/>
                          <a:gd name="connsiteX429" fmla="*/ 542365 w 2657256"/>
                          <a:gd name="connsiteY429" fmla="*/ 3052634 h 3370881"/>
                          <a:gd name="connsiteX430" fmla="*/ 484094 w 2657256"/>
                          <a:gd name="connsiteY430" fmla="*/ 2886787 h 3370881"/>
                          <a:gd name="connsiteX431" fmla="*/ 443753 w 2657256"/>
                          <a:gd name="connsiteY431" fmla="*/ 2779211 h 3370881"/>
                          <a:gd name="connsiteX432" fmla="*/ 439270 w 2657256"/>
                          <a:gd name="connsiteY432" fmla="*/ 2752317 h 3370881"/>
                          <a:gd name="connsiteX433" fmla="*/ 430306 w 2657256"/>
                          <a:gd name="connsiteY433" fmla="*/ 2716458 h 3370881"/>
                          <a:gd name="connsiteX434" fmla="*/ 425823 w 2657256"/>
                          <a:gd name="connsiteY434" fmla="*/ 2680599 h 3370881"/>
                          <a:gd name="connsiteX435" fmla="*/ 398929 w 2657256"/>
                          <a:gd name="connsiteY435" fmla="*/ 2599917 h 3370881"/>
                          <a:gd name="connsiteX436" fmla="*/ 385482 w 2657256"/>
                          <a:gd name="connsiteY436" fmla="*/ 2568540 h 3370881"/>
                          <a:gd name="connsiteX437" fmla="*/ 381000 w 2657256"/>
                          <a:gd name="connsiteY437" fmla="*/ 2550611 h 3370881"/>
                          <a:gd name="connsiteX438" fmla="*/ 372035 w 2657256"/>
                          <a:gd name="connsiteY438" fmla="*/ 2483376 h 3370881"/>
                          <a:gd name="connsiteX439" fmla="*/ 367553 w 2657256"/>
                          <a:gd name="connsiteY439" fmla="*/ 2469929 h 3370881"/>
                          <a:gd name="connsiteX440" fmla="*/ 407894 w 2657256"/>
                          <a:gd name="connsiteY440" fmla="*/ 2451999 h 3370881"/>
                          <a:gd name="connsiteX441" fmla="*/ 515470 w 2657256"/>
                          <a:gd name="connsiteY441" fmla="*/ 2407176 h 3370881"/>
                          <a:gd name="connsiteX442" fmla="*/ 578223 w 2657256"/>
                          <a:gd name="connsiteY442" fmla="*/ 2353387 h 3370881"/>
                          <a:gd name="connsiteX443" fmla="*/ 587188 w 2657256"/>
                          <a:gd name="connsiteY443" fmla="*/ 2330976 h 3370881"/>
                          <a:gd name="connsiteX444" fmla="*/ 614082 w 2657256"/>
                          <a:gd name="connsiteY444" fmla="*/ 2254776 h 3370881"/>
                          <a:gd name="connsiteX445" fmla="*/ 649941 w 2657256"/>
                          <a:gd name="connsiteY445" fmla="*/ 2200987 h 3370881"/>
                          <a:gd name="connsiteX446" fmla="*/ 690282 w 2657256"/>
                          <a:gd name="connsiteY446" fmla="*/ 2174093 h 3370881"/>
                          <a:gd name="connsiteX447" fmla="*/ 703729 w 2657256"/>
                          <a:gd name="connsiteY447" fmla="*/ 2165129 h 3370881"/>
                          <a:gd name="connsiteX448" fmla="*/ 739588 w 2657256"/>
                          <a:gd name="connsiteY448" fmla="*/ 2147199 h 3370881"/>
                          <a:gd name="connsiteX449" fmla="*/ 708212 w 2657256"/>
                          <a:gd name="connsiteY449" fmla="*/ 2187540 h 3370881"/>
                          <a:gd name="connsiteX450" fmla="*/ 654423 w 2657256"/>
                          <a:gd name="connsiteY450" fmla="*/ 2241329 h 3370881"/>
                          <a:gd name="connsiteX451" fmla="*/ 636494 w 2657256"/>
                          <a:gd name="connsiteY451" fmla="*/ 2259258 h 3370881"/>
                          <a:gd name="connsiteX452" fmla="*/ 614082 w 2657256"/>
                          <a:gd name="connsiteY452" fmla="*/ 2286152 h 3370881"/>
                          <a:gd name="connsiteX453" fmla="*/ 592179 w 2657256"/>
                          <a:gd name="connsiteY453" fmla="*/ 2282347 h 3370881"/>
                          <a:gd name="connsiteX454" fmla="*/ 555980 w 2657256"/>
                          <a:gd name="connsiteY454" fmla="*/ 2313892 h 3370881"/>
                          <a:gd name="connsiteX455" fmla="*/ 524435 w 2657256"/>
                          <a:gd name="connsiteY455" fmla="*/ 2348905 h 3370881"/>
                          <a:gd name="connsiteX456" fmla="*/ 502023 w 2657256"/>
                          <a:gd name="connsiteY456" fmla="*/ 2362352 h 3370881"/>
                          <a:gd name="connsiteX457" fmla="*/ 461682 w 2657256"/>
                          <a:gd name="connsiteY457" fmla="*/ 2389246 h 3370881"/>
                          <a:gd name="connsiteX458" fmla="*/ 448235 w 2657256"/>
                          <a:gd name="connsiteY458" fmla="*/ 2398211 h 3370881"/>
                          <a:gd name="connsiteX459" fmla="*/ 430306 w 2657256"/>
                          <a:gd name="connsiteY459" fmla="*/ 2407176 h 3370881"/>
                          <a:gd name="connsiteX460" fmla="*/ 412376 w 2657256"/>
                          <a:gd name="connsiteY460" fmla="*/ 2420623 h 3370881"/>
                          <a:gd name="connsiteX461" fmla="*/ 389965 w 2657256"/>
                          <a:gd name="connsiteY461" fmla="*/ 2429587 h 3370881"/>
                          <a:gd name="connsiteX462" fmla="*/ 372035 w 2657256"/>
                          <a:gd name="connsiteY462" fmla="*/ 2443034 h 3370881"/>
                          <a:gd name="connsiteX463" fmla="*/ 318247 w 2657256"/>
                          <a:gd name="connsiteY463" fmla="*/ 2474411 h 3370881"/>
                          <a:gd name="connsiteX464" fmla="*/ 304800 w 2657256"/>
                          <a:gd name="connsiteY464" fmla="*/ 2492340 h 3370881"/>
                          <a:gd name="connsiteX465" fmla="*/ 282388 w 2657256"/>
                          <a:gd name="connsiteY465" fmla="*/ 2519234 h 3370881"/>
                          <a:gd name="connsiteX466" fmla="*/ 295835 w 2657256"/>
                          <a:gd name="connsiteY466" fmla="*/ 2815070 h 3370881"/>
                          <a:gd name="connsiteX467" fmla="*/ 300318 w 2657256"/>
                          <a:gd name="connsiteY467" fmla="*/ 2837481 h 3370881"/>
                          <a:gd name="connsiteX468" fmla="*/ 304800 w 2657256"/>
                          <a:gd name="connsiteY468" fmla="*/ 2868858 h 3370881"/>
                          <a:gd name="connsiteX469" fmla="*/ 309282 w 2657256"/>
                          <a:gd name="connsiteY469" fmla="*/ 2927129 h 3370881"/>
                          <a:gd name="connsiteX470" fmla="*/ 322729 w 2657256"/>
                          <a:gd name="connsiteY470" fmla="*/ 2985399 h 3370881"/>
                          <a:gd name="connsiteX471" fmla="*/ 327212 w 2657256"/>
                          <a:gd name="connsiteY471" fmla="*/ 3012293 h 3370881"/>
                          <a:gd name="connsiteX472" fmla="*/ 331694 w 2657256"/>
                          <a:gd name="connsiteY472" fmla="*/ 3043670 h 3370881"/>
                          <a:gd name="connsiteX473" fmla="*/ 345141 w 2657256"/>
                          <a:gd name="connsiteY473" fmla="*/ 3070564 h 3370881"/>
                          <a:gd name="connsiteX474" fmla="*/ 367553 w 2657256"/>
                          <a:gd name="connsiteY474" fmla="*/ 3124352 h 3370881"/>
                          <a:gd name="connsiteX475" fmla="*/ 381000 w 2657256"/>
                          <a:gd name="connsiteY475" fmla="*/ 3182623 h 3370881"/>
                          <a:gd name="connsiteX476" fmla="*/ 389965 w 2657256"/>
                          <a:gd name="connsiteY476" fmla="*/ 3196070 h 3370881"/>
                          <a:gd name="connsiteX477" fmla="*/ 394447 w 2657256"/>
                          <a:gd name="connsiteY477" fmla="*/ 3213999 h 3370881"/>
                          <a:gd name="connsiteX478" fmla="*/ 412376 w 2657256"/>
                          <a:gd name="connsiteY478" fmla="*/ 3245376 h 3370881"/>
                          <a:gd name="connsiteX479" fmla="*/ 416859 w 2657256"/>
                          <a:gd name="connsiteY479" fmla="*/ 3258823 h 3370881"/>
                          <a:gd name="connsiteX480" fmla="*/ 425823 w 2657256"/>
                          <a:gd name="connsiteY480" fmla="*/ 3272270 h 3370881"/>
                          <a:gd name="connsiteX481" fmla="*/ 439270 w 2657256"/>
                          <a:gd name="connsiteY481" fmla="*/ 3303646 h 3370881"/>
                          <a:gd name="connsiteX482" fmla="*/ 439270 w 2657256"/>
                          <a:gd name="connsiteY482" fmla="*/ 3352952 h 3370881"/>
                          <a:gd name="connsiteX483" fmla="*/ 430306 w 2657256"/>
                          <a:gd name="connsiteY483" fmla="*/ 3366399 h 3370881"/>
                          <a:gd name="connsiteX484" fmla="*/ 412376 w 2657256"/>
                          <a:gd name="connsiteY484" fmla="*/ 3370881 h 3370881"/>
                          <a:gd name="connsiteX485" fmla="*/ 295835 w 2657256"/>
                          <a:gd name="connsiteY485" fmla="*/ 3357434 h 3370881"/>
                          <a:gd name="connsiteX486" fmla="*/ 264459 w 2657256"/>
                          <a:gd name="connsiteY486" fmla="*/ 3276752 h 3370881"/>
                          <a:gd name="connsiteX487" fmla="*/ 259976 w 2657256"/>
                          <a:gd name="connsiteY487" fmla="*/ 3240893 h 3370881"/>
                          <a:gd name="connsiteX488" fmla="*/ 246529 w 2657256"/>
                          <a:gd name="connsiteY488" fmla="*/ 3178140 h 3370881"/>
                          <a:gd name="connsiteX489" fmla="*/ 237565 w 2657256"/>
                          <a:gd name="connsiteY489" fmla="*/ 3084011 h 3370881"/>
                          <a:gd name="connsiteX490" fmla="*/ 228600 w 2657256"/>
                          <a:gd name="connsiteY490" fmla="*/ 3057117 h 3370881"/>
                          <a:gd name="connsiteX491" fmla="*/ 219635 w 2657256"/>
                          <a:gd name="connsiteY491" fmla="*/ 3021258 h 3370881"/>
                          <a:gd name="connsiteX492" fmla="*/ 206188 w 2657256"/>
                          <a:gd name="connsiteY492" fmla="*/ 2980917 h 3370881"/>
                          <a:gd name="connsiteX493" fmla="*/ 201706 w 2657256"/>
                          <a:gd name="connsiteY493" fmla="*/ 2949540 h 3370881"/>
                          <a:gd name="connsiteX494" fmla="*/ 197223 w 2657256"/>
                          <a:gd name="connsiteY494" fmla="*/ 2927129 h 3370881"/>
                          <a:gd name="connsiteX495" fmla="*/ 192741 w 2657256"/>
                          <a:gd name="connsiteY495" fmla="*/ 2891270 h 3370881"/>
                          <a:gd name="connsiteX496" fmla="*/ 188259 w 2657256"/>
                          <a:gd name="connsiteY496" fmla="*/ 2850929 h 3370881"/>
                          <a:gd name="connsiteX497" fmla="*/ 179294 w 2657256"/>
                          <a:gd name="connsiteY497" fmla="*/ 2824034 h 3370881"/>
                          <a:gd name="connsiteX498" fmla="*/ 165847 w 2657256"/>
                          <a:gd name="connsiteY498" fmla="*/ 2774729 h 3370881"/>
                          <a:gd name="connsiteX499" fmla="*/ 161365 w 2657256"/>
                          <a:gd name="connsiteY499" fmla="*/ 2747834 h 3370881"/>
                          <a:gd name="connsiteX500" fmla="*/ 156882 w 2657256"/>
                          <a:gd name="connsiteY500" fmla="*/ 2559576 h 3370881"/>
                          <a:gd name="connsiteX501" fmla="*/ 152400 w 2657256"/>
                          <a:gd name="connsiteY501" fmla="*/ 2519234 h 3370881"/>
                          <a:gd name="connsiteX502" fmla="*/ 118035 w 2657256"/>
                          <a:gd name="connsiteY502" fmla="*/ 2400004 h 3370881"/>
                          <a:gd name="connsiteX503" fmla="*/ 117048 w 2657256"/>
                          <a:gd name="connsiteY503" fmla="*/ 2344423 h 3370881"/>
                          <a:gd name="connsiteX504" fmla="*/ 100106 w 2657256"/>
                          <a:gd name="connsiteY504" fmla="*/ 2330976 h 3370881"/>
                          <a:gd name="connsiteX505" fmla="*/ 138953 w 2657256"/>
                          <a:gd name="connsiteY505" fmla="*/ 2313046 h 3370881"/>
                          <a:gd name="connsiteX506" fmla="*/ 152400 w 2657256"/>
                          <a:gd name="connsiteY506" fmla="*/ 2304081 h 3370881"/>
                          <a:gd name="connsiteX507" fmla="*/ 170329 w 2657256"/>
                          <a:gd name="connsiteY507" fmla="*/ 2259258 h 3370881"/>
                          <a:gd name="connsiteX508" fmla="*/ 188259 w 2657256"/>
                          <a:gd name="connsiteY508" fmla="*/ 2223399 h 3370881"/>
                          <a:gd name="connsiteX509" fmla="*/ 206188 w 2657256"/>
                          <a:gd name="connsiteY509" fmla="*/ 2187540 h 3370881"/>
                          <a:gd name="connsiteX510" fmla="*/ 210670 w 2657256"/>
                          <a:gd name="connsiteY510" fmla="*/ 2174093 h 3370881"/>
                          <a:gd name="connsiteX511" fmla="*/ 219635 w 2657256"/>
                          <a:gd name="connsiteY511" fmla="*/ 2115823 h 3370881"/>
                          <a:gd name="connsiteX512" fmla="*/ 210670 w 2657256"/>
                          <a:gd name="connsiteY512" fmla="*/ 1958940 h 3370881"/>
                          <a:gd name="connsiteX513" fmla="*/ 192741 w 2657256"/>
                          <a:gd name="connsiteY513" fmla="*/ 1923081 h 3370881"/>
                          <a:gd name="connsiteX514" fmla="*/ 179294 w 2657256"/>
                          <a:gd name="connsiteY514" fmla="*/ 1891705 h 3370881"/>
                          <a:gd name="connsiteX515" fmla="*/ 165847 w 2657256"/>
                          <a:gd name="connsiteY515" fmla="*/ 1864811 h 3370881"/>
                          <a:gd name="connsiteX516" fmla="*/ 152400 w 2657256"/>
                          <a:gd name="connsiteY516" fmla="*/ 1833434 h 3370881"/>
                          <a:gd name="connsiteX517" fmla="*/ 143435 w 2657256"/>
                          <a:gd name="connsiteY517" fmla="*/ 1819987 h 3370881"/>
                          <a:gd name="connsiteX518" fmla="*/ 107576 w 2657256"/>
                          <a:gd name="connsiteY518" fmla="*/ 1784129 h 3370881"/>
                          <a:gd name="connsiteX519" fmla="*/ 94129 w 2657256"/>
                          <a:gd name="connsiteY519" fmla="*/ 1779646 h 3370881"/>
                          <a:gd name="connsiteX520" fmla="*/ 71718 w 2657256"/>
                          <a:gd name="connsiteY520" fmla="*/ 1770681 h 3370881"/>
                          <a:gd name="connsiteX521" fmla="*/ 58270 w 2657256"/>
                          <a:gd name="connsiteY521" fmla="*/ 1761717 h 3370881"/>
                          <a:gd name="connsiteX522" fmla="*/ 26894 w 2657256"/>
                          <a:gd name="connsiteY522" fmla="*/ 1730340 h 3370881"/>
                          <a:gd name="connsiteX523" fmla="*/ 0 w 2657256"/>
                          <a:gd name="connsiteY523" fmla="*/ 1707929 h 3370881"/>
                          <a:gd name="connsiteX0" fmla="*/ 0 w 2657256"/>
                          <a:gd name="connsiteY0" fmla="*/ 1707929 h 3370881"/>
                          <a:gd name="connsiteX1" fmla="*/ 22412 w 2657256"/>
                          <a:gd name="connsiteY1" fmla="*/ 1698964 h 3370881"/>
                          <a:gd name="connsiteX2" fmla="*/ 31376 w 2657256"/>
                          <a:gd name="connsiteY2" fmla="*/ 1681034 h 3370881"/>
                          <a:gd name="connsiteX3" fmla="*/ 44823 w 2657256"/>
                          <a:gd name="connsiteY3" fmla="*/ 1672070 h 3370881"/>
                          <a:gd name="connsiteX4" fmla="*/ 58270 w 2657256"/>
                          <a:gd name="connsiteY4" fmla="*/ 1654140 h 3370881"/>
                          <a:gd name="connsiteX5" fmla="*/ 76200 w 2657256"/>
                          <a:gd name="connsiteY5" fmla="*/ 1645176 h 3370881"/>
                          <a:gd name="connsiteX6" fmla="*/ 98612 w 2657256"/>
                          <a:gd name="connsiteY6" fmla="*/ 1636211 h 3370881"/>
                          <a:gd name="connsiteX7" fmla="*/ 125506 w 2657256"/>
                          <a:gd name="connsiteY7" fmla="*/ 1627246 h 3370881"/>
                          <a:gd name="connsiteX8" fmla="*/ 152400 w 2657256"/>
                          <a:gd name="connsiteY8" fmla="*/ 1609317 h 3370881"/>
                          <a:gd name="connsiteX9" fmla="*/ 170329 w 2657256"/>
                          <a:gd name="connsiteY9" fmla="*/ 1600352 h 3370881"/>
                          <a:gd name="connsiteX10" fmla="*/ 188259 w 2657256"/>
                          <a:gd name="connsiteY10" fmla="*/ 1582423 h 3370881"/>
                          <a:gd name="connsiteX11" fmla="*/ 228600 w 2657256"/>
                          <a:gd name="connsiteY11" fmla="*/ 1564493 h 3370881"/>
                          <a:gd name="connsiteX12" fmla="*/ 255494 w 2657256"/>
                          <a:gd name="connsiteY12" fmla="*/ 1546564 h 3370881"/>
                          <a:gd name="connsiteX13" fmla="*/ 300318 w 2657256"/>
                          <a:gd name="connsiteY13" fmla="*/ 1524152 h 3370881"/>
                          <a:gd name="connsiteX14" fmla="*/ 313765 w 2657256"/>
                          <a:gd name="connsiteY14" fmla="*/ 1515187 h 3370881"/>
                          <a:gd name="connsiteX15" fmla="*/ 340659 w 2657256"/>
                          <a:gd name="connsiteY15" fmla="*/ 1510705 h 3370881"/>
                          <a:gd name="connsiteX16" fmla="*/ 363070 w 2657256"/>
                          <a:gd name="connsiteY16" fmla="*/ 1506223 h 3370881"/>
                          <a:gd name="connsiteX17" fmla="*/ 389965 w 2657256"/>
                          <a:gd name="connsiteY17" fmla="*/ 1501740 h 3370881"/>
                          <a:gd name="connsiteX18" fmla="*/ 425823 w 2657256"/>
                          <a:gd name="connsiteY18" fmla="*/ 1497258 h 3370881"/>
                          <a:gd name="connsiteX19" fmla="*/ 470647 w 2657256"/>
                          <a:gd name="connsiteY19" fmla="*/ 1488293 h 3370881"/>
                          <a:gd name="connsiteX20" fmla="*/ 515470 w 2657256"/>
                          <a:gd name="connsiteY20" fmla="*/ 1479329 h 3370881"/>
                          <a:gd name="connsiteX21" fmla="*/ 528918 w 2657256"/>
                          <a:gd name="connsiteY21" fmla="*/ 1470364 h 3370881"/>
                          <a:gd name="connsiteX22" fmla="*/ 600635 w 2657256"/>
                          <a:gd name="connsiteY22" fmla="*/ 1456917 h 3370881"/>
                          <a:gd name="connsiteX23" fmla="*/ 690282 w 2657256"/>
                          <a:gd name="connsiteY23" fmla="*/ 1447952 h 3370881"/>
                          <a:gd name="connsiteX24" fmla="*/ 793376 w 2657256"/>
                          <a:gd name="connsiteY24" fmla="*/ 1452434 h 3370881"/>
                          <a:gd name="connsiteX25" fmla="*/ 874059 w 2657256"/>
                          <a:gd name="connsiteY25" fmla="*/ 1465881 h 3370881"/>
                          <a:gd name="connsiteX26" fmla="*/ 914400 w 2657256"/>
                          <a:gd name="connsiteY26" fmla="*/ 1470364 h 3370881"/>
                          <a:gd name="connsiteX27" fmla="*/ 1030941 w 2657256"/>
                          <a:gd name="connsiteY27" fmla="*/ 1483811 h 3370881"/>
                          <a:gd name="connsiteX28" fmla="*/ 1151965 w 2657256"/>
                          <a:gd name="connsiteY28" fmla="*/ 1492776 h 3370881"/>
                          <a:gd name="connsiteX29" fmla="*/ 1281953 w 2657256"/>
                          <a:gd name="connsiteY29" fmla="*/ 1501740 h 3370881"/>
                          <a:gd name="connsiteX30" fmla="*/ 1465729 w 2657256"/>
                          <a:gd name="connsiteY30" fmla="*/ 1497258 h 3370881"/>
                          <a:gd name="connsiteX31" fmla="*/ 1510553 w 2657256"/>
                          <a:gd name="connsiteY31" fmla="*/ 1492776 h 3370881"/>
                          <a:gd name="connsiteX32" fmla="*/ 1582270 w 2657256"/>
                          <a:gd name="connsiteY32" fmla="*/ 1461399 h 3370881"/>
                          <a:gd name="connsiteX33" fmla="*/ 1604682 w 2657256"/>
                          <a:gd name="connsiteY33" fmla="*/ 1456917 h 3370881"/>
                          <a:gd name="connsiteX34" fmla="*/ 1622612 w 2657256"/>
                          <a:gd name="connsiteY34" fmla="*/ 1447952 h 3370881"/>
                          <a:gd name="connsiteX35" fmla="*/ 1645023 w 2657256"/>
                          <a:gd name="connsiteY35" fmla="*/ 1438987 h 3370881"/>
                          <a:gd name="connsiteX36" fmla="*/ 1662953 w 2657256"/>
                          <a:gd name="connsiteY36" fmla="*/ 1425540 h 3370881"/>
                          <a:gd name="connsiteX37" fmla="*/ 1698812 w 2657256"/>
                          <a:gd name="connsiteY37" fmla="*/ 1407611 h 3370881"/>
                          <a:gd name="connsiteX38" fmla="*/ 1739153 w 2657256"/>
                          <a:gd name="connsiteY38" fmla="*/ 1380717 h 3370881"/>
                          <a:gd name="connsiteX39" fmla="*/ 1752600 w 2657256"/>
                          <a:gd name="connsiteY39" fmla="*/ 1367270 h 3370881"/>
                          <a:gd name="connsiteX40" fmla="*/ 1775012 w 2657256"/>
                          <a:gd name="connsiteY40" fmla="*/ 1353823 h 3370881"/>
                          <a:gd name="connsiteX41" fmla="*/ 1797423 w 2657256"/>
                          <a:gd name="connsiteY41" fmla="*/ 1335893 h 3370881"/>
                          <a:gd name="connsiteX42" fmla="*/ 1810870 w 2657256"/>
                          <a:gd name="connsiteY42" fmla="*/ 1304517 h 3370881"/>
                          <a:gd name="connsiteX43" fmla="*/ 1815353 w 2657256"/>
                          <a:gd name="connsiteY43" fmla="*/ 1291070 h 3370881"/>
                          <a:gd name="connsiteX44" fmla="*/ 1801906 w 2657256"/>
                          <a:gd name="connsiteY44" fmla="*/ 1138670 h 3370881"/>
                          <a:gd name="connsiteX45" fmla="*/ 1792941 w 2657256"/>
                          <a:gd name="connsiteY45" fmla="*/ 1125223 h 3370881"/>
                          <a:gd name="connsiteX46" fmla="*/ 1757082 w 2657256"/>
                          <a:gd name="connsiteY46" fmla="*/ 1093846 h 3370881"/>
                          <a:gd name="connsiteX47" fmla="*/ 1730188 w 2657256"/>
                          <a:gd name="connsiteY47" fmla="*/ 1066952 h 3370881"/>
                          <a:gd name="connsiteX48" fmla="*/ 1703294 w 2657256"/>
                          <a:gd name="connsiteY48" fmla="*/ 1049023 h 3370881"/>
                          <a:gd name="connsiteX49" fmla="*/ 1622612 w 2657256"/>
                          <a:gd name="connsiteY49" fmla="*/ 1053505 h 3370881"/>
                          <a:gd name="connsiteX50" fmla="*/ 1595718 w 2657256"/>
                          <a:gd name="connsiteY50" fmla="*/ 1062470 h 3370881"/>
                          <a:gd name="connsiteX51" fmla="*/ 1573306 w 2657256"/>
                          <a:gd name="connsiteY51" fmla="*/ 1066952 h 3370881"/>
                          <a:gd name="connsiteX52" fmla="*/ 1453385 w 2657256"/>
                          <a:gd name="connsiteY52" fmla="*/ 1082761 h 3370881"/>
                          <a:gd name="connsiteX53" fmla="*/ 1326776 w 2657256"/>
                          <a:gd name="connsiteY53" fmla="*/ 1062470 h 3370881"/>
                          <a:gd name="connsiteX54" fmla="*/ 1308847 w 2657256"/>
                          <a:gd name="connsiteY54" fmla="*/ 1057987 h 3370881"/>
                          <a:gd name="connsiteX55" fmla="*/ 1277470 w 2657256"/>
                          <a:gd name="connsiteY55" fmla="*/ 1053505 h 3370881"/>
                          <a:gd name="connsiteX56" fmla="*/ 1259541 w 2657256"/>
                          <a:gd name="connsiteY56" fmla="*/ 1049023 h 3370881"/>
                          <a:gd name="connsiteX57" fmla="*/ 1232647 w 2657256"/>
                          <a:gd name="connsiteY57" fmla="*/ 1044540 h 3370881"/>
                          <a:gd name="connsiteX58" fmla="*/ 1053353 w 2657256"/>
                          <a:gd name="connsiteY58" fmla="*/ 1049023 h 3370881"/>
                          <a:gd name="connsiteX59" fmla="*/ 1035423 w 2657256"/>
                          <a:gd name="connsiteY59" fmla="*/ 1053505 h 3370881"/>
                          <a:gd name="connsiteX60" fmla="*/ 1008529 w 2657256"/>
                          <a:gd name="connsiteY60" fmla="*/ 1057987 h 3370881"/>
                          <a:gd name="connsiteX61" fmla="*/ 995082 w 2657256"/>
                          <a:gd name="connsiteY61" fmla="*/ 1062470 h 3370881"/>
                          <a:gd name="connsiteX62" fmla="*/ 945776 w 2657256"/>
                          <a:gd name="connsiteY62" fmla="*/ 1031093 h 3370881"/>
                          <a:gd name="connsiteX63" fmla="*/ 941294 w 2657256"/>
                          <a:gd name="connsiteY63" fmla="*/ 1017646 h 3370881"/>
                          <a:gd name="connsiteX64" fmla="*/ 932329 w 2657256"/>
                          <a:gd name="connsiteY64" fmla="*/ 919034 h 3370881"/>
                          <a:gd name="connsiteX65" fmla="*/ 914400 w 2657256"/>
                          <a:gd name="connsiteY65" fmla="*/ 901105 h 3370881"/>
                          <a:gd name="connsiteX66" fmla="*/ 918882 w 2657256"/>
                          <a:gd name="connsiteY66" fmla="*/ 869729 h 3370881"/>
                          <a:gd name="connsiteX67" fmla="*/ 941294 w 2657256"/>
                          <a:gd name="connsiteY67" fmla="*/ 865246 h 3370881"/>
                          <a:gd name="connsiteX68" fmla="*/ 959223 w 2657256"/>
                          <a:gd name="connsiteY68" fmla="*/ 851799 h 3370881"/>
                          <a:gd name="connsiteX69" fmla="*/ 990600 w 2657256"/>
                          <a:gd name="connsiteY69" fmla="*/ 847317 h 3370881"/>
                          <a:gd name="connsiteX70" fmla="*/ 1129553 w 2657256"/>
                          <a:gd name="connsiteY70" fmla="*/ 838352 h 3370881"/>
                          <a:gd name="connsiteX71" fmla="*/ 1147482 w 2657256"/>
                          <a:gd name="connsiteY71" fmla="*/ 829387 h 3370881"/>
                          <a:gd name="connsiteX72" fmla="*/ 1178859 w 2657256"/>
                          <a:gd name="connsiteY72" fmla="*/ 806976 h 3370881"/>
                          <a:gd name="connsiteX73" fmla="*/ 1192306 w 2657256"/>
                          <a:gd name="connsiteY73" fmla="*/ 793529 h 3370881"/>
                          <a:gd name="connsiteX74" fmla="*/ 1214718 w 2657256"/>
                          <a:gd name="connsiteY74" fmla="*/ 784564 h 3370881"/>
                          <a:gd name="connsiteX75" fmla="*/ 1241612 w 2657256"/>
                          <a:gd name="connsiteY75" fmla="*/ 771117 h 3370881"/>
                          <a:gd name="connsiteX76" fmla="*/ 1277470 w 2657256"/>
                          <a:gd name="connsiteY76" fmla="*/ 753187 h 3370881"/>
                          <a:gd name="connsiteX77" fmla="*/ 1295400 w 2657256"/>
                          <a:gd name="connsiteY77" fmla="*/ 730776 h 3370881"/>
                          <a:gd name="connsiteX78" fmla="*/ 1317812 w 2657256"/>
                          <a:gd name="connsiteY78" fmla="*/ 708364 h 3370881"/>
                          <a:gd name="connsiteX79" fmla="*/ 1353670 w 2657256"/>
                          <a:gd name="connsiteY79" fmla="*/ 663540 h 3370881"/>
                          <a:gd name="connsiteX80" fmla="*/ 1371600 w 2657256"/>
                          <a:gd name="connsiteY80" fmla="*/ 636646 h 3370881"/>
                          <a:gd name="connsiteX81" fmla="*/ 1380565 w 2657256"/>
                          <a:gd name="connsiteY81" fmla="*/ 596305 h 3370881"/>
                          <a:gd name="connsiteX82" fmla="*/ 1385047 w 2657256"/>
                          <a:gd name="connsiteY82" fmla="*/ 582858 h 3370881"/>
                          <a:gd name="connsiteX83" fmla="*/ 1380565 w 2657256"/>
                          <a:gd name="connsiteY83" fmla="*/ 533552 h 3370881"/>
                          <a:gd name="connsiteX84" fmla="*/ 1367118 w 2657256"/>
                          <a:gd name="connsiteY84" fmla="*/ 524587 h 3370881"/>
                          <a:gd name="connsiteX85" fmla="*/ 1349188 w 2657256"/>
                          <a:gd name="connsiteY85" fmla="*/ 520105 h 3370881"/>
                          <a:gd name="connsiteX86" fmla="*/ 1326776 w 2657256"/>
                          <a:gd name="connsiteY86" fmla="*/ 511140 h 3370881"/>
                          <a:gd name="connsiteX87" fmla="*/ 1281953 w 2657256"/>
                          <a:gd name="connsiteY87" fmla="*/ 515623 h 3370881"/>
                          <a:gd name="connsiteX88" fmla="*/ 1250576 w 2657256"/>
                          <a:gd name="connsiteY88" fmla="*/ 529070 h 3370881"/>
                          <a:gd name="connsiteX89" fmla="*/ 1210235 w 2657256"/>
                          <a:gd name="connsiteY89" fmla="*/ 542517 h 3370881"/>
                          <a:gd name="connsiteX90" fmla="*/ 1183341 w 2657256"/>
                          <a:gd name="connsiteY90" fmla="*/ 555964 h 3370881"/>
                          <a:gd name="connsiteX91" fmla="*/ 1160929 w 2657256"/>
                          <a:gd name="connsiteY91" fmla="*/ 569411 h 3370881"/>
                          <a:gd name="connsiteX92" fmla="*/ 1134035 w 2657256"/>
                          <a:gd name="connsiteY92" fmla="*/ 578376 h 3370881"/>
                          <a:gd name="connsiteX93" fmla="*/ 1111623 w 2657256"/>
                          <a:gd name="connsiteY93" fmla="*/ 587340 h 3370881"/>
                          <a:gd name="connsiteX94" fmla="*/ 1084729 w 2657256"/>
                          <a:gd name="connsiteY94" fmla="*/ 596305 h 3370881"/>
                          <a:gd name="connsiteX95" fmla="*/ 986118 w 2657256"/>
                          <a:gd name="connsiteY95" fmla="*/ 591823 h 3370881"/>
                          <a:gd name="connsiteX96" fmla="*/ 927847 w 2657256"/>
                          <a:gd name="connsiteY96" fmla="*/ 578376 h 3370881"/>
                          <a:gd name="connsiteX97" fmla="*/ 896470 w 2657256"/>
                          <a:gd name="connsiteY97" fmla="*/ 555964 h 3370881"/>
                          <a:gd name="connsiteX98" fmla="*/ 883023 w 2657256"/>
                          <a:gd name="connsiteY98" fmla="*/ 546999 h 3370881"/>
                          <a:gd name="connsiteX99" fmla="*/ 865094 w 2657256"/>
                          <a:gd name="connsiteY99" fmla="*/ 497693 h 3370881"/>
                          <a:gd name="connsiteX100" fmla="*/ 869576 w 2657256"/>
                          <a:gd name="connsiteY100" fmla="*/ 403564 h 3370881"/>
                          <a:gd name="connsiteX101" fmla="*/ 874059 w 2657256"/>
                          <a:gd name="connsiteY101" fmla="*/ 385634 h 3370881"/>
                          <a:gd name="connsiteX102" fmla="*/ 883023 w 2657256"/>
                          <a:gd name="connsiteY102" fmla="*/ 372187 h 3370881"/>
                          <a:gd name="connsiteX103" fmla="*/ 909918 w 2657256"/>
                          <a:gd name="connsiteY103" fmla="*/ 363223 h 3370881"/>
                          <a:gd name="connsiteX104" fmla="*/ 914400 w 2657256"/>
                          <a:gd name="connsiteY104" fmla="*/ 385634 h 3370881"/>
                          <a:gd name="connsiteX105" fmla="*/ 909918 w 2657256"/>
                          <a:gd name="connsiteY105" fmla="*/ 408046 h 3370881"/>
                          <a:gd name="connsiteX106" fmla="*/ 900953 w 2657256"/>
                          <a:gd name="connsiteY106" fmla="*/ 466317 h 3370881"/>
                          <a:gd name="connsiteX107" fmla="*/ 905435 w 2657256"/>
                          <a:gd name="connsiteY107" fmla="*/ 515623 h 3370881"/>
                          <a:gd name="connsiteX108" fmla="*/ 932329 w 2657256"/>
                          <a:gd name="connsiteY108" fmla="*/ 551481 h 3370881"/>
                          <a:gd name="connsiteX109" fmla="*/ 954741 w 2657256"/>
                          <a:gd name="connsiteY109" fmla="*/ 560446 h 3370881"/>
                          <a:gd name="connsiteX110" fmla="*/ 972670 w 2657256"/>
                          <a:gd name="connsiteY110" fmla="*/ 569411 h 3370881"/>
                          <a:gd name="connsiteX111" fmla="*/ 1066800 w 2657256"/>
                          <a:gd name="connsiteY111" fmla="*/ 564929 h 3370881"/>
                          <a:gd name="connsiteX112" fmla="*/ 1111623 w 2657256"/>
                          <a:gd name="connsiteY112" fmla="*/ 551481 h 3370881"/>
                          <a:gd name="connsiteX113" fmla="*/ 1129553 w 2657256"/>
                          <a:gd name="connsiteY113" fmla="*/ 538034 h 3370881"/>
                          <a:gd name="connsiteX114" fmla="*/ 1156447 w 2657256"/>
                          <a:gd name="connsiteY114" fmla="*/ 511140 h 3370881"/>
                          <a:gd name="connsiteX115" fmla="*/ 1160929 w 2657256"/>
                          <a:gd name="connsiteY115" fmla="*/ 493211 h 3370881"/>
                          <a:gd name="connsiteX116" fmla="*/ 1178859 w 2657256"/>
                          <a:gd name="connsiteY116" fmla="*/ 331846 h 3370881"/>
                          <a:gd name="connsiteX117" fmla="*/ 1215315 w 2657256"/>
                          <a:gd name="connsiteY117" fmla="*/ 270289 h 3370881"/>
                          <a:gd name="connsiteX118" fmla="*/ 1214718 w 2657256"/>
                          <a:gd name="connsiteY118" fmla="*/ 367705 h 3370881"/>
                          <a:gd name="connsiteX119" fmla="*/ 1201270 w 2657256"/>
                          <a:gd name="connsiteY119" fmla="*/ 412529 h 3370881"/>
                          <a:gd name="connsiteX120" fmla="*/ 1210235 w 2657256"/>
                          <a:gd name="connsiteY120" fmla="*/ 461834 h 3370881"/>
                          <a:gd name="connsiteX121" fmla="*/ 1214718 w 2657256"/>
                          <a:gd name="connsiteY121" fmla="*/ 475281 h 3370881"/>
                          <a:gd name="connsiteX122" fmla="*/ 1228165 w 2657256"/>
                          <a:gd name="connsiteY122" fmla="*/ 484246 h 3370881"/>
                          <a:gd name="connsiteX123" fmla="*/ 1250576 w 2657256"/>
                          <a:gd name="connsiteY123" fmla="*/ 502176 h 3370881"/>
                          <a:gd name="connsiteX124" fmla="*/ 1317812 w 2657256"/>
                          <a:gd name="connsiteY124" fmla="*/ 497693 h 3370881"/>
                          <a:gd name="connsiteX125" fmla="*/ 1353670 w 2657256"/>
                          <a:gd name="connsiteY125" fmla="*/ 488729 h 3370881"/>
                          <a:gd name="connsiteX126" fmla="*/ 1506070 w 2657256"/>
                          <a:gd name="connsiteY126" fmla="*/ 457352 h 3370881"/>
                          <a:gd name="connsiteX127" fmla="*/ 1550894 w 2657256"/>
                          <a:gd name="connsiteY127" fmla="*/ 430458 h 3370881"/>
                          <a:gd name="connsiteX128" fmla="*/ 1564341 w 2657256"/>
                          <a:gd name="connsiteY128" fmla="*/ 417011 h 3370881"/>
                          <a:gd name="connsiteX129" fmla="*/ 1586753 w 2657256"/>
                          <a:gd name="connsiteY129" fmla="*/ 399081 h 3370881"/>
                          <a:gd name="connsiteX130" fmla="*/ 1595718 w 2657256"/>
                          <a:gd name="connsiteY130" fmla="*/ 381152 h 3370881"/>
                          <a:gd name="connsiteX131" fmla="*/ 1600200 w 2657256"/>
                          <a:gd name="connsiteY131" fmla="*/ 363223 h 3370881"/>
                          <a:gd name="connsiteX132" fmla="*/ 1609165 w 2657256"/>
                          <a:gd name="connsiteY132" fmla="*/ 313917 h 3370881"/>
                          <a:gd name="connsiteX133" fmla="*/ 1537447 w 2657256"/>
                          <a:gd name="connsiteY133" fmla="*/ 188411 h 3370881"/>
                          <a:gd name="connsiteX134" fmla="*/ 1613647 w 2657256"/>
                          <a:gd name="connsiteY134" fmla="*/ 399081 h 3370881"/>
                          <a:gd name="connsiteX135" fmla="*/ 1627094 w 2657256"/>
                          <a:gd name="connsiteY135" fmla="*/ 417011 h 3370881"/>
                          <a:gd name="connsiteX136" fmla="*/ 1658470 w 2657256"/>
                          <a:gd name="connsiteY136" fmla="*/ 412529 h 3370881"/>
                          <a:gd name="connsiteX137" fmla="*/ 1685365 w 2657256"/>
                          <a:gd name="connsiteY137" fmla="*/ 390117 h 3370881"/>
                          <a:gd name="connsiteX138" fmla="*/ 1694329 w 2657256"/>
                          <a:gd name="connsiteY138" fmla="*/ 376670 h 3370881"/>
                          <a:gd name="connsiteX139" fmla="*/ 1734670 w 2657256"/>
                          <a:gd name="connsiteY139" fmla="*/ 354258 h 3370881"/>
                          <a:gd name="connsiteX140" fmla="*/ 1743635 w 2657256"/>
                          <a:gd name="connsiteY140" fmla="*/ 340811 h 3370881"/>
                          <a:gd name="connsiteX141" fmla="*/ 1757082 w 2657256"/>
                          <a:gd name="connsiteY141" fmla="*/ 336329 h 3370881"/>
                          <a:gd name="connsiteX142" fmla="*/ 1808984 w 2657256"/>
                          <a:gd name="connsiteY142" fmla="*/ 249641 h 3370881"/>
                          <a:gd name="connsiteX143" fmla="*/ 1899621 w 2657256"/>
                          <a:gd name="connsiteY143" fmla="*/ 211719 h 3370881"/>
                          <a:gd name="connsiteX144" fmla="*/ 1808984 w 2657256"/>
                          <a:gd name="connsiteY144" fmla="*/ 178521 h 3370881"/>
                          <a:gd name="connsiteX145" fmla="*/ 1772023 w 2657256"/>
                          <a:gd name="connsiteY145" fmla="*/ 77249 h 3370881"/>
                          <a:gd name="connsiteX146" fmla="*/ 1900425 w 2657256"/>
                          <a:gd name="connsiteY146" fmla="*/ 214081 h 3370881"/>
                          <a:gd name="connsiteX147" fmla="*/ 1874221 w 2657256"/>
                          <a:gd name="connsiteY147" fmla="*/ 318698 h 3370881"/>
                          <a:gd name="connsiteX148" fmla="*/ 1788459 w 2657256"/>
                          <a:gd name="connsiteY148" fmla="*/ 367705 h 3370881"/>
                          <a:gd name="connsiteX149" fmla="*/ 1761565 w 2657256"/>
                          <a:gd name="connsiteY149" fmla="*/ 390117 h 3370881"/>
                          <a:gd name="connsiteX150" fmla="*/ 1783976 w 2657256"/>
                          <a:gd name="connsiteY150" fmla="*/ 399081 h 3370881"/>
                          <a:gd name="connsiteX151" fmla="*/ 1878106 w 2657256"/>
                          <a:gd name="connsiteY151" fmla="*/ 390117 h 3370881"/>
                          <a:gd name="connsiteX152" fmla="*/ 1891553 w 2657256"/>
                          <a:gd name="connsiteY152" fmla="*/ 381152 h 3370881"/>
                          <a:gd name="connsiteX153" fmla="*/ 1918447 w 2657256"/>
                          <a:gd name="connsiteY153" fmla="*/ 372187 h 3370881"/>
                          <a:gd name="connsiteX154" fmla="*/ 1940859 w 2657256"/>
                          <a:gd name="connsiteY154" fmla="*/ 358740 h 3370881"/>
                          <a:gd name="connsiteX155" fmla="*/ 1954306 w 2657256"/>
                          <a:gd name="connsiteY155" fmla="*/ 354258 h 3370881"/>
                          <a:gd name="connsiteX156" fmla="*/ 2083304 w 2657256"/>
                          <a:gd name="connsiteY156" fmla="*/ 290281 h 3370881"/>
                          <a:gd name="connsiteX157" fmla="*/ 2166172 w 2657256"/>
                          <a:gd name="connsiteY157" fmla="*/ 215604 h 3370881"/>
                          <a:gd name="connsiteX158" fmla="*/ 2069054 w 2657256"/>
                          <a:gd name="connsiteY158" fmla="*/ 40493 h 3370881"/>
                          <a:gd name="connsiteX159" fmla="*/ 2078225 w 2657256"/>
                          <a:gd name="connsiteY159" fmla="*/ 188681 h 3370881"/>
                          <a:gd name="connsiteX160" fmla="*/ 1999129 w 2657256"/>
                          <a:gd name="connsiteY160" fmla="*/ 358740 h 3370881"/>
                          <a:gd name="connsiteX161" fmla="*/ 1994647 w 2657256"/>
                          <a:gd name="connsiteY161" fmla="*/ 372187 h 3370881"/>
                          <a:gd name="connsiteX162" fmla="*/ 2039470 w 2657256"/>
                          <a:gd name="connsiteY162" fmla="*/ 390117 h 3370881"/>
                          <a:gd name="connsiteX163" fmla="*/ 2115670 w 2657256"/>
                          <a:gd name="connsiteY163" fmla="*/ 390117 h 3370881"/>
                          <a:gd name="connsiteX164" fmla="*/ 2160494 w 2657256"/>
                          <a:gd name="connsiteY164" fmla="*/ 376670 h 3370881"/>
                          <a:gd name="connsiteX165" fmla="*/ 2191870 w 2657256"/>
                          <a:gd name="connsiteY165" fmla="*/ 363223 h 3370881"/>
                          <a:gd name="connsiteX166" fmla="*/ 2205318 w 2657256"/>
                          <a:gd name="connsiteY166" fmla="*/ 358740 h 3370881"/>
                          <a:gd name="connsiteX167" fmla="*/ 2232212 w 2657256"/>
                          <a:gd name="connsiteY167" fmla="*/ 340811 h 3370881"/>
                          <a:gd name="connsiteX168" fmla="*/ 2312894 w 2657256"/>
                          <a:gd name="connsiteY168" fmla="*/ 183929 h 3370881"/>
                          <a:gd name="connsiteX169" fmla="*/ 2339788 w 2657256"/>
                          <a:gd name="connsiteY169" fmla="*/ 151 h 3370881"/>
                          <a:gd name="connsiteX170" fmla="*/ 2357718 w 2657256"/>
                          <a:gd name="connsiteY170" fmla="*/ 215305 h 3370881"/>
                          <a:gd name="connsiteX171" fmla="*/ 2254623 w 2657256"/>
                          <a:gd name="connsiteY171" fmla="*/ 376670 h 3370881"/>
                          <a:gd name="connsiteX172" fmla="*/ 2245659 w 2657256"/>
                          <a:gd name="connsiteY172" fmla="*/ 390117 h 3370881"/>
                          <a:gd name="connsiteX173" fmla="*/ 2254623 w 2657256"/>
                          <a:gd name="connsiteY173" fmla="*/ 403564 h 3370881"/>
                          <a:gd name="connsiteX174" fmla="*/ 2353235 w 2657256"/>
                          <a:gd name="connsiteY174" fmla="*/ 399081 h 3370881"/>
                          <a:gd name="connsiteX175" fmla="*/ 2366682 w 2657256"/>
                          <a:gd name="connsiteY175" fmla="*/ 394599 h 3370881"/>
                          <a:gd name="connsiteX176" fmla="*/ 2389094 w 2657256"/>
                          <a:gd name="connsiteY176" fmla="*/ 390117 h 3370881"/>
                          <a:gd name="connsiteX177" fmla="*/ 2424953 w 2657256"/>
                          <a:gd name="connsiteY177" fmla="*/ 367705 h 3370881"/>
                          <a:gd name="connsiteX178" fmla="*/ 2528047 w 2657256"/>
                          <a:gd name="connsiteY178" fmla="*/ 292700 h 3370881"/>
                          <a:gd name="connsiteX179" fmla="*/ 2541495 w 2657256"/>
                          <a:gd name="connsiteY179" fmla="*/ 62906 h 3370881"/>
                          <a:gd name="connsiteX180" fmla="*/ 2591304 w 2657256"/>
                          <a:gd name="connsiteY180" fmla="*/ 214081 h 3370881"/>
                          <a:gd name="connsiteX181" fmla="*/ 2612315 w 2657256"/>
                          <a:gd name="connsiteY181" fmla="*/ 290907 h 3370881"/>
                          <a:gd name="connsiteX182" fmla="*/ 2650863 w 2657256"/>
                          <a:gd name="connsiteY182" fmla="*/ 344994 h 3370881"/>
                          <a:gd name="connsiteX183" fmla="*/ 2465294 w 2657256"/>
                          <a:gd name="connsiteY183" fmla="*/ 399081 h 3370881"/>
                          <a:gd name="connsiteX184" fmla="*/ 2442882 w 2657256"/>
                          <a:gd name="connsiteY184" fmla="*/ 403564 h 3370881"/>
                          <a:gd name="connsiteX185" fmla="*/ 2398059 w 2657256"/>
                          <a:gd name="connsiteY185" fmla="*/ 417011 h 3370881"/>
                          <a:gd name="connsiteX186" fmla="*/ 2375647 w 2657256"/>
                          <a:gd name="connsiteY186" fmla="*/ 425976 h 3370881"/>
                          <a:gd name="connsiteX187" fmla="*/ 2357718 w 2657256"/>
                          <a:gd name="connsiteY187" fmla="*/ 430458 h 3370881"/>
                          <a:gd name="connsiteX188" fmla="*/ 2344270 w 2657256"/>
                          <a:gd name="connsiteY188" fmla="*/ 461834 h 3370881"/>
                          <a:gd name="connsiteX189" fmla="*/ 2353235 w 2657256"/>
                          <a:gd name="connsiteY189" fmla="*/ 502176 h 3370881"/>
                          <a:gd name="connsiteX190" fmla="*/ 2362200 w 2657256"/>
                          <a:gd name="connsiteY190" fmla="*/ 515623 h 3370881"/>
                          <a:gd name="connsiteX191" fmla="*/ 2344270 w 2657256"/>
                          <a:gd name="connsiteY191" fmla="*/ 587340 h 3370881"/>
                          <a:gd name="connsiteX192" fmla="*/ 2321859 w 2657256"/>
                          <a:gd name="connsiteY192" fmla="*/ 614234 h 3370881"/>
                          <a:gd name="connsiteX193" fmla="*/ 2308412 w 2657256"/>
                          <a:gd name="connsiteY193" fmla="*/ 636646 h 3370881"/>
                          <a:gd name="connsiteX194" fmla="*/ 2281518 w 2657256"/>
                          <a:gd name="connsiteY194" fmla="*/ 641129 h 3370881"/>
                          <a:gd name="connsiteX195" fmla="*/ 2259106 w 2657256"/>
                          <a:gd name="connsiteY195" fmla="*/ 636646 h 3370881"/>
                          <a:gd name="connsiteX196" fmla="*/ 2277035 w 2657256"/>
                          <a:gd name="connsiteY196" fmla="*/ 578376 h 3370881"/>
                          <a:gd name="connsiteX197" fmla="*/ 2290482 w 2657256"/>
                          <a:gd name="connsiteY197" fmla="*/ 542517 h 3370881"/>
                          <a:gd name="connsiteX198" fmla="*/ 2286000 w 2657256"/>
                          <a:gd name="connsiteY198" fmla="*/ 506658 h 3370881"/>
                          <a:gd name="connsiteX199" fmla="*/ 2245659 w 2657256"/>
                          <a:gd name="connsiteY199" fmla="*/ 448387 h 3370881"/>
                          <a:gd name="connsiteX200" fmla="*/ 2200835 w 2657256"/>
                          <a:gd name="connsiteY200" fmla="*/ 430458 h 3370881"/>
                          <a:gd name="connsiteX201" fmla="*/ 2169459 w 2657256"/>
                          <a:gd name="connsiteY201" fmla="*/ 425976 h 3370881"/>
                          <a:gd name="connsiteX202" fmla="*/ 2102223 w 2657256"/>
                          <a:gd name="connsiteY202" fmla="*/ 430458 h 3370881"/>
                          <a:gd name="connsiteX203" fmla="*/ 2084294 w 2657256"/>
                          <a:gd name="connsiteY203" fmla="*/ 439423 h 3370881"/>
                          <a:gd name="connsiteX204" fmla="*/ 2070847 w 2657256"/>
                          <a:gd name="connsiteY204" fmla="*/ 443905 h 3370881"/>
                          <a:gd name="connsiteX205" fmla="*/ 2061882 w 2657256"/>
                          <a:gd name="connsiteY205" fmla="*/ 461834 h 3370881"/>
                          <a:gd name="connsiteX206" fmla="*/ 2034988 w 2657256"/>
                          <a:gd name="connsiteY206" fmla="*/ 475281 h 3370881"/>
                          <a:gd name="connsiteX207" fmla="*/ 1783976 w 2657256"/>
                          <a:gd name="connsiteY207" fmla="*/ 479764 h 3370881"/>
                          <a:gd name="connsiteX208" fmla="*/ 1766047 w 2657256"/>
                          <a:gd name="connsiteY208" fmla="*/ 488729 h 3370881"/>
                          <a:gd name="connsiteX209" fmla="*/ 1703294 w 2657256"/>
                          <a:gd name="connsiteY209" fmla="*/ 506658 h 3370881"/>
                          <a:gd name="connsiteX210" fmla="*/ 1689847 w 2657256"/>
                          <a:gd name="connsiteY210" fmla="*/ 511140 h 3370881"/>
                          <a:gd name="connsiteX211" fmla="*/ 1676400 w 2657256"/>
                          <a:gd name="connsiteY211" fmla="*/ 520105 h 3370881"/>
                          <a:gd name="connsiteX212" fmla="*/ 1649506 w 2657256"/>
                          <a:gd name="connsiteY212" fmla="*/ 529070 h 3370881"/>
                          <a:gd name="connsiteX213" fmla="*/ 1636059 w 2657256"/>
                          <a:gd name="connsiteY213" fmla="*/ 538034 h 3370881"/>
                          <a:gd name="connsiteX214" fmla="*/ 1622612 w 2657256"/>
                          <a:gd name="connsiteY214" fmla="*/ 551481 h 3370881"/>
                          <a:gd name="connsiteX215" fmla="*/ 1609165 w 2657256"/>
                          <a:gd name="connsiteY215" fmla="*/ 555964 h 3370881"/>
                          <a:gd name="connsiteX216" fmla="*/ 1577788 w 2657256"/>
                          <a:gd name="connsiteY216" fmla="*/ 587340 h 3370881"/>
                          <a:gd name="connsiteX217" fmla="*/ 1568823 w 2657256"/>
                          <a:gd name="connsiteY217" fmla="*/ 600787 h 3370881"/>
                          <a:gd name="connsiteX218" fmla="*/ 1555376 w 2657256"/>
                          <a:gd name="connsiteY218" fmla="*/ 614234 h 3370881"/>
                          <a:gd name="connsiteX219" fmla="*/ 1524000 w 2657256"/>
                          <a:gd name="connsiteY219" fmla="*/ 654576 h 3370881"/>
                          <a:gd name="connsiteX220" fmla="*/ 1519518 w 2657256"/>
                          <a:gd name="connsiteY220" fmla="*/ 668023 h 3370881"/>
                          <a:gd name="connsiteX221" fmla="*/ 1528482 w 2657256"/>
                          <a:gd name="connsiteY221" fmla="*/ 708364 h 3370881"/>
                          <a:gd name="connsiteX222" fmla="*/ 1537447 w 2657256"/>
                          <a:gd name="connsiteY222" fmla="*/ 721811 h 3370881"/>
                          <a:gd name="connsiteX223" fmla="*/ 1568823 w 2657256"/>
                          <a:gd name="connsiteY223" fmla="*/ 712846 h 3370881"/>
                          <a:gd name="connsiteX224" fmla="*/ 1600200 w 2657256"/>
                          <a:gd name="connsiteY224" fmla="*/ 712846 h 3370881"/>
                          <a:gd name="connsiteX225" fmla="*/ 1631576 w 2657256"/>
                          <a:gd name="connsiteY225" fmla="*/ 690434 h 3370881"/>
                          <a:gd name="connsiteX226" fmla="*/ 1645023 w 2657256"/>
                          <a:gd name="connsiteY226" fmla="*/ 676987 h 3370881"/>
                          <a:gd name="connsiteX227" fmla="*/ 1685365 w 2657256"/>
                          <a:gd name="connsiteY227" fmla="*/ 645611 h 3370881"/>
                          <a:gd name="connsiteX228" fmla="*/ 1716741 w 2657256"/>
                          <a:gd name="connsiteY228" fmla="*/ 614234 h 3370881"/>
                          <a:gd name="connsiteX229" fmla="*/ 1748118 w 2657256"/>
                          <a:gd name="connsiteY229" fmla="*/ 596305 h 3370881"/>
                          <a:gd name="connsiteX230" fmla="*/ 1761565 w 2657256"/>
                          <a:gd name="connsiteY230" fmla="*/ 591823 h 3370881"/>
                          <a:gd name="connsiteX231" fmla="*/ 1779494 w 2657256"/>
                          <a:gd name="connsiteY231" fmla="*/ 582858 h 3370881"/>
                          <a:gd name="connsiteX232" fmla="*/ 1815353 w 2657256"/>
                          <a:gd name="connsiteY232" fmla="*/ 573893 h 3370881"/>
                          <a:gd name="connsiteX233" fmla="*/ 2030506 w 2657256"/>
                          <a:gd name="connsiteY233" fmla="*/ 578376 h 3370881"/>
                          <a:gd name="connsiteX234" fmla="*/ 2017059 w 2657256"/>
                          <a:gd name="connsiteY234" fmla="*/ 600787 h 3370881"/>
                          <a:gd name="connsiteX235" fmla="*/ 1981200 w 2657256"/>
                          <a:gd name="connsiteY235" fmla="*/ 636646 h 3370881"/>
                          <a:gd name="connsiteX236" fmla="*/ 1967753 w 2657256"/>
                          <a:gd name="connsiteY236" fmla="*/ 650093 h 3370881"/>
                          <a:gd name="connsiteX237" fmla="*/ 1936376 w 2657256"/>
                          <a:gd name="connsiteY237" fmla="*/ 690434 h 3370881"/>
                          <a:gd name="connsiteX238" fmla="*/ 1905000 w 2657256"/>
                          <a:gd name="connsiteY238" fmla="*/ 717329 h 3370881"/>
                          <a:gd name="connsiteX239" fmla="*/ 1860176 w 2657256"/>
                          <a:gd name="connsiteY239" fmla="*/ 735258 h 3370881"/>
                          <a:gd name="connsiteX240" fmla="*/ 1788459 w 2657256"/>
                          <a:gd name="connsiteY240" fmla="*/ 744223 h 3370881"/>
                          <a:gd name="connsiteX241" fmla="*/ 1846729 w 2657256"/>
                          <a:gd name="connsiteY241" fmla="*/ 802493 h 3370881"/>
                          <a:gd name="connsiteX242" fmla="*/ 1913965 w 2657256"/>
                          <a:gd name="connsiteY242" fmla="*/ 829387 h 3370881"/>
                          <a:gd name="connsiteX243" fmla="*/ 1922929 w 2657256"/>
                          <a:gd name="connsiteY243" fmla="*/ 842834 h 3370881"/>
                          <a:gd name="connsiteX244" fmla="*/ 1967753 w 2657256"/>
                          <a:gd name="connsiteY244" fmla="*/ 883176 h 3370881"/>
                          <a:gd name="connsiteX245" fmla="*/ 1981200 w 2657256"/>
                          <a:gd name="connsiteY245" fmla="*/ 896623 h 3370881"/>
                          <a:gd name="connsiteX246" fmla="*/ 1994647 w 2657256"/>
                          <a:gd name="connsiteY246" fmla="*/ 905587 h 3370881"/>
                          <a:gd name="connsiteX247" fmla="*/ 2021541 w 2657256"/>
                          <a:gd name="connsiteY247" fmla="*/ 927999 h 3370881"/>
                          <a:gd name="connsiteX248" fmla="*/ 2030506 w 2657256"/>
                          <a:gd name="connsiteY248" fmla="*/ 941446 h 3370881"/>
                          <a:gd name="connsiteX249" fmla="*/ 2057400 w 2657256"/>
                          <a:gd name="connsiteY249" fmla="*/ 968340 h 3370881"/>
                          <a:gd name="connsiteX250" fmla="*/ 2088776 w 2657256"/>
                          <a:gd name="connsiteY250" fmla="*/ 1013164 h 3370881"/>
                          <a:gd name="connsiteX251" fmla="*/ 2115670 w 2657256"/>
                          <a:gd name="connsiteY251" fmla="*/ 1057987 h 3370881"/>
                          <a:gd name="connsiteX252" fmla="*/ 2120153 w 2657256"/>
                          <a:gd name="connsiteY252" fmla="*/ 1089364 h 3370881"/>
                          <a:gd name="connsiteX253" fmla="*/ 2138082 w 2657256"/>
                          <a:gd name="connsiteY253" fmla="*/ 1143152 h 3370881"/>
                          <a:gd name="connsiteX254" fmla="*/ 2147047 w 2657256"/>
                          <a:gd name="connsiteY254" fmla="*/ 1196940 h 3370881"/>
                          <a:gd name="connsiteX255" fmla="*/ 2151529 w 2657256"/>
                          <a:gd name="connsiteY255" fmla="*/ 1210387 h 3370881"/>
                          <a:gd name="connsiteX256" fmla="*/ 2156012 w 2657256"/>
                          <a:gd name="connsiteY256" fmla="*/ 1228317 h 3370881"/>
                          <a:gd name="connsiteX257" fmla="*/ 2173941 w 2657256"/>
                          <a:gd name="connsiteY257" fmla="*/ 1295552 h 3370881"/>
                          <a:gd name="connsiteX258" fmla="*/ 2182906 w 2657256"/>
                          <a:gd name="connsiteY258" fmla="*/ 1313481 h 3370881"/>
                          <a:gd name="connsiteX259" fmla="*/ 2187388 w 2657256"/>
                          <a:gd name="connsiteY259" fmla="*/ 1331411 h 3370881"/>
                          <a:gd name="connsiteX260" fmla="*/ 2214282 w 2657256"/>
                          <a:gd name="connsiteY260" fmla="*/ 1385199 h 3370881"/>
                          <a:gd name="connsiteX261" fmla="*/ 2218765 w 2657256"/>
                          <a:gd name="connsiteY261" fmla="*/ 1403129 h 3370881"/>
                          <a:gd name="connsiteX262" fmla="*/ 2223247 w 2657256"/>
                          <a:gd name="connsiteY262" fmla="*/ 1430023 h 3370881"/>
                          <a:gd name="connsiteX263" fmla="*/ 2236694 w 2657256"/>
                          <a:gd name="connsiteY263" fmla="*/ 1456917 h 3370881"/>
                          <a:gd name="connsiteX264" fmla="*/ 2241176 w 2657256"/>
                          <a:gd name="connsiteY264" fmla="*/ 1577940 h 3370881"/>
                          <a:gd name="connsiteX265" fmla="*/ 2245659 w 2657256"/>
                          <a:gd name="connsiteY265" fmla="*/ 1595870 h 3370881"/>
                          <a:gd name="connsiteX266" fmla="*/ 2236694 w 2657256"/>
                          <a:gd name="connsiteY266" fmla="*/ 1694481 h 3370881"/>
                          <a:gd name="connsiteX267" fmla="*/ 2227729 w 2657256"/>
                          <a:gd name="connsiteY267" fmla="*/ 1716893 h 3370881"/>
                          <a:gd name="connsiteX268" fmla="*/ 2223247 w 2657256"/>
                          <a:gd name="connsiteY268" fmla="*/ 1730340 h 3370881"/>
                          <a:gd name="connsiteX269" fmla="*/ 2200835 w 2657256"/>
                          <a:gd name="connsiteY269" fmla="*/ 1788611 h 3370881"/>
                          <a:gd name="connsiteX270" fmla="*/ 2191870 w 2657256"/>
                          <a:gd name="connsiteY270" fmla="*/ 1811023 h 3370881"/>
                          <a:gd name="connsiteX271" fmla="*/ 2187388 w 2657256"/>
                          <a:gd name="connsiteY271" fmla="*/ 1824470 h 3370881"/>
                          <a:gd name="connsiteX272" fmla="*/ 2169459 w 2657256"/>
                          <a:gd name="connsiteY272" fmla="*/ 1869293 h 3370881"/>
                          <a:gd name="connsiteX273" fmla="*/ 2195168 w 2657256"/>
                          <a:gd name="connsiteY273" fmla="*/ 1882740 h 3370881"/>
                          <a:gd name="connsiteX274" fmla="*/ 2156012 w 2657256"/>
                          <a:gd name="connsiteY274" fmla="*/ 1927564 h 3370881"/>
                          <a:gd name="connsiteX275" fmla="*/ 2204134 w 2657256"/>
                          <a:gd name="connsiteY275" fmla="*/ 1949806 h 3370881"/>
                          <a:gd name="connsiteX276" fmla="*/ 2196353 w 2657256"/>
                          <a:gd name="connsiteY276" fmla="*/ 1958940 h 3370881"/>
                          <a:gd name="connsiteX277" fmla="*/ 2241176 w 2657256"/>
                          <a:gd name="connsiteY277" fmla="*/ 2012729 h 3370881"/>
                          <a:gd name="connsiteX278" fmla="*/ 2263588 w 2657256"/>
                          <a:gd name="connsiteY278" fmla="*/ 2057552 h 3370881"/>
                          <a:gd name="connsiteX279" fmla="*/ 2286000 w 2657256"/>
                          <a:gd name="connsiteY279" fmla="*/ 2084446 h 3370881"/>
                          <a:gd name="connsiteX280" fmla="*/ 2299447 w 2657256"/>
                          <a:gd name="connsiteY280" fmla="*/ 2124787 h 3370881"/>
                          <a:gd name="connsiteX281" fmla="*/ 2321859 w 2657256"/>
                          <a:gd name="connsiteY281" fmla="*/ 2151681 h 3370881"/>
                          <a:gd name="connsiteX282" fmla="*/ 2344270 w 2657256"/>
                          <a:gd name="connsiteY282" fmla="*/ 2205470 h 3370881"/>
                          <a:gd name="connsiteX283" fmla="*/ 2348753 w 2657256"/>
                          <a:gd name="connsiteY283" fmla="*/ 2223399 h 3370881"/>
                          <a:gd name="connsiteX284" fmla="*/ 2366682 w 2657256"/>
                          <a:gd name="connsiteY284" fmla="*/ 2263740 h 3370881"/>
                          <a:gd name="connsiteX285" fmla="*/ 2375647 w 2657256"/>
                          <a:gd name="connsiteY285" fmla="*/ 2286152 h 3370881"/>
                          <a:gd name="connsiteX286" fmla="*/ 2380129 w 2657256"/>
                          <a:gd name="connsiteY286" fmla="*/ 2308564 h 3370881"/>
                          <a:gd name="connsiteX287" fmla="*/ 2389094 w 2657256"/>
                          <a:gd name="connsiteY287" fmla="*/ 2335458 h 3370881"/>
                          <a:gd name="connsiteX288" fmla="*/ 2393576 w 2657256"/>
                          <a:gd name="connsiteY288" fmla="*/ 2380281 h 3370881"/>
                          <a:gd name="connsiteX289" fmla="*/ 2398059 w 2657256"/>
                          <a:gd name="connsiteY289" fmla="*/ 2393729 h 3370881"/>
                          <a:gd name="connsiteX290" fmla="*/ 2419794 w 2657256"/>
                          <a:gd name="connsiteY290" fmla="*/ 2447517 h 3370881"/>
                          <a:gd name="connsiteX291" fmla="*/ 2427343 w 2657256"/>
                          <a:gd name="connsiteY291" fmla="*/ 2564058 h 3370881"/>
                          <a:gd name="connsiteX292" fmla="*/ 2389094 w 2657256"/>
                          <a:gd name="connsiteY292" fmla="*/ 2837481 h 3370881"/>
                          <a:gd name="connsiteX293" fmla="*/ 2380129 w 2657256"/>
                          <a:gd name="connsiteY293" fmla="*/ 2859893 h 3370881"/>
                          <a:gd name="connsiteX294" fmla="*/ 2357718 w 2657256"/>
                          <a:gd name="connsiteY294" fmla="*/ 2913681 h 3370881"/>
                          <a:gd name="connsiteX295" fmla="*/ 2348753 w 2657256"/>
                          <a:gd name="connsiteY295" fmla="*/ 2936093 h 3370881"/>
                          <a:gd name="connsiteX296" fmla="*/ 2339788 w 2657256"/>
                          <a:gd name="connsiteY296" fmla="*/ 2971952 h 3370881"/>
                          <a:gd name="connsiteX297" fmla="*/ 2326341 w 2657256"/>
                          <a:gd name="connsiteY297" fmla="*/ 2994364 h 3370881"/>
                          <a:gd name="connsiteX298" fmla="*/ 2317376 w 2657256"/>
                          <a:gd name="connsiteY298" fmla="*/ 3025740 h 3370881"/>
                          <a:gd name="connsiteX299" fmla="*/ 2303929 w 2657256"/>
                          <a:gd name="connsiteY299" fmla="*/ 3048152 h 3370881"/>
                          <a:gd name="connsiteX300" fmla="*/ 2290482 w 2657256"/>
                          <a:gd name="connsiteY300" fmla="*/ 3079529 h 3370881"/>
                          <a:gd name="connsiteX301" fmla="*/ 2272553 w 2657256"/>
                          <a:gd name="connsiteY301" fmla="*/ 3084011 h 3370881"/>
                          <a:gd name="connsiteX302" fmla="*/ 2259106 w 2657256"/>
                          <a:gd name="connsiteY302" fmla="*/ 3088493 h 3370881"/>
                          <a:gd name="connsiteX303" fmla="*/ 2241176 w 2657256"/>
                          <a:gd name="connsiteY303" fmla="*/ 3092976 h 3370881"/>
                          <a:gd name="connsiteX304" fmla="*/ 2209800 w 2657256"/>
                          <a:gd name="connsiteY304" fmla="*/ 3101940 h 3370881"/>
                          <a:gd name="connsiteX305" fmla="*/ 2205318 w 2657256"/>
                          <a:gd name="connsiteY305" fmla="*/ 3039187 h 3370881"/>
                          <a:gd name="connsiteX306" fmla="*/ 2218765 w 2657256"/>
                          <a:gd name="connsiteY306" fmla="*/ 3021258 h 3370881"/>
                          <a:gd name="connsiteX307" fmla="*/ 2245659 w 2657256"/>
                          <a:gd name="connsiteY307" fmla="*/ 2971952 h 3370881"/>
                          <a:gd name="connsiteX308" fmla="*/ 2268070 w 2657256"/>
                          <a:gd name="connsiteY308" fmla="*/ 2945058 h 3370881"/>
                          <a:gd name="connsiteX309" fmla="*/ 2298550 w 2657256"/>
                          <a:gd name="connsiteY309" fmla="*/ 2568540 h 3370881"/>
                          <a:gd name="connsiteX310" fmla="*/ 2284986 w 2657256"/>
                          <a:gd name="connsiteY310" fmla="*/ 2532681 h 3370881"/>
                          <a:gd name="connsiteX311" fmla="*/ 2293273 w 2657256"/>
                          <a:gd name="connsiteY311" fmla="*/ 2496653 h 3370881"/>
                          <a:gd name="connsiteX312" fmla="*/ 2278152 w 2657256"/>
                          <a:gd name="connsiteY312" fmla="*/ 2475178 h 3370881"/>
                          <a:gd name="connsiteX313" fmla="*/ 2245659 w 2657256"/>
                          <a:gd name="connsiteY313" fmla="*/ 2389247 h 3370881"/>
                          <a:gd name="connsiteX314" fmla="*/ 2195507 w 2657256"/>
                          <a:gd name="connsiteY314" fmla="*/ 2241328 h 3370881"/>
                          <a:gd name="connsiteX315" fmla="*/ 2083786 w 2657256"/>
                          <a:gd name="connsiteY315" fmla="*/ 2040300 h 3370881"/>
                          <a:gd name="connsiteX316" fmla="*/ 2048773 w 2657256"/>
                          <a:gd name="connsiteY316" fmla="*/ 2017971 h 3370881"/>
                          <a:gd name="connsiteX317" fmla="*/ 2074314 w 2657256"/>
                          <a:gd name="connsiteY317" fmla="*/ 2011967 h 3370881"/>
                          <a:gd name="connsiteX318" fmla="*/ 2034988 w 2657256"/>
                          <a:gd name="connsiteY318" fmla="*/ 2003764 h 3370881"/>
                          <a:gd name="connsiteX319" fmla="*/ 2026023 w 2657256"/>
                          <a:gd name="connsiteY319" fmla="*/ 2026176 h 3370881"/>
                          <a:gd name="connsiteX320" fmla="*/ 2021541 w 2657256"/>
                          <a:gd name="connsiteY320" fmla="*/ 2039623 h 3370881"/>
                          <a:gd name="connsiteX321" fmla="*/ 1999129 w 2657256"/>
                          <a:gd name="connsiteY321" fmla="*/ 2053070 h 3370881"/>
                          <a:gd name="connsiteX322" fmla="*/ 1990165 w 2657256"/>
                          <a:gd name="connsiteY322" fmla="*/ 2070999 h 3370881"/>
                          <a:gd name="connsiteX323" fmla="*/ 1967753 w 2657256"/>
                          <a:gd name="connsiteY323" fmla="*/ 2106858 h 3370881"/>
                          <a:gd name="connsiteX324" fmla="*/ 1981200 w 2657256"/>
                          <a:gd name="connsiteY324" fmla="*/ 2223399 h 3370881"/>
                          <a:gd name="connsiteX325" fmla="*/ 1994647 w 2657256"/>
                          <a:gd name="connsiteY325" fmla="*/ 2254776 h 3370881"/>
                          <a:gd name="connsiteX326" fmla="*/ 2003612 w 2657256"/>
                          <a:gd name="connsiteY326" fmla="*/ 2272705 h 3370881"/>
                          <a:gd name="connsiteX327" fmla="*/ 2026023 w 2657256"/>
                          <a:gd name="connsiteY327" fmla="*/ 2304081 h 3370881"/>
                          <a:gd name="connsiteX328" fmla="*/ 2043953 w 2657256"/>
                          <a:gd name="connsiteY328" fmla="*/ 2348905 h 3370881"/>
                          <a:gd name="connsiteX329" fmla="*/ 2061882 w 2657256"/>
                          <a:gd name="connsiteY329" fmla="*/ 2371317 h 3370881"/>
                          <a:gd name="connsiteX330" fmla="*/ 2088776 w 2657256"/>
                          <a:gd name="connsiteY330" fmla="*/ 2434070 h 3370881"/>
                          <a:gd name="connsiteX331" fmla="*/ 2102223 w 2657256"/>
                          <a:gd name="connsiteY331" fmla="*/ 2465446 h 3370881"/>
                          <a:gd name="connsiteX332" fmla="*/ 2106706 w 2657256"/>
                          <a:gd name="connsiteY332" fmla="*/ 2496823 h 3370881"/>
                          <a:gd name="connsiteX333" fmla="*/ 2124635 w 2657256"/>
                          <a:gd name="connsiteY333" fmla="*/ 2559576 h 3370881"/>
                          <a:gd name="connsiteX334" fmla="*/ 2138082 w 2657256"/>
                          <a:gd name="connsiteY334" fmla="*/ 2649223 h 3370881"/>
                          <a:gd name="connsiteX335" fmla="*/ 2147047 w 2657256"/>
                          <a:gd name="connsiteY335" fmla="*/ 2685081 h 3370881"/>
                          <a:gd name="connsiteX336" fmla="*/ 2151529 w 2657256"/>
                          <a:gd name="connsiteY336" fmla="*/ 2716458 h 3370881"/>
                          <a:gd name="connsiteX337" fmla="*/ 2160494 w 2657256"/>
                          <a:gd name="connsiteY337" fmla="*/ 2770246 h 3370881"/>
                          <a:gd name="connsiteX338" fmla="*/ 2156012 w 2657256"/>
                          <a:gd name="connsiteY338" fmla="*/ 2962987 h 3370881"/>
                          <a:gd name="connsiteX339" fmla="*/ 2138082 w 2657256"/>
                          <a:gd name="connsiteY339" fmla="*/ 3043670 h 3370881"/>
                          <a:gd name="connsiteX340" fmla="*/ 2133600 w 2657256"/>
                          <a:gd name="connsiteY340" fmla="*/ 3061599 h 3370881"/>
                          <a:gd name="connsiteX341" fmla="*/ 2120153 w 2657256"/>
                          <a:gd name="connsiteY341" fmla="*/ 3079529 h 3370881"/>
                          <a:gd name="connsiteX342" fmla="*/ 2111188 w 2657256"/>
                          <a:gd name="connsiteY342" fmla="*/ 3106423 h 3370881"/>
                          <a:gd name="connsiteX343" fmla="*/ 2088776 w 2657256"/>
                          <a:gd name="connsiteY343" fmla="*/ 3137799 h 3370881"/>
                          <a:gd name="connsiteX344" fmla="*/ 2075329 w 2657256"/>
                          <a:gd name="connsiteY344" fmla="*/ 3164693 h 3370881"/>
                          <a:gd name="connsiteX345" fmla="*/ 2061882 w 2657256"/>
                          <a:gd name="connsiteY345" fmla="*/ 3169176 h 3370881"/>
                          <a:gd name="connsiteX346" fmla="*/ 2021541 w 2657256"/>
                          <a:gd name="connsiteY346" fmla="*/ 3164693 h 3370881"/>
                          <a:gd name="connsiteX347" fmla="*/ 2012576 w 2657256"/>
                          <a:gd name="connsiteY347" fmla="*/ 3119870 h 3370881"/>
                          <a:gd name="connsiteX348" fmla="*/ 2048435 w 2657256"/>
                          <a:gd name="connsiteY348" fmla="*/ 3021258 h 3370881"/>
                          <a:gd name="connsiteX349" fmla="*/ 2048435 w 2657256"/>
                          <a:gd name="connsiteY349" fmla="*/ 3021258 h 3370881"/>
                          <a:gd name="connsiteX350" fmla="*/ 2061882 w 2657256"/>
                          <a:gd name="connsiteY350" fmla="*/ 2967470 h 3370881"/>
                          <a:gd name="connsiteX351" fmla="*/ 2070847 w 2657256"/>
                          <a:gd name="connsiteY351" fmla="*/ 2882305 h 3370881"/>
                          <a:gd name="connsiteX352" fmla="*/ 2066365 w 2657256"/>
                          <a:gd name="connsiteY352" fmla="*/ 2725423 h 3370881"/>
                          <a:gd name="connsiteX353" fmla="*/ 2043953 w 2657256"/>
                          <a:gd name="connsiteY353" fmla="*/ 2649223 h 3370881"/>
                          <a:gd name="connsiteX354" fmla="*/ 2030506 w 2657256"/>
                          <a:gd name="connsiteY354" fmla="*/ 2622329 h 3370881"/>
                          <a:gd name="connsiteX355" fmla="*/ 2017059 w 2657256"/>
                          <a:gd name="connsiteY355" fmla="*/ 2581987 h 3370881"/>
                          <a:gd name="connsiteX356" fmla="*/ 1981200 w 2657256"/>
                          <a:gd name="connsiteY356" fmla="*/ 2514752 h 3370881"/>
                          <a:gd name="connsiteX357" fmla="*/ 1972235 w 2657256"/>
                          <a:gd name="connsiteY357" fmla="*/ 2501305 h 3370881"/>
                          <a:gd name="connsiteX358" fmla="*/ 1958788 w 2657256"/>
                          <a:gd name="connsiteY358" fmla="*/ 2478893 h 3370881"/>
                          <a:gd name="connsiteX359" fmla="*/ 1905000 w 2657256"/>
                          <a:gd name="connsiteY359" fmla="*/ 2398211 h 3370881"/>
                          <a:gd name="connsiteX360" fmla="*/ 1882588 w 2657256"/>
                          <a:gd name="connsiteY360" fmla="*/ 2357870 h 3370881"/>
                          <a:gd name="connsiteX361" fmla="*/ 1869141 w 2657256"/>
                          <a:gd name="connsiteY361" fmla="*/ 2339940 h 3370881"/>
                          <a:gd name="connsiteX362" fmla="*/ 1806388 w 2657256"/>
                          <a:gd name="connsiteY362" fmla="*/ 2313046 h 3370881"/>
                          <a:gd name="connsiteX363" fmla="*/ 1779494 w 2657256"/>
                          <a:gd name="connsiteY363" fmla="*/ 2304081 h 3370881"/>
                          <a:gd name="connsiteX364" fmla="*/ 1752600 w 2657256"/>
                          <a:gd name="connsiteY364" fmla="*/ 2299599 h 3370881"/>
                          <a:gd name="connsiteX365" fmla="*/ 1680882 w 2657256"/>
                          <a:gd name="connsiteY365" fmla="*/ 2277187 h 3370881"/>
                          <a:gd name="connsiteX366" fmla="*/ 1719025 w 2657256"/>
                          <a:gd name="connsiteY366" fmla="*/ 2281331 h 3370881"/>
                          <a:gd name="connsiteX367" fmla="*/ 1756997 w 2657256"/>
                          <a:gd name="connsiteY367" fmla="*/ 2289450 h 3370881"/>
                          <a:gd name="connsiteX368" fmla="*/ 1656440 w 2657256"/>
                          <a:gd name="connsiteY368" fmla="*/ 2298583 h 3370881"/>
                          <a:gd name="connsiteX369" fmla="*/ 1537447 w 2657256"/>
                          <a:gd name="connsiteY369" fmla="*/ 2329960 h 3370881"/>
                          <a:gd name="connsiteX370" fmla="*/ 1571993 w 2657256"/>
                          <a:gd name="connsiteY370" fmla="*/ 2317957 h 3370881"/>
                          <a:gd name="connsiteX371" fmla="*/ 1509707 w 2657256"/>
                          <a:gd name="connsiteY371" fmla="*/ 2338926 h 3370881"/>
                          <a:gd name="connsiteX372" fmla="*/ 1500444 w 2657256"/>
                          <a:gd name="connsiteY372" fmla="*/ 2355271 h 3370881"/>
                          <a:gd name="connsiteX373" fmla="*/ 1402678 w 2657256"/>
                          <a:gd name="connsiteY373" fmla="*/ 2339641 h 3370881"/>
                          <a:gd name="connsiteX374" fmla="*/ 1322892 w 2657256"/>
                          <a:gd name="connsiteY374" fmla="*/ 2336952 h 3370881"/>
                          <a:gd name="connsiteX375" fmla="*/ 1199384 w 2657256"/>
                          <a:gd name="connsiteY375" fmla="*/ 2307041 h 3370881"/>
                          <a:gd name="connsiteX376" fmla="*/ 1066800 w 2657256"/>
                          <a:gd name="connsiteY376" fmla="*/ 2272705 h 3370881"/>
                          <a:gd name="connsiteX377" fmla="*/ 1030941 w 2657256"/>
                          <a:gd name="connsiteY377" fmla="*/ 2263740 h 3370881"/>
                          <a:gd name="connsiteX378" fmla="*/ 986118 w 2657256"/>
                          <a:gd name="connsiteY378" fmla="*/ 2241329 h 3370881"/>
                          <a:gd name="connsiteX379" fmla="*/ 968188 w 2657256"/>
                          <a:gd name="connsiteY379" fmla="*/ 2232364 h 3370881"/>
                          <a:gd name="connsiteX380" fmla="*/ 936812 w 2657256"/>
                          <a:gd name="connsiteY380" fmla="*/ 2214434 h 3370881"/>
                          <a:gd name="connsiteX381" fmla="*/ 905435 w 2657256"/>
                          <a:gd name="connsiteY381" fmla="*/ 2196505 h 3370881"/>
                          <a:gd name="connsiteX382" fmla="*/ 869576 w 2657256"/>
                          <a:gd name="connsiteY382" fmla="*/ 2209952 h 3370881"/>
                          <a:gd name="connsiteX383" fmla="*/ 856129 w 2657256"/>
                          <a:gd name="connsiteY383" fmla="*/ 2227881 h 3370881"/>
                          <a:gd name="connsiteX384" fmla="*/ 815788 w 2657256"/>
                          <a:gd name="connsiteY384" fmla="*/ 2268223 h 3370881"/>
                          <a:gd name="connsiteX385" fmla="*/ 788894 w 2657256"/>
                          <a:gd name="connsiteY385" fmla="*/ 2290634 h 3370881"/>
                          <a:gd name="connsiteX386" fmla="*/ 762000 w 2657256"/>
                          <a:gd name="connsiteY386" fmla="*/ 2313046 h 3370881"/>
                          <a:gd name="connsiteX387" fmla="*/ 753035 w 2657256"/>
                          <a:gd name="connsiteY387" fmla="*/ 2326493 h 3370881"/>
                          <a:gd name="connsiteX388" fmla="*/ 735106 w 2657256"/>
                          <a:gd name="connsiteY388" fmla="*/ 2339940 h 3370881"/>
                          <a:gd name="connsiteX389" fmla="*/ 712694 w 2657256"/>
                          <a:gd name="connsiteY389" fmla="*/ 2362352 h 3370881"/>
                          <a:gd name="connsiteX390" fmla="*/ 694765 w 2657256"/>
                          <a:gd name="connsiteY390" fmla="*/ 2375799 h 3370881"/>
                          <a:gd name="connsiteX391" fmla="*/ 681318 w 2657256"/>
                          <a:gd name="connsiteY391" fmla="*/ 2393729 h 3370881"/>
                          <a:gd name="connsiteX392" fmla="*/ 667870 w 2657256"/>
                          <a:gd name="connsiteY392" fmla="*/ 2402693 h 3370881"/>
                          <a:gd name="connsiteX393" fmla="*/ 623047 w 2657256"/>
                          <a:gd name="connsiteY393" fmla="*/ 2443034 h 3370881"/>
                          <a:gd name="connsiteX394" fmla="*/ 600635 w 2657256"/>
                          <a:gd name="connsiteY394" fmla="*/ 2474411 h 3370881"/>
                          <a:gd name="connsiteX395" fmla="*/ 587188 w 2657256"/>
                          <a:gd name="connsiteY395" fmla="*/ 2514752 h 3370881"/>
                          <a:gd name="connsiteX396" fmla="*/ 582706 w 2657256"/>
                          <a:gd name="connsiteY396" fmla="*/ 2546129 h 3370881"/>
                          <a:gd name="connsiteX397" fmla="*/ 596153 w 2657256"/>
                          <a:gd name="connsiteY397" fmla="*/ 2635776 h 3370881"/>
                          <a:gd name="connsiteX398" fmla="*/ 600635 w 2657256"/>
                          <a:gd name="connsiteY398" fmla="*/ 2653705 h 3370881"/>
                          <a:gd name="connsiteX399" fmla="*/ 609600 w 2657256"/>
                          <a:gd name="connsiteY399" fmla="*/ 2671634 h 3370881"/>
                          <a:gd name="connsiteX400" fmla="*/ 614082 w 2657256"/>
                          <a:gd name="connsiteY400" fmla="*/ 2689564 h 3370881"/>
                          <a:gd name="connsiteX401" fmla="*/ 623047 w 2657256"/>
                          <a:gd name="connsiteY401" fmla="*/ 2711976 h 3370881"/>
                          <a:gd name="connsiteX402" fmla="*/ 627529 w 2657256"/>
                          <a:gd name="connsiteY402" fmla="*/ 2734387 h 3370881"/>
                          <a:gd name="connsiteX403" fmla="*/ 640976 w 2657256"/>
                          <a:gd name="connsiteY403" fmla="*/ 2765764 h 3370881"/>
                          <a:gd name="connsiteX404" fmla="*/ 645459 w 2657256"/>
                          <a:gd name="connsiteY404" fmla="*/ 2779211 h 3370881"/>
                          <a:gd name="connsiteX405" fmla="*/ 658906 w 2657256"/>
                          <a:gd name="connsiteY405" fmla="*/ 2801623 h 3370881"/>
                          <a:gd name="connsiteX406" fmla="*/ 676835 w 2657256"/>
                          <a:gd name="connsiteY406" fmla="*/ 2864376 h 3370881"/>
                          <a:gd name="connsiteX407" fmla="*/ 690282 w 2657256"/>
                          <a:gd name="connsiteY407" fmla="*/ 2895752 h 3370881"/>
                          <a:gd name="connsiteX408" fmla="*/ 699247 w 2657256"/>
                          <a:gd name="connsiteY408" fmla="*/ 2940576 h 3370881"/>
                          <a:gd name="connsiteX409" fmla="*/ 703729 w 2657256"/>
                          <a:gd name="connsiteY409" fmla="*/ 2967470 h 3370881"/>
                          <a:gd name="connsiteX410" fmla="*/ 717176 w 2657256"/>
                          <a:gd name="connsiteY410" fmla="*/ 2994364 h 3370881"/>
                          <a:gd name="connsiteX411" fmla="*/ 735106 w 2657256"/>
                          <a:gd name="connsiteY411" fmla="*/ 3052634 h 3370881"/>
                          <a:gd name="connsiteX412" fmla="*/ 739588 w 2657256"/>
                          <a:gd name="connsiteY412" fmla="*/ 3079529 h 3370881"/>
                          <a:gd name="connsiteX413" fmla="*/ 762000 w 2657256"/>
                          <a:gd name="connsiteY413" fmla="*/ 3142281 h 3370881"/>
                          <a:gd name="connsiteX414" fmla="*/ 766482 w 2657256"/>
                          <a:gd name="connsiteY414" fmla="*/ 3231929 h 3370881"/>
                          <a:gd name="connsiteX415" fmla="*/ 770965 w 2657256"/>
                          <a:gd name="connsiteY415" fmla="*/ 3254340 h 3370881"/>
                          <a:gd name="connsiteX416" fmla="*/ 775447 w 2657256"/>
                          <a:gd name="connsiteY416" fmla="*/ 3285717 h 3370881"/>
                          <a:gd name="connsiteX417" fmla="*/ 748553 w 2657256"/>
                          <a:gd name="connsiteY417" fmla="*/ 3335023 h 3370881"/>
                          <a:gd name="connsiteX418" fmla="*/ 721659 w 2657256"/>
                          <a:gd name="connsiteY418" fmla="*/ 3343987 h 3370881"/>
                          <a:gd name="connsiteX419" fmla="*/ 708212 w 2657256"/>
                          <a:gd name="connsiteY419" fmla="*/ 3348470 h 3370881"/>
                          <a:gd name="connsiteX420" fmla="*/ 623047 w 2657256"/>
                          <a:gd name="connsiteY420" fmla="*/ 3330540 h 3370881"/>
                          <a:gd name="connsiteX421" fmla="*/ 609600 w 2657256"/>
                          <a:gd name="connsiteY421" fmla="*/ 3308129 h 3370881"/>
                          <a:gd name="connsiteX422" fmla="*/ 591670 w 2657256"/>
                          <a:gd name="connsiteY422" fmla="*/ 3267787 h 3370881"/>
                          <a:gd name="connsiteX423" fmla="*/ 560294 w 2657256"/>
                          <a:gd name="connsiteY423" fmla="*/ 3209517 h 3370881"/>
                          <a:gd name="connsiteX424" fmla="*/ 551329 w 2657256"/>
                          <a:gd name="connsiteY424" fmla="*/ 3196070 h 3370881"/>
                          <a:gd name="connsiteX425" fmla="*/ 528918 w 2657256"/>
                          <a:gd name="connsiteY425" fmla="*/ 3173658 h 3370881"/>
                          <a:gd name="connsiteX426" fmla="*/ 519953 w 2657256"/>
                          <a:gd name="connsiteY426" fmla="*/ 3128834 h 3370881"/>
                          <a:gd name="connsiteX427" fmla="*/ 524435 w 2657256"/>
                          <a:gd name="connsiteY427" fmla="*/ 3101940 h 3370881"/>
                          <a:gd name="connsiteX428" fmla="*/ 528918 w 2657256"/>
                          <a:gd name="connsiteY428" fmla="*/ 3088493 h 3370881"/>
                          <a:gd name="connsiteX429" fmla="*/ 542365 w 2657256"/>
                          <a:gd name="connsiteY429" fmla="*/ 3052634 h 3370881"/>
                          <a:gd name="connsiteX430" fmla="*/ 484094 w 2657256"/>
                          <a:gd name="connsiteY430" fmla="*/ 2886787 h 3370881"/>
                          <a:gd name="connsiteX431" fmla="*/ 443753 w 2657256"/>
                          <a:gd name="connsiteY431" fmla="*/ 2779211 h 3370881"/>
                          <a:gd name="connsiteX432" fmla="*/ 439270 w 2657256"/>
                          <a:gd name="connsiteY432" fmla="*/ 2752317 h 3370881"/>
                          <a:gd name="connsiteX433" fmla="*/ 430306 w 2657256"/>
                          <a:gd name="connsiteY433" fmla="*/ 2716458 h 3370881"/>
                          <a:gd name="connsiteX434" fmla="*/ 425823 w 2657256"/>
                          <a:gd name="connsiteY434" fmla="*/ 2680599 h 3370881"/>
                          <a:gd name="connsiteX435" fmla="*/ 398929 w 2657256"/>
                          <a:gd name="connsiteY435" fmla="*/ 2599917 h 3370881"/>
                          <a:gd name="connsiteX436" fmla="*/ 385482 w 2657256"/>
                          <a:gd name="connsiteY436" fmla="*/ 2568540 h 3370881"/>
                          <a:gd name="connsiteX437" fmla="*/ 381000 w 2657256"/>
                          <a:gd name="connsiteY437" fmla="*/ 2550611 h 3370881"/>
                          <a:gd name="connsiteX438" fmla="*/ 372035 w 2657256"/>
                          <a:gd name="connsiteY438" fmla="*/ 2483376 h 3370881"/>
                          <a:gd name="connsiteX439" fmla="*/ 367553 w 2657256"/>
                          <a:gd name="connsiteY439" fmla="*/ 2469929 h 3370881"/>
                          <a:gd name="connsiteX440" fmla="*/ 407894 w 2657256"/>
                          <a:gd name="connsiteY440" fmla="*/ 2451999 h 3370881"/>
                          <a:gd name="connsiteX441" fmla="*/ 515470 w 2657256"/>
                          <a:gd name="connsiteY441" fmla="*/ 2407176 h 3370881"/>
                          <a:gd name="connsiteX442" fmla="*/ 578223 w 2657256"/>
                          <a:gd name="connsiteY442" fmla="*/ 2353387 h 3370881"/>
                          <a:gd name="connsiteX443" fmla="*/ 587188 w 2657256"/>
                          <a:gd name="connsiteY443" fmla="*/ 2330976 h 3370881"/>
                          <a:gd name="connsiteX444" fmla="*/ 614082 w 2657256"/>
                          <a:gd name="connsiteY444" fmla="*/ 2254776 h 3370881"/>
                          <a:gd name="connsiteX445" fmla="*/ 649941 w 2657256"/>
                          <a:gd name="connsiteY445" fmla="*/ 2200987 h 3370881"/>
                          <a:gd name="connsiteX446" fmla="*/ 690282 w 2657256"/>
                          <a:gd name="connsiteY446" fmla="*/ 2174093 h 3370881"/>
                          <a:gd name="connsiteX447" fmla="*/ 703729 w 2657256"/>
                          <a:gd name="connsiteY447" fmla="*/ 2165129 h 3370881"/>
                          <a:gd name="connsiteX448" fmla="*/ 739588 w 2657256"/>
                          <a:gd name="connsiteY448" fmla="*/ 2147199 h 3370881"/>
                          <a:gd name="connsiteX449" fmla="*/ 708212 w 2657256"/>
                          <a:gd name="connsiteY449" fmla="*/ 2187540 h 3370881"/>
                          <a:gd name="connsiteX450" fmla="*/ 654423 w 2657256"/>
                          <a:gd name="connsiteY450" fmla="*/ 2241329 h 3370881"/>
                          <a:gd name="connsiteX451" fmla="*/ 636494 w 2657256"/>
                          <a:gd name="connsiteY451" fmla="*/ 2259258 h 3370881"/>
                          <a:gd name="connsiteX452" fmla="*/ 614082 w 2657256"/>
                          <a:gd name="connsiteY452" fmla="*/ 2286152 h 3370881"/>
                          <a:gd name="connsiteX453" fmla="*/ 592179 w 2657256"/>
                          <a:gd name="connsiteY453" fmla="*/ 2282347 h 3370881"/>
                          <a:gd name="connsiteX454" fmla="*/ 555980 w 2657256"/>
                          <a:gd name="connsiteY454" fmla="*/ 2313892 h 3370881"/>
                          <a:gd name="connsiteX455" fmla="*/ 524435 w 2657256"/>
                          <a:gd name="connsiteY455" fmla="*/ 2348905 h 3370881"/>
                          <a:gd name="connsiteX456" fmla="*/ 502023 w 2657256"/>
                          <a:gd name="connsiteY456" fmla="*/ 2362352 h 3370881"/>
                          <a:gd name="connsiteX457" fmla="*/ 461682 w 2657256"/>
                          <a:gd name="connsiteY457" fmla="*/ 2389246 h 3370881"/>
                          <a:gd name="connsiteX458" fmla="*/ 448235 w 2657256"/>
                          <a:gd name="connsiteY458" fmla="*/ 2398211 h 3370881"/>
                          <a:gd name="connsiteX459" fmla="*/ 430306 w 2657256"/>
                          <a:gd name="connsiteY459" fmla="*/ 2407176 h 3370881"/>
                          <a:gd name="connsiteX460" fmla="*/ 412376 w 2657256"/>
                          <a:gd name="connsiteY460" fmla="*/ 2420623 h 3370881"/>
                          <a:gd name="connsiteX461" fmla="*/ 389965 w 2657256"/>
                          <a:gd name="connsiteY461" fmla="*/ 2429587 h 3370881"/>
                          <a:gd name="connsiteX462" fmla="*/ 372035 w 2657256"/>
                          <a:gd name="connsiteY462" fmla="*/ 2443034 h 3370881"/>
                          <a:gd name="connsiteX463" fmla="*/ 318247 w 2657256"/>
                          <a:gd name="connsiteY463" fmla="*/ 2474411 h 3370881"/>
                          <a:gd name="connsiteX464" fmla="*/ 304800 w 2657256"/>
                          <a:gd name="connsiteY464" fmla="*/ 2492340 h 3370881"/>
                          <a:gd name="connsiteX465" fmla="*/ 282388 w 2657256"/>
                          <a:gd name="connsiteY465" fmla="*/ 2519234 h 3370881"/>
                          <a:gd name="connsiteX466" fmla="*/ 295835 w 2657256"/>
                          <a:gd name="connsiteY466" fmla="*/ 2815070 h 3370881"/>
                          <a:gd name="connsiteX467" fmla="*/ 300318 w 2657256"/>
                          <a:gd name="connsiteY467" fmla="*/ 2837481 h 3370881"/>
                          <a:gd name="connsiteX468" fmla="*/ 304800 w 2657256"/>
                          <a:gd name="connsiteY468" fmla="*/ 2868858 h 3370881"/>
                          <a:gd name="connsiteX469" fmla="*/ 309282 w 2657256"/>
                          <a:gd name="connsiteY469" fmla="*/ 2927129 h 3370881"/>
                          <a:gd name="connsiteX470" fmla="*/ 322729 w 2657256"/>
                          <a:gd name="connsiteY470" fmla="*/ 2985399 h 3370881"/>
                          <a:gd name="connsiteX471" fmla="*/ 327212 w 2657256"/>
                          <a:gd name="connsiteY471" fmla="*/ 3012293 h 3370881"/>
                          <a:gd name="connsiteX472" fmla="*/ 331694 w 2657256"/>
                          <a:gd name="connsiteY472" fmla="*/ 3043670 h 3370881"/>
                          <a:gd name="connsiteX473" fmla="*/ 345141 w 2657256"/>
                          <a:gd name="connsiteY473" fmla="*/ 3070564 h 3370881"/>
                          <a:gd name="connsiteX474" fmla="*/ 367553 w 2657256"/>
                          <a:gd name="connsiteY474" fmla="*/ 3124352 h 3370881"/>
                          <a:gd name="connsiteX475" fmla="*/ 381000 w 2657256"/>
                          <a:gd name="connsiteY475" fmla="*/ 3182623 h 3370881"/>
                          <a:gd name="connsiteX476" fmla="*/ 389965 w 2657256"/>
                          <a:gd name="connsiteY476" fmla="*/ 3196070 h 3370881"/>
                          <a:gd name="connsiteX477" fmla="*/ 394447 w 2657256"/>
                          <a:gd name="connsiteY477" fmla="*/ 3213999 h 3370881"/>
                          <a:gd name="connsiteX478" fmla="*/ 412376 w 2657256"/>
                          <a:gd name="connsiteY478" fmla="*/ 3245376 h 3370881"/>
                          <a:gd name="connsiteX479" fmla="*/ 416859 w 2657256"/>
                          <a:gd name="connsiteY479" fmla="*/ 3258823 h 3370881"/>
                          <a:gd name="connsiteX480" fmla="*/ 425823 w 2657256"/>
                          <a:gd name="connsiteY480" fmla="*/ 3272270 h 3370881"/>
                          <a:gd name="connsiteX481" fmla="*/ 439270 w 2657256"/>
                          <a:gd name="connsiteY481" fmla="*/ 3303646 h 3370881"/>
                          <a:gd name="connsiteX482" fmla="*/ 439270 w 2657256"/>
                          <a:gd name="connsiteY482" fmla="*/ 3352952 h 3370881"/>
                          <a:gd name="connsiteX483" fmla="*/ 430306 w 2657256"/>
                          <a:gd name="connsiteY483" fmla="*/ 3366399 h 3370881"/>
                          <a:gd name="connsiteX484" fmla="*/ 412376 w 2657256"/>
                          <a:gd name="connsiteY484" fmla="*/ 3370881 h 3370881"/>
                          <a:gd name="connsiteX485" fmla="*/ 295835 w 2657256"/>
                          <a:gd name="connsiteY485" fmla="*/ 3357434 h 3370881"/>
                          <a:gd name="connsiteX486" fmla="*/ 264459 w 2657256"/>
                          <a:gd name="connsiteY486" fmla="*/ 3276752 h 3370881"/>
                          <a:gd name="connsiteX487" fmla="*/ 259976 w 2657256"/>
                          <a:gd name="connsiteY487" fmla="*/ 3240893 h 3370881"/>
                          <a:gd name="connsiteX488" fmla="*/ 246529 w 2657256"/>
                          <a:gd name="connsiteY488" fmla="*/ 3178140 h 3370881"/>
                          <a:gd name="connsiteX489" fmla="*/ 237565 w 2657256"/>
                          <a:gd name="connsiteY489" fmla="*/ 3084011 h 3370881"/>
                          <a:gd name="connsiteX490" fmla="*/ 228600 w 2657256"/>
                          <a:gd name="connsiteY490" fmla="*/ 3057117 h 3370881"/>
                          <a:gd name="connsiteX491" fmla="*/ 219635 w 2657256"/>
                          <a:gd name="connsiteY491" fmla="*/ 3021258 h 3370881"/>
                          <a:gd name="connsiteX492" fmla="*/ 206188 w 2657256"/>
                          <a:gd name="connsiteY492" fmla="*/ 2980917 h 3370881"/>
                          <a:gd name="connsiteX493" fmla="*/ 201706 w 2657256"/>
                          <a:gd name="connsiteY493" fmla="*/ 2949540 h 3370881"/>
                          <a:gd name="connsiteX494" fmla="*/ 197223 w 2657256"/>
                          <a:gd name="connsiteY494" fmla="*/ 2927129 h 3370881"/>
                          <a:gd name="connsiteX495" fmla="*/ 192741 w 2657256"/>
                          <a:gd name="connsiteY495" fmla="*/ 2891270 h 3370881"/>
                          <a:gd name="connsiteX496" fmla="*/ 188259 w 2657256"/>
                          <a:gd name="connsiteY496" fmla="*/ 2850929 h 3370881"/>
                          <a:gd name="connsiteX497" fmla="*/ 179294 w 2657256"/>
                          <a:gd name="connsiteY497" fmla="*/ 2824034 h 3370881"/>
                          <a:gd name="connsiteX498" fmla="*/ 165847 w 2657256"/>
                          <a:gd name="connsiteY498" fmla="*/ 2774729 h 3370881"/>
                          <a:gd name="connsiteX499" fmla="*/ 161365 w 2657256"/>
                          <a:gd name="connsiteY499" fmla="*/ 2747834 h 3370881"/>
                          <a:gd name="connsiteX500" fmla="*/ 156882 w 2657256"/>
                          <a:gd name="connsiteY500" fmla="*/ 2559576 h 3370881"/>
                          <a:gd name="connsiteX501" fmla="*/ 152400 w 2657256"/>
                          <a:gd name="connsiteY501" fmla="*/ 2519234 h 3370881"/>
                          <a:gd name="connsiteX502" fmla="*/ 118035 w 2657256"/>
                          <a:gd name="connsiteY502" fmla="*/ 2400004 h 3370881"/>
                          <a:gd name="connsiteX503" fmla="*/ 117048 w 2657256"/>
                          <a:gd name="connsiteY503" fmla="*/ 2344423 h 3370881"/>
                          <a:gd name="connsiteX504" fmla="*/ 100106 w 2657256"/>
                          <a:gd name="connsiteY504" fmla="*/ 2330976 h 3370881"/>
                          <a:gd name="connsiteX505" fmla="*/ 138953 w 2657256"/>
                          <a:gd name="connsiteY505" fmla="*/ 2313046 h 3370881"/>
                          <a:gd name="connsiteX506" fmla="*/ 152400 w 2657256"/>
                          <a:gd name="connsiteY506" fmla="*/ 2304081 h 3370881"/>
                          <a:gd name="connsiteX507" fmla="*/ 170329 w 2657256"/>
                          <a:gd name="connsiteY507" fmla="*/ 2259258 h 3370881"/>
                          <a:gd name="connsiteX508" fmla="*/ 188259 w 2657256"/>
                          <a:gd name="connsiteY508" fmla="*/ 2223399 h 3370881"/>
                          <a:gd name="connsiteX509" fmla="*/ 206188 w 2657256"/>
                          <a:gd name="connsiteY509" fmla="*/ 2187540 h 3370881"/>
                          <a:gd name="connsiteX510" fmla="*/ 210670 w 2657256"/>
                          <a:gd name="connsiteY510" fmla="*/ 2174093 h 3370881"/>
                          <a:gd name="connsiteX511" fmla="*/ 219635 w 2657256"/>
                          <a:gd name="connsiteY511" fmla="*/ 2115823 h 3370881"/>
                          <a:gd name="connsiteX512" fmla="*/ 210670 w 2657256"/>
                          <a:gd name="connsiteY512" fmla="*/ 1958940 h 3370881"/>
                          <a:gd name="connsiteX513" fmla="*/ 192741 w 2657256"/>
                          <a:gd name="connsiteY513" fmla="*/ 1923081 h 3370881"/>
                          <a:gd name="connsiteX514" fmla="*/ 179294 w 2657256"/>
                          <a:gd name="connsiteY514" fmla="*/ 1891705 h 3370881"/>
                          <a:gd name="connsiteX515" fmla="*/ 165847 w 2657256"/>
                          <a:gd name="connsiteY515" fmla="*/ 1864811 h 3370881"/>
                          <a:gd name="connsiteX516" fmla="*/ 152400 w 2657256"/>
                          <a:gd name="connsiteY516" fmla="*/ 1833434 h 3370881"/>
                          <a:gd name="connsiteX517" fmla="*/ 143435 w 2657256"/>
                          <a:gd name="connsiteY517" fmla="*/ 1819987 h 3370881"/>
                          <a:gd name="connsiteX518" fmla="*/ 107576 w 2657256"/>
                          <a:gd name="connsiteY518" fmla="*/ 1784129 h 3370881"/>
                          <a:gd name="connsiteX519" fmla="*/ 94129 w 2657256"/>
                          <a:gd name="connsiteY519" fmla="*/ 1779646 h 3370881"/>
                          <a:gd name="connsiteX520" fmla="*/ 71718 w 2657256"/>
                          <a:gd name="connsiteY520" fmla="*/ 1770681 h 3370881"/>
                          <a:gd name="connsiteX521" fmla="*/ 58270 w 2657256"/>
                          <a:gd name="connsiteY521" fmla="*/ 1761717 h 3370881"/>
                          <a:gd name="connsiteX522" fmla="*/ 26894 w 2657256"/>
                          <a:gd name="connsiteY522" fmla="*/ 1730340 h 3370881"/>
                          <a:gd name="connsiteX523" fmla="*/ 0 w 2657256"/>
                          <a:gd name="connsiteY523" fmla="*/ 1707929 h 3370881"/>
                          <a:gd name="connsiteX0" fmla="*/ 0 w 2657256"/>
                          <a:gd name="connsiteY0" fmla="*/ 1707929 h 3370881"/>
                          <a:gd name="connsiteX1" fmla="*/ 22412 w 2657256"/>
                          <a:gd name="connsiteY1" fmla="*/ 1698964 h 3370881"/>
                          <a:gd name="connsiteX2" fmla="*/ 31376 w 2657256"/>
                          <a:gd name="connsiteY2" fmla="*/ 1681034 h 3370881"/>
                          <a:gd name="connsiteX3" fmla="*/ 44823 w 2657256"/>
                          <a:gd name="connsiteY3" fmla="*/ 1672070 h 3370881"/>
                          <a:gd name="connsiteX4" fmla="*/ 58270 w 2657256"/>
                          <a:gd name="connsiteY4" fmla="*/ 1654140 h 3370881"/>
                          <a:gd name="connsiteX5" fmla="*/ 76200 w 2657256"/>
                          <a:gd name="connsiteY5" fmla="*/ 1645176 h 3370881"/>
                          <a:gd name="connsiteX6" fmla="*/ 98612 w 2657256"/>
                          <a:gd name="connsiteY6" fmla="*/ 1636211 h 3370881"/>
                          <a:gd name="connsiteX7" fmla="*/ 125506 w 2657256"/>
                          <a:gd name="connsiteY7" fmla="*/ 1627246 h 3370881"/>
                          <a:gd name="connsiteX8" fmla="*/ 152400 w 2657256"/>
                          <a:gd name="connsiteY8" fmla="*/ 1609317 h 3370881"/>
                          <a:gd name="connsiteX9" fmla="*/ 170329 w 2657256"/>
                          <a:gd name="connsiteY9" fmla="*/ 1600352 h 3370881"/>
                          <a:gd name="connsiteX10" fmla="*/ 188259 w 2657256"/>
                          <a:gd name="connsiteY10" fmla="*/ 1582423 h 3370881"/>
                          <a:gd name="connsiteX11" fmla="*/ 228600 w 2657256"/>
                          <a:gd name="connsiteY11" fmla="*/ 1564493 h 3370881"/>
                          <a:gd name="connsiteX12" fmla="*/ 255494 w 2657256"/>
                          <a:gd name="connsiteY12" fmla="*/ 1546564 h 3370881"/>
                          <a:gd name="connsiteX13" fmla="*/ 300318 w 2657256"/>
                          <a:gd name="connsiteY13" fmla="*/ 1524152 h 3370881"/>
                          <a:gd name="connsiteX14" fmla="*/ 313765 w 2657256"/>
                          <a:gd name="connsiteY14" fmla="*/ 1515187 h 3370881"/>
                          <a:gd name="connsiteX15" fmla="*/ 340659 w 2657256"/>
                          <a:gd name="connsiteY15" fmla="*/ 1510705 h 3370881"/>
                          <a:gd name="connsiteX16" fmla="*/ 363070 w 2657256"/>
                          <a:gd name="connsiteY16" fmla="*/ 1506223 h 3370881"/>
                          <a:gd name="connsiteX17" fmla="*/ 389965 w 2657256"/>
                          <a:gd name="connsiteY17" fmla="*/ 1501740 h 3370881"/>
                          <a:gd name="connsiteX18" fmla="*/ 425823 w 2657256"/>
                          <a:gd name="connsiteY18" fmla="*/ 1497258 h 3370881"/>
                          <a:gd name="connsiteX19" fmla="*/ 470647 w 2657256"/>
                          <a:gd name="connsiteY19" fmla="*/ 1488293 h 3370881"/>
                          <a:gd name="connsiteX20" fmla="*/ 515470 w 2657256"/>
                          <a:gd name="connsiteY20" fmla="*/ 1479329 h 3370881"/>
                          <a:gd name="connsiteX21" fmla="*/ 528918 w 2657256"/>
                          <a:gd name="connsiteY21" fmla="*/ 1470364 h 3370881"/>
                          <a:gd name="connsiteX22" fmla="*/ 600635 w 2657256"/>
                          <a:gd name="connsiteY22" fmla="*/ 1456917 h 3370881"/>
                          <a:gd name="connsiteX23" fmla="*/ 690282 w 2657256"/>
                          <a:gd name="connsiteY23" fmla="*/ 1447952 h 3370881"/>
                          <a:gd name="connsiteX24" fmla="*/ 793376 w 2657256"/>
                          <a:gd name="connsiteY24" fmla="*/ 1452434 h 3370881"/>
                          <a:gd name="connsiteX25" fmla="*/ 874059 w 2657256"/>
                          <a:gd name="connsiteY25" fmla="*/ 1465881 h 3370881"/>
                          <a:gd name="connsiteX26" fmla="*/ 914400 w 2657256"/>
                          <a:gd name="connsiteY26" fmla="*/ 1470364 h 3370881"/>
                          <a:gd name="connsiteX27" fmla="*/ 1030941 w 2657256"/>
                          <a:gd name="connsiteY27" fmla="*/ 1483811 h 3370881"/>
                          <a:gd name="connsiteX28" fmla="*/ 1151965 w 2657256"/>
                          <a:gd name="connsiteY28" fmla="*/ 1492776 h 3370881"/>
                          <a:gd name="connsiteX29" fmla="*/ 1281953 w 2657256"/>
                          <a:gd name="connsiteY29" fmla="*/ 1501740 h 3370881"/>
                          <a:gd name="connsiteX30" fmla="*/ 1465729 w 2657256"/>
                          <a:gd name="connsiteY30" fmla="*/ 1497258 h 3370881"/>
                          <a:gd name="connsiteX31" fmla="*/ 1510553 w 2657256"/>
                          <a:gd name="connsiteY31" fmla="*/ 1492776 h 3370881"/>
                          <a:gd name="connsiteX32" fmla="*/ 1582270 w 2657256"/>
                          <a:gd name="connsiteY32" fmla="*/ 1461399 h 3370881"/>
                          <a:gd name="connsiteX33" fmla="*/ 1604682 w 2657256"/>
                          <a:gd name="connsiteY33" fmla="*/ 1456917 h 3370881"/>
                          <a:gd name="connsiteX34" fmla="*/ 1622612 w 2657256"/>
                          <a:gd name="connsiteY34" fmla="*/ 1447952 h 3370881"/>
                          <a:gd name="connsiteX35" fmla="*/ 1645023 w 2657256"/>
                          <a:gd name="connsiteY35" fmla="*/ 1438987 h 3370881"/>
                          <a:gd name="connsiteX36" fmla="*/ 1662953 w 2657256"/>
                          <a:gd name="connsiteY36" fmla="*/ 1425540 h 3370881"/>
                          <a:gd name="connsiteX37" fmla="*/ 1698812 w 2657256"/>
                          <a:gd name="connsiteY37" fmla="*/ 1407611 h 3370881"/>
                          <a:gd name="connsiteX38" fmla="*/ 1739153 w 2657256"/>
                          <a:gd name="connsiteY38" fmla="*/ 1380717 h 3370881"/>
                          <a:gd name="connsiteX39" fmla="*/ 1752600 w 2657256"/>
                          <a:gd name="connsiteY39" fmla="*/ 1367270 h 3370881"/>
                          <a:gd name="connsiteX40" fmla="*/ 1775012 w 2657256"/>
                          <a:gd name="connsiteY40" fmla="*/ 1353823 h 3370881"/>
                          <a:gd name="connsiteX41" fmla="*/ 1797423 w 2657256"/>
                          <a:gd name="connsiteY41" fmla="*/ 1335893 h 3370881"/>
                          <a:gd name="connsiteX42" fmla="*/ 1810870 w 2657256"/>
                          <a:gd name="connsiteY42" fmla="*/ 1304517 h 3370881"/>
                          <a:gd name="connsiteX43" fmla="*/ 1815353 w 2657256"/>
                          <a:gd name="connsiteY43" fmla="*/ 1291070 h 3370881"/>
                          <a:gd name="connsiteX44" fmla="*/ 1801906 w 2657256"/>
                          <a:gd name="connsiteY44" fmla="*/ 1138670 h 3370881"/>
                          <a:gd name="connsiteX45" fmla="*/ 1792941 w 2657256"/>
                          <a:gd name="connsiteY45" fmla="*/ 1125223 h 3370881"/>
                          <a:gd name="connsiteX46" fmla="*/ 1757082 w 2657256"/>
                          <a:gd name="connsiteY46" fmla="*/ 1093846 h 3370881"/>
                          <a:gd name="connsiteX47" fmla="*/ 1730188 w 2657256"/>
                          <a:gd name="connsiteY47" fmla="*/ 1066952 h 3370881"/>
                          <a:gd name="connsiteX48" fmla="*/ 1703294 w 2657256"/>
                          <a:gd name="connsiteY48" fmla="*/ 1049023 h 3370881"/>
                          <a:gd name="connsiteX49" fmla="*/ 1622612 w 2657256"/>
                          <a:gd name="connsiteY49" fmla="*/ 1053505 h 3370881"/>
                          <a:gd name="connsiteX50" fmla="*/ 1595718 w 2657256"/>
                          <a:gd name="connsiteY50" fmla="*/ 1062470 h 3370881"/>
                          <a:gd name="connsiteX51" fmla="*/ 1573306 w 2657256"/>
                          <a:gd name="connsiteY51" fmla="*/ 1066952 h 3370881"/>
                          <a:gd name="connsiteX52" fmla="*/ 1453385 w 2657256"/>
                          <a:gd name="connsiteY52" fmla="*/ 1082761 h 3370881"/>
                          <a:gd name="connsiteX53" fmla="*/ 1326776 w 2657256"/>
                          <a:gd name="connsiteY53" fmla="*/ 1062470 h 3370881"/>
                          <a:gd name="connsiteX54" fmla="*/ 1308847 w 2657256"/>
                          <a:gd name="connsiteY54" fmla="*/ 1057987 h 3370881"/>
                          <a:gd name="connsiteX55" fmla="*/ 1277470 w 2657256"/>
                          <a:gd name="connsiteY55" fmla="*/ 1053505 h 3370881"/>
                          <a:gd name="connsiteX56" fmla="*/ 1259541 w 2657256"/>
                          <a:gd name="connsiteY56" fmla="*/ 1049023 h 3370881"/>
                          <a:gd name="connsiteX57" fmla="*/ 1232647 w 2657256"/>
                          <a:gd name="connsiteY57" fmla="*/ 1044540 h 3370881"/>
                          <a:gd name="connsiteX58" fmla="*/ 1053353 w 2657256"/>
                          <a:gd name="connsiteY58" fmla="*/ 1049023 h 3370881"/>
                          <a:gd name="connsiteX59" fmla="*/ 1035423 w 2657256"/>
                          <a:gd name="connsiteY59" fmla="*/ 1053505 h 3370881"/>
                          <a:gd name="connsiteX60" fmla="*/ 1008529 w 2657256"/>
                          <a:gd name="connsiteY60" fmla="*/ 1057987 h 3370881"/>
                          <a:gd name="connsiteX61" fmla="*/ 995082 w 2657256"/>
                          <a:gd name="connsiteY61" fmla="*/ 1062470 h 3370881"/>
                          <a:gd name="connsiteX62" fmla="*/ 945776 w 2657256"/>
                          <a:gd name="connsiteY62" fmla="*/ 1031093 h 3370881"/>
                          <a:gd name="connsiteX63" fmla="*/ 941294 w 2657256"/>
                          <a:gd name="connsiteY63" fmla="*/ 1017646 h 3370881"/>
                          <a:gd name="connsiteX64" fmla="*/ 932329 w 2657256"/>
                          <a:gd name="connsiteY64" fmla="*/ 919034 h 3370881"/>
                          <a:gd name="connsiteX65" fmla="*/ 914400 w 2657256"/>
                          <a:gd name="connsiteY65" fmla="*/ 901105 h 3370881"/>
                          <a:gd name="connsiteX66" fmla="*/ 918882 w 2657256"/>
                          <a:gd name="connsiteY66" fmla="*/ 869729 h 3370881"/>
                          <a:gd name="connsiteX67" fmla="*/ 941294 w 2657256"/>
                          <a:gd name="connsiteY67" fmla="*/ 865246 h 3370881"/>
                          <a:gd name="connsiteX68" fmla="*/ 959223 w 2657256"/>
                          <a:gd name="connsiteY68" fmla="*/ 851799 h 3370881"/>
                          <a:gd name="connsiteX69" fmla="*/ 990600 w 2657256"/>
                          <a:gd name="connsiteY69" fmla="*/ 847317 h 3370881"/>
                          <a:gd name="connsiteX70" fmla="*/ 1129553 w 2657256"/>
                          <a:gd name="connsiteY70" fmla="*/ 838352 h 3370881"/>
                          <a:gd name="connsiteX71" fmla="*/ 1147482 w 2657256"/>
                          <a:gd name="connsiteY71" fmla="*/ 829387 h 3370881"/>
                          <a:gd name="connsiteX72" fmla="*/ 1178859 w 2657256"/>
                          <a:gd name="connsiteY72" fmla="*/ 806976 h 3370881"/>
                          <a:gd name="connsiteX73" fmla="*/ 1192306 w 2657256"/>
                          <a:gd name="connsiteY73" fmla="*/ 793529 h 3370881"/>
                          <a:gd name="connsiteX74" fmla="*/ 1214718 w 2657256"/>
                          <a:gd name="connsiteY74" fmla="*/ 784564 h 3370881"/>
                          <a:gd name="connsiteX75" fmla="*/ 1241612 w 2657256"/>
                          <a:gd name="connsiteY75" fmla="*/ 771117 h 3370881"/>
                          <a:gd name="connsiteX76" fmla="*/ 1277470 w 2657256"/>
                          <a:gd name="connsiteY76" fmla="*/ 753187 h 3370881"/>
                          <a:gd name="connsiteX77" fmla="*/ 1295400 w 2657256"/>
                          <a:gd name="connsiteY77" fmla="*/ 730776 h 3370881"/>
                          <a:gd name="connsiteX78" fmla="*/ 1317812 w 2657256"/>
                          <a:gd name="connsiteY78" fmla="*/ 708364 h 3370881"/>
                          <a:gd name="connsiteX79" fmla="*/ 1353670 w 2657256"/>
                          <a:gd name="connsiteY79" fmla="*/ 663540 h 3370881"/>
                          <a:gd name="connsiteX80" fmla="*/ 1371600 w 2657256"/>
                          <a:gd name="connsiteY80" fmla="*/ 636646 h 3370881"/>
                          <a:gd name="connsiteX81" fmla="*/ 1380565 w 2657256"/>
                          <a:gd name="connsiteY81" fmla="*/ 596305 h 3370881"/>
                          <a:gd name="connsiteX82" fmla="*/ 1385047 w 2657256"/>
                          <a:gd name="connsiteY82" fmla="*/ 582858 h 3370881"/>
                          <a:gd name="connsiteX83" fmla="*/ 1380565 w 2657256"/>
                          <a:gd name="connsiteY83" fmla="*/ 533552 h 3370881"/>
                          <a:gd name="connsiteX84" fmla="*/ 1367118 w 2657256"/>
                          <a:gd name="connsiteY84" fmla="*/ 524587 h 3370881"/>
                          <a:gd name="connsiteX85" fmla="*/ 1349188 w 2657256"/>
                          <a:gd name="connsiteY85" fmla="*/ 520105 h 3370881"/>
                          <a:gd name="connsiteX86" fmla="*/ 1326776 w 2657256"/>
                          <a:gd name="connsiteY86" fmla="*/ 511140 h 3370881"/>
                          <a:gd name="connsiteX87" fmla="*/ 1281953 w 2657256"/>
                          <a:gd name="connsiteY87" fmla="*/ 515623 h 3370881"/>
                          <a:gd name="connsiteX88" fmla="*/ 1250576 w 2657256"/>
                          <a:gd name="connsiteY88" fmla="*/ 529070 h 3370881"/>
                          <a:gd name="connsiteX89" fmla="*/ 1210235 w 2657256"/>
                          <a:gd name="connsiteY89" fmla="*/ 542517 h 3370881"/>
                          <a:gd name="connsiteX90" fmla="*/ 1183341 w 2657256"/>
                          <a:gd name="connsiteY90" fmla="*/ 555964 h 3370881"/>
                          <a:gd name="connsiteX91" fmla="*/ 1160929 w 2657256"/>
                          <a:gd name="connsiteY91" fmla="*/ 569411 h 3370881"/>
                          <a:gd name="connsiteX92" fmla="*/ 1134035 w 2657256"/>
                          <a:gd name="connsiteY92" fmla="*/ 578376 h 3370881"/>
                          <a:gd name="connsiteX93" fmla="*/ 1111623 w 2657256"/>
                          <a:gd name="connsiteY93" fmla="*/ 587340 h 3370881"/>
                          <a:gd name="connsiteX94" fmla="*/ 1084729 w 2657256"/>
                          <a:gd name="connsiteY94" fmla="*/ 596305 h 3370881"/>
                          <a:gd name="connsiteX95" fmla="*/ 986118 w 2657256"/>
                          <a:gd name="connsiteY95" fmla="*/ 591823 h 3370881"/>
                          <a:gd name="connsiteX96" fmla="*/ 927847 w 2657256"/>
                          <a:gd name="connsiteY96" fmla="*/ 578376 h 3370881"/>
                          <a:gd name="connsiteX97" fmla="*/ 896470 w 2657256"/>
                          <a:gd name="connsiteY97" fmla="*/ 555964 h 3370881"/>
                          <a:gd name="connsiteX98" fmla="*/ 883023 w 2657256"/>
                          <a:gd name="connsiteY98" fmla="*/ 546999 h 3370881"/>
                          <a:gd name="connsiteX99" fmla="*/ 865094 w 2657256"/>
                          <a:gd name="connsiteY99" fmla="*/ 497693 h 3370881"/>
                          <a:gd name="connsiteX100" fmla="*/ 869576 w 2657256"/>
                          <a:gd name="connsiteY100" fmla="*/ 403564 h 3370881"/>
                          <a:gd name="connsiteX101" fmla="*/ 874059 w 2657256"/>
                          <a:gd name="connsiteY101" fmla="*/ 385634 h 3370881"/>
                          <a:gd name="connsiteX102" fmla="*/ 883023 w 2657256"/>
                          <a:gd name="connsiteY102" fmla="*/ 372187 h 3370881"/>
                          <a:gd name="connsiteX103" fmla="*/ 909918 w 2657256"/>
                          <a:gd name="connsiteY103" fmla="*/ 363223 h 3370881"/>
                          <a:gd name="connsiteX104" fmla="*/ 914400 w 2657256"/>
                          <a:gd name="connsiteY104" fmla="*/ 385634 h 3370881"/>
                          <a:gd name="connsiteX105" fmla="*/ 909918 w 2657256"/>
                          <a:gd name="connsiteY105" fmla="*/ 408046 h 3370881"/>
                          <a:gd name="connsiteX106" fmla="*/ 900953 w 2657256"/>
                          <a:gd name="connsiteY106" fmla="*/ 466317 h 3370881"/>
                          <a:gd name="connsiteX107" fmla="*/ 905435 w 2657256"/>
                          <a:gd name="connsiteY107" fmla="*/ 515623 h 3370881"/>
                          <a:gd name="connsiteX108" fmla="*/ 932329 w 2657256"/>
                          <a:gd name="connsiteY108" fmla="*/ 551481 h 3370881"/>
                          <a:gd name="connsiteX109" fmla="*/ 954741 w 2657256"/>
                          <a:gd name="connsiteY109" fmla="*/ 560446 h 3370881"/>
                          <a:gd name="connsiteX110" fmla="*/ 972670 w 2657256"/>
                          <a:gd name="connsiteY110" fmla="*/ 569411 h 3370881"/>
                          <a:gd name="connsiteX111" fmla="*/ 1066800 w 2657256"/>
                          <a:gd name="connsiteY111" fmla="*/ 564929 h 3370881"/>
                          <a:gd name="connsiteX112" fmla="*/ 1111623 w 2657256"/>
                          <a:gd name="connsiteY112" fmla="*/ 551481 h 3370881"/>
                          <a:gd name="connsiteX113" fmla="*/ 1129553 w 2657256"/>
                          <a:gd name="connsiteY113" fmla="*/ 538034 h 3370881"/>
                          <a:gd name="connsiteX114" fmla="*/ 1156447 w 2657256"/>
                          <a:gd name="connsiteY114" fmla="*/ 511140 h 3370881"/>
                          <a:gd name="connsiteX115" fmla="*/ 1160929 w 2657256"/>
                          <a:gd name="connsiteY115" fmla="*/ 493211 h 3370881"/>
                          <a:gd name="connsiteX116" fmla="*/ 1178859 w 2657256"/>
                          <a:gd name="connsiteY116" fmla="*/ 331846 h 3370881"/>
                          <a:gd name="connsiteX117" fmla="*/ 1215315 w 2657256"/>
                          <a:gd name="connsiteY117" fmla="*/ 270289 h 3370881"/>
                          <a:gd name="connsiteX118" fmla="*/ 1214718 w 2657256"/>
                          <a:gd name="connsiteY118" fmla="*/ 367705 h 3370881"/>
                          <a:gd name="connsiteX119" fmla="*/ 1201270 w 2657256"/>
                          <a:gd name="connsiteY119" fmla="*/ 412529 h 3370881"/>
                          <a:gd name="connsiteX120" fmla="*/ 1210235 w 2657256"/>
                          <a:gd name="connsiteY120" fmla="*/ 461834 h 3370881"/>
                          <a:gd name="connsiteX121" fmla="*/ 1214718 w 2657256"/>
                          <a:gd name="connsiteY121" fmla="*/ 475281 h 3370881"/>
                          <a:gd name="connsiteX122" fmla="*/ 1228165 w 2657256"/>
                          <a:gd name="connsiteY122" fmla="*/ 484246 h 3370881"/>
                          <a:gd name="connsiteX123" fmla="*/ 1250576 w 2657256"/>
                          <a:gd name="connsiteY123" fmla="*/ 502176 h 3370881"/>
                          <a:gd name="connsiteX124" fmla="*/ 1317812 w 2657256"/>
                          <a:gd name="connsiteY124" fmla="*/ 497693 h 3370881"/>
                          <a:gd name="connsiteX125" fmla="*/ 1353670 w 2657256"/>
                          <a:gd name="connsiteY125" fmla="*/ 488729 h 3370881"/>
                          <a:gd name="connsiteX126" fmla="*/ 1506070 w 2657256"/>
                          <a:gd name="connsiteY126" fmla="*/ 457352 h 3370881"/>
                          <a:gd name="connsiteX127" fmla="*/ 1550894 w 2657256"/>
                          <a:gd name="connsiteY127" fmla="*/ 430458 h 3370881"/>
                          <a:gd name="connsiteX128" fmla="*/ 1564341 w 2657256"/>
                          <a:gd name="connsiteY128" fmla="*/ 417011 h 3370881"/>
                          <a:gd name="connsiteX129" fmla="*/ 1586753 w 2657256"/>
                          <a:gd name="connsiteY129" fmla="*/ 399081 h 3370881"/>
                          <a:gd name="connsiteX130" fmla="*/ 1595718 w 2657256"/>
                          <a:gd name="connsiteY130" fmla="*/ 381152 h 3370881"/>
                          <a:gd name="connsiteX131" fmla="*/ 1600200 w 2657256"/>
                          <a:gd name="connsiteY131" fmla="*/ 363223 h 3370881"/>
                          <a:gd name="connsiteX132" fmla="*/ 1609165 w 2657256"/>
                          <a:gd name="connsiteY132" fmla="*/ 313917 h 3370881"/>
                          <a:gd name="connsiteX133" fmla="*/ 1537447 w 2657256"/>
                          <a:gd name="connsiteY133" fmla="*/ 188411 h 3370881"/>
                          <a:gd name="connsiteX134" fmla="*/ 1613647 w 2657256"/>
                          <a:gd name="connsiteY134" fmla="*/ 399081 h 3370881"/>
                          <a:gd name="connsiteX135" fmla="*/ 1627094 w 2657256"/>
                          <a:gd name="connsiteY135" fmla="*/ 417011 h 3370881"/>
                          <a:gd name="connsiteX136" fmla="*/ 1658470 w 2657256"/>
                          <a:gd name="connsiteY136" fmla="*/ 412529 h 3370881"/>
                          <a:gd name="connsiteX137" fmla="*/ 1685365 w 2657256"/>
                          <a:gd name="connsiteY137" fmla="*/ 390117 h 3370881"/>
                          <a:gd name="connsiteX138" fmla="*/ 1694329 w 2657256"/>
                          <a:gd name="connsiteY138" fmla="*/ 376670 h 3370881"/>
                          <a:gd name="connsiteX139" fmla="*/ 1734670 w 2657256"/>
                          <a:gd name="connsiteY139" fmla="*/ 354258 h 3370881"/>
                          <a:gd name="connsiteX140" fmla="*/ 1743635 w 2657256"/>
                          <a:gd name="connsiteY140" fmla="*/ 340811 h 3370881"/>
                          <a:gd name="connsiteX141" fmla="*/ 1757082 w 2657256"/>
                          <a:gd name="connsiteY141" fmla="*/ 336329 h 3370881"/>
                          <a:gd name="connsiteX142" fmla="*/ 1808984 w 2657256"/>
                          <a:gd name="connsiteY142" fmla="*/ 249641 h 3370881"/>
                          <a:gd name="connsiteX143" fmla="*/ 1899621 w 2657256"/>
                          <a:gd name="connsiteY143" fmla="*/ 211719 h 3370881"/>
                          <a:gd name="connsiteX144" fmla="*/ 1808984 w 2657256"/>
                          <a:gd name="connsiteY144" fmla="*/ 178521 h 3370881"/>
                          <a:gd name="connsiteX145" fmla="*/ 1772023 w 2657256"/>
                          <a:gd name="connsiteY145" fmla="*/ 77249 h 3370881"/>
                          <a:gd name="connsiteX146" fmla="*/ 1900425 w 2657256"/>
                          <a:gd name="connsiteY146" fmla="*/ 214081 h 3370881"/>
                          <a:gd name="connsiteX147" fmla="*/ 1874221 w 2657256"/>
                          <a:gd name="connsiteY147" fmla="*/ 318698 h 3370881"/>
                          <a:gd name="connsiteX148" fmla="*/ 1788459 w 2657256"/>
                          <a:gd name="connsiteY148" fmla="*/ 367705 h 3370881"/>
                          <a:gd name="connsiteX149" fmla="*/ 1761565 w 2657256"/>
                          <a:gd name="connsiteY149" fmla="*/ 390117 h 3370881"/>
                          <a:gd name="connsiteX150" fmla="*/ 1783976 w 2657256"/>
                          <a:gd name="connsiteY150" fmla="*/ 399081 h 3370881"/>
                          <a:gd name="connsiteX151" fmla="*/ 1878106 w 2657256"/>
                          <a:gd name="connsiteY151" fmla="*/ 390117 h 3370881"/>
                          <a:gd name="connsiteX152" fmla="*/ 1891553 w 2657256"/>
                          <a:gd name="connsiteY152" fmla="*/ 381152 h 3370881"/>
                          <a:gd name="connsiteX153" fmla="*/ 1918447 w 2657256"/>
                          <a:gd name="connsiteY153" fmla="*/ 372187 h 3370881"/>
                          <a:gd name="connsiteX154" fmla="*/ 1940859 w 2657256"/>
                          <a:gd name="connsiteY154" fmla="*/ 358740 h 3370881"/>
                          <a:gd name="connsiteX155" fmla="*/ 1954306 w 2657256"/>
                          <a:gd name="connsiteY155" fmla="*/ 354258 h 3370881"/>
                          <a:gd name="connsiteX156" fmla="*/ 2083304 w 2657256"/>
                          <a:gd name="connsiteY156" fmla="*/ 290281 h 3370881"/>
                          <a:gd name="connsiteX157" fmla="*/ 2166172 w 2657256"/>
                          <a:gd name="connsiteY157" fmla="*/ 215604 h 3370881"/>
                          <a:gd name="connsiteX158" fmla="*/ 2069054 w 2657256"/>
                          <a:gd name="connsiteY158" fmla="*/ 40493 h 3370881"/>
                          <a:gd name="connsiteX159" fmla="*/ 2078225 w 2657256"/>
                          <a:gd name="connsiteY159" fmla="*/ 188681 h 3370881"/>
                          <a:gd name="connsiteX160" fmla="*/ 1999129 w 2657256"/>
                          <a:gd name="connsiteY160" fmla="*/ 358740 h 3370881"/>
                          <a:gd name="connsiteX161" fmla="*/ 1994647 w 2657256"/>
                          <a:gd name="connsiteY161" fmla="*/ 372187 h 3370881"/>
                          <a:gd name="connsiteX162" fmla="*/ 2039470 w 2657256"/>
                          <a:gd name="connsiteY162" fmla="*/ 390117 h 3370881"/>
                          <a:gd name="connsiteX163" fmla="*/ 2115670 w 2657256"/>
                          <a:gd name="connsiteY163" fmla="*/ 390117 h 3370881"/>
                          <a:gd name="connsiteX164" fmla="*/ 2160494 w 2657256"/>
                          <a:gd name="connsiteY164" fmla="*/ 376670 h 3370881"/>
                          <a:gd name="connsiteX165" fmla="*/ 2191870 w 2657256"/>
                          <a:gd name="connsiteY165" fmla="*/ 363223 h 3370881"/>
                          <a:gd name="connsiteX166" fmla="*/ 2205318 w 2657256"/>
                          <a:gd name="connsiteY166" fmla="*/ 358740 h 3370881"/>
                          <a:gd name="connsiteX167" fmla="*/ 2232212 w 2657256"/>
                          <a:gd name="connsiteY167" fmla="*/ 340811 h 3370881"/>
                          <a:gd name="connsiteX168" fmla="*/ 2312894 w 2657256"/>
                          <a:gd name="connsiteY168" fmla="*/ 183929 h 3370881"/>
                          <a:gd name="connsiteX169" fmla="*/ 2339788 w 2657256"/>
                          <a:gd name="connsiteY169" fmla="*/ 151 h 3370881"/>
                          <a:gd name="connsiteX170" fmla="*/ 2357718 w 2657256"/>
                          <a:gd name="connsiteY170" fmla="*/ 215305 h 3370881"/>
                          <a:gd name="connsiteX171" fmla="*/ 2254623 w 2657256"/>
                          <a:gd name="connsiteY171" fmla="*/ 376670 h 3370881"/>
                          <a:gd name="connsiteX172" fmla="*/ 2245659 w 2657256"/>
                          <a:gd name="connsiteY172" fmla="*/ 390117 h 3370881"/>
                          <a:gd name="connsiteX173" fmla="*/ 2254623 w 2657256"/>
                          <a:gd name="connsiteY173" fmla="*/ 403564 h 3370881"/>
                          <a:gd name="connsiteX174" fmla="*/ 2353235 w 2657256"/>
                          <a:gd name="connsiteY174" fmla="*/ 399081 h 3370881"/>
                          <a:gd name="connsiteX175" fmla="*/ 2366682 w 2657256"/>
                          <a:gd name="connsiteY175" fmla="*/ 394599 h 3370881"/>
                          <a:gd name="connsiteX176" fmla="*/ 2389094 w 2657256"/>
                          <a:gd name="connsiteY176" fmla="*/ 390117 h 3370881"/>
                          <a:gd name="connsiteX177" fmla="*/ 2424953 w 2657256"/>
                          <a:gd name="connsiteY177" fmla="*/ 367705 h 3370881"/>
                          <a:gd name="connsiteX178" fmla="*/ 2528047 w 2657256"/>
                          <a:gd name="connsiteY178" fmla="*/ 292700 h 3370881"/>
                          <a:gd name="connsiteX179" fmla="*/ 2541495 w 2657256"/>
                          <a:gd name="connsiteY179" fmla="*/ 62906 h 3370881"/>
                          <a:gd name="connsiteX180" fmla="*/ 2591304 w 2657256"/>
                          <a:gd name="connsiteY180" fmla="*/ 214081 h 3370881"/>
                          <a:gd name="connsiteX181" fmla="*/ 2612315 w 2657256"/>
                          <a:gd name="connsiteY181" fmla="*/ 290907 h 3370881"/>
                          <a:gd name="connsiteX182" fmla="*/ 2650863 w 2657256"/>
                          <a:gd name="connsiteY182" fmla="*/ 344994 h 3370881"/>
                          <a:gd name="connsiteX183" fmla="*/ 2465294 w 2657256"/>
                          <a:gd name="connsiteY183" fmla="*/ 399081 h 3370881"/>
                          <a:gd name="connsiteX184" fmla="*/ 2442882 w 2657256"/>
                          <a:gd name="connsiteY184" fmla="*/ 403564 h 3370881"/>
                          <a:gd name="connsiteX185" fmla="*/ 2398059 w 2657256"/>
                          <a:gd name="connsiteY185" fmla="*/ 417011 h 3370881"/>
                          <a:gd name="connsiteX186" fmla="*/ 2375647 w 2657256"/>
                          <a:gd name="connsiteY186" fmla="*/ 425976 h 3370881"/>
                          <a:gd name="connsiteX187" fmla="*/ 2357718 w 2657256"/>
                          <a:gd name="connsiteY187" fmla="*/ 430458 h 3370881"/>
                          <a:gd name="connsiteX188" fmla="*/ 2344270 w 2657256"/>
                          <a:gd name="connsiteY188" fmla="*/ 461834 h 3370881"/>
                          <a:gd name="connsiteX189" fmla="*/ 2353235 w 2657256"/>
                          <a:gd name="connsiteY189" fmla="*/ 502176 h 3370881"/>
                          <a:gd name="connsiteX190" fmla="*/ 2362200 w 2657256"/>
                          <a:gd name="connsiteY190" fmla="*/ 515623 h 3370881"/>
                          <a:gd name="connsiteX191" fmla="*/ 2344270 w 2657256"/>
                          <a:gd name="connsiteY191" fmla="*/ 587340 h 3370881"/>
                          <a:gd name="connsiteX192" fmla="*/ 2321859 w 2657256"/>
                          <a:gd name="connsiteY192" fmla="*/ 614234 h 3370881"/>
                          <a:gd name="connsiteX193" fmla="*/ 2308412 w 2657256"/>
                          <a:gd name="connsiteY193" fmla="*/ 636646 h 3370881"/>
                          <a:gd name="connsiteX194" fmla="*/ 2281518 w 2657256"/>
                          <a:gd name="connsiteY194" fmla="*/ 641129 h 3370881"/>
                          <a:gd name="connsiteX195" fmla="*/ 2259106 w 2657256"/>
                          <a:gd name="connsiteY195" fmla="*/ 636646 h 3370881"/>
                          <a:gd name="connsiteX196" fmla="*/ 2277035 w 2657256"/>
                          <a:gd name="connsiteY196" fmla="*/ 578376 h 3370881"/>
                          <a:gd name="connsiteX197" fmla="*/ 2290482 w 2657256"/>
                          <a:gd name="connsiteY197" fmla="*/ 542517 h 3370881"/>
                          <a:gd name="connsiteX198" fmla="*/ 2286000 w 2657256"/>
                          <a:gd name="connsiteY198" fmla="*/ 506658 h 3370881"/>
                          <a:gd name="connsiteX199" fmla="*/ 2245659 w 2657256"/>
                          <a:gd name="connsiteY199" fmla="*/ 448387 h 3370881"/>
                          <a:gd name="connsiteX200" fmla="*/ 2200835 w 2657256"/>
                          <a:gd name="connsiteY200" fmla="*/ 430458 h 3370881"/>
                          <a:gd name="connsiteX201" fmla="*/ 2169459 w 2657256"/>
                          <a:gd name="connsiteY201" fmla="*/ 425976 h 3370881"/>
                          <a:gd name="connsiteX202" fmla="*/ 2102223 w 2657256"/>
                          <a:gd name="connsiteY202" fmla="*/ 430458 h 3370881"/>
                          <a:gd name="connsiteX203" fmla="*/ 2084294 w 2657256"/>
                          <a:gd name="connsiteY203" fmla="*/ 439423 h 3370881"/>
                          <a:gd name="connsiteX204" fmla="*/ 2070847 w 2657256"/>
                          <a:gd name="connsiteY204" fmla="*/ 443905 h 3370881"/>
                          <a:gd name="connsiteX205" fmla="*/ 2061882 w 2657256"/>
                          <a:gd name="connsiteY205" fmla="*/ 461834 h 3370881"/>
                          <a:gd name="connsiteX206" fmla="*/ 2034988 w 2657256"/>
                          <a:gd name="connsiteY206" fmla="*/ 475281 h 3370881"/>
                          <a:gd name="connsiteX207" fmla="*/ 1783976 w 2657256"/>
                          <a:gd name="connsiteY207" fmla="*/ 479764 h 3370881"/>
                          <a:gd name="connsiteX208" fmla="*/ 1766047 w 2657256"/>
                          <a:gd name="connsiteY208" fmla="*/ 488729 h 3370881"/>
                          <a:gd name="connsiteX209" fmla="*/ 1703294 w 2657256"/>
                          <a:gd name="connsiteY209" fmla="*/ 506658 h 3370881"/>
                          <a:gd name="connsiteX210" fmla="*/ 1689847 w 2657256"/>
                          <a:gd name="connsiteY210" fmla="*/ 511140 h 3370881"/>
                          <a:gd name="connsiteX211" fmla="*/ 1676400 w 2657256"/>
                          <a:gd name="connsiteY211" fmla="*/ 520105 h 3370881"/>
                          <a:gd name="connsiteX212" fmla="*/ 1649506 w 2657256"/>
                          <a:gd name="connsiteY212" fmla="*/ 529070 h 3370881"/>
                          <a:gd name="connsiteX213" fmla="*/ 1636059 w 2657256"/>
                          <a:gd name="connsiteY213" fmla="*/ 538034 h 3370881"/>
                          <a:gd name="connsiteX214" fmla="*/ 1622612 w 2657256"/>
                          <a:gd name="connsiteY214" fmla="*/ 551481 h 3370881"/>
                          <a:gd name="connsiteX215" fmla="*/ 1609165 w 2657256"/>
                          <a:gd name="connsiteY215" fmla="*/ 555964 h 3370881"/>
                          <a:gd name="connsiteX216" fmla="*/ 1577788 w 2657256"/>
                          <a:gd name="connsiteY216" fmla="*/ 587340 h 3370881"/>
                          <a:gd name="connsiteX217" fmla="*/ 1568823 w 2657256"/>
                          <a:gd name="connsiteY217" fmla="*/ 600787 h 3370881"/>
                          <a:gd name="connsiteX218" fmla="*/ 1555376 w 2657256"/>
                          <a:gd name="connsiteY218" fmla="*/ 614234 h 3370881"/>
                          <a:gd name="connsiteX219" fmla="*/ 1524000 w 2657256"/>
                          <a:gd name="connsiteY219" fmla="*/ 654576 h 3370881"/>
                          <a:gd name="connsiteX220" fmla="*/ 1519518 w 2657256"/>
                          <a:gd name="connsiteY220" fmla="*/ 668023 h 3370881"/>
                          <a:gd name="connsiteX221" fmla="*/ 1528482 w 2657256"/>
                          <a:gd name="connsiteY221" fmla="*/ 708364 h 3370881"/>
                          <a:gd name="connsiteX222" fmla="*/ 1537447 w 2657256"/>
                          <a:gd name="connsiteY222" fmla="*/ 721811 h 3370881"/>
                          <a:gd name="connsiteX223" fmla="*/ 1568823 w 2657256"/>
                          <a:gd name="connsiteY223" fmla="*/ 712846 h 3370881"/>
                          <a:gd name="connsiteX224" fmla="*/ 1600200 w 2657256"/>
                          <a:gd name="connsiteY224" fmla="*/ 712846 h 3370881"/>
                          <a:gd name="connsiteX225" fmla="*/ 1631576 w 2657256"/>
                          <a:gd name="connsiteY225" fmla="*/ 690434 h 3370881"/>
                          <a:gd name="connsiteX226" fmla="*/ 1645023 w 2657256"/>
                          <a:gd name="connsiteY226" fmla="*/ 676987 h 3370881"/>
                          <a:gd name="connsiteX227" fmla="*/ 1685365 w 2657256"/>
                          <a:gd name="connsiteY227" fmla="*/ 645611 h 3370881"/>
                          <a:gd name="connsiteX228" fmla="*/ 1716741 w 2657256"/>
                          <a:gd name="connsiteY228" fmla="*/ 614234 h 3370881"/>
                          <a:gd name="connsiteX229" fmla="*/ 1748118 w 2657256"/>
                          <a:gd name="connsiteY229" fmla="*/ 596305 h 3370881"/>
                          <a:gd name="connsiteX230" fmla="*/ 1761565 w 2657256"/>
                          <a:gd name="connsiteY230" fmla="*/ 591823 h 3370881"/>
                          <a:gd name="connsiteX231" fmla="*/ 1779494 w 2657256"/>
                          <a:gd name="connsiteY231" fmla="*/ 582858 h 3370881"/>
                          <a:gd name="connsiteX232" fmla="*/ 1815353 w 2657256"/>
                          <a:gd name="connsiteY232" fmla="*/ 573893 h 3370881"/>
                          <a:gd name="connsiteX233" fmla="*/ 2030506 w 2657256"/>
                          <a:gd name="connsiteY233" fmla="*/ 578376 h 3370881"/>
                          <a:gd name="connsiteX234" fmla="*/ 2017059 w 2657256"/>
                          <a:gd name="connsiteY234" fmla="*/ 600787 h 3370881"/>
                          <a:gd name="connsiteX235" fmla="*/ 1981200 w 2657256"/>
                          <a:gd name="connsiteY235" fmla="*/ 636646 h 3370881"/>
                          <a:gd name="connsiteX236" fmla="*/ 1967753 w 2657256"/>
                          <a:gd name="connsiteY236" fmla="*/ 650093 h 3370881"/>
                          <a:gd name="connsiteX237" fmla="*/ 1936376 w 2657256"/>
                          <a:gd name="connsiteY237" fmla="*/ 690434 h 3370881"/>
                          <a:gd name="connsiteX238" fmla="*/ 1905000 w 2657256"/>
                          <a:gd name="connsiteY238" fmla="*/ 717329 h 3370881"/>
                          <a:gd name="connsiteX239" fmla="*/ 1860176 w 2657256"/>
                          <a:gd name="connsiteY239" fmla="*/ 735258 h 3370881"/>
                          <a:gd name="connsiteX240" fmla="*/ 1788459 w 2657256"/>
                          <a:gd name="connsiteY240" fmla="*/ 744223 h 3370881"/>
                          <a:gd name="connsiteX241" fmla="*/ 1846729 w 2657256"/>
                          <a:gd name="connsiteY241" fmla="*/ 802493 h 3370881"/>
                          <a:gd name="connsiteX242" fmla="*/ 1913965 w 2657256"/>
                          <a:gd name="connsiteY242" fmla="*/ 829387 h 3370881"/>
                          <a:gd name="connsiteX243" fmla="*/ 1922929 w 2657256"/>
                          <a:gd name="connsiteY243" fmla="*/ 842834 h 3370881"/>
                          <a:gd name="connsiteX244" fmla="*/ 1967753 w 2657256"/>
                          <a:gd name="connsiteY244" fmla="*/ 883176 h 3370881"/>
                          <a:gd name="connsiteX245" fmla="*/ 1981200 w 2657256"/>
                          <a:gd name="connsiteY245" fmla="*/ 896623 h 3370881"/>
                          <a:gd name="connsiteX246" fmla="*/ 1994647 w 2657256"/>
                          <a:gd name="connsiteY246" fmla="*/ 905587 h 3370881"/>
                          <a:gd name="connsiteX247" fmla="*/ 2021541 w 2657256"/>
                          <a:gd name="connsiteY247" fmla="*/ 927999 h 3370881"/>
                          <a:gd name="connsiteX248" fmla="*/ 2030506 w 2657256"/>
                          <a:gd name="connsiteY248" fmla="*/ 941446 h 3370881"/>
                          <a:gd name="connsiteX249" fmla="*/ 2057400 w 2657256"/>
                          <a:gd name="connsiteY249" fmla="*/ 968340 h 3370881"/>
                          <a:gd name="connsiteX250" fmla="*/ 2088776 w 2657256"/>
                          <a:gd name="connsiteY250" fmla="*/ 1013164 h 3370881"/>
                          <a:gd name="connsiteX251" fmla="*/ 2115670 w 2657256"/>
                          <a:gd name="connsiteY251" fmla="*/ 1057987 h 3370881"/>
                          <a:gd name="connsiteX252" fmla="*/ 2120153 w 2657256"/>
                          <a:gd name="connsiteY252" fmla="*/ 1089364 h 3370881"/>
                          <a:gd name="connsiteX253" fmla="*/ 2138082 w 2657256"/>
                          <a:gd name="connsiteY253" fmla="*/ 1143152 h 3370881"/>
                          <a:gd name="connsiteX254" fmla="*/ 2147047 w 2657256"/>
                          <a:gd name="connsiteY254" fmla="*/ 1196940 h 3370881"/>
                          <a:gd name="connsiteX255" fmla="*/ 2151529 w 2657256"/>
                          <a:gd name="connsiteY255" fmla="*/ 1210387 h 3370881"/>
                          <a:gd name="connsiteX256" fmla="*/ 2156012 w 2657256"/>
                          <a:gd name="connsiteY256" fmla="*/ 1228317 h 3370881"/>
                          <a:gd name="connsiteX257" fmla="*/ 2173941 w 2657256"/>
                          <a:gd name="connsiteY257" fmla="*/ 1295552 h 3370881"/>
                          <a:gd name="connsiteX258" fmla="*/ 2182906 w 2657256"/>
                          <a:gd name="connsiteY258" fmla="*/ 1313481 h 3370881"/>
                          <a:gd name="connsiteX259" fmla="*/ 2187388 w 2657256"/>
                          <a:gd name="connsiteY259" fmla="*/ 1331411 h 3370881"/>
                          <a:gd name="connsiteX260" fmla="*/ 2214282 w 2657256"/>
                          <a:gd name="connsiteY260" fmla="*/ 1385199 h 3370881"/>
                          <a:gd name="connsiteX261" fmla="*/ 2218765 w 2657256"/>
                          <a:gd name="connsiteY261" fmla="*/ 1403129 h 3370881"/>
                          <a:gd name="connsiteX262" fmla="*/ 2223247 w 2657256"/>
                          <a:gd name="connsiteY262" fmla="*/ 1430023 h 3370881"/>
                          <a:gd name="connsiteX263" fmla="*/ 2236694 w 2657256"/>
                          <a:gd name="connsiteY263" fmla="*/ 1456917 h 3370881"/>
                          <a:gd name="connsiteX264" fmla="*/ 2241176 w 2657256"/>
                          <a:gd name="connsiteY264" fmla="*/ 1577940 h 3370881"/>
                          <a:gd name="connsiteX265" fmla="*/ 2245659 w 2657256"/>
                          <a:gd name="connsiteY265" fmla="*/ 1595870 h 3370881"/>
                          <a:gd name="connsiteX266" fmla="*/ 2236694 w 2657256"/>
                          <a:gd name="connsiteY266" fmla="*/ 1694481 h 3370881"/>
                          <a:gd name="connsiteX267" fmla="*/ 2227729 w 2657256"/>
                          <a:gd name="connsiteY267" fmla="*/ 1716893 h 3370881"/>
                          <a:gd name="connsiteX268" fmla="*/ 2223247 w 2657256"/>
                          <a:gd name="connsiteY268" fmla="*/ 1730340 h 3370881"/>
                          <a:gd name="connsiteX269" fmla="*/ 2200835 w 2657256"/>
                          <a:gd name="connsiteY269" fmla="*/ 1788611 h 3370881"/>
                          <a:gd name="connsiteX270" fmla="*/ 2191870 w 2657256"/>
                          <a:gd name="connsiteY270" fmla="*/ 1811023 h 3370881"/>
                          <a:gd name="connsiteX271" fmla="*/ 2187388 w 2657256"/>
                          <a:gd name="connsiteY271" fmla="*/ 1824470 h 3370881"/>
                          <a:gd name="connsiteX272" fmla="*/ 2169459 w 2657256"/>
                          <a:gd name="connsiteY272" fmla="*/ 1869293 h 3370881"/>
                          <a:gd name="connsiteX273" fmla="*/ 2195168 w 2657256"/>
                          <a:gd name="connsiteY273" fmla="*/ 1882740 h 3370881"/>
                          <a:gd name="connsiteX274" fmla="*/ 2156012 w 2657256"/>
                          <a:gd name="connsiteY274" fmla="*/ 1927564 h 3370881"/>
                          <a:gd name="connsiteX275" fmla="*/ 2204134 w 2657256"/>
                          <a:gd name="connsiteY275" fmla="*/ 1949806 h 3370881"/>
                          <a:gd name="connsiteX276" fmla="*/ 2226545 w 2657256"/>
                          <a:gd name="connsiteY276" fmla="*/ 1954627 h 3370881"/>
                          <a:gd name="connsiteX277" fmla="*/ 2241176 w 2657256"/>
                          <a:gd name="connsiteY277" fmla="*/ 2012729 h 3370881"/>
                          <a:gd name="connsiteX278" fmla="*/ 2263588 w 2657256"/>
                          <a:gd name="connsiteY278" fmla="*/ 2057552 h 3370881"/>
                          <a:gd name="connsiteX279" fmla="*/ 2286000 w 2657256"/>
                          <a:gd name="connsiteY279" fmla="*/ 2084446 h 3370881"/>
                          <a:gd name="connsiteX280" fmla="*/ 2299447 w 2657256"/>
                          <a:gd name="connsiteY280" fmla="*/ 2124787 h 3370881"/>
                          <a:gd name="connsiteX281" fmla="*/ 2321859 w 2657256"/>
                          <a:gd name="connsiteY281" fmla="*/ 2151681 h 3370881"/>
                          <a:gd name="connsiteX282" fmla="*/ 2344270 w 2657256"/>
                          <a:gd name="connsiteY282" fmla="*/ 2205470 h 3370881"/>
                          <a:gd name="connsiteX283" fmla="*/ 2348753 w 2657256"/>
                          <a:gd name="connsiteY283" fmla="*/ 2223399 h 3370881"/>
                          <a:gd name="connsiteX284" fmla="*/ 2366682 w 2657256"/>
                          <a:gd name="connsiteY284" fmla="*/ 2263740 h 3370881"/>
                          <a:gd name="connsiteX285" fmla="*/ 2375647 w 2657256"/>
                          <a:gd name="connsiteY285" fmla="*/ 2286152 h 3370881"/>
                          <a:gd name="connsiteX286" fmla="*/ 2380129 w 2657256"/>
                          <a:gd name="connsiteY286" fmla="*/ 2308564 h 3370881"/>
                          <a:gd name="connsiteX287" fmla="*/ 2389094 w 2657256"/>
                          <a:gd name="connsiteY287" fmla="*/ 2335458 h 3370881"/>
                          <a:gd name="connsiteX288" fmla="*/ 2393576 w 2657256"/>
                          <a:gd name="connsiteY288" fmla="*/ 2380281 h 3370881"/>
                          <a:gd name="connsiteX289" fmla="*/ 2398059 w 2657256"/>
                          <a:gd name="connsiteY289" fmla="*/ 2393729 h 3370881"/>
                          <a:gd name="connsiteX290" fmla="*/ 2419794 w 2657256"/>
                          <a:gd name="connsiteY290" fmla="*/ 2447517 h 3370881"/>
                          <a:gd name="connsiteX291" fmla="*/ 2427343 w 2657256"/>
                          <a:gd name="connsiteY291" fmla="*/ 2564058 h 3370881"/>
                          <a:gd name="connsiteX292" fmla="*/ 2389094 w 2657256"/>
                          <a:gd name="connsiteY292" fmla="*/ 2837481 h 3370881"/>
                          <a:gd name="connsiteX293" fmla="*/ 2380129 w 2657256"/>
                          <a:gd name="connsiteY293" fmla="*/ 2859893 h 3370881"/>
                          <a:gd name="connsiteX294" fmla="*/ 2357718 w 2657256"/>
                          <a:gd name="connsiteY294" fmla="*/ 2913681 h 3370881"/>
                          <a:gd name="connsiteX295" fmla="*/ 2348753 w 2657256"/>
                          <a:gd name="connsiteY295" fmla="*/ 2936093 h 3370881"/>
                          <a:gd name="connsiteX296" fmla="*/ 2339788 w 2657256"/>
                          <a:gd name="connsiteY296" fmla="*/ 2971952 h 3370881"/>
                          <a:gd name="connsiteX297" fmla="*/ 2326341 w 2657256"/>
                          <a:gd name="connsiteY297" fmla="*/ 2994364 h 3370881"/>
                          <a:gd name="connsiteX298" fmla="*/ 2317376 w 2657256"/>
                          <a:gd name="connsiteY298" fmla="*/ 3025740 h 3370881"/>
                          <a:gd name="connsiteX299" fmla="*/ 2303929 w 2657256"/>
                          <a:gd name="connsiteY299" fmla="*/ 3048152 h 3370881"/>
                          <a:gd name="connsiteX300" fmla="*/ 2290482 w 2657256"/>
                          <a:gd name="connsiteY300" fmla="*/ 3079529 h 3370881"/>
                          <a:gd name="connsiteX301" fmla="*/ 2272553 w 2657256"/>
                          <a:gd name="connsiteY301" fmla="*/ 3084011 h 3370881"/>
                          <a:gd name="connsiteX302" fmla="*/ 2259106 w 2657256"/>
                          <a:gd name="connsiteY302" fmla="*/ 3088493 h 3370881"/>
                          <a:gd name="connsiteX303" fmla="*/ 2241176 w 2657256"/>
                          <a:gd name="connsiteY303" fmla="*/ 3092976 h 3370881"/>
                          <a:gd name="connsiteX304" fmla="*/ 2209800 w 2657256"/>
                          <a:gd name="connsiteY304" fmla="*/ 3101940 h 3370881"/>
                          <a:gd name="connsiteX305" fmla="*/ 2205318 w 2657256"/>
                          <a:gd name="connsiteY305" fmla="*/ 3039187 h 3370881"/>
                          <a:gd name="connsiteX306" fmla="*/ 2218765 w 2657256"/>
                          <a:gd name="connsiteY306" fmla="*/ 3021258 h 3370881"/>
                          <a:gd name="connsiteX307" fmla="*/ 2245659 w 2657256"/>
                          <a:gd name="connsiteY307" fmla="*/ 2971952 h 3370881"/>
                          <a:gd name="connsiteX308" fmla="*/ 2268070 w 2657256"/>
                          <a:gd name="connsiteY308" fmla="*/ 2945058 h 3370881"/>
                          <a:gd name="connsiteX309" fmla="*/ 2298550 w 2657256"/>
                          <a:gd name="connsiteY309" fmla="*/ 2568540 h 3370881"/>
                          <a:gd name="connsiteX310" fmla="*/ 2284986 w 2657256"/>
                          <a:gd name="connsiteY310" fmla="*/ 2532681 h 3370881"/>
                          <a:gd name="connsiteX311" fmla="*/ 2293273 w 2657256"/>
                          <a:gd name="connsiteY311" fmla="*/ 2496653 h 3370881"/>
                          <a:gd name="connsiteX312" fmla="*/ 2278152 w 2657256"/>
                          <a:gd name="connsiteY312" fmla="*/ 2475178 h 3370881"/>
                          <a:gd name="connsiteX313" fmla="*/ 2245659 w 2657256"/>
                          <a:gd name="connsiteY313" fmla="*/ 2389247 h 3370881"/>
                          <a:gd name="connsiteX314" fmla="*/ 2195507 w 2657256"/>
                          <a:gd name="connsiteY314" fmla="*/ 2241328 h 3370881"/>
                          <a:gd name="connsiteX315" fmla="*/ 2083786 w 2657256"/>
                          <a:gd name="connsiteY315" fmla="*/ 2040300 h 3370881"/>
                          <a:gd name="connsiteX316" fmla="*/ 2048773 w 2657256"/>
                          <a:gd name="connsiteY316" fmla="*/ 2017971 h 3370881"/>
                          <a:gd name="connsiteX317" fmla="*/ 2074314 w 2657256"/>
                          <a:gd name="connsiteY317" fmla="*/ 2011967 h 3370881"/>
                          <a:gd name="connsiteX318" fmla="*/ 2034988 w 2657256"/>
                          <a:gd name="connsiteY318" fmla="*/ 2003764 h 3370881"/>
                          <a:gd name="connsiteX319" fmla="*/ 2026023 w 2657256"/>
                          <a:gd name="connsiteY319" fmla="*/ 2026176 h 3370881"/>
                          <a:gd name="connsiteX320" fmla="*/ 2021541 w 2657256"/>
                          <a:gd name="connsiteY320" fmla="*/ 2039623 h 3370881"/>
                          <a:gd name="connsiteX321" fmla="*/ 1999129 w 2657256"/>
                          <a:gd name="connsiteY321" fmla="*/ 2053070 h 3370881"/>
                          <a:gd name="connsiteX322" fmla="*/ 1990165 w 2657256"/>
                          <a:gd name="connsiteY322" fmla="*/ 2070999 h 3370881"/>
                          <a:gd name="connsiteX323" fmla="*/ 1967753 w 2657256"/>
                          <a:gd name="connsiteY323" fmla="*/ 2106858 h 3370881"/>
                          <a:gd name="connsiteX324" fmla="*/ 1981200 w 2657256"/>
                          <a:gd name="connsiteY324" fmla="*/ 2223399 h 3370881"/>
                          <a:gd name="connsiteX325" fmla="*/ 1994647 w 2657256"/>
                          <a:gd name="connsiteY325" fmla="*/ 2254776 h 3370881"/>
                          <a:gd name="connsiteX326" fmla="*/ 2003612 w 2657256"/>
                          <a:gd name="connsiteY326" fmla="*/ 2272705 h 3370881"/>
                          <a:gd name="connsiteX327" fmla="*/ 2026023 w 2657256"/>
                          <a:gd name="connsiteY327" fmla="*/ 2304081 h 3370881"/>
                          <a:gd name="connsiteX328" fmla="*/ 2043953 w 2657256"/>
                          <a:gd name="connsiteY328" fmla="*/ 2348905 h 3370881"/>
                          <a:gd name="connsiteX329" fmla="*/ 2061882 w 2657256"/>
                          <a:gd name="connsiteY329" fmla="*/ 2371317 h 3370881"/>
                          <a:gd name="connsiteX330" fmla="*/ 2088776 w 2657256"/>
                          <a:gd name="connsiteY330" fmla="*/ 2434070 h 3370881"/>
                          <a:gd name="connsiteX331" fmla="*/ 2102223 w 2657256"/>
                          <a:gd name="connsiteY331" fmla="*/ 2465446 h 3370881"/>
                          <a:gd name="connsiteX332" fmla="*/ 2106706 w 2657256"/>
                          <a:gd name="connsiteY332" fmla="*/ 2496823 h 3370881"/>
                          <a:gd name="connsiteX333" fmla="*/ 2124635 w 2657256"/>
                          <a:gd name="connsiteY333" fmla="*/ 2559576 h 3370881"/>
                          <a:gd name="connsiteX334" fmla="*/ 2138082 w 2657256"/>
                          <a:gd name="connsiteY334" fmla="*/ 2649223 h 3370881"/>
                          <a:gd name="connsiteX335" fmla="*/ 2147047 w 2657256"/>
                          <a:gd name="connsiteY335" fmla="*/ 2685081 h 3370881"/>
                          <a:gd name="connsiteX336" fmla="*/ 2151529 w 2657256"/>
                          <a:gd name="connsiteY336" fmla="*/ 2716458 h 3370881"/>
                          <a:gd name="connsiteX337" fmla="*/ 2160494 w 2657256"/>
                          <a:gd name="connsiteY337" fmla="*/ 2770246 h 3370881"/>
                          <a:gd name="connsiteX338" fmla="*/ 2156012 w 2657256"/>
                          <a:gd name="connsiteY338" fmla="*/ 2962987 h 3370881"/>
                          <a:gd name="connsiteX339" fmla="*/ 2138082 w 2657256"/>
                          <a:gd name="connsiteY339" fmla="*/ 3043670 h 3370881"/>
                          <a:gd name="connsiteX340" fmla="*/ 2133600 w 2657256"/>
                          <a:gd name="connsiteY340" fmla="*/ 3061599 h 3370881"/>
                          <a:gd name="connsiteX341" fmla="*/ 2120153 w 2657256"/>
                          <a:gd name="connsiteY341" fmla="*/ 3079529 h 3370881"/>
                          <a:gd name="connsiteX342" fmla="*/ 2111188 w 2657256"/>
                          <a:gd name="connsiteY342" fmla="*/ 3106423 h 3370881"/>
                          <a:gd name="connsiteX343" fmla="*/ 2088776 w 2657256"/>
                          <a:gd name="connsiteY343" fmla="*/ 3137799 h 3370881"/>
                          <a:gd name="connsiteX344" fmla="*/ 2075329 w 2657256"/>
                          <a:gd name="connsiteY344" fmla="*/ 3164693 h 3370881"/>
                          <a:gd name="connsiteX345" fmla="*/ 2061882 w 2657256"/>
                          <a:gd name="connsiteY345" fmla="*/ 3169176 h 3370881"/>
                          <a:gd name="connsiteX346" fmla="*/ 2021541 w 2657256"/>
                          <a:gd name="connsiteY346" fmla="*/ 3164693 h 3370881"/>
                          <a:gd name="connsiteX347" fmla="*/ 2012576 w 2657256"/>
                          <a:gd name="connsiteY347" fmla="*/ 3119870 h 3370881"/>
                          <a:gd name="connsiteX348" fmla="*/ 2048435 w 2657256"/>
                          <a:gd name="connsiteY348" fmla="*/ 3021258 h 3370881"/>
                          <a:gd name="connsiteX349" fmla="*/ 2048435 w 2657256"/>
                          <a:gd name="connsiteY349" fmla="*/ 3021258 h 3370881"/>
                          <a:gd name="connsiteX350" fmla="*/ 2061882 w 2657256"/>
                          <a:gd name="connsiteY350" fmla="*/ 2967470 h 3370881"/>
                          <a:gd name="connsiteX351" fmla="*/ 2070847 w 2657256"/>
                          <a:gd name="connsiteY351" fmla="*/ 2882305 h 3370881"/>
                          <a:gd name="connsiteX352" fmla="*/ 2066365 w 2657256"/>
                          <a:gd name="connsiteY352" fmla="*/ 2725423 h 3370881"/>
                          <a:gd name="connsiteX353" fmla="*/ 2043953 w 2657256"/>
                          <a:gd name="connsiteY353" fmla="*/ 2649223 h 3370881"/>
                          <a:gd name="connsiteX354" fmla="*/ 2030506 w 2657256"/>
                          <a:gd name="connsiteY354" fmla="*/ 2622329 h 3370881"/>
                          <a:gd name="connsiteX355" fmla="*/ 2017059 w 2657256"/>
                          <a:gd name="connsiteY355" fmla="*/ 2581987 h 3370881"/>
                          <a:gd name="connsiteX356" fmla="*/ 1981200 w 2657256"/>
                          <a:gd name="connsiteY356" fmla="*/ 2514752 h 3370881"/>
                          <a:gd name="connsiteX357" fmla="*/ 1972235 w 2657256"/>
                          <a:gd name="connsiteY357" fmla="*/ 2501305 h 3370881"/>
                          <a:gd name="connsiteX358" fmla="*/ 1958788 w 2657256"/>
                          <a:gd name="connsiteY358" fmla="*/ 2478893 h 3370881"/>
                          <a:gd name="connsiteX359" fmla="*/ 1905000 w 2657256"/>
                          <a:gd name="connsiteY359" fmla="*/ 2398211 h 3370881"/>
                          <a:gd name="connsiteX360" fmla="*/ 1882588 w 2657256"/>
                          <a:gd name="connsiteY360" fmla="*/ 2357870 h 3370881"/>
                          <a:gd name="connsiteX361" fmla="*/ 1869141 w 2657256"/>
                          <a:gd name="connsiteY361" fmla="*/ 2339940 h 3370881"/>
                          <a:gd name="connsiteX362" fmla="*/ 1806388 w 2657256"/>
                          <a:gd name="connsiteY362" fmla="*/ 2313046 h 3370881"/>
                          <a:gd name="connsiteX363" fmla="*/ 1779494 w 2657256"/>
                          <a:gd name="connsiteY363" fmla="*/ 2304081 h 3370881"/>
                          <a:gd name="connsiteX364" fmla="*/ 1752600 w 2657256"/>
                          <a:gd name="connsiteY364" fmla="*/ 2299599 h 3370881"/>
                          <a:gd name="connsiteX365" fmla="*/ 1680882 w 2657256"/>
                          <a:gd name="connsiteY365" fmla="*/ 2277187 h 3370881"/>
                          <a:gd name="connsiteX366" fmla="*/ 1719025 w 2657256"/>
                          <a:gd name="connsiteY366" fmla="*/ 2281331 h 3370881"/>
                          <a:gd name="connsiteX367" fmla="*/ 1756997 w 2657256"/>
                          <a:gd name="connsiteY367" fmla="*/ 2289450 h 3370881"/>
                          <a:gd name="connsiteX368" fmla="*/ 1656440 w 2657256"/>
                          <a:gd name="connsiteY368" fmla="*/ 2298583 h 3370881"/>
                          <a:gd name="connsiteX369" fmla="*/ 1537447 w 2657256"/>
                          <a:gd name="connsiteY369" fmla="*/ 2329960 h 3370881"/>
                          <a:gd name="connsiteX370" fmla="*/ 1571993 w 2657256"/>
                          <a:gd name="connsiteY370" fmla="*/ 2317957 h 3370881"/>
                          <a:gd name="connsiteX371" fmla="*/ 1509707 w 2657256"/>
                          <a:gd name="connsiteY371" fmla="*/ 2338926 h 3370881"/>
                          <a:gd name="connsiteX372" fmla="*/ 1500444 w 2657256"/>
                          <a:gd name="connsiteY372" fmla="*/ 2355271 h 3370881"/>
                          <a:gd name="connsiteX373" fmla="*/ 1402678 w 2657256"/>
                          <a:gd name="connsiteY373" fmla="*/ 2339641 h 3370881"/>
                          <a:gd name="connsiteX374" fmla="*/ 1322892 w 2657256"/>
                          <a:gd name="connsiteY374" fmla="*/ 2336952 h 3370881"/>
                          <a:gd name="connsiteX375" fmla="*/ 1199384 w 2657256"/>
                          <a:gd name="connsiteY375" fmla="*/ 2307041 h 3370881"/>
                          <a:gd name="connsiteX376" fmla="*/ 1066800 w 2657256"/>
                          <a:gd name="connsiteY376" fmla="*/ 2272705 h 3370881"/>
                          <a:gd name="connsiteX377" fmla="*/ 1030941 w 2657256"/>
                          <a:gd name="connsiteY377" fmla="*/ 2263740 h 3370881"/>
                          <a:gd name="connsiteX378" fmla="*/ 986118 w 2657256"/>
                          <a:gd name="connsiteY378" fmla="*/ 2241329 h 3370881"/>
                          <a:gd name="connsiteX379" fmla="*/ 968188 w 2657256"/>
                          <a:gd name="connsiteY379" fmla="*/ 2232364 h 3370881"/>
                          <a:gd name="connsiteX380" fmla="*/ 936812 w 2657256"/>
                          <a:gd name="connsiteY380" fmla="*/ 2214434 h 3370881"/>
                          <a:gd name="connsiteX381" fmla="*/ 905435 w 2657256"/>
                          <a:gd name="connsiteY381" fmla="*/ 2196505 h 3370881"/>
                          <a:gd name="connsiteX382" fmla="*/ 869576 w 2657256"/>
                          <a:gd name="connsiteY382" fmla="*/ 2209952 h 3370881"/>
                          <a:gd name="connsiteX383" fmla="*/ 856129 w 2657256"/>
                          <a:gd name="connsiteY383" fmla="*/ 2227881 h 3370881"/>
                          <a:gd name="connsiteX384" fmla="*/ 815788 w 2657256"/>
                          <a:gd name="connsiteY384" fmla="*/ 2268223 h 3370881"/>
                          <a:gd name="connsiteX385" fmla="*/ 788894 w 2657256"/>
                          <a:gd name="connsiteY385" fmla="*/ 2290634 h 3370881"/>
                          <a:gd name="connsiteX386" fmla="*/ 762000 w 2657256"/>
                          <a:gd name="connsiteY386" fmla="*/ 2313046 h 3370881"/>
                          <a:gd name="connsiteX387" fmla="*/ 753035 w 2657256"/>
                          <a:gd name="connsiteY387" fmla="*/ 2326493 h 3370881"/>
                          <a:gd name="connsiteX388" fmla="*/ 735106 w 2657256"/>
                          <a:gd name="connsiteY388" fmla="*/ 2339940 h 3370881"/>
                          <a:gd name="connsiteX389" fmla="*/ 712694 w 2657256"/>
                          <a:gd name="connsiteY389" fmla="*/ 2362352 h 3370881"/>
                          <a:gd name="connsiteX390" fmla="*/ 694765 w 2657256"/>
                          <a:gd name="connsiteY390" fmla="*/ 2375799 h 3370881"/>
                          <a:gd name="connsiteX391" fmla="*/ 681318 w 2657256"/>
                          <a:gd name="connsiteY391" fmla="*/ 2393729 h 3370881"/>
                          <a:gd name="connsiteX392" fmla="*/ 667870 w 2657256"/>
                          <a:gd name="connsiteY392" fmla="*/ 2402693 h 3370881"/>
                          <a:gd name="connsiteX393" fmla="*/ 623047 w 2657256"/>
                          <a:gd name="connsiteY393" fmla="*/ 2443034 h 3370881"/>
                          <a:gd name="connsiteX394" fmla="*/ 600635 w 2657256"/>
                          <a:gd name="connsiteY394" fmla="*/ 2474411 h 3370881"/>
                          <a:gd name="connsiteX395" fmla="*/ 587188 w 2657256"/>
                          <a:gd name="connsiteY395" fmla="*/ 2514752 h 3370881"/>
                          <a:gd name="connsiteX396" fmla="*/ 582706 w 2657256"/>
                          <a:gd name="connsiteY396" fmla="*/ 2546129 h 3370881"/>
                          <a:gd name="connsiteX397" fmla="*/ 596153 w 2657256"/>
                          <a:gd name="connsiteY397" fmla="*/ 2635776 h 3370881"/>
                          <a:gd name="connsiteX398" fmla="*/ 600635 w 2657256"/>
                          <a:gd name="connsiteY398" fmla="*/ 2653705 h 3370881"/>
                          <a:gd name="connsiteX399" fmla="*/ 609600 w 2657256"/>
                          <a:gd name="connsiteY399" fmla="*/ 2671634 h 3370881"/>
                          <a:gd name="connsiteX400" fmla="*/ 614082 w 2657256"/>
                          <a:gd name="connsiteY400" fmla="*/ 2689564 h 3370881"/>
                          <a:gd name="connsiteX401" fmla="*/ 623047 w 2657256"/>
                          <a:gd name="connsiteY401" fmla="*/ 2711976 h 3370881"/>
                          <a:gd name="connsiteX402" fmla="*/ 627529 w 2657256"/>
                          <a:gd name="connsiteY402" fmla="*/ 2734387 h 3370881"/>
                          <a:gd name="connsiteX403" fmla="*/ 640976 w 2657256"/>
                          <a:gd name="connsiteY403" fmla="*/ 2765764 h 3370881"/>
                          <a:gd name="connsiteX404" fmla="*/ 645459 w 2657256"/>
                          <a:gd name="connsiteY404" fmla="*/ 2779211 h 3370881"/>
                          <a:gd name="connsiteX405" fmla="*/ 658906 w 2657256"/>
                          <a:gd name="connsiteY405" fmla="*/ 2801623 h 3370881"/>
                          <a:gd name="connsiteX406" fmla="*/ 676835 w 2657256"/>
                          <a:gd name="connsiteY406" fmla="*/ 2864376 h 3370881"/>
                          <a:gd name="connsiteX407" fmla="*/ 690282 w 2657256"/>
                          <a:gd name="connsiteY407" fmla="*/ 2895752 h 3370881"/>
                          <a:gd name="connsiteX408" fmla="*/ 699247 w 2657256"/>
                          <a:gd name="connsiteY408" fmla="*/ 2940576 h 3370881"/>
                          <a:gd name="connsiteX409" fmla="*/ 703729 w 2657256"/>
                          <a:gd name="connsiteY409" fmla="*/ 2967470 h 3370881"/>
                          <a:gd name="connsiteX410" fmla="*/ 717176 w 2657256"/>
                          <a:gd name="connsiteY410" fmla="*/ 2994364 h 3370881"/>
                          <a:gd name="connsiteX411" fmla="*/ 735106 w 2657256"/>
                          <a:gd name="connsiteY411" fmla="*/ 3052634 h 3370881"/>
                          <a:gd name="connsiteX412" fmla="*/ 739588 w 2657256"/>
                          <a:gd name="connsiteY412" fmla="*/ 3079529 h 3370881"/>
                          <a:gd name="connsiteX413" fmla="*/ 762000 w 2657256"/>
                          <a:gd name="connsiteY413" fmla="*/ 3142281 h 3370881"/>
                          <a:gd name="connsiteX414" fmla="*/ 766482 w 2657256"/>
                          <a:gd name="connsiteY414" fmla="*/ 3231929 h 3370881"/>
                          <a:gd name="connsiteX415" fmla="*/ 770965 w 2657256"/>
                          <a:gd name="connsiteY415" fmla="*/ 3254340 h 3370881"/>
                          <a:gd name="connsiteX416" fmla="*/ 775447 w 2657256"/>
                          <a:gd name="connsiteY416" fmla="*/ 3285717 h 3370881"/>
                          <a:gd name="connsiteX417" fmla="*/ 748553 w 2657256"/>
                          <a:gd name="connsiteY417" fmla="*/ 3335023 h 3370881"/>
                          <a:gd name="connsiteX418" fmla="*/ 721659 w 2657256"/>
                          <a:gd name="connsiteY418" fmla="*/ 3343987 h 3370881"/>
                          <a:gd name="connsiteX419" fmla="*/ 708212 w 2657256"/>
                          <a:gd name="connsiteY419" fmla="*/ 3348470 h 3370881"/>
                          <a:gd name="connsiteX420" fmla="*/ 623047 w 2657256"/>
                          <a:gd name="connsiteY420" fmla="*/ 3330540 h 3370881"/>
                          <a:gd name="connsiteX421" fmla="*/ 609600 w 2657256"/>
                          <a:gd name="connsiteY421" fmla="*/ 3308129 h 3370881"/>
                          <a:gd name="connsiteX422" fmla="*/ 591670 w 2657256"/>
                          <a:gd name="connsiteY422" fmla="*/ 3267787 h 3370881"/>
                          <a:gd name="connsiteX423" fmla="*/ 560294 w 2657256"/>
                          <a:gd name="connsiteY423" fmla="*/ 3209517 h 3370881"/>
                          <a:gd name="connsiteX424" fmla="*/ 551329 w 2657256"/>
                          <a:gd name="connsiteY424" fmla="*/ 3196070 h 3370881"/>
                          <a:gd name="connsiteX425" fmla="*/ 528918 w 2657256"/>
                          <a:gd name="connsiteY425" fmla="*/ 3173658 h 3370881"/>
                          <a:gd name="connsiteX426" fmla="*/ 519953 w 2657256"/>
                          <a:gd name="connsiteY426" fmla="*/ 3128834 h 3370881"/>
                          <a:gd name="connsiteX427" fmla="*/ 524435 w 2657256"/>
                          <a:gd name="connsiteY427" fmla="*/ 3101940 h 3370881"/>
                          <a:gd name="connsiteX428" fmla="*/ 528918 w 2657256"/>
                          <a:gd name="connsiteY428" fmla="*/ 3088493 h 3370881"/>
                          <a:gd name="connsiteX429" fmla="*/ 542365 w 2657256"/>
                          <a:gd name="connsiteY429" fmla="*/ 3052634 h 3370881"/>
                          <a:gd name="connsiteX430" fmla="*/ 484094 w 2657256"/>
                          <a:gd name="connsiteY430" fmla="*/ 2886787 h 3370881"/>
                          <a:gd name="connsiteX431" fmla="*/ 443753 w 2657256"/>
                          <a:gd name="connsiteY431" fmla="*/ 2779211 h 3370881"/>
                          <a:gd name="connsiteX432" fmla="*/ 439270 w 2657256"/>
                          <a:gd name="connsiteY432" fmla="*/ 2752317 h 3370881"/>
                          <a:gd name="connsiteX433" fmla="*/ 430306 w 2657256"/>
                          <a:gd name="connsiteY433" fmla="*/ 2716458 h 3370881"/>
                          <a:gd name="connsiteX434" fmla="*/ 425823 w 2657256"/>
                          <a:gd name="connsiteY434" fmla="*/ 2680599 h 3370881"/>
                          <a:gd name="connsiteX435" fmla="*/ 398929 w 2657256"/>
                          <a:gd name="connsiteY435" fmla="*/ 2599917 h 3370881"/>
                          <a:gd name="connsiteX436" fmla="*/ 385482 w 2657256"/>
                          <a:gd name="connsiteY436" fmla="*/ 2568540 h 3370881"/>
                          <a:gd name="connsiteX437" fmla="*/ 381000 w 2657256"/>
                          <a:gd name="connsiteY437" fmla="*/ 2550611 h 3370881"/>
                          <a:gd name="connsiteX438" fmla="*/ 372035 w 2657256"/>
                          <a:gd name="connsiteY438" fmla="*/ 2483376 h 3370881"/>
                          <a:gd name="connsiteX439" fmla="*/ 367553 w 2657256"/>
                          <a:gd name="connsiteY439" fmla="*/ 2469929 h 3370881"/>
                          <a:gd name="connsiteX440" fmla="*/ 407894 w 2657256"/>
                          <a:gd name="connsiteY440" fmla="*/ 2451999 h 3370881"/>
                          <a:gd name="connsiteX441" fmla="*/ 515470 w 2657256"/>
                          <a:gd name="connsiteY441" fmla="*/ 2407176 h 3370881"/>
                          <a:gd name="connsiteX442" fmla="*/ 578223 w 2657256"/>
                          <a:gd name="connsiteY442" fmla="*/ 2353387 h 3370881"/>
                          <a:gd name="connsiteX443" fmla="*/ 587188 w 2657256"/>
                          <a:gd name="connsiteY443" fmla="*/ 2330976 h 3370881"/>
                          <a:gd name="connsiteX444" fmla="*/ 614082 w 2657256"/>
                          <a:gd name="connsiteY444" fmla="*/ 2254776 h 3370881"/>
                          <a:gd name="connsiteX445" fmla="*/ 649941 w 2657256"/>
                          <a:gd name="connsiteY445" fmla="*/ 2200987 h 3370881"/>
                          <a:gd name="connsiteX446" fmla="*/ 690282 w 2657256"/>
                          <a:gd name="connsiteY446" fmla="*/ 2174093 h 3370881"/>
                          <a:gd name="connsiteX447" fmla="*/ 703729 w 2657256"/>
                          <a:gd name="connsiteY447" fmla="*/ 2165129 h 3370881"/>
                          <a:gd name="connsiteX448" fmla="*/ 739588 w 2657256"/>
                          <a:gd name="connsiteY448" fmla="*/ 2147199 h 3370881"/>
                          <a:gd name="connsiteX449" fmla="*/ 708212 w 2657256"/>
                          <a:gd name="connsiteY449" fmla="*/ 2187540 h 3370881"/>
                          <a:gd name="connsiteX450" fmla="*/ 654423 w 2657256"/>
                          <a:gd name="connsiteY450" fmla="*/ 2241329 h 3370881"/>
                          <a:gd name="connsiteX451" fmla="*/ 636494 w 2657256"/>
                          <a:gd name="connsiteY451" fmla="*/ 2259258 h 3370881"/>
                          <a:gd name="connsiteX452" fmla="*/ 614082 w 2657256"/>
                          <a:gd name="connsiteY452" fmla="*/ 2286152 h 3370881"/>
                          <a:gd name="connsiteX453" fmla="*/ 592179 w 2657256"/>
                          <a:gd name="connsiteY453" fmla="*/ 2282347 h 3370881"/>
                          <a:gd name="connsiteX454" fmla="*/ 555980 w 2657256"/>
                          <a:gd name="connsiteY454" fmla="*/ 2313892 h 3370881"/>
                          <a:gd name="connsiteX455" fmla="*/ 524435 w 2657256"/>
                          <a:gd name="connsiteY455" fmla="*/ 2348905 h 3370881"/>
                          <a:gd name="connsiteX456" fmla="*/ 502023 w 2657256"/>
                          <a:gd name="connsiteY456" fmla="*/ 2362352 h 3370881"/>
                          <a:gd name="connsiteX457" fmla="*/ 461682 w 2657256"/>
                          <a:gd name="connsiteY457" fmla="*/ 2389246 h 3370881"/>
                          <a:gd name="connsiteX458" fmla="*/ 448235 w 2657256"/>
                          <a:gd name="connsiteY458" fmla="*/ 2398211 h 3370881"/>
                          <a:gd name="connsiteX459" fmla="*/ 430306 w 2657256"/>
                          <a:gd name="connsiteY459" fmla="*/ 2407176 h 3370881"/>
                          <a:gd name="connsiteX460" fmla="*/ 412376 w 2657256"/>
                          <a:gd name="connsiteY460" fmla="*/ 2420623 h 3370881"/>
                          <a:gd name="connsiteX461" fmla="*/ 389965 w 2657256"/>
                          <a:gd name="connsiteY461" fmla="*/ 2429587 h 3370881"/>
                          <a:gd name="connsiteX462" fmla="*/ 372035 w 2657256"/>
                          <a:gd name="connsiteY462" fmla="*/ 2443034 h 3370881"/>
                          <a:gd name="connsiteX463" fmla="*/ 318247 w 2657256"/>
                          <a:gd name="connsiteY463" fmla="*/ 2474411 h 3370881"/>
                          <a:gd name="connsiteX464" fmla="*/ 304800 w 2657256"/>
                          <a:gd name="connsiteY464" fmla="*/ 2492340 h 3370881"/>
                          <a:gd name="connsiteX465" fmla="*/ 282388 w 2657256"/>
                          <a:gd name="connsiteY465" fmla="*/ 2519234 h 3370881"/>
                          <a:gd name="connsiteX466" fmla="*/ 295835 w 2657256"/>
                          <a:gd name="connsiteY466" fmla="*/ 2815070 h 3370881"/>
                          <a:gd name="connsiteX467" fmla="*/ 300318 w 2657256"/>
                          <a:gd name="connsiteY467" fmla="*/ 2837481 h 3370881"/>
                          <a:gd name="connsiteX468" fmla="*/ 304800 w 2657256"/>
                          <a:gd name="connsiteY468" fmla="*/ 2868858 h 3370881"/>
                          <a:gd name="connsiteX469" fmla="*/ 309282 w 2657256"/>
                          <a:gd name="connsiteY469" fmla="*/ 2927129 h 3370881"/>
                          <a:gd name="connsiteX470" fmla="*/ 322729 w 2657256"/>
                          <a:gd name="connsiteY470" fmla="*/ 2985399 h 3370881"/>
                          <a:gd name="connsiteX471" fmla="*/ 327212 w 2657256"/>
                          <a:gd name="connsiteY471" fmla="*/ 3012293 h 3370881"/>
                          <a:gd name="connsiteX472" fmla="*/ 331694 w 2657256"/>
                          <a:gd name="connsiteY472" fmla="*/ 3043670 h 3370881"/>
                          <a:gd name="connsiteX473" fmla="*/ 345141 w 2657256"/>
                          <a:gd name="connsiteY473" fmla="*/ 3070564 h 3370881"/>
                          <a:gd name="connsiteX474" fmla="*/ 367553 w 2657256"/>
                          <a:gd name="connsiteY474" fmla="*/ 3124352 h 3370881"/>
                          <a:gd name="connsiteX475" fmla="*/ 381000 w 2657256"/>
                          <a:gd name="connsiteY475" fmla="*/ 3182623 h 3370881"/>
                          <a:gd name="connsiteX476" fmla="*/ 389965 w 2657256"/>
                          <a:gd name="connsiteY476" fmla="*/ 3196070 h 3370881"/>
                          <a:gd name="connsiteX477" fmla="*/ 394447 w 2657256"/>
                          <a:gd name="connsiteY477" fmla="*/ 3213999 h 3370881"/>
                          <a:gd name="connsiteX478" fmla="*/ 412376 w 2657256"/>
                          <a:gd name="connsiteY478" fmla="*/ 3245376 h 3370881"/>
                          <a:gd name="connsiteX479" fmla="*/ 416859 w 2657256"/>
                          <a:gd name="connsiteY479" fmla="*/ 3258823 h 3370881"/>
                          <a:gd name="connsiteX480" fmla="*/ 425823 w 2657256"/>
                          <a:gd name="connsiteY480" fmla="*/ 3272270 h 3370881"/>
                          <a:gd name="connsiteX481" fmla="*/ 439270 w 2657256"/>
                          <a:gd name="connsiteY481" fmla="*/ 3303646 h 3370881"/>
                          <a:gd name="connsiteX482" fmla="*/ 439270 w 2657256"/>
                          <a:gd name="connsiteY482" fmla="*/ 3352952 h 3370881"/>
                          <a:gd name="connsiteX483" fmla="*/ 430306 w 2657256"/>
                          <a:gd name="connsiteY483" fmla="*/ 3366399 h 3370881"/>
                          <a:gd name="connsiteX484" fmla="*/ 412376 w 2657256"/>
                          <a:gd name="connsiteY484" fmla="*/ 3370881 h 3370881"/>
                          <a:gd name="connsiteX485" fmla="*/ 295835 w 2657256"/>
                          <a:gd name="connsiteY485" fmla="*/ 3357434 h 3370881"/>
                          <a:gd name="connsiteX486" fmla="*/ 264459 w 2657256"/>
                          <a:gd name="connsiteY486" fmla="*/ 3276752 h 3370881"/>
                          <a:gd name="connsiteX487" fmla="*/ 259976 w 2657256"/>
                          <a:gd name="connsiteY487" fmla="*/ 3240893 h 3370881"/>
                          <a:gd name="connsiteX488" fmla="*/ 246529 w 2657256"/>
                          <a:gd name="connsiteY488" fmla="*/ 3178140 h 3370881"/>
                          <a:gd name="connsiteX489" fmla="*/ 237565 w 2657256"/>
                          <a:gd name="connsiteY489" fmla="*/ 3084011 h 3370881"/>
                          <a:gd name="connsiteX490" fmla="*/ 228600 w 2657256"/>
                          <a:gd name="connsiteY490" fmla="*/ 3057117 h 3370881"/>
                          <a:gd name="connsiteX491" fmla="*/ 219635 w 2657256"/>
                          <a:gd name="connsiteY491" fmla="*/ 3021258 h 3370881"/>
                          <a:gd name="connsiteX492" fmla="*/ 206188 w 2657256"/>
                          <a:gd name="connsiteY492" fmla="*/ 2980917 h 3370881"/>
                          <a:gd name="connsiteX493" fmla="*/ 201706 w 2657256"/>
                          <a:gd name="connsiteY493" fmla="*/ 2949540 h 3370881"/>
                          <a:gd name="connsiteX494" fmla="*/ 197223 w 2657256"/>
                          <a:gd name="connsiteY494" fmla="*/ 2927129 h 3370881"/>
                          <a:gd name="connsiteX495" fmla="*/ 192741 w 2657256"/>
                          <a:gd name="connsiteY495" fmla="*/ 2891270 h 3370881"/>
                          <a:gd name="connsiteX496" fmla="*/ 188259 w 2657256"/>
                          <a:gd name="connsiteY496" fmla="*/ 2850929 h 3370881"/>
                          <a:gd name="connsiteX497" fmla="*/ 179294 w 2657256"/>
                          <a:gd name="connsiteY497" fmla="*/ 2824034 h 3370881"/>
                          <a:gd name="connsiteX498" fmla="*/ 165847 w 2657256"/>
                          <a:gd name="connsiteY498" fmla="*/ 2774729 h 3370881"/>
                          <a:gd name="connsiteX499" fmla="*/ 161365 w 2657256"/>
                          <a:gd name="connsiteY499" fmla="*/ 2747834 h 3370881"/>
                          <a:gd name="connsiteX500" fmla="*/ 156882 w 2657256"/>
                          <a:gd name="connsiteY500" fmla="*/ 2559576 h 3370881"/>
                          <a:gd name="connsiteX501" fmla="*/ 152400 w 2657256"/>
                          <a:gd name="connsiteY501" fmla="*/ 2519234 h 3370881"/>
                          <a:gd name="connsiteX502" fmla="*/ 118035 w 2657256"/>
                          <a:gd name="connsiteY502" fmla="*/ 2400004 h 3370881"/>
                          <a:gd name="connsiteX503" fmla="*/ 117048 w 2657256"/>
                          <a:gd name="connsiteY503" fmla="*/ 2344423 h 3370881"/>
                          <a:gd name="connsiteX504" fmla="*/ 100106 w 2657256"/>
                          <a:gd name="connsiteY504" fmla="*/ 2330976 h 3370881"/>
                          <a:gd name="connsiteX505" fmla="*/ 138953 w 2657256"/>
                          <a:gd name="connsiteY505" fmla="*/ 2313046 h 3370881"/>
                          <a:gd name="connsiteX506" fmla="*/ 152400 w 2657256"/>
                          <a:gd name="connsiteY506" fmla="*/ 2304081 h 3370881"/>
                          <a:gd name="connsiteX507" fmla="*/ 170329 w 2657256"/>
                          <a:gd name="connsiteY507" fmla="*/ 2259258 h 3370881"/>
                          <a:gd name="connsiteX508" fmla="*/ 188259 w 2657256"/>
                          <a:gd name="connsiteY508" fmla="*/ 2223399 h 3370881"/>
                          <a:gd name="connsiteX509" fmla="*/ 206188 w 2657256"/>
                          <a:gd name="connsiteY509" fmla="*/ 2187540 h 3370881"/>
                          <a:gd name="connsiteX510" fmla="*/ 210670 w 2657256"/>
                          <a:gd name="connsiteY510" fmla="*/ 2174093 h 3370881"/>
                          <a:gd name="connsiteX511" fmla="*/ 219635 w 2657256"/>
                          <a:gd name="connsiteY511" fmla="*/ 2115823 h 3370881"/>
                          <a:gd name="connsiteX512" fmla="*/ 210670 w 2657256"/>
                          <a:gd name="connsiteY512" fmla="*/ 1958940 h 3370881"/>
                          <a:gd name="connsiteX513" fmla="*/ 192741 w 2657256"/>
                          <a:gd name="connsiteY513" fmla="*/ 1923081 h 3370881"/>
                          <a:gd name="connsiteX514" fmla="*/ 179294 w 2657256"/>
                          <a:gd name="connsiteY514" fmla="*/ 1891705 h 3370881"/>
                          <a:gd name="connsiteX515" fmla="*/ 165847 w 2657256"/>
                          <a:gd name="connsiteY515" fmla="*/ 1864811 h 3370881"/>
                          <a:gd name="connsiteX516" fmla="*/ 152400 w 2657256"/>
                          <a:gd name="connsiteY516" fmla="*/ 1833434 h 3370881"/>
                          <a:gd name="connsiteX517" fmla="*/ 143435 w 2657256"/>
                          <a:gd name="connsiteY517" fmla="*/ 1819987 h 3370881"/>
                          <a:gd name="connsiteX518" fmla="*/ 107576 w 2657256"/>
                          <a:gd name="connsiteY518" fmla="*/ 1784129 h 3370881"/>
                          <a:gd name="connsiteX519" fmla="*/ 94129 w 2657256"/>
                          <a:gd name="connsiteY519" fmla="*/ 1779646 h 3370881"/>
                          <a:gd name="connsiteX520" fmla="*/ 71718 w 2657256"/>
                          <a:gd name="connsiteY520" fmla="*/ 1770681 h 3370881"/>
                          <a:gd name="connsiteX521" fmla="*/ 58270 w 2657256"/>
                          <a:gd name="connsiteY521" fmla="*/ 1761717 h 3370881"/>
                          <a:gd name="connsiteX522" fmla="*/ 26894 w 2657256"/>
                          <a:gd name="connsiteY522" fmla="*/ 1730340 h 3370881"/>
                          <a:gd name="connsiteX523" fmla="*/ 0 w 2657256"/>
                          <a:gd name="connsiteY523" fmla="*/ 1707929 h 3370881"/>
                          <a:gd name="connsiteX0" fmla="*/ 0 w 2657256"/>
                          <a:gd name="connsiteY0" fmla="*/ 1707929 h 3370881"/>
                          <a:gd name="connsiteX1" fmla="*/ 22412 w 2657256"/>
                          <a:gd name="connsiteY1" fmla="*/ 1698964 h 3370881"/>
                          <a:gd name="connsiteX2" fmla="*/ 31376 w 2657256"/>
                          <a:gd name="connsiteY2" fmla="*/ 1681034 h 3370881"/>
                          <a:gd name="connsiteX3" fmla="*/ 44823 w 2657256"/>
                          <a:gd name="connsiteY3" fmla="*/ 1672070 h 3370881"/>
                          <a:gd name="connsiteX4" fmla="*/ 58270 w 2657256"/>
                          <a:gd name="connsiteY4" fmla="*/ 1654140 h 3370881"/>
                          <a:gd name="connsiteX5" fmla="*/ 76200 w 2657256"/>
                          <a:gd name="connsiteY5" fmla="*/ 1645176 h 3370881"/>
                          <a:gd name="connsiteX6" fmla="*/ 98612 w 2657256"/>
                          <a:gd name="connsiteY6" fmla="*/ 1636211 h 3370881"/>
                          <a:gd name="connsiteX7" fmla="*/ 125506 w 2657256"/>
                          <a:gd name="connsiteY7" fmla="*/ 1627246 h 3370881"/>
                          <a:gd name="connsiteX8" fmla="*/ 152400 w 2657256"/>
                          <a:gd name="connsiteY8" fmla="*/ 1609317 h 3370881"/>
                          <a:gd name="connsiteX9" fmla="*/ 170329 w 2657256"/>
                          <a:gd name="connsiteY9" fmla="*/ 1600352 h 3370881"/>
                          <a:gd name="connsiteX10" fmla="*/ 188259 w 2657256"/>
                          <a:gd name="connsiteY10" fmla="*/ 1582423 h 3370881"/>
                          <a:gd name="connsiteX11" fmla="*/ 228600 w 2657256"/>
                          <a:gd name="connsiteY11" fmla="*/ 1564493 h 3370881"/>
                          <a:gd name="connsiteX12" fmla="*/ 255494 w 2657256"/>
                          <a:gd name="connsiteY12" fmla="*/ 1546564 h 3370881"/>
                          <a:gd name="connsiteX13" fmla="*/ 300318 w 2657256"/>
                          <a:gd name="connsiteY13" fmla="*/ 1524152 h 3370881"/>
                          <a:gd name="connsiteX14" fmla="*/ 313765 w 2657256"/>
                          <a:gd name="connsiteY14" fmla="*/ 1515187 h 3370881"/>
                          <a:gd name="connsiteX15" fmla="*/ 340659 w 2657256"/>
                          <a:gd name="connsiteY15" fmla="*/ 1510705 h 3370881"/>
                          <a:gd name="connsiteX16" fmla="*/ 363070 w 2657256"/>
                          <a:gd name="connsiteY16" fmla="*/ 1506223 h 3370881"/>
                          <a:gd name="connsiteX17" fmla="*/ 389965 w 2657256"/>
                          <a:gd name="connsiteY17" fmla="*/ 1501740 h 3370881"/>
                          <a:gd name="connsiteX18" fmla="*/ 425823 w 2657256"/>
                          <a:gd name="connsiteY18" fmla="*/ 1497258 h 3370881"/>
                          <a:gd name="connsiteX19" fmla="*/ 470647 w 2657256"/>
                          <a:gd name="connsiteY19" fmla="*/ 1488293 h 3370881"/>
                          <a:gd name="connsiteX20" fmla="*/ 515470 w 2657256"/>
                          <a:gd name="connsiteY20" fmla="*/ 1479329 h 3370881"/>
                          <a:gd name="connsiteX21" fmla="*/ 528918 w 2657256"/>
                          <a:gd name="connsiteY21" fmla="*/ 1470364 h 3370881"/>
                          <a:gd name="connsiteX22" fmla="*/ 600635 w 2657256"/>
                          <a:gd name="connsiteY22" fmla="*/ 1456917 h 3370881"/>
                          <a:gd name="connsiteX23" fmla="*/ 690282 w 2657256"/>
                          <a:gd name="connsiteY23" fmla="*/ 1447952 h 3370881"/>
                          <a:gd name="connsiteX24" fmla="*/ 793376 w 2657256"/>
                          <a:gd name="connsiteY24" fmla="*/ 1452434 h 3370881"/>
                          <a:gd name="connsiteX25" fmla="*/ 874059 w 2657256"/>
                          <a:gd name="connsiteY25" fmla="*/ 1465881 h 3370881"/>
                          <a:gd name="connsiteX26" fmla="*/ 914400 w 2657256"/>
                          <a:gd name="connsiteY26" fmla="*/ 1470364 h 3370881"/>
                          <a:gd name="connsiteX27" fmla="*/ 1030941 w 2657256"/>
                          <a:gd name="connsiteY27" fmla="*/ 1483811 h 3370881"/>
                          <a:gd name="connsiteX28" fmla="*/ 1151965 w 2657256"/>
                          <a:gd name="connsiteY28" fmla="*/ 1492776 h 3370881"/>
                          <a:gd name="connsiteX29" fmla="*/ 1281953 w 2657256"/>
                          <a:gd name="connsiteY29" fmla="*/ 1501740 h 3370881"/>
                          <a:gd name="connsiteX30" fmla="*/ 1465729 w 2657256"/>
                          <a:gd name="connsiteY30" fmla="*/ 1497258 h 3370881"/>
                          <a:gd name="connsiteX31" fmla="*/ 1510553 w 2657256"/>
                          <a:gd name="connsiteY31" fmla="*/ 1492776 h 3370881"/>
                          <a:gd name="connsiteX32" fmla="*/ 1582270 w 2657256"/>
                          <a:gd name="connsiteY32" fmla="*/ 1461399 h 3370881"/>
                          <a:gd name="connsiteX33" fmla="*/ 1604682 w 2657256"/>
                          <a:gd name="connsiteY33" fmla="*/ 1456917 h 3370881"/>
                          <a:gd name="connsiteX34" fmla="*/ 1622612 w 2657256"/>
                          <a:gd name="connsiteY34" fmla="*/ 1447952 h 3370881"/>
                          <a:gd name="connsiteX35" fmla="*/ 1645023 w 2657256"/>
                          <a:gd name="connsiteY35" fmla="*/ 1438987 h 3370881"/>
                          <a:gd name="connsiteX36" fmla="*/ 1662953 w 2657256"/>
                          <a:gd name="connsiteY36" fmla="*/ 1425540 h 3370881"/>
                          <a:gd name="connsiteX37" fmla="*/ 1698812 w 2657256"/>
                          <a:gd name="connsiteY37" fmla="*/ 1407611 h 3370881"/>
                          <a:gd name="connsiteX38" fmla="*/ 1739153 w 2657256"/>
                          <a:gd name="connsiteY38" fmla="*/ 1380717 h 3370881"/>
                          <a:gd name="connsiteX39" fmla="*/ 1752600 w 2657256"/>
                          <a:gd name="connsiteY39" fmla="*/ 1367270 h 3370881"/>
                          <a:gd name="connsiteX40" fmla="*/ 1775012 w 2657256"/>
                          <a:gd name="connsiteY40" fmla="*/ 1353823 h 3370881"/>
                          <a:gd name="connsiteX41" fmla="*/ 1797423 w 2657256"/>
                          <a:gd name="connsiteY41" fmla="*/ 1335893 h 3370881"/>
                          <a:gd name="connsiteX42" fmla="*/ 1810870 w 2657256"/>
                          <a:gd name="connsiteY42" fmla="*/ 1304517 h 3370881"/>
                          <a:gd name="connsiteX43" fmla="*/ 1815353 w 2657256"/>
                          <a:gd name="connsiteY43" fmla="*/ 1291070 h 3370881"/>
                          <a:gd name="connsiteX44" fmla="*/ 1801906 w 2657256"/>
                          <a:gd name="connsiteY44" fmla="*/ 1138670 h 3370881"/>
                          <a:gd name="connsiteX45" fmla="*/ 1792941 w 2657256"/>
                          <a:gd name="connsiteY45" fmla="*/ 1125223 h 3370881"/>
                          <a:gd name="connsiteX46" fmla="*/ 1757082 w 2657256"/>
                          <a:gd name="connsiteY46" fmla="*/ 1093846 h 3370881"/>
                          <a:gd name="connsiteX47" fmla="*/ 1730188 w 2657256"/>
                          <a:gd name="connsiteY47" fmla="*/ 1066952 h 3370881"/>
                          <a:gd name="connsiteX48" fmla="*/ 1703294 w 2657256"/>
                          <a:gd name="connsiteY48" fmla="*/ 1049023 h 3370881"/>
                          <a:gd name="connsiteX49" fmla="*/ 1622612 w 2657256"/>
                          <a:gd name="connsiteY49" fmla="*/ 1053505 h 3370881"/>
                          <a:gd name="connsiteX50" fmla="*/ 1595718 w 2657256"/>
                          <a:gd name="connsiteY50" fmla="*/ 1062470 h 3370881"/>
                          <a:gd name="connsiteX51" fmla="*/ 1573306 w 2657256"/>
                          <a:gd name="connsiteY51" fmla="*/ 1066952 h 3370881"/>
                          <a:gd name="connsiteX52" fmla="*/ 1453385 w 2657256"/>
                          <a:gd name="connsiteY52" fmla="*/ 1082761 h 3370881"/>
                          <a:gd name="connsiteX53" fmla="*/ 1326776 w 2657256"/>
                          <a:gd name="connsiteY53" fmla="*/ 1062470 h 3370881"/>
                          <a:gd name="connsiteX54" fmla="*/ 1308847 w 2657256"/>
                          <a:gd name="connsiteY54" fmla="*/ 1057987 h 3370881"/>
                          <a:gd name="connsiteX55" fmla="*/ 1277470 w 2657256"/>
                          <a:gd name="connsiteY55" fmla="*/ 1053505 h 3370881"/>
                          <a:gd name="connsiteX56" fmla="*/ 1259541 w 2657256"/>
                          <a:gd name="connsiteY56" fmla="*/ 1049023 h 3370881"/>
                          <a:gd name="connsiteX57" fmla="*/ 1232647 w 2657256"/>
                          <a:gd name="connsiteY57" fmla="*/ 1044540 h 3370881"/>
                          <a:gd name="connsiteX58" fmla="*/ 1053353 w 2657256"/>
                          <a:gd name="connsiteY58" fmla="*/ 1049023 h 3370881"/>
                          <a:gd name="connsiteX59" fmla="*/ 1035423 w 2657256"/>
                          <a:gd name="connsiteY59" fmla="*/ 1053505 h 3370881"/>
                          <a:gd name="connsiteX60" fmla="*/ 1008529 w 2657256"/>
                          <a:gd name="connsiteY60" fmla="*/ 1057987 h 3370881"/>
                          <a:gd name="connsiteX61" fmla="*/ 995082 w 2657256"/>
                          <a:gd name="connsiteY61" fmla="*/ 1062470 h 3370881"/>
                          <a:gd name="connsiteX62" fmla="*/ 945776 w 2657256"/>
                          <a:gd name="connsiteY62" fmla="*/ 1031093 h 3370881"/>
                          <a:gd name="connsiteX63" fmla="*/ 941294 w 2657256"/>
                          <a:gd name="connsiteY63" fmla="*/ 1017646 h 3370881"/>
                          <a:gd name="connsiteX64" fmla="*/ 932329 w 2657256"/>
                          <a:gd name="connsiteY64" fmla="*/ 919034 h 3370881"/>
                          <a:gd name="connsiteX65" fmla="*/ 914400 w 2657256"/>
                          <a:gd name="connsiteY65" fmla="*/ 901105 h 3370881"/>
                          <a:gd name="connsiteX66" fmla="*/ 918882 w 2657256"/>
                          <a:gd name="connsiteY66" fmla="*/ 869729 h 3370881"/>
                          <a:gd name="connsiteX67" fmla="*/ 941294 w 2657256"/>
                          <a:gd name="connsiteY67" fmla="*/ 865246 h 3370881"/>
                          <a:gd name="connsiteX68" fmla="*/ 959223 w 2657256"/>
                          <a:gd name="connsiteY68" fmla="*/ 851799 h 3370881"/>
                          <a:gd name="connsiteX69" fmla="*/ 990600 w 2657256"/>
                          <a:gd name="connsiteY69" fmla="*/ 847317 h 3370881"/>
                          <a:gd name="connsiteX70" fmla="*/ 1129553 w 2657256"/>
                          <a:gd name="connsiteY70" fmla="*/ 838352 h 3370881"/>
                          <a:gd name="connsiteX71" fmla="*/ 1147482 w 2657256"/>
                          <a:gd name="connsiteY71" fmla="*/ 829387 h 3370881"/>
                          <a:gd name="connsiteX72" fmla="*/ 1178859 w 2657256"/>
                          <a:gd name="connsiteY72" fmla="*/ 806976 h 3370881"/>
                          <a:gd name="connsiteX73" fmla="*/ 1192306 w 2657256"/>
                          <a:gd name="connsiteY73" fmla="*/ 793529 h 3370881"/>
                          <a:gd name="connsiteX74" fmla="*/ 1214718 w 2657256"/>
                          <a:gd name="connsiteY74" fmla="*/ 784564 h 3370881"/>
                          <a:gd name="connsiteX75" fmla="*/ 1241612 w 2657256"/>
                          <a:gd name="connsiteY75" fmla="*/ 771117 h 3370881"/>
                          <a:gd name="connsiteX76" fmla="*/ 1277470 w 2657256"/>
                          <a:gd name="connsiteY76" fmla="*/ 753187 h 3370881"/>
                          <a:gd name="connsiteX77" fmla="*/ 1295400 w 2657256"/>
                          <a:gd name="connsiteY77" fmla="*/ 730776 h 3370881"/>
                          <a:gd name="connsiteX78" fmla="*/ 1317812 w 2657256"/>
                          <a:gd name="connsiteY78" fmla="*/ 708364 h 3370881"/>
                          <a:gd name="connsiteX79" fmla="*/ 1353670 w 2657256"/>
                          <a:gd name="connsiteY79" fmla="*/ 663540 h 3370881"/>
                          <a:gd name="connsiteX80" fmla="*/ 1371600 w 2657256"/>
                          <a:gd name="connsiteY80" fmla="*/ 636646 h 3370881"/>
                          <a:gd name="connsiteX81" fmla="*/ 1380565 w 2657256"/>
                          <a:gd name="connsiteY81" fmla="*/ 596305 h 3370881"/>
                          <a:gd name="connsiteX82" fmla="*/ 1385047 w 2657256"/>
                          <a:gd name="connsiteY82" fmla="*/ 582858 h 3370881"/>
                          <a:gd name="connsiteX83" fmla="*/ 1380565 w 2657256"/>
                          <a:gd name="connsiteY83" fmla="*/ 533552 h 3370881"/>
                          <a:gd name="connsiteX84" fmla="*/ 1367118 w 2657256"/>
                          <a:gd name="connsiteY84" fmla="*/ 524587 h 3370881"/>
                          <a:gd name="connsiteX85" fmla="*/ 1349188 w 2657256"/>
                          <a:gd name="connsiteY85" fmla="*/ 520105 h 3370881"/>
                          <a:gd name="connsiteX86" fmla="*/ 1326776 w 2657256"/>
                          <a:gd name="connsiteY86" fmla="*/ 511140 h 3370881"/>
                          <a:gd name="connsiteX87" fmla="*/ 1281953 w 2657256"/>
                          <a:gd name="connsiteY87" fmla="*/ 515623 h 3370881"/>
                          <a:gd name="connsiteX88" fmla="*/ 1250576 w 2657256"/>
                          <a:gd name="connsiteY88" fmla="*/ 529070 h 3370881"/>
                          <a:gd name="connsiteX89" fmla="*/ 1210235 w 2657256"/>
                          <a:gd name="connsiteY89" fmla="*/ 542517 h 3370881"/>
                          <a:gd name="connsiteX90" fmla="*/ 1183341 w 2657256"/>
                          <a:gd name="connsiteY90" fmla="*/ 555964 h 3370881"/>
                          <a:gd name="connsiteX91" fmla="*/ 1160929 w 2657256"/>
                          <a:gd name="connsiteY91" fmla="*/ 569411 h 3370881"/>
                          <a:gd name="connsiteX92" fmla="*/ 1134035 w 2657256"/>
                          <a:gd name="connsiteY92" fmla="*/ 578376 h 3370881"/>
                          <a:gd name="connsiteX93" fmla="*/ 1111623 w 2657256"/>
                          <a:gd name="connsiteY93" fmla="*/ 587340 h 3370881"/>
                          <a:gd name="connsiteX94" fmla="*/ 1084729 w 2657256"/>
                          <a:gd name="connsiteY94" fmla="*/ 596305 h 3370881"/>
                          <a:gd name="connsiteX95" fmla="*/ 986118 w 2657256"/>
                          <a:gd name="connsiteY95" fmla="*/ 591823 h 3370881"/>
                          <a:gd name="connsiteX96" fmla="*/ 927847 w 2657256"/>
                          <a:gd name="connsiteY96" fmla="*/ 578376 h 3370881"/>
                          <a:gd name="connsiteX97" fmla="*/ 896470 w 2657256"/>
                          <a:gd name="connsiteY97" fmla="*/ 555964 h 3370881"/>
                          <a:gd name="connsiteX98" fmla="*/ 883023 w 2657256"/>
                          <a:gd name="connsiteY98" fmla="*/ 546999 h 3370881"/>
                          <a:gd name="connsiteX99" fmla="*/ 865094 w 2657256"/>
                          <a:gd name="connsiteY99" fmla="*/ 497693 h 3370881"/>
                          <a:gd name="connsiteX100" fmla="*/ 869576 w 2657256"/>
                          <a:gd name="connsiteY100" fmla="*/ 403564 h 3370881"/>
                          <a:gd name="connsiteX101" fmla="*/ 874059 w 2657256"/>
                          <a:gd name="connsiteY101" fmla="*/ 385634 h 3370881"/>
                          <a:gd name="connsiteX102" fmla="*/ 883023 w 2657256"/>
                          <a:gd name="connsiteY102" fmla="*/ 372187 h 3370881"/>
                          <a:gd name="connsiteX103" fmla="*/ 909918 w 2657256"/>
                          <a:gd name="connsiteY103" fmla="*/ 363223 h 3370881"/>
                          <a:gd name="connsiteX104" fmla="*/ 914400 w 2657256"/>
                          <a:gd name="connsiteY104" fmla="*/ 385634 h 3370881"/>
                          <a:gd name="connsiteX105" fmla="*/ 909918 w 2657256"/>
                          <a:gd name="connsiteY105" fmla="*/ 408046 h 3370881"/>
                          <a:gd name="connsiteX106" fmla="*/ 900953 w 2657256"/>
                          <a:gd name="connsiteY106" fmla="*/ 466317 h 3370881"/>
                          <a:gd name="connsiteX107" fmla="*/ 905435 w 2657256"/>
                          <a:gd name="connsiteY107" fmla="*/ 515623 h 3370881"/>
                          <a:gd name="connsiteX108" fmla="*/ 932329 w 2657256"/>
                          <a:gd name="connsiteY108" fmla="*/ 551481 h 3370881"/>
                          <a:gd name="connsiteX109" fmla="*/ 954741 w 2657256"/>
                          <a:gd name="connsiteY109" fmla="*/ 560446 h 3370881"/>
                          <a:gd name="connsiteX110" fmla="*/ 972670 w 2657256"/>
                          <a:gd name="connsiteY110" fmla="*/ 569411 h 3370881"/>
                          <a:gd name="connsiteX111" fmla="*/ 1066800 w 2657256"/>
                          <a:gd name="connsiteY111" fmla="*/ 564929 h 3370881"/>
                          <a:gd name="connsiteX112" fmla="*/ 1111623 w 2657256"/>
                          <a:gd name="connsiteY112" fmla="*/ 551481 h 3370881"/>
                          <a:gd name="connsiteX113" fmla="*/ 1129553 w 2657256"/>
                          <a:gd name="connsiteY113" fmla="*/ 538034 h 3370881"/>
                          <a:gd name="connsiteX114" fmla="*/ 1156447 w 2657256"/>
                          <a:gd name="connsiteY114" fmla="*/ 511140 h 3370881"/>
                          <a:gd name="connsiteX115" fmla="*/ 1160929 w 2657256"/>
                          <a:gd name="connsiteY115" fmla="*/ 493211 h 3370881"/>
                          <a:gd name="connsiteX116" fmla="*/ 1178859 w 2657256"/>
                          <a:gd name="connsiteY116" fmla="*/ 331846 h 3370881"/>
                          <a:gd name="connsiteX117" fmla="*/ 1215315 w 2657256"/>
                          <a:gd name="connsiteY117" fmla="*/ 270289 h 3370881"/>
                          <a:gd name="connsiteX118" fmla="*/ 1214718 w 2657256"/>
                          <a:gd name="connsiteY118" fmla="*/ 367705 h 3370881"/>
                          <a:gd name="connsiteX119" fmla="*/ 1201270 w 2657256"/>
                          <a:gd name="connsiteY119" fmla="*/ 412529 h 3370881"/>
                          <a:gd name="connsiteX120" fmla="*/ 1210235 w 2657256"/>
                          <a:gd name="connsiteY120" fmla="*/ 461834 h 3370881"/>
                          <a:gd name="connsiteX121" fmla="*/ 1214718 w 2657256"/>
                          <a:gd name="connsiteY121" fmla="*/ 475281 h 3370881"/>
                          <a:gd name="connsiteX122" fmla="*/ 1228165 w 2657256"/>
                          <a:gd name="connsiteY122" fmla="*/ 484246 h 3370881"/>
                          <a:gd name="connsiteX123" fmla="*/ 1250576 w 2657256"/>
                          <a:gd name="connsiteY123" fmla="*/ 502176 h 3370881"/>
                          <a:gd name="connsiteX124" fmla="*/ 1317812 w 2657256"/>
                          <a:gd name="connsiteY124" fmla="*/ 497693 h 3370881"/>
                          <a:gd name="connsiteX125" fmla="*/ 1353670 w 2657256"/>
                          <a:gd name="connsiteY125" fmla="*/ 488729 h 3370881"/>
                          <a:gd name="connsiteX126" fmla="*/ 1506070 w 2657256"/>
                          <a:gd name="connsiteY126" fmla="*/ 457352 h 3370881"/>
                          <a:gd name="connsiteX127" fmla="*/ 1550894 w 2657256"/>
                          <a:gd name="connsiteY127" fmla="*/ 430458 h 3370881"/>
                          <a:gd name="connsiteX128" fmla="*/ 1564341 w 2657256"/>
                          <a:gd name="connsiteY128" fmla="*/ 417011 h 3370881"/>
                          <a:gd name="connsiteX129" fmla="*/ 1586753 w 2657256"/>
                          <a:gd name="connsiteY129" fmla="*/ 399081 h 3370881"/>
                          <a:gd name="connsiteX130" fmla="*/ 1595718 w 2657256"/>
                          <a:gd name="connsiteY130" fmla="*/ 381152 h 3370881"/>
                          <a:gd name="connsiteX131" fmla="*/ 1600200 w 2657256"/>
                          <a:gd name="connsiteY131" fmla="*/ 363223 h 3370881"/>
                          <a:gd name="connsiteX132" fmla="*/ 1609165 w 2657256"/>
                          <a:gd name="connsiteY132" fmla="*/ 313917 h 3370881"/>
                          <a:gd name="connsiteX133" fmla="*/ 1537447 w 2657256"/>
                          <a:gd name="connsiteY133" fmla="*/ 188411 h 3370881"/>
                          <a:gd name="connsiteX134" fmla="*/ 1613647 w 2657256"/>
                          <a:gd name="connsiteY134" fmla="*/ 399081 h 3370881"/>
                          <a:gd name="connsiteX135" fmla="*/ 1627094 w 2657256"/>
                          <a:gd name="connsiteY135" fmla="*/ 417011 h 3370881"/>
                          <a:gd name="connsiteX136" fmla="*/ 1658470 w 2657256"/>
                          <a:gd name="connsiteY136" fmla="*/ 412529 h 3370881"/>
                          <a:gd name="connsiteX137" fmla="*/ 1685365 w 2657256"/>
                          <a:gd name="connsiteY137" fmla="*/ 390117 h 3370881"/>
                          <a:gd name="connsiteX138" fmla="*/ 1694329 w 2657256"/>
                          <a:gd name="connsiteY138" fmla="*/ 376670 h 3370881"/>
                          <a:gd name="connsiteX139" fmla="*/ 1734670 w 2657256"/>
                          <a:gd name="connsiteY139" fmla="*/ 354258 h 3370881"/>
                          <a:gd name="connsiteX140" fmla="*/ 1743635 w 2657256"/>
                          <a:gd name="connsiteY140" fmla="*/ 340811 h 3370881"/>
                          <a:gd name="connsiteX141" fmla="*/ 1757082 w 2657256"/>
                          <a:gd name="connsiteY141" fmla="*/ 336329 h 3370881"/>
                          <a:gd name="connsiteX142" fmla="*/ 1808984 w 2657256"/>
                          <a:gd name="connsiteY142" fmla="*/ 249641 h 3370881"/>
                          <a:gd name="connsiteX143" fmla="*/ 1899621 w 2657256"/>
                          <a:gd name="connsiteY143" fmla="*/ 211719 h 3370881"/>
                          <a:gd name="connsiteX144" fmla="*/ 1808984 w 2657256"/>
                          <a:gd name="connsiteY144" fmla="*/ 178521 h 3370881"/>
                          <a:gd name="connsiteX145" fmla="*/ 1772023 w 2657256"/>
                          <a:gd name="connsiteY145" fmla="*/ 77249 h 3370881"/>
                          <a:gd name="connsiteX146" fmla="*/ 1900425 w 2657256"/>
                          <a:gd name="connsiteY146" fmla="*/ 214081 h 3370881"/>
                          <a:gd name="connsiteX147" fmla="*/ 1874221 w 2657256"/>
                          <a:gd name="connsiteY147" fmla="*/ 318698 h 3370881"/>
                          <a:gd name="connsiteX148" fmla="*/ 1788459 w 2657256"/>
                          <a:gd name="connsiteY148" fmla="*/ 367705 h 3370881"/>
                          <a:gd name="connsiteX149" fmla="*/ 1761565 w 2657256"/>
                          <a:gd name="connsiteY149" fmla="*/ 390117 h 3370881"/>
                          <a:gd name="connsiteX150" fmla="*/ 1783976 w 2657256"/>
                          <a:gd name="connsiteY150" fmla="*/ 399081 h 3370881"/>
                          <a:gd name="connsiteX151" fmla="*/ 1878106 w 2657256"/>
                          <a:gd name="connsiteY151" fmla="*/ 390117 h 3370881"/>
                          <a:gd name="connsiteX152" fmla="*/ 1891553 w 2657256"/>
                          <a:gd name="connsiteY152" fmla="*/ 381152 h 3370881"/>
                          <a:gd name="connsiteX153" fmla="*/ 1918447 w 2657256"/>
                          <a:gd name="connsiteY153" fmla="*/ 372187 h 3370881"/>
                          <a:gd name="connsiteX154" fmla="*/ 1940859 w 2657256"/>
                          <a:gd name="connsiteY154" fmla="*/ 358740 h 3370881"/>
                          <a:gd name="connsiteX155" fmla="*/ 1954306 w 2657256"/>
                          <a:gd name="connsiteY155" fmla="*/ 354258 h 3370881"/>
                          <a:gd name="connsiteX156" fmla="*/ 2083304 w 2657256"/>
                          <a:gd name="connsiteY156" fmla="*/ 290281 h 3370881"/>
                          <a:gd name="connsiteX157" fmla="*/ 2166172 w 2657256"/>
                          <a:gd name="connsiteY157" fmla="*/ 215604 h 3370881"/>
                          <a:gd name="connsiteX158" fmla="*/ 2069054 w 2657256"/>
                          <a:gd name="connsiteY158" fmla="*/ 40493 h 3370881"/>
                          <a:gd name="connsiteX159" fmla="*/ 2078225 w 2657256"/>
                          <a:gd name="connsiteY159" fmla="*/ 188681 h 3370881"/>
                          <a:gd name="connsiteX160" fmla="*/ 1999129 w 2657256"/>
                          <a:gd name="connsiteY160" fmla="*/ 358740 h 3370881"/>
                          <a:gd name="connsiteX161" fmla="*/ 1994647 w 2657256"/>
                          <a:gd name="connsiteY161" fmla="*/ 372187 h 3370881"/>
                          <a:gd name="connsiteX162" fmla="*/ 2039470 w 2657256"/>
                          <a:gd name="connsiteY162" fmla="*/ 390117 h 3370881"/>
                          <a:gd name="connsiteX163" fmla="*/ 2115670 w 2657256"/>
                          <a:gd name="connsiteY163" fmla="*/ 390117 h 3370881"/>
                          <a:gd name="connsiteX164" fmla="*/ 2160494 w 2657256"/>
                          <a:gd name="connsiteY164" fmla="*/ 376670 h 3370881"/>
                          <a:gd name="connsiteX165" fmla="*/ 2191870 w 2657256"/>
                          <a:gd name="connsiteY165" fmla="*/ 363223 h 3370881"/>
                          <a:gd name="connsiteX166" fmla="*/ 2205318 w 2657256"/>
                          <a:gd name="connsiteY166" fmla="*/ 358740 h 3370881"/>
                          <a:gd name="connsiteX167" fmla="*/ 2232212 w 2657256"/>
                          <a:gd name="connsiteY167" fmla="*/ 340811 h 3370881"/>
                          <a:gd name="connsiteX168" fmla="*/ 2312894 w 2657256"/>
                          <a:gd name="connsiteY168" fmla="*/ 183929 h 3370881"/>
                          <a:gd name="connsiteX169" fmla="*/ 2339788 w 2657256"/>
                          <a:gd name="connsiteY169" fmla="*/ 151 h 3370881"/>
                          <a:gd name="connsiteX170" fmla="*/ 2357718 w 2657256"/>
                          <a:gd name="connsiteY170" fmla="*/ 215305 h 3370881"/>
                          <a:gd name="connsiteX171" fmla="*/ 2254623 w 2657256"/>
                          <a:gd name="connsiteY171" fmla="*/ 376670 h 3370881"/>
                          <a:gd name="connsiteX172" fmla="*/ 2245659 w 2657256"/>
                          <a:gd name="connsiteY172" fmla="*/ 390117 h 3370881"/>
                          <a:gd name="connsiteX173" fmla="*/ 2254623 w 2657256"/>
                          <a:gd name="connsiteY173" fmla="*/ 403564 h 3370881"/>
                          <a:gd name="connsiteX174" fmla="*/ 2353235 w 2657256"/>
                          <a:gd name="connsiteY174" fmla="*/ 399081 h 3370881"/>
                          <a:gd name="connsiteX175" fmla="*/ 2366682 w 2657256"/>
                          <a:gd name="connsiteY175" fmla="*/ 394599 h 3370881"/>
                          <a:gd name="connsiteX176" fmla="*/ 2389094 w 2657256"/>
                          <a:gd name="connsiteY176" fmla="*/ 390117 h 3370881"/>
                          <a:gd name="connsiteX177" fmla="*/ 2424953 w 2657256"/>
                          <a:gd name="connsiteY177" fmla="*/ 367705 h 3370881"/>
                          <a:gd name="connsiteX178" fmla="*/ 2528047 w 2657256"/>
                          <a:gd name="connsiteY178" fmla="*/ 292700 h 3370881"/>
                          <a:gd name="connsiteX179" fmla="*/ 2541495 w 2657256"/>
                          <a:gd name="connsiteY179" fmla="*/ 62906 h 3370881"/>
                          <a:gd name="connsiteX180" fmla="*/ 2591304 w 2657256"/>
                          <a:gd name="connsiteY180" fmla="*/ 214081 h 3370881"/>
                          <a:gd name="connsiteX181" fmla="*/ 2612315 w 2657256"/>
                          <a:gd name="connsiteY181" fmla="*/ 290907 h 3370881"/>
                          <a:gd name="connsiteX182" fmla="*/ 2650863 w 2657256"/>
                          <a:gd name="connsiteY182" fmla="*/ 344994 h 3370881"/>
                          <a:gd name="connsiteX183" fmla="*/ 2465294 w 2657256"/>
                          <a:gd name="connsiteY183" fmla="*/ 399081 h 3370881"/>
                          <a:gd name="connsiteX184" fmla="*/ 2442882 w 2657256"/>
                          <a:gd name="connsiteY184" fmla="*/ 403564 h 3370881"/>
                          <a:gd name="connsiteX185" fmla="*/ 2398059 w 2657256"/>
                          <a:gd name="connsiteY185" fmla="*/ 417011 h 3370881"/>
                          <a:gd name="connsiteX186" fmla="*/ 2375647 w 2657256"/>
                          <a:gd name="connsiteY186" fmla="*/ 425976 h 3370881"/>
                          <a:gd name="connsiteX187" fmla="*/ 2357718 w 2657256"/>
                          <a:gd name="connsiteY187" fmla="*/ 430458 h 3370881"/>
                          <a:gd name="connsiteX188" fmla="*/ 2344270 w 2657256"/>
                          <a:gd name="connsiteY188" fmla="*/ 461834 h 3370881"/>
                          <a:gd name="connsiteX189" fmla="*/ 2353235 w 2657256"/>
                          <a:gd name="connsiteY189" fmla="*/ 502176 h 3370881"/>
                          <a:gd name="connsiteX190" fmla="*/ 2362200 w 2657256"/>
                          <a:gd name="connsiteY190" fmla="*/ 515623 h 3370881"/>
                          <a:gd name="connsiteX191" fmla="*/ 2344270 w 2657256"/>
                          <a:gd name="connsiteY191" fmla="*/ 587340 h 3370881"/>
                          <a:gd name="connsiteX192" fmla="*/ 2321859 w 2657256"/>
                          <a:gd name="connsiteY192" fmla="*/ 614234 h 3370881"/>
                          <a:gd name="connsiteX193" fmla="*/ 2308412 w 2657256"/>
                          <a:gd name="connsiteY193" fmla="*/ 636646 h 3370881"/>
                          <a:gd name="connsiteX194" fmla="*/ 2281518 w 2657256"/>
                          <a:gd name="connsiteY194" fmla="*/ 641129 h 3370881"/>
                          <a:gd name="connsiteX195" fmla="*/ 2259106 w 2657256"/>
                          <a:gd name="connsiteY195" fmla="*/ 636646 h 3370881"/>
                          <a:gd name="connsiteX196" fmla="*/ 2277035 w 2657256"/>
                          <a:gd name="connsiteY196" fmla="*/ 578376 h 3370881"/>
                          <a:gd name="connsiteX197" fmla="*/ 2290482 w 2657256"/>
                          <a:gd name="connsiteY197" fmla="*/ 542517 h 3370881"/>
                          <a:gd name="connsiteX198" fmla="*/ 2286000 w 2657256"/>
                          <a:gd name="connsiteY198" fmla="*/ 506658 h 3370881"/>
                          <a:gd name="connsiteX199" fmla="*/ 2245659 w 2657256"/>
                          <a:gd name="connsiteY199" fmla="*/ 448387 h 3370881"/>
                          <a:gd name="connsiteX200" fmla="*/ 2200835 w 2657256"/>
                          <a:gd name="connsiteY200" fmla="*/ 430458 h 3370881"/>
                          <a:gd name="connsiteX201" fmla="*/ 2169459 w 2657256"/>
                          <a:gd name="connsiteY201" fmla="*/ 425976 h 3370881"/>
                          <a:gd name="connsiteX202" fmla="*/ 2102223 w 2657256"/>
                          <a:gd name="connsiteY202" fmla="*/ 430458 h 3370881"/>
                          <a:gd name="connsiteX203" fmla="*/ 2084294 w 2657256"/>
                          <a:gd name="connsiteY203" fmla="*/ 439423 h 3370881"/>
                          <a:gd name="connsiteX204" fmla="*/ 2070847 w 2657256"/>
                          <a:gd name="connsiteY204" fmla="*/ 443905 h 3370881"/>
                          <a:gd name="connsiteX205" fmla="*/ 2061882 w 2657256"/>
                          <a:gd name="connsiteY205" fmla="*/ 461834 h 3370881"/>
                          <a:gd name="connsiteX206" fmla="*/ 2034988 w 2657256"/>
                          <a:gd name="connsiteY206" fmla="*/ 475281 h 3370881"/>
                          <a:gd name="connsiteX207" fmla="*/ 1783976 w 2657256"/>
                          <a:gd name="connsiteY207" fmla="*/ 479764 h 3370881"/>
                          <a:gd name="connsiteX208" fmla="*/ 1766047 w 2657256"/>
                          <a:gd name="connsiteY208" fmla="*/ 488729 h 3370881"/>
                          <a:gd name="connsiteX209" fmla="*/ 1703294 w 2657256"/>
                          <a:gd name="connsiteY209" fmla="*/ 506658 h 3370881"/>
                          <a:gd name="connsiteX210" fmla="*/ 1689847 w 2657256"/>
                          <a:gd name="connsiteY210" fmla="*/ 511140 h 3370881"/>
                          <a:gd name="connsiteX211" fmla="*/ 1676400 w 2657256"/>
                          <a:gd name="connsiteY211" fmla="*/ 520105 h 3370881"/>
                          <a:gd name="connsiteX212" fmla="*/ 1649506 w 2657256"/>
                          <a:gd name="connsiteY212" fmla="*/ 529070 h 3370881"/>
                          <a:gd name="connsiteX213" fmla="*/ 1636059 w 2657256"/>
                          <a:gd name="connsiteY213" fmla="*/ 538034 h 3370881"/>
                          <a:gd name="connsiteX214" fmla="*/ 1622612 w 2657256"/>
                          <a:gd name="connsiteY214" fmla="*/ 551481 h 3370881"/>
                          <a:gd name="connsiteX215" fmla="*/ 1609165 w 2657256"/>
                          <a:gd name="connsiteY215" fmla="*/ 555964 h 3370881"/>
                          <a:gd name="connsiteX216" fmla="*/ 1577788 w 2657256"/>
                          <a:gd name="connsiteY216" fmla="*/ 587340 h 3370881"/>
                          <a:gd name="connsiteX217" fmla="*/ 1568823 w 2657256"/>
                          <a:gd name="connsiteY217" fmla="*/ 600787 h 3370881"/>
                          <a:gd name="connsiteX218" fmla="*/ 1555376 w 2657256"/>
                          <a:gd name="connsiteY218" fmla="*/ 614234 h 3370881"/>
                          <a:gd name="connsiteX219" fmla="*/ 1524000 w 2657256"/>
                          <a:gd name="connsiteY219" fmla="*/ 654576 h 3370881"/>
                          <a:gd name="connsiteX220" fmla="*/ 1519518 w 2657256"/>
                          <a:gd name="connsiteY220" fmla="*/ 668023 h 3370881"/>
                          <a:gd name="connsiteX221" fmla="*/ 1528482 w 2657256"/>
                          <a:gd name="connsiteY221" fmla="*/ 708364 h 3370881"/>
                          <a:gd name="connsiteX222" fmla="*/ 1537447 w 2657256"/>
                          <a:gd name="connsiteY222" fmla="*/ 721811 h 3370881"/>
                          <a:gd name="connsiteX223" fmla="*/ 1568823 w 2657256"/>
                          <a:gd name="connsiteY223" fmla="*/ 712846 h 3370881"/>
                          <a:gd name="connsiteX224" fmla="*/ 1600200 w 2657256"/>
                          <a:gd name="connsiteY224" fmla="*/ 712846 h 3370881"/>
                          <a:gd name="connsiteX225" fmla="*/ 1631576 w 2657256"/>
                          <a:gd name="connsiteY225" fmla="*/ 690434 h 3370881"/>
                          <a:gd name="connsiteX226" fmla="*/ 1645023 w 2657256"/>
                          <a:gd name="connsiteY226" fmla="*/ 676987 h 3370881"/>
                          <a:gd name="connsiteX227" fmla="*/ 1685365 w 2657256"/>
                          <a:gd name="connsiteY227" fmla="*/ 645611 h 3370881"/>
                          <a:gd name="connsiteX228" fmla="*/ 1716741 w 2657256"/>
                          <a:gd name="connsiteY228" fmla="*/ 614234 h 3370881"/>
                          <a:gd name="connsiteX229" fmla="*/ 1748118 w 2657256"/>
                          <a:gd name="connsiteY229" fmla="*/ 596305 h 3370881"/>
                          <a:gd name="connsiteX230" fmla="*/ 1761565 w 2657256"/>
                          <a:gd name="connsiteY230" fmla="*/ 591823 h 3370881"/>
                          <a:gd name="connsiteX231" fmla="*/ 1779494 w 2657256"/>
                          <a:gd name="connsiteY231" fmla="*/ 582858 h 3370881"/>
                          <a:gd name="connsiteX232" fmla="*/ 1815353 w 2657256"/>
                          <a:gd name="connsiteY232" fmla="*/ 573893 h 3370881"/>
                          <a:gd name="connsiteX233" fmla="*/ 2030506 w 2657256"/>
                          <a:gd name="connsiteY233" fmla="*/ 578376 h 3370881"/>
                          <a:gd name="connsiteX234" fmla="*/ 2017059 w 2657256"/>
                          <a:gd name="connsiteY234" fmla="*/ 600787 h 3370881"/>
                          <a:gd name="connsiteX235" fmla="*/ 1981200 w 2657256"/>
                          <a:gd name="connsiteY235" fmla="*/ 636646 h 3370881"/>
                          <a:gd name="connsiteX236" fmla="*/ 1967753 w 2657256"/>
                          <a:gd name="connsiteY236" fmla="*/ 650093 h 3370881"/>
                          <a:gd name="connsiteX237" fmla="*/ 1936376 w 2657256"/>
                          <a:gd name="connsiteY237" fmla="*/ 690434 h 3370881"/>
                          <a:gd name="connsiteX238" fmla="*/ 1905000 w 2657256"/>
                          <a:gd name="connsiteY238" fmla="*/ 717329 h 3370881"/>
                          <a:gd name="connsiteX239" fmla="*/ 1860176 w 2657256"/>
                          <a:gd name="connsiteY239" fmla="*/ 735258 h 3370881"/>
                          <a:gd name="connsiteX240" fmla="*/ 1788459 w 2657256"/>
                          <a:gd name="connsiteY240" fmla="*/ 744223 h 3370881"/>
                          <a:gd name="connsiteX241" fmla="*/ 1846729 w 2657256"/>
                          <a:gd name="connsiteY241" fmla="*/ 802493 h 3370881"/>
                          <a:gd name="connsiteX242" fmla="*/ 1913965 w 2657256"/>
                          <a:gd name="connsiteY242" fmla="*/ 829387 h 3370881"/>
                          <a:gd name="connsiteX243" fmla="*/ 1922929 w 2657256"/>
                          <a:gd name="connsiteY243" fmla="*/ 842834 h 3370881"/>
                          <a:gd name="connsiteX244" fmla="*/ 1967753 w 2657256"/>
                          <a:gd name="connsiteY244" fmla="*/ 883176 h 3370881"/>
                          <a:gd name="connsiteX245" fmla="*/ 1981200 w 2657256"/>
                          <a:gd name="connsiteY245" fmla="*/ 896623 h 3370881"/>
                          <a:gd name="connsiteX246" fmla="*/ 1994647 w 2657256"/>
                          <a:gd name="connsiteY246" fmla="*/ 905587 h 3370881"/>
                          <a:gd name="connsiteX247" fmla="*/ 2021541 w 2657256"/>
                          <a:gd name="connsiteY247" fmla="*/ 927999 h 3370881"/>
                          <a:gd name="connsiteX248" fmla="*/ 2030506 w 2657256"/>
                          <a:gd name="connsiteY248" fmla="*/ 941446 h 3370881"/>
                          <a:gd name="connsiteX249" fmla="*/ 2057400 w 2657256"/>
                          <a:gd name="connsiteY249" fmla="*/ 968340 h 3370881"/>
                          <a:gd name="connsiteX250" fmla="*/ 2088776 w 2657256"/>
                          <a:gd name="connsiteY250" fmla="*/ 1013164 h 3370881"/>
                          <a:gd name="connsiteX251" fmla="*/ 2115670 w 2657256"/>
                          <a:gd name="connsiteY251" fmla="*/ 1057987 h 3370881"/>
                          <a:gd name="connsiteX252" fmla="*/ 2120153 w 2657256"/>
                          <a:gd name="connsiteY252" fmla="*/ 1089364 h 3370881"/>
                          <a:gd name="connsiteX253" fmla="*/ 2138082 w 2657256"/>
                          <a:gd name="connsiteY253" fmla="*/ 1143152 h 3370881"/>
                          <a:gd name="connsiteX254" fmla="*/ 2147047 w 2657256"/>
                          <a:gd name="connsiteY254" fmla="*/ 1196940 h 3370881"/>
                          <a:gd name="connsiteX255" fmla="*/ 2151529 w 2657256"/>
                          <a:gd name="connsiteY255" fmla="*/ 1210387 h 3370881"/>
                          <a:gd name="connsiteX256" fmla="*/ 2156012 w 2657256"/>
                          <a:gd name="connsiteY256" fmla="*/ 1228317 h 3370881"/>
                          <a:gd name="connsiteX257" fmla="*/ 2173941 w 2657256"/>
                          <a:gd name="connsiteY257" fmla="*/ 1295552 h 3370881"/>
                          <a:gd name="connsiteX258" fmla="*/ 2182906 w 2657256"/>
                          <a:gd name="connsiteY258" fmla="*/ 1313481 h 3370881"/>
                          <a:gd name="connsiteX259" fmla="*/ 2187388 w 2657256"/>
                          <a:gd name="connsiteY259" fmla="*/ 1331411 h 3370881"/>
                          <a:gd name="connsiteX260" fmla="*/ 2214282 w 2657256"/>
                          <a:gd name="connsiteY260" fmla="*/ 1385199 h 3370881"/>
                          <a:gd name="connsiteX261" fmla="*/ 2218765 w 2657256"/>
                          <a:gd name="connsiteY261" fmla="*/ 1403129 h 3370881"/>
                          <a:gd name="connsiteX262" fmla="*/ 2223247 w 2657256"/>
                          <a:gd name="connsiteY262" fmla="*/ 1430023 h 3370881"/>
                          <a:gd name="connsiteX263" fmla="*/ 2236694 w 2657256"/>
                          <a:gd name="connsiteY263" fmla="*/ 1456917 h 3370881"/>
                          <a:gd name="connsiteX264" fmla="*/ 2241176 w 2657256"/>
                          <a:gd name="connsiteY264" fmla="*/ 1577940 h 3370881"/>
                          <a:gd name="connsiteX265" fmla="*/ 2245659 w 2657256"/>
                          <a:gd name="connsiteY265" fmla="*/ 1595870 h 3370881"/>
                          <a:gd name="connsiteX266" fmla="*/ 2236694 w 2657256"/>
                          <a:gd name="connsiteY266" fmla="*/ 1694481 h 3370881"/>
                          <a:gd name="connsiteX267" fmla="*/ 2227729 w 2657256"/>
                          <a:gd name="connsiteY267" fmla="*/ 1716893 h 3370881"/>
                          <a:gd name="connsiteX268" fmla="*/ 2223247 w 2657256"/>
                          <a:gd name="connsiteY268" fmla="*/ 1730340 h 3370881"/>
                          <a:gd name="connsiteX269" fmla="*/ 2200835 w 2657256"/>
                          <a:gd name="connsiteY269" fmla="*/ 1788611 h 3370881"/>
                          <a:gd name="connsiteX270" fmla="*/ 2191870 w 2657256"/>
                          <a:gd name="connsiteY270" fmla="*/ 1811023 h 3370881"/>
                          <a:gd name="connsiteX271" fmla="*/ 2187388 w 2657256"/>
                          <a:gd name="connsiteY271" fmla="*/ 1824470 h 3370881"/>
                          <a:gd name="connsiteX272" fmla="*/ 2195338 w 2657256"/>
                          <a:gd name="connsiteY272" fmla="*/ 1869293 h 3370881"/>
                          <a:gd name="connsiteX273" fmla="*/ 2195168 w 2657256"/>
                          <a:gd name="connsiteY273" fmla="*/ 1882740 h 3370881"/>
                          <a:gd name="connsiteX274" fmla="*/ 2156012 w 2657256"/>
                          <a:gd name="connsiteY274" fmla="*/ 1927564 h 3370881"/>
                          <a:gd name="connsiteX275" fmla="*/ 2204134 w 2657256"/>
                          <a:gd name="connsiteY275" fmla="*/ 1949806 h 3370881"/>
                          <a:gd name="connsiteX276" fmla="*/ 2226545 w 2657256"/>
                          <a:gd name="connsiteY276" fmla="*/ 1954627 h 3370881"/>
                          <a:gd name="connsiteX277" fmla="*/ 2241176 w 2657256"/>
                          <a:gd name="connsiteY277" fmla="*/ 2012729 h 3370881"/>
                          <a:gd name="connsiteX278" fmla="*/ 2263588 w 2657256"/>
                          <a:gd name="connsiteY278" fmla="*/ 2057552 h 3370881"/>
                          <a:gd name="connsiteX279" fmla="*/ 2286000 w 2657256"/>
                          <a:gd name="connsiteY279" fmla="*/ 2084446 h 3370881"/>
                          <a:gd name="connsiteX280" fmla="*/ 2299447 w 2657256"/>
                          <a:gd name="connsiteY280" fmla="*/ 2124787 h 3370881"/>
                          <a:gd name="connsiteX281" fmla="*/ 2321859 w 2657256"/>
                          <a:gd name="connsiteY281" fmla="*/ 2151681 h 3370881"/>
                          <a:gd name="connsiteX282" fmla="*/ 2344270 w 2657256"/>
                          <a:gd name="connsiteY282" fmla="*/ 2205470 h 3370881"/>
                          <a:gd name="connsiteX283" fmla="*/ 2348753 w 2657256"/>
                          <a:gd name="connsiteY283" fmla="*/ 2223399 h 3370881"/>
                          <a:gd name="connsiteX284" fmla="*/ 2366682 w 2657256"/>
                          <a:gd name="connsiteY284" fmla="*/ 2263740 h 3370881"/>
                          <a:gd name="connsiteX285" fmla="*/ 2375647 w 2657256"/>
                          <a:gd name="connsiteY285" fmla="*/ 2286152 h 3370881"/>
                          <a:gd name="connsiteX286" fmla="*/ 2380129 w 2657256"/>
                          <a:gd name="connsiteY286" fmla="*/ 2308564 h 3370881"/>
                          <a:gd name="connsiteX287" fmla="*/ 2389094 w 2657256"/>
                          <a:gd name="connsiteY287" fmla="*/ 2335458 h 3370881"/>
                          <a:gd name="connsiteX288" fmla="*/ 2393576 w 2657256"/>
                          <a:gd name="connsiteY288" fmla="*/ 2380281 h 3370881"/>
                          <a:gd name="connsiteX289" fmla="*/ 2398059 w 2657256"/>
                          <a:gd name="connsiteY289" fmla="*/ 2393729 h 3370881"/>
                          <a:gd name="connsiteX290" fmla="*/ 2419794 w 2657256"/>
                          <a:gd name="connsiteY290" fmla="*/ 2447517 h 3370881"/>
                          <a:gd name="connsiteX291" fmla="*/ 2427343 w 2657256"/>
                          <a:gd name="connsiteY291" fmla="*/ 2564058 h 3370881"/>
                          <a:gd name="connsiteX292" fmla="*/ 2389094 w 2657256"/>
                          <a:gd name="connsiteY292" fmla="*/ 2837481 h 3370881"/>
                          <a:gd name="connsiteX293" fmla="*/ 2380129 w 2657256"/>
                          <a:gd name="connsiteY293" fmla="*/ 2859893 h 3370881"/>
                          <a:gd name="connsiteX294" fmla="*/ 2357718 w 2657256"/>
                          <a:gd name="connsiteY294" fmla="*/ 2913681 h 3370881"/>
                          <a:gd name="connsiteX295" fmla="*/ 2348753 w 2657256"/>
                          <a:gd name="connsiteY295" fmla="*/ 2936093 h 3370881"/>
                          <a:gd name="connsiteX296" fmla="*/ 2339788 w 2657256"/>
                          <a:gd name="connsiteY296" fmla="*/ 2971952 h 3370881"/>
                          <a:gd name="connsiteX297" fmla="*/ 2326341 w 2657256"/>
                          <a:gd name="connsiteY297" fmla="*/ 2994364 h 3370881"/>
                          <a:gd name="connsiteX298" fmla="*/ 2317376 w 2657256"/>
                          <a:gd name="connsiteY298" fmla="*/ 3025740 h 3370881"/>
                          <a:gd name="connsiteX299" fmla="*/ 2303929 w 2657256"/>
                          <a:gd name="connsiteY299" fmla="*/ 3048152 h 3370881"/>
                          <a:gd name="connsiteX300" fmla="*/ 2290482 w 2657256"/>
                          <a:gd name="connsiteY300" fmla="*/ 3079529 h 3370881"/>
                          <a:gd name="connsiteX301" fmla="*/ 2272553 w 2657256"/>
                          <a:gd name="connsiteY301" fmla="*/ 3084011 h 3370881"/>
                          <a:gd name="connsiteX302" fmla="*/ 2259106 w 2657256"/>
                          <a:gd name="connsiteY302" fmla="*/ 3088493 h 3370881"/>
                          <a:gd name="connsiteX303" fmla="*/ 2241176 w 2657256"/>
                          <a:gd name="connsiteY303" fmla="*/ 3092976 h 3370881"/>
                          <a:gd name="connsiteX304" fmla="*/ 2209800 w 2657256"/>
                          <a:gd name="connsiteY304" fmla="*/ 3101940 h 3370881"/>
                          <a:gd name="connsiteX305" fmla="*/ 2205318 w 2657256"/>
                          <a:gd name="connsiteY305" fmla="*/ 3039187 h 3370881"/>
                          <a:gd name="connsiteX306" fmla="*/ 2218765 w 2657256"/>
                          <a:gd name="connsiteY306" fmla="*/ 3021258 h 3370881"/>
                          <a:gd name="connsiteX307" fmla="*/ 2245659 w 2657256"/>
                          <a:gd name="connsiteY307" fmla="*/ 2971952 h 3370881"/>
                          <a:gd name="connsiteX308" fmla="*/ 2268070 w 2657256"/>
                          <a:gd name="connsiteY308" fmla="*/ 2945058 h 3370881"/>
                          <a:gd name="connsiteX309" fmla="*/ 2298550 w 2657256"/>
                          <a:gd name="connsiteY309" fmla="*/ 2568540 h 3370881"/>
                          <a:gd name="connsiteX310" fmla="*/ 2284986 w 2657256"/>
                          <a:gd name="connsiteY310" fmla="*/ 2532681 h 3370881"/>
                          <a:gd name="connsiteX311" fmla="*/ 2293273 w 2657256"/>
                          <a:gd name="connsiteY311" fmla="*/ 2496653 h 3370881"/>
                          <a:gd name="connsiteX312" fmla="*/ 2278152 w 2657256"/>
                          <a:gd name="connsiteY312" fmla="*/ 2475178 h 3370881"/>
                          <a:gd name="connsiteX313" fmla="*/ 2245659 w 2657256"/>
                          <a:gd name="connsiteY313" fmla="*/ 2389247 h 3370881"/>
                          <a:gd name="connsiteX314" fmla="*/ 2195507 w 2657256"/>
                          <a:gd name="connsiteY314" fmla="*/ 2241328 h 3370881"/>
                          <a:gd name="connsiteX315" fmla="*/ 2083786 w 2657256"/>
                          <a:gd name="connsiteY315" fmla="*/ 2040300 h 3370881"/>
                          <a:gd name="connsiteX316" fmla="*/ 2048773 w 2657256"/>
                          <a:gd name="connsiteY316" fmla="*/ 2017971 h 3370881"/>
                          <a:gd name="connsiteX317" fmla="*/ 2074314 w 2657256"/>
                          <a:gd name="connsiteY317" fmla="*/ 2011967 h 3370881"/>
                          <a:gd name="connsiteX318" fmla="*/ 2034988 w 2657256"/>
                          <a:gd name="connsiteY318" fmla="*/ 2003764 h 3370881"/>
                          <a:gd name="connsiteX319" fmla="*/ 2026023 w 2657256"/>
                          <a:gd name="connsiteY319" fmla="*/ 2026176 h 3370881"/>
                          <a:gd name="connsiteX320" fmla="*/ 2021541 w 2657256"/>
                          <a:gd name="connsiteY320" fmla="*/ 2039623 h 3370881"/>
                          <a:gd name="connsiteX321" fmla="*/ 1999129 w 2657256"/>
                          <a:gd name="connsiteY321" fmla="*/ 2053070 h 3370881"/>
                          <a:gd name="connsiteX322" fmla="*/ 1990165 w 2657256"/>
                          <a:gd name="connsiteY322" fmla="*/ 2070999 h 3370881"/>
                          <a:gd name="connsiteX323" fmla="*/ 1967753 w 2657256"/>
                          <a:gd name="connsiteY323" fmla="*/ 2106858 h 3370881"/>
                          <a:gd name="connsiteX324" fmla="*/ 1981200 w 2657256"/>
                          <a:gd name="connsiteY324" fmla="*/ 2223399 h 3370881"/>
                          <a:gd name="connsiteX325" fmla="*/ 1994647 w 2657256"/>
                          <a:gd name="connsiteY325" fmla="*/ 2254776 h 3370881"/>
                          <a:gd name="connsiteX326" fmla="*/ 2003612 w 2657256"/>
                          <a:gd name="connsiteY326" fmla="*/ 2272705 h 3370881"/>
                          <a:gd name="connsiteX327" fmla="*/ 2026023 w 2657256"/>
                          <a:gd name="connsiteY327" fmla="*/ 2304081 h 3370881"/>
                          <a:gd name="connsiteX328" fmla="*/ 2043953 w 2657256"/>
                          <a:gd name="connsiteY328" fmla="*/ 2348905 h 3370881"/>
                          <a:gd name="connsiteX329" fmla="*/ 2061882 w 2657256"/>
                          <a:gd name="connsiteY329" fmla="*/ 2371317 h 3370881"/>
                          <a:gd name="connsiteX330" fmla="*/ 2088776 w 2657256"/>
                          <a:gd name="connsiteY330" fmla="*/ 2434070 h 3370881"/>
                          <a:gd name="connsiteX331" fmla="*/ 2102223 w 2657256"/>
                          <a:gd name="connsiteY331" fmla="*/ 2465446 h 3370881"/>
                          <a:gd name="connsiteX332" fmla="*/ 2106706 w 2657256"/>
                          <a:gd name="connsiteY332" fmla="*/ 2496823 h 3370881"/>
                          <a:gd name="connsiteX333" fmla="*/ 2124635 w 2657256"/>
                          <a:gd name="connsiteY333" fmla="*/ 2559576 h 3370881"/>
                          <a:gd name="connsiteX334" fmla="*/ 2138082 w 2657256"/>
                          <a:gd name="connsiteY334" fmla="*/ 2649223 h 3370881"/>
                          <a:gd name="connsiteX335" fmla="*/ 2147047 w 2657256"/>
                          <a:gd name="connsiteY335" fmla="*/ 2685081 h 3370881"/>
                          <a:gd name="connsiteX336" fmla="*/ 2151529 w 2657256"/>
                          <a:gd name="connsiteY336" fmla="*/ 2716458 h 3370881"/>
                          <a:gd name="connsiteX337" fmla="*/ 2160494 w 2657256"/>
                          <a:gd name="connsiteY337" fmla="*/ 2770246 h 3370881"/>
                          <a:gd name="connsiteX338" fmla="*/ 2156012 w 2657256"/>
                          <a:gd name="connsiteY338" fmla="*/ 2962987 h 3370881"/>
                          <a:gd name="connsiteX339" fmla="*/ 2138082 w 2657256"/>
                          <a:gd name="connsiteY339" fmla="*/ 3043670 h 3370881"/>
                          <a:gd name="connsiteX340" fmla="*/ 2133600 w 2657256"/>
                          <a:gd name="connsiteY340" fmla="*/ 3061599 h 3370881"/>
                          <a:gd name="connsiteX341" fmla="*/ 2120153 w 2657256"/>
                          <a:gd name="connsiteY341" fmla="*/ 3079529 h 3370881"/>
                          <a:gd name="connsiteX342" fmla="*/ 2111188 w 2657256"/>
                          <a:gd name="connsiteY342" fmla="*/ 3106423 h 3370881"/>
                          <a:gd name="connsiteX343" fmla="*/ 2088776 w 2657256"/>
                          <a:gd name="connsiteY343" fmla="*/ 3137799 h 3370881"/>
                          <a:gd name="connsiteX344" fmla="*/ 2075329 w 2657256"/>
                          <a:gd name="connsiteY344" fmla="*/ 3164693 h 3370881"/>
                          <a:gd name="connsiteX345" fmla="*/ 2061882 w 2657256"/>
                          <a:gd name="connsiteY345" fmla="*/ 3169176 h 3370881"/>
                          <a:gd name="connsiteX346" fmla="*/ 2021541 w 2657256"/>
                          <a:gd name="connsiteY346" fmla="*/ 3164693 h 3370881"/>
                          <a:gd name="connsiteX347" fmla="*/ 2012576 w 2657256"/>
                          <a:gd name="connsiteY347" fmla="*/ 3119870 h 3370881"/>
                          <a:gd name="connsiteX348" fmla="*/ 2048435 w 2657256"/>
                          <a:gd name="connsiteY348" fmla="*/ 3021258 h 3370881"/>
                          <a:gd name="connsiteX349" fmla="*/ 2048435 w 2657256"/>
                          <a:gd name="connsiteY349" fmla="*/ 3021258 h 3370881"/>
                          <a:gd name="connsiteX350" fmla="*/ 2061882 w 2657256"/>
                          <a:gd name="connsiteY350" fmla="*/ 2967470 h 3370881"/>
                          <a:gd name="connsiteX351" fmla="*/ 2070847 w 2657256"/>
                          <a:gd name="connsiteY351" fmla="*/ 2882305 h 3370881"/>
                          <a:gd name="connsiteX352" fmla="*/ 2066365 w 2657256"/>
                          <a:gd name="connsiteY352" fmla="*/ 2725423 h 3370881"/>
                          <a:gd name="connsiteX353" fmla="*/ 2043953 w 2657256"/>
                          <a:gd name="connsiteY353" fmla="*/ 2649223 h 3370881"/>
                          <a:gd name="connsiteX354" fmla="*/ 2030506 w 2657256"/>
                          <a:gd name="connsiteY354" fmla="*/ 2622329 h 3370881"/>
                          <a:gd name="connsiteX355" fmla="*/ 2017059 w 2657256"/>
                          <a:gd name="connsiteY355" fmla="*/ 2581987 h 3370881"/>
                          <a:gd name="connsiteX356" fmla="*/ 1981200 w 2657256"/>
                          <a:gd name="connsiteY356" fmla="*/ 2514752 h 3370881"/>
                          <a:gd name="connsiteX357" fmla="*/ 1972235 w 2657256"/>
                          <a:gd name="connsiteY357" fmla="*/ 2501305 h 3370881"/>
                          <a:gd name="connsiteX358" fmla="*/ 1958788 w 2657256"/>
                          <a:gd name="connsiteY358" fmla="*/ 2478893 h 3370881"/>
                          <a:gd name="connsiteX359" fmla="*/ 1905000 w 2657256"/>
                          <a:gd name="connsiteY359" fmla="*/ 2398211 h 3370881"/>
                          <a:gd name="connsiteX360" fmla="*/ 1882588 w 2657256"/>
                          <a:gd name="connsiteY360" fmla="*/ 2357870 h 3370881"/>
                          <a:gd name="connsiteX361" fmla="*/ 1869141 w 2657256"/>
                          <a:gd name="connsiteY361" fmla="*/ 2339940 h 3370881"/>
                          <a:gd name="connsiteX362" fmla="*/ 1806388 w 2657256"/>
                          <a:gd name="connsiteY362" fmla="*/ 2313046 h 3370881"/>
                          <a:gd name="connsiteX363" fmla="*/ 1779494 w 2657256"/>
                          <a:gd name="connsiteY363" fmla="*/ 2304081 h 3370881"/>
                          <a:gd name="connsiteX364" fmla="*/ 1752600 w 2657256"/>
                          <a:gd name="connsiteY364" fmla="*/ 2299599 h 3370881"/>
                          <a:gd name="connsiteX365" fmla="*/ 1680882 w 2657256"/>
                          <a:gd name="connsiteY365" fmla="*/ 2277187 h 3370881"/>
                          <a:gd name="connsiteX366" fmla="*/ 1719025 w 2657256"/>
                          <a:gd name="connsiteY366" fmla="*/ 2281331 h 3370881"/>
                          <a:gd name="connsiteX367" fmla="*/ 1756997 w 2657256"/>
                          <a:gd name="connsiteY367" fmla="*/ 2289450 h 3370881"/>
                          <a:gd name="connsiteX368" fmla="*/ 1656440 w 2657256"/>
                          <a:gd name="connsiteY368" fmla="*/ 2298583 h 3370881"/>
                          <a:gd name="connsiteX369" fmla="*/ 1537447 w 2657256"/>
                          <a:gd name="connsiteY369" fmla="*/ 2329960 h 3370881"/>
                          <a:gd name="connsiteX370" fmla="*/ 1571993 w 2657256"/>
                          <a:gd name="connsiteY370" fmla="*/ 2317957 h 3370881"/>
                          <a:gd name="connsiteX371" fmla="*/ 1509707 w 2657256"/>
                          <a:gd name="connsiteY371" fmla="*/ 2338926 h 3370881"/>
                          <a:gd name="connsiteX372" fmla="*/ 1500444 w 2657256"/>
                          <a:gd name="connsiteY372" fmla="*/ 2355271 h 3370881"/>
                          <a:gd name="connsiteX373" fmla="*/ 1402678 w 2657256"/>
                          <a:gd name="connsiteY373" fmla="*/ 2339641 h 3370881"/>
                          <a:gd name="connsiteX374" fmla="*/ 1322892 w 2657256"/>
                          <a:gd name="connsiteY374" fmla="*/ 2336952 h 3370881"/>
                          <a:gd name="connsiteX375" fmla="*/ 1199384 w 2657256"/>
                          <a:gd name="connsiteY375" fmla="*/ 2307041 h 3370881"/>
                          <a:gd name="connsiteX376" fmla="*/ 1066800 w 2657256"/>
                          <a:gd name="connsiteY376" fmla="*/ 2272705 h 3370881"/>
                          <a:gd name="connsiteX377" fmla="*/ 1030941 w 2657256"/>
                          <a:gd name="connsiteY377" fmla="*/ 2263740 h 3370881"/>
                          <a:gd name="connsiteX378" fmla="*/ 986118 w 2657256"/>
                          <a:gd name="connsiteY378" fmla="*/ 2241329 h 3370881"/>
                          <a:gd name="connsiteX379" fmla="*/ 968188 w 2657256"/>
                          <a:gd name="connsiteY379" fmla="*/ 2232364 h 3370881"/>
                          <a:gd name="connsiteX380" fmla="*/ 936812 w 2657256"/>
                          <a:gd name="connsiteY380" fmla="*/ 2214434 h 3370881"/>
                          <a:gd name="connsiteX381" fmla="*/ 905435 w 2657256"/>
                          <a:gd name="connsiteY381" fmla="*/ 2196505 h 3370881"/>
                          <a:gd name="connsiteX382" fmla="*/ 869576 w 2657256"/>
                          <a:gd name="connsiteY382" fmla="*/ 2209952 h 3370881"/>
                          <a:gd name="connsiteX383" fmla="*/ 856129 w 2657256"/>
                          <a:gd name="connsiteY383" fmla="*/ 2227881 h 3370881"/>
                          <a:gd name="connsiteX384" fmla="*/ 815788 w 2657256"/>
                          <a:gd name="connsiteY384" fmla="*/ 2268223 h 3370881"/>
                          <a:gd name="connsiteX385" fmla="*/ 788894 w 2657256"/>
                          <a:gd name="connsiteY385" fmla="*/ 2290634 h 3370881"/>
                          <a:gd name="connsiteX386" fmla="*/ 762000 w 2657256"/>
                          <a:gd name="connsiteY386" fmla="*/ 2313046 h 3370881"/>
                          <a:gd name="connsiteX387" fmla="*/ 753035 w 2657256"/>
                          <a:gd name="connsiteY387" fmla="*/ 2326493 h 3370881"/>
                          <a:gd name="connsiteX388" fmla="*/ 735106 w 2657256"/>
                          <a:gd name="connsiteY388" fmla="*/ 2339940 h 3370881"/>
                          <a:gd name="connsiteX389" fmla="*/ 712694 w 2657256"/>
                          <a:gd name="connsiteY389" fmla="*/ 2362352 h 3370881"/>
                          <a:gd name="connsiteX390" fmla="*/ 694765 w 2657256"/>
                          <a:gd name="connsiteY390" fmla="*/ 2375799 h 3370881"/>
                          <a:gd name="connsiteX391" fmla="*/ 681318 w 2657256"/>
                          <a:gd name="connsiteY391" fmla="*/ 2393729 h 3370881"/>
                          <a:gd name="connsiteX392" fmla="*/ 667870 w 2657256"/>
                          <a:gd name="connsiteY392" fmla="*/ 2402693 h 3370881"/>
                          <a:gd name="connsiteX393" fmla="*/ 623047 w 2657256"/>
                          <a:gd name="connsiteY393" fmla="*/ 2443034 h 3370881"/>
                          <a:gd name="connsiteX394" fmla="*/ 600635 w 2657256"/>
                          <a:gd name="connsiteY394" fmla="*/ 2474411 h 3370881"/>
                          <a:gd name="connsiteX395" fmla="*/ 587188 w 2657256"/>
                          <a:gd name="connsiteY395" fmla="*/ 2514752 h 3370881"/>
                          <a:gd name="connsiteX396" fmla="*/ 582706 w 2657256"/>
                          <a:gd name="connsiteY396" fmla="*/ 2546129 h 3370881"/>
                          <a:gd name="connsiteX397" fmla="*/ 596153 w 2657256"/>
                          <a:gd name="connsiteY397" fmla="*/ 2635776 h 3370881"/>
                          <a:gd name="connsiteX398" fmla="*/ 600635 w 2657256"/>
                          <a:gd name="connsiteY398" fmla="*/ 2653705 h 3370881"/>
                          <a:gd name="connsiteX399" fmla="*/ 609600 w 2657256"/>
                          <a:gd name="connsiteY399" fmla="*/ 2671634 h 3370881"/>
                          <a:gd name="connsiteX400" fmla="*/ 614082 w 2657256"/>
                          <a:gd name="connsiteY400" fmla="*/ 2689564 h 3370881"/>
                          <a:gd name="connsiteX401" fmla="*/ 623047 w 2657256"/>
                          <a:gd name="connsiteY401" fmla="*/ 2711976 h 3370881"/>
                          <a:gd name="connsiteX402" fmla="*/ 627529 w 2657256"/>
                          <a:gd name="connsiteY402" fmla="*/ 2734387 h 3370881"/>
                          <a:gd name="connsiteX403" fmla="*/ 640976 w 2657256"/>
                          <a:gd name="connsiteY403" fmla="*/ 2765764 h 3370881"/>
                          <a:gd name="connsiteX404" fmla="*/ 645459 w 2657256"/>
                          <a:gd name="connsiteY404" fmla="*/ 2779211 h 3370881"/>
                          <a:gd name="connsiteX405" fmla="*/ 658906 w 2657256"/>
                          <a:gd name="connsiteY405" fmla="*/ 2801623 h 3370881"/>
                          <a:gd name="connsiteX406" fmla="*/ 676835 w 2657256"/>
                          <a:gd name="connsiteY406" fmla="*/ 2864376 h 3370881"/>
                          <a:gd name="connsiteX407" fmla="*/ 690282 w 2657256"/>
                          <a:gd name="connsiteY407" fmla="*/ 2895752 h 3370881"/>
                          <a:gd name="connsiteX408" fmla="*/ 699247 w 2657256"/>
                          <a:gd name="connsiteY408" fmla="*/ 2940576 h 3370881"/>
                          <a:gd name="connsiteX409" fmla="*/ 703729 w 2657256"/>
                          <a:gd name="connsiteY409" fmla="*/ 2967470 h 3370881"/>
                          <a:gd name="connsiteX410" fmla="*/ 717176 w 2657256"/>
                          <a:gd name="connsiteY410" fmla="*/ 2994364 h 3370881"/>
                          <a:gd name="connsiteX411" fmla="*/ 735106 w 2657256"/>
                          <a:gd name="connsiteY411" fmla="*/ 3052634 h 3370881"/>
                          <a:gd name="connsiteX412" fmla="*/ 739588 w 2657256"/>
                          <a:gd name="connsiteY412" fmla="*/ 3079529 h 3370881"/>
                          <a:gd name="connsiteX413" fmla="*/ 762000 w 2657256"/>
                          <a:gd name="connsiteY413" fmla="*/ 3142281 h 3370881"/>
                          <a:gd name="connsiteX414" fmla="*/ 766482 w 2657256"/>
                          <a:gd name="connsiteY414" fmla="*/ 3231929 h 3370881"/>
                          <a:gd name="connsiteX415" fmla="*/ 770965 w 2657256"/>
                          <a:gd name="connsiteY415" fmla="*/ 3254340 h 3370881"/>
                          <a:gd name="connsiteX416" fmla="*/ 775447 w 2657256"/>
                          <a:gd name="connsiteY416" fmla="*/ 3285717 h 3370881"/>
                          <a:gd name="connsiteX417" fmla="*/ 748553 w 2657256"/>
                          <a:gd name="connsiteY417" fmla="*/ 3335023 h 3370881"/>
                          <a:gd name="connsiteX418" fmla="*/ 721659 w 2657256"/>
                          <a:gd name="connsiteY418" fmla="*/ 3343987 h 3370881"/>
                          <a:gd name="connsiteX419" fmla="*/ 708212 w 2657256"/>
                          <a:gd name="connsiteY419" fmla="*/ 3348470 h 3370881"/>
                          <a:gd name="connsiteX420" fmla="*/ 623047 w 2657256"/>
                          <a:gd name="connsiteY420" fmla="*/ 3330540 h 3370881"/>
                          <a:gd name="connsiteX421" fmla="*/ 609600 w 2657256"/>
                          <a:gd name="connsiteY421" fmla="*/ 3308129 h 3370881"/>
                          <a:gd name="connsiteX422" fmla="*/ 591670 w 2657256"/>
                          <a:gd name="connsiteY422" fmla="*/ 3267787 h 3370881"/>
                          <a:gd name="connsiteX423" fmla="*/ 560294 w 2657256"/>
                          <a:gd name="connsiteY423" fmla="*/ 3209517 h 3370881"/>
                          <a:gd name="connsiteX424" fmla="*/ 551329 w 2657256"/>
                          <a:gd name="connsiteY424" fmla="*/ 3196070 h 3370881"/>
                          <a:gd name="connsiteX425" fmla="*/ 528918 w 2657256"/>
                          <a:gd name="connsiteY425" fmla="*/ 3173658 h 3370881"/>
                          <a:gd name="connsiteX426" fmla="*/ 519953 w 2657256"/>
                          <a:gd name="connsiteY426" fmla="*/ 3128834 h 3370881"/>
                          <a:gd name="connsiteX427" fmla="*/ 524435 w 2657256"/>
                          <a:gd name="connsiteY427" fmla="*/ 3101940 h 3370881"/>
                          <a:gd name="connsiteX428" fmla="*/ 528918 w 2657256"/>
                          <a:gd name="connsiteY428" fmla="*/ 3088493 h 3370881"/>
                          <a:gd name="connsiteX429" fmla="*/ 542365 w 2657256"/>
                          <a:gd name="connsiteY429" fmla="*/ 3052634 h 3370881"/>
                          <a:gd name="connsiteX430" fmla="*/ 484094 w 2657256"/>
                          <a:gd name="connsiteY430" fmla="*/ 2886787 h 3370881"/>
                          <a:gd name="connsiteX431" fmla="*/ 443753 w 2657256"/>
                          <a:gd name="connsiteY431" fmla="*/ 2779211 h 3370881"/>
                          <a:gd name="connsiteX432" fmla="*/ 439270 w 2657256"/>
                          <a:gd name="connsiteY432" fmla="*/ 2752317 h 3370881"/>
                          <a:gd name="connsiteX433" fmla="*/ 430306 w 2657256"/>
                          <a:gd name="connsiteY433" fmla="*/ 2716458 h 3370881"/>
                          <a:gd name="connsiteX434" fmla="*/ 425823 w 2657256"/>
                          <a:gd name="connsiteY434" fmla="*/ 2680599 h 3370881"/>
                          <a:gd name="connsiteX435" fmla="*/ 398929 w 2657256"/>
                          <a:gd name="connsiteY435" fmla="*/ 2599917 h 3370881"/>
                          <a:gd name="connsiteX436" fmla="*/ 385482 w 2657256"/>
                          <a:gd name="connsiteY436" fmla="*/ 2568540 h 3370881"/>
                          <a:gd name="connsiteX437" fmla="*/ 381000 w 2657256"/>
                          <a:gd name="connsiteY437" fmla="*/ 2550611 h 3370881"/>
                          <a:gd name="connsiteX438" fmla="*/ 372035 w 2657256"/>
                          <a:gd name="connsiteY438" fmla="*/ 2483376 h 3370881"/>
                          <a:gd name="connsiteX439" fmla="*/ 367553 w 2657256"/>
                          <a:gd name="connsiteY439" fmla="*/ 2469929 h 3370881"/>
                          <a:gd name="connsiteX440" fmla="*/ 407894 w 2657256"/>
                          <a:gd name="connsiteY440" fmla="*/ 2451999 h 3370881"/>
                          <a:gd name="connsiteX441" fmla="*/ 515470 w 2657256"/>
                          <a:gd name="connsiteY441" fmla="*/ 2407176 h 3370881"/>
                          <a:gd name="connsiteX442" fmla="*/ 578223 w 2657256"/>
                          <a:gd name="connsiteY442" fmla="*/ 2353387 h 3370881"/>
                          <a:gd name="connsiteX443" fmla="*/ 587188 w 2657256"/>
                          <a:gd name="connsiteY443" fmla="*/ 2330976 h 3370881"/>
                          <a:gd name="connsiteX444" fmla="*/ 614082 w 2657256"/>
                          <a:gd name="connsiteY444" fmla="*/ 2254776 h 3370881"/>
                          <a:gd name="connsiteX445" fmla="*/ 649941 w 2657256"/>
                          <a:gd name="connsiteY445" fmla="*/ 2200987 h 3370881"/>
                          <a:gd name="connsiteX446" fmla="*/ 690282 w 2657256"/>
                          <a:gd name="connsiteY446" fmla="*/ 2174093 h 3370881"/>
                          <a:gd name="connsiteX447" fmla="*/ 703729 w 2657256"/>
                          <a:gd name="connsiteY447" fmla="*/ 2165129 h 3370881"/>
                          <a:gd name="connsiteX448" fmla="*/ 739588 w 2657256"/>
                          <a:gd name="connsiteY448" fmla="*/ 2147199 h 3370881"/>
                          <a:gd name="connsiteX449" fmla="*/ 708212 w 2657256"/>
                          <a:gd name="connsiteY449" fmla="*/ 2187540 h 3370881"/>
                          <a:gd name="connsiteX450" fmla="*/ 654423 w 2657256"/>
                          <a:gd name="connsiteY450" fmla="*/ 2241329 h 3370881"/>
                          <a:gd name="connsiteX451" fmla="*/ 636494 w 2657256"/>
                          <a:gd name="connsiteY451" fmla="*/ 2259258 h 3370881"/>
                          <a:gd name="connsiteX452" fmla="*/ 614082 w 2657256"/>
                          <a:gd name="connsiteY452" fmla="*/ 2286152 h 3370881"/>
                          <a:gd name="connsiteX453" fmla="*/ 592179 w 2657256"/>
                          <a:gd name="connsiteY453" fmla="*/ 2282347 h 3370881"/>
                          <a:gd name="connsiteX454" fmla="*/ 555980 w 2657256"/>
                          <a:gd name="connsiteY454" fmla="*/ 2313892 h 3370881"/>
                          <a:gd name="connsiteX455" fmla="*/ 524435 w 2657256"/>
                          <a:gd name="connsiteY455" fmla="*/ 2348905 h 3370881"/>
                          <a:gd name="connsiteX456" fmla="*/ 502023 w 2657256"/>
                          <a:gd name="connsiteY456" fmla="*/ 2362352 h 3370881"/>
                          <a:gd name="connsiteX457" fmla="*/ 461682 w 2657256"/>
                          <a:gd name="connsiteY457" fmla="*/ 2389246 h 3370881"/>
                          <a:gd name="connsiteX458" fmla="*/ 448235 w 2657256"/>
                          <a:gd name="connsiteY458" fmla="*/ 2398211 h 3370881"/>
                          <a:gd name="connsiteX459" fmla="*/ 430306 w 2657256"/>
                          <a:gd name="connsiteY459" fmla="*/ 2407176 h 3370881"/>
                          <a:gd name="connsiteX460" fmla="*/ 412376 w 2657256"/>
                          <a:gd name="connsiteY460" fmla="*/ 2420623 h 3370881"/>
                          <a:gd name="connsiteX461" fmla="*/ 389965 w 2657256"/>
                          <a:gd name="connsiteY461" fmla="*/ 2429587 h 3370881"/>
                          <a:gd name="connsiteX462" fmla="*/ 372035 w 2657256"/>
                          <a:gd name="connsiteY462" fmla="*/ 2443034 h 3370881"/>
                          <a:gd name="connsiteX463" fmla="*/ 318247 w 2657256"/>
                          <a:gd name="connsiteY463" fmla="*/ 2474411 h 3370881"/>
                          <a:gd name="connsiteX464" fmla="*/ 304800 w 2657256"/>
                          <a:gd name="connsiteY464" fmla="*/ 2492340 h 3370881"/>
                          <a:gd name="connsiteX465" fmla="*/ 282388 w 2657256"/>
                          <a:gd name="connsiteY465" fmla="*/ 2519234 h 3370881"/>
                          <a:gd name="connsiteX466" fmla="*/ 295835 w 2657256"/>
                          <a:gd name="connsiteY466" fmla="*/ 2815070 h 3370881"/>
                          <a:gd name="connsiteX467" fmla="*/ 300318 w 2657256"/>
                          <a:gd name="connsiteY467" fmla="*/ 2837481 h 3370881"/>
                          <a:gd name="connsiteX468" fmla="*/ 304800 w 2657256"/>
                          <a:gd name="connsiteY468" fmla="*/ 2868858 h 3370881"/>
                          <a:gd name="connsiteX469" fmla="*/ 309282 w 2657256"/>
                          <a:gd name="connsiteY469" fmla="*/ 2927129 h 3370881"/>
                          <a:gd name="connsiteX470" fmla="*/ 322729 w 2657256"/>
                          <a:gd name="connsiteY470" fmla="*/ 2985399 h 3370881"/>
                          <a:gd name="connsiteX471" fmla="*/ 327212 w 2657256"/>
                          <a:gd name="connsiteY471" fmla="*/ 3012293 h 3370881"/>
                          <a:gd name="connsiteX472" fmla="*/ 331694 w 2657256"/>
                          <a:gd name="connsiteY472" fmla="*/ 3043670 h 3370881"/>
                          <a:gd name="connsiteX473" fmla="*/ 345141 w 2657256"/>
                          <a:gd name="connsiteY473" fmla="*/ 3070564 h 3370881"/>
                          <a:gd name="connsiteX474" fmla="*/ 367553 w 2657256"/>
                          <a:gd name="connsiteY474" fmla="*/ 3124352 h 3370881"/>
                          <a:gd name="connsiteX475" fmla="*/ 381000 w 2657256"/>
                          <a:gd name="connsiteY475" fmla="*/ 3182623 h 3370881"/>
                          <a:gd name="connsiteX476" fmla="*/ 389965 w 2657256"/>
                          <a:gd name="connsiteY476" fmla="*/ 3196070 h 3370881"/>
                          <a:gd name="connsiteX477" fmla="*/ 394447 w 2657256"/>
                          <a:gd name="connsiteY477" fmla="*/ 3213999 h 3370881"/>
                          <a:gd name="connsiteX478" fmla="*/ 412376 w 2657256"/>
                          <a:gd name="connsiteY478" fmla="*/ 3245376 h 3370881"/>
                          <a:gd name="connsiteX479" fmla="*/ 416859 w 2657256"/>
                          <a:gd name="connsiteY479" fmla="*/ 3258823 h 3370881"/>
                          <a:gd name="connsiteX480" fmla="*/ 425823 w 2657256"/>
                          <a:gd name="connsiteY480" fmla="*/ 3272270 h 3370881"/>
                          <a:gd name="connsiteX481" fmla="*/ 439270 w 2657256"/>
                          <a:gd name="connsiteY481" fmla="*/ 3303646 h 3370881"/>
                          <a:gd name="connsiteX482" fmla="*/ 439270 w 2657256"/>
                          <a:gd name="connsiteY482" fmla="*/ 3352952 h 3370881"/>
                          <a:gd name="connsiteX483" fmla="*/ 430306 w 2657256"/>
                          <a:gd name="connsiteY483" fmla="*/ 3366399 h 3370881"/>
                          <a:gd name="connsiteX484" fmla="*/ 412376 w 2657256"/>
                          <a:gd name="connsiteY484" fmla="*/ 3370881 h 3370881"/>
                          <a:gd name="connsiteX485" fmla="*/ 295835 w 2657256"/>
                          <a:gd name="connsiteY485" fmla="*/ 3357434 h 3370881"/>
                          <a:gd name="connsiteX486" fmla="*/ 264459 w 2657256"/>
                          <a:gd name="connsiteY486" fmla="*/ 3276752 h 3370881"/>
                          <a:gd name="connsiteX487" fmla="*/ 259976 w 2657256"/>
                          <a:gd name="connsiteY487" fmla="*/ 3240893 h 3370881"/>
                          <a:gd name="connsiteX488" fmla="*/ 246529 w 2657256"/>
                          <a:gd name="connsiteY488" fmla="*/ 3178140 h 3370881"/>
                          <a:gd name="connsiteX489" fmla="*/ 237565 w 2657256"/>
                          <a:gd name="connsiteY489" fmla="*/ 3084011 h 3370881"/>
                          <a:gd name="connsiteX490" fmla="*/ 228600 w 2657256"/>
                          <a:gd name="connsiteY490" fmla="*/ 3057117 h 3370881"/>
                          <a:gd name="connsiteX491" fmla="*/ 219635 w 2657256"/>
                          <a:gd name="connsiteY491" fmla="*/ 3021258 h 3370881"/>
                          <a:gd name="connsiteX492" fmla="*/ 206188 w 2657256"/>
                          <a:gd name="connsiteY492" fmla="*/ 2980917 h 3370881"/>
                          <a:gd name="connsiteX493" fmla="*/ 201706 w 2657256"/>
                          <a:gd name="connsiteY493" fmla="*/ 2949540 h 3370881"/>
                          <a:gd name="connsiteX494" fmla="*/ 197223 w 2657256"/>
                          <a:gd name="connsiteY494" fmla="*/ 2927129 h 3370881"/>
                          <a:gd name="connsiteX495" fmla="*/ 192741 w 2657256"/>
                          <a:gd name="connsiteY495" fmla="*/ 2891270 h 3370881"/>
                          <a:gd name="connsiteX496" fmla="*/ 188259 w 2657256"/>
                          <a:gd name="connsiteY496" fmla="*/ 2850929 h 3370881"/>
                          <a:gd name="connsiteX497" fmla="*/ 179294 w 2657256"/>
                          <a:gd name="connsiteY497" fmla="*/ 2824034 h 3370881"/>
                          <a:gd name="connsiteX498" fmla="*/ 165847 w 2657256"/>
                          <a:gd name="connsiteY498" fmla="*/ 2774729 h 3370881"/>
                          <a:gd name="connsiteX499" fmla="*/ 161365 w 2657256"/>
                          <a:gd name="connsiteY499" fmla="*/ 2747834 h 3370881"/>
                          <a:gd name="connsiteX500" fmla="*/ 156882 w 2657256"/>
                          <a:gd name="connsiteY500" fmla="*/ 2559576 h 3370881"/>
                          <a:gd name="connsiteX501" fmla="*/ 152400 w 2657256"/>
                          <a:gd name="connsiteY501" fmla="*/ 2519234 h 3370881"/>
                          <a:gd name="connsiteX502" fmla="*/ 118035 w 2657256"/>
                          <a:gd name="connsiteY502" fmla="*/ 2400004 h 3370881"/>
                          <a:gd name="connsiteX503" fmla="*/ 117048 w 2657256"/>
                          <a:gd name="connsiteY503" fmla="*/ 2344423 h 3370881"/>
                          <a:gd name="connsiteX504" fmla="*/ 100106 w 2657256"/>
                          <a:gd name="connsiteY504" fmla="*/ 2330976 h 3370881"/>
                          <a:gd name="connsiteX505" fmla="*/ 138953 w 2657256"/>
                          <a:gd name="connsiteY505" fmla="*/ 2313046 h 3370881"/>
                          <a:gd name="connsiteX506" fmla="*/ 152400 w 2657256"/>
                          <a:gd name="connsiteY506" fmla="*/ 2304081 h 3370881"/>
                          <a:gd name="connsiteX507" fmla="*/ 170329 w 2657256"/>
                          <a:gd name="connsiteY507" fmla="*/ 2259258 h 3370881"/>
                          <a:gd name="connsiteX508" fmla="*/ 188259 w 2657256"/>
                          <a:gd name="connsiteY508" fmla="*/ 2223399 h 3370881"/>
                          <a:gd name="connsiteX509" fmla="*/ 206188 w 2657256"/>
                          <a:gd name="connsiteY509" fmla="*/ 2187540 h 3370881"/>
                          <a:gd name="connsiteX510" fmla="*/ 210670 w 2657256"/>
                          <a:gd name="connsiteY510" fmla="*/ 2174093 h 3370881"/>
                          <a:gd name="connsiteX511" fmla="*/ 219635 w 2657256"/>
                          <a:gd name="connsiteY511" fmla="*/ 2115823 h 3370881"/>
                          <a:gd name="connsiteX512" fmla="*/ 210670 w 2657256"/>
                          <a:gd name="connsiteY512" fmla="*/ 1958940 h 3370881"/>
                          <a:gd name="connsiteX513" fmla="*/ 192741 w 2657256"/>
                          <a:gd name="connsiteY513" fmla="*/ 1923081 h 3370881"/>
                          <a:gd name="connsiteX514" fmla="*/ 179294 w 2657256"/>
                          <a:gd name="connsiteY514" fmla="*/ 1891705 h 3370881"/>
                          <a:gd name="connsiteX515" fmla="*/ 165847 w 2657256"/>
                          <a:gd name="connsiteY515" fmla="*/ 1864811 h 3370881"/>
                          <a:gd name="connsiteX516" fmla="*/ 152400 w 2657256"/>
                          <a:gd name="connsiteY516" fmla="*/ 1833434 h 3370881"/>
                          <a:gd name="connsiteX517" fmla="*/ 143435 w 2657256"/>
                          <a:gd name="connsiteY517" fmla="*/ 1819987 h 3370881"/>
                          <a:gd name="connsiteX518" fmla="*/ 107576 w 2657256"/>
                          <a:gd name="connsiteY518" fmla="*/ 1784129 h 3370881"/>
                          <a:gd name="connsiteX519" fmla="*/ 94129 w 2657256"/>
                          <a:gd name="connsiteY519" fmla="*/ 1779646 h 3370881"/>
                          <a:gd name="connsiteX520" fmla="*/ 71718 w 2657256"/>
                          <a:gd name="connsiteY520" fmla="*/ 1770681 h 3370881"/>
                          <a:gd name="connsiteX521" fmla="*/ 58270 w 2657256"/>
                          <a:gd name="connsiteY521" fmla="*/ 1761717 h 3370881"/>
                          <a:gd name="connsiteX522" fmla="*/ 26894 w 2657256"/>
                          <a:gd name="connsiteY522" fmla="*/ 1730340 h 3370881"/>
                          <a:gd name="connsiteX523" fmla="*/ 0 w 2657256"/>
                          <a:gd name="connsiteY523" fmla="*/ 1707929 h 3370881"/>
                          <a:gd name="connsiteX0" fmla="*/ 0 w 2657256"/>
                          <a:gd name="connsiteY0" fmla="*/ 1707929 h 3370881"/>
                          <a:gd name="connsiteX1" fmla="*/ 22412 w 2657256"/>
                          <a:gd name="connsiteY1" fmla="*/ 1698964 h 3370881"/>
                          <a:gd name="connsiteX2" fmla="*/ 31376 w 2657256"/>
                          <a:gd name="connsiteY2" fmla="*/ 1681034 h 3370881"/>
                          <a:gd name="connsiteX3" fmla="*/ 44823 w 2657256"/>
                          <a:gd name="connsiteY3" fmla="*/ 1672070 h 3370881"/>
                          <a:gd name="connsiteX4" fmla="*/ 58270 w 2657256"/>
                          <a:gd name="connsiteY4" fmla="*/ 1654140 h 3370881"/>
                          <a:gd name="connsiteX5" fmla="*/ 76200 w 2657256"/>
                          <a:gd name="connsiteY5" fmla="*/ 1645176 h 3370881"/>
                          <a:gd name="connsiteX6" fmla="*/ 98612 w 2657256"/>
                          <a:gd name="connsiteY6" fmla="*/ 1636211 h 3370881"/>
                          <a:gd name="connsiteX7" fmla="*/ 125506 w 2657256"/>
                          <a:gd name="connsiteY7" fmla="*/ 1627246 h 3370881"/>
                          <a:gd name="connsiteX8" fmla="*/ 152400 w 2657256"/>
                          <a:gd name="connsiteY8" fmla="*/ 1609317 h 3370881"/>
                          <a:gd name="connsiteX9" fmla="*/ 170329 w 2657256"/>
                          <a:gd name="connsiteY9" fmla="*/ 1600352 h 3370881"/>
                          <a:gd name="connsiteX10" fmla="*/ 188259 w 2657256"/>
                          <a:gd name="connsiteY10" fmla="*/ 1582423 h 3370881"/>
                          <a:gd name="connsiteX11" fmla="*/ 228600 w 2657256"/>
                          <a:gd name="connsiteY11" fmla="*/ 1564493 h 3370881"/>
                          <a:gd name="connsiteX12" fmla="*/ 255494 w 2657256"/>
                          <a:gd name="connsiteY12" fmla="*/ 1546564 h 3370881"/>
                          <a:gd name="connsiteX13" fmla="*/ 300318 w 2657256"/>
                          <a:gd name="connsiteY13" fmla="*/ 1524152 h 3370881"/>
                          <a:gd name="connsiteX14" fmla="*/ 313765 w 2657256"/>
                          <a:gd name="connsiteY14" fmla="*/ 1515187 h 3370881"/>
                          <a:gd name="connsiteX15" fmla="*/ 340659 w 2657256"/>
                          <a:gd name="connsiteY15" fmla="*/ 1510705 h 3370881"/>
                          <a:gd name="connsiteX16" fmla="*/ 363070 w 2657256"/>
                          <a:gd name="connsiteY16" fmla="*/ 1506223 h 3370881"/>
                          <a:gd name="connsiteX17" fmla="*/ 389965 w 2657256"/>
                          <a:gd name="connsiteY17" fmla="*/ 1501740 h 3370881"/>
                          <a:gd name="connsiteX18" fmla="*/ 425823 w 2657256"/>
                          <a:gd name="connsiteY18" fmla="*/ 1497258 h 3370881"/>
                          <a:gd name="connsiteX19" fmla="*/ 470647 w 2657256"/>
                          <a:gd name="connsiteY19" fmla="*/ 1488293 h 3370881"/>
                          <a:gd name="connsiteX20" fmla="*/ 515470 w 2657256"/>
                          <a:gd name="connsiteY20" fmla="*/ 1479329 h 3370881"/>
                          <a:gd name="connsiteX21" fmla="*/ 528918 w 2657256"/>
                          <a:gd name="connsiteY21" fmla="*/ 1470364 h 3370881"/>
                          <a:gd name="connsiteX22" fmla="*/ 600635 w 2657256"/>
                          <a:gd name="connsiteY22" fmla="*/ 1456917 h 3370881"/>
                          <a:gd name="connsiteX23" fmla="*/ 690282 w 2657256"/>
                          <a:gd name="connsiteY23" fmla="*/ 1447952 h 3370881"/>
                          <a:gd name="connsiteX24" fmla="*/ 793376 w 2657256"/>
                          <a:gd name="connsiteY24" fmla="*/ 1452434 h 3370881"/>
                          <a:gd name="connsiteX25" fmla="*/ 874059 w 2657256"/>
                          <a:gd name="connsiteY25" fmla="*/ 1465881 h 3370881"/>
                          <a:gd name="connsiteX26" fmla="*/ 914400 w 2657256"/>
                          <a:gd name="connsiteY26" fmla="*/ 1470364 h 3370881"/>
                          <a:gd name="connsiteX27" fmla="*/ 1030941 w 2657256"/>
                          <a:gd name="connsiteY27" fmla="*/ 1483811 h 3370881"/>
                          <a:gd name="connsiteX28" fmla="*/ 1151965 w 2657256"/>
                          <a:gd name="connsiteY28" fmla="*/ 1492776 h 3370881"/>
                          <a:gd name="connsiteX29" fmla="*/ 1281953 w 2657256"/>
                          <a:gd name="connsiteY29" fmla="*/ 1501740 h 3370881"/>
                          <a:gd name="connsiteX30" fmla="*/ 1465729 w 2657256"/>
                          <a:gd name="connsiteY30" fmla="*/ 1497258 h 3370881"/>
                          <a:gd name="connsiteX31" fmla="*/ 1510553 w 2657256"/>
                          <a:gd name="connsiteY31" fmla="*/ 1492776 h 3370881"/>
                          <a:gd name="connsiteX32" fmla="*/ 1582270 w 2657256"/>
                          <a:gd name="connsiteY32" fmla="*/ 1461399 h 3370881"/>
                          <a:gd name="connsiteX33" fmla="*/ 1604682 w 2657256"/>
                          <a:gd name="connsiteY33" fmla="*/ 1456917 h 3370881"/>
                          <a:gd name="connsiteX34" fmla="*/ 1622612 w 2657256"/>
                          <a:gd name="connsiteY34" fmla="*/ 1447952 h 3370881"/>
                          <a:gd name="connsiteX35" fmla="*/ 1645023 w 2657256"/>
                          <a:gd name="connsiteY35" fmla="*/ 1438987 h 3370881"/>
                          <a:gd name="connsiteX36" fmla="*/ 1662953 w 2657256"/>
                          <a:gd name="connsiteY36" fmla="*/ 1425540 h 3370881"/>
                          <a:gd name="connsiteX37" fmla="*/ 1698812 w 2657256"/>
                          <a:gd name="connsiteY37" fmla="*/ 1407611 h 3370881"/>
                          <a:gd name="connsiteX38" fmla="*/ 1739153 w 2657256"/>
                          <a:gd name="connsiteY38" fmla="*/ 1380717 h 3370881"/>
                          <a:gd name="connsiteX39" fmla="*/ 1752600 w 2657256"/>
                          <a:gd name="connsiteY39" fmla="*/ 1367270 h 3370881"/>
                          <a:gd name="connsiteX40" fmla="*/ 1775012 w 2657256"/>
                          <a:gd name="connsiteY40" fmla="*/ 1353823 h 3370881"/>
                          <a:gd name="connsiteX41" fmla="*/ 1797423 w 2657256"/>
                          <a:gd name="connsiteY41" fmla="*/ 1335893 h 3370881"/>
                          <a:gd name="connsiteX42" fmla="*/ 1810870 w 2657256"/>
                          <a:gd name="connsiteY42" fmla="*/ 1304517 h 3370881"/>
                          <a:gd name="connsiteX43" fmla="*/ 1815353 w 2657256"/>
                          <a:gd name="connsiteY43" fmla="*/ 1291070 h 3370881"/>
                          <a:gd name="connsiteX44" fmla="*/ 1801906 w 2657256"/>
                          <a:gd name="connsiteY44" fmla="*/ 1138670 h 3370881"/>
                          <a:gd name="connsiteX45" fmla="*/ 1792941 w 2657256"/>
                          <a:gd name="connsiteY45" fmla="*/ 1125223 h 3370881"/>
                          <a:gd name="connsiteX46" fmla="*/ 1757082 w 2657256"/>
                          <a:gd name="connsiteY46" fmla="*/ 1093846 h 3370881"/>
                          <a:gd name="connsiteX47" fmla="*/ 1730188 w 2657256"/>
                          <a:gd name="connsiteY47" fmla="*/ 1066952 h 3370881"/>
                          <a:gd name="connsiteX48" fmla="*/ 1703294 w 2657256"/>
                          <a:gd name="connsiteY48" fmla="*/ 1049023 h 3370881"/>
                          <a:gd name="connsiteX49" fmla="*/ 1622612 w 2657256"/>
                          <a:gd name="connsiteY49" fmla="*/ 1053505 h 3370881"/>
                          <a:gd name="connsiteX50" fmla="*/ 1595718 w 2657256"/>
                          <a:gd name="connsiteY50" fmla="*/ 1062470 h 3370881"/>
                          <a:gd name="connsiteX51" fmla="*/ 1573306 w 2657256"/>
                          <a:gd name="connsiteY51" fmla="*/ 1066952 h 3370881"/>
                          <a:gd name="connsiteX52" fmla="*/ 1453385 w 2657256"/>
                          <a:gd name="connsiteY52" fmla="*/ 1082761 h 3370881"/>
                          <a:gd name="connsiteX53" fmla="*/ 1326776 w 2657256"/>
                          <a:gd name="connsiteY53" fmla="*/ 1062470 h 3370881"/>
                          <a:gd name="connsiteX54" fmla="*/ 1308847 w 2657256"/>
                          <a:gd name="connsiteY54" fmla="*/ 1057987 h 3370881"/>
                          <a:gd name="connsiteX55" fmla="*/ 1277470 w 2657256"/>
                          <a:gd name="connsiteY55" fmla="*/ 1053505 h 3370881"/>
                          <a:gd name="connsiteX56" fmla="*/ 1259541 w 2657256"/>
                          <a:gd name="connsiteY56" fmla="*/ 1049023 h 3370881"/>
                          <a:gd name="connsiteX57" fmla="*/ 1232647 w 2657256"/>
                          <a:gd name="connsiteY57" fmla="*/ 1044540 h 3370881"/>
                          <a:gd name="connsiteX58" fmla="*/ 1053353 w 2657256"/>
                          <a:gd name="connsiteY58" fmla="*/ 1049023 h 3370881"/>
                          <a:gd name="connsiteX59" fmla="*/ 1035423 w 2657256"/>
                          <a:gd name="connsiteY59" fmla="*/ 1053505 h 3370881"/>
                          <a:gd name="connsiteX60" fmla="*/ 1008529 w 2657256"/>
                          <a:gd name="connsiteY60" fmla="*/ 1057987 h 3370881"/>
                          <a:gd name="connsiteX61" fmla="*/ 995082 w 2657256"/>
                          <a:gd name="connsiteY61" fmla="*/ 1062470 h 3370881"/>
                          <a:gd name="connsiteX62" fmla="*/ 945776 w 2657256"/>
                          <a:gd name="connsiteY62" fmla="*/ 1031093 h 3370881"/>
                          <a:gd name="connsiteX63" fmla="*/ 941294 w 2657256"/>
                          <a:gd name="connsiteY63" fmla="*/ 1017646 h 3370881"/>
                          <a:gd name="connsiteX64" fmla="*/ 932329 w 2657256"/>
                          <a:gd name="connsiteY64" fmla="*/ 919034 h 3370881"/>
                          <a:gd name="connsiteX65" fmla="*/ 914400 w 2657256"/>
                          <a:gd name="connsiteY65" fmla="*/ 901105 h 3370881"/>
                          <a:gd name="connsiteX66" fmla="*/ 918882 w 2657256"/>
                          <a:gd name="connsiteY66" fmla="*/ 869729 h 3370881"/>
                          <a:gd name="connsiteX67" fmla="*/ 941294 w 2657256"/>
                          <a:gd name="connsiteY67" fmla="*/ 865246 h 3370881"/>
                          <a:gd name="connsiteX68" fmla="*/ 959223 w 2657256"/>
                          <a:gd name="connsiteY68" fmla="*/ 851799 h 3370881"/>
                          <a:gd name="connsiteX69" fmla="*/ 990600 w 2657256"/>
                          <a:gd name="connsiteY69" fmla="*/ 847317 h 3370881"/>
                          <a:gd name="connsiteX70" fmla="*/ 1129553 w 2657256"/>
                          <a:gd name="connsiteY70" fmla="*/ 838352 h 3370881"/>
                          <a:gd name="connsiteX71" fmla="*/ 1147482 w 2657256"/>
                          <a:gd name="connsiteY71" fmla="*/ 829387 h 3370881"/>
                          <a:gd name="connsiteX72" fmla="*/ 1178859 w 2657256"/>
                          <a:gd name="connsiteY72" fmla="*/ 806976 h 3370881"/>
                          <a:gd name="connsiteX73" fmla="*/ 1192306 w 2657256"/>
                          <a:gd name="connsiteY73" fmla="*/ 793529 h 3370881"/>
                          <a:gd name="connsiteX74" fmla="*/ 1214718 w 2657256"/>
                          <a:gd name="connsiteY74" fmla="*/ 784564 h 3370881"/>
                          <a:gd name="connsiteX75" fmla="*/ 1241612 w 2657256"/>
                          <a:gd name="connsiteY75" fmla="*/ 771117 h 3370881"/>
                          <a:gd name="connsiteX76" fmla="*/ 1277470 w 2657256"/>
                          <a:gd name="connsiteY76" fmla="*/ 753187 h 3370881"/>
                          <a:gd name="connsiteX77" fmla="*/ 1295400 w 2657256"/>
                          <a:gd name="connsiteY77" fmla="*/ 730776 h 3370881"/>
                          <a:gd name="connsiteX78" fmla="*/ 1317812 w 2657256"/>
                          <a:gd name="connsiteY78" fmla="*/ 708364 h 3370881"/>
                          <a:gd name="connsiteX79" fmla="*/ 1353670 w 2657256"/>
                          <a:gd name="connsiteY79" fmla="*/ 663540 h 3370881"/>
                          <a:gd name="connsiteX80" fmla="*/ 1371600 w 2657256"/>
                          <a:gd name="connsiteY80" fmla="*/ 636646 h 3370881"/>
                          <a:gd name="connsiteX81" fmla="*/ 1380565 w 2657256"/>
                          <a:gd name="connsiteY81" fmla="*/ 596305 h 3370881"/>
                          <a:gd name="connsiteX82" fmla="*/ 1385047 w 2657256"/>
                          <a:gd name="connsiteY82" fmla="*/ 582858 h 3370881"/>
                          <a:gd name="connsiteX83" fmla="*/ 1380565 w 2657256"/>
                          <a:gd name="connsiteY83" fmla="*/ 533552 h 3370881"/>
                          <a:gd name="connsiteX84" fmla="*/ 1367118 w 2657256"/>
                          <a:gd name="connsiteY84" fmla="*/ 524587 h 3370881"/>
                          <a:gd name="connsiteX85" fmla="*/ 1349188 w 2657256"/>
                          <a:gd name="connsiteY85" fmla="*/ 520105 h 3370881"/>
                          <a:gd name="connsiteX86" fmla="*/ 1326776 w 2657256"/>
                          <a:gd name="connsiteY86" fmla="*/ 511140 h 3370881"/>
                          <a:gd name="connsiteX87" fmla="*/ 1281953 w 2657256"/>
                          <a:gd name="connsiteY87" fmla="*/ 515623 h 3370881"/>
                          <a:gd name="connsiteX88" fmla="*/ 1250576 w 2657256"/>
                          <a:gd name="connsiteY88" fmla="*/ 529070 h 3370881"/>
                          <a:gd name="connsiteX89" fmla="*/ 1210235 w 2657256"/>
                          <a:gd name="connsiteY89" fmla="*/ 542517 h 3370881"/>
                          <a:gd name="connsiteX90" fmla="*/ 1183341 w 2657256"/>
                          <a:gd name="connsiteY90" fmla="*/ 555964 h 3370881"/>
                          <a:gd name="connsiteX91" fmla="*/ 1160929 w 2657256"/>
                          <a:gd name="connsiteY91" fmla="*/ 569411 h 3370881"/>
                          <a:gd name="connsiteX92" fmla="*/ 1134035 w 2657256"/>
                          <a:gd name="connsiteY92" fmla="*/ 578376 h 3370881"/>
                          <a:gd name="connsiteX93" fmla="*/ 1111623 w 2657256"/>
                          <a:gd name="connsiteY93" fmla="*/ 587340 h 3370881"/>
                          <a:gd name="connsiteX94" fmla="*/ 1084729 w 2657256"/>
                          <a:gd name="connsiteY94" fmla="*/ 596305 h 3370881"/>
                          <a:gd name="connsiteX95" fmla="*/ 986118 w 2657256"/>
                          <a:gd name="connsiteY95" fmla="*/ 591823 h 3370881"/>
                          <a:gd name="connsiteX96" fmla="*/ 927847 w 2657256"/>
                          <a:gd name="connsiteY96" fmla="*/ 578376 h 3370881"/>
                          <a:gd name="connsiteX97" fmla="*/ 896470 w 2657256"/>
                          <a:gd name="connsiteY97" fmla="*/ 555964 h 3370881"/>
                          <a:gd name="connsiteX98" fmla="*/ 883023 w 2657256"/>
                          <a:gd name="connsiteY98" fmla="*/ 546999 h 3370881"/>
                          <a:gd name="connsiteX99" fmla="*/ 865094 w 2657256"/>
                          <a:gd name="connsiteY99" fmla="*/ 497693 h 3370881"/>
                          <a:gd name="connsiteX100" fmla="*/ 869576 w 2657256"/>
                          <a:gd name="connsiteY100" fmla="*/ 403564 h 3370881"/>
                          <a:gd name="connsiteX101" fmla="*/ 874059 w 2657256"/>
                          <a:gd name="connsiteY101" fmla="*/ 385634 h 3370881"/>
                          <a:gd name="connsiteX102" fmla="*/ 883023 w 2657256"/>
                          <a:gd name="connsiteY102" fmla="*/ 372187 h 3370881"/>
                          <a:gd name="connsiteX103" fmla="*/ 909918 w 2657256"/>
                          <a:gd name="connsiteY103" fmla="*/ 363223 h 3370881"/>
                          <a:gd name="connsiteX104" fmla="*/ 914400 w 2657256"/>
                          <a:gd name="connsiteY104" fmla="*/ 385634 h 3370881"/>
                          <a:gd name="connsiteX105" fmla="*/ 909918 w 2657256"/>
                          <a:gd name="connsiteY105" fmla="*/ 408046 h 3370881"/>
                          <a:gd name="connsiteX106" fmla="*/ 900953 w 2657256"/>
                          <a:gd name="connsiteY106" fmla="*/ 466317 h 3370881"/>
                          <a:gd name="connsiteX107" fmla="*/ 905435 w 2657256"/>
                          <a:gd name="connsiteY107" fmla="*/ 515623 h 3370881"/>
                          <a:gd name="connsiteX108" fmla="*/ 932329 w 2657256"/>
                          <a:gd name="connsiteY108" fmla="*/ 551481 h 3370881"/>
                          <a:gd name="connsiteX109" fmla="*/ 954741 w 2657256"/>
                          <a:gd name="connsiteY109" fmla="*/ 560446 h 3370881"/>
                          <a:gd name="connsiteX110" fmla="*/ 972670 w 2657256"/>
                          <a:gd name="connsiteY110" fmla="*/ 569411 h 3370881"/>
                          <a:gd name="connsiteX111" fmla="*/ 1066800 w 2657256"/>
                          <a:gd name="connsiteY111" fmla="*/ 564929 h 3370881"/>
                          <a:gd name="connsiteX112" fmla="*/ 1111623 w 2657256"/>
                          <a:gd name="connsiteY112" fmla="*/ 551481 h 3370881"/>
                          <a:gd name="connsiteX113" fmla="*/ 1129553 w 2657256"/>
                          <a:gd name="connsiteY113" fmla="*/ 538034 h 3370881"/>
                          <a:gd name="connsiteX114" fmla="*/ 1156447 w 2657256"/>
                          <a:gd name="connsiteY114" fmla="*/ 511140 h 3370881"/>
                          <a:gd name="connsiteX115" fmla="*/ 1160929 w 2657256"/>
                          <a:gd name="connsiteY115" fmla="*/ 493211 h 3370881"/>
                          <a:gd name="connsiteX116" fmla="*/ 1178859 w 2657256"/>
                          <a:gd name="connsiteY116" fmla="*/ 331846 h 3370881"/>
                          <a:gd name="connsiteX117" fmla="*/ 1215315 w 2657256"/>
                          <a:gd name="connsiteY117" fmla="*/ 270289 h 3370881"/>
                          <a:gd name="connsiteX118" fmla="*/ 1214718 w 2657256"/>
                          <a:gd name="connsiteY118" fmla="*/ 367705 h 3370881"/>
                          <a:gd name="connsiteX119" fmla="*/ 1201270 w 2657256"/>
                          <a:gd name="connsiteY119" fmla="*/ 412529 h 3370881"/>
                          <a:gd name="connsiteX120" fmla="*/ 1210235 w 2657256"/>
                          <a:gd name="connsiteY120" fmla="*/ 461834 h 3370881"/>
                          <a:gd name="connsiteX121" fmla="*/ 1214718 w 2657256"/>
                          <a:gd name="connsiteY121" fmla="*/ 475281 h 3370881"/>
                          <a:gd name="connsiteX122" fmla="*/ 1228165 w 2657256"/>
                          <a:gd name="connsiteY122" fmla="*/ 484246 h 3370881"/>
                          <a:gd name="connsiteX123" fmla="*/ 1250576 w 2657256"/>
                          <a:gd name="connsiteY123" fmla="*/ 502176 h 3370881"/>
                          <a:gd name="connsiteX124" fmla="*/ 1317812 w 2657256"/>
                          <a:gd name="connsiteY124" fmla="*/ 497693 h 3370881"/>
                          <a:gd name="connsiteX125" fmla="*/ 1353670 w 2657256"/>
                          <a:gd name="connsiteY125" fmla="*/ 488729 h 3370881"/>
                          <a:gd name="connsiteX126" fmla="*/ 1506070 w 2657256"/>
                          <a:gd name="connsiteY126" fmla="*/ 457352 h 3370881"/>
                          <a:gd name="connsiteX127" fmla="*/ 1550894 w 2657256"/>
                          <a:gd name="connsiteY127" fmla="*/ 430458 h 3370881"/>
                          <a:gd name="connsiteX128" fmla="*/ 1564341 w 2657256"/>
                          <a:gd name="connsiteY128" fmla="*/ 417011 h 3370881"/>
                          <a:gd name="connsiteX129" fmla="*/ 1586753 w 2657256"/>
                          <a:gd name="connsiteY129" fmla="*/ 399081 h 3370881"/>
                          <a:gd name="connsiteX130" fmla="*/ 1595718 w 2657256"/>
                          <a:gd name="connsiteY130" fmla="*/ 381152 h 3370881"/>
                          <a:gd name="connsiteX131" fmla="*/ 1600200 w 2657256"/>
                          <a:gd name="connsiteY131" fmla="*/ 363223 h 3370881"/>
                          <a:gd name="connsiteX132" fmla="*/ 1609165 w 2657256"/>
                          <a:gd name="connsiteY132" fmla="*/ 313917 h 3370881"/>
                          <a:gd name="connsiteX133" fmla="*/ 1537447 w 2657256"/>
                          <a:gd name="connsiteY133" fmla="*/ 188411 h 3370881"/>
                          <a:gd name="connsiteX134" fmla="*/ 1613647 w 2657256"/>
                          <a:gd name="connsiteY134" fmla="*/ 399081 h 3370881"/>
                          <a:gd name="connsiteX135" fmla="*/ 1627094 w 2657256"/>
                          <a:gd name="connsiteY135" fmla="*/ 417011 h 3370881"/>
                          <a:gd name="connsiteX136" fmla="*/ 1658470 w 2657256"/>
                          <a:gd name="connsiteY136" fmla="*/ 412529 h 3370881"/>
                          <a:gd name="connsiteX137" fmla="*/ 1685365 w 2657256"/>
                          <a:gd name="connsiteY137" fmla="*/ 390117 h 3370881"/>
                          <a:gd name="connsiteX138" fmla="*/ 1694329 w 2657256"/>
                          <a:gd name="connsiteY138" fmla="*/ 376670 h 3370881"/>
                          <a:gd name="connsiteX139" fmla="*/ 1734670 w 2657256"/>
                          <a:gd name="connsiteY139" fmla="*/ 354258 h 3370881"/>
                          <a:gd name="connsiteX140" fmla="*/ 1743635 w 2657256"/>
                          <a:gd name="connsiteY140" fmla="*/ 340811 h 3370881"/>
                          <a:gd name="connsiteX141" fmla="*/ 1757082 w 2657256"/>
                          <a:gd name="connsiteY141" fmla="*/ 336329 h 3370881"/>
                          <a:gd name="connsiteX142" fmla="*/ 1808984 w 2657256"/>
                          <a:gd name="connsiteY142" fmla="*/ 249641 h 3370881"/>
                          <a:gd name="connsiteX143" fmla="*/ 1899621 w 2657256"/>
                          <a:gd name="connsiteY143" fmla="*/ 211719 h 3370881"/>
                          <a:gd name="connsiteX144" fmla="*/ 1808984 w 2657256"/>
                          <a:gd name="connsiteY144" fmla="*/ 178521 h 3370881"/>
                          <a:gd name="connsiteX145" fmla="*/ 1772023 w 2657256"/>
                          <a:gd name="connsiteY145" fmla="*/ 77249 h 3370881"/>
                          <a:gd name="connsiteX146" fmla="*/ 1900425 w 2657256"/>
                          <a:gd name="connsiteY146" fmla="*/ 214081 h 3370881"/>
                          <a:gd name="connsiteX147" fmla="*/ 1874221 w 2657256"/>
                          <a:gd name="connsiteY147" fmla="*/ 318698 h 3370881"/>
                          <a:gd name="connsiteX148" fmla="*/ 1788459 w 2657256"/>
                          <a:gd name="connsiteY148" fmla="*/ 367705 h 3370881"/>
                          <a:gd name="connsiteX149" fmla="*/ 1761565 w 2657256"/>
                          <a:gd name="connsiteY149" fmla="*/ 390117 h 3370881"/>
                          <a:gd name="connsiteX150" fmla="*/ 1783976 w 2657256"/>
                          <a:gd name="connsiteY150" fmla="*/ 399081 h 3370881"/>
                          <a:gd name="connsiteX151" fmla="*/ 1878106 w 2657256"/>
                          <a:gd name="connsiteY151" fmla="*/ 390117 h 3370881"/>
                          <a:gd name="connsiteX152" fmla="*/ 1891553 w 2657256"/>
                          <a:gd name="connsiteY152" fmla="*/ 381152 h 3370881"/>
                          <a:gd name="connsiteX153" fmla="*/ 1918447 w 2657256"/>
                          <a:gd name="connsiteY153" fmla="*/ 372187 h 3370881"/>
                          <a:gd name="connsiteX154" fmla="*/ 1940859 w 2657256"/>
                          <a:gd name="connsiteY154" fmla="*/ 358740 h 3370881"/>
                          <a:gd name="connsiteX155" fmla="*/ 1954306 w 2657256"/>
                          <a:gd name="connsiteY155" fmla="*/ 354258 h 3370881"/>
                          <a:gd name="connsiteX156" fmla="*/ 2083304 w 2657256"/>
                          <a:gd name="connsiteY156" fmla="*/ 290281 h 3370881"/>
                          <a:gd name="connsiteX157" fmla="*/ 2166172 w 2657256"/>
                          <a:gd name="connsiteY157" fmla="*/ 215604 h 3370881"/>
                          <a:gd name="connsiteX158" fmla="*/ 2069054 w 2657256"/>
                          <a:gd name="connsiteY158" fmla="*/ 40493 h 3370881"/>
                          <a:gd name="connsiteX159" fmla="*/ 2078225 w 2657256"/>
                          <a:gd name="connsiteY159" fmla="*/ 188681 h 3370881"/>
                          <a:gd name="connsiteX160" fmla="*/ 1999129 w 2657256"/>
                          <a:gd name="connsiteY160" fmla="*/ 358740 h 3370881"/>
                          <a:gd name="connsiteX161" fmla="*/ 1994647 w 2657256"/>
                          <a:gd name="connsiteY161" fmla="*/ 372187 h 3370881"/>
                          <a:gd name="connsiteX162" fmla="*/ 2039470 w 2657256"/>
                          <a:gd name="connsiteY162" fmla="*/ 390117 h 3370881"/>
                          <a:gd name="connsiteX163" fmla="*/ 2115670 w 2657256"/>
                          <a:gd name="connsiteY163" fmla="*/ 390117 h 3370881"/>
                          <a:gd name="connsiteX164" fmla="*/ 2160494 w 2657256"/>
                          <a:gd name="connsiteY164" fmla="*/ 376670 h 3370881"/>
                          <a:gd name="connsiteX165" fmla="*/ 2191870 w 2657256"/>
                          <a:gd name="connsiteY165" fmla="*/ 363223 h 3370881"/>
                          <a:gd name="connsiteX166" fmla="*/ 2205318 w 2657256"/>
                          <a:gd name="connsiteY166" fmla="*/ 358740 h 3370881"/>
                          <a:gd name="connsiteX167" fmla="*/ 2232212 w 2657256"/>
                          <a:gd name="connsiteY167" fmla="*/ 340811 h 3370881"/>
                          <a:gd name="connsiteX168" fmla="*/ 2312894 w 2657256"/>
                          <a:gd name="connsiteY168" fmla="*/ 183929 h 3370881"/>
                          <a:gd name="connsiteX169" fmla="*/ 2339788 w 2657256"/>
                          <a:gd name="connsiteY169" fmla="*/ 151 h 3370881"/>
                          <a:gd name="connsiteX170" fmla="*/ 2357718 w 2657256"/>
                          <a:gd name="connsiteY170" fmla="*/ 215305 h 3370881"/>
                          <a:gd name="connsiteX171" fmla="*/ 2254623 w 2657256"/>
                          <a:gd name="connsiteY171" fmla="*/ 376670 h 3370881"/>
                          <a:gd name="connsiteX172" fmla="*/ 2245659 w 2657256"/>
                          <a:gd name="connsiteY172" fmla="*/ 390117 h 3370881"/>
                          <a:gd name="connsiteX173" fmla="*/ 2254623 w 2657256"/>
                          <a:gd name="connsiteY173" fmla="*/ 403564 h 3370881"/>
                          <a:gd name="connsiteX174" fmla="*/ 2353235 w 2657256"/>
                          <a:gd name="connsiteY174" fmla="*/ 399081 h 3370881"/>
                          <a:gd name="connsiteX175" fmla="*/ 2366682 w 2657256"/>
                          <a:gd name="connsiteY175" fmla="*/ 394599 h 3370881"/>
                          <a:gd name="connsiteX176" fmla="*/ 2389094 w 2657256"/>
                          <a:gd name="connsiteY176" fmla="*/ 390117 h 3370881"/>
                          <a:gd name="connsiteX177" fmla="*/ 2424953 w 2657256"/>
                          <a:gd name="connsiteY177" fmla="*/ 367705 h 3370881"/>
                          <a:gd name="connsiteX178" fmla="*/ 2528047 w 2657256"/>
                          <a:gd name="connsiteY178" fmla="*/ 292700 h 3370881"/>
                          <a:gd name="connsiteX179" fmla="*/ 2541495 w 2657256"/>
                          <a:gd name="connsiteY179" fmla="*/ 62906 h 3370881"/>
                          <a:gd name="connsiteX180" fmla="*/ 2591304 w 2657256"/>
                          <a:gd name="connsiteY180" fmla="*/ 214081 h 3370881"/>
                          <a:gd name="connsiteX181" fmla="*/ 2612315 w 2657256"/>
                          <a:gd name="connsiteY181" fmla="*/ 290907 h 3370881"/>
                          <a:gd name="connsiteX182" fmla="*/ 2650863 w 2657256"/>
                          <a:gd name="connsiteY182" fmla="*/ 344994 h 3370881"/>
                          <a:gd name="connsiteX183" fmla="*/ 2465294 w 2657256"/>
                          <a:gd name="connsiteY183" fmla="*/ 399081 h 3370881"/>
                          <a:gd name="connsiteX184" fmla="*/ 2442882 w 2657256"/>
                          <a:gd name="connsiteY184" fmla="*/ 403564 h 3370881"/>
                          <a:gd name="connsiteX185" fmla="*/ 2398059 w 2657256"/>
                          <a:gd name="connsiteY185" fmla="*/ 417011 h 3370881"/>
                          <a:gd name="connsiteX186" fmla="*/ 2375647 w 2657256"/>
                          <a:gd name="connsiteY186" fmla="*/ 425976 h 3370881"/>
                          <a:gd name="connsiteX187" fmla="*/ 2357718 w 2657256"/>
                          <a:gd name="connsiteY187" fmla="*/ 430458 h 3370881"/>
                          <a:gd name="connsiteX188" fmla="*/ 2344270 w 2657256"/>
                          <a:gd name="connsiteY188" fmla="*/ 461834 h 3370881"/>
                          <a:gd name="connsiteX189" fmla="*/ 2353235 w 2657256"/>
                          <a:gd name="connsiteY189" fmla="*/ 502176 h 3370881"/>
                          <a:gd name="connsiteX190" fmla="*/ 2362200 w 2657256"/>
                          <a:gd name="connsiteY190" fmla="*/ 515623 h 3370881"/>
                          <a:gd name="connsiteX191" fmla="*/ 2344270 w 2657256"/>
                          <a:gd name="connsiteY191" fmla="*/ 587340 h 3370881"/>
                          <a:gd name="connsiteX192" fmla="*/ 2321859 w 2657256"/>
                          <a:gd name="connsiteY192" fmla="*/ 614234 h 3370881"/>
                          <a:gd name="connsiteX193" fmla="*/ 2308412 w 2657256"/>
                          <a:gd name="connsiteY193" fmla="*/ 636646 h 3370881"/>
                          <a:gd name="connsiteX194" fmla="*/ 2281518 w 2657256"/>
                          <a:gd name="connsiteY194" fmla="*/ 641129 h 3370881"/>
                          <a:gd name="connsiteX195" fmla="*/ 2259106 w 2657256"/>
                          <a:gd name="connsiteY195" fmla="*/ 636646 h 3370881"/>
                          <a:gd name="connsiteX196" fmla="*/ 2277035 w 2657256"/>
                          <a:gd name="connsiteY196" fmla="*/ 578376 h 3370881"/>
                          <a:gd name="connsiteX197" fmla="*/ 2290482 w 2657256"/>
                          <a:gd name="connsiteY197" fmla="*/ 542517 h 3370881"/>
                          <a:gd name="connsiteX198" fmla="*/ 2286000 w 2657256"/>
                          <a:gd name="connsiteY198" fmla="*/ 506658 h 3370881"/>
                          <a:gd name="connsiteX199" fmla="*/ 2245659 w 2657256"/>
                          <a:gd name="connsiteY199" fmla="*/ 448387 h 3370881"/>
                          <a:gd name="connsiteX200" fmla="*/ 2200835 w 2657256"/>
                          <a:gd name="connsiteY200" fmla="*/ 430458 h 3370881"/>
                          <a:gd name="connsiteX201" fmla="*/ 2169459 w 2657256"/>
                          <a:gd name="connsiteY201" fmla="*/ 425976 h 3370881"/>
                          <a:gd name="connsiteX202" fmla="*/ 2102223 w 2657256"/>
                          <a:gd name="connsiteY202" fmla="*/ 430458 h 3370881"/>
                          <a:gd name="connsiteX203" fmla="*/ 2084294 w 2657256"/>
                          <a:gd name="connsiteY203" fmla="*/ 439423 h 3370881"/>
                          <a:gd name="connsiteX204" fmla="*/ 2070847 w 2657256"/>
                          <a:gd name="connsiteY204" fmla="*/ 443905 h 3370881"/>
                          <a:gd name="connsiteX205" fmla="*/ 2061882 w 2657256"/>
                          <a:gd name="connsiteY205" fmla="*/ 461834 h 3370881"/>
                          <a:gd name="connsiteX206" fmla="*/ 2034988 w 2657256"/>
                          <a:gd name="connsiteY206" fmla="*/ 475281 h 3370881"/>
                          <a:gd name="connsiteX207" fmla="*/ 1783976 w 2657256"/>
                          <a:gd name="connsiteY207" fmla="*/ 479764 h 3370881"/>
                          <a:gd name="connsiteX208" fmla="*/ 1766047 w 2657256"/>
                          <a:gd name="connsiteY208" fmla="*/ 488729 h 3370881"/>
                          <a:gd name="connsiteX209" fmla="*/ 1703294 w 2657256"/>
                          <a:gd name="connsiteY209" fmla="*/ 506658 h 3370881"/>
                          <a:gd name="connsiteX210" fmla="*/ 1689847 w 2657256"/>
                          <a:gd name="connsiteY210" fmla="*/ 511140 h 3370881"/>
                          <a:gd name="connsiteX211" fmla="*/ 1676400 w 2657256"/>
                          <a:gd name="connsiteY211" fmla="*/ 520105 h 3370881"/>
                          <a:gd name="connsiteX212" fmla="*/ 1649506 w 2657256"/>
                          <a:gd name="connsiteY212" fmla="*/ 529070 h 3370881"/>
                          <a:gd name="connsiteX213" fmla="*/ 1636059 w 2657256"/>
                          <a:gd name="connsiteY213" fmla="*/ 538034 h 3370881"/>
                          <a:gd name="connsiteX214" fmla="*/ 1622612 w 2657256"/>
                          <a:gd name="connsiteY214" fmla="*/ 551481 h 3370881"/>
                          <a:gd name="connsiteX215" fmla="*/ 1609165 w 2657256"/>
                          <a:gd name="connsiteY215" fmla="*/ 555964 h 3370881"/>
                          <a:gd name="connsiteX216" fmla="*/ 1577788 w 2657256"/>
                          <a:gd name="connsiteY216" fmla="*/ 587340 h 3370881"/>
                          <a:gd name="connsiteX217" fmla="*/ 1568823 w 2657256"/>
                          <a:gd name="connsiteY217" fmla="*/ 600787 h 3370881"/>
                          <a:gd name="connsiteX218" fmla="*/ 1555376 w 2657256"/>
                          <a:gd name="connsiteY218" fmla="*/ 614234 h 3370881"/>
                          <a:gd name="connsiteX219" fmla="*/ 1524000 w 2657256"/>
                          <a:gd name="connsiteY219" fmla="*/ 654576 h 3370881"/>
                          <a:gd name="connsiteX220" fmla="*/ 1519518 w 2657256"/>
                          <a:gd name="connsiteY220" fmla="*/ 668023 h 3370881"/>
                          <a:gd name="connsiteX221" fmla="*/ 1528482 w 2657256"/>
                          <a:gd name="connsiteY221" fmla="*/ 708364 h 3370881"/>
                          <a:gd name="connsiteX222" fmla="*/ 1537447 w 2657256"/>
                          <a:gd name="connsiteY222" fmla="*/ 721811 h 3370881"/>
                          <a:gd name="connsiteX223" fmla="*/ 1568823 w 2657256"/>
                          <a:gd name="connsiteY223" fmla="*/ 712846 h 3370881"/>
                          <a:gd name="connsiteX224" fmla="*/ 1600200 w 2657256"/>
                          <a:gd name="connsiteY224" fmla="*/ 712846 h 3370881"/>
                          <a:gd name="connsiteX225" fmla="*/ 1631576 w 2657256"/>
                          <a:gd name="connsiteY225" fmla="*/ 690434 h 3370881"/>
                          <a:gd name="connsiteX226" fmla="*/ 1645023 w 2657256"/>
                          <a:gd name="connsiteY226" fmla="*/ 676987 h 3370881"/>
                          <a:gd name="connsiteX227" fmla="*/ 1685365 w 2657256"/>
                          <a:gd name="connsiteY227" fmla="*/ 645611 h 3370881"/>
                          <a:gd name="connsiteX228" fmla="*/ 1716741 w 2657256"/>
                          <a:gd name="connsiteY228" fmla="*/ 614234 h 3370881"/>
                          <a:gd name="connsiteX229" fmla="*/ 1748118 w 2657256"/>
                          <a:gd name="connsiteY229" fmla="*/ 596305 h 3370881"/>
                          <a:gd name="connsiteX230" fmla="*/ 1761565 w 2657256"/>
                          <a:gd name="connsiteY230" fmla="*/ 591823 h 3370881"/>
                          <a:gd name="connsiteX231" fmla="*/ 1779494 w 2657256"/>
                          <a:gd name="connsiteY231" fmla="*/ 582858 h 3370881"/>
                          <a:gd name="connsiteX232" fmla="*/ 1815353 w 2657256"/>
                          <a:gd name="connsiteY232" fmla="*/ 573893 h 3370881"/>
                          <a:gd name="connsiteX233" fmla="*/ 2030506 w 2657256"/>
                          <a:gd name="connsiteY233" fmla="*/ 578376 h 3370881"/>
                          <a:gd name="connsiteX234" fmla="*/ 2017059 w 2657256"/>
                          <a:gd name="connsiteY234" fmla="*/ 600787 h 3370881"/>
                          <a:gd name="connsiteX235" fmla="*/ 1981200 w 2657256"/>
                          <a:gd name="connsiteY235" fmla="*/ 636646 h 3370881"/>
                          <a:gd name="connsiteX236" fmla="*/ 1967753 w 2657256"/>
                          <a:gd name="connsiteY236" fmla="*/ 650093 h 3370881"/>
                          <a:gd name="connsiteX237" fmla="*/ 1936376 w 2657256"/>
                          <a:gd name="connsiteY237" fmla="*/ 690434 h 3370881"/>
                          <a:gd name="connsiteX238" fmla="*/ 1905000 w 2657256"/>
                          <a:gd name="connsiteY238" fmla="*/ 717329 h 3370881"/>
                          <a:gd name="connsiteX239" fmla="*/ 1860176 w 2657256"/>
                          <a:gd name="connsiteY239" fmla="*/ 735258 h 3370881"/>
                          <a:gd name="connsiteX240" fmla="*/ 1788459 w 2657256"/>
                          <a:gd name="connsiteY240" fmla="*/ 744223 h 3370881"/>
                          <a:gd name="connsiteX241" fmla="*/ 1846729 w 2657256"/>
                          <a:gd name="connsiteY241" fmla="*/ 802493 h 3370881"/>
                          <a:gd name="connsiteX242" fmla="*/ 1913965 w 2657256"/>
                          <a:gd name="connsiteY242" fmla="*/ 829387 h 3370881"/>
                          <a:gd name="connsiteX243" fmla="*/ 1922929 w 2657256"/>
                          <a:gd name="connsiteY243" fmla="*/ 842834 h 3370881"/>
                          <a:gd name="connsiteX244" fmla="*/ 1967753 w 2657256"/>
                          <a:gd name="connsiteY244" fmla="*/ 883176 h 3370881"/>
                          <a:gd name="connsiteX245" fmla="*/ 1981200 w 2657256"/>
                          <a:gd name="connsiteY245" fmla="*/ 896623 h 3370881"/>
                          <a:gd name="connsiteX246" fmla="*/ 1994647 w 2657256"/>
                          <a:gd name="connsiteY246" fmla="*/ 905587 h 3370881"/>
                          <a:gd name="connsiteX247" fmla="*/ 2021541 w 2657256"/>
                          <a:gd name="connsiteY247" fmla="*/ 927999 h 3370881"/>
                          <a:gd name="connsiteX248" fmla="*/ 2030506 w 2657256"/>
                          <a:gd name="connsiteY248" fmla="*/ 941446 h 3370881"/>
                          <a:gd name="connsiteX249" fmla="*/ 2057400 w 2657256"/>
                          <a:gd name="connsiteY249" fmla="*/ 968340 h 3370881"/>
                          <a:gd name="connsiteX250" fmla="*/ 2088776 w 2657256"/>
                          <a:gd name="connsiteY250" fmla="*/ 1013164 h 3370881"/>
                          <a:gd name="connsiteX251" fmla="*/ 2115670 w 2657256"/>
                          <a:gd name="connsiteY251" fmla="*/ 1057987 h 3370881"/>
                          <a:gd name="connsiteX252" fmla="*/ 2120153 w 2657256"/>
                          <a:gd name="connsiteY252" fmla="*/ 1089364 h 3370881"/>
                          <a:gd name="connsiteX253" fmla="*/ 2138082 w 2657256"/>
                          <a:gd name="connsiteY253" fmla="*/ 1143152 h 3370881"/>
                          <a:gd name="connsiteX254" fmla="*/ 2147047 w 2657256"/>
                          <a:gd name="connsiteY254" fmla="*/ 1196940 h 3370881"/>
                          <a:gd name="connsiteX255" fmla="*/ 2151529 w 2657256"/>
                          <a:gd name="connsiteY255" fmla="*/ 1210387 h 3370881"/>
                          <a:gd name="connsiteX256" fmla="*/ 2156012 w 2657256"/>
                          <a:gd name="connsiteY256" fmla="*/ 1228317 h 3370881"/>
                          <a:gd name="connsiteX257" fmla="*/ 2173941 w 2657256"/>
                          <a:gd name="connsiteY257" fmla="*/ 1295552 h 3370881"/>
                          <a:gd name="connsiteX258" fmla="*/ 2182906 w 2657256"/>
                          <a:gd name="connsiteY258" fmla="*/ 1313481 h 3370881"/>
                          <a:gd name="connsiteX259" fmla="*/ 2187388 w 2657256"/>
                          <a:gd name="connsiteY259" fmla="*/ 1331411 h 3370881"/>
                          <a:gd name="connsiteX260" fmla="*/ 2214282 w 2657256"/>
                          <a:gd name="connsiteY260" fmla="*/ 1385199 h 3370881"/>
                          <a:gd name="connsiteX261" fmla="*/ 2218765 w 2657256"/>
                          <a:gd name="connsiteY261" fmla="*/ 1403129 h 3370881"/>
                          <a:gd name="connsiteX262" fmla="*/ 2223247 w 2657256"/>
                          <a:gd name="connsiteY262" fmla="*/ 1430023 h 3370881"/>
                          <a:gd name="connsiteX263" fmla="*/ 2236694 w 2657256"/>
                          <a:gd name="connsiteY263" fmla="*/ 1456917 h 3370881"/>
                          <a:gd name="connsiteX264" fmla="*/ 2241176 w 2657256"/>
                          <a:gd name="connsiteY264" fmla="*/ 1577940 h 3370881"/>
                          <a:gd name="connsiteX265" fmla="*/ 2245659 w 2657256"/>
                          <a:gd name="connsiteY265" fmla="*/ 1595870 h 3370881"/>
                          <a:gd name="connsiteX266" fmla="*/ 2236694 w 2657256"/>
                          <a:gd name="connsiteY266" fmla="*/ 1694481 h 3370881"/>
                          <a:gd name="connsiteX267" fmla="*/ 2227729 w 2657256"/>
                          <a:gd name="connsiteY267" fmla="*/ 1716893 h 3370881"/>
                          <a:gd name="connsiteX268" fmla="*/ 2223247 w 2657256"/>
                          <a:gd name="connsiteY268" fmla="*/ 1730340 h 3370881"/>
                          <a:gd name="connsiteX269" fmla="*/ 2200835 w 2657256"/>
                          <a:gd name="connsiteY269" fmla="*/ 1788611 h 3370881"/>
                          <a:gd name="connsiteX270" fmla="*/ 2191870 w 2657256"/>
                          <a:gd name="connsiteY270" fmla="*/ 1811023 h 3370881"/>
                          <a:gd name="connsiteX271" fmla="*/ 2187388 w 2657256"/>
                          <a:gd name="connsiteY271" fmla="*/ 1824470 h 3370881"/>
                          <a:gd name="connsiteX272" fmla="*/ 2195338 w 2657256"/>
                          <a:gd name="connsiteY272" fmla="*/ 1869293 h 3370881"/>
                          <a:gd name="connsiteX273" fmla="*/ 2195168 w 2657256"/>
                          <a:gd name="connsiteY273" fmla="*/ 1882740 h 3370881"/>
                          <a:gd name="connsiteX274" fmla="*/ 2203458 w 2657256"/>
                          <a:gd name="connsiteY274" fmla="*/ 1918938 h 3370881"/>
                          <a:gd name="connsiteX275" fmla="*/ 2204134 w 2657256"/>
                          <a:gd name="connsiteY275" fmla="*/ 1949806 h 3370881"/>
                          <a:gd name="connsiteX276" fmla="*/ 2226545 w 2657256"/>
                          <a:gd name="connsiteY276" fmla="*/ 1954627 h 3370881"/>
                          <a:gd name="connsiteX277" fmla="*/ 2241176 w 2657256"/>
                          <a:gd name="connsiteY277" fmla="*/ 2012729 h 3370881"/>
                          <a:gd name="connsiteX278" fmla="*/ 2263588 w 2657256"/>
                          <a:gd name="connsiteY278" fmla="*/ 2057552 h 3370881"/>
                          <a:gd name="connsiteX279" fmla="*/ 2286000 w 2657256"/>
                          <a:gd name="connsiteY279" fmla="*/ 2084446 h 3370881"/>
                          <a:gd name="connsiteX280" fmla="*/ 2299447 w 2657256"/>
                          <a:gd name="connsiteY280" fmla="*/ 2124787 h 3370881"/>
                          <a:gd name="connsiteX281" fmla="*/ 2321859 w 2657256"/>
                          <a:gd name="connsiteY281" fmla="*/ 2151681 h 3370881"/>
                          <a:gd name="connsiteX282" fmla="*/ 2344270 w 2657256"/>
                          <a:gd name="connsiteY282" fmla="*/ 2205470 h 3370881"/>
                          <a:gd name="connsiteX283" fmla="*/ 2348753 w 2657256"/>
                          <a:gd name="connsiteY283" fmla="*/ 2223399 h 3370881"/>
                          <a:gd name="connsiteX284" fmla="*/ 2366682 w 2657256"/>
                          <a:gd name="connsiteY284" fmla="*/ 2263740 h 3370881"/>
                          <a:gd name="connsiteX285" fmla="*/ 2375647 w 2657256"/>
                          <a:gd name="connsiteY285" fmla="*/ 2286152 h 3370881"/>
                          <a:gd name="connsiteX286" fmla="*/ 2380129 w 2657256"/>
                          <a:gd name="connsiteY286" fmla="*/ 2308564 h 3370881"/>
                          <a:gd name="connsiteX287" fmla="*/ 2389094 w 2657256"/>
                          <a:gd name="connsiteY287" fmla="*/ 2335458 h 3370881"/>
                          <a:gd name="connsiteX288" fmla="*/ 2393576 w 2657256"/>
                          <a:gd name="connsiteY288" fmla="*/ 2380281 h 3370881"/>
                          <a:gd name="connsiteX289" fmla="*/ 2398059 w 2657256"/>
                          <a:gd name="connsiteY289" fmla="*/ 2393729 h 3370881"/>
                          <a:gd name="connsiteX290" fmla="*/ 2419794 w 2657256"/>
                          <a:gd name="connsiteY290" fmla="*/ 2447517 h 3370881"/>
                          <a:gd name="connsiteX291" fmla="*/ 2427343 w 2657256"/>
                          <a:gd name="connsiteY291" fmla="*/ 2564058 h 3370881"/>
                          <a:gd name="connsiteX292" fmla="*/ 2389094 w 2657256"/>
                          <a:gd name="connsiteY292" fmla="*/ 2837481 h 3370881"/>
                          <a:gd name="connsiteX293" fmla="*/ 2380129 w 2657256"/>
                          <a:gd name="connsiteY293" fmla="*/ 2859893 h 3370881"/>
                          <a:gd name="connsiteX294" fmla="*/ 2357718 w 2657256"/>
                          <a:gd name="connsiteY294" fmla="*/ 2913681 h 3370881"/>
                          <a:gd name="connsiteX295" fmla="*/ 2348753 w 2657256"/>
                          <a:gd name="connsiteY295" fmla="*/ 2936093 h 3370881"/>
                          <a:gd name="connsiteX296" fmla="*/ 2339788 w 2657256"/>
                          <a:gd name="connsiteY296" fmla="*/ 2971952 h 3370881"/>
                          <a:gd name="connsiteX297" fmla="*/ 2326341 w 2657256"/>
                          <a:gd name="connsiteY297" fmla="*/ 2994364 h 3370881"/>
                          <a:gd name="connsiteX298" fmla="*/ 2317376 w 2657256"/>
                          <a:gd name="connsiteY298" fmla="*/ 3025740 h 3370881"/>
                          <a:gd name="connsiteX299" fmla="*/ 2303929 w 2657256"/>
                          <a:gd name="connsiteY299" fmla="*/ 3048152 h 3370881"/>
                          <a:gd name="connsiteX300" fmla="*/ 2290482 w 2657256"/>
                          <a:gd name="connsiteY300" fmla="*/ 3079529 h 3370881"/>
                          <a:gd name="connsiteX301" fmla="*/ 2272553 w 2657256"/>
                          <a:gd name="connsiteY301" fmla="*/ 3084011 h 3370881"/>
                          <a:gd name="connsiteX302" fmla="*/ 2259106 w 2657256"/>
                          <a:gd name="connsiteY302" fmla="*/ 3088493 h 3370881"/>
                          <a:gd name="connsiteX303" fmla="*/ 2241176 w 2657256"/>
                          <a:gd name="connsiteY303" fmla="*/ 3092976 h 3370881"/>
                          <a:gd name="connsiteX304" fmla="*/ 2209800 w 2657256"/>
                          <a:gd name="connsiteY304" fmla="*/ 3101940 h 3370881"/>
                          <a:gd name="connsiteX305" fmla="*/ 2205318 w 2657256"/>
                          <a:gd name="connsiteY305" fmla="*/ 3039187 h 3370881"/>
                          <a:gd name="connsiteX306" fmla="*/ 2218765 w 2657256"/>
                          <a:gd name="connsiteY306" fmla="*/ 3021258 h 3370881"/>
                          <a:gd name="connsiteX307" fmla="*/ 2245659 w 2657256"/>
                          <a:gd name="connsiteY307" fmla="*/ 2971952 h 3370881"/>
                          <a:gd name="connsiteX308" fmla="*/ 2268070 w 2657256"/>
                          <a:gd name="connsiteY308" fmla="*/ 2945058 h 3370881"/>
                          <a:gd name="connsiteX309" fmla="*/ 2298550 w 2657256"/>
                          <a:gd name="connsiteY309" fmla="*/ 2568540 h 3370881"/>
                          <a:gd name="connsiteX310" fmla="*/ 2284986 w 2657256"/>
                          <a:gd name="connsiteY310" fmla="*/ 2532681 h 3370881"/>
                          <a:gd name="connsiteX311" fmla="*/ 2293273 w 2657256"/>
                          <a:gd name="connsiteY311" fmla="*/ 2496653 h 3370881"/>
                          <a:gd name="connsiteX312" fmla="*/ 2278152 w 2657256"/>
                          <a:gd name="connsiteY312" fmla="*/ 2475178 h 3370881"/>
                          <a:gd name="connsiteX313" fmla="*/ 2245659 w 2657256"/>
                          <a:gd name="connsiteY313" fmla="*/ 2389247 h 3370881"/>
                          <a:gd name="connsiteX314" fmla="*/ 2195507 w 2657256"/>
                          <a:gd name="connsiteY314" fmla="*/ 2241328 h 3370881"/>
                          <a:gd name="connsiteX315" fmla="*/ 2083786 w 2657256"/>
                          <a:gd name="connsiteY315" fmla="*/ 2040300 h 3370881"/>
                          <a:gd name="connsiteX316" fmla="*/ 2048773 w 2657256"/>
                          <a:gd name="connsiteY316" fmla="*/ 2017971 h 3370881"/>
                          <a:gd name="connsiteX317" fmla="*/ 2074314 w 2657256"/>
                          <a:gd name="connsiteY317" fmla="*/ 2011967 h 3370881"/>
                          <a:gd name="connsiteX318" fmla="*/ 2034988 w 2657256"/>
                          <a:gd name="connsiteY318" fmla="*/ 2003764 h 3370881"/>
                          <a:gd name="connsiteX319" fmla="*/ 2026023 w 2657256"/>
                          <a:gd name="connsiteY319" fmla="*/ 2026176 h 3370881"/>
                          <a:gd name="connsiteX320" fmla="*/ 2021541 w 2657256"/>
                          <a:gd name="connsiteY320" fmla="*/ 2039623 h 3370881"/>
                          <a:gd name="connsiteX321" fmla="*/ 1999129 w 2657256"/>
                          <a:gd name="connsiteY321" fmla="*/ 2053070 h 3370881"/>
                          <a:gd name="connsiteX322" fmla="*/ 1990165 w 2657256"/>
                          <a:gd name="connsiteY322" fmla="*/ 2070999 h 3370881"/>
                          <a:gd name="connsiteX323" fmla="*/ 1967753 w 2657256"/>
                          <a:gd name="connsiteY323" fmla="*/ 2106858 h 3370881"/>
                          <a:gd name="connsiteX324" fmla="*/ 1981200 w 2657256"/>
                          <a:gd name="connsiteY324" fmla="*/ 2223399 h 3370881"/>
                          <a:gd name="connsiteX325" fmla="*/ 1994647 w 2657256"/>
                          <a:gd name="connsiteY325" fmla="*/ 2254776 h 3370881"/>
                          <a:gd name="connsiteX326" fmla="*/ 2003612 w 2657256"/>
                          <a:gd name="connsiteY326" fmla="*/ 2272705 h 3370881"/>
                          <a:gd name="connsiteX327" fmla="*/ 2026023 w 2657256"/>
                          <a:gd name="connsiteY327" fmla="*/ 2304081 h 3370881"/>
                          <a:gd name="connsiteX328" fmla="*/ 2043953 w 2657256"/>
                          <a:gd name="connsiteY328" fmla="*/ 2348905 h 3370881"/>
                          <a:gd name="connsiteX329" fmla="*/ 2061882 w 2657256"/>
                          <a:gd name="connsiteY329" fmla="*/ 2371317 h 3370881"/>
                          <a:gd name="connsiteX330" fmla="*/ 2088776 w 2657256"/>
                          <a:gd name="connsiteY330" fmla="*/ 2434070 h 3370881"/>
                          <a:gd name="connsiteX331" fmla="*/ 2102223 w 2657256"/>
                          <a:gd name="connsiteY331" fmla="*/ 2465446 h 3370881"/>
                          <a:gd name="connsiteX332" fmla="*/ 2106706 w 2657256"/>
                          <a:gd name="connsiteY332" fmla="*/ 2496823 h 3370881"/>
                          <a:gd name="connsiteX333" fmla="*/ 2124635 w 2657256"/>
                          <a:gd name="connsiteY333" fmla="*/ 2559576 h 3370881"/>
                          <a:gd name="connsiteX334" fmla="*/ 2138082 w 2657256"/>
                          <a:gd name="connsiteY334" fmla="*/ 2649223 h 3370881"/>
                          <a:gd name="connsiteX335" fmla="*/ 2147047 w 2657256"/>
                          <a:gd name="connsiteY335" fmla="*/ 2685081 h 3370881"/>
                          <a:gd name="connsiteX336" fmla="*/ 2151529 w 2657256"/>
                          <a:gd name="connsiteY336" fmla="*/ 2716458 h 3370881"/>
                          <a:gd name="connsiteX337" fmla="*/ 2160494 w 2657256"/>
                          <a:gd name="connsiteY337" fmla="*/ 2770246 h 3370881"/>
                          <a:gd name="connsiteX338" fmla="*/ 2156012 w 2657256"/>
                          <a:gd name="connsiteY338" fmla="*/ 2962987 h 3370881"/>
                          <a:gd name="connsiteX339" fmla="*/ 2138082 w 2657256"/>
                          <a:gd name="connsiteY339" fmla="*/ 3043670 h 3370881"/>
                          <a:gd name="connsiteX340" fmla="*/ 2133600 w 2657256"/>
                          <a:gd name="connsiteY340" fmla="*/ 3061599 h 3370881"/>
                          <a:gd name="connsiteX341" fmla="*/ 2120153 w 2657256"/>
                          <a:gd name="connsiteY341" fmla="*/ 3079529 h 3370881"/>
                          <a:gd name="connsiteX342" fmla="*/ 2111188 w 2657256"/>
                          <a:gd name="connsiteY342" fmla="*/ 3106423 h 3370881"/>
                          <a:gd name="connsiteX343" fmla="*/ 2088776 w 2657256"/>
                          <a:gd name="connsiteY343" fmla="*/ 3137799 h 3370881"/>
                          <a:gd name="connsiteX344" fmla="*/ 2075329 w 2657256"/>
                          <a:gd name="connsiteY344" fmla="*/ 3164693 h 3370881"/>
                          <a:gd name="connsiteX345" fmla="*/ 2061882 w 2657256"/>
                          <a:gd name="connsiteY345" fmla="*/ 3169176 h 3370881"/>
                          <a:gd name="connsiteX346" fmla="*/ 2021541 w 2657256"/>
                          <a:gd name="connsiteY346" fmla="*/ 3164693 h 3370881"/>
                          <a:gd name="connsiteX347" fmla="*/ 2012576 w 2657256"/>
                          <a:gd name="connsiteY347" fmla="*/ 3119870 h 3370881"/>
                          <a:gd name="connsiteX348" fmla="*/ 2048435 w 2657256"/>
                          <a:gd name="connsiteY348" fmla="*/ 3021258 h 3370881"/>
                          <a:gd name="connsiteX349" fmla="*/ 2048435 w 2657256"/>
                          <a:gd name="connsiteY349" fmla="*/ 3021258 h 3370881"/>
                          <a:gd name="connsiteX350" fmla="*/ 2061882 w 2657256"/>
                          <a:gd name="connsiteY350" fmla="*/ 2967470 h 3370881"/>
                          <a:gd name="connsiteX351" fmla="*/ 2070847 w 2657256"/>
                          <a:gd name="connsiteY351" fmla="*/ 2882305 h 3370881"/>
                          <a:gd name="connsiteX352" fmla="*/ 2066365 w 2657256"/>
                          <a:gd name="connsiteY352" fmla="*/ 2725423 h 3370881"/>
                          <a:gd name="connsiteX353" fmla="*/ 2043953 w 2657256"/>
                          <a:gd name="connsiteY353" fmla="*/ 2649223 h 3370881"/>
                          <a:gd name="connsiteX354" fmla="*/ 2030506 w 2657256"/>
                          <a:gd name="connsiteY354" fmla="*/ 2622329 h 3370881"/>
                          <a:gd name="connsiteX355" fmla="*/ 2017059 w 2657256"/>
                          <a:gd name="connsiteY355" fmla="*/ 2581987 h 3370881"/>
                          <a:gd name="connsiteX356" fmla="*/ 1981200 w 2657256"/>
                          <a:gd name="connsiteY356" fmla="*/ 2514752 h 3370881"/>
                          <a:gd name="connsiteX357" fmla="*/ 1972235 w 2657256"/>
                          <a:gd name="connsiteY357" fmla="*/ 2501305 h 3370881"/>
                          <a:gd name="connsiteX358" fmla="*/ 1958788 w 2657256"/>
                          <a:gd name="connsiteY358" fmla="*/ 2478893 h 3370881"/>
                          <a:gd name="connsiteX359" fmla="*/ 1905000 w 2657256"/>
                          <a:gd name="connsiteY359" fmla="*/ 2398211 h 3370881"/>
                          <a:gd name="connsiteX360" fmla="*/ 1882588 w 2657256"/>
                          <a:gd name="connsiteY360" fmla="*/ 2357870 h 3370881"/>
                          <a:gd name="connsiteX361" fmla="*/ 1869141 w 2657256"/>
                          <a:gd name="connsiteY361" fmla="*/ 2339940 h 3370881"/>
                          <a:gd name="connsiteX362" fmla="*/ 1806388 w 2657256"/>
                          <a:gd name="connsiteY362" fmla="*/ 2313046 h 3370881"/>
                          <a:gd name="connsiteX363" fmla="*/ 1779494 w 2657256"/>
                          <a:gd name="connsiteY363" fmla="*/ 2304081 h 3370881"/>
                          <a:gd name="connsiteX364" fmla="*/ 1752600 w 2657256"/>
                          <a:gd name="connsiteY364" fmla="*/ 2299599 h 3370881"/>
                          <a:gd name="connsiteX365" fmla="*/ 1680882 w 2657256"/>
                          <a:gd name="connsiteY365" fmla="*/ 2277187 h 3370881"/>
                          <a:gd name="connsiteX366" fmla="*/ 1719025 w 2657256"/>
                          <a:gd name="connsiteY366" fmla="*/ 2281331 h 3370881"/>
                          <a:gd name="connsiteX367" fmla="*/ 1756997 w 2657256"/>
                          <a:gd name="connsiteY367" fmla="*/ 2289450 h 3370881"/>
                          <a:gd name="connsiteX368" fmla="*/ 1656440 w 2657256"/>
                          <a:gd name="connsiteY368" fmla="*/ 2298583 h 3370881"/>
                          <a:gd name="connsiteX369" fmla="*/ 1537447 w 2657256"/>
                          <a:gd name="connsiteY369" fmla="*/ 2329960 h 3370881"/>
                          <a:gd name="connsiteX370" fmla="*/ 1571993 w 2657256"/>
                          <a:gd name="connsiteY370" fmla="*/ 2317957 h 3370881"/>
                          <a:gd name="connsiteX371" fmla="*/ 1509707 w 2657256"/>
                          <a:gd name="connsiteY371" fmla="*/ 2338926 h 3370881"/>
                          <a:gd name="connsiteX372" fmla="*/ 1500444 w 2657256"/>
                          <a:gd name="connsiteY372" fmla="*/ 2355271 h 3370881"/>
                          <a:gd name="connsiteX373" fmla="*/ 1402678 w 2657256"/>
                          <a:gd name="connsiteY373" fmla="*/ 2339641 h 3370881"/>
                          <a:gd name="connsiteX374" fmla="*/ 1322892 w 2657256"/>
                          <a:gd name="connsiteY374" fmla="*/ 2336952 h 3370881"/>
                          <a:gd name="connsiteX375" fmla="*/ 1199384 w 2657256"/>
                          <a:gd name="connsiteY375" fmla="*/ 2307041 h 3370881"/>
                          <a:gd name="connsiteX376" fmla="*/ 1066800 w 2657256"/>
                          <a:gd name="connsiteY376" fmla="*/ 2272705 h 3370881"/>
                          <a:gd name="connsiteX377" fmla="*/ 1030941 w 2657256"/>
                          <a:gd name="connsiteY377" fmla="*/ 2263740 h 3370881"/>
                          <a:gd name="connsiteX378" fmla="*/ 986118 w 2657256"/>
                          <a:gd name="connsiteY378" fmla="*/ 2241329 h 3370881"/>
                          <a:gd name="connsiteX379" fmla="*/ 968188 w 2657256"/>
                          <a:gd name="connsiteY379" fmla="*/ 2232364 h 3370881"/>
                          <a:gd name="connsiteX380" fmla="*/ 936812 w 2657256"/>
                          <a:gd name="connsiteY380" fmla="*/ 2214434 h 3370881"/>
                          <a:gd name="connsiteX381" fmla="*/ 905435 w 2657256"/>
                          <a:gd name="connsiteY381" fmla="*/ 2196505 h 3370881"/>
                          <a:gd name="connsiteX382" fmla="*/ 869576 w 2657256"/>
                          <a:gd name="connsiteY382" fmla="*/ 2209952 h 3370881"/>
                          <a:gd name="connsiteX383" fmla="*/ 856129 w 2657256"/>
                          <a:gd name="connsiteY383" fmla="*/ 2227881 h 3370881"/>
                          <a:gd name="connsiteX384" fmla="*/ 815788 w 2657256"/>
                          <a:gd name="connsiteY384" fmla="*/ 2268223 h 3370881"/>
                          <a:gd name="connsiteX385" fmla="*/ 788894 w 2657256"/>
                          <a:gd name="connsiteY385" fmla="*/ 2290634 h 3370881"/>
                          <a:gd name="connsiteX386" fmla="*/ 762000 w 2657256"/>
                          <a:gd name="connsiteY386" fmla="*/ 2313046 h 3370881"/>
                          <a:gd name="connsiteX387" fmla="*/ 753035 w 2657256"/>
                          <a:gd name="connsiteY387" fmla="*/ 2326493 h 3370881"/>
                          <a:gd name="connsiteX388" fmla="*/ 735106 w 2657256"/>
                          <a:gd name="connsiteY388" fmla="*/ 2339940 h 3370881"/>
                          <a:gd name="connsiteX389" fmla="*/ 712694 w 2657256"/>
                          <a:gd name="connsiteY389" fmla="*/ 2362352 h 3370881"/>
                          <a:gd name="connsiteX390" fmla="*/ 694765 w 2657256"/>
                          <a:gd name="connsiteY390" fmla="*/ 2375799 h 3370881"/>
                          <a:gd name="connsiteX391" fmla="*/ 681318 w 2657256"/>
                          <a:gd name="connsiteY391" fmla="*/ 2393729 h 3370881"/>
                          <a:gd name="connsiteX392" fmla="*/ 667870 w 2657256"/>
                          <a:gd name="connsiteY392" fmla="*/ 2402693 h 3370881"/>
                          <a:gd name="connsiteX393" fmla="*/ 623047 w 2657256"/>
                          <a:gd name="connsiteY393" fmla="*/ 2443034 h 3370881"/>
                          <a:gd name="connsiteX394" fmla="*/ 600635 w 2657256"/>
                          <a:gd name="connsiteY394" fmla="*/ 2474411 h 3370881"/>
                          <a:gd name="connsiteX395" fmla="*/ 587188 w 2657256"/>
                          <a:gd name="connsiteY395" fmla="*/ 2514752 h 3370881"/>
                          <a:gd name="connsiteX396" fmla="*/ 582706 w 2657256"/>
                          <a:gd name="connsiteY396" fmla="*/ 2546129 h 3370881"/>
                          <a:gd name="connsiteX397" fmla="*/ 596153 w 2657256"/>
                          <a:gd name="connsiteY397" fmla="*/ 2635776 h 3370881"/>
                          <a:gd name="connsiteX398" fmla="*/ 600635 w 2657256"/>
                          <a:gd name="connsiteY398" fmla="*/ 2653705 h 3370881"/>
                          <a:gd name="connsiteX399" fmla="*/ 609600 w 2657256"/>
                          <a:gd name="connsiteY399" fmla="*/ 2671634 h 3370881"/>
                          <a:gd name="connsiteX400" fmla="*/ 614082 w 2657256"/>
                          <a:gd name="connsiteY400" fmla="*/ 2689564 h 3370881"/>
                          <a:gd name="connsiteX401" fmla="*/ 623047 w 2657256"/>
                          <a:gd name="connsiteY401" fmla="*/ 2711976 h 3370881"/>
                          <a:gd name="connsiteX402" fmla="*/ 627529 w 2657256"/>
                          <a:gd name="connsiteY402" fmla="*/ 2734387 h 3370881"/>
                          <a:gd name="connsiteX403" fmla="*/ 640976 w 2657256"/>
                          <a:gd name="connsiteY403" fmla="*/ 2765764 h 3370881"/>
                          <a:gd name="connsiteX404" fmla="*/ 645459 w 2657256"/>
                          <a:gd name="connsiteY404" fmla="*/ 2779211 h 3370881"/>
                          <a:gd name="connsiteX405" fmla="*/ 658906 w 2657256"/>
                          <a:gd name="connsiteY405" fmla="*/ 2801623 h 3370881"/>
                          <a:gd name="connsiteX406" fmla="*/ 676835 w 2657256"/>
                          <a:gd name="connsiteY406" fmla="*/ 2864376 h 3370881"/>
                          <a:gd name="connsiteX407" fmla="*/ 690282 w 2657256"/>
                          <a:gd name="connsiteY407" fmla="*/ 2895752 h 3370881"/>
                          <a:gd name="connsiteX408" fmla="*/ 699247 w 2657256"/>
                          <a:gd name="connsiteY408" fmla="*/ 2940576 h 3370881"/>
                          <a:gd name="connsiteX409" fmla="*/ 703729 w 2657256"/>
                          <a:gd name="connsiteY409" fmla="*/ 2967470 h 3370881"/>
                          <a:gd name="connsiteX410" fmla="*/ 717176 w 2657256"/>
                          <a:gd name="connsiteY410" fmla="*/ 2994364 h 3370881"/>
                          <a:gd name="connsiteX411" fmla="*/ 735106 w 2657256"/>
                          <a:gd name="connsiteY411" fmla="*/ 3052634 h 3370881"/>
                          <a:gd name="connsiteX412" fmla="*/ 739588 w 2657256"/>
                          <a:gd name="connsiteY412" fmla="*/ 3079529 h 3370881"/>
                          <a:gd name="connsiteX413" fmla="*/ 762000 w 2657256"/>
                          <a:gd name="connsiteY413" fmla="*/ 3142281 h 3370881"/>
                          <a:gd name="connsiteX414" fmla="*/ 766482 w 2657256"/>
                          <a:gd name="connsiteY414" fmla="*/ 3231929 h 3370881"/>
                          <a:gd name="connsiteX415" fmla="*/ 770965 w 2657256"/>
                          <a:gd name="connsiteY415" fmla="*/ 3254340 h 3370881"/>
                          <a:gd name="connsiteX416" fmla="*/ 775447 w 2657256"/>
                          <a:gd name="connsiteY416" fmla="*/ 3285717 h 3370881"/>
                          <a:gd name="connsiteX417" fmla="*/ 748553 w 2657256"/>
                          <a:gd name="connsiteY417" fmla="*/ 3335023 h 3370881"/>
                          <a:gd name="connsiteX418" fmla="*/ 721659 w 2657256"/>
                          <a:gd name="connsiteY418" fmla="*/ 3343987 h 3370881"/>
                          <a:gd name="connsiteX419" fmla="*/ 708212 w 2657256"/>
                          <a:gd name="connsiteY419" fmla="*/ 3348470 h 3370881"/>
                          <a:gd name="connsiteX420" fmla="*/ 623047 w 2657256"/>
                          <a:gd name="connsiteY420" fmla="*/ 3330540 h 3370881"/>
                          <a:gd name="connsiteX421" fmla="*/ 609600 w 2657256"/>
                          <a:gd name="connsiteY421" fmla="*/ 3308129 h 3370881"/>
                          <a:gd name="connsiteX422" fmla="*/ 591670 w 2657256"/>
                          <a:gd name="connsiteY422" fmla="*/ 3267787 h 3370881"/>
                          <a:gd name="connsiteX423" fmla="*/ 560294 w 2657256"/>
                          <a:gd name="connsiteY423" fmla="*/ 3209517 h 3370881"/>
                          <a:gd name="connsiteX424" fmla="*/ 551329 w 2657256"/>
                          <a:gd name="connsiteY424" fmla="*/ 3196070 h 3370881"/>
                          <a:gd name="connsiteX425" fmla="*/ 528918 w 2657256"/>
                          <a:gd name="connsiteY425" fmla="*/ 3173658 h 3370881"/>
                          <a:gd name="connsiteX426" fmla="*/ 519953 w 2657256"/>
                          <a:gd name="connsiteY426" fmla="*/ 3128834 h 3370881"/>
                          <a:gd name="connsiteX427" fmla="*/ 524435 w 2657256"/>
                          <a:gd name="connsiteY427" fmla="*/ 3101940 h 3370881"/>
                          <a:gd name="connsiteX428" fmla="*/ 528918 w 2657256"/>
                          <a:gd name="connsiteY428" fmla="*/ 3088493 h 3370881"/>
                          <a:gd name="connsiteX429" fmla="*/ 542365 w 2657256"/>
                          <a:gd name="connsiteY429" fmla="*/ 3052634 h 3370881"/>
                          <a:gd name="connsiteX430" fmla="*/ 484094 w 2657256"/>
                          <a:gd name="connsiteY430" fmla="*/ 2886787 h 3370881"/>
                          <a:gd name="connsiteX431" fmla="*/ 443753 w 2657256"/>
                          <a:gd name="connsiteY431" fmla="*/ 2779211 h 3370881"/>
                          <a:gd name="connsiteX432" fmla="*/ 439270 w 2657256"/>
                          <a:gd name="connsiteY432" fmla="*/ 2752317 h 3370881"/>
                          <a:gd name="connsiteX433" fmla="*/ 430306 w 2657256"/>
                          <a:gd name="connsiteY433" fmla="*/ 2716458 h 3370881"/>
                          <a:gd name="connsiteX434" fmla="*/ 425823 w 2657256"/>
                          <a:gd name="connsiteY434" fmla="*/ 2680599 h 3370881"/>
                          <a:gd name="connsiteX435" fmla="*/ 398929 w 2657256"/>
                          <a:gd name="connsiteY435" fmla="*/ 2599917 h 3370881"/>
                          <a:gd name="connsiteX436" fmla="*/ 385482 w 2657256"/>
                          <a:gd name="connsiteY436" fmla="*/ 2568540 h 3370881"/>
                          <a:gd name="connsiteX437" fmla="*/ 381000 w 2657256"/>
                          <a:gd name="connsiteY437" fmla="*/ 2550611 h 3370881"/>
                          <a:gd name="connsiteX438" fmla="*/ 372035 w 2657256"/>
                          <a:gd name="connsiteY438" fmla="*/ 2483376 h 3370881"/>
                          <a:gd name="connsiteX439" fmla="*/ 367553 w 2657256"/>
                          <a:gd name="connsiteY439" fmla="*/ 2469929 h 3370881"/>
                          <a:gd name="connsiteX440" fmla="*/ 407894 w 2657256"/>
                          <a:gd name="connsiteY440" fmla="*/ 2451999 h 3370881"/>
                          <a:gd name="connsiteX441" fmla="*/ 515470 w 2657256"/>
                          <a:gd name="connsiteY441" fmla="*/ 2407176 h 3370881"/>
                          <a:gd name="connsiteX442" fmla="*/ 578223 w 2657256"/>
                          <a:gd name="connsiteY442" fmla="*/ 2353387 h 3370881"/>
                          <a:gd name="connsiteX443" fmla="*/ 587188 w 2657256"/>
                          <a:gd name="connsiteY443" fmla="*/ 2330976 h 3370881"/>
                          <a:gd name="connsiteX444" fmla="*/ 614082 w 2657256"/>
                          <a:gd name="connsiteY444" fmla="*/ 2254776 h 3370881"/>
                          <a:gd name="connsiteX445" fmla="*/ 649941 w 2657256"/>
                          <a:gd name="connsiteY445" fmla="*/ 2200987 h 3370881"/>
                          <a:gd name="connsiteX446" fmla="*/ 690282 w 2657256"/>
                          <a:gd name="connsiteY446" fmla="*/ 2174093 h 3370881"/>
                          <a:gd name="connsiteX447" fmla="*/ 703729 w 2657256"/>
                          <a:gd name="connsiteY447" fmla="*/ 2165129 h 3370881"/>
                          <a:gd name="connsiteX448" fmla="*/ 739588 w 2657256"/>
                          <a:gd name="connsiteY448" fmla="*/ 2147199 h 3370881"/>
                          <a:gd name="connsiteX449" fmla="*/ 708212 w 2657256"/>
                          <a:gd name="connsiteY449" fmla="*/ 2187540 h 3370881"/>
                          <a:gd name="connsiteX450" fmla="*/ 654423 w 2657256"/>
                          <a:gd name="connsiteY450" fmla="*/ 2241329 h 3370881"/>
                          <a:gd name="connsiteX451" fmla="*/ 636494 w 2657256"/>
                          <a:gd name="connsiteY451" fmla="*/ 2259258 h 3370881"/>
                          <a:gd name="connsiteX452" fmla="*/ 614082 w 2657256"/>
                          <a:gd name="connsiteY452" fmla="*/ 2286152 h 3370881"/>
                          <a:gd name="connsiteX453" fmla="*/ 592179 w 2657256"/>
                          <a:gd name="connsiteY453" fmla="*/ 2282347 h 3370881"/>
                          <a:gd name="connsiteX454" fmla="*/ 555980 w 2657256"/>
                          <a:gd name="connsiteY454" fmla="*/ 2313892 h 3370881"/>
                          <a:gd name="connsiteX455" fmla="*/ 524435 w 2657256"/>
                          <a:gd name="connsiteY455" fmla="*/ 2348905 h 3370881"/>
                          <a:gd name="connsiteX456" fmla="*/ 502023 w 2657256"/>
                          <a:gd name="connsiteY456" fmla="*/ 2362352 h 3370881"/>
                          <a:gd name="connsiteX457" fmla="*/ 461682 w 2657256"/>
                          <a:gd name="connsiteY457" fmla="*/ 2389246 h 3370881"/>
                          <a:gd name="connsiteX458" fmla="*/ 448235 w 2657256"/>
                          <a:gd name="connsiteY458" fmla="*/ 2398211 h 3370881"/>
                          <a:gd name="connsiteX459" fmla="*/ 430306 w 2657256"/>
                          <a:gd name="connsiteY459" fmla="*/ 2407176 h 3370881"/>
                          <a:gd name="connsiteX460" fmla="*/ 412376 w 2657256"/>
                          <a:gd name="connsiteY460" fmla="*/ 2420623 h 3370881"/>
                          <a:gd name="connsiteX461" fmla="*/ 389965 w 2657256"/>
                          <a:gd name="connsiteY461" fmla="*/ 2429587 h 3370881"/>
                          <a:gd name="connsiteX462" fmla="*/ 372035 w 2657256"/>
                          <a:gd name="connsiteY462" fmla="*/ 2443034 h 3370881"/>
                          <a:gd name="connsiteX463" fmla="*/ 318247 w 2657256"/>
                          <a:gd name="connsiteY463" fmla="*/ 2474411 h 3370881"/>
                          <a:gd name="connsiteX464" fmla="*/ 304800 w 2657256"/>
                          <a:gd name="connsiteY464" fmla="*/ 2492340 h 3370881"/>
                          <a:gd name="connsiteX465" fmla="*/ 282388 w 2657256"/>
                          <a:gd name="connsiteY465" fmla="*/ 2519234 h 3370881"/>
                          <a:gd name="connsiteX466" fmla="*/ 295835 w 2657256"/>
                          <a:gd name="connsiteY466" fmla="*/ 2815070 h 3370881"/>
                          <a:gd name="connsiteX467" fmla="*/ 300318 w 2657256"/>
                          <a:gd name="connsiteY467" fmla="*/ 2837481 h 3370881"/>
                          <a:gd name="connsiteX468" fmla="*/ 304800 w 2657256"/>
                          <a:gd name="connsiteY468" fmla="*/ 2868858 h 3370881"/>
                          <a:gd name="connsiteX469" fmla="*/ 309282 w 2657256"/>
                          <a:gd name="connsiteY469" fmla="*/ 2927129 h 3370881"/>
                          <a:gd name="connsiteX470" fmla="*/ 322729 w 2657256"/>
                          <a:gd name="connsiteY470" fmla="*/ 2985399 h 3370881"/>
                          <a:gd name="connsiteX471" fmla="*/ 327212 w 2657256"/>
                          <a:gd name="connsiteY471" fmla="*/ 3012293 h 3370881"/>
                          <a:gd name="connsiteX472" fmla="*/ 331694 w 2657256"/>
                          <a:gd name="connsiteY472" fmla="*/ 3043670 h 3370881"/>
                          <a:gd name="connsiteX473" fmla="*/ 345141 w 2657256"/>
                          <a:gd name="connsiteY473" fmla="*/ 3070564 h 3370881"/>
                          <a:gd name="connsiteX474" fmla="*/ 367553 w 2657256"/>
                          <a:gd name="connsiteY474" fmla="*/ 3124352 h 3370881"/>
                          <a:gd name="connsiteX475" fmla="*/ 381000 w 2657256"/>
                          <a:gd name="connsiteY475" fmla="*/ 3182623 h 3370881"/>
                          <a:gd name="connsiteX476" fmla="*/ 389965 w 2657256"/>
                          <a:gd name="connsiteY476" fmla="*/ 3196070 h 3370881"/>
                          <a:gd name="connsiteX477" fmla="*/ 394447 w 2657256"/>
                          <a:gd name="connsiteY477" fmla="*/ 3213999 h 3370881"/>
                          <a:gd name="connsiteX478" fmla="*/ 412376 w 2657256"/>
                          <a:gd name="connsiteY478" fmla="*/ 3245376 h 3370881"/>
                          <a:gd name="connsiteX479" fmla="*/ 416859 w 2657256"/>
                          <a:gd name="connsiteY479" fmla="*/ 3258823 h 3370881"/>
                          <a:gd name="connsiteX480" fmla="*/ 425823 w 2657256"/>
                          <a:gd name="connsiteY480" fmla="*/ 3272270 h 3370881"/>
                          <a:gd name="connsiteX481" fmla="*/ 439270 w 2657256"/>
                          <a:gd name="connsiteY481" fmla="*/ 3303646 h 3370881"/>
                          <a:gd name="connsiteX482" fmla="*/ 439270 w 2657256"/>
                          <a:gd name="connsiteY482" fmla="*/ 3352952 h 3370881"/>
                          <a:gd name="connsiteX483" fmla="*/ 430306 w 2657256"/>
                          <a:gd name="connsiteY483" fmla="*/ 3366399 h 3370881"/>
                          <a:gd name="connsiteX484" fmla="*/ 412376 w 2657256"/>
                          <a:gd name="connsiteY484" fmla="*/ 3370881 h 3370881"/>
                          <a:gd name="connsiteX485" fmla="*/ 295835 w 2657256"/>
                          <a:gd name="connsiteY485" fmla="*/ 3357434 h 3370881"/>
                          <a:gd name="connsiteX486" fmla="*/ 264459 w 2657256"/>
                          <a:gd name="connsiteY486" fmla="*/ 3276752 h 3370881"/>
                          <a:gd name="connsiteX487" fmla="*/ 259976 w 2657256"/>
                          <a:gd name="connsiteY487" fmla="*/ 3240893 h 3370881"/>
                          <a:gd name="connsiteX488" fmla="*/ 246529 w 2657256"/>
                          <a:gd name="connsiteY488" fmla="*/ 3178140 h 3370881"/>
                          <a:gd name="connsiteX489" fmla="*/ 237565 w 2657256"/>
                          <a:gd name="connsiteY489" fmla="*/ 3084011 h 3370881"/>
                          <a:gd name="connsiteX490" fmla="*/ 228600 w 2657256"/>
                          <a:gd name="connsiteY490" fmla="*/ 3057117 h 3370881"/>
                          <a:gd name="connsiteX491" fmla="*/ 219635 w 2657256"/>
                          <a:gd name="connsiteY491" fmla="*/ 3021258 h 3370881"/>
                          <a:gd name="connsiteX492" fmla="*/ 206188 w 2657256"/>
                          <a:gd name="connsiteY492" fmla="*/ 2980917 h 3370881"/>
                          <a:gd name="connsiteX493" fmla="*/ 201706 w 2657256"/>
                          <a:gd name="connsiteY493" fmla="*/ 2949540 h 3370881"/>
                          <a:gd name="connsiteX494" fmla="*/ 197223 w 2657256"/>
                          <a:gd name="connsiteY494" fmla="*/ 2927129 h 3370881"/>
                          <a:gd name="connsiteX495" fmla="*/ 192741 w 2657256"/>
                          <a:gd name="connsiteY495" fmla="*/ 2891270 h 3370881"/>
                          <a:gd name="connsiteX496" fmla="*/ 188259 w 2657256"/>
                          <a:gd name="connsiteY496" fmla="*/ 2850929 h 3370881"/>
                          <a:gd name="connsiteX497" fmla="*/ 179294 w 2657256"/>
                          <a:gd name="connsiteY497" fmla="*/ 2824034 h 3370881"/>
                          <a:gd name="connsiteX498" fmla="*/ 165847 w 2657256"/>
                          <a:gd name="connsiteY498" fmla="*/ 2774729 h 3370881"/>
                          <a:gd name="connsiteX499" fmla="*/ 161365 w 2657256"/>
                          <a:gd name="connsiteY499" fmla="*/ 2747834 h 3370881"/>
                          <a:gd name="connsiteX500" fmla="*/ 156882 w 2657256"/>
                          <a:gd name="connsiteY500" fmla="*/ 2559576 h 3370881"/>
                          <a:gd name="connsiteX501" fmla="*/ 152400 w 2657256"/>
                          <a:gd name="connsiteY501" fmla="*/ 2519234 h 3370881"/>
                          <a:gd name="connsiteX502" fmla="*/ 118035 w 2657256"/>
                          <a:gd name="connsiteY502" fmla="*/ 2400004 h 3370881"/>
                          <a:gd name="connsiteX503" fmla="*/ 117048 w 2657256"/>
                          <a:gd name="connsiteY503" fmla="*/ 2344423 h 3370881"/>
                          <a:gd name="connsiteX504" fmla="*/ 100106 w 2657256"/>
                          <a:gd name="connsiteY504" fmla="*/ 2330976 h 3370881"/>
                          <a:gd name="connsiteX505" fmla="*/ 138953 w 2657256"/>
                          <a:gd name="connsiteY505" fmla="*/ 2313046 h 3370881"/>
                          <a:gd name="connsiteX506" fmla="*/ 152400 w 2657256"/>
                          <a:gd name="connsiteY506" fmla="*/ 2304081 h 3370881"/>
                          <a:gd name="connsiteX507" fmla="*/ 170329 w 2657256"/>
                          <a:gd name="connsiteY507" fmla="*/ 2259258 h 3370881"/>
                          <a:gd name="connsiteX508" fmla="*/ 188259 w 2657256"/>
                          <a:gd name="connsiteY508" fmla="*/ 2223399 h 3370881"/>
                          <a:gd name="connsiteX509" fmla="*/ 206188 w 2657256"/>
                          <a:gd name="connsiteY509" fmla="*/ 2187540 h 3370881"/>
                          <a:gd name="connsiteX510" fmla="*/ 210670 w 2657256"/>
                          <a:gd name="connsiteY510" fmla="*/ 2174093 h 3370881"/>
                          <a:gd name="connsiteX511" fmla="*/ 219635 w 2657256"/>
                          <a:gd name="connsiteY511" fmla="*/ 2115823 h 3370881"/>
                          <a:gd name="connsiteX512" fmla="*/ 210670 w 2657256"/>
                          <a:gd name="connsiteY512" fmla="*/ 1958940 h 3370881"/>
                          <a:gd name="connsiteX513" fmla="*/ 192741 w 2657256"/>
                          <a:gd name="connsiteY513" fmla="*/ 1923081 h 3370881"/>
                          <a:gd name="connsiteX514" fmla="*/ 179294 w 2657256"/>
                          <a:gd name="connsiteY514" fmla="*/ 1891705 h 3370881"/>
                          <a:gd name="connsiteX515" fmla="*/ 165847 w 2657256"/>
                          <a:gd name="connsiteY515" fmla="*/ 1864811 h 3370881"/>
                          <a:gd name="connsiteX516" fmla="*/ 152400 w 2657256"/>
                          <a:gd name="connsiteY516" fmla="*/ 1833434 h 3370881"/>
                          <a:gd name="connsiteX517" fmla="*/ 143435 w 2657256"/>
                          <a:gd name="connsiteY517" fmla="*/ 1819987 h 3370881"/>
                          <a:gd name="connsiteX518" fmla="*/ 107576 w 2657256"/>
                          <a:gd name="connsiteY518" fmla="*/ 1784129 h 3370881"/>
                          <a:gd name="connsiteX519" fmla="*/ 94129 w 2657256"/>
                          <a:gd name="connsiteY519" fmla="*/ 1779646 h 3370881"/>
                          <a:gd name="connsiteX520" fmla="*/ 71718 w 2657256"/>
                          <a:gd name="connsiteY520" fmla="*/ 1770681 h 3370881"/>
                          <a:gd name="connsiteX521" fmla="*/ 58270 w 2657256"/>
                          <a:gd name="connsiteY521" fmla="*/ 1761717 h 3370881"/>
                          <a:gd name="connsiteX522" fmla="*/ 26894 w 2657256"/>
                          <a:gd name="connsiteY522" fmla="*/ 1730340 h 3370881"/>
                          <a:gd name="connsiteX523" fmla="*/ 0 w 2657256"/>
                          <a:gd name="connsiteY523" fmla="*/ 1707929 h 3370881"/>
                          <a:gd name="connsiteX0" fmla="*/ 0 w 2657256"/>
                          <a:gd name="connsiteY0" fmla="*/ 1707929 h 3370881"/>
                          <a:gd name="connsiteX1" fmla="*/ 22412 w 2657256"/>
                          <a:gd name="connsiteY1" fmla="*/ 1698964 h 3370881"/>
                          <a:gd name="connsiteX2" fmla="*/ 31376 w 2657256"/>
                          <a:gd name="connsiteY2" fmla="*/ 1681034 h 3370881"/>
                          <a:gd name="connsiteX3" fmla="*/ 44823 w 2657256"/>
                          <a:gd name="connsiteY3" fmla="*/ 1672070 h 3370881"/>
                          <a:gd name="connsiteX4" fmla="*/ 58270 w 2657256"/>
                          <a:gd name="connsiteY4" fmla="*/ 1654140 h 3370881"/>
                          <a:gd name="connsiteX5" fmla="*/ 76200 w 2657256"/>
                          <a:gd name="connsiteY5" fmla="*/ 1645176 h 3370881"/>
                          <a:gd name="connsiteX6" fmla="*/ 98612 w 2657256"/>
                          <a:gd name="connsiteY6" fmla="*/ 1636211 h 3370881"/>
                          <a:gd name="connsiteX7" fmla="*/ 125506 w 2657256"/>
                          <a:gd name="connsiteY7" fmla="*/ 1627246 h 3370881"/>
                          <a:gd name="connsiteX8" fmla="*/ 152400 w 2657256"/>
                          <a:gd name="connsiteY8" fmla="*/ 1609317 h 3370881"/>
                          <a:gd name="connsiteX9" fmla="*/ 170329 w 2657256"/>
                          <a:gd name="connsiteY9" fmla="*/ 1600352 h 3370881"/>
                          <a:gd name="connsiteX10" fmla="*/ 188259 w 2657256"/>
                          <a:gd name="connsiteY10" fmla="*/ 1582423 h 3370881"/>
                          <a:gd name="connsiteX11" fmla="*/ 228600 w 2657256"/>
                          <a:gd name="connsiteY11" fmla="*/ 1564493 h 3370881"/>
                          <a:gd name="connsiteX12" fmla="*/ 255494 w 2657256"/>
                          <a:gd name="connsiteY12" fmla="*/ 1546564 h 3370881"/>
                          <a:gd name="connsiteX13" fmla="*/ 300318 w 2657256"/>
                          <a:gd name="connsiteY13" fmla="*/ 1524152 h 3370881"/>
                          <a:gd name="connsiteX14" fmla="*/ 313765 w 2657256"/>
                          <a:gd name="connsiteY14" fmla="*/ 1515187 h 3370881"/>
                          <a:gd name="connsiteX15" fmla="*/ 340659 w 2657256"/>
                          <a:gd name="connsiteY15" fmla="*/ 1510705 h 3370881"/>
                          <a:gd name="connsiteX16" fmla="*/ 363070 w 2657256"/>
                          <a:gd name="connsiteY16" fmla="*/ 1506223 h 3370881"/>
                          <a:gd name="connsiteX17" fmla="*/ 389965 w 2657256"/>
                          <a:gd name="connsiteY17" fmla="*/ 1501740 h 3370881"/>
                          <a:gd name="connsiteX18" fmla="*/ 425823 w 2657256"/>
                          <a:gd name="connsiteY18" fmla="*/ 1497258 h 3370881"/>
                          <a:gd name="connsiteX19" fmla="*/ 470647 w 2657256"/>
                          <a:gd name="connsiteY19" fmla="*/ 1488293 h 3370881"/>
                          <a:gd name="connsiteX20" fmla="*/ 515470 w 2657256"/>
                          <a:gd name="connsiteY20" fmla="*/ 1479329 h 3370881"/>
                          <a:gd name="connsiteX21" fmla="*/ 528918 w 2657256"/>
                          <a:gd name="connsiteY21" fmla="*/ 1470364 h 3370881"/>
                          <a:gd name="connsiteX22" fmla="*/ 600635 w 2657256"/>
                          <a:gd name="connsiteY22" fmla="*/ 1456917 h 3370881"/>
                          <a:gd name="connsiteX23" fmla="*/ 690282 w 2657256"/>
                          <a:gd name="connsiteY23" fmla="*/ 1447952 h 3370881"/>
                          <a:gd name="connsiteX24" fmla="*/ 793376 w 2657256"/>
                          <a:gd name="connsiteY24" fmla="*/ 1452434 h 3370881"/>
                          <a:gd name="connsiteX25" fmla="*/ 874059 w 2657256"/>
                          <a:gd name="connsiteY25" fmla="*/ 1465881 h 3370881"/>
                          <a:gd name="connsiteX26" fmla="*/ 914400 w 2657256"/>
                          <a:gd name="connsiteY26" fmla="*/ 1470364 h 3370881"/>
                          <a:gd name="connsiteX27" fmla="*/ 1030941 w 2657256"/>
                          <a:gd name="connsiteY27" fmla="*/ 1483811 h 3370881"/>
                          <a:gd name="connsiteX28" fmla="*/ 1151965 w 2657256"/>
                          <a:gd name="connsiteY28" fmla="*/ 1492776 h 3370881"/>
                          <a:gd name="connsiteX29" fmla="*/ 1281953 w 2657256"/>
                          <a:gd name="connsiteY29" fmla="*/ 1501740 h 3370881"/>
                          <a:gd name="connsiteX30" fmla="*/ 1465729 w 2657256"/>
                          <a:gd name="connsiteY30" fmla="*/ 1497258 h 3370881"/>
                          <a:gd name="connsiteX31" fmla="*/ 1510553 w 2657256"/>
                          <a:gd name="connsiteY31" fmla="*/ 1492776 h 3370881"/>
                          <a:gd name="connsiteX32" fmla="*/ 1582270 w 2657256"/>
                          <a:gd name="connsiteY32" fmla="*/ 1461399 h 3370881"/>
                          <a:gd name="connsiteX33" fmla="*/ 1604682 w 2657256"/>
                          <a:gd name="connsiteY33" fmla="*/ 1456917 h 3370881"/>
                          <a:gd name="connsiteX34" fmla="*/ 1622612 w 2657256"/>
                          <a:gd name="connsiteY34" fmla="*/ 1447952 h 3370881"/>
                          <a:gd name="connsiteX35" fmla="*/ 1645023 w 2657256"/>
                          <a:gd name="connsiteY35" fmla="*/ 1438987 h 3370881"/>
                          <a:gd name="connsiteX36" fmla="*/ 1662953 w 2657256"/>
                          <a:gd name="connsiteY36" fmla="*/ 1425540 h 3370881"/>
                          <a:gd name="connsiteX37" fmla="*/ 1698812 w 2657256"/>
                          <a:gd name="connsiteY37" fmla="*/ 1407611 h 3370881"/>
                          <a:gd name="connsiteX38" fmla="*/ 1739153 w 2657256"/>
                          <a:gd name="connsiteY38" fmla="*/ 1380717 h 3370881"/>
                          <a:gd name="connsiteX39" fmla="*/ 1752600 w 2657256"/>
                          <a:gd name="connsiteY39" fmla="*/ 1367270 h 3370881"/>
                          <a:gd name="connsiteX40" fmla="*/ 1775012 w 2657256"/>
                          <a:gd name="connsiteY40" fmla="*/ 1353823 h 3370881"/>
                          <a:gd name="connsiteX41" fmla="*/ 1797423 w 2657256"/>
                          <a:gd name="connsiteY41" fmla="*/ 1335893 h 3370881"/>
                          <a:gd name="connsiteX42" fmla="*/ 1810870 w 2657256"/>
                          <a:gd name="connsiteY42" fmla="*/ 1304517 h 3370881"/>
                          <a:gd name="connsiteX43" fmla="*/ 1815353 w 2657256"/>
                          <a:gd name="connsiteY43" fmla="*/ 1291070 h 3370881"/>
                          <a:gd name="connsiteX44" fmla="*/ 1801906 w 2657256"/>
                          <a:gd name="connsiteY44" fmla="*/ 1138670 h 3370881"/>
                          <a:gd name="connsiteX45" fmla="*/ 1792941 w 2657256"/>
                          <a:gd name="connsiteY45" fmla="*/ 1125223 h 3370881"/>
                          <a:gd name="connsiteX46" fmla="*/ 1757082 w 2657256"/>
                          <a:gd name="connsiteY46" fmla="*/ 1093846 h 3370881"/>
                          <a:gd name="connsiteX47" fmla="*/ 1730188 w 2657256"/>
                          <a:gd name="connsiteY47" fmla="*/ 1066952 h 3370881"/>
                          <a:gd name="connsiteX48" fmla="*/ 1703294 w 2657256"/>
                          <a:gd name="connsiteY48" fmla="*/ 1049023 h 3370881"/>
                          <a:gd name="connsiteX49" fmla="*/ 1622612 w 2657256"/>
                          <a:gd name="connsiteY49" fmla="*/ 1053505 h 3370881"/>
                          <a:gd name="connsiteX50" fmla="*/ 1595718 w 2657256"/>
                          <a:gd name="connsiteY50" fmla="*/ 1062470 h 3370881"/>
                          <a:gd name="connsiteX51" fmla="*/ 1573306 w 2657256"/>
                          <a:gd name="connsiteY51" fmla="*/ 1066952 h 3370881"/>
                          <a:gd name="connsiteX52" fmla="*/ 1453385 w 2657256"/>
                          <a:gd name="connsiteY52" fmla="*/ 1082761 h 3370881"/>
                          <a:gd name="connsiteX53" fmla="*/ 1326776 w 2657256"/>
                          <a:gd name="connsiteY53" fmla="*/ 1062470 h 3370881"/>
                          <a:gd name="connsiteX54" fmla="*/ 1308847 w 2657256"/>
                          <a:gd name="connsiteY54" fmla="*/ 1057987 h 3370881"/>
                          <a:gd name="connsiteX55" fmla="*/ 1277470 w 2657256"/>
                          <a:gd name="connsiteY55" fmla="*/ 1053505 h 3370881"/>
                          <a:gd name="connsiteX56" fmla="*/ 1259541 w 2657256"/>
                          <a:gd name="connsiteY56" fmla="*/ 1049023 h 3370881"/>
                          <a:gd name="connsiteX57" fmla="*/ 1232647 w 2657256"/>
                          <a:gd name="connsiteY57" fmla="*/ 1044540 h 3370881"/>
                          <a:gd name="connsiteX58" fmla="*/ 1053353 w 2657256"/>
                          <a:gd name="connsiteY58" fmla="*/ 1049023 h 3370881"/>
                          <a:gd name="connsiteX59" fmla="*/ 1035423 w 2657256"/>
                          <a:gd name="connsiteY59" fmla="*/ 1053505 h 3370881"/>
                          <a:gd name="connsiteX60" fmla="*/ 1008529 w 2657256"/>
                          <a:gd name="connsiteY60" fmla="*/ 1057987 h 3370881"/>
                          <a:gd name="connsiteX61" fmla="*/ 995082 w 2657256"/>
                          <a:gd name="connsiteY61" fmla="*/ 1062470 h 3370881"/>
                          <a:gd name="connsiteX62" fmla="*/ 945776 w 2657256"/>
                          <a:gd name="connsiteY62" fmla="*/ 1031093 h 3370881"/>
                          <a:gd name="connsiteX63" fmla="*/ 941294 w 2657256"/>
                          <a:gd name="connsiteY63" fmla="*/ 1017646 h 3370881"/>
                          <a:gd name="connsiteX64" fmla="*/ 932329 w 2657256"/>
                          <a:gd name="connsiteY64" fmla="*/ 919034 h 3370881"/>
                          <a:gd name="connsiteX65" fmla="*/ 914400 w 2657256"/>
                          <a:gd name="connsiteY65" fmla="*/ 901105 h 3370881"/>
                          <a:gd name="connsiteX66" fmla="*/ 918882 w 2657256"/>
                          <a:gd name="connsiteY66" fmla="*/ 869729 h 3370881"/>
                          <a:gd name="connsiteX67" fmla="*/ 941294 w 2657256"/>
                          <a:gd name="connsiteY67" fmla="*/ 865246 h 3370881"/>
                          <a:gd name="connsiteX68" fmla="*/ 959223 w 2657256"/>
                          <a:gd name="connsiteY68" fmla="*/ 851799 h 3370881"/>
                          <a:gd name="connsiteX69" fmla="*/ 990600 w 2657256"/>
                          <a:gd name="connsiteY69" fmla="*/ 847317 h 3370881"/>
                          <a:gd name="connsiteX70" fmla="*/ 1129553 w 2657256"/>
                          <a:gd name="connsiteY70" fmla="*/ 838352 h 3370881"/>
                          <a:gd name="connsiteX71" fmla="*/ 1147482 w 2657256"/>
                          <a:gd name="connsiteY71" fmla="*/ 829387 h 3370881"/>
                          <a:gd name="connsiteX72" fmla="*/ 1178859 w 2657256"/>
                          <a:gd name="connsiteY72" fmla="*/ 806976 h 3370881"/>
                          <a:gd name="connsiteX73" fmla="*/ 1192306 w 2657256"/>
                          <a:gd name="connsiteY73" fmla="*/ 793529 h 3370881"/>
                          <a:gd name="connsiteX74" fmla="*/ 1214718 w 2657256"/>
                          <a:gd name="connsiteY74" fmla="*/ 784564 h 3370881"/>
                          <a:gd name="connsiteX75" fmla="*/ 1241612 w 2657256"/>
                          <a:gd name="connsiteY75" fmla="*/ 771117 h 3370881"/>
                          <a:gd name="connsiteX76" fmla="*/ 1277470 w 2657256"/>
                          <a:gd name="connsiteY76" fmla="*/ 753187 h 3370881"/>
                          <a:gd name="connsiteX77" fmla="*/ 1295400 w 2657256"/>
                          <a:gd name="connsiteY77" fmla="*/ 730776 h 3370881"/>
                          <a:gd name="connsiteX78" fmla="*/ 1317812 w 2657256"/>
                          <a:gd name="connsiteY78" fmla="*/ 708364 h 3370881"/>
                          <a:gd name="connsiteX79" fmla="*/ 1353670 w 2657256"/>
                          <a:gd name="connsiteY79" fmla="*/ 663540 h 3370881"/>
                          <a:gd name="connsiteX80" fmla="*/ 1371600 w 2657256"/>
                          <a:gd name="connsiteY80" fmla="*/ 636646 h 3370881"/>
                          <a:gd name="connsiteX81" fmla="*/ 1380565 w 2657256"/>
                          <a:gd name="connsiteY81" fmla="*/ 596305 h 3370881"/>
                          <a:gd name="connsiteX82" fmla="*/ 1385047 w 2657256"/>
                          <a:gd name="connsiteY82" fmla="*/ 582858 h 3370881"/>
                          <a:gd name="connsiteX83" fmla="*/ 1380565 w 2657256"/>
                          <a:gd name="connsiteY83" fmla="*/ 533552 h 3370881"/>
                          <a:gd name="connsiteX84" fmla="*/ 1367118 w 2657256"/>
                          <a:gd name="connsiteY84" fmla="*/ 524587 h 3370881"/>
                          <a:gd name="connsiteX85" fmla="*/ 1349188 w 2657256"/>
                          <a:gd name="connsiteY85" fmla="*/ 520105 h 3370881"/>
                          <a:gd name="connsiteX86" fmla="*/ 1326776 w 2657256"/>
                          <a:gd name="connsiteY86" fmla="*/ 511140 h 3370881"/>
                          <a:gd name="connsiteX87" fmla="*/ 1281953 w 2657256"/>
                          <a:gd name="connsiteY87" fmla="*/ 515623 h 3370881"/>
                          <a:gd name="connsiteX88" fmla="*/ 1250576 w 2657256"/>
                          <a:gd name="connsiteY88" fmla="*/ 529070 h 3370881"/>
                          <a:gd name="connsiteX89" fmla="*/ 1210235 w 2657256"/>
                          <a:gd name="connsiteY89" fmla="*/ 542517 h 3370881"/>
                          <a:gd name="connsiteX90" fmla="*/ 1183341 w 2657256"/>
                          <a:gd name="connsiteY90" fmla="*/ 555964 h 3370881"/>
                          <a:gd name="connsiteX91" fmla="*/ 1160929 w 2657256"/>
                          <a:gd name="connsiteY91" fmla="*/ 569411 h 3370881"/>
                          <a:gd name="connsiteX92" fmla="*/ 1134035 w 2657256"/>
                          <a:gd name="connsiteY92" fmla="*/ 578376 h 3370881"/>
                          <a:gd name="connsiteX93" fmla="*/ 1111623 w 2657256"/>
                          <a:gd name="connsiteY93" fmla="*/ 587340 h 3370881"/>
                          <a:gd name="connsiteX94" fmla="*/ 1084729 w 2657256"/>
                          <a:gd name="connsiteY94" fmla="*/ 596305 h 3370881"/>
                          <a:gd name="connsiteX95" fmla="*/ 986118 w 2657256"/>
                          <a:gd name="connsiteY95" fmla="*/ 591823 h 3370881"/>
                          <a:gd name="connsiteX96" fmla="*/ 927847 w 2657256"/>
                          <a:gd name="connsiteY96" fmla="*/ 578376 h 3370881"/>
                          <a:gd name="connsiteX97" fmla="*/ 896470 w 2657256"/>
                          <a:gd name="connsiteY97" fmla="*/ 555964 h 3370881"/>
                          <a:gd name="connsiteX98" fmla="*/ 883023 w 2657256"/>
                          <a:gd name="connsiteY98" fmla="*/ 546999 h 3370881"/>
                          <a:gd name="connsiteX99" fmla="*/ 865094 w 2657256"/>
                          <a:gd name="connsiteY99" fmla="*/ 497693 h 3370881"/>
                          <a:gd name="connsiteX100" fmla="*/ 869576 w 2657256"/>
                          <a:gd name="connsiteY100" fmla="*/ 403564 h 3370881"/>
                          <a:gd name="connsiteX101" fmla="*/ 874059 w 2657256"/>
                          <a:gd name="connsiteY101" fmla="*/ 385634 h 3370881"/>
                          <a:gd name="connsiteX102" fmla="*/ 883023 w 2657256"/>
                          <a:gd name="connsiteY102" fmla="*/ 372187 h 3370881"/>
                          <a:gd name="connsiteX103" fmla="*/ 909918 w 2657256"/>
                          <a:gd name="connsiteY103" fmla="*/ 363223 h 3370881"/>
                          <a:gd name="connsiteX104" fmla="*/ 914400 w 2657256"/>
                          <a:gd name="connsiteY104" fmla="*/ 385634 h 3370881"/>
                          <a:gd name="connsiteX105" fmla="*/ 909918 w 2657256"/>
                          <a:gd name="connsiteY105" fmla="*/ 408046 h 3370881"/>
                          <a:gd name="connsiteX106" fmla="*/ 900953 w 2657256"/>
                          <a:gd name="connsiteY106" fmla="*/ 466317 h 3370881"/>
                          <a:gd name="connsiteX107" fmla="*/ 905435 w 2657256"/>
                          <a:gd name="connsiteY107" fmla="*/ 515623 h 3370881"/>
                          <a:gd name="connsiteX108" fmla="*/ 932329 w 2657256"/>
                          <a:gd name="connsiteY108" fmla="*/ 551481 h 3370881"/>
                          <a:gd name="connsiteX109" fmla="*/ 954741 w 2657256"/>
                          <a:gd name="connsiteY109" fmla="*/ 560446 h 3370881"/>
                          <a:gd name="connsiteX110" fmla="*/ 972670 w 2657256"/>
                          <a:gd name="connsiteY110" fmla="*/ 569411 h 3370881"/>
                          <a:gd name="connsiteX111" fmla="*/ 1066800 w 2657256"/>
                          <a:gd name="connsiteY111" fmla="*/ 564929 h 3370881"/>
                          <a:gd name="connsiteX112" fmla="*/ 1111623 w 2657256"/>
                          <a:gd name="connsiteY112" fmla="*/ 551481 h 3370881"/>
                          <a:gd name="connsiteX113" fmla="*/ 1129553 w 2657256"/>
                          <a:gd name="connsiteY113" fmla="*/ 538034 h 3370881"/>
                          <a:gd name="connsiteX114" fmla="*/ 1156447 w 2657256"/>
                          <a:gd name="connsiteY114" fmla="*/ 511140 h 3370881"/>
                          <a:gd name="connsiteX115" fmla="*/ 1160929 w 2657256"/>
                          <a:gd name="connsiteY115" fmla="*/ 493211 h 3370881"/>
                          <a:gd name="connsiteX116" fmla="*/ 1178859 w 2657256"/>
                          <a:gd name="connsiteY116" fmla="*/ 331846 h 3370881"/>
                          <a:gd name="connsiteX117" fmla="*/ 1215315 w 2657256"/>
                          <a:gd name="connsiteY117" fmla="*/ 270289 h 3370881"/>
                          <a:gd name="connsiteX118" fmla="*/ 1214718 w 2657256"/>
                          <a:gd name="connsiteY118" fmla="*/ 367705 h 3370881"/>
                          <a:gd name="connsiteX119" fmla="*/ 1201270 w 2657256"/>
                          <a:gd name="connsiteY119" fmla="*/ 412529 h 3370881"/>
                          <a:gd name="connsiteX120" fmla="*/ 1210235 w 2657256"/>
                          <a:gd name="connsiteY120" fmla="*/ 461834 h 3370881"/>
                          <a:gd name="connsiteX121" fmla="*/ 1214718 w 2657256"/>
                          <a:gd name="connsiteY121" fmla="*/ 475281 h 3370881"/>
                          <a:gd name="connsiteX122" fmla="*/ 1228165 w 2657256"/>
                          <a:gd name="connsiteY122" fmla="*/ 484246 h 3370881"/>
                          <a:gd name="connsiteX123" fmla="*/ 1250576 w 2657256"/>
                          <a:gd name="connsiteY123" fmla="*/ 502176 h 3370881"/>
                          <a:gd name="connsiteX124" fmla="*/ 1317812 w 2657256"/>
                          <a:gd name="connsiteY124" fmla="*/ 497693 h 3370881"/>
                          <a:gd name="connsiteX125" fmla="*/ 1353670 w 2657256"/>
                          <a:gd name="connsiteY125" fmla="*/ 488729 h 3370881"/>
                          <a:gd name="connsiteX126" fmla="*/ 1506070 w 2657256"/>
                          <a:gd name="connsiteY126" fmla="*/ 457352 h 3370881"/>
                          <a:gd name="connsiteX127" fmla="*/ 1550894 w 2657256"/>
                          <a:gd name="connsiteY127" fmla="*/ 430458 h 3370881"/>
                          <a:gd name="connsiteX128" fmla="*/ 1564341 w 2657256"/>
                          <a:gd name="connsiteY128" fmla="*/ 417011 h 3370881"/>
                          <a:gd name="connsiteX129" fmla="*/ 1586753 w 2657256"/>
                          <a:gd name="connsiteY129" fmla="*/ 399081 h 3370881"/>
                          <a:gd name="connsiteX130" fmla="*/ 1595718 w 2657256"/>
                          <a:gd name="connsiteY130" fmla="*/ 381152 h 3370881"/>
                          <a:gd name="connsiteX131" fmla="*/ 1600200 w 2657256"/>
                          <a:gd name="connsiteY131" fmla="*/ 363223 h 3370881"/>
                          <a:gd name="connsiteX132" fmla="*/ 1609165 w 2657256"/>
                          <a:gd name="connsiteY132" fmla="*/ 313917 h 3370881"/>
                          <a:gd name="connsiteX133" fmla="*/ 1537447 w 2657256"/>
                          <a:gd name="connsiteY133" fmla="*/ 188411 h 3370881"/>
                          <a:gd name="connsiteX134" fmla="*/ 1613647 w 2657256"/>
                          <a:gd name="connsiteY134" fmla="*/ 399081 h 3370881"/>
                          <a:gd name="connsiteX135" fmla="*/ 1627094 w 2657256"/>
                          <a:gd name="connsiteY135" fmla="*/ 417011 h 3370881"/>
                          <a:gd name="connsiteX136" fmla="*/ 1658470 w 2657256"/>
                          <a:gd name="connsiteY136" fmla="*/ 412529 h 3370881"/>
                          <a:gd name="connsiteX137" fmla="*/ 1685365 w 2657256"/>
                          <a:gd name="connsiteY137" fmla="*/ 390117 h 3370881"/>
                          <a:gd name="connsiteX138" fmla="*/ 1694329 w 2657256"/>
                          <a:gd name="connsiteY138" fmla="*/ 376670 h 3370881"/>
                          <a:gd name="connsiteX139" fmla="*/ 1734670 w 2657256"/>
                          <a:gd name="connsiteY139" fmla="*/ 354258 h 3370881"/>
                          <a:gd name="connsiteX140" fmla="*/ 1743635 w 2657256"/>
                          <a:gd name="connsiteY140" fmla="*/ 340811 h 3370881"/>
                          <a:gd name="connsiteX141" fmla="*/ 1757082 w 2657256"/>
                          <a:gd name="connsiteY141" fmla="*/ 336329 h 3370881"/>
                          <a:gd name="connsiteX142" fmla="*/ 1808984 w 2657256"/>
                          <a:gd name="connsiteY142" fmla="*/ 249641 h 3370881"/>
                          <a:gd name="connsiteX143" fmla="*/ 1899621 w 2657256"/>
                          <a:gd name="connsiteY143" fmla="*/ 211719 h 3370881"/>
                          <a:gd name="connsiteX144" fmla="*/ 1808984 w 2657256"/>
                          <a:gd name="connsiteY144" fmla="*/ 178521 h 3370881"/>
                          <a:gd name="connsiteX145" fmla="*/ 1772023 w 2657256"/>
                          <a:gd name="connsiteY145" fmla="*/ 77249 h 3370881"/>
                          <a:gd name="connsiteX146" fmla="*/ 1900425 w 2657256"/>
                          <a:gd name="connsiteY146" fmla="*/ 214081 h 3370881"/>
                          <a:gd name="connsiteX147" fmla="*/ 1874221 w 2657256"/>
                          <a:gd name="connsiteY147" fmla="*/ 318698 h 3370881"/>
                          <a:gd name="connsiteX148" fmla="*/ 1788459 w 2657256"/>
                          <a:gd name="connsiteY148" fmla="*/ 367705 h 3370881"/>
                          <a:gd name="connsiteX149" fmla="*/ 1761565 w 2657256"/>
                          <a:gd name="connsiteY149" fmla="*/ 390117 h 3370881"/>
                          <a:gd name="connsiteX150" fmla="*/ 1783976 w 2657256"/>
                          <a:gd name="connsiteY150" fmla="*/ 399081 h 3370881"/>
                          <a:gd name="connsiteX151" fmla="*/ 1878106 w 2657256"/>
                          <a:gd name="connsiteY151" fmla="*/ 390117 h 3370881"/>
                          <a:gd name="connsiteX152" fmla="*/ 1891553 w 2657256"/>
                          <a:gd name="connsiteY152" fmla="*/ 381152 h 3370881"/>
                          <a:gd name="connsiteX153" fmla="*/ 1918447 w 2657256"/>
                          <a:gd name="connsiteY153" fmla="*/ 372187 h 3370881"/>
                          <a:gd name="connsiteX154" fmla="*/ 1940859 w 2657256"/>
                          <a:gd name="connsiteY154" fmla="*/ 358740 h 3370881"/>
                          <a:gd name="connsiteX155" fmla="*/ 1954306 w 2657256"/>
                          <a:gd name="connsiteY155" fmla="*/ 354258 h 3370881"/>
                          <a:gd name="connsiteX156" fmla="*/ 2083304 w 2657256"/>
                          <a:gd name="connsiteY156" fmla="*/ 290281 h 3370881"/>
                          <a:gd name="connsiteX157" fmla="*/ 2166172 w 2657256"/>
                          <a:gd name="connsiteY157" fmla="*/ 215604 h 3370881"/>
                          <a:gd name="connsiteX158" fmla="*/ 2069054 w 2657256"/>
                          <a:gd name="connsiteY158" fmla="*/ 40493 h 3370881"/>
                          <a:gd name="connsiteX159" fmla="*/ 2078225 w 2657256"/>
                          <a:gd name="connsiteY159" fmla="*/ 188681 h 3370881"/>
                          <a:gd name="connsiteX160" fmla="*/ 1999129 w 2657256"/>
                          <a:gd name="connsiteY160" fmla="*/ 358740 h 3370881"/>
                          <a:gd name="connsiteX161" fmla="*/ 1994647 w 2657256"/>
                          <a:gd name="connsiteY161" fmla="*/ 372187 h 3370881"/>
                          <a:gd name="connsiteX162" fmla="*/ 2039470 w 2657256"/>
                          <a:gd name="connsiteY162" fmla="*/ 390117 h 3370881"/>
                          <a:gd name="connsiteX163" fmla="*/ 2115670 w 2657256"/>
                          <a:gd name="connsiteY163" fmla="*/ 390117 h 3370881"/>
                          <a:gd name="connsiteX164" fmla="*/ 2160494 w 2657256"/>
                          <a:gd name="connsiteY164" fmla="*/ 376670 h 3370881"/>
                          <a:gd name="connsiteX165" fmla="*/ 2191870 w 2657256"/>
                          <a:gd name="connsiteY165" fmla="*/ 363223 h 3370881"/>
                          <a:gd name="connsiteX166" fmla="*/ 2205318 w 2657256"/>
                          <a:gd name="connsiteY166" fmla="*/ 358740 h 3370881"/>
                          <a:gd name="connsiteX167" fmla="*/ 2232212 w 2657256"/>
                          <a:gd name="connsiteY167" fmla="*/ 340811 h 3370881"/>
                          <a:gd name="connsiteX168" fmla="*/ 2312894 w 2657256"/>
                          <a:gd name="connsiteY168" fmla="*/ 183929 h 3370881"/>
                          <a:gd name="connsiteX169" fmla="*/ 2339788 w 2657256"/>
                          <a:gd name="connsiteY169" fmla="*/ 151 h 3370881"/>
                          <a:gd name="connsiteX170" fmla="*/ 2357718 w 2657256"/>
                          <a:gd name="connsiteY170" fmla="*/ 215305 h 3370881"/>
                          <a:gd name="connsiteX171" fmla="*/ 2254623 w 2657256"/>
                          <a:gd name="connsiteY171" fmla="*/ 376670 h 3370881"/>
                          <a:gd name="connsiteX172" fmla="*/ 2245659 w 2657256"/>
                          <a:gd name="connsiteY172" fmla="*/ 390117 h 3370881"/>
                          <a:gd name="connsiteX173" fmla="*/ 2254623 w 2657256"/>
                          <a:gd name="connsiteY173" fmla="*/ 403564 h 3370881"/>
                          <a:gd name="connsiteX174" fmla="*/ 2353235 w 2657256"/>
                          <a:gd name="connsiteY174" fmla="*/ 399081 h 3370881"/>
                          <a:gd name="connsiteX175" fmla="*/ 2366682 w 2657256"/>
                          <a:gd name="connsiteY175" fmla="*/ 394599 h 3370881"/>
                          <a:gd name="connsiteX176" fmla="*/ 2389094 w 2657256"/>
                          <a:gd name="connsiteY176" fmla="*/ 390117 h 3370881"/>
                          <a:gd name="connsiteX177" fmla="*/ 2424953 w 2657256"/>
                          <a:gd name="connsiteY177" fmla="*/ 367705 h 3370881"/>
                          <a:gd name="connsiteX178" fmla="*/ 2528047 w 2657256"/>
                          <a:gd name="connsiteY178" fmla="*/ 292700 h 3370881"/>
                          <a:gd name="connsiteX179" fmla="*/ 2541495 w 2657256"/>
                          <a:gd name="connsiteY179" fmla="*/ 62906 h 3370881"/>
                          <a:gd name="connsiteX180" fmla="*/ 2591304 w 2657256"/>
                          <a:gd name="connsiteY180" fmla="*/ 214081 h 3370881"/>
                          <a:gd name="connsiteX181" fmla="*/ 2612315 w 2657256"/>
                          <a:gd name="connsiteY181" fmla="*/ 290907 h 3370881"/>
                          <a:gd name="connsiteX182" fmla="*/ 2650863 w 2657256"/>
                          <a:gd name="connsiteY182" fmla="*/ 344994 h 3370881"/>
                          <a:gd name="connsiteX183" fmla="*/ 2465294 w 2657256"/>
                          <a:gd name="connsiteY183" fmla="*/ 399081 h 3370881"/>
                          <a:gd name="connsiteX184" fmla="*/ 2442882 w 2657256"/>
                          <a:gd name="connsiteY184" fmla="*/ 403564 h 3370881"/>
                          <a:gd name="connsiteX185" fmla="*/ 2398059 w 2657256"/>
                          <a:gd name="connsiteY185" fmla="*/ 417011 h 3370881"/>
                          <a:gd name="connsiteX186" fmla="*/ 2375647 w 2657256"/>
                          <a:gd name="connsiteY186" fmla="*/ 425976 h 3370881"/>
                          <a:gd name="connsiteX187" fmla="*/ 2357718 w 2657256"/>
                          <a:gd name="connsiteY187" fmla="*/ 430458 h 3370881"/>
                          <a:gd name="connsiteX188" fmla="*/ 2344270 w 2657256"/>
                          <a:gd name="connsiteY188" fmla="*/ 461834 h 3370881"/>
                          <a:gd name="connsiteX189" fmla="*/ 2353235 w 2657256"/>
                          <a:gd name="connsiteY189" fmla="*/ 502176 h 3370881"/>
                          <a:gd name="connsiteX190" fmla="*/ 2362200 w 2657256"/>
                          <a:gd name="connsiteY190" fmla="*/ 515623 h 3370881"/>
                          <a:gd name="connsiteX191" fmla="*/ 2344270 w 2657256"/>
                          <a:gd name="connsiteY191" fmla="*/ 587340 h 3370881"/>
                          <a:gd name="connsiteX192" fmla="*/ 2321859 w 2657256"/>
                          <a:gd name="connsiteY192" fmla="*/ 614234 h 3370881"/>
                          <a:gd name="connsiteX193" fmla="*/ 2308412 w 2657256"/>
                          <a:gd name="connsiteY193" fmla="*/ 636646 h 3370881"/>
                          <a:gd name="connsiteX194" fmla="*/ 2281518 w 2657256"/>
                          <a:gd name="connsiteY194" fmla="*/ 641129 h 3370881"/>
                          <a:gd name="connsiteX195" fmla="*/ 2259106 w 2657256"/>
                          <a:gd name="connsiteY195" fmla="*/ 636646 h 3370881"/>
                          <a:gd name="connsiteX196" fmla="*/ 2277035 w 2657256"/>
                          <a:gd name="connsiteY196" fmla="*/ 578376 h 3370881"/>
                          <a:gd name="connsiteX197" fmla="*/ 2290482 w 2657256"/>
                          <a:gd name="connsiteY197" fmla="*/ 542517 h 3370881"/>
                          <a:gd name="connsiteX198" fmla="*/ 2286000 w 2657256"/>
                          <a:gd name="connsiteY198" fmla="*/ 506658 h 3370881"/>
                          <a:gd name="connsiteX199" fmla="*/ 2245659 w 2657256"/>
                          <a:gd name="connsiteY199" fmla="*/ 448387 h 3370881"/>
                          <a:gd name="connsiteX200" fmla="*/ 2200835 w 2657256"/>
                          <a:gd name="connsiteY200" fmla="*/ 430458 h 3370881"/>
                          <a:gd name="connsiteX201" fmla="*/ 2169459 w 2657256"/>
                          <a:gd name="connsiteY201" fmla="*/ 425976 h 3370881"/>
                          <a:gd name="connsiteX202" fmla="*/ 2102223 w 2657256"/>
                          <a:gd name="connsiteY202" fmla="*/ 430458 h 3370881"/>
                          <a:gd name="connsiteX203" fmla="*/ 2084294 w 2657256"/>
                          <a:gd name="connsiteY203" fmla="*/ 439423 h 3370881"/>
                          <a:gd name="connsiteX204" fmla="*/ 2070847 w 2657256"/>
                          <a:gd name="connsiteY204" fmla="*/ 443905 h 3370881"/>
                          <a:gd name="connsiteX205" fmla="*/ 2061882 w 2657256"/>
                          <a:gd name="connsiteY205" fmla="*/ 461834 h 3370881"/>
                          <a:gd name="connsiteX206" fmla="*/ 2034988 w 2657256"/>
                          <a:gd name="connsiteY206" fmla="*/ 475281 h 3370881"/>
                          <a:gd name="connsiteX207" fmla="*/ 1783976 w 2657256"/>
                          <a:gd name="connsiteY207" fmla="*/ 479764 h 3370881"/>
                          <a:gd name="connsiteX208" fmla="*/ 1766047 w 2657256"/>
                          <a:gd name="connsiteY208" fmla="*/ 488729 h 3370881"/>
                          <a:gd name="connsiteX209" fmla="*/ 1703294 w 2657256"/>
                          <a:gd name="connsiteY209" fmla="*/ 506658 h 3370881"/>
                          <a:gd name="connsiteX210" fmla="*/ 1689847 w 2657256"/>
                          <a:gd name="connsiteY210" fmla="*/ 511140 h 3370881"/>
                          <a:gd name="connsiteX211" fmla="*/ 1676400 w 2657256"/>
                          <a:gd name="connsiteY211" fmla="*/ 520105 h 3370881"/>
                          <a:gd name="connsiteX212" fmla="*/ 1649506 w 2657256"/>
                          <a:gd name="connsiteY212" fmla="*/ 529070 h 3370881"/>
                          <a:gd name="connsiteX213" fmla="*/ 1636059 w 2657256"/>
                          <a:gd name="connsiteY213" fmla="*/ 538034 h 3370881"/>
                          <a:gd name="connsiteX214" fmla="*/ 1622612 w 2657256"/>
                          <a:gd name="connsiteY214" fmla="*/ 551481 h 3370881"/>
                          <a:gd name="connsiteX215" fmla="*/ 1609165 w 2657256"/>
                          <a:gd name="connsiteY215" fmla="*/ 555964 h 3370881"/>
                          <a:gd name="connsiteX216" fmla="*/ 1577788 w 2657256"/>
                          <a:gd name="connsiteY216" fmla="*/ 587340 h 3370881"/>
                          <a:gd name="connsiteX217" fmla="*/ 1568823 w 2657256"/>
                          <a:gd name="connsiteY217" fmla="*/ 600787 h 3370881"/>
                          <a:gd name="connsiteX218" fmla="*/ 1555376 w 2657256"/>
                          <a:gd name="connsiteY218" fmla="*/ 614234 h 3370881"/>
                          <a:gd name="connsiteX219" fmla="*/ 1524000 w 2657256"/>
                          <a:gd name="connsiteY219" fmla="*/ 654576 h 3370881"/>
                          <a:gd name="connsiteX220" fmla="*/ 1519518 w 2657256"/>
                          <a:gd name="connsiteY220" fmla="*/ 668023 h 3370881"/>
                          <a:gd name="connsiteX221" fmla="*/ 1528482 w 2657256"/>
                          <a:gd name="connsiteY221" fmla="*/ 708364 h 3370881"/>
                          <a:gd name="connsiteX222" fmla="*/ 1537447 w 2657256"/>
                          <a:gd name="connsiteY222" fmla="*/ 721811 h 3370881"/>
                          <a:gd name="connsiteX223" fmla="*/ 1568823 w 2657256"/>
                          <a:gd name="connsiteY223" fmla="*/ 712846 h 3370881"/>
                          <a:gd name="connsiteX224" fmla="*/ 1600200 w 2657256"/>
                          <a:gd name="connsiteY224" fmla="*/ 712846 h 3370881"/>
                          <a:gd name="connsiteX225" fmla="*/ 1631576 w 2657256"/>
                          <a:gd name="connsiteY225" fmla="*/ 690434 h 3370881"/>
                          <a:gd name="connsiteX226" fmla="*/ 1645023 w 2657256"/>
                          <a:gd name="connsiteY226" fmla="*/ 676987 h 3370881"/>
                          <a:gd name="connsiteX227" fmla="*/ 1685365 w 2657256"/>
                          <a:gd name="connsiteY227" fmla="*/ 645611 h 3370881"/>
                          <a:gd name="connsiteX228" fmla="*/ 1716741 w 2657256"/>
                          <a:gd name="connsiteY228" fmla="*/ 614234 h 3370881"/>
                          <a:gd name="connsiteX229" fmla="*/ 1748118 w 2657256"/>
                          <a:gd name="connsiteY229" fmla="*/ 596305 h 3370881"/>
                          <a:gd name="connsiteX230" fmla="*/ 1761565 w 2657256"/>
                          <a:gd name="connsiteY230" fmla="*/ 591823 h 3370881"/>
                          <a:gd name="connsiteX231" fmla="*/ 1779494 w 2657256"/>
                          <a:gd name="connsiteY231" fmla="*/ 582858 h 3370881"/>
                          <a:gd name="connsiteX232" fmla="*/ 1815353 w 2657256"/>
                          <a:gd name="connsiteY232" fmla="*/ 573893 h 3370881"/>
                          <a:gd name="connsiteX233" fmla="*/ 2030506 w 2657256"/>
                          <a:gd name="connsiteY233" fmla="*/ 578376 h 3370881"/>
                          <a:gd name="connsiteX234" fmla="*/ 2017059 w 2657256"/>
                          <a:gd name="connsiteY234" fmla="*/ 600787 h 3370881"/>
                          <a:gd name="connsiteX235" fmla="*/ 1981200 w 2657256"/>
                          <a:gd name="connsiteY235" fmla="*/ 636646 h 3370881"/>
                          <a:gd name="connsiteX236" fmla="*/ 1967753 w 2657256"/>
                          <a:gd name="connsiteY236" fmla="*/ 650093 h 3370881"/>
                          <a:gd name="connsiteX237" fmla="*/ 1936376 w 2657256"/>
                          <a:gd name="connsiteY237" fmla="*/ 690434 h 3370881"/>
                          <a:gd name="connsiteX238" fmla="*/ 1905000 w 2657256"/>
                          <a:gd name="connsiteY238" fmla="*/ 717329 h 3370881"/>
                          <a:gd name="connsiteX239" fmla="*/ 1860176 w 2657256"/>
                          <a:gd name="connsiteY239" fmla="*/ 735258 h 3370881"/>
                          <a:gd name="connsiteX240" fmla="*/ 1788459 w 2657256"/>
                          <a:gd name="connsiteY240" fmla="*/ 744223 h 3370881"/>
                          <a:gd name="connsiteX241" fmla="*/ 1846729 w 2657256"/>
                          <a:gd name="connsiteY241" fmla="*/ 802493 h 3370881"/>
                          <a:gd name="connsiteX242" fmla="*/ 1913965 w 2657256"/>
                          <a:gd name="connsiteY242" fmla="*/ 829387 h 3370881"/>
                          <a:gd name="connsiteX243" fmla="*/ 1922929 w 2657256"/>
                          <a:gd name="connsiteY243" fmla="*/ 842834 h 3370881"/>
                          <a:gd name="connsiteX244" fmla="*/ 1967753 w 2657256"/>
                          <a:gd name="connsiteY244" fmla="*/ 883176 h 3370881"/>
                          <a:gd name="connsiteX245" fmla="*/ 1981200 w 2657256"/>
                          <a:gd name="connsiteY245" fmla="*/ 896623 h 3370881"/>
                          <a:gd name="connsiteX246" fmla="*/ 1994647 w 2657256"/>
                          <a:gd name="connsiteY246" fmla="*/ 905587 h 3370881"/>
                          <a:gd name="connsiteX247" fmla="*/ 2021541 w 2657256"/>
                          <a:gd name="connsiteY247" fmla="*/ 927999 h 3370881"/>
                          <a:gd name="connsiteX248" fmla="*/ 2030506 w 2657256"/>
                          <a:gd name="connsiteY248" fmla="*/ 941446 h 3370881"/>
                          <a:gd name="connsiteX249" fmla="*/ 2057400 w 2657256"/>
                          <a:gd name="connsiteY249" fmla="*/ 968340 h 3370881"/>
                          <a:gd name="connsiteX250" fmla="*/ 2088776 w 2657256"/>
                          <a:gd name="connsiteY250" fmla="*/ 1013164 h 3370881"/>
                          <a:gd name="connsiteX251" fmla="*/ 2115670 w 2657256"/>
                          <a:gd name="connsiteY251" fmla="*/ 1057987 h 3370881"/>
                          <a:gd name="connsiteX252" fmla="*/ 2120153 w 2657256"/>
                          <a:gd name="connsiteY252" fmla="*/ 1089364 h 3370881"/>
                          <a:gd name="connsiteX253" fmla="*/ 2138082 w 2657256"/>
                          <a:gd name="connsiteY253" fmla="*/ 1143152 h 3370881"/>
                          <a:gd name="connsiteX254" fmla="*/ 2147047 w 2657256"/>
                          <a:gd name="connsiteY254" fmla="*/ 1196940 h 3370881"/>
                          <a:gd name="connsiteX255" fmla="*/ 2151529 w 2657256"/>
                          <a:gd name="connsiteY255" fmla="*/ 1210387 h 3370881"/>
                          <a:gd name="connsiteX256" fmla="*/ 2156012 w 2657256"/>
                          <a:gd name="connsiteY256" fmla="*/ 1228317 h 3370881"/>
                          <a:gd name="connsiteX257" fmla="*/ 2173941 w 2657256"/>
                          <a:gd name="connsiteY257" fmla="*/ 1295552 h 3370881"/>
                          <a:gd name="connsiteX258" fmla="*/ 2182906 w 2657256"/>
                          <a:gd name="connsiteY258" fmla="*/ 1313481 h 3370881"/>
                          <a:gd name="connsiteX259" fmla="*/ 2187388 w 2657256"/>
                          <a:gd name="connsiteY259" fmla="*/ 1331411 h 3370881"/>
                          <a:gd name="connsiteX260" fmla="*/ 2214282 w 2657256"/>
                          <a:gd name="connsiteY260" fmla="*/ 1385199 h 3370881"/>
                          <a:gd name="connsiteX261" fmla="*/ 2218765 w 2657256"/>
                          <a:gd name="connsiteY261" fmla="*/ 1403129 h 3370881"/>
                          <a:gd name="connsiteX262" fmla="*/ 2223247 w 2657256"/>
                          <a:gd name="connsiteY262" fmla="*/ 1430023 h 3370881"/>
                          <a:gd name="connsiteX263" fmla="*/ 2236694 w 2657256"/>
                          <a:gd name="connsiteY263" fmla="*/ 1456917 h 3370881"/>
                          <a:gd name="connsiteX264" fmla="*/ 2241176 w 2657256"/>
                          <a:gd name="connsiteY264" fmla="*/ 1577940 h 3370881"/>
                          <a:gd name="connsiteX265" fmla="*/ 2245659 w 2657256"/>
                          <a:gd name="connsiteY265" fmla="*/ 1595870 h 3370881"/>
                          <a:gd name="connsiteX266" fmla="*/ 2236694 w 2657256"/>
                          <a:gd name="connsiteY266" fmla="*/ 1694481 h 3370881"/>
                          <a:gd name="connsiteX267" fmla="*/ 2227729 w 2657256"/>
                          <a:gd name="connsiteY267" fmla="*/ 1716893 h 3370881"/>
                          <a:gd name="connsiteX268" fmla="*/ 2223247 w 2657256"/>
                          <a:gd name="connsiteY268" fmla="*/ 1730340 h 3370881"/>
                          <a:gd name="connsiteX269" fmla="*/ 2200835 w 2657256"/>
                          <a:gd name="connsiteY269" fmla="*/ 1788611 h 3370881"/>
                          <a:gd name="connsiteX270" fmla="*/ 2191870 w 2657256"/>
                          <a:gd name="connsiteY270" fmla="*/ 1811023 h 3370881"/>
                          <a:gd name="connsiteX271" fmla="*/ 2187388 w 2657256"/>
                          <a:gd name="connsiteY271" fmla="*/ 1824470 h 3370881"/>
                          <a:gd name="connsiteX272" fmla="*/ 2208278 w 2657256"/>
                          <a:gd name="connsiteY272" fmla="*/ 1869293 h 3370881"/>
                          <a:gd name="connsiteX273" fmla="*/ 2195168 w 2657256"/>
                          <a:gd name="connsiteY273" fmla="*/ 1882740 h 3370881"/>
                          <a:gd name="connsiteX274" fmla="*/ 2203458 w 2657256"/>
                          <a:gd name="connsiteY274" fmla="*/ 1918938 h 3370881"/>
                          <a:gd name="connsiteX275" fmla="*/ 2204134 w 2657256"/>
                          <a:gd name="connsiteY275" fmla="*/ 1949806 h 3370881"/>
                          <a:gd name="connsiteX276" fmla="*/ 2226545 w 2657256"/>
                          <a:gd name="connsiteY276" fmla="*/ 1954627 h 3370881"/>
                          <a:gd name="connsiteX277" fmla="*/ 2241176 w 2657256"/>
                          <a:gd name="connsiteY277" fmla="*/ 2012729 h 3370881"/>
                          <a:gd name="connsiteX278" fmla="*/ 2263588 w 2657256"/>
                          <a:gd name="connsiteY278" fmla="*/ 2057552 h 3370881"/>
                          <a:gd name="connsiteX279" fmla="*/ 2286000 w 2657256"/>
                          <a:gd name="connsiteY279" fmla="*/ 2084446 h 3370881"/>
                          <a:gd name="connsiteX280" fmla="*/ 2299447 w 2657256"/>
                          <a:gd name="connsiteY280" fmla="*/ 2124787 h 3370881"/>
                          <a:gd name="connsiteX281" fmla="*/ 2321859 w 2657256"/>
                          <a:gd name="connsiteY281" fmla="*/ 2151681 h 3370881"/>
                          <a:gd name="connsiteX282" fmla="*/ 2344270 w 2657256"/>
                          <a:gd name="connsiteY282" fmla="*/ 2205470 h 3370881"/>
                          <a:gd name="connsiteX283" fmla="*/ 2348753 w 2657256"/>
                          <a:gd name="connsiteY283" fmla="*/ 2223399 h 3370881"/>
                          <a:gd name="connsiteX284" fmla="*/ 2366682 w 2657256"/>
                          <a:gd name="connsiteY284" fmla="*/ 2263740 h 3370881"/>
                          <a:gd name="connsiteX285" fmla="*/ 2375647 w 2657256"/>
                          <a:gd name="connsiteY285" fmla="*/ 2286152 h 3370881"/>
                          <a:gd name="connsiteX286" fmla="*/ 2380129 w 2657256"/>
                          <a:gd name="connsiteY286" fmla="*/ 2308564 h 3370881"/>
                          <a:gd name="connsiteX287" fmla="*/ 2389094 w 2657256"/>
                          <a:gd name="connsiteY287" fmla="*/ 2335458 h 3370881"/>
                          <a:gd name="connsiteX288" fmla="*/ 2393576 w 2657256"/>
                          <a:gd name="connsiteY288" fmla="*/ 2380281 h 3370881"/>
                          <a:gd name="connsiteX289" fmla="*/ 2398059 w 2657256"/>
                          <a:gd name="connsiteY289" fmla="*/ 2393729 h 3370881"/>
                          <a:gd name="connsiteX290" fmla="*/ 2419794 w 2657256"/>
                          <a:gd name="connsiteY290" fmla="*/ 2447517 h 3370881"/>
                          <a:gd name="connsiteX291" fmla="*/ 2427343 w 2657256"/>
                          <a:gd name="connsiteY291" fmla="*/ 2564058 h 3370881"/>
                          <a:gd name="connsiteX292" fmla="*/ 2389094 w 2657256"/>
                          <a:gd name="connsiteY292" fmla="*/ 2837481 h 3370881"/>
                          <a:gd name="connsiteX293" fmla="*/ 2380129 w 2657256"/>
                          <a:gd name="connsiteY293" fmla="*/ 2859893 h 3370881"/>
                          <a:gd name="connsiteX294" fmla="*/ 2357718 w 2657256"/>
                          <a:gd name="connsiteY294" fmla="*/ 2913681 h 3370881"/>
                          <a:gd name="connsiteX295" fmla="*/ 2348753 w 2657256"/>
                          <a:gd name="connsiteY295" fmla="*/ 2936093 h 3370881"/>
                          <a:gd name="connsiteX296" fmla="*/ 2339788 w 2657256"/>
                          <a:gd name="connsiteY296" fmla="*/ 2971952 h 3370881"/>
                          <a:gd name="connsiteX297" fmla="*/ 2326341 w 2657256"/>
                          <a:gd name="connsiteY297" fmla="*/ 2994364 h 3370881"/>
                          <a:gd name="connsiteX298" fmla="*/ 2317376 w 2657256"/>
                          <a:gd name="connsiteY298" fmla="*/ 3025740 h 3370881"/>
                          <a:gd name="connsiteX299" fmla="*/ 2303929 w 2657256"/>
                          <a:gd name="connsiteY299" fmla="*/ 3048152 h 3370881"/>
                          <a:gd name="connsiteX300" fmla="*/ 2290482 w 2657256"/>
                          <a:gd name="connsiteY300" fmla="*/ 3079529 h 3370881"/>
                          <a:gd name="connsiteX301" fmla="*/ 2272553 w 2657256"/>
                          <a:gd name="connsiteY301" fmla="*/ 3084011 h 3370881"/>
                          <a:gd name="connsiteX302" fmla="*/ 2259106 w 2657256"/>
                          <a:gd name="connsiteY302" fmla="*/ 3088493 h 3370881"/>
                          <a:gd name="connsiteX303" fmla="*/ 2241176 w 2657256"/>
                          <a:gd name="connsiteY303" fmla="*/ 3092976 h 3370881"/>
                          <a:gd name="connsiteX304" fmla="*/ 2209800 w 2657256"/>
                          <a:gd name="connsiteY304" fmla="*/ 3101940 h 3370881"/>
                          <a:gd name="connsiteX305" fmla="*/ 2205318 w 2657256"/>
                          <a:gd name="connsiteY305" fmla="*/ 3039187 h 3370881"/>
                          <a:gd name="connsiteX306" fmla="*/ 2218765 w 2657256"/>
                          <a:gd name="connsiteY306" fmla="*/ 3021258 h 3370881"/>
                          <a:gd name="connsiteX307" fmla="*/ 2245659 w 2657256"/>
                          <a:gd name="connsiteY307" fmla="*/ 2971952 h 3370881"/>
                          <a:gd name="connsiteX308" fmla="*/ 2268070 w 2657256"/>
                          <a:gd name="connsiteY308" fmla="*/ 2945058 h 3370881"/>
                          <a:gd name="connsiteX309" fmla="*/ 2298550 w 2657256"/>
                          <a:gd name="connsiteY309" fmla="*/ 2568540 h 3370881"/>
                          <a:gd name="connsiteX310" fmla="*/ 2284986 w 2657256"/>
                          <a:gd name="connsiteY310" fmla="*/ 2532681 h 3370881"/>
                          <a:gd name="connsiteX311" fmla="*/ 2293273 w 2657256"/>
                          <a:gd name="connsiteY311" fmla="*/ 2496653 h 3370881"/>
                          <a:gd name="connsiteX312" fmla="*/ 2278152 w 2657256"/>
                          <a:gd name="connsiteY312" fmla="*/ 2475178 h 3370881"/>
                          <a:gd name="connsiteX313" fmla="*/ 2245659 w 2657256"/>
                          <a:gd name="connsiteY313" fmla="*/ 2389247 h 3370881"/>
                          <a:gd name="connsiteX314" fmla="*/ 2195507 w 2657256"/>
                          <a:gd name="connsiteY314" fmla="*/ 2241328 h 3370881"/>
                          <a:gd name="connsiteX315" fmla="*/ 2083786 w 2657256"/>
                          <a:gd name="connsiteY315" fmla="*/ 2040300 h 3370881"/>
                          <a:gd name="connsiteX316" fmla="*/ 2048773 w 2657256"/>
                          <a:gd name="connsiteY316" fmla="*/ 2017971 h 3370881"/>
                          <a:gd name="connsiteX317" fmla="*/ 2074314 w 2657256"/>
                          <a:gd name="connsiteY317" fmla="*/ 2011967 h 3370881"/>
                          <a:gd name="connsiteX318" fmla="*/ 2034988 w 2657256"/>
                          <a:gd name="connsiteY318" fmla="*/ 2003764 h 3370881"/>
                          <a:gd name="connsiteX319" fmla="*/ 2026023 w 2657256"/>
                          <a:gd name="connsiteY319" fmla="*/ 2026176 h 3370881"/>
                          <a:gd name="connsiteX320" fmla="*/ 2021541 w 2657256"/>
                          <a:gd name="connsiteY320" fmla="*/ 2039623 h 3370881"/>
                          <a:gd name="connsiteX321" fmla="*/ 1999129 w 2657256"/>
                          <a:gd name="connsiteY321" fmla="*/ 2053070 h 3370881"/>
                          <a:gd name="connsiteX322" fmla="*/ 1990165 w 2657256"/>
                          <a:gd name="connsiteY322" fmla="*/ 2070999 h 3370881"/>
                          <a:gd name="connsiteX323" fmla="*/ 1967753 w 2657256"/>
                          <a:gd name="connsiteY323" fmla="*/ 2106858 h 3370881"/>
                          <a:gd name="connsiteX324" fmla="*/ 1981200 w 2657256"/>
                          <a:gd name="connsiteY324" fmla="*/ 2223399 h 3370881"/>
                          <a:gd name="connsiteX325" fmla="*/ 1994647 w 2657256"/>
                          <a:gd name="connsiteY325" fmla="*/ 2254776 h 3370881"/>
                          <a:gd name="connsiteX326" fmla="*/ 2003612 w 2657256"/>
                          <a:gd name="connsiteY326" fmla="*/ 2272705 h 3370881"/>
                          <a:gd name="connsiteX327" fmla="*/ 2026023 w 2657256"/>
                          <a:gd name="connsiteY327" fmla="*/ 2304081 h 3370881"/>
                          <a:gd name="connsiteX328" fmla="*/ 2043953 w 2657256"/>
                          <a:gd name="connsiteY328" fmla="*/ 2348905 h 3370881"/>
                          <a:gd name="connsiteX329" fmla="*/ 2061882 w 2657256"/>
                          <a:gd name="connsiteY329" fmla="*/ 2371317 h 3370881"/>
                          <a:gd name="connsiteX330" fmla="*/ 2088776 w 2657256"/>
                          <a:gd name="connsiteY330" fmla="*/ 2434070 h 3370881"/>
                          <a:gd name="connsiteX331" fmla="*/ 2102223 w 2657256"/>
                          <a:gd name="connsiteY331" fmla="*/ 2465446 h 3370881"/>
                          <a:gd name="connsiteX332" fmla="*/ 2106706 w 2657256"/>
                          <a:gd name="connsiteY332" fmla="*/ 2496823 h 3370881"/>
                          <a:gd name="connsiteX333" fmla="*/ 2124635 w 2657256"/>
                          <a:gd name="connsiteY333" fmla="*/ 2559576 h 3370881"/>
                          <a:gd name="connsiteX334" fmla="*/ 2138082 w 2657256"/>
                          <a:gd name="connsiteY334" fmla="*/ 2649223 h 3370881"/>
                          <a:gd name="connsiteX335" fmla="*/ 2147047 w 2657256"/>
                          <a:gd name="connsiteY335" fmla="*/ 2685081 h 3370881"/>
                          <a:gd name="connsiteX336" fmla="*/ 2151529 w 2657256"/>
                          <a:gd name="connsiteY336" fmla="*/ 2716458 h 3370881"/>
                          <a:gd name="connsiteX337" fmla="*/ 2160494 w 2657256"/>
                          <a:gd name="connsiteY337" fmla="*/ 2770246 h 3370881"/>
                          <a:gd name="connsiteX338" fmla="*/ 2156012 w 2657256"/>
                          <a:gd name="connsiteY338" fmla="*/ 2962987 h 3370881"/>
                          <a:gd name="connsiteX339" fmla="*/ 2138082 w 2657256"/>
                          <a:gd name="connsiteY339" fmla="*/ 3043670 h 3370881"/>
                          <a:gd name="connsiteX340" fmla="*/ 2133600 w 2657256"/>
                          <a:gd name="connsiteY340" fmla="*/ 3061599 h 3370881"/>
                          <a:gd name="connsiteX341" fmla="*/ 2120153 w 2657256"/>
                          <a:gd name="connsiteY341" fmla="*/ 3079529 h 3370881"/>
                          <a:gd name="connsiteX342" fmla="*/ 2111188 w 2657256"/>
                          <a:gd name="connsiteY342" fmla="*/ 3106423 h 3370881"/>
                          <a:gd name="connsiteX343" fmla="*/ 2088776 w 2657256"/>
                          <a:gd name="connsiteY343" fmla="*/ 3137799 h 3370881"/>
                          <a:gd name="connsiteX344" fmla="*/ 2075329 w 2657256"/>
                          <a:gd name="connsiteY344" fmla="*/ 3164693 h 3370881"/>
                          <a:gd name="connsiteX345" fmla="*/ 2061882 w 2657256"/>
                          <a:gd name="connsiteY345" fmla="*/ 3169176 h 3370881"/>
                          <a:gd name="connsiteX346" fmla="*/ 2021541 w 2657256"/>
                          <a:gd name="connsiteY346" fmla="*/ 3164693 h 3370881"/>
                          <a:gd name="connsiteX347" fmla="*/ 2012576 w 2657256"/>
                          <a:gd name="connsiteY347" fmla="*/ 3119870 h 3370881"/>
                          <a:gd name="connsiteX348" fmla="*/ 2048435 w 2657256"/>
                          <a:gd name="connsiteY348" fmla="*/ 3021258 h 3370881"/>
                          <a:gd name="connsiteX349" fmla="*/ 2048435 w 2657256"/>
                          <a:gd name="connsiteY349" fmla="*/ 3021258 h 3370881"/>
                          <a:gd name="connsiteX350" fmla="*/ 2061882 w 2657256"/>
                          <a:gd name="connsiteY350" fmla="*/ 2967470 h 3370881"/>
                          <a:gd name="connsiteX351" fmla="*/ 2070847 w 2657256"/>
                          <a:gd name="connsiteY351" fmla="*/ 2882305 h 3370881"/>
                          <a:gd name="connsiteX352" fmla="*/ 2066365 w 2657256"/>
                          <a:gd name="connsiteY352" fmla="*/ 2725423 h 3370881"/>
                          <a:gd name="connsiteX353" fmla="*/ 2043953 w 2657256"/>
                          <a:gd name="connsiteY353" fmla="*/ 2649223 h 3370881"/>
                          <a:gd name="connsiteX354" fmla="*/ 2030506 w 2657256"/>
                          <a:gd name="connsiteY354" fmla="*/ 2622329 h 3370881"/>
                          <a:gd name="connsiteX355" fmla="*/ 2017059 w 2657256"/>
                          <a:gd name="connsiteY355" fmla="*/ 2581987 h 3370881"/>
                          <a:gd name="connsiteX356" fmla="*/ 1981200 w 2657256"/>
                          <a:gd name="connsiteY356" fmla="*/ 2514752 h 3370881"/>
                          <a:gd name="connsiteX357" fmla="*/ 1972235 w 2657256"/>
                          <a:gd name="connsiteY357" fmla="*/ 2501305 h 3370881"/>
                          <a:gd name="connsiteX358" fmla="*/ 1958788 w 2657256"/>
                          <a:gd name="connsiteY358" fmla="*/ 2478893 h 3370881"/>
                          <a:gd name="connsiteX359" fmla="*/ 1905000 w 2657256"/>
                          <a:gd name="connsiteY359" fmla="*/ 2398211 h 3370881"/>
                          <a:gd name="connsiteX360" fmla="*/ 1882588 w 2657256"/>
                          <a:gd name="connsiteY360" fmla="*/ 2357870 h 3370881"/>
                          <a:gd name="connsiteX361" fmla="*/ 1869141 w 2657256"/>
                          <a:gd name="connsiteY361" fmla="*/ 2339940 h 3370881"/>
                          <a:gd name="connsiteX362" fmla="*/ 1806388 w 2657256"/>
                          <a:gd name="connsiteY362" fmla="*/ 2313046 h 3370881"/>
                          <a:gd name="connsiteX363" fmla="*/ 1779494 w 2657256"/>
                          <a:gd name="connsiteY363" fmla="*/ 2304081 h 3370881"/>
                          <a:gd name="connsiteX364" fmla="*/ 1752600 w 2657256"/>
                          <a:gd name="connsiteY364" fmla="*/ 2299599 h 3370881"/>
                          <a:gd name="connsiteX365" fmla="*/ 1680882 w 2657256"/>
                          <a:gd name="connsiteY365" fmla="*/ 2277187 h 3370881"/>
                          <a:gd name="connsiteX366" fmla="*/ 1719025 w 2657256"/>
                          <a:gd name="connsiteY366" fmla="*/ 2281331 h 3370881"/>
                          <a:gd name="connsiteX367" fmla="*/ 1756997 w 2657256"/>
                          <a:gd name="connsiteY367" fmla="*/ 2289450 h 3370881"/>
                          <a:gd name="connsiteX368" fmla="*/ 1656440 w 2657256"/>
                          <a:gd name="connsiteY368" fmla="*/ 2298583 h 3370881"/>
                          <a:gd name="connsiteX369" fmla="*/ 1537447 w 2657256"/>
                          <a:gd name="connsiteY369" fmla="*/ 2329960 h 3370881"/>
                          <a:gd name="connsiteX370" fmla="*/ 1571993 w 2657256"/>
                          <a:gd name="connsiteY370" fmla="*/ 2317957 h 3370881"/>
                          <a:gd name="connsiteX371" fmla="*/ 1509707 w 2657256"/>
                          <a:gd name="connsiteY371" fmla="*/ 2338926 h 3370881"/>
                          <a:gd name="connsiteX372" fmla="*/ 1500444 w 2657256"/>
                          <a:gd name="connsiteY372" fmla="*/ 2355271 h 3370881"/>
                          <a:gd name="connsiteX373" fmla="*/ 1402678 w 2657256"/>
                          <a:gd name="connsiteY373" fmla="*/ 2339641 h 3370881"/>
                          <a:gd name="connsiteX374" fmla="*/ 1322892 w 2657256"/>
                          <a:gd name="connsiteY374" fmla="*/ 2336952 h 3370881"/>
                          <a:gd name="connsiteX375" fmla="*/ 1199384 w 2657256"/>
                          <a:gd name="connsiteY375" fmla="*/ 2307041 h 3370881"/>
                          <a:gd name="connsiteX376" fmla="*/ 1066800 w 2657256"/>
                          <a:gd name="connsiteY376" fmla="*/ 2272705 h 3370881"/>
                          <a:gd name="connsiteX377" fmla="*/ 1030941 w 2657256"/>
                          <a:gd name="connsiteY377" fmla="*/ 2263740 h 3370881"/>
                          <a:gd name="connsiteX378" fmla="*/ 986118 w 2657256"/>
                          <a:gd name="connsiteY378" fmla="*/ 2241329 h 3370881"/>
                          <a:gd name="connsiteX379" fmla="*/ 968188 w 2657256"/>
                          <a:gd name="connsiteY379" fmla="*/ 2232364 h 3370881"/>
                          <a:gd name="connsiteX380" fmla="*/ 936812 w 2657256"/>
                          <a:gd name="connsiteY380" fmla="*/ 2214434 h 3370881"/>
                          <a:gd name="connsiteX381" fmla="*/ 905435 w 2657256"/>
                          <a:gd name="connsiteY381" fmla="*/ 2196505 h 3370881"/>
                          <a:gd name="connsiteX382" fmla="*/ 869576 w 2657256"/>
                          <a:gd name="connsiteY382" fmla="*/ 2209952 h 3370881"/>
                          <a:gd name="connsiteX383" fmla="*/ 856129 w 2657256"/>
                          <a:gd name="connsiteY383" fmla="*/ 2227881 h 3370881"/>
                          <a:gd name="connsiteX384" fmla="*/ 815788 w 2657256"/>
                          <a:gd name="connsiteY384" fmla="*/ 2268223 h 3370881"/>
                          <a:gd name="connsiteX385" fmla="*/ 788894 w 2657256"/>
                          <a:gd name="connsiteY385" fmla="*/ 2290634 h 3370881"/>
                          <a:gd name="connsiteX386" fmla="*/ 762000 w 2657256"/>
                          <a:gd name="connsiteY386" fmla="*/ 2313046 h 3370881"/>
                          <a:gd name="connsiteX387" fmla="*/ 753035 w 2657256"/>
                          <a:gd name="connsiteY387" fmla="*/ 2326493 h 3370881"/>
                          <a:gd name="connsiteX388" fmla="*/ 735106 w 2657256"/>
                          <a:gd name="connsiteY388" fmla="*/ 2339940 h 3370881"/>
                          <a:gd name="connsiteX389" fmla="*/ 712694 w 2657256"/>
                          <a:gd name="connsiteY389" fmla="*/ 2362352 h 3370881"/>
                          <a:gd name="connsiteX390" fmla="*/ 694765 w 2657256"/>
                          <a:gd name="connsiteY390" fmla="*/ 2375799 h 3370881"/>
                          <a:gd name="connsiteX391" fmla="*/ 681318 w 2657256"/>
                          <a:gd name="connsiteY391" fmla="*/ 2393729 h 3370881"/>
                          <a:gd name="connsiteX392" fmla="*/ 667870 w 2657256"/>
                          <a:gd name="connsiteY392" fmla="*/ 2402693 h 3370881"/>
                          <a:gd name="connsiteX393" fmla="*/ 623047 w 2657256"/>
                          <a:gd name="connsiteY393" fmla="*/ 2443034 h 3370881"/>
                          <a:gd name="connsiteX394" fmla="*/ 600635 w 2657256"/>
                          <a:gd name="connsiteY394" fmla="*/ 2474411 h 3370881"/>
                          <a:gd name="connsiteX395" fmla="*/ 587188 w 2657256"/>
                          <a:gd name="connsiteY395" fmla="*/ 2514752 h 3370881"/>
                          <a:gd name="connsiteX396" fmla="*/ 582706 w 2657256"/>
                          <a:gd name="connsiteY396" fmla="*/ 2546129 h 3370881"/>
                          <a:gd name="connsiteX397" fmla="*/ 596153 w 2657256"/>
                          <a:gd name="connsiteY397" fmla="*/ 2635776 h 3370881"/>
                          <a:gd name="connsiteX398" fmla="*/ 600635 w 2657256"/>
                          <a:gd name="connsiteY398" fmla="*/ 2653705 h 3370881"/>
                          <a:gd name="connsiteX399" fmla="*/ 609600 w 2657256"/>
                          <a:gd name="connsiteY399" fmla="*/ 2671634 h 3370881"/>
                          <a:gd name="connsiteX400" fmla="*/ 614082 w 2657256"/>
                          <a:gd name="connsiteY400" fmla="*/ 2689564 h 3370881"/>
                          <a:gd name="connsiteX401" fmla="*/ 623047 w 2657256"/>
                          <a:gd name="connsiteY401" fmla="*/ 2711976 h 3370881"/>
                          <a:gd name="connsiteX402" fmla="*/ 627529 w 2657256"/>
                          <a:gd name="connsiteY402" fmla="*/ 2734387 h 3370881"/>
                          <a:gd name="connsiteX403" fmla="*/ 640976 w 2657256"/>
                          <a:gd name="connsiteY403" fmla="*/ 2765764 h 3370881"/>
                          <a:gd name="connsiteX404" fmla="*/ 645459 w 2657256"/>
                          <a:gd name="connsiteY404" fmla="*/ 2779211 h 3370881"/>
                          <a:gd name="connsiteX405" fmla="*/ 658906 w 2657256"/>
                          <a:gd name="connsiteY405" fmla="*/ 2801623 h 3370881"/>
                          <a:gd name="connsiteX406" fmla="*/ 676835 w 2657256"/>
                          <a:gd name="connsiteY406" fmla="*/ 2864376 h 3370881"/>
                          <a:gd name="connsiteX407" fmla="*/ 690282 w 2657256"/>
                          <a:gd name="connsiteY407" fmla="*/ 2895752 h 3370881"/>
                          <a:gd name="connsiteX408" fmla="*/ 699247 w 2657256"/>
                          <a:gd name="connsiteY408" fmla="*/ 2940576 h 3370881"/>
                          <a:gd name="connsiteX409" fmla="*/ 703729 w 2657256"/>
                          <a:gd name="connsiteY409" fmla="*/ 2967470 h 3370881"/>
                          <a:gd name="connsiteX410" fmla="*/ 717176 w 2657256"/>
                          <a:gd name="connsiteY410" fmla="*/ 2994364 h 3370881"/>
                          <a:gd name="connsiteX411" fmla="*/ 735106 w 2657256"/>
                          <a:gd name="connsiteY411" fmla="*/ 3052634 h 3370881"/>
                          <a:gd name="connsiteX412" fmla="*/ 739588 w 2657256"/>
                          <a:gd name="connsiteY412" fmla="*/ 3079529 h 3370881"/>
                          <a:gd name="connsiteX413" fmla="*/ 762000 w 2657256"/>
                          <a:gd name="connsiteY413" fmla="*/ 3142281 h 3370881"/>
                          <a:gd name="connsiteX414" fmla="*/ 766482 w 2657256"/>
                          <a:gd name="connsiteY414" fmla="*/ 3231929 h 3370881"/>
                          <a:gd name="connsiteX415" fmla="*/ 770965 w 2657256"/>
                          <a:gd name="connsiteY415" fmla="*/ 3254340 h 3370881"/>
                          <a:gd name="connsiteX416" fmla="*/ 775447 w 2657256"/>
                          <a:gd name="connsiteY416" fmla="*/ 3285717 h 3370881"/>
                          <a:gd name="connsiteX417" fmla="*/ 748553 w 2657256"/>
                          <a:gd name="connsiteY417" fmla="*/ 3335023 h 3370881"/>
                          <a:gd name="connsiteX418" fmla="*/ 721659 w 2657256"/>
                          <a:gd name="connsiteY418" fmla="*/ 3343987 h 3370881"/>
                          <a:gd name="connsiteX419" fmla="*/ 708212 w 2657256"/>
                          <a:gd name="connsiteY419" fmla="*/ 3348470 h 3370881"/>
                          <a:gd name="connsiteX420" fmla="*/ 623047 w 2657256"/>
                          <a:gd name="connsiteY420" fmla="*/ 3330540 h 3370881"/>
                          <a:gd name="connsiteX421" fmla="*/ 609600 w 2657256"/>
                          <a:gd name="connsiteY421" fmla="*/ 3308129 h 3370881"/>
                          <a:gd name="connsiteX422" fmla="*/ 591670 w 2657256"/>
                          <a:gd name="connsiteY422" fmla="*/ 3267787 h 3370881"/>
                          <a:gd name="connsiteX423" fmla="*/ 560294 w 2657256"/>
                          <a:gd name="connsiteY423" fmla="*/ 3209517 h 3370881"/>
                          <a:gd name="connsiteX424" fmla="*/ 551329 w 2657256"/>
                          <a:gd name="connsiteY424" fmla="*/ 3196070 h 3370881"/>
                          <a:gd name="connsiteX425" fmla="*/ 528918 w 2657256"/>
                          <a:gd name="connsiteY425" fmla="*/ 3173658 h 3370881"/>
                          <a:gd name="connsiteX426" fmla="*/ 519953 w 2657256"/>
                          <a:gd name="connsiteY426" fmla="*/ 3128834 h 3370881"/>
                          <a:gd name="connsiteX427" fmla="*/ 524435 w 2657256"/>
                          <a:gd name="connsiteY427" fmla="*/ 3101940 h 3370881"/>
                          <a:gd name="connsiteX428" fmla="*/ 528918 w 2657256"/>
                          <a:gd name="connsiteY428" fmla="*/ 3088493 h 3370881"/>
                          <a:gd name="connsiteX429" fmla="*/ 542365 w 2657256"/>
                          <a:gd name="connsiteY429" fmla="*/ 3052634 h 3370881"/>
                          <a:gd name="connsiteX430" fmla="*/ 484094 w 2657256"/>
                          <a:gd name="connsiteY430" fmla="*/ 2886787 h 3370881"/>
                          <a:gd name="connsiteX431" fmla="*/ 443753 w 2657256"/>
                          <a:gd name="connsiteY431" fmla="*/ 2779211 h 3370881"/>
                          <a:gd name="connsiteX432" fmla="*/ 439270 w 2657256"/>
                          <a:gd name="connsiteY432" fmla="*/ 2752317 h 3370881"/>
                          <a:gd name="connsiteX433" fmla="*/ 430306 w 2657256"/>
                          <a:gd name="connsiteY433" fmla="*/ 2716458 h 3370881"/>
                          <a:gd name="connsiteX434" fmla="*/ 425823 w 2657256"/>
                          <a:gd name="connsiteY434" fmla="*/ 2680599 h 3370881"/>
                          <a:gd name="connsiteX435" fmla="*/ 398929 w 2657256"/>
                          <a:gd name="connsiteY435" fmla="*/ 2599917 h 3370881"/>
                          <a:gd name="connsiteX436" fmla="*/ 385482 w 2657256"/>
                          <a:gd name="connsiteY436" fmla="*/ 2568540 h 3370881"/>
                          <a:gd name="connsiteX437" fmla="*/ 381000 w 2657256"/>
                          <a:gd name="connsiteY437" fmla="*/ 2550611 h 3370881"/>
                          <a:gd name="connsiteX438" fmla="*/ 372035 w 2657256"/>
                          <a:gd name="connsiteY438" fmla="*/ 2483376 h 3370881"/>
                          <a:gd name="connsiteX439" fmla="*/ 367553 w 2657256"/>
                          <a:gd name="connsiteY439" fmla="*/ 2469929 h 3370881"/>
                          <a:gd name="connsiteX440" fmla="*/ 407894 w 2657256"/>
                          <a:gd name="connsiteY440" fmla="*/ 2451999 h 3370881"/>
                          <a:gd name="connsiteX441" fmla="*/ 515470 w 2657256"/>
                          <a:gd name="connsiteY441" fmla="*/ 2407176 h 3370881"/>
                          <a:gd name="connsiteX442" fmla="*/ 578223 w 2657256"/>
                          <a:gd name="connsiteY442" fmla="*/ 2353387 h 3370881"/>
                          <a:gd name="connsiteX443" fmla="*/ 587188 w 2657256"/>
                          <a:gd name="connsiteY443" fmla="*/ 2330976 h 3370881"/>
                          <a:gd name="connsiteX444" fmla="*/ 614082 w 2657256"/>
                          <a:gd name="connsiteY444" fmla="*/ 2254776 h 3370881"/>
                          <a:gd name="connsiteX445" fmla="*/ 649941 w 2657256"/>
                          <a:gd name="connsiteY445" fmla="*/ 2200987 h 3370881"/>
                          <a:gd name="connsiteX446" fmla="*/ 690282 w 2657256"/>
                          <a:gd name="connsiteY446" fmla="*/ 2174093 h 3370881"/>
                          <a:gd name="connsiteX447" fmla="*/ 703729 w 2657256"/>
                          <a:gd name="connsiteY447" fmla="*/ 2165129 h 3370881"/>
                          <a:gd name="connsiteX448" fmla="*/ 739588 w 2657256"/>
                          <a:gd name="connsiteY448" fmla="*/ 2147199 h 3370881"/>
                          <a:gd name="connsiteX449" fmla="*/ 708212 w 2657256"/>
                          <a:gd name="connsiteY449" fmla="*/ 2187540 h 3370881"/>
                          <a:gd name="connsiteX450" fmla="*/ 654423 w 2657256"/>
                          <a:gd name="connsiteY450" fmla="*/ 2241329 h 3370881"/>
                          <a:gd name="connsiteX451" fmla="*/ 636494 w 2657256"/>
                          <a:gd name="connsiteY451" fmla="*/ 2259258 h 3370881"/>
                          <a:gd name="connsiteX452" fmla="*/ 614082 w 2657256"/>
                          <a:gd name="connsiteY452" fmla="*/ 2286152 h 3370881"/>
                          <a:gd name="connsiteX453" fmla="*/ 592179 w 2657256"/>
                          <a:gd name="connsiteY453" fmla="*/ 2282347 h 3370881"/>
                          <a:gd name="connsiteX454" fmla="*/ 555980 w 2657256"/>
                          <a:gd name="connsiteY454" fmla="*/ 2313892 h 3370881"/>
                          <a:gd name="connsiteX455" fmla="*/ 524435 w 2657256"/>
                          <a:gd name="connsiteY455" fmla="*/ 2348905 h 3370881"/>
                          <a:gd name="connsiteX456" fmla="*/ 502023 w 2657256"/>
                          <a:gd name="connsiteY456" fmla="*/ 2362352 h 3370881"/>
                          <a:gd name="connsiteX457" fmla="*/ 461682 w 2657256"/>
                          <a:gd name="connsiteY457" fmla="*/ 2389246 h 3370881"/>
                          <a:gd name="connsiteX458" fmla="*/ 448235 w 2657256"/>
                          <a:gd name="connsiteY458" fmla="*/ 2398211 h 3370881"/>
                          <a:gd name="connsiteX459" fmla="*/ 430306 w 2657256"/>
                          <a:gd name="connsiteY459" fmla="*/ 2407176 h 3370881"/>
                          <a:gd name="connsiteX460" fmla="*/ 412376 w 2657256"/>
                          <a:gd name="connsiteY460" fmla="*/ 2420623 h 3370881"/>
                          <a:gd name="connsiteX461" fmla="*/ 389965 w 2657256"/>
                          <a:gd name="connsiteY461" fmla="*/ 2429587 h 3370881"/>
                          <a:gd name="connsiteX462" fmla="*/ 372035 w 2657256"/>
                          <a:gd name="connsiteY462" fmla="*/ 2443034 h 3370881"/>
                          <a:gd name="connsiteX463" fmla="*/ 318247 w 2657256"/>
                          <a:gd name="connsiteY463" fmla="*/ 2474411 h 3370881"/>
                          <a:gd name="connsiteX464" fmla="*/ 304800 w 2657256"/>
                          <a:gd name="connsiteY464" fmla="*/ 2492340 h 3370881"/>
                          <a:gd name="connsiteX465" fmla="*/ 282388 w 2657256"/>
                          <a:gd name="connsiteY465" fmla="*/ 2519234 h 3370881"/>
                          <a:gd name="connsiteX466" fmla="*/ 295835 w 2657256"/>
                          <a:gd name="connsiteY466" fmla="*/ 2815070 h 3370881"/>
                          <a:gd name="connsiteX467" fmla="*/ 300318 w 2657256"/>
                          <a:gd name="connsiteY467" fmla="*/ 2837481 h 3370881"/>
                          <a:gd name="connsiteX468" fmla="*/ 304800 w 2657256"/>
                          <a:gd name="connsiteY468" fmla="*/ 2868858 h 3370881"/>
                          <a:gd name="connsiteX469" fmla="*/ 309282 w 2657256"/>
                          <a:gd name="connsiteY469" fmla="*/ 2927129 h 3370881"/>
                          <a:gd name="connsiteX470" fmla="*/ 322729 w 2657256"/>
                          <a:gd name="connsiteY470" fmla="*/ 2985399 h 3370881"/>
                          <a:gd name="connsiteX471" fmla="*/ 327212 w 2657256"/>
                          <a:gd name="connsiteY471" fmla="*/ 3012293 h 3370881"/>
                          <a:gd name="connsiteX472" fmla="*/ 331694 w 2657256"/>
                          <a:gd name="connsiteY472" fmla="*/ 3043670 h 3370881"/>
                          <a:gd name="connsiteX473" fmla="*/ 345141 w 2657256"/>
                          <a:gd name="connsiteY473" fmla="*/ 3070564 h 3370881"/>
                          <a:gd name="connsiteX474" fmla="*/ 367553 w 2657256"/>
                          <a:gd name="connsiteY474" fmla="*/ 3124352 h 3370881"/>
                          <a:gd name="connsiteX475" fmla="*/ 381000 w 2657256"/>
                          <a:gd name="connsiteY475" fmla="*/ 3182623 h 3370881"/>
                          <a:gd name="connsiteX476" fmla="*/ 389965 w 2657256"/>
                          <a:gd name="connsiteY476" fmla="*/ 3196070 h 3370881"/>
                          <a:gd name="connsiteX477" fmla="*/ 394447 w 2657256"/>
                          <a:gd name="connsiteY477" fmla="*/ 3213999 h 3370881"/>
                          <a:gd name="connsiteX478" fmla="*/ 412376 w 2657256"/>
                          <a:gd name="connsiteY478" fmla="*/ 3245376 h 3370881"/>
                          <a:gd name="connsiteX479" fmla="*/ 416859 w 2657256"/>
                          <a:gd name="connsiteY479" fmla="*/ 3258823 h 3370881"/>
                          <a:gd name="connsiteX480" fmla="*/ 425823 w 2657256"/>
                          <a:gd name="connsiteY480" fmla="*/ 3272270 h 3370881"/>
                          <a:gd name="connsiteX481" fmla="*/ 439270 w 2657256"/>
                          <a:gd name="connsiteY481" fmla="*/ 3303646 h 3370881"/>
                          <a:gd name="connsiteX482" fmla="*/ 439270 w 2657256"/>
                          <a:gd name="connsiteY482" fmla="*/ 3352952 h 3370881"/>
                          <a:gd name="connsiteX483" fmla="*/ 430306 w 2657256"/>
                          <a:gd name="connsiteY483" fmla="*/ 3366399 h 3370881"/>
                          <a:gd name="connsiteX484" fmla="*/ 412376 w 2657256"/>
                          <a:gd name="connsiteY484" fmla="*/ 3370881 h 3370881"/>
                          <a:gd name="connsiteX485" fmla="*/ 295835 w 2657256"/>
                          <a:gd name="connsiteY485" fmla="*/ 3357434 h 3370881"/>
                          <a:gd name="connsiteX486" fmla="*/ 264459 w 2657256"/>
                          <a:gd name="connsiteY486" fmla="*/ 3276752 h 3370881"/>
                          <a:gd name="connsiteX487" fmla="*/ 259976 w 2657256"/>
                          <a:gd name="connsiteY487" fmla="*/ 3240893 h 3370881"/>
                          <a:gd name="connsiteX488" fmla="*/ 246529 w 2657256"/>
                          <a:gd name="connsiteY488" fmla="*/ 3178140 h 3370881"/>
                          <a:gd name="connsiteX489" fmla="*/ 237565 w 2657256"/>
                          <a:gd name="connsiteY489" fmla="*/ 3084011 h 3370881"/>
                          <a:gd name="connsiteX490" fmla="*/ 228600 w 2657256"/>
                          <a:gd name="connsiteY490" fmla="*/ 3057117 h 3370881"/>
                          <a:gd name="connsiteX491" fmla="*/ 219635 w 2657256"/>
                          <a:gd name="connsiteY491" fmla="*/ 3021258 h 3370881"/>
                          <a:gd name="connsiteX492" fmla="*/ 206188 w 2657256"/>
                          <a:gd name="connsiteY492" fmla="*/ 2980917 h 3370881"/>
                          <a:gd name="connsiteX493" fmla="*/ 201706 w 2657256"/>
                          <a:gd name="connsiteY493" fmla="*/ 2949540 h 3370881"/>
                          <a:gd name="connsiteX494" fmla="*/ 197223 w 2657256"/>
                          <a:gd name="connsiteY494" fmla="*/ 2927129 h 3370881"/>
                          <a:gd name="connsiteX495" fmla="*/ 192741 w 2657256"/>
                          <a:gd name="connsiteY495" fmla="*/ 2891270 h 3370881"/>
                          <a:gd name="connsiteX496" fmla="*/ 188259 w 2657256"/>
                          <a:gd name="connsiteY496" fmla="*/ 2850929 h 3370881"/>
                          <a:gd name="connsiteX497" fmla="*/ 179294 w 2657256"/>
                          <a:gd name="connsiteY497" fmla="*/ 2824034 h 3370881"/>
                          <a:gd name="connsiteX498" fmla="*/ 165847 w 2657256"/>
                          <a:gd name="connsiteY498" fmla="*/ 2774729 h 3370881"/>
                          <a:gd name="connsiteX499" fmla="*/ 161365 w 2657256"/>
                          <a:gd name="connsiteY499" fmla="*/ 2747834 h 3370881"/>
                          <a:gd name="connsiteX500" fmla="*/ 156882 w 2657256"/>
                          <a:gd name="connsiteY500" fmla="*/ 2559576 h 3370881"/>
                          <a:gd name="connsiteX501" fmla="*/ 152400 w 2657256"/>
                          <a:gd name="connsiteY501" fmla="*/ 2519234 h 3370881"/>
                          <a:gd name="connsiteX502" fmla="*/ 118035 w 2657256"/>
                          <a:gd name="connsiteY502" fmla="*/ 2400004 h 3370881"/>
                          <a:gd name="connsiteX503" fmla="*/ 117048 w 2657256"/>
                          <a:gd name="connsiteY503" fmla="*/ 2344423 h 3370881"/>
                          <a:gd name="connsiteX504" fmla="*/ 100106 w 2657256"/>
                          <a:gd name="connsiteY504" fmla="*/ 2330976 h 3370881"/>
                          <a:gd name="connsiteX505" fmla="*/ 138953 w 2657256"/>
                          <a:gd name="connsiteY505" fmla="*/ 2313046 h 3370881"/>
                          <a:gd name="connsiteX506" fmla="*/ 152400 w 2657256"/>
                          <a:gd name="connsiteY506" fmla="*/ 2304081 h 3370881"/>
                          <a:gd name="connsiteX507" fmla="*/ 170329 w 2657256"/>
                          <a:gd name="connsiteY507" fmla="*/ 2259258 h 3370881"/>
                          <a:gd name="connsiteX508" fmla="*/ 188259 w 2657256"/>
                          <a:gd name="connsiteY508" fmla="*/ 2223399 h 3370881"/>
                          <a:gd name="connsiteX509" fmla="*/ 206188 w 2657256"/>
                          <a:gd name="connsiteY509" fmla="*/ 2187540 h 3370881"/>
                          <a:gd name="connsiteX510" fmla="*/ 210670 w 2657256"/>
                          <a:gd name="connsiteY510" fmla="*/ 2174093 h 3370881"/>
                          <a:gd name="connsiteX511" fmla="*/ 219635 w 2657256"/>
                          <a:gd name="connsiteY511" fmla="*/ 2115823 h 3370881"/>
                          <a:gd name="connsiteX512" fmla="*/ 210670 w 2657256"/>
                          <a:gd name="connsiteY512" fmla="*/ 1958940 h 3370881"/>
                          <a:gd name="connsiteX513" fmla="*/ 192741 w 2657256"/>
                          <a:gd name="connsiteY513" fmla="*/ 1923081 h 3370881"/>
                          <a:gd name="connsiteX514" fmla="*/ 179294 w 2657256"/>
                          <a:gd name="connsiteY514" fmla="*/ 1891705 h 3370881"/>
                          <a:gd name="connsiteX515" fmla="*/ 165847 w 2657256"/>
                          <a:gd name="connsiteY515" fmla="*/ 1864811 h 3370881"/>
                          <a:gd name="connsiteX516" fmla="*/ 152400 w 2657256"/>
                          <a:gd name="connsiteY516" fmla="*/ 1833434 h 3370881"/>
                          <a:gd name="connsiteX517" fmla="*/ 143435 w 2657256"/>
                          <a:gd name="connsiteY517" fmla="*/ 1819987 h 3370881"/>
                          <a:gd name="connsiteX518" fmla="*/ 107576 w 2657256"/>
                          <a:gd name="connsiteY518" fmla="*/ 1784129 h 3370881"/>
                          <a:gd name="connsiteX519" fmla="*/ 94129 w 2657256"/>
                          <a:gd name="connsiteY519" fmla="*/ 1779646 h 3370881"/>
                          <a:gd name="connsiteX520" fmla="*/ 71718 w 2657256"/>
                          <a:gd name="connsiteY520" fmla="*/ 1770681 h 3370881"/>
                          <a:gd name="connsiteX521" fmla="*/ 58270 w 2657256"/>
                          <a:gd name="connsiteY521" fmla="*/ 1761717 h 3370881"/>
                          <a:gd name="connsiteX522" fmla="*/ 26894 w 2657256"/>
                          <a:gd name="connsiteY522" fmla="*/ 1730340 h 3370881"/>
                          <a:gd name="connsiteX523" fmla="*/ 0 w 2657256"/>
                          <a:gd name="connsiteY523" fmla="*/ 1707929 h 3370881"/>
                          <a:gd name="connsiteX0" fmla="*/ 0 w 2657256"/>
                          <a:gd name="connsiteY0" fmla="*/ 1707929 h 3370881"/>
                          <a:gd name="connsiteX1" fmla="*/ 22412 w 2657256"/>
                          <a:gd name="connsiteY1" fmla="*/ 1698964 h 3370881"/>
                          <a:gd name="connsiteX2" fmla="*/ 31376 w 2657256"/>
                          <a:gd name="connsiteY2" fmla="*/ 1681034 h 3370881"/>
                          <a:gd name="connsiteX3" fmla="*/ 44823 w 2657256"/>
                          <a:gd name="connsiteY3" fmla="*/ 1672070 h 3370881"/>
                          <a:gd name="connsiteX4" fmla="*/ 58270 w 2657256"/>
                          <a:gd name="connsiteY4" fmla="*/ 1654140 h 3370881"/>
                          <a:gd name="connsiteX5" fmla="*/ 76200 w 2657256"/>
                          <a:gd name="connsiteY5" fmla="*/ 1645176 h 3370881"/>
                          <a:gd name="connsiteX6" fmla="*/ 98612 w 2657256"/>
                          <a:gd name="connsiteY6" fmla="*/ 1636211 h 3370881"/>
                          <a:gd name="connsiteX7" fmla="*/ 125506 w 2657256"/>
                          <a:gd name="connsiteY7" fmla="*/ 1627246 h 3370881"/>
                          <a:gd name="connsiteX8" fmla="*/ 152400 w 2657256"/>
                          <a:gd name="connsiteY8" fmla="*/ 1609317 h 3370881"/>
                          <a:gd name="connsiteX9" fmla="*/ 170329 w 2657256"/>
                          <a:gd name="connsiteY9" fmla="*/ 1600352 h 3370881"/>
                          <a:gd name="connsiteX10" fmla="*/ 188259 w 2657256"/>
                          <a:gd name="connsiteY10" fmla="*/ 1582423 h 3370881"/>
                          <a:gd name="connsiteX11" fmla="*/ 228600 w 2657256"/>
                          <a:gd name="connsiteY11" fmla="*/ 1564493 h 3370881"/>
                          <a:gd name="connsiteX12" fmla="*/ 255494 w 2657256"/>
                          <a:gd name="connsiteY12" fmla="*/ 1546564 h 3370881"/>
                          <a:gd name="connsiteX13" fmla="*/ 300318 w 2657256"/>
                          <a:gd name="connsiteY13" fmla="*/ 1524152 h 3370881"/>
                          <a:gd name="connsiteX14" fmla="*/ 313765 w 2657256"/>
                          <a:gd name="connsiteY14" fmla="*/ 1515187 h 3370881"/>
                          <a:gd name="connsiteX15" fmla="*/ 340659 w 2657256"/>
                          <a:gd name="connsiteY15" fmla="*/ 1510705 h 3370881"/>
                          <a:gd name="connsiteX16" fmla="*/ 363070 w 2657256"/>
                          <a:gd name="connsiteY16" fmla="*/ 1506223 h 3370881"/>
                          <a:gd name="connsiteX17" fmla="*/ 389965 w 2657256"/>
                          <a:gd name="connsiteY17" fmla="*/ 1501740 h 3370881"/>
                          <a:gd name="connsiteX18" fmla="*/ 425823 w 2657256"/>
                          <a:gd name="connsiteY18" fmla="*/ 1497258 h 3370881"/>
                          <a:gd name="connsiteX19" fmla="*/ 470647 w 2657256"/>
                          <a:gd name="connsiteY19" fmla="*/ 1488293 h 3370881"/>
                          <a:gd name="connsiteX20" fmla="*/ 515470 w 2657256"/>
                          <a:gd name="connsiteY20" fmla="*/ 1479329 h 3370881"/>
                          <a:gd name="connsiteX21" fmla="*/ 528918 w 2657256"/>
                          <a:gd name="connsiteY21" fmla="*/ 1470364 h 3370881"/>
                          <a:gd name="connsiteX22" fmla="*/ 600635 w 2657256"/>
                          <a:gd name="connsiteY22" fmla="*/ 1456917 h 3370881"/>
                          <a:gd name="connsiteX23" fmla="*/ 690282 w 2657256"/>
                          <a:gd name="connsiteY23" fmla="*/ 1447952 h 3370881"/>
                          <a:gd name="connsiteX24" fmla="*/ 793376 w 2657256"/>
                          <a:gd name="connsiteY24" fmla="*/ 1452434 h 3370881"/>
                          <a:gd name="connsiteX25" fmla="*/ 874059 w 2657256"/>
                          <a:gd name="connsiteY25" fmla="*/ 1465881 h 3370881"/>
                          <a:gd name="connsiteX26" fmla="*/ 914400 w 2657256"/>
                          <a:gd name="connsiteY26" fmla="*/ 1470364 h 3370881"/>
                          <a:gd name="connsiteX27" fmla="*/ 1030941 w 2657256"/>
                          <a:gd name="connsiteY27" fmla="*/ 1483811 h 3370881"/>
                          <a:gd name="connsiteX28" fmla="*/ 1151965 w 2657256"/>
                          <a:gd name="connsiteY28" fmla="*/ 1492776 h 3370881"/>
                          <a:gd name="connsiteX29" fmla="*/ 1281953 w 2657256"/>
                          <a:gd name="connsiteY29" fmla="*/ 1501740 h 3370881"/>
                          <a:gd name="connsiteX30" fmla="*/ 1465729 w 2657256"/>
                          <a:gd name="connsiteY30" fmla="*/ 1497258 h 3370881"/>
                          <a:gd name="connsiteX31" fmla="*/ 1510553 w 2657256"/>
                          <a:gd name="connsiteY31" fmla="*/ 1492776 h 3370881"/>
                          <a:gd name="connsiteX32" fmla="*/ 1582270 w 2657256"/>
                          <a:gd name="connsiteY32" fmla="*/ 1461399 h 3370881"/>
                          <a:gd name="connsiteX33" fmla="*/ 1604682 w 2657256"/>
                          <a:gd name="connsiteY33" fmla="*/ 1456917 h 3370881"/>
                          <a:gd name="connsiteX34" fmla="*/ 1622612 w 2657256"/>
                          <a:gd name="connsiteY34" fmla="*/ 1447952 h 3370881"/>
                          <a:gd name="connsiteX35" fmla="*/ 1645023 w 2657256"/>
                          <a:gd name="connsiteY35" fmla="*/ 1438987 h 3370881"/>
                          <a:gd name="connsiteX36" fmla="*/ 1662953 w 2657256"/>
                          <a:gd name="connsiteY36" fmla="*/ 1425540 h 3370881"/>
                          <a:gd name="connsiteX37" fmla="*/ 1698812 w 2657256"/>
                          <a:gd name="connsiteY37" fmla="*/ 1407611 h 3370881"/>
                          <a:gd name="connsiteX38" fmla="*/ 1739153 w 2657256"/>
                          <a:gd name="connsiteY38" fmla="*/ 1380717 h 3370881"/>
                          <a:gd name="connsiteX39" fmla="*/ 1752600 w 2657256"/>
                          <a:gd name="connsiteY39" fmla="*/ 1367270 h 3370881"/>
                          <a:gd name="connsiteX40" fmla="*/ 1775012 w 2657256"/>
                          <a:gd name="connsiteY40" fmla="*/ 1353823 h 3370881"/>
                          <a:gd name="connsiteX41" fmla="*/ 1797423 w 2657256"/>
                          <a:gd name="connsiteY41" fmla="*/ 1335893 h 3370881"/>
                          <a:gd name="connsiteX42" fmla="*/ 1810870 w 2657256"/>
                          <a:gd name="connsiteY42" fmla="*/ 1304517 h 3370881"/>
                          <a:gd name="connsiteX43" fmla="*/ 1815353 w 2657256"/>
                          <a:gd name="connsiteY43" fmla="*/ 1291070 h 3370881"/>
                          <a:gd name="connsiteX44" fmla="*/ 1801906 w 2657256"/>
                          <a:gd name="connsiteY44" fmla="*/ 1138670 h 3370881"/>
                          <a:gd name="connsiteX45" fmla="*/ 1792941 w 2657256"/>
                          <a:gd name="connsiteY45" fmla="*/ 1125223 h 3370881"/>
                          <a:gd name="connsiteX46" fmla="*/ 1757082 w 2657256"/>
                          <a:gd name="connsiteY46" fmla="*/ 1093846 h 3370881"/>
                          <a:gd name="connsiteX47" fmla="*/ 1730188 w 2657256"/>
                          <a:gd name="connsiteY47" fmla="*/ 1066952 h 3370881"/>
                          <a:gd name="connsiteX48" fmla="*/ 1703294 w 2657256"/>
                          <a:gd name="connsiteY48" fmla="*/ 1049023 h 3370881"/>
                          <a:gd name="connsiteX49" fmla="*/ 1622612 w 2657256"/>
                          <a:gd name="connsiteY49" fmla="*/ 1053505 h 3370881"/>
                          <a:gd name="connsiteX50" fmla="*/ 1595718 w 2657256"/>
                          <a:gd name="connsiteY50" fmla="*/ 1062470 h 3370881"/>
                          <a:gd name="connsiteX51" fmla="*/ 1573306 w 2657256"/>
                          <a:gd name="connsiteY51" fmla="*/ 1066952 h 3370881"/>
                          <a:gd name="connsiteX52" fmla="*/ 1453385 w 2657256"/>
                          <a:gd name="connsiteY52" fmla="*/ 1082761 h 3370881"/>
                          <a:gd name="connsiteX53" fmla="*/ 1326776 w 2657256"/>
                          <a:gd name="connsiteY53" fmla="*/ 1062470 h 3370881"/>
                          <a:gd name="connsiteX54" fmla="*/ 1308847 w 2657256"/>
                          <a:gd name="connsiteY54" fmla="*/ 1057987 h 3370881"/>
                          <a:gd name="connsiteX55" fmla="*/ 1277470 w 2657256"/>
                          <a:gd name="connsiteY55" fmla="*/ 1053505 h 3370881"/>
                          <a:gd name="connsiteX56" fmla="*/ 1259541 w 2657256"/>
                          <a:gd name="connsiteY56" fmla="*/ 1049023 h 3370881"/>
                          <a:gd name="connsiteX57" fmla="*/ 1232647 w 2657256"/>
                          <a:gd name="connsiteY57" fmla="*/ 1044540 h 3370881"/>
                          <a:gd name="connsiteX58" fmla="*/ 1053353 w 2657256"/>
                          <a:gd name="connsiteY58" fmla="*/ 1049023 h 3370881"/>
                          <a:gd name="connsiteX59" fmla="*/ 1035423 w 2657256"/>
                          <a:gd name="connsiteY59" fmla="*/ 1053505 h 3370881"/>
                          <a:gd name="connsiteX60" fmla="*/ 1008529 w 2657256"/>
                          <a:gd name="connsiteY60" fmla="*/ 1057987 h 3370881"/>
                          <a:gd name="connsiteX61" fmla="*/ 995082 w 2657256"/>
                          <a:gd name="connsiteY61" fmla="*/ 1062470 h 3370881"/>
                          <a:gd name="connsiteX62" fmla="*/ 945776 w 2657256"/>
                          <a:gd name="connsiteY62" fmla="*/ 1031093 h 3370881"/>
                          <a:gd name="connsiteX63" fmla="*/ 941294 w 2657256"/>
                          <a:gd name="connsiteY63" fmla="*/ 1017646 h 3370881"/>
                          <a:gd name="connsiteX64" fmla="*/ 932329 w 2657256"/>
                          <a:gd name="connsiteY64" fmla="*/ 919034 h 3370881"/>
                          <a:gd name="connsiteX65" fmla="*/ 914400 w 2657256"/>
                          <a:gd name="connsiteY65" fmla="*/ 901105 h 3370881"/>
                          <a:gd name="connsiteX66" fmla="*/ 918882 w 2657256"/>
                          <a:gd name="connsiteY66" fmla="*/ 869729 h 3370881"/>
                          <a:gd name="connsiteX67" fmla="*/ 941294 w 2657256"/>
                          <a:gd name="connsiteY67" fmla="*/ 865246 h 3370881"/>
                          <a:gd name="connsiteX68" fmla="*/ 959223 w 2657256"/>
                          <a:gd name="connsiteY68" fmla="*/ 851799 h 3370881"/>
                          <a:gd name="connsiteX69" fmla="*/ 990600 w 2657256"/>
                          <a:gd name="connsiteY69" fmla="*/ 847317 h 3370881"/>
                          <a:gd name="connsiteX70" fmla="*/ 1129553 w 2657256"/>
                          <a:gd name="connsiteY70" fmla="*/ 838352 h 3370881"/>
                          <a:gd name="connsiteX71" fmla="*/ 1147482 w 2657256"/>
                          <a:gd name="connsiteY71" fmla="*/ 829387 h 3370881"/>
                          <a:gd name="connsiteX72" fmla="*/ 1178859 w 2657256"/>
                          <a:gd name="connsiteY72" fmla="*/ 806976 h 3370881"/>
                          <a:gd name="connsiteX73" fmla="*/ 1192306 w 2657256"/>
                          <a:gd name="connsiteY73" fmla="*/ 793529 h 3370881"/>
                          <a:gd name="connsiteX74" fmla="*/ 1214718 w 2657256"/>
                          <a:gd name="connsiteY74" fmla="*/ 784564 h 3370881"/>
                          <a:gd name="connsiteX75" fmla="*/ 1241612 w 2657256"/>
                          <a:gd name="connsiteY75" fmla="*/ 771117 h 3370881"/>
                          <a:gd name="connsiteX76" fmla="*/ 1277470 w 2657256"/>
                          <a:gd name="connsiteY76" fmla="*/ 753187 h 3370881"/>
                          <a:gd name="connsiteX77" fmla="*/ 1295400 w 2657256"/>
                          <a:gd name="connsiteY77" fmla="*/ 730776 h 3370881"/>
                          <a:gd name="connsiteX78" fmla="*/ 1317812 w 2657256"/>
                          <a:gd name="connsiteY78" fmla="*/ 708364 h 3370881"/>
                          <a:gd name="connsiteX79" fmla="*/ 1353670 w 2657256"/>
                          <a:gd name="connsiteY79" fmla="*/ 663540 h 3370881"/>
                          <a:gd name="connsiteX80" fmla="*/ 1371600 w 2657256"/>
                          <a:gd name="connsiteY80" fmla="*/ 636646 h 3370881"/>
                          <a:gd name="connsiteX81" fmla="*/ 1380565 w 2657256"/>
                          <a:gd name="connsiteY81" fmla="*/ 596305 h 3370881"/>
                          <a:gd name="connsiteX82" fmla="*/ 1385047 w 2657256"/>
                          <a:gd name="connsiteY82" fmla="*/ 582858 h 3370881"/>
                          <a:gd name="connsiteX83" fmla="*/ 1380565 w 2657256"/>
                          <a:gd name="connsiteY83" fmla="*/ 533552 h 3370881"/>
                          <a:gd name="connsiteX84" fmla="*/ 1367118 w 2657256"/>
                          <a:gd name="connsiteY84" fmla="*/ 524587 h 3370881"/>
                          <a:gd name="connsiteX85" fmla="*/ 1349188 w 2657256"/>
                          <a:gd name="connsiteY85" fmla="*/ 520105 h 3370881"/>
                          <a:gd name="connsiteX86" fmla="*/ 1326776 w 2657256"/>
                          <a:gd name="connsiteY86" fmla="*/ 511140 h 3370881"/>
                          <a:gd name="connsiteX87" fmla="*/ 1281953 w 2657256"/>
                          <a:gd name="connsiteY87" fmla="*/ 515623 h 3370881"/>
                          <a:gd name="connsiteX88" fmla="*/ 1250576 w 2657256"/>
                          <a:gd name="connsiteY88" fmla="*/ 529070 h 3370881"/>
                          <a:gd name="connsiteX89" fmla="*/ 1210235 w 2657256"/>
                          <a:gd name="connsiteY89" fmla="*/ 542517 h 3370881"/>
                          <a:gd name="connsiteX90" fmla="*/ 1183341 w 2657256"/>
                          <a:gd name="connsiteY90" fmla="*/ 555964 h 3370881"/>
                          <a:gd name="connsiteX91" fmla="*/ 1160929 w 2657256"/>
                          <a:gd name="connsiteY91" fmla="*/ 569411 h 3370881"/>
                          <a:gd name="connsiteX92" fmla="*/ 1134035 w 2657256"/>
                          <a:gd name="connsiteY92" fmla="*/ 578376 h 3370881"/>
                          <a:gd name="connsiteX93" fmla="*/ 1111623 w 2657256"/>
                          <a:gd name="connsiteY93" fmla="*/ 587340 h 3370881"/>
                          <a:gd name="connsiteX94" fmla="*/ 1084729 w 2657256"/>
                          <a:gd name="connsiteY94" fmla="*/ 596305 h 3370881"/>
                          <a:gd name="connsiteX95" fmla="*/ 986118 w 2657256"/>
                          <a:gd name="connsiteY95" fmla="*/ 591823 h 3370881"/>
                          <a:gd name="connsiteX96" fmla="*/ 927847 w 2657256"/>
                          <a:gd name="connsiteY96" fmla="*/ 578376 h 3370881"/>
                          <a:gd name="connsiteX97" fmla="*/ 896470 w 2657256"/>
                          <a:gd name="connsiteY97" fmla="*/ 555964 h 3370881"/>
                          <a:gd name="connsiteX98" fmla="*/ 883023 w 2657256"/>
                          <a:gd name="connsiteY98" fmla="*/ 546999 h 3370881"/>
                          <a:gd name="connsiteX99" fmla="*/ 865094 w 2657256"/>
                          <a:gd name="connsiteY99" fmla="*/ 497693 h 3370881"/>
                          <a:gd name="connsiteX100" fmla="*/ 869576 w 2657256"/>
                          <a:gd name="connsiteY100" fmla="*/ 403564 h 3370881"/>
                          <a:gd name="connsiteX101" fmla="*/ 874059 w 2657256"/>
                          <a:gd name="connsiteY101" fmla="*/ 385634 h 3370881"/>
                          <a:gd name="connsiteX102" fmla="*/ 883023 w 2657256"/>
                          <a:gd name="connsiteY102" fmla="*/ 372187 h 3370881"/>
                          <a:gd name="connsiteX103" fmla="*/ 909918 w 2657256"/>
                          <a:gd name="connsiteY103" fmla="*/ 363223 h 3370881"/>
                          <a:gd name="connsiteX104" fmla="*/ 914400 w 2657256"/>
                          <a:gd name="connsiteY104" fmla="*/ 385634 h 3370881"/>
                          <a:gd name="connsiteX105" fmla="*/ 909918 w 2657256"/>
                          <a:gd name="connsiteY105" fmla="*/ 408046 h 3370881"/>
                          <a:gd name="connsiteX106" fmla="*/ 900953 w 2657256"/>
                          <a:gd name="connsiteY106" fmla="*/ 466317 h 3370881"/>
                          <a:gd name="connsiteX107" fmla="*/ 905435 w 2657256"/>
                          <a:gd name="connsiteY107" fmla="*/ 515623 h 3370881"/>
                          <a:gd name="connsiteX108" fmla="*/ 932329 w 2657256"/>
                          <a:gd name="connsiteY108" fmla="*/ 551481 h 3370881"/>
                          <a:gd name="connsiteX109" fmla="*/ 954741 w 2657256"/>
                          <a:gd name="connsiteY109" fmla="*/ 560446 h 3370881"/>
                          <a:gd name="connsiteX110" fmla="*/ 972670 w 2657256"/>
                          <a:gd name="connsiteY110" fmla="*/ 569411 h 3370881"/>
                          <a:gd name="connsiteX111" fmla="*/ 1066800 w 2657256"/>
                          <a:gd name="connsiteY111" fmla="*/ 564929 h 3370881"/>
                          <a:gd name="connsiteX112" fmla="*/ 1111623 w 2657256"/>
                          <a:gd name="connsiteY112" fmla="*/ 551481 h 3370881"/>
                          <a:gd name="connsiteX113" fmla="*/ 1129553 w 2657256"/>
                          <a:gd name="connsiteY113" fmla="*/ 538034 h 3370881"/>
                          <a:gd name="connsiteX114" fmla="*/ 1156447 w 2657256"/>
                          <a:gd name="connsiteY114" fmla="*/ 511140 h 3370881"/>
                          <a:gd name="connsiteX115" fmla="*/ 1160929 w 2657256"/>
                          <a:gd name="connsiteY115" fmla="*/ 493211 h 3370881"/>
                          <a:gd name="connsiteX116" fmla="*/ 1178859 w 2657256"/>
                          <a:gd name="connsiteY116" fmla="*/ 331846 h 3370881"/>
                          <a:gd name="connsiteX117" fmla="*/ 1215315 w 2657256"/>
                          <a:gd name="connsiteY117" fmla="*/ 270289 h 3370881"/>
                          <a:gd name="connsiteX118" fmla="*/ 1214718 w 2657256"/>
                          <a:gd name="connsiteY118" fmla="*/ 367705 h 3370881"/>
                          <a:gd name="connsiteX119" fmla="*/ 1201270 w 2657256"/>
                          <a:gd name="connsiteY119" fmla="*/ 412529 h 3370881"/>
                          <a:gd name="connsiteX120" fmla="*/ 1210235 w 2657256"/>
                          <a:gd name="connsiteY120" fmla="*/ 461834 h 3370881"/>
                          <a:gd name="connsiteX121" fmla="*/ 1214718 w 2657256"/>
                          <a:gd name="connsiteY121" fmla="*/ 475281 h 3370881"/>
                          <a:gd name="connsiteX122" fmla="*/ 1228165 w 2657256"/>
                          <a:gd name="connsiteY122" fmla="*/ 484246 h 3370881"/>
                          <a:gd name="connsiteX123" fmla="*/ 1250576 w 2657256"/>
                          <a:gd name="connsiteY123" fmla="*/ 502176 h 3370881"/>
                          <a:gd name="connsiteX124" fmla="*/ 1317812 w 2657256"/>
                          <a:gd name="connsiteY124" fmla="*/ 497693 h 3370881"/>
                          <a:gd name="connsiteX125" fmla="*/ 1353670 w 2657256"/>
                          <a:gd name="connsiteY125" fmla="*/ 488729 h 3370881"/>
                          <a:gd name="connsiteX126" fmla="*/ 1506070 w 2657256"/>
                          <a:gd name="connsiteY126" fmla="*/ 457352 h 3370881"/>
                          <a:gd name="connsiteX127" fmla="*/ 1550894 w 2657256"/>
                          <a:gd name="connsiteY127" fmla="*/ 430458 h 3370881"/>
                          <a:gd name="connsiteX128" fmla="*/ 1564341 w 2657256"/>
                          <a:gd name="connsiteY128" fmla="*/ 417011 h 3370881"/>
                          <a:gd name="connsiteX129" fmla="*/ 1586753 w 2657256"/>
                          <a:gd name="connsiteY129" fmla="*/ 399081 h 3370881"/>
                          <a:gd name="connsiteX130" fmla="*/ 1595718 w 2657256"/>
                          <a:gd name="connsiteY130" fmla="*/ 381152 h 3370881"/>
                          <a:gd name="connsiteX131" fmla="*/ 1600200 w 2657256"/>
                          <a:gd name="connsiteY131" fmla="*/ 363223 h 3370881"/>
                          <a:gd name="connsiteX132" fmla="*/ 1609165 w 2657256"/>
                          <a:gd name="connsiteY132" fmla="*/ 313917 h 3370881"/>
                          <a:gd name="connsiteX133" fmla="*/ 1537447 w 2657256"/>
                          <a:gd name="connsiteY133" fmla="*/ 188411 h 3370881"/>
                          <a:gd name="connsiteX134" fmla="*/ 1613647 w 2657256"/>
                          <a:gd name="connsiteY134" fmla="*/ 399081 h 3370881"/>
                          <a:gd name="connsiteX135" fmla="*/ 1627094 w 2657256"/>
                          <a:gd name="connsiteY135" fmla="*/ 417011 h 3370881"/>
                          <a:gd name="connsiteX136" fmla="*/ 1658470 w 2657256"/>
                          <a:gd name="connsiteY136" fmla="*/ 412529 h 3370881"/>
                          <a:gd name="connsiteX137" fmla="*/ 1685365 w 2657256"/>
                          <a:gd name="connsiteY137" fmla="*/ 390117 h 3370881"/>
                          <a:gd name="connsiteX138" fmla="*/ 1694329 w 2657256"/>
                          <a:gd name="connsiteY138" fmla="*/ 376670 h 3370881"/>
                          <a:gd name="connsiteX139" fmla="*/ 1734670 w 2657256"/>
                          <a:gd name="connsiteY139" fmla="*/ 354258 h 3370881"/>
                          <a:gd name="connsiteX140" fmla="*/ 1743635 w 2657256"/>
                          <a:gd name="connsiteY140" fmla="*/ 340811 h 3370881"/>
                          <a:gd name="connsiteX141" fmla="*/ 1757082 w 2657256"/>
                          <a:gd name="connsiteY141" fmla="*/ 336329 h 3370881"/>
                          <a:gd name="connsiteX142" fmla="*/ 1808984 w 2657256"/>
                          <a:gd name="connsiteY142" fmla="*/ 249641 h 3370881"/>
                          <a:gd name="connsiteX143" fmla="*/ 1899621 w 2657256"/>
                          <a:gd name="connsiteY143" fmla="*/ 211719 h 3370881"/>
                          <a:gd name="connsiteX144" fmla="*/ 1808984 w 2657256"/>
                          <a:gd name="connsiteY144" fmla="*/ 178521 h 3370881"/>
                          <a:gd name="connsiteX145" fmla="*/ 1772023 w 2657256"/>
                          <a:gd name="connsiteY145" fmla="*/ 77249 h 3370881"/>
                          <a:gd name="connsiteX146" fmla="*/ 1900425 w 2657256"/>
                          <a:gd name="connsiteY146" fmla="*/ 214081 h 3370881"/>
                          <a:gd name="connsiteX147" fmla="*/ 1874221 w 2657256"/>
                          <a:gd name="connsiteY147" fmla="*/ 318698 h 3370881"/>
                          <a:gd name="connsiteX148" fmla="*/ 1788459 w 2657256"/>
                          <a:gd name="connsiteY148" fmla="*/ 367705 h 3370881"/>
                          <a:gd name="connsiteX149" fmla="*/ 1761565 w 2657256"/>
                          <a:gd name="connsiteY149" fmla="*/ 390117 h 3370881"/>
                          <a:gd name="connsiteX150" fmla="*/ 1783976 w 2657256"/>
                          <a:gd name="connsiteY150" fmla="*/ 399081 h 3370881"/>
                          <a:gd name="connsiteX151" fmla="*/ 1878106 w 2657256"/>
                          <a:gd name="connsiteY151" fmla="*/ 390117 h 3370881"/>
                          <a:gd name="connsiteX152" fmla="*/ 1891553 w 2657256"/>
                          <a:gd name="connsiteY152" fmla="*/ 381152 h 3370881"/>
                          <a:gd name="connsiteX153" fmla="*/ 1918447 w 2657256"/>
                          <a:gd name="connsiteY153" fmla="*/ 372187 h 3370881"/>
                          <a:gd name="connsiteX154" fmla="*/ 1940859 w 2657256"/>
                          <a:gd name="connsiteY154" fmla="*/ 358740 h 3370881"/>
                          <a:gd name="connsiteX155" fmla="*/ 1954306 w 2657256"/>
                          <a:gd name="connsiteY155" fmla="*/ 354258 h 3370881"/>
                          <a:gd name="connsiteX156" fmla="*/ 2083304 w 2657256"/>
                          <a:gd name="connsiteY156" fmla="*/ 290281 h 3370881"/>
                          <a:gd name="connsiteX157" fmla="*/ 2166172 w 2657256"/>
                          <a:gd name="connsiteY157" fmla="*/ 215604 h 3370881"/>
                          <a:gd name="connsiteX158" fmla="*/ 2069054 w 2657256"/>
                          <a:gd name="connsiteY158" fmla="*/ 40493 h 3370881"/>
                          <a:gd name="connsiteX159" fmla="*/ 2078225 w 2657256"/>
                          <a:gd name="connsiteY159" fmla="*/ 188681 h 3370881"/>
                          <a:gd name="connsiteX160" fmla="*/ 1999129 w 2657256"/>
                          <a:gd name="connsiteY160" fmla="*/ 358740 h 3370881"/>
                          <a:gd name="connsiteX161" fmla="*/ 1994647 w 2657256"/>
                          <a:gd name="connsiteY161" fmla="*/ 372187 h 3370881"/>
                          <a:gd name="connsiteX162" fmla="*/ 2039470 w 2657256"/>
                          <a:gd name="connsiteY162" fmla="*/ 390117 h 3370881"/>
                          <a:gd name="connsiteX163" fmla="*/ 2115670 w 2657256"/>
                          <a:gd name="connsiteY163" fmla="*/ 390117 h 3370881"/>
                          <a:gd name="connsiteX164" fmla="*/ 2160494 w 2657256"/>
                          <a:gd name="connsiteY164" fmla="*/ 376670 h 3370881"/>
                          <a:gd name="connsiteX165" fmla="*/ 2191870 w 2657256"/>
                          <a:gd name="connsiteY165" fmla="*/ 363223 h 3370881"/>
                          <a:gd name="connsiteX166" fmla="*/ 2205318 w 2657256"/>
                          <a:gd name="connsiteY166" fmla="*/ 358740 h 3370881"/>
                          <a:gd name="connsiteX167" fmla="*/ 2232212 w 2657256"/>
                          <a:gd name="connsiteY167" fmla="*/ 340811 h 3370881"/>
                          <a:gd name="connsiteX168" fmla="*/ 2312894 w 2657256"/>
                          <a:gd name="connsiteY168" fmla="*/ 183929 h 3370881"/>
                          <a:gd name="connsiteX169" fmla="*/ 2339788 w 2657256"/>
                          <a:gd name="connsiteY169" fmla="*/ 151 h 3370881"/>
                          <a:gd name="connsiteX170" fmla="*/ 2357718 w 2657256"/>
                          <a:gd name="connsiteY170" fmla="*/ 215305 h 3370881"/>
                          <a:gd name="connsiteX171" fmla="*/ 2254623 w 2657256"/>
                          <a:gd name="connsiteY171" fmla="*/ 376670 h 3370881"/>
                          <a:gd name="connsiteX172" fmla="*/ 2245659 w 2657256"/>
                          <a:gd name="connsiteY172" fmla="*/ 390117 h 3370881"/>
                          <a:gd name="connsiteX173" fmla="*/ 2254623 w 2657256"/>
                          <a:gd name="connsiteY173" fmla="*/ 403564 h 3370881"/>
                          <a:gd name="connsiteX174" fmla="*/ 2353235 w 2657256"/>
                          <a:gd name="connsiteY174" fmla="*/ 399081 h 3370881"/>
                          <a:gd name="connsiteX175" fmla="*/ 2366682 w 2657256"/>
                          <a:gd name="connsiteY175" fmla="*/ 394599 h 3370881"/>
                          <a:gd name="connsiteX176" fmla="*/ 2389094 w 2657256"/>
                          <a:gd name="connsiteY176" fmla="*/ 390117 h 3370881"/>
                          <a:gd name="connsiteX177" fmla="*/ 2424953 w 2657256"/>
                          <a:gd name="connsiteY177" fmla="*/ 367705 h 3370881"/>
                          <a:gd name="connsiteX178" fmla="*/ 2528047 w 2657256"/>
                          <a:gd name="connsiteY178" fmla="*/ 292700 h 3370881"/>
                          <a:gd name="connsiteX179" fmla="*/ 2541495 w 2657256"/>
                          <a:gd name="connsiteY179" fmla="*/ 62906 h 3370881"/>
                          <a:gd name="connsiteX180" fmla="*/ 2591304 w 2657256"/>
                          <a:gd name="connsiteY180" fmla="*/ 214081 h 3370881"/>
                          <a:gd name="connsiteX181" fmla="*/ 2612315 w 2657256"/>
                          <a:gd name="connsiteY181" fmla="*/ 290907 h 3370881"/>
                          <a:gd name="connsiteX182" fmla="*/ 2650863 w 2657256"/>
                          <a:gd name="connsiteY182" fmla="*/ 344994 h 3370881"/>
                          <a:gd name="connsiteX183" fmla="*/ 2465294 w 2657256"/>
                          <a:gd name="connsiteY183" fmla="*/ 399081 h 3370881"/>
                          <a:gd name="connsiteX184" fmla="*/ 2442882 w 2657256"/>
                          <a:gd name="connsiteY184" fmla="*/ 403564 h 3370881"/>
                          <a:gd name="connsiteX185" fmla="*/ 2398059 w 2657256"/>
                          <a:gd name="connsiteY185" fmla="*/ 417011 h 3370881"/>
                          <a:gd name="connsiteX186" fmla="*/ 2375647 w 2657256"/>
                          <a:gd name="connsiteY186" fmla="*/ 425976 h 3370881"/>
                          <a:gd name="connsiteX187" fmla="*/ 2357718 w 2657256"/>
                          <a:gd name="connsiteY187" fmla="*/ 430458 h 3370881"/>
                          <a:gd name="connsiteX188" fmla="*/ 2344270 w 2657256"/>
                          <a:gd name="connsiteY188" fmla="*/ 461834 h 3370881"/>
                          <a:gd name="connsiteX189" fmla="*/ 2353235 w 2657256"/>
                          <a:gd name="connsiteY189" fmla="*/ 502176 h 3370881"/>
                          <a:gd name="connsiteX190" fmla="*/ 2362200 w 2657256"/>
                          <a:gd name="connsiteY190" fmla="*/ 515623 h 3370881"/>
                          <a:gd name="connsiteX191" fmla="*/ 2344270 w 2657256"/>
                          <a:gd name="connsiteY191" fmla="*/ 587340 h 3370881"/>
                          <a:gd name="connsiteX192" fmla="*/ 2321859 w 2657256"/>
                          <a:gd name="connsiteY192" fmla="*/ 614234 h 3370881"/>
                          <a:gd name="connsiteX193" fmla="*/ 2308412 w 2657256"/>
                          <a:gd name="connsiteY193" fmla="*/ 636646 h 3370881"/>
                          <a:gd name="connsiteX194" fmla="*/ 2281518 w 2657256"/>
                          <a:gd name="connsiteY194" fmla="*/ 641129 h 3370881"/>
                          <a:gd name="connsiteX195" fmla="*/ 2259106 w 2657256"/>
                          <a:gd name="connsiteY195" fmla="*/ 636646 h 3370881"/>
                          <a:gd name="connsiteX196" fmla="*/ 2277035 w 2657256"/>
                          <a:gd name="connsiteY196" fmla="*/ 578376 h 3370881"/>
                          <a:gd name="connsiteX197" fmla="*/ 2290482 w 2657256"/>
                          <a:gd name="connsiteY197" fmla="*/ 542517 h 3370881"/>
                          <a:gd name="connsiteX198" fmla="*/ 2286000 w 2657256"/>
                          <a:gd name="connsiteY198" fmla="*/ 506658 h 3370881"/>
                          <a:gd name="connsiteX199" fmla="*/ 2245659 w 2657256"/>
                          <a:gd name="connsiteY199" fmla="*/ 448387 h 3370881"/>
                          <a:gd name="connsiteX200" fmla="*/ 2200835 w 2657256"/>
                          <a:gd name="connsiteY200" fmla="*/ 430458 h 3370881"/>
                          <a:gd name="connsiteX201" fmla="*/ 2169459 w 2657256"/>
                          <a:gd name="connsiteY201" fmla="*/ 425976 h 3370881"/>
                          <a:gd name="connsiteX202" fmla="*/ 2102223 w 2657256"/>
                          <a:gd name="connsiteY202" fmla="*/ 430458 h 3370881"/>
                          <a:gd name="connsiteX203" fmla="*/ 2084294 w 2657256"/>
                          <a:gd name="connsiteY203" fmla="*/ 439423 h 3370881"/>
                          <a:gd name="connsiteX204" fmla="*/ 2070847 w 2657256"/>
                          <a:gd name="connsiteY204" fmla="*/ 443905 h 3370881"/>
                          <a:gd name="connsiteX205" fmla="*/ 2061882 w 2657256"/>
                          <a:gd name="connsiteY205" fmla="*/ 461834 h 3370881"/>
                          <a:gd name="connsiteX206" fmla="*/ 2034988 w 2657256"/>
                          <a:gd name="connsiteY206" fmla="*/ 475281 h 3370881"/>
                          <a:gd name="connsiteX207" fmla="*/ 1783976 w 2657256"/>
                          <a:gd name="connsiteY207" fmla="*/ 479764 h 3370881"/>
                          <a:gd name="connsiteX208" fmla="*/ 1766047 w 2657256"/>
                          <a:gd name="connsiteY208" fmla="*/ 488729 h 3370881"/>
                          <a:gd name="connsiteX209" fmla="*/ 1703294 w 2657256"/>
                          <a:gd name="connsiteY209" fmla="*/ 506658 h 3370881"/>
                          <a:gd name="connsiteX210" fmla="*/ 1689847 w 2657256"/>
                          <a:gd name="connsiteY210" fmla="*/ 511140 h 3370881"/>
                          <a:gd name="connsiteX211" fmla="*/ 1676400 w 2657256"/>
                          <a:gd name="connsiteY211" fmla="*/ 520105 h 3370881"/>
                          <a:gd name="connsiteX212" fmla="*/ 1649506 w 2657256"/>
                          <a:gd name="connsiteY212" fmla="*/ 529070 h 3370881"/>
                          <a:gd name="connsiteX213" fmla="*/ 1636059 w 2657256"/>
                          <a:gd name="connsiteY213" fmla="*/ 538034 h 3370881"/>
                          <a:gd name="connsiteX214" fmla="*/ 1622612 w 2657256"/>
                          <a:gd name="connsiteY214" fmla="*/ 551481 h 3370881"/>
                          <a:gd name="connsiteX215" fmla="*/ 1609165 w 2657256"/>
                          <a:gd name="connsiteY215" fmla="*/ 555964 h 3370881"/>
                          <a:gd name="connsiteX216" fmla="*/ 1577788 w 2657256"/>
                          <a:gd name="connsiteY216" fmla="*/ 587340 h 3370881"/>
                          <a:gd name="connsiteX217" fmla="*/ 1568823 w 2657256"/>
                          <a:gd name="connsiteY217" fmla="*/ 600787 h 3370881"/>
                          <a:gd name="connsiteX218" fmla="*/ 1555376 w 2657256"/>
                          <a:gd name="connsiteY218" fmla="*/ 614234 h 3370881"/>
                          <a:gd name="connsiteX219" fmla="*/ 1524000 w 2657256"/>
                          <a:gd name="connsiteY219" fmla="*/ 654576 h 3370881"/>
                          <a:gd name="connsiteX220" fmla="*/ 1519518 w 2657256"/>
                          <a:gd name="connsiteY220" fmla="*/ 668023 h 3370881"/>
                          <a:gd name="connsiteX221" fmla="*/ 1528482 w 2657256"/>
                          <a:gd name="connsiteY221" fmla="*/ 708364 h 3370881"/>
                          <a:gd name="connsiteX222" fmla="*/ 1537447 w 2657256"/>
                          <a:gd name="connsiteY222" fmla="*/ 721811 h 3370881"/>
                          <a:gd name="connsiteX223" fmla="*/ 1568823 w 2657256"/>
                          <a:gd name="connsiteY223" fmla="*/ 712846 h 3370881"/>
                          <a:gd name="connsiteX224" fmla="*/ 1600200 w 2657256"/>
                          <a:gd name="connsiteY224" fmla="*/ 712846 h 3370881"/>
                          <a:gd name="connsiteX225" fmla="*/ 1631576 w 2657256"/>
                          <a:gd name="connsiteY225" fmla="*/ 690434 h 3370881"/>
                          <a:gd name="connsiteX226" fmla="*/ 1645023 w 2657256"/>
                          <a:gd name="connsiteY226" fmla="*/ 676987 h 3370881"/>
                          <a:gd name="connsiteX227" fmla="*/ 1685365 w 2657256"/>
                          <a:gd name="connsiteY227" fmla="*/ 645611 h 3370881"/>
                          <a:gd name="connsiteX228" fmla="*/ 1716741 w 2657256"/>
                          <a:gd name="connsiteY228" fmla="*/ 614234 h 3370881"/>
                          <a:gd name="connsiteX229" fmla="*/ 1748118 w 2657256"/>
                          <a:gd name="connsiteY229" fmla="*/ 596305 h 3370881"/>
                          <a:gd name="connsiteX230" fmla="*/ 1761565 w 2657256"/>
                          <a:gd name="connsiteY230" fmla="*/ 591823 h 3370881"/>
                          <a:gd name="connsiteX231" fmla="*/ 1779494 w 2657256"/>
                          <a:gd name="connsiteY231" fmla="*/ 582858 h 3370881"/>
                          <a:gd name="connsiteX232" fmla="*/ 1815353 w 2657256"/>
                          <a:gd name="connsiteY232" fmla="*/ 573893 h 3370881"/>
                          <a:gd name="connsiteX233" fmla="*/ 2030506 w 2657256"/>
                          <a:gd name="connsiteY233" fmla="*/ 578376 h 3370881"/>
                          <a:gd name="connsiteX234" fmla="*/ 2017059 w 2657256"/>
                          <a:gd name="connsiteY234" fmla="*/ 600787 h 3370881"/>
                          <a:gd name="connsiteX235" fmla="*/ 1981200 w 2657256"/>
                          <a:gd name="connsiteY235" fmla="*/ 636646 h 3370881"/>
                          <a:gd name="connsiteX236" fmla="*/ 1967753 w 2657256"/>
                          <a:gd name="connsiteY236" fmla="*/ 650093 h 3370881"/>
                          <a:gd name="connsiteX237" fmla="*/ 1936376 w 2657256"/>
                          <a:gd name="connsiteY237" fmla="*/ 690434 h 3370881"/>
                          <a:gd name="connsiteX238" fmla="*/ 1905000 w 2657256"/>
                          <a:gd name="connsiteY238" fmla="*/ 717329 h 3370881"/>
                          <a:gd name="connsiteX239" fmla="*/ 1860176 w 2657256"/>
                          <a:gd name="connsiteY239" fmla="*/ 735258 h 3370881"/>
                          <a:gd name="connsiteX240" fmla="*/ 1788459 w 2657256"/>
                          <a:gd name="connsiteY240" fmla="*/ 744223 h 3370881"/>
                          <a:gd name="connsiteX241" fmla="*/ 1846729 w 2657256"/>
                          <a:gd name="connsiteY241" fmla="*/ 802493 h 3370881"/>
                          <a:gd name="connsiteX242" fmla="*/ 1913965 w 2657256"/>
                          <a:gd name="connsiteY242" fmla="*/ 829387 h 3370881"/>
                          <a:gd name="connsiteX243" fmla="*/ 1922929 w 2657256"/>
                          <a:gd name="connsiteY243" fmla="*/ 842834 h 3370881"/>
                          <a:gd name="connsiteX244" fmla="*/ 1967753 w 2657256"/>
                          <a:gd name="connsiteY244" fmla="*/ 883176 h 3370881"/>
                          <a:gd name="connsiteX245" fmla="*/ 1981200 w 2657256"/>
                          <a:gd name="connsiteY245" fmla="*/ 896623 h 3370881"/>
                          <a:gd name="connsiteX246" fmla="*/ 1994647 w 2657256"/>
                          <a:gd name="connsiteY246" fmla="*/ 905587 h 3370881"/>
                          <a:gd name="connsiteX247" fmla="*/ 2021541 w 2657256"/>
                          <a:gd name="connsiteY247" fmla="*/ 927999 h 3370881"/>
                          <a:gd name="connsiteX248" fmla="*/ 2030506 w 2657256"/>
                          <a:gd name="connsiteY248" fmla="*/ 941446 h 3370881"/>
                          <a:gd name="connsiteX249" fmla="*/ 2057400 w 2657256"/>
                          <a:gd name="connsiteY249" fmla="*/ 968340 h 3370881"/>
                          <a:gd name="connsiteX250" fmla="*/ 2088776 w 2657256"/>
                          <a:gd name="connsiteY250" fmla="*/ 1013164 h 3370881"/>
                          <a:gd name="connsiteX251" fmla="*/ 2115670 w 2657256"/>
                          <a:gd name="connsiteY251" fmla="*/ 1057987 h 3370881"/>
                          <a:gd name="connsiteX252" fmla="*/ 2120153 w 2657256"/>
                          <a:gd name="connsiteY252" fmla="*/ 1089364 h 3370881"/>
                          <a:gd name="connsiteX253" fmla="*/ 2138082 w 2657256"/>
                          <a:gd name="connsiteY253" fmla="*/ 1143152 h 3370881"/>
                          <a:gd name="connsiteX254" fmla="*/ 2147047 w 2657256"/>
                          <a:gd name="connsiteY254" fmla="*/ 1196940 h 3370881"/>
                          <a:gd name="connsiteX255" fmla="*/ 2151529 w 2657256"/>
                          <a:gd name="connsiteY255" fmla="*/ 1210387 h 3370881"/>
                          <a:gd name="connsiteX256" fmla="*/ 2156012 w 2657256"/>
                          <a:gd name="connsiteY256" fmla="*/ 1228317 h 3370881"/>
                          <a:gd name="connsiteX257" fmla="*/ 2173941 w 2657256"/>
                          <a:gd name="connsiteY257" fmla="*/ 1295552 h 3370881"/>
                          <a:gd name="connsiteX258" fmla="*/ 2182906 w 2657256"/>
                          <a:gd name="connsiteY258" fmla="*/ 1313481 h 3370881"/>
                          <a:gd name="connsiteX259" fmla="*/ 2187388 w 2657256"/>
                          <a:gd name="connsiteY259" fmla="*/ 1331411 h 3370881"/>
                          <a:gd name="connsiteX260" fmla="*/ 2214282 w 2657256"/>
                          <a:gd name="connsiteY260" fmla="*/ 1385199 h 3370881"/>
                          <a:gd name="connsiteX261" fmla="*/ 2218765 w 2657256"/>
                          <a:gd name="connsiteY261" fmla="*/ 1403129 h 3370881"/>
                          <a:gd name="connsiteX262" fmla="*/ 2223247 w 2657256"/>
                          <a:gd name="connsiteY262" fmla="*/ 1430023 h 3370881"/>
                          <a:gd name="connsiteX263" fmla="*/ 2236694 w 2657256"/>
                          <a:gd name="connsiteY263" fmla="*/ 1456917 h 3370881"/>
                          <a:gd name="connsiteX264" fmla="*/ 2241176 w 2657256"/>
                          <a:gd name="connsiteY264" fmla="*/ 1577940 h 3370881"/>
                          <a:gd name="connsiteX265" fmla="*/ 2245659 w 2657256"/>
                          <a:gd name="connsiteY265" fmla="*/ 1595870 h 3370881"/>
                          <a:gd name="connsiteX266" fmla="*/ 2236694 w 2657256"/>
                          <a:gd name="connsiteY266" fmla="*/ 1694481 h 3370881"/>
                          <a:gd name="connsiteX267" fmla="*/ 2227729 w 2657256"/>
                          <a:gd name="connsiteY267" fmla="*/ 1716893 h 3370881"/>
                          <a:gd name="connsiteX268" fmla="*/ 2223247 w 2657256"/>
                          <a:gd name="connsiteY268" fmla="*/ 1730340 h 3370881"/>
                          <a:gd name="connsiteX269" fmla="*/ 2235341 w 2657256"/>
                          <a:gd name="connsiteY269" fmla="*/ 1788611 h 3370881"/>
                          <a:gd name="connsiteX270" fmla="*/ 2191870 w 2657256"/>
                          <a:gd name="connsiteY270" fmla="*/ 1811023 h 3370881"/>
                          <a:gd name="connsiteX271" fmla="*/ 2187388 w 2657256"/>
                          <a:gd name="connsiteY271" fmla="*/ 1824470 h 3370881"/>
                          <a:gd name="connsiteX272" fmla="*/ 2208278 w 2657256"/>
                          <a:gd name="connsiteY272" fmla="*/ 1869293 h 3370881"/>
                          <a:gd name="connsiteX273" fmla="*/ 2195168 w 2657256"/>
                          <a:gd name="connsiteY273" fmla="*/ 1882740 h 3370881"/>
                          <a:gd name="connsiteX274" fmla="*/ 2203458 w 2657256"/>
                          <a:gd name="connsiteY274" fmla="*/ 1918938 h 3370881"/>
                          <a:gd name="connsiteX275" fmla="*/ 2204134 w 2657256"/>
                          <a:gd name="connsiteY275" fmla="*/ 1949806 h 3370881"/>
                          <a:gd name="connsiteX276" fmla="*/ 2226545 w 2657256"/>
                          <a:gd name="connsiteY276" fmla="*/ 1954627 h 3370881"/>
                          <a:gd name="connsiteX277" fmla="*/ 2241176 w 2657256"/>
                          <a:gd name="connsiteY277" fmla="*/ 2012729 h 3370881"/>
                          <a:gd name="connsiteX278" fmla="*/ 2263588 w 2657256"/>
                          <a:gd name="connsiteY278" fmla="*/ 2057552 h 3370881"/>
                          <a:gd name="connsiteX279" fmla="*/ 2286000 w 2657256"/>
                          <a:gd name="connsiteY279" fmla="*/ 2084446 h 3370881"/>
                          <a:gd name="connsiteX280" fmla="*/ 2299447 w 2657256"/>
                          <a:gd name="connsiteY280" fmla="*/ 2124787 h 3370881"/>
                          <a:gd name="connsiteX281" fmla="*/ 2321859 w 2657256"/>
                          <a:gd name="connsiteY281" fmla="*/ 2151681 h 3370881"/>
                          <a:gd name="connsiteX282" fmla="*/ 2344270 w 2657256"/>
                          <a:gd name="connsiteY282" fmla="*/ 2205470 h 3370881"/>
                          <a:gd name="connsiteX283" fmla="*/ 2348753 w 2657256"/>
                          <a:gd name="connsiteY283" fmla="*/ 2223399 h 3370881"/>
                          <a:gd name="connsiteX284" fmla="*/ 2366682 w 2657256"/>
                          <a:gd name="connsiteY284" fmla="*/ 2263740 h 3370881"/>
                          <a:gd name="connsiteX285" fmla="*/ 2375647 w 2657256"/>
                          <a:gd name="connsiteY285" fmla="*/ 2286152 h 3370881"/>
                          <a:gd name="connsiteX286" fmla="*/ 2380129 w 2657256"/>
                          <a:gd name="connsiteY286" fmla="*/ 2308564 h 3370881"/>
                          <a:gd name="connsiteX287" fmla="*/ 2389094 w 2657256"/>
                          <a:gd name="connsiteY287" fmla="*/ 2335458 h 3370881"/>
                          <a:gd name="connsiteX288" fmla="*/ 2393576 w 2657256"/>
                          <a:gd name="connsiteY288" fmla="*/ 2380281 h 3370881"/>
                          <a:gd name="connsiteX289" fmla="*/ 2398059 w 2657256"/>
                          <a:gd name="connsiteY289" fmla="*/ 2393729 h 3370881"/>
                          <a:gd name="connsiteX290" fmla="*/ 2419794 w 2657256"/>
                          <a:gd name="connsiteY290" fmla="*/ 2447517 h 3370881"/>
                          <a:gd name="connsiteX291" fmla="*/ 2427343 w 2657256"/>
                          <a:gd name="connsiteY291" fmla="*/ 2564058 h 3370881"/>
                          <a:gd name="connsiteX292" fmla="*/ 2389094 w 2657256"/>
                          <a:gd name="connsiteY292" fmla="*/ 2837481 h 3370881"/>
                          <a:gd name="connsiteX293" fmla="*/ 2380129 w 2657256"/>
                          <a:gd name="connsiteY293" fmla="*/ 2859893 h 3370881"/>
                          <a:gd name="connsiteX294" fmla="*/ 2357718 w 2657256"/>
                          <a:gd name="connsiteY294" fmla="*/ 2913681 h 3370881"/>
                          <a:gd name="connsiteX295" fmla="*/ 2348753 w 2657256"/>
                          <a:gd name="connsiteY295" fmla="*/ 2936093 h 3370881"/>
                          <a:gd name="connsiteX296" fmla="*/ 2339788 w 2657256"/>
                          <a:gd name="connsiteY296" fmla="*/ 2971952 h 3370881"/>
                          <a:gd name="connsiteX297" fmla="*/ 2326341 w 2657256"/>
                          <a:gd name="connsiteY297" fmla="*/ 2994364 h 3370881"/>
                          <a:gd name="connsiteX298" fmla="*/ 2317376 w 2657256"/>
                          <a:gd name="connsiteY298" fmla="*/ 3025740 h 3370881"/>
                          <a:gd name="connsiteX299" fmla="*/ 2303929 w 2657256"/>
                          <a:gd name="connsiteY299" fmla="*/ 3048152 h 3370881"/>
                          <a:gd name="connsiteX300" fmla="*/ 2290482 w 2657256"/>
                          <a:gd name="connsiteY300" fmla="*/ 3079529 h 3370881"/>
                          <a:gd name="connsiteX301" fmla="*/ 2272553 w 2657256"/>
                          <a:gd name="connsiteY301" fmla="*/ 3084011 h 3370881"/>
                          <a:gd name="connsiteX302" fmla="*/ 2259106 w 2657256"/>
                          <a:gd name="connsiteY302" fmla="*/ 3088493 h 3370881"/>
                          <a:gd name="connsiteX303" fmla="*/ 2241176 w 2657256"/>
                          <a:gd name="connsiteY303" fmla="*/ 3092976 h 3370881"/>
                          <a:gd name="connsiteX304" fmla="*/ 2209800 w 2657256"/>
                          <a:gd name="connsiteY304" fmla="*/ 3101940 h 3370881"/>
                          <a:gd name="connsiteX305" fmla="*/ 2205318 w 2657256"/>
                          <a:gd name="connsiteY305" fmla="*/ 3039187 h 3370881"/>
                          <a:gd name="connsiteX306" fmla="*/ 2218765 w 2657256"/>
                          <a:gd name="connsiteY306" fmla="*/ 3021258 h 3370881"/>
                          <a:gd name="connsiteX307" fmla="*/ 2245659 w 2657256"/>
                          <a:gd name="connsiteY307" fmla="*/ 2971952 h 3370881"/>
                          <a:gd name="connsiteX308" fmla="*/ 2268070 w 2657256"/>
                          <a:gd name="connsiteY308" fmla="*/ 2945058 h 3370881"/>
                          <a:gd name="connsiteX309" fmla="*/ 2298550 w 2657256"/>
                          <a:gd name="connsiteY309" fmla="*/ 2568540 h 3370881"/>
                          <a:gd name="connsiteX310" fmla="*/ 2284986 w 2657256"/>
                          <a:gd name="connsiteY310" fmla="*/ 2532681 h 3370881"/>
                          <a:gd name="connsiteX311" fmla="*/ 2293273 w 2657256"/>
                          <a:gd name="connsiteY311" fmla="*/ 2496653 h 3370881"/>
                          <a:gd name="connsiteX312" fmla="*/ 2278152 w 2657256"/>
                          <a:gd name="connsiteY312" fmla="*/ 2475178 h 3370881"/>
                          <a:gd name="connsiteX313" fmla="*/ 2245659 w 2657256"/>
                          <a:gd name="connsiteY313" fmla="*/ 2389247 h 3370881"/>
                          <a:gd name="connsiteX314" fmla="*/ 2195507 w 2657256"/>
                          <a:gd name="connsiteY314" fmla="*/ 2241328 h 3370881"/>
                          <a:gd name="connsiteX315" fmla="*/ 2083786 w 2657256"/>
                          <a:gd name="connsiteY315" fmla="*/ 2040300 h 3370881"/>
                          <a:gd name="connsiteX316" fmla="*/ 2048773 w 2657256"/>
                          <a:gd name="connsiteY316" fmla="*/ 2017971 h 3370881"/>
                          <a:gd name="connsiteX317" fmla="*/ 2074314 w 2657256"/>
                          <a:gd name="connsiteY317" fmla="*/ 2011967 h 3370881"/>
                          <a:gd name="connsiteX318" fmla="*/ 2034988 w 2657256"/>
                          <a:gd name="connsiteY318" fmla="*/ 2003764 h 3370881"/>
                          <a:gd name="connsiteX319" fmla="*/ 2026023 w 2657256"/>
                          <a:gd name="connsiteY319" fmla="*/ 2026176 h 3370881"/>
                          <a:gd name="connsiteX320" fmla="*/ 2021541 w 2657256"/>
                          <a:gd name="connsiteY320" fmla="*/ 2039623 h 3370881"/>
                          <a:gd name="connsiteX321" fmla="*/ 1999129 w 2657256"/>
                          <a:gd name="connsiteY321" fmla="*/ 2053070 h 3370881"/>
                          <a:gd name="connsiteX322" fmla="*/ 1990165 w 2657256"/>
                          <a:gd name="connsiteY322" fmla="*/ 2070999 h 3370881"/>
                          <a:gd name="connsiteX323" fmla="*/ 1967753 w 2657256"/>
                          <a:gd name="connsiteY323" fmla="*/ 2106858 h 3370881"/>
                          <a:gd name="connsiteX324" fmla="*/ 1981200 w 2657256"/>
                          <a:gd name="connsiteY324" fmla="*/ 2223399 h 3370881"/>
                          <a:gd name="connsiteX325" fmla="*/ 1994647 w 2657256"/>
                          <a:gd name="connsiteY325" fmla="*/ 2254776 h 3370881"/>
                          <a:gd name="connsiteX326" fmla="*/ 2003612 w 2657256"/>
                          <a:gd name="connsiteY326" fmla="*/ 2272705 h 3370881"/>
                          <a:gd name="connsiteX327" fmla="*/ 2026023 w 2657256"/>
                          <a:gd name="connsiteY327" fmla="*/ 2304081 h 3370881"/>
                          <a:gd name="connsiteX328" fmla="*/ 2043953 w 2657256"/>
                          <a:gd name="connsiteY328" fmla="*/ 2348905 h 3370881"/>
                          <a:gd name="connsiteX329" fmla="*/ 2061882 w 2657256"/>
                          <a:gd name="connsiteY329" fmla="*/ 2371317 h 3370881"/>
                          <a:gd name="connsiteX330" fmla="*/ 2088776 w 2657256"/>
                          <a:gd name="connsiteY330" fmla="*/ 2434070 h 3370881"/>
                          <a:gd name="connsiteX331" fmla="*/ 2102223 w 2657256"/>
                          <a:gd name="connsiteY331" fmla="*/ 2465446 h 3370881"/>
                          <a:gd name="connsiteX332" fmla="*/ 2106706 w 2657256"/>
                          <a:gd name="connsiteY332" fmla="*/ 2496823 h 3370881"/>
                          <a:gd name="connsiteX333" fmla="*/ 2124635 w 2657256"/>
                          <a:gd name="connsiteY333" fmla="*/ 2559576 h 3370881"/>
                          <a:gd name="connsiteX334" fmla="*/ 2138082 w 2657256"/>
                          <a:gd name="connsiteY334" fmla="*/ 2649223 h 3370881"/>
                          <a:gd name="connsiteX335" fmla="*/ 2147047 w 2657256"/>
                          <a:gd name="connsiteY335" fmla="*/ 2685081 h 3370881"/>
                          <a:gd name="connsiteX336" fmla="*/ 2151529 w 2657256"/>
                          <a:gd name="connsiteY336" fmla="*/ 2716458 h 3370881"/>
                          <a:gd name="connsiteX337" fmla="*/ 2160494 w 2657256"/>
                          <a:gd name="connsiteY337" fmla="*/ 2770246 h 3370881"/>
                          <a:gd name="connsiteX338" fmla="*/ 2156012 w 2657256"/>
                          <a:gd name="connsiteY338" fmla="*/ 2962987 h 3370881"/>
                          <a:gd name="connsiteX339" fmla="*/ 2138082 w 2657256"/>
                          <a:gd name="connsiteY339" fmla="*/ 3043670 h 3370881"/>
                          <a:gd name="connsiteX340" fmla="*/ 2133600 w 2657256"/>
                          <a:gd name="connsiteY340" fmla="*/ 3061599 h 3370881"/>
                          <a:gd name="connsiteX341" fmla="*/ 2120153 w 2657256"/>
                          <a:gd name="connsiteY341" fmla="*/ 3079529 h 3370881"/>
                          <a:gd name="connsiteX342" fmla="*/ 2111188 w 2657256"/>
                          <a:gd name="connsiteY342" fmla="*/ 3106423 h 3370881"/>
                          <a:gd name="connsiteX343" fmla="*/ 2088776 w 2657256"/>
                          <a:gd name="connsiteY343" fmla="*/ 3137799 h 3370881"/>
                          <a:gd name="connsiteX344" fmla="*/ 2075329 w 2657256"/>
                          <a:gd name="connsiteY344" fmla="*/ 3164693 h 3370881"/>
                          <a:gd name="connsiteX345" fmla="*/ 2061882 w 2657256"/>
                          <a:gd name="connsiteY345" fmla="*/ 3169176 h 3370881"/>
                          <a:gd name="connsiteX346" fmla="*/ 2021541 w 2657256"/>
                          <a:gd name="connsiteY346" fmla="*/ 3164693 h 3370881"/>
                          <a:gd name="connsiteX347" fmla="*/ 2012576 w 2657256"/>
                          <a:gd name="connsiteY347" fmla="*/ 3119870 h 3370881"/>
                          <a:gd name="connsiteX348" fmla="*/ 2048435 w 2657256"/>
                          <a:gd name="connsiteY348" fmla="*/ 3021258 h 3370881"/>
                          <a:gd name="connsiteX349" fmla="*/ 2048435 w 2657256"/>
                          <a:gd name="connsiteY349" fmla="*/ 3021258 h 3370881"/>
                          <a:gd name="connsiteX350" fmla="*/ 2061882 w 2657256"/>
                          <a:gd name="connsiteY350" fmla="*/ 2967470 h 3370881"/>
                          <a:gd name="connsiteX351" fmla="*/ 2070847 w 2657256"/>
                          <a:gd name="connsiteY351" fmla="*/ 2882305 h 3370881"/>
                          <a:gd name="connsiteX352" fmla="*/ 2066365 w 2657256"/>
                          <a:gd name="connsiteY352" fmla="*/ 2725423 h 3370881"/>
                          <a:gd name="connsiteX353" fmla="*/ 2043953 w 2657256"/>
                          <a:gd name="connsiteY353" fmla="*/ 2649223 h 3370881"/>
                          <a:gd name="connsiteX354" fmla="*/ 2030506 w 2657256"/>
                          <a:gd name="connsiteY354" fmla="*/ 2622329 h 3370881"/>
                          <a:gd name="connsiteX355" fmla="*/ 2017059 w 2657256"/>
                          <a:gd name="connsiteY355" fmla="*/ 2581987 h 3370881"/>
                          <a:gd name="connsiteX356" fmla="*/ 1981200 w 2657256"/>
                          <a:gd name="connsiteY356" fmla="*/ 2514752 h 3370881"/>
                          <a:gd name="connsiteX357" fmla="*/ 1972235 w 2657256"/>
                          <a:gd name="connsiteY357" fmla="*/ 2501305 h 3370881"/>
                          <a:gd name="connsiteX358" fmla="*/ 1958788 w 2657256"/>
                          <a:gd name="connsiteY358" fmla="*/ 2478893 h 3370881"/>
                          <a:gd name="connsiteX359" fmla="*/ 1905000 w 2657256"/>
                          <a:gd name="connsiteY359" fmla="*/ 2398211 h 3370881"/>
                          <a:gd name="connsiteX360" fmla="*/ 1882588 w 2657256"/>
                          <a:gd name="connsiteY360" fmla="*/ 2357870 h 3370881"/>
                          <a:gd name="connsiteX361" fmla="*/ 1869141 w 2657256"/>
                          <a:gd name="connsiteY361" fmla="*/ 2339940 h 3370881"/>
                          <a:gd name="connsiteX362" fmla="*/ 1806388 w 2657256"/>
                          <a:gd name="connsiteY362" fmla="*/ 2313046 h 3370881"/>
                          <a:gd name="connsiteX363" fmla="*/ 1779494 w 2657256"/>
                          <a:gd name="connsiteY363" fmla="*/ 2304081 h 3370881"/>
                          <a:gd name="connsiteX364" fmla="*/ 1752600 w 2657256"/>
                          <a:gd name="connsiteY364" fmla="*/ 2299599 h 3370881"/>
                          <a:gd name="connsiteX365" fmla="*/ 1680882 w 2657256"/>
                          <a:gd name="connsiteY365" fmla="*/ 2277187 h 3370881"/>
                          <a:gd name="connsiteX366" fmla="*/ 1719025 w 2657256"/>
                          <a:gd name="connsiteY366" fmla="*/ 2281331 h 3370881"/>
                          <a:gd name="connsiteX367" fmla="*/ 1756997 w 2657256"/>
                          <a:gd name="connsiteY367" fmla="*/ 2289450 h 3370881"/>
                          <a:gd name="connsiteX368" fmla="*/ 1656440 w 2657256"/>
                          <a:gd name="connsiteY368" fmla="*/ 2298583 h 3370881"/>
                          <a:gd name="connsiteX369" fmla="*/ 1537447 w 2657256"/>
                          <a:gd name="connsiteY369" fmla="*/ 2329960 h 3370881"/>
                          <a:gd name="connsiteX370" fmla="*/ 1571993 w 2657256"/>
                          <a:gd name="connsiteY370" fmla="*/ 2317957 h 3370881"/>
                          <a:gd name="connsiteX371" fmla="*/ 1509707 w 2657256"/>
                          <a:gd name="connsiteY371" fmla="*/ 2338926 h 3370881"/>
                          <a:gd name="connsiteX372" fmla="*/ 1500444 w 2657256"/>
                          <a:gd name="connsiteY372" fmla="*/ 2355271 h 3370881"/>
                          <a:gd name="connsiteX373" fmla="*/ 1402678 w 2657256"/>
                          <a:gd name="connsiteY373" fmla="*/ 2339641 h 3370881"/>
                          <a:gd name="connsiteX374" fmla="*/ 1322892 w 2657256"/>
                          <a:gd name="connsiteY374" fmla="*/ 2336952 h 3370881"/>
                          <a:gd name="connsiteX375" fmla="*/ 1199384 w 2657256"/>
                          <a:gd name="connsiteY375" fmla="*/ 2307041 h 3370881"/>
                          <a:gd name="connsiteX376" fmla="*/ 1066800 w 2657256"/>
                          <a:gd name="connsiteY376" fmla="*/ 2272705 h 3370881"/>
                          <a:gd name="connsiteX377" fmla="*/ 1030941 w 2657256"/>
                          <a:gd name="connsiteY377" fmla="*/ 2263740 h 3370881"/>
                          <a:gd name="connsiteX378" fmla="*/ 986118 w 2657256"/>
                          <a:gd name="connsiteY378" fmla="*/ 2241329 h 3370881"/>
                          <a:gd name="connsiteX379" fmla="*/ 968188 w 2657256"/>
                          <a:gd name="connsiteY379" fmla="*/ 2232364 h 3370881"/>
                          <a:gd name="connsiteX380" fmla="*/ 936812 w 2657256"/>
                          <a:gd name="connsiteY380" fmla="*/ 2214434 h 3370881"/>
                          <a:gd name="connsiteX381" fmla="*/ 905435 w 2657256"/>
                          <a:gd name="connsiteY381" fmla="*/ 2196505 h 3370881"/>
                          <a:gd name="connsiteX382" fmla="*/ 869576 w 2657256"/>
                          <a:gd name="connsiteY382" fmla="*/ 2209952 h 3370881"/>
                          <a:gd name="connsiteX383" fmla="*/ 856129 w 2657256"/>
                          <a:gd name="connsiteY383" fmla="*/ 2227881 h 3370881"/>
                          <a:gd name="connsiteX384" fmla="*/ 815788 w 2657256"/>
                          <a:gd name="connsiteY384" fmla="*/ 2268223 h 3370881"/>
                          <a:gd name="connsiteX385" fmla="*/ 788894 w 2657256"/>
                          <a:gd name="connsiteY385" fmla="*/ 2290634 h 3370881"/>
                          <a:gd name="connsiteX386" fmla="*/ 762000 w 2657256"/>
                          <a:gd name="connsiteY386" fmla="*/ 2313046 h 3370881"/>
                          <a:gd name="connsiteX387" fmla="*/ 753035 w 2657256"/>
                          <a:gd name="connsiteY387" fmla="*/ 2326493 h 3370881"/>
                          <a:gd name="connsiteX388" fmla="*/ 735106 w 2657256"/>
                          <a:gd name="connsiteY388" fmla="*/ 2339940 h 3370881"/>
                          <a:gd name="connsiteX389" fmla="*/ 712694 w 2657256"/>
                          <a:gd name="connsiteY389" fmla="*/ 2362352 h 3370881"/>
                          <a:gd name="connsiteX390" fmla="*/ 694765 w 2657256"/>
                          <a:gd name="connsiteY390" fmla="*/ 2375799 h 3370881"/>
                          <a:gd name="connsiteX391" fmla="*/ 681318 w 2657256"/>
                          <a:gd name="connsiteY391" fmla="*/ 2393729 h 3370881"/>
                          <a:gd name="connsiteX392" fmla="*/ 667870 w 2657256"/>
                          <a:gd name="connsiteY392" fmla="*/ 2402693 h 3370881"/>
                          <a:gd name="connsiteX393" fmla="*/ 623047 w 2657256"/>
                          <a:gd name="connsiteY393" fmla="*/ 2443034 h 3370881"/>
                          <a:gd name="connsiteX394" fmla="*/ 600635 w 2657256"/>
                          <a:gd name="connsiteY394" fmla="*/ 2474411 h 3370881"/>
                          <a:gd name="connsiteX395" fmla="*/ 587188 w 2657256"/>
                          <a:gd name="connsiteY395" fmla="*/ 2514752 h 3370881"/>
                          <a:gd name="connsiteX396" fmla="*/ 582706 w 2657256"/>
                          <a:gd name="connsiteY396" fmla="*/ 2546129 h 3370881"/>
                          <a:gd name="connsiteX397" fmla="*/ 596153 w 2657256"/>
                          <a:gd name="connsiteY397" fmla="*/ 2635776 h 3370881"/>
                          <a:gd name="connsiteX398" fmla="*/ 600635 w 2657256"/>
                          <a:gd name="connsiteY398" fmla="*/ 2653705 h 3370881"/>
                          <a:gd name="connsiteX399" fmla="*/ 609600 w 2657256"/>
                          <a:gd name="connsiteY399" fmla="*/ 2671634 h 3370881"/>
                          <a:gd name="connsiteX400" fmla="*/ 614082 w 2657256"/>
                          <a:gd name="connsiteY400" fmla="*/ 2689564 h 3370881"/>
                          <a:gd name="connsiteX401" fmla="*/ 623047 w 2657256"/>
                          <a:gd name="connsiteY401" fmla="*/ 2711976 h 3370881"/>
                          <a:gd name="connsiteX402" fmla="*/ 627529 w 2657256"/>
                          <a:gd name="connsiteY402" fmla="*/ 2734387 h 3370881"/>
                          <a:gd name="connsiteX403" fmla="*/ 640976 w 2657256"/>
                          <a:gd name="connsiteY403" fmla="*/ 2765764 h 3370881"/>
                          <a:gd name="connsiteX404" fmla="*/ 645459 w 2657256"/>
                          <a:gd name="connsiteY404" fmla="*/ 2779211 h 3370881"/>
                          <a:gd name="connsiteX405" fmla="*/ 658906 w 2657256"/>
                          <a:gd name="connsiteY405" fmla="*/ 2801623 h 3370881"/>
                          <a:gd name="connsiteX406" fmla="*/ 676835 w 2657256"/>
                          <a:gd name="connsiteY406" fmla="*/ 2864376 h 3370881"/>
                          <a:gd name="connsiteX407" fmla="*/ 690282 w 2657256"/>
                          <a:gd name="connsiteY407" fmla="*/ 2895752 h 3370881"/>
                          <a:gd name="connsiteX408" fmla="*/ 699247 w 2657256"/>
                          <a:gd name="connsiteY408" fmla="*/ 2940576 h 3370881"/>
                          <a:gd name="connsiteX409" fmla="*/ 703729 w 2657256"/>
                          <a:gd name="connsiteY409" fmla="*/ 2967470 h 3370881"/>
                          <a:gd name="connsiteX410" fmla="*/ 717176 w 2657256"/>
                          <a:gd name="connsiteY410" fmla="*/ 2994364 h 3370881"/>
                          <a:gd name="connsiteX411" fmla="*/ 735106 w 2657256"/>
                          <a:gd name="connsiteY411" fmla="*/ 3052634 h 3370881"/>
                          <a:gd name="connsiteX412" fmla="*/ 739588 w 2657256"/>
                          <a:gd name="connsiteY412" fmla="*/ 3079529 h 3370881"/>
                          <a:gd name="connsiteX413" fmla="*/ 762000 w 2657256"/>
                          <a:gd name="connsiteY413" fmla="*/ 3142281 h 3370881"/>
                          <a:gd name="connsiteX414" fmla="*/ 766482 w 2657256"/>
                          <a:gd name="connsiteY414" fmla="*/ 3231929 h 3370881"/>
                          <a:gd name="connsiteX415" fmla="*/ 770965 w 2657256"/>
                          <a:gd name="connsiteY415" fmla="*/ 3254340 h 3370881"/>
                          <a:gd name="connsiteX416" fmla="*/ 775447 w 2657256"/>
                          <a:gd name="connsiteY416" fmla="*/ 3285717 h 3370881"/>
                          <a:gd name="connsiteX417" fmla="*/ 748553 w 2657256"/>
                          <a:gd name="connsiteY417" fmla="*/ 3335023 h 3370881"/>
                          <a:gd name="connsiteX418" fmla="*/ 721659 w 2657256"/>
                          <a:gd name="connsiteY418" fmla="*/ 3343987 h 3370881"/>
                          <a:gd name="connsiteX419" fmla="*/ 708212 w 2657256"/>
                          <a:gd name="connsiteY419" fmla="*/ 3348470 h 3370881"/>
                          <a:gd name="connsiteX420" fmla="*/ 623047 w 2657256"/>
                          <a:gd name="connsiteY420" fmla="*/ 3330540 h 3370881"/>
                          <a:gd name="connsiteX421" fmla="*/ 609600 w 2657256"/>
                          <a:gd name="connsiteY421" fmla="*/ 3308129 h 3370881"/>
                          <a:gd name="connsiteX422" fmla="*/ 591670 w 2657256"/>
                          <a:gd name="connsiteY422" fmla="*/ 3267787 h 3370881"/>
                          <a:gd name="connsiteX423" fmla="*/ 560294 w 2657256"/>
                          <a:gd name="connsiteY423" fmla="*/ 3209517 h 3370881"/>
                          <a:gd name="connsiteX424" fmla="*/ 551329 w 2657256"/>
                          <a:gd name="connsiteY424" fmla="*/ 3196070 h 3370881"/>
                          <a:gd name="connsiteX425" fmla="*/ 528918 w 2657256"/>
                          <a:gd name="connsiteY425" fmla="*/ 3173658 h 3370881"/>
                          <a:gd name="connsiteX426" fmla="*/ 519953 w 2657256"/>
                          <a:gd name="connsiteY426" fmla="*/ 3128834 h 3370881"/>
                          <a:gd name="connsiteX427" fmla="*/ 524435 w 2657256"/>
                          <a:gd name="connsiteY427" fmla="*/ 3101940 h 3370881"/>
                          <a:gd name="connsiteX428" fmla="*/ 528918 w 2657256"/>
                          <a:gd name="connsiteY428" fmla="*/ 3088493 h 3370881"/>
                          <a:gd name="connsiteX429" fmla="*/ 542365 w 2657256"/>
                          <a:gd name="connsiteY429" fmla="*/ 3052634 h 3370881"/>
                          <a:gd name="connsiteX430" fmla="*/ 484094 w 2657256"/>
                          <a:gd name="connsiteY430" fmla="*/ 2886787 h 3370881"/>
                          <a:gd name="connsiteX431" fmla="*/ 443753 w 2657256"/>
                          <a:gd name="connsiteY431" fmla="*/ 2779211 h 3370881"/>
                          <a:gd name="connsiteX432" fmla="*/ 439270 w 2657256"/>
                          <a:gd name="connsiteY432" fmla="*/ 2752317 h 3370881"/>
                          <a:gd name="connsiteX433" fmla="*/ 430306 w 2657256"/>
                          <a:gd name="connsiteY433" fmla="*/ 2716458 h 3370881"/>
                          <a:gd name="connsiteX434" fmla="*/ 425823 w 2657256"/>
                          <a:gd name="connsiteY434" fmla="*/ 2680599 h 3370881"/>
                          <a:gd name="connsiteX435" fmla="*/ 398929 w 2657256"/>
                          <a:gd name="connsiteY435" fmla="*/ 2599917 h 3370881"/>
                          <a:gd name="connsiteX436" fmla="*/ 385482 w 2657256"/>
                          <a:gd name="connsiteY436" fmla="*/ 2568540 h 3370881"/>
                          <a:gd name="connsiteX437" fmla="*/ 381000 w 2657256"/>
                          <a:gd name="connsiteY437" fmla="*/ 2550611 h 3370881"/>
                          <a:gd name="connsiteX438" fmla="*/ 372035 w 2657256"/>
                          <a:gd name="connsiteY438" fmla="*/ 2483376 h 3370881"/>
                          <a:gd name="connsiteX439" fmla="*/ 367553 w 2657256"/>
                          <a:gd name="connsiteY439" fmla="*/ 2469929 h 3370881"/>
                          <a:gd name="connsiteX440" fmla="*/ 407894 w 2657256"/>
                          <a:gd name="connsiteY440" fmla="*/ 2451999 h 3370881"/>
                          <a:gd name="connsiteX441" fmla="*/ 515470 w 2657256"/>
                          <a:gd name="connsiteY441" fmla="*/ 2407176 h 3370881"/>
                          <a:gd name="connsiteX442" fmla="*/ 578223 w 2657256"/>
                          <a:gd name="connsiteY442" fmla="*/ 2353387 h 3370881"/>
                          <a:gd name="connsiteX443" fmla="*/ 587188 w 2657256"/>
                          <a:gd name="connsiteY443" fmla="*/ 2330976 h 3370881"/>
                          <a:gd name="connsiteX444" fmla="*/ 614082 w 2657256"/>
                          <a:gd name="connsiteY444" fmla="*/ 2254776 h 3370881"/>
                          <a:gd name="connsiteX445" fmla="*/ 649941 w 2657256"/>
                          <a:gd name="connsiteY445" fmla="*/ 2200987 h 3370881"/>
                          <a:gd name="connsiteX446" fmla="*/ 690282 w 2657256"/>
                          <a:gd name="connsiteY446" fmla="*/ 2174093 h 3370881"/>
                          <a:gd name="connsiteX447" fmla="*/ 703729 w 2657256"/>
                          <a:gd name="connsiteY447" fmla="*/ 2165129 h 3370881"/>
                          <a:gd name="connsiteX448" fmla="*/ 739588 w 2657256"/>
                          <a:gd name="connsiteY448" fmla="*/ 2147199 h 3370881"/>
                          <a:gd name="connsiteX449" fmla="*/ 708212 w 2657256"/>
                          <a:gd name="connsiteY449" fmla="*/ 2187540 h 3370881"/>
                          <a:gd name="connsiteX450" fmla="*/ 654423 w 2657256"/>
                          <a:gd name="connsiteY450" fmla="*/ 2241329 h 3370881"/>
                          <a:gd name="connsiteX451" fmla="*/ 636494 w 2657256"/>
                          <a:gd name="connsiteY451" fmla="*/ 2259258 h 3370881"/>
                          <a:gd name="connsiteX452" fmla="*/ 614082 w 2657256"/>
                          <a:gd name="connsiteY452" fmla="*/ 2286152 h 3370881"/>
                          <a:gd name="connsiteX453" fmla="*/ 592179 w 2657256"/>
                          <a:gd name="connsiteY453" fmla="*/ 2282347 h 3370881"/>
                          <a:gd name="connsiteX454" fmla="*/ 555980 w 2657256"/>
                          <a:gd name="connsiteY454" fmla="*/ 2313892 h 3370881"/>
                          <a:gd name="connsiteX455" fmla="*/ 524435 w 2657256"/>
                          <a:gd name="connsiteY455" fmla="*/ 2348905 h 3370881"/>
                          <a:gd name="connsiteX456" fmla="*/ 502023 w 2657256"/>
                          <a:gd name="connsiteY456" fmla="*/ 2362352 h 3370881"/>
                          <a:gd name="connsiteX457" fmla="*/ 461682 w 2657256"/>
                          <a:gd name="connsiteY457" fmla="*/ 2389246 h 3370881"/>
                          <a:gd name="connsiteX458" fmla="*/ 448235 w 2657256"/>
                          <a:gd name="connsiteY458" fmla="*/ 2398211 h 3370881"/>
                          <a:gd name="connsiteX459" fmla="*/ 430306 w 2657256"/>
                          <a:gd name="connsiteY459" fmla="*/ 2407176 h 3370881"/>
                          <a:gd name="connsiteX460" fmla="*/ 412376 w 2657256"/>
                          <a:gd name="connsiteY460" fmla="*/ 2420623 h 3370881"/>
                          <a:gd name="connsiteX461" fmla="*/ 389965 w 2657256"/>
                          <a:gd name="connsiteY461" fmla="*/ 2429587 h 3370881"/>
                          <a:gd name="connsiteX462" fmla="*/ 372035 w 2657256"/>
                          <a:gd name="connsiteY462" fmla="*/ 2443034 h 3370881"/>
                          <a:gd name="connsiteX463" fmla="*/ 318247 w 2657256"/>
                          <a:gd name="connsiteY463" fmla="*/ 2474411 h 3370881"/>
                          <a:gd name="connsiteX464" fmla="*/ 304800 w 2657256"/>
                          <a:gd name="connsiteY464" fmla="*/ 2492340 h 3370881"/>
                          <a:gd name="connsiteX465" fmla="*/ 282388 w 2657256"/>
                          <a:gd name="connsiteY465" fmla="*/ 2519234 h 3370881"/>
                          <a:gd name="connsiteX466" fmla="*/ 295835 w 2657256"/>
                          <a:gd name="connsiteY466" fmla="*/ 2815070 h 3370881"/>
                          <a:gd name="connsiteX467" fmla="*/ 300318 w 2657256"/>
                          <a:gd name="connsiteY467" fmla="*/ 2837481 h 3370881"/>
                          <a:gd name="connsiteX468" fmla="*/ 304800 w 2657256"/>
                          <a:gd name="connsiteY468" fmla="*/ 2868858 h 3370881"/>
                          <a:gd name="connsiteX469" fmla="*/ 309282 w 2657256"/>
                          <a:gd name="connsiteY469" fmla="*/ 2927129 h 3370881"/>
                          <a:gd name="connsiteX470" fmla="*/ 322729 w 2657256"/>
                          <a:gd name="connsiteY470" fmla="*/ 2985399 h 3370881"/>
                          <a:gd name="connsiteX471" fmla="*/ 327212 w 2657256"/>
                          <a:gd name="connsiteY471" fmla="*/ 3012293 h 3370881"/>
                          <a:gd name="connsiteX472" fmla="*/ 331694 w 2657256"/>
                          <a:gd name="connsiteY472" fmla="*/ 3043670 h 3370881"/>
                          <a:gd name="connsiteX473" fmla="*/ 345141 w 2657256"/>
                          <a:gd name="connsiteY473" fmla="*/ 3070564 h 3370881"/>
                          <a:gd name="connsiteX474" fmla="*/ 367553 w 2657256"/>
                          <a:gd name="connsiteY474" fmla="*/ 3124352 h 3370881"/>
                          <a:gd name="connsiteX475" fmla="*/ 381000 w 2657256"/>
                          <a:gd name="connsiteY475" fmla="*/ 3182623 h 3370881"/>
                          <a:gd name="connsiteX476" fmla="*/ 389965 w 2657256"/>
                          <a:gd name="connsiteY476" fmla="*/ 3196070 h 3370881"/>
                          <a:gd name="connsiteX477" fmla="*/ 394447 w 2657256"/>
                          <a:gd name="connsiteY477" fmla="*/ 3213999 h 3370881"/>
                          <a:gd name="connsiteX478" fmla="*/ 412376 w 2657256"/>
                          <a:gd name="connsiteY478" fmla="*/ 3245376 h 3370881"/>
                          <a:gd name="connsiteX479" fmla="*/ 416859 w 2657256"/>
                          <a:gd name="connsiteY479" fmla="*/ 3258823 h 3370881"/>
                          <a:gd name="connsiteX480" fmla="*/ 425823 w 2657256"/>
                          <a:gd name="connsiteY480" fmla="*/ 3272270 h 3370881"/>
                          <a:gd name="connsiteX481" fmla="*/ 439270 w 2657256"/>
                          <a:gd name="connsiteY481" fmla="*/ 3303646 h 3370881"/>
                          <a:gd name="connsiteX482" fmla="*/ 439270 w 2657256"/>
                          <a:gd name="connsiteY482" fmla="*/ 3352952 h 3370881"/>
                          <a:gd name="connsiteX483" fmla="*/ 430306 w 2657256"/>
                          <a:gd name="connsiteY483" fmla="*/ 3366399 h 3370881"/>
                          <a:gd name="connsiteX484" fmla="*/ 412376 w 2657256"/>
                          <a:gd name="connsiteY484" fmla="*/ 3370881 h 3370881"/>
                          <a:gd name="connsiteX485" fmla="*/ 295835 w 2657256"/>
                          <a:gd name="connsiteY485" fmla="*/ 3357434 h 3370881"/>
                          <a:gd name="connsiteX486" fmla="*/ 264459 w 2657256"/>
                          <a:gd name="connsiteY486" fmla="*/ 3276752 h 3370881"/>
                          <a:gd name="connsiteX487" fmla="*/ 259976 w 2657256"/>
                          <a:gd name="connsiteY487" fmla="*/ 3240893 h 3370881"/>
                          <a:gd name="connsiteX488" fmla="*/ 246529 w 2657256"/>
                          <a:gd name="connsiteY488" fmla="*/ 3178140 h 3370881"/>
                          <a:gd name="connsiteX489" fmla="*/ 237565 w 2657256"/>
                          <a:gd name="connsiteY489" fmla="*/ 3084011 h 3370881"/>
                          <a:gd name="connsiteX490" fmla="*/ 228600 w 2657256"/>
                          <a:gd name="connsiteY490" fmla="*/ 3057117 h 3370881"/>
                          <a:gd name="connsiteX491" fmla="*/ 219635 w 2657256"/>
                          <a:gd name="connsiteY491" fmla="*/ 3021258 h 3370881"/>
                          <a:gd name="connsiteX492" fmla="*/ 206188 w 2657256"/>
                          <a:gd name="connsiteY492" fmla="*/ 2980917 h 3370881"/>
                          <a:gd name="connsiteX493" fmla="*/ 201706 w 2657256"/>
                          <a:gd name="connsiteY493" fmla="*/ 2949540 h 3370881"/>
                          <a:gd name="connsiteX494" fmla="*/ 197223 w 2657256"/>
                          <a:gd name="connsiteY494" fmla="*/ 2927129 h 3370881"/>
                          <a:gd name="connsiteX495" fmla="*/ 192741 w 2657256"/>
                          <a:gd name="connsiteY495" fmla="*/ 2891270 h 3370881"/>
                          <a:gd name="connsiteX496" fmla="*/ 188259 w 2657256"/>
                          <a:gd name="connsiteY496" fmla="*/ 2850929 h 3370881"/>
                          <a:gd name="connsiteX497" fmla="*/ 179294 w 2657256"/>
                          <a:gd name="connsiteY497" fmla="*/ 2824034 h 3370881"/>
                          <a:gd name="connsiteX498" fmla="*/ 165847 w 2657256"/>
                          <a:gd name="connsiteY498" fmla="*/ 2774729 h 3370881"/>
                          <a:gd name="connsiteX499" fmla="*/ 161365 w 2657256"/>
                          <a:gd name="connsiteY499" fmla="*/ 2747834 h 3370881"/>
                          <a:gd name="connsiteX500" fmla="*/ 156882 w 2657256"/>
                          <a:gd name="connsiteY500" fmla="*/ 2559576 h 3370881"/>
                          <a:gd name="connsiteX501" fmla="*/ 152400 w 2657256"/>
                          <a:gd name="connsiteY501" fmla="*/ 2519234 h 3370881"/>
                          <a:gd name="connsiteX502" fmla="*/ 118035 w 2657256"/>
                          <a:gd name="connsiteY502" fmla="*/ 2400004 h 3370881"/>
                          <a:gd name="connsiteX503" fmla="*/ 117048 w 2657256"/>
                          <a:gd name="connsiteY503" fmla="*/ 2344423 h 3370881"/>
                          <a:gd name="connsiteX504" fmla="*/ 100106 w 2657256"/>
                          <a:gd name="connsiteY504" fmla="*/ 2330976 h 3370881"/>
                          <a:gd name="connsiteX505" fmla="*/ 138953 w 2657256"/>
                          <a:gd name="connsiteY505" fmla="*/ 2313046 h 3370881"/>
                          <a:gd name="connsiteX506" fmla="*/ 152400 w 2657256"/>
                          <a:gd name="connsiteY506" fmla="*/ 2304081 h 3370881"/>
                          <a:gd name="connsiteX507" fmla="*/ 170329 w 2657256"/>
                          <a:gd name="connsiteY507" fmla="*/ 2259258 h 3370881"/>
                          <a:gd name="connsiteX508" fmla="*/ 188259 w 2657256"/>
                          <a:gd name="connsiteY508" fmla="*/ 2223399 h 3370881"/>
                          <a:gd name="connsiteX509" fmla="*/ 206188 w 2657256"/>
                          <a:gd name="connsiteY509" fmla="*/ 2187540 h 3370881"/>
                          <a:gd name="connsiteX510" fmla="*/ 210670 w 2657256"/>
                          <a:gd name="connsiteY510" fmla="*/ 2174093 h 3370881"/>
                          <a:gd name="connsiteX511" fmla="*/ 219635 w 2657256"/>
                          <a:gd name="connsiteY511" fmla="*/ 2115823 h 3370881"/>
                          <a:gd name="connsiteX512" fmla="*/ 210670 w 2657256"/>
                          <a:gd name="connsiteY512" fmla="*/ 1958940 h 3370881"/>
                          <a:gd name="connsiteX513" fmla="*/ 192741 w 2657256"/>
                          <a:gd name="connsiteY513" fmla="*/ 1923081 h 3370881"/>
                          <a:gd name="connsiteX514" fmla="*/ 179294 w 2657256"/>
                          <a:gd name="connsiteY514" fmla="*/ 1891705 h 3370881"/>
                          <a:gd name="connsiteX515" fmla="*/ 165847 w 2657256"/>
                          <a:gd name="connsiteY515" fmla="*/ 1864811 h 3370881"/>
                          <a:gd name="connsiteX516" fmla="*/ 152400 w 2657256"/>
                          <a:gd name="connsiteY516" fmla="*/ 1833434 h 3370881"/>
                          <a:gd name="connsiteX517" fmla="*/ 143435 w 2657256"/>
                          <a:gd name="connsiteY517" fmla="*/ 1819987 h 3370881"/>
                          <a:gd name="connsiteX518" fmla="*/ 107576 w 2657256"/>
                          <a:gd name="connsiteY518" fmla="*/ 1784129 h 3370881"/>
                          <a:gd name="connsiteX519" fmla="*/ 94129 w 2657256"/>
                          <a:gd name="connsiteY519" fmla="*/ 1779646 h 3370881"/>
                          <a:gd name="connsiteX520" fmla="*/ 71718 w 2657256"/>
                          <a:gd name="connsiteY520" fmla="*/ 1770681 h 3370881"/>
                          <a:gd name="connsiteX521" fmla="*/ 58270 w 2657256"/>
                          <a:gd name="connsiteY521" fmla="*/ 1761717 h 3370881"/>
                          <a:gd name="connsiteX522" fmla="*/ 26894 w 2657256"/>
                          <a:gd name="connsiteY522" fmla="*/ 1730340 h 3370881"/>
                          <a:gd name="connsiteX523" fmla="*/ 0 w 2657256"/>
                          <a:gd name="connsiteY523" fmla="*/ 1707929 h 3370881"/>
                          <a:gd name="connsiteX0" fmla="*/ 0 w 2657256"/>
                          <a:gd name="connsiteY0" fmla="*/ 1707929 h 3370881"/>
                          <a:gd name="connsiteX1" fmla="*/ 22412 w 2657256"/>
                          <a:gd name="connsiteY1" fmla="*/ 1698964 h 3370881"/>
                          <a:gd name="connsiteX2" fmla="*/ 31376 w 2657256"/>
                          <a:gd name="connsiteY2" fmla="*/ 1681034 h 3370881"/>
                          <a:gd name="connsiteX3" fmla="*/ 44823 w 2657256"/>
                          <a:gd name="connsiteY3" fmla="*/ 1672070 h 3370881"/>
                          <a:gd name="connsiteX4" fmla="*/ 58270 w 2657256"/>
                          <a:gd name="connsiteY4" fmla="*/ 1654140 h 3370881"/>
                          <a:gd name="connsiteX5" fmla="*/ 76200 w 2657256"/>
                          <a:gd name="connsiteY5" fmla="*/ 1645176 h 3370881"/>
                          <a:gd name="connsiteX6" fmla="*/ 98612 w 2657256"/>
                          <a:gd name="connsiteY6" fmla="*/ 1636211 h 3370881"/>
                          <a:gd name="connsiteX7" fmla="*/ 125506 w 2657256"/>
                          <a:gd name="connsiteY7" fmla="*/ 1627246 h 3370881"/>
                          <a:gd name="connsiteX8" fmla="*/ 152400 w 2657256"/>
                          <a:gd name="connsiteY8" fmla="*/ 1609317 h 3370881"/>
                          <a:gd name="connsiteX9" fmla="*/ 170329 w 2657256"/>
                          <a:gd name="connsiteY9" fmla="*/ 1600352 h 3370881"/>
                          <a:gd name="connsiteX10" fmla="*/ 188259 w 2657256"/>
                          <a:gd name="connsiteY10" fmla="*/ 1582423 h 3370881"/>
                          <a:gd name="connsiteX11" fmla="*/ 228600 w 2657256"/>
                          <a:gd name="connsiteY11" fmla="*/ 1564493 h 3370881"/>
                          <a:gd name="connsiteX12" fmla="*/ 255494 w 2657256"/>
                          <a:gd name="connsiteY12" fmla="*/ 1546564 h 3370881"/>
                          <a:gd name="connsiteX13" fmla="*/ 300318 w 2657256"/>
                          <a:gd name="connsiteY13" fmla="*/ 1524152 h 3370881"/>
                          <a:gd name="connsiteX14" fmla="*/ 313765 w 2657256"/>
                          <a:gd name="connsiteY14" fmla="*/ 1515187 h 3370881"/>
                          <a:gd name="connsiteX15" fmla="*/ 340659 w 2657256"/>
                          <a:gd name="connsiteY15" fmla="*/ 1510705 h 3370881"/>
                          <a:gd name="connsiteX16" fmla="*/ 363070 w 2657256"/>
                          <a:gd name="connsiteY16" fmla="*/ 1506223 h 3370881"/>
                          <a:gd name="connsiteX17" fmla="*/ 389965 w 2657256"/>
                          <a:gd name="connsiteY17" fmla="*/ 1501740 h 3370881"/>
                          <a:gd name="connsiteX18" fmla="*/ 425823 w 2657256"/>
                          <a:gd name="connsiteY18" fmla="*/ 1497258 h 3370881"/>
                          <a:gd name="connsiteX19" fmla="*/ 470647 w 2657256"/>
                          <a:gd name="connsiteY19" fmla="*/ 1488293 h 3370881"/>
                          <a:gd name="connsiteX20" fmla="*/ 515470 w 2657256"/>
                          <a:gd name="connsiteY20" fmla="*/ 1479329 h 3370881"/>
                          <a:gd name="connsiteX21" fmla="*/ 528918 w 2657256"/>
                          <a:gd name="connsiteY21" fmla="*/ 1470364 h 3370881"/>
                          <a:gd name="connsiteX22" fmla="*/ 600635 w 2657256"/>
                          <a:gd name="connsiteY22" fmla="*/ 1456917 h 3370881"/>
                          <a:gd name="connsiteX23" fmla="*/ 690282 w 2657256"/>
                          <a:gd name="connsiteY23" fmla="*/ 1447952 h 3370881"/>
                          <a:gd name="connsiteX24" fmla="*/ 793376 w 2657256"/>
                          <a:gd name="connsiteY24" fmla="*/ 1452434 h 3370881"/>
                          <a:gd name="connsiteX25" fmla="*/ 874059 w 2657256"/>
                          <a:gd name="connsiteY25" fmla="*/ 1465881 h 3370881"/>
                          <a:gd name="connsiteX26" fmla="*/ 914400 w 2657256"/>
                          <a:gd name="connsiteY26" fmla="*/ 1470364 h 3370881"/>
                          <a:gd name="connsiteX27" fmla="*/ 1030941 w 2657256"/>
                          <a:gd name="connsiteY27" fmla="*/ 1483811 h 3370881"/>
                          <a:gd name="connsiteX28" fmla="*/ 1151965 w 2657256"/>
                          <a:gd name="connsiteY28" fmla="*/ 1492776 h 3370881"/>
                          <a:gd name="connsiteX29" fmla="*/ 1281953 w 2657256"/>
                          <a:gd name="connsiteY29" fmla="*/ 1501740 h 3370881"/>
                          <a:gd name="connsiteX30" fmla="*/ 1465729 w 2657256"/>
                          <a:gd name="connsiteY30" fmla="*/ 1497258 h 3370881"/>
                          <a:gd name="connsiteX31" fmla="*/ 1510553 w 2657256"/>
                          <a:gd name="connsiteY31" fmla="*/ 1492776 h 3370881"/>
                          <a:gd name="connsiteX32" fmla="*/ 1582270 w 2657256"/>
                          <a:gd name="connsiteY32" fmla="*/ 1461399 h 3370881"/>
                          <a:gd name="connsiteX33" fmla="*/ 1604682 w 2657256"/>
                          <a:gd name="connsiteY33" fmla="*/ 1456917 h 3370881"/>
                          <a:gd name="connsiteX34" fmla="*/ 1622612 w 2657256"/>
                          <a:gd name="connsiteY34" fmla="*/ 1447952 h 3370881"/>
                          <a:gd name="connsiteX35" fmla="*/ 1645023 w 2657256"/>
                          <a:gd name="connsiteY35" fmla="*/ 1438987 h 3370881"/>
                          <a:gd name="connsiteX36" fmla="*/ 1662953 w 2657256"/>
                          <a:gd name="connsiteY36" fmla="*/ 1425540 h 3370881"/>
                          <a:gd name="connsiteX37" fmla="*/ 1698812 w 2657256"/>
                          <a:gd name="connsiteY37" fmla="*/ 1407611 h 3370881"/>
                          <a:gd name="connsiteX38" fmla="*/ 1739153 w 2657256"/>
                          <a:gd name="connsiteY38" fmla="*/ 1380717 h 3370881"/>
                          <a:gd name="connsiteX39" fmla="*/ 1752600 w 2657256"/>
                          <a:gd name="connsiteY39" fmla="*/ 1367270 h 3370881"/>
                          <a:gd name="connsiteX40" fmla="*/ 1775012 w 2657256"/>
                          <a:gd name="connsiteY40" fmla="*/ 1353823 h 3370881"/>
                          <a:gd name="connsiteX41" fmla="*/ 1797423 w 2657256"/>
                          <a:gd name="connsiteY41" fmla="*/ 1335893 h 3370881"/>
                          <a:gd name="connsiteX42" fmla="*/ 1810870 w 2657256"/>
                          <a:gd name="connsiteY42" fmla="*/ 1304517 h 3370881"/>
                          <a:gd name="connsiteX43" fmla="*/ 1815353 w 2657256"/>
                          <a:gd name="connsiteY43" fmla="*/ 1291070 h 3370881"/>
                          <a:gd name="connsiteX44" fmla="*/ 1801906 w 2657256"/>
                          <a:gd name="connsiteY44" fmla="*/ 1138670 h 3370881"/>
                          <a:gd name="connsiteX45" fmla="*/ 1792941 w 2657256"/>
                          <a:gd name="connsiteY45" fmla="*/ 1125223 h 3370881"/>
                          <a:gd name="connsiteX46" fmla="*/ 1757082 w 2657256"/>
                          <a:gd name="connsiteY46" fmla="*/ 1093846 h 3370881"/>
                          <a:gd name="connsiteX47" fmla="*/ 1730188 w 2657256"/>
                          <a:gd name="connsiteY47" fmla="*/ 1066952 h 3370881"/>
                          <a:gd name="connsiteX48" fmla="*/ 1703294 w 2657256"/>
                          <a:gd name="connsiteY48" fmla="*/ 1049023 h 3370881"/>
                          <a:gd name="connsiteX49" fmla="*/ 1622612 w 2657256"/>
                          <a:gd name="connsiteY49" fmla="*/ 1053505 h 3370881"/>
                          <a:gd name="connsiteX50" fmla="*/ 1595718 w 2657256"/>
                          <a:gd name="connsiteY50" fmla="*/ 1062470 h 3370881"/>
                          <a:gd name="connsiteX51" fmla="*/ 1573306 w 2657256"/>
                          <a:gd name="connsiteY51" fmla="*/ 1066952 h 3370881"/>
                          <a:gd name="connsiteX52" fmla="*/ 1453385 w 2657256"/>
                          <a:gd name="connsiteY52" fmla="*/ 1082761 h 3370881"/>
                          <a:gd name="connsiteX53" fmla="*/ 1326776 w 2657256"/>
                          <a:gd name="connsiteY53" fmla="*/ 1062470 h 3370881"/>
                          <a:gd name="connsiteX54" fmla="*/ 1308847 w 2657256"/>
                          <a:gd name="connsiteY54" fmla="*/ 1057987 h 3370881"/>
                          <a:gd name="connsiteX55" fmla="*/ 1277470 w 2657256"/>
                          <a:gd name="connsiteY55" fmla="*/ 1053505 h 3370881"/>
                          <a:gd name="connsiteX56" fmla="*/ 1259541 w 2657256"/>
                          <a:gd name="connsiteY56" fmla="*/ 1049023 h 3370881"/>
                          <a:gd name="connsiteX57" fmla="*/ 1232647 w 2657256"/>
                          <a:gd name="connsiteY57" fmla="*/ 1044540 h 3370881"/>
                          <a:gd name="connsiteX58" fmla="*/ 1053353 w 2657256"/>
                          <a:gd name="connsiteY58" fmla="*/ 1049023 h 3370881"/>
                          <a:gd name="connsiteX59" fmla="*/ 1035423 w 2657256"/>
                          <a:gd name="connsiteY59" fmla="*/ 1053505 h 3370881"/>
                          <a:gd name="connsiteX60" fmla="*/ 1008529 w 2657256"/>
                          <a:gd name="connsiteY60" fmla="*/ 1057987 h 3370881"/>
                          <a:gd name="connsiteX61" fmla="*/ 995082 w 2657256"/>
                          <a:gd name="connsiteY61" fmla="*/ 1062470 h 3370881"/>
                          <a:gd name="connsiteX62" fmla="*/ 945776 w 2657256"/>
                          <a:gd name="connsiteY62" fmla="*/ 1031093 h 3370881"/>
                          <a:gd name="connsiteX63" fmla="*/ 941294 w 2657256"/>
                          <a:gd name="connsiteY63" fmla="*/ 1017646 h 3370881"/>
                          <a:gd name="connsiteX64" fmla="*/ 932329 w 2657256"/>
                          <a:gd name="connsiteY64" fmla="*/ 919034 h 3370881"/>
                          <a:gd name="connsiteX65" fmla="*/ 914400 w 2657256"/>
                          <a:gd name="connsiteY65" fmla="*/ 901105 h 3370881"/>
                          <a:gd name="connsiteX66" fmla="*/ 918882 w 2657256"/>
                          <a:gd name="connsiteY66" fmla="*/ 869729 h 3370881"/>
                          <a:gd name="connsiteX67" fmla="*/ 941294 w 2657256"/>
                          <a:gd name="connsiteY67" fmla="*/ 865246 h 3370881"/>
                          <a:gd name="connsiteX68" fmla="*/ 959223 w 2657256"/>
                          <a:gd name="connsiteY68" fmla="*/ 851799 h 3370881"/>
                          <a:gd name="connsiteX69" fmla="*/ 990600 w 2657256"/>
                          <a:gd name="connsiteY69" fmla="*/ 847317 h 3370881"/>
                          <a:gd name="connsiteX70" fmla="*/ 1129553 w 2657256"/>
                          <a:gd name="connsiteY70" fmla="*/ 838352 h 3370881"/>
                          <a:gd name="connsiteX71" fmla="*/ 1147482 w 2657256"/>
                          <a:gd name="connsiteY71" fmla="*/ 829387 h 3370881"/>
                          <a:gd name="connsiteX72" fmla="*/ 1178859 w 2657256"/>
                          <a:gd name="connsiteY72" fmla="*/ 806976 h 3370881"/>
                          <a:gd name="connsiteX73" fmla="*/ 1192306 w 2657256"/>
                          <a:gd name="connsiteY73" fmla="*/ 793529 h 3370881"/>
                          <a:gd name="connsiteX74" fmla="*/ 1214718 w 2657256"/>
                          <a:gd name="connsiteY74" fmla="*/ 784564 h 3370881"/>
                          <a:gd name="connsiteX75" fmla="*/ 1241612 w 2657256"/>
                          <a:gd name="connsiteY75" fmla="*/ 771117 h 3370881"/>
                          <a:gd name="connsiteX76" fmla="*/ 1277470 w 2657256"/>
                          <a:gd name="connsiteY76" fmla="*/ 753187 h 3370881"/>
                          <a:gd name="connsiteX77" fmla="*/ 1295400 w 2657256"/>
                          <a:gd name="connsiteY77" fmla="*/ 730776 h 3370881"/>
                          <a:gd name="connsiteX78" fmla="*/ 1317812 w 2657256"/>
                          <a:gd name="connsiteY78" fmla="*/ 708364 h 3370881"/>
                          <a:gd name="connsiteX79" fmla="*/ 1353670 w 2657256"/>
                          <a:gd name="connsiteY79" fmla="*/ 663540 h 3370881"/>
                          <a:gd name="connsiteX80" fmla="*/ 1371600 w 2657256"/>
                          <a:gd name="connsiteY80" fmla="*/ 636646 h 3370881"/>
                          <a:gd name="connsiteX81" fmla="*/ 1380565 w 2657256"/>
                          <a:gd name="connsiteY81" fmla="*/ 596305 h 3370881"/>
                          <a:gd name="connsiteX82" fmla="*/ 1385047 w 2657256"/>
                          <a:gd name="connsiteY82" fmla="*/ 582858 h 3370881"/>
                          <a:gd name="connsiteX83" fmla="*/ 1380565 w 2657256"/>
                          <a:gd name="connsiteY83" fmla="*/ 533552 h 3370881"/>
                          <a:gd name="connsiteX84" fmla="*/ 1367118 w 2657256"/>
                          <a:gd name="connsiteY84" fmla="*/ 524587 h 3370881"/>
                          <a:gd name="connsiteX85" fmla="*/ 1349188 w 2657256"/>
                          <a:gd name="connsiteY85" fmla="*/ 520105 h 3370881"/>
                          <a:gd name="connsiteX86" fmla="*/ 1326776 w 2657256"/>
                          <a:gd name="connsiteY86" fmla="*/ 511140 h 3370881"/>
                          <a:gd name="connsiteX87" fmla="*/ 1281953 w 2657256"/>
                          <a:gd name="connsiteY87" fmla="*/ 515623 h 3370881"/>
                          <a:gd name="connsiteX88" fmla="*/ 1250576 w 2657256"/>
                          <a:gd name="connsiteY88" fmla="*/ 529070 h 3370881"/>
                          <a:gd name="connsiteX89" fmla="*/ 1210235 w 2657256"/>
                          <a:gd name="connsiteY89" fmla="*/ 542517 h 3370881"/>
                          <a:gd name="connsiteX90" fmla="*/ 1183341 w 2657256"/>
                          <a:gd name="connsiteY90" fmla="*/ 555964 h 3370881"/>
                          <a:gd name="connsiteX91" fmla="*/ 1160929 w 2657256"/>
                          <a:gd name="connsiteY91" fmla="*/ 569411 h 3370881"/>
                          <a:gd name="connsiteX92" fmla="*/ 1134035 w 2657256"/>
                          <a:gd name="connsiteY92" fmla="*/ 578376 h 3370881"/>
                          <a:gd name="connsiteX93" fmla="*/ 1111623 w 2657256"/>
                          <a:gd name="connsiteY93" fmla="*/ 587340 h 3370881"/>
                          <a:gd name="connsiteX94" fmla="*/ 1084729 w 2657256"/>
                          <a:gd name="connsiteY94" fmla="*/ 596305 h 3370881"/>
                          <a:gd name="connsiteX95" fmla="*/ 986118 w 2657256"/>
                          <a:gd name="connsiteY95" fmla="*/ 591823 h 3370881"/>
                          <a:gd name="connsiteX96" fmla="*/ 927847 w 2657256"/>
                          <a:gd name="connsiteY96" fmla="*/ 578376 h 3370881"/>
                          <a:gd name="connsiteX97" fmla="*/ 896470 w 2657256"/>
                          <a:gd name="connsiteY97" fmla="*/ 555964 h 3370881"/>
                          <a:gd name="connsiteX98" fmla="*/ 883023 w 2657256"/>
                          <a:gd name="connsiteY98" fmla="*/ 546999 h 3370881"/>
                          <a:gd name="connsiteX99" fmla="*/ 865094 w 2657256"/>
                          <a:gd name="connsiteY99" fmla="*/ 497693 h 3370881"/>
                          <a:gd name="connsiteX100" fmla="*/ 869576 w 2657256"/>
                          <a:gd name="connsiteY100" fmla="*/ 403564 h 3370881"/>
                          <a:gd name="connsiteX101" fmla="*/ 874059 w 2657256"/>
                          <a:gd name="connsiteY101" fmla="*/ 385634 h 3370881"/>
                          <a:gd name="connsiteX102" fmla="*/ 883023 w 2657256"/>
                          <a:gd name="connsiteY102" fmla="*/ 372187 h 3370881"/>
                          <a:gd name="connsiteX103" fmla="*/ 909918 w 2657256"/>
                          <a:gd name="connsiteY103" fmla="*/ 363223 h 3370881"/>
                          <a:gd name="connsiteX104" fmla="*/ 914400 w 2657256"/>
                          <a:gd name="connsiteY104" fmla="*/ 385634 h 3370881"/>
                          <a:gd name="connsiteX105" fmla="*/ 909918 w 2657256"/>
                          <a:gd name="connsiteY105" fmla="*/ 408046 h 3370881"/>
                          <a:gd name="connsiteX106" fmla="*/ 900953 w 2657256"/>
                          <a:gd name="connsiteY106" fmla="*/ 466317 h 3370881"/>
                          <a:gd name="connsiteX107" fmla="*/ 905435 w 2657256"/>
                          <a:gd name="connsiteY107" fmla="*/ 515623 h 3370881"/>
                          <a:gd name="connsiteX108" fmla="*/ 932329 w 2657256"/>
                          <a:gd name="connsiteY108" fmla="*/ 551481 h 3370881"/>
                          <a:gd name="connsiteX109" fmla="*/ 954741 w 2657256"/>
                          <a:gd name="connsiteY109" fmla="*/ 560446 h 3370881"/>
                          <a:gd name="connsiteX110" fmla="*/ 972670 w 2657256"/>
                          <a:gd name="connsiteY110" fmla="*/ 569411 h 3370881"/>
                          <a:gd name="connsiteX111" fmla="*/ 1066800 w 2657256"/>
                          <a:gd name="connsiteY111" fmla="*/ 564929 h 3370881"/>
                          <a:gd name="connsiteX112" fmla="*/ 1111623 w 2657256"/>
                          <a:gd name="connsiteY112" fmla="*/ 551481 h 3370881"/>
                          <a:gd name="connsiteX113" fmla="*/ 1129553 w 2657256"/>
                          <a:gd name="connsiteY113" fmla="*/ 538034 h 3370881"/>
                          <a:gd name="connsiteX114" fmla="*/ 1156447 w 2657256"/>
                          <a:gd name="connsiteY114" fmla="*/ 511140 h 3370881"/>
                          <a:gd name="connsiteX115" fmla="*/ 1160929 w 2657256"/>
                          <a:gd name="connsiteY115" fmla="*/ 493211 h 3370881"/>
                          <a:gd name="connsiteX116" fmla="*/ 1178859 w 2657256"/>
                          <a:gd name="connsiteY116" fmla="*/ 331846 h 3370881"/>
                          <a:gd name="connsiteX117" fmla="*/ 1215315 w 2657256"/>
                          <a:gd name="connsiteY117" fmla="*/ 270289 h 3370881"/>
                          <a:gd name="connsiteX118" fmla="*/ 1214718 w 2657256"/>
                          <a:gd name="connsiteY118" fmla="*/ 367705 h 3370881"/>
                          <a:gd name="connsiteX119" fmla="*/ 1201270 w 2657256"/>
                          <a:gd name="connsiteY119" fmla="*/ 412529 h 3370881"/>
                          <a:gd name="connsiteX120" fmla="*/ 1210235 w 2657256"/>
                          <a:gd name="connsiteY120" fmla="*/ 461834 h 3370881"/>
                          <a:gd name="connsiteX121" fmla="*/ 1214718 w 2657256"/>
                          <a:gd name="connsiteY121" fmla="*/ 475281 h 3370881"/>
                          <a:gd name="connsiteX122" fmla="*/ 1228165 w 2657256"/>
                          <a:gd name="connsiteY122" fmla="*/ 484246 h 3370881"/>
                          <a:gd name="connsiteX123" fmla="*/ 1250576 w 2657256"/>
                          <a:gd name="connsiteY123" fmla="*/ 502176 h 3370881"/>
                          <a:gd name="connsiteX124" fmla="*/ 1317812 w 2657256"/>
                          <a:gd name="connsiteY124" fmla="*/ 497693 h 3370881"/>
                          <a:gd name="connsiteX125" fmla="*/ 1353670 w 2657256"/>
                          <a:gd name="connsiteY125" fmla="*/ 488729 h 3370881"/>
                          <a:gd name="connsiteX126" fmla="*/ 1506070 w 2657256"/>
                          <a:gd name="connsiteY126" fmla="*/ 457352 h 3370881"/>
                          <a:gd name="connsiteX127" fmla="*/ 1550894 w 2657256"/>
                          <a:gd name="connsiteY127" fmla="*/ 430458 h 3370881"/>
                          <a:gd name="connsiteX128" fmla="*/ 1564341 w 2657256"/>
                          <a:gd name="connsiteY128" fmla="*/ 417011 h 3370881"/>
                          <a:gd name="connsiteX129" fmla="*/ 1586753 w 2657256"/>
                          <a:gd name="connsiteY129" fmla="*/ 399081 h 3370881"/>
                          <a:gd name="connsiteX130" fmla="*/ 1595718 w 2657256"/>
                          <a:gd name="connsiteY130" fmla="*/ 381152 h 3370881"/>
                          <a:gd name="connsiteX131" fmla="*/ 1600200 w 2657256"/>
                          <a:gd name="connsiteY131" fmla="*/ 363223 h 3370881"/>
                          <a:gd name="connsiteX132" fmla="*/ 1609165 w 2657256"/>
                          <a:gd name="connsiteY132" fmla="*/ 313917 h 3370881"/>
                          <a:gd name="connsiteX133" fmla="*/ 1537447 w 2657256"/>
                          <a:gd name="connsiteY133" fmla="*/ 188411 h 3370881"/>
                          <a:gd name="connsiteX134" fmla="*/ 1613647 w 2657256"/>
                          <a:gd name="connsiteY134" fmla="*/ 399081 h 3370881"/>
                          <a:gd name="connsiteX135" fmla="*/ 1627094 w 2657256"/>
                          <a:gd name="connsiteY135" fmla="*/ 417011 h 3370881"/>
                          <a:gd name="connsiteX136" fmla="*/ 1658470 w 2657256"/>
                          <a:gd name="connsiteY136" fmla="*/ 412529 h 3370881"/>
                          <a:gd name="connsiteX137" fmla="*/ 1685365 w 2657256"/>
                          <a:gd name="connsiteY137" fmla="*/ 390117 h 3370881"/>
                          <a:gd name="connsiteX138" fmla="*/ 1694329 w 2657256"/>
                          <a:gd name="connsiteY138" fmla="*/ 376670 h 3370881"/>
                          <a:gd name="connsiteX139" fmla="*/ 1734670 w 2657256"/>
                          <a:gd name="connsiteY139" fmla="*/ 354258 h 3370881"/>
                          <a:gd name="connsiteX140" fmla="*/ 1743635 w 2657256"/>
                          <a:gd name="connsiteY140" fmla="*/ 340811 h 3370881"/>
                          <a:gd name="connsiteX141" fmla="*/ 1757082 w 2657256"/>
                          <a:gd name="connsiteY141" fmla="*/ 336329 h 3370881"/>
                          <a:gd name="connsiteX142" fmla="*/ 1808984 w 2657256"/>
                          <a:gd name="connsiteY142" fmla="*/ 249641 h 3370881"/>
                          <a:gd name="connsiteX143" fmla="*/ 1899621 w 2657256"/>
                          <a:gd name="connsiteY143" fmla="*/ 211719 h 3370881"/>
                          <a:gd name="connsiteX144" fmla="*/ 1808984 w 2657256"/>
                          <a:gd name="connsiteY144" fmla="*/ 178521 h 3370881"/>
                          <a:gd name="connsiteX145" fmla="*/ 1772023 w 2657256"/>
                          <a:gd name="connsiteY145" fmla="*/ 77249 h 3370881"/>
                          <a:gd name="connsiteX146" fmla="*/ 1900425 w 2657256"/>
                          <a:gd name="connsiteY146" fmla="*/ 214081 h 3370881"/>
                          <a:gd name="connsiteX147" fmla="*/ 1874221 w 2657256"/>
                          <a:gd name="connsiteY147" fmla="*/ 318698 h 3370881"/>
                          <a:gd name="connsiteX148" fmla="*/ 1788459 w 2657256"/>
                          <a:gd name="connsiteY148" fmla="*/ 367705 h 3370881"/>
                          <a:gd name="connsiteX149" fmla="*/ 1761565 w 2657256"/>
                          <a:gd name="connsiteY149" fmla="*/ 390117 h 3370881"/>
                          <a:gd name="connsiteX150" fmla="*/ 1783976 w 2657256"/>
                          <a:gd name="connsiteY150" fmla="*/ 399081 h 3370881"/>
                          <a:gd name="connsiteX151" fmla="*/ 1878106 w 2657256"/>
                          <a:gd name="connsiteY151" fmla="*/ 390117 h 3370881"/>
                          <a:gd name="connsiteX152" fmla="*/ 1891553 w 2657256"/>
                          <a:gd name="connsiteY152" fmla="*/ 381152 h 3370881"/>
                          <a:gd name="connsiteX153" fmla="*/ 1918447 w 2657256"/>
                          <a:gd name="connsiteY153" fmla="*/ 372187 h 3370881"/>
                          <a:gd name="connsiteX154" fmla="*/ 1940859 w 2657256"/>
                          <a:gd name="connsiteY154" fmla="*/ 358740 h 3370881"/>
                          <a:gd name="connsiteX155" fmla="*/ 1954306 w 2657256"/>
                          <a:gd name="connsiteY155" fmla="*/ 354258 h 3370881"/>
                          <a:gd name="connsiteX156" fmla="*/ 2083304 w 2657256"/>
                          <a:gd name="connsiteY156" fmla="*/ 290281 h 3370881"/>
                          <a:gd name="connsiteX157" fmla="*/ 2166172 w 2657256"/>
                          <a:gd name="connsiteY157" fmla="*/ 215604 h 3370881"/>
                          <a:gd name="connsiteX158" fmla="*/ 2069054 w 2657256"/>
                          <a:gd name="connsiteY158" fmla="*/ 40493 h 3370881"/>
                          <a:gd name="connsiteX159" fmla="*/ 2078225 w 2657256"/>
                          <a:gd name="connsiteY159" fmla="*/ 188681 h 3370881"/>
                          <a:gd name="connsiteX160" fmla="*/ 1999129 w 2657256"/>
                          <a:gd name="connsiteY160" fmla="*/ 358740 h 3370881"/>
                          <a:gd name="connsiteX161" fmla="*/ 1994647 w 2657256"/>
                          <a:gd name="connsiteY161" fmla="*/ 372187 h 3370881"/>
                          <a:gd name="connsiteX162" fmla="*/ 2039470 w 2657256"/>
                          <a:gd name="connsiteY162" fmla="*/ 390117 h 3370881"/>
                          <a:gd name="connsiteX163" fmla="*/ 2115670 w 2657256"/>
                          <a:gd name="connsiteY163" fmla="*/ 390117 h 3370881"/>
                          <a:gd name="connsiteX164" fmla="*/ 2160494 w 2657256"/>
                          <a:gd name="connsiteY164" fmla="*/ 376670 h 3370881"/>
                          <a:gd name="connsiteX165" fmla="*/ 2191870 w 2657256"/>
                          <a:gd name="connsiteY165" fmla="*/ 363223 h 3370881"/>
                          <a:gd name="connsiteX166" fmla="*/ 2205318 w 2657256"/>
                          <a:gd name="connsiteY166" fmla="*/ 358740 h 3370881"/>
                          <a:gd name="connsiteX167" fmla="*/ 2232212 w 2657256"/>
                          <a:gd name="connsiteY167" fmla="*/ 340811 h 3370881"/>
                          <a:gd name="connsiteX168" fmla="*/ 2312894 w 2657256"/>
                          <a:gd name="connsiteY168" fmla="*/ 183929 h 3370881"/>
                          <a:gd name="connsiteX169" fmla="*/ 2339788 w 2657256"/>
                          <a:gd name="connsiteY169" fmla="*/ 151 h 3370881"/>
                          <a:gd name="connsiteX170" fmla="*/ 2357718 w 2657256"/>
                          <a:gd name="connsiteY170" fmla="*/ 215305 h 3370881"/>
                          <a:gd name="connsiteX171" fmla="*/ 2254623 w 2657256"/>
                          <a:gd name="connsiteY171" fmla="*/ 376670 h 3370881"/>
                          <a:gd name="connsiteX172" fmla="*/ 2245659 w 2657256"/>
                          <a:gd name="connsiteY172" fmla="*/ 390117 h 3370881"/>
                          <a:gd name="connsiteX173" fmla="*/ 2254623 w 2657256"/>
                          <a:gd name="connsiteY173" fmla="*/ 403564 h 3370881"/>
                          <a:gd name="connsiteX174" fmla="*/ 2353235 w 2657256"/>
                          <a:gd name="connsiteY174" fmla="*/ 399081 h 3370881"/>
                          <a:gd name="connsiteX175" fmla="*/ 2366682 w 2657256"/>
                          <a:gd name="connsiteY175" fmla="*/ 394599 h 3370881"/>
                          <a:gd name="connsiteX176" fmla="*/ 2389094 w 2657256"/>
                          <a:gd name="connsiteY176" fmla="*/ 390117 h 3370881"/>
                          <a:gd name="connsiteX177" fmla="*/ 2424953 w 2657256"/>
                          <a:gd name="connsiteY177" fmla="*/ 367705 h 3370881"/>
                          <a:gd name="connsiteX178" fmla="*/ 2528047 w 2657256"/>
                          <a:gd name="connsiteY178" fmla="*/ 292700 h 3370881"/>
                          <a:gd name="connsiteX179" fmla="*/ 2541495 w 2657256"/>
                          <a:gd name="connsiteY179" fmla="*/ 62906 h 3370881"/>
                          <a:gd name="connsiteX180" fmla="*/ 2591304 w 2657256"/>
                          <a:gd name="connsiteY180" fmla="*/ 214081 h 3370881"/>
                          <a:gd name="connsiteX181" fmla="*/ 2612315 w 2657256"/>
                          <a:gd name="connsiteY181" fmla="*/ 290907 h 3370881"/>
                          <a:gd name="connsiteX182" fmla="*/ 2650863 w 2657256"/>
                          <a:gd name="connsiteY182" fmla="*/ 344994 h 3370881"/>
                          <a:gd name="connsiteX183" fmla="*/ 2465294 w 2657256"/>
                          <a:gd name="connsiteY183" fmla="*/ 399081 h 3370881"/>
                          <a:gd name="connsiteX184" fmla="*/ 2442882 w 2657256"/>
                          <a:gd name="connsiteY184" fmla="*/ 403564 h 3370881"/>
                          <a:gd name="connsiteX185" fmla="*/ 2398059 w 2657256"/>
                          <a:gd name="connsiteY185" fmla="*/ 417011 h 3370881"/>
                          <a:gd name="connsiteX186" fmla="*/ 2375647 w 2657256"/>
                          <a:gd name="connsiteY186" fmla="*/ 425976 h 3370881"/>
                          <a:gd name="connsiteX187" fmla="*/ 2357718 w 2657256"/>
                          <a:gd name="connsiteY187" fmla="*/ 430458 h 3370881"/>
                          <a:gd name="connsiteX188" fmla="*/ 2344270 w 2657256"/>
                          <a:gd name="connsiteY188" fmla="*/ 461834 h 3370881"/>
                          <a:gd name="connsiteX189" fmla="*/ 2353235 w 2657256"/>
                          <a:gd name="connsiteY189" fmla="*/ 502176 h 3370881"/>
                          <a:gd name="connsiteX190" fmla="*/ 2362200 w 2657256"/>
                          <a:gd name="connsiteY190" fmla="*/ 515623 h 3370881"/>
                          <a:gd name="connsiteX191" fmla="*/ 2344270 w 2657256"/>
                          <a:gd name="connsiteY191" fmla="*/ 587340 h 3370881"/>
                          <a:gd name="connsiteX192" fmla="*/ 2321859 w 2657256"/>
                          <a:gd name="connsiteY192" fmla="*/ 614234 h 3370881"/>
                          <a:gd name="connsiteX193" fmla="*/ 2308412 w 2657256"/>
                          <a:gd name="connsiteY193" fmla="*/ 636646 h 3370881"/>
                          <a:gd name="connsiteX194" fmla="*/ 2281518 w 2657256"/>
                          <a:gd name="connsiteY194" fmla="*/ 641129 h 3370881"/>
                          <a:gd name="connsiteX195" fmla="*/ 2259106 w 2657256"/>
                          <a:gd name="connsiteY195" fmla="*/ 636646 h 3370881"/>
                          <a:gd name="connsiteX196" fmla="*/ 2277035 w 2657256"/>
                          <a:gd name="connsiteY196" fmla="*/ 578376 h 3370881"/>
                          <a:gd name="connsiteX197" fmla="*/ 2290482 w 2657256"/>
                          <a:gd name="connsiteY197" fmla="*/ 542517 h 3370881"/>
                          <a:gd name="connsiteX198" fmla="*/ 2286000 w 2657256"/>
                          <a:gd name="connsiteY198" fmla="*/ 506658 h 3370881"/>
                          <a:gd name="connsiteX199" fmla="*/ 2245659 w 2657256"/>
                          <a:gd name="connsiteY199" fmla="*/ 448387 h 3370881"/>
                          <a:gd name="connsiteX200" fmla="*/ 2200835 w 2657256"/>
                          <a:gd name="connsiteY200" fmla="*/ 430458 h 3370881"/>
                          <a:gd name="connsiteX201" fmla="*/ 2169459 w 2657256"/>
                          <a:gd name="connsiteY201" fmla="*/ 425976 h 3370881"/>
                          <a:gd name="connsiteX202" fmla="*/ 2102223 w 2657256"/>
                          <a:gd name="connsiteY202" fmla="*/ 430458 h 3370881"/>
                          <a:gd name="connsiteX203" fmla="*/ 2084294 w 2657256"/>
                          <a:gd name="connsiteY203" fmla="*/ 439423 h 3370881"/>
                          <a:gd name="connsiteX204" fmla="*/ 2070847 w 2657256"/>
                          <a:gd name="connsiteY204" fmla="*/ 443905 h 3370881"/>
                          <a:gd name="connsiteX205" fmla="*/ 2061882 w 2657256"/>
                          <a:gd name="connsiteY205" fmla="*/ 461834 h 3370881"/>
                          <a:gd name="connsiteX206" fmla="*/ 2034988 w 2657256"/>
                          <a:gd name="connsiteY206" fmla="*/ 475281 h 3370881"/>
                          <a:gd name="connsiteX207" fmla="*/ 1783976 w 2657256"/>
                          <a:gd name="connsiteY207" fmla="*/ 479764 h 3370881"/>
                          <a:gd name="connsiteX208" fmla="*/ 1766047 w 2657256"/>
                          <a:gd name="connsiteY208" fmla="*/ 488729 h 3370881"/>
                          <a:gd name="connsiteX209" fmla="*/ 1703294 w 2657256"/>
                          <a:gd name="connsiteY209" fmla="*/ 506658 h 3370881"/>
                          <a:gd name="connsiteX210" fmla="*/ 1689847 w 2657256"/>
                          <a:gd name="connsiteY210" fmla="*/ 511140 h 3370881"/>
                          <a:gd name="connsiteX211" fmla="*/ 1676400 w 2657256"/>
                          <a:gd name="connsiteY211" fmla="*/ 520105 h 3370881"/>
                          <a:gd name="connsiteX212" fmla="*/ 1649506 w 2657256"/>
                          <a:gd name="connsiteY212" fmla="*/ 529070 h 3370881"/>
                          <a:gd name="connsiteX213" fmla="*/ 1636059 w 2657256"/>
                          <a:gd name="connsiteY213" fmla="*/ 538034 h 3370881"/>
                          <a:gd name="connsiteX214" fmla="*/ 1622612 w 2657256"/>
                          <a:gd name="connsiteY214" fmla="*/ 551481 h 3370881"/>
                          <a:gd name="connsiteX215" fmla="*/ 1609165 w 2657256"/>
                          <a:gd name="connsiteY215" fmla="*/ 555964 h 3370881"/>
                          <a:gd name="connsiteX216" fmla="*/ 1577788 w 2657256"/>
                          <a:gd name="connsiteY216" fmla="*/ 587340 h 3370881"/>
                          <a:gd name="connsiteX217" fmla="*/ 1568823 w 2657256"/>
                          <a:gd name="connsiteY217" fmla="*/ 600787 h 3370881"/>
                          <a:gd name="connsiteX218" fmla="*/ 1555376 w 2657256"/>
                          <a:gd name="connsiteY218" fmla="*/ 614234 h 3370881"/>
                          <a:gd name="connsiteX219" fmla="*/ 1524000 w 2657256"/>
                          <a:gd name="connsiteY219" fmla="*/ 654576 h 3370881"/>
                          <a:gd name="connsiteX220" fmla="*/ 1519518 w 2657256"/>
                          <a:gd name="connsiteY220" fmla="*/ 668023 h 3370881"/>
                          <a:gd name="connsiteX221" fmla="*/ 1528482 w 2657256"/>
                          <a:gd name="connsiteY221" fmla="*/ 708364 h 3370881"/>
                          <a:gd name="connsiteX222" fmla="*/ 1537447 w 2657256"/>
                          <a:gd name="connsiteY222" fmla="*/ 721811 h 3370881"/>
                          <a:gd name="connsiteX223" fmla="*/ 1568823 w 2657256"/>
                          <a:gd name="connsiteY223" fmla="*/ 712846 h 3370881"/>
                          <a:gd name="connsiteX224" fmla="*/ 1600200 w 2657256"/>
                          <a:gd name="connsiteY224" fmla="*/ 712846 h 3370881"/>
                          <a:gd name="connsiteX225" fmla="*/ 1631576 w 2657256"/>
                          <a:gd name="connsiteY225" fmla="*/ 690434 h 3370881"/>
                          <a:gd name="connsiteX226" fmla="*/ 1645023 w 2657256"/>
                          <a:gd name="connsiteY226" fmla="*/ 676987 h 3370881"/>
                          <a:gd name="connsiteX227" fmla="*/ 1685365 w 2657256"/>
                          <a:gd name="connsiteY227" fmla="*/ 645611 h 3370881"/>
                          <a:gd name="connsiteX228" fmla="*/ 1716741 w 2657256"/>
                          <a:gd name="connsiteY228" fmla="*/ 614234 h 3370881"/>
                          <a:gd name="connsiteX229" fmla="*/ 1748118 w 2657256"/>
                          <a:gd name="connsiteY229" fmla="*/ 596305 h 3370881"/>
                          <a:gd name="connsiteX230" fmla="*/ 1761565 w 2657256"/>
                          <a:gd name="connsiteY230" fmla="*/ 591823 h 3370881"/>
                          <a:gd name="connsiteX231" fmla="*/ 1779494 w 2657256"/>
                          <a:gd name="connsiteY231" fmla="*/ 582858 h 3370881"/>
                          <a:gd name="connsiteX232" fmla="*/ 1815353 w 2657256"/>
                          <a:gd name="connsiteY232" fmla="*/ 573893 h 3370881"/>
                          <a:gd name="connsiteX233" fmla="*/ 2030506 w 2657256"/>
                          <a:gd name="connsiteY233" fmla="*/ 578376 h 3370881"/>
                          <a:gd name="connsiteX234" fmla="*/ 2017059 w 2657256"/>
                          <a:gd name="connsiteY234" fmla="*/ 600787 h 3370881"/>
                          <a:gd name="connsiteX235" fmla="*/ 1981200 w 2657256"/>
                          <a:gd name="connsiteY235" fmla="*/ 636646 h 3370881"/>
                          <a:gd name="connsiteX236" fmla="*/ 1967753 w 2657256"/>
                          <a:gd name="connsiteY236" fmla="*/ 650093 h 3370881"/>
                          <a:gd name="connsiteX237" fmla="*/ 1936376 w 2657256"/>
                          <a:gd name="connsiteY237" fmla="*/ 690434 h 3370881"/>
                          <a:gd name="connsiteX238" fmla="*/ 1905000 w 2657256"/>
                          <a:gd name="connsiteY238" fmla="*/ 717329 h 3370881"/>
                          <a:gd name="connsiteX239" fmla="*/ 1860176 w 2657256"/>
                          <a:gd name="connsiteY239" fmla="*/ 735258 h 3370881"/>
                          <a:gd name="connsiteX240" fmla="*/ 1788459 w 2657256"/>
                          <a:gd name="connsiteY240" fmla="*/ 744223 h 3370881"/>
                          <a:gd name="connsiteX241" fmla="*/ 1846729 w 2657256"/>
                          <a:gd name="connsiteY241" fmla="*/ 802493 h 3370881"/>
                          <a:gd name="connsiteX242" fmla="*/ 1913965 w 2657256"/>
                          <a:gd name="connsiteY242" fmla="*/ 829387 h 3370881"/>
                          <a:gd name="connsiteX243" fmla="*/ 1922929 w 2657256"/>
                          <a:gd name="connsiteY243" fmla="*/ 842834 h 3370881"/>
                          <a:gd name="connsiteX244" fmla="*/ 1967753 w 2657256"/>
                          <a:gd name="connsiteY244" fmla="*/ 883176 h 3370881"/>
                          <a:gd name="connsiteX245" fmla="*/ 1981200 w 2657256"/>
                          <a:gd name="connsiteY245" fmla="*/ 896623 h 3370881"/>
                          <a:gd name="connsiteX246" fmla="*/ 1994647 w 2657256"/>
                          <a:gd name="connsiteY246" fmla="*/ 905587 h 3370881"/>
                          <a:gd name="connsiteX247" fmla="*/ 2021541 w 2657256"/>
                          <a:gd name="connsiteY247" fmla="*/ 927999 h 3370881"/>
                          <a:gd name="connsiteX248" fmla="*/ 2030506 w 2657256"/>
                          <a:gd name="connsiteY248" fmla="*/ 941446 h 3370881"/>
                          <a:gd name="connsiteX249" fmla="*/ 2057400 w 2657256"/>
                          <a:gd name="connsiteY249" fmla="*/ 968340 h 3370881"/>
                          <a:gd name="connsiteX250" fmla="*/ 2088776 w 2657256"/>
                          <a:gd name="connsiteY250" fmla="*/ 1013164 h 3370881"/>
                          <a:gd name="connsiteX251" fmla="*/ 2115670 w 2657256"/>
                          <a:gd name="connsiteY251" fmla="*/ 1057987 h 3370881"/>
                          <a:gd name="connsiteX252" fmla="*/ 2120153 w 2657256"/>
                          <a:gd name="connsiteY252" fmla="*/ 1089364 h 3370881"/>
                          <a:gd name="connsiteX253" fmla="*/ 2138082 w 2657256"/>
                          <a:gd name="connsiteY253" fmla="*/ 1143152 h 3370881"/>
                          <a:gd name="connsiteX254" fmla="*/ 2147047 w 2657256"/>
                          <a:gd name="connsiteY254" fmla="*/ 1196940 h 3370881"/>
                          <a:gd name="connsiteX255" fmla="*/ 2151529 w 2657256"/>
                          <a:gd name="connsiteY255" fmla="*/ 1210387 h 3370881"/>
                          <a:gd name="connsiteX256" fmla="*/ 2156012 w 2657256"/>
                          <a:gd name="connsiteY256" fmla="*/ 1228317 h 3370881"/>
                          <a:gd name="connsiteX257" fmla="*/ 2173941 w 2657256"/>
                          <a:gd name="connsiteY257" fmla="*/ 1295552 h 3370881"/>
                          <a:gd name="connsiteX258" fmla="*/ 2182906 w 2657256"/>
                          <a:gd name="connsiteY258" fmla="*/ 1313481 h 3370881"/>
                          <a:gd name="connsiteX259" fmla="*/ 2187388 w 2657256"/>
                          <a:gd name="connsiteY259" fmla="*/ 1331411 h 3370881"/>
                          <a:gd name="connsiteX260" fmla="*/ 2214282 w 2657256"/>
                          <a:gd name="connsiteY260" fmla="*/ 1385199 h 3370881"/>
                          <a:gd name="connsiteX261" fmla="*/ 2218765 w 2657256"/>
                          <a:gd name="connsiteY261" fmla="*/ 1403129 h 3370881"/>
                          <a:gd name="connsiteX262" fmla="*/ 2223247 w 2657256"/>
                          <a:gd name="connsiteY262" fmla="*/ 1430023 h 3370881"/>
                          <a:gd name="connsiteX263" fmla="*/ 2236694 w 2657256"/>
                          <a:gd name="connsiteY263" fmla="*/ 1456917 h 3370881"/>
                          <a:gd name="connsiteX264" fmla="*/ 2241176 w 2657256"/>
                          <a:gd name="connsiteY264" fmla="*/ 1577940 h 3370881"/>
                          <a:gd name="connsiteX265" fmla="*/ 2245659 w 2657256"/>
                          <a:gd name="connsiteY265" fmla="*/ 1595870 h 3370881"/>
                          <a:gd name="connsiteX266" fmla="*/ 2236694 w 2657256"/>
                          <a:gd name="connsiteY266" fmla="*/ 1694481 h 3370881"/>
                          <a:gd name="connsiteX267" fmla="*/ 2227729 w 2657256"/>
                          <a:gd name="connsiteY267" fmla="*/ 1716893 h 3370881"/>
                          <a:gd name="connsiteX268" fmla="*/ 2223247 w 2657256"/>
                          <a:gd name="connsiteY268" fmla="*/ 1730340 h 3370881"/>
                          <a:gd name="connsiteX269" fmla="*/ 2235341 w 2657256"/>
                          <a:gd name="connsiteY269" fmla="*/ 1788611 h 3370881"/>
                          <a:gd name="connsiteX270" fmla="*/ 2191870 w 2657256"/>
                          <a:gd name="connsiteY270" fmla="*/ 1811023 h 3370881"/>
                          <a:gd name="connsiteX271" fmla="*/ 2226207 w 2657256"/>
                          <a:gd name="connsiteY271" fmla="*/ 1824470 h 3370881"/>
                          <a:gd name="connsiteX272" fmla="*/ 2208278 w 2657256"/>
                          <a:gd name="connsiteY272" fmla="*/ 1869293 h 3370881"/>
                          <a:gd name="connsiteX273" fmla="*/ 2195168 w 2657256"/>
                          <a:gd name="connsiteY273" fmla="*/ 1882740 h 3370881"/>
                          <a:gd name="connsiteX274" fmla="*/ 2203458 w 2657256"/>
                          <a:gd name="connsiteY274" fmla="*/ 1918938 h 3370881"/>
                          <a:gd name="connsiteX275" fmla="*/ 2204134 w 2657256"/>
                          <a:gd name="connsiteY275" fmla="*/ 1949806 h 3370881"/>
                          <a:gd name="connsiteX276" fmla="*/ 2226545 w 2657256"/>
                          <a:gd name="connsiteY276" fmla="*/ 1954627 h 3370881"/>
                          <a:gd name="connsiteX277" fmla="*/ 2241176 w 2657256"/>
                          <a:gd name="connsiteY277" fmla="*/ 2012729 h 3370881"/>
                          <a:gd name="connsiteX278" fmla="*/ 2263588 w 2657256"/>
                          <a:gd name="connsiteY278" fmla="*/ 2057552 h 3370881"/>
                          <a:gd name="connsiteX279" fmla="*/ 2286000 w 2657256"/>
                          <a:gd name="connsiteY279" fmla="*/ 2084446 h 3370881"/>
                          <a:gd name="connsiteX280" fmla="*/ 2299447 w 2657256"/>
                          <a:gd name="connsiteY280" fmla="*/ 2124787 h 3370881"/>
                          <a:gd name="connsiteX281" fmla="*/ 2321859 w 2657256"/>
                          <a:gd name="connsiteY281" fmla="*/ 2151681 h 3370881"/>
                          <a:gd name="connsiteX282" fmla="*/ 2344270 w 2657256"/>
                          <a:gd name="connsiteY282" fmla="*/ 2205470 h 3370881"/>
                          <a:gd name="connsiteX283" fmla="*/ 2348753 w 2657256"/>
                          <a:gd name="connsiteY283" fmla="*/ 2223399 h 3370881"/>
                          <a:gd name="connsiteX284" fmla="*/ 2366682 w 2657256"/>
                          <a:gd name="connsiteY284" fmla="*/ 2263740 h 3370881"/>
                          <a:gd name="connsiteX285" fmla="*/ 2375647 w 2657256"/>
                          <a:gd name="connsiteY285" fmla="*/ 2286152 h 3370881"/>
                          <a:gd name="connsiteX286" fmla="*/ 2380129 w 2657256"/>
                          <a:gd name="connsiteY286" fmla="*/ 2308564 h 3370881"/>
                          <a:gd name="connsiteX287" fmla="*/ 2389094 w 2657256"/>
                          <a:gd name="connsiteY287" fmla="*/ 2335458 h 3370881"/>
                          <a:gd name="connsiteX288" fmla="*/ 2393576 w 2657256"/>
                          <a:gd name="connsiteY288" fmla="*/ 2380281 h 3370881"/>
                          <a:gd name="connsiteX289" fmla="*/ 2398059 w 2657256"/>
                          <a:gd name="connsiteY289" fmla="*/ 2393729 h 3370881"/>
                          <a:gd name="connsiteX290" fmla="*/ 2419794 w 2657256"/>
                          <a:gd name="connsiteY290" fmla="*/ 2447517 h 3370881"/>
                          <a:gd name="connsiteX291" fmla="*/ 2427343 w 2657256"/>
                          <a:gd name="connsiteY291" fmla="*/ 2564058 h 3370881"/>
                          <a:gd name="connsiteX292" fmla="*/ 2389094 w 2657256"/>
                          <a:gd name="connsiteY292" fmla="*/ 2837481 h 3370881"/>
                          <a:gd name="connsiteX293" fmla="*/ 2380129 w 2657256"/>
                          <a:gd name="connsiteY293" fmla="*/ 2859893 h 3370881"/>
                          <a:gd name="connsiteX294" fmla="*/ 2357718 w 2657256"/>
                          <a:gd name="connsiteY294" fmla="*/ 2913681 h 3370881"/>
                          <a:gd name="connsiteX295" fmla="*/ 2348753 w 2657256"/>
                          <a:gd name="connsiteY295" fmla="*/ 2936093 h 3370881"/>
                          <a:gd name="connsiteX296" fmla="*/ 2339788 w 2657256"/>
                          <a:gd name="connsiteY296" fmla="*/ 2971952 h 3370881"/>
                          <a:gd name="connsiteX297" fmla="*/ 2326341 w 2657256"/>
                          <a:gd name="connsiteY297" fmla="*/ 2994364 h 3370881"/>
                          <a:gd name="connsiteX298" fmla="*/ 2317376 w 2657256"/>
                          <a:gd name="connsiteY298" fmla="*/ 3025740 h 3370881"/>
                          <a:gd name="connsiteX299" fmla="*/ 2303929 w 2657256"/>
                          <a:gd name="connsiteY299" fmla="*/ 3048152 h 3370881"/>
                          <a:gd name="connsiteX300" fmla="*/ 2290482 w 2657256"/>
                          <a:gd name="connsiteY300" fmla="*/ 3079529 h 3370881"/>
                          <a:gd name="connsiteX301" fmla="*/ 2272553 w 2657256"/>
                          <a:gd name="connsiteY301" fmla="*/ 3084011 h 3370881"/>
                          <a:gd name="connsiteX302" fmla="*/ 2259106 w 2657256"/>
                          <a:gd name="connsiteY302" fmla="*/ 3088493 h 3370881"/>
                          <a:gd name="connsiteX303" fmla="*/ 2241176 w 2657256"/>
                          <a:gd name="connsiteY303" fmla="*/ 3092976 h 3370881"/>
                          <a:gd name="connsiteX304" fmla="*/ 2209800 w 2657256"/>
                          <a:gd name="connsiteY304" fmla="*/ 3101940 h 3370881"/>
                          <a:gd name="connsiteX305" fmla="*/ 2205318 w 2657256"/>
                          <a:gd name="connsiteY305" fmla="*/ 3039187 h 3370881"/>
                          <a:gd name="connsiteX306" fmla="*/ 2218765 w 2657256"/>
                          <a:gd name="connsiteY306" fmla="*/ 3021258 h 3370881"/>
                          <a:gd name="connsiteX307" fmla="*/ 2245659 w 2657256"/>
                          <a:gd name="connsiteY307" fmla="*/ 2971952 h 3370881"/>
                          <a:gd name="connsiteX308" fmla="*/ 2268070 w 2657256"/>
                          <a:gd name="connsiteY308" fmla="*/ 2945058 h 3370881"/>
                          <a:gd name="connsiteX309" fmla="*/ 2298550 w 2657256"/>
                          <a:gd name="connsiteY309" fmla="*/ 2568540 h 3370881"/>
                          <a:gd name="connsiteX310" fmla="*/ 2284986 w 2657256"/>
                          <a:gd name="connsiteY310" fmla="*/ 2532681 h 3370881"/>
                          <a:gd name="connsiteX311" fmla="*/ 2293273 w 2657256"/>
                          <a:gd name="connsiteY311" fmla="*/ 2496653 h 3370881"/>
                          <a:gd name="connsiteX312" fmla="*/ 2278152 w 2657256"/>
                          <a:gd name="connsiteY312" fmla="*/ 2475178 h 3370881"/>
                          <a:gd name="connsiteX313" fmla="*/ 2245659 w 2657256"/>
                          <a:gd name="connsiteY313" fmla="*/ 2389247 h 3370881"/>
                          <a:gd name="connsiteX314" fmla="*/ 2195507 w 2657256"/>
                          <a:gd name="connsiteY314" fmla="*/ 2241328 h 3370881"/>
                          <a:gd name="connsiteX315" fmla="*/ 2083786 w 2657256"/>
                          <a:gd name="connsiteY315" fmla="*/ 2040300 h 3370881"/>
                          <a:gd name="connsiteX316" fmla="*/ 2048773 w 2657256"/>
                          <a:gd name="connsiteY316" fmla="*/ 2017971 h 3370881"/>
                          <a:gd name="connsiteX317" fmla="*/ 2074314 w 2657256"/>
                          <a:gd name="connsiteY317" fmla="*/ 2011967 h 3370881"/>
                          <a:gd name="connsiteX318" fmla="*/ 2034988 w 2657256"/>
                          <a:gd name="connsiteY318" fmla="*/ 2003764 h 3370881"/>
                          <a:gd name="connsiteX319" fmla="*/ 2026023 w 2657256"/>
                          <a:gd name="connsiteY319" fmla="*/ 2026176 h 3370881"/>
                          <a:gd name="connsiteX320" fmla="*/ 2021541 w 2657256"/>
                          <a:gd name="connsiteY320" fmla="*/ 2039623 h 3370881"/>
                          <a:gd name="connsiteX321" fmla="*/ 1999129 w 2657256"/>
                          <a:gd name="connsiteY321" fmla="*/ 2053070 h 3370881"/>
                          <a:gd name="connsiteX322" fmla="*/ 1990165 w 2657256"/>
                          <a:gd name="connsiteY322" fmla="*/ 2070999 h 3370881"/>
                          <a:gd name="connsiteX323" fmla="*/ 1967753 w 2657256"/>
                          <a:gd name="connsiteY323" fmla="*/ 2106858 h 3370881"/>
                          <a:gd name="connsiteX324" fmla="*/ 1981200 w 2657256"/>
                          <a:gd name="connsiteY324" fmla="*/ 2223399 h 3370881"/>
                          <a:gd name="connsiteX325" fmla="*/ 1994647 w 2657256"/>
                          <a:gd name="connsiteY325" fmla="*/ 2254776 h 3370881"/>
                          <a:gd name="connsiteX326" fmla="*/ 2003612 w 2657256"/>
                          <a:gd name="connsiteY326" fmla="*/ 2272705 h 3370881"/>
                          <a:gd name="connsiteX327" fmla="*/ 2026023 w 2657256"/>
                          <a:gd name="connsiteY327" fmla="*/ 2304081 h 3370881"/>
                          <a:gd name="connsiteX328" fmla="*/ 2043953 w 2657256"/>
                          <a:gd name="connsiteY328" fmla="*/ 2348905 h 3370881"/>
                          <a:gd name="connsiteX329" fmla="*/ 2061882 w 2657256"/>
                          <a:gd name="connsiteY329" fmla="*/ 2371317 h 3370881"/>
                          <a:gd name="connsiteX330" fmla="*/ 2088776 w 2657256"/>
                          <a:gd name="connsiteY330" fmla="*/ 2434070 h 3370881"/>
                          <a:gd name="connsiteX331" fmla="*/ 2102223 w 2657256"/>
                          <a:gd name="connsiteY331" fmla="*/ 2465446 h 3370881"/>
                          <a:gd name="connsiteX332" fmla="*/ 2106706 w 2657256"/>
                          <a:gd name="connsiteY332" fmla="*/ 2496823 h 3370881"/>
                          <a:gd name="connsiteX333" fmla="*/ 2124635 w 2657256"/>
                          <a:gd name="connsiteY333" fmla="*/ 2559576 h 3370881"/>
                          <a:gd name="connsiteX334" fmla="*/ 2138082 w 2657256"/>
                          <a:gd name="connsiteY334" fmla="*/ 2649223 h 3370881"/>
                          <a:gd name="connsiteX335" fmla="*/ 2147047 w 2657256"/>
                          <a:gd name="connsiteY335" fmla="*/ 2685081 h 3370881"/>
                          <a:gd name="connsiteX336" fmla="*/ 2151529 w 2657256"/>
                          <a:gd name="connsiteY336" fmla="*/ 2716458 h 3370881"/>
                          <a:gd name="connsiteX337" fmla="*/ 2160494 w 2657256"/>
                          <a:gd name="connsiteY337" fmla="*/ 2770246 h 3370881"/>
                          <a:gd name="connsiteX338" fmla="*/ 2156012 w 2657256"/>
                          <a:gd name="connsiteY338" fmla="*/ 2962987 h 3370881"/>
                          <a:gd name="connsiteX339" fmla="*/ 2138082 w 2657256"/>
                          <a:gd name="connsiteY339" fmla="*/ 3043670 h 3370881"/>
                          <a:gd name="connsiteX340" fmla="*/ 2133600 w 2657256"/>
                          <a:gd name="connsiteY340" fmla="*/ 3061599 h 3370881"/>
                          <a:gd name="connsiteX341" fmla="*/ 2120153 w 2657256"/>
                          <a:gd name="connsiteY341" fmla="*/ 3079529 h 3370881"/>
                          <a:gd name="connsiteX342" fmla="*/ 2111188 w 2657256"/>
                          <a:gd name="connsiteY342" fmla="*/ 3106423 h 3370881"/>
                          <a:gd name="connsiteX343" fmla="*/ 2088776 w 2657256"/>
                          <a:gd name="connsiteY343" fmla="*/ 3137799 h 3370881"/>
                          <a:gd name="connsiteX344" fmla="*/ 2075329 w 2657256"/>
                          <a:gd name="connsiteY344" fmla="*/ 3164693 h 3370881"/>
                          <a:gd name="connsiteX345" fmla="*/ 2061882 w 2657256"/>
                          <a:gd name="connsiteY345" fmla="*/ 3169176 h 3370881"/>
                          <a:gd name="connsiteX346" fmla="*/ 2021541 w 2657256"/>
                          <a:gd name="connsiteY346" fmla="*/ 3164693 h 3370881"/>
                          <a:gd name="connsiteX347" fmla="*/ 2012576 w 2657256"/>
                          <a:gd name="connsiteY347" fmla="*/ 3119870 h 3370881"/>
                          <a:gd name="connsiteX348" fmla="*/ 2048435 w 2657256"/>
                          <a:gd name="connsiteY348" fmla="*/ 3021258 h 3370881"/>
                          <a:gd name="connsiteX349" fmla="*/ 2048435 w 2657256"/>
                          <a:gd name="connsiteY349" fmla="*/ 3021258 h 3370881"/>
                          <a:gd name="connsiteX350" fmla="*/ 2061882 w 2657256"/>
                          <a:gd name="connsiteY350" fmla="*/ 2967470 h 3370881"/>
                          <a:gd name="connsiteX351" fmla="*/ 2070847 w 2657256"/>
                          <a:gd name="connsiteY351" fmla="*/ 2882305 h 3370881"/>
                          <a:gd name="connsiteX352" fmla="*/ 2066365 w 2657256"/>
                          <a:gd name="connsiteY352" fmla="*/ 2725423 h 3370881"/>
                          <a:gd name="connsiteX353" fmla="*/ 2043953 w 2657256"/>
                          <a:gd name="connsiteY353" fmla="*/ 2649223 h 3370881"/>
                          <a:gd name="connsiteX354" fmla="*/ 2030506 w 2657256"/>
                          <a:gd name="connsiteY354" fmla="*/ 2622329 h 3370881"/>
                          <a:gd name="connsiteX355" fmla="*/ 2017059 w 2657256"/>
                          <a:gd name="connsiteY355" fmla="*/ 2581987 h 3370881"/>
                          <a:gd name="connsiteX356" fmla="*/ 1981200 w 2657256"/>
                          <a:gd name="connsiteY356" fmla="*/ 2514752 h 3370881"/>
                          <a:gd name="connsiteX357" fmla="*/ 1972235 w 2657256"/>
                          <a:gd name="connsiteY357" fmla="*/ 2501305 h 3370881"/>
                          <a:gd name="connsiteX358" fmla="*/ 1958788 w 2657256"/>
                          <a:gd name="connsiteY358" fmla="*/ 2478893 h 3370881"/>
                          <a:gd name="connsiteX359" fmla="*/ 1905000 w 2657256"/>
                          <a:gd name="connsiteY359" fmla="*/ 2398211 h 3370881"/>
                          <a:gd name="connsiteX360" fmla="*/ 1882588 w 2657256"/>
                          <a:gd name="connsiteY360" fmla="*/ 2357870 h 3370881"/>
                          <a:gd name="connsiteX361" fmla="*/ 1869141 w 2657256"/>
                          <a:gd name="connsiteY361" fmla="*/ 2339940 h 3370881"/>
                          <a:gd name="connsiteX362" fmla="*/ 1806388 w 2657256"/>
                          <a:gd name="connsiteY362" fmla="*/ 2313046 h 3370881"/>
                          <a:gd name="connsiteX363" fmla="*/ 1779494 w 2657256"/>
                          <a:gd name="connsiteY363" fmla="*/ 2304081 h 3370881"/>
                          <a:gd name="connsiteX364" fmla="*/ 1752600 w 2657256"/>
                          <a:gd name="connsiteY364" fmla="*/ 2299599 h 3370881"/>
                          <a:gd name="connsiteX365" fmla="*/ 1680882 w 2657256"/>
                          <a:gd name="connsiteY365" fmla="*/ 2277187 h 3370881"/>
                          <a:gd name="connsiteX366" fmla="*/ 1719025 w 2657256"/>
                          <a:gd name="connsiteY366" fmla="*/ 2281331 h 3370881"/>
                          <a:gd name="connsiteX367" fmla="*/ 1756997 w 2657256"/>
                          <a:gd name="connsiteY367" fmla="*/ 2289450 h 3370881"/>
                          <a:gd name="connsiteX368" fmla="*/ 1656440 w 2657256"/>
                          <a:gd name="connsiteY368" fmla="*/ 2298583 h 3370881"/>
                          <a:gd name="connsiteX369" fmla="*/ 1537447 w 2657256"/>
                          <a:gd name="connsiteY369" fmla="*/ 2329960 h 3370881"/>
                          <a:gd name="connsiteX370" fmla="*/ 1571993 w 2657256"/>
                          <a:gd name="connsiteY370" fmla="*/ 2317957 h 3370881"/>
                          <a:gd name="connsiteX371" fmla="*/ 1509707 w 2657256"/>
                          <a:gd name="connsiteY371" fmla="*/ 2338926 h 3370881"/>
                          <a:gd name="connsiteX372" fmla="*/ 1500444 w 2657256"/>
                          <a:gd name="connsiteY372" fmla="*/ 2355271 h 3370881"/>
                          <a:gd name="connsiteX373" fmla="*/ 1402678 w 2657256"/>
                          <a:gd name="connsiteY373" fmla="*/ 2339641 h 3370881"/>
                          <a:gd name="connsiteX374" fmla="*/ 1322892 w 2657256"/>
                          <a:gd name="connsiteY374" fmla="*/ 2336952 h 3370881"/>
                          <a:gd name="connsiteX375" fmla="*/ 1199384 w 2657256"/>
                          <a:gd name="connsiteY375" fmla="*/ 2307041 h 3370881"/>
                          <a:gd name="connsiteX376" fmla="*/ 1066800 w 2657256"/>
                          <a:gd name="connsiteY376" fmla="*/ 2272705 h 3370881"/>
                          <a:gd name="connsiteX377" fmla="*/ 1030941 w 2657256"/>
                          <a:gd name="connsiteY377" fmla="*/ 2263740 h 3370881"/>
                          <a:gd name="connsiteX378" fmla="*/ 986118 w 2657256"/>
                          <a:gd name="connsiteY378" fmla="*/ 2241329 h 3370881"/>
                          <a:gd name="connsiteX379" fmla="*/ 968188 w 2657256"/>
                          <a:gd name="connsiteY379" fmla="*/ 2232364 h 3370881"/>
                          <a:gd name="connsiteX380" fmla="*/ 936812 w 2657256"/>
                          <a:gd name="connsiteY380" fmla="*/ 2214434 h 3370881"/>
                          <a:gd name="connsiteX381" fmla="*/ 905435 w 2657256"/>
                          <a:gd name="connsiteY381" fmla="*/ 2196505 h 3370881"/>
                          <a:gd name="connsiteX382" fmla="*/ 869576 w 2657256"/>
                          <a:gd name="connsiteY382" fmla="*/ 2209952 h 3370881"/>
                          <a:gd name="connsiteX383" fmla="*/ 856129 w 2657256"/>
                          <a:gd name="connsiteY383" fmla="*/ 2227881 h 3370881"/>
                          <a:gd name="connsiteX384" fmla="*/ 815788 w 2657256"/>
                          <a:gd name="connsiteY384" fmla="*/ 2268223 h 3370881"/>
                          <a:gd name="connsiteX385" fmla="*/ 788894 w 2657256"/>
                          <a:gd name="connsiteY385" fmla="*/ 2290634 h 3370881"/>
                          <a:gd name="connsiteX386" fmla="*/ 762000 w 2657256"/>
                          <a:gd name="connsiteY386" fmla="*/ 2313046 h 3370881"/>
                          <a:gd name="connsiteX387" fmla="*/ 753035 w 2657256"/>
                          <a:gd name="connsiteY387" fmla="*/ 2326493 h 3370881"/>
                          <a:gd name="connsiteX388" fmla="*/ 735106 w 2657256"/>
                          <a:gd name="connsiteY388" fmla="*/ 2339940 h 3370881"/>
                          <a:gd name="connsiteX389" fmla="*/ 712694 w 2657256"/>
                          <a:gd name="connsiteY389" fmla="*/ 2362352 h 3370881"/>
                          <a:gd name="connsiteX390" fmla="*/ 694765 w 2657256"/>
                          <a:gd name="connsiteY390" fmla="*/ 2375799 h 3370881"/>
                          <a:gd name="connsiteX391" fmla="*/ 681318 w 2657256"/>
                          <a:gd name="connsiteY391" fmla="*/ 2393729 h 3370881"/>
                          <a:gd name="connsiteX392" fmla="*/ 667870 w 2657256"/>
                          <a:gd name="connsiteY392" fmla="*/ 2402693 h 3370881"/>
                          <a:gd name="connsiteX393" fmla="*/ 623047 w 2657256"/>
                          <a:gd name="connsiteY393" fmla="*/ 2443034 h 3370881"/>
                          <a:gd name="connsiteX394" fmla="*/ 600635 w 2657256"/>
                          <a:gd name="connsiteY394" fmla="*/ 2474411 h 3370881"/>
                          <a:gd name="connsiteX395" fmla="*/ 587188 w 2657256"/>
                          <a:gd name="connsiteY395" fmla="*/ 2514752 h 3370881"/>
                          <a:gd name="connsiteX396" fmla="*/ 582706 w 2657256"/>
                          <a:gd name="connsiteY396" fmla="*/ 2546129 h 3370881"/>
                          <a:gd name="connsiteX397" fmla="*/ 596153 w 2657256"/>
                          <a:gd name="connsiteY397" fmla="*/ 2635776 h 3370881"/>
                          <a:gd name="connsiteX398" fmla="*/ 600635 w 2657256"/>
                          <a:gd name="connsiteY398" fmla="*/ 2653705 h 3370881"/>
                          <a:gd name="connsiteX399" fmla="*/ 609600 w 2657256"/>
                          <a:gd name="connsiteY399" fmla="*/ 2671634 h 3370881"/>
                          <a:gd name="connsiteX400" fmla="*/ 614082 w 2657256"/>
                          <a:gd name="connsiteY400" fmla="*/ 2689564 h 3370881"/>
                          <a:gd name="connsiteX401" fmla="*/ 623047 w 2657256"/>
                          <a:gd name="connsiteY401" fmla="*/ 2711976 h 3370881"/>
                          <a:gd name="connsiteX402" fmla="*/ 627529 w 2657256"/>
                          <a:gd name="connsiteY402" fmla="*/ 2734387 h 3370881"/>
                          <a:gd name="connsiteX403" fmla="*/ 640976 w 2657256"/>
                          <a:gd name="connsiteY403" fmla="*/ 2765764 h 3370881"/>
                          <a:gd name="connsiteX404" fmla="*/ 645459 w 2657256"/>
                          <a:gd name="connsiteY404" fmla="*/ 2779211 h 3370881"/>
                          <a:gd name="connsiteX405" fmla="*/ 658906 w 2657256"/>
                          <a:gd name="connsiteY405" fmla="*/ 2801623 h 3370881"/>
                          <a:gd name="connsiteX406" fmla="*/ 676835 w 2657256"/>
                          <a:gd name="connsiteY406" fmla="*/ 2864376 h 3370881"/>
                          <a:gd name="connsiteX407" fmla="*/ 690282 w 2657256"/>
                          <a:gd name="connsiteY407" fmla="*/ 2895752 h 3370881"/>
                          <a:gd name="connsiteX408" fmla="*/ 699247 w 2657256"/>
                          <a:gd name="connsiteY408" fmla="*/ 2940576 h 3370881"/>
                          <a:gd name="connsiteX409" fmla="*/ 703729 w 2657256"/>
                          <a:gd name="connsiteY409" fmla="*/ 2967470 h 3370881"/>
                          <a:gd name="connsiteX410" fmla="*/ 717176 w 2657256"/>
                          <a:gd name="connsiteY410" fmla="*/ 2994364 h 3370881"/>
                          <a:gd name="connsiteX411" fmla="*/ 735106 w 2657256"/>
                          <a:gd name="connsiteY411" fmla="*/ 3052634 h 3370881"/>
                          <a:gd name="connsiteX412" fmla="*/ 739588 w 2657256"/>
                          <a:gd name="connsiteY412" fmla="*/ 3079529 h 3370881"/>
                          <a:gd name="connsiteX413" fmla="*/ 762000 w 2657256"/>
                          <a:gd name="connsiteY413" fmla="*/ 3142281 h 3370881"/>
                          <a:gd name="connsiteX414" fmla="*/ 766482 w 2657256"/>
                          <a:gd name="connsiteY414" fmla="*/ 3231929 h 3370881"/>
                          <a:gd name="connsiteX415" fmla="*/ 770965 w 2657256"/>
                          <a:gd name="connsiteY415" fmla="*/ 3254340 h 3370881"/>
                          <a:gd name="connsiteX416" fmla="*/ 775447 w 2657256"/>
                          <a:gd name="connsiteY416" fmla="*/ 3285717 h 3370881"/>
                          <a:gd name="connsiteX417" fmla="*/ 748553 w 2657256"/>
                          <a:gd name="connsiteY417" fmla="*/ 3335023 h 3370881"/>
                          <a:gd name="connsiteX418" fmla="*/ 721659 w 2657256"/>
                          <a:gd name="connsiteY418" fmla="*/ 3343987 h 3370881"/>
                          <a:gd name="connsiteX419" fmla="*/ 708212 w 2657256"/>
                          <a:gd name="connsiteY419" fmla="*/ 3348470 h 3370881"/>
                          <a:gd name="connsiteX420" fmla="*/ 623047 w 2657256"/>
                          <a:gd name="connsiteY420" fmla="*/ 3330540 h 3370881"/>
                          <a:gd name="connsiteX421" fmla="*/ 609600 w 2657256"/>
                          <a:gd name="connsiteY421" fmla="*/ 3308129 h 3370881"/>
                          <a:gd name="connsiteX422" fmla="*/ 591670 w 2657256"/>
                          <a:gd name="connsiteY422" fmla="*/ 3267787 h 3370881"/>
                          <a:gd name="connsiteX423" fmla="*/ 560294 w 2657256"/>
                          <a:gd name="connsiteY423" fmla="*/ 3209517 h 3370881"/>
                          <a:gd name="connsiteX424" fmla="*/ 551329 w 2657256"/>
                          <a:gd name="connsiteY424" fmla="*/ 3196070 h 3370881"/>
                          <a:gd name="connsiteX425" fmla="*/ 528918 w 2657256"/>
                          <a:gd name="connsiteY425" fmla="*/ 3173658 h 3370881"/>
                          <a:gd name="connsiteX426" fmla="*/ 519953 w 2657256"/>
                          <a:gd name="connsiteY426" fmla="*/ 3128834 h 3370881"/>
                          <a:gd name="connsiteX427" fmla="*/ 524435 w 2657256"/>
                          <a:gd name="connsiteY427" fmla="*/ 3101940 h 3370881"/>
                          <a:gd name="connsiteX428" fmla="*/ 528918 w 2657256"/>
                          <a:gd name="connsiteY428" fmla="*/ 3088493 h 3370881"/>
                          <a:gd name="connsiteX429" fmla="*/ 542365 w 2657256"/>
                          <a:gd name="connsiteY429" fmla="*/ 3052634 h 3370881"/>
                          <a:gd name="connsiteX430" fmla="*/ 484094 w 2657256"/>
                          <a:gd name="connsiteY430" fmla="*/ 2886787 h 3370881"/>
                          <a:gd name="connsiteX431" fmla="*/ 443753 w 2657256"/>
                          <a:gd name="connsiteY431" fmla="*/ 2779211 h 3370881"/>
                          <a:gd name="connsiteX432" fmla="*/ 439270 w 2657256"/>
                          <a:gd name="connsiteY432" fmla="*/ 2752317 h 3370881"/>
                          <a:gd name="connsiteX433" fmla="*/ 430306 w 2657256"/>
                          <a:gd name="connsiteY433" fmla="*/ 2716458 h 3370881"/>
                          <a:gd name="connsiteX434" fmla="*/ 425823 w 2657256"/>
                          <a:gd name="connsiteY434" fmla="*/ 2680599 h 3370881"/>
                          <a:gd name="connsiteX435" fmla="*/ 398929 w 2657256"/>
                          <a:gd name="connsiteY435" fmla="*/ 2599917 h 3370881"/>
                          <a:gd name="connsiteX436" fmla="*/ 385482 w 2657256"/>
                          <a:gd name="connsiteY436" fmla="*/ 2568540 h 3370881"/>
                          <a:gd name="connsiteX437" fmla="*/ 381000 w 2657256"/>
                          <a:gd name="connsiteY437" fmla="*/ 2550611 h 3370881"/>
                          <a:gd name="connsiteX438" fmla="*/ 372035 w 2657256"/>
                          <a:gd name="connsiteY438" fmla="*/ 2483376 h 3370881"/>
                          <a:gd name="connsiteX439" fmla="*/ 367553 w 2657256"/>
                          <a:gd name="connsiteY439" fmla="*/ 2469929 h 3370881"/>
                          <a:gd name="connsiteX440" fmla="*/ 407894 w 2657256"/>
                          <a:gd name="connsiteY440" fmla="*/ 2451999 h 3370881"/>
                          <a:gd name="connsiteX441" fmla="*/ 515470 w 2657256"/>
                          <a:gd name="connsiteY441" fmla="*/ 2407176 h 3370881"/>
                          <a:gd name="connsiteX442" fmla="*/ 578223 w 2657256"/>
                          <a:gd name="connsiteY442" fmla="*/ 2353387 h 3370881"/>
                          <a:gd name="connsiteX443" fmla="*/ 587188 w 2657256"/>
                          <a:gd name="connsiteY443" fmla="*/ 2330976 h 3370881"/>
                          <a:gd name="connsiteX444" fmla="*/ 614082 w 2657256"/>
                          <a:gd name="connsiteY444" fmla="*/ 2254776 h 3370881"/>
                          <a:gd name="connsiteX445" fmla="*/ 649941 w 2657256"/>
                          <a:gd name="connsiteY445" fmla="*/ 2200987 h 3370881"/>
                          <a:gd name="connsiteX446" fmla="*/ 690282 w 2657256"/>
                          <a:gd name="connsiteY446" fmla="*/ 2174093 h 3370881"/>
                          <a:gd name="connsiteX447" fmla="*/ 703729 w 2657256"/>
                          <a:gd name="connsiteY447" fmla="*/ 2165129 h 3370881"/>
                          <a:gd name="connsiteX448" fmla="*/ 739588 w 2657256"/>
                          <a:gd name="connsiteY448" fmla="*/ 2147199 h 3370881"/>
                          <a:gd name="connsiteX449" fmla="*/ 708212 w 2657256"/>
                          <a:gd name="connsiteY449" fmla="*/ 2187540 h 3370881"/>
                          <a:gd name="connsiteX450" fmla="*/ 654423 w 2657256"/>
                          <a:gd name="connsiteY450" fmla="*/ 2241329 h 3370881"/>
                          <a:gd name="connsiteX451" fmla="*/ 636494 w 2657256"/>
                          <a:gd name="connsiteY451" fmla="*/ 2259258 h 3370881"/>
                          <a:gd name="connsiteX452" fmla="*/ 614082 w 2657256"/>
                          <a:gd name="connsiteY452" fmla="*/ 2286152 h 3370881"/>
                          <a:gd name="connsiteX453" fmla="*/ 592179 w 2657256"/>
                          <a:gd name="connsiteY453" fmla="*/ 2282347 h 3370881"/>
                          <a:gd name="connsiteX454" fmla="*/ 555980 w 2657256"/>
                          <a:gd name="connsiteY454" fmla="*/ 2313892 h 3370881"/>
                          <a:gd name="connsiteX455" fmla="*/ 524435 w 2657256"/>
                          <a:gd name="connsiteY455" fmla="*/ 2348905 h 3370881"/>
                          <a:gd name="connsiteX456" fmla="*/ 502023 w 2657256"/>
                          <a:gd name="connsiteY456" fmla="*/ 2362352 h 3370881"/>
                          <a:gd name="connsiteX457" fmla="*/ 461682 w 2657256"/>
                          <a:gd name="connsiteY457" fmla="*/ 2389246 h 3370881"/>
                          <a:gd name="connsiteX458" fmla="*/ 448235 w 2657256"/>
                          <a:gd name="connsiteY458" fmla="*/ 2398211 h 3370881"/>
                          <a:gd name="connsiteX459" fmla="*/ 430306 w 2657256"/>
                          <a:gd name="connsiteY459" fmla="*/ 2407176 h 3370881"/>
                          <a:gd name="connsiteX460" fmla="*/ 412376 w 2657256"/>
                          <a:gd name="connsiteY460" fmla="*/ 2420623 h 3370881"/>
                          <a:gd name="connsiteX461" fmla="*/ 389965 w 2657256"/>
                          <a:gd name="connsiteY461" fmla="*/ 2429587 h 3370881"/>
                          <a:gd name="connsiteX462" fmla="*/ 372035 w 2657256"/>
                          <a:gd name="connsiteY462" fmla="*/ 2443034 h 3370881"/>
                          <a:gd name="connsiteX463" fmla="*/ 318247 w 2657256"/>
                          <a:gd name="connsiteY463" fmla="*/ 2474411 h 3370881"/>
                          <a:gd name="connsiteX464" fmla="*/ 304800 w 2657256"/>
                          <a:gd name="connsiteY464" fmla="*/ 2492340 h 3370881"/>
                          <a:gd name="connsiteX465" fmla="*/ 282388 w 2657256"/>
                          <a:gd name="connsiteY465" fmla="*/ 2519234 h 3370881"/>
                          <a:gd name="connsiteX466" fmla="*/ 295835 w 2657256"/>
                          <a:gd name="connsiteY466" fmla="*/ 2815070 h 3370881"/>
                          <a:gd name="connsiteX467" fmla="*/ 300318 w 2657256"/>
                          <a:gd name="connsiteY467" fmla="*/ 2837481 h 3370881"/>
                          <a:gd name="connsiteX468" fmla="*/ 304800 w 2657256"/>
                          <a:gd name="connsiteY468" fmla="*/ 2868858 h 3370881"/>
                          <a:gd name="connsiteX469" fmla="*/ 309282 w 2657256"/>
                          <a:gd name="connsiteY469" fmla="*/ 2927129 h 3370881"/>
                          <a:gd name="connsiteX470" fmla="*/ 322729 w 2657256"/>
                          <a:gd name="connsiteY470" fmla="*/ 2985399 h 3370881"/>
                          <a:gd name="connsiteX471" fmla="*/ 327212 w 2657256"/>
                          <a:gd name="connsiteY471" fmla="*/ 3012293 h 3370881"/>
                          <a:gd name="connsiteX472" fmla="*/ 331694 w 2657256"/>
                          <a:gd name="connsiteY472" fmla="*/ 3043670 h 3370881"/>
                          <a:gd name="connsiteX473" fmla="*/ 345141 w 2657256"/>
                          <a:gd name="connsiteY473" fmla="*/ 3070564 h 3370881"/>
                          <a:gd name="connsiteX474" fmla="*/ 367553 w 2657256"/>
                          <a:gd name="connsiteY474" fmla="*/ 3124352 h 3370881"/>
                          <a:gd name="connsiteX475" fmla="*/ 381000 w 2657256"/>
                          <a:gd name="connsiteY475" fmla="*/ 3182623 h 3370881"/>
                          <a:gd name="connsiteX476" fmla="*/ 389965 w 2657256"/>
                          <a:gd name="connsiteY476" fmla="*/ 3196070 h 3370881"/>
                          <a:gd name="connsiteX477" fmla="*/ 394447 w 2657256"/>
                          <a:gd name="connsiteY477" fmla="*/ 3213999 h 3370881"/>
                          <a:gd name="connsiteX478" fmla="*/ 412376 w 2657256"/>
                          <a:gd name="connsiteY478" fmla="*/ 3245376 h 3370881"/>
                          <a:gd name="connsiteX479" fmla="*/ 416859 w 2657256"/>
                          <a:gd name="connsiteY479" fmla="*/ 3258823 h 3370881"/>
                          <a:gd name="connsiteX480" fmla="*/ 425823 w 2657256"/>
                          <a:gd name="connsiteY480" fmla="*/ 3272270 h 3370881"/>
                          <a:gd name="connsiteX481" fmla="*/ 439270 w 2657256"/>
                          <a:gd name="connsiteY481" fmla="*/ 3303646 h 3370881"/>
                          <a:gd name="connsiteX482" fmla="*/ 439270 w 2657256"/>
                          <a:gd name="connsiteY482" fmla="*/ 3352952 h 3370881"/>
                          <a:gd name="connsiteX483" fmla="*/ 430306 w 2657256"/>
                          <a:gd name="connsiteY483" fmla="*/ 3366399 h 3370881"/>
                          <a:gd name="connsiteX484" fmla="*/ 412376 w 2657256"/>
                          <a:gd name="connsiteY484" fmla="*/ 3370881 h 3370881"/>
                          <a:gd name="connsiteX485" fmla="*/ 295835 w 2657256"/>
                          <a:gd name="connsiteY485" fmla="*/ 3357434 h 3370881"/>
                          <a:gd name="connsiteX486" fmla="*/ 264459 w 2657256"/>
                          <a:gd name="connsiteY486" fmla="*/ 3276752 h 3370881"/>
                          <a:gd name="connsiteX487" fmla="*/ 259976 w 2657256"/>
                          <a:gd name="connsiteY487" fmla="*/ 3240893 h 3370881"/>
                          <a:gd name="connsiteX488" fmla="*/ 246529 w 2657256"/>
                          <a:gd name="connsiteY488" fmla="*/ 3178140 h 3370881"/>
                          <a:gd name="connsiteX489" fmla="*/ 237565 w 2657256"/>
                          <a:gd name="connsiteY489" fmla="*/ 3084011 h 3370881"/>
                          <a:gd name="connsiteX490" fmla="*/ 228600 w 2657256"/>
                          <a:gd name="connsiteY490" fmla="*/ 3057117 h 3370881"/>
                          <a:gd name="connsiteX491" fmla="*/ 219635 w 2657256"/>
                          <a:gd name="connsiteY491" fmla="*/ 3021258 h 3370881"/>
                          <a:gd name="connsiteX492" fmla="*/ 206188 w 2657256"/>
                          <a:gd name="connsiteY492" fmla="*/ 2980917 h 3370881"/>
                          <a:gd name="connsiteX493" fmla="*/ 201706 w 2657256"/>
                          <a:gd name="connsiteY493" fmla="*/ 2949540 h 3370881"/>
                          <a:gd name="connsiteX494" fmla="*/ 197223 w 2657256"/>
                          <a:gd name="connsiteY494" fmla="*/ 2927129 h 3370881"/>
                          <a:gd name="connsiteX495" fmla="*/ 192741 w 2657256"/>
                          <a:gd name="connsiteY495" fmla="*/ 2891270 h 3370881"/>
                          <a:gd name="connsiteX496" fmla="*/ 188259 w 2657256"/>
                          <a:gd name="connsiteY496" fmla="*/ 2850929 h 3370881"/>
                          <a:gd name="connsiteX497" fmla="*/ 179294 w 2657256"/>
                          <a:gd name="connsiteY497" fmla="*/ 2824034 h 3370881"/>
                          <a:gd name="connsiteX498" fmla="*/ 165847 w 2657256"/>
                          <a:gd name="connsiteY498" fmla="*/ 2774729 h 3370881"/>
                          <a:gd name="connsiteX499" fmla="*/ 161365 w 2657256"/>
                          <a:gd name="connsiteY499" fmla="*/ 2747834 h 3370881"/>
                          <a:gd name="connsiteX500" fmla="*/ 156882 w 2657256"/>
                          <a:gd name="connsiteY500" fmla="*/ 2559576 h 3370881"/>
                          <a:gd name="connsiteX501" fmla="*/ 152400 w 2657256"/>
                          <a:gd name="connsiteY501" fmla="*/ 2519234 h 3370881"/>
                          <a:gd name="connsiteX502" fmla="*/ 118035 w 2657256"/>
                          <a:gd name="connsiteY502" fmla="*/ 2400004 h 3370881"/>
                          <a:gd name="connsiteX503" fmla="*/ 117048 w 2657256"/>
                          <a:gd name="connsiteY503" fmla="*/ 2344423 h 3370881"/>
                          <a:gd name="connsiteX504" fmla="*/ 100106 w 2657256"/>
                          <a:gd name="connsiteY504" fmla="*/ 2330976 h 3370881"/>
                          <a:gd name="connsiteX505" fmla="*/ 138953 w 2657256"/>
                          <a:gd name="connsiteY505" fmla="*/ 2313046 h 3370881"/>
                          <a:gd name="connsiteX506" fmla="*/ 152400 w 2657256"/>
                          <a:gd name="connsiteY506" fmla="*/ 2304081 h 3370881"/>
                          <a:gd name="connsiteX507" fmla="*/ 170329 w 2657256"/>
                          <a:gd name="connsiteY507" fmla="*/ 2259258 h 3370881"/>
                          <a:gd name="connsiteX508" fmla="*/ 188259 w 2657256"/>
                          <a:gd name="connsiteY508" fmla="*/ 2223399 h 3370881"/>
                          <a:gd name="connsiteX509" fmla="*/ 206188 w 2657256"/>
                          <a:gd name="connsiteY509" fmla="*/ 2187540 h 3370881"/>
                          <a:gd name="connsiteX510" fmla="*/ 210670 w 2657256"/>
                          <a:gd name="connsiteY510" fmla="*/ 2174093 h 3370881"/>
                          <a:gd name="connsiteX511" fmla="*/ 219635 w 2657256"/>
                          <a:gd name="connsiteY511" fmla="*/ 2115823 h 3370881"/>
                          <a:gd name="connsiteX512" fmla="*/ 210670 w 2657256"/>
                          <a:gd name="connsiteY512" fmla="*/ 1958940 h 3370881"/>
                          <a:gd name="connsiteX513" fmla="*/ 192741 w 2657256"/>
                          <a:gd name="connsiteY513" fmla="*/ 1923081 h 3370881"/>
                          <a:gd name="connsiteX514" fmla="*/ 179294 w 2657256"/>
                          <a:gd name="connsiteY514" fmla="*/ 1891705 h 3370881"/>
                          <a:gd name="connsiteX515" fmla="*/ 165847 w 2657256"/>
                          <a:gd name="connsiteY515" fmla="*/ 1864811 h 3370881"/>
                          <a:gd name="connsiteX516" fmla="*/ 152400 w 2657256"/>
                          <a:gd name="connsiteY516" fmla="*/ 1833434 h 3370881"/>
                          <a:gd name="connsiteX517" fmla="*/ 143435 w 2657256"/>
                          <a:gd name="connsiteY517" fmla="*/ 1819987 h 3370881"/>
                          <a:gd name="connsiteX518" fmla="*/ 107576 w 2657256"/>
                          <a:gd name="connsiteY518" fmla="*/ 1784129 h 3370881"/>
                          <a:gd name="connsiteX519" fmla="*/ 94129 w 2657256"/>
                          <a:gd name="connsiteY519" fmla="*/ 1779646 h 3370881"/>
                          <a:gd name="connsiteX520" fmla="*/ 71718 w 2657256"/>
                          <a:gd name="connsiteY520" fmla="*/ 1770681 h 3370881"/>
                          <a:gd name="connsiteX521" fmla="*/ 58270 w 2657256"/>
                          <a:gd name="connsiteY521" fmla="*/ 1761717 h 3370881"/>
                          <a:gd name="connsiteX522" fmla="*/ 26894 w 2657256"/>
                          <a:gd name="connsiteY522" fmla="*/ 1730340 h 3370881"/>
                          <a:gd name="connsiteX523" fmla="*/ 0 w 2657256"/>
                          <a:gd name="connsiteY523" fmla="*/ 1707929 h 3370881"/>
                          <a:gd name="connsiteX0" fmla="*/ 0 w 2657256"/>
                          <a:gd name="connsiteY0" fmla="*/ 1707929 h 3370881"/>
                          <a:gd name="connsiteX1" fmla="*/ 22412 w 2657256"/>
                          <a:gd name="connsiteY1" fmla="*/ 1698964 h 3370881"/>
                          <a:gd name="connsiteX2" fmla="*/ 31376 w 2657256"/>
                          <a:gd name="connsiteY2" fmla="*/ 1681034 h 3370881"/>
                          <a:gd name="connsiteX3" fmla="*/ 44823 w 2657256"/>
                          <a:gd name="connsiteY3" fmla="*/ 1672070 h 3370881"/>
                          <a:gd name="connsiteX4" fmla="*/ 58270 w 2657256"/>
                          <a:gd name="connsiteY4" fmla="*/ 1654140 h 3370881"/>
                          <a:gd name="connsiteX5" fmla="*/ 76200 w 2657256"/>
                          <a:gd name="connsiteY5" fmla="*/ 1645176 h 3370881"/>
                          <a:gd name="connsiteX6" fmla="*/ 98612 w 2657256"/>
                          <a:gd name="connsiteY6" fmla="*/ 1636211 h 3370881"/>
                          <a:gd name="connsiteX7" fmla="*/ 125506 w 2657256"/>
                          <a:gd name="connsiteY7" fmla="*/ 1627246 h 3370881"/>
                          <a:gd name="connsiteX8" fmla="*/ 152400 w 2657256"/>
                          <a:gd name="connsiteY8" fmla="*/ 1609317 h 3370881"/>
                          <a:gd name="connsiteX9" fmla="*/ 170329 w 2657256"/>
                          <a:gd name="connsiteY9" fmla="*/ 1600352 h 3370881"/>
                          <a:gd name="connsiteX10" fmla="*/ 188259 w 2657256"/>
                          <a:gd name="connsiteY10" fmla="*/ 1582423 h 3370881"/>
                          <a:gd name="connsiteX11" fmla="*/ 228600 w 2657256"/>
                          <a:gd name="connsiteY11" fmla="*/ 1564493 h 3370881"/>
                          <a:gd name="connsiteX12" fmla="*/ 255494 w 2657256"/>
                          <a:gd name="connsiteY12" fmla="*/ 1546564 h 3370881"/>
                          <a:gd name="connsiteX13" fmla="*/ 300318 w 2657256"/>
                          <a:gd name="connsiteY13" fmla="*/ 1524152 h 3370881"/>
                          <a:gd name="connsiteX14" fmla="*/ 313765 w 2657256"/>
                          <a:gd name="connsiteY14" fmla="*/ 1515187 h 3370881"/>
                          <a:gd name="connsiteX15" fmla="*/ 340659 w 2657256"/>
                          <a:gd name="connsiteY15" fmla="*/ 1510705 h 3370881"/>
                          <a:gd name="connsiteX16" fmla="*/ 363070 w 2657256"/>
                          <a:gd name="connsiteY16" fmla="*/ 1506223 h 3370881"/>
                          <a:gd name="connsiteX17" fmla="*/ 389965 w 2657256"/>
                          <a:gd name="connsiteY17" fmla="*/ 1501740 h 3370881"/>
                          <a:gd name="connsiteX18" fmla="*/ 425823 w 2657256"/>
                          <a:gd name="connsiteY18" fmla="*/ 1497258 h 3370881"/>
                          <a:gd name="connsiteX19" fmla="*/ 470647 w 2657256"/>
                          <a:gd name="connsiteY19" fmla="*/ 1488293 h 3370881"/>
                          <a:gd name="connsiteX20" fmla="*/ 515470 w 2657256"/>
                          <a:gd name="connsiteY20" fmla="*/ 1479329 h 3370881"/>
                          <a:gd name="connsiteX21" fmla="*/ 528918 w 2657256"/>
                          <a:gd name="connsiteY21" fmla="*/ 1470364 h 3370881"/>
                          <a:gd name="connsiteX22" fmla="*/ 600635 w 2657256"/>
                          <a:gd name="connsiteY22" fmla="*/ 1456917 h 3370881"/>
                          <a:gd name="connsiteX23" fmla="*/ 690282 w 2657256"/>
                          <a:gd name="connsiteY23" fmla="*/ 1447952 h 3370881"/>
                          <a:gd name="connsiteX24" fmla="*/ 793376 w 2657256"/>
                          <a:gd name="connsiteY24" fmla="*/ 1452434 h 3370881"/>
                          <a:gd name="connsiteX25" fmla="*/ 874059 w 2657256"/>
                          <a:gd name="connsiteY25" fmla="*/ 1465881 h 3370881"/>
                          <a:gd name="connsiteX26" fmla="*/ 914400 w 2657256"/>
                          <a:gd name="connsiteY26" fmla="*/ 1470364 h 3370881"/>
                          <a:gd name="connsiteX27" fmla="*/ 1030941 w 2657256"/>
                          <a:gd name="connsiteY27" fmla="*/ 1483811 h 3370881"/>
                          <a:gd name="connsiteX28" fmla="*/ 1151965 w 2657256"/>
                          <a:gd name="connsiteY28" fmla="*/ 1492776 h 3370881"/>
                          <a:gd name="connsiteX29" fmla="*/ 1281953 w 2657256"/>
                          <a:gd name="connsiteY29" fmla="*/ 1501740 h 3370881"/>
                          <a:gd name="connsiteX30" fmla="*/ 1465729 w 2657256"/>
                          <a:gd name="connsiteY30" fmla="*/ 1497258 h 3370881"/>
                          <a:gd name="connsiteX31" fmla="*/ 1510553 w 2657256"/>
                          <a:gd name="connsiteY31" fmla="*/ 1492776 h 3370881"/>
                          <a:gd name="connsiteX32" fmla="*/ 1582270 w 2657256"/>
                          <a:gd name="connsiteY32" fmla="*/ 1461399 h 3370881"/>
                          <a:gd name="connsiteX33" fmla="*/ 1604682 w 2657256"/>
                          <a:gd name="connsiteY33" fmla="*/ 1456917 h 3370881"/>
                          <a:gd name="connsiteX34" fmla="*/ 1622612 w 2657256"/>
                          <a:gd name="connsiteY34" fmla="*/ 1447952 h 3370881"/>
                          <a:gd name="connsiteX35" fmla="*/ 1645023 w 2657256"/>
                          <a:gd name="connsiteY35" fmla="*/ 1438987 h 3370881"/>
                          <a:gd name="connsiteX36" fmla="*/ 1662953 w 2657256"/>
                          <a:gd name="connsiteY36" fmla="*/ 1425540 h 3370881"/>
                          <a:gd name="connsiteX37" fmla="*/ 1698812 w 2657256"/>
                          <a:gd name="connsiteY37" fmla="*/ 1407611 h 3370881"/>
                          <a:gd name="connsiteX38" fmla="*/ 1739153 w 2657256"/>
                          <a:gd name="connsiteY38" fmla="*/ 1380717 h 3370881"/>
                          <a:gd name="connsiteX39" fmla="*/ 1752600 w 2657256"/>
                          <a:gd name="connsiteY39" fmla="*/ 1367270 h 3370881"/>
                          <a:gd name="connsiteX40" fmla="*/ 1775012 w 2657256"/>
                          <a:gd name="connsiteY40" fmla="*/ 1353823 h 3370881"/>
                          <a:gd name="connsiteX41" fmla="*/ 1797423 w 2657256"/>
                          <a:gd name="connsiteY41" fmla="*/ 1335893 h 3370881"/>
                          <a:gd name="connsiteX42" fmla="*/ 1810870 w 2657256"/>
                          <a:gd name="connsiteY42" fmla="*/ 1304517 h 3370881"/>
                          <a:gd name="connsiteX43" fmla="*/ 1815353 w 2657256"/>
                          <a:gd name="connsiteY43" fmla="*/ 1291070 h 3370881"/>
                          <a:gd name="connsiteX44" fmla="*/ 1801906 w 2657256"/>
                          <a:gd name="connsiteY44" fmla="*/ 1138670 h 3370881"/>
                          <a:gd name="connsiteX45" fmla="*/ 1792941 w 2657256"/>
                          <a:gd name="connsiteY45" fmla="*/ 1125223 h 3370881"/>
                          <a:gd name="connsiteX46" fmla="*/ 1757082 w 2657256"/>
                          <a:gd name="connsiteY46" fmla="*/ 1093846 h 3370881"/>
                          <a:gd name="connsiteX47" fmla="*/ 1730188 w 2657256"/>
                          <a:gd name="connsiteY47" fmla="*/ 1066952 h 3370881"/>
                          <a:gd name="connsiteX48" fmla="*/ 1703294 w 2657256"/>
                          <a:gd name="connsiteY48" fmla="*/ 1049023 h 3370881"/>
                          <a:gd name="connsiteX49" fmla="*/ 1622612 w 2657256"/>
                          <a:gd name="connsiteY49" fmla="*/ 1053505 h 3370881"/>
                          <a:gd name="connsiteX50" fmla="*/ 1595718 w 2657256"/>
                          <a:gd name="connsiteY50" fmla="*/ 1062470 h 3370881"/>
                          <a:gd name="connsiteX51" fmla="*/ 1573306 w 2657256"/>
                          <a:gd name="connsiteY51" fmla="*/ 1066952 h 3370881"/>
                          <a:gd name="connsiteX52" fmla="*/ 1453385 w 2657256"/>
                          <a:gd name="connsiteY52" fmla="*/ 1082761 h 3370881"/>
                          <a:gd name="connsiteX53" fmla="*/ 1326776 w 2657256"/>
                          <a:gd name="connsiteY53" fmla="*/ 1062470 h 3370881"/>
                          <a:gd name="connsiteX54" fmla="*/ 1308847 w 2657256"/>
                          <a:gd name="connsiteY54" fmla="*/ 1057987 h 3370881"/>
                          <a:gd name="connsiteX55" fmla="*/ 1277470 w 2657256"/>
                          <a:gd name="connsiteY55" fmla="*/ 1053505 h 3370881"/>
                          <a:gd name="connsiteX56" fmla="*/ 1259541 w 2657256"/>
                          <a:gd name="connsiteY56" fmla="*/ 1049023 h 3370881"/>
                          <a:gd name="connsiteX57" fmla="*/ 1232647 w 2657256"/>
                          <a:gd name="connsiteY57" fmla="*/ 1044540 h 3370881"/>
                          <a:gd name="connsiteX58" fmla="*/ 1053353 w 2657256"/>
                          <a:gd name="connsiteY58" fmla="*/ 1049023 h 3370881"/>
                          <a:gd name="connsiteX59" fmla="*/ 1035423 w 2657256"/>
                          <a:gd name="connsiteY59" fmla="*/ 1053505 h 3370881"/>
                          <a:gd name="connsiteX60" fmla="*/ 1008529 w 2657256"/>
                          <a:gd name="connsiteY60" fmla="*/ 1057987 h 3370881"/>
                          <a:gd name="connsiteX61" fmla="*/ 995082 w 2657256"/>
                          <a:gd name="connsiteY61" fmla="*/ 1062470 h 3370881"/>
                          <a:gd name="connsiteX62" fmla="*/ 945776 w 2657256"/>
                          <a:gd name="connsiteY62" fmla="*/ 1031093 h 3370881"/>
                          <a:gd name="connsiteX63" fmla="*/ 941294 w 2657256"/>
                          <a:gd name="connsiteY63" fmla="*/ 1017646 h 3370881"/>
                          <a:gd name="connsiteX64" fmla="*/ 932329 w 2657256"/>
                          <a:gd name="connsiteY64" fmla="*/ 919034 h 3370881"/>
                          <a:gd name="connsiteX65" fmla="*/ 914400 w 2657256"/>
                          <a:gd name="connsiteY65" fmla="*/ 901105 h 3370881"/>
                          <a:gd name="connsiteX66" fmla="*/ 918882 w 2657256"/>
                          <a:gd name="connsiteY66" fmla="*/ 869729 h 3370881"/>
                          <a:gd name="connsiteX67" fmla="*/ 941294 w 2657256"/>
                          <a:gd name="connsiteY67" fmla="*/ 865246 h 3370881"/>
                          <a:gd name="connsiteX68" fmla="*/ 959223 w 2657256"/>
                          <a:gd name="connsiteY68" fmla="*/ 851799 h 3370881"/>
                          <a:gd name="connsiteX69" fmla="*/ 990600 w 2657256"/>
                          <a:gd name="connsiteY69" fmla="*/ 847317 h 3370881"/>
                          <a:gd name="connsiteX70" fmla="*/ 1129553 w 2657256"/>
                          <a:gd name="connsiteY70" fmla="*/ 838352 h 3370881"/>
                          <a:gd name="connsiteX71" fmla="*/ 1147482 w 2657256"/>
                          <a:gd name="connsiteY71" fmla="*/ 829387 h 3370881"/>
                          <a:gd name="connsiteX72" fmla="*/ 1178859 w 2657256"/>
                          <a:gd name="connsiteY72" fmla="*/ 806976 h 3370881"/>
                          <a:gd name="connsiteX73" fmla="*/ 1192306 w 2657256"/>
                          <a:gd name="connsiteY73" fmla="*/ 793529 h 3370881"/>
                          <a:gd name="connsiteX74" fmla="*/ 1214718 w 2657256"/>
                          <a:gd name="connsiteY74" fmla="*/ 784564 h 3370881"/>
                          <a:gd name="connsiteX75" fmla="*/ 1241612 w 2657256"/>
                          <a:gd name="connsiteY75" fmla="*/ 771117 h 3370881"/>
                          <a:gd name="connsiteX76" fmla="*/ 1277470 w 2657256"/>
                          <a:gd name="connsiteY76" fmla="*/ 753187 h 3370881"/>
                          <a:gd name="connsiteX77" fmla="*/ 1295400 w 2657256"/>
                          <a:gd name="connsiteY77" fmla="*/ 730776 h 3370881"/>
                          <a:gd name="connsiteX78" fmla="*/ 1317812 w 2657256"/>
                          <a:gd name="connsiteY78" fmla="*/ 708364 h 3370881"/>
                          <a:gd name="connsiteX79" fmla="*/ 1353670 w 2657256"/>
                          <a:gd name="connsiteY79" fmla="*/ 663540 h 3370881"/>
                          <a:gd name="connsiteX80" fmla="*/ 1371600 w 2657256"/>
                          <a:gd name="connsiteY80" fmla="*/ 636646 h 3370881"/>
                          <a:gd name="connsiteX81" fmla="*/ 1380565 w 2657256"/>
                          <a:gd name="connsiteY81" fmla="*/ 596305 h 3370881"/>
                          <a:gd name="connsiteX82" fmla="*/ 1385047 w 2657256"/>
                          <a:gd name="connsiteY82" fmla="*/ 582858 h 3370881"/>
                          <a:gd name="connsiteX83" fmla="*/ 1380565 w 2657256"/>
                          <a:gd name="connsiteY83" fmla="*/ 533552 h 3370881"/>
                          <a:gd name="connsiteX84" fmla="*/ 1367118 w 2657256"/>
                          <a:gd name="connsiteY84" fmla="*/ 524587 h 3370881"/>
                          <a:gd name="connsiteX85" fmla="*/ 1349188 w 2657256"/>
                          <a:gd name="connsiteY85" fmla="*/ 520105 h 3370881"/>
                          <a:gd name="connsiteX86" fmla="*/ 1326776 w 2657256"/>
                          <a:gd name="connsiteY86" fmla="*/ 511140 h 3370881"/>
                          <a:gd name="connsiteX87" fmla="*/ 1281953 w 2657256"/>
                          <a:gd name="connsiteY87" fmla="*/ 515623 h 3370881"/>
                          <a:gd name="connsiteX88" fmla="*/ 1250576 w 2657256"/>
                          <a:gd name="connsiteY88" fmla="*/ 529070 h 3370881"/>
                          <a:gd name="connsiteX89" fmla="*/ 1210235 w 2657256"/>
                          <a:gd name="connsiteY89" fmla="*/ 542517 h 3370881"/>
                          <a:gd name="connsiteX90" fmla="*/ 1183341 w 2657256"/>
                          <a:gd name="connsiteY90" fmla="*/ 555964 h 3370881"/>
                          <a:gd name="connsiteX91" fmla="*/ 1160929 w 2657256"/>
                          <a:gd name="connsiteY91" fmla="*/ 569411 h 3370881"/>
                          <a:gd name="connsiteX92" fmla="*/ 1134035 w 2657256"/>
                          <a:gd name="connsiteY92" fmla="*/ 578376 h 3370881"/>
                          <a:gd name="connsiteX93" fmla="*/ 1111623 w 2657256"/>
                          <a:gd name="connsiteY93" fmla="*/ 587340 h 3370881"/>
                          <a:gd name="connsiteX94" fmla="*/ 1084729 w 2657256"/>
                          <a:gd name="connsiteY94" fmla="*/ 596305 h 3370881"/>
                          <a:gd name="connsiteX95" fmla="*/ 986118 w 2657256"/>
                          <a:gd name="connsiteY95" fmla="*/ 591823 h 3370881"/>
                          <a:gd name="connsiteX96" fmla="*/ 927847 w 2657256"/>
                          <a:gd name="connsiteY96" fmla="*/ 578376 h 3370881"/>
                          <a:gd name="connsiteX97" fmla="*/ 896470 w 2657256"/>
                          <a:gd name="connsiteY97" fmla="*/ 555964 h 3370881"/>
                          <a:gd name="connsiteX98" fmla="*/ 883023 w 2657256"/>
                          <a:gd name="connsiteY98" fmla="*/ 546999 h 3370881"/>
                          <a:gd name="connsiteX99" fmla="*/ 865094 w 2657256"/>
                          <a:gd name="connsiteY99" fmla="*/ 497693 h 3370881"/>
                          <a:gd name="connsiteX100" fmla="*/ 869576 w 2657256"/>
                          <a:gd name="connsiteY100" fmla="*/ 403564 h 3370881"/>
                          <a:gd name="connsiteX101" fmla="*/ 874059 w 2657256"/>
                          <a:gd name="connsiteY101" fmla="*/ 385634 h 3370881"/>
                          <a:gd name="connsiteX102" fmla="*/ 883023 w 2657256"/>
                          <a:gd name="connsiteY102" fmla="*/ 372187 h 3370881"/>
                          <a:gd name="connsiteX103" fmla="*/ 909918 w 2657256"/>
                          <a:gd name="connsiteY103" fmla="*/ 363223 h 3370881"/>
                          <a:gd name="connsiteX104" fmla="*/ 914400 w 2657256"/>
                          <a:gd name="connsiteY104" fmla="*/ 385634 h 3370881"/>
                          <a:gd name="connsiteX105" fmla="*/ 909918 w 2657256"/>
                          <a:gd name="connsiteY105" fmla="*/ 408046 h 3370881"/>
                          <a:gd name="connsiteX106" fmla="*/ 900953 w 2657256"/>
                          <a:gd name="connsiteY106" fmla="*/ 466317 h 3370881"/>
                          <a:gd name="connsiteX107" fmla="*/ 905435 w 2657256"/>
                          <a:gd name="connsiteY107" fmla="*/ 515623 h 3370881"/>
                          <a:gd name="connsiteX108" fmla="*/ 932329 w 2657256"/>
                          <a:gd name="connsiteY108" fmla="*/ 551481 h 3370881"/>
                          <a:gd name="connsiteX109" fmla="*/ 954741 w 2657256"/>
                          <a:gd name="connsiteY109" fmla="*/ 560446 h 3370881"/>
                          <a:gd name="connsiteX110" fmla="*/ 972670 w 2657256"/>
                          <a:gd name="connsiteY110" fmla="*/ 569411 h 3370881"/>
                          <a:gd name="connsiteX111" fmla="*/ 1066800 w 2657256"/>
                          <a:gd name="connsiteY111" fmla="*/ 564929 h 3370881"/>
                          <a:gd name="connsiteX112" fmla="*/ 1111623 w 2657256"/>
                          <a:gd name="connsiteY112" fmla="*/ 551481 h 3370881"/>
                          <a:gd name="connsiteX113" fmla="*/ 1129553 w 2657256"/>
                          <a:gd name="connsiteY113" fmla="*/ 538034 h 3370881"/>
                          <a:gd name="connsiteX114" fmla="*/ 1156447 w 2657256"/>
                          <a:gd name="connsiteY114" fmla="*/ 511140 h 3370881"/>
                          <a:gd name="connsiteX115" fmla="*/ 1160929 w 2657256"/>
                          <a:gd name="connsiteY115" fmla="*/ 493211 h 3370881"/>
                          <a:gd name="connsiteX116" fmla="*/ 1178859 w 2657256"/>
                          <a:gd name="connsiteY116" fmla="*/ 331846 h 3370881"/>
                          <a:gd name="connsiteX117" fmla="*/ 1215315 w 2657256"/>
                          <a:gd name="connsiteY117" fmla="*/ 270289 h 3370881"/>
                          <a:gd name="connsiteX118" fmla="*/ 1214718 w 2657256"/>
                          <a:gd name="connsiteY118" fmla="*/ 367705 h 3370881"/>
                          <a:gd name="connsiteX119" fmla="*/ 1201270 w 2657256"/>
                          <a:gd name="connsiteY119" fmla="*/ 412529 h 3370881"/>
                          <a:gd name="connsiteX120" fmla="*/ 1210235 w 2657256"/>
                          <a:gd name="connsiteY120" fmla="*/ 461834 h 3370881"/>
                          <a:gd name="connsiteX121" fmla="*/ 1214718 w 2657256"/>
                          <a:gd name="connsiteY121" fmla="*/ 475281 h 3370881"/>
                          <a:gd name="connsiteX122" fmla="*/ 1228165 w 2657256"/>
                          <a:gd name="connsiteY122" fmla="*/ 484246 h 3370881"/>
                          <a:gd name="connsiteX123" fmla="*/ 1250576 w 2657256"/>
                          <a:gd name="connsiteY123" fmla="*/ 502176 h 3370881"/>
                          <a:gd name="connsiteX124" fmla="*/ 1317812 w 2657256"/>
                          <a:gd name="connsiteY124" fmla="*/ 497693 h 3370881"/>
                          <a:gd name="connsiteX125" fmla="*/ 1353670 w 2657256"/>
                          <a:gd name="connsiteY125" fmla="*/ 488729 h 3370881"/>
                          <a:gd name="connsiteX126" fmla="*/ 1506070 w 2657256"/>
                          <a:gd name="connsiteY126" fmla="*/ 457352 h 3370881"/>
                          <a:gd name="connsiteX127" fmla="*/ 1550894 w 2657256"/>
                          <a:gd name="connsiteY127" fmla="*/ 430458 h 3370881"/>
                          <a:gd name="connsiteX128" fmla="*/ 1564341 w 2657256"/>
                          <a:gd name="connsiteY128" fmla="*/ 417011 h 3370881"/>
                          <a:gd name="connsiteX129" fmla="*/ 1586753 w 2657256"/>
                          <a:gd name="connsiteY129" fmla="*/ 399081 h 3370881"/>
                          <a:gd name="connsiteX130" fmla="*/ 1595718 w 2657256"/>
                          <a:gd name="connsiteY130" fmla="*/ 381152 h 3370881"/>
                          <a:gd name="connsiteX131" fmla="*/ 1600200 w 2657256"/>
                          <a:gd name="connsiteY131" fmla="*/ 363223 h 3370881"/>
                          <a:gd name="connsiteX132" fmla="*/ 1609165 w 2657256"/>
                          <a:gd name="connsiteY132" fmla="*/ 313917 h 3370881"/>
                          <a:gd name="connsiteX133" fmla="*/ 1537447 w 2657256"/>
                          <a:gd name="connsiteY133" fmla="*/ 188411 h 3370881"/>
                          <a:gd name="connsiteX134" fmla="*/ 1613647 w 2657256"/>
                          <a:gd name="connsiteY134" fmla="*/ 399081 h 3370881"/>
                          <a:gd name="connsiteX135" fmla="*/ 1627094 w 2657256"/>
                          <a:gd name="connsiteY135" fmla="*/ 417011 h 3370881"/>
                          <a:gd name="connsiteX136" fmla="*/ 1658470 w 2657256"/>
                          <a:gd name="connsiteY136" fmla="*/ 412529 h 3370881"/>
                          <a:gd name="connsiteX137" fmla="*/ 1685365 w 2657256"/>
                          <a:gd name="connsiteY137" fmla="*/ 390117 h 3370881"/>
                          <a:gd name="connsiteX138" fmla="*/ 1694329 w 2657256"/>
                          <a:gd name="connsiteY138" fmla="*/ 376670 h 3370881"/>
                          <a:gd name="connsiteX139" fmla="*/ 1734670 w 2657256"/>
                          <a:gd name="connsiteY139" fmla="*/ 354258 h 3370881"/>
                          <a:gd name="connsiteX140" fmla="*/ 1743635 w 2657256"/>
                          <a:gd name="connsiteY140" fmla="*/ 340811 h 3370881"/>
                          <a:gd name="connsiteX141" fmla="*/ 1757082 w 2657256"/>
                          <a:gd name="connsiteY141" fmla="*/ 336329 h 3370881"/>
                          <a:gd name="connsiteX142" fmla="*/ 1808984 w 2657256"/>
                          <a:gd name="connsiteY142" fmla="*/ 249641 h 3370881"/>
                          <a:gd name="connsiteX143" fmla="*/ 1899621 w 2657256"/>
                          <a:gd name="connsiteY143" fmla="*/ 211719 h 3370881"/>
                          <a:gd name="connsiteX144" fmla="*/ 1808984 w 2657256"/>
                          <a:gd name="connsiteY144" fmla="*/ 178521 h 3370881"/>
                          <a:gd name="connsiteX145" fmla="*/ 1772023 w 2657256"/>
                          <a:gd name="connsiteY145" fmla="*/ 77249 h 3370881"/>
                          <a:gd name="connsiteX146" fmla="*/ 1900425 w 2657256"/>
                          <a:gd name="connsiteY146" fmla="*/ 214081 h 3370881"/>
                          <a:gd name="connsiteX147" fmla="*/ 1874221 w 2657256"/>
                          <a:gd name="connsiteY147" fmla="*/ 318698 h 3370881"/>
                          <a:gd name="connsiteX148" fmla="*/ 1788459 w 2657256"/>
                          <a:gd name="connsiteY148" fmla="*/ 367705 h 3370881"/>
                          <a:gd name="connsiteX149" fmla="*/ 1761565 w 2657256"/>
                          <a:gd name="connsiteY149" fmla="*/ 390117 h 3370881"/>
                          <a:gd name="connsiteX150" fmla="*/ 1783976 w 2657256"/>
                          <a:gd name="connsiteY150" fmla="*/ 399081 h 3370881"/>
                          <a:gd name="connsiteX151" fmla="*/ 1878106 w 2657256"/>
                          <a:gd name="connsiteY151" fmla="*/ 390117 h 3370881"/>
                          <a:gd name="connsiteX152" fmla="*/ 1891553 w 2657256"/>
                          <a:gd name="connsiteY152" fmla="*/ 381152 h 3370881"/>
                          <a:gd name="connsiteX153" fmla="*/ 1918447 w 2657256"/>
                          <a:gd name="connsiteY153" fmla="*/ 372187 h 3370881"/>
                          <a:gd name="connsiteX154" fmla="*/ 1940859 w 2657256"/>
                          <a:gd name="connsiteY154" fmla="*/ 358740 h 3370881"/>
                          <a:gd name="connsiteX155" fmla="*/ 1954306 w 2657256"/>
                          <a:gd name="connsiteY155" fmla="*/ 354258 h 3370881"/>
                          <a:gd name="connsiteX156" fmla="*/ 2083304 w 2657256"/>
                          <a:gd name="connsiteY156" fmla="*/ 290281 h 3370881"/>
                          <a:gd name="connsiteX157" fmla="*/ 2166172 w 2657256"/>
                          <a:gd name="connsiteY157" fmla="*/ 215604 h 3370881"/>
                          <a:gd name="connsiteX158" fmla="*/ 2069054 w 2657256"/>
                          <a:gd name="connsiteY158" fmla="*/ 40493 h 3370881"/>
                          <a:gd name="connsiteX159" fmla="*/ 2078225 w 2657256"/>
                          <a:gd name="connsiteY159" fmla="*/ 188681 h 3370881"/>
                          <a:gd name="connsiteX160" fmla="*/ 1999129 w 2657256"/>
                          <a:gd name="connsiteY160" fmla="*/ 358740 h 3370881"/>
                          <a:gd name="connsiteX161" fmla="*/ 1994647 w 2657256"/>
                          <a:gd name="connsiteY161" fmla="*/ 372187 h 3370881"/>
                          <a:gd name="connsiteX162" fmla="*/ 2039470 w 2657256"/>
                          <a:gd name="connsiteY162" fmla="*/ 390117 h 3370881"/>
                          <a:gd name="connsiteX163" fmla="*/ 2115670 w 2657256"/>
                          <a:gd name="connsiteY163" fmla="*/ 390117 h 3370881"/>
                          <a:gd name="connsiteX164" fmla="*/ 2160494 w 2657256"/>
                          <a:gd name="connsiteY164" fmla="*/ 376670 h 3370881"/>
                          <a:gd name="connsiteX165" fmla="*/ 2191870 w 2657256"/>
                          <a:gd name="connsiteY165" fmla="*/ 363223 h 3370881"/>
                          <a:gd name="connsiteX166" fmla="*/ 2205318 w 2657256"/>
                          <a:gd name="connsiteY166" fmla="*/ 358740 h 3370881"/>
                          <a:gd name="connsiteX167" fmla="*/ 2232212 w 2657256"/>
                          <a:gd name="connsiteY167" fmla="*/ 340811 h 3370881"/>
                          <a:gd name="connsiteX168" fmla="*/ 2312894 w 2657256"/>
                          <a:gd name="connsiteY168" fmla="*/ 183929 h 3370881"/>
                          <a:gd name="connsiteX169" fmla="*/ 2339788 w 2657256"/>
                          <a:gd name="connsiteY169" fmla="*/ 151 h 3370881"/>
                          <a:gd name="connsiteX170" fmla="*/ 2357718 w 2657256"/>
                          <a:gd name="connsiteY170" fmla="*/ 215305 h 3370881"/>
                          <a:gd name="connsiteX171" fmla="*/ 2254623 w 2657256"/>
                          <a:gd name="connsiteY171" fmla="*/ 376670 h 3370881"/>
                          <a:gd name="connsiteX172" fmla="*/ 2245659 w 2657256"/>
                          <a:gd name="connsiteY172" fmla="*/ 390117 h 3370881"/>
                          <a:gd name="connsiteX173" fmla="*/ 2254623 w 2657256"/>
                          <a:gd name="connsiteY173" fmla="*/ 403564 h 3370881"/>
                          <a:gd name="connsiteX174" fmla="*/ 2353235 w 2657256"/>
                          <a:gd name="connsiteY174" fmla="*/ 399081 h 3370881"/>
                          <a:gd name="connsiteX175" fmla="*/ 2366682 w 2657256"/>
                          <a:gd name="connsiteY175" fmla="*/ 394599 h 3370881"/>
                          <a:gd name="connsiteX176" fmla="*/ 2389094 w 2657256"/>
                          <a:gd name="connsiteY176" fmla="*/ 390117 h 3370881"/>
                          <a:gd name="connsiteX177" fmla="*/ 2424953 w 2657256"/>
                          <a:gd name="connsiteY177" fmla="*/ 367705 h 3370881"/>
                          <a:gd name="connsiteX178" fmla="*/ 2528047 w 2657256"/>
                          <a:gd name="connsiteY178" fmla="*/ 292700 h 3370881"/>
                          <a:gd name="connsiteX179" fmla="*/ 2541495 w 2657256"/>
                          <a:gd name="connsiteY179" fmla="*/ 62906 h 3370881"/>
                          <a:gd name="connsiteX180" fmla="*/ 2591304 w 2657256"/>
                          <a:gd name="connsiteY180" fmla="*/ 214081 h 3370881"/>
                          <a:gd name="connsiteX181" fmla="*/ 2612315 w 2657256"/>
                          <a:gd name="connsiteY181" fmla="*/ 290907 h 3370881"/>
                          <a:gd name="connsiteX182" fmla="*/ 2650863 w 2657256"/>
                          <a:gd name="connsiteY182" fmla="*/ 344994 h 3370881"/>
                          <a:gd name="connsiteX183" fmla="*/ 2465294 w 2657256"/>
                          <a:gd name="connsiteY183" fmla="*/ 399081 h 3370881"/>
                          <a:gd name="connsiteX184" fmla="*/ 2442882 w 2657256"/>
                          <a:gd name="connsiteY184" fmla="*/ 403564 h 3370881"/>
                          <a:gd name="connsiteX185" fmla="*/ 2398059 w 2657256"/>
                          <a:gd name="connsiteY185" fmla="*/ 417011 h 3370881"/>
                          <a:gd name="connsiteX186" fmla="*/ 2375647 w 2657256"/>
                          <a:gd name="connsiteY186" fmla="*/ 425976 h 3370881"/>
                          <a:gd name="connsiteX187" fmla="*/ 2357718 w 2657256"/>
                          <a:gd name="connsiteY187" fmla="*/ 430458 h 3370881"/>
                          <a:gd name="connsiteX188" fmla="*/ 2344270 w 2657256"/>
                          <a:gd name="connsiteY188" fmla="*/ 461834 h 3370881"/>
                          <a:gd name="connsiteX189" fmla="*/ 2353235 w 2657256"/>
                          <a:gd name="connsiteY189" fmla="*/ 502176 h 3370881"/>
                          <a:gd name="connsiteX190" fmla="*/ 2362200 w 2657256"/>
                          <a:gd name="connsiteY190" fmla="*/ 515623 h 3370881"/>
                          <a:gd name="connsiteX191" fmla="*/ 2344270 w 2657256"/>
                          <a:gd name="connsiteY191" fmla="*/ 587340 h 3370881"/>
                          <a:gd name="connsiteX192" fmla="*/ 2321859 w 2657256"/>
                          <a:gd name="connsiteY192" fmla="*/ 614234 h 3370881"/>
                          <a:gd name="connsiteX193" fmla="*/ 2308412 w 2657256"/>
                          <a:gd name="connsiteY193" fmla="*/ 636646 h 3370881"/>
                          <a:gd name="connsiteX194" fmla="*/ 2281518 w 2657256"/>
                          <a:gd name="connsiteY194" fmla="*/ 641129 h 3370881"/>
                          <a:gd name="connsiteX195" fmla="*/ 2259106 w 2657256"/>
                          <a:gd name="connsiteY195" fmla="*/ 636646 h 3370881"/>
                          <a:gd name="connsiteX196" fmla="*/ 2277035 w 2657256"/>
                          <a:gd name="connsiteY196" fmla="*/ 578376 h 3370881"/>
                          <a:gd name="connsiteX197" fmla="*/ 2290482 w 2657256"/>
                          <a:gd name="connsiteY197" fmla="*/ 542517 h 3370881"/>
                          <a:gd name="connsiteX198" fmla="*/ 2286000 w 2657256"/>
                          <a:gd name="connsiteY198" fmla="*/ 506658 h 3370881"/>
                          <a:gd name="connsiteX199" fmla="*/ 2245659 w 2657256"/>
                          <a:gd name="connsiteY199" fmla="*/ 448387 h 3370881"/>
                          <a:gd name="connsiteX200" fmla="*/ 2200835 w 2657256"/>
                          <a:gd name="connsiteY200" fmla="*/ 430458 h 3370881"/>
                          <a:gd name="connsiteX201" fmla="*/ 2169459 w 2657256"/>
                          <a:gd name="connsiteY201" fmla="*/ 425976 h 3370881"/>
                          <a:gd name="connsiteX202" fmla="*/ 2102223 w 2657256"/>
                          <a:gd name="connsiteY202" fmla="*/ 430458 h 3370881"/>
                          <a:gd name="connsiteX203" fmla="*/ 2084294 w 2657256"/>
                          <a:gd name="connsiteY203" fmla="*/ 439423 h 3370881"/>
                          <a:gd name="connsiteX204" fmla="*/ 2070847 w 2657256"/>
                          <a:gd name="connsiteY204" fmla="*/ 443905 h 3370881"/>
                          <a:gd name="connsiteX205" fmla="*/ 2061882 w 2657256"/>
                          <a:gd name="connsiteY205" fmla="*/ 461834 h 3370881"/>
                          <a:gd name="connsiteX206" fmla="*/ 2034988 w 2657256"/>
                          <a:gd name="connsiteY206" fmla="*/ 475281 h 3370881"/>
                          <a:gd name="connsiteX207" fmla="*/ 1783976 w 2657256"/>
                          <a:gd name="connsiteY207" fmla="*/ 479764 h 3370881"/>
                          <a:gd name="connsiteX208" fmla="*/ 1766047 w 2657256"/>
                          <a:gd name="connsiteY208" fmla="*/ 488729 h 3370881"/>
                          <a:gd name="connsiteX209" fmla="*/ 1703294 w 2657256"/>
                          <a:gd name="connsiteY209" fmla="*/ 506658 h 3370881"/>
                          <a:gd name="connsiteX210" fmla="*/ 1689847 w 2657256"/>
                          <a:gd name="connsiteY210" fmla="*/ 511140 h 3370881"/>
                          <a:gd name="connsiteX211" fmla="*/ 1676400 w 2657256"/>
                          <a:gd name="connsiteY211" fmla="*/ 520105 h 3370881"/>
                          <a:gd name="connsiteX212" fmla="*/ 1649506 w 2657256"/>
                          <a:gd name="connsiteY212" fmla="*/ 529070 h 3370881"/>
                          <a:gd name="connsiteX213" fmla="*/ 1636059 w 2657256"/>
                          <a:gd name="connsiteY213" fmla="*/ 538034 h 3370881"/>
                          <a:gd name="connsiteX214" fmla="*/ 1622612 w 2657256"/>
                          <a:gd name="connsiteY214" fmla="*/ 551481 h 3370881"/>
                          <a:gd name="connsiteX215" fmla="*/ 1609165 w 2657256"/>
                          <a:gd name="connsiteY215" fmla="*/ 555964 h 3370881"/>
                          <a:gd name="connsiteX216" fmla="*/ 1577788 w 2657256"/>
                          <a:gd name="connsiteY216" fmla="*/ 587340 h 3370881"/>
                          <a:gd name="connsiteX217" fmla="*/ 1568823 w 2657256"/>
                          <a:gd name="connsiteY217" fmla="*/ 600787 h 3370881"/>
                          <a:gd name="connsiteX218" fmla="*/ 1555376 w 2657256"/>
                          <a:gd name="connsiteY218" fmla="*/ 614234 h 3370881"/>
                          <a:gd name="connsiteX219" fmla="*/ 1524000 w 2657256"/>
                          <a:gd name="connsiteY219" fmla="*/ 654576 h 3370881"/>
                          <a:gd name="connsiteX220" fmla="*/ 1519518 w 2657256"/>
                          <a:gd name="connsiteY220" fmla="*/ 668023 h 3370881"/>
                          <a:gd name="connsiteX221" fmla="*/ 1528482 w 2657256"/>
                          <a:gd name="connsiteY221" fmla="*/ 708364 h 3370881"/>
                          <a:gd name="connsiteX222" fmla="*/ 1537447 w 2657256"/>
                          <a:gd name="connsiteY222" fmla="*/ 721811 h 3370881"/>
                          <a:gd name="connsiteX223" fmla="*/ 1568823 w 2657256"/>
                          <a:gd name="connsiteY223" fmla="*/ 712846 h 3370881"/>
                          <a:gd name="connsiteX224" fmla="*/ 1600200 w 2657256"/>
                          <a:gd name="connsiteY224" fmla="*/ 712846 h 3370881"/>
                          <a:gd name="connsiteX225" fmla="*/ 1631576 w 2657256"/>
                          <a:gd name="connsiteY225" fmla="*/ 690434 h 3370881"/>
                          <a:gd name="connsiteX226" fmla="*/ 1645023 w 2657256"/>
                          <a:gd name="connsiteY226" fmla="*/ 676987 h 3370881"/>
                          <a:gd name="connsiteX227" fmla="*/ 1685365 w 2657256"/>
                          <a:gd name="connsiteY227" fmla="*/ 645611 h 3370881"/>
                          <a:gd name="connsiteX228" fmla="*/ 1716741 w 2657256"/>
                          <a:gd name="connsiteY228" fmla="*/ 614234 h 3370881"/>
                          <a:gd name="connsiteX229" fmla="*/ 1748118 w 2657256"/>
                          <a:gd name="connsiteY229" fmla="*/ 596305 h 3370881"/>
                          <a:gd name="connsiteX230" fmla="*/ 1761565 w 2657256"/>
                          <a:gd name="connsiteY230" fmla="*/ 591823 h 3370881"/>
                          <a:gd name="connsiteX231" fmla="*/ 1779494 w 2657256"/>
                          <a:gd name="connsiteY231" fmla="*/ 582858 h 3370881"/>
                          <a:gd name="connsiteX232" fmla="*/ 1815353 w 2657256"/>
                          <a:gd name="connsiteY232" fmla="*/ 573893 h 3370881"/>
                          <a:gd name="connsiteX233" fmla="*/ 2030506 w 2657256"/>
                          <a:gd name="connsiteY233" fmla="*/ 578376 h 3370881"/>
                          <a:gd name="connsiteX234" fmla="*/ 2017059 w 2657256"/>
                          <a:gd name="connsiteY234" fmla="*/ 600787 h 3370881"/>
                          <a:gd name="connsiteX235" fmla="*/ 1981200 w 2657256"/>
                          <a:gd name="connsiteY235" fmla="*/ 636646 h 3370881"/>
                          <a:gd name="connsiteX236" fmla="*/ 1967753 w 2657256"/>
                          <a:gd name="connsiteY236" fmla="*/ 650093 h 3370881"/>
                          <a:gd name="connsiteX237" fmla="*/ 1936376 w 2657256"/>
                          <a:gd name="connsiteY237" fmla="*/ 690434 h 3370881"/>
                          <a:gd name="connsiteX238" fmla="*/ 1905000 w 2657256"/>
                          <a:gd name="connsiteY238" fmla="*/ 717329 h 3370881"/>
                          <a:gd name="connsiteX239" fmla="*/ 1860176 w 2657256"/>
                          <a:gd name="connsiteY239" fmla="*/ 735258 h 3370881"/>
                          <a:gd name="connsiteX240" fmla="*/ 1788459 w 2657256"/>
                          <a:gd name="connsiteY240" fmla="*/ 744223 h 3370881"/>
                          <a:gd name="connsiteX241" fmla="*/ 1846729 w 2657256"/>
                          <a:gd name="connsiteY241" fmla="*/ 802493 h 3370881"/>
                          <a:gd name="connsiteX242" fmla="*/ 1913965 w 2657256"/>
                          <a:gd name="connsiteY242" fmla="*/ 829387 h 3370881"/>
                          <a:gd name="connsiteX243" fmla="*/ 1922929 w 2657256"/>
                          <a:gd name="connsiteY243" fmla="*/ 842834 h 3370881"/>
                          <a:gd name="connsiteX244" fmla="*/ 1967753 w 2657256"/>
                          <a:gd name="connsiteY244" fmla="*/ 883176 h 3370881"/>
                          <a:gd name="connsiteX245" fmla="*/ 1981200 w 2657256"/>
                          <a:gd name="connsiteY245" fmla="*/ 896623 h 3370881"/>
                          <a:gd name="connsiteX246" fmla="*/ 1994647 w 2657256"/>
                          <a:gd name="connsiteY246" fmla="*/ 905587 h 3370881"/>
                          <a:gd name="connsiteX247" fmla="*/ 2021541 w 2657256"/>
                          <a:gd name="connsiteY247" fmla="*/ 927999 h 3370881"/>
                          <a:gd name="connsiteX248" fmla="*/ 2030506 w 2657256"/>
                          <a:gd name="connsiteY248" fmla="*/ 941446 h 3370881"/>
                          <a:gd name="connsiteX249" fmla="*/ 2057400 w 2657256"/>
                          <a:gd name="connsiteY249" fmla="*/ 968340 h 3370881"/>
                          <a:gd name="connsiteX250" fmla="*/ 2088776 w 2657256"/>
                          <a:gd name="connsiteY250" fmla="*/ 1013164 h 3370881"/>
                          <a:gd name="connsiteX251" fmla="*/ 2115670 w 2657256"/>
                          <a:gd name="connsiteY251" fmla="*/ 1057987 h 3370881"/>
                          <a:gd name="connsiteX252" fmla="*/ 2120153 w 2657256"/>
                          <a:gd name="connsiteY252" fmla="*/ 1089364 h 3370881"/>
                          <a:gd name="connsiteX253" fmla="*/ 2138082 w 2657256"/>
                          <a:gd name="connsiteY253" fmla="*/ 1143152 h 3370881"/>
                          <a:gd name="connsiteX254" fmla="*/ 2147047 w 2657256"/>
                          <a:gd name="connsiteY254" fmla="*/ 1196940 h 3370881"/>
                          <a:gd name="connsiteX255" fmla="*/ 2151529 w 2657256"/>
                          <a:gd name="connsiteY255" fmla="*/ 1210387 h 3370881"/>
                          <a:gd name="connsiteX256" fmla="*/ 2156012 w 2657256"/>
                          <a:gd name="connsiteY256" fmla="*/ 1228317 h 3370881"/>
                          <a:gd name="connsiteX257" fmla="*/ 2173941 w 2657256"/>
                          <a:gd name="connsiteY257" fmla="*/ 1295552 h 3370881"/>
                          <a:gd name="connsiteX258" fmla="*/ 2182906 w 2657256"/>
                          <a:gd name="connsiteY258" fmla="*/ 1313481 h 3370881"/>
                          <a:gd name="connsiteX259" fmla="*/ 2187388 w 2657256"/>
                          <a:gd name="connsiteY259" fmla="*/ 1331411 h 3370881"/>
                          <a:gd name="connsiteX260" fmla="*/ 2214282 w 2657256"/>
                          <a:gd name="connsiteY260" fmla="*/ 1385199 h 3370881"/>
                          <a:gd name="connsiteX261" fmla="*/ 2218765 w 2657256"/>
                          <a:gd name="connsiteY261" fmla="*/ 1403129 h 3370881"/>
                          <a:gd name="connsiteX262" fmla="*/ 2223247 w 2657256"/>
                          <a:gd name="connsiteY262" fmla="*/ 1430023 h 3370881"/>
                          <a:gd name="connsiteX263" fmla="*/ 2236694 w 2657256"/>
                          <a:gd name="connsiteY263" fmla="*/ 1456917 h 3370881"/>
                          <a:gd name="connsiteX264" fmla="*/ 2241176 w 2657256"/>
                          <a:gd name="connsiteY264" fmla="*/ 1577940 h 3370881"/>
                          <a:gd name="connsiteX265" fmla="*/ 2245659 w 2657256"/>
                          <a:gd name="connsiteY265" fmla="*/ 1595870 h 3370881"/>
                          <a:gd name="connsiteX266" fmla="*/ 2236694 w 2657256"/>
                          <a:gd name="connsiteY266" fmla="*/ 1694481 h 3370881"/>
                          <a:gd name="connsiteX267" fmla="*/ 2227729 w 2657256"/>
                          <a:gd name="connsiteY267" fmla="*/ 1716893 h 3370881"/>
                          <a:gd name="connsiteX268" fmla="*/ 2223247 w 2657256"/>
                          <a:gd name="connsiteY268" fmla="*/ 1730340 h 3370881"/>
                          <a:gd name="connsiteX269" fmla="*/ 2235341 w 2657256"/>
                          <a:gd name="connsiteY269" fmla="*/ 1788611 h 3370881"/>
                          <a:gd name="connsiteX270" fmla="*/ 2230689 w 2657256"/>
                          <a:gd name="connsiteY270" fmla="*/ 1823963 h 3370881"/>
                          <a:gd name="connsiteX271" fmla="*/ 2226207 w 2657256"/>
                          <a:gd name="connsiteY271" fmla="*/ 1824470 h 3370881"/>
                          <a:gd name="connsiteX272" fmla="*/ 2208278 w 2657256"/>
                          <a:gd name="connsiteY272" fmla="*/ 1869293 h 3370881"/>
                          <a:gd name="connsiteX273" fmla="*/ 2195168 w 2657256"/>
                          <a:gd name="connsiteY273" fmla="*/ 1882740 h 3370881"/>
                          <a:gd name="connsiteX274" fmla="*/ 2203458 w 2657256"/>
                          <a:gd name="connsiteY274" fmla="*/ 1918938 h 3370881"/>
                          <a:gd name="connsiteX275" fmla="*/ 2204134 w 2657256"/>
                          <a:gd name="connsiteY275" fmla="*/ 1949806 h 3370881"/>
                          <a:gd name="connsiteX276" fmla="*/ 2226545 w 2657256"/>
                          <a:gd name="connsiteY276" fmla="*/ 1954627 h 3370881"/>
                          <a:gd name="connsiteX277" fmla="*/ 2241176 w 2657256"/>
                          <a:gd name="connsiteY277" fmla="*/ 2012729 h 3370881"/>
                          <a:gd name="connsiteX278" fmla="*/ 2263588 w 2657256"/>
                          <a:gd name="connsiteY278" fmla="*/ 2057552 h 3370881"/>
                          <a:gd name="connsiteX279" fmla="*/ 2286000 w 2657256"/>
                          <a:gd name="connsiteY279" fmla="*/ 2084446 h 3370881"/>
                          <a:gd name="connsiteX280" fmla="*/ 2299447 w 2657256"/>
                          <a:gd name="connsiteY280" fmla="*/ 2124787 h 3370881"/>
                          <a:gd name="connsiteX281" fmla="*/ 2321859 w 2657256"/>
                          <a:gd name="connsiteY281" fmla="*/ 2151681 h 3370881"/>
                          <a:gd name="connsiteX282" fmla="*/ 2344270 w 2657256"/>
                          <a:gd name="connsiteY282" fmla="*/ 2205470 h 3370881"/>
                          <a:gd name="connsiteX283" fmla="*/ 2348753 w 2657256"/>
                          <a:gd name="connsiteY283" fmla="*/ 2223399 h 3370881"/>
                          <a:gd name="connsiteX284" fmla="*/ 2366682 w 2657256"/>
                          <a:gd name="connsiteY284" fmla="*/ 2263740 h 3370881"/>
                          <a:gd name="connsiteX285" fmla="*/ 2375647 w 2657256"/>
                          <a:gd name="connsiteY285" fmla="*/ 2286152 h 3370881"/>
                          <a:gd name="connsiteX286" fmla="*/ 2380129 w 2657256"/>
                          <a:gd name="connsiteY286" fmla="*/ 2308564 h 3370881"/>
                          <a:gd name="connsiteX287" fmla="*/ 2389094 w 2657256"/>
                          <a:gd name="connsiteY287" fmla="*/ 2335458 h 3370881"/>
                          <a:gd name="connsiteX288" fmla="*/ 2393576 w 2657256"/>
                          <a:gd name="connsiteY288" fmla="*/ 2380281 h 3370881"/>
                          <a:gd name="connsiteX289" fmla="*/ 2398059 w 2657256"/>
                          <a:gd name="connsiteY289" fmla="*/ 2393729 h 3370881"/>
                          <a:gd name="connsiteX290" fmla="*/ 2419794 w 2657256"/>
                          <a:gd name="connsiteY290" fmla="*/ 2447517 h 3370881"/>
                          <a:gd name="connsiteX291" fmla="*/ 2427343 w 2657256"/>
                          <a:gd name="connsiteY291" fmla="*/ 2564058 h 3370881"/>
                          <a:gd name="connsiteX292" fmla="*/ 2389094 w 2657256"/>
                          <a:gd name="connsiteY292" fmla="*/ 2837481 h 3370881"/>
                          <a:gd name="connsiteX293" fmla="*/ 2380129 w 2657256"/>
                          <a:gd name="connsiteY293" fmla="*/ 2859893 h 3370881"/>
                          <a:gd name="connsiteX294" fmla="*/ 2357718 w 2657256"/>
                          <a:gd name="connsiteY294" fmla="*/ 2913681 h 3370881"/>
                          <a:gd name="connsiteX295" fmla="*/ 2348753 w 2657256"/>
                          <a:gd name="connsiteY295" fmla="*/ 2936093 h 3370881"/>
                          <a:gd name="connsiteX296" fmla="*/ 2339788 w 2657256"/>
                          <a:gd name="connsiteY296" fmla="*/ 2971952 h 3370881"/>
                          <a:gd name="connsiteX297" fmla="*/ 2326341 w 2657256"/>
                          <a:gd name="connsiteY297" fmla="*/ 2994364 h 3370881"/>
                          <a:gd name="connsiteX298" fmla="*/ 2317376 w 2657256"/>
                          <a:gd name="connsiteY298" fmla="*/ 3025740 h 3370881"/>
                          <a:gd name="connsiteX299" fmla="*/ 2303929 w 2657256"/>
                          <a:gd name="connsiteY299" fmla="*/ 3048152 h 3370881"/>
                          <a:gd name="connsiteX300" fmla="*/ 2290482 w 2657256"/>
                          <a:gd name="connsiteY300" fmla="*/ 3079529 h 3370881"/>
                          <a:gd name="connsiteX301" fmla="*/ 2272553 w 2657256"/>
                          <a:gd name="connsiteY301" fmla="*/ 3084011 h 3370881"/>
                          <a:gd name="connsiteX302" fmla="*/ 2259106 w 2657256"/>
                          <a:gd name="connsiteY302" fmla="*/ 3088493 h 3370881"/>
                          <a:gd name="connsiteX303" fmla="*/ 2241176 w 2657256"/>
                          <a:gd name="connsiteY303" fmla="*/ 3092976 h 3370881"/>
                          <a:gd name="connsiteX304" fmla="*/ 2209800 w 2657256"/>
                          <a:gd name="connsiteY304" fmla="*/ 3101940 h 3370881"/>
                          <a:gd name="connsiteX305" fmla="*/ 2205318 w 2657256"/>
                          <a:gd name="connsiteY305" fmla="*/ 3039187 h 3370881"/>
                          <a:gd name="connsiteX306" fmla="*/ 2218765 w 2657256"/>
                          <a:gd name="connsiteY306" fmla="*/ 3021258 h 3370881"/>
                          <a:gd name="connsiteX307" fmla="*/ 2245659 w 2657256"/>
                          <a:gd name="connsiteY307" fmla="*/ 2971952 h 3370881"/>
                          <a:gd name="connsiteX308" fmla="*/ 2268070 w 2657256"/>
                          <a:gd name="connsiteY308" fmla="*/ 2945058 h 3370881"/>
                          <a:gd name="connsiteX309" fmla="*/ 2298550 w 2657256"/>
                          <a:gd name="connsiteY309" fmla="*/ 2568540 h 3370881"/>
                          <a:gd name="connsiteX310" fmla="*/ 2284986 w 2657256"/>
                          <a:gd name="connsiteY310" fmla="*/ 2532681 h 3370881"/>
                          <a:gd name="connsiteX311" fmla="*/ 2293273 w 2657256"/>
                          <a:gd name="connsiteY311" fmla="*/ 2496653 h 3370881"/>
                          <a:gd name="connsiteX312" fmla="*/ 2278152 w 2657256"/>
                          <a:gd name="connsiteY312" fmla="*/ 2475178 h 3370881"/>
                          <a:gd name="connsiteX313" fmla="*/ 2245659 w 2657256"/>
                          <a:gd name="connsiteY313" fmla="*/ 2389247 h 3370881"/>
                          <a:gd name="connsiteX314" fmla="*/ 2195507 w 2657256"/>
                          <a:gd name="connsiteY314" fmla="*/ 2241328 h 3370881"/>
                          <a:gd name="connsiteX315" fmla="*/ 2083786 w 2657256"/>
                          <a:gd name="connsiteY315" fmla="*/ 2040300 h 3370881"/>
                          <a:gd name="connsiteX316" fmla="*/ 2048773 w 2657256"/>
                          <a:gd name="connsiteY316" fmla="*/ 2017971 h 3370881"/>
                          <a:gd name="connsiteX317" fmla="*/ 2074314 w 2657256"/>
                          <a:gd name="connsiteY317" fmla="*/ 2011967 h 3370881"/>
                          <a:gd name="connsiteX318" fmla="*/ 2034988 w 2657256"/>
                          <a:gd name="connsiteY318" fmla="*/ 2003764 h 3370881"/>
                          <a:gd name="connsiteX319" fmla="*/ 2026023 w 2657256"/>
                          <a:gd name="connsiteY319" fmla="*/ 2026176 h 3370881"/>
                          <a:gd name="connsiteX320" fmla="*/ 2021541 w 2657256"/>
                          <a:gd name="connsiteY320" fmla="*/ 2039623 h 3370881"/>
                          <a:gd name="connsiteX321" fmla="*/ 1999129 w 2657256"/>
                          <a:gd name="connsiteY321" fmla="*/ 2053070 h 3370881"/>
                          <a:gd name="connsiteX322" fmla="*/ 1990165 w 2657256"/>
                          <a:gd name="connsiteY322" fmla="*/ 2070999 h 3370881"/>
                          <a:gd name="connsiteX323" fmla="*/ 1967753 w 2657256"/>
                          <a:gd name="connsiteY323" fmla="*/ 2106858 h 3370881"/>
                          <a:gd name="connsiteX324" fmla="*/ 1981200 w 2657256"/>
                          <a:gd name="connsiteY324" fmla="*/ 2223399 h 3370881"/>
                          <a:gd name="connsiteX325" fmla="*/ 1994647 w 2657256"/>
                          <a:gd name="connsiteY325" fmla="*/ 2254776 h 3370881"/>
                          <a:gd name="connsiteX326" fmla="*/ 2003612 w 2657256"/>
                          <a:gd name="connsiteY326" fmla="*/ 2272705 h 3370881"/>
                          <a:gd name="connsiteX327" fmla="*/ 2026023 w 2657256"/>
                          <a:gd name="connsiteY327" fmla="*/ 2304081 h 3370881"/>
                          <a:gd name="connsiteX328" fmla="*/ 2043953 w 2657256"/>
                          <a:gd name="connsiteY328" fmla="*/ 2348905 h 3370881"/>
                          <a:gd name="connsiteX329" fmla="*/ 2061882 w 2657256"/>
                          <a:gd name="connsiteY329" fmla="*/ 2371317 h 3370881"/>
                          <a:gd name="connsiteX330" fmla="*/ 2088776 w 2657256"/>
                          <a:gd name="connsiteY330" fmla="*/ 2434070 h 3370881"/>
                          <a:gd name="connsiteX331" fmla="*/ 2102223 w 2657256"/>
                          <a:gd name="connsiteY331" fmla="*/ 2465446 h 3370881"/>
                          <a:gd name="connsiteX332" fmla="*/ 2106706 w 2657256"/>
                          <a:gd name="connsiteY332" fmla="*/ 2496823 h 3370881"/>
                          <a:gd name="connsiteX333" fmla="*/ 2124635 w 2657256"/>
                          <a:gd name="connsiteY333" fmla="*/ 2559576 h 3370881"/>
                          <a:gd name="connsiteX334" fmla="*/ 2138082 w 2657256"/>
                          <a:gd name="connsiteY334" fmla="*/ 2649223 h 3370881"/>
                          <a:gd name="connsiteX335" fmla="*/ 2147047 w 2657256"/>
                          <a:gd name="connsiteY335" fmla="*/ 2685081 h 3370881"/>
                          <a:gd name="connsiteX336" fmla="*/ 2151529 w 2657256"/>
                          <a:gd name="connsiteY336" fmla="*/ 2716458 h 3370881"/>
                          <a:gd name="connsiteX337" fmla="*/ 2160494 w 2657256"/>
                          <a:gd name="connsiteY337" fmla="*/ 2770246 h 3370881"/>
                          <a:gd name="connsiteX338" fmla="*/ 2156012 w 2657256"/>
                          <a:gd name="connsiteY338" fmla="*/ 2962987 h 3370881"/>
                          <a:gd name="connsiteX339" fmla="*/ 2138082 w 2657256"/>
                          <a:gd name="connsiteY339" fmla="*/ 3043670 h 3370881"/>
                          <a:gd name="connsiteX340" fmla="*/ 2133600 w 2657256"/>
                          <a:gd name="connsiteY340" fmla="*/ 3061599 h 3370881"/>
                          <a:gd name="connsiteX341" fmla="*/ 2120153 w 2657256"/>
                          <a:gd name="connsiteY341" fmla="*/ 3079529 h 3370881"/>
                          <a:gd name="connsiteX342" fmla="*/ 2111188 w 2657256"/>
                          <a:gd name="connsiteY342" fmla="*/ 3106423 h 3370881"/>
                          <a:gd name="connsiteX343" fmla="*/ 2088776 w 2657256"/>
                          <a:gd name="connsiteY343" fmla="*/ 3137799 h 3370881"/>
                          <a:gd name="connsiteX344" fmla="*/ 2075329 w 2657256"/>
                          <a:gd name="connsiteY344" fmla="*/ 3164693 h 3370881"/>
                          <a:gd name="connsiteX345" fmla="*/ 2061882 w 2657256"/>
                          <a:gd name="connsiteY345" fmla="*/ 3169176 h 3370881"/>
                          <a:gd name="connsiteX346" fmla="*/ 2021541 w 2657256"/>
                          <a:gd name="connsiteY346" fmla="*/ 3164693 h 3370881"/>
                          <a:gd name="connsiteX347" fmla="*/ 2012576 w 2657256"/>
                          <a:gd name="connsiteY347" fmla="*/ 3119870 h 3370881"/>
                          <a:gd name="connsiteX348" fmla="*/ 2048435 w 2657256"/>
                          <a:gd name="connsiteY348" fmla="*/ 3021258 h 3370881"/>
                          <a:gd name="connsiteX349" fmla="*/ 2048435 w 2657256"/>
                          <a:gd name="connsiteY349" fmla="*/ 3021258 h 3370881"/>
                          <a:gd name="connsiteX350" fmla="*/ 2061882 w 2657256"/>
                          <a:gd name="connsiteY350" fmla="*/ 2967470 h 3370881"/>
                          <a:gd name="connsiteX351" fmla="*/ 2070847 w 2657256"/>
                          <a:gd name="connsiteY351" fmla="*/ 2882305 h 3370881"/>
                          <a:gd name="connsiteX352" fmla="*/ 2066365 w 2657256"/>
                          <a:gd name="connsiteY352" fmla="*/ 2725423 h 3370881"/>
                          <a:gd name="connsiteX353" fmla="*/ 2043953 w 2657256"/>
                          <a:gd name="connsiteY353" fmla="*/ 2649223 h 3370881"/>
                          <a:gd name="connsiteX354" fmla="*/ 2030506 w 2657256"/>
                          <a:gd name="connsiteY354" fmla="*/ 2622329 h 3370881"/>
                          <a:gd name="connsiteX355" fmla="*/ 2017059 w 2657256"/>
                          <a:gd name="connsiteY355" fmla="*/ 2581987 h 3370881"/>
                          <a:gd name="connsiteX356" fmla="*/ 1981200 w 2657256"/>
                          <a:gd name="connsiteY356" fmla="*/ 2514752 h 3370881"/>
                          <a:gd name="connsiteX357" fmla="*/ 1972235 w 2657256"/>
                          <a:gd name="connsiteY357" fmla="*/ 2501305 h 3370881"/>
                          <a:gd name="connsiteX358" fmla="*/ 1958788 w 2657256"/>
                          <a:gd name="connsiteY358" fmla="*/ 2478893 h 3370881"/>
                          <a:gd name="connsiteX359" fmla="*/ 1905000 w 2657256"/>
                          <a:gd name="connsiteY359" fmla="*/ 2398211 h 3370881"/>
                          <a:gd name="connsiteX360" fmla="*/ 1882588 w 2657256"/>
                          <a:gd name="connsiteY360" fmla="*/ 2357870 h 3370881"/>
                          <a:gd name="connsiteX361" fmla="*/ 1869141 w 2657256"/>
                          <a:gd name="connsiteY361" fmla="*/ 2339940 h 3370881"/>
                          <a:gd name="connsiteX362" fmla="*/ 1806388 w 2657256"/>
                          <a:gd name="connsiteY362" fmla="*/ 2313046 h 3370881"/>
                          <a:gd name="connsiteX363" fmla="*/ 1779494 w 2657256"/>
                          <a:gd name="connsiteY363" fmla="*/ 2304081 h 3370881"/>
                          <a:gd name="connsiteX364" fmla="*/ 1752600 w 2657256"/>
                          <a:gd name="connsiteY364" fmla="*/ 2299599 h 3370881"/>
                          <a:gd name="connsiteX365" fmla="*/ 1680882 w 2657256"/>
                          <a:gd name="connsiteY365" fmla="*/ 2277187 h 3370881"/>
                          <a:gd name="connsiteX366" fmla="*/ 1719025 w 2657256"/>
                          <a:gd name="connsiteY366" fmla="*/ 2281331 h 3370881"/>
                          <a:gd name="connsiteX367" fmla="*/ 1756997 w 2657256"/>
                          <a:gd name="connsiteY367" fmla="*/ 2289450 h 3370881"/>
                          <a:gd name="connsiteX368" fmla="*/ 1656440 w 2657256"/>
                          <a:gd name="connsiteY368" fmla="*/ 2298583 h 3370881"/>
                          <a:gd name="connsiteX369" fmla="*/ 1537447 w 2657256"/>
                          <a:gd name="connsiteY369" fmla="*/ 2329960 h 3370881"/>
                          <a:gd name="connsiteX370" fmla="*/ 1571993 w 2657256"/>
                          <a:gd name="connsiteY370" fmla="*/ 2317957 h 3370881"/>
                          <a:gd name="connsiteX371" fmla="*/ 1509707 w 2657256"/>
                          <a:gd name="connsiteY371" fmla="*/ 2338926 h 3370881"/>
                          <a:gd name="connsiteX372" fmla="*/ 1500444 w 2657256"/>
                          <a:gd name="connsiteY372" fmla="*/ 2355271 h 3370881"/>
                          <a:gd name="connsiteX373" fmla="*/ 1402678 w 2657256"/>
                          <a:gd name="connsiteY373" fmla="*/ 2339641 h 3370881"/>
                          <a:gd name="connsiteX374" fmla="*/ 1322892 w 2657256"/>
                          <a:gd name="connsiteY374" fmla="*/ 2336952 h 3370881"/>
                          <a:gd name="connsiteX375" fmla="*/ 1199384 w 2657256"/>
                          <a:gd name="connsiteY375" fmla="*/ 2307041 h 3370881"/>
                          <a:gd name="connsiteX376" fmla="*/ 1066800 w 2657256"/>
                          <a:gd name="connsiteY376" fmla="*/ 2272705 h 3370881"/>
                          <a:gd name="connsiteX377" fmla="*/ 1030941 w 2657256"/>
                          <a:gd name="connsiteY377" fmla="*/ 2263740 h 3370881"/>
                          <a:gd name="connsiteX378" fmla="*/ 986118 w 2657256"/>
                          <a:gd name="connsiteY378" fmla="*/ 2241329 h 3370881"/>
                          <a:gd name="connsiteX379" fmla="*/ 968188 w 2657256"/>
                          <a:gd name="connsiteY379" fmla="*/ 2232364 h 3370881"/>
                          <a:gd name="connsiteX380" fmla="*/ 936812 w 2657256"/>
                          <a:gd name="connsiteY380" fmla="*/ 2214434 h 3370881"/>
                          <a:gd name="connsiteX381" fmla="*/ 905435 w 2657256"/>
                          <a:gd name="connsiteY381" fmla="*/ 2196505 h 3370881"/>
                          <a:gd name="connsiteX382" fmla="*/ 869576 w 2657256"/>
                          <a:gd name="connsiteY382" fmla="*/ 2209952 h 3370881"/>
                          <a:gd name="connsiteX383" fmla="*/ 856129 w 2657256"/>
                          <a:gd name="connsiteY383" fmla="*/ 2227881 h 3370881"/>
                          <a:gd name="connsiteX384" fmla="*/ 815788 w 2657256"/>
                          <a:gd name="connsiteY384" fmla="*/ 2268223 h 3370881"/>
                          <a:gd name="connsiteX385" fmla="*/ 788894 w 2657256"/>
                          <a:gd name="connsiteY385" fmla="*/ 2290634 h 3370881"/>
                          <a:gd name="connsiteX386" fmla="*/ 762000 w 2657256"/>
                          <a:gd name="connsiteY386" fmla="*/ 2313046 h 3370881"/>
                          <a:gd name="connsiteX387" fmla="*/ 753035 w 2657256"/>
                          <a:gd name="connsiteY387" fmla="*/ 2326493 h 3370881"/>
                          <a:gd name="connsiteX388" fmla="*/ 735106 w 2657256"/>
                          <a:gd name="connsiteY388" fmla="*/ 2339940 h 3370881"/>
                          <a:gd name="connsiteX389" fmla="*/ 712694 w 2657256"/>
                          <a:gd name="connsiteY389" fmla="*/ 2362352 h 3370881"/>
                          <a:gd name="connsiteX390" fmla="*/ 694765 w 2657256"/>
                          <a:gd name="connsiteY390" fmla="*/ 2375799 h 3370881"/>
                          <a:gd name="connsiteX391" fmla="*/ 681318 w 2657256"/>
                          <a:gd name="connsiteY391" fmla="*/ 2393729 h 3370881"/>
                          <a:gd name="connsiteX392" fmla="*/ 667870 w 2657256"/>
                          <a:gd name="connsiteY392" fmla="*/ 2402693 h 3370881"/>
                          <a:gd name="connsiteX393" fmla="*/ 623047 w 2657256"/>
                          <a:gd name="connsiteY393" fmla="*/ 2443034 h 3370881"/>
                          <a:gd name="connsiteX394" fmla="*/ 600635 w 2657256"/>
                          <a:gd name="connsiteY394" fmla="*/ 2474411 h 3370881"/>
                          <a:gd name="connsiteX395" fmla="*/ 587188 w 2657256"/>
                          <a:gd name="connsiteY395" fmla="*/ 2514752 h 3370881"/>
                          <a:gd name="connsiteX396" fmla="*/ 582706 w 2657256"/>
                          <a:gd name="connsiteY396" fmla="*/ 2546129 h 3370881"/>
                          <a:gd name="connsiteX397" fmla="*/ 596153 w 2657256"/>
                          <a:gd name="connsiteY397" fmla="*/ 2635776 h 3370881"/>
                          <a:gd name="connsiteX398" fmla="*/ 600635 w 2657256"/>
                          <a:gd name="connsiteY398" fmla="*/ 2653705 h 3370881"/>
                          <a:gd name="connsiteX399" fmla="*/ 609600 w 2657256"/>
                          <a:gd name="connsiteY399" fmla="*/ 2671634 h 3370881"/>
                          <a:gd name="connsiteX400" fmla="*/ 614082 w 2657256"/>
                          <a:gd name="connsiteY400" fmla="*/ 2689564 h 3370881"/>
                          <a:gd name="connsiteX401" fmla="*/ 623047 w 2657256"/>
                          <a:gd name="connsiteY401" fmla="*/ 2711976 h 3370881"/>
                          <a:gd name="connsiteX402" fmla="*/ 627529 w 2657256"/>
                          <a:gd name="connsiteY402" fmla="*/ 2734387 h 3370881"/>
                          <a:gd name="connsiteX403" fmla="*/ 640976 w 2657256"/>
                          <a:gd name="connsiteY403" fmla="*/ 2765764 h 3370881"/>
                          <a:gd name="connsiteX404" fmla="*/ 645459 w 2657256"/>
                          <a:gd name="connsiteY404" fmla="*/ 2779211 h 3370881"/>
                          <a:gd name="connsiteX405" fmla="*/ 658906 w 2657256"/>
                          <a:gd name="connsiteY405" fmla="*/ 2801623 h 3370881"/>
                          <a:gd name="connsiteX406" fmla="*/ 676835 w 2657256"/>
                          <a:gd name="connsiteY406" fmla="*/ 2864376 h 3370881"/>
                          <a:gd name="connsiteX407" fmla="*/ 690282 w 2657256"/>
                          <a:gd name="connsiteY407" fmla="*/ 2895752 h 3370881"/>
                          <a:gd name="connsiteX408" fmla="*/ 699247 w 2657256"/>
                          <a:gd name="connsiteY408" fmla="*/ 2940576 h 3370881"/>
                          <a:gd name="connsiteX409" fmla="*/ 703729 w 2657256"/>
                          <a:gd name="connsiteY409" fmla="*/ 2967470 h 3370881"/>
                          <a:gd name="connsiteX410" fmla="*/ 717176 w 2657256"/>
                          <a:gd name="connsiteY410" fmla="*/ 2994364 h 3370881"/>
                          <a:gd name="connsiteX411" fmla="*/ 735106 w 2657256"/>
                          <a:gd name="connsiteY411" fmla="*/ 3052634 h 3370881"/>
                          <a:gd name="connsiteX412" fmla="*/ 739588 w 2657256"/>
                          <a:gd name="connsiteY412" fmla="*/ 3079529 h 3370881"/>
                          <a:gd name="connsiteX413" fmla="*/ 762000 w 2657256"/>
                          <a:gd name="connsiteY413" fmla="*/ 3142281 h 3370881"/>
                          <a:gd name="connsiteX414" fmla="*/ 766482 w 2657256"/>
                          <a:gd name="connsiteY414" fmla="*/ 3231929 h 3370881"/>
                          <a:gd name="connsiteX415" fmla="*/ 770965 w 2657256"/>
                          <a:gd name="connsiteY415" fmla="*/ 3254340 h 3370881"/>
                          <a:gd name="connsiteX416" fmla="*/ 775447 w 2657256"/>
                          <a:gd name="connsiteY416" fmla="*/ 3285717 h 3370881"/>
                          <a:gd name="connsiteX417" fmla="*/ 748553 w 2657256"/>
                          <a:gd name="connsiteY417" fmla="*/ 3335023 h 3370881"/>
                          <a:gd name="connsiteX418" fmla="*/ 721659 w 2657256"/>
                          <a:gd name="connsiteY418" fmla="*/ 3343987 h 3370881"/>
                          <a:gd name="connsiteX419" fmla="*/ 708212 w 2657256"/>
                          <a:gd name="connsiteY419" fmla="*/ 3348470 h 3370881"/>
                          <a:gd name="connsiteX420" fmla="*/ 623047 w 2657256"/>
                          <a:gd name="connsiteY420" fmla="*/ 3330540 h 3370881"/>
                          <a:gd name="connsiteX421" fmla="*/ 609600 w 2657256"/>
                          <a:gd name="connsiteY421" fmla="*/ 3308129 h 3370881"/>
                          <a:gd name="connsiteX422" fmla="*/ 591670 w 2657256"/>
                          <a:gd name="connsiteY422" fmla="*/ 3267787 h 3370881"/>
                          <a:gd name="connsiteX423" fmla="*/ 560294 w 2657256"/>
                          <a:gd name="connsiteY423" fmla="*/ 3209517 h 3370881"/>
                          <a:gd name="connsiteX424" fmla="*/ 551329 w 2657256"/>
                          <a:gd name="connsiteY424" fmla="*/ 3196070 h 3370881"/>
                          <a:gd name="connsiteX425" fmla="*/ 528918 w 2657256"/>
                          <a:gd name="connsiteY425" fmla="*/ 3173658 h 3370881"/>
                          <a:gd name="connsiteX426" fmla="*/ 519953 w 2657256"/>
                          <a:gd name="connsiteY426" fmla="*/ 3128834 h 3370881"/>
                          <a:gd name="connsiteX427" fmla="*/ 524435 w 2657256"/>
                          <a:gd name="connsiteY427" fmla="*/ 3101940 h 3370881"/>
                          <a:gd name="connsiteX428" fmla="*/ 528918 w 2657256"/>
                          <a:gd name="connsiteY428" fmla="*/ 3088493 h 3370881"/>
                          <a:gd name="connsiteX429" fmla="*/ 542365 w 2657256"/>
                          <a:gd name="connsiteY429" fmla="*/ 3052634 h 3370881"/>
                          <a:gd name="connsiteX430" fmla="*/ 484094 w 2657256"/>
                          <a:gd name="connsiteY430" fmla="*/ 2886787 h 3370881"/>
                          <a:gd name="connsiteX431" fmla="*/ 443753 w 2657256"/>
                          <a:gd name="connsiteY431" fmla="*/ 2779211 h 3370881"/>
                          <a:gd name="connsiteX432" fmla="*/ 439270 w 2657256"/>
                          <a:gd name="connsiteY432" fmla="*/ 2752317 h 3370881"/>
                          <a:gd name="connsiteX433" fmla="*/ 430306 w 2657256"/>
                          <a:gd name="connsiteY433" fmla="*/ 2716458 h 3370881"/>
                          <a:gd name="connsiteX434" fmla="*/ 425823 w 2657256"/>
                          <a:gd name="connsiteY434" fmla="*/ 2680599 h 3370881"/>
                          <a:gd name="connsiteX435" fmla="*/ 398929 w 2657256"/>
                          <a:gd name="connsiteY435" fmla="*/ 2599917 h 3370881"/>
                          <a:gd name="connsiteX436" fmla="*/ 385482 w 2657256"/>
                          <a:gd name="connsiteY436" fmla="*/ 2568540 h 3370881"/>
                          <a:gd name="connsiteX437" fmla="*/ 381000 w 2657256"/>
                          <a:gd name="connsiteY437" fmla="*/ 2550611 h 3370881"/>
                          <a:gd name="connsiteX438" fmla="*/ 372035 w 2657256"/>
                          <a:gd name="connsiteY438" fmla="*/ 2483376 h 3370881"/>
                          <a:gd name="connsiteX439" fmla="*/ 367553 w 2657256"/>
                          <a:gd name="connsiteY439" fmla="*/ 2469929 h 3370881"/>
                          <a:gd name="connsiteX440" fmla="*/ 407894 w 2657256"/>
                          <a:gd name="connsiteY440" fmla="*/ 2451999 h 3370881"/>
                          <a:gd name="connsiteX441" fmla="*/ 515470 w 2657256"/>
                          <a:gd name="connsiteY441" fmla="*/ 2407176 h 3370881"/>
                          <a:gd name="connsiteX442" fmla="*/ 578223 w 2657256"/>
                          <a:gd name="connsiteY442" fmla="*/ 2353387 h 3370881"/>
                          <a:gd name="connsiteX443" fmla="*/ 587188 w 2657256"/>
                          <a:gd name="connsiteY443" fmla="*/ 2330976 h 3370881"/>
                          <a:gd name="connsiteX444" fmla="*/ 614082 w 2657256"/>
                          <a:gd name="connsiteY444" fmla="*/ 2254776 h 3370881"/>
                          <a:gd name="connsiteX445" fmla="*/ 649941 w 2657256"/>
                          <a:gd name="connsiteY445" fmla="*/ 2200987 h 3370881"/>
                          <a:gd name="connsiteX446" fmla="*/ 690282 w 2657256"/>
                          <a:gd name="connsiteY446" fmla="*/ 2174093 h 3370881"/>
                          <a:gd name="connsiteX447" fmla="*/ 703729 w 2657256"/>
                          <a:gd name="connsiteY447" fmla="*/ 2165129 h 3370881"/>
                          <a:gd name="connsiteX448" fmla="*/ 739588 w 2657256"/>
                          <a:gd name="connsiteY448" fmla="*/ 2147199 h 3370881"/>
                          <a:gd name="connsiteX449" fmla="*/ 708212 w 2657256"/>
                          <a:gd name="connsiteY449" fmla="*/ 2187540 h 3370881"/>
                          <a:gd name="connsiteX450" fmla="*/ 654423 w 2657256"/>
                          <a:gd name="connsiteY450" fmla="*/ 2241329 h 3370881"/>
                          <a:gd name="connsiteX451" fmla="*/ 636494 w 2657256"/>
                          <a:gd name="connsiteY451" fmla="*/ 2259258 h 3370881"/>
                          <a:gd name="connsiteX452" fmla="*/ 614082 w 2657256"/>
                          <a:gd name="connsiteY452" fmla="*/ 2286152 h 3370881"/>
                          <a:gd name="connsiteX453" fmla="*/ 592179 w 2657256"/>
                          <a:gd name="connsiteY453" fmla="*/ 2282347 h 3370881"/>
                          <a:gd name="connsiteX454" fmla="*/ 555980 w 2657256"/>
                          <a:gd name="connsiteY454" fmla="*/ 2313892 h 3370881"/>
                          <a:gd name="connsiteX455" fmla="*/ 524435 w 2657256"/>
                          <a:gd name="connsiteY455" fmla="*/ 2348905 h 3370881"/>
                          <a:gd name="connsiteX456" fmla="*/ 502023 w 2657256"/>
                          <a:gd name="connsiteY456" fmla="*/ 2362352 h 3370881"/>
                          <a:gd name="connsiteX457" fmla="*/ 461682 w 2657256"/>
                          <a:gd name="connsiteY457" fmla="*/ 2389246 h 3370881"/>
                          <a:gd name="connsiteX458" fmla="*/ 448235 w 2657256"/>
                          <a:gd name="connsiteY458" fmla="*/ 2398211 h 3370881"/>
                          <a:gd name="connsiteX459" fmla="*/ 430306 w 2657256"/>
                          <a:gd name="connsiteY459" fmla="*/ 2407176 h 3370881"/>
                          <a:gd name="connsiteX460" fmla="*/ 412376 w 2657256"/>
                          <a:gd name="connsiteY460" fmla="*/ 2420623 h 3370881"/>
                          <a:gd name="connsiteX461" fmla="*/ 389965 w 2657256"/>
                          <a:gd name="connsiteY461" fmla="*/ 2429587 h 3370881"/>
                          <a:gd name="connsiteX462" fmla="*/ 372035 w 2657256"/>
                          <a:gd name="connsiteY462" fmla="*/ 2443034 h 3370881"/>
                          <a:gd name="connsiteX463" fmla="*/ 318247 w 2657256"/>
                          <a:gd name="connsiteY463" fmla="*/ 2474411 h 3370881"/>
                          <a:gd name="connsiteX464" fmla="*/ 304800 w 2657256"/>
                          <a:gd name="connsiteY464" fmla="*/ 2492340 h 3370881"/>
                          <a:gd name="connsiteX465" fmla="*/ 282388 w 2657256"/>
                          <a:gd name="connsiteY465" fmla="*/ 2519234 h 3370881"/>
                          <a:gd name="connsiteX466" fmla="*/ 295835 w 2657256"/>
                          <a:gd name="connsiteY466" fmla="*/ 2815070 h 3370881"/>
                          <a:gd name="connsiteX467" fmla="*/ 300318 w 2657256"/>
                          <a:gd name="connsiteY467" fmla="*/ 2837481 h 3370881"/>
                          <a:gd name="connsiteX468" fmla="*/ 304800 w 2657256"/>
                          <a:gd name="connsiteY468" fmla="*/ 2868858 h 3370881"/>
                          <a:gd name="connsiteX469" fmla="*/ 309282 w 2657256"/>
                          <a:gd name="connsiteY469" fmla="*/ 2927129 h 3370881"/>
                          <a:gd name="connsiteX470" fmla="*/ 322729 w 2657256"/>
                          <a:gd name="connsiteY470" fmla="*/ 2985399 h 3370881"/>
                          <a:gd name="connsiteX471" fmla="*/ 327212 w 2657256"/>
                          <a:gd name="connsiteY471" fmla="*/ 3012293 h 3370881"/>
                          <a:gd name="connsiteX472" fmla="*/ 331694 w 2657256"/>
                          <a:gd name="connsiteY472" fmla="*/ 3043670 h 3370881"/>
                          <a:gd name="connsiteX473" fmla="*/ 345141 w 2657256"/>
                          <a:gd name="connsiteY473" fmla="*/ 3070564 h 3370881"/>
                          <a:gd name="connsiteX474" fmla="*/ 367553 w 2657256"/>
                          <a:gd name="connsiteY474" fmla="*/ 3124352 h 3370881"/>
                          <a:gd name="connsiteX475" fmla="*/ 381000 w 2657256"/>
                          <a:gd name="connsiteY475" fmla="*/ 3182623 h 3370881"/>
                          <a:gd name="connsiteX476" fmla="*/ 389965 w 2657256"/>
                          <a:gd name="connsiteY476" fmla="*/ 3196070 h 3370881"/>
                          <a:gd name="connsiteX477" fmla="*/ 394447 w 2657256"/>
                          <a:gd name="connsiteY477" fmla="*/ 3213999 h 3370881"/>
                          <a:gd name="connsiteX478" fmla="*/ 412376 w 2657256"/>
                          <a:gd name="connsiteY478" fmla="*/ 3245376 h 3370881"/>
                          <a:gd name="connsiteX479" fmla="*/ 416859 w 2657256"/>
                          <a:gd name="connsiteY479" fmla="*/ 3258823 h 3370881"/>
                          <a:gd name="connsiteX480" fmla="*/ 425823 w 2657256"/>
                          <a:gd name="connsiteY480" fmla="*/ 3272270 h 3370881"/>
                          <a:gd name="connsiteX481" fmla="*/ 439270 w 2657256"/>
                          <a:gd name="connsiteY481" fmla="*/ 3303646 h 3370881"/>
                          <a:gd name="connsiteX482" fmla="*/ 439270 w 2657256"/>
                          <a:gd name="connsiteY482" fmla="*/ 3352952 h 3370881"/>
                          <a:gd name="connsiteX483" fmla="*/ 430306 w 2657256"/>
                          <a:gd name="connsiteY483" fmla="*/ 3366399 h 3370881"/>
                          <a:gd name="connsiteX484" fmla="*/ 412376 w 2657256"/>
                          <a:gd name="connsiteY484" fmla="*/ 3370881 h 3370881"/>
                          <a:gd name="connsiteX485" fmla="*/ 295835 w 2657256"/>
                          <a:gd name="connsiteY485" fmla="*/ 3357434 h 3370881"/>
                          <a:gd name="connsiteX486" fmla="*/ 264459 w 2657256"/>
                          <a:gd name="connsiteY486" fmla="*/ 3276752 h 3370881"/>
                          <a:gd name="connsiteX487" fmla="*/ 259976 w 2657256"/>
                          <a:gd name="connsiteY487" fmla="*/ 3240893 h 3370881"/>
                          <a:gd name="connsiteX488" fmla="*/ 246529 w 2657256"/>
                          <a:gd name="connsiteY488" fmla="*/ 3178140 h 3370881"/>
                          <a:gd name="connsiteX489" fmla="*/ 237565 w 2657256"/>
                          <a:gd name="connsiteY489" fmla="*/ 3084011 h 3370881"/>
                          <a:gd name="connsiteX490" fmla="*/ 228600 w 2657256"/>
                          <a:gd name="connsiteY490" fmla="*/ 3057117 h 3370881"/>
                          <a:gd name="connsiteX491" fmla="*/ 219635 w 2657256"/>
                          <a:gd name="connsiteY491" fmla="*/ 3021258 h 3370881"/>
                          <a:gd name="connsiteX492" fmla="*/ 206188 w 2657256"/>
                          <a:gd name="connsiteY492" fmla="*/ 2980917 h 3370881"/>
                          <a:gd name="connsiteX493" fmla="*/ 201706 w 2657256"/>
                          <a:gd name="connsiteY493" fmla="*/ 2949540 h 3370881"/>
                          <a:gd name="connsiteX494" fmla="*/ 197223 w 2657256"/>
                          <a:gd name="connsiteY494" fmla="*/ 2927129 h 3370881"/>
                          <a:gd name="connsiteX495" fmla="*/ 192741 w 2657256"/>
                          <a:gd name="connsiteY495" fmla="*/ 2891270 h 3370881"/>
                          <a:gd name="connsiteX496" fmla="*/ 188259 w 2657256"/>
                          <a:gd name="connsiteY496" fmla="*/ 2850929 h 3370881"/>
                          <a:gd name="connsiteX497" fmla="*/ 179294 w 2657256"/>
                          <a:gd name="connsiteY497" fmla="*/ 2824034 h 3370881"/>
                          <a:gd name="connsiteX498" fmla="*/ 165847 w 2657256"/>
                          <a:gd name="connsiteY498" fmla="*/ 2774729 h 3370881"/>
                          <a:gd name="connsiteX499" fmla="*/ 161365 w 2657256"/>
                          <a:gd name="connsiteY499" fmla="*/ 2747834 h 3370881"/>
                          <a:gd name="connsiteX500" fmla="*/ 156882 w 2657256"/>
                          <a:gd name="connsiteY500" fmla="*/ 2559576 h 3370881"/>
                          <a:gd name="connsiteX501" fmla="*/ 152400 w 2657256"/>
                          <a:gd name="connsiteY501" fmla="*/ 2519234 h 3370881"/>
                          <a:gd name="connsiteX502" fmla="*/ 118035 w 2657256"/>
                          <a:gd name="connsiteY502" fmla="*/ 2400004 h 3370881"/>
                          <a:gd name="connsiteX503" fmla="*/ 117048 w 2657256"/>
                          <a:gd name="connsiteY503" fmla="*/ 2344423 h 3370881"/>
                          <a:gd name="connsiteX504" fmla="*/ 100106 w 2657256"/>
                          <a:gd name="connsiteY504" fmla="*/ 2330976 h 3370881"/>
                          <a:gd name="connsiteX505" fmla="*/ 138953 w 2657256"/>
                          <a:gd name="connsiteY505" fmla="*/ 2313046 h 3370881"/>
                          <a:gd name="connsiteX506" fmla="*/ 152400 w 2657256"/>
                          <a:gd name="connsiteY506" fmla="*/ 2304081 h 3370881"/>
                          <a:gd name="connsiteX507" fmla="*/ 170329 w 2657256"/>
                          <a:gd name="connsiteY507" fmla="*/ 2259258 h 3370881"/>
                          <a:gd name="connsiteX508" fmla="*/ 188259 w 2657256"/>
                          <a:gd name="connsiteY508" fmla="*/ 2223399 h 3370881"/>
                          <a:gd name="connsiteX509" fmla="*/ 206188 w 2657256"/>
                          <a:gd name="connsiteY509" fmla="*/ 2187540 h 3370881"/>
                          <a:gd name="connsiteX510" fmla="*/ 210670 w 2657256"/>
                          <a:gd name="connsiteY510" fmla="*/ 2174093 h 3370881"/>
                          <a:gd name="connsiteX511" fmla="*/ 219635 w 2657256"/>
                          <a:gd name="connsiteY511" fmla="*/ 2115823 h 3370881"/>
                          <a:gd name="connsiteX512" fmla="*/ 210670 w 2657256"/>
                          <a:gd name="connsiteY512" fmla="*/ 1958940 h 3370881"/>
                          <a:gd name="connsiteX513" fmla="*/ 192741 w 2657256"/>
                          <a:gd name="connsiteY513" fmla="*/ 1923081 h 3370881"/>
                          <a:gd name="connsiteX514" fmla="*/ 179294 w 2657256"/>
                          <a:gd name="connsiteY514" fmla="*/ 1891705 h 3370881"/>
                          <a:gd name="connsiteX515" fmla="*/ 165847 w 2657256"/>
                          <a:gd name="connsiteY515" fmla="*/ 1864811 h 3370881"/>
                          <a:gd name="connsiteX516" fmla="*/ 152400 w 2657256"/>
                          <a:gd name="connsiteY516" fmla="*/ 1833434 h 3370881"/>
                          <a:gd name="connsiteX517" fmla="*/ 143435 w 2657256"/>
                          <a:gd name="connsiteY517" fmla="*/ 1819987 h 3370881"/>
                          <a:gd name="connsiteX518" fmla="*/ 107576 w 2657256"/>
                          <a:gd name="connsiteY518" fmla="*/ 1784129 h 3370881"/>
                          <a:gd name="connsiteX519" fmla="*/ 94129 w 2657256"/>
                          <a:gd name="connsiteY519" fmla="*/ 1779646 h 3370881"/>
                          <a:gd name="connsiteX520" fmla="*/ 71718 w 2657256"/>
                          <a:gd name="connsiteY520" fmla="*/ 1770681 h 3370881"/>
                          <a:gd name="connsiteX521" fmla="*/ 58270 w 2657256"/>
                          <a:gd name="connsiteY521" fmla="*/ 1761717 h 3370881"/>
                          <a:gd name="connsiteX522" fmla="*/ 26894 w 2657256"/>
                          <a:gd name="connsiteY522" fmla="*/ 1730340 h 3370881"/>
                          <a:gd name="connsiteX523" fmla="*/ 0 w 2657256"/>
                          <a:gd name="connsiteY523" fmla="*/ 1707929 h 3370881"/>
                          <a:gd name="connsiteX0" fmla="*/ 0 w 2657256"/>
                          <a:gd name="connsiteY0" fmla="*/ 1707929 h 3370881"/>
                          <a:gd name="connsiteX1" fmla="*/ 22412 w 2657256"/>
                          <a:gd name="connsiteY1" fmla="*/ 1698964 h 3370881"/>
                          <a:gd name="connsiteX2" fmla="*/ 31376 w 2657256"/>
                          <a:gd name="connsiteY2" fmla="*/ 1681034 h 3370881"/>
                          <a:gd name="connsiteX3" fmla="*/ 44823 w 2657256"/>
                          <a:gd name="connsiteY3" fmla="*/ 1672070 h 3370881"/>
                          <a:gd name="connsiteX4" fmla="*/ 58270 w 2657256"/>
                          <a:gd name="connsiteY4" fmla="*/ 1654140 h 3370881"/>
                          <a:gd name="connsiteX5" fmla="*/ 76200 w 2657256"/>
                          <a:gd name="connsiteY5" fmla="*/ 1645176 h 3370881"/>
                          <a:gd name="connsiteX6" fmla="*/ 98612 w 2657256"/>
                          <a:gd name="connsiteY6" fmla="*/ 1636211 h 3370881"/>
                          <a:gd name="connsiteX7" fmla="*/ 125506 w 2657256"/>
                          <a:gd name="connsiteY7" fmla="*/ 1627246 h 3370881"/>
                          <a:gd name="connsiteX8" fmla="*/ 152400 w 2657256"/>
                          <a:gd name="connsiteY8" fmla="*/ 1609317 h 3370881"/>
                          <a:gd name="connsiteX9" fmla="*/ 170329 w 2657256"/>
                          <a:gd name="connsiteY9" fmla="*/ 1600352 h 3370881"/>
                          <a:gd name="connsiteX10" fmla="*/ 188259 w 2657256"/>
                          <a:gd name="connsiteY10" fmla="*/ 1582423 h 3370881"/>
                          <a:gd name="connsiteX11" fmla="*/ 228600 w 2657256"/>
                          <a:gd name="connsiteY11" fmla="*/ 1564493 h 3370881"/>
                          <a:gd name="connsiteX12" fmla="*/ 255494 w 2657256"/>
                          <a:gd name="connsiteY12" fmla="*/ 1546564 h 3370881"/>
                          <a:gd name="connsiteX13" fmla="*/ 300318 w 2657256"/>
                          <a:gd name="connsiteY13" fmla="*/ 1524152 h 3370881"/>
                          <a:gd name="connsiteX14" fmla="*/ 313765 w 2657256"/>
                          <a:gd name="connsiteY14" fmla="*/ 1515187 h 3370881"/>
                          <a:gd name="connsiteX15" fmla="*/ 340659 w 2657256"/>
                          <a:gd name="connsiteY15" fmla="*/ 1510705 h 3370881"/>
                          <a:gd name="connsiteX16" fmla="*/ 363070 w 2657256"/>
                          <a:gd name="connsiteY16" fmla="*/ 1506223 h 3370881"/>
                          <a:gd name="connsiteX17" fmla="*/ 389965 w 2657256"/>
                          <a:gd name="connsiteY17" fmla="*/ 1501740 h 3370881"/>
                          <a:gd name="connsiteX18" fmla="*/ 425823 w 2657256"/>
                          <a:gd name="connsiteY18" fmla="*/ 1497258 h 3370881"/>
                          <a:gd name="connsiteX19" fmla="*/ 470647 w 2657256"/>
                          <a:gd name="connsiteY19" fmla="*/ 1488293 h 3370881"/>
                          <a:gd name="connsiteX20" fmla="*/ 515470 w 2657256"/>
                          <a:gd name="connsiteY20" fmla="*/ 1479329 h 3370881"/>
                          <a:gd name="connsiteX21" fmla="*/ 528918 w 2657256"/>
                          <a:gd name="connsiteY21" fmla="*/ 1470364 h 3370881"/>
                          <a:gd name="connsiteX22" fmla="*/ 600635 w 2657256"/>
                          <a:gd name="connsiteY22" fmla="*/ 1456917 h 3370881"/>
                          <a:gd name="connsiteX23" fmla="*/ 690282 w 2657256"/>
                          <a:gd name="connsiteY23" fmla="*/ 1447952 h 3370881"/>
                          <a:gd name="connsiteX24" fmla="*/ 793376 w 2657256"/>
                          <a:gd name="connsiteY24" fmla="*/ 1452434 h 3370881"/>
                          <a:gd name="connsiteX25" fmla="*/ 874059 w 2657256"/>
                          <a:gd name="connsiteY25" fmla="*/ 1465881 h 3370881"/>
                          <a:gd name="connsiteX26" fmla="*/ 914400 w 2657256"/>
                          <a:gd name="connsiteY26" fmla="*/ 1470364 h 3370881"/>
                          <a:gd name="connsiteX27" fmla="*/ 1030941 w 2657256"/>
                          <a:gd name="connsiteY27" fmla="*/ 1483811 h 3370881"/>
                          <a:gd name="connsiteX28" fmla="*/ 1151965 w 2657256"/>
                          <a:gd name="connsiteY28" fmla="*/ 1492776 h 3370881"/>
                          <a:gd name="connsiteX29" fmla="*/ 1281953 w 2657256"/>
                          <a:gd name="connsiteY29" fmla="*/ 1501740 h 3370881"/>
                          <a:gd name="connsiteX30" fmla="*/ 1465729 w 2657256"/>
                          <a:gd name="connsiteY30" fmla="*/ 1497258 h 3370881"/>
                          <a:gd name="connsiteX31" fmla="*/ 1510553 w 2657256"/>
                          <a:gd name="connsiteY31" fmla="*/ 1492776 h 3370881"/>
                          <a:gd name="connsiteX32" fmla="*/ 1582270 w 2657256"/>
                          <a:gd name="connsiteY32" fmla="*/ 1461399 h 3370881"/>
                          <a:gd name="connsiteX33" fmla="*/ 1604682 w 2657256"/>
                          <a:gd name="connsiteY33" fmla="*/ 1456917 h 3370881"/>
                          <a:gd name="connsiteX34" fmla="*/ 1622612 w 2657256"/>
                          <a:gd name="connsiteY34" fmla="*/ 1447952 h 3370881"/>
                          <a:gd name="connsiteX35" fmla="*/ 1645023 w 2657256"/>
                          <a:gd name="connsiteY35" fmla="*/ 1438987 h 3370881"/>
                          <a:gd name="connsiteX36" fmla="*/ 1662953 w 2657256"/>
                          <a:gd name="connsiteY36" fmla="*/ 1425540 h 3370881"/>
                          <a:gd name="connsiteX37" fmla="*/ 1698812 w 2657256"/>
                          <a:gd name="connsiteY37" fmla="*/ 1407611 h 3370881"/>
                          <a:gd name="connsiteX38" fmla="*/ 1739153 w 2657256"/>
                          <a:gd name="connsiteY38" fmla="*/ 1380717 h 3370881"/>
                          <a:gd name="connsiteX39" fmla="*/ 1752600 w 2657256"/>
                          <a:gd name="connsiteY39" fmla="*/ 1367270 h 3370881"/>
                          <a:gd name="connsiteX40" fmla="*/ 1775012 w 2657256"/>
                          <a:gd name="connsiteY40" fmla="*/ 1353823 h 3370881"/>
                          <a:gd name="connsiteX41" fmla="*/ 1797423 w 2657256"/>
                          <a:gd name="connsiteY41" fmla="*/ 1335893 h 3370881"/>
                          <a:gd name="connsiteX42" fmla="*/ 1810870 w 2657256"/>
                          <a:gd name="connsiteY42" fmla="*/ 1304517 h 3370881"/>
                          <a:gd name="connsiteX43" fmla="*/ 1815353 w 2657256"/>
                          <a:gd name="connsiteY43" fmla="*/ 1291070 h 3370881"/>
                          <a:gd name="connsiteX44" fmla="*/ 1801906 w 2657256"/>
                          <a:gd name="connsiteY44" fmla="*/ 1138670 h 3370881"/>
                          <a:gd name="connsiteX45" fmla="*/ 1792941 w 2657256"/>
                          <a:gd name="connsiteY45" fmla="*/ 1125223 h 3370881"/>
                          <a:gd name="connsiteX46" fmla="*/ 1757082 w 2657256"/>
                          <a:gd name="connsiteY46" fmla="*/ 1093846 h 3370881"/>
                          <a:gd name="connsiteX47" fmla="*/ 1730188 w 2657256"/>
                          <a:gd name="connsiteY47" fmla="*/ 1066952 h 3370881"/>
                          <a:gd name="connsiteX48" fmla="*/ 1703294 w 2657256"/>
                          <a:gd name="connsiteY48" fmla="*/ 1049023 h 3370881"/>
                          <a:gd name="connsiteX49" fmla="*/ 1622612 w 2657256"/>
                          <a:gd name="connsiteY49" fmla="*/ 1053505 h 3370881"/>
                          <a:gd name="connsiteX50" fmla="*/ 1595718 w 2657256"/>
                          <a:gd name="connsiteY50" fmla="*/ 1062470 h 3370881"/>
                          <a:gd name="connsiteX51" fmla="*/ 1573306 w 2657256"/>
                          <a:gd name="connsiteY51" fmla="*/ 1066952 h 3370881"/>
                          <a:gd name="connsiteX52" fmla="*/ 1453385 w 2657256"/>
                          <a:gd name="connsiteY52" fmla="*/ 1082761 h 3370881"/>
                          <a:gd name="connsiteX53" fmla="*/ 1326776 w 2657256"/>
                          <a:gd name="connsiteY53" fmla="*/ 1062470 h 3370881"/>
                          <a:gd name="connsiteX54" fmla="*/ 1308847 w 2657256"/>
                          <a:gd name="connsiteY54" fmla="*/ 1057987 h 3370881"/>
                          <a:gd name="connsiteX55" fmla="*/ 1277470 w 2657256"/>
                          <a:gd name="connsiteY55" fmla="*/ 1053505 h 3370881"/>
                          <a:gd name="connsiteX56" fmla="*/ 1259541 w 2657256"/>
                          <a:gd name="connsiteY56" fmla="*/ 1049023 h 3370881"/>
                          <a:gd name="connsiteX57" fmla="*/ 1232647 w 2657256"/>
                          <a:gd name="connsiteY57" fmla="*/ 1044540 h 3370881"/>
                          <a:gd name="connsiteX58" fmla="*/ 1053353 w 2657256"/>
                          <a:gd name="connsiteY58" fmla="*/ 1049023 h 3370881"/>
                          <a:gd name="connsiteX59" fmla="*/ 1035423 w 2657256"/>
                          <a:gd name="connsiteY59" fmla="*/ 1053505 h 3370881"/>
                          <a:gd name="connsiteX60" fmla="*/ 1008529 w 2657256"/>
                          <a:gd name="connsiteY60" fmla="*/ 1057987 h 3370881"/>
                          <a:gd name="connsiteX61" fmla="*/ 995082 w 2657256"/>
                          <a:gd name="connsiteY61" fmla="*/ 1062470 h 3370881"/>
                          <a:gd name="connsiteX62" fmla="*/ 945776 w 2657256"/>
                          <a:gd name="connsiteY62" fmla="*/ 1031093 h 3370881"/>
                          <a:gd name="connsiteX63" fmla="*/ 941294 w 2657256"/>
                          <a:gd name="connsiteY63" fmla="*/ 1017646 h 3370881"/>
                          <a:gd name="connsiteX64" fmla="*/ 932329 w 2657256"/>
                          <a:gd name="connsiteY64" fmla="*/ 919034 h 3370881"/>
                          <a:gd name="connsiteX65" fmla="*/ 914400 w 2657256"/>
                          <a:gd name="connsiteY65" fmla="*/ 901105 h 3370881"/>
                          <a:gd name="connsiteX66" fmla="*/ 918882 w 2657256"/>
                          <a:gd name="connsiteY66" fmla="*/ 869729 h 3370881"/>
                          <a:gd name="connsiteX67" fmla="*/ 941294 w 2657256"/>
                          <a:gd name="connsiteY67" fmla="*/ 865246 h 3370881"/>
                          <a:gd name="connsiteX68" fmla="*/ 959223 w 2657256"/>
                          <a:gd name="connsiteY68" fmla="*/ 851799 h 3370881"/>
                          <a:gd name="connsiteX69" fmla="*/ 990600 w 2657256"/>
                          <a:gd name="connsiteY69" fmla="*/ 847317 h 3370881"/>
                          <a:gd name="connsiteX70" fmla="*/ 1129553 w 2657256"/>
                          <a:gd name="connsiteY70" fmla="*/ 838352 h 3370881"/>
                          <a:gd name="connsiteX71" fmla="*/ 1147482 w 2657256"/>
                          <a:gd name="connsiteY71" fmla="*/ 829387 h 3370881"/>
                          <a:gd name="connsiteX72" fmla="*/ 1178859 w 2657256"/>
                          <a:gd name="connsiteY72" fmla="*/ 806976 h 3370881"/>
                          <a:gd name="connsiteX73" fmla="*/ 1192306 w 2657256"/>
                          <a:gd name="connsiteY73" fmla="*/ 793529 h 3370881"/>
                          <a:gd name="connsiteX74" fmla="*/ 1214718 w 2657256"/>
                          <a:gd name="connsiteY74" fmla="*/ 784564 h 3370881"/>
                          <a:gd name="connsiteX75" fmla="*/ 1241612 w 2657256"/>
                          <a:gd name="connsiteY75" fmla="*/ 771117 h 3370881"/>
                          <a:gd name="connsiteX76" fmla="*/ 1277470 w 2657256"/>
                          <a:gd name="connsiteY76" fmla="*/ 753187 h 3370881"/>
                          <a:gd name="connsiteX77" fmla="*/ 1295400 w 2657256"/>
                          <a:gd name="connsiteY77" fmla="*/ 730776 h 3370881"/>
                          <a:gd name="connsiteX78" fmla="*/ 1317812 w 2657256"/>
                          <a:gd name="connsiteY78" fmla="*/ 708364 h 3370881"/>
                          <a:gd name="connsiteX79" fmla="*/ 1353670 w 2657256"/>
                          <a:gd name="connsiteY79" fmla="*/ 663540 h 3370881"/>
                          <a:gd name="connsiteX80" fmla="*/ 1371600 w 2657256"/>
                          <a:gd name="connsiteY80" fmla="*/ 636646 h 3370881"/>
                          <a:gd name="connsiteX81" fmla="*/ 1380565 w 2657256"/>
                          <a:gd name="connsiteY81" fmla="*/ 596305 h 3370881"/>
                          <a:gd name="connsiteX82" fmla="*/ 1385047 w 2657256"/>
                          <a:gd name="connsiteY82" fmla="*/ 582858 h 3370881"/>
                          <a:gd name="connsiteX83" fmla="*/ 1380565 w 2657256"/>
                          <a:gd name="connsiteY83" fmla="*/ 533552 h 3370881"/>
                          <a:gd name="connsiteX84" fmla="*/ 1367118 w 2657256"/>
                          <a:gd name="connsiteY84" fmla="*/ 524587 h 3370881"/>
                          <a:gd name="connsiteX85" fmla="*/ 1349188 w 2657256"/>
                          <a:gd name="connsiteY85" fmla="*/ 520105 h 3370881"/>
                          <a:gd name="connsiteX86" fmla="*/ 1326776 w 2657256"/>
                          <a:gd name="connsiteY86" fmla="*/ 511140 h 3370881"/>
                          <a:gd name="connsiteX87" fmla="*/ 1281953 w 2657256"/>
                          <a:gd name="connsiteY87" fmla="*/ 515623 h 3370881"/>
                          <a:gd name="connsiteX88" fmla="*/ 1250576 w 2657256"/>
                          <a:gd name="connsiteY88" fmla="*/ 529070 h 3370881"/>
                          <a:gd name="connsiteX89" fmla="*/ 1210235 w 2657256"/>
                          <a:gd name="connsiteY89" fmla="*/ 542517 h 3370881"/>
                          <a:gd name="connsiteX90" fmla="*/ 1183341 w 2657256"/>
                          <a:gd name="connsiteY90" fmla="*/ 555964 h 3370881"/>
                          <a:gd name="connsiteX91" fmla="*/ 1160929 w 2657256"/>
                          <a:gd name="connsiteY91" fmla="*/ 569411 h 3370881"/>
                          <a:gd name="connsiteX92" fmla="*/ 1134035 w 2657256"/>
                          <a:gd name="connsiteY92" fmla="*/ 578376 h 3370881"/>
                          <a:gd name="connsiteX93" fmla="*/ 1111623 w 2657256"/>
                          <a:gd name="connsiteY93" fmla="*/ 587340 h 3370881"/>
                          <a:gd name="connsiteX94" fmla="*/ 1084729 w 2657256"/>
                          <a:gd name="connsiteY94" fmla="*/ 596305 h 3370881"/>
                          <a:gd name="connsiteX95" fmla="*/ 986118 w 2657256"/>
                          <a:gd name="connsiteY95" fmla="*/ 591823 h 3370881"/>
                          <a:gd name="connsiteX96" fmla="*/ 927847 w 2657256"/>
                          <a:gd name="connsiteY96" fmla="*/ 578376 h 3370881"/>
                          <a:gd name="connsiteX97" fmla="*/ 896470 w 2657256"/>
                          <a:gd name="connsiteY97" fmla="*/ 555964 h 3370881"/>
                          <a:gd name="connsiteX98" fmla="*/ 883023 w 2657256"/>
                          <a:gd name="connsiteY98" fmla="*/ 546999 h 3370881"/>
                          <a:gd name="connsiteX99" fmla="*/ 865094 w 2657256"/>
                          <a:gd name="connsiteY99" fmla="*/ 497693 h 3370881"/>
                          <a:gd name="connsiteX100" fmla="*/ 869576 w 2657256"/>
                          <a:gd name="connsiteY100" fmla="*/ 403564 h 3370881"/>
                          <a:gd name="connsiteX101" fmla="*/ 874059 w 2657256"/>
                          <a:gd name="connsiteY101" fmla="*/ 385634 h 3370881"/>
                          <a:gd name="connsiteX102" fmla="*/ 883023 w 2657256"/>
                          <a:gd name="connsiteY102" fmla="*/ 372187 h 3370881"/>
                          <a:gd name="connsiteX103" fmla="*/ 909918 w 2657256"/>
                          <a:gd name="connsiteY103" fmla="*/ 363223 h 3370881"/>
                          <a:gd name="connsiteX104" fmla="*/ 914400 w 2657256"/>
                          <a:gd name="connsiteY104" fmla="*/ 385634 h 3370881"/>
                          <a:gd name="connsiteX105" fmla="*/ 909918 w 2657256"/>
                          <a:gd name="connsiteY105" fmla="*/ 408046 h 3370881"/>
                          <a:gd name="connsiteX106" fmla="*/ 900953 w 2657256"/>
                          <a:gd name="connsiteY106" fmla="*/ 466317 h 3370881"/>
                          <a:gd name="connsiteX107" fmla="*/ 905435 w 2657256"/>
                          <a:gd name="connsiteY107" fmla="*/ 515623 h 3370881"/>
                          <a:gd name="connsiteX108" fmla="*/ 932329 w 2657256"/>
                          <a:gd name="connsiteY108" fmla="*/ 551481 h 3370881"/>
                          <a:gd name="connsiteX109" fmla="*/ 954741 w 2657256"/>
                          <a:gd name="connsiteY109" fmla="*/ 560446 h 3370881"/>
                          <a:gd name="connsiteX110" fmla="*/ 972670 w 2657256"/>
                          <a:gd name="connsiteY110" fmla="*/ 569411 h 3370881"/>
                          <a:gd name="connsiteX111" fmla="*/ 1066800 w 2657256"/>
                          <a:gd name="connsiteY111" fmla="*/ 564929 h 3370881"/>
                          <a:gd name="connsiteX112" fmla="*/ 1111623 w 2657256"/>
                          <a:gd name="connsiteY112" fmla="*/ 551481 h 3370881"/>
                          <a:gd name="connsiteX113" fmla="*/ 1129553 w 2657256"/>
                          <a:gd name="connsiteY113" fmla="*/ 538034 h 3370881"/>
                          <a:gd name="connsiteX114" fmla="*/ 1156447 w 2657256"/>
                          <a:gd name="connsiteY114" fmla="*/ 511140 h 3370881"/>
                          <a:gd name="connsiteX115" fmla="*/ 1160929 w 2657256"/>
                          <a:gd name="connsiteY115" fmla="*/ 493211 h 3370881"/>
                          <a:gd name="connsiteX116" fmla="*/ 1178859 w 2657256"/>
                          <a:gd name="connsiteY116" fmla="*/ 331846 h 3370881"/>
                          <a:gd name="connsiteX117" fmla="*/ 1215315 w 2657256"/>
                          <a:gd name="connsiteY117" fmla="*/ 270289 h 3370881"/>
                          <a:gd name="connsiteX118" fmla="*/ 1214718 w 2657256"/>
                          <a:gd name="connsiteY118" fmla="*/ 367705 h 3370881"/>
                          <a:gd name="connsiteX119" fmla="*/ 1201270 w 2657256"/>
                          <a:gd name="connsiteY119" fmla="*/ 412529 h 3370881"/>
                          <a:gd name="connsiteX120" fmla="*/ 1210235 w 2657256"/>
                          <a:gd name="connsiteY120" fmla="*/ 461834 h 3370881"/>
                          <a:gd name="connsiteX121" fmla="*/ 1214718 w 2657256"/>
                          <a:gd name="connsiteY121" fmla="*/ 475281 h 3370881"/>
                          <a:gd name="connsiteX122" fmla="*/ 1228165 w 2657256"/>
                          <a:gd name="connsiteY122" fmla="*/ 484246 h 3370881"/>
                          <a:gd name="connsiteX123" fmla="*/ 1250576 w 2657256"/>
                          <a:gd name="connsiteY123" fmla="*/ 502176 h 3370881"/>
                          <a:gd name="connsiteX124" fmla="*/ 1317812 w 2657256"/>
                          <a:gd name="connsiteY124" fmla="*/ 497693 h 3370881"/>
                          <a:gd name="connsiteX125" fmla="*/ 1353670 w 2657256"/>
                          <a:gd name="connsiteY125" fmla="*/ 488729 h 3370881"/>
                          <a:gd name="connsiteX126" fmla="*/ 1506070 w 2657256"/>
                          <a:gd name="connsiteY126" fmla="*/ 457352 h 3370881"/>
                          <a:gd name="connsiteX127" fmla="*/ 1550894 w 2657256"/>
                          <a:gd name="connsiteY127" fmla="*/ 430458 h 3370881"/>
                          <a:gd name="connsiteX128" fmla="*/ 1564341 w 2657256"/>
                          <a:gd name="connsiteY128" fmla="*/ 417011 h 3370881"/>
                          <a:gd name="connsiteX129" fmla="*/ 1586753 w 2657256"/>
                          <a:gd name="connsiteY129" fmla="*/ 399081 h 3370881"/>
                          <a:gd name="connsiteX130" fmla="*/ 1595718 w 2657256"/>
                          <a:gd name="connsiteY130" fmla="*/ 381152 h 3370881"/>
                          <a:gd name="connsiteX131" fmla="*/ 1600200 w 2657256"/>
                          <a:gd name="connsiteY131" fmla="*/ 363223 h 3370881"/>
                          <a:gd name="connsiteX132" fmla="*/ 1609165 w 2657256"/>
                          <a:gd name="connsiteY132" fmla="*/ 313917 h 3370881"/>
                          <a:gd name="connsiteX133" fmla="*/ 1537447 w 2657256"/>
                          <a:gd name="connsiteY133" fmla="*/ 188411 h 3370881"/>
                          <a:gd name="connsiteX134" fmla="*/ 1613647 w 2657256"/>
                          <a:gd name="connsiteY134" fmla="*/ 399081 h 3370881"/>
                          <a:gd name="connsiteX135" fmla="*/ 1627094 w 2657256"/>
                          <a:gd name="connsiteY135" fmla="*/ 417011 h 3370881"/>
                          <a:gd name="connsiteX136" fmla="*/ 1658470 w 2657256"/>
                          <a:gd name="connsiteY136" fmla="*/ 412529 h 3370881"/>
                          <a:gd name="connsiteX137" fmla="*/ 1685365 w 2657256"/>
                          <a:gd name="connsiteY137" fmla="*/ 390117 h 3370881"/>
                          <a:gd name="connsiteX138" fmla="*/ 1694329 w 2657256"/>
                          <a:gd name="connsiteY138" fmla="*/ 376670 h 3370881"/>
                          <a:gd name="connsiteX139" fmla="*/ 1734670 w 2657256"/>
                          <a:gd name="connsiteY139" fmla="*/ 354258 h 3370881"/>
                          <a:gd name="connsiteX140" fmla="*/ 1743635 w 2657256"/>
                          <a:gd name="connsiteY140" fmla="*/ 340811 h 3370881"/>
                          <a:gd name="connsiteX141" fmla="*/ 1757082 w 2657256"/>
                          <a:gd name="connsiteY141" fmla="*/ 336329 h 3370881"/>
                          <a:gd name="connsiteX142" fmla="*/ 1808984 w 2657256"/>
                          <a:gd name="connsiteY142" fmla="*/ 249641 h 3370881"/>
                          <a:gd name="connsiteX143" fmla="*/ 1899621 w 2657256"/>
                          <a:gd name="connsiteY143" fmla="*/ 211719 h 3370881"/>
                          <a:gd name="connsiteX144" fmla="*/ 1808984 w 2657256"/>
                          <a:gd name="connsiteY144" fmla="*/ 178521 h 3370881"/>
                          <a:gd name="connsiteX145" fmla="*/ 1772023 w 2657256"/>
                          <a:gd name="connsiteY145" fmla="*/ 77249 h 3370881"/>
                          <a:gd name="connsiteX146" fmla="*/ 1900425 w 2657256"/>
                          <a:gd name="connsiteY146" fmla="*/ 214081 h 3370881"/>
                          <a:gd name="connsiteX147" fmla="*/ 1874221 w 2657256"/>
                          <a:gd name="connsiteY147" fmla="*/ 318698 h 3370881"/>
                          <a:gd name="connsiteX148" fmla="*/ 1788459 w 2657256"/>
                          <a:gd name="connsiteY148" fmla="*/ 367705 h 3370881"/>
                          <a:gd name="connsiteX149" fmla="*/ 1761565 w 2657256"/>
                          <a:gd name="connsiteY149" fmla="*/ 390117 h 3370881"/>
                          <a:gd name="connsiteX150" fmla="*/ 1783976 w 2657256"/>
                          <a:gd name="connsiteY150" fmla="*/ 399081 h 3370881"/>
                          <a:gd name="connsiteX151" fmla="*/ 1878106 w 2657256"/>
                          <a:gd name="connsiteY151" fmla="*/ 390117 h 3370881"/>
                          <a:gd name="connsiteX152" fmla="*/ 1891553 w 2657256"/>
                          <a:gd name="connsiteY152" fmla="*/ 381152 h 3370881"/>
                          <a:gd name="connsiteX153" fmla="*/ 1918447 w 2657256"/>
                          <a:gd name="connsiteY153" fmla="*/ 372187 h 3370881"/>
                          <a:gd name="connsiteX154" fmla="*/ 1940859 w 2657256"/>
                          <a:gd name="connsiteY154" fmla="*/ 358740 h 3370881"/>
                          <a:gd name="connsiteX155" fmla="*/ 1954306 w 2657256"/>
                          <a:gd name="connsiteY155" fmla="*/ 354258 h 3370881"/>
                          <a:gd name="connsiteX156" fmla="*/ 2083304 w 2657256"/>
                          <a:gd name="connsiteY156" fmla="*/ 290281 h 3370881"/>
                          <a:gd name="connsiteX157" fmla="*/ 2166172 w 2657256"/>
                          <a:gd name="connsiteY157" fmla="*/ 215604 h 3370881"/>
                          <a:gd name="connsiteX158" fmla="*/ 2069054 w 2657256"/>
                          <a:gd name="connsiteY158" fmla="*/ 40493 h 3370881"/>
                          <a:gd name="connsiteX159" fmla="*/ 2078225 w 2657256"/>
                          <a:gd name="connsiteY159" fmla="*/ 188681 h 3370881"/>
                          <a:gd name="connsiteX160" fmla="*/ 1999129 w 2657256"/>
                          <a:gd name="connsiteY160" fmla="*/ 358740 h 3370881"/>
                          <a:gd name="connsiteX161" fmla="*/ 1994647 w 2657256"/>
                          <a:gd name="connsiteY161" fmla="*/ 372187 h 3370881"/>
                          <a:gd name="connsiteX162" fmla="*/ 2039470 w 2657256"/>
                          <a:gd name="connsiteY162" fmla="*/ 390117 h 3370881"/>
                          <a:gd name="connsiteX163" fmla="*/ 2115670 w 2657256"/>
                          <a:gd name="connsiteY163" fmla="*/ 390117 h 3370881"/>
                          <a:gd name="connsiteX164" fmla="*/ 2160494 w 2657256"/>
                          <a:gd name="connsiteY164" fmla="*/ 376670 h 3370881"/>
                          <a:gd name="connsiteX165" fmla="*/ 2191870 w 2657256"/>
                          <a:gd name="connsiteY165" fmla="*/ 363223 h 3370881"/>
                          <a:gd name="connsiteX166" fmla="*/ 2205318 w 2657256"/>
                          <a:gd name="connsiteY166" fmla="*/ 358740 h 3370881"/>
                          <a:gd name="connsiteX167" fmla="*/ 2232212 w 2657256"/>
                          <a:gd name="connsiteY167" fmla="*/ 340811 h 3370881"/>
                          <a:gd name="connsiteX168" fmla="*/ 2312894 w 2657256"/>
                          <a:gd name="connsiteY168" fmla="*/ 183929 h 3370881"/>
                          <a:gd name="connsiteX169" fmla="*/ 2339788 w 2657256"/>
                          <a:gd name="connsiteY169" fmla="*/ 151 h 3370881"/>
                          <a:gd name="connsiteX170" fmla="*/ 2357718 w 2657256"/>
                          <a:gd name="connsiteY170" fmla="*/ 215305 h 3370881"/>
                          <a:gd name="connsiteX171" fmla="*/ 2254623 w 2657256"/>
                          <a:gd name="connsiteY171" fmla="*/ 376670 h 3370881"/>
                          <a:gd name="connsiteX172" fmla="*/ 2245659 w 2657256"/>
                          <a:gd name="connsiteY172" fmla="*/ 390117 h 3370881"/>
                          <a:gd name="connsiteX173" fmla="*/ 2254623 w 2657256"/>
                          <a:gd name="connsiteY173" fmla="*/ 403564 h 3370881"/>
                          <a:gd name="connsiteX174" fmla="*/ 2353235 w 2657256"/>
                          <a:gd name="connsiteY174" fmla="*/ 399081 h 3370881"/>
                          <a:gd name="connsiteX175" fmla="*/ 2366682 w 2657256"/>
                          <a:gd name="connsiteY175" fmla="*/ 394599 h 3370881"/>
                          <a:gd name="connsiteX176" fmla="*/ 2389094 w 2657256"/>
                          <a:gd name="connsiteY176" fmla="*/ 390117 h 3370881"/>
                          <a:gd name="connsiteX177" fmla="*/ 2424953 w 2657256"/>
                          <a:gd name="connsiteY177" fmla="*/ 367705 h 3370881"/>
                          <a:gd name="connsiteX178" fmla="*/ 2528047 w 2657256"/>
                          <a:gd name="connsiteY178" fmla="*/ 292700 h 3370881"/>
                          <a:gd name="connsiteX179" fmla="*/ 2541495 w 2657256"/>
                          <a:gd name="connsiteY179" fmla="*/ 62906 h 3370881"/>
                          <a:gd name="connsiteX180" fmla="*/ 2591304 w 2657256"/>
                          <a:gd name="connsiteY180" fmla="*/ 214081 h 3370881"/>
                          <a:gd name="connsiteX181" fmla="*/ 2612315 w 2657256"/>
                          <a:gd name="connsiteY181" fmla="*/ 290907 h 3370881"/>
                          <a:gd name="connsiteX182" fmla="*/ 2650863 w 2657256"/>
                          <a:gd name="connsiteY182" fmla="*/ 344994 h 3370881"/>
                          <a:gd name="connsiteX183" fmla="*/ 2465294 w 2657256"/>
                          <a:gd name="connsiteY183" fmla="*/ 399081 h 3370881"/>
                          <a:gd name="connsiteX184" fmla="*/ 2442882 w 2657256"/>
                          <a:gd name="connsiteY184" fmla="*/ 403564 h 3370881"/>
                          <a:gd name="connsiteX185" fmla="*/ 2398059 w 2657256"/>
                          <a:gd name="connsiteY185" fmla="*/ 417011 h 3370881"/>
                          <a:gd name="connsiteX186" fmla="*/ 2375647 w 2657256"/>
                          <a:gd name="connsiteY186" fmla="*/ 425976 h 3370881"/>
                          <a:gd name="connsiteX187" fmla="*/ 2357718 w 2657256"/>
                          <a:gd name="connsiteY187" fmla="*/ 430458 h 3370881"/>
                          <a:gd name="connsiteX188" fmla="*/ 2344270 w 2657256"/>
                          <a:gd name="connsiteY188" fmla="*/ 461834 h 3370881"/>
                          <a:gd name="connsiteX189" fmla="*/ 2353235 w 2657256"/>
                          <a:gd name="connsiteY189" fmla="*/ 502176 h 3370881"/>
                          <a:gd name="connsiteX190" fmla="*/ 2362200 w 2657256"/>
                          <a:gd name="connsiteY190" fmla="*/ 515623 h 3370881"/>
                          <a:gd name="connsiteX191" fmla="*/ 2344270 w 2657256"/>
                          <a:gd name="connsiteY191" fmla="*/ 587340 h 3370881"/>
                          <a:gd name="connsiteX192" fmla="*/ 2321859 w 2657256"/>
                          <a:gd name="connsiteY192" fmla="*/ 614234 h 3370881"/>
                          <a:gd name="connsiteX193" fmla="*/ 2308412 w 2657256"/>
                          <a:gd name="connsiteY193" fmla="*/ 636646 h 3370881"/>
                          <a:gd name="connsiteX194" fmla="*/ 2281518 w 2657256"/>
                          <a:gd name="connsiteY194" fmla="*/ 641129 h 3370881"/>
                          <a:gd name="connsiteX195" fmla="*/ 2259106 w 2657256"/>
                          <a:gd name="connsiteY195" fmla="*/ 636646 h 3370881"/>
                          <a:gd name="connsiteX196" fmla="*/ 2277035 w 2657256"/>
                          <a:gd name="connsiteY196" fmla="*/ 578376 h 3370881"/>
                          <a:gd name="connsiteX197" fmla="*/ 2290482 w 2657256"/>
                          <a:gd name="connsiteY197" fmla="*/ 542517 h 3370881"/>
                          <a:gd name="connsiteX198" fmla="*/ 2286000 w 2657256"/>
                          <a:gd name="connsiteY198" fmla="*/ 506658 h 3370881"/>
                          <a:gd name="connsiteX199" fmla="*/ 2245659 w 2657256"/>
                          <a:gd name="connsiteY199" fmla="*/ 448387 h 3370881"/>
                          <a:gd name="connsiteX200" fmla="*/ 2200835 w 2657256"/>
                          <a:gd name="connsiteY200" fmla="*/ 430458 h 3370881"/>
                          <a:gd name="connsiteX201" fmla="*/ 2169459 w 2657256"/>
                          <a:gd name="connsiteY201" fmla="*/ 425976 h 3370881"/>
                          <a:gd name="connsiteX202" fmla="*/ 2102223 w 2657256"/>
                          <a:gd name="connsiteY202" fmla="*/ 430458 h 3370881"/>
                          <a:gd name="connsiteX203" fmla="*/ 2084294 w 2657256"/>
                          <a:gd name="connsiteY203" fmla="*/ 439423 h 3370881"/>
                          <a:gd name="connsiteX204" fmla="*/ 2070847 w 2657256"/>
                          <a:gd name="connsiteY204" fmla="*/ 443905 h 3370881"/>
                          <a:gd name="connsiteX205" fmla="*/ 2061882 w 2657256"/>
                          <a:gd name="connsiteY205" fmla="*/ 461834 h 3370881"/>
                          <a:gd name="connsiteX206" fmla="*/ 2034988 w 2657256"/>
                          <a:gd name="connsiteY206" fmla="*/ 475281 h 3370881"/>
                          <a:gd name="connsiteX207" fmla="*/ 1783976 w 2657256"/>
                          <a:gd name="connsiteY207" fmla="*/ 479764 h 3370881"/>
                          <a:gd name="connsiteX208" fmla="*/ 1766047 w 2657256"/>
                          <a:gd name="connsiteY208" fmla="*/ 488729 h 3370881"/>
                          <a:gd name="connsiteX209" fmla="*/ 1703294 w 2657256"/>
                          <a:gd name="connsiteY209" fmla="*/ 506658 h 3370881"/>
                          <a:gd name="connsiteX210" fmla="*/ 1689847 w 2657256"/>
                          <a:gd name="connsiteY210" fmla="*/ 511140 h 3370881"/>
                          <a:gd name="connsiteX211" fmla="*/ 1676400 w 2657256"/>
                          <a:gd name="connsiteY211" fmla="*/ 520105 h 3370881"/>
                          <a:gd name="connsiteX212" fmla="*/ 1649506 w 2657256"/>
                          <a:gd name="connsiteY212" fmla="*/ 529070 h 3370881"/>
                          <a:gd name="connsiteX213" fmla="*/ 1636059 w 2657256"/>
                          <a:gd name="connsiteY213" fmla="*/ 538034 h 3370881"/>
                          <a:gd name="connsiteX214" fmla="*/ 1622612 w 2657256"/>
                          <a:gd name="connsiteY214" fmla="*/ 551481 h 3370881"/>
                          <a:gd name="connsiteX215" fmla="*/ 1609165 w 2657256"/>
                          <a:gd name="connsiteY215" fmla="*/ 555964 h 3370881"/>
                          <a:gd name="connsiteX216" fmla="*/ 1577788 w 2657256"/>
                          <a:gd name="connsiteY216" fmla="*/ 587340 h 3370881"/>
                          <a:gd name="connsiteX217" fmla="*/ 1568823 w 2657256"/>
                          <a:gd name="connsiteY217" fmla="*/ 600787 h 3370881"/>
                          <a:gd name="connsiteX218" fmla="*/ 1555376 w 2657256"/>
                          <a:gd name="connsiteY218" fmla="*/ 614234 h 3370881"/>
                          <a:gd name="connsiteX219" fmla="*/ 1524000 w 2657256"/>
                          <a:gd name="connsiteY219" fmla="*/ 654576 h 3370881"/>
                          <a:gd name="connsiteX220" fmla="*/ 1519518 w 2657256"/>
                          <a:gd name="connsiteY220" fmla="*/ 668023 h 3370881"/>
                          <a:gd name="connsiteX221" fmla="*/ 1528482 w 2657256"/>
                          <a:gd name="connsiteY221" fmla="*/ 708364 h 3370881"/>
                          <a:gd name="connsiteX222" fmla="*/ 1537447 w 2657256"/>
                          <a:gd name="connsiteY222" fmla="*/ 721811 h 3370881"/>
                          <a:gd name="connsiteX223" fmla="*/ 1568823 w 2657256"/>
                          <a:gd name="connsiteY223" fmla="*/ 712846 h 3370881"/>
                          <a:gd name="connsiteX224" fmla="*/ 1600200 w 2657256"/>
                          <a:gd name="connsiteY224" fmla="*/ 712846 h 3370881"/>
                          <a:gd name="connsiteX225" fmla="*/ 1631576 w 2657256"/>
                          <a:gd name="connsiteY225" fmla="*/ 690434 h 3370881"/>
                          <a:gd name="connsiteX226" fmla="*/ 1645023 w 2657256"/>
                          <a:gd name="connsiteY226" fmla="*/ 676987 h 3370881"/>
                          <a:gd name="connsiteX227" fmla="*/ 1685365 w 2657256"/>
                          <a:gd name="connsiteY227" fmla="*/ 645611 h 3370881"/>
                          <a:gd name="connsiteX228" fmla="*/ 1716741 w 2657256"/>
                          <a:gd name="connsiteY228" fmla="*/ 614234 h 3370881"/>
                          <a:gd name="connsiteX229" fmla="*/ 1748118 w 2657256"/>
                          <a:gd name="connsiteY229" fmla="*/ 596305 h 3370881"/>
                          <a:gd name="connsiteX230" fmla="*/ 1761565 w 2657256"/>
                          <a:gd name="connsiteY230" fmla="*/ 591823 h 3370881"/>
                          <a:gd name="connsiteX231" fmla="*/ 1779494 w 2657256"/>
                          <a:gd name="connsiteY231" fmla="*/ 582858 h 3370881"/>
                          <a:gd name="connsiteX232" fmla="*/ 1815353 w 2657256"/>
                          <a:gd name="connsiteY232" fmla="*/ 573893 h 3370881"/>
                          <a:gd name="connsiteX233" fmla="*/ 2030506 w 2657256"/>
                          <a:gd name="connsiteY233" fmla="*/ 578376 h 3370881"/>
                          <a:gd name="connsiteX234" fmla="*/ 2017059 w 2657256"/>
                          <a:gd name="connsiteY234" fmla="*/ 600787 h 3370881"/>
                          <a:gd name="connsiteX235" fmla="*/ 1981200 w 2657256"/>
                          <a:gd name="connsiteY235" fmla="*/ 636646 h 3370881"/>
                          <a:gd name="connsiteX236" fmla="*/ 1967753 w 2657256"/>
                          <a:gd name="connsiteY236" fmla="*/ 650093 h 3370881"/>
                          <a:gd name="connsiteX237" fmla="*/ 1936376 w 2657256"/>
                          <a:gd name="connsiteY237" fmla="*/ 690434 h 3370881"/>
                          <a:gd name="connsiteX238" fmla="*/ 1905000 w 2657256"/>
                          <a:gd name="connsiteY238" fmla="*/ 717329 h 3370881"/>
                          <a:gd name="connsiteX239" fmla="*/ 1860176 w 2657256"/>
                          <a:gd name="connsiteY239" fmla="*/ 735258 h 3370881"/>
                          <a:gd name="connsiteX240" fmla="*/ 1788459 w 2657256"/>
                          <a:gd name="connsiteY240" fmla="*/ 744223 h 3370881"/>
                          <a:gd name="connsiteX241" fmla="*/ 1846729 w 2657256"/>
                          <a:gd name="connsiteY241" fmla="*/ 802493 h 3370881"/>
                          <a:gd name="connsiteX242" fmla="*/ 1913965 w 2657256"/>
                          <a:gd name="connsiteY242" fmla="*/ 829387 h 3370881"/>
                          <a:gd name="connsiteX243" fmla="*/ 1922929 w 2657256"/>
                          <a:gd name="connsiteY243" fmla="*/ 842834 h 3370881"/>
                          <a:gd name="connsiteX244" fmla="*/ 1967753 w 2657256"/>
                          <a:gd name="connsiteY244" fmla="*/ 883176 h 3370881"/>
                          <a:gd name="connsiteX245" fmla="*/ 1981200 w 2657256"/>
                          <a:gd name="connsiteY245" fmla="*/ 896623 h 3370881"/>
                          <a:gd name="connsiteX246" fmla="*/ 1994647 w 2657256"/>
                          <a:gd name="connsiteY246" fmla="*/ 905587 h 3370881"/>
                          <a:gd name="connsiteX247" fmla="*/ 2021541 w 2657256"/>
                          <a:gd name="connsiteY247" fmla="*/ 927999 h 3370881"/>
                          <a:gd name="connsiteX248" fmla="*/ 2030506 w 2657256"/>
                          <a:gd name="connsiteY248" fmla="*/ 941446 h 3370881"/>
                          <a:gd name="connsiteX249" fmla="*/ 2057400 w 2657256"/>
                          <a:gd name="connsiteY249" fmla="*/ 968340 h 3370881"/>
                          <a:gd name="connsiteX250" fmla="*/ 2088776 w 2657256"/>
                          <a:gd name="connsiteY250" fmla="*/ 1013164 h 3370881"/>
                          <a:gd name="connsiteX251" fmla="*/ 2115670 w 2657256"/>
                          <a:gd name="connsiteY251" fmla="*/ 1057987 h 3370881"/>
                          <a:gd name="connsiteX252" fmla="*/ 2120153 w 2657256"/>
                          <a:gd name="connsiteY252" fmla="*/ 1089364 h 3370881"/>
                          <a:gd name="connsiteX253" fmla="*/ 2138082 w 2657256"/>
                          <a:gd name="connsiteY253" fmla="*/ 1143152 h 3370881"/>
                          <a:gd name="connsiteX254" fmla="*/ 2147047 w 2657256"/>
                          <a:gd name="connsiteY254" fmla="*/ 1196940 h 3370881"/>
                          <a:gd name="connsiteX255" fmla="*/ 2151529 w 2657256"/>
                          <a:gd name="connsiteY255" fmla="*/ 1210387 h 3370881"/>
                          <a:gd name="connsiteX256" fmla="*/ 2156012 w 2657256"/>
                          <a:gd name="connsiteY256" fmla="*/ 1228317 h 3370881"/>
                          <a:gd name="connsiteX257" fmla="*/ 2173941 w 2657256"/>
                          <a:gd name="connsiteY257" fmla="*/ 1295552 h 3370881"/>
                          <a:gd name="connsiteX258" fmla="*/ 2182906 w 2657256"/>
                          <a:gd name="connsiteY258" fmla="*/ 1313481 h 3370881"/>
                          <a:gd name="connsiteX259" fmla="*/ 2187388 w 2657256"/>
                          <a:gd name="connsiteY259" fmla="*/ 1331411 h 3370881"/>
                          <a:gd name="connsiteX260" fmla="*/ 2214282 w 2657256"/>
                          <a:gd name="connsiteY260" fmla="*/ 1385199 h 3370881"/>
                          <a:gd name="connsiteX261" fmla="*/ 2218765 w 2657256"/>
                          <a:gd name="connsiteY261" fmla="*/ 1403129 h 3370881"/>
                          <a:gd name="connsiteX262" fmla="*/ 2223247 w 2657256"/>
                          <a:gd name="connsiteY262" fmla="*/ 1430023 h 3370881"/>
                          <a:gd name="connsiteX263" fmla="*/ 2236694 w 2657256"/>
                          <a:gd name="connsiteY263" fmla="*/ 1456917 h 3370881"/>
                          <a:gd name="connsiteX264" fmla="*/ 2241176 w 2657256"/>
                          <a:gd name="connsiteY264" fmla="*/ 1577940 h 3370881"/>
                          <a:gd name="connsiteX265" fmla="*/ 2245659 w 2657256"/>
                          <a:gd name="connsiteY265" fmla="*/ 1595870 h 3370881"/>
                          <a:gd name="connsiteX266" fmla="*/ 2236694 w 2657256"/>
                          <a:gd name="connsiteY266" fmla="*/ 1694481 h 3370881"/>
                          <a:gd name="connsiteX267" fmla="*/ 2227729 w 2657256"/>
                          <a:gd name="connsiteY267" fmla="*/ 1716893 h 3370881"/>
                          <a:gd name="connsiteX268" fmla="*/ 2244813 w 2657256"/>
                          <a:gd name="connsiteY268" fmla="*/ 1730340 h 3370881"/>
                          <a:gd name="connsiteX269" fmla="*/ 2235341 w 2657256"/>
                          <a:gd name="connsiteY269" fmla="*/ 1788611 h 3370881"/>
                          <a:gd name="connsiteX270" fmla="*/ 2230689 w 2657256"/>
                          <a:gd name="connsiteY270" fmla="*/ 1823963 h 3370881"/>
                          <a:gd name="connsiteX271" fmla="*/ 2226207 w 2657256"/>
                          <a:gd name="connsiteY271" fmla="*/ 1824470 h 3370881"/>
                          <a:gd name="connsiteX272" fmla="*/ 2208278 w 2657256"/>
                          <a:gd name="connsiteY272" fmla="*/ 1869293 h 3370881"/>
                          <a:gd name="connsiteX273" fmla="*/ 2195168 w 2657256"/>
                          <a:gd name="connsiteY273" fmla="*/ 1882740 h 3370881"/>
                          <a:gd name="connsiteX274" fmla="*/ 2203458 w 2657256"/>
                          <a:gd name="connsiteY274" fmla="*/ 1918938 h 3370881"/>
                          <a:gd name="connsiteX275" fmla="*/ 2204134 w 2657256"/>
                          <a:gd name="connsiteY275" fmla="*/ 1949806 h 3370881"/>
                          <a:gd name="connsiteX276" fmla="*/ 2226545 w 2657256"/>
                          <a:gd name="connsiteY276" fmla="*/ 1954627 h 3370881"/>
                          <a:gd name="connsiteX277" fmla="*/ 2241176 w 2657256"/>
                          <a:gd name="connsiteY277" fmla="*/ 2012729 h 3370881"/>
                          <a:gd name="connsiteX278" fmla="*/ 2263588 w 2657256"/>
                          <a:gd name="connsiteY278" fmla="*/ 2057552 h 3370881"/>
                          <a:gd name="connsiteX279" fmla="*/ 2286000 w 2657256"/>
                          <a:gd name="connsiteY279" fmla="*/ 2084446 h 3370881"/>
                          <a:gd name="connsiteX280" fmla="*/ 2299447 w 2657256"/>
                          <a:gd name="connsiteY280" fmla="*/ 2124787 h 3370881"/>
                          <a:gd name="connsiteX281" fmla="*/ 2321859 w 2657256"/>
                          <a:gd name="connsiteY281" fmla="*/ 2151681 h 3370881"/>
                          <a:gd name="connsiteX282" fmla="*/ 2344270 w 2657256"/>
                          <a:gd name="connsiteY282" fmla="*/ 2205470 h 3370881"/>
                          <a:gd name="connsiteX283" fmla="*/ 2348753 w 2657256"/>
                          <a:gd name="connsiteY283" fmla="*/ 2223399 h 3370881"/>
                          <a:gd name="connsiteX284" fmla="*/ 2366682 w 2657256"/>
                          <a:gd name="connsiteY284" fmla="*/ 2263740 h 3370881"/>
                          <a:gd name="connsiteX285" fmla="*/ 2375647 w 2657256"/>
                          <a:gd name="connsiteY285" fmla="*/ 2286152 h 3370881"/>
                          <a:gd name="connsiteX286" fmla="*/ 2380129 w 2657256"/>
                          <a:gd name="connsiteY286" fmla="*/ 2308564 h 3370881"/>
                          <a:gd name="connsiteX287" fmla="*/ 2389094 w 2657256"/>
                          <a:gd name="connsiteY287" fmla="*/ 2335458 h 3370881"/>
                          <a:gd name="connsiteX288" fmla="*/ 2393576 w 2657256"/>
                          <a:gd name="connsiteY288" fmla="*/ 2380281 h 3370881"/>
                          <a:gd name="connsiteX289" fmla="*/ 2398059 w 2657256"/>
                          <a:gd name="connsiteY289" fmla="*/ 2393729 h 3370881"/>
                          <a:gd name="connsiteX290" fmla="*/ 2419794 w 2657256"/>
                          <a:gd name="connsiteY290" fmla="*/ 2447517 h 3370881"/>
                          <a:gd name="connsiteX291" fmla="*/ 2427343 w 2657256"/>
                          <a:gd name="connsiteY291" fmla="*/ 2564058 h 3370881"/>
                          <a:gd name="connsiteX292" fmla="*/ 2389094 w 2657256"/>
                          <a:gd name="connsiteY292" fmla="*/ 2837481 h 3370881"/>
                          <a:gd name="connsiteX293" fmla="*/ 2380129 w 2657256"/>
                          <a:gd name="connsiteY293" fmla="*/ 2859893 h 3370881"/>
                          <a:gd name="connsiteX294" fmla="*/ 2357718 w 2657256"/>
                          <a:gd name="connsiteY294" fmla="*/ 2913681 h 3370881"/>
                          <a:gd name="connsiteX295" fmla="*/ 2348753 w 2657256"/>
                          <a:gd name="connsiteY295" fmla="*/ 2936093 h 3370881"/>
                          <a:gd name="connsiteX296" fmla="*/ 2339788 w 2657256"/>
                          <a:gd name="connsiteY296" fmla="*/ 2971952 h 3370881"/>
                          <a:gd name="connsiteX297" fmla="*/ 2326341 w 2657256"/>
                          <a:gd name="connsiteY297" fmla="*/ 2994364 h 3370881"/>
                          <a:gd name="connsiteX298" fmla="*/ 2317376 w 2657256"/>
                          <a:gd name="connsiteY298" fmla="*/ 3025740 h 3370881"/>
                          <a:gd name="connsiteX299" fmla="*/ 2303929 w 2657256"/>
                          <a:gd name="connsiteY299" fmla="*/ 3048152 h 3370881"/>
                          <a:gd name="connsiteX300" fmla="*/ 2290482 w 2657256"/>
                          <a:gd name="connsiteY300" fmla="*/ 3079529 h 3370881"/>
                          <a:gd name="connsiteX301" fmla="*/ 2272553 w 2657256"/>
                          <a:gd name="connsiteY301" fmla="*/ 3084011 h 3370881"/>
                          <a:gd name="connsiteX302" fmla="*/ 2259106 w 2657256"/>
                          <a:gd name="connsiteY302" fmla="*/ 3088493 h 3370881"/>
                          <a:gd name="connsiteX303" fmla="*/ 2241176 w 2657256"/>
                          <a:gd name="connsiteY303" fmla="*/ 3092976 h 3370881"/>
                          <a:gd name="connsiteX304" fmla="*/ 2209800 w 2657256"/>
                          <a:gd name="connsiteY304" fmla="*/ 3101940 h 3370881"/>
                          <a:gd name="connsiteX305" fmla="*/ 2205318 w 2657256"/>
                          <a:gd name="connsiteY305" fmla="*/ 3039187 h 3370881"/>
                          <a:gd name="connsiteX306" fmla="*/ 2218765 w 2657256"/>
                          <a:gd name="connsiteY306" fmla="*/ 3021258 h 3370881"/>
                          <a:gd name="connsiteX307" fmla="*/ 2245659 w 2657256"/>
                          <a:gd name="connsiteY307" fmla="*/ 2971952 h 3370881"/>
                          <a:gd name="connsiteX308" fmla="*/ 2268070 w 2657256"/>
                          <a:gd name="connsiteY308" fmla="*/ 2945058 h 3370881"/>
                          <a:gd name="connsiteX309" fmla="*/ 2298550 w 2657256"/>
                          <a:gd name="connsiteY309" fmla="*/ 2568540 h 3370881"/>
                          <a:gd name="connsiteX310" fmla="*/ 2284986 w 2657256"/>
                          <a:gd name="connsiteY310" fmla="*/ 2532681 h 3370881"/>
                          <a:gd name="connsiteX311" fmla="*/ 2293273 w 2657256"/>
                          <a:gd name="connsiteY311" fmla="*/ 2496653 h 3370881"/>
                          <a:gd name="connsiteX312" fmla="*/ 2278152 w 2657256"/>
                          <a:gd name="connsiteY312" fmla="*/ 2475178 h 3370881"/>
                          <a:gd name="connsiteX313" fmla="*/ 2245659 w 2657256"/>
                          <a:gd name="connsiteY313" fmla="*/ 2389247 h 3370881"/>
                          <a:gd name="connsiteX314" fmla="*/ 2195507 w 2657256"/>
                          <a:gd name="connsiteY314" fmla="*/ 2241328 h 3370881"/>
                          <a:gd name="connsiteX315" fmla="*/ 2083786 w 2657256"/>
                          <a:gd name="connsiteY315" fmla="*/ 2040300 h 3370881"/>
                          <a:gd name="connsiteX316" fmla="*/ 2048773 w 2657256"/>
                          <a:gd name="connsiteY316" fmla="*/ 2017971 h 3370881"/>
                          <a:gd name="connsiteX317" fmla="*/ 2074314 w 2657256"/>
                          <a:gd name="connsiteY317" fmla="*/ 2011967 h 3370881"/>
                          <a:gd name="connsiteX318" fmla="*/ 2034988 w 2657256"/>
                          <a:gd name="connsiteY318" fmla="*/ 2003764 h 3370881"/>
                          <a:gd name="connsiteX319" fmla="*/ 2026023 w 2657256"/>
                          <a:gd name="connsiteY319" fmla="*/ 2026176 h 3370881"/>
                          <a:gd name="connsiteX320" fmla="*/ 2021541 w 2657256"/>
                          <a:gd name="connsiteY320" fmla="*/ 2039623 h 3370881"/>
                          <a:gd name="connsiteX321" fmla="*/ 1999129 w 2657256"/>
                          <a:gd name="connsiteY321" fmla="*/ 2053070 h 3370881"/>
                          <a:gd name="connsiteX322" fmla="*/ 1990165 w 2657256"/>
                          <a:gd name="connsiteY322" fmla="*/ 2070999 h 3370881"/>
                          <a:gd name="connsiteX323" fmla="*/ 1967753 w 2657256"/>
                          <a:gd name="connsiteY323" fmla="*/ 2106858 h 3370881"/>
                          <a:gd name="connsiteX324" fmla="*/ 1981200 w 2657256"/>
                          <a:gd name="connsiteY324" fmla="*/ 2223399 h 3370881"/>
                          <a:gd name="connsiteX325" fmla="*/ 1994647 w 2657256"/>
                          <a:gd name="connsiteY325" fmla="*/ 2254776 h 3370881"/>
                          <a:gd name="connsiteX326" fmla="*/ 2003612 w 2657256"/>
                          <a:gd name="connsiteY326" fmla="*/ 2272705 h 3370881"/>
                          <a:gd name="connsiteX327" fmla="*/ 2026023 w 2657256"/>
                          <a:gd name="connsiteY327" fmla="*/ 2304081 h 3370881"/>
                          <a:gd name="connsiteX328" fmla="*/ 2043953 w 2657256"/>
                          <a:gd name="connsiteY328" fmla="*/ 2348905 h 3370881"/>
                          <a:gd name="connsiteX329" fmla="*/ 2061882 w 2657256"/>
                          <a:gd name="connsiteY329" fmla="*/ 2371317 h 3370881"/>
                          <a:gd name="connsiteX330" fmla="*/ 2088776 w 2657256"/>
                          <a:gd name="connsiteY330" fmla="*/ 2434070 h 3370881"/>
                          <a:gd name="connsiteX331" fmla="*/ 2102223 w 2657256"/>
                          <a:gd name="connsiteY331" fmla="*/ 2465446 h 3370881"/>
                          <a:gd name="connsiteX332" fmla="*/ 2106706 w 2657256"/>
                          <a:gd name="connsiteY332" fmla="*/ 2496823 h 3370881"/>
                          <a:gd name="connsiteX333" fmla="*/ 2124635 w 2657256"/>
                          <a:gd name="connsiteY333" fmla="*/ 2559576 h 3370881"/>
                          <a:gd name="connsiteX334" fmla="*/ 2138082 w 2657256"/>
                          <a:gd name="connsiteY334" fmla="*/ 2649223 h 3370881"/>
                          <a:gd name="connsiteX335" fmla="*/ 2147047 w 2657256"/>
                          <a:gd name="connsiteY335" fmla="*/ 2685081 h 3370881"/>
                          <a:gd name="connsiteX336" fmla="*/ 2151529 w 2657256"/>
                          <a:gd name="connsiteY336" fmla="*/ 2716458 h 3370881"/>
                          <a:gd name="connsiteX337" fmla="*/ 2160494 w 2657256"/>
                          <a:gd name="connsiteY337" fmla="*/ 2770246 h 3370881"/>
                          <a:gd name="connsiteX338" fmla="*/ 2156012 w 2657256"/>
                          <a:gd name="connsiteY338" fmla="*/ 2962987 h 3370881"/>
                          <a:gd name="connsiteX339" fmla="*/ 2138082 w 2657256"/>
                          <a:gd name="connsiteY339" fmla="*/ 3043670 h 3370881"/>
                          <a:gd name="connsiteX340" fmla="*/ 2133600 w 2657256"/>
                          <a:gd name="connsiteY340" fmla="*/ 3061599 h 3370881"/>
                          <a:gd name="connsiteX341" fmla="*/ 2120153 w 2657256"/>
                          <a:gd name="connsiteY341" fmla="*/ 3079529 h 3370881"/>
                          <a:gd name="connsiteX342" fmla="*/ 2111188 w 2657256"/>
                          <a:gd name="connsiteY342" fmla="*/ 3106423 h 3370881"/>
                          <a:gd name="connsiteX343" fmla="*/ 2088776 w 2657256"/>
                          <a:gd name="connsiteY343" fmla="*/ 3137799 h 3370881"/>
                          <a:gd name="connsiteX344" fmla="*/ 2075329 w 2657256"/>
                          <a:gd name="connsiteY344" fmla="*/ 3164693 h 3370881"/>
                          <a:gd name="connsiteX345" fmla="*/ 2061882 w 2657256"/>
                          <a:gd name="connsiteY345" fmla="*/ 3169176 h 3370881"/>
                          <a:gd name="connsiteX346" fmla="*/ 2021541 w 2657256"/>
                          <a:gd name="connsiteY346" fmla="*/ 3164693 h 3370881"/>
                          <a:gd name="connsiteX347" fmla="*/ 2012576 w 2657256"/>
                          <a:gd name="connsiteY347" fmla="*/ 3119870 h 3370881"/>
                          <a:gd name="connsiteX348" fmla="*/ 2048435 w 2657256"/>
                          <a:gd name="connsiteY348" fmla="*/ 3021258 h 3370881"/>
                          <a:gd name="connsiteX349" fmla="*/ 2048435 w 2657256"/>
                          <a:gd name="connsiteY349" fmla="*/ 3021258 h 3370881"/>
                          <a:gd name="connsiteX350" fmla="*/ 2061882 w 2657256"/>
                          <a:gd name="connsiteY350" fmla="*/ 2967470 h 3370881"/>
                          <a:gd name="connsiteX351" fmla="*/ 2070847 w 2657256"/>
                          <a:gd name="connsiteY351" fmla="*/ 2882305 h 3370881"/>
                          <a:gd name="connsiteX352" fmla="*/ 2066365 w 2657256"/>
                          <a:gd name="connsiteY352" fmla="*/ 2725423 h 3370881"/>
                          <a:gd name="connsiteX353" fmla="*/ 2043953 w 2657256"/>
                          <a:gd name="connsiteY353" fmla="*/ 2649223 h 3370881"/>
                          <a:gd name="connsiteX354" fmla="*/ 2030506 w 2657256"/>
                          <a:gd name="connsiteY354" fmla="*/ 2622329 h 3370881"/>
                          <a:gd name="connsiteX355" fmla="*/ 2017059 w 2657256"/>
                          <a:gd name="connsiteY355" fmla="*/ 2581987 h 3370881"/>
                          <a:gd name="connsiteX356" fmla="*/ 1981200 w 2657256"/>
                          <a:gd name="connsiteY356" fmla="*/ 2514752 h 3370881"/>
                          <a:gd name="connsiteX357" fmla="*/ 1972235 w 2657256"/>
                          <a:gd name="connsiteY357" fmla="*/ 2501305 h 3370881"/>
                          <a:gd name="connsiteX358" fmla="*/ 1958788 w 2657256"/>
                          <a:gd name="connsiteY358" fmla="*/ 2478893 h 3370881"/>
                          <a:gd name="connsiteX359" fmla="*/ 1905000 w 2657256"/>
                          <a:gd name="connsiteY359" fmla="*/ 2398211 h 3370881"/>
                          <a:gd name="connsiteX360" fmla="*/ 1882588 w 2657256"/>
                          <a:gd name="connsiteY360" fmla="*/ 2357870 h 3370881"/>
                          <a:gd name="connsiteX361" fmla="*/ 1869141 w 2657256"/>
                          <a:gd name="connsiteY361" fmla="*/ 2339940 h 3370881"/>
                          <a:gd name="connsiteX362" fmla="*/ 1806388 w 2657256"/>
                          <a:gd name="connsiteY362" fmla="*/ 2313046 h 3370881"/>
                          <a:gd name="connsiteX363" fmla="*/ 1779494 w 2657256"/>
                          <a:gd name="connsiteY363" fmla="*/ 2304081 h 3370881"/>
                          <a:gd name="connsiteX364" fmla="*/ 1752600 w 2657256"/>
                          <a:gd name="connsiteY364" fmla="*/ 2299599 h 3370881"/>
                          <a:gd name="connsiteX365" fmla="*/ 1680882 w 2657256"/>
                          <a:gd name="connsiteY365" fmla="*/ 2277187 h 3370881"/>
                          <a:gd name="connsiteX366" fmla="*/ 1719025 w 2657256"/>
                          <a:gd name="connsiteY366" fmla="*/ 2281331 h 3370881"/>
                          <a:gd name="connsiteX367" fmla="*/ 1756997 w 2657256"/>
                          <a:gd name="connsiteY367" fmla="*/ 2289450 h 3370881"/>
                          <a:gd name="connsiteX368" fmla="*/ 1656440 w 2657256"/>
                          <a:gd name="connsiteY368" fmla="*/ 2298583 h 3370881"/>
                          <a:gd name="connsiteX369" fmla="*/ 1537447 w 2657256"/>
                          <a:gd name="connsiteY369" fmla="*/ 2329960 h 3370881"/>
                          <a:gd name="connsiteX370" fmla="*/ 1571993 w 2657256"/>
                          <a:gd name="connsiteY370" fmla="*/ 2317957 h 3370881"/>
                          <a:gd name="connsiteX371" fmla="*/ 1509707 w 2657256"/>
                          <a:gd name="connsiteY371" fmla="*/ 2338926 h 3370881"/>
                          <a:gd name="connsiteX372" fmla="*/ 1500444 w 2657256"/>
                          <a:gd name="connsiteY372" fmla="*/ 2355271 h 3370881"/>
                          <a:gd name="connsiteX373" fmla="*/ 1402678 w 2657256"/>
                          <a:gd name="connsiteY373" fmla="*/ 2339641 h 3370881"/>
                          <a:gd name="connsiteX374" fmla="*/ 1322892 w 2657256"/>
                          <a:gd name="connsiteY374" fmla="*/ 2336952 h 3370881"/>
                          <a:gd name="connsiteX375" fmla="*/ 1199384 w 2657256"/>
                          <a:gd name="connsiteY375" fmla="*/ 2307041 h 3370881"/>
                          <a:gd name="connsiteX376" fmla="*/ 1066800 w 2657256"/>
                          <a:gd name="connsiteY376" fmla="*/ 2272705 h 3370881"/>
                          <a:gd name="connsiteX377" fmla="*/ 1030941 w 2657256"/>
                          <a:gd name="connsiteY377" fmla="*/ 2263740 h 3370881"/>
                          <a:gd name="connsiteX378" fmla="*/ 986118 w 2657256"/>
                          <a:gd name="connsiteY378" fmla="*/ 2241329 h 3370881"/>
                          <a:gd name="connsiteX379" fmla="*/ 968188 w 2657256"/>
                          <a:gd name="connsiteY379" fmla="*/ 2232364 h 3370881"/>
                          <a:gd name="connsiteX380" fmla="*/ 936812 w 2657256"/>
                          <a:gd name="connsiteY380" fmla="*/ 2214434 h 3370881"/>
                          <a:gd name="connsiteX381" fmla="*/ 905435 w 2657256"/>
                          <a:gd name="connsiteY381" fmla="*/ 2196505 h 3370881"/>
                          <a:gd name="connsiteX382" fmla="*/ 869576 w 2657256"/>
                          <a:gd name="connsiteY382" fmla="*/ 2209952 h 3370881"/>
                          <a:gd name="connsiteX383" fmla="*/ 856129 w 2657256"/>
                          <a:gd name="connsiteY383" fmla="*/ 2227881 h 3370881"/>
                          <a:gd name="connsiteX384" fmla="*/ 815788 w 2657256"/>
                          <a:gd name="connsiteY384" fmla="*/ 2268223 h 3370881"/>
                          <a:gd name="connsiteX385" fmla="*/ 788894 w 2657256"/>
                          <a:gd name="connsiteY385" fmla="*/ 2290634 h 3370881"/>
                          <a:gd name="connsiteX386" fmla="*/ 762000 w 2657256"/>
                          <a:gd name="connsiteY386" fmla="*/ 2313046 h 3370881"/>
                          <a:gd name="connsiteX387" fmla="*/ 753035 w 2657256"/>
                          <a:gd name="connsiteY387" fmla="*/ 2326493 h 3370881"/>
                          <a:gd name="connsiteX388" fmla="*/ 735106 w 2657256"/>
                          <a:gd name="connsiteY388" fmla="*/ 2339940 h 3370881"/>
                          <a:gd name="connsiteX389" fmla="*/ 712694 w 2657256"/>
                          <a:gd name="connsiteY389" fmla="*/ 2362352 h 3370881"/>
                          <a:gd name="connsiteX390" fmla="*/ 694765 w 2657256"/>
                          <a:gd name="connsiteY390" fmla="*/ 2375799 h 3370881"/>
                          <a:gd name="connsiteX391" fmla="*/ 681318 w 2657256"/>
                          <a:gd name="connsiteY391" fmla="*/ 2393729 h 3370881"/>
                          <a:gd name="connsiteX392" fmla="*/ 667870 w 2657256"/>
                          <a:gd name="connsiteY392" fmla="*/ 2402693 h 3370881"/>
                          <a:gd name="connsiteX393" fmla="*/ 623047 w 2657256"/>
                          <a:gd name="connsiteY393" fmla="*/ 2443034 h 3370881"/>
                          <a:gd name="connsiteX394" fmla="*/ 600635 w 2657256"/>
                          <a:gd name="connsiteY394" fmla="*/ 2474411 h 3370881"/>
                          <a:gd name="connsiteX395" fmla="*/ 587188 w 2657256"/>
                          <a:gd name="connsiteY395" fmla="*/ 2514752 h 3370881"/>
                          <a:gd name="connsiteX396" fmla="*/ 582706 w 2657256"/>
                          <a:gd name="connsiteY396" fmla="*/ 2546129 h 3370881"/>
                          <a:gd name="connsiteX397" fmla="*/ 596153 w 2657256"/>
                          <a:gd name="connsiteY397" fmla="*/ 2635776 h 3370881"/>
                          <a:gd name="connsiteX398" fmla="*/ 600635 w 2657256"/>
                          <a:gd name="connsiteY398" fmla="*/ 2653705 h 3370881"/>
                          <a:gd name="connsiteX399" fmla="*/ 609600 w 2657256"/>
                          <a:gd name="connsiteY399" fmla="*/ 2671634 h 3370881"/>
                          <a:gd name="connsiteX400" fmla="*/ 614082 w 2657256"/>
                          <a:gd name="connsiteY400" fmla="*/ 2689564 h 3370881"/>
                          <a:gd name="connsiteX401" fmla="*/ 623047 w 2657256"/>
                          <a:gd name="connsiteY401" fmla="*/ 2711976 h 3370881"/>
                          <a:gd name="connsiteX402" fmla="*/ 627529 w 2657256"/>
                          <a:gd name="connsiteY402" fmla="*/ 2734387 h 3370881"/>
                          <a:gd name="connsiteX403" fmla="*/ 640976 w 2657256"/>
                          <a:gd name="connsiteY403" fmla="*/ 2765764 h 3370881"/>
                          <a:gd name="connsiteX404" fmla="*/ 645459 w 2657256"/>
                          <a:gd name="connsiteY404" fmla="*/ 2779211 h 3370881"/>
                          <a:gd name="connsiteX405" fmla="*/ 658906 w 2657256"/>
                          <a:gd name="connsiteY405" fmla="*/ 2801623 h 3370881"/>
                          <a:gd name="connsiteX406" fmla="*/ 676835 w 2657256"/>
                          <a:gd name="connsiteY406" fmla="*/ 2864376 h 3370881"/>
                          <a:gd name="connsiteX407" fmla="*/ 690282 w 2657256"/>
                          <a:gd name="connsiteY407" fmla="*/ 2895752 h 3370881"/>
                          <a:gd name="connsiteX408" fmla="*/ 699247 w 2657256"/>
                          <a:gd name="connsiteY408" fmla="*/ 2940576 h 3370881"/>
                          <a:gd name="connsiteX409" fmla="*/ 703729 w 2657256"/>
                          <a:gd name="connsiteY409" fmla="*/ 2967470 h 3370881"/>
                          <a:gd name="connsiteX410" fmla="*/ 717176 w 2657256"/>
                          <a:gd name="connsiteY410" fmla="*/ 2994364 h 3370881"/>
                          <a:gd name="connsiteX411" fmla="*/ 735106 w 2657256"/>
                          <a:gd name="connsiteY411" fmla="*/ 3052634 h 3370881"/>
                          <a:gd name="connsiteX412" fmla="*/ 739588 w 2657256"/>
                          <a:gd name="connsiteY412" fmla="*/ 3079529 h 3370881"/>
                          <a:gd name="connsiteX413" fmla="*/ 762000 w 2657256"/>
                          <a:gd name="connsiteY413" fmla="*/ 3142281 h 3370881"/>
                          <a:gd name="connsiteX414" fmla="*/ 766482 w 2657256"/>
                          <a:gd name="connsiteY414" fmla="*/ 3231929 h 3370881"/>
                          <a:gd name="connsiteX415" fmla="*/ 770965 w 2657256"/>
                          <a:gd name="connsiteY415" fmla="*/ 3254340 h 3370881"/>
                          <a:gd name="connsiteX416" fmla="*/ 775447 w 2657256"/>
                          <a:gd name="connsiteY416" fmla="*/ 3285717 h 3370881"/>
                          <a:gd name="connsiteX417" fmla="*/ 748553 w 2657256"/>
                          <a:gd name="connsiteY417" fmla="*/ 3335023 h 3370881"/>
                          <a:gd name="connsiteX418" fmla="*/ 721659 w 2657256"/>
                          <a:gd name="connsiteY418" fmla="*/ 3343987 h 3370881"/>
                          <a:gd name="connsiteX419" fmla="*/ 708212 w 2657256"/>
                          <a:gd name="connsiteY419" fmla="*/ 3348470 h 3370881"/>
                          <a:gd name="connsiteX420" fmla="*/ 623047 w 2657256"/>
                          <a:gd name="connsiteY420" fmla="*/ 3330540 h 3370881"/>
                          <a:gd name="connsiteX421" fmla="*/ 609600 w 2657256"/>
                          <a:gd name="connsiteY421" fmla="*/ 3308129 h 3370881"/>
                          <a:gd name="connsiteX422" fmla="*/ 591670 w 2657256"/>
                          <a:gd name="connsiteY422" fmla="*/ 3267787 h 3370881"/>
                          <a:gd name="connsiteX423" fmla="*/ 560294 w 2657256"/>
                          <a:gd name="connsiteY423" fmla="*/ 3209517 h 3370881"/>
                          <a:gd name="connsiteX424" fmla="*/ 551329 w 2657256"/>
                          <a:gd name="connsiteY424" fmla="*/ 3196070 h 3370881"/>
                          <a:gd name="connsiteX425" fmla="*/ 528918 w 2657256"/>
                          <a:gd name="connsiteY425" fmla="*/ 3173658 h 3370881"/>
                          <a:gd name="connsiteX426" fmla="*/ 519953 w 2657256"/>
                          <a:gd name="connsiteY426" fmla="*/ 3128834 h 3370881"/>
                          <a:gd name="connsiteX427" fmla="*/ 524435 w 2657256"/>
                          <a:gd name="connsiteY427" fmla="*/ 3101940 h 3370881"/>
                          <a:gd name="connsiteX428" fmla="*/ 528918 w 2657256"/>
                          <a:gd name="connsiteY428" fmla="*/ 3088493 h 3370881"/>
                          <a:gd name="connsiteX429" fmla="*/ 542365 w 2657256"/>
                          <a:gd name="connsiteY429" fmla="*/ 3052634 h 3370881"/>
                          <a:gd name="connsiteX430" fmla="*/ 484094 w 2657256"/>
                          <a:gd name="connsiteY430" fmla="*/ 2886787 h 3370881"/>
                          <a:gd name="connsiteX431" fmla="*/ 443753 w 2657256"/>
                          <a:gd name="connsiteY431" fmla="*/ 2779211 h 3370881"/>
                          <a:gd name="connsiteX432" fmla="*/ 439270 w 2657256"/>
                          <a:gd name="connsiteY432" fmla="*/ 2752317 h 3370881"/>
                          <a:gd name="connsiteX433" fmla="*/ 430306 w 2657256"/>
                          <a:gd name="connsiteY433" fmla="*/ 2716458 h 3370881"/>
                          <a:gd name="connsiteX434" fmla="*/ 425823 w 2657256"/>
                          <a:gd name="connsiteY434" fmla="*/ 2680599 h 3370881"/>
                          <a:gd name="connsiteX435" fmla="*/ 398929 w 2657256"/>
                          <a:gd name="connsiteY435" fmla="*/ 2599917 h 3370881"/>
                          <a:gd name="connsiteX436" fmla="*/ 385482 w 2657256"/>
                          <a:gd name="connsiteY436" fmla="*/ 2568540 h 3370881"/>
                          <a:gd name="connsiteX437" fmla="*/ 381000 w 2657256"/>
                          <a:gd name="connsiteY437" fmla="*/ 2550611 h 3370881"/>
                          <a:gd name="connsiteX438" fmla="*/ 372035 w 2657256"/>
                          <a:gd name="connsiteY438" fmla="*/ 2483376 h 3370881"/>
                          <a:gd name="connsiteX439" fmla="*/ 367553 w 2657256"/>
                          <a:gd name="connsiteY439" fmla="*/ 2469929 h 3370881"/>
                          <a:gd name="connsiteX440" fmla="*/ 407894 w 2657256"/>
                          <a:gd name="connsiteY440" fmla="*/ 2451999 h 3370881"/>
                          <a:gd name="connsiteX441" fmla="*/ 515470 w 2657256"/>
                          <a:gd name="connsiteY441" fmla="*/ 2407176 h 3370881"/>
                          <a:gd name="connsiteX442" fmla="*/ 578223 w 2657256"/>
                          <a:gd name="connsiteY442" fmla="*/ 2353387 h 3370881"/>
                          <a:gd name="connsiteX443" fmla="*/ 587188 w 2657256"/>
                          <a:gd name="connsiteY443" fmla="*/ 2330976 h 3370881"/>
                          <a:gd name="connsiteX444" fmla="*/ 614082 w 2657256"/>
                          <a:gd name="connsiteY444" fmla="*/ 2254776 h 3370881"/>
                          <a:gd name="connsiteX445" fmla="*/ 649941 w 2657256"/>
                          <a:gd name="connsiteY445" fmla="*/ 2200987 h 3370881"/>
                          <a:gd name="connsiteX446" fmla="*/ 690282 w 2657256"/>
                          <a:gd name="connsiteY446" fmla="*/ 2174093 h 3370881"/>
                          <a:gd name="connsiteX447" fmla="*/ 703729 w 2657256"/>
                          <a:gd name="connsiteY447" fmla="*/ 2165129 h 3370881"/>
                          <a:gd name="connsiteX448" fmla="*/ 739588 w 2657256"/>
                          <a:gd name="connsiteY448" fmla="*/ 2147199 h 3370881"/>
                          <a:gd name="connsiteX449" fmla="*/ 708212 w 2657256"/>
                          <a:gd name="connsiteY449" fmla="*/ 2187540 h 3370881"/>
                          <a:gd name="connsiteX450" fmla="*/ 654423 w 2657256"/>
                          <a:gd name="connsiteY450" fmla="*/ 2241329 h 3370881"/>
                          <a:gd name="connsiteX451" fmla="*/ 636494 w 2657256"/>
                          <a:gd name="connsiteY451" fmla="*/ 2259258 h 3370881"/>
                          <a:gd name="connsiteX452" fmla="*/ 614082 w 2657256"/>
                          <a:gd name="connsiteY452" fmla="*/ 2286152 h 3370881"/>
                          <a:gd name="connsiteX453" fmla="*/ 592179 w 2657256"/>
                          <a:gd name="connsiteY453" fmla="*/ 2282347 h 3370881"/>
                          <a:gd name="connsiteX454" fmla="*/ 555980 w 2657256"/>
                          <a:gd name="connsiteY454" fmla="*/ 2313892 h 3370881"/>
                          <a:gd name="connsiteX455" fmla="*/ 524435 w 2657256"/>
                          <a:gd name="connsiteY455" fmla="*/ 2348905 h 3370881"/>
                          <a:gd name="connsiteX456" fmla="*/ 502023 w 2657256"/>
                          <a:gd name="connsiteY456" fmla="*/ 2362352 h 3370881"/>
                          <a:gd name="connsiteX457" fmla="*/ 461682 w 2657256"/>
                          <a:gd name="connsiteY457" fmla="*/ 2389246 h 3370881"/>
                          <a:gd name="connsiteX458" fmla="*/ 448235 w 2657256"/>
                          <a:gd name="connsiteY458" fmla="*/ 2398211 h 3370881"/>
                          <a:gd name="connsiteX459" fmla="*/ 430306 w 2657256"/>
                          <a:gd name="connsiteY459" fmla="*/ 2407176 h 3370881"/>
                          <a:gd name="connsiteX460" fmla="*/ 412376 w 2657256"/>
                          <a:gd name="connsiteY460" fmla="*/ 2420623 h 3370881"/>
                          <a:gd name="connsiteX461" fmla="*/ 389965 w 2657256"/>
                          <a:gd name="connsiteY461" fmla="*/ 2429587 h 3370881"/>
                          <a:gd name="connsiteX462" fmla="*/ 372035 w 2657256"/>
                          <a:gd name="connsiteY462" fmla="*/ 2443034 h 3370881"/>
                          <a:gd name="connsiteX463" fmla="*/ 318247 w 2657256"/>
                          <a:gd name="connsiteY463" fmla="*/ 2474411 h 3370881"/>
                          <a:gd name="connsiteX464" fmla="*/ 304800 w 2657256"/>
                          <a:gd name="connsiteY464" fmla="*/ 2492340 h 3370881"/>
                          <a:gd name="connsiteX465" fmla="*/ 282388 w 2657256"/>
                          <a:gd name="connsiteY465" fmla="*/ 2519234 h 3370881"/>
                          <a:gd name="connsiteX466" fmla="*/ 295835 w 2657256"/>
                          <a:gd name="connsiteY466" fmla="*/ 2815070 h 3370881"/>
                          <a:gd name="connsiteX467" fmla="*/ 300318 w 2657256"/>
                          <a:gd name="connsiteY467" fmla="*/ 2837481 h 3370881"/>
                          <a:gd name="connsiteX468" fmla="*/ 304800 w 2657256"/>
                          <a:gd name="connsiteY468" fmla="*/ 2868858 h 3370881"/>
                          <a:gd name="connsiteX469" fmla="*/ 309282 w 2657256"/>
                          <a:gd name="connsiteY469" fmla="*/ 2927129 h 3370881"/>
                          <a:gd name="connsiteX470" fmla="*/ 322729 w 2657256"/>
                          <a:gd name="connsiteY470" fmla="*/ 2985399 h 3370881"/>
                          <a:gd name="connsiteX471" fmla="*/ 327212 w 2657256"/>
                          <a:gd name="connsiteY471" fmla="*/ 3012293 h 3370881"/>
                          <a:gd name="connsiteX472" fmla="*/ 331694 w 2657256"/>
                          <a:gd name="connsiteY472" fmla="*/ 3043670 h 3370881"/>
                          <a:gd name="connsiteX473" fmla="*/ 345141 w 2657256"/>
                          <a:gd name="connsiteY473" fmla="*/ 3070564 h 3370881"/>
                          <a:gd name="connsiteX474" fmla="*/ 367553 w 2657256"/>
                          <a:gd name="connsiteY474" fmla="*/ 3124352 h 3370881"/>
                          <a:gd name="connsiteX475" fmla="*/ 381000 w 2657256"/>
                          <a:gd name="connsiteY475" fmla="*/ 3182623 h 3370881"/>
                          <a:gd name="connsiteX476" fmla="*/ 389965 w 2657256"/>
                          <a:gd name="connsiteY476" fmla="*/ 3196070 h 3370881"/>
                          <a:gd name="connsiteX477" fmla="*/ 394447 w 2657256"/>
                          <a:gd name="connsiteY477" fmla="*/ 3213999 h 3370881"/>
                          <a:gd name="connsiteX478" fmla="*/ 412376 w 2657256"/>
                          <a:gd name="connsiteY478" fmla="*/ 3245376 h 3370881"/>
                          <a:gd name="connsiteX479" fmla="*/ 416859 w 2657256"/>
                          <a:gd name="connsiteY479" fmla="*/ 3258823 h 3370881"/>
                          <a:gd name="connsiteX480" fmla="*/ 425823 w 2657256"/>
                          <a:gd name="connsiteY480" fmla="*/ 3272270 h 3370881"/>
                          <a:gd name="connsiteX481" fmla="*/ 439270 w 2657256"/>
                          <a:gd name="connsiteY481" fmla="*/ 3303646 h 3370881"/>
                          <a:gd name="connsiteX482" fmla="*/ 439270 w 2657256"/>
                          <a:gd name="connsiteY482" fmla="*/ 3352952 h 3370881"/>
                          <a:gd name="connsiteX483" fmla="*/ 430306 w 2657256"/>
                          <a:gd name="connsiteY483" fmla="*/ 3366399 h 3370881"/>
                          <a:gd name="connsiteX484" fmla="*/ 412376 w 2657256"/>
                          <a:gd name="connsiteY484" fmla="*/ 3370881 h 3370881"/>
                          <a:gd name="connsiteX485" fmla="*/ 295835 w 2657256"/>
                          <a:gd name="connsiteY485" fmla="*/ 3357434 h 3370881"/>
                          <a:gd name="connsiteX486" fmla="*/ 264459 w 2657256"/>
                          <a:gd name="connsiteY486" fmla="*/ 3276752 h 3370881"/>
                          <a:gd name="connsiteX487" fmla="*/ 259976 w 2657256"/>
                          <a:gd name="connsiteY487" fmla="*/ 3240893 h 3370881"/>
                          <a:gd name="connsiteX488" fmla="*/ 246529 w 2657256"/>
                          <a:gd name="connsiteY488" fmla="*/ 3178140 h 3370881"/>
                          <a:gd name="connsiteX489" fmla="*/ 237565 w 2657256"/>
                          <a:gd name="connsiteY489" fmla="*/ 3084011 h 3370881"/>
                          <a:gd name="connsiteX490" fmla="*/ 228600 w 2657256"/>
                          <a:gd name="connsiteY490" fmla="*/ 3057117 h 3370881"/>
                          <a:gd name="connsiteX491" fmla="*/ 219635 w 2657256"/>
                          <a:gd name="connsiteY491" fmla="*/ 3021258 h 3370881"/>
                          <a:gd name="connsiteX492" fmla="*/ 206188 w 2657256"/>
                          <a:gd name="connsiteY492" fmla="*/ 2980917 h 3370881"/>
                          <a:gd name="connsiteX493" fmla="*/ 201706 w 2657256"/>
                          <a:gd name="connsiteY493" fmla="*/ 2949540 h 3370881"/>
                          <a:gd name="connsiteX494" fmla="*/ 197223 w 2657256"/>
                          <a:gd name="connsiteY494" fmla="*/ 2927129 h 3370881"/>
                          <a:gd name="connsiteX495" fmla="*/ 192741 w 2657256"/>
                          <a:gd name="connsiteY495" fmla="*/ 2891270 h 3370881"/>
                          <a:gd name="connsiteX496" fmla="*/ 188259 w 2657256"/>
                          <a:gd name="connsiteY496" fmla="*/ 2850929 h 3370881"/>
                          <a:gd name="connsiteX497" fmla="*/ 179294 w 2657256"/>
                          <a:gd name="connsiteY497" fmla="*/ 2824034 h 3370881"/>
                          <a:gd name="connsiteX498" fmla="*/ 165847 w 2657256"/>
                          <a:gd name="connsiteY498" fmla="*/ 2774729 h 3370881"/>
                          <a:gd name="connsiteX499" fmla="*/ 161365 w 2657256"/>
                          <a:gd name="connsiteY499" fmla="*/ 2747834 h 3370881"/>
                          <a:gd name="connsiteX500" fmla="*/ 156882 w 2657256"/>
                          <a:gd name="connsiteY500" fmla="*/ 2559576 h 3370881"/>
                          <a:gd name="connsiteX501" fmla="*/ 152400 w 2657256"/>
                          <a:gd name="connsiteY501" fmla="*/ 2519234 h 3370881"/>
                          <a:gd name="connsiteX502" fmla="*/ 118035 w 2657256"/>
                          <a:gd name="connsiteY502" fmla="*/ 2400004 h 3370881"/>
                          <a:gd name="connsiteX503" fmla="*/ 117048 w 2657256"/>
                          <a:gd name="connsiteY503" fmla="*/ 2344423 h 3370881"/>
                          <a:gd name="connsiteX504" fmla="*/ 100106 w 2657256"/>
                          <a:gd name="connsiteY504" fmla="*/ 2330976 h 3370881"/>
                          <a:gd name="connsiteX505" fmla="*/ 138953 w 2657256"/>
                          <a:gd name="connsiteY505" fmla="*/ 2313046 h 3370881"/>
                          <a:gd name="connsiteX506" fmla="*/ 152400 w 2657256"/>
                          <a:gd name="connsiteY506" fmla="*/ 2304081 h 3370881"/>
                          <a:gd name="connsiteX507" fmla="*/ 170329 w 2657256"/>
                          <a:gd name="connsiteY507" fmla="*/ 2259258 h 3370881"/>
                          <a:gd name="connsiteX508" fmla="*/ 188259 w 2657256"/>
                          <a:gd name="connsiteY508" fmla="*/ 2223399 h 3370881"/>
                          <a:gd name="connsiteX509" fmla="*/ 206188 w 2657256"/>
                          <a:gd name="connsiteY509" fmla="*/ 2187540 h 3370881"/>
                          <a:gd name="connsiteX510" fmla="*/ 210670 w 2657256"/>
                          <a:gd name="connsiteY510" fmla="*/ 2174093 h 3370881"/>
                          <a:gd name="connsiteX511" fmla="*/ 219635 w 2657256"/>
                          <a:gd name="connsiteY511" fmla="*/ 2115823 h 3370881"/>
                          <a:gd name="connsiteX512" fmla="*/ 210670 w 2657256"/>
                          <a:gd name="connsiteY512" fmla="*/ 1958940 h 3370881"/>
                          <a:gd name="connsiteX513" fmla="*/ 192741 w 2657256"/>
                          <a:gd name="connsiteY513" fmla="*/ 1923081 h 3370881"/>
                          <a:gd name="connsiteX514" fmla="*/ 179294 w 2657256"/>
                          <a:gd name="connsiteY514" fmla="*/ 1891705 h 3370881"/>
                          <a:gd name="connsiteX515" fmla="*/ 165847 w 2657256"/>
                          <a:gd name="connsiteY515" fmla="*/ 1864811 h 3370881"/>
                          <a:gd name="connsiteX516" fmla="*/ 152400 w 2657256"/>
                          <a:gd name="connsiteY516" fmla="*/ 1833434 h 3370881"/>
                          <a:gd name="connsiteX517" fmla="*/ 143435 w 2657256"/>
                          <a:gd name="connsiteY517" fmla="*/ 1819987 h 3370881"/>
                          <a:gd name="connsiteX518" fmla="*/ 107576 w 2657256"/>
                          <a:gd name="connsiteY518" fmla="*/ 1784129 h 3370881"/>
                          <a:gd name="connsiteX519" fmla="*/ 94129 w 2657256"/>
                          <a:gd name="connsiteY519" fmla="*/ 1779646 h 3370881"/>
                          <a:gd name="connsiteX520" fmla="*/ 71718 w 2657256"/>
                          <a:gd name="connsiteY520" fmla="*/ 1770681 h 3370881"/>
                          <a:gd name="connsiteX521" fmla="*/ 58270 w 2657256"/>
                          <a:gd name="connsiteY521" fmla="*/ 1761717 h 3370881"/>
                          <a:gd name="connsiteX522" fmla="*/ 26894 w 2657256"/>
                          <a:gd name="connsiteY522" fmla="*/ 1730340 h 3370881"/>
                          <a:gd name="connsiteX523" fmla="*/ 0 w 2657256"/>
                          <a:gd name="connsiteY523" fmla="*/ 1707929 h 3370881"/>
                          <a:gd name="connsiteX0" fmla="*/ 0 w 2657256"/>
                          <a:gd name="connsiteY0" fmla="*/ 1707929 h 3370881"/>
                          <a:gd name="connsiteX1" fmla="*/ 22412 w 2657256"/>
                          <a:gd name="connsiteY1" fmla="*/ 1698964 h 3370881"/>
                          <a:gd name="connsiteX2" fmla="*/ 31376 w 2657256"/>
                          <a:gd name="connsiteY2" fmla="*/ 1681034 h 3370881"/>
                          <a:gd name="connsiteX3" fmla="*/ 44823 w 2657256"/>
                          <a:gd name="connsiteY3" fmla="*/ 1672070 h 3370881"/>
                          <a:gd name="connsiteX4" fmla="*/ 58270 w 2657256"/>
                          <a:gd name="connsiteY4" fmla="*/ 1654140 h 3370881"/>
                          <a:gd name="connsiteX5" fmla="*/ 76200 w 2657256"/>
                          <a:gd name="connsiteY5" fmla="*/ 1645176 h 3370881"/>
                          <a:gd name="connsiteX6" fmla="*/ 98612 w 2657256"/>
                          <a:gd name="connsiteY6" fmla="*/ 1636211 h 3370881"/>
                          <a:gd name="connsiteX7" fmla="*/ 125506 w 2657256"/>
                          <a:gd name="connsiteY7" fmla="*/ 1627246 h 3370881"/>
                          <a:gd name="connsiteX8" fmla="*/ 152400 w 2657256"/>
                          <a:gd name="connsiteY8" fmla="*/ 1609317 h 3370881"/>
                          <a:gd name="connsiteX9" fmla="*/ 170329 w 2657256"/>
                          <a:gd name="connsiteY9" fmla="*/ 1600352 h 3370881"/>
                          <a:gd name="connsiteX10" fmla="*/ 188259 w 2657256"/>
                          <a:gd name="connsiteY10" fmla="*/ 1582423 h 3370881"/>
                          <a:gd name="connsiteX11" fmla="*/ 228600 w 2657256"/>
                          <a:gd name="connsiteY11" fmla="*/ 1564493 h 3370881"/>
                          <a:gd name="connsiteX12" fmla="*/ 255494 w 2657256"/>
                          <a:gd name="connsiteY12" fmla="*/ 1546564 h 3370881"/>
                          <a:gd name="connsiteX13" fmla="*/ 300318 w 2657256"/>
                          <a:gd name="connsiteY13" fmla="*/ 1524152 h 3370881"/>
                          <a:gd name="connsiteX14" fmla="*/ 313765 w 2657256"/>
                          <a:gd name="connsiteY14" fmla="*/ 1515187 h 3370881"/>
                          <a:gd name="connsiteX15" fmla="*/ 340659 w 2657256"/>
                          <a:gd name="connsiteY15" fmla="*/ 1510705 h 3370881"/>
                          <a:gd name="connsiteX16" fmla="*/ 363070 w 2657256"/>
                          <a:gd name="connsiteY16" fmla="*/ 1506223 h 3370881"/>
                          <a:gd name="connsiteX17" fmla="*/ 389965 w 2657256"/>
                          <a:gd name="connsiteY17" fmla="*/ 1501740 h 3370881"/>
                          <a:gd name="connsiteX18" fmla="*/ 425823 w 2657256"/>
                          <a:gd name="connsiteY18" fmla="*/ 1497258 h 3370881"/>
                          <a:gd name="connsiteX19" fmla="*/ 470647 w 2657256"/>
                          <a:gd name="connsiteY19" fmla="*/ 1488293 h 3370881"/>
                          <a:gd name="connsiteX20" fmla="*/ 515470 w 2657256"/>
                          <a:gd name="connsiteY20" fmla="*/ 1479329 h 3370881"/>
                          <a:gd name="connsiteX21" fmla="*/ 528918 w 2657256"/>
                          <a:gd name="connsiteY21" fmla="*/ 1470364 h 3370881"/>
                          <a:gd name="connsiteX22" fmla="*/ 600635 w 2657256"/>
                          <a:gd name="connsiteY22" fmla="*/ 1456917 h 3370881"/>
                          <a:gd name="connsiteX23" fmla="*/ 690282 w 2657256"/>
                          <a:gd name="connsiteY23" fmla="*/ 1447952 h 3370881"/>
                          <a:gd name="connsiteX24" fmla="*/ 793376 w 2657256"/>
                          <a:gd name="connsiteY24" fmla="*/ 1452434 h 3370881"/>
                          <a:gd name="connsiteX25" fmla="*/ 874059 w 2657256"/>
                          <a:gd name="connsiteY25" fmla="*/ 1465881 h 3370881"/>
                          <a:gd name="connsiteX26" fmla="*/ 914400 w 2657256"/>
                          <a:gd name="connsiteY26" fmla="*/ 1470364 h 3370881"/>
                          <a:gd name="connsiteX27" fmla="*/ 1030941 w 2657256"/>
                          <a:gd name="connsiteY27" fmla="*/ 1483811 h 3370881"/>
                          <a:gd name="connsiteX28" fmla="*/ 1151965 w 2657256"/>
                          <a:gd name="connsiteY28" fmla="*/ 1492776 h 3370881"/>
                          <a:gd name="connsiteX29" fmla="*/ 1281953 w 2657256"/>
                          <a:gd name="connsiteY29" fmla="*/ 1501740 h 3370881"/>
                          <a:gd name="connsiteX30" fmla="*/ 1465729 w 2657256"/>
                          <a:gd name="connsiteY30" fmla="*/ 1497258 h 3370881"/>
                          <a:gd name="connsiteX31" fmla="*/ 1510553 w 2657256"/>
                          <a:gd name="connsiteY31" fmla="*/ 1492776 h 3370881"/>
                          <a:gd name="connsiteX32" fmla="*/ 1582270 w 2657256"/>
                          <a:gd name="connsiteY32" fmla="*/ 1461399 h 3370881"/>
                          <a:gd name="connsiteX33" fmla="*/ 1604682 w 2657256"/>
                          <a:gd name="connsiteY33" fmla="*/ 1456917 h 3370881"/>
                          <a:gd name="connsiteX34" fmla="*/ 1622612 w 2657256"/>
                          <a:gd name="connsiteY34" fmla="*/ 1447952 h 3370881"/>
                          <a:gd name="connsiteX35" fmla="*/ 1645023 w 2657256"/>
                          <a:gd name="connsiteY35" fmla="*/ 1438987 h 3370881"/>
                          <a:gd name="connsiteX36" fmla="*/ 1662953 w 2657256"/>
                          <a:gd name="connsiteY36" fmla="*/ 1425540 h 3370881"/>
                          <a:gd name="connsiteX37" fmla="*/ 1698812 w 2657256"/>
                          <a:gd name="connsiteY37" fmla="*/ 1407611 h 3370881"/>
                          <a:gd name="connsiteX38" fmla="*/ 1739153 w 2657256"/>
                          <a:gd name="connsiteY38" fmla="*/ 1380717 h 3370881"/>
                          <a:gd name="connsiteX39" fmla="*/ 1752600 w 2657256"/>
                          <a:gd name="connsiteY39" fmla="*/ 1367270 h 3370881"/>
                          <a:gd name="connsiteX40" fmla="*/ 1775012 w 2657256"/>
                          <a:gd name="connsiteY40" fmla="*/ 1353823 h 3370881"/>
                          <a:gd name="connsiteX41" fmla="*/ 1797423 w 2657256"/>
                          <a:gd name="connsiteY41" fmla="*/ 1335893 h 3370881"/>
                          <a:gd name="connsiteX42" fmla="*/ 1810870 w 2657256"/>
                          <a:gd name="connsiteY42" fmla="*/ 1304517 h 3370881"/>
                          <a:gd name="connsiteX43" fmla="*/ 1815353 w 2657256"/>
                          <a:gd name="connsiteY43" fmla="*/ 1291070 h 3370881"/>
                          <a:gd name="connsiteX44" fmla="*/ 1801906 w 2657256"/>
                          <a:gd name="connsiteY44" fmla="*/ 1138670 h 3370881"/>
                          <a:gd name="connsiteX45" fmla="*/ 1792941 w 2657256"/>
                          <a:gd name="connsiteY45" fmla="*/ 1125223 h 3370881"/>
                          <a:gd name="connsiteX46" fmla="*/ 1757082 w 2657256"/>
                          <a:gd name="connsiteY46" fmla="*/ 1093846 h 3370881"/>
                          <a:gd name="connsiteX47" fmla="*/ 1730188 w 2657256"/>
                          <a:gd name="connsiteY47" fmla="*/ 1066952 h 3370881"/>
                          <a:gd name="connsiteX48" fmla="*/ 1703294 w 2657256"/>
                          <a:gd name="connsiteY48" fmla="*/ 1049023 h 3370881"/>
                          <a:gd name="connsiteX49" fmla="*/ 1622612 w 2657256"/>
                          <a:gd name="connsiteY49" fmla="*/ 1053505 h 3370881"/>
                          <a:gd name="connsiteX50" fmla="*/ 1595718 w 2657256"/>
                          <a:gd name="connsiteY50" fmla="*/ 1062470 h 3370881"/>
                          <a:gd name="connsiteX51" fmla="*/ 1573306 w 2657256"/>
                          <a:gd name="connsiteY51" fmla="*/ 1066952 h 3370881"/>
                          <a:gd name="connsiteX52" fmla="*/ 1453385 w 2657256"/>
                          <a:gd name="connsiteY52" fmla="*/ 1082761 h 3370881"/>
                          <a:gd name="connsiteX53" fmla="*/ 1326776 w 2657256"/>
                          <a:gd name="connsiteY53" fmla="*/ 1062470 h 3370881"/>
                          <a:gd name="connsiteX54" fmla="*/ 1308847 w 2657256"/>
                          <a:gd name="connsiteY54" fmla="*/ 1057987 h 3370881"/>
                          <a:gd name="connsiteX55" fmla="*/ 1277470 w 2657256"/>
                          <a:gd name="connsiteY55" fmla="*/ 1053505 h 3370881"/>
                          <a:gd name="connsiteX56" fmla="*/ 1259541 w 2657256"/>
                          <a:gd name="connsiteY56" fmla="*/ 1049023 h 3370881"/>
                          <a:gd name="connsiteX57" fmla="*/ 1232647 w 2657256"/>
                          <a:gd name="connsiteY57" fmla="*/ 1044540 h 3370881"/>
                          <a:gd name="connsiteX58" fmla="*/ 1053353 w 2657256"/>
                          <a:gd name="connsiteY58" fmla="*/ 1049023 h 3370881"/>
                          <a:gd name="connsiteX59" fmla="*/ 1035423 w 2657256"/>
                          <a:gd name="connsiteY59" fmla="*/ 1053505 h 3370881"/>
                          <a:gd name="connsiteX60" fmla="*/ 1008529 w 2657256"/>
                          <a:gd name="connsiteY60" fmla="*/ 1057987 h 3370881"/>
                          <a:gd name="connsiteX61" fmla="*/ 995082 w 2657256"/>
                          <a:gd name="connsiteY61" fmla="*/ 1062470 h 3370881"/>
                          <a:gd name="connsiteX62" fmla="*/ 945776 w 2657256"/>
                          <a:gd name="connsiteY62" fmla="*/ 1031093 h 3370881"/>
                          <a:gd name="connsiteX63" fmla="*/ 941294 w 2657256"/>
                          <a:gd name="connsiteY63" fmla="*/ 1017646 h 3370881"/>
                          <a:gd name="connsiteX64" fmla="*/ 932329 w 2657256"/>
                          <a:gd name="connsiteY64" fmla="*/ 919034 h 3370881"/>
                          <a:gd name="connsiteX65" fmla="*/ 914400 w 2657256"/>
                          <a:gd name="connsiteY65" fmla="*/ 901105 h 3370881"/>
                          <a:gd name="connsiteX66" fmla="*/ 918882 w 2657256"/>
                          <a:gd name="connsiteY66" fmla="*/ 869729 h 3370881"/>
                          <a:gd name="connsiteX67" fmla="*/ 941294 w 2657256"/>
                          <a:gd name="connsiteY67" fmla="*/ 865246 h 3370881"/>
                          <a:gd name="connsiteX68" fmla="*/ 959223 w 2657256"/>
                          <a:gd name="connsiteY68" fmla="*/ 851799 h 3370881"/>
                          <a:gd name="connsiteX69" fmla="*/ 990600 w 2657256"/>
                          <a:gd name="connsiteY69" fmla="*/ 847317 h 3370881"/>
                          <a:gd name="connsiteX70" fmla="*/ 1129553 w 2657256"/>
                          <a:gd name="connsiteY70" fmla="*/ 838352 h 3370881"/>
                          <a:gd name="connsiteX71" fmla="*/ 1147482 w 2657256"/>
                          <a:gd name="connsiteY71" fmla="*/ 829387 h 3370881"/>
                          <a:gd name="connsiteX72" fmla="*/ 1178859 w 2657256"/>
                          <a:gd name="connsiteY72" fmla="*/ 806976 h 3370881"/>
                          <a:gd name="connsiteX73" fmla="*/ 1192306 w 2657256"/>
                          <a:gd name="connsiteY73" fmla="*/ 793529 h 3370881"/>
                          <a:gd name="connsiteX74" fmla="*/ 1214718 w 2657256"/>
                          <a:gd name="connsiteY74" fmla="*/ 784564 h 3370881"/>
                          <a:gd name="connsiteX75" fmla="*/ 1241612 w 2657256"/>
                          <a:gd name="connsiteY75" fmla="*/ 771117 h 3370881"/>
                          <a:gd name="connsiteX76" fmla="*/ 1277470 w 2657256"/>
                          <a:gd name="connsiteY76" fmla="*/ 753187 h 3370881"/>
                          <a:gd name="connsiteX77" fmla="*/ 1295400 w 2657256"/>
                          <a:gd name="connsiteY77" fmla="*/ 730776 h 3370881"/>
                          <a:gd name="connsiteX78" fmla="*/ 1317812 w 2657256"/>
                          <a:gd name="connsiteY78" fmla="*/ 708364 h 3370881"/>
                          <a:gd name="connsiteX79" fmla="*/ 1353670 w 2657256"/>
                          <a:gd name="connsiteY79" fmla="*/ 663540 h 3370881"/>
                          <a:gd name="connsiteX80" fmla="*/ 1371600 w 2657256"/>
                          <a:gd name="connsiteY80" fmla="*/ 636646 h 3370881"/>
                          <a:gd name="connsiteX81" fmla="*/ 1380565 w 2657256"/>
                          <a:gd name="connsiteY81" fmla="*/ 596305 h 3370881"/>
                          <a:gd name="connsiteX82" fmla="*/ 1385047 w 2657256"/>
                          <a:gd name="connsiteY82" fmla="*/ 582858 h 3370881"/>
                          <a:gd name="connsiteX83" fmla="*/ 1380565 w 2657256"/>
                          <a:gd name="connsiteY83" fmla="*/ 533552 h 3370881"/>
                          <a:gd name="connsiteX84" fmla="*/ 1367118 w 2657256"/>
                          <a:gd name="connsiteY84" fmla="*/ 524587 h 3370881"/>
                          <a:gd name="connsiteX85" fmla="*/ 1349188 w 2657256"/>
                          <a:gd name="connsiteY85" fmla="*/ 520105 h 3370881"/>
                          <a:gd name="connsiteX86" fmla="*/ 1326776 w 2657256"/>
                          <a:gd name="connsiteY86" fmla="*/ 511140 h 3370881"/>
                          <a:gd name="connsiteX87" fmla="*/ 1281953 w 2657256"/>
                          <a:gd name="connsiteY87" fmla="*/ 515623 h 3370881"/>
                          <a:gd name="connsiteX88" fmla="*/ 1250576 w 2657256"/>
                          <a:gd name="connsiteY88" fmla="*/ 529070 h 3370881"/>
                          <a:gd name="connsiteX89" fmla="*/ 1210235 w 2657256"/>
                          <a:gd name="connsiteY89" fmla="*/ 542517 h 3370881"/>
                          <a:gd name="connsiteX90" fmla="*/ 1183341 w 2657256"/>
                          <a:gd name="connsiteY90" fmla="*/ 555964 h 3370881"/>
                          <a:gd name="connsiteX91" fmla="*/ 1160929 w 2657256"/>
                          <a:gd name="connsiteY91" fmla="*/ 569411 h 3370881"/>
                          <a:gd name="connsiteX92" fmla="*/ 1134035 w 2657256"/>
                          <a:gd name="connsiteY92" fmla="*/ 578376 h 3370881"/>
                          <a:gd name="connsiteX93" fmla="*/ 1111623 w 2657256"/>
                          <a:gd name="connsiteY93" fmla="*/ 587340 h 3370881"/>
                          <a:gd name="connsiteX94" fmla="*/ 1084729 w 2657256"/>
                          <a:gd name="connsiteY94" fmla="*/ 596305 h 3370881"/>
                          <a:gd name="connsiteX95" fmla="*/ 986118 w 2657256"/>
                          <a:gd name="connsiteY95" fmla="*/ 591823 h 3370881"/>
                          <a:gd name="connsiteX96" fmla="*/ 927847 w 2657256"/>
                          <a:gd name="connsiteY96" fmla="*/ 578376 h 3370881"/>
                          <a:gd name="connsiteX97" fmla="*/ 896470 w 2657256"/>
                          <a:gd name="connsiteY97" fmla="*/ 555964 h 3370881"/>
                          <a:gd name="connsiteX98" fmla="*/ 883023 w 2657256"/>
                          <a:gd name="connsiteY98" fmla="*/ 546999 h 3370881"/>
                          <a:gd name="connsiteX99" fmla="*/ 865094 w 2657256"/>
                          <a:gd name="connsiteY99" fmla="*/ 497693 h 3370881"/>
                          <a:gd name="connsiteX100" fmla="*/ 869576 w 2657256"/>
                          <a:gd name="connsiteY100" fmla="*/ 403564 h 3370881"/>
                          <a:gd name="connsiteX101" fmla="*/ 874059 w 2657256"/>
                          <a:gd name="connsiteY101" fmla="*/ 385634 h 3370881"/>
                          <a:gd name="connsiteX102" fmla="*/ 883023 w 2657256"/>
                          <a:gd name="connsiteY102" fmla="*/ 372187 h 3370881"/>
                          <a:gd name="connsiteX103" fmla="*/ 909918 w 2657256"/>
                          <a:gd name="connsiteY103" fmla="*/ 363223 h 3370881"/>
                          <a:gd name="connsiteX104" fmla="*/ 914400 w 2657256"/>
                          <a:gd name="connsiteY104" fmla="*/ 385634 h 3370881"/>
                          <a:gd name="connsiteX105" fmla="*/ 909918 w 2657256"/>
                          <a:gd name="connsiteY105" fmla="*/ 408046 h 3370881"/>
                          <a:gd name="connsiteX106" fmla="*/ 900953 w 2657256"/>
                          <a:gd name="connsiteY106" fmla="*/ 466317 h 3370881"/>
                          <a:gd name="connsiteX107" fmla="*/ 905435 w 2657256"/>
                          <a:gd name="connsiteY107" fmla="*/ 515623 h 3370881"/>
                          <a:gd name="connsiteX108" fmla="*/ 932329 w 2657256"/>
                          <a:gd name="connsiteY108" fmla="*/ 551481 h 3370881"/>
                          <a:gd name="connsiteX109" fmla="*/ 954741 w 2657256"/>
                          <a:gd name="connsiteY109" fmla="*/ 560446 h 3370881"/>
                          <a:gd name="connsiteX110" fmla="*/ 972670 w 2657256"/>
                          <a:gd name="connsiteY110" fmla="*/ 569411 h 3370881"/>
                          <a:gd name="connsiteX111" fmla="*/ 1066800 w 2657256"/>
                          <a:gd name="connsiteY111" fmla="*/ 564929 h 3370881"/>
                          <a:gd name="connsiteX112" fmla="*/ 1111623 w 2657256"/>
                          <a:gd name="connsiteY112" fmla="*/ 551481 h 3370881"/>
                          <a:gd name="connsiteX113" fmla="*/ 1129553 w 2657256"/>
                          <a:gd name="connsiteY113" fmla="*/ 538034 h 3370881"/>
                          <a:gd name="connsiteX114" fmla="*/ 1156447 w 2657256"/>
                          <a:gd name="connsiteY114" fmla="*/ 511140 h 3370881"/>
                          <a:gd name="connsiteX115" fmla="*/ 1160929 w 2657256"/>
                          <a:gd name="connsiteY115" fmla="*/ 493211 h 3370881"/>
                          <a:gd name="connsiteX116" fmla="*/ 1178859 w 2657256"/>
                          <a:gd name="connsiteY116" fmla="*/ 331846 h 3370881"/>
                          <a:gd name="connsiteX117" fmla="*/ 1215315 w 2657256"/>
                          <a:gd name="connsiteY117" fmla="*/ 270289 h 3370881"/>
                          <a:gd name="connsiteX118" fmla="*/ 1214718 w 2657256"/>
                          <a:gd name="connsiteY118" fmla="*/ 367705 h 3370881"/>
                          <a:gd name="connsiteX119" fmla="*/ 1201270 w 2657256"/>
                          <a:gd name="connsiteY119" fmla="*/ 412529 h 3370881"/>
                          <a:gd name="connsiteX120" fmla="*/ 1210235 w 2657256"/>
                          <a:gd name="connsiteY120" fmla="*/ 461834 h 3370881"/>
                          <a:gd name="connsiteX121" fmla="*/ 1214718 w 2657256"/>
                          <a:gd name="connsiteY121" fmla="*/ 475281 h 3370881"/>
                          <a:gd name="connsiteX122" fmla="*/ 1228165 w 2657256"/>
                          <a:gd name="connsiteY122" fmla="*/ 484246 h 3370881"/>
                          <a:gd name="connsiteX123" fmla="*/ 1250576 w 2657256"/>
                          <a:gd name="connsiteY123" fmla="*/ 502176 h 3370881"/>
                          <a:gd name="connsiteX124" fmla="*/ 1317812 w 2657256"/>
                          <a:gd name="connsiteY124" fmla="*/ 497693 h 3370881"/>
                          <a:gd name="connsiteX125" fmla="*/ 1353670 w 2657256"/>
                          <a:gd name="connsiteY125" fmla="*/ 488729 h 3370881"/>
                          <a:gd name="connsiteX126" fmla="*/ 1506070 w 2657256"/>
                          <a:gd name="connsiteY126" fmla="*/ 457352 h 3370881"/>
                          <a:gd name="connsiteX127" fmla="*/ 1550894 w 2657256"/>
                          <a:gd name="connsiteY127" fmla="*/ 430458 h 3370881"/>
                          <a:gd name="connsiteX128" fmla="*/ 1564341 w 2657256"/>
                          <a:gd name="connsiteY128" fmla="*/ 417011 h 3370881"/>
                          <a:gd name="connsiteX129" fmla="*/ 1586753 w 2657256"/>
                          <a:gd name="connsiteY129" fmla="*/ 399081 h 3370881"/>
                          <a:gd name="connsiteX130" fmla="*/ 1595718 w 2657256"/>
                          <a:gd name="connsiteY130" fmla="*/ 381152 h 3370881"/>
                          <a:gd name="connsiteX131" fmla="*/ 1600200 w 2657256"/>
                          <a:gd name="connsiteY131" fmla="*/ 363223 h 3370881"/>
                          <a:gd name="connsiteX132" fmla="*/ 1609165 w 2657256"/>
                          <a:gd name="connsiteY132" fmla="*/ 313917 h 3370881"/>
                          <a:gd name="connsiteX133" fmla="*/ 1537447 w 2657256"/>
                          <a:gd name="connsiteY133" fmla="*/ 188411 h 3370881"/>
                          <a:gd name="connsiteX134" fmla="*/ 1613647 w 2657256"/>
                          <a:gd name="connsiteY134" fmla="*/ 399081 h 3370881"/>
                          <a:gd name="connsiteX135" fmla="*/ 1627094 w 2657256"/>
                          <a:gd name="connsiteY135" fmla="*/ 417011 h 3370881"/>
                          <a:gd name="connsiteX136" fmla="*/ 1658470 w 2657256"/>
                          <a:gd name="connsiteY136" fmla="*/ 412529 h 3370881"/>
                          <a:gd name="connsiteX137" fmla="*/ 1685365 w 2657256"/>
                          <a:gd name="connsiteY137" fmla="*/ 390117 h 3370881"/>
                          <a:gd name="connsiteX138" fmla="*/ 1694329 w 2657256"/>
                          <a:gd name="connsiteY138" fmla="*/ 376670 h 3370881"/>
                          <a:gd name="connsiteX139" fmla="*/ 1734670 w 2657256"/>
                          <a:gd name="connsiteY139" fmla="*/ 354258 h 3370881"/>
                          <a:gd name="connsiteX140" fmla="*/ 1743635 w 2657256"/>
                          <a:gd name="connsiteY140" fmla="*/ 340811 h 3370881"/>
                          <a:gd name="connsiteX141" fmla="*/ 1757082 w 2657256"/>
                          <a:gd name="connsiteY141" fmla="*/ 336329 h 3370881"/>
                          <a:gd name="connsiteX142" fmla="*/ 1808984 w 2657256"/>
                          <a:gd name="connsiteY142" fmla="*/ 249641 h 3370881"/>
                          <a:gd name="connsiteX143" fmla="*/ 1899621 w 2657256"/>
                          <a:gd name="connsiteY143" fmla="*/ 211719 h 3370881"/>
                          <a:gd name="connsiteX144" fmla="*/ 1808984 w 2657256"/>
                          <a:gd name="connsiteY144" fmla="*/ 178521 h 3370881"/>
                          <a:gd name="connsiteX145" fmla="*/ 1772023 w 2657256"/>
                          <a:gd name="connsiteY145" fmla="*/ 77249 h 3370881"/>
                          <a:gd name="connsiteX146" fmla="*/ 1900425 w 2657256"/>
                          <a:gd name="connsiteY146" fmla="*/ 214081 h 3370881"/>
                          <a:gd name="connsiteX147" fmla="*/ 1874221 w 2657256"/>
                          <a:gd name="connsiteY147" fmla="*/ 318698 h 3370881"/>
                          <a:gd name="connsiteX148" fmla="*/ 1788459 w 2657256"/>
                          <a:gd name="connsiteY148" fmla="*/ 367705 h 3370881"/>
                          <a:gd name="connsiteX149" fmla="*/ 1761565 w 2657256"/>
                          <a:gd name="connsiteY149" fmla="*/ 390117 h 3370881"/>
                          <a:gd name="connsiteX150" fmla="*/ 1783976 w 2657256"/>
                          <a:gd name="connsiteY150" fmla="*/ 399081 h 3370881"/>
                          <a:gd name="connsiteX151" fmla="*/ 1878106 w 2657256"/>
                          <a:gd name="connsiteY151" fmla="*/ 390117 h 3370881"/>
                          <a:gd name="connsiteX152" fmla="*/ 1891553 w 2657256"/>
                          <a:gd name="connsiteY152" fmla="*/ 381152 h 3370881"/>
                          <a:gd name="connsiteX153" fmla="*/ 1918447 w 2657256"/>
                          <a:gd name="connsiteY153" fmla="*/ 372187 h 3370881"/>
                          <a:gd name="connsiteX154" fmla="*/ 1940859 w 2657256"/>
                          <a:gd name="connsiteY154" fmla="*/ 358740 h 3370881"/>
                          <a:gd name="connsiteX155" fmla="*/ 1954306 w 2657256"/>
                          <a:gd name="connsiteY155" fmla="*/ 354258 h 3370881"/>
                          <a:gd name="connsiteX156" fmla="*/ 2083304 w 2657256"/>
                          <a:gd name="connsiteY156" fmla="*/ 290281 h 3370881"/>
                          <a:gd name="connsiteX157" fmla="*/ 2166172 w 2657256"/>
                          <a:gd name="connsiteY157" fmla="*/ 215604 h 3370881"/>
                          <a:gd name="connsiteX158" fmla="*/ 2069054 w 2657256"/>
                          <a:gd name="connsiteY158" fmla="*/ 40493 h 3370881"/>
                          <a:gd name="connsiteX159" fmla="*/ 2078225 w 2657256"/>
                          <a:gd name="connsiteY159" fmla="*/ 188681 h 3370881"/>
                          <a:gd name="connsiteX160" fmla="*/ 1999129 w 2657256"/>
                          <a:gd name="connsiteY160" fmla="*/ 358740 h 3370881"/>
                          <a:gd name="connsiteX161" fmla="*/ 1994647 w 2657256"/>
                          <a:gd name="connsiteY161" fmla="*/ 372187 h 3370881"/>
                          <a:gd name="connsiteX162" fmla="*/ 2039470 w 2657256"/>
                          <a:gd name="connsiteY162" fmla="*/ 390117 h 3370881"/>
                          <a:gd name="connsiteX163" fmla="*/ 2115670 w 2657256"/>
                          <a:gd name="connsiteY163" fmla="*/ 390117 h 3370881"/>
                          <a:gd name="connsiteX164" fmla="*/ 2160494 w 2657256"/>
                          <a:gd name="connsiteY164" fmla="*/ 376670 h 3370881"/>
                          <a:gd name="connsiteX165" fmla="*/ 2191870 w 2657256"/>
                          <a:gd name="connsiteY165" fmla="*/ 363223 h 3370881"/>
                          <a:gd name="connsiteX166" fmla="*/ 2205318 w 2657256"/>
                          <a:gd name="connsiteY166" fmla="*/ 358740 h 3370881"/>
                          <a:gd name="connsiteX167" fmla="*/ 2232212 w 2657256"/>
                          <a:gd name="connsiteY167" fmla="*/ 340811 h 3370881"/>
                          <a:gd name="connsiteX168" fmla="*/ 2312894 w 2657256"/>
                          <a:gd name="connsiteY168" fmla="*/ 183929 h 3370881"/>
                          <a:gd name="connsiteX169" fmla="*/ 2339788 w 2657256"/>
                          <a:gd name="connsiteY169" fmla="*/ 151 h 3370881"/>
                          <a:gd name="connsiteX170" fmla="*/ 2357718 w 2657256"/>
                          <a:gd name="connsiteY170" fmla="*/ 215305 h 3370881"/>
                          <a:gd name="connsiteX171" fmla="*/ 2254623 w 2657256"/>
                          <a:gd name="connsiteY171" fmla="*/ 376670 h 3370881"/>
                          <a:gd name="connsiteX172" fmla="*/ 2245659 w 2657256"/>
                          <a:gd name="connsiteY172" fmla="*/ 390117 h 3370881"/>
                          <a:gd name="connsiteX173" fmla="*/ 2254623 w 2657256"/>
                          <a:gd name="connsiteY173" fmla="*/ 403564 h 3370881"/>
                          <a:gd name="connsiteX174" fmla="*/ 2353235 w 2657256"/>
                          <a:gd name="connsiteY174" fmla="*/ 399081 h 3370881"/>
                          <a:gd name="connsiteX175" fmla="*/ 2366682 w 2657256"/>
                          <a:gd name="connsiteY175" fmla="*/ 394599 h 3370881"/>
                          <a:gd name="connsiteX176" fmla="*/ 2389094 w 2657256"/>
                          <a:gd name="connsiteY176" fmla="*/ 390117 h 3370881"/>
                          <a:gd name="connsiteX177" fmla="*/ 2424953 w 2657256"/>
                          <a:gd name="connsiteY177" fmla="*/ 367705 h 3370881"/>
                          <a:gd name="connsiteX178" fmla="*/ 2528047 w 2657256"/>
                          <a:gd name="connsiteY178" fmla="*/ 292700 h 3370881"/>
                          <a:gd name="connsiteX179" fmla="*/ 2541495 w 2657256"/>
                          <a:gd name="connsiteY179" fmla="*/ 62906 h 3370881"/>
                          <a:gd name="connsiteX180" fmla="*/ 2591304 w 2657256"/>
                          <a:gd name="connsiteY180" fmla="*/ 214081 h 3370881"/>
                          <a:gd name="connsiteX181" fmla="*/ 2612315 w 2657256"/>
                          <a:gd name="connsiteY181" fmla="*/ 290907 h 3370881"/>
                          <a:gd name="connsiteX182" fmla="*/ 2650863 w 2657256"/>
                          <a:gd name="connsiteY182" fmla="*/ 344994 h 3370881"/>
                          <a:gd name="connsiteX183" fmla="*/ 2465294 w 2657256"/>
                          <a:gd name="connsiteY183" fmla="*/ 399081 h 3370881"/>
                          <a:gd name="connsiteX184" fmla="*/ 2442882 w 2657256"/>
                          <a:gd name="connsiteY184" fmla="*/ 403564 h 3370881"/>
                          <a:gd name="connsiteX185" fmla="*/ 2398059 w 2657256"/>
                          <a:gd name="connsiteY185" fmla="*/ 417011 h 3370881"/>
                          <a:gd name="connsiteX186" fmla="*/ 2375647 w 2657256"/>
                          <a:gd name="connsiteY186" fmla="*/ 425976 h 3370881"/>
                          <a:gd name="connsiteX187" fmla="*/ 2357718 w 2657256"/>
                          <a:gd name="connsiteY187" fmla="*/ 430458 h 3370881"/>
                          <a:gd name="connsiteX188" fmla="*/ 2344270 w 2657256"/>
                          <a:gd name="connsiteY188" fmla="*/ 461834 h 3370881"/>
                          <a:gd name="connsiteX189" fmla="*/ 2353235 w 2657256"/>
                          <a:gd name="connsiteY189" fmla="*/ 502176 h 3370881"/>
                          <a:gd name="connsiteX190" fmla="*/ 2362200 w 2657256"/>
                          <a:gd name="connsiteY190" fmla="*/ 515623 h 3370881"/>
                          <a:gd name="connsiteX191" fmla="*/ 2344270 w 2657256"/>
                          <a:gd name="connsiteY191" fmla="*/ 587340 h 3370881"/>
                          <a:gd name="connsiteX192" fmla="*/ 2321859 w 2657256"/>
                          <a:gd name="connsiteY192" fmla="*/ 614234 h 3370881"/>
                          <a:gd name="connsiteX193" fmla="*/ 2308412 w 2657256"/>
                          <a:gd name="connsiteY193" fmla="*/ 636646 h 3370881"/>
                          <a:gd name="connsiteX194" fmla="*/ 2281518 w 2657256"/>
                          <a:gd name="connsiteY194" fmla="*/ 641129 h 3370881"/>
                          <a:gd name="connsiteX195" fmla="*/ 2259106 w 2657256"/>
                          <a:gd name="connsiteY195" fmla="*/ 636646 h 3370881"/>
                          <a:gd name="connsiteX196" fmla="*/ 2277035 w 2657256"/>
                          <a:gd name="connsiteY196" fmla="*/ 578376 h 3370881"/>
                          <a:gd name="connsiteX197" fmla="*/ 2290482 w 2657256"/>
                          <a:gd name="connsiteY197" fmla="*/ 542517 h 3370881"/>
                          <a:gd name="connsiteX198" fmla="*/ 2286000 w 2657256"/>
                          <a:gd name="connsiteY198" fmla="*/ 506658 h 3370881"/>
                          <a:gd name="connsiteX199" fmla="*/ 2245659 w 2657256"/>
                          <a:gd name="connsiteY199" fmla="*/ 448387 h 3370881"/>
                          <a:gd name="connsiteX200" fmla="*/ 2200835 w 2657256"/>
                          <a:gd name="connsiteY200" fmla="*/ 430458 h 3370881"/>
                          <a:gd name="connsiteX201" fmla="*/ 2169459 w 2657256"/>
                          <a:gd name="connsiteY201" fmla="*/ 425976 h 3370881"/>
                          <a:gd name="connsiteX202" fmla="*/ 2102223 w 2657256"/>
                          <a:gd name="connsiteY202" fmla="*/ 430458 h 3370881"/>
                          <a:gd name="connsiteX203" fmla="*/ 2084294 w 2657256"/>
                          <a:gd name="connsiteY203" fmla="*/ 439423 h 3370881"/>
                          <a:gd name="connsiteX204" fmla="*/ 2070847 w 2657256"/>
                          <a:gd name="connsiteY204" fmla="*/ 443905 h 3370881"/>
                          <a:gd name="connsiteX205" fmla="*/ 2061882 w 2657256"/>
                          <a:gd name="connsiteY205" fmla="*/ 461834 h 3370881"/>
                          <a:gd name="connsiteX206" fmla="*/ 2034988 w 2657256"/>
                          <a:gd name="connsiteY206" fmla="*/ 475281 h 3370881"/>
                          <a:gd name="connsiteX207" fmla="*/ 1783976 w 2657256"/>
                          <a:gd name="connsiteY207" fmla="*/ 479764 h 3370881"/>
                          <a:gd name="connsiteX208" fmla="*/ 1766047 w 2657256"/>
                          <a:gd name="connsiteY208" fmla="*/ 488729 h 3370881"/>
                          <a:gd name="connsiteX209" fmla="*/ 1703294 w 2657256"/>
                          <a:gd name="connsiteY209" fmla="*/ 506658 h 3370881"/>
                          <a:gd name="connsiteX210" fmla="*/ 1689847 w 2657256"/>
                          <a:gd name="connsiteY210" fmla="*/ 511140 h 3370881"/>
                          <a:gd name="connsiteX211" fmla="*/ 1676400 w 2657256"/>
                          <a:gd name="connsiteY211" fmla="*/ 520105 h 3370881"/>
                          <a:gd name="connsiteX212" fmla="*/ 1649506 w 2657256"/>
                          <a:gd name="connsiteY212" fmla="*/ 529070 h 3370881"/>
                          <a:gd name="connsiteX213" fmla="*/ 1636059 w 2657256"/>
                          <a:gd name="connsiteY213" fmla="*/ 538034 h 3370881"/>
                          <a:gd name="connsiteX214" fmla="*/ 1622612 w 2657256"/>
                          <a:gd name="connsiteY214" fmla="*/ 551481 h 3370881"/>
                          <a:gd name="connsiteX215" fmla="*/ 1609165 w 2657256"/>
                          <a:gd name="connsiteY215" fmla="*/ 555964 h 3370881"/>
                          <a:gd name="connsiteX216" fmla="*/ 1577788 w 2657256"/>
                          <a:gd name="connsiteY216" fmla="*/ 587340 h 3370881"/>
                          <a:gd name="connsiteX217" fmla="*/ 1568823 w 2657256"/>
                          <a:gd name="connsiteY217" fmla="*/ 600787 h 3370881"/>
                          <a:gd name="connsiteX218" fmla="*/ 1555376 w 2657256"/>
                          <a:gd name="connsiteY218" fmla="*/ 614234 h 3370881"/>
                          <a:gd name="connsiteX219" fmla="*/ 1524000 w 2657256"/>
                          <a:gd name="connsiteY219" fmla="*/ 654576 h 3370881"/>
                          <a:gd name="connsiteX220" fmla="*/ 1519518 w 2657256"/>
                          <a:gd name="connsiteY220" fmla="*/ 668023 h 3370881"/>
                          <a:gd name="connsiteX221" fmla="*/ 1528482 w 2657256"/>
                          <a:gd name="connsiteY221" fmla="*/ 708364 h 3370881"/>
                          <a:gd name="connsiteX222" fmla="*/ 1537447 w 2657256"/>
                          <a:gd name="connsiteY222" fmla="*/ 721811 h 3370881"/>
                          <a:gd name="connsiteX223" fmla="*/ 1568823 w 2657256"/>
                          <a:gd name="connsiteY223" fmla="*/ 712846 h 3370881"/>
                          <a:gd name="connsiteX224" fmla="*/ 1600200 w 2657256"/>
                          <a:gd name="connsiteY224" fmla="*/ 712846 h 3370881"/>
                          <a:gd name="connsiteX225" fmla="*/ 1631576 w 2657256"/>
                          <a:gd name="connsiteY225" fmla="*/ 690434 h 3370881"/>
                          <a:gd name="connsiteX226" fmla="*/ 1645023 w 2657256"/>
                          <a:gd name="connsiteY226" fmla="*/ 676987 h 3370881"/>
                          <a:gd name="connsiteX227" fmla="*/ 1685365 w 2657256"/>
                          <a:gd name="connsiteY227" fmla="*/ 645611 h 3370881"/>
                          <a:gd name="connsiteX228" fmla="*/ 1716741 w 2657256"/>
                          <a:gd name="connsiteY228" fmla="*/ 614234 h 3370881"/>
                          <a:gd name="connsiteX229" fmla="*/ 1748118 w 2657256"/>
                          <a:gd name="connsiteY229" fmla="*/ 596305 h 3370881"/>
                          <a:gd name="connsiteX230" fmla="*/ 1761565 w 2657256"/>
                          <a:gd name="connsiteY230" fmla="*/ 591823 h 3370881"/>
                          <a:gd name="connsiteX231" fmla="*/ 1779494 w 2657256"/>
                          <a:gd name="connsiteY231" fmla="*/ 582858 h 3370881"/>
                          <a:gd name="connsiteX232" fmla="*/ 1815353 w 2657256"/>
                          <a:gd name="connsiteY232" fmla="*/ 573893 h 3370881"/>
                          <a:gd name="connsiteX233" fmla="*/ 2030506 w 2657256"/>
                          <a:gd name="connsiteY233" fmla="*/ 578376 h 3370881"/>
                          <a:gd name="connsiteX234" fmla="*/ 2017059 w 2657256"/>
                          <a:gd name="connsiteY234" fmla="*/ 600787 h 3370881"/>
                          <a:gd name="connsiteX235" fmla="*/ 1981200 w 2657256"/>
                          <a:gd name="connsiteY235" fmla="*/ 636646 h 3370881"/>
                          <a:gd name="connsiteX236" fmla="*/ 1967753 w 2657256"/>
                          <a:gd name="connsiteY236" fmla="*/ 650093 h 3370881"/>
                          <a:gd name="connsiteX237" fmla="*/ 1936376 w 2657256"/>
                          <a:gd name="connsiteY237" fmla="*/ 690434 h 3370881"/>
                          <a:gd name="connsiteX238" fmla="*/ 1905000 w 2657256"/>
                          <a:gd name="connsiteY238" fmla="*/ 717329 h 3370881"/>
                          <a:gd name="connsiteX239" fmla="*/ 1860176 w 2657256"/>
                          <a:gd name="connsiteY239" fmla="*/ 735258 h 3370881"/>
                          <a:gd name="connsiteX240" fmla="*/ 1788459 w 2657256"/>
                          <a:gd name="connsiteY240" fmla="*/ 744223 h 3370881"/>
                          <a:gd name="connsiteX241" fmla="*/ 1846729 w 2657256"/>
                          <a:gd name="connsiteY241" fmla="*/ 802493 h 3370881"/>
                          <a:gd name="connsiteX242" fmla="*/ 1913965 w 2657256"/>
                          <a:gd name="connsiteY242" fmla="*/ 829387 h 3370881"/>
                          <a:gd name="connsiteX243" fmla="*/ 1922929 w 2657256"/>
                          <a:gd name="connsiteY243" fmla="*/ 842834 h 3370881"/>
                          <a:gd name="connsiteX244" fmla="*/ 1967753 w 2657256"/>
                          <a:gd name="connsiteY244" fmla="*/ 883176 h 3370881"/>
                          <a:gd name="connsiteX245" fmla="*/ 1981200 w 2657256"/>
                          <a:gd name="connsiteY245" fmla="*/ 896623 h 3370881"/>
                          <a:gd name="connsiteX246" fmla="*/ 1994647 w 2657256"/>
                          <a:gd name="connsiteY246" fmla="*/ 905587 h 3370881"/>
                          <a:gd name="connsiteX247" fmla="*/ 2021541 w 2657256"/>
                          <a:gd name="connsiteY247" fmla="*/ 927999 h 3370881"/>
                          <a:gd name="connsiteX248" fmla="*/ 2030506 w 2657256"/>
                          <a:gd name="connsiteY248" fmla="*/ 941446 h 3370881"/>
                          <a:gd name="connsiteX249" fmla="*/ 2057400 w 2657256"/>
                          <a:gd name="connsiteY249" fmla="*/ 968340 h 3370881"/>
                          <a:gd name="connsiteX250" fmla="*/ 2088776 w 2657256"/>
                          <a:gd name="connsiteY250" fmla="*/ 1013164 h 3370881"/>
                          <a:gd name="connsiteX251" fmla="*/ 2115670 w 2657256"/>
                          <a:gd name="connsiteY251" fmla="*/ 1057987 h 3370881"/>
                          <a:gd name="connsiteX252" fmla="*/ 2120153 w 2657256"/>
                          <a:gd name="connsiteY252" fmla="*/ 1089364 h 3370881"/>
                          <a:gd name="connsiteX253" fmla="*/ 2138082 w 2657256"/>
                          <a:gd name="connsiteY253" fmla="*/ 1143152 h 3370881"/>
                          <a:gd name="connsiteX254" fmla="*/ 2147047 w 2657256"/>
                          <a:gd name="connsiteY254" fmla="*/ 1196940 h 3370881"/>
                          <a:gd name="connsiteX255" fmla="*/ 2151529 w 2657256"/>
                          <a:gd name="connsiteY255" fmla="*/ 1210387 h 3370881"/>
                          <a:gd name="connsiteX256" fmla="*/ 2156012 w 2657256"/>
                          <a:gd name="connsiteY256" fmla="*/ 1228317 h 3370881"/>
                          <a:gd name="connsiteX257" fmla="*/ 2173941 w 2657256"/>
                          <a:gd name="connsiteY257" fmla="*/ 1295552 h 3370881"/>
                          <a:gd name="connsiteX258" fmla="*/ 2182906 w 2657256"/>
                          <a:gd name="connsiteY258" fmla="*/ 1313481 h 3370881"/>
                          <a:gd name="connsiteX259" fmla="*/ 2187388 w 2657256"/>
                          <a:gd name="connsiteY259" fmla="*/ 1331411 h 3370881"/>
                          <a:gd name="connsiteX260" fmla="*/ 2214282 w 2657256"/>
                          <a:gd name="connsiteY260" fmla="*/ 1385199 h 3370881"/>
                          <a:gd name="connsiteX261" fmla="*/ 2218765 w 2657256"/>
                          <a:gd name="connsiteY261" fmla="*/ 1403129 h 3370881"/>
                          <a:gd name="connsiteX262" fmla="*/ 2223247 w 2657256"/>
                          <a:gd name="connsiteY262" fmla="*/ 1430023 h 3370881"/>
                          <a:gd name="connsiteX263" fmla="*/ 2236694 w 2657256"/>
                          <a:gd name="connsiteY263" fmla="*/ 1456917 h 3370881"/>
                          <a:gd name="connsiteX264" fmla="*/ 2241176 w 2657256"/>
                          <a:gd name="connsiteY264" fmla="*/ 1577940 h 3370881"/>
                          <a:gd name="connsiteX265" fmla="*/ 2245659 w 2657256"/>
                          <a:gd name="connsiteY265" fmla="*/ 1595870 h 3370881"/>
                          <a:gd name="connsiteX266" fmla="*/ 2249634 w 2657256"/>
                          <a:gd name="connsiteY266" fmla="*/ 1685855 h 3370881"/>
                          <a:gd name="connsiteX267" fmla="*/ 2227729 w 2657256"/>
                          <a:gd name="connsiteY267" fmla="*/ 1716893 h 3370881"/>
                          <a:gd name="connsiteX268" fmla="*/ 2244813 w 2657256"/>
                          <a:gd name="connsiteY268" fmla="*/ 1730340 h 3370881"/>
                          <a:gd name="connsiteX269" fmla="*/ 2235341 w 2657256"/>
                          <a:gd name="connsiteY269" fmla="*/ 1788611 h 3370881"/>
                          <a:gd name="connsiteX270" fmla="*/ 2230689 w 2657256"/>
                          <a:gd name="connsiteY270" fmla="*/ 1823963 h 3370881"/>
                          <a:gd name="connsiteX271" fmla="*/ 2226207 w 2657256"/>
                          <a:gd name="connsiteY271" fmla="*/ 1824470 h 3370881"/>
                          <a:gd name="connsiteX272" fmla="*/ 2208278 w 2657256"/>
                          <a:gd name="connsiteY272" fmla="*/ 1869293 h 3370881"/>
                          <a:gd name="connsiteX273" fmla="*/ 2195168 w 2657256"/>
                          <a:gd name="connsiteY273" fmla="*/ 1882740 h 3370881"/>
                          <a:gd name="connsiteX274" fmla="*/ 2203458 w 2657256"/>
                          <a:gd name="connsiteY274" fmla="*/ 1918938 h 3370881"/>
                          <a:gd name="connsiteX275" fmla="*/ 2204134 w 2657256"/>
                          <a:gd name="connsiteY275" fmla="*/ 1949806 h 3370881"/>
                          <a:gd name="connsiteX276" fmla="*/ 2226545 w 2657256"/>
                          <a:gd name="connsiteY276" fmla="*/ 1954627 h 3370881"/>
                          <a:gd name="connsiteX277" fmla="*/ 2241176 w 2657256"/>
                          <a:gd name="connsiteY277" fmla="*/ 2012729 h 3370881"/>
                          <a:gd name="connsiteX278" fmla="*/ 2263588 w 2657256"/>
                          <a:gd name="connsiteY278" fmla="*/ 2057552 h 3370881"/>
                          <a:gd name="connsiteX279" fmla="*/ 2286000 w 2657256"/>
                          <a:gd name="connsiteY279" fmla="*/ 2084446 h 3370881"/>
                          <a:gd name="connsiteX280" fmla="*/ 2299447 w 2657256"/>
                          <a:gd name="connsiteY280" fmla="*/ 2124787 h 3370881"/>
                          <a:gd name="connsiteX281" fmla="*/ 2321859 w 2657256"/>
                          <a:gd name="connsiteY281" fmla="*/ 2151681 h 3370881"/>
                          <a:gd name="connsiteX282" fmla="*/ 2344270 w 2657256"/>
                          <a:gd name="connsiteY282" fmla="*/ 2205470 h 3370881"/>
                          <a:gd name="connsiteX283" fmla="*/ 2348753 w 2657256"/>
                          <a:gd name="connsiteY283" fmla="*/ 2223399 h 3370881"/>
                          <a:gd name="connsiteX284" fmla="*/ 2366682 w 2657256"/>
                          <a:gd name="connsiteY284" fmla="*/ 2263740 h 3370881"/>
                          <a:gd name="connsiteX285" fmla="*/ 2375647 w 2657256"/>
                          <a:gd name="connsiteY285" fmla="*/ 2286152 h 3370881"/>
                          <a:gd name="connsiteX286" fmla="*/ 2380129 w 2657256"/>
                          <a:gd name="connsiteY286" fmla="*/ 2308564 h 3370881"/>
                          <a:gd name="connsiteX287" fmla="*/ 2389094 w 2657256"/>
                          <a:gd name="connsiteY287" fmla="*/ 2335458 h 3370881"/>
                          <a:gd name="connsiteX288" fmla="*/ 2393576 w 2657256"/>
                          <a:gd name="connsiteY288" fmla="*/ 2380281 h 3370881"/>
                          <a:gd name="connsiteX289" fmla="*/ 2398059 w 2657256"/>
                          <a:gd name="connsiteY289" fmla="*/ 2393729 h 3370881"/>
                          <a:gd name="connsiteX290" fmla="*/ 2419794 w 2657256"/>
                          <a:gd name="connsiteY290" fmla="*/ 2447517 h 3370881"/>
                          <a:gd name="connsiteX291" fmla="*/ 2427343 w 2657256"/>
                          <a:gd name="connsiteY291" fmla="*/ 2564058 h 3370881"/>
                          <a:gd name="connsiteX292" fmla="*/ 2389094 w 2657256"/>
                          <a:gd name="connsiteY292" fmla="*/ 2837481 h 3370881"/>
                          <a:gd name="connsiteX293" fmla="*/ 2380129 w 2657256"/>
                          <a:gd name="connsiteY293" fmla="*/ 2859893 h 3370881"/>
                          <a:gd name="connsiteX294" fmla="*/ 2357718 w 2657256"/>
                          <a:gd name="connsiteY294" fmla="*/ 2913681 h 3370881"/>
                          <a:gd name="connsiteX295" fmla="*/ 2348753 w 2657256"/>
                          <a:gd name="connsiteY295" fmla="*/ 2936093 h 3370881"/>
                          <a:gd name="connsiteX296" fmla="*/ 2339788 w 2657256"/>
                          <a:gd name="connsiteY296" fmla="*/ 2971952 h 3370881"/>
                          <a:gd name="connsiteX297" fmla="*/ 2326341 w 2657256"/>
                          <a:gd name="connsiteY297" fmla="*/ 2994364 h 3370881"/>
                          <a:gd name="connsiteX298" fmla="*/ 2317376 w 2657256"/>
                          <a:gd name="connsiteY298" fmla="*/ 3025740 h 3370881"/>
                          <a:gd name="connsiteX299" fmla="*/ 2303929 w 2657256"/>
                          <a:gd name="connsiteY299" fmla="*/ 3048152 h 3370881"/>
                          <a:gd name="connsiteX300" fmla="*/ 2290482 w 2657256"/>
                          <a:gd name="connsiteY300" fmla="*/ 3079529 h 3370881"/>
                          <a:gd name="connsiteX301" fmla="*/ 2272553 w 2657256"/>
                          <a:gd name="connsiteY301" fmla="*/ 3084011 h 3370881"/>
                          <a:gd name="connsiteX302" fmla="*/ 2259106 w 2657256"/>
                          <a:gd name="connsiteY302" fmla="*/ 3088493 h 3370881"/>
                          <a:gd name="connsiteX303" fmla="*/ 2241176 w 2657256"/>
                          <a:gd name="connsiteY303" fmla="*/ 3092976 h 3370881"/>
                          <a:gd name="connsiteX304" fmla="*/ 2209800 w 2657256"/>
                          <a:gd name="connsiteY304" fmla="*/ 3101940 h 3370881"/>
                          <a:gd name="connsiteX305" fmla="*/ 2205318 w 2657256"/>
                          <a:gd name="connsiteY305" fmla="*/ 3039187 h 3370881"/>
                          <a:gd name="connsiteX306" fmla="*/ 2218765 w 2657256"/>
                          <a:gd name="connsiteY306" fmla="*/ 3021258 h 3370881"/>
                          <a:gd name="connsiteX307" fmla="*/ 2245659 w 2657256"/>
                          <a:gd name="connsiteY307" fmla="*/ 2971952 h 3370881"/>
                          <a:gd name="connsiteX308" fmla="*/ 2268070 w 2657256"/>
                          <a:gd name="connsiteY308" fmla="*/ 2945058 h 3370881"/>
                          <a:gd name="connsiteX309" fmla="*/ 2298550 w 2657256"/>
                          <a:gd name="connsiteY309" fmla="*/ 2568540 h 3370881"/>
                          <a:gd name="connsiteX310" fmla="*/ 2284986 w 2657256"/>
                          <a:gd name="connsiteY310" fmla="*/ 2532681 h 3370881"/>
                          <a:gd name="connsiteX311" fmla="*/ 2293273 w 2657256"/>
                          <a:gd name="connsiteY311" fmla="*/ 2496653 h 3370881"/>
                          <a:gd name="connsiteX312" fmla="*/ 2278152 w 2657256"/>
                          <a:gd name="connsiteY312" fmla="*/ 2475178 h 3370881"/>
                          <a:gd name="connsiteX313" fmla="*/ 2245659 w 2657256"/>
                          <a:gd name="connsiteY313" fmla="*/ 2389247 h 3370881"/>
                          <a:gd name="connsiteX314" fmla="*/ 2195507 w 2657256"/>
                          <a:gd name="connsiteY314" fmla="*/ 2241328 h 3370881"/>
                          <a:gd name="connsiteX315" fmla="*/ 2083786 w 2657256"/>
                          <a:gd name="connsiteY315" fmla="*/ 2040300 h 3370881"/>
                          <a:gd name="connsiteX316" fmla="*/ 2048773 w 2657256"/>
                          <a:gd name="connsiteY316" fmla="*/ 2017971 h 3370881"/>
                          <a:gd name="connsiteX317" fmla="*/ 2074314 w 2657256"/>
                          <a:gd name="connsiteY317" fmla="*/ 2011967 h 3370881"/>
                          <a:gd name="connsiteX318" fmla="*/ 2034988 w 2657256"/>
                          <a:gd name="connsiteY318" fmla="*/ 2003764 h 3370881"/>
                          <a:gd name="connsiteX319" fmla="*/ 2026023 w 2657256"/>
                          <a:gd name="connsiteY319" fmla="*/ 2026176 h 3370881"/>
                          <a:gd name="connsiteX320" fmla="*/ 2021541 w 2657256"/>
                          <a:gd name="connsiteY320" fmla="*/ 2039623 h 3370881"/>
                          <a:gd name="connsiteX321" fmla="*/ 1999129 w 2657256"/>
                          <a:gd name="connsiteY321" fmla="*/ 2053070 h 3370881"/>
                          <a:gd name="connsiteX322" fmla="*/ 1990165 w 2657256"/>
                          <a:gd name="connsiteY322" fmla="*/ 2070999 h 3370881"/>
                          <a:gd name="connsiteX323" fmla="*/ 1967753 w 2657256"/>
                          <a:gd name="connsiteY323" fmla="*/ 2106858 h 3370881"/>
                          <a:gd name="connsiteX324" fmla="*/ 1981200 w 2657256"/>
                          <a:gd name="connsiteY324" fmla="*/ 2223399 h 3370881"/>
                          <a:gd name="connsiteX325" fmla="*/ 1994647 w 2657256"/>
                          <a:gd name="connsiteY325" fmla="*/ 2254776 h 3370881"/>
                          <a:gd name="connsiteX326" fmla="*/ 2003612 w 2657256"/>
                          <a:gd name="connsiteY326" fmla="*/ 2272705 h 3370881"/>
                          <a:gd name="connsiteX327" fmla="*/ 2026023 w 2657256"/>
                          <a:gd name="connsiteY327" fmla="*/ 2304081 h 3370881"/>
                          <a:gd name="connsiteX328" fmla="*/ 2043953 w 2657256"/>
                          <a:gd name="connsiteY328" fmla="*/ 2348905 h 3370881"/>
                          <a:gd name="connsiteX329" fmla="*/ 2061882 w 2657256"/>
                          <a:gd name="connsiteY329" fmla="*/ 2371317 h 3370881"/>
                          <a:gd name="connsiteX330" fmla="*/ 2088776 w 2657256"/>
                          <a:gd name="connsiteY330" fmla="*/ 2434070 h 3370881"/>
                          <a:gd name="connsiteX331" fmla="*/ 2102223 w 2657256"/>
                          <a:gd name="connsiteY331" fmla="*/ 2465446 h 3370881"/>
                          <a:gd name="connsiteX332" fmla="*/ 2106706 w 2657256"/>
                          <a:gd name="connsiteY332" fmla="*/ 2496823 h 3370881"/>
                          <a:gd name="connsiteX333" fmla="*/ 2124635 w 2657256"/>
                          <a:gd name="connsiteY333" fmla="*/ 2559576 h 3370881"/>
                          <a:gd name="connsiteX334" fmla="*/ 2138082 w 2657256"/>
                          <a:gd name="connsiteY334" fmla="*/ 2649223 h 3370881"/>
                          <a:gd name="connsiteX335" fmla="*/ 2147047 w 2657256"/>
                          <a:gd name="connsiteY335" fmla="*/ 2685081 h 3370881"/>
                          <a:gd name="connsiteX336" fmla="*/ 2151529 w 2657256"/>
                          <a:gd name="connsiteY336" fmla="*/ 2716458 h 3370881"/>
                          <a:gd name="connsiteX337" fmla="*/ 2160494 w 2657256"/>
                          <a:gd name="connsiteY337" fmla="*/ 2770246 h 3370881"/>
                          <a:gd name="connsiteX338" fmla="*/ 2156012 w 2657256"/>
                          <a:gd name="connsiteY338" fmla="*/ 2962987 h 3370881"/>
                          <a:gd name="connsiteX339" fmla="*/ 2138082 w 2657256"/>
                          <a:gd name="connsiteY339" fmla="*/ 3043670 h 3370881"/>
                          <a:gd name="connsiteX340" fmla="*/ 2133600 w 2657256"/>
                          <a:gd name="connsiteY340" fmla="*/ 3061599 h 3370881"/>
                          <a:gd name="connsiteX341" fmla="*/ 2120153 w 2657256"/>
                          <a:gd name="connsiteY341" fmla="*/ 3079529 h 3370881"/>
                          <a:gd name="connsiteX342" fmla="*/ 2111188 w 2657256"/>
                          <a:gd name="connsiteY342" fmla="*/ 3106423 h 3370881"/>
                          <a:gd name="connsiteX343" fmla="*/ 2088776 w 2657256"/>
                          <a:gd name="connsiteY343" fmla="*/ 3137799 h 3370881"/>
                          <a:gd name="connsiteX344" fmla="*/ 2075329 w 2657256"/>
                          <a:gd name="connsiteY344" fmla="*/ 3164693 h 3370881"/>
                          <a:gd name="connsiteX345" fmla="*/ 2061882 w 2657256"/>
                          <a:gd name="connsiteY345" fmla="*/ 3169176 h 3370881"/>
                          <a:gd name="connsiteX346" fmla="*/ 2021541 w 2657256"/>
                          <a:gd name="connsiteY346" fmla="*/ 3164693 h 3370881"/>
                          <a:gd name="connsiteX347" fmla="*/ 2012576 w 2657256"/>
                          <a:gd name="connsiteY347" fmla="*/ 3119870 h 3370881"/>
                          <a:gd name="connsiteX348" fmla="*/ 2048435 w 2657256"/>
                          <a:gd name="connsiteY348" fmla="*/ 3021258 h 3370881"/>
                          <a:gd name="connsiteX349" fmla="*/ 2048435 w 2657256"/>
                          <a:gd name="connsiteY349" fmla="*/ 3021258 h 3370881"/>
                          <a:gd name="connsiteX350" fmla="*/ 2061882 w 2657256"/>
                          <a:gd name="connsiteY350" fmla="*/ 2967470 h 3370881"/>
                          <a:gd name="connsiteX351" fmla="*/ 2070847 w 2657256"/>
                          <a:gd name="connsiteY351" fmla="*/ 2882305 h 3370881"/>
                          <a:gd name="connsiteX352" fmla="*/ 2066365 w 2657256"/>
                          <a:gd name="connsiteY352" fmla="*/ 2725423 h 3370881"/>
                          <a:gd name="connsiteX353" fmla="*/ 2043953 w 2657256"/>
                          <a:gd name="connsiteY353" fmla="*/ 2649223 h 3370881"/>
                          <a:gd name="connsiteX354" fmla="*/ 2030506 w 2657256"/>
                          <a:gd name="connsiteY354" fmla="*/ 2622329 h 3370881"/>
                          <a:gd name="connsiteX355" fmla="*/ 2017059 w 2657256"/>
                          <a:gd name="connsiteY355" fmla="*/ 2581987 h 3370881"/>
                          <a:gd name="connsiteX356" fmla="*/ 1981200 w 2657256"/>
                          <a:gd name="connsiteY356" fmla="*/ 2514752 h 3370881"/>
                          <a:gd name="connsiteX357" fmla="*/ 1972235 w 2657256"/>
                          <a:gd name="connsiteY357" fmla="*/ 2501305 h 3370881"/>
                          <a:gd name="connsiteX358" fmla="*/ 1958788 w 2657256"/>
                          <a:gd name="connsiteY358" fmla="*/ 2478893 h 3370881"/>
                          <a:gd name="connsiteX359" fmla="*/ 1905000 w 2657256"/>
                          <a:gd name="connsiteY359" fmla="*/ 2398211 h 3370881"/>
                          <a:gd name="connsiteX360" fmla="*/ 1882588 w 2657256"/>
                          <a:gd name="connsiteY360" fmla="*/ 2357870 h 3370881"/>
                          <a:gd name="connsiteX361" fmla="*/ 1869141 w 2657256"/>
                          <a:gd name="connsiteY361" fmla="*/ 2339940 h 3370881"/>
                          <a:gd name="connsiteX362" fmla="*/ 1806388 w 2657256"/>
                          <a:gd name="connsiteY362" fmla="*/ 2313046 h 3370881"/>
                          <a:gd name="connsiteX363" fmla="*/ 1779494 w 2657256"/>
                          <a:gd name="connsiteY363" fmla="*/ 2304081 h 3370881"/>
                          <a:gd name="connsiteX364" fmla="*/ 1752600 w 2657256"/>
                          <a:gd name="connsiteY364" fmla="*/ 2299599 h 3370881"/>
                          <a:gd name="connsiteX365" fmla="*/ 1680882 w 2657256"/>
                          <a:gd name="connsiteY365" fmla="*/ 2277187 h 3370881"/>
                          <a:gd name="connsiteX366" fmla="*/ 1719025 w 2657256"/>
                          <a:gd name="connsiteY366" fmla="*/ 2281331 h 3370881"/>
                          <a:gd name="connsiteX367" fmla="*/ 1756997 w 2657256"/>
                          <a:gd name="connsiteY367" fmla="*/ 2289450 h 3370881"/>
                          <a:gd name="connsiteX368" fmla="*/ 1656440 w 2657256"/>
                          <a:gd name="connsiteY368" fmla="*/ 2298583 h 3370881"/>
                          <a:gd name="connsiteX369" fmla="*/ 1537447 w 2657256"/>
                          <a:gd name="connsiteY369" fmla="*/ 2329960 h 3370881"/>
                          <a:gd name="connsiteX370" fmla="*/ 1571993 w 2657256"/>
                          <a:gd name="connsiteY370" fmla="*/ 2317957 h 3370881"/>
                          <a:gd name="connsiteX371" fmla="*/ 1509707 w 2657256"/>
                          <a:gd name="connsiteY371" fmla="*/ 2338926 h 3370881"/>
                          <a:gd name="connsiteX372" fmla="*/ 1500444 w 2657256"/>
                          <a:gd name="connsiteY372" fmla="*/ 2355271 h 3370881"/>
                          <a:gd name="connsiteX373" fmla="*/ 1402678 w 2657256"/>
                          <a:gd name="connsiteY373" fmla="*/ 2339641 h 3370881"/>
                          <a:gd name="connsiteX374" fmla="*/ 1322892 w 2657256"/>
                          <a:gd name="connsiteY374" fmla="*/ 2336952 h 3370881"/>
                          <a:gd name="connsiteX375" fmla="*/ 1199384 w 2657256"/>
                          <a:gd name="connsiteY375" fmla="*/ 2307041 h 3370881"/>
                          <a:gd name="connsiteX376" fmla="*/ 1066800 w 2657256"/>
                          <a:gd name="connsiteY376" fmla="*/ 2272705 h 3370881"/>
                          <a:gd name="connsiteX377" fmla="*/ 1030941 w 2657256"/>
                          <a:gd name="connsiteY377" fmla="*/ 2263740 h 3370881"/>
                          <a:gd name="connsiteX378" fmla="*/ 986118 w 2657256"/>
                          <a:gd name="connsiteY378" fmla="*/ 2241329 h 3370881"/>
                          <a:gd name="connsiteX379" fmla="*/ 968188 w 2657256"/>
                          <a:gd name="connsiteY379" fmla="*/ 2232364 h 3370881"/>
                          <a:gd name="connsiteX380" fmla="*/ 936812 w 2657256"/>
                          <a:gd name="connsiteY380" fmla="*/ 2214434 h 3370881"/>
                          <a:gd name="connsiteX381" fmla="*/ 905435 w 2657256"/>
                          <a:gd name="connsiteY381" fmla="*/ 2196505 h 3370881"/>
                          <a:gd name="connsiteX382" fmla="*/ 869576 w 2657256"/>
                          <a:gd name="connsiteY382" fmla="*/ 2209952 h 3370881"/>
                          <a:gd name="connsiteX383" fmla="*/ 856129 w 2657256"/>
                          <a:gd name="connsiteY383" fmla="*/ 2227881 h 3370881"/>
                          <a:gd name="connsiteX384" fmla="*/ 815788 w 2657256"/>
                          <a:gd name="connsiteY384" fmla="*/ 2268223 h 3370881"/>
                          <a:gd name="connsiteX385" fmla="*/ 788894 w 2657256"/>
                          <a:gd name="connsiteY385" fmla="*/ 2290634 h 3370881"/>
                          <a:gd name="connsiteX386" fmla="*/ 762000 w 2657256"/>
                          <a:gd name="connsiteY386" fmla="*/ 2313046 h 3370881"/>
                          <a:gd name="connsiteX387" fmla="*/ 753035 w 2657256"/>
                          <a:gd name="connsiteY387" fmla="*/ 2326493 h 3370881"/>
                          <a:gd name="connsiteX388" fmla="*/ 735106 w 2657256"/>
                          <a:gd name="connsiteY388" fmla="*/ 2339940 h 3370881"/>
                          <a:gd name="connsiteX389" fmla="*/ 712694 w 2657256"/>
                          <a:gd name="connsiteY389" fmla="*/ 2362352 h 3370881"/>
                          <a:gd name="connsiteX390" fmla="*/ 694765 w 2657256"/>
                          <a:gd name="connsiteY390" fmla="*/ 2375799 h 3370881"/>
                          <a:gd name="connsiteX391" fmla="*/ 681318 w 2657256"/>
                          <a:gd name="connsiteY391" fmla="*/ 2393729 h 3370881"/>
                          <a:gd name="connsiteX392" fmla="*/ 667870 w 2657256"/>
                          <a:gd name="connsiteY392" fmla="*/ 2402693 h 3370881"/>
                          <a:gd name="connsiteX393" fmla="*/ 623047 w 2657256"/>
                          <a:gd name="connsiteY393" fmla="*/ 2443034 h 3370881"/>
                          <a:gd name="connsiteX394" fmla="*/ 600635 w 2657256"/>
                          <a:gd name="connsiteY394" fmla="*/ 2474411 h 3370881"/>
                          <a:gd name="connsiteX395" fmla="*/ 587188 w 2657256"/>
                          <a:gd name="connsiteY395" fmla="*/ 2514752 h 3370881"/>
                          <a:gd name="connsiteX396" fmla="*/ 582706 w 2657256"/>
                          <a:gd name="connsiteY396" fmla="*/ 2546129 h 3370881"/>
                          <a:gd name="connsiteX397" fmla="*/ 596153 w 2657256"/>
                          <a:gd name="connsiteY397" fmla="*/ 2635776 h 3370881"/>
                          <a:gd name="connsiteX398" fmla="*/ 600635 w 2657256"/>
                          <a:gd name="connsiteY398" fmla="*/ 2653705 h 3370881"/>
                          <a:gd name="connsiteX399" fmla="*/ 609600 w 2657256"/>
                          <a:gd name="connsiteY399" fmla="*/ 2671634 h 3370881"/>
                          <a:gd name="connsiteX400" fmla="*/ 614082 w 2657256"/>
                          <a:gd name="connsiteY400" fmla="*/ 2689564 h 3370881"/>
                          <a:gd name="connsiteX401" fmla="*/ 623047 w 2657256"/>
                          <a:gd name="connsiteY401" fmla="*/ 2711976 h 3370881"/>
                          <a:gd name="connsiteX402" fmla="*/ 627529 w 2657256"/>
                          <a:gd name="connsiteY402" fmla="*/ 2734387 h 3370881"/>
                          <a:gd name="connsiteX403" fmla="*/ 640976 w 2657256"/>
                          <a:gd name="connsiteY403" fmla="*/ 2765764 h 3370881"/>
                          <a:gd name="connsiteX404" fmla="*/ 645459 w 2657256"/>
                          <a:gd name="connsiteY404" fmla="*/ 2779211 h 3370881"/>
                          <a:gd name="connsiteX405" fmla="*/ 658906 w 2657256"/>
                          <a:gd name="connsiteY405" fmla="*/ 2801623 h 3370881"/>
                          <a:gd name="connsiteX406" fmla="*/ 676835 w 2657256"/>
                          <a:gd name="connsiteY406" fmla="*/ 2864376 h 3370881"/>
                          <a:gd name="connsiteX407" fmla="*/ 690282 w 2657256"/>
                          <a:gd name="connsiteY407" fmla="*/ 2895752 h 3370881"/>
                          <a:gd name="connsiteX408" fmla="*/ 699247 w 2657256"/>
                          <a:gd name="connsiteY408" fmla="*/ 2940576 h 3370881"/>
                          <a:gd name="connsiteX409" fmla="*/ 703729 w 2657256"/>
                          <a:gd name="connsiteY409" fmla="*/ 2967470 h 3370881"/>
                          <a:gd name="connsiteX410" fmla="*/ 717176 w 2657256"/>
                          <a:gd name="connsiteY410" fmla="*/ 2994364 h 3370881"/>
                          <a:gd name="connsiteX411" fmla="*/ 735106 w 2657256"/>
                          <a:gd name="connsiteY411" fmla="*/ 3052634 h 3370881"/>
                          <a:gd name="connsiteX412" fmla="*/ 739588 w 2657256"/>
                          <a:gd name="connsiteY412" fmla="*/ 3079529 h 3370881"/>
                          <a:gd name="connsiteX413" fmla="*/ 762000 w 2657256"/>
                          <a:gd name="connsiteY413" fmla="*/ 3142281 h 3370881"/>
                          <a:gd name="connsiteX414" fmla="*/ 766482 w 2657256"/>
                          <a:gd name="connsiteY414" fmla="*/ 3231929 h 3370881"/>
                          <a:gd name="connsiteX415" fmla="*/ 770965 w 2657256"/>
                          <a:gd name="connsiteY415" fmla="*/ 3254340 h 3370881"/>
                          <a:gd name="connsiteX416" fmla="*/ 775447 w 2657256"/>
                          <a:gd name="connsiteY416" fmla="*/ 3285717 h 3370881"/>
                          <a:gd name="connsiteX417" fmla="*/ 748553 w 2657256"/>
                          <a:gd name="connsiteY417" fmla="*/ 3335023 h 3370881"/>
                          <a:gd name="connsiteX418" fmla="*/ 721659 w 2657256"/>
                          <a:gd name="connsiteY418" fmla="*/ 3343987 h 3370881"/>
                          <a:gd name="connsiteX419" fmla="*/ 708212 w 2657256"/>
                          <a:gd name="connsiteY419" fmla="*/ 3348470 h 3370881"/>
                          <a:gd name="connsiteX420" fmla="*/ 623047 w 2657256"/>
                          <a:gd name="connsiteY420" fmla="*/ 3330540 h 3370881"/>
                          <a:gd name="connsiteX421" fmla="*/ 609600 w 2657256"/>
                          <a:gd name="connsiteY421" fmla="*/ 3308129 h 3370881"/>
                          <a:gd name="connsiteX422" fmla="*/ 591670 w 2657256"/>
                          <a:gd name="connsiteY422" fmla="*/ 3267787 h 3370881"/>
                          <a:gd name="connsiteX423" fmla="*/ 560294 w 2657256"/>
                          <a:gd name="connsiteY423" fmla="*/ 3209517 h 3370881"/>
                          <a:gd name="connsiteX424" fmla="*/ 551329 w 2657256"/>
                          <a:gd name="connsiteY424" fmla="*/ 3196070 h 3370881"/>
                          <a:gd name="connsiteX425" fmla="*/ 528918 w 2657256"/>
                          <a:gd name="connsiteY425" fmla="*/ 3173658 h 3370881"/>
                          <a:gd name="connsiteX426" fmla="*/ 519953 w 2657256"/>
                          <a:gd name="connsiteY426" fmla="*/ 3128834 h 3370881"/>
                          <a:gd name="connsiteX427" fmla="*/ 524435 w 2657256"/>
                          <a:gd name="connsiteY427" fmla="*/ 3101940 h 3370881"/>
                          <a:gd name="connsiteX428" fmla="*/ 528918 w 2657256"/>
                          <a:gd name="connsiteY428" fmla="*/ 3088493 h 3370881"/>
                          <a:gd name="connsiteX429" fmla="*/ 542365 w 2657256"/>
                          <a:gd name="connsiteY429" fmla="*/ 3052634 h 3370881"/>
                          <a:gd name="connsiteX430" fmla="*/ 484094 w 2657256"/>
                          <a:gd name="connsiteY430" fmla="*/ 2886787 h 3370881"/>
                          <a:gd name="connsiteX431" fmla="*/ 443753 w 2657256"/>
                          <a:gd name="connsiteY431" fmla="*/ 2779211 h 3370881"/>
                          <a:gd name="connsiteX432" fmla="*/ 439270 w 2657256"/>
                          <a:gd name="connsiteY432" fmla="*/ 2752317 h 3370881"/>
                          <a:gd name="connsiteX433" fmla="*/ 430306 w 2657256"/>
                          <a:gd name="connsiteY433" fmla="*/ 2716458 h 3370881"/>
                          <a:gd name="connsiteX434" fmla="*/ 425823 w 2657256"/>
                          <a:gd name="connsiteY434" fmla="*/ 2680599 h 3370881"/>
                          <a:gd name="connsiteX435" fmla="*/ 398929 w 2657256"/>
                          <a:gd name="connsiteY435" fmla="*/ 2599917 h 3370881"/>
                          <a:gd name="connsiteX436" fmla="*/ 385482 w 2657256"/>
                          <a:gd name="connsiteY436" fmla="*/ 2568540 h 3370881"/>
                          <a:gd name="connsiteX437" fmla="*/ 381000 w 2657256"/>
                          <a:gd name="connsiteY437" fmla="*/ 2550611 h 3370881"/>
                          <a:gd name="connsiteX438" fmla="*/ 372035 w 2657256"/>
                          <a:gd name="connsiteY438" fmla="*/ 2483376 h 3370881"/>
                          <a:gd name="connsiteX439" fmla="*/ 367553 w 2657256"/>
                          <a:gd name="connsiteY439" fmla="*/ 2469929 h 3370881"/>
                          <a:gd name="connsiteX440" fmla="*/ 407894 w 2657256"/>
                          <a:gd name="connsiteY440" fmla="*/ 2451999 h 3370881"/>
                          <a:gd name="connsiteX441" fmla="*/ 515470 w 2657256"/>
                          <a:gd name="connsiteY441" fmla="*/ 2407176 h 3370881"/>
                          <a:gd name="connsiteX442" fmla="*/ 578223 w 2657256"/>
                          <a:gd name="connsiteY442" fmla="*/ 2353387 h 3370881"/>
                          <a:gd name="connsiteX443" fmla="*/ 587188 w 2657256"/>
                          <a:gd name="connsiteY443" fmla="*/ 2330976 h 3370881"/>
                          <a:gd name="connsiteX444" fmla="*/ 614082 w 2657256"/>
                          <a:gd name="connsiteY444" fmla="*/ 2254776 h 3370881"/>
                          <a:gd name="connsiteX445" fmla="*/ 649941 w 2657256"/>
                          <a:gd name="connsiteY445" fmla="*/ 2200987 h 3370881"/>
                          <a:gd name="connsiteX446" fmla="*/ 690282 w 2657256"/>
                          <a:gd name="connsiteY446" fmla="*/ 2174093 h 3370881"/>
                          <a:gd name="connsiteX447" fmla="*/ 703729 w 2657256"/>
                          <a:gd name="connsiteY447" fmla="*/ 2165129 h 3370881"/>
                          <a:gd name="connsiteX448" fmla="*/ 739588 w 2657256"/>
                          <a:gd name="connsiteY448" fmla="*/ 2147199 h 3370881"/>
                          <a:gd name="connsiteX449" fmla="*/ 708212 w 2657256"/>
                          <a:gd name="connsiteY449" fmla="*/ 2187540 h 3370881"/>
                          <a:gd name="connsiteX450" fmla="*/ 654423 w 2657256"/>
                          <a:gd name="connsiteY450" fmla="*/ 2241329 h 3370881"/>
                          <a:gd name="connsiteX451" fmla="*/ 636494 w 2657256"/>
                          <a:gd name="connsiteY451" fmla="*/ 2259258 h 3370881"/>
                          <a:gd name="connsiteX452" fmla="*/ 614082 w 2657256"/>
                          <a:gd name="connsiteY452" fmla="*/ 2286152 h 3370881"/>
                          <a:gd name="connsiteX453" fmla="*/ 592179 w 2657256"/>
                          <a:gd name="connsiteY453" fmla="*/ 2282347 h 3370881"/>
                          <a:gd name="connsiteX454" fmla="*/ 555980 w 2657256"/>
                          <a:gd name="connsiteY454" fmla="*/ 2313892 h 3370881"/>
                          <a:gd name="connsiteX455" fmla="*/ 524435 w 2657256"/>
                          <a:gd name="connsiteY455" fmla="*/ 2348905 h 3370881"/>
                          <a:gd name="connsiteX456" fmla="*/ 502023 w 2657256"/>
                          <a:gd name="connsiteY456" fmla="*/ 2362352 h 3370881"/>
                          <a:gd name="connsiteX457" fmla="*/ 461682 w 2657256"/>
                          <a:gd name="connsiteY457" fmla="*/ 2389246 h 3370881"/>
                          <a:gd name="connsiteX458" fmla="*/ 448235 w 2657256"/>
                          <a:gd name="connsiteY458" fmla="*/ 2398211 h 3370881"/>
                          <a:gd name="connsiteX459" fmla="*/ 430306 w 2657256"/>
                          <a:gd name="connsiteY459" fmla="*/ 2407176 h 3370881"/>
                          <a:gd name="connsiteX460" fmla="*/ 412376 w 2657256"/>
                          <a:gd name="connsiteY460" fmla="*/ 2420623 h 3370881"/>
                          <a:gd name="connsiteX461" fmla="*/ 389965 w 2657256"/>
                          <a:gd name="connsiteY461" fmla="*/ 2429587 h 3370881"/>
                          <a:gd name="connsiteX462" fmla="*/ 372035 w 2657256"/>
                          <a:gd name="connsiteY462" fmla="*/ 2443034 h 3370881"/>
                          <a:gd name="connsiteX463" fmla="*/ 318247 w 2657256"/>
                          <a:gd name="connsiteY463" fmla="*/ 2474411 h 3370881"/>
                          <a:gd name="connsiteX464" fmla="*/ 304800 w 2657256"/>
                          <a:gd name="connsiteY464" fmla="*/ 2492340 h 3370881"/>
                          <a:gd name="connsiteX465" fmla="*/ 282388 w 2657256"/>
                          <a:gd name="connsiteY465" fmla="*/ 2519234 h 3370881"/>
                          <a:gd name="connsiteX466" fmla="*/ 295835 w 2657256"/>
                          <a:gd name="connsiteY466" fmla="*/ 2815070 h 3370881"/>
                          <a:gd name="connsiteX467" fmla="*/ 300318 w 2657256"/>
                          <a:gd name="connsiteY467" fmla="*/ 2837481 h 3370881"/>
                          <a:gd name="connsiteX468" fmla="*/ 304800 w 2657256"/>
                          <a:gd name="connsiteY468" fmla="*/ 2868858 h 3370881"/>
                          <a:gd name="connsiteX469" fmla="*/ 309282 w 2657256"/>
                          <a:gd name="connsiteY469" fmla="*/ 2927129 h 3370881"/>
                          <a:gd name="connsiteX470" fmla="*/ 322729 w 2657256"/>
                          <a:gd name="connsiteY470" fmla="*/ 2985399 h 3370881"/>
                          <a:gd name="connsiteX471" fmla="*/ 327212 w 2657256"/>
                          <a:gd name="connsiteY471" fmla="*/ 3012293 h 3370881"/>
                          <a:gd name="connsiteX472" fmla="*/ 331694 w 2657256"/>
                          <a:gd name="connsiteY472" fmla="*/ 3043670 h 3370881"/>
                          <a:gd name="connsiteX473" fmla="*/ 345141 w 2657256"/>
                          <a:gd name="connsiteY473" fmla="*/ 3070564 h 3370881"/>
                          <a:gd name="connsiteX474" fmla="*/ 367553 w 2657256"/>
                          <a:gd name="connsiteY474" fmla="*/ 3124352 h 3370881"/>
                          <a:gd name="connsiteX475" fmla="*/ 381000 w 2657256"/>
                          <a:gd name="connsiteY475" fmla="*/ 3182623 h 3370881"/>
                          <a:gd name="connsiteX476" fmla="*/ 389965 w 2657256"/>
                          <a:gd name="connsiteY476" fmla="*/ 3196070 h 3370881"/>
                          <a:gd name="connsiteX477" fmla="*/ 394447 w 2657256"/>
                          <a:gd name="connsiteY477" fmla="*/ 3213999 h 3370881"/>
                          <a:gd name="connsiteX478" fmla="*/ 412376 w 2657256"/>
                          <a:gd name="connsiteY478" fmla="*/ 3245376 h 3370881"/>
                          <a:gd name="connsiteX479" fmla="*/ 416859 w 2657256"/>
                          <a:gd name="connsiteY479" fmla="*/ 3258823 h 3370881"/>
                          <a:gd name="connsiteX480" fmla="*/ 425823 w 2657256"/>
                          <a:gd name="connsiteY480" fmla="*/ 3272270 h 3370881"/>
                          <a:gd name="connsiteX481" fmla="*/ 439270 w 2657256"/>
                          <a:gd name="connsiteY481" fmla="*/ 3303646 h 3370881"/>
                          <a:gd name="connsiteX482" fmla="*/ 439270 w 2657256"/>
                          <a:gd name="connsiteY482" fmla="*/ 3352952 h 3370881"/>
                          <a:gd name="connsiteX483" fmla="*/ 430306 w 2657256"/>
                          <a:gd name="connsiteY483" fmla="*/ 3366399 h 3370881"/>
                          <a:gd name="connsiteX484" fmla="*/ 412376 w 2657256"/>
                          <a:gd name="connsiteY484" fmla="*/ 3370881 h 3370881"/>
                          <a:gd name="connsiteX485" fmla="*/ 295835 w 2657256"/>
                          <a:gd name="connsiteY485" fmla="*/ 3357434 h 3370881"/>
                          <a:gd name="connsiteX486" fmla="*/ 264459 w 2657256"/>
                          <a:gd name="connsiteY486" fmla="*/ 3276752 h 3370881"/>
                          <a:gd name="connsiteX487" fmla="*/ 259976 w 2657256"/>
                          <a:gd name="connsiteY487" fmla="*/ 3240893 h 3370881"/>
                          <a:gd name="connsiteX488" fmla="*/ 246529 w 2657256"/>
                          <a:gd name="connsiteY488" fmla="*/ 3178140 h 3370881"/>
                          <a:gd name="connsiteX489" fmla="*/ 237565 w 2657256"/>
                          <a:gd name="connsiteY489" fmla="*/ 3084011 h 3370881"/>
                          <a:gd name="connsiteX490" fmla="*/ 228600 w 2657256"/>
                          <a:gd name="connsiteY490" fmla="*/ 3057117 h 3370881"/>
                          <a:gd name="connsiteX491" fmla="*/ 219635 w 2657256"/>
                          <a:gd name="connsiteY491" fmla="*/ 3021258 h 3370881"/>
                          <a:gd name="connsiteX492" fmla="*/ 206188 w 2657256"/>
                          <a:gd name="connsiteY492" fmla="*/ 2980917 h 3370881"/>
                          <a:gd name="connsiteX493" fmla="*/ 201706 w 2657256"/>
                          <a:gd name="connsiteY493" fmla="*/ 2949540 h 3370881"/>
                          <a:gd name="connsiteX494" fmla="*/ 197223 w 2657256"/>
                          <a:gd name="connsiteY494" fmla="*/ 2927129 h 3370881"/>
                          <a:gd name="connsiteX495" fmla="*/ 192741 w 2657256"/>
                          <a:gd name="connsiteY495" fmla="*/ 2891270 h 3370881"/>
                          <a:gd name="connsiteX496" fmla="*/ 188259 w 2657256"/>
                          <a:gd name="connsiteY496" fmla="*/ 2850929 h 3370881"/>
                          <a:gd name="connsiteX497" fmla="*/ 179294 w 2657256"/>
                          <a:gd name="connsiteY497" fmla="*/ 2824034 h 3370881"/>
                          <a:gd name="connsiteX498" fmla="*/ 165847 w 2657256"/>
                          <a:gd name="connsiteY498" fmla="*/ 2774729 h 3370881"/>
                          <a:gd name="connsiteX499" fmla="*/ 161365 w 2657256"/>
                          <a:gd name="connsiteY499" fmla="*/ 2747834 h 3370881"/>
                          <a:gd name="connsiteX500" fmla="*/ 156882 w 2657256"/>
                          <a:gd name="connsiteY500" fmla="*/ 2559576 h 3370881"/>
                          <a:gd name="connsiteX501" fmla="*/ 152400 w 2657256"/>
                          <a:gd name="connsiteY501" fmla="*/ 2519234 h 3370881"/>
                          <a:gd name="connsiteX502" fmla="*/ 118035 w 2657256"/>
                          <a:gd name="connsiteY502" fmla="*/ 2400004 h 3370881"/>
                          <a:gd name="connsiteX503" fmla="*/ 117048 w 2657256"/>
                          <a:gd name="connsiteY503" fmla="*/ 2344423 h 3370881"/>
                          <a:gd name="connsiteX504" fmla="*/ 100106 w 2657256"/>
                          <a:gd name="connsiteY504" fmla="*/ 2330976 h 3370881"/>
                          <a:gd name="connsiteX505" fmla="*/ 138953 w 2657256"/>
                          <a:gd name="connsiteY505" fmla="*/ 2313046 h 3370881"/>
                          <a:gd name="connsiteX506" fmla="*/ 152400 w 2657256"/>
                          <a:gd name="connsiteY506" fmla="*/ 2304081 h 3370881"/>
                          <a:gd name="connsiteX507" fmla="*/ 170329 w 2657256"/>
                          <a:gd name="connsiteY507" fmla="*/ 2259258 h 3370881"/>
                          <a:gd name="connsiteX508" fmla="*/ 188259 w 2657256"/>
                          <a:gd name="connsiteY508" fmla="*/ 2223399 h 3370881"/>
                          <a:gd name="connsiteX509" fmla="*/ 206188 w 2657256"/>
                          <a:gd name="connsiteY509" fmla="*/ 2187540 h 3370881"/>
                          <a:gd name="connsiteX510" fmla="*/ 210670 w 2657256"/>
                          <a:gd name="connsiteY510" fmla="*/ 2174093 h 3370881"/>
                          <a:gd name="connsiteX511" fmla="*/ 219635 w 2657256"/>
                          <a:gd name="connsiteY511" fmla="*/ 2115823 h 3370881"/>
                          <a:gd name="connsiteX512" fmla="*/ 210670 w 2657256"/>
                          <a:gd name="connsiteY512" fmla="*/ 1958940 h 3370881"/>
                          <a:gd name="connsiteX513" fmla="*/ 192741 w 2657256"/>
                          <a:gd name="connsiteY513" fmla="*/ 1923081 h 3370881"/>
                          <a:gd name="connsiteX514" fmla="*/ 179294 w 2657256"/>
                          <a:gd name="connsiteY514" fmla="*/ 1891705 h 3370881"/>
                          <a:gd name="connsiteX515" fmla="*/ 165847 w 2657256"/>
                          <a:gd name="connsiteY515" fmla="*/ 1864811 h 3370881"/>
                          <a:gd name="connsiteX516" fmla="*/ 152400 w 2657256"/>
                          <a:gd name="connsiteY516" fmla="*/ 1833434 h 3370881"/>
                          <a:gd name="connsiteX517" fmla="*/ 143435 w 2657256"/>
                          <a:gd name="connsiteY517" fmla="*/ 1819987 h 3370881"/>
                          <a:gd name="connsiteX518" fmla="*/ 107576 w 2657256"/>
                          <a:gd name="connsiteY518" fmla="*/ 1784129 h 3370881"/>
                          <a:gd name="connsiteX519" fmla="*/ 94129 w 2657256"/>
                          <a:gd name="connsiteY519" fmla="*/ 1779646 h 3370881"/>
                          <a:gd name="connsiteX520" fmla="*/ 71718 w 2657256"/>
                          <a:gd name="connsiteY520" fmla="*/ 1770681 h 3370881"/>
                          <a:gd name="connsiteX521" fmla="*/ 58270 w 2657256"/>
                          <a:gd name="connsiteY521" fmla="*/ 1761717 h 3370881"/>
                          <a:gd name="connsiteX522" fmla="*/ 26894 w 2657256"/>
                          <a:gd name="connsiteY522" fmla="*/ 1730340 h 3370881"/>
                          <a:gd name="connsiteX523" fmla="*/ 0 w 2657256"/>
                          <a:gd name="connsiteY523" fmla="*/ 1707929 h 3370881"/>
                          <a:gd name="connsiteX0" fmla="*/ 0 w 2657256"/>
                          <a:gd name="connsiteY0" fmla="*/ 1707929 h 3370881"/>
                          <a:gd name="connsiteX1" fmla="*/ 22412 w 2657256"/>
                          <a:gd name="connsiteY1" fmla="*/ 1698964 h 3370881"/>
                          <a:gd name="connsiteX2" fmla="*/ 31376 w 2657256"/>
                          <a:gd name="connsiteY2" fmla="*/ 1681034 h 3370881"/>
                          <a:gd name="connsiteX3" fmla="*/ 44823 w 2657256"/>
                          <a:gd name="connsiteY3" fmla="*/ 1672070 h 3370881"/>
                          <a:gd name="connsiteX4" fmla="*/ 58270 w 2657256"/>
                          <a:gd name="connsiteY4" fmla="*/ 1654140 h 3370881"/>
                          <a:gd name="connsiteX5" fmla="*/ 76200 w 2657256"/>
                          <a:gd name="connsiteY5" fmla="*/ 1645176 h 3370881"/>
                          <a:gd name="connsiteX6" fmla="*/ 98612 w 2657256"/>
                          <a:gd name="connsiteY6" fmla="*/ 1636211 h 3370881"/>
                          <a:gd name="connsiteX7" fmla="*/ 125506 w 2657256"/>
                          <a:gd name="connsiteY7" fmla="*/ 1627246 h 3370881"/>
                          <a:gd name="connsiteX8" fmla="*/ 152400 w 2657256"/>
                          <a:gd name="connsiteY8" fmla="*/ 1609317 h 3370881"/>
                          <a:gd name="connsiteX9" fmla="*/ 170329 w 2657256"/>
                          <a:gd name="connsiteY9" fmla="*/ 1600352 h 3370881"/>
                          <a:gd name="connsiteX10" fmla="*/ 188259 w 2657256"/>
                          <a:gd name="connsiteY10" fmla="*/ 1582423 h 3370881"/>
                          <a:gd name="connsiteX11" fmla="*/ 228600 w 2657256"/>
                          <a:gd name="connsiteY11" fmla="*/ 1564493 h 3370881"/>
                          <a:gd name="connsiteX12" fmla="*/ 255494 w 2657256"/>
                          <a:gd name="connsiteY12" fmla="*/ 1546564 h 3370881"/>
                          <a:gd name="connsiteX13" fmla="*/ 300318 w 2657256"/>
                          <a:gd name="connsiteY13" fmla="*/ 1524152 h 3370881"/>
                          <a:gd name="connsiteX14" fmla="*/ 313765 w 2657256"/>
                          <a:gd name="connsiteY14" fmla="*/ 1515187 h 3370881"/>
                          <a:gd name="connsiteX15" fmla="*/ 340659 w 2657256"/>
                          <a:gd name="connsiteY15" fmla="*/ 1510705 h 3370881"/>
                          <a:gd name="connsiteX16" fmla="*/ 363070 w 2657256"/>
                          <a:gd name="connsiteY16" fmla="*/ 1506223 h 3370881"/>
                          <a:gd name="connsiteX17" fmla="*/ 389965 w 2657256"/>
                          <a:gd name="connsiteY17" fmla="*/ 1501740 h 3370881"/>
                          <a:gd name="connsiteX18" fmla="*/ 425823 w 2657256"/>
                          <a:gd name="connsiteY18" fmla="*/ 1497258 h 3370881"/>
                          <a:gd name="connsiteX19" fmla="*/ 470647 w 2657256"/>
                          <a:gd name="connsiteY19" fmla="*/ 1488293 h 3370881"/>
                          <a:gd name="connsiteX20" fmla="*/ 515470 w 2657256"/>
                          <a:gd name="connsiteY20" fmla="*/ 1479329 h 3370881"/>
                          <a:gd name="connsiteX21" fmla="*/ 528918 w 2657256"/>
                          <a:gd name="connsiteY21" fmla="*/ 1470364 h 3370881"/>
                          <a:gd name="connsiteX22" fmla="*/ 600635 w 2657256"/>
                          <a:gd name="connsiteY22" fmla="*/ 1456917 h 3370881"/>
                          <a:gd name="connsiteX23" fmla="*/ 690282 w 2657256"/>
                          <a:gd name="connsiteY23" fmla="*/ 1447952 h 3370881"/>
                          <a:gd name="connsiteX24" fmla="*/ 793376 w 2657256"/>
                          <a:gd name="connsiteY24" fmla="*/ 1452434 h 3370881"/>
                          <a:gd name="connsiteX25" fmla="*/ 874059 w 2657256"/>
                          <a:gd name="connsiteY25" fmla="*/ 1465881 h 3370881"/>
                          <a:gd name="connsiteX26" fmla="*/ 914400 w 2657256"/>
                          <a:gd name="connsiteY26" fmla="*/ 1470364 h 3370881"/>
                          <a:gd name="connsiteX27" fmla="*/ 1030941 w 2657256"/>
                          <a:gd name="connsiteY27" fmla="*/ 1483811 h 3370881"/>
                          <a:gd name="connsiteX28" fmla="*/ 1151965 w 2657256"/>
                          <a:gd name="connsiteY28" fmla="*/ 1492776 h 3370881"/>
                          <a:gd name="connsiteX29" fmla="*/ 1281953 w 2657256"/>
                          <a:gd name="connsiteY29" fmla="*/ 1501740 h 3370881"/>
                          <a:gd name="connsiteX30" fmla="*/ 1465729 w 2657256"/>
                          <a:gd name="connsiteY30" fmla="*/ 1497258 h 3370881"/>
                          <a:gd name="connsiteX31" fmla="*/ 1510553 w 2657256"/>
                          <a:gd name="connsiteY31" fmla="*/ 1492776 h 3370881"/>
                          <a:gd name="connsiteX32" fmla="*/ 1582270 w 2657256"/>
                          <a:gd name="connsiteY32" fmla="*/ 1461399 h 3370881"/>
                          <a:gd name="connsiteX33" fmla="*/ 1604682 w 2657256"/>
                          <a:gd name="connsiteY33" fmla="*/ 1456917 h 3370881"/>
                          <a:gd name="connsiteX34" fmla="*/ 1622612 w 2657256"/>
                          <a:gd name="connsiteY34" fmla="*/ 1447952 h 3370881"/>
                          <a:gd name="connsiteX35" fmla="*/ 1645023 w 2657256"/>
                          <a:gd name="connsiteY35" fmla="*/ 1438987 h 3370881"/>
                          <a:gd name="connsiteX36" fmla="*/ 1662953 w 2657256"/>
                          <a:gd name="connsiteY36" fmla="*/ 1425540 h 3370881"/>
                          <a:gd name="connsiteX37" fmla="*/ 1698812 w 2657256"/>
                          <a:gd name="connsiteY37" fmla="*/ 1407611 h 3370881"/>
                          <a:gd name="connsiteX38" fmla="*/ 1739153 w 2657256"/>
                          <a:gd name="connsiteY38" fmla="*/ 1380717 h 3370881"/>
                          <a:gd name="connsiteX39" fmla="*/ 1752600 w 2657256"/>
                          <a:gd name="connsiteY39" fmla="*/ 1367270 h 3370881"/>
                          <a:gd name="connsiteX40" fmla="*/ 1775012 w 2657256"/>
                          <a:gd name="connsiteY40" fmla="*/ 1353823 h 3370881"/>
                          <a:gd name="connsiteX41" fmla="*/ 1797423 w 2657256"/>
                          <a:gd name="connsiteY41" fmla="*/ 1335893 h 3370881"/>
                          <a:gd name="connsiteX42" fmla="*/ 1810870 w 2657256"/>
                          <a:gd name="connsiteY42" fmla="*/ 1304517 h 3370881"/>
                          <a:gd name="connsiteX43" fmla="*/ 1815353 w 2657256"/>
                          <a:gd name="connsiteY43" fmla="*/ 1291070 h 3370881"/>
                          <a:gd name="connsiteX44" fmla="*/ 1801906 w 2657256"/>
                          <a:gd name="connsiteY44" fmla="*/ 1138670 h 3370881"/>
                          <a:gd name="connsiteX45" fmla="*/ 1792941 w 2657256"/>
                          <a:gd name="connsiteY45" fmla="*/ 1125223 h 3370881"/>
                          <a:gd name="connsiteX46" fmla="*/ 1757082 w 2657256"/>
                          <a:gd name="connsiteY46" fmla="*/ 1093846 h 3370881"/>
                          <a:gd name="connsiteX47" fmla="*/ 1730188 w 2657256"/>
                          <a:gd name="connsiteY47" fmla="*/ 1066952 h 3370881"/>
                          <a:gd name="connsiteX48" fmla="*/ 1703294 w 2657256"/>
                          <a:gd name="connsiteY48" fmla="*/ 1049023 h 3370881"/>
                          <a:gd name="connsiteX49" fmla="*/ 1622612 w 2657256"/>
                          <a:gd name="connsiteY49" fmla="*/ 1053505 h 3370881"/>
                          <a:gd name="connsiteX50" fmla="*/ 1595718 w 2657256"/>
                          <a:gd name="connsiteY50" fmla="*/ 1062470 h 3370881"/>
                          <a:gd name="connsiteX51" fmla="*/ 1573306 w 2657256"/>
                          <a:gd name="connsiteY51" fmla="*/ 1066952 h 3370881"/>
                          <a:gd name="connsiteX52" fmla="*/ 1453385 w 2657256"/>
                          <a:gd name="connsiteY52" fmla="*/ 1082761 h 3370881"/>
                          <a:gd name="connsiteX53" fmla="*/ 1326776 w 2657256"/>
                          <a:gd name="connsiteY53" fmla="*/ 1062470 h 3370881"/>
                          <a:gd name="connsiteX54" fmla="*/ 1308847 w 2657256"/>
                          <a:gd name="connsiteY54" fmla="*/ 1057987 h 3370881"/>
                          <a:gd name="connsiteX55" fmla="*/ 1277470 w 2657256"/>
                          <a:gd name="connsiteY55" fmla="*/ 1053505 h 3370881"/>
                          <a:gd name="connsiteX56" fmla="*/ 1259541 w 2657256"/>
                          <a:gd name="connsiteY56" fmla="*/ 1049023 h 3370881"/>
                          <a:gd name="connsiteX57" fmla="*/ 1232647 w 2657256"/>
                          <a:gd name="connsiteY57" fmla="*/ 1044540 h 3370881"/>
                          <a:gd name="connsiteX58" fmla="*/ 1053353 w 2657256"/>
                          <a:gd name="connsiteY58" fmla="*/ 1049023 h 3370881"/>
                          <a:gd name="connsiteX59" fmla="*/ 1035423 w 2657256"/>
                          <a:gd name="connsiteY59" fmla="*/ 1053505 h 3370881"/>
                          <a:gd name="connsiteX60" fmla="*/ 1008529 w 2657256"/>
                          <a:gd name="connsiteY60" fmla="*/ 1057987 h 3370881"/>
                          <a:gd name="connsiteX61" fmla="*/ 995082 w 2657256"/>
                          <a:gd name="connsiteY61" fmla="*/ 1062470 h 3370881"/>
                          <a:gd name="connsiteX62" fmla="*/ 945776 w 2657256"/>
                          <a:gd name="connsiteY62" fmla="*/ 1031093 h 3370881"/>
                          <a:gd name="connsiteX63" fmla="*/ 941294 w 2657256"/>
                          <a:gd name="connsiteY63" fmla="*/ 1017646 h 3370881"/>
                          <a:gd name="connsiteX64" fmla="*/ 932329 w 2657256"/>
                          <a:gd name="connsiteY64" fmla="*/ 919034 h 3370881"/>
                          <a:gd name="connsiteX65" fmla="*/ 914400 w 2657256"/>
                          <a:gd name="connsiteY65" fmla="*/ 901105 h 3370881"/>
                          <a:gd name="connsiteX66" fmla="*/ 918882 w 2657256"/>
                          <a:gd name="connsiteY66" fmla="*/ 869729 h 3370881"/>
                          <a:gd name="connsiteX67" fmla="*/ 941294 w 2657256"/>
                          <a:gd name="connsiteY67" fmla="*/ 865246 h 3370881"/>
                          <a:gd name="connsiteX68" fmla="*/ 959223 w 2657256"/>
                          <a:gd name="connsiteY68" fmla="*/ 851799 h 3370881"/>
                          <a:gd name="connsiteX69" fmla="*/ 990600 w 2657256"/>
                          <a:gd name="connsiteY69" fmla="*/ 847317 h 3370881"/>
                          <a:gd name="connsiteX70" fmla="*/ 1129553 w 2657256"/>
                          <a:gd name="connsiteY70" fmla="*/ 838352 h 3370881"/>
                          <a:gd name="connsiteX71" fmla="*/ 1147482 w 2657256"/>
                          <a:gd name="connsiteY71" fmla="*/ 829387 h 3370881"/>
                          <a:gd name="connsiteX72" fmla="*/ 1178859 w 2657256"/>
                          <a:gd name="connsiteY72" fmla="*/ 806976 h 3370881"/>
                          <a:gd name="connsiteX73" fmla="*/ 1192306 w 2657256"/>
                          <a:gd name="connsiteY73" fmla="*/ 793529 h 3370881"/>
                          <a:gd name="connsiteX74" fmla="*/ 1214718 w 2657256"/>
                          <a:gd name="connsiteY74" fmla="*/ 784564 h 3370881"/>
                          <a:gd name="connsiteX75" fmla="*/ 1241612 w 2657256"/>
                          <a:gd name="connsiteY75" fmla="*/ 771117 h 3370881"/>
                          <a:gd name="connsiteX76" fmla="*/ 1277470 w 2657256"/>
                          <a:gd name="connsiteY76" fmla="*/ 753187 h 3370881"/>
                          <a:gd name="connsiteX77" fmla="*/ 1295400 w 2657256"/>
                          <a:gd name="connsiteY77" fmla="*/ 730776 h 3370881"/>
                          <a:gd name="connsiteX78" fmla="*/ 1317812 w 2657256"/>
                          <a:gd name="connsiteY78" fmla="*/ 708364 h 3370881"/>
                          <a:gd name="connsiteX79" fmla="*/ 1353670 w 2657256"/>
                          <a:gd name="connsiteY79" fmla="*/ 663540 h 3370881"/>
                          <a:gd name="connsiteX80" fmla="*/ 1371600 w 2657256"/>
                          <a:gd name="connsiteY80" fmla="*/ 636646 h 3370881"/>
                          <a:gd name="connsiteX81" fmla="*/ 1380565 w 2657256"/>
                          <a:gd name="connsiteY81" fmla="*/ 596305 h 3370881"/>
                          <a:gd name="connsiteX82" fmla="*/ 1385047 w 2657256"/>
                          <a:gd name="connsiteY82" fmla="*/ 582858 h 3370881"/>
                          <a:gd name="connsiteX83" fmla="*/ 1380565 w 2657256"/>
                          <a:gd name="connsiteY83" fmla="*/ 533552 h 3370881"/>
                          <a:gd name="connsiteX84" fmla="*/ 1367118 w 2657256"/>
                          <a:gd name="connsiteY84" fmla="*/ 524587 h 3370881"/>
                          <a:gd name="connsiteX85" fmla="*/ 1349188 w 2657256"/>
                          <a:gd name="connsiteY85" fmla="*/ 520105 h 3370881"/>
                          <a:gd name="connsiteX86" fmla="*/ 1326776 w 2657256"/>
                          <a:gd name="connsiteY86" fmla="*/ 511140 h 3370881"/>
                          <a:gd name="connsiteX87" fmla="*/ 1281953 w 2657256"/>
                          <a:gd name="connsiteY87" fmla="*/ 515623 h 3370881"/>
                          <a:gd name="connsiteX88" fmla="*/ 1250576 w 2657256"/>
                          <a:gd name="connsiteY88" fmla="*/ 529070 h 3370881"/>
                          <a:gd name="connsiteX89" fmla="*/ 1210235 w 2657256"/>
                          <a:gd name="connsiteY89" fmla="*/ 542517 h 3370881"/>
                          <a:gd name="connsiteX90" fmla="*/ 1183341 w 2657256"/>
                          <a:gd name="connsiteY90" fmla="*/ 555964 h 3370881"/>
                          <a:gd name="connsiteX91" fmla="*/ 1160929 w 2657256"/>
                          <a:gd name="connsiteY91" fmla="*/ 569411 h 3370881"/>
                          <a:gd name="connsiteX92" fmla="*/ 1134035 w 2657256"/>
                          <a:gd name="connsiteY92" fmla="*/ 578376 h 3370881"/>
                          <a:gd name="connsiteX93" fmla="*/ 1111623 w 2657256"/>
                          <a:gd name="connsiteY93" fmla="*/ 587340 h 3370881"/>
                          <a:gd name="connsiteX94" fmla="*/ 1084729 w 2657256"/>
                          <a:gd name="connsiteY94" fmla="*/ 596305 h 3370881"/>
                          <a:gd name="connsiteX95" fmla="*/ 986118 w 2657256"/>
                          <a:gd name="connsiteY95" fmla="*/ 591823 h 3370881"/>
                          <a:gd name="connsiteX96" fmla="*/ 927847 w 2657256"/>
                          <a:gd name="connsiteY96" fmla="*/ 578376 h 3370881"/>
                          <a:gd name="connsiteX97" fmla="*/ 896470 w 2657256"/>
                          <a:gd name="connsiteY97" fmla="*/ 555964 h 3370881"/>
                          <a:gd name="connsiteX98" fmla="*/ 883023 w 2657256"/>
                          <a:gd name="connsiteY98" fmla="*/ 546999 h 3370881"/>
                          <a:gd name="connsiteX99" fmla="*/ 865094 w 2657256"/>
                          <a:gd name="connsiteY99" fmla="*/ 497693 h 3370881"/>
                          <a:gd name="connsiteX100" fmla="*/ 869576 w 2657256"/>
                          <a:gd name="connsiteY100" fmla="*/ 403564 h 3370881"/>
                          <a:gd name="connsiteX101" fmla="*/ 874059 w 2657256"/>
                          <a:gd name="connsiteY101" fmla="*/ 385634 h 3370881"/>
                          <a:gd name="connsiteX102" fmla="*/ 883023 w 2657256"/>
                          <a:gd name="connsiteY102" fmla="*/ 372187 h 3370881"/>
                          <a:gd name="connsiteX103" fmla="*/ 909918 w 2657256"/>
                          <a:gd name="connsiteY103" fmla="*/ 363223 h 3370881"/>
                          <a:gd name="connsiteX104" fmla="*/ 914400 w 2657256"/>
                          <a:gd name="connsiteY104" fmla="*/ 385634 h 3370881"/>
                          <a:gd name="connsiteX105" fmla="*/ 909918 w 2657256"/>
                          <a:gd name="connsiteY105" fmla="*/ 408046 h 3370881"/>
                          <a:gd name="connsiteX106" fmla="*/ 900953 w 2657256"/>
                          <a:gd name="connsiteY106" fmla="*/ 466317 h 3370881"/>
                          <a:gd name="connsiteX107" fmla="*/ 905435 w 2657256"/>
                          <a:gd name="connsiteY107" fmla="*/ 515623 h 3370881"/>
                          <a:gd name="connsiteX108" fmla="*/ 932329 w 2657256"/>
                          <a:gd name="connsiteY108" fmla="*/ 551481 h 3370881"/>
                          <a:gd name="connsiteX109" fmla="*/ 954741 w 2657256"/>
                          <a:gd name="connsiteY109" fmla="*/ 560446 h 3370881"/>
                          <a:gd name="connsiteX110" fmla="*/ 972670 w 2657256"/>
                          <a:gd name="connsiteY110" fmla="*/ 569411 h 3370881"/>
                          <a:gd name="connsiteX111" fmla="*/ 1066800 w 2657256"/>
                          <a:gd name="connsiteY111" fmla="*/ 564929 h 3370881"/>
                          <a:gd name="connsiteX112" fmla="*/ 1111623 w 2657256"/>
                          <a:gd name="connsiteY112" fmla="*/ 551481 h 3370881"/>
                          <a:gd name="connsiteX113" fmla="*/ 1129553 w 2657256"/>
                          <a:gd name="connsiteY113" fmla="*/ 538034 h 3370881"/>
                          <a:gd name="connsiteX114" fmla="*/ 1156447 w 2657256"/>
                          <a:gd name="connsiteY114" fmla="*/ 511140 h 3370881"/>
                          <a:gd name="connsiteX115" fmla="*/ 1160929 w 2657256"/>
                          <a:gd name="connsiteY115" fmla="*/ 493211 h 3370881"/>
                          <a:gd name="connsiteX116" fmla="*/ 1178859 w 2657256"/>
                          <a:gd name="connsiteY116" fmla="*/ 331846 h 3370881"/>
                          <a:gd name="connsiteX117" fmla="*/ 1215315 w 2657256"/>
                          <a:gd name="connsiteY117" fmla="*/ 270289 h 3370881"/>
                          <a:gd name="connsiteX118" fmla="*/ 1214718 w 2657256"/>
                          <a:gd name="connsiteY118" fmla="*/ 367705 h 3370881"/>
                          <a:gd name="connsiteX119" fmla="*/ 1201270 w 2657256"/>
                          <a:gd name="connsiteY119" fmla="*/ 412529 h 3370881"/>
                          <a:gd name="connsiteX120" fmla="*/ 1210235 w 2657256"/>
                          <a:gd name="connsiteY120" fmla="*/ 461834 h 3370881"/>
                          <a:gd name="connsiteX121" fmla="*/ 1214718 w 2657256"/>
                          <a:gd name="connsiteY121" fmla="*/ 475281 h 3370881"/>
                          <a:gd name="connsiteX122" fmla="*/ 1228165 w 2657256"/>
                          <a:gd name="connsiteY122" fmla="*/ 484246 h 3370881"/>
                          <a:gd name="connsiteX123" fmla="*/ 1250576 w 2657256"/>
                          <a:gd name="connsiteY123" fmla="*/ 502176 h 3370881"/>
                          <a:gd name="connsiteX124" fmla="*/ 1317812 w 2657256"/>
                          <a:gd name="connsiteY124" fmla="*/ 497693 h 3370881"/>
                          <a:gd name="connsiteX125" fmla="*/ 1353670 w 2657256"/>
                          <a:gd name="connsiteY125" fmla="*/ 488729 h 3370881"/>
                          <a:gd name="connsiteX126" fmla="*/ 1506070 w 2657256"/>
                          <a:gd name="connsiteY126" fmla="*/ 457352 h 3370881"/>
                          <a:gd name="connsiteX127" fmla="*/ 1550894 w 2657256"/>
                          <a:gd name="connsiteY127" fmla="*/ 430458 h 3370881"/>
                          <a:gd name="connsiteX128" fmla="*/ 1564341 w 2657256"/>
                          <a:gd name="connsiteY128" fmla="*/ 417011 h 3370881"/>
                          <a:gd name="connsiteX129" fmla="*/ 1586753 w 2657256"/>
                          <a:gd name="connsiteY129" fmla="*/ 399081 h 3370881"/>
                          <a:gd name="connsiteX130" fmla="*/ 1595718 w 2657256"/>
                          <a:gd name="connsiteY130" fmla="*/ 381152 h 3370881"/>
                          <a:gd name="connsiteX131" fmla="*/ 1600200 w 2657256"/>
                          <a:gd name="connsiteY131" fmla="*/ 363223 h 3370881"/>
                          <a:gd name="connsiteX132" fmla="*/ 1609165 w 2657256"/>
                          <a:gd name="connsiteY132" fmla="*/ 313917 h 3370881"/>
                          <a:gd name="connsiteX133" fmla="*/ 1537447 w 2657256"/>
                          <a:gd name="connsiteY133" fmla="*/ 188411 h 3370881"/>
                          <a:gd name="connsiteX134" fmla="*/ 1613647 w 2657256"/>
                          <a:gd name="connsiteY134" fmla="*/ 399081 h 3370881"/>
                          <a:gd name="connsiteX135" fmla="*/ 1627094 w 2657256"/>
                          <a:gd name="connsiteY135" fmla="*/ 417011 h 3370881"/>
                          <a:gd name="connsiteX136" fmla="*/ 1658470 w 2657256"/>
                          <a:gd name="connsiteY136" fmla="*/ 412529 h 3370881"/>
                          <a:gd name="connsiteX137" fmla="*/ 1685365 w 2657256"/>
                          <a:gd name="connsiteY137" fmla="*/ 390117 h 3370881"/>
                          <a:gd name="connsiteX138" fmla="*/ 1694329 w 2657256"/>
                          <a:gd name="connsiteY138" fmla="*/ 376670 h 3370881"/>
                          <a:gd name="connsiteX139" fmla="*/ 1734670 w 2657256"/>
                          <a:gd name="connsiteY139" fmla="*/ 354258 h 3370881"/>
                          <a:gd name="connsiteX140" fmla="*/ 1743635 w 2657256"/>
                          <a:gd name="connsiteY140" fmla="*/ 340811 h 3370881"/>
                          <a:gd name="connsiteX141" fmla="*/ 1757082 w 2657256"/>
                          <a:gd name="connsiteY141" fmla="*/ 336329 h 3370881"/>
                          <a:gd name="connsiteX142" fmla="*/ 1808984 w 2657256"/>
                          <a:gd name="connsiteY142" fmla="*/ 249641 h 3370881"/>
                          <a:gd name="connsiteX143" fmla="*/ 1899621 w 2657256"/>
                          <a:gd name="connsiteY143" fmla="*/ 211719 h 3370881"/>
                          <a:gd name="connsiteX144" fmla="*/ 1808984 w 2657256"/>
                          <a:gd name="connsiteY144" fmla="*/ 178521 h 3370881"/>
                          <a:gd name="connsiteX145" fmla="*/ 1772023 w 2657256"/>
                          <a:gd name="connsiteY145" fmla="*/ 77249 h 3370881"/>
                          <a:gd name="connsiteX146" fmla="*/ 1900425 w 2657256"/>
                          <a:gd name="connsiteY146" fmla="*/ 214081 h 3370881"/>
                          <a:gd name="connsiteX147" fmla="*/ 1874221 w 2657256"/>
                          <a:gd name="connsiteY147" fmla="*/ 318698 h 3370881"/>
                          <a:gd name="connsiteX148" fmla="*/ 1788459 w 2657256"/>
                          <a:gd name="connsiteY148" fmla="*/ 367705 h 3370881"/>
                          <a:gd name="connsiteX149" fmla="*/ 1761565 w 2657256"/>
                          <a:gd name="connsiteY149" fmla="*/ 390117 h 3370881"/>
                          <a:gd name="connsiteX150" fmla="*/ 1783976 w 2657256"/>
                          <a:gd name="connsiteY150" fmla="*/ 399081 h 3370881"/>
                          <a:gd name="connsiteX151" fmla="*/ 1878106 w 2657256"/>
                          <a:gd name="connsiteY151" fmla="*/ 390117 h 3370881"/>
                          <a:gd name="connsiteX152" fmla="*/ 1891553 w 2657256"/>
                          <a:gd name="connsiteY152" fmla="*/ 381152 h 3370881"/>
                          <a:gd name="connsiteX153" fmla="*/ 1918447 w 2657256"/>
                          <a:gd name="connsiteY153" fmla="*/ 372187 h 3370881"/>
                          <a:gd name="connsiteX154" fmla="*/ 1940859 w 2657256"/>
                          <a:gd name="connsiteY154" fmla="*/ 358740 h 3370881"/>
                          <a:gd name="connsiteX155" fmla="*/ 1954306 w 2657256"/>
                          <a:gd name="connsiteY155" fmla="*/ 354258 h 3370881"/>
                          <a:gd name="connsiteX156" fmla="*/ 2083304 w 2657256"/>
                          <a:gd name="connsiteY156" fmla="*/ 290281 h 3370881"/>
                          <a:gd name="connsiteX157" fmla="*/ 2166172 w 2657256"/>
                          <a:gd name="connsiteY157" fmla="*/ 215604 h 3370881"/>
                          <a:gd name="connsiteX158" fmla="*/ 2069054 w 2657256"/>
                          <a:gd name="connsiteY158" fmla="*/ 40493 h 3370881"/>
                          <a:gd name="connsiteX159" fmla="*/ 2078225 w 2657256"/>
                          <a:gd name="connsiteY159" fmla="*/ 188681 h 3370881"/>
                          <a:gd name="connsiteX160" fmla="*/ 1999129 w 2657256"/>
                          <a:gd name="connsiteY160" fmla="*/ 358740 h 3370881"/>
                          <a:gd name="connsiteX161" fmla="*/ 1994647 w 2657256"/>
                          <a:gd name="connsiteY161" fmla="*/ 372187 h 3370881"/>
                          <a:gd name="connsiteX162" fmla="*/ 2039470 w 2657256"/>
                          <a:gd name="connsiteY162" fmla="*/ 390117 h 3370881"/>
                          <a:gd name="connsiteX163" fmla="*/ 2115670 w 2657256"/>
                          <a:gd name="connsiteY163" fmla="*/ 390117 h 3370881"/>
                          <a:gd name="connsiteX164" fmla="*/ 2160494 w 2657256"/>
                          <a:gd name="connsiteY164" fmla="*/ 376670 h 3370881"/>
                          <a:gd name="connsiteX165" fmla="*/ 2191870 w 2657256"/>
                          <a:gd name="connsiteY165" fmla="*/ 363223 h 3370881"/>
                          <a:gd name="connsiteX166" fmla="*/ 2205318 w 2657256"/>
                          <a:gd name="connsiteY166" fmla="*/ 358740 h 3370881"/>
                          <a:gd name="connsiteX167" fmla="*/ 2232212 w 2657256"/>
                          <a:gd name="connsiteY167" fmla="*/ 340811 h 3370881"/>
                          <a:gd name="connsiteX168" fmla="*/ 2312894 w 2657256"/>
                          <a:gd name="connsiteY168" fmla="*/ 183929 h 3370881"/>
                          <a:gd name="connsiteX169" fmla="*/ 2339788 w 2657256"/>
                          <a:gd name="connsiteY169" fmla="*/ 151 h 3370881"/>
                          <a:gd name="connsiteX170" fmla="*/ 2357718 w 2657256"/>
                          <a:gd name="connsiteY170" fmla="*/ 215305 h 3370881"/>
                          <a:gd name="connsiteX171" fmla="*/ 2254623 w 2657256"/>
                          <a:gd name="connsiteY171" fmla="*/ 376670 h 3370881"/>
                          <a:gd name="connsiteX172" fmla="*/ 2245659 w 2657256"/>
                          <a:gd name="connsiteY172" fmla="*/ 390117 h 3370881"/>
                          <a:gd name="connsiteX173" fmla="*/ 2254623 w 2657256"/>
                          <a:gd name="connsiteY173" fmla="*/ 403564 h 3370881"/>
                          <a:gd name="connsiteX174" fmla="*/ 2353235 w 2657256"/>
                          <a:gd name="connsiteY174" fmla="*/ 399081 h 3370881"/>
                          <a:gd name="connsiteX175" fmla="*/ 2366682 w 2657256"/>
                          <a:gd name="connsiteY175" fmla="*/ 394599 h 3370881"/>
                          <a:gd name="connsiteX176" fmla="*/ 2389094 w 2657256"/>
                          <a:gd name="connsiteY176" fmla="*/ 390117 h 3370881"/>
                          <a:gd name="connsiteX177" fmla="*/ 2424953 w 2657256"/>
                          <a:gd name="connsiteY177" fmla="*/ 367705 h 3370881"/>
                          <a:gd name="connsiteX178" fmla="*/ 2528047 w 2657256"/>
                          <a:gd name="connsiteY178" fmla="*/ 292700 h 3370881"/>
                          <a:gd name="connsiteX179" fmla="*/ 2541495 w 2657256"/>
                          <a:gd name="connsiteY179" fmla="*/ 62906 h 3370881"/>
                          <a:gd name="connsiteX180" fmla="*/ 2591304 w 2657256"/>
                          <a:gd name="connsiteY180" fmla="*/ 214081 h 3370881"/>
                          <a:gd name="connsiteX181" fmla="*/ 2612315 w 2657256"/>
                          <a:gd name="connsiteY181" fmla="*/ 290907 h 3370881"/>
                          <a:gd name="connsiteX182" fmla="*/ 2650863 w 2657256"/>
                          <a:gd name="connsiteY182" fmla="*/ 344994 h 3370881"/>
                          <a:gd name="connsiteX183" fmla="*/ 2465294 w 2657256"/>
                          <a:gd name="connsiteY183" fmla="*/ 399081 h 3370881"/>
                          <a:gd name="connsiteX184" fmla="*/ 2442882 w 2657256"/>
                          <a:gd name="connsiteY184" fmla="*/ 403564 h 3370881"/>
                          <a:gd name="connsiteX185" fmla="*/ 2398059 w 2657256"/>
                          <a:gd name="connsiteY185" fmla="*/ 417011 h 3370881"/>
                          <a:gd name="connsiteX186" fmla="*/ 2375647 w 2657256"/>
                          <a:gd name="connsiteY186" fmla="*/ 425976 h 3370881"/>
                          <a:gd name="connsiteX187" fmla="*/ 2357718 w 2657256"/>
                          <a:gd name="connsiteY187" fmla="*/ 430458 h 3370881"/>
                          <a:gd name="connsiteX188" fmla="*/ 2344270 w 2657256"/>
                          <a:gd name="connsiteY188" fmla="*/ 461834 h 3370881"/>
                          <a:gd name="connsiteX189" fmla="*/ 2353235 w 2657256"/>
                          <a:gd name="connsiteY189" fmla="*/ 502176 h 3370881"/>
                          <a:gd name="connsiteX190" fmla="*/ 2362200 w 2657256"/>
                          <a:gd name="connsiteY190" fmla="*/ 515623 h 3370881"/>
                          <a:gd name="connsiteX191" fmla="*/ 2344270 w 2657256"/>
                          <a:gd name="connsiteY191" fmla="*/ 587340 h 3370881"/>
                          <a:gd name="connsiteX192" fmla="*/ 2321859 w 2657256"/>
                          <a:gd name="connsiteY192" fmla="*/ 614234 h 3370881"/>
                          <a:gd name="connsiteX193" fmla="*/ 2308412 w 2657256"/>
                          <a:gd name="connsiteY193" fmla="*/ 636646 h 3370881"/>
                          <a:gd name="connsiteX194" fmla="*/ 2281518 w 2657256"/>
                          <a:gd name="connsiteY194" fmla="*/ 641129 h 3370881"/>
                          <a:gd name="connsiteX195" fmla="*/ 2259106 w 2657256"/>
                          <a:gd name="connsiteY195" fmla="*/ 636646 h 3370881"/>
                          <a:gd name="connsiteX196" fmla="*/ 2277035 w 2657256"/>
                          <a:gd name="connsiteY196" fmla="*/ 578376 h 3370881"/>
                          <a:gd name="connsiteX197" fmla="*/ 2290482 w 2657256"/>
                          <a:gd name="connsiteY197" fmla="*/ 542517 h 3370881"/>
                          <a:gd name="connsiteX198" fmla="*/ 2286000 w 2657256"/>
                          <a:gd name="connsiteY198" fmla="*/ 506658 h 3370881"/>
                          <a:gd name="connsiteX199" fmla="*/ 2245659 w 2657256"/>
                          <a:gd name="connsiteY199" fmla="*/ 448387 h 3370881"/>
                          <a:gd name="connsiteX200" fmla="*/ 2200835 w 2657256"/>
                          <a:gd name="connsiteY200" fmla="*/ 430458 h 3370881"/>
                          <a:gd name="connsiteX201" fmla="*/ 2169459 w 2657256"/>
                          <a:gd name="connsiteY201" fmla="*/ 425976 h 3370881"/>
                          <a:gd name="connsiteX202" fmla="*/ 2102223 w 2657256"/>
                          <a:gd name="connsiteY202" fmla="*/ 430458 h 3370881"/>
                          <a:gd name="connsiteX203" fmla="*/ 2084294 w 2657256"/>
                          <a:gd name="connsiteY203" fmla="*/ 439423 h 3370881"/>
                          <a:gd name="connsiteX204" fmla="*/ 2070847 w 2657256"/>
                          <a:gd name="connsiteY204" fmla="*/ 443905 h 3370881"/>
                          <a:gd name="connsiteX205" fmla="*/ 2061882 w 2657256"/>
                          <a:gd name="connsiteY205" fmla="*/ 461834 h 3370881"/>
                          <a:gd name="connsiteX206" fmla="*/ 2034988 w 2657256"/>
                          <a:gd name="connsiteY206" fmla="*/ 475281 h 3370881"/>
                          <a:gd name="connsiteX207" fmla="*/ 1783976 w 2657256"/>
                          <a:gd name="connsiteY207" fmla="*/ 479764 h 3370881"/>
                          <a:gd name="connsiteX208" fmla="*/ 1766047 w 2657256"/>
                          <a:gd name="connsiteY208" fmla="*/ 488729 h 3370881"/>
                          <a:gd name="connsiteX209" fmla="*/ 1703294 w 2657256"/>
                          <a:gd name="connsiteY209" fmla="*/ 506658 h 3370881"/>
                          <a:gd name="connsiteX210" fmla="*/ 1689847 w 2657256"/>
                          <a:gd name="connsiteY210" fmla="*/ 511140 h 3370881"/>
                          <a:gd name="connsiteX211" fmla="*/ 1676400 w 2657256"/>
                          <a:gd name="connsiteY211" fmla="*/ 520105 h 3370881"/>
                          <a:gd name="connsiteX212" fmla="*/ 1649506 w 2657256"/>
                          <a:gd name="connsiteY212" fmla="*/ 529070 h 3370881"/>
                          <a:gd name="connsiteX213" fmla="*/ 1636059 w 2657256"/>
                          <a:gd name="connsiteY213" fmla="*/ 538034 h 3370881"/>
                          <a:gd name="connsiteX214" fmla="*/ 1622612 w 2657256"/>
                          <a:gd name="connsiteY214" fmla="*/ 551481 h 3370881"/>
                          <a:gd name="connsiteX215" fmla="*/ 1609165 w 2657256"/>
                          <a:gd name="connsiteY215" fmla="*/ 555964 h 3370881"/>
                          <a:gd name="connsiteX216" fmla="*/ 1577788 w 2657256"/>
                          <a:gd name="connsiteY216" fmla="*/ 587340 h 3370881"/>
                          <a:gd name="connsiteX217" fmla="*/ 1568823 w 2657256"/>
                          <a:gd name="connsiteY217" fmla="*/ 600787 h 3370881"/>
                          <a:gd name="connsiteX218" fmla="*/ 1555376 w 2657256"/>
                          <a:gd name="connsiteY218" fmla="*/ 614234 h 3370881"/>
                          <a:gd name="connsiteX219" fmla="*/ 1524000 w 2657256"/>
                          <a:gd name="connsiteY219" fmla="*/ 654576 h 3370881"/>
                          <a:gd name="connsiteX220" fmla="*/ 1519518 w 2657256"/>
                          <a:gd name="connsiteY220" fmla="*/ 668023 h 3370881"/>
                          <a:gd name="connsiteX221" fmla="*/ 1528482 w 2657256"/>
                          <a:gd name="connsiteY221" fmla="*/ 708364 h 3370881"/>
                          <a:gd name="connsiteX222" fmla="*/ 1537447 w 2657256"/>
                          <a:gd name="connsiteY222" fmla="*/ 721811 h 3370881"/>
                          <a:gd name="connsiteX223" fmla="*/ 1568823 w 2657256"/>
                          <a:gd name="connsiteY223" fmla="*/ 712846 h 3370881"/>
                          <a:gd name="connsiteX224" fmla="*/ 1600200 w 2657256"/>
                          <a:gd name="connsiteY224" fmla="*/ 712846 h 3370881"/>
                          <a:gd name="connsiteX225" fmla="*/ 1631576 w 2657256"/>
                          <a:gd name="connsiteY225" fmla="*/ 690434 h 3370881"/>
                          <a:gd name="connsiteX226" fmla="*/ 1645023 w 2657256"/>
                          <a:gd name="connsiteY226" fmla="*/ 676987 h 3370881"/>
                          <a:gd name="connsiteX227" fmla="*/ 1685365 w 2657256"/>
                          <a:gd name="connsiteY227" fmla="*/ 645611 h 3370881"/>
                          <a:gd name="connsiteX228" fmla="*/ 1716741 w 2657256"/>
                          <a:gd name="connsiteY228" fmla="*/ 614234 h 3370881"/>
                          <a:gd name="connsiteX229" fmla="*/ 1748118 w 2657256"/>
                          <a:gd name="connsiteY229" fmla="*/ 596305 h 3370881"/>
                          <a:gd name="connsiteX230" fmla="*/ 1761565 w 2657256"/>
                          <a:gd name="connsiteY230" fmla="*/ 591823 h 3370881"/>
                          <a:gd name="connsiteX231" fmla="*/ 1779494 w 2657256"/>
                          <a:gd name="connsiteY231" fmla="*/ 582858 h 3370881"/>
                          <a:gd name="connsiteX232" fmla="*/ 1815353 w 2657256"/>
                          <a:gd name="connsiteY232" fmla="*/ 573893 h 3370881"/>
                          <a:gd name="connsiteX233" fmla="*/ 2030506 w 2657256"/>
                          <a:gd name="connsiteY233" fmla="*/ 578376 h 3370881"/>
                          <a:gd name="connsiteX234" fmla="*/ 2017059 w 2657256"/>
                          <a:gd name="connsiteY234" fmla="*/ 600787 h 3370881"/>
                          <a:gd name="connsiteX235" fmla="*/ 1981200 w 2657256"/>
                          <a:gd name="connsiteY235" fmla="*/ 636646 h 3370881"/>
                          <a:gd name="connsiteX236" fmla="*/ 1967753 w 2657256"/>
                          <a:gd name="connsiteY236" fmla="*/ 650093 h 3370881"/>
                          <a:gd name="connsiteX237" fmla="*/ 1936376 w 2657256"/>
                          <a:gd name="connsiteY237" fmla="*/ 690434 h 3370881"/>
                          <a:gd name="connsiteX238" fmla="*/ 1905000 w 2657256"/>
                          <a:gd name="connsiteY238" fmla="*/ 717329 h 3370881"/>
                          <a:gd name="connsiteX239" fmla="*/ 1860176 w 2657256"/>
                          <a:gd name="connsiteY239" fmla="*/ 735258 h 3370881"/>
                          <a:gd name="connsiteX240" fmla="*/ 1788459 w 2657256"/>
                          <a:gd name="connsiteY240" fmla="*/ 744223 h 3370881"/>
                          <a:gd name="connsiteX241" fmla="*/ 1846729 w 2657256"/>
                          <a:gd name="connsiteY241" fmla="*/ 802493 h 3370881"/>
                          <a:gd name="connsiteX242" fmla="*/ 1913965 w 2657256"/>
                          <a:gd name="connsiteY242" fmla="*/ 829387 h 3370881"/>
                          <a:gd name="connsiteX243" fmla="*/ 1922929 w 2657256"/>
                          <a:gd name="connsiteY243" fmla="*/ 842834 h 3370881"/>
                          <a:gd name="connsiteX244" fmla="*/ 1967753 w 2657256"/>
                          <a:gd name="connsiteY244" fmla="*/ 883176 h 3370881"/>
                          <a:gd name="connsiteX245" fmla="*/ 1981200 w 2657256"/>
                          <a:gd name="connsiteY245" fmla="*/ 896623 h 3370881"/>
                          <a:gd name="connsiteX246" fmla="*/ 1994647 w 2657256"/>
                          <a:gd name="connsiteY246" fmla="*/ 905587 h 3370881"/>
                          <a:gd name="connsiteX247" fmla="*/ 2021541 w 2657256"/>
                          <a:gd name="connsiteY247" fmla="*/ 927999 h 3370881"/>
                          <a:gd name="connsiteX248" fmla="*/ 2030506 w 2657256"/>
                          <a:gd name="connsiteY248" fmla="*/ 941446 h 3370881"/>
                          <a:gd name="connsiteX249" fmla="*/ 2057400 w 2657256"/>
                          <a:gd name="connsiteY249" fmla="*/ 968340 h 3370881"/>
                          <a:gd name="connsiteX250" fmla="*/ 2088776 w 2657256"/>
                          <a:gd name="connsiteY250" fmla="*/ 1013164 h 3370881"/>
                          <a:gd name="connsiteX251" fmla="*/ 2115670 w 2657256"/>
                          <a:gd name="connsiteY251" fmla="*/ 1057987 h 3370881"/>
                          <a:gd name="connsiteX252" fmla="*/ 2120153 w 2657256"/>
                          <a:gd name="connsiteY252" fmla="*/ 1089364 h 3370881"/>
                          <a:gd name="connsiteX253" fmla="*/ 2138082 w 2657256"/>
                          <a:gd name="connsiteY253" fmla="*/ 1143152 h 3370881"/>
                          <a:gd name="connsiteX254" fmla="*/ 2147047 w 2657256"/>
                          <a:gd name="connsiteY254" fmla="*/ 1196940 h 3370881"/>
                          <a:gd name="connsiteX255" fmla="*/ 2151529 w 2657256"/>
                          <a:gd name="connsiteY255" fmla="*/ 1210387 h 3370881"/>
                          <a:gd name="connsiteX256" fmla="*/ 2156012 w 2657256"/>
                          <a:gd name="connsiteY256" fmla="*/ 1228317 h 3370881"/>
                          <a:gd name="connsiteX257" fmla="*/ 2173941 w 2657256"/>
                          <a:gd name="connsiteY257" fmla="*/ 1295552 h 3370881"/>
                          <a:gd name="connsiteX258" fmla="*/ 2182906 w 2657256"/>
                          <a:gd name="connsiteY258" fmla="*/ 1313481 h 3370881"/>
                          <a:gd name="connsiteX259" fmla="*/ 2187388 w 2657256"/>
                          <a:gd name="connsiteY259" fmla="*/ 1331411 h 3370881"/>
                          <a:gd name="connsiteX260" fmla="*/ 2214282 w 2657256"/>
                          <a:gd name="connsiteY260" fmla="*/ 1385199 h 3370881"/>
                          <a:gd name="connsiteX261" fmla="*/ 2218765 w 2657256"/>
                          <a:gd name="connsiteY261" fmla="*/ 1403129 h 3370881"/>
                          <a:gd name="connsiteX262" fmla="*/ 2223247 w 2657256"/>
                          <a:gd name="connsiteY262" fmla="*/ 1430023 h 3370881"/>
                          <a:gd name="connsiteX263" fmla="*/ 2236694 w 2657256"/>
                          <a:gd name="connsiteY263" fmla="*/ 1456917 h 3370881"/>
                          <a:gd name="connsiteX264" fmla="*/ 2241176 w 2657256"/>
                          <a:gd name="connsiteY264" fmla="*/ 1577940 h 3370881"/>
                          <a:gd name="connsiteX265" fmla="*/ 2245659 w 2657256"/>
                          <a:gd name="connsiteY265" fmla="*/ 1595870 h 3370881"/>
                          <a:gd name="connsiteX266" fmla="*/ 2249634 w 2657256"/>
                          <a:gd name="connsiteY266" fmla="*/ 1685855 h 3370881"/>
                          <a:gd name="connsiteX267" fmla="*/ 2227729 w 2657256"/>
                          <a:gd name="connsiteY267" fmla="*/ 1716893 h 3370881"/>
                          <a:gd name="connsiteX268" fmla="*/ 2266379 w 2657256"/>
                          <a:gd name="connsiteY268" fmla="*/ 1713088 h 3370881"/>
                          <a:gd name="connsiteX269" fmla="*/ 2235341 w 2657256"/>
                          <a:gd name="connsiteY269" fmla="*/ 1788611 h 3370881"/>
                          <a:gd name="connsiteX270" fmla="*/ 2230689 w 2657256"/>
                          <a:gd name="connsiteY270" fmla="*/ 1823963 h 3370881"/>
                          <a:gd name="connsiteX271" fmla="*/ 2226207 w 2657256"/>
                          <a:gd name="connsiteY271" fmla="*/ 1824470 h 3370881"/>
                          <a:gd name="connsiteX272" fmla="*/ 2208278 w 2657256"/>
                          <a:gd name="connsiteY272" fmla="*/ 1869293 h 3370881"/>
                          <a:gd name="connsiteX273" fmla="*/ 2195168 w 2657256"/>
                          <a:gd name="connsiteY273" fmla="*/ 1882740 h 3370881"/>
                          <a:gd name="connsiteX274" fmla="*/ 2203458 w 2657256"/>
                          <a:gd name="connsiteY274" fmla="*/ 1918938 h 3370881"/>
                          <a:gd name="connsiteX275" fmla="*/ 2204134 w 2657256"/>
                          <a:gd name="connsiteY275" fmla="*/ 1949806 h 3370881"/>
                          <a:gd name="connsiteX276" fmla="*/ 2226545 w 2657256"/>
                          <a:gd name="connsiteY276" fmla="*/ 1954627 h 3370881"/>
                          <a:gd name="connsiteX277" fmla="*/ 2241176 w 2657256"/>
                          <a:gd name="connsiteY277" fmla="*/ 2012729 h 3370881"/>
                          <a:gd name="connsiteX278" fmla="*/ 2263588 w 2657256"/>
                          <a:gd name="connsiteY278" fmla="*/ 2057552 h 3370881"/>
                          <a:gd name="connsiteX279" fmla="*/ 2286000 w 2657256"/>
                          <a:gd name="connsiteY279" fmla="*/ 2084446 h 3370881"/>
                          <a:gd name="connsiteX280" fmla="*/ 2299447 w 2657256"/>
                          <a:gd name="connsiteY280" fmla="*/ 2124787 h 3370881"/>
                          <a:gd name="connsiteX281" fmla="*/ 2321859 w 2657256"/>
                          <a:gd name="connsiteY281" fmla="*/ 2151681 h 3370881"/>
                          <a:gd name="connsiteX282" fmla="*/ 2344270 w 2657256"/>
                          <a:gd name="connsiteY282" fmla="*/ 2205470 h 3370881"/>
                          <a:gd name="connsiteX283" fmla="*/ 2348753 w 2657256"/>
                          <a:gd name="connsiteY283" fmla="*/ 2223399 h 3370881"/>
                          <a:gd name="connsiteX284" fmla="*/ 2366682 w 2657256"/>
                          <a:gd name="connsiteY284" fmla="*/ 2263740 h 3370881"/>
                          <a:gd name="connsiteX285" fmla="*/ 2375647 w 2657256"/>
                          <a:gd name="connsiteY285" fmla="*/ 2286152 h 3370881"/>
                          <a:gd name="connsiteX286" fmla="*/ 2380129 w 2657256"/>
                          <a:gd name="connsiteY286" fmla="*/ 2308564 h 3370881"/>
                          <a:gd name="connsiteX287" fmla="*/ 2389094 w 2657256"/>
                          <a:gd name="connsiteY287" fmla="*/ 2335458 h 3370881"/>
                          <a:gd name="connsiteX288" fmla="*/ 2393576 w 2657256"/>
                          <a:gd name="connsiteY288" fmla="*/ 2380281 h 3370881"/>
                          <a:gd name="connsiteX289" fmla="*/ 2398059 w 2657256"/>
                          <a:gd name="connsiteY289" fmla="*/ 2393729 h 3370881"/>
                          <a:gd name="connsiteX290" fmla="*/ 2419794 w 2657256"/>
                          <a:gd name="connsiteY290" fmla="*/ 2447517 h 3370881"/>
                          <a:gd name="connsiteX291" fmla="*/ 2427343 w 2657256"/>
                          <a:gd name="connsiteY291" fmla="*/ 2564058 h 3370881"/>
                          <a:gd name="connsiteX292" fmla="*/ 2389094 w 2657256"/>
                          <a:gd name="connsiteY292" fmla="*/ 2837481 h 3370881"/>
                          <a:gd name="connsiteX293" fmla="*/ 2380129 w 2657256"/>
                          <a:gd name="connsiteY293" fmla="*/ 2859893 h 3370881"/>
                          <a:gd name="connsiteX294" fmla="*/ 2357718 w 2657256"/>
                          <a:gd name="connsiteY294" fmla="*/ 2913681 h 3370881"/>
                          <a:gd name="connsiteX295" fmla="*/ 2348753 w 2657256"/>
                          <a:gd name="connsiteY295" fmla="*/ 2936093 h 3370881"/>
                          <a:gd name="connsiteX296" fmla="*/ 2339788 w 2657256"/>
                          <a:gd name="connsiteY296" fmla="*/ 2971952 h 3370881"/>
                          <a:gd name="connsiteX297" fmla="*/ 2326341 w 2657256"/>
                          <a:gd name="connsiteY297" fmla="*/ 2994364 h 3370881"/>
                          <a:gd name="connsiteX298" fmla="*/ 2317376 w 2657256"/>
                          <a:gd name="connsiteY298" fmla="*/ 3025740 h 3370881"/>
                          <a:gd name="connsiteX299" fmla="*/ 2303929 w 2657256"/>
                          <a:gd name="connsiteY299" fmla="*/ 3048152 h 3370881"/>
                          <a:gd name="connsiteX300" fmla="*/ 2290482 w 2657256"/>
                          <a:gd name="connsiteY300" fmla="*/ 3079529 h 3370881"/>
                          <a:gd name="connsiteX301" fmla="*/ 2272553 w 2657256"/>
                          <a:gd name="connsiteY301" fmla="*/ 3084011 h 3370881"/>
                          <a:gd name="connsiteX302" fmla="*/ 2259106 w 2657256"/>
                          <a:gd name="connsiteY302" fmla="*/ 3088493 h 3370881"/>
                          <a:gd name="connsiteX303" fmla="*/ 2241176 w 2657256"/>
                          <a:gd name="connsiteY303" fmla="*/ 3092976 h 3370881"/>
                          <a:gd name="connsiteX304" fmla="*/ 2209800 w 2657256"/>
                          <a:gd name="connsiteY304" fmla="*/ 3101940 h 3370881"/>
                          <a:gd name="connsiteX305" fmla="*/ 2205318 w 2657256"/>
                          <a:gd name="connsiteY305" fmla="*/ 3039187 h 3370881"/>
                          <a:gd name="connsiteX306" fmla="*/ 2218765 w 2657256"/>
                          <a:gd name="connsiteY306" fmla="*/ 3021258 h 3370881"/>
                          <a:gd name="connsiteX307" fmla="*/ 2245659 w 2657256"/>
                          <a:gd name="connsiteY307" fmla="*/ 2971952 h 3370881"/>
                          <a:gd name="connsiteX308" fmla="*/ 2268070 w 2657256"/>
                          <a:gd name="connsiteY308" fmla="*/ 2945058 h 3370881"/>
                          <a:gd name="connsiteX309" fmla="*/ 2298550 w 2657256"/>
                          <a:gd name="connsiteY309" fmla="*/ 2568540 h 3370881"/>
                          <a:gd name="connsiteX310" fmla="*/ 2284986 w 2657256"/>
                          <a:gd name="connsiteY310" fmla="*/ 2532681 h 3370881"/>
                          <a:gd name="connsiteX311" fmla="*/ 2293273 w 2657256"/>
                          <a:gd name="connsiteY311" fmla="*/ 2496653 h 3370881"/>
                          <a:gd name="connsiteX312" fmla="*/ 2278152 w 2657256"/>
                          <a:gd name="connsiteY312" fmla="*/ 2475178 h 3370881"/>
                          <a:gd name="connsiteX313" fmla="*/ 2245659 w 2657256"/>
                          <a:gd name="connsiteY313" fmla="*/ 2389247 h 3370881"/>
                          <a:gd name="connsiteX314" fmla="*/ 2195507 w 2657256"/>
                          <a:gd name="connsiteY314" fmla="*/ 2241328 h 3370881"/>
                          <a:gd name="connsiteX315" fmla="*/ 2083786 w 2657256"/>
                          <a:gd name="connsiteY315" fmla="*/ 2040300 h 3370881"/>
                          <a:gd name="connsiteX316" fmla="*/ 2048773 w 2657256"/>
                          <a:gd name="connsiteY316" fmla="*/ 2017971 h 3370881"/>
                          <a:gd name="connsiteX317" fmla="*/ 2074314 w 2657256"/>
                          <a:gd name="connsiteY317" fmla="*/ 2011967 h 3370881"/>
                          <a:gd name="connsiteX318" fmla="*/ 2034988 w 2657256"/>
                          <a:gd name="connsiteY318" fmla="*/ 2003764 h 3370881"/>
                          <a:gd name="connsiteX319" fmla="*/ 2026023 w 2657256"/>
                          <a:gd name="connsiteY319" fmla="*/ 2026176 h 3370881"/>
                          <a:gd name="connsiteX320" fmla="*/ 2021541 w 2657256"/>
                          <a:gd name="connsiteY320" fmla="*/ 2039623 h 3370881"/>
                          <a:gd name="connsiteX321" fmla="*/ 1999129 w 2657256"/>
                          <a:gd name="connsiteY321" fmla="*/ 2053070 h 3370881"/>
                          <a:gd name="connsiteX322" fmla="*/ 1990165 w 2657256"/>
                          <a:gd name="connsiteY322" fmla="*/ 2070999 h 3370881"/>
                          <a:gd name="connsiteX323" fmla="*/ 1967753 w 2657256"/>
                          <a:gd name="connsiteY323" fmla="*/ 2106858 h 3370881"/>
                          <a:gd name="connsiteX324" fmla="*/ 1981200 w 2657256"/>
                          <a:gd name="connsiteY324" fmla="*/ 2223399 h 3370881"/>
                          <a:gd name="connsiteX325" fmla="*/ 1994647 w 2657256"/>
                          <a:gd name="connsiteY325" fmla="*/ 2254776 h 3370881"/>
                          <a:gd name="connsiteX326" fmla="*/ 2003612 w 2657256"/>
                          <a:gd name="connsiteY326" fmla="*/ 2272705 h 3370881"/>
                          <a:gd name="connsiteX327" fmla="*/ 2026023 w 2657256"/>
                          <a:gd name="connsiteY327" fmla="*/ 2304081 h 3370881"/>
                          <a:gd name="connsiteX328" fmla="*/ 2043953 w 2657256"/>
                          <a:gd name="connsiteY328" fmla="*/ 2348905 h 3370881"/>
                          <a:gd name="connsiteX329" fmla="*/ 2061882 w 2657256"/>
                          <a:gd name="connsiteY329" fmla="*/ 2371317 h 3370881"/>
                          <a:gd name="connsiteX330" fmla="*/ 2088776 w 2657256"/>
                          <a:gd name="connsiteY330" fmla="*/ 2434070 h 3370881"/>
                          <a:gd name="connsiteX331" fmla="*/ 2102223 w 2657256"/>
                          <a:gd name="connsiteY331" fmla="*/ 2465446 h 3370881"/>
                          <a:gd name="connsiteX332" fmla="*/ 2106706 w 2657256"/>
                          <a:gd name="connsiteY332" fmla="*/ 2496823 h 3370881"/>
                          <a:gd name="connsiteX333" fmla="*/ 2124635 w 2657256"/>
                          <a:gd name="connsiteY333" fmla="*/ 2559576 h 3370881"/>
                          <a:gd name="connsiteX334" fmla="*/ 2138082 w 2657256"/>
                          <a:gd name="connsiteY334" fmla="*/ 2649223 h 3370881"/>
                          <a:gd name="connsiteX335" fmla="*/ 2147047 w 2657256"/>
                          <a:gd name="connsiteY335" fmla="*/ 2685081 h 3370881"/>
                          <a:gd name="connsiteX336" fmla="*/ 2151529 w 2657256"/>
                          <a:gd name="connsiteY336" fmla="*/ 2716458 h 3370881"/>
                          <a:gd name="connsiteX337" fmla="*/ 2160494 w 2657256"/>
                          <a:gd name="connsiteY337" fmla="*/ 2770246 h 3370881"/>
                          <a:gd name="connsiteX338" fmla="*/ 2156012 w 2657256"/>
                          <a:gd name="connsiteY338" fmla="*/ 2962987 h 3370881"/>
                          <a:gd name="connsiteX339" fmla="*/ 2138082 w 2657256"/>
                          <a:gd name="connsiteY339" fmla="*/ 3043670 h 3370881"/>
                          <a:gd name="connsiteX340" fmla="*/ 2133600 w 2657256"/>
                          <a:gd name="connsiteY340" fmla="*/ 3061599 h 3370881"/>
                          <a:gd name="connsiteX341" fmla="*/ 2120153 w 2657256"/>
                          <a:gd name="connsiteY341" fmla="*/ 3079529 h 3370881"/>
                          <a:gd name="connsiteX342" fmla="*/ 2111188 w 2657256"/>
                          <a:gd name="connsiteY342" fmla="*/ 3106423 h 3370881"/>
                          <a:gd name="connsiteX343" fmla="*/ 2088776 w 2657256"/>
                          <a:gd name="connsiteY343" fmla="*/ 3137799 h 3370881"/>
                          <a:gd name="connsiteX344" fmla="*/ 2075329 w 2657256"/>
                          <a:gd name="connsiteY344" fmla="*/ 3164693 h 3370881"/>
                          <a:gd name="connsiteX345" fmla="*/ 2061882 w 2657256"/>
                          <a:gd name="connsiteY345" fmla="*/ 3169176 h 3370881"/>
                          <a:gd name="connsiteX346" fmla="*/ 2021541 w 2657256"/>
                          <a:gd name="connsiteY346" fmla="*/ 3164693 h 3370881"/>
                          <a:gd name="connsiteX347" fmla="*/ 2012576 w 2657256"/>
                          <a:gd name="connsiteY347" fmla="*/ 3119870 h 3370881"/>
                          <a:gd name="connsiteX348" fmla="*/ 2048435 w 2657256"/>
                          <a:gd name="connsiteY348" fmla="*/ 3021258 h 3370881"/>
                          <a:gd name="connsiteX349" fmla="*/ 2048435 w 2657256"/>
                          <a:gd name="connsiteY349" fmla="*/ 3021258 h 3370881"/>
                          <a:gd name="connsiteX350" fmla="*/ 2061882 w 2657256"/>
                          <a:gd name="connsiteY350" fmla="*/ 2967470 h 3370881"/>
                          <a:gd name="connsiteX351" fmla="*/ 2070847 w 2657256"/>
                          <a:gd name="connsiteY351" fmla="*/ 2882305 h 3370881"/>
                          <a:gd name="connsiteX352" fmla="*/ 2066365 w 2657256"/>
                          <a:gd name="connsiteY352" fmla="*/ 2725423 h 3370881"/>
                          <a:gd name="connsiteX353" fmla="*/ 2043953 w 2657256"/>
                          <a:gd name="connsiteY353" fmla="*/ 2649223 h 3370881"/>
                          <a:gd name="connsiteX354" fmla="*/ 2030506 w 2657256"/>
                          <a:gd name="connsiteY354" fmla="*/ 2622329 h 3370881"/>
                          <a:gd name="connsiteX355" fmla="*/ 2017059 w 2657256"/>
                          <a:gd name="connsiteY355" fmla="*/ 2581987 h 3370881"/>
                          <a:gd name="connsiteX356" fmla="*/ 1981200 w 2657256"/>
                          <a:gd name="connsiteY356" fmla="*/ 2514752 h 3370881"/>
                          <a:gd name="connsiteX357" fmla="*/ 1972235 w 2657256"/>
                          <a:gd name="connsiteY357" fmla="*/ 2501305 h 3370881"/>
                          <a:gd name="connsiteX358" fmla="*/ 1958788 w 2657256"/>
                          <a:gd name="connsiteY358" fmla="*/ 2478893 h 3370881"/>
                          <a:gd name="connsiteX359" fmla="*/ 1905000 w 2657256"/>
                          <a:gd name="connsiteY359" fmla="*/ 2398211 h 3370881"/>
                          <a:gd name="connsiteX360" fmla="*/ 1882588 w 2657256"/>
                          <a:gd name="connsiteY360" fmla="*/ 2357870 h 3370881"/>
                          <a:gd name="connsiteX361" fmla="*/ 1869141 w 2657256"/>
                          <a:gd name="connsiteY361" fmla="*/ 2339940 h 3370881"/>
                          <a:gd name="connsiteX362" fmla="*/ 1806388 w 2657256"/>
                          <a:gd name="connsiteY362" fmla="*/ 2313046 h 3370881"/>
                          <a:gd name="connsiteX363" fmla="*/ 1779494 w 2657256"/>
                          <a:gd name="connsiteY363" fmla="*/ 2304081 h 3370881"/>
                          <a:gd name="connsiteX364" fmla="*/ 1752600 w 2657256"/>
                          <a:gd name="connsiteY364" fmla="*/ 2299599 h 3370881"/>
                          <a:gd name="connsiteX365" fmla="*/ 1680882 w 2657256"/>
                          <a:gd name="connsiteY365" fmla="*/ 2277187 h 3370881"/>
                          <a:gd name="connsiteX366" fmla="*/ 1719025 w 2657256"/>
                          <a:gd name="connsiteY366" fmla="*/ 2281331 h 3370881"/>
                          <a:gd name="connsiteX367" fmla="*/ 1756997 w 2657256"/>
                          <a:gd name="connsiteY367" fmla="*/ 2289450 h 3370881"/>
                          <a:gd name="connsiteX368" fmla="*/ 1656440 w 2657256"/>
                          <a:gd name="connsiteY368" fmla="*/ 2298583 h 3370881"/>
                          <a:gd name="connsiteX369" fmla="*/ 1537447 w 2657256"/>
                          <a:gd name="connsiteY369" fmla="*/ 2329960 h 3370881"/>
                          <a:gd name="connsiteX370" fmla="*/ 1571993 w 2657256"/>
                          <a:gd name="connsiteY370" fmla="*/ 2317957 h 3370881"/>
                          <a:gd name="connsiteX371" fmla="*/ 1509707 w 2657256"/>
                          <a:gd name="connsiteY371" fmla="*/ 2338926 h 3370881"/>
                          <a:gd name="connsiteX372" fmla="*/ 1500444 w 2657256"/>
                          <a:gd name="connsiteY372" fmla="*/ 2355271 h 3370881"/>
                          <a:gd name="connsiteX373" fmla="*/ 1402678 w 2657256"/>
                          <a:gd name="connsiteY373" fmla="*/ 2339641 h 3370881"/>
                          <a:gd name="connsiteX374" fmla="*/ 1322892 w 2657256"/>
                          <a:gd name="connsiteY374" fmla="*/ 2336952 h 3370881"/>
                          <a:gd name="connsiteX375" fmla="*/ 1199384 w 2657256"/>
                          <a:gd name="connsiteY375" fmla="*/ 2307041 h 3370881"/>
                          <a:gd name="connsiteX376" fmla="*/ 1066800 w 2657256"/>
                          <a:gd name="connsiteY376" fmla="*/ 2272705 h 3370881"/>
                          <a:gd name="connsiteX377" fmla="*/ 1030941 w 2657256"/>
                          <a:gd name="connsiteY377" fmla="*/ 2263740 h 3370881"/>
                          <a:gd name="connsiteX378" fmla="*/ 986118 w 2657256"/>
                          <a:gd name="connsiteY378" fmla="*/ 2241329 h 3370881"/>
                          <a:gd name="connsiteX379" fmla="*/ 968188 w 2657256"/>
                          <a:gd name="connsiteY379" fmla="*/ 2232364 h 3370881"/>
                          <a:gd name="connsiteX380" fmla="*/ 936812 w 2657256"/>
                          <a:gd name="connsiteY380" fmla="*/ 2214434 h 3370881"/>
                          <a:gd name="connsiteX381" fmla="*/ 905435 w 2657256"/>
                          <a:gd name="connsiteY381" fmla="*/ 2196505 h 3370881"/>
                          <a:gd name="connsiteX382" fmla="*/ 869576 w 2657256"/>
                          <a:gd name="connsiteY382" fmla="*/ 2209952 h 3370881"/>
                          <a:gd name="connsiteX383" fmla="*/ 856129 w 2657256"/>
                          <a:gd name="connsiteY383" fmla="*/ 2227881 h 3370881"/>
                          <a:gd name="connsiteX384" fmla="*/ 815788 w 2657256"/>
                          <a:gd name="connsiteY384" fmla="*/ 2268223 h 3370881"/>
                          <a:gd name="connsiteX385" fmla="*/ 788894 w 2657256"/>
                          <a:gd name="connsiteY385" fmla="*/ 2290634 h 3370881"/>
                          <a:gd name="connsiteX386" fmla="*/ 762000 w 2657256"/>
                          <a:gd name="connsiteY386" fmla="*/ 2313046 h 3370881"/>
                          <a:gd name="connsiteX387" fmla="*/ 753035 w 2657256"/>
                          <a:gd name="connsiteY387" fmla="*/ 2326493 h 3370881"/>
                          <a:gd name="connsiteX388" fmla="*/ 735106 w 2657256"/>
                          <a:gd name="connsiteY388" fmla="*/ 2339940 h 3370881"/>
                          <a:gd name="connsiteX389" fmla="*/ 712694 w 2657256"/>
                          <a:gd name="connsiteY389" fmla="*/ 2362352 h 3370881"/>
                          <a:gd name="connsiteX390" fmla="*/ 694765 w 2657256"/>
                          <a:gd name="connsiteY390" fmla="*/ 2375799 h 3370881"/>
                          <a:gd name="connsiteX391" fmla="*/ 681318 w 2657256"/>
                          <a:gd name="connsiteY391" fmla="*/ 2393729 h 3370881"/>
                          <a:gd name="connsiteX392" fmla="*/ 667870 w 2657256"/>
                          <a:gd name="connsiteY392" fmla="*/ 2402693 h 3370881"/>
                          <a:gd name="connsiteX393" fmla="*/ 623047 w 2657256"/>
                          <a:gd name="connsiteY393" fmla="*/ 2443034 h 3370881"/>
                          <a:gd name="connsiteX394" fmla="*/ 600635 w 2657256"/>
                          <a:gd name="connsiteY394" fmla="*/ 2474411 h 3370881"/>
                          <a:gd name="connsiteX395" fmla="*/ 587188 w 2657256"/>
                          <a:gd name="connsiteY395" fmla="*/ 2514752 h 3370881"/>
                          <a:gd name="connsiteX396" fmla="*/ 582706 w 2657256"/>
                          <a:gd name="connsiteY396" fmla="*/ 2546129 h 3370881"/>
                          <a:gd name="connsiteX397" fmla="*/ 596153 w 2657256"/>
                          <a:gd name="connsiteY397" fmla="*/ 2635776 h 3370881"/>
                          <a:gd name="connsiteX398" fmla="*/ 600635 w 2657256"/>
                          <a:gd name="connsiteY398" fmla="*/ 2653705 h 3370881"/>
                          <a:gd name="connsiteX399" fmla="*/ 609600 w 2657256"/>
                          <a:gd name="connsiteY399" fmla="*/ 2671634 h 3370881"/>
                          <a:gd name="connsiteX400" fmla="*/ 614082 w 2657256"/>
                          <a:gd name="connsiteY400" fmla="*/ 2689564 h 3370881"/>
                          <a:gd name="connsiteX401" fmla="*/ 623047 w 2657256"/>
                          <a:gd name="connsiteY401" fmla="*/ 2711976 h 3370881"/>
                          <a:gd name="connsiteX402" fmla="*/ 627529 w 2657256"/>
                          <a:gd name="connsiteY402" fmla="*/ 2734387 h 3370881"/>
                          <a:gd name="connsiteX403" fmla="*/ 640976 w 2657256"/>
                          <a:gd name="connsiteY403" fmla="*/ 2765764 h 3370881"/>
                          <a:gd name="connsiteX404" fmla="*/ 645459 w 2657256"/>
                          <a:gd name="connsiteY404" fmla="*/ 2779211 h 3370881"/>
                          <a:gd name="connsiteX405" fmla="*/ 658906 w 2657256"/>
                          <a:gd name="connsiteY405" fmla="*/ 2801623 h 3370881"/>
                          <a:gd name="connsiteX406" fmla="*/ 676835 w 2657256"/>
                          <a:gd name="connsiteY406" fmla="*/ 2864376 h 3370881"/>
                          <a:gd name="connsiteX407" fmla="*/ 690282 w 2657256"/>
                          <a:gd name="connsiteY407" fmla="*/ 2895752 h 3370881"/>
                          <a:gd name="connsiteX408" fmla="*/ 699247 w 2657256"/>
                          <a:gd name="connsiteY408" fmla="*/ 2940576 h 3370881"/>
                          <a:gd name="connsiteX409" fmla="*/ 703729 w 2657256"/>
                          <a:gd name="connsiteY409" fmla="*/ 2967470 h 3370881"/>
                          <a:gd name="connsiteX410" fmla="*/ 717176 w 2657256"/>
                          <a:gd name="connsiteY410" fmla="*/ 2994364 h 3370881"/>
                          <a:gd name="connsiteX411" fmla="*/ 735106 w 2657256"/>
                          <a:gd name="connsiteY411" fmla="*/ 3052634 h 3370881"/>
                          <a:gd name="connsiteX412" fmla="*/ 739588 w 2657256"/>
                          <a:gd name="connsiteY412" fmla="*/ 3079529 h 3370881"/>
                          <a:gd name="connsiteX413" fmla="*/ 762000 w 2657256"/>
                          <a:gd name="connsiteY413" fmla="*/ 3142281 h 3370881"/>
                          <a:gd name="connsiteX414" fmla="*/ 766482 w 2657256"/>
                          <a:gd name="connsiteY414" fmla="*/ 3231929 h 3370881"/>
                          <a:gd name="connsiteX415" fmla="*/ 770965 w 2657256"/>
                          <a:gd name="connsiteY415" fmla="*/ 3254340 h 3370881"/>
                          <a:gd name="connsiteX416" fmla="*/ 775447 w 2657256"/>
                          <a:gd name="connsiteY416" fmla="*/ 3285717 h 3370881"/>
                          <a:gd name="connsiteX417" fmla="*/ 748553 w 2657256"/>
                          <a:gd name="connsiteY417" fmla="*/ 3335023 h 3370881"/>
                          <a:gd name="connsiteX418" fmla="*/ 721659 w 2657256"/>
                          <a:gd name="connsiteY418" fmla="*/ 3343987 h 3370881"/>
                          <a:gd name="connsiteX419" fmla="*/ 708212 w 2657256"/>
                          <a:gd name="connsiteY419" fmla="*/ 3348470 h 3370881"/>
                          <a:gd name="connsiteX420" fmla="*/ 623047 w 2657256"/>
                          <a:gd name="connsiteY420" fmla="*/ 3330540 h 3370881"/>
                          <a:gd name="connsiteX421" fmla="*/ 609600 w 2657256"/>
                          <a:gd name="connsiteY421" fmla="*/ 3308129 h 3370881"/>
                          <a:gd name="connsiteX422" fmla="*/ 591670 w 2657256"/>
                          <a:gd name="connsiteY422" fmla="*/ 3267787 h 3370881"/>
                          <a:gd name="connsiteX423" fmla="*/ 560294 w 2657256"/>
                          <a:gd name="connsiteY423" fmla="*/ 3209517 h 3370881"/>
                          <a:gd name="connsiteX424" fmla="*/ 551329 w 2657256"/>
                          <a:gd name="connsiteY424" fmla="*/ 3196070 h 3370881"/>
                          <a:gd name="connsiteX425" fmla="*/ 528918 w 2657256"/>
                          <a:gd name="connsiteY425" fmla="*/ 3173658 h 3370881"/>
                          <a:gd name="connsiteX426" fmla="*/ 519953 w 2657256"/>
                          <a:gd name="connsiteY426" fmla="*/ 3128834 h 3370881"/>
                          <a:gd name="connsiteX427" fmla="*/ 524435 w 2657256"/>
                          <a:gd name="connsiteY427" fmla="*/ 3101940 h 3370881"/>
                          <a:gd name="connsiteX428" fmla="*/ 528918 w 2657256"/>
                          <a:gd name="connsiteY428" fmla="*/ 3088493 h 3370881"/>
                          <a:gd name="connsiteX429" fmla="*/ 542365 w 2657256"/>
                          <a:gd name="connsiteY429" fmla="*/ 3052634 h 3370881"/>
                          <a:gd name="connsiteX430" fmla="*/ 484094 w 2657256"/>
                          <a:gd name="connsiteY430" fmla="*/ 2886787 h 3370881"/>
                          <a:gd name="connsiteX431" fmla="*/ 443753 w 2657256"/>
                          <a:gd name="connsiteY431" fmla="*/ 2779211 h 3370881"/>
                          <a:gd name="connsiteX432" fmla="*/ 439270 w 2657256"/>
                          <a:gd name="connsiteY432" fmla="*/ 2752317 h 3370881"/>
                          <a:gd name="connsiteX433" fmla="*/ 430306 w 2657256"/>
                          <a:gd name="connsiteY433" fmla="*/ 2716458 h 3370881"/>
                          <a:gd name="connsiteX434" fmla="*/ 425823 w 2657256"/>
                          <a:gd name="connsiteY434" fmla="*/ 2680599 h 3370881"/>
                          <a:gd name="connsiteX435" fmla="*/ 398929 w 2657256"/>
                          <a:gd name="connsiteY435" fmla="*/ 2599917 h 3370881"/>
                          <a:gd name="connsiteX436" fmla="*/ 385482 w 2657256"/>
                          <a:gd name="connsiteY436" fmla="*/ 2568540 h 3370881"/>
                          <a:gd name="connsiteX437" fmla="*/ 381000 w 2657256"/>
                          <a:gd name="connsiteY437" fmla="*/ 2550611 h 3370881"/>
                          <a:gd name="connsiteX438" fmla="*/ 372035 w 2657256"/>
                          <a:gd name="connsiteY438" fmla="*/ 2483376 h 3370881"/>
                          <a:gd name="connsiteX439" fmla="*/ 367553 w 2657256"/>
                          <a:gd name="connsiteY439" fmla="*/ 2469929 h 3370881"/>
                          <a:gd name="connsiteX440" fmla="*/ 407894 w 2657256"/>
                          <a:gd name="connsiteY440" fmla="*/ 2451999 h 3370881"/>
                          <a:gd name="connsiteX441" fmla="*/ 515470 w 2657256"/>
                          <a:gd name="connsiteY441" fmla="*/ 2407176 h 3370881"/>
                          <a:gd name="connsiteX442" fmla="*/ 578223 w 2657256"/>
                          <a:gd name="connsiteY442" fmla="*/ 2353387 h 3370881"/>
                          <a:gd name="connsiteX443" fmla="*/ 587188 w 2657256"/>
                          <a:gd name="connsiteY443" fmla="*/ 2330976 h 3370881"/>
                          <a:gd name="connsiteX444" fmla="*/ 614082 w 2657256"/>
                          <a:gd name="connsiteY444" fmla="*/ 2254776 h 3370881"/>
                          <a:gd name="connsiteX445" fmla="*/ 649941 w 2657256"/>
                          <a:gd name="connsiteY445" fmla="*/ 2200987 h 3370881"/>
                          <a:gd name="connsiteX446" fmla="*/ 690282 w 2657256"/>
                          <a:gd name="connsiteY446" fmla="*/ 2174093 h 3370881"/>
                          <a:gd name="connsiteX447" fmla="*/ 703729 w 2657256"/>
                          <a:gd name="connsiteY447" fmla="*/ 2165129 h 3370881"/>
                          <a:gd name="connsiteX448" fmla="*/ 739588 w 2657256"/>
                          <a:gd name="connsiteY448" fmla="*/ 2147199 h 3370881"/>
                          <a:gd name="connsiteX449" fmla="*/ 708212 w 2657256"/>
                          <a:gd name="connsiteY449" fmla="*/ 2187540 h 3370881"/>
                          <a:gd name="connsiteX450" fmla="*/ 654423 w 2657256"/>
                          <a:gd name="connsiteY450" fmla="*/ 2241329 h 3370881"/>
                          <a:gd name="connsiteX451" fmla="*/ 636494 w 2657256"/>
                          <a:gd name="connsiteY451" fmla="*/ 2259258 h 3370881"/>
                          <a:gd name="connsiteX452" fmla="*/ 614082 w 2657256"/>
                          <a:gd name="connsiteY452" fmla="*/ 2286152 h 3370881"/>
                          <a:gd name="connsiteX453" fmla="*/ 592179 w 2657256"/>
                          <a:gd name="connsiteY453" fmla="*/ 2282347 h 3370881"/>
                          <a:gd name="connsiteX454" fmla="*/ 555980 w 2657256"/>
                          <a:gd name="connsiteY454" fmla="*/ 2313892 h 3370881"/>
                          <a:gd name="connsiteX455" fmla="*/ 524435 w 2657256"/>
                          <a:gd name="connsiteY455" fmla="*/ 2348905 h 3370881"/>
                          <a:gd name="connsiteX456" fmla="*/ 502023 w 2657256"/>
                          <a:gd name="connsiteY456" fmla="*/ 2362352 h 3370881"/>
                          <a:gd name="connsiteX457" fmla="*/ 461682 w 2657256"/>
                          <a:gd name="connsiteY457" fmla="*/ 2389246 h 3370881"/>
                          <a:gd name="connsiteX458" fmla="*/ 448235 w 2657256"/>
                          <a:gd name="connsiteY458" fmla="*/ 2398211 h 3370881"/>
                          <a:gd name="connsiteX459" fmla="*/ 430306 w 2657256"/>
                          <a:gd name="connsiteY459" fmla="*/ 2407176 h 3370881"/>
                          <a:gd name="connsiteX460" fmla="*/ 412376 w 2657256"/>
                          <a:gd name="connsiteY460" fmla="*/ 2420623 h 3370881"/>
                          <a:gd name="connsiteX461" fmla="*/ 389965 w 2657256"/>
                          <a:gd name="connsiteY461" fmla="*/ 2429587 h 3370881"/>
                          <a:gd name="connsiteX462" fmla="*/ 372035 w 2657256"/>
                          <a:gd name="connsiteY462" fmla="*/ 2443034 h 3370881"/>
                          <a:gd name="connsiteX463" fmla="*/ 318247 w 2657256"/>
                          <a:gd name="connsiteY463" fmla="*/ 2474411 h 3370881"/>
                          <a:gd name="connsiteX464" fmla="*/ 304800 w 2657256"/>
                          <a:gd name="connsiteY464" fmla="*/ 2492340 h 3370881"/>
                          <a:gd name="connsiteX465" fmla="*/ 282388 w 2657256"/>
                          <a:gd name="connsiteY465" fmla="*/ 2519234 h 3370881"/>
                          <a:gd name="connsiteX466" fmla="*/ 295835 w 2657256"/>
                          <a:gd name="connsiteY466" fmla="*/ 2815070 h 3370881"/>
                          <a:gd name="connsiteX467" fmla="*/ 300318 w 2657256"/>
                          <a:gd name="connsiteY467" fmla="*/ 2837481 h 3370881"/>
                          <a:gd name="connsiteX468" fmla="*/ 304800 w 2657256"/>
                          <a:gd name="connsiteY468" fmla="*/ 2868858 h 3370881"/>
                          <a:gd name="connsiteX469" fmla="*/ 309282 w 2657256"/>
                          <a:gd name="connsiteY469" fmla="*/ 2927129 h 3370881"/>
                          <a:gd name="connsiteX470" fmla="*/ 322729 w 2657256"/>
                          <a:gd name="connsiteY470" fmla="*/ 2985399 h 3370881"/>
                          <a:gd name="connsiteX471" fmla="*/ 327212 w 2657256"/>
                          <a:gd name="connsiteY471" fmla="*/ 3012293 h 3370881"/>
                          <a:gd name="connsiteX472" fmla="*/ 331694 w 2657256"/>
                          <a:gd name="connsiteY472" fmla="*/ 3043670 h 3370881"/>
                          <a:gd name="connsiteX473" fmla="*/ 345141 w 2657256"/>
                          <a:gd name="connsiteY473" fmla="*/ 3070564 h 3370881"/>
                          <a:gd name="connsiteX474" fmla="*/ 367553 w 2657256"/>
                          <a:gd name="connsiteY474" fmla="*/ 3124352 h 3370881"/>
                          <a:gd name="connsiteX475" fmla="*/ 381000 w 2657256"/>
                          <a:gd name="connsiteY475" fmla="*/ 3182623 h 3370881"/>
                          <a:gd name="connsiteX476" fmla="*/ 389965 w 2657256"/>
                          <a:gd name="connsiteY476" fmla="*/ 3196070 h 3370881"/>
                          <a:gd name="connsiteX477" fmla="*/ 394447 w 2657256"/>
                          <a:gd name="connsiteY477" fmla="*/ 3213999 h 3370881"/>
                          <a:gd name="connsiteX478" fmla="*/ 412376 w 2657256"/>
                          <a:gd name="connsiteY478" fmla="*/ 3245376 h 3370881"/>
                          <a:gd name="connsiteX479" fmla="*/ 416859 w 2657256"/>
                          <a:gd name="connsiteY479" fmla="*/ 3258823 h 3370881"/>
                          <a:gd name="connsiteX480" fmla="*/ 425823 w 2657256"/>
                          <a:gd name="connsiteY480" fmla="*/ 3272270 h 3370881"/>
                          <a:gd name="connsiteX481" fmla="*/ 439270 w 2657256"/>
                          <a:gd name="connsiteY481" fmla="*/ 3303646 h 3370881"/>
                          <a:gd name="connsiteX482" fmla="*/ 439270 w 2657256"/>
                          <a:gd name="connsiteY482" fmla="*/ 3352952 h 3370881"/>
                          <a:gd name="connsiteX483" fmla="*/ 430306 w 2657256"/>
                          <a:gd name="connsiteY483" fmla="*/ 3366399 h 3370881"/>
                          <a:gd name="connsiteX484" fmla="*/ 412376 w 2657256"/>
                          <a:gd name="connsiteY484" fmla="*/ 3370881 h 3370881"/>
                          <a:gd name="connsiteX485" fmla="*/ 295835 w 2657256"/>
                          <a:gd name="connsiteY485" fmla="*/ 3357434 h 3370881"/>
                          <a:gd name="connsiteX486" fmla="*/ 264459 w 2657256"/>
                          <a:gd name="connsiteY486" fmla="*/ 3276752 h 3370881"/>
                          <a:gd name="connsiteX487" fmla="*/ 259976 w 2657256"/>
                          <a:gd name="connsiteY487" fmla="*/ 3240893 h 3370881"/>
                          <a:gd name="connsiteX488" fmla="*/ 246529 w 2657256"/>
                          <a:gd name="connsiteY488" fmla="*/ 3178140 h 3370881"/>
                          <a:gd name="connsiteX489" fmla="*/ 237565 w 2657256"/>
                          <a:gd name="connsiteY489" fmla="*/ 3084011 h 3370881"/>
                          <a:gd name="connsiteX490" fmla="*/ 228600 w 2657256"/>
                          <a:gd name="connsiteY490" fmla="*/ 3057117 h 3370881"/>
                          <a:gd name="connsiteX491" fmla="*/ 219635 w 2657256"/>
                          <a:gd name="connsiteY491" fmla="*/ 3021258 h 3370881"/>
                          <a:gd name="connsiteX492" fmla="*/ 206188 w 2657256"/>
                          <a:gd name="connsiteY492" fmla="*/ 2980917 h 3370881"/>
                          <a:gd name="connsiteX493" fmla="*/ 201706 w 2657256"/>
                          <a:gd name="connsiteY493" fmla="*/ 2949540 h 3370881"/>
                          <a:gd name="connsiteX494" fmla="*/ 197223 w 2657256"/>
                          <a:gd name="connsiteY494" fmla="*/ 2927129 h 3370881"/>
                          <a:gd name="connsiteX495" fmla="*/ 192741 w 2657256"/>
                          <a:gd name="connsiteY495" fmla="*/ 2891270 h 3370881"/>
                          <a:gd name="connsiteX496" fmla="*/ 188259 w 2657256"/>
                          <a:gd name="connsiteY496" fmla="*/ 2850929 h 3370881"/>
                          <a:gd name="connsiteX497" fmla="*/ 179294 w 2657256"/>
                          <a:gd name="connsiteY497" fmla="*/ 2824034 h 3370881"/>
                          <a:gd name="connsiteX498" fmla="*/ 165847 w 2657256"/>
                          <a:gd name="connsiteY498" fmla="*/ 2774729 h 3370881"/>
                          <a:gd name="connsiteX499" fmla="*/ 161365 w 2657256"/>
                          <a:gd name="connsiteY499" fmla="*/ 2747834 h 3370881"/>
                          <a:gd name="connsiteX500" fmla="*/ 156882 w 2657256"/>
                          <a:gd name="connsiteY500" fmla="*/ 2559576 h 3370881"/>
                          <a:gd name="connsiteX501" fmla="*/ 152400 w 2657256"/>
                          <a:gd name="connsiteY501" fmla="*/ 2519234 h 3370881"/>
                          <a:gd name="connsiteX502" fmla="*/ 118035 w 2657256"/>
                          <a:gd name="connsiteY502" fmla="*/ 2400004 h 3370881"/>
                          <a:gd name="connsiteX503" fmla="*/ 117048 w 2657256"/>
                          <a:gd name="connsiteY503" fmla="*/ 2344423 h 3370881"/>
                          <a:gd name="connsiteX504" fmla="*/ 100106 w 2657256"/>
                          <a:gd name="connsiteY504" fmla="*/ 2330976 h 3370881"/>
                          <a:gd name="connsiteX505" fmla="*/ 138953 w 2657256"/>
                          <a:gd name="connsiteY505" fmla="*/ 2313046 h 3370881"/>
                          <a:gd name="connsiteX506" fmla="*/ 152400 w 2657256"/>
                          <a:gd name="connsiteY506" fmla="*/ 2304081 h 3370881"/>
                          <a:gd name="connsiteX507" fmla="*/ 170329 w 2657256"/>
                          <a:gd name="connsiteY507" fmla="*/ 2259258 h 3370881"/>
                          <a:gd name="connsiteX508" fmla="*/ 188259 w 2657256"/>
                          <a:gd name="connsiteY508" fmla="*/ 2223399 h 3370881"/>
                          <a:gd name="connsiteX509" fmla="*/ 206188 w 2657256"/>
                          <a:gd name="connsiteY509" fmla="*/ 2187540 h 3370881"/>
                          <a:gd name="connsiteX510" fmla="*/ 210670 w 2657256"/>
                          <a:gd name="connsiteY510" fmla="*/ 2174093 h 3370881"/>
                          <a:gd name="connsiteX511" fmla="*/ 219635 w 2657256"/>
                          <a:gd name="connsiteY511" fmla="*/ 2115823 h 3370881"/>
                          <a:gd name="connsiteX512" fmla="*/ 210670 w 2657256"/>
                          <a:gd name="connsiteY512" fmla="*/ 1958940 h 3370881"/>
                          <a:gd name="connsiteX513" fmla="*/ 192741 w 2657256"/>
                          <a:gd name="connsiteY513" fmla="*/ 1923081 h 3370881"/>
                          <a:gd name="connsiteX514" fmla="*/ 179294 w 2657256"/>
                          <a:gd name="connsiteY514" fmla="*/ 1891705 h 3370881"/>
                          <a:gd name="connsiteX515" fmla="*/ 165847 w 2657256"/>
                          <a:gd name="connsiteY515" fmla="*/ 1864811 h 3370881"/>
                          <a:gd name="connsiteX516" fmla="*/ 152400 w 2657256"/>
                          <a:gd name="connsiteY516" fmla="*/ 1833434 h 3370881"/>
                          <a:gd name="connsiteX517" fmla="*/ 143435 w 2657256"/>
                          <a:gd name="connsiteY517" fmla="*/ 1819987 h 3370881"/>
                          <a:gd name="connsiteX518" fmla="*/ 107576 w 2657256"/>
                          <a:gd name="connsiteY518" fmla="*/ 1784129 h 3370881"/>
                          <a:gd name="connsiteX519" fmla="*/ 94129 w 2657256"/>
                          <a:gd name="connsiteY519" fmla="*/ 1779646 h 3370881"/>
                          <a:gd name="connsiteX520" fmla="*/ 71718 w 2657256"/>
                          <a:gd name="connsiteY520" fmla="*/ 1770681 h 3370881"/>
                          <a:gd name="connsiteX521" fmla="*/ 58270 w 2657256"/>
                          <a:gd name="connsiteY521" fmla="*/ 1761717 h 3370881"/>
                          <a:gd name="connsiteX522" fmla="*/ 26894 w 2657256"/>
                          <a:gd name="connsiteY522" fmla="*/ 1730340 h 3370881"/>
                          <a:gd name="connsiteX523" fmla="*/ 0 w 2657256"/>
                          <a:gd name="connsiteY523" fmla="*/ 1707929 h 3370881"/>
                          <a:gd name="connsiteX0" fmla="*/ 0 w 2657256"/>
                          <a:gd name="connsiteY0" fmla="*/ 1707929 h 3370881"/>
                          <a:gd name="connsiteX1" fmla="*/ 22412 w 2657256"/>
                          <a:gd name="connsiteY1" fmla="*/ 1698964 h 3370881"/>
                          <a:gd name="connsiteX2" fmla="*/ 31376 w 2657256"/>
                          <a:gd name="connsiteY2" fmla="*/ 1681034 h 3370881"/>
                          <a:gd name="connsiteX3" fmla="*/ 44823 w 2657256"/>
                          <a:gd name="connsiteY3" fmla="*/ 1672070 h 3370881"/>
                          <a:gd name="connsiteX4" fmla="*/ 58270 w 2657256"/>
                          <a:gd name="connsiteY4" fmla="*/ 1654140 h 3370881"/>
                          <a:gd name="connsiteX5" fmla="*/ 76200 w 2657256"/>
                          <a:gd name="connsiteY5" fmla="*/ 1645176 h 3370881"/>
                          <a:gd name="connsiteX6" fmla="*/ 98612 w 2657256"/>
                          <a:gd name="connsiteY6" fmla="*/ 1636211 h 3370881"/>
                          <a:gd name="connsiteX7" fmla="*/ 125506 w 2657256"/>
                          <a:gd name="connsiteY7" fmla="*/ 1627246 h 3370881"/>
                          <a:gd name="connsiteX8" fmla="*/ 152400 w 2657256"/>
                          <a:gd name="connsiteY8" fmla="*/ 1609317 h 3370881"/>
                          <a:gd name="connsiteX9" fmla="*/ 170329 w 2657256"/>
                          <a:gd name="connsiteY9" fmla="*/ 1600352 h 3370881"/>
                          <a:gd name="connsiteX10" fmla="*/ 188259 w 2657256"/>
                          <a:gd name="connsiteY10" fmla="*/ 1582423 h 3370881"/>
                          <a:gd name="connsiteX11" fmla="*/ 228600 w 2657256"/>
                          <a:gd name="connsiteY11" fmla="*/ 1564493 h 3370881"/>
                          <a:gd name="connsiteX12" fmla="*/ 255494 w 2657256"/>
                          <a:gd name="connsiteY12" fmla="*/ 1546564 h 3370881"/>
                          <a:gd name="connsiteX13" fmla="*/ 300318 w 2657256"/>
                          <a:gd name="connsiteY13" fmla="*/ 1524152 h 3370881"/>
                          <a:gd name="connsiteX14" fmla="*/ 313765 w 2657256"/>
                          <a:gd name="connsiteY14" fmla="*/ 1515187 h 3370881"/>
                          <a:gd name="connsiteX15" fmla="*/ 340659 w 2657256"/>
                          <a:gd name="connsiteY15" fmla="*/ 1510705 h 3370881"/>
                          <a:gd name="connsiteX16" fmla="*/ 363070 w 2657256"/>
                          <a:gd name="connsiteY16" fmla="*/ 1506223 h 3370881"/>
                          <a:gd name="connsiteX17" fmla="*/ 389965 w 2657256"/>
                          <a:gd name="connsiteY17" fmla="*/ 1501740 h 3370881"/>
                          <a:gd name="connsiteX18" fmla="*/ 425823 w 2657256"/>
                          <a:gd name="connsiteY18" fmla="*/ 1497258 h 3370881"/>
                          <a:gd name="connsiteX19" fmla="*/ 470647 w 2657256"/>
                          <a:gd name="connsiteY19" fmla="*/ 1488293 h 3370881"/>
                          <a:gd name="connsiteX20" fmla="*/ 515470 w 2657256"/>
                          <a:gd name="connsiteY20" fmla="*/ 1479329 h 3370881"/>
                          <a:gd name="connsiteX21" fmla="*/ 528918 w 2657256"/>
                          <a:gd name="connsiteY21" fmla="*/ 1470364 h 3370881"/>
                          <a:gd name="connsiteX22" fmla="*/ 600635 w 2657256"/>
                          <a:gd name="connsiteY22" fmla="*/ 1456917 h 3370881"/>
                          <a:gd name="connsiteX23" fmla="*/ 690282 w 2657256"/>
                          <a:gd name="connsiteY23" fmla="*/ 1447952 h 3370881"/>
                          <a:gd name="connsiteX24" fmla="*/ 793376 w 2657256"/>
                          <a:gd name="connsiteY24" fmla="*/ 1452434 h 3370881"/>
                          <a:gd name="connsiteX25" fmla="*/ 874059 w 2657256"/>
                          <a:gd name="connsiteY25" fmla="*/ 1465881 h 3370881"/>
                          <a:gd name="connsiteX26" fmla="*/ 914400 w 2657256"/>
                          <a:gd name="connsiteY26" fmla="*/ 1470364 h 3370881"/>
                          <a:gd name="connsiteX27" fmla="*/ 1030941 w 2657256"/>
                          <a:gd name="connsiteY27" fmla="*/ 1483811 h 3370881"/>
                          <a:gd name="connsiteX28" fmla="*/ 1151965 w 2657256"/>
                          <a:gd name="connsiteY28" fmla="*/ 1492776 h 3370881"/>
                          <a:gd name="connsiteX29" fmla="*/ 1281953 w 2657256"/>
                          <a:gd name="connsiteY29" fmla="*/ 1501740 h 3370881"/>
                          <a:gd name="connsiteX30" fmla="*/ 1465729 w 2657256"/>
                          <a:gd name="connsiteY30" fmla="*/ 1497258 h 3370881"/>
                          <a:gd name="connsiteX31" fmla="*/ 1510553 w 2657256"/>
                          <a:gd name="connsiteY31" fmla="*/ 1492776 h 3370881"/>
                          <a:gd name="connsiteX32" fmla="*/ 1582270 w 2657256"/>
                          <a:gd name="connsiteY32" fmla="*/ 1461399 h 3370881"/>
                          <a:gd name="connsiteX33" fmla="*/ 1604682 w 2657256"/>
                          <a:gd name="connsiteY33" fmla="*/ 1456917 h 3370881"/>
                          <a:gd name="connsiteX34" fmla="*/ 1622612 w 2657256"/>
                          <a:gd name="connsiteY34" fmla="*/ 1447952 h 3370881"/>
                          <a:gd name="connsiteX35" fmla="*/ 1645023 w 2657256"/>
                          <a:gd name="connsiteY35" fmla="*/ 1438987 h 3370881"/>
                          <a:gd name="connsiteX36" fmla="*/ 1662953 w 2657256"/>
                          <a:gd name="connsiteY36" fmla="*/ 1425540 h 3370881"/>
                          <a:gd name="connsiteX37" fmla="*/ 1698812 w 2657256"/>
                          <a:gd name="connsiteY37" fmla="*/ 1407611 h 3370881"/>
                          <a:gd name="connsiteX38" fmla="*/ 1739153 w 2657256"/>
                          <a:gd name="connsiteY38" fmla="*/ 1380717 h 3370881"/>
                          <a:gd name="connsiteX39" fmla="*/ 1752600 w 2657256"/>
                          <a:gd name="connsiteY39" fmla="*/ 1367270 h 3370881"/>
                          <a:gd name="connsiteX40" fmla="*/ 1775012 w 2657256"/>
                          <a:gd name="connsiteY40" fmla="*/ 1353823 h 3370881"/>
                          <a:gd name="connsiteX41" fmla="*/ 1797423 w 2657256"/>
                          <a:gd name="connsiteY41" fmla="*/ 1335893 h 3370881"/>
                          <a:gd name="connsiteX42" fmla="*/ 1810870 w 2657256"/>
                          <a:gd name="connsiteY42" fmla="*/ 1304517 h 3370881"/>
                          <a:gd name="connsiteX43" fmla="*/ 1815353 w 2657256"/>
                          <a:gd name="connsiteY43" fmla="*/ 1291070 h 3370881"/>
                          <a:gd name="connsiteX44" fmla="*/ 1801906 w 2657256"/>
                          <a:gd name="connsiteY44" fmla="*/ 1138670 h 3370881"/>
                          <a:gd name="connsiteX45" fmla="*/ 1792941 w 2657256"/>
                          <a:gd name="connsiteY45" fmla="*/ 1125223 h 3370881"/>
                          <a:gd name="connsiteX46" fmla="*/ 1757082 w 2657256"/>
                          <a:gd name="connsiteY46" fmla="*/ 1093846 h 3370881"/>
                          <a:gd name="connsiteX47" fmla="*/ 1730188 w 2657256"/>
                          <a:gd name="connsiteY47" fmla="*/ 1066952 h 3370881"/>
                          <a:gd name="connsiteX48" fmla="*/ 1703294 w 2657256"/>
                          <a:gd name="connsiteY48" fmla="*/ 1049023 h 3370881"/>
                          <a:gd name="connsiteX49" fmla="*/ 1622612 w 2657256"/>
                          <a:gd name="connsiteY49" fmla="*/ 1053505 h 3370881"/>
                          <a:gd name="connsiteX50" fmla="*/ 1595718 w 2657256"/>
                          <a:gd name="connsiteY50" fmla="*/ 1062470 h 3370881"/>
                          <a:gd name="connsiteX51" fmla="*/ 1573306 w 2657256"/>
                          <a:gd name="connsiteY51" fmla="*/ 1066952 h 3370881"/>
                          <a:gd name="connsiteX52" fmla="*/ 1453385 w 2657256"/>
                          <a:gd name="connsiteY52" fmla="*/ 1082761 h 3370881"/>
                          <a:gd name="connsiteX53" fmla="*/ 1326776 w 2657256"/>
                          <a:gd name="connsiteY53" fmla="*/ 1062470 h 3370881"/>
                          <a:gd name="connsiteX54" fmla="*/ 1308847 w 2657256"/>
                          <a:gd name="connsiteY54" fmla="*/ 1057987 h 3370881"/>
                          <a:gd name="connsiteX55" fmla="*/ 1277470 w 2657256"/>
                          <a:gd name="connsiteY55" fmla="*/ 1053505 h 3370881"/>
                          <a:gd name="connsiteX56" fmla="*/ 1259541 w 2657256"/>
                          <a:gd name="connsiteY56" fmla="*/ 1049023 h 3370881"/>
                          <a:gd name="connsiteX57" fmla="*/ 1232647 w 2657256"/>
                          <a:gd name="connsiteY57" fmla="*/ 1044540 h 3370881"/>
                          <a:gd name="connsiteX58" fmla="*/ 1053353 w 2657256"/>
                          <a:gd name="connsiteY58" fmla="*/ 1049023 h 3370881"/>
                          <a:gd name="connsiteX59" fmla="*/ 1035423 w 2657256"/>
                          <a:gd name="connsiteY59" fmla="*/ 1053505 h 3370881"/>
                          <a:gd name="connsiteX60" fmla="*/ 1008529 w 2657256"/>
                          <a:gd name="connsiteY60" fmla="*/ 1057987 h 3370881"/>
                          <a:gd name="connsiteX61" fmla="*/ 995082 w 2657256"/>
                          <a:gd name="connsiteY61" fmla="*/ 1062470 h 3370881"/>
                          <a:gd name="connsiteX62" fmla="*/ 945776 w 2657256"/>
                          <a:gd name="connsiteY62" fmla="*/ 1031093 h 3370881"/>
                          <a:gd name="connsiteX63" fmla="*/ 941294 w 2657256"/>
                          <a:gd name="connsiteY63" fmla="*/ 1017646 h 3370881"/>
                          <a:gd name="connsiteX64" fmla="*/ 932329 w 2657256"/>
                          <a:gd name="connsiteY64" fmla="*/ 919034 h 3370881"/>
                          <a:gd name="connsiteX65" fmla="*/ 914400 w 2657256"/>
                          <a:gd name="connsiteY65" fmla="*/ 901105 h 3370881"/>
                          <a:gd name="connsiteX66" fmla="*/ 918882 w 2657256"/>
                          <a:gd name="connsiteY66" fmla="*/ 869729 h 3370881"/>
                          <a:gd name="connsiteX67" fmla="*/ 941294 w 2657256"/>
                          <a:gd name="connsiteY67" fmla="*/ 865246 h 3370881"/>
                          <a:gd name="connsiteX68" fmla="*/ 959223 w 2657256"/>
                          <a:gd name="connsiteY68" fmla="*/ 851799 h 3370881"/>
                          <a:gd name="connsiteX69" fmla="*/ 990600 w 2657256"/>
                          <a:gd name="connsiteY69" fmla="*/ 847317 h 3370881"/>
                          <a:gd name="connsiteX70" fmla="*/ 1129553 w 2657256"/>
                          <a:gd name="connsiteY70" fmla="*/ 838352 h 3370881"/>
                          <a:gd name="connsiteX71" fmla="*/ 1147482 w 2657256"/>
                          <a:gd name="connsiteY71" fmla="*/ 829387 h 3370881"/>
                          <a:gd name="connsiteX72" fmla="*/ 1178859 w 2657256"/>
                          <a:gd name="connsiteY72" fmla="*/ 806976 h 3370881"/>
                          <a:gd name="connsiteX73" fmla="*/ 1192306 w 2657256"/>
                          <a:gd name="connsiteY73" fmla="*/ 793529 h 3370881"/>
                          <a:gd name="connsiteX74" fmla="*/ 1214718 w 2657256"/>
                          <a:gd name="connsiteY74" fmla="*/ 784564 h 3370881"/>
                          <a:gd name="connsiteX75" fmla="*/ 1241612 w 2657256"/>
                          <a:gd name="connsiteY75" fmla="*/ 771117 h 3370881"/>
                          <a:gd name="connsiteX76" fmla="*/ 1277470 w 2657256"/>
                          <a:gd name="connsiteY76" fmla="*/ 753187 h 3370881"/>
                          <a:gd name="connsiteX77" fmla="*/ 1295400 w 2657256"/>
                          <a:gd name="connsiteY77" fmla="*/ 730776 h 3370881"/>
                          <a:gd name="connsiteX78" fmla="*/ 1317812 w 2657256"/>
                          <a:gd name="connsiteY78" fmla="*/ 708364 h 3370881"/>
                          <a:gd name="connsiteX79" fmla="*/ 1353670 w 2657256"/>
                          <a:gd name="connsiteY79" fmla="*/ 663540 h 3370881"/>
                          <a:gd name="connsiteX80" fmla="*/ 1371600 w 2657256"/>
                          <a:gd name="connsiteY80" fmla="*/ 636646 h 3370881"/>
                          <a:gd name="connsiteX81" fmla="*/ 1380565 w 2657256"/>
                          <a:gd name="connsiteY81" fmla="*/ 596305 h 3370881"/>
                          <a:gd name="connsiteX82" fmla="*/ 1385047 w 2657256"/>
                          <a:gd name="connsiteY82" fmla="*/ 582858 h 3370881"/>
                          <a:gd name="connsiteX83" fmla="*/ 1380565 w 2657256"/>
                          <a:gd name="connsiteY83" fmla="*/ 533552 h 3370881"/>
                          <a:gd name="connsiteX84" fmla="*/ 1367118 w 2657256"/>
                          <a:gd name="connsiteY84" fmla="*/ 524587 h 3370881"/>
                          <a:gd name="connsiteX85" fmla="*/ 1349188 w 2657256"/>
                          <a:gd name="connsiteY85" fmla="*/ 520105 h 3370881"/>
                          <a:gd name="connsiteX86" fmla="*/ 1326776 w 2657256"/>
                          <a:gd name="connsiteY86" fmla="*/ 511140 h 3370881"/>
                          <a:gd name="connsiteX87" fmla="*/ 1281953 w 2657256"/>
                          <a:gd name="connsiteY87" fmla="*/ 515623 h 3370881"/>
                          <a:gd name="connsiteX88" fmla="*/ 1250576 w 2657256"/>
                          <a:gd name="connsiteY88" fmla="*/ 529070 h 3370881"/>
                          <a:gd name="connsiteX89" fmla="*/ 1210235 w 2657256"/>
                          <a:gd name="connsiteY89" fmla="*/ 542517 h 3370881"/>
                          <a:gd name="connsiteX90" fmla="*/ 1183341 w 2657256"/>
                          <a:gd name="connsiteY90" fmla="*/ 555964 h 3370881"/>
                          <a:gd name="connsiteX91" fmla="*/ 1160929 w 2657256"/>
                          <a:gd name="connsiteY91" fmla="*/ 569411 h 3370881"/>
                          <a:gd name="connsiteX92" fmla="*/ 1134035 w 2657256"/>
                          <a:gd name="connsiteY92" fmla="*/ 578376 h 3370881"/>
                          <a:gd name="connsiteX93" fmla="*/ 1111623 w 2657256"/>
                          <a:gd name="connsiteY93" fmla="*/ 587340 h 3370881"/>
                          <a:gd name="connsiteX94" fmla="*/ 1084729 w 2657256"/>
                          <a:gd name="connsiteY94" fmla="*/ 596305 h 3370881"/>
                          <a:gd name="connsiteX95" fmla="*/ 986118 w 2657256"/>
                          <a:gd name="connsiteY95" fmla="*/ 591823 h 3370881"/>
                          <a:gd name="connsiteX96" fmla="*/ 927847 w 2657256"/>
                          <a:gd name="connsiteY96" fmla="*/ 578376 h 3370881"/>
                          <a:gd name="connsiteX97" fmla="*/ 896470 w 2657256"/>
                          <a:gd name="connsiteY97" fmla="*/ 555964 h 3370881"/>
                          <a:gd name="connsiteX98" fmla="*/ 883023 w 2657256"/>
                          <a:gd name="connsiteY98" fmla="*/ 546999 h 3370881"/>
                          <a:gd name="connsiteX99" fmla="*/ 865094 w 2657256"/>
                          <a:gd name="connsiteY99" fmla="*/ 497693 h 3370881"/>
                          <a:gd name="connsiteX100" fmla="*/ 869576 w 2657256"/>
                          <a:gd name="connsiteY100" fmla="*/ 403564 h 3370881"/>
                          <a:gd name="connsiteX101" fmla="*/ 874059 w 2657256"/>
                          <a:gd name="connsiteY101" fmla="*/ 385634 h 3370881"/>
                          <a:gd name="connsiteX102" fmla="*/ 883023 w 2657256"/>
                          <a:gd name="connsiteY102" fmla="*/ 372187 h 3370881"/>
                          <a:gd name="connsiteX103" fmla="*/ 909918 w 2657256"/>
                          <a:gd name="connsiteY103" fmla="*/ 363223 h 3370881"/>
                          <a:gd name="connsiteX104" fmla="*/ 914400 w 2657256"/>
                          <a:gd name="connsiteY104" fmla="*/ 385634 h 3370881"/>
                          <a:gd name="connsiteX105" fmla="*/ 909918 w 2657256"/>
                          <a:gd name="connsiteY105" fmla="*/ 408046 h 3370881"/>
                          <a:gd name="connsiteX106" fmla="*/ 900953 w 2657256"/>
                          <a:gd name="connsiteY106" fmla="*/ 466317 h 3370881"/>
                          <a:gd name="connsiteX107" fmla="*/ 905435 w 2657256"/>
                          <a:gd name="connsiteY107" fmla="*/ 515623 h 3370881"/>
                          <a:gd name="connsiteX108" fmla="*/ 932329 w 2657256"/>
                          <a:gd name="connsiteY108" fmla="*/ 551481 h 3370881"/>
                          <a:gd name="connsiteX109" fmla="*/ 954741 w 2657256"/>
                          <a:gd name="connsiteY109" fmla="*/ 560446 h 3370881"/>
                          <a:gd name="connsiteX110" fmla="*/ 972670 w 2657256"/>
                          <a:gd name="connsiteY110" fmla="*/ 569411 h 3370881"/>
                          <a:gd name="connsiteX111" fmla="*/ 1066800 w 2657256"/>
                          <a:gd name="connsiteY111" fmla="*/ 564929 h 3370881"/>
                          <a:gd name="connsiteX112" fmla="*/ 1111623 w 2657256"/>
                          <a:gd name="connsiteY112" fmla="*/ 551481 h 3370881"/>
                          <a:gd name="connsiteX113" fmla="*/ 1129553 w 2657256"/>
                          <a:gd name="connsiteY113" fmla="*/ 538034 h 3370881"/>
                          <a:gd name="connsiteX114" fmla="*/ 1156447 w 2657256"/>
                          <a:gd name="connsiteY114" fmla="*/ 511140 h 3370881"/>
                          <a:gd name="connsiteX115" fmla="*/ 1160929 w 2657256"/>
                          <a:gd name="connsiteY115" fmla="*/ 493211 h 3370881"/>
                          <a:gd name="connsiteX116" fmla="*/ 1178859 w 2657256"/>
                          <a:gd name="connsiteY116" fmla="*/ 331846 h 3370881"/>
                          <a:gd name="connsiteX117" fmla="*/ 1215315 w 2657256"/>
                          <a:gd name="connsiteY117" fmla="*/ 270289 h 3370881"/>
                          <a:gd name="connsiteX118" fmla="*/ 1214718 w 2657256"/>
                          <a:gd name="connsiteY118" fmla="*/ 367705 h 3370881"/>
                          <a:gd name="connsiteX119" fmla="*/ 1201270 w 2657256"/>
                          <a:gd name="connsiteY119" fmla="*/ 412529 h 3370881"/>
                          <a:gd name="connsiteX120" fmla="*/ 1210235 w 2657256"/>
                          <a:gd name="connsiteY120" fmla="*/ 461834 h 3370881"/>
                          <a:gd name="connsiteX121" fmla="*/ 1214718 w 2657256"/>
                          <a:gd name="connsiteY121" fmla="*/ 475281 h 3370881"/>
                          <a:gd name="connsiteX122" fmla="*/ 1228165 w 2657256"/>
                          <a:gd name="connsiteY122" fmla="*/ 484246 h 3370881"/>
                          <a:gd name="connsiteX123" fmla="*/ 1250576 w 2657256"/>
                          <a:gd name="connsiteY123" fmla="*/ 502176 h 3370881"/>
                          <a:gd name="connsiteX124" fmla="*/ 1317812 w 2657256"/>
                          <a:gd name="connsiteY124" fmla="*/ 497693 h 3370881"/>
                          <a:gd name="connsiteX125" fmla="*/ 1353670 w 2657256"/>
                          <a:gd name="connsiteY125" fmla="*/ 488729 h 3370881"/>
                          <a:gd name="connsiteX126" fmla="*/ 1506070 w 2657256"/>
                          <a:gd name="connsiteY126" fmla="*/ 457352 h 3370881"/>
                          <a:gd name="connsiteX127" fmla="*/ 1550894 w 2657256"/>
                          <a:gd name="connsiteY127" fmla="*/ 430458 h 3370881"/>
                          <a:gd name="connsiteX128" fmla="*/ 1564341 w 2657256"/>
                          <a:gd name="connsiteY128" fmla="*/ 417011 h 3370881"/>
                          <a:gd name="connsiteX129" fmla="*/ 1586753 w 2657256"/>
                          <a:gd name="connsiteY129" fmla="*/ 399081 h 3370881"/>
                          <a:gd name="connsiteX130" fmla="*/ 1595718 w 2657256"/>
                          <a:gd name="connsiteY130" fmla="*/ 381152 h 3370881"/>
                          <a:gd name="connsiteX131" fmla="*/ 1600200 w 2657256"/>
                          <a:gd name="connsiteY131" fmla="*/ 363223 h 3370881"/>
                          <a:gd name="connsiteX132" fmla="*/ 1609165 w 2657256"/>
                          <a:gd name="connsiteY132" fmla="*/ 313917 h 3370881"/>
                          <a:gd name="connsiteX133" fmla="*/ 1537447 w 2657256"/>
                          <a:gd name="connsiteY133" fmla="*/ 188411 h 3370881"/>
                          <a:gd name="connsiteX134" fmla="*/ 1613647 w 2657256"/>
                          <a:gd name="connsiteY134" fmla="*/ 399081 h 3370881"/>
                          <a:gd name="connsiteX135" fmla="*/ 1627094 w 2657256"/>
                          <a:gd name="connsiteY135" fmla="*/ 417011 h 3370881"/>
                          <a:gd name="connsiteX136" fmla="*/ 1658470 w 2657256"/>
                          <a:gd name="connsiteY136" fmla="*/ 412529 h 3370881"/>
                          <a:gd name="connsiteX137" fmla="*/ 1685365 w 2657256"/>
                          <a:gd name="connsiteY137" fmla="*/ 390117 h 3370881"/>
                          <a:gd name="connsiteX138" fmla="*/ 1694329 w 2657256"/>
                          <a:gd name="connsiteY138" fmla="*/ 376670 h 3370881"/>
                          <a:gd name="connsiteX139" fmla="*/ 1734670 w 2657256"/>
                          <a:gd name="connsiteY139" fmla="*/ 354258 h 3370881"/>
                          <a:gd name="connsiteX140" fmla="*/ 1743635 w 2657256"/>
                          <a:gd name="connsiteY140" fmla="*/ 340811 h 3370881"/>
                          <a:gd name="connsiteX141" fmla="*/ 1757082 w 2657256"/>
                          <a:gd name="connsiteY141" fmla="*/ 336329 h 3370881"/>
                          <a:gd name="connsiteX142" fmla="*/ 1808984 w 2657256"/>
                          <a:gd name="connsiteY142" fmla="*/ 249641 h 3370881"/>
                          <a:gd name="connsiteX143" fmla="*/ 1899621 w 2657256"/>
                          <a:gd name="connsiteY143" fmla="*/ 211719 h 3370881"/>
                          <a:gd name="connsiteX144" fmla="*/ 1808984 w 2657256"/>
                          <a:gd name="connsiteY144" fmla="*/ 178521 h 3370881"/>
                          <a:gd name="connsiteX145" fmla="*/ 1772023 w 2657256"/>
                          <a:gd name="connsiteY145" fmla="*/ 77249 h 3370881"/>
                          <a:gd name="connsiteX146" fmla="*/ 1900425 w 2657256"/>
                          <a:gd name="connsiteY146" fmla="*/ 214081 h 3370881"/>
                          <a:gd name="connsiteX147" fmla="*/ 1874221 w 2657256"/>
                          <a:gd name="connsiteY147" fmla="*/ 318698 h 3370881"/>
                          <a:gd name="connsiteX148" fmla="*/ 1788459 w 2657256"/>
                          <a:gd name="connsiteY148" fmla="*/ 367705 h 3370881"/>
                          <a:gd name="connsiteX149" fmla="*/ 1761565 w 2657256"/>
                          <a:gd name="connsiteY149" fmla="*/ 390117 h 3370881"/>
                          <a:gd name="connsiteX150" fmla="*/ 1783976 w 2657256"/>
                          <a:gd name="connsiteY150" fmla="*/ 399081 h 3370881"/>
                          <a:gd name="connsiteX151" fmla="*/ 1878106 w 2657256"/>
                          <a:gd name="connsiteY151" fmla="*/ 390117 h 3370881"/>
                          <a:gd name="connsiteX152" fmla="*/ 1891553 w 2657256"/>
                          <a:gd name="connsiteY152" fmla="*/ 381152 h 3370881"/>
                          <a:gd name="connsiteX153" fmla="*/ 1918447 w 2657256"/>
                          <a:gd name="connsiteY153" fmla="*/ 372187 h 3370881"/>
                          <a:gd name="connsiteX154" fmla="*/ 1940859 w 2657256"/>
                          <a:gd name="connsiteY154" fmla="*/ 358740 h 3370881"/>
                          <a:gd name="connsiteX155" fmla="*/ 1954306 w 2657256"/>
                          <a:gd name="connsiteY155" fmla="*/ 354258 h 3370881"/>
                          <a:gd name="connsiteX156" fmla="*/ 2083304 w 2657256"/>
                          <a:gd name="connsiteY156" fmla="*/ 290281 h 3370881"/>
                          <a:gd name="connsiteX157" fmla="*/ 2166172 w 2657256"/>
                          <a:gd name="connsiteY157" fmla="*/ 215604 h 3370881"/>
                          <a:gd name="connsiteX158" fmla="*/ 2069054 w 2657256"/>
                          <a:gd name="connsiteY158" fmla="*/ 40493 h 3370881"/>
                          <a:gd name="connsiteX159" fmla="*/ 2078225 w 2657256"/>
                          <a:gd name="connsiteY159" fmla="*/ 188681 h 3370881"/>
                          <a:gd name="connsiteX160" fmla="*/ 1999129 w 2657256"/>
                          <a:gd name="connsiteY160" fmla="*/ 358740 h 3370881"/>
                          <a:gd name="connsiteX161" fmla="*/ 1994647 w 2657256"/>
                          <a:gd name="connsiteY161" fmla="*/ 372187 h 3370881"/>
                          <a:gd name="connsiteX162" fmla="*/ 2039470 w 2657256"/>
                          <a:gd name="connsiteY162" fmla="*/ 390117 h 3370881"/>
                          <a:gd name="connsiteX163" fmla="*/ 2115670 w 2657256"/>
                          <a:gd name="connsiteY163" fmla="*/ 390117 h 3370881"/>
                          <a:gd name="connsiteX164" fmla="*/ 2160494 w 2657256"/>
                          <a:gd name="connsiteY164" fmla="*/ 376670 h 3370881"/>
                          <a:gd name="connsiteX165" fmla="*/ 2191870 w 2657256"/>
                          <a:gd name="connsiteY165" fmla="*/ 363223 h 3370881"/>
                          <a:gd name="connsiteX166" fmla="*/ 2205318 w 2657256"/>
                          <a:gd name="connsiteY166" fmla="*/ 358740 h 3370881"/>
                          <a:gd name="connsiteX167" fmla="*/ 2232212 w 2657256"/>
                          <a:gd name="connsiteY167" fmla="*/ 340811 h 3370881"/>
                          <a:gd name="connsiteX168" fmla="*/ 2312894 w 2657256"/>
                          <a:gd name="connsiteY168" fmla="*/ 183929 h 3370881"/>
                          <a:gd name="connsiteX169" fmla="*/ 2339788 w 2657256"/>
                          <a:gd name="connsiteY169" fmla="*/ 151 h 3370881"/>
                          <a:gd name="connsiteX170" fmla="*/ 2357718 w 2657256"/>
                          <a:gd name="connsiteY170" fmla="*/ 215305 h 3370881"/>
                          <a:gd name="connsiteX171" fmla="*/ 2254623 w 2657256"/>
                          <a:gd name="connsiteY171" fmla="*/ 376670 h 3370881"/>
                          <a:gd name="connsiteX172" fmla="*/ 2245659 w 2657256"/>
                          <a:gd name="connsiteY172" fmla="*/ 390117 h 3370881"/>
                          <a:gd name="connsiteX173" fmla="*/ 2254623 w 2657256"/>
                          <a:gd name="connsiteY173" fmla="*/ 403564 h 3370881"/>
                          <a:gd name="connsiteX174" fmla="*/ 2353235 w 2657256"/>
                          <a:gd name="connsiteY174" fmla="*/ 399081 h 3370881"/>
                          <a:gd name="connsiteX175" fmla="*/ 2366682 w 2657256"/>
                          <a:gd name="connsiteY175" fmla="*/ 394599 h 3370881"/>
                          <a:gd name="connsiteX176" fmla="*/ 2389094 w 2657256"/>
                          <a:gd name="connsiteY176" fmla="*/ 390117 h 3370881"/>
                          <a:gd name="connsiteX177" fmla="*/ 2424953 w 2657256"/>
                          <a:gd name="connsiteY177" fmla="*/ 367705 h 3370881"/>
                          <a:gd name="connsiteX178" fmla="*/ 2528047 w 2657256"/>
                          <a:gd name="connsiteY178" fmla="*/ 292700 h 3370881"/>
                          <a:gd name="connsiteX179" fmla="*/ 2541495 w 2657256"/>
                          <a:gd name="connsiteY179" fmla="*/ 62906 h 3370881"/>
                          <a:gd name="connsiteX180" fmla="*/ 2591304 w 2657256"/>
                          <a:gd name="connsiteY180" fmla="*/ 214081 h 3370881"/>
                          <a:gd name="connsiteX181" fmla="*/ 2612315 w 2657256"/>
                          <a:gd name="connsiteY181" fmla="*/ 290907 h 3370881"/>
                          <a:gd name="connsiteX182" fmla="*/ 2650863 w 2657256"/>
                          <a:gd name="connsiteY182" fmla="*/ 344994 h 3370881"/>
                          <a:gd name="connsiteX183" fmla="*/ 2465294 w 2657256"/>
                          <a:gd name="connsiteY183" fmla="*/ 399081 h 3370881"/>
                          <a:gd name="connsiteX184" fmla="*/ 2442882 w 2657256"/>
                          <a:gd name="connsiteY184" fmla="*/ 403564 h 3370881"/>
                          <a:gd name="connsiteX185" fmla="*/ 2398059 w 2657256"/>
                          <a:gd name="connsiteY185" fmla="*/ 417011 h 3370881"/>
                          <a:gd name="connsiteX186" fmla="*/ 2375647 w 2657256"/>
                          <a:gd name="connsiteY186" fmla="*/ 425976 h 3370881"/>
                          <a:gd name="connsiteX187" fmla="*/ 2357718 w 2657256"/>
                          <a:gd name="connsiteY187" fmla="*/ 430458 h 3370881"/>
                          <a:gd name="connsiteX188" fmla="*/ 2344270 w 2657256"/>
                          <a:gd name="connsiteY188" fmla="*/ 461834 h 3370881"/>
                          <a:gd name="connsiteX189" fmla="*/ 2353235 w 2657256"/>
                          <a:gd name="connsiteY189" fmla="*/ 502176 h 3370881"/>
                          <a:gd name="connsiteX190" fmla="*/ 2362200 w 2657256"/>
                          <a:gd name="connsiteY190" fmla="*/ 515623 h 3370881"/>
                          <a:gd name="connsiteX191" fmla="*/ 2344270 w 2657256"/>
                          <a:gd name="connsiteY191" fmla="*/ 587340 h 3370881"/>
                          <a:gd name="connsiteX192" fmla="*/ 2321859 w 2657256"/>
                          <a:gd name="connsiteY192" fmla="*/ 614234 h 3370881"/>
                          <a:gd name="connsiteX193" fmla="*/ 2308412 w 2657256"/>
                          <a:gd name="connsiteY193" fmla="*/ 636646 h 3370881"/>
                          <a:gd name="connsiteX194" fmla="*/ 2281518 w 2657256"/>
                          <a:gd name="connsiteY194" fmla="*/ 641129 h 3370881"/>
                          <a:gd name="connsiteX195" fmla="*/ 2259106 w 2657256"/>
                          <a:gd name="connsiteY195" fmla="*/ 636646 h 3370881"/>
                          <a:gd name="connsiteX196" fmla="*/ 2277035 w 2657256"/>
                          <a:gd name="connsiteY196" fmla="*/ 578376 h 3370881"/>
                          <a:gd name="connsiteX197" fmla="*/ 2290482 w 2657256"/>
                          <a:gd name="connsiteY197" fmla="*/ 542517 h 3370881"/>
                          <a:gd name="connsiteX198" fmla="*/ 2286000 w 2657256"/>
                          <a:gd name="connsiteY198" fmla="*/ 506658 h 3370881"/>
                          <a:gd name="connsiteX199" fmla="*/ 2245659 w 2657256"/>
                          <a:gd name="connsiteY199" fmla="*/ 448387 h 3370881"/>
                          <a:gd name="connsiteX200" fmla="*/ 2200835 w 2657256"/>
                          <a:gd name="connsiteY200" fmla="*/ 430458 h 3370881"/>
                          <a:gd name="connsiteX201" fmla="*/ 2169459 w 2657256"/>
                          <a:gd name="connsiteY201" fmla="*/ 425976 h 3370881"/>
                          <a:gd name="connsiteX202" fmla="*/ 2102223 w 2657256"/>
                          <a:gd name="connsiteY202" fmla="*/ 430458 h 3370881"/>
                          <a:gd name="connsiteX203" fmla="*/ 2084294 w 2657256"/>
                          <a:gd name="connsiteY203" fmla="*/ 439423 h 3370881"/>
                          <a:gd name="connsiteX204" fmla="*/ 2070847 w 2657256"/>
                          <a:gd name="connsiteY204" fmla="*/ 443905 h 3370881"/>
                          <a:gd name="connsiteX205" fmla="*/ 2061882 w 2657256"/>
                          <a:gd name="connsiteY205" fmla="*/ 461834 h 3370881"/>
                          <a:gd name="connsiteX206" fmla="*/ 2034988 w 2657256"/>
                          <a:gd name="connsiteY206" fmla="*/ 475281 h 3370881"/>
                          <a:gd name="connsiteX207" fmla="*/ 1783976 w 2657256"/>
                          <a:gd name="connsiteY207" fmla="*/ 479764 h 3370881"/>
                          <a:gd name="connsiteX208" fmla="*/ 1766047 w 2657256"/>
                          <a:gd name="connsiteY208" fmla="*/ 488729 h 3370881"/>
                          <a:gd name="connsiteX209" fmla="*/ 1703294 w 2657256"/>
                          <a:gd name="connsiteY209" fmla="*/ 506658 h 3370881"/>
                          <a:gd name="connsiteX210" fmla="*/ 1689847 w 2657256"/>
                          <a:gd name="connsiteY210" fmla="*/ 511140 h 3370881"/>
                          <a:gd name="connsiteX211" fmla="*/ 1676400 w 2657256"/>
                          <a:gd name="connsiteY211" fmla="*/ 520105 h 3370881"/>
                          <a:gd name="connsiteX212" fmla="*/ 1649506 w 2657256"/>
                          <a:gd name="connsiteY212" fmla="*/ 529070 h 3370881"/>
                          <a:gd name="connsiteX213" fmla="*/ 1636059 w 2657256"/>
                          <a:gd name="connsiteY213" fmla="*/ 538034 h 3370881"/>
                          <a:gd name="connsiteX214" fmla="*/ 1622612 w 2657256"/>
                          <a:gd name="connsiteY214" fmla="*/ 551481 h 3370881"/>
                          <a:gd name="connsiteX215" fmla="*/ 1609165 w 2657256"/>
                          <a:gd name="connsiteY215" fmla="*/ 555964 h 3370881"/>
                          <a:gd name="connsiteX216" fmla="*/ 1577788 w 2657256"/>
                          <a:gd name="connsiteY216" fmla="*/ 587340 h 3370881"/>
                          <a:gd name="connsiteX217" fmla="*/ 1568823 w 2657256"/>
                          <a:gd name="connsiteY217" fmla="*/ 600787 h 3370881"/>
                          <a:gd name="connsiteX218" fmla="*/ 1555376 w 2657256"/>
                          <a:gd name="connsiteY218" fmla="*/ 614234 h 3370881"/>
                          <a:gd name="connsiteX219" fmla="*/ 1524000 w 2657256"/>
                          <a:gd name="connsiteY219" fmla="*/ 654576 h 3370881"/>
                          <a:gd name="connsiteX220" fmla="*/ 1519518 w 2657256"/>
                          <a:gd name="connsiteY220" fmla="*/ 668023 h 3370881"/>
                          <a:gd name="connsiteX221" fmla="*/ 1528482 w 2657256"/>
                          <a:gd name="connsiteY221" fmla="*/ 708364 h 3370881"/>
                          <a:gd name="connsiteX222" fmla="*/ 1537447 w 2657256"/>
                          <a:gd name="connsiteY222" fmla="*/ 721811 h 3370881"/>
                          <a:gd name="connsiteX223" fmla="*/ 1568823 w 2657256"/>
                          <a:gd name="connsiteY223" fmla="*/ 712846 h 3370881"/>
                          <a:gd name="connsiteX224" fmla="*/ 1600200 w 2657256"/>
                          <a:gd name="connsiteY224" fmla="*/ 712846 h 3370881"/>
                          <a:gd name="connsiteX225" fmla="*/ 1631576 w 2657256"/>
                          <a:gd name="connsiteY225" fmla="*/ 690434 h 3370881"/>
                          <a:gd name="connsiteX226" fmla="*/ 1645023 w 2657256"/>
                          <a:gd name="connsiteY226" fmla="*/ 676987 h 3370881"/>
                          <a:gd name="connsiteX227" fmla="*/ 1685365 w 2657256"/>
                          <a:gd name="connsiteY227" fmla="*/ 645611 h 3370881"/>
                          <a:gd name="connsiteX228" fmla="*/ 1716741 w 2657256"/>
                          <a:gd name="connsiteY228" fmla="*/ 614234 h 3370881"/>
                          <a:gd name="connsiteX229" fmla="*/ 1748118 w 2657256"/>
                          <a:gd name="connsiteY229" fmla="*/ 596305 h 3370881"/>
                          <a:gd name="connsiteX230" fmla="*/ 1761565 w 2657256"/>
                          <a:gd name="connsiteY230" fmla="*/ 591823 h 3370881"/>
                          <a:gd name="connsiteX231" fmla="*/ 1779494 w 2657256"/>
                          <a:gd name="connsiteY231" fmla="*/ 582858 h 3370881"/>
                          <a:gd name="connsiteX232" fmla="*/ 1815353 w 2657256"/>
                          <a:gd name="connsiteY232" fmla="*/ 573893 h 3370881"/>
                          <a:gd name="connsiteX233" fmla="*/ 2030506 w 2657256"/>
                          <a:gd name="connsiteY233" fmla="*/ 578376 h 3370881"/>
                          <a:gd name="connsiteX234" fmla="*/ 2017059 w 2657256"/>
                          <a:gd name="connsiteY234" fmla="*/ 600787 h 3370881"/>
                          <a:gd name="connsiteX235" fmla="*/ 1981200 w 2657256"/>
                          <a:gd name="connsiteY235" fmla="*/ 636646 h 3370881"/>
                          <a:gd name="connsiteX236" fmla="*/ 1967753 w 2657256"/>
                          <a:gd name="connsiteY236" fmla="*/ 650093 h 3370881"/>
                          <a:gd name="connsiteX237" fmla="*/ 1936376 w 2657256"/>
                          <a:gd name="connsiteY237" fmla="*/ 690434 h 3370881"/>
                          <a:gd name="connsiteX238" fmla="*/ 1905000 w 2657256"/>
                          <a:gd name="connsiteY238" fmla="*/ 717329 h 3370881"/>
                          <a:gd name="connsiteX239" fmla="*/ 1860176 w 2657256"/>
                          <a:gd name="connsiteY239" fmla="*/ 735258 h 3370881"/>
                          <a:gd name="connsiteX240" fmla="*/ 1788459 w 2657256"/>
                          <a:gd name="connsiteY240" fmla="*/ 744223 h 3370881"/>
                          <a:gd name="connsiteX241" fmla="*/ 1846729 w 2657256"/>
                          <a:gd name="connsiteY241" fmla="*/ 802493 h 3370881"/>
                          <a:gd name="connsiteX242" fmla="*/ 1913965 w 2657256"/>
                          <a:gd name="connsiteY242" fmla="*/ 829387 h 3370881"/>
                          <a:gd name="connsiteX243" fmla="*/ 1922929 w 2657256"/>
                          <a:gd name="connsiteY243" fmla="*/ 842834 h 3370881"/>
                          <a:gd name="connsiteX244" fmla="*/ 1967753 w 2657256"/>
                          <a:gd name="connsiteY244" fmla="*/ 883176 h 3370881"/>
                          <a:gd name="connsiteX245" fmla="*/ 1981200 w 2657256"/>
                          <a:gd name="connsiteY245" fmla="*/ 896623 h 3370881"/>
                          <a:gd name="connsiteX246" fmla="*/ 1994647 w 2657256"/>
                          <a:gd name="connsiteY246" fmla="*/ 905587 h 3370881"/>
                          <a:gd name="connsiteX247" fmla="*/ 2021541 w 2657256"/>
                          <a:gd name="connsiteY247" fmla="*/ 927999 h 3370881"/>
                          <a:gd name="connsiteX248" fmla="*/ 2030506 w 2657256"/>
                          <a:gd name="connsiteY248" fmla="*/ 941446 h 3370881"/>
                          <a:gd name="connsiteX249" fmla="*/ 2057400 w 2657256"/>
                          <a:gd name="connsiteY249" fmla="*/ 968340 h 3370881"/>
                          <a:gd name="connsiteX250" fmla="*/ 2088776 w 2657256"/>
                          <a:gd name="connsiteY250" fmla="*/ 1013164 h 3370881"/>
                          <a:gd name="connsiteX251" fmla="*/ 2115670 w 2657256"/>
                          <a:gd name="connsiteY251" fmla="*/ 1057987 h 3370881"/>
                          <a:gd name="connsiteX252" fmla="*/ 2120153 w 2657256"/>
                          <a:gd name="connsiteY252" fmla="*/ 1089364 h 3370881"/>
                          <a:gd name="connsiteX253" fmla="*/ 2138082 w 2657256"/>
                          <a:gd name="connsiteY253" fmla="*/ 1143152 h 3370881"/>
                          <a:gd name="connsiteX254" fmla="*/ 2147047 w 2657256"/>
                          <a:gd name="connsiteY254" fmla="*/ 1196940 h 3370881"/>
                          <a:gd name="connsiteX255" fmla="*/ 2151529 w 2657256"/>
                          <a:gd name="connsiteY255" fmla="*/ 1210387 h 3370881"/>
                          <a:gd name="connsiteX256" fmla="*/ 2156012 w 2657256"/>
                          <a:gd name="connsiteY256" fmla="*/ 1228317 h 3370881"/>
                          <a:gd name="connsiteX257" fmla="*/ 2173941 w 2657256"/>
                          <a:gd name="connsiteY257" fmla="*/ 1295552 h 3370881"/>
                          <a:gd name="connsiteX258" fmla="*/ 2182906 w 2657256"/>
                          <a:gd name="connsiteY258" fmla="*/ 1313481 h 3370881"/>
                          <a:gd name="connsiteX259" fmla="*/ 2187388 w 2657256"/>
                          <a:gd name="connsiteY259" fmla="*/ 1331411 h 3370881"/>
                          <a:gd name="connsiteX260" fmla="*/ 2214282 w 2657256"/>
                          <a:gd name="connsiteY260" fmla="*/ 1385199 h 3370881"/>
                          <a:gd name="connsiteX261" fmla="*/ 2218765 w 2657256"/>
                          <a:gd name="connsiteY261" fmla="*/ 1403129 h 3370881"/>
                          <a:gd name="connsiteX262" fmla="*/ 2223247 w 2657256"/>
                          <a:gd name="connsiteY262" fmla="*/ 1430023 h 3370881"/>
                          <a:gd name="connsiteX263" fmla="*/ 2236694 w 2657256"/>
                          <a:gd name="connsiteY263" fmla="*/ 1456917 h 3370881"/>
                          <a:gd name="connsiteX264" fmla="*/ 2241176 w 2657256"/>
                          <a:gd name="connsiteY264" fmla="*/ 1577940 h 3370881"/>
                          <a:gd name="connsiteX265" fmla="*/ 2245659 w 2657256"/>
                          <a:gd name="connsiteY265" fmla="*/ 1595870 h 3370881"/>
                          <a:gd name="connsiteX266" fmla="*/ 2249634 w 2657256"/>
                          <a:gd name="connsiteY266" fmla="*/ 1685855 h 3370881"/>
                          <a:gd name="connsiteX267" fmla="*/ 2227729 w 2657256"/>
                          <a:gd name="connsiteY267" fmla="*/ 1716893 h 3370881"/>
                          <a:gd name="connsiteX268" fmla="*/ 2249126 w 2657256"/>
                          <a:gd name="connsiteY268" fmla="*/ 1687209 h 3370881"/>
                          <a:gd name="connsiteX269" fmla="*/ 2235341 w 2657256"/>
                          <a:gd name="connsiteY269" fmla="*/ 1788611 h 3370881"/>
                          <a:gd name="connsiteX270" fmla="*/ 2230689 w 2657256"/>
                          <a:gd name="connsiteY270" fmla="*/ 1823963 h 3370881"/>
                          <a:gd name="connsiteX271" fmla="*/ 2226207 w 2657256"/>
                          <a:gd name="connsiteY271" fmla="*/ 1824470 h 3370881"/>
                          <a:gd name="connsiteX272" fmla="*/ 2208278 w 2657256"/>
                          <a:gd name="connsiteY272" fmla="*/ 1869293 h 3370881"/>
                          <a:gd name="connsiteX273" fmla="*/ 2195168 w 2657256"/>
                          <a:gd name="connsiteY273" fmla="*/ 1882740 h 3370881"/>
                          <a:gd name="connsiteX274" fmla="*/ 2203458 w 2657256"/>
                          <a:gd name="connsiteY274" fmla="*/ 1918938 h 3370881"/>
                          <a:gd name="connsiteX275" fmla="*/ 2204134 w 2657256"/>
                          <a:gd name="connsiteY275" fmla="*/ 1949806 h 3370881"/>
                          <a:gd name="connsiteX276" fmla="*/ 2226545 w 2657256"/>
                          <a:gd name="connsiteY276" fmla="*/ 1954627 h 3370881"/>
                          <a:gd name="connsiteX277" fmla="*/ 2241176 w 2657256"/>
                          <a:gd name="connsiteY277" fmla="*/ 2012729 h 3370881"/>
                          <a:gd name="connsiteX278" fmla="*/ 2263588 w 2657256"/>
                          <a:gd name="connsiteY278" fmla="*/ 2057552 h 3370881"/>
                          <a:gd name="connsiteX279" fmla="*/ 2286000 w 2657256"/>
                          <a:gd name="connsiteY279" fmla="*/ 2084446 h 3370881"/>
                          <a:gd name="connsiteX280" fmla="*/ 2299447 w 2657256"/>
                          <a:gd name="connsiteY280" fmla="*/ 2124787 h 3370881"/>
                          <a:gd name="connsiteX281" fmla="*/ 2321859 w 2657256"/>
                          <a:gd name="connsiteY281" fmla="*/ 2151681 h 3370881"/>
                          <a:gd name="connsiteX282" fmla="*/ 2344270 w 2657256"/>
                          <a:gd name="connsiteY282" fmla="*/ 2205470 h 3370881"/>
                          <a:gd name="connsiteX283" fmla="*/ 2348753 w 2657256"/>
                          <a:gd name="connsiteY283" fmla="*/ 2223399 h 3370881"/>
                          <a:gd name="connsiteX284" fmla="*/ 2366682 w 2657256"/>
                          <a:gd name="connsiteY284" fmla="*/ 2263740 h 3370881"/>
                          <a:gd name="connsiteX285" fmla="*/ 2375647 w 2657256"/>
                          <a:gd name="connsiteY285" fmla="*/ 2286152 h 3370881"/>
                          <a:gd name="connsiteX286" fmla="*/ 2380129 w 2657256"/>
                          <a:gd name="connsiteY286" fmla="*/ 2308564 h 3370881"/>
                          <a:gd name="connsiteX287" fmla="*/ 2389094 w 2657256"/>
                          <a:gd name="connsiteY287" fmla="*/ 2335458 h 3370881"/>
                          <a:gd name="connsiteX288" fmla="*/ 2393576 w 2657256"/>
                          <a:gd name="connsiteY288" fmla="*/ 2380281 h 3370881"/>
                          <a:gd name="connsiteX289" fmla="*/ 2398059 w 2657256"/>
                          <a:gd name="connsiteY289" fmla="*/ 2393729 h 3370881"/>
                          <a:gd name="connsiteX290" fmla="*/ 2419794 w 2657256"/>
                          <a:gd name="connsiteY290" fmla="*/ 2447517 h 3370881"/>
                          <a:gd name="connsiteX291" fmla="*/ 2427343 w 2657256"/>
                          <a:gd name="connsiteY291" fmla="*/ 2564058 h 3370881"/>
                          <a:gd name="connsiteX292" fmla="*/ 2389094 w 2657256"/>
                          <a:gd name="connsiteY292" fmla="*/ 2837481 h 3370881"/>
                          <a:gd name="connsiteX293" fmla="*/ 2380129 w 2657256"/>
                          <a:gd name="connsiteY293" fmla="*/ 2859893 h 3370881"/>
                          <a:gd name="connsiteX294" fmla="*/ 2357718 w 2657256"/>
                          <a:gd name="connsiteY294" fmla="*/ 2913681 h 3370881"/>
                          <a:gd name="connsiteX295" fmla="*/ 2348753 w 2657256"/>
                          <a:gd name="connsiteY295" fmla="*/ 2936093 h 3370881"/>
                          <a:gd name="connsiteX296" fmla="*/ 2339788 w 2657256"/>
                          <a:gd name="connsiteY296" fmla="*/ 2971952 h 3370881"/>
                          <a:gd name="connsiteX297" fmla="*/ 2326341 w 2657256"/>
                          <a:gd name="connsiteY297" fmla="*/ 2994364 h 3370881"/>
                          <a:gd name="connsiteX298" fmla="*/ 2317376 w 2657256"/>
                          <a:gd name="connsiteY298" fmla="*/ 3025740 h 3370881"/>
                          <a:gd name="connsiteX299" fmla="*/ 2303929 w 2657256"/>
                          <a:gd name="connsiteY299" fmla="*/ 3048152 h 3370881"/>
                          <a:gd name="connsiteX300" fmla="*/ 2290482 w 2657256"/>
                          <a:gd name="connsiteY300" fmla="*/ 3079529 h 3370881"/>
                          <a:gd name="connsiteX301" fmla="*/ 2272553 w 2657256"/>
                          <a:gd name="connsiteY301" fmla="*/ 3084011 h 3370881"/>
                          <a:gd name="connsiteX302" fmla="*/ 2259106 w 2657256"/>
                          <a:gd name="connsiteY302" fmla="*/ 3088493 h 3370881"/>
                          <a:gd name="connsiteX303" fmla="*/ 2241176 w 2657256"/>
                          <a:gd name="connsiteY303" fmla="*/ 3092976 h 3370881"/>
                          <a:gd name="connsiteX304" fmla="*/ 2209800 w 2657256"/>
                          <a:gd name="connsiteY304" fmla="*/ 3101940 h 3370881"/>
                          <a:gd name="connsiteX305" fmla="*/ 2205318 w 2657256"/>
                          <a:gd name="connsiteY305" fmla="*/ 3039187 h 3370881"/>
                          <a:gd name="connsiteX306" fmla="*/ 2218765 w 2657256"/>
                          <a:gd name="connsiteY306" fmla="*/ 3021258 h 3370881"/>
                          <a:gd name="connsiteX307" fmla="*/ 2245659 w 2657256"/>
                          <a:gd name="connsiteY307" fmla="*/ 2971952 h 3370881"/>
                          <a:gd name="connsiteX308" fmla="*/ 2268070 w 2657256"/>
                          <a:gd name="connsiteY308" fmla="*/ 2945058 h 3370881"/>
                          <a:gd name="connsiteX309" fmla="*/ 2298550 w 2657256"/>
                          <a:gd name="connsiteY309" fmla="*/ 2568540 h 3370881"/>
                          <a:gd name="connsiteX310" fmla="*/ 2284986 w 2657256"/>
                          <a:gd name="connsiteY310" fmla="*/ 2532681 h 3370881"/>
                          <a:gd name="connsiteX311" fmla="*/ 2293273 w 2657256"/>
                          <a:gd name="connsiteY311" fmla="*/ 2496653 h 3370881"/>
                          <a:gd name="connsiteX312" fmla="*/ 2278152 w 2657256"/>
                          <a:gd name="connsiteY312" fmla="*/ 2475178 h 3370881"/>
                          <a:gd name="connsiteX313" fmla="*/ 2245659 w 2657256"/>
                          <a:gd name="connsiteY313" fmla="*/ 2389247 h 3370881"/>
                          <a:gd name="connsiteX314" fmla="*/ 2195507 w 2657256"/>
                          <a:gd name="connsiteY314" fmla="*/ 2241328 h 3370881"/>
                          <a:gd name="connsiteX315" fmla="*/ 2083786 w 2657256"/>
                          <a:gd name="connsiteY315" fmla="*/ 2040300 h 3370881"/>
                          <a:gd name="connsiteX316" fmla="*/ 2048773 w 2657256"/>
                          <a:gd name="connsiteY316" fmla="*/ 2017971 h 3370881"/>
                          <a:gd name="connsiteX317" fmla="*/ 2074314 w 2657256"/>
                          <a:gd name="connsiteY317" fmla="*/ 2011967 h 3370881"/>
                          <a:gd name="connsiteX318" fmla="*/ 2034988 w 2657256"/>
                          <a:gd name="connsiteY318" fmla="*/ 2003764 h 3370881"/>
                          <a:gd name="connsiteX319" fmla="*/ 2026023 w 2657256"/>
                          <a:gd name="connsiteY319" fmla="*/ 2026176 h 3370881"/>
                          <a:gd name="connsiteX320" fmla="*/ 2021541 w 2657256"/>
                          <a:gd name="connsiteY320" fmla="*/ 2039623 h 3370881"/>
                          <a:gd name="connsiteX321" fmla="*/ 1999129 w 2657256"/>
                          <a:gd name="connsiteY321" fmla="*/ 2053070 h 3370881"/>
                          <a:gd name="connsiteX322" fmla="*/ 1990165 w 2657256"/>
                          <a:gd name="connsiteY322" fmla="*/ 2070999 h 3370881"/>
                          <a:gd name="connsiteX323" fmla="*/ 1967753 w 2657256"/>
                          <a:gd name="connsiteY323" fmla="*/ 2106858 h 3370881"/>
                          <a:gd name="connsiteX324" fmla="*/ 1981200 w 2657256"/>
                          <a:gd name="connsiteY324" fmla="*/ 2223399 h 3370881"/>
                          <a:gd name="connsiteX325" fmla="*/ 1994647 w 2657256"/>
                          <a:gd name="connsiteY325" fmla="*/ 2254776 h 3370881"/>
                          <a:gd name="connsiteX326" fmla="*/ 2003612 w 2657256"/>
                          <a:gd name="connsiteY326" fmla="*/ 2272705 h 3370881"/>
                          <a:gd name="connsiteX327" fmla="*/ 2026023 w 2657256"/>
                          <a:gd name="connsiteY327" fmla="*/ 2304081 h 3370881"/>
                          <a:gd name="connsiteX328" fmla="*/ 2043953 w 2657256"/>
                          <a:gd name="connsiteY328" fmla="*/ 2348905 h 3370881"/>
                          <a:gd name="connsiteX329" fmla="*/ 2061882 w 2657256"/>
                          <a:gd name="connsiteY329" fmla="*/ 2371317 h 3370881"/>
                          <a:gd name="connsiteX330" fmla="*/ 2088776 w 2657256"/>
                          <a:gd name="connsiteY330" fmla="*/ 2434070 h 3370881"/>
                          <a:gd name="connsiteX331" fmla="*/ 2102223 w 2657256"/>
                          <a:gd name="connsiteY331" fmla="*/ 2465446 h 3370881"/>
                          <a:gd name="connsiteX332" fmla="*/ 2106706 w 2657256"/>
                          <a:gd name="connsiteY332" fmla="*/ 2496823 h 3370881"/>
                          <a:gd name="connsiteX333" fmla="*/ 2124635 w 2657256"/>
                          <a:gd name="connsiteY333" fmla="*/ 2559576 h 3370881"/>
                          <a:gd name="connsiteX334" fmla="*/ 2138082 w 2657256"/>
                          <a:gd name="connsiteY334" fmla="*/ 2649223 h 3370881"/>
                          <a:gd name="connsiteX335" fmla="*/ 2147047 w 2657256"/>
                          <a:gd name="connsiteY335" fmla="*/ 2685081 h 3370881"/>
                          <a:gd name="connsiteX336" fmla="*/ 2151529 w 2657256"/>
                          <a:gd name="connsiteY336" fmla="*/ 2716458 h 3370881"/>
                          <a:gd name="connsiteX337" fmla="*/ 2160494 w 2657256"/>
                          <a:gd name="connsiteY337" fmla="*/ 2770246 h 3370881"/>
                          <a:gd name="connsiteX338" fmla="*/ 2156012 w 2657256"/>
                          <a:gd name="connsiteY338" fmla="*/ 2962987 h 3370881"/>
                          <a:gd name="connsiteX339" fmla="*/ 2138082 w 2657256"/>
                          <a:gd name="connsiteY339" fmla="*/ 3043670 h 3370881"/>
                          <a:gd name="connsiteX340" fmla="*/ 2133600 w 2657256"/>
                          <a:gd name="connsiteY340" fmla="*/ 3061599 h 3370881"/>
                          <a:gd name="connsiteX341" fmla="*/ 2120153 w 2657256"/>
                          <a:gd name="connsiteY341" fmla="*/ 3079529 h 3370881"/>
                          <a:gd name="connsiteX342" fmla="*/ 2111188 w 2657256"/>
                          <a:gd name="connsiteY342" fmla="*/ 3106423 h 3370881"/>
                          <a:gd name="connsiteX343" fmla="*/ 2088776 w 2657256"/>
                          <a:gd name="connsiteY343" fmla="*/ 3137799 h 3370881"/>
                          <a:gd name="connsiteX344" fmla="*/ 2075329 w 2657256"/>
                          <a:gd name="connsiteY344" fmla="*/ 3164693 h 3370881"/>
                          <a:gd name="connsiteX345" fmla="*/ 2061882 w 2657256"/>
                          <a:gd name="connsiteY345" fmla="*/ 3169176 h 3370881"/>
                          <a:gd name="connsiteX346" fmla="*/ 2021541 w 2657256"/>
                          <a:gd name="connsiteY346" fmla="*/ 3164693 h 3370881"/>
                          <a:gd name="connsiteX347" fmla="*/ 2012576 w 2657256"/>
                          <a:gd name="connsiteY347" fmla="*/ 3119870 h 3370881"/>
                          <a:gd name="connsiteX348" fmla="*/ 2048435 w 2657256"/>
                          <a:gd name="connsiteY348" fmla="*/ 3021258 h 3370881"/>
                          <a:gd name="connsiteX349" fmla="*/ 2048435 w 2657256"/>
                          <a:gd name="connsiteY349" fmla="*/ 3021258 h 3370881"/>
                          <a:gd name="connsiteX350" fmla="*/ 2061882 w 2657256"/>
                          <a:gd name="connsiteY350" fmla="*/ 2967470 h 3370881"/>
                          <a:gd name="connsiteX351" fmla="*/ 2070847 w 2657256"/>
                          <a:gd name="connsiteY351" fmla="*/ 2882305 h 3370881"/>
                          <a:gd name="connsiteX352" fmla="*/ 2066365 w 2657256"/>
                          <a:gd name="connsiteY352" fmla="*/ 2725423 h 3370881"/>
                          <a:gd name="connsiteX353" fmla="*/ 2043953 w 2657256"/>
                          <a:gd name="connsiteY353" fmla="*/ 2649223 h 3370881"/>
                          <a:gd name="connsiteX354" fmla="*/ 2030506 w 2657256"/>
                          <a:gd name="connsiteY354" fmla="*/ 2622329 h 3370881"/>
                          <a:gd name="connsiteX355" fmla="*/ 2017059 w 2657256"/>
                          <a:gd name="connsiteY355" fmla="*/ 2581987 h 3370881"/>
                          <a:gd name="connsiteX356" fmla="*/ 1981200 w 2657256"/>
                          <a:gd name="connsiteY356" fmla="*/ 2514752 h 3370881"/>
                          <a:gd name="connsiteX357" fmla="*/ 1972235 w 2657256"/>
                          <a:gd name="connsiteY357" fmla="*/ 2501305 h 3370881"/>
                          <a:gd name="connsiteX358" fmla="*/ 1958788 w 2657256"/>
                          <a:gd name="connsiteY358" fmla="*/ 2478893 h 3370881"/>
                          <a:gd name="connsiteX359" fmla="*/ 1905000 w 2657256"/>
                          <a:gd name="connsiteY359" fmla="*/ 2398211 h 3370881"/>
                          <a:gd name="connsiteX360" fmla="*/ 1882588 w 2657256"/>
                          <a:gd name="connsiteY360" fmla="*/ 2357870 h 3370881"/>
                          <a:gd name="connsiteX361" fmla="*/ 1869141 w 2657256"/>
                          <a:gd name="connsiteY361" fmla="*/ 2339940 h 3370881"/>
                          <a:gd name="connsiteX362" fmla="*/ 1806388 w 2657256"/>
                          <a:gd name="connsiteY362" fmla="*/ 2313046 h 3370881"/>
                          <a:gd name="connsiteX363" fmla="*/ 1779494 w 2657256"/>
                          <a:gd name="connsiteY363" fmla="*/ 2304081 h 3370881"/>
                          <a:gd name="connsiteX364" fmla="*/ 1752600 w 2657256"/>
                          <a:gd name="connsiteY364" fmla="*/ 2299599 h 3370881"/>
                          <a:gd name="connsiteX365" fmla="*/ 1680882 w 2657256"/>
                          <a:gd name="connsiteY365" fmla="*/ 2277187 h 3370881"/>
                          <a:gd name="connsiteX366" fmla="*/ 1719025 w 2657256"/>
                          <a:gd name="connsiteY366" fmla="*/ 2281331 h 3370881"/>
                          <a:gd name="connsiteX367" fmla="*/ 1756997 w 2657256"/>
                          <a:gd name="connsiteY367" fmla="*/ 2289450 h 3370881"/>
                          <a:gd name="connsiteX368" fmla="*/ 1656440 w 2657256"/>
                          <a:gd name="connsiteY368" fmla="*/ 2298583 h 3370881"/>
                          <a:gd name="connsiteX369" fmla="*/ 1537447 w 2657256"/>
                          <a:gd name="connsiteY369" fmla="*/ 2329960 h 3370881"/>
                          <a:gd name="connsiteX370" fmla="*/ 1571993 w 2657256"/>
                          <a:gd name="connsiteY370" fmla="*/ 2317957 h 3370881"/>
                          <a:gd name="connsiteX371" fmla="*/ 1509707 w 2657256"/>
                          <a:gd name="connsiteY371" fmla="*/ 2338926 h 3370881"/>
                          <a:gd name="connsiteX372" fmla="*/ 1500444 w 2657256"/>
                          <a:gd name="connsiteY372" fmla="*/ 2355271 h 3370881"/>
                          <a:gd name="connsiteX373" fmla="*/ 1402678 w 2657256"/>
                          <a:gd name="connsiteY373" fmla="*/ 2339641 h 3370881"/>
                          <a:gd name="connsiteX374" fmla="*/ 1322892 w 2657256"/>
                          <a:gd name="connsiteY374" fmla="*/ 2336952 h 3370881"/>
                          <a:gd name="connsiteX375" fmla="*/ 1199384 w 2657256"/>
                          <a:gd name="connsiteY375" fmla="*/ 2307041 h 3370881"/>
                          <a:gd name="connsiteX376" fmla="*/ 1066800 w 2657256"/>
                          <a:gd name="connsiteY376" fmla="*/ 2272705 h 3370881"/>
                          <a:gd name="connsiteX377" fmla="*/ 1030941 w 2657256"/>
                          <a:gd name="connsiteY377" fmla="*/ 2263740 h 3370881"/>
                          <a:gd name="connsiteX378" fmla="*/ 986118 w 2657256"/>
                          <a:gd name="connsiteY378" fmla="*/ 2241329 h 3370881"/>
                          <a:gd name="connsiteX379" fmla="*/ 968188 w 2657256"/>
                          <a:gd name="connsiteY379" fmla="*/ 2232364 h 3370881"/>
                          <a:gd name="connsiteX380" fmla="*/ 936812 w 2657256"/>
                          <a:gd name="connsiteY380" fmla="*/ 2214434 h 3370881"/>
                          <a:gd name="connsiteX381" fmla="*/ 905435 w 2657256"/>
                          <a:gd name="connsiteY381" fmla="*/ 2196505 h 3370881"/>
                          <a:gd name="connsiteX382" fmla="*/ 869576 w 2657256"/>
                          <a:gd name="connsiteY382" fmla="*/ 2209952 h 3370881"/>
                          <a:gd name="connsiteX383" fmla="*/ 856129 w 2657256"/>
                          <a:gd name="connsiteY383" fmla="*/ 2227881 h 3370881"/>
                          <a:gd name="connsiteX384" fmla="*/ 815788 w 2657256"/>
                          <a:gd name="connsiteY384" fmla="*/ 2268223 h 3370881"/>
                          <a:gd name="connsiteX385" fmla="*/ 788894 w 2657256"/>
                          <a:gd name="connsiteY385" fmla="*/ 2290634 h 3370881"/>
                          <a:gd name="connsiteX386" fmla="*/ 762000 w 2657256"/>
                          <a:gd name="connsiteY386" fmla="*/ 2313046 h 3370881"/>
                          <a:gd name="connsiteX387" fmla="*/ 753035 w 2657256"/>
                          <a:gd name="connsiteY387" fmla="*/ 2326493 h 3370881"/>
                          <a:gd name="connsiteX388" fmla="*/ 735106 w 2657256"/>
                          <a:gd name="connsiteY388" fmla="*/ 2339940 h 3370881"/>
                          <a:gd name="connsiteX389" fmla="*/ 712694 w 2657256"/>
                          <a:gd name="connsiteY389" fmla="*/ 2362352 h 3370881"/>
                          <a:gd name="connsiteX390" fmla="*/ 694765 w 2657256"/>
                          <a:gd name="connsiteY390" fmla="*/ 2375799 h 3370881"/>
                          <a:gd name="connsiteX391" fmla="*/ 681318 w 2657256"/>
                          <a:gd name="connsiteY391" fmla="*/ 2393729 h 3370881"/>
                          <a:gd name="connsiteX392" fmla="*/ 667870 w 2657256"/>
                          <a:gd name="connsiteY392" fmla="*/ 2402693 h 3370881"/>
                          <a:gd name="connsiteX393" fmla="*/ 623047 w 2657256"/>
                          <a:gd name="connsiteY393" fmla="*/ 2443034 h 3370881"/>
                          <a:gd name="connsiteX394" fmla="*/ 600635 w 2657256"/>
                          <a:gd name="connsiteY394" fmla="*/ 2474411 h 3370881"/>
                          <a:gd name="connsiteX395" fmla="*/ 587188 w 2657256"/>
                          <a:gd name="connsiteY395" fmla="*/ 2514752 h 3370881"/>
                          <a:gd name="connsiteX396" fmla="*/ 582706 w 2657256"/>
                          <a:gd name="connsiteY396" fmla="*/ 2546129 h 3370881"/>
                          <a:gd name="connsiteX397" fmla="*/ 596153 w 2657256"/>
                          <a:gd name="connsiteY397" fmla="*/ 2635776 h 3370881"/>
                          <a:gd name="connsiteX398" fmla="*/ 600635 w 2657256"/>
                          <a:gd name="connsiteY398" fmla="*/ 2653705 h 3370881"/>
                          <a:gd name="connsiteX399" fmla="*/ 609600 w 2657256"/>
                          <a:gd name="connsiteY399" fmla="*/ 2671634 h 3370881"/>
                          <a:gd name="connsiteX400" fmla="*/ 614082 w 2657256"/>
                          <a:gd name="connsiteY400" fmla="*/ 2689564 h 3370881"/>
                          <a:gd name="connsiteX401" fmla="*/ 623047 w 2657256"/>
                          <a:gd name="connsiteY401" fmla="*/ 2711976 h 3370881"/>
                          <a:gd name="connsiteX402" fmla="*/ 627529 w 2657256"/>
                          <a:gd name="connsiteY402" fmla="*/ 2734387 h 3370881"/>
                          <a:gd name="connsiteX403" fmla="*/ 640976 w 2657256"/>
                          <a:gd name="connsiteY403" fmla="*/ 2765764 h 3370881"/>
                          <a:gd name="connsiteX404" fmla="*/ 645459 w 2657256"/>
                          <a:gd name="connsiteY404" fmla="*/ 2779211 h 3370881"/>
                          <a:gd name="connsiteX405" fmla="*/ 658906 w 2657256"/>
                          <a:gd name="connsiteY405" fmla="*/ 2801623 h 3370881"/>
                          <a:gd name="connsiteX406" fmla="*/ 676835 w 2657256"/>
                          <a:gd name="connsiteY406" fmla="*/ 2864376 h 3370881"/>
                          <a:gd name="connsiteX407" fmla="*/ 690282 w 2657256"/>
                          <a:gd name="connsiteY407" fmla="*/ 2895752 h 3370881"/>
                          <a:gd name="connsiteX408" fmla="*/ 699247 w 2657256"/>
                          <a:gd name="connsiteY408" fmla="*/ 2940576 h 3370881"/>
                          <a:gd name="connsiteX409" fmla="*/ 703729 w 2657256"/>
                          <a:gd name="connsiteY409" fmla="*/ 2967470 h 3370881"/>
                          <a:gd name="connsiteX410" fmla="*/ 717176 w 2657256"/>
                          <a:gd name="connsiteY410" fmla="*/ 2994364 h 3370881"/>
                          <a:gd name="connsiteX411" fmla="*/ 735106 w 2657256"/>
                          <a:gd name="connsiteY411" fmla="*/ 3052634 h 3370881"/>
                          <a:gd name="connsiteX412" fmla="*/ 739588 w 2657256"/>
                          <a:gd name="connsiteY412" fmla="*/ 3079529 h 3370881"/>
                          <a:gd name="connsiteX413" fmla="*/ 762000 w 2657256"/>
                          <a:gd name="connsiteY413" fmla="*/ 3142281 h 3370881"/>
                          <a:gd name="connsiteX414" fmla="*/ 766482 w 2657256"/>
                          <a:gd name="connsiteY414" fmla="*/ 3231929 h 3370881"/>
                          <a:gd name="connsiteX415" fmla="*/ 770965 w 2657256"/>
                          <a:gd name="connsiteY415" fmla="*/ 3254340 h 3370881"/>
                          <a:gd name="connsiteX416" fmla="*/ 775447 w 2657256"/>
                          <a:gd name="connsiteY416" fmla="*/ 3285717 h 3370881"/>
                          <a:gd name="connsiteX417" fmla="*/ 748553 w 2657256"/>
                          <a:gd name="connsiteY417" fmla="*/ 3335023 h 3370881"/>
                          <a:gd name="connsiteX418" fmla="*/ 721659 w 2657256"/>
                          <a:gd name="connsiteY418" fmla="*/ 3343987 h 3370881"/>
                          <a:gd name="connsiteX419" fmla="*/ 708212 w 2657256"/>
                          <a:gd name="connsiteY419" fmla="*/ 3348470 h 3370881"/>
                          <a:gd name="connsiteX420" fmla="*/ 623047 w 2657256"/>
                          <a:gd name="connsiteY420" fmla="*/ 3330540 h 3370881"/>
                          <a:gd name="connsiteX421" fmla="*/ 609600 w 2657256"/>
                          <a:gd name="connsiteY421" fmla="*/ 3308129 h 3370881"/>
                          <a:gd name="connsiteX422" fmla="*/ 591670 w 2657256"/>
                          <a:gd name="connsiteY422" fmla="*/ 3267787 h 3370881"/>
                          <a:gd name="connsiteX423" fmla="*/ 560294 w 2657256"/>
                          <a:gd name="connsiteY423" fmla="*/ 3209517 h 3370881"/>
                          <a:gd name="connsiteX424" fmla="*/ 551329 w 2657256"/>
                          <a:gd name="connsiteY424" fmla="*/ 3196070 h 3370881"/>
                          <a:gd name="connsiteX425" fmla="*/ 528918 w 2657256"/>
                          <a:gd name="connsiteY425" fmla="*/ 3173658 h 3370881"/>
                          <a:gd name="connsiteX426" fmla="*/ 519953 w 2657256"/>
                          <a:gd name="connsiteY426" fmla="*/ 3128834 h 3370881"/>
                          <a:gd name="connsiteX427" fmla="*/ 524435 w 2657256"/>
                          <a:gd name="connsiteY427" fmla="*/ 3101940 h 3370881"/>
                          <a:gd name="connsiteX428" fmla="*/ 528918 w 2657256"/>
                          <a:gd name="connsiteY428" fmla="*/ 3088493 h 3370881"/>
                          <a:gd name="connsiteX429" fmla="*/ 542365 w 2657256"/>
                          <a:gd name="connsiteY429" fmla="*/ 3052634 h 3370881"/>
                          <a:gd name="connsiteX430" fmla="*/ 484094 w 2657256"/>
                          <a:gd name="connsiteY430" fmla="*/ 2886787 h 3370881"/>
                          <a:gd name="connsiteX431" fmla="*/ 443753 w 2657256"/>
                          <a:gd name="connsiteY431" fmla="*/ 2779211 h 3370881"/>
                          <a:gd name="connsiteX432" fmla="*/ 439270 w 2657256"/>
                          <a:gd name="connsiteY432" fmla="*/ 2752317 h 3370881"/>
                          <a:gd name="connsiteX433" fmla="*/ 430306 w 2657256"/>
                          <a:gd name="connsiteY433" fmla="*/ 2716458 h 3370881"/>
                          <a:gd name="connsiteX434" fmla="*/ 425823 w 2657256"/>
                          <a:gd name="connsiteY434" fmla="*/ 2680599 h 3370881"/>
                          <a:gd name="connsiteX435" fmla="*/ 398929 w 2657256"/>
                          <a:gd name="connsiteY435" fmla="*/ 2599917 h 3370881"/>
                          <a:gd name="connsiteX436" fmla="*/ 385482 w 2657256"/>
                          <a:gd name="connsiteY436" fmla="*/ 2568540 h 3370881"/>
                          <a:gd name="connsiteX437" fmla="*/ 381000 w 2657256"/>
                          <a:gd name="connsiteY437" fmla="*/ 2550611 h 3370881"/>
                          <a:gd name="connsiteX438" fmla="*/ 372035 w 2657256"/>
                          <a:gd name="connsiteY438" fmla="*/ 2483376 h 3370881"/>
                          <a:gd name="connsiteX439" fmla="*/ 367553 w 2657256"/>
                          <a:gd name="connsiteY439" fmla="*/ 2469929 h 3370881"/>
                          <a:gd name="connsiteX440" fmla="*/ 407894 w 2657256"/>
                          <a:gd name="connsiteY440" fmla="*/ 2451999 h 3370881"/>
                          <a:gd name="connsiteX441" fmla="*/ 515470 w 2657256"/>
                          <a:gd name="connsiteY441" fmla="*/ 2407176 h 3370881"/>
                          <a:gd name="connsiteX442" fmla="*/ 578223 w 2657256"/>
                          <a:gd name="connsiteY442" fmla="*/ 2353387 h 3370881"/>
                          <a:gd name="connsiteX443" fmla="*/ 587188 w 2657256"/>
                          <a:gd name="connsiteY443" fmla="*/ 2330976 h 3370881"/>
                          <a:gd name="connsiteX444" fmla="*/ 614082 w 2657256"/>
                          <a:gd name="connsiteY444" fmla="*/ 2254776 h 3370881"/>
                          <a:gd name="connsiteX445" fmla="*/ 649941 w 2657256"/>
                          <a:gd name="connsiteY445" fmla="*/ 2200987 h 3370881"/>
                          <a:gd name="connsiteX446" fmla="*/ 690282 w 2657256"/>
                          <a:gd name="connsiteY446" fmla="*/ 2174093 h 3370881"/>
                          <a:gd name="connsiteX447" fmla="*/ 703729 w 2657256"/>
                          <a:gd name="connsiteY447" fmla="*/ 2165129 h 3370881"/>
                          <a:gd name="connsiteX448" fmla="*/ 739588 w 2657256"/>
                          <a:gd name="connsiteY448" fmla="*/ 2147199 h 3370881"/>
                          <a:gd name="connsiteX449" fmla="*/ 708212 w 2657256"/>
                          <a:gd name="connsiteY449" fmla="*/ 2187540 h 3370881"/>
                          <a:gd name="connsiteX450" fmla="*/ 654423 w 2657256"/>
                          <a:gd name="connsiteY450" fmla="*/ 2241329 h 3370881"/>
                          <a:gd name="connsiteX451" fmla="*/ 636494 w 2657256"/>
                          <a:gd name="connsiteY451" fmla="*/ 2259258 h 3370881"/>
                          <a:gd name="connsiteX452" fmla="*/ 614082 w 2657256"/>
                          <a:gd name="connsiteY452" fmla="*/ 2286152 h 3370881"/>
                          <a:gd name="connsiteX453" fmla="*/ 592179 w 2657256"/>
                          <a:gd name="connsiteY453" fmla="*/ 2282347 h 3370881"/>
                          <a:gd name="connsiteX454" fmla="*/ 555980 w 2657256"/>
                          <a:gd name="connsiteY454" fmla="*/ 2313892 h 3370881"/>
                          <a:gd name="connsiteX455" fmla="*/ 524435 w 2657256"/>
                          <a:gd name="connsiteY455" fmla="*/ 2348905 h 3370881"/>
                          <a:gd name="connsiteX456" fmla="*/ 502023 w 2657256"/>
                          <a:gd name="connsiteY456" fmla="*/ 2362352 h 3370881"/>
                          <a:gd name="connsiteX457" fmla="*/ 461682 w 2657256"/>
                          <a:gd name="connsiteY457" fmla="*/ 2389246 h 3370881"/>
                          <a:gd name="connsiteX458" fmla="*/ 448235 w 2657256"/>
                          <a:gd name="connsiteY458" fmla="*/ 2398211 h 3370881"/>
                          <a:gd name="connsiteX459" fmla="*/ 430306 w 2657256"/>
                          <a:gd name="connsiteY459" fmla="*/ 2407176 h 3370881"/>
                          <a:gd name="connsiteX460" fmla="*/ 412376 w 2657256"/>
                          <a:gd name="connsiteY460" fmla="*/ 2420623 h 3370881"/>
                          <a:gd name="connsiteX461" fmla="*/ 389965 w 2657256"/>
                          <a:gd name="connsiteY461" fmla="*/ 2429587 h 3370881"/>
                          <a:gd name="connsiteX462" fmla="*/ 372035 w 2657256"/>
                          <a:gd name="connsiteY462" fmla="*/ 2443034 h 3370881"/>
                          <a:gd name="connsiteX463" fmla="*/ 318247 w 2657256"/>
                          <a:gd name="connsiteY463" fmla="*/ 2474411 h 3370881"/>
                          <a:gd name="connsiteX464" fmla="*/ 304800 w 2657256"/>
                          <a:gd name="connsiteY464" fmla="*/ 2492340 h 3370881"/>
                          <a:gd name="connsiteX465" fmla="*/ 282388 w 2657256"/>
                          <a:gd name="connsiteY465" fmla="*/ 2519234 h 3370881"/>
                          <a:gd name="connsiteX466" fmla="*/ 295835 w 2657256"/>
                          <a:gd name="connsiteY466" fmla="*/ 2815070 h 3370881"/>
                          <a:gd name="connsiteX467" fmla="*/ 300318 w 2657256"/>
                          <a:gd name="connsiteY467" fmla="*/ 2837481 h 3370881"/>
                          <a:gd name="connsiteX468" fmla="*/ 304800 w 2657256"/>
                          <a:gd name="connsiteY468" fmla="*/ 2868858 h 3370881"/>
                          <a:gd name="connsiteX469" fmla="*/ 309282 w 2657256"/>
                          <a:gd name="connsiteY469" fmla="*/ 2927129 h 3370881"/>
                          <a:gd name="connsiteX470" fmla="*/ 322729 w 2657256"/>
                          <a:gd name="connsiteY470" fmla="*/ 2985399 h 3370881"/>
                          <a:gd name="connsiteX471" fmla="*/ 327212 w 2657256"/>
                          <a:gd name="connsiteY471" fmla="*/ 3012293 h 3370881"/>
                          <a:gd name="connsiteX472" fmla="*/ 331694 w 2657256"/>
                          <a:gd name="connsiteY472" fmla="*/ 3043670 h 3370881"/>
                          <a:gd name="connsiteX473" fmla="*/ 345141 w 2657256"/>
                          <a:gd name="connsiteY473" fmla="*/ 3070564 h 3370881"/>
                          <a:gd name="connsiteX474" fmla="*/ 367553 w 2657256"/>
                          <a:gd name="connsiteY474" fmla="*/ 3124352 h 3370881"/>
                          <a:gd name="connsiteX475" fmla="*/ 381000 w 2657256"/>
                          <a:gd name="connsiteY475" fmla="*/ 3182623 h 3370881"/>
                          <a:gd name="connsiteX476" fmla="*/ 389965 w 2657256"/>
                          <a:gd name="connsiteY476" fmla="*/ 3196070 h 3370881"/>
                          <a:gd name="connsiteX477" fmla="*/ 394447 w 2657256"/>
                          <a:gd name="connsiteY477" fmla="*/ 3213999 h 3370881"/>
                          <a:gd name="connsiteX478" fmla="*/ 412376 w 2657256"/>
                          <a:gd name="connsiteY478" fmla="*/ 3245376 h 3370881"/>
                          <a:gd name="connsiteX479" fmla="*/ 416859 w 2657256"/>
                          <a:gd name="connsiteY479" fmla="*/ 3258823 h 3370881"/>
                          <a:gd name="connsiteX480" fmla="*/ 425823 w 2657256"/>
                          <a:gd name="connsiteY480" fmla="*/ 3272270 h 3370881"/>
                          <a:gd name="connsiteX481" fmla="*/ 439270 w 2657256"/>
                          <a:gd name="connsiteY481" fmla="*/ 3303646 h 3370881"/>
                          <a:gd name="connsiteX482" fmla="*/ 439270 w 2657256"/>
                          <a:gd name="connsiteY482" fmla="*/ 3352952 h 3370881"/>
                          <a:gd name="connsiteX483" fmla="*/ 430306 w 2657256"/>
                          <a:gd name="connsiteY483" fmla="*/ 3366399 h 3370881"/>
                          <a:gd name="connsiteX484" fmla="*/ 412376 w 2657256"/>
                          <a:gd name="connsiteY484" fmla="*/ 3370881 h 3370881"/>
                          <a:gd name="connsiteX485" fmla="*/ 295835 w 2657256"/>
                          <a:gd name="connsiteY485" fmla="*/ 3357434 h 3370881"/>
                          <a:gd name="connsiteX486" fmla="*/ 264459 w 2657256"/>
                          <a:gd name="connsiteY486" fmla="*/ 3276752 h 3370881"/>
                          <a:gd name="connsiteX487" fmla="*/ 259976 w 2657256"/>
                          <a:gd name="connsiteY487" fmla="*/ 3240893 h 3370881"/>
                          <a:gd name="connsiteX488" fmla="*/ 246529 w 2657256"/>
                          <a:gd name="connsiteY488" fmla="*/ 3178140 h 3370881"/>
                          <a:gd name="connsiteX489" fmla="*/ 237565 w 2657256"/>
                          <a:gd name="connsiteY489" fmla="*/ 3084011 h 3370881"/>
                          <a:gd name="connsiteX490" fmla="*/ 228600 w 2657256"/>
                          <a:gd name="connsiteY490" fmla="*/ 3057117 h 3370881"/>
                          <a:gd name="connsiteX491" fmla="*/ 219635 w 2657256"/>
                          <a:gd name="connsiteY491" fmla="*/ 3021258 h 3370881"/>
                          <a:gd name="connsiteX492" fmla="*/ 206188 w 2657256"/>
                          <a:gd name="connsiteY492" fmla="*/ 2980917 h 3370881"/>
                          <a:gd name="connsiteX493" fmla="*/ 201706 w 2657256"/>
                          <a:gd name="connsiteY493" fmla="*/ 2949540 h 3370881"/>
                          <a:gd name="connsiteX494" fmla="*/ 197223 w 2657256"/>
                          <a:gd name="connsiteY494" fmla="*/ 2927129 h 3370881"/>
                          <a:gd name="connsiteX495" fmla="*/ 192741 w 2657256"/>
                          <a:gd name="connsiteY495" fmla="*/ 2891270 h 3370881"/>
                          <a:gd name="connsiteX496" fmla="*/ 188259 w 2657256"/>
                          <a:gd name="connsiteY496" fmla="*/ 2850929 h 3370881"/>
                          <a:gd name="connsiteX497" fmla="*/ 179294 w 2657256"/>
                          <a:gd name="connsiteY497" fmla="*/ 2824034 h 3370881"/>
                          <a:gd name="connsiteX498" fmla="*/ 165847 w 2657256"/>
                          <a:gd name="connsiteY498" fmla="*/ 2774729 h 3370881"/>
                          <a:gd name="connsiteX499" fmla="*/ 161365 w 2657256"/>
                          <a:gd name="connsiteY499" fmla="*/ 2747834 h 3370881"/>
                          <a:gd name="connsiteX500" fmla="*/ 156882 w 2657256"/>
                          <a:gd name="connsiteY500" fmla="*/ 2559576 h 3370881"/>
                          <a:gd name="connsiteX501" fmla="*/ 152400 w 2657256"/>
                          <a:gd name="connsiteY501" fmla="*/ 2519234 h 3370881"/>
                          <a:gd name="connsiteX502" fmla="*/ 118035 w 2657256"/>
                          <a:gd name="connsiteY502" fmla="*/ 2400004 h 3370881"/>
                          <a:gd name="connsiteX503" fmla="*/ 117048 w 2657256"/>
                          <a:gd name="connsiteY503" fmla="*/ 2344423 h 3370881"/>
                          <a:gd name="connsiteX504" fmla="*/ 100106 w 2657256"/>
                          <a:gd name="connsiteY504" fmla="*/ 2330976 h 3370881"/>
                          <a:gd name="connsiteX505" fmla="*/ 138953 w 2657256"/>
                          <a:gd name="connsiteY505" fmla="*/ 2313046 h 3370881"/>
                          <a:gd name="connsiteX506" fmla="*/ 152400 w 2657256"/>
                          <a:gd name="connsiteY506" fmla="*/ 2304081 h 3370881"/>
                          <a:gd name="connsiteX507" fmla="*/ 170329 w 2657256"/>
                          <a:gd name="connsiteY507" fmla="*/ 2259258 h 3370881"/>
                          <a:gd name="connsiteX508" fmla="*/ 188259 w 2657256"/>
                          <a:gd name="connsiteY508" fmla="*/ 2223399 h 3370881"/>
                          <a:gd name="connsiteX509" fmla="*/ 206188 w 2657256"/>
                          <a:gd name="connsiteY509" fmla="*/ 2187540 h 3370881"/>
                          <a:gd name="connsiteX510" fmla="*/ 210670 w 2657256"/>
                          <a:gd name="connsiteY510" fmla="*/ 2174093 h 3370881"/>
                          <a:gd name="connsiteX511" fmla="*/ 219635 w 2657256"/>
                          <a:gd name="connsiteY511" fmla="*/ 2115823 h 3370881"/>
                          <a:gd name="connsiteX512" fmla="*/ 210670 w 2657256"/>
                          <a:gd name="connsiteY512" fmla="*/ 1958940 h 3370881"/>
                          <a:gd name="connsiteX513" fmla="*/ 192741 w 2657256"/>
                          <a:gd name="connsiteY513" fmla="*/ 1923081 h 3370881"/>
                          <a:gd name="connsiteX514" fmla="*/ 179294 w 2657256"/>
                          <a:gd name="connsiteY514" fmla="*/ 1891705 h 3370881"/>
                          <a:gd name="connsiteX515" fmla="*/ 165847 w 2657256"/>
                          <a:gd name="connsiteY515" fmla="*/ 1864811 h 3370881"/>
                          <a:gd name="connsiteX516" fmla="*/ 152400 w 2657256"/>
                          <a:gd name="connsiteY516" fmla="*/ 1833434 h 3370881"/>
                          <a:gd name="connsiteX517" fmla="*/ 143435 w 2657256"/>
                          <a:gd name="connsiteY517" fmla="*/ 1819987 h 3370881"/>
                          <a:gd name="connsiteX518" fmla="*/ 107576 w 2657256"/>
                          <a:gd name="connsiteY518" fmla="*/ 1784129 h 3370881"/>
                          <a:gd name="connsiteX519" fmla="*/ 94129 w 2657256"/>
                          <a:gd name="connsiteY519" fmla="*/ 1779646 h 3370881"/>
                          <a:gd name="connsiteX520" fmla="*/ 71718 w 2657256"/>
                          <a:gd name="connsiteY520" fmla="*/ 1770681 h 3370881"/>
                          <a:gd name="connsiteX521" fmla="*/ 58270 w 2657256"/>
                          <a:gd name="connsiteY521" fmla="*/ 1761717 h 3370881"/>
                          <a:gd name="connsiteX522" fmla="*/ 26894 w 2657256"/>
                          <a:gd name="connsiteY522" fmla="*/ 1730340 h 3370881"/>
                          <a:gd name="connsiteX523" fmla="*/ 0 w 2657256"/>
                          <a:gd name="connsiteY523" fmla="*/ 1707929 h 3370881"/>
                          <a:gd name="connsiteX0" fmla="*/ 0 w 2657256"/>
                          <a:gd name="connsiteY0" fmla="*/ 1707929 h 3370881"/>
                          <a:gd name="connsiteX1" fmla="*/ 22412 w 2657256"/>
                          <a:gd name="connsiteY1" fmla="*/ 1698964 h 3370881"/>
                          <a:gd name="connsiteX2" fmla="*/ 31376 w 2657256"/>
                          <a:gd name="connsiteY2" fmla="*/ 1681034 h 3370881"/>
                          <a:gd name="connsiteX3" fmla="*/ 44823 w 2657256"/>
                          <a:gd name="connsiteY3" fmla="*/ 1672070 h 3370881"/>
                          <a:gd name="connsiteX4" fmla="*/ 58270 w 2657256"/>
                          <a:gd name="connsiteY4" fmla="*/ 1654140 h 3370881"/>
                          <a:gd name="connsiteX5" fmla="*/ 76200 w 2657256"/>
                          <a:gd name="connsiteY5" fmla="*/ 1645176 h 3370881"/>
                          <a:gd name="connsiteX6" fmla="*/ 98612 w 2657256"/>
                          <a:gd name="connsiteY6" fmla="*/ 1636211 h 3370881"/>
                          <a:gd name="connsiteX7" fmla="*/ 125506 w 2657256"/>
                          <a:gd name="connsiteY7" fmla="*/ 1627246 h 3370881"/>
                          <a:gd name="connsiteX8" fmla="*/ 152400 w 2657256"/>
                          <a:gd name="connsiteY8" fmla="*/ 1609317 h 3370881"/>
                          <a:gd name="connsiteX9" fmla="*/ 170329 w 2657256"/>
                          <a:gd name="connsiteY9" fmla="*/ 1600352 h 3370881"/>
                          <a:gd name="connsiteX10" fmla="*/ 188259 w 2657256"/>
                          <a:gd name="connsiteY10" fmla="*/ 1582423 h 3370881"/>
                          <a:gd name="connsiteX11" fmla="*/ 228600 w 2657256"/>
                          <a:gd name="connsiteY11" fmla="*/ 1564493 h 3370881"/>
                          <a:gd name="connsiteX12" fmla="*/ 255494 w 2657256"/>
                          <a:gd name="connsiteY12" fmla="*/ 1546564 h 3370881"/>
                          <a:gd name="connsiteX13" fmla="*/ 300318 w 2657256"/>
                          <a:gd name="connsiteY13" fmla="*/ 1524152 h 3370881"/>
                          <a:gd name="connsiteX14" fmla="*/ 313765 w 2657256"/>
                          <a:gd name="connsiteY14" fmla="*/ 1515187 h 3370881"/>
                          <a:gd name="connsiteX15" fmla="*/ 340659 w 2657256"/>
                          <a:gd name="connsiteY15" fmla="*/ 1510705 h 3370881"/>
                          <a:gd name="connsiteX16" fmla="*/ 363070 w 2657256"/>
                          <a:gd name="connsiteY16" fmla="*/ 1506223 h 3370881"/>
                          <a:gd name="connsiteX17" fmla="*/ 389965 w 2657256"/>
                          <a:gd name="connsiteY17" fmla="*/ 1501740 h 3370881"/>
                          <a:gd name="connsiteX18" fmla="*/ 425823 w 2657256"/>
                          <a:gd name="connsiteY18" fmla="*/ 1497258 h 3370881"/>
                          <a:gd name="connsiteX19" fmla="*/ 470647 w 2657256"/>
                          <a:gd name="connsiteY19" fmla="*/ 1488293 h 3370881"/>
                          <a:gd name="connsiteX20" fmla="*/ 515470 w 2657256"/>
                          <a:gd name="connsiteY20" fmla="*/ 1479329 h 3370881"/>
                          <a:gd name="connsiteX21" fmla="*/ 528918 w 2657256"/>
                          <a:gd name="connsiteY21" fmla="*/ 1470364 h 3370881"/>
                          <a:gd name="connsiteX22" fmla="*/ 600635 w 2657256"/>
                          <a:gd name="connsiteY22" fmla="*/ 1456917 h 3370881"/>
                          <a:gd name="connsiteX23" fmla="*/ 690282 w 2657256"/>
                          <a:gd name="connsiteY23" fmla="*/ 1447952 h 3370881"/>
                          <a:gd name="connsiteX24" fmla="*/ 793376 w 2657256"/>
                          <a:gd name="connsiteY24" fmla="*/ 1452434 h 3370881"/>
                          <a:gd name="connsiteX25" fmla="*/ 874059 w 2657256"/>
                          <a:gd name="connsiteY25" fmla="*/ 1465881 h 3370881"/>
                          <a:gd name="connsiteX26" fmla="*/ 914400 w 2657256"/>
                          <a:gd name="connsiteY26" fmla="*/ 1470364 h 3370881"/>
                          <a:gd name="connsiteX27" fmla="*/ 1030941 w 2657256"/>
                          <a:gd name="connsiteY27" fmla="*/ 1483811 h 3370881"/>
                          <a:gd name="connsiteX28" fmla="*/ 1151965 w 2657256"/>
                          <a:gd name="connsiteY28" fmla="*/ 1492776 h 3370881"/>
                          <a:gd name="connsiteX29" fmla="*/ 1281953 w 2657256"/>
                          <a:gd name="connsiteY29" fmla="*/ 1501740 h 3370881"/>
                          <a:gd name="connsiteX30" fmla="*/ 1465729 w 2657256"/>
                          <a:gd name="connsiteY30" fmla="*/ 1497258 h 3370881"/>
                          <a:gd name="connsiteX31" fmla="*/ 1510553 w 2657256"/>
                          <a:gd name="connsiteY31" fmla="*/ 1492776 h 3370881"/>
                          <a:gd name="connsiteX32" fmla="*/ 1582270 w 2657256"/>
                          <a:gd name="connsiteY32" fmla="*/ 1461399 h 3370881"/>
                          <a:gd name="connsiteX33" fmla="*/ 1604682 w 2657256"/>
                          <a:gd name="connsiteY33" fmla="*/ 1456917 h 3370881"/>
                          <a:gd name="connsiteX34" fmla="*/ 1622612 w 2657256"/>
                          <a:gd name="connsiteY34" fmla="*/ 1447952 h 3370881"/>
                          <a:gd name="connsiteX35" fmla="*/ 1645023 w 2657256"/>
                          <a:gd name="connsiteY35" fmla="*/ 1438987 h 3370881"/>
                          <a:gd name="connsiteX36" fmla="*/ 1662953 w 2657256"/>
                          <a:gd name="connsiteY36" fmla="*/ 1425540 h 3370881"/>
                          <a:gd name="connsiteX37" fmla="*/ 1698812 w 2657256"/>
                          <a:gd name="connsiteY37" fmla="*/ 1407611 h 3370881"/>
                          <a:gd name="connsiteX38" fmla="*/ 1739153 w 2657256"/>
                          <a:gd name="connsiteY38" fmla="*/ 1380717 h 3370881"/>
                          <a:gd name="connsiteX39" fmla="*/ 1752600 w 2657256"/>
                          <a:gd name="connsiteY39" fmla="*/ 1367270 h 3370881"/>
                          <a:gd name="connsiteX40" fmla="*/ 1775012 w 2657256"/>
                          <a:gd name="connsiteY40" fmla="*/ 1353823 h 3370881"/>
                          <a:gd name="connsiteX41" fmla="*/ 1797423 w 2657256"/>
                          <a:gd name="connsiteY41" fmla="*/ 1335893 h 3370881"/>
                          <a:gd name="connsiteX42" fmla="*/ 1810870 w 2657256"/>
                          <a:gd name="connsiteY42" fmla="*/ 1304517 h 3370881"/>
                          <a:gd name="connsiteX43" fmla="*/ 1815353 w 2657256"/>
                          <a:gd name="connsiteY43" fmla="*/ 1291070 h 3370881"/>
                          <a:gd name="connsiteX44" fmla="*/ 1801906 w 2657256"/>
                          <a:gd name="connsiteY44" fmla="*/ 1138670 h 3370881"/>
                          <a:gd name="connsiteX45" fmla="*/ 1792941 w 2657256"/>
                          <a:gd name="connsiteY45" fmla="*/ 1125223 h 3370881"/>
                          <a:gd name="connsiteX46" fmla="*/ 1757082 w 2657256"/>
                          <a:gd name="connsiteY46" fmla="*/ 1093846 h 3370881"/>
                          <a:gd name="connsiteX47" fmla="*/ 1730188 w 2657256"/>
                          <a:gd name="connsiteY47" fmla="*/ 1066952 h 3370881"/>
                          <a:gd name="connsiteX48" fmla="*/ 1703294 w 2657256"/>
                          <a:gd name="connsiteY48" fmla="*/ 1049023 h 3370881"/>
                          <a:gd name="connsiteX49" fmla="*/ 1622612 w 2657256"/>
                          <a:gd name="connsiteY49" fmla="*/ 1053505 h 3370881"/>
                          <a:gd name="connsiteX50" fmla="*/ 1595718 w 2657256"/>
                          <a:gd name="connsiteY50" fmla="*/ 1062470 h 3370881"/>
                          <a:gd name="connsiteX51" fmla="*/ 1573306 w 2657256"/>
                          <a:gd name="connsiteY51" fmla="*/ 1066952 h 3370881"/>
                          <a:gd name="connsiteX52" fmla="*/ 1453385 w 2657256"/>
                          <a:gd name="connsiteY52" fmla="*/ 1082761 h 3370881"/>
                          <a:gd name="connsiteX53" fmla="*/ 1326776 w 2657256"/>
                          <a:gd name="connsiteY53" fmla="*/ 1062470 h 3370881"/>
                          <a:gd name="connsiteX54" fmla="*/ 1308847 w 2657256"/>
                          <a:gd name="connsiteY54" fmla="*/ 1057987 h 3370881"/>
                          <a:gd name="connsiteX55" fmla="*/ 1277470 w 2657256"/>
                          <a:gd name="connsiteY55" fmla="*/ 1053505 h 3370881"/>
                          <a:gd name="connsiteX56" fmla="*/ 1259541 w 2657256"/>
                          <a:gd name="connsiteY56" fmla="*/ 1049023 h 3370881"/>
                          <a:gd name="connsiteX57" fmla="*/ 1232647 w 2657256"/>
                          <a:gd name="connsiteY57" fmla="*/ 1044540 h 3370881"/>
                          <a:gd name="connsiteX58" fmla="*/ 1053353 w 2657256"/>
                          <a:gd name="connsiteY58" fmla="*/ 1049023 h 3370881"/>
                          <a:gd name="connsiteX59" fmla="*/ 1035423 w 2657256"/>
                          <a:gd name="connsiteY59" fmla="*/ 1053505 h 3370881"/>
                          <a:gd name="connsiteX60" fmla="*/ 1008529 w 2657256"/>
                          <a:gd name="connsiteY60" fmla="*/ 1057987 h 3370881"/>
                          <a:gd name="connsiteX61" fmla="*/ 995082 w 2657256"/>
                          <a:gd name="connsiteY61" fmla="*/ 1062470 h 3370881"/>
                          <a:gd name="connsiteX62" fmla="*/ 945776 w 2657256"/>
                          <a:gd name="connsiteY62" fmla="*/ 1031093 h 3370881"/>
                          <a:gd name="connsiteX63" fmla="*/ 941294 w 2657256"/>
                          <a:gd name="connsiteY63" fmla="*/ 1017646 h 3370881"/>
                          <a:gd name="connsiteX64" fmla="*/ 932329 w 2657256"/>
                          <a:gd name="connsiteY64" fmla="*/ 919034 h 3370881"/>
                          <a:gd name="connsiteX65" fmla="*/ 914400 w 2657256"/>
                          <a:gd name="connsiteY65" fmla="*/ 901105 h 3370881"/>
                          <a:gd name="connsiteX66" fmla="*/ 918882 w 2657256"/>
                          <a:gd name="connsiteY66" fmla="*/ 869729 h 3370881"/>
                          <a:gd name="connsiteX67" fmla="*/ 941294 w 2657256"/>
                          <a:gd name="connsiteY67" fmla="*/ 865246 h 3370881"/>
                          <a:gd name="connsiteX68" fmla="*/ 959223 w 2657256"/>
                          <a:gd name="connsiteY68" fmla="*/ 851799 h 3370881"/>
                          <a:gd name="connsiteX69" fmla="*/ 990600 w 2657256"/>
                          <a:gd name="connsiteY69" fmla="*/ 847317 h 3370881"/>
                          <a:gd name="connsiteX70" fmla="*/ 1129553 w 2657256"/>
                          <a:gd name="connsiteY70" fmla="*/ 838352 h 3370881"/>
                          <a:gd name="connsiteX71" fmla="*/ 1147482 w 2657256"/>
                          <a:gd name="connsiteY71" fmla="*/ 829387 h 3370881"/>
                          <a:gd name="connsiteX72" fmla="*/ 1178859 w 2657256"/>
                          <a:gd name="connsiteY72" fmla="*/ 806976 h 3370881"/>
                          <a:gd name="connsiteX73" fmla="*/ 1192306 w 2657256"/>
                          <a:gd name="connsiteY73" fmla="*/ 793529 h 3370881"/>
                          <a:gd name="connsiteX74" fmla="*/ 1214718 w 2657256"/>
                          <a:gd name="connsiteY74" fmla="*/ 784564 h 3370881"/>
                          <a:gd name="connsiteX75" fmla="*/ 1241612 w 2657256"/>
                          <a:gd name="connsiteY75" fmla="*/ 771117 h 3370881"/>
                          <a:gd name="connsiteX76" fmla="*/ 1277470 w 2657256"/>
                          <a:gd name="connsiteY76" fmla="*/ 753187 h 3370881"/>
                          <a:gd name="connsiteX77" fmla="*/ 1295400 w 2657256"/>
                          <a:gd name="connsiteY77" fmla="*/ 730776 h 3370881"/>
                          <a:gd name="connsiteX78" fmla="*/ 1317812 w 2657256"/>
                          <a:gd name="connsiteY78" fmla="*/ 708364 h 3370881"/>
                          <a:gd name="connsiteX79" fmla="*/ 1353670 w 2657256"/>
                          <a:gd name="connsiteY79" fmla="*/ 663540 h 3370881"/>
                          <a:gd name="connsiteX80" fmla="*/ 1371600 w 2657256"/>
                          <a:gd name="connsiteY80" fmla="*/ 636646 h 3370881"/>
                          <a:gd name="connsiteX81" fmla="*/ 1380565 w 2657256"/>
                          <a:gd name="connsiteY81" fmla="*/ 596305 h 3370881"/>
                          <a:gd name="connsiteX82" fmla="*/ 1385047 w 2657256"/>
                          <a:gd name="connsiteY82" fmla="*/ 582858 h 3370881"/>
                          <a:gd name="connsiteX83" fmla="*/ 1380565 w 2657256"/>
                          <a:gd name="connsiteY83" fmla="*/ 533552 h 3370881"/>
                          <a:gd name="connsiteX84" fmla="*/ 1367118 w 2657256"/>
                          <a:gd name="connsiteY84" fmla="*/ 524587 h 3370881"/>
                          <a:gd name="connsiteX85" fmla="*/ 1349188 w 2657256"/>
                          <a:gd name="connsiteY85" fmla="*/ 520105 h 3370881"/>
                          <a:gd name="connsiteX86" fmla="*/ 1326776 w 2657256"/>
                          <a:gd name="connsiteY86" fmla="*/ 511140 h 3370881"/>
                          <a:gd name="connsiteX87" fmla="*/ 1281953 w 2657256"/>
                          <a:gd name="connsiteY87" fmla="*/ 515623 h 3370881"/>
                          <a:gd name="connsiteX88" fmla="*/ 1250576 w 2657256"/>
                          <a:gd name="connsiteY88" fmla="*/ 529070 h 3370881"/>
                          <a:gd name="connsiteX89" fmla="*/ 1210235 w 2657256"/>
                          <a:gd name="connsiteY89" fmla="*/ 542517 h 3370881"/>
                          <a:gd name="connsiteX90" fmla="*/ 1183341 w 2657256"/>
                          <a:gd name="connsiteY90" fmla="*/ 555964 h 3370881"/>
                          <a:gd name="connsiteX91" fmla="*/ 1160929 w 2657256"/>
                          <a:gd name="connsiteY91" fmla="*/ 569411 h 3370881"/>
                          <a:gd name="connsiteX92" fmla="*/ 1134035 w 2657256"/>
                          <a:gd name="connsiteY92" fmla="*/ 578376 h 3370881"/>
                          <a:gd name="connsiteX93" fmla="*/ 1111623 w 2657256"/>
                          <a:gd name="connsiteY93" fmla="*/ 587340 h 3370881"/>
                          <a:gd name="connsiteX94" fmla="*/ 1084729 w 2657256"/>
                          <a:gd name="connsiteY94" fmla="*/ 596305 h 3370881"/>
                          <a:gd name="connsiteX95" fmla="*/ 986118 w 2657256"/>
                          <a:gd name="connsiteY95" fmla="*/ 591823 h 3370881"/>
                          <a:gd name="connsiteX96" fmla="*/ 927847 w 2657256"/>
                          <a:gd name="connsiteY96" fmla="*/ 578376 h 3370881"/>
                          <a:gd name="connsiteX97" fmla="*/ 896470 w 2657256"/>
                          <a:gd name="connsiteY97" fmla="*/ 555964 h 3370881"/>
                          <a:gd name="connsiteX98" fmla="*/ 883023 w 2657256"/>
                          <a:gd name="connsiteY98" fmla="*/ 546999 h 3370881"/>
                          <a:gd name="connsiteX99" fmla="*/ 865094 w 2657256"/>
                          <a:gd name="connsiteY99" fmla="*/ 497693 h 3370881"/>
                          <a:gd name="connsiteX100" fmla="*/ 869576 w 2657256"/>
                          <a:gd name="connsiteY100" fmla="*/ 403564 h 3370881"/>
                          <a:gd name="connsiteX101" fmla="*/ 874059 w 2657256"/>
                          <a:gd name="connsiteY101" fmla="*/ 385634 h 3370881"/>
                          <a:gd name="connsiteX102" fmla="*/ 883023 w 2657256"/>
                          <a:gd name="connsiteY102" fmla="*/ 372187 h 3370881"/>
                          <a:gd name="connsiteX103" fmla="*/ 909918 w 2657256"/>
                          <a:gd name="connsiteY103" fmla="*/ 363223 h 3370881"/>
                          <a:gd name="connsiteX104" fmla="*/ 914400 w 2657256"/>
                          <a:gd name="connsiteY104" fmla="*/ 385634 h 3370881"/>
                          <a:gd name="connsiteX105" fmla="*/ 909918 w 2657256"/>
                          <a:gd name="connsiteY105" fmla="*/ 408046 h 3370881"/>
                          <a:gd name="connsiteX106" fmla="*/ 900953 w 2657256"/>
                          <a:gd name="connsiteY106" fmla="*/ 466317 h 3370881"/>
                          <a:gd name="connsiteX107" fmla="*/ 905435 w 2657256"/>
                          <a:gd name="connsiteY107" fmla="*/ 515623 h 3370881"/>
                          <a:gd name="connsiteX108" fmla="*/ 932329 w 2657256"/>
                          <a:gd name="connsiteY108" fmla="*/ 551481 h 3370881"/>
                          <a:gd name="connsiteX109" fmla="*/ 954741 w 2657256"/>
                          <a:gd name="connsiteY109" fmla="*/ 560446 h 3370881"/>
                          <a:gd name="connsiteX110" fmla="*/ 972670 w 2657256"/>
                          <a:gd name="connsiteY110" fmla="*/ 569411 h 3370881"/>
                          <a:gd name="connsiteX111" fmla="*/ 1066800 w 2657256"/>
                          <a:gd name="connsiteY111" fmla="*/ 564929 h 3370881"/>
                          <a:gd name="connsiteX112" fmla="*/ 1111623 w 2657256"/>
                          <a:gd name="connsiteY112" fmla="*/ 551481 h 3370881"/>
                          <a:gd name="connsiteX113" fmla="*/ 1129553 w 2657256"/>
                          <a:gd name="connsiteY113" fmla="*/ 538034 h 3370881"/>
                          <a:gd name="connsiteX114" fmla="*/ 1156447 w 2657256"/>
                          <a:gd name="connsiteY114" fmla="*/ 511140 h 3370881"/>
                          <a:gd name="connsiteX115" fmla="*/ 1160929 w 2657256"/>
                          <a:gd name="connsiteY115" fmla="*/ 493211 h 3370881"/>
                          <a:gd name="connsiteX116" fmla="*/ 1178859 w 2657256"/>
                          <a:gd name="connsiteY116" fmla="*/ 331846 h 3370881"/>
                          <a:gd name="connsiteX117" fmla="*/ 1215315 w 2657256"/>
                          <a:gd name="connsiteY117" fmla="*/ 270289 h 3370881"/>
                          <a:gd name="connsiteX118" fmla="*/ 1214718 w 2657256"/>
                          <a:gd name="connsiteY118" fmla="*/ 367705 h 3370881"/>
                          <a:gd name="connsiteX119" fmla="*/ 1201270 w 2657256"/>
                          <a:gd name="connsiteY119" fmla="*/ 412529 h 3370881"/>
                          <a:gd name="connsiteX120" fmla="*/ 1210235 w 2657256"/>
                          <a:gd name="connsiteY120" fmla="*/ 461834 h 3370881"/>
                          <a:gd name="connsiteX121" fmla="*/ 1214718 w 2657256"/>
                          <a:gd name="connsiteY121" fmla="*/ 475281 h 3370881"/>
                          <a:gd name="connsiteX122" fmla="*/ 1228165 w 2657256"/>
                          <a:gd name="connsiteY122" fmla="*/ 484246 h 3370881"/>
                          <a:gd name="connsiteX123" fmla="*/ 1250576 w 2657256"/>
                          <a:gd name="connsiteY123" fmla="*/ 502176 h 3370881"/>
                          <a:gd name="connsiteX124" fmla="*/ 1317812 w 2657256"/>
                          <a:gd name="connsiteY124" fmla="*/ 497693 h 3370881"/>
                          <a:gd name="connsiteX125" fmla="*/ 1353670 w 2657256"/>
                          <a:gd name="connsiteY125" fmla="*/ 488729 h 3370881"/>
                          <a:gd name="connsiteX126" fmla="*/ 1506070 w 2657256"/>
                          <a:gd name="connsiteY126" fmla="*/ 457352 h 3370881"/>
                          <a:gd name="connsiteX127" fmla="*/ 1550894 w 2657256"/>
                          <a:gd name="connsiteY127" fmla="*/ 430458 h 3370881"/>
                          <a:gd name="connsiteX128" fmla="*/ 1564341 w 2657256"/>
                          <a:gd name="connsiteY128" fmla="*/ 417011 h 3370881"/>
                          <a:gd name="connsiteX129" fmla="*/ 1586753 w 2657256"/>
                          <a:gd name="connsiteY129" fmla="*/ 399081 h 3370881"/>
                          <a:gd name="connsiteX130" fmla="*/ 1595718 w 2657256"/>
                          <a:gd name="connsiteY130" fmla="*/ 381152 h 3370881"/>
                          <a:gd name="connsiteX131" fmla="*/ 1600200 w 2657256"/>
                          <a:gd name="connsiteY131" fmla="*/ 363223 h 3370881"/>
                          <a:gd name="connsiteX132" fmla="*/ 1609165 w 2657256"/>
                          <a:gd name="connsiteY132" fmla="*/ 313917 h 3370881"/>
                          <a:gd name="connsiteX133" fmla="*/ 1537447 w 2657256"/>
                          <a:gd name="connsiteY133" fmla="*/ 188411 h 3370881"/>
                          <a:gd name="connsiteX134" fmla="*/ 1613647 w 2657256"/>
                          <a:gd name="connsiteY134" fmla="*/ 399081 h 3370881"/>
                          <a:gd name="connsiteX135" fmla="*/ 1627094 w 2657256"/>
                          <a:gd name="connsiteY135" fmla="*/ 417011 h 3370881"/>
                          <a:gd name="connsiteX136" fmla="*/ 1658470 w 2657256"/>
                          <a:gd name="connsiteY136" fmla="*/ 412529 h 3370881"/>
                          <a:gd name="connsiteX137" fmla="*/ 1685365 w 2657256"/>
                          <a:gd name="connsiteY137" fmla="*/ 390117 h 3370881"/>
                          <a:gd name="connsiteX138" fmla="*/ 1694329 w 2657256"/>
                          <a:gd name="connsiteY138" fmla="*/ 376670 h 3370881"/>
                          <a:gd name="connsiteX139" fmla="*/ 1734670 w 2657256"/>
                          <a:gd name="connsiteY139" fmla="*/ 354258 h 3370881"/>
                          <a:gd name="connsiteX140" fmla="*/ 1743635 w 2657256"/>
                          <a:gd name="connsiteY140" fmla="*/ 340811 h 3370881"/>
                          <a:gd name="connsiteX141" fmla="*/ 1757082 w 2657256"/>
                          <a:gd name="connsiteY141" fmla="*/ 336329 h 3370881"/>
                          <a:gd name="connsiteX142" fmla="*/ 1808984 w 2657256"/>
                          <a:gd name="connsiteY142" fmla="*/ 249641 h 3370881"/>
                          <a:gd name="connsiteX143" fmla="*/ 1899621 w 2657256"/>
                          <a:gd name="connsiteY143" fmla="*/ 211719 h 3370881"/>
                          <a:gd name="connsiteX144" fmla="*/ 1808984 w 2657256"/>
                          <a:gd name="connsiteY144" fmla="*/ 178521 h 3370881"/>
                          <a:gd name="connsiteX145" fmla="*/ 1772023 w 2657256"/>
                          <a:gd name="connsiteY145" fmla="*/ 77249 h 3370881"/>
                          <a:gd name="connsiteX146" fmla="*/ 1900425 w 2657256"/>
                          <a:gd name="connsiteY146" fmla="*/ 214081 h 3370881"/>
                          <a:gd name="connsiteX147" fmla="*/ 1874221 w 2657256"/>
                          <a:gd name="connsiteY147" fmla="*/ 318698 h 3370881"/>
                          <a:gd name="connsiteX148" fmla="*/ 1788459 w 2657256"/>
                          <a:gd name="connsiteY148" fmla="*/ 367705 h 3370881"/>
                          <a:gd name="connsiteX149" fmla="*/ 1761565 w 2657256"/>
                          <a:gd name="connsiteY149" fmla="*/ 390117 h 3370881"/>
                          <a:gd name="connsiteX150" fmla="*/ 1783976 w 2657256"/>
                          <a:gd name="connsiteY150" fmla="*/ 399081 h 3370881"/>
                          <a:gd name="connsiteX151" fmla="*/ 1878106 w 2657256"/>
                          <a:gd name="connsiteY151" fmla="*/ 390117 h 3370881"/>
                          <a:gd name="connsiteX152" fmla="*/ 1891553 w 2657256"/>
                          <a:gd name="connsiteY152" fmla="*/ 381152 h 3370881"/>
                          <a:gd name="connsiteX153" fmla="*/ 1918447 w 2657256"/>
                          <a:gd name="connsiteY153" fmla="*/ 372187 h 3370881"/>
                          <a:gd name="connsiteX154" fmla="*/ 1940859 w 2657256"/>
                          <a:gd name="connsiteY154" fmla="*/ 358740 h 3370881"/>
                          <a:gd name="connsiteX155" fmla="*/ 1954306 w 2657256"/>
                          <a:gd name="connsiteY155" fmla="*/ 354258 h 3370881"/>
                          <a:gd name="connsiteX156" fmla="*/ 2083304 w 2657256"/>
                          <a:gd name="connsiteY156" fmla="*/ 290281 h 3370881"/>
                          <a:gd name="connsiteX157" fmla="*/ 2166172 w 2657256"/>
                          <a:gd name="connsiteY157" fmla="*/ 215604 h 3370881"/>
                          <a:gd name="connsiteX158" fmla="*/ 2069054 w 2657256"/>
                          <a:gd name="connsiteY158" fmla="*/ 40493 h 3370881"/>
                          <a:gd name="connsiteX159" fmla="*/ 2078225 w 2657256"/>
                          <a:gd name="connsiteY159" fmla="*/ 188681 h 3370881"/>
                          <a:gd name="connsiteX160" fmla="*/ 1999129 w 2657256"/>
                          <a:gd name="connsiteY160" fmla="*/ 358740 h 3370881"/>
                          <a:gd name="connsiteX161" fmla="*/ 1994647 w 2657256"/>
                          <a:gd name="connsiteY161" fmla="*/ 372187 h 3370881"/>
                          <a:gd name="connsiteX162" fmla="*/ 2039470 w 2657256"/>
                          <a:gd name="connsiteY162" fmla="*/ 390117 h 3370881"/>
                          <a:gd name="connsiteX163" fmla="*/ 2115670 w 2657256"/>
                          <a:gd name="connsiteY163" fmla="*/ 390117 h 3370881"/>
                          <a:gd name="connsiteX164" fmla="*/ 2160494 w 2657256"/>
                          <a:gd name="connsiteY164" fmla="*/ 376670 h 3370881"/>
                          <a:gd name="connsiteX165" fmla="*/ 2191870 w 2657256"/>
                          <a:gd name="connsiteY165" fmla="*/ 363223 h 3370881"/>
                          <a:gd name="connsiteX166" fmla="*/ 2205318 w 2657256"/>
                          <a:gd name="connsiteY166" fmla="*/ 358740 h 3370881"/>
                          <a:gd name="connsiteX167" fmla="*/ 2232212 w 2657256"/>
                          <a:gd name="connsiteY167" fmla="*/ 340811 h 3370881"/>
                          <a:gd name="connsiteX168" fmla="*/ 2312894 w 2657256"/>
                          <a:gd name="connsiteY168" fmla="*/ 183929 h 3370881"/>
                          <a:gd name="connsiteX169" fmla="*/ 2339788 w 2657256"/>
                          <a:gd name="connsiteY169" fmla="*/ 151 h 3370881"/>
                          <a:gd name="connsiteX170" fmla="*/ 2357718 w 2657256"/>
                          <a:gd name="connsiteY170" fmla="*/ 215305 h 3370881"/>
                          <a:gd name="connsiteX171" fmla="*/ 2254623 w 2657256"/>
                          <a:gd name="connsiteY171" fmla="*/ 376670 h 3370881"/>
                          <a:gd name="connsiteX172" fmla="*/ 2245659 w 2657256"/>
                          <a:gd name="connsiteY172" fmla="*/ 390117 h 3370881"/>
                          <a:gd name="connsiteX173" fmla="*/ 2254623 w 2657256"/>
                          <a:gd name="connsiteY173" fmla="*/ 403564 h 3370881"/>
                          <a:gd name="connsiteX174" fmla="*/ 2353235 w 2657256"/>
                          <a:gd name="connsiteY174" fmla="*/ 399081 h 3370881"/>
                          <a:gd name="connsiteX175" fmla="*/ 2366682 w 2657256"/>
                          <a:gd name="connsiteY175" fmla="*/ 394599 h 3370881"/>
                          <a:gd name="connsiteX176" fmla="*/ 2389094 w 2657256"/>
                          <a:gd name="connsiteY176" fmla="*/ 390117 h 3370881"/>
                          <a:gd name="connsiteX177" fmla="*/ 2424953 w 2657256"/>
                          <a:gd name="connsiteY177" fmla="*/ 367705 h 3370881"/>
                          <a:gd name="connsiteX178" fmla="*/ 2528047 w 2657256"/>
                          <a:gd name="connsiteY178" fmla="*/ 292700 h 3370881"/>
                          <a:gd name="connsiteX179" fmla="*/ 2541495 w 2657256"/>
                          <a:gd name="connsiteY179" fmla="*/ 62906 h 3370881"/>
                          <a:gd name="connsiteX180" fmla="*/ 2591304 w 2657256"/>
                          <a:gd name="connsiteY180" fmla="*/ 214081 h 3370881"/>
                          <a:gd name="connsiteX181" fmla="*/ 2612315 w 2657256"/>
                          <a:gd name="connsiteY181" fmla="*/ 290907 h 3370881"/>
                          <a:gd name="connsiteX182" fmla="*/ 2650863 w 2657256"/>
                          <a:gd name="connsiteY182" fmla="*/ 344994 h 3370881"/>
                          <a:gd name="connsiteX183" fmla="*/ 2465294 w 2657256"/>
                          <a:gd name="connsiteY183" fmla="*/ 399081 h 3370881"/>
                          <a:gd name="connsiteX184" fmla="*/ 2442882 w 2657256"/>
                          <a:gd name="connsiteY184" fmla="*/ 403564 h 3370881"/>
                          <a:gd name="connsiteX185" fmla="*/ 2398059 w 2657256"/>
                          <a:gd name="connsiteY185" fmla="*/ 417011 h 3370881"/>
                          <a:gd name="connsiteX186" fmla="*/ 2375647 w 2657256"/>
                          <a:gd name="connsiteY186" fmla="*/ 425976 h 3370881"/>
                          <a:gd name="connsiteX187" fmla="*/ 2357718 w 2657256"/>
                          <a:gd name="connsiteY187" fmla="*/ 430458 h 3370881"/>
                          <a:gd name="connsiteX188" fmla="*/ 2344270 w 2657256"/>
                          <a:gd name="connsiteY188" fmla="*/ 461834 h 3370881"/>
                          <a:gd name="connsiteX189" fmla="*/ 2353235 w 2657256"/>
                          <a:gd name="connsiteY189" fmla="*/ 502176 h 3370881"/>
                          <a:gd name="connsiteX190" fmla="*/ 2362200 w 2657256"/>
                          <a:gd name="connsiteY190" fmla="*/ 515623 h 3370881"/>
                          <a:gd name="connsiteX191" fmla="*/ 2344270 w 2657256"/>
                          <a:gd name="connsiteY191" fmla="*/ 587340 h 3370881"/>
                          <a:gd name="connsiteX192" fmla="*/ 2321859 w 2657256"/>
                          <a:gd name="connsiteY192" fmla="*/ 614234 h 3370881"/>
                          <a:gd name="connsiteX193" fmla="*/ 2308412 w 2657256"/>
                          <a:gd name="connsiteY193" fmla="*/ 636646 h 3370881"/>
                          <a:gd name="connsiteX194" fmla="*/ 2281518 w 2657256"/>
                          <a:gd name="connsiteY194" fmla="*/ 641129 h 3370881"/>
                          <a:gd name="connsiteX195" fmla="*/ 2259106 w 2657256"/>
                          <a:gd name="connsiteY195" fmla="*/ 636646 h 3370881"/>
                          <a:gd name="connsiteX196" fmla="*/ 2277035 w 2657256"/>
                          <a:gd name="connsiteY196" fmla="*/ 578376 h 3370881"/>
                          <a:gd name="connsiteX197" fmla="*/ 2290482 w 2657256"/>
                          <a:gd name="connsiteY197" fmla="*/ 542517 h 3370881"/>
                          <a:gd name="connsiteX198" fmla="*/ 2286000 w 2657256"/>
                          <a:gd name="connsiteY198" fmla="*/ 506658 h 3370881"/>
                          <a:gd name="connsiteX199" fmla="*/ 2245659 w 2657256"/>
                          <a:gd name="connsiteY199" fmla="*/ 448387 h 3370881"/>
                          <a:gd name="connsiteX200" fmla="*/ 2200835 w 2657256"/>
                          <a:gd name="connsiteY200" fmla="*/ 430458 h 3370881"/>
                          <a:gd name="connsiteX201" fmla="*/ 2169459 w 2657256"/>
                          <a:gd name="connsiteY201" fmla="*/ 425976 h 3370881"/>
                          <a:gd name="connsiteX202" fmla="*/ 2102223 w 2657256"/>
                          <a:gd name="connsiteY202" fmla="*/ 430458 h 3370881"/>
                          <a:gd name="connsiteX203" fmla="*/ 2084294 w 2657256"/>
                          <a:gd name="connsiteY203" fmla="*/ 439423 h 3370881"/>
                          <a:gd name="connsiteX204" fmla="*/ 2070847 w 2657256"/>
                          <a:gd name="connsiteY204" fmla="*/ 443905 h 3370881"/>
                          <a:gd name="connsiteX205" fmla="*/ 2061882 w 2657256"/>
                          <a:gd name="connsiteY205" fmla="*/ 461834 h 3370881"/>
                          <a:gd name="connsiteX206" fmla="*/ 2034988 w 2657256"/>
                          <a:gd name="connsiteY206" fmla="*/ 475281 h 3370881"/>
                          <a:gd name="connsiteX207" fmla="*/ 1783976 w 2657256"/>
                          <a:gd name="connsiteY207" fmla="*/ 479764 h 3370881"/>
                          <a:gd name="connsiteX208" fmla="*/ 1766047 w 2657256"/>
                          <a:gd name="connsiteY208" fmla="*/ 488729 h 3370881"/>
                          <a:gd name="connsiteX209" fmla="*/ 1703294 w 2657256"/>
                          <a:gd name="connsiteY209" fmla="*/ 506658 h 3370881"/>
                          <a:gd name="connsiteX210" fmla="*/ 1689847 w 2657256"/>
                          <a:gd name="connsiteY210" fmla="*/ 511140 h 3370881"/>
                          <a:gd name="connsiteX211" fmla="*/ 1676400 w 2657256"/>
                          <a:gd name="connsiteY211" fmla="*/ 520105 h 3370881"/>
                          <a:gd name="connsiteX212" fmla="*/ 1649506 w 2657256"/>
                          <a:gd name="connsiteY212" fmla="*/ 529070 h 3370881"/>
                          <a:gd name="connsiteX213" fmla="*/ 1636059 w 2657256"/>
                          <a:gd name="connsiteY213" fmla="*/ 538034 h 3370881"/>
                          <a:gd name="connsiteX214" fmla="*/ 1622612 w 2657256"/>
                          <a:gd name="connsiteY214" fmla="*/ 551481 h 3370881"/>
                          <a:gd name="connsiteX215" fmla="*/ 1609165 w 2657256"/>
                          <a:gd name="connsiteY215" fmla="*/ 555964 h 3370881"/>
                          <a:gd name="connsiteX216" fmla="*/ 1577788 w 2657256"/>
                          <a:gd name="connsiteY216" fmla="*/ 587340 h 3370881"/>
                          <a:gd name="connsiteX217" fmla="*/ 1568823 w 2657256"/>
                          <a:gd name="connsiteY217" fmla="*/ 600787 h 3370881"/>
                          <a:gd name="connsiteX218" fmla="*/ 1555376 w 2657256"/>
                          <a:gd name="connsiteY218" fmla="*/ 614234 h 3370881"/>
                          <a:gd name="connsiteX219" fmla="*/ 1524000 w 2657256"/>
                          <a:gd name="connsiteY219" fmla="*/ 654576 h 3370881"/>
                          <a:gd name="connsiteX220" fmla="*/ 1519518 w 2657256"/>
                          <a:gd name="connsiteY220" fmla="*/ 668023 h 3370881"/>
                          <a:gd name="connsiteX221" fmla="*/ 1528482 w 2657256"/>
                          <a:gd name="connsiteY221" fmla="*/ 708364 h 3370881"/>
                          <a:gd name="connsiteX222" fmla="*/ 1537447 w 2657256"/>
                          <a:gd name="connsiteY222" fmla="*/ 721811 h 3370881"/>
                          <a:gd name="connsiteX223" fmla="*/ 1568823 w 2657256"/>
                          <a:gd name="connsiteY223" fmla="*/ 712846 h 3370881"/>
                          <a:gd name="connsiteX224" fmla="*/ 1600200 w 2657256"/>
                          <a:gd name="connsiteY224" fmla="*/ 712846 h 3370881"/>
                          <a:gd name="connsiteX225" fmla="*/ 1631576 w 2657256"/>
                          <a:gd name="connsiteY225" fmla="*/ 690434 h 3370881"/>
                          <a:gd name="connsiteX226" fmla="*/ 1645023 w 2657256"/>
                          <a:gd name="connsiteY226" fmla="*/ 676987 h 3370881"/>
                          <a:gd name="connsiteX227" fmla="*/ 1685365 w 2657256"/>
                          <a:gd name="connsiteY227" fmla="*/ 645611 h 3370881"/>
                          <a:gd name="connsiteX228" fmla="*/ 1716741 w 2657256"/>
                          <a:gd name="connsiteY228" fmla="*/ 614234 h 3370881"/>
                          <a:gd name="connsiteX229" fmla="*/ 1748118 w 2657256"/>
                          <a:gd name="connsiteY229" fmla="*/ 596305 h 3370881"/>
                          <a:gd name="connsiteX230" fmla="*/ 1761565 w 2657256"/>
                          <a:gd name="connsiteY230" fmla="*/ 591823 h 3370881"/>
                          <a:gd name="connsiteX231" fmla="*/ 1779494 w 2657256"/>
                          <a:gd name="connsiteY231" fmla="*/ 582858 h 3370881"/>
                          <a:gd name="connsiteX232" fmla="*/ 1815353 w 2657256"/>
                          <a:gd name="connsiteY232" fmla="*/ 573893 h 3370881"/>
                          <a:gd name="connsiteX233" fmla="*/ 2030506 w 2657256"/>
                          <a:gd name="connsiteY233" fmla="*/ 578376 h 3370881"/>
                          <a:gd name="connsiteX234" fmla="*/ 2017059 w 2657256"/>
                          <a:gd name="connsiteY234" fmla="*/ 600787 h 3370881"/>
                          <a:gd name="connsiteX235" fmla="*/ 1981200 w 2657256"/>
                          <a:gd name="connsiteY235" fmla="*/ 636646 h 3370881"/>
                          <a:gd name="connsiteX236" fmla="*/ 1967753 w 2657256"/>
                          <a:gd name="connsiteY236" fmla="*/ 650093 h 3370881"/>
                          <a:gd name="connsiteX237" fmla="*/ 1936376 w 2657256"/>
                          <a:gd name="connsiteY237" fmla="*/ 690434 h 3370881"/>
                          <a:gd name="connsiteX238" fmla="*/ 1905000 w 2657256"/>
                          <a:gd name="connsiteY238" fmla="*/ 717329 h 3370881"/>
                          <a:gd name="connsiteX239" fmla="*/ 1860176 w 2657256"/>
                          <a:gd name="connsiteY239" fmla="*/ 735258 h 3370881"/>
                          <a:gd name="connsiteX240" fmla="*/ 1788459 w 2657256"/>
                          <a:gd name="connsiteY240" fmla="*/ 744223 h 3370881"/>
                          <a:gd name="connsiteX241" fmla="*/ 1846729 w 2657256"/>
                          <a:gd name="connsiteY241" fmla="*/ 802493 h 3370881"/>
                          <a:gd name="connsiteX242" fmla="*/ 1913965 w 2657256"/>
                          <a:gd name="connsiteY242" fmla="*/ 829387 h 3370881"/>
                          <a:gd name="connsiteX243" fmla="*/ 1922929 w 2657256"/>
                          <a:gd name="connsiteY243" fmla="*/ 842834 h 3370881"/>
                          <a:gd name="connsiteX244" fmla="*/ 1967753 w 2657256"/>
                          <a:gd name="connsiteY244" fmla="*/ 883176 h 3370881"/>
                          <a:gd name="connsiteX245" fmla="*/ 1981200 w 2657256"/>
                          <a:gd name="connsiteY245" fmla="*/ 896623 h 3370881"/>
                          <a:gd name="connsiteX246" fmla="*/ 1994647 w 2657256"/>
                          <a:gd name="connsiteY246" fmla="*/ 905587 h 3370881"/>
                          <a:gd name="connsiteX247" fmla="*/ 2021541 w 2657256"/>
                          <a:gd name="connsiteY247" fmla="*/ 927999 h 3370881"/>
                          <a:gd name="connsiteX248" fmla="*/ 2030506 w 2657256"/>
                          <a:gd name="connsiteY248" fmla="*/ 941446 h 3370881"/>
                          <a:gd name="connsiteX249" fmla="*/ 2057400 w 2657256"/>
                          <a:gd name="connsiteY249" fmla="*/ 968340 h 3370881"/>
                          <a:gd name="connsiteX250" fmla="*/ 2088776 w 2657256"/>
                          <a:gd name="connsiteY250" fmla="*/ 1013164 h 3370881"/>
                          <a:gd name="connsiteX251" fmla="*/ 2115670 w 2657256"/>
                          <a:gd name="connsiteY251" fmla="*/ 1057987 h 3370881"/>
                          <a:gd name="connsiteX252" fmla="*/ 2120153 w 2657256"/>
                          <a:gd name="connsiteY252" fmla="*/ 1089364 h 3370881"/>
                          <a:gd name="connsiteX253" fmla="*/ 2138082 w 2657256"/>
                          <a:gd name="connsiteY253" fmla="*/ 1143152 h 3370881"/>
                          <a:gd name="connsiteX254" fmla="*/ 2147047 w 2657256"/>
                          <a:gd name="connsiteY254" fmla="*/ 1196940 h 3370881"/>
                          <a:gd name="connsiteX255" fmla="*/ 2151529 w 2657256"/>
                          <a:gd name="connsiteY255" fmla="*/ 1210387 h 3370881"/>
                          <a:gd name="connsiteX256" fmla="*/ 2156012 w 2657256"/>
                          <a:gd name="connsiteY256" fmla="*/ 1228317 h 3370881"/>
                          <a:gd name="connsiteX257" fmla="*/ 2173941 w 2657256"/>
                          <a:gd name="connsiteY257" fmla="*/ 1295552 h 3370881"/>
                          <a:gd name="connsiteX258" fmla="*/ 2182906 w 2657256"/>
                          <a:gd name="connsiteY258" fmla="*/ 1313481 h 3370881"/>
                          <a:gd name="connsiteX259" fmla="*/ 2187388 w 2657256"/>
                          <a:gd name="connsiteY259" fmla="*/ 1331411 h 3370881"/>
                          <a:gd name="connsiteX260" fmla="*/ 2214282 w 2657256"/>
                          <a:gd name="connsiteY260" fmla="*/ 1385199 h 3370881"/>
                          <a:gd name="connsiteX261" fmla="*/ 2218765 w 2657256"/>
                          <a:gd name="connsiteY261" fmla="*/ 1403129 h 3370881"/>
                          <a:gd name="connsiteX262" fmla="*/ 2223247 w 2657256"/>
                          <a:gd name="connsiteY262" fmla="*/ 1430023 h 3370881"/>
                          <a:gd name="connsiteX263" fmla="*/ 2236694 w 2657256"/>
                          <a:gd name="connsiteY263" fmla="*/ 1456917 h 3370881"/>
                          <a:gd name="connsiteX264" fmla="*/ 2241176 w 2657256"/>
                          <a:gd name="connsiteY264" fmla="*/ 1577940 h 3370881"/>
                          <a:gd name="connsiteX265" fmla="*/ 2245659 w 2657256"/>
                          <a:gd name="connsiteY265" fmla="*/ 1595870 h 3370881"/>
                          <a:gd name="connsiteX266" fmla="*/ 2249634 w 2657256"/>
                          <a:gd name="connsiteY266" fmla="*/ 1685855 h 3370881"/>
                          <a:gd name="connsiteX267" fmla="*/ 2227729 w 2657256"/>
                          <a:gd name="connsiteY267" fmla="*/ 1716893 h 3370881"/>
                          <a:gd name="connsiteX268" fmla="*/ 2240500 w 2657256"/>
                          <a:gd name="connsiteY268" fmla="*/ 1674269 h 3370881"/>
                          <a:gd name="connsiteX269" fmla="*/ 2235341 w 2657256"/>
                          <a:gd name="connsiteY269" fmla="*/ 1788611 h 3370881"/>
                          <a:gd name="connsiteX270" fmla="*/ 2230689 w 2657256"/>
                          <a:gd name="connsiteY270" fmla="*/ 1823963 h 3370881"/>
                          <a:gd name="connsiteX271" fmla="*/ 2226207 w 2657256"/>
                          <a:gd name="connsiteY271" fmla="*/ 1824470 h 3370881"/>
                          <a:gd name="connsiteX272" fmla="*/ 2208278 w 2657256"/>
                          <a:gd name="connsiteY272" fmla="*/ 1869293 h 3370881"/>
                          <a:gd name="connsiteX273" fmla="*/ 2195168 w 2657256"/>
                          <a:gd name="connsiteY273" fmla="*/ 1882740 h 3370881"/>
                          <a:gd name="connsiteX274" fmla="*/ 2203458 w 2657256"/>
                          <a:gd name="connsiteY274" fmla="*/ 1918938 h 3370881"/>
                          <a:gd name="connsiteX275" fmla="*/ 2204134 w 2657256"/>
                          <a:gd name="connsiteY275" fmla="*/ 1949806 h 3370881"/>
                          <a:gd name="connsiteX276" fmla="*/ 2226545 w 2657256"/>
                          <a:gd name="connsiteY276" fmla="*/ 1954627 h 3370881"/>
                          <a:gd name="connsiteX277" fmla="*/ 2241176 w 2657256"/>
                          <a:gd name="connsiteY277" fmla="*/ 2012729 h 3370881"/>
                          <a:gd name="connsiteX278" fmla="*/ 2263588 w 2657256"/>
                          <a:gd name="connsiteY278" fmla="*/ 2057552 h 3370881"/>
                          <a:gd name="connsiteX279" fmla="*/ 2286000 w 2657256"/>
                          <a:gd name="connsiteY279" fmla="*/ 2084446 h 3370881"/>
                          <a:gd name="connsiteX280" fmla="*/ 2299447 w 2657256"/>
                          <a:gd name="connsiteY280" fmla="*/ 2124787 h 3370881"/>
                          <a:gd name="connsiteX281" fmla="*/ 2321859 w 2657256"/>
                          <a:gd name="connsiteY281" fmla="*/ 2151681 h 3370881"/>
                          <a:gd name="connsiteX282" fmla="*/ 2344270 w 2657256"/>
                          <a:gd name="connsiteY282" fmla="*/ 2205470 h 3370881"/>
                          <a:gd name="connsiteX283" fmla="*/ 2348753 w 2657256"/>
                          <a:gd name="connsiteY283" fmla="*/ 2223399 h 3370881"/>
                          <a:gd name="connsiteX284" fmla="*/ 2366682 w 2657256"/>
                          <a:gd name="connsiteY284" fmla="*/ 2263740 h 3370881"/>
                          <a:gd name="connsiteX285" fmla="*/ 2375647 w 2657256"/>
                          <a:gd name="connsiteY285" fmla="*/ 2286152 h 3370881"/>
                          <a:gd name="connsiteX286" fmla="*/ 2380129 w 2657256"/>
                          <a:gd name="connsiteY286" fmla="*/ 2308564 h 3370881"/>
                          <a:gd name="connsiteX287" fmla="*/ 2389094 w 2657256"/>
                          <a:gd name="connsiteY287" fmla="*/ 2335458 h 3370881"/>
                          <a:gd name="connsiteX288" fmla="*/ 2393576 w 2657256"/>
                          <a:gd name="connsiteY288" fmla="*/ 2380281 h 3370881"/>
                          <a:gd name="connsiteX289" fmla="*/ 2398059 w 2657256"/>
                          <a:gd name="connsiteY289" fmla="*/ 2393729 h 3370881"/>
                          <a:gd name="connsiteX290" fmla="*/ 2419794 w 2657256"/>
                          <a:gd name="connsiteY290" fmla="*/ 2447517 h 3370881"/>
                          <a:gd name="connsiteX291" fmla="*/ 2427343 w 2657256"/>
                          <a:gd name="connsiteY291" fmla="*/ 2564058 h 3370881"/>
                          <a:gd name="connsiteX292" fmla="*/ 2389094 w 2657256"/>
                          <a:gd name="connsiteY292" fmla="*/ 2837481 h 3370881"/>
                          <a:gd name="connsiteX293" fmla="*/ 2380129 w 2657256"/>
                          <a:gd name="connsiteY293" fmla="*/ 2859893 h 3370881"/>
                          <a:gd name="connsiteX294" fmla="*/ 2357718 w 2657256"/>
                          <a:gd name="connsiteY294" fmla="*/ 2913681 h 3370881"/>
                          <a:gd name="connsiteX295" fmla="*/ 2348753 w 2657256"/>
                          <a:gd name="connsiteY295" fmla="*/ 2936093 h 3370881"/>
                          <a:gd name="connsiteX296" fmla="*/ 2339788 w 2657256"/>
                          <a:gd name="connsiteY296" fmla="*/ 2971952 h 3370881"/>
                          <a:gd name="connsiteX297" fmla="*/ 2326341 w 2657256"/>
                          <a:gd name="connsiteY297" fmla="*/ 2994364 h 3370881"/>
                          <a:gd name="connsiteX298" fmla="*/ 2317376 w 2657256"/>
                          <a:gd name="connsiteY298" fmla="*/ 3025740 h 3370881"/>
                          <a:gd name="connsiteX299" fmla="*/ 2303929 w 2657256"/>
                          <a:gd name="connsiteY299" fmla="*/ 3048152 h 3370881"/>
                          <a:gd name="connsiteX300" fmla="*/ 2290482 w 2657256"/>
                          <a:gd name="connsiteY300" fmla="*/ 3079529 h 3370881"/>
                          <a:gd name="connsiteX301" fmla="*/ 2272553 w 2657256"/>
                          <a:gd name="connsiteY301" fmla="*/ 3084011 h 3370881"/>
                          <a:gd name="connsiteX302" fmla="*/ 2259106 w 2657256"/>
                          <a:gd name="connsiteY302" fmla="*/ 3088493 h 3370881"/>
                          <a:gd name="connsiteX303" fmla="*/ 2241176 w 2657256"/>
                          <a:gd name="connsiteY303" fmla="*/ 3092976 h 3370881"/>
                          <a:gd name="connsiteX304" fmla="*/ 2209800 w 2657256"/>
                          <a:gd name="connsiteY304" fmla="*/ 3101940 h 3370881"/>
                          <a:gd name="connsiteX305" fmla="*/ 2205318 w 2657256"/>
                          <a:gd name="connsiteY305" fmla="*/ 3039187 h 3370881"/>
                          <a:gd name="connsiteX306" fmla="*/ 2218765 w 2657256"/>
                          <a:gd name="connsiteY306" fmla="*/ 3021258 h 3370881"/>
                          <a:gd name="connsiteX307" fmla="*/ 2245659 w 2657256"/>
                          <a:gd name="connsiteY307" fmla="*/ 2971952 h 3370881"/>
                          <a:gd name="connsiteX308" fmla="*/ 2268070 w 2657256"/>
                          <a:gd name="connsiteY308" fmla="*/ 2945058 h 3370881"/>
                          <a:gd name="connsiteX309" fmla="*/ 2298550 w 2657256"/>
                          <a:gd name="connsiteY309" fmla="*/ 2568540 h 3370881"/>
                          <a:gd name="connsiteX310" fmla="*/ 2284986 w 2657256"/>
                          <a:gd name="connsiteY310" fmla="*/ 2532681 h 3370881"/>
                          <a:gd name="connsiteX311" fmla="*/ 2293273 w 2657256"/>
                          <a:gd name="connsiteY311" fmla="*/ 2496653 h 3370881"/>
                          <a:gd name="connsiteX312" fmla="*/ 2278152 w 2657256"/>
                          <a:gd name="connsiteY312" fmla="*/ 2475178 h 3370881"/>
                          <a:gd name="connsiteX313" fmla="*/ 2245659 w 2657256"/>
                          <a:gd name="connsiteY313" fmla="*/ 2389247 h 3370881"/>
                          <a:gd name="connsiteX314" fmla="*/ 2195507 w 2657256"/>
                          <a:gd name="connsiteY314" fmla="*/ 2241328 h 3370881"/>
                          <a:gd name="connsiteX315" fmla="*/ 2083786 w 2657256"/>
                          <a:gd name="connsiteY315" fmla="*/ 2040300 h 3370881"/>
                          <a:gd name="connsiteX316" fmla="*/ 2048773 w 2657256"/>
                          <a:gd name="connsiteY316" fmla="*/ 2017971 h 3370881"/>
                          <a:gd name="connsiteX317" fmla="*/ 2074314 w 2657256"/>
                          <a:gd name="connsiteY317" fmla="*/ 2011967 h 3370881"/>
                          <a:gd name="connsiteX318" fmla="*/ 2034988 w 2657256"/>
                          <a:gd name="connsiteY318" fmla="*/ 2003764 h 3370881"/>
                          <a:gd name="connsiteX319" fmla="*/ 2026023 w 2657256"/>
                          <a:gd name="connsiteY319" fmla="*/ 2026176 h 3370881"/>
                          <a:gd name="connsiteX320" fmla="*/ 2021541 w 2657256"/>
                          <a:gd name="connsiteY320" fmla="*/ 2039623 h 3370881"/>
                          <a:gd name="connsiteX321" fmla="*/ 1999129 w 2657256"/>
                          <a:gd name="connsiteY321" fmla="*/ 2053070 h 3370881"/>
                          <a:gd name="connsiteX322" fmla="*/ 1990165 w 2657256"/>
                          <a:gd name="connsiteY322" fmla="*/ 2070999 h 3370881"/>
                          <a:gd name="connsiteX323" fmla="*/ 1967753 w 2657256"/>
                          <a:gd name="connsiteY323" fmla="*/ 2106858 h 3370881"/>
                          <a:gd name="connsiteX324" fmla="*/ 1981200 w 2657256"/>
                          <a:gd name="connsiteY324" fmla="*/ 2223399 h 3370881"/>
                          <a:gd name="connsiteX325" fmla="*/ 1994647 w 2657256"/>
                          <a:gd name="connsiteY325" fmla="*/ 2254776 h 3370881"/>
                          <a:gd name="connsiteX326" fmla="*/ 2003612 w 2657256"/>
                          <a:gd name="connsiteY326" fmla="*/ 2272705 h 3370881"/>
                          <a:gd name="connsiteX327" fmla="*/ 2026023 w 2657256"/>
                          <a:gd name="connsiteY327" fmla="*/ 2304081 h 3370881"/>
                          <a:gd name="connsiteX328" fmla="*/ 2043953 w 2657256"/>
                          <a:gd name="connsiteY328" fmla="*/ 2348905 h 3370881"/>
                          <a:gd name="connsiteX329" fmla="*/ 2061882 w 2657256"/>
                          <a:gd name="connsiteY329" fmla="*/ 2371317 h 3370881"/>
                          <a:gd name="connsiteX330" fmla="*/ 2088776 w 2657256"/>
                          <a:gd name="connsiteY330" fmla="*/ 2434070 h 3370881"/>
                          <a:gd name="connsiteX331" fmla="*/ 2102223 w 2657256"/>
                          <a:gd name="connsiteY331" fmla="*/ 2465446 h 3370881"/>
                          <a:gd name="connsiteX332" fmla="*/ 2106706 w 2657256"/>
                          <a:gd name="connsiteY332" fmla="*/ 2496823 h 3370881"/>
                          <a:gd name="connsiteX333" fmla="*/ 2124635 w 2657256"/>
                          <a:gd name="connsiteY333" fmla="*/ 2559576 h 3370881"/>
                          <a:gd name="connsiteX334" fmla="*/ 2138082 w 2657256"/>
                          <a:gd name="connsiteY334" fmla="*/ 2649223 h 3370881"/>
                          <a:gd name="connsiteX335" fmla="*/ 2147047 w 2657256"/>
                          <a:gd name="connsiteY335" fmla="*/ 2685081 h 3370881"/>
                          <a:gd name="connsiteX336" fmla="*/ 2151529 w 2657256"/>
                          <a:gd name="connsiteY336" fmla="*/ 2716458 h 3370881"/>
                          <a:gd name="connsiteX337" fmla="*/ 2160494 w 2657256"/>
                          <a:gd name="connsiteY337" fmla="*/ 2770246 h 3370881"/>
                          <a:gd name="connsiteX338" fmla="*/ 2156012 w 2657256"/>
                          <a:gd name="connsiteY338" fmla="*/ 2962987 h 3370881"/>
                          <a:gd name="connsiteX339" fmla="*/ 2138082 w 2657256"/>
                          <a:gd name="connsiteY339" fmla="*/ 3043670 h 3370881"/>
                          <a:gd name="connsiteX340" fmla="*/ 2133600 w 2657256"/>
                          <a:gd name="connsiteY340" fmla="*/ 3061599 h 3370881"/>
                          <a:gd name="connsiteX341" fmla="*/ 2120153 w 2657256"/>
                          <a:gd name="connsiteY341" fmla="*/ 3079529 h 3370881"/>
                          <a:gd name="connsiteX342" fmla="*/ 2111188 w 2657256"/>
                          <a:gd name="connsiteY342" fmla="*/ 3106423 h 3370881"/>
                          <a:gd name="connsiteX343" fmla="*/ 2088776 w 2657256"/>
                          <a:gd name="connsiteY343" fmla="*/ 3137799 h 3370881"/>
                          <a:gd name="connsiteX344" fmla="*/ 2075329 w 2657256"/>
                          <a:gd name="connsiteY344" fmla="*/ 3164693 h 3370881"/>
                          <a:gd name="connsiteX345" fmla="*/ 2061882 w 2657256"/>
                          <a:gd name="connsiteY345" fmla="*/ 3169176 h 3370881"/>
                          <a:gd name="connsiteX346" fmla="*/ 2021541 w 2657256"/>
                          <a:gd name="connsiteY346" fmla="*/ 3164693 h 3370881"/>
                          <a:gd name="connsiteX347" fmla="*/ 2012576 w 2657256"/>
                          <a:gd name="connsiteY347" fmla="*/ 3119870 h 3370881"/>
                          <a:gd name="connsiteX348" fmla="*/ 2048435 w 2657256"/>
                          <a:gd name="connsiteY348" fmla="*/ 3021258 h 3370881"/>
                          <a:gd name="connsiteX349" fmla="*/ 2048435 w 2657256"/>
                          <a:gd name="connsiteY349" fmla="*/ 3021258 h 3370881"/>
                          <a:gd name="connsiteX350" fmla="*/ 2061882 w 2657256"/>
                          <a:gd name="connsiteY350" fmla="*/ 2967470 h 3370881"/>
                          <a:gd name="connsiteX351" fmla="*/ 2070847 w 2657256"/>
                          <a:gd name="connsiteY351" fmla="*/ 2882305 h 3370881"/>
                          <a:gd name="connsiteX352" fmla="*/ 2066365 w 2657256"/>
                          <a:gd name="connsiteY352" fmla="*/ 2725423 h 3370881"/>
                          <a:gd name="connsiteX353" fmla="*/ 2043953 w 2657256"/>
                          <a:gd name="connsiteY353" fmla="*/ 2649223 h 3370881"/>
                          <a:gd name="connsiteX354" fmla="*/ 2030506 w 2657256"/>
                          <a:gd name="connsiteY354" fmla="*/ 2622329 h 3370881"/>
                          <a:gd name="connsiteX355" fmla="*/ 2017059 w 2657256"/>
                          <a:gd name="connsiteY355" fmla="*/ 2581987 h 3370881"/>
                          <a:gd name="connsiteX356" fmla="*/ 1981200 w 2657256"/>
                          <a:gd name="connsiteY356" fmla="*/ 2514752 h 3370881"/>
                          <a:gd name="connsiteX357" fmla="*/ 1972235 w 2657256"/>
                          <a:gd name="connsiteY357" fmla="*/ 2501305 h 3370881"/>
                          <a:gd name="connsiteX358" fmla="*/ 1958788 w 2657256"/>
                          <a:gd name="connsiteY358" fmla="*/ 2478893 h 3370881"/>
                          <a:gd name="connsiteX359" fmla="*/ 1905000 w 2657256"/>
                          <a:gd name="connsiteY359" fmla="*/ 2398211 h 3370881"/>
                          <a:gd name="connsiteX360" fmla="*/ 1882588 w 2657256"/>
                          <a:gd name="connsiteY360" fmla="*/ 2357870 h 3370881"/>
                          <a:gd name="connsiteX361" fmla="*/ 1869141 w 2657256"/>
                          <a:gd name="connsiteY361" fmla="*/ 2339940 h 3370881"/>
                          <a:gd name="connsiteX362" fmla="*/ 1806388 w 2657256"/>
                          <a:gd name="connsiteY362" fmla="*/ 2313046 h 3370881"/>
                          <a:gd name="connsiteX363" fmla="*/ 1779494 w 2657256"/>
                          <a:gd name="connsiteY363" fmla="*/ 2304081 h 3370881"/>
                          <a:gd name="connsiteX364" fmla="*/ 1752600 w 2657256"/>
                          <a:gd name="connsiteY364" fmla="*/ 2299599 h 3370881"/>
                          <a:gd name="connsiteX365" fmla="*/ 1680882 w 2657256"/>
                          <a:gd name="connsiteY365" fmla="*/ 2277187 h 3370881"/>
                          <a:gd name="connsiteX366" fmla="*/ 1719025 w 2657256"/>
                          <a:gd name="connsiteY366" fmla="*/ 2281331 h 3370881"/>
                          <a:gd name="connsiteX367" fmla="*/ 1756997 w 2657256"/>
                          <a:gd name="connsiteY367" fmla="*/ 2289450 h 3370881"/>
                          <a:gd name="connsiteX368" fmla="*/ 1656440 w 2657256"/>
                          <a:gd name="connsiteY368" fmla="*/ 2298583 h 3370881"/>
                          <a:gd name="connsiteX369" fmla="*/ 1537447 w 2657256"/>
                          <a:gd name="connsiteY369" fmla="*/ 2329960 h 3370881"/>
                          <a:gd name="connsiteX370" fmla="*/ 1571993 w 2657256"/>
                          <a:gd name="connsiteY370" fmla="*/ 2317957 h 3370881"/>
                          <a:gd name="connsiteX371" fmla="*/ 1509707 w 2657256"/>
                          <a:gd name="connsiteY371" fmla="*/ 2338926 h 3370881"/>
                          <a:gd name="connsiteX372" fmla="*/ 1500444 w 2657256"/>
                          <a:gd name="connsiteY372" fmla="*/ 2355271 h 3370881"/>
                          <a:gd name="connsiteX373" fmla="*/ 1402678 w 2657256"/>
                          <a:gd name="connsiteY373" fmla="*/ 2339641 h 3370881"/>
                          <a:gd name="connsiteX374" fmla="*/ 1322892 w 2657256"/>
                          <a:gd name="connsiteY374" fmla="*/ 2336952 h 3370881"/>
                          <a:gd name="connsiteX375" fmla="*/ 1199384 w 2657256"/>
                          <a:gd name="connsiteY375" fmla="*/ 2307041 h 3370881"/>
                          <a:gd name="connsiteX376" fmla="*/ 1066800 w 2657256"/>
                          <a:gd name="connsiteY376" fmla="*/ 2272705 h 3370881"/>
                          <a:gd name="connsiteX377" fmla="*/ 1030941 w 2657256"/>
                          <a:gd name="connsiteY377" fmla="*/ 2263740 h 3370881"/>
                          <a:gd name="connsiteX378" fmla="*/ 986118 w 2657256"/>
                          <a:gd name="connsiteY378" fmla="*/ 2241329 h 3370881"/>
                          <a:gd name="connsiteX379" fmla="*/ 968188 w 2657256"/>
                          <a:gd name="connsiteY379" fmla="*/ 2232364 h 3370881"/>
                          <a:gd name="connsiteX380" fmla="*/ 936812 w 2657256"/>
                          <a:gd name="connsiteY380" fmla="*/ 2214434 h 3370881"/>
                          <a:gd name="connsiteX381" fmla="*/ 905435 w 2657256"/>
                          <a:gd name="connsiteY381" fmla="*/ 2196505 h 3370881"/>
                          <a:gd name="connsiteX382" fmla="*/ 869576 w 2657256"/>
                          <a:gd name="connsiteY382" fmla="*/ 2209952 h 3370881"/>
                          <a:gd name="connsiteX383" fmla="*/ 856129 w 2657256"/>
                          <a:gd name="connsiteY383" fmla="*/ 2227881 h 3370881"/>
                          <a:gd name="connsiteX384" fmla="*/ 815788 w 2657256"/>
                          <a:gd name="connsiteY384" fmla="*/ 2268223 h 3370881"/>
                          <a:gd name="connsiteX385" fmla="*/ 788894 w 2657256"/>
                          <a:gd name="connsiteY385" fmla="*/ 2290634 h 3370881"/>
                          <a:gd name="connsiteX386" fmla="*/ 762000 w 2657256"/>
                          <a:gd name="connsiteY386" fmla="*/ 2313046 h 3370881"/>
                          <a:gd name="connsiteX387" fmla="*/ 753035 w 2657256"/>
                          <a:gd name="connsiteY387" fmla="*/ 2326493 h 3370881"/>
                          <a:gd name="connsiteX388" fmla="*/ 735106 w 2657256"/>
                          <a:gd name="connsiteY388" fmla="*/ 2339940 h 3370881"/>
                          <a:gd name="connsiteX389" fmla="*/ 712694 w 2657256"/>
                          <a:gd name="connsiteY389" fmla="*/ 2362352 h 3370881"/>
                          <a:gd name="connsiteX390" fmla="*/ 694765 w 2657256"/>
                          <a:gd name="connsiteY390" fmla="*/ 2375799 h 3370881"/>
                          <a:gd name="connsiteX391" fmla="*/ 681318 w 2657256"/>
                          <a:gd name="connsiteY391" fmla="*/ 2393729 h 3370881"/>
                          <a:gd name="connsiteX392" fmla="*/ 667870 w 2657256"/>
                          <a:gd name="connsiteY392" fmla="*/ 2402693 h 3370881"/>
                          <a:gd name="connsiteX393" fmla="*/ 623047 w 2657256"/>
                          <a:gd name="connsiteY393" fmla="*/ 2443034 h 3370881"/>
                          <a:gd name="connsiteX394" fmla="*/ 600635 w 2657256"/>
                          <a:gd name="connsiteY394" fmla="*/ 2474411 h 3370881"/>
                          <a:gd name="connsiteX395" fmla="*/ 587188 w 2657256"/>
                          <a:gd name="connsiteY395" fmla="*/ 2514752 h 3370881"/>
                          <a:gd name="connsiteX396" fmla="*/ 582706 w 2657256"/>
                          <a:gd name="connsiteY396" fmla="*/ 2546129 h 3370881"/>
                          <a:gd name="connsiteX397" fmla="*/ 596153 w 2657256"/>
                          <a:gd name="connsiteY397" fmla="*/ 2635776 h 3370881"/>
                          <a:gd name="connsiteX398" fmla="*/ 600635 w 2657256"/>
                          <a:gd name="connsiteY398" fmla="*/ 2653705 h 3370881"/>
                          <a:gd name="connsiteX399" fmla="*/ 609600 w 2657256"/>
                          <a:gd name="connsiteY399" fmla="*/ 2671634 h 3370881"/>
                          <a:gd name="connsiteX400" fmla="*/ 614082 w 2657256"/>
                          <a:gd name="connsiteY400" fmla="*/ 2689564 h 3370881"/>
                          <a:gd name="connsiteX401" fmla="*/ 623047 w 2657256"/>
                          <a:gd name="connsiteY401" fmla="*/ 2711976 h 3370881"/>
                          <a:gd name="connsiteX402" fmla="*/ 627529 w 2657256"/>
                          <a:gd name="connsiteY402" fmla="*/ 2734387 h 3370881"/>
                          <a:gd name="connsiteX403" fmla="*/ 640976 w 2657256"/>
                          <a:gd name="connsiteY403" fmla="*/ 2765764 h 3370881"/>
                          <a:gd name="connsiteX404" fmla="*/ 645459 w 2657256"/>
                          <a:gd name="connsiteY404" fmla="*/ 2779211 h 3370881"/>
                          <a:gd name="connsiteX405" fmla="*/ 658906 w 2657256"/>
                          <a:gd name="connsiteY405" fmla="*/ 2801623 h 3370881"/>
                          <a:gd name="connsiteX406" fmla="*/ 676835 w 2657256"/>
                          <a:gd name="connsiteY406" fmla="*/ 2864376 h 3370881"/>
                          <a:gd name="connsiteX407" fmla="*/ 690282 w 2657256"/>
                          <a:gd name="connsiteY407" fmla="*/ 2895752 h 3370881"/>
                          <a:gd name="connsiteX408" fmla="*/ 699247 w 2657256"/>
                          <a:gd name="connsiteY408" fmla="*/ 2940576 h 3370881"/>
                          <a:gd name="connsiteX409" fmla="*/ 703729 w 2657256"/>
                          <a:gd name="connsiteY409" fmla="*/ 2967470 h 3370881"/>
                          <a:gd name="connsiteX410" fmla="*/ 717176 w 2657256"/>
                          <a:gd name="connsiteY410" fmla="*/ 2994364 h 3370881"/>
                          <a:gd name="connsiteX411" fmla="*/ 735106 w 2657256"/>
                          <a:gd name="connsiteY411" fmla="*/ 3052634 h 3370881"/>
                          <a:gd name="connsiteX412" fmla="*/ 739588 w 2657256"/>
                          <a:gd name="connsiteY412" fmla="*/ 3079529 h 3370881"/>
                          <a:gd name="connsiteX413" fmla="*/ 762000 w 2657256"/>
                          <a:gd name="connsiteY413" fmla="*/ 3142281 h 3370881"/>
                          <a:gd name="connsiteX414" fmla="*/ 766482 w 2657256"/>
                          <a:gd name="connsiteY414" fmla="*/ 3231929 h 3370881"/>
                          <a:gd name="connsiteX415" fmla="*/ 770965 w 2657256"/>
                          <a:gd name="connsiteY415" fmla="*/ 3254340 h 3370881"/>
                          <a:gd name="connsiteX416" fmla="*/ 775447 w 2657256"/>
                          <a:gd name="connsiteY416" fmla="*/ 3285717 h 3370881"/>
                          <a:gd name="connsiteX417" fmla="*/ 748553 w 2657256"/>
                          <a:gd name="connsiteY417" fmla="*/ 3335023 h 3370881"/>
                          <a:gd name="connsiteX418" fmla="*/ 721659 w 2657256"/>
                          <a:gd name="connsiteY418" fmla="*/ 3343987 h 3370881"/>
                          <a:gd name="connsiteX419" fmla="*/ 708212 w 2657256"/>
                          <a:gd name="connsiteY419" fmla="*/ 3348470 h 3370881"/>
                          <a:gd name="connsiteX420" fmla="*/ 623047 w 2657256"/>
                          <a:gd name="connsiteY420" fmla="*/ 3330540 h 3370881"/>
                          <a:gd name="connsiteX421" fmla="*/ 609600 w 2657256"/>
                          <a:gd name="connsiteY421" fmla="*/ 3308129 h 3370881"/>
                          <a:gd name="connsiteX422" fmla="*/ 591670 w 2657256"/>
                          <a:gd name="connsiteY422" fmla="*/ 3267787 h 3370881"/>
                          <a:gd name="connsiteX423" fmla="*/ 560294 w 2657256"/>
                          <a:gd name="connsiteY423" fmla="*/ 3209517 h 3370881"/>
                          <a:gd name="connsiteX424" fmla="*/ 551329 w 2657256"/>
                          <a:gd name="connsiteY424" fmla="*/ 3196070 h 3370881"/>
                          <a:gd name="connsiteX425" fmla="*/ 528918 w 2657256"/>
                          <a:gd name="connsiteY425" fmla="*/ 3173658 h 3370881"/>
                          <a:gd name="connsiteX426" fmla="*/ 519953 w 2657256"/>
                          <a:gd name="connsiteY426" fmla="*/ 3128834 h 3370881"/>
                          <a:gd name="connsiteX427" fmla="*/ 524435 w 2657256"/>
                          <a:gd name="connsiteY427" fmla="*/ 3101940 h 3370881"/>
                          <a:gd name="connsiteX428" fmla="*/ 528918 w 2657256"/>
                          <a:gd name="connsiteY428" fmla="*/ 3088493 h 3370881"/>
                          <a:gd name="connsiteX429" fmla="*/ 542365 w 2657256"/>
                          <a:gd name="connsiteY429" fmla="*/ 3052634 h 3370881"/>
                          <a:gd name="connsiteX430" fmla="*/ 484094 w 2657256"/>
                          <a:gd name="connsiteY430" fmla="*/ 2886787 h 3370881"/>
                          <a:gd name="connsiteX431" fmla="*/ 443753 w 2657256"/>
                          <a:gd name="connsiteY431" fmla="*/ 2779211 h 3370881"/>
                          <a:gd name="connsiteX432" fmla="*/ 439270 w 2657256"/>
                          <a:gd name="connsiteY432" fmla="*/ 2752317 h 3370881"/>
                          <a:gd name="connsiteX433" fmla="*/ 430306 w 2657256"/>
                          <a:gd name="connsiteY433" fmla="*/ 2716458 h 3370881"/>
                          <a:gd name="connsiteX434" fmla="*/ 425823 w 2657256"/>
                          <a:gd name="connsiteY434" fmla="*/ 2680599 h 3370881"/>
                          <a:gd name="connsiteX435" fmla="*/ 398929 w 2657256"/>
                          <a:gd name="connsiteY435" fmla="*/ 2599917 h 3370881"/>
                          <a:gd name="connsiteX436" fmla="*/ 385482 w 2657256"/>
                          <a:gd name="connsiteY436" fmla="*/ 2568540 h 3370881"/>
                          <a:gd name="connsiteX437" fmla="*/ 381000 w 2657256"/>
                          <a:gd name="connsiteY437" fmla="*/ 2550611 h 3370881"/>
                          <a:gd name="connsiteX438" fmla="*/ 372035 w 2657256"/>
                          <a:gd name="connsiteY438" fmla="*/ 2483376 h 3370881"/>
                          <a:gd name="connsiteX439" fmla="*/ 367553 w 2657256"/>
                          <a:gd name="connsiteY439" fmla="*/ 2469929 h 3370881"/>
                          <a:gd name="connsiteX440" fmla="*/ 407894 w 2657256"/>
                          <a:gd name="connsiteY440" fmla="*/ 2451999 h 3370881"/>
                          <a:gd name="connsiteX441" fmla="*/ 515470 w 2657256"/>
                          <a:gd name="connsiteY441" fmla="*/ 2407176 h 3370881"/>
                          <a:gd name="connsiteX442" fmla="*/ 578223 w 2657256"/>
                          <a:gd name="connsiteY442" fmla="*/ 2353387 h 3370881"/>
                          <a:gd name="connsiteX443" fmla="*/ 587188 w 2657256"/>
                          <a:gd name="connsiteY443" fmla="*/ 2330976 h 3370881"/>
                          <a:gd name="connsiteX444" fmla="*/ 614082 w 2657256"/>
                          <a:gd name="connsiteY444" fmla="*/ 2254776 h 3370881"/>
                          <a:gd name="connsiteX445" fmla="*/ 649941 w 2657256"/>
                          <a:gd name="connsiteY445" fmla="*/ 2200987 h 3370881"/>
                          <a:gd name="connsiteX446" fmla="*/ 690282 w 2657256"/>
                          <a:gd name="connsiteY446" fmla="*/ 2174093 h 3370881"/>
                          <a:gd name="connsiteX447" fmla="*/ 703729 w 2657256"/>
                          <a:gd name="connsiteY447" fmla="*/ 2165129 h 3370881"/>
                          <a:gd name="connsiteX448" fmla="*/ 739588 w 2657256"/>
                          <a:gd name="connsiteY448" fmla="*/ 2147199 h 3370881"/>
                          <a:gd name="connsiteX449" fmla="*/ 708212 w 2657256"/>
                          <a:gd name="connsiteY449" fmla="*/ 2187540 h 3370881"/>
                          <a:gd name="connsiteX450" fmla="*/ 654423 w 2657256"/>
                          <a:gd name="connsiteY450" fmla="*/ 2241329 h 3370881"/>
                          <a:gd name="connsiteX451" fmla="*/ 636494 w 2657256"/>
                          <a:gd name="connsiteY451" fmla="*/ 2259258 h 3370881"/>
                          <a:gd name="connsiteX452" fmla="*/ 614082 w 2657256"/>
                          <a:gd name="connsiteY452" fmla="*/ 2286152 h 3370881"/>
                          <a:gd name="connsiteX453" fmla="*/ 592179 w 2657256"/>
                          <a:gd name="connsiteY453" fmla="*/ 2282347 h 3370881"/>
                          <a:gd name="connsiteX454" fmla="*/ 555980 w 2657256"/>
                          <a:gd name="connsiteY454" fmla="*/ 2313892 h 3370881"/>
                          <a:gd name="connsiteX455" fmla="*/ 524435 w 2657256"/>
                          <a:gd name="connsiteY455" fmla="*/ 2348905 h 3370881"/>
                          <a:gd name="connsiteX456" fmla="*/ 502023 w 2657256"/>
                          <a:gd name="connsiteY456" fmla="*/ 2362352 h 3370881"/>
                          <a:gd name="connsiteX457" fmla="*/ 461682 w 2657256"/>
                          <a:gd name="connsiteY457" fmla="*/ 2389246 h 3370881"/>
                          <a:gd name="connsiteX458" fmla="*/ 448235 w 2657256"/>
                          <a:gd name="connsiteY458" fmla="*/ 2398211 h 3370881"/>
                          <a:gd name="connsiteX459" fmla="*/ 430306 w 2657256"/>
                          <a:gd name="connsiteY459" fmla="*/ 2407176 h 3370881"/>
                          <a:gd name="connsiteX460" fmla="*/ 412376 w 2657256"/>
                          <a:gd name="connsiteY460" fmla="*/ 2420623 h 3370881"/>
                          <a:gd name="connsiteX461" fmla="*/ 389965 w 2657256"/>
                          <a:gd name="connsiteY461" fmla="*/ 2429587 h 3370881"/>
                          <a:gd name="connsiteX462" fmla="*/ 372035 w 2657256"/>
                          <a:gd name="connsiteY462" fmla="*/ 2443034 h 3370881"/>
                          <a:gd name="connsiteX463" fmla="*/ 318247 w 2657256"/>
                          <a:gd name="connsiteY463" fmla="*/ 2474411 h 3370881"/>
                          <a:gd name="connsiteX464" fmla="*/ 304800 w 2657256"/>
                          <a:gd name="connsiteY464" fmla="*/ 2492340 h 3370881"/>
                          <a:gd name="connsiteX465" fmla="*/ 282388 w 2657256"/>
                          <a:gd name="connsiteY465" fmla="*/ 2519234 h 3370881"/>
                          <a:gd name="connsiteX466" fmla="*/ 295835 w 2657256"/>
                          <a:gd name="connsiteY466" fmla="*/ 2815070 h 3370881"/>
                          <a:gd name="connsiteX467" fmla="*/ 300318 w 2657256"/>
                          <a:gd name="connsiteY467" fmla="*/ 2837481 h 3370881"/>
                          <a:gd name="connsiteX468" fmla="*/ 304800 w 2657256"/>
                          <a:gd name="connsiteY468" fmla="*/ 2868858 h 3370881"/>
                          <a:gd name="connsiteX469" fmla="*/ 309282 w 2657256"/>
                          <a:gd name="connsiteY469" fmla="*/ 2927129 h 3370881"/>
                          <a:gd name="connsiteX470" fmla="*/ 322729 w 2657256"/>
                          <a:gd name="connsiteY470" fmla="*/ 2985399 h 3370881"/>
                          <a:gd name="connsiteX471" fmla="*/ 327212 w 2657256"/>
                          <a:gd name="connsiteY471" fmla="*/ 3012293 h 3370881"/>
                          <a:gd name="connsiteX472" fmla="*/ 331694 w 2657256"/>
                          <a:gd name="connsiteY472" fmla="*/ 3043670 h 3370881"/>
                          <a:gd name="connsiteX473" fmla="*/ 345141 w 2657256"/>
                          <a:gd name="connsiteY473" fmla="*/ 3070564 h 3370881"/>
                          <a:gd name="connsiteX474" fmla="*/ 367553 w 2657256"/>
                          <a:gd name="connsiteY474" fmla="*/ 3124352 h 3370881"/>
                          <a:gd name="connsiteX475" fmla="*/ 381000 w 2657256"/>
                          <a:gd name="connsiteY475" fmla="*/ 3182623 h 3370881"/>
                          <a:gd name="connsiteX476" fmla="*/ 389965 w 2657256"/>
                          <a:gd name="connsiteY476" fmla="*/ 3196070 h 3370881"/>
                          <a:gd name="connsiteX477" fmla="*/ 394447 w 2657256"/>
                          <a:gd name="connsiteY477" fmla="*/ 3213999 h 3370881"/>
                          <a:gd name="connsiteX478" fmla="*/ 412376 w 2657256"/>
                          <a:gd name="connsiteY478" fmla="*/ 3245376 h 3370881"/>
                          <a:gd name="connsiteX479" fmla="*/ 416859 w 2657256"/>
                          <a:gd name="connsiteY479" fmla="*/ 3258823 h 3370881"/>
                          <a:gd name="connsiteX480" fmla="*/ 425823 w 2657256"/>
                          <a:gd name="connsiteY480" fmla="*/ 3272270 h 3370881"/>
                          <a:gd name="connsiteX481" fmla="*/ 439270 w 2657256"/>
                          <a:gd name="connsiteY481" fmla="*/ 3303646 h 3370881"/>
                          <a:gd name="connsiteX482" fmla="*/ 439270 w 2657256"/>
                          <a:gd name="connsiteY482" fmla="*/ 3352952 h 3370881"/>
                          <a:gd name="connsiteX483" fmla="*/ 430306 w 2657256"/>
                          <a:gd name="connsiteY483" fmla="*/ 3366399 h 3370881"/>
                          <a:gd name="connsiteX484" fmla="*/ 412376 w 2657256"/>
                          <a:gd name="connsiteY484" fmla="*/ 3370881 h 3370881"/>
                          <a:gd name="connsiteX485" fmla="*/ 295835 w 2657256"/>
                          <a:gd name="connsiteY485" fmla="*/ 3357434 h 3370881"/>
                          <a:gd name="connsiteX486" fmla="*/ 264459 w 2657256"/>
                          <a:gd name="connsiteY486" fmla="*/ 3276752 h 3370881"/>
                          <a:gd name="connsiteX487" fmla="*/ 259976 w 2657256"/>
                          <a:gd name="connsiteY487" fmla="*/ 3240893 h 3370881"/>
                          <a:gd name="connsiteX488" fmla="*/ 246529 w 2657256"/>
                          <a:gd name="connsiteY488" fmla="*/ 3178140 h 3370881"/>
                          <a:gd name="connsiteX489" fmla="*/ 237565 w 2657256"/>
                          <a:gd name="connsiteY489" fmla="*/ 3084011 h 3370881"/>
                          <a:gd name="connsiteX490" fmla="*/ 228600 w 2657256"/>
                          <a:gd name="connsiteY490" fmla="*/ 3057117 h 3370881"/>
                          <a:gd name="connsiteX491" fmla="*/ 219635 w 2657256"/>
                          <a:gd name="connsiteY491" fmla="*/ 3021258 h 3370881"/>
                          <a:gd name="connsiteX492" fmla="*/ 206188 w 2657256"/>
                          <a:gd name="connsiteY492" fmla="*/ 2980917 h 3370881"/>
                          <a:gd name="connsiteX493" fmla="*/ 201706 w 2657256"/>
                          <a:gd name="connsiteY493" fmla="*/ 2949540 h 3370881"/>
                          <a:gd name="connsiteX494" fmla="*/ 197223 w 2657256"/>
                          <a:gd name="connsiteY494" fmla="*/ 2927129 h 3370881"/>
                          <a:gd name="connsiteX495" fmla="*/ 192741 w 2657256"/>
                          <a:gd name="connsiteY495" fmla="*/ 2891270 h 3370881"/>
                          <a:gd name="connsiteX496" fmla="*/ 188259 w 2657256"/>
                          <a:gd name="connsiteY496" fmla="*/ 2850929 h 3370881"/>
                          <a:gd name="connsiteX497" fmla="*/ 179294 w 2657256"/>
                          <a:gd name="connsiteY497" fmla="*/ 2824034 h 3370881"/>
                          <a:gd name="connsiteX498" fmla="*/ 165847 w 2657256"/>
                          <a:gd name="connsiteY498" fmla="*/ 2774729 h 3370881"/>
                          <a:gd name="connsiteX499" fmla="*/ 161365 w 2657256"/>
                          <a:gd name="connsiteY499" fmla="*/ 2747834 h 3370881"/>
                          <a:gd name="connsiteX500" fmla="*/ 156882 w 2657256"/>
                          <a:gd name="connsiteY500" fmla="*/ 2559576 h 3370881"/>
                          <a:gd name="connsiteX501" fmla="*/ 152400 w 2657256"/>
                          <a:gd name="connsiteY501" fmla="*/ 2519234 h 3370881"/>
                          <a:gd name="connsiteX502" fmla="*/ 118035 w 2657256"/>
                          <a:gd name="connsiteY502" fmla="*/ 2400004 h 3370881"/>
                          <a:gd name="connsiteX503" fmla="*/ 117048 w 2657256"/>
                          <a:gd name="connsiteY503" fmla="*/ 2344423 h 3370881"/>
                          <a:gd name="connsiteX504" fmla="*/ 100106 w 2657256"/>
                          <a:gd name="connsiteY504" fmla="*/ 2330976 h 3370881"/>
                          <a:gd name="connsiteX505" fmla="*/ 138953 w 2657256"/>
                          <a:gd name="connsiteY505" fmla="*/ 2313046 h 3370881"/>
                          <a:gd name="connsiteX506" fmla="*/ 152400 w 2657256"/>
                          <a:gd name="connsiteY506" fmla="*/ 2304081 h 3370881"/>
                          <a:gd name="connsiteX507" fmla="*/ 170329 w 2657256"/>
                          <a:gd name="connsiteY507" fmla="*/ 2259258 h 3370881"/>
                          <a:gd name="connsiteX508" fmla="*/ 188259 w 2657256"/>
                          <a:gd name="connsiteY508" fmla="*/ 2223399 h 3370881"/>
                          <a:gd name="connsiteX509" fmla="*/ 206188 w 2657256"/>
                          <a:gd name="connsiteY509" fmla="*/ 2187540 h 3370881"/>
                          <a:gd name="connsiteX510" fmla="*/ 210670 w 2657256"/>
                          <a:gd name="connsiteY510" fmla="*/ 2174093 h 3370881"/>
                          <a:gd name="connsiteX511" fmla="*/ 219635 w 2657256"/>
                          <a:gd name="connsiteY511" fmla="*/ 2115823 h 3370881"/>
                          <a:gd name="connsiteX512" fmla="*/ 210670 w 2657256"/>
                          <a:gd name="connsiteY512" fmla="*/ 1958940 h 3370881"/>
                          <a:gd name="connsiteX513" fmla="*/ 192741 w 2657256"/>
                          <a:gd name="connsiteY513" fmla="*/ 1923081 h 3370881"/>
                          <a:gd name="connsiteX514" fmla="*/ 179294 w 2657256"/>
                          <a:gd name="connsiteY514" fmla="*/ 1891705 h 3370881"/>
                          <a:gd name="connsiteX515" fmla="*/ 165847 w 2657256"/>
                          <a:gd name="connsiteY515" fmla="*/ 1864811 h 3370881"/>
                          <a:gd name="connsiteX516" fmla="*/ 152400 w 2657256"/>
                          <a:gd name="connsiteY516" fmla="*/ 1833434 h 3370881"/>
                          <a:gd name="connsiteX517" fmla="*/ 143435 w 2657256"/>
                          <a:gd name="connsiteY517" fmla="*/ 1819987 h 3370881"/>
                          <a:gd name="connsiteX518" fmla="*/ 107576 w 2657256"/>
                          <a:gd name="connsiteY518" fmla="*/ 1784129 h 3370881"/>
                          <a:gd name="connsiteX519" fmla="*/ 94129 w 2657256"/>
                          <a:gd name="connsiteY519" fmla="*/ 1779646 h 3370881"/>
                          <a:gd name="connsiteX520" fmla="*/ 71718 w 2657256"/>
                          <a:gd name="connsiteY520" fmla="*/ 1770681 h 3370881"/>
                          <a:gd name="connsiteX521" fmla="*/ 58270 w 2657256"/>
                          <a:gd name="connsiteY521" fmla="*/ 1761717 h 3370881"/>
                          <a:gd name="connsiteX522" fmla="*/ 26894 w 2657256"/>
                          <a:gd name="connsiteY522" fmla="*/ 1730340 h 3370881"/>
                          <a:gd name="connsiteX523" fmla="*/ 0 w 2657256"/>
                          <a:gd name="connsiteY523" fmla="*/ 1707929 h 3370881"/>
                          <a:gd name="connsiteX0" fmla="*/ 0 w 2657256"/>
                          <a:gd name="connsiteY0" fmla="*/ 1707929 h 3370881"/>
                          <a:gd name="connsiteX1" fmla="*/ 22412 w 2657256"/>
                          <a:gd name="connsiteY1" fmla="*/ 1698964 h 3370881"/>
                          <a:gd name="connsiteX2" fmla="*/ 31376 w 2657256"/>
                          <a:gd name="connsiteY2" fmla="*/ 1681034 h 3370881"/>
                          <a:gd name="connsiteX3" fmla="*/ 44823 w 2657256"/>
                          <a:gd name="connsiteY3" fmla="*/ 1672070 h 3370881"/>
                          <a:gd name="connsiteX4" fmla="*/ 58270 w 2657256"/>
                          <a:gd name="connsiteY4" fmla="*/ 1654140 h 3370881"/>
                          <a:gd name="connsiteX5" fmla="*/ 76200 w 2657256"/>
                          <a:gd name="connsiteY5" fmla="*/ 1645176 h 3370881"/>
                          <a:gd name="connsiteX6" fmla="*/ 98612 w 2657256"/>
                          <a:gd name="connsiteY6" fmla="*/ 1636211 h 3370881"/>
                          <a:gd name="connsiteX7" fmla="*/ 125506 w 2657256"/>
                          <a:gd name="connsiteY7" fmla="*/ 1627246 h 3370881"/>
                          <a:gd name="connsiteX8" fmla="*/ 152400 w 2657256"/>
                          <a:gd name="connsiteY8" fmla="*/ 1609317 h 3370881"/>
                          <a:gd name="connsiteX9" fmla="*/ 170329 w 2657256"/>
                          <a:gd name="connsiteY9" fmla="*/ 1600352 h 3370881"/>
                          <a:gd name="connsiteX10" fmla="*/ 188259 w 2657256"/>
                          <a:gd name="connsiteY10" fmla="*/ 1582423 h 3370881"/>
                          <a:gd name="connsiteX11" fmla="*/ 228600 w 2657256"/>
                          <a:gd name="connsiteY11" fmla="*/ 1564493 h 3370881"/>
                          <a:gd name="connsiteX12" fmla="*/ 255494 w 2657256"/>
                          <a:gd name="connsiteY12" fmla="*/ 1546564 h 3370881"/>
                          <a:gd name="connsiteX13" fmla="*/ 300318 w 2657256"/>
                          <a:gd name="connsiteY13" fmla="*/ 1524152 h 3370881"/>
                          <a:gd name="connsiteX14" fmla="*/ 313765 w 2657256"/>
                          <a:gd name="connsiteY14" fmla="*/ 1515187 h 3370881"/>
                          <a:gd name="connsiteX15" fmla="*/ 340659 w 2657256"/>
                          <a:gd name="connsiteY15" fmla="*/ 1510705 h 3370881"/>
                          <a:gd name="connsiteX16" fmla="*/ 363070 w 2657256"/>
                          <a:gd name="connsiteY16" fmla="*/ 1506223 h 3370881"/>
                          <a:gd name="connsiteX17" fmla="*/ 389965 w 2657256"/>
                          <a:gd name="connsiteY17" fmla="*/ 1501740 h 3370881"/>
                          <a:gd name="connsiteX18" fmla="*/ 425823 w 2657256"/>
                          <a:gd name="connsiteY18" fmla="*/ 1497258 h 3370881"/>
                          <a:gd name="connsiteX19" fmla="*/ 470647 w 2657256"/>
                          <a:gd name="connsiteY19" fmla="*/ 1488293 h 3370881"/>
                          <a:gd name="connsiteX20" fmla="*/ 515470 w 2657256"/>
                          <a:gd name="connsiteY20" fmla="*/ 1479329 h 3370881"/>
                          <a:gd name="connsiteX21" fmla="*/ 528918 w 2657256"/>
                          <a:gd name="connsiteY21" fmla="*/ 1470364 h 3370881"/>
                          <a:gd name="connsiteX22" fmla="*/ 600635 w 2657256"/>
                          <a:gd name="connsiteY22" fmla="*/ 1456917 h 3370881"/>
                          <a:gd name="connsiteX23" fmla="*/ 690282 w 2657256"/>
                          <a:gd name="connsiteY23" fmla="*/ 1447952 h 3370881"/>
                          <a:gd name="connsiteX24" fmla="*/ 793376 w 2657256"/>
                          <a:gd name="connsiteY24" fmla="*/ 1452434 h 3370881"/>
                          <a:gd name="connsiteX25" fmla="*/ 874059 w 2657256"/>
                          <a:gd name="connsiteY25" fmla="*/ 1465881 h 3370881"/>
                          <a:gd name="connsiteX26" fmla="*/ 914400 w 2657256"/>
                          <a:gd name="connsiteY26" fmla="*/ 1470364 h 3370881"/>
                          <a:gd name="connsiteX27" fmla="*/ 1030941 w 2657256"/>
                          <a:gd name="connsiteY27" fmla="*/ 1483811 h 3370881"/>
                          <a:gd name="connsiteX28" fmla="*/ 1151965 w 2657256"/>
                          <a:gd name="connsiteY28" fmla="*/ 1492776 h 3370881"/>
                          <a:gd name="connsiteX29" fmla="*/ 1281953 w 2657256"/>
                          <a:gd name="connsiteY29" fmla="*/ 1501740 h 3370881"/>
                          <a:gd name="connsiteX30" fmla="*/ 1465729 w 2657256"/>
                          <a:gd name="connsiteY30" fmla="*/ 1497258 h 3370881"/>
                          <a:gd name="connsiteX31" fmla="*/ 1510553 w 2657256"/>
                          <a:gd name="connsiteY31" fmla="*/ 1492776 h 3370881"/>
                          <a:gd name="connsiteX32" fmla="*/ 1582270 w 2657256"/>
                          <a:gd name="connsiteY32" fmla="*/ 1461399 h 3370881"/>
                          <a:gd name="connsiteX33" fmla="*/ 1604682 w 2657256"/>
                          <a:gd name="connsiteY33" fmla="*/ 1456917 h 3370881"/>
                          <a:gd name="connsiteX34" fmla="*/ 1622612 w 2657256"/>
                          <a:gd name="connsiteY34" fmla="*/ 1447952 h 3370881"/>
                          <a:gd name="connsiteX35" fmla="*/ 1645023 w 2657256"/>
                          <a:gd name="connsiteY35" fmla="*/ 1438987 h 3370881"/>
                          <a:gd name="connsiteX36" fmla="*/ 1662953 w 2657256"/>
                          <a:gd name="connsiteY36" fmla="*/ 1425540 h 3370881"/>
                          <a:gd name="connsiteX37" fmla="*/ 1698812 w 2657256"/>
                          <a:gd name="connsiteY37" fmla="*/ 1407611 h 3370881"/>
                          <a:gd name="connsiteX38" fmla="*/ 1739153 w 2657256"/>
                          <a:gd name="connsiteY38" fmla="*/ 1380717 h 3370881"/>
                          <a:gd name="connsiteX39" fmla="*/ 1752600 w 2657256"/>
                          <a:gd name="connsiteY39" fmla="*/ 1367270 h 3370881"/>
                          <a:gd name="connsiteX40" fmla="*/ 1775012 w 2657256"/>
                          <a:gd name="connsiteY40" fmla="*/ 1353823 h 3370881"/>
                          <a:gd name="connsiteX41" fmla="*/ 1797423 w 2657256"/>
                          <a:gd name="connsiteY41" fmla="*/ 1335893 h 3370881"/>
                          <a:gd name="connsiteX42" fmla="*/ 1810870 w 2657256"/>
                          <a:gd name="connsiteY42" fmla="*/ 1304517 h 3370881"/>
                          <a:gd name="connsiteX43" fmla="*/ 1815353 w 2657256"/>
                          <a:gd name="connsiteY43" fmla="*/ 1291070 h 3370881"/>
                          <a:gd name="connsiteX44" fmla="*/ 1801906 w 2657256"/>
                          <a:gd name="connsiteY44" fmla="*/ 1138670 h 3370881"/>
                          <a:gd name="connsiteX45" fmla="*/ 1792941 w 2657256"/>
                          <a:gd name="connsiteY45" fmla="*/ 1125223 h 3370881"/>
                          <a:gd name="connsiteX46" fmla="*/ 1757082 w 2657256"/>
                          <a:gd name="connsiteY46" fmla="*/ 1093846 h 3370881"/>
                          <a:gd name="connsiteX47" fmla="*/ 1730188 w 2657256"/>
                          <a:gd name="connsiteY47" fmla="*/ 1066952 h 3370881"/>
                          <a:gd name="connsiteX48" fmla="*/ 1703294 w 2657256"/>
                          <a:gd name="connsiteY48" fmla="*/ 1049023 h 3370881"/>
                          <a:gd name="connsiteX49" fmla="*/ 1622612 w 2657256"/>
                          <a:gd name="connsiteY49" fmla="*/ 1053505 h 3370881"/>
                          <a:gd name="connsiteX50" fmla="*/ 1595718 w 2657256"/>
                          <a:gd name="connsiteY50" fmla="*/ 1062470 h 3370881"/>
                          <a:gd name="connsiteX51" fmla="*/ 1573306 w 2657256"/>
                          <a:gd name="connsiteY51" fmla="*/ 1066952 h 3370881"/>
                          <a:gd name="connsiteX52" fmla="*/ 1453385 w 2657256"/>
                          <a:gd name="connsiteY52" fmla="*/ 1082761 h 3370881"/>
                          <a:gd name="connsiteX53" fmla="*/ 1326776 w 2657256"/>
                          <a:gd name="connsiteY53" fmla="*/ 1062470 h 3370881"/>
                          <a:gd name="connsiteX54" fmla="*/ 1308847 w 2657256"/>
                          <a:gd name="connsiteY54" fmla="*/ 1057987 h 3370881"/>
                          <a:gd name="connsiteX55" fmla="*/ 1277470 w 2657256"/>
                          <a:gd name="connsiteY55" fmla="*/ 1053505 h 3370881"/>
                          <a:gd name="connsiteX56" fmla="*/ 1259541 w 2657256"/>
                          <a:gd name="connsiteY56" fmla="*/ 1049023 h 3370881"/>
                          <a:gd name="connsiteX57" fmla="*/ 1232647 w 2657256"/>
                          <a:gd name="connsiteY57" fmla="*/ 1044540 h 3370881"/>
                          <a:gd name="connsiteX58" fmla="*/ 1053353 w 2657256"/>
                          <a:gd name="connsiteY58" fmla="*/ 1049023 h 3370881"/>
                          <a:gd name="connsiteX59" fmla="*/ 1035423 w 2657256"/>
                          <a:gd name="connsiteY59" fmla="*/ 1053505 h 3370881"/>
                          <a:gd name="connsiteX60" fmla="*/ 1008529 w 2657256"/>
                          <a:gd name="connsiteY60" fmla="*/ 1057987 h 3370881"/>
                          <a:gd name="connsiteX61" fmla="*/ 995082 w 2657256"/>
                          <a:gd name="connsiteY61" fmla="*/ 1062470 h 3370881"/>
                          <a:gd name="connsiteX62" fmla="*/ 945776 w 2657256"/>
                          <a:gd name="connsiteY62" fmla="*/ 1031093 h 3370881"/>
                          <a:gd name="connsiteX63" fmla="*/ 941294 w 2657256"/>
                          <a:gd name="connsiteY63" fmla="*/ 1017646 h 3370881"/>
                          <a:gd name="connsiteX64" fmla="*/ 932329 w 2657256"/>
                          <a:gd name="connsiteY64" fmla="*/ 919034 h 3370881"/>
                          <a:gd name="connsiteX65" fmla="*/ 914400 w 2657256"/>
                          <a:gd name="connsiteY65" fmla="*/ 901105 h 3370881"/>
                          <a:gd name="connsiteX66" fmla="*/ 918882 w 2657256"/>
                          <a:gd name="connsiteY66" fmla="*/ 869729 h 3370881"/>
                          <a:gd name="connsiteX67" fmla="*/ 941294 w 2657256"/>
                          <a:gd name="connsiteY67" fmla="*/ 865246 h 3370881"/>
                          <a:gd name="connsiteX68" fmla="*/ 959223 w 2657256"/>
                          <a:gd name="connsiteY68" fmla="*/ 851799 h 3370881"/>
                          <a:gd name="connsiteX69" fmla="*/ 990600 w 2657256"/>
                          <a:gd name="connsiteY69" fmla="*/ 847317 h 3370881"/>
                          <a:gd name="connsiteX70" fmla="*/ 1129553 w 2657256"/>
                          <a:gd name="connsiteY70" fmla="*/ 838352 h 3370881"/>
                          <a:gd name="connsiteX71" fmla="*/ 1147482 w 2657256"/>
                          <a:gd name="connsiteY71" fmla="*/ 829387 h 3370881"/>
                          <a:gd name="connsiteX72" fmla="*/ 1178859 w 2657256"/>
                          <a:gd name="connsiteY72" fmla="*/ 806976 h 3370881"/>
                          <a:gd name="connsiteX73" fmla="*/ 1192306 w 2657256"/>
                          <a:gd name="connsiteY73" fmla="*/ 793529 h 3370881"/>
                          <a:gd name="connsiteX74" fmla="*/ 1214718 w 2657256"/>
                          <a:gd name="connsiteY74" fmla="*/ 784564 h 3370881"/>
                          <a:gd name="connsiteX75" fmla="*/ 1241612 w 2657256"/>
                          <a:gd name="connsiteY75" fmla="*/ 771117 h 3370881"/>
                          <a:gd name="connsiteX76" fmla="*/ 1277470 w 2657256"/>
                          <a:gd name="connsiteY76" fmla="*/ 753187 h 3370881"/>
                          <a:gd name="connsiteX77" fmla="*/ 1295400 w 2657256"/>
                          <a:gd name="connsiteY77" fmla="*/ 730776 h 3370881"/>
                          <a:gd name="connsiteX78" fmla="*/ 1317812 w 2657256"/>
                          <a:gd name="connsiteY78" fmla="*/ 708364 h 3370881"/>
                          <a:gd name="connsiteX79" fmla="*/ 1353670 w 2657256"/>
                          <a:gd name="connsiteY79" fmla="*/ 663540 h 3370881"/>
                          <a:gd name="connsiteX80" fmla="*/ 1371600 w 2657256"/>
                          <a:gd name="connsiteY80" fmla="*/ 636646 h 3370881"/>
                          <a:gd name="connsiteX81" fmla="*/ 1380565 w 2657256"/>
                          <a:gd name="connsiteY81" fmla="*/ 596305 h 3370881"/>
                          <a:gd name="connsiteX82" fmla="*/ 1385047 w 2657256"/>
                          <a:gd name="connsiteY82" fmla="*/ 582858 h 3370881"/>
                          <a:gd name="connsiteX83" fmla="*/ 1380565 w 2657256"/>
                          <a:gd name="connsiteY83" fmla="*/ 533552 h 3370881"/>
                          <a:gd name="connsiteX84" fmla="*/ 1367118 w 2657256"/>
                          <a:gd name="connsiteY84" fmla="*/ 524587 h 3370881"/>
                          <a:gd name="connsiteX85" fmla="*/ 1349188 w 2657256"/>
                          <a:gd name="connsiteY85" fmla="*/ 520105 h 3370881"/>
                          <a:gd name="connsiteX86" fmla="*/ 1326776 w 2657256"/>
                          <a:gd name="connsiteY86" fmla="*/ 511140 h 3370881"/>
                          <a:gd name="connsiteX87" fmla="*/ 1281953 w 2657256"/>
                          <a:gd name="connsiteY87" fmla="*/ 515623 h 3370881"/>
                          <a:gd name="connsiteX88" fmla="*/ 1250576 w 2657256"/>
                          <a:gd name="connsiteY88" fmla="*/ 529070 h 3370881"/>
                          <a:gd name="connsiteX89" fmla="*/ 1210235 w 2657256"/>
                          <a:gd name="connsiteY89" fmla="*/ 542517 h 3370881"/>
                          <a:gd name="connsiteX90" fmla="*/ 1183341 w 2657256"/>
                          <a:gd name="connsiteY90" fmla="*/ 555964 h 3370881"/>
                          <a:gd name="connsiteX91" fmla="*/ 1160929 w 2657256"/>
                          <a:gd name="connsiteY91" fmla="*/ 569411 h 3370881"/>
                          <a:gd name="connsiteX92" fmla="*/ 1134035 w 2657256"/>
                          <a:gd name="connsiteY92" fmla="*/ 578376 h 3370881"/>
                          <a:gd name="connsiteX93" fmla="*/ 1111623 w 2657256"/>
                          <a:gd name="connsiteY93" fmla="*/ 587340 h 3370881"/>
                          <a:gd name="connsiteX94" fmla="*/ 1084729 w 2657256"/>
                          <a:gd name="connsiteY94" fmla="*/ 596305 h 3370881"/>
                          <a:gd name="connsiteX95" fmla="*/ 986118 w 2657256"/>
                          <a:gd name="connsiteY95" fmla="*/ 591823 h 3370881"/>
                          <a:gd name="connsiteX96" fmla="*/ 927847 w 2657256"/>
                          <a:gd name="connsiteY96" fmla="*/ 578376 h 3370881"/>
                          <a:gd name="connsiteX97" fmla="*/ 896470 w 2657256"/>
                          <a:gd name="connsiteY97" fmla="*/ 555964 h 3370881"/>
                          <a:gd name="connsiteX98" fmla="*/ 883023 w 2657256"/>
                          <a:gd name="connsiteY98" fmla="*/ 546999 h 3370881"/>
                          <a:gd name="connsiteX99" fmla="*/ 865094 w 2657256"/>
                          <a:gd name="connsiteY99" fmla="*/ 497693 h 3370881"/>
                          <a:gd name="connsiteX100" fmla="*/ 869576 w 2657256"/>
                          <a:gd name="connsiteY100" fmla="*/ 403564 h 3370881"/>
                          <a:gd name="connsiteX101" fmla="*/ 874059 w 2657256"/>
                          <a:gd name="connsiteY101" fmla="*/ 385634 h 3370881"/>
                          <a:gd name="connsiteX102" fmla="*/ 883023 w 2657256"/>
                          <a:gd name="connsiteY102" fmla="*/ 372187 h 3370881"/>
                          <a:gd name="connsiteX103" fmla="*/ 909918 w 2657256"/>
                          <a:gd name="connsiteY103" fmla="*/ 363223 h 3370881"/>
                          <a:gd name="connsiteX104" fmla="*/ 914400 w 2657256"/>
                          <a:gd name="connsiteY104" fmla="*/ 385634 h 3370881"/>
                          <a:gd name="connsiteX105" fmla="*/ 909918 w 2657256"/>
                          <a:gd name="connsiteY105" fmla="*/ 408046 h 3370881"/>
                          <a:gd name="connsiteX106" fmla="*/ 900953 w 2657256"/>
                          <a:gd name="connsiteY106" fmla="*/ 466317 h 3370881"/>
                          <a:gd name="connsiteX107" fmla="*/ 905435 w 2657256"/>
                          <a:gd name="connsiteY107" fmla="*/ 515623 h 3370881"/>
                          <a:gd name="connsiteX108" fmla="*/ 932329 w 2657256"/>
                          <a:gd name="connsiteY108" fmla="*/ 551481 h 3370881"/>
                          <a:gd name="connsiteX109" fmla="*/ 954741 w 2657256"/>
                          <a:gd name="connsiteY109" fmla="*/ 560446 h 3370881"/>
                          <a:gd name="connsiteX110" fmla="*/ 972670 w 2657256"/>
                          <a:gd name="connsiteY110" fmla="*/ 569411 h 3370881"/>
                          <a:gd name="connsiteX111" fmla="*/ 1066800 w 2657256"/>
                          <a:gd name="connsiteY111" fmla="*/ 564929 h 3370881"/>
                          <a:gd name="connsiteX112" fmla="*/ 1111623 w 2657256"/>
                          <a:gd name="connsiteY112" fmla="*/ 551481 h 3370881"/>
                          <a:gd name="connsiteX113" fmla="*/ 1129553 w 2657256"/>
                          <a:gd name="connsiteY113" fmla="*/ 538034 h 3370881"/>
                          <a:gd name="connsiteX114" fmla="*/ 1156447 w 2657256"/>
                          <a:gd name="connsiteY114" fmla="*/ 511140 h 3370881"/>
                          <a:gd name="connsiteX115" fmla="*/ 1160929 w 2657256"/>
                          <a:gd name="connsiteY115" fmla="*/ 493211 h 3370881"/>
                          <a:gd name="connsiteX116" fmla="*/ 1178859 w 2657256"/>
                          <a:gd name="connsiteY116" fmla="*/ 331846 h 3370881"/>
                          <a:gd name="connsiteX117" fmla="*/ 1215315 w 2657256"/>
                          <a:gd name="connsiteY117" fmla="*/ 270289 h 3370881"/>
                          <a:gd name="connsiteX118" fmla="*/ 1214718 w 2657256"/>
                          <a:gd name="connsiteY118" fmla="*/ 367705 h 3370881"/>
                          <a:gd name="connsiteX119" fmla="*/ 1201270 w 2657256"/>
                          <a:gd name="connsiteY119" fmla="*/ 412529 h 3370881"/>
                          <a:gd name="connsiteX120" fmla="*/ 1210235 w 2657256"/>
                          <a:gd name="connsiteY120" fmla="*/ 461834 h 3370881"/>
                          <a:gd name="connsiteX121" fmla="*/ 1214718 w 2657256"/>
                          <a:gd name="connsiteY121" fmla="*/ 475281 h 3370881"/>
                          <a:gd name="connsiteX122" fmla="*/ 1228165 w 2657256"/>
                          <a:gd name="connsiteY122" fmla="*/ 484246 h 3370881"/>
                          <a:gd name="connsiteX123" fmla="*/ 1250576 w 2657256"/>
                          <a:gd name="connsiteY123" fmla="*/ 502176 h 3370881"/>
                          <a:gd name="connsiteX124" fmla="*/ 1317812 w 2657256"/>
                          <a:gd name="connsiteY124" fmla="*/ 497693 h 3370881"/>
                          <a:gd name="connsiteX125" fmla="*/ 1353670 w 2657256"/>
                          <a:gd name="connsiteY125" fmla="*/ 488729 h 3370881"/>
                          <a:gd name="connsiteX126" fmla="*/ 1506070 w 2657256"/>
                          <a:gd name="connsiteY126" fmla="*/ 457352 h 3370881"/>
                          <a:gd name="connsiteX127" fmla="*/ 1550894 w 2657256"/>
                          <a:gd name="connsiteY127" fmla="*/ 430458 h 3370881"/>
                          <a:gd name="connsiteX128" fmla="*/ 1564341 w 2657256"/>
                          <a:gd name="connsiteY128" fmla="*/ 417011 h 3370881"/>
                          <a:gd name="connsiteX129" fmla="*/ 1586753 w 2657256"/>
                          <a:gd name="connsiteY129" fmla="*/ 399081 h 3370881"/>
                          <a:gd name="connsiteX130" fmla="*/ 1595718 w 2657256"/>
                          <a:gd name="connsiteY130" fmla="*/ 381152 h 3370881"/>
                          <a:gd name="connsiteX131" fmla="*/ 1600200 w 2657256"/>
                          <a:gd name="connsiteY131" fmla="*/ 363223 h 3370881"/>
                          <a:gd name="connsiteX132" fmla="*/ 1609165 w 2657256"/>
                          <a:gd name="connsiteY132" fmla="*/ 313917 h 3370881"/>
                          <a:gd name="connsiteX133" fmla="*/ 1537447 w 2657256"/>
                          <a:gd name="connsiteY133" fmla="*/ 188411 h 3370881"/>
                          <a:gd name="connsiteX134" fmla="*/ 1613647 w 2657256"/>
                          <a:gd name="connsiteY134" fmla="*/ 399081 h 3370881"/>
                          <a:gd name="connsiteX135" fmla="*/ 1627094 w 2657256"/>
                          <a:gd name="connsiteY135" fmla="*/ 417011 h 3370881"/>
                          <a:gd name="connsiteX136" fmla="*/ 1658470 w 2657256"/>
                          <a:gd name="connsiteY136" fmla="*/ 412529 h 3370881"/>
                          <a:gd name="connsiteX137" fmla="*/ 1685365 w 2657256"/>
                          <a:gd name="connsiteY137" fmla="*/ 390117 h 3370881"/>
                          <a:gd name="connsiteX138" fmla="*/ 1694329 w 2657256"/>
                          <a:gd name="connsiteY138" fmla="*/ 376670 h 3370881"/>
                          <a:gd name="connsiteX139" fmla="*/ 1734670 w 2657256"/>
                          <a:gd name="connsiteY139" fmla="*/ 354258 h 3370881"/>
                          <a:gd name="connsiteX140" fmla="*/ 1743635 w 2657256"/>
                          <a:gd name="connsiteY140" fmla="*/ 340811 h 3370881"/>
                          <a:gd name="connsiteX141" fmla="*/ 1757082 w 2657256"/>
                          <a:gd name="connsiteY141" fmla="*/ 336329 h 3370881"/>
                          <a:gd name="connsiteX142" fmla="*/ 1808984 w 2657256"/>
                          <a:gd name="connsiteY142" fmla="*/ 249641 h 3370881"/>
                          <a:gd name="connsiteX143" fmla="*/ 1899621 w 2657256"/>
                          <a:gd name="connsiteY143" fmla="*/ 211719 h 3370881"/>
                          <a:gd name="connsiteX144" fmla="*/ 1808984 w 2657256"/>
                          <a:gd name="connsiteY144" fmla="*/ 178521 h 3370881"/>
                          <a:gd name="connsiteX145" fmla="*/ 1772023 w 2657256"/>
                          <a:gd name="connsiteY145" fmla="*/ 77249 h 3370881"/>
                          <a:gd name="connsiteX146" fmla="*/ 1900425 w 2657256"/>
                          <a:gd name="connsiteY146" fmla="*/ 214081 h 3370881"/>
                          <a:gd name="connsiteX147" fmla="*/ 1874221 w 2657256"/>
                          <a:gd name="connsiteY147" fmla="*/ 318698 h 3370881"/>
                          <a:gd name="connsiteX148" fmla="*/ 1788459 w 2657256"/>
                          <a:gd name="connsiteY148" fmla="*/ 367705 h 3370881"/>
                          <a:gd name="connsiteX149" fmla="*/ 1761565 w 2657256"/>
                          <a:gd name="connsiteY149" fmla="*/ 390117 h 3370881"/>
                          <a:gd name="connsiteX150" fmla="*/ 1783976 w 2657256"/>
                          <a:gd name="connsiteY150" fmla="*/ 399081 h 3370881"/>
                          <a:gd name="connsiteX151" fmla="*/ 1878106 w 2657256"/>
                          <a:gd name="connsiteY151" fmla="*/ 390117 h 3370881"/>
                          <a:gd name="connsiteX152" fmla="*/ 1891553 w 2657256"/>
                          <a:gd name="connsiteY152" fmla="*/ 381152 h 3370881"/>
                          <a:gd name="connsiteX153" fmla="*/ 1918447 w 2657256"/>
                          <a:gd name="connsiteY153" fmla="*/ 372187 h 3370881"/>
                          <a:gd name="connsiteX154" fmla="*/ 1940859 w 2657256"/>
                          <a:gd name="connsiteY154" fmla="*/ 358740 h 3370881"/>
                          <a:gd name="connsiteX155" fmla="*/ 1954306 w 2657256"/>
                          <a:gd name="connsiteY155" fmla="*/ 354258 h 3370881"/>
                          <a:gd name="connsiteX156" fmla="*/ 2083304 w 2657256"/>
                          <a:gd name="connsiteY156" fmla="*/ 290281 h 3370881"/>
                          <a:gd name="connsiteX157" fmla="*/ 2166172 w 2657256"/>
                          <a:gd name="connsiteY157" fmla="*/ 215604 h 3370881"/>
                          <a:gd name="connsiteX158" fmla="*/ 2069054 w 2657256"/>
                          <a:gd name="connsiteY158" fmla="*/ 40493 h 3370881"/>
                          <a:gd name="connsiteX159" fmla="*/ 2078225 w 2657256"/>
                          <a:gd name="connsiteY159" fmla="*/ 188681 h 3370881"/>
                          <a:gd name="connsiteX160" fmla="*/ 1999129 w 2657256"/>
                          <a:gd name="connsiteY160" fmla="*/ 358740 h 3370881"/>
                          <a:gd name="connsiteX161" fmla="*/ 1994647 w 2657256"/>
                          <a:gd name="connsiteY161" fmla="*/ 372187 h 3370881"/>
                          <a:gd name="connsiteX162" fmla="*/ 2039470 w 2657256"/>
                          <a:gd name="connsiteY162" fmla="*/ 390117 h 3370881"/>
                          <a:gd name="connsiteX163" fmla="*/ 2115670 w 2657256"/>
                          <a:gd name="connsiteY163" fmla="*/ 390117 h 3370881"/>
                          <a:gd name="connsiteX164" fmla="*/ 2160494 w 2657256"/>
                          <a:gd name="connsiteY164" fmla="*/ 376670 h 3370881"/>
                          <a:gd name="connsiteX165" fmla="*/ 2191870 w 2657256"/>
                          <a:gd name="connsiteY165" fmla="*/ 363223 h 3370881"/>
                          <a:gd name="connsiteX166" fmla="*/ 2205318 w 2657256"/>
                          <a:gd name="connsiteY166" fmla="*/ 358740 h 3370881"/>
                          <a:gd name="connsiteX167" fmla="*/ 2232212 w 2657256"/>
                          <a:gd name="connsiteY167" fmla="*/ 340811 h 3370881"/>
                          <a:gd name="connsiteX168" fmla="*/ 2312894 w 2657256"/>
                          <a:gd name="connsiteY168" fmla="*/ 183929 h 3370881"/>
                          <a:gd name="connsiteX169" fmla="*/ 2339788 w 2657256"/>
                          <a:gd name="connsiteY169" fmla="*/ 151 h 3370881"/>
                          <a:gd name="connsiteX170" fmla="*/ 2357718 w 2657256"/>
                          <a:gd name="connsiteY170" fmla="*/ 215305 h 3370881"/>
                          <a:gd name="connsiteX171" fmla="*/ 2254623 w 2657256"/>
                          <a:gd name="connsiteY171" fmla="*/ 376670 h 3370881"/>
                          <a:gd name="connsiteX172" fmla="*/ 2245659 w 2657256"/>
                          <a:gd name="connsiteY172" fmla="*/ 390117 h 3370881"/>
                          <a:gd name="connsiteX173" fmla="*/ 2254623 w 2657256"/>
                          <a:gd name="connsiteY173" fmla="*/ 403564 h 3370881"/>
                          <a:gd name="connsiteX174" fmla="*/ 2353235 w 2657256"/>
                          <a:gd name="connsiteY174" fmla="*/ 399081 h 3370881"/>
                          <a:gd name="connsiteX175" fmla="*/ 2366682 w 2657256"/>
                          <a:gd name="connsiteY175" fmla="*/ 394599 h 3370881"/>
                          <a:gd name="connsiteX176" fmla="*/ 2389094 w 2657256"/>
                          <a:gd name="connsiteY176" fmla="*/ 390117 h 3370881"/>
                          <a:gd name="connsiteX177" fmla="*/ 2424953 w 2657256"/>
                          <a:gd name="connsiteY177" fmla="*/ 367705 h 3370881"/>
                          <a:gd name="connsiteX178" fmla="*/ 2528047 w 2657256"/>
                          <a:gd name="connsiteY178" fmla="*/ 292700 h 3370881"/>
                          <a:gd name="connsiteX179" fmla="*/ 2541495 w 2657256"/>
                          <a:gd name="connsiteY179" fmla="*/ 62906 h 3370881"/>
                          <a:gd name="connsiteX180" fmla="*/ 2591304 w 2657256"/>
                          <a:gd name="connsiteY180" fmla="*/ 214081 h 3370881"/>
                          <a:gd name="connsiteX181" fmla="*/ 2612315 w 2657256"/>
                          <a:gd name="connsiteY181" fmla="*/ 290907 h 3370881"/>
                          <a:gd name="connsiteX182" fmla="*/ 2650863 w 2657256"/>
                          <a:gd name="connsiteY182" fmla="*/ 344994 h 3370881"/>
                          <a:gd name="connsiteX183" fmla="*/ 2465294 w 2657256"/>
                          <a:gd name="connsiteY183" fmla="*/ 399081 h 3370881"/>
                          <a:gd name="connsiteX184" fmla="*/ 2442882 w 2657256"/>
                          <a:gd name="connsiteY184" fmla="*/ 403564 h 3370881"/>
                          <a:gd name="connsiteX185" fmla="*/ 2398059 w 2657256"/>
                          <a:gd name="connsiteY185" fmla="*/ 417011 h 3370881"/>
                          <a:gd name="connsiteX186" fmla="*/ 2375647 w 2657256"/>
                          <a:gd name="connsiteY186" fmla="*/ 425976 h 3370881"/>
                          <a:gd name="connsiteX187" fmla="*/ 2357718 w 2657256"/>
                          <a:gd name="connsiteY187" fmla="*/ 430458 h 3370881"/>
                          <a:gd name="connsiteX188" fmla="*/ 2344270 w 2657256"/>
                          <a:gd name="connsiteY188" fmla="*/ 461834 h 3370881"/>
                          <a:gd name="connsiteX189" fmla="*/ 2353235 w 2657256"/>
                          <a:gd name="connsiteY189" fmla="*/ 502176 h 3370881"/>
                          <a:gd name="connsiteX190" fmla="*/ 2362200 w 2657256"/>
                          <a:gd name="connsiteY190" fmla="*/ 515623 h 3370881"/>
                          <a:gd name="connsiteX191" fmla="*/ 2344270 w 2657256"/>
                          <a:gd name="connsiteY191" fmla="*/ 587340 h 3370881"/>
                          <a:gd name="connsiteX192" fmla="*/ 2321859 w 2657256"/>
                          <a:gd name="connsiteY192" fmla="*/ 614234 h 3370881"/>
                          <a:gd name="connsiteX193" fmla="*/ 2308412 w 2657256"/>
                          <a:gd name="connsiteY193" fmla="*/ 636646 h 3370881"/>
                          <a:gd name="connsiteX194" fmla="*/ 2281518 w 2657256"/>
                          <a:gd name="connsiteY194" fmla="*/ 641129 h 3370881"/>
                          <a:gd name="connsiteX195" fmla="*/ 2259106 w 2657256"/>
                          <a:gd name="connsiteY195" fmla="*/ 636646 h 3370881"/>
                          <a:gd name="connsiteX196" fmla="*/ 2277035 w 2657256"/>
                          <a:gd name="connsiteY196" fmla="*/ 578376 h 3370881"/>
                          <a:gd name="connsiteX197" fmla="*/ 2290482 w 2657256"/>
                          <a:gd name="connsiteY197" fmla="*/ 542517 h 3370881"/>
                          <a:gd name="connsiteX198" fmla="*/ 2286000 w 2657256"/>
                          <a:gd name="connsiteY198" fmla="*/ 506658 h 3370881"/>
                          <a:gd name="connsiteX199" fmla="*/ 2245659 w 2657256"/>
                          <a:gd name="connsiteY199" fmla="*/ 448387 h 3370881"/>
                          <a:gd name="connsiteX200" fmla="*/ 2200835 w 2657256"/>
                          <a:gd name="connsiteY200" fmla="*/ 430458 h 3370881"/>
                          <a:gd name="connsiteX201" fmla="*/ 2169459 w 2657256"/>
                          <a:gd name="connsiteY201" fmla="*/ 425976 h 3370881"/>
                          <a:gd name="connsiteX202" fmla="*/ 2102223 w 2657256"/>
                          <a:gd name="connsiteY202" fmla="*/ 430458 h 3370881"/>
                          <a:gd name="connsiteX203" fmla="*/ 2084294 w 2657256"/>
                          <a:gd name="connsiteY203" fmla="*/ 439423 h 3370881"/>
                          <a:gd name="connsiteX204" fmla="*/ 2070847 w 2657256"/>
                          <a:gd name="connsiteY204" fmla="*/ 443905 h 3370881"/>
                          <a:gd name="connsiteX205" fmla="*/ 2061882 w 2657256"/>
                          <a:gd name="connsiteY205" fmla="*/ 461834 h 3370881"/>
                          <a:gd name="connsiteX206" fmla="*/ 2034988 w 2657256"/>
                          <a:gd name="connsiteY206" fmla="*/ 475281 h 3370881"/>
                          <a:gd name="connsiteX207" fmla="*/ 1783976 w 2657256"/>
                          <a:gd name="connsiteY207" fmla="*/ 479764 h 3370881"/>
                          <a:gd name="connsiteX208" fmla="*/ 1766047 w 2657256"/>
                          <a:gd name="connsiteY208" fmla="*/ 488729 h 3370881"/>
                          <a:gd name="connsiteX209" fmla="*/ 1703294 w 2657256"/>
                          <a:gd name="connsiteY209" fmla="*/ 506658 h 3370881"/>
                          <a:gd name="connsiteX210" fmla="*/ 1689847 w 2657256"/>
                          <a:gd name="connsiteY210" fmla="*/ 511140 h 3370881"/>
                          <a:gd name="connsiteX211" fmla="*/ 1676400 w 2657256"/>
                          <a:gd name="connsiteY211" fmla="*/ 520105 h 3370881"/>
                          <a:gd name="connsiteX212" fmla="*/ 1649506 w 2657256"/>
                          <a:gd name="connsiteY212" fmla="*/ 529070 h 3370881"/>
                          <a:gd name="connsiteX213" fmla="*/ 1636059 w 2657256"/>
                          <a:gd name="connsiteY213" fmla="*/ 538034 h 3370881"/>
                          <a:gd name="connsiteX214" fmla="*/ 1622612 w 2657256"/>
                          <a:gd name="connsiteY214" fmla="*/ 551481 h 3370881"/>
                          <a:gd name="connsiteX215" fmla="*/ 1609165 w 2657256"/>
                          <a:gd name="connsiteY215" fmla="*/ 555964 h 3370881"/>
                          <a:gd name="connsiteX216" fmla="*/ 1577788 w 2657256"/>
                          <a:gd name="connsiteY216" fmla="*/ 587340 h 3370881"/>
                          <a:gd name="connsiteX217" fmla="*/ 1568823 w 2657256"/>
                          <a:gd name="connsiteY217" fmla="*/ 600787 h 3370881"/>
                          <a:gd name="connsiteX218" fmla="*/ 1555376 w 2657256"/>
                          <a:gd name="connsiteY218" fmla="*/ 614234 h 3370881"/>
                          <a:gd name="connsiteX219" fmla="*/ 1524000 w 2657256"/>
                          <a:gd name="connsiteY219" fmla="*/ 654576 h 3370881"/>
                          <a:gd name="connsiteX220" fmla="*/ 1519518 w 2657256"/>
                          <a:gd name="connsiteY220" fmla="*/ 668023 h 3370881"/>
                          <a:gd name="connsiteX221" fmla="*/ 1528482 w 2657256"/>
                          <a:gd name="connsiteY221" fmla="*/ 708364 h 3370881"/>
                          <a:gd name="connsiteX222" fmla="*/ 1537447 w 2657256"/>
                          <a:gd name="connsiteY222" fmla="*/ 721811 h 3370881"/>
                          <a:gd name="connsiteX223" fmla="*/ 1568823 w 2657256"/>
                          <a:gd name="connsiteY223" fmla="*/ 712846 h 3370881"/>
                          <a:gd name="connsiteX224" fmla="*/ 1600200 w 2657256"/>
                          <a:gd name="connsiteY224" fmla="*/ 712846 h 3370881"/>
                          <a:gd name="connsiteX225" fmla="*/ 1631576 w 2657256"/>
                          <a:gd name="connsiteY225" fmla="*/ 690434 h 3370881"/>
                          <a:gd name="connsiteX226" fmla="*/ 1645023 w 2657256"/>
                          <a:gd name="connsiteY226" fmla="*/ 676987 h 3370881"/>
                          <a:gd name="connsiteX227" fmla="*/ 1685365 w 2657256"/>
                          <a:gd name="connsiteY227" fmla="*/ 645611 h 3370881"/>
                          <a:gd name="connsiteX228" fmla="*/ 1716741 w 2657256"/>
                          <a:gd name="connsiteY228" fmla="*/ 614234 h 3370881"/>
                          <a:gd name="connsiteX229" fmla="*/ 1748118 w 2657256"/>
                          <a:gd name="connsiteY229" fmla="*/ 596305 h 3370881"/>
                          <a:gd name="connsiteX230" fmla="*/ 1761565 w 2657256"/>
                          <a:gd name="connsiteY230" fmla="*/ 591823 h 3370881"/>
                          <a:gd name="connsiteX231" fmla="*/ 1779494 w 2657256"/>
                          <a:gd name="connsiteY231" fmla="*/ 582858 h 3370881"/>
                          <a:gd name="connsiteX232" fmla="*/ 1815353 w 2657256"/>
                          <a:gd name="connsiteY232" fmla="*/ 573893 h 3370881"/>
                          <a:gd name="connsiteX233" fmla="*/ 2030506 w 2657256"/>
                          <a:gd name="connsiteY233" fmla="*/ 578376 h 3370881"/>
                          <a:gd name="connsiteX234" fmla="*/ 2017059 w 2657256"/>
                          <a:gd name="connsiteY234" fmla="*/ 600787 h 3370881"/>
                          <a:gd name="connsiteX235" fmla="*/ 1981200 w 2657256"/>
                          <a:gd name="connsiteY235" fmla="*/ 636646 h 3370881"/>
                          <a:gd name="connsiteX236" fmla="*/ 1967753 w 2657256"/>
                          <a:gd name="connsiteY236" fmla="*/ 650093 h 3370881"/>
                          <a:gd name="connsiteX237" fmla="*/ 1936376 w 2657256"/>
                          <a:gd name="connsiteY237" fmla="*/ 690434 h 3370881"/>
                          <a:gd name="connsiteX238" fmla="*/ 1905000 w 2657256"/>
                          <a:gd name="connsiteY238" fmla="*/ 717329 h 3370881"/>
                          <a:gd name="connsiteX239" fmla="*/ 1860176 w 2657256"/>
                          <a:gd name="connsiteY239" fmla="*/ 735258 h 3370881"/>
                          <a:gd name="connsiteX240" fmla="*/ 1788459 w 2657256"/>
                          <a:gd name="connsiteY240" fmla="*/ 744223 h 3370881"/>
                          <a:gd name="connsiteX241" fmla="*/ 1846729 w 2657256"/>
                          <a:gd name="connsiteY241" fmla="*/ 802493 h 3370881"/>
                          <a:gd name="connsiteX242" fmla="*/ 1913965 w 2657256"/>
                          <a:gd name="connsiteY242" fmla="*/ 829387 h 3370881"/>
                          <a:gd name="connsiteX243" fmla="*/ 1922929 w 2657256"/>
                          <a:gd name="connsiteY243" fmla="*/ 842834 h 3370881"/>
                          <a:gd name="connsiteX244" fmla="*/ 1967753 w 2657256"/>
                          <a:gd name="connsiteY244" fmla="*/ 883176 h 3370881"/>
                          <a:gd name="connsiteX245" fmla="*/ 1981200 w 2657256"/>
                          <a:gd name="connsiteY245" fmla="*/ 896623 h 3370881"/>
                          <a:gd name="connsiteX246" fmla="*/ 1994647 w 2657256"/>
                          <a:gd name="connsiteY246" fmla="*/ 905587 h 3370881"/>
                          <a:gd name="connsiteX247" fmla="*/ 2021541 w 2657256"/>
                          <a:gd name="connsiteY247" fmla="*/ 927999 h 3370881"/>
                          <a:gd name="connsiteX248" fmla="*/ 2030506 w 2657256"/>
                          <a:gd name="connsiteY248" fmla="*/ 941446 h 3370881"/>
                          <a:gd name="connsiteX249" fmla="*/ 2057400 w 2657256"/>
                          <a:gd name="connsiteY249" fmla="*/ 968340 h 3370881"/>
                          <a:gd name="connsiteX250" fmla="*/ 2088776 w 2657256"/>
                          <a:gd name="connsiteY250" fmla="*/ 1013164 h 3370881"/>
                          <a:gd name="connsiteX251" fmla="*/ 2115670 w 2657256"/>
                          <a:gd name="connsiteY251" fmla="*/ 1057987 h 3370881"/>
                          <a:gd name="connsiteX252" fmla="*/ 2120153 w 2657256"/>
                          <a:gd name="connsiteY252" fmla="*/ 1089364 h 3370881"/>
                          <a:gd name="connsiteX253" fmla="*/ 2138082 w 2657256"/>
                          <a:gd name="connsiteY253" fmla="*/ 1143152 h 3370881"/>
                          <a:gd name="connsiteX254" fmla="*/ 2147047 w 2657256"/>
                          <a:gd name="connsiteY254" fmla="*/ 1196940 h 3370881"/>
                          <a:gd name="connsiteX255" fmla="*/ 2151529 w 2657256"/>
                          <a:gd name="connsiteY255" fmla="*/ 1210387 h 3370881"/>
                          <a:gd name="connsiteX256" fmla="*/ 2156012 w 2657256"/>
                          <a:gd name="connsiteY256" fmla="*/ 1228317 h 3370881"/>
                          <a:gd name="connsiteX257" fmla="*/ 2173941 w 2657256"/>
                          <a:gd name="connsiteY257" fmla="*/ 1295552 h 3370881"/>
                          <a:gd name="connsiteX258" fmla="*/ 2182906 w 2657256"/>
                          <a:gd name="connsiteY258" fmla="*/ 1313481 h 3370881"/>
                          <a:gd name="connsiteX259" fmla="*/ 2187388 w 2657256"/>
                          <a:gd name="connsiteY259" fmla="*/ 1331411 h 3370881"/>
                          <a:gd name="connsiteX260" fmla="*/ 2214282 w 2657256"/>
                          <a:gd name="connsiteY260" fmla="*/ 1385199 h 3370881"/>
                          <a:gd name="connsiteX261" fmla="*/ 2218765 w 2657256"/>
                          <a:gd name="connsiteY261" fmla="*/ 1403129 h 3370881"/>
                          <a:gd name="connsiteX262" fmla="*/ 2223247 w 2657256"/>
                          <a:gd name="connsiteY262" fmla="*/ 1430023 h 3370881"/>
                          <a:gd name="connsiteX263" fmla="*/ 2236694 w 2657256"/>
                          <a:gd name="connsiteY263" fmla="*/ 1456917 h 3370881"/>
                          <a:gd name="connsiteX264" fmla="*/ 2249794 w 2657256"/>
                          <a:gd name="connsiteY264" fmla="*/ 1524624 h 3370881"/>
                          <a:gd name="connsiteX265" fmla="*/ 2241176 w 2657256"/>
                          <a:gd name="connsiteY265" fmla="*/ 1577940 h 3370881"/>
                          <a:gd name="connsiteX266" fmla="*/ 2245659 w 2657256"/>
                          <a:gd name="connsiteY266" fmla="*/ 1595870 h 3370881"/>
                          <a:gd name="connsiteX267" fmla="*/ 2249634 w 2657256"/>
                          <a:gd name="connsiteY267" fmla="*/ 1685855 h 3370881"/>
                          <a:gd name="connsiteX268" fmla="*/ 2227729 w 2657256"/>
                          <a:gd name="connsiteY268" fmla="*/ 1716893 h 3370881"/>
                          <a:gd name="connsiteX269" fmla="*/ 2240500 w 2657256"/>
                          <a:gd name="connsiteY269" fmla="*/ 1674269 h 3370881"/>
                          <a:gd name="connsiteX270" fmla="*/ 2235341 w 2657256"/>
                          <a:gd name="connsiteY270" fmla="*/ 1788611 h 3370881"/>
                          <a:gd name="connsiteX271" fmla="*/ 2230689 w 2657256"/>
                          <a:gd name="connsiteY271" fmla="*/ 1823963 h 3370881"/>
                          <a:gd name="connsiteX272" fmla="*/ 2226207 w 2657256"/>
                          <a:gd name="connsiteY272" fmla="*/ 1824470 h 3370881"/>
                          <a:gd name="connsiteX273" fmla="*/ 2208278 w 2657256"/>
                          <a:gd name="connsiteY273" fmla="*/ 1869293 h 3370881"/>
                          <a:gd name="connsiteX274" fmla="*/ 2195168 w 2657256"/>
                          <a:gd name="connsiteY274" fmla="*/ 1882740 h 3370881"/>
                          <a:gd name="connsiteX275" fmla="*/ 2203458 w 2657256"/>
                          <a:gd name="connsiteY275" fmla="*/ 1918938 h 3370881"/>
                          <a:gd name="connsiteX276" fmla="*/ 2204134 w 2657256"/>
                          <a:gd name="connsiteY276" fmla="*/ 1949806 h 3370881"/>
                          <a:gd name="connsiteX277" fmla="*/ 2226545 w 2657256"/>
                          <a:gd name="connsiteY277" fmla="*/ 1954627 h 3370881"/>
                          <a:gd name="connsiteX278" fmla="*/ 2241176 w 2657256"/>
                          <a:gd name="connsiteY278" fmla="*/ 2012729 h 3370881"/>
                          <a:gd name="connsiteX279" fmla="*/ 2263588 w 2657256"/>
                          <a:gd name="connsiteY279" fmla="*/ 2057552 h 3370881"/>
                          <a:gd name="connsiteX280" fmla="*/ 2286000 w 2657256"/>
                          <a:gd name="connsiteY280" fmla="*/ 2084446 h 3370881"/>
                          <a:gd name="connsiteX281" fmla="*/ 2299447 w 2657256"/>
                          <a:gd name="connsiteY281" fmla="*/ 2124787 h 3370881"/>
                          <a:gd name="connsiteX282" fmla="*/ 2321859 w 2657256"/>
                          <a:gd name="connsiteY282" fmla="*/ 2151681 h 3370881"/>
                          <a:gd name="connsiteX283" fmla="*/ 2344270 w 2657256"/>
                          <a:gd name="connsiteY283" fmla="*/ 2205470 h 3370881"/>
                          <a:gd name="connsiteX284" fmla="*/ 2348753 w 2657256"/>
                          <a:gd name="connsiteY284" fmla="*/ 2223399 h 3370881"/>
                          <a:gd name="connsiteX285" fmla="*/ 2366682 w 2657256"/>
                          <a:gd name="connsiteY285" fmla="*/ 2263740 h 3370881"/>
                          <a:gd name="connsiteX286" fmla="*/ 2375647 w 2657256"/>
                          <a:gd name="connsiteY286" fmla="*/ 2286152 h 3370881"/>
                          <a:gd name="connsiteX287" fmla="*/ 2380129 w 2657256"/>
                          <a:gd name="connsiteY287" fmla="*/ 2308564 h 3370881"/>
                          <a:gd name="connsiteX288" fmla="*/ 2389094 w 2657256"/>
                          <a:gd name="connsiteY288" fmla="*/ 2335458 h 3370881"/>
                          <a:gd name="connsiteX289" fmla="*/ 2393576 w 2657256"/>
                          <a:gd name="connsiteY289" fmla="*/ 2380281 h 3370881"/>
                          <a:gd name="connsiteX290" fmla="*/ 2398059 w 2657256"/>
                          <a:gd name="connsiteY290" fmla="*/ 2393729 h 3370881"/>
                          <a:gd name="connsiteX291" fmla="*/ 2419794 w 2657256"/>
                          <a:gd name="connsiteY291" fmla="*/ 2447517 h 3370881"/>
                          <a:gd name="connsiteX292" fmla="*/ 2427343 w 2657256"/>
                          <a:gd name="connsiteY292" fmla="*/ 2564058 h 3370881"/>
                          <a:gd name="connsiteX293" fmla="*/ 2389094 w 2657256"/>
                          <a:gd name="connsiteY293" fmla="*/ 2837481 h 3370881"/>
                          <a:gd name="connsiteX294" fmla="*/ 2380129 w 2657256"/>
                          <a:gd name="connsiteY294" fmla="*/ 2859893 h 3370881"/>
                          <a:gd name="connsiteX295" fmla="*/ 2357718 w 2657256"/>
                          <a:gd name="connsiteY295" fmla="*/ 2913681 h 3370881"/>
                          <a:gd name="connsiteX296" fmla="*/ 2348753 w 2657256"/>
                          <a:gd name="connsiteY296" fmla="*/ 2936093 h 3370881"/>
                          <a:gd name="connsiteX297" fmla="*/ 2339788 w 2657256"/>
                          <a:gd name="connsiteY297" fmla="*/ 2971952 h 3370881"/>
                          <a:gd name="connsiteX298" fmla="*/ 2326341 w 2657256"/>
                          <a:gd name="connsiteY298" fmla="*/ 2994364 h 3370881"/>
                          <a:gd name="connsiteX299" fmla="*/ 2317376 w 2657256"/>
                          <a:gd name="connsiteY299" fmla="*/ 3025740 h 3370881"/>
                          <a:gd name="connsiteX300" fmla="*/ 2303929 w 2657256"/>
                          <a:gd name="connsiteY300" fmla="*/ 3048152 h 3370881"/>
                          <a:gd name="connsiteX301" fmla="*/ 2290482 w 2657256"/>
                          <a:gd name="connsiteY301" fmla="*/ 3079529 h 3370881"/>
                          <a:gd name="connsiteX302" fmla="*/ 2272553 w 2657256"/>
                          <a:gd name="connsiteY302" fmla="*/ 3084011 h 3370881"/>
                          <a:gd name="connsiteX303" fmla="*/ 2259106 w 2657256"/>
                          <a:gd name="connsiteY303" fmla="*/ 3088493 h 3370881"/>
                          <a:gd name="connsiteX304" fmla="*/ 2241176 w 2657256"/>
                          <a:gd name="connsiteY304" fmla="*/ 3092976 h 3370881"/>
                          <a:gd name="connsiteX305" fmla="*/ 2209800 w 2657256"/>
                          <a:gd name="connsiteY305" fmla="*/ 3101940 h 3370881"/>
                          <a:gd name="connsiteX306" fmla="*/ 2205318 w 2657256"/>
                          <a:gd name="connsiteY306" fmla="*/ 3039187 h 3370881"/>
                          <a:gd name="connsiteX307" fmla="*/ 2218765 w 2657256"/>
                          <a:gd name="connsiteY307" fmla="*/ 3021258 h 3370881"/>
                          <a:gd name="connsiteX308" fmla="*/ 2245659 w 2657256"/>
                          <a:gd name="connsiteY308" fmla="*/ 2971952 h 3370881"/>
                          <a:gd name="connsiteX309" fmla="*/ 2268070 w 2657256"/>
                          <a:gd name="connsiteY309" fmla="*/ 2945058 h 3370881"/>
                          <a:gd name="connsiteX310" fmla="*/ 2298550 w 2657256"/>
                          <a:gd name="connsiteY310" fmla="*/ 2568540 h 3370881"/>
                          <a:gd name="connsiteX311" fmla="*/ 2284986 w 2657256"/>
                          <a:gd name="connsiteY311" fmla="*/ 2532681 h 3370881"/>
                          <a:gd name="connsiteX312" fmla="*/ 2293273 w 2657256"/>
                          <a:gd name="connsiteY312" fmla="*/ 2496653 h 3370881"/>
                          <a:gd name="connsiteX313" fmla="*/ 2278152 w 2657256"/>
                          <a:gd name="connsiteY313" fmla="*/ 2475178 h 3370881"/>
                          <a:gd name="connsiteX314" fmla="*/ 2245659 w 2657256"/>
                          <a:gd name="connsiteY314" fmla="*/ 2389247 h 3370881"/>
                          <a:gd name="connsiteX315" fmla="*/ 2195507 w 2657256"/>
                          <a:gd name="connsiteY315" fmla="*/ 2241328 h 3370881"/>
                          <a:gd name="connsiteX316" fmla="*/ 2083786 w 2657256"/>
                          <a:gd name="connsiteY316" fmla="*/ 2040300 h 3370881"/>
                          <a:gd name="connsiteX317" fmla="*/ 2048773 w 2657256"/>
                          <a:gd name="connsiteY317" fmla="*/ 2017971 h 3370881"/>
                          <a:gd name="connsiteX318" fmla="*/ 2074314 w 2657256"/>
                          <a:gd name="connsiteY318" fmla="*/ 2011967 h 3370881"/>
                          <a:gd name="connsiteX319" fmla="*/ 2034988 w 2657256"/>
                          <a:gd name="connsiteY319" fmla="*/ 2003764 h 3370881"/>
                          <a:gd name="connsiteX320" fmla="*/ 2026023 w 2657256"/>
                          <a:gd name="connsiteY320" fmla="*/ 2026176 h 3370881"/>
                          <a:gd name="connsiteX321" fmla="*/ 2021541 w 2657256"/>
                          <a:gd name="connsiteY321" fmla="*/ 2039623 h 3370881"/>
                          <a:gd name="connsiteX322" fmla="*/ 1999129 w 2657256"/>
                          <a:gd name="connsiteY322" fmla="*/ 2053070 h 3370881"/>
                          <a:gd name="connsiteX323" fmla="*/ 1990165 w 2657256"/>
                          <a:gd name="connsiteY323" fmla="*/ 2070999 h 3370881"/>
                          <a:gd name="connsiteX324" fmla="*/ 1967753 w 2657256"/>
                          <a:gd name="connsiteY324" fmla="*/ 2106858 h 3370881"/>
                          <a:gd name="connsiteX325" fmla="*/ 1981200 w 2657256"/>
                          <a:gd name="connsiteY325" fmla="*/ 2223399 h 3370881"/>
                          <a:gd name="connsiteX326" fmla="*/ 1994647 w 2657256"/>
                          <a:gd name="connsiteY326" fmla="*/ 2254776 h 3370881"/>
                          <a:gd name="connsiteX327" fmla="*/ 2003612 w 2657256"/>
                          <a:gd name="connsiteY327" fmla="*/ 2272705 h 3370881"/>
                          <a:gd name="connsiteX328" fmla="*/ 2026023 w 2657256"/>
                          <a:gd name="connsiteY328" fmla="*/ 2304081 h 3370881"/>
                          <a:gd name="connsiteX329" fmla="*/ 2043953 w 2657256"/>
                          <a:gd name="connsiteY329" fmla="*/ 2348905 h 3370881"/>
                          <a:gd name="connsiteX330" fmla="*/ 2061882 w 2657256"/>
                          <a:gd name="connsiteY330" fmla="*/ 2371317 h 3370881"/>
                          <a:gd name="connsiteX331" fmla="*/ 2088776 w 2657256"/>
                          <a:gd name="connsiteY331" fmla="*/ 2434070 h 3370881"/>
                          <a:gd name="connsiteX332" fmla="*/ 2102223 w 2657256"/>
                          <a:gd name="connsiteY332" fmla="*/ 2465446 h 3370881"/>
                          <a:gd name="connsiteX333" fmla="*/ 2106706 w 2657256"/>
                          <a:gd name="connsiteY333" fmla="*/ 2496823 h 3370881"/>
                          <a:gd name="connsiteX334" fmla="*/ 2124635 w 2657256"/>
                          <a:gd name="connsiteY334" fmla="*/ 2559576 h 3370881"/>
                          <a:gd name="connsiteX335" fmla="*/ 2138082 w 2657256"/>
                          <a:gd name="connsiteY335" fmla="*/ 2649223 h 3370881"/>
                          <a:gd name="connsiteX336" fmla="*/ 2147047 w 2657256"/>
                          <a:gd name="connsiteY336" fmla="*/ 2685081 h 3370881"/>
                          <a:gd name="connsiteX337" fmla="*/ 2151529 w 2657256"/>
                          <a:gd name="connsiteY337" fmla="*/ 2716458 h 3370881"/>
                          <a:gd name="connsiteX338" fmla="*/ 2160494 w 2657256"/>
                          <a:gd name="connsiteY338" fmla="*/ 2770246 h 3370881"/>
                          <a:gd name="connsiteX339" fmla="*/ 2156012 w 2657256"/>
                          <a:gd name="connsiteY339" fmla="*/ 2962987 h 3370881"/>
                          <a:gd name="connsiteX340" fmla="*/ 2138082 w 2657256"/>
                          <a:gd name="connsiteY340" fmla="*/ 3043670 h 3370881"/>
                          <a:gd name="connsiteX341" fmla="*/ 2133600 w 2657256"/>
                          <a:gd name="connsiteY341" fmla="*/ 3061599 h 3370881"/>
                          <a:gd name="connsiteX342" fmla="*/ 2120153 w 2657256"/>
                          <a:gd name="connsiteY342" fmla="*/ 3079529 h 3370881"/>
                          <a:gd name="connsiteX343" fmla="*/ 2111188 w 2657256"/>
                          <a:gd name="connsiteY343" fmla="*/ 3106423 h 3370881"/>
                          <a:gd name="connsiteX344" fmla="*/ 2088776 w 2657256"/>
                          <a:gd name="connsiteY344" fmla="*/ 3137799 h 3370881"/>
                          <a:gd name="connsiteX345" fmla="*/ 2075329 w 2657256"/>
                          <a:gd name="connsiteY345" fmla="*/ 3164693 h 3370881"/>
                          <a:gd name="connsiteX346" fmla="*/ 2061882 w 2657256"/>
                          <a:gd name="connsiteY346" fmla="*/ 3169176 h 3370881"/>
                          <a:gd name="connsiteX347" fmla="*/ 2021541 w 2657256"/>
                          <a:gd name="connsiteY347" fmla="*/ 3164693 h 3370881"/>
                          <a:gd name="connsiteX348" fmla="*/ 2012576 w 2657256"/>
                          <a:gd name="connsiteY348" fmla="*/ 3119870 h 3370881"/>
                          <a:gd name="connsiteX349" fmla="*/ 2048435 w 2657256"/>
                          <a:gd name="connsiteY349" fmla="*/ 3021258 h 3370881"/>
                          <a:gd name="connsiteX350" fmla="*/ 2048435 w 2657256"/>
                          <a:gd name="connsiteY350" fmla="*/ 3021258 h 3370881"/>
                          <a:gd name="connsiteX351" fmla="*/ 2061882 w 2657256"/>
                          <a:gd name="connsiteY351" fmla="*/ 2967470 h 3370881"/>
                          <a:gd name="connsiteX352" fmla="*/ 2070847 w 2657256"/>
                          <a:gd name="connsiteY352" fmla="*/ 2882305 h 3370881"/>
                          <a:gd name="connsiteX353" fmla="*/ 2066365 w 2657256"/>
                          <a:gd name="connsiteY353" fmla="*/ 2725423 h 3370881"/>
                          <a:gd name="connsiteX354" fmla="*/ 2043953 w 2657256"/>
                          <a:gd name="connsiteY354" fmla="*/ 2649223 h 3370881"/>
                          <a:gd name="connsiteX355" fmla="*/ 2030506 w 2657256"/>
                          <a:gd name="connsiteY355" fmla="*/ 2622329 h 3370881"/>
                          <a:gd name="connsiteX356" fmla="*/ 2017059 w 2657256"/>
                          <a:gd name="connsiteY356" fmla="*/ 2581987 h 3370881"/>
                          <a:gd name="connsiteX357" fmla="*/ 1981200 w 2657256"/>
                          <a:gd name="connsiteY357" fmla="*/ 2514752 h 3370881"/>
                          <a:gd name="connsiteX358" fmla="*/ 1972235 w 2657256"/>
                          <a:gd name="connsiteY358" fmla="*/ 2501305 h 3370881"/>
                          <a:gd name="connsiteX359" fmla="*/ 1958788 w 2657256"/>
                          <a:gd name="connsiteY359" fmla="*/ 2478893 h 3370881"/>
                          <a:gd name="connsiteX360" fmla="*/ 1905000 w 2657256"/>
                          <a:gd name="connsiteY360" fmla="*/ 2398211 h 3370881"/>
                          <a:gd name="connsiteX361" fmla="*/ 1882588 w 2657256"/>
                          <a:gd name="connsiteY361" fmla="*/ 2357870 h 3370881"/>
                          <a:gd name="connsiteX362" fmla="*/ 1869141 w 2657256"/>
                          <a:gd name="connsiteY362" fmla="*/ 2339940 h 3370881"/>
                          <a:gd name="connsiteX363" fmla="*/ 1806388 w 2657256"/>
                          <a:gd name="connsiteY363" fmla="*/ 2313046 h 3370881"/>
                          <a:gd name="connsiteX364" fmla="*/ 1779494 w 2657256"/>
                          <a:gd name="connsiteY364" fmla="*/ 2304081 h 3370881"/>
                          <a:gd name="connsiteX365" fmla="*/ 1752600 w 2657256"/>
                          <a:gd name="connsiteY365" fmla="*/ 2299599 h 3370881"/>
                          <a:gd name="connsiteX366" fmla="*/ 1680882 w 2657256"/>
                          <a:gd name="connsiteY366" fmla="*/ 2277187 h 3370881"/>
                          <a:gd name="connsiteX367" fmla="*/ 1719025 w 2657256"/>
                          <a:gd name="connsiteY367" fmla="*/ 2281331 h 3370881"/>
                          <a:gd name="connsiteX368" fmla="*/ 1756997 w 2657256"/>
                          <a:gd name="connsiteY368" fmla="*/ 2289450 h 3370881"/>
                          <a:gd name="connsiteX369" fmla="*/ 1656440 w 2657256"/>
                          <a:gd name="connsiteY369" fmla="*/ 2298583 h 3370881"/>
                          <a:gd name="connsiteX370" fmla="*/ 1537447 w 2657256"/>
                          <a:gd name="connsiteY370" fmla="*/ 2329960 h 3370881"/>
                          <a:gd name="connsiteX371" fmla="*/ 1571993 w 2657256"/>
                          <a:gd name="connsiteY371" fmla="*/ 2317957 h 3370881"/>
                          <a:gd name="connsiteX372" fmla="*/ 1509707 w 2657256"/>
                          <a:gd name="connsiteY372" fmla="*/ 2338926 h 3370881"/>
                          <a:gd name="connsiteX373" fmla="*/ 1500444 w 2657256"/>
                          <a:gd name="connsiteY373" fmla="*/ 2355271 h 3370881"/>
                          <a:gd name="connsiteX374" fmla="*/ 1402678 w 2657256"/>
                          <a:gd name="connsiteY374" fmla="*/ 2339641 h 3370881"/>
                          <a:gd name="connsiteX375" fmla="*/ 1322892 w 2657256"/>
                          <a:gd name="connsiteY375" fmla="*/ 2336952 h 3370881"/>
                          <a:gd name="connsiteX376" fmla="*/ 1199384 w 2657256"/>
                          <a:gd name="connsiteY376" fmla="*/ 2307041 h 3370881"/>
                          <a:gd name="connsiteX377" fmla="*/ 1066800 w 2657256"/>
                          <a:gd name="connsiteY377" fmla="*/ 2272705 h 3370881"/>
                          <a:gd name="connsiteX378" fmla="*/ 1030941 w 2657256"/>
                          <a:gd name="connsiteY378" fmla="*/ 2263740 h 3370881"/>
                          <a:gd name="connsiteX379" fmla="*/ 986118 w 2657256"/>
                          <a:gd name="connsiteY379" fmla="*/ 2241329 h 3370881"/>
                          <a:gd name="connsiteX380" fmla="*/ 968188 w 2657256"/>
                          <a:gd name="connsiteY380" fmla="*/ 2232364 h 3370881"/>
                          <a:gd name="connsiteX381" fmla="*/ 936812 w 2657256"/>
                          <a:gd name="connsiteY381" fmla="*/ 2214434 h 3370881"/>
                          <a:gd name="connsiteX382" fmla="*/ 905435 w 2657256"/>
                          <a:gd name="connsiteY382" fmla="*/ 2196505 h 3370881"/>
                          <a:gd name="connsiteX383" fmla="*/ 869576 w 2657256"/>
                          <a:gd name="connsiteY383" fmla="*/ 2209952 h 3370881"/>
                          <a:gd name="connsiteX384" fmla="*/ 856129 w 2657256"/>
                          <a:gd name="connsiteY384" fmla="*/ 2227881 h 3370881"/>
                          <a:gd name="connsiteX385" fmla="*/ 815788 w 2657256"/>
                          <a:gd name="connsiteY385" fmla="*/ 2268223 h 3370881"/>
                          <a:gd name="connsiteX386" fmla="*/ 788894 w 2657256"/>
                          <a:gd name="connsiteY386" fmla="*/ 2290634 h 3370881"/>
                          <a:gd name="connsiteX387" fmla="*/ 762000 w 2657256"/>
                          <a:gd name="connsiteY387" fmla="*/ 2313046 h 3370881"/>
                          <a:gd name="connsiteX388" fmla="*/ 753035 w 2657256"/>
                          <a:gd name="connsiteY388" fmla="*/ 2326493 h 3370881"/>
                          <a:gd name="connsiteX389" fmla="*/ 735106 w 2657256"/>
                          <a:gd name="connsiteY389" fmla="*/ 2339940 h 3370881"/>
                          <a:gd name="connsiteX390" fmla="*/ 712694 w 2657256"/>
                          <a:gd name="connsiteY390" fmla="*/ 2362352 h 3370881"/>
                          <a:gd name="connsiteX391" fmla="*/ 694765 w 2657256"/>
                          <a:gd name="connsiteY391" fmla="*/ 2375799 h 3370881"/>
                          <a:gd name="connsiteX392" fmla="*/ 681318 w 2657256"/>
                          <a:gd name="connsiteY392" fmla="*/ 2393729 h 3370881"/>
                          <a:gd name="connsiteX393" fmla="*/ 667870 w 2657256"/>
                          <a:gd name="connsiteY393" fmla="*/ 2402693 h 3370881"/>
                          <a:gd name="connsiteX394" fmla="*/ 623047 w 2657256"/>
                          <a:gd name="connsiteY394" fmla="*/ 2443034 h 3370881"/>
                          <a:gd name="connsiteX395" fmla="*/ 600635 w 2657256"/>
                          <a:gd name="connsiteY395" fmla="*/ 2474411 h 3370881"/>
                          <a:gd name="connsiteX396" fmla="*/ 587188 w 2657256"/>
                          <a:gd name="connsiteY396" fmla="*/ 2514752 h 3370881"/>
                          <a:gd name="connsiteX397" fmla="*/ 582706 w 2657256"/>
                          <a:gd name="connsiteY397" fmla="*/ 2546129 h 3370881"/>
                          <a:gd name="connsiteX398" fmla="*/ 596153 w 2657256"/>
                          <a:gd name="connsiteY398" fmla="*/ 2635776 h 3370881"/>
                          <a:gd name="connsiteX399" fmla="*/ 600635 w 2657256"/>
                          <a:gd name="connsiteY399" fmla="*/ 2653705 h 3370881"/>
                          <a:gd name="connsiteX400" fmla="*/ 609600 w 2657256"/>
                          <a:gd name="connsiteY400" fmla="*/ 2671634 h 3370881"/>
                          <a:gd name="connsiteX401" fmla="*/ 614082 w 2657256"/>
                          <a:gd name="connsiteY401" fmla="*/ 2689564 h 3370881"/>
                          <a:gd name="connsiteX402" fmla="*/ 623047 w 2657256"/>
                          <a:gd name="connsiteY402" fmla="*/ 2711976 h 3370881"/>
                          <a:gd name="connsiteX403" fmla="*/ 627529 w 2657256"/>
                          <a:gd name="connsiteY403" fmla="*/ 2734387 h 3370881"/>
                          <a:gd name="connsiteX404" fmla="*/ 640976 w 2657256"/>
                          <a:gd name="connsiteY404" fmla="*/ 2765764 h 3370881"/>
                          <a:gd name="connsiteX405" fmla="*/ 645459 w 2657256"/>
                          <a:gd name="connsiteY405" fmla="*/ 2779211 h 3370881"/>
                          <a:gd name="connsiteX406" fmla="*/ 658906 w 2657256"/>
                          <a:gd name="connsiteY406" fmla="*/ 2801623 h 3370881"/>
                          <a:gd name="connsiteX407" fmla="*/ 676835 w 2657256"/>
                          <a:gd name="connsiteY407" fmla="*/ 2864376 h 3370881"/>
                          <a:gd name="connsiteX408" fmla="*/ 690282 w 2657256"/>
                          <a:gd name="connsiteY408" fmla="*/ 2895752 h 3370881"/>
                          <a:gd name="connsiteX409" fmla="*/ 699247 w 2657256"/>
                          <a:gd name="connsiteY409" fmla="*/ 2940576 h 3370881"/>
                          <a:gd name="connsiteX410" fmla="*/ 703729 w 2657256"/>
                          <a:gd name="connsiteY410" fmla="*/ 2967470 h 3370881"/>
                          <a:gd name="connsiteX411" fmla="*/ 717176 w 2657256"/>
                          <a:gd name="connsiteY411" fmla="*/ 2994364 h 3370881"/>
                          <a:gd name="connsiteX412" fmla="*/ 735106 w 2657256"/>
                          <a:gd name="connsiteY412" fmla="*/ 3052634 h 3370881"/>
                          <a:gd name="connsiteX413" fmla="*/ 739588 w 2657256"/>
                          <a:gd name="connsiteY413" fmla="*/ 3079529 h 3370881"/>
                          <a:gd name="connsiteX414" fmla="*/ 762000 w 2657256"/>
                          <a:gd name="connsiteY414" fmla="*/ 3142281 h 3370881"/>
                          <a:gd name="connsiteX415" fmla="*/ 766482 w 2657256"/>
                          <a:gd name="connsiteY415" fmla="*/ 3231929 h 3370881"/>
                          <a:gd name="connsiteX416" fmla="*/ 770965 w 2657256"/>
                          <a:gd name="connsiteY416" fmla="*/ 3254340 h 3370881"/>
                          <a:gd name="connsiteX417" fmla="*/ 775447 w 2657256"/>
                          <a:gd name="connsiteY417" fmla="*/ 3285717 h 3370881"/>
                          <a:gd name="connsiteX418" fmla="*/ 748553 w 2657256"/>
                          <a:gd name="connsiteY418" fmla="*/ 3335023 h 3370881"/>
                          <a:gd name="connsiteX419" fmla="*/ 721659 w 2657256"/>
                          <a:gd name="connsiteY419" fmla="*/ 3343987 h 3370881"/>
                          <a:gd name="connsiteX420" fmla="*/ 708212 w 2657256"/>
                          <a:gd name="connsiteY420" fmla="*/ 3348470 h 3370881"/>
                          <a:gd name="connsiteX421" fmla="*/ 623047 w 2657256"/>
                          <a:gd name="connsiteY421" fmla="*/ 3330540 h 3370881"/>
                          <a:gd name="connsiteX422" fmla="*/ 609600 w 2657256"/>
                          <a:gd name="connsiteY422" fmla="*/ 3308129 h 3370881"/>
                          <a:gd name="connsiteX423" fmla="*/ 591670 w 2657256"/>
                          <a:gd name="connsiteY423" fmla="*/ 3267787 h 3370881"/>
                          <a:gd name="connsiteX424" fmla="*/ 560294 w 2657256"/>
                          <a:gd name="connsiteY424" fmla="*/ 3209517 h 3370881"/>
                          <a:gd name="connsiteX425" fmla="*/ 551329 w 2657256"/>
                          <a:gd name="connsiteY425" fmla="*/ 3196070 h 3370881"/>
                          <a:gd name="connsiteX426" fmla="*/ 528918 w 2657256"/>
                          <a:gd name="connsiteY426" fmla="*/ 3173658 h 3370881"/>
                          <a:gd name="connsiteX427" fmla="*/ 519953 w 2657256"/>
                          <a:gd name="connsiteY427" fmla="*/ 3128834 h 3370881"/>
                          <a:gd name="connsiteX428" fmla="*/ 524435 w 2657256"/>
                          <a:gd name="connsiteY428" fmla="*/ 3101940 h 3370881"/>
                          <a:gd name="connsiteX429" fmla="*/ 528918 w 2657256"/>
                          <a:gd name="connsiteY429" fmla="*/ 3088493 h 3370881"/>
                          <a:gd name="connsiteX430" fmla="*/ 542365 w 2657256"/>
                          <a:gd name="connsiteY430" fmla="*/ 3052634 h 3370881"/>
                          <a:gd name="connsiteX431" fmla="*/ 484094 w 2657256"/>
                          <a:gd name="connsiteY431" fmla="*/ 2886787 h 3370881"/>
                          <a:gd name="connsiteX432" fmla="*/ 443753 w 2657256"/>
                          <a:gd name="connsiteY432" fmla="*/ 2779211 h 3370881"/>
                          <a:gd name="connsiteX433" fmla="*/ 439270 w 2657256"/>
                          <a:gd name="connsiteY433" fmla="*/ 2752317 h 3370881"/>
                          <a:gd name="connsiteX434" fmla="*/ 430306 w 2657256"/>
                          <a:gd name="connsiteY434" fmla="*/ 2716458 h 3370881"/>
                          <a:gd name="connsiteX435" fmla="*/ 425823 w 2657256"/>
                          <a:gd name="connsiteY435" fmla="*/ 2680599 h 3370881"/>
                          <a:gd name="connsiteX436" fmla="*/ 398929 w 2657256"/>
                          <a:gd name="connsiteY436" fmla="*/ 2599917 h 3370881"/>
                          <a:gd name="connsiteX437" fmla="*/ 385482 w 2657256"/>
                          <a:gd name="connsiteY437" fmla="*/ 2568540 h 3370881"/>
                          <a:gd name="connsiteX438" fmla="*/ 381000 w 2657256"/>
                          <a:gd name="connsiteY438" fmla="*/ 2550611 h 3370881"/>
                          <a:gd name="connsiteX439" fmla="*/ 372035 w 2657256"/>
                          <a:gd name="connsiteY439" fmla="*/ 2483376 h 3370881"/>
                          <a:gd name="connsiteX440" fmla="*/ 367553 w 2657256"/>
                          <a:gd name="connsiteY440" fmla="*/ 2469929 h 3370881"/>
                          <a:gd name="connsiteX441" fmla="*/ 407894 w 2657256"/>
                          <a:gd name="connsiteY441" fmla="*/ 2451999 h 3370881"/>
                          <a:gd name="connsiteX442" fmla="*/ 515470 w 2657256"/>
                          <a:gd name="connsiteY442" fmla="*/ 2407176 h 3370881"/>
                          <a:gd name="connsiteX443" fmla="*/ 578223 w 2657256"/>
                          <a:gd name="connsiteY443" fmla="*/ 2353387 h 3370881"/>
                          <a:gd name="connsiteX444" fmla="*/ 587188 w 2657256"/>
                          <a:gd name="connsiteY444" fmla="*/ 2330976 h 3370881"/>
                          <a:gd name="connsiteX445" fmla="*/ 614082 w 2657256"/>
                          <a:gd name="connsiteY445" fmla="*/ 2254776 h 3370881"/>
                          <a:gd name="connsiteX446" fmla="*/ 649941 w 2657256"/>
                          <a:gd name="connsiteY446" fmla="*/ 2200987 h 3370881"/>
                          <a:gd name="connsiteX447" fmla="*/ 690282 w 2657256"/>
                          <a:gd name="connsiteY447" fmla="*/ 2174093 h 3370881"/>
                          <a:gd name="connsiteX448" fmla="*/ 703729 w 2657256"/>
                          <a:gd name="connsiteY448" fmla="*/ 2165129 h 3370881"/>
                          <a:gd name="connsiteX449" fmla="*/ 739588 w 2657256"/>
                          <a:gd name="connsiteY449" fmla="*/ 2147199 h 3370881"/>
                          <a:gd name="connsiteX450" fmla="*/ 708212 w 2657256"/>
                          <a:gd name="connsiteY450" fmla="*/ 2187540 h 3370881"/>
                          <a:gd name="connsiteX451" fmla="*/ 654423 w 2657256"/>
                          <a:gd name="connsiteY451" fmla="*/ 2241329 h 3370881"/>
                          <a:gd name="connsiteX452" fmla="*/ 636494 w 2657256"/>
                          <a:gd name="connsiteY452" fmla="*/ 2259258 h 3370881"/>
                          <a:gd name="connsiteX453" fmla="*/ 614082 w 2657256"/>
                          <a:gd name="connsiteY453" fmla="*/ 2286152 h 3370881"/>
                          <a:gd name="connsiteX454" fmla="*/ 592179 w 2657256"/>
                          <a:gd name="connsiteY454" fmla="*/ 2282347 h 3370881"/>
                          <a:gd name="connsiteX455" fmla="*/ 555980 w 2657256"/>
                          <a:gd name="connsiteY455" fmla="*/ 2313892 h 3370881"/>
                          <a:gd name="connsiteX456" fmla="*/ 524435 w 2657256"/>
                          <a:gd name="connsiteY456" fmla="*/ 2348905 h 3370881"/>
                          <a:gd name="connsiteX457" fmla="*/ 502023 w 2657256"/>
                          <a:gd name="connsiteY457" fmla="*/ 2362352 h 3370881"/>
                          <a:gd name="connsiteX458" fmla="*/ 461682 w 2657256"/>
                          <a:gd name="connsiteY458" fmla="*/ 2389246 h 3370881"/>
                          <a:gd name="connsiteX459" fmla="*/ 448235 w 2657256"/>
                          <a:gd name="connsiteY459" fmla="*/ 2398211 h 3370881"/>
                          <a:gd name="connsiteX460" fmla="*/ 430306 w 2657256"/>
                          <a:gd name="connsiteY460" fmla="*/ 2407176 h 3370881"/>
                          <a:gd name="connsiteX461" fmla="*/ 412376 w 2657256"/>
                          <a:gd name="connsiteY461" fmla="*/ 2420623 h 3370881"/>
                          <a:gd name="connsiteX462" fmla="*/ 389965 w 2657256"/>
                          <a:gd name="connsiteY462" fmla="*/ 2429587 h 3370881"/>
                          <a:gd name="connsiteX463" fmla="*/ 372035 w 2657256"/>
                          <a:gd name="connsiteY463" fmla="*/ 2443034 h 3370881"/>
                          <a:gd name="connsiteX464" fmla="*/ 318247 w 2657256"/>
                          <a:gd name="connsiteY464" fmla="*/ 2474411 h 3370881"/>
                          <a:gd name="connsiteX465" fmla="*/ 304800 w 2657256"/>
                          <a:gd name="connsiteY465" fmla="*/ 2492340 h 3370881"/>
                          <a:gd name="connsiteX466" fmla="*/ 282388 w 2657256"/>
                          <a:gd name="connsiteY466" fmla="*/ 2519234 h 3370881"/>
                          <a:gd name="connsiteX467" fmla="*/ 295835 w 2657256"/>
                          <a:gd name="connsiteY467" fmla="*/ 2815070 h 3370881"/>
                          <a:gd name="connsiteX468" fmla="*/ 300318 w 2657256"/>
                          <a:gd name="connsiteY468" fmla="*/ 2837481 h 3370881"/>
                          <a:gd name="connsiteX469" fmla="*/ 304800 w 2657256"/>
                          <a:gd name="connsiteY469" fmla="*/ 2868858 h 3370881"/>
                          <a:gd name="connsiteX470" fmla="*/ 309282 w 2657256"/>
                          <a:gd name="connsiteY470" fmla="*/ 2927129 h 3370881"/>
                          <a:gd name="connsiteX471" fmla="*/ 322729 w 2657256"/>
                          <a:gd name="connsiteY471" fmla="*/ 2985399 h 3370881"/>
                          <a:gd name="connsiteX472" fmla="*/ 327212 w 2657256"/>
                          <a:gd name="connsiteY472" fmla="*/ 3012293 h 3370881"/>
                          <a:gd name="connsiteX473" fmla="*/ 331694 w 2657256"/>
                          <a:gd name="connsiteY473" fmla="*/ 3043670 h 3370881"/>
                          <a:gd name="connsiteX474" fmla="*/ 345141 w 2657256"/>
                          <a:gd name="connsiteY474" fmla="*/ 3070564 h 3370881"/>
                          <a:gd name="connsiteX475" fmla="*/ 367553 w 2657256"/>
                          <a:gd name="connsiteY475" fmla="*/ 3124352 h 3370881"/>
                          <a:gd name="connsiteX476" fmla="*/ 381000 w 2657256"/>
                          <a:gd name="connsiteY476" fmla="*/ 3182623 h 3370881"/>
                          <a:gd name="connsiteX477" fmla="*/ 389965 w 2657256"/>
                          <a:gd name="connsiteY477" fmla="*/ 3196070 h 3370881"/>
                          <a:gd name="connsiteX478" fmla="*/ 394447 w 2657256"/>
                          <a:gd name="connsiteY478" fmla="*/ 3213999 h 3370881"/>
                          <a:gd name="connsiteX479" fmla="*/ 412376 w 2657256"/>
                          <a:gd name="connsiteY479" fmla="*/ 3245376 h 3370881"/>
                          <a:gd name="connsiteX480" fmla="*/ 416859 w 2657256"/>
                          <a:gd name="connsiteY480" fmla="*/ 3258823 h 3370881"/>
                          <a:gd name="connsiteX481" fmla="*/ 425823 w 2657256"/>
                          <a:gd name="connsiteY481" fmla="*/ 3272270 h 3370881"/>
                          <a:gd name="connsiteX482" fmla="*/ 439270 w 2657256"/>
                          <a:gd name="connsiteY482" fmla="*/ 3303646 h 3370881"/>
                          <a:gd name="connsiteX483" fmla="*/ 439270 w 2657256"/>
                          <a:gd name="connsiteY483" fmla="*/ 3352952 h 3370881"/>
                          <a:gd name="connsiteX484" fmla="*/ 430306 w 2657256"/>
                          <a:gd name="connsiteY484" fmla="*/ 3366399 h 3370881"/>
                          <a:gd name="connsiteX485" fmla="*/ 412376 w 2657256"/>
                          <a:gd name="connsiteY485" fmla="*/ 3370881 h 3370881"/>
                          <a:gd name="connsiteX486" fmla="*/ 295835 w 2657256"/>
                          <a:gd name="connsiteY486" fmla="*/ 3357434 h 3370881"/>
                          <a:gd name="connsiteX487" fmla="*/ 264459 w 2657256"/>
                          <a:gd name="connsiteY487" fmla="*/ 3276752 h 3370881"/>
                          <a:gd name="connsiteX488" fmla="*/ 259976 w 2657256"/>
                          <a:gd name="connsiteY488" fmla="*/ 3240893 h 3370881"/>
                          <a:gd name="connsiteX489" fmla="*/ 246529 w 2657256"/>
                          <a:gd name="connsiteY489" fmla="*/ 3178140 h 3370881"/>
                          <a:gd name="connsiteX490" fmla="*/ 237565 w 2657256"/>
                          <a:gd name="connsiteY490" fmla="*/ 3084011 h 3370881"/>
                          <a:gd name="connsiteX491" fmla="*/ 228600 w 2657256"/>
                          <a:gd name="connsiteY491" fmla="*/ 3057117 h 3370881"/>
                          <a:gd name="connsiteX492" fmla="*/ 219635 w 2657256"/>
                          <a:gd name="connsiteY492" fmla="*/ 3021258 h 3370881"/>
                          <a:gd name="connsiteX493" fmla="*/ 206188 w 2657256"/>
                          <a:gd name="connsiteY493" fmla="*/ 2980917 h 3370881"/>
                          <a:gd name="connsiteX494" fmla="*/ 201706 w 2657256"/>
                          <a:gd name="connsiteY494" fmla="*/ 2949540 h 3370881"/>
                          <a:gd name="connsiteX495" fmla="*/ 197223 w 2657256"/>
                          <a:gd name="connsiteY495" fmla="*/ 2927129 h 3370881"/>
                          <a:gd name="connsiteX496" fmla="*/ 192741 w 2657256"/>
                          <a:gd name="connsiteY496" fmla="*/ 2891270 h 3370881"/>
                          <a:gd name="connsiteX497" fmla="*/ 188259 w 2657256"/>
                          <a:gd name="connsiteY497" fmla="*/ 2850929 h 3370881"/>
                          <a:gd name="connsiteX498" fmla="*/ 179294 w 2657256"/>
                          <a:gd name="connsiteY498" fmla="*/ 2824034 h 3370881"/>
                          <a:gd name="connsiteX499" fmla="*/ 165847 w 2657256"/>
                          <a:gd name="connsiteY499" fmla="*/ 2774729 h 3370881"/>
                          <a:gd name="connsiteX500" fmla="*/ 161365 w 2657256"/>
                          <a:gd name="connsiteY500" fmla="*/ 2747834 h 3370881"/>
                          <a:gd name="connsiteX501" fmla="*/ 156882 w 2657256"/>
                          <a:gd name="connsiteY501" fmla="*/ 2559576 h 3370881"/>
                          <a:gd name="connsiteX502" fmla="*/ 152400 w 2657256"/>
                          <a:gd name="connsiteY502" fmla="*/ 2519234 h 3370881"/>
                          <a:gd name="connsiteX503" fmla="*/ 118035 w 2657256"/>
                          <a:gd name="connsiteY503" fmla="*/ 2400004 h 3370881"/>
                          <a:gd name="connsiteX504" fmla="*/ 117048 w 2657256"/>
                          <a:gd name="connsiteY504" fmla="*/ 2344423 h 3370881"/>
                          <a:gd name="connsiteX505" fmla="*/ 100106 w 2657256"/>
                          <a:gd name="connsiteY505" fmla="*/ 2330976 h 3370881"/>
                          <a:gd name="connsiteX506" fmla="*/ 138953 w 2657256"/>
                          <a:gd name="connsiteY506" fmla="*/ 2313046 h 3370881"/>
                          <a:gd name="connsiteX507" fmla="*/ 152400 w 2657256"/>
                          <a:gd name="connsiteY507" fmla="*/ 2304081 h 3370881"/>
                          <a:gd name="connsiteX508" fmla="*/ 170329 w 2657256"/>
                          <a:gd name="connsiteY508" fmla="*/ 2259258 h 3370881"/>
                          <a:gd name="connsiteX509" fmla="*/ 188259 w 2657256"/>
                          <a:gd name="connsiteY509" fmla="*/ 2223399 h 3370881"/>
                          <a:gd name="connsiteX510" fmla="*/ 206188 w 2657256"/>
                          <a:gd name="connsiteY510" fmla="*/ 2187540 h 3370881"/>
                          <a:gd name="connsiteX511" fmla="*/ 210670 w 2657256"/>
                          <a:gd name="connsiteY511" fmla="*/ 2174093 h 3370881"/>
                          <a:gd name="connsiteX512" fmla="*/ 219635 w 2657256"/>
                          <a:gd name="connsiteY512" fmla="*/ 2115823 h 3370881"/>
                          <a:gd name="connsiteX513" fmla="*/ 210670 w 2657256"/>
                          <a:gd name="connsiteY513" fmla="*/ 1958940 h 3370881"/>
                          <a:gd name="connsiteX514" fmla="*/ 192741 w 2657256"/>
                          <a:gd name="connsiteY514" fmla="*/ 1923081 h 3370881"/>
                          <a:gd name="connsiteX515" fmla="*/ 179294 w 2657256"/>
                          <a:gd name="connsiteY515" fmla="*/ 1891705 h 3370881"/>
                          <a:gd name="connsiteX516" fmla="*/ 165847 w 2657256"/>
                          <a:gd name="connsiteY516" fmla="*/ 1864811 h 3370881"/>
                          <a:gd name="connsiteX517" fmla="*/ 152400 w 2657256"/>
                          <a:gd name="connsiteY517" fmla="*/ 1833434 h 3370881"/>
                          <a:gd name="connsiteX518" fmla="*/ 143435 w 2657256"/>
                          <a:gd name="connsiteY518" fmla="*/ 1819987 h 3370881"/>
                          <a:gd name="connsiteX519" fmla="*/ 107576 w 2657256"/>
                          <a:gd name="connsiteY519" fmla="*/ 1784129 h 3370881"/>
                          <a:gd name="connsiteX520" fmla="*/ 94129 w 2657256"/>
                          <a:gd name="connsiteY520" fmla="*/ 1779646 h 3370881"/>
                          <a:gd name="connsiteX521" fmla="*/ 71718 w 2657256"/>
                          <a:gd name="connsiteY521" fmla="*/ 1770681 h 3370881"/>
                          <a:gd name="connsiteX522" fmla="*/ 58270 w 2657256"/>
                          <a:gd name="connsiteY522" fmla="*/ 1761717 h 3370881"/>
                          <a:gd name="connsiteX523" fmla="*/ 26894 w 2657256"/>
                          <a:gd name="connsiteY523" fmla="*/ 1730340 h 3370881"/>
                          <a:gd name="connsiteX524" fmla="*/ 0 w 2657256"/>
                          <a:gd name="connsiteY524" fmla="*/ 1707929 h 3370881"/>
                          <a:gd name="connsiteX0" fmla="*/ 0 w 2657256"/>
                          <a:gd name="connsiteY0" fmla="*/ 1707929 h 3370881"/>
                          <a:gd name="connsiteX1" fmla="*/ 22412 w 2657256"/>
                          <a:gd name="connsiteY1" fmla="*/ 1698964 h 3370881"/>
                          <a:gd name="connsiteX2" fmla="*/ 31376 w 2657256"/>
                          <a:gd name="connsiteY2" fmla="*/ 1681034 h 3370881"/>
                          <a:gd name="connsiteX3" fmla="*/ 44823 w 2657256"/>
                          <a:gd name="connsiteY3" fmla="*/ 1672070 h 3370881"/>
                          <a:gd name="connsiteX4" fmla="*/ 58270 w 2657256"/>
                          <a:gd name="connsiteY4" fmla="*/ 1654140 h 3370881"/>
                          <a:gd name="connsiteX5" fmla="*/ 76200 w 2657256"/>
                          <a:gd name="connsiteY5" fmla="*/ 1645176 h 3370881"/>
                          <a:gd name="connsiteX6" fmla="*/ 98612 w 2657256"/>
                          <a:gd name="connsiteY6" fmla="*/ 1636211 h 3370881"/>
                          <a:gd name="connsiteX7" fmla="*/ 125506 w 2657256"/>
                          <a:gd name="connsiteY7" fmla="*/ 1627246 h 3370881"/>
                          <a:gd name="connsiteX8" fmla="*/ 152400 w 2657256"/>
                          <a:gd name="connsiteY8" fmla="*/ 1609317 h 3370881"/>
                          <a:gd name="connsiteX9" fmla="*/ 170329 w 2657256"/>
                          <a:gd name="connsiteY9" fmla="*/ 1600352 h 3370881"/>
                          <a:gd name="connsiteX10" fmla="*/ 188259 w 2657256"/>
                          <a:gd name="connsiteY10" fmla="*/ 1582423 h 3370881"/>
                          <a:gd name="connsiteX11" fmla="*/ 228600 w 2657256"/>
                          <a:gd name="connsiteY11" fmla="*/ 1564493 h 3370881"/>
                          <a:gd name="connsiteX12" fmla="*/ 255494 w 2657256"/>
                          <a:gd name="connsiteY12" fmla="*/ 1546564 h 3370881"/>
                          <a:gd name="connsiteX13" fmla="*/ 300318 w 2657256"/>
                          <a:gd name="connsiteY13" fmla="*/ 1524152 h 3370881"/>
                          <a:gd name="connsiteX14" fmla="*/ 313765 w 2657256"/>
                          <a:gd name="connsiteY14" fmla="*/ 1515187 h 3370881"/>
                          <a:gd name="connsiteX15" fmla="*/ 340659 w 2657256"/>
                          <a:gd name="connsiteY15" fmla="*/ 1510705 h 3370881"/>
                          <a:gd name="connsiteX16" fmla="*/ 363070 w 2657256"/>
                          <a:gd name="connsiteY16" fmla="*/ 1506223 h 3370881"/>
                          <a:gd name="connsiteX17" fmla="*/ 389965 w 2657256"/>
                          <a:gd name="connsiteY17" fmla="*/ 1501740 h 3370881"/>
                          <a:gd name="connsiteX18" fmla="*/ 425823 w 2657256"/>
                          <a:gd name="connsiteY18" fmla="*/ 1497258 h 3370881"/>
                          <a:gd name="connsiteX19" fmla="*/ 470647 w 2657256"/>
                          <a:gd name="connsiteY19" fmla="*/ 1488293 h 3370881"/>
                          <a:gd name="connsiteX20" fmla="*/ 515470 w 2657256"/>
                          <a:gd name="connsiteY20" fmla="*/ 1479329 h 3370881"/>
                          <a:gd name="connsiteX21" fmla="*/ 528918 w 2657256"/>
                          <a:gd name="connsiteY21" fmla="*/ 1470364 h 3370881"/>
                          <a:gd name="connsiteX22" fmla="*/ 600635 w 2657256"/>
                          <a:gd name="connsiteY22" fmla="*/ 1456917 h 3370881"/>
                          <a:gd name="connsiteX23" fmla="*/ 690282 w 2657256"/>
                          <a:gd name="connsiteY23" fmla="*/ 1447952 h 3370881"/>
                          <a:gd name="connsiteX24" fmla="*/ 793376 w 2657256"/>
                          <a:gd name="connsiteY24" fmla="*/ 1452434 h 3370881"/>
                          <a:gd name="connsiteX25" fmla="*/ 874059 w 2657256"/>
                          <a:gd name="connsiteY25" fmla="*/ 1465881 h 3370881"/>
                          <a:gd name="connsiteX26" fmla="*/ 914400 w 2657256"/>
                          <a:gd name="connsiteY26" fmla="*/ 1470364 h 3370881"/>
                          <a:gd name="connsiteX27" fmla="*/ 1030941 w 2657256"/>
                          <a:gd name="connsiteY27" fmla="*/ 1483811 h 3370881"/>
                          <a:gd name="connsiteX28" fmla="*/ 1151965 w 2657256"/>
                          <a:gd name="connsiteY28" fmla="*/ 1492776 h 3370881"/>
                          <a:gd name="connsiteX29" fmla="*/ 1281953 w 2657256"/>
                          <a:gd name="connsiteY29" fmla="*/ 1501740 h 3370881"/>
                          <a:gd name="connsiteX30" fmla="*/ 1465729 w 2657256"/>
                          <a:gd name="connsiteY30" fmla="*/ 1497258 h 3370881"/>
                          <a:gd name="connsiteX31" fmla="*/ 1510553 w 2657256"/>
                          <a:gd name="connsiteY31" fmla="*/ 1492776 h 3370881"/>
                          <a:gd name="connsiteX32" fmla="*/ 1582270 w 2657256"/>
                          <a:gd name="connsiteY32" fmla="*/ 1461399 h 3370881"/>
                          <a:gd name="connsiteX33" fmla="*/ 1604682 w 2657256"/>
                          <a:gd name="connsiteY33" fmla="*/ 1456917 h 3370881"/>
                          <a:gd name="connsiteX34" fmla="*/ 1622612 w 2657256"/>
                          <a:gd name="connsiteY34" fmla="*/ 1447952 h 3370881"/>
                          <a:gd name="connsiteX35" fmla="*/ 1645023 w 2657256"/>
                          <a:gd name="connsiteY35" fmla="*/ 1438987 h 3370881"/>
                          <a:gd name="connsiteX36" fmla="*/ 1662953 w 2657256"/>
                          <a:gd name="connsiteY36" fmla="*/ 1425540 h 3370881"/>
                          <a:gd name="connsiteX37" fmla="*/ 1698812 w 2657256"/>
                          <a:gd name="connsiteY37" fmla="*/ 1407611 h 3370881"/>
                          <a:gd name="connsiteX38" fmla="*/ 1739153 w 2657256"/>
                          <a:gd name="connsiteY38" fmla="*/ 1380717 h 3370881"/>
                          <a:gd name="connsiteX39" fmla="*/ 1752600 w 2657256"/>
                          <a:gd name="connsiteY39" fmla="*/ 1367270 h 3370881"/>
                          <a:gd name="connsiteX40" fmla="*/ 1775012 w 2657256"/>
                          <a:gd name="connsiteY40" fmla="*/ 1353823 h 3370881"/>
                          <a:gd name="connsiteX41" fmla="*/ 1797423 w 2657256"/>
                          <a:gd name="connsiteY41" fmla="*/ 1335893 h 3370881"/>
                          <a:gd name="connsiteX42" fmla="*/ 1810870 w 2657256"/>
                          <a:gd name="connsiteY42" fmla="*/ 1304517 h 3370881"/>
                          <a:gd name="connsiteX43" fmla="*/ 1815353 w 2657256"/>
                          <a:gd name="connsiteY43" fmla="*/ 1291070 h 3370881"/>
                          <a:gd name="connsiteX44" fmla="*/ 1801906 w 2657256"/>
                          <a:gd name="connsiteY44" fmla="*/ 1138670 h 3370881"/>
                          <a:gd name="connsiteX45" fmla="*/ 1792941 w 2657256"/>
                          <a:gd name="connsiteY45" fmla="*/ 1125223 h 3370881"/>
                          <a:gd name="connsiteX46" fmla="*/ 1757082 w 2657256"/>
                          <a:gd name="connsiteY46" fmla="*/ 1093846 h 3370881"/>
                          <a:gd name="connsiteX47" fmla="*/ 1730188 w 2657256"/>
                          <a:gd name="connsiteY47" fmla="*/ 1066952 h 3370881"/>
                          <a:gd name="connsiteX48" fmla="*/ 1703294 w 2657256"/>
                          <a:gd name="connsiteY48" fmla="*/ 1049023 h 3370881"/>
                          <a:gd name="connsiteX49" fmla="*/ 1622612 w 2657256"/>
                          <a:gd name="connsiteY49" fmla="*/ 1053505 h 3370881"/>
                          <a:gd name="connsiteX50" fmla="*/ 1595718 w 2657256"/>
                          <a:gd name="connsiteY50" fmla="*/ 1062470 h 3370881"/>
                          <a:gd name="connsiteX51" fmla="*/ 1573306 w 2657256"/>
                          <a:gd name="connsiteY51" fmla="*/ 1066952 h 3370881"/>
                          <a:gd name="connsiteX52" fmla="*/ 1453385 w 2657256"/>
                          <a:gd name="connsiteY52" fmla="*/ 1082761 h 3370881"/>
                          <a:gd name="connsiteX53" fmla="*/ 1326776 w 2657256"/>
                          <a:gd name="connsiteY53" fmla="*/ 1062470 h 3370881"/>
                          <a:gd name="connsiteX54" fmla="*/ 1308847 w 2657256"/>
                          <a:gd name="connsiteY54" fmla="*/ 1057987 h 3370881"/>
                          <a:gd name="connsiteX55" fmla="*/ 1277470 w 2657256"/>
                          <a:gd name="connsiteY55" fmla="*/ 1053505 h 3370881"/>
                          <a:gd name="connsiteX56" fmla="*/ 1259541 w 2657256"/>
                          <a:gd name="connsiteY56" fmla="*/ 1049023 h 3370881"/>
                          <a:gd name="connsiteX57" fmla="*/ 1232647 w 2657256"/>
                          <a:gd name="connsiteY57" fmla="*/ 1044540 h 3370881"/>
                          <a:gd name="connsiteX58" fmla="*/ 1053353 w 2657256"/>
                          <a:gd name="connsiteY58" fmla="*/ 1049023 h 3370881"/>
                          <a:gd name="connsiteX59" fmla="*/ 1035423 w 2657256"/>
                          <a:gd name="connsiteY59" fmla="*/ 1053505 h 3370881"/>
                          <a:gd name="connsiteX60" fmla="*/ 1008529 w 2657256"/>
                          <a:gd name="connsiteY60" fmla="*/ 1057987 h 3370881"/>
                          <a:gd name="connsiteX61" fmla="*/ 995082 w 2657256"/>
                          <a:gd name="connsiteY61" fmla="*/ 1062470 h 3370881"/>
                          <a:gd name="connsiteX62" fmla="*/ 945776 w 2657256"/>
                          <a:gd name="connsiteY62" fmla="*/ 1031093 h 3370881"/>
                          <a:gd name="connsiteX63" fmla="*/ 941294 w 2657256"/>
                          <a:gd name="connsiteY63" fmla="*/ 1017646 h 3370881"/>
                          <a:gd name="connsiteX64" fmla="*/ 932329 w 2657256"/>
                          <a:gd name="connsiteY64" fmla="*/ 919034 h 3370881"/>
                          <a:gd name="connsiteX65" fmla="*/ 914400 w 2657256"/>
                          <a:gd name="connsiteY65" fmla="*/ 901105 h 3370881"/>
                          <a:gd name="connsiteX66" fmla="*/ 918882 w 2657256"/>
                          <a:gd name="connsiteY66" fmla="*/ 869729 h 3370881"/>
                          <a:gd name="connsiteX67" fmla="*/ 941294 w 2657256"/>
                          <a:gd name="connsiteY67" fmla="*/ 865246 h 3370881"/>
                          <a:gd name="connsiteX68" fmla="*/ 959223 w 2657256"/>
                          <a:gd name="connsiteY68" fmla="*/ 851799 h 3370881"/>
                          <a:gd name="connsiteX69" fmla="*/ 990600 w 2657256"/>
                          <a:gd name="connsiteY69" fmla="*/ 847317 h 3370881"/>
                          <a:gd name="connsiteX70" fmla="*/ 1129553 w 2657256"/>
                          <a:gd name="connsiteY70" fmla="*/ 838352 h 3370881"/>
                          <a:gd name="connsiteX71" fmla="*/ 1147482 w 2657256"/>
                          <a:gd name="connsiteY71" fmla="*/ 829387 h 3370881"/>
                          <a:gd name="connsiteX72" fmla="*/ 1178859 w 2657256"/>
                          <a:gd name="connsiteY72" fmla="*/ 806976 h 3370881"/>
                          <a:gd name="connsiteX73" fmla="*/ 1192306 w 2657256"/>
                          <a:gd name="connsiteY73" fmla="*/ 793529 h 3370881"/>
                          <a:gd name="connsiteX74" fmla="*/ 1214718 w 2657256"/>
                          <a:gd name="connsiteY74" fmla="*/ 784564 h 3370881"/>
                          <a:gd name="connsiteX75" fmla="*/ 1241612 w 2657256"/>
                          <a:gd name="connsiteY75" fmla="*/ 771117 h 3370881"/>
                          <a:gd name="connsiteX76" fmla="*/ 1277470 w 2657256"/>
                          <a:gd name="connsiteY76" fmla="*/ 753187 h 3370881"/>
                          <a:gd name="connsiteX77" fmla="*/ 1295400 w 2657256"/>
                          <a:gd name="connsiteY77" fmla="*/ 730776 h 3370881"/>
                          <a:gd name="connsiteX78" fmla="*/ 1317812 w 2657256"/>
                          <a:gd name="connsiteY78" fmla="*/ 708364 h 3370881"/>
                          <a:gd name="connsiteX79" fmla="*/ 1353670 w 2657256"/>
                          <a:gd name="connsiteY79" fmla="*/ 663540 h 3370881"/>
                          <a:gd name="connsiteX80" fmla="*/ 1371600 w 2657256"/>
                          <a:gd name="connsiteY80" fmla="*/ 636646 h 3370881"/>
                          <a:gd name="connsiteX81" fmla="*/ 1380565 w 2657256"/>
                          <a:gd name="connsiteY81" fmla="*/ 596305 h 3370881"/>
                          <a:gd name="connsiteX82" fmla="*/ 1385047 w 2657256"/>
                          <a:gd name="connsiteY82" fmla="*/ 582858 h 3370881"/>
                          <a:gd name="connsiteX83" fmla="*/ 1380565 w 2657256"/>
                          <a:gd name="connsiteY83" fmla="*/ 533552 h 3370881"/>
                          <a:gd name="connsiteX84" fmla="*/ 1367118 w 2657256"/>
                          <a:gd name="connsiteY84" fmla="*/ 524587 h 3370881"/>
                          <a:gd name="connsiteX85" fmla="*/ 1349188 w 2657256"/>
                          <a:gd name="connsiteY85" fmla="*/ 520105 h 3370881"/>
                          <a:gd name="connsiteX86" fmla="*/ 1326776 w 2657256"/>
                          <a:gd name="connsiteY86" fmla="*/ 511140 h 3370881"/>
                          <a:gd name="connsiteX87" fmla="*/ 1281953 w 2657256"/>
                          <a:gd name="connsiteY87" fmla="*/ 515623 h 3370881"/>
                          <a:gd name="connsiteX88" fmla="*/ 1250576 w 2657256"/>
                          <a:gd name="connsiteY88" fmla="*/ 529070 h 3370881"/>
                          <a:gd name="connsiteX89" fmla="*/ 1210235 w 2657256"/>
                          <a:gd name="connsiteY89" fmla="*/ 542517 h 3370881"/>
                          <a:gd name="connsiteX90" fmla="*/ 1183341 w 2657256"/>
                          <a:gd name="connsiteY90" fmla="*/ 555964 h 3370881"/>
                          <a:gd name="connsiteX91" fmla="*/ 1160929 w 2657256"/>
                          <a:gd name="connsiteY91" fmla="*/ 569411 h 3370881"/>
                          <a:gd name="connsiteX92" fmla="*/ 1134035 w 2657256"/>
                          <a:gd name="connsiteY92" fmla="*/ 578376 h 3370881"/>
                          <a:gd name="connsiteX93" fmla="*/ 1111623 w 2657256"/>
                          <a:gd name="connsiteY93" fmla="*/ 587340 h 3370881"/>
                          <a:gd name="connsiteX94" fmla="*/ 1084729 w 2657256"/>
                          <a:gd name="connsiteY94" fmla="*/ 596305 h 3370881"/>
                          <a:gd name="connsiteX95" fmla="*/ 986118 w 2657256"/>
                          <a:gd name="connsiteY95" fmla="*/ 591823 h 3370881"/>
                          <a:gd name="connsiteX96" fmla="*/ 927847 w 2657256"/>
                          <a:gd name="connsiteY96" fmla="*/ 578376 h 3370881"/>
                          <a:gd name="connsiteX97" fmla="*/ 896470 w 2657256"/>
                          <a:gd name="connsiteY97" fmla="*/ 555964 h 3370881"/>
                          <a:gd name="connsiteX98" fmla="*/ 883023 w 2657256"/>
                          <a:gd name="connsiteY98" fmla="*/ 546999 h 3370881"/>
                          <a:gd name="connsiteX99" fmla="*/ 865094 w 2657256"/>
                          <a:gd name="connsiteY99" fmla="*/ 497693 h 3370881"/>
                          <a:gd name="connsiteX100" fmla="*/ 869576 w 2657256"/>
                          <a:gd name="connsiteY100" fmla="*/ 403564 h 3370881"/>
                          <a:gd name="connsiteX101" fmla="*/ 874059 w 2657256"/>
                          <a:gd name="connsiteY101" fmla="*/ 385634 h 3370881"/>
                          <a:gd name="connsiteX102" fmla="*/ 883023 w 2657256"/>
                          <a:gd name="connsiteY102" fmla="*/ 372187 h 3370881"/>
                          <a:gd name="connsiteX103" fmla="*/ 909918 w 2657256"/>
                          <a:gd name="connsiteY103" fmla="*/ 363223 h 3370881"/>
                          <a:gd name="connsiteX104" fmla="*/ 914400 w 2657256"/>
                          <a:gd name="connsiteY104" fmla="*/ 385634 h 3370881"/>
                          <a:gd name="connsiteX105" fmla="*/ 909918 w 2657256"/>
                          <a:gd name="connsiteY105" fmla="*/ 408046 h 3370881"/>
                          <a:gd name="connsiteX106" fmla="*/ 900953 w 2657256"/>
                          <a:gd name="connsiteY106" fmla="*/ 466317 h 3370881"/>
                          <a:gd name="connsiteX107" fmla="*/ 905435 w 2657256"/>
                          <a:gd name="connsiteY107" fmla="*/ 515623 h 3370881"/>
                          <a:gd name="connsiteX108" fmla="*/ 932329 w 2657256"/>
                          <a:gd name="connsiteY108" fmla="*/ 551481 h 3370881"/>
                          <a:gd name="connsiteX109" fmla="*/ 954741 w 2657256"/>
                          <a:gd name="connsiteY109" fmla="*/ 560446 h 3370881"/>
                          <a:gd name="connsiteX110" fmla="*/ 972670 w 2657256"/>
                          <a:gd name="connsiteY110" fmla="*/ 569411 h 3370881"/>
                          <a:gd name="connsiteX111" fmla="*/ 1066800 w 2657256"/>
                          <a:gd name="connsiteY111" fmla="*/ 564929 h 3370881"/>
                          <a:gd name="connsiteX112" fmla="*/ 1111623 w 2657256"/>
                          <a:gd name="connsiteY112" fmla="*/ 551481 h 3370881"/>
                          <a:gd name="connsiteX113" fmla="*/ 1129553 w 2657256"/>
                          <a:gd name="connsiteY113" fmla="*/ 538034 h 3370881"/>
                          <a:gd name="connsiteX114" fmla="*/ 1156447 w 2657256"/>
                          <a:gd name="connsiteY114" fmla="*/ 511140 h 3370881"/>
                          <a:gd name="connsiteX115" fmla="*/ 1160929 w 2657256"/>
                          <a:gd name="connsiteY115" fmla="*/ 493211 h 3370881"/>
                          <a:gd name="connsiteX116" fmla="*/ 1178859 w 2657256"/>
                          <a:gd name="connsiteY116" fmla="*/ 331846 h 3370881"/>
                          <a:gd name="connsiteX117" fmla="*/ 1215315 w 2657256"/>
                          <a:gd name="connsiteY117" fmla="*/ 270289 h 3370881"/>
                          <a:gd name="connsiteX118" fmla="*/ 1214718 w 2657256"/>
                          <a:gd name="connsiteY118" fmla="*/ 367705 h 3370881"/>
                          <a:gd name="connsiteX119" fmla="*/ 1201270 w 2657256"/>
                          <a:gd name="connsiteY119" fmla="*/ 412529 h 3370881"/>
                          <a:gd name="connsiteX120" fmla="*/ 1210235 w 2657256"/>
                          <a:gd name="connsiteY120" fmla="*/ 461834 h 3370881"/>
                          <a:gd name="connsiteX121" fmla="*/ 1214718 w 2657256"/>
                          <a:gd name="connsiteY121" fmla="*/ 475281 h 3370881"/>
                          <a:gd name="connsiteX122" fmla="*/ 1228165 w 2657256"/>
                          <a:gd name="connsiteY122" fmla="*/ 484246 h 3370881"/>
                          <a:gd name="connsiteX123" fmla="*/ 1250576 w 2657256"/>
                          <a:gd name="connsiteY123" fmla="*/ 502176 h 3370881"/>
                          <a:gd name="connsiteX124" fmla="*/ 1317812 w 2657256"/>
                          <a:gd name="connsiteY124" fmla="*/ 497693 h 3370881"/>
                          <a:gd name="connsiteX125" fmla="*/ 1353670 w 2657256"/>
                          <a:gd name="connsiteY125" fmla="*/ 488729 h 3370881"/>
                          <a:gd name="connsiteX126" fmla="*/ 1506070 w 2657256"/>
                          <a:gd name="connsiteY126" fmla="*/ 457352 h 3370881"/>
                          <a:gd name="connsiteX127" fmla="*/ 1550894 w 2657256"/>
                          <a:gd name="connsiteY127" fmla="*/ 430458 h 3370881"/>
                          <a:gd name="connsiteX128" fmla="*/ 1564341 w 2657256"/>
                          <a:gd name="connsiteY128" fmla="*/ 417011 h 3370881"/>
                          <a:gd name="connsiteX129" fmla="*/ 1586753 w 2657256"/>
                          <a:gd name="connsiteY129" fmla="*/ 399081 h 3370881"/>
                          <a:gd name="connsiteX130" fmla="*/ 1595718 w 2657256"/>
                          <a:gd name="connsiteY130" fmla="*/ 381152 h 3370881"/>
                          <a:gd name="connsiteX131" fmla="*/ 1600200 w 2657256"/>
                          <a:gd name="connsiteY131" fmla="*/ 363223 h 3370881"/>
                          <a:gd name="connsiteX132" fmla="*/ 1609165 w 2657256"/>
                          <a:gd name="connsiteY132" fmla="*/ 313917 h 3370881"/>
                          <a:gd name="connsiteX133" fmla="*/ 1537447 w 2657256"/>
                          <a:gd name="connsiteY133" fmla="*/ 188411 h 3370881"/>
                          <a:gd name="connsiteX134" fmla="*/ 1613647 w 2657256"/>
                          <a:gd name="connsiteY134" fmla="*/ 399081 h 3370881"/>
                          <a:gd name="connsiteX135" fmla="*/ 1627094 w 2657256"/>
                          <a:gd name="connsiteY135" fmla="*/ 417011 h 3370881"/>
                          <a:gd name="connsiteX136" fmla="*/ 1658470 w 2657256"/>
                          <a:gd name="connsiteY136" fmla="*/ 412529 h 3370881"/>
                          <a:gd name="connsiteX137" fmla="*/ 1685365 w 2657256"/>
                          <a:gd name="connsiteY137" fmla="*/ 390117 h 3370881"/>
                          <a:gd name="connsiteX138" fmla="*/ 1694329 w 2657256"/>
                          <a:gd name="connsiteY138" fmla="*/ 376670 h 3370881"/>
                          <a:gd name="connsiteX139" fmla="*/ 1734670 w 2657256"/>
                          <a:gd name="connsiteY139" fmla="*/ 354258 h 3370881"/>
                          <a:gd name="connsiteX140" fmla="*/ 1743635 w 2657256"/>
                          <a:gd name="connsiteY140" fmla="*/ 340811 h 3370881"/>
                          <a:gd name="connsiteX141" fmla="*/ 1757082 w 2657256"/>
                          <a:gd name="connsiteY141" fmla="*/ 336329 h 3370881"/>
                          <a:gd name="connsiteX142" fmla="*/ 1808984 w 2657256"/>
                          <a:gd name="connsiteY142" fmla="*/ 249641 h 3370881"/>
                          <a:gd name="connsiteX143" fmla="*/ 1899621 w 2657256"/>
                          <a:gd name="connsiteY143" fmla="*/ 211719 h 3370881"/>
                          <a:gd name="connsiteX144" fmla="*/ 1808984 w 2657256"/>
                          <a:gd name="connsiteY144" fmla="*/ 178521 h 3370881"/>
                          <a:gd name="connsiteX145" fmla="*/ 1772023 w 2657256"/>
                          <a:gd name="connsiteY145" fmla="*/ 77249 h 3370881"/>
                          <a:gd name="connsiteX146" fmla="*/ 1848666 w 2657256"/>
                          <a:gd name="connsiteY146" fmla="*/ 209768 h 3370881"/>
                          <a:gd name="connsiteX147" fmla="*/ 1874221 w 2657256"/>
                          <a:gd name="connsiteY147" fmla="*/ 318698 h 3370881"/>
                          <a:gd name="connsiteX148" fmla="*/ 1788459 w 2657256"/>
                          <a:gd name="connsiteY148" fmla="*/ 367705 h 3370881"/>
                          <a:gd name="connsiteX149" fmla="*/ 1761565 w 2657256"/>
                          <a:gd name="connsiteY149" fmla="*/ 390117 h 3370881"/>
                          <a:gd name="connsiteX150" fmla="*/ 1783976 w 2657256"/>
                          <a:gd name="connsiteY150" fmla="*/ 399081 h 3370881"/>
                          <a:gd name="connsiteX151" fmla="*/ 1878106 w 2657256"/>
                          <a:gd name="connsiteY151" fmla="*/ 390117 h 3370881"/>
                          <a:gd name="connsiteX152" fmla="*/ 1891553 w 2657256"/>
                          <a:gd name="connsiteY152" fmla="*/ 381152 h 3370881"/>
                          <a:gd name="connsiteX153" fmla="*/ 1918447 w 2657256"/>
                          <a:gd name="connsiteY153" fmla="*/ 372187 h 3370881"/>
                          <a:gd name="connsiteX154" fmla="*/ 1940859 w 2657256"/>
                          <a:gd name="connsiteY154" fmla="*/ 358740 h 3370881"/>
                          <a:gd name="connsiteX155" fmla="*/ 1954306 w 2657256"/>
                          <a:gd name="connsiteY155" fmla="*/ 354258 h 3370881"/>
                          <a:gd name="connsiteX156" fmla="*/ 2083304 w 2657256"/>
                          <a:gd name="connsiteY156" fmla="*/ 290281 h 3370881"/>
                          <a:gd name="connsiteX157" fmla="*/ 2166172 w 2657256"/>
                          <a:gd name="connsiteY157" fmla="*/ 215604 h 3370881"/>
                          <a:gd name="connsiteX158" fmla="*/ 2069054 w 2657256"/>
                          <a:gd name="connsiteY158" fmla="*/ 40493 h 3370881"/>
                          <a:gd name="connsiteX159" fmla="*/ 2078225 w 2657256"/>
                          <a:gd name="connsiteY159" fmla="*/ 188681 h 3370881"/>
                          <a:gd name="connsiteX160" fmla="*/ 1999129 w 2657256"/>
                          <a:gd name="connsiteY160" fmla="*/ 358740 h 3370881"/>
                          <a:gd name="connsiteX161" fmla="*/ 1994647 w 2657256"/>
                          <a:gd name="connsiteY161" fmla="*/ 372187 h 3370881"/>
                          <a:gd name="connsiteX162" fmla="*/ 2039470 w 2657256"/>
                          <a:gd name="connsiteY162" fmla="*/ 390117 h 3370881"/>
                          <a:gd name="connsiteX163" fmla="*/ 2115670 w 2657256"/>
                          <a:gd name="connsiteY163" fmla="*/ 390117 h 3370881"/>
                          <a:gd name="connsiteX164" fmla="*/ 2160494 w 2657256"/>
                          <a:gd name="connsiteY164" fmla="*/ 376670 h 3370881"/>
                          <a:gd name="connsiteX165" fmla="*/ 2191870 w 2657256"/>
                          <a:gd name="connsiteY165" fmla="*/ 363223 h 3370881"/>
                          <a:gd name="connsiteX166" fmla="*/ 2205318 w 2657256"/>
                          <a:gd name="connsiteY166" fmla="*/ 358740 h 3370881"/>
                          <a:gd name="connsiteX167" fmla="*/ 2232212 w 2657256"/>
                          <a:gd name="connsiteY167" fmla="*/ 340811 h 3370881"/>
                          <a:gd name="connsiteX168" fmla="*/ 2312894 w 2657256"/>
                          <a:gd name="connsiteY168" fmla="*/ 183929 h 3370881"/>
                          <a:gd name="connsiteX169" fmla="*/ 2339788 w 2657256"/>
                          <a:gd name="connsiteY169" fmla="*/ 151 h 3370881"/>
                          <a:gd name="connsiteX170" fmla="*/ 2357718 w 2657256"/>
                          <a:gd name="connsiteY170" fmla="*/ 215305 h 3370881"/>
                          <a:gd name="connsiteX171" fmla="*/ 2254623 w 2657256"/>
                          <a:gd name="connsiteY171" fmla="*/ 376670 h 3370881"/>
                          <a:gd name="connsiteX172" fmla="*/ 2245659 w 2657256"/>
                          <a:gd name="connsiteY172" fmla="*/ 390117 h 3370881"/>
                          <a:gd name="connsiteX173" fmla="*/ 2254623 w 2657256"/>
                          <a:gd name="connsiteY173" fmla="*/ 403564 h 3370881"/>
                          <a:gd name="connsiteX174" fmla="*/ 2353235 w 2657256"/>
                          <a:gd name="connsiteY174" fmla="*/ 399081 h 3370881"/>
                          <a:gd name="connsiteX175" fmla="*/ 2366682 w 2657256"/>
                          <a:gd name="connsiteY175" fmla="*/ 394599 h 3370881"/>
                          <a:gd name="connsiteX176" fmla="*/ 2389094 w 2657256"/>
                          <a:gd name="connsiteY176" fmla="*/ 390117 h 3370881"/>
                          <a:gd name="connsiteX177" fmla="*/ 2424953 w 2657256"/>
                          <a:gd name="connsiteY177" fmla="*/ 367705 h 3370881"/>
                          <a:gd name="connsiteX178" fmla="*/ 2528047 w 2657256"/>
                          <a:gd name="connsiteY178" fmla="*/ 292700 h 3370881"/>
                          <a:gd name="connsiteX179" fmla="*/ 2541495 w 2657256"/>
                          <a:gd name="connsiteY179" fmla="*/ 62906 h 3370881"/>
                          <a:gd name="connsiteX180" fmla="*/ 2591304 w 2657256"/>
                          <a:gd name="connsiteY180" fmla="*/ 214081 h 3370881"/>
                          <a:gd name="connsiteX181" fmla="*/ 2612315 w 2657256"/>
                          <a:gd name="connsiteY181" fmla="*/ 290907 h 3370881"/>
                          <a:gd name="connsiteX182" fmla="*/ 2650863 w 2657256"/>
                          <a:gd name="connsiteY182" fmla="*/ 344994 h 3370881"/>
                          <a:gd name="connsiteX183" fmla="*/ 2465294 w 2657256"/>
                          <a:gd name="connsiteY183" fmla="*/ 399081 h 3370881"/>
                          <a:gd name="connsiteX184" fmla="*/ 2442882 w 2657256"/>
                          <a:gd name="connsiteY184" fmla="*/ 403564 h 3370881"/>
                          <a:gd name="connsiteX185" fmla="*/ 2398059 w 2657256"/>
                          <a:gd name="connsiteY185" fmla="*/ 417011 h 3370881"/>
                          <a:gd name="connsiteX186" fmla="*/ 2375647 w 2657256"/>
                          <a:gd name="connsiteY186" fmla="*/ 425976 h 3370881"/>
                          <a:gd name="connsiteX187" fmla="*/ 2357718 w 2657256"/>
                          <a:gd name="connsiteY187" fmla="*/ 430458 h 3370881"/>
                          <a:gd name="connsiteX188" fmla="*/ 2344270 w 2657256"/>
                          <a:gd name="connsiteY188" fmla="*/ 461834 h 3370881"/>
                          <a:gd name="connsiteX189" fmla="*/ 2353235 w 2657256"/>
                          <a:gd name="connsiteY189" fmla="*/ 502176 h 3370881"/>
                          <a:gd name="connsiteX190" fmla="*/ 2362200 w 2657256"/>
                          <a:gd name="connsiteY190" fmla="*/ 515623 h 3370881"/>
                          <a:gd name="connsiteX191" fmla="*/ 2344270 w 2657256"/>
                          <a:gd name="connsiteY191" fmla="*/ 587340 h 3370881"/>
                          <a:gd name="connsiteX192" fmla="*/ 2321859 w 2657256"/>
                          <a:gd name="connsiteY192" fmla="*/ 614234 h 3370881"/>
                          <a:gd name="connsiteX193" fmla="*/ 2308412 w 2657256"/>
                          <a:gd name="connsiteY193" fmla="*/ 636646 h 3370881"/>
                          <a:gd name="connsiteX194" fmla="*/ 2281518 w 2657256"/>
                          <a:gd name="connsiteY194" fmla="*/ 641129 h 3370881"/>
                          <a:gd name="connsiteX195" fmla="*/ 2259106 w 2657256"/>
                          <a:gd name="connsiteY195" fmla="*/ 636646 h 3370881"/>
                          <a:gd name="connsiteX196" fmla="*/ 2277035 w 2657256"/>
                          <a:gd name="connsiteY196" fmla="*/ 578376 h 3370881"/>
                          <a:gd name="connsiteX197" fmla="*/ 2290482 w 2657256"/>
                          <a:gd name="connsiteY197" fmla="*/ 542517 h 3370881"/>
                          <a:gd name="connsiteX198" fmla="*/ 2286000 w 2657256"/>
                          <a:gd name="connsiteY198" fmla="*/ 506658 h 3370881"/>
                          <a:gd name="connsiteX199" fmla="*/ 2245659 w 2657256"/>
                          <a:gd name="connsiteY199" fmla="*/ 448387 h 3370881"/>
                          <a:gd name="connsiteX200" fmla="*/ 2200835 w 2657256"/>
                          <a:gd name="connsiteY200" fmla="*/ 430458 h 3370881"/>
                          <a:gd name="connsiteX201" fmla="*/ 2169459 w 2657256"/>
                          <a:gd name="connsiteY201" fmla="*/ 425976 h 3370881"/>
                          <a:gd name="connsiteX202" fmla="*/ 2102223 w 2657256"/>
                          <a:gd name="connsiteY202" fmla="*/ 430458 h 3370881"/>
                          <a:gd name="connsiteX203" fmla="*/ 2084294 w 2657256"/>
                          <a:gd name="connsiteY203" fmla="*/ 439423 h 3370881"/>
                          <a:gd name="connsiteX204" fmla="*/ 2070847 w 2657256"/>
                          <a:gd name="connsiteY204" fmla="*/ 443905 h 3370881"/>
                          <a:gd name="connsiteX205" fmla="*/ 2061882 w 2657256"/>
                          <a:gd name="connsiteY205" fmla="*/ 461834 h 3370881"/>
                          <a:gd name="connsiteX206" fmla="*/ 2034988 w 2657256"/>
                          <a:gd name="connsiteY206" fmla="*/ 475281 h 3370881"/>
                          <a:gd name="connsiteX207" fmla="*/ 1783976 w 2657256"/>
                          <a:gd name="connsiteY207" fmla="*/ 479764 h 3370881"/>
                          <a:gd name="connsiteX208" fmla="*/ 1766047 w 2657256"/>
                          <a:gd name="connsiteY208" fmla="*/ 488729 h 3370881"/>
                          <a:gd name="connsiteX209" fmla="*/ 1703294 w 2657256"/>
                          <a:gd name="connsiteY209" fmla="*/ 506658 h 3370881"/>
                          <a:gd name="connsiteX210" fmla="*/ 1689847 w 2657256"/>
                          <a:gd name="connsiteY210" fmla="*/ 511140 h 3370881"/>
                          <a:gd name="connsiteX211" fmla="*/ 1676400 w 2657256"/>
                          <a:gd name="connsiteY211" fmla="*/ 520105 h 3370881"/>
                          <a:gd name="connsiteX212" fmla="*/ 1649506 w 2657256"/>
                          <a:gd name="connsiteY212" fmla="*/ 529070 h 3370881"/>
                          <a:gd name="connsiteX213" fmla="*/ 1636059 w 2657256"/>
                          <a:gd name="connsiteY213" fmla="*/ 538034 h 3370881"/>
                          <a:gd name="connsiteX214" fmla="*/ 1622612 w 2657256"/>
                          <a:gd name="connsiteY214" fmla="*/ 551481 h 3370881"/>
                          <a:gd name="connsiteX215" fmla="*/ 1609165 w 2657256"/>
                          <a:gd name="connsiteY215" fmla="*/ 555964 h 3370881"/>
                          <a:gd name="connsiteX216" fmla="*/ 1577788 w 2657256"/>
                          <a:gd name="connsiteY216" fmla="*/ 587340 h 3370881"/>
                          <a:gd name="connsiteX217" fmla="*/ 1568823 w 2657256"/>
                          <a:gd name="connsiteY217" fmla="*/ 600787 h 3370881"/>
                          <a:gd name="connsiteX218" fmla="*/ 1555376 w 2657256"/>
                          <a:gd name="connsiteY218" fmla="*/ 614234 h 3370881"/>
                          <a:gd name="connsiteX219" fmla="*/ 1524000 w 2657256"/>
                          <a:gd name="connsiteY219" fmla="*/ 654576 h 3370881"/>
                          <a:gd name="connsiteX220" fmla="*/ 1519518 w 2657256"/>
                          <a:gd name="connsiteY220" fmla="*/ 668023 h 3370881"/>
                          <a:gd name="connsiteX221" fmla="*/ 1528482 w 2657256"/>
                          <a:gd name="connsiteY221" fmla="*/ 708364 h 3370881"/>
                          <a:gd name="connsiteX222" fmla="*/ 1537447 w 2657256"/>
                          <a:gd name="connsiteY222" fmla="*/ 721811 h 3370881"/>
                          <a:gd name="connsiteX223" fmla="*/ 1568823 w 2657256"/>
                          <a:gd name="connsiteY223" fmla="*/ 712846 h 3370881"/>
                          <a:gd name="connsiteX224" fmla="*/ 1600200 w 2657256"/>
                          <a:gd name="connsiteY224" fmla="*/ 712846 h 3370881"/>
                          <a:gd name="connsiteX225" fmla="*/ 1631576 w 2657256"/>
                          <a:gd name="connsiteY225" fmla="*/ 690434 h 3370881"/>
                          <a:gd name="connsiteX226" fmla="*/ 1645023 w 2657256"/>
                          <a:gd name="connsiteY226" fmla="*/ 676987 h 3370881"/>
                          <a:gd name="connsiteX227" fmla="*/ 1685365 w 2657256"/>
                          <a:gd name="connsiteY227" fmla="*/ 645611 h 3370881"/>
                          <a:gd name="connsiteX228" fmla="*/ 1716741 w 2657256"/>
                          <a:gd name="connsiteY228" fmla="*/ 614234 h 3370881"/>
                          <a:gd name="connsiteX229" fmla="*/ 1748118 w 2657256"/>
                          <a:gd name="connsiteY229" fmla="*/ 596305 h 3370881"/>
                          <a:gd name="connsiteX230" fmla="*/ 1761565 w 2657256"/>
                          <a:gd name="connsiteY230" fmla="*/ 591823 h 3370881"/>
                          <a:gd name="connsiteX231" fmla="*/ 1779494 w 2657256"/>
                          <a:gd name="connsiteY231" fmla="*/ 582858 h 3370881"/>
                          <a:gd name="connsiteX232" fmla="*/ 1815353 w 2657256"/>
                          <a:gd name="connsiteY232" fmla="*/ 573893 h 3370881"/>
                          <a:gd name="connsiteX233" fmla="*/ 2030506 w 2657256"/>
                          <a:gd name="connsiteY233" fmla="*/ 578376 h 3370881"/>
                          <a:gd name="connsiteX234" fmla="*/ 2017059 w 2657256"/>
                          <a:gd name="connsiteY234" fmla="*/ 600787 h 3370881"/>
                          <a:gd name="connsiteX235" fmla="*/ 1981200 w 2657256"/>
                          <a:gd name="connsiteY235" fmla="*/ 636646 h 3370881"/>
                          <a:gd name="connsiteX236" fmla="*/ 1967753 w 2657256"/>
                          <a:gd name="connsiteY236" fmla="*/ 650093 h 3370881"/>
                          <a:gd name="connsiteX237" fmla="*/ 1936376 w 2657256"/>
                          <a:gd name="connsiteY237" fmla="*/ 690434 h 3370881"/>
                          <a:gd name="connsiteX238" fmla="*/ 1905000 w 2657256"/>
                          <a:gd name="connsiteY238" fmla="*/ 717329 h 3370881"/>
                          <a:gd name="connsiteX239" fmla="*/ 1860176 w 2657256"/>
                          <a:gd name="connsiteY239" fmla="*/ 735258 h 3370881"/>
                          <a:gd name="connsiteX240" fmla="*/ 1788459 w 2657256"/>
                          <a:gd name="connsiteY240" fmla="*/ 744223 h 3370881"/>
                          <a:gd name="connsiteX241" fmla="*/ 1846729 w 2657256"/>
                          <a:gd name="connsiteY241" fmla="*/ 802493 h 3370881"/>
                          <a:gd name="connsiteX242" fmla="*/ 1913965 w 2657256"/>
                          <a:gd name="connsiteY242" fmla="*/ 829387 h 3370881"/>
                          <a:gd name="connsiteX243" fmla="*/ 1922929 w 2657256"/>
                          <a:gd name="connsiteY243" fmla="*/ 842834 h 3370881"/>
                          <a:gd name="connsiteX244" fmla="*/ 1967753 w 2657256"/>
                          <a:gd name="connsiteY244" fmla="*/ 883176 h 3370881"/>
                          <a:gd name="connsiteX245" fmla="*/ 1981200 w 2657256"/>
                          <a:gd name="connsiteY245" fmla="*/ 896623 h 3370881"/>
                          <a:gd name="connsiteX246" fmla="*/ 1994647 w 2657256"/>
                          <a:gd name="connsiteY246" fmla="*/ 905587 h 3370881"/>
                          <a:gd name="connsiteX247" fmla="*/ 2021541 w 2657256"/>
                          <a:gd name="connsiteY247" fmla="*/ 927999 h 3370881"/>
                          <a:gd name="connsiteX248" fmla="*/ 2030506 w 2657256"/>
                          <a:gd name="connsiteY248" fmla="*/ 941446 h 3370881"/>
                          <a:gd name="connsiteX249" fmla="*/ 2057400 w 2657256"/>
                          <a:gd name="connsiteY249" fmla="*/ 968340 h 3370881"/>
                          <a:gd name="connsiteX250" fmla="*/ 2088776 w 2657256"/>
                          <a:gd name="connsiteY250" fmla="*/ 1013164 h 3370881"/>
                          <a:gd name="connsiteX251" fmla="*/ 2115670 w 2657256"/>
                          <a:gd name="connsiteY251" fmla="*/ 1057987 h 3370881"/>
                          <a:gd name="connsiteX252" fmla="*/ 2120153 w 2657256"/>
                          <a:gd name="connsiteY252" fmla="*/ 1089364 h 3370881"/>
                          <a:gd name="connsiteX253" fmla="*/ 2138082 w 2657256"/>
                          <a:gd name="connsiteY253" fmla="*/ 1143152 h 3370881"/>
                          <a:gd name="connsiteX254" fmla="*/ 2147047 w 2657256"/>
                          <a:gd name="connsiteY254" fmla="*/ 1196940 h 3370881"/>
                          <a:gd name="connsiteX255" fmla="*/ 2151529 w 2657256"/>
                          <a:gd name="connsiteY255" fmla="*/ 1210387 h 3370881"/>
                          <a:gd name="connsiteX256" fmla="*/ 2156012 w 2657256"/>
                          <a:gd name="connsiteY256" fmla="*/ 1228317 h 3370881"/>
                          <a:gd name="connsiteX257" fmla="*/ 2173941 w 2657256"/>
                          <a:gd name="connsiteY257" fmla="*/ 1295552 h 3370881"/>
                          <a:gd name="connsiteX258" fmla="*/ 2182906 w 2657256"/>
                          <a:gd name="connsiteY258" fmla="*/ 1313481 h 3370881"/>
                          <a:gd name="connsiteX259" fmla="*/ 2187388 w 2657256"/>
                          <a:gd name="connsiteY259" fmla="*/ 1331411 h 3370881"/>
                          <a:gd name="connsiteX260" fmla="*/ 2214282 w 2657256"/>
                          <a:gd name="connsiteY260" fmla="*/ 1385199 h 3370881"/>
                          <a:gd name="connsiteX261" fmla="*/ 2218765 w 2657256"/>
                          <a:gd name="connsiteY261" fmla="*/ 1403129 h 3370881"/>
                          <a:gd name="connsiteX262" fmla="*/ 2223247 w 2657256"/>
                          <a:gd name="connsiteY262" fmla="*/ 1430023 h 3370881"/>
                          <a:gd name="connsiteX263" fmla="*/ 2236694 w 2657256"/>
                          <a:gd name="connsiteY263" fmla="*/ 1456917 h 3370881"/>
                          <a:gd name="connsiteX264" fmla="*/ 2249794 w 2657256"/>
                          <a:gd name="connsiteY264" fmla="*/ 1524624 h 3370881"/>
                          <a:gd name="connsiteX265" fmla="*/ 2241176 w 2657256"/>
                          <a:gd name="connsiteY265" fmla="*/ 1577940 h 3370881"/>
                          <a:gd name="connsiteX266" fmla="*/ 2245659 w 2657256"/>
                          <a:gd name="connsiteY266" fmla="*/ 1595870 h 3370881"/>
                          <a:gd name="connsiteX267" fmla="*/ 2249634 w 2657256"/>
                          <a:gd name="connsiteY267" fmla="*/ 1685855 h 3370881"/>
                          <a:gd name="connsiteX268" fmla="*/ 2227729 w 2657256"/>
                          <a:gd name="connsiteY268" fmla="*/ 1716893 h 3370881"/>
                          <a:gd name="connsiteX269" fmla="*/ 2240500 w 2657256"/>
                          <a:gd name="connsiteY269" fmla="*/ 1674269 h 3370881"/>
                          <a:gd name="connsiteX270" fmla="*/ 2235341 w 2657256"/>
                          <a:gd name="connsiteY270" fmla="*/ 1788611 h 3370881"/>
                          <a:gd name="connsiteX271" fmla="*/ 2230689 w 2657256"/>
                          <a:gd name="connsiteY271" fmla="*/ 1823963 h 3370881"/>
                          <a:gd name="connsiteX272" fmla="*/ 2226207 w 2657256"/>
                          <a:gd name="connsiteY272" fmla="*/ 1824470 h 3370881"/>
                          <a:gd name="connsiteX273" fmla="*/ 2208278 w 2657256"/>
                          <a:gd name="connsiteY273" fmla="*/ 1869293 h 3370881"/>
                          <a:gd name="connsiteX274" fmla="*/ 2195168 w 2657256"/>
                          <a:gd name="connsiteY274" fmla="*/ 1882740 h 3370881"/>
                          <a:gd name="connsiteX275" fmla="*/ 2203458 w 2657256"/>
                          <a:gd name="connsiteY275" fmla="*/ 1918938 h 3370881"/>
                          <a:gd name="connsiteX276" fmla="*/ 2204134 w 2657256"/>
                          <a:gd name="connsiteY276" fmla="*/ 1949806 h 3370881"/>
                          <a:gd name="connsiteX277" fmla="*/ 2226545 w 2657256"/>
                          <a:gd name="connsiteY277" fmla="*/ 1954627 h 3370881"/>
                          <a:gd name="connsiteX278" fmla="*/ 2241176 w 2657256"/>
                          <a:gd name="connsiteY278" fmla="*/ 2012729 h 3370881"/>
                          <a:gd name="connsiteX279" fmla="*/ 2263588 w 2657256"/>
                          <a:gd name="connsiteY279" fmla="*/ 2057552 h 3370881"/>
                          <a:gd name="connsiteX280" fmla="*/ 2286000 w 2657256"/>
                          <a:gd name="connsiteY280" fmla="*/ 2084446 h 3370881"/>
                          <a:gd name="connsiteX281" fmla="*/ 2299447 w 2657256"/>
                          <a:gd name="connsiteY281" fmla="*/ 2124787 h 3370881"/>
                          <a:gd name="connsiteX282" fmla="*/ 2321859 w 2657256"/>
                          <a:gd name="connsiteY282" fmla="*/ 2151681 h 3370881"/>
                          <a:gd name="connsiteX283" fmla="*/ 2344270 w 2657256"/>
                          <a:gd name="connsiteY283" fmla="*/ 2205470 h 3370881"/>
                          <a:gd name="connsiteX284" fmla="*/ 2348753 w 2657256"/>
                          <a:gd name="connsiteY284" fmla="*/ 2223399 h 3370881"/>
                          <a:gd name="connsiteX285" fmla="*/ 2366682 w 2657256"/>
                          <a:gd name="connsiteY285" fmla="*/ 2263740 h 3370881"/>
                          <a:gd name="connsiteX286" fmla="*/ 2375647 w 2657256"/>
                          <a:gd name="connsiteY286" fmla="*/ 2286152 h 3370881"/>
                          <a:gd name="connsiteX287" fmla="*/ 2380129 w 2657256"/>
                          <a:gd name="connsiteY287" fmla="*/ 2308564 h 3370881"/>
                          <a:gd name="connsiteX288" fmla="*/ 2389094 w 2657256"/>
                          <a:gd name="connsiteY288" fmla="*/ 2335458 h 3370881"/>
                          <a:gd name="connsiteX289" fmla="*/ 2393576 w 2657256"/>
                          <a:gd name="connsiteY289" fmla="*/ 2380281 h 3370881"/>
                          <a:gd name="connsiteX290" fmla="*/ 2398059 w 2657256"/>
                          <a:gd name="connsiteY290" fmla="*/ 2393729 h 3370881"/>
                          <a:gd name="connsiteX291" fmla="*/ 2419794 w 2657256"/>
                          <a:gd name="connsiteY291" fmla="*/ 2447517 h 3370881"/>
                          <a:gd name="connsiteX292" fmla="*/ 2427343 w 2657256"/>
                          <a:gd name="connsiteY292" fmla="*/ 2564058 h 3370881"/>
                          <a:gd name="connsiteX293" fmla="*/ 2389094 w 2657256"/>
                          <a:gd name="connsiteY293" fmla="*/ 2837481 h 3370881"/>
                          <a:gd name="connsiteX294" fmla="*/ 2380129 w 2657256"/>
                          <a:gd name="connsiteY294" fmla="*/ 2859893 h 3370881"/>
                          <a:gd name="connsiteX295" fmla="*/ 2357718 w 2657256"/>
                          <a:gd name="connsiteY295" fmla="*/ 2913681 h 3370881"/>
                          <a:gd name="connsiteX296" fmla="*/ 2348753 w 2657256"/>
                          <a:gd name="connsiteY296" fmla="*/ 2936093 h 3370881"/>
                          <a:gd name="connsiteX297" fmla="*/ 2339788 w 2657256"/>
                          <a:gd name="connsiteY297" fmla="*/ 2971952 h 3370881"/>
                          <a:gd name="connsiteX298" fmla="*/ 2326341 w 2657256"/>
                          <a:gd name="connsiteY298" fmla="*/ 2994364 h 3370881"/>
                          <a:gd name="connsiteX299" fmla="*/ 2317376 w 2657256"/>
                          <a:gd name="connsiteY299" fmla="*/ 3025740 h 3370881"/>
                          <a:gd name="connsiteX300" fmla="*/ 2303929 w 2657256"/>
                          <a:gd name="connsiteY300" fmla="*/ 3048152 h 3370881"/>
                          <a:gd name="connsiteX301" fmla="*/ 2290482 w 2657256"/>
                          <a:gd name="connsiteY301" fmla="*/ 3079529 h 3370881"/>
                          <a:gd name="connsiteX302" fmla="*/ 2272553 w 2657256"/>
                          <a:gd name="connsiteY302" fmla="*/ 3084011 h 3370881"/>
                          <a:gd name="connsiteX303" fmla="*/ 2259106 w 2657256"/>
                          <a:gd name="connsiteY303" fmla="*/ 3088493 h 3370881"/>
                          <a:gd name="connsiteX304" fmla="*/ 2241176 w 2657256"/>
                          <a:gd name="connsiteY304" fmla="*/ 3092976 h 3370881"/>
                          <a:gd name="connsiteX305" fmla="*/ 2209800 w 2657256"/>
                          <a:gd name="connsiteY305" fmla="*/ 3101940 h 3370881"/>
                          <a:gd name="connsiteX306" fmla="*/ 2205318 w 2657256"/>
                          <a:gd name="connsiteY306" fmla="*/ 3039187 h 3370881"/>
                          <a:gd name="connsiteX307" fmla="*/ 2218765 w 2657256"/>
                          <a:gd name="connsiteY307" fmla="*/ 3021258 h 3370881"/>
                          <a:gd name="connsiteX308" fmla="*/ 2245659 w 2657256"/>
                          <a:gd name="connsiteY308" fmla="*/ 2971952 h 3370881"/>
                          <a:gd name="connsiteX309" fmla="*/ 2268070 w 2657256"/>
                          <a:gd name="connsiteY309" fmla="*/ 2945058 h 3370881"/>
                          <a:gd name="connsiteX310" fmla="*/ 2298550 w 2657256"/>
                          <a:gd name="connsiteY310" fmla="*/ 2568540 h 3370881"/>
                          <a:gd name="connsiteX311" fmla="*/ 2284986 w 2657256"/>
                          <a:gd name="connsiteY311" fmla="*/ 2532681 h 3370881"/>
                          <a:gd name="connsiteX312" fmla="*/ 2293273 w 2657256"/>
                          <a:gd name="connsiteY312" fmla="*/ 2496653 h 3370881"/>
                          <a:gd name="connsiteX313" fmla="*/ 2278152 w 2657256"/>
                          <a:gd name="connsiteY313" fmla="*/ 2475178 h 3370881"/>
                          <a:gd name="connsiteX314" fmla="*/ 2245659 w 2657256"/>
                          <a:gd name="connsiteY314" fmla="*/ 2389247 h 3370881"/>
                          <a:gd name="connsiteX315" fmla="*/ 2195507 w 2657256"/>
                          <a:gd name="connsiteY315" fmla="*/ 2241328 h 3370881"/>
                          <a:gd name="connsiteX316" fmla="*/ 2083786 w 2657256"/>
                          <a:gd name="connsiteY316" fmla="*/ 2040300 h 3370881"/>
                          <a:gd name="connsiteX317" fmla="*/ 2048773 w 2657256"/>
                          <a:gd name="connsiteY317" fmla="*/ 2017971 h 3370881"/>
                          <a:gd name="connsiteX318" fmla="*/ 2074314 w 2657256"/>
                          <a:gd name="connsiteY318" fmla="*/ 2011967 h 3370881"/>
                          <a:gd name="connsiteX319" fmla="*/ 2034988 w 2657256"/>
                          <a:gd name="connsiteY319" fmla="*/ 2003764 h 3370881"/>
                          <a:gd name="connsiteX320" fmla="*/ 2026023 w 2657256"/>
                          <a:gd name="connsiteY320" fmla="*/ 2026176 h 3370881"/>
                          <a:gd name="connsiteX321" fmla="*/ 2021541 w 2657256"/>
                          <a:gd name="connsiteY321" fmla="*/ 2039623 h 3370881"/>
                          <a:gd name="connsiteX322" fmla="*/ 1999129 w 2657256"/>
                          <a:gd name="connsiteY322" fmla="*/ 2053070 h 3370881"/>
                          <a:gd name="connsiteX323" fmla="*/ 1990165 w 2657256"/>
                          <a:gd name="connsiteY323" fmla="*/ 2070999 h 3370881"/>
                          <a:gd name="connsiteX324" fmla="*/ 1967753 w 2657256"/>
                          <a:gd name="connsiteY324" fmla="*/ 2106858 h 3370881"/>
                          <a:gd name="connsiteX325" fmla="*/ 1981200 w 2657256"/>
                          <a:gd name="connsiteY325" fmla="*/ 2223399 h 3370881"/>
                          <a:gd name="connsiteX326" fmla="*/ 1994647 w 2657256"/>
                          <a:gd name="connsiteY326" fmla="*/ 2254776 h 3370881"/>
                          <a:gd name="connsiteX327" fmla="*/ 2003612 w 2657256"/>
                          <a:gd name="connsiteY327" fmla="*/ 2272705 h 3370881"/>
                          <a:gd name="connsiteX328" fmla="*/ 2026023 w 2657256"/>
                          <a:gd name="connsiteY328" fmla="*/ 2304081 h 3370881"/>
                          <a:gd name="connsiteX329" fmla="*/ 2043953 w 2657256"/>
                          <a:gd name="connsiteY329" fmla="*/ 2348905 h 3370881"/>
                          <a:gd name="connsiteX330" fmla="*/ 2061882 w 2657256"/>
                          <a:gd name="connsiteY330" fmla="*/ 2371317 h 3370881"/>
                          <a:gd name="connsiteX331" fmla="*/ 2088776 w 2657256"/>
                          <a:gd name="connsiteY331" fmla="*/ 2434070 h 3370881"/>
                          <a:gd name="connsiteX332" fmla="*/ 2102223 w 2657256"/>
                          <a:gd name="connsiteY332" fmla="*/ 2465446 h 3370881"/>
                          <a:gd name="connsiteX333" fmla="*/ 2106706 w 2657256"/>
                          <a:gd name="connsiteY333" fmla="*/ 2496823 h 3370881"/>
                          <a:gd name="connsiteX334" fmla="*/ 2124635 w 2657256"/>
                          <a:gd name="connsiteY334" fmla="*/ 2559576 h 3370881"/>
                          <a:gd name="connsiteX335" fmla="*/ 2138082 w 2657256"/>
                          <a:gd name="connsiteY335" fmla="*/ 2649223 h 3370881"/>
                          <a:gd name="connsiteX336" fmla="*/ 2147047 w 2657256"/>
                          <a:gd name="connsiteY336" fmla="*/ 2685081 h 3370881"/>
                          <a:gd name="connsiteX337" fmla="*/ 2151529 w 2657256"/>
                          <a:gd name="connsiteY337" fmla="*/ 2716458 h 3370881"/>
                          <a:gd name="connsiteX338" fmla="*/ 2160494 w 2657256"/>
                          <a:gd name="connsiteY338" fmla="*/ 2770246 h 3370881"/>
                          <a:gd name="connsiteX339" fmla="*/ 2156012 w 2657256"/>
                          <a:gd name="connsiteY339" fmla="*/ 2962987 h 3370881"/>
                          <a:gd name="connsiteX340" fmla="*/ 2138082 w 2657256"/>
                          <a:gd name="connsiteY340" fmla="*/ 3043670 h 3370881"/>
                          <a:gd name="connsiteX341" fmla="*/ 2133600 w 2657256"/>
                          <a:gd name="connsiteY341" fmla="*/ 3061599 h 3370881"/>
                          <a:gd name="connsiteX342" fmla="*/ 2120153 w 2657256"/>
                          <a:gd name="connsiteY342" fmla="*/ 3079529 h 3370881"/>
                          <a:gd name="connsiteX343" fmla="*/ 2111188 w 2657256"/>
                          <a:gd name="connsiteY343" fmla="*/ 3106423 h 3370881"/>
                          <a:gd name="connsiteX344" fmla="*/ 2088776 w 2657256"/>
                          <a:gd name="connsiteY344" fmla="*/ 3137799 h 3370881"/>
                          <a:gd name="connsiteX345" fmla="*/ 2075329 w 2657256"/>
                          <a:gd name="connsiteY345" fmla="*/ 3164693 h 3370881"/>
                          <a:gd name="connsiteX346" fmla="*/ 2061882 w 2657256"/>
                          <a:gd name="connsiteY346" fmla="*/ 3169176 h 3370881"/>
                          <a:gd name="connsiteX347" fmla="*/ 2021541 w 2657256"/>
                          <a:gd name="connsiteY347" fmla="*/ 3164693 h 3370881"/>
                          <a:gd name="connsiteX348" fmla="*/ 2012576 w 2657256"/>
                          <a:gd name="connsiteY348" fmla="*/ 3119870 h 3370881"/>
                          <a:gd name="connsiteX349" fmla="*/ 2048435 w 2657256"/>
                          <a:gd name="connsiteY349" fmla="*/ 3021258 h 3370881"/>
                          <a:gd name="connsiteX350" fmla="*/ 2048435 w 2657256"/>
                          <a:gd name="connsiteY350" fmla="*/ 3021258 h 3370881"/>
                          <a:gd name="connsiteX351" fmla="*/ 2061882 w 2657256"/>
                          <a:gd name="connsiteY351" fmla="*/ 2967470 h 3370881"/>
                          <a:gd name="connsiteX352" fmla="*/ 2070847 w 2657256"/>
                          <a:gd name="connsiteY352" fmla="*/ 2882305 h 3370881"/>
                          <a:gd name="connsiteX353" fmla="*/ 2066365 w 2657256"/>
                          <a:gd name="connsiteY353" fmla="*/ 2725423 h 3370881"/>
                          <a:gd name="connsiteX354" fmla="*/ 2043953 w 2657256"/>
                          <a:gd name="connsiteY354" fmla="*/ 2649223 h 3370881"/>
                          <a:gd name="connsiteX355" fmla="*/ 2030506 w 2657256"/>
                          <a:gd name="connsiteY355" fmla="*/ 2622329 h 3370881"/>
                          <a:gd name="connsiteX356" fmla="*/ 2017059 w 2657256"/>
                          <a:gd name="connsiteY356" fmla="*/ 2581987 h 3370881"/>
                          <a:gd name="connsiteX357" fmla="*/ 1981200 w 2657256"/>
                          <a:gd name="connsiteY357" fmla="*/ 2514752 h 3370881"/>
                          <a:gd name="connsiteX358" fmla="*/ 1972235 w 2657256"/>
                          <a:gd name="connsiteY358" fmla="*/ 2501305 h 3370881"/>
                          <a:gd name="connsiteX359" fmla="*/ 1958788 w 2657256"/>
                          <a:gd name="connsiteY359" fmla="*/ 2478893 h 3370881"/>
                          <a:gd name="connsiteX360" fmla="*/ 1905000 w 2657256"/>
                          <a:gd name="connsiteY360" fmla="*/ 2398211 h 3370881"/>
                          <a:gd name="connsiteX361" fmla="*/ 1882588 w 2657256"/>
                          <a:gd name="connsiteY361" fmla="*/ 2357870 h 3370881"/>
                          <a:gd name="connsiteX362" fmla="*/ 1869141 w 2657256"/>
                          <a:gd name="connsiteY362" fmla="*/ 2339940 h 3370881"/>
                          <a:gd name="connsiteX363" fmla="*/ 1806388 w 2657256"/>
                          <a:gd name="connsiteY363" fmla="*/ 2313046 h 3370881"/>
                          <a:gd name="connsiteX364" fmla="*/ 1779494 w 2657256"/>
                          <a:gd name="connsiteY364" fmla="*/ 2304081 h 3370881"/>
                          <a:gd name="connsiteX365" fmla="*/ 1752600 w 2657256"/>
                          <a:gd name="connsiteY365" fmla="*/ 2299599 h 3370881"/>
                          <a:gd name="connsiteX366" fmla="*/ 1680882 w 2657256"/>
                          <a:gd name="connsiteY366" fmla="*/ 2277187 h 3370881"/>
                          <a:gd name="connsiteX367" fmla="*/ 1719025 w 2657256"/>
                          <a:gd name="connsiteY367" fmla="*/ 2281331 h 3370881"/>
                          <a:gd name="connsiteX368" fmla="*/ 1756997 w 2657256"/>
                          <a:gd name="connsiteY368" fmla="*/ 2289450 h 3370881"/>
                          <a:gd name="connsiteX369" fmla="*/ 1656440 w 2657256"/>
                          <a:gd name="connsiteY369" fmla="*/ 2298583 h 3370881"/>
                          <a:gd name="connsiteX370" fmla="*/ 1537447 w 2657256"/>
                          <a:gd name="connsiteY370" fmla="*/ 2329960 h 3370881"/>
                          <a:gd name="connsiteX371" fmla="*/ 1571993 w 2657256"/>
                          <a:gd name="connsiteY371" fmla="*/ 2317957 h 3370881"/>
                          <a:gd name="connsiteX372" fmla="*/ 1509707 w 2657256"/>
                          <a:gd name="connsiteY372" fmla="*/ 2338926 h 3370881"/>
                          <a:gd name="connsiteX373" fmla="*/ 1500444 w 2657256"/>
                          <a:gd name="connsiteY373" fmla="*/ 2355271 h 3370881"/>
                          <a:gd name="connsiteX374" fmla="*/ 1402678 w 2657256"/>
                          <a:gd name="connsiteY374" fmla="*/ 2339641 h 3370881"/>
                          <a:gd name="connsiteX375" fmla="*/ 1322892 w 2657256"/>
                          <a:gd name="connsiteY375" fmla="*/ 2336952 h 3370881"/>
                          <a:gd name="connsiteX376" fmla="*/ 1199384 w 2657256"/>
                          <a:gd name="connsiteY376" fmla="*/ 2307041 h 3370881"/>
                          <a:gd name="connsiteX377" fmla="*/ 1066800 w 2657256"/>
                          <a:gd name="connsiteY377" fmla="*/ 2272705 h 3370881"/>
                          <a:gd name="connsiteX378" fmla="*/ 1030941 w 2657256"/>
                          <a:gd name="connsiteY378" fmla="*/ 2263740 h 3370881"/>
                          <a:gd name="connsiteX379" fmla="*/ 986118 w 2657256"/>
                          <a:gd name="connsiteY379" fmla="*/ 2241329 h 3370881"/>
                          <a:gd name="connsiteX380" fmla="*/ 968188 w 2657256"/>
                          <a:gd name="connsiteY380" fmla="*/ 2232364 h 3370881"/>
                          <a:gd name="connsiteX381" fmla="*/ 936812 w 2657256"/>
                          <a:gd name="connsiteY381" fmla="*/ 2214434 h 3370881"/>
                          <a:gd name="connsiteX382" fmla="*/ 905435 w 2657256"/>
                          <a:gd name="connsiteY382" fmla="*/ 2196505 h 3370881"/>
                          <a:gd name="connsiteX383" fmla="*/ 869576 w 2657256"/>
                          <a:gd name="connsiteY383" fmla="*/ 2209952 h 3370881"/>
                          <a:gd name="connsiteX384" fmla="*/ 856129 w 2657256"/>
                          <a:gd name="connsiteY384" fmla="*/ 2227881 h 3370881"/>
                          <a:gd name="connsiteX385" fmla="*/ 815788 w 2657256"/>
                          <a:gd name="connsiteY385" fmla="*/ 2268223 h 3370881"/>
                          <a:gd name="connsiteX386" fmla="*/ 788894 w 2657256"/>
                          <a:gd name="connsiteY386" fmla="*/ 2290634 h 3370881"/>
                          <a:gd name="connsiteX387" fmla="*/ 762000 w 2657256"/>
                          <a:gd name="connsiteY387" fmla="*/ 2313046 h 3370881"/>
                          <a:gd name="connsiteX388" fmla="*/ 753035 w 2657256"/>
                          <a:gd name="connsiteY388" fmla="*/ 2326493 h 3370881"/>
                          <a:gd name="connsiteX389" fmla="*/ 735106 w 2657256"/>
                          <a:gd name="connsiteY389" fmla="*/ 2339940 h 3370881"/>
                          <a:gd name="connsiteX390" fmla="*/ 712694 w 2657256"/>
                          <a:gd name="connsiteY390" fmla="*/ 2362352 h 3370881"/>
                          <a:gd name="connsiteX391" fmla="*/ 694765 w 2657256"/>
                          <a:gd name="connsiteY391" fmla="*/ 2375799 h 3370881"/>
                          <a:gd name="connsiteX392" fmla="*/ 681318 w 2657256"/>
                          <a:gd name="connsiteY392" fmla="*/ 2393729 h 3370881"/>
                          <a:gd name="connsiteX393" fmla="*/ 667870 w 2657256"/>
                          <a:gd name="connsiteY393" fmla="*/ 2402693 h 3370881"/>
                          <a:gd name="connsiteX394" fmla="*/ 623047 w 2657256"/>
                          <a:gd name="connsiteY394" fmla="*/ 2443034 h 3370881"/>
                          <a:gd name="connsiteX395" fmla="*/ 600635 w 2657256"/>
                          <a:gd name="connsiteY395" fmla="*/ 2474411 h 3370881"/>
                          <a:gd name="connsiteX396" fmla="*/ 587188 w 2657256"/>
                          <a:gd name="connsiteY396" fmla="*/ 2514752 h 3370881"/>
                          <a:gd name="connsiteX397" fmla="*/ 582706 w 2657256"/>
                          <a:gd name="connsiteY397" fmla="*/ 2546129 h 3370881"/>
                          <a:gd name="connsiteX398" fmla="*/ 596153 w 2657256"/>
                          <a:gd name="connsiteY398" fmla="*/ 2635776 h 3370881"/>
                          <a:gd name="connsiteX399" fmla="*/ 600635 w 2657256"/>
                          <a:gd name="connsiteY399" fmla="*/ 2653705 h 3370881"/>
                          <a:gd name="connsiteX400" fmla="*/ 609600 w 2657256"/>
                          <a:gd name="connsiteY400" fmla="*/ 2671634 h 3370881"/>
                          <a:gd name="connsiteX401" fmla="*/ 614082 w 2657256"/>
                          <a:gd name="connsiteY401" fmla="*/ 2689564 h 3370881"/>
                          <a:gd name="connsiteX402" fmla="*/ 623047 w 2657256"/>
                          <a:gd name="connsiteY402" fmla="*/ 2711976 h 3370881"/>
                          <a:gd name="connsiteX403" fmla="*/ 627529 w 2657256"/>
                          <a:gd name="connsiteY403" fmla="*/ 2734387 h 3370881"/>
                          <a:gd name="connsiteX404" fmla="*/ 640976 w 2657256"/>
                          <a:gd name="connsiteY404" fmla="*/ 2765764 h 3370881"/>
                          <a:gd name="connsiteX405" fmla="*/ 645459 w 2657256"/>
                          <a:gd name="connsiteY405" fmla="*/ 2779211 h 3370881"/>
                          <a:gd name="connsiteX406" fmla="*/ 658906 w 2657256"/>
                          <a:gd name="connsiteY406" fmla="*/ 2801623 h 3370881"/>
                          <a:gd name="connsiteX407" fmla="*/ 676835 w 2657256"/>
                          <a:gd name="connsiteY407" fmla="*/ 2864376 h 3370881"/>
                          <a:gd name="connsiteX408" fmla="*/ 690282 w 2657256"/>
                          <a:gd name="connsiteY408" fmla="*/ 2895752 h 3370881"/>
                          <a:gd name="connsiteX409" fmla="*/ 699247 w 2657256"/>
                          <a:gd name="connsiteY409" fmla="*/ 2940576 h 3370881"/>
                          <a:gd name="connsiteX410" fmla="*/ 703729 w 2657256"/>
                          <a:gd name="connsiteY410" fmla="*/ 2967470 h 3370881"/>
                          <a:gd name="connsiteX411" fmla="*/ 717176 w 2657256"/>
                          <a:gd name="connsiteY411" fmla="*/ 2994364 h 3370881"/>
                          <a:gd name="connsiteX412" fmla="*/ 735106 w 2657256"/>
                          <a:gd name="connsiteY412" fmla="*/ 3052634 h 3370881"/>
                          <a:gd name="connsiteX413" fmla="*/ 739588 w 2657256"/>
                          <a:gd name="connsiteY413" fmla="*/ 3079529 h 3370881"/>
                          <a:gd name="connsiteX414" fmla="*/ 762000 w 2657256"/>
                          <a:gd name="connsiteY414" fmla="*/ 3142281 h 3370881"/>
                          <a:gd name="connsiteX415" fmla="*/ 766482 w 2657256"/>
                          <a:gd name="connsiteY415" fmla="*/ 3231929 h 3370881"/>
                          <a:gd name="connsiteX416" fmla="*/ 770965 w 2657256"/>
                          <a:gd name="connsiteY416" fmla="*/ 3254340 h 3370881"/>
                          <a:gd name="connsiteX417" fmla="*/ 775447 w 2657256"/>
                          <a:gd name="connsiteY417" fmla="*/ 3285717 h 3370881"/>
                          <a:gd name="connsiteX418" fmla="*/ 748553 w 2657256"/>
                          <a:gd name="connsiteY418" fmla="*/ 3335023 h 3370881"/>
                          <a:gd name="connsiteX419" fmla="*/ 721659 w 2657256"/>
                          <a:gd name="connsiteY419" fmla="*/ 3343987 h 3370881"/>
                          <a:gd name="connsiteX420" fmla="*/ 708212 w 2657256"/>
                          <a:gd name="connsiteY420" fmla="*/ 3348470 h 3370881"/>
                          <a:gd name="connsiteX421" fmla="*/ 623047 w 2657256"/>
                          <a:gd name="connsiteY421" fmla="*/ 3330540 h 3370881"/>
                          <a:gd name="connsiteX422" fmla="*/ 609600 w 2657256"/>
                          <a:gd name="connsiteY422" fmla="*/ 3308129 h 3370881"/>
                          <a:gd name="connsiteX423" fmla="*/ 591670 w 2657256"/>
                          <a:gd name="connsiteY423" fmla="*/ 3267787 h 3370881"/>
                          <a:gd name="connsiteX424" fmla="*/ 560294 w 2657256"/>
                          <a:gd name="connsiteY424" fmla="*/ 3209517 h 3370881"/>
                          <a:gd name="connsiteX425" fmla="*/ 551329 w 2657256"/>
                          <a:gd name="connsiteY425" fmla="*/ 3196070 h 3370881"/>
                          <a:gd name="connsiteX426" fmla="*/ 528918 w 2657256"/>
                          <a:gd name="connsiteY426" fmla="*/ 3173658 h 3370881"/>
                          <a:gd name="connsiteX427" fmla="*/ 519953 w 2657256"/>
                          <a:gd name="connsiteY427" fmla="*/ 3128834 h 3370881"/>
                          <a:gd name="connsiteX428" fmla="*/ 524435 w 2657256"/>
                          <a:gd name="connsiteY428" fmla="*/ 3101940 h 3370881"/>
                          <a:gd name="connsiteX429" fmla="*/ 528918 w 2657256"/>
                          <a:gd name="connsiteY429" fmla="*/ 3088493 h 3370881"/>
                          <a:gd name="connsiteX430" fmla="*/ 542365 w 2657256"/>
                          <a:gd name="connsiteY430" fmla="*/ 3052634 h 3370881"/>
                          <a:gd name="connsiteX431" fmla="*/ 484094 w 2657256"/>
                          <a:gd name="connsiteY431" fmla="*/ 2886787 h 3370881"/>
                          <a:gd name="connsiteX432" fmla="*/ 443753 w 2657256"/>
                          <a:gd name="connsiteY432" fmla="*/ 2779211 h 3370881"/>
                          <a:gd name="connsiteX433" fmla="*/ 439270 w 2657256"/>
                          <a:gd name="connsiteY433" fmla="*/ 2752317 h 3370881"/>
                          <a:gd name="connsiteX434" fmla="*/ 430306 w 2657256"/>
                          <a:gd name="connsiteY434" fmla="*/ 2716458 h 3370881"/>
                          <a:gd name="connsiteX435" fmla="*/ 425823 w 2657256"/>
                          <a:gd name="connsiteY435" fmla="*/ 2680599 h 3370881"/>
                          <a:gd name="connsiteX436" fmla="*/ 398929 w 2657256"/>
                          <a:gd name="connsiteY436" fmla="*/ 2599917 h 3370881"/>
                          <a:gd name="connsiteX437" fmla="*/ 385482 w 2657256"/>
                          <a:gd name="connsiteY437" fmla="*/ 2568540 h 3370881"/>
                          <a:gd name="connsiteX438" fmla="*/ 381000 w 2657256"/>
                          <a:gd name="connsiteY438" fmla="*/ 2550611 h 3370881"/>
                          <a:gd name="connsiteX439" fmla="*/ 372035 w 2657256"/>
                          <a:gd name="connsiteY439" fmla="*/ 2483376 h 3370881"/>
                          <a:gd name="connsiteX440" fmla="*/ 367553 w 2657256"/>
                          <a:gd name="connsiteY440" fmla="*/ 2469929 h 3370881"/>
                          <a:gd name="connsiteX441" fmla="*/ 407894 w 2657256"/>
                          <a:gd name="connsiteY441" fmla="*/ 2451999 h 3370881"/>
                          <a:gd name="connsiteX442" fmla="*/ 515470 w 2657256"/>
                          <a:gd name="connsiteY442" fmla="*/ 2407176 h 3370881"/>
                          <a:gd name="connsiteX443" fmla="*/ 578223 w 2657256"/>
                          <a:gd name="connsiteY443" fmla="*/ 2353387 h 3370881"/>
                          <a:gd name="connsiteX444" fmla="*/ 587188 w 2657256"/>
                          <a:gd name="connsiteY444" fmla="*/ 2330976 h 3370881"/>
                          <a:gd name="connsiteX445" fmla="*/ 614082 w 2657256"/>
                          <a:gd name="connsiteY445" fmla="*/ 2254776 h 3370881"/>
                          <a:gd name="connsiteX446" fmla="*/ 649941 w 2657256"/>
                          <a:gd name="connsiteY446" fmla="*/ 2200987 h 3370881"/>
                          <a:gd name="connsiteX447" fmla="*/ 690282 w 2657256"/>
                          <a:gd name="connsiteY447" fmla="*/ 2174093 h 3370881"/>
                          <a:gd name="connsiteX448" fmla="*/ 703729 w 2657256"/>
                          <a:gd name="connsiteY448" fmla="*/ 2165129 h 3370881"/>
                          <a:gd name="connsiteX449" fmla="*/ 739588 w 2657256"/>
                          <a:gd name="connsiteY449" fmla="*/ 2147199 h 3370881"/>
                          <a:gd name="connsiteX450" fmla="*/ 708212 w 2657256"/>
                          <a:gd name="connsiteY450" fmla="*/ 2187540 h 3370881"/>
                          <a:gd name="connsiteX451" fmla="*/ 654423 w 2657256"/>
                          <a:gd name="connsiteY451" fmla="*/ 2241329 h 3370881"/>
                          <a:gd name="connsiteX452" fmla="*/ 636494 w 2657256"/>
                          <a:gd name="connsiteY452" fmla="*/ 2259258 h 3370881"/>
                          <a:gd name="connsiteX453" fmla="*/ 614082 w 2657256"/>
                          <a:gd name="connsiteY453" fmla="*/ 2286152 h 3370881"/>
                          <a:gd name="connsiteX454" fmla="*/ 592179 w 2657256"/>
                          <a:gd name="connsiteY454" fmla="*/ 2282347 h 3370881"/>
                          <a:gd name="connsiteX455" fmla="*/ 555980 w 2657256"/>
                          <a:gd name="connsiteY455" fmla="*/ 2313892 h 3370881"/>
                          <a:gd name="connsiteX456" fmla="*/ 524435 w 2657256"/>
                          <a:gd name="connsiteY456" fmla="*/ 2348905 h 3370881"/>
                          <a:gd name="connsiteX457" fmla="*/ 502023 w 2657256"/>
                          <a:gd name="connsiteY457" fmla="*/ 2362352 h 3370881"/>
                          <a:gd name="connsiteX458" fmla="*/ 461682 w 2657256"/>
                          <a:gd name="connsiteY458" fmla="*/ 2389246 h 3370881"/>
                          <a:gd name="connsiteX459" fmla="*/ 448235 w 2657256"/>
                          <a:gd name="connsiteY459" fmla="*/ 2398211 h 3370881"/>
                          <a:gd name="connsiteX460" fmla="*/ 430306 w 2657256"/>
                          <a:gd name="connsiteY460" fmla="*/ 2407176 h 3370881"/>
                          <a:gd name="connsiteX461" fmla="*/ 412376 w 2657256"/>
                          <a:gd name="connsiteY461" fmla="*/ 2420623 h 3370881"/>
                          <a:gd name="connsiteX462" fmla="*/ 389965 w 2657256"/>
                          <a:gd name="connsiteY462" fmla="*/ 2429587 h 3370881"/>
                          <a:gd name="connsiteX463" fmla="*/ 372035 w 2657256"/>
                          <a:gd name="connsiteY463" fmla="*/ 2443034 h 3370881"/>
                          <a:gd name="connsiteX464" fmla="*/ 318247 w 2657256"/>
                          <a:gd name="connsiteY464" fmla="*/ 2474411 h 3370881"/>
                          <a:gd name="connsiteX465" fmla="*/ 304800 w 2657256"/>
                          <a:gd name="connsiteY465" fmla="*/ 2492340 h 3370881"/>
                          <a:gd name="connsiteX466" fmla="*/ 282388 w 2657256"/>
                          <a:gd name="connsiteY466" fmla="*/ 2519234 h 3370881"/>
                          <a:gd name="connsiteX467" fmla="*/ 295835 w 2657256"/>
                          <a:gd name="connsiteY467" fmla="*/ 2815070 h 3370881"/>
                          <a:gd name="connsiteX468" fmla="*/ 300318 w 2657256"/>
                          <a:gd name="connsiteY468" fmla="*/ 2837481 h 3370881"/>
                          <a:gd name="connsiteX469" fmla="*/ 304800 w 2657256"/>
                          <a:gd name="connsiteY469" fmla="*/ 2868858 h 3370881"/>
                          <a:gd name="connsiteX470" fmla="*/ 309282 w 2657256"/>
                          <a:gd name="connsiteY470" fmla="*/ 2927129 h 3370881"/>
                          <a:gd name="connsiteX471" fmla="*/ 322729 w 2657256"/>
                          <a:gd name="connsiteY471" fmla="*/ 2985399 h 3370881"/>
                          <a:gd name="connsiteX472" fmla="*/ 327212 w 2657256"/>
                          <a:gd name="connsiteY472" fmla="*/ 3012293 h 3370881"/>
                          <a:gd name="connsiteX473" fmla="*/ 331694 w 2657256"/>
                          <a:gd name="connsiteY473" fmla="*/ 3043670 h 3370881"/>
                          <a:gd name="connsiteX474" fmla="*/ 345141 w 2657256"/>
                          <a:gd name="connsiteY474" fmla="*/ 3070564 h 3370881"/>
                          <a:gd name="connsiteX475" fmla="*/ 367553 w 2657256"/>
                          <a:gd name="connsiteY475" fmla="*/ 3124352 h 3370881"/>
                          <a:gd name="connsiteX476" fmla="*/ 381000 w 2657256"/>
                          <a:gd name="connsiteY476" fmla="*/ 3182623 h 3370881"/>
                          <a:gd name="connsiteX477" fmla="*/ 389965 w 2657256"/>
                          <a:gd name="connsiteY477" fmla="*/ 3196070 h 3370881"/>
                          <a:gd name="connsiteX478" fmla="*/ 394447 w 2657256"/>
                          <a:gd name="connsiteY478" fmla="*/ 3213999 h 3370881"/>
                          <a:gd name="connsiteX479" fmla="*/ 412376 w 2657256"/>
                          <a:gd name="connsiteY479" fmla="*/ 3245376 h 3370881"/>
                          <a:gd name="connsiteX480" fmla="*/ 416859 w 2657256"/>
                          <a:gd name="connsiteY480" fmla="*/ 3258823 h 3370881"/>
                          <a:gd name="connsiteX481" fmla="*/ 425823 w 2657256"/>
                          <a:gd name="connsiteY481" fmla="*/ 3272270 h 3370881"/>
                          <a:gd name="connsiteX482" fmla="*/ 439270 w 2657256"/>
                          <a:gd name="connsiteY482" fmla="*/ 3303646 h 3370881"/>
                          <a:gd name="connsiteX483" fmla="*/ 439270 w 2657256"/>
                          <a:gd name="connsiteY483" fmla="*/ 3352952 h 3370881"/>
                          <a:gd name="connsiteX484" fmla="*/ 430306 w 2657256"/>
                          <a:gd name="connsiteY484" fmla="*/ 3366399 h 3370881"/>
                          <a:gd name="connsiteX485" fmla="*/ 412376 w 2657256"/>
                          <a:gd name="connsiteY485" fmla="*/ 3370881 h 3370881"/>
                          <a:gd name="connsiteX486" fmla="*/ 295835 w 2657256"/>
                          <a:gd name="connsiteY486" fmla="*/ 3357434 h 3370881"/>
                          <a:gd name="connsiteX487" fmla="*/ 264459 w 2657256"/>
                          <a:gd name="connsiteY487" fmla="*/ 3276752 h 3370881"/>
                          <a:gd name="connsiteX488" fmla="*/ 259976 w 2657256"/>
                          <a:gd name="connsiteY488" fmla="*/ 3240893 h 3370881"/>
                          <a:gd name="connsiteX489" fmla="*/ 246529 w 2657256"/>
                          <a:gd name="connsiteY489" fmla="*/ 3178140 h 3370881"/>
                          <a:gd name="connsiteX490" fmla="*/ 237565 w 2657256"/>
                          <a:gd name="connsiteY490" fmla="*/ 3084011 h 3370881"/>
                          <a:gd name="connsiteX491" fmla="*/ 228600 w 2657256"/>
                          <a:gd name="connsiteY491" fmla="*/ 3057117 h 3370881"/>
                          <a:gd name="connsiteX492" fmla="*/ 219635 w 2657256"/>
                          <a:gd name="connsiteY492" fmla="*/ 3021258 h 3370881"/>
                          <a:gd name="connsiteX493" fmla="*/ 206188 w 2657256"/>
                          <a:gd name="connsiteY493" fmla="*/ 2980917 h 3370881"/>
                          <a:gd name="connsiteX494" fmla="*/ 201706 w 2657256"/>
                          <a:gd name="connsiteY494" fmla="*/ 2949540 h 3370881"/>
                          <a:gd name="connsiteX495" fmla="*/ 197223 w 2657256"/>
                          <a:gd name="connsiteY495" fmla="*/ 2927129 h 3370881"/>
                          <a:gd name="connsiteX496" fmla="*/ 192741 w 2657256"/>
                          <a:gd name="connsiteY496" fmla="*/ 2891270 h 3370881"/>
                          <a:gd name="connsiteX497" fmla="*/ 188259 w 2657256"/>
                          <a:gd name="connsiteY497" fmla="*/ 2850929 h 3370881"/>
                          <a:gd name="connsiteX498" fmla="*/ 179294 w 2657256"/>
                          <a:gd name="connsiteY498" fmla="*/ 2824034 h 3370881"/>
                          <a:gd name="connsiteX499" fmla="*/ 165847 w 2657256"/>
                          <a:gd name="connsiteY499" fmla="*/ 2774729 h 3370881"/>
                          <a:gd name="connsiteX500" fmla="*/ 161365 w 2657256"/>
                          <a:gd name="connsiteY500" fmla="*/ 2747834 h 3370881"/>
                          <a:gd name="connsiteX501" fmla="*/ 156882 w 2657256"/>
                          <a:gd name="connsiteY501" fmla="*/ 2559576 h 3370881"/>
                          <a:gd name="connsiteX502" fmla="*/ 152400 w 2657256"/>
                          <a:gd name="connsiteY502" fmla="*/ 2519234 h 3370881"/>
                          <a:gd name="connsiteX503" fmla="*/ 118035 w 2657256"/>
                          <a:gd name="connsiteY503" fmla="*/ 2400004 h 3370881"/>
                          <a:gd name="connsiteX504" fmla="*/ 117048 w 2657256"/>
                          <a:gd name="connsiteY504" fmla="*/ 2344423 h 3370881"/>
                          <a:gd name="connsiteX505" fmla="*/ 100106 w 2657256"/>
                          <a:gd name="connsiteY505" fmla="*/ 2330976 h 3370881"/>
                          <a:gd name="connsiteX506" fmla="*/ 138953 w 2657256"/>
                          <a:gd name="connsiteY506" fmla="*/ 2313046 h 3370881"/>
                          <a:gd name="connsiteX507" fmla="*/ 152400 w 2657256"/>
                          <a:gd name="connsiteY507" fmla="*/ 2304081 h 3370881"/>
                          <a:gd name="connsiteX508" fmla="*/ 170329 w 2657256"/>
                          <a:gd name="connsiteY508" fmla="*/ 2259258 h 3370881"/>
                          <a:gd name="connsiteX509" fmla="*/ 188259 w 2657256"/>
                          <a:gd name="connsiteY509" fmla="*/ 2223399 h 3370881"/>
                          <a:gd name="connsiteX510" fmla="*/ 206188 w 2657256"/>
                          <a:gd name="connsiteY510" fmla="*/ 2187540 h 3370881"/>
                          <a:gd name="connsiteX511" fmla="*/ 210670 w 2657256"/>
                          <a:gd name="connsiteY511" fmla="*/ 2174093 h 3370881"/>
                          <a:gd name="connsiteX512" fmla="*/ 219635 w 2657256"/>
                          <a:gd name="connsiteY512" fmla="*/ 2115823 h 3370881"/>
                          <a:gd name="connsiteX513" fmla="*/ 210670 w 2657256"/>
                          <a:gd name="connsiteY513" fmla="*/ 1958940 h 3370881"/>
                          <a:gd name="connsiteX514" fmla="*/ 192741 w 2657256"/>
                          <a:gd name="connsiteY514" fmla="*/ 1923081 h 3370881"/>
                          <a:gd name="connsiteX515" fmla="*/ 179294 w 2657256"/>
                          <a:gd name="connsiteY515" fmla="*/ 1891705 h 3370881"/>
                          <a:gd name="connsiteX516" fmla="*/ 165847 w 2657256"/>
                          <a:gd name="connsiteY516" fmla="*/ 1864811 h 3370881"/>
                          <a:gd name="connsiteX517" fmla="*/ 152400 w 2657256"/>
                          <a:gd name="connsiteY517" fmla="*/ 1833434 h 3370881"/>
                          <a:gd name="connsiteX518" fmla="*/ 143435 w 2657256"/>
                          <a:gd name="connsiteY518" fmla="*/ 1819987 h 3370881"/>
                          <a:gd name="connsiteX519" fmla="*/ 107576 w 2657256"/>
                          <a:gd name="connsiteY519" fmla="*/ 1784129 h 3370881"/>
                          <a:gd name="connsiteX520" fmla="*/ 94129 w 2657256"/>
                          <a:gd name="connsiteY520" fmla="*/ 1779646 h 3370881"/>
                          <a:gd name="connsiteX521" fmla="*/ 71718 w 2657256"/>
                          <a:gd name="connsiteY521" fmla="*/ 1770681 h 3370881"/>
                          <a:gd name="connsiteX522" fmla="*/ 58270 w 2657256"/>
                          <a:gd name="connsiteY522" fmla="*/ 1761717 h 3370881"/>
                          <a:gd name="connsiteX523" fmla="*/ 26894 w 2657256"/>
                          <a:gd name="connsiteY523" fmla="*/ 1730340 h 3370881"/>
                          <a:gd name="connsiteX524" fmla="*/ 0 w 2657256"/>
                          <a:gd name="connsiteY524" fmla="*/ 1707929 h 3370881"/>
                          <a:gd name="connsiteX0" fmla="*/ 0 w 2657256"/>
                          <a:gd name="connsiteY0" fmla="*/ 1707929 h 3370881"/>
                          <a:gd name="connsiteX1" fmla="*/ 22412 w 2657256"/>
                          <a:gd name="connsiteY1" fmla="*/ 1698964 h 3370881"/>
                          <a:gd name="connsiteX2" fmla="*/ 31376 w 2657256"/>
                          <a:gd name="connsiteY2" fmla="*/ 1681034 h 3370881"/>
                          <a:gd name="connsiteX3" fmla="*/ 44823 w 2657256"/>
                          <a:gd name="connsiteY3" fmla="*/ 1672070 h 3370881"/>
                          <a:gd name="connsiteX4" fmla="*/ 58270 w 2657256"/>
                          <a:gd name="connsiteY4" fmla="*/ 1654140 h 3370881"/>
                          <a:gd name="connsiteX5" fmla="*/ 76200 w 2657256"/>
                          <a:gd name="connsiteY5" fmla="*/ 1645176 h 3370881"/>
                          <a:gd name="connsiteX6" fmla="*/ 98612 w 2657256"/>
                          <a:gd name="connsiteY6" fmla="*/ 1636211 h 3370881"/>
                          <a:gd name="connsiteX7" fmla="*/ 125506 w 2657256"/>
                          <a:gd name="connsiteY7" fmla="*/ 1627246 h 3370881"/>
                          <a:gd name="connsiteX8" fmla="*/ 152400 w 2657256"/>
                          <a:gd name="connsiteY8" fmla="*/ 1609317 h 3370881"/>
                          <a:gd name="connsiteX9" fmla="*/ 170329 w 2657256"/>
                          <a:gd name="connsiteY9" fmla="*/ 1600352 h 3370881"/>
                          <a:gd name="connsiteX10" fmla="*/ 188259 w 2657256"/>
                          <a:gd name="connsiteY10" fmla="*/ 1582423 h 3370881"/>
                          <a:gd name="connsiteX11" fmla="*/ 228600 w 2657256"/>
                          <a:gd name="connsiteY11" fmla="*/ 1564493 h 3370881"/>
                          <a:gd name="connsiteX12" fmla="*/ 255494 w 2657256"/>
                          <a:gd name="connsiteY12" fmla="*/ 1546564 h 3370881"/>
                          <a:gd name="connsiteX13" fmla="*/ 300318 w 2657256"/>
                          <a:gd name="connsiteY13" fmla="*/ 1524152 h 3370881"/>
                          <a:gd name="connsiteX14" fmla="*/ 313765 w 2657256"/>
                          <a:gd name="connsiteY14" fmla="*/ 1515187 h 3370881"/>
                          <a:gd name="connsiteX15" fmla="*/ 340659 w 2657256"/>
                          <a:gd name="connsiteY15" fmla="*/ 1510705 h 3370881"/>
                          <a:gd name="connsiteX16" fmla="*/ 363070 w 2657256"/>
                          <a:gd name="connsiteY16" fmla="*/ 1506223 h 3370881"/>
                          <a:gd name="connsiteX17" fmla="*/ 389965 w 2657256"/>
                          <a:gd name="connsiteY17" fmla="*/ 1501740 h 3370881"/>
                          <a:gd name="connsiteX18" fmla="*/ 425823 w 2657256"/>
                          <a:gd name="connsiteY18" fmla="*/ 1497258 h 3370881"/>
                          <a:gd name="connsiteX19" fmla="*/ 470647 w 2657256"/>
                          <a:gd name="connsiteY19" fmla="*/ 1488293 h 3370881"/>
                          <a:gd name="connsiteX20" fmla="*/ 515470 w 2657256"/>
                          <a:gd name="connsiteY20" fmla="*/ 1479329 h 3370881"/>
                          <a:gd name="connsiteX21" fmla="*/ 528918 w 2657256"/>
                          <a:gd name="connsiteY21" fmla="*/ 1470364 h 3370881"/>
                          <a:gd name="connsiteX22" fmla="*/ 600635 w 2657256"/>
                          <a:gd name="connsiteY22" fmla="*/ 1456917 h 3370881"/>
                          <a:gd name="connsiteX23" fmla="*/ 690282 w 2657256"/>
                          <a:gd name="connsiteY23" fmla="*/ 1447952 h 3370881"/>
                          <a:gd name="connsiteX24" fmla="*/ 793376 w 2657256"/>
                          <a:gd name="connsiteY24" fmla="*/ 1452434 h 3370881"/>
                          <a:gd name="connsiteX25" fmla="*/ 874059 w 2657256"/>
                          <a:gd name="connsiteY25" fmla="*/ 1465881 h 3370881"/>
                          <a:gd name="connsiteX26" fmla="*/ 914400 w 2657256"/>
                          <a:gd name="connsiteY26" fmla="*/ 1470364 h 3370881"/>
                          <a:gd name="connsiteX27" fmla="*/ 1030941 w 2657256"/>
                          <a:gd name="connsiteY27" fmla="*/ 1483811 h 3370881"/>
                          <a:gd name="connsiteX28" fmla="*/ 1151965 w 2657256"/>
                          <a:gd name="connsiteY28" fmla="*/ 1492776 h 3370881"/>
                          <a:gd name="connsiteX29" fmla="*/ 1281953 w 2657256"/>
                          <a:gd name="connsiteY29" fmla="*/ 1501740 h 3370881"/>
                          <a:gd name="connsiteX30" fmla="*/ 1465729 w 2657256"/>
                          <a:gd name="connsiteY30" fmla="*/ 1497258 h 3370881"/>
                          <a:gd name="connsiteX31" fmla="*/ 1510553 w 2657256"/>
                          <a:gd name="connsiteY31" fmla="*/ 1492776 h 3370881"/>
                          <a:gd name="connsiteX32" fmla="*/ 1582270 w 2657256"/>
                          <a:gd name="connsiteY32" fmla="*/ 1461399 h 3370881"/>
                          <a:gd name="connsiteX33" fmla="*/ 1604682 w 2657256"/>
                          <a:gd name="connsiteY33" fmla="*/ 1456917 h 3370881"/>
                          <a:gd name="connsiteX34" fmla="*/ 1622612 w 2657256"/>
                          <a:gd name="connsiteY34" fmla="*/ 1447952 h 3370881"/>
                          <a:gd name="connsiteX35" fmla="*/ 1645023 w 2657256"/>
                          <a:gd name="connsiteY35" fmla="*/ 1438987 h 3370881"/>
                          <a:gd name="connsiteX36" fmla="*/ 1662953 w 2657256"/>
                          <a:gd name="connsiteY36" fmla="*/ 1425540 h 3370881"/>
                          <a:gd name="connsiteX37" fmla="*/ 1698812 w 2657256"/>
                          <a:gd name="connsiteY37" fmla="*/ 1407611 h 3370881"/>
                          <a:gd name="connsiteX38" fmla="*/ 1739153 w 2657256"/>
                          <a:gd name="connsiteY38" fmla="*/ 1380717 h 3370881"/>
                          <a:gd name="connsiteX39" fmla="*/ 1752600 w 2657256"/>
                          <a:gd name="connsiteY39" fmla="*/ 1367270 h 3370881"/>
                          <a:gd name="connsiteX40" fmla="*/ 1775012 w 2657256"/>
                          <a:gd name="connsiteY40" fmla="*/ 1353823 h 3370881"/>
                          <a:gd name="connsiteX41" fmla="*/ 1797423 w 2657256"/>
                          <a:gd name="connsiteY41" fmla="*/ 1335893 h 3370881"/>
                          <a:gd name="connsiteX42" fmla="*/ 1810870 w 2657256"/>
                          <a:gd name="connsiteY42" fmla="*/ 1304517 h 3370881"/>
                          <a:gd name="connsiteX43" fmla="*/ 1815353 w 2657256"/>
                          <a:gd name="connsiteY43" fmla="*/ 1291070 h 3370881"/>
                          <a:gd name="connsiteX44" fmla="*/ 1801906 w 2657256"/>
                          <a:gd name="connsiteY44" fmla="*/ 1138670 h 3370881"/>
                          <a:gd name="connsiteX45" fmla="*/ 1792941 w 2657256"/>
                          <a:gd name="connsiteY45" fmla="*/ 1125223 h 3370881"/>
                          <a:gd name="connsiteX46" fmla="*/ 1757082 w 2657256"/>
                          <a:gd name="connsiteY46" fmla="*/ 1093846 h 3370881"/>
                          <a:gd name="connsiteX47" fmla="*/ 1730188 w 2657256"/>
                          <a:gd name="connsiteY47" fmla="*/ 1066952 h 3370881"/>
                          <a:gd name="connsiteX48" fmla="*/ 1703294 w 2657256"/>
                          <a:gd name="connsiteY48" fmla="*/ 1049023 h 3370881"/>
                          <a:gd name="connsiteX49" fmla="*/ 1622612 w 2657256"/>
                          <a:gd name="connsiteY49" fmla="*/ 1053505 h 3370881"/>
                          <a:gd name="connsiteX50" fmla="*/ 1595718 w 2657256"/>
                          <a:gd name="connsiteY50" fmla="*/ 1062470 h 3370881"/>
                          <a:gd name="connsiteX51" fmla="*/ 1573306 w 2657256"/>
                          <a:gd name="connsiteY51" fmla="*/ 1066952 h 3370881"/>
                          <a:gd name="connsiteX52" fmla="*/ 1453385 w 2657256"/>
                          <a:gd name="connsiteY52" fmla="*/ 1082761 h 3370881"/>
                          <a:gd name="connsiteX53" fmla="*/ 1326776 w 2657256"/>
                          <a:gd name="connsiteY53" fmla="*/ 1062470 h 3370881"/>
                          <a:gd name="connsiteX54" fmla="*/ 1308847 w 2657256"/>
                          <a:gd name="connsiteY54" fmla="*/ 1057987 h 3370881"/>
                          <a:gd name="connsiteX55" fmla="*/ 1277470 w 2657256"/>
                          <a:gd name="connsiteY55" fmla="*/ 1053505 h 3370881"/>
                          <a:gd name="connsiteX56" fmla="*/ 1259541 w 2657256"/>
                          <a:gd name="connsiteY56" fmla="*/ 1049023 h 3370881"/>
                          <a:gd name="connsiteX57" fmla="*/ 1232647 w 2657256"/>
                          <a:gd name="connsiteY57" fmla="*/ 1044540 h 3370881"/>
                          <a:gd name="connsiteX58" fmla="*/ 1053353 w 2657256"/>
                          <a:gd name="connsiteY58" fmla="*/ 1049023 h 3370881"/>
                          <a:gd name="connsiteX59" fmla="*/ 1035423 w 2657256"/>
                          <a:gd name="connsiteY59" fmla="*/ 1053505 h 3370881"/>
                          <a:gd name="connsiteX60" fmla="*/ 1008529 w 2657256"/>
                          <a:gd name="connsiteY60" fmla="*/ 1057987 h 3370881"/>
                          <a:gd name="connsiteX61" fmla="*/ 995082 w 2657256"/>
                          <a:gd name="connsiteY61" fmla="*/ 1062470 h 3370881"/>
                          <a:gd name="connsiteX62" fmla="*/ 945776 w 2657256"/>
                          <a:gd name="connsiteY62" fmla="*/ 1031093 h 3370881"/>
                          <a:gd name="connsiteX63" fmla="*/ 941294 w 2657256"/>
                          <a:gd name="connsiteY63" fmla="*/ 1017646 h 3370881"/>
                          <a:gd name="connsiteX64" fmla="*/ 932329 w 2657256"/>
                          <a:gd name="connsiteY64" fmla="*/ 919034 h 3370881"/>
                          <a:gd name="connsiteX65" fmla="*/ 914400 w 2657256"/>
                          <a:gd name="connsiteY65" fmla="*/ 901105 h 3370881"/>
                          <a:gd name="connsiteX66" fmla="*/ 918882 w 2657256"/>
                          <a:gd name="connsiteY66" fmla="*/ 869729 h 3370881"/>
                          <a:gd name="connsiteX67" fmla="*/ 941294 w 2657256"/>
                          <a:gd name="connsiteY67" fmla="*/ 865246 h 3370881"/>
                          <a:gd name="connsiteX68" fmla="*/ 959223 w 2657256"/>
                          <a:gd name="connsiteY68" fmla="*/ 851799 h 3370881"/>
                          <a:gd name="connsiteX69" fmla="*/ 990600 w 2657256"/>
                          <a:gd name="connsiteY69" fmla="*/ 847317 h 3370881"/>
                          <a:gd name="connsiteX70" fmla="*/ 1129553 w 2657256"/>
                          <a:gd name="connsiteY70" fmla="*/ 838352 h 3370881"/>
                          <a:gd name="connsiteX71" fmla="*/ 1147482 w 2657256"/>
                          <a:gd name="connsiteY71" fmla="*/ 829387 h 3370881"/>
                          <a:gd name="connsiteX72" fmla="*/ 1178859 w 2657256"/>
                          <a:gd name="connsiteY72" fmla="*/ 806976 h 3370881"/>
                          <a:gd name="connsiteX73" fmla="*/ 1192306 w 2657256"/>
                          <a:gd name="connsiteY73" fmla="*/ 793529 h 3370881"/>
                          <a:gd name="connsiteX74" fmla="*/ 1214718 w 2657256"/>
                          <a:gd name="connsiteY74" fmla="*/ 784564 h 3370881"/>
                          <a:gd name="connsiteX75" fmla="*/ 1241612 w 2657256"/>
                          <a:gd name="connsiteY75" fmla="*/ 771117 h 3370881"/>
                          <a:gd name="connsiteX76" fmla="*/ 1277470 w 2657256"/>
                          <a:gd name="connsiteY76" fmla="*/ 753187 h 3370881"/>
                          <a:gd name="connsiteX77" fmla="*/ 1295400 w 2657256"/>
                          <a:gd name="connsiteY77" fmla="*/ 730776 h 3370881"/>
                          <a:gd name="connsiteX78" fmla="*/ 1317812 w 2657256"/>
                          <a:gd name="connsiteY78" fmla="*/ 708364 h 3370881"/>
                          <a:gd name="connsiteX79" fmla="*/ 1353670 w 2657256"/>
                          <a:gd name="connsiteY79" fmla="*/ 663540 h 3370881"/>
                          <a:gd name="connsiteX80" fmla="*/ 1371600 w 2657256"/>
                          <a:gd name="connsiteY80" fmla="*/ 636646 h 3370881"/>
                          <a:gd name="connsiteX81" fmla="*/ 1380565 w 2657256"/>
                          <a:gd name="connsiteY81" fmla="*/ 596305 h 3370881"/>
                          <a:gd name="connsiteX82" fmla="*/ 1385047 w 2657256"/>
                          <a:gd name="connsiteY82" fmla="*/ 582858 h 3370881"/>
                          <a:gd name="connsiteX83" fmla="*/ 1380565 w 2657256"/>
                          <a:gd name="connsiteY83" fmla="*/ 533552 h 3370881"/>
                          <a:gd name="connsiteX84" fmla="*/ 1367118 w 2657256"/>
                          <a:gd name="connsiteY84" fmla="*/ 524587 h 3370881"/>
                          <a:gd name="connsiteX85" fmla="*/ 1349188 w 2657256"/>
                          <a:gd name="connsiteY85" fmla="*/ 520105 h 3370881"/>
                          <a:gd name="connsiteX86" fmla="*/ 1326776 w 2657256"/>
                          <a:gd name="connsiteY86" fmla="*/ 511140 h 3370881"/>
                          <a:gd name="connsiteX87" fmla="*/ 1281953 w 2657256"/>
                          <a:gd name="connsiteY87" fmla="*/ 515623 h 3370881"/>
                          <a:gd name="connsiteX88" fmla="*/ 1250576 w 2657256"/>
                          <a:gd name="connsiteY88" fmla="*/ 529070 h 3370881"/>
                          <a:gd name="connsiteX89" fmla="*/ 1210235 w 2657256"/>
                          <a:gd name="connsiteY89" fmla="*/ 542517 h 3370881"/>
                          <a:gd name="connsiteX90" fmla="*/ 1183341 w 2657256"/>
                          <a:gd name="connsiteY90" fmla="*/ 555964 h 3370881"/>
                          <a:gd name="connsiteX91" fmla="*/ 1160929 w 2657256"/>
                          <a:gd name="connsiteY91" fmla="*/ 569411 h 3370881"/>
                          <a:gd name="connsiteX92" fmla="*/ 1134035 w 2657256"/>
                          <a:gd name="connsiteY92" fmla="*/ 578376 h 3370881"/>
                          <a:gd name="connsiteX93" fmla="*/ 1111623 w 2657256"/>
                          <a:gd name="connsiteY93" fmla="*/ 587340 h 3370881"/>
                          <a:gd name="connsiteX94" fmla="*/ 1084729 w 2657256"/>
                          <a:gd name="connsiteY94" fmla="*/ 596305 h 3370881"/>
                          <a:gd name="connsiteX95" fmla="*/ 986118 w 2657256"/>
                          <a:gd name="connsiteY95" fmla="*/ 591823 h 3370881"/>
                          <a:gd name="connsiteX96" fmla="*/ 927847 w 2657256"/>
                          <a:gd name="connsiteY96" fmla="*/ 578376 h 3370881"/>
                          <a:gd name="connsiteX97" fmla="*/ 896470 w 2657256"/>
                          <a:gd name="connsiteY97" fmla="*/ 555964 h 3370881"/>
                          <a:gd name="connsiteX98" fmla="*/ 883023 w 2657256"/>
                          <a:gd name="connsiteY98" fmla="*/ 546999 h 3370881"/>
                          <a:gd name="connsiteX99" fmla="*/ 865094 w 2657256"/>
                          <a:gd name="connsiteY99" fmla="*/ 497693 h 3370881"/>
                          <a:gd name="connsiteX100" fmla="*/ 869576 w 2657256"/>
                          <a:gd name="connsiteY100" fmla="*/ 403564 h 3370881"/>
                          <a:gd name="connsiteX101" fmla="*/ 874059 w 2657256"/>
                          <a:gd name="connsiteY101" fmla="*/ 385634 h 3370881"/>
                          <a:gd name="connsiteX102" fmla="*/ 883023 w 2657256"/>
                          <a:gd name="connsiteY102" fmla="*/ 372187 h 3370881"/>
                          <a:gd name="connsiteX103" fmla="*/ 909918 w 2657256"/>
                          <a:gd name="connsiteY103" fmla="*/ 363223 h 3370881"/>
                          <a:gd name="connsiteX104" fmla="*/ 914400 w 2657256"/>
                          <a:gd name="connsiteY104" fmla="*/ 385634 h 3370881"/>
                          <a:gd name="connsiteX105" fmla="*/ 909918 w 2657256"/>
                          <a:gd name="connsiteY105" fmla="*/ 408046 h 3370881"/>
                          <a:gd name="connsiteX106" fmla="*/ 900953 w 2657256"/>
                          <a:gd name="connsiteY106" fmla="*/ 466317 h 3370881"/>
                          <a:gd name="connsiteX107" fmla="*/ 905435 w 2657256"/>
                          <a:gd name="connsiteY107" fmla="*/ 515623 h 3370881"/>
                          <a:gd name="connsiteX108" fmla="*/ 932329 w 2657256"/>
                          <a:gd name="connsiteY108" fmla="*/ 551481 h 3370881"/>
                          <a:gd name="connsiteX109" fmla="*/ 954741 w 2657256"/>
                          <a:gd name="connsiteY109" fmla="*/ 560446 h 3370881"/>
                          <a:gd name="connsiteX110" fmla="*/ 972670 w 2657256"/>
                          <a:gd name="connsiteY110" fmla="*/ 569411 h 3370881"/>
                          <a:gd name="connsiteX111" fmla="*/ 1066800 w 2657256"/>
                          <a:gd name="connsiteY111" fmla="*/ 564929 h 3370881"/>
                          <a:gd name="connsiteX112" fmla="*/ 1111623 w 2657256"/>
                          <a:gd name="connsiteY112" fmla="*/ 551481 h 3370881"/>
                          <a:gd name="connsiteX113" fmla="*/ 1129553 w 2657256"/>
                          <a:gd name="connsiteY113" fmla="*/ 538034 h 3370881"/>
                          <a:gd name="connsiteX114" fmla="*/ 1156447 w 2657256"/>
                          <a:gd name="connsiteY114" fmla="*/ 511140 h 3370881"/>
                          <a:gd name="connsiteX115" fmla="*/ 1160929 w 2657256"/>
                          <a:gd name="connsiteY115" fmla="*/ 493211 h 3370881"/>
                          <a:gd name="connsiteX116" fmla="*/ 1178859 w 2657256"/>
                          <a:gd name="connsiteY116" fmla="*/ 331846 h 3370881"/>
                          <a:gd name="connsiteX117" fmla="*/ 1215315 w 2657256"/>
                          <a:gd name="connsiteY117" fmla="*/ 270289 h 3370881"/>
                          <a:gd name="connsiteX118" fmla="*/ 1214718 w 2657256"/>
                          <a:gd name="connsiteY118" fmla="*/ 367705 h 3370881"/>
                          <a:gd name="connsiteX119" fmla="*/ 1201270 w 2657256"/>
                          <a:gd name="connsiteY119" fmla="*/ 412529 h 3370881"/>
                          <a:gd name="connsiteX120" fmla="*/ 1210235 w 2657256"/>
                          <a:gd name="connsiteY120" fmla="*/ 461834 h 3370881"/>
                          <a:gd name="connsiteX121" fmla="*/ 1214718 w 2657256"/>
                          <a:gd name="connsiteY121" fmla="*/ 475281 h 3370881"/>
                          <a:gd name="connsiteX122" fmla="*/ 1228165 w 2657256"/>
                          <a:gd name="connsiteY122" fmla="*/ 484246 h 3370881"/>
                          <a:gd name="connsiteX123" fmla="*/ 1250576 w 2657256"/>
                          <a:gd name="connsiteY123" fmla="*/ 502176 h 3370881"/>
                          <a:gd name="connsiteX124" fmla="*/ 1317812 w 2657256"/>
                          <a:gd name="connsiteY124" fmla="*/ 497693 h 3370881"/>
                          <a:gd name="connsiteX125" fmla="*/ 1353670 w 2657256"/>
                          <a:gd name="connsiteY125" fmla="*/ 488729 h 3370881"/>
                          <a:gd name="connsiteX126" fmla="*/ 1506070 w 2657256"/>
                          <a:gd name="connsiteY126" fmla="*/ 457352 h 3370881"/>
                          <a:gd name="connsiteX127" fmla="*/ 1550894 w 2657256"/>
                          <a:gd name="connsiteY127" fmla="*/ 430458 h 3370881"/>
                          <a:gd name="connsiteX128" fmla="*/ 1564341 w 2657256"/>
                          <a:gd name="connsiteY128" fmla="*/ 417011 h 3370881"/>
                          <a:gd name="connsiteX129" fmla="*/ 1586753 w 2657256"/>
                          <a:gd name="connsiteY129" fmla="*/ 399081 h 3370881"/>
                          <a:gd name="connsiteX130" fmla="*/ 1595718 w 2657256"/>
                          <a:gd name="connsiteY130" fmla="*/ 381152 h 3370881"/>
                          <a:gd name="connsiteX131" fmla="*/ 1600200 w 2657256"/>
                          <a:gd name="connsiteY131" fmla="*/ 363223 h 3370881"/>
                          <a:gd name="connsiteX132" fmla="*/ 1609165 w 2657256"/>
                          <a:gd name="connsiteY132" fmla="*/ 313917 h 3370881"/>
                          <a:gd name="connsiteX133" fmla="*/ 1537447 w 2657256"/>
                          <a:gd name="connsiteY133" fmla="*/ 188411 h 3370881"/>
                          <a:gd name="connsiteX134" fmla="*/ 1613647 w 2657256"/>
                          <a:gd name="connsiteY134" fmla="*/ 399081 h 3370881"/>
                          <a:gd name="connsiteX135" fmla="*/ 1627094 w 2657256"/>
                          <a:gd name="connsiteY135" fmla="*/ 417011 h 3370881"/>
                          <a:gd name="connsiteX136" fmla="*/ 1658470 w 2657256"/>
                          <a:gd name="connsiteY136" fmla="*/ 412529 h 3370881"/>
                          <a:gd name="connsiteX137" fmla="*/ 1685365 w 2657256"/>
                          <a:gd name="connsiteY137" fmla="*/ 390117 h 3370881"/>
                          <a:gd name="connsiteX138" fmla="*/ 1694329 w 2657256"/>
                          <a:gd name="connsiteY138" fmla="*/ 376670 h 3370881"/>
                          <a:gd name="connsiteX139" fmla="*/ 1734670 w 2657256"/>
                          <a:gd name="connsiteY139" fmla="*/ 354258 h 3370881"/>
                          <a:gd name="connsiteX140" fmla="*/ 1743635 w 2657256"/>
                          <a:gd name="connsiteY140" fmla="*/ 340811 h 3370881"/>
                          <a:gd name="connsiteX141" fmla="*/ 1757082 w 2657256"/>
                          <a:gd name="connsiteY141" fmla="*/ 336329 h 3370881"/>
                          <a:gd name="connsiteX142" fmla="*/ 1808984 w 2657256"/>
                          <a:gd name="connsiteY142" fmla="*/ 249641 h 3370881"/>
                          <a:gd name="connsiteX143" fmla="*/ 1899621 w 2657256"/>
                          <a:gd name="connsiteY143" fmla="*/ 211719 h 3370881"/>
                          <a:gd name="connsiteX144" fmla="*/ 1869369 w 2657256"/>
                          <a:gd name="connsiteY144" fmla="*/ 152642 h 3370881"/>
                          <a:gd name="connsiteX145" fmla="*/ 1772023 w 2657256"/>
                          <a:gd name="connsiteY145" fmla="*/ 77249 h 3370881"/>
                          <a:gd name="connsiteX146" fmla="*/ 1848666 w 2657256"/>
                          <a:gd name="connsiteY146" fmla="*/ 209768 h 3370881"/>
                          <a:gd name="connsiteX147" fmla="*/ 1874221 w 2657256"/>
                          <a:gd name="connsiteY147" fmla="*/ 318698 h 3370881"/>
                          <a:gd name="connsiteX148" fmla="*/ 1788459 w 2657256"/>
                          <a:gd name="connsiteY148" fmla="*/ 367705 h 3370881"/>
                          <a:gd name="connsiteX149" fmla="*/ 1761565 w 2657256"/>
                          <a:gd name="connsiteY149" fmla="*/ 390117 h 3370881"/>
                          <a:gd name="connsiteX150" fmla="*/ 1783976 w 2657256"/>
                          <a:gd name="connsiteY150" fmla="*/ 399081 h 3370881"/>
                          <a:gd name="connsiteX151" fmla="*/ 1878106 w 2657256"/>
                          <a:gd name="connsiteY151" fmla="*/ 390117 h 3370881"/>
                          <a:gd name="connsiteX152" fmla="*/ 1891553 w 2657256"/>
                          <a:gd name="connsiteY152" fmla="*/ 381152 h 3370881"/>
                          <a:gd name="connsiteX153" fmla="*/ 1918447 w 2657256"/>
                          <a:gd name="connsiteY153" fmla="*/ 372187 h 3370881"/>
                          <a:gd name="connsiteX154" fmla="*/ 1940859 w 2657256"/>
                          <a:gd name="connsiteY154" fmla="*/ 358740 h 3370881"/>
                          <a:gd name="connsiteX155" fmla="*/ 1954306 w 2657256"/>
                          <a:gd name="connsiteY155" fmla="*/ 354258 h 3370881"/>
                          <a:gd name="connsiteX156" fmla="*/ 2083304 w 2657256"/>
                          <a:gd name="connsiteY156" fmla="*/ 290281 h 3370881"/>
                          <a:gd name="connsiteX157" fmla="*/ 2166172 w 2657256"/>
                          <a:gd name="connsiteY157" fmla="*/ 215604 h 3370881"/>
                          <a:gd name="connsiteX158" fmla="*/ 2069054 w 2657256"/>
                          <a:gd name="connsiteY158" fmla="*/ 40493 h 3370881"/>
                          <a:gd name="connsiteX159" fmla="*/ 2078225 w 2657256"/>
                          <a:gd name="connsiteY159" fmla="*/ 188681 h 3370881"/>
                          <a:gd name="connsiteX160" fmla="*/ 1999129 w 2657256"/>
                          <a:gd name="connsiteY160" fmla="*/ 358740 h 3370881"/>
                          <a:gd name="connsiteX161" fmla="*/ 1994647 w 2657256"/>
                          <a:gd name="connsiteY161" fmla="*/ 372187 h 3370881"/>
                          <a:gd name="connsiteX162" fmla="*/ 2039470 w 2657256"/>
                          <a:gd name="connsiteY162" fmla="*/ 390117 h 3370881"/>
                          <a:gd name="connsiteX163" fmla="*/ 2115670 w 2657256"/>
                          <a:gd name="connsiteY163" fmla="*/ 390117 h 3370881"/>
                          <a:gd name="connsiteX164" fmla="*/ 2160494 w 2657256"/>
                          <a:gd name="connsiteY164" fmla="*/ 376670 h 3370881"/>
                          <a:gd name="connsiteX165" fmla="*/ 2191870 w 2657256"/>
                          <a:gd name="connsiteY165" fmla="*/ 363223 h 3370881"/>
                          <a:gd name="connsiteX166" fmla="*/ 2205318 w 2657256"/>
                          <a:gd name="connsiteY166" fmla="*/ 358740 h 3370881"/>
                          <a:gd name="connsiteX167" fmla="*/ 2232212 w 2657256"/>
                          <a:gd name="connsiteY167" fmla="*/ 340811 h 3370881"/>
                          <a:gd name="connsiteX168" fmla="*/ 2312894 w 2657256"/>
                          <a:gd name="connsiteY168" fmla="*/ 183929 h 3370881"/>
                          <a:gd name="connsiteX169" fmla="*/ 2339788 w 2657256"/>
                          <a:gd name="connsiteY169" fmla="*/ 151 h 3370881"/>
                          <a:gd name="connsiteX170" fmla="*/ 2357718 w 2657256"/>
                          <a:gd name="connsiteY170" fmla="*/ 215305 h 3370881"/>
                          <a:gd name="connsiteX171" fmla="*/ 2254623 w 2657256"/>
                          <a:gd name="connsiteY171" fmla="*/ 376670 h 3370881"/>
                          <a:gd name="connsiteX172" fmla="*/ 2245659 w 2657256"/>
                          <a:gd name="connsiteY172" fmla="*/ 390117 h 3370881"/>
                          <a:gd name="connsiteX173" fmla="*/ 2254623 w 2657256"/>
                          <a:gd name="connsiteY173" fmla="*/ 403564 h 3370881"/>
                          <a:gd name="connsiteX174" fmla="*/ 2353235 w 2657256"/>
                          <a:gd name="connsiteY174" fmla="*/ 399081 h 3370881"/>
                          <a:gd name="connsiteX175" fmla="*/ 2366682 w 2657256"/>
                          <a:gd name="connsiteY175" fmla="*/ 394599 h 3370881"/>
                          <a:gd name="connsiteX176" fmla="*/ 2389094 w 2657256"/>
                          <a:gd name="connsiteY176" fmla="*/ 390117 h 3370881"/>
                          <a:gd name="connsiteX177" fmla="*/ 2424953 w 2657256"/>
                          <a:gd name="connsiteY177" fmla="*/ 367705 h 3370881"/>
                          <a:gd name="connsiteX178" fmla="*/ 2528047 w 2657256"/>
                          <a:gd name="connsiteY178" fmla="*/ 292700 h 3370881"/>
                          <a:gd name="connsiteX179" fmla="*/ 2541495 w 2657256"/>
                          <a:gd name="connsiteY179" fmla="*/ 62906 h 3370881"/>
                          <a:gd name="connsiteX180" fmla="*/ 2591304 w 2657256"/>
                          <a:gd name="connsiteY180" fmla="*/ 214081 h 3370881"/>
                          <a:gd name="connsiteX181" fmla="*/ 2612315 w 2657256"/>
                          <a:gd name="connsiteY181" fmla="*/ 290907 h 3370881"/>
                          <a:gd name="connsiteX182" fmla="*/ 2650863 w 2657256"/>
                          <a:gd name="connsiteY182" fmla="*/ 344994 h 3370881"/>
                          <a:gd name="connsiteX183" fmla="*/ 2465294 w 2657256"/>
                          <a:gd name="connsiteY183" fmla="*/ 399081 h 3370881"/>
                          <a:gd name="connsiteX184" fmla="*/ 2442882 w 2657256"/>
                          <a:gd name="connsiteY184" fmla="*/ 403564 h 3370881"/>
                          <a:gd name="connsiteX185" fmla="*/ 2398059 w 2657256"/>
                          <a:gd name="connsiteY185" fmla="*/ 417011 h 3370881"/>
                          <a:gd name="connsiteX186" fmla="*/ 2375647 w 2657256"/>
                          <a:gd name="connsiteY186" fmla="*/ 425976 h 3370881"/>
                          <a:gd name="connsiteX187" fmla="*/ 2357718 w 2657256"/>
                          <a:gd name="connsiteY187" fmla="*/ 430458 h 3370881"/>
                          <a:gd name="connsiteX188" fmla="*/ 2344270 w 2657256"/>
                          <a:gd name="connsiteY188" fmla="*/ 461834 h 3370881"/>
                          <a:gd name="connsiteX189" fmla="*/ 2353235 w 2657256"/>
                          <a:gd name="connsiteY189" fmla="*/ 502176 h 3370881"/>
                          <a:gd name="connsiteX190" fmla="*/ 2362200 w 2657256"/>
                          <a:gd name="connsiteY190" fmla="*/ 515623 h 3370881"/>
                          <a:gd name="connsiteX191" fmla="*/ 2344270 w 2657256"/>
                          <a:gd name="connsiteY191" fmla="*/ 587340 h 3370881"/>
                          <a:gd name="connsiteX192" fmla="*/ 2321859 w 2657256"/>
                          <a:gd name="connsiteY192" fmla="*/ 614234 h 3370881"/>
                          <a:gd name="connsiteX193" fmla="*/ 2308412 w 2657256"/>
                          <a:gd name="connsiteY193" fmla="*/ 636646 h 3370881"/>
                          <a:gd name="connsiteX194" fmla="*/ 2281518 w 2657256"/>
                          <a:gd name="connsiteY194" fmla="*/ 641129 h 3370881"/>
                          <a:gd name="connsiteX195" fmla="*/ 2259106 w 2657256"/>
                          <a:gd name="connsiteY195" fmla="*/ 636646 h 3370881"/>
                          <a:gd name="connsiteX196" fmla="*/ 2277035 w 2657256"/>
                          <a:gd name="connsiteY196" fmla="*/ 578376 h 3370881"/>
                          <a:gd name="connsiteX197" fmla="*/ 2290482 w 2657256"/>
                          <a:gd name="connsiteY197" fmla="*/ 542517 h 3370881"/>
                          <a:gd name="connsiteX198" fmla="*/ 2286000 w 2657256"/>
                          <a:gd name="connsiteY198" fmla="*/ 506658 h 3370881"/>
                          <a:gd name="connsiteX199" fmla="*/ 2245659 w 2657256"/>
                          <a:gd name="connsiteY199" fmla="*/ 448387 h 3370881"/>
                          <a:gd name="connsiteX200" fmla="*/ 2200835 w 2657256"/>
                          <a:gd name="connsiteY200" fmla="*/ 430458 h 3370881"/>
                          <a:gd name="connsiteX201" fmla="*/ 2169459 w 2657256"/>
                          <a:gd name="connsiteY201" fmla="*/ 425976 h 3370881"/>
                          <a:gd name="connsiteX202" fmla="*/ 2102223 w 2657256"/>
                          <a:gd name="connsiteY202" fmla="*/ 430458 h 3370881"/>
                          <a:gd name="connsiteX203" fmla="*/ 2084294 w 2657256"/>
                          <a:gd name="connsiteY203" fmla="*/ 439423 h 3370881"/>
                          <a:gd name="connsiteX204" fmla="*/ 2070847 w 2657256"/>
                          <a:gd name="connsiteY204" fmla="*/ 443905 h 3370881"/>
                          <a:gd name="connsiteX205" fmla="*/ 2061882 w 2657256"/>
                          <a:gd name="connsiteY205" fmla="*/ 461834 h 3370881"/>
                          <a:gd name="connsiteX206" fmla="*/ 2034988 w 2657256"/>
                          <a:gd name="connsiteY206" fmla="*/ 475281 h 3370881"/>
                          <a:gd name="connsiteX207" fmla="*/ 1783976 w 2657256"/>
                          <a:gd name="connsiteY207" fmla="*/ 479764 h 3370881"/>
                          <a:gd name="connsiteX208" fmla="*/ 1766047 w 2657256"/>
                          <a:gd name="connsiteY208" fmla="*/ 488729 h 3370881"/>
                          <a:gd name="connsiteX209" fmla="*/ 1703294 w 2657256"/>
                          <a:gd name="connsiteY209" fmla="*/ 506658 h 3370881"/>
                          <a:gd name="connsiteX210" fmla="*/ 1689847 w 2657256"/>
                          <a:gd name="connsiteY210" fmla="*/ 511140 h 3370881"/>
                          <a:gd name="connsiteX211" fmla="*/ 1676400 w 2657256"/>
                          <a:gd name="connsiteY211" fmla="*/ 520105 h 3370881"/>
                          <a:gd name="connsiteX212" fmla="*/ 1649506 w 2657256"/>
                          <a:gd name="connsiteY212" fmla="*/ 529070 h 3370881"/>
                          <a:gd name="connsiteX213" fmla="*/ 1636059 w 2657256"/>
                          <a:gd name="connsiteY213" fmla="*/ 538034 h 3370881"/>
                          <a:gd name="connsiteX214" fmla="*/ 1622612 w 2657256"/>
                          <a:gd name="connsiteY214" fmla="*/ 551481 h 3370881"/>
                          <a:gd name="connsiteX215" fmla="*/ 1609165 w 2657256"/>
                          <a:gd name="connsiteY215" fmla="*/ 555964 h 3370881"/>
                          <a:gd name="connsiteX216" fmla="*/ 1577788 w 2657256"/>
                          <a:gd name="connsiteY216" fmla="*/ 587340 h 3370881"/>
                          <a:gd name="connsiteX217" fmla="*/ 1568823 w 2657256"/>
                          <a:gd name="connsiteY217" fmla="*/ 600787 h 3370881"/>
                          <a:gd name="connsiteX218" fmla="*/ 1555376 w 2657256"/>
                          <a:gd name="connsiteY218" fmla="*/ 614234 h 3370881"/>
                          <a:gd name="connsiteX219" fmla="*/ 1524000 w 2657256"/>
                          <a:gd name="connsiteY219" fmla="*/ 654576 h 3370881"/>
                          <a:gd name="connsiteX220" fmla="*/ 1519518 w 2657256"/>
                          <a:gd name="connsiteY220" fmla="*/ 668023 h 3370881"/>
                          <a:gd name="connsiteX221" fmla="*/ 1528482 w 2657256"/>
                          <a:gd name="connsiteY221" fmla="*/ 708364 h 3370881"/>
                          <a:gd name="connsiteX222" fmla="*/ 1537447 w 2657256"/>
                          <a:gd name="connsiteY222" fmla="*/ 721811 h 3370881"/>
                          <a:gd name="connsiteX223" fmla="*/ 1568823 w 2657256"/>
                          <a:gd name="connsiteY223" fmla="*/ 712846 h 3370881"/>
                          <a:gd name="connsiteX224" fmla="*/ 1600200 w 2657256"/>
                          <a:gd name="connsiteY224" fmla="*/ 712846 h 3370881"/>
                          <a:gd name="connsiteX225" fmla="*/ 1631576 w 2657256"/>
                          <a:gd name="connsiteY225" fmla="*/ 690434 h 3370881"/>
                          <a:gd name="connsiteX226" fmla="*/ 1645023 w 2657256"/>
                          <a:gd name="connsiteY226" fmla="*/ 676987 h 3370881"/>
                          <a:gd name="connsiteX227" fmla="*/ 1685365 w 2657256"/>
                          <a:gd name="connsiteY227" fmla="*/ 645611 h 3370881"/>
                          <a:gd name="connsiteX228" fmla="*/ 1716741 w 2657256"/>
                          <a:gd name="connsiteY228" fmla="*/ 614234 h 3370881"/>
                          <a:gd name="connsiteX229" fmla="*/ 1748118 w 2657256"/>
                          <a:gd name="connsiteY229" fmla="*/ 596305 h 3370881"/>
                          <a:gd name="connsiteX230" fmla="*/ 1761565 w 2657256"/>
                          <a:gd name="connsiteY230" fmla="*/ 591823 h 3370881"/>
                          <a:gd name="connsiteX231" fmla="*/ 1779494 w 2657256"/>
                          <a:gd name="connsiteY231" fmla="*/ 582858 h 3370881"/>
                          <a:gd name="connsiteX232" fmla="*/ 1815353 w 2657256"/>
                          <a:gd name="connsiteY232" fmla="*/ 573893 h 3370881"/>
                          <a:gd name="connsiteX233" fmla="*/ 2030506 w 2657256"/>
                          <a:gd name="connsiteY233" fmla="*/ 578376 h 3370881"/>
                          <a:gd name="connsiteX234" fmla="*/ 2017059 w 2657256"/>
                          <a:gd name="connsiteY234" fmla="*/ 600787 h 3370881"/>
                          <a:gd name="connsiteX235" fmla="*/ 1981200 w 2657256"/>
                          <a:gd name="connsiteY235" fmla="*/ 636646 h 3370881"/>
                          <a:gd name="connsiteX236" fmla="*/ 1967753 w 2657256"/>
                          <a:gd name="connsiteY236" fmla="*/ 650093 h 3370881"/>
                          <a:gd name="connsiteX237" fmla="*/ 1936376 w 2657256"/>
                          <a:gd name="connsiteY237" fmla="*/ 690434 h 3370881"/>
                          <a:gd name="connsiteX238" fmla="*/ 1905000 w 2657256"/>
                          <a:gd name="connsiteY238" fmla="*/ 717329 h 3370881"/>
                          <a:gd name="connsiteX239" fmla="*/ 1860176 w 2657256"/>
                          <a:gd name="connsiteY239" fmla="*/ 735258 h 3370881"/>
                          <a:gd name="connsiteX240" fmla="*/ 1788459 w 2657256"/>
                          <a:gd name="connsiteY240" fmla="*/ 744223 h 3370881"/>
                          <a:gd name="connsiteX241" fmla="*/ 1846729 w 2657256"/>
                          <a:gd name="connsiteY241" fmla="*/ 802493 h 3370881"/>
                          <a:gd name="connsiteX242" fmla="*/ 1913965 w 2657256"/>
                          <a:gd name="connsiteY242" fmla="*/ 829387 h 3370881"/>
                          <a:gd name="connsiteX243" fmla="*/ 1922929 w 2657256"/>
                          <a:gd name="connsiteY243" fmla="*/ 842834 h 3370881"/>
                          <a:gd name="connsiteX244" fmla="*/ 1967753 w 2657256"/>
                          <a:gd name="connsiteY244" fmla="*/ 883176 h 3370881"/>
                          <a:gd name="connsiteX245" fmla="*/ 1981200 w 2657256"/>
                          <a:gd name="connsiteY245" fmla="*/ 896623 h 3370881"/>
                          <a:gd name="connsiteX246" fmla="*/ 1994647 w 2657256"/>
                          <a:gd name="connsiteY246" fmla="*/ 905587 h 3370881"/>
                          <a:gd name="connsiteX247" fmla="*/ 2021541 w 2657256"/>
                          <a:gd name="connsiteY247" fmla="*/ 927999 h 3370881"/>
                          <a:gd name="connsiteX248" fmla="*/ 2030506 w 2657256"/>
                          <a:gd name="connsiteY248" fmla="*/ 941446 h 3370881"/>
                          <a:gd name="connsiteX249" fmla="*/ 2057400 w 2657256"/>
                          <a:gd name="connsiteY249" fmla="*/ 968340 h 3370881"/>
                          <a:gd name="connsiteX250" fmla="*/ 2088776 w 2657256"/>
                          <a:gd name="connsiteY250" fmla="*/ 1013164 h 3370881"/>
                          <a:gd name="connsiteX251" fmla="*/ 2115670 w 2657256"/>
                          <a:gd name="connsiteY251" fmla="*/ 1057987 h 3370881"/>
                          <a:gd name="connsiteX252" fmla="*/ 2120153 w 2657256"/>
                          <a:gd name="connsiteY252" fmla="*/ 1089364 h 3370881"/>
                          <a:gd name="connsiteX253" fmla="*/ 2138082 w 2657256"/>
                          <a:gd name="connsiteY253" fmla="*/ 1143152 h 3370881"/>
                          <a:gd name="connsiteX254" fmla="*/ 2147047 w 2657256"/>
                          <a:gd name="connsiteY254" fmla="*/ 1196940 h 3370881"/>
                          <a:gd name="connsiteX255" fmla="*/ 2151529 w 2657256"/>
                          <a:gd name="connsiteY255" fmla="*/ 1210387 h 3370881"/>
                          <a:gd name="connsiteX256" fmla="*/ 2156012 w 2657256"/>
                          <a:gd name="connsiteY256" fmla="*/ 1228317 h 3370881"/>
                          <a:gd name="connsiteX257" fmla="*/ 2173941 w 2657256"/>
                          <a:gd name="connsiteY257" fmla="*/ 1295552 h 3370881"/>
                          <a:gd name="connsiteX258" fmla="*/ 2182906 w 2657256"/>
                          <a:gd name="connsiteY258" fmla="*/ 1313481 h 3370881"/>
                          <a:gd name="connsiteX259" fmla="*/ 2187388 w 2657256"/>
                          <a:gd name="connsiteY259" fmla="*/ 1331411 h 3370881"/>
                          <a:gd name="connsiteX260" fmla="*/ 2214282 w 2657256"/>
                          <a:gd name="connsiteY260" fmla="*/ 1385199 h 3370881"/>
                          <a:gd name="connsiteX261" fmla="*/ 2218765 w 2657256"/>
                          <a:gd name="connsiteY261" fmla="*/ 1403129 h 3370881"/>
                          <a:gd name="connsiteX262" fmla="*/ 2223247 w 2657256"/>
                          <a:gd name="connsiteY262" fmla="*/ 1430023 h 3370881"/>
                          <a:gd name="connsiteX263" fmla="*/ 2236694 w 2657256"/>
                          <a:gd name="connsiteY263" fmla="*/ 1456917 h 3370881"/>
                          <a:gd name="connsiteX264" fmla="*/ 2249794 w 2657256"/>
                          <a:gd name="connsiteY264" fmla="*/ 1524624 h 3370881"/>
                          <a:gd name="connsiteX265" fmla="*/ 2241176 w 2657256"/>
                          <a:gd name="connsiteY265" fmla="*/ 1577940 h 3370881"/>
                          <a:gd name="connsiteX266" fmla="*/ 2245659 w 2657256"/>
                          <a:gd name="connsiteY266" fmla="*/ 1595870 h 3370881"/>
                          <a:gd name="connsiteX267" fmla="*/ 2249634 w 2657256"/>
                          <a:gd name="connsiteY267" fmla="*/ 1685855 h 3370881"/>
                          <a:gd name="connsiteX268" fmla="*/ 2227729 w 2657256"/>
                          <a:gd name="connsiteY268" fmla="*/ 1716893 h 3370881"/>
                          <a:gd name="connsiteX269" fmla="*/ 2240500 w 2657256"/>
                          <a:gd name="connsiteY269" fmla="*/ 1674269 h 3370881"/>
                          <a:gd name="connsiteX270" fmla="*/ 2235341 w 2657256"/>
                          <a:gd name="connsiteY270" fmla="*/ 1788611 h 3370881"/>
                          <a:gd name="connsiteX271" fmla="*/ 2230689 w 2657256"/>
                          <a:gd name="connsiteY271" fmla="*/ 1823963 h 3370881"/>
                          <a:gd name="connsiteX272" fmla="*/ 2226207 w 2657256"/>
                          <a:gd name="connsiteY272" fmla="*/ 1824470 h 3370881"/>
                          <a:gd name="connsiteX273" fmla="*/ 2208278 w 2657256"/>
                          <a:gd name="connsiteY273" fmla="*/ 1869293 h 3370881"/>
                          <a:gd name="connsiteX274" fmla="*/ 2195168 w 2657256"/>
                          <a:gd name="connsiteY274" fmla="*/ 1882740 h 3370881"/>
                          <a:gd name="connsiteX275" fmla="*/ 2203458 w 2657256"/>
                          <a:gd name="connsiteY275" fmla="*/ 1918938 h 3370881"/>
                          <a:gd name="connsiteX276" fmla="*/ 2204134 w 2657256"/>
                          <a:gd name="connsiteY276" fmla="*/ 1949806 h 3370881"/>
                          <a:gd name="connsiteX277" fmla="*/ 2226545 w 2657256"/>
                          <a:gd name="connsiteY277" fmla="*/ 1954627 h 3370881"/>
                          <a:gd name="connsiteX278" fmla="*/ 2241176 w 2657256"/>
                          <a:gd name="connsiteY278" fmla="*/ 2012729 h 3370881"/>
                          <a:gd name="connsiteX279" fmla="*/ 2263588 w 2657256"/>
                          <a:gd name="connsiteY279" fmla="*/ 2057552 h 3370881"/>
                          <a:gd name="connsiteX280" fmla="*/ 2286000 w 2657256"/>
                          <a:gd name="connsiteY280" fmla="*/ 2084446 h 3370881"/>
                          <a:gd name="connsiteX281" fmla="*/ 2299447 w 2657256"/>
                          <a:gd name="connsiteY281" fmla="*/ 2124787 h 3370881"/>
                          <a:gd name="connsiteX282" fmla="*/ 2321859 w 2657256"/>
                          <a:gd name="connsiteY282" fmla="*/ 2151681 h 3370881"/>
                          <a:gd name="connsiteX283" fmla="*/ 2344270 w 2657256"/>
                          <a:gd name="connsiteY283" fmla="*/ 2205470 h 3370881"/>
                          <a:gd name="connsiteX284" fmla="*/ 2348753 w 2657256"/>
                          <a:gd name="connsiteY284" fmla="*/ 2223399 h 3370881"/>
                          <a:gd name="connsiteX285" fmla="*/ 2366682 w 2657256"/>
                          <a:gd name="connsiteY285" fmla="*/ 2263740 h 3370881"/>
                          <a:gd name="connsiteX286" fmla="*/ 2375647 w 2657256"/>
                          <a:gd name="connsiteY286" fmla="*/ 2286152 h 3370881"/>
                          <a:gd name="connsiteX287" fmla="*/ 2380129 w 2657256"/>
                          <a:gd name="connsiteY287" fmla="*/ 2308564 h 3370881"/>
                          <a:gd name="connsiteX288" fmla="*/ 2389094 w 2657256"/>
                          <a:gd name="connsiteY288" fmla="*/ 2335458 h 3370881"/>
                          <a:gd name="connsiteX289" fmla="*/ 2393576 w 2657256"/>
                          <a:gd name="connsiteY289" fmla="*/ 2380281 h 3370881"/>
                          <a:gd name="connsiteX290" fmla="*/ 2398059 w 2657256"/>
                          <a:gd name="connsiteY290" fmla="*/ 2393729 h 3370881"/>
                          <a:gd name="connsiteX291" fmla="*/ 2419794 w 2657256"/>
                          <a:gd name="connsiteY291" fmla="*/ 2447517 h 3370881"/>
                          <a:gd name="connsiteX292" fmla="*/ 2427343 w 2657256"/>
                          <a:gd name="connsiteY292" fmla="*/ 2564058 h 3370881"/>
                          <a:gd name="connsiteX293" fmla="*/ 2389094 w 2657256"/>
                          <a:gd name="connsiteY293" fmla="*/ 2837481 h 3370881"/>
                          <a:gd name="connsiteX294" fmla="*/ 2380129 w 2657256"/>
                          <a:gd name="connsiteY294" fmla="*/ 2859893 h 3370881"/>
                          <a:gd name="connsiteX295" fmla="*/ 2357718 w 2657256"/>
                          <a:gd name="connsiteY295" fmla="*/ 2913681 h 3370881"/>
                          <a:gd name="connsiteX296" fmla="*/ 2348753 w 2657256"/>
                          <a:gd name="connsiteY296" fmla="*/ 2936093 h 3370881"/>
                          <a:gd name="connsiteX297" fmla="*/ 2339788 w 2657256"/>
                          <a:gd name="connsiteY297" fmla="*/ 2971952 h 3370881"/>
                          <a:gd name="connsiteX298" fmla="*/ 2326341 w 2657256"/>
                          <a:gd name="connsiteY298" fmla="*/ 2994364 h 3370881"/>
                          <a:gd name="connsiteX299" fmla="*/ 2317376 w 2657256"/>
                          <a:gd name="connsiteY299" fmla="*/ 3025740 h 3370881"/>
                          <a:gd name="connsiteX300" fmla="*/ 2303929 w 2657256"/>
                          <a:gd name="connsiteY300" fmla="*/ 3048152 h 3370881"/>
                          <a:gd name="connsiteX301" fmla="*/ 2290482 w 2657256"/>
                          <a:gd name="connsiteY301" fmla="*/ 3079529 h 3370881"/>
                          <a:gd name="connsiteX302" fmla="*/ 2272553 w 2657256"/>
                          <a:gd name="connsiteY302" fmla="*/ 3084011 h 3370881"/>
                          <a:gd name="connsiteX303" fmla="*/ 2259106 w 2657256"/>
                          <a:gd name="connsiteY303" fmla="*/ 3088493 h 3370881"/>
                          <a:gd name="connsiteX304" fmla="*/ 2241176 w 2657256"/>
                          <a:gd name="connsiteY304" fmla="*/ 3092976 h 3370881"/>
                          <a:gd name="connsiteX305" fmla="*/ 2209800 w 2657256"/>
                          <a:gd name="connsiteY305" fmla="*/ 3101940 h 3370881"/>
                          <a:gd name="connsiteX306" fmla="*/ 2205318 w 2657256"/>
                          <a:gd name="connsiteY306" fmla="*/ 3039187 h 3370881"/>
                          <a:gd name="connsiteX307" fmla="*/ 2218765 w 2657256"/>
                          <a:gd name="connsiteY307" fmla="*/ 3021258 h 3370881"/>
                          <a:gd name="connsiteX308" fmla="*/ 2245659 w 2657256"/>
                          <a:gd name="connsiteY308" fmla="*/ 2971952 h 3370881"/>
                          <a:gd name="connsiteX309" fmla="*/ 2268070 w 2657256"/>
                          <a:gd name="connsiteY309" fmla="*/ 2945058 h 3370881"/>
                          <a:gd name="connsiteX310" fmla="*/ 2298550 w 2657256"/>
                          <a:gd name="connsiteY310" fmla="*/ 2568540 h 3370881"/>
                          <a:gd name="connsiteX311" fmla="*/ 2284986 w 2657256"/>
                          <a:gd name="connsiteY311" fmla="*/ 2532681 h 3370881"/>
                          <a:gd name="connsiteX312" fmla="*/ 2293273 w 2657256"/>
                          <a:gd name="connsiteY312" fmla="*/ 2496653 h 3370881"/>
                          <a:gd name="connsiteX313" fmla="*/ 2278152 w 2657256"/>
                          <a:gd name="connsiteY313" fmla="*/ 2475178 h 3370881"/>
                          <a:gd name="connsiteX314" fmla="*/ 2245659 w 2657256"/>
                          <a:gd name="connsiteY314" fmla="*/ 2389247 h 3370881"/>
                          <a:gd name="connsiteX315" fmla="*/ 2195507 w 2657256"/>
                          <a:gd name="connsiteY315" fmla="*/ 2241328 h 3370881"/>
                          <a:gd name="connsiteX316" fmla="*/ 2083786 w 2657256"/>
                          <a:gd name="connsiteY316" fmla="*/ 2040300 h 3370881"/>
                          <a:gd name="connsiteX317" fmla="*/ 2048773 w 2657256"/>
                          <a:gd name="connsiteY317" fmla="*/ 2017971 h 3370881"/>
                          <a:gd name="connsiteX318" fmla="*/ 2074314 w 2657256"/>
                          <a:gd name="connsiteY318" fmla="*/ 2011967 h 3370881"/>
                          <a:gd name="connsiteX319" fmla="*/ 2034988 w 2657256"/>
                          <a:gd name="connsiteY319" fmla="*/ 2003764 h 3370881"/>
                          <a:gd name="connsiteX320" fmla="*/ 2026023 w 2657256"/>
                          <a:gd name="connsiteY320" fmla="*/ 2026176 h 3370881"/>
                          <a:gd name="connsiteX321" fmla="*/ 2021541 w 2657256"/>
                          <a:gd name="connsiteY321" fmla="*/ 2039623 h 3370881"/>
                          <a:gd name="connsiteX322" fmla="*/ 1999129 w 2657256"/>
                          <a:gd name="connsiteY322" fmla="*/ 2053070 h 3370881"/>
                          <a:gd name="connsiteX323" fmla="*/ 1990165 w 2657256"/>
                          <a:gd name="connsiteY323" fmla="*/ 2070999 h 3370881"/>
                          <a:gd name="connsiteX324" fmla="*/ 1967753 w 2657256"/>
                          <a:gd name="connsiteY324" fmla="*/ 2106858 h 3370881"/>
                          <a:gd name="connsiteX325" fmla="*/ 1981200 w 2657256"/>
                          <a:gd name="connsiteY325" fmla="*/ 2223399 h 3370881"/>
                          <a:gd name="connsiteX326" fmla="*/ 1994647 w 2657256"/>
                          <a:gd name="connsiteY326" fmla="*/ 2254776 h 3370881"/>
                          <a:gd name="connsiteX327" fmla="*/ 2003612 w 2657256"/>
                          <a:gd name="connsiteY327" fmla="*/ 2272705 h 3370881"/>
                          <a:gd name="connsiteX328" fmla="*/ 2026023 w 2657256"/>
                          <a:gd name="connsiteY328" fmla="*/ 2304081 h 3370881"/>
                          <a:gd name="connsiteX329" fmla="*/ 2043953 w 2657256"/>
                          <a:gd name="connsiteY329" fmla="*/ 2348905 h 3370881"/>
                          <a:gd name="connsiteX330" fmla="*/ 2061882 w 2657256"/>
                          <a:gd name="connsiteY330" fmla="*/ 2371317 h 3370881"/>
                          <a:gd name="connsiteX331" fmla="*/ 2088776 w 2657256"/>
                          <a:gd name="connsiteY331" fmla="*/ 2434070 h 3370881"/>
                          <a:gd name="connsiteX332" fmla="*/ 2102223 w 2657256"/>
                          <a:gd name="connsiteY332" fmla="*/ 2465446 h 3370881"/>
                          <a:gd name="connsiteX333" fmla="*/ 2106706 w 2657256"/>
                          <a:gd name="connsiteY333" fmla="*/ 2496823 h 3370881"/>
                          <a:gd name="connsiteX334" fmla="*/ 2124635 w 2657256"/>
                          <a:gd name="connsiteY334" fmla="*/ 2559576 h 3370881"/>
                          <a:gd name="connsiteX335" fmla="*/ 2138082 w 2657256"/>
                          <a:gd name="connsiteY335" fmla="*/ 2649223 h 3370881"/>
                          <a:gd name="connsiteX336" fmla="*/ 2147047 w 2657256"/>
                          <a:gd name="connsiteY336" fmla="*/ 2685081 h 3370881"/>
                          <a:gd name="connsiteX337" fmla="*/ 2151529 w 2657256"/>
                          <a:gd name="connsiteY337" fmla="*/ 2716458 h 3370881"/>
                          <a:gd name="connsiteX338" fmla="*/ 2160494 w 2657256"/>
                          <a:gd name="connsiteY338" fmla="*/ 2770246 h 3370881"/>
                          <a:gd name="connsiteX339" fmla="*/ 2156012 w 2657256"/>
                          <a:gd name="connsiteY339" fmla="*/ 2962987 h 3370881"/>
                          <a:gd name="connsiteX340" fmla="*/ 2138082 w 2657256"/>
                          <a:gd name="connsiteY340" fmla="*/ 3043670 h 3370881"/>
                          <a:gd name="connsiteX341" fmla="*/ 2133600 w 2657256"/>
                          <a:gd name="connsiteY341" fmla="*/ 3061599 h 3370881"/>
                          <a:gd name="connsiteX342" fmla="*/ 2120153 w 2657256"/>
                          <a:gd name="connsiteY342" fmla="*/ 3079529 h 3370881"/>
                          <a:gd name="connsiteX343" fmla="*/ 2111188 w 2657256"/>
                          <a:gd name="connsiteY343" fmla="*/ 3106423 h 3370881"/>
                          <a:gd name="connsiteX344" fmla="*/ 2088776 w 2657256"/>
                          <a:gd name="connsiteY344" fmla="*/ 3137799 h 3370881"/>
                          <a:gd name="connsiteX345" fmla="*/ 2075329 w 2657256"/>
                          <a:gd name="connsiteY345" fmla="*/ 3164693 h 3370881"/>
                          <a:gd name="connsiteX346" fmla="*/ 2061882 w 2657256"/>
                          <a:gd name="connsiteY346" fmla="*/ 3169176 h 3370881"/>
                          <a:gd name="connsiteX347" fmla="*/ 2021541 w 2657256"/>
                          <a:gd name="connsiteY347" fmla="*/ 3164693 h 3370881"/>
                          <a:gd name="connsiteX348" fmla="*/ 2012576 w 2657256"/>
                          <a:gd name="connsiteY348" fmla="*/ 3119870 h 3370881"/>
                          <a:gd name="connsiteX349" fmla="*/ 2048435 w 2657256"/>
                          <a:gd name="connsiteY349" fmla="*/ 3021258 h 3370881"/>
                          <a:gd name="connsiteX350" fmla="*/ 2048435 w 2657256"/>
                          <a:gd name="connsiteY350" fmla="*/ 3021258 h 3370881"/>
                          <a:gd name="connsiteX351" fmla="*/ 2061882 w 2657256"/>
                          <a:gd name="connsiteY351" fmla="*/ 2967470 h 3370881"/>
                          <a:gd name="connsiteX352" fmla="*/ 2070847 w 2657256"/>
                          <a:gd name="connsiteY352" fmla="*/ 2882305 h 3370881"/>
                          <a:gd name="connsiteX353" fmla="*/ 2066365 w 2657256"/>
                          <a:gd name="connsiteY353" fmla="*/ 2725423 h 3370881"/>
                          <a:gd name="connsiteX354" fmla="*/ 2043953 w 2657256"/>
                          <a:gd name="connsiteY354" fmla="*/ 2649223 h 3370881"/>
                          <a:gd name="connsiteX355" fmla="*/ 2030506 w 2657256"/>
                          <a:gd name="connsiteY355" fmla="*/ 2622329 h 3370881"/>
                          <a:gd name="connsiteX356" fmla="*/ 2017059 w 2657256"/>
                          <a:gd name="connsiteY356" fmla="*/ 2581987 h 3370881"/>
                          <a:gd name="connsiteX357" fmla="*/ 1981200 w 2657256"/>
                          <a:gd name="connsiteY357" fmla="*/ 2514752 h 3370881"/>
                          <a:gd name="connsiteX358" fmla="*/ 1972235 w 2657256"/>
                          <a:gd name="connsiteY358" fmla="*/ 2501305 h 3370881"/>
                          <a:gd name="connsiteX359" fmla="*/ 1958788 w 2657256"/>
                          <a:gd name="connsiteY359" fmla="*/ 2478893 h 3370881"/>
                          <a:gd name="connsiteX360" fmla="*/ 1905000 w 2657256"/>
                          <a:gd name="connsiteY360" fmla="*/ 2398211 h 3370881"/>
                          <a:gd name="connsiteX361" fmla="*/ 1882588 w 2657256"/>
                          <a:gd name="connsiteY361" fmla="*/ 2357870 h 3370881"/>
                          <a:gd name="connsiteX362" fmla="*/ 1869141 w 2657256"/>
                          <a:gd name="connsiteY362" fmla="*/ 2339940 h 3370881"/>
                          <a:gd name="connsiteX363" fmla="*/ 1806388 w 2657256"/>
                          <a:gd name="connsiteY363" fmla="*/ 2313046 h 3370881"/>
                          <a:gd name="connsiteX364" fmla="*/ 1779494 w 2657256"/>
                          <a:gd name="connsiteY364" fmla="*/ 2304081 h 3370881"/>
                          <a:gd name="connsiteX365" fmla="*/ 1752600 w 2657256"/>
                          <a:gd name="connsiteY365" fmla="*/ 2299599 h 3370881"/>
                          <a:gd name="connsiteX366" fmla="*/ 1680882 w 2657256"/>
                          <a:gd name="connsiteY366" fmla="*/ 2277187 h 3370881"/>
                          <a:gd name="connsiteX367" fmla="*/ 1719025 w 2657256"/>
                          <a:gd name="connsiteY367" fmla="*/ 2281331 h 3370881"/>
                          <a:gd name="connsiteX368" fmla="*/ 1756997 w 2657256"/>
                          <a:gd name="connsiteY368" fmla="*/ 2289450 h 3370881"/>
                          <a:gd name="connsiteX369" fmla="*/ 1656440 w 2657256"/>
                          <a:gd name="connsiteY369" fmla="*/ 2298583 h 3370881"/>
                          <a:gd name="connsiteX370" fmla="*/ 1537447 w 2657256"/>
                          <a:gd name="connsiteY370" fmla="*/ 2329960 h 3370881"/>
                          <a:gd name="connsiteX371" fmla="*/ 1571993 w 2657256"/>
                          <a:gd name="connsiteY371" fmla="*/ 2317957 h 3370881"/>
                          <a:gd name="connsiteX372" fmla="*/ 1509707 w 2657256"/>
                          <a:gd name="connsiteY372" fmla="*/ 2338926 h 3370881"/>
                          <a:gd name="connsiteX373" fmla="*/ 1500444 w 2657256"/>
                          <a:gd name="connsiteY373" fmla="*/ 2355271 h 3370881"/>
                          <a:gd name="connsiteX374" fmla="*/ 1402678 w 2657256"/>
                          <a:gd name="connsiteY374" fmla="*/ 2339641 h 3370881"/>
                          <a:gd name="connsiteX375" fmla="*/ 1322892 w 2657256"/>
                          <a:gd name="connsiteY375" fmla="*/ 2336952 h 3370881"/>
                          <a:gd name="connsiteX376" fmla="*/ 1199384 w 2657256"/>
                          <a:gd name="connsiteY376" fmla="*/ 2307041 h 3370881"/>
                          <a:gd name="connsiteX377" fmla="*/ 1066800 w 2657256"/>
                          <a:gd name="connsiteY377" fmla="*/ 2272705 h 3370881"/>
                          <a:gd name="connsiteX378" fmla="*/ 1030941 w 2657256"/>
                          <a:gd name="connsiteY378" fmla="*/ 2263740 h 3370881"/>
                          <a:gd name="connsiteX379" fmla="*/ 986118 w 2657256"/>
                          <a:gd name="connsiteY379" fmla="*/ 2241329 h 3370881"/>
                          <a:gd name="connsiteX380" fmla="*/ 968188 w 2657256"/>
                          <a:gd name="connsiteY380" fmla="*/ 2232364 h 3370881"/>
                          <a:gd name="connsiteX381" fmla="*/ 936812 w 2657256"/>
                          <a:gd name="connsiteY381" fmla="*/ 2214434 h 3370881"/>
                          <a:gd name="connsiteX382" fmla="*/ 905435 w 2657256"/>
                          <a:gd name="connsiteY382" fmla="*/ 2196505 h 3370881"/>
                          <a:gd name="connsiteX383" fmla="*/ 869576 w 2657256"/>
                          <a:gd name="connsiteY383" fmla="*/ 2209952 h 3370881"/>
                          <a:gd name="connsiteX384" fmla="*/ 856129 w 2657256"/>
                          <a:gd name="connsiteY384" fmla="*/ 2227881 h 3370881"/>
                          <a:gd name="connsiteX385" fmla="*/ 815788 w 2657256"/>
                          <a:gd name="connsiteY385" fmla="*/ 2268223 h 3370881"/>
                          <a:gd name="connsiteX386" fmla="*/ 788894 w 2657256"/>
                          <a:gd name="connsiteY386" fmla="*/ 2290634 h 3370881"/>
                          <a:gd name="connsiteX387" fmla="*/ 762000 w 2657256"/>
                          <a:gd name="connsiteY387" fmla="*/ 2313046 h 3370881"/>
                          <a:gd name="connsiteX388" fmla="*/ 753035 w 2657256"/>
                          <a:gd name="connsiteY388" fmla="*/ 2326493 h 3370881"/>
                          <a:gd name="connsiteX389" fmla="*/ 735106 w 2657256"/>
                          <a:gd name="connsiteY389" fmla="*/ 2339940 h 3370881"/>
                          <a:gd name="connsiteX390" fmla="*/ 712694 w 2657256"/>
                          <a:gd name="connsiteY390" fmla="*/ 2362352 h 3370881"/>
                          <a:gd name="connsiteX391" fmla="*/ 694765 w 2657256"/>
                          <a:gd name="connsiteY391" fmla="*/ 2375799 h 3370881"/>
                          <a:gd name="connsiteX392" fmla="*/ 681318 w 2657256"/>
                          <a:gd name="connsiteY392" fmla="*/ 2393729 h 3370881"/>
                          <a:gd name="connsiteX393" fmla="*/ 667870 w 2657256"/>
                          <a:gd name="connsiteY393" fmla="*/ 2402693 h 3370881"/>
                          <a:gd name="connsiteX394" fmla="*/ 623047 w 2657256"/>
                          <a:gd name="connsiteY394" fmla="*/ 2443034 h 3370881"/>
                          <a:gd name="connsiteX395" fmla="*/ 600635 w 2657256"/>
                          <a:gd name="connsiteY395" fmla="*/ 2474411 h 3370881"/>
                          <a:gd name="connsiteX396" fmla="*/ 587188 w 2657256"/>
                          <a:gd name="connsiteY396" fmla="*/ 2514752 h 3370881"/>
                          <a:gd name="connsiteX397" fmla="*/ 582706 w 2657256"/>
                          <a:gd name="connsiteY397" fmla="*/ 2546129 h 3370881"/>
                          <a:gd name="connsiteX398" fmla="*/ 596153 w 2657256"/>
                          <a:gd name="connsiteY398" fmla="*/ 2635776 h 3370881"/>
                          <a:gd name="connsiteX399" fmla="*/ 600635 w 2657256"/>
                          <a:gd name="connsiteY399" fmla="*/ 2653705 h 3370881"/>
                          <a:gd name="connsiteX400" fmla="*/ 609600 w 2657256"/>
                          <a:gd name="connsiteY400" fmla="*/ 2671634 h 3370881"/>
                          <a:gd name="connsiteX401" fmla="*/ 614082 w 2657256"/>
                          <a:gd name="connsiteY401" fmla="*/ 2689564 h 3370881"/>
                          <a:gd name="connsiteX402" fmla="*/ 623047 w 2657256"/>
                          <a:gd name="connsiteY402" fmla="*/ 2711976 h 3370881"/>
                          <a:gd name="connsiteX403" fmla="*/ 627529 w 2657256"/>
                          <a:gd name="connsiteY403" fmla="*/ 2734387 h 3370881"/>
                          <a:gd name="connsiteX404" fmla="*/ 640976 w 2657256"/>
                          <a:gd name="connsiteY404" fmla="*/ 2765764 h 3370881"/>
                          <a:gd name="connsiteX405" fmla="*/ 645459 w 2657256"/>
                          <a:gd name="connsiteY405" fmla="*/ 2779211 h 3370881"/>
                          <a:gd name="connsiteX406" fmla="*/ 658906 w 2657256"/>
                          <a:gd name="connsiteY406" fmla="*/ 2801623 h 3370881"/>
                          <a:gd name="connsiteX407" fmla="*/ 676835 w 2657256"/>
                          <a:gd name="connsiteY407" fmla="*/ 2864376 h 3370881"/>
                          <a:gd name="connsiteX408" fmla="*/ 690282 w 2657256"/>
                          <a:gd name="connsiteY408" fmla="*/ 2895752 h 3370881"/>
                          <a:gd name="connsiteX409" fmla="*/ 699247 w 2657256"/>
                          <a:gd name="connsiteY409" fmla="*/ 2940576 h 3370881"/>
                          <a:gd name="connsiteX410" fmla="*/ 703729 w 2657256"/>
                          <a:gd name="connsiteY410" fmla="*/ 2967470 h 3370881"/>
                          <a:gd name="connsiteX411" fmla="*/ 717176 w 2657256"/>
                          <a:gd name="connsiteY411" fmla="*/ 2994364 h 3370881"/>
                          <a:gd name="connsiteX412" fmla="*/ 735106 w 2657256"/>
                          <a:gd name="connsiteY412" fmla="*/ 3052634 h 3370881"/>
                          <a:gd name="connsiteX413" fmla="*/ 739588 w 2657256"/>
                          <a:gd name="connsiteY413" fmla="*/ 3079529 h 3370881"/>
                          <a:gd name="connsiteX414" fmla="*/ 762000 w 2657256"/>
                          <a:gd name="connsiteY414" fmla="*/ 3142281 h 3370881"/>
                          <a:gd name="connsiteX415" fmla="*/ 766482 w 2657256"/>
                          <a:gd name="connsiteY415" fmla="*/ 3231929 h 3370881"/>
                          <a:gd name="connsiteX416" fmla="*/ 770965 w 2657256"/>
                          <a:gd name="connsiteY416" fmla="*/ 3254340 h 3370881"/>
                          <a:gd name="connsiteX417" fmla="*/ 775447 w 2657256"/>
                          <a:gd name="connsiteY417" fmla="*/ 3285717 h 3370881"/>
                          <a:gd name="connsiteX418" fmla="*/ 748553 w 2657256"/>
                          <a:gd name="connsiteY418" fmla="*/ 3335023 h 3370881"/>
                          <a:gd name="connsiteX419" fmla="*/ 721659 w 2657256"/>
                          <a:gd name="connsiteY419" fmla="*/ 3343987 h 3370881"/>
                          <a:gd name="connsiteX420" fmla="*/ 708212 w 2657256"/>
                          <a:gd name="connsiteY420" fmla="*/ 3348470 h 3370881"/>
                          <a:gd name="connsiteX421" fmla="*/ 623047 w 2657256"/>
                          <a:gd name="connsiteY421" fmla="*/ 3330540 h 3370881"/>
                          <a:gd name="connsiteX422" fmla="*/ 609600 w 2657256"/>
                          <a:gd name="connsiteY422" fmla="*/ 3308129 h 3370881"/>
                          <a:gd name="connsiteX423" fmla="*/ 591670 w 2657256"/>
                          <a:gd name="connsiteY423" fmla="*/ 3267787 h 3370881"/>
                          <a:gd name="connsiteX424" fmla="*/ 560294 w 2657256"/>
                          <a:gd name="connsiteY424" fmla="*/ 3209517 h 3370881"/>
                          <a:gd name="connsiteX425" fmla="*/ 551329 w 2657256"/>
                          <a:gd name="connsiteY425" fmla="*/ 3196070 h 3370881"/>
                          <a:gd name="connsiteX426" fmla="*/ 528918 w 2657256"/>
                          <a:gd name="connsiteY426" fmla="*/ 3173658 h 3370881"/>
                          <a:gd name="connsiteX427" fmla="*/ 519953 w 2657256"/>
                          <a:gd name="connsiteY427" fmla="*/ 3128834 h 3370881"/>
                          <a:gd name="connsiteX428" fmla="*/ 524435 w 2657256"/>
                          <a:gd name="connsiteY428" fmla="*/ 3101940 h 3370881"/>
                          <a:gd name="connsiteX429" fmla="*/ 528918 w 2657256"/>
                          <a:gd name="connsiteY429" fmla="*/ 3088493 h 3370881"/>
                          <a:gd name="connsiteX430" fmla="*/ 542365 w 2657256"/>
                          <a:gd name="connsiteY430" fmla="*/ 3052634 h 3370881"/>
                          <a:gd name="connsiteX431" fmla="*/ 484094 w 2657256"/>
                          <a:gd name="connsiteY431" fmla="*/ 2886787 h 3370881"/>
                          <a:gd name="connsiteX432" fmla="*/ 443753 w 2657256"/>
                          <a:gd name="connsiteY432" fmla="*/ 2779211 h 3370881"/>
                          <a:gd name="connsiteX433" fmla="*/ 439270 w 2657256"/>
                          <a:gd name="connsiteY433" fmla="*/ 2752317 h 3370881"/>
                          <a:gd name="connsiteX434" fmla="*/ 430306 w 2657256"/>
                          <a:gd name="connsiteY434" fmla="*/ 2716458 h 3370881"/>
                          <a:gd name="connsiteX435" fmla="*/ 425823 w 2657256"/>
                          <a:gd name="connsiteY435" fmla="*/ 2680599 h 3370881"/>
                          <a:gd name="connsiteX436" fmla="*/ 398929 w 2657256"/>
                          <a:gd name="connsiteY436" fmla="*/ 2599917 h 3370881"/>
                          <a:gd name="connsiteX437" fmla="*/ 385482 w 2657256"/>
                          <a:gd name="connsiteY437" fmla="*/ 2568540 h 3370881"/>
                          <a:gd name="connsiteX438" fmla="*/ 381000 w 2657256"/>
                          <a:gd name="connsiteY438" fmla="*/ 2550611 h 3370881"/>
                          <a:gd name="connsiteX439" fmla="*/ 372035 w 2657256"/>
                          <a:gd name="connsiteY439" fmla="*/ 2483376 h 3370881"/>
                          <a:gd name="connsiteX440" fmla="*/ 367553 w 2657256"/>
                          <a:gd name="connsiteY440" fmla="*/ 2469929 h 3370881"/>
                          <a:gd name="connsiteX441" fmla="*/ 407894 w 2657256"/>
                          <a:gd name="connsiteY441" fmla="*/ 2451999 h 3370881"/>
                          <a:gd name="connsiteX442" fmla="*/ 515470 w 2657256"/>
                          <a:gd name="connsiteY442" fmla="*/ 2407176 h 3370881"/>
                          <a:gd name="connsiteX443" fmla="*/ 578223 w 2657256"/>
                          <a:gd name="connsiteY443" fmla="*/ 2353387 h 3370881"/>
                          <a:gd name="connsiteX444" fmla="*/ 587188 w 2657256"/>
                          <a:gd name="connsiteY444" fmla="*/ 2330976 h 3370881"/>
                          <a:gd name="connsiteX445" fmla="*/ 614082 w 2657256"/>
                          <a:gd name="connsiteY445" fmla="*/ 2254776 h 3370881"/>
                          <a:gd name="connsiteX446" fmla="*/ 649941 w 2657256"/>
                          <a:gd name="connsiteY446" fmla="*/ 2200987 h 3370881"/>
                          <a:gd name="connsiteX447" fmla="*/ 690282 w 2657256"/>
                          <a:gd name="connsiteY447" fmla="*/ 2174093 h 3370881"/>
                          <a:gd name="connsiteX448" fmla="*/ 703729 w 2657256"/>
                          <a:gd name="connsiteY448" fmla="*/ 2165129 h 3370881"/>
                          <a:gd name="connsiteX449" fmla="*/ 739588 w 2657256"/>
                          <a:gd name="connsiteY449" fmla="*/ 2147199 h 3370881"/>
                          <a:gd name="connsiteX450" fmla="*/ 708212 w 2657256"/>
                          <a:gd name="connsiteY450" fmla="*/ 2187540 h 3370881"/>
                          <a:gd name="connsiteX451" fmla="*/ 654423 w 2657256"/>
                          <a:gd name="connsiteY451" fmla="*/ 2241329 h 3370881"/>
                          <a:gd name="connsiteX452" fmla="*/ 636494 w 2657256"/>
                          <a:gd name="connsiteY452" fmla="*/ 2259258 h 3370881"/>
                          <a:gd name="connsiteX453" fmla="*/ 614082 w 2657256"/>
                          <a:gd name="connsiteY453" fmla="*/ 2286152 h 3370881"/>
                          <a:gd name="connsiteX454" fmla="*/ 592179 w 2657256"/>
                          <a:gd name="connsiteY454" fmla="*/ 2282347 h 3370881"/>
                          <a:gd name="connsiteX455" fmla="*/ 555980 w 2657256"/>
                          <a:gd name="connsiteY455" fmla="*/ 2313892 h 3370881"/>
                          <a:gd name="connsiteX456" fmla="*/ 524435 w 2657256"/>
                          <a:gd name="connsiteY456" fmla="*/ 2348905 h 3370881"/>
                          <a:gd name="connsiteX457" fmla="*/ 502023 w 2657256"/>
                          <a:gd name="connsiteY457" fmla="*/ 2362352 h 3370881"/>
                          <a:gd name="connsiteX458" fmla="*/ 461682 w 2657256"/>
                          <a:gd name="connsiteY458" fmla="*/ 2389246 h 3370881"/>
                          <a:gd name="connsiteX459" fmla="*/ 448235 w 2657256"/>
                          <a:gd name="connsiteY459" fmla="*/ 2398211 h 3370881"/>
                          <a:gd name="connsiteX460" fmla="*/ 430306 w 2657256"/>
                          <a:gd name="connsiteY460" fmla="*/ 2407176 h 3370881"/>
                          <a:gd name="connsiteX461" fmla="*/ 412376 w 2657256"/>
                          <a:gd name="connsiteY461" fmla="*/ 2420623 h 3370881"/>
                          <a:gd name="connsiteX462" fmla="*/ 389965 w 2657256"/>
                          <a:gd name="connsiteY462" fmla="*/ 2429587 h 3370881"/>
                          <a:gd name="connsiteX463" fmla="*/ 372035 w 2657256"/>
                          <a:gd name="connsiteY463" fmla="*/ 2443034 h 3370881"/>
                          <a:gd name="connsiteX464" fmla="*/ 318247 w 2657256"/>
                          <a:gd name="connsiteY464" fmla="*/ 2474411 h 3370881"/>
                          <a:gd name="connsiteX465" fmla="*/ 304800 w 2657256"/>
                          <a:gd name="connsiteY465" fmla="*/ 2492340 h 3370881"/>
                          <a:gd name="connsiteX466" fmla="*/ 282388 w 2657256"/>
                          <a:gd name="connsiteY466" fmla="*/ 2519234 h 3370881"/>
                          <a:gd name="connsiteX467" fmla="*/ 295835 w 2657256"/>
                          <a:gd name="connsiteY467" fmla="*/ 2815070 h 3370881"/>
                          <a:gd name="connsiteX468" fmla="*/ 300318 w 2657256"/>
                          <a:gd name="connsiteY468" fmla="*/ 2837481 h 3370881"/>
                          <a:gd name="connsiteX469" fmla="*/ 304800 w 2657256"/>
                          <a:gd name="connsiteY469" fmla="*/ 2868858 h 3370881"/>
                          <a:gd name="connsiteX470" fmla="*/ 309282 w 2657256"/>
                          <a:gd name="connsiteY470" fmla="*/ 2927129 h 3370881"/>
                          <a:gd name="connsiteX471" fmla="*/ 322729 w 2657256"/>
                          <a:gd name="connsiteY471" fmla="*/ 2985399 h 3370881"/>
                          <a:gd name="connsiteX472" fmla="*/ 327212 w 2657256"/>
                          <a:gd name="connsiteY472" fmla="*/ 3012293 h 3370881"/>
                          <a:gd name="connsiteX473" fmla="*/ 331694 w 2657256"/>
                          <a:gd name="connsiteY473" fmla="*/ 3043670 h 3370881"/>
                          <a:gd name="connsiteX474" fmla="*/ 345141 w 2657256"/>
                          <a:gd name="connsiteY474" fmla="*/ 3070564 h 3370881"/>
                          <a:gd name="connsiteX475" fmla="*/ 367553 w 2657256"/>
                          <a:gd name="connsiteY475" fmla="*/ 3124352 h 3370881"/>
                          <a:gd name="connsiteX476" fmla="*/ 381000 w 2657256"/>
                          <a:gd name="connsiteY476" fmla="*/ 3182623 h 3370881"/>
                          <a:gd name="connsiteX477" fmla="*/ 389965 w 2657256"/>
                          <a:gd name="connsiteY477" fmla="*/ 3196070 h 3370881"/>
                          <a:gd name="connsiteX478" fmla="*/ 394447 w 2657256"/>
                          <a:gd name="connsiteY478" fmla="*/ 3213999 h 3370881"/>
                          <a:gd name="connsiteX479" fmla="*/ 412376 w 2657256"/>
                          <a:gd name="connsiteY479" fmla="*/ 3245376 h 3370881"/>
                          <a:gd name="connsiteX480" fmla="*/ 416859 w 2657256"/>
                          <a:gd name="connsiteY480" fmla="*/ 3258823 h 3370881"/>
                          <a:gd name="connsiteX481" fmla="*/ 425823 w 2657256"/>
                          <a:gd name="connsiteY481" fmla="*/ 3272270 h 3370881"/>
                          <a:gd name="connsiteX482" fmla="*/ 439270 w 2657256"/>
                          <a:gd name="connsiteY482" fmla="*/ 3303646 h 3370881"/>
                          <a:gd name="connsiteX483" fmla="*/ 439270 w 2657256"/>
                          <a:gd name="connsiteY483" fmla="*/ 3352952 h 3370881"/>
                          <a:gd name="connsiteX484" fmla="*/ 430306 w 2657256"/>
                          <a:gd name="connsiteY484" fmla="*/ 3366399 h 3370881"/>
                          <a:gd name="connsiteX485" fmla="*/ 412376 w 2657256"/>
                          <a:gd name="connsiteY485" fmla="*/ 3370881 h 3370881"/>
                          <a:gd name="connsiteX486" fmla="*/ 295835 w 2657256"/>
                          <a:gd name="connsiteY486" fmla="*/ 3357434 h 3370881"/>
                          <a:gd name="connsiteX487" fmla="*/ 264459 w 2657256"/>
                          <a:gd name="connsiteY487" fmla="*/ 3276752 h 3370881"/>
                          <a:gd name="connsiteX488" fmla="*/ 259976 w 2657256"/>
                          <a:gd name="connsiteY488" fmla="*/ 3240893 h 3370881"/>
                          <a:gd name="connsiteX489" fmla="*/ 246529 w 2657256"/>
                          <a:gd name="connsiteY489" fmla="*/ 3178140 h 3370881"/>
                          <a:gd name="connsiteX490" fmla="*/ 237565 w 2657256"/>
                          <a:gd name="connsiteY490" fmla="*/ 3084011 h 3370881"/>
                          <a:gd name="connsiteX491" fmla="*/ 228600 w 2657256"/>
                          <a:gd name="connsiteY491" fmla="*/ 3057117 h 3370881"/>
                          <a:gd name="connsiteX492" fmla="*/ 219635 w 2657256"/>
                          <a:gd name="connsiteY492" fmla="*/ 3021258 h 3370881"/>
                          <a:gd name="connsiteX493" fmla="*/ 206188 w 2657256"/>
                          <a:gd name="connsiteY493" fmla="*/ 2980917 h 3370881"/>
                          <a:gd name="connsiteX494" fmla="*/ 201706 w 2657256"/>
                          <a:gd name="connsiteY494" fmla="*/ 2949540 h 3370881"/>
                          <a:gd name="connsiteX495" fmla="*/ 197223 w 2657256"/>
                          <a:gd name="connsiteY495" fmla="*/ 2927129 h 3370881"/>
                          <a:gd name="connsiteX496" fmla="*/ 192741 w 2657256"/>
                          <a:gd name="connsiteY496" fmla="*/ 2891270 h 3370881"/>
                          <a:gd name="connsiteX497" fmla="*/ 188259 w 2657256"/>
                          <a:gd name="connsiteY497" fmla="*/ 2850929 h 3370881"/>
                          <a:gd name="connsiteX498" fmla="*/ 179294 w 2657256"/>
                          <a:gd name="connsiteY498" fmla="*/ 2824034 h 3370881"/>
                          <a:gd name="connsiteX499" fmla="*/ 165847 w 2657256"/>
                          <a:gd name="connsiteY499" fmla="*/ 2774729 h 3370881"/>
                          <a:gd name="connsiteX500" fmla="*/ 161365 w 2657256"/>
                          <a:gd name="connsiteY500" fmla="*/ 2747834 h 3370881"/>
                          <a:gd name="connsiteX501" fmla="*/ 156882 w 2657256"/>
                          <a:gd name="connsiteY501" fmla="*/ 2559576 h 3370881"/>
                          <a:gd name="connsiteX502" fmla="*/ 152400 w 2657256"/>
                          <a:gd name="connsiteY502" fmla="*/ 2519234 h 3370881"/>
                          <a:gd name="connsiteX503" fmla="*/ 118035 w 2657256"/>
                          <a:gd name="connsiteY503" fmla="*/ 2400004 h 3370881"/>
                          <a:gd name="connsiteX504" fmla="*/ 117048 w 2657256"/>
                          <a:gd name="connsiteY504" fmla="*/ 2344423 h 3370881"/>
                          <a:gd name="connsiteX505" fmla="*/ 100106 w 2657256"/>
                          <a:gd name="connsiteY505" fmla="*/ 2330976 h 3370881"/>
                          <a:gd name="connsiteX506" fmla="*/ 138953 w 2657256"/>
                          <a:gd name="connsiteY506" fmla="*/ 2313046 h 3370881"/>
                          <a:gd name="connsiteX507" fmla="*/ 152400 w 2657256"/>
                          <a:gd name="connsiteY507" fmla="*/ 2304081 h 3370881"/>
                          <a:gd name="connsiteX508" fmla="*/ 170329 w 2657256"/>
                          <a:gd name="connsiteY508" fmla="*/ 2259258 h 3370881"/>
                          <a:gd name="connsiteX509" fmla="*/ 188259 w 2657256"/>
                          <a:gd name="connsiteY509" fmla="*/ 2223399 h 3370881"/>
                          <a:gd name="connsiteX510" fmla="*/ 206188 w 2657256"/>
                          <a:gd name="connsiteY510" fmla="*/ 2187540 h 3370881"/>
                          <a:gd name="connsiteX511" fmla="*/ 210670 w 2657256"/>
                          <a:gd name="connsiteY511" fmla="*/ 2174093 h 3370881"/>
                          <a:gd name="connsiteX512" fmla="*/ 219635 w 2657256"/>
                          <a:gd name="connsiteY512" fmla="*/ 2115823 h 3370881"/>
                          <a:gd name="connsiteX513" fmla="*/ 210670 w 2657256"/>
                          <a:gd name="connsiteY513" fmla="*/ 1958940 h 3370881"/>
                          <a:gd name="connsiteX514" fmla="*/ 192741 w 2657256"/>
                          <a:gd name="connsiteY514" fmla="*/ 1923081 h 3370881"/>
                          <a:gd name="connsiteX515" fmla="*/ 179294 w 2657256"/>
                          <a:gd name="connsiteY515" fmla="*/ 1891705 h 3370881"/>
                          <a:gd name="connsiteX516" fmla="*/ 165847 w 2657256"/>
                          <a:gd name="connsiteY516" fmla="*/ 1864811 h 3370881"/>
                          <a:gd name="connsiteX517" fmla="*/ 152400 w 2657256"/>
                          <a:gd name="connsiteY517" fmla="*/ 1833434 h 3370881"/>
                          <a:gd name="connsiteX518" fmla="*/ 143435 w 2657256"/>
                          <a:gd name="connsiteY518" fmla="*/ 1819987 h 3370881"/>
                          <a:gd name="connsiteX519" fmla="*/ 107576 w 2657256"/>
                          <a:gd name="connsiteY519" fmla="*/ 1784129 h 3370881"/>
                          <a:gd name="connsiteX520" fmla="*/ 94129 w 2657256"/>
                          <a:gd name="connsiteY520" fmla="*/ 1779646 h 3370881"/>
                          <a:gd name="connsiteX521" fmla="*/ 71718 w 2657256"/>
                          <a:gd name="connsiteY521" fmla="*/ 1770681 h 3370881"/>
                          <a:gd name="connsiteX522" fmla="*/ 58270 w 2657256"/>
                          <a:gd name="connsiteY522" fmla="*/ 1761717 h 3370881"/>
                          <a:gd name="connsiteX523" fmla="*/ 26894 w 2657256"/>
                          <a:gd name="connsiteY523" fmla="*/ 1730340 h 3370881"/>
                          <a:gd name="connsiteX524" fmla="*/ 0 w 2657256"/>
                          <a:gd name="connsiteY524" fmla="*/ 1707929 h 3370881"/>
                          <a:gd name="connsiteX0" fmla="*/ 0 w 2657256"/>
                          <a:gd name="connsiteY0" fmla="*/ 1707929 h 3370881"/>
                          <a:gd name="connsiteX1" fmla="*/ 22412 w 2657256"/>
                          <a:gd name="connsiteY1" fmla="*/ 1698964 h 3370881"/>
                          <a:gd name="connsiteX2" fmla="*/ 31376 w 2657256"/>
                          <a:gd name="connsiteY2" fmla="*/ 1681034 h 3370881"/>
                          <a:gd name="connsiteX3" fmla="*/ 44823 w 2657256"/>
                          <a:gd name="connsiteY3" fmla="*/ 1672070 h 3370881"/>
                          <a:gd name="connsiteX4" fmla="*/ 58270 w 2657256"/>
                          <a:gd name="connsiteY4" fmla="*/ 1654140 h 3370881"/>
                          <a:gd name="connsiteX5" fmla="*/ 76200 w 2657256"/>
                          <a:gd name="connsiteY5" fmla="*/ 1645176 h 3370881"/>
                          <a:gd name="connsiteX6" fmla="*/ 98612 w 2657256"/>
                          <a:gd name="connsiteY6" fmla="*/ 1636211 h 3370881"/>
                          <a:gd name="connsiteX7" fmla="*/ 125506 w 2657256"/>
                          <a:gd name="connsiteY7" fmla="*/ 1627246 h 3370881"/>
                          <a:gd name="connsiteX8" fmla="*/ 152400 w 2657256"/>
                          <a:gd name="connsiteY8" fmla="*/ 1609317 h 3370881"/>
                          <a:gd name="connsiteX9" fmla="*/ 170329 w 2657256"/>
                          <a:gd name="connsiteY9" fmla="*/ 1600352 h 3370881"/>
                          <a:gd name="connsiteX10" fmla="*/ 188259 w 2657256"/>
                          <a:gd name="connsiteY10" fmla="*/ 1582423 h 3370881"/>
                          <a:gd name="connsiteX11" fmla="*/ 228600 w 2657256"/>
                          <a:gd name="connsiteY11" fmla="*/ 1564493 h 3370881"/>
                          <a:gd name="connsiteX12" fmla="*/ 255494 w 2657256"/>
                          <a:gd name="connsiteY12" fmla="*/ 1546564 h 3370881"/>
                          <a:gd name="connsiteX13" fmla="*/ 300318 w 2657256"/>
                          <a:gd name="connsiteY13" fmla="*/ 1524152 h 3370881"/>
                          <a:gd name="connsiteX14" fmla="*/ 313765 w 2657256"/>
                          <a:gd name="connsiteY14" fmla="*/ 1515187 h 3370881"/>
                          <a:gd name="connsiteX15" fmla="*/ 340659 w 2657256"/>
                          <a:gd name="connsiteY15" fmla="*/ 1510705 h 3370881"/>
                          <a:gd name="connsiteX16" fmla="*/ 363070 w 2657256"/>
                          <a:gd name="connsiteY16" fmla="*/ 1506223 h 3370881"/>
                          <a:gd name="connsiteX17" fmla="*/ 389965 w 2657256"/>
                          <a:gd name="connsiteY17" fmla="*/ 1501740 h 3370881"/>
                          <a:gd name="connsiteX18" fmla="*/ 425823 w 2657256"/>
                          <a:gd name="connsiteY18" fmla="*/ 1497258 h 3370881"/>
                          <a:gd name="connsiteX19" fmla="*/ 470647 w 2657256"/>
                          <a:gd name="connsiteY19" fmla="*/ 1488293 h 3370881"/>
                          <a:gd name="connsiteX20" fmla="*/ 515470 w 2657256"/>
                          <a:gd name="connsiteY20" fmla="*/ 1479329 h 3370881"/>
                          <a:gd name="connsiteX21" fmla="*/ 528918 w 2657256"/>
                          <a:gd name="connsiteY21" fmla="*/ 1470364 h 3370881"/>
                          <a:gd name="connsiteX22" fmla="*/ 600635 w 2657256"/>
                          <a:gd name="connsiteY22" fmla="*/ 1456917 h 3370881"/>
                          <a:gd name="connsiteX23" fmla="*/ 690282 w 2657256"/>
                          <a:gd name="connsiteY23" fmla="*/ 1447952 h 3370881"/>
                          <a:gd name="connsiteX24" fmla="*/ 793376 w 2657256"/>
                          <a:gd name="connsiteY24" fmla="*/ 1452434 h 3370881"/>
                          <a:gd name="connsiteX25" fmla="*/ 874059 w 2657256"/>
                          <a:gd name="connsiteY25" fmla="*/ 1465881 h 3370881"/>
                          <a:gd name="connsiteX26" fmla="*/ 914400 w 2657256"/>
                          <a:gd name="connsiteY26" fmla="*/ 1470364 h 3370881"/>
                          <a:gd name="connsiteX27" fmla="*/ 1030941 w 2657256"/>
                          <a:gd name="connsiteY27" fmla="*/ 1483811 h 3370881"/>
                          <a:gd name="connsiteX28" fmla="*/ 1151965 w 2657256"/>
                          <a:gd name="connsiteY28" fmla="*/ 1492776 h 3370881"/>
                          <a:gd name="connsiteX29" fmla="*/ 1281953 w 2657256"/>
                          <a:gd name="connsiteY29" fmla="*/ 1501740 h 3370881"/>
                          <a:gd name="connsiteX30" fmla="*/ 1465729 w 2657256"/>
                          <a:gd name="connsiteY30" fmla="*/ 1497258 h 3370881"/>
                          <a:gd name="connsiteX31" fmla="*/ 1510553 w 2657256"/>
                          <a:gd name="connsiteY31" fmla="*/ 1492776 h 3370881"/>
                          <a:gd name="connsiteX32" fmla="*/ 1582270 w 2657256"/>
                          <a:gd name="connsiteY32" fmla="*/ 1461399 h 3370881"/>
                          <a:gd name="connsiteX33" fmla="*/ 1604682 w 2657256"/>
                          <a:gd name="connsiteY33" fmla="*/ 1456917 h 3370881"/>
                          <a:gd name="connsiteX34" fmla="*/ 1622612 w 2657256"/>
                          <a:gd name="connsiteY34" fmla="*/ 1447952 h 3370881"/>
                          <a:gd name="connsiteX35" fmla="*/ 1645023 w 2657256"/>
                          <a:gd name="connsiteY35" fmla="*/ 1438987 h 3370881"/>
                          <a:gd name="connsiteX36" fmla="*/ 1662953 w 2657256"/>
                          <a:gd name="connsiteY36" fmla="*/ 1425540 h 3370881"/>
                          <a:gd name="connsiteX37" fmla="*/ 1698812 w 2657256"/>
                          <a:gd name="connsiteY37" fmla="*/ 1407611 h 3370881"/>
                          <a:gd name="connsiteX38" fmla="*/ 1739153 w 2657256"/>
                          <a:gd name="connsiteY38" fmla="*/ 1380717 h 3370881"/>
                          <a:gd name="connsiteX39" fmla="*/ 1752600 w 2657256"/>
                          <a:gd name="connsiteY39" fmla="*/ 1367270 h 3370881"/>
                          <a:gd name="connsiteX40" fmla="*/ 1775012 w 2657256"/>
                          <a:gd name="connsiteY40" fmla="*/ 1353823 h 3370881"/>
                          <a:gd name="connsiteX41" fmla="*/ 1797423 w 2657256"/>
                          <a:gd name="connsiteY41" fmla="*/ 1335893 h 3370881"/>
                          <a:gd name="connsiteX42" fmla="*/ 1810870 w 2657256"/>
                          <a:gd name="connsiteY42" fmla="*/ 1304517 h 3370881"/>
                          <a:gd name="connsiteX43" fmla="*/ 1815353 w 2657256"/>
                          <a:gd name="connsiteY43" fmla="*/ 1291070 h 3370881"/>
                          <a:gd name="connsiteX44" fmla="*/ 1801906 w 2657256"/>
                          <a:gd name="connsiteY44" fmla="*/ 1138670 h 3370881"/>
                          <a:gd name="connsiteX45" fmla="*/ 1792941 w 2657256"/>
                          <a:gd name="connsiteY45" fmla="*/ 1125223 h 3370881"/>
                          <a:gd name="connsiteX46" fmla="*/ 1757082 w 2657256"/>
                          <a:gd name="connsiteY46" fmla="*/ 1093846 h 3370881"/>
                          <a:gd name="connsiteX47" fmla="*/ 1730188 w 2657256"/>
                          <a:gd name="connsiteY47" fmla="*/ 1066952 h 3370881"/>
                          <a:gd name="connsiteX48" fmla="*/ 1703294 w 2657256"/>
                          <a:gd name="connsiteY48" fmla="*/ 1049023 h 3370881"/>
                          <a:gd name="connsiteX49" fmla="*/ 1622612 w 2657256"/>
                          <a:gd name="connsiteY49" fmla="*/ 1053505 h 3370881"/>
                          <a:gd name="connsiteX50" fmla="*/ 1595718 w 2657256"/>
                          <a:gd name="connsiteY50" fmla="*/ 1062470 h 3370881"/>
                          <a:gd name="connsiteX51" fmla="*/ 1573306 w 2657256"/>
                          <a:gd name="connsiteY51" fmla="*/ 1066952 h 3370881"/>
                          <a:gd name="connsiteX52" fmla="*/ 1453385 w 2657256"/>
                          <a:gd name="connsiteY52" fmla="*/ 1082761 h 3370881"/>
                          <a:gd name="connsiteX53" fmla="*/ 1326776 w 2657256"/>
                          <a:gd name="connsiteY53" fmla="*/ 1062470 h 3370881"/>
                          <a:gd name="connsiteX54" fmla="*/ 1308847 w 2657256"/>
                          <a:gd name="connsiteY54" fmla="*/ 1057987 h 3370881"/>
                          <a:gd name="connsiteX55" fmla="*/ 1277470 w 2657256"/>
                          <a:gd name="connsiteY55" fmla="*/ 1053505 h 3370881"/>
                          <a:gd name="connsiteX56" fmla="*/ 1259541 w 2657256"/>
                          <a:gd name="connsiteY56" fmla="*/ 1049023 h 3370881"/>
                          <a:gd name="connsiteX57" fmla="*/ 1232647 w 2657256"/>
                          <a:gd name="connsiteY57" fmla="*/ 1044540 h 3370881"/>
                          <a:gd name="connsiteX58" fmla="*/ 1053353 w 2657256"/>
                          <a:gd name="connsiteY58" fmla="*/ 1049023 h 3370881"/>
                          <a:gd name="connsiteX59" fmla="*/ 1035423 w 2657256"/>
                          <a:gd name="connsiteY59" fmla="*/ 1053505 h 3370881"/>
                          <a:gd name="connsiteX60" fmla="*/ 1008529 w 2657256"/>
                          <a:gd name="connsiteY60" fmla="*/ 1057987 h 3370881"/>
                          <a:gd name="connsiteX61" fmla="*/ 995082 w 2657256"/>
                          <a:gd name="connsiteY61" fmla="*/ 1062470 h 3370881"/>
                          <a:gd name="connsiteX62" fmla="*/ 945776 w 2657256"/>
                          <a:gd name="connsiteY62" fmla="*/ 1031093 h 3370881"/>
                          <a:gd name="connsiteX63" fmla="*/ 941294 w 2657256"/>
                          <a:gd name="connsiteY63" fmla="*/ 1017646 h 3370881"/>
                          <a:gd name="connsiteX64" fmla="*/ 932329 w 2657256"/>
                          <a:gd name="connsiteY64" fmla="*/ 919034 h 3370881"/>
                          <a:gd name="connsiteX65" fmla="*/ 914400 w 2657256"/>
                          <a:gd name="connsiteY65" fmla="*/ 901105 h 3370881"/>
                          <a:gd name="connsiteX66" fmla="*/ 918882 w 2657256"/>
                          <a:gd name="connsiteY66" fmla="*/ 869729 h 3370881"/>
                          <a:gd name="connsiteX67" fmla="*/ 941294 w 2657256"/>
                          <a:gd name="connsiteY67" fmla="*/ 865246 h 3370881"/>
                          <a:gd name="connsiteX68" fmla="*/ 959223 w 2657256"/>
                          <a:gd name="connsiteY68" fmla="*/ 851799 h 3370881"/>
                          <a:gd name="connsiteX69" fmla="*/ 990600 w 2657256"/>
                          <a:gd name="connsiteY69" fmla="*/ 847317 h 3370881"/>
                          <a:gd name="connsiteX70" fmla="*/ 1129553 w 2657256"/>
                          <a:gd name="connsiteY70" fmla="*/ 838352 h 3370881"/>
                          <a:gd name="connsiteX71" fmla="*/ 1147482 w 2657256"/>
                          <a:gd name="connsiteY71" fmla="*/ 829387 h 3370881"/>
                          <a:gd name="connsiteX72" fmla="*/ 1178859 w 2657256"/>
                          <a:gd name="connsiteY72" fmla="*/ 806976 h 3370881"/>
                          <a:gd name="connsiteX73" fmla="*/ 1192306 w 2657256"/>
                          <a:gd name="connsiteY73" fmla="*/ 793529 h 3370881"/>
                          <a:gd name="connsiteX74" fmla="*/ 1214718 w 2657256"/>
                          <a:gd name="connsiteY74" fmla="*/ 784564 h 3370881"/>
                          <a:gd name="connsiteX75" fmla="*/ 1241612 w 2657256"/>
                          <a:gd name="connsiteY75" fmla="*/ 771117 h 3370881"/>
                          <a:gd name="connsiteX76" fmla="*/ 1277470 w 2657256"/>
                          <a:gd name="connsiteY76" fmla="*/ 753187 h 3370881"/>
                          <a:gd name="connsiteX77" fmla="*/ 1295400 w 2657256"/>
                          <a:gd name="connsiteY77" fmla="*/ 730776 h 3370881"/>
                          <a:gd name="connsiteX78" fmla="*/ 1317812 w 2657256"/>
                          <a:gd name="connsiteY78" fmla="*/ 708364 h 3370881"/>
                          <a:gd name="connsiteX79" fmla="*/ 1353670 w 2657256"/>
                          <a:gd name="connsiteY79" fmla="*/ 663540 h 3370881"/>
                          <a:gd name="connsiteX80" fmla="*/ 1371600 w 2657256"/>
                          <a:gd name="connsiteY80" fmla="*/ 636646 h 3370881"/>
                          <a:gd name="connsiteX81" fmla="*/ 1380565 w 2657256"/>
                          <a:gd name="connsiteY81" fmla="*/ 596305 h 3370881"/>
                          <a:gd name="connsiteX82" fmla="*/ 1385047 w 2657256"/>
                          <a:gd name="connsiteY82" fmla="*/ 582858 h 3370881"/>
                          <a:gd name="connsiteX83" fmla="*/ 1380565 w 2657256"/>
                          <a:gd name="connsiteY83" fmla="*/ 533552 h 3370881"/>
                          <a:gd name="connsiteX84" fmla="*/ 1367118 w 2657256"/>
                          <a:gd name="connsiteY84" fmla="*/ 524587 h 3370881"/>
                          <a:gd name="connsiteX85" fmla="*/ 1349188 w 2657256"/>
                          <a:gd name="connsiteY85" fmla="*/ 520105 h 3370881"/>
                          <a:gd name="connsiteX86" fmla="*/ 1326776 w 2657256"/>
                          <a:gd name="connsiteY86" fmla="*/ 511140 h 3370881"/>
                          <a:gd name="connsiteX87" fmla="*/ 1281953 w 2657256"/>
                          <a:gd name="connsiteY87" fmla="*/ 515623 h 3370881"/>
                          <a:gd name="connsiteX88" fmla="*/ 1250576 w 2657256"/>
                          <a:gd name="connsiteY88" fmla="*/ 529070 h 3370881"/>
                          <a:gd name="connsiteX89" fmla="*/ 1210235 w 2657256"/>
                          <a:gd name="connsiteY89" fmla="*/ 542517 h 3370881"/>
                          <a:gd name="connsiteX90" fmla="*/ 1183341 w 2657256"/>
                          <a:gd name="connsiteY90" fmla="*/ 555964 h 3370881"/>
                          <a:gd name="connsiteX91" fmla="*/ 1160929 w 2657256"/>
                          <a:gd name="connsiteY91" fmla="*/ 569411 h 3370881"/>
                          <a:gd name="connsiteX92" fmla="*/ 1134035 w 2657256"/>
                          <a:gd name="connsiteY92" fmla="*/ 578376 h 3370881"/>
                          <a:gd name="connsiteX93" fmla="*/ 1111623 w 2657256"/>
                          <a:gd name="connsiteY93" fmla="*/ 587340 h 3370881"/>
                          <a:gd name="connsiteX94" fmla="*/ 1084729 w 2657256"/>
                          <a:gd name="connsiteY94" fmla="*/ 596305 h 3370881"/>
                          <a:gd name="connsiteX95" fmla="*/ 986118 w 2657256"/>
                          <a:gd name="connsiteY95" fmla="*/ 591823 h 3370881"/>
                          <a:gd name="connsiteX96" fmla="*/ 927847 w 2657256"/>
                          <a:gd name="connsiteY96" fmla="*/ 578376 h 3370881"/>
                          <a:gd name="connsiteX97" fmla="*/ 896470 w 2657256"/>
                          <a:gd name="connsiteY97" fmla="*/ 555964 h 3370881"/>
                          <a:gd name="connsiteX98" fmla="*/ 883023 w 2657256"/>
                          <a:gd name="connsiteY98" fmla="*/ 546999 h 3370881"/>
                          <a:gd name="connsiteX99" fmla="*/ 865094 w 2657256"/>
                          <a:gd name="connsiteY99" fmla="*/ 497693 h 3370881"/>
                          <a:gd name="connsiteX100" fmla="*/ 869576 w 2657256"/>
                          <a:gd name="connsiteY100" fmla="*/ 403564 h 3370881"/>
                          <a:gd name="connsiteX101" fmla="*/ 874059 w 2657256"/>
                          <a:gd name="connsiteY101" fmla="*/ 385634 h 3370881"/>
                          <a:gd name="connsiteX102" fmla="*/ 883023 w 2657256"/>
                          <a:gd name="connsiteY102" fmla="*/ 372187 h 3370881"/>
                          <a:gd name="connsiteX103" fmla="*/ 909918 w 2657256"/>
                          <a:gd name="connsiteY103" fmla="*/ 363223 h 3370881"/>
                          <a:gd name="connsiteX104" fmla="*/ 914400 w 2657256"/>
                          <a:gd name="connsiteY104" fmla="*/ 385634 h 3370881"/>
                          <a:gd name="connsiteX105" fmla="*/ 909918 w 2657256"/>
                          <a:gd name="connsiteY105" fmla="*/ 408046 h 3370881"/>
                          <a:gd name="connsiteX106" fmla="*/ 900953 w 2657256"/>
                          <a:gd name="connsiteY106" fmla="*/ 466317 h 3370881"/>
                          <a:gd name="connsiteX107" fmla="*/ 905435 w 2657256"/>
                          <a:gd name="connsiteY107" fmla="*/ 515623 h 3370881"/>
                          <a:gd name="connsiteX108" fmla="*/ 932329 w 2657256"/>
                          <a:gd name="connsiteY108" fmla="*/ 551481 h 3370881"/>
                          <a:gd name="connsiteX109" fmla="*/ 954741 w 2657256"/>
                          <a:gd name="connsiteY109" fmla="*/ 560446 h 3370881"/>
                          <a:gd name="connsiteX110" fmla="*/ 972670 w 2657256"/>
                          <a:gd name="connsiteY110" fmla="*/ 569411 h 3370881"/>
                          <a:gd name="connsiteX111" fmla="*/ 1066800 w 2657256"/>
                          <a:gd name="connsiteY111" fmla="*/ 564929 h 3370881"/>
                          <a:gd name="connsiteX112" fmla="*/ 1111623 w 2657256"/>
                          <a:gd name="connsiteY112" fmla="*/ 551481 h 3370881"/>
                          <a:gd name="connsiteX113" fmla="*/ 1129553 w 2657256"/>
                          <a:gd name="connsiteY113" fmla="*/ 538034 h 3370881"/>
                          <a:gd name="connsiteX114" fmla="*/ 1156447 w 2657256"/>
                          <a:gd name="connsiteY114" fmla="*/ 511140 h 3370881"/>
                          <a:gd name="connsiteX115" fmla="*/ 1160929 w 2657256"/>
                          <a:gd name="connsiteY115" fmla="*/ 493211 h 3370881"/>
                          <a:gd name="connsiteX116" fmla="*/ 1178859 w 2657256"/>
                          <a:gd name="connsiteY116" fmla="*/ 331846 h 3370881"/>
                          <a:gd name="connsiteX117" fmla="*/ 1215315 w 2657256"/>
                          <a:gd name="connsiteY117" fmla="*/ 270289 h 3370881"/>
                          <a:gd name="connsiteX118" fmla="*/ 1214718 w 2657256"/>
                          <a:gd name="connsiteY118" fmla="*/ 367705 h 3370881"/>
                          <a:gd name="connsiteX119" fmla="*/ 1201270 w 2657256"/>
                          <a:gd name="connsiteY119" fmla="*/ 412529 h 3370881"/>
                          <a:gd name="connsiteX120" fmla="*/ 1210235 w 2657256"/>
                          <a:gd name="connsiteY120" fmla="*/ 461834 h 3370881"/>
                          <a:gd name="connsiteX121" fmla="*/ 1214718 w 2657256"/>
                          <a:gd name="connsiteY121" fmla="*/ 475281 h 3370881"/>
                          <a:gd name="connsiteX122" fmla="*/ 1228165 w 2657256"/>
                          <a:gd name="connsiteY122" fmla="*/ 484246 h 3370881"/>
                          <a:gd name="connsiteX123" fmla="*/ 1250576 w 2657256"/>
                          <a:gd name="connsiteY123" fmla="*/ 502176 h 3370881"/>
                          <a:gd name="connsiteX124" fmla="*/ 1317812 w 2657256"/>
                          <a:gd name="connsiteY124" fmla="*/ 497693 h 3370881"/>
                          <a:gd name="connsiteX125" fmla="*/ 1353670 w 2657256"/>
                          <a:gd name="connsiteY125" fmla="*/ 488729 h 3370881"/>
                          <a:gd name="connsiteX126" fmla="*/ 1506070 w 2657256"/>
                          <a:gd name="connsiteY126" fmla="*/ 457352 h 3370881"/>
                          <a:gd name="connsiteX127" fmla="*/ 1550894 w 2657256"/>
                          <a:gd name="connsiteY127" fmla="*/ 430458 h 3370881"/>
                          <a:gd name="connsiteX128" fmla="*/ 1564341 w 2657256"/>
                          <a:gd name="connsiteY128" fmla="*/ 417011 h 3370881"/>
                          <a:gd name="connsiteX129" fmla="*/ 1586753 w 2657256"/>
                          <a:gd name="connsiteY129" fmla="*/ 399081 h 3370881"/>
                          <a:gd name="connsiteX130" fmla="*/ 1595718 w 2657256"/>
                          <a:gd name="connsiteY130" fmla="*/ 381152 h 3370881"/>
                          <a:gd name="connsiteX131" fmla="*/ 1600200 w 2657256"/>
                          <a:gd name="connsiteY131" fmla="*/ 363223 h 3370881"/>
                          <a:gd name="connsiteX132" fmla="*/ 1609165 w 2657256"/>
                          <a:gd name="connsiteY132" fmla="*/ 313917 h 3370881"/>
                          <a:gd name="connsiteX133" fmla="*/ 1537447 w 2657256"/>
                          <a:gd name="connsiteY133" fmla="*/ 188411 h 3370881"/>
                          <a:gd name="connsiteX134" fmla="*/ 1613647 w 2657256"/>
                          <a:gd name="connsiteY134" fmla="*/ 399081 h 3370881"/>
                          <a:gd name="connsiteX135" fmla="*/ 1627094 w 2657256"/>
                          <a:gd name="connsiteY135" fmla="*/ 417011 h 3370881"/>
                          <a:gd name="connsiteX136" fmla="*/ 1658470 w 2657256"/>
                          <a:gd name="connsiteY136" fmla="*/ 412529 h 3370881"/>
                          <a:gd name="connsiteX137" fmla="*/ 1685365 w 2657256"/>
                          <a:gd name="connsiteY137" fmla="*/ 390117 h 3370881"/>
                          <a:gd name="connsiteX138" fmla="*/ 1694329 w 2657256"/>
                          <a:gd name="connsiteY138" fmla="*/ 376670 h 3370881"/>
                          <a:gd name="connsiteX139" fmla="*/ 1734670 w 2657256"/>
                          <a:gd name="connsiteY139" fmla="*/ 354258 h 3370881"/>
                          <a:gd name="connsiteX140" fmla="*/ 1743635 w 2657256"/>
                          <a:gd name="connsiteY140" fmla="*/ 340811 h 3370881"/>
                          <a:gd name="connsiteX141" fmla="*/ 1757082 w 2657256"/>
                          <a:gd name="connsiteY141" fmla="*/ 336329 h 3370881"/>
                          <a:gd name="connsiteX142" fmla="*/ 1808984 w 2657256"/>
                          <a:gd name="connsiteY142" fmla="*/ 249641 h 3370881"/>
                          <a:gd name="connsiteX143" fmla="*/ 1899621 w 2657256"/>
                          <a:gd name="connsiteY143" fmla="*/ 211719 h 3370881"/>
                          <a:gd name="connsiteX144" fmla="*/ 1869369 w 2657256"/>
                          <a:gd name="connsiteY144" fmla="*/ 152642 h 3370881"/>
                          <a:gd name="connsiteX145" fmla="*/ 1772023 w 2657256"/>
                          <a:gd name="connsiteY145" fmla="*/ 77249 h 3370881"/>
                          <a:gd name="connsiteX146" fmla="*/ 1848666 w 2657256"/>
                          <a:gd name="connsiteY146" fmla="*/ 209768 h 3370881"/>
                          <a:gd name="connsiteX147" fmla="*/ 1883171 w 2657256"/>
                          <a:gd name="connsiteY147" fmla="*/ 260855 h 3370881"/>
                          <a:gd name="connsiteX148" fmla="*/ 1874221 w 2657256"/>
                          <a:gd name="connsiteY148" fmla="*/ 318698 h 3370881"/>
                          <a:gd name="connsiteX149" fmla="*/ 1788459 w 2657256"/>
                          <a:gd name="connsiteY149" fmla="*/ 367705 h 3370881"/>
                          <a:gd name="connsiteX150" fmla="*/ 1761565 w 2657256"/>
                          <a:gd name="connsiteY150" fmla="*/ 390117 h 3370881"/>
                          <a:gd name="connsiteX151" fmla="*/ 1783976 w 2657256"/>
                          <a:gd name="connsiteY151" fmla="*/ 399081 h 3370881"/>
                          <a:gd name="connsiteX152" fmla="*/ 1878106 w 2657256"/>
                          <a:gd name="connsiteY152" fmla="*/ 390117 h 3370881"/>
                          <a:gd name="connsiteX153" fmla="*/ 1891553 w 2657256"/>
                          <a:gd name="connsiteY153" fmla="*/ 381152 h 3370881"/>
                          <a:gd name="connsiteX154" fmla="*/ 1918447 w 2657256"/>
                          <a:gd name="connsiteY154" fmla="*/ 372187 h 3370881"/>
                          <a:gd name="connsiteX155" fmla="*/ 1940859 w 2657256"/>
                          <a:gd name="connsiteY155" fmla="*/ 358740 h 3370881"/>
                          <a:gd name="connsiteX156" fmla="*/ 1954306 w 2657256"/>
                          <a:gd name="connsiteY156" fmla="*/ 354258 h 3370881"/>
                          <a:gd name="connsiteX157" fmla="*/ 2083304 w 2657256"/>
                          <a:gd name="connsiteY157" fmla="*/ 290281 h 3370881"/>
                          <a:gd name="connsiteX158" fmla="*/ 2166172 w 2657256"/>
                          <a:gd name="connsiteY158" fmla="*/ 215604 h 3370881"/>
                          <a:gd name="connsiteX159" fmla="*/ 2069054 w 2657256"/>
                          <a:gd name="connsiteY159" fmla="*/ 40493 h 3370881"/>
                          <a:gd name="connsiteX160" fmla="*/ 2078225 w 2657256"/>
                          <a:gd name="connsiteY160" fmla="*/ 188681 h 3370881"/>
                          <a:gd name="connsiteX161" fmla="*/ 1999129 w 2657256"/>
                          <a:gd name="connsiteY161" fmla="*/ 358740 h 3370881"/>
                          <a:gd name="connsiteX162" fmla="*/ 1994647 w 2657256"/>
                          <a:gd name="connsiteY162" fmla="*/ 372187 h 3370881"/>
                          <a:gd name="connsiteX163" fmla="*/ 2039470 w 2657256"/>
                          <a:gd name="connsiteY163" fmla="*/ 390117 h 3370881"/>
                          <a:gd name="connsiteX164" fmla="*/ 2115670 w 2657256"/>
                          <a:gd name="connsiteY164" fmla="*/ 390117 h 3370881"/>
                          <a:gd name="connsiteX165" fmla="*/ 2160494 w 2657256"/>
                          <a:gd name="connsiteY165" fmla="*/ 376670 h 3370881"/>
                          <a:gd name="connsiteX166" fmla="*/ 2191870 w 2657256"/>
                          <a:gd name="connsiteY166" fmla="*/ 363223 h 3370881"/>
                          <a:gd name="connsiteX167" fmla="*/ 2205318 w 2657256"/>
                          <a:gd name="connsiteY167" fmla="*/ 358740 h 3370881"/>
                          <a:gd name="connsiteX168" fmla="*/ 2232212 w 2657256"/>
                          <a:gd name="connsiteY168" fmla="*/ 340811 h 3370881"/>
                          <a:gd name="connsiteX169" fmla="*/ 2312894 w 2657256"/>
                          <a:gd name="connsiteY169" fmla="*/ 183929 h 3370881"/>
                          <a:gd name="connsiteX170" fmla="*/ 2339788 w 2657256"/>
                          <a:gd name="connsiteY170" fmla="*/ 151 h 3370881"/>
                          <a:gd name="connsiteX171" fmla="*/ 2357718 w 2657256"/>
                          <a:gd name="connsiteY171" fmla="*/ 215305 h 3370881"/>
                          <a:gd name="connsiteX172" fmla="*/ 2254623 w 2657256"/>
                          <a:gd name="connsiteY172" fmla="*/ 376670 h 3370881"/>
                          <a:gd name="connsiteX173" fmla="*/ 2245659 w 2657256"/>
                          <a:gd name="connsiteY173" fmla="*/ 390117 h 3370881"/>
                          <a:gd name="connsiteX174" fmla="*/ 2254623 w 2657256"/>
                          <a:gd name="connsiteY174" fmla="*/ 403564 h 3370881"/>
                          <a:gd name="connsiteX175" fmla="*/ 2353235 w 2657256"/>
                          <a:gd name="connsiteY175" fmla="*/ 399081 h 3370881"/>
                          <a:gd name="connsiteX176" fmla="*/ 2366682 w 2657256"/>
                          <a:gd name="connsiteY176" fmla="*/ 394599 h 3370881"/>
                          <a:gd name="connsiteX177" fmla="*/ 2389094 w 2657256"/>
                          <a:gd name="connsiteY177" fmla="*/ 390117 h 3370881"/>
                          <a:gd name="connsiteX178" fmla="*/ 2424953 w 2657256"/>
                          <a:gd name="connsiteY178" fmla="*/ 367705 h 3370881"/>
                          <a:gd name="connsiteX179" fmla="*/ 2528047 w 2657256"/>
                          <a:gd name="connsiteY179" fmla="*/ 292700 h 3370881"/>
                          <a:gd name="connsiteX180" fmla="*/ 2541495 w 2657256"/>
                          <a:gd name="connsiteY180" fmla="*/ 62906 h 3370881"/>
                          <a:gd name="connsiteX181" fmla="*/ 2591304 w 2657256"/>
                          <a:gd name="connsiteY181" fmla="*/ 214081 h 3370881"/>
                          <a:gd name="connsiteX182" fmla="*/ 2612315 w 2657256"/>
                          <a:gd name="connsiteY182" fmla="*/ 290907 h 3370881"/>
                          <a:gd name="connsiteX183" fmla="*/ 2650863 w 2657256"/>
                          <a:gd name="connsiteY183" fmla="*/ 344994 h 3370881"/>
                          <a:gd name="connsiteX184" fmla="*/ 2465294 w 2657256"/>
                          <a:gd name="connsiteY184" fmla="*/ 399081 h 3370881"/>
                          <a:gd name="connsiteX185" fmla="*/ 2442882 w 2657256"/>
                          <a:gd name="connsiteY185" fmla="*/ 403564 h 3370881"/>
                          <a:gd name="connsiteX186" fmla="*/ 2398059 w 2657256"/>
                          <a:gd name="connsiteY186" fmla="*/ 417011 h 3370881"/>
                          <a:gd name="connsiteX187" fmla="*/ 2375647 w 2657256"/>
                          <a:gd name="connsiteY187" fmla="*/ 425976 h 3370881"/>
                          <a:gd name="connsiteX188" fmla="*/ 2357718 w 2657256"/>
                          <a:gd name="connsiteY188" fmla="*/ 430458 h 3370881"/>
                          <a:gd name="connsiteX189" fmla="*/ 2344270 w 2657256"/>
                          <a:gd name="connsiteY189" fmla="*/ 461834 h 3370881"/>
                          <a:gd name="connsiteX190" fmla="*/ 2353235 w 2657256"/>
                          <a:gd name="connsiteY190" fmla="*/ 502176 h 3370881"/>
                          <a:gd name="connsiteX191" fmla="*/ 2362200 w 2657256"/>
                          <a:gd name="connsiteY191" fmla="*/ 515623 h 3370881"/>
                          <a:gd name="connsiteX192" fmla="*/ 2344270 w 2657256"/>
                          <a:gd name="connsiteY192" fmla="*/ 587340 h 3370881"/>
                          <a:gd name="connsiteX193" fmla="*/ 2321859 w 2657256"/>
                          <a:gd name="connsiteY193" fmla="*/ 614234 h 3370881"/>
                          <a:gd name="connsiteX194" fmla="*/ 2308412 w 2657256"/>
                          <a:gd name="connsiteY194" fmla="*/ 636646 h 3370881"/>
                          <a:gd name="connsiteX195" fmla="*/ 2281518 w 2657256"/>
                          <a:gd name="connsiteY195" fmla="*/ 641129 h 3370881"/>
                          <a:gd name="connsiteX196" fmla="*/ 2259106 w 2657256"/>
                          <a:gd name="connsiteY196" fmla="*/ 636646 h 3370881"/>
                          <a:gd name="connsiteX197" fmla="*/ 2277035 w 2657256"/>
                          <a:gd name="connsiteY197" fmla="*/ 578376 h 3370881"/>
                          <a:gd name="connsiteX198" fmla="*/ 2290482 w 2657256"/>
                          <a:gd name="connsiteY198" fmla="*/ 542517 h 3370881"/>
                          <a:gd name="connsiteX199" fmla="*/ 2286000 w 2657256"/>
                          <a:gd name="connsiteY199" fmla="*/ 506658 h 3370881"/>
                          <a:gd name="connsiteX200" fmla="*/ 2245659 w 2657256"/>
                          <a:gd name="connsiteY200" fmla="*/ 448387 h 3370881"/>
                          <a:gd name="connsiteX201" fmla="*/ 2200835 w 2657256"/>
                          <a:gd name="connsiteY201" fmla="*/ 430458 h 3370881"/>
                          <a:gd name="connsiteX202" fmla="*/ 2169459 w 2657256"/>
                          <a:gd name="connsiteY202" fmla="*/ 425976 h 3370881"/>
                          <a:gd name="connsiteX203" fmla="*/ 2102223 w 2657256"/>
                          <a:gd name="connsiteY203" fmla="*/ 430458 h 3370881"/>
                          <a:gd name="connsiteX204" fmla="*/ 2084294 w 2657256"/>
                          <a:gd name="connsiteY204" fmla="*/ 439423 h 3370881"/>
                          <a:gd name="connsiteX205" fmla="*/ 2070847 w 2657256"/>
                          <a:gd name="connsiteY205" fmla="*/ 443905 h 3370881"/>
                          <a:gd name="connsiteX206" fmla="*/ 2061882 w 2657256"/>
                          <a:gd name="connsiteY206" fmla="*/ 461834 h 3370881"/>
                          <a:gd name="connsiteX207" fmla="*/ 2034988 w 2657256"/>
                          <a:gd name="connsiteY207" fmla="*/ 475281 h 3370881"/>
                          <a:gd name="connsiteX208" fmla="*/ 1783976 w 2657256"/>
                          <a:gd name="connsiteY208" fmla="*/ 479764 h 3370881"/>
                          <a:gd name="connsiteX209" fmla="*/ 1766047 w 2657256"/>
                          <a:gd name="connsiteY209" fmla="*/ 488729 h 3370881"/>
                          <a:gd name="connsiteX210" fmla="*/ 1703294 w 2657256"/>
                          <a:gd name="connsiteY210" fmla="*/ 506658 h 3370881"/>
                          <a:gd name="connsiteX211" fmla="*/ 1689847 w 2657256"/>
                          <a:gd name="connsiteY211" fmla="*/ 511140 h 3370881"/>
                          <a:gd name="connsiteX212" fmla="*/ 1676400 w 2657256"/>
                          <a:gd name="connsiteY212" fmla="*/ 520105 h 3370881"/>
                          <a:gd name="connsiteX213" fmla="*/ 1649506 w 2657256"/>
                          <a:gd name="connsiteY213" fmla="*/ 529070 h 3370881"/>
                          <a:gd name="connsiteX214" fmla="*/ 1636059 w 2657256"/>
                          <a:gd name="connsiteY214" fmla="*/ 538034 h 3370881"/>
                          <a:gd name="connsiteX215" fmla="*/ 1622612 w 2657256"/>
                          <a:gd name="connsiteY215" fmla="*/ 551481 h 3370881"/>
                          <a:gd name="connsiteX216" fmla="*/ 1609165 w 2657256"/>
                          <a:gd name="connsiteY216" fmla="*/ 555964 h 3370881"/>
                          <a:gd name="connsiteX217" fmla="*/ 1577788 w 2657256"/>
                          <a:gd name="connsiteY217" fmla="*/ 587340 h 3370881"/>
                          <a:gd name="connsiteX218" fmla="*/ 1568823 w 2657256"/>
                          <a:gd name="connsiteY218" fmla="*/ 600787 h 3370881"/>
                          <a:gd name="connsiteX219" fmla="*/ 1555376 w 2657256"/>
                          <a:gd name="connsiteY219" fmla="*/ 614234 h 3370881"/>
                          <a:gd name="connsiteX220" fmla="*/ 1524000 w 2657256"/>
                          <a:gd name="connsiteY220" fmla="*/ 654576 h 3370881"/>
                          <a:gd name="connsiteX221" fmla="*/ 1519518 w 2657256"/>
                          <a:gd name="connsiteY221" fmla="*/ 668023 h 3370881"/>
                          <a:gd name="connsiteX222" fmla="*/ 1528482 w 2657256"/>
                          <a:gd name="connsiteY222" fmla="*/ 708364 h 3370881"/>
                          <a:gd name="connsiteX223" fmla="*/ 1537447 w 2657256"/>
                          <a:gd name="connsiteY223" fmla="*/ 721811 h 3370881"/>
                          <a:gd name="connsiteX224" fmla="*/ 1568823 w 2657256"/>
                          <a:gd name="connsiteY224" fmla="*/ 712846 h 3370881"/>
                          <a:gd name="connsiteX225" fmla="*/ 1600200 w 2657256"/>
                          <a:gd name="connsiteY225" fmla="*/ 712846 h 3370881"/>
                          <a:gd name="connsiteX226" fmla="*/ 1631576 w 2657256"/>
                          <a:gd name="connsiteY226" fmla="*/ 690434 h 3370881"/>
                          <a:gd name="connsiteX227" fmla="*/ 1645023 w 2657256"/>
                          <a:gd name="connsiteY227" fmla="*/ 676987 h 3370881"/>
                          <a:gd name="connsiteX228" fmla="*/ 1685365 w 2657256"/>
                          <a:gd name="connsiteY228" fmla="*/ 645611 h 3370881"/>
                          <a:gd name="connsiteX229" fmla="*/ 1716741 w 2657256"/>
                          <a:gd name="connsiteY229" fmla="*/ 614234 h 3370881"/>
                          <a:gd name="connsiteX230" fmla="*/ 1748118 w 2657256"/>
                          <a:gd name="connsiteY230" fmla="*/ 596305 h 3370881"/>
                          <a:gd name="connsiteX231" fmla="*/ 1761565 w 2657256"/>
                          <a:gd name="connsiteY231" fmla="*/ 591823 h 3370881"/>
                          <a:gd name="connsiteX232" fmla="*/ 1779494 w 2657256"/>
                          <a:gd name="connsiteY232" fmla="*/ 582858 h 3370881"/>
                          <a:gd name="connsiteX233" fmla="*/ 1815353 w 2657256"/>
                          <a:gd name="connsiteY233" fmla="*/ 573893 h 3370881"/>
                          <a:gd name="connsiteX234" fmla="*/ 2030506 w 2657256"/>
                          <a:gd name="connsiteY234" fmla="*/ 578376 h 3370881"/>
                          <a:gd name="connsiteX235" fmla="*/ 2017059 w 2657256"/>
                          <a:gd name="connsiteY235" fmla="*/ 600787 h 3370881"/>
                          <a:gd name="connsiteX236" fmla="*/ 1981200 w 2657256"/>
                          <a:gd name="connsiteY236" fmla="*/ 636646 h 3370881"/>
                          <a:gd name="connsiteX237" fmla="*/ 1967753 w 2657256"/>
                          <a:gd name="connsiteY237" fmla="*/ 650093 h 3370881"/>
                          <a:gd name="connsiteX238" fmla="*/ 1936376 w 2657256"/>
                          <a:gd name="connsiteY238" fmla="*/ 690434 h 3370881"/>
                          <a:gd name="connsiteX239" fmla="*/ 1905000 w 2657256"/>
                          <a:gd name="connsiteY239" fmla="*/ 717329 h 3370881"/>
                          <a:gd name="connsiteX240" fmla="*/ 1860176 w 2657256"/>
                          <a:gd name="connsiteY240" fmla="*/ 735258 h 3370881"/>
                          <a:gd name="connsiteX241" fmla="*/ 1788459 w 2657256"/>
                          <a:gd name="connsiteY241" fmla="*/ 744223 h 3370881"/>
                          <a:gd name="connsiteX242" fmla="*/ 1846729 w 2657256"/>
                          <a:gd name="connsiteY242" fmla="*/ 802493 h 3370881"/>
                          <a:gd name="connsiteX243" fmla="*/ 1913965 w 2657256"/>
                          <a:gd name="connsiteY243" fmla="*/ 829387 h 3370881"/>
                          <a:gd name="connsiteX244" fmla="*/ 1922929 w 2657256"/>
                          <a:gd name="connsiteY244" fmla="*/ 842834 h 3370881"/>
                          <a:gd name="connsiteX245" fmla="*/ 1967753 w 2657256"/>
                          <a:gd name="connsiteY245" fmla="*/ 883176 h 3370881"/>
                          <a:gd name="connsiteX246" fmla="*/ 1981200 w 2657256"/>
                          <a:gd name="connsiteY246" fmla="*/ 896623 h 3370881"/>
                          <a:gd name="connsiteX247" fmla="*/ 1994647 w 2657256"/>
                          <a:gd name="connsiteY247" fmla="*/ 905587 h 3370881"/>
                          <a:gd name="connsiteX248" fmla="*/ 2021541 w 2657256"/>
                          <a:gd name="connsiteY248" fmla="*/ 927999 h 3370881"/>
                          <a:gd name="connsiteX249" fmla="*/ 2030506 w 2657256"/>
                          <a:gd name="connsiteY249" fmla="*/ 941446 h 3370881"/>
                          <a:gd name="connsiteX250" fmla="*/ 2057400 w 2657256"/>
                          <a:gd name="connsiteY250" fmla="*/ 968340 h 3370881"/>
                          <a:gd name="connsiteX251" fmla="*/ 2088776 w 2657256"/>
                          <a:gd name="connsiteY251" fmla="*/ 1013164 h 3370881"/>
                          <a:gd name="connsiteX252" fmla="*/ 2115670 w 2657256"/>
                          <a:gd name="connsiteY252" fmla="*/ 1057987 h 3370881"/>
                          <a:gd name="connsiteX253" fmla="*/ 2120153 w 2657256"/>
                          <a:gd name="connsiteY253" fmla="*/ 1089364 h 3370881"/>
                          <a:gd name="connsiteX254" fmla="*/ 2138082 w 2657256"/>
                          <a:gd name="connsiteY254" fmla="*/ 1143152 h 3370881"/>
                          <a:gd name="connsiteX255" fmla="*/ 2147047 w 2657256"/>
                          <a:gd name="connsiteY255" fmla="*/ 1196940 h 3370881"/>
                          <a:gd name="connsiteX256" fmla="*/ 2151529 w 2657256"/>
                          <a:gd name="connsiteY256" fmla="*/ 1210387 h 3370881"/>
                          <a:gd name="connsiteX257" fmla="*/ 2156012 w 2657256"/>
                          <a:gd name="connsiteY257" fmla="*/ 1228317 h 3370881"/>
                          <a:gd name="connsiteX258" fmla="*/ 2173941 w 2657256"/>
                          <a:gd name="connsiteY258" fmla="*/ 1295552 h 3370881"/>
                          <a:gd name="connsiteX259" fmla="*/ 2182906 w 2657256"/>
                          <a:gd name="connsiteY259" fmla="*/ 1313481 h 3370881"/>
                          <a:gd name="connsiteX260" fmla="*/ 2187388 w 2657256"/>
                          <a:gd name="connsiteY260" fmla="*/ 1331411 h 3370881"/>
                          <a:gd name="connsiteX261" fmla="*/ 2214282 w 2657256"/>
                          <a:gd name="connsiteY261" fmla="*/ 1385199 h 3370881"/>
                          <a:gd name="connsiteX262" fmla="*/ 2218765 w 2657256"/>
                          <a:gd name="connsiteY262" fmla="*/ 1403129 h 3370881"/>
                          <a:gd name="connsiteX263" fmla="*/ 2223247 w 2657256"/>
                          <a:gd name="connsiteY263" fmla="*/ 1430023 h 3370881"/>
                          <a:gd name="connsiteX264" fmla="*/ 2236694 w 2657256"/>
                          <a:gd name="connsiteY264" fmla="*/ 1456917 h 3370881"/>
                          <a:gd name="connsiteX265" fmla="*/ 2249794 w 2657256"/>
                          <a:gd name="connsiteY265" fmla="*/ 1524624 h 3370881"/>
                          <a:gd name="connsiteX266" fmla="*/ 2241176 w 2657256"/>
                          <a:gd name="connsiteY266" fmla="*/ 1577940 h 3370881"/>
                          <a:gd name="connsiteX267" fmla="*/ 2245659 w 2657256"/>
                          <a:gd name="connsiteY267" fmla="*/ 1595870 h 3370881"/>
                          <a:gd name="connsiteX268" fmla="*/ 2249634 w 2657256"/>
                          <a:gd name="connsiteY268" fmla="*/ 1685855 h 3370881"/>
                          <a:gd name="connsiteX269" fmla="*/ 2227729 w 2657256"/>
                          <a:gd name="connsiteY269" fmla="*/ 1716893 h 3370881"/>
                          <a:gd name="connsiteX270" fmla="*/ 2240500 w 2657256"/>
                          <a:gd name="connsiteY270" fmla="*/ 1674269 h 3370881"/>
                          <a:gd name="connsiteX271" fmla="*/ 2235341 w 2657256"/>
                          <a:gd name="connsiteY271" fmla="*/ 1788611 h 3370881"/>
                          <a:gd name="connsiteX272" fmla="*/ 2230689 w 2657256"/>
                          <a:gd name="connsiteY272" fmla="*/ 1823963 h 3370881"/>
                          <a:gd name="connsiteX273" fmla="*/ 2226207 w 2657256"/>
                          <a:gd name="connsiteY273" fmla="*/ 1824470 h 3370881"/>
                          <a:gd name="connsiteX274" fmla="*/ 2208278 w 2657256"/>
                          <a:gd name="connsiteY274" fmla="*/ 1869293 h 3370881"/>
                          <a:gd name="connsiteX275" fmla="*/ 2195168 w 2657256"/>
                          <a:gd name="connsiteY275" fmla="*/ 1882740 h 3370881"/>
                          <a:gd name="connsiteX276" fmla="*/ 2203458 w 2657256"/>
                          <a:gd name="connsiteY276" fmla="*/ 1918938 h 3370881"/>
                          <a:gd name="connsiteX277" fmla="*/ 2204134 w 2657256"/>
                          <a:gd name="connsiteY277" fmla="*/ 1949806 h 3370881"/>
                          <a:gd name="connsiteX278" fmla="*/ 2226545 w 2657256"/>
                          <a:gd name="connsiteY278" fmla="*/ 1954627 h 3370881"/>
                          <a:gd name="connsiteX279" fmla="*/ 2241176 w 2657256"/>
                          <a:gd name="connsiteY279" fmla="*/ 2012729 h 3370881"/>
                          <a:gd name="connsiteX280" fmla="*/ 2263588 w 2657256"/>
                          <a:gd name="connsiteY280" fmla="*/ 2057552 h 3370881"/>
                          <a:gd name="connsiteX281" fmla="*/ 2286000 w 2657256"/>
                          <a:gd name="connsiteY281" fmla="*/ 2084446 h 3370881"/>
                          <a:gd name="connsiteX282" fmla="*/ 2299447 w 2657256"/>
                          <a:gd name="connsiteY282" fmla="*/ 2124787 h 3370881"/>
                          <a:gd name="connsiteX283" fmla="*/ 2321859 w 2657256"/>
                          <a:gd name="connsiteY283" fmla="*/ 2151681 h 3370881"/>
                          <a:gd name="connsiteX284" fmla="*/ 2344270 w 2657256"/>
                          <a:gd name="connsiteY284" fmla="*/ 2205470 h 3370881"/>
                          <a:gd name="connsiteX285" fmla="*/ 2348753 w 2657256"/>
                          <a:gd name="connsiteY285" fmla="*/ 2223399 h 3370881"/>
                          <a:gd name="connsiteX286" fmla="*/ 2366682 w 2657256"/>
                          <a:gd name="connsiteY286" fmla="*/ 2263740 h 3370881"/>
                          <a:gd name="connsiteX287" fmla="*/ 2375647 w 2657256"/>
                          <a:gd name="connsiteY287" fmla="*/ 2286152 h 3370881"/>
                          <a:gd name="connsiteX288" fmla="*/ 2380129 w 2657256"/>
                          <a:gd name="connsiteY288" fmla="*/ 2308564 h 3370881"/>
                          <a:gd name="connsiteX289" fmla="*/ 2389094 w 2657256"/>
                          <a:gd name="connsiteY289" fmla="*/ 2335458 h 3370881"/>
                          <a:gd name="connsiteX290" fmla="*/ 2393576 w 2657256"/>
                          <a:gd name="connsiteY290" fmla="*/ 2380281 h 3370881"/>
                          <a:gd name="connsiteX291" fmla="*/ 2398059 w 2657256"/>
                          <a:gd name="connsiteY291" fmla="*/ 2393729 h 3370881"/>
                          <a:gd name="connsiteX292" fmla="*/ 2419794 w 2657256"/>
                          <a:gd name="connsiteY292" fmla="*/ 2447517 h 3370881"/>
                          <a:gd name="connsiteX293" fmla="*/ 2427343 w 2657256"/>
                          <a:gd name="connsiteY293" fmla="*/ 2564058 h 3370881"/>
                          <a:gd name="connsiteX294" fmla="*/ 2389094 w 2657256"/>
                          <a:gd name="connsiteY294" fmla="*/ 2837481 h 3370881"/>
                          <a:gd name="connsiteX295" fmla="*/ 2380129 w 2657256"/>
                          <a:gd name="connsiteY295" fmla="*/ 2859893 h 3370881"/>
                          <a:gd name="connsiteX296" fmla="*/ 2357718 w 2657256"/>
                          <a:gd name="connsiteY296" fmla="*/ 2913681 h 3370881"/>
                          <a:gd name="connsiteX297" fmla="*/ 2348753 w 2657256"/>
                          <a:gd name="connsiteY297" fmla="*/ 2936093 h 3370881"/>
                          <a:gd name="connsiteX298" fmla="*/ 2339788 w 2657256"/>
                          <a:gd name="connsiteY298" fmla="*/ 2971952 h 3370881"/>
                          <a:gd name="connsiteX299" fmla="*/ 2326341 w 2657256"/>
                          <a:gd name="connsiteY299" fmla="*/ 2994364 h 3370881"/>
                          <a:gd name="connsiteX300" fmla="*/ 2317376 w 2657256"/>
                          <a:gd name="connsiteY300" fmla="*/ 3025740 h 3370881"/>
                          <a:gd name="connsiteX301" fmla="*/ 2303929 w 2657256"/>
                          <a:gd name="connsiteY301" fmla="*/ 3048152 h 3370881"/>
                          <a:gd name="connsiteX302" fmla="*/ 2290482 w 2657256"/>
                          <a:gd name="connsiteY302" fmla="*/ 3079529 h 3370881"/>
                          <a:gd name="connsiteX303" fmla="*/ 2272553 w 2657256"/>
                          <a:gd name="connsiteY303" fmla="*/ 3084011 h 3370881"/>
                          <a:gd name="connsiteX304" fmla="*/ 2259106 w 2657256"/>
                          <a:gd name="connsiteY304" fmla="*/ 3088493 h 3370881"/>
                          <a:gd name="connsiteX305" fmla="*/ 2241176 w 2657256"/>
                          <a:gd name="connsiteY305" fmla="*/ 3092976 h 3370881"/>
                          <a:gd name="connsiteX306" fmla="*/ 2209800 w 2657256"/>
                          <a:gd name="connsiteY306" fmla="*/ 3101940 h 3370881"/>
                          <a:gd name="connsiteX307" fmla="*/ 2205318 w 2657256"/>
                          <a:gd name="connsiteY307" fmla="*/ 3039187 h 3370881"/>
                          <a:gd name="connsiteX308" fmla="*/ 2218765 w 2657256"/>
                          <a:gd name="connsiteY308" fmla="*/ 3021258 h 3370881"/>
                          <a:gd name="connsiteX309" fmla="*/ 2245659 w 2657256"/>
                          <a:gd name="connsiteY309" fmla="*/ 2971952 h 3370881"/>
                          <a:gd name="connsiteX310" fmla="*/ 2268070 w 2657256"/>
                          <a:gd name="connsiteY310" fmla="*/ 2945058 h 3370881"/>
                          <a:gd name="connsiteX311" fmla="*/ 2298550 w 2657256"/>
                          <a:gd name="connsiteY311" fmla="*/ 2568540 h 3370881"/>
                          <a:gd name="connsiteX312" fmla="*/ 2284986 w 2657256"/>
                          <a:gd name="connsiteY312" fmla="*/ 2532681 h 3370881"/>
                          <a:gd name="connsiteX313" fmla="*/ 2293273 w 2657256"/>
                          <a:gd name="connsiteY313" fmla="*/ 2496653 h 3370881"/>
                          <a:gd name="connsiteX314" fmla="*/ 2278152 w 2657256"/>
                          <a:gd name="connsiteY314" fmla="*/ 2475178 h 3370881"/>
                          <a:gd name="connsiteX315" fmla="*/ 2245659 w 2657256"/>
                          <a:gd name="connsiteY315" fmla="*/ 2389247 h 3370881"/>
                          <a:gd name="connsiteX316" fmla="*/ 2195507 w 2657256"/>
                          <a:gd name="connsiteY316" fmla="*/ 2241328 h 3370881"/>
                          <a:gd name="connsiteX317" fmla="*/ 2083786 w 2657256"/>
                          <a:gd name="connsiteY317" fmla="*/ 2040300 h 3370881"/>
                          <a:gd name="connsiteX318" fmla="*/ 2048773 w 2657256"/>
                          <a:gd name="connsiteY318" fmla="*/ 2017971 h 3370881"/>
                          <a:gd name="connsiteX319" fmla="*/ 2074314 w 2657256"/>
                          <a:gd name="connsiteY319" fmla="*/ 2011967 h 3370881"/>
                          <a:gd name="connsiteX320" fmla="*/ 2034988 w 2657256"/>
                          <a:gd name="connsiteY320" fmla="*/ 2003764 h 3370881"/>
                          <a:gd name="connsiteX321" fmla="*/ 2026023 w 2657256"/>
                          <a:gd name="connsiteY321" fmla="*/ 2026176 h 3370881"/>
                          <a:gd name="connsiteX322" fmla="*/ 2021541 w 2657256"/>
                          <a:gd name="connsiteY322" fmla="*/ 2039623 h 3370881"/>
                          <a:gd name="connsiteX323" fmla="*/ 1999129 w 2657256"/>
                          <a:gd name="connsiteY323" fmla="*/ 2053070 h 3370881"/>
                          <a:gd name="connsiteX324" fmla="*/ 1990165 w 2657256"/>
                          <a:gd name="connsiteY324" fmla="*/ 2070999 h 3370881"/>
                          <a:gd name="connsiteX325" fmla="*/ 1967753 w 2657256"/>
                          <a:gd name="connsiteY325" fmla="*/ 2106858 h 3370881"/>
                          <a:gd name="connsiteX326" fmla="*/ 1981200 w 2657256"/>
                          <a:gd name="connsiteY326" fmla="*/ 2223399 h 3370881"/>
                          <a:gd name="connsiteX327" fmla="*/ 1994647 w 2657256"/>
                          <a:gd name="connsiteY327" fmla="*/ 2254776 h 3370881"/>
                          <a:gd name="connsiteX328" fmla="*/ 2003612 w 2657256"/>
                          <a:gd name="connsiteY328" fmla="*/ 2272705 h 3370881"/>
                          <a:gd name="connsiteX329" fmla="*/ 2026023 w 2657256"/>
                          <a:gd name="connsiteY329" fmla="*/ 2304081 h 3370881"/>
                          <a:gd name="connsiteX330" fmla="*/ 2043953 w 2657256"/>
                          <a:gd name="connsiteY330" fmla="*/ 2348905 h 3370881"/>
                          <a:gd name="connsiteX331" fmla="*/ 2061882 w 2657256"/>
                          <a:gd name="connsiteY331" fmla="*/ 2371317 h 3370881"/>
                          <a:gd name="connsiteX332" fmla="*/ 2088776 w 2657256"/>
                          <a:gd name="connsiteY332" fmla="*/ 2434070 h 3370881"/>
                          <a:gd name="connsiteX333" fmla="*/ 2102223 w 2657256"/>
                          <a:gd name="connsiteY333" fmla="*/ 2465446 h 3370881"/>
                          <a:gd name="connsiteX334" fmla="*/ 2106706 w 2657256"/>
                          <a:gd name="connsiteY334" fmla="*/ 2496823 h 3370881"/>
                          <a:gd name="connsiteX335" fmla="*/ 2124635 w 2657256"/>
                          <a:gd name="connsiteY335" fmla="*/ 2559576 h 3370881"/>
                          <a:gd name="connsiteX336" fmla="*/ 2138082 w 2657256"/>
                          <a:gd name="connsiteY336" fmla="*/ 2649223 h 3370881"/>
                          <a:gd name="connsiteX337" fmla="*/ 2147047 w 2657256"/>
                          <a:gd name="connsiteY337" fmla="*/ 2685081 h 3370881"/>
                          <a:gd name="connsiteX338" fmla="*/ 2151529 w 2657256"/>
                          <a:gd name="connsiteY338" fmla="*/ 2716458 h 3370881"/>
                          <a:gd name="connsiteX339" fmla="*/ 2160494 w 2657256"/>
                          <a:gd name="connsiteY339" fmla="*/ 2770246 h 3370881"/>
                          <a:gd name="connsiteX340" fmla="*/ 2156012 w 2657256"/>
                          <a:gd name="connsiteY340" fmla="*/ 2962987 h 3370881"/>
                          <a:gd name="connsiteX341" fmla="*/ 2138082 w 2657256"/>
                          <a:gd name="connsiteY341" fmla="*/ 3043670 h 3370881"/>
                          <a:gd name="connsiteX342" fmla="*/ 2133600 w 2657256"/>
                          <a:gd name="connsiteY342" fmla="*/ 3061599 h 3370881"/>
                          <a:gd name="connsiteX343" fmla="*/ 2120153 w 2657256"/>
                          <a:gd name="connsiteY343" fmla="*/ 3079529 h 3370881"/>
                          <a:gd name="connsiteX344" fmla="*/ 2111188 w 2657256"/>
                          <a:gd name="connsiteY344" fmla="*/ 3106423 h 3370881"/>
                          <a:gd name="connsiteX345" fmla="*/ 2088776 w 2657256"/>
                          <a:gd name="connsiteY345" fmla="*/ 3137799 h 3370881"/>
                          <a:gd name="connsiteX346" fmla="*/ 2075329 w 2657256"/>
                          <a:gd name="connsiteY346" fmla="*/ 3164693 h 3370881"/>
                          <a:gd name="connsiteX347" fmla="*/ 2061882 w 2657256"/>
                          <a:gd name="connsiteY347" fmla="*/ 3169176 h 3370881"/>
                          <a:gd name="connsiteX348" fmla="*/ 2021541 w 2657256"/>
                          <a:gd name="connsiteY348" fmla="*/ 3164693 h 3370881"/>
                          <a:gd name="connsiteX349" fmla="*/ 2012576 w 2657256"/>
                          <a:gd name="connsiteY349" fmla="*/ 3119870 h 3370881"/>
                          <a:gd name="connsiteX350" fmla="*/ 2048435 w 2657256"/>
                          <a:gd name="connsiteY350" fmla="*/ 3021258 h 3370881"/>
                          <a:gd name="connsiteX351" fmla="*/ 2048435 w 2657256"/>
                          <a:gd name="connsiteY351" fmla="*/ 3021258 h 3370881"/>
                          <a:gd name="connsiteX352" fmla="*/ 2061882 w 2657256"/>
                          <a:gd name="connsiteY352" fmla="*/ 2967470 h 3370881"/>
                          <a:gd name="connsiteX353" fmla="*/ 2070847 w 2657256"/>
                          <a:gd name="connsiteY353" fmla="*/ 2882305 h 3370881"/>
                          <a:gd name="connsiteX354" fmla="*/ 2066365 w 2657256"/>
                          <a:gd name="connsiteY354" fmla="*/ 2725423 h 3370881"/>
                          <a:gd name="connsiteX355" fmla="*/ 2043953 w 2657256"/>
                          <a:gd name="connsiteY355" fmla="*/ 2649223 h 3370881"/>
                          <a:gd name="connsiteX356" fmla="*/ 2030506 w 2657256"/>
                          <a:gd name="connsiteY356" fmla="*/ 2622329 h 3370881"/>
                          <a:gd name="connsiteX357" fmla="*/ 2017059 w 2657256"/>
                          <a:gd name="connsiteY357" fmla="*/ 2581987 h 3370881"/>
                          <a:gd name="connsiteX358" fmla="*/ 1981200 w 2657256"/>
                          <a:gd name="connsiteY358" fmla="*/ 2514752 h 3370881"/>
                          <a:gd name="connsiteX359" fmla="*/ 1972235 w 2657256"/>
                          <a:gd name="connsiteY359" fmla="*/ 2501305 h 3370881"/>
                          <a:gd name="connsiteX360" fmla="*/ 1958788 w 2657256"/>
                          <a:gd name="connsiteY360" fmla="*/ 2478893 h 3370881"/>
                          <a:gd name="connsiteX361" fmla="*/ 1905000 w 2657256"/>
                          <a:gd name="connsiteY361" fmla="*/ 2398211 h 3370881"/>
                          <a:gd name="connsiteX362" fmla="*/ 1882588 w 2657256"/>
                          <a:gd name="connsiteY362" fmla="*/ 2357870 h 3370881"/>
                          <a:gd name="connsiteX363" fmla="*/ 1869141 w 2657256"/>
                          <a:gd name="connsiteY363" fmla="*/ 2339940 h 3370881"/>
                          <a:gd name="connsiteX364" fmla="*/ 1806388 w 2657256"/>
                          <a:gd name="connsiteY364" fmla="*/ 2313046 h 3370881"/>
                          <a:gd name="connsiteX365" fmla="*/ 1779494 w 2657256"/>
                          <a:gd name="connsiteY365" fmla="*/ 2304081 h 3370881"/>
                          <a:gd name="connsiteX366" fmla="*/ 1752600 w 2657256"/>
                          <a:gd name="connsiteY366" fmla="*/ 2299599 h 3370881"/>
                          <a:gd name="connsiteX367" fmla="*/ 1680882 w 2657256"/>
                          <a:gd name="connsiteY367" fmla="*/ 2277187 h 3370881"/>
                          <a:gd name="connsiteX368" fmla="*/ 1719025 w 2657256"/>
                          <a:gd name="connsiteY368" fmla="*/ 2281331 h 3370881"/>
                          <a:gd name="connsiteX369" fmla="*/ 1756997 w 2657256"/>
                          <a:gd name="connsiteY369" fmla="*/ 2289450 h 3370881"/>
                          <a:gd name="connsiteX370" fmla="*/ 1656440 w 2657256"/>
                          <a:gd name="connsiteY370" fmla="*/ 2298583 h 3370881"/>
                          <a:gd name="connsiteX371" fmla="*/ 1537447 w 2657256"/>
                          <a:gd name="connsiteY371" fmla="*/ 2329960 h 3370881"/>
                          <a:gd name="connsiteX372" fmla="*/ 1571993 w 2657256"/>
                          <a:gd name="connsiteY372" fmla="*/ 2317957 h 3370881"/>
                          <a:gd name="connsiteX373" fmla="*/ 1509707 w 2657256"/>
                          <a:gd name="connsiteY373" fmla="*/ 2338926 h 3370881"/>
                          <a:gd name="connsiteX374" fmla="*/ 1500444 w 2657256"/>
                          <a:gd name="connsiteY374" fmla="*/ 2355271 h 3370881"/>
                          <a:gd name="connsiteX375" fmla="*/ 1402678 w 2657256"/>
                          <a:gd name="connsiteY375" fmla="*/ 2339641 h 3370881"/>
                          <a:gd name="connsiteX376" fmla="*/ 1322892 w 2657256"/>
                          <a:gd name="connsiteY376" fmla="*/ 2336952 h 3370881"/>
                          <a:gd name="connsiteX377" fmla="*/ 1199384 w 2657256"/>
                          <a:gd name="connsiteY377" fmla="*/ 2307041 h 3370881"/>
                          <a:gd name="connsiteX378" fmla="*/ 1066800 w 2657256"/>
                          <a:gd name="connsiteY378" fmla="*/ 2272705 h 3370881"/>
                          <a:gd name="connsiteX379" fmla="*/ 1030941 w 2657256"/>
                          <a:gd name="connsiteY379" fmla="*/ 2263740 h 3370881"/>
                          <a:gd name="connsiteX380" fmla="*/ 986118 w 2657256"/>
                          <a:gd name="connsiteY380" fmla="*/ 2241329 h 3370881"/>
                          <a:gd name="connsiteX381" fmla="*/ 968188 w 2657256"/>
                          <a:gd name="connsiteY381" fmla="*/ 2232364 h 3370881"/>
                          <a:gd name="connsiteX382" fmla="*/ 936812 w 2657256"/>
                          <a:gd name="connsiteY382" fmla="*/ 2214434 h 3370881"/>
                          <a:gd name="connsiteX383" fmla="*/ 905435 w 2657256"/>
                          <a:gd name="connsiteY383" fmla="*/ 2196505 h 3370881"/>
                          <a:gd name="connsiteX384" fmla="*/ 869576 w 2657256"/>
                          <a:gd name="connsiteY384" fmla="*/ 2209952 h 3370881"/>
                          <a:gd name="connsiteX385" fmla="*/ 856129 w 2657256"/>
                          <a:gd name="connsiteY385" fmla="*/ 2227881 h 3370881"/>
                          <a:gd name="connsiteX386" fmla="*/ 815788 w 2657256"/>
                          <a:gd name="connsiteY386" fmla="*/ 2268223 h 3370881"/>
                          <a:gd name="connsiteX387" fmla="*/ 788894 w 2657256"/>
                          <a:gd name="connsiteY387" fmla="*/ 2290634 h 3370881"/>
                          <a:gd name="connsiteX388" fmla="*/ 762000 w 2657256"/>
                          <a:gd name="connsiteY388" fmla="*/ 2313046 h 3370881"/>
                          <a:gd name="connsiteX389" fmla="*/ 753035 w 2657256"/>
                          <a:gd name="connsiteY389" fmla="*/ 2326493 h 3370881"/>
                          <a:gd name="connsiteX390" fmla="*/ 735106 w 2657256"/>
                          <a:gd name="connsiteY390" fmla="*/ 2339940 h 3370881"/>
                          <a:gd name="connsiteX391" fmla="*/ 712694 w 2657256"/>
                          <a:gd name="connsiteY391" fmla="*/ 2362352 h 3370881"/>
                          <a:gd name="connsiteX392" fmla="*/ 694765 w 2657256"/>
                          <a:gd name="connsiteY392" fmla="*/ 2375799 h 3370881"/>
                          <a:gd name="connsiteX393" fmla="*/ 681318 w 2657256"/>
                          <a:gd name="connsiteY393" fmla="*/ 2393729 h 3370881"/>
                          <a:gd name="connsiteX394" fmla="*/ 667870 w 2657256"/>
                          <a:gd name="connsiteY394" fmla="*/ 2402693 h 3370881"/>
                          <a:gd name="connsiteX395" fmla="*/ 623047 w 2657256"/>
                          <a:gd name="connsiteY395" fmla="*/ 2443034 h 3370881"/>
                          <a:gd name="connsiteX396" fmla="*/ 600635 w 2657256"/>
                          <a:gd name="connsiteY396" fmla="*/ 2474411 h 3370881"/>
                          <a:gd name="connsiteX397" fmla="*/ 587188 w 2657256"/>
                          <a:gd name="connsiteY397" fmla="*/ 2514752 h 3370881"/>
                          <a:gd name="connsiteX398" fmla="*/ 582706 w 2657256"/>
                          <a:gd name="connsiteY398" fmla="*/ 2546129 h 3370881"/>
                          <a:gd name="connsiteX399" fmla="*/ 596153 w 2657256"/>
                          <a:gd name="connsiteY399" fmla="*/ 2635776 h 3370881"/>
                          <a:gd name="connsiteX400" fmla="*/ 600635 w 2657256"/>
                          <a:gd name="connsiteY400" fmla="*/ 2653705 h 3370881"/>
                          <a:gd name="connsiteX401" fmla="*/ 609600 w 2657256"/>
                          <a:gd name="connsiteY401" fmla="*/ 2671634 h 3370881"/>
                          <a:gd name="connsiteX402" fmla="*/ 614082 w 2657256"/>
                          <a:gd name="connsiteY402" fmla="*/ 2689564 h 3370881"/>
                          <a:gd name="connsiteX403" fmla="*/ 623047 w 2657256"/>
                          <a:gd name="connsiteY403" fmla="*/ 2711976 h 3370881"/>
                          <a:gd name="connsiteX404" fmla="*/ 627529 w 2657256"/>
                          <a:gd name="connsiteY404" fmla="*/ 2734387 h 3370881"/>
                          <a:gd name="connsiteX405" fmla="*/ 640976 w 2657256"/>
                          <a:gd name="connsiteY405" fmla="*/ 2765764 h 3370881"/>
                          <a:gd name="connsiteX406" fmla="*/ 645459 w 2657256"/>
                          <a:gd name="connsiteY406" fmla="*/ 2779211 h 3370881"/>
                          <a:gd name="connsiteX407" fmla="*/ 658906 w 2657256"/>
                          <a:gd name="connsiteY407" fmla="*/ 2801623 h 3370881"/>
                          <a:gd name="connsiteX408" fmla="*/ 676835 w 2657256"/>
                          <a:gd name="connsiteY408" fmla="*/ 2864376 h 3370881"/>
                          <a:gd name="connsiteX409" fmla="*/ 690282 w 2657256"/>
                          <a:gd name="connsiteY409" fmla="*/ 2895752 h 3370881"/>
                          <a:gd name="connsiteX410" fmla="*/ 699247 w 2657256"/>
                          <a:gd name="connsiteY410" fmla="*/ 2940576 h 3370881"/>
                          <a:gd name="connsiteX411" fmla="*/ 703729 w 2657256"/>
                          <a:gd name="connsiteY411" fmla="*/ 2967470 h 3370881"/>
                          <a:gd name="connsiteX412" fmla="*/ 717176 w 2657256"/>
                          <a:gd name="connsiteY412" fmla="*/ 2994364 h 3370881"/>
                          <a:gd name="connsiteX413" fmla="*/ 735106 w 2657256"/>
                          <a:gd name="connsiteY413" fmla="*/ 3052634 h 3370881"/>
                          <a:gd name="connsiteX414" fmla="*/ 739588 w 2657256"/>
                          <a:gd name="connsiteY414" fmla="*/ 3079529 h 3370881"/>
                          <a:gd name="connsiteX415" fmla="*/ 762000 w 2657256"/>
                          <a:gd name="connsiteY415" fmla="*/ 3142281 h 3370881"/>
                          <a:gd name="connsiteX416" fmla="*/ 766482 w 2657256"/>
                          <a:gd name="connsiteY416" fmla="*/ 3231929 h 3370881"/>
                          <a:gd name="connsiteX417" fmla="*/ 770965 w 2657256"/>
                          <a:gd name="connsiteY417" fmla="*/ 3254340 h 3370881"/>
                          <a:gd name="connsiteX418" fmla="*/ 775447 w 2657256"/>
                          <a:gd name="connsiteY418" fmla="*/ 3285717 h 3370881"/>
                          <a:gd name="connsiteX419" fmla="*/ 748553 w 2657256"/>
                          <a:gd name="connsiteY419" fmla="*/ 3335023 h 3370881"/>
                          <a:gd name="connsiteX420" fmla="*/ 721659 w 2657256"/>
                          <a:gd name="connsiteY420" fmla="*/ 3343987 h 3370881"/>
                          <a:gd name="connsiteX421" fmla="*/ 708212 w 2657256"/>
                          <a:gd name="connsiteY421" fmla="*/ 3348470 h 3370881"/>
                          <a:gd name="connsiteX422" fmla="*/ 623047 w 2657256"/>
                          <a:gd name="connsiteY422" fmla="*/ 3330540 h 3370881"/>
                          <a:gd name="connsiteX423" fmla="*/ 609600 w 2657256"/>
                          <a:gd name="connsiteY423" fmla="*/ 3308129 h 3370881"/>
                          <a:gd name="connsiteX424" fmla="*/ 591670 w 2657256"/>
                          <a:gd name="connsiteY424" fmla="*/ 3267787 h 3370881"/>
                          <a:gd name="connsiteX425" fmla="*/ 560294 w 2657256"/>
                          <a:gd name="connsiteY425" fmla="*/ 3209517 h 3370881"/>
                          <a:gd name="connsiteX426" fmla="*/ 551329 w 2657256"/>
                          <a:gd name="connsiteY426" fmla="*/ 3196070 h 3370881"/>
                          <a:gd name="connsiteX427" fmla="*/ 528918 w 2657256"/>
                          <a:gd name="connsiteY427" fmla="*/ 3173658 h 3370881"/>
                          <a:gd name="connsiteX428" fmla="*/ 519953 w 2657256"/>
                          <a:gd name="connsiteY428" fmla="*/ 3128834 h 3370881"/>
                          <a:gd name="connsiteX429" fmla="*/ 524435 w 2657256"/>
                          <a:gd name="connsiteY429" fmla="*/ 3101940 h 3370881"/>
                          <a:gd name="connsiteX430" fmla="*/ 528918 w 2657256"/>
                          <a:gd name="connsiteY430" fmla="*/ 3088493 h 3370881"/>
                          <a:gd name="connsiteX431" fmla="*/ 542365 w 2657256"/>
                          <a:gd name="connsiteY431" fmla="*/ 3052634 h 3370881"/>
                          <a:gd name="connsiteX432" fmla="*/ 484094 w 2657256"/>
                          <a:gd name="connsiteY432" fmla="*/ 2886787 h 3370881"/>
                          <a:gd name="connsiteX433" fmla="*/ 443753 w 2657256"/>
                          <a:gd name="connsiteY433" fmla="*/ 2779211 h 3370881"/>
                          <a:gd name="connsiteX434" fmla="*/ 439270 w 2657256"/>
                          <a:gd name="connsiteY434" fmla="*/ 2752317 h 3370881"/>
                          <a:gd name="connsiteX435" fmla="*/ 430306 w 2657256"/>
                          <a:gd name="connsiteY435" fmla="*/ 2716458 h 3370881"/>
                          <a:gd name="connsiteX436" fmla="*/ 425823 w 2657256"/>
                          <a:gd name="connsiteY436" fmla="*/ 2680599 h 3370881"/>
                          <a:gd name="connsiteX437" fmla="*/ 398929 w 2657256"/>
                          <a:gd name="connsiteY437" fmla="*/ 2599917 h 3370881"/>
                          <a:gd name="connsiteX438" fmla="*/ 385482 w 2657256"/>
                          <a:gd name="connsiteY438" fmla="*/ 2568540 h 3370881"/>
                          <a:gd name="connsiteX439" fmla="*/ 381000 w 2657256"/>
                          <a:gd name="connsiteY439" fmla="*/ 2550611 h 3370881"/>
                          <a:gd name="connsiteX440" fmla="*/ 372035 w 2657256"/>
                          <a:gd name="connsiteY440" fmla="*/ 2483376 h 3370881"/>
                          <a:gd name="connsiteX441" fmla="*/ 367553 w 2657256"/>
                          <a:gd name="connsiteY441" fmla="*/ 2469929 h 3370881"/>
                          <a:gd name="connsiteX442" fmla="*/ 407894 w 2657256"/>
                          <a:gd name="connsiteY442" fmla="*/ 2451999 h 3370881"/>
                          <a:gd name="connsiteX443" fmla="*/ 515470 w 2657256"/>
                          <a:gd name="connsiteY443" fmla="*/ 2407176 h 3370881"/>
                          <a:gd name="connsiteX444" fmla="*/ 578223 w 2657256"/>
                          <a:gd name="connsiteY444" fmla="*/ 2353387 h 3370881"/>
                          <a:gd name="connsiteX445" fmla="*/ 587188 w 2657256"/>
                          <a:gd name="connsiteY445" fmla="*/ 2330976 h 3370881"/>
                          <a:gd name="connsiteX446" fmla="*/ 614082 w 2657256"/>
                          <a:gd name="connsiteY446" fmla="*/ 2254776 h 3370881"/>
                          <a:gd name="connsiteX447" fmla="*/ 649941 w 2657256"/>
                          <a:gd name="connsiteY447" fmla="*/ 2200987 h 3370881"/>
                          <a:gd name="connsiteX448" fmla="*/ 690282 w 2657256"/>
                          <a:gd name="connsiteY448" fmla="*/ 2174093 h 3370881"/>
                          <a:gd name="connsiteX449" fmla="*/ 703729 w 2657256"/>
                          <a:gd name="connsiteY449" fmla="*/ 2165129 h 3370881"/>
                          <a:gd name="connsiteX450" fmla="*/ 739588 w 2657256"/>
                          <a:gd name="connsiteY450" fmla="*/ 2147199 h 3370881"/>
                          <a:gd name="connsiteX451" fmla="*/ 708212 w 2657256"/>
                          <a:gd name="connsiteY451" fmla="*/ 2187540 h 3370881"/>
                          <a:gd name="connsiteX452" fmla="*/ 654423 w 2657256"/>
                          <a:gd name="connsiteY452" fmla="*/ 2241329 h 3370881"/>
                          <a:gd name="connsiteX453" fmla="*/ 636494 w 2657256"/>
                          <a:gd name="connsiteY453" fmla="*/ 2259258 h 3370881"/>
                          <a:gd name="connsiteX454" fmla="*/ 614082 w 2657256"/>
                          <a:gd name="connsiteY454" fmla="*/ 2286152 h 3370881"/>
                          <a:gd name="connsiteX455" fmla="*/ 592179 w 2657256"/>
                          <a:gd name="connsiteY455" fmla="*/ 2282347 h 3370881"/>
                          <a:gd name="connsiteX456" fmla="*/ 555980 w 2657256"/>
                          <a:gd name="connsiteY456" fmla="*/ 2313892 h 3370881"/>
                          <a:gd name="connsiteX457" fmla="*/ 524435 w 2657256"/>
                          <a:gd name="connsiteY457" fmla="*/ 2348905 h 3370881"/>
                          <a:gd name="connsiteX458" fmla="*/ 502023 w 2657256"/>
                          <a:gd name="connsiteY458" fmla="*/ 2362352 h 3370881"/>
                          <a:gd name="connsiteX459" fmla="*/ 461682 w 2657256"/>
                          <a:gd name="connsiteY459" fmla="*/ 2389246 h 3370881"/>
                          <a:gd name="connsiteX460" fmla="*/ 448235 w 2657256"/>
                          <a:gd name="connsiteY460" fmla="*/ 2398211 h 3370881"/>
                          <a:gd name="connsiteX461" fmla="*/ 430306 w 2657256"/>
                          <a:gd name="connsiteY461" fmla="*/ 2407176 h 3370881"/>
                          <a:gd name="connsiteX462" fmla="*/ 412376 w 2657256"/>
                          <a:gd name="connsiteY462" fmla="*/ 2420623 h 3370881"/>
                          <a:gd name="connsiteX463" fmla="*/ 389965 w 2657256"/>
                          <a:gd name="connsiteY463" fmla="*/ 2429587 h 3370881"/>
                          <a:gd name="connsiteX464" fmla="*/ 372035 w 2657256"/>
                          <a:gd name="connsiteY464" fmla="*/ 2443034 h 3370881"/>
                          <a:gd name="connsiteX465" fmla="*/ 318247 w 2657256"/>
                          <a:gd name="connsiteY465" fmla="*/ 2474411 h 3370881"/>
                          <a:gd name="connsiteX466" fmla="*/ 304800 w 2657256"/>
                          <a:gd name="connsiteY466" fmla="*/ 2492340 h 3370881"/>
                          <a:gd name="connsiteX467" fmla="*/ 282388 w 2657256"/>
                          <a:gd name="connsiteY467" fmla="*/ 2519234 h 3370881"/>
                          <a:gd name="connsiteX468" fmla="*/ 295835 w 2657256"/>
                          <a:gd name="connsiteY468" fmla="*/ 2815070 h 3370881"/>
                          <a:gd name="connsiteX469" fmla="*/ 300318 w 2657256"/>
                          <a:gd name="connsiteY469" fmla="*/ 2837481 h 3370881"/>
                          <a:gd name="connsiteX470" fmla="*/ 304800 w 2657256"/>
                          <a:gd name="connsiteY470" fmla="*/ 2868858 h 3370881"/>
                          <a:gd name="connsiteX471" fmla="*/ 309282 w 2657256"/>
                          <a:gd name="connsiteY471" fmla="*/ 2927129 h 3370881"/>
                          <a:gd name="connsiteX472" fmla="*/ 322729 w 2657256"/>
                          <a:gd name="connsiteY472" fmla="*/ 2985399 h 3370881"/>
                          <a:gd name="connsiteX473" fmla="*/ 327212 w 2657256"/>
                          <a:gd name="connsiteY473" fmla="*/ 3012293 h 3370881"/>
                          <a:gd name="connsiteX474" fmla="*/ 331694 w 2657256"/>
                          <a:gd name="connsiteY474" fmla="*/ 3043670 h 3370881"/>
                          <a:gd name="connsiteX475" fmla="*/ 345141 w 2657256"/>
                          <a:gd name="connsiteY475" fmla="*/ 3070564 h 3370881"/>
                          <a:gd name="connsiteX476" fmla="*/ 367553 w 2657256"/>
                          <a:gd name="connsiteY476" fmla="*/ 3124352 h 3370881"/>
                          <a:gd name="connsiteX477" fmla="*/ 381000 w 2657256"/>
                          <a:gd name="connsiteY477" fmla="*/ 3182623 h 3370881"/>
                          <a:gd name="connsiteX478" fmla="*/ 389965 w 2657256"/>
                          <a:gd name="connsiteY478" fmla="*/ 3196070 h 3370881"/>
                          <a:gd name="connsiteX479" fmla="*/ 394447 w 2657256"/>
                          <a:gd name="connsiteY479" fmla="*/ 3213999 h 3370881"/>
                          <a:gd name="connsiteX480" fmla="*/ 412376 w 2657256"/>
                          <a:gd name="connsiteY480" fmla="*/ 3245376 h 3370881"/>
                          <a:gd name="connsiteX481" fmla="*/ 416859 w 2657256"/>
                          <a:gd name="connsiteY481" fmla="*/ 3258823 h 3370881"/>
                          <a:gd name="connsiteX482" fmla="*/ 425823 w 2657256"/>
                          <a:gd name="connsiteY482" fmla="*/ 3272270 h 3370881"/>
                          <a:gd name="connsiteX483" fmla="*/ 439270 w 2657256"/>
                          <a:gd name="connsiteY483" fmla="*/ 3303646 h 3370881"/>
                          <a:gd name="connsiteX484" fmla="*/ 439270 w 2657256"/>
                          <a:gd name="connsiteY484" fmla="*/ 3352952 h 3370881"/>
                          <a:gd name="connsiteX485" fmla="*/ 430306 w 2657256"/>
                          <a:gd name="connsiteY485" fmla="*/ 3366399 h 3370881"/>
                          <a:gd name="connsiteX486" fmla="*/ 412376 w 2657256"/>
                          <a:gd name="connsiteY486" fmla="*/ 3370881 h 3370881"/>
                          <a:gd name="connsiteX487" fmla="*/ 295835 w 2657256"/>
                          <a:gd name="connsiteY487" fmla="*/ 3357434 h 3370881"/>
                          <a:gd name="connsiteX488" fmla="*/ 264459 w 2657256"/>
                          <a:gd name="connsiteY488" fmla="*/ 3276752 h 3370881"/>
                          <a:gd name="connsiteX489" fmla="*/ 259976 w 2657256"/>
                          <a:gd name="connsiteY489" fmla="*/ 3240893 h 3370881"/>
                          <a:gd name="connsiteX490" fmla="*/ 246529 w 2657256"/>
                          <a:gd name="connsiteY490" fmla="*/ 3178140 h 3370881"/>
                          <a:gd name="connsiteX491" fmla="*/ 237565 w 2657256"/>
                          <a:gd name="connsiteY491" fmla="*/ 3084011 h 3370881"/>
                          <a:gd name="connsiteX492" fmla="*/ 228600 w 2657256"/>
                          <a:gd name="connsiteY492" fmla="*/ 3057117 h 3370881"/>
                          <a:gd name="connsiteX493" fmla="*/ 219635 w 2657256"/>
                          <a:gd name="connsiteY493" fmla="*/ 3021258 h 3370881"/>
                          <a:gd name="connsiteX494" fmla="*/ 206188 w 2657256"/>
                          <a:gd name="connsiteY494" fmla="*/ 2980917 h 3370881"/>
                          <a:gd name="connsiteX495" fmla="*/ 201706 w 2657256"/>
                          <a:gd name="connsiteY495" fmla="*/ 2949540 h 3370881"/>
                          <a:gd name="connsiteX496" fmla="*/ 197223 w 2657256"/>
                          <a:gd name="connsiteY496" fmla="*/ 2927129 h 3370881"/>
                          <a:gd name="connsiteX497" fmla="*/ 192741 w 2657256"/>
                          <a:gd name="connsiteY497" fmla="*/ 2891270 h 3370881"/>
                          <a:gd name="connsiteX498" fmla="*/ 188259 w 2657256"/>
                          <a:gd name="connsiteY498" fmla="*/ 2850929 h 3370881"/>
                          <a:gd name="connsiteX499" fmla="*/ 179294 w 2657256"/>
                          <a:gd name="connsiteY499" fmla="*/ 2824034 h 3370881"/>
                          <a:gd name="connsiteX500" fmla="*/ 165847 w 2657256"/>
                          <a:gd name="connsiteY500" fmla="*/ 2774729 h 3370881"/>
                          <a:gd name="connsiteX501" fmla="*/ 161365 w 2657256"/>
                          <a:gd name="connsiteY501" fmla="*/ 2747834 h 3370881"/>
                          <a:gd name="connsiteX502" fmla="*/ 156882 w 2657256"/>
                          <a:gd name="connsiteY502" fmla="*/ 2559576 h 3370881"/>
                          <a:gd name="connsiteX503" fmla="*/ 152400 w 2657256"/>
                          <a:gd name="connsiteY503" fmla="*/ 2519234 h 3370881"/>
                          <a:gd name="connsiteX504" fmla="*/ 118035 w 2657256"/>
                          <a:gd name="connsiteY504" fmla="*/ 2400004 h 3370881"/>
                          <a:gd name="connsiteX505" fmla="*/ 117048 w 2657256"/>
                          <a:gd name="connsiteY505" fmla="*/ 2344423 h 3370881"/>
                          <a:gd name="connsiteX506" fmla="*/ 100106 w 2657256"/>
                          <a:gd name="connsiteY506" fmla="*/ 2330976 h 3370881"/>
                          <a:gd name="connsiteX507" fmla="*/ 138953 w 2657256"/>
                          <a:gd name="connsiteY507" fmla="*/ 2313046 h 3370881"/>
                          <a:gd name="connsiteX508" fmla="*/ 152400 w 2657256"/>
                          <a:gd name="connsiteY508" fmla="*/ 2304081 h 3370881"/>
                          <a:gd name="connsiteX509" fmla="*/ 170329 w 2657256"/>
                          <a:gd name="connsiteY509" fmla="*/ 2259258 h 3370881"/>
                          <a:gd name="connsiteX510" fmla="*/ 188259 w 2657256"/>
                          <a:gd name="connsiteY510" fmla="*/ 2223399 h 3370881"/>
                          <a:gd name="connsiteX511" fmla="*/ 206188 w 2657256"/>
                          <a:gd name="connsiteY511" fmla="*/ 2187540 h 3370881"/>
                          <a:gd name="connsiteX512" fmla="*/ 210670 w 2657256"/>
                          <a:gd name="connsiteY512" fmla="*/ 2174093 h 3370881"/>
                          <a:gd name="connsiteX513" fmla="*/ 219635 w 2657256"/>
                          <a:gd name="connsiteY513" fmla="*/ 2115823 h 3370881"/>
                          <a:gd name="connsiteX514" fmla="*/ 210670 w 2657256"/>
                          <a:gd name="connsiteY514" fmla="*/ 1958940 h 3370881"/>
                          <a:gd name="connsiteX515" fmla="*/ 192741 w 2657256"/>
                          <a:gd name="connsiteY515" fmla="*/ 1923081 h 3370881"/>
                          <a:gd name="connsiteX516" fmla="*/ 179294 w 2657256"/>
                          <a:gd name="connsiteY516" fmla="*/ 1891705 h 3370881"/>
                          <a:gd name="connsiteX517" fmla="*/ 165847 w 2657256"/>
                          <a:gd name="connsiteY517" fmla="*/ 1864811 h 3370881"/>
                          <a:gd name="connsiteX518" fmla="*/ 152400 w 2657256"/>
                          <a:gd name="connsiteY518" fmla="*/ 1833434 h 3370881"/>
                          <a:gd name="connsiteX519" fmla="*/ 143435 w 2657256"/>
                          <a:gd name="connsiteY519" fmla="*/ 1819987 h 3370881"/>
                          <a:gd name="connsiteX520" fmla="*/ 107576 w 2657256"/>
                          <a:gd name="connsiteY520" fmla="*/ 1784129 h 3370881"/>
                          <a:gd name="connsiteX521" fmla="*/ 94129 w 2657256"/>
                          <a:gd name="connsiteY521" fmla="*/ 1779646 h 3370881"/>
                          <a:gd name="connsiteX522" fmla="*/ 71718 w 2657256"/>
                          <a:gd name="connsiteY522" fmla="*/ 1770681 h 3370881"/>
                          <a:gd name="connsiteX523" fmla="*/ 58270 w 2657256"/>
                          <a:gd name="connsiteY523" fmla="*/ 1761717 h 3370881"/>
                          <a:gd name="connsiteX524" fmla="*/ 26894 w 2657256"/>
                          <a:gd name="connsiteY524" fmla="*/ 1730340 h 3370881"/>
                          <a:gd name="connsiteX525" fmla="*/ 0 w 2657256"/>
                          <a:gd name="connsiteY525" fmla="*/ 1707929 h 3370881"/>
                          <a:gd name="connsiteX0" fmla="*/ 0 w 2657256"/>
                          <a:gd name="connsiteY0" fmla="*/ 1707929 h 3370881"/>
                          <a:gd name="connsiteX1" fmla="*/ 22412 w 2657256"/>
                          <a:gd name="connsiteY1" fmla="*/ 1698964 h 3370881"/>
                          <a:gd name="connsiteX2" fmla="*/ 31376 w 2657256"/>
                          <a:gd name="connsiteY2" fmla="*/ 1681034 h 3370881"/>
                          <a:gd name="connsiteX3" fmla="*/ 44823 w 2657256"/>
                          <a:gd name="connsiteY3" fmla="*/ 1672070 h 3370881"/>
                          <a:gd name="connsiteX4" fmla="*/ 58270 w 2657256"/>
                          <a:gd name="connsiteY4" fmla="*/ 1654140 h 3370881"/>
                          <a:gd name="connsiteX5" fmla="*/ 76200 w 2657256"/>
                          <a:gd name="connsiteY5" fmla="*/ 1645176 h 3370881"/>
                          <a:gd name="connsiteX6" fmla="*/ 98612 w 2657256"/>
                          <a:gd name="connsiteY6" fmla="*/ 1636211 h 3370881"/>
                          <a:gd name="connsiteX7" fmla="*/ 125506 w 2657256"/>
                          <a:gd name="connsiteY7" fmla="*/ 1627246 h 3370881"/>
                          <a:gd name="connsiteX8" fmla="*/ 152400 w 2657256"/>
                          <a:gd name="connsiteY8" fmla="*/ 1609317 h 3370881"/>
                          <a:gd name="connsiteX9" fmla="*/ 170329 w 2657256"/>
                          <a:gd name="connsiteY9" fmla="*/ 1600352 h 3370881"/>
                          <a:gd name="connsiteX10" fmla="*/ 188259 w 2657256"/>
                          <a:gd name="connsiteY10" fmla="*/ 1582423 h 3370881"/>
                          <a:gd name="connsiteX11" fmla="*/ 228600 w 2657256"/>
                          <a:gd name="connsiteY11" fmla="*/ 1564493 h 3370881"/>
                          <a:gd name="connsiteX12" fmla="*/ 255494 w 2657256"/>
                          <a:gd name="connsiteY12" fmla="*/ 1546564 h 3370881"/>
                          <a:gd name="connsiteX13" fmla="*/ 300318 w 2657256"/>
                          <a:gd name="connsiteY13" fmla="*/ 1524152 h 3370881"/>
                          <a:gd name="connsiteX14" fmla="*/ 313765 w 2657256"/>
                          <a:gd name="connsiteY14" fmla="*/ 1515187 h 3370881"/>
                          <a:gd name="connsiteX15" fmla="*/ 340659 w 2657256"/>
                          <a:gd name="connsiteY15" fmla="*/ 1510705 h 3370881"/>
                          <a:gd name="connsiteX16" fmla="*/ 363070 w 2657256"/>
                          <a:gd name="connsiteY16" fmla="*/ 1506223 h 3370881"/>
                          <a:gd name="connsiteX17" fmla="*/ 389965 w 2657256"/>
                          <a:gd name="connsiteY17" fmla="*/ 1501740 h 3370881"/>
                          <a:gd name="connsiteX18" fmla="*/ 425823 w 2657256"/>
                          <a:gd name="connsiteY18" fmla="*/ 1497258 h 3370881"/>
                          <a:gd name="connsiteX19" fmla="*/ 470647 w 2657256"/>
                          <a:gd name="connsiteY19" fmla="*/ 1488293 h 3370881"/>
                          <a:gd name="connsiteX20" fmla="*/ 515470 w 2657256"/>
                          <a:gd name="connsiteY20" fmla="*/ 1479329 h 3370881"/>
                          <a:gd name="connsiteX21" fmla="*/ 528918 w 2657256"/>
                          <a:gd name="connsiteY21" fmla="*/ 1470364 h 3370881"/>
                          <a:gd name="connsiteX22" fmla="*/ 600635 w 2657256"/>
                          <a:gd name="connsiteY22" fmla="*/ 1456917 h 3370881"/>
                          <a:gd name="connsiteX23" fmla="*/ 690282 w 2657256"/>
                          <a:gd name="connsiteY23" fmla="*/ 1447952 h 3370881"/>
                          <a:gd name="connsiteX24" fmla="*/ 793376 w 2657256"/>
                          <a:gd name="connsiteY24" fmla="*/ 1452434 h 3370881"/>
                          <a:gd name="connsiteX25" fmla="*/ 874059 w 2657256"/>
                          <a:gd name="connsiteY25" fmla="*/ 1465881 h 3370881"/>
                          <a:gd name="connsiteX26" fmla="*/ 914400 w 2657256"/>
                          <a:gd name="connsiteY26" fmla="*/ 1470364 h 3370881"/>
                          <a:gd name="connsiteX27" fmla="*/ 1030941 w 2657256"/>
                          <a:gd name="connsiteY27" fmla="*/ 1483811 h 3370881"/>
                          <a:gd name="connsiteX28" fmla="*/ 1151965 w 2657256"/>
                          <a:gd name="connsiteY28" fmla="*/ 1492776 h 3370881"/>
                          <a:gd name="connsiteX29" fmla="*/ 1281953 w 2657256"/>
                          <a:gd name="connsiteY29" fmla="*/ 1501740 h 3370881"/>
                          <a:gd name="connsiteX30" fmla="*/ 1465729 w 2657256"/>
                          <a:gd name="connsiteY30" fmla="*/ 1497258 h 3370881"/>
                          <a:gd name="connsiteX31" fmla="*/ 1510553 w 2657256"/>
                          <a:gd name="connsiteY31" fmla="*/ 1492776 h 3370881"/>
                          <a:gd name="connsiteX32" fmla="*/ 1582270 w 2657256"/>
                          <a:gd name="connsiteY32" fmla="*/ 1461399 h 3370881"/>
                          <a:gd name="connsiteX33" fmla="*/ 1604682 w 2657256"/>
                          <a:gd name="connsiteY33" fmla="*/ 1456917 h 3370881"/>
                          <a:gd name="connsiteX34" fmla="*/ 1622612 w 2657256"/>
                          <a:gd name="connsiteY34" fmla="*/ 1447952 h 3370881"/>
                          <a:gd name="connsiteX35" fmla="*/ 1645023 w 2657256"/>
                          <a:gd name="connsiteY35" fmla="*/ 1438987 h 3370881"/>
                          <a:gd name="connsiteX36" fmla="*/ 1662953 w 2657256"/>
                          <a:gd name="connsiteY36" fmla="*/ 1425540 h 3370881"/>
                          <a:gd name="connsiteX37" fmla="*/ 1698812 w 2657256"/>
                          <a:gd name="connsiteY37" fmla="*/ 1407611 h 3370881"/>
                          <a:gd name="connsiteX38" fmla="*/ 1739153 w 2657256"/>
                          <a:gd name="connsiteY38" fmla="*/ 1380717 h 3370881"/>
                          <a:gd name="connsiteX39" fmla="*/ 1752600 w 2657256"/>
                          <a:gd name="connsiteY39" fmla="*/ 1367270 h 3370881"/>
                          <a:gd name="connsiteX40" fmla="*/ 1775012 w 2657256"/>
                          <a:gd name="connsiteY40" fmla="*/ 1353823 h 3370881"/>
                          <a:gd name="connsiteX41" fmla="*/ 1797423 w 2657256"/>
                          <a:gd name="connsiteY41" fmla="*/ 1335893 h 3370881"/>
                          <a:gd name="connsiteX42" fmla="*/ 1810870 w 2657256"/>
                          <a:gd name="connsiteY42" fmla="*/ 1304517 h 3370881"/>
                          <a:gd name="connsiteX43" fmla="*/ 1815353 w 2657256"/>
                          <a:gd name="connsiteY43" fmla="*/ 1291070 h 3370881"/>
                          <a:gd name="connsiteX44" fmla="*/ 1801906 w 2657256"/>
                          <a:gd name="connsiteY44" fmla="*/ 1138670 h 3370881"/>
                          <a:gd name="connsiteX45" fmla="*/ 1792941 w 2657256"/>
                          <a:gd name="connsiteY45" fmla="*/ 1125223 h 3370881"/>
                          <a:gd name="connsiteX46" fmla="*/ 1757082 w 2657256"/>
                          <a:gd name="connsiteY46" fmla="*/ 1093846 h 3370881"/>
                          <a:gd name="connsiteX47" fmla="*/ 1730188 w 2657256"/>
                          <a:gd name="connsiteY47" fmla="*/ 1066952 h 3370881"/>
                          <a:gd name="connsiteX48" fmla="*/ 1703294 w 2657256"/>
                          <a:gd name="connsiteY48" fmla="*/ 1049023 h 3370881"/>
                          <a:gd name="connsiteX49" fmla="*/ 1622612 w 2657256"/>
                          <a:gd name="connsiteY49" fmla="*/ 1053505 h 3370881"/>
                          <a:gd name="connsiteX50" fmla="*/ 1595718 w 2657256"/>
                          <a:gd name="connsiteY50" fmla="*/ 1062470 h 3370881"/>
                          <a:gd name="connsiteX51" fmla="*/ 1573306 w 2657256"/>
                          <a:gd name="connsiteY51" fmla="*/ 1066952 h 3370881"/>
                          <a:gd name="connsiteX52" fmla="*/ 1453385 w 2657256"/>
                          <a:gd name="connsiteY52" fmla="*/ 1082761 h 3370881"/>
                          <a:gd name="connsiteX53" fmla="*/ 1326776 w 2657256"/>
                          <a:gd name="connsiteY53" fmla="*/ 1062470 h 3370881"/>
                          <a:gd name="connsiteX54" fmla="*/ 1308847 w 2657256"/>
                          <a:gd name="connsiteY54" fmla="*/ 1057987 h 3370881"/>
                          <a:gd name="connsiteX55" fmla="*/ 1277470 w 2657256"/>
                          <a:gd name="connsiteY55" fmla="*/ 1053505 h 3370881"/>
                          <a:gd name="connsiteX56" fmla="*/ 1259541 w 2657256"/>
                          <a:gd name="connsiteY56" fmla="*/ 1049023 h 3370881"/>
                          <a:gd name="connsiteX57" fmla="*/ 1232647 w 2657256"/>
                          <a:gd name="connsiteY57" fmla="*/ 1044540 h 3370881"/>
                          <a:gd name="connsiteX58" fmla="*/ 1053353 w 2657256"/>
                          <a:gd name="connsiteY58" fmla="*/ 1049023 h 3370881"/>
                          <a:gd name="connsiteX59" fmla="*/ 1035423 w 2657256"/>
                          <a:gd name="connsiteY59" fmla="*/ 1053505 h 3370881"/>
                          <a:gd name="connsiteX60" fmla="*/ 1008529 w 2657256"/>
                          <a:gd name="connsiteY60" fmla="*/ 1057987 h 3370881"/>
                          <a:gd name="connsiteX61" fmla="*/ 995082 w 2657256"/>
                          <a:gd name="connsiteY61" fmla="*/ 1062470 h 3370881"/>
                          <a:gd name="connsiteX62" fmla="*/ 945776 w 2657256"/>
                          <a:gd name="connsiteY62" fmla="*/ 1031093 h 3370881"/>
                          <a:gd name="connsiteX63" fmla="*/ 941294 w 2657256"/>
                          <a:gd name="connsiteY63" fmla="*/ 1017646 h 3370881"/>
                          <a:gd name="connsiteX64" fmla="*/ 932329 w 2657256"/>
                          <a:gd name="connsiteY64" fmla="*/ 919034 h 3370881"/>
                          <a:gd name="connsiteX65" fmla="*/ 914400 w 2657256"/>
                          <a:gd name="connsiteY65" fmla="*/ 901105 h 3370881"/>
                          <a:gd name="connsiteX66" fmla="*/ 918882 w 2657256"/>
                          <a:gd name="connsiteY66" fmla="*/ 869729 h 3370881"/>
                          <a:gd name="connsiteX67" fmla="*/ 941294 w 2657256"/>
                          <a:gd name="connsiteY67" fmla="*/ 865246 h 3370881"/>
                          <a:gd name="connsiteX68" fmla="*/ 959223 w 2657256"/>
                          <a:gd name="connsiteY68" fmla="*/ 851799 h 3370881"/>
                          <a:gd name="connsiteX69" fmla="*/ 990600 w 2657256"/>
                          <a:gd name="connsiteY69" fmla="*/ 847317 h 3370881"/>
                          <a:gd name="connsiteX70" fmla="*/ 1129553 w 2657256"/>
                          <a:gd name="connsiteY70" fmla="*/ 838352 h 3370881"/>
                          <a:gd name="connsiteX71" fmla="*/ 1147482 w 2657256"/>
                          <a:gd name="connsiteY71" fmla="*/ 829387 h 3370881"/>
                          <a:gd name="connsiteX72" fmla="*/ 1178859 w 2657256"/>
                          <a:gd name="connsiteY72" fmla="*/ 806976 h 3370881"/>
                          <a:gd name="connsiteX73" fmla="*/ 1192306 w 2657256"/>
                          <a:gd name="connsiteY73" fmla="*/ 793529 h 3370881"/>
                          <a:gd name="connsiteX74" fmla="*/ 1214718 w 2657256"/>
                          <a:gd name="connsiteY74" fmla="*/ 784564 h 3370881"/>
                          <a:gd name="connsiteX75" fmla="*/ 1241612 w 2657256"/>
                          <a:gd name="connsiteY75" fmla="*/ 771117 h 3370881"/>
                          <a:gd name="connsiteX76" fmla="*/ 1277470 w 2657256"/>
                          <a:gd name="connsiteY76" fmla="*/ 753187 h 3370881"/>
                          <a:gd name="connsiteX77" fmla="*/ 1295400 w 2657256"/>
                          <a:gd name="connsiteY77" fmla="*/ 730776 h 3370881"/>
                          <a:gd name="connsiteX78" fmla="*/ 1317812 w 2657256"/>
                          <a:gd name="connsiteY78" fmla="*/ 708364 h 3370881"/>
                          <a:gd name="connsiteX79" fmla="*/ 1353670 w 2657256"/>
                          <a:gd name="connsiteY79" fmla="*/ 663540 h 3370881"/>
                          <a:gd name="connsiteX80" fmla="*/ 1371600 w 2657256"/>
                          <a:gd name="connsiteY80" fmla="*/ 636646 h 3370881"/>
                          <a:gd name="connsiteX81" fmla="*/ 1380565 w 2657256"/>
                          <a:gd name="connsiteY81" fmla="*/ 596305 h 3370881"/>
                          <a:gd name="connsiteX82" fmla="*/ 1385047 w 2657256"/>
                          <a:gd name="connsiteY82" fmla="*/ 582858 h 3370881"/>
                          <a:gd name="connsiteX83" fmla="*/ 1380565 w 2657256"/>
                          <a:gd name="connsiteY83" fmla="*/ 533552 h 3370881"/>
                          <a:gd name="connsiteX84" fmla="*/ 1367118 w 2657256"/>
                          <a:gd name="connsiteY84" fmla="*/ 524587 h 3370881"/>
                          <a:gd name="connsiteX85" fmla="*/ 1349188 w 2657256"/>
                          <a:gd name="connsiteY85" fmla="*/ 520105 h 3370881"/>
                          <a:gd name="connsiteX86" fmla="*/ 1326776 w 2657256"/>
                          <a:gd name="connsiteY86" fmla="*/ 511140 h 3370881"/>
                          <a:gd name="connsiteX87" fmla="*/ 1281953 w 2657256"/>
                          <a:gd name="connsiteY87" fmla="*/ 515623 h 3370881"/>
                          <a:gd name="connsiteX88" fmla="*/ 1250576 w 2657256"/>
                          <a:gd name="connsiteY88" fmla="*/ 529070 h 3370881"/>
                          <a:gd name="connsiteX89" fmla="*/ 1210235 w 2657256"/>
                          <a:gd name="connsiteY89" fmla="*/ 542517 h 3370881"/>
                          <a:gd name="connsiteX90" fmla="*/ 1183341 w 2657256"/>
                          <a:gd name="connsiteY90" fmla="*/ 555964 h 3370881"/>
                          <a:gd name="connsiteX91" fmla="*/ 1160929 w 2657256"/>
                          <a:gd name="connsiteY91" fmla="*/ 569411 h 3370881"/>
                          <a:gd name="connsiteX92" fmla="*/ 1134035 w 2657256"/>
                          <a:gd name="connsiteY92" fmla="*/ 578376 h 3370881"/>
                          <a:gd name="connsiteX93" fmla="*/ 1111623 w 2657256"/>
                          <a:gd name="connsiteY93" fmla="*/ 587340 h 3370881"/>
                          <a:gd name="connsiteX94" fmla="*/ 1084729 w 2657256"/>
                          <a:gd name="connsiteY94" fmla="*/ 596305 h 3370881"/>
                          <a:gd name="connsiteX95" fmla="*/ 986118 w 2657256"/>
                          <a:gd name="connsiteY95" fmla="*/ 591823 h 3370881"/>
                          <a:gd name="connsiteX96" fmla="*/ 927847 w 2657256"/>
                          <a:gd name="connsiteY96" fmla="*/ 578376 h 3370881"/>
                          <a:gd name="connsiteX97" fmla="*/ 896470 w 2657256"/>
                          <a:gd name="connsiteY97" fmla="*/ 555964 h 3370881"/>
                          <a:gd name="connsiteX98" fmla="*/ 883023 w 2657256"/>
                          <a:gd name="connsiteY98" fmla="*/ 546999 h 3370881"/>
                          <a:gd name="connsiteX99" fmla="*/ 865094 w 2657256"/>
                          <a:gd name="connsiteY99" fmla="*/ 497693 h 3370881"/>
                          <a:gd name="connsiteX100" fmla="*/ 869576 w 2657256"/>
                          <a:gd name="connsiteY100" fmla="*/ 403564 h 3370881"/>
                          <a:gd name="connsiteX101" fmla="*/ 874059 w 2657256"/>
                          <a:gd name="connsiteY101" fmla="*/ 385634 h 3370881"/>
                          <a:gd name="connsiteX102" fmla="*/ 883023 w 2657256"/>
                          <a:gd name="connsiteY102" fmla="*/ 372187 h 3370881"/>
                          <a:gd name="connsiteX103" fmla="*/ 909918 w 2657256"/>
                          <a:gd name="connsiteY103" fmla="*/ 363223 h 3370881"/>
                          <a:gd name="connsiteX104" fmla="*/ 914400 w 2657256"/>
                          <a:gd name="connsiteY104" fmla="*/ 385634 h 3370881"/>
                          <a:gd name="connsiteX105" fmla="*/ 909918 w 2657256"/>
                          <a:gd name="connsiteY105" fmla="*/ 408046 h 3370881"/>
                          <a:gd name="connsiteX106" fmla="*/ 900953 w 2657256"/>
                          <a:gd name="connsiteY106" fmla="*/ 466317 h 3370881"/>
                          <a:gd name="connsiteX107" fmla="*/ 905435 w 2657256"/>
                          <a:gd name="connsiteY107" fmla="*/ 515623 h 3370881"/>
                          <a:gd name="connsiteX108" fmla="*/ 932329 w 2657256"/>
                          <a:gd name="connsiteY108" fmla="*/ 551481 h 3370881"/>
                          <a:gd name="connsiteX109" fmla="*/ 954741 w 2657256"/>
                          <a:gd name="connsiteY109" fmla="*/ 560446 h 3370881"/>
                          <a:gd name="connsiteX110" fmla="*/ 972670 w 2657256"/>
                          <a:gd name="connsiteY110" fmla="*/ 569411 h 3370881"/>
                          <a:gd name="connsiteX111" fmla="*/ 1066800 w 2657256"/>
                          <a:gd name="connsiteY111" fmla="*/ 564929 h 3370881"/>
                          <a:gd name="connsiteX112" fmla="*/ 1111623 w 2657256"/>
                          <a:gd name="connsiteY112" fmla="*/ 551481 h 3370881"/>
                          <a:gd name="connsiteX113" fmla="*/ 1129553 w 2657256"/>
                          <a:gd name="connsiteY113" fmla="*/ 538034 h 3370881"/>
                          <a:gd name="connsiteX114" fmla="*/ 1156447 w 2657256"/>
                          <a:gd name="connsiteY114" fmla="*/ 511140 h 3370881"/>
                          <a:gd name="connsiteX115" fmla="*/ 1160929 w 2657256"/>
                          <a:gd name="connsiteY115" fmla="*/ 493211 h 3370881"/>
                          <a:gd name="connsiteX116" fmla="*/ 1178859 w 2657256"/>
                          <a:gd name="connsiteY116" fmla="*/ 331846 h 3370881"/>
                          <a:gd name="connsiteX117" fmla="*/ 1215315 w 2657256"/>
                          <a:gd name="connsiteY117" fmla="*/ 270289 h 3370881"/>
                          <a:gd name="connsiteX118" fmla="*/ 1214718 w 2657256"/>
                          <a:gd name="connsiteY118" fmla="*/ 367705 h 3370881"/>
                          <a:gd name="connsiteX119" fmla="*/ 1201270 w 2657256"/>
                          <a:gd name="connsiteY119" fmla="*/ 412529 h 3370881"/>
                          <a:gd name="connsiteX120" fmla="*/ 1210235 w 2657256"/>
                          <a:gd name="connsiteY120" fmla="*/ 461834 h 3370881"/>
                          <a:gd name="connsiteX121" fmla="*/ 1214718 w 2657256"/>
                          <a:gd name="connsiteY121" fmla="*/ 475281 h 3370881"/>
                          <a:gd name="connsiteX122" fmla="*/ 1228165 w 2657256"/>
                          <a:gd name="connsiteY122" fmla="*/ 484246 h 3370881"/>
                          <a:gd name="connsiteX123" fmla="*/ 1250576 w 2657256"/>
                          <a:gd name="connsiteY123" fmla="*/ 502176 h 3370881"/>
                          <a:gd name="connsiteX124" fmla="*/ 1317812 w 2657256"/>
                          <a:gd name="connsiteY124" fmla="*/ 497693 h 3370881"/>
                          <a:gd name="connsiteX125" fmla="*/ 1353670 w 2657256"/>
                          <a:gd name="connsiteY125" fmla="*/ 488729 h 3370881"/>
                          <a:gd name="connsiteX126" fmla="*/ 1506070 w 2657256"/>
                          <a:gd name="connsiteY126" fmla="*/ 457352 h 3370881"/>
                          <a:gd name="connsiteX127" fmla="*/ 1550894 w 2657256"/>
                          <a:gd name="connsiteY127" fmla="*/ 430458 h 3370881"/>
                          <a:gd name="connsiteX128" fmla="*/ 1564341 w 2657256"/>
                          <a:gd name="connsiteY128" fmla="*/ 417011 h 3370881"/>
                          <a:gd name="connsiteX129" fmla="*/ 1586753 w 2657256"/>
                          <a:gd name="connsiteY129" fmla="*/ 399081 h 3370881"/>
                          <a:gd name="connsiteX130" fmla="*/ 1595718 w 2657256"/>
                          <a:gd name="connsiteY130" fmla="*/ 381152 h 3370881"/>
                          <a:gd name="connsiteX131" fmla="*/ 1600200 w 2657256"/>
                          <a:gd name="connsiteY131" fmla="*/ 363223 h 3370881"/>
                          <a:gd name="connsiteX132" fmla="*/ 1609165 w 2657256"/>
                          <a:gd name="connsiteY132" fmla="*/ 313917 h 3370881"/>
                          <a:gd name="connsiteX133" fmla="*/ 1537447 w 2657256"/>
                          <a:gd name="connsiteY133" fmla="*/ 188411 h 3370881"/>
                          <a:gd name="connsiteX134" fmla="*/ 1613647 w 2657256"/>
                          <a:gd name="connsiteY134" fmla="*/ 399081 h 3370881"/>
                          <a:gd name="connsiteX135" fmla="*/ 1627094 w 2657256"/>
                          <a:gd name="connsiteY135" fmla="*/ 417011 h 3370881"/>
                          <a:gd name="connsiteX136" fmla="*/ 1658470 w 2657256"/>
                          <a:gd name="connsiteY136" fmla="*/ 412529 h 3370881"/>
                          <a:gd name="connsiteX137" fmla="*/ 1685365 w 2657256"/>
                          <a:gd name="connsiteY137" fmla="*/ 390117 h 3370881"/>
                          <a:gd name="connsiteX138" fmla="*/ 1694329 w 2657256"/>
                          <a:gd name="connsiteY138" fmla="*/ 376670 h 3370881"/>
                          <a:gd name="connsiteX139" fmla="*/ 1734670 w 2657256"/>
                          <a:gd name="connsiteY139" fmla="*/ 354258 h 3370881"/>
                          <a:gd name="connsiteX140" fmla="*/ 1743635 w 2657256"/>
                          <a:gd name="connsiteY140" fmla="*/ 340811 h 3370881"/>
                          <a:gd name="connsiteX141" fmla="*/ 1757082 w 2657256"/>
                          <a:gd name="connsiteY141" fmla="*/ 336329 h 3370881"/>
                          <a:gd name="connsiteX142" fmla="*/ 1808984 w 2657256"/>
                          <a:gd name="connsiteY142" fmla="*/ 249641 h 3370881"/>
                          <a:gd name="connsiteX143" fmla="*/ 1899621 w 2657256"/>
                          <a:gd name="connsiteY143" fmla="*/ 211719 h 3370881"/>
                          <a:gd name="connsiteX144" fmla="*/ 1869369 w 2657256"/>
                          <a:gd name="connsiteY144" fmla="*/ 152642 h 3370881"/>
                          <a:gd name="connsiteX145" fmla="*/ 1772023 w 2657256"/>
                          <a:gd name="connsiteY145" fmla="*/ 77249 h 3370881"/>
                          <a:gd name="connsiteX146" fmla="*/ 1831413 w 2657256"/>
                          <a:gd name="connsiteY146" fmla="*/ 209768 h 3370881"/>
                          <a:gd name="connsiteX147" fmla="*/ 1883171 w 2657256"/>
                          <a:gd name="connsiteY147" fmla="*/ 260855 h 3370881"/>
                          <a:gd name="connsiteX148" fmla="*/ 1874221 w 2657256"/>
                          <a:gd name="connsiteY148" fmla="*/ 318698 h 3370881"/>
                          <a:gd name="connsiteX149" fmla="*/ 1788459 w 2657256"/>
                          <a:gd name="connsiteY149" fmla="*/ 367705 h 3370881"/>
                          <a:gd name="connsiteX150" fmla="*/ 1761565 w 2657256"/>
                          <a:gd name="connsiteY150" fmla="*/ 390117 h 3370881"/>
                          <a:gd name="connsiteX151" fmla="*/ 1783976 w 2657256"/>
                          <a:gd name="connsiteY151" fmla="*/ 399081 h 3370881"/>
                          <a:gd name="connsiteX152" fmla="*/ 1878106 w 2657256"/>
                          <a:gd name="connsiteY152" fmla="*/ 390117 h 3370881"/>
                          <a:gd name="connsiteX153" fmla="*/ 1891553 w 2657256"/>
                          <a:gd name="connsiteY153" fmla="*/ 381152 h 3370881"/>
                          <a:gd name="connsiteX154" fmla="*/ 1918447 w 2657256"/>
                          <a:gd name="connsiteY154" fmla="*/ 372187 h 3370881"/>
                          <a:gd name="connsiteX155" fmla="*/ 1940859 w 2657256"/>
                          <a:gd name="connsiteY155" fmla="*/ 358740 h 3370881"/>
                          <a:gd name="connsiteX156" fmla="*/ 1954306 w 2657256"/>
                          <a:gd name="connsiteY156" fmla="*/ 354258 h 3370881"/>
                          <a:gd name="connsiteX157" fmla="*/ 2083304 w 2657256"/>
                          <a:gd name="connsiteY157" fmla="*/ 290281 h 3370881"/>
                          <a:gd name="connsiteX158" fmla="*/ 2166172 w 2657256"/>
                          <a:gd name="connsiteY158" fmla="*/ 215604 h 3370881"/>
                          <a:gd name="connsiteX159" fmla="*/ 2069054 w 2657256"/>
                          <a:gd name="connsiteY159" fmla="*/ 40493 h 3370881"/>
                          <a:gd name="connsiteX160" fmla="*/ 2078225 w 2657256"/>
                          <a:gd name="connsiteY160" fmla="*/ 188681 h 3370881"/>
                          <a:gd name="connsiteX161" fmla="*/ 1999129 w 2657256"/>
                          <a:gd name="connsiteY161" fmla="*/ 358740 h 3370881"/>
                          <a:gd name="connsiteX162" fmla="*/ 1994647 w 2657256"/>
                          <a:gd name="connsiteY162" fmla="*/ 372187 h 3370881"/>
                          <a:gd name="connsiteX163" fmla="*/ 2039470 w 2657256"/>
                          <a:gd name="connsiteY163" fmla="*/ 390117 h 3370881"/>
                          <a:gd name="connsiteX164" fmla="*/ 2115670 w 2657256"/>
                          <a:gd name="connsiteY164" fmla="*/ 390117 h 3370881"/>
                          <a:gd name="connsiteX165" fmla="*/ 2160494 w 2657256"/>
                          <a:gd name="connsiteY165" fmla="*/ 376670 h 3370881"/>
                          <a:gd name="connsiteX166" fmla="*/ 2191870 w 2657256"/>
                          <a:gd name="connsiteY166" fmla="*/ 363223 h 3370881"/>
                          <a:gd name="connsiteX167" fmla="*/ 2205318 w 2657256"/>
                          <a:gd name="connsiteY167" fmla="*/ 358740 h 3370881"/>
                          <a:gd name="connsiteX168" fmla="*/ 2232212 w 2657256"/>
                          <a:gd name="connsiteY168" fmla="*/ 340811 h 3370881"/>
                          <a:gd name="connsiteX169" fmla="*/ 2312894 w 2657256"/>
                          <a:gd name="connsiteY169" fmla="*/ 183929 h 3370881"/>
                          <a:gd name="connsiteX170" fmla="*/ 2339788 w 2657256"/>
                          <a:gd name="connsiteY170" fmla="*/ 151 h 3370881"/>
                          <a:gd name="connsiteX171" fmla="*/ 2357718 w 2657256"/>
                          <a:gd name="connsiteY171" fmla="*/ 215305 h 3370881"/>
                          <a:gd name="connsiteX172" fmla="*/ 2254623 w 2657256"/>
                          <a:gd name="connsiteY172" fmla="*/ 376670 h 3370881"/>
                          <a:gd name="connsiteX173" fmla="*/ 2245659 w 2657256"/>
                          <a:gd name="connsiteY173" fmla="*/ 390117 h 3370881"/>
                          <a:gd name="connsiteX174" fmla="*/ 2254623 w 2657256"/>
                          <a:gd name="connsiteY174" fmla="*/ 403564 h 3370881"/>
                          <a:gd name="connsiteX175" fmla="*/ 2353235 w 2657256"/>
                          <a:gd name="connsiteY175" fmla="*/ 399081 h 3370881"/>
                          <a:gd name="connsiteX176" fmla="*/ 2366682 w 2657256"/>
                          <a:gd name="connsiteY176" fmla="*/ 394599 h 3370881"/>
                          <a:gd name="connsiteX177" fmla="*/ 2389094 w 2657256"/>
                          <a:gd name="connsiteY177" fmla="*/ 390117 h 3370881"/>
                          <a:gd name="connsiteX178" fmla="*/ 2424953 w 2657256"/>
                          <a:gd name="connsiteY178" fmla="*/ 367705 h 3370881"/>
                          <a:gd name="connsiteX179" fmla="*/ 2528047 w 2657256"/>
                          <a:gd name="connsiteY179" fmla="*/ 292700 h 3370881"/>
                          <a:gd name="connsiteX180" fmla="*/ 2541495 w 2657256"/>
                          <a:gd name="connsiteY180" fmla="*/ 62906 h 3370881"/>
                          <a:gd name="connsiteX181" fmla="*/ 2591304 w 2657256"/>
                          <a:gd name="connsiteY181" fmla="*/ 214081 h 3370881"/>
                          <a:gd name="connsiteX182" fmla="*/ 2612315 w 2657256"/>
                          <a:gd name="connsiteY182" fmla="*/ 290907 h 3370881"/>
                          <a:gd name="connsiteX183" fmla="*/ 2650863 w 2657256"/>
                          <a:gd name="connsiteY183" fmla="*/ 344994 h 3370881"/>
                          <a:gd name="connsiteX184" fmla="*/ 2465294 w 2657256"/>
                          <a:gd name="connsiteY184" fmla="*/ 399081 h 3370881"/>
                          <a:gd name="connsiteX185" fmla="*/ 2442882 w 2657256"/>
                          <a:gd name="connsiteY185" fmla="*/ 403564 h 3370881"/>
                          <a:gd name="connsiteX186" fmla="*/ 2398059 w 2657256"/>
                          <a:gd name="connsiteY186" fmla="*/ 417011 h 3370881"/>
                          <a:gd name="connsiteX187" fmla="*/ 2375647 w 2657256"/>
                          <a:gd name="connsiteY187" fmla="*/ 425976 h 3370881"/>
                          <a:gd name="connsiteX188" fmla="*/ 2357718 w 2657256"/>
                          <a:gd name="connsiteY188" fmla="*/ 430458 h 3370881"/>
                          <a:gd name="connsiteX189" fmla="*/ 2344270 w 2657256"/>
                          <a:gd name="connsiteY189" fmla="*/ 461834 h 3370881"/>
                          <a:gd name="connsiteX190" fmla="*/ 2353235 w 2657256"/>
                          <a:gd name="connsiteY190" fmla="*/ 502176 h 3370881"/>
                          <a:gd name="connsiteX191" fmla="*/ 2362200 w 2657256"/>
                          <a:gd name="connsiteY191" fmla="*/ 515623 h 3370881"/>
                          <a:gd name="connsiteX192" fmla="*/ 2344270 w 2657256"/>
                          <a:gd name="connsiteY192" fmla="*/ 587340 h 3370881"/>
                          <a:gd name="connsiteX193" fmla="*/ 2321859 w 2657256"/>
                          <a:gd name="connsiteY193" fmla="*/ 614234 h 3370881"/>
                          <a:gd name="connsiteX194" fmla="*/ 2308412 w 2657256"/>
                          <a:gd name="connsiteY194" fmla="*/ 636646 h 3370881"/>
                          <a:gd name="connsiteX195" fmla="*/ 2281518 w 2657256"/>
                          <a:gd name="connsiteY195" fmla="*/ 641129 h 3370881"/>
                          <a:gd name="connsiteX196" fmla="*/ 2259106 w 2657256"/>
                          <a:gd name="connsiteY196" fmla="*/ 636646 h 3370881"/>
                          <a:gd name="connsiteX197" fmla="*/ 2277035 w 2657256"/>
                          <a:gd name="connsiteY197" fmla="*/ 578376 h 3370881"/>
                          <a:gd name="connsiteX198" fmla="*/ 2290482 w 2657256"/>
                          <a:gd name="connsiteY198" fmla="*/ 542517 h 3370881"/>
                          <a:gd name="connsiteX199" fmla="*/ 2286000 w 2657256"/>
                          <a:gd name="connsiteY199" fmla="*/ 506658 h 3370881"/>
                          <a:gd name="connsiteX200" fmla="*/ 2245659 w 2657256"/>
                          <a:gd name="connsiteY200" fmla="*/ 448387 h 3370881"/>
                          <a:gd name="connsiteX201" fmla="*/ 2200835 w 2657256"/>
                          <a:gd name="connsiteY201" fmla="*/ 430458 h 3370881"/>
                          <a:gd name="connsiteX202" fmla="*/ 2169459 w 2657256"/>
                          <a:gd name="connsiteY202" fmla="*/ 425976 h 3370881"/>
                          <a:gd name="connsiteX203" fmla="*/ 2102223 w 2657256"/>
                          <a:gd name="connsiteY203" fmla="*/ 430458 h 3370881"/>
                          <a:gd name="connsiteX204" fmla="*/ 2084294 w 2657256"/>
                          <a:gd name="connsiteY204" fmla="*/ 439423 h 3370881"/>
                          <a:gd name="connsiteX205" fmla="*/ 2070847 w 2657256"/>
                          <a:gd name="connsiteY205" fmla="*/ 443905 h 3370881"/>
                          <a:gd name="connsiteX206" fmla="*/ 2061882 w 2657256"/>
                          <a:gd name="connsiteY206" fmla="*/ 461834 h 3370881"/>
                          <a:gd name="connsiteX207" fmla="*/ 2034988 w 2657256"/>
                          <a:gd name="connsiteY207" fmla="*/ 475281 h 3370881"/>
                          <a:gd name="connsiteX208" fmla="*/ 1783976 w 2657256"/>
                          <a:gd name="connsiteY208" fmla="*/ 479764 h 3370881"/>
                          <a:gd name="connsiteX209" fmla="*/ 1766047 w 2657256"/>
                          <a:gd name="connsiteY209" fmla="*/ 488729 h 3370881"/>
                          <a:gd name="connsiteX210" fmla="*/ 1703294 w 2657256"/>
                          <a:gd name="connsiteY210" fmla="*/ 506658 h 3370881"/>
                          <a:gd name="connsiteX211" fmla="*/ 1689847 w 2657256"/>
                          <a:gd name="connsiteY211" fmla="*/ 511140 h 3370881"/>
                          <a:gd name="connsiteX212" fmla="*/ 1676400 w 2657256"/>
                          <a:gd name="connsiteY212" fmla="*/ 520105 h 3370881"/>
                          <a:gd name="connsiteX213" fmla="*/ 1649506 w 2657256"/>
                          <a:gd name="connsiteY213" fmla="*/ 529070 h 3370881"/>
                          <a:gd name="connsiteX214" fmla="*/ 1636059 w 2657256"/>
                          <a:gd name="connsiteY214" fmla="*/ 538034 h 3370881"/>
                          <a:gd name="connsiteX215" fmla="*/ 1622612 w 2657256"/>
                          <a:gd name="connsiteY215" fmla="*/ 551481 h 3370881"/>
                          <a:gd name="connsiteX216" fmla="*/ 1609165 w 2657256"/>
                          <a:gd name="connsiteY216" fmla="*/ 555964 h 3370881"/>
                          <a:gd name="connsiteX217" fmla="*/ 1577788 w 2657256"/>
                          <a:gd name="connsiteY217" fmla="*/ 587340 h 3370881"/>
                          <a:gd name="connsiteX218" fmla="*/ 1568823 w 2657256"/>
                          <a:gd name="connsiteY218" fmla="*/ 600787 h 3370881"/>
                          <a:gd name="connsiteX219" fmla="*/ 1555376 w 2657256"/>
                          <a:gd name="connsiteY219" fmla="*/ 614234 h 3370881"/>
                          <a:gd name="connsiteX220" fmla="*/ 1524000 w 2657256"/>
                          <a:gd name="connsiteY220" fmla="*/ 654576 h 3370881"/>
                          <a:gd name="connsiteX221" fmla="*/ 1519518 w 2657256"/>
                          <a:gd name="connsiteY221" fmla="*/ 668023 h 3370881"/>
                          <a:gd name="connsiteX222" fmla="*/ 1528482 w 2657256"/>
                          <a:gd name="connsiteY222" fmla="*/ 708364 h 3370881"/>
                          <a:gd name="connsiteX223" fmla="*/ 1537447 w 2657256"/>
                          <a:gd name="connsiteY223" fmla="*/ 721811 h 3370881"/>
                          <a:gd name="connsiteX224" fmla="*/ 1568823 w 2657256"/>
                          <a:gd name="connsiteY224" fmla="*/ 712846 h 3370881"/>
                          <a:gd name="connsiteX225" fmla="*/ 1600200 w 2657256"/>
                          <a:gd name="connsiteY225" fmla="*/ 712846 h 3370881"/>
                          <a:gd name="connsiteX226" fmla="*/ 1631576 w 2657256"/>
                          <a:gd name="connsiteY226" fmla="*/ 690434 h 3370881"/>
                          <a:gd name="connsiteX227" fmla="*/ 1645023 w 2657256"/>
                          <a:gd name="connsiteY227" fmla="*/ 676987 h 3370881"/>
                          <a:gd name="connsiteX228" fmla="*/ 1685365 w 2657256"/>
                          <a:gd name="connsiteY228" fmla="*/ 645611 h 3370881"/>
                          <a:gd name="connsiteX229" fmla="*/ 1716741 w 2657256"/>
                          <a:gd name="connsiteY229" fmla="*/ 614234 h 3370881"/>
                          <a:gd name="connsiteX230" fmla="*/ 1748118 w 2657256"/>
                          <a:gd name="connsiteY230" fmla="*/ 596305 h 3370881"/>
                          <a:gd name="connsiteX231" fmla="*/ 1761565 w 2657256"/>
                          <a:gd name="connsiteY231" fmla="*/ 591823 h 3370881"/>
                          <a:gd name="connsiteX232" fmla="*/ 1779494 w 2657256"/>
                          <a:gd name="connsiteY232" fmla="*/ 582858 h 3370881"/>
                          <a:gd name="connsiteX233" fmla="*/ 1815353 w 2657256"/>
                          <a:gd name="connsiteY233" fmla="*/ 573893 h 3370881"/>
                          <a:gd name="connsiteX234" fmla="*/ 2030506 w 2657256"/>
                          <a:gd name="connsiteY234" fmla="*/ 578376 h 3370881"/>
                          <a:gd name="connsiteX235" fmla="*/ 2017059 w 2657256"/>
                          <a:gd name="connsiteY235" fmla="*/ 600787 h 3370881"/>
                          <a:gd name="connsiteX236" fmla="*/ 1981200 w 2657256"/>
                          <a:gd name="connsiteY236" fmla="*/ 636646 h 3370881"/>
                          <a:gd name="connsiteX237" fmla="*/ 1967753 w 2657256"/>
                          <a:gd name="connsiteY237" fmla="*/ 650093 h 3370881"/>
                          <a:gd name="connsiteX238" fmla="*/ 1936376 w 2657256"/>
                          <a:gd name="connsiteY238" fmla="*/ 690434 h 3370881"/>
                          <a:gd name="connsiteX239" fmla="*/ 1905000 w 2657256"/>
                          <a:gd name="connsiteY239" fmla="*/ 717329 h 3370881"/>
                          <a:gd name="connsiteX240" fmla="*/ 1860176 w 2657256"/>
                          <a:gd name="connsiteY240" fmla="*/ 735258 h 3370881"/>
                          <a:gd name="connsiteX241" fmla="*/ 1788459 w 2657256"/>
                          <a:gd name="connsiteY241" fmla="*/ 744223 h 3370881"/>
                          <a:gd name="connsiteX242" fmla="*/ 1846729 w 2657256"/>
                          <a:gd name="connsiteY242" fmla="*/ 802493 h 3370881"/>
                          <a:gd name="connsiteX243" fmla="*/ 1913965 w 2657256"/>
                          <a:gd name="connsiteY243" fmla="*/ 829387 h 3370881"/>
                          <a:gd name="connsiteX244" fmla="*/ 1922929 w 2657256"/>
                          <a:gd name="connsiteY244" fmla="*/ 842834 h 3370881"/>
                          <a:gd name="connsiteX245" fmla="*/ 1967753 w 2657256"/>
                          <a:gd name="connsiteY245" fmla="*/ 883176 h 3370881"/>
                          <a:gd name="connsiteX246" fmla="*/ 1981200 w 2657256"/>
                          <a:gd name="connsiteY246" fmla="*/ 896623 h 3370881"/>
                          <a:gd name="connsiteX247" fmla="*/ 1994647 w 2657256"/>
                          <a:gd name="connsiteY247" fmla="*/ 905587 h 3370881"/>
                          <a:gd name="connsiteX248" fmla="*/ 2021541 w 2657256"/>
                          <a:gd name="connsiteY248" fmla="*/ 927999 h 3370881"/>
                          <a:gd name="connsiteX249" fmla="*/ 2030506 w 2657256"/>
                          <a:gd name="connsiteY249" fmla="*/ 941446 h 3370881"/>
                          <a:gd name="connsiteX250" fmla="*/ 2057400 w 2657256"/>
                          <a:gd name="connsiteY250" fmla="*/ 968340 h 3370881"/>
                          <a:gd name="connsiteX251" fmla="*/ 2088776 w 2657256"/>
                          <a:gd name="connsiteY251" fmla="*/ 1013164 h 3370881"/>
                          <a:gd name="connsiteX252" fmla="*/ 2115670 w 2657256"/>
                          <a:gd name="connsiteY252" fmla="*/ 1057987 h 3370881"/>
                          <a:gd name="connsiteX253" fmla="*/ 2120153 w 2657256"/>
                          <a:gd name="connsiteY253" fmla="*/ 1089364 h 3370881"/>
                          <a:gd name="connsiteX254" fmla="*/ 2138082 w 2657256"/>
                          <a:gd name="connsiteY254" fmla="*/ 1143152 h 3370881"/>
                          <a:gd name="connsiteX255" fmla="*/ 2147047 w 2657256"/>
                          <a:gd name="connsiteY255" fmla="*/ 1196940 h 3370881"/>
                          <a:gd name="connsiteX256" fmla="*/ 2151529 w 2657256"/>
                          <a:gd name="connsiteY256" fmla="*/ 1210387 h 3370881"/>
                          <a:gd name="connsiteX257" fmla="*/ 2156012 w 2657256"/>
                          <a:gd name="connsiteY257" fmla="*/ 1228317 h 3370881"/>
                          <a:gd name="connsiteX258" fmla="*/ 2173941 w 2657256"/>
                          <a:gd name="connsiteY258" fmla="*/ 1295552 h 3370881"/>
                          <a:gd name="connsiteX259" fmla="*/ 2182906 w 2657256"/>
                          <a:gd name="connsiteY259" fmla="*/ 1313481 h 3370881"/>
                          <a:gd name="connsiteX260" fmla="*/ 2187388 w 2657256"/>
                          <a:gd name="connsiteY260" fmla="*/ 1331411 h 3370881"/>
                          <a:gd name="connsiteX261" fmla="*/ 2214282 w 2657256"/>
                          <a:gd name="connsiteY261" fmla="*/ 1385199 h 3370881"/>
                          <a:gd name="connsiteX262" fmla="*/ 2218765 w 2657256"/>
                          <a:gd name="connsiteY262" fmla="*/ 1403129 h 3370881"/>
                          <a:gd name="connsiteX263" fmla="*/ 2223247 w 2657256"/>
                          <a:gd name="connsiteY263" fmla="*/ 1430023 h 3370881"/>
                          <a:gd name="connsiteX264" fmla="*/ 2236694 w 2657256"/>
                          <a:gd name="connsiteY264" fmla="*/ 1456917 h 3370881"/>
                          <a:gd name="connsiteX265" fmla="*/ 2249794 w 2657256"/>
                          <a:gd name="connsiteY265" fmla="*/ 1524624 h 3370881"/>
                          <a:gd name="connsiteX266" fmla="*/ 2241176 w 2657256"/>
                          <a:gd name="connsiteY266" fmla="*/ 1577940 h 3370881"/>
                          <a:gd name="connsiteX267" fmla="*/ 2245659 w 2657256"/>
                          <a:gd name="connsiteY267" fmla="*/ 1595870 h 3370881"/>
                          <a:gd name="connsiteX268" fmla="*/ 2249634 w 2657256"/>
                          <a:gd name="connsiteY268" fmla="*/ 1685855 h 3370881"/>
                          <a:gd name="connsiteX269" fmla="*/ 2227729 w 2657256"/>
                          <a:gd name="connsiteY269" fmla="*/ 1716893 h 3370881"/>
                          <a:gd name="connsiteX270" fmla="*/ 2240500 w 2657256"/>
                          <a:gd name="connsiteY270" fmla="*/ 1674269 h 3370881"/>
                          <a:gd name="connsiteX271" fmla="*/ 2235341 w 2657256"/>
                          <a:gd name="connsiteY271" fmla="*/ 1788611 h 3370881"/>
                          <a:gd name="connsiteX272" fmla="*/ 2230689 w 2657256"/>
                          <a:gd name="connsiteY272" fmla="*/ 1823963 h 3370881"/>
                          <a:gd name="connsiteX273" fmla="*/ 2226207 w 2657256"/>
                          <a:gd name="connsiteY273" fmla="*/ 1824470 h 3370881"/>
                          <a:gd name="connsiteX274" fmla="*/ 2208278 w 2657256"/>
                          <a:gd name="connsiteY274" fmla="*/ 1869293 h 3370881"/>
                          <a:gd name="connsiteX275" fmla="*/ 2195168 w 2657256"/>
                          <a:gd name="connsiteY275" fmla="*/ 1882740 h 3370881"/>
                          <a:gd name="connsiteX276" fmla="*/ 2203458 w 2657256"/>
                          <a:gd name="connsiteY276" fmla="*/ 1918938 h 3370881"/>
                          <a:gd name="connsiteX277" fmla="*/ 2204134 w 2657256"/>
                          <a:gd name="connsiteY277" fmla="*/ 1949806 h 3370881"/>
                          <a:gd name="connsiteX278" fmla="*/ 2226545 w 2657256"/>
                          <a:gd name="connsiteY278" fmla="*/ 1954627 h 3370881"/>
                          <a:gd name="connsiteX279" fmla="*/ 2241176 w 2657256"/>
                          <a:gd name="connsiteY279" fmla="*/ 2012729 h 3370881"/>
                          <a:gd name="connsiteX280" fmla="*/ 2263588 w 2657256"/>
                          <a:gd name="connsiteY280" fmla="*/ 2057552 h 3370881"/>
                          <a:gd name="connsiteX281" fmla="*/ 2286000 w 2657256"/>
                          <a:gd name="connsiteY281" fmla="*/ 2084446 h 3370881"/>
                          <a:gd name="connsiteX282" fmla="*/ 2299447 w 2657256"/>
                          <a:gd name="connsiteY282" fmla="*/ 2124787 h 3370881"/>
                          <a:gd name="connsiteX283" fmla="*/ 2321859 w 2657256"/>
                          <a:gd name="connsiteY283" fmla="*/ 2151681 h 3370881"/>
                          <a:gd name="connsiteX284" fmla="*/ 2344270 w 2657256"/>
                          <a:gd name="connsiteY284" fmla="*/ 2205470 h 3370881"/>
                          <a:gd name="connsiteX285" fmla="*/ 2348753 w 2657256"/>
                          <a:gd name="connsiteY285" fmla="*/ 2223399 h 3370881"/>
                          <a:gd name="connsiteX286" fmla="*/ 2366682 w 2657256"/>
                          <a:gd name="connsiteY286" fmla="*/ 2263740 h 3370881"/>
                          <a:gd name="connsiteX287" fmla="*/ 2375647 w 2657256"/>
                          <a:gd name="connsiteY287" fmla="*/ 2286152 h 3370881"/>
                          <a:gd name="connsiteX288" fmla="*/ 2380129 w 2657256"/>
                          <a:gd name="connsiteY288" fmla="*/ 2308564 h 3370881"/>
                          <a:gd name="connsiteX289" fmla="*/ 2389094 w 2657256"/>
                          <a:gd name="connsiteY289" fmla="*/ 2335458 h 3370881"/>
                          <a:gd name="connsiteX290" fmla="*/ 2393576 w 2657256"/>
                          <a:gd name="connsiteY290" fmla="*/ 2380281 h 3370881"/>
                          <a:gd name="connsiteX291" fmla="*/ 2398059 w 2657256"/>
                          <a:gd name="connsiteY291" fmla="*/ 2393729 h 3370881"/>
                          <a:gd name="connsiteX292" fmla="*/ 2419794 w 2657256"/>
                          <a:gd name="connsiteY292" fmla="*/ 2447517 h 3370881"/>
                          <a:gd name="connsiteX293" fmla="*/ 2427343 w 2657256"/>
                          <a:gd name="connsiteY293" fmla="*/ 2564058 h 3370881"/>
                          <a:gd name="connsiteX294" fmla="*/ 2389094 w 2657256"/>
                          <a:gd name="connsiteY294" fmla="*/ 2837481 h 3370881"/>
                          <a:gd name="connsiteX295" fmla="*/ 2380129 w 2657256"/>
                          <a:gd name="connsiteY295" fmla="*/ 2859893 h 3370881"/>
                          <a:gd name="connsiteX296" fmla="*/ 2357718 w 2657256"/>
                          <a:gd name="connsiteY296" fmla="*/ 2913681 h 3370881"/>
                          <a:gd name="connsiteX297" fmla="*/ 2348753 w 2657256"/>
                          <a:gd name="connsiteY297" fmla="*/ 2936093 h 3370881"/>
                          <a:gd name="connsiteX298" fmla="*/ 2339788 w 2657256"/>
                          <a:gd name="connsiteY298" fmla="*/ 2971952 h 3370881"/>
                          <a:gd name="connsiteX299" fmla="*/ 2326341 w 2657256"/>
                          <a:gd name="connsiteY299" fmla="*/ 2994364 h 3370881"/>
                          <a:gd name="connsiteX300" fmla="*/ 2317376 w 2657256"/>
                          <a:gd name="connsiteY300" fmla="*/ 3025740 h 3370881"/>
                          <a:gd name="connsiteX301" fmla="*/ 2303929 w 2657256"/>
                          <a:gd name="connsiteY301" fmla="*/ 3048152 h 3370881"/>
                          <a:gd name="connsiteX302" fmla="*/ 2290482 w 2657256"/>
                          <a:gd name="connsiteY302" fmla="*/ 3079529 h 3370881"/>
                          <a:gd name="connsiteX303" fmla="*/ 2272553 w 2657256"/>
                          <a:gd name="connsiteY303" fmla="*/ 3084011 h 3370881"/>
                          <a:gd name="connsiteX304" fmla="*/ 2259106 w 2657256"/>
                          <a:gd name="connsiteY304" fmla="*/ 3088493 h 3370881"/>
                          <a:gd name="connsiteX305" fmla="*/ 2241176 w 2657256"/>
                          <a:gd name="connsiteY305" fmla="*/ 3092976 h 3370881"/>
                          <a:gd name="connsiteX306" fmla="*/ 2209800 w 2657256"/>
                          <a:gd name="connsiteY306" fmla="*/ 3101940 h 3370881"/>
                          <a:gd name="connsiteX307" fmla="*/ 2205318 w 2657256"/>
                          <a:gd name="connsiteY307" fmla="*/ 3039187 h 3370881"/>
                          <a:gd name="connsiteX308" fmla="*/ 2218765 w 2657256"/>
                          <a:gd name="connsiteY308" fmla="*/ 3021258 h 3370881"/>
                          <a:gd name="connsiteX309" fmla="*/ 2245659 w 2657256"/>
                          <a:gd name="connsiteY309" fmla="*/ 2971952 h 3370881"/>
                          <a:gd name="connsiteX310" fmla="*/ 2268070 w 2657256"/>
                          <a:gd name="connsiteY310" fmla="*/ 2945058 h 3370881"/>
                          <a:gd name="connsiteX311" fmla="*/ 2298550 w 2657256"/>
                          <a:gd name="connsiteY311" fmla="*/ 2568540 h 3370881"/>
                          <a:gd name="connsiteX312" fmla="*/ 2284986 w 2657256"/>
                          <a:gd name="connsiteY312" fmla="*/ 2532681 h 3370881"/>
                          <a:gd name="connsiteX313" fmla="*/ 2293273 w 2657256"/>
                          <a:gd name="connsiteY313" fmla="*/ 2496653 h 3370881"/>
                          <a:gd name="connsiteX314" fmla="*/ 2278152 w 2657256"/>
                          <a:gd name="connsiteY314" fmla="*/ 2475178 h 3370881"/>
                          <a:gd name="connsiteX315" fmla="*/ 2245659 w 2657256"/>
                          <a:gd name="connsiteY315" fmla="*/ 2389247 h 3370881"/>
                          <a:gd name="connsiteX316" fmla="*/ 2195507 w 2657256"/>
                          <a:gd name="connsiteY316" fmla="*/ 2241328 h 3370881"/>
                          <a:gd name="connsiteX317" fmla="*/ 2083786 w 2657256"/>
                          <a:gd name="connsiteY317" fmla="*/ 2040300 h 3370881"/>
                          <a:gd name="connsiteX318" fmla="*/ 2048773 w 2657256"/>
                          <a:gd name="connsiteY318" fmla="*/ 2017971 h 3370881"/>
                          <a:gd name="connsiteX319" fmla="*/ 2074314 w 2657256"/>
                          <a:gd name="connsiteY319" fmla="*/ 2011967 h 3370881"/>
                          <a:gd name="connsiteX320" fmla="*/ 2034988 w 2657256"/>
                          <a:gd name="connsiteY320" fmla="*/ 2003764 h 3370881"/>
                          <a:gd name="connsiteX321" fmla="*/ 2026023 w 2657256"/>
                          <a:gd name="connsiteY321" fmla="*/ 2026176 h 3370881"/>
                          <a:gd name="connsiteX322" fmla="*/ 2021541 w 2657256"/>
                          <a:gd name="connsiteY322" fmla="*/ 2039623 h 3370881"/>
                          <a:gd name="connsiteX323" fmla="*/ 1999129 w 2657256"/>
                          <a:gd name="connsiteY323" fmla="*/ 2053070 h 3370881"/>
                          <a:gd name="connsiteX324" fmla="*/ 1990165 w 2657256"/>
                          <a:gd name="connsiteY324" fmla="*/ 2070999 h 3370881"/>
                          <a:gd name="connsiteX325" fmla="*/ 1967753 w 2657256"/>
                          <a:gd name="connsiteY325" fmla="*/ 2106858 h 3370881"/>
                          <a:gd name="connsiteX326" fmla="*/ 1981200 w 2657256"/>
                          <a:gd name="connsiteY326" fmla="*/ 2223399 h 3370881"/>
                          <a:gd name="connsiteX327" fmla="*/ 1994647 w 2657256"/>
                          <a:gd name="connsiteY327" fmla="*/ 2254776 h 3370881"/>
                          <a:gd name="connsiteX328" fmla="*/ 2003612 w 2657256"/>
                          <a:gd name="connsiteY328" fmla="*/ 2272705 h 3370881"/>
                          <a:gd name="connsiteX329" fmla="*/ 2026023 w 2657256"/>
                          <a:gd name="connsiteY329" fmla="*/ 2304081 h 3370881"/>
                          <a:gd name="connsiteX330" fmla="*/ 2043953 w 2657256"/>
                          <a:gd name="connsiteY330" fmla="*/ 2348905 h 3370881"/>
                          <a:gd name="connsiteX331" fmla="*/ 2061882 w 2657256"/>
                          <a:gd name="connsiteY331" fmla="*/ 2371317 h 3370881"/>
                          <a:gd name="connsiteX332" fmla="*/ 2088776 w 2657256"/>
                          <a:gd name="connsiteY332" fmla="*/ 2434070 h 3370881"/>
                          <a:gd name="connsiteX333" fmla="*/ 2102223 w 2657256"/>
                          <a:gd name="connsiteY333" fmla="*/ 2465446 h 3370881"/>
                          <a:gd name="connsiteX334" fmla="*/ 2106706 w 2657256"/>
                          <a:gd name="connsiteY334" fmla="*/ 2496823 h 3370881"/>
                          <a:gd name="connsiteX335" fmla="*/ 2124635 w 2657256"/>
                          <a:gd name="connsiteY335" fmla="*/ 2559576 h 3370881"/>
                          <a:gd name="connsiteX336" fmla="*/ 2138082 w 2657256"/>
                          <a:gd name="connsiteY336" fmla="*/ 2649223 h 3370881"/>
                          <a:gd name="connsiteX337" fmla="*/ 2147047 w 2657256"/>
                          <a:gd name="connsiteY337" fmla="*/ 2685081 h 3370881"/>
                          <a:gd name="connsiteX338" fmla="*/ 2151529 w 2657256"/>
                          <a:gd name="connsiteY338" fmla="*/ 2716458 h 3370881"/>
                          <a:gd name="connsiteX339" fmla="*/ 2160494 w 2657256"/>
                          <a:gd name="connsiteY339" fmla="*/ 2770246 h 3370881"/>
                          <a:gd name="connsiteX340" fmla="*/ 2156012 w 2657256"/>
                          <a:gd name="connsiteY340" fmla="*/ 2962987 h 3370881"/>
                          <a:gd name="connsiteX341" fmla="*/ 2138082 w 2657256"/>
                          <a:gd name="connsiteY341" fmla="*/ 3043670 h 3370881"/>
                          <a:gd name="connsiteX342" fmla="*/ 2133600 w 2657256"/>
                          <a:gd name="connsiteY342" fmla="*/ 3061599 h 3370881"/>
                          <a:gd name="connsiteX343" fmla="*/ 2120153 w 2657256"/>
                          <a:gd name="connsiteY343" fmla="*/ 3079529 h 3370881"/>
                          <a:gd name="connsiteX344" fmla="*/ 2111188 w 2657256"/>
                          <a:gd name="connsiteY344" fmla="*/ 3106423 h 3370881"/>
                          <a:gd name="connsiteX345" fmla="*/ 2088776 w 2657256"/>
                          <a:gd name="connsiteY345" fmla="*/ 3137799 h 3370881"/>
                          <a:gd name="connsiteX346" fmla="*/ 2075329 w 2657256"/>
                          <a:gd name="connsiteY346" fmla="*/ 3164693 h 3370881"/>
                          <a:gd name="connsiteX347" fmla="*/ 2061882 w 2657256"/>
                          <a:gd name="connsiteY347" fmla="*/ 3169176 h 3370881"/>
                          <a:gd name="connsiteX348" fmla="*/ 2021541 w 2657256"/>
                          <a:gd name="connsiteY348" fmla="*/ 3164693 h 3370881"/>
                          <a:gd name="connsiteX349" fmla="*/ 2012576 w 2657256"/>
                          <a:gd name="connsiteY349" fmla="*/ 3119870 h 3370881"/>
                          <a:gd name="connsiteX350" fmla="*/ 2048435 w 2657256"/>
                          <a:gd name="connsiteY350" fmla="*/ 3021258 h 3370881"/>
                          <a:gd name="connsiteX351" fmla="*/ 2048435 w 2657256"/>
                          <a:gd name="connsiteY351" fmla="*/ 3021258 h 3370881"/>
                          <a:gd name="connsiteX352" fmla="*/ 2061882 w 2657256"/>
                          <a:gd name="connsiteY352" fmla="*/ 2967470 h 3370881"/>
                          <a:gd name="connsiteX353" fmla="*/ 2070847 w 2657256"/>
                          <a:gd name="connsiteY353" fmla="*/ 2882305 h 3370881"/>
                          <a:gd name="connsiteX354" fmla="*/ 2066365 w 2657256"/>
                          <a:gd name="connsiteY354" fmla="*/ 2725423 h 3370881"/>
                          <a:gd name="connsiteX355" fmla="*/ 2043953 w 2657256"/>
                          <a:gd name="connsiteY355" fmla="*/ 2649223 h 3370881"/>
                          <a:gd name="connsiteX356" fmla="*/ 2030506 w 2657256"/>
                          <a:gd name="connsiteY356" fmla="*/ 2622329 h 3370881"/>
                          <a:gd name="connsiteX357" fmla="*/ 2017059 w 2657256"/>
                          <a:gd name="connsiteY357" fmla="*/ 2581987 h 3370881"/>
                          <a:gd name="connsiteX358" fmla="*/ 1981200 w 2657256"/>
                          <a:gd name="connsiteY358" fmla="*/ 2514752 h 3370881"/>
                          <a:gd name="connsiteX359" fmla="*/ 1972235 w 2657256"/>
                          <a:gd name="connsiteY359" fmla="*/ 2501305 h 3370881"/>
                          <a:gd name="connsiteX360" fmla="*/ 1958788 w 2657256"/>
                          <a:gd name="connsiteY360" fmla="*/ 2478893 h 3370881"/>
                          <a:gd name="connsiteX361" fmla="*/ 1905000 w 2657256"/>
                          <a:gd name="connsiteY361" fmla="*/ 2398211 h 3370881"/>
                          <a:gd name="connsiteX362" fmla="*/ 1882588 w 2657256"/>
                          <a:gd name="connsiteY362" fmla="*/ 2357870 h 3370881"/>
                          <a:gd name="connsiteX363" fmla="*/ 1869141 w 2657256"/>
                          <a:gd name="connsiteY363" fmla="*/ 2339940 h 3370881"/>
                          <a:gd name="connsiteX364" fmla="*/ 1806388 w 2657256"/>
                          <a:gd name="connsiteY364" fmla="*/ 2313046 h 3370881"/>
                          <a:gd name="connsiteX365" fmla="*/ 1779494 w 2657256"/>
                          <a:gd name="connsiteY365" fmla="*/ 2304081 h 3370881"/>
                          <a:gd name="connsiteX366" fmla="*/ 1752600 w 2657256"/>
                          <a:gd name="connsiteY366" fmla="*/ 2299599 h 3370881"/>
                          <a:gd name="connsiteX367" fmla="*/ 1680882 w 2657256"/>
                          <a:gd name="connsiteY367" fmla="*/ 2277187 h 3370881"/>
                          <a:gd name="connsiteX368" fmla="*/ 1719025 w 2657256"/>
                          <a:gd name="connsiteY368" fmla="*/ 2281331 h 3370881"/>
                          <a:gd name="connsiteX369" fmla="*/ 1756997 w 2657256"/>
                          <a:gd name="connsiteY369" fmla="*/ 2289450 h 3370881"/>
                          <a:gd name="connsiteX370" fmla="*/ 1656440 w 2657256"/>
                          <a:gd name="connsiteY370" fmla="*/ 2298583 h 3370881"/>
                          <a:gd name="connsiteX371" fmla="*/ 1537447 w 2657256"/>
                          <a:gd name="connsiteY371" fmla="*/ 2329960 h 3370881"/>
                          <a:gd name="connsiteX372" fmla="*/ 1571993 w 2657256"/>
                          <a:gd name="connsiteY372" fmla="*/ 2317957 h 3370881"/>
                          <a:gd name="connsiteX373" fmla="*/ 1509707 w 2657256"/>
                          <a:gd name="connsiteY373" fmla="*/ 2338926 h 3370881"/>
                          <a:gd name="connsiteX374" fmla="*/ 1500444 w 2657256"/>
                          <a:gd name="connsiteY374" fmla="*/ 2355271 h 3370881"/>
                          <a:gd name="connsiteX375" fmla="*/ 1402678 w 2657256"/>
                          <a:gd name="connsiteY375" fmla="*/ 2339641 h 3370881"/>
                          <a:gd name="connsiteX376" fmla="*/ 1322892 w 2657256"/>
                          <a:gd name="connsiteY376" fmla="*/ 2336952 h 3370881"/>
                          <a:gd name="connsiteX377" fmla="*/ 1199384 w 2657256"/>
                          <a:gd name="connsiteY377" fmla="*/ 2307041 h 3370881"/>
                          <a:gd name="connsiteX378" fmla="*/ 1066800 w 2657256"/>
                          <a:gd name="connsiteY378" fmla="*/ 2272705 h 3370881"/>
                          <a:gd name="connsiteX379" fmla="*/ 1030941 w 2657256"/>
                          <a:gd name="connsiteY379" fmla="*/ 2263740 h 3370881"/>
                          <a:gd name="connsiteX380" fmla="*/ 986118 w 2657256"/>
                          <a:gd name="connsiteY380" fmla="*/ 2241329 h 3370881"/>
                          <a:gd name="connsiteX381" fmla="*/ 968188 w 2657256"/>
                          <a:gd name="connsiteY381" fmla="*/ 2232364 h 3370881"/>
                          <a:gd name="connsiteX382" fmla="*/ 936812 w 2657256"/>
                          <a:gd name="connsiteY382" fmla="*/ 2214434 h 3370881"/>
                          <a:gd name="connsiteX383" fmla="*/ 905435 w 2657256"/>
                          <a:gd name="connsiteY383" fmla="*/ 2196505 h 3370881"/>
                          <a:gd name="connsiteX384" fmla="*/ 869576 w 2657256"/>
                          <a:gd name="connsiteY384" fmla="*/ 2209952 h 3370881"/>
                          <a:gd name="connsiteX385" fmla="*/ 856129 w 2657256"/>
                          <a:gd name="connsiteY385" fmla="*/ 2227881 h 3370881"/>
                          <a:gd name="connsiteX386" fmla="*/ 815788 w 2657256"/>
                          <a:gd name="connsiteY386" fmla="*/ 2268223 h 3370881"/>
                          <a:gd name="connsiteX387" fmla="*/ 788894 w 2657256"/>
                          <a:gd name="connsiteY387" fmla="*/ 2290634 h 3370881"/>
                          <a:gd name="connsiteX388" fmla="*/ 762000 w 2657256"/>
                          <a:gd name="connsiteY388" fmla="*/ 2313046 h 3370881"/>
                          <a:gd name="connsiteX389" fmla="*/ 753035 w 2657256"/>
                          <a:gd name="connsiteY389" fmla="*/ 2326493 h 3370881"/>
                          <a:gd name="connsiteX390" fmla="*/ 735106 w 2657256"/>
                          <a:gd name="connsiteY390" fmla="*/ 2339940 h 3370881"/>
                          <a:gd name="connsiteX391" fmla="*/ 712694 w 2657256"/>
                          <a:gd name="connsiteY391" fmla="*/ 2362352 h 3370881"/>
                          <a:gd name="connsiteX392" fmla="*/ 694765 w 2657256"/>
                          <a:gd name="connsiteY392" fmla="*/ 2375799 h 3370881"/>
                          <a:gd name="connsiteX393" fmla="*/ 681318 w 2657256"/>
                          <a:gd name="connsiteY393" fmla="*/ 2393729 h 3370881"/>
                          <a:gd name="connsiteX394" fmla="*/ 667870 w 2657256"/>
                          <a:gd name="connsiteY394" fmla="*/ 2402693 h 3370881"/>
                          <a:gd name="connsiteX395" fmla="*/ 623047 w 2657256"/>
                          <a:gd name="connsiteY395" fmla="*/ 2443034 h 3370881"/>
                          <a:gd name="connsiteX396" fmla="*/ 600635 w 2657256"/>
                          <a:gd name="connsiteY396" fmla="*/ 2474411 h 3370881"/>
                          <a:gd name="connsiteX397" fmla="*/ 587188 w 2657256"/>
                          <a:gd name="connsiteY397" fmla="*/ 2514752 h 3370881"/>
                          <a:gd name="connsiteX398" fmla="*/ 582706 w 2657256"/>
                          <a:gd name="connsiteY398" fmla="*/ 2546129 h 3370881"/>
                          <a:gd name="connsiteX399" fmla="*/ 596153 w 2657256"/>
                          <a:gd name="connsiteY399" fmla="*/ 2635776 h 3370881"/>
                          <a:gd name="connsiteX400" fmla="*/ 600635 w 2657256"/>
                          <a:gd name="connsiteY400" fmla="*/ 2653705 h 3370881"/>
                          <a:gd name="connsiteX401" fmla="*/ 609600 w 2657256"/>
                          <a:gd name="connsiteY401" fmla="*/ 2671634 h 3370881"/>
                          <a:gd name="connsiteX402" fmla="*/ 614082 w 2657256"/>
                          <a:gd name="connsiteY402" fmla="*/ 2689564 h 3370881"/>
                          <a:gd name="connsiteX403" fmla="*/ 623047 w 2657256"/>
                          <a:gd name="connsiteY403" fmla="*/ 2711976 h 3370881"/>
                          <a:gd name="connsiteX404" fmla="*/ 627529 w 2657256"/>
                          <a:gd name="connsiteY404" fmla="*/ 2734387 h 3370881"/>
                          <a:gd name="connsiteX405" fmla="*/ 640976 w 2657256"/>
                          <a:gd name="connsiteY405" fmla="*/ 2765764 h 3370881"/>
                          <a:gd name="connsiteX406" fmla="*/ 645459 w 2657256"/>
                          <a:gd name="connsiteY406" fmla="*/ 2779211 h 3370881"/>
                          <a:gd name="connsiteX407" fmla="*/ 658906 w 2657256"/>
                          <a:gd name="connsiteY407" fmla="*/ 2801623 h 3370881"/>
                          <a:gd name="connsiteX408" fmla="*/ 676835 w 2657256"/>
                          <a:gd name="connsiteY408" fmla="*/ 2864376 h 3370881"/>
                          <a:gd name="connsiteX409" fmla="*/ 690282 w 2657256"/>
                          <a:gd name="connsiteY409" fmla="*/ 2895752 h 3370881"/>
                          <a:gd name="connsiteX410" fmla="*/ 699247 w 2657256"/>
                          <a:gd name="connsiteY410" fmla="*/ 2940576 h 3370881"/>
                          <a:gd name="connsiteX411" fmla="*/ 703729 w 2657256"/>
                          <a:gd name="connsiteY411" fmla="*/ 2967470 h 3370881"/>
                          <a:gd name="connsiteX412" fmla="*/ 717176 w 2657256"/>
                          <a:gd name="connsiteY412" fmla="*/ 2994364 h 3370881"/>
                          <a:gd name="connsiteX413" fmla="*/ 735106 w 2657256"/>
                          <a:gd name="connsiteY413" fmla="*/ 3052634 h 3370881"/>
                          <a:gd name="connsiteX414" fmla="*/ 739588 w 2657256"/>
                          <a:gd name="connsiteY414" fmla="*/ 3079529 h 3370881"/>
                          <a:gd name="connsiteX415" fmla="*/ 762000 w 2657256"/>
                          <a:gd name="connsiteY415" fmla="*/ 3142281 h 3370881"/>
                          <a:gd name="connsiteX416" fmla="*/ 766482 w 2657256"/>
                          <a:gd name="connsiteY416" fmla="*/ 3231929 h 3370881"/>
                          <a:gd name="connsiteX417" fmla="*/ 770965 w 2657256"/>
                          <a:gd name="connsiteY417" fmla="*/ 3254340 h 3370881"/>
                          <a:gd name="connsiteX418" fmla="*/ 775447 w 2657256"/>
                          <a:gd name="connsiteY418" fmla="*/ 3285717 h 3370881"/>
                          <a:gd name="connsiteX419" fmla="*/ 748553 w 2657256"/>
                          <a:gd name="connsiteY419" fmla="*/ 3335023 h 3370881"/>
                          <a:gd name="connsiteX420" fmla="*/ 721659 w 2657256"/>
                          <a:gd name="connsiteY420" fmla="*/ 3343987 h 3370881"/>
                          <a:gd name="connsiteX421" fmla="*/ 708212 w 2657256"/>
                          <a:gd name="connsiteY421" fmla="*/ 3348470 h 3370881"/>
                          <a:gd name="connsiteX422" fmla="*/ 623047 w 2657256"/>
                          <a:gd name="connsiteY422" fmla="*/ 3330540 h 3370881"/>
                          <a:gd name="connsiteX423" fmla="*/ 609600 w 2657256"/>
                          <a:gd name="connsiteY423" fmla="*/ 3308129 h 3370881"/>
                          <a:gd name="connsiteX424" fmla="*/ 591670 w 2657256"/>
                          <a:gd name="connsiteY424" fmla="*/ 3267787 h 3370881"/>
                          <a:gd name="connsiteX425" fmla="*/ 560294 w 2657256"/>
                          <a:gd name="connsiteY425" fmla="*/ 3209517 h 3370881"/>
                          <a:gd name="connsiteX426" fmla="*/ 551329 w 2657256"/>
                          <a:gd name="connsiteY426" fmla="*/ 3196070 h 3370881"/>
                          <a:gd name="connsiteX427" fmla="*/ 528918 w 2657256"/>
                          <a:gd name="connsiteY427" fmla="*/ 3173658 h 3370881"/>
                          <a:gd name="connsiteX428" fmla="*/ 519953 w 2657256"/>
                          <a:gd name="connsiteY428" fmla="*/ 3128834 h 3370881"/>
                          <a:gd name="connsiteX429" fmla="*/ 524435 w 2657256"/>
                          <a:gd name="connsiteY429" fmla="*/ 3101940 h 3370881"/>
                          <a:gd name="connsiteX430" fmla="*/ 528918 w 2657256"/>
                          <a:gd name="connsiteY430" fmla="*/ 3088493 h 3370881"/>
                          <a:gd name="connsiteX431" fmla="*/ 542365 w 2657256"/>
                          <a:gd name="connsiteY431" fmla="*/ 3052634 h 3370881"/>
                          <a:gd name="connsiteX432" fmla="*/ 484094 w 2657256"/>
                          <a:gd name="connsiteY432" fmla="*/ 2886787 h 3370881"/>
                          <a:gd name="connsiteX433" fmla="*/ 443753 w 2657256"/>
                          <a:gd name="connsiteY433" fmla="*/ 2779211 h 3370881"/>
                          <a:gd name="connsiteX434" fmla="*/ 439270 w 2657256"/>
                          <a:gd name="connsiteY434" fmla="*/ 2752317 h 3370881"/>
                          <a:gd name="connsiteX435" fmla="*/ 430306 w 2657256"/>
                          <a:gd name="connsiteY435" fmla="*/ 2716458 h 3370881"/>
                          <a:gd name="connsiteX436" fmla="*/ 425823 w 2657256"/>
                          <a:gd name="connsiteY436" fmla="*/ 2680599 h 3370881"/>
                          <a:gd name="connsiteX437" fmla="*/ 398929 w 2657256"/>
                          <a:gd name="connsiteY437" fmla="*/ 2599917 h 3370881"/>
                          <a:gd name="connsiteX438" fmla="*/ 385482 w 2657256"/>
                          <a:gd name="connsiteY438" fmla="*/ 2568540 h 3370881"/>
                          <a:gd name="connsiteX439" fmla="*/ 381000 w 2657256"/>
                          <a:gd name="connsiteY439" fmla="*/ 2550611 h 3370881"/>
                          <a:gd name="connsiteX440" fmla="*/ 372035 w 2657256"/>
                          <a:gd name="connsiteY440" fmla="*/ 2483376 h 3370881"/>
                          <a:gd name="connsiteX441" fmla="*/ 367553 w 2657256"/>
                          <a:gd name="connsiteY441" fmla="*/ 2469929 h 3370881"/>
                          <a:gd name="connsiteX442" fmla="*/ 407894 w 2657256"/>
                          <a:gd name="connsiteY442" fmla="*/ 2451999 h 3370881"/>
                          <a:gd name="connsiteX443" fmla="*/ 515470 w 2657256"/>
                          <a:gd name="connsiteY443" fmla="*/ 2407176 h 3370881"/>
                          <a:gd name="connsiteX444" fmla="*/ 578223 w 2657256"/>
                          <a:gd name="connsiteY444" fmla="*/ 2353387 h 3370881"/>
                          <a:gd name="connsiteX445" fmla="*/ 587188 w 2657256"/>
                          <a:gd name="connsiteY445" fmla="*/ 2330976 h 3370881"/>
                          <a:gd name="connsiteX446" fmla="*/ 614082 w 2657256"/>
                          <a:gd name="connsiteY446" fmla="*/ 2254776 h 3370881"/>
                          <a:gd name="connsiteX447" fmla="*/ 649941 w 2657256"/>
                          <a:gd name="connsiteY447" fmla="*/ 2200987 h 3370881"/>
                          <a:gd name="connsiteX448" fmla="*/ 690282 w 2657256"/>
                          <a:gd name="connsiteY448" fmla="*/ 2174093 h 3370881"/>
                          <a:gd name="connsiteX449" fmla="*/ 703729 w 2657256"/>
                          <a:gd name="connsiteY449" fmla="*/ 2165129 h 3370881"/>
                          <a:gd name="connsiteX450" fmla="*/ 739588 w 2657256"/>
                          <a:gd name="connsiteY450" fmla="*/ 2147199 h 3370881"/>
                          <a:gd name="connsiteX451" fmla="*/ 708212 w 2657256"/>
                          <a:gd name="connsiteY451" fmla="*/ 2187540 h 3370881"/>
                          <a:gd name="connsiteX452" fmla="*/ 654423 w 2657256"/>
                          <a:gd name="connsiteY452" fmla="*/ 2241329 h 3370881"/>
                          <a:gd name="connsiteX453" fmla="*/ 636494 w 2657256"/>
                          <a:gd name="connsiteY453" fmla="*/ 2259258 h 3370881"/>
                          <a:gd name="connsiteX454" fmla="*/ 614082 w 2657256"/>
                          <a:gd name="connsiteY454" fmla="*/ 2286152 h 3370881"/>
                          <a:gd name="connsiteX455" fmla="*/ 592179 w 2657256"/>
                          <a:gd name="connsiteY455" fmla="*/ 2282347 h 3370881"/>
                          <a:gd name="connsiteX456" fmla="*/ 555980 w 2657256"/>
                          <a:gd name="connsiteY456" fmla="*/ 2313892 h 3370881"/>
                          <a:gd name="connsiteX457" fmla="*/ 524435 w 2657256"/>
                          <a:gd name="connsiteY457" fmla="*/ 2348905 h 3370881"/>
                          <a:gd name="connsiteX458" fmla="*/ 502023 w 2657256"/>
                          <a:gd name="connsiteY458" fmla="*/ 2362352 h 3370881"/>
                          <a:gd name="connsiteX459" fmla="*/ 461682 w 2657256"/>
                          <a:gd name="connsiteY459" fmla="*/ 2389246 h 3370881"/>
                          <a:gd name="connsiteX460" fmla="*/ 448235 w 2657256"/>
                          <a:gd name="connsiteY460" fmla="*/ 2398211 h 3370881"/>
                          <a:gd name="connsiteX461" fmla="*/ 430306 w 2657256"/>
                          <a:gd name="connsiteY461" fmla="*/ 2407176 h 3370881"/>
                          <a:gd name="connsiteX462" fmla="*/ 412376 w 2657256"/>
                          <a:gd name="connsiteY462" fmla="*/ 2420623 h 3370881"/>
                          <a:gd name="connsiteX463" fmla="*/ 389965 w 2657256"/>
                          <a:gd name="connsiteY463" fmla="*/ 2429587 h 3370881"/>
                          <a:gd name="connsiteX464" fmla="*/ 372035 w 2657256"/>
                          <a:gd name="connsiteY464" fmla="*/ 2443034 h 3370881"/>
                          <a:gd name="connsiteX465" fmla="*/ 318247 w 2657256"/>
                          <a:gd name="connsiteY465" fmla="*/ 2474411 h 3370881"/>
                          <a:gd name="connsiteX466" fmla="*/ 304800 w 2657256"/>
                          <a:gd name="connsiteY466" fmla="*/ 2492340 h 3370881"/>
                          <a:gd name="connsiteX467" fmla="*/ 282388 w 2657256"/>
                          <a:gd name="connsiteY467" fmla="*/ 2519234 h 3370881"/>
                          <a:gd name="connsiteX468" fmla="*/ 295835 w 2657256"/>
                          <a:gd name="connsiteY468" fmla="*/ 2815070 h 3370881"/>
                          <a:gd name="connsiteX469" fmla="*/ 300318 w 2657256"/>
                          <a:gd name="connsiteY469" fmla="*/ 2837481 h 3370881"/>
                          <a:gd name="connsiteX470" fmla="*/ 304800 w 2657256"/>
                          <a:gd name="connsiteY470" fmla="*/ 2868858 h 3370881"/>
                          <a:gd name="connsiteX471" fmla="*/ 309282 w 2657256"/>
                          <a:gd name="connsiteY471" fmla="*/ 2927129 h 3370881"/>
                          <a:gd name="connsiteX472" fmla="*/ 322729 w 2657256"/>
                          <a:gd name="connsiteY472" fmla="*/ 2985399 h 3370881"/>
                          <a:gd name="connsiteX473" fmla="*/ 327212 w 2657256"/>
                          <a:gd name="connsiteY473" fmla="*/ 3012293 h 3370881"/>
                          <a:gd name="connsiteX474" fmla="*/ 331694 w 2657256"/>
                          <a:gd name="connsiteY474" fmla="*/ 3043670 h 3370881"/>
                          <a:gd name="connsiteX475" fmla="*/ 345141 w 2657256"/>
                          <a:gd name="connsiteY475" fmla="*/ 3070564 h 3370881"/>
                          <a:gd name="connsiteX476" fmla="*/ 367553 w 2657256"/>
                          <a:gd name="connsiteY476" fmla="*/ 3124352 h 3370881"/>
                          <a:gd name="connsiteX477" fmla="*/ 381000 w 2657256"/>
                          <a:gd name="connsiteY477" fmla="*/ 3182623 h 3370881"/>
                          <a:gd name="connsiteX478" fmla="*/ 389965 w 2657256"/>
                          <a:gd name="connsiteY478" fmla="*/ 3196070 h 3370881"/>
                          <a:gd name="connsiteX479" fmla="*/ 394447 w 2657256"/>
                          <a:gd name="connsiteY479" fmla="*/ 3213999 h 3370881"/>
                          <a:gd name="connsiteX480" fmla="*/ 412376 w 2657256"/>
                          <a:gd name="connsiteY480" fmla="*/ 3245376 h 3370881"/>
                          <a:gd name="connsiteX481" fmla="*/ 416859 w 2657256"/>
                          <a:gd name="connsiteY481" fmla="*/ 3258823 h 3370881"/>
                          <a:gd name="connsiteX482" fmla="*/ 425823 w 2657256"/>
                          <a:gd name="connsiteY482" fmla="*/ 3272270 h 3370881"/>
                          <a:gd name="connsiteX483" fmla="*/ 439270 w 2657256"/>
                          <a:gd name="connsiteY483" fmla="*/ 3303646 h 3370881"/>
                          <a:gd name="connsiteX484" fmla="*/ 439270 w 2657256"/>
                          <a:gd name="connsiteY484" fmla="*/ 3352952 h 3370881"/>
                          <a:gd name="connsiteX485" fmla="*/ 430306 w 2657256"/>
                          <a:gd name="connsiteY485" fmla="*/ 3366399 h 3370881"/>
                          <a:gd name="connsiteX486" fmla="*/ 412376 w 2657256"/>
                          <a:gd name="connsiteY486" fmla="*/ 3370881 h 3370881"/>
                          <a:gd name="connsiteX487" fmla="*/ 295835 w 2657256"/>
                          <a:gd name="connsiteY487" fmla="*/ 3357434 h 3370881"/>
                          <a:gd name="connsiteX488" fmla="*/ 264459 w 2657256"/>
                          <a:gd name="connsiteY488" fmla="*/ 3276752 h 3370881"/>
                          <a:gd name="connsiteX489" fmla="*/ 259976 w 2657256"/>
                          <a:gd name="connsiteY489" fmla="*/ 3240893 h 3370881"/>
                          <a:gd name="connsiteX490" fmla="*/ 246529 w 2657256"/>
                          <a:gd name="connsiteY490" fmla="*/ 3178140 h 3370881"/>
                          <a:gd name="connsiteX491" fmla="*/ 237565 w 2657256"/>
                          <a:gd name="connsiteY491" fmla="*/ 3084011 h 3370881"/>
                          <a:gd name="connsiteX492" fmla="*/ 228600 w 2657256"/>
                          <a:gd name="connsiteY492" fmla="*/ 3057117 h 3370881"/>
                          <a:gd name="connsiteX493" fmla="*/ 219635 w 2657256"/>
                          <a:gd name="connsiteY493" fmla="*/ 3021258 h 3370881"/>
                          <a:gd name="connsiteX494" fmla="*/ 206188 w 2657256"/>
                          <a:gd name="connsiteY494" fmla="*/ 2980917 h 3370881"/>
                          <a:gd name="connsiteX495" fmla="*/ 201706 w 2657256"/>
                          <a:gd name="connsiteY495" fmla="*/ 2949540 h 3370881"/>
                          <a:gd name="connsiteX496" fmla="*/ 197223 w 2657256"/>
                          <a:gd name="connsiteY496" fmla="*/ 2927129 h 3370881"/>
                          <a:gd name="connsiteX497" fmla="*/ 192741 w 2657256"/>
                          <a:gd name="connsiteY497" fmla="*/ 2891270 h 3370881"/>
                          <a:gd name="connsiteX498" fmla="*/ 188259 w 2657256"/>
                          <a:gd name="connsiteY498" fmla="*/ 2850929 h 3370881"/>
                          <a:gd name="connsiteX499" fmla="*/ 179294 w 2657256"/>
                          <a:gd name="connsiteY499" fmla="*/ 2824034 h 3370881"/>
                          <a:gd name="connsiteX500" fmla="*/ 165847 w 2657256"/>
                          <a:gd name="connsiteY500" fmla="*/ 2774729 h 3370881"/>
                          <a:gd name="connsiteX501" fmla="*/ 161365 w 2657256"/>
                          <a:gd name="connsiteY501" fmla="*/ 2747834 h 3370881"/>
                          <a:gd name="connsiteX502" fmla="*/ 156882 w 2657256"/>
                          <a:gd name="connsiteY502" fmla="*/ 2559576 h 3370881"/>
                          <a:gd name="connsiteX503" fmla="*/ 152400 w 2657256"/>
                          <a:gd name="connsiteY503" fmla="*/ 2519234 h 3370881"/>
                          <a:gd name="connsiteX504" fmla="*/ 118035 w 2657256"/>
                          <a:gd name="connsiteY504" fmla="*/ 2400004 h 3370881"/>
                          <a:gd name="connsiteX505" fmla="*/ 117048 w 2657256"/>
                          <a:gd name="connsiteY505" fmla="*/ 2344423 h 3370881"/>
                          <a:gd name="connsiteX506" fmla="*/ 100106 w 2657256"/>
                          <a:gd name="connsiteY506" fmla="*/ 2330976 h 3370881"/>
                          <a:gd name="connsiteX507" fmla="*/ 138953 w 2657256"/>
                          <a:gd name="connsiteY507" fmla="*/ 2313046 h 3370881"/>
                          <a:gd name="connsiteX508" fmla="*/ 152400 w 2657256"/>
                          <a:gd name="connsiteY508" fmla="*/ 2304081 h 3370881"/>
                          <a:gd name="connsiteX509" fmla="*/ 170329 w 2657256"/>
                          <a:gd name="connsiteY509" fmla="*/ 2259258 h 3370881"/>
                          <a:gd name="connsiteX510" fmla="*/ 188259 w 2657256"/>
                          <a:gd name="connsiteY510" fmla="*/ 2223399 h 3370881"/>
                          <a:gd name="connsiteX511" fmla="*/ 206188 w 2657256"/>
                          <a:gd name="connsiteY511" fmla="*/ 2187540 h 3370881"/>
                          <a:gd name="connsiteX512" fmla="*/ 210670 w 2657256"/>
                          <a:gd name="connsiteY512" fmla="*/ 2174093 h 3370881"/>
                          <a:gd name="connsiteX513" fmla="*/ 219635 w 2657256"/>
                          <a:gd name="connsiteY513" fmla="*/ 2115823 h 3370881"/>
                          <a:gd name="connsiteX514" fmla="*/ 210670 w 2657256"/>
                          <a:gd name="connsiteY514" fmla="*/ 1958940 h 3370881"/>
                          <a:gd name="connsiteX515" fmla="*/ 192741 w 2657256"/>
                          <a:gd name="connsiteY515" fmla="*/ 1923081 h 3370881"/>
                          <a:gd name="connsiteX516" fmla="*/ 179294 w 2657256"/>
                          <a:gd name="connsiteY516" fmla="*/ 1891705 h 3370881"/>
                          <a:gd name="connsiteX517" fmla="*/ 165847 w 2657256"/>
                          <a:gd name="connsiteY517" fmla="*/ 1864811 h 3370881"/>
                          <a:gd name="connsiteX518" fmla="*/ 152400 w 2657256"/>
                          <a:gd name="connsiteY518" fmla="*/ 1833434 h 3370881"/>
                          <a:gd name="connsiteX519" fmla="*/ 143435 w 2657256"/>
                          <a:gd name="connsiteY519" fmla="*/ 1819987 h 3370881"/>
                          <a:gd name="connsiteX520" fmla="*/ 107576 w 2657256"/>
                          <a:gd name="connsiteY520" fmla="*/ 1784129 h 3370881"/>
                          <a:gd name="connsiteX521" fmla="*/ 94129 w 2657256"/>
                          <a:gd name="connsiteY521" fmla="*/ 1779646 h 3370881"/>
                          <a:gd name="connsiteX522" fmla="*/ 71718 w 2657256"/>
                          <a:gd name="connsiteY522" fmla="*/ 1770681 h 3370881"/>
                          <a:gd name="connsiteX523" fmla="*/ 58270 w 2657256"/>
                          <a:gd name="connsiteY523" fmla="*/ 1761717 h 3370881"/>
                          <a:gd name="connsiteX524" fmla="*/ 26894 w 2657256"/>
                          <a:gd name="connsiteY524" fmla="*/ 1730340 h 3370881"/>
                          <a:gd name="connsiteX525" fmla="*/ 0 w 2657256"/>
                          <a:gd name="connsiteY525" fmla="*/ 1707929 h 3370881"/>
                          <a:gd name="connsiteX0" fmla="*/ 0 w 2657256"/>
                          <a:gd name="connsiteY0" fmla="*/ 1707929 h 3370881"/>
                          <a:gd name="connsiteX1" fmla="*/ 22412 w 2657256"/>
                          <a:gd name="connsiteY1" fmla="*/ 1698964 h 3370881"/>
                          <a:gd name="connsiteX2" fmla="*/ 31376 w 2657256"/>
                          <a:gd name="connsiteY2" fmla="*/ 1681034 h 3370881"/>
                          <a:gd name="connsiteX3" fmla="*/ 44823 w 2657256"/>
                          <a:gd name="connsiteY3" fmla="*/ 1672070 h 3370881"/>
                          <a:gd name="connsiteX4" fmla="*/ 58270 w 2657256"/>
                          <a:gd name="connsiteY4" fmla="*/ 1654140 h 3370881"/>
                          <a:gd name="connsiteX5" fmla="*/ 76200 w 2657256"/>
                          <a:gd name="connsiteY5" fmla="*/ 1645176 h 3370881"/>
                          <a:gd name="connsiteX6" fmla="*/ 98612 w 2657256"/>
                          <a:gd name="connsiteY6" fmla="*/ 1636211 h 3370881"/>
                          <a:gd name="connsiteX7" fmla="*/ 125506 w 2657256"/>
                          <a:gd name="connsiteY7" fmla="*/ 1627246 h 3370881"/>
                          <a:gd name="connsiteX8" fmla="*/ 152400 w 2657256"/>
                          <a:gd name="connsiteY8" fmla="*/ 1609317 h 3370881"/>
                          <a:gd name="connsiteX9" fmla="*/ 170329 w 2657256"/>
                          <a:gd name="connsiteY9" fmla="*/ 1600352 h 3370881"/>
                          <a:gd name="connsiteX10" fmla="*/ 188259 w 2657256"/>
                          <a:gd name="connsiteY10" fmla="*/ 1582423 h 3370881"/>
                          <a:gd name="connsiteX11" fmla="*/ 228600 w 2657256"/>
                          <a:gd name="connsiteY11" fmla="*/ 1564493 h 3370881"/>
                          <a:gd name="connsiteX12" fmla="*/ 255494 w 2657256"/>
                          <a:gd name="connsiteY12" fmla="*/ 1546564 h 3370881"/>
                          <a:gd name="connsiteX13" fmla="*/ 300318 w 2657256"/>
                          <a:gd name="connsiteY13" fmla="*/ 1524152 h 3370881"/>
                          <a:gd name="connsiteX14" fmla="*/ 313765 w 2657256"/>
                          <a:gd name="connsiteY14" fmla="*/ 1515187 h 3370881"/>
                          <a:gd name="connsiteX15" fmla="*/ 340659 w 2657256"/>
                          <a:gd name="connsiteY15" fmla="*/ 1510705 h 3370881"/>
                          <a:gd name="connsiteX16" fmla="*/ 363070 w 2657256"/>
                          <a:gd name="connsiteY16" fmla="*/ 1506223 h 3370881"/>
                          <a:gd name="connsiteX17" fmla="*/ 389965 w 2657256"/>
                          <a:gd name="connsiteY17" fmla="*/ 1501740 h 3370881"/>
                          <a:gd name="connsiteX18" fmla="*/ 425823 w 2657256"/>
                          <a:gd name="connsiteY18" fmla="*/ 1497258 h 3370881"/>
                          <a:gd name="connsiteX19" fmla="*/ 470647 w 2657256"/>
                          <a:gd name="connsiteY19" fmla="*/ 1488293 h 3370881"/>
                          <a:gd name="connsiteX20" fmla="*/ 515470 w 2657256"/>
                          <a:gd name="connsiteY20" fmla="*/ 1479329 h 3370881"/>
                          <a:gd name="connsiteX21" fmla="*/ 528918 w 2657256"/>
                          <a:gd name="connsiteY21" fmla="*/ 1470364 h 3370881"/>
                          <a:gd name="connsiteX22" fmla="*/ 600635 w 2657256"/>
                          <a:gd name="connsiteY22" fmla="*/ 1456917 h 3370881"/>
                          <a:gd name="connsiteX23" fmla="*/ 690282 w 2657256"/>
                          <a:gd name="connsiteY23" fmla="*/ 1447952 h 3370881"/>
                          <a:gd name="connsiteX24" fmla="*/ 793376 w 2657256"/>
                          <a:gd name="connsiteY24" fmla="*/ 1452434 h 3370881"/>
                          <a:gd name="connsiteX25" fmla="*/ 874059 w 2657256"/>
                          <a:gd name="connsiteY25" fmla="*/ 1465881 h 3370881"/>
                          <a:gd name="connsiteX26" fmla="*/ 914400 w 2657256"/>
                          <a:gd name="connsiteY26" fmla="*/ 1470364 h 3370881"/>
                          <a:gd name="connsiteX27" fmla="*/ 1030941 w 2657256"/>
                          <a:gd name="connsiteY27" fmla="*/ 1483811 h 3370881"/>
                          <a:gd name="connsiteX28" fmla="*/ 1151965 w 2657256"/>
                          <a:gd name="connsiteY28" fmla="*/ 1492776 h 3370881"/>
                          <a:gd name="connsiteX29" fmla="*/ 1281953 w 2657256"/>
                          <a:gd name="connsiteY29" fmla="*/ 1501740 h 3370881"/>
                          <a:gd name="connsiteX30" fmla="*/ 1465729 w 2657256"/>
                          <a:gd name="connsiteY30" fmla="*/ 1497258 h 3370881"/>
                          <a:gd name="connsiteX31" fmla="*/ 1510553 w 2657256"/>
                          <a:gd name="connsiteY31" fmla="*/ 1492776 h 3370881"/>
                          <a:gd name="connsiteX32" fmla="*/ 1582270 w 2657256"/>
                          <a:gd name="connsiteY32" fmla="*/ 1461399 h 3370881"/>
                          <a:gd name="connsiteX33" fmla="*/ 1604682 w 2657256"/>
                          <a:gd name="connsiteY33" fmla="*/ 1456917 h 3370881"/>
                          <a:gd name="connsiteX34" fmla="*/ 1622612 w 2657256"/>
                          <a:gd name="connsiteY34" fmla="*/ 1447952 h 3370881"/>
                          <a:gd name="connsiteX35" fmla="*/ 1645023 w 2657256"/>
                          <a:gd name="connsiteY35" fmla="*/ 1438987 h 3370881"/>
                          <a:gd name="connsiteX36" fmla="*/ 1662953 w 2657256"/>
                          <a:gd name="connsiteY36" fmla="*/ 1425540 h 3370881"/>
                          <a:gd name="connsiteX37" fmla="*/ 1698812 w 2657256"/>
                          <a:gd name="connsiteY37" fmla="*/ 1407611 h 3370881"/>
                          <a:gd name="connsiteX38" fmla="*/ 1739153 w 2657256"/>
                          <a:gd name="connsiteY38" fmla="*/ 1380717 h 3370881"/>
                          <a:gd name="connsiteX39" fmla="*/ 1752600 w 2657256"/>
                          <a:gd name="connsiteY39" fmla="*/ 1367270 h 3370881"/>
                          <a:gd name="connsiteX40" fmla="*/ 1775012 w 2657256"/>
                          <a:gd name="connsiteY40" fmla="*/ 1353823 h 3370881"/>
                          <a:gd name="connsiteX41" fmla="*/ 1797423 w 2657256"/>
                          <a:gd name="connsiteY41" fmla="*/ 1335893 h 3370881"/>
                          <a:gd name="connsiteX42" fmla="*/ 1810870 w 2657256"/>
                          <a:gd name="connsiteY42" fmla="*/ 1304517 h 3370881"/>
                          <a:gd name="connsiteX43" fmla="*/ 1815353 w 2657256"/>
                          <a:gd name="connsiteY43" fmla="*/ 1291070 h 3370881"/>
                          <a:gd name="connsiteX44" fmla="*/ 1801906 w 2657256"/>
                          <a:gd name="connsiteY44" fmla="*/ 1138670 h 3370881"/>
                          <a:gd name="connsiteX45" fmla="*/ 1792941 w 2657256"/>
                          <a:gd name="connsiteY45" fmla="*/ 1125223 h 3370881"/>
                          <a:gd name="connsiteX46" fmla="*/ 1757082 w 2657256"/>
                          <a:gd name="connsiteY46" fmla="*/ 1093846 h 3370881"/>
                          <a:gd name="connsiteX47" fmla="*/ 1730188 w 2657256"/>
                          <a:gd name="connsiteY47" fmla="*/ 1066952 h 3370881"/>
                          <a:gd name="connsiteX48" fmla="*/ 1703294 w 2657256"/>
                          <a:gd name="connsiteY48" fmla="*/ 1049023 h 3370881"/>
                          <a:gd name="connsiteX49" fmla="*/ 1622612 w 2657256"/>
                          <a:gd name="connsiteY49" fmla="*/ 1053505 h 3370881"/>
                          <a:gd name="connsiteX50" fmla="*/ 1595718 w 2657256"/>
                          <a:gd name="connsiteY50" fmla="*/ 1062470 h 3370881"/>
                          <a:gd name="connsiteX51" fmla="*/ 1573306 w 2657256"/>
                          <a:gd name="connsiteY51" fmla="*/ 1066952 h 3370881"/>
                          <a:gd name="connsiteX52" fmla="*/ 1453385 w 2657256"/>
                          <a:gd name="connsiteY52" fmla="*/ 1082761 h 3370881"/>
                          <a:gd name="connsiteX53" fmla="*/ 1326776 w 2657256"/>
                          <a:gd name="connsiteY53" fmla="*/ 1062470 h 3370881"/>
                          <a:gd name="connsiteX54" fmla="*/ 1308847 w 2657256"/>
                          <a:gd name="connsiteY54" fmla="*/ 1057987 h 3370881"/>
                          <a:gd name="connsiteX55" fmla="*/ 1277470 w 2657256"/>
                          <a:gd name="connsiteY55" fmla="*/ 1053505 h 3370881"/>
                          <a:gd name="connsiteX56" fmla="*/ 1259541 w 2657256"/>
                          <a:gd name="connsiteY56" fmla="*/ 1049023 h 3370881"/>
                          <a:gd name="connsiteX57" fmla="*/ 1232647 w 2657256"/>
                          <a:gd name="connsiteY57" fmla="*/ 1044540 h 3370881"/>
                          <a:gd name="connsiteX58" fmla="*/ 1053353 w 2657256"/>
                          <a:gd name="connsiteY58" fmla="*/ 1049023 h 3370881"/>
                          <a:gd name="connsiteX59" fmla="*/ 1035423 w 2657256"/>
                          <a:gd name="connsiteY59" fmla="*/ 1053505 h 3370881"/>
                          <a:gd name="connsiteX60" fmla="*/ 1008529 w 2657256"/>
                          <a:gd name="connsiteY60" fmla="*/ 1057987 h 3370881"/>
                          <a:gd name="connsiteX61" fmla="*/ 995082 w 2657256"/>
                          <a:gd name="connsiteY61" fmla="*/ 1062470 h 3370881"/>
                          <a:gd name="connsiteX62" fmla="*/ 945776 w 2657256"/>
                          <a:gd name="connsiteY62" fmla="*/ 1031093 h 3370881"/>
                          <a:gd name="connsiteX63" fmla="*/ 941294 w 2657256"/>
                          <a:gd name="connsiteY63" fmla="*/ 1017646 h 3370881"/>
                          <a:gd name="connsiteX64" fmla="*/ 932329 w 2657256"/>
                          <a:gd name="connsiteY64" fmla="*/ 919034 h 3370881"/>
                          <a:gd name="connsiteX65" fmla="*/ 914400 w 2657256"/>
                          <a:gd name="connsiteY65" fmla="*/ 901105 h 3370881"/>
                          <a:gd name="connsiteX66" fmla="*/ 918882 w 2657256"/>
                          <a:gd name="connsiteY66" fmla="*/ 869729 h 3370881"/>
                          <a:gd name="connsiteX67" fmla="*/ 941294 w 2657256"/>
                          <a:gd name="connsiteY67" fmla="*/ 865246 h 3370881"/>
                          <a:gd name="connsiteX68" fmla="*/ 959223 w 2657256"/>
                          <a:gd name="connsiteY68" fmla="*/ 851799 h 3370881"/>
                          <a:gd name="connsiteX69" fmla="*/ 990600 w 2657256"/>
                          <a:gd name="connsiteY69" fmla="*/ 847317 h 3370881"/>
                          <a:gd name="connsiteX70" fmla="*/ 1129553 w 2657256"/>
                          <a:gd name="connsiteY70" fmla="*/ 838352 h 3370881"/>
                          <a:gd name="connsiteX71" fmla="*/ 1147482 w 2657256"/>
                          <a:gd name="connsiteY71" fmla="*/ 829387 h 3370881"/>
                          <a:gd name="connsiteX72" fmla="*/ 1178859 w 2657256"/>
                          <a:gd name="connsiteY72" fmla="*/ 806976 h 3370881"/>
                          <a:gd name="connsiteX73" fmla="*/ 1192306 w 2657256"/>
                          <a:gd name="connsiteY73" fmla="*/ 793529 h 3370881"/>
                          <a:gd name="connsiteX74" fmla="*/ 1214718 w 2657256"/>
                          <a:gd name="connsiteY74" fmla="*/ 784564 h 3370881"/>
                          <a:gd name="connsiteX75" fmla="*/ 1241612 w 2657256"/>
                          <a:gd name="connsiteY75" fmla="*/ 771117 h 3370881"/>
                          <a:gd name="connsiteX76" fmla="*/ 1277470 w 2657256"/>
                          <a:gd name="connsiteY76" fmla="*/ 753187 h 3370881"/>
                          <a:gd name="connsiteX77" fmla="*/ 1295400 w 2657256"/>
                          <a:gd name="connsiteY77" fmla="*/ 730776 h 3370881"/>
                          <a:gd name="connsiteX78" fmla="*/ 1317812 w 2657256"/>
                          <a:gd name="connsiteY78" fmla="*/ 708364 h 3370881"/>
                          <a:gd name="connsiteX79" fmla="*/ 1353670 w 2657256"/>
                          <a:gd name="connsiteY79" fmla="*/ 663540 h 3370881"/>
                          <a:gd name="connsiteX80" fmla="*/ 1371600 w 2657256"/>
                          <a:gd name="connsiteY80" fmla="*/ 636646 h 3370881"/>
                          <a:gd name="connsiteX81" fmla="*/ 1380565 w 2657256"/>
                          <a:gd name="connsiteY81" fmla="*/ 596305 h 3370881"/>
                          <a:gd name="connsiteX82" fmla="*/ 1385047 w 2657256"/>
                          <a:gd name="connsiteY82" fmla="*/ 582858 h 3370881"/>
                          <a:gd name="connsiteX83" fmla="*/ 1380565 w 2657256"/>
                          <a:gd name="connsiteY83" fmla="*/ 533552 h 3370881"/>
                          <a:gd name="connsiteX84" fmla="*/ 1367118 w 2657256"/>
                          <a:gd name="connsiteY84" fmla="*/ 524587 h 3370881"/>
                          <a:gd name="connsiteX85" fmla="*/ 1349188 w 2657256"/>
                          <a:gd name="connsiteY85" fmla="*/ 520105 h 3370881"/>
                          <a:gd name="connsiteX86" fmla="*/ 1326776 w 2657256"/>
                          <a:gd name="connsiteY86" fmla="*/ 511140 h 3370881"/>
                          <a:gd name="connsiteX87" fmla="*/ 1281953 w 2657256"/>
                          <a:gd name="connsiteY87" fmla="*/ 515623 h 3370881"/>
                          <a:gd name="connsiteX88" fmla="*/ 1250576 w 2657256"/>
                          <a:gd name="connsiteY88" fmla="*/ 529070 h 3370881"/>
                          <a:gd name="connsiteX89" fmla="*/ 1210235 w 2657256"/>
                          <a:gd name="connsiteY89" fmla="*/ 542517 h 3370881"/>
                          <a:gd name="connsiteX90" fmla="*/ 1183341 w 2657256"/>
                          <a:gd name="connsiteY90" fmla="*/ 555964 h 3370881"/>
                          <a:gd name="connsiteX91" fmla="*/ 1160929 w 2657256"/>
                          <a:gd name="connsiteY91" fmla="*/ 569411 h 3370881"/>
                          <a:gd name="connsiteX92" fmla="*/ 1134035 w 2657256"/>
                          <a:gd name="connsiteY92" fmla="*/ 578376 h 3370881"/>
                          <a:gd name="connsiteX93" fmla="*/ 1111623 w 2657256"/>
                          <a:gd name="connsiteY93" fmla="*/ 587340 h 3370881"/>
                          <a:gd name="connsiteX94" fmla="*/ 1084729 w 2657256"/>
                          <a:gd name="connsiteY94" fmla="*/ 596305 h 3370881"/>
                          <a:gd name="connsiteX95" fmla="*/ 986118 w 2657256"/>
                          <a:gd name="connsiteY95" fmla="*/ 591823 h 3370881"/>
                          <a:gd name="connsiteX96" fmla="*/ 927847 w 2657256"/>
                          <a:gd name="connsiteY96" fmla="*/ 578376 h 3370881"/>
                          <a:gd name="connsiteX97" fmla="*/ 896470 w 2657256"/>
                          <a:gd name="connsiteY97" fmla="*/ 555964 h 3370881"/>
                          <a:gd name="connsiteX98" fmla="*/ 883023 w 2657256"/>
                          <a:gd name="connsiteY98" fmla="*/ 546999 h 3370881"/>
                          <a:gd name="connsiteX99" fmla="*/ 865094 w 2657256"/>
                          <a:gd name="connsiteY99" fmla="*/ 497693 h 3370881"/>
                          <a:gd name="connsiteX100" fmla="*/ 869576 w 2657256"/>
                          <a:gd name="connsiteY100" fmla="*/ 403564 h 3370881"/>
                          <a:gd name="connsiteX101" fmla="*/ 874059 w 2657256"/>
                          <a:gd name="connsiteY101" fmla="*/ 385634 h 3370881"/>
                          <a:gd name="connsiteX102" fmla="*/ 883023 w 2657256"/>
                          <a:gd name="connsiteY102" fmla="*/ 372187 h 3370881"/>
                          <a:gd name="connsiteX103" fmla="*/ 909918 w 2657256"/>
                          <a:gd name="connsiteY103" fmla="*/ 363223 h 3370881"/>
                          <a:gd name="connsiteX104" fmla="*/ 914400 w 2657256"/>
                          <a:gd name="connsiteY104" fmla="*/ 385634 h 3370881"/>
                          <a:gd name="connsiteX105" fmla="*/ 909918 w 2657256"/>
                          <a:gd name="connsiteY105" fmla="*/ 408046 h 3370881"/>
                          <a:gd name="connsiteX106" fmla="*/ 900953 w 2657256"/>
                          <a:gd name="connsiteY106" fmla="*/ 466317 h 3370881"/>
                          <a:gd name="connsiteX107" fmla="*/ 905435 w 2657256"/>
                          <a:gd name="connsiteY107" fmla="*/ 515623 h 3370881"/>
                          <a:gd name="connsiteX108" fmla="*/ 932329 w 2657256"/>
                          <a:gd name="connsiteY108" fmla="*/ 551481 h 3370881"/>
                          <a:gd name="connsiteX109" fmla="*/ 954741 w 2657256"/>
                          <a:gd name="connsiteY109" fmla="*/ 560446 h 3370881"/>
                          <a:gd name="connsiteX110" fmla="*/ 972670 w 2657256"/>
                          <a:gd name="connsiteY110" fmla="*/ 569411 h 3370881"/>
                          <a:gd name="connsiteX111" fmla="*/ 1066800 w 2657256"/>
                          <a:gd name="connsiteY111" fmla="*/ 564929 h 3370881"/>
                          <a:gd name="connsiteX112" fmla="*/ 1111623 w 2657256"/>
                          <a:gd name="connsiteY112" fmla="*/ 551481 h 3370881"/>
                          <a:gd name="connsiteX113" fmla="*/ 1129553 w 2657256"/>
                          <a:gd name="connsiteY113" fmla="*/ 538034 h 3370881"/>
                          <a:gd name="connsiteX114" fmla="*/ 1156447 w 2657256"/>
                          <a:gd name="connsiteY114" fmla="*/ 511140 h 3370881"/>
                          <a:gd name="connsiteX115" fmla="*/ 1160929 w 2657256"/>
                          <a:gd name="connsiteY115" fmla="*/ 493211 h 3370881"/>
                          <a:gd name="connsiteX116" fmla="*/ 1178859 w 2657256"/>
                          <a:gd name="connsiteY116" fmla="*/ 331846 h 3370881"/>
                          <a:gd name="connsiteX117" fmla="*/ 1215315 w 2657256"/>
                          <a:gd name="connsiteY117" fmla="*/ 270289 h 3370881"/>
                          <a:gd name="connsiteX118" fmla="*/ 1214718 w 2657256"/>
                          <a:gd name="connsiteY118" fmla="*/ 367705 h 3370881"/>
                          <a:gd name="connsiteX119" fmla="*/ 1201270 w 2657256"/>
                          <a:gd name="connsiteY119" fmla="*/ 412529 h 3370881"/>
                          <a:gd name="connsiteX120" fmla="*/ 1210235 w 2657256"/>
                          <a:gd name="connsiteY120" fmla="*/ 461834 h 3370881"/>
                          <a:gd name="connsiteX121" fmla="*/ 1214718 w 2657256"/>
                          <a:gd name="connsiteY121" fmla="*/ 475281 h 3370881"/>
                          <a:gd name="connsiteX122" fmla="*/ 1228165 w 2657256"/>
                          <a:gd name="connsiteY122" fmla="*/ 484246 h 3370881"/>
                          <a:gd name="connsiteX123" fmla="*/ 1250576 w 2657256"/>
                          <a:gd name="connsiteY123" fmla="*/ 502176 h 3370881"/>
                          <a:gd name="connsiteX124" fmla="*/ 1317812 w 2657256"/>
                          <a:gd name="connsiteY124" fmla="*/ 497693 h 3370881"/>
                          <a:gd name="connsiteX125" fmla="*/ 1353670 w 2657256"/>
                          <a:gd name="connsiteY125" fmla="*/ 488729 h 3370881"/>
                          <a:gd name="connsiteX126" fmla="*/ 1506070 w 2657256"/>
                          <a:gd name="connsiteY126" fmla="*/ 457352 h 3370881"/>
                          <a:gd name="connsiteX127" fmla="*/ 1550894 w 2657256"/>
                          <a:gd name="connsiteY127" fmla="*/ 430458 h 3370881"/>
                          <a:gd name="connsiteX128" fmla="*/ 1564341 w 2657256"/>
                          <a:gd name="connsiteY128" fmla="*/ 417011 h 3370881"/>
                          <a:gd name="connsiteX129" fmla="*/ 1586753 w 2657256"/>
                          <a:gd name="connsiteY129" fmla="*/ 399081 h 3370881"/>
                          <a:gd name="connsiteX130" fmla="*/ 1595718 w 2657256"/>
                          <a:gd name="connsiteY130" fmla="*/ 381152 h 3370881"/>
                          <a:gd name="connsiteX131" fmla="*/ 1600200 w 2657256"/>
                          <a:gd name="connsiteY131" fmla="*/ 363223 h 3370881"/>
                          <a:gd name="connsiteX132" fmla="*/ 1609165 w 2657256"/>
                          <a:gd name="connsiteY132" fmla="*/ 313917 h 3370881"/>
                          <a:gd name="connsiteX133" fmla="*/ 1537447 w 2657256"/>
                          <a:gd name="connsiteY133" fmla="*/ 188411 h 3370881"/>
                          <a:gd name="connsiteX134" fmla="*/ 1613647 w 2657256"/>
                          <a:gd name="connsiteY134" fmla="*/ 399081 h 3370881"/>
                          <a:gd name="connsiteX135" fmla="*/ 1627094 w 2657256"/>
                          <a:gd name="connsiteY135" fmla="*/ 417011 h 3370881"/>
                          <a:gd name="connsiteX136" fmla="*/ 1658470 w 2657256"/>
                          <a:gd name="connsiteY136" fmla="*/ 412529 h 3370881"/>
                          <a:gd name="connsiteX137" fmla="*/ 1685365 w 2657256"/>
                          <a:gd name="connsiteY137" fmla="*/ 390117 h 3370881"/>
                          <a:gd name="connsiteX138" fmla="*/ 1694329 w 2657256"/>
                          <a:gd name="connsiteY138" fmla="*/ 376670 h 3370881"/>
                          <a:gd name="connsiteX139" fmla="*/ 1734670 w 2657256"/>
                          <a:gd name="connsiteY139" fmla="*/ 354258 h 3370881"/>
                          <a:gd name="connsiteX140" fmla="*/ 1743635 w 2657256"/>
                          <a:gd name="connsiteY140" fmla="*/ 340811 h 3370881"/>
                          <a:gd name="connsiteX141" fmla="*/ 1757082 w 2657256"/>
                          <a:gd name="connsiteY141" fmla="*/ 336329 h 3370881"/>
                          <a:gd name="connsiteX142" fmla="*/ 1808984 w 2657256"/>
                          <a:gd name="connsiteY142" fmla="*/ 249641 h 3370881"/>
                          <a:gd name="connsiteX143" fmla="*/ 1899621 w 2657256"/>
                          <a:gd name="connsiteY143" fmla="*/ 211719 h 3370881"/>
                          <a:gd name="connsiteX144" fmla="*/ 1869369 w 2657256"/>
                          <a:gd name="connsiteY144" fmla="*/ 152642 h 3370881"/>
                          <a:gd name="connsiteX145" fmla="*/ 1772023 w 2657256"/>
                          <a:gd name="connsiteY145" fmla="*/ 77249 h 3370881"/>
                          <a:gd name="connsiteX146" fmla="*/ 1831413 w 2657256"/>
                          <a:gd name="connsiteY146" fmla="*/ 209768 h 3370881"/>
                          <a:gd name="connsiteX147" fmla="*/ 1904737 w 2657256"/>
                          <a:gd name="connsiteY147" fmla="*/ 247915 h 3370881"/>
                          <a:gd name="connsiteX148" fmla="*/ 1874221 w 2657256"/>
                          <a:gd name="connsiteY148" fmla="*/ 318698 h 3370881"/>
                          <a:gd name="connsiteX149" fmla="*/ 1788459 w 2657256"/>
                          <a:gd name="connsiteY149" fmla="*/ 367705 h 3370881"/>
                          <a:gd name="connsiteX150" fmla="*/ 1761565 w 2657256"/>
                          <a:gd name="connsiteY150" fmla="*/ 390117 h 3370881"/>
                          <a:gd name="connsiteX151" fmla="*/ 1783976 w 2657256"/>
                          <a:gd name="connsiteY151" fmla="*/ 399081 h 3370881"/>
                          <a:gd name="connsiteX152" fmla="*/ 1878106 w 2657256"/>
                          <a:gd name="connsiteY152" fmla="*/ 390117 h 3370881"/>
                          <a:gd name="connsiteX153" fmla="*/ 1891553 w 2657256"/>
                          <a:gd name="connsiteY153" fmla="*/ 381152 h 3370881"/>
                          <a:gd name="connsiteX154" fmla="*/ 1918447 w 2657256"/>
                          <a:gd name="connsiteY154" fmla="*/ 372187 h 3370881"/>
                          <a:gd name="connsiteX155" fmla="*/ 1940859 w 2657256"/>
                          <a:gd name="connsiteY155" fmla="*/ 358740 h 3370881"/>
                          <a:gd name="connsiteX156" fmla="*/ 1954306 w 2657256"/>
                          <a:gd name="connsiteY156" fmla="*/ 354258 h 3370881"/>
                          <a:gd name="connsiteX157" fmla="*/ 2083304 w 2657256"/>
                          <a:gd name="connsiteY157" fmla="*/ 290281 h 3370881"/>
                          <a:gd name="connsiteX158" fmla="*/ 2166172 w 2657256"/>
                          <a:gd name="connsiteY158" fmla="*/ 215604 h 3370881"/>
                          <a:gd name="connsiteX159" fmla="*/ 2069054 w 2657256"/>
                          <a:gd name="connsiteY159" fmla="*/ 40493 h 3370881"/>
                          <a:gd name="connsiteX160" fmla="*/ 2078225 w 2657256"/>
                          <a:gd name="connsiteY160" fmla="*/ 188681 h 3370881"/>
                          <a:gd name="connsiteX161" fmla="*/ 1999129 w 2657256"/>
                          <a:gd name="connsiteY161" fmla="*/ 358740 h 3370881"/>
                          <a:gd name="connsiteX162" fmla="*/ 1994647 w 2657256"/>
                          <a:gd name="connsiteY162" fmla="*/ 372187 h 3370881"/>
                          <a:gd name="connsiteX163" fmla="*/ 2039470 w 2657256"/>
                          <a:gd name="connsiteY163" fmla="*/ 390117 h 3370881"/>
                          <a:gd name="connsiteX164" fmla="*/ 2115670 w 2657256"/>
                          <a:gd name="connsiteY164" fmla="*/ 390117 h 3370881"/>
                          <a:gd name="connsiteX165" fmla="*/ 2160494 w 2657256"/>
                          <a:gd name="connsiteY165" fmla="*/ 376670 h 3370881"/>
                          <a:gd name="connsiteX166" fmla="*/ 2191870 w 2657256"/>
                          <a:gd name="connsiteY166" fmla="*/ 363223 h 3370881"/>
                          <a:gd name="connsiteX167" fmla="*/ 2205318 w 2657256"/>
                          <a:gd name="connsiteY167" fmla="*/ 358740 h 3370881"/>
                          <a:gd name="connsiteX168" fmla="*/ 2232212 w 2657256"/>
                          <a:gd name="connsiteY168" fmla="*/ 340811 h 3370881"/>
                          <a:gd name="connsiteX169" fmla="*/ 2312894 w 2657256"/>
                          <a:gd name="connsiteY169" fmla="*/ 183929 h 3370881"/>
                          <a:gd name="connsiteX170" fmla="*/ 2339788 w 2657256"/>
                          <a:gd name="connsiteY170" fmla="*/ 151 h 3370881"/>
                          <a:gd name="connsiteX171" fmla="*/ 2357718 w 2657256"/>
                          <a:gd name="connsiteY171" fmla="*/ 215305 h 3370881"/>
                          <a:gd name="connsiteX172" fmla="*/ 2254623 w 2657256"/>
                          <a:gd name="connsiteY172" fmla="*/ 376670 h 3370881"/>
                          <a:gd name="connsiteX173" fmla="*/ 2245659 w 2657256"/>
                          <a:gd name="connsiteY173" fmla="*/ 390117 h 3370881"/>
                          <a:gd name="connsiteX174" fmla="*/ 2254623 w 2657256"/>
                          <a:gd name="connsiteY174" fmla="*/ 403564 h 3370881"/>
                          <a:gd name="connsiteX175" fmla="*/ 2353235 w 2657256"/>
                          <a:gd name="connsiteY175" fmla="*/ 399081 h 3370881"/>
                          <a:gd name="connsiteX176" fmla="*/ 2366682 w 2657256"/>
                          <a:gd name="connsiteY176" fmla="*/ 394599 h 3370881"/>
                          <a:gd name="connsiteX177" fmla="*/ 2389094 w 2657256"/>
                          <a:gd name="connsiteY177" fmla="*/ 390117 h 3370881"/>
                          <a:gd name="connsiteX178" fmla="*/ 2424953 w 2657256"/>
                          <a:gd name="connsiteY178" fmla="*/ 367705 h 3370881"/>
                          <a:gd name="connsiteX179" fmla="*/ 2528047 w 2657256"/>
                          <a:gd name="connsiteY179" fmla="*/ 292700 h 3370881"/>
                          <a:gd name="connsiteX180" fmla="*/ 2541495 w 2657256"/>
                          <a:gd name="connsiteY180" fmla="*/ 62906 h 3370881"/>
                          <a:gd name="connsiteX181" fmla="*/ 2591304 w 2657256"/>
                          <a:gd name="connsiteY181" fmla="*/ 214081 h 3370881"/>
                          <a:gd name="connsiteX182" fmla="*/ 2612315 w 2657256"/>
                          <a:gd name="connsiteY182" fmla="*/ 290907 h 3370881"/>
                          <a:gd name="connsiteX183" fmla="*/ 2650863 w 2657256"/>
                          <a:gd name="connsiteY183" fmla="*/ 344994 h 3370881"/>
                          <a:gd name="connsiteX184" fmla="*/ 2465294 w 2657256"/>
                          <a:gd name="connsiteY184" fmla="*/ 399081 h 3370881"/>
                          <a:gd name="connsiteX185" fmla="*/ 2442882 w 2657256"/>
                          <a:gd name="connsiteY185" fmla="*/ 403564 h 3370881"/>
                          <a:gd name="connsiteX186" fmla="*/ 2398059 w 2657256"/>
                          <a:gd name="connsiteY186" fmla="*/ 417011 h 3370881"/>
                          <a:gd name="connsiteX187" fmla="*/ 2375647 w 2657256"/>
                          <a:gd name="connsiteY187" fmla="*/ 425976 h 3370881"/>
                          <a:gd name="connsiteX188" fmla="*/ 2357718 w 2657256"/>
                          <a:gd name="connsiteY188" fmla="*/ 430458 h 3370881"/>
                          <a:gd name="connsiteX189" fmla="*/ 2344270 w 2657256"/>
                          <a:gd name="connsiteY189" fmla="*/ 461834 h 3370881"/>
                          <a:gd name="connsiteX190" fmla="*/ 2353235 w 2657256"/>
                          <a:gd name="connsiteY190" fmla="*/ 502176 h 3370881"/>
                          <a:gd name="connsiteX191" fmla="*/ 2362200 w 2657256"/>
                          <a:gd name="connsiteY191" fmla="*/ 515623 h 3370881"/>
                          <a:gd name="connsiteX192" fmla="*/ 2344270 w 2657256"/>
                          <a:gd name="connsiteY192" fmla="*/ 587340 h 3370881"/>
                          <a:gd name="connsiteX193" fmla="*/ 2321859 w 2657256"/>
                          <a:gd name="connsiteY193" fmla="*/ 614234 h 3370881"/>
                          <a:gd name="connsiteX194" fmla="*/ 2308412 w 2657256"/>
                          <a:gd name="connsiteY194" fmla="*/ 636646 h 3370881"/>
                          <a:gd name="connsiteX195" fmla="*/ 2281518 w 2657256"/>
                          <a:gd name="connsiteY195" fmla="*/ 641129 h 3370881"/>
                          <a:gd name="connsiteX196" fmla="*/ 2259106 w 2657256"/>
                          <a:gd name="connsiteY196" fmla="*/ 636646 h 3370881"/>
                          <a:gd name="connsiteX197" fmla="*/ 2277035 w 2657256"/>
                          <a:gd name="connsiteY197" fmla="*/ 578376 h 3370881"/>
                          <a:gd name="connsiteX198" fmla="*/ 2290482 w 2657256"/>
                          <a:gd name="connsiteY198" fmla="*/ 542517 h 3370881"/>
                          <a:gd name="connsiteX199" fmla="*/ 2286000 w 2657256"/>
                          <a:gd name="connsiteY199" fmla="*/ 506658 h 3370881"/>
                          <a:gd name="connsiteX200" fmla="*/ 2245659 w 2657256"/>
                          <a:gd name="connsiteY200" fmla="*/ 448387 h 3370881"/>
                          <a:gd name="connsiteX201" fmla="*/ 2200835 w 2657256"/>
                          <a:gd name="connsiteY201" fmla="*/ 430458 h 3370881"/>
                          <a:gd name="connsiteX202" fmla="*/ 2169459 w 2657256"/>
                          <a:gd name="connsiteY202" fmla="*/ 425976 h 3370881"/>
                          <a:gd name="connsiteX203" fmla="*/ 2102223 w 2657256"/>
                          <a:gd name="connsiteY203" fmla="*/ 430458 h 3370881"/>
                          <a:gd name="connsiteX204" fmla="*/ 2084294 w 2657256"/>
                          <a:gd name="connsiteY204" fmla="*/ 439423 h 3370881"/>
                          <a:gd name="connsiteX205" fmla="*/ 2070847 w 2657256"/>
                          <a:gd name="connsiteY205" fmla="*/ 443905 h 3370881"/>
                          <a:gd name="connsiteX206" fmla="*/ 2061882 w 2657256"/>
                          <a:gd name="connsiteY206" fmla="*/ 461834 h 3370881"/>
                          <a:gd name="connsiteX207" fmla="*/ 2034988 w 2657256"/>
                          <a:gd name="connsiteY207" fmla="*/ 475281 h 3370881"/>
                          <a:gd name="connsiteX208" fmla="*/ 1783976 w 2657256"/>
                          <a:gd name="connsiteY208" fmla="*/ 479764 h 3370881"/>
                          <a:gd name="connsiteX209" fmla="*/ 1766047 w 2657256"/>
                          <a:gd name="connsiteY209" fmla="*/ 488729 h 3370881"/>
                          <a:gd name="connsiteX210" fmla="*/ 1703294 w 2657256"/>
                          <a:gd name="connsiteY210" fmla="*/ 506658 h 3370881"/>
                          <a:gd name="connsiteX211" fmla="*/ 1689847 w 2657256"/>
                          <a:gd name="connsiteY211" fmla="*/ 511140 h 3370881"/>
                          <a:gd name="connsiteX212" fmla="*/ 1676400 w 2657256"/>
                          <a:gd name="connsiteY212" fmla="*/ 520105 h 3370881"/>
                          <a:gd name="connsiteX213" fmla="*/ 1649506 w 2657256"/>
                          <a:gd name="connsiteY213" fmla="*/ 529070 h 3370881"/>
                          <a:gd name="connsiteX214" fmla="*/ 1636059 w 2657256"/>
                          <a:gd name="connsiteY214" fmla="*/ 538034 h 3370881"/>
                          <a:gd name="connsiteX215" fmla="*/ 1622612 w 2657256"/>
                          <a:gd name="connsiteY215" fmla="*/ 551481 h 3370881"/>
                          <a:gd name="connsiteX216" fmla="*/ 1609165 w 2657256"/>
                          <a:gd name="connsiteY216" fmla="*/ 555964 h 3370881"/>
                          <a:gd name="connsiteX217" fmla="*/ 1577788 w 2657256"/>
                          <a:gd name="connsiteY217" fmla="*/ 587340 h 3370881"/>
                          <a:gd name="connsiteX218" fmla="*/ 1568823 w 2657256"/>
                          <a:gd name="connsiteY218" fmla="*/ 600787 h 3370881"/>
                          <a:gd name="connsiteX219" fmla="*/ 1555376 w 2657256"/>
                          <a:gd name="connsiteY219" fmla="*/ 614234 h 3370881"/>
                          <a:gd name="connsiteX220" fmla="*/ 1524000 w 2657256"/>
                          <a:gd name="connsiteY220" fmla="*/ 654576 h 3370881"/>
                          <a:gd name="connsiteX221" fmla="*/ 1519518 w 2657256"/>
                          <a:gd name="connsiteY221" fmla="*/ 668023 h 3370881"/>
                          <a:gd name="connsiteX222" fmla="*/ 1528482 w 2657256"/>
                          <a:gd name="connsiteY222" fmla="*/ 708364 h 3370881"/>
                          <a:gd name="connsiteX223" fmla="*/ 1537447 w 2657256"/>
                          <a:gd name="connsiteY223" fmla="*/ 721811 h 3370881"/>
                          <a:gd name="connsiteX224" fmla="*/ 1568823 w 2657256"/>
                          <a:gd name="connsiteY224" fmla="*/ 712846 h 3370881"/>
                          <a:gd name="connsiteX225" fmla="*/ 1600200 w 2657256"/>
                          <a:gd name="connsiteY225" fmla="*/ 712846 h 3370881"/>
                          <a:gd name="connsiteX226" fmla="*/ 1631576 w 2657256"/>
                          <a:gd name="connsiteY226" fmla="*/ 690434 h 3370881"/>
                          <a:gd name="connsiteX227" fmla="*/ 1645023 w 2657256"/>
                          <a:gd name="connsiteY227" fmla="*/ 676987 h 3370881"/>
                          <a:gd name="connsiteX228" fmla="*/ 1685365 w 2657256"/>
                          <a:gd name="connsiteY228" fmla="*/ 645611 h 3370881"/>
                          <a:gd name="connsiteX229" fmla="*/ 1716741 w 2657256"/>
                          <a:gd name="connsiteY229" fmla="*/ 614234 h 3370881"/>
                          <a:gd name="connsiteX230" fmla="*/ 1748118 w 2657256"/>
                          <a:gd name="connsiteY230" fmla="*/ 596305 h 3370881"/>
                          <a:gd name="connsiteX231" fmla="*/ 1761565 w 2657256"/>
                          <a:gd name="connsiteY231" fmla="*/ 591823 h 3370881"/>
                          <a:gd name="connsiteX232" fmla="*/ 1779494 w 2657256"/>
                          <a:gd name="connsiteY232" fmla="*/ 582858 h 3370881"/>
                          <a:gd name="connsiteX233" fmla="*/ 1815353 w 2657256"/>
                          <a:gd name="connsiteY233" fmla="*/ 573893 h 3370881"/>
                          <a:gd name="connsiteX234" fmla="*/ 2030506 w 2657256"/>
                          <a:gd name="connsiteY234" fmla="*/ 578376 h 3370881"/>
                          <a:gd name="connsiteX235" fmla="*/ 2017059 w 2657256"/>
                          <a:gd name="connsiteY235" fmla="*/ 600787 h 3370881"/>
                          <a:gd name="connsiteX236" fmla="*/ 1981200 w 2657256"/>
                          <a:gd name="connsiteY236" fmla="*/ 636646 h 3370881"/>
                          <a:gd name="connsiteX237" fmla="*/ 1967753 w 2657256"/>
                          <a:gd name="connsiteY237" fmla="*/ 650093 h 3370881"/>
                          <a:gd name="connsiteX238" fmla="*/ 1936376 w 2657256"/>
                          <a:gd name="connsiteY238" fmla="*/ 690434 h 3370881"/>
                          <a:gd name="connsiteX239" fmla="*/ 1905000 w 2657256"/>
                          <a:gd name="connsiteY239" fmla="*/ 717329 h 3370881"/>
                          <a:gd name="connsiteX240" fmla="*/ 1860176 w 2657256"/>
                          <a:gd name="connsiteY240" fmla="*/ 735258 h 3370881"/>
                          <a:gd name="connsiteX241" fmla="*/ 1788459 w 2657256"/>
                          <a:gd name="connsiteY241" fmla="*/ 744223 h 3370881"/>
                          <a:gd name="connsiteX242" fmla="*/ 1846729 w 2657256"/>
                          <a:gd name="connsiteY242" fmla="*/ 802493 h 3370881"/>
                          <a:gd name="connsiteX243" fmla="*/ 1913965 w 2657256"/>
                          <a:gd name="connsiteY243" fmla="*/ 829387 h 3370881"/>
                          <a:gd name="connsiteX244" fmla="*/ 1922929 w 2657256"/>
                          <a:gd name="connsiteY244" fmla="*/ 842834 h 3370881"/>
                          <a:gd name="connsiteX245" fmla="*/ 1967753 w 2657256"/>
                          <a:gd name="connsiteY245" fmla="*/ 883176 h 3370881"/>
                          <a:gd name="connsiteX246" fmla="*/ 1981200 w 2657256"/>
                          <a:gd name="connsiteY246" fmla="*/ 896623 h 3370881"/>
                          <a:gd name="connsiteX247" fmla="*/ 1994647 w 2657256"/>
                          <a:gd name="connsiteY247" fmla="*/ 905587 h 3370881"/>
                          <a:gd name="connsiteX248" fmla="*/ 2021541 w 2657256"/>
                          <a:gd name="connsiteY248" fmla="*/ 927999 h 3370881"/>
                          <a:gd name="connsiteX249" fmla="*/ 2030506 w 2657256"/>
                          <a:gd name="connsiteY249" fmla="*/ 941446 h 3370881"/>
                          <a:gd name="connsiteX250" fmla="*/ 2057400 w 2657256"/>
                          <a:gd name="connsiteY250" fmla="*/ 968340 h 3370881"/>
                          <a:gd name="connsiteX251" fmla="*/ 2088776 w 2657256"/>
                          <a:gd name="connsiteY251" fmla="*/ 1013164 h 3370881"/>
                          <a:gd name="connsiteX252" fmla="*/ 2115670 w 2657256"/>
                          <a:gd name="connsiteY252" fmla="*/ 1057987 h 3370881"/>
                          <a:gd name="connsiteX253" fmla="*/ 2120153 w 2657256"/>
                          <a:gd name="connsiteY253" fmla="*/ 1089364 h 3370881"/>
                          <a:gd name="connsiteX254" fmla="*/ 2138082 w 2657256"/>
                          <a:gd name="connsiteY254" fmla="*/ 1143152 h 3370881"/>
                          <a:gd name="connsiteX255" fmla="*/ 2147047 w 2657256"/>
                          <a:gd name="connsiteY255" fmla="*/ 1196940 h 3370881"/>
                          <a:gd name="connsiteX256" fmla="*/ 2151529 w 2657256"/>
                          <a:gd name="connsiteY256" fmla="*/ 1210387 h 3370881"/>
                          <a:gd name="connsiteX257" fmla="*/ 2156012 w 2657256"/>
                          <a:gd name="connsiteY257" fmla="*/ 1228317 h 3370881"/>
                          <a:gd name="connsiteX258" fmla="*/ 2173941 w 2657256"/>
                          <a:gd name="connsiteY258" fmla="*/ 1295552 h 3370881"/>
                          <a:gd name="connsiteX259" fmla="*/ 2182906 w 2657256"/>
                          <a:gd name="connsiteY259" fmla="*/ 1313481 h 3370881"/>
                          <a:gd name="connsiteX260" fmla="*/ 2187388 w 2657256"/>
                          <a:gd name="connsiteY260" fmla="*/ 1331411 h 3370881"/>
                          <a:gd name="connsiteX261" fmla="*/ 2214282 w 2657256"/>
                          <a:gd name="connsiteY261" fmla="*/ 1385199 h 3370881"/>
                          <a:gd name="connsiteX262" fmla="*/ 2218765 w 2657256"/>
                          <a:gd name="connsiteY262" fmla="*/ 1403129 h 3370881"/>
                          <a:gd name="connsiteX263" fmla="*/ 2223247 w 2657256"/>
                          <a:gd name="connsiteY263" fmla="*/ 1430023 h 3370881"/>
                          <a:gd name="connsiteX264" fmla="*/ 2236694 w 2657256"/>
                          <a:gd name="connsiteY264" fmla="*/ 1456917 h 3370881"/>
                          <a:gd name="connsiteX265" fmla="*/ 2249794 w 2657256"/>
                          <a:gd name="connsiteY265" fmla="*/ 1524624 h 3370881"/>
                          <a:gd name="connsiteX266" fmla="*/ 2241176 w 2657256"/>
                          <a:gd name="connsiteY266" fmla="*/ 1577940 h 3370881"/>
                          <a:gd name="connsiteX267" fmla="*/ 2245659 w 2657256"/>
                          <a:gd name="connsiteY267" fmla="*/ 1595870 h 3370881"/>
                          <a:gd name="connsiteX268" fmla="*/ 2249634 w 2657256"/>
                          <a:gd name="connsiteY268" fmla="*/ 1685855 h 3370881"/>
                          <a:gd name="connsiteX269" fmla="*/ 2227729 w 2657256"/>
                          <a:gd name="connsiteY269" fmla="*/ 1716893 h 3370881"/>
                          <a:gd name="connsiteX270" fmla="*/ 2240500 w 2657256"/>
                          <a:gd name="connsiteY270" fmla="*/ 1674269 h 3370881"/>
                          <a:gd name="connsiteX271" fmla="*/ 2235341 w 2657256"/>
                          <a:gd name="connsiteY271" fmla="*/ 1788611 h 3370881"/>
                          <a:gd name="connsiteX272" fmla="*/ 2230689 w 2657256"/>
                          <a:gd name="connsiteY272" fmla="*/ 1823963 h 3370881"/>
                          <a:gd name="connsiteX273" fmla="*/ 2226207 w 2657256"/>
                          <a:gd name="connsiteY273" fmla="*/ 1824470 h 3370881"/>
                          <a:gd name="connsiteX274" fmla="*/ 2208278 w 2657256"/>
                          <a:gd name="connsiteY274" fmla="*/ 1869293 h 3370881"/>
                          <a:gd name="connsiteX275" fmla="*/ 2195168 w 2657256"/>
                          <a:gd name="connsiteY275" fmla="*/ 1882740 h 3370881"/>
                          <a:gd name="connsiteX276" fmla="*/ 2203458 w 2657256"/>
                          <a:gd name="connsiteY276" fmla="*/ 1918938 h 3370881"/>
                          <a:gd name="connsiteX277" fmla="*/ 2204134 w 2657256"/>
                          <a:gd name="connsiteY277" fmla="*/ 1949806 h 3370881"/>
                          <a:gd name="connsiteX278" fmla="*/ 2226545 w 2657256"/>
                          <a:gd name="connsiteY278" fmla="*/ 1954627 h 3370881"/>
                          <a:gd name="connsiteX279" fmla="*/ 2241176 w 2657256"/>
                          <a:gd name="connsiteY279" fmla="*/ 2012729 h 3370881"/>
                          <a:gd name="connsiteX280" fmla="*/ 2263588 w 2657256"/>
                          <a:gd name="connsiteY280" fmla="*/ 2057552 h 3370881"/>
                          <a:gd name="connsiteX281" fmla="*/ 2286000 w 2657256"/>
                          <a:gd name="connsiteY281" fmla="*/ 2084446 h 3370881"/>
                          <a:gd name="connsiteX282" fmla="*/ 2299447 w 2657256"/>
                          <a:gd name="connsiteY282" fmla="*/ 2124787 h 3370881"/>
                          <a:gd name="connsiteX283" fmla="*/ 2321859 w 2657256"/>
                          <a:gd name="connsiteY283" fmla="*/ 2151681 h 3370881"/>
                          <a:gd name="connsiteX284" fmla="*/ 2344270 w 2657256"/>
                          <a:gd name="connsiteY284" fmla="*/ 2205470 h 3370881"/>
                          <a:gd name="connsiteX285" fmla="*/ 2348753 w 2657256"/>
                          <a:gd name="connsiteY285" fmla="*/ 2223399 h 3370881"/>
                          <a:gd name="connsiteX286" fmla="*/ 2366682 w 2657256"/>
                          <a:gd name="connsiteY286" fmla="*/ 2263740 h 3370881"/>
                          <a:gd name="connsiteX287" fmla="*/ 2375647 w 2657256"/>
                          <a:gd name="connsiteY287" fmla="*/ 2286152 h 3370881"/>
                          <a:gd name="connsiteX288" fmla="*/ 2380129 w 2657256"/>
                          <a:gd name="connsiteY288" fmla="*/ 2308564 h 3370881"/>
                          <a:gd name="connsiteX289" fmla="*/ 2389094 w 2657256"/>
                          <a:gd name="connsiteY289" fmla="*/ 2335458 h 3370881"/>
                          <a:gd name="connsiteX290" fmla="*/ 2393576 w 2657256"/>
                          <a:gd name="connsiteY290" fmla="*/ 2380281 h 3370881"/>
                          <a:gd name="connsiteX291" fmla="*/ 2398059 w 2657256"/>
                          <a:gd name="connsiteY291" fmla="*/ 2393729 h 3370881"/>
                          <a:gd name="connsiteX292" fmla="*/ 2419794 w 2657256"/>
                          <a:gd name="connsiteY292" fmla="*/ 2447517 h 3370881"/>
                          <a:gd name="connsiteX293" fmla="*/ 2427343 w 2657256"/>
                          <a:gd name="connsiteY293" fmla="*/ 2564058 h 3370881"/>
                          <a:gd name="connsiteX294" fmla="*/ 2389094 w 2657256"/>
                          <a:gd name="connsiteY294" fmla="*/ 2837481 h 3370881"/>
                          <a:gd name="connsiteX295" fmla="*/ 2380129 w 2657256"/>
                          <a:gd name="connsiteY295" fmla="*/ 2859893 h 3370881"/>
                          <a:gd name="connsiteX296" fmla="*/ 2357718 w 2657256"/>
                          <a:gd name="connsiteY296" fmla="*/ 2913681 h 3370881"/>
                          <a:gd name="connsiteX297" fmla="*/ 2348753 w 2657256"/>
                          <a:gd name="connsiteY297" fmla="*/ 2936093 h 3370881"/>
                          <a:gd name="connsiteX298" fmla="*/ 2339788 w 2657256"/>
                          <a:gd name="connsiteY298" fmla="*/ 2971952 h 3370881"/>
                          <a:gd name="connsiteX299" fmla="*/ 2326341 w 2657256"/>
                          <a:gd name="connsiteY299" fmla="*/ 2994364 h 3370881"/>
                          <a:gd name="connsiteX300" fmla="*/ 2317376 w 2657256"/>
                          <a:gd name="connsiteY300" fmla="*/ 3025740 h 3370881"/>
                          <a:gd name="connsiteX301" fmla="*/ 2303929 w 2657256"/>
                          <a:gd name="connsiteY301" fmla="*/ 3048152 h 3370881"/>
                          <a:gd name="connsiteX302" fmla="*/ 2290482 w 2657256"/>
                          <a:gd name="connsiteY302" fmla="*/ 3079529 h 3370881"/>
                          <a:gd name="connsiteX303" fmla="*/ 2272553 w 2657256"/>
                          <a:gd name="connsiteY303" fmla="*/ 3084011 h 3370881"/>
                          <a:gd name="connsiteX304" fmla="*/ 2259106 w 2657256"/>
                          <a:gd name="connsiteY304" fmla="*/ 3088493 h 3370881"/>
                          <a:gd name="connsiteX305" fmla="*/ 2241176 w 2657256"/>
                          <a:gd name="connsiteY305" fmla="*/ 3092976 h 3370881"/>
                          <a:gd name="connsiteX306" fmla="*/ 2209800 w 2657256"/>
                          <a:gd name="connsiteY306" fmla="*/ 3101940 h 3370881"/>
                          <a:gd name="connsiteX307" fmla="*/ 2205318 w 2657256"/>
                          <a:gd name="connsiteY307" fmla="*/ 3039187 h 3370881"/>
                          <a:gd name="connsiteX308" fmla="*/ 2218765 w 2657256"/>
                          <a:gd name="connsiteY308" fmla="*/ 3021258 h 3370881"/>
                          <a:gd name="connsiteX309" fmla="*/ 2245659 w 2657256"/>
                          <a:gd name="connsiteY309" fmla="*/ 2971952 h 3370881"/>
                          <a:gd name="connsiteX310" fmla="*/ 2268070 w 2657256"/>
                          <a:gd name="connsiteY310" fmla="*/ 2945058 h 3370881"/>
                          <a:gd name="connsiteX311" fmla="*/ 2298550 w 2657256"/>
                          <a:gd name="connsiteY311" fmla="*/ 2568540 h 3370881"/>
                          <a:gd name="connsiteX312" fmla="*/ 2284986 w 2657256"/>
                          <a:gd name="connsiteY312" fmla="*/ 2532681 h 3370881"/>
                          <a:gd name="connsiteX313" fmla="*/ 2293273 w 2657256"/>
                          <a:gd name="connsiteY313" fmla="*/ 2496653 h 3370881"/>
                          <a:gd name="connsiteX314" fmla="*/ 2278152 w 2657256"/>
                          <a:gd name="connsiteY314" fmla="*/ 2475178 h 3370881"/>
                          <a:gd name="connsiteX315" fmla="*/ 2245659 w 2657256"/>
                          <a:gd name="connsiteY315" fmla="*/ 2389247 h 3370881"/>
                          <a:gd name="connsiteX316" fmla="*/ 2195507 w 2657256"/>
                          <a:gd name="connsiteY316" fmla="*/ 2241328 h 3370881"/>
                          <a:gd name="connsiteX317" fmla="*/ 2083786 w 2657256"/>
                          <a:gd name="connsiteY317" fmla="*/ 2040300 h 3370881"/>
                          <a:gd name="connsiteX318" fmla="*/ 2048773 w 2657256"/>
                          <a:gd name="connsiteY318" fmla="*/ 2017971 h 3370881"/>
                          <a:gd name="connsiteX319" fmla="*/ 2074314 w 2657256"/>
                          <a:gd name="connsiteY319" fmla="*/ 2011967 h 3370881"/>
                          <a:gd name="connsiteX320" fmla="*/ 2034988 w 2657256"/>
                          <a:gd name="connsiteY320" fmla="*/ 2003764 h 3370881"/>
                          <a:gd name="connsiteX321" fmla="*/ 2026023 w 2657256"/>
                          <a:gd name="connsiteY321" fmla="*/ 2026176 h 3370881"/>
                          <a:gd name="connsiteX322" fmla="*/ 2021541 w 2657256"/>
                          <a:gd name="connsiteY322" fmla="*/ 2039623 h 3370881"/>
                          <a:gd name="connsiteX323" fmla="*/ 1999129 w 2657256"/>
                          <a:gd name="connsiteY323" fmla="*/ 2053070 h 3370881"/>
                          <a:gd name="connsiteX324" fmla="*/ 1990165 w 2657256"/>
                          <a:gd name="connsiteY324" fmla="*/ 2070999 h 3370881"/>
                          <a:gd name="connsiteX325" fmla="*/ 1967753 w 2657256"/>
                          <a:gd name="connsiteY325" fmla="*/ 2106858 h 3370881"/>
                          <a:gd name="connsiteX326" fmla="*/ 1981200 w 2657256"/>
                          <a:gd name="connsiteY326" fmla="*/ 2223399 h 3370881"/>
                          <a:gd name="connsiteX327" fmla="*/ 1994647 w 2657256"/>
                          <a:gd name="connsiteY327" fmla="*/ 2254776 h 3370881"/>
                          <a:gd name="connsiteX328" fmla="*/ 2003612 w 2657256"/>
                          <a:gd name="connsiteY328" fmla="*/ 2272705 h 3370881"/>
                          <a:gd name="connsiteX329" fmla="*/ 2026023 w 2657256"/>
                          <a:gd name="connsiteY329" fmla="*/ 2304081 h 3370881"/>
                          <a:gd name="connsiteX330" fmla="*/ 2043953 w 2657256"/>
                          <a:gd name="connsiteY330" fmla="*/ 2348905 h 3370881"/>
                          <a:gd name="connsiteX331" fmla="*/ 2061882 w 2657256"/>
                          <a:gd name="connsiteY331" fmla="*/ 2371317 h 3370881"/>
                          <a:gd name="connsiteX332" fmla="*/ 2088776 w 2657256"/>
                          <a:gd name="connsiteY332" fmla="*/ 2434070 h 3370881"/>
                          <a:gd name="connsiteX333" fmla="*/ 2102223 w 2657256"/>
                          <a:gd name="connsiteY333" fmla="*/ 2465446 h 3370881"/>
                          <a:gd name="connsiteX334" fmla="*/ 2106706 w 2657256"/>
                          <a:gd name="connsiteY334" fmla="*/ 2496823 h 3370881"/>
                          <a:gd name="connsiteX335" fmla="*/ 2124635 w 2657256"/>
                          <a:gd name="connsiteY335" fmla="*/ 2559576 h 3370881"/>
                          <a:gd name="connsiteX336" fmla="*/ 2138082 w 2657256"/>
                          <a:gd name="connsiteY336" fmla="*/ 2649223 h 3370881"/>
                          <a:gd name="connsiteX337" fmla="*/ 2147047 w 2657256"/>
                          <a:gd name="connsiteY337" fmla="*/ 2685081 h 3370881"/>
                          <a:gd name="connsiteX338" fmla="*/ 2151529 w 2657256"/>
                          <a:gd name="connsiteY338" fmla="*/ 2716458 h 3370881"/>
                          <a:gd name="connsiteX339" fmla="*/ 2160494 w 2657256"/>
                          <a:gd name="connsiteY339" fmla="*/ 2770246 h 3370881"/>
                          <a:gd name="connsiteX340" fmla="*/ 2156012 w 2657256"/>
                          <a:gd name="connsiteY340" fmla="*/ 2962987 h 3370881"/>
                          <a:gd name="connsiteX341" fmla="*/ 2138082 w 2657256"/>
                          <a:gd name="connsiteY341" fmla="*/ 3043670 h 3370881"/>
                          <a:gd name="connsiteX342" fmla="*/ 2133600 w 2657256"/>
                          <a:gd name="connsiteY342" fmla="*/ 3061599 h 3370881"/>
                          <a:gd name="connsiteX343" fmla="*/ 2120153 w 2657256"/>
                          <a:gd name="connsiteY343" fmla="*/ 3079529 h 3370881"/>
                          <a:gd name="connsiteX344" fmla="*/ 2111188 w 2657256"/>
                          <a:gd name="connsiteY344" fmla="*/ 3106423 h 3370881"/>
                          <a:gd name="connsiteX345" fmla="*/ 2088776 w 2657256"/>
                          <a:gd name="connsiteY345" fmla="*/ 3137799 h 3370881"/>
                          <a:gd name="connsiteX346" fmla="*/ 2075329 w 2657256"/>
                          <a:gd name="connsiteY346" fmla="*/ 3164693 h 3370881"/>
                          <a:gd name="connsiteX347" fmla="*/ 2061882 w 2657256"/>
                          <a:gd name="connsiteY347" fmla="*/ 3169176 h 3370881"/>
                          <a:gd name="connsiteX348" fmla="*/ 2021541 w 2657256"/>
                          <a:gd name="connsiteY348" fmla="*/ 3164693 h 3370881"/>
                          <a:gd name="connsiteX349" fmla="*/ 2012576 w 2657256"/>
                          <a:gd name="connsiteY349" fmla="*/ 3119870 h 3370881"/>
                          <a:gd name="connsiteX350" fmla="*/ 2048435 w 2657256"/>
                          <a:gd name="connsiteY350" fmla="*/ 3021258 h 3370881"/>
                          <a:gd name="connsiteX351" fmla="*/ 2048435 w 2657256"/>
                          <a:gd name="connsiteY351" fmla="*/ 3021258 h 3370881"/>
                          <a:gd name="connsiteX352" fmla="*/ 2061882 w 2657256"/>
                          <a:gd name="connsiteY352" fmla="*/ 2967470 h 3370881"/>
                          <a:gd name="connsiteX353" fmla="*/ 2070847 w 2657256"/>
                          <a:gd name="connsiteY353" fmla="*/ 2882305 h 3370881"/>
                          <a:gd name="connsiteX354" fmla="*/ 2066365 w 2657256"/>
                          <a:gd name="connsiteY354" fmla="*/ 2725423 h 3370881"/>
                          <a:gd name="connsiteX355" fmla="*/ 2043953 w 2657256"/>
                          <a:gd name="connsiteY355" fmla="*/ 2649223 h 3370881"/>
                          <a:gd name="connsiteX356" fmla="*/ 2030506 w 2657256"/>
                          <a:gd name="connsiteY356" fmla="*/ 2622329 h 3370881"/>
                          <a:gd name="connsiteX357" fmla="*/ 2017059 w 2657256"/>
                          <a:gd name="connsiteY357" fmla="*/ 2581987 h 3370881"/>
                          <a:gd name="connsiteX358" fmla="*/ 1981200 w 2657256"/>
                          <a:gd name="connsiteY358" fmla="*/ 2514752 h 3370881"/>
                          <a:gd name="connsiteX359" fmla="*/ 1972235 w 2657256"/>
                          <a:gd name="connsiteY359" fmla="*/ 2501305 h 3370881"/>
                          <a:gd name="connsiteX360" fmla="*/ 1958788 w 2657256"/>
                          <a:gd name="connsiteY360" fmla="*/ 2478893 h 3370881"/>
                          <a:gd name="connsiteX361" fmla="*/ 1905000 w 2657256"/>
                          <a:gd name="connsiteY361" fmla="*/ 2398211 h 3370881"/>
                          <a:gd name="connsiteX362" fmla="*/ 1882588 w 2657256"/>
                          <a:gd name="connsiteY362" fmla="*/ 2357870 h 3370881"/>
                          <a:gd name="connsiteX363" fmla="*/ 1869141 w 2657256"/>
                          <a:gd name="connsiteY363" fmla="*/ 2339940 h 3370881"/>
                          <a:gd name="connsiteX364" fmla="*/ 1806388 w 2657256"/>
                          <a:gd name="connsiteY364" fmla="*/ 2313046 h 3370881"/>
                          <a:gd name="connsiteX365" fmla="*/ 1779494 w 2657256"/>
                          <a:gd name="connsiteY365" fmla="*/ 2304081 h 3370881"/>
                          <a:gd name="connsiteX366" fmla="*/ 1752600 w 2657256"/>
                          <a:gd name="connsiteY366" fmla="*/ 2299599 h 3370881"/>
                          <a:gd name="connsiteX367" fmla="*/ 1680882 w 2657256"/>
                          <a:gd name="connsiteY367" fmla="*/ 2277187 h 3370881"/>
                          <a:gd name="connsiteX368" fmla="*/ 1719025 w 2657256"/>
                          <a:gd name="connsiteY368" fmla="*/ 2281331 h 3370881"/>
                          <a:gd name="connsiteX369" fmla="*/ 1756997 w 2657256"/>
                          <a:gd name="connsiteY369" fmla="*/ 2289450 h 3370881"/>
                          <a:gd name="connsiteX370" fmla="*/ 1656440 w 2657256"/>
                          <a:gd name="connsiteY370" fmla="*/ 2298583 h 3370881"/>
                          <a:gd name="connsiteX371" fmla="*/ 1537447 w 2657256"/>
                          <a:gd name="connsiteY371" fmla="*/ 2329960 h 3370881"/>
                          <a:gd name="connsiteX372" fmla="*/ 1571993 w 2657256"/>
                          <a:gd name="connsiteY372" fmla="*/ 2317957 h 3370881"/>
                          <a:gd name="connsiteX373" fmla="*/ 1509707 w 2657256"/>
                          <a:gd name="connsiteY373" fmla="*/ 2338926 h 3370881"/>
                          <a:gd name="connsiteX374" fmla="*/ 1500444 w 2657256"/>
                          <a:gd name="connsiteY374" fmla="*/ 2355271 h 3370881"/>
                          <a:gd name="connsiteX375" fmla="*/ 1402678 w 2657256"/>
                          <a:gd name="connsiteY375" fmla="*/ 2339641 h 3370881"/>
                          <a:gd name="connsiteX376" fmla="*/ 1322892 w 2657256"/>
                          <a:gd name="connsiteY376" fmla="*/ 2336952 h 3370881"/>
                          <a:gd name="connsiteX377" fmla="*/ 1199384 w 2657256"/>
                          <a:gd name="connsiteY377" fmla="*/ 2307041 h 3370881"/>
                          <a:gd name="connsiteX378" fmla="*/ 1066800 w 2657256"/>
                          <a:gd name="connsiteY378" fmla="*/ 2272705 h 3370881"/>
                          <a:gd name="connsiteX379" fmla="*/ 1030941 w 2657256"/>
                          <a:gd name="connsiteY379" fmla="*/ 2263740 h 3370881"/>
                          <a:gd name="connsiteX380" fmla="*/ 986118 w 2657256"/>
                          <a:gd name="connsiteY380" fmla="*/ 2241329 h 3370881"/>
                          <a:gd name="connsiteX381" fmla="*/ 968188 w 2657256"/>
                          <a:gd name="connsiteY381" fmla="*/ 2232364 h 3370881"/>
                          <a:gd name="connsiteX382" fmla="*/ 936812 w 2657256"/>
                          <a:gd name="connsiteY382" fmla="*/ 2214434 h 3370881"/>
                          <a:gd name="connsiteX383" fmla="*/ 905435 w 2657256"/>
                          <a:gd name="connsiteY383" fmla="*/ 2196505 h 3370881"/>
                          <a:gd name="connsiteX384" fmla="*/ 869576 w 2657256"/>
                          <a:gd name="connsiteY384" fmla="*/ 2209952 h 3370881"/>
                          <a:gd name="connsiteX385" fmla="*/ 856129 w 2657256"/>
                          <a:gd name="connsiteY385" fmla="*/ 2227881 h 3370881"/>
                          <a:gd name="connsiteX386" fmla="*/ 815788 w 2657256"/>
                          <a:gd name="connsiteY386" fmla="*/ 2268223 h 3370881"/>
                          <a:gd name="connsiteX387" fmla="*/ 788894 w 2657256"/>
                          <a:gd name="connsiteY387" fmla="*/ 2290634 h 3370881"/>
                          <a:gd name="connsiteX388" fmla="*/ 762000 w 2657256"/>
                          <a:gd name="connsiteY388" fmla="*/ 2313046 h 3370881"/>
                          <a:gd name="connsiteX389" fmla="*/ 753035 w 2657256"/>
                          <a:gd name="connsiteY389" fmla="*/ 2326493 h 3370881"/>
                          <a:gd name="connsiteX390" fmla="*/ 735106 w 2657256"/>
                          <a:gd name="connsiteY390" fmla="*/ 2339940 h 3370881"/>
                          <a:gd name="connsiteX391" fmla="*/ 712694 w 2657256"/>
                          <a:gd name="connsiteY391" fmla="*/ 2362352 h 3370881"/>
                          <a:gd name="connsiteX392" fmla="*/ 694765 w 2657256"/>
                          <a:gd name="connsiteY392" fmla="*/ 2375799 h 3370881"/>
                          <a:gd name="connsiteX393" fmla="*/ 681318 w 2657256"/>
                          <a:gd name="connsiteY393" fmla="*/ 2393729 h 3370881"/>
                          <a:gd name="connsiteX394" fmla="*/ 667870 w 2657256"/>
                          <a:gd name="connsiteY394" fmla="*/ 2402693 h 3370881"/>
                          <a:gd name="connsiteX395" fmla="*/ 623047 w 2657256"/>
                          <a:gd name="connsiteY395" fmla="*/ 2443034 h 3370881"/>
                          <a:gd name="connsiteX396" fmla="*/ 600635 w 2657256"/>
                          <a:gd name="connsiteY396" fmla="*/ 2474411 h 3370881"/>
                          <a:gd name="connsiteX397" fmla="*/ 587188 w 2657256"/>
                          <a:gd name="connsiteY397" fmla="*/ 2514752 h 3370881"/>
                          <a:gd name="connsiteX398" fmla="*/ 582706 w 2657256"/>
                          <a:gd name="connsiteY398" fmla="*/ 2546129 h 3370881"/>
                          <a:gd name="connsiteX399" fmla="*/ 596153 w 2657256"/>
                          <a:gd name="connsiteY399" fmla="*/ 2635776 h 3370881"/>
                          <a:gd name="connsiteX400" fmla="*/ 600635 w 2657256"/>
                          <a:gd name="connsiteY400" fmla="*/ 2653705 h 3370881"/>
                          <a:gd name="connsiteX401" fmla="*/ 609600 w 2657256"/>
                          <a:gd name="connsiteY401" fmla="*/ 2671634 h 3370881"/>
                          <a:gd name="connsiteX402" fmla="*/ 614082 w 2657256"/>
                          <a:gd name="connsiteY402" fmla="*/ 2689564 h 3370881"/>
                          <a:gd name="connsiteX403" fmla="*/ 623047 w 2657256"/>
                          <a:gd name="connsiteY403" fmla="*/ 2711976 h 3370881"/>
                          <a:gd name="connsiteX404" fmla="*/ 627529 w 2657256"/>
                          <a:gd name="connsiteY404" fmla="*/ 2734387 h 3370881"/>
                          <a:gd name="connsiteX405" fmla="*/ 640976 w 2657256"/>
                          <a:gd name="connsiteY405" fmla="*/ 2765764 h 3370881"/>
                          <a:gd name="connsiteX406" fmla="*/ 645459 w 2657256"/>
                          <a:gd name="connsiteY406" fmla="*/ 2779211 h 3370881"/>
                          <a:gd name="connsiteX407" fmla="*/ 658906 w 2657256"/>
                          <a:gd name="connsiteY407" fmla="*/ 2801623 h 3370881"/>
                          <a:gd name="connsiteX408" fmla="*/ 676835 w 2657256"/>
                          <a:gd name="connsiteY408" fmla="*/ 2864376 h 3370881"/>
                          <a:gd name="connsiteX409" fmla="*/ 690282 w 2657256"/>
                          <a:gd name="connsiteY409" fmla="*/ 2895752 h 3370881"/>
                          <a:gd name="connsiteX410" fmla="*/ 699247 w 2657256"/>
                          <a:gd name="connsiteY410" fmla="*/ 2940576 h 3370881"/>
                          <a:gd name="connsiteX411" fmla="*/ 703729 w 2657256"/>
                          <a:gd name="connsiteY411" fmla="*/ 2967470 h 3370881"/>
                          <a:gd name="connsiteX412" fmla="*/ 717176 w 2657256"/>
                          <a:gd name="connsiteY412" fmla="*/ 2994364 h 3370881"/>
                          <a:gd name="connsiteX413" fmla="*/ 735106 w 2657256"/>
                          <a:gd name="connsiteY413" fmla="*/ 3052634 h 3370881"/>
                          <a:gd name="connsiteX414" fmla="*/ 739588 w 2657256"/>
                          <a:gd name="connsiteY414" fmla="*/ 3079529 h 3370881"/>
                          <a:gd name="connsiteX415" fmla="*/ 762000 w 2657256"/>
                          <a:gd name="connsiteY415" fmla="*/ 3142281 h 3370881"/>
                          <a:gd name="connsiteX416" fmla="*/ 766482 w 2657256"/>
                          <a:gd name="connsiteY416" fmla="*/ 3231929 h 3370881"/>
                          <a:gd name="connsiteX417" fmla="*/ 770965 w 2657256"/>
                          <a:gd name="connsiteY417" fmla="*/ 3254340 h 3370881"/>
                          <a:gd name="connsiteX418" fmla="*/ 775447 w 2657256"/>
                          <a:gd name="connsiteY418" fmla="*/ 3285717 h 3370881"/>
                          <a:gd name="connsiteX419" fmla="*/ 748553 w 2657256"/>
                          <a:gd name="connsiteY419" fmla="*/ 3335023 h 3370881"/>
                          <a:gd name="connsiteX420" fmla="*/ 721659 w 2657256"/>
                          <a:gd name="connsiteY420" fmla="*/ 3343987 h 3370881"/>
                          <a:gd name="connsiteX421" fmla="*/ 708212 w 2657256"/>
                          <a:gd name="connsiteY421" fmla="*/ 3348470 h 3370881"/>
                          <a:gd name="connsiteX422" fmla="*/ 623047 w 2657256"/>
                          <a:gd name="connsiteY422" fmla="*/ 3330540 h 3370881"/>
                          <a:gd name="connsiteX423" fmla="*/ 609600 w 2657256"/>
                          <a:gd name="connsiteY423" fmla="*/ 3308129 h 3370881"/>
                          <a:gd name="connsiteX424" fmla="*/ 591670 w 2657256"/>
                          <a:gd name="connsiteY424" fmla="*/ 3267787 h 3370881"/>
                          <a:gd name="connsiteX425" fmla="*/ 560294 w 2657256"/>
                          <a:gd name="connsiteY425" fmla="*/ 3209517 h 3370881"/>
                          <a:gd name="connsiteX426" fmla="*/ 551329 w 2657256"/>
                          <a:gd name="connsiteY426" fmla="*/ 3196070 h 3370881"/>
                          <a:gd name="connsiteX427" fmla="*/ 528918 w 2657256"/>
                          <a:gd name="connsiteY427" fmla="*/ 3173658 h 3370881"/>
                          <a:gd name="connsiteX428" fmla="*/ 519953 w 2657256"/>
                          <a:gd name="connsiteY428" fmla="*/ 3128834 h 3370881"/>
                          <a:gd name="connsiteX429" fmla="*/ 524435 w 2657256"/>
                          <a:gd name="connsiteY429" fmla="*/ 3101940 h 3370881"/>
                          <a:gd name="connsiteX430" fmla="*/ 528918 w 2657256"/>
                          <a:gd name="connsiteY430" fmla="*/ 3088493 h 3370881"/>
                          <a:gd name="connsiteX431" fmla="*/ 542365 w 2657256"/>
                          <a:gd name="connsiteY431" fmla="*/ 3052634 h 3370881"/>
                          <a:gd name="connsiteX432" fmla="*/ 484094 w 2657256"/>
                          <a:gd name="connsiteY432" fmla="*/ 2886787 h 3370881"/>
                          <a:gd name="connsiteX433" fmla="*/ 443753 w 2657256"/>
                          <a:gd name="connsiteY433" fmla="*/ 2779211 h 3370881"/>
                          <a:gd name="connsiteX434" fmla="*/ 439270 w 2657256"/>
                          <a:gd name="connsiteY434" fmla="*/ 2752317 h 3370881"/>
                          <a:gd name="connsiteX435" fmla="*/ 430306 w 2657256"/>
                          <a:gd name="connsiteY435" fmla="*/ 2716458 h 3370881"/>
                          <a:gd name="connsiteX436" fmla="*/ 425823 w 2657256"/>
                          <a:gd name="connsiteY436" fmla="*/ 2680599 h 3370881"/>
                          <a:gd name="connsiteX437" fmla="*/ 398929 w 2657256"/>
                          <a:gd name="connsiteY437" fmla="*/ 2599917 h 3370881"/>
                          <a:gd name="connsiteX438" fmla="*/ 385482 w 2657256"/>
                          <a:gd name="connsiteY438" fmla="*/ 2568540 h 3370881"/>
                          <a:gd name="connsiteX439" fmla="*/ 381000 w 2657256"/>
                          <a:gd name="connsiteY439" fmla="*/ 2550611 h 3370881"/>
                          <a:gd name="connsiteX440" fmla="*/ 372035 w 2657256"/>
                          <a:gd name="connsiteY440" fmla="*/ 2483376 h 3370881"/>
                          <a:gd name="connsiteX441" fmla="*/ 367553 w 2657256"/>
                          <a:gd name="connsiteY441" fmla="*/ 2469929 h 3370881"/>
                          <a:gd name="connsiteX442" fmla="*/ 407894 w 2657256"/>
                          <a:gd name="connsiteY442" fmla="*/ 2451999 h 3370881"/>
                          <a:gd name="connsiteX443" fmla="*/ 515470 w 2657256"/>
                          <a:gd name="connsiteY443" fmla="*/ 2407176 h 3370881"/>
                          <a:gd name="connsiteX444" fmla="*/ 578223 w 2657256"/>
                          <a:gd name="connsiteY444" fmla="*/ 2353387 h 3370881"/>
                          <a:gd name="connsiteX445" fmla="*/ 587188 w 2657256"/>
                          <a:gd name="connsiteY445" fmla="*/ 2330976 h 3370881"/>
                          <a:gd name="connsiteX446" fmla="*/ 614082 w 2657256"/>
                          <a:gd name="connsiteY446" fmla="*/ 2254776 h 3370881"/>
                          <a:gd name="connsiteX447" fmla="*/ 649941 w 2657256"/>
                          <a:gd name="connsiteY447" fmla="*/ 2200987 h 3370881"/>
                          <a:gd name="connsiteX448" fmla="*/ 690282 w 2657256"/>
                          <a:gd name="connsiteY448" fmla="*/ 2174093 h 3370881"/>
                          <a:gd name="connsiteX449" fmla="*/ 703729 w 2657256"/>
                          <a:gd name="connsiteY449" fmla="*/ 2165129 h 3370881"/>
                          <a:gd name="connsiteX450" fmla="*/ 739588 w 2657256"/>
                          <a:gd name="connsiteY450" fmla="*/ 2147199 h 3370881"/>
                          <a:gd name="connsiteX451" fmla="*/ 708212 w 2657256"/>
                          <a:gd name="connsiteY451" fmla="*/ 2187540 h 3370881"/>
                          <a:gd name="connsiteX452" fmla="*/ 654423 w 2657256"/>
                          <a:gd name="connsiteY452" fmla="*/ 2241329 h 3370881"/>
                          <a:gd name="connsiteX453" fmla="*/ 636494 w 2657256"/>
                          <a:gd name="connsiteY453" fmla="*/ 2259258 h 3370881"/>
                          <a:gd name="connsiteX454" fmla="*/ 614082 w 2657256"/>
                          <a:gd name="connsiteY454" fmla="*/ 2286152 h 3370881"/>
                          <a:gd name="connsiteX455" fmla="*/ 592179 w 2657256"/>
                          <a:gd name="connsiteY455" fmla="*/ 2282347 h 3370881"/>
                          <a:gd name="connsiteX456" fmla="*/ 555980 w 2657256"/>
                          <a:gd name="connsiteY456" fmla="*/ 2313892 h 3370881"/>
                          <a:gd name="connsiteX457" fmla="*/ 524435 w 2657256"/>
                          <a:gd name="connsiteY457" fmla="*/ 2348905 h 3370881"/>
                          <a:gd name="connsiteX458" fmla="*/ 502023 w 2657256"/>
                          <a:gd name="connsiteY458" fmla="*/ 2362352 h 3370881"/>
                          <a:gd name="connsiteX459" fmla="*/ 461682 w 2657256"/>
                          <a:gd name="connsiteY459" fmla="*/ 2389246 h 3370881"/>
                          <a:gd name="connsiteX460" fmla="*/ 448235 w 2657256"/>
                          <a:gd name="connsiteY460" fmla="*/ 2398211 h 3370881"/>
                          <a:gd name="connsiteX461" fmla="*/ 430306 w 2657256"/>
                          <a:gd name="connsiteY461" fmla="*/ 2407176 h 3370881"/>
                          <a:gd name="connsiteX462" fmla="*/ 412376 w 2657256"/>
                          <a:gd name="connsiteY462" fmla="*/ 2420623 h 3370881"/>
                          <a:gd name="connsiteX463" fmla="*/ 389965 w 2657256"/>
                          <a:gd name="connsiteY463" fmla="*/ 2429587 h 3370881"/>
                          <a:gd name="connsiteX464" fmla="*/ 372035 w 2657256"/>
                          <a:gd name="connsiteY464" fmla="*/ 2443034 h 3370881"/>
                          <a:gd name="connsiteX465" fmla="*/ 318247 w 2657256"/>
                          <a:gd name="connsiteY465" fmla="*/ 2474411 h 3370881"/>
                          <a:gd name="connsiteX466" fmla="*/ 304800 w 2657256"/>
                          <a:gd name="connsiteY466" fmla="*/ 2492340 h 3370881"/>
                          <a:gd name="connsiteX467" fmla="*/ 282388 w 2657256"/>
                          <a:gd name="connsiteY467" fmla="*/ 2519234 h 3370881"/>
                          <a:gd name="connsiteX468" fmla="*/ 295835 w 2657256"/>
                          <a:gd name="connsiteY468" fmla="*/ 2815070 h 3370881"/>
                          <a:gd name="connsiteX469" fmla="*/ 300318 w 2657256"/>
                          <a:gd name="connsiteY469" fmla="*/ 2837481 h 3370881"/>
                          <a:gd name="connsiteX470" fmla="*/ 304800 w 2657256"/>
                          <a:gd name="connsiteY470" fmla="*/ 2868858 h 3370881"/>
                          <a:gd name="connsiteX471" fmla="*/ 309282 w 2657256"/>
                          <a:gd name="connsiteY471" fmla="*/ 2927129 h 3370881"/>
                          <a:gd name="connsiteX472" fmla="*/ 322729 w 2657256"/>
                          <a:gd name="connsiteY472" fmla="*/ 2985399 h 3370881"/>
                          <a:gd name="connsiteX473" fmla="*/ 327212 w 2657256"/>
                          <a:gd name="connsiteY473" fmla="*/ 3012293 h 3370881"/>
                          <a:gd name="connsiteX474" fmla="*/ 331694 w 2657256"/>
                          <a:gd name="connsiteY474" fmla="*/ 3043670 h 3370881"/>
                          <a:gd name="connsiteX475" fmla="*/ 345141 w 2657256"/>
                          <a:gd name="connsiteY475" fmla="*/ 3070564 h 3370881"/>
                          <a:gd name="connsiteX476" fmla="*/ 367553 w 2657256"/>
                          <a:gd name="connsiteY476" fmla="*/ 3124352 h 3370881"/>
                          <a:gd name="connsiteX477" fmla="*/ 381000 w 2657256"/>
                          <a:gd name="connsiteY477" fmla="*/ 3182623 h 3370881"/>
                          <a:gd name="connsiteX478" fmla="*/ 389965 w 2657256"/>
                          <a:gd name="connsiteY478" fmla="*/ 3196070 h 3370881"/>
                          <a:gd name="connsiteX479" fmla="*/ 394447 w 2657256"/>
                          <a:gd name="connsiteY479" fmla="*/ 3213999 h 3370881"/>
                          <a:gd name="connsiteX480" fmla="*/ 412376 w 2657256"/>
                          <a:gd name="connsiteY480" fmla="*/ 3245376 h 3370881"/>
                          <a:gd name="connsiteX481" fmla="*/ 416859 w 2657256"/>
                          <a:gd name="connsiteY481" fmla="*/ 3258823 h 3370881"/>
                          <a:gd name="connsiteX482" fmla="*/ 425823 w 2657256"/>
                          <a:gd name="connsiteY482" fmla="*/ 3272270 h 3370881"/>
                          <a:gd name="connsiteX483" fmla="*/ 439270 w 2657256"/>
                          <a:gd name="connsiteY483" fmla="*/ 3303646 h 3370881"/>
                          <a:gd name="connsiteX484" fmla="*/ 439270 w 2657256"/>
                          <a:gd name="connsiteY484" fmla="*/ 3352952 h 3370881"/>
                          <a:gd name="connsiteX485" fmla="*/ 430306 w 2657256"/>
                          <a:gd name="connsiteY485" fmla="*/ 3366399 h 3370881"/>
                          <a:gd name="connsiteX486" fmla="*/ 412376 w 2657256"/>
                          <a:gd name="connsiteY486" fmla="*/ 3370881 h 3370881"/>
                          <a:gd name="connsiteX487" fmla="*/ 295835 w 2657256"/>
                          <a:gd name="connsiteY487" fmla="*/ 3357434 h 3370881"/>
                          <a:gd name="connsiteX488" fmla="*/ 264459 w 2657256"/>
                          <a:gd name="connsiteY488" fmla="*/ 3276752 h 3370881"/>
                          <a:gd name="connsiteX489" fmla="*/ 259976 w 2657256"/>
                          <a:gd name="connsiteY489" fmla="*/ 3240893 h 3370881"/>
                          <a:gd name="connsiteX490" fmla="*/ 246529 w 2657256"/>
                          <a:gd name="connsiteY490" fmla="*/ 3178140 h 3370881"/>
                          <a:gd name="connsiteX491" fmla="*/ 237565 w 2657256"/>
                          <a:gd name="connsiteY491" fmla="*/ 3084011 h 3370881"/>
                          <a:gd name="connsiteX492" fmla="*/ 228600 w 2657256"/>
                          <a:gd name="connsiteY492" fmla="*/ 3057117 h 3370881"/>
                          <a:gd name="connsiteX493" fmla="*/ 219635 w 2657256"/>
                          <a:gd name="connsiteY493" fmla="*/ 3021258 h 3370881"/>
                          <a:gd name="connsiteX494" fmla="*/ 206188 w 2657256"/>
                          <a:gd name="connsiteY494" fmla="*/ 2980917 h 3370881"/>
                          <a:gd name="connsiteX495" fmla="*/ 201706 w 2657256"/>
                          <a:gd name="connsiteY495" fmla="*/ 2949540 h 3370881"/>
                          <a:gd name="connsiteX496" fmla="*/ 197223 w 2657256"/>
                          <a:gd name="connsiteY496" fmla="*/ 2927129 h 3370881"/>
                          <a:gd name="connsiteX497" fmla="*/ 192741 w 2657256"/>
                          <a:gd name="connsiteY497" fmla="*/ 2891270 h 3370881"/>
                          <a:gd name="connsiteX498" fmla="*/ 188259 w 2657256"/>
                          <a:gd name="connsiteY498" fmla="*/ 2850929 h 3370881"/>
                          <a:gd name="connsiteX499" fmla="*/ 179294 w 2657256"/>
                          <a:gd name="connsiteY499" fmla="*/ 2824034 h 3370881"/>
                          <a:gd name="connsiteX500" fmla="*/ 165847 w 2657256"/>
                          <a:gd name="connsiteY500" fmla="*/ 2774729 h 3370881"/>
                          <a:gd name="connsiteX501" fmla="*/ 161365 w 2657256"/>
                          <a:gd name="connsiteY501" fmla="*/ 2747834 h 3370881"/>
                          <a:gd name="connsiteX502" fmla="*/ 156882 w 2657256"/>
                          <a:gd name="connsiteY502" fmla="*/ 2559576 h 3370881"/>
                          <a:gd name="connsiteX503" fmla="*/ 152400 w 2657256"/>
                          <a:gd name="connsiteY503" fmla="*/ 2519234 h 3370881"/>
                          <a:gd name="connsiteX504" fmla="*/ 118035 w 2657256"/>
                          <a:gd name="connsiteY504" fmla="*/ 2400004 h 3370881"/>
                          <a:gd name="connsiteX505" fmla="*/ 117048 w 2657256"/>
                          <a:gd name="connsiteY505" fmla="*/ 2344423 h 3370881"/>
                          <a:gd name="connsiteX506" fmla="*/ 100106 w 2657256"/>
                          <a:gd name="connsiteY506" fmla="*/ 2330976 h 3370881"/>
                          <a:gd name="connsiteX507" fmla="*/ 138953 w 2657256"/>
                          <a:gd name="connsiteY507" fmla="*/ 2313046 h 3370881"/>
                          <a:gd name="connsiteX508" fmla="*/ 152400 w 2657256"/>
                          <a:gd name="connsiteY508" fmla="*/ 2304081 h 3370881"/>
                          <a:gd name="connsiteX509" fmla="*/ 170329 w 2657256"/>
                          <a:gd name="connsiteY509" fmla="*/ 2259258 h 3370881"/>
                          <a:gd name="connsiteX510" fmla="*/ 188259 w 2657256"/>
                          <a:gd name="connsiteY510" fmla="*/ 2223399 h 3370881"/>
                          <a:gd name="connsiteX511" fmla="*/ 206188 w 2657256"/>
                          <a:gd name="connsiteY511" fmla="*/ 2187540 h 3370881"/>
                          <a:gd name="connsiteX512" fmla="*/ 210670 w 2657256"/>
                          <a:gd name="connsiteY512" fmla="*/ 2174093 h 3370881"/>
                          <a:gd name="connsiteX513" fmla="*/ 219635 w 2657256"/>
                          <a:gd name="connsiteY513" fmla="*/ 2115823 h 3370881"/>
                          <a:gd name="connsiteX514" fmla="*/ 210670 w 2657256"/>
                          <a:gd name="connsiteY514" fmla="*/ 1958940 h 3370881"/>
                          <a:gd name="connsiteX515" fmla="*/ 192741 w 2657256"/>
                          <a:gd name="connsiteY515" fmla="*/ 1923081 h 3370881"/>
                          <a:gd name="connsiteX516" fmla="*/ 179294 w 2657256"/>
                          <a:gd name="connsiteY516" fmla="*/ 1891705 h 3370881"/>
                          <a:gd name="connsiteX517" fmla="*/ 165847 w 2657256"/>
                          <a:gd name="connsiteY517" fmla="*/ 1864811 h 3370881"/>
                          <a:gd name="connsiteX518" fmla="*/ 152400 w 2657256"/>
                          <a:gd name="connsiteY518" fmla="*/ 1833434 h 3370881"/>
                          <a:gd name="connsiteX519" fmla="*/ 143435 w 2657256"/>
                          <a:gd name="connsiteY519" fmla="*/ 1819987 h 3370881"/>
                          <a:gd name="connsiteX520" fmla="*/ 107576 w 2657256"/>
                          <a:gd name="connsiteY520" fmla="*/ 1784129 h 3370881"/>
                          <a:gd name="connsiteX521" fmla="*/ 94129 w 2657256"/>
                          <a:gd name="connsiteY521" fmla="*/ 1779646 h 3370881"/>
                          <a:gd name="connsiteX522" fmla="*/ 71718 w 2657256"/>
                          <a:gd name="connsiteY522" fmla="*/ 1770681 h 3370881"/>
                          <a:gd name="connsiteX523" fmla="*/ 58270 w 2657256"/>
                          <a:gd name="connsiteY523" fmla="*/ 1761717 h 3370881"/>
                          <a:gd name="connsiteX524" fmla="*/ 26894 w 2657256"/>
                          <a:gd name="connsiteY524" fmla="*/ 1730340 h 3370881"/>
                          <a:gd name="connsiteX525" fmla="*/ 0 w 2657256"/>
                          <a:gd name="connsiteY525" fmla="*/ 1707929 h 3370881"/>
                          <a:gd name="connsiteX0" fmla="*/ 0 w 2657256"/>
                          <a:gd name="connsiteY0" fmla="*/ 1707929 h 3370881"/>
                          <a:gd name="connsiteX1" fmla="*/ 22412 w 2657256"/>
                          <a:gd name="connsiteY1" fmla="*/ 1698964 h 3370881"/>
                          <a:gd name="connsiteX2" fmla="*/ 31376 w 2657256"/>
                          <a:gd name="connsiteY2" fmla="*/ 1681034 h 3370881"/>
                          <a:gd name="connsiteX3" fmla="*/ 44823 w 2657256"/>
                          <a:gd name="connsiteY3" fmla="*/ 1672070 h 3370881"/>
                          <a:gd name="connsiteX4" fmla="*/ 58270 w 2657256"/>
                          <a:gd name="connsiteY4" fmla="*/ 1654140 h 3370881"/>
                          <a:gd name="connsiteX5" fmla="*/ 76200 w 2657256"/>
                          <a:gd name="connsiteY5" fmla="*/ 1645176 h 3370881"/>
                          <a:gd name="connsiteX6" fmla="*/ 98612 w 2657256"/>
                          <a:gd name="connsiteY6" fmla="*/ 1636211 h 3370881"/>
                          <a:gd name="connsiteX7" fmla="*/ 125506 w 2657256"/>
                          <a:gd name="connsiteY7" fmla="*/ 1627246 h 3370881"/>
                          <a:gd name="connsiteX8" fmla="*/ 152400 w 2657256"/>
                          <a:gd name="connsiteY8" fmla="*/ 1609317 h 3370881"/>
                          <a:gd name="connsiteX9" fmla="*/ 170329 w 2657256"/>
                          <a:gd name="connsiteY9" fmla="*/ 1600352 h 3370881"/>
                          <a:gd name="connsiteX10" fmla="*/ 188259 w 2657256"/>
                          <a:gd name="connsiteY10" fmla="*/ 1582423 h 3370881"/>
                          <a:gd name="connsiteX11" fmla="*/ 228600 w 2657256"/>
                          <a:gd name="connsiteY11" fmla="*/ 1564493 h 3370881"/>
                          <a:gd name="connsiteX12" fmla="*/ 255494 w 2657256"/>
                          <a:gd name="connsiteY12" fmla="*/ 1546564 h 3370881"/>
                          <a:gd name="connsiteX13" fmla="*/ 300318 w 2657256"/>
                          <a:gd name="connsiteY13" fmla="*/ 1524152 h 3370881"/>
                          <a:gd name="connsiteX14" fmla="*/ 313765 w 2657256"/>
                          <a:gd name="connsiteY14" fmla="*/ 1515187 h 3370881"/>
                          <a:gd name="connsiteX15" fmla="*/ 340659 w 2657256"/>
                          <a:gd name="connsiteY15" fmla="*/ 1510705 h 3370881"/>
                          <a:gd name="connsiteX16" fmla="*/ 363070 w 2657256"/>
                          <a:gd name="connsiteY16" fmla="*/ 1506223 h 3370881"/>
                          <a:gd name="connsiteX17" fmla="*/ 389965 w 2657256"/>
                          <a:gd name="connsiteY17" fmla="*/ 1501740 h 3370881"/>
                          <a:gd name="connsiteX18" fmla="*/ 425823 w 2657256"/>
                          <a:gd name="connsiteY18" fmla="*/ 1497258 h 3370881"/>
                          <a:gd name="connsiteX19" fmla="*/ 470647 w 2657256"/>
                          <a:gd name="connsiteY19" fmla="*/ 1488293 h 3370881"/>
                          <a:gd name="connsiteX20" fmla="*/ 515470 w 2657256"/>
                          <a:gd name="connsiteY20" fmla="*/ 1479329 h 3370881"/>
                          <a:gd name="connsiteX21" fmla="*/ 528918 w 2657256"/>
                          <a:gd name="connsiteY21" fmla="*/ 1470364 h 3370881"/>
                          <a:gd name="connsiteX22" fmla="*/ 600635 w 2657256"/>
                          <a:gd name="connsiteY22" fmla="*/ 1456917 h 3370881"/>
                          <a:gd name="connsiteX23" fmla="*/ 690282 w 2657256"/>
                          <a:gd name="connsiteY23" fmla="*/ 1447952 h 3370881"/>
                          <a:gd name="connsiteX24" fmla="*/ 793376 w 2657256"/>
                          <a:gd name="connsiteY24" fmla="*/ 1452434 h 3370881"/>
                          <a:gd name="connsiteX25" fmla="*/ 874059 w 2657256"/>
                          <a:gd name="connsiteY25" fmla="*/ 1465881 h 3370881"/>
                          <a:gd name="connsiteX26" fmla="*/ 914400 w 2657256"/>
                          <a:gd name="connsiteY26" fmla="*/ 1470364 h 3370881"/>
                          <a:gd name="connsiteX27" fmla="*/ 1030941 w 2657256"/>
                          <a:gd name="connsiteY27" fmla="*/ 1483811 h 3370881"/>
                          <a:gd name="connsiteX28" fmla="*/ 1151965 w 2657256"/>
                          <a:gd name="connsiteY28" fmla="*/ 1492776 h 3370881"/>
                          <a:gd name="connsiteX29" fmla="*/ 1281953 w 2657256"/>
                          <a:gd name="connsiteY29" fmla="*/ 1501740 h 3370881"/>
                          <a:gd name="connsiteX30" fmla="*/ 1465729 w 2657256"/>
                          <a:gd name="connsiteY30" fmla="*/ 1497258 h 3370881"/>
                          <a:gd name="connsiteX31" fmla="*/ 1510553 w 2657256"/>
                          <a:gd name="connsiteY31" fmla="*/ 1492776 h 3370881"/>
                          <a:gd name="connsiteX32" fmla="*/ 1582270 w 2657256"/>
                          <a:gd name="connsiteY32" fmla="*/ 1461399 h 3370881"/>
                          <a:gd name="connsiteX33" fmla="*/ 1604682 w 2657256"/>
                          <a:gd name="connsiteY33" fmla="*/ 1456917 h 3370881"/>
                          <a:gd name="connsiteX34" fmla="*/ 1622612 w 2657256"/>
                          <a:gd name="connsiteY34" fmla="*/ 1447952 h 3370881"/>
                          <a:gd name="connsiteX35" fmla="*/ 1645023 w 2657256"/>
                          <a:gd name="connsiteY35" fmla="*/ 1438987 h 3370881"/>
                          <a:gd name="connsiteX36" fmla="*/ 1662953 w 2657256"/>
                          <a:gd name="connsiteY36" fmla="*/ 1425540 h 3370881"/>
                          <a:gd name="connsiteX37" fmla="*/ 1698812 w 2657256"/>
                          <a:gd name="connsiteY37" fmla="*/ 1407611 h 3370881"/>
                          <a:gd name="connsiteX38" fmla="*/ 1739153 w 2657256"/>
                          <a:gd name="connsiteY38" fmla="*/ 1380717 h 3370881"/>
                          <a:gd name="connsiteX39" fmla="*/ 1752600 w 2657256"/>
                          <a:gd name="connsiteY39" fmla="*/ 1367270 h 3370881"/>
                          <a:gd name="connsiteX40" fmla="*/ 1775012 w 2657256"/>
                          <a:gd name="connsiteY40" fmla="*/ 1353823 h 3370881"/>
                          <a:gd name="connsiteX41" fmla="*/ 1797423 w 2657256"/>
                          <a:gd name="connsiteY41" fmla="*/ 1335893 h 3370881"/>
                          <a:gd name="connsiteX42" fmla="*/ 1810870 w 2657256"/>
                          <a:gd name="connsiteY42" fmla="*/ 1304517 h 3370881"/>
                          <a:gd name="connsiteX43" fmla="*/ 1815353 w 2657256"/>
                          <a:gd name="connsiteY43" fmla="*/ 1291070 h 3370881"/>
                          <a:gd name="connsiteX44" fmla="*/ 1801906 w 2657256"/>
                          <a:gd name="connsiteY44" fmla="*/ 1138670 h 3370881"/>
                          <a:gd name="connsiteX45" fmla="*/ 1792941 w 2657256"/>
                          <a:gd name="connsiteY45" fmla="*/ 1125223 h 3370881"/>
                          <a:gd name="connsiteX46" fmla="*/ 1757082 w 2657256"/>
                          <a:gd name="connsiteY46" fmla="*/ 1093846 h 3370881"/>
                          <a:gd name="connsiteX47" fmla="*/ 1730188 w 2657256"/>
                          <a:gd name="connsiteY47" fmla="*/ 1066952 h 3370881"/>
                          <a:gd name="connsiteX48" fmla="*/ 1703294 w 2657256"/>
                          <a:gd name="connsiteY48" fmla="*/ 1049023 h 3370881"/>
                          <a:gd name="connsiteX49" fmla="*/ 1622612 w 2657256"/>
                          <a:gd name="connsiteY49" fmla="*/ 1053505 h 3370881"/>
                          <a:gd name="connsiteX50" fmla="*/ 1595718 w 2657256"/>
                          <a:gd name="connsiteY50" fmla="*/ 1062470 h 3370881"/>
                          <a:gd name="connsiteX51" fmla="*/ 1573306 w 2657256"/>
                          <a:gd name="connsiteY51" fmla="*/ 1066952 h 3370881"/>
                          <a:gd name="connsiteX52" fmla="*/ 1453385 w 2657256"/>
                          <a:gd name="connsiteY52" fmla="*/ 1082761 h 3370881"/>
                          <a:gd name="connsiteX53" fmla="*/ 1326776 w 2657256"/>
                          <a:gd name="connsiteY53" fmla="*/ 1062470 h 3370881"/>
                          <a:gd name="connsiteX54" fmla="*/ 1308847 w 2657256"/>
                          <a:gd name="connsiteY54" fmla="*/ 1057987 h 3370881"/>
                          <a:gd name="connsiteX55" fmla="*/ 1277470 w 2657256"/>
                          <a:gd name="connsiteY55" fmla="*/ 1053505 h 3370881"/>
                          <a:gd name="connsiteX56" fmla="*/ 1259541 w 2657256"/>
                          <a:gd name="connsiteY56" fmla="*/ 1049023 h 3370881"/>
                          <a:gd name="connsiteX57" fmla="*/ 1232647 w 2657256"/>
                          <a:gd name="connsiteY57" fmla="*/ 1044540 h 3370881"/>
                          <a:gd name="connsiteX58" fmla="*/ 1053353 w 2657256"/>
                          <a:gd name="connsiteY58" fmla="*/ 1049023 h 3370881"/>
                          <a:gd name="connsiteX59" fmla="*/ 1035423 w 2657256"/>
                          <a:gd name="connsiteY59" fmla="*/ 1053505 h 3370881"/>
                          <a:gd name="connsiteX60" fmla="*/ 1008529 w 2657256"/>
                          <a:gd name="connsiteY60" fmla="*/ 1057987 h 3370881"/>
                          <a:gd name="connsiteX61" fmla="*/ 995082 w 2657256"/>
                          <a:gd name="connsiteY61" fmla="*/ 1062470 h 3370881"/>
                          <a:gd name="connsiteX62" fmla="*/ 945776 w 2657256"/>
                          <a:gd name="connsiteY62" fmla="*/ 1031093 h 3370881"/>
                          <a:gd name="connsiteX63" fmla="*/ 941294 w 2657256"/>
                          <a:gd name="connsiteY63" fmla="*/ 1017646 h 3370881"/>
                          <a:gd name="connsiteX64" fmla="*/ 932329 w 2657256"/>
                          <a:gd name="connsiteY64" fmla="*/ 919034 h 3370881"/>
                          <a:gd name="connsiteX65" fmla="*/ 914400 w 2657256"/>
                          <a:gd name="connsiteY65" fmla="*/ 901105 h 3370881"/>
                          <a:gd name="connsiteX66" fmla="*/ 918882 w 2657256"/>
                          <a:gd name="connsiteY66" fmla="*/ 869729 h 3370881"/>
                          <a:gd name="connsiteX67" fmla="*/ 941294 w 2657256"/>
                          <a:gd name="connsiteY67" fmla="*/ 865246 h 3370881"/>
                          <a:gd name="connsiteX68" fmla="*/ 959223 w 2657256"/>
                          <a:gd name="connsiteY68" fmla="*/ 851799 h 3370881"/>
                          <a:gd name="connsiteX69" fmla="*/ 990600 w 2657256"/>
                          <a:gd name="connsiteY69" fmla="*/ 847317 h 3370881"/>
                          <a:gd name="connsiteX70" fmla="*/ 1129553 w 2657256"/>
                          <a:gd name="connsiteY70" fmla="*/ 838352 h 3370881"/>
                          <a:gd name="connsiteX71" fmla="*/ 1147482 w 2657256"/>
                          <a:gd name="connsiteY71" fmla="*/ 829387 h 3370881"/>
                          <a:gd name="connsiteX72" fmla="*/ 1178859 w 2657256"/>
                          <a:gd name="connsiteY72" fmla="*/ 806976 h 3370881"/>
                          <a:gd name="connsiteX73" fmla="*/ 1192306 w 2657256"/>
                          <a:gd name="connsiteY73" fmla="*/ 793529 h 3370881"/>
                          <a:gd name="connsiteX74" fmla="*/ 1214718 w 2657256"/>
                          <a:gd name="connsiteY74" fmla="*/ 784564 h 3370881"/>
                          <a:gd name="connsiteX75" fmla="*/ 1241612 w 2657256"/>
                          <a:gd name="connsiteY75" fmla="*/ 771117 h 3370881"/>
                          <a:gd name="connsiteX76" fmla="*/ 1277470 w 2657256"/>
                          <a:gd name="connsiteY76" fmla="*/ 753187 h 3370881"/>
                          <a:gd name="connsiteX77" fmla="*/ 1295400 w 2657256"/>
                          <a:gd name="connsiteY77" fmla="*/ 730776 h 3370881"/>
                          <a:gd name="connsiteX78" fmla="*/ 1317812 w 2657256"/>
                          <a:gd name="connsiteY78" fmla="*/ 708364 h 3370881"/>
                          <a:gd name="connsiteX79" fmla="*/ 1353670 w 2657256"/>
                          <a:gd name="connsiteY79" fmla="*/ 663540 h 3370881"/>
                          <a:gd name="connsiteX80" fmla="*/ 1371600 w 2657256"/>
                          <a:gd name="connsiteY80" fmla="*/ 636646 h 3370881"/>
                          <a:gd name="connsiteX81" fmla="*/ 1380565 w 2657256"/>
                          <a:gd name="connsiteY81" fmla="*/ 596305 h 3370881"/>
                          <a:gd name="connsiteX82" fmla="*/ 1385047 w 2657256"/>
                          <a:gd name="connsiteY82" fmla="*/ 582858 h 3370881"/>
                          <a:gd name="connsiteX83" fmla="*/ 1380565 w 2657256"/>
                          <a:gd name="connsiteY83" fmla="*/ 533552 h 3370881"/>
                          <a:gd name="connsiteX84" fmla="*/ 1367118 w 2657256"/>
                          <a:gd name="connsiteY84" fmla="*/ 524587 h 3370881"/>
                          <a:gd name="connsiteX85" fmla="*/ 1349188 w 2657256"/>
                          <a:gd name="connsiteY85" fmla="*/ 520105 h 3370881"/>
                          <a:gd name="connsiteX86" fmla="*/ 1326776 w 2657256"/>
                          <a:gd name="connsiteY86" fmla="*/ 511140 h 3370881"/>
                          <a:gd name="connsiteX87" fmla="*/ 1281953 w 2657256"/>
                          <a:gd name="connsiteY87" fmla="*/ 515623 h 3370881"/>
                          <a:gd name="connsiteX88" fmla="*/ 1250576 w 2657256"/>
                          <a:gd name="connsiteY88" fmla="*/ 529070 h 3370881"/>
                          <a:gd name="connsiteX89" fmla="*/ 1210235 w 2657256"/>
                          <a:gd name="connsiteY89" fmla="*/ 542517 h 3370881"/>
                          <a:gd name="connsiteX90" fmla="*/ 1183341 w 2657256"/>
                          <a:gd name="connsiteY90" fmla="*/ 555964 h 3370881"/>
                          <a:gd name="connsiteX91" fmla="*/ 1160929 w 2657256"/>
                          <a:gd name="connsiteY91" fmla="*/ 569411 h 3370881"/>
                          <a:gd name="connsiteX92" fmla="*/ 1134035 w 2657256"/>
                          <a:gd name="connsiteY92" fmla="*/ 578376 h 3370881"/>
                          <a:gd name="connsiteX93" fmla="*/ 1111623 w 2657256"/>
                          <a:gd name="connsiteY93" fmla="*/ 587340 h 3370881"/>
                          <a:gd name="connsiteX94" fmla="*/ 1084729 w 2657256"/>
                          <a:gd name="connsiteY94" fmla="*/ 596305 h 3370881"/>
                          <a:gd name="connsiteX95" fmla="*/ 986118 w 2657256"/>
                          <a:gd name="connsiteY95" fmla="*/ 591823 h 3370881"/>
                          <a:gd name="connsiteX96" fmla="*/ 927847 w 2657256"/>
                          <a:gd name="connsiteY96" fmla="*/ 578376 h 3370881"/>
                          <a:gd name="connsiteX97" fmla="*/ 896470 w 2657256"/>
                          <a:gd name="connsiteY97" fmla="*/ 555964 h 3370881"/>
                          <a:gd name="connsiteX98" fmla="*/ 883023 w 2657256"/>
                          <a:gd name="connsiteY98" fmla="*/ 546999 h 3370881"/>
                          <a:gd name="connsiteX99" fmla="*/ 865094 w 2657256"/>
                          <a:gd name="connsiteY99" fmla="*/ 497693 h 3370881"/>
                          <a:gd name="connsiteX100" fmla="*/ 869576 w 2657256"/>
                          <a:gd name="connsiteY100" fmla="*/ 403564 h 3370881"/>
                          <a:gd name="connsiteX101" fmla="*/ 874059 w 2657256"/>
                          <a:gd name="connsiteY101" fmla="*/ 385634 h 3370881"/>
                          <a:gd name="connsiteX102" fmla="*/ 883023 w 2657256"/>
                          <a:gd name="connsiteY102" fmla="*/ 372187 h 3370881"/>
                          <a:gd name="connsiteX103" fmla="*/ 909918 w 2657256"/>
                          <a:gd name="connsiteY103" fmla="*/ 363223 h 3370881"/>
                          <a:gd name="connsiteX104" fmla="*/ 914400 w 2657256"/>
                          <a:gd name="connsiteY104" fmla="*/ 385634 h 3370881"/>
                          <a:gd name="connsiteX105" fmla="*/ 909918 w 2657256"/>
                          <a:gd name="connsiteY105" fmla="*/ 408046 h 3370881"/>
                          <a:gd name="connsiteX106" fmla="*/ 900953 w 2657256"/>
                          <a:gd name="connsiteY106" fmla="*/ 466317 h 3370881"/>
                          <a:gd name="connsiteX107" fmla="*/ 905435 w 2657256"/>
                          <a:gd name="connsiteY107" fmla="*/ 515623 h 3370881"/>
                          <a:gd name="connsiteX108" fmla="*/ 932329 w 2657256"/>
                          <a:gd name="connsiteY108" fmla="*/ 551481 h 3370881"/>
                          <a:gd name="connsiteX109" fmla="*/ 954741 w 2657256"/>
                          <a:gd name="connsiteY109" fmla="*/ 560446 h 3370881"/>
                          <a:gd name="connsiteX110" fmla="*/ 972670 w 2657256"/>
                          <a:gd name="connsiteY110" fmla="*/ 569411 h 3370881"/>
                          <a:gd name="connsiteX111" fmla="*/ 1066800 w 2657256"/>
                          <a:gd name="connsiteY111" fmla="*/ 564929 h 3370881"/>
                          <a:gd name="connsiteX112" fmla="*/ 1111623 w 2657256"/>
                          <a:gd name="connsiteY112" fmla="*/ 551481 h 3370881"/>
                          <a:gd name="connsiteX113" fmla="*/ 1129553 w 2657256"/>
                          <a:gd name="connsiteY113" fmla="*/ 538034 h 3370881"/>
                          <a:gd name="connsiteX114" fmla="*/ 1156447 w 2657256"/>
                          <a:gd name="connsiteY114" fmla="*/ 511140 h 3370881"/>
                          <a:gd name="connsiteX115" fmla="*/ 1160929 w 2657256"/>
                          <a:gd name="connsiteY115" fmla="*/ 493211 h 3370881"/>
                          <a:gd name="connsiteX116" fmla="*/ 1178859 w 2657256"/>
                          <a:gd name="connsiteY116" fmla="*/ 331846 h 3370881"/>
                          <a:gd name="connsiteX117" fmla="*/ 1215315 w 2657256"/>
                          <a:gd name="connsiteY117" fmla="*/ 270289 h 3370881"/>
                          <a:gd name="connsiteX118" fmla="*/ 1214718 w 2657256"/>
                          <a:gd name="connsiteY118" fmla="*/ 367705 h 3370881"/>
                          <a:gd name="connsiteX119" fmla="*/ 1201270 w 2657256"/>
                          <a:gd name="connsiteY119" fmla="*/ 412529 h 3370881"/>
                          <a:gd name="connsiteX120" fmla="*/ 1210235 w 2657256"/>
                          <a:gd name="connsiteY120" fmla="*/ 461834 h 3370881"/>
                          <a:gd name="connsiteX121" fmla="*/ 1214718 w 2657256"/>
                          <a:gd name="connsiteY121" fmla="*/ 475281 h 3370881"/>
                          <a:gd name="connsiteX122" fmla="*/ 1228165 w 2657256"/>
                          <a:gd name="connsiteY122" fmla="*/ 484246 h 3370881"/>
                          <a:gd name="connsiteX123" fmla="*/ 1250576 w 2657256"/>
                          <a:gd name="connsiteY123" fmla="*/ 502176 h 3370881"/>
                          <a:gd name="connsiteX124" fmla="*/ 1317812 w 2657256"/>
                          <a:gd name="connsiteY124" fmla="*/ 497693 h 3370881"/>
                          <a:gd name="connsiteX125" fmla="*/ 1353670 w 2657256"/>
                          <a:gd name="connsiteY125" fmla="*/ 488729 h 3370881"/>
                          <a:gd name="connsiteX126" fmla="*/ 1506070 w 2657256"/>
                          <a:gd name="connsiteY126" fmla="*/ 457352 h 3370881"/>
                          <a:gd name="connsiteX127" fmla="*/ 1550894 w 2657256"/>
                          <a:gd name="connsiteY127" fmla="*/ 430458 h 3370881"/>
                          <a:gd name="connsiteX128" fmla="*/ 1564341 w 2657256"/>
                          <a:gd name="connsiteY128" fmla="*/ 417011 h 3370881"/>
                          <a:gd name="connsiteX129" fmla="*/ 1586753 w 2657256"/>
                          <a:gd name="connsiteY129" fmla="*/ 399081 h 3370881"/>
                          <a:gd name="connsiteX130" fmla="*/ 1595718 w 2657256"/>
                          <a:gd name="connsiteY130" fmla="*/ 381152 h 3370881"/>
                          <a:gd name="connsiteX131" fmla="*/ 1600200 w 2657256"/>
                          <a:gd name="connsiteY131" fmla="*/ 363223 h 3370881"/>
                          <a:gd name="connsiteX132" fmla="*/ 1604852 w 2657256"/>
                          <a:gd name="connsiteY132" fmla="*/ 236279 h 3370881"/>
                          <a:gd name="connsiteX133" fmla="*/ 1537447 w 2657256"/>
                          <a:gd name="connsiteY133" fmla="*/ 188411 h 3370881"/>
                          <a:gd name="connsiteX134" fmla="*/ 1613647 w 2657256"/>
                          <a:gd name="connsiteY134" fmla="*/ 399081 h 3370881"/>
                          <a:gd name="connsiteX135" fmla="*/ 1627094 w 2657256"/>
                          <a:gd name="connsiteY135" fmla="*/ 417011 h 3370881"/>
                          <a:gd name="connsiteX136" fmla="*/ 1658470 w 2657256"/>
                          <a:gd name="connsiteY136" fmla="*/ 412529 h 3370881"/>
                          <a:gd name="connsiteX137" fmla="*/ 1685365 w 2657256"/>
                          <a:gd name="connsiteY137" fmla="*/ 390117 h 3370881"/>
                          <a:gd name="connsiteX138" fmla="*/ 1694329 w 2657256"/>
                          <a:gd name="connsiteY138" fmla="*/ 376670 h 3370881"/>
                          <a:gd name="connsiteX139" fmla="*/ 1734670 w 2657256"/>
                          <a:gd name="connsiteY139" fmla="*/ 354258 h 3370881"/>
                          <a:gd name="connsiteX140" fmla="*/ 1743635 w 2657256"/>
                          <a:gd name="connsiteY140" fmla="*/ 340811 h 3370881"/>
                          <a:gd name="connsiteX141" fmla="*/ 1757082 w 2657256"/>
                          <a:gd name="connsiteY141" fmla="*/ 336329 h 3370881"/>
                          <a:gd name="connsiteX142" fmla="*/ 1808984 w 2657256"/>
                          <a:gd name="connsiteY142" fmla="*/ 249641 h 3370881"/>
                          <a:gd name="connsiteX143" fmla="*/ 1899621 w 2657256"/>
                          <a:gd name="connsiteY143" fmla="*/ 211719 h 3370881"/>
                          <a:gd name="connsiteX144" fmla="*/ 1869369 w 2657256"/>
                          <a:gd name="connsiteY144" fmla="*/ 152642 h 3370881"/>
                          <a:gd name="connsiteX145" fmla="*/ 1772023 w 2657256"/>
                          <a:gd name="connsiteY145" fmla="*/ 77249 h 3370881"/>
                          <a:gd name="connsiteX146" fmla="*/ 1831413 w 2657256"/>
                          <a:gd name="connsiteY146" fmla="*/ 209768 h 3370881"/>
                          <a:gd name="connsiteX147" fmla="*/ 1904737 w 2657256"/>
                          <a:gd name="connsiteY147" fmla="*/ 247915 h 3370881"/>
                          <a:gd name="connsiteX148" fmla="*/ 1874221 w 2657256"/>
                          <a:gd name="connsiteY148" fmla="*/ 318698 h 3370881"/>
                          <a:gd name="connsiteX149" fmla="*/ 1788459 w 2657256"/>
                          <a:gd name="connsiteY149" fmla="*/ 367705 h 3370881"/>
                          <a:gd name="connsiteX150" fmla="*/ 1761565 w 2657256"/>
                          <a:gd name="connsiteY150" fmla="*/ 390117 h 3370881"/>
                          <a:gd name="connsiteX151" fmla="*/ 1783976 w 2657256"/>
                          <a:gd name="connsiteY151" fmla="*/ 399081 h 3370881"/>
                          <a:gd name="connsiteX152" fmla="*/ 1878106 w 2657256"/>
                          <a:gd name="connsiteY152" fmla="*/ 390117 h 3370881"/>
                          <a:gd name="connsiteX153" fmla="*/ 1891553 w 2657256"/>
                          <a:gd name="connsiteY153" fmla="*/ 381152 h 3370881"/>
                          <a:gd name="connsiteX154" fmla="*/ 1918447 w 2657256"/>
                          <a:gd name="connsiteY154" fmla="*/ 372187 h 3370881"/>
                          <a:gd name="connsiteX155" fmla="*/ 1940859 w 2657256"/>
                          <a:gd name="connsiteY155" fmla="*/ 358740 h 3370881"/>
                          <a:gd name="connsiteX156" fmla="*/ 1954306 w 2657256"/>
                          <a:gd name="connsiteY156" fmla="*/ 354258 h 3370881"/>
                          <a:gd name="connsiteX157" fmla="*/ 2083304 w 2657256"/>
                          <a:gd name="connsiteY157" fmla="*/ 290281 h 3370881"/>
                          <a:gd name="connsiteX158" fmla="*/ 2166172 w 2657256"/>
                          <a:gd name="connsiteY158" fmla="*/ 215604 h 3370881"/>
                          <a:gd name="connsiteX159" fmla="*/ 2069054 w 2657256"/>
                          <a:gd name="connsiteY159" fmla="*/ 40493 h 3370881"/>
                          <a:gd name="connsiteX160" fmla="*/ 2078225 w 2657256"/>
                          <a:gd name="connsiteY160" fmla="*/ 188681 h 3370881"/>
                          <a:gd name="connsiteX161" fmla="*/ 1999129 w 2657256"/>
                          <a:gd name="connsiteY161" fmla="*/ 358740 h 3370881"/>
                          <a:gd name="connsiteX162" fmla="*/ 1994647 w 2657256"/>
                          <a:gd name="connsiteY162" fmla="*/ 372187 h 3370881"/>
                          <a:gd name="connsiteX163" fmla="*/ 2039470 w 2657256"/>
                          <a:gd name="connsiteY163" fmla="*/ 390117 h 3370881"/>
                          <a:gd name="connsiteX164" fmla="*/ 2115670 w 2657256"/>
                          <a:gd name="connsiteY164" fmla="*/ 390117 h 3370881"/>
                          <a:gd name="connsiteX165" fmla="*/ 2160494 w 2657256"/>
                          <a:gd name="connsiteY165" fmla="*/ 376670 h 3370881"/>
                          <a:gd name="connsiteX166" fmla="*/ 2191870 w 2657256"/>
                          <a:gd name="connsiteY166" fmla="*/ 363223 h 3370881"/>
                          <a:gd name="connsiteX167" fmla="*/ 2205318 w 2657256"/>
                          <a:gd name="connsiteY167" fmla="*/ 358740 h 3370881"/>
                          <a:gd name="connsiteX168" fmla="*/ 2232212 w 2657256"/>
                          <a:gd name="connsiteY168" fmla="*/ 340811 h 3370881"/>
                          <a:gd name="connsiteX169" fmla="*/ 2312894 w 2657256"/>
                          <a:gd name="connsiteY169" fmla="*/ 183929 h 3370881"/>
                          <a:gd name="connsiteX170" fmla="*/ 2339788 w 2657256"/>
                          <a:gd name="connsiteY170" fmla="*/ 151 h 3370881"/>
                          <a:gd name="connsiteX171" fmla="*/ 2357718 w 2657256"/>
                          <a:gd name="connsiteY171" fmla="*/ 215305 h 3370881"/>
                          <a:gd name="connsiteX172" fmla="*/ 2254623 w 2657256"/>
                          <a:gd name="connsiteY172" fmla="*/ 376670 h 3370881"/>
                          <a:gd name="connsiteX173" fmla="*/ 2245659 w 2657256"/>
                          <a:gd name="connsiteY173" fmla="*/ 390117 h 3370881"/>
                          <a:gd name="connsiteX174" fmla="*/ 2254623 w 2657256"/>
                          <a:gd name="connsiteY174" fmla="*/ 403564 h 3370881"/>
                          <a:gd name="connsiteX175" fmla="*/ 2353235 w 2657256"/>
                          <a:gd name="connsiteY175" fmla="*/ 399081 h 3370881"/>
                          <a:gd name="connsiteX176" fmla="*/ 2366682 w 2657256"/>
                          <a:gd name="connsiteY176" fmla="*/ 394599 h 3370881"/>
                          <a:gd name="connsiteX177" fmla="*/ 2389094 w 2657256"/>
                          <a:gd name="connsiteY177" fmla="*/ 390117 h 3370881"/>
                          <a:gd name="connsiteX178" fmla="*/ 2424953 w 2657256"/>
                          <a:gd name="connsiteY178" fmla="*/ 367705 h 3370881"/>
                          <a:gd name="connsiteX179" fmla="*/ 2528047 w 2657256"/>
                          <a:gd name="connsiteY179" fmla="*/ 292700 h 3370881"/>
                          <a:gd name="connsiteX180" fmla="*/ 2541495 w 2657256"/>
                          <a:gd name="connsiteY180" fmla="*/ 62906 h 3370881"/>
                          <a:gd name="connsiteX181" fmla="*/ 2591304 w 2657256"/>
                          <a:gd name="connsiteY181" fmla="*/ 214081 h 3370881"/>
                          <a:gd name="connsiteX182" fmla="*/ 2612315 w 2657256"/>
                          <a:gd name="connsiteY182" fmla="*/ 290907 h 3370881"/>
                          <a:gd name="connsiteX183" fmla="*/ 2650863 w 2657256"/>
                          <a:gd name="connsiteY183" fmla="*/ 344994 h 3370881"/>
                          <a:gd name="connsiteX184" fmla="*/ 2465294 w 2657256"/>
                          <a:gd name="connsiteY184" fmla="*/ 399081 h 3370881"/>
                          <a:gd name="connsiteX185" fmla="*/ 2442882 w 2657256"/>
                          <a:gd name="connsiteY185" fmla="*/ 403564 h 3370881"/>
                          <a:gd name="connsiteX186" fmla="*/ 2398059 w 2657256"/>
                          <a:gd name="connsiteY186" fmla="*/ 417011 h 3370881"/>
                          <a:gd name="connsiteX187" fmla="*/ 2375647 w 2657256"/>
                          <a:gd name="connsiteY187" fmla="*/ 425976 h 3370881"/>
                          <a:gd name="connsiteX188" fmla="*/ 2357718 w 2657256"/>
                          <a:gd name="connsiteY188" fmla="*/ 430458 h 3370881"/>
                          <a:gd name="connsiteX189" fmla="*/ 2344270 w 2657256"/>
                          <a:gd name="connsiteY189" fmla="*/ 461834 h 3370881"/>
                          <a:gd name="connsiteX190" fmla="*/ 2353235 w 2657256"/>
                          <a:gd name="connsiteY190" fmla="*/ 502176 h 3370881"/>
                          <a:gd name="connsiteX191" fmla="*/ 2362200 w 2657256"/>
                          <a:gd name="connsiteY191" fmla="*/ 515623 h 3370881"/>
                          <a:gd name="connsiteX192" fmla="*/ 2344270 w 2657256"/>
                          <a:gd name="connsiteY192" fmla="*/ 587340 h 3370881"/>
                          <a:gd name="connsiteX193" fmla="*/ 2321859 w 2657256"/>
                          <a:gd name="connsiteY193" fmla="*/ 614234 h 3370881"/>
                          <a:gd name="connsiteX194" fmla="*/ 2308412 w 2657256"/>
                          <a:gd name="connsiteY194" fmla="*/ 636646 h 3370881"/>
                          <a:gd name="connsiteX195" fmla="*/ 2281518 w 2657256"/>
                          <a:gd name="connsiteY195" fmla="*/ 641129 h 3370881"/>
                          <a:gd name="connsiteX196" fmla="*/ 2259106 w 2657256"/>
                          <a:gd name="connsiteY196" fmla="*/ 636646 h 3370881"/>
                          <a:gd name="connsiteX197" fmla="*/ 2277035 w 2657256"/>
                          <a:gd name="connsiteY197" fmla="*/ 578376 h 3370881"/>
                          <a:gd name="connsiteX198" fmla="*/ 2290482 w 2657256"/>
                          <a:gd name="connsiteY198" fmla="*/ 542517 h 3370881"/>
                          <a:gd name="connsiteX199" fmla="*/ 2286000 w 2657256"/>
                          <a:gd name="connsiteY199" fmla="*/ 506658 h 3370881"/>
                          <a:gd name="connsiteX200" fmla="*/ 2245659 w 2657256"/>
                          <a:gd name="connsiteY200" fmla="*/ 448387 h 3370881"/>
                          <a:gd name="connsiteX201" fmla="*/ 2200835 w 2657256"/>
                          <a:gd name="connsiteY201" fmla="*/ 430458 h 3370881"/>
                          <a:gd name="connsiteX202" fmla="*/ 2169459 w 2657256"/>
                          <a:gd name="connsiteY202" fmla="*/ 425976 h 3370881"/>
                          <a:gd name="connsiteX203" fmla="*/ 2102223 w 2657256"/>
                          <a:gd name="connsiteY203" fmla="*/ 430458 h 3370881"/>
                          <a:gd name="connsiteX204" fmla="*/ 2084294 w 2657256"/>
                          <a:gd name="connsiteY204" fmla="*/ 439423 h 3370881"/>
                          <a:gd name="connsiteX205" fmla="*/ 2070847 w 2657256"/>
                          <a:gd name="connsiteY205" fmla="*/ 443905 h 3370881"/>
                          <a:gd name="connsiteX206" fmla="*/ 2061882 w 2657256"/>
                          <a:gd name="connsiteY206" fmla="*/ 461834 h 3370881"/>
                          <a:gd name="connsiteX207" fmla="*/ 2034988 w 2657256"/>
                          <a:gd name="connsiteY207" fmla="*/ 475281 h 3370881"/>
                          <a:gd name="connsiteX208" fmla="*/ 1783976 w 2657256"/>
                          <a:gd name="connsiteY208" fmla="*/ 479764 h 3370881"/>
                          <a:gd name="connsiteX209" fmla="*/ 1766047 w 2657256"/>
                          <a:gd name="connsiteY209" fmla="*/ 488729 h 3370881"/>
                          <a:gd name="connsiteX210" fmla="*/ 1703294 w 2657256"/>
                          <a:gd name="connsiteY210" fmla="*/ 506658 h 3370881"/>
                          <a:gd name="connsiteX211" fmla="*/ 1689847 w 2657256"/>
                          <a:gd name="connsiteY211" fmla="*/ 511140 h 3370881"/>
                          <a:gd name="connsiteX212" fmla="*/ 1676400 w 2657256"/>
                          <a:gd name="connsiteY212" fmla="*/ 520105 h 3370881"/>
                          <a:gd name="connsiteX213" fmla="*/ 1649506 w 2657256"/>
                          <a:gd name="connsiteY213" fmla="*/ 529070 h 3370881"/>
                          <a:gd name="connsiteX214" fmla="*/ 1636059 w 2657256"/>
                          <a:gd name="connsiteY214" fmla="*/ 538034 h 3370881"/>
                          <a:gd name="connsiteX215" fmla="*/ 1622612 w 2657256"/>
                          <a:gd name="connsiteY215" fmla="*/ 551481 h 3370881"/>
                          <a:gd name="connsiteX216" fmla="*/ 1609165 w 2657256"/>
                          <a:gd name="connsiteY216" fmla="*/ 555964 h 3370881"/>
                          <a:gd name="connsiteX217" fmla="*/ 1577788 w 2657256"/>
                          <a:gd name="connsiteY217" fmla="*/ 587340 h 3370881"/>
                          <a:gd name="connsiteX218" fmla="*/ 1568823 w 2657256"/>
                          <a:gd name="connsiteY218" fmla="*/ 600787 h 3370881"/>
                          <a:gd name="connsiteX219" fmla="*/ 1555376 w 2657256"/>
                          <a:gd name="connsiteY219" fmla="*/ 614234 h 3370881"/>
                          <a:gd name="connsiteX220" fmla="*/ 1524000 w 2657256"/>
                          <a:gd name="connsiteY220" fmla="*/ 654576 h 3370881"/>
                          <a:gd name="connsiteX221" fmla="*/ 1519518 w 2657256"/>
                          <a:gd name="connsiteY221" fmla="*/ 668023 h 3370881"/>
                          <a:gd name="connsiteX222" fmla="*/ 1528482 w 2657256"/>
                          <a:gd name="connsiteY222" fmla="*/ 708364 h 3370881"/>
                          <a:gd name="connsiteX223" fmla="*/ 1537447 w 2657256"/>
                          <a:gd name="connsiteY223" fmla="*/ 721811 h 3370881"/>
                          <a:gd name="connsiteX224" fmla="*/ 1568823 w 2657256"/>
                          <a:gd name="connsiteY224" fmla="*/ 712846 h 3370881"/>
                          <a:gd name="connsiteX225" fmla="*/ 1600200 w 2657256"/>
                          <a:gd name="connsiteY225" fmla="*/ 712846 h 3370881"/>
                          <a:gd name="connsiteX226" fmla="*/ 1631576 w 2657256"/>
                          <a:gd name="connsiteY226" fmla="*/ 690434 h 3370881"/>
                          <a:gd name="connsiteX227" fmla="*/ 1645023 w 2657256"/>
                          <a:gd name="connsiteY227" fmla="*/ 676987 h 3370881"/>
                          <a:gd name="connsiteX228" fmla="*/ 1685365 w 2657256"/>
                          <a:gd name="connsiteY228" fmla="*/ 645611 h 3370881"/>
                          <a:gd name="connsiteX229" fmla="*/ 1716741 w 2657256"/>
                          <a:gd name="connsiteY229" fmla="*/ 614234 h 3370881"/>
                          <a:gd name="connsiteX230" fmla="*/ 1748118 w 2657256"/>
                          <a:gd name="connsiteY230" fmla="*/ 596305 h 3370881"/>
                          <a:gd name="connsiteX231" fmla="*/ 1761565 w 2657256"/>
                          <a:gd name="connsiteY231" fmla="*/ 591823 h 3370881"/>
                          <a:gd name="connsiteX232" fmla="*/ 1779494 w 2657256"/>
                          <a:gd name="connsiteY232" fmla="*/ 582858 h 3370881"/>
                          <a:gd name="connsiteX233" fmla="*/ 1815353 w 2657256"/>
                          <a:gd name="connsiteY233" fmla="*/ 573893 h 3370881"/>
                          <a:gd name="connsiteX234" fmla="*/ 2030506 w 2657256"/>
                          <a:gd name="connsiteY234" fmla="*/ 578376 h 3370881"/>
                          <a:gd name="connsiteX235" fmla="*/ 2017059 w 2657256"/>
                          <a:gd name="connsiteY235" fmla="*/ 600787 h 3370881"/>
                          <a:gd name="connsiteX236" fmla="*/ 1981200 w 2657256"/>
                          <a:gd name="connsiteY236" fmla="*/ 636646 h 3370881"/>
                          <a:gd name="connsiteX237" fmla="*/ 1967753 w 2657256"/>
                          <a:gd name="connsiteY237" fmla="*/ 650093 h 3370881"/>
                          <a:gd name="connsiteX238" fmla="*/ 1936376 w 2657256"/>
                          <a:gd name="connsiteY238" fmla="*/ 690434 h 3370881"/>
                          <a:gd name="connsiteX239" fmla="*/ 1905000 w 2657256"/>
                          <a:gd name="connsiteY239" fmla="*/ 717329 h 3370881"/>
                          <a:gd name="connsiteX240" fmla="*/ 1860176 w 2657256"/>
                          <a:gd name="connsiteY240" fmla="*/ 735258 h 3370881"/>
                          <a:gd name="connsiteX241" fmla="*/ 1788459 w 2657256"/>
                          <a:gd name="connsiteY241" fmla="*/ 744223 h 3370881"/>
                          <a:gd name="connsiteX242" fmla="*/ 1846729 w 2657256"/>
                          <a:gd name="connsiteY242" fmla="*/ 802493 h 3370881"/>
                          <a:gd name="connsiteX243" fmla="*/ 1913965 w 2657256"/>
                          <a:gd name="connsiteY243" fmla="*/ 829387 h 3370881"/>
                          <a:gd name="connsiteX244" fmla="*/ 1922929 w 2657256"/>
                          <a:gd name="connsiteY244" fmla="*/ 842834 h 3370881"/>
                          <a:gd name="connsiteX245" fmla="*/ 1967753 w 2657256"/>
                          <a:gd name="connsiteY245" fmla="*/ 883176 h 3370881"/>
                          <a:gd name="connsiteX246" fmla="*/ 1981200 w 2657256"/>
                          <a:gd name="connsiteY246" fmla="*/ 896623 h 3370881"/>
                          <a:gd name="connsiteX247" fmla="*/ 1994647 w 2657256"/>
                          <a:gd name="connsiteY247" fmla="*/ 905587 h 3370881"/>
                          <a:gd name="connsiteX248" fmla="*/ 2021541 w 2657256"/>
                          <a:gd name="connsiteY248" fmla="*/ 927999 h 3370881"/>
                          <a:gd name="connsiteX249" fmla="*/ 2030506 w 2657256"/>
                          <a:gd name="connsiteY249" fmla="*/ 941446 h 3370881"/>
                          <a:gd name="connsiteX250" fmla="*/ 2057400 w 2657256"/>
                          <a:gd name="connsiteY250" fmla="*/ 968340 h 3370881"/>
                          <a:gd name="connsiteX251" fmla="*/ 2088776 w 2657256"/>
                          <a:gd name="connsiteY251" fmla="*/ 1013164 h 3370881"/>
                          <a:gd name="connsiteX252" fmla="*/ 2115670 w 2657256"/>
                          <a:gd name="connsiteY252" fmla="*/ 1057987 h 3370881"/>
                          <a:gd name="connsiteX253" fmla="*/ 2120153 w 2657256"/>
                          <a:gd name="connsiteY253" fmla="*/ 1089364 h 3370881"/>
                          <a:gd name="connsiteX254" fmla="*/ 2138082 w 2657256"/>
                          <a:gd name="connsiteY254" fmla="*/ 1143152 h 3370881"/>
                          <a:gd name="connsiteX255" fmla="*/ 2147047 w 2657256"/>
                          <a:gd name="connsiteY255" fmla="*/ 1196940 h 3370881"/>
                          <a:gd name="connsiteX256" fmla="*/ 2151529 w 2657256"/>
                          <a:gd name="connsiteY256" fmla="*/ 1210387 h 3370881"/>
                          <a:gd name="connsiteX257" fmla="*/ 2156012 w 2657256"/>
                          <a:gd name="connsiteY257" fmla="*/ 1228317 h 3370881"/>
                          <a:gd name="connsiteX258" fmla="*/ 2173941 w 2657256"/>
                          <a:gd name="connsiteY258" fmla="*/ 1295552 h 3370881"/>
                          <a:gd name="connsiteX259" fmla="*/ 2182906 w 2657256"/>
                          <a:gd name="connsiteY259" fmla="*/ 1313481 h 3370881"/>
                          <a:gd name="connsiteX260" fmla="*/ 2187388 w 2657256"/>
                          <a:gd name="connsiteY260" fmla="*/ 1331411 h 3370881"/>
                          <a:gd name="connsiteX261" fmla="*/ 2214282 w 2657256"/>
                          <a:gd name="connsiteY261" fmla="*/ 1385199 h 3370881"/>
                          <a:gd name="connsiteX262" fmla="*/ 2218765 w 2657256"/>
                          <a:gd name="connsiteY262" fmla="*/ 1403129 h 3370881"/>
                          <a:gd name="connsiteX263" fmla="*/ 2223247 w 2657256"/>
                          <a:gd name="connsiteY263" fmla="*/ 1430023 h 3370881"/>
                          <a:gd name="connsiteX264" fmla="*/ 2236694 w 2657256"/>
                          <a:gd name="connsiteY264" fmla="*/ 1456917 h 3370881"/>
                          <a:gd name="connsiteX265" fmla="*/ 2249794 w 2657256"/>
                          <a:gd name="connsiteY265" fmla="*/ 1524624 h 3370881"/>
                          <a:gd name="connsiteX266" fmla="*/ 2241176 w 2657256"/>
                          <a:gd name="connsiteY266" fmla="*/ 1577940 h 3370881"/>
                          <a:gd name="connsiteX267" fmla="*/ 2245659 w 2657256"/>
                          <a:gd name="connsiteY267" fmla="*/ 1595870 h 3370881"/>
                          <a:gd name="connsiteX268" fmla="*/ 2249634 w 2657256"/>
                          <a:gd name="connsiteY268" fmla="*/ 1685855 h 3370881"/>
                          <a:gd name="connsiteX269" fmla="*/ 2227729 w 2657256"/>
                          <a:gd name="connsiteY269" fmla="*/ 1716893 h 3370881"/>
                          <a:gd name="connsiteX270" fmla="*/ 2240500 w 2657256"/>
                          <a:gd name="connsiteY270" fmla="*/ 1674269 h 3370881"/>
                          <a:gd name="connsiteX271" fmla="*/ 2235341 w 2657256"/>
                          <a:gd name="connsiteY271" fmla="*/ 1788611 h 3370881"/>
                          <a:gd name="connsiteX272" fmla="*/ 2230689 w 2657256"/>
                          <a:gd name="connsiteY272" fmla="*/ 1823963 h 3370881"/>
                          <a:gd name="connsiteX273" fmla="*/ 2226207 w 2657256"/>
                          <a:gd name="connsiteY273" fmla="*/ 1824470 h 3370881"/>
                          <a:gd name="connsiteX274" fmla="*/ 2208278 w 2657256"/>
                          <a:gd name="connsiteY274" fmla="*/ 1869293 h 3370881"/>
                          <a:gd name="connsiteX275" fmla="*/ 2195168 w 2657256"/>
                          <a:gd name="connsiteY275" fmla="*/ 1882740 h 3370881"/>
                          <a:gd name="connsiteX276" fmla="*/ 2203458 w 2657256"/>
                          <a:gd name="connsiteY276" fmla="*/ 1918938 h 3370881"/>
                          <a:gd name="connsiteX277" fmla="*/ 2204134 w 2657256"/>
                          <a:gd name="connsiteY277" fmla="*/ 1949806 h 3370881"/>
                          <a:gd name="connsiteX278" fmla="*/ 2226545 w 2657256"/>
                          <a:gd name="connsiteY278" fmla="*/ 1954627 h 3370881"/>
                          <a:gd name="connsiteX279" fmla="*/ 2241176 w 2657256"/>
                          <a:gd name="connsiteY279" fmla="*/ 2012729 h 3370881"/>
                          <a:gd name="connsiteX280" fmla="*/ 2263588 w 2657256"/>
                          <a:gd name="connsiteY280" fmla="*/ 2057552 h 3370881"/>
                          <a:gd name="connsiteX281" fmla="*/ 2286000 w 2657256"/>
                          <a:gd name="connsiteY281" fmla="*/ 2084446 h 3370881"/>
                          <a:gd name="connsiteX282" fmla="*/ 2299447 w 2657256"/>
                          <a:gd name="connsiteY282" fmla="*/ 2124787 h 3370881"/>
                          <a:gd name="connsiteX283" fmla="*/ 2321859 w 2657256"/>
                          <a:gd name="connsiteY283" fmla="*/ 2151681 h 3370881"/>
                          <a:gd name="connsiteX284" fmla="*/ 2344270 w 2657256"/>
                          <a:gd name="connsiteY284" fmla="*/ 2205470 h 3370881"/>
                          <a:gd name="connsiteX285" fmla="*/ 2348753 w 2657256"/>
                          <a:gd name="connsiteY285" fmla="*/ 2223399 h 3370881"/>
                          <a:gd name="connsiteX286" fmla="*/ 2366682 w 2657256"/>
                          <a:gd name="connsiteY286" fmla="*/ 2263740 h 3370881"/>
                          <a:gd name="connsiteX287" fmla="*/ 2375647 w 2657256"/>
                          <a:gd name="connsiteY287" fmla="*/ 2286152 h 3370881"/>
                          <a:gd name="connsiteX288" fmla="*/ 2380129 w 2657256"/>
                          <a:gd name="connsiteY288" fmla="*/ 2308564 h 3370881"/>
                          <a:gd name="connsiteX289" fmla="*/ 2389094 w 2657256"/>
                          <a:gd name="connsiteY289" fmla="*/ 2335458 h 3370881"/>
                          <a:gd name="connsiteX290" fmla="*/ 2393576 w 2657256"/>
                          <a:gd name="connsiteY290" fmla="*/ 2380281 h 3370881"/>
                          <a:gd name="connsiteX291" fmla="*/ 2398059 w 2657256"/>
                          <a:gd name="connsiteY291" fmla="*/ 2393729 h 3370881"/>
                          <a:gd name="connsiteX292" fmla="*/ 2419794 w 2657256"/>
                          <a:gd name="connsiteY292" fmla="*/ 2447517 h 3370881"/>
                          <a:gd name="connsiteX293" fmla="*/ 2427343 w 2657256"/>
                          <a:gd name="connsiteY293" fmla="*/ 2564058 h 3370881"/>
                          <a:gd name="connsiteX294" fmla="*/ 2389094 w 2657256"/>
                          <a:gd name="connsiteY294" fmla="*/ 2837481 h 3370881"/>
                          <a:gd name="connsiteX295" fmla="*/ 2380129 w 2657256"/>
                          <a:gd name="connsiteY295" fmla="*/ 2859893 h 3370881"/>
                          <a:gd name="connsiteX296" fmla="*/ 2357718 w 2657256"/>
                          <a:gd name="connsiteY296" fmla="*/ 2913681 h 3370881"/>
                          <a:gd name="connsiteX297" fmla="*/ 2348753 w 2657256"/>
                          <a:gd name="connsiteY297" fmla="*/ 2936093 h 3370881"/>
                          <a:gd name="connsiteX298" fmla="*/ 2339788 w 2657256"/>
                          <a:gd name="connsiteY298" fmla="*/ 2971952 h 3370881"/>
                          <a:gd name="connsiteX299" fmla="*/ 2326341 w 2657256"/>
                          <a:gd name="connsiteY299" fmla="*/ 2994364 h 3370881"/>
                          <a:gd name="connsiteX300" fmla="*/ 2317376 w 2657256"/>
                          <a:gd name="connsiteY300" fmla="*/ 3025740 h 3370881"/>
                          <a:gd name="connsiteX301" fmla="*/ 2303929 w 2657256"/>
                          <a:gd name="connsiteY301" fmla="*/ 3048152 h 3370881"/>
                          <a:gd name="connsiteX302" fmla="*/ 2290482 w 2657256"/>
                          <a:gd name="connsiteY302" fmla="*/ 3079529 h 3370881"/>
                          <a:gd name="connsiteX303" fmla="*/ 2272553 w 2657256"/>
                          <a:gd name="connsiteY303" fmla="*/ 3084011 h 3370881"/>
                          <a:gd name="connsiteX304" fmla="*/ 2259106 w 2657256"/>
                          <a:gd name="connsiteY304" fmla="*/ 3088493 h 3370881"/>
                          <a:gd name="connsiteX305" fmla="*/ 2241176 w 2657256"/>
                          <a:gd name="connsiteY305" fmla="*/ 3092976 h 3370881"/>
                          <a:gd name="connsiteX306" fmla="*/ 2209800 w 2657256"/>
                          <a:gd name="connsiteY306" fmla="*/ 3101940 h 3370881"/>
                          <a:gd name="connsiteX307" fmla="*/ 2205318 w 2657256"/>
                          <a:gd name="connsiteY307" fmla="*/ 3039187 h 3370881"/>
                          <a:gd name="connsiteX308" fmla="*/ 2218765 w 2657256"/>
                          <a:gd name="connsiteY308" fmla="*/ 3021258 h 3370881"/>
                          <a:gd name="connsiteX309" fmla="*/ 2245659 w 2657256"/>
                          <a:gd name="connsiteY309" fmla="*/ 2971952 h 3370881"/>
                          <a:gd name="connsiteX310" fmla="*/ 2268070 w 2657256"/>
                          <a:gd name="connsiteY310" fmla="*/ 2945058 h 3370881"/>
                          <a:gd name="connsiteX311" fmla="*/ 2298550 w 2657256"/>
                          <a:gd name="connsiteY311" fmla="*/ 2568540 h 3370881"/>
                          <a:gd name="connsiteX312" fmla="*/ 2284986 w 2657256"/>
                          <a:gd name="connsiteY312" fmla="*/ 2532681 h 3370881"/>
                          <a:gd name="connsiteX313" fmla="*/ 2293273 w 2657256"/>
                          <a:gd name="connsiteY313" fmla="*/ 2496653 h 3370881"/>
                          <a:gd name="connsiteX314" fmla="*/ 2278152 w 2657256"/>
                          <a:gd name="connsiteY314" fmla="*/ 2475178 h 3370881"/>
                          <a:gd name="connsiteX315" fmla="*/ 2245659 w 2657256"/>
                          <a:gd name="connsiteY315" fmla="*/ 2389247 h 3370881"/>
                          <a:gd name="connsiteX316" fmla="*/ 2195507 w 2657256"/>
                          <a:gd name="connsiteY316" fmla="*/ 2241328 h 3370881"/>
                          <a:gd name="connsiteX317" fmla="*/ 2083786 w 2657256"/>
                          <a:gd name="connsiteY317" fmla="*/ 2040300 h 3370881"/>
                          <a:gd name="connsiteX318" fmla="*/ 2048773 w 2657256"/>
                          <a:gd name="connsiteY318" fmla="*/ 2017971 h 3370881"/>
                          <a:gd name="connsiteX319" fmla="*/ 2074314 w 2657256"/>
                          <a:gd name="connsiteY319" fmla="*/ 2011967 h 3370881"/>
                          <a:gd name="connsiteX320" fmla="*/ 2034988 w 2657256"/>
                          <a:gd name="connsiteY320" fmla="*/ 2003764 h 3370881"/>
                          <a:gd name="connsiteX321" fmla="*/ 2026023 w 2657256"/>
                          <a:gd name="connsiteY321" fmla="*/ 2026176 h 3370881"/>
                          <a:gd name="connsiteX322" fmla="*/ 2021541 w 2657256"/>
                          <a:gd name="connsiteY322" fmla="*/ 2039623 h 3370881"/>
                          <a:gd name="connsiteX323" fmla="*/ 1999129 w 2657256"/>
                          <a:gd name="connsiteY323" fmla="*/ 2053070 h 3370881"/>
                          <a:gd name="connsiteX324" fmla="*/ 1990165 w 2657256"/>
                          <a:gd name="connsiteY324" fmla="*/ 2070999 h 3370881"/>
                          <a:gd name="connsiteX325" fmla="*/ 1967753 w 2657256"/>
                          <a:gd name="connsiteY325" fmla="*/ 2106858 h 3370881"/>
                          <a:gd name="connsiteX326" fmla="*/ 1981200 w 2657256"/>
                          <a:gd name="connsiteY326" fmla="*/ 2223399 h 3370881"/>
                          <a:gd name="connsiteX327" fmla="*/ 1994647 w 2657256"/>
                          <a:gd name="connsiteY327" fmla="*/ 2254776 h 3370881"/>
                          <a:gd name="connsiteX328" fmla="*/ 2003612 w 2657256"/>
                          <a:gd name="connsiteY328" fmla="*/ 2272705 h 3370881"/>
                          <a:gd name="connsiteX329" fmla="*/ 2026023 w 2657256"/>
                          <a:gd name="connsiteY329" fmla="*/ 2304081 h 3370881"/>
                          <a:gd name="connsiteX330" fmla="*/ 2043953 w 2657256"/>
                          <a:gd name="connsiteY330" fmla="*/ 2348905 h 3370881"/>
                          <a:gd name="connsiteX331" fmla="*/ 2061882 w 2657256"/>
                          <a:gd name="connsiteY331" fmla="*/ 2371317 h 3370881"/>
                          <a:gd name="connsiteX332" fmla="*/ 2088776 w 2657256"/>
                          <a:gd name="connsiteY332" fmla="*/ 2434070 h 3370881"/>
                          <a:gd name="connsiteX333" fmla="*/ 2102223 w 2657256"/>
                          <a:gd name="connsiteY333" fmla="*/ 2465446 h 3370881"/>
                          <a:gd name="connsiteX334" fmla="*/ 2106706 w 2657256"/>
                          <a:gd name="connsiteY334" fmla="*/ 2496823 h 3370881"/>
                          <a:gd name="connsiteX335" fmla="*/ 2124635 w 2657256"/>
                          <a:gd name="connsiteY335" fmla="*/ 2559576 h 3370881"/>
                          <a:gd name="connsiteX336" fmla="*/ 2138082 w 2657256"/>
                          <a:gd name="connsiteY336" fmla="*/ 2649223 h 3370881"/>
                          <a:gd name="connsiteX337" fmla="*/ 2147047 w 2657256"/>
                          <a:gd name="connsiteY337" fmla="*/ 2685081 h 3370881"/>
                          <a:gd name="connsiteX338" fmla="*/ 2151529 w 2657256"/>
                          <a:gd name="connsiteY338" fmla="*/ 2716458 h 3370881"/>
                          <a:gd name="connsiteX339" fmla="*/ 2160494 w 2657256"/>
                          <a:gd name="connsiteY339" fmla="*/ 2770246 h 3370881"/>
                          <a:gd name="connsiteX340" fmla="*/ 2156012 w 2657256"/>
                          <a:gd name="connsiteY340" fmla="*/ 2962987 h 3370881"/>
                          <a:gd name="connsiteX341" fmla="*/ 2138082 w 2657256"/>
                          <a:gd name="connsiteY341" fmla="*/ 3043670 h 3370881"/>
                          <a:gd name="connsiteX342" fmla="*/ 2133600 w 2657256"/>
                          <a:gd name="connsiteY342" fmla="*/ 3061599 h 3370881"/>
                          <a:gd name="connsiteX343" fmla="*/ 2120153 w 2657256"/>
                          <a:gd name="connsiteY343" fmla="*/ 3079529 h 3370881"/>
                          <a:gd name="connsiteX344" fmla="*/ 2111188 w 2657256"/>
                          <a:gd name="connsiteY344" fmla="*/ 3106423 h 3370881"/>
                          <a:gd name="connsiteX345" fmla="*/ 2088776 w 2657256"/>
                          <a:gd name="connsiteY345" fmla="*/ 3137799 h 3370881"/>
                          <a:gd name="connsiteX346" fmla="*/ 2075329 w 2657256"/>
                          <a:gd name="connsiteY346" fmla="*/ 3164693 h 3370881"/>
                          <a:gd name="connsiteX347" fmla="*/ 2061882 w 2657256"/>
                          <a:gd name="connsiteY347" fmla="*/ 3169176 h 3370881"/>
                          <a:gd name="connsiteX348" fmla="*/ 2021541 w 2657256"/>
                          <a:gd name="connsiteY348" fmla="*/ 3164693 h 3370881"/>
                          <a:gd name="connsiteX349" fmla="*/ 2012576 w 2657256"/>
                          <a:gd name="connsiteY349" fmla="*/ 3119870 h 3370881"/>
                          <a:gd name="connsiteX350" fmla="*/ 2048435 w 2657256"/>
                          <a:gd name="connsiteY350" fmla="*/ 3021258 h 3370881"/>
                          <a:gd name="connsiteX351" fmla="*/ 2048435 w 2657256"/>
                          <a:gd name="connsiteY351" fmla="*/ 3021258 h 3370881"/>
                          <a:gd name="connsiteX352" fmla="*/ 2061882 w 2657256"/>
                          <a:gd name="connsiteY352" fmla="*/ 2967470 h 3370881"/>
                          <a:gd name="connsiteX353" fmla="*/ 2070847 w 2657256"/>
                          <a:gd name="connsiteY353" fmla="*/ 2882305 h 3370881"/>
                          <a:gd name="connsiteX354" fmla="*/ 2066365 w 2657256"/>
                          <a:gd name="connsiteY354" fmla="*/ 2725423 h 3370881"/>
                          <a:gd name="connsiteX355" fmla="*/ 2043953 w 2657256"/>
                          <a:gd name="connsiteY355" fmla="*/ 2649223 h 3370881"/>
                          <a:gd name="connsiteX356" fmla="*/ 2030506 w 2657256"/>
                          <a:gd name="connsiteY356" fmla="*/ 2622329 h 3370881"/>
                          <a:gd name="connsiteX357" fmla="*/ 2017059 w 2657256"/>
                          <a:gd name="connsiteY357" fmla="*/ 2581987 h 3370881"/>
                          <a:gd name="connsiteX358" fmla="*/ 1981200 w 2657256"/>
                          <a:gd name="connsiteY358" fmla="*/ 2514752 h 3370881"/>
                          <a:gd name="connsiteX359" fmla="*/ 1972235 w 2657256"/>
                          <a:gd name="connsiteY359" fmla="*/ 2501305 h 3370881"/>
                          <a:gd name="connsiteX360" fmla="*/ 1958788 w 2657256"/>
                          <a:gd name="connsiteY360" fmla="*/ 2478893 h 3370881"/>
                          <a:gd name="connsiteX361" fmla="*/ 1905000 w 2657256"/>
                          <a:gd name="connsiteY361" fmla="*/ 2398211 h 3370881"/>
                          <a:gd name="connsiteX362" fmla="*/ 1882588 w 2657256"/>
                          <a:gd name="connsiteY362" fmla="*/ 2357870 h 3370881"/>
                          <a:gd name="connsiteX363" fmla="*/ 1869141 w 2657256"/>
                          <a:gd name="connsiteY363" fmla="*/ 2339940 h 3370881"/>
                          <a:gd name="connsiteX364" fmla="*/ 1806388 w 2657256"/>
                          <a:gd name="connsiteY364" fmla="*/ 2313046 h 3370881"/>
                          <a:gd name="connsiteX365" fmla="*/ 1779494 w 2657256"/>
                          <a:gd name="connsiteY365" fmla="*/ 2304081 h 3370881"/>
                          <a:gd name="connsiteX366" fmla="*/ 1752600 w 2657256"/>
                          <a:gd name="connsiteY366" fmla="*/ 2299599 h 3370881"/>
                          <a:gd name="connsiteX367" fmla="*/ 1680882 w 2657256"/>
                          <a:gd name="connsiteY367" fmla="*/ 2277187 h 3370881"/>
                          <a:gd name="connsiteX368" fmla="*/ 1719025 w 2657256"/>
                          <a:gd name="connsiteY368" fmla="*/ 2281331 h 3370881"/>
                          <a:gd name="connsiteX369" fmla="*/ 1756997 w 2657256"/>
                          <a:gd name="connsiteY369" fmla="*/ 2289450 h 3370881"/>
                          <a:gd name="connsiteX370" fmla="*/ 1656440 w 2657256"/>
                          <a:gd name="connsiteY370" fmla="*/ 2298583 h 3370881"/>
                          <a:gd name="connsiteX371" fmla="*/ 1537447 w 2657256"/>
                          <a:gd name="connsiteY371" fmla="*/ 2329960 h 3370881"/>
                          <a:gd name="connsiteX372" fmla="*/ 1571993 w 2657256"/>
                          <a:gd name="connsiteY372" fmla="*/ 2317957 h 3370881"/>
                          <a:gd name="connsiteX373" fmla="*/ 1509707 w 2657256"/>
                          <a:gd name="connsiteY373" fmla="*/ 2338926 h 3370881"/>
                          <a:gd name="connsiteX374" fmla="*/ 1500444 w 2657256"/>
                          <a:gd name="connsiteY374" fmla="*/ 2355271 h 3370881"/>
                          <a:gd name="connsiteX375" fmla="*/ 1402678 w 2657256"/>
                          <a:gd name="connsiteY375" fmla="*/ 2339641 h 3370881"/>
                          <a:gd name="connsiteX376" fmla="*/ 1322892 w 2657256"/>
                          <a:gd name="connsiteY376" fmla="*/ 2336952 h 3370881"/>
                          <a:gd name="connsiteX377" fmla="*/ 1199384 w 2657256"/>
                          <a:gd name="connsiteY377" fmla="*/ 2307041 h 3370881"/>
                          <a:gd name="connsiteX378" fmla="*/ 1066800 w 2657256"/>
                          <a:gd name="connsiteY378" fmla="*/ 2272705 h 3370881"/>
                          <a:gd name="connsiteX379" fmla="*/ 1030941 w 2657256"/>
                          <a:gd name="connsiteY379" fmla="*/ 2263740 h 3370881"/>
                          <a:gd name="connsiteX380" fmla="*/ 986118 w 2657256"/>
                          <a:gd name="connsiteY380" fmla="*/ 2241329 h 3370881"/>
                          <a:gd name="connsiteX381" fmla="*/ 968188 w 2657256"/>
                          <a:gd name="connsiteY381" fmla="*/ 2232364 h 3370881"/>
                          <a:gd name="connsiteX382" fmla="*/ 936812 w 2657256"/>
                          <a:gd name="connsiteY382" fmla="*/ 2214434 h 3370881"/>
                          <a:gd name="connsiteX383" fmla="*/ 905435 w 2657256"/>
                          <a:gd name="connsiteY383" fmla="*/ 2196505 h 3370881"/>
                          <a:gd name="connsiteX384" fmla="*/ 869576 w 2657256"/>
                          <a:gd name="connsiteY384" fmla="*/ 2209952 h 3370881"/>
                          <a:gd name="connsiteX385" fmla="*/ 856129 w 2657256"/>
                          <a:gd name="connsiteY385" fmla="*/ 2227881 h 3370881"/>
                          <a:gd name="connsiteX386" fmla="*/ 815788 w 2657256"/>
                          <a:gd name="connsiteY386" fmla="*/ 2268223 h 3370881"/>
                          <a:gd name="connsiteX387" fmla="*/ 788894 w 2657256"/>
                          <a:gd name="connsiteY387" fmla="*/ 2290634 h 3370881"/>
                          <a:gd name="connsiteX388" fmla="*/ 762000 w 2657256"/>
                          <a:gd name="connsiteY388" fmla="*/ 2313046 h 3370881"/>
                          <a:gd name="connsiteX389" fmla="*/ 753035 w 2657256"/>
                          <a:gd name="connsiteY389" fmla="*/ 2326493 h 3370881"/>
                          <a:gd name="connsiteX390" fmla="*/ 735106 w 2657256"/>
                          <a:gd name="connsiteY390" fmla="*/ 2339940 h 3370881"/>
                          <a:gd name="connsiteX391" fmla="*/ 712694 w 2657256"/>
                          <a:gd name="connsiteY391" fmla="*/ 2362352 h 3370881"/>
                          <a:gd name="connsiteX392" fmla="*/ 694765 w 2657256"/>
                          <a:gd name="connsiteY392" fmla="*/ 2375799 h 3370881"/>
                          <a:gd name="connsiteX393" fmla="*/ 681318 w 2657256"/>
                          <a:gd name="connsiteY393" fmla="*/ 2393729 h 3370881"/>
                          <a:gd name="connsiteX394" fmla="*/ 667870 w 2657256"/>
                          <a:gd name="connsiteY394" fmla="*/ 2402693 h 3370881"/>
                          <a:gd name="connsiteX395" fmla="*/ 623047 w 2657256"/>
                          <a:gd name="connsiteY395" fmla="*/ 2443034 h 3370881"/>
                          <a:gd name="connsiteX396" fmla="*/ 600635 w 2657256"/>
                          <a:gd name="connsiteY396" fmla="*/ 2474411 h 3370881"/>
                          <a:gd name="connsiteX397" fmla="*/ 587188 w 2657256"/>
                          <a:gd name="connsiteY397" fmla="*/ 2514752 h 3370881"/>
                          <a:gd name="connsiteX398" fmla="*/ 582706 w 2657256"/>
                          <a:gd name="connsiteY398" fmla="*/ 2546129 h 3370881"/>
                          <a:gd name="connsiteX399" fmla="*/ 596153 w 2657256"/>
                          <a:gd name="connsiteY399" fmla="*/ 2635776 h 3370881"/>
                          <a:gd name="connsiteX400" fmla="*/ 600635 w 2657256"/>
                          <a:gd name="connsiteY400" fmla="*/ 2653705 h 3370881"/>
                          <a:gd name="connsiteX401" fmla="*/ 609600 w 2657256"/>
                          <a:gd name="connsiteY401" fmla="*/ 2671634 h 3370881"/>
                          <a:gd name="connsiteX402" fmla="*/ 614082 w 2657256"/>
                          <a:gd name="connsiteY402" fmla="*/ 2689564 h 3370881"/>
                          <a:gd name="connsiteX403" fmla="*/ 623047 w 2657256"/>
                          <a:gd name="connsiteY403" fmla="*/ 2711976 h 3370881"/>
                          <a:gd name="connsiteX404" fmla="*/ 627529 w 2657256"/>
                          <a:gd name="connsiteY404" fmla="*/ 2734387 h 3370881"/>
                          <a:gd name="connsiteX405" fmla="*/ 640976 w 2657256"/>
                          <a:gd name="connsiteY405" fmla="*/ 2765764 h 3370881"/>
                          <a:gd name="connsiteX406" fmla="*/ 645459 w 2657256"/>
                          <a:gd name="connsiteY406" fmla="*/ 2779211 h 3370881"/>
                          <a:gd name="connsiteX407" fmla="*/ 658906 w 2657256"/>
                          <a:gd name="connsiteY407" fmla="*/ 2801623 h 3370881"/>
                          <a:gd name="connsiteX408" fmla="*/ 676835 w 2657256"/>
                          <a:gd name="connsiteY408" fmla="*/ 2864376 h 3370881"/>
                          <a:gd name="connsiteX409" fmla="*/ 690282 w 2657256"/>
                          <a:gd name="connsiteY409" fmla="*/ 2895752 h 3370881"/>
                          <a:gd name="connsiteX410" fmla="*/ 699247 w 2657256"/>
                          <a:gd name="connsiteY410" fmla="*/ 2940576 h 3370881"/>
                          <a:gd name="connsiteX411" fmla="*/ 703729 w 2657256"/>
                          <a:gd name="connsiteY411" fmla="*/ 2967470 h 3370881"/>
                          <a:gd name="connsiteX412" fmla="*/ 717176 w 2657256"/>
                          <a:gd name="connsiteY412" fmla="*/ 2994364 h 3370881"/>
                          <a:gd name="connsiteX413" fmla="*/ 735106 w 2657256"/>
                          <a:gd name="connsiteY413" fmla="*/ 3052634 h 3370881"/>
                          <a:gd name="connsiteX414" fmla="*/ 739588 w 2657256"/>
                          <a:gd name="connsiteY414" fmla="*/ 3079529 h 3370881"/>
                          <a:gd name="connsiteX415" fmla="*/ 762000 w 2657256"/>
                          <a:gd name="connsiteY415" fmla="*/ 3142281 h 3370881"/>
                          <a:gd name="connsiteX416" fmla="*/ 766482 w 2657256"/>
                          <a:gd name="connsiteY416" fmla="*/ 3231929 h 3370881"/>
                          <a:gd name="connsiteX417" fmla="*/ 770965 w 2657256"/>
                          <a:gd name="connsiteY417" fmla="*/ 3254340 h 3370881"/>
                          <a:gd name="connsiteX418" fmla="*/ 775447 w 2657256"/>
                          <a:gd name="connsiteY418" fmla="*/ 3285717 h 3370881"/>
                          <a:gd name="connsiteX419" fmla="*/ 748553 w 2657256"/>
                          <a:gd name="connsiteY419" fmla="*/ 3335023 h 3370881"/>
                          <a:gd name="connsiteX420" fmla="*/ 721659 w 2657256"/>
                          <a:gd name="connsiteY420" fmla="*/ 3343987 h 3370881"/>
                          <a:gd name="connsiteX421" fmla="*/ 708212 w 2657256"/>
                          <a:gd name="connsiteY421" fmla="*/ 3348470 h 3370881"/>
                          <a:gd name="connsiteX422" fmla="*/ 623047 w 2657256"/>
                          <a:gd name="connsiteY422" fmla="*/ 3330540 h 3370881"/>
                          <a:gd name="connsiteX423" fmla="*/ 609600 w 2657256"/>
                          <a:gd name="connsiteY423" fmla="*/ 3308129 h 3370881"/>
                          <a:gd name="connsiteX424" fmla="*/ 591670 w 2657256"/>
                          <a:gd name="connsiteY424" fmla="*/ 3267787 h 3370881"/>
                          <a:gd name="connsiteX425" fmla="*/ 560294 w 2657256"/>
                          <a:gd name="connsiteY425" fmla="*/ 3209517 h 3370881"/>
                          <a:gd name="connsiteX426" fmla="*/ 551329 w 2657256"/>
                          <a:gd name="connsiteY426" fmla="*/ 3196070 h 3370881"/>
                          <a:gd name="connsiteX427" fmla="*/ 528918 w 2657256"/>
                          <a:gd name="connsiteY427" fmla="*/ 3173658 h 3370881"/>
                          <a:gd name="connsiteX428" fmla="*/ 519953 w 2657256"/>
                          <a:gd name="connsiteY428" fmla="*/ 3128834 h 3370881"/>
                          <a:gd name="connsiteX429" fmla="*/ 524435 w 2657256"/>
                          <a:gd name="connsiteY429" fmla="*/ 3101940 h 3370881"/>
                          <a:gd name="connsiteX430" fmla="*/ 528918 w 2657256"/>
                          <a:gd name="connsiteY430" fmla="*/ 3088493 h 3370881"/>
                          <a:gd name="connsiteX431" fmla="*/ 542365 w 2657256"/>
                          <a:gd name="connsiteY431" fmla="*/ 3052634 h 3370881"/>
                          <a:gd name="connsiteX432" fmla="*/ 484094 w 2657256"/>
                          <a:gd name="connsiteY432" fmla="*/ 2886787 h 3370881"/>
                          <a:gd name="connsiteX433" fmla="*/ 443753 w 2657256"/>
                          <a:gd name="connsiteY433" fmla="*/ 2779211 h 3370881"/>
                          <a:gd name="connsiteX434" fmla="*/ 439270 w 2657256"/>
                          <a:gd name="connsiteY434" fmla="*/ 2752317 h 3370881"/>
                          <a:gd name="connsiteX435" fmla="*/ 430306 w 2657256"/>
                          <a:gd name="connsiteY435" fmla="*/ 2716458 h 3370881"/>
                          <a:gd name="connsiteX436" fmla="*/ 425823 w 2657256"/>
                          <a:gd name="connsiteY436" fmla="*/ 2680599 h 3370881"/>
                          <a:gd name="connsiteX437" fmla="*/ 398929 w 2657256"/>
                          <a:gd name="connsiteY437" fmla="*/ 2599917 h 3370881"/>
                          <a:gd name="connsiteX438" fmla="*/ 385482 w 2657256"/>
                          <a:gd name="connsiteY438" fmla="*/ 2568540 h 3370881"/>
                          <a:gd name="connsiteX439" fmla="*/ 381000 w 2657256"/>
                          <a:gd name="connsiteY439" fmla="*/ 2550611 h 3370881"/>
                          <a:gd name="connsiteX440" fmla="*/ 372035 w 2657256"/>
                          <a:gd name="connsiteY440" fmla="*/ 2483376 h 3370881"/>
                          <a:gd name="connsiteX441" fmla="*/ 367553 w 2657256"/>
                          <a:gd name="connsiteY441" fmla="*/ 2469929 h 3370881"/>
                          <a:gd name="connsiteX442" fmla="*/ 407894 w 2657256"/>
                          <a:gd name="connsiteY442" fmla="*/ 2451999 h 3370881"/>
                          <a:gd name="connsiteX443" fmla="*/ 515470 w 2657256"/>
                          <a:gd name="connsiteY443" fmla="*/ 2407176 h 3370881"/>
                          <a:gd name="connsiteX444" fmla="*/ 578223 w 2657256"/>
                          <a:gd name="connsiteY444" fmla="*/ 2353387 h 3370881"/>
                          <a:gd name="connsiteX445" fmla="*/ 587188 w 2657256"/>
                          <a:gd name="connsiteY445" fmla="*/ 2330976 h 3370881"/>
                          <a:gd name="connsiteX446" fmla="*/ 614082 w 2657256"/>
                          <a:gd name="connsiteY446" fmla="*/ 2254776 h 3370881"/>
                          <a:gd name="connsiteX447" fmla="*/ 649941 w 2657256"/>
                          <a:gd name="connsiteY447" fmla="*/ 2200987 h 3370881"/>
                          <a:gd name="connsiteX448" fmla="*/ 690282 w 2657256"/>
                          <a:gd name="connsiteY448" fmla="*/ 2174093 h 3370881"/>
                          <a:gd name="connsiteX449" fmla="*/ 703729 w 2657256"/>
                          <a:gd name="connsiteY449" fmla="*/ 2165129 h 3370881"/>
                          <a:gd name="connsiteX450" fmla="*/ 739588 w 2657256"/>
                          <a:gd name="connsiteY450" fmla="*/ 2147199 h 3370881"/>
                          <a:gd name="connsiteX451" fmla="*/ 708212 w 2657256"/>
                          <a:gd name="connsiteY451" fmla="*/ 2187540 h 3370881"/>
                          <a:gd name="connsiteX452" fmla="*/ 654423 w 2657256"/>
                          <a:gd name="connsiteY452" fmla="*/ 2241329 h 3370881"/>
                          <a:gd name="connsiteX453" fmla="*/ 636494 w 2657256"/>
                          <a:gd name="connsiteY453" fmla="*/ 2259258 h 3370881"/>
                          <a:gd name="connsiteX454" fmla="*/ 614082 w 2657256"/>
                          <a:gd name="connsiteY454" fmla="*/ 2286152 h 3370881"/>
                          <a:gd name="connsiteX455" fmla="*/ 592179 w 2657256"/>
                          <a:gd name="connsiteY455" fmla="*/ 2282347 h 3370881"/>
                          <a:gd name="connsiteX456" fmla="*/ 555980 w 2657256"/>
                          <a:gd name="connsiteY456" fmla="*/ 2313892 h 3370881"/>
                          <a:gd name="connsiteX457" fmla="*/ 524435 w 2657256"/>
                          <a:gd name="connsiteY457" fmla="*/ 2348905 h 3370881"/>
                          <a:gd name="connsiteX458" fmla="*/ 502023 w 2657256"/>
                          <a:gd name="connsiteY458" fmla="*/ 2362352 h 3370881"/>
                          <a:gd name="connsiteX459" fmla="*/ 461682 w 2657256"/>
                          <a:gd name="connsiteY459" fmla="*/ 2389246 h 3370881"/>
                          <a:gd name="connsiteX460" fmla="*/ 448235 w 2657256"/>
                          <a:gd name="connsiteY460" fmla="*/ 2398211 h 3370881"/>
                          <a:gd name="connsiteX461" fmla="*/ 430306 w 2657256"/>
                          <a:gd name="connsiteY461" fmla="*/ 2407176 h 3370881"/>
                          <a:gd name="connsiteX462" fmla="*/ 412376 w 2657256"/>
                          <a:gd name="connsiteY462" fmla="*/ 2420623 h 3370881"/>
                          <a:gd name="connsiteX463" fmla="*/ 389965 w 2657256"/>
                          <a:gd name="connsiteY463" fmla="*/ 2429587 h 3370881"/>
                          <a:gd name="connsiteX464" fmla="*/ 372035 w 2657256"/>
                          <a:gd name="connsiteY464" fmla="*/ 2443034 h 3370881"/>
                          <a:gd name="connsiteX465" fmla="*/ 318247 w 2657256"/>
                          <a:gd name="connsiteY465" fmla="*/ 2474411 h 3370881"/>
                          <a:gd name="connsiteX466" fmla="*/ 304800 w 2657256"/>
                          <a:gd name="connsiteY466" fmla="*/ 2492340 h 3370881"/>
                          <a:gd name="connsiteX467" fmla="*/ 282388 w 2657256"/>
                          <a:gd name="connsiteY467" fmla="*/ 2519234 h 3370881"/>
                          <a:gd name="connsiteX468" fmla="*/ 295835 w 2657256"/>
                          <a:gd name="connsiteY468" fmla="*/ 2815070 h 3370881"/>
                          <a:gd name="connsiteX469" fmla="*/ 300318 w 2657256"/>
                          <a:gd name="connsiteY469" fmla="*/ 2837481 h 3370881"/>
                          <a:gd name="connsiteX470" fmla="*/ 304800 w 2657256"/>
                          <a:gd name="connsiteY470" fmla="*/ 2868858 h 3370881"/>
                          <a:gd name="connsiteX471" fmla="*/ 309282 w 2657256"/>
                          <a:gd name="connsiteY471" fmla="*/ 2927129 h 3370881"/>
                          <a:gd name="connsiteX472" fmla="*/ 322729 w 2657256"/>
                          <a:gd name="connsiteY472" fmla="*/ 2985399 h 3370881"/>
                          <a:gd name="connsiteX473" fmla="*/ 327212 w 2657256"/>
                          <a:gd name="connsiteY473" fmla="*/ 3012293 h 3370881"/>
                          <a:gd name="connsiteX474" fmla="*/ 331694 w 2657256"/>
                          <a:gd name="connsiteY474" fmla="*/ 3043670 h 3370881"/>
                          <a:gd name="connsiteX475" fmla="*/ 345141 w 2657256"/>
                          <a:gd name="connsiteY475" fmla="*/ 3070564 h 3370881"/>
                          <a:gd name="connsiteX476" fmla="*/ 367553 w 2657256"/>
                          <a:gd name="connsiteY476" fmla="*/ 3124352 h 3370881"/>
                          <a:gd name="connsiteX477" fmla="*/ 381000 w 2657256"/>
                          <a:gd name="connsiteY477" fmla="*/ 3182623 h 3370881"/>
                          <a:gd name="connsiteX478" fmla="*/ 389965 w 2657256"/>
                          <a:gd name="connsiteY478" fmla="*/ 3196070 h 3370881"/>
                          <a:gd name="connsiteX479" fmla="*/ 394447 w 2657256"/>
                          <a:gd name="connsiteY479" fmla="*/ 3213999 h 3370881"/>
                          <a:gd name="connsiteX480" fmla="*/ 412376 w 2657256"/>
                          <a:gd name="connsiteY480" fmla="*/ 3245376 h 3370881"/>
                          <a:gd name="connsiteX481" fmla="*/ 416859 w 2657256"/>
                          <a:gd name="connsiteY481" fmla="*/ 3258823 h 3370881"/>
                          <a:gd name="connsiteX482" fmla="*/ 425823 w 2657256"/>
                          <a:gd name="connsiteY482" fmla="*/ 3272270 h 3370881"/>
                          <a:gd name="connsiteX483" fmla="*/ 439270 w 2657256"/>
                          <a:gd name="connsiteY483" fmla="*/ 3303646 h 3370881"/>
                          <a:gd name="connsiteX484" fmla="*/ 439270 w 2657256"/>
                          <a:gd name="connsiteY484" fmla="*/ 3352952 h 3370881"/>
                          <a:gd name="connsiteX485" fmla="*/ 430306 w 2657256"/>
                          <a:gd name="connsiteY485" fmla="*/ 3366399 h 3370881"/>
                          <a:gd name="connsiteX486" fmla="*/ 412376 w 2657256"/>
                          <a:gd name="connsiteY486" fmla="*/ 3370881 h 3370881"/>
                          <a:gd name="connsiteX487" fmla="*/ 295835 w 2657256"/>
                          <a:gd name="connsiteY487" fmla="*/ 3357434 h 3370881"/>
                          <a:gd name="connsiteX488" fmla="*/ 264459 w 2657256"/>
                          <a:gd name="connsiteY488" fmla="*/ 3276752 h 3370881"/>
                          <a:gd name="connsiteX489" fmla="*/ 259976 w 2657256"/>
                          <a:gd name="connsiteY489" fmla="*/ 3240893 h 3370881"/>
                          <a:gd name="connsiteX490" fmla="*/ 246529 w 2657256"/>
                          <a:gd name="connsiteY490" fmla="*/ 3178140 h 3370881"/>
                          <a:gd name="connsiteX491" fmla="*/ 237565 w 2657256"/>
                          <a:gd name="connsiteY491" fmla="*/ 3084011 h 3370881"/>
                          <a:gd name="connsiteX492" fmla="*/ 228600 w 2657256"/>
                          <a:gd name="connsiteY492" fmla="*/ 3057117 h 3370881"/>
                          <a:gd name="connsiteX493" fmla="*/ 219635 w 2657256"/>
                          <a:gd name="connsiteY493" fmla="*/ 3021258 h 3370881"/>
                          <a:gd name="connsiteX494" fmla="*/ 206188 w 2657256"/>
                          <a:gd name="connsiteY494" fmla="*/ 2980917 h 3370881"/>
                          <a:gd name="connsiteX495" fmla="*/ 201706 w 2657256"/>
                          <a:gd name="connsiteY495" fmla="*/ 2949540 h 3370881"/>
                          <a:gd name="connsiteX496" fmla="*/ 197223 w 2657256"/>
                          <a:gd name="connsiteY496" fmla="*/ 2927129 h 3370881"/>
                          <a:gd name="connsiteX497" fmla="*/ 192741 w 2657256"/>
                          <a:gd name="connsiteY497" fmla="*/ 2891270 h 3370881"/>
                          <a:gd name="connsiteX498" fmla="*/ 188259 w 2657256"/>
                          <a:gd name="connsiteY498" fmla="*/ 2850929 h 3370881"/>
                          <a:gd name="connsiteX499" fmla="*/ 179294 w 2657256"/>
                          <a:gd name="connsiteY499" fmla="*/ 2824034 h 3370881"/>
                          <a:gd name="connsiteX500" fmla="*/ 165847 w 2657256"/>
                          <a:gd name="connsiteY500" fmla="*/ 2774729 h 3370881"/>
                          <a:gd name="connsiteX501" fmla="*/ 161365 w 2657256"/>
                          <a:gd name="connsiteY501" fmla="*/ 2747834 h 3370881"/>
                          <a:gd name="connsiteX502" fmla="*/ 156882 w 2657256"/>
                          <a:gd name="connsiteY502" fmla="*/ 2559576 h 3370881"/>
                          <a:gd name="connsiteX503" fmla="*/ 152400 w 2657256"/>
                          <a:gd name="connsiteY503" fmla="*/ 2519234 h 3370881"/>
                          <a:gd name="connsiteX504" fmla="*/ 118035 w 2657256"/>
                          <a:gd name="connsiteY504" fmla="*/ 2400004 h 3370881"/>
                          <a:gd name="connsiteX505" fmla="*/ 117048 w 2657256"/>
                          <a:gd name="connsiteY505" fmla="*/ 2344423 h 3370881"/>
                          <a:gd name="connsiteX506" fmla="*/ 100106 w 2657256"/>
                          <a:gd name="connsiteY506" fmla="*/ 2330976 h 3370881"/>
                          <a:gd name="connsiteX507" fmla="*/ 138953 w 2657256"/>
                          <a:gd name="connsiteY507" fmla="*/ 2313046 h 3370881"/>
                          <a:gd name="connsiteX508" fmla="*/ 152400 w 2657256"/>
                          <a:gd name="connsiteY508" fmla="*/ 2304081 h 3370881"/>
                          <a:gd name="connsiteX509" fmla="*/ 170329 w 2657256"/>
                          <a:gd name="connsiteY509" fmla="*/ 2259258 h 3370881"/>
                          <a:gd name="connsiteX510" fmla="*/ 188259 w 2657256"/>
                          <a:gd name="connsiteY510" fmla="*/ 2223399 h 3370881"/>
                          <a:gd name="connsiteX511" fmla="*/ 206188 w 2657256"/>
                          <a:gd name="connsiteY511" fmla="*/ 2187540 h 3370881"/>
                          <a:gd name="connsiteX512" fmla="*/ 210670 w 2657256"/>
                          <a:gd name="connsiteY512" fmla="*/ 2174093 h 3370881"/>
                          <a:gd name="connsiteX513" fmla="*/ 219635 w 2657256"/>
                          <a:gd name="connsiteY513" fmla="*/ 2115823 h 3370881"/>
                          <a:gd name="connsiteX514" fmla="*/ 210670 w 2657256"/>
                          <a:gd name="connsiteY514" fmla="*/ 1958940 h 3370881"/>
                          <a:gd name="connsiteX515" fmla="*/ 192741 w 2657256"/>
                          <a:gd name="connsiteY515" fmla="*/ 1923081 h 3370881"/>
                          <a:gd name="connsiteX516" fmla="*/ 179294 w 2657256"/>
                          <a:gd name="connsiteY516" fmla="*/ 1891705 h 3370881"/>
                          <a:gd name="connsiteX517" fmla="*/ 165847 w 2657256"/>
                          <a:gd name="connsiteY517" fmla="*/ 1864811 h 3370881"/>
                          <a:gd name="connsiteX518" fmla="*/ 152400 w 2657256"/>
                          <a:gd name="connsiteY518" fmla="*/ 1833434 h 3370881"/>
                          <a:gd name="connsiteX519" fmla="*/ 143435 w 2657256"/>
                          <a:gd name="connsiteY519" fmla="*/ 1819987 h 3370881"/>
                          <a:gd name="connsiteX520" fmla="*/ 107576 w 2657256"/>
                          <a:gd name="connsiteY520" fmla="*/ 1784129 h 3370881"/>
                          <a:gd name="connsiteX521" fmla="*/ 94129 w 2657256"/>
                          <a:gd name="connsiteY521" fmla="*/ 1779646 h 3370881"/>
                          <a:gd name="connsiteX522" fmla="*/ 71718 w 2657256"/>
                          <a:gd name="connsiteY522" fmla="*/ 1770681 h 3370881"/>
                          <a:gd name="connsiteX523" fmla="*/ 58270 w 2657256"/>
                          <a:gd name="connsiteY523" fmla="*/ 1761717 h 3370881"/>
                          <a:gd name="connsiteX524" fmla="*/ 26894 w 2657256"/>
                          <a:gd name="connsiteY524" fmla="*/ 1730340 h 3370881"/>
                          <a:gd name="connsiteX525" fmla="*/ 0 w 2657256"/>
                          <a:gd name="connsiteY525" fmla="*/ 1707929 h 3370881"/>
                          <a:gd name="connsiteX0" fmla="*/ 0 w 2657256"/>
                          <a:gd name="connsiteY0" fmla="*/ 1707929 h 3370881"/>
                          <a:gd name="connsiteX1" fmla="*/ 22412 w 2657256"/>
                          <a:gd name="connsiteY1" fmla="*/ 1698964 h 3370881"/>
                          <a:gd name="connsiteX2" fmla="*/ 31376 w 2657256"/>
                          <a:gd name="connsiteY2" fmla="*/ 1681034 h 3370881"/>
                          <a:gd name="connsiteX3" fmla="*/ 44823 w 2657256"/>
                          <a:gd name="connsiteY3" fmla="*/ 1672070 h 3370881"/>
                          <a:gd name="connsiteX4" fmla="*/ 58270 w 2657256"/>
                          <a:gd name="connsiteY4" fmla="*/ 1654140 h 3370881"/>
                          <a:gd name="connsiteX5" fmla="*/ 76200 w 2657256"/>
                          <a:gd name="connsiteY5" fmla="*/ 1645176 h 3370881"/>
                          <a:gd name="connsiteX6" fmla="*/ 98612 w 2657256"/>
                          <a:gd name="connsiteY6" fmla="*/ 1636211 h 3370881"/>
                          <a:gd name="connsiteX7" fmla="*/ 125506 w 2657256"/>
                          <a:gd name="connsiteY7" fmla="*/ 1627246 h 3370881"/>
                          <a:gd name="connsiteX8" fmla="*/ 152400 w 2657256"/>
                          <a:gd name="connsiteY8" fmla="*/ 1609317 h 3370881"/>
                          <a:gd name="connsiteX9" fmla="*/ 170329 w 2657256"/>
                          <a:gd name="connsiteY9" fmla="*/ 1600352 h 3370881"/>
                          <a:gd name="connsiteX10" fmla="*/ 188259 w 2657256"/>
                          <a:gd name="connsiteY10" fmla="*/ 1582423 h 3370881"/>
                          <a:gd name="connsiteX11" fmla="*/ 228600 w 2657256"/>
                          <a:gd name="connsiteY11" fmla="*/ 1564493 h 3370881"/>
                          <a:gd name="connsiteX12" fmla="*/ 255494 w 2657256"/>
                          <a:gd name="connsiteY12" fmla="*/ 1546564 h 3370881"/>
                          <a:gd name="connsiteX13" fmla="*/ 300318 w 2657256"/>
                          <a:gd name="connsiteY13" fmla="*/ 1524152 h 3370881"/>
                          <a:gd name="connsiteX14" fmla="*/ 313765 w 2657256"/>
                          <a:gd name="connsiteY14" fmla="*/ 1515187 h 3370881"/>
                          <a:gd name="connsiteX15" fmla="*/ 340659 w 2657256"/>
                          <a:gd name="connsiteY15" fmla="*/ 1510705 h 3370881"/>
                          <a:gd name="connsiteX16" fmla="*/ 363070 w 2657256"/>
                          <a:gd name="connsiteY16" fmla="*/ 1506223 h 3370881"/>
                          <a:gd name="connsiteX17" fmla="*/ 389965 w 2657256"/>
                          <a:gd name="connsiteY17" fmla="*/ 1501740 h 3370881"/>
                          <a:gd name="connsiteX18" fmla="*/ 425823 w 2657256"/>
                          <a:gd name="connsiteY18" fmla="*/ 1497258 h 3370881"/>
                          <a:gd name="connsiteX19" fmla="*/ 470647 w 2657256"/>
                          <a:gd name="connsiteY19" fmla="*/ 1488293 h 3370881"/>
                          <a:gd name="connsiteX20" fmla="*/ 515470 w 2657256"/>
                          <a:gd name="connsiteY20" fmla="*/ 1479329 h 3370881"/>
                          <a:gd name="connsiteX21" fmla="*/ 528918 w 2657256"/>
                          <a:gd name="connsiteY21" fmla="*/ 1470364 h 3370881"/>
                          <a:gd name="connsiteX22" fmla="*/ 600635 w 2657256"/>
                          <a:gd name="connsiteY22" fmla="*/ 1456917 h 3370881"/>
                          <a:gd name="connsiteX23" fmla="*/ 690282 w 2657256"/>
                          <a:gd name="connsiteY23" fmla="*/ 1447952 h 3370881"/>
                          <a:gd name="connsiteX24" fmla="*/ 793376 w 2657256"/>
                          <a:gd name="connsiteY24" fmla="*/ 1452434 h 3370881"/>
                          <a:gd name="connsiteX25" fmla="*/ 874059 w 2657256"/>
                          <a:gd name="connsiteY25" fmla="*/ 1465881 h 3370881"/>
                          <a:gd name="connsiteX26" fmla="*/ 914400 w 2657256"/>
                          <a:gd name="connsiteY26" fmla="*/ 1470364 h 3370881"/>
                          <a:gd name="connsiteX27" fmla="*/ 1030941 w 2657256"/>
                          <a:gd name="connsiteY27" fmla="*/ 1483811 h 3370881"/>
                          <a:gd name="connsiteX28" fmla="*/ 1151965 w 2657256"/>
                          <a:gd name="connsiteY28" fmla="*/ 1492776 h 3370881"/>
                          <a:gd name="connsiteX29" fmla="*/ 1281953 w 2657256"/>
                          <a:gd name="connsiteY29" fmla="*/ 1501740 h 3370881"/>
                          <a:gd name="connsiteX30" fmla="*/ 1465729 w 2657256"/>
                          <a:gd name="connsiteY30" fmla="*/ 1497258 h 3370881"/>
                          <a:gd name="connsiteX31" fmla="*/ 1510553 w 2657256"/>
                          <a:gd name="connsiteY31" fmla="*/ 1492776 h 3370881"/>
                          <a:gd name="connsiteX32" fmla="*/ 1582270 w 2657256"/>
                          <a:gd name="connsiteY32" fmla="*/ 1461399 h 3370881"/>
                          <a:gd name="connsiteX33" fmla="*/ 1604682 w 2657256"/>
                          <a:gd name="connsiteY33" fmla="*/ 1456917 h 3370881"/>
                          <a:gd name="connsiteX34" fmla="*/ 1622612 w 2657256"/>
                          <a:gd name="connsiteY34" fmla="*/ 1447952 h 3370881"/>
                          <a:gd name="connsiteX35" fmla="*/ 1645023 w 2657256"/>
                          <a:gd name="connsiteY35" fmla="*/ 1438987 h 3370881"/>
                          <a:gd name="connsiteX36" fmla="*/ 1662953 w 2657256"/>
                          <a:gd name="connsiteY36" fmla="*/ 1425540 h 3370881"/>
                          <a:gd name="connsiteX37" fmla="*/ 1698812 w 2657256"/>
                          <a:gd name="connsiteY37" fmla="*/ 1407611 h 3370881"/>
                          <a:gd name="connsiteX38" fmla="*/ 1739153 w 2657256"/>
                          <a:gd name="connsiteY38" fmla="*/ 1380717 h 3370881"/>
                          <a:gd name="connsiteX39" fmla="*/ 1752600 w 2657256"/>
                          <a:gd name="connsiteY39" fmla="*/ 1367270 h 3370881"/>
                          <a:gd name="connsiteX40" fmla="*/ 1775012 w 2657256"/>
                          <a:gd name="connsiteY40" fmla="*/ 1353823 h 3370881"/>
                          <a:gd name="connsiteX41" fmla="*/ 1797423 w 2657256"/>
                          <a:gd name="connsiteY41" fmla="*/ 1335893 h 3370881"/>
                          <a:gd name="connsiteX42" fmla="*/ 1810870 w 2657256"/>
                          <a:gd name="connsiteY42" fmla="*/ 1304517 h 3370881"/>
                          <a:gd name="connsiteX43" fmla="*/ 1815353 w 2657256"/>
                          <a:gd name="connsiteY43" fmla="*/ 1291070 h 3370881"/>
                          <a:gd name="connsiteX44" fmla="*/ 1801906 w 2657256"/>
                          <a:gd name="connsiteY44" fmla="*/ 1138670 h 3370881"/>
                          <a:gd name="connsiteX45" fmla="*/ 1792941 w 2657256"/>
                          <a:gd name="connsiteY45" fmla="*/ 1125223 h 3370881"/>
                          <a:gd name="connsiteX46" fmla="*/ 1757082 w 2657256"/>
                          <a:gd name="connsiteY46" fmla="*/ 1093846 h 3370881"/>
                          <a:gd name="connsiteX47" fmla="*/ 1730188 w 2657256"/>
                          <a:gd name="connsiteY47" fmla="*/ 1066952 h 3370881"/>
                          <a:gd name="connsiteX48" fmla="*/ 1703294 w 2657256"/>
                          <a:gd name="connsiteY48" fmla="*/ 1049023 h 3370881"/>
                          <a:gd name="connsiteX49" fmla="*/ 1622612 w 2657256"/>
                          <a:gd name="connsiteY49" fmla="*/ 1053505 h 3370881"/>
                          <a:gd name="connsiteX50" fmla="*/ 1595718 w 2657256"/>
                          <a:gd name="connsiteY50" fmla="*/ 1062470 h 3370881"/>
                          <a:gd name="connsiteX51" fmla="*/ 1573306 w 2657256"/>
                          <a:gd name="connsiteY51" fmla="*/ 1066952 h 3370881"/>
                          <a:gd name="connsiteX52" fmla="*/ 1453385 w 2657256"/>
                          <a:gd name="connsiteY52" fmla="*/ 1082761 h 3370881"/>
                          <a:gd name="connsiteX53" fmla="*/ 1326776 w 2657256"/>
                          <a:gd name="connsiteY53" fmla="*/ 1062470 h 3370881"/>
                          <a:gd name="connsiteX54" fmla="*/ 1308847 w 2657256"/>
                          <a:gd name="connsiteY54" fmla="*/ 1057987 h 3370881"/>
                          <a:gd name="connsiteX55" fmla="*/ 1277470 w 2657256"/>
                          <a:gd name="connsiteY55" fmla="*/ 1053505 h 3370881"/>
                          <a:gd name="connsiteX56" fmla="*/ 1259541 w 2657256"/>
                          <a:gd name="connsiteY56" fmla="*/ 1049023 h 3370881"/>
                          <a:gd name="connsiteX57" fmla="*/ 1232647 w 2657256"/>
                          <a:gd name="connsiteY57" fmla="*/ 1044540 h 3370881"/>
                          <a:gd name="connsiteX58" fmla="*/ 1053353 w 2657256"/>
                          <a:gd name="connsiteY58" fmla="*/ 1049023 h 3370881"/>
                          <a:gd name="connsiteX59" fmla="*/ 1035423 w 2657256"/>
                          <a:gd name="connsiteY59" fmla="*/ 1053505 h 3370881"/>
                          <a:gd name="connsiteX60" fmla="*/ 1008529 w 2657256"/>
                          <a:gd name="connsiteY60" fmla="*/ 1057987 h 3370881"/>
                          <a:gd name="connsiteX61" fmla="*/ 995082 w 2657256"/>
                          <a:gd name="connsiteY61" fmla="*/ 1062470 h 3370881"/>
                          <a:gd name="connsiteX62" fmla="*/ 945776 w 2657256"/>
                          <a:gd name="connsiteY62" fmla="*/ 1031093 h 3370881"/>
                          <a:gd name="connsiteX63" fmla="*/ 941294 w 2657256"/>
                          <a:gd name="connsiteY63" fmla="*/ 1017646 h 3370881"/>
                          <a:gd name="connsiteX64" fmla="*/ 932329 w 2657256"/>
                          <a:gd name="connsiteY64" fmla="*/ 919034 h 3370881"/>
                          <a:gd name="connsiteX65" fmla="*/ 914400 w 2657256"/>
                          <a:gd name="connsiteY65" fmla="*/ 901105 h 3370881"/>
                          <a:gd name="connsiteX66" fmla="*/ 918882 w 2657256"/>
                          <a:gd name="connsiteY66" fmla="*/ 869729 h 3370881"/>
                          <a:gd name="connsiteX67" fmla="*/ 941294 w 2657256"/>
                          <a:gd name="connsiteY67" fmla="*/ 865246 h 3370881"/>
                          <a:gd name="connsiteX68" fmla="*/ 959223 w 2657256"/>
                          <a:gd name="connsiteY68" fmla="*/ 851799 h 3370881"/>
                          <a:gd name="connsiteX69" fmla="*/ 990600 w 2657256"/>
                          <a:gd name="connsiteY69" fmla="*/ 847317 h 3370881"/>
                          <a:gd name="connsiteX70" fmla="*/ 1129553 w 2657256"/>
                          <a:gd name="connsiteY70" fmla="*/ 838352 h 3370881"/>
                          <a:gd name="connsiteX71" fmla="*/ 1147482 w 2657256"/>
                          <a:gd name="connsiteY71" fmla="*/ 829387 h 3370881"/>
                          <a:gd name="connsiteX72" fmla="*/ 1178859 w 2657256"/>
                          <a:gd name="connsiteY72" fmla="*/ 806976 h 3370881"/>
                          <a:gd name="connsiteX73" fmla="*/ 1192306 w 2657256"/>
                          <a:gd name="connsiteY73" fmla="*/ 793529 h 3370881"/>
                          <a:gd name="connsiteX74" fmla="*/ 1214718 w 2657256"/>
                          <a:gd name="connsiteY74" fmla="*/ 784564 h 3370881"/>
                          <a:gd name="connsiteX75" fmla="*/ 1241612 w 2657256"/>
                          <a:gd name="connsiteY75" fmla="*/ 771117 h 3370881"/>
                          <a:gd name="connsiteX76" fmla="*/ 1277470 w 2657256"/>
                          <a:gd name="connsiteY76" fmla="*/ 753187 h 3370881"/>
                          <a:gd name="connsiteX77" fmla="*/ 1295400 w 2657256"/>
                          <a:gd name="connsiteY77" fmla="*/ 730776 h 3370881"/>
                          <a:gd name="connsiteX78" fmla="*/ 1317812 w 2657256"/>
                          <a:gd name="connsiteY78" fmla="*/ 708364 h 3370881"/>
                          <a:gd name="connsiteX79" fmla="*/ 1353670 w 2657256"/>
                          <a:gd name="connsiteY79" fmla="*/ 663540 h 3370881"/>
                          <a:gd name="connsiteX80" fmla="*/ 1371600 w 2657256"/>
                          <a:gd name="connsiteY80" fmla="*/ 636646 h 3370881"/>
                          <a:gd name="connsiteX81" fmla="*/ 1380565 w 2657256"/>
                          <a:gd name="connsiteY81" fmla="*/ 596305 h 3370881"/>
                          <a:gd name="connsiteX82" fmla="*/ 1385047 w 2657256"/>
                          <a:gd name="connsiteY82" fmla="*/ 582858 h 3370881"/>
                          <a:gd name="connsiteX83" fmla="*/ 1380565 w 2657256"/>
                          <a:gd name="connsiteY83" fmla="*/ 533552 h 3370881"/>
                          <a:gd name="connsiteX84" fmla="*/ 1367118 w 2657256"/>
                          <a:gd name="connsiteY84" fmla="*/ 524587 h 3370881"/>
                          <a:gd name="connsiteX85" fmla="*/ 1349188 w 2657256"/>
                          <a:gd name="connsiteY85" fmla="*/ 520105 h 3370881"/>
                          <a:gd name="connsiteX86" fmla="*/ 1326776 w 2657256"/>
                          <a:gd name="connsiteY86" fmla="*/ 511140 h 3370881"/>
                          <a:gd name="connsiteX87" fmla="*/ 1281953 w 2657256"/>
                          <a:gd name="connsiteY87" fmla="*/ 515623 h 3370881"/>
                          <a:gd name="connsiteX88" fmla="*/ 1250576 w 2657256"/>
                          <a:gd name="connsiteY88" fmla="*/ 529070 h 3370881"/>
                          <a:gd name="connsiteX89" fmla="*/ 1210235 w 2657256"/>
                          <a:gd name="connsiteY89" fmla="*/ 542517 h 3370881"/>
                          <a:gd name="connsiteX90" fmla="*/ 1183341 w 2657256"/>
                          <a:gd name="connsiteY90" fmla="*/ 555964 h 3370881"/>
                          <a:gd name="connsiteX91" fmla="*/ 1160929 w 2657256"/>
                          <a:gd name="connsiteY91" fmla="*/ 569411 h 3370881"/>
                          <a:gd name="connsiteX92" fmla="*/ 1134035 w 2657256"/>
                          <a:gd name="connsiteY92" fmla="*/ 578376 h 3370881"/>
                          <a:gd name="connsiteX93" fmla="*/ 1111623 w 2657256"/>
                          <a:gd name="connsiteY93" fmla="*/ 587340 h 3370881"/>
                          <a:gd name="connsiteX94" fmla="*/ 1084729 w 2657256"/>
                          <a:gd name="connsiteY94" fmla="*/ 596305 h 3370881"/>
                          <a:gd name="connsiteX95" fmla="*/ 986118 w 2657256"/>
                          <a:gd name="connsiteY95" fmla="*/ 591823 h 3370881"/>
                          <a:gd name="connsiteX96" fmla="*/ 927847 w 2657256"/>
                          <a:gd name="connsiteY96" fmla="*/ 578376 h 3370881"/>
                          <a:gd name="connsiteX97" fmla="*/ 896470 w 2657256"/>
                          <a:gd name="connsiteY97" fmla="*/ 555964 h 3370881"/>
                          <a:gd name="connsiteX98" fmla="*/ 883023 w 2657256"/>
                          <a:gd name="connsiteY98" fmla="*/ 546999 h 3370881"/>
                          <a:gd name="connsiteX99" fmla="*/ 865094 w 2657256"/>
                          <a:gd name="connsiteY99" fmla="*/ 497693 h 3370881"/>
                          <a:gd name="connsiteX100" fmla="*/ 869576 w 2657256"/>
                          <a:gd name="connsiteY100" fmla="*/ 403564 h 3370881"/>
                          <a:gd name="connsiteX101" fmla="*/ 874059 w 2657256"/>
                          <a:gd name="connsiteY101" fmla="*/ 385634 h 3370881"/>
                          <a:gd name="connsiteX102" fmla="*/ 883023 w 2657256"/>
                          <a:gd name="connsiteY102" fmla="*/ 372187 h 3370881"/>
                          <a:gd name="connsiteX103" fmla="*/ 909918 w 2657256"/>
                          <a:gd name="connsiteY103" fmla="*/ 363223 h 3370881"/>
                          <a:gd name="connsiteX104" fmla="*/ 914400 w 2657256"/>
                          <a:gd name="connsiteY104" fmla="*/ 385634 h 3370881"/>
                          <a:gd name="connsiteX105" fmla="*/ 909918 w 2657256"/>
                          <a:gd name="connsiteY105" fmla="*/ 408046 h 3370881"/>
                          <a:gd name="connsiteX106" fmla="*/ 900953 w 2657256"/>
                          <a:gd name="connsiteY106" fmla="*/ 466317 h 3370881"/>
                          <a:gd name="connsiteX107" fmla="*/ 905435 w 2657256"/>
                          <a:gd name="connsiteY107" fmla="*/ 515623 h 3370881"/>
                          <a:gd name="connsiteX108" fmla="*/ 932329 w 2657256"/>
                          <a:gd name="connsiteY108" fmla="*/ 551481 h 3370881"/>
                          <a:gd name="connsiteX109" fmla="*/ 954741 w 2657256"/>
                          <a:gd name="connsiteY109" fmla="*/ 560446 h 3370881"/>
                          <a:gd name="connsiteX110" fmla="*/ 972670 w 2657256"/>
                          <a:gd name="connsiteY110" fmla="*/ 569411 h 3370881"/>
                          <a:gd name="connsiteX111" fmla="*/ 1066800 w 2657256"/>
                          <a:gd name="connsiteY111" fmla="*/ 564929 h 3370881"/>
                          <a:gd name="connsiteX112" fmla="*/ 1111623 w 2657256"/>
                          <a:gd name="connsiteY112" fmla="*/ 551481 h 3370881"/>
                          <a:gd name="connsiteX113" fmla="*/ 1129553 w 2657256"/>
                          <a:gd name="connsiteY113" fmla="*/ 538034 h 3370881"/>
                          <a:gd name="connsiteX114" fmla="*/ 1156447 w 2657256"/>
                          <a:gd name="connsiteY114" fmla="*/ 511140 h 3370881"/>
                          <a:gd name="connsiteX115" fmla="*/ 1160929 w 2657256"/>
                          <a:gd name="connsiteY115" fmla="*/ 493211 h 3370881"/>
                          <a:gd name="connsiteX116" fmla="*/ 1178859 w 2657256"/>
                          <a:gd name="connsiteY116" fmla="*/ 331846 h 3370881"/>
                          <a:gd name="connsiteX117" fmla="*/ 1215315 w 2657256"/>
                          <a:gd name="connsiteY117" fmla="*/ 270289 h 3370881"/>
                          <a:gd name="connsiteX118" fmla="*/ 1214718 w 2657256"/>
                          <a:gd name="connsiteY118" fmla="*/ 367705 h 3370881"/>
                          <a:gd name="connsiteX119" fmla="*/ 1201270 w 2657256"/>
                          <a:gd name="connsiteY119" fmla="*/ 412529 h 3370881"/>
                          <a:gd name="connsiteX120" fmla="*/ 1210235 w 2657256"/>
                          <a:gd name="connsiteY120" fmla="*/ 461834 h 3370881"/>
                          <a:gd name="connsiteX121" fmla="*/ 1214718 w 2657256"/>
                          <a:gd name="connsiteY121" fmla="*/ 475281 h 3370881"/>
                          <a:gd name="connsiteX122" fmla="*/ 1228165 w 2657256"/>
                          <a:gd name="connsiteY122" fmla="*/ 484246 h 3370881"/>
                          <a:gd name="connsiteX123" fmla="*/ 1250576 w 2657256"/>
                          <a:gd name="connsiteY123" fmla="*/ 502176 h 3370881"/>
                          <a:gd name="connsiteX124" fmla="*/ 1317812 w 2657256"/>
                          <a:gd name="connsiteY124" fmla="*/ 497693 h 3370881"/>
                          <a:gd name="connsiteX125" fmla="*/ 1353670 w 2657256"/>
                          <a:gd name="connsiteY125" fmla="*/ 488729 h 3370881"/>
                          <a:gd name="connsiteX126" fmla="*/ 1506070 w 2657256"/>
                          <a:gd name="connsiteY126" fmla="*/ 457352 h 3370881"/>
                          <a:gd name="connsiteX127" fmla="*/ 1550894 w 2657256"/>
                          <a:gd name="connsiteY127" fmla="*/ 430458 h 3370881"/>
                          <a:gd name="connsiteX128" fmla="*/ 1564341 w 2657256"/>
                          <a:gd name="connsiteY128" fmla="*/ 417011 h 3370881"/>
                          <a:gd name="connsiteX129" fmla="*/ 1586753 w 2657256"/>
                          <a:gd name="connsiteY129" fmla="*/ 399081 h 3370881"/>
                          <a:gd name="connsiteX130" fmla="*/ 1595718 w 2657256"/>
                          <a:gd name="connsiteY130" fmla="*/ 381152 h 3370881"/>
                          <a:gd name="connsiteX131" fmla="*/ 1613139 w 2657256"/>
                          <a:gd name="connsiteY131" fmla="*/ 358910 h 3370881"/>
                          <a:gd name="connsiteX132" fmla="*/ 1604852 w 2657256"/>
                          <a:gd name="connsiteY132" fmla="*/ 236279 h 3370881"/>
                          <a:gd name="connsiteX133" fmla="*/ 1537447 w 2657256"/>
                          <a:gd name="connsiteY133" fmla="*/ 188411 h 3370881"/>
                          <a:gd name="connsiteX134" fmla="*/ 1613647 w 2657256"/>
                          <a:gd name="connsiteY134" fmla="*/ 399081 h 3370881"/>
                          <a:gd name="connsiteX135" fmla="*/ 1627094 w 2657256"/>
                          <a:gd name="connsiteY135" fmla="*/ 417011 h 3370881"/>
                          <a:gd name="connsiteX136" fmla="*/ 1658470 w 2657256"/>
                          <a:gd name="connsiteY136" fmla="*/ 412529 h 3370881"/>
                          <a:gd name="connsiteX137" fmla="*/ 1685365 w 2657256"/>
                          <a:gd name="connsiteY137" fmla="*/ 390117 h 3370881"/>
                          <a:gd name="connsiteX138" fmla="*/ 1694329 w 2657256"/>
                          <a:gd name="connsiteY138" fmla="*/ 376670 h 3370881"/>
                          <a:gd name="connsiteX139" fmla="*/ 1734670 w 2657256"/>
                          <a:gd name="connsiteY139" fmla="*/ 354258 h 3370881"/>
                          <a:gd name="connsiteX140" fmla="*/ 1743635 w 2657256"/>
                          <a:gd name="connsiteY140" fmla="*/ 340811 h 3370881"/>
                          <a:gd name="connsiteX141" fmla="*/ 1757082 w 2657256"/>
                          <a:gd name="connsiteY141" fmla="*/ 336329 h 3370881"/>
                          <a:gd name="connsiteX142" fmla="*/ 1808984 w 2657256"/>
                          <a:gd name="connsiteY142" fmla="*/ 249641 h 3370881"/>
                          <a:gd name="connsiteX143" fmla="*/ 1899621 w 2657256"/>
                          <a:gd name="connsiteY143" fmla="*/ 211719 h 3370881"/>
                          <a:gd name="connsiteX144" fmla="*/ 1869369 w 2657256"/>
                          <a:gd name="connsiteY144" fmla="*/ 152642 h 3370881"/>
                          <a:gd name="connsiteX145" fmla="*/ 1772023 w 2657256"/>
                          <a:gd name="connsiteY145" fmla="*/ 77249 h 3370881"/>
                          <a:gd name="connsiteX146" fmla="*/ 1831413 w 2657256"/>
                          <a:gd name="connsiteY146" fmla="*/ 209768 h 3370881"/>
                          <a:gd name="connsiteX147" fmla="*/ 1904737 w 2657256"/>
                          <a:gd name="connsiteY147" fmla="*/ 247915 h 3370881"/>
                          <a:gd name="connsiteX148" fmla="*/ 1874221 w 2657256"/>
                          <a:gd name="connsiteY148" fmla="*/ 318698 h 3370881"/>
                          <a:gd name="connsiteX149" fmla="*/ 1788459 w 2657256"/>
                          <a:gd name="connsiteY149" fmla="*/ 367705 h 3370881"/>
                          <a:gd name="connsiteX150" fmla="*/ 1761565 w 2657256"/>
                          <a:gd name="connsiteY150" fmla="*/ 390117 h 3370881"/>
                          <a:gd name="connsiteX151" fmla="*/ 1783976 w 2657256"/>
                          <a:gd name="connsiteY151" fmla="*/ 399081 h 3370881"/>
                          <a:gd name="connsiteX152" fmla="*/ 1878106 w 2657256"/>
                          <a:gd name="connsiteY152" fmla="*/ 390117 h 3370881"/>
                          <a:gd name="connsiteX153" fmla="*/ 1891553 w 2657256"/>
                          <a:gd name="connsiteY153" fmla="*/ 381152 h 3370881"/>
                          <a:gd name="connsiteX154" fmla="*/ 1918447 w 2657256"/>
                          <a:gd name="connsiteY154" fmla="*/ 372187 h 3370881"/>
                          <a:gd name="connsiteX155" fmla="*/ 1940859 w 2657256"/>
                          <a:gd name="connsiteY155" fmla="*/ 358740 h 3370881"/>
                          <a:gd name="connsiteX156" fmla="*/ 1954306 w 2657256"/>
                          <a:gd name="connsiteY156" fmla="*/ 354258 h 3370881"/>
                          <a:gd name="connsiteX157" fmla="*/ 2083304 w 2657256"/>
                          <a:gd name="connsiteY157" fmla="*/ 290281 h 3370881"/>
                          <a:gd name="connsiteX158" fmla="*/ 2166172 w 2657256"/>
                          <a:gd name="connsiteY158" fmla="*/ 215604 h 3370881"/>
                          <a:gd name="connsiteX159" fmla="*/ 2069054 w 2657256"/>
                          <a:gd name="connsiteY159" fmla="*/ 40493 h 3370881"/>
                          <a:gd name="connsiteX160" fmla="*/ 2078225 w 2657256"/>
                          <a:gd name="connsiteY160" fmla="*/ 188681 h 3370881"/>
                          <a:gd name="connsiteX161" fmla="*/ 1999129 w 2657256"/>
                          <a:gd name="connsiteY161" fmla="*/ 358740 h 3370881"/>
                          <a:gd name="connsiteX162" fmla="*/ 1994647 w 2657256"/>
                          <a:gd name="connsiteY162" fmla="*/ 372187 h 3370881"/>
                          <a:gd name="connsiteX163" fmla="*/ 2039470 w 2657256"/>
                          <a:gd name="connsiteY163" fmla="*/ 390117 h 3370881"/>
                          <a:gd name="connsiteX164" fmla="*/ 2115670 w 2657256"/>
                          <a:gd name="connsiteY164" fmla="*/ 390117 h 3370881"/>
                          <a:gd name="connsiteX165" fmla="*/ 2160494 w 2657256"/>
                          <a:gd name="connsiteY165" fmla="*/ 376670 h 3370881"/>
                          <a:gd name="connsiteX166" fmla="*/ 2191870 w 2657256"/>
                          <a:gd name="connsiteY166" fmla="*/ 363223 h 3370881"/>
                          <a:gd name="connsiteX167" fmla="*/ 2205318 w 2657256"/>
                          <a:gd name="connsiteY167" fmla="*/ 358740 h 3370881"/>
                          <a:gd name="connsiteX168" fmla="*/ 2232212 w 2657256"/>
                          <a:gd name="connsiteY168" fmla="*/ 340811 h 3370881"/>
                          <a:gd name="connsiteX169" fmla="*/ 2312894 w 2657256"/>
                          <a:gd name="connsiteY169" fmla="*/ 183929 h 3370881"/>
                          <a:gd name="connsiteX170" fmla="*/ 2339788 w 2657256"/>
                          <a:gd name="connsiteY170" fmla="*/ 151 h 3370881"/>
                          <a:gd name="connsiteX171" fmla="*/ 2357718 w 2657256"/>
                          <a:gd name="connsiteY171" fmla="*/ 215305 h 3370881"/>
                          <a:gd name="connsiteX172" fmla="*/ 2254623 w 2657256"/>
                          <a:gd name="connsiteY172" fmla="*/ 376670 h 3370881"/>
                          <a:gd name="connsiteX173" fmla="*/ 2245659 w 2657256"/>
                          <a:gd name="connsiteY173" fmla="*/ 390117 h 3370881"/>
                          <a:gd name="connsiteX174" fmla="*/ 2254623 w 2657256"/>
                          <a:gd name="connsiteY174" fmla="*/ 403564 h 3370881"/>
                          <a:gd name="connsiteX175" fmla="*/ 2353235 w 2657256"/>
                          <a:gd name="connsiteY175" fmla="*/ 399081 h 3370881"/>
                          <a:gd name="connsiteX176" fmla="*/ 2366682 w 2657256"/>
                          <a:gd name="connsiteY176" fmla="*/ 394599 h 3370881"/>
                          <a:gd name="connsiteX177" fmla="*/ 2389094 w 2657256"/>
                          <a:gd name="connsiteY177" fmla="*/ 390117 h 3370881"/>
                          <a:gd name="connsiteX178" fmla="*/ 2424953 w 2657256"/>
                          <a:gd name="connsiteY178" fmla="*/ 367705 h 3370881"/>
                          <a:gd name="connsiteX179" fmla="*/ 2528047 w 2657256"/>
                          <a:gd name="connsiteY179" fmla="*/ 292700 h 3370881"/>
                          <a:gd name="connsiteX180" fmla="*/ 2541495 w 2657256"/>
                          <a:gd name="connsiteY180" fmla="*/ 62906 h 3370881"/>
                          <a:gd name="connsiteX181" fmla="*/ 2591304 w 2657256"/>
                          <a:gd name="connsiteY181" fmla="*/ 214081 h 3370881"/>
                          <a:gd name="connsiteX182" fmla="*/ 2612315 w 2657256"/>
                          <a:gd name="connsiteY182" fmla="*/ 290907 h 3370881"/>
                          <a:gd name="connsiteX183" fmla="*/ 2650863 w 2657256"/>
                          <a:gd name="connsiteY183" fmla="*/ 344994 h 3370881"/>
                          <a:gd name="connsiteX184" fmla="*/ 2465294 w 2657256"/>
                          <a:gd name="connsiteY184" fmla="*/ 399081 h 3370881"/>
                          <a:gd name="connsiteX185" fmla="*/ 2442882 w 2657256"/>
                          <a:gd name="connsiteY185" fmla="*/ 403564 h 3370881"/>
                          <a:gd name="connsiteX186" fmla="*/ 2398059 w 2657256"/>
                          <a:gd name="connsiteY186" fmla="*/ 417011 h 3370881"/>
                          <a:gd name="connsiteX187" fmla="*/ 2375647 w 2657256"/>
                          <a:gd name="connsiteY187" fmla="*/ 425976 h 3370881"/>
                          <a:gd name="connsiteX188" fmla="*/ 2357718 w 2657256"/>
                          <a:gd name="connsiteY188" fmla="*/ 430458 h 3370881"/>
                          <a:gd name="connsiteX189" fmla="*/ 2344270 w 2657256"/>
                          <a:gd name="connsiteY189" fmla="*/ 461834 h 3370881"/>
                          <a:gd name="connsiteX190" fmla="*/ 2353235 w 2657256"/>
                          <a:gd name="connsiteY190" fmla="*/ 502176 h 3370881"/>
                          <a:gd name="connsiteX191" fmla="*/ 2362200 w 2657256"/>
                          <a:gd name="connsiteY191" fmla="*/ 515623 h 3370881"/>
                          <a:gd name="connsiteX192" fmla="*/ 2344270 w 2657256"/>
                          <a:gd name="connsiteY192" fmla="*/ 587340 h 3370881"/>
                          <a:gd name="connsiteX193" fmla="*/ 2321859 w 2657256"/>
                          <a:gd name="connsiteY193" fmla="*/ 614234 h 3370881"/>
                          <a:gd name="connsiteX194" fmla="*/ 2308412 w 2657256"/>
                          <a:gd name="connsiteY194" fmla="*/ 636646 h 3370881"/>
                          <a:gd name="connsiteX195" fmla="*/ 2281518 w 2657256"/>
                          <a:gd name="connsiteY195" fmla="*/ 641129 h 3370881"/>
                          <a:gd name="connsiteX196" fmla="*/ 2259106 w 2657256"/>
                          <a:gd name="connsiteY196" fmla="*/ 636646 h 3370881"/>
                          <a:gd name="connsiteX197" fmla="*/ 2277035 w 2657256"/>
                          <a:gd name="connsiteY197" fmla="*/ 578376 h 3370881"/>
                          <a:gd name="connsiteX198" fmla="*/ 2290482 w 2657256"/>
                          <a:gd name="connsiteY198" fmla="*/ 542517 h 3370881"/>
                          <a:gd name="connsiteX199" fmla="*/ 2286000 w 2657256"/>
                          <a:gd name="connsiteY199" fmla="*/ 506658 h 3370881"/>
                          <a:gd name="connsiteX200" fmla="*/ 2245659 w 2657256"/>
                          <a:gd name="connsiteY200" fmla="*/ 448387 h 3370881"/>
                          <a:gd name="connsiteX201" fmla="*/ 2200835 w 2657256"/>
                          <a:gd name="connsiteY201" fmla="*/ 430458 h 3370881"/>
                          <a:gd name="connsiteX202" fmla="*/ 2169459 w 2657256"/>
                          <a:gd name="connsiteY202" fmla="*/ 425976 h 3370881"/>
                          <a:gd name="connsiteX203" fmla="*/ 2102223 w 2657256"/>
                          <a:gd name="connsiteY203" fmla="*/ 430458 h 3370881"/>
                          <a:gd name="connsiteX204" fmla="*/ 2084294 w 2657256"/>
                          <a:gd name="connsiteY204" fmla="*/ 439423 h 3370881"/>
                          <a:gd name="connsiteX205" fmla="*/ 2070847 w 2657256"/>
                          <a:gd name="connsiteY205" fmla="*/ 443905 h 3370881"/>
                          <a:gd name="connsiteX206" fmla="*/ 2061882 w 2657256"/>
                          <a:gd name="connsiteY206" fmla="*/ 461834 h 3370881"/>
                          <a:gd name="connsiteX207" fmla="*/ 2034988 w 2657256"/>
                          <a:gd name="connsiteY207" fmla="*/ 475281 h 3370881"/>
                          <a:gd name="connsiteX208" fmla="*/ 1783976 w 2657256"/>
                          <a:gd name="connsiteY208" fmla="*/ 479764 h 3370881"/>
                          <a:gd name="connsiteX209" fmla="*/ 1766047 w 2657256"/>
                          <a:gd name="connsiteY209" fmla="*/ 488729 h 3370881"/>
                          <a:gd name="connsiteX210" fmla="*/ 1703294 w 2657256"/>
                          <a:gd name="connsiteY210" fmla="*/ 506658 h 3370881"/>
                          <a:gd name="connsiteX211" fmla="*/ 1689847 w 2657256"/>
                          <a:gd name="connsiteY211" fmla="*/ 511140 h 3370881"/>
                          <a:gd name="connsiteX212" fmla="*/ 1676400 w 2657256"/>
                          <a:gd name="connsiteY212" fmla="*/ 520105 h 3370881"/>
                          <a:gd name="connsiteX213" fmla="*/ 1649506 w 2657256"/>
                          <a:gd name="connsiteY213" fmla="*/ 529070 h 3370881"/>
                          <a:gd name="connsiteX214" fmla="*/ 1636059 w 2657256"/>
                          <a:gd name="connsiteY214" fmla="*/ 538034 h 3370881"/>
                          <a:gd name="connsiteX215" fmla="*/ 1622612 w 2657256"/>
                          <a:gd name="connsiteY215" fmla="*/ 551481 h 3370881"/>
                          <a:gd name="connsiteX216" fmla="*/ 1609165 w 2657256"/>
                          <a:gd name="connsiteY216" fmla="*/ 555964 h 3370881"/>
                          <a:gd name="connsiteX217" fmla="*/ 1577788 w 2657256"/>
                          <a:gd name="connsiteY217" fmla="*/ 587340 h 3370881"/>
                          <a:gd name="connsiteX218" fmla="*/ 1568823 w 2657256"/>
                          <a:gd name="connsiteY218" fmla="*/ 600787 h 3370881"/>
                          <a:gd name="connsiteX219" fmla="*/ 1555376 w 2657256"/>
                          <a:gd name="connsiteY219" fmla="*/ 614234 h 3370881"/>
                          <a:gd name="connsiteX220" fmla="*/ 1524000 w 2657256"/>
                          <a:gd name="connsiteY220" fmla="*/ 654576 h 3370881"/>
                          <a:gd name="connsiteX221" fmla="*/ 1519518 w 2657256"/>
                          <a:gd name="connsiteY221" fmla="*/ 668023 h 3370881"/>
                          <a:gd name="connsiteX222" fmla="*/ 1528482 w 2657256"/>
                          <a:gd name="connsiteY222" fmla="*/ 708364 h 3370881"/>
                          <a:gd name="connsiteX223" fmla="*/ 1537447 w 2657256"/>
                          <a:gd name="connsiteY223" fmla="*/ 721811 h 3370881"/>
                          <a:gd name="connsiteX224" fmla="*/ 1568823 w 2657256"/>
                          <a:gd name="connsiteY224" fmla="*/ 712846 h 3370881"/>
                          <a:gd name="connsiteX225" fmla="*/ 1600200 w 2657256"/>
                          <a:gd name="connsiteY225" fmla="*/ 712846 h 3370881"/>
                          <a:gd name="connsiteX226" fmla="*/ 1631576 w 2657256"/>
                          <a:gd name="connsiteY226" fmla="*/ 690434 h 3370881"/>
                          <a:gd name="connsiteX227" fmla="*/ 1645023 w 2657256"/>
                          <a:gd name="connsiteY227" fmla="*/ 676987 h 3370881"/>
                          <a:gd name="connsiteX228" fmla="*/ 1685365 w 2657256"/>
                          <a:gd name="connsiteY228" fmla="*/ 645611 h 3370881"/>
                          <a:gd name="connsiteX229" fmla="*/ 1716741 w 2657256"/>
                          <a:gd name="connsiteY229" fmla="*/ 614234 h 3370881"/>
                          <a:gd name="connsiteX230" fmla="*/ 1748118 w 2657256"/>
                          <a:gd name="connsiteY230" fmla="*/ 596305 h 3370881"/>
                          <a:gd name="connsiteX231" fmla="*/ 1761565 w 2657256"/>
                          <a:gd name="connsiteY231" fmla="*/ 591823 h 3370881"/>
                          <a:gd name="connsiteX232" fmla="*/ 1779494 w 2657256"/>
                          <a:gd name="connsiteY232" fmla="*/ 582858 h 3370881"/>
                          <a:gd name="connsiteX233" fmla="*/ 1815353 w 2657256"/>
                          <a:gd name="connsiteY233" fmla="*/ 573893 h 3370881"/>
                          <a:gd name="connsiteX234" fmla="*/ 2030506 w 2657256"/>
                          <a:gd name="connsiteY234" fmla="*/ 578376 h 3370881"/>
                          <a:gd name="connsiteX235" fmla="*/ 2017059 w 2657256"/>
                          <a:gd name="connsiteY235" fmla="*/ 600787 h 3370881"/>
                          <a:gd name="connsiteX236" fmla="*/ 1981200 w 2657256"/>
                          <a:gd name="connsiteY236" fmla="*/ 636646 h 3370881"/>
                          <a:gd name="connsiteX237" fmla="*/ 1967753 w 2657256"/>
                          <a:gd name="connsiteY237" fmla="*/ 650093 h 3370881"/>
                          <a:gd name="connsiteX238" fmla="*/ 1936376 w 2657256"/>
                          <a:gd name="connsiteY238" fmla="*/ 690434 h 3370881"/>
                          <a:gd name="connsiteX239" fmla="*/ 1905000 w 2657256"/>
                          <a:gd name="connsiteY239" fmla="*/ 717329 h 3370881"/>
                          <a:gd name="connsiteX240" fmla="*/ 1860176 w 2657256"/>
                          <a:gd name="connsiteY240" fmla="*/ 735258 h 3370881"/>
                          <a:gd name="connsiteX241" fmla="*/ 1788459 w 2657256"/>
                          <a:gd name="connsiteY241" fmla="*/ 744223 h 3370881"/>
                          <a:gd name="connsiteX242" fmla="*/ 1846729 w 2657256"/>
                          <a:gd name="connsiteY242" fmla="*/ 802493 h 3370881"/>
                          <a:gd name="connsiteX243" fmla="*/ 1913965 w 2657256"/>
                          <a:gd name="connsiteY243" fmla="*/ 829387 h 3370881"/>
                          <a:gd name="connsiteX244" fmla="*/ 1922929 w 2657256"/>
                          <a:gd name="connsiteY244" fmla="*/ 842834 h 3370881"/>
                          <a:gd name="connsiteX245" fmla="*/ 1967753 w 2657256"/>
                          <a:gd name="connsiteY245" fmla="*/ 883176 h 3370881"/>
                          <a:gd name="connsiteX246" fmla="*/ 1981200 w 2657256"/>
                          <a:gd name="connsiteY246" fmla="*/ 896623 h 3370881"/>
                          <a:gd name="connsiteX247" fmla="*/ 1994647 w 2657256"/>
                          <a:gd name="connsiteY247" fmla="*/ 905587 h 3370881"/>
                          <a:gd name="connsiteX248" fmla="*/ 2021541 w 2657256"/>
                          <a:gd name="connsiteY248" fmla="*/ 927999 h 3370881"/>
                          <a:gd name="connsiteX249" fmla="*/ 2030506 w 2657256"/>
                          <a:gd name="connsiteY249" fmla="*/ 941446 h 3370881"/>
                          <a:gd name="connsiteX250" fmla="*/ 2057400 w 2657256"/>
                          <a:gd name="connsiteY250" fmla="*/ 968340 h 3370881"/>
                          <a:gd name="connsiteX251" fmla="*/ 2088776 w 2657256"/>
                          <a:gd name="connsiteY251" fmla="*/ 1013164 h 3370881"/>
                          <a:gd name="connsiteX252" fmla="*/ 2115670 w 2657256"/>
                          <a:gd name="connsiteY252" fmla="*/ 1057987 h 3370881"/>
                          <a:gd name="connsiteX253" fmla="*/ 2120153 w 2657256"/>
                          <a:gd name="connsiteY253" fmla="*/ 1089364 h 3370881"/>
                          <a:gd name="connsiteX254" fmla="*/ 2138082 w 2657256"/>
                          <a:gd name="connsiteY254" fmla="*/ 1143152 h 3370881"/>
                          <a:gd name="connsiteX255" fmla="*/ 2147047 w 2657256"/>
                          <a:gd name="connsiteY255" fmla="*/ 1196940 h 3370881"/>
                          <a:gd name="connsiteX256" fmla="*/ 2151529 w 2657256"/>
                          <a:gd name="connsiteY256" fmla="*/ 1210387 h 3370881"/>
                          <a:gd name="connsiteX257" fmla="*/ 2156012 w 2657256"/>
                          <a:gd name="connsiteY257" fmla="*/ 1228317 h 3370881"/>
                          <a:gd name="connsiteX258" fmla="*/ 2173941 w 2657256"/>
                          <a:gd name="connsiteY258" fmla="*/ 1295552 h 3370881"/>
                          <a:gd name="connsiteX259" fmla="*/ 2182906 w 2657256"/>
                          <a:gd name="connsiteY259" fmla="*/ 1313481 h 3370881"/>
                          <a:gd name="connsiteX260" fmla="*/ 2187388 w 2657256"/>
                          <a:gd name="connsiteY260" fmla="*/ 1331411 h 3370881"/>
                          <a:gd name="connsiteX261" fmla="*/ 2214282 w 2657256"/>
                          <a:gd name="connsiteY261" fmla="*/ 1385199 h 3370881"/>
                          <a:gd name="connsiteX262" fmla="*/ 2218765 w 2657256"/>
                          <a:gd name="connsiteY262" fmla="*/ 1403129 h 3370881"/>
                          <a:gd name="connsiteX263" fmla="*/ 2223247 w 2657256"/>
                          <a:gd name="connsiteY263" fmla="*/ 1430023 h 3370881"/>
                          <a:gd name="connsiteX264" fmla="*/ 2236694 w 2657256"/>
                          <a:gd name="connsiteY264" fmla="*/ 1456917 h 3370881"/>
                          <a:gd name="connsiteX265" fmla="*/ 2249794 w 2657256"/>
                          <a:gd name="connsiteY265" fmla="*/ 1524624 h 3370881"/>
                          <a:gd name="connsiteX266" fmla="*/ 2241176 w 2657256"/>
                          <a:gd name="connsiteY266" fmla="*/ 1577940 h 3370881"/>
                          <a:gd name="connsiteX267" fmla="*/ 2245659 w 2657256"/>
                          <a:gd name="connsiteY267" fmla="*/ 1595870 h 3370881"/>
                          <a:gd name="connsiteX268" fmla="*/ 2249634 w 2657256"/>
                          <a:gd name="connsiteY268" fmla="*/ 1685855 h 3370881"/>
                          <a:gd name="connsiteX269" fmla="*/ 2227729 w 2657256"/>
                          <a:gd name="connsiteY269" fmla="*/ 1716893 h 3370881"/>
                          <a:gd name="connsiteX270" fmla="*/ 2240500 w 2657256"/>
                          <a:gd name="connsiteY270" fmla="*/ 1674269 h 3370881"/>
                          <a:gd name="connsiteX271" fmla="*/ 2235341 w 2657256"/>
                          <a:gd name="connsiteY271" fmla="*/ 1788611 h 3370881"/>
                          <a:gd name="connsiteX272" fmla="*/ 2230689 w 2657256"/>
                          <a:gd name="connsiteY272" fmla="*/ 1823963 h 3370881"/>
                          <a:gd name="connsiteX273" fmla="*/ 2226207 w 2657256"/>
                          <a:gd name="connsiteY273" fmla="*/ 1824470 h 3370881"/>
                          <a:gd name="connsiteX274" fmla="*/ 2208278 w 2657256"/>
                          <a:gd name="connsiteY274" fmla="*/ 1869293 h 3370881"/>
                          <a:gd name="connsiteX275" fmla="*/ 2195168 w 2657256"/>
                          <a:gd name="connsiteY275" fmla="*/ 1882740 h 3370881"/>
                          <a:gd name="connsiteX276" fmla="*/ 2203458 w 2657256"/>
                          <a:gd name="connsiteY276" fmla="*/ 1918938 h 3370881"/>
                          <a:gd name="connsiteX277" fmla="*/ 2204134 w 2657256"/>
                          <a:gd name="connsiteY277" fmla="*/ 1949806 h 3370881"/>
                          <a:gd name="connsiteX278" fmla="*/ 2226545 w 2657256"/>
                          <a:gd name="connsiteY278" fmla="*/ 1954627 h 3370881"/>
                          <a:gd name="connsiteX279" fmla="*/ 2241176 w 2657256"/>
                          <a:gd name="connsiteY279" fmla="*/ 2012729 h 3370881"/>
                          <a:gd name="connsiteX280" fmla="*/ 2263588 w 2657256"/>
                          <a:gd name="connsiteY280" fmla="*/ 2057552 h 3370881"/>
                          <a:gd name="connsiteX281" fmla="*/ 2286000 w 2657256"/>
                          <a:gd name="connsiteY281" fmla="*/ 2084446 h 3370881"/>
                          <a:gd name="connsiteX282" fmla="*/ 2299447 w 2657256"/>
                          <a:gd name="connsiteY282" fmla="*/ 2124787 h 3370881"/>
                          <a:gd name="connsiteX283" fmla="*/ 2321859 w 2657256"/>
                          <a:gd name="connsiteY283" fmla="*/ 2151681 h 3370881"/>
                          <a:gd name="connsiteX284" fmla="*/ 2344270 w 2657256"/>
                          <a:gd name="connsiteY284" fmla="*/ 2205470 h 3370881"/>
                          <a:gd name="connsiteX285" fmla="*/ 2348753 w 2657256"/>
                          <a:gd name="connsiteY285" fmla="*/ 2223399 h 3370881"/>
                          <a:gd name="connsiteX286" fmla="*/ 2366682 w 2657256"/>
                          <a:gd name="connsiteY286" fmla="*/ 2263740 h 3370881"/>
                          <a:gd name="connsiteX287" fmla="*/ 2375647 w 2657256"/>
                          <a:gd name="connsiteY287" fmla="*/ 2286152 h 3370881"/>
                          <a:gd name="connsiteX288" fmla="*/ 2380129 w 2657256"/>
                          <a:gd name="connsiteY288" fmla="*/ 2308564 h 3370881"/>
                          <a:gd name="connsiteX289" fmla="*/ 2389094 w 2657256"/>
                          <a:gd name="connsiteY289" fmla="*/ 2335458 h 3370881"/>
                          <a:gd name="connsiteX290" fmla="*/ 2393576 w 2657256"/>
                          <a:gd name="connsiteY290" fmla="*/ 2380281 h 3370881"/>
                          <a:gd name="connsiteX291" fmla="*/ 2398059 w 2657256"/>
                          <a:gd name="connsiteY291" fmla="*/ 2393729 h 3370881"/>
                          <a:gd name="connsiteX292" fmla="*/ 2419794 w 2657256"/>
                          <a:gd name="connsiteY292" fmla="*/ 2447517 h 3370881"/>
                          <a:gd name="connsiteX293" fmla="*/ 2427343 w 2657256"/>
                          <a:gd name="connsiteY293" fmla="*/ 2564058 h 3370881"/>
                          <a:gd name="connsiteX294" fmla="*/ 2389094 w 2657256"/>
                          <a:gd name="connsiteY294" fmla="*/ 2837481 h 3370881"/>
                          <a:gd name="connsiteX295" fmla="*/ 2380129 w 2657256"/>
                          <a:gd name="connsiteY295" fmla="*/ 2859893 h 3370881"/>
                          <a:gd name="connsiteX296" fmla="*/ 2357718 w 2657256"/>
                          <a:gd name="connsiteY296" fmla="*/ 2913681 h 3370881"/>
                          <a:gd name="connsiteX297" fmla="*/ 2348753 w 2657256"/>
                          <a:gd name="connsiteY297" fmla="*/ 2936093 h 3370881"/>
                          <a:gd name="connsiteX298" fmla="*/ 2339788 w 2657256"/>
                          <a:gd name="connsiteY298" fmla="*/ 2971952 h 3370881"/>
                          <a:gd name="connsiteX299" fmla="*/ 2326341 w 2657256"/>
                          <a:gd name="connsiteY299" fmla="*/ 2994364 h 3370881"/>
                          <a:gd name="connsiteX300" fmla="*/ 2317376 w 2657256"/>
                          <a:gd name="connsiteY300" fmla="*/ 3025740 h 3370881"/>
                          <a:gd name="connsiteX301" fmla="*/ 2303929 w 2657256"/>
                          <a:gd name="connsiteY301" fmla="*/ 3048152 h 3370881"/>
                          <a:gd name="connsiteX302" fmla="*/ 2290482 w 2657256"/>
                          <a:gd name="connsiteY302" fmla="*/ 3079529 h 3370881"/>
                          <a:gd name="connsiteX303" fmla="*/ 2272553 w 2657256"/>
                          <a:gd name="connsiteY303" fmla="*/ 3084011 h 3370881"/>
                          <a:gd name="connsiteX304" fmla="*/ 2259106 w 2657256"/>
                          <a:gd name="connsiteY304" fmla="*/ 3088493 h 3370881"/>
                          <a:gd name="connsiteX305" fmla="*/ 2241176 w 2657256"/>
                          <a:gd name="connsiteY305" fmla="*/ 3092976 h 3370881"/>
                          <a:gd name="connsiteX306" fmla="*/ 2209800 w 2657256"/>
                          <a:gd name="connsiteY306" fmla="*/ 3101940 h 3370881"/>
                          <a:gd name="connsiteX307" fmla="*/ 2205318 w 2657256"/>
                          <a:gd name="connsiteY307" fmla="*/ 3039187 h 3370881"/>
                          <a:gd name="connsiteX308" fmla="*/ 2218765 w 2657256"/>
                          <a:gd name="connsiteY308" fmla="*/ 3021258 h 3370881"/>
                          <a:gd name="connsiteX309" fmla="*/ 2245659 w 2657256"/>
                          <a:gd name="connsiteY309" fmla="*/ 2971952 h 3370881"/>
                          <a:gd name="connsiteX310" fmla="*/ 2268070 w 2657256"/>
                          <a:gd name="connsiteY310" fmla="*/ 2945058 h 3370881"/>
                          <a:gd name="connsiteX311" fmla="*/ 2298550 w 2657256"/>
                          <a:gd name="connsiteY311" fmla="*/ 2568540 h 3370881"/>
                          <a:gd name="connsiteX312" fmla="*/ 2284986 w 2657256"/>
                          <a:gd name="connsiteY312" fmla="*/ 2532681 h 3370881"/>
                          <a:gd name="connsiteX313" fmla="*/ 2293273 w 2657256"/>
                          <a:gd name="connsiteY313" fmla="*/ 2496653 h 3370881"/>
                          <a:gd name="connsiteX314" fmla="*/ 2278152 w 2657256"/>
                          <a:gd name="connsiteY314" fmla="*/ 2475178 h 3370881"/>
                          <a:gd name="connsiteX315" fmla="*/ 2245659 w 2657256"/>
                          <a:gd name="connsiteY315" fmla="*/ 2389247 h 3370881"/>
                          <a:gd name="connsiteX316" fmla="*/ 2195507 w 2657256"/>
                          <a:gd name="connsiteY316" fmla="*/ 2241328 h 3370881"/>
                          <a:gd name="connsiteX317" fmla="*/ 2083786 w 2657256"/>
                          <a:gd name="connsiteY317" fmla="*/ 2040300 h 3370881"/>
                          <a:gd name="connsiteX318" fmla="*/ 2048773 w 2657256"/>
                          <a:gd name="connsiteY318" fmla="*/ 2017971 h 3370881"/>
                          <a:gd name="connsiteX319" fmla="*/ 2074314 w 2657256"/>
                          <a:gd name="connsiteY319" fmla="*/ 2011967 h 3370881"/>
                          <a:gd name="connsiteX320" fmla="*/ 2034988 w 2657256"/>
                          <a:gd name="connsiteY320" fmla="*/ 2003764 h 3370881"/>
                          <a:gd name="connsiteX321" fmla="*/ 2026023 w 2657256"/>
                          <a:gd name="connsiteY321" fmla="*/ 2026176 h 3370881"/>
                          <a:gd name="connsiteX322" fmla="*/ 2021541 w 2657256"/>
                          <a:gd name="connsiteY322" fmla="*/ 2039623 h 3370881"/>
                          <a:gd name="connsiteX323" fmla="*/ 1999129 w 2657256"/>
                          <a:gd name="connsiteY323" fmla="*/ 2053070 h 3370881"/>
                          <a:gd name="connsiteX324" fmla="*/ 1990165 w 2657256"/>
                          <a:gd name="connsiteY324" fmla="*/ 2070999 h 3370881"/>
                          <a:gd name="connsiteX325" fmla="*/ 1967753 w 2657256"/>
                          <a:gd name="connsiteY325" fmla="*/ 2106858 h 3370881"/>
                          <a:gd name="connsiteX326" fmla="*/ 1981200 w 2657256"/>
                          <a:gd name="connsiteY326" fmla="*/ 2223399 h 3370881"/>
                          <a:gd name="connsiteX327" fmla="*/ 1994647 w 2657256"/>
                          <a:gd name="connsiteY327" fmla="*/ 2254776 h 3370881"/>
                          <a:gd name="connsiteX328" fmla="*/ 2003612 w 2657256"/>
                          <a:gd name="connsiteY328" fmla="*/ 2272705 h 3370881"/>
                          <a:gd name="connsiteX329" fmla="*/ 2026023 w 2657256"/>
                          <a:gd name="connsiteY329" fmla="*/ 2304081 h 3370881"/>
                          <a:gd name="connsiteX330" fmla="*/ 2043953 w 2657256"/>
                          <a:gd name="connsiteY330" fmla="*/ 2348905 h 3370881"/>
                          <a:gd name="connsiteX331" fmla="*/ 2061882 w 2657256"/>
                          <a:gd name="connsiteY331" fmla="*/ 2371317 h 3370881"/>
                          <a:gd name="connsiteX332" fmla="*/ 2088776 w 2657256"/>
                          <a:gd name="connsiteY332" fmla="*/ 2434070 h 3370881"/>
                          <a:gd name="connsiteX333" fmla="*/ 2102223 w 2657256"/>
                          <a:gd name="connsiteY333" fmla="*/ 2465446 h 3370881"/>
                          <a:gd name="connsiteX334" fmla="*/ 2106706 w 2657256"/>
                          <a:gd name="connsiteY334" fmla="*/ 2496823 h 3370881"/>
                          <a:gd name="connsiteX335" fmla="*/ 2124635 w 2657256"/>
                          <a:gd name="connsiteY335" fmla="*/ 2559576 h 3370881"/>
                          <a:gd name="connsiteX336" fmla="*/ 2138082 w 2657256"/>
                          <a:gd name="connsiteY336" fmla="*/ 2649223 h 3370881"/>
                          <a:gd name="connsiteX337" fmla="*/ 2147047 w 2657256"/>
                          <a:gd name="connsiteY337" fmla="*/ 2685081 h 3370881"/>
                          <a:gd name="connsiteX338" fmla="*/ 2151529 w 2657256"/>
                          <a:gd name="connsiteY338" fmla="*/ 2716458 h 3370881"/>
                          <a:gd name="connsiteX339" fmla="*/ 2160494 w 2657256"/>
                          <a:gd name="connsiteY339" fmla="*/ 2770246 h 3370881"/>
                          <a:gd name="connsiteX340" fmla="*/ 2156012 w 2657256"/>
                          <a:gd name="connsiteY340" fmla="*/ 2962987 h 3370881"/>
                          <a:gd name="connsiteX341" fmla="*/ 2138082 w 2657256"/>
                          <a:gd name="connsiteY341" fmla="*/ 3043670 h 3370881"/>
                          <a:gd name="connsiteX342" fmla="*/ 2133600 w 2657256"/>
                          <a:gd name="connsiteY342" fmla="*/ 3061599 h 3370881"/>
                          <a:gd name="connsiteX343" fmla="*/ 2120153 w 2657256"/>
                          <a:gd name="connsiteY343" fmla="*/ 3079529 h 3370881"/>
                          <a:gd name="connsiteX344" fmla="*/ 2111188 w 2657256"/>
                          <a:gd name="connsiteY344" fmla="*/ 3106423 h 3370881"/>
                          <a:gd name="connsiteX345" fmla="*/ 2088776 w 2657256"/>
                          <a:gd name="connsiteY345" fmla="*/ 3137799 h 3370881"/>
                          <a:gd name="connsiteX346" fmla="*/ 2075329 w 2657256"/>
                          <a:gd name="connsiteY346" fmla="*/ 3164693 h 3370881"/>
                          <a:gd name="connsiteX347" fmla="*/ 2061882 w 2657256"/>
                          <a:gd name="connsiteY347" fmla="*/ 3169176 h 3370881"/>
                          <a:gd name="connsiteX348" fmla="*/ 2021541 w 2657256"/>
                          <a:gd name="connsiteY348" fmla="*/ 3164693 h 3370881"/>
                          <a:gd name="connsiteX349" fmla="*/ 2012576 w 2657256"/>
                          <a:gd name="connsiteY349" fmla="*/ 3119870 h 3370881"/>
                          <a:gd name="connsiteX350" fmla="*/ 2048435 w 2657256"/>
                          <a:gd name="connsiteY350" fmla="*/ 3021258 h 3370881"/>
                          <a:gd name="connsiteX351" fmla="*/ 2048435 w 2657256"/>
                          <a:gd name="connsiteY351" fmla="*/ 3021258 h 3370881"/>
                          <a:gd name="connsiteX352" fmla="*/ 2061882 w 2657256"/>
                          <a:gd name="connsiteY352" fmla="*/ 2967470 h 3370881"/>
                          <a:gd name="connsiteX353" fmla="*/ 2070847 w 2657256"/>
                          <a:gd name="connsiteY353" fmla="*/ 2882305 h 3370881"/>
                          <a:gd name="connsiteX354" fmla="*/ 2066365 w 2657256"/>
                          <a:gd name="connsiteY354" fmla="*/ 2725423 h 3370881"/>
                          <a:gd name="connsiteX355" fmla="*/ 2043953 w 2657256"/>
                          <a:gd name="connsiteY355" fmla="*/ 2649223 h 3370881"/>
                          <a:gd name="connsiteX356" fmla="*/ 2030506 w 2657256"/>
                          <a:gd name="connsiteY356" fmla="*/ 2622329 h 3370881"/>
                          <a:gd name="connsiteX357" fmla="*/ 2017059 w 2657256"/>
                          <a:gd name="connsiteY357" fmla="*/ 2581987 h 3370881"/>
                          <a:gd name="connsiteX358" fmla="*/ 1981200 w 2657256"/>
                          <a:gd name="connsiteY358" fmla="*/ 2514752 h 3370881"/>
                          <a:gd name="connsiteX359" fmla="*/ 1972235 w 2657256"/>
                          <a:gd name="connsiteY359" fmla="*/ 2501305 h 3370881"/>
                          <a:gd name="connsiteX360" fmla="*/ 1958788 w 2657256"/>
                          <a:gd name="connsiteY360" fmla="*/ 2478893 h 3370881"/>
                          <a:gd name="connsiteX361" fmla="*/ 1905000 w 2657256"/>
                          <a:gd name="connsiteY361" fmla="*/ 2398211 h 3370881"/>
                          <a:gd name="connsiteX362" fmla="*/ 1882588 w 2657256"/>
                          <a:gd name="connsiteY362" fmla="*/ 2357870 h 3370881"/>
                          <a:gd name="connsiteX363" fmla="*/ 1869141 w 2657256"/>
                          <a:gd name="connsiteY363" fmla="*/ 2339940 h 3370881"/>
                          <a:gd name="connsiteX364" fmla="*/ 1806388 w 2657256"/>
                          <a:gd name="connsiteY364" fmla="*/ 2313046 h 3370881"/>
                          <a:gd name="connsiteX365" fmla="*/ 1779494 w 2657256"/>
                          <a:gd name="connsiteY365" fmla="*/ 2304081 h 3370881"/>
                          <a:gd name="connsiteX366" fmla="*/ 1752600 w 2657256"/>
                          <a:gd name="connsiteY366" fmla="*/ 2299599 h 3370881"/>
                          <a:gd name="connsiteX367" fmla="*/ 1680882 w 2657256"/>
                          <a:gd name="connsiteY367" fmla="*/ 2277187 h 3370881"/>
                          <a:gd name="connsiteX368" fmla="*/ 1719025 w 2657256"/>
                          <a:gd name="connsiteY368" fmla="*/ 2281331 h 3370881"/>
                          <a:gd name="connsiteX369" fmla="*/ 1756997 w 2657256"/>
                          <a:gd name="connsiteY369" fmla="*/ 2289450 h 3370881"/>
                          <a:gd name="connsiteX370" fmla="*/ 1656440 w 2657256"/>
                          <a:gd name="connsiteY370" fmla="*/ 2298583 h 3370881"/>
                          <a:gd name="connsiteX371" fmla="*/ 1537447 w 2657256"/>
                          <a:gd name="connsiteY371" fmla="*/ 2329960 h 3370881"/>
                          <a:gd name="connsiteX372" fmla="*/ 1571993 w 2657256"/>
                          <a:gd name="connsiteY372" fmla="*/ 2317957 h 3370881"/>
                          <a:gd name="connsiteX373" fmla="*/ 1509707 w 2657256"/>
                          <a:gd name="connsiteY373" fmla="*/ 2338926 h 3370881"/>
                          <a:gd name="connsiteX374" fmla="*/ 1500444 w 2657256"/>
                          <a:gd name="connsiteY374" fmla="*/ 2355271 h 3370881"/>
                          <a:gd name="connsiteX375" fmla="*/ 1402678 w 2657256"/>
                          <a:gd name="connsiteY375" fmla="*/ 2339641 h 3370881"/>
                          <a:gd name="connsiteX376" fmla="*/ 1322892 w 2657256"/>
                          <a:gd name="connsiteY376" fmla="*/ 2336952 h 3370881"/>
                          <a:gd name="connsiteX377" fmla="*/ 1199384 w 2657256"/>
                          <a:gd name="connsiteY377" fmla="*/ 2307041 h 3370881"/>
                          <a:gd name="connsiteX378" fmla="*/ 1066800 w 2657256"/>
                          <a:gd name="connsiteY378" fmla="*/ 2272705 h 3370881"/>
                          <a:gd name="connsiteX379" fmla="*/ 1030941 w 2657256"/>
                          <a:gd name="connsiteY379" fmla="*/ 2263740 h 3370881"/>
                          <a:gd name="connsiteX380" fmla="*/ 986118 w 2657256"/>
                          <a:gd name="connsiteY380" fmla="*/ 2241329 h 3370881"/>
                          <a:gd name="connsiteX381" fmla="*/ 968188 w 2657256"/>
                          <a:gd name="connsiteY381" fmla="*/ 2232364 h 3370881"/>
                          <a:gd name="connsiteX382" fmla="*/ 936812 w 2657256"/>
                          <a:gd name="connsiteY382" fmla="*/ 2214434 h 3370881"/>
                          <a:gd name="connsiteX383" fmla="*/ 905435 w 2657256"/>
                          <a:gd name="connsiteY383" fmla="*/ 2196505 h 3370881"/>
                          <a:gd name="connsiteX384" fmla="*/ 869576 w 2657256"/>
                          <a:gd name="connsiteY384" fmla="*/ 2209952 h 3370881"/>
                          <a:gd name="connsiteX385" fmla="*/ 856129 w 2657256"/>
                          <a:gd name="connsiteY385" fmla="*/ 2227881 h 3370881"/>
                          <a:gd name="connsiteX386" fmla="*/ 815788 w 2657256"/>
                          <a:gd name="connsiteY386" fmla="*/ 2268223 h 3370881"/>
                          <a:gd name="connsiteX387" fmla="*/ 788894 w 2657256"/>
                          <a:gd name="connsiteY387" fmla="*/ 2290634 h 3370881"/>
                          <a:gd name="connsiteX388" fmla="*/ 762000 w 2657256"/>
                          <a:gd name="connsiteY388" fmla="*/ 2313046 h 3370881"/>
                          <a:gd name="connsiteX389" fmla="*/ 753035 w 2657256"/>
                          <a:gd name="connsiteY389" fmla="*/ 2326493 h 3370881"/>
                          <a:gd name="connsiteX390" fmla="*/ 735106 w 2657256"/>
                          <a:gd name="connsiteY390" fmla="*/ 2339940 h 3370881"/>
                          <a:gd name="connsiteX391" fmla="*/ 712694 w 2657256"/>
                          <a:gd name="connsiteY391" fmla="*/ 2362352 h 3370881"/>
                          <a:gd name="connsiteX392" fmla="*/ 694765 w 2657256"/>
                          <a:gd name="connsiteY392" fmla="*/ 2375799 h 3370881"/>
                          <a:gd name="connsiteX393" fmla="*/ 681318 w 2657256"/>
                          <a:gd name="connsiteY393" fmla="*/ 2393729 h 3370881"/>
                          <a:gd name="connsiteX394" fmla="*/ 667870 w 2657256"/>
                          <a:gd name="connsiteY394" fmla="*/ 2402693 h 3370881"/>
                          <a:gd name="connsiteX395" fmla="*/ 623047 w 2657256"/>
                          <a:gd name="connsiteY395" fmla="*/ 2443034 h 3370881"/>
                          <a:gd name="connsiteX396" fmla="*/ 600635 w 2657256"/>
                          <a:gd name="connsiteY396" fmla="*/ 2474411 h 3370881"/>
                          <a:gd name="connsiteX397" fmla="*/ 587188 w 2657256"/>
                          <a:gd name="connsiteY397" fmla="*/ 2514752 h 3370881"/>
                          <a:gd name="connsiteX398" fmla="*/ 582706 w 2657256"/>
                          <a:gd name="connsiteY398" fmla="*/ 2546129 h 3370881"/>
                          <a:gd name="connsiteX399" fmla="*/ 596153 w 2657256"/>
                          <a:gd name="connsiteY399" fmla="*/ 2635776 h 3370881"/>
                          <a:gd name="connsiteX400" fmla="*/ 600635 w 2657256"/>
                          <a:gd name="connsiteY400" fmla="*/ 2653705 h 3370881"/>
                          <a:gd name="connsiteX401" fmla="*/ 609600 w 2657256"/>
                          <a:gd name="connsiteY401" fmla="*/ 2671634 h 3370881"/>
                          <a:gd name="connsiteX402" fmla="*/ 614082 w 2657256"/>
                          <a:gd name="connsiteY402" fmla="*/ 2689564 h 3370881"/>
                          <a:gd name="connsiteX403" fmla="*/ 623047 w 2657256"/>
                          <a:gd name="connsiteY403" fmla="*/ 2711976 h 3370881"/>
                          <a:gd name="connsiteX404" fmla="*/ 627529 w 2657256"/>
                          <a:gd name="connsiteY404" fmla="*/ 2734387 h 3370881"/>
                          <a:gd name="connsiteX405" fmla="*/ 640976 w 2657256"/>
                          <a:gd name="connsiteY405" fmla="*/ 2765764 h 3370881"/>
                          <a:gd name="connsiteX406" fmla="*/ 645459 w 2657256"/>
                          <a:gd name="connsiteY406" fmla="*/ 2779211 h 3370881"/>
                          <a:gd name="connsiteX407" fmla="*/ 658906 w 2657256"/>
                          <a:gd name="connsiteY407" fmla="*/ 2801623 h 3370881"/>
                          <a:gd name="connsiteX408" fmla="*/ 676835 w 2657256"/>
                          <a:gd name="connsiteY408" fmla="*/ 2864376 h 3370881"/>
                          <a:gd name="connsiteX409" fmla="*/ 690282 w 2657256"/>
                          <a:gd name="connsiteY409" fmla="*/ 2895752 h 3370881"/>
                          <a:gd name="connsiteX410" fmla="*/ 699247 w 2657256"/>
                          <a:gd name="connsiteY410" fmla="*/ 2940576 h 3370881"/>
                          <a:gd name="connsiteX411" fmla="*/ 703729 w 2657256"/>
                          <a:gd name="connsiteY411" fmla="*/ 2967470 h 3370881"/>
                          <a:gd name="connsiteX412" fmla="*/ 717176 w 2657256"/>
                          <a:gd name="connsiteY412" fmla="*/ 2994364 h 3370881"/>
                          <a:gd name="connsiteX413" fmla="*/ 735106 w 2657256"/>
                          <a:gd name="connsiteY413" fmla="*/ 3052634 h 3370881"/>
                          <a:gd name="connsiteX414" fmla="*/ 739588 w 2657256"/>
                          <a:gd name="connsiteY414" fmla="*/ 3079529 h 3370881"/>
                          <a:gd name="connsiteX415" fmla="*/ 762000 w 2657256"/>
                          <a:gd name="connsiteY415" fmla="*/ 3142281 h 3370881"/>
                          <a:gd name="connsiteX416" fmla="*/ 766482 w 2657256"/>
                          <a:gd name="connsiteY416" fmla="*/ 3231929 h 3370881"/>
                          <a:gd name="connsiteX417" fmla="*/ 770965 w 2657256"/>
                          <a:gd name="connsiteY417" fmla="*/ 3254340 h 3370881"/>
                          <a:gd name="connsiteX418" fmla="*/ 775447 w 2657256"/>
                          <a:gd name="connsiteY418" fmla="*/ 3285717 h 3370881"/>
                          <a:gd name="connsiteX419" fmla="*/ 748553 w 2657256"/>
                          <a:gd name="connsiteY419" fmla="*/ 3335023 h 3370881"/>
                          <a:gd name="connsiteX420" fmla="*/ 721659 w 2657256"/>
                          <a:gd name="connsiteY420" fmla="*/ 3343987 h 3370881"/>
                          <a:gd name="connsiteX421" fmla="*/ 708212 w 2657256"/>
                          <a:gd name="connsiteY421" fmla="*/ 3348470 h 3370881"/>
                          <a:gd name="connsiteX422" fmla="*/ 623047 w 2657256"/>
                          <a:gd name="connsiteY422" fmla="*/ 3330540 h 3370881"/>
                          <a:gd name="connsiteX423" fmla="*/ 609600 w 2657256"/>
                          <a:gd name="connsiteY423" fmla="*/ 3308129 h 3370881"/>
                          <a:gd name="connsiteX424" fmla="*/ 591670 w 2657256"/>
                          <a:gd name="connsiteY424" fmla="*/ 3267787 h 3370881"/>
                          <a:gd name="connsiteX425" fmla="*/ 560294 w 2657256"/>
                          <a:gd name="connsiteY425" fmla="*/ 3209517 h 3370881"/>
                          <a:gd name="connsiteX426" fmla="*/ 551329 w 2657256"/>
                          <a:gd name="connsiteY426" fmla="*/ 3196070 h 3370881"/>
                          <a:gd name="connsiteX427" fmla="*/ 528918 w 2657256"/>
                          <a:gd name="connsiteY427" fmla="*/ 3173658 h 3370881"/>
                          <a:gd name="connsiteX428" fmla="*/ 519953 w 2657256"/>
                          <a:gd name="connsiteY428" fmla="*/ 3128834 h 3370881"/>
                          <a:gd name="connsiteX429" fmla="*/ 524435 w 2657256"/>
                          <a:gd name="connsiteY429" fmla="*/ 3101940 h 3370881"/>
                          <a:gd name="connsiteX430" fmla="*/ 528918 w 2657256"/>
                          <a:gd name="connsiteY430" fmla="*/ 3088493 h 3370881"/>
                          <a:gd name="connsiteX431" fmla="*/ 542365 w 2657256"/>
                          <a:gd name="connsiteY431" fmla="*/ 3052634 h 3370881"/>
                          <a:gd name="connsiteX432" fmla="*/ 484094 w 2657256"/>
                          <a:gd name="connsiteY432" fmla="*/ 2886787 h 3370881"/>
                          <a:gd name="connsiteX433" fmla="*/ 443753 w 2657256"/>
                          <a:gd name="connsiteY433" fmla="*/ 2779211 h 3370881"/>
                          <a:gd name="connsiteX434" fmla="*/ 439270 w 2657256"/>
                          <a:gd name="connsiteY434" fmla="*/ 2752317 h 3370881"/>
                          <a:gd name="connsiteX435" fmla="*/ 430306 w 2657256"/>
                          <a:gd name="connsiteY435" fmla="*/ 2716458 h 3370881"/>
                          <a:gd name="connsiteX436" fmla="*/ 425823 w 2657256"/>
                          <a:gd name="connsiteY436" fmla="*/ 2680599 h 3370881"/>
                          <a:gd name="connsiteX437" fmla="*/ 398929 w 2657256"/>
                          <a:gd name="connsiteY437" fmla="*/ 2599917 h 3370881"/>
                          <a:gd name="connsiteX438" fmla="*/ 385482 w 2657256"/>
                          <a:gd name="connsiteY438" fmla="*/ 2568540 h 3370881"/>
                          <a:gd name="connsiteX439" fmla="*/ 381000 w 2657256"/>
                          <a:gd name="connsiteY439" fmla="*/ 2550611 h 3370881"/>
                          <a:gd name="connsiteX440" fmla="*/ 372035 w 2657256"/>
                          <a:gd name="connsiteY440" fmla="*/ 2483376 h 3370881"/>
                          <a:gd name="connsiteX441" fmla="*/ 367553 w 2657256"/>
                          <a:gd name="connsiteY441" fmla="*/ 2469929 h 3370881"/>
                          <a:gd name="connsiteX442" fmla="*/ 407894 w 2657256"/>
                          <a:gd name="connsiteY442" fmla="*/ 2451999 h 3370881"/>
                          <a:gd name="connsiteX443" fmla="*/ 515470 w 2657256"/>
                          <a:gd name="connsiteY443" fmla="*/ 2407176 h 3370881"/>
                          <a:gd name="connsiteX444" fmla="*/ 578223 w 2657256"/>
                          <a:gd name="connsiteY444" fmla="*/ 2353387 h 3370881"/>
                          <a:gd name="connsiteX445" fmla="*/ 587188 w 2657256"/>
                          <a:gd name="connsiteY445" fmla="*/ 2330976 h 3370881"/>
                          <a:gd name="connsiteX446" fmla="*/ 614082 w 2657256"/>
                          <a:gd name="connsiteY446" fmla="*/ 2254776 h 3370881"/>
                          <a:gd name="connsiteX447" fmla="*/ 649941 w 2657256"/>
                          <a:gd name="connsiteY447" fmla="*/ 2200987 h 3370881"/>
                          <a:gd name="connsiteX448" fmla="*/ 690282 w 2657256"/>
                          <a:gd name="connsiteY448" fmla="*/ 2174093 h 3370881"/>
                          <a:gd name="connsiteX449" fmla="*/ 703729 w 2657256"/>
                          <a:gd name="connsiteY449" fmla="*/ 2165129 h 3370881"/>
                          <a:gd name="connsiteX450" fmla="*/ 739588 w 2657256"/>
                          <a:gd name="connsiteY450" fmla="*/ 2147199 h 3370881"/>
                          <a:gd name="connsiteX451" fmla="*/ 708212 w 2657256"/>
                          <a:gd name="connsiteY451" fmla="*/ 2187540 h 3370881"/>
                          <a:gd name="connsiteX452" fmla="*/ 654423 w 2657256"/>
                          <a:gd name="connsiteY452" fmla="*/ 2241329 h 3370881"/>
                          <a:gd name="connsiteX453" fmla="*/ 636494 w 2657256"/>
                          <a:gd name="connsiteY453" fmla="*/ 2259258 h 3370881"/>
                          <a:gd name="connsiteX454" fmla="*/ 614082 w 2657256"/>
                          <a:gd name="connsiteY454" fmla="*/ 2286152 h 3370881"/>
                          <a:gd name="connsiteX455" fmla="*/ 592179 w 2657256"/>
                          <a:gd name="connsiteY455" fmla="*/ 2282347 h 3370881"/>
                          <a:gd name="connsiteX456" fmla="*/ 555980 w 2657256"/>
                          <a:gd name="connsiteY456" fmla="*/ 2313892 h 3370881"/>
                          <a:gd name="connsiteX457" fmla="*/ 524435 w 2657256"/>
                          <a:gd name="connsiteY457" fmla="*/ 2348905 h 3370881"/>
                          <a:gd name="connsiteX458" fmla="*/ 502023 w 2657256"/>
                          <a:gd name="connsiteY458" fmla="*/ 2362352 h 3370881"/>
                          <a:gd name="connsiteX459" fmla="*/ 461682 w 2657256"/>
                          <a:gd name="connsiteY459" fmla="*/ 2389246 h 3370881"/>
                          <a:gd name="connsiteX460" fmla="*/ 448235 w 2657256"/>
                          <a:gd name="connsiteY460" fmla="*/ 2398211 h 3370881"/>
                          <a:gd name="connsiteX461" fmla="*/ 430306 w 2657256"/>
                          <a:gd name="connsiteY461" fmla="*/ 2407176 h 3370881"/>
                          <a:gd name="connsiteX462" fmla="*/ 412376 w 2657256"/>
                          <a:gd name="connsiteY462" fmla="*/ 2420623 h 3370881"/>
                          <a:gd name="connsiteX463" fmla="*/ 389965 w 2657256"/>
                          <a:gd name="connsiteY463" fmla="*/ 2429587 h 3370881"/>
                          <a:gd name="connsiteX464" fmla="*/ 372035 w 2657256"/>
                          <a:gd name="connsiteY464" fmla="*/ 2443034 h 3370881"/>
                          <a:gd name="connsiteX465" fmla="*/ 318247 w 2657256"/>
                          <a:gd name="connsiteY465" fmla="*/ 2474411 h 3370881"/>
                          <a:gd name="connsiteX466" fmla="*/ 304800 w 2657256"/>
                          <a:gd name="connsiteY466" fmla="*/ 2492340 h 3370881"/>
                          <a:gd name="connsiteX467" fmla="*/ 282388 w 2657256"/>
                          <a:gd name="connsiteY467" fmla="*/ 2519234 h 3370881"/>
                          <a:gd name="connsiteX468" fmla="*/ 295835 w 2657256"/>
                          <a:gd name="connsiteY468" fmla="*/ 2815070 h 3370881"/>
                          <a:gd name="connsiteX469" fmla="*/ 300318 w 2657256"/>
                          <a:gd name="connsiteY469" fmla="*/ 2837481 h 3370881"/>
                          <a:gd name="connsiteX470" fmla="*/ 304800 w 2657256"/>
                          <a:gd name="connsiteY470" fmla="*/ 2868858 h 3370881"/>
                          <a:gd name="connsiteX471" fmla="*/ 309282 w 2657256"/>
                          <a:gd name="connsiteY471" fmla="*/ 2927129 h 3370881"/>
                          <a:gd name="connsiteX472" fmla="*/ 322729 w 2657256"/>
                          <a:gd name="connsiteY472" fmla="*/ 2985399 h 3370881"/>
                          <a:gd name="connsiteX473" fmla="*/ 327212 w 2657256"/>
                          <a:gd name="connsiteY473" fmla="*/ 3012293 h 3370881"/>
                          <a:gd name="connsiteX474" fmla="*/ 331694 w 2657256"/>
                          <a:gd name="connsiteY474" fmla="*/ 3043670 h 3370881"/>
                          <a:gd name="connsiteX475" fmla="*/ 345141 w 2657256"/>
                          <a:gd name="connsiteY475" fmla="*/ 3070564 h 3370881"/>
                          <a:gd name="connsiteX476" fmla="*/ 367553 w 2657256"/>
                          <a:gd name="connsiteY476" fmla="*/ 3124352 h 3370881"/>
                          <a:gd name="connsiteX477" fmla="*/ 381000 w 2657256"/>
                          <a:gd name="connsiteY477" fmla="*/ 3182623 h 3370881"/>
                          <a:gd name="connsiteX478" fmla="*/ 389965 w 2657256"/>
                          <a:gd name="connsiteY478" fmla="*/ 3196070 h 3370881"/>
                          <a:gd name="connsiteX479" fmla="*/ 394447 w 2657256"/>
                          <a:gd name="connsiteY479" fmla="*/ 3213999 h 3370881"/>
                          <a:gd name="connsiteX480" fmla="*/ 412376 w 2657256"/>
                          <a:gd name="connsiteY480" fmla="*/ 3245376 h 3370881"/>
                          <a:gd name="connsiteX481" fmla="*/ 416859 w 2657256"/>
                          <a:gd name="connsiteY481" fmla="*/ 3258823 h 3370881"/>
                          <a:gd name="connsiteX482" fmla="*/ 425823 w 2657256"/>
                          <a:gd name="connsiteY482" fmla="*/ 3272270 h 3370881"/>
                          <a:gd name="connsiteX483" fmla="*/ 439270 w 2657256"/>
                          <a:gd name="connsiteY483" fmla="*/ 3303646 h 3370881"/>
                          <a:gd name="connsiteX484" fmla="*/ 439270 w 2657256"/>
                          <a:gd name="connsiteY484" fmla="*/ 3352952 h 3370881"/>
                          <a:gd name="connsiteX485" fmla="*/ 430306 w 2657256"/>
                          <a:gd name="connsiteY485" fmla="*/ 3366399 h 3370881"/>
                          <a:gd name="connsiteX486" fmla="*/ 412376 w 2657256"/>
                          <a:gd name="connsiteY486" fmla="*/ 3370881 h 3370881"/>
                          <a:gd name="connsiteX487" fmla="*/ 295835 w 2657256"/>
                          <a:gd name="connsiteY487" fmla="*/ 3357434 h 3370881"/>
                          <a:gd name="connsiteX488" fmla="*/ 264459 w 2657256"/>
                          <a:gd name="connsiteY488" fmla="*/ 3276752 h 3370881"/>
                          <a:gd name="connsiteX489" fmla="*/ 259976 w 2657256"/>
                          <a:gd name="connsiteY489" fmla="*/ 3240893 h 3370881"/>
                          <a:gd name="connsiteX490" fmla="*/ 246529 w 2657256"/>
                          <a:gd name="connsiteY490" fmla="*/ 3178140 h 3370881"/>
                          <a:gd name="connsiteX491" fmla="*/ 237565 w 2657256"/>
                          <a:gd name="connsiteY491" fmla="*/ 3084011 h 3370881"/>
                          <a:gd name="connsiteX492" fmla="*/ 228600 w 2657256"/>
                          <a:gd name="connsiteY492" fmla="*/ 3057117 h 3370881"/>
                          <a:gd name="connsiteX493" fmla="*/ 219635 w 2657256"/>
                          <a:gd name="connsiteY493" fmla="*/ 3021258 h 3370881"/>
                          <a:gd name="connsiteX494" fmla="*/ 206188 w 2657256"/>
                          <a:gd name="connsiteY494" fmla="*/ 2980917 h 3370881"/>
                          <a:gd name="connsiteX495" fmla="*/ 201706 w 2657256"/>
                          <a:gd name="connsiteY495" fmla="*/ 2949540 h 3370881"/>
                          <a:gd name="connsiteX496" fmla="*/ 197223 w 2657256"/>
                          <a:gd name="connsiteY496" fmla="*/ 2927129 h 3370881"/>
                          <a:gd name="connsiteX497" fmla="*/ 192741 w 2657256"/>
                          <a:gd name="connsiteY497" fmla="*/ 2891270 h 3370881"/>
                          <a:gd name="connsiteX498" fmla="*/ 188259 w 2657256"/>
                          <a:gd name="connsiteY498" fmla="*/ 2850929 h 3370881"/>
                          <a:gd name="connsiteX499" fmla="*/ 179294 w 2657256"/>
                          <a:gd name="connsiteY499" fmla="*/ 2824034 h 3370881"/>
                          <a:gd name="connsiteX500" fmla="*/ 165847 w 2657256"/>
                          <a:gd name="connsiteY500" fmla="*/ 2774729 h 3370881"/>
                          <a:gd name="connsiteX501" fmla="*/ 161365 w 2657256"/>
                          <a:gd name="connsiteY501" fmla="*/ 2747834 h 3370881"/>
                          <a:gd name="connsiteX502" fmla="*/ 156882 w 2657256"/>
                          <a:gd name="connsiteY502" fmla="*/ 2559576 h 3370881"/>
                          <a:gd name="connsiteX503" fmla="*/ 152400 w 2657256"/>
                          <a:gd name="connsiteY503" fmla="*/ 2519234 h 3370881"/>
                          <a:gd name="connsiteX504" fmla="*/ 118035 w 2657256"/>
                          <a:gd name="connsiteY504" fmla="*/ 2400004 h 3370881"/>
                          <a:gd name="connsiteX505" fmla="*/ 117048 w 2657256"/>
                          <a:gd name="connsiteY505" fmla="*/ 2344423 h 3370881"/>
                          <a:gd name="connsiteX506" fmla="*/ 100106 w 2657256"/>
                          <a:gd name="connsiteY506" fmla="*/ 2330976 h 3370881"/>
                          <a:gd name="connsiteX507" fmla="*/ 138953 w 2657256"/>
                          <a:gd name="connsiteY507" fmla="*/ 2313046 h 3370881"/>
                          <a:gd name="connsiteX508" fmla="*/ 152400 w 2657256"/>
                          <a:gd name="connsiteY508" fmla="*/ 2304081 h 3370881"/>
                          <a:gd name="connsiteX509" fmla="*/ 170329 w 2657256"/>
                          <a:gd name="connsiteY509" fmla="*/ 2259258 h 3370881"/>
                          <a:gd name="connsiteX510" fmla="*/ 188259 w 2657256"/>
                          <a:gd name="connsiteY510" fmla="*/ 2223399 h 3370881"/>
                          <a:gd name="connsiteX511" fmla="*/ 206188 w 2657256"/>
                          <a:gd name="connsiteY511" fmla="*/ 2187540 h 3370881"/>
                          <a:gd name="connsiteX512" fmla="*/ 210670 w 2657256"/>
                          <a:gd name="connsiteY512" fmla="*/ 2174093 h 3370881"/>
                          <a:gd name="connsiteX513" fmla="*/ 219635 w 2657256"/>
                          <a:gd name="connsiteY513" fmla="*/ 2115823 h 3370881"/>
                          <a:gd name="connsiteX514" fmla="*/ 210670 w 2657256"/>
                          <a:gd name="connsiteY514" fmla="*/ 1958940 h 3370881"/>
                          <a:gd name="connsiteX515" fmla="*/ 192741 w 2657256"/>
                          <a:gd name="connsiteY515" fmla="*/ 1923081 h 3370881"/>
                          <a:gd name="connsiteX516" fmla="*/ 179294 w 2657256"/>
                          <a:gd name="connsiteY516" fmla="*/ 1891705 h 3370881"/>
                          <a:gd name="connsiteX517" fmla="*/ 165847 w 2657256"/>
                          <a:gd name="connsiteY517" fmla="*/ 1864811 h 3370881"/>
                          <a:gd name="connsiteX518" fmla="*/ 152400 w 2657256"/>
                          <a:gd name="connsiteY518" fmla="*/ 1833434 h 3370881"/>
                          <a:gd name="connsiteX519" fmla="*/ 143435 w 2657256"/>
                          <a:gd name="connsiteY519" fmla="*/ 1819987 h 3370881"/>
                          <a:gd name="connsiteX520" fmla="*/ 107576 w 2657256"/>
                          <a:gd name="connsiteY520" fmla="*/ 1784129 h 3370881"/>
                          <a:gd name="connsiteX521" fmla="*/ 94129 w 2657256"/>
                          <a:gd name="connsiteY521" fmla="*/ 1779646 h 3370881"/>
                          <a:gd name="connsiteX522" fmla="*/ 71718 w 2657256"/>
                          <a:gd name="connsiteY522" fmla="*/ 1770681 h 3370881"/>
                          <a:gd name="connsiteX523" fmla="*/ 58270 w 2657256"/>
                          <a:gd name="connsiteY523" fmla="*/ 1761717 h 3370881"/>
                          <a:gd name="connsiteX524" fmla="*/ 26894 w 2657256"/>
                          <a:gd name="connsiteY524" fmla="*/ 1730340 h 3370881"/>
                          <a:gd name="connsiteX525" fmla="*/ 0 w 2657256"/>
                          <a:gd name="connsiteY525" fmla="*/ 1707929 h 3370881"/>
                          <a:gd name="connsiteX0" fmla="*/ 0 w 2657256"/>
                          <a:gd name="connsiteY0" fmla="*/ 1707929 h 3370881"/>
                          <a:gd name="connsiteX1" fmla="*/ 22412 w 2657256"/>
                          <a:gd name="connsiteY1" fmla="*/ 1698964 h 3370881"/>
                          <a:gd name="connsiteX2" fmla="*/ 31376 w 2657256"/>
                          <a:gd name="connsiteY2" fmla="*/ 1681034 h 3370881"/>
                          <a:gd name="connsiteX3" fmla="*/ 44823 w 2657256"/>
                          <a:gd name="connsiteY3" fmla="*/ 1672070 h 3370881"/>
                          <a:gd name="connsiteX4" fmla="*/ 58270 w 2657256"/>
                          <a:gd name="connsiteY4" fmla="*/ 1654140 h 3370881"/>
                          <a:gd name="connsiteX5" fmla="*/ 76200 w 2657256"/>
                          <a:gd name="connsiteY5" fmla="*/ 1645176 h 3370881"/>
                          <a:gd name="connsiteX6" fmla="*/ 98612 w 2657256"/>
                          <a:gd name="connsiteY6" fmla="*/ 1636211 h 3370881"/>
                          <a:gd name="connsiteX7" fmla="*/ 125506 w 2657256"/>
                          <a:gd name="connsiteY7" fmla="*/ 1627246 h 3370881"/>
                          <a:gd name="connsiteX8" fmla="*/ 152400 w 2657256"/>
                          <a:gd name="connsiteY8" fmla="*/ 1609317 h 3370881"/>
                          <a:gd name="connsiteX9" fmla="*/ 170329 w 2657256"/>
                          <a:gd name="connsiteY9" fmla="*/ 1600352 h 3370881"/>
                          <a:gd name="connsiteX10" fmla="*/ 188259 w 2657256"/>
                          <a:gd name="connsiteY10" fmla="*/ 1582423 h 3370881"/>
                          <a:gd name="connsiteX11" fmla="*/ 228600 w 2657256"/>
                          <a:gd name="connsiteY11" fmla="*/ 1564493 h 3370881"/>
                          <a:gd name="connsiteX12" fmla="*/ 255494 w 2657256"/>
                          <a:gd name="connsiteY12" fmla="*/ 1546564 h 3370881"/>
                          <a:gd name="connsiteX13" fmla="*/ 300318 w 2657256"/>
                          <a:gd name="connsiteY13" fmla="*/ 1524152 h 3370881"/>
                          <a:gd name="connsiteX14" fmla="*/ 313765 w 2657256"/>
                          <a:gd name="connsiteY14" fmla="*/ 1515187 h 3370881"/>
                          <a:gd name="connsiteX15" fmla="*/ 340659 w 2657256"/>
                          <a:gd name="connsiteY15" fmla="*/ 1510705 h 3370881"/>
                          <a:gd name="connsiteX16" fmla="*/ 363070 w 2657256"/>
                          <a:gd name="connsiteY16" fmla="*/ 1506223 h 3370881"/>
                          <a:gd name="connsiteX17" fmla="*/ 389965 w 2657256"/>
                          <a:gd name="connsiteY17" fmla="*/ 1501740 h 3370881"/>
                          <a:gd name="connsiteX18" fmla="*/ 425823 w 2657256"/>
                          <a:gd name="connsiteY18" fmla="*/ 1497258 h 3370881"/>
                          <a:gd name="connsiteX19" fmla="*/ 470647 w 2657256"/>
                          <a:gd name="connsiteY19" fmla="*/ 1488293 h 3370881"/>
                          <a:gd name="connsiteX20" fmla="*/ 515470 w 2657256"/>
                          <a:gd name="connsiteY20" fmla="*/ 1479329 h 3370881"/>
                          <a:gd name="connsiteX21" fmla="*/ 528918 w 2657256"/>
                          <a:gd name="connsiteY21" fmla="*/ 1470364 h 3370881"/>
                          <a:gd name="connsiteX22" fmla="*/ 600635 w 2657256"/>
                          <a:gd name="connsiteY22" fmla="*/ 1456917 h 3370881"/>
                          <a:gd name="connsiteX23" fmla="*/ 690282 w 2657256"/>
                          <a:gd name="connsiteY23" fmla="*/ 1447952 h 3370881"/>
                          <a:gd name="connsiteX24" fmla="*/ 793376 w 2657256"/>
                          <a:gd name="connsiteY24" fmla="*/ 1452434 h 3370881"/>
                          <a:gd name="connsiteX25" fmla="*/ 874059 w 2657256"/>
                          <a:gd name="connsiteY25" fmla="*/ 1465881 h 3370881"/>
                          <a:gd name="connsiteX26" fmla="*/ 914400 w 2657256"/>
                          <a:gd name="connsiteY26" fmla="*/ 1470364 h 3370881"/>
                          <a:gd name="connsiteX27" fmla="*/ 1030941 w 2657256"/>
                          <a:gd name="connsiteY27" fmla="*/ 1483811 h 3370881"/>
                          <a:gd name="connsiteX28" fmla="*/ 1151965 w 2657256"/>
                          <a:gd name="connsiteY28" fmla="*/ 1492776 h 3370881"/>
                          <a:gd name="connsiteX29" fmla="*/ 1281953 w 2657256"/>
                          <a:gd name="connsiteY29" fmla="*/ 1501740 h 3370881"/>
                          <a:gd name="connsiteX30" fmla="*/ 1465729 w 2657256"/>
                          <a:gd name="connsiteY30" fmla="*/ 1497258 h 3370881"/>
                          <a:gd name="connsiteX31" fmla="*/ 1510553 w 2657256"/>
                          <a:gd name="connsiteY31" fmla="*/ 1492776 h 3370881"/>
                          <a:gd name="connsiteX32" fmla="*/ 1582270 w 2657256"/>
                          <a:gd name="connsiteY32" fmla="*/ 1461399 h 3370881"/>
                          <a:gd name="connsiteX33" fmla="*/ 1604682 w 2657256"/>
                          <a:gd name="connsiteY33" fmla="*/ 1456917 h 3370881"/>
                          <a:gd name="connsiteX34" fmla="*/ 1622612 w 2657256"/>
                          <a:gd name="connsiteY34" fmla="*/ 1447952 h 3370881"/>
                          <a:gd name="connsiteX35" fmla="*/ 1645023 w 2657256"/>
                          <a:gd name="connsiteY35" fmla="*/ 1438987 h 3370881"/>
                          <a:gd name="connsiteX36" fmla="*/ 1662953 w 2657256"/>
                          <a:gd name="connsiteY36" fmla="*/ 1425540 h 3370881"/>
                          <a:gd name="connsiteX37" fmla="*/ 1698812 w 2657256"/>
                          <a:gd name="connsiteY37" fmla="*/ 1407611 h 3370881"/>
                          <a:gd name="connsiteX38" fmla="*/ 1739153 w 2657256"/>
                          <a:gd name="connsiteY38" fmla="*/ 1380717 h 3370881"/>
                          <a:gd name="connsiteX39" fmla="*/ 1752600 w 2657256"/>
                          <a:gd name="connsiteY39" fmla="*/ 1367270 h 3370881"/>
                          <a:gd name="connsiteX40" fmla="*/ 1775012 w 2657256"/>
                          <a:gd name="connsiteY40" fmla="*/ 1353823 h 3370881"/>
                          <a:gd name="connsiteX41" fmla="*/ 1797423 w 2657256"/>
                          <a:gd name="connsiteY41" fmla="*/ 1335893 h 3370881"/>
                          <a:gd name="connsiteX42" fmla="*/ 1810870 w 2657256"/>
                          <a:gd name="connsiteY42" fmla="*/ 1304517 h 3370881"/>
                          <a:gd name="connsiteX43" fmla="*/ 1815353 w 2657256"/>
                          <a:gd name="connsiteY43" fmla="*/ 1291070 h 3370881"/>
                          <a:gd name="connsiteX44" fmla="*/ 1801906 w 2657256"/>
                          <a:gd name="connsiteY44" fmla="*/ 1138670 h 3370881"/>
                          <a:gd name="connsiteX45" fmla="*/ 1792941 w 2657256"/>
                          <a:gd name="connsiteY45" fmla="*/ 1125223 h 3370881"/>
                          <a:gd name="connsiteX46" fmla="*/ 1757082 w 2657256"/>
                          <a:gd name="connsiteY46" fmla="*/ 1093846 h 3370881"/>
                          <a:gd name="connsiteX47" fmla="*/ 1730188 w 2657256"/>
                          <a:gd name="connsiteY47" fmla="*/ 1066952 h 3370881"/>
                          <a:gd name="connsiteX48" fmla="*/ 1703294 w 2657256"/>
                          <a:gd name="connsiteY48" fmla="*/ 1049023 h 3370881"/>
                          <a:gd name="connsiteX49" fmla="*/ 1622612 w 2657256"/>
                          <a:gd name="connsiteY49" fmla="*/ 1053505 h 3370881"/>
                          <a:gd name="connsiteX50" fmla="*/ 1595718 w 2657256"/>
                          <a:gd name="connsiteY50" fmla="*/ 1062470 h 3370881"/>
                          <a:gd name="connsiteX51" fmla="*/ 1573306 w 2657256"/>
                          <a:gd name="connsiteY51" fmla="*/ 1066952 h 3370881"/>
                          <a:gd name="connsiteX52" fmla="*/ 1453385 w 2657256"/>
                          <a:gd name="connsiteY52" fmla="*/ 1082761 h 3370881"/>
                          <a:gd name="connsiteX53" fmla="*/ 1326776 w 2657256"/>
                          <a:gd name="connsiteY53" fmla="*/ 1062470 h 3370881"/>
                          <a:gd name="connsiteX54" fmla="*/ 1308847 w 2657256"/>
                          <a:gd name="connsiteY54" fmla="*/ 1057987 h 3370881"/>
                          <a:gd name="connsiteX55" fmla="*/ 1277470 w 2657256"/>
                          <a:gd name="connsiteY55" fmla="*/ 1053505 h 3370881"/>
                          <a:gd name="connsiteX56" fmla="*/ 1259541 w 2657256"/>
                          <a:gd name="connsiteY56" fmla="*/ 1049023 h 3370881"/>
                          <a:gd name="connsiteX57" fmla="*/ 1232647 w 2657256"/>
                          <a:gd name="connsiteY57" fmla="*/ 1044540 h 3370881"/>
                          <a:gd name="connsiteX58" fmla="*/ 1053353 w 2657256"/>
                          <a:gd name="connsiteY58" fmla="*/ 1049023 h 3370881"/>
                          <a:gd name="connsiteX59" fmla="*/ 1035423 w 2657256"/>
                          <a:gd name="connsiteY59" fmla="*/ 1053505 h 3370881"/>
                          <a:gd name="connsiteX60" fmla="*/ 1008529 w 2657256"/>
                          <a:gd name="connsiteY60" fmla="*/ 1057987 h 3370881"/>
                          <a:gd name="connsiteX61" fmla="*/ 995082 w 2657256"/>
                          <a:gd name="connsiteY61" fmla="*/ 1062470 h 3370881"/>
                          <a:gd name="connsiteX62" fmla="*/ 945776 w 2657256"/>
                          <a:gd name="connsiteY62" fmla="*/ 1031093 h 3370881"/>
                          <a:gd name="connsiteX63" fmla="*/ 941294 w 2657256"/>
                          <a:gd name="connsiteY63" fmla="*/ 1017646 h 3370881"/>
                          <a:gd name="connsiteX64" fmla="*/ 932329 w 2657256"/>
                          <a:gd name="connsiteY64" fmla="*/ 919034 h 3370881"/>
                          <a:gd name="connsiteX65" fmla="*/ 914400 w 2657256"/>
                          <a:gd name="connsiteY65" fmla="*/ 901105 h 3370881"/>
                          <a:gd name="connsiteX66" fmla="*/ 918882 w 2657256"/>
                          <a:gd name="connsiteY66" fmla="*/ 869729 h 3370881"/>
                          <a:gd name="connsiteX67" fmla="*/ 941294 w 2657256"/>
                          <a:gd name="connsiteY67" fmla="*/ 865246 h 3370881"/>
                          <a:gd name="connsiteX68" fmla="*/ 959223 w 2657256"/>
                          <a:gd name="connsiteY68" fmla="*/ 851799 h 3370881"/>
                          <a:gd name="connsiteX69" fmla="*/ 990600 w 2657256"/>
                          <a:gd name="connsiteY69" fmla="*/ 847317 h 3370881"/>
                          <a:gd name="connsiteX70" fmla="*/ 1129553 w 2657256"/>
                          <a:gd name="connsiteY70" fmla="*/ 838352 h 3370881"/>
                          <a:gd name="connsiteX71" fmla="*/ 1147482 w 2657256"/>
                          <a:gd name="connsiteY71" fmla="*/ 829387 h 3370881"/>
                          <a:gd name="connsiteX72" fmla="*/ 1178859 w 2657256"/>
                          <a:gd name="connsiteY72" fmla="*/ 806976 h 3370881"/>
                          <a:gd name="connsiteX73" fmla="*/ 1192306 w 2657256"/>
                          <a:gd name="connsiteY73" fmla="*/ 793529 h 3370881"/>
                          <a:gd name="connsiteX74" fmla="*/ 1214718 w 2657256"/>
                          <a:gd name="connsiteY74" fmla="*/ 784564 h 3370881"/>
                          <a:gd name="connsiteX75" fmla="*/ 1241612 w 2657256"/>
                          <a:gd name="connsiteY75" fmla="*/ 771117 h 3370881"/>
                          <a:gd name="connsiteX76" fmla="*/ 1277470 w 2657256"/>
                          <a:gd name="connsiteY76" fmla="*/ 753187 h 3370881"/>
                          <a:gd name="connsiteX77" fmla="*/ 1295400 w 2657256"/>
                          <a:gd name="connsiteY77" fmla="*/ 730776 h 3370881"/>
                          <a:gd name="connsiteX78" fmla="*/ 1317812 w 2657256"/>
                          <a:gd name="connsiteY78" fmla="*/ 708364 h 3370881"/>
                          <a:gd name="connsiteX79" fmla="*/ 1353670 w 2657256"/>
                          <a:gd name="connsiteY79" fmla="*/ 663540 h 3370881"/>
                          <a:gd name="connsiteX80" fmla="*/ 1371600 w 2657256"/>
                          <a:gd name="connsiteY80" fmla="*/ 636646 h 3370881"/>
                          <a:gd name="connsiteX81" fmla="*/ 1380565 w 2657256"/>
                          <a:gd name="connsiteY81" fmla="*/ 596305 h 3370881"/>
                          <a:gd name="connsiteX82" fmla="*/ 1385047 w 2657256"/>
                          <a:gd name="connsiteY82" fmla="*/ 582858 h 3370881"/>
                          <a:gd name="connsiteX83" fmla="*/ 1380565 w 2657256"/>
                          <a:gd name="connsiteY83" fmla="*/ 533552 h 3370881"/>
                          <a:gd name="connsiteX84" fmla="*/ 1367118 w 2657256"/>
                          <a:gd name="connsiteY84" fmla="*/ 524587 h 3370881"/>
                          <a:gd name="connsiteX85" fmla="*/ 1349188 w 2657256"/>
                          <a:gd name="connsiteY85" fmla="*/ 520105 h 3370881"/>
                          <a:gd name="connsiteX86" fmla="*/ 1326776 w 2657256"/>
                          <a:gd name="connsiteY86" fmla="*/ 511140 h 3370881"/>
                          <a:gd name="connsiteX87" fmla="*/ 1281953 w 2657256"/>
                          <a:gd name="connsiteY87" fmla="*/ 515623 h 3370881"/>
                          <a:gd name="connsiteX88" fmla="*/ 1250576 w 2657256"/>
                          <a:gd name="connsiteY88" fmla="*/ 529070 h 3370881"/>
                          <a:gd name="connsiteX89" fmla="*/ 1210235 w 2657256"/>
                          <a:gd name="connsiteY89" fmla="*/ 542517 h 3370881"/>
                          <a:gd name="connsiteX90" fmla="*/ 1183341 w 2657256"/>
                          <a:gd name="connsiteY90" fmla="*/ 555964 h 3370881"/>
                          <a:gd name="connsiteX91" fmla="*/ 1160929 w 2657256"/>
                          <a:gd name="connsiteY91" fmla="*/ 569411 h 3370881"/>
                          <a:gd name="connsiteX92" fmla="*/ 1134035 w 2657256"/>
                          <a:gd name="connsiteY92" fmla="*/ 578376 h 3370881"/>
                          <a:gd name="connsiteX93" fmla="*/ 1111623 w 2657256"/>
                          <a:gd name="connsiteY93" fmla="*/ 587340 h 3370881"/>
                          <a:gd name="connsiteX94" fmla="*/ 1084729 w 2657256"/>
                          <a:gd name="connsiteY94" fmla="*/ 596305 h 3370881"/>
                          <a:gd name="connsiteX95" fmla="*/ 986118 w 2657256"/>
                          <a:gd name="connsiteY95" fmla="*/ 591823 h 3370881"/>
                          <a:gd name="connsiteX96" fmla="*/ 927847 w 2657256"/>
                          <a:gd name="connsiteY96" fmla="*/ 578376 h 3370881"/>
                          <a:gd name="connsiteX97" fmla="*/ 896470 w 2657256"/>
                          <a:gd name="connsiteY97" fmla="*/ 555964 h 3370881"/>
                          <a:gd name="connsiteX98" fmla="*/ 883023 w 2657256"/>
                          <a:gd name="connsiteY98" fmla="*/ 546999 h 3370881"/>
                          <a:gd name="connsiteX99" fmla="*/ 865094 w 2657256"/>
                          <a:gd name="connsiteY99" fmla="*/ 497693 h 3370881"/>
                          <a:gd name="connsiteX100" fmla="*/ 869576 w 2657256"/>
                          <a:gd name="connsiteY100" fmla="*/ 403564 h 3370881"/>
                          <a:gd name="connsiteX101" fmla="*/ 874059 w 2657256"/>
                          <a:gd name="connsiteY101" fmla="*/ 385634 h 3370881"/>
                          <a:gd name="connsiteX102" fmla="*/ 883023 w 2657256"/>
                          <a:gd name="connsiteY102" fmla="*/ 372187 h 3370881"/>
                          <a:gd name="connsiteX103" fmla="*/ 909918 w 2657256"/>
                          <a:gd name="connsiteY103" fmla="*/ 363223 h 3370881"/>
                          <a:gd name="connsiteX104" fmla="*/ 914400 w 2657256"/>
                          <a:gd name="connsiteY104" fmla="*/ 385634 h 3370881"/>
                          <a:gd name="connsiteX105" fmla="*/ 909918 w 2657256"/>
                          <a:gd name="connsiteY105" fmla="*/ 408046 h 3370881"/>
                          <a:gd name="connsiteX106" fmla="*/ 900953 w 2657256"/>
                          <a:gd name="connsiteY106" fmla="*/ 466317 h 3370881"/>
                          <a:gd name="connsiteX107" fmla="*/ 905435 w 2657256"/>
                          <a:gd name="connsiteY107" fmla="*/ 515623 h 3370881"/>
                          <a:gd name="connsiteX108" fmla="*/ 932329 w 2657256"/>
                          <a:gd name="connsiteY108" fmla="*/ 551481 h 3370881"/>
                          <a:gd name="connsiteX109" fmla="*/ 954741 w 2657256"/>
                          <a:gd name="connsiteY109" fmla="*/ 560446 h 3370881"/>
                          <a:gd name="connsiteX110" fmla="*/ 972670 w 2657256"/>
                          <a:gd name="connsiteY110" fmla="*/ 569411 h 3370881"/>
                          <a:gd name="connsiteX111" fmla="*/ 1066800 w 2657256"/>
                          <a:gd name="connsiteY111" fmla="*/ 564929 h 3370881"/>
                          <a:gd name="connsiteX112" fmla="*/ 1111623 w 2657256"/>
                          <a:gd name="connsiteY112" fmla="*/ 551481 h 3370881"/>
                          <a:gd name="connsiteX113" fmla="*/ 1129553 w 2657256"/>
                          <a:gd name="connsiteY113" fmla="*/ 538034 h 3370881"/>
                          <a:gd name="connsiteX114" fmla="*/ 1156447 w 2657256"/>
                          <a:gd name="connsiteY114" fmla="*/ 511140 h 3370881"/>
                          <a:gd name="connsiteX115" fmla="*/ 1160929 w 2657256"/>
                          <a:gd name="connsiteY115" fmla="*/ 493211 h 3370881"/>
                          <a:gd name="connsiteX116" fmla="*/ 1178859 w 2657256"/>
                          <a:gd name="connsiteY116" fmla="*/ 331846 h 3370881"/>
                          <a:gd name="connsiteX117" fmla="*/ 1215315 w 2657256"/>
                          <a:gd name="connsiteY117" fmla="*/ 270289 h 3370881"/>
                          <a:gd name="connsiteX118" fmla="*/ 1214718 w 2657256"/>
                          <a:gd name="connsiteY118" fmla="*/ 367705 h 3370881"/>
                          <a:gd name="connsiteX119" fmla="*/ 1201270 w 2657256"/>
                          <a:gd name="connsiteY119" fmla="*/ 412529 h 3370881"/>
                          <a:gd name="connsiteX120" fmla="*/ 1210235 w 2657256"/>
                          <a:gd name="connsiteY120" fmla="*/ 461834 h 3370881"/>
                          <a:gd name="connsiteX121" fmla="*/ 1214718 w 2657256"/>
                          <a:gd name="connsiteY121" fmla="*/ 475281 h 3370881"/>
                          <a:gd name="connsiteX122" fmla="*/ 1228165 w 2657256"/>
                          <a:gd name="connsiteY122" fmla="*/ 484246 h 3370881"/>
                          <a:gd name="connsiteX123" fmla="*/ 1250576 w 2657256"/>
                          <a:gd name="connsiteY123" fmla="*/ 502176 h 3370881"/>
                          <a:gd name="connsiteX124" fmla="*/ 1317812 w 2657256"/>
                          <a:gd name="connsiteY124" fmla="*/ 497693 h 3370881"/>
                          <a:gd name="connsiteX125" fmla="*/ 1353670 w 2657256"/>
                          <a:gd name="connsiteY125" fmla="*/ 488729 h 3370881"/>
                          <a:gd name="connsiteX126" fmla="*/ 1506070 w 2657256"/>
                          <a:gd name="connsiteY126" fmla="*/ 457352 h 3370881"/>
                          <a:gd name="connsiteX127" fmla="*/ 1550894 w 2657256"/>
                          <a:gd name="connsiteY127" fmla="*/ 430458 h 3370881"/>
                          <a:gd name="connsiteX128" fmla="*/ 1564341 w 2657256"/>
                          <a:gd name="connsiteY128" fmla="*/ 417011 h 3370881"/>
                          <a:gd name="connsiteX129" fmla="*/ 1586753 w 2657256"/>
                          <a:gd name="connsiteY129" fmla="*/ 399081 h 3370881"/>
                          <a:gd name="connsiteX130" fmla="*/ 1595718 w 2657256"/>
                          <a:gd name="connsiteY130" fmla="*/ 381152 h 3370881"/>
                          <a:gd name="connsiteX131" fmla="*/ 1613139 w 2657256"/>
                          <a:gd name="connsiteY131" fmla="*/ 358910 h 3370881"/>
                          <a:gd name="connsiteX132" fmla="*/ 1620066 w 2657256"/>
                          <a:gd name="connsiteY132" fmla="*/ 291047 h 3370881"/>
                          <a:gd name="connsiteX133" fmla="*/ 1604852 w 2657256"/>
                          <a:gd name="connsiteY133" fmla="*/ 236279 h 3370881"/>
                          <a:gd name="connsiteX134" fmla="*/ 1537447 w 2657256"/>
                          <a:gd name="connsiteY134" fmla="*/ 188411 h 3370881"/>
                          <a:gd name="connsiteX135" fmla="*/ 1613647 w 2657256"/>
                          <a:gd name="connsiteY135" fmla="*/ 399081 h 3370881"/>
                          <a:gd name="connsiteX136" fmla="*/ 1627094 w 2657256"/>
                          <a:gd name="connsiteY136" fmla="*/ 417011 h 3370881"/>
                          <a:gd name="connsiteX137" fmla="*/ 1658470 w 2657256"/>
                          <a:gd name="connsiteY137" fmla="*/ 412529 h 3370881"/>
                          <a:gd name="connsiteX138" fmla="*/ 1685365 w 2657256"/>
                          <a:gd name="connsiteY138" fmla="*/ 390117 h 3370881"/>
                          <a:gd name="connsiteX139" fmla="*/ 1694329 w 2657256"/>
                          <a:gd name="connsiteY139" fmla="*/ 376670 h 3370881"/>
                          <a:gd name="connsiteX140" fmla="*/ 1734670 w 2657256"/>
                          <a:gd name="connsiteY140" fmla="*/ 354258 h 3370881"/>
                          <a:gd name="connsiteX141" fmla="*/ 1743635 w 2657256"/>
                          <a:gd name="connsiteY141" fmla="*/ 340811 h 3370881"/>
                          <a:gd name="connsiteX142" fmla="*/ 1757082 w 2657256"/>
                          <a:gd name="connsiteY142" fmla="*/ 336329 h 3370881"/>
                          <a:gd name="connsiteX143" fmla="*/ 1808984 w 2657256"/>
                          <a:gd name="connsiteY143" fmla="*/ 249641 h 3370881"/>
                          <a:gd name="connsiteX144" fmla="*/ 1899621 w 2657256"/>
                          <a:gd name="connsiteY144" fmla="*/ 211719 h 3370881"/>
                          <a:gd name="connsiteX145" fmla="*/ 1869369 w 2657256"/>
                          <a:gd name="connsiteY145" fmla="*/ 152642 h 3370881"/>
                          <a:gd name="connsiteX146" fmla="*/ 1772023 w 2657256"/>
                          <a:gd name="connsiteY146" fmla="*/ 77249 h 3370881"/>
                          <a:gd name="connsiteX147" fmla="*/ 1831413 w 2657256"/>
                          <a:gd name="connsiteY147" fmla="*/ 209768 h 3370881"/>
                          <a:gd name="connsiteX148" fmla="*/ 1904737 w 2657256"/>
                          <a:gd name="connsiteY148" fmla="*/ 247915 h 3370881"/>
                          <a:gd name="connsiteX149" fmla="*/ 1874221 w 2657256"/>
                          <a:gd name="connsiteY149" fmla="*/ 318698 h 3370881"/>
                          <a:gd name="connsiteX150" fmla="*/ 1788459 w 2657256"/>
                          <a:gd name="connsiteY150" fmla="*/ 367705 h 3370881"/>
                          <a:gd name="connsiteX151" fmla="*/ 1761565 w 2657256"/>
                          <a:gd name="connsiteY151" fmla="*/ 390117 h 3370881"/>
                          <a:gd name="connsiteX152" fmla="*/ 1783976 w 2657256"/>
                          <a:gd name="connsiteY152" fmla="*/ 399081 h 3370881"/>
                          <a:gd name="connsiteX153" fmla="*/ 1878106 w 2657256"/>
                          <a:gd name="connsiteY153" fmla="*/ 390117 h 3370881"/>
                          <a:gd name="connsiteX154" fmla="*/ 1891553 w 2657256"/>
                          <a:gd name="connsiteY154" fmla="*/ 381152 h 3370881"/>
                          <a:gd name="connsiteX155" fmla="*/ 1918447 w 2657256"/>
                          <a:gd name="connsiteY155" fmla="*/ 372187 h 3370881"/>
                          <a:gd name="connsiteX156" fmla="*/ 1940859 w 2657256"/>
                          <a:gd name="connsiteY156" fmla="*/ 358740 h 3370881"/>
                          <a:gd name="connsiteX157" fmla="*/ 1954306 w 2657256"/>
                          <a:gd name="connsiteY157" fmla="*/ 354258 h 3370881"/>
                          <a:gd name="connsiteX158" fmla="*/ 2083304 w 2657256"/>
                          <a:gd name="connsiteY158" fmla="*/ 290281 h 3370881"/>
                          <a:gd name="connsiteX159" fmla="*/ 2166172 w 2657256"/>
                          <a:gd name="connsiteY159" fmla="*/ 215604 h 3370881"/>
                          <a:gd name="connsiteX160" fmla="*/ 2069054 w 2657256"/>
                          <a:gd name="connsiteY160" fmla="*/ 40493 h 3370881"/>
                          <a:gd name="connsiteX161" fmla="*/ 2078225 w 2657256"/>
                          <a:gd name="connsiteY161" fmla="*/ 188681 h 3370881"/>
                          <a:gd name="connsiteX162" fmla="*/ 1999129 w 2657256"/>
                          <a:gd name="connsiteY162" fmla="*/ 358740 h 3370881"/>
                          <a:gd name="connsiteX163" fmla="*/ 1994647 w 2657256"/>
                          <a:gd name="connsiteY163" fmla="*/ 372187 h 3370881"/>
                          <a:gd name="connsiteX164" fmla="*/ 2039470 w 2657256"/>
                          <a:gd name="connsiteY164" fmla="*/ 390117 h 3370881"/>
                          <a:gd name="connsiteX165" fmla="*/ 2115670 w 2657256"/>
                          <a:gd name="connsiteY165" fmla="*/ 390117 h 3370881"/>
                          <a:gd name="connsiteX166" fmla="*/ 2160494 w 2657256"/>
                          <a:gd name="connsiteY166" fmla="*/ 376670 h 3370881"/>
                          <a:gd name="connsiteX167" fmla="*/ 2191870 w 2657256"/>
                          <a:gd name="connsiteY167" fmla="*/ 363223 h 3370881"/>
                          <a:gd name="connsiteX168" fmla="*/ 2205318 w 2657256"/>
                          <a:gd name="connsiteY168" fmla="*/ 358740 h 3370881"/>
                          <a:gd name="connsiteX169" fmla="*/ 2232212 w 2657256"/>
                          <a:gd name="connsiteY169" fmla="*/ 340811 h 3370881"/>
                          <a:gd name="connsiteX170" fmla="*/ 2312894 w 2657256"/>
                          <a:gd name="connsiteY170" fmla="*/ 183929 h 3370881"/>
                          <a:gd name="connsiteX171" fmla="*/ 2339788 w 2657256"/>
                          <a:gd name="connsiteY171" fmla="*/ 151 h 3370881"/>
                          <a:gd name="connsiteX172" fmla="*/ 2357718 w 2657256"/>
                          <a:gd name="connsiteY172" fmla="*/ 215305 h 3370881"/>
                          <a:gd name="connsiteX173" fmla="*/ 2254623 w 2657256"/>
                          <a:gd name="connsiteY173" fmla="*/ 376670 h 3370881"/>
                          <a:gd name="connsiteX174" fmla="*/ 2245659 w 2657256"/>
                          <a:gd name="connsiteY174" fmla="*/ 390117 h 3370881"/>
                          <a:gd name="connsiteX175" fmla="*/ 2254623 w 2657256"/>
                          <a:gd name="connsiteY175" fmla="*/ 403564 h 3370881"/>
                          <a:gd name="connsiteX176" fmla="*/ 2353235 w 2657256"/>
                          <a:gd name="connsiteY176" fmla="*/ 399081 h 3370881"/>
                          <a:gd name="connsiteX177" fmla="*/ 2366682 w 2657256"/>
                          <a:gd name="connsiteY177" fmla="*/ 394599 h 3370881"/>
                          <a:gd name="connsiteX178" fmla="*/ 2389094 w 2657256"/>
                          <a:gd name="connsiteY178" fmla="*/ 390117 h 3370881"/>
                          <a:gd name="connsiteX179" fmla="*/ 2424953 w 2657256"/>
                          <a:gd name="connsiteY179" fmla="*/ 367705 h 3370881"/>
                          <a:gd name="connsiteX180" fmla="*/ 2528047 w 2657256"/>
                          <a:gd name="connsiteY180" fmla="*/ 292700 h 3370881"/>
                          <a:gd name="connsiteX181" fmla="*/ 2541495 w 2657256"/>
                          <a:gd name="connsiteY181" fmla="*/ 62906 h 3370881"/>
                          <a:gd name="connsiteX182" fmla="*/ 2591304 w 2657256"/>
                          <a:gd name="connsiteY182" fmla="*/ 214081 h 3370881"/>
                          <a:gd name="connsiteX183" fmla="*/ 2612315 w 2657256"/>
                          <a:gd name="connsiteY183" fmla="*/ 290907 h 3370881"/>
                          <a:gd name="connsiteX184" fmla="*/ 2650863 w 2657256"/>
                          <a:gd name="connsiteY184" fmla="*/ 344994 h 3370881"/>
                          <a:gd name="connsiteX185" fmla="*/ 2465294 w 2657256"/>
                          <a:gd name="connsiteY185" fmla="*/ 399081 h 3370881"/>
                          <a:gd name="connsiteX186" fmla="*/ 2442882 w 2657256"/>
                          <a:gd name="connsiteY186" fmla="*/ 403564 h 3370881"/>
                          <a:gd name="connsiteX187" fmla="*/ 2398059 w 2657256"/>
                          <a:gd name="connsiteY187" fmla="*/ 417011 h 3370881"/>
                          <a:gd name="connsiteX188" fmla="*/ 2375647 w 2657256"/>
                          <a:gd name="connsiteY188" fmla="*/ 425976 h 3370881"/>
                          <a:gd name="connsiteX189" fmla="*/ 2357718 w 2657256"/>
                          <a:gd name="connsiteY189" fmla="*/ 430458 h 3370881"/>
                          <a:gd name="connsiteX190" fmla="*/ 2344270 w 2657256"/>
                          <a:gd name="connsiteY190" fmla="*/ 461834 h 3370881"/>
                          <a:gd name="connsiteX191" fmla="*/ 2353235 w 2657256"/>
                          <a:gd name="connsiteY191" fmla="*/ 502176 h 3370881"/>
                          <a:gd name="connsiteX192" fmla="*/ 2362200 w 2657256"/>
                          <a:gd name="connsiteY192" fmla="*/ 515623 h 3370881"/>
                          <a:gd name="connsiteX193" fmla="*/ 2344270 w 2657256"/>
                          <a:gd name="connsiteY193" fmla="*/ 587340 h 3370881"/>
                          <a:gd name="connsiteX194" fmla="*/ 2321859 w 2657256"/>
                          <a:gd name="connsiteY194" fmla="*/ 614234 h 3370881"/>
                          <a:gd name="connsiteX195" fmla="*/ 2308412 w 2657256"/>
                          <a:gd name="connsiteY195" fmla="*/ 636646 h 3370881"/>
                          <a:gd name="connsiteX196" fmla="*/ 2281518 w 2657256"/>
                          <a:gd name="connsiteY196" fmla="*/ 641129 h 3370881"/>
                          <a:gd name="connsiteX197" fmla="*/ 2259106 w 2657256"/>
                          <a:gd name="connsiteY197" fmla="*/ 636646 h 3370881"/>
                          <a:gd name="connsiteX198" fmla="*/ 2277035 w 2657256"/>
                          <a:gd name="connsiteY198" fmla="*/ 578376 h 3370881"/>
                          <a:gd name="connsiteX199" fmla="*/ 2290482 w 2657256"/>
                          <a:gd name="connsiteY199" fmla="*/ 542517 h 3370881"/>
                          <a:gd name="connsiteX200" fmla="*/ 2286000 w 2657256"/>
                          <a:gd name="connsiteY200" fmla="*/ 506658 h 3370881"/>
                          <a:gd name="connsiteX201" fmla="*/ 2245659 w 2657256"/>
                          <a:gd name="connsiteY201" fmla="*/ 448387 h 3370881"/>
                          <a:gd name="connsiteX202" fmla="*/ 2200835 w 2657256"/>
                          <a:gd name="connsiteY202" fmla="*/ 430458 h 3370881"/>
                          <a:gd name="connsiteX203" fmla="*/ 2169459 w 2657256"/>
                          <a:gd name="connsiteY203" fmla="*/ 425976 h 3370881"/>
                          <a:gd name="connsiteX204" fmla="*/ 2102223 w 2657256"/>
                          <a:gd name="connsiteY204" fmla="*/ 430458 h 3370881"/>
                          <a:gd name="connsiteX205" fmla="*/ 2084294 w 2657256"/>
                          <a:gd name="connsiteY205" fmla="*/ 439423 h 3370881"/>
                          <a:gd name="connsiteX206" fmla="*/ 2070847 w 2657256"/>
                          <a:gd name="connsiteY206" fmla="*/ 443905 h 3370881"/>
                          <a:gd name="connsiteX207" fmla="*/ 2061882 w 2657256"/>
                          <a:gd name="connsiteY207" fmla="*/ 461834 h 3370881"/>
                          <a:gd name="connsiteX208" fmla="*/ 2034988 w 2657256"/>
                          <a:gd name="connsiteY208" fmla="*/ 475281 h 3370881"/>
                          <a:gd name="connsiteX209" fmla="*/ 1783976 w 2657256"/>
                          <a:gd name="connsiteY209" fmla="*/ 479764 h 3370881"/>
                          <a:gd name="connsiteX210" fmla="*/ 1766047 w 2657256"/>
                          <a:gd name="connsiteY210" fmla="*/ 488729 h 3370881"/>
                          <a:gd name="connsiteX211" fmla="*/ 1703294 w 2657256"/>
                          <a:gd name="connsiteY211" fmla="*/ 506658 h 3370881"/>
                          <a:gd name="connsiteX212" fmla="*/ 1689847 w 2657256"/>
                          <a:gd name="connsiteY212" fmla="*/ 511140 h 3370881"/>
                          <a:gd name="connsiteX213" fmla="*/ 1676400 w 2657256"/>
                          <a:gd name="connsiteY213" fmla="*/ 520105 h 3370881"/>
                          <a:gd name="connsiteX214" fmla="*/ 1649506 w 2657256"/>
                          <a:gd name="connsiteY214" fmla="*/ 529070 h 3370881"/>
                          <a:gd name="connsiteX215" fmla="*/ 1636059 w 2657256"/>
                          <a:gd name="connsiteY215" fmla="*/ 538034 h 3370881"/>
                          <a:gd name="connsiteX216" fmla="*/ 1622612 w 2657256"/>
                          <a:gd name="connsiteY216" fmla="*/ 551481 h 3370881"/>
                          <a:gd name="connsiteX217" fmla="*/ 1609165 w 2657256"/>
                          <a:gd name="connsiteY217" fmla="*/ 555964 h 3370881"/>
                          <a:gd name="connsiteX218" fmla="*/ 1577788 w 2657256"/>
                          <a:gd name="connsiteY218" fmla="*/ 587340 h 3370881"/>
                          <a:gd name="connsiteX219" fmla="*/ 1568823 w 2657256"/>
                          <a:gd name="connsiteY219" fmla="*/ 600787 h 3370881"/>
                          <a:gd name="connsiteX220" fmla="*/ 1555376 w 2657256"/>
                          <a:gd name="connsiteY220" fmla="*/ 614234 h 3370881"/>
                          <a:gd name="connsiteX221" fmla="*/ 1524000 w 2657256"/>
                          <a:gd name="connsiteY221" fmla="*/ 654576 h 3370881"/>
                          <a:gd name="connsiteX222" fmla="*/ 1519518 w 2657256"/>
                          <a:gd name="connsiteY222" fmla="*/ 668023 h 3370881"/>
                          <a:gd name="connsiteX223" fmla="*/ 1528482 w 2657256"/>
                          <a:gd name="connsiteY223" fmla="*/ 708364 h 3370881"/>
                          <a:gd name="connsiteX224" fmla="*/ 1537447 w 2657256"/>
                          <a:gd name="connsiteY224" fmla="*/ 721811 h 3370881"/>
                          <a:gd name="connsiteX225" fmla="*/ 1568823 w 2657256"/>
                          <a:gd name="connsiteY225" fmla="*/ 712846 h 3370881"/>
                          <a:gd name="connsiteX226" fmla="*/ 1600200 w 2657256"/>
                          <a:gd name="connsiteY226" fmla="*/ 712846 h 3370881"/>
                          <a:gd name="connsiteX227" fmla="*/ 1631576 w 2657256"/>
                          <a:gd name="connsiteY227" fmla="*/ 690434 h 3370881"/>
                          <a:gd name="connsiteX228" fmla="*/ 1645023 w 2657256"/>
                          <a:gd name="connsiteY228" fmla="*/ 676987 h 3370881"/>
                          <a:gd name="connsiteX229" fmla="*/ 1685365 w 2657256"/>
                          <a:gd name="connsiteY229" fmla="*/ 645611 h 3370881"/>
                          <a:gd name="connsiteX230" fmla="*/ 1716741 w 2657256"/>
                          <a:gd name="connsiteY230" fmla="*/ 614234 h 3370881"/>
                          <a:gd name="connsiteX231" fmla="*/ 1748118 w 2657256"/>
                          <a:gd name="connsiteY231" fmla="*/ 596305 h 3370881"/>
                          <a:gd name="connsiteX232" fmla="*/ 1761565 w 2657256"/>
                          <a:gd name="connsiteY232" fmla="*/ 591823 h 3370881"/>
                          <a:gd name="connsiteX233" fmla="*/ 1779494 w 2657256"/>
                          <a:gd name="connsiteY233" fmla="*/ 582858 h 3370881"/>
                          <a:gd name="connsiteX234" fmla="*/ 1815353 w 2657256"/>
                          <a:gd name="connsiteY234" fmla="*/ 573893 h 3370881"/>
                          <a:gd name="connsiteX235" fmla="*/ 2030506 w 2657256"/>
                          <a:gd name="connsiteY235" fmla="*/ 578376 h 3370881"/>
                          <a:gd name="connsiteX236" fmla="*/ 2017059 w 2657256"/>
                          <a:gd name="connsiteY236" fmla="*/ 600787 h 3370881"/>
                          <a:gd name="connsiteX237" fmla="*/ 1981200 w 2657256"/>
                          <a:gd name="connsiteY237" fmla="*/ 636646 h 3370881"/>
                          <a:gd name="connsiteX238" fmla="*/ 1967753 w 2657256"/>
                          <a:gd name="connsiteY238" fmla="*/ 650093 h 3370881"/>
                          <a:gd name="connsiteX239" fmla="*/ 1936376 w 2657256"/>
                          <a:gd name="connsiteY239" fmla="*/ 690434 h 3370881"/>
                          <a:gd name="connsiteX240" fmla="*/ 1905000 w 2657256"/>
                          <a:gd name="connsiteY240" fmla="*/ 717329 h 3370881"/>
                          <a:gd name="connsiteX241" fmla="*/ 1860176 w 2657256"/>
                          <a:gd name="connsiteY241" fmla="*/ 735258 h 3370881"/>
                          <a:gd name="connsiteX242" fmla="*/ 1788459 w 2657256"/>
                          <a:gd name="connsiteY242" fmla="*/ 744223 h 3370881"/>
                          <a:gd name="connsiteX243" fmla="*/ 1846729 w 2657256"/>
                          <a:gd name="connsiteY243" fmla="*/ 802493 h 3370881"/>
                          <a:gd name="connsiteX244" fmla="*/ 1913965 w 2657256"/>
                          <a:gd name="connsiteY244" fmla="*/ 829387 h 3370881"/>
                          <a:gd name="connsiteX245" fmla="*/ 1922929 w 2657256"/>
                          <a:gd name="connsiteY245" fmla="*/ 842834 h 3370881"/>
                          <a:gd name="connsiteX246" fmla="*/ 1967753 w 2657256"/>
                          <a:gd name="connsiteY246" fmla="*/ 883176 h 3370881"/>
                          <a:gd name="connsiteX247" fmla="*/ 1981200 w 2657256"/>
                          <a:gd name="connsiteY247" fmla="*/ 896623 h 3370881"/>
                          <a:gd name="connsiteX248" fmla="*/ 1994647 w 2657256"/>
                          <a:gd name="connsiteY248" fmla="*/ 905587 h 3370881"/>
                          <a:gd name="connsiteX249" fmla="*/ 2021541 w 2657256"/>
                          <a:gd name="connsiteY249" fmla="*/ 927999 h 3370881"/>
                          <a:gd name="connsiteX250" fmla="*/ 2030506 w 2657256"/>
                          <a:gd name="connsiteY250" fmla="*/ 941446 h 3370881"/>
                          <a:gd name="connsiteX251" fmla="*/ 2057400 w 2657256"/>
                          <a:gd name="connsiteY251" fmla="*/ 968340 h 3370881"/>
                          <a:gd name="connsiteX252" fmla="*/ 2088776 w 2657256"/>
                          <a:gd name="connsiteY252" fmla="*/ 1013164 h 3370881"/>
                          <a:gd name="connsiteX253" fmla="*/ 2115670 w 2657256"/>
                          <a:gd name="connsiteY253" fmla="*/ 1057987 h 3370881"/>
                          <a:gd name="connsiteX254" fmla="*/ 2120153 w 2657256"/>
                          <a:gd name="connsiteY254" fmla="*/ 1089364 h 3370881"/>
                          <a:gd name="connsiteX255" fmla="*/ 2138082 w 2657256"/>
                          <a:gd name="connsiteY255" fmla="*/ 1143152 h 3370881"/>
                          <a:gd name="connsiteX256" fmla="*/ 2147047 w 2657256"/>
                          <a:gd name="connsiteY256" fmla="*/ 1196940 h 3370881"/>
                          <a:gd name="connsiteX257" fmla="*/ 2151529 w 2657256"/>
                          <a:gd name="connsiteY257" fmla="*/ 1210387 h 3370881"/>
                          <a:gd name="connsiteX258" fmla="*/ 2156012 w 2657256"/>
                          <a:gd name="connsiteY258" fmla="*/ 1228317 h 3370881"/>
                          <a:gd name="connsiteX259" fmla="*/ 2173941 w 2657256"/>
                          <a:gd name="connsiteY259" fmla="*/ 1295552 h 3370881"/>
                          <a:gd name="connsiteX260" fmla="*/ 2182906 w 2657256"/>
                          <a:gd name="connsiteY260" fmla="*/ 1313481 h 3370881"/>
                          <a:gd name="connsiteX261" fmla="*/ 2187388 w 2657256"/>
                          <a:gd name="connsiteY261" fmla="*/ 1331411 h 3370881"/>
                          <a:gd name="connsiteX262" fmla="*/ 2214282 w 2657256"/>
                          <a:gd name="connsiteY262" fmla="*/ 1385199 h 3370881"/>
                          <a:gd name="connsiteX263" fmla="*/ 2218765 w 2657256"/>
                          <a:gd name="connsiteY263" fmla="*/ 1403129 h 3370881"/>
                          <a:gd name="connsiteX264" fmla="*/ 2223247 w 2657256"/>
                          <a:gd name="connsiteY264" fmla="*/ 1430023 h 3370881"/>
                          <a:gd name="connsiteX265" fmla="*/ 2236694 w 2657256"/>
                          <a:gd name="connsiteY265" fmla="*/ 1456917 h 3370881"/>
                          <a:gd name="connsiteX266" fmla="*/ 2249794 w 2657256"/>
                          <a:gd name="connsiteY266" fmla="*/ 1524624 h 3370881"/>
                          <a:gd name="connsiteX267" fmla="*/ 2241176 w 2657256"/>
                          <a:gd name="connsiteY267" fmla="*/ 1577940 h 3370881"/>
                          <a:gd name="connsiteX268" fmla="*/ 2245659 w 2657256"/>
                          <a:gd name="connsiteY268" fmla="*/ 1595870 h 3370881"/>
                          <a:gd name="connsiteX269" fmla="*/ 2249634 w 2657256"/>
                          <a:gd name="connsiteY269" fmla="*/ 1685855 h 3370881"/>
                          <a:gd name="connsiteX270" fmla="*/ 2227729 w 2657256"/>
                          <a:gd name="connsiteY270" fmla="*/ 1716893 h 3370881"/>
                          <a:gd name="connsiteX271" fmla="*/ 2240500 w 2657256"/>
                          <a:gd name="connsiteY271" fmla="*/ 1674269 h 3370881"/>
                          <a:gd name="connsiteX272" fmla="*/ 2235341 w 2657256"/>
                          <a:gd name="connsiteY272" fmla="*/ 1788611 h 3370881"/>
                          <a:gd name="connsiteX273" fmla="*/ 2230689 w 2657256"/>
                          <a:gd name="connsiteY273" fmla="*/ 1823963 h 3370881"/>
                          <a:gd name="connsiteX274" fmla="*/ 2226207 w 2657256"/>
                          <a:gd name="connsiteY274" fmla="*/ 1824470 h 3370881"/>
                          <a:gd name="connsiteX275" fmla="*/ 2208278 w 2657256"/>
                          <a:gd name="connsiteY275" fmla="*/ 1869293 h 3370881"/>
                          <a:gd name="connsiteX276" fmla="*/ 2195168 w 2657256"/>
                          <a:gd name="connsiteY276" fmla="*/ 1882740 h 3370881"/>
                          <a:gd name="connsiteX277" fmla="*/ 2203458 w 2657256"/>
                          <a:gd name="connsiteY277" fmla="*/ 1918938 h 3370881"/>
                          <a:gd name="connsiteX278" fmla="*/ 2204134 w 2657256"/>
                          <a:gd name="connsiteY278" fmla="*/ 1949806 h 3370881"/>
                          <a:gd name="connsiteX279" fmla="*/ 2226545 w 2657256"/>
                          <a:gd name="connsiteY279" fmla="*/ 1954627 h 3370881"/>
                          <a:gd name="connsiteX280" fmla="*/ 2241176 w 2657256"/>
                          <a:gd name="connsiteY280" fmla="*/ 2012729 h 3370881"/>
                          <a:gd name="connsiteX281" fmla="*/ 2263588 w 2657256"/>
                          <a:gd name="connsiteY281" fmla="*/ 2057552 h 3370881"/>
                          <a:gd name="connsiteX282" fmla="*/ 2286000 w 2657256"/>
                          <a:gd name="connsiteY282" fmla="*/ 2084446 h 3370881"/>
                          <a:gd name="connsiteX283" fmla="*/ 2299447 w 2657256"/>
                          <a:gd name="connsiteY283" fmla="*/ 2124787 h 3370881"/>
                          <a:gd name="connsiteX284" fmla="*/ 2321859 w 2657256"/>
                          <a:gd name="connsiteY284" fmla="*/ 2151681 h 3370881"/>
                          <a:gd name="connsiteX285" fmla="*/ 2344270 w 2657256"/>
                          <a:gd name="connsiteY285" fmla="*/ 2205470 h 3370881"/>
                          <a:gd name="connsiteX286" fmla="*/ 2348753 w 2657256"/>
                          <a:gd name="connsiteY286" fmla="*/ 2223399 h 3370881"/>
                          <a:gd name="connsiteX287" fmla="*/ 2366682 w 2657256"/>
                          <a:gd name="connsiteY287" fmla="*/ 2263740 h 3370881"/>
                          <a:gd name="connsiteX288" fmla="*/ 2375647 w 2657256"/>
                          <a:gd name="connsiteY288" fmla="*/ 2286152 h 3370881"/>
                          <a:gd name="connsiteX289" fmla="*/ 2380129 w 2657256"/>
                          <a:gd name="connsiteY289" fmla="*/ 2308564 h 3370881"/>
                          <a:gd name="connsiteX290" fmla="*/ 2389094 w 2657256"/>
                          <a:gd name="connsiteY290" fmla="*/ 2335458 h 3370881"/>
                          <a:gd name="connsiteX291" fmla="*/ 2393576 w 2657256"/>
                          <a:gd name="connsiteY291" fmla="*/ 2380281 h 3370881"/>
                          <a:gd name="connsiteX292" fmla="*/ 2398059 w 2657256"/>
                          <a:gd name="connsiteY292" fmla="*/ 2393729 h 3370881"/>
                          <a:gd name="connsiteX293" fmla="*/ 2419794 w 2657256"/>
                          <a:gd name="connsiteY293" fmla="*/ 2447517 h 3370881"/>
                          <a:gd name="connsiteX294" fmla="*/ 2427343 w 2657256"/>
                          <a:gd name="connsiteY294" fmla="*/ 2564058 h 3370881"/>
                          <a:gd name="connsiteX295" fmla="*/ 2389094 w 2657256"/>
                          <a:gd name="connsiteY295" fmla="*/ 2837481 h 3370881"/>
                          <a:gd name="connsiteX296" fmla="*/ 2380129 w 2657256"/>
                          <a:gd name="connsiteY296" fmla="*/ 2859893 h 3370881"/>
                          <a:gd name="connsiteX297" fmla="*/ 2357718 w 2657256"/>
                          <a:gd name="connsiteY297" fmla="*/ 2913681 h 3370881"/>
                          <a:gd name="connsiteX298" fmla="*/ 2348753 w 2657256"/>
                          <a:gd name="connsiteY298" fmla="*/ 2936093 h 3370881"/>
                          <a:gd name="connsiteX299" fmla="*/ 2339788 w 2657256"/>
                          <a:gd name="connsiteY299" fmla="*/ 2971952 h 3370881"/>
                          <a:gd name="connsiteX300" fmla="*/ 2326341 w 2657256"/>
                          <a:gd name="connsiteY300" fmla="*/ 2994364 h 3370881"/>
                          <a:gd name="connsiteX301" fmla="*/ 2317376 w 2657256"/>
                          <a:gd name="connsiteY301" fmla="*/ 3025740 h 3370881"/>
                          <a:gd name="connsiteX302" fmla="*/ 2303929 w 2657256"/>
                          <a:gd name="connsiteY302" fmla="*/ 3048152 h 3370881"/>
                          <a:gd name="connsiteX303" fmla="*/ 2290482 w 2657256"/>
                          <a:gd name="connsiteY303" fmla="*/ 3079529 h 3370881"/>
                          <a:gd name="connsiteX304" fmla="*/ 2272553 w 2657256"/>
                          <a:gd name="connsiteY304" fmla="*/ 3084011 h 3370881"/>
                          <a:gd name="connsiteX305" fmla="*/ 2259106 w 2657256"/>
                          <a:gd name="connsiteY305" fmla="*/ 3088493 h 3370881"/>
                          <a:gd name="connsiteX306" fmla="*/ 2241176 w 2657256"/>
                          <a:gd name="connsiteY306" fmla="*/ 3092976 h 3370881"/>
                          <a:gd name="connsiteX307" fmla="*/ 2209800 w 2657256"/>
                          <a:gd name="connsiteY307" fmla="*/ 3101940 h 3370881"/>
                          <a:gd name="connsiteX308" fmla="*/ 2205318 w 2657256"/>
                          <a:gd name="connsiteY308" fmla="*/ 3039187 h 3370881"/>
                          <a:gd name="connsiteX309" fmla="*/ 2218765 w 2657256"/>
                          <a:gd name="connsiteY309" fmla="*/ 3021258 h 3370881"/>
                          <a:gd name="connsiteX310" fmla="*/ 2245659 w 2657256"/>
                          <a:gd name="connsiteY310" fmla="*/ 2971952 h 3370881"/>
                          <a:gd name="connsiteX311" fmla="*/ 2268070 w 2657256"/>
                          <a:gd name="connsiteY311" fmla="*/ 2945058 h 3370881"/>
                          <a:gd name="connsiteX312" fmla="*/ 2298550 w 2657256"/>
                          <a:gd name="connsiteY312" fmla="*/ 2568540 h 3370881"/>
                          <a:gd name="connsiteX313" fmla="*/ 2284986 w 2657256"/>
                          <a:gd name="connsiteY313" fmla="*/ 2532681 h 3370881"/>
                          <a:gd name="connsiteX314" fmla="*/ 2293273 w 2657256"/>
                          <a:gd name="connsiteY314" fmla="*/ 2496653 h 3370881"/>
                          <a:gd name="connsiteX315" fmla="*/ 2278152 w 2657256"/>
                          <a:gd name="connsiteY315" fmla="*/ 2475178 h 3370881"/>
                          <a:gd name="connsiteX316" fmla="*/ 2245659 w 2657256"/>
                          <a:gd name="connsiteY316" fmla="*/ 2389247 h 3370881"/>
                          <a:gd name="connsiteX317" fmla="*/ 2195507 w 2657256"/>
                          <a:gd name="connsiteY317" fmla="*/ 2241328 h 3370881"/>
                          <a:gd name="connsiteX318" fmla="*/ 2083786 w 2657256"/>
                          <a:gd name="connsiteY318" fmla="*/ 2040300 h 3370881"/>
                          <a:gd name="connsiteX319" fmla="*/ 2048773 w 2657256"/>
                          <a:gd name="connsiteY319" fmla="*/ 2017971 h 3370881"/>
                          <a:gd name="connsiteX320" fmla="*/ 2074314 w 2657256"/>
                          <a:gd name="connsiteY320" fmla="*/ 2011967 h 3370881"/>
                          <a:gd name="connsiteX321" fmla="*/ 2034988 w 2657256"/>
                          <a:gd name="connsiteY321" fmla="*/ 2003764 h 3370881"/>
                          <a:gd name="connsiteX322" fmla="*/ 2026023 w 2657256"/>
                          <a:gd name="connsiteY322" fmla="*/ 2026176 h 3370881"/>
                          <a:gd name="connsiteX323" fmla="*/ 2021541 w 2657256"/>
                          <a:gd name="connsiteY323" fmla="*/ 2039623 h 3370881"/>
                          <a:gd name="connsiteX324" fmla="*/ 1999129 w 2657256"/>
                          <a:gd name="connsiteY324" fmla="*/ 2053070 h 3370881"/>
                          <a:gd name="connsiteX325" fmla="*/ 1990165 w 2657256"/>
                          <a:gd name="connsiteY325" fmla="*/ 2070999 h 3370881"/>
                          <a:gd name="connsiteX326" fmla="*/ 1967753 w 2657256"/>
                          <a:gd name="connsiteY326" fmla="*/ 2106858 h 3370881"/>
                          <a:gd name="connsiteX327" fmla="*/ 1981200 w 2657256"/>
                          <a:gd name="connsiteY327" fmla="*/ 2223399 h 3370881"/>
                          <a:gd name="connsiteX328" fmla="*/ 1994647 w 2657256"/>
                          <a:gd name="connsiteY328" fmla="*/ 2254776 h 3370881"/>
                          <a:gd name="connsiteX329" fmla="*/ 2003612 w 2657256"/>
                          <a:gd name="connsiteY329" fmla="*/ 2272705 h 3370881"/>
                          <a:gd name="connsiteX330" fmla="*/ 2026023 w 2657256"/>
                          <a:gd name="connsiteY330" fmla="*/ 2304081 h 3370881"/>
                          <a:gd name="connsiteX331" fmla="*/ 2043953 w 2657256"/>
                          <a:gd name="connsiteY331" fmla="*/ 2348905 h 3370881"/>
                          <a:gd name="connsiteX332" fmla="*/ 2061882 w 2657256"/>
                          <a:gd name="connsiteY332" fmla="*/ 2371317 h 3370881"/>
                          <a:gd name="connsiteX333" fmla="*/ 2088776 w 2657256"/>
                          <a:gd name="connsiteY333" fmla="*/ 2434070 h 3370881"/>
                          <a:gd name="connsiteX334" fmla="*/ 2102223 w 2657256"/>
                          <a:gd name="connsiteY334" fmla="*/ 2465446 h 3370881"/>
                          <a:gd name="connsiteX335" fmla="*/ 2106706 w 2657256"/>
                          <a:gd name="connsiteY335" fmla="*/ 2496823 h 3370881"/>
                          <a:gd name="connsiteX336" fmla="*/ 2124635 w 2657256"/>
                          <a:gd name="connsiteY336" fmla="*/ 2559576 h 3370881"/>
                          <a:gd name="connsiteX337" fmla="*/ 2138082 w 2657256"/>
                          <a:gd name="connsiteY337" fmla="*/ 2649223 h 3370881"/>
                          <a:gd name="connsiteX338" fmla="*/ 2147047 w 2657256"/>
                          <a:gd name="connsiteY338" fmla="*/ 2685081 h 3370881"/>
                          <a:gd name="connsiteX339" fmla="*/ 2151529 w 2657256"/>
                          <a:gd name="connsiteY339" fmla="*/ 2716458 h 3370881"/>
                          <a:gd name="connsiteX340" fmla="*/ 2160494 w 2657256"/>
                          <a:gd name="connsiteY340" fmla="*/ 2770246 h 3370881"/>
                          <a:gd name="connsiteX341" fmla="*/ 2156012 w 2657256"/>
                          <a:gd name="connsiteY341" fmla="*/ 2962987 h 3370881"/>
                          <a:gd name="connsiteX342" fmla="*/ 2138082 w 2657256"/>
                          <a:gd name="connsiteY342" fmla="*/ 3043670 h 3370881"/>
                          <a:gd name="connsiteX343" fmla="*/ 2133600 w 2657256"/>
                          <a:gd name="connsiteY343" fmla="*/ 3061599 h 3370881"/>
                          <a:gd name="connsiteX344" fmla="*/ 2120153 w 2657256"/>
                          <a:gd name="connsiteY344" fmla="*/ 3079529 h 3370881"/>
                          <a:gd name="connsiteX345" fmla="*/ 2111188 w 2657256"/>
                          <a:gd name="connsiteY345" fmla="*/ 3106423 h 3370881"/>
                          <a:gd name="connsiteX346" fmla="*/ 2088776 w 2657256"/>
                          <a:gd name="connsiteY346" fmla="*/ 3137799 h 3370881"/>
                          <a:gd name="connsiteX347" fmla="*/ 2075329 w 2657256"/>
                          <a:gd name="connsiteY347" fmla="*/ 3164693 h 3370881"/>
                          <a:gd name="connsiteX348" fmla="*/ 2061882 w 2657256"/>
                          <a:gd name="connsiteY348" fmla="*/ 3169176 h 3370881"/>
                          <a:gd name="connsiteX349" fmla="*/ 2021541 w 2657256"/>
                          <a:gd name="connsiteY349" fmla="*/ 3164693 h 3370881"/>
                          <a:gd name="connsiteX350" fmla="*/ 2012576 w 2657256"/>
                          <a:gd name="connsiteY350" fmla="*/ 3119870 h 3370881"/>
                          <a:gd name="connsiteX351" fmla="*/ 2048435 w 2657256"/>
                          <a:gd name="connsiteY351" fmla="*/ 3021258 h 3370881"/>
                          <a:gd name="connsiteX352" fmla="*/ 2048435 w 2657256"/>
                          <a:gd name="connsiteY352" fmla="*/ 3021258 h 3370881"/>
                          <a:gd name="connsiteX353" fmla="*/ 2061882 w 2657256"/>
                          <a:gd name="connsiteY353" fmla="*/ 2967470 h 3370881"/>
                          <a:gd name="connsiteX354" fmla="*/ 2070847 w 2657256"/>
                          <a:gd name="connsiteY354" fmla="*/ 2882305 h 3370881"/>
                          <a:gd name="connsiteX355" fmla="*/ 2066365 w 2657256"/>
                          <a:gd name="connsiteY355" fmla="*/ 2725423 h 3370881"/>
                          <a:gd name="connsiteX356" fmla="*/ 2043953 w 2657256"/>
                          <a:gd name="connsiteY356" fmla="*/ 2649223 h 3370881"/>
                          <a:gd name="connsiteX357" fmla="*/ 2030506 w 2657256"/>
                          <a:gd name="connsiteY357" fmla="*/ 2622329 h 3370881"/>
                          <a:gd name="connsiteX358" fmla="*/ 2017059 w 2657256"/>
                          <a:gd name="connsiteY358" fmla="*/ 2581987 h 3370881"/>
                          <a:gd name="connsiteX359" fmla="*/ 1981200 w 2657256"/>
                          <a:gd name="connsiteY359" fmla="*/ 2514752 h 3370881"/>
                          <a:gd name="connsiteX360" fmla="*/ 1972235 w 2657256"/>
                          <a:gd name="connsiteY360" fmla="*/ 2501305 h 3370881"/>
                          <a:gd name="connsiteX361" fmla="*/ 1958788 w 2657256"/>
                          <a:gd name="connsiteY361" fmla="*/ 2478893 h 3370881"/>
                          <a:gd name="connsiteX362" fmla="*/ 1905000 w 2657256"/>
                          <a:gd name="connsiteY362" fmla="*/ 2398211 h 3370881"/>
                          <a:gd name="connsiteX363" fmla="*/ 1882588 w 2657256"/>
                          <a:gd name="connsiteY363" fmla="*/ 2357870 h 3370881"/>
                          <a:gd name="connsiteX364" fmla="*/ 1869141 w 2657256"/>
                          <a:gd name="connsiteY364" fmla="*/ 2339940 h 3370881"/>
                          <a:gd name="connsiteX365" fmla="*/ 1806388 w 2657256"/>
                          <a:gd name="connsiteY365" fmla="*/ 2313046 h 3370881"/>
                          <a:gd name="connsiteX366" fmla="*/ 1779494 w 2657256"/>
                          <a:gd name="connsiteY366" fmla="*/ 2304081 h 3370881"/>
                          <a:gd name="connsiteX367" fmla="*/ 1752600 w 2657256"/>
                          <a:gd name="connsiteY367" fmla="*/ 2299599 h 3370881"/>
                          <a:gd name="connsiteX368" fmla="*/ 1680882 w 2657256"/>
                          <a:gd name="connsiteY368" fmla="*/ 2277187 h 3370881"/>
                          <a:gd name="connsiteX369" fmla="*/ 1719025 w 2657256"/>
                          <a:gd name="connsiteY369" fmla="*/ 2281331 h 3370881"/>
                          <a:gd name="connsiteX370" fmla="*/ 1756997 w 2657256"/>
                          <a:gd name="connsiteY370" fmla="*/ 2289450 h 3370881"/>
                          <a:gd name="connsiteX371" fmla="*/ 1656440 w 2657256"/>
                          <a:gd name="connsiteY371" fmla="*/ 2298583 h 3370881"/>
                          <a:gd name="connsiteX372" fmla="*/ 1537447 w 2657256"/>
                          <a:gd name="connsiteY372" fmla="*/ 2329960 h 3370881"/>
                          <a:gd name="connsiteX373" fmla="*/ 1571993 w 2657256"/>
                          <a:gd name="connsiteY373" fmla="*/ 2317957 h 3370881"/>
                          <a:gd name="connsiteX374" fmla="*/ 1509707 w 2657256"/>
                          <a:gd name="connsiteY374" fmla="*/ 2338926 h 3370881"/>
                          <a:gd name="connsiteX375" fmla="*/ 1500444 w 2657256"/>
                          <a:gd name="connsiteY375" fmla="*/ 2355271 h 3370881"/>
                          <a:gd name="connsiteX376" fmla="*/ 1402678 w 2657256"/>
                          <a:gd name="connsiteY376" fmla="*/ 2339641 h 3370881"/>
                          <a:gd name="connsiteX377" fmla="*/ 1322892 w 2657256"/>
                          <a:gd name="connsiteY377" fmla="*/ 2336952 h 3370881"/>
                          <a:gd name="connsiteX378" fmla="*/ 1199384 w 2657256"/>
                          <a:gd name="connsiteY378" fmla="*/ 2307041 h 3370881"/>
                          <a:gd name="connsiteX379" fmla="*/ 1066800 w 2657256"/>
                          <a:gd name="connsiteY379" fmla="*/ 2272705 h 3370881"/>
                          <a:gd name="connsiteX380" fmla="*/ 1030941 w 2657256"/>
                          <a:gd name="connsiteY380" fmla="*/ 2263740 h 3370881"/>
                          <a:gd name="connsiteX381" fmla="*/ 986118 w 2657256"/>
                          <a:gd name="connsiteY381" fmla="*/ 2241329 h 3370881"/>
                          <a:gd name="connsiteX382" fmla="*/ 968188 w 2657256"/>
                          <a:gd name="connsiteY382" fmla="*/ 2232364 h 3370881"/>
                          <a:gd name="connsiteX383" fmla="*/ 936812 w 2657256"/>
                          <a:gd name="connsiteY383" fmla="*/ 2214434 h 3370881"/>
                          <a:gd name="connsiteX384" fmla="*/ 905435 w 2657256"/>
                          <a:gd name="connsiteY384" fmla="*/ 2196505 h 3370881"/>
                          <a:gd name="connsiteX385" fmla="*/ 869576 w 2657256"/>
                          <a:gd name="connsiteY385" fmla="*/ 2209952 h 3370881"/>
                          <a:gd name="connsiteX386" fmla="*/ 856129 w 2657256"/>
                          <a:gd name="connsiteY386" fmla="*/ 2227881 h 3370881"/>
                          <a:gd name="connsiteX387" fmla="*/ 815788 w 2657256"/>
                          <a:gd name="connsiteY387" fmla="*/ 2268223 h 3370881"/>
                          <a:gd name="connsiteX388" fmla="*/ 788894 w 2657256"/>
                          <a:gd name="connsiteY388" fmla="*/ 2290634 h 3370881"/>
                          <a:gd name="connsiteX389" fmla="*/ 762000 w 2657256"/>
                          <a:gd name="connsiteY389" fmla="*/ 2313046 h 3370881"/>
                          <a:gd name="connsiteX390" fmla="*/ 753035 w 2657256"/>
                          <a:gd name="connsiteY390" fmla="*/ 2326493 h 3370881"/>
                          <a:gd name="connsiteX391" fmla="*/ 735106 w 2657256"/>
                          <a:gd name="connsiteY391" fmla="*/ 2339940 h 3370881"/>
                          <a:gd name="connsiteX392" fmla="*/ 712694 w 2657256"/>
                          <a:gd name="connsiteY392" fmla="*/ 2362352 h 3370881"/>
                          <a:gd name="connsiteX393" fmla="*/ 694765 w 2657256"/>
                          <a:gd name="connsiteY393" fmla="*/ 2375799 h 3370881"/>
                          <a:gd name="connsiteX394" fmla="*/ 681318 w 2657256"/>
                          <a:gd name="connsiteY394" fmla="*/ 2393729 h 3370881"/>
                          <a:gd name="connsiteX395" fmla="*/ 667870 w 2657256"/>
                          <a:gd name="connsiteY395" fmla="*/ 2402693 h 3370881"/>
                          <a:gd name="connsiteX396" fmla="*/ 623047 w 2657256"/>
                          <a:gd name="connsiteY396" fmla="*/ 2443034 h 3370881"/>
                          <a:gd name="connsiteX397" fmla="*/ 600635 w 2657256"/>
                          <a:gd name="connsiteY397" fmla="*/ 2474411 h 3370881"/>
                          <a:gd name="connsiteX398" fmla="*/ 587188 w 2657256"/>
                          <a:gd name="connsiteY398" fmla="*/ 2514752 h 3370881"/>
                          <a:gd name="connsiteX399" fmla="*/ 582706 w 2657256"/>
                          <a:gd name="connsiteY399" fmla="*/ 2546129 h 3370881"/>
                          <a:gd name="connsiteX400" fmla="*/ 596153 w 2657256"/>
                          <a:gd name="connsiteY400" fmla="*/ 2635776 h 3370881"/>
                          <a:gd name="connsiteX401" fmla="*/ 600635 w 2657256"/>
                          <a:gd name="connsiteY401" fmla="*/ 2653705 h 3370881"/>
                          <a:gd name="connsiteX402" fmla="*/ 609600 w 2657256"/>
                          <a:gd name="connsiteY402" fmla="*/ 2671634 h 3370881"/>
                          <a:gd name="connsiteX403" fmla="*/ 614082 w 2657256"/>
                          <a:gd name="connsiteY403" fmla="*/ 2689564 h 3370881"/>
                          <a:gd name="connsiteX404" fmla="*/ 623047 w 2657256"/>
                          <a:gd name="connsiteY404" fmla="*/ 2711976 h 3370881"/>
                          <a:gd name="connsiteX405" fmla="*/ 627529 w 2657256"/>
                          <a:gd name="connsiteY405" fmla="*/ 2734387 h 3370881"/>
                          <a:gd name="connsiteX406" fmla="*/ 640976 w 2657256"/>
                          <a:gd name="connsiteY406" fmla="*/ 2765764 h 3370881"/>
                          <a:gd name="connsiteX407" fmla="*/ 645459 w 2657256"/>
                          <a:gd name="connsiteY407" fmla="*/ 2779211 h 3370881"/>
                          <a:gd name="connsiteX408" fmla="*/ 658906 w 2657256"/>
                          <a:gd name="connsiteY408" fmla="*/ 2801623 h 3370881"/>
                          <a:gd name="connsiteX409" fmla="*/ 676835 w 2657256"/>
                          <a:gd name="connsiteY409" fmla="*/ 2864376 h 3370881"/>
                          <a:gd name="connsiteX410" fmla="*/ 690282 w 2657256"/>
                          <a:gd name="connsiteY410" fmla="*/ 2895752 h 3370881"/>
                          <a:gd name="connsiteX411" fmla="*/ 699247 w 2657256"/>
                          <a:gd name="connsiteY411" fmla="*/ 2940576 h 3370881"/>
                          <a:gd name="connsiteX412" fmla="*/ 703729 w 2657256"/>
                          <a:gd name="connsiteY412" fmla="*/ 2967470 h 3370881"/>
                          <a:gd name="connsiteX413" fmla="*/ 717176 w 2657256"/>
                          <a:gd name="connsiteY413" fmla="*/ 2994364 h 3370881"/>
                          <a:gd name="connsiteX414" fmla="*/ 735106 w 2657256"/>
                          <a:gd name="connsiteY414" fmla="*/ 3052634 h 3370881"/>
                          <a:gd name="connsiteX415" fmla="*/ 739588 w 2657256"/>
                          <a:gd name="connsiteY415" fmla="*/ 3079529 h 3370881"/>
                          <a:gd name="connsiteX416" fmla="*/ 762000 w 2657256"/>
                          <a:gd name="connsiteY416" fmla="*/ 3142281 h 3370881"/>
                          <a:gd name="connsiteX417" fmla="*/ 766482 w 2657256"/>
                          <a:gd name="connsiteY417" fmla="*/ 3231929 h 3370881"/>
                          <a:gd name="connsiteX418" fmla="*/ 770965 w 2657256"/>
                          <a:gd name="connsiteY418" fmla="*/ 3254340 h 3370881"/>
                          <a:gd name="connsiteX419" fmla="*/ 775447 w 2657256"/>
                          <a:gd name="connsiteY419" fmla="*/ 3285717 h 3370881"/>
                          <a:gd name="connsiteX420" fmla="*/ 748553 w 2657256"/>
                          <a:gd name="connsiteY420" fmla="*/ 3335023 h 3370881"/>
                          <a:gd name="connsiteX421" fmla="*/ 721659 w 2657256"/>
                          <a:gd name="connsiteY421" fmla="*/ 3343987 h 3370881"/>
                          <a:gd name="connsiteX422" fmla="*/ 708212 w 2657256"/>
                          <a:gd name="connsiteY422" fmla="*/ 3348470 h 3370881"/>
                          <a:gd name="connsiteX423" fmla="*/ 623047 w 2657256"/>
                          <a:gd name="connsiteY423" fmla="*/ 3330540 h 3370881"/>
                          <a:gd name="connsiteX424" fmla="*/ 609600 w 2657256"/>
                          <a:gd name="connsiteY424" fmla="*/ 3308129 h 3370881"/>
                          <a:gd name="connsiteX425" fmla="*/ 591670 w 2657256"/>
                          <a:gd name="connsiteY425" fmla="*/ 3267787 h 3370881"/>
                          <a:gd name="connsiteX426" fmla="*/ 560294 w 2657256"/>
                          <a:gd name="connsiteY426" fmla="*/ 3209517 h 3370881"/>
                          <a:gd name="connsiteX427" fmla="*/ 551329 w 2657256"/>
                          <a:gd name="connsiteY427" fmla="*/ 3196070 h 3370881"/>
                          <a:gd name="connsiteX428" fmla="*/ 528918 w 2657256"/>
                          <a:gd name="connsiteY428" fmla="*/ 3173658 h 3370881"/>
                          <a:gd name="connsiteX429" fmla="*/ 519953 w 2657256"/>
                          <a:gd name="connsiteY429" fmla="*/ 3128834 h 3370881"/>
                          <a:gd name="connsiteX430" fmla="*/ 524435 w 2657256"/>
                          <a:gd name="connsiteY430" fmla="*/ 3101940 h 3370881"/>
                          <a:gd name="connsiteX431" fmla="*/ 528918 w 2657256"/>
                          <a:gd name="connsiteY431" fmla="*/ 3088493 h 3370881"/>
                          <a:gd name="connsiteX432" fmla="*/ 542365 w 2657256"/>
                          <a:gd name="connsiteY432" fmla="*/ 3052634 h 3370881"/>
                          <a:gd name="connsiteX433" fmla="*/ 484094 w 2657256"/>
                          <a:gd name="connsiteY433" fmla="*/ 2886787 h 3370881"/>
                          <a:gd name="connsiteX434" fmla="*/ 443753 w 2657256"/>
                          <a:gd name="connsiteY434" fmla="*/ 2779211 h 3370881"/>
                          <a:gd name="connsiteX435" fmla="*/ 439270 w 2657256"/>
                          <a:gd name="connsiteY435" fmla="*/ 2752317 h 3370881"/>
                          <a:gd name="connsiteX436" fmla="*/ 430306 w 2657256"/>
                          <a:gd name="connsiteY436" fmla="*/ 2716458 h 3370881"/>
                          <a:gd name="connsiteX437" fmla="*/ 425823 w 2657256"/>
                          <a:gd name="connsiteY437" fmla="*/ 2680599 h 3370881"/>
                          <a:gd name="connsiteX438" fmla="*/ 398929 w 2657256"/>
                          <a:gd name="connsiteY438" fmla="*/ 2599917 h 3370881"/>
                          <a:gd name="connsiteX439" fmla="*/ 385482 w 2657256"/>
                          <a:gd name="connsiteY439" fmla="*/ 2568540 h 3370881"/>
                          <a:gd name="connsiteX440" fmla="*/ 381000 w 2657256"/>
                          <a:gd name="connsiteY440" fmla="*/ 2550611 h 3370881"/>
                          <a:gd name="connsiteX441" fmla="*/ 372035 w 2657256"/>
                          <a:gd name="connsiteY441" fmla="*/ 2483376 h 3370881"/>
                          <a:gd name="connsiteX442" fmla="*/ 367553 w 2657256"/>
                          <a:gd name="connsiteY442" fmla="*/ 2469929 h 3370881"/>
                          <a:gd name="connsiteX443" fmla="*/ 407894 w 2657256"/>
                          <a:gd name="connsiteY443" fmla="*/ 2451999 h 3370881"/>
                          <a:gd name="connsiteX444" fmla="*/ 515470 w 2657256"/>
                          <a:gd name="connsiteY444" fmla="*/ 2407176 h 3370881"/>
                          <a:gd name="connsiteX445" fmla="*/ 578223 w 2657256"/>
                          <a:gd name="connsiteY445" fmla="*/ 2353387 h 3370881"/>
                          <a:gd name="connsiteX446" fmla="*/ 587188 w 2657256"/>
                          <a:gd name="connsiteY446" fmla="*/ 2330976 h 3370881"/>
                          <a:gd name="connsiteX447" fmla="*/ 614082 w 2657256"/>
                          <a:gd name="connsiteY447" fmla="*/ 2254776 h 3370881"/>
                          <a:gd name="connsiteX448" fmla="*/ 649941 w 2657256"/>
                          <a:gd name="connsiteY448" fmla="*/ 2200987 h 3370881"/>
                          <a:gd name="connsiteX449" fmla="*/ 690282 w 2657256"/>
                          <a:gd name="connsiteY449" fmla="*/ 2174093 h 3370881"/>
                          <a:gd name="connsiteX450" fmla="*/ 703729 w 2657256"/>
                          <a:gd name="connsiteY450" fmla="*/ 2165129 h 3370881"/>
                          <a:gd name="connsiteX451" fmla="*/ 739588 w 2657256"/>
                          <a:gd name="connsiteY451" fmla="*/ 2147199 h 3370881"/>
                          <a:gd name="connsiteX452" fmla="*/ 708212 w 2657256"/>
                          <a:gd name="connsiteY452" fmla="*/ 2187540 h 3370881"/>
                          <a:gd name="connsiteX453" fmla="*/ 654423 w 2657256"/>
                          <a:gd name="connsiteY453" fmla="*/ 2241329 h 3370881"/>
                          <a:gd name="connsiteX454" fmla="*/ 636494 w 2657256"/>
                          <a:gd name="connsiteY454" fmla="*/ 2259258 h 3370881"/>
                          <a:gd name="connsiteX455" fmla="*/ 614082 w 2657256"/>
                          <a:gd name="connsiteY455" fmla="*/ 2286152 h 3370881"/>
                          <a:gd name="connsiteX456" fmla="*/ 592179 w 2657256"/>
                          <a:gd name="connsiteY456" fmla="*/ 2282347 h 3370881"/>
                          <a:gd name="connsiteX457" fmla="*/ 555980 w 2657256"/>
                          <a:gd name="connsiteY457" fmla="*/ 2313892 h 3370881"/>
                          <a:gd name="connsiteX458" fmla="*/ 524435 w 2657256"/>
                          <a:gd name="connsiteY458" fmla="*/ 2348905 h 3370881"/>
                          <a:gd name="connsiteX459" fmla="*/ 502023 w 2657256"/>
                          <a:gd name="connsiteY459" fmla="*/ 2362352 h 3370881"/>
                          <a:gd name="connsiteX460" fmla="*/ 461682 w 2657256"/>
                          <a:gd name="connsiteY460" fmla="*/ 2389246 h 3370881"/>
                          <a:gd name="connsiteX461" fmla="*/ 448235 w 2657256"/>
                          <a:gd name="connsiteY461" fmla="*/ 2398211 h 3370881"/>
                          <a:gd name="connsiteX462" fmla="*/ 430306 w 2657256"/>
                          <a:gd name="connsiteY462" fmla="*/ 2407176 h 3370881"/>
                          <a:gd name="connsiteX463" fmla="*/ 412376 w 2657256"/>
                          <a:gd name="connsiteY463" fmla="*/ 2420623 h 3370881"/>
                          <a:gd name="connsiteX464" fmla="*/ 389965 w 2657256"/>
                          <a:gd name="connsiteY464" fmla="*/ 2429587 h 3370881"/>
                          <a:gd name="connsiteX465" fmla="*/ 372035 w 2657256"/>
                          <a:gd name="connsiteY465" fmla="*/ 2443034 h 3370881"/>
                          <a:gd name="connsiteX466" fmla="*/ 318247 w 2657256"/>
                          <a:gd name="connsiteY466" fmla="*/ 2474411 h 3370881"/>
                          <a:gd name="connsiteX467" fmla="*/ 304800 w 2657256"/>
                          <a:gd name="connsiteY467" fmla="*/ 2492340 h 3370881"/>
                          <a:gd name="connsiteX468" fmla="*/ 282388 w 2657256"/>
                          <a:gd name="connsiteY468" fmla="*/ 2519234 h 3370881"/>
                          <a:gd name="connsiteX469" fmla="*/ 295835 w 2657256"/>
                          <a:gd name="connsiteY469" fmla="*/ 2815070 h 3370881"/>
                          <a:gd name="connsiteX470" fmla="*/ 300318 w 2657256"/>
                          <a:gd name="connsiteY470" fmla="*/ 2837481 h 3370881"/>
                          <a:gd name="connsiteX471" fmla="*/ 304800 w 2657256"/>
                          <a:gd name="connsiteY471" fmla="*/ 2868858 h 3370881"/>
                          <a:gd name="connsiteX472" fmla="*/ 309282 w 2657256"/>
                          <a:gd name="connsiteY472" fmla="*/ 2927129 h 3370881"/>
                          <a:gd name="connsiteX473" fmla="*/ 322729 w 2657256"/>
                          <a:gd name="connsiteY473" fmla="*/ 2985399 h 3370881"/>
                          <a:gd name="connsiteX474" fmla="*/ 327212 w 2657256"/>
                          <a:gd name="connsiteY474" fmla="*/ 3012293 h 3370881"/>
                          <a:gd name="connsiteX475" fmla="*/ 331694 w 2657256"/>
                          <a:gd name="connsiteY475" fmla="*/ 3043670 h 3370881"/>
                          <a:gd name="connsiteX476" fmla="*/ 345141 w 2657256"/>
                          <a:gd name="connsiteY476" fmla="*/ 3070564 h 3370881"/>
                          <a:gd name="connsiteX477" fmla="*/ 367553 w 2657256"/>
                          <a:gd name="connsiteY477" fmla="*/ 3124352 h 3370881"/>
                          <a:gd name="connsiteX478" fmla="*/ 381000 w 2657256"/>
                          <a:gd name="connsiteY478" fmla="*/ 3182623 h 3370881"/>
                          <a:gd name="connsiteX479" fmla="*/ 389965 w 2657256"/>
                          <a:gd name="connsiteY479" fmla="*/ 3196070 h 3370881"/>
                          <a:gd name="connsiteX480" fmla="*/ 394447 w 2657256"/>
                          <a:gd name="connsiteY480" fmla="*/ 3213999 h 3370881"/>
                          <a:gd name="connsiteX481" fmla="*/ 412376 w 2657256"/>
                          <a:gd name="connsiteY481" fmla="*/ 3245376 h 3370881"/>
                          <a:gd name="connsiteX482" fmla="*/ 416859 w 2657256"/>
                          <a:gd name="connsiteY482" fmla="*/ 3258823 h 3370881"/>
                          <a:gd name="connsiteX483" fmla="*/ 425823 w 2657256"/>
                          <a:gd name="connsiteY483" fmla="*/ 3272270 h 3370881"/>
                          <a:gd name="connsiteX484" fmla="*/ 439270 w 2657256"/>
                          <a:gd name="connsiteY484" fmla="*/ 3303646 h 3370881"/>
                          <a:gd name="connsiteX485" fmla="*/ 439270 w 2657256"/>
                          <a:gd name="connsiteY485" fmla="*/ 3352952 h 3370881"/>
                          <a:gd name="connsiteX486" fmla="*/ 430306 w 2657256"/>
                          <a:gd name="connsiteY486" fmla="*/ 3366399 h 3370881"/>
                          <a:gd name="connsiteX487" fmla="*/ 412376 w 2657256"/>
                          <a:gd name="connsiteY487" fmla="*/ 3370881 h 3370881"/>
                          <a:gd name="connsiteX488" fmla="*/ 295835 w 2657256"/>
                          <a:gd name="connsiteY488" fmla="*/ 3357434 h 3370881"/>
                          <a:gd name="connsiteX489" fmla="*/ 264459 w 2657256"/>
                          <a:gd name="connsiteY489" fmla="*/ 3276752 h 3370881"/>
                          <a:gd name="connsiteX490" fmla="*/ 259976 w 2657256"/>
                          <a:gd name="connsiteY490" fmla="*/ 3240893 h 3370881"/>
                          <a:gd name="connsiteX491" fmla="*/ 246529 w 2657256"/>
                          <a:gd name="connsiteY491" fmla="*/ 3178140 h 3370881"/>
                          <a:gd name="connsiteX492" fmla="*/ 237565 w 2657256"/>
                          <a:gd name="connsiteY492" fmla="*/ 3084011 h 3370881"/>
                          <a:gd name="connsiteX493" fmla="*/ 228600 w 2657256"/>
                          <a:gd name="connsiteY493" fmla="*/ 3057117 h 3370881"/>
                          <a:gd name="connsiteX494" fmla="*/ 219635 w 2657256"/>
                          <a:gd name="connsiteY494" fmla="*/ 3021258 h 3370881"/>
                          <a:gd name="connsiteX495" fmla="*/ 206188 w 2657256"/>
                          <a:gd name="connsiteY495" fmla="*/ 2980917 h 3370881"/>
                          <a:gd name="connsiteX496" fmla="*/ 201706 w 2657256"/>
                          <a:gd name="connsiteY496" fmla="*/ 2949540 h 3370881"/>
                          <a:gd name="connsiteX497" fmla="*/ 197223 w 2657256"/>
                          <a:gd name="connsiteY497" fmla="*/ 2927129 h 3370881"/>
                          <a:gd name="connsiteX498" fmla="*/ 192741 w 2657256"/>
                          <a:gd name="connsiteY498" fmla="*/ 2891270 h 3370881"/>
                          <a:gd name="connsiteX499" fmla="*/ 188259 w 2657256"/>
                          <a:gd name="connsiteY499" fmla="*/ 2850929 h 3370881"/>
                          <a:gd name="connsiteX500" fmla="*/ 179294 w 2657256"/>
                          <a:gd name="connsiteY500" fmla="*/ 2824034 h 3370881"/>
                          <a:gd name="connsiteX501" fmla="*/ 165847 w 2657256"/>
                          <a:gd name="connsiteY501" fmla="*/ 2774729 h 3370881"/>
                          <a:gd name="connsiteX502" fmla="*/ 161365 w 2657256"/>
                          <a:gd name="connsiteY502" fmla="*/ 2747834 h 3370881"/>
                          <a:gd name="connsiteX503" fmla="*/ 156882 w 2657256"/>
                          <a:gd name="connsiteY503" fmla="*/ 2559576 h 3370881"/>
                          <a:gd name="connsiteX504" fmla="*/ 152400 w 2657256"/>
                          <a:gd name="connsiteY504" fmla="*/ 2519234 h 3370881"/>
                          <a:gd name="connsiteX505" fmla="*/ 118035 w 2657256"/>
                          <a:gd name="connsiteY505" fmla="*/ 2400004 h 3370881"/>
                          <a:gd name="connsiteX506" fmla="*/ 117048 w 2657256"/>
                          <a:gd name="connsiteY506" fmla="*/ 2344423 h 3370881"/>
                          <a:gd name="connsiteX507" fmla="*/ 100106 w 2657256"/>
                          <a:gd name="connsiteY507" fmla="*/ 2330976 h 3370881"/>
                          <a:gd name="connsiteX508" fmla="*/ 138953 w 2657256"/>
                          <a:gd name="connsiteY508" fmla="*/ 2313046 h 3370881"/>
                          <a:gd name="connsiteX509" fmla="*/ 152400 w 2657256"/>
                          <a:gd name="connsiteY509" fmla="*/ 2304081 h 3370881"/>
                          <a:gd name="connsiteX510" fmla="*/ 170329 w 2657256"/>
                          <a:gd name="connsiteY510" fmla="*/ 2259258 h 3370881"/>
                          <a:gd name="connsiteX511" fmla="*/ 188259 w 2657256"/>
                          <a:gd name="connsiteY511" fmla="*/ 2223399 h 3370881"/>
                          <a:gd name="connsiteX512" fmla="*/ 206188 w 2657256"/>
                          <a:gd name="connsiteY512" fmla="*/ 2187540 h 3370881"/>
                          <a:gd name="connsiteX513" fmla="*/ 210670 w 2657256"/>
                          <a:gd name="connsiteY513" fmla="*/ 2174093 h 3370881"/>
                          <a:gd name="connsiteX514" fmla="*/ 219635 w 2657256"/>
                          <a:gd name="connsiteY514" fmla="*/ 2115823 h 3370881"/>
                          <a:gd name="connsiteX515" fmla="*/ 210670 w 2657256"/>
                          <a:gd name="connsiteY515" fmla="*/ 1958940 h 3370881"/>
                          <a:gd name="connsiteX516" fmla="*/ 192741 w 2657256"/>
                          <a:gd name="connsiteY516" fmla="*/ 1923081 h 3370881"/>
                          <a:gd name="connsiteX517" fmla="*/ 179294 w 2657256"/>
                          <a:gd name="connsiteY517" fmla="*/ 1891705 h 3370881"/>
                          <a:gd name="connsiteX518" fmla="*/ 165847 w 2657256"/>
                          <a:gd name="connsiteY518" fmla="*/ 1864811 h 3370881"/>
                          <a:gd name="connsiteX519" fmla="*/ 152400 w 2657256"/>
                          <a:gd name="connsiteY519" fmla="*/ 1833434 h 3370881"/>
                          <a:gd name="connsiteX520" fmla="*/ 143435 w 2657256"/>
                          <a:gd name="connsiteY520" fmla="*/ 1819987 h 3370881"/>
                          <a:gd name="connsiteX521" fmla="*/ 107576 w 2657256"/>
                          <a:gd name="connsiteY521" fmla="*/ 1784129 h 3370881"/>
                          <a:gd name="connsiteX522" fmla="*/ 94129 w 2657256"/>
                          <a:gd name="connsiteY522" fmla="*/ 1779646 h 3370881"/>
                          <a:gd name="connsiteX523" fmla="*/ 71718 w 2657256"/>
                          <a:gd name="connsiteY523" fmla="*/ 1770681 h 3370881"/>
                          <a:gd name="connsiteX524" fmla="*/ 58270 w 2657256"/>
                          <a:gd name="connsiteY524" fmla="*/ 1761717 h 3370881"/>
                          <a:gd name="connsiteX525" fmla="*/ 26894 w 2657256"/>
                          <a:gd name="connsiteY525" fmla="*/ 1730340 h 3370881"/>
                          <a:gd name="connsiteX526" fmla="*/ 0 w 2657256"/>
                          <a:gd name="connsiteY526" fmla="*/ 1707929 h 3370881"/>
                          <a:gd name="connsiteX0" fmla="*/ 0 w 2657256"/>
                          <a:gd name="connsiteY0" fmla="*/ 1707929 h 3370881"/>
                          <a:gd name="connsiteX1" fmla="*/ 22412 w 2657256"/>
                          <a:gd name="connsiteY1" fmla="*/ 1698964 h 3370881"/>
                          <a:gd name="connsiteX2" fmla="*/ 31376 w 2657256"/>
                          <a:gd name="connsiteY2" fmla="*/ 1681034 h 3370881"/>
                          <a:gd name="connsiteX3" fmla="*/ 44823 w 2657256"/>
                          <a:gd name="connsiteY3" fmla="*/ 1672070 h 3370881"/>
                          <a:gd name="connsiteX4" fmla="*/ 58270 w 2657256"/>
                          <a:gd name="connsiteY4" fmla="*/ 1654140 h 3370881"/>
                          <a:gd name="connsiteX5" fmla="*/ 76200 w 2657256"/>
                          <a:gd name="connsiteY5" fmla="*/ 1645176 h 3370881"/>
                          <a:gd name="connsiteX6" fmla="*/ 98612 w 2657256"/>
                          <a:gd name="connsiteY6" fmla="*/ 1636211 h 3370881"/>
                          <a:gd name="connsiteX7" fmla="*/ 125506 w 2657256"/>
                          <a:gd name="connsiteY7" fmla="*/ 1627246 h 3370881"/>
                          <a:gd name="connsiteX8" fmla="*/ 152400 w 2657256"/>
                          <a:gd name="connsiteY8" fmla="*/ 1609317 h 3370881"/>
                          <a:gd name="connsiteX9" fmla="*/ 170329 w 2657256"/>
                          <a:gd name="connsiteY9" fmla="*/ 1600352 h 3370881"/>
                          <a:gd name="connsiteX10" fmla="*/ 188259 w 2657256"/>
                          <a:gd name="connsiteY10" fmla="*/ 1582423 h 3370881"/>
                          <a:gd name="connsiteX11" fmla="*/ 228600 w 2657256"/>
                          <a:gd name="connsiteY11" fmla="*/ 1564493 h 3370881"/>
                          <a:gd name="connsiteX12" fmla="*/ 255494 w 2657256"/>
                          <a:gd name="connsiteY12" fmla="*/ 1546564 h 3370881"/>
                          <a:gd name="connsiteX13" fmla="*/ 300318 w 2657256"/>
                          <a:gd name="connsiteY13" fmla="*/ 1524152 h 3370881"/>
                          <a:gd name="connsiteX14" fmla="*/ 313765 w 2657256"/>
                          <a:gd name="connsiteY14" fmla="*/ 1515187 h 3370881"/>
                          <a:gd name="connsiteX15" fmla="*/ 340659 w 2657256"/>
                          <a:gd name="connsiteY15" fmla="*/ 1510705 h 3370881"/>
                          <a:gd name="connsiteX16" fmla="*/ 363070 w 2657256"/>
                          <a:gd name="connsiteY16" fmla="*/ 1506223 h 3370881"/>
                          <a:gd name="connsiteX17" fmla="*/ 389965 w 2657256"/>
                          <a:gd name="connsiteY17" fmla="*/ 1501740 h 3370881"/>
                          <a:gd name="connsiteX18" fmla="*/ 425823 w 2657256"/>
                          <a:gd name="connsiteY18" fmla="*/ 1497258 h 3370881"/>
                          <a:gd name="connsiteX19" fmla="*/ 470647 w 2657256"/>
                          <a:gd name="connsiteY19" fmla="*/ 1488293 h 3370881"/>
                          <a:gd name="connsiteX20" fmla="*/ 515470 w 2657256"/>
                          <a:gd name="connsiteY20" fmla="*/ 1479329 h 3370881"/>
                          <a:gd name="connsiteX21" fmla="*/ 528918 w 2657256"/>
                          <a:gd name="connsiteY21" fmla="*/ 1470364 h 3370881"/>
                          <a:gd name="connsiteX22" fmla="*/ 600635 w 2657256"/>
                          <a:gd name="connsiteY22" fmla="*/ 1456917 h 3370881"/>
                          <a:gd name="connsiteX23" fmla="*/ 690282 w 2657256"/>
                          <a:gd name="connsiteY23" fmla="*/ 1447952 h 3370881"/>
                          <a:gd name="connsiteX24" fmla="*/ 793376 w 2657256"/>
                          <a:gd name="connsiteY24" fmla="*/ 1452434 h 3370881"/>
                          <a:gd name="connsiteX25" fmla="*/ 874059 w 2657256"/>
                          <a:gd name="connsiteY25" fmla="*/ 1465881 h 3370881"/>
                          <a:gd name="connsiteX26" fmla="*/ 914400 w 2657256"/>
                          <a:gd name="connsiteY26" fmla="*/ 1470364 h 3370881"/>
                          <a:gd name="connsiteX27" fmla="*/ 1030941 w 2657256"/>
                          <a:gd name="connsiteY27" fmla="*/ 1483811 h 3370881"/>
                          <a:gd name="connsiteX28" fmla="*/ 1151965 w 2657256"/>
                          <a:gd name="connsiteY28" fmla="*/ 1492776 h 3370881"/>
                          <a:gd name="connsiteX29" fmla="*/ 1281953 w 2657256"/>
                          <a:gd name="connsiteY29" fmla="*/ 1501740 h 3370881"/>
                          <a:gd name="connsiteX30" fmla="*/ 1465729 w 2657256"/>
                          <a:gd name="connsiteY30" fmla="*/ 1497258 h 3370881"/>
                          <a:gd name="connsiteX31" fmla="*/ 1510553 w 2657256"/>
                          <a:gd name="connsiteY31" fmla="*/ 1492776 h 3370881"/>
                          <a:gd name="connsiteX32" fmla="*/ 1582270 w 2657256"/>
                          <a:gd name="connsiteY32" fmla="*/ 1461399 h 3370881"/>
                          <a:gd name="connsiteX33" fmla="*/ 1604682 w 2657256"/>
                          <a:gd name="connsiteY33" fmla="*/ 1456917 h 3370881"/>
                          <a:gd name="connsiteX34" fmla="*/ 1622612 w 2657256"/>
                          <a:gd name="connsiteY34" fmla="*/ 1447952 h 3370881"/>
                          <a:gd name="connsiteX35" fmla="*/ 1645023 w 2657256"/>
                          <a:gd name="connsiteY35" fmla="*/ 1438987 h 3370881"/>
                          <a:gd name="connsiteX36" fmla="*/ 1662953 w 2657256"/>
                          <a:gd name="connsiteY36" fmla="*/ 1425540 h 3370881"/>
                          <a:gd name="connsiteX37" fmla="*/ 1698812 w 2657256"/>
                          <a:gd name="connsiteY37" fmla="*/ 1407611 h 3370881"/>
                          <a:gd name="connsiteX38" fmla="*/ 1739153 w 2657256"/>
                          <a:gd name="connsiteY38" fmla="*/ 1380717 h 3370881"/>
                          <a:gd name="connsiteX39" fmla="*/ 1752600 w 2657256"/>
                          <a:gd name="connsiteY39" fmla="*/ 1367270 h 3370881"/>
                          <a:gd name="connsiteX40" fmla="*/ 1775012 w 2657256"/>
                          <a:gd name="connsiteY40" fmla="*/ 1353823 h 3370881"/>
                          <a:gd name="connsiteX41" fmla="*/ 1797423 w 2657256"/>
                          <a:gd name="connsiteY41" fmla="*/ 1335893 h 3370881"/>
                          <a:gd name="connsiteX42" fmla="*/ 1810870 w 2657256"/>
                          <a:gd name="connsiteY42" fmla="*/ 1304517 h 3370881"/>
                          <a:gd name="connsiteX43" fmla="*/ 1815353 w 2657256"/>
                          <a:gd name="connsiteY43" fmla="*/ 1291070 h 3370881"/>
                          <a:gd name="connsiteX44" fmla="*/ 1801906 w 2657256"/>
                          <a:gd name="connsiteY44" fmla="*/ 1138670 h 3370881"/>
                          <a:gd name="connsiteX45" fmla="*/ 1792941 w 2657256"/>
                          <a:gd name="connsiteY45" fmla="*/ 1125223 h 3370881"/>
                          <a:gd name="connsiteX46" fmla="*/ 1757082 w 2657256"/>
                          <a:gd name="connsiteY46" fmla="*/ 1093846 h 3370881"/>
                          <a:gd name="connsiteX47" fmla="*/ 1730188 w 2657256"/>
                          <a:gd name="connsiteY47" fmla="*/ 1066952 h 3370881"/>
                          <a:gd name="connsiteX48" fmla="*/ 1703294 w 2657256"/>
                          <a:gd name="connsiteY48" fmla="*/ 1049023 h 3370881"/>
                          <a:gd name="connsiteX49" fmla="*/ 1622612 w 2657256"/>
                          <a:gd name="connsiteY49" fmla="*/ 1053505 h 3370881"/>
                          <a:gd name="connsiteX50" fmla="*/ 1595718 w 2657256"/>
                          <a:gd name="connsiteY50" fmla="*/ 1062470 h 3370881"/>
                          <a:gd name="connsiteX51" fmla="*/ 1573306 w 2657256"/>
                          <a:gd name="connsiteY51" fmla="*/ 1066952 h 3370881"/>
                          <a:gd name="connsiteX52" fmla="*/ 1453385 w 2657256"/>
                          <a:gd name="connsiteY52" fmla="*/ 1082761 h 3370881"/>
                          <a:gd name="connsiteX53" fmla="*/ 1326776 w 2657256"/>
                          <a:gd name="connsiteY53" fmla="*/ 1062470 h 3370881"/>
                          <a:gd name="connsiteX54" fmla="*/ 1308847 w 2657256"/>
                          <a:gd name="connsiteY54" fmla="*/ 1057987 h 3370881"/>
                          <a:gd name="connsiteX55" fmla="*/ 1277470 w 2657256"/>
                          <a:gd name="connsiteY55" fmla="*/ 1053505 h 3370881"/>
                          <a:gd name="connsiteX56" fmla="*/ 1259541 w 2657256"/>
                          <a:gd name="connsiteY56" fmla="*/ 1049023 h 3370881"/>
                          <a:gd name="connsiteX57" fmla="*/ 1232647 w 2657256"/>
                          <a:gd name="connsiteY57" fmla="*/ 1044540 h 3370881"/>
                          <a:gd name="connsiteX58" fmla="*/ 1053353 w 2657256"/>
                          <a:gd name="connsiteY58" fmla="*/ 1049023 h 3370881"/>
                          <a:gd name="connsiteX59" fmla="*/ 1035423 w 2657256"/>
                          <a:gd name="connsiteY59" fmla="*/ 1053505 h 3370881"/>
                          <a:gd name="connsiteX60" fmla="*/ 1008529 w 2657256"/>
                          <a:gd name="connsiteY60" fmla="*/ 1057987 h 3370881"/>
                          <a:gd name="connsiteX61" fmla="*/ 995082 w 2657256"/>
                          <a:gd name="connsiteY61" fmla="*/ 1062470 h 3370881"/>
                          <a:gd name="connsiteX62" fmla="*/ 945776 w 2657256"/>
                          <a:gd name="connsiteY62" fmla="*/ 1031093 h 3370881"/>
                          <a:gd name="connsiteX63" fmla="*/ 941294 w 2657256"/>
                          <a:gd name="connsiteY63" fmla="*/ 1017646 h 3370881"/>
                          <a:gd name="connsiteX64" fmla="*/ 932329 w 2657256"/>
                          <a:gd name="connsiteY64" fmla="*/ 919034 h 3370881"/>
                          <a:gd name="connsiteX65" fmla="*/ 914400 w 2657256"/>
                          <a:gd name="connsiteY65" fmla="*/ 901105 h 3370881"/>
                          <a:gd name="connsiteX66" fmla="*/ 918882 w 2657256"/>
                          <a:gd name="connsiteY66" fmla="*/ 869729 h 3370881"/>
                          <a:gd name="connsiteX67" fmla="*/ 941294 w 2657256"/>
                          <a:gd name="connsiteY67" fmla="*/ 865246 h 3370881"/>
                          <a:gd name="connsiteX68" fmla="*/ 959223 w 2657256"/>
                          <a:gd name="connsiteY68" fmla="*/ 851799 h 3370881"/>
                          <a:gd name="connsiteX69" fmla="*/ 990600 w 2657256"/>
                          <a:gd name="connsiteY69" fmla="*/ 847317 h 3370881"/>
                          <a:gd name="connsiteX70" fmla="*/ 1129553 w 2657256"/>
                          <a:gd name="connsiteY70" fmla="*/ 838352 h 3370881"/>
                          <a:gd name="connsiteX71" fmla="*/ 1147482 w 2657256"/>
                          <a:gd name="connsiteY71" fmla="*/ 829387 h 3370881"/>
                          <a:gd name="connsiteX72" fmla="*/ 1178859 w 2657256"/>
                          <a:gd name="connsiteY72" fmla="*/ 806976 h 3370881"/>
                          <a:gd name="connsiteX73" fmla="*/ 1192306 w 2657256"/>
                          <a:gd name="connsiteY73" fmla="*/ 793529 h 3370881"/>
                          <a:gd name="connsiteX74" fmla="*/ 1214718 w 2657256"/>
                          <a:gd name="connsiteY74" fmla="*/ 784564 h 3370881"/>
                          <a:gd name="connsiteX75" fmla="*/ 1241612 w 2657256"/>
                          <a:gd name="connsiteY75" fmla="*/ 771117 h 3370881"/>
                          <a:gd name="connsiteX76" fmla="*/ 1277470 w 2657256"/>
                          <a:gd name="connsiteY76" fmla="*/ 753187 h 3370881"/>
                          <a:gd name="connsiteX77" fmla="*/ 1295400 w 2657256"/>
                          <a:gd name="connsiteY77" fmla="*/ 730776 h 3370881"/>
                          <a:gd name="connsiteX78" fmla="*/ 1317812 w 2657256"/>
                          <a:gd name="connsiteY78" fmla="*/ 708364 h 3370881"/>
                          <a:gd name="connsiteX79" fmla="*/ 1353670 w 2657256"/>
                          <a:gd name="connsiteY79" fmla="*/ 663540 h 3370881"/>
                          <a:gd name="connsiteX80" fmla="*/ 1371600 w 2657256"/>
                          <a:gd name="connsiteY80" fmla="*/ 636646 h 3370881"/>
                          <a:gd name="connsiteX81" fmla="*/ 1380565 w 2657256"/>
                          <a:gd name="connsiteY81" fmla="*/ 596305 h 3370881"/>
                          <a:gd name="connsiteX82" fmla="*/ 1385047 w 2657256"/>
                          <a:gd name="connsiteY82" fmla="*/ 582858 h 3370881"/>
                          <a:gd name="connsiteX83" fmla="*/ 1380565 w 2657256"/>
                          <a:gd name="connsiteY83" fmla="*/ 533552 h 3370881"/>
                          <a:gd name="connsiteX84" fmla="*/ 1367118 w 2657256"/>
                          <a:gd name="connsiteY84" fmla="*/ 524587 h 3370881"/>
                          <a:gd name="connsiteX85" fmla="*/ 1349188 w 2657256"/>
                          <a:gd name="connsiteY85" fmla="*/ 520105 h 3370881"/>
                          <a:gd name="connsiteX86" fmla="*/ 1326776 w 2657256"/>
                          <a:gd name="connsiteY86" fmla="*/ 511140 h 3370881"/>
                          <a:gd name="connsiteX87" fmla="*/ 1281953 w 2657256"/>
                          <a:gd name="connsiteY87" fmla="*/ 515623 h 3370881"/>
                          <a:gd name="connsiteX88" fmla="*/ 1250576 w 2657256"/>
                          <a:gd name="connsiteY88" fmla="*/ 529070 h 3370881"/>
                          <a:gd name="connsiteX89" fmla="*/ 1210235 w 2657256"/>
                          <a:gd name="connsiteY89" fmla="*/ 542517 h 3370881"/>
                          <a:gd name="connsiteX90" fmla="*/ 1183341 w 2657256"/>
                          <a:gd name="connsiteY90" fmla="*/ 555964 h 3370881"/>
                          <a:gd name="connsiteX91" fmla="*/ 1160929 w 2657256"/>
                          <a:gd name="connsiteY91" fmla="*/ 569411 h 3370881"/>
                          <a:gd name="connsiteX92" fmla="*/ 1134035 w 2657256"/>
                          <a:gd name="connsiteY92" fmla="*/ 578376 h 3370881"/>
                          <a:gd name="connsiteX93" fmla="*/ 1111623 w 2657256"/>
                          <a:gd name="connsiteY93" fmla="*/ 587340 h 3370881"/>
                          <a:gd name="connsiteX94" fmla="*/ 1084729 w 2657256"/>
                          <a:gd name="connsiteY94" fmla="*/ 596305 h 3370881"/>
                          <a:gd name="connsiteX95" fmla="*/ 986118 w 2657256"/>
                          <a:gd name="connsiteY95" fmla="*/ 591823 h 3370881"/>
                          <a:gd name="connsiteX96" fmla="*/ 927847 w 2657256"/>
                          <a:gd name="connsiteY96" fmla="*/ 578376 h 3370881"/>
                          <a:gd name="connsiteX97" fmla="*/ 896470 w 2657256"/>
                          <a:gd name="connsiteY97" fmla="*/ 555964 h 3370881"/>
                          <a:gd name="connsiteX98" fmla="*/ 883023 w 2657256"/>
                          <a:gd name="connsiteY98" fmla="*/ 546999 h 3370881"/>
                          <a:gd name="connsiteX99" fmla="*/ 865094 w 2657256"/>
                          <a:gd name="connsiteY99" fmla="*/ 497693 h 3370881"/>
                          <a:gd name="connsiteX100" fmla="*/ 869576 w 2657256"/>
                          <a:gd name="connsiteY100" fmla="*/ 403564 h 3370881"/>
                          <a:gd name="connsiteX101" fmla="*/ 874059 w 2657256"/>
                          <a:gd name="connsiteY101" fmla="*/ 385634 h 3370881"/>
                          <a:gd name="connsiteX102" fmla="*/ 883023 w 2657256"/>
                          <a:gd name="connsiteY102" fmla="*/ 372187 h 3370881"/>
                          <a:gd name="connsiteX103" fmla="*/ 909918 w 2657256"/>
                          <a:gd name="connsiteY103" fmla="*/ 363223 h 3370881"/>
                          <a:gd name="connsiteX104" fmla="*/ 914400 w 2657256"/>
                          <a:gd name="connsiteY104" fmla="*/ 385634 h 3370881"/>
                          <a:gd name="connsiteX105" fmla="*/ 909918 w 2657256"/>
                          <a:gd name="connsiteY105" fmla="*/ 408046 h 3370881"/>
                          <a:gd name="connsiteX106" fmla="*/ 900953 w 2657256"/>
                          <a:gd name="connsiteY106" fmla="*/ 466317 h 3370881"/>
                          <a:gd name="connsiteX107" fmla="*/ 905435 w 2657256"/>
                          <a:gd name="connsiteY107" fmla="*/ 515623 h 3370881"/>
                          <a:gd name="connsiteX108" fmla="*/ 932329 w 2657256"/>
                          <a:gd name="connsiteY108" fmla="*/ 551481 h 3370881"/>
                          <a:gd name="connsiteX109" fmla="*/ 954741 w 2657256"/>
                          <a:gd name="connsiteY109" fmla="*/ 560446 h 3370881"/>
                          <a:gd name="connsiteX110" fmla="*/ 972670 w 2657256"/>
                          <a:gd name="connsiteY110" fmla="*/ 569411 h 3370881"/>
                          <a:gd name="connsiteX111" fmla="*/ 1066800 w 2657256"/>
                          <a:gd name="connsiteY111" fmla="*/ 564929 h 3370881"/>
                          <a:gd name="connsiteX112" fmla="*/ 1111623 w 2657256"/>
                          <a:gd name="connsiteY112" fmla="*/ 551481 h 3370881"/>
                          <a:gd name="connsiteX113" fmla="*/ 1129553 w 2657256"/>
                          <a:gd name="connsiteY113" fmla="*/ 538034 h 3370881"/>
                          <a:gd name="connsiteX114" fmla="*/ 1156447 w 2657256"/>
                          <a:gd name="connsiteY114" fmla="*/ 511140 h 3370881"/>
                          <a:gd name="connsiteX115" fmla="*/ 1160929 w 2657256"/>
                          <a:gd name="connsiteY115" fmla="*/ 493211 h 3370881"/>
                          <a:gd name="connsiteX116" fmla="*/ 1178859 w 2657256"/>
                          <a:gd name="connsiteY116" fmla="*/ 331846 h 3370881"/>
                          <a:gd name="connsiteX117" fmla="*/ 1215315 w 2657256"/>
                          <a:gd name="connsiteY117" fmla="*/ 270289 h 3370881"/>
                          <a:gd name="connsiteX118" fmla="*/ 1214718 w 2657256"/>
                          <a:gd name="connsiteY118" fmla="*/ 367705 h 3370881"/>
                          <a:gd name="connsiteX119" fmla="*/ 1201270 w 2657256"/>
                          <a:gd name="connsiteY119" fmla="*/ 412529 h 3370881"/>
                          <a:gd name="connsiteX120" fmla="*/ 1210235 w 2657256"/>
                          <a:gd name="connsiteY120" fmla="*/ 461834 h 3370881"/>
                          <a:gd name="connsiteX121" fmla="*/ 1214718 w 2657256"/>
                          <a:gd name="connsiteY121" fmla="*/ 475281 h 3370881"/>
                          <a:gd name="connsiteX122" fmla="*/ 1228165 w 2657256"/>
                          <a:gd name="connsiteY122" fmla="*/ 484246 h 3370881"/>
                          <a:gd name="connsiteX123" fmla="*/ 1250576 w 2657256"/>
                          <a:gd name="connsiteY123" fmla="*/ 502176 h 3370881"/>
                          <a:gd name="connsiteX124" fmla="*/ 1317812 w 2657256"/>
                          <a:gd name="connsiteY124" fmla="*/ 497693 h 3370881"/>
                          <a:gd name="connsiteX125" fmla="*/ 1353670 w 2657256"/>
                          <a:gd name="connsiteY125" fmla="*/ 488729 h 3370881"/>
                          <a:gd name="connsiteX126" fmla="*/ 1506070 w 2657256"/>
                          <a:gd name="connsiteY126" fmla="*/ 457352 h 3370881"/>
                          <a:gd name="connsiteX127" fmla="*/ 1550894 w 2657256"/>
                          <a:gd name="connsiteY127" fmla="*/ 430458 h 3370881"/>
                          <a:gd name="connsiteX128" fmla="*/ 1564341 w 2657256"/>
                          <a:gd name="connsiteY128" fmla="*/ 417011 h 3370881"/>
                          <a:gd name="connsiteX129" fmla="*/ 1586753 w 2657256"/>
                          <a:gd name="connsiteY129" fmla="*/ 399081 h 3370881"/>
                          <a:gd name="connsiteX130" fmla="*/ 1595718 w 2657256"/>
                          <a:gd name="connsiteY130" fmla="*/ 381152 h 3370881"/>
                          <a:gd name="connsiteX131" fmla="*/ 1613139 w 2657256"/>
                          <a:gd name="connsiteY131" fmla="*/ 358910 h 3370881"/>
                          <a:gd name="connsiteX132" fmla="*/ 1620066 w 2657256"/>
                          <a:gd name="connsiteY132" fmla="*/ 291047 h 3370881"/>
                          <a:gd name="connsiteX133" fmla="*/ 1604852 w 2657256"/>
                          <a:gd name="connsiteY133" fmla="*/ 236279 h 3370881"/>
                          <a:gd name="connsiteX134" fmla="*/ 1537447 w 2657256"/>
                          <a:gd name="connsiteY134" fmla="*/ 188411 h 3370881"/>
                          <a:gd name="connsiteX135" fmla="*/ 1613647 w 2657256"/>
                          <a:gd name="connsiteY135" fmla="*/ 399081 h 3370881"/>
                          <a:gd name="connsiteX136" fmla="*/ 1627094 w 2657256"/>
                          <a:gd name="connsiteY136" fmla="*/ 417011 h 3370881"/>
                          <a:gd name="connsiteX137" fmla="*/ 1658470 w 2657256"/>
                          <a:gd name="connsiteY137" fmla="*/ 412529 h 3370881"/>
                          <a:gd name="connsiteX138" fmla="*/ 1685365 w 2657256"/>
                          <a:gd name="connsiteY138" fmla="*/ 390117 h 3370881"/>
                          <a:gd name="connsiteX139" fmla="*/ 1694329 w 2657256"/>
                          <a:gd name="connsiteY139" fmla="*/ 376670 h 3370881"/>
                          <a:gd name="connsiteX140" fmla="*/ 1734670 w 2657256"/>
                          <a:gd name="connsiteY140" fmla="*/ 354258 h 3370881"/>
                          <a:gd name="connsiteX141" fmla="*/ 1743635 w 2657256"/>
                          <a:gd name="connsiteY141" fmla="*/ 340811 h 3370881"/>
                          <a:gd name="connsiteX142" fmla="*/ 1757082 w 2657256"/>
                          <a:gd name="connsiteY142" fmla="*/ 336329 h 3370881"/>
                          <a:gd name="connsiteX143" fmla="*/ 1808984 w 2657256"/>
                          <a:gd name="connsiteY143" fmla="*/ 249641 h 3370881"/>
                          <a:gd name="connsiteX144" fmla="*/ 1899621 w 2657256"/>
                          <a:gd name="connsiteY144" fmla="*/ 211719 h 3370881"/>
                          <a:gd name="connsiteX145" fmla="*/ 1869369 w 2657256"/>
                          <a:gd name="connsiteY145" fmla="*/ 152642 h 3370881"/>
                          <a:gd name="connsiteX146" fmla="*/ 1772023 w 2657256"/>
                          <a:gd name="connsiteY146" fmla="*/ 77249 h 3370881"/>
                          <a:gd name="connsiteX147" fmla="*/ 1828238 w 2657256"/>
                          <a:gd name="connsiteY147" fmla="*/ 206593 h 3370881"/>
                          <a:gd name="connsiteX148" fmla="*/ 1904737 w 2657256"/>
                          <a:gd name="connsiteY148" fmla="*/ 247915 h 3370881"/>
                          <a:gd name="connsiteX149" fmla="*/ 1874221 w 2657256"/>
                          <a:gd name="connsiteY149" fmla="*/ 318698 h 3370881"/>
                          <a:gd name="connsiteX150" fmla="*/ 1788459 w 2657256"/>
                          <a:gd name="connsiteY150" fmla="*/ 367705 h 3370881"/>
                          <a:gd name="connsiteX151" fmla="*/ 1761565 w 2657256"/>
                          <a:gd name="connsiteY151" fmla="*/ 390117 h 3370881"/>
                          <a:gd name="connsiteX152" fmla="*/ 1783976 w 2657256"/>
                          <a:gd name="connsiteY152" fmla="*/ 399081 h 3370881"/>
                          <a:gd name="connsiteX153" fmla="*/ 1878106 w 2657256"/>
                          <a:gd name="connsiteY153" fmla="*/ 390117 h 3370881"/>
                          <a:gd name="connsiteX154" fmla="*/ 1891553 w 2657256"/>
                          <a:gd name="connsiteY154" fmla="*/ 381152 h 3370881"/>
                          <a:gd name="connsiteX155" fmla="*/ 1918447 w 2657256"/>
                          <a:gd name="connsiteY155" fmla="*/ 372187 h 3370881"/>
                          <a:gd name="connsiteX156" fmla="*/ 1940859 w 2657256"/>
                          <a:gd name="connsiteY156" fmla="*/ 358740 h 3370881"/>
                          <a:gd name="connsiteX157" fmla="*/ 1954306 w 2657256"/>
                          <a:gd name="connsiteY157" fmla="*/ 354258 h 3370881"/>
                          <a:gd name="connsiteX158" fmla="*/ 2083304 w 2657256"/>
                          <a:gd name="connsiteY158" fmla="*/ 290281 h 3370881"/>
                          <a:gd name="connsiteX159" fmla="*/ 2166172 w 2657256"/>
                          <a:gd name="connsiteY159" fmla="*/ 215604 h 3370881"/>
                          <a:gd name="connsiteX160" fmla="*/ 2069054 w 2657256"/>
                          <a:gd name="connsiteY160" fmla="*/ 40493 h 3370881"/>
                          <a:gd name="connsiteX161" fmla="*/ 2078225 w 2657256"/>
                          <a:gd name="connsiteY161" fmla="*/ 188681 h 3370881"/>
                          <a:gd name="connsiteX162" fmla="*/ 1999129 w 2657256"/>
                          <a:gd name="connsiteY162" fmla="*/ 358740 h 3370881"/>
                          <a:gd name="connsiteX163" fmla="*/ 1994647 w 2657256"/>
                          <a:gd name="connsiteY163" fmla="*/ 372187 h 3370881"/>
                          <a:gd name="connsiteX164" fmla="*/ 2039470 w 2657256"/>
                          <a:gd name="connsiteY164" fmla="*/ 390117 h 3370881"/>
                          <a:gd name="connsiteX165" fmla="*/ 2115670 w 2657256"/>
                          <a:gd name="connsiteY165" fmla="*/ 390117 h 3370881"/>
                          <a:gd name="connsiteX166" fmla="*/ 2160494 w 2657256"/>
                          <a:gd name="connsiteY166" fmla="*/ 376670 h 3370881"/>
                          <a:gd name="connsiteX167" fmla="*/ 2191870 w 2657256"/>
                          <a:gd name="connsiteY167" fmla="*/ 363223 h 3370881"/>
                          <a:gd name="connsiteX168" fmla="*/ 2205318 w 2657256"/>
                          <a:gd name="connsiteY168" fmla="*/ 358740 h 3370881"/>
                          <a:gd name="connsiteX169" fmla="*/ 2232212 w 2657256"/>
                          <a:gd name="connsiteY169" fmla="*/ 340811 h 3370881"/>
                          <a:gd name="connsiteX170" fmla="*/ 2312894 w 2657256"/>
                          <a:gd name="connsiteY170" fmla="*/ 183929 h 3370881"/>
                          <a:gd name="connsiteX171" fmla="*/ 2339788 w 2657256"/>
                          <a:gd name="connsiteY171" fmla="*/ 151 h 3370881"/>
                          <a:gd name="connsiteX172" fmla="*/ 2357718 w 2657256"/>
                          <a:gd name="connsiteY172" fmla="*/ 215305 h 3370881"/>
                          <a:gd name="connsiteX173" fmla="*/ 2254623 w 2657256"/>
                          <a:gd name="connsiteY173" fmla="*/ 376670 h 3370881"/>
                          <a:gd name="connsiteX174" fmla="*/ 2245659 w 2657256"/>
                          <a:gd name="connsiteY174" fmla="*/ 390117 h 3370881"/>
                          <a:gd name="connsiteX175" fmla="*/ 2254623 w 2657256"/>
                          <a:gd name="connsiteY175" fmla="*/ 403564 h 3370881"/>
                          <a:gd name="connsiteX176" fmla="*/ 2353235 w 2657256"/>
                          <a:gd name="connsiteY176" fmla="*/ 399081 h 3370881"/>
                          <a:gd name="connsiteX177" fmla="*/ 2366682 w 2657256"/>
                          <a:gd name="connsiteY177" fmla="*/ 394599 h 3370881"/>
                          <a:gd name="connsiteX178" fmla="*/ 2389094 w 2657256"/>
                          <a:gd name="connsiteY178" fmla="*/ 390117 h 3370881"/>
                          <a:gd name="connsiteX179" fmla="*/ 2424953 w 2657256"/>
                          <a:gd name="connsiteY179" fmla="*/ 367705 h 3370881"/>
                          <a:gd name="connsiteX180" fmla="*/ 2528047 w 2657256"/>
                          <a:gd name="connsiteY180" fmla="*/ 292700 h 3370881"/>
                          <a:gd name="connsiteX181" fmla="*/ 2541495 w 2657256"/>
                          <a:gd name="connsiteY181" fmla="*/ 62906 h 3370881"/>
                          <a:gd name="connsiteX182" fmla="*/ 2591304 w 2657256"/>
                          <a:gd name="connsiteY182" fmla="*/ 214081 h 3370881"/>
                          <a:gd name="connsiteX183" fmla="*/ 2612315 w 2657256"/>
                          <a:gd name="connsiteY183" fmla="*/ 290907 h 3370881"/>
                          <a:gd name="connsiteX184" fmla="*/ 2650863 w 2657256"/>
                          <a:gd name="connsiteY184" fmla="*/ 344994 h 3370881"/>
                          <a:gd name="connsiteX185" fmla="*/ 2465294 w 2657256"/>
                          <a:gd name="connsiteY185" fmla="*/ 399081 h 3370881"/>
                          <a:gd name="connsiteX186" fmla="*/ 2442882 w 2657256"/>
                          <a:gd name="connsiteY186" fmla="*/ 403564 h 3370881"/>
                          <a:gd name="connsiteX187" fmla="*/ 2398059 w 2657256"/>
                          <a:gd name="connsiteY187" fmla="*/ 417011 h 3370881"/>
                          <a:gd name="connsiteX188" fmla="*/ 2375647 w 2657256"/>
                          <a:gd name="connsiteY188" fmla="*/ 425976 h 3370881"/>
                          <a:gd name="connsiteX189" fmla="*/ 2357718 w 2657256"/>
                          <a:gd name="connsiteY189" fmla="*/ 430458 h 3370881"/>
                          <a:gd name="connsiteX190" fmla="*/ 2344270 w 2657256"/>
                          <a:gd name="connsiteY190" fmla="*/ 461834 h 3370881"/>
                          <a:gd name="connsiteX191" fmla="*/ 2353235 w 2657256"/>
                          <a:gd name="connsiteY191" fmla="*/ 502176 h 3370881"/>
                          <a:gd name="connsiteX192" fmla="*/ 2362200 w 2657256"/>
                          <a:gd name="connsiteY192" fmla="*/ 515623 h 3370881"/>
                          <a:gd name="connsiteX193" fmla="*/ 2344270 w 2657256"/>
                          <a:gd name="connsiteY193" fmla="*/ 587340 h 3370881"/>
                          <a:gd name="connsiteX194" fmla="*/ 2321859 w 2657256"/>
                          <a:gd name="connsiteY194" fmla="*/ 614234 h 3370881"/>
                          <a:gd name="connsiteX195" fmla="*/ 2308412 w 2657256"/>
                          <a:gd name="connsiteY195" fmla="*/ 636646 h 3370881"/>
                          <a:gd name="connsiteX196" fmla="*/ 2281518 w 2657256"/>
                          <a:gd name="connsiteY196" fmla="*/ 641129 h 3370881"/>
                          <a:gd name="connsiteX197" fmla="*/ 2259106 w 2657256"/>
                          <a:gd name="connsiteY197" fmla="*/ 636646 h 3370881"/>
                          <a:gd name="connsiteX198" fmla="*/ 2277035 w 2657256"/>
                          <a:gd name="connsiteY198" fmla="*/ 578376 h 3370881"/>
                          <a:gd name="connsiteX199" fmla="*/ 2290482 w 2657256"/>
                          <a:gd name="connsiteY199" fmla="*/ 542517 h 3370881"/>
                          <a:gd name="connsiteX200" fmla="*/ 2286000 w 2657256"/>
                          <a:gd name="connsiteY200" fmla="*/ 506658 h 3370881"/>
                          <a:gd name="connsiteX201" fmla="*/ 2245659 w 2657256"/>
                          <a:gd name="connsiteY201" fmla="*/ 448387 h 3370881"/>
                          <a:gd name="connsiteX202" fmla="*/ 2200835 w 2657256"/>
                          <a:gd name="connsiteY202" fmla="*/ 430458 h 3370881"/>
                          <a:gd name="connsiteX203" fmla="*/ 2169459 w 2657256"/>
                          <a:gd name="connsiteY203" fmla="*/ 425976 h 3370881"/>
                          <a:gd name="connsiteX204" fmla="*/ 2102223 w 2657256"/>
                          <a:gd name="connsiteY204" fmla="*/ 430458 h 3370881"/>
                          <a:gd name="connsiteX205" fmla="*/ 2084294 w 2657256"/>
                          <a:gd name="connsiteY205" fmla="*/ 439423 h 3370881"/>
                          <a:gd name="connsiteX206" fmla="*/ 2070847 w 2657256"/>
                          <a:gd name="connsiteY206" fmla="*/ 443905 h 3370881"/>
                          <a:gd name="connsiteX207" fmla="*/ 2061882 w 2657256"/>
                          <a:gd name="connsiteY207" fmla="*/ 461834 h 3370881"/>
                          <a:gd name="connsiteX208" fmla="*/ 2034988 w 2657256"/>
                          <a:gd name="connsiteY208" fmla="*/ 475281 h 3370881"/>
                          <a:gd name="connsiteX209" fmla="*/ 1783976 w 2657256"/>
                          <a:gd name="connsiteY209" fmla="*/ 479764 h 3370881"/>
                          <a:gd name="connsiteX210" fmla="*/ 1766047 w 2657256"/>
                          <a:gd name="connsiteY210" fmla="*/ 488729 h 3370881"/>
                          <a:gd name="connsiteX211" fmla="*/ 1703294 w 2657256"/>
                          <a:gd name="connsiteY211" fmla="*/ 506658 h 3370881"/>
                          <a:gd name="connsiteX212" fmla="*/ 1689847 w 2657256"/>
                          <a:gd name="connsiteY212" fmla="*/ 511140 h 3370881"/>
                          <a:gd name="connsiteX213" fmla="*/ 1676400 w 2657256"/>
                          <a:gd name="connsiteY213" fmla="*/ 520105 h 3370881"/>
                          <a:gd name="connsiteX214" fmla="*/ 1649506 w 2657256"/>
                          <a:gd name="connsiteY214" fmla="*/ 529070 h 3370881"/>
                          <a:gd name="connsiteX215" fmla="*/ 1636059 w 2657256"/>
                          <a:gd name="connsiteY215" fmla="*/ 538034 h 3370881"/>
                          <a:gd name="connsiteX216" fmla="*/ 1622612 w 2657256"/>
                          <a:gd name="connsiteY216" fmla="*/ 551481 h 3370881"/>
                          <a:gd name="connsiteX217" fmla="*/ 1609165 w 2657256"/>
                          <a:gd name="connsiteY217" fmla="*/ 555964 h 3370881"/>
                          <a:gd name="connsiteX218" fmla="*/ 1577788 w 2657256"/>
                          <a:gd name="connsiteY218" fmla="*/ 587340 h 3370881"/>
                          <a:gd name="connsiteX219" fmla="*/ 1568823 w 2657256"/>
                          <a:gd name="connsiteY219" fmla="*/ 600787 h 3370881"/>
                          <a:gd name="connsiteX220" fmla="*/ 1555376 w 2657256"/>
                          <a:gd name="connsiteY220" fmla="*/ 614234 h 3370881"/>
                          <a:gd name="connsiteX221" fmla="*/ 1524000 w 2657256"/>
                          <a:gd name="connsiteY221" fmla="*/ 654576 h 3370881"/>
                          <a:gd name="connsiteX222" fmla="*/ 1519518 w 2657256"/>
                          <a:gd name="connsiteY222" fmla="*/ 668023 h 3370881"/>
                          <a:gd name="connsiteX223" fmla="*/ 1528482 w 2657256"/>
                          <a:gd name="connsiteY223" fmla="*/ 708364 h 3370881"/>
                          <a:gd name="connsiteX224" fmla="*/ 1537447 w 2657256"/>
                          <a:gd name="connsiteY224" fmla="*/ 721811 h 3370881"/>
                          <a:gd name="connsiteX225" fmla="*/ 1568823 w 2657256"/>
                          <a:gd name="connsiteY225" fmla="*/ 712846 h 3370881"/>
                          <a:gd name="connsiteX226" fmla="*/ 1600200 w 2657256"/>
                          <a:gd name="connsiteY226" fmla="*/ 712846 h 3370881"/>
                          <a:gd name="connsiteX227" fmla="*/ 1631576 w 2657256"/>
                          <a:gd name="connsiteY227" fmla="*/ 690434 h 3370881"/>
                          <a:gd name="connsiteX228" fmla="*/ 1645023 w 2657256"/>
                          <a:gd name="connsiteY228" fmla="*/ 676987 h 3370881"/>
                          <a:gd name="connsiteX229" fmla="*/ 1685365 w 2657256"/>
                          <a:gd name="connsiteY229" fmla="*/ 645611 h 3370881"/>
                          <a:gd name="connsiteX230" fmla="*/ 1716741 w 2657256"/>
                          <a:gd name="connsiteY230" fmla="*/ 614234 h 3370881"/>
                          <a:gd name="connsiteX231" fmla="*/ 1748118 w 2657256"/>
                          <a:gd name="connsiteY231" fmla="*/ 596305 h 3370881"/>
                          <a:gd name="connsiteX232" fmla="*/ 1761565 w 2657256"/>
                          <a:gd name="connsiteY232" fmla="*/ 591823 h 3370881"/>
                          <a:gd name="connsiteX233" fmla="*/ 1779494 w 2657256"/>
                          <a:gd name="connsiteY233" fmla="*/ 582858 h 3370881"/>
                          <a:gd name="connsiteX234" fmla="*/ 1815353 w 2657256"/>
                          <a:gd name="connsiteY234" fmla="*/ 573893 h 3370881"/>
                          <a:gd name="connsiteX235" fmla="*/ 2030506 w 2657256"/>
                          <a:gd name="connsiteY235" fmla="*/ 578376 h 3370881"/>
                          <a:gd name="connsiteX236" fmla="*/ 2017059 w 2657256"/>
                          <a:gd name="connsiteY236" fmla="*/ 600787 h 3370881"/>
                          <a:gd name="connsiteX237" fmla="*/ 1981200 w 2657256"/>
                          <a:gd name="connsiteY237" fmla="*/ 636646 h 3370881"/>
                          <a:gd name="connsiteX238" fmla="*/ 1967753 w 2657256"/>
                          <a:gd name="connsiteY238" fmla="*/ 650093 h 3370881"/>
                          <a:gd name="connsiteX239" fmla="*/ 1936376 w 2657256"/>
                          <a:gd name="connsiteY239" fmla="*/ 690434 h 3370881"/>
                          <a:gd name="connsiteX240" fmla="*/ 1905000 w 2657256"/>
                          <a:gd name="connsiteY240" fmla="*/ 717329 h 3370881"/>
                          <a:gd name="connsiteX241" fmla="*/ 1860176 w 2657256"/>
                          <a:gd name="connsiteY241" fmla="*/ 735258 h 3370881"/>
                          <a:gd name="connsiteX242" fmla="*/ 1788459 w 2657256"/>
                          <a:gd name="connsiteY242" fmla="*/ 744223 h 3370881"/>
                          <a:gd name="connsiteX243" fmla="*/ 1846729 w 2657256"/>
                          <a:gd name="connsiteY243" fmla="*/ 802493 h 3370881"/>
                          <a:gd name="connsiteX244" fmla="*/ 1913965 w 2657256"/>
                          <a:gd name="connsiteY244" fmla="*/ 829387 h 3370881"/>
                          <a:gd name="connsiteX245" fmla="*/ 1922929 w 2657256"/>
                          <a:gd name="connsiteY245" fmla="*/ 842834 h 3370881"/>
                          <a:gd name="connsiteX246" fmla="*/ 1967753 w 2657256"/>
                          <a:gd name="connsiteY246" fmla="*/ 883176 h 3370881"/>
                          <a:gd name="connsiteX247" fmla="*/ 1981200 w 2657256"/>
                          <a:gd name="connsiteY247" fmla="*/ 896623 h 3370881"/>
                          <a:gd name="connsiteX248" fmla="*/ 1994647 w 2657256"/>
                          <a:gd name="connsiteY248" fmla="*/ 905587 h 3370881"/>
                          <a:gd name="connsiteX249" fmla="*/ 2021541 w 2657256"/>
                          <a:gd name="connsiteY249" fmla="*/ 927999 h 3370881"/>
                          <a:gd name="connsiteX250" fmla="*/ 2030506 w 2657256"/>
                          <a:gd name="connsiteY250" fmla="*/ 941446 h 3370881"/>
                          <a:gd name="connsiteX251" fmla="*/ 2057400 w 2657256"/>
                          <a:gd name="connsiteY251" fmla="*/ 968340 h 3370881"/>
                          <a:gd name="connsiteX252" fmla="*/ 2088776 w 2657256"/>
                          <a:gd name="connsiteY252" fmla="*/ 1013164 h 3370881"/>
                          <a:gd name="connsiteX253" fmla="*/ 2115670 w 2657256"/>
                          <a:gd name="connsiteY253" fmla="*/ 1057987 h 3370881"/>
                          <a:gd name="connsiteX254" fmla="*/ 2120153 w 2657256"/>
                          <a:gd name="connsiteY254" fmla="*/ 1089364 h 3370881"/>
                          <a:gd name="connsiteX255" fmla="*/ 2138082 w 2657256"/>
                          <a:gd name="connsiteY255" fmla="*/ 1143152 h 3370881"/>
                          <a:gd name="connsiteX256" fmla="*/ 2147047 w 2657256"/>
                          <a:gd name="connsiteY256" fmla="*/ 1196940 h 3370881"/>
                          <a:gd name="connsiteX257" fmla="*/ 2151529 w 2657256"/>
                          <a:gd name="connsiteY257" fmla="*/ 1210387 h 3370881"/>
                          <a:gd name="connsiteX258" fmla="*/ 2156012 w 2657256"/>
                          <a:gd name="connsiteY258" fmla="*/ 1228317 h 3370881"/>
                          <a:gd name="connsiteX259" fmla="*/ 2173941 w 2657256"/>
                          <a:gd name="connsiteY259" fmla="*/ 1295552 h 3370881"/>
                          <a:gd name="connsiteX260" fmla="*/ 2182906 w 2657256"/>
                          <a:gd name="connsiteY260" fmla="*/ 1313481 h 3370881"/>
                          <a:gd name="connsiteX261" fmla="*/ 2187388 w 2657256"/>
                          <a:gd name="connsiteY261" fmla="*/ 1331411 h 3370881"/>
                          <a:gd name="connsiteX262" fmla="*/ 2214282 w 2657256"/>
                          <a:gd name="connsiteY262" fmla="*/ 1385199 h 3370881"/>
                          <a:gd name="connsiteX263" fmla="*/ 2218765 w 2657256"/>
                          <a:gd name="connsiteY263" fmla="*/ 1403129 h 3370881"/>
                          <a:gd name="connsiteX264" fmla="*/ 2223247 w 2657256"/>
                          <a:gd name="connsiteY264" fmla="*/ 1430023 h 3370881"/>
                          <a:gd name="connsiteX265" fmla="*/ 2236694 w 2657256"/>
                          <a:gd name="connsiteY265" fmla="*/ 1456917 h 3370881"/>
                          <a:gd name="connsiteX266" fmla="*/ 2249794 w 2657256"/>
                          <a:gd name="connsiteY266" fmla="*/ 1524624 h 3370881"/>
                          <a:gd name="connsiteX267" fmla="*/ 2241176 w 2657256"/>
                          <a:gd name="connsiteY267" fmla="*/ 1577940 h 3370881"/>
                          <a:gd name="connsiteX268" fmla="*/ 2245659 w 2657256"/>
                          <a:gd name="connsiteY268" fmla="*/ 1595870 h 3370881"/>
                          <a:gd name="connsiteX269" fmla="*/ 2249634 w 2657256"/>
                          <a:gd name="connsiteY269" fmla="*/ 1685855 h 3370881"/>
                          <a:gd name="connsiteX270" fmla="*/ 2227729 w 2657256"/>
                          <a:gd name="connsiteY270" fmla="*/ 1716893 h 3370881"/>
                          <a:gd name="connsiteX271" fmla="*/ 2240500 w 2657256"/>
                          <a:gd name="connsiteY271" fmla="*/ 1674269 h 3370881"/>
                          <a:gd name="connsiteX272" fmla="*/ 2235341 w 2657256"/>
                          <a:gd name="connsiteY272" fmla="*/ 1788611 h 3370881"/>
                          <a:gd name="connsiteX273" fmla="*/ 2230689 w 2657256"/>
                          <a:gd name="connsiteY273" fmla="*/ 1823963 h 3370881"/>
                          <a:gd name="connsiteX274" fmla="*/ 2226207 w 2657256"/>
                          <a:gd name="connsiteY274" fmla="*/ 1824470 h 3370881"/>
                          <a:gd name="connsiteX275" fmla="*/ 2208278 w 2657256"/>
                          <a:gd name="connsiteY275" fmla="*/ 1869293 h 3370881"/>
                          <a:gd name="connsiteX276" fmla="*/ 2195168 w 2657256"/>
                          <a:gd name="connsiteY276" fmla="*/ 1882740 h 3370881"/>
                          <a:gd name="connsiteX277" fmla="*/ 2203458 w 2657256"/>
                          <a:gd name="connsiteY277" fmla="*/ 1918938 h 3370881"/>
                          <a:gd name="connsiteX278" fmla="*/ 2204134 w 2657256"/>
                          <a:gd name="connsiteY278" fmla="*/ 1949806 h 3370881"/>
                          <a:gd name="connsiteX279" fmla="*/ 2226545 w 2657256"/>
                          <a:gd name="connsiteY279" fmla="*/ 1954627 h 3370881"/>
                          <a:gd name="connsiteX280" fmla="*/ 2241176 w 2657256"/>
                          <a:gd name="connsiteY280" fmla="*/ 2012729 h 3370881"/>
                          <a:gd name="connsiteX281" fmla="*/ 2263588 w 2657256"/>
                          <a:gd name="connsiteY281" fmla="*/ 2057552 h 3370881"/>
                          <a:gd name="connsiteX282" fmla="*/ 2286000 w 2657256"/>
                          <a:gd name="connsiteY282" fmla="*/ 2084446 h 3370881"/>
                          <a:gd name="connsiteX283" fmla="*/ 2299447 w 2657256"/>
                          <a:gd name="connsiteY283" fmla="*/ 2124787 h 3370881"/>
                          <a:gd name="connsiteX284" fmla="*/ 2321859 w 2657256"/>
                          <a:gd name="connsiteY284" fmla="*/ 2151681 h 3370881"/>
                          <a:gd name="connsiteX285" fmla="*/ 2344270 w 2657256"/>
                          <a:gd name="connsiteY285" fmla="*/ 2205470 h 3370881"/>
                          <a:gd name="connsiteX286" fmla="*/ 2348753 w 2657256"/>
                          <a:gd name="connsiteY286" fmla="*/ 2223399 h 3370881"/>
                          <a:gd name="connsiteX287" fmla="*/ 2366682 w 2657256"/>
                          <a:gd name="connsiteY287" fmla="*/ 2263740 h 3370881"/>
                          <a:gd name="connsiteX288" fmla="*/ 2375647 w 2657256"/>
                          <a:gd name="connsiteY288" fmla="*/ 2286152 h 3370881"/>
                          <a:gd name="connsiteX289" fmla="*/ 2380129 w 2657256"/>
                          <a:gd name="connsiteY289" fmla="*/ 2308564 h 3370881"/>
                          <a:gd name="connsiteX290" fmla="*/ 2389094 w 2657256"/>
                          <a:gd name="connsiteY290" fmla="*/ 2335458 h 3370881"/>
                          <a:gd name="connsiteX291" fmla="*/ 2393576 w 2657256"/>
                          <a:gd name="connsiteY291" fmla="*/ 2380281 h 3370881"/>
                          <a:gd name="connsiteX292" fmla="*/ 2398059 w 2657256"/>
                          <a:gd name="connsiteY292" fmla="*/ 2393729 h 3370881"/>
                          <a:gd name="connsiteX293" fmla="*/ 2419794 w 2657256"/>
                          <a:gd name="connsiteY293" fmla="*/ 2447517 h 3370881"/>
                          <a:gd name="connsiteX294" fmla="*/ 2427343 w 2657256"/>
                          <a:gd name="connsiteY294" fmla="*/ 2564058 h 3370881"/>
                          <a:gd name="connsiteX295" fmla="*/ 2389094 w 2657256"/>
                          <a:gd name="connsiteY295" fmla="*/ 2837481 h 3370881"/>
                          <a:gd name="connsiteX296" fmla="*/ 2380129 w 2657256"/>
                          <a:gd name="connsiteY296" fmla="*/ 2859893 h 3370881"/>
                          <a:gd name="connsiteX297" fmla="*/ 2357718 w 2657256"/>
                          <a:gd name="connsiteY297" fmla="*/ 2913681 h 3370881"/>
                          <a:gd name="connsiteX298" fmla="*/ 2348753 w 2657256"/>
                          <a:gd name="connsiteY298" fmla="*/ 2936093 h 3370881"/>
                          <a:gd name="connsiteX299" fmla="*/ 2339788 w 2657256"/>
                          <a:gd name="connsiteY299" fmla="*/ 2971952 h 3370881"/>
                          <a:gd name="connsiteX300" fmla="*/ 2326341 w 2657256"/>
                          <a:gd name="connsiteY300" fmla="*/ 2994364 h 3370881"/>
                          <a:gd name="connsiteX301" fmla="*/ 2317376 w 2657256"/>
                          <a:gd name="connsiteY301" fmla="*/ 3025740 h 3370881"/>
                          <a:gd name="connsiteX302" fmla="*/ 2303929 w 2657256"/>
                          <a:gd name="connsiteY302" fmla="*/ 3048152 h 3370881"/>
                          <a:gd name="connsiteX303" fmla="*/ 2290482 w 2657256"/>
                          <a:gd name="connsiteY303" fmla="*/ 3079529 h 3370881"/>
                          <a:gd name="connsiteX304" fmla="*/ 2272553 w 2657256"/>
                          <a:gd name="connsiteY304" fmla="*/ 3084011 h 3370881"/>
                          <a:gd name="connsiteX305" fmla="*/ 2259106 w 2657256"/>
                          <a:gd name="connsiteY305" fmla="*/ 3088493 h 3370881"/>
                          <a:gd name="connsiteX306" fmla="*/ 2241176 w 2657256"/>
                          <a:gd name="connsiteY306" fmla="*/ 3092976 h 3370881"/>
                          <a:gd name="connsiteX307" fmla="*/ 2209800 w 2657256"/>
                          <a:gd name="connsiteY307" fmla="*/ 3101940 h 3370881"/>
                          <a:gd name="connsiteX308" fmla="*/ 2205318 w 2657256"/>
                          <a:gd name="connsiteY308" fmla="*/ 3039187 h 3370881"/>
                          <a:gd name="connsiteX309" fmla="*/ 2218765 w 2657256"/>
                          <a:gd name="connsiteY309" fmla="*/ 3021258 h 3370881"/>
                          <a:gd name="connsiteX310" fmla="*/ 2245659 w 2657256"/>
                          <a:gd name="connsiteY310" fmla="*/ 2971952 h 3370881"/>
                          <a:gd name="connsiteX311" fmla="*/ 2268070 w 2657256"/>
                          <a:gd name="connsiteY311" fmla="*/ 2945058 h 3370881"/>
                          <a:gd name="connsiteX312" fmla="*/ 2298550 w 2657256"/>
                          <a:gd name="connsiteY312" fmla="*/ 2568540 h 3370881"/>
                          <a:gd name="connsiteX313" fmla="*/ 2284986 w 2657256"/>
                          <a:gd name="connsiteY313" fmla="*/ 2532681 h 3370881"/>
                          <a:gd name="connsiteX314" fmla="*/ 2293273 w 2657256"/>
                          <a:gd name="connsiteY314" fmla="*/ 2496653 h 3370881"/>
                          <a:gd name="connsiteX315" fmla="*/ 2278152 w 2657256"/>
                          <a:gd name="connsiteY315" fmla="*/ 2475178 h 3370881"/>
                          <a:gd name="connsiteX316" fmla="*/ 2245659 w 2657256"/>
                          <a:gd name="connsiteY316" fmla="*/ 2389247 h 3370881"/>
                          <a:gd name="connsiteX317" fmla="*/ 2195507 w 2657256"/>
                          <a:gd name="connsiteY317" fmla="*/ 2241328 h 3370881"/>
                          <a:gd name="connsiteX318" fmla="*/ 2083786 w 2657256"/>
                          <a:gd name="connsiteY318" fmla="*/ 2040300 h 3370881"/>
                          <a:gd name="connsiteX319" fmla="*/ 2048773 w 2657256"/>
                          <a:gd name="connsiteY319" fmla="*/ 2017971 h 3370881"/>
                          <a:gd name="connsiteX320" fmla="*/ 2074314 w 2657256"/>
                          <a:gd name="connsiteY320" fmla="*/ 2011967 h 3370881"/>
                          <a:gd name="connsiteX321" fmla="*/ 2034988 w 2657256"/>
                          <a:gd name="connsiteY321" fmla="*/ 2003764 h 3370881"/>
                          <a:gd name="connsiteX322" fmla="*/ 2026023 w 2657256"/>
                          <a:gd name="connsiteY322" fmla="*/ 2026176 h 3370881"/>
                          <a:gd name="connsiteX323" fmla="*/ 2021541 w 2657256"/>
                          <a:gd name="connsiteY323" fmla="*/ 2039623 h 3370881"/>
                          <a:gd name="connsiteX324" fmla="*/ 1999129 w 2657256"/>
                          <a:gd name="connsiteY324" fmla="*/ 2053070 h 3370881"/>
                          <a:gd name="connsiteX325" fmla="*/ 1990165 w 2657256"/>
                          <a:gd name="connsiteY325" fmla="*/ 2070999 h 3370881"/>
                          <a:gd name="connsiteX326" fmla="*/ 1967753 w 2657256"/>
                          <a:gd name="connsiteY326" fmla="*/ 2106858 h 3370881"/>
                          <a:gd name="connsiteX327" fmla="*/ 1981200 w 2657256"/>
                          <a:gd name="connsiteY327" fmla="*/ 2223399 h 3370881"/>
                          <a:gd name="connsiteX328" fmla="*/ 1994647 w 2657256"/>
                          <a:gd name="connsiteY328" fmla="*/ 2254776 h 3370881"/>
                          <a:gd name="connsiteX329" fmla="*/ 2003612 w 2657256"/>
                          <a:gd name="connsiteY329" fmla="*/ 2272705 h 3370881"/>
                          <a:gd name="connsiteX330" fmla="*/ 2026023 w 2657256"/>
                          <a:gd name="connsiteY330" fmla="*/ 2304081 h 3370881"/>
                          <a:gd name="connsiteX331" fmla="*/ 2043953 w 2657256"/>
                          <a:gd name="connsiteY331" fmla="*/ 2348905 h 3370881"/>
                          <a:gd name="connsiteX332" fmla="*/ 2061882 w 2657256"/>
                          <a:gd name="connsiteY332" fmla="*/ 2371317 h 3370881"/>
                          <a:gd name="connsiteX333" fmla="*/ 2088776 w 2657256"/>
                          <a:gd name="connsiteY333" fmla="*/ 2434070 h 3370881"/>
                          <a:gd name="connsiteX334" fmla="*/ 2102223 w 2657256"/>
                          <a:gd name="connsiteY334" fmla="*/ 2465446 h 3370881"/>
                          <a:gd name="connsiteX335" fmla="*/ 2106706 w 2657256"/>
                          <a:gd name="connsiteY335" fmla="*/ 2496823 h 3370881"/>
                          <a:gd name="connsiteX336" fmla="*/ 2124635 w 2657256"/>
                          <a:gd name="connsiteY336" fmla="*/ 2559576 h 3370881"/>
                          <a:gd name="connsiteX337" fmla="*/ 2138082 w 2657256"/>
                          <a:gd name="connsiteY337" fmla="*/ 2649223 h 3370881"/>
                          <a:gd name="connsiteX338" fmla="*/ 2147047 w 2657256"/>
                          <a:gd name="connsiteY338" fmla="*/ 2685081 h 3370881"/>
                          <a:gd name="connsiteX339" fmla="*/ 2151529 w 2657256"/>
                          <a:gd name="connsiteY339" fmla="*/ 2716458 h 3370881"/>
                          <a:gd name="connsiteX340" fmla="*/ 2160494 w 2657256"/>
                          <a:gd name="connsiteY340" fmla="*/ 2770246 h 3370881"/>
                          <a:gd name="connsiteX341" fmla="*/ 2156012 w 2657256"/>
                          <a:gd name="connsiteY341" fmla="*/ 2962987 h 3370881"/>
                          <a:gd name="connsiteX342" fmla="*/ 2138082 w 2657256"/>
                          <a:gd name="connsiteY342" fmla="*/ 3043670 h 3370881"/>
                          <a:gd name="connsiteX343" fmla="*/ 2133600 w 2657256"/>
                          <a:gd name="connsiteY343" fmla="*/ 3061599 h 3370881"/>
                          <a:gd name="connsiteX344" fmla="*/ 2120153 w 2657256"/>
                          <a:gd name="connsiteY344" fmla="*/ 3079529 h 3370881"/>
                          <a:gd name="connsiteX345" fmla="*/ 2111188 w 2657256"/>
                          <a:gd name="connsiteY345" fmla="*/ 3106423 h 3370881"/>
                          <a:gd name="connsiteX346" fmla="*/ 2088776 w 2657256"/>
                          <a:gd name="connsiteY346" fmla="*/ 3137799 h 3370881"/>
                          <a:gd name="connsiteX347" fmla="*/ 2075329 w 2657256"/>
                          <a:gd name="connsiteY347" fmla="*/ 3164693 h 3370881"/>
                          <a:gd name="connsiteX348" fmla="*/ 2061882 w 2657256"/>
                          <a:gd name="connsiteY348" fmla="*/ 3169176 h 3370881"/>
                          <a:gd name="connsiteX349" fmla="*/ 2021541 w 2657256"/>
                          <a:gd name="connsiteY349" fmla="*/ 3164693 h 3370881"/>
                          <a:gd name="connsiteX350" fmla="*/ 2012576 w 2657256"/>
                          <a:gd name="connsiteY350" fmla="*/ 3119870 h 3370881"/>
                          <a:gd name="connsiteX351" fmla="*/ 2048435 w 2657256"/>
                          <a:gd name="connsiteY351" fmla="*/ 3021258 h 3370881"/>
                          <a:gd name="connsiteX352" fmla="*/ 2048435 w 2657256"/>
                          <a:gd name="connsiteY352" fmla="*/ 3021258 h 3370881"/>
                          <a:gd name="connsiteX353" fmla="*/ 2061882 w 2657256"/>
                          <a:gd name="connsiteY353" fmla="*/ 2967470 h 3370881"/>
                          <a:gd name="connsiteX354" fmla="*/ 2070847 w 2657256"/>
                          <a:gd name="connsiteY354" fmla="*/ 2882305 h 3370881"/>
                          <a:gd name="connsiteX355" fmla="*/ 2066365 w 2657256"/>
                          <a:gd name="connsiteY355" fmla="*/ 2725423 h 3370881"/>
                          <a:gd name="connsiteX356" fmla="*/ 2043953 w 2657256"/>
                          <a:gd name="connsiteY356" fmla="*/ 2649223 h 3370881"/>
                          <a:gd name="connsiteX357" fmla="*/ 2030506 w 2657256"/>
                          <a:gd name="connsiteY357" fmla="*/ 2622329 h 3370881"/>
                          <a:gd name="connsiteX358" fmla="*/ 2017059 w 2657256"/>
                          <a:gd name="connsiteY358" fmla="*/ 2581987 h 3370881"/>
                          <a:gd name="connsiteX359" fmla="*/ 1981200 w 2657256"/>
                          <a:gd name="connsiteY359" fmla="*/ 2514752 h 3370881"/>
                          <a:gd name="connsiteX360" fmla="*/ 1972235 w 2657256"/>
                          <a:gd name="connsiteY360" fmla="*/ 2501305 h 3370881"/>
                          <a:gd name="connsiteX361" fmla="*/ 1958788 w 2657256"/>
                          <a:gd name="connsiteY361" fmla="*/ 2478893 h 3370881"/>
                          <a:gd name="connsiteX362" fmla="*/ 1905000 w 2657256"/>
                          <a:gd name="connsiteY362" fmla="*/ 2398211 h 3370881"/>
                          <a:gd name="connsiteX363" fmla="*/ 1882588 w 2657256"/>
                          <a:gd name="connsiteY363" fmla="*/ 2357870 h 3370881"/>
                          <a:gd name="connsiteX364" fmla="*/ 1869141 w 2657256"/>
                          <a:gd name="connsiteY364" fmla="*/ 2339940 h 3370881"/>
                          <a:gd name="connsiteX365" fmla="*/ 1806388 w 2657256"/>
                          <a:gd name="connsiteY365" fmla="*/ 2313046 h 3370881"/>
                          <a:gd name="connsiteX366" fmla="*/ 1779494 w 2657256"/>
                          <a:gd name="connsiteY366" fmla="*/ 2304081 h 3370881"/>
                          <a:gd name="connsiteX367" fmla="*/ 1752600 w 2657256"/>
                          <a:gd name="connsiteY367" fmla="*/ 2299599 h 3370881"/>
                          <a:gd name="connsiteX368" fmla="*/ 1680882 w 2657256"/>
                          <a:gd name="connsiteY368" fmla="*/ 2277187 h 3370881"/>
                          <a:gd name="connsiteX369" fmla="*/ 1719025 w 2657256"/>
                          <a:gd name="connsiteY369" fmla="*/ 2281331 h 3370881"/>
                          <a:gd name="connsiteX370" fmla="*/ 1756997 w 2657256"/>
                          <a:gd name="connsiteY370" fmla="*/ 2289450 h 3370881"/>
                          <a:gd name="connsiteX371" fmla="*/ 1656440 w 2657256"/>
                          <a:gd name="connsiteY371" fmla="*/ 2298583 h 3370881"/>
                          <a:gd name="connsiteX372" fmla="*/ 1537447 w 2657256"/>
                          <a:gd name="connsiteY372" fmla="*/ 2329960 h 3370881"/>
                          <a:gd name="connsiteX373" fmla="*/ 1571993 w 2657256"/>
                          <a:gd name="connsiteY373" fmla="*/ 2317957 h 3370881"/>
                          <a:gd name="connsiteX374" fmla="*/ 1509707 w 2657256"/>
                          <a:gd name="connsiteY374" fmla="*/ 2338926 h 3370881"/>
                          <a:gd name="connsiteX375" fmla="*/ 1500444 w 2657256"/>
                          <a:gd name="connsiteY375" fmla="*/ 2355271 h 3370881"/>
                          <a:gd name="connsiteX376" fmla="*/ 1402678 w 2657256"/>
                          <a:gd name="connsiteY376" fmla="*/ 2339641 h 3370881"/>
                          <a:gd name="connsiteX377" fmla="*/ 1322892 w 2657256"/>
                          <a:gd name="connsiteY377" fmla="*/ 2336952 h 3370881"/>
                          <a:gd name="connsiteX378" fmla="*/ 1199384 w 2657256"/>
                          <a:gd name="connsiteY378" fmla="*/ 2307041 h 3370881"/>
                          <a:gd name="connsiteX379" fmla="*/ 1066800 w 2657256"/>
                          <a:gd name="connsiteY379" fmla="*/ 2272705 h 3370881"/>
                          <a:gd name="connsiteX380" fmla="*/ 1030941 w 2657256"/>
                          <a:gd name="connsiteY380" fmla="*/ 2263740 h 3370881"/>
                          <a:gd name="connsiteX381" fmla="*/ 986118 w 2657256"/>
                          <a:gd name="connsiteY381" fmla="*/ 2241329 h 3370881"/>
                          <a:gd name="connsiteX382" fmla="*/ 968188 w 2657256"/>
                          <a:gd name="connsiteY382" fmla="*/ 2232364 h 3370881"/>
                          <a:gd name="connsiteX383" fmla="*/ 936812 w 2657256"/>
                          <a:gd name="connsiteY383" fmla="*/ 2214434 h 3370881"/>
                          <a:gd name="connsiteX384" fmla="*/ 905435 w 2657256"/>
                          <a:gd name="connsiteY384" fmla="*/ 2196505 h 3370881"/>
                          <a:gd name="connsiteX385" fmla="*/ 869576 w 2657256"/>
                          <a:gd name="connsiteY385" fmla="*/ 2209952 h 3370881"/>
                          <a:gd name="connsiteX386" fmla="*/ 856129 w 2657256"/>
                          <a:gd name="connsiteY386" fmla="*/ 2227881 h 3370881"/>
                          <a:gd name="connsiteX387" fmla="*/ 815788 w 2657256"/>
                          <a:gd name="connsiteY387" fmla="*/ 2268223 h 3370881"/>
                          <a:gd name="connsiteX388" fmla="*/ 788894 w 2657256"/>
                          <a:gd name="connsiteY388" fmla="*/ 2290634 h 3370881"/>
                          <a:gd name="connsiteX389" fmla="*/ 762000 w 2657256"/>
                          <a:gd name="connsiteY389" fmla="*/ 2313046 h 3370881"/>
                          <a:gd name="connsiteX390" fmla="*/ 753035 w 2657256"/>
                          <a:gd name="connsiteY390" fmla="*/ 2326493 h 3370881"/>
                          <a:gd name="connsiteX391" fmla="*/ 735106 w 2657256"/>
                          <a:gd name="connsiteY391" fmla="*/ 2339940 h 3370881"/>
                          <a:gd name="connsiteX392" fmla="*/ 712694 w 2657256"/>
                          <a:gd name="connsiteY392" fmla="*/ 2362352 h 3370881"/>
                          <a:gd name="connsiteX393" fmla="*/ 694765 w 2657256"/>
                          <a:gd name="connsiteY393" fmla="*/ 2375799 h 3370881"/>
                          <a:gd name="connsiteX394" fmla="*/ 681318 w 2657256"/>
                          <a:gd name="connsiteY394" fmla="*/ 2393729 h 3370881"/>
                          <a:gd name="connsiteX395" fmla="*/ 667870 w 2657256"/>
                          <a:gd name="connsiteY395" fmla="*/ 2402693 h 3370881"/>
                          <a:gd name="connsiteX396" fmla="*/ 623047 w 2657256"/>
                          <a:gd name="connsiteY396" fmla="*/ 2443034 h 3370881"/>
                          <a:gd name="connsiteX397" fmla="*/ 600635 w 2657256"/>
                          <a:gd name="connsiteY397" fmla="*/ 2474411 h 3370881"/>
                          <a:gd name="connsiteX398" fmla="*/ 587188 w 2657256"/>
                          <a:gd name="connsiteY398" fmla="*/ 2514752 h 3370881"/>
                          <a:gd name="connsiteX399" fmla="*/ 582706 w 2657256"/>
                          <a:gd name="connsiteY399" fmla="*/ 2546129 h 3370881"/>
                          <a:gd name="connsiteX400" fmla="*/ 596153 w 2657256"/>
                          <a:gd name="connsiteY400" fmla="*/ 2635776 h 3370881"/>
                          <a:gd name="connsiteX401" fmla="*/ 600635 w 2657256"/>
                          <a:gd name="connsiteY401" fmla="*/ 2653705 h 3370881"/>
                          <a:gd name="connsiteX402" fmla="*/ 609600 w 2657256"/>
                          <a:gd name="connsiteY402" fmla="*/ 2671634 h 3370881"/>
                          <a:gd name="connsiteX403" fmla="*/ 614082 w 2657256"/>
                          <a:gd name="connsiteY403" fmla="*/ 2689564 h 3370881"/>
                          <a:gd name="connsiteX404" fmla="*/ 623047 w 2657256"/>
                          <a:gd name="connsiteY404" fmla="*/ 2711976 h 3370881"/>
                          <a:gd name="connsiteX405" fmla="*/ 627529 w 2657256"/>
                          <a:gd name="connsiteY405" fmla="*/ 2734387 h 3370881"/>
                          <a:gd name="connsiteX406" fmla="*/ 640976 w 2657256"/>
                          <a:gd name="connsiteY406" fmla="*/ 2765764 h 3370881"/>
                          <a:gd name="connsiteX407" fmla="*/ 645459 w 2657256"/>
                          <a:gd name="connsiteY407" fmla="*/ 2779211 h 3370881"/>
                          <a:gd name="connsiteX408" fmla="*/ 658906 w 2657256"/>
                          <a:gd name="connsiteY408" fmla="*/ 2801623 h 3370881"/>
                          <a:gd name="connsiteX409" fmla="*/ 676835 w 2657256"/>
                          <a:gd name="connsiteY409" fmla="*/ 2864376 h 3370881"/>
                          <a:gd name="connsiteX410" fmla="*/ 690282 w 2657256"/>
                          <a:gd name="connsiteY410" fmla="*/ 2895752 h 3370881"/>
                          <a:gd name="connsiteX411" fmla="*/ 699247 w 2657256"/>
                          <a:gd name="connsiteY411" fmla="*/ 2940576 h 3370881"/>
                          <a:gd name="connsiteX412" fmla="*/ 703729 w 2657256"/>
                          <a:gd name="connsiteY412" fmla="*/ 2967470 h 3370881"/>
                          <a:gd name="connsiteX413" fmla="*/ 717176 w 2657256"/>
                          <a:gd name="connsiteY413" fmla="*/ 2994364 h 3370881"/>
                          <a:gd name="connsiteX414" fmla="*/ 735106 w 2657256"/>
                          <a:gd name="connsiteY414" fmla="*/ 3052634 h 3370881"/>
                          <a:gd name="connsiteX415" fmla="*/ 739588 w 2657256"/>
                          <a:gd name="connsiteY415" fmla="*/ 3079529 h 3370881"/>
                          <a:gd name="connsiteX416" fmla="*/ 762000 w 2657256"/>
                          <a:gd name="connsiteY416" fmla="*/ 3142281 h 3370881"/>
                          <a:gd name="connsiteX417" fmla="*/ 766482 w 2657256"/>
                          <a:gd name="connsiteY417" fmla="*/ 3231929 h 3370881"/>
                          <a:gd name="connsiteX418" fmla="*/ 770965 w 2657256"/>
                          <a:gd name="connsiteY418" fmla="*/ 3254340 h 3370881"/>
                          <a:gd name="connsiteX419" fmla="*/ 775447 w 2657256"/>
                          <a:gd name="connsiteY419" fmla="*/ 3285717 h 3370881"/>
                          <a:gd name="connsiteX420" fmla="*/ 748553 w 2657256"/>
                          <a:gd name="connsiteY420" fmla="*/ 3335023 h 3370881"/>
                          <a:gd name="connsiteX421" fmla="*/ 721659 w 2657256"/>
                          <a:gd name="connsiteY421" fmla="*/ 3343987 h 3370881"/>
                          <a:gd name="connsiteX422" fmla="*/ 708212 w 2657256"/>
                          <a:gd name="connsiteY422" fmla="*/ 3348470 h 3370881"/>
                          <a:gd name="connsiteX423" fmla="*/ 623047 w 2657256"/>
                          <a:gd name="connsiteY423" fmla="*/ 3330540 h 3370881"/>
                          <a:gd name="connsiteX424" fmla="*/ 609600 w 2657256"/>
                          <a:gd name="connsiteY424" fmla="*/ 3308129 h 3370881"/>
                          <a:gd name="connsiteX425" fmla="*/ 591670 w 2657256"/>
                          <a:gd name="connsiteY425" fmla="*/ 3267787 h 3370881"/>
                          <a:gd name="connsiteX426" fmla="*/ 560294 w 2657256"/>
                          <a:gd name="connsiteY426" fmla="*/ 3209517 h 3370881"/>
                          <a:gd name="connsiteX427" fmla="*/ 551329 w 2657256"/>
                          <a:gd name="connsiteY427" fmla="*/ 3196070 h 3370881"/>
                          <a:gd name="connsiteX428" fmla="*/ 528918 w 2657256"/>
                          <a:gd name="connsiteY428" fmla="*/ 3173658 h 3370881"/>
                          <a:gd name="connsiteX429" fmla="*/ 519953 w 2657256"/>
                          <a:gd name="connsiteY429" fmla="*/ 3128834 h 3370881"/>
                          <a:gd name="connsiteX430" fmla="*/ 524435 w 2657256"/>
                          <a:gd name="connsiteY430" fmla="*/ 3101940 h 3370881"/>
                          <a:gd name="connsiteX431" fmla="*/ 528918 w 2657256"/>
                          <a:gd name="connsiteY431" fmla="*/ 3088493 h 3370881"/>
                          <a:gd name="connsiteX432" fmla="*/ 542365 w 2657256"/>
                          <a:gd name="connsiteY432" fmla="*/ 3052634 h 3370881"/>
                          <a:gd name="connsiteX433" fmla="*/ 484094 w 2657256"/>
                          <a:gd name="connsiteY433" fmla="*/ 2886787 h 3370881"/>
                          <a:gd name="connsiteX434" fmla="*/ 443753 w 2657256"/>
                          <a:gd name="connsiteY434" fmla="*/ 2779211 h 3370881"/>
                          <a:gd name="connsiteX435" fmla="*/ 439270 w 2657256"/>
                          <a:gd name="connsiteY435" fmla="*/ 2752317 h 3370881"/>
                          <a:gd name="connsiteX436" fmla="*/ 430306 w 2657256"/>
                          <a:gd name="connsiteY436" fmla="*/ 2716458 h 3370881"/>
                          <a:gd name="connsiteX437" fmla="*/ 425823 w 2657256"/>
                          <a:gd name="connsiteY437" fmla="*/ 2680599 h 3370881"/>
                          <a:gd name="connsiteX438" fmla="*/ 398929 w 2657256"/>
                          <a:gd name="connsiteY438" fmla="*/ 2599917 h 3370881"/>
                          <a:gd name="connsiteX439" fmla="*/ 385482 w 2657256"/>
                          <a:gd name="connsiteY439" fmla="*/ 2568540 h 3370881"/>
                          <a:gd name="connsiteX440" fmla="*/ 381000 w 2657256"/>
                          <a:gd name="connsiteY440" fmla="*/ 2550611 h 3370881"/>
                          <a:gd name="connsiteX441" fmla="*/ 372035 w 2657256"/>
                          <a:gd name="connsiteY441" fmla="*/ 2483376 h 3370881"/>
                          <a:gd name="connsiteX442" fmla="*/ 367553 w 2657256"/>
                          <a:gd name="connsiteY442" fmla="*/ 2469929 h 3370881"/>
                          <a:gd name="connsiteX443" fmla="*/ 407894 w 2657256"/>
                          <a:gd name="connsiteY443" fmla="*/ 2451999 h 3370881"/>
                          <a:gd name="connsiteX444" fmla="*/ 515470 w 2657256"/>
                          <a:gd name="connsiteY444" fmla="*/ 2407176 h 3370881"/>
                          <a:gd name="connsiteX445" fmla="*/ 578223 w 2657256"/>
                          <a:gd name="connsiteY445" fmla="*/ 2353387 h 3370881"/>
                          <a:gd name="connsiteX446" fmla="*/ 587188 w 2657256"/>
                          <a:gd name="connsiteY446" fmla="*/ 2330976 h 3370881"/>
                          <a:gd name="connsiteX447" fmla="*/ 614082 w 2657256"/>
                          <a:gd name="connsiteY447" fmla="*/ 2254776 h 3370881"/>
                          <a:gd name="connsiteX448" fmla="*/ 649941 w 2657256"/>
                          <a:gd name="connsiteY448" fmla="*/ 2200987 h 3370881"/>
                          <a:gd name="connsiteX449" fmla="*/ 690282 w 2657256"/>
                          <a:gd name="connsiteY449" fmla="*/ 2174093 h 3370881"/>
                          <a:gd name="connsiteX450" fmla="*/ 703729 w 2657256"/>
                          <a:gd name="connsiteY450" fmla="*/ 2165129 h 3370881"/>
                          <a:gd name="connsiteX451" fmla="*/ 739588 w 2657256"/>
                          <a:gd name="connsiteY451" fmla="*/ 2147199 h 3370881"/>
                          <a:gd name="connsiteX452" fmla="*/ 708212 w 2657256"/>
                          <a:gd name="connsiteY452" fmla="*/ 2187540 h 3370881"/>
                          <a:gd name="connsiteX453" fmla="*/ 654423 w 2657256"/>
                          <a:gd name="connsiteY453" fmla="*/ 2241329 h 3370881"/>
                          <a:gd name="connsiteX454" fmla="*/ 636494 w 2657256"/>
                          <a:gd name="connsiteY454" fmla="*/ 2259258 h 3370881"/>
                          <a:gd name="connsiteX455" fmla="*/ 614082 w 2657256"/>
                          <a:gd name="connsiteY455" fmla="*/ 2286152 h 3370881"/>
                          <a:gd name="connsiteX456" fmla="*/ 592179 w 2657256"/>
                          <a:gd name="connsiteY456" fmla="*/ 2282347 h 3370881"/>
                          <a:gd name="connsiteX457" fmla="*/ 555980 w 2657256"/>
                          <a:gd name="connsiteY457" fmla="*/ 2313892 h 3370881"/>
                          <a:gd name="connsiteX458" fmla="*/ 524435 w 2657256"/>
                          <a:gd name="connsiteY458" fmla="*/ 2348905 h 3370881"/>
                          <a:gd name="connsiteX459" fmla="*/ 502023 w 2657256"/>
                          <a:gd name="connsiteY459" fmla="*/ 2362352 h 3370881"/>
                          <a:gd name="connsiteX460" fmla="*/ 461682 w 2657256"/>
                          <a:gd name="connsiteY460" fmla="*/ 2389246 h 3370881"/>
                          <a:gd name="connsiteX461" fmla="*/ 448235 w 2657256"/>
                          <a:gd name="connsiteY461" fmla="*/ 2398211 h 3370881"/>
                          <a:gd name="connsiteX462" fmla="*/ 430306 w 2657256"/>
                          <a:gd name="connsiteY462" fmla="*/ 2407176 h 3370881"/>
                          <a:gd name="connsiteX463" fmla="*/ 412376 w 2657256"/>
                          <a:gd name="connsiteY463" fmla="*/ 2420623 h 3370881"/>
                          <a:gd name="connsiteX464" fmla="*/ 389965 w 2657256"/>
                          <a:gd name="connsiteY464" fmla="*/ 2429587 h 3370881"/>
                          <a:gd name="connsiteX465" fmla="*/ 372035 w 2657256"/>
                          <a:gd name="connsiteY465" fmla="*/ 2443034 h 3370881"/>
                          <a:gd name="connsiteX466" fmla="*/ 318247 w 2657256"/>
                          <a:gd name="connsiteY466" fmla="*/ 2474411 h 3370881"/>
                          <a:gd name="connsiteX467" fmla="*/ 304800 w 2657256"/>
                          <a:gd name="connsiteY467" fmla="*/ 2492340 h 3370881"/>
                          <a:gd name="connsiteX468" fmla="*/ 282388 w 2657256"/>
                          <a:gd name="connsiteY468" fmla="*/ 2519234 h 3370881"/>
                          <a:gd name="connsiteX469" fmla="*/ 295835 w 2657256"/>
                          <a:gd name="connsiteY469" fmla="*/ 2815070 h 3370881"/>
                          <a:gd name="connsiteX470" fmla="*/ 300318 w 2657256"/>
                          <a:gd name="connsiteY470" fmla="*/ 2837481 h 3370881"/>
                          <a:gd name="connsiteX471" fmla="*/ 304800 w 2657256"/>
                          <a:gd name="connsiteY471" fmla="*/ 2868858 h 3370881"/>
                          <a:gd name="connsiteX472" fmla="*/ 309282 w 2657256"/>
                          <a:gd name="connsiteY472" fmla="*/ 2927129 h 3370881"/>
                          <a:gd name="connsiteX473" fmla="*/ 322729 w 2657256"/>
                          <a:gd name="connsiteY473" fmla="*/ 2985399 h 3370881"/>
                          <a:gd name="connsiteX474" fmla="*/ 327212 w 2657256"/>
                          <a:gd name="connsiteY474" fmla="*/ 3012293 h 3370881"/>
                          <a:gd name="connsiteX475" fmla="*/ 331694 w 2657256"/>
                          <a:gd name="connsiteY475" fmla="*/ 3043670 h 3370881"/>
                          <a:gd name="connsiteX476" fmla="*/ 345141 w 2657256"/>
                          <a:gd name="connsiteY476" fmla="*/ 3070564 h 3370881"/>
                          <a:gd name="connsiteX477" fmla="*/ 367553 w 2657256"/>
                          <a:gd name="connsiteY477" fmla="*/ 3124352 h 3370881"/>
                          <a:gd name="connsiteX478" fmla="*/ 381000 w 2657256"/>
                          <a:gd name="connsiteY478" fmla="*/ 3182623 h 3370881"/>
                          <a:gd name="connsiteX479" fmla="*/ 389965 w 2657256"/>
                          <a:gd name="connsiteY479" fmla="*/ 3196070 h 3370881"/>
                          <a:gd name="connsiteX480" fmla="*/ 394447 w 2657256"/>
                          <a:gd name="connsiteY480" fmla="*/ 3213999 h 3370881"/>
                          <a:gd name="connsiteX481" fmla="*/ 412376 w 2657256"/>
                          <a:gd name="connsiteY481" fmla="*/ 3245376 h 3370881"/>
                          <a:gd name="connsiteX482" fmla="*/ 416859 w 2657256"/>
                          <a:gd name="connsiteY482" fmla="*/ 3258823 h 3370881"/>
                          <a:gd name="connsiteX483" fmla="*/ 425823 w 2657256"/>
                          <a:gd name="connsiteY483" fmla="*/ 3272270 h 3370881"/>
                          <a:gd name="connsiteX484" fmla="*/ 439270 w 2657256"/>
                          <a:gd name="connsiteY484" fmla="*/ 3303646 h 3370881"/>
                          <a:gd name="connsiteX485" fmla="*/ 439270 w 2657256"/>
                          <a:gd name="connsiteY485" fmla="*/ 3352952 h 3370881"/>
                          <a:gd name="connsiteX486" fmla="*/ 430306 w 2657256"/>
                          <a:gd name="connsiteY486" fmla="*/ 3366399 h 3370881"/>
                          <a:gd name="connsiteX487" fmla="*/ 412376 w 2657256"/>
                          <a:gd name="connsiteY487" fmla="*/ 3370881 h 3370881"/>
                          <a:gd name="connsiteX488" fmla="*/ 295835 w 2657256"/>
                          <a:gd name="connsiteY488" fmla="*/ 3357434 h 3370881"/>
                          <a:gd name="connsiteX489" fmla="*/ 264459 w 2657256"/>
                          <a:gd name="connsiteY489" fmla="*/ 3276752 h 3370881"/>
                          <a:gd name="connsiteX490" fmla="*/ 259976 w 2657256"/>
                          <a:gd name="connsiteY490" fmla="*/ 3240893 h 3370881"/>
                          <a:gd name="connsiteX491" fmla="*/ 246529 w 2657256"/>
                          <a:gd name="connsiteY491" fmla="*/ 3178140 h 3370881"/>
                          <a:gd name="connsiteX492" fmla="*/ 237565 w 2657256"/>
                          <a:gd name="connsiteY492" fmla="*/ 3084011 h 3370881"/>
                          <a:gd name="connsiteX493" fmla="*/ 228600 w 2657256"/>
                          <a:gd name="connsiteY493" fmla="*/ 3057117 h 3370881"/>
                          <a:gd name="connsiteX494" fmla="*/ 219635 w 2657256"/>
                          <a:gd name="connsiteY494" fmla="*/ 3021258 h 3370881"/>
                          <a:gd name="connsiteX495" fmla="*/ 206188 w 2657256"/>
                          <a:gd name="connsiteY495" fmla="*/ 2980917 h 3370881"/>
                          <a:gd name="connsiteX496" fmla="*/ 201706 w 2657256"/>
                          <a:gd name="connsiteY496" fmla="*/ 2949540 h 3370881"/>
                          <a:gd name="connsiteX497" fmla="*/ 197223 w 2657256"/>
                          <a:gd name="connsiteY497" fmla="*/ 2927129 h 3370881"/>
                          <a:gd name="connsiteX498" fmla="*/ 192741 w 2657256"/>
                          <a:gd name="connsiteY498" fmla="*/ 2891270 h 3370881"/>
                          <a:gd name="connsiteX499" fmla="*/ 188259 w 2657256"/>
                          <a:gd name="connsiteY499" fmla="*/ 2850929 h 3370881"/>
                          <a:gd name="connsiteX500" fmla="*/ 179294 w 2657256"/>
                          <a:gd name="connsiteY500" fmla="*/ 2824034 h 3370881"/>
                          <a:gd name="connsiteX501" fmla="*/ 165847 w 2657256"/>
                          <a:gd name="connsiteY501" fmla="*/ 2774729 h 3370881"/>
                          <a:gd name="connsiteX502" fmla="*/ 161365 w 2657256"/>
                          <a:gd name="connsiteY502" fmla="*/ 2747834 h 3370881"/>
                          <a:gd name="connsiteX503" fmla="*/ 156882 w 2657256"/>
                          <a:gd name="connsiteY503" fmla="*/ 2559576 h 3370881"/>
                          <a:gd name="connsiteX504" fmla="*/ 152400 w 2657256"/>
                          <a:gd name="connsiteY504" fmla="*/ 2519234 h 3370881"/>
                          <a:gd name="connsiteX505" fmla="*/ 118035 w 2657256"/>
                          <a:gd name="connsiteY505" fmla="*/ 2400004 h 3370881"/>
                          <a:gd name="connsiteX506" fmla="*/ 117048 w 2657256"/>
                          <a:gd name="connsiteY506" fmla="*/ 2344423 h 3370881"/>
                          <a:gd name="connsiteX507" fmla="*/ 100106 w 2657256"/>
                          <a:gd name="connsiteY507" fmla="*/ 2330976 h 3370881"/>
                          <a:gd name="connsiteX508" fmla="*/ 138953 w 2657256"/>
                          <a:gd name="connsiteY508" fmla="*/ 2313046 h 3370881"/>
                          <a:gd name="connsiteX509" fmla="*/ 152400 w 2657256"/>
                          <a:gd name="connsiteY509" fmla="*/ 2304081 h 3370881"/>
                          <a:gd name="connsiteX510" fmla="*/ 170329 w 2657256"/>
                          <a:gd name="connsiteY510" fmla="*/ 2259258 h 3370881"/>
                          <a:gd name="connsiteX511" fmla="*/ 188259 w 2657256"/>
                          <a:gd name="connsiteY511" fmla="*/ 2223399 h 3370881"/>
                          <a:gd name="connsiteX512" fmla="*/ 206188 w 2657256"/>
                          <a:gd name="connsiteY512" fmla="*/ 2187540 h 3370881"/>
                          <a:gd name="connsiteX513" fmla="*/ 210670 w 2657256"/>
                          <a:gd name="connsiteY513" fmla="*/ 2174093 h 3370881"/>
                          <a:gd name="connsiteX514" fmla="*/ 219635 w 2657256"/>
                          <a:gd name="connsiteY514" fmla="*/ 2115823 h 3370881"/>
                          <a:gd name="connsiteX515" fmla="*/ 210670 w 2657256"/>
                          <a:gd name="connsiteY515" fmla="*/ 1958940 h 3370881"/>
                          <a:gd name="connsiteX516" fmla="*/ 192741 w 2657256"/>
                          <a:gd name="connsiteY516" fmla="*/ 1923081 h 3370881"/>
                          <a:gd name="connsiteX517" fmla="*/ 179294 w 2657256"/>
                          <a:gd name="connsiteY517" fmla="*/ 1891705 h 3370881"/>
                          <a:gd name="connsiteX518" fmla="*/ 165847 w 2657256"/>
                          <a:gd name="connsiteY518" fmla="*/ 1864811 h 3370881"/>
                          <a:gd name="connsiteX519" fmla="*/ 152400 w 2657256"/>
                          <a:gd name="connsiteY519" fmla="*/ 1833434 h 3370881"/>
                          <a:gd name="connsiteX520" fmla="*/ 143435 w 2657256"/>
                          <a:gd name="connsiteY520" fmla="*/ 1819987 h 3370881"/>
                          <a:gd name="connsiteX521" fmla="*/ 107576 w 2657256"/>
                          <a:gd name="connsiteY521" fmla="*/ 1784129 h 3370881"/>
                          <a:gd name="connsiteX522" fmla="*/ 94129 w 2657256"/>
                          <a:gd name="connsiteY522" fmla="*/ 1779646 h 3370881"/>
                          <a:gd name="connsiteX523" fmla="*/ 71718 w 2657256"/>
                          <a:gd name="connsiteY523" fmla="*/ 1770681 h 3370881"/>
                          <a:gd name="connsiteX524" fmla="*/ 58270 w 2657256"/>
                          <a:gd name="connsiteY524" fmla="*/ 1761717 h 3370881"/>
                          <a:gd name="connsiteX525" fmla="*/ 26894 w 2657256"/>
                          <a:gd name="connsiteY525" fmla="*/ 1730340 h 3370881"/>
                          <a:gd name="connsiteX526" fmla="*/ 0 w 2657256"/>
                          <a:gd name="connsiteY526" fmla="*/ 1707929 h 3370881"/>
                          <a:gd name="connsiteX0" fmla="*/ 0 w 2657256"/>
                          <a:gd name="connsiteY0" fmla="*/ 1707929 h 3370881"/>
                          <a:gd name="connsiteX1" fmla="*/ 22412 w 2657256"/>
                          <a:gd name="connsiteY1" fmla="*/ 1698964 h 3370881"/>
                          <a:gd name="connsiteX2" fmla="*/ 31376 w 2657256"/>
                          <a:gd name="connsiteY2" fmla="*/ 1681034 h 3370881"/>
                          <a:gd name="connsiteX3" fmla="*/ 44823 w 2657256"/>
                          <a:gd name="connsiteY3" fmla="*/ 1672070 h 3370881"/>
                          <a:gd name="connsiteX4" fmla="*/ 58270 w 2657256"/>
                          <a:gd name="connsiteY4" fmla="*/ 1654140 h 3370881"/>
                          <a:gd name="connsiteX5" fmla="*/ 76200 w 2657256"/>
                          <a:gd name="connsiteY5" fmla="*/ 1645176 h 3370881"/>
                          <a:gd name="connsiteX6" fmla="*/ 98612 w 2657256"/>
                          <a:gd name="connsiteY6" fmla="*/ 1636211 h 3370881"/>
                          <a:gd name="connsiteX7" fmla="*/ 125506 w 2657256"/>
                          <a:gd name="connsiteY7" fmla="*/ 1627246 h 3370881"/>
                          <a:gd name="connsiteX8" fmla="*/ 152400 w 2657256"/>
                          <a:gd name="connsiteY8" fmla="*/ 1609317 h 3370881"/>
                          <a:gd name="connsiteX9" fmla="*/ 170329 w 2657256"/>
                          <a:gd name="connsiteY9" fmla="*/ 1600352 h 3370881"/>
                          <a:gd name="connsiteX10" fmla="*/ 188259 w 2657256"/>
                          <a:gd name="connsiteY10" fmla="*/ 1582423 h 3370881"/>
                          <a:gd name="connsiteX11" fmla="*/ 228600 w 2657256"/>
                          <a:gd name="connsiteY11" fmla="*/ 1564493 h 3370881"/>
                          <a:gd name="connsiteX12" fmla="*/ 255494 w 2657256"/>
                          <a:gd name="connsiteY12" fmla="*/ 1546564 h 3370881"/>
                          <a:gd name="connsiteX13" fmla="*/ 300318 w 2657256"/>
                          <a:gd name="connsiteY13" fmla="*/ 1524152 h 3370881"/>
                          <a:gd name="connsiteX14" fmla="*/ 313765 w 2657256"/>
                          <a:gd name="connsiteY14" fmla="*/ 1515187 h 3370881"/>
                          <a:gd name="connsiteX15" fmla="*/ 340659 w 2657256"/>
                          <a:gd name="connsiteY15" fmla="*/ 1510705 h 3370881"/>
                          <a:gd name="connsiteX16" fmla="*/ 363070 w 2657256"/>
                          <a:gd name="connsiteY16" fmla="*/ 1506223 h 3370881"/>
                          <a:gd name="connsiteX17" fmla="*/ 389965 w 2657256"/>
                          <a:gd name="connsiteY17" fmla="*/ 1501740 h 3370881"/>
                          <a:gd name="connsiteX18" fmla="*/ 425823 w 2657256"/>
                          <a:gd name="connsiteY18" fmla="*/ 1497258 h 3370881"/>
                          <a:gd name="connsiteX19" fmla="*/ 470647 w 2657256"/>
                          <a:gd name="connsiteY19" fmla="*/ 1488293 h 3370881"/>
                          <a:gd name="connsiteX20" fmla="*/ 515470 w 2657256"/>
                          <a:gd name="connsiteY20" fmla="*/ 1479329 h 3370881"/>
                          <a:gd name="connsiteX21" fmla="*/ 528918 w 2657256"/>
                          <a:gd name="connsiteY21" fmla="*/ 1470364 h 3370881"/>
                          <a:gd name="connsiteX22" fmla="*/ 600635 w 2657256"/>
                          <a:gd name="connsiteY22" fmla="*/ 1456917 h 3370881"/>
                          <a:gd name="connsiteX23" fmla="*/ 690282 w 2657256"/>
                          <a:gd name="connsiteY23" fmla="*/ 1447952 h 3370881"/>
                          <a:gd name="connsiteX24" fmla="*/ 793376 w 2657256"/>
                          <a:gd name="connsiteY24" fmla="*/ 1452434 h 3370881"/>
                          <a:gd name="connsiteX25" fmla="*/ 874059 w 2657256"/>
                          <a:gd name="connsiteY25" fmla="*/ 1465881 h 3370881"/>
                          <a:gd name="connsiteX26" fmla="*/ 914400 w 2657256"/>
                          <a:gd name="connsiteY26" fmla="*/ 1470364 h 3370881"/>
                          <a:gd name="connsiteX27" fmla="*/ 1030941 w 2657256"/>
                          <a:gd name="connsiteY27" fmla="*/ 1483811 h 3370881"/>
                          <a:gd name="connsiteX28" fmla="*/ 1151965 w 2657256"/>
                          <a:gd name="connsiteY28" fmla="*/ 1492776 h 3370881"/>
                          <a:gd name="connsiteX29" fmla="*/ 1281953 w 2657256"/>
                          <a:gd name="connsiteY29" fmla="*/ 1501740 h 3370881"/>
                          <a:gd name="connsiteX30" fmla="*/ 1465729 w 2657256"/>
                          <a:gd name="connsiteY30" fmla="*/ 1497258 h 3370881"/>
                          <a:gd name="connsiteX31" fmla="*/ 1510553 w 2657256"/>
                          <a:gd name="connsiteY31" fmla="*/ 1492776 h 3370881"/>
                          <a:gd name="connsiteX32" fmla="*/ 1582270 w 2657256"/>
                          <a:gd name="connsiteY32" fmla="*/ 1461399 h 3370881"/>
                          <a:gd name="connsiteX33" fmla="*/ 1604682 w 2657256"/>
                          <a:gd name="connsiteY33" fmla="*/ 1456917 h 3370881"/>
                          <a:gd name="connsiteX34" fmla="*/ 1622612 w 2657256"/>
                          <a:gd name="connsiteY34" fmla="*/ 1447952 h 3370881"/>
                          <a:gd name="connsiteX35" fmla="*/ 1645023 w 2657256"/>
                          <a:gd name="connsiteY35" fmla="*/ 1438987 h 3370881"/>
                          <a:gd name="connsiteX36" fmla="*/ 1662953 w 2657256"/>
                          <a:gd name="connsiteY36" fmla="*/ 1425540 h 3370881"/>
                          <a:gd name="connsiteX37" fmla="*/ 1698812 w 2657256"/>
                          <a:gd name="connsiteY37" fmla="*/ 1407611 h 3370881"/>
                          <a:gd name="connsiteX38" fmla="*/ 1739153 w 2657256"/>
                          <a:gd name="connsiteY38" fmla="*/ 1380717 h 3370881"/>
                          <a:gd name="connsiteX39" fmla="*/ 1752600 w 2657256"/>
                          <a:gd name="connsiteY39" fmla="*/ 1367270 h 3370881"/>
                          <a:gd name="connsiteX40" fmla="*/ 1775012 w 2657256"/>
                          <a:gd name="connsiteY40" fmla="*/ 1353823 h 3370881"/>
                          <a:gd name="connsiteX41" fmla="*/ 1797423 w 2657256"/>
                          <a:gd name="connsiteY41" fmla="*/ 1335893 h 3370881"/>
                          <a:gd name="connsiteX42" fmla="*/ 1810870 w 2657256"/>
                          <a:gd name="connsiteY42" fmla="*/ 1304517 h 3370881"/>
                          <a:gd name="connsiteX43" fmla="*/ 1815353 w 2657256"/>
                          <a:gd name="connsiteY43" fmla="*/ 1291070 h 3370881"/>
                          <a:gd name="connsiteX44" fmla="*/ 1801906 w 2657256"/>
                          <a:gd name="connsiteY44" fmla="*/ 1138670 h 3370881"/>
                          <a:gd name="connsiteX45" fmla="*/ 1792941 w 2657256"/>
                          <a:gd name="connsiteY45" fmla="*/ 1125223 h 3370881"/>
                          <a:gd name="connsiteX46" fmla="*/ 1757082 w 2657256"/>
                          <a:gd name="connsiteY46" fmla="*/ 1093846 h 3370881"/>
                          <a:gd name="connsiteX47" fmla="*/ 1730188 w 2657256"/>
                          <a:gd name="connsiteY47" fmla="*/ 1066952 h 3370881"/>
                          <a:gd name="connsiteX48" fmla="*/ 1703294 w 2657256"/>
                          <a:gd name="connsiteY48" fmla="*/ 1049023 h 3370881"/>
                          <a:gd name="connsiteX49" fmla="*/ 1622612 w 2657256"/>
                          <a:gd name="connsiteY49" fmla="*/ 1053505 h 3370881"/>
                          <a:gd name="connsiteX50" fmla="*/ 1595718 w 2657256"/>
                          <a:gd name="connsiteY50" fmla="*/ 1062470 h 3370881"/>
                          <a:gd name="connsiteX51" fmla="*/ 1573306 w 2657256"/>
                          <a:gd name="connsiteY51" fmla="*/ 1066952 h 3370881"/>
                          <a:gd name="connsiteX52" fmla="*/ 1453385 w 2657256"/>
                          <a:gd name="connsiteY52" fmla="*/ 1082761 h 3370881"/>
                          <a:gd name="connsiteX53" fmla="*/ 1326776 w 2657256"/>
                          <a:gd name="connsiteY53" fmla="*/ 1062470 h 3370881"/>
                          <a:gd name="connsiteX54" fmla="*/ 1308847 w 2657256"/>
                          <a:gd name="connsiteY54" fmla="*/ 1057987 h 3370881"/>
                          <a:gd name="connsiteX55" fmla="*/ 1277470 w 2657256"/>
                          <a:gd name="connsiteY55" fmla="*/ 1053505 h 3370881"/>
                          <a:gd name="connsiteX56" fmla="*/ 1259541 w 2657256"/>
                          <a:gd name="connsiteY56" fmla="*/ 1049023 h 3370881"/>
                          <a:gd name="connsiteX57" fmla="*/ 1232647 w 2657256"/>
                          <a:gd name="connsiteY57" fmla="*/ 1044540 h 3370881"/>
                          <a:gd name="connsiteX58" fmla="*/ 1053353 w 2657256"/>
                          <a:gd name="connsiteY58" fmla="*/ 1049023 h 3370881"/>
                          <a:gd name="connsiteX59" fmla="*/ 1035423 w 2657256"/>
                          <a:gd name="connsiteY59" fmla="*/ 1053505 h 3370881"/>
                          <a:gd name="connsiteX60" fmla="*/ 1008529 w 2657256"/>
                          <a:gd name="connsiteY60" fmla="*/ 1057987 h 3370881"/>
                          <a:gd name="connsiteX61" fmla="*/ 995082 w 2657256"/>
                          <a:gd name="connsiteY61" fmla="*/ 1062470 h 3370881"/>
                          <a:gd name="connsiteX62" fmla="*/ 945776 w 2657256"/>
                          <a:gd name="connsiteY62" fmla="*/ 1031093 h 3370881"/>
                          <a:gd name="connsiteX63" fmla="*/ 941294 w 2657256"/>
                          <a:gd name="connsiteY63" fmla="*/ 1017646 h 3370881"/>
                          <a:gd name="connsiteX64" fmla="*/ 932329 w 2657256"/>
                          <a:gd name="connsiteY64" fmla="*/ 919034 h 3370881"/>
                          <a:gd name="connsiteX65" fmla="*/ 914400 w 2657256"/>
                          <a:gd name="connsiteY65" fmla="*/ 901105 h 3370881"/>
                          <a:gd name="connsiteX66" fmla="*/ 918882 w 2657256"/>
                          <a:gd name="connsiteY66" fmla="*/ 869729 h 3370881"/>
                          <a:gd name="connsiteX67" fmla="*/ 941294 w 2657256"/>
                          <a:gd name="connsiteY67" fmla="*/ 865246 h 3370881"/>
                          <a:gd name="connsiteX68" fmla="*/ 959223 w 2657256"/>
                          <a:gd name="connsiteY68" fmla="*/ 851799 h 3370881"/>
                          <a:gd name="connsiteX69" fmla="*/ 990600 w 2657256"/>
                          <a:gd name="connsiteY69" fmla="*/ 847317 h 3370881"/>
                          <a:gd name="connsiteX70" fmla="*/ 1129553 w 2657256"/>
                          <a:gd name="connsiteY70" fmla="*/ 838352 h 3370881"/>
                          <a:gd name="connsiteX71" fmla="*/ 1147482 w 2657256"/>
                          <a:gd name="connsiteY71" fmla="*/ 829387 h 3370881"/>
                          <a:gd name="connsiteX72" fmla="*/ 1178859 w 2657256"/>
                          <a:gd name="connsiteY72" fmla="*/ 806976 h 3370881"/>
                          <a:gd name="connsiteX73" fmla="*/ 1192306 w 2657256"/>
                          <a:gd name="connsiteY73" fmla="*/ 793529 h 3370881"/>
                          <a:gd name="connsiteX74" fmla="*/ 1214718 w 2657256"/>
                          <a:gd name="connsiteY74" fmla="*/ 784564 h 3370881"/>
                          <a:gd name="connsiteX75" fmla="*/ 1241612 w 2657256"/>
                          <a:gd name="connsiteY75" fmla="*/ 771117 h 3370881"/>
                          <a:gd name="connsiteX76" fmla="*/ 1277470 w 2657256"/>
                          <a:gd name="connsiteY76" fmla="*/ 753187 h 3370881"/>
                          <a:gd name="connsiteX77" fmla="*/ 1295400 w 2657256"/>
                          <a:gd name="connsiteY77" fmla="*/ 730776 h 3370881"/>
                          <a:gd name="connsiteX78" fmla="*/ 1317812 w 2657256"/>
                          <a:gd name="connsiteY78" fmla="*/ 708364 h 3370881"/>
                          <a:gd name="connsiteX79" fmla="*/ 1353670 w 2657256"/>
                          <a:gd name="connsiteY79" fmla="*/ 663540 h 3370881"/>
                          <a:gd name="connsiteX80" fmla="*/ 1371600 w 2657256"/>
                          <a:gd name="connsiteY80" fmla="*/ 636646 h 3370881"/>
                          <a:gd name="connsiteX81" fmla="*/ 1380565 w 2657256"/>
                          <a:gd name="connsiteY81" fmla="*/ 596305 h 3370881"/>
                          <a:gd name="connsiteX82" fmla="*/ 1385047 w 2657256"/>
                          <a:gd name="connsiteY82" fmla="*/ 582858 h 3370881"/>
                          <a:gd name="connsiteX83" fmla="*/ 1380565 w 2657256"/>
                          <a:gd name="connsiteY83" fmla="*/ 533552 h 3370881"/>
                          <a:gd name="connsiteX84" fmla="*/ 1367118 w 2657256"/>
                          <a:gd name="connsiteY84" fmla="*/ 524587 h 3370881"/>
                          <a:gd name="connsiteX85" fmla="*/ 1349188 w 2657256"/>
                          <a:gd name="connsiteY85" fmla="*/ 520105 h 3370881"/>
                          <a:gd name="connsiteX86" fmla="*/ 1326776 w 2657256"/>
                          <a:gd name="connsiteY86" fmla="*/ 511140 h 3370881"/>
                          <a:gd name="connsiteX87" fmla="*/ 1281953 w 2657256"/>
                          <a:gd name="connsiteY87" fmla="*/ 515623 h 3370881"/>
                          <a:gd name="connsiteX88" fmla="*/ 1250576 w 2657256"/>
                          <a:gd name="connsiteY88" fmla="*/ 529070 h 3370881"/>
                          <a:gd name="connsiteX89" fmla="*/ 1210235 w 2657256"/>
                          <a:gd name="connsiteY89" fmla="*/ 542517 h 3370881"/>
                          <a:gd name="connsiteX90" fmla="*/ 1183341 w 2657256"/>
                          <a:gd name="connsiteY90" fmla="*/ 555964 h 3370881"/>
                          <a:gd name="connsiteX91" fmla="*/ 1160929 w 2657256"/>
                          <a:gd name="connsiteY91" fmla="*/ 569411 h 3370881"/>
                          <a:gd name="connsiteX92" fmla="*/ 1134035 w 2657256"/>
                          <a:gd name="connsiteY92" fmla="*/ 578376 h 3370881"/>
                          <a:gd name="connsiteX93" fmla="*/ 1111623 w 2657256"/>
                          <a:gd name="connsiteY93" fmla="*/ 587340 h 3370881"/>
                          <a:gd name="connsiteX94" fmla="*/ 1084729 w 2657256"/>
                          <a:gd name="connsiteY94" fmla="*/ 596305 h 3370881"/>
                          <a:gd name="connsiteX95" fmla="*/ 986118 w 2657256"/>
                          <a:gd name="connsiteY95" fmla="*/ 591823 h 3370881"/>
                          <a:gd name="connsiteX96" fmla="*/ 927847 w 2657256"/>
                          <a:gd name="connsiteY96" fmla="*/ 578376 h 3370881"/>
                          <a:gd name="connsiteX97" fmla="*/ 896470 w 2657256"/>
                          <a:gd name="connsiteY97" fmla="*/ 555964 h 3370881"/>
                          <a:gd name="connsiteX98" fmla="*/ 883023 w 2657256"/>
                          <a:gd name="connsiteY98" fmla="*/ 546999 h 3370881"/>
                          <a:gd name="connsiteX99" fmla="*/ 865094 w 2657256"/>
                          <a:gd name="connsiteY99" fmla="*/ 497693 h 3370881"/>
                          <a:gd name="connsiteX100" fmla="*/ 869576 w 2657256"/>
                          <a:gd name="connsiteY100" fmla="*/ 403564 h 3370881"/>
                          <a:gd name="connsiteX101" fmla="*/ 874059 w 2657256"/>
                          <a:gd name="connsiteY101" fmla="*/ 385634 h 3370881"/>
                          <a:gd name="connsiteX102" fmla="*/ 883023 w 2657256"/>
                          <a:gd name="connsiteY102" fmla="*/ 372187 h 3370881"/>
                          <a:gd name="connsiteX103" fmla="*/ 909918 w 2657256"/>
                          <a:gd name="connsiteY103" fmla="*/ 363223 h 3370881"/>
                          <a:gd name="connsiteX104" fmla="*/ 914400 w 2657256"/>
                          <a:gd name="connsiteY104" fmla="*/ 385634 h 3370881"/>
                          <a:gd name="connsiteX105" fmla="*/ 909918 w 2657256"/>
                          <a:gd name="connsiteY105" fmla="*/ 408046 h 3370881"/>
                          <a:gd name="connsiteX106" fmla="*/ 900953 w 2657256"/>
                          <a:gd name="connsiteY106" fmla="*/ 466317 h 3370881"/>
                          <a:gd name="connsiteX107" fmla="*/ 905435 w 2657256"/>
                          <a:gd name="connsiteY107" fmla="*/ 515623 h 3370881"/>
                          <a:gd name="connsiteX108" fmla="*/ 932329 w 2657256"/>
                          <a:gd name="connsiteY108" fmla="*/ 551481 h 3370881"/>
                          <a:gd name="connsiteX109" fmla="*/ 954741 w 2657256"/>
                          <a:gd name="connsiteY109" fmla="*/ 560446 h 3370881"/>
                          <a:gd name="connsiteX110" fmla="*/ 972670 w 2657256"/>
                          <a:gd name="connsiteY110" fmla="*/ 569411 h 3370881"/>
                          <a:gd name="connsiteX111" fmla="*/ 1066800 w 2657256"/>
                          <a:gd name="connsiteY111" fmla="*/ 564929 h 3370881"/>
                          <a:gd name="connsiteX112" fmla="*/ 1111623 w 2657256"/>
                          <a:gd name="connsiteY112" fmla="*/ 551481 h 3370881"/>
                          <a:gd name="connsiteX113" fmla="*/ 1129553 w 2657256"/>
                          <a:gd name="connsiteY113" fmla="*/ 538034 h 3370881"/>
                          <a:gd name="connsiteX114" fmla="*/ 1156447 w 2657256"/>
                          <a:gd name="connsiteY114" fmla="*/ 511140 h 3370881"/>
                          <a:gd name="connsiteX115" fmla="*/ 1160929 w 2657256"/>
                          <a:gd name="connsiteY115" fmla="*/ 493211 h 3370881"/>
                          <a:gd name="connsiteX116" fmla="*/ 1178859 w 2657256"/>
                          <a:gd name="connsiteY116" fmla="*/ 331846 h 3370881"/>
                          <a:gd name="connsiteX117" fmla="*/ 1215315 w 2657256"/>
                          <a:gd name="connsiteY117" fmla="*/ 270289 h 3370881"/>
                          <a:gd name="connsiteX118" fmla="*/ 1214718 w 2657256"/>
                          <a:gd name="connsiteY118" fmla="*/ 367705 h 3370881"/>
                          <a:gd name="connsiteX119" fmla="*/ 1201270 w 2657256"/>
                          <a:gd name="connsiteY119" fmla="*/ 412529 h 3370881"/>
                          <a:gd name="connsiteX120" fmla="*/ 1210235 w 2657256"/>
                          <a:gd name="connsiteY120" fmla="*/ 461834 h 3370881"/>
                          <a:gd name="connsiteX121" fmla="*/ 1214718 w 2657256"/>
                          <a:gd name="connsiteY121" fmla="*/ 475281 h 3370881"/>
                          <a:gd name="connsiteX122" fmla="*/ 1228165 w 2657256"/>
                          <a:gd name="connsiteY122" fmla="*/ 484246 h 3370881"/>
                          <a:gd name="connsiteX123" fmla="*/ 1250576 w 2657256"/>
                          <a:gd name="connsiteY123" fmla="*/ 502176 h 3370881"/>
                          <a:gd name="connsiteX124" fmla="*/ 1317812 w 2657256"/>
                          <a:gd name="connsiteY124" fmla="*/ 497693 h 3370881"/>
                          <a:gd name="connsiteX125" fmla="*/ 1353670 w 2657256"/>
                          <a:gd name="connsiteY125" fmla="*/ 488729 h 3370881"/>
                          <a:gd name="connsiteX126" fmla="*/ 1506070 w 2657256"/>
                          <a:gd name="connsiteY126" fmla="*/ 457352 h 3370881"/>
                          <a:gd name="connsiteX127" fmla="*/ 1550894 w 2657256"/>
                          <a:gd name="connsiteY127" fmla="*/ 430458 h 3370881"/>
                          <a:gd name="connsiteX128" fmla="*/ 1564341 w 2657256"/>
                          <a:gd name="connsiteY128" fmla="*/ 417011 h 3370881"/>
                          <a:gd name="connsiteX129" fmla="*/ 1586753 w 2657256"/>
                          <a:gd name="connsiteY129" fmla="*/ 399081 h 3370881"/>
                          <a:gd name="connsiteX130" fmla="*/ 1595718 w 2657256"/>
                          <a:gd name="connsiteY130" fmla="*/ 381152 h 3370881"/>
                          <a:gd name="connsiteX131" fmla="*/ 1613139 w 2657256"/>
                          <a:gd name="connsiteY131" fmla="*/ 358910 h 3370881"/>
                          <a:gd name="connsiteX132" fmla="*/ 1620066 w 2657256"/>
                          <a:gd name="connsiteY132" fmla="*/ 291047 h 3370881"/>
                          <a:gd name="connsiteX133" fmla="*/ 1604852 w 2657256"/>
                          <a:gd name="connsiteY133" fmla="*/ 236279 h 3370881"/>
                          <a:gd name="connsiteX134" fmla="*/ 1537447 w 2657256"/>
                          <a:gd name="connsiteY134" fmla="*/ 188411 h 3370881"/>
                          <a:gd name="connsiteX135" fmla="*/ 1613647 w 2657256"/>
                          <a:gd name="connsiteY135" fmla="*/ 399081 h 3370881"/>
                          <a:gd name="connsiteX136" fmla="*/ 1627094 w 2657256"/>
                          <a:gd name="connsiteY136" fmla="*/ 417011 h 3370881"/>
                          <a:gd name="connsiteX137" fmla="*/ 1658470 w 2657256"/>
                          <a:gd name="connsiteY137" fmla="*/ 412529 h 3370881"/>
                          <a:gd name="connsiteX138" fmla="*/ 1685365 w 2657256"/>
                          <a:gd name="connsiteY138" fmla="*/ 390117 h 3370881"/>
                          <a:gd name="connsiteX139" fmla="*/ 1694329 w 2657256"/>
                          <a:gd name="connsiteY139" fmla="*/ 376670 h 3370881"/>
                          <a:gd name="connsiteX140" fmla="*/ 1734670 w 2657256"/>
                          <a:gd name="connsiteY140" fmla="*/ 354258 h 3370881"/>
                          <a:gd name="connsiteX141" fmla="*/ 1743635 w 2657256"/>
                          <a:gd name="connsiteY141" fmla="*/ 340811 h 3370881"/>
                          <a:gd name="connsiteX142" fmla="*/ 1757082 w 2657256"/>
                          <a:gd name="connsiteY142" fmla="*/ 336329 h 3370881"/>
                          <a:gd name="connsiteX143" fmla="*/ 1808984 w 2657256"/>
                          <a:gd name="connsiteY143" fmla="*/ 249641 h 3370881"/>
                          <a:gd name="connsiteX144" fmla="*/ 1899621 w 2657256"/>
                          <a:gd name="connsiteY144" fmla="*/ 211719 h 3370881"/>
                          <a:gd name="connsiteX145" fmla="*/ 1869369 w 2657256"/>
                          <a:gd name="connsiteY145" fmla="*/ 152642 h 3370881"/>
                          <a:gd name="connsiteX146" fmla="*/ 1772023 w 2657256"/>
                          <a:gd name="connsiteY146" fmla="*/ 77249 h 3370881"/>
                          <a:gd name="connsiteX147" fmla="*/ 1948888 w 2657256"/>
                          <a:gd name="connsiteY147" fmla="*/ 178018 h 3370881"/>
                          <a:gd name="connsiteX148" fmla="*/ 1904737 w 2657256"/>
                          <a:gd name="connsiteY148" fmla="*/ 247915 h 3370881"/>
                          <a:gd name="connsiteX149" fmla="*/ 1874221 w 2657256"/>
                          <a:gd name="connsiteY149" fmla="*/ 318698 h 3370881"/>
                          <a:gd name="connsiteX150" fmla="*/ 1788459 w 2657256"/>
                          <a:gd name="connsiteY150" fmla="*/ 367705 h 3370881"/>
                          <a:gd name="connsiteX151" fmla="*/ 1761565 w 2657256"/>
                          <a:gd name="connsiteY151" fmla="*/ 390117 h 3370881"/>
                          <a:gd name="connsiteX152" fmla="*/ 1783976 w 2657256"/>
                          <a:gd name="connsiteY152" fmla="*/ 399081 h 3370881"/>
                          <a:gd name="connsiteX153" fmla="*/ 1878106 w 2657256"/>
                          <a:gd name="connsiteY153" fmla="*/ 390117 h 3370881"/>
                          <a:gd name="connsiteX154" fmla="*/ 1891553 w 2657256"/>
                          <a:gd name="connsiteY154" fmla="*/ 381152 h 3370881"/>
                          <a:gd name="connsiteX155" fmla="*/ 1918447 w 2657256"/>
                          <a:gd name="connsiteY155" fmla="*/ 372187 h 3370881"/>
                          <a:gd name="connsiteX156" fmla="*/ 1940859 w 2657256"/>
                          <a:gd name="connsiteY156" fmla="*/ 358740 h 3370881"/>
                          <a:gd name="connsiteX157" fmla="*/ 1954306 w 2657256"/>
                          <a:gd name="connsiteY157" fmla="*/ 354258 h 3370881"/>
                          <a:gd name="connsiteX158" fmla="*/ 2083304 w 2657256"/>
                          <a:gd name="connsiteY158" fmla="*/ 290281 h 3370881"/>
                          <a:gd name="connsiteX159" fmla="*/ 2166172 w 2657256"/>
                          <a:gd name="connsiteY159" fmla="*/ 215604 h 3370881"/>
                          <a:gd name="connsiteX160" fmla="*/ 2069054 w 2657256"/>
                          <a:gd name="connsiteY160" fmla="*/ 40493 h 3370881"/>
                          <a:gd name="connsiteX161" fmla="*/ 2078225 w 2657256"/>
                          <a:gd name="connsiteY161" fmla="*/ 188681 h 3370881"/>
                          <a:gd name="connsiteX162" fmla="*/ 1999129 w 2657256"/>
                          <a:gd name="connsiteY162" fmla="*/ 358740 h 3370881"/>
                          <a:gd name="connsiteX163" fmla="*/ 1994647 w 2657256"/>
                          <a:gd name="connsiteY163" fmla="*/ 372187 h 3370881"/>
                          <a:gd name="connsiteX164" fmla="*/ 2039470 w 2657256"/>
                          <a:gd name="connsiteY164" fmla="*/ 390117 h 3370881"/>
                          <a:gd name="connsiteX165" fmla="*/ 2115670 w 2657256"/>
                          <a:gd name="connsiteY165" fmla="*/ 390117 h 3370881"/>
                          <a:gd name="connsiteX166" fmla="*/ 2160494 w 2657256"/>
                          <a:gd name="connsiteY166" fmla="*/ 376670 h 3370881"/>
                          <a:gd name="connsiteX167" fmla="*/ 2191870 w 2657256"/>
                          <a:gd name="connsiteY167" fmla="*/ 363223 h 3370881"/>
                          <a:gd name="connsiteX168" fmla="*/ 2205318 w 2657256"/>
                          <a:gd name="connsiteY168" fmla="*/ 358740 h 3370881"/>
                          <a:gd name="connsiteX169" fmla="*/ 2232212 w 2657256"/>
                          <a:gd name="connsiteY169" fmla="*/ 340811 h 3370881"/>
                          <a:gd name="connsiteX170" fmla="*/ 2312894 w 2657256"/>
                          <a:gd name="connsiteY170" fmla="*/ 183929 h 3370881"/>
                          <a:gd name="connsiteX171" fmla="*/ 2339788 w 2657256"/>
                          <a:gd name="connsiteY171" fmla="*/ 151 h 3370881"/>
                          <a:gd name="connsiteX172" fmla="*/ 2357718 w 2657256"/>
                          <a:gd name="connsiteY172" fmla="*/ 215305 h 3370881"/>
                          <a:gd name="connsiteX173" fmla="*/ 2254623 w 2657256"/>
                          <a:gd name="connsiteY173" fmla="*/ 376670 h 3370881"/>
                          <a:gd name="connsiteX174" fmla="*/ 2245659 w 2657256"/>
                          <a:gd name="connsiteY174" fmla="*/ 390117 h 3370881"/>
                          <a:gd name="connsiteX175" fmla="*/ 2254623 w 2657256"/>
                          <a:gd name="connsiteY175" fmla="*/ 403564 h 3370881"/>
                          <a:gd name="connsiteX176" fmla="*/ 2353235 w 2657256"/>
                          <a:gd name="connsiteY176" fmla="*/ 399081 h 3370881"/>
                          <a:gd name="connsiteX177" fmla="*/ 2366682 w 2657256"/>
                          <a:gd name="connsiteY177" fmla="*/ 394599 h 3370881"/>
                          <a:gd name="connsiteX178" fmla="*/ 2389094 w 2657256"/>
                          <a:gd name="connsiteY178" fmla="*/ 390117 h 3370881"/>
                          <a:gd name="connsiteX179" fmla="*/ 2424953 w 2657256"/>
                          <a:gd name="connsiteY179" fmla="*/ 367705 h 3370881"/>
                          <a:gd name="connsiteX180" fmla="*/ 2528047 w 2657256"/>
                          <a:gd name="connsiteY180" fmla="*/ 292700 h 3370881"/>
                          <a:gd name="connsiteX181" fmla="*/ 2541495 w 2657256"/>
                          <a:gd name="connsiteY181" fmla="*/ 62906 h 3370881"/>
                          <a:gd name="connsiteX182" fmla="*/ 2591304 w 2657256"/>
                          <a:gd name="connsiteY182" fmla="*/ 214081 h 3370881"/>
                          <a:gd name="connsiteX183" fmla="*/ 2612315 w 2657256"/>
                          <a:gd name="connsiteY183" fmla="*/ 290907 h 3370881"/>
                          <a:gd name="connsiteX184" fmla="*/ 2650863 w 2657256"/>
                          <a:gd name="connsiteY184" fmla="*/ 344994 h 3370881"/>
                          <a:gd name="connsiteX185" fmla="*/ 2465294 w 2657256"/>
                          <a:gd name="connsiteY185" fmla="*/ 399081 h 3370881"/>
                          <a:gd name="connsiteX186" fmla="*/ 2442882 w 2657256"/>
                          <a:gd name="connsiteY186" fmla="*/ 403564 h 3370881"/>
                          <a:gd name="connsiteX187" fmla="*/ 2398059 w 2657256"/>
                          <a:gd name="connsiteY187" fmla="*/ 417011 h 3370881"/>
                          <a:gd name="connsiteX188" fmla="*/ 2375647 w 2657256"/>
                          <a:gd name="connsiteY188" fmla="*/ 425976 h 3370881"/>
                          <a:gd name="connsiteX189" fmla="*/ 2357718 w 2657256"/>
                          <a:gd name="connsiteY189" fmla="*/ 430458 h 3370881"/>
                          <a:gd name="connsiteX190" fmla="*/ 2344270 w 2657256"/>
                          <a:gd name="connsiteY190" fmla="*/ 461834 h 3370881"/>
                          <a:gd name="connsiteX191" fmla="*/ 2353235 w 2657256"/>
                          <a:gd name="connsiteY191" fmla="*/ 502176 h 3370881"/>
                          <a:gd name="connsiteX192" fmla="*/ 2362200 w 2657256"/>
                          <a:gd name="connsiteY192" fmla="*/ 515623 h 3370881"/>
                          <a:gd name="connsiteX193" fmla="*/ 2344270 w 2657256"/>
                          <a:gd name="connsiteY193" fmla="*/ 587340 h 3370881"/>
                          <a:gd name="connsiteX194" fmla="*/ 2321859 w 2657256"/>
                          <a:gd name="connsiteY194" fmla="*/ 614234 h 3370881"/>
                          <a:gd name="connsiteX195" fmla="*/ 2308412 w 2657256"/>
                          <a:gd name="connsiteY195" fmla="*/ 636646 h 3370881"/>
                          <a:gd name="connsiteX196" fmla="*/ 2281518 w 2657256"/>
                          <a:gd name="connsiteY196" fmla="*/ 641129 h 3370881"/>
                          <a:gd name="connsiteX197" fmla="*/ 2259106 w 2657256"/>
                          <a:gd name="connsiteY197" fmla="*/ 636646 h 3370881"/>
                          <a:gd name="connsiteX198" fmla="*/ 2277035 w 2657256"/>
                          <a:gd name="connsiteY198" fmla="*/ 578376 h 3370881"/>
                          <a:gd name="connsiteX199" fmla="*/ 2290482 w 2657256"/>
                          <a:gd name="connsiteY199" fmla="*/ 542517 h 3370881"/>
                          <a:gd name="connsiteX200" fmla="*/ 2286000 w 2657256"/>
                          <a:gd name="connsiteY200" fmla="*/ 506658 h 3370881"/>
                          <a:gd name="connsiteX201" fmla="*/ 2245659 w 2657256"/>
                          <a:gd name="connsiteY201" fmla="*/ 448387 h 3370881"/>
                          <a:gd name="connsiteX202" fmla="*/ 2200835 w 2657256"/>
                          <a:gd name="connsiteY202" fmla="*/ 430458 h 3370881"/>
                          <a:gd name="connsiteX203" fmla="*/ 2169459 w 2657256"/>
                          <a:gd name="connsiteY203" fmla="*/ 425976 h 3370881"/>
                          <a:gd name="connsiteX204" fmla="*/ 2102223 w 2657256"/>
                          <a:gd name="connsiteY204" fmla="*/ 430458 h 3370881"/>
                          <a:gd name="connsiteX205" fmla="*/ 2084294 w 2657256"/>
                          <a:gd name="connsiteY205" fmla="*/ 439423 h 3370881"/>
                          <a:gd name="connsiteX206" fmla="*/ 2070847 w 2657256"/>
                          <a:gd name="connsiteY206" fmla="*/ 443905 h 3370881"/>
                          <a:gd name="connsiteX207" fmla="*/ 2061882 w 2657256"/>
                          <a:gd name="connsiteY207" fmla="*/ 461834 h 3370881"/>
                          <a:gd name="connsiteX208" fmla="*/ 2034988 w 2657256"/>
                          <a:gd name="connsiteY208" fmla="*/ 475281 h 3370881"/>
                          <a:gd name="connsiteX209" fmla="*/ 1783976 w 2657256"/>
                          <a:gd name="connsiteY209" fmla="*/ 479764 h 3370881"/>
                          <a:gd name="connsiteX210" fmla="*/ 1766047 w 2657256"/>
                          <a:gd name="connsiteY210" fmla="*/ 488729 h 3370881"/>
                          <a:gd name="connsiteX211" fmla="*/ 1703294 w 2657256"/>
                          <a:gd name="connsiteY211" fmla="*/ 506658 h 3370881"/>
                          <a:gd name="connsiteX212" fmla="*/ 1689847 w 2657256"/>
                          <a:gd name="connsiteY212" fmla="*/ 511140 h 3370881"/>
                          <a:gd name="connsiteX213" fmla="*/ 1676400 w 2657256"/>
                          <a:gd name="connsiteY213" fmla="*/ 520105 h 3370881"/>
                          <a:gd name="connsiteX214" fmla="*/ 1649506 w 2657256"/>
                          <a:gd name="connsiteY214" fmla="*/ 529070 h 3370881"/>
                          <a:gd name="connsiteX215" fmla="*/ 1636059 w 2657256"/>
                          <a:gd name="connsiteY215" fmla="*/ 538034 h 3370881"/>
                          <a:gd name="connsiteX216" fmla="*/ 1622612 w 2657256"/>
                          <a:gd name="connsiteY216" fmla="*/ 551481 h 3370881"/>
                          <a:gd name="connsiteX217" fmla="*/ 1609165 w 2657256"/>
                          <a:gd name="connsiteY217" fmla="*/ 555964 h 3370881"/>
                          <a:gd name="connsiteX218" fmla="*/ 1577788 w 2657256"/>
                          <a:gd name="connsiteY218" fmla="*/ 587340 h 3370881"/>
                          <a:gd name="connsiteX219" fmla="*/ 1568823 w 2657256"/>
                          <a:gd name="connsiteY219" fmla="*/ 600787 h 3370881"/>
                          <a:gd name="connsiteX220" fmla="*/ 1555376 w 2657256"/>
                          <a:gd name="connsiteY220" fmla="*/ 614234 h 3370881"/>
                          <a:gd name="connsiteX221" fmla="*/ 1524000 w 2657256"/>
                          <a:gd name="connsiteY221" fmla="*/ 654576 h 3370881"/>
                          <a:gd name="connsiteX222" fmla="*/ 1519518 w 2657256"/>
                          <a:gd name="connsiteY222" fmla="*/ 668023 h 3370881"/>
                          <a:gd name="connsiteX223" fmla="*/ 1528482 w 2657256"/>
                          <a:gd name="connsiteY223" fmla="*/ 708364 h 3370881"/>
                          <a:gd name="connsiteX224" fmla="*/ 1537447 w 2657256"/>
                          <a:gd name="connsiteY224" fmla="*/ 721811 h 3370881"/>
                          <a:gd name="connsiteX225" fmla="*/ 1568823 w 2657256"/>
                          <a:gd name="connsiteY225" fmla="*/ 712846 h 3370881"/>
                          <a:gd name="connsiteX226" fmla="*/ 1600200 w 2657256"/>
                          <a:gd name="connsiteY226" fmla="*/ 712846 h 3370881"/>
                          <a:gd name="connsiteX227" fmla="*/ 1631576 w 2657256"/>
                          <a:gd name="connsiteY227" fmla="*/ 690434 h 3370881"/>
                          <a:gd name="connsiteX228" fmla="*/ 1645023 w 2657256"/>
                          <a:gd name="connsiteY228" fmla="*/ 676987 h 3370881"/>
                          <a:gd name="connsiteX229" fmla="*/ 1685365 w 2657256"/>
                          <a:gd name="connsiteY229" fmla="*/ 645611 h 3370881"/>
                          <a:gd name="connsiteX230" fmla="*/ 1716741 w 2657256"/>
                          <a:gd name="connsiteY230" fmla="*/ 614234 h 3370881"/>
                          <a:gd name="connsiteX231" fmla="*/ 1748118 w 2657256"/>
                          <a:gd name="connsiteY231" fmla="*/ 596305 h 3370881"/>
                          <a:gd name="connsiteX232" fmla="*/ 1761565 w 2657256"/>
                          <a:gd name="connsiteY232" fmla="*/ 591823 h 3370881"/>
                          <a:gd name="connsiteX233" fmla="*/ 1779494 w 2657256"/>
                          <a:gd name="connsiteY233" fmla="*/ 582858 h 3370881"/>
                          <a:gd name="connsiteX234" fmla="*/ 1815353 w 2657256"/>
                          <a:gd name="connsiteY234" fmla="*/ 573893 h 3370881"/>
                          <a:gd name="connsiteX235" fmla="*/ 2030506 w 2657256"/>
                          <a:gd name="connsiteY235" fmla="*/ 578376 h 3370881"/>
                          <a:gd name="connsiteX236" fmla="*/ 2017059 w 2657256"/>
                          <a:gd name="connsiteY236" fmla="*/ 600787 h 3370881"/>
                          <a:gd name="connsiteX237" fmla="*/ 1981200 w 2657256"/>
                          <a:gd name="connsiteY237" fmla="*/ 636646 h 3370881"/>
                          <a:gd name="connsiteX238" fmla="*/ 1967753 w 2657256"/>
                          <a:gd name="connsiteY238" fmla="*/ 650093 h 3370881"/>
                          <a:gd name="connsiteX239" fmla="*/ 1936376 w 2657256"/>
                          <a:gd name="connsiteY239" fmla="*/ 690434 h 3370881"/>
                          <a:gd name="connsiteX240" fmla="*/ 1905000 w 2657256"/>
                          <a:gd name="connsiteY240" fmla="*/ 717329 h 3370881"/>
                          <a:gd name="connsiteX241" fmla="*/ 1860176 w 2657256"/>
                          <a:gd name="connsiteY241" fmla="*/ 735258 h 3370881"/>
                          <a:gd name="connsiteX242" fmla="*/ 1788459 w 2657256"/>
                          <a:gd name="connsiteY242" fmla="*/ 744223 h 3370881"/>
                          <a:gd name="connsiteX243" fmla="*/ 1846729 w 2657256"/>
                          <a:gd name="connsiteY243" fmla="*/ 802493 h 3370881"/>
                          <a:gd name="connsiteX244" fmla="*/ 1913965 w 2657256"/>
                          <a:gd name="connsiteY244" fmla="*/ 829387 h 3370881"/>
                          <a:gd name="connsiteX245" fmla="*/ 1922929 w 2657256"/>
                          <a:gd name="connsiteY245" fmla="*/ 842834 h 3370881"/>
                          <a:gd name="connsiteX246" fmla="*/ 1967753 w 2657256"/>
                          <a:gd name="connsiteY246" fmla="*/ 883176 h 3370881"/>
                          <a:gd name="connsiteX247" fmla="*/ 1981200 w 2657256"/>
                          <a:gd name="connsiteY247" fmla="*/ 896623 h 3370881"/>
                          <a:gd name="connsiteX248" fmla="*/ 1994647 w 2657256"/>
                          <a:gd name="connsiteY248" fmla="*/ 905587 h 3370881"/>
                          <a:gd name="connsiteX249" fmla="*/ 2021541 w 2657256"/>
                          <a:gd name="connsiteY249" fmla="*/ 927999 h 3370881"/>
                          <a:gd name="connsiteX250" fmla="*/ 2030506 w 2657256"/>
                          <a:gd name="connsiteY250" fmla="*/ 941446 h 3370881"/>
                          <a:gd name="connsiteX251" fmla="*/ 2057400 w 2657256"/>
                          <a:gd name="connsiteY251" fmla="*/ 968340 h 3370881"/>
                          <a:gd name="connsiteX252" fmla="*/ 2088776 w 2657256"/>
                          <a:gd name="connsiteY252" fmla="*/ 1013164 h 3370881"/>
                          <a:gd name="connsiteX253" fmla="*/ 2115670 w 2657256"/>
                          <a:gd name="connsiteY253" fmla="*/ 1057987 h 3370881"/>
                          <a:gd name="connsiteX254" fmla="*/ 2120153 w 2657256"/>
                          <a:gd name="connsiteY254" fmla="*/ 1089364 h 3370881"/>
                          <a:gd name="connsiteX255" fmla="*/ 2138082 w 2657256"/>
                          <a:gd name="connsiteY255" fmla="*/ 1143152 h 3370881"/>
                          <a:gd name="connsiteX256" fmla="*/ 2147047 w 2657256"/>
                          <a:gd name="connsiteY256" fmla="*/ 1196940 h 3370881"/>
                          <a:gd name="connsiteX257" fmla="*/ 2151529 w 2657256"/>
                          <a:gd name="connsiteY257" fmla="*/ 1210387 h 3370881"/>
                          <a:gd name="connsiteX258" fmla="*/ 2156012 w 2657256"/>
                          <a:gd name="connsiteY258" fmla="*/ 1228317 h 3370881"/>
                          <a:gd name="connsiteX259" fmla="*/ 2173941 w 2657256"/>
                          <a:gd name="connsiteY259" fmla="*/ 1295552 h 3370881"/>
                          <a:gd name="connsiteX260" fmla="*/ 2182906 w 2657256"/>
                          <a:gd name="connsiteY260" fmla="*/ 1313481 h 3370881"/>
                          <a:gd name="connsiteX261" fmla="*/ 2187388 w 2657256"/>
                          <a:gd name="connsiteY261" fmla="*/ 1331411 h 3370881"/>
                          <a:gd name="connsiteX262" fmla="*/ 2214282 w 2657256"/>
                          <a:gd name="connsiteY262" fmla="*/ 1385199 h 3370881"/>
                          <a:gd name="connsiteX263" fmla="*/ 2218765 w 2657256"/>
                          <a:gd name="connsiteY263" fmla="*/ 1403129 h 3370881"/>
                          <a:gd name="connsiteX264" fmla="*/ 2223247 w 2657256"/>
                          <a:gd name="connsiteY264" fmla="*/ 1430023 h 3370881"/>
                          <a:gd name="connsiteX265" fmla="*/ 2236694 w 2657256"/>
                          <a:gd name="connsiteY265" fmla="*/ 1456917 h 3370881"/>
                          <a:gd name="connsiteX266" fmla="*/ 2249794 w 2657256"/>
                          <a:gd name="connsiteY266" fmla="*/ 1524624 h 3370881"/>
                          <a:gd name="connsiteX267" fmla="*/ 2241176 w 2657256"/>
                          <a:gd name="connsiteY267" fmla="*/ 1577940 h 3370881"/>
                          <a:gd name="connsiteX268" fmla="*/ 2245659 w 2657256"/>
                          <a:gd name="connsiteY268" fmla="*/ 1595870 h 3370881"/>
                          <a:gd name="connsiteX269" fmla="*/ 2249634 w 2657256"/>
                          <a:gd name="connsiteY269" fmla="*/ 1685855 h 3370881"/>
                          <a:gd name="connsiteX270" fmla="*/ 2227729 w 2657256"/>
                          <a:gd name="connsiteY270" fmla="*/ 1716893 h 3370881"/>
                          <a:gd name="connsiteX271" fmla="*/ 2240500 w 2657256"/>
                          <a:gd name="connsiteY271" fmla="*/ 1674269 h 3370881"/>
                          <a:gd name="connsiteX272" fmla="*/ 2235341 w 2657256"/>
                          <a:gd name="connsiteY272" fmla="*/ 1788611 h 3370881"/>
                          <a:gd name="connsiteX273" fmla="*/ 2230689 w 2657256"/>
                          <a:gd name="connsiteY273" fmla="*/ 1823963 h 3370881"/>
                          <a:gd name="connsiteX274" fmla="*/ 2226207 w 2657256"/>
                          <a:gd name="connsiteY274" fmla="*/ 1824470 h 3370881"/>
                          <a:gd name="connsiteX275" fmla="*/ 2208278 w 2657256"/>
                          <a:gd name="connsiteY275" fmla="*/ 1869293 h 3370881"/>
                          <a:gd name="connsiteX276" fmla="*/ 2195168 w 2657256"/>
                          <a:gd name="connsiteY276" fmla="*/ 1882740 h 3370881"/>
                          <a:gd name="connsiteX277" fmla="*/ 2203458 w 2657256"/>
                          <a:gd name="connsiteY277" fmla="*/ 1918938 h 3370881"/>
                          <a:gd name="connsiteX278" fmla="*/ 2204134 w 2657256"/>
                          <a:gd name="connsiteY278" fmla="*/ 1949806 h 3370881"/>
                          <a:gd name="connsiteX279" fmla="*/ 2226545 w 2657256"/>
                          <a:gd name="connsiteY279" fmla="*/ 1954627 h 3370881"/>
                          <a:gd name="connsiteX280" fmla="*/ 2241176 w 2657256"/>
                          <a:gd name="connsiteY280" fmla="*/ 2012729 h 3370881"/>
                          <a:gd name="connsiteX281" fmla="*/ 2263588 w 2657256"/>
                          <a:gd name="connsiteY281" fmla="*/ 2057552 h 3370881"/>
                          <a:gd name="connsiteX282" fmla="*/ 2286000 w 2657256"/>
                          <a:gd name="connsiteY282" fmla="*/ 2084446 h 3370881"/>
                          <a:gd name="connsiteX283" fmla="*/ 2299447 w 2657256"/>
                          <a:gd name="connsiteY283" fmla="*/ 2124787 h 3370881"/>
                          <a:gd name="connsiteX284" fmla="*/ 2321859 w 2657256"/>
                          <a:gd name="connsiteY284" fmla="*/ 2151681 h 3370881"/>
                          <a:gd name="connsiteX285" fmla="*/ 2344270 w 2657256"/>
                          <a:gd name="connsiteY285" fmla="*/ 2205470 h 3370881"/>
                          <a:gd name="connsiteX286" fmla="*/ 2348753 w 2657256"/>
                          <a:gd name="connsiteY286" fmla="*/ 2223399 h 3370881"/>
                          <a:gd name="connsiteX287" fmla="*/ 2366682 w 2657256"/>
                          <a:gd name="connsiteY287" fmla="*/ 2263740 h 3370881"/>
                          <a:gd name="connsiteX288" fmla="*/ 2375647 w 2657256"/>
                          <a:gd name="connsiteY288" fmla="*/ 2286152 h 3370881"/>
                          <a:gd name="connsiteX289" fmla="*/ 2380129 w 2657256"/>
                          <a:gd name="connsiteY289" fmla="*/ 2308564 h 3370881"/>
                          <a:gd name="connsiteX290" fmla="*/ 2389094 w 2657256"/>
                          <a:gd name="connsiteY290" fmla="*/ 2335458 h 3370881"/>
                          <a:gd name="connsiteX291" fmla="*/ 2393576 w 2657256"/>
                          <a:gd name="connsiteY291" fmla="*/ 2380281 h 3370881"/>
                          <a:gd name="connsiteX292" fmla="*/ 2398059 w 2657256"/>
                          <a:gd name="connsiteY292" fmla="*/ 2393729 h 3370881"/>
                          <a:gd name="connsiteX293" fmla="*/ 2419794 w 2657256"/>
                          <a:gd name="connsiteY293" fmla="*/ 2447517 h 3370881"/>
                          <a:gd name="connsiteX294" fmla="*/ 2427343 w 2657256"/>
                          <a:gd name="connsiteY294" fmla="*/ 2564058 h 3370881"/>
                          <a:gd name="connsiteX295" fmla="*/ 2389094 w 2657256"/>
                          <a:gd name="connsiteY295" fmla="*/ 2837481 h 3370881"/>
                          <a:gd name="connsiteX296" fmla="*/ 2380129 w 2657256"/>
                          <a:gd name="connsiteY296" fmla="*/ 2859893 h 3370881"/>
                          <a:gd name="connsiteX297" fmla="*/ 2357718 w 2657256"/>
                          <a:gd name="connsiteY297" fmla="*/ 2913681 h 3370881"/>
                          <a:gd name="connsiteX298" fmla="*/ 2348753 w 2657256"/>
                          <a:gd name="connsiteY298" fmla="*/ 2936093 h 3370881"/>
                          <a:gd name="connsiteX299" fmla="*/ 2339788 w 2657256"/>
                          <a:gd name="connsiteY299" fmla="*/ 2971952 h 3370881"/>
                          <a:gd name="connsiteX300" fmla="*/ 2326341 w 2657256"/>
                          <a:gd name="connsiteY300" fmla="*/ 2994364 h 3370881"/>
                          <a:gd name="connsiteX301" fmla="*/ 2317376 w 2657256"/>
                          <a:gd name="connsiteY301" fmla="*/ 3025740 h 3370881"/>
                          <a:gd name="connsiteX302" fmla="*/ 2303929 w 2657256"/>
                          <a:gd name="connsiteY302" fmla="*/ 3048152 h 3370881"/>
                          <a:gd name="connsiteX303" fmla="*/ 2290482 w 2657256"/>
                          <a:gd name="connsiteY303" fmla="*/ 3079529 h 3370881"/>
                          <a:gd name="connsiteX304" fmla="*/ 2272553 w 2657256"/>
                          <a:gd name="connsiteY304" fmla="*/ 3084011 h 3370881"/>
                          <a:gd name="connsiteX305" fmla="*/ 2259106 w 2657256"/>
                          <a:gd name="connsiteY305" fmla="*/ 3088493 h 3370881"/>
                          <a:gd name="connsiteX306" fmla="*/ 2241176 w 2657256"/>
                          <a:gd name="connsiteY306" fmla="*/ 3092976 h 3370881"/>
                          <a:gd name="connsiteX307" fmla="*/ 2209800 w 2657256"/>
                          <a:gd name="connsiteY307" fmla="*/ 3101940 h 3370881"/>
                          <a:gd name="connsiteX308" fmla="*/ 2205318 w 2657256"/>
                          <a:gd name="connsiteY308" fmla="*/ 3039187 h 3370881"/>
                          <a:gd name="connsiteX309" fmla="*/ 2218765 w 2657256"/>
                          <a:gd name="connsiteY309" fmla="*/ 3021258 h 3370881"/>
                          <a:gd name="connsiteX310" fmla="*/ 2245659 w 2657256"/>
                          <a:gd name="connsiteY310" fmla="*/ 2971952 h 3370881"/>
                          <a:gd name="connsiteX311" fmla="*/ 2268070 w 2657256"/>
                          <a:gd name="connsiteY311" fmla="*/ 2945058 h 3370881"/>
                          <a:gd name="connsiteX312" fmla="*/ 2298550 w 2657256"/>
                          <a:gd name="connsiteY312" fmla="*/ 2568540 h 3370881"/>
                          <a:gd name="connsiteX313" fmla="*/ 2284986 w 2657256"/>
                          <a:gd name="connsiteY313" fmla="*/ 2532681 h 3370881"/>
                          <a:gd name="connsiteX314" fmla="*/ 2293273 w 2657256"/>
                          <a:gd name="connsiteY314" fmla="*/ 2496653 h 3370881"/>
                          <a:gd name="connsiteX315" fmla="*/ 2278152 w 2657256"/>
                          <a:gd name="connsiteY315" fmla="*/ 2475178 h 3370881"/>
                          <a:gd name="connsiteX316" fmla="*/ 2245659 w 2657256"/>
                          <a:gd name="connsiteY316" fmla="*/ 2389247 h 3370881"/>
                          <a:gd name="connsiteX317" fmla="*/ 2195507 w 2657256"/>
                          <a:gd name="connsiteY317" fmla="*/ 2241328 h 3370881"/>
                          <a:gd name="connsiteX318" fmla="*/ 2083786 w 2657256"/>
                          <a:gd name="connsiteY318" fmla="*/ 2040300 h 3370881"/>
                          <a:gd name="connsiteX319" fmla="*/ 2048773 w 2657256"/>
                          <a:gd name="connsiteY319" fmla="*/ 2017971 h 3370881"/>
                          <a:gd name="connsiteX320" fmla="*/ 2074314 w 2657256"/>
                          <a:gd name="connsiteY320" fmla="*/ 2011967 h 3370881"/>
                          <a:gd name="connsiteX321" fmla="*/ 2034988 w 2657256"/>
                          <a:gd name="connsiteY321" fmla="*/ 2003764 h 3370881"/>
                          <a:gd name="connsiteX322" fmla="*/ 2026023 w 2657256"/>
                          <a:gd name="connsiteY322" fmla="*/ 2026176 h 3370881"/>
                          <a:gd name="connsiteX323" fmla="*/ 2021541 w 2657256"/>
                          <a:gd name="connsiteY323" fmla="*/ 2039623 h 3370881"/>
                          <a:gd name="connsiteX324" fmla="*/ 1999129 w 2657256"/>
                          <a:gd name="connsiteY324" fmla="*/ 2053070 h 3370881"/>
                          <a:gd name="connsiteX325" fmla="*/ 1990165 w 2657256"/>
                          <a:gd name="connsiteY325" fmla="*/ 2070999 h 3370881"/>
                          <a:gd name="connsiteX326" fmla="*/ 1967753 w 2657256"/>
                          <a:gd name="connsiteY326" fmla="*/ 2106858 h 3370881"/>
                          <a:gd name="connsiteX327" fmla="*/ 1981200 w 2657256"/>
                          <a:gd name="connsiteY327" fmla="*/ 2223399 h 3370881"/>
                          <a:gd name="connsiteX328" fmla="*/ 1994647 w 2657256"/>
                          <a:gd name="connsiteY328" fmla="*/ 2254776 h 3370881"/>
                          <a:gd name="connsiteX329" fmla="*/ 2003612 w 2657256"/>
                          <a:gd name="connsiteY329" fmla="*/ 2272705 h 3370881"/>
                          <a:gd name="connsiteX330" fmla="*/ 2026023 w 2657256"/>
                          <a:gd name="connsiteY330" fmla="*/ 2304081 h 3370881"/>
                          <a:gd name="connsiteX331" fmla="*/ 2043953 w 2657256"/>
                          <a:gd name="connsiteY331" fmla="*/ 2348905 h 3370881"/>
                          <a:gd name="connsiteX332" fmla="*/ 2061882 w 2657256"/>
                          <a:gd name="connsiteY332" fmla="*/ 2371317 h 3370881"/>
                          <a:gd name="connsiteX333" fmla="*/ 2088776 w 2657256"/>
                          <a:gd name="connsiteY333" fmla="*/ 2434070 h 3370881"/>
                          <a:gd name="connsiteX334" fmla="*/ 2102223 w 2657256"/>
                          <a:gd name="connsiteY334" fmla="*/ 2465446 h 3370881"/>
                          <a:gd name="connsiteX335" fmla="*/ 2106706 w 2657256"/>
                          <a:gd name="connsiteY335" fmla="*/ 2496823 h 3370881"/>
                          <a:gd name="connsiteX336" fmla="*/ 2124635 w 2657256"/>
                          <a:gd name="connsiteY336" fmla="*/ 2559576 h 3370881"/>
                          <a:gd name="connsiteX337" fmla="*/ 2138082 w 2657256"/>
                          <a:gd name="connsiteY337" fmla="*/ 2649223 h 3370881"/>
                          <a:gd name="connsiteX338" fmla="*/ 2147047 w 2657256"/>
                          <a:gd name="connsiteY338" fmla="*/ 2685081 h 3370881"/>
                          <a:gd name="connsiteX339" fmla="*/ 2151529 w 2657256"/>
                          <a:gd name="connsiteY339" fmla="*/ 2716458 h 3370881"/>
                          <a:gd name="connsiteX340" fmla="*/ 2160494 w 2657256"/>
                          <a:gd name="connsiteY340" fmla="*/ 2770246 h 3370881"/>
                          <a:gd name="connsiteX341" fmla="*/ 2156012 w 2657256"/>
                          <a:gd name="connsiteY341" fmla="*/ 2962987 h 3370881"/>
                          <a:gd name="connsiteX342" fmla="*/ 2138082 w 2657256"/>
                          <a:gd name="connsiteY342" fmla="*/ 3043670 h 3370881"/>
                          <a:gd name="connsiteX343" fmla="*/ 2133600 w 2657256"/>
                          <a:gd name="connsiteY343" fmla="*/ 3061599 h 3370881"/>
                          <a:gd name="connsiteX344" fmla="*/ 2120153 w 2657256"/>
                          <a:gd name="connsiteY344" fmla="*/ 3079529 h 3370881"/>
                          <a:gd name="connsiteX345" fmla="*/ 2111188 w 2657256"/>
                          <a:gd name="connsiteY345" fmla="*/ 3106423 h 3370881"/>
                          <a:gd name="connsiteX346" fmla="*/ 2088776 w 2657256"/>
                          <a:gd name="connsiteY346" fmla="*/ 3137799 h 3370881"/>
                          <a:gd name="connsiteX347" fmla="*/ 2075329 w 2657256"/>
                          <a:gd name="connsiteY347" fmla="*/ 3164693 h 3370881"/>
                          <a:gd name="connsiteX348" fmla="*/ 2061882 w 2657256"/>
                          <a:gd name="connsiteY348" fmla="*/ 3169176 h 3370881"/>
                          <a:gd name="connsiteX349" fmla="*/ 2021541 w 2657256"/>
                          <a:gd name="connsiteY349" fmla="*/ 3164693 h 3370881"/>
                          <a:gd name="connsiteX350" fmla="*/ 2012576 w 2657256"/>
                          <a:gd name="connsiteY350" fmla="*/ 3119870 h 3370881"/>
                          <a:gd name="connsiteX351" fmla="*/ 2048435 w 2657256"/>
                          <a:gd name="connsiteY351" fmla="*/ 3021258 h 3370881"/>
                          <a:gd name="connsiteX352" fmla="*/ 2048435 w 2657256"/>
                          <a:gd name="connsiteY352" fmla="*/ 3021258 h 3370881"/>
                          <a:gd name="connsiteX353" fmla="*/ 2061882 w 2657256"/>
                          <a:gd name="connsiteY353" fmla="*/ 2967470 h 3370881"/>
                          <a:gd name="connsiteX354" fmla="*/ 2070847 w 2657256"/>
                          <a:gd name="connsiteY354" fmla="*/ 2882305 h 3370881"/>
                          <a:gd name="connsiteX355" fmla="*/ 2066365 w 2657256"/>
                          <a:gd name="connsiteY355" fmla="*/ 2725423 h 3370881"/>
                          <a:gd name="connsiteX356" fmla="*/ 2043953 w 2657256"/>
                          <a:gd name="connsiteY356" fmla="*/ 2649223 h 3370881"/>
                          <a:gd name="connsiteX357" fmla="*/ 2030506 w 2657256"/>
                          <a:gd name="connsiteY357" fmla="*/ 2622329 h 3370881"/>
                          <a:gd name="connsiteX358" fmla="*/ 2017059 w 2657256"/>
                          <a:gd name="connsiteY358" fmla="*/ 2581987 h 3370881"/>
                          <a:gd name="connsiteX359" fmla="*/ 1981200 w 2657256"/>
                          <a:gd name="connsiteY359" fmla="*/ 2514752 h 3370881"/>
                          <a:gd name="connsiteX360" fmla="*/ 1972235 w 2657256"/>
                          <a:gd name="connsiteY360" fmla="*/ 2501305 h 3370881"/>
                          <a:gd name="connsiteX361" fmla="*/ 1958788 w 2657256"/>
                          <a:gd name="connsiteY361" fmla="*/ 2478893 h 3370881"/>
                          <a:gd name="connsiteX362" fmla="*/ 1905000 w 2657256"/>
                          <a:gd name="connsiteY362" fmla="*/ 2398211 h 3370881"/>
                          <a:gd name="connsiteX363" fmla="*/ 1882588 w 2657256"/>
                          <a:gd name="connsiteY363" fmla="*/ 2357870 h 3370881"/>
                          <a:gd name="connsiteX364" fmla="*/ 1869141 w 2657256"/>
                          <a:gd name="connsiteY364" fmla="*/ 2339940 h 3370881"/>
                          <a:gd name="connsiteX365" fmla="*/ 1806388 w 2657256"/>
                          <a:gd name="connsiteY365" fmla="*/ 2313046 h 3370881"/>
                          <a:gd name="connsiteX366" fmla="*/ 1779494 w 2657256"/>
                          <a:gd name="connsiteY366" fmla="*/ 2304081 h 3370881"/>
                          <a:gd name="connsiteX367" fmla="*/ 1752600 w 2657256"/>
                          <a:gd name="connsiteY367" fmla="*/ 2299599 h 3370881"/>
                          <a:gd name="connsiteX368" fmla="*/ 1680882 w 2657256"/>
                          <a:gd name="connsiteY368" fmla="*/ 2277187 h 3370881"/>
                          <a:gd name="connsiteX369" fmla="*/ 1719025 w 2657256"/>
                          <a:gd name="connsiteY369" fmla="*/ 2281331 h 3370881"/>
                          <a:gd name="connsiteX370" fmla="*/ 1756997 w 2657256"/>
                          <a:gd name="connsiteY370" fmla="*/ 2289450 h 3370881"/>
                          <a:gd name="connsiteX371" fmla="*/ 1656440 w 2657256"/>
                          <a:gd name="connsiteY371" fmla="*/ 2298583 h 3370881"/>
                          <a:gd name="connsiteX372" fmla="*/ 1537447 w 2657256"/>
                          <a:gd name="connsiteY372" fmla="*/ 2329960 h 3370881"/>
                          <a:gd name="connsiteX373" fmla="*/ 1571993 w 2657256"/>
                          <a:gd name="connsiteY373" fmla="*/ 2317957 h 3370881"/>
                          <a:gd name="connsiteX374" fmla="*/ 1509707 w 2657256"/>
                          <a:gd name="connsiteY374" fmla="*/ 2338926 h 3370881"/>
                          <a:gd name="connsiteX375" fmla="*/ 1500444 w 2657256"/>
                          <a:gd name="connsiteY375" fmla="*/ 2355271 h 3370881"/>
                          <a:gd name="connsiteX376" fmla="*/ 1402678 w 2657256"/>
                          <a:gd name="connsiteY376" fmla="*/ 2339641 h 3370881"/>
                          <a:gd name="connsiteX377" fmla="*/ 1322892 w 2657256"/>
                          <a:gd name="connsiteY377" fmla="*/ 2336952 h 3370881"/>
                          <a:gd name="connsiteX378" fmla="*/ 1199384 w 2657256"/>
                          <a:gd name="connsiteY378" fmla="*/ 2307041 h 3370881"/>
                          <a:gd name="connsiteX379" fmla="*/ 1066800 w 2657256"/>
                          <a:gd name="connsiteY379" fmla="*/ 2272705 h 3370881"/>
                          <a:gd name="connsiteX380" fmla="*/ 1030941 w 2657256"/>
                          <a:gd name="connsiteY380" fmla="*/ 2263740 h 3370881"/>
                          <a:gd name="connsiteX381" fmla="*/ 986118 w 2657256"/>
                          <a:gd name="connsiteY381" fmla="*/ 2241329 h 3370881"/>
                          <a:gd name="connsiteX382" fmla="*/ 968188 w 2657256"/>
                          <a:gd name="connsiteY382" fmla="*/ 2232364 h 3370881"/>
                          <a:gd name="connsiteX383" fmla="*/ 936812 w 2657256"/>
                          <a:gd name="connsiteY383" fmla="*/ 2214434 h 3370881"/>
                          <a:gd name="connsiteX384" fmla="*/ 905435 w 2657256"/>
                          <a:gd name="connsiteY384" fmla="*/ 2196505 h 3370881"/>
                          <a:gd name="connsiteX385" fmla="*/ 869576 w 2657256"/>
                          <a:gd name="connsiteY385" fmla="*/ 2209952 h 3370881"/>
                          <a:gd name="connsiteX386" fmla="*/ 856129 w 2657256"/>
                          <a:gd name="connsiteY386" fmla="*/ 2227881 h 3370881"/>
                          <a:gd name="connsiteX387" fmla="*/ 815788 w 2657256"/>
                          <a:gd name="connsiteY387" fmla="*/ 2268223 h 3370881"/>
                          <a:gd name="connsiteX388" fmla="*/ 788894 w 2657256"/>
                          <a:gd name="connsiteY388" fmla="*/ 2290634 h 3370881"/>
                          <a:gd name="connsiteX389" fmla="*/ 762000 w 2657256"/>
                          <a:gd name="connsiteY389" fmla="*/ 2313046 h 3370881"/>
                          <a:gd name="connsiteX390" fmla="*/ 753035 w 2657256"/>
                          <a:gd name="connsiteY390" fmla="*/ 2326493 h 3370881"/>
                          <a:gd name="connsiteX391" fmla="*/ 735106 w 2657256"/>
                          <a:gd name="connsiteY391" fmla="*/ 2339940 h 3370881"/>
                          <a:gd name="connsiteX392" fmla="*/ 712694 w 2657256"/>
                          <a:gd name="connsiteY392" fmla="*/ 2362352 h 3370881"/>
                          <a:gd name="connsiteX393" fmla="*/ 694765 w 2657256"/>
                          <a:gd name="connsiteY393" fmla="*/ 2375799 h 3370881"/>
                          <a:gd name="connsiteX394" fmla="*/ 681318 w 2657256"/>
                          <a:gd name="connsiteY394" fmla="*/ 2393729 h 3370881"/>
                          <a:gd name="connsiteX395" fmla="*/ 667870 w 2657256"/>
                          <a:gd name="connsiteY395" fmla="*/ 2402693 h 3370881"/>
                          <a:gd name="connsiteX396" fmla="*/ 623047 w 2657256"/>
                          <a:gd name="connsiteY396" fmla="*/ 2443034 h 3370881"/>
                          <a:gd name="connsiteX397" fmla="*/ 600635 w 2657256"/>
                          <a:gd name="connsiteY397" fmla="*/ 2474411 h 3370881"/>
                          <a:gd name="connsiteX398" fmla="*/ 587188 w 2657256"/>
                          <a:gd name="connsiteY398" fmla="*/ 2514752 h 3370881"/>
                          <a:gd name="connsiteX399" fmla="*/ 582706 w 2657256"/>
                          <a:gd name="connsiteY399" fmla="*/ 2546129 h 3370881"/>
                          <a:gd name="connsiteX400" fmla="*/ 596153 w 2657256"/>
                          <a:gd name="connsiteY400" fmla="*/ 2635776 h 3370881"/>
                          <a:gd name="connsiteX401" fmla="*/ 600635 w 2657256"/>
                          <a:gd name="connsiteY401" fmla="*/ 2653705 h 3370881"/>
                          <a:gd name="connsiteX402" fmla="*/ 609600 w 2657256"/>
                          <a:gd name="connsiteY402" fmla="*/ 2671634 h 3370881"/>
                          <a:gd name="connsiteX403" fmla="*/ 614082 w 2657256"/>
                          <a:gd name="connsiteY403" fmla="*/ 2689564 h 3370881"/>
                          <a:gd name="connsiteX404" fmla="*/ 623047 w 2657256"/>
                          <a:gd name="connsiteY404" fmla="*/ 2711976 h 3370881"/>
                          <a:gd name="connsiteX405" fmla="*/ 627529 w 2657256"/>
                          <a:gd name="connsiteY405" fmla="*/ 2734387 h 3370881"/>
                          <a:gd name="connsiteX406" fmla="*/ 640976 w 2657256"/>
                          <a:gd name="connsiteY406" fmla="*/ 2765764 h 3370881"/>
                          <a:gd name="connsiteX407" fmla="*/ 645459 w 2657256"/>
                          <a:gd name="connsiteY407" fmla="*/ 2779211 h 3370881"/>
                          <a:gd name="connsiteX408" fmla="*/ 658906 w 2657256"/>
                          <a:gd name="connsiteY408" fmla="*/ 2801623 h 3370881"/>
                          <a:gd name="connsiteX409" fmla="*/ 676835 w 2657256"/>
                          <a:gd name="connsiteY409" fmla="*/ 2864376 h 3370881"/>
                          <a:gd name="connsiteX410" fmla="*/ 690282 w 2657256"/>
                          <a:gd name="connsiteY410" fmla="*/ 2895752 h 3370881"/>
                          <a:gd name="connsiteX411" fmla="*/ 699247 w 2657256"/>
                          <a:gd name="connsiteY411" fmla="*/ 2940576 h 3370881"/>
                          <a:gd name="connsiteX412" fmla="*/ 703729 w 2657256"/>
                          <a:gd name="connsiteY412" fmla="*/ 2967470 h 3370881"/>
                          <a:gd name="connsiteX413" fmla="*/ 717176 w 2657256"/>
                          <a:gd name="connsiteY413" fmla="*/ 2994364 h 3370881"/>
                          <a:gd name="connsiteX414" fmla="*/ 735106 w 2657256"/>
                          <a:gd name="connsiteY414" fmla="*/ 3052634 h 3370881"/>
                          <a:gd name="connsiteX415" fmla="*/ 739588 w 2657256"/>
                          <a:gd name="connsiteY415" fmla="*/ 3079529 h 3370881"/>
                          <a:gd name="connsiteX416" fmla="*/ 762000 w 2657256"/>
                          <a:gd name="connsiteY416" fmla="*/ 3142281 h 3370881"/>
                          <a:gd name="connsiteX417" fmla="*/ 766482 w 2657256"/>
                          <a:gd name="connsiteY417" fmla="*/ 3231929 h 3370881"/>
                          <a:gd name="connsiteX418" fmla="*/ 770965 w 2657256"/>
                          <a:gd name="connsiteY418" fmla="*/ 3254340 h 3370881"/>
                          <a:gd name="connsiteX419" fmla="*/ 775447 w 2657256"/>
                          <a:gd name="connsiteY419" fmla="*/ 3285717 h 3370881"/>
                          <a:gd name="connsiteX420" fmla="*/ 748553 w 2657256"/>
                          <a:gd name="connsiteY420" fmla="*/ 3335023 h 3370881"/>
                          <a:gd name="connsiteX421" fmla="*/ 721659 w 2657256"/>
                          <a:gd name="connsiteY421" fmla="*/ 3343987 h 3370881"/>
                          <a:gd name="connsiteX422" fmla="*/ 708212 w 2657256"/>
                          <a:gd name="connsiteY422" fmla="*/ 3348470 h 3370881"/>
                          <a:gd name="connsiteX423" fmla="*/ 623047 w 2657256"/>
                          <a:gd name="connsiteY423" fmla="*/ 3330540 h 3370881"/>
                          <a:gd name="connsiteX424" fmla="*/ 609600 w 2657256"/>
                          <a:gd name="connsiteY424" fmla="*/ 3308129 h 3370881"/>
                          <a:gd name="connsiteX425" fmla="*/ 591670 w 2657256"/>
                          <a:gd name="connsiteY425" fmla="*/ 3267787 h 3370881"/>
                          <a:gd name="connsiteX426" fmla="*/ 560294 w 2657256"/>
                          <a:gd name="connsiteY426" fmla="*/ 3209517 h 3370881"/>
                          <a:gd name="connsiteX427" fmla="*/ 551329 w 2657256"/>
                          <a:gd name="connsiteY427" fmla="*/ 3196070 h 3370881"/>
                          <a:gd name="connsiteX428" fmla="*/ 528918 w 2657256"/>
                          <a:gd name="connsiteY428" fmla="*/ 3173658 h 3370881"/>
                          <a:gd name="connsiteX429" fmla="*/ 519953 w 2657256"/>
                          <a:gd name="connsiteY429" fmla="*/ 3128834 h 3370881"/>
                          <a:gd name="connsiteX430" fmla="*/ 524435 w 2657256"/>
                          <a:gd name="connsiteY430" fmla="*/ 3101940 h 3370881"/>
                          <a:gd name="connsiteX431" fmla="*/ 528918 w 2657256"/>
                          <a:gd name="connsiteY431" fmla="*/ 3088493 h 3370881"/>
                          <a:gd name="connsiteX432" fmla="*/ 542365 w 2657256"/>
                          <a:gd name="connsiteY432" fmla="*/ 3052634 h 3370881"/>
                          <a:gd name="connsiteX433" fmla="*/ 484094 w 2657256"/>
                          <a:gd name="connsiteY433" fmla="*/ 2886787 h 3370881"/>
                          <a:gd name="connsiteX434" fmla="*/ 443753 w 2657256"/>
                          <a:gd name="connsiteY434" fmla="*/ 2779211 h 3370881"/>
                          <a:gd name="connsiteX435" fmla="*/ 439270 w 2657256"/>
                          <a:gd name="connsiteY435" fmla="*/ 2752317 h 3370881"/>
                          <a:gd name="connsiteX436" fmla="*/ 430306 w 2657256"/>
                          <a:gd name="connsiteY436" fmla="*/ 2716458 h 3370881"/>
                          <a:gd name="connsiteX437" fmla="*/ 425823 w 2657256"/>
                          <a:gd name="connsiteY437" fmla="*/ 2680599 h 3370881"/>
                          <a:gd name="connsiteX438" fmla="*/ 398929 w 2657256"/>
                          <a:gd name="connsiteY438" fmla="*/ 2599917 h 3370881"/>
                          <a:gd name="connsiteX439" fmla="*/ 385482 w 2657256"/>
                          <a:gd name="connsiteY439" fmla="*/ 2568540 h 3370881"/>
                          <a:gd name="connsiteX440" fmla="*/ 381000 w 2657256"/>
                          <a:gd name="connsiteY440" fmla="*/ 2550611 h 3370881"/>
                          <a:gd name="connsiteX441" fmla="*/ 372035 w 2657256"/>
                          <a:gd name="connsiteY441" fmla="*/ 2483376 h 3370881"/>
                          <a:gd name="connsiteX442" fmla="*/ 367553 w 2657256"/>
                          <a:gd name="connsiteY442" fmla="*/ 2469929 h 3370881"/>
                          <a:gd name="connsiteX443" fmla="*/ 407894 w 2657256"/>
                          <a:gd name="connsiteY443" fmla="*/ 2451999 h 3370881"/>
                          <a:gd name="connsiteX444" fmla="*/ 515470 w 2657256"/>
                          <a:gd name="connsiteY444" fmla="*/ 2407176 h 3370881"/>
                          <a:gd name="connsiteX445" fmla="*/ 578223 w 2657256"/>
                          <a:gd name="connsiteY445" fmla="*/ 2353387 h 3370881"/>
                          <a:gd name="connsiteX446" fmla="*/ 587188 w 2657256"/>
                          <a:gd name="connsiteY446" fmla="*/ 2330976 h 3370881"/>
                          <a:gd name="connsiteX447" fmla="*/ 614082 w 2657256"/>
                          <a:gd name="connsiteY447" fmla="*/ 2254776 h 3370881"/>
                          <a:gd name="connsiteX448" fmla="*/ 649941 w 2657256"/>
                          <a:gd name="connsiteY448" fmla="*/ 2200987 h 3370881"/>
                          <a:gd name="connsiteX449" fmla="*/ 690282 w 2657256"/>
                          <a:gd name="connsiteY449" fmla="*/ 2174093 h 3370881"/>
                          <a:gd name="connsiteX450" fmla="*/ 703729 w 2657256"/>
                          <a:gd name="connsiteY450" fmla="*/ 2165129 h 3370881"/>
                          <a:gd name="connsiteX451" fmla="*/ 739588 w 2657256"/>
                          <a:gd name="connsiteY451" fmla="*/ 2147199 h 3370881"/>
                          <a:gd name="connsiteX452" fmla="*/ 708212 w 2657256"/>
                          <a:gd name="connsiteY452" fmla="*/ 2187540 h 3370881"/>
                          <a:gd name="connsiteX453" fmla="*/ 654423 w 2657256"/>
                          <a:gd name="connsiteY453" fmla="*/ 2241329 h 3370881"/>
                          <a:gd name="connsiteX454" fmla="*/ 636494 w 2657256"/>
                          <a:gd name="connsiteY454" fmla="*/ 2259258 h 3370881"/>
                          <a:gd name="connsiteX455" fmla="*/ 614082 w 2657256"/>
                          <a:gd name="connsiteY455" fmla="*/ 2286152 h 3370881"/>
                          <a:gd name="connsiteX456" fmla="*/ 592179 w 2657256"/>
                          <a:gd name="connsiteY456" fmla="*/ 2282347 h 3370881"/>
                          <a:gd name="connsiteX457" fmla="*/ 555980 w 2657256"/>
                          <a:gd name="connsiteY457" fmla="*/ 2313892 h 3370881"/>
                          <a:gd name="connsiteX458" fmla="*/ 524435 w 2657256"/>
                          <a:gd name="connsiteY458" fmla="*/ 2348905 h 3370881"/>
                          <a:gd name="connsiteX459" fmla="*/ 502023 w 2657256"/>
                          <a:gd name="connsiteY459" fmla="*/ 2362352 h 3370881"/>
                          <a:gd name="connsiteX460" fmla="*/ 461682 w 2657256"/>
                          <a:gd name="connsiteY460" fmla="*/ 2389246 h 3370881"/>
                          <a:gd name="connsiteX461" fmla="*/ 448235 w 2657256"/>
                          <a:gd name="connsiteY461" fmla="*/ 2398211 h 3370881"/>
                          <a:gd name="connsiteX462" fmla="*/ 430306 w 2657256"/>
                          <a:gd name="connsiteY462" fmla="*/ 2407176 h 3370881"/>
                          <a:gd name="connsiteX463" fmla="*/ 412376 w 2657256"/>
                          <a:gd name="connsiteY463" fmla="*/ 2420623 h 3370881"/>
                          <a:gd name="connsiteX464" fmla="*/ 389965 w 2657256"/>
                          <a:gd name="connsiteY464" fmla="*/ 2429587 h 3370881"/>
                          <a:gd name="connsiteX465" fmla="*/ 372035 w 2657256"/>
                          <a:gd name="connsiteY465" fmla="*/ 2443034 h 3370881"/>
                          <a:gd name="connsiteX466" fmla="*/ 318247 w 2657256"/>
                          <a:gd name="connsiteY466" fmla="*/ 2474411 h 3370881"/>
                          <a:gd name="connsiteX467" fmla="*/ 304800 w 2657256"/>
                          <a:gd name="connsiteY467" fmla="*/ 2492340 h 3370881"/>
                          <a:gd name="connsiteX468" fmla="*/ 282388 w 2657256"/>
                          <a:gd name="connsiteY468" fmla="*/ 2519234 h 3370881"/>
                          <a:gd name="connsiteX469" fmla="*/ 295835 w 2657256"/>
                          <a:gd name="connsiteY469" fmla="*/ 2815070 h 3370881"/>
                          <a:gd name="connsiteX470" fmla="*/ 300318 w 2657256"/>
                          <a:gd name="connsiteY470" fmla="*/ 2837481 h 3370881"/>
                          <a:gd name="connsiteX471" fmla="*/ 304800 w 2657256"/>
                          <a:gd name="connsiteY471" fmla="*/ 2868858 h 3370881"/>
                          <a:gd name="connsiteX472" fmla="*/ 309282 w 2657256"/>
                          <a:gd name="connsiteY472" fmla="*/ 2927129 h 3370881"/>
                          <a:gd name="connsiteX473" fmla="*/ 322729 w 2657256"/>
                          <a:gd name="connsiteY473" fmla="*/ 2985399 h 3370881"/>
                          <a:gd name="connsiteX474" fmla="*/ 327212 w 2657256"/>
                          <a:gd name="connsiteY474" fmla="*/ 3012293 h 3370881"/>
                          <a:gd name="connsiteX475" fmla="*/ 331694 w 2657256"/>
                          <a:gd name="connsiteY475" fmla="*/ 3043670 h 3370881"/>
                          <a:gd name="connsiteX476" fmla="*/ 345141 w 2657256"/>
                          <a:gd name="connsiteY476" fmla="*/ 3070564 h 3370881"/>
                          <a:gd name="connsiteX477" fmla="*/ 367553 w 2657256"/>
                          <a:gd name="connsiteY477" fmla="*/ 3124352 h 3370881"/>
                          <a:gd name="connsiteX478" fmla="*/ 381000 w 2657256"/>
                          <a:gd name="connsiteY478" fmla="*/ 3182623 h 3370881"/>
                          <a:gd name="connsiteX479" fmla="*/ 389965 w 2657256"/>
                          <a:gd name="connsiteY479" fmla="*/ 3196070 h 3370881"/>
                          <a:gd name="connsiteX480" fmla="*/ 394447 w 2657256"/>
                          <a:gd name="connsiteY480" fmla="*/ 3213999 h 3370881"/>
                          <a:gd name="connsiteX481" fmla="*/ 412376 w 2657256"/>
                          <a:gd name="connsiteY481" fmla="*/ 3245376 h 3370881"/>
                          <a:gd name="connsiteX482" fmla="*/ 416859 w 2657256"/>
                          <a:gd name="connsiteY482" fmla="*/ 3258823 h 3370881"/>
                          <a:gd name="connsiteX483" fmla="*/ 425823 w 2657256"/>
                          <a:gd name="connsiteY483" fmla="*/ 3272270 h 3370881"/>
                          <a:gd name="connsiteX484" fmla="*/ 439270 w 2657256"/>
                          <a:gd name="connsiteY484" fmla="*/ 3303646 h 3370881"/>
                          <a:gd name="connsiteX485" fmla="*/ 439270 w 2657256"/>
                          <a:gd name="connsiteY485" fmla="*/ 3352952 h 3370881"/>
                          <a:gd name="connsiteX486" fmla="*/ 430306 w 2657256"/>
                          <a:gd name="connsiteY486" fmla="*/ 3366399 h 3370881"/>
                          <a:gd name="connsiteX487" fmla="*/ 412376 w 2657256"/>
                          <a:gd name="connsiteY487" fmla="*/ 3370881 h 3370881"/>
                          <a:gd name="connsiteX488" fmla="*/ 295835 w 2657256"/>
                          <a:gd name="connsiteY488" fmla="*/ 3357434 h 3370881"/>
                          <a:gd name="connsiteX489" fmla="*/ 264459 w 2657256"/>
                          <a:gd name="connsiteY489" fmla="*/ 3276752 h 3370881"/>
                          <a:gd name="connsiteX490" fmla="*/ 259976 w 2657256"/>
                          <a:gd name="connsiteY490" fmla="*/ 3240893 h 3370881"/>
                          <a:gd name="connsiteX491" fmla="*/ 246529 w 2657256"/>
                          <a:gd name="connsiteY491" fmla="*/ 3178140 h 3370881"/>
                          <a:gd name="connsiteX492" fmla="*/ 237565 w 2657256"/>
                          <a:gd name="connsiteY492" fmla="*/ 3084011 h 3370881"/>
                          <a:gd name="connsiteX493" fmla="*/ 228600 w 2657256"/>
                          <a:gd name="connsiteY493" fmla="*/ 3057117 h 3370881"/>
                          <a:gd name="connsiteX494" fmla="*/ 219635 w 2657256"/>
                          <a:gd name="connsiteY494" fmla="*/ 3021258 h 3370881"/>
                          <a:gd name="connsiteX495" fmla="*/ 206188 w 2657256"/>
                          <a:gd name="connsiteY495" fmla="*/ 2980917 h 3370881"/>
                          <a:gd name="connsiteX496" fmla="*/ 201706 w 2657256"/>
                          <a:gd name="connsiteY496" fmla="*/ 2949540 h 3370881"/>
                          <a:gd name="connsiteX497" fmla="*/ 197223 w 2657256"/>
                          <a:gd name="connsiteY497" fmla="*/ 2927129 h 3370881"/>
                          <a:gd name="connsiteX498" fmla="*/ 192741 w 2657256"/>
                          <a:gd name="connsiteY498" fmla="*/ 2891270 h 3370881"/>
                          <a:gd name="connsiteX499" fmla="*/ 188259 w 2657256"/>
                          <a:gd name="connsiteY499" fmla="*/ 2850929 h 3370881"/>
                          <a:gd name="connsiteX500" fmla="*/ 179294 w 2657256"/>
                          <a:gd name="connsiteY500" fmla="*/ 2824034 h 3370881"/>
                          <a:gd name="connsiteX501" fmla="*/ 165847 w 2657256"/>
                          <a:gd name="connsiteY501" fmla="*/ 2774729 h 3370881"/>
                          <a:gd name="connsiteX502" fmla="*/ 161365 w 2657256"/>
                          <a:gd name="connsiteY502" fmla="*/ 2747834 h 3370881"/>
                          <a:gd name="connsiteX503" fmla="*/ 156882 w 2657256"/>
                          <a:gd name="connsiteY503" fmla="*/ 2559576 h 3370881"/>
                          <a:gd name="connsiteX504" fmla="*/ 152400 w 2657256"/>
                          <a:gd name="connsiteY504" fmla="*/ 2519234 h 3370881"/>
                          <a:gd name="connsiteX505" fmla="*/ 118035 w 2657256"/>
                          <a:gd name="connsiteY505" fmla="*/ 2400004 h 3370881"/>
                          <a:gd name="connsiteX506" fmla="*/ 117048 w 2657256"/>
                          <a:gd name="connsiteY506" fmla="*/ 2344423 h 3370881"/>
                          <a:gd name="connsiteX507" fmla="*/ 100106 w 2657256"/>
                          <a:gd name="connsiteY507" fmla="*/ 2330976 h 3370881"/>
                          <a:gd name="connsiteX508" fmla="*/ 138953 w 2657256"/>
                          <a:gd name="connsiteY508" fmla="*/ 2313046 h 3370881"/>
                          <a:gd name="connsiteX509" fmla="*/ 152400 w 2657256"/>
                          <a:gd name="connsiteY509" fmla="*/ 2304081 h 3370881"/>
                          <a:gd name="connsiteX510" fmla="*/ 170329 w 2657256"/>
                          <a:gd name="connsiteY510" fmla="*/ 2259258 h 3370881"/>
                          <a:gd name="connsiteX511" fmla="*/ 188259 w 2657256"/>
                          <a:gd name="connsiteY511" fmla="*/ 2223399 h 3370881"/>
                          <a:gd name="connsiteX512" fmla="*/ 206188 w 2657256"/>
                          <a:gd name="connsiteY512" fmla="*/ 2187540 h 3370881"/>
                          <a:gd name="connsiteX513" fmla="*/ 210670 w 2657256"/>
                          <a:gd name="connsiteY513" fmla="*/ 2174093 h 3370881"/>
                          <a:gd name="connsiteX514" fmla="*/ 219635 w 2657256"/>
                          <a:gd name="connsiteY514" fmla="*/ 2115823 h 3370881"/>
                          <a:gd name="connsiteX515" fmla="*/ 210670 w 2657256"/>
                          <a:gd name="connsiteY515" fmla="*/ 1958940 h 3370881"/>
                          <a:gd name="connsiteX516" fmla="*/ 192741 w 2657256"/>
                          <a:gd name="connsiteY516" fmla="*/ 1923081 h 3370881"/>
                          <a:gd name="connsiteX517" fmla="*/ 179294 w 2657256"/>
                          <a:gd name="connsiteY517" fmla="*/ 1891705 h 3370881"/>
                          <a:gd name="connsiteX518" fmla="*/ 165847 w 2657256"/>
                          <a:gd name="connsiteY518" fmla="*/ 1864811 h 3370881"/>
                          <a:gd name="connsiteX519" fmla="*/ 152400 w 2657256"/>
                          <a:gd name="connsiteY519" fmla="*/ 1833434 h 3370881"/>
                          <a:gd name="connsiteX520" fmla="*/ 143435 w 2657256"/>
                          <a:gd name="connsiteY520" fmla="*/ 1819987 h 3370881"/>
                          <a:gd name="connsiteX521" fmla="*/ 107576 w 2657256"/>
                          <a:gd name="connsiteY521" fmla="*/ 1784129 h 3370881"/>
                          <a:gd name="connsiteX522" fmla="*/ 94129 w 2657256"/>
                          <a:gd name="connsiteY522" fmla="*/ 1779646 h 3370881"/>
                          <a:gd name="connsiteX523" fmla="*/ 71718 w 2657256"/>
                          <a:gd name="connsiteY523" fmla="*/ 1770681 h 3370881"/>
                          <a:gd name="connsiteX524" fmla="*/ 58270 w 2657256"/>
                          <a:gd name="connsiteY524" fmla="*/ 1761717 h 3370881"/>
                          <a:gd name="connsiteX525" fmla="*/ 26894 w 2657256"/>
                          <a:gd name="connsiteY525" fmla="*/ 1730340 h 3370881"/>
                          <a:gd name="connsiteX526" fmla="*/ 0 w 2657256"/>
                          <a:gd name="connsiteY526" fmla="*/ 1707929 h 3370881"/>
                          <a:gd name="connsiteX0" fmla="*/ 0 w 2657256"/>
                          <a:gd name="connsiteY0" fmla="*/ 1707929 h 3370881"/>
                          <a:gd name="connsiteX1" fmla="*/ 22412 w 2657256"/>
                          <a:gd name="connsiteY1" fmla="*/ 1698964 h 3370881"/>
                          <a:gd name="connsiteX2" fmla="*/ 31376 w 2657256"/>
                          <a:gd name="connsiteY2" fmla="*/ 1681034 h 3370881"/>
                          <a:gd name="connsiteX3" fmla="*/ 44823 w 2657256"/>
                          <a:gd name="connsiteY3" fmla="*/ 1672070 h 3370881"/>
                          <a:gd name="connsiteX4" fmla="*/ 58270 w 2657256"/>
                          <a:gd name="connsiteY4" fmla="*/ 1654140 h 3370881"/>
                          <a:gd name="connsiteX5" fmla="*/ 76200 w 2657256"/>
                          <a:gd name="connsiteY5" fmla="*/ 1645176 h 3370881"/>
                          <a:gd name="connsiteX6" fmla="*/ 98612 w 2657256"/>
                          <a:gd name="connsiteY6" fmla="*/ 1636211 h 3370881"/>
                          <a:gd name="connsiteX7" fmla="*/ 125506 w 2657256"/>
                          <a:gd name="connsiteY7" fmla="*/ 1627246 h 3370881"/>
                          <a:gd name="connsiteX8" fmla="*/ 152400 w 2657256"/>
                          <a:gd name="connsiteY8" fmla="*/ 1609317 h 3370881"/>
                          <a:gd name="connsiteX9" fmla="*/ 170329 w 2657256"/>
                          <a:gd name="connsiteY9" fmla="*/ 1600352 h 3370881"/>
                          <a:gd name="connsiteX10" fmla="*/ 188259 w 2657256"/>
                          <a:gd name="connsiteY10" fmla="*/ 1582423 h 3370881"/>
                          <a:gd name="connsiteX11" fmla="*/ 228600 w 2657256"/>
                          <a:gd name="connsiteY11" fmla="*/ 1564493 h 3370881"/>
                          <a:gd name="connsiteX12" fmla="*/ 255494 w 2657256"/>
                          <a:gd name="connsiteY12" fmla="*/ 1546564 h 3370881"/>
                          <a:gd name="connsiteX13" fmla="*/ 300318 w 2657256"/>
                          <a:gd name="connsiteY13" fmla="*/ 1524152 h 3370881"/>
                          <a:gd name="connsiteX14" fmla="*/ 313765 w 2657256"/>
                          <a:gd name="connsiteY14" fmla="*/ 1515187 h 3370881"/>
                          <a:gd name="connsiteX15" fmla="*/ 340659 w 2657256"/>
                          <a:gd name="connsiteY15" fmla="*/ 1510705 h 3370881"/>
                          <a:gd name="connsiteX16" fmla="*/ 363070 w 2657256"/>
                          <a:gd name="connsiteY16" fmla="*/ 1506223 h 3370881"/>
                          <a:gd name="connsiteX17" fmla="*/ 389965 w 2657256"/>
                          <a:gd name="connsiteY17" fmla="*/ 1501740 h 3370881"/>
                          <a:gd name="connsiteX18" fmla="*/ 425823 w 2657256"/>
                          <a:gd name="connsiteY18" fmla="*/ 1497258 h 3370881"/>
                          <a:gd name="connsiteX19" fmla="*/ 470647 w 2657256"/>
                          <a:gd name="connsiteY19" fmla="*/ 1488293 h 3370881"/>
                          <a:gd name="connsiteX20" fmla="*/ 515470 w 2657256"/>
                          <a:gd name="connsiteY20" fmla="*/ 1479329 h 3370881"/>
                          <a:gd name="connsiteX21" fmla="*/ 528918 w 2657256"/>
                          <a:gd name="connsiteY21" fmla="*/ 1470364 h 3370881"/>
                          <a:gd name="connsiteX22" fmla="*/ 600635 w 2657256"/>
                          <a:gd name="connsiteY22" fmla="*/ 1456917 h 3370881"/>
                          <a:gd name="connsiteX23" fmla="*/ 690282 w 2657256"/>
                          <a:gd name="connsiteY23" fmla="*/ 1447952 h 3370881"/>
                          <a:gd name="connsiteX24" fmla="*/ 793376 w 2657256"/>
                          <a:gd name="connsiteY24" fmla="*/ 1452434 h 3370881"/>
                          <a:gd name="connsiteX25" fmla="*/ 874059 w 2657256"/>
                          <a:gd name="connsiteY25" fmla="*/ 1465881 h 3370881"/>
                          <a:gd name="connsiteX26" fmla="*/ 914400 w 2657256"/>
                          <a:gd name="connsiteY26" fmla="*/ 1470364 h 3370881"/>
                          <a:gd name="connsiteX27" fmla="*/ 1030941 w 2657256"/>
                          <a:gd name="connsiteY27" fmla="*/ 1483811 h 3370881"/>
                          <a:gd name="connsiteX28" fmla="*/ 1151965 w 2657256"/>
                          <a:gd name="connsiteY28" fmla="*/ 1492776 h 3370881"/>
                          <a:gd name="connsiteX29" fmla="*/ 1281953 w 2657256"/>
                          <a:gd name="connsiteY29" fmla="*/ 1501740 h 3370881"/>
                          <a:gd name="connsiteX30" fmla="*/ 1465729 w 2657256"/>
                          <a:gd name="connsiteY30" fmla="*/ 1497258 h 3370881"/>
                          <a:gd name="connsiteX31" fmla="*/ 1510553 w 2657256"/>
                          <a:gd name="connsiteY31" fmla="*/ 1492776 h 3370881"/>
                          <a:gd name="connsiteX32" fmla="*/ 1582270 w 2657256"/>
                          <a:gd name="connsiteY32" fmla="*/ 1461399 h 3370881"/>
                          <a:gd name="connsiteX33" fmla="*/ 1604682 w 2657256"/>
                          <a:gd name="connsiteY33" fmla="*/ 1456917 h 3370881"/>
                          <a:gd name="connsiteX34" fmla="*/ 1622612 w 2657256"/>
                          <a:gd name="connsiteY34" fmla="*/ 1447952 h 3370881"/>
                          <a:gd name="connsiteX35" fmla="*/ 1645023 w 2657256"/>
                          <a:gd name="connsiteY35" fmla="*/ 1438987 h 3370881"/>
                          <a:gd name="connsiteX36" fmla="*/ 1662953 w 2657256"/>
                          <a:gd name="connsiteY36" fmla="*/ 1425540 h 3370881"/>
                          <a:gd name="connsiteX37" fmla="*/ 1698812 w 2657256"/>
                          <a:gd name="connsiteY37" fmla="*/ 1407611 h 3370881"/>
                          <a:gd name="connsiteX38" fmla="*/ 1739153 w 2657256"/>
                          <a:gd name="connsiteY38" fmla="*/ 1380717 h 3370881"/>
                          <a:gd name="connsiteX39" fmla="*/ 1752600 w 2657256"/>
                          <a:gd name="connsiteY39" fmla="*/ 1367270 h 3370881"/>
                          <a:gd name="connsiteX40" fmla="*/ 1775012 w 2657256"/>
                          <a:gd name="connsiteY40" fmla="*/ 1353823 h 3370881"/>
                          <a:gd name="connsiteX41" fmla="*/ 1797423 w 2657256"/>
                          <a:gd name="connsiteY41" fmla="*/ 1335893 h 3370881"/>
                          <a:gd name="connsiteX42" fmla="*/ 1810870 w 2657256"/>
                          <a:gd name="connsiteY42" fmla="*/ 1304517 h 3370881"/>
                          <a:gd name="connsiteX43" fmla="*/ 1815353 w 2657256"/>
                          <a:gd name="connsiteY43" fmla="*/ 1291070 h 3370881"/>
                          <a:gd name="connsiteX44" fmla="*/ 1801906 w 2657256"/>
                          <a:gd name="connsiteY44" fmla="*/ 1138670 h 3370881"/>
                          <a:gd name="connsiteX45" fmla="*/ 1792941 w 2657256"/>
                          <a:gd name="connsiteY45" fmla="*/ 1125223 h 3370881"/>
                          <a:gd name="connsiteX46" fmla="*/ 1757082 w 2657256"/>
                          <a:gd name="connsiteY46" fmla="*/ 1093846 h 3370881"/>
                          <a:gd name="connsiteX47" fmla="*/ 1730188 w 2657256"/>
                          <a:gd name="connsiteY47" fmla="*/ 1066952 h 3370881"/>
                          <a:gd name="connsiteX48" fmla="*/ 1703294 w 2657256"/>
                          <a:gd name="connsiteY48" fmla="*/ 1049023 h 3370881"/>
                          <a:gd name="connsiteX49" fmla="*/ 1622612 w 2657256"/>
                          <a:gd name="connsiteY49" fmla="*/ 1053505 h 3370881"/>
                          <a:gd name="connsiteX50" fmla="*/ 1595718 w 2657256"/>
                          <a:gd name="connsiteY50" fmla="*/ 1062470 h 3370881"/>
                          <a:gd name="connsiteX51" fmla="*/ 1573306 w 2657256"/>
                          <a:gd name="connsiteY51" fmla="*/ 1066952 h 3370881"/>
                          <a:gd name="connsiteX52" fmla="*/ 1453385 w 2657256"/>
                          <a:gd name="connsiteY52" fmla="*/ 1082761 h 3370881"/>
                          <a:gd name="connsiteX53" fmla="*/ 1326776 w 2657256"/>
                          <a:gd name="connsiteY53" fmla="*/ 1062470 h 3370881"/>
                          <a:gd name="connsiteX54" fmla="*/ 1308847 w 2657256"/>
                          <a:gd name="connsiteY54" fmla="*/ 1057987 h 3370881"/>
                          <a:gd name="connsiteX55" fmla="*/ 1277470 w 2657256"/>
                          <a:gd name="connsiteY55" fmla="*/ 1053505 h 3370881"/>
                          <a:gd name="connsiteX56" fmla="*/ 1259541 w 2657256"/>
                          <a:gd name="connsiteY56" fmla="*/ 1049023 h 3370881"/>
                          <a:gd name="connsiteX57" fmla="*/ 1232647 w 2657256"/>
                          <a:gd name="connsiteY57" fmla="*/ 1044540 h 3370881"/>
                          <a:gd name="connsiteX58" fmla="*/ 1053353 w 2657256"/>
                          <a:gd name="connsiteY58" fmla="*/ 1049023 h 3370881"/>
                          <a:gd name="connsiteX59" fmla="*/ 1035423 w 2657256"/>
                          <a:gd name="connsiteY59" fmla="*/ 1053505 h 3370881"/>
                          <a:gd name="connsiteX60" fmla="*/ 1008529 w 2657256"/>
                          <a:gd name="connsiteY60" fmla="*/ 1057987 h 3370881"/>
                          <a:gd name="connsiteX61" fmla="*/ 995082 w 2657256"/>
                          <a:gd name="connsiteY61" fmla="*/ 1062470 h 3370881"/>
                          <a:gd name="connsiteX62" fmla="*/ 945776 w 2657256"/>
                          <a:gd name="connsiteY62" fmla="*/ 1031093 h 3370881"/>
                          <a:gd name="connsiteX63" fmla="*/ 941294 w 2657256"/>
                          <a:gd name="connsiteY63" fmla="*/ 1017646 h 3370881"/>
                          <a:gd name="connsiteX64" fmla="*/ 932329 w 2657256"/>
                          <a:gd name="connsiteY64" fmla="*/ 919034 h 3370881"/>
                          <a:gd name="connsiteX65" fmla="*/ 914400 w 2657256"/>
                          <a:gd name="connsiteY65" fmla="*/ 901105 h 3370881"/>
                          <a:gd name="connsiteX66" fmla="*/ 918882 w 2657256"/>
                          <a:gd name="connsiteY66" fmla="*/ 869729 h 3370881"/>
                          <a:gd name="connsiteX67" fmla="*/ 941294 w 2657256"/>
                          <a:gd name="connsiteY67" fmla="*/ 865246 h 3370881"/>
                          <a:gd name="connsiteX68" fmla="*/ 959223 w 2657256"/>
                          <a:gd name="connsiteY68" fmla="*/ 851799 h 3370881"/>
                          <a:gd name="connsiteX69" fmla="*/ 990600 w 2657256"/>
                          <a:gd name="connsiteY69" fmla="*/ 847317 h 3370881"/>
                          <a:gd name="connsiteX70" fmla="*/ 1129553 w 2657256"/>
                          <a:gd name="connsiteY70" fmla="*/ 838352 h 3370881"/>
                          <a:gd name="connsiteX71" fmla="*/ 1147482 w 2657256"/>
                          <a:gd name="connsiteY71" fmla="*/ 829387 h 3370881"/>
                          <a:gd name="connsiteX72" fmla="*/ 1178859 w 2657256"/>
                          <a:gd name="connsiteY72" fmla="*/ 806976 h 3370881"/>
                          <a:gd name="connsiteX73" fmla="*/ 1192306 w 2657256"/>
                          <a:gd name="connsiteY73" fmla="*/ 793529 h 3370881"/>
                          <a:gd name="connsiteX74" fmla="*/ 1214718 w 2657256"/>
                          <a:gd name="connsiteY74" fmla="*/ 784564 h 3370881"/>
                          <a:gd name="connsiteX75" fmla="*/ 1241612 w 2657256"/>
                          <a:gd name="connsiteY75" fmla="*/ 771117 h 3370881"/>
                          <a:gd name="connsiteX76" fmla="*/ 1277470 w 2657256"/>
                          <a:gd name="connsiteY76" fmla="*/ 753187 h 3370881"/>
                          <a:gd name="connsiteX77" fmla="*/ 1295400 w 2657256"/>
                          <a:gd name="connsiteY77" fmla="*/ 730776 h 3370881"/>
                          <a:gd name="connsiteX78" fmla="*/ 1317812 w 2657256"/>
                          <a:gd name="connsiteY78" fmla="*/ 708364 h 3370881"/>
                          <a:gd name="connsiteX79" fmla="*/ 1353670 w 2657256"/>
                          <a:gd name="connsiteY79" fmla="*/ 663540 h 3370881"/>
                          <a:gd name="connsiteX80" fmla="*/ 1371600 w 2657256"/>
                          <a:gd name="connsiteY80" fmla="*/ 636646 h 3370881"/>
                          <a:gd name="connsiteX81" fmla="*/ 1380565 w 2657256"/>
                          <a:gd name="connsiteY81" fmla="*/ 596305 h 3370881"/>
                          <a:gd name="connsiteX82" fmla="*/ 1385047 w 2657256"/>
                          <a:gd name="connsiteY82" fmla="*/ 582858 h 3370881"/>
                          <a:gd name="connsiteX83" fmla="*/ 1380565 w 2657256"/>
                          <a:gd name="connsiteY83" fmla="*/ 533552 h 3370881"/>
                          <a:gd name="connsiteX84" fmla="*/ 1367118 w 2657256"/>
                          <a:gd name="connsiteY84" fmla="*/ 524587 h 3370881"/>
                          <a:gd name="connsiteX85" fmla="*/ 1349188 w 2657256"/>
                          <a:gd name="connsiteY85" fmla="*/ 520105 h 3370881"/>
                          <a:gd name="connsiteX86" fmla="*/ 1326776 w 2657256"/>
                          <a:gd name="connsiteY86" fmla="*/ 511140 h 3370881"/>
                          <a:gd name="connsiteX87" fmla="*/ 1281953 w 2657256"/>
                          <a:gd name="connsiteY87" fmla="*/ 515623 h 3370881"/>
                          <a:gd name="connsiteX88" fmla="*/ 1250576 w 2657256"/>
                          <a:gd name="connsiteY88" fmla="*/ 529070 h 3370881"/>
                          <a:gd name="connsiteX89" fmla="*/ 1210235 w 2657256"/>
                          <a:gd name="connsiteY89" fmla="*/ 542517 h 3370881"/>
                          <a:gd name="connsiteX90" fmla="*/ 1183341 w 2657256"/>
                          <a:gd name="connsiteY90" fmla="*/ 555964 h 3370881"/>
                          <a:gd name="connsiteX91" fmla="*/ 1160929 w 2657256"/>
                          <a:gd name="connsiteY91" fmla="*/ 569411 h 3370881"/>
                          <a:gd name="connsiteX92" fmla="*/ 1134035 w 2657256"/>
                          <a:gd name="connsiteY92" fmla="*/ 578376 h 3370881"/>
                          <a:gd name="connsiteX93" fmla="*/ 1111623 w 2657256"/>
                          <a:gd name="connsiteY93" fmla="*/ 587340 h 3370881"/>
                          <a:gd name="connsiteX94" fmla="*/ 1084729 w 2657256"/>
                          <a:gd name="connsiteY94" fmla="*/ 596305 h 3370881"/>
                          <a:gd name="connsiteX95" fmla="*/ 986118 w 2657256"/>
                          <a:gd name="connsiteY95" fmla="*/ 591823 h 3370881"/>
                          <a:gd name="connsiteX96" fmla="*/ 927847 w 2657256"/>
                          <a:gd name="connsiteY96" fmla="*/ 578376 h 3370881"/>
                          <a:gd name="connsiteX97" fmla="*/ 896470 w 2657256"/>
                          <a:gd name="connsiteY97" fmla="*/ 555964 h 3370881"/>
                          <a:gd name="connsiteX98" fmla="*/ 883023 w 2657256"/>
                          <a:gd name="connsiteY98" fmla="*/ 546999 h 3370881"/>
                          <a:gd name="connsiteX99" fmla="*/ 865094 w 2657256"/>
                          <a:gd name="connsiteY99" fmla="*/ 497693 h 3370881"/>
                          <a:gd name="connsiteX100" fmla="*/ 869576 w 2657256"/>
                          <a:gd name="connsiteY100" fmla="*/ 403564 h 3370881"/>
                          <a:gd name="connsiteX101" fmla="*/ 874059 w 2657256"/>
                          <a:gd name="connsiteY101" fmla="*/ 385634 h 3370881"/>
                          <a:gd name="connsiteX102" fmla="*/ 883023 w 2657256"/>
                          <a:gd name="connsiteY102" fmla="*/ 372187 h 3370881"/>
                          <a:gd name="connsiteX103" fmla="*/ 909918 w 2657256"/>
                          <a:gd name="connsiteY103" fmla="*/ 363223 h 3370881"/>
                          <a:gd name="connsiteX104" fmla="*/ 914400 w 2657256"/>
                          <a:gd name="connsiteY104" fmla="*/ 385634 h 3370881"/>
                          <a:gd name="connsiteX105" fmla="*/ 909918 w 2657256"/>
                          <a:gd name="connsiteY105" fmla="*/ 408046 h 3370881"/>
                          <a:gd name="connsiteX106" fmla="*/ 900953 w 2657256"/>
                          <a:gd name="connsiteY106" fmla="*/ 466317 h 3370881"/>
                          <a:gd name="connsiteX107" fmla="*/ 905435 w 2657256"/>
                          <a:gd name="connsiteY107" fmla="*/ 515623 h 3370881"/>
                          <a:gd name="connsiteX108" fmla="*/ 932329 w 2657256"/>
                          <a:gd name="connsiteY108" fmla="*/ 551481 h 3370881"/>
                          <a:gd name="connsiteX109" fmla="*/ 954741 w 2657256"/>
                          <a:gd name="connsiteY109" fmla="*/ 560446 h 3370881"/>
                          <a:gd name="connsiteX110" fmla="*/ 972670 w 2657256"/>
                          <a:gd name="connsiteY110" fmla="*/ 569411 h 3370881"/>
                          <a:gd name="connsiteX111" fmla="*/ 1066800 w 2657256"/>
                          <a:gd name="connsiteY111" fmla="*/ 564929 h 3370881"/>
                          <a:gd name="connsiteX112" fmla="*/ 1111623 w 2657256"/>
                          <a:gd name="connsiteY112" fmla="*/ 551481 h 3370881"/>
                          <a:gd name="connsiteX113" fmla="*/ 1129553 w 2657256"/>
                          <a:gd name="connsiteY113" fmla="*/ 538034 h 3370881"/>
                          <a:gd name="connsiteX114" fmla="*/ 1156447 w 2657256"/>
                          <a:gd name="connsiteY114" fmla="*/ 511140 h 3370881"/>
                          <a:gd name="connsiteX115" fmla="*/ 1160929 w 2657256"/>
                          <a:gd name="connsiteY115" fmla="*/ 493211 h 3370881"/>
                          <a:gd name="connsiteX116" fmla="*/ 1178859 w 2657256"/>
                          <a:gd name="connsiteY116" fmla="*/ 331846 h 3370881"/>
                          <a:gd name="connsiteX117" fmla="*/ 1215315 w 2657256"/>
                          <a:gd name="connsiteY117" fmla="*/ 270289 h 3370881"/>
                          <a:gd name="connsiteX118" fmla="*/ 1214718 w 2657256"/>
                          <a:gd name="connsiteY118" fmla="*/ 367705 h 3370881"/>
                          <a:gd name="connsiteX119" fmla="*/ 1201270 w 2657256"/>
                          <a:gd name="connsiteY119" fmla="*/ 412529 h 3370881"/>
                          <a:gd name="connsiteX120" fmla="*/ 1210235 w 2657256"/>
                          <a:gd name="connsiteY120" fmla="*/ 461834 h 3370881"/>
                          <a:gd name="connsiteX121" fmla="*/ 1214718 w 2657256"/>
                          <a:gd name="connsiteY121" fmla="*/ 475281 h 3370881"/>
                          <a:gd name="connsiteX122" fmla="*/ 1228165 w 2657256"/>
                          <a:gd name="connsiteY122" fmla="*/ 484246 h 3370881"/>
                          <a:gd name="connsiteX123" fmla="*/ 1250576 w 2657256"/>
                          <a:gd name="connsiteY123" fmla="*/ 502176 h 3370881"/>
                          <a:gd name="connsiteX124" fmla="*/ 1317812 w 2657256"/>
                          <a:gd name="connsiteY124" fmla="*/ 497693 h 3370881"/>
                          <a:gd name="connsiteX125" fmla="*/ 1353670 w 2657256"/>
                          <a:gd name="connsiteY125" fmla="*/ 488729 h 3370881"/>
                          <a:gd name="connsiteX126" fmla="*/ 1506070 w 2657256"/>
                          <a:gd name="connsiteY126" fmla="*/ 457352 h 3370881"/>
                          <a:gd name="connsiteX127" fmla="*/ 1550894 w 2657256"/>
                          <a:gd name="connsiteY127" fmla="*/ 430458 h 3370881"/>
                          <a:gd name="connsiteX128" fmla="*/ 1564341 w 2657256"/>
                          <a:gd name="connsiteY128" fmla="*/ 417011 h 3370881"/>
                          <a:gd name="connsiteX129" fmla="*/ 1586753 w 2657256"/>
                          <a:gd name="connsiteY129" fmla="*/ 399081 h 3370881"/>
                          <a:gd name="connsiteX130" fmla="*/ 1595718 w 2657256"/>
                          <a:gd name="connsiteY130" fmla="*/ 381152 h 3370881"/>
                          <a:gd name="connsiteX131" fmla="*/ 1613139 w 2657256"/>
                          <a:gd name="connsiteY131" fmla="*/ 358910 h 3370881"/>
                          <a:gd name="connsiteX132" fmla="*/ 1620066 w 2657256"/>
                          <a:gd name="connsiteY132" fmla="*/ 291047 h 3370881"/>
                          <a:gd name="connsiteX133" fmla="*/ 1604852 w 2657256"/>
                          <a:gd name="connsiteY133" fmla="*/ 236279 h 3370881"/>
                          <a:gd name="connsiteX134" fmla="*/ 1537447 w 2657256"/>
                          <a:gd name="connsiteY134" fmla="*/ 188411 h 3370881"/>
                          <a:gd name="connsiteX135" fmla="*/ 1613647 w 2657256"/>
                          <a:gd name="connsiteY135" fmla="*/ 399081 h 3370881"/>
                          <a:gd name="connsiteX136" fmla="*/ 1627094 w 2657256"/>
                          <a:gd name="connsiteY136" fmla="*/ 417011 h 3370881"/>
                          <a:gd name="connsiteX137" fmla="*/ 1658470 w 2657256"/>
                          <a:gd name="connsiteY137" fmla="*/ 412529 h 3370881"/>
                          <a:gd name="connsiteX138" fmla="*/ 1685365 w 2657256"/>
                          <a:gd name="connsiteY138" fmla="*/ 390117 h 3370881"/>
                          <a:gd name="connsiteX139" fmla="*/ 1694329 w 2657256"/>
                          <a:gd name="connsiteY139" fmla="*/ 376670 h 3370881"/>
                          <a:gd name="connsiteX140" fmla="*/ 1734670 w 2657256"/>
                          <a:gd name="connsiteY140" fmla="*/ 354258 h 3370881"/>
                          <a:gd name="connsiteX141" fmla="*/ 1743635 w 2657256"/>
                          <a:gd name="connsiteY141" fmla="*/ 340811 h 3370881"/>
                          <a:gd name="connsiteX142" fmla="*/ 1757082 w 2657256"/>
                          <a:gd name="connsiteY142" fmla="*/ 336329 h 3370881"/>
                          <a:gd name="connsiteX143" fmla="*/ 1808984 w 2657256"/>
                          <a:gd name="connsiteY143" fmla="*/ 249641 h 3370881"/>
                          <a:gd name="connsiteX144" fmla="*/ 1813896 w 2657256"/>
                          <a:gd name="connsiteY144" fmla="*/ 202194 h 3370881"/>
                          <a:gd name="connsiteX145" fmla="*/ 1869369 w 2657256"/>
                          <a:gd name="connsiteY145" fmla="*/ 152642 h 3370881"/>
                          <a:gd name="connsiteX146" fmla="*/ 1772023 w 2657256"/>
                          <a:gd name="connsiteY146" fmla="*/ 77249 h 3370881"/>
                          <a:gd name="connsiteX147" fmla="*/ 1948888 w 2657256"/>
                          <a:gd name="connsiteY147" fmla="*/ 178018 h 3370881"/>
                          <a:gd name="connsiteX148" fmla="*/ 1904737 w 2657256"/>
                          <a:gd name="connsiteY148" fmla="*/ 247915 h 3370881"/>
                          <a:gd name="connsiteX149" fmla="*/ 1874221 w 2657256"/>
                          <a:gd name="connsiteY149" fmla="*/ 318698 h 3370881"/>
                          <a:gd name="connsiteX150" fmla="*/ 1788459 w 2657256"/>
                          <a:gd name="connsiteY150" fmla="*/ 367705 h 3370881"/>
                          <a:gd name="connsiteX151" fmla="*/ 1761565 w 2657256"/>
                          <a:gd name="connsiteY151" fmla="*/ 390117 h 3370881"/>
                          <a:gd name="connsiteX152" fmla="*/ 1783976 w 2657256"/>
                          <a:gd name="connsiteY152" fmla="*/ 399081 h 3370881"/>
                          <a:gd name="connsiteX153" fmla="*/ 1878106 w 2657256"/>
                          <a:gd name="connsiteY153" fmla="*/ 390117 h 3370881"/>
                          <a:gd name="connsiteX154" fmla="*/ 1891553 w 2657256"/>
                          <a:gd name="connsiteY154" fmla="*/ 381152 h 3370881"/>
                          <a:gd name="connsiteX155" fmla="*/ 1918447 w 2657256"/>
                          <a:gd name="connsiteY155" fmla="*/ 372187 h 3370881"/>
                          <a:gd name="connsiteX156" fmla="*/ 1940859 w 2657256"/>
                          <a:gd name="connsiteY156" fmla="*/ 358740 h 3370881"/>
                          <a:gd name="connsiteX157" fmla="*/ 1954306 w 2657256"/>
                          <a:gd name="connsiteY157" fmla="*/ 354258 h 3370881"/>
                          <a:gd name="connsiteX158" fmla="*/ 2083304 w 2657256"/>
                          <a:gd name="connsiteY158" fmla="*/ 290281 h 3370881"/>
                          <a:gd name="connsiteX159" fmla="*/ 2166172 w 2657256"/>
                          <a:gd name="connsiteY159" fmla="*/ 215604 h 3370881"/>
                          <a:gd name="connsiteX160" fmla="*/ 2069054 w 2657256"/>
                          <a:gd name="connsiteY160" fmla="*/ 40493 h 3370881"/>
                          <a:gd name="connsiteX161" fmla="*/ 2078225 w 2657256"/>
                          <a:gd name="connsiteY161" fmla="*/ 188681 h 3370881"/>
                          <a:gd name="connsiteX162" fmla="*/ 1999129 w 2657256"/>
                          <a:gd name="connsiteY162" fmla="*/ 358740 h 3370881"/>
                          <a:gd name="connsiteX163" fmla="*/ 1994647 w 2657256"/>
                          <a:gd name="connsiteY163" fmla="*/ 372187 h 3370881"/>
                          <a:gd name="connsiteX164" fmla="*/ 2039470 w 2657256"/>
                          <a:gd name="connsiteY164" fmla="*/ 390117 h 3370881"/>
                          <a:gd name="connsiteX165" fmla="*/ 2115670 w 2657256"/>
                          <a:gd name="connsiteY165" fmla="*/ 390117 h 3370881"/>
                          <a:gd name="connsiteX166" fmla="*/ 2160494 w 2657256"/>
                          <a:gd name="connsiteY166" fmla="*/ 376670 h 3370881"/>
                          <a:gd name="connsiteX167" fmla="*/ 2191870 w 2657256"/>
                          <a:gd name="connsiteY167" fmla="*/ 363223 h 3370881"/>
                          <a:gd name="connsiteX168" fmla="*/ 2205318 w 2657256"/>
                          <a:gd name="connsiteY168" fmla="*/ 358740 h 3370881"/>
                          <a:gd name="connsiteX169" fmla="*/ 2232212 w 2657256"/>
                          <a:gd name="connsiteY169" fmla="*/ 340811 h 3370881"/>
                          <a:gd name="connsiteX170" fmla="*/ 2312894 w 2657256"/>
                          <a:gd name="connsiteY170" fmla="*/ 183929 h 3370881"/>
                          <a:gd name="connsiteX171" fmla="*/ 2339788 w 2657256"/>
                          <a:gd name="connsiteY171" fmla="*/ 151 h 3370881"/>
                          <a:gd name="connsiteX172" fmla="*/ 2357718 w 2657256"/>
                          <a:gd name="connsiteY172" fmla="*/ 215305 h 3370881"/>
                          <a:gd name="connsiteX173" fmla="*/ 2254623 w 2657256"/>
                          <a:gd name="connsiteY173" fmla="*/ 376670 h 3370881"/>
                          <a:gd name="connsiteX174" fmla="*/ 2245659 w 2657256"/>
                          <a:gd name="connsiteY174" fmla="*/ 390117 h 3370881"/>
                          <a:gd name="connsiteX175" fmla="*/ 2254623 w 2657256"/>
                          <a:gd name="connsiteY175" fmla="*/ 403564 h 3370881"/>
                          <a:gd name="connsiteX176" fmla="*/ 2353235 w 2657256"/>
                          <a:gd name="connsiteY176" fmla="*/ 399081 h 3370881"/>
                          <a:gd name="connsiteX177" fmla="*/ 2366682 w 2657256"/>
                          <a:gd name="connsiteY177" fmla="*/ 394599 h 3370881"/>
                          <a:gd name="connsiteX178" fmla="*/ 2389094 w 2657256"/>
                          <a:gd name="connsiteY178" fmla="*/ 390117 h 3370881"/>
                          <a:gd name="connsiteX179" fmla="*/ 2424953 w 2657256"/>
                          <a:gd name="connsiteY179" fmla="*/ 367705 h 3370881"/>
                          <a:gd name="connsiteX180" fmla="*/ 2528047 w 2657256"/>
                          <a:gd name="connsiteY180" fmla="*/ 292700 h 3370881"/>
                          <a:gd name="connsiteX181" fmla="*/ 2541495 w 2657256"/>
                          <a:gd name="connsiteY181" fmla="*/ 62906 h 3370881"/>
                          <a:gd name="connsiteX182" fmla="*/ 2591304 w 2657256"/>
                          <a:gd name="connsiteY182" fmla="*/ 214081 h 3370881"/>
                          <a:gd name="connsiteX183" fmla="*/ 2612315 w 2657256"/>
                          <a:gd name="connsiteY183" fmla="*/ 290907 h 3370881"/>
                          <a:gd name="connsiteX184" fmla="*/ 2650863 w 2657256"/>
                          <a:gd name="connsiteY184" fmla="*/ 344994 h 3370881"/>
                          <a:gd name="connsiteX185" fmla="*/ 2465294 w 2657256"/>
                          <a:gd name="connsiteY185" fmla="*/ 399081 h 3370881"/>
                          <a:gd name="connsiteX186" fmla="*/ 2442882 w 2657256"/>
                          <a:gd name="connsiteY186" fmla="*/ 403564 h 3370881"/>
                          <a:gd name="connsiteX187" fmla="*/ 2398059 w 2657256"/>
                          <a:gd name="connsiteY187" fmla="*/ 417011 h 3370881"/>
                          <a:gd name="connsiteX188" fmla="*/ 2375647 w 2657256"/>
                          <a:gd name="connsiteY188" fmla="*/ 425976 h 3370881"/>
                          <a:gd name="connsiteX189" fmla="*/ 2357718 w 2657256"/>
                          <a:gd name="connsiteY189" fmla="*/ 430458 h 3370881"/>
                          <a:gd name="connsiteX190" fmla="*/ 2344270 w 2657256"/>
                          <a:gd name="connsiteY190" fmla="*/ 461834 h 3370881"/>
                          <a:gd name="connsiteX191" fmla="*/ 2353235 w 2657256"/>
                          <a:gd name="connsiteY191" fmla="*/ 502176 h 3370881"/>
                          <a:gd name="connsiteX192" fmla="*/ 2362200 w 2657256"/>
                          <a:gd name="connsiteY192" fmla="*/ 515623 h 3370881"/>
                          <a:gd name="connsiteX193" fmla="*/ 2344270 w 2657256"/>
                          <a:gd name="connsiteY193" fmla="*/ 587340 h 3370881"/>
                          <a:gd name="connsiteX194" fmla="*/ 2321859 w 2657256"/>
                          <a:gd name="connsiteY194" fmla="*/ 614234 h 3370881"/>
                          <a:gd name="connsiteX195" fmla="*/ 2308412 w 2657256"/>
                          <a:gd name="connsiteY195" fmla="*/ 636646 h 3370881"/>
                          <a:gd name="connsiteX196" fmla="*/ 2281518 w 2657256"/>
                          <a:gd name="connsiteY196" fmla="*/ 641129 h 3370881"/>
                          <a:gd name="connsiteX197" fmla="*/ 2259106 w 2657256"/>
                          <a:gd name="connsiteY197" fmla="*/ 636646 h 3370881"/>
                          <a:gd name="connsiteX198" fmla="*/ 2277035 w 2657256"/>
                          <a:gd name="connsiteY198" fmla="*/ 578376 h 3370881"/>
                          <a:gd name="connsiteX199" fmla="*/ 2290482 w 2657256"/>
                          <a:gd name="connsiteY199" fmla="*/ 542517 h 3370881"/>
                          <a:gd name="connsiteX200" fmla="*/ 2286000 w 2657256"/>
                          <a:gd name="connsiteY200" fmla="*/ 506658 h 3370881"/>
                          <a:gd name="connsiteX201" fmla="*/ 2245659 w 2657256"/>
                          <a:gd name="connsiteY201" fmla="*/ 448387 h 3370881"/>
                          <a:gd name="connsiteX202" fmla="*/ 2200835 w 2657256"/>
                          <a:gd name="connsiteY202" fmla="*/ 430458 h 3370881"/>
                          <a:gd name="connsiteX203" fmla="*/ 2169459 w 2657256"/>
                          <a:gd name="connsiteY203" fmla="*/ 425976 h 3370881"/>
                          <a:gd name="connsiteX204" fmla="*/ 2102223 w 2657256"/>
                          <a:gd name="connsiteY204" fmla="*/ 430458 h 3370881"/>
                          <a:gd name="connsiteX205" fmla="*/ 2084294 w 2657256"/>
                          <a:gd name="connsiteY205" fmla="*/ 439423 h 3370881"/>
                          <a:gd name="connsiteX206" fmla="*/ 2070847 w 2657256"/>
                          <a:gd name="connsiteY206" fmla="*/ 443905 h 3370881"/>
                          <a:gd name="connsiteX207" fmla="*/ 2061882 w 2657256"/>
                          <a:gd name="connsiteY207" fmla="*/ 461834 h 3370881"/>
                          <a:gd name="connsiteX208" fmla="*/ 2034988 w 2657256"/>
                          <a:gd name="connsiteY208" fmla="*/ 475281 h 3370881"/>
                          <a:gd name="connsiteX209" fmla="*/ 1783976 w 2657256"/>
                          <a:gd name="connsiteY209" fmla="*/ 479764 h 3370881"/>
                          <a:gd name="connsiteX210" fmla="*/ 1766047 w 2657256"/>
                          <a:gd name="connsiteY210" fmla="*/ 488729 h 3370881"/>
                          <a:gd name="connsiteX211" fmla="*/ 1703294 w 2657256"/>
                          <a:gd name="connsiteY211" fmla="*/ 506658 h 3370881"/>
                          <a:gd name="connsiteX212" fmla="*/ 1689847 w 2657256"/>
                          <a:gd name="connsiteY212" fmla="*/ 511140 h 3370881"/>
                          <a:gd name="connsiteX213" fmla="*/ 1676400 w 2657256"/>
                          <a:gd name="connsiteY213" fmla="*/ 520105 h 3370881"/>
                          <a:gd name="connsiteX214" fmla="*/ 1649506 w 2657256"/>
                          <a:gd name="connsiteY214" fmla="*/ 529070 h 3370881"/>
                          <a:gd name="connsiteX215" fmla="*/ 1636059 w 2657256"/>
                          <a:gd name="connsiteY215" fmla="*/ 538034 h 3370881"/>
                          <a:gd name="connsiteX216" fmla="*/ 1622612 w 2657256"/>
                          <a:gd name="connsiteY216" fmla="*/ 551481 h 3370881"/>
                          <a:gd name="connsiteX217" fmla="*/ 1609165 w 2657256"/>
                          <a:gd name="connsiteY217" fmla="*/ 555964 h 3370881"/>
                          <a:gd name="connsiteX218" fmla="*/ 1577788 w 2657256"/>
                          <a:gd name="connsiteY218" fmla="*/ 587340 h 3370881"/>
                          <a:gd name="connsiteX219" fmla="*/ 1568823 w 2657256"/>
                          <a:gd name="connsiteY219" fmla="*/ 600787 h 3370881"/>
                          <a:gd name="connsiteX220" fmla="*/ 1555376 w 2657256"/>
                          <a:gd name="connsiteY220" fmla="*/ 614234 h 3370881"/>
                          <a:gd name="connsiteX221" fmla="*/ 1524000 w 2657256"/>
                          <a:gd name="connsiteY221" fmla="*/ 654576 h 3370881"/>
                          <a:gd name="connsiteX222" fmla="*/ 1519518 w 2657256"/>
                          <a:gd name="connsiteY222" fmla="*/ 668023 h 3370881"/>
                          <a:gd name="connsiteX223" fmla="*/ 1528482 w 2657256"/>
                          <a:gd name="connsiteY223" fmla="*/ 708364 h 3370881"/>
                          <a:gd name="connsiteX224" fmla="*/ 1537447 w 2657256"/>
                          <a:gd name="connsiteY224" fmla="*/ 721811 h 3370881"/>
                          <a:gd name="connsiteX225" fmla="*/ 1568823 w 2657256"/>
                          <a:gd name="connsiteY225" fmla="*/ 712846 h 3370881"/>
                          <a:gd name="connsiteX226" fmla="*/ 1600200 w 2657256"/>
                          <a:gd name="connsiteY226" fmla="*/ 712846 h 3370881"/>
                          <a:gd name="connsiteX227" fmla="*/ 1631576 w 2657256"/>
                          <a:gd name="connsiteY227" fmla="*/ 690434 h 3370881"/>
                          <a:gd name="connsiteX228" fmla="*/ 1645023 w 2657256"/>
                          <a:gd name="connsiteY228" fmla="*/ 676987 h 3370881"/>
                          <a:gd name="connsiteX229" fmla="*/ 1685365 w 2657256"/>
                          <a:gd name="connsiteY229" fmla="*/ 645611 h 3370881"/>
                          <a:gd name="connsiteX230" fmla="*/ 1716741 w 2657256"/>
                          <a:gd name="connsiteY230" fmla="*/ 614234 h 3370881"/>
                          <a:gd name="connsiteX231" fmla="*/ 1748118 w 2657256"/>
                          <a:gd name="connsiteY231" fmla="*/ 596305 h 3370881"/>
                          <a:gd name="connsiteX232" fmla="*/ 1761565 w 2657256"/>
                          <a:gd name="connsiteY232" fmla="*/ 591823 h 3370881"/>
                          <a:gd name="connsiteX233" fmla="*/ 1779494 w 2657256"/>
                          <a:gd name="connsiteY233" fmla="*/ 582858 h 3370881"/>
                          <a:gd name="connsiteX234" fmla="*/ 1815353 w 2657256"/>
                          <a:gd name="connsiteY234" fmla="*/ 573893 h 3370881"/>
                          <a:gd name="connsiteX235" fmla="*/ 2030506 w 2657256"/>
                          <a:gd name="connsiteY235" fmla="*/ 578376 h 3370881"/>
                          <a:gd name="connsiteX236" fmla="*/ 2017059 w 2657256"/>
                          <a:gd name="connsiteY236" fmla="*/ 600787 h 3370881"/>
                          <a:gd name="connsiteX237" fmla="*/ 1981200 w 2657256"/>
                          <a:gd name="connsiteY237" fmla="*/ 636646 h 3370881"/>
                          <a:gd name="connsiteX238" fmla="*/ 1967753 w 2657256"/>
                          <a:gd name="connsiteY238" fmla="*/ 650093 h 3370881"/>
                          <a:gd name="connsiteX239" fmla="*/ 1936376 w 2657256"/>
                          <a:gd name="connsiteY239" fmla="*/ 690434 h 3370881"/>
                          <a:gd name="connsiteX240" fmla="*/ 1905000 w 2657256"/>
                          <a:gd name="connsiteY240" fmla="*/ 717329 h 3370881"/>
                          <a:gd name="connsiteX241" fmla="*/ 1860176 w 2657256"/>
                          <a:gd name="connsiteY241" fmla="*/ 735258 h 3370881"/>
                          <a:gd name="connsiteX242" fmla="*/ 1788459 w 2657256"/>
                          <a:gd name="connsiteY242" fmla="*/ 744223 h 3370881"/>
                          <a:gd name="connsiteX243" fmla="*/ 1846729 w 2657256"/>
                          <a:gd name="connsiteY243" fmla="*/ 802493 h 3370881"/>
                          <a:gd name="connsiteX244" fmla="*/ 1913965 w 2657256"/>
                          <a:gd name="connsiteY244" fmla="*/ 829387 h 3370881"/>
                          <a:gd name="connsiteX245" fmla="*/ 1922929 w 2657256"/>
                          <a:gd name="connsiteY245" fmla="*/ 842834 h 3370881"/>
                          <a:gd name="connsiteX246" fmla="*/ 1967753 w 2657256"/>
                          <a:gd name="connsiteY246" fmla="*/ 883176 h 3370881"/>
                          <a:gd name="connsiteX247" fmla="*/ 1981200 w 2657256"/>
                          <a:gd name="connsiteY247" fmla="*/ 896623 h 3370881"/>
                          <a:gd name="connsiteX248" fmla="*/ 1994647 w 2657256"/>
                          <a:gd name="connsiteY248" fmla="*/ 905587 h 3370881"/>
                          <a:gd name="connsiteX249" fmla="*/ 2021541 w 2657256"/>
                          <a:gd name="connsiteY249" fmla="*/ 927999 h 3370881"/>
                          <a:gd name="connsiteX250" fmla="*/ 2030506 w 2657256"/>
                          <a:gd name="connsiteY250" fmla="*/ 941446 h 3370881"/>
                          <a:gd name="connsiteX251" fmla="*/ 2057400 w 2657256"/>
                          <a:gd name="connsiteY251" fmla="*/ 968340 h 3370881"/>
                          <a:gd name="connsiteX252" fmla="*/ 2088776 w 2657256"/>
                          <a:gd name="connsiteY252" fmla="*/ 1013164 h 3370881"/>
                          <a:gd name="connsiteX253" fmla="*/ 2115670 w 2657256"/>
                          <a:gd name="connsiteY253" fmla="*/ 1057987 h 3370881"/>
                          <a:gd name="connsiteX254" fmla="*/ 2120153 w 2657256"/>
                          <a:gd name="connsiteY254" fmla="*/ 1089364 h 3370881"/>
                          <a:gd name="connsiteX255" fmla="*/ 2138082 w 2657256"/>
                          <a:gd name="connsiteY255" fmla="*/ 1143152 h 3370881"/>
                          <a:gd name="connsiteX256" fmla="*/ 2147047 w 2657256"/>
                          <a:gd name="connsiteY256" fmla="*/ 1196940 h 3370881"/>
                          <a:gd name="connsiteX257" fmla="*/ 2151529 w 2657256"/>
                          <a:gd name="connsiteY257" fmla="*/ 1210387 h 3370881"/>
                          <a:gd name="connsiteX258" fmla="*/ 2156012 w 2657256"/>
                          <a:gd name="connsiteY258" fmla="*/ 1228317 h 3370881"/>
                          <a:gd name="connsiteX259" fmla="*/ 2173941 w 2657256"/>
                          <a:gd name="connsiteY259" fmla="*/ 1295552 h 3370881"/>
                          <a:gd name="connsiteX260" fmla="*/ 2182906 w 2657256"/>
                          <a:gd name="connsiteY260" fmla="*/ 1313481 h 3370881"/>
                          <a:gd name="connsiteX261" fmla="*/ 2187388 w 2657256"/>
                          <a:gd name="connsiteY261" fmla="*/ 1331411 h 3370881"/>
                          <a:gd name="connsiteX262" fmla="*/ 2214282 w 2657256"/>
                          <a:gd name="connsiteY262" fmla="*/ 1385199 h 3370881"/>
                          <a:gd name="connsiteX263" fmla="*/ 2218765 w 2657256"/>
                          <a:gd name="connsiteY263" fmla="*/ 1403129 h 3370881"/>
                          <a:gd name="connsiteX264" fmla="*/ 2223247 w 2657256"/>
                          <a:gd name="connsiteY264" fmla="*/ 1430023 h 3370881"/>
                          <a:gd name="connsiteX265" fmla="*/ 2236694 w 2657256"/>
                          <a:gd name="connsiteY265" fmla="*/ 1456917 h 3370881"/>
                          <a:gd name="connsiteX266" fmla="*/ 2249794 w 2657256"/>
                          <a:gd name="connsiteY266" fmla="*/ 1524624 h 3370881"/>
                          <a:gd name="connsiteX267" fmla="*/ 2241176 w 2657256"/>
                          <a:gd name="connsiteY267" fmla="*/ 1577940 h 3370881"/>
                          <a:gd name="connsiteX268" fmla="*/ 2245659 w 2657256"/>
                          <a:gd name="connsiteY268" fmla="*/ 1595870 h 3370881"/>
                          <a:gd name="connsiteX269" fmla="*/ 2249634 w 2657256"/>
                          <a:gd name="connsiteY269" fmla="*/ 1685855 h 3370881"/>
                          <a:gd name="connsiteX270" fmla="*/ 2227729 w 2657256"/>
                          <a:gd name="connsiteY270" fmla="*/ 1716893 h 3370881"/>
                          <a:gd name="connsiteX271" fmla="*/ 2240500 w 2657256"/>
                          <a:gd name="connsiteY271" fmla="*/ 1674269 h 3370881"/>
                          <a:gd name="connsiteX272" fmla="*/ 2235341 w 2657256"/>
                          <a:gd name="connsiteY272" fmla="*/ 1788611 h 3370881"/>
                          <a:gd name="connsiteX273" fmla="*/ 2230689 w 2657256"/>
                          <a:gd name="connsiteY273" fmla="*/ 1823963 h 3370881"/>
                          <a:gd name="connsiteX274" fmla="*/ 2226207 w 2657256"/>
                          <a:gd name="connsiteY274" fmla="*/ 1824470 h 3370881"/>
                          <a:gd name="connsiteX275" fmla="*/ 2208278 w 2657256"/>
                          <a:gd name="connsiteY275" fmla="*/ 1869293 h 3370881"/>
                          <a:gd name="connsiteX276" fmla="*/ 2195168 w 2657256"/>
                          <a:gd name="connsiteY276" fmla="*/ 1882740 h 3370881"/>
                          <a:gd name="connsiteX277" fmla="*/ 2203458 w 2657256"/>
                          <a:gd name="connsiteY277" fmla="*/ 1918938 h 3370881"/>
                          <a:gd name="connsiteX278" fmla="*/ 2204134 w 2657256"/>
                          <a:gd name="connsiteY278" fmla="*/ 1949806 h 3370881"/>
                          <a:gd name="connsiteX279" fmla="*/ 2226545 w 2657256"/>
                          <a:gd name="connsiteY279" fmla="*/ 1954627 h 3370881"/>
                          <a:gd name="connsiteX280" fmla="*/ 2241176 w 2657256"/>
                          <a:gd name="connsiteY280" fmla="*/ 2012729 h 3370881"/>
                          <a:gd name="connsiteX281" fmla="*/ 2263588 w 2657256"/>
                          <a:gd name="connsiteY281" fmla="*/ 2057552 h 3370881"/>
                          <a:gd name="connsiteX282" fmla="*/ 2286000 w 2657256"/>
                          <a:gd name="connsiteY282" fmla="*/ 2084446 h 3370881"/>
                          <a:gd name="connsiteX283" fmla="*/ 2299447 w 2657256"/>
                          <a:gd name="connsiteY283" fmla="*/ 2124787 h 3370881"/>
                          <a:gd name="connsiteX284" fmla="*/ 2321859 w 2657256"/>
                          <a:gd name="connsiteY284" fmla="*/ 2151681 h 3370881"/>
                          <a:gd name="connsiteX285" fmla="*/ 2344270 w 2657256"/>
                          <a:gd name="connsiteY285" fmla="*/ 2205470 h 3370881"/>
                          <a:gd name="connsiteX286" fmla="*/ 2348753 w 2657256"/>
                          <a:gd name="connsiteY286" fmla="*/ 2223399 h 3370881"/>
                          <a:gd name="connsiteX287" fmla="*/ 2366682 w 2657256"/>
                          <a:gd name="connsiteY287" fmla="*/ 2263740 h 3370881"/>
                          <a:gd name="connsiteX288" fmla="*/ 2375647 w 2657256"/>
                          <a:gd name="connsiteY288" fmla="*/ 2286152 h 3370881"/>
                          <a:gd name="connsiteX289" fmla="*/ 2380129 w 2657256"/>
                          <a:gd name="connsiteY289" fmla="*/ 2308564 h 3370881"/>
                          <a:gd name="connsiteX290" fmla="*/ 2389094 w 2657256"/>
                          <a:gd name="connsiteY290" fmla="*/ 2335458 h 3370881"/>
                          <a:gd name="connsiteX291" fmla="*/ 2393576 w 2657256"/>
                          <a:gd name="connsiteY291" fmla="*/ 2380281 h 3370881"/>
                          <a:gd name="connsiteX292" fmla="*/ 2398059 w 2657256"/>
                          <a:gd name="connsiteY292" fmla="*/ 2393729 h 3370881"/>
                          <a:gd name="connsiteX293" fmla="*/ 2419794 w 2657256"/>
                          <a:gd name="connsiteY293" fmla="*/ 2447517 h 3370881"/>
                          <a:gd name="connsiteX294" fmla="*/ 2427343 w 2657256"/>
                          <a:gd name="connsiteY294" fmla="*/ 2564058 h 3370881"/>
                          <a:gd name="connsiteX295" fmla="*/ 2389094 w 2657256"/>
                          <a:gd name="connsiteY295" fmla="*/ 2837481 h 3370881"/>
                          <a:gd name="connsiteX296" fmla="*/ 2380129 w 2657256"/>
                          <a:gd name="connsiteY296" fmla="*/ 2859893 h 3370881"/>
                          <a:gd name="connsiteX297" fmla="*/ 2357718 w 2657256"/>
                          <a:gd name="connsiteY297" fmla="*/ 2913681 h 3370881"/>
                          <a:gd name="connsiteX298" fmla="*/ 2348753 w 2657256"/>
                          <a:gd name="connsiteY298" fmla="*/ 2936093 h 3370881"/>
                          <a:gd name="connsiteX299" fmla="*/ 2339788 w 2657256"/>
                          <a:gd name="connsiteY299" fmla="*/ 2971952 h 3370881"/>
                          <a:gd name="connsiteX300" fmla="*/ 2326341 w 2657256"/>
                          <a:gd name="connsiteY300" fmla="*/ 2994364 h 3370881"/>
                          <a:gd name="connsiteX301" fmla="*/ 2317376 w 2657256"/>
                          <a:gd name="connsiteY301" fmla="*/ 3025740 h 3370881"/>
                          <a:gd name="connsiteX302" fmla="*/ 2303929 w 2657256"/>
                          <a:gd name="connsiteY302" fmla="*/ 3048152 h 3370881"/>
                          <a:gd name="connsiteX303" fmla="*/ 2290482 w 2657256"/>
                          <a:gd name="connsiteY303" fmla="*/ 3079529 h 3370881"/>
                          <a:gd name="connsiteX304" fmla="*/ 2272553 w 2657256"/>
                          <a:gd name="connsiteY304" fmla="*/ 3084011 h 3370881"/>
                          <a:gd name="connsiteX305" fmla="*/ 2259106 w 2657256"/>
                          <a:gd name="connsiteY305" fmla="*/ 3088493 h 3370881"/>
                          <a:gd name="connsiteX306" fmla="*/ 2241176 w 2657256"/>
                          <a:gd name="connsiteY306" fmla="*/ 3092976 h 3370881"/>
                          <a:gd name="connsiteX307" fmla="*/ 2209800 w 2657256"/>
                          <a:gd name="connsiteY307" fmla="*/ 3101940 h 3370881"/>
                          <a:gd name="connsiteX308" fmla="*/ 2205318 w 2657256"/>
                          <a:gd name="connsiteY308" fmla="*/ 3039187 h 3370881"/>
                          <a:gd name="connsiteX309" fmla="*/ 2218765 w 2657256"/>
                          <a:gd name="connsiteY309" fmla="*/ 3021258 h 3370881"/>
                          <a:gd name="connsiteX310" fmla="*/ 2245659 w 2657256"/>
                          <a:gd name="connsiteY310" fmla="*/ 2971952 h 3370881"/>
                          <a:gd name="connsiteX311" fmla="*/ 2268070 w 2657256"/>
                          <a:gd name="connsiteY311" fmla="*/ 2945058 h 3370881"/>
                          <a:gd name="connsiteX312" fmla="*/ 2298550 w 2657256"/>
                          <a:gd name="connsiteY312" fmla="*/ 2568540 h 3370881"/>
                          <a:gd name="connsiteX313" fmla="*/ 2284986 w 2657256"/>
                          <a:gd name="connsiteY313" fmla="*/ 2532681 h 3370881"/>
                          <a:gd name="connsiteX314" fmla="*/ 2293273 w 2657256"/>
                          <a:gd name="connsiteY314" fmla="*/ 2496653 h 3370881"/>
                          <a:gd name="connsiteX315" fmla="*/ 2278152 w 2657256"/>
                          <a:gd name="connsiteY315" fmla="*/ 2475178 h 3370881"/>
                          <a:gd name="connsiteX316" fmla="*/ 2245659 w 2657256"/>
                          <a:gd name="connsiteY316" fmla="*/ 2389247 h 3370881"/>
                          <a:gd name="connsiteX317" fmla="*/ 2195507 w 2657256"/>
                          <a:gd name="connsiteY317" fmla="*/ 2241328 h 3370881"/>
                          <a:gd name="connsiteX318" fmla="*/ 2083786 w 2657256"/>
                          <a:gd name="connsiteY318" fmla="*/ 2040300 h 3370881"/>
                          <a:gd name="connsiteX319" fmla="*/ 2048773 w 2657256"/>
                          <a:gd name="connsiteY319" fmla="*/ 2017971 h 3370881"/>
                          <a:gd name="connsiteX320" fmla="*/ 2074314 w 2657256"/>
                          <a:gd name="connsiteY320" fmla="*/ 2011967 h 3370881"/>
                          <a:gd name="connsiteX321" fmla="*/ 2034988 w 2657256"/>
                          <a:gd name="connsiteY321" fmla="*/ 2003764 h 3370881"/>
                          <a:gd name="connsiteX322" fmla="*/ 2026023 w 2657256"/>
                          <a:gd name="connsiteY322" fmla="*/ 2026176 h 3370881"/>
                          <a:gd name="connsiteX323" fmla="*/ 2021541 w 2657256"/>
                          <a:gd name="connsiteY323" fmla="*/ 2039623 h 3370881"/>
                          <a:gd name="connsiteX324" fmla="*/ 1999129 w 2657256"/>
                          <a:gd name="connsiteY324" fmla="*/ 2053070 h 3370881"/>
                          <a:gd name="connsiteX325" fmla="*/ 1990165 w 2657256"/>
                          <a:gd name="connsiteY325" fmla="*/ 2070999 h 3370881"/>
                          <a:gd name="connsiteX326" fmla="*/ 1967753 w 2657256"/>
                          <a:gd name="connsiteY326" fmla="*/ 2106858 h 3370881"/>
                          <a:gd name="connsiteX327" fmla="*/ 1981200 w 2657256"/>
                          <a:gd name="connsiteY327" fmla="*/ 2223399 h 3370881"/>
                          <a:gd name="connsiteX328" fmla="*/ 1994647 w 2657256"/>
                          <a:gd name="connsiteY328" fmla="*/ 2254776 h 3370881"/>
                          <a:gd name="connsiteX329" fmla="*/ 2003612 w 2657256"/>
                          <a:gd name="connsiteY329" fmla="*/ 2272705 h 3370881"/>
                          <a:gd name="connsiteX330" fmla="*/ 2026023 w 2657256"/>
                          <a:gd name="connsiteY330" fmla="*/ 2304081 h 3370881"/>
                          <a:gd name="connsiteX331" fmla="*/ 2043953 w 2657256"/>
                          <a:gd name="connsiteY331" fmla="*/ 2348905 h 3370881"/>
                          <a:gd name="connsiteX332" fmla="*/ 2061882 w 2657256"/>
                          <a:gd name="connsiteY332" fmla="*/ 2371317 h 3370881"/>
                          <a:gd name="connsiteX333" fmla="*/ 2088776 w 2657256"/>
                          <a:gd name="connsiteY333" fmla="*/ 2434070 h 3370881"/>
                          <a:gd name="connsiteX334" fmla="*/ 2102223 w 2657256"/>
                          <a:gd name="connsiteY334" fmla="*/ 2465446 h 3370881"/>
                          <a:gd name="connsiteX335" fmla="*/ 2106706 w 2657256"/>
                          <a:gd name="connsiteY335" fmla="*/ 2496823 h 3370881"/>
                          <a:gd name="connsiteX336" fmla="*/ 2124635 w 2657256"/>
                          <a:gd name="connsiteY336" fmla="*/ 2559576 h 3370881"/>
                          <a:gd name="connsiteX337" fmla="*/ 2138082 w 2657256"/>
                          <a:gd name="connsiteY337" fmla="*/ 2649223 h 3370881"/>
                          <a:gd name="connsiteX338" fmla="*/ 2147047 w 2657256"/>
                          <a:gd name="connsiteY338" fmla="*/ 2685081 h 3370881"/>
                          <a:gd name="connsiteX339" fmla="*/ 2151529 w 2657256"/>
                          <a:gd name="connsiteY339" fmla="*/ 2716458 h 3370881"/>
                          <a:gd name="connsiteX340" fmla="*/ 2160494 w 2657256"/>
                          <a:gd name="connsiteY340" fmla="*/ 2770246 h 3370881"/>
                          <a:gd name="connsiteX341" fmla="*/ 2156012 w 2657256"/>
                          <a:gd name="connsiteY341" fmla="*/ 2962987 h 3370881"/>
                          <a:gd name="connsiteX342" fmla="*/ 2138082 w 2657256"/>
                          <a:gd name="connsiteY342" fmla="*/ 3043670 h 3370881"/>
                          <a:gd name="connsiteX343" fmla="*/ 2133600 w 2657256"/>
                          <a:gd name="connsiteY343" fmla="*/ 3061599 h 3370881"/>
                          <a:gd name="connsiteX344" fmla="*/ 2120153 w 2657256"/>
                          <a:gd name="connsiteY344" fmla="*/ 3079529 h 3370881"/>
                          <a:gd name="connsiteX345" fmla="*/ 2111188 w 2657256"/>
                          <a:gd name="connsiteY345" fmla="*/ 3106423 h 3370881"/>
                          <a:gd name="connsiteX346" fmla="*/ 2088776 w 2657256"/>
                          <a:gd name="connsiteY346" fmla="*/ 3137799 h 3370881"/>
                          <a:gd name="connsiteX347" fmla="*/ 2075329 w 2657256"/>
                          <a:gd name="connsiteY347" fmla="*/ 3164693 h 3370881"/>
                          <a:gd name="connsiteX348" fmla="*/ 2061882 w 2657256"/>
                          <a:gd name="connsiteY348" fmla="*/ 3169176 h 3370881"/>
                          <a:gd name="connsiteX349" fmla="*/ 2021541 w 2657256"/>
                          <a:gd name="connsiteY349" fmla="*/ 3164693 h 3370881"/>
                          <a:gd name="connsiteX350" fmla="*/ 2012576 w 2657256"/>
                          <a:gd name="connsiteY350" fmla="*/ 3119870 h 3370881"/>
                          <a:gd name="connsiteX351" fmla="*/ 2048435 w 2657256"/>
                          <a:gd name="connsiteY351" fmla="*/ 3021258 h 3370881"/>
                          <a:gd name="connsiteX352" fmla="*/ 2048435 w 2657256"/>
                          <a:gd name="connsiteY352" fmla="*/ 3021258 h 3370881"/>
                          <a:gd name="connsiteX353" fmla="*/ 2061882 w 2657256"/>
                          <a:gd name="connsiteY353" fmla="*/ 2967470 h 3370881"/>
                          <a:gd name="connsiteX354" fmla="*/ 2070847 w 2657256"/>
                          <a:gd name="connsiteY354" fmla="*/ 2882305 h 3370881"/>
                          <a:gd name="connsiteX355" fmla="*/ 2066365 w 2657256"/>
                          <a:gd name="connsiteY355" fmla="*/ 2725423 h 3370881"/>
                          <a:gd name="connsiteX356" fmla="*/ 2043953 w 2657256"/>
                          <a:gd name="connsiteY356" fmla="*/ 2649223 h 3370881"/>
                          <a:gd name="connsiteX357" fmla="*/ 2030506 w 2657256"/>
                          <a:gd name="connsiteY357" fmla="*/ 2622329 h 3370881"/>
                          <a:gd name="connsiteX358" fmla="*/ 2017059 w 2657256"/>
                          <a:gd name="connsiteY358" fmla="*/ 2581987 h 3370881"/>
                          <a:gd name="connsiteX359" fmla="*/ 1981200 w 2657256"/>
                          <a:gd name="connsiteY359" fmla="*/ 2514752 h 3370881"/>
                          <a:gd name="connsiteX360" fmla="*/ 1972235 w 2657256"/>
                          <a:gd name="connsiteY360" fmla="*/ 2501305 h 3370881"/>
                          <a:gd name="connsiteX361" fmla="*/ 1958788 w 2657256"/>
                          <a:gd name="connsiteY361" fmla="*/ 2478893 h 3370881"/>
                          <a:gd name="connsiteX362" fmla="*/ 1905000 w 2657256"/>
                          <a:gd name="connsiteY362" fmla="*/ 2398211 h 3370881"/>
                          <a:gd name="connsiteX363" fmla="*/ 1882588 w 2657256"/>
                          <a:gd name="connsiteY363" fmla="*/ 2357870 h 3370881"/>
                          <a:gd name="connsiteX364" fmla="*/ 1869141 w 2657256"/>
                          <a:gd name="connsiteY364" fmla="*/ 2339940 h 3370881"/>
                          <a:gd name="connsiteX365" fmla="*/ 1806388 w 2657256"/>
                          <a:gd name="connsiteY365" fmla="*/ 2313046 h 3370881"/>
                          <a:gd name="connsiteX366" fmla="*/ 1779494 w 2657256"/>
                          <a:gd name="connsiteY366" fmla="*/ 2304081 h 3370881"/>
                          <a:gd name="connsiteX367" fmla="*/ 1752600 w 2657256"/>
                          <a:gd name="connsiteY367" fmla="*/ 2299599 h 3370881"/>
                          <a:gd name="connsiteX368" fmla="*/ 1680882 w 2657256"/>
                          <a:gd name="connsiteY368" fmla="*/ 2277187 h 3370881"/>
                          <a:gd name="connsiteX369" fmla="*/ 1719025 w 2657256"/>
                          <a:gd name="connsiteY369" fmla="*/ 2281331 h 3370881"/>
                          <a:gd name="connsiteX370" fmla="*/ 1756997 w 2657256"/>
                          <a:gd name="connsiteY370" fmla="*/ 2289450 h 3370881"/>
                          <a:gd name="connsiteX371" fmla="*/ 1656440 w 2657256"/>
                          <a:gd name="connsiteY371" fmla="*/ 2298583 h 3370881"/>
                          <a:gd name="connsiteX372" fmla="*/ 1537447 w 2657256"/>
                          <a:gd name="connsiteY372" fmla="*/ 2329960 h 3370881"/>
                          <a:gd name="connsiteX373" fmla="*/ 1571993 w 2657256"/>
                          <a:gd name="connsiteY373" fmla="*/ 2317957 h 3370881"/>
                          <a:gd name="connsiteX374" fmla="*/ 1509707 w 2657256"/>
                          <a:gd name="connsiteY374" fmla="*/ 2338926 h 3370881"/>
                          <a:gd name="connsiteX375" fmla="*/ 1500444 w 2657256"/>
                          <a:gd name="connsiteY375" fmla="*/ 2355271 h 3370881"/>
                          <a:gd name="connsiteX376" fmla="*/ 1402678 w 2657256"/>
                          <a:gd name="connsiteY376" fmla="*/ 2339641 h 3370881"/>
                          <a:gd name="connsiteX377" fmla="*/ 1322892 w 2657256"/>
                          <a:gd name="connsiteY377" fmla="*/ 2336952 h 3370881"/>
                          <a:gd name="connsiteX378" fmla="*/ 1199384 w 2657256"/>
                          <a:gd name="connsiteY378" fmla="*/ 2307041 h 3370881"/>
                          <a:gd name="connsiteX379" fmla="*/ 1066800 w 2657256"/>
                          <a:gd name="connsiteY379" fmla="*/ 2272705 h 3370881"/>
                          <a:gd name="connsiteX380" fmla="*/ 1030941 w 2657256"/>
                          <a:gd name="connsiteY380" fmla="*/ 2263740 h 3370881"/>
                          <a:gd name="connsiteX381" fmla="*/ 986118 w 2657256"/>
                          <a:gd name="connsiteY381" fmla="*/ 2241329 h 3370881"/>
                          <a:gd name="connsiteX382" fmla="*/ 968188 w 2657256"/>
                          <a:gd name="connsiteY382" fmla="*/ 2232364 h 3370881"/>
                          <a:gd name="connsiteX383" fmla="*/ 936812 w 2657256"/>
                          <a:gd name="connsiteY383" fmla="*/ 2214434 h 3370881"/>
                          <a:gd name="connsiteX384" fmla="*/ 905435 w 2657256"/>
                          <a:gd name="connsiteY384" fmla="*/ 2196505 h 3370881"/>
                          <a:gd name="connsiteX385" fmla="*/ 869576 w 2657256"/>
                          <a:gd name="connsiteY385" fmla="*/ 2209952 h 3370881"/>
                          <a:gd name="connsiteX386" fmla="*/ 856129 w 2657256"/>
                          <a:gd name="connsiteY386" fmla="*/ 2227881 h 3370881"/>
                          <a:gd name="connsiteX387" fmla="*/ 815788 w 2657256"/>
                          <a:gd name="connsiteY387" fmla="*/ 2268223 h 3370881"/>
                          <a:gd name="connsiteX388" fmla="*/ 788894 w 2657256"/>
                          <a:gd name="connsiteY388" fmla="*/ 2290634 h 3370881"/>
                          <a:gd name="connsiteX389" fmla="*/ 762000 w 2657256"/>
                          <a:gd name="connsiteY389" fmla="*/ 2313046 h 3370881"/>
                          <a:gd name="connsiteX390" fmla="*/ 753035 w 2657256"/>
                          <a:gd name="connsiteY390" fmla="*/ 2326493 h 3370881"/>
                          <a:gd name="connsiteX391" fmla="*/ 735106 w 2657256"/>
                          <a:gd name="connsiteY391" fmla="*/ 2339940 h 3370881"/>
                          <a:gd name="connsiteX392" fmla="*/ 712694 w 2657256"/>
                          <a:gd name="connsiteY392" fmla="*/ 2362352 h 3370881"/>
                          <a:gd name="connsiteX393" fmla="*/ 694765 w 2657256"/>
                          <a:gd name="connsiteY393" fmla="*/ 2375799 h 3370881"/>
                          <a:gd name="connsiteX394" fmla="*/ 681318 w 2657256"/>
                          <a:gd name="connsiteY394" fmla="*/ 2393729 h 3370881"/>
                          <a:gd name="connsiteX395" fmla="*/ 667870 w 2657256"/>
                          <a:gd name="connsiteY395" fmla="*/ 2402693 h 3370881"/>
                          <a:gd name="connsiteX396" fmla="*/ 623047 w 2657256"/>
                          <a:gd name="connsiteY396" fmla="*/ 2443034 h 3370881"/>
                          <a:gd name="connsiteX397" fmla="*/ 600635 w 2657256"/>
                          <a:gd name="connsiteY397" fmla="*/ 2474411 h 3370881"/>
                          <a:gd name="connsiteX398" fmla="*/ 587188 w 2657256"/>
                          <a:gd name="connsiteY398" fmla="*/ 2514752 h 3370881"/>
                          <a:gd name="connsiteX399" fmla="*/ 582706 w 2657256"/>
                          <a:gd name="connsiteY399" fmla="*/ 2546129 h 3370881"/>
                          <a:gd name="connsiteX400" fmla="*/ 596153 w 2657256"/>
                          <a:gd name="connsiteY400" fmla="*/ 2635776 h 3370881"/>
                          <a:gd name="connsiteX401" fmla="*/ 600635 w 2657256"/>
                          <a:gd name="connsiteY401" fmla="*/ 2653705 h 3370881"/>
                          <a:gd name="connsiteX402" fmla="*/ 609600 w 2657256"/>
                          <a:gd name="connsiteY402" fmla="*/ 2671634 h 3370881"/>
                          <a:gd name="connsiteX403" fmla="*/ 614082 w 2657256"/>
                          <a:gd name="connsiteY403" fmla="*/ 2689564 h 3370881"/>
                          <a:gd name="connsiteX404" fmla="*/ 623047 w 2657256"/>
                          <a:gd name="connsiteY404" fmla="*/ 2711976 h 3370881"/>
                          <a:gd name="connsiteX405" fmla="*/ 627529 w 2657256"/>
                          <a:gd name="connsiteY405" fmla="*/ 2734387 h 3370881"/>
                          <a:gd name="connsiteX406" fmla="*/ 640976 w 2657256"/>
                          <a:gd name="connsiteY406" fmla="*/ 2765764 h 3370881"/>
                          <a:gd name="connsiteX407" fmla="*/ 645459 w 2657256"/>
                          <a:gd name="connsiteY407" fmla="*/ 2779211 h 3370881"/>
                          <a:gd name="connsiteX408" fmla="*/ 658906 w 2657256"/>
                          <a:gd name="connsiteY408" fmla="*/ 2801623 h 3370881"/>
                          <a:gd name="connsiteX409" fmla="*/ 676835 w 2657256"/>
                          <a:gd name="connsiteY409" fmla="*/ 2864376 h 3370881"/>
                          <a:gd name="connsiteX410" fmla="*/ 690282 w 2657256"/>
                          <a:gd name="connsiteY410" fmla="*/ 2895752 h 3370881"/>
                          <a:gd name="connsiteX411" fmla="*/ 699247 w 2657256"/>
                          <a:gd name="connsiteY411" fmla="*/ 2940576 h 3370881"/>
                          <a:gd name="connsiteX412" fmla="*/ 703729 w 2657256"/>
                          <a:gd name="connsiteY412" fmla="*/ 2967470 h 3370881"/>
                          <a:gd name="connsiteX413" fmla="*/ 717176 w 2657256"/>
                          <a:gd name="connsiteY413" fmla="*/ 2994364 h 3370881"/>
                          <a:gd name="connsiteX414" fmla="*/ 735106 w 2657256"/>
                          <a:gd name="connsiteY414" fmla="*/ 3052634 h 3370881"/>
                          <a:gd name="connsiteX415" fmla="*/ 739588 w 2657256"/>
                          <a:gd name="connsiteY415" fmla="*/ 3079529 h 3370881"/>
                          <a:gd name="connsiteX416" fmla="*/ 762000 w 2657256"/>
                          <a:gd name="connsiteY416" fmla="*/ 3142281 h 3370881"/>
                          <a:gd name="connsiteX417" fmla="*/ 766482 w 2657256"/>
                          <a:gd name="connsiteY417" fmla="*/ 3231929 h 3370881"/>
                          <a:gd name="connsiteX418" fmla="*/ 770965 w 2657256"/>
                          <a:gd name="connsiteY418" fmla="*/ 3254340 h 3370881"/>
                          <a:gd name="connsiteX419" fmla="*/ 775447 w 2657256"/>
                          <a:gd name="connsiteY419" fmla="*/ 3285717 h 3370881"/>
                          <a:gd name="connsiteX420" fmla="*/ 748553 w 2657256"/>
                          <a:gd name="connsiteY420" fmla="*/ 3335023 h 3370881"/>
                          <a:gd name="connsiteX421" fmla="*/ 721659 w 2657256"/>
                          <a:gd name="connsiteY421" fmla="*/ 3343987 h 3370881"/>
                          <a:gd name="connsiteX422" fmla="*/ 708212 w 2657256"/>
                          <a:gd name="connsiteY422" fmla="*/ 3348470 h 3370881"/>
                          <a:gd name="connsiteX423" fmla="*/ 623047 w 2657256"/>
                          <a:gd name="connsiteY423" fmla="*/ 3330540 h 3370881"/>
                          <a:gd name="connsiteX424" fmla="*/ 609600 w 2657256"/>
                          <a:gd name="connsiteY424" fmla="*/ 3308129 h 3370881"/>
                          <a:gd name="connsiteX425" fmla="*/ 591670 w 2657256"/>
                          <a:gd name="connsiteY425" fmla="*/ 3267787 h 3370881"/>
                          <a:gd name="connsiteX426" fmla="*/ 560294 w 2657256"/>
                          <a:gd name="connsiteY426" fmla="*/ 3209517 h 3370881"/>
                          <a:gd name="connsiteX427" fmla="*/ 551329 w 2657256"/>
                          <a:gd name="connsiteY427" fmla="*/ 3196070 h 3370881"/>
                          <a:gd name="connsiteX428" fmla="*/ 528918 w 2657256"/>
                          <a:gd name="connsiteY428" fmla="*/ 3173658 h 3370881"/>
                          <a:gd name="connsiteX429" fmla="*/ 519953 w 2657256"/>
                          <a:gd name="connsiteY429" fmla="*/ 3128834 h 3370881"/>
                          <a:gd name="connsiteX430" fmla="*/ 524435 w 2657256"/>
                          <a:gd name="connsiteY430" fmla="*/ 3101940 h 3370881"/>
                          <a:gd name="connsiteX431" fmla="*/ 528918 w 2657256"/>
                          <a:gd name="connsiteY431" fmla="*/ 3088493 h 3370881"/>
                          <a:gd name="connsiteX432" fmla="*/ 542365 w 2657256"/>
                          <a:gd name="connsiteY432" fmla="*/ 3052634 h 3370881"/>
                          <a:gd name="connsiteX433" fmla="*/ 484094 w 2657256"/>
                          <a:gd name="connsiteY433" fmla="*/ 2886787 h 3370881"/>
                          <a:gd name="connsiteX434" fmla="*/ 443753 w 2657256"/>
                          <a:gd name="connsiteY434" fmla="*/ 2779211 h 3370881"/>
                          <a:gd name="connsiteX435" fmla="*/ 439270 w 2657256"/>
                          <a:gd name="connsiteY435" fmla="*/ 2752317 h 3370881"/>
                          <a:gd name="connsiteX436" fmla="*/ 430306 w 2657256"/>
                          <a:gd name="connsiteY436" fmla="*/ 2716458 h 3370881"/>
                          <a:gd name="connsiteX437" fmla="*/ 425823 w 2657256"/>
                          <a:gd name="connsiteY437" fmla="*/ 2680599 h 3370881"/>
                          <a:gd name="connsiteX438" fmla="*/ 398929 w 2657256"/>
                          <a:gd name="connsiteY438" fmla="*/ 2599917 h 3370881"/>
                          <a:gd name="connsiteX439" fmla="*/ 385482 w 2657256"/>
                          <a:gd name="connsiteY439" fmla="*/ 2568540 h 3370881"/>
                          <a:gd name="connsiteX440" fmla="*/ 381000 w 2657256"/>
                          <a:gd name="connsiteY440" fmla="*/ 2550611 h 3370881"/>
                          <a:gd name="connsiteX441" fmla="*/ 372035 w 2657256"/>
                          <a:gd name="connsiteY441" fmla="*/ 2483376 h 3370881"/>
                          <a:gd name="connsiteX442" fmla="*/ 367553 w 2657256"/>
                          <a:gd name="connsiteY442" fmla="*/ 2469929 h 3370881"/>
                          <a:gd name="connsiteX443" fmla="*/ 407894 w 2657256"/>
                          <a:gd name="connsiteY443" fmla="*/ 2451999 h 3370881"/>
                          <a:gd name="connsiteX444" fmla="*/ 515470 w 2657256"/>
                          <a:gd name="connsiteY444" fmla="*/ 2407176 h 3370881"/>
                          <a:gd name="connsiteX445" fmla="*/ 578223 w 2657256"/>
                          <a:gd name="connsiteY445" fmla="*/ 2353387 h 3370881"/>
                          <a:gd name="connsiteX446" fmla="*/ 587188 w 2657256"/>
                          <a:gd name="connsiteY446" fmla="*/ 2330976 h 3370881"/>
                          <a:gd name="connsiteX447" fmla="*/ 614082 w 2657256"/>
                          <a:gd name="connsiteY447" fmla="*/ 2254776 h 3370881"/>
                          <a:gd name="connsiteX448" fmla="*/ 649941 w 2657256"/>
                          <a:gd name="connsiteY448" fmla="*/ 2200987 h 3370881"/>
                          <a:gd name="connsiteX449" fmla="*/ 690282 w 2657256"/>
                          <a:gd name="connsiteY449" fmla="*/ 2174093 h 3370881"/>
                          <a:gd name="connsiteX450" fmla="*/ 703729 w 2657256"/>
                          <a:gd name="connsiteY450" fmla="*/ 2165129 h 3370881"/>
                          <a:gd name="connsiteX451" fmla="*/ 739588 w 2657256"/>
                          <a:gd name="connsiteY451" fmla="*/ 2147199 h 3370881"/>
                          <a:gd name="connsiteX452" fmla="*/ 708212 w 2657256"/>
                          <a:gd name="connsiteY452" fmla="*/ 2187540 h 3370881"/>
                          <a:gd name="connsiteX453" fmla="*/ 654423 w 2657256"/>
                          <a:gd name="connsiteY453" fmla="*/ 2241329 h 3370881"/>
                          <a:gd name="connsiteX454" fmla="*/ 636494 w 2657256"/>
                          <a:gd name="connsiteY454" fmla="*/ 2259258 h 3370881"/>
                          <a:gd name="connsiteX455" fmla="*/ 614082 w 2657256"/>
                          <a:gd name="connsiteY455" fmla="*/ 2286152 h 3370881"/>
                          <a:gd name="connsiteX456" fmla="*/ 592179 w 2657256"/>
                          <a:gd name="connsiteY456" fmla="*/ 2282347 h 3370881"/>
                          <a:gd name="connsiteX457" fmla="*/ 555980 w 2657256"/>
                          <a:gd name="connsiteY457" fmla="*/ 2313892 h 3370881"/>
                          <a:gd name="connsiteX458" fmla="*/ 524435 w 2657256"/>
                          <a:gd name="connsiteY458" fmla="*/ 2348905 h 3370881"/>
                          <a:gd name="connsiteX459" fmla="*/ 502023 w 2657256"/>
                          <a:gd name="connsiteY459" fmla="*/ 2362352 h 3370881"/>
                          <a:gd name="connsiteX460" fmla="*/ 461682 w 2657256"/>
                          <a:gd name="connsiteY460" fmla="*/ 2389246 h 3370881"/>
                          <a:gd name="connsiteX461" fmla="*/ 448235 w 2657256"/>
                          <a:gd name="connsiteY461" fmla="*/ 2398211 h 3370881"/>
                          <a:gd name="connsiteX462" fmla="*/ 430306 w 2657256"/>
                          <a:gd name="connsiteY462" fmla="*/ 2407176 h 3370881"/>
                          <a:gd name="connsiteX463" fmla="*/ 412376 w 2657256"/>
                          <a:gd name="connsiteY463" fmla="*/ 2420623 h 3370881"/>
                          <a:gd name="connsiteX464" fmla="*/ 389965 w 2657256"/>
                          <a:gd name="connsiteY464" fmla="*/ 2429587 h 3370881"/>
                          <a:gd name="connsiteX465" fmla="*/ 372035 w 2657256"/>
                          <a:gd name="connsiteY465" fmla="*/ 2443034 h 3370881"/>
                          <a:gd name="connsiteX466" fmla="*/ 318247 w 2657256"/>
                          <a:gd name="connsiteY466" fmla="*/ 2474411 h 3370881"/>
                          <a:gd name="connsiteX467" fmla="*/ 304800 w 2657256"/>
                          <a:gd name="connsiteY467" fmla="*/ 2492340 h 3370881"/>
                          <a:gd name="connsiteX468" fmla="*/ 282388 w 2657256"/>
                          <a:gd name="connsiteY468" fmla="*/ 2519234 h 3370881"/>
                          <a:gd name="connsiteX469" fmla="*/ 295835 w 2657256"/>
                          <a:gd name="connsiteY469" fmla="*/ 2815070 h 3370881"/>
                          <a:gd name="connsiteX470" fmla="*/ 300318 w 2657256"/>
                          <a:gd name="connsiteY470" fmla="*/ 2837481 h 3370881"/>
                          <a:gd name="connsiteX471" fmla="*/ 304800 w 2657256"/>
                          <a:gd name="connsiteY471" fmla="*/ 2868858 h 3370881"/>
                          <a:gd name="connsiteX472" fmla="*/ 309282 w 2657256"/>
                          <a:gd name="connsiteY472" fmla="*/ 2927129 h 3370881"/>
                          <a:gd name="connsiteX473" fmla="*/ 322729 w 2657256"/>
                          <a:gd name="connsiteY473" fmla="*/ 2985399 h 3370881"/>
                          <a:gd name="connsiteX474" fmla="*/ 327212 w 2657256"/>
                          <a:gd name="connsiteY474" fmla="*/ 3012293 h 3370881"/>
                          <a:gd name="connsiteX475" fmla="*/ 331694 w 2657256"/>
                          <a:gd name="connsiteY475" fmla="*/ 3043670 h 3370881"/>
                          <a:gd name="connsiteX476" fmla="*/ 345141 w 2657256"/>
                          <a:gd name="connsiteY476" fmla="*/ 3070564 h 3370881"/>
                          <a:gd name="connsiteX477" fmla="*/ 367553 w 2657256"/>
                          <a:gd name="connsiteY477" fmla="*/ 3124352 h 3370881"/>
                          <a:gd name="connsiteX478" fmla="*/ 381000 w 2657256"/>
                          <a:gd name="connsiteY478" fmla="*/ 3182623 h 3370881"/>
                          <a:gd name="connsiteX479" fmla="*/ 389965 w 2657256"/>
                          <a:gd name="connsiteY479" fmla="*/ 3196070 h 3370881"/>
                          <a:gd name="connsiteX480" fmla="*/ 394447 w 2657256"/>
                          <a:gd name="connsiteY480" fmla="*/ 3213999 h 3370881"/>
                          <a:gd name="connsiteX481" fmla="*/ 412376 w 2657256"/>
                          <a:gd name="connsiteY481" fmla="*/ 3245376 h 3370881"/>
                          <a:gd name="connsiteX482" fmla="*/ 416859 w 2657256"/>
                          <a:gd name="connsiteY482" fmla="*/ 3258823 h 3370881"/>
                          <a:gd name="connsiteX483" fmla="*/ 425823 w 2657256"/>
                          <a:gd name="connsiteY483" fmla="*/ 3272270 h 3370881"/>
                          <a:gd name="connsiteX484" fmla="*/ 439270 w 2657256"/>
                          <a:gd name="connsiteY484" fmla="*/ 3303646 h 3370881"/>
                          <a:gd name="connsiteX485" fmla="*/ 439270 w 2657256"/>
                          <a:gd name="connsiteY485" fmla="*/ 3352952 h 3370881"/>
                          <a:gd name="connsiteX486" fmla="*/ 430306 w 2657256"/>
                          <a:gd name="connsiteY486" fmla="*/ 3366399 h 3370881"/>
                          <a:gd name="connsiteX487" fmla="*/ 412376 w 2657256"/>
                          <a:gd name="connsiteY487" fmla="*/ 3370881 h 3370881"/>
                          <a:gd name="connsiteX488" fmla="*/ 295835 w 2657256"/>
                          <a:gd name="connsiteY488" fmla="*/ 3357434 h 3370881"/>
                          <a:gd name="connsiteX489" fmla="*/ 264459 w 2657256"/>
                          <a:gd name="connsiteY489" fmla="*/ 3276752 h 3370881"/>
                          <a:gd name="connsiteX490" fmla="*/ 259976 w 2657256"/>
                          <a:gd name="connsiteY490" fmla="*/ 3240893 h 3370881"/>
                          <a:gd name="connsiteX491" fmla="*/ 246529 w 2657256"/>
                          <a:gd name="connsiteY491" fmla="*/ 3178140 h 3370881"/>
                          <a:gd name="connsiteX492" fmla="*/ 237565 w 2657256"/>
                          <a:gd name="connsiteY492" fmla="*/ 3084011 h 3370881"/>
                          <a:gd name="connsiteX493" fmla="*/ 228600 w 2657256"/>
                          <a:gd name="connsiteY493" fmla="*/ 3057117 h 3370881"/>
                          <a:gd name="connsiteX494" fmla="*/ 219635 w 2657256"/>
                          <a:gd name="connsiteY494" fmla="*/ 3021258 h 3370881"/>
                          <a:gd name="connsiteX495" fmla="*/ 206188 w 2657256"/>
                          <a:gd name="connsiteY495" fmla="*/ 2980917 h 3370881"/>
                          <a:gd name="connsiteX496" fmla="*/ 201706 w 2657256"/>
                          <a:gd name="connsiteY496" fmla="*/ 2949540 h 3370881"/>
                          <a:gd name="connsiteX497" fmla="*/ 197223 w 2657256"/>
                          <a:gd name="connsiteY497" fmla="*/ 2927129 h 3370881"/>
                          <a:gd name="connsiteX498" fmla="*/ 192741 w 2657256"/>
                          <a:gd name="connsiteY498" fmla="*/ 2891270 h 3370881"/>
                          <a:gd name="connsiteX499" fmla="*/ 188259 w 2657256"/>
                          <a:gd name="connsiteY499" fmla="*/ 2850929 h 3370881"/>
                          <a:gd name="connsiteX500" fmla="*/ 179294 w 2657256"/>
                          <a:gd name="connsiteY500" fmla="*/ 2824034 h 3370881"/>
                          <a:gd name="connsiteX501" fmla="*/ 165847 w 2657256"/>
                          <a:gd name="connsiteY501" fmla="*/ 2774729 h 3370881"/>
                          <a:gd name="connsiteX502" fmla="*/ 161365 w 2657256"/>
                          <a:gd name="connsiteY502" fmla="*/ 2747834 h 3370881"/>
                          <a:gd name="connsiteX503" fmla="*/ 156882 w 2657256"/>
                          <a:gd name="connsiteY503" fmla="*/ 2559576 h 3370881"/>
                          <a:gd name="connsiteX504" fmla="*/ 152400 w 2657256"/>
                          <a:gd name="connsiteY504" fmla="*/ 2519234 h 3370881"/>
                          <a:gd name="connsiteX505" fmla="*/ 118035 w 2657256"/>
                          <a:gd name="connsiteY505" fmla="*/ 2400004 h 3370881"/>
                          <a:gd name="connsiteX506" fmla="*/ 117048 w 2657256"/>
                          <a:gd name="connsiteY506" fmla="*/ 2344423 h 3370881"/>
                          <a:gd name="connsiteX507" fmla="*/ 100106 w 2657256"/>
                          <a:gd name="connsiteY507" fmla="*/ 2330976 h 3370881"/>
                          <a:gd name="connsiteX508" fmla="*/ 138953 w 2657256"/>
                          <a:gd name="connsiteY508" fmla="*/ 2313046 h 3370881"/>
                          <a:gd name="connsiteX509" fmla="*/ 152400 w 2657256"/>
                          <a:gd name="connsiteY509" fmla="*/ 2304081 h 3370881"/>
                          <a:gd name="connsiteX510" fmla="*/ 170329 w 2657256"/>
                          <a:gd name="connsiteY510" fmla="*/ 2259258 h 3370881"/>
                          <a:gd name="connsiteX511" fmla="*/ 188259 w 2657256"/>
                          <a:gd name="connsiteY511" fmla="*/ 2223399 h 3370881"/>
                          <a:gd name="connsiteX512" fmla="*/ 206188 w 2657256"/>
                          <a:gd name="connsiteY512" fmla="*/ 2187540 h 3370881"/>
                          <a:gd name="connsiteX513" fmla="*/ 210670 w 2657256"/>
                          <a:gd name="connsiteY513" fmla="*/ 2174093 h 3370881"/>
                          <a:gd name="connsiteX514" fmla="*/ 219635 w 2657256"/>
                          <a:gd name="connsiteY514" fmla="*/ 2115823 h 3370881"/>
                          <a:gd name="connsiteX515" fmla="*/ 210670 w 2657256"/>
                          <a:gd name="connsiteY515" fmla="*/ 1958940 h 3370881"/>
                          <a:gd name="connsiteX516" fmla="*/ 192741 w 2657256"/>
                          <a:gd name="connsiteY516" fmla="*/ 1923081 h 3370881"/>
                          <a:gd name="connsiteX517" fmla="*/ 179294 w 2657256"/>
                          <a:gd name="connsiteY517" fmla="*/ 1891705 h 3370881"/>
                          <a:gd name="connsiteX518" fmla="*/ 165847 w 2657256"/>
                          <a:gd name="connsiteY518" fmla="*/ 1864811 h 3370881"/>
                          <a:gd name="connsiteX519" fmla="*/ 152400 w 2657256"/>
                          <a:gd name="connsiteY519" fmla="*/ 1833434 h 3370881"/>
                          <a:gd name="connsiteX520" fmla="*/ 143435 w 2657256"/>
                          <a:gd name="connsiteY520" fmla="*/ 1819987 h 3370881"/>
                          <a:gd name="connsiteX521" fmla="*/ 107576 w 2657256"/>
                          <a:gd name="connsiteY521" fmla="*/ 1784129 h 3370881"/>
                          <a:gd name="connsiteX522" fmla="*/ 94129 w 2657256"/>
                          <a:gd name="connsiteY522" fmla="*/ 1779646 h 3370881"/>
                          <a:gd name="connsiteX523" fmla="*/ 71718 w 2657256"/>
                          <a:gd name="connsiteY523" fmla="*/ 1770681 h 3370881"/>
                          <a:gd name="connsiteX524" fmla="*/ 58270 w 2657256"/>
                          <a:gd name="connsiteY524" fmla="*/ 1761717 h 3370881"/>
                          <a:gd name="connsiteX525" fmla="*/ 26894 w 2657256"/>
                          <a:gd name="connsiteY525" fmla="*/ 1730340 h 3370881"/>
                          <a:gd name="connsiteX526" fmla="*/ 0 w 2657256"/>
                          <a:gd name="connsiteY526" fmla="*/ 1707929 h 3370881"/>
                          <a:gd name="connsiteX0" fmla="*/ 0 w 2657256"/>
                          <a:gd name="connsiteY0" fmla="*/ 1707929 h 3370881"/>
                          <a:gd name="connsiteX1" fmla="*/ 22412 w 2657256"/>
                          <a:gd name="connsiteY1" fmla="*/ 1698964 h 3370881"/>
                          <a:gd name="connsiteX2" fmla="*/ 31376 w 2657256"/>
                          <a:gd name="connsiteY2" fmla="*/ 1681034 h 3370881"/>
                          <a:gd name="connsiteX3" fmla="*/ 44823 w 2657256"/>
                          <a:gd name="connsiteY3" fmla="*/ 1672070 h 3370881"/>
                          <a:gd name="connsiteX4" fmla="*/ 58270 w 2657256"/>
                          <a:gd name="connsiteY4" fmla="*/ 1654140 h 3370881"/>
                          <a:gd name="connsiteX5" fmla="*/ 76200 w 2657256"/>
                          <a:gd name="connsiteY5" fmla="*/ 1645176 h 3370881"/>
                          <a:gd name="connsiteX6" fmla="*/ 98612 w 2657256"/>
                          <a:gd name="connsiteY6" fmla="*/ 1636211 h 3370881"/>
                          <a:gd name="connsiteX7" fmla="*/ 125506 w 2657256"/>
                          <a:gd name="connsiteY7" fmla="*/ 1627246 h 3370881"/>
                          <a:gd name="connsiteX8" fmla="*/ 152400 w 2657256"/>
                          <a:gd name="connsiteY8" fmla="*/ 1609317 h 3370881"/>
                          <a:gd name="connsiteX9" fmla="*/ 170329 w 2657256"/>
                          <a:gd name="connsiteY9" fmla="*/ 1600352 h 3370881"/>
                          <a:gd name="connsiteX10" fmla="*/ 188259 w 2657256"/>
                          <a:gd name="connsiteY10" fmla="*/ 1582423 h 3370881"/>
                          <a:gd name="connsiteX11" fmla="*/ 228600 w 2657256"/>
                          <a:gd name="connsiteY11" fmla="*/ 1564493 h 3370881"/>
                          <a:gd name="connsiteX12" fmla="*/ 255494 w 2657256"/>
                          <a:gd name="connsiteY12" fmla="*/ 1546564 h 3370881"/>
                          <a:gd name="connsiteX13" fmla="*/ 300318 w 2657256"/>
                          <a:gd name="connsiteY13" fmla="*/ 1524152 h 3370881"/>
                          <a:gd name="connsiteX14" fmla="*/ 313765 w 2657256"/>
                          <a:gd name="connsiteY14" fmla="*/ 1515187 h 3370881"/>
                          <a:gd name="connsiteX15" fmla="*/ 340659 w 2657256"/>
                          <a:gd name="connsiteY15" fmla="*/ 1510705 h 3370881"/>
                          <a:gd name="connsiteX16" fmla="*/ 363070 w 2657256"/>
                          <a:gd name="connsiteY16" fmla="*/ 1506223 h 3370881"/>
                          <a:gd name="connsiteX17" fmla="*/ 389965 w 2657256"/>
                          <a:gd name="connsiteY17" fmla="*/ 1501740 h 3370881"/>
                          <a:gd name="connsiteX18" fmla="*/ 425823 w 2657256"/>
                          <a:gd name="connsiteY18" fmla="*/ 1497258 h 3370881"/>
                          <a:gd name="connsiteX19" fmla="*/ 470647 w 2657256"/>
                          <a:gd name="connsiteY19" fmla="*/ 1488293 h 3370881"/>
                          <a:gd name="connsiteX20" fmla="*/ 515470 w 2657256"/>
                          <a:gd name="connsiteY20" fmla="*/ 1479329 h 3370881"/>
                          <a:gd name="connsiteX21" fmla="*/ 528918 w 2657256"/>
                          <a:gd name="connsiteY21" fmla="*/ 1470364 h 3370881"/>
                          <a:gd name="connsiteX22" fmla="*/ 600635 w 2657256"/>
                          <a:gd name="connsiteY22" fmla="*/ 1456917 h 3370881"/>
                          <a:gd name="connsiteX23" fmla="*/ 690282 w 2657256"/>
                          <a:gd name="connsiteY23" fmla="*/ 1447952 h 3370881"/>
                          <a:gd name="connsiteX24" fmla="*/ 793376 w 2657256"/>
                          <a:gd name="connsiteY24" fmla="*/ 1452434 h 3370881"/>
                          <a:gd name="connsiteX25" fmla="*/ 874059 w 2657256"/>
                          <a:gd name="connsiteY25" fmla="*/ 1465881 h 3370881"/>
                          <a:gd name="connsiteX26" fmla="*/ 914400 w 2657256"/>
                          <a:gd name="connsiteY26" fmla="*/ 1470364 h 3370881"/>
                          <a:gd name="connsiteX27" fmla="*/ 1030941 w 2657256"/>
                          <a:gd name="connsiteY27" fmla="*/ 1483811 h 3370881"/>
                          <a:gd name="connsiteX28" fmla="*/ 1151965 w 2657256"/>
                          <a:gd name="connsiteY28" fmla="*/ 1492776 h 3370881"/>
                          <a:gd name="connsiteX29" fmla="*/ 1281953 w 2657256"/>
                          <a:gd name="connsiteY29" fmla="*/ 1501740 h 3370881"/>
                          <a:gd name="connsiteX30" fmla="*/ 1465729 w 2657256"/>
                          <a:gd name="connsiteY30" fmla="*/ 1497258 h 3370881"/>
                          <a:gd name="connsiteX31" fmla="*/ 1510553 w 2657256"/>
                          <a:gd name="connsiteY31" fmla="*/ 1492776 h 3370881"/>
                          <a:gd name="connsiteX32" fmla="*/ 1582270 w 2657256"/>
                          <a:gd name="connsiteY32" fmla="*/ 1461399 h 3370881"/>
                          <a:gd name="connsiteX33" fmla="*/ 1604682 w 2657256"/>
                          <a:gd name="connsiteY33" fmla="*/ 1456917 h 3370881"/>
                          <a:gd name="connsiteX34" fmla="*/ 1622612 w 2657256"/>
                          <a:gd name="connsiteY34" fmla="*/ 1447952 h 3370881"/>
                          <a:gd name="connsiteX35" fmla="*/ 1645023 w 2657256"/>
                          <a:gd name="connsiteY35" fmla="*/ 1438987 h 3370881"/>
                          <a:gd name="connsiteX36" fmla="*/ 1662953 w 2657256"/>
                          <a:gd name="connsiteY36" fmla="*/ 1425540 h 3370881"/>
                          <a:gd name="connsiteX37" fmla="*/ 1698812 w 2657256"/>
                          <a:gd name="connsiteY37" fmla="*/ 1407611 h 3370881"/>
                          <a:gd name="connsiteX38" fmla="*/ 1739153 w 2657256"/>
                          <a:gd name="connsiteY38" fmla="*/ 1380717 h 3370881"/>
                          <a:gd name="connsiteX39" fmla="*/ 1752600 w 2657256"/>
                          <a:gd name="connsiteY39" fmla="*/ 1367270 h 3370881"/>
                          <a:gd name="connsiteX40" fmla="*/ 1775012 w 2657256"/>
                          <a:gd name="connsiteY40" fmla="*/ 1353823 h 3370881"/>
                          <a:gd name="connsiteX41" fmla="*/ 1797423 w 2657256"/>
                          <a:gd name="connsiteY41" fmla="*/ 1335893 h 3370881"/>
                          <a:gd name="connsiteX42" fmla="*/ 1810870 w 2657256"/>
                          <a:gd name="connsiteY42" fmla="*/ 1304517 h 3370881"/>
                          <a:gd name="connsiteX43" fmla="*/ 1815353 w 2657256"/>
                          <a:gd name="connsiteY43" fmla="*/ 1291070 h 3370881"/>
                          <a:gd name="connsiteX44" fmla="*/ 1801906 w 2657256"/>
                          <a:gd name="connsiteY44" fmla="*/ 1138670 h 3370881"/>
                          <a:gd name="connsiteX45" fmla="*/ 1792941 w 2657256"/>
                          <a:gd name="connsiteY45" fmla="*/ 1125223 h 3370881"/>
                          <a:gd name="connsiteX46" fmla="*/ 1757082 w 2657256"/>
                          <a:gd name="connsiteY46" fmla="*/ 1093846 h 3370881"/>
                          <a:gd name="connsiteX47" fmla="*/ 1730188 w 2657256"/>
                          <a:gd name="connsiteY47" fmla="*/ 1066952 h 3370881"/>
                          <a:gd name="connsiteX48" fmla="*/ 1703294 w 2657256"/>
                          <a:gd name="connsiteY48" fmla="*/ 1049023 h 3370881"/>
                          <a:gd name="connsiteX49" fmla="*/ 1622612 w 2657256"/>
                          <a:gd name="connsiteY49" fmla="*/ 1053505 h 3370881"/>
                          <a:gd name="connsiteX50" fmla="*/ 1595718 w 2657256"/>
                          <a:gd name="connsiteY50" fmla="*/ 1062470 h 3370881"/>
                          <a:gd name="connsiteX51" fmla="*/ 1573306 w 2657256"/>
                          <a:gd name="connsiteY51" fmla="*/ 1066952 h 3370881"/>
                          <a:gd name="connsiteX52" fmla="*/ 1453385 w 2657256"/>
                          <a:gd name="connsiteY52" fmla="*/ 1082761 h 3370881"/>
                          <a:gd name="connsiteX53" fmla="*/ 1326776 w 2657256"/>
                          <a:gd name="connsiteY53" fmla="*/ 1062470 h 3370881"/>
                          <a:gd name="connsiteX54" fmla="*/ 1308847 w 2657256"/>
                          <a:gd name="connsiteY54" fmla="*/ 1057987 h 3370881"/>
                          <a:gd name="connsiteX55" fmla="*/ 1277470 w 2657256"/>
                          <a:gd name="connsiteY55" fmla="*/ 1053505 h 3370881"/>
                          <a:gd name="connsiteX56" fmla="*/ 1259541 w 2657256"/>
                          <a:gd name="connsiteY56" fmla="*/ 1049023 h 3370881"/>
                          <a:gd name="connsiteX57" fmla="*/ 1232647 w 2657256"/>
                          <a:gd name="connsiteY57" fmla="*/ 1044540 h 3370881"/>
                          <a:gd name="connsiteX58" fmla="*/ 1053353 w 2657256"/>
                          <a:gd name="connsiteY58" fmla="*/ 1049023 h 3370881"/>
                          <a:gd name="connsiteX59" fmla="*/ 1035423 w 2657256"/>
                          <a:gd name="connsiteY59" fmla="*/ 1053505 h 3370881"/>
                          <a:gd name="connsiteX60" fmla="*/ 1008529 w 2657256"/>
                          <a:gd name="connsiteY60" fmla="*/ 1057987 h 3370881"/>
                          <a:gd name="connsiteX61" fmla="*/ 995082 w 2657256"/>
                          <a:gd name="connsiteY61" fmla="*/ 1062470 h 3370881"/>
                          <a:gd name="connsiteX62" fmla="*/ 945776 w 2657256"/>
                          <a:gd name="connsiteY62" fmla="*/ 1031093 h 3370881"/>
                          <a:gd name="connsiteX63" fmla="*/ 941294 w 2657256"/>
                          <a:gd name="connsiteY63" fmla="*/ 1017646 h 3370881"/>
                          <a:gd name="connsiteX64" fmla="*/ 932329 w 2657256"/>
                          <a:gd name="connsiteY64" fmla="*/ 919034 h 3370881"/>
                          <a:gd name="connsiteX65" fmla="*/ 914400 w 2657256"/>
                          <a:gd name="connsiteY65" fmla="*/ 901105 h 3370881"/>
                          <a:gd name="connsiteX66" fmla="*/ 918882 w 2657256"/>
                          <a:gd name="connsiteY66" fmla="*/ 869729 h 3370881"/>
                          <a:gd name="connsiteX67" fmla="*/ 941294 w 2657256"/>
                          <a:gd name="connsiteY67" fmla="*/ 865246 h 3370881"/>
                          <a:gd name="connsiteX68" fmla="*/ 959223 w 2657256"/>
                          <a:gd name="connsiteY68" fmla="*/ 851799 h 3370881"/>
                          <a:gd name="connsiteX69" fmla="*/ 990600 w 2657256"/>
                          <a:gd name="connsiteY69" fmla="*/ 847317 h 3370881"/>
                          <a:gd name="connsiteX70" fmla="*/ 1129553 w 2657256"/>
                          <a:gd name="connsiteY70" fmla="*/ 838352 h 3370881"/>
                          <a:gd name="connsiteX71" fmla="*/ 1147482 w 2657256"/>
                          <a:gd name="connsiteY71" fmla="*/ 829387 h 3370881"/>
                          <a:gd name="connsiteX72" fmla="*/ 1178859 w 2657256"/>
                          <a:gd name="connsiteY72" fmla="*/ 806976 h 3370881"/>
                          <a:gd name="connsiteX73" fmla="*/ 1192306 w 2657256"/>
                          <a:gd name="connsiteY73" fmla="*/ 793529 h 3370881"/>
                          <a:gd name="connsiteX74" fmla="*/ 1214718 w 2657256"/>
                          <a:gd name="connsiteY74" fmla="*/ 784564 h 3370881"/>
                          <a:gd name="connsiteX75" fmla="*/ 1241612 w 2657256"/>
                          <a:gd name="connsiteY75" fmla="*/ 771117 h 3370881"/>
                          <a:gd name="connsiteX76" fmla="*/ 1277470 w 2657256"/>
                          <a:gd name="connsiteY76" fmla="*/ 753187 h 3370881"/>
                          <a:gd name="connsiteX77" fmla="*/ 1295400 w 2657256"/>
                          <a:gd name="connsiteY77" fmla="*/ 730776 h 3370881"/>
                          <a:gd name="connsiteX78" fmla="*/ 1317812 w 2657256"/>
                          <a:gd name="connsiteY78" fmla="*/ 708364 h 3370881"/>
                          <a:gd name="connsiteX79" fmla="*/ 1353670 w 2657256"/>
                          <a:gd name="connsiteY79" fmla="*/ 663540 h 3370881"/>
                          <a:gd name="connsiteX80" fmla="*/ 1371600 w 2657256"/>
                          <a:gd name="connsiteY80" fmla="*/ 636646 h 3370881"/>
                          <a:gd name="connsiteX81" fmla="*/ 1380565 w 2657256"/>
                          <a:gd name="connsiteY81" fmla="*/ 596305 h 3370881"/>
                          <a:gd name="connsiteX82" fmla="*/ 1385047 w 2657256"/>
                          <a:gd name="connsiteY82" fmla="*/ 582858 h 3370881"/>
                          <a:gd name="connsiteX83" fmla="*/ 1380565 w 2657256"/>
                          <a:gd name="connsiteY83" fmla="*/ 533552 h 3370881"/>
                          <a:gd name="connsiteX84" fmla="*/ 1367118 w 2657256"/>
                          <a:gd name="connsiteY84" fmla="*/ 524587 h 3370881"/>
                          <a:gd name="connsiteX85" fmla="*/ 1349188 w 2657256"/>
                          <a:gd name="connsiteY85" fmla="*/ 520105 h 3370881"/>
                          <a:gd name="connsiteX86" fmla="*/ 1326776 w 2657256"/>
                          <a:gd name="connsiteY86" fmla="*/ 511140 h 3370881"/>
                          <a:gd name="connsiteX87" fmla="*/ 1281953 w 2657256"/>
                          <a:gd name="connsiteY87" fmla="*/ 515623 h 3370881"/>
                          <a:gd name="connsiteX88" fmla="*/ 1250576 w 2657256"/>
                          <a:gd name="connsiteY88" fmla="*/ 529070 h 3370881"/>
                          <a:gd name="connsiteX89" fmla="*/ 1210235 w 2657256"/>
                          <a:gd name="connsiteY89" fmla="*/ 542517 h 3370881"/>
                          <a:gd name="connsiteX90" fmla="*/ 1183341 w 2657256"/>
                          <a:gd name="connsiteY90" fmla="*/ 555964 h 3370881"/>
                          <a:gd name="connsiteX91" fmla="*/ 1160929 w 2657256"/>
                          <a:gd name="connsiteY91" fmla="*/ 569411 h 3370881"/>
                          <a:gd name="connsiteX92" fmla="*/ 1134035 w 2657256"/>
                          <a:gd name="connsiteY92" fmla="*/ 578376 h 3370881"/>
                          <a:gd name="connsiteX93" fmla="*/ 1111623 w 2657256"/>
                          <a:gd name="connsiteY93" fmla="*/ 587340 h 3370881"/>
                          <a:gd name="connsiteX94" fmla="*/ 1084729 w 2657256"/>
                          <a:gd name="connsiteY94" fmla="*/ 596305 h 3370881"/>
                          <a:gd name="connsiteX95" fmla="*/ 986118 w 2657256"/>
                          <a:gd name="connsiteY95" fmla="*/ 591823 h 3370881"/>
                          <a:gd name="connsiteX96" fmla="*/ 927847 w 2657256"/>
                          <a:gd name="connsiteY96" fmla="*/ 578376 h 3370881"/>
                          <a:gd name="connsiteX97" fmla="*/ 896470 w 2657256"/>
                          <a:gd name="connsiteY97" fmla="*/ 555964 h 3370881"/>
                          <a:gd name="connsiteX98" fmla="*/ 883023 w 2657256"/>
                          <a:gd name="connsiteY98" fmla="*/ 546999 h 3370881"/>
                          <a:gd name="connsiteX99" fmla="*/ 865094 w 2657256"/>
                          <a:gd name="connsiteY99" fmla="*/ 497693 h 3370881"/>
                          <a:gd name="connsiteX100" fmla="*/ 869576 w 2657256"/>
                          <a:gd name="connsiteY100" fmla="*/ 403564 h 3370881"/>
                          <a:gd name="connsiteX101" fmla="*/ 874059 w 2657256"/>
                          <a:gd name="connsiteY101" fmla="*/ 385634 h 3370881"/>
                          <a:gd name="connsiteX102" fmla="*/ 883023 w 2657256"/>
                          <a:gd name="connsiteY102" fmla="*/ 372187 h 3370881"/>
                          <a:gd name="connsiteX103" fmla="*/ 909918 w 2657256"/>
                          <a:gd name="connsiteY103" fmla="*/ 363223 h 3370881"/>
                          <a:gd name="connsiteX104" fmla="*/ 914400 w 2657256"/>
                          <a:gd name="connsiteY104" fmla="*/ 385634 h 3370881"/>
                          <a:gd name="connsiteX105" fmla="*/ 909918 w 2657256"/>
                          <a:gd name="connsiteY105" fmla="*/ 408046 h 3370881"/>
                          <a:gd name="connsiteX106" fmla="*/ 900953 w 2657256"/>
                          <a:gd name="connsiteY106" fmla="*/ 466317 h 3370881"/>
                          <a:gd name="connsiteX107" fmla="*/ 905435 w 2657256"/>
                          <a:gd name="connsiteY107" fmla="*/ 515623 h 3370881"/>
                          <a:gd name="connsiteX108" fmla="*/ 932329 w 2657256"/>
                          <a:gd name="connsiteY108" fmla="*/ 551481 h 3370881"/>
                          <a:gd name="connsiteX109" fmla="*/ 954741 w 2657256"/>
                          <a:gd name="connsiteY109" fmla="*/ 560446 h 3370881"/>
                          <a:gd name="connsiteX110" fmla="*/ 972670 w 2657256"/>
                          <a:gd name="connsiteY110" fmla="*/ 569411 h 3370881"/>
                          <a:gd name="connsiteX111" fmla="*/ 1066800 w 2657256"/>
                          <a:gd name="connsiteY111" fmla="*/ 564929 h 3370881"/>
                          <a:gd name="connsiteX112" fmla="*/ 1111623 w 2657256"/>
                          <a:gd name="connsiteY112" fmla="*/ 551481 h 3370881"/>
                          <a:gd name="connsiteX113" fmla="*/ 1129553 w 2657256"/>
                          <a:gd name="connsiteY113" fmla="*/ 538034 h 3370881"/>
                          <a:gd name="connsiteX114" fmla="*/ 1156447 w 2657256"/>
                          <a:gd name="connsiteY114" fmla="*/ 511140 h 3370881"/>
                          <a:gd name="connsiteX115" fmla="*/ 1160929 w 2657256"/>
                          <a:gd name="connsiteY115" fmla="*/ 493211 h 3370881"/>
                          <a:gd name="connsiteX116" fmla="*/ 1178859 w 2657256"/>
                          <a:gd name="connsiteY116" fmla="*/ 331846 h 3370881"/>
                          <a:gd name="connsiteX117" fmla="*/ 1215315 w 2657256"/>
                          <a:gd name="connsiteY117" fmla="*/ 270289 h 3370881"/>
                          <a:gd name="connsiteX118" fmla="*/ 1214718 w 2657256"/>
                          <a:gd name="connsiteY118" fmla="*/ 367705 h 3370881"/>
                          <a:gd name="connsiteX119" fmla="*/ 1201270 w 2657256"/>
                          <a:gd name="connsiteY119" fmla="*/ 412529 h 3370881"/>
                          <a:gd name="connsiteX120" fmla="*/ 1210235 w 2657256"/>
                          <a:gd name="connsiteY120" fmla="*/ 461834 h 3370881"/>
                          <a:gd name="connsiteX121" fmla="*/ 1214718 w 2657256"/>
                          <a:gd name="connsiteY121" fmla="*/ 475281 h 3370881"/>
                          <a:gd name="connsiteX122" fmla="*/ 1228165 w 2657256"/>
                          <a:gd name="connsiteY122" fmla="*/ 484246 h 3370881"/>
                          <a:gd name="connsiteX123" fmla="*/ 1250576 w 2657256"/>
                          <a:gd name="connsiteY123" fmla="*/ 502176 h 3370881"/>
                          <a:gd name="connsiteX124" fmla="*/ 1317812 w 2657256"/>
                          <a:gd name="connsiteY124" fmla="*/ 497693 h 3370881"/>
                          <a:gd name="connsiteX125" fmla="*/ 1353670 w 2657256"/>
                          <a:gd name="connsiteY125" fmla="*/ 488729 h 3370881"/>
                          <a:gd name="connsiteX126" fmla="*/ 1506070 w 2657256"/>
                          <a:gd name="connsiteY126" fmla="*/ 457352 h 3370881"/>
                          <a:gd name="connsiteX127" fmla="*/ 1550894 w 2657256"/>
                          <a:gd name="connsiteY127" fmla="*/ 430458 h 3370881"/>
                          <a:gd name="connsiteX128" fmla="*/ 1564341 w 2657256"/>
                          <a:gd name="connsiteY128" fmla="*/ 417011 h 3370881"/>
                          <a:gd name="connsiteX129" fmla="*/ 1586753 w 2657256"/>
                          <a:gd name="connsiteY129" fmla="*/ 399081 h 3370881"/>
                          <a:gd name="connsiteX130" fmla="*/ 1595718 w 2657256"/>
                          <a:gd name="connsiteY130" fmla="*/ 381152 h 3370881"/>
                          <a:gd name="connsiteX131" fmla="*/ 1613139 w 2657256"/>
                          <a:gd name="connsiteY131" fmla="*/ 358910 h 3370881"/>
                          <a:gd name="connsiteX132" fmla="*/ 1620066 w 2657256"/>
                          <a:gd name="connsiteY132" fmla="*/ 291047 h 3370881"/>
                          <a:gd name="connsiteX133" fmla="*/ 1604852 w 2657256"/>
                          <a:gd name="connsiteY133" fmla="*/ 236279 h 3370881"/>
                          <a:gd name="connsiteX134" fmla="*/ 1537447 w 2657256"/>
                          <a:gd name="connsiteY134" fmla="*/ 188411 h 3370881"/>
                          <a:gd name="connsiteX135" fmla="*/ 1613647 w 2657256"/>
                          <a:gd name="connsiteY135" fmla="*/ 399081 h 3370881"/>
                          <a:gd name="connsiteX136" fmla="*/ 1627094 w 2657256"/>
                          <a:gd name="connsiteY136" fmla="*/ 417011 h 3370881"/>
                          <a:gd name="connsiteX137" fmla="*/ 1658470 w 2657256"/>
                          <a:gd name="connsiteY137" fmla="*/ 412529 h 3370881"/>
                          <a:gd name="connsiteX138" fmla="*/ 1685365 w 2657256"/>
                          <a:gd name="connsiteY138" fmla="*/ 390117 h 3370881"/>
                          <a:gd name="connsiteX139" fmla="*/ 1694329 w 2657256"/>
                          <a:gd name="connsiteY139" fmla="*/ 376670 h 3370881"/>
                          <a:gd name="connsiteX140" fmla="*/ 1734670 w 2657256"/>
                          <a:gd name="connsiteY140" fmla="*/ 354258 h 3370881"/>
                          <a:gd name="connsiteX141" fmla="*/ 1743635 w 2657256"/>
                          <a:gd name="connsiteY141" fmla="*/ 340811 h 3370881"/>
                          <a:gd name="connsiteX142" fmla="*/ 1757082 w 2657256"/>
                          <a:gd name="connsiteY142" fmla="*/ 336329 h 3370881"/>
                          <a:gd name="connsiteX143" fmla="*/ 1808984 w 2657256"/>
                          <a:gd name="connsiteY143" fmla="*/ 249641 h 3370881"/>
                          <a:gd name="connsiteX144" fmla="*/ 1813896 w 2657256"/>
                          <a:gd name="connsiteY144" fmla="*/ 202194 h 3370881"/>
                          <a:gd name="connsiteX145" fmla="*/ 1828094 w 2657256"/>
                          <a:gd name="connsiteY145" fmla="*/ 136767 h 3370881"/>
                          <a:gd name="connsiteX146" fmla="*/ 1772023 w 2657256"/>
                          <a:gd name="connsiteY146" fmla="*/ 77249 h 3370881"/>
                          <a:gd name="connsiteX147" fmla="*/ 1948888 w 2657256"/>
                          <a:gd name="connsiteY147" fmla="*/ 178018 h 3370881"/>
                          <a:gd name="connsiteX148" fmla="*/ 1904737 w 2657256"/>
                          <a:gd name="connsiteY148" fmla="*/ 247915 h 3370881"/>
                          <a:gd name="connsiteX149" fmla="*/ 1874221 w 2657256"/>
                          <a:gd name="connsiteY149" fmla="*/ 318698 h 3370881"/>
                          <a:gd name="connsiteX150" fmla="*/ 1788459 w 2657256"/>
                          <a:gd name="connsiteY150" fmla="*/ 367705 h 3370881"/>
                          <a:gd name="connsiteX151" fmla="*/ 1761565 w 2657256"/>
                          <a:gd name="connsiteY151" fmla="*/ 390117 h 3370881"/>
                          <a:gd name="connsiteX152" fmla="*/ 1783976 w 2657256"/>
                          <a:gd name="connsiteY152" fmla="*/ 399081 h 3370881"/>
                          <a:gd name="connsiteX153" fmla="*/ 1878106 w 2657256"/>
                          <a:gd name="connsiteY153" fmla="*/ 390117 h 3370881"/>
                          <a:gd name="connsiteX154" fmla="*/ 1891553 w 2657256"/>
                          <a:gd name="connsiteY154" fmla="*/ 381152 h 3370881"/>
                          <a:gd name="connsiteX155" fmla="*/ 1918447 w 2657256"/>
                          <a:gd name="connsiteY155" fmla="*/ 372187 h 3370881"/>
                          <a:gd name="connsiteX156" fmla="*/ 1940859 w 2657256"/>
                          <a:gd name="connsiteY156" fmla="*/ 358740 h 3370881"/>
                          <a:gd name="connsiteX157" fmla="*/ 1954306 w 2657256"/>
                          <a:gd name="connsiteY157" fmla="*/ 354258 h 3370881"/>
                          <a:gd name="connsiteX158" fmla="*/ 2083304 w 2657256"/>
                          <a:gd name="connsiteY158" fmla="*/ 290281 h 3370881"/>
                          <a:gd name="connsiteX159" fmla="*/ 2166172 w 2657256"/>
                          <a:gd name="connsiteY159" fmla="*/ 215604 h 3370881"/>
                          <a:gd name="connsiteX160" fmla="*/ 2069054 w 2657256"/>
                          <a:gd name="connsiteY160" fmla="*/ 40493 h 3370881"/>
                          <a:gd name="connsiteX161" fmla="*/ 2078225 w 2657256"/>
                          <a:gd name="connsiteY161" fmla="*/ 188681 h 3370881"/>
                          <a:gd name="connsiteX162" fmla="*/ 1999129 w 2657256"/>
                          <a:gd name="connsiteY162" fmla="*/ 358740 h 3370881"/>
                          <a:gd name="connsiteX163" fmla="*/ 1994647 w 2657256"/>
                          <a:gd name="connsiteY163" fmla="*/ 372187 h 3370881"/>
                          <a:gd name="connsiteX164" fmla="*/ 2039470 w 2657256"/>
                          <a:gd name="connsiteY164" fmla="*/ 390117 h 3370881"/>
                          <a:gd name="connsiteX165" fmla="*/ 2115670 w 2657256"/>
                          <a:gd name="connsiteY165" fmla="*/ 390117 h 3370881"/>
                          <a:gd name="connsiteX166" fmla="*/ 2160494 w 2657256"/>
                          <a:gd name="connsiteY166" fmla="*/ 376670 h 3370881"/>
                          <a:gd name="connsiteX167" fmla="*/ 2191870 w 2657256"/>
                          <a:gd name="connsiteY167" fmla="*/ 363223 h 3370881"/>
                          <a:gd name="connsiteX168" fmla="*/ 2205318 w 2657256"/>
                          <a:gd name="connsiteY168" fmla="*/ 358740 h 3370881"/>
                          <a:gd name="connsiteX169" fmla="*/ 2232212 w 2657256"/>
                          <a:gd name="connsiteY169" fmla="*/ 340811 h 3370881"/>
                          <a:gd name="connsiteX170" fmla="*/ 2312894 w 2657256"/>
                          <a:gd name="connsiteY170" fmla="*/ 183929 h 3370881"/>
                          <a:gd name="connsiteX171" fmla="*/ 2339788 w 2657256"/>
                          <a:gd name="connsiteY171" fmla="*/ 151 h 3370881"/>
                          <a:gd name="connsiteX172" fmla="*/ 2357718 w 2657256"/>
                          <a:gd name="connsiteY172" fmla="*/ 215305 h 3370881"/>
                          <a:gd name="connsiteX173" fmla="*/ 2254623 w 2657256"/>
                          <a:gd name="connsiteY173" fmla="*/ 376670 h 3370881"/>
                          <a:gd name="connsiteX174" fmla="*/ 2245659 w 2657256"/>
                          <a:gd name="connsiteY174" fmla="*/ 390117 h 3370881"/>
                          <a:gd name="connsiteX175" fmla="*/ 2254623 w 2657256"/>
                          <a:gd name="connsiteY175" fmla="*/ 403564 h 3370881"/>
                          <a:gd name="connsiteX176" fmla="*/ 2353235 w 2657256"/>
                          <a:gd name="connsiteY176" fmla="*/ 399081 h 3370881"/>
                          <a:gd name="connsiteX177" fmla="*/ 2366682 w 2657256"/>
                          <a:gd name="connsiteY177" fmla="*/ 394599 h 3370881"/>
                          <a:gd name="connsiteX178" fmla="*/ 2389094 w 2657256"/>
                          <a:gd name="connsiteY178" fmla="*/ 390117 h 3370881"/>
                          <a:gd name="connsiteX179" fmla="*/ 2424953 w 2657256"/>
                          <a:gd name="connsiteY179" fmla="*/ 367705 h 3370881"/>
                          <a:gd name="connsiteX180" fmla="*/ 2528047 w 2657256"/>
                          <a:gd name="connsiteY180" fmla="*/ 292700 h 3370881"/>
                          <a:gd name="connsiteX181" fmla="*/ 2541495 w 2657256"/>
                          <a:gd name="connsiteY181" fmla="*/ 62906 h 3370881"/>
                          <a:gd name="connsiteX182" fmla="*/ 2591304 w 2657256"/>
                          <a:gd name="connsiteY182" fmla="*/ 214081 h 3370881"/>
                          <a:gd name="connsiteX183" fmla="*/ 2612315 w 2657256"/>
                          <a:gd name="connsiteY183" fmla="*/ 290907 h 3370881"/>
                          <a:gd name="connsiteX184" fmla="*/ 2650863 w 2657256"/>
                          <a:gd name="connsiteY184" fmla="*/ 344994 h 3370881"/>
                          <a:gd name="connsiteX185" fmla="*/ 2465294 w 2657256"/>
                          <a:gd name="connsiteY185" fmla="*/ 399081 h 3370881"/>
                          <a:gd name="connsiteX186" fmla="*/ 2442882 w 2657256"/>
                          <a:gd name="connsiteY186" fmla="*/ 403564 h 3370881"/>
                          <a:gd name="connsiteX187" fmla="*/ 2398059 w 2657256"/>
                          <a:gd name="connsiteY187" fmla="*/ 417011 h 3370881"/>
                          <a:gd name="connsiteX188" fmla="*/ 2375647 w 2657256"/>
                          <a:gd name="connsiteY188" fmla="*/ 425976 h 3370881"/>
                          <a:gd name="connsiteX189" fmla="*/ 2357718 w 2657256"/>
                          <a:gd name="connsiteY189" fmla="*/ 430458 h 3370881"/>
                          <a:gd name="connsiteX190" fmla="*/ 2344270 w 2657256"/>
                          <a:gd name="connsiteY190" fmla="*/ 461834 h 3370881"/>
                          <a:gd name="connsiteX191" fmla="*/ 2353235 w 2657256"/>
                          <a:gd name="connsiteY191" fmla="*/ 502176 h 3370881"/>
                          <a:gd name="connsiteX192" fmla="*/ 2362200 w 2657256"/>
                          <a:gd name="connsiteY192" fmla="*/ 515623 h 3370881"/>
                          <a:gd name="connsiteX193" fmla="*/ 2344270 w 2657256"/>
                          <a:gd name="connsiteY193" fmla="*/ 587340 h 3370881"/>
                          <a:gd name="connsiteX194" fmla="*/ 2321859 w 2657256"/>
                          <a:gd name="connsiteY194" fmla="*/ 614234 h 3370881"/>
                          <a:gd name="connsiteX195" fmla="*/ 2308412 w 2657256"/>
                          <a:gd name="connsiteY195" fmla="*/ 636646 h 3370881"/>
                          <a:gd name="connsiteX196" fmla="*/ 2281518 w 2657256"/>
                          <a:gd name="connsiteY196" fmla="*/ 641129 h 3370881"/>
                          <a:gd name="connsiteX197" fmla="*/ 2259106 w 2657256"/>
                          <a:gd name="connsiteY197" fmla="*/ 636646 h 3370881"/>
                          <a:gd name="connsiteX198" fmla="*/ 2277035 w 2657256"/>
                          <a:gd name="connsiteY198" fmla="*/ 578376 h 3370881"/>
                          <a:gd name="connsiteX199" fmla="*/ 2290482 w 2657256"/>
                          <a:gd name="connsiteY199" fmla="*/ 542517 h 3370881"/>
                          <a:gd name="connsiteX200" fmla="*/ 2286000 w 2657256"/>
                          <a:gd name="connsiteY200" fmla="*/ 506658 h 3370881"/>
                          <a:gd name="connsiteX201" fmla="*/ 2245659 w 2657256"/>
                          <a:gd name="connsiteY201" fmla="*/ 448387 h 3370881"/>
                          <a:gd name="connsiteX202" fmla="*/ 2200835 w 2657256"/>
                          <a:gd name="connsiteY202" fmla="*/ 430458 h 3370881"/>
                          <a:gd name="connsiteX203" fmla="*/ 2169459 w 2657256"/>
                          <a:gd name="connsiteY203" fmla="*/ 425976 h 3370881"/>
                          <a:gd name="connsiteX204" fmla="*/ 2102223 w 2657256"/>
                          <a:gd name="connsiteY204" fmla="*/ 430458 h 3370881"/>
                          <a:gd name="connsiteX205" fmla="*/ 2084294 w 2657256"/>
                          <a:gd name="connsiteY205" fmla="*/ 439423 h 3370881"/>
                          <a:gd name="connsiteX206" fmla="*/ 2070847 w 2657256"/>
                          <a:gd name="connsiteY206" fmla="*/ 443905 h 3370881"/>
                          <a:gd name="connsiteX207" fmla="*/ 2061882 w 2657256"/>
                          <a:gd name="connsiteY207" fmla="*/ 461834 h 3370881"/>
                          <a:gd name="connsiteX208" fmla="*/ 2034988 w 2657256"/>
                          <a:gd name="connsiteY208" fmla="*/ 475281 h 3370881"/>
                          <a:gd name="connsiteX209" fmla="*/ 1783976 w 2657256"/>
                          <a:gd name="connsiteY209" fmla="*/ 479764 h 3370881"/>
                          <a:gd name="connsiteX210" fmla="*/ 1766047 w 2657256"/>
                          <a:gd name="connsiteY210" fmla="*/ 488729 h 3370881"/>
                          <a:gd name="connsiteX211" fmla="*/ 1703294 w 2657256"/>
                          <a:gd name="connsiteY211" fmla="*/ 506658 h 3370881"/>
                          <a:gd name="connsiteX212" fmla="*/ 1689847 w 2657256"/>
                          <a:gd name="connsiteY212" fmla="*/ 511140 h 3370881"/>
                          <a:gd name="connsiteX213" fmla="*/ 1676400 w 2657256"/>
                          <a:gd name="connsiteY213" fmla="*/ 520105 h 3370881"/>
                          <a:gd name="connsiteX214" fmla="*/ 1649506 w 2657256"/>
                          <a:gd name="connsiteY214" fmla="*/ 529070 h 3370881"/>
                          <a:gd name="connsiteX215" fmla="*/ 1636059 w 2657256"/>
                          <a:gd name="connsiteY215" fmla="*/ 538034 h 3370881"/>
                          <a:gd name="connsiteX216" fmla="*/ 1622612 w 2657256"/>
                          <a:gd name="connsiteY216" fmla="*/ 551481 h 3370881"/>
                          <a:gd name="connsiteX217" fmla="*/ 1609165 w 2657256"/>
                          <a:gd name="connsiteY217" fmla="*/ 555964 h 3370881"/>
                          <a:gd name="connsiteX218" fmla="*/ 1577788 w 2657256"/>
                          <a:gd name="connsiteY218" fmla="*/ 587340 h 3370881"/>
                          <a:gd name="connsiteX219" fmla="*/ 1568823 w 2657256"/>
                          <a:gd name="connsiteY219" fmla="*/ 600787 h 3370881"/>
                          <a:gd name="connsiteX220" fmla="*/ 1555376 w 2657256"/>
                          <a:gd name="connsiteY220" fmla="*/ 614234 h 3370881"/>
                          <a:gd name="connsiteX221" fmla="*/ 1524000 w 2657256"/>
                          <a:gd name="connsiteY221" fmla="*/ 654576 h 3370881"/>
                          <a:gd name="connsiteX222" fmla="*/ 1519518 w 2657256"/>
                          <a:gd name="connsiteY222" fmla="*/ 668023 h 3370881"/>
                          <a:gd name="connsiteX223" fmla="*/ 1528482 w 2657256"/>
                          <a:gd name="connsiteY223" fmla="*/ 708364 h 3370881"/>
                          <a:gd name="connsiteX224" fmla="*/ 1537447 w 2657256"/>
                          <a:gd name="connsiteY224" fmla="*/ 721811 h 3370881"/>
                          <a:gd name="connsiteX225" fmla="*/ 1568823 w 2657256"/>
                          <a:gd name="connsiteY225" fmla="*/ 712846 h 3370881"/>
                          <a:gd name="connsiteX226" fmla="*/ 1600200 w 2657256"/>
                          <a:gd name="connsiteY226" fmla="*/ 712846 h 3370881"/>
                          <a:gd name="connsiteX227" fmla="*/ 1631576 w 2657256"/>
                          <a:gd name="connsiteY227" fmla="*/ 690434 h 3370881"/>
                          <a:gd name="connsiteX228" fmla="*/ 1645023 w 2657256"/>
                          <a:gd name="connsiteY228" fmla="*/ 676987 h 3370881"/>
                          <a:gd name="connsiteX229" fmla="*/ 1685365 w 2657256"/>
                          <a:gd name="connsiteY229" fmla="*/ 645611 h 3370881"/>
                          <a:gd name="connsiteX230" fmla="*/ 1716741 w 2657256"/>
                          <a:gd name="connsiteY230" fmla="*/ 614234 h 3370881"/>
                          <a:gd name="connsiteX231" fmla="*/ 1748118 w 2657256"/>
                          <a:gd name="connsiteY231" fmla="*/ 596305 h 3370881"/>
                          <a:gd name="connsiteX232" fmla="*/ 1761565 w 2657256"/>
                          <a:gd name="connsiteY232" fmla="*/ 591823 h 3370881"/>
                          <a:gd name="connsiteX233" fmla="*/ 1779494 w 2657256"/>
                          <a:gd name="connsiteY233" fmla="*/ 582858 h 3370881"/>
                          <a:gd name="connsiteX234" fmla="*/ 1815353 w 2657256"/>
                          <a:gd name="connsiteY234" fmla="*/ 573893 h 3370881"/>
                          <a:gd name="connsiteX235" fmla="*/ 2030506 w 2657256"/>
                          <a:gd name="connsiteY235" fmla="*/ 578376 h 3370881"/>
                          <a:gd name="connsiteX236" fmla="*/ 2017059 w 2657256"/>
                          <a:gd name="connsiteY236" fmla="*/ 600787 h 3370881"/>
                          <a:gd name="connsiteX237" fmla="*/ 1981200 w 2657256"/>
                          <a:gd name="connsiteY237" fmla="*/ 636646 h 3370881"/>
                          <a:gd name="connsiteX238" fmla="*/ 1967753 w 2657256"/>
                          <a:gd name="connsiteY238" fmla="*/ 650093 h 3370881"/>
                          <a:gd name="connsiteX239" fmla="*/ 1936376 w 2657256"/>
                          <a:gd name="connsiteY239" fmla="*/ 690434 h 3370881"/>
                          <a:gd name="connsiteX240" fmla="*/ 1905000 w 2657256"/>
                          <a:gd name="connsiteY240" fmla="*/ 717329 h 3370881"/>
                          <a:gd name="connsiteX241" fmla="*/ 1860176 w 2657256"/>
                          <a:gd name="connsiteY241" fmla="*/ 735258 h 3370881"/>
                          <a:gd name="connsiteX242" fmla="*/ 1788459 w 2657256"/>
                          <a:gd name="connsiteY242" fmla="*/ 744223 h 3370881"/>
                          <a:gd name="connsiteX243" fmla="*/ 1846729 w 2657256"/>
                          <a:gd name="connsiteY243" fmla="*/ 802493 h 3370881"/>
                          <a:gd name="connsiteX244" fmla="*/ 1913965 w 2657256"/>
                          <a:gd name="connsiteY244" fmla="*/ 829387 h 3370881"/>
                          <a:gd name="connsiteX245" fmla="*/ 1922929 w 2657256"/>
                          <a:gd name="connsiteY245" fmla="*/ 842834 h 3370881"/>
                          <a:gd name="connsiteX246" fmla="*/ 1967753 w 2657256"/>
                          <a:gd name="connsiteY246" fmla="*/ 883176 h 3370881"/>
                          <a:gd name="connsiteX247" fmla="*/ 1981200 w 2657256"/>
                          <a:gd name="connsiteY247" fmla="*/ 896623 h 3370881"/>
                          <a:gd name="connsiteX248" fmla="*/ 1994647 w 2657256"/>
                          <a:gd name="connsiteY248" fmla="*/ 905587 h 3370881"/>
                          <a:gd name="connsiteX249" fmla="*/ 2021541 w 2657256"/>
                          <a:gd name="connsiteY249" fmla="*/ 927999 h 3370881"/>
                          <a:gd name="connsiteX250" fmla="*/ 2030506 w 2657256"/>
                          <a:gd name="connsiteY250" fmla="*/ 941446 h 3370881"/>
                          <a:gd name="connsiteX251" fmla="*/ 2057400 w 2657256"/>
                          <a:gd name="connsiteY251" fmla="*/ 968340 h 3370881"/>
                          <a:gd name="connsiteX252" fmla="*/ 2088776 w 2657256"/>
                          <a:gd name="connsiteY252" fmla="*/ 1013164 h 3370881"/>
                          <a:gd name="connsiteX253" fmla="*/ 2115670 w 2657256"/>
                          <a:gd name="connsiteY253" fmla="*/ 1057987 h 3370881"/>
                          <a:gd name="connsiteX254" fmla="*/ 2120153 w 2657256"/>
                          <a:gd name="connsiteY254" fmla="*/ 1089364 h 3370881"/>
                          <a:gd name="connsiteX255" fmla="*/ 2138082 w 2657256"/>
                          <a:gd name="connsiteY255" fmla="*/ 1143152 h 3370881"/>
                          <a:gd name="connsiteX256" fmla="*/ 2147047 w 2657256"/>
                          <a:gd name="connsiteY256" fmla="*/ 1196940 h 3370881"/>
                          <a:gd name="connsiteX257" fmla="*/ 2151529 w 2657256"/>
                          <a:gd name="connsiteY257" fmla="*/ 1210387 h 3370881"/>
                          <a:gd name="connsiteX258" fmla="*/ 2156012 w 2657256"/>
                          <a:gd name="connsiteY258" fmla="*/ 1228317 h 3370881"/>
                          <a:gd name="connsiteX259" fmla="*/ 2173941 w 2657256"/>
                          <a:gd name="connsiteY259" fmla="*/ 1295552 h 3370881"/>
                          <a:gd name="connsiteX260" fmla="*/ 2182906 w 2657256"/>
                          <a:gd name="connsiteY260" fmla="*/ 1313481 h 3370881"/>
                          <a:gd name="connsiteX261" fmla="*/ 2187388 w 2657256"/>
                          <a:gd name="connsiteY261" fmla="*/ 1331411 h 3370881"/>
                          <a:gd name="connsiteX262" fmla="*/ 2214282 w 2657256"/>
                          <a:gd name="connsiteY262" fmla="*/ 1385199 h 3370881"/>
                          <a:gd name="connsiteX263" fmla="*/ 2218765 w 2657256"/>
                          <a:gd name="connsiteY263" fmla="*/ 1403129 h 3370881"/>
                          <a:gd name="connsiteX264" fmla="*/ 2223247 w 2657256"/>
                          <a:gd name="connsiteY264" fmla="*/ 1430023 h 3370881"/>
                          <a:gd name="connsiteX265" fmla="*/ 2236694 w 2657256"/>
                          <a:gd name="connsiteY265" fmla="*/ 1456917 h 3370881"/>
                          <a:gd name="connsiteX266" fmla="*/ 2249794 w 2657256"/>
                          <a:gd name="connsiteY266" fmla="*/ 1524624 h 3370881"/>
                          <a:gd name="connsiteX267" fmla="*/ 2241176 w 2657256"/>
                          <a:gd name="connsiteY267" fmla="*/ 1577940 h 3370881"/>
                          <a:gd name="connsiteX268" fmla="*/ 2245659 w 2657256"/>
                          <a:gd name="connsiteY268" fmla="*/ 1595870 h 3370881"/>
                          <a:gd name="connsiteX269" fmla="*/ 2249634 w 2657256"/>
                          <a:gd name="connsiteY269" fmla="*/ 1685855 h 3370881"/>
                          <a:gd name="connsiteX270" fmla="*/ 2227729 w 2657256"/>
                          <a:gd name="connsiteY270" fmla="*/ 1716893 h 3370881"/>
                          <a:gd name="connsiteX271" fmla="*/ 2240500 w 2657256"/>
                          <a:gd name="connsiteY271" fmla="*/ 1674269 h 3370881"/>
                          <a:gd name="connsiteX272" fmla="*/ 2235341 w 2657256"/>
                          <a:gd name="connsiteY272" fmla="*/ 1788611 h 3370881"/>
                          <a:gd name="connsiteX273" fmla="*/ 2230689 w 2657256"/>
                          <a:gd name="connsiteY273" fmla="*/ 1823963 h 3370881"/>
                          <a:gd name="connsiteX274" fmla="*/ 2226207 w 2657256"/>
                          <a:gd name="connsiteY274" fmla="*/ 1824470 h 3370881"/>
                          <a:gd name="connsiteX275" fmla="*/ 2208278 w 2657256"/>
                          <a:gd name="connsiteY275" fmla="*/ 1869293 h 3370881"/>
                          <a:gd name="connsiteX276" fmla="*/ 2195168 w 2657256"/>
                          <a:gd name="connsiteY276" fmla="*/ 1882740 h 3370881"/>
                          <a:gd name="connsiteX277" fmla="*/ 2203458 w 2657256"/>
                          <a:gd name="connsiteY277" fmla="*/ 1918938 h 3370881"/>
                          <a:gd name="connsiteX278" fmla="*/ 2204134 w 2657256"/>
                          <a:gd name="connsiteY278" fmla="*/ 1949806 h 3370881"/>
                          <a:gd name="connsiteX279" fmla="*/ 2226545 w 2657256"/>
                          <a:gd name="connsiteY279" fmla="*/ 1954627 h 3370881"/>
                          <a:gd name="connsiteX280" fmla="*/ 2241176 w 2657256"/>
                          <a:gd name="connsiteY280" fmla="*/ 2012729 h 3370881"/>
                          <a:gd name="connsiteX281" fmla="*/ 2263588 w 2657256"/>
                          <a:gd name="connsiteY281" fmla="*/ 2057552 h 3370881"/>
                          <a:gd name="connsiteX282" fmla="*/ 2286000 w 2657256"/>
                          <a:gd name="connsiteY282" fmla="*/ 2084446 h 3370881"/>
                          <a:gd name="connsiteX283" fmla="*/ 2299447 w 2657256"/>
                          <a:gd name="connsiteY283" fmla="*/ 2124787 h 3370881"/>
                          <a:gd name="connsiteX284" fmla="*/ 2321859 w 2657256"/>
                          <a:gd name="connsiteY284" fmla="*/ 2151681 h 3370881"/>
                          <a:gd name="connsiteX285" fmla="*/ 2344270 w 2657256"/>
                          <a:gd name="connsiteY285" fmla="*/ 2205470 h 3370881"/>
                          <a:gd name="connsiteX286" fmla="*/ 2348753 w 2657256"/>
                          <a:gd name="connsiteY286" fmla="*/ 2223399 h 3370881"/>
                          <a:gd name="connsiteX287" fmla="*/ 2366682 w 2657256"/>
                          <a:gd name="connsiteY287" fmla="*/ 2263740 h 3370881"/>
                          <a:gd name="connsiteX288" fmla="*/ 2375647 w 2657256"/>
                          <a:gd name="connsiteY288" fmla="*/ 2286152 h 3370881"/>
                          <a:gd name="connsiteX289" fmla="*/ 2380129 w 2657256"/>
                          <a:gd name="connsiteY289" fmla="*/ 2308564 h 3370881"/>
                          <a:gd name="connsiteX290" fmla="*/ 2389094 w 2657256"/>
                          <a:gd name="connsiteY290" fmla="*/ 2335458 h 3370881"/>
                          <a:gd name="connsiteX291" fmla="*/ 2393576 w 2657256"/>
                          <a:gd name="connsiteY291" fmla="*/ 2380281 h 3370881"/>
                          <a:gd name="connsiteX292" fmla="*/ 2398059 w 2657256"/>
                          <a:gd name="connsiteY292" fmla="*/ 2393729 h 3370881"/>
                          <a:gd name="connsiteX293" fmla="*/ 2419794 w 2657256"/>
                          <a:gd name="connsiteY293" fmla="*/ 2447517 h 3370881"/>
                          <a:gd name="connsiteX294" fmla="*/ 2427343 w 2657256"/>
                          <a:gd name="connsiteY294" fmla="*/ 2564058 h 3370881"/>
                          <a:gd name="connsiteX295" fmla="*/ 2389094 w 2657256"/>
                          <a:gd name="connsiteY295" fmla="*/ 2837481 h 3370881"/>
                          <a:gd name="connsiteX296" fmla="*/ 2380129 w 2657256"/>
                          <a:gd name="connsiteY296" fmla="*/ 2859893 h 3370881"/>
                          <a:gd name="connsiteX297" fmla="*/ 2357718 w 2657256"/>
                          <a:gd name="connsiteY297" fmla="*/ 2913681 h 3370881"/>
                          <a:gd name="connsiteX298" fmla="*/ 2348753 w 2657256"/>
                          <a:gd name="connsiteY298" fmla="*/ 2936093 h 3370881"/>
                          <a:gd name="connsiteX299" fmla="*/ 2339788 w 2657256"/>
                          <a:gd name="connsiteY299" fmla="*/ 2971952 h 3370881"/>
                          <a:gd name="connsiteX300" fmla="*/ 2326341 w 2657256"/>
                          <a:gd name="connsiteY300" fmla="*/ 2994364 h 3370881"/>
                          <a:gd name="connsiteX301" fmla="*/ 2317376 w 2657256"/>
                          <a:gd name="connsiteY301" fmla="*/ 3025740 h 3370881"/>
                          <a:gd name="connsiteX302" fmla="*/ 2303929 w 2657256"/>
                          <a:gd name="connsiteY302" fmla="*/ 3048152 h 3370881"/>
                          <a:gd name="connsiteX303" fmla="*/ 2290482 w 2657256"/>
                          <a:gd name="connsiteY303" fmla="*/ 3079529 h 3370881"/>
                          <a:gd name="connsiteX304" fmla="*/ 2272553 w 2657256"/>
                          <a:gd name="connsiteY304" fmla="*/ 3084011 h 3370881"/>
                          <a:gd name="connsiteX305" fmla="*/ 2259106 w 2657256"/>
                          <a:gd name="connsiteY305" fmla="*/ 3088493 h 3370881"/>
                          <a:gd name="connsiteX306" fmla="*/ 2241176 w 2657256"/>
                          <a:gd name="connsiteY306" fmla="*/ 3092976 h 3370881"/>
                          <a:gd name="connsiteX307" fmla="*/ 2209800 w 2657256"/>
                          <a:gd name="connsiteY307" fmla="*/ 3101940 h 3370881"/>
                          <a:gd name="connsiteX308" fmla="*/ 2205318 w 2657256"/>
                          <a:gd name="connsiteY308" fmla="*/ 3039187 h 3370881"/>
                          <a:gd name="connsiteX309" fmla="*/ 2218765 w 2657256"/>
                          <a:gd name="connsiteY309" fmla="*/ 3021258 h 3370881"/>
                          <a:gd name="connsiteX310" fmla="*/ 2245659 w 2657256"/>
                          <a:gd name="connsiteY310" fmla="*/ 2971952 h 3370881"/>
                          <a:gd name="connsiteX311" fmla="*/ 2268070 w 2657256"/>
                          <a:gd name="connsiteY311" fmla="*/ 2945058 h 3370881"/>
                          <a:gd name="connsiteX312" fmla="*/ 2298550 w 2657256"/>
                          <a:gd name="connsiteY312" fmla="*/ 2568540 h 3370881"/>
                          <a:gd name="connsiteX313" fmla="*/ 2284986 w 2657256"/>
                          <a:gd name="connsiteY313" fmla="*/ 2532681 h 3370881"/>
                          <a:gd name="connsiteX314" fmla="*/ 2293273 w 2657256"/>
                          <a:gd name="connsiteY314" fmla="*/ 2496653 h 3370881"/>
                          <a:gd name="connsiteX315" fmla="*/ 2278152 w 2657256"/>
                          <a:gd name="connsiteY315" fmla="*/ 2475178 h 3370881"/>
                          <a:gd name="connsiteX316" fmla="*/ 2245659 w 2657256"/>
                          <a:gd name="connsiteY316" fmla="*/ 2389247 h 3370881"/>
                          <a:gd name="connsiteX317" fmla="*/ 2195507 w 2657256"/>
                          <a:gd name="connsiteY317" fmla="*/ 2241328 h 3370881"/>
                          <a:gd name="connsiteX318" fmla="*/ 2083786 w 2657256"/>
                          <a:gd name="connsiteY318" fmla="*/ 2040300 h 3370881"/>
                          <a:gd name="connsiteX319" fmla="*/ 2048773 w 2657256"/>
                          <a:gd name="connsiteY319" fmla="*/ 2017971 h 3370881"/>
                          <a:gd name="connsiteX320" fmla="*/ 2074314 w 2657256"/>
                          <a:gd name="connsiteY320" fmla="*/ 2011967 h 3370881"/>
                          <a:gd name="connsiteX321" fmla="*/ 2034988 w 2657256"/>
                          <a:gd name="connsiteY321" fmla="*/ 2003764 h 3370881"/>
                          <a:gd name="connsiteX322" fmla="*/ 2026023 w 2657256"/>
                          <a:gd name="connsiteY322" fmla="*/ 2026176 h 3370881"/>
                          <a:gd name="connsiteX323" fmla="*/ 2021541 w 2657256"/>
                          <a:gd name="connsiteY323" fmla="*/ 2039623 h 3370881"/>
                          <a:gd name="connsiteX324" fmla="*/ 1999129 w 2657256"/>
                          <a:gd name="connsiteY324" fmla="*/ 2053070 h 3370881"/>
                          <a:gd name="connsiteX325" fmla="*/ 1990165 w 2657256"/>
                          <a:gd name="connsiteY325" fmla="*/ 2070999 h 3370881"/>
                          <a:gd name="connsiteX326" fmla="*/ 1967753 w 2657256"/>
                          <a:gd name="connsiteY326" fmla="*/ 2106858 h 3370881"/>
                          <a:gd name="connsiteX327" fmla="*/ 1981200 w 2657256"/>
                          <a:gd name="connsiteY327" fmla="*/ 2223399 h 3370881"/>
                          <a:gd name="connsiteX328" fmla="*/ 1994647 w 2657256"/>
                          <a:gd name="connsiteY328" fmla="*/ 2254776 h 3370881"/>
                          <a:gd name="connsiteX329" fmla="*/ 2003612 w 2657256"/>
                          <a:gd name="connsiteY329" fmla="*/ 2272705 h 3370881"/>
                          <a:gd name="connsiteX330" fmla="*/ 2026023 w 2657256"/>
                          <a:gd name="connsiteY330" fmla="*/ 2304081 h 3370881"/>
                          <a:gd name="connsiteX331" fmla="*/ 2043953 w 2657256"/>
                          <a:gd name="connsiteY331" fmla="*/ 2348905 h 3370881"/>
                          <a:gd name="connsiteX332" fmla="*/ 2061882 w 2657256"/>
                          <a:gd name="connsiteY332" fmla="*/ 2371317 h 3370881"/>
                          <a:gd name="connsiteX333" fmla="*/ 2088776 w 2657256"/>
                          <a:gd name="connsiteY333" fmla="*/ 2434070 h 3370881"/>
                          <a:gd name="connsiteX334" fmla="*/ 2102223 w 2657256"/>
                          <a:gd name="connsiteY334" fmla="*/ 2465446 h 3370881"/>
                          <a:gd name="connsiteX335" fmla="*/ 2106706 w 2657256"/>
                          <a:gd name="connsiteY335" fmla="*/ 2496823 h 3370881"/>
                          <a:gd name="connsiteX336" fmla="*/ 2124635 w 2657256"/>
                          <a:gd name="connsiteY336" fmla="*/ 2559576 h 3370881"/>
                          <a:gd name="connsiteX337" fmla="*/ 2138082 w 2657256"/>
                          <a:gd name="connsiteY337" fmla="*/ 2649223 h 3370881"/>
                          <a:gd name="connsiteX338" fmla="*/ 2147047 w 2657256"/>
                          <a:gd name="connsiteY338" fmla="*/ 2685081 h 3370881"/>
                          <a:gd name="connsiteX339" fmla="*/ 2151529 w 2657256"/>
                          <a:gd name="connsiteY339" fmla="*/ 2716458 h 3370881"/>
                          <a:gd name="connsiteX340" fmla="*/ 2160494 w 2657256"/>
                          <a:gd name="connsiteY340" fmla="*/ 2770246 h 3370881"/>
                          <a:gd name="connsiteX341" fmla="*/ 2156012 w 2657256"/>
                          <a:gd name="connsiteY341" fmla="*/ 2962987 h 3370881"/>
                          <a:gd name="connsiteX342" fmla="*/ 2138082 w 2657256"/>
                          <a:gd name="connsiteY342" fmla="*/ 3043670 h 3370881"/>
                          <a:gd name="connsiteX343" fmla="*/ 2133600 w 2657256"/>
                          <a:gd name="connsiteY343" fmla="*/ 3061599 h 3370881"/>
                          <a:gd name="connsiteX344" fmla="*/ 2120153 w 2657256"/>
                          <a:gd name="connsiteY344" fmla="*/ 3079529 h 3370881"/>
                          <a:gd name="connsiteX345" fmla="*/ 2111188 w 2657256"/>
                          <a:gd name="connsiteY345" fmla="*/ 3106423 h 3370881"/>
                          <a:gd name="connsiteX346" fmla="*/ 2088776 w 2657256"/>
                          <a:gd name="connsiteY346" fmla="*/ 3137799 h 3370881"/>
                          <a:gd name="connsiteX347" fmla="*/ 2075329 w 2657256"/>
                          <a:gd name="connsiteY347" fmla="*/ 3164693 h 3370881"/>
                          <a:gd name="connsiteX348" fmla="*/ 2061882 w 2657256"/>
                          <a:gd name="connsiteY348" fmla="*/ 3169176 h 3370881"/>
                          <a:gd name="connsiteX349" fmla="*/ 2021541 w 2657256"/>
                          <a:gd name="connsiteY349" fmla="*/ 3164693 h 3370881"/>
                          <a:gd name="connsiteX350" fmla="*/ 2012576 w 2657256"/>
                          <a:gd name="connsiteY350" fmla="*/ 3119870 h 3370881"/>
                          <a:gd name="connsiteX351" fmla="*/ 2048435 w 2657256"/>
                          <a:gd name="connsiteY351" fmla="*/ 3021258 h 3370881"/>
                          <a:gd name="connsiteX352" fmla="*/ 2048435 w 2657256"/>
                          <a:gd name="connsiteY352" fmla="*/ 3021258 h 3370881"/>
                          <a:gd name="connsiteX353" fmla="*/ 2061882 w 2657256"/>
                          <a:gd name="connsiteY353" fmla="*/ 2967470 h 3370881"/>
                          <a:gd name="connsiteX354" fmla="*/ 2070847 w 2657256"/>
                          <a:gd name="connsiteY354" fmla="*/ 2882305 h 3370881"/>
                          <a:gd name="connsiteX355" fmla="*/ 2066365 w 2657256"/>
                          <a:gd name="connsiteY355" fmla="*/ 2725423 h 3370881"/>
                          <a:gd name="connsiteX356" fmla="*/ 2043953 w 2657256"/>
                          <a:gd name="connsiteY356" fmla="*/ 2649223 h 3370881"/>
                          <a:gd name="connsiteX357" fmla="*/ 2030506 w 2657256"/>
                          <a:gd name="connsiteY357" fmla="*/ 2622329 h 3370881"/>
                          <a:gd name="connsiteX358" fmla="*/ 2017059 w 2657256"/>
                          <a:gd name="connsiteY358" fmla="*/ 2581987 h 3370881"/>
                          <a:gd name="connsiteX359" fmla="*/ 1981200 w 2657256"/>
                          <a:gd name="connsiteY359" fmla="*/ 2514752 h 3370881"/>
                          <a:gd name="connsiteX360" fmla="*/ 1972235 w 2657256"/>
                          <a:gd name="connsiteY360" fmla="*/ 2501305 h 3370881"/>
                          <a:gd name="connsiteX361" fmla="*/ 1958788 w 2657256"/>
                          <a:gd name="connsiteY361" fmla="*/ 2478893 h 3370881"/>
                          <a:gd name="connsiteX362" fmla="*/ 1905000 w 2657256"/>
                          <a:gd name="connsiteY362" fmla="*/ 2398211 h 3370881"/>
                          <a:gd name="connsiteX363" fmla="*/ 1882588 w 2657256"/>
                          <a:gd name="connsiteY363" fmla="*/ 2357870 h 3370881"/>
                          <a:gd name="connsiteX364" fmla="*/ 1869141 w 2657256"/>
                          <a:gd name="connsiteY364" fmla="*/ 2339940 h 3370881"/>
                          <a:gd name="connsiteX365" fmla="*/ 1806388 w 2657256"/>
                          <a:gd name="connsiteY365" fmla="*/ 2313046 h 3370881"/>
                          <a:gd name="connsiteX366" fmla="*/ 1779494 w 2657256"/>
                          <a:gd name="connsiteY366" fmla="*/ 2304081 h 3370881"/>
                          <a:gd name="connsiteX367" fmla="*/ 1752600 w 2657256"/>
                          <a:gd name="connsiteY367" fmla="*/ 2299599 h 3370881"/>
                          <a:gd name="connsiteX368" fmla="*/ 1680882 w 2657256"/>
                          <a:gd name="connsiteY368" fmla="*/ 2277187 h 3370881"/>
                          <a:gd name="connsiteX369" fmla="*/ 1719025 w 2657256"/>
                          <a:gd name="connsiteY369" fmla="*/ 2281331 h 3370881"/>
                          <a:gd name="connsiteX370" fmla="*/ 1756997 w 2657256"/>
                          <a:gd name="connsiteY370" fmla="*/ 2289450 h 3370881"/>
                          <a:gd name="connsiteX371" fmla="*/ 1656440 w 2657256"/>
                          <a:gd name="connsiteY371" fmla="*/ 2298583 h 3370881"/>
                          <a:gd name="connsiteX372" fmla="*/ 1537447 w 2657256"/>
                          <a:gd name="connsiteY372" fmla="*/ 2329960 h 3370881"/>
                          <a:gd name="connsiteX373" fmla="*/ 1571993 w 2657256"/>
                          <a:gd name="connsiteY373" fmla="*/ 2317957 h 3370881"/>
                          <a:gd name="connsiteX374" fmla="*/ 1509707 w 2657256"/>
                          <a:gd name="connsiteY374" fmla="*/ 2338926 h 3370881"/>
                          <a:gd name="connsiteX375" fmla="*/ 1500444 w 2657256"/>
                          <a:gd name="connsiteY375" fmla="*/ 2355271 h 3370881"/>
                          <a:gd name="connsiteX376" fmla="*/ 1402678 w 2657256"/>
                          <a:gd name="connsiteY376" fmla="*/ 2339641 h 3370881"/>
                          <a:gd name="connsiteX377" fmla="*/ 1322892 w 2657256"/>
                          <a:gd name="connsiteY377" fmla="*/ 2336952 h 3370881"/>
                          <a:gd name="connsiteX378" fmla="*/ 1199384 w 2657256"/>
                          <a:gd name="connsiteY378" fmla="*/ 2307041 h 3370881"/>
                          <a:gd name="connsiteX379" fmla="*/ 1066800 w 2657256"/>
                          <a:gd name="connsiteY379" fmla="*/ 2272705 h 3370881"/>
                          <a:gd name="connsiteX380" fmla="*/ 1030941 w 2657256"/>
                          <a:gd name="connsiteY380" fmla="*/ 2263740 h 3370881"/>
                          <a:gd name="connsiteX381" fmla="*/ 986118 w 2657256"/>
                          <a:gd name="connsiteY381" fmla="*/ 2241329 h 3370881"/>
                          <a:gd name="connsiteX382" fmla="*/ 968188 w 2657256"/>
                          <a:gd name="connsiteY382" fmla="*/ 2232364 h 3370881"/>
                          <a:gd name="connsiteX383" fmla="*/ 936812 w 2657256"/>
                          <a:gd name="connsiteY383" fmla="*/ 2214434 h 3370881"/>
                          <a:gd name="connsiteX384" fmla="*/ 905435 w 2657256"/>
                          <a:gd name="connsiteY384" fmla="*/ 2196505 h 3370881"/>
                          <a:gd name="connsiteX385" fmla="*/ 869576 w 2657256"/>
                          <a:gd name="connsiteY385" fmla="*/ 2209952 h 3370881"/>
                          <a:gd name="connsiteX386" fmla="*/ 856129 w 2657256"/>
                          <a:gd name="connsiteY386" fmla="*/ 2227881 h 3370881"/>
                          <a:gd name="connsiteX387" fmla="*/ 815788 w 2657256"/>
                          <a:gd name="connsiteY387" fmla="*/ 2268223 h 3370881"/>
                          <a:gd name="connsiteX388" fmla="*/ 788894 w 2657256"/>
                          <a:gd name="connsiteY388" fmla="*/ 2290634 h 3370881"/>
                          <a:gd name="connsiteX389" fmla="*/ 762000 w 2657256"/>
                          <a:gd name="connsiteY389" fmla="*/ 2313046 h 3370881"/>
                          <a:gd name="connsiteX390" fmla="*/ 753035 w 2657256"/>
                          <a:gd name="connsiteY390" fmla="*/ 2326493 h 3370881"/>
                          <a:gd name="connsiteX391" fmla="*/ 735106 w 2657256"/>
                          <a:gd name="connsiteY391" fmla="*/ 2339940 h 3370881"/>
                          <a:gd name="connsiteX392" fmla="*/ 712694 w 2657256"/>
                          <a:gd name="connsiteY392" fmla="*/ 2362352 h 3370881"/>
                          <a:gd name="connsiteX393" fmla="*/ 694765 w 2657256"/>
                          <a:gd name="connsiteY393" fmla="*/ 2375799 h 3370881"/>
                          <a:gd name="connsiteX394" fmla="*/ 681318 w 2657256"/>
                          <a:gd name="connsiteY394" fmla="*/ 2393729 h 3370881"/>
                          <a:gd name="connsiteX395" fmla="*/ 667870 w 2657256"/>
                          <a:gd name="connsiteY395" fmla="*/ 2402693 h 3370881"/>
                          <a:gd name="connsiteX396" fmla="*/ 623047 w 2657256"/>
                          <a:gd name="connsiteY396" fmla="*/ 2443034 h 3370881"/>
                          <a:gd name="connsiteX397" fmla="*/ 600635 w 2657256"/>
                          <a:gd name="connsiteY397" fmla="*/ 2474411 h 3370881"/>
                          <a:gd name="connsiteX398" fmla="*/ 587188 w 2657256"/>
                          <a:gd name="connsiteY398" fmla="*/ 2514752 h 3370881"/>
                          <a:gd name="connsiteX399" fmla="*/ 582706 w 2657256"/>
                          <a:gd name="connsiteY399" fmla="*/ 2546129 h 3370881"/>
                          <a:gd name="connsiteX400" fmla="*/ 596153 w 2657256"/>
                          <a:gd name="connsiteY400" fmla="*/ 2635776 h 3370881"/>
                          <a:gd name="connsiteX401" fmla="*/ 600635 w 2657256"/>
                          <a:gd name="connsiteY401" fmla="*/ 2653705 h 3370881"/>
                          <a:gd name="connsiteX402" fmla="*/ 609600 w 2657256"/>
                          <a:gd name="connsiteY402" fmla="*/ 2671634 h 3370881"/>
                          <a:gd name="connsiteX403" fmla="*/ 614082 w 2657256"/>
                          <a:gd name="connsiteY403" fmla="*/ 2689564 h 3370881"/>
                          <a:gd name="connsiteX404" fmla="*/ 623047 w 2657256"/>
                          <a:gd name="connsiteY404" fmla="*/ 2711976 h 3370881"/>
                          <a:gd name="connsiteX405" fmla="*/ 627529 w 2657256"/>
                          <a:gd name="connsiteY405" fmla="*/ 2734387 h 3370881"/>
                          <a:gd name="connsiteX406" fmla="*/ 640976 w 2657256"/>
                          <a:gd name="connsiteY406" fmla="*/ 2765764 h 3370881"/>
                          <a:gd name="connsiteX407" fmla="*/ 645459 w 2657256"/>
                          <a:gd name="connsiteY407" fmla="*/ 2779211 h 3370881"/>
                          <a:gd name="connsiteX408" fmla="*/ 658906 w 2657256"/>
                          <a:gd name="connsiteY408" fmla="*/ 2801623 h 3370881"/>
                          <a:gd name="connsiteX409" fmla="*/ 676835 w 2657256"/>
                          <a:gd name="connsiteY409" fmla="*/ 2864376 h 3370881"/>
                          <a:gd name="connsiteX410" fmla="*/ 690282 w 2657256"/>
                          <a:gd name="connsiteY410" fmla="*/ 2895752 h 3370881"/>
                          <a:gd name="connsiteX411" fmla="*/ 699247 w 2657256"/>
                          <a:gd name="connsiteY411" fmla="*/ 2940576 h 3370881"/>
                          <a:gd name="connsiteX412" fmla="*/ 703729 w 2657256"/>
                          <a:gd name="connsiteY412" fmla="*/ 2967470 h 3370881"/>
                          <a:gd name="connsiteX413" fmla="*/ 717176 w 2657256"/>
                          <a:gd name="connsiteY413" fmla="*/ 2994364 h 3370881"/>
                          <a:gd name="connsiteX414" fmla="*/ 735106 w 2657256"/>
                          <a:gd name="connsiteY414" fmla="*/ 3052634 h 3370881"/>
                          <a:gd name="connsiteX415" fmla="*/ 739588 w 2657256"/>
                          <a:gd name="connsiteY415" fmla="*/ 3079529 h 3370881"/>
                          <a:gd name="connsiteX416" fmla="*/ 762000 w 2657256"/>
                          <a:gd name="connsiteY416" fmla="*/ 3142281 h 3370881"/>
                          <a:gd name="connsiteX417" fmla="*/ 766482 w 2657256"/>
                          <a:gd name="connsiteY417" fmla="*/ 3231929 h 3370881"/>
                          <a:gd name="connsiteX418" fmla="*/ 770965 w 2657256"/>
                          <a:gd name="connsiteY418" fmla="*/ 3254340 h 3370881"/>
                          <a:gd name="connsiteX419" fmla="*/ 775447 w 2657256"/>
                          <a:gd name="connsiteY419" fmla="*/ 3285717 h 3370881"/>
                          <a:gd name="connsiteX420" fmla="*/ 748553 w 2657256"/>
                          <a:gd name="connsiteY420" fmla="*/ 3335023 h 3370881"/>
                          <a:gd name="connsiteX421" fmla="*/ 721659 w 2657256"/>
                          <a:gd name="connsiteY421" fmla="*/ 3343987 h 3370881"/>
                          <a:gd name="connsiteX422" fmla="*/ 708212 w 2657256"/>
                          <a:gd name="connsiteY422" fmla="*/ 3348470 h 3370881"/>
                          <a:gd name="connsiteX423" fmla="*/ 623047 w 2657256"/>
                          <a:gd name="connsiteY423" fmla="*/ 3330540 h 3370881"/>
                          <a:gd name="connsiteX424" fmla="*/ 609600 w 2657256"/>
                          <a:gd name="connsiteY424" fmla="*/ 3308129 h 3370881"/>
                          <a:gd name="connsiteX425" fmla="*/ 591670 w 2657256"/>
                          <a:gd name="connsiteY425" fmla="*/ 3267787 h 3370881"/>
                          <a:gd name="connsiteX426" fmla="*/ 560294 w 2657256"/>
                          <a:gd name="connsiteY426" fmla="*/ 3209517 h 3370881"/>
                          <a:gd name="connsiteX427" fmla="*/ 551329 w 2657256"/>
                          <a:gd name="connsiteY427" fmla="*/ 3196070 h 3370881"/>
                          <a:gd name="connsiteX428" fmla="*/ 528918 w 2657256"/>
                          <a:gd name="connsiteY428" fmla="*/ 3173658 h 3370881"/>
                          <a:gd name="connsiteX429" fmla="*/ 519953 w 2657256"/>
                          <a:gd name="connsiteY429" fmla="*/ 3128834 h 3370881"/>
                          <a:gd name="connsiteX430" fmla="*/ 524435 w 2657256"/>
                          <a:gd name="connsiteY430" fmla="*/ 3101940 h 3370881"/>
                          <a:gd name="connsiteX431" fmla="*/ 528918 w 2657256"/>
                          <a:gd name="connsiteY431" fmla="*/ 3088493 h 3370881"/>
                          <a:gd name="connsiteX432" fmla="*/ 542365 w 2657256"/>
                          <a:gd name="connsiteY432" fmla="*/ 3052634 h 3370881"/>
                          <a:gd name="connsiteX433" fmla="*/ 484094 w 2657256"/>
                          <a:gd name="connsiteY433" fmla="*/ 2886787 h 3370881"/>
                          <a:gd name="connsiteX434" fmla="*/ 443753 w 2657256"/>
                          <a:gd name="connsiteY434" fmla="*/ 2779211 h 3370881"/>
                          <a:gd name="connsiteX435" fmla="*/ 439270 w 2657256"/>
                          <a:gd name="connsiteY435" fmla="*/ 2752317 h 3370881"/>
                          <a:gd name="connsiteX436" fmla="*/ 430306 w 2657256"/>
                          <a:gd name="connsiteY436" fmla="*/ 2716458 h 3370881"/>
                          <a:gd name="connsiteX437" fmla="*/ 425823 w 2657256"/>
                          <a:gd name="connsiteY437" fmla="*/ 2680599 h 3370881"/>
                          <a:gd name="connsiteX438" fmla="*/ 398929 w 2657256"/>
                          <a:gd name="connsiteY438" fmla="*/ 2599917 h 3370881"/>
                          <a:gd name="connsiteX439" fmla="*/ 385482 w 2657256"/>
                          <a:gd name="connsiteY439" fmla="*/ 2568540 h 3370881"/>
                          <a:gd name="connsiteX440" fmla="*/ 381000 w 2657256"/>
                          <a:gd name="connsiteY440" fmla="*/ 2550611 h 3370881"/>
                          <a:gd name="connsiteX441" fmla="*/ 372035 w 2657256"/>
                          <a:gd name="connsiteY441" fmla="*/ 2483376 h 3370881"/>
                          <a:gd name="connsiteX442" fmla="*/ 367553 w 2657256"/>
                          <a:gd name="connsiteY442" fmla="*/ 2469929 h 3370881"/>
                          <a:gd name="connsiteX443" fmla="*/ 407894 w 2657256"/>
                          <a:gd name="connsiteY443" fmla="*/ 2451999 h 3370881"/>
                          <a:gd name="connsiteX444" fmla="*/ 515470 w 2657256"/>
                          <a:gd name="connsiteY444" fmla="*/ 2407176 h 3370881"/>
                          <a:gd name="connsiteX445" fmla="*/ 578223 w 2657256"/>
                          <a:gd name="connsiteY445" fmla="*/ 2353387 h 3370881"/>
                          <a:gd name="connsiteX446" fmla="*/ 587188 w 2657256"/>
                          <a:gd name="connsiteY446" fmla="*/ 2330976 h 3370881"/>
                          <a:gd name="connsiteX447" fmla="*/ 614082 w 2657256"/>
                          <a:gd name="connsiteY447" fmla="*/ 2254776 h 3370881"/>
                          <a:gd name="connsiteX448" fmla="*/ 649941 w 2657256"/>
                          <a:gd name="connsiteY448" fmla="*/ 2200987 h 3370881"/>
                          <a:gd name="connsiteX449" fmla="*/ 690282 w 2657256"/>
                          <a:gd name="connsiteY449" fmla="*/ 2174093 h 3370881"/>
                          <a:gd name="connsiteX450" fmla="*/ 703729 w 2657256"/>
                          <a:gd name="connsiteY450" fmla="*/ 2165129 h 3370881"/>
                          <a:gd name="connsiteX451" fmla="*/ 739588 w 2657256"/>
                          <a:gd name="connsiteY451" fmla="*/ 2147199 h 3370881"/>
                          <a:gd name="connsiteX452" fmla="*/ 708212 w 2657256"/>
                          <a:gd name="connsiteY452" fmla="*/ 2187540 h 3370881"/>
                          <a:gd name="connsiteX453" fmla="*/ 654423 w 2657256"/>
                          <a:gd name="connsiteY453" fmla="*/ 2241329 h 3370881"/>
                          <a:gd name="connsiteX454" fmla="*/ 636494 w 2657256"/>
                          <a:gd name="connsiteY454" fmla="*/ 2259258 h 3370881"/>
                          <a:gd name="connsiteX455" fmla="*/ 614082 w 2657256"/>
                          <a:gd name="connsiteY455" fmla="*/ 2286152 h 3370881"/>
                          <a:gd name="connsiteX456" fmla="*/ 592179 w 2657256"/>
                          <a:gd name="connsiteY456" fmla="*/ 2282347 h 3370881"/>
                          <a:gd name="connsiteX457" fmla="*/ 555980 w 2657256"/>
                          <a:gd name="connsiteY457" fmla="*/ 2313892 h 3370881"/>
                          <a:gd name="connsiteX458" fmla="*/ 524435 w 2657256"/>
                          <a:gd name="connsiteY458" fmla="*/ 2348905 h 3370881"/>
                          <a:gd name="connsiteX459" fmla="*/ 502023 w 2657256"/>
                          <a:gd name="connsiteY459" fmla="*/ 2362352 h 3370881"/>
                          <a:gd name="connsiteX460" fmla="*/ 461682 w 2657256"/>
                          <a:gd name="connsiteY460" fmla="*/ 2389246 h 3370881"/>
                          <a:gd name="connsiteX461" fmla="*/ 448235 w 2657256"/>
                          <a:gd name="connsiteY461" fmla="*/ 2398211 h 3370881"/>
                          <a:gd name="connsiteX462" fmla="*/ 430306 w 2657256"/>
                          <a:gd name="connsiteY462" fmla="*/ 2407176 h 3370881"/>
                          <a:gd name="connsiteX463" fmla="*/ 412376 w 2657256"/>
                          <a:gd name="connsiteY463" fmla="*/ 2420623 h 3370881"/>
                          <a:gd name="connsiteX464" fmla="*/ 389965 w 2657256"/>
                          <a:gd name="connsiteY464" fmla="*/ 2429587 h 3370881"/>
                          <a:gd name="connsiteX465" fmla="*/ 372035 w 2657256"/>
                          <a:gd name="connsiteY465" fmla="*/ 2443034 h 3370881"/>
                          <a:gd name="connsiteX466" fmla="*/ 318247 w 2657256"/>
                          <a:gd name="connsiteY466" fmla="*/ 2474411 h 3370881"/>
                          <a:gd name="connsiteX467" fmla="*/ 304800 w 2657256"/>
                          <a:gd name="connsiteY467" fmla="*/ 2492340 h 3370881"/>
                          <a:gd name="connsiteX468" fmla="*/ 282388 w 2657256"/>
                          <a:gd name="connsiteY468" fmla="*/ 2519234 h 3370881"/>
                          <a:gd name="connsiteX469" fmla="*/ 295835 w 2657256"/>
                          <a:gd name="connsiteY469" fmla="*/ 2815070 h 3370881"/>
                          <a:gd name="connsiteX470" fmla="*/ 300318 w 2657256"/>
                          <a:gd name="connsiteY470" fmla="*/ 2837481 h 3370881"/>
                          <a:gd name="connsiteX471" fmla="*/ 304800 w 2657256"/>
                          <a:gd name="connsiteY471" fmla="*/ 2868858 h 3370881"/>
                          <a:gd name="connsiteX472" fmla="*/ 309282 w 2657256"/>
                          <a:gd name="connsiteY472" fmla="*/ 2927129 h 3370881"/>
                          <a:gd name="connsiteX473" fmla="*/ 322729 w 2657256"/>
                          <a:gd name="connsiteY473" fmla="*/ 2985399 h 3370881"/>
                          <a:gd name="connsiteX474" fmla="*/ 327212 w 2657256"/>
                          <a:gd name="connsiteY474" fmla="*/ 3012293 h 3370881"/>
                          <a:gd name="connsiteX475" fmla="*/ 331694 w 2657256"/>
                          <a:gd name="connsiteY475" fmla="*/ 3043670 h 3370881"/>
                          <a:gd name="connsiteX476" fmla="*/ 345141 w 2657256"/>
                          <a:gd name="connsiteY476" fmla="*/ 3070564 h 3370881"/>
                          <a:gd name="connsiteX477" fmla="*/ 367553 w 2657256"/>
                          <a:gd name="connsiteY477" fmla="*/ 3124352 h 3370881"/>
                          <a:gd name="connsiteX478" fmla="*/ 381000 w 2657256"/>
                          <a:gd name="connsiteY478" fmla="*/ 3182623 h 3370881"/>
                          <a:gd name="connsiteX479" fmla="*/ 389965 w 2657256"/>
                          <a:gd name="connsiteY479" fmla="*/ 3196070 h 3370881"/>
                          <a:gd name="connsiteX480" fmla="*/ 394447 w 2657256"/>
                          <a:gd name="connsiteY480" fmla="*/ 3213999 h 3370881"/>
                          <a:gd name="connsiteX481" fmla="*/ 412376 w 2657256"/>
                          <a:gd name="connsiteY481" fmla="*/ 3245376 h 3370881"/>
                          <a:gd name="connsiteX482" fmla="*/ 416859 w 2657256"/>
                          <a:gd name="connsiteY482" fmla="*/ 3258823 h 3370881"/>
                          <a:gd name="connsiteX483" fmla="*/ 425823 w 2657256"/>
                          <a:gd name="connsiteY483" fmla="*/ 3272270 h 3370881"/>
                          <a:gd name="connsiteX484" fmla="*/ 439270 w 2657256"/>
                          <a:gd name="connsiteY484" fmla="*/ 3303646 h 3370881"/>
                          <a:gd name="connsiteX485" fmla="*/ 439270 w 2657256"/>
                          <a:gd name="connsiteY485" fmla="*/ 3352952 h 3370881"/>
                          <a:gd name="connsiteX486" fmla="*/ 430306 w 2657256"/>
                          <a:gd name="connsiteY486" fmla="*/ 3366399 h 3370881"/>
                          <a:gd name="connsiteX487" fmla="*/ 412376 w 2657256"/>
                          <a:gd name="connsiteY487" fmla="*/ 3370881 h 3370881"/>
                          <a:gd name="connsiteX488" fmla="*/ 295835 w 2657256"/>
                          <a:gd name="connsiteY488" fmla="*/ 3357434 h 3370881"/>
                          <a:gd name="connsiteX489" fmla="*/ 264459 w 2657256"/>
                          <a:gd name="connsiteY489" fmla="*/ 3276752 h 3370881"/>
                          <a:gd name="connsiteX490" fmla="*/ 259976 w 2657256"/>
                          <a:gd name="connsiteY490" fmla="*/ 3240893 h 3370881"/>
                          <a:gd name="connsiteX491" fmla="*/ 246529 w 2657256"/>
                          <a:gd name="connsiteY491" fmla="*/ 3178140 h 3370881"/>
                          <a:gd name="connsiteX492" fmla="*/ 237565 w 2657256"/>
                          <a:gd name="connsiteY492" fmla="*/ 3084011 h 3370881"/>
                          <a:gd name="connsiteX493" fmla="*/ 228600 w 2657256"/>
                          <a:gd name="connsiteY493" fmla="*/ 3057117 h 3370881"/>
                          <a:gd name="connsiteX494" fmla="*/ 219635 w 2657256"/>
                          <a:gd name="connsiteY494" fmla="*/ 3021258 h 3370881"/>
                          <a:gd name="connsiteX495" fmla="*/ 206188 w 2657256"/>
                          <a:gd name="connsiteY495" fmla="*/ 2980917 h 3370881"/>
                          <a:gd name="connsiteX496" fmla="*/ 201706 w 2657256"/>
                          <a:gd name="connsiteY496" fmla="*/ 2949540 h 3370881"/>
                          <a:gd name="connsiteX497" fmla="*/ 197223 w 2657256"/>
                          <a:gd name="connsiteY497" fmla="*/ 2927129 h 3370881"/>
                          <a:gd name="connsiteX498" fmla="*/ 192741 w 2657256"/>
                          <a:gd name="connsiteY498" fmla="*/ 2891270 h 3370881"/>
                          <a:gd name="connsiteX499" fmla="*/ 188259 w 2657256"/>
                          <a:gd name="connsiteY499" fmla="*/ 2850929 h 3370881"/>
                          <a:gd name="connsiteX500" fmla="*/ 179294 w 2657256"/>
                          <a:gd name="connsiteY500" fmla="*/ 2824034 h 3370881"/>
                          <a:gd name="connsiteX501" fmla="*/ 165847 w 2657256"/>
                          <a:gd name="connsiteY501" fmla="*/ 2774729 h 3370881"/>
                          <a:gd name="connsiteX502" fmla="*/ 161365 w 2657256"/>
                          <a:gd name="connsiteY502" fmla="*/ 2747834 h 3370881"/>
                          <a:gd name="connsiteX503" fmla="*/ 156882 w 2657256"/>
                          <a:gd name="connsiteY503" fmla="*/ 2559576 h 3370881"/>
                          <a:gd name="connsiteX504" fmla="*/ 152400 w 2657256"/>
                          <a:gd name="connsiteY504" fmla="*/ 2519234 h 3370881"/>
                          <a:gd name="connsiteX505" fmla="*/ 118035 w 2657256"/>
                          <a:gd name="connsiteY505" fmla="*/ 2400004 h 3370881"/>
                          <a:gd name="connsiteX506" fmla="*/ 117048 w 2657256"/>
                          <a:gd name="connsiteY506" fmla="*/ 2344423 h 3370881"/>
                          <a:gd name="connsiteX507" fmla="*/ 100106 w 2657256"/>
                          <a:gd name="connsiteY507" fmla="*/ 2330976 h 3370881"/>
                          <a:gd name="connsiteX508" fmla="*/ 138953 w 2657256"/>
                          <a:gd name="connsiteY508" fmla="*/ 2313046 h 3370881"/>
                          <a:gd name="connsiteX509" fmla="*/ 152400 w 2657256"/>
                          <a:gd name="connsiteY509" fmla="*/ 2304081 h 3370881"/>
                          <a:gd name="connsiteX510" fmla="*/ 170329 w 2657256"/>
                          <a:gd name="connsiteY510" fmla="*/ 2259258 h 3370881"/>
                          <a:gd name="connsiteX511" fmla="*/ 188259 w 2657256"/>
                          <a:gd name="connsiteY511" fmla="*/ 2223399 h 3370881"/>
                          <a:gd name="connsiteX512" fmla="*/ 206188 w 2657256"/>
                          <a:gd name="connsiteY512" fmla="*/ 2187540 h 3370881"/>
                          <a:gd name="connsiteX513" fmla="*/ 210670 w 2657256"/>
                          <a:gd name="connsiteY513" fmla="*/ 2174093 h 3370881"/>
                          <a:gd name="connsiteX514" fmla="*/ 219635 w 2657256"/>
                          <a:gd name="connsiteY514" fmla="*/ 2115823 h 3370881"/>
                          <a:gd name="connsiteX515" fmla="*/ 210670 w 2657256"/>
                          <a:gd name="connsiteY515" fmla="*/ 1958940 h 3370881"/>
                          <a:gd name="connsiteX516" fmla="*/ 192741 w 2657256"/>
                          <a:gd name="connsiteY516" fmla="*/ 1923081 h 3370881"/>
                          <a:gd name="connsiteX517" fmla="*/ 179294 w 2657256"/>
                          <a:gd name="connsiteY517" fmla="*/ 1891705 h 3370881"/>
                          <a:gd name="connsiteX518" fmla="*/ 165847 w 2657256"/>
                          <a:gd name="connsiteY518" fmla="*/ 1864811 h 3370881"/>
                          <a:gd name="connsiteX519" fmla="*/ 152400 w 2657256"/>
                          <a:gd name="connsiteY519" fmla="*/ 1833434 h 3370881"/>
                          <a:gd name="connsiteX520" fmla="*/ 143435 w 2657256"/>
                          <a:gd name="connsiteY520" fmla="*/ 1819987 h 3370881"/>
                          <a:gd name="connsiteX521" fmla="*/ 107576 w 2657256"/>
                          <a:gd name="connsiteY521" fmla="*/ 1784129 h 3370881"/>
                          <a:gd name="connsiteX522" fmla="*/ 94129 w 2657256"/>
                          <a:gd name="connsiteY522" fmla="*/ 1779646 h 3370881"/>
                          <a:gd name="connsiteX523" fmla="*/ 71718 w 2657256"/>
                          <a:gd name="connsiteY523" fmla="*/ 1770681 h 3370881"/>
                          <a:gd name="connsiteX524" fmla="*/ 58270 w 2657256"/>
                          <a:gd name="connsiteY524" fmla="*/ 1761717 h 3370881"/>
                          <a:gd name="connsiteX525" fmla="*/ 26894 w 2657256"/>
                          <a:gd name="connsiteY525" fmla="*/ 1730340 h 3370881"/>
                          <a:gd name="connsiteX526" fmla="*/ 0 w 2657256"/>
                          <a:gd name="connsiteY526" fmla="*/ 1707929 h 3370881"/>
                          <a:gd name="connsiteX0" fmla="*/ 0 w 2657256"/>
                          <a:gd name="connsiteY0" fmla="*/ 1707929 h 3370881"/>
                          <a:gd name="connsiteX1" fmla="*/ 22412 w 2657256"/>
                          <a:gd name="connsiteY1" fmla="*/ 1698964 h 3370881"/>
                          <a:gd name="connsiteX2" fmla="*/ 31376 w 2657256"/>
                          <a:gd name="connsiteY2" fmla="*/ 1681034 h 3370881"/>
                          <a:gd name="connsiteX3" fmla="*/ 44823 w 2657256"/>
                          <a:gd name="connsiteY3" fmla="*/ 1672070 h 3370881"/>
                          <a:gd name="connsiteX4" fmla="*/ 58270 w 2657256"/>
                          <a:gd name="connsiteY4" fmla="*/ 1654140 h 3370881"/>
                          <a:gd name="connsiteX5" fmla="*/ 76200 w 2657256"/>
                          <a:gd name="connsiteY5" fmla="*/ 1645176 h 3370881"/>
                          <a:gd name="connsiteX6" fmla="*/ 98612 w 2657256"/>
                          <a:gd name="connsiteY6" fmla="*/ 1636211 h 3370881"/>
                          <a:gd name="connsiteX7" fmla="*/ 125506 w 2657256"/>
                          <a:gd name="connsiteY7" fmla="*/ 1627246 h 3370881"/>
                          <a:gd name="connsiteX8" fmla="*/ 152400 w 2657256"/>
                          <a:gd name="connsiteY8" fmla="*/ 1609317 h 3370881"/>
                          <a:gd name="connsiteX9" fmla="*/ 170329 w 2657256"/>
                          <a:gd name="connsiteY9" fmla="*/ 1600352 h 3370881"/>
                          <a:gd name="connsiteX10" fmla="*/ 188259 w 2657256"/>
                          <a:gd name="connsiteY10" fmla="*/ 1582423 h 3370881"/>
                          <a:gd name="connsiteX11" fmla="*/ 228600 w 2657256"/>
                          <a:gd name="connsiteY11" fmla="*/ 1564493 h 3370881"/>
                          <a:gd name="connsiteX12" fmla="*/ 255494 w 2657256"/>
                          <a:gd name="connsiteY12" fmla="*/ 1546564 h 3370881"/>
                          <a:gd name="connsiteX13" fmla="*/ 300318 w 2657256"/>
                          <a:gd name="connsiteY13" fmla="*/ 1524152 h 3370881"/>
                          <a:gd name="connsiteX14" fmla="*/ 313765 w 2657256"/>
                          <a:gd name="connsiteY14" fmla="*/ 1515187 h 3370881"/>
                          <a:gd name="connsiteX15" fmla="*/ 340659 w 2657256"/>
                          <a:gd name="connsiteY15" fmla="*/ 1510705 h 3370881"/>
                          <a:gd name="connsiteX16" fmla="*/ 363070 w 2657256"/>
                          <a:gd name="connsiteY16" fmla="*/ 1506223 h 3370881"/>
                          <a:gd name="connsiteX17" fmla="*/ 389965 w 2657256"/>
                          <a:gd name="connsiteY17" fmla="*/ 1501740 h 3370881"/>
                          <a:gd name="connsiteX18" fmla="*/ 425823 w 2657256"/>
                          <a:gd name="connsiteY18" fmla="*/ 1497258 h 3370881"/>
                          <a:gd name="connsiteX19" fmla="*/ 470647 w 2657256"/>
                          <a:gd name="connsiteY19" fmla="*/ 1488293 h 3370881"/>
                          <a:gd name="connsiteX20" fmla="*/ 515470 w 2657256"/>
                          <a:gd name="connsiteY20" fmla="*/ 1479329 h 3370881"/>
                          <a:gd name="connsiteX21" fmla="*/ 528918 w 2657256"/>
                          <a:gd name="connsiteY21" fmla="*/ 1470364 h 3370881"/>
                          <a:gd name="connsiteX22" fmla="*/ 600635 w 2657256"/>
                          <a:gd name="connsiteY22" fmla="*/ 1456917 h 3370881"/>
                          <a:gd name="connsiteX23" fmla="*/ 690282 w 2657256"/>
                          <a:gd name="connsiteY23" fmla="*/ 1447952 h 3370881"/>
                          <a:gd name="connsiteX24" fmla="*/ 793376 w 2657256"/>
                          <a:gd name="connsiteY24" fmla="*/ 1452434 h 3370881"/>
                          <a:gd name="connsiteX25" fmla="*/ 874059 w 2657256"/>
                          <a:gd name="connsiteY25" fmla="*/ 1465881 h 3370881"/>
                          <a:gd name="connsiteX26" fmla="*/ 914400 w 2657256"/>
                          <a:gd name="connsiteY26" fmla="*/ 1470364 h 3370881"/>
                          <a:gd name="connsiteX27" fmla="*/ 1030941 w 2657256"/>
                          <a:gd name="connsiteY27" fmla="*/ 1483811 h 3370881"/>
                          <a:gd name="connsiteX28" fmla="*/ 1151965 w 2657256"/>
                          <a:gd name="connsiteY28" fmla="*/ 1492776 h 3370881"/>
                          <a:gd name="connsiteX29" fmla="*/ 1281953 w 2657256"/>
                          <a:gd name="connsiteY29" fmla="*/ 1501740 h 3370881"/>
                          <a:gd name="connsiteX30" fmla="*/ 1465729 w 2657256"/>
                          <a:gd name="connsiteY30" fmla="*/ 1497258 h 3370881"/>
                          <a:gd name="connsiteX31" fmla="*/ 1510553 w 2657256"/>
                          <a:gd name="connsiteY31" fmla="*/ 1492776 h 3370881"/>
                          <a:gd name="connsiteX32" fmla="*/ 1582270 w 2657256"/>
                          <a:gd name="connsiteY32" fmla="*/ 1461399 h 3370881"/>
                          <a:gd name="connsiteX33" fmla="*/ 1604682 w 2657256"/>
                          <a:gd name="connsiteY33" fmla="*/ 1456917 h 3370881"/>
                          <a:gd name="connsiteX34" fmla="*/ 1622612 w 2657256"/>
                          <a:gd name="connsiteY34" fmla="*/ 1447952 h 3370881"/>
                          <a:gd name="connsiteX35" fmla="*/ 1645023 w 2657256"/>
                          <a:gd name="connsiteY35" fmla="*/ 1438987 h 3370881"/>
                          <a:gd name="connsiteX36" fmla="*/ 1662953 w 2657256"/>
                          <a:gd name="connsiteY36" fmla="*/ 1425540 h 3370881"/>
                          <a:gd name="connsiteX37" fmla="*/ 1698812 w 2657256"/>
                          <a:gd name="connsiteY37" fmla="*/ 1407611 h 3370881"/>
                          <a:gd name="connsiteX38" fmla="*/ 1739153 w 2657256"/>
                          <a:gd name="connsiteY38" fmla="*/ 1380717 h 3370881"/>
                          <a:gd name="connsiteX39" fmla="*/ 1752600 w 2657256"/>
                          <a:gd name="connsiteY39" fmla="*/ 1367270 h 3370881"/>
                          <a:gd name="connsiteX40" fmla="*/ 1775012 w 2657256"/>
                          <a:gd name="connsiteY40" fmla="*/ 1353823 h 3370881"/>
                          <a:gd name="connsiteX41" fmla="*/ 1797423 w 2657256"/>
                          <a:gd name="connsiteY41" fmla="*/ 1335893 h 3370881"/>
                          <a:gd name="connsiteX42" fmla="*/ 1810870 w 2657256"/>
                          <a:gd name="connsiteY42" fmla="*/ 1304517 h 3370881"/>
                          <a:gd name="connsiteX43" fmla="*/ 1815353 w 2657256"/>
                          <a:gd name="connsiteY43" fmla="*/ 1291070 h 3370881"/>
                          <a:gd name="connsiteX44" fmla="*/ 1801906 w 2657256"/>
                          <a:gd name="connsiteY44" fmla="*/ 1138670 h 3370881"/>
                          <a:gd name="connsiteX45" fmla="*/ 1792941 w 2657256"/>
                          <a:gd name="connsiteY45" fmla="*/ 1125223 h 3370881"/>
                          <a:gd name="connsiteX46" fmla="*/ 1757082 w 2657256"/>
                          <a:gd name="connsiteY46" fmla="*/ 1093846 h 3370881"/>
                          <a:gd name="connsiteX47" fmla="*/ 1730188 w 2657256"/>
                          <a:gd name="connsiteY47" fmla="*/ 1066952 h 3370881"/>
                          <a:gd name="connsiteX48" fmla="*/ 1703294 w 2657256"/>
                          <a:gd name="connsiteY48" fmla="*/ 1049023 h 3370881"/>
                          <a:gd name="connsiteX49" fmla="*/ 1622612 w 2657256"/>
                          <a:gd name="connsiteY49" fmla="*/ 1053505 h 3370881"/>
                          <a:gd name="connsiteX50" fmla="*/ 1595718 w 2657256"/>
                          <a:gd name="connsiteY50" fmla="*/ 1062470 h 3370881"/>
                          <a:gd name="connsiteX51" fmla="*/ 1573306 w 2657256"/>
                          <a:gd name="connsiteY51" fmla="*/ 1066952 h 3370881"/>
                          <a:gd name="connsiteX52" fmla="*/ 1453385 w 2657256"/>
                          <a:gd name="connsiteY52" fmla="*/ 1082761 h 3370881"/>
                          <a:gd name="connsiteX53" fmla="*/ 1326776 w 2657256"/>
                          <a:gd name="connsiteY53" fmla="*/ 1062470 h 3370881"/>
                          <a:gd name="connsiteX54" fmla="*/ 1308847 w 2657256"/>
                          <a:gd name="connsiteY54" fmla="*/ 1057987 h 3370881"/>
                          <a:gd name="connsiteX55" fmla="*/ 1277470 w 2657256"/>
                          <a:gd name="connsiteY55" fmla="*/ 1053505 h 3370881"/>
                          <a:gd name="connsiteX56" fmla="*/ 1259541 w 2657256"/>
                          <a:gd name="connsiteY56" fmla="*/ 1049023 h 3370881"/>
                          <a:gd name="connsiteX57" fmla="*/ 1232647 w 2657256"/>
                          <a:gd name="connsiteY57" fmla="*/ 1044540 h 3370881"/>
                          <a:gd name="connsiteX58" fmla="*/ 1053353 w 2657256"/>
                          <a:gd name="connsiteY58" fmla="*/ 1049023 h 3370881"/>
                          <a:gd name="connsiteX59" fmla="*/ 1035423 w 2657256"/>
                          <a:gd name="connsiteY59" fmla="*/ 1053505 h 3370881"/>
                          <a:gd name="connsiteX60" fmla="*/ 1008529 w 2657256"/>
                          <a:gd name="connsiteY60" fmla="*/ 1057987 h 3370881"/>
                          <a:gd name="connsiteX61" fmla="*/ 995082 w 2657256"/>
                          <a:gd name="connsiteY61" fmla="*/ 1062470 h 3370881"/>
                          <a:gd name="connsiteX62" fmla="*/ 945776 w 2657256"/>
                          <a:gd name="connsiteY62" fmla="*/ 1031093 h 3370881"/>
                          <a:gd name="connsiteX63" fmla="*/ 941294 w 2657256"/>
                          <a:gd name="connsiteY63" fmla="*/ 1017646 h 3370881"/>
                          <a:gd name="connsiteX64" fmla="*/ 932329 w 2657256"/>
                          <a:gd name="connsiteY64" fmla="*/ 919034 h 3370881"/>
                          <a:gd name="connsiteX65" fmla="*/ 914400 w 2657256"/>
                          <a:gd name="connsiteY65" fmla="*/ 901105 h 3370881"/>
                          <a:gd name="connsiteX66" fmla="*/ 918882 w 2657256"/>
                          <a:gd name="connsiteY66" fmla="*/ 869729 h 3370881"/>
                          <a:gd name="connsiteX67" fmla="*/ 941294 w 2657256"/>
                          <a:gd name="connsiteY67" fmla="*/ 865246 h 3370881"/>
                          <a:gd name="connsiteX68" fmla="*/ 959223 w 2657256"/>
                          <a:gd name="connsiteY68" fmla="*/ 851799 h 3370881"/>
                          <a:gd name="connsiteX69" fmla="*/ 990600 w 2657256"/>
                          <a:gd name="connsiteY69" fmla="*/ 847317 h 3370881"/>
                          <a:gd name="connsiteX70" fmla="*/ 1129553 w 2657256"/>
                          <a:gd name="connsiteY70" fmla="*/ 838352 h 3370881"/>
                          <a:gd name="connsiteX71" fmla="*/ 1147482 w 2657256"/>
                          <a:gd name="connsiteY71" fmla="*/ 829387 h 3370881"/>
                          <a:gd name="connsiteX72" fmla="*/ 1178859 w 2657256"/>
                          <a:gd name="connsiteY72" fmla="*/ 806976 h 3370881"/>
                          <a:gd name="connsiteX73" fmla="*/ 1192306 w 2657256"/>
                          <a:gd name="connsiteY73" fmla="*/ 793529 h 3370881"/>
                          <a:gd name="connsiteX74" fmla="*/ 1214718 w 2657256"/>
                          <a:gd name="connsiteY74" fmla="*/ 784564 h 3370881"/>
                          <a:gd name="connsiteX75" fmla="*/ 1241612 w 2657256"/>
                          <a:gd name="connsiteY75" fmla="*/ 771117 h 3370881"/>
                          <a:gd name="connsiteX76" fmla="*/ 1277470 w 2657256"/>
                          <a:gd name="connsiteY76" fmla="*/ 753187 h 3370881"/>
                          <a:gd name="connsiteX77" fmla="*/ 1295400 w 2657256"/>
                          <a:gd name="connsiteY77" fmla="*/ 730776 h 3370881"/>
                          <a:gd name="connsiteX78" fmla="*/ 1317812 w 2657256"/>
                          <a:gd name="connsiteY78" fmla="*/ 708364 h 3370881"/>
                          <a:gd name="connsiteX79" fmla="*/ 1353670 w 2657256"/>
                          <a:gd name="connsiteY79" fmla="*/ 663540 h 3370881"/>
                          <a:gd name="connsiteX80" fmla="*/ 1371600 w 2657256"/>
                          <a:gd name="connsiteY80" fmla="*/ 636646 h 3370881"/>
                          <a:gd name="connsiteX81" fmla="*/ 1380565 w 2657256"/>
                          <a:gd name="connsiteY81" fmla="*/ 596305 h 3370881"/>
                          <a:gd name="connsiteX82" fmla="*/ 1385047 w 2657256"/>
                          <a:gd name="connsiteY82" fmla="*/ 582858 h 3370881"/>
                          <a:gd name="connsiteX83" fmla="*/ 1380565 w 2657256"/>
                          <a:gd name="connsiteY83" fmla="*/ 533552 h 3370881"/>
                          <a:gd name="connsiteX84" fmla="*/ 1367118 w 2657256"/>
                          <a:gd name="connsiteY84" fmla="*/ 524587 h 3370881"/>
                          <a:gd name="connsiteX85" fmla="*/ 1349188 w 2657256"/>
                          <a:gd name="connsiteY85" fmla="*/ 520105 h 3370881"/>
                          <a:gd name="connsiteX86" fmla="*/ 1326776 w 2657256"/>
                          <a:gd name="connsiteY86" fmla="*/ 511140 h 3370881"/>
                          <a:gd name="connsiteX87" fmla="*/ 1281953 w 2657256"/>
                          <a:gd name="connsiteY87" fmla="*/ 515623 h 3370881"/>
                          <a:gd name="connsiteX88" fmla="*/ 1250576 w 2657256"/>
                          <a:gd name="connsiteY88" fmla="*/ 529070 h 3370881"/>
                          <a:gd name="connsiteX89" fmla="*/ 1210235 w 2657256"/>
                          <a:gd name="connsiteY89" fmla="*/ 542517 h 3370881"/>
                          <a:gd name="connsiteX90" fmla="*/ 1183341 w 2657256"/>
                          <a:gd name="connsiteY90" fmla="*/ 555964 h 3370881"/>
                          <a:gd name="connsiteX91" fmla="*/ 1160929 w 2657256"/>
                          <a:gd name="connsiteY91" fmla="*/ 569411 h 3370881"/>
                          <a:gd name="connsiteX92" fmla="*/ 1134035 w 2657256"/>
                          <a:gd name="connsiteY92" fmla="*/ 578376 h 3370881"/>
                          <a:gd name="connsiteX93" fmla="*/ 1111623 w 2657256"/>
                          <a:gd name="connsiteY93" fmla="*/ 587340 h 3370881"/>
                          <a:gd name="connsiteX94" fmla="*/ 1084729 w 2657256"/>
                          <a:gd name="connsiteY94" fmla="*/ 596305 h 3370881"/>
                          <a:gd name="connsiteX95" fmla="*/ 986118 w 2657256"/>
                          <a:gd name="connsiteY95" fmla="*/ 591823 h 3370881"/>
                          <a:gd name="connsiteX96" fmla="*/ 927847 w 2657256"/>
                          <a:gd name="connsiteY96" fmla="*/ 578376 h 3370881"/>
                          <a:gd name="connsiteX97" fmla="*/ 896470 w 2657256"/>
                          <a:gd name="connsiteY97" fmla="*/ 555964 h 3370881"/>
                          <a:gd name="connsiteX98" fmla="*/ 883023 w 2657256"/>
                          <a:gd name="connsiteY98" fmla="*/ 546999 h 3370881"/>
                          <a:gd name="connsiteX99" fmla="*/ 865094 w 2657256"/>
                          <a:gd name="connsiteY99" fmla="*/ 497693 h 3370881"/>
                          <a:gd name="connsiteX100" fmla="*/ 869576 w 2657256"/>
                          <a:gd name="connsiteY100" fmla="*/ 403564 h 3370881"/>
                          <a:gd name="connsiteX101" fmla="*/ 874059 w 2657256"/>
                          <a:gd name="connsiteY101" fmla="*/ 385634 h 3370881"/>
                          <a:gd name="connsiteX102" fmla="*/ 883023 w 2657256"/>
                          <a:gd name="connsiteY102" fmla="*/ 372187 h 3370881"/>
                          <a:gd name="connsiteX103" fmla="*/ 909918 w 2657256"/>
                          <a:gd name="connsiteY103" fmla="*/ 363223 h 3370881"/>
                          <a:gd name="connsiteX104" fmla="*/ 914400 w 2657256"/>
                          <a:gd name="connsiteY104" fmla="*/ 385634 h 3370881"/>
                          <a:gd name="connsiteX105" fmla="*/ 909918 w 2657256"/>
                          <a:gd name="connsiteY105" fmla="*/ 408046 h 3370881"/>
                          <a:gd name="connsiteX106" fmla="*/ 900953 w 2657256"/>
                          <a:gd name="connsiteY106" fmla="*/ 466317 h 3370881"/>
                          <a:gd name="connsiteX107" fmla="*/ 905435 w 2657256"/>
                          <a:gd name="connsiteY107" fmla="*/ 515623 h 3370881"/>
                          <a:gd name="connsiteX108" fmla="*/ 932329 w 2657256"/>
                          <a:gd name="connsiteY108" fmla="*/ 551481 h 3370881"/>
                          <a:gd name="connsiteX109" fmla="*/ 954741 w 2657256"/>
                          <a:gd name="connsiteY109" fmla="*/ 560446 h 3370881"/>
                          <a:gd name="connsiteX110" fmla="*/ 972670 w 2657256"/>
                          <a:gd name="connsiteY110" fmla="*/ 569411 h 3370881"/>
                          <a:gd name="connsiteX111" fmla="*/ 1066800 w 2657256"/>
                          <a:gd name="connsiteY111" fmla="*/ 564929 h 3370881"/>
                          <a:gd name="connsiteX112" fmla="*/ 1111623 w 2657256"/>
                          <a:gd name="connsiteY112" fmla="*/ 551481 h 3370881"/>
                          <a:gd name="connsiteX113" fmla="*/ 1129553 w 2657256"/>
                          <a:gd name="connsiteY113" fmla="*/ 538034 h 3370881"/>
                          <a:gd name="connsiteX114" fmla="*/ 1156447 w 2657256"/>
                          <a:gd name="connsiteY114" fmla="*/ 511140 h 3370881"/>
                          <a:gd name="connsiteX115" fmla="*/ 1160929 w 2657256"/>
                          <a:gd name="connsiteY115" fmla="*/ 493211 h 3370881"/>
                          <a:gd name="connsiteX116" fmla="*/ 1178859 w 2657256"/>
                          <a:gd name="connsiteY116" fmla="*/ 331846 h 3370881"/>
                          <a:gd name="connsiteX117" fmla="*/ 1215315 w 2657256"/>
                          <a:gd name="connsiteY117" fmla="*/ 270289 h 3370881"/>
                          <a:gd name="connsiteX118" fmla="*/ 1214718 w 2657256"/>
                          <a:gd name="connsiteY118" fmla="*/ 367705 h 3370881"/>
                          <a:gd name="connsiteX119" fmla="*/ 1201270 w 2657256"/>
                          <a:gd name="connsiteY119" fmla="*/ 412529 h 3370881"/>
                          <a:gd name="connsiteX120" fmla="*/ 1210235 w 2657256"/>
                          <a:gd name="connsiteY120" fmla="*/ 461834 h 3370881"/>
                          <a:gd name="connsiteX121" fmla="*/ 1214718 w 2657256"/>
                          <a:gd name="connsiteY121" fmla="*/ 475281 h 3370881"/>
                          <a:gd name="connsiteX122" fmla="*/ 1228165 w 2657256"/>
                          <a:gd name="connsiteY122" fmla="*/ 484246 h 3370881"/>
                          <a:gd name="connsiteX123" fmla="*/ 1250576 w 2657256"/>
                          <a:gd name="connsiteY123" fmla="*/ 502176 h 3370881"/>
                          <a:gd name="connsiteX124" fmla="*/ 1317812 w 2657256"/>
                          <a:gd name="connsiteY124" fmla="*/ 497693 h 3370881"/>
                          <a:gd name="connsiteX125" fmla="*/ 1353670 w 2657256"/>
                          <a:gd name="connsiteY125" fmla="*/ 488729 h 3370881"/>
                          <a:gd name="connsiteX126" fmla="*/ 1506070 w 2657256"/>
                          <a:gd name="connsiteY126" fmla="*/ 457352 h 3370881"/>
                          <a:gd name="connsiteX127" fmla="*/ 1550894 w 2657256"/>
                          <a:gd name="connsiteY127" fmla="*/ 430458 h 3370881"/>
                          <a:gd name="connsiteX128" fmla="*/ 1564341 w 2657256"/>
                          <a:gd name="connsiteY128" fmla="*/ 417011 h 3370881"/>
                          <a:gd name="connsiteX129" fmla="*/ 1586753 w 2657256"/>
                          <a:gd name="connsiteY129" fmla="*/ 399081 h 3370881"/>
                          <a:gd name="connsiteX130" fmla="*/ 1595718 w 2657256"/>
                          <a:gd name="connsiteY130" fmla="*/ 381152 h 3370881"/>
                          <a:gd name="connsiteX131" fmla="*/ 1613139 w 2657256"/>
                          <a:gd name="connsiteY131" fmla="*/ 358910 h 3370881"/>
                          <a:gd name="connsiteX132" fmla="*/ 1620066 w 2657256"/>
                          <a:gd name="connsiteY132" fmla="*/ 291047 h 3370881"/>
                          <a:gd name="connsiteX133" fmla="*/ 1604852 w 2657256"/>
                          <a:gd name="connsiteY133" fmla="*/ 236279 h 3370881"/>
                          <a:gd name="connsiteX134" fmla="*/ 1537447 w 2657256"/>
                          <a:gd name="connsiteY134" fmla="*/ 188411 h 3370881"/>
                          <a:gd name="connsiteX135" fmla="*/ 1613647 w 2657256"/>
                          <a:gd name="connsiteY135" fmla="*/ 399081 h 3370881"/>
                          <a:gd name="connsiteX136" fmla="*/ 1627094 w 2657256"/>
                          <a:gd name="connsiteY136" fmla="*/ 417011 h 3370881"/>
                          <a:gd name="connsiteX137" fmla="*/ 1658470 w 2657256"/>
                          <a:gd name="connsiteY137" fmla="*/ 412529 h 3370881"/>
                          <a:gd name="connsiteX138" fmla="*/ 1685365 w 2657256"/>
                          <a:gd name="connsiteY138" fmla="*/ 390117 h 3370881"/>
                          <a:gd name="connsiteX139" fmla="*/ 1694329 w 2657256"/>
                          <a:gd name="connsiteY139" fmla="*/ 376670 h 3370881"/>
                          <a:gd name="connsiteX140" fmla="*/ 1734670 w 2657256"/>
                          <a:gd name="connsiteY140" fmla="*/ 354258 h 3370881"/>
                          <a:gd name="connsiteX141" fmla="*/ 1743635 w 2657256"/>
                          <a:gd name="connsiteY141" fmla="*/ 340811 h 3370881"/>
                          <a:gd name="connsiteX142" fmla="*/ 1757082 w 2657256"/>
                          <a:gd name="connsiteY142" fmla="*/ 336329 h 3370881"/>
                          <a:gd name="connsiteX143" fmla="*/ 1808984 w 2657256"/>
                          <a:gd name="connsiteY143" fmla="*/ 249641 h 3370881"/>
                          <a:gd name="connsiteX144" fmla="*/ 1842471 w 2657256"/>
                          <a:gd name="connsiteY144" fmla="*/ 202194 h 3370881"/>
                          <a:gd name="connsiteX145" fmla="*/ 1828094 w 2657256"/>
                          <a:gd name="connsiteY145" fmla="*/ 136767 h 3370881"/>
                          <a:gd name="connsiteX146" fmla="*/ 1772023 w 2657256"/>
                          <a:gd name="connsiteY146" fmla="*/ 77249 h 3370881"/>
                          <a:gd name="connsiteX147" fmla="*/ 1948888 w 2657256"/>
                          <a:gd name="connsiteY147" fmla="*/ 178018 h 3370881"/>
                          <a:gd name="connsiteX148" fmla="*/ 1904737 w 2657256"/>
                          <a:gd name="connsiteY148" fmla="*/ 247915 h 3370881"/>
                          <a:gd name="connsiteX149" fmla="*/ 1874221 w 2657256"/>
                          <a:gd name="connsiteY149" fmla="*/ 318698 h 3370881"/>
                          <a:gd name="connsiteX150" fmla="*/ 1788459 w 2657256"/>
                          <a:gd name="connsiteY150" fmla="*/ 367705 h 3370881"/>
                          <a:gd name="connsiteX151" fmla="*/ 1761565 w 2657256"/>
                          <a:gd name="connsiteY151" fmla="*/ 390117 h 3370881"/>
                          <a:gd name="connsiteX152" fmla="*/ 1783976 w 2657256"/>
                          <a:gd name="connsiteY152" fmla="*/ 399081 h 3370881"/>
                          <a:gd name="connsiteX153" fmla="*/ 1878106 w 2657256"/>
                          <a:gd name="connsiteY153" fmla="*/ 390117 h 3370881"/>
                          <a:gd name="connsiteX154" fmla="*/ 1891553 w 2657256"/>
                          <a:gd name="connsiteY154" fmla="*/ 381152 h 3370881"/>
                          <a:gd name="connsiteX155" fmla="*/ 1918447 w 2657256"/>
                          <a:gd name="connsiteY155" fmla="*/ 372187 h 3370881"/>
                          <a:gd name="connsiteX156" fmla="*/ 1940859 w 2657256"/>
                          <a:gd name="connsiteY156" fmla="*/ 358740 h 3370881"/>
                          <a:gd name="connsiteX157" fmla="*/ 1954306 w 2657256"/>
                          <a:gd name="connsiteY157" fmla="*/ 354258 h 3370881"/>
                          <a:gd name="connsiteX158" fmla="*/ 2083304 w 2657256"/>
                          <a:gd name="connsiteY158" fmla="*/ 290281 h 3370881"/>
                          <a:gd name="connsiteX159" fmla="*/ 2166172 w 2657256"/>
                          <a:gd name="connsiteY159" fmla="*/ 215604 h 3370881"/>
                          <a:gd name="connsiteX160" fmla="*/ 2069054 w 2657256"/>
                          <a:gd name="connsiteY160" fmla="*/ 40493 h 3370881"/>
                          <a:gd name="connsiteX161" fmla="*/ 2078225 w 2657256"/>
                          <a:gd name="connsiteY161" fmla="*/ 188681 h 3370881"/>
                          <a:gd name="connsiteX162" fmla="*/ 1999129 w 2657256"/>
                          <a:gd name="connsiteY162" fmla="*/ 358740 h 3370881"/>
                          <a:gd name="connsiteX163" fmla="*/ 1994647 w 2657256"/>
                          <a:gd name="connsiteY163" fmla="*/ 372187 h 3370881"/>
                          <a:gd name="connsiteX164" fmla="*/ 2039470 w 2657256"/>
                          <a:gd name="connsiteY164" fmla="*/ 390117 h 3370881"/>
                          <a:gd name="connsiteX165" fmla="*/ 2115670 w 2657256"/>
                          <a:gd name="connsiteY165" fmla="*/ 390117 h 3370881"/>
                          <a:gd name="connsiteX166" fmla="*/ 2160494 w 2657256"/>
                          <a:gd name="connsiteY166" fmla="*/ 376670 h 3370881"/>
                          <a:gd name="connsiteX167" fmla="*/ 2191870 w 2657256"/>
                          <a:gd name="connsiteY167" fmla="*/ 363223 h 3370881"/>
                          <a:gd name="connsiteX168" fmla="*/ 2205318 w 2657256"/>
                          <a:gd name="connsiteY168" fmla="*/ 358740 h 3370881"/>
                          <a:gd name="connsiteX169" fmla="*/ 2232212 w 2657256"/>
                          <a:gd name="connsiteY169" fmla="*/ 340811 h 3370881"/>
                          <a:gd name="connsiteX170" fmla="*/ 2312894 w 2657256"/>
                          <a:gd name="connsiteY170" fmla="*/ 183929 h 3370881"/>
                          <a:gd name="connsiteX171" fmla="*/ 2339788 w 2657256"/>
                          <a:gd name="connsiteY171" fmla="*/ 151 h 3370881"/>
                          <a:gd name="connsiteX172" fmla="*/ 2357718 w 2657256"/>
                          <a:gd name="connsiteY172" fmla="*/ 215305 h 3370881"/>
                          <a:gd name="connsiteX173" fmla="*/ 2254623 w 2657256"/>
                          <a:gd name="connsiteY173" fmla="*/ 376670 h 3370881"/>
                          <a:gd name="connsiteX174" fmla="*/ 2245659 w 2657256"/>
                          <a:gd name="connsiteY174" fmla="*/ 390117 h 3370881"/>
                          <a:gd name="connsiteX175" fmla="*/ 2254623 w 2657256"/>
                          <a:gd name="connsiteY175" fmla="*/ 403564 h 3370881"/>
                          <a:gd name="connsiteX176" fmla="*/ 2353235 w 2657256"/>
                          <a:gd name="connsiteY176" fmla="*/ 399081 h 3370881"/>
                          <a:gd name="connsiteX177" fmla="*/ 2366682 w 2657256"/>
                          <a:gd name="connsiteY177" fmla="*/ 394599 h 3370881"/>
                          <a:gd name="connsiteX178" fmla="*/ 2389094 w 2657256"/>
                          <a:gd name="connsiteY178" fmla="*/ 390117 h 3370881"/>
                          <a:gd name="connsiteX179" fmla="*/ 2424953 w 2657256"/>
                          <a:gd name="connsiteY179" fmla="*/ 367705 h 3370881"/>
                          <a:gd name="connsiteX180" fmla="*/ 2528047 w 2657256"/>
                          <a:gd name="connsiteY180" fmla="*/ 292700 h 3370881"/>
                          <a:gd name="connsiteX181" fmla="*/ 2541495 w 2657256"/>
                          <a:gd name="connsiteY181" fmla="*/ 62906 h 3370881"/>
                          <a:gd name="connsiteX182" fmla="*/ 2591304 w 2657256"/>
                          <a:gd name="connsiteY182" fmla="*/ 214081 h 3370881"/>
                          <a:gd name="connsiteX183" fmla="*/ 2612315 w 2657256"/>
                          <a:gd name="connsiteY183" fmla="*/ 290907 h 3370881"/>
                          <a:gd name="connsiteX184" fmla="*/ 2650863 w 2657256"/>
                          <a:gd name="connsiteY184" fmla="*/ 344994 h 3370881"/>
                          <a:gd name="connsiteX185" fmla="*/ 2465294 w 2657256"/>
                          <a:gd name="connsiteY185" fmla="*/ 399081 h 3370881"/>
                          <a:gd name="connsiteX186" fmla="*/ 2442882 w 2657256"/>
                          <a:gd name="connsiteY186" fmla="*/ 403564 h 3370881"/>
                          <a:gd name="connsiteX187" fmla="*/ 2398059 w 2657256"/>
                          <a:gd name="connsiteY187" fmla="*/ 417011 h 3370881"/>
                          <a:gd name="connsiteX188" fmla="*/ 2375647 w 2657256"/>
                          <a:gd name="connsiteY188" fmla="*/ 425976 h 3370881"/>
                          <a:gd name="connsiteX189" fmla="*/ 2357718 w 2657256"/>
                          <a:gd name="connsiteY189" fmla="*/ 430458 h 3370881"/>
                          <a:gd name="connsiteX190" fmla="*/ 2344270 w 2657256"/>
                          <a:gd name="connsiteY190" fmla="*/ 461834 h 3370881"/>
                          <a:gd name="connsiteX191" fmla="*/ 2353235 w 2657256"/>
                          <a:gd name="connsiteY191" fmla="*/ 502176 h 3370881"/>
                          <a:gd name="connsiteX192" fmla="*/ 2362200 w 2657256"/>
                          <a:gd name="connsiteY192" fmla="*/ 515623 h 3370881"/>
                          <a:gd name="connsiteX193" fmla="*/ 2344270 w 2657256"/>
                          <a:gd name="connsiteY193" fmla="*/ 587340 h 3370881"/>
                          <a:gd name="connsiteX194" fmla="*/ 2321859 w 2657256"/>
                          <a:gd name="connsiteY194" fmla="*/ 614234 h 3370881"/>
                          <a:gd name="connsiteX195" fmla="*/ 2308412 w 2657256"/>
                          <a:gd name="connsiteY195" fmla="*/ 636646 h 3370881"/>
                          <a:gd name="connsiteX196" fmla="*/ 2281518 w 2657256"/>
                          <a:gd name="connsiteY196" fmla="*/ 641129 h 3370881"/>
                          <a:gd name="connsiteX197" fmla="*/ 2259106 w 2657256"/>
                          <a:gd name="connsiteY197" fmla="*/ 636646 h 3370881"/>
                          <a:gd name="connsiteX198" fmla="*/ 2277035 w 2657256"/>
                          <a:gd name="connsiteY198" fmla="*/ 578376 h 3370881"/>
                          <a:gd name="connsiteX199" fmla="*/ 2290482 w 2657256"/>
                          <a:gd name="connsiteY199" fmla="*/ 542517 h 3370881"/>
                          <a:gd name="connsiteX200" fmla="*/ 2286000 w 2657256"/>
                          <a:gd name="connsiteY200" fmla="*/ 506658 h 3370881"/>
                          <a:gd name="connsiteX201" fmla="*/ 2245659 w 2657256"/>
                          <a:gd name="connsiteY201" fmla="*/ 448387 h 3370881"/>
                          <a:gd name="connsiteX202" fmla="*/ 2200835 w 2657256"/>
                          <a:gd name="connsiteY202" fmla="*/ 430458 h 3370881"/>
                          <a:gd name="connsiteX203" fmla="*/ 2169459 w 2657256"/>
                          <a:gd name="connsiteY203" fmla="*/ 425976 h 3370881"/>
                          <a:gd name="connsiteX204" fmla="*/ 2102223 w 2657256"/>
                          <a:gd name="connsiteY204" fmla="*/ 430458 h 3370881"/>
                          <a:gd name="connsiteX205" fmla="*/ 2084294 w 2657256"/>
                          <a:gd name="connsiteY205" fmla="*/ 439423 h 3370881"/>
                          <a:gd name="connsiteX206" fmla="*/ 2070847 w 2657256"/>
                          <a:gd name="connsiteY206" fmla="*/ 443905 h 3370881"/>
                          <a:gd name="connsiteX207" fmla="*/ 2061882 w 2657256"/>
                          <a:gd name="connsiteY207" fmla="*/ 461834 h 3370881"/>
                          <a:gd name="connsiteX208" fmla="*/ 2034988 w 2657256"/>
                          <a:gd name="connsiteY208" fmla="*/ 475281 h 3370881"/>
                          <a:gd name="connsiteX209" fmla="*/ 1783976 w 2657256"/>
                          <a:gd name="connsiteY209" fmla="*/ 479764 h 3370881"/>
                          <a:gd name="connsiteX210" fmla="*/ 1766047 w 2657256"/>
                          <a:gd name="connsiteY210" fmla="*/ 488729 h 3370881"/>
                          <a:gd name="connsiteX211" fmla="*/ 1703294 w 2657256"/>
                          <a:gd name="connsiteY211" fmla="*/ 506658 h 3370881"/>
                          <a:gd name="connsiteX212" fmla="*/ 1689847 w 2657256"/>
                          <a:gd name="connsiteY212" fmla="*/ 511140 h 3370881"/>
                          <a:gd name="connsiteX213" fmla="*/ 1676400 w 2657256"/>
                          <a:gd name="connsiteY213" fmla="*/ 520105 h 3370881"/>
                          <a:gd name="connsiteX214" fmla="*/ 1649506 w 2657256"/>
                          <a:gd name="connsiteY214" fmla="*/ 529070 h 3370881"/>
                          <a:gd name="connsiteX215" fmla="*/ 1636059 w 2657256"/>
                          <a:gd name="connsiteY215" fmla="*/ 538034 h 3370881"/>
                          <a:gd name="connsiteX216" fmla="*/ 1622612 w 2657256"/>
                          <a:gd name="connsiteY216" fmla="*/ 551481 h 3370881"/>
                          <a:gd name="connsiteX217" fmla="*/ 1609165 w 2657256"/>
                          <a:gd name="connsiteY217" fmla="*/ 555964 h 3370881"/>
                          <a:gd name="connsiteX218" fmla="*/ 1577788 w 2657256"/>
                          <a:gd name="connsiteY218" fmla="*/ 587340 h 3370881"/>
                          <a:gd name="connsiteX219" fmla="*/ 1568823 w 2657256"/>
                          <a:gd name="connsiteY219" fmla="*/ 600787 h 3370881"/>
                          <a:gd name="connsiteX220" fmla="*/ 1555376 w 2657256"/>
                          <a:gd name="connsiteY220" fmla="*/ 614234 h 3370881"/>
                          <a:gd name="connsiteX221" fmla="*/ 1524000 w 2657256"/>
                          <a:gd name="connsiteY221" fmla="*/ 654576 h 3370881"/>
                          <a:gd name="connsiteX222" fmla="*/ 1519518 w 2657256"/>
                          <a:gd name="connsiteY222" fmla="*/ 668023 h 3370881"/>
                          <a:gd name="connsiteX223" fmla="*/ 1528482 w 2657256"/>
                          <a:gd name="connsiteY223" fmla="*/ 708364 h 3370881"/>
                          <a:gd name="connsiteX224" fmla="*/ 1537447 w 2657256"/>
                          <a:gd name="connsiteY224" fmla="*/ 721811 h 3370881"/>
                          <a:gd name="connsiteX225" fmla="*/ 1568823 w 2657256"/>
                          <a:gd name="connsiteY225" fmla="*/ 712846 h 3370881"/>
                          <a:gd name="connsiteX226" fmla="*/ 1600200 w 2657256"/>
                          <a:gd name="connsiteY226" fmla="*/ 712846 h 3370881"/>
                          <a:gd name="connsiteX227" fmla="*/ 1631576 w 2657256"/>
                          <a:gd name="connsiteY227" fmla="*/ 690434 h 3370881"/>
                          <a:gd name="connsiteX228" fmla="*/ 1645023 w 2657256"/>
                          <a:gd name="connsiteY228" fmla="*/ 676987 h 3370881"/>
                          <a:gd name="connsiteX229" fmla="*/ 1685365 w 2657256"/>
                          <a:gd name="connsiteY229" fmla="*/ 645611 h 3370881"/>
                          <a:gd name="connsiteX230" fmla="*/ 1716741 w 2657256"/>
                          <a:gd name="connsiteY230" fmla="*/ 614234 h 3370881"/>
                          <a:gd name="connsiteX231" fmla="*/ 1748118 w 2657256"/>
                          <a:gd name="connsiteY231" fmla="*/ 596305 h 3370881"/>
                          <a:gd name="connsiteX232" fmla="*/ 1761565 w 2657256"/>
                          <a:gd name="connsiteY232" fmla="*/ 591823 h 3370881"/>
                          <a:gd name="connsiteX233" fmla="*/ 1779494 w 2657256"/>
                          <a:gd name="connsiteY233" fmla="*/ 582858 h 3370881"/>
                          <a:gd name="connsiteX234" fmla="*/ 1815353 w 2657256"/>
                          <a:gd name="connsiteY234" fmla="*/ 573893 h 3370881"/>
                          <a:gd name="connsiteX235" fmla="*/ 2030506 w 2657256"/>
                          <a:gd name="connsiteY235" fmla="*/ 578376 h 3370881"/>
                          <a:gd name="connsiteX236" fmla="*/ 2017059 w 2657256"/>
                          <a:gd name="connsiteY236" fmla="*/ 600787 h 3370881"/>
                          <a:gd name="connsiteX237" fmla="*/ 1981200 w 2657256"/>
                          <a:gd name="connsiteY237" fmla="*/ 636646 h 3370881"/>
                          <a:gd name="connsiteX238" fmla="*/ 1967753 w 2657256"/>
                          <a:gd name="connsiteY238" fmla="*/ 650093 h 3370881"/>
                          <a:gd name="connsiteX239" fmla="*/ 1936376 w 2657256"/>
                          <a:gd name="connsiteY239" fmla="*/ 690434 h 3370881"/>
                          <a:gd name="connsiteX240" fmla="*/ 1905000 w 2657256"/>
                          <a:gd name="connsiteY240" fmla="*/ 717329 h 3370881"/>
                          <a:gd name="connsiteX241" fmla="*/ 1860176 w 2657256"/>
                          <a:gd name="connsiteY241" fmla="*/ 735258 h 3370881"/>
                          <a:gd name="connsiteX242" fmla="*/ 1788459 w 2657256"/>
                          <a:gd name="connsiteY242" fmla="*/ 744223 h 3370881"/>
                          <a:gd name="connsiteX243" fmla="*/ 1846729 w 2657256"/>
                          <a:gd name="connsiteY243" fmla="*/ 802493 h 3370881"/>
                          <a:gd name="connsiteX244" fmla="*/ 1913965 w 2657256"/>
                          <a:gd name="connsiteY244" fmla="*/ 829387 h 3370881"/>
                          <a:gd name="connsiteX245" fmla="*/ 1922929 w 2657256"/>
                          <a:gd name="connsiteY245" fmla="*/ 842834 h 3370881"/>
                          <a:gd name="connsiteX246" fmla="*/ 1967753 w 2657256"/>
                          <a:gd name="connsiteY246" fmla="*/ 883176 h 3370881"/>
                          <a:gd name="connsiteX247" fmla="*/ 1981200 w 2657256"/>
                          <a:gd name="connsiteY247" fmla="*/ 896623 h 3370881"/>
                          <a:gd name="connsiteX248" fmla="*/ 1994647 w 2657256"/>
                          <a:gd name="connsiteY248" fmla="*/ 905587 h 3370881"/>
                          <a:gd name="connsiteX249" fmla="*/ 2021541 w 2657256"/>
                          <a:gd name="connsiteY249" fmla="*/ 927999 h 3370881"/>
                          <a:gd name="connsiteX250" fmla="*/ 2030506 w 2657256"/>
                          <a:gd name="connsiteY250" fmla="*/ 941446 h 3370881"/>
                          <a:gd name="connsiteX251" fmla="*/ 2057400 w 2657256"/>
                          <a:gd name="connsiteY251" fmla="*/ 968340 h 3370881"/>
                          <a:gd name="connsiteX252" fmla="*/ 2088776 w 2657256"/>
                          <a:gd name="connsiteY252" fmla="*/ 1013164 h 3370881"/>
                          <a:gd name="connsiteX253" fmla="*/ 2115670 w 2657256"/>
                          <a:gd name="connsiteY253" fmla="*/ 1057987 h 3370881"/>
                          <a:gd name="connsiteX254" fmla="*/ 2120153 w 2657256"/>
                          <a:gd name="connsiteY254" fmla="*/ 1089364 h 3370881"/>
                          <a:gd name="connsiteX255" fmla="*/ 2138082 w 2657256"/>
                          <a:gd name="connsiteY255" fmla="*/ 1143152 h 3370881"/>
                          <a:gd name="connsiteX256" fmla="*/ 2147047 w 2657256"/>
                          <a:gd name="connsiteY256" fmla="*/ 1196940 h 3370881"/>
                          <a:gd name="connsiteX257" fmla="*/ 2151529 w 2657256"/>
                          <a:gd name="connsiteY257" fmla="*/ 1210387 h 3370881"/>
                          <a:gd name="connsiteX258" fmla="*/ 2156012 w 2657256"/>
                          <a:gd name="connsiteY258" fmla="*/ 1228317 h 3370881"/>
                          <a:gd name="connsiteX259" fmla="*/ 2173941 w 2657256"/>
                          <a:gd name="connsiteY259" fmla="*/ 1295552 h 3370881"/>
                          <a:gd name="connsiteX260" fmla="*/ 2182906 w 2657256"/>
                          <a:gd name="connsiteY260" fmla="*/ 1313481 h 3370881"/>
                          <a:gd name="connsiteX261" fmla="*/ 2187388 w 2657256"/>
                          <a:gd name="connsiteY261" fmla="*/ 1331411 h 3370881"/>
                          <a:gd name="connsiteX262" fmla="*/ 2214282 w 2657256"/>
                          <a:gd name="connsiteY262" fmla="*/ 1385199 h 3370881"/>
                          <a:gd name="connsiteX263" fmla="*/ 2218765 w 2657256"/>
                          <a:gd name="connsiteY263" fmla="*/ 1403129 h 3370881"/>
                          <a:gd name="connsiteX264" fmla="*/ 2223247 w 2657256"/>
                          <a:gd name="connsiteY264" fmla="*/ 1430023 h 3370881"/>
                          <a:gd name="connsiteX265" fmla="*/ 2236694 w 2657256"/>
                          <a:gd name="connsiteY265" fmla="*/ 1456917 h 3370881"/>
                          <a:gd name="connsiteX266" fmla="*/ 2249794 w 2657256"/>
                          <a:gd name="connsiteY266" fmla="*/ 1524624 h 3370881"/>
                          <a:gd name="connsiteX267" fmla="*/ 2241176 w 2657256"/>
                          <a:gd name="connsiteY267" fmla="*/ 1577940 h 3370881"/>
                          <a:gd name="connsiteX268" fmla="*/ 2245659 w 2657256"/>
                          <a:gd name="connsiteY268" fmla="*/ 1595870 h 3370881"/>
                          <a:gd name="connsiteX269" fmla="*/ 2249634 w 2657256"/>
                          <a:gd name="connsiteY269" fmla="*/ 1685855 h 3370881"/>
                          <a:gd name="connsiteX270" fmla="*/ 2227729 w 2657256"/>
                          <a:gd name="connsiteY270" fmla="*/ 1716893 h 3370881"/>
                          <a:gd name="connsiteX271" fmla="*/ 2240500 w 2657256"/>
                          <a:gd name="connsiteY271" fmla="*/ 1674269 h 3370881"/>
                          <a:gd name="connsiteX272" fmla="*/ 2235341 w 2657256"/>
                          <a:gd name="connsiteY272" fmla="*/ 1788611 h 3370881"/>
                          <a:gd name="connsiteX273" fmla="*/ 2230689 w 2657256"/>
                          <a:gd name="connsiteY273" fmla="*/ 1823963 h 3370881"/>
                          <a:gd name="connsiteX274" fmla="*/ 2226207 w 2657256"/>
                          <a:gd name="connsiteY274" fmla="*/ 1824470 h 3370881"/>
                          <a:gd name="connsiteX275" fmla="*/ 2208278 w 2657256"/>
                          <a:gd name="connsiteY275" fmla="*/ 1869293 h 3370881"/>
                          <a:gd name="connsiteX276" fmla="*/ 2195168 w 2657256"/>
                          <a:gd name="connsiteY276" fmla="*/ 1882740 h 3370881"/>
                          <a:gd name="connsiteX277" fmla="*/ 2203458 w 2657256"/>
                          <a:gd name="connsiteY277" fmla="*/ 1918938 h 3370881"/>
                          <a:gd name="connsiteX278" fmla="*/ 2204134 w 2657256"/>
                          <a:gd name="connsiteY278" fmla="*/ 1949806 h 3370881"/>
                          <a:gd name="connsiteX279" fmla="*/ 2226545 w 2657256"/>
                          <a:gd name="connsiteY279" fmla="*/ 1954627 h 3370881"/>
                          <a:gd name="connsiteX280" fmla="*/ 2241176 w 2657256"/>
                          <a:gd name="connsiteY280" fmla="*/ 2012729 h 3370881"/>
                          <a:gd name="connsiteX281" fmla="*/ 2263588 w 2657256"/>
                          <a:gd name="connsiteY281" fmla="*/ 2057552 h 3370881"/>
                          <a:gd name="connsiteX282" fmla="*/ 2286000 w 2657256"/>
                          <a:gd name="connsiteY282" fmla="*/ 2084446 h 3370881"/>
                          <a:gd name="connsiteX283" fmla="*/ 2299447 w 2657256"/>
                          <a:gd name="connsiteY283" fmla="*/ 2124787 h 3370881"/>
                          <a:gd name="connsiteX284" fmla="*/ 2321859 w 2657256"/>
                          <a:gd name="connsiteY284" fmla="*/ 2151681 h 3370881"/>
                          <a:gd name="connsiteX285" fmla="*/ 2344270 w 2657256"/>
                          <a:gd name="connsiteY285" fmla="*/ 2205470 h 3370881"/>
                          <a:gd name="connsiteX286" fmla="*/ 2348753 w 2657256"/>
                          <a:gd name="connsiteY286" fmla="*/ 2223399 h 3370881"/>
                          <a:gd name="connsiteX287" fmla="*/ 2366682 w 2657256"/>
                          <a:gd name="connsiteY287" fmla="*/ 2263740 h 3370881"/>
                          <a:gd name="connsiteX288" fmla="*/ 2375647 w 2657256"/>
                          <a:gd name="connsiteY288" fmla="*/ 2286152 h 3370881"/>
                          <a:gd name="connsiteX289" fmla="*/ 2380129 w 2657256"/>
                          <a:gd name="connsiteY289" fmla="*/ 2308564 h 3370881"/>
                          <a:gd name="connsiteX290" fmla="*/ 2389094 w 2657256"/>
                          <a:gd name="connsiteY290" fmla="*/ 2335458 h 3370881"/>
                          <a:gd name="connsiteX291" fmla="*/ 2393576 w 2657256"/>
                          <a:gd name="connsiteY291" fmla="*/ 2380281 h 3370881"/>
                          <a:gd name="connsiteX292" fmla="*/ 2398059 w 2657256"/>
                          <a:gd name="connsiteY292" fmla="*/ 2393729 h 3370881"/>
                          <a:gd name="connsiteX293" fmla="*/ 2419794 w 2657256"/>
                          <a:gd name="connsiteY293" fmla="*/ 2447517 h 3370881"/>
                          <a:gd name="connsiteX294" fmla="*/ 2427343 w 2657256"/>
                          <a:gd name="connsiteY294" fmla="*/ 2564058 h 3370881"/>
                          <a:gd name="connsiteX295" fmla="*/ 2389094 w 2657256"/>
                          <a:gd name="connsiteY295" fmla="*/ 2837481 h 3370881"/>
                          <a:gd name="connsiteX296" fmla="*/ 2380129 w 2657256"/>
                          <a:gd name="connsiteY296" fmla="*/ 2859893 h 3370881"/>
                          <a:gd name="connsiteX297" fmla="*/ 2357718 w 2657256"/>
                          <a:gd name="connsiteY297" fmla="*/ 2913681 h 3370881"/>
                          <a:gd name="connsiteX298" fmla="*/ 2348753 w 2657256"/>
                          <a:gd name="connsiteY298" fmla="*/ 2936093 h 3370881"/>
                          <a:gd name="connsiteX299" fmla="*/ 2339788 w 2657256"/>
                          <a:gd name="connsiteY299" fmla="*/ 2971952 h 3370881"/>
                          <a:gd name="connsiteX300" fmla="*/ 2326341 w 2657256"/>
                          <a:gd name="connsiteY300" fmla="*/ 2994364 h 3370881"/>
                          <a:gd name="connsiteX301" fmla="*/ 2317376 w 2657256"/>
                          <a:gd name="connsiteY301" fmla="*/ 3025740 h 3370881"/>
                          <a:gd name="connsiteX302" fmla="*/ 2303929 w 2657256"/>
                          <a:gd name="connsiteY302" fmla="*/ 3048152 h 3370881"/>
                          <a:gd name="connsiteX303" fmla="*/ 2290482 w 2657256"/>
                          <a:gd name="connsiteY303" fmla="*/ 3079529 h 3370881"/>
                          <a:gd name="connsiteX304" fmla="*/ 2272553 w 2657256"/>
                          <a:gd name="connsiteY304" fmla="*/ 3084011 h 3370881"/>
                          <a:gd name="connsiteX305" fmla="*/ 2259106 w 2657256"/>
                          <a:gd name="connsiteY305" fmla="*/ 3088493 h 3370881"/>
                          <a:gd name="connsiteX306" fmla="*/ 2241176 w 2657256"/>
                          <a:gd name="connsiteY306" fmla="*/ 3092976 h 3370881"/>
                          <a:gd name="connsiteX307" fmla="*/ 2209800 w 2657256"/>
                          <a:gd name="connsiteY307" fmla="*/ 3101940 h 3370881"/>
                          <a:gd name="connsiteX308" fmla="*/ 2205318 w 2657256"/>
                          <a:gd name="connsiteY308" fmla="*/ 3039187 h 3370881"/>
                          <a:gd name="connsiteX309" fmla="*/ 2218765 w 2657256"/>
                          <a:gd name="connsiteY309" fmla="*/ 3021258 h 3370881"/>
                          <a:gd name="connsiteX310" fmla="*/ 2245659 w 2657256"/>
                          <a:gd name="connsiteY310" fmla="*/ 2971952 h 3370881"/>
                          <a:gd name="connsiteX311" fmla="*/ 2268070 w 2657256"/>
                          <a:gd name="connsiteY311" fmla="*/ 2945058 h 3370881"/>
                          <a:gd name="connsiteX312" fmla="*/ 2298550 w 2657256"/>
                          <a:gd name="connsiteY312" fmla="*/ 2568540 h 3370881"/>
                          <a:gd name="connsiteX313" fmla="*/ 2284986 w 2657256"/>
                          <a:gd name="connsiteY313" fmla="*/ 2532681 h 3370881"/>
                          <a:gd name="connsiteX314" fmla="*/ 2293273 w 2657256"/>
                          <a:gd name="connsiteY314" fmla="*/ 2496653 h 3370881"/>
                          <a:gd name="connsiteX315" fmla="*/ 2278152 w 2657256"/>
                          <a:gd name="connsiteY315" fmla="*/ 2475178 h 3370881"/>
                          <a:gd name="connsiteX316" fmla="*/ 2245659 w 2657256"/>
                          <a:gd name="connsiteY316" fmla="*/ 2389247 h 3370881"/>
                          <a:gd name="connsiteX317" fmla="*/ 2195507 w 2657256"/>
                          <a:gd name="connsiteY317" fmla="*/ 2241328 h 3370881"/>
                          <a:gd name="connsiteX318" fmla="*/ 2083786 w 2657256"/>
                          <a:gd name="connsiteY318" fmla="*/ 2040300 h 3370881"/>
                          <a:gd name="connsiteX319" fmla="*/ 2048773 w 2657256"/>
                          <a:gd name="connsiteY319" fmla="*/ 2017971 h 3370881"/>
                          <a:gd name="connsiteX320" fmla="*/ 2074314 w 2657256"/>
                          <a:gd name="connsiteY320" fmla="*/ 2011967 h 3370881"/>
                          <a:gd name="connsiteX321" fmla="*/ 2034988 w 2657256"/>
                          <a:gd name="connsiteY321" fmla="*/ 2003764 h 3370881"/>
                          <a:gd name="connsiteX322" fmla="*/ 2026023 w 2657256"/>
                          <a:gd name="connsiteY322" fmla="*/ 2026176 h 3370881"/>
                          <a:gd name="connsiteX323" fmla="*/ 2021541 w 2657256"/>
                          <a:gd name="connsiteY323" fmla="*/ 2039623 h 3370881"/>
                          <a:gd name="connsiteX324" fmla="*/ 1999129 w 2657256"/>
                          <a:gd name="connsiteY324" fmla="*/ 2053070 h 3370881"/>
                          <a:gd name="connsiteX325" fmla="*/ 1990165 w 2657256"/>
                          <a:gd name="connsiteY325" fmla="*/ 2070999 h 3370881"/>
                          <a:gd name="connsiteX326" fmla="*/ 1967753 w 2657256"/>
                          <a:gd name="connsiteY326" fmla="*/ 2106858 h 3370881"/>
                          <a:gd name="connsiteX327" fmla="*/ 1981200 w 2657256"/>
                          <a:gd name="connsiteY327" fmla="*/ 2223399 h 3370881"/>
                          <a:gd name="connsiteX328" fmla="*/ 1994647 w 2657256"/>
                          <a:gd name="connsiteY328" fmla="*/ 2254776 h 3370881"/>
                          <a:gd name="connsiteX329" fmla="*/ 2003612 w 2657256"/>
                          <a:gd name="connsiteY329" fmla="*/ 2272705 h 3370881"/>
                          <a:gd name="connsiteX330" fmla="*/ 2026023 w 2657256"/>
                          <a:gd name="connsiteY330" fmla="*/ 2304081 h 3370881"/>
                          <a:gd name="connsiteX331" fmla="*/ 2043953 w 2657256"/>
                          <a:gd name="connsiteY331" fmla="*/ 2348905 h 3370881"/>
                          <a:gd name="connsiteX332" fmla="*/ 2061882 w 2657256"/>
                          <a:gd name="connsiteY332" fmla="*/ 2371317 h 3370881"/>
                          <a:gd name="connsiteX333" fmla="*/ 2088776 w 2657256"/>
                          <a:gd name="connsiteY333" fmla="*/ 2434070 h 3370881"/>
                          <a:gd name="connsiteX334" fmla="*/ 2102223 w 2657256"/>
                          <a:gd name="connsiteY334" fmla="*/ 2465446 h 3370881"/>
                          <a:gd name="connsiteX335" fmla="*/ 2106706 w 2657256"/>
                          <a:gd name="connsiteY335" fmla="*/ 2496823 h 3370881"/>
                          <a:gd name="connsiteX336" fmla="*/ 2124635 w 2657256"/>
                          <a:gd name="connsiteY336" fmla="*/ 2559576 h 3370881"/>
                          <a:gd name="connsiteX337" fmla="*/ 2138082 w 2657256"/>
                          <a:gd name="connsiteY337" fmla="*/ 2649223 h 3370881"/>
                          <a:gd name="connsiteX338" fmla="*/ 2147047 w 2657256"/>
                          <a:gd name="connsiteY338" fmla="*/ 2685081 h 3370881"/>
                          <a:gd name="connsiteX339" fmla="*/ 2151529 w 2657256"/>
                          <a:gd name="connsiteY339" fmla="*/ 2716458 h 3370881"/>
                          <a:gd name="connsiteX340" fmla="*/ 2160494 w 2657256"/>
                          <a:gd name="connsiteY340" fmla="*/ 2770246 h 3370881"/>
                          <a:gd name="connsiteX341" fmla="*/ 2156012 w 2657256"/>
                          <a:gd name="connsiteY341" fmla="*/ 2962987 h 3370881"/>
                          <a:gd name="connsiteX342" fmla="*/ 2138082 w 2657256"/>
                          <a:gd name="connsiteY342" fmla="*/ 3043670 h 3370881"/>
                          <a:gd name="connsiteX343" fmla="*/ 2133600 w 2657256"/>
                          <a:gd name="connsiteY343" fmla="*/ 3061599 h 3370881"/>
                          <a:gd name="connsiteX344" fmla="*/ 2120153 w 2657256"/>
                          <a:gd name="connsiteY344" fmla="*/ 3079529 h 3370881"/>
                          <a:gd name="connsiteX345" fmla="*/ 2111188 w 2657256"/>
                          <a:gd name="connsiteY345" fmla="*/ 3106423 h 3370881"/>
                          <a:gd name="connsiteX346" fmla="*/ 2088776 w 2657256"/>
                          <a:gd name="connsiteY346" fmla="*/ 3137799 h 3370881"/>
                          <a:gd name="connsiteX347" fmla="*/ 2075329 w 2657256"/>
                          <a:gd name="connsiteY347" fmla="*/ 3164693 h 3370881"/>
                          <a:gd name="connsiteX348" fmla="*/ 2061882 w 2657256"/>
                          <a:gd name="connsiteY348" fmla="*/ 3169176 h 3370881"/>
                          <a:gd name="connsiteX349" fmla="*/ 2021541 w 2657256"/>
                          <a:gd name="connsiteY349" fmla="*/ 3164693 h 3370881"/>
                          <a:gd name="connsiteX350" fmla="*/ 2012576 w 2657256"/>
                          <a:gd name="connsiteY350" fmla="*/ 3119870 h 3370881"/>
                          <a:gd name="connsiteX351" fmla="*/ 2048435 w 2657256"/>
                          <a:gd name="connsiteY351" fmla="*/ 3021258 h 3370881"/>
                          <a:gd name="connsiteX352" fmla="*/ 2048435 w 2657256"/>
                          <a:gd name="connsiteY352" fmla="*/ 3021258 h 3370881"/>
                          <a:gd name="connsiteX353" fmla="*/ 2061882 w 2657256"/>
                          <a:gd name="connsiteY353" fmla="*/ 2967470 h 3370881"/>
                          <a:gd name="connsiteX354" fmla="*/ 2070847 w 2657256"/>
                          <a:gd name="connsiteY354" fmla="*/ 2882305 h 3370881"/>
                          <a:gd name="connsiteX355" fmla="*/ 2066365 w 2657256"/>
                          <a:gd name="connsiteY355" fmla="*/ 2725423 h 3370881"/>
                          <a:gd name="connsiteX356" fmla="*/ 2043953 w 2657256"/>
                          <a:gd name="connsiteY356" fmla="*/ 2649223 h 3370881"/>
                          <a:gd name="connsiteX357" fmla="*/ 2030506 w 2657256"/>
                          <a:gd name="connsiteY357" fmla="*/ 2622329 h 3370881"/>
                          <a:gd name="connsiteX358" fmla="*/ 2017059 w 2657256"/>
                          <a:gd name="connsiteY358" fmla="*/ 2581987 h 3370881"/>
                          <a:gd name="connsiteX359" fmla="*/ 1981200 w 2657256"/>
                          <a:gd name="connsiteY359" fmla="*/ 2514752 h 3370881"/>
                          <a:gd name="connsiteX360" fmla="*/ 1972235 w 2657256"/>
                          <a:gd name="connsiteY360" fmla="*/ 2501305 h 3370881"/>
                          <a:gd name="connsiteX361" fmla="*/ 1958788 w 2657256"/>
                          <a:gd name="connsiteY361" fmla="*/ 2478893 h 3370881"/>
                          <a:gd name="connsiteX362" fmla="*/ 1905000 w 2657256"/>
                          <a:gd name="connsiteY362" fmla="*/ 2398211 h 3370881"/>
                          <a:gd name="connsiteX363" fmla="*/ 1882588 w 2657256"/>
                          <a:gd name="connsiteY363" fmla="*/ 2357870 h 3370881"/>
                          <a:gd name="connsiteX364" fmla="*/ 1869141 w 2657256"/>
                          <a:gd name="connsiteY364" fmla="*/ 2339940 h 3370881"/>
                          <a:gd name="connsiteX365" fmla="*/ 1806388 w 2657256"/>
                          <a:gd name="connsiteY365" fmla="*/ 2313046 h 3370881"/>
                          <a:gd name="connsiteX366" fmla="*/ 1779494 w 2657256"/>
                          <a:gd name="connsiteY366" fmla="*/ 2304081 h 3370881"/>
                          <a:gd name="connsiteX367" fmla="*/ 1752600 w 2657256"/>
                          <a:gd name="connsiteY367" fmla="*/ 2299599 h 3370881"/>
                          <a:gd name="connsiteX368" fmla="*/ 1680882 w 2657256"/>
                          <a:gd name="connsiteY368" fmla="*/ 2277187 h 3370881"/>
                          <a:gd name="connsiteX369" fmla="*/ 1719025 w 2657256"/>
                          <a:gd name="connsiteY369" fmla="*/ 2281331 h 3370881"/>
                          <a:gd name="connsiteX370" fmla="*/ 1756997 w 2657256"/>
                          <a:gd name="connsiteY370" fmla="*/ 2289450 h 3370881"/>
                          <a:gd name="connsiteX371" fmla="*/ 1656440 w 2657256"/>
                          <a:gd name="connsiteY371" fmla="*/ 2298583 h 3370881"/>
                          <a:gd name="connsiteX372" fmla="*/ 1537447 w 2657256"/>
                          <a:gd name="connsiteY372" fmla="*/ 2329960 h 3370881"/>
                          <a:gd name="connsiteX373" fmla="*/ 1571993 w 2657256"/>
                          <a:gd name="connsiteY373" fmla="*/ 2317957 h 3370881"/>
                          <a:gd name="connsiteX374" fmla="*/ 1509707 w 2657256"/>
                          <a:gd name="connsiteY374" fmla="*/ 2338926 h 3370881"/>
                          <a:gd name="connsiteX375" fmla="*/ 1500444 w 2657256"/>
                          <a:gd name="connsiteY375" fmla="*/ 2355271 h 3370881"/>
                          <a:gd name="connsiteX376" fmla="*/ 1402678 w 2657256"/>
                          <a:gd name="connsiteY376" fmla="*/ 2339641 h 3370881"/>
                          <a:gd name="connsiteX377" fmla="*/ 1322892 w 2657256"/>
                          <a:gd name="connsiteY377" fmla="*/ 2336952 h 3370881"/>
                          <a:gd name="connsiteX378" fmla="*/ 1199384 w 2657256"/>
                          <a:gd name="connsiteY378" fmla="*/ 2307041 h 3370881"/>
                          <a:gd name="connsiteX379" fmla="*/ 1066800 w 2657256"/>
                          <a:gd name="connsiteY379" fmla="*/ 2272705 h 3370881"/>
                          <a:gd name="connsiteX380" fmla="*/ 1030941 w 2657256"/>
                          <a:gd name="connsiteY380" fmla="*/ 2263740 h 3370881"/>
                          <a:gd name="connsiteX381" fmla="*/ 986118 w 2657256"/>
                          <a:gd name="connsiteY381" fmla="*/ 2241329 h 3370881"/>
                          <a:gd name="connsiteX382" fmla="*/ 968188 w 2657256"/>
                          <a:gd name="connsiteY382" fmla="*/ 2232364 h 3370881"/>
                          <a:gd name="connsiteX383" fmla="*/ 936812 w 2657256"/>
                          <a:gd name="connsiteY383" fmla="*/ 2214434 h 3370881"/>
                          <a:gd name="connsiteX384" fmla="*/ 905435 w 2657256"/>
                          <a:gd name="connsiteY384" fmla="*/ 2196505 h 3370881"/>
                          <a:gd name="connsiteX385" fmla="*/ 869576 w 2657256"/>
                          <a:gd name="connsiteY385" fmla="*/ 2209952 h 3370881"/>
                          <a:gd name="connsiteX386" fmla="*/ 856129 w 2657256"/>
                          <a:gd name="connsiteY386" fmla="*/ 2227881 h 3370881"/>
                          <a:gd name="connsiteX387" fmla="*/ 815788 w 2657256"/>
                          <a:gd name="connsiteY387" fmla="*/ 2268223 h 3370881"/>
                          <a:gd name="connsiteX388" fmla="*/ 788894 w 2657256"/>
                          <a:gd name="connsiteY388" fmla="*/ 2290634 h 3370881"/>
                          <a:gd name="connsiteX389" fmla="*/ 762000 w 2657256"/>
                          <a:gd name="connsiteY389" fmla="*/ 2313046 h 3370881"/>
                          <a:gd name="connsiteX390" fmla="*/ 753035 w 2657256"/>
                          <a:gd name="connsiteY390" fmla="*/ 2326493 h 3370881"/>
                          <a:gd name="connsiteX391" fmla="*/ 735106 w 2657256"/>
                          <a:gd name="connsiteY391" fmla="*/ 2339940 h 3370881"/>
                          <a:gd name="connsiteX392" fmla="*/ 712694 w 2657256"/>
                          <a:gd name="connsiteY392" fmla="*/ 2362352 h 3370881"/>
                          <a:gd name="connsiteX393" fmla="*/ 694765 w 2657256"/>
                          <a:gd name="connsiteY393" fmla="*/ 2375799 h 3370881"/>
                          <a:gd name="connsiteX394" fmla="*/ 681318 w 2657256"/>
                          <a:gd name="connsiteY394" fmla="*/ 2393729 h 3370881"/>
                          <a:gd name="connsiteX395" fmla="*/ 667870 w 2657256"/>
                          <a:gd name="connsiteY395" fmla="*/ 2402693 h 3370881"/>
                          <a:gd name="connsiteX396" fmla="*/ 623047 w 2657256"/>
                          <a:gd name="connsiteY396" fmla="*/ 2443034 h 3370881"/>
                          <a:gd name="connsiteX397" fmla="*/ 600635 w 2657256"/>
                          <a:gd name="connsiteY397" fmla="*/ 2474411 h 3370881"/>
                          <a:gd name="connsiteX398" fmla="*/ 587188 w 2657256"/>
                          <a:gd name="connsiteY398" fmla="*/ 2514752 h 3370881"/>
                          <a:gd name="connsiteX399" fmla="*/ 582706 w 2657256"/>
                          <a:gd name="connsiteY399" fmla="*/ 2546129 h 3370881"/>
                          <a:gd name="connsiteX400" fmla="*/ 596153 w 2657256"/>
                          <a:gd name="connsiteY400" fmla="*/ 2635776 h 3370881"/>
                          <a:gd name="connsiteX401" fmla="*/ 600635 w 2657256"/>
                          <a:gd name="connsiteY401" fmla="*/ 2653705 h 3370881"/>
                          <a:gd name="connsiteX402" fmla="*/ 609600 w 2657256"/>
                          <a:gd name="connsiteY402" fmla="*/ 2671634 h 3370881"/>
                          <a:gd name="connsiteX403" fmla="*/ 614082 w 2657256"/>
                          <a:gd name="connsiteY403" fmla="*/ 2689564 h 3370881"/>
                          <a:gd name="connsiteX404" fmla="*/ 623047 w 2657256"/>
                          <a:gd name="connsiteY404" fmla="*/ 2711976 h 3370881"/>
                          <a:gd name="connsiteX405" fmla="*/ 627529 w 2657256"/>
                          <a:gd name="connsiteY405" fmla="*/ 2734387 h 3370881"/>
                          <a:gd name="connsiteX406" fmla="*/ 640976 w 2657256"/>
                          <a:gd name="connsiteY406" fmla="*/ 2765764 h 3370881"/>
                          <a:gd name="connsiteX407" fmla="*/ 645459 w 2657256"/>
                          <a:gd name="connsiteY407" fmla="*/ 2779211 h 3370881"/>
                          <a:gd name="connsiteX408" fmla="*/ 658906 w 2657256"/>
                          <a:gd name="connsiteY408" fmla="*/ 2801623 h 3370881"/>
                          <a:gd name="connsiteX409" fmla="*/ 676835 w 2657256"/>
                          <a:gd name="connsiteY409" fmla="*/ 2864376 h 3370881"/>
                          <a:gd name="connsiteX410" fmla="*/ 690282 w 2657256"/>
                          <a:gd name="connsiteY410" fmla="*/ 2895752 h 3370881"/>
                          <a:gd name="connsiteX411" fmla="*/ 699247 w 2657256"/>
                          <a:gd name="connsiteY411" fmla="*/ 2940576 h 3370881"/>
                          <a:gd name="connsiteX412" fmla="*/ 703729 w 2657256"/>
                          <a:gd name="connsiteY412" fmla="*/ 2967470 h 3370881"/>
                          <a:gd name="connsiteX413" fmla="*/ 717176 w 2657256"/>
                          <a:gd name="connsiteY413" fmla="*/ 2994364 h 3370881"/>
                          <a:gd name="connsiteX414" fmla="*/ 735106 w 2657256"/>
                          <a:gd name="connsiteY414" fmla="*/ 3052634 h 3370881"/>
                          <a:gd name="connsiteX415" fmla="*/ 739588 w 2657256"/>
                          <a:gd name="connsiteY415" fmla="*/ 3079529 h 3370881"/>
                          <a:gd name="connsiteX416" fmla="*/ 762000 w 2657256"/>
                          <a:gd name="connsiteY416" fmla="*/ 3142281 h 3370881"/>
                          <a:gd name="connsiteX417" fmla="*/ 766482 w 2657256"/>
                          <a:gd name="connsiteY417" fmla="*/ 3231929 h 3370881"/>
                          <a:gd name="connsiteX418" fmla="*/ 770965 w 2657256"/>
                          <a:gd name="connsiteY418" fmla="*/ 3254340 h 3370881"/>
                          <a:gd name="connsiteX419" fmla="*/ 775447 w 2657256"/>
                          <a:gd name="connsiteY419" fmla="*/ 3285717 h 3370881"/>
                          <a:gd name="connsiteX420" fmla="*/ 748553 w 2657256"/>
                          <a:gd name="connsiteY420" fmla="*/ 3335023 h 3370881"/>
                          <a:gd name="connsiteX421" fmla="*/ 721659 w 2657256"/>
                          <a:gd name="connsiteY421" fmla="*/ 3343987 h 3370881"/>
                          <a:gd name="connsiteX422" fmla="*/ 708212 w 2657256"/>
                          <a:gd name="connsiteY422" fmla="*/ 3348470 h 3370881"/>
                          <a:gd name="connsiteX423" fmla="*/ 623047 w 2657256"/>
                          <a:gd name="connsiteY423" fmla="*/ 3330540 h 3370881"/>
                          <a:gd name="connsiteX424" fmla="*/ 609600 w 2657256"/>
                          <a:gd name="connsiteY424" fmla="*/ 3308129 h 3370881"/>
                          <a:gd name="connsiteX425" fmla="*/ 591670 w 2657256"/>
                          <a:gd name="connsiteY425" fmla="*/ 3267787 h 3370881"/>
                          <a:gd name="connsiteX426" fmla="*/ 560294 w 2657256"/>
                          <a:gd name="connsiteY426" fmla="*/ 3209517 h 3370881"/>
                          <a:gd name="connsiteX427" fmla="*/ 551329 w 2657256"/>
                          <a:gd name="connsiteY427" fmla="*/ 3196070 h 3370881"/>
                          <a:gd name="connsiteX428" fmla="*/ 528918 w 2657256"/>
                          <a:gd name="connsiteY428" fmla="*/ 3173658 h 3370881"/>
                          <a:gd name="connsiteX429" fmla="*/ 519953 w 2657256"/>
                          <a:gd name="connsiteY429" fmla="*/ 3128834 h 3370881"/>
                          <a:gd name="connsiteX430" fmla="*/ 524435 w 2657256"/>
                          <a:gd name="connsiteY430" fmla="*/ 3101940 h 3370881"/>
                          <a:gd name="connsiteX431" fmla="*/ 528918 w 2657256"/>
                          <a:gd name="connsiteY431" fmla="*/ 3088493 h 3370881"/>
                          <a:gd name="connsiteX432" fmla="*/ 542365 w 2657256"/>
                          <a:gd name="connsiteY432" fmla="*/ 3052634 h 3370881"/>
                          <a:gd name="connsiteX433" fmla="*/ 484094 w 2657256"/>
                          <a:gd name="connsiteY433" fmla="*/ 2886787 h 3370881"/>
                          <a:gd name="connsiteX434" fmla="*/ 443753 w 2657256"/>
                          <a:gd name="connsiteY434" fmla="*/ 2779211 h 3370881"/>
                          <a:gd name="connsiteX435" fmla="*/ 439270 w 2657256"/>
                          <a:gd name="connsiteY435" fmla="*/ 2752317 h 3370881"/>
                          <a:gd name="connsiteX436" fmla="*/ 430306 w 2657256"/>
                          <a:gd name="connsiteY436" fmla="*/ 2716458 h 3370881"/>
                          <a:gd name="connsiteX437" fmla="*/ 425823 w 2657256"/>
                          <a:gd name="connsiteY437" fmla="*/ 2680599 h 3370881"/>
                          <a:gd name="connsiteX438" fmla="*/ 398929 w 2657256"/>
                          <a:gd name="connsiteY438" fmla="*/ 2599917 h 3370881"/>
                          <a:gd name="connsiteX439" fmla="*/ 385482 w 2657256"/>
                          <a:gd name="connsiteY439" fmla="*/ 2568540 h 3370881"/>
                          <a:gd name="connsiteX440" fmla="*/ 381000 w 2657256"/>
                          <a:gd name="connsiteY440" fmla="*/ 2550611 h 3370881"/>
                          <a:gd name="connsiteX441" fmla="*/ 372035 w 2657256"/>
                          <a:gd name="connsiteY441" fmla="*/ 2483376 h 3370881"/>
                          <a:gd name="connsiteX442" fmla="*/ 367553 w 2657256"/>
                          <a:gd name="connsiteY442" fmla="*/ 2469929 h 3370881"/>
                          <a:gd name="connsiteX443" fmla="*/ 407894 w 2657256"/>
                          <a:gd name="connsiteY443" fmla="*/ 2451999 h 3370881"/>
                          <a:gd name="connsiteX444" fmla="*/ 515470 w 2657256"/>
                          <a:gd name="connsiteY444" fmla="*/ 2407176 h 3370881"/>
                          <a:gd name="connsiteX445" fmla="*/ 578223 w 2657256"/>
                          <a:gd name="connsiteY445" fmla="*/ 2353387 h 3370881"/>
                          <a:gd name="connsiteX446" fmla="*/ 587188 w 2657256"/>
                          <a:gd name="connsiteY446" fmla="*/ 2330976 h 3370881"/>
                          <a:gd name="connsiteX447" fmla="*/ 614082 w 2657256"/>
                          <a:gd name="connsiteY447" fmla="*/ 2254776 h 3370881"/>
                          <a:gd name="connsiteX448" fmla="*/ 649941 w 2657256"/>
                          <a:gd name="connsiteY448" fmla="*/ 2200987 h 3370881"/>
                          <a:gd name="connsiteX449" fmla="*/ 690282 w 2657256"/>
                          <a:gd name="connsiteY449" fmla="*/ 2174093 h 3370881"/>
                          <a:gd name="connsiteX450" fmla="*/ 703729 w 2657256"/>
                          <a:gd name="connsiteY450" fmla="*/ 2165129 h 3370881"/>
                          <a:gd name="connsiteX451" fmla="*/ 739588 w 2657256"/>
                          <a:gd name="connsiteY451" fmla="*/ 2147199 h 3370881"/>
                          <a:gd name="connsiteX452" fmla="*/ 708212 w 2657256"/>
                          <a:gd name="connsiteY452" fmla="*/ 2187540 h 3370881"/>
                          <a:gd name="connsiteX453" fmla="*/ 654423 w 2657256"/>
                          <a:gd name="connsiteY453" fmla="*/ 2241329 h 3370881"/>
                          <a:gd name="connsiteX454" fmla="*/ 636494 w 2657256"/>
                          <a:gd name="connsiteY454" fmla="*/ 2259258 h 3370881"/>
                          <a:gd name="connsiteX455" fmla="*/ 614082 w 2657256"/>
                          <a:gd name="connsiteY455" fmla="*/ 2286152 h 3370881"/>
                          <a:gd name="connsiteX456" fmla="*/ 592179 w 2657256"/>
                          <a:gd name="connsiteY456" fmla="*/ 2282347 h 3370881"/>
                          <a:gd name="connsiteX457" fmla="*/ 555980 w 2657256"/>
                          <a:gd name="connsiteY457" fmla="*/ 2313892 h 3370881"/>
                          <a:gd name="connsiteX458" fmla="*/ 524435 w 2657256"/>
                          <a:gd name="connsiteY458" fmla="*/ 2348905 h 3370881"/>
                          <a:gd name="connsiteX459" fmla="*/ 502023 w 2657256"/>
                          <a:gd name="connsiteY459" fmla="*/ 2362352 h 3370881"/>
                          <a:gd name="connsiteX460" fmla="*/ 461682 w 2657256"/>
                          <a:gd name="connsiteY460" fmla="*/ 2389246 h 3370881"/>
                          <a:gd name="connsiteX461" fmla="*/ 448235 w 2657256"/>
                          <a:gd name="connsiteY461" fmla="*/ 2398211 h 3370881"/>
                          <a:gd name="connsiteX462" fmla="*/ 430306 w 2657256"/>
                          <a:gd name="connsiteY462" fmla="*/ 2407176 h 3370881"/>
                          <a:gd name="connsiteX463" fmla="*/ 412376 w 2657256"/>
                          <a:gd name="connsiteY463" fmla="*/ 2420623 h 3370881"/>
                          <a:gd name="connsiteX464" fmla="*/ 389965 w 2657256"/>
                          <a:gd name="connsiteY464" fmla="*/ 2429587 h 3370881"/>
                          <a:gd name="connsiteX465" fmla="*/ 372035 w 2657256"/>
                          <a:gd name="connsiteY465" fmla="*/ 2443034 h 3370881"/>
                          <a:gd name="connsiteX466" fmla="*/ 318247 w 2657256"/>
                          <a:gd name="connsiteY466" fmla="*/ 2474411 h 3370881"/>
                          <a:gd name="connsiteX467" fmla="*/ 304800 w 2657256"/>
                          <a:gd name="connsiteY467" fmla="*/ 2492340 h 3370881"/>
                          <a:gd name="connsiteX468" fmla="*/ 282388 w 2657256"/>
                          <a:gd name="connsiteY468" fmla="*/ 2519234 h 3370881"/>
                          <a:gd name="connsiteX469" fmla="*/ 295835 w 2657256"/>
                          <a:gd name="connsiteY469" fmla="*/ 2815070 h 3370881"/>
                          <a:gd name="connsiteX470" fmla="*/ 300318 w 2657256"/>
                          <a:gd name="connsiteY470" fmla="*/ 2837481 h 3370881"/>
                          <a:gd name="connsiteX471" fmla="*/ 304800 w 2657256"/>
                          <a:gd name="connsiteY471" fmla="*/ 2868858 h 3370881"/>
                          <a:gd name="connsiteX472" fmla="*/ 309282 w 2657256"/>
                          <a:gd name="connsiteY472" fmla="*/ 2927129 h 3370881"/>
                          <a:gd name="connsiteX473" fmla="*/ 322729 w 2657256"/>
                          <a:gd name="connsiteY473" fmla="*/ 2985399 h 3370881"/>
                          <a:gd name="connsiteX474" fmla="*/ 327212 w 2657256"/>
                          <a:gd name="connsiteY474" fmla="*/ 3012293 h 3370881"/>
                          <a:gd name="connsiteX475" fmla="*/ 331694 w 2657256"/>
                          <a:gd name="connsiteY475" fmla="*/ 3043670 h 3370881"/>
                          <a:gd name="connsiteX476" fmla="*/ 345141 w 2657256"/>
                          <a:gd name="connsiteY476" fmla="*/ 3070564 h 3370881"/>
                          <a:gd name="connsiteX477" fmla="*/ 367553 w 2657256"/>
                          <a:gd name="connsiteY477" fmla="*/ 3124352 h 3370881"/>
                          <a:gd name="connsiteX478" fmla="*/ 381000 w 2657256"/>
                          <a:gd name="connsiteY478" fmla="*/ 3182623 h 3370881"/>
                          <a:gd name="connsiteX479" fmla="*/ 389965 w 2657256"/>
                          <a:gd name="connsiteY479" fmla="*/ 3196070 h 3370881"/>
                          <a:gd name="connsiteX480" fmla="*/ 394447 w 2657256"/>
                          <a:gd name="connsiteY480" fmla="*/ 3213999 h 3370881"/>
                          <a:gd name="connsiteX481" fmla="*/ 412376 w 2657256"/>
                          <a:gd name="connsiteY481" fmla="*/ 3245376 h 3370881"/>
                          <a:gd name="connsiteX482" fmla="*/ 416859 w 2657256"/>
                          <a:gd name="connsiteY482" fmla="*/ 3258823 h 3370881"/>
                          <a:gd name="connsiteX483" fmla="*/ 425823 w 2657256"/>
                          <a:gd name="connsiteY483" fmla="*/ 3272270 h 3370881"/>
                          <a:gd name="connsiteX484" fmla="*/ 439270 w 2657256"/>
                          <a:gd name="connsiteY484" fmla="*/ 3303646 h 3370881"/>
                          <a:gd name="connsiteX485" fmla="*/ 439270 w 2657256"/>
                          <a:gd name="connsiteY485" fmla="*/ 3352952 h 3370881"/>
                          <a:gd name="connsiteX486" fmla="*/ 430306 w 2657256"/>
                          <a:gd name="connsiteY486" fmla="*/ 3366399 h 3370881"/>
                          <a:gd name="connsiteX487" fmla="*/ 412376 w 2657256"/>
                          <a:gd name="connsiteY487" fmla="*/ 3370881 h 3370881"/>
                          <a:gd name="connsiteX488" fmla="*/ 295835 w 2657256"/>
                          <a:gd name="connsiteY488" fmla="*/ 3357434 h 3370881"/>
                          <a:gd name="connsiteX489" fmla="*/ 264459 w 2657256"/>
                          <a:gd name="connsiteY489" fmla="*/ 3276752 h 3370881"/>
                          <a:gd name="connsiteX490" fmla="*/ 259976 w 2657256"/>
                          <a:gd name="connsiteY490" fmla="*/ 3240893 h 3370881"/>
                          <a:gd name="connsiteX491" fmla="*/ 246529 w 2657256"/>
                          <a:gd name="connsiteY491" fmla="*/ 3178140 h 3370881"/>
                          <a:gd name="connsiteX492" fmla="*/ 237565 w 2657256"/>
                          <a:gd name="connsiteY492" fmla="*/ 3084011 h 3370881"/>
                          <a:gd name="connsiteX493" fmla="*/ 228600 w 2657256"/>
                          <a:gd name="connsiteY493" fmla="*/ 3057117 h 3370881"/>
                          <a:gd name="connsiteX494" fmla="*/ 219635 w 2657256"/>
                          <a:gd name="connsiteY494" fmla="*/ 3021258 h 3370881"/>
                          <a:gd name="connsiteX495" fmla="*/ 206188 w 2657256"/>
                          <a:gd name="connsiteY495" fmla="*/ 2980917 h 3370881"/>
                          <a:gd name="connsiteX496" fmla="*/ 201706 w 2657256"/>
                          <a:gd name="connsiteY496" fmla="*/ 2949540 h 3370881"/>
                          <a:gd name="connsiteX497" fmla="*/ 197223 w 2657256"/>
                          <a:gd name="connsiteY497" fmla="*/ 2927129 h 3370881"/>
                          <a:gd name="connsiteX498" fmla="*/ 192741 w 2657256"/>
                          <a:gd name="connsiteY498" fmla="*/ 2891270 h 3370881"/>
                          <a:gd name="connsiteX499" fmla="*/ 188259 w 2657256"/>
                          <a:gd name="connsiteY499" fmla="*/ 2850929 h 3370881"/>
                          <a:gd name="connsiteX500" fmla="*/ 179294 w 2657256"/>
                          <a:gd name="connsiteY500" fmla="*/ 2824034 h 3370881"/>
                          <a:gd name="connsiteX501" fmla="*/ 165847 w 2657256"/>
                          <a:gd name="connsiteY501" fmla="*/ 2774729 h 3370881"/>
                          <a:gd name="connsiteX502" fmla="*/ 161365 w 2657256"/>
                          <a:gd name="connsiteY502" fmla="*/ 2747834 h 3370881"/>
                          <a:gd name="connsiteX503" fmla="*/ 156882 w 2657256"/>
                          <a:gd name="connsiteY503" fmla="*/ 2559576 h 3370881"/>
                          <a:gd name="connsiteX504" fmla="*/ 152400 w 2657256"/>
                          <a:gd name="connsiteY504" fmla="*/ 2519234 h 3370881"/>
                          <a:gd name="connsiteX505" fmla="*/ 118035 w 2657256"/>
                          <a:gd name="connsiteY505" fmla="*/ 2400004 h 3370881"/>
                          <a:gd name="connsiteX506" fmla="*/ 117048 w 2657256"/>
                          <a:gd name="connsiteY506" fmla="*/ 2344423 h 3370881"/>
                          <a:gd name="connsiteX507" fmla="*/ 100106 w 2657256"/>
                          <a:gd name="connsiteY507" fmla="*/ 2330976 h 3370881"/>
                          <a:gd name="connsiteX508" fmla="*/ 138953 w 2657256"/>
                          <a:gd name="connsiteY508" fmla="*/ 2313046 h 3370881"/>
                          <a:gd name="connsiteX509" fmla="*/ 152400 w 2657256"/>
                          <a:gd name="connsiteY509" fmla="*/ 2304081 h 3370881"/>
                          <a:gd name="connsiteX510" fmla="*/ 170329 w 2657256"/>
                          <a:gd name="connsiteY510" fmla="*/ 2259258 h 3370881"/>
                          <a:gd name="connsiteX511" fmla="*/ 188259 w 2657256"/>
                          <a:gd name="connsiteY511" fmla="*/ 2223399 h 3370881"/>
                          <a:gd name="connsiteX512" fmla="*/ 206188 w 2657256"/>
                          <a:gd name="connsiteY512" fmla="*/ 2187540 h 3370881"/>
                          <a:gd name="connsiteX513" fmla="*/ 210670 w 2657256"/>
                          <a:gd name="connsiteY513" fmla="*/ 2174093 h 3370881"/>
                          <a:gd name="connsiteX514" fmla="*/ 219635 w 2657256"/>
                          <a:gd name="connsiteY514" fmla="*/ 2115823 h 3370881"/>
                          <a:gd name="connsiteX515" fmla="*/ 210670 w 2657256"/>
                          <a:gd name="connsiteY515" fmla="*/ 1958940 h 3370881"/>
                          <a:gd name="connsiteX516" fmla="*/ 192741 w 2657256"/>
                          <a:gd name="connsiteY516" fmla="*/ 1923081 h 3370881"/>
                          <a:gd name="connsiteX517" fmla="*/ 179294 w 2657256"/>
                          <a:gd name="connsiteY517" fmla="*/ 1891705 h 3370881"/>
                          <a:gd name="connsiteX518" fmla="*/ 165847 w 2657256"/>
                          <a:gd name="connsiteY518" fmla="*/ 1864811 h 3370881"/>
                          <a:gd name="connsiteX519" fmla="*/ 152400 w 2657256"/>
                          <a:gd name="connsiteY519" fmla="*/ 1833434 h 3370881"/>
                          <a:gd name="connsiteX520" fmla="*/ 143435 w 2657256"/>
                          <a:gd name="connsiteY520" fmla="*/ 1819987 h 3370881"/>
                          <a:gd name="connsiteX521" fmla="*/ 107576 w 2657256"/>
                          <a:gd name="connsiteY521" fmla="*/ 1784129 h 3370881"/>
                          <a:gd name="connsiteX522" fmla="*/ 94129 w 2657256"/>
                          <a:gd name="connsiteY522" fmla="*/ 1779646 h 3370881"/>
                          <a:gd name="connsiteX523" fmla="*/ 71718 w 2657256"/>
                          <a:gd name="connsiteY523" fmla="*/ 1770681 h 3370881"/>
                          <a:gd name="connsiteX524" fmla="*/ 58270 w 2657256"/>
                          <a:gd name="connsiteY524" fmla="*/ 1761717 h 3370881"/>
                          <a:gd name="connsiteX525" fmla="*/ 26894 w 2657256"/>
                          <a:gd name="connsiteY525" fmla="*/ 1730340 h 3370881"/>
                          <a:gd name="connsiteX526" fmla="*/ 0 w 2657256"/>
                          <a:gd name="connsiteY526" fmla="*/ 1707929 h 3370881"/>
                          <a:gd name="connsiteX0" fmla="*/ 0 w 2657256"/>
                          <a:gd name="connsiteY0" fmla="*/ 1707929 h 3370881"/>
                          <a:gd name="connsiteX1" fmla="*/ 22412 w 2657256"/>
                          <a:gd name="connsiteY1" fmla="*/ 1698964 h 3370881"/>
                          <a:gd name="connsiteX2" fmla="*/ 31376 w 2657256"/>
                          <a:gd name="connsiteY2" fmla="*/ 1681034 h 3370881"/>
                          <a:gd name="connsiteX3" fmla="*/ 44823 w 2657256"/>
                          <a:gd name="connsiteY3" fmla="*/ 1672070 h 3370881"/>
                          <a:gd name="connsiteX4" fmla="*/ 58270 w 2657256"/>
                          <a:gd name="connsiteY4" fmla="*/ 1654140 h 3370881"/>
                          <a:gd name="connsiteX5" fmla="*/ 76200 w 2657256"/>
                          <a:gd name="connsiteY5" fmla="*/ 1645176 h 3370881"/>
                          <a:gd name="connsiteX6" fmla="*/ 98612 w 2657256"/>
                          <a:gd name="connsiteY6" fmla="*/ 1636211 h 3370881"/>
                          <a:gd name="connsiteX7" fmla="*/ 125506 w 2657256"/>
                          <a:gd name="connsiteY7" fmla="*/ 1627246 h 3370881"/>
                          <a:gd name="connsiteX8" fmla="*/ 152400 w 2657256"/>
                          <a:gd name="connsiteY8" fmla="*/ 1609317 h 3370881"/>
                          <a:gd name="connsiteX9" fmla="*/ 170329 w 2657256"/>
                          <a:gd name="connsiteY9" fmla="*/ 1600352 h 3370881"/>
                          <a:gd name="connsiteX10" fmla="*/ 188259 w 2657256"/>
                          <a:gd name="connsiteY10" fmla="*/ 1582423 h 3370881"/>
                          <a:gd name="connsiteX11" fmla="*/ 228600 w 2657256"/>
                          <a:gd name="connsiteY11" fmla="*/ 1564493 h 3370881"/>
                          <a:gd name="connsiteX12" fmla="*/ 255494 w 2657256"/>
                          <a:gd name="connsiteY12" fmla="*/ 1546564 h 3370881"/>
                          <a:gd name="connsiteX13" fmla="*/ 300318 w 2657256"/>
                          <a:gd name="connsiteY13" fmla="*/ 1524152 h 3370881"/>
                          <a:gd name="connsiteX14" fmla="*/ 313765 w 2657256"/>
                          <a:gd name="connsiteY14" fmla="*/ 1515187 h 3370881"/>
                          <a:gd name="connsiteX15" fmla="*/ 340659 w 2657256"/>
                          <a:gd name="connsiteY15" fmla="*/ 1510705 h 3370881"/>
                          <a:gd name="connsiteX16" fmla="*/ 363070 w 2657256"/>
                          <a:gd name="connsiteY16" fmla="*/ 1506223 h 3370881"/>
                          <a:gd name="connsiteX17" fmla="*/ 389965 w 2657256"/>
                          <a:gd name="connsiteY17" fmla="*/ 1501740 h 3370881"/>
                          <a:gd name="connsiteX18" fmla="*/ 425823 w 2657256"/>
                          <a:gd name="connsiteY18" fmla="*/ 1497258 h 3370881"/>
                          <a:gd name="connsiteX19" fmla="*/ 470647 w 2657256"/>
                          <a:gd name="connsiteY19" fmla="*/ 1488293 h 3370881"/>
                          <a:gd name="connsiteX20" fmla="*/ 515470 w 2657256"/>
                          <a:gd name="connsiteY20" fmla="*/ 1479329 h 3370881"/>
                          <a:gd name="connsiteX21" fmla="*/ 528918 w 2657256"/>
                          <a:gd name="connsiteY21" fmla="*/ 1470364 h 3370881"/>
                          <a:gd name="connsiteX22" fmla="*/ 600635 w 2657256"/>
                          <a:gd name="connsiteY22" fmla="*/ 1456917 h 3370881"/>
                          <a:gd name="connsiteX23" fmla="*/ 690282 w 2657256"/>
                          <a:gd name="connsiteY23" fmla="*/ 1447952 h 3370881"/>
                          <a:gd name="connsiteX24" fmla="*/ 793376 w 2657256"/>
                          <a:gd name="connsiteY24" fmla="*/ 1452434 h 3370881"/>
                          <a:gd name="connsiteX25" fmla="*/ 874059 w 2657256"/>
                          <a:gd name="connsiteY25" fmla="*/ 1465881 h 3370881"/>
                          <a:gd name="connsiteX26" fmla="*/ 914400 w 2657256"/>
                          <a:gd name="connsiteY26" fmla="*/ 1470364 h 3370881"/>
                          <a:gd name="connsiteX27" fmla="*/ 1030941 w 2657256"/>
                          <a:gd name="connsiteY27" fmla="*/ 1483811 h 3370881"/>
                          <a:gd name="connsiteX28" fmla="*/ 1151965 w 2657256"/>
                          <a:gd name="connsiteY28" fmla="*/ 1492776 h 3370881"/>
                          <a:gd name="connsiteX29" fmla="*/ 1281953 w 2657256"/>
                          <a:gd name="connsiteY29" fmla="*/ 1501740 h 3370881"/>
                          <a:gd name="connsiteX30" fmla="*/ 1465729 w 2657256"/>
                          <a:gd name="connsiteY30" fmla="*/ 1497258 h 3370881"/>
                          <a:gd name="connsiteX31" fmla="*/ 1510553 w 2657256"/>
                          <a:gd name="connsiteY31" fmla="*/ 1492776 h 3370881"/>
                          <a:gd name="connsiteX32" fmla="*/ 1582270 w 2657256"/>
                          <a:gd name="connsiteY32" fmla="*/ 1461399 h 3370881"/>
                          <a:gd name="connsiteX33" fmla="*/ 1604682 w 2657256"/>
                          <a:gd name="connsiteY33" fmla="*/ 1456917 h 3370881"/>
                          <a:gd name="connsiteX34" fmla="*/ 1622612 w 2657256"/>
                          <a:gd name="connsiteY34" fmla="*/ 1447952 h 3370881"/>
                          <a:gd name="connsiteX35" fmla="*/ 1645023 w 2657256"/>
                          <a:gd name="connsiteY35" fmla="*/ 1438987 h 3370881"/>
                          <a:gd name="connsiteX36" fmla="*/ 1662953 w 2657256"/>
                          <a:gd name="connsiteY36" fmla="*/ 1425540 h 3370881"/>
                          <a:gd name="connsiteX37" fmla="*/ 1698812 w 2657256"/>
                          <a:gd name="connsiteY37" fmla="*/ 1407611 h 3370881"/>
                          <a:gd name="connsiteX38" fmla="*/ 1739153 w 2657256"/>
                          <a:gd name="connsiteY38" fmla="*/ 1380717 h 3370881"/>
                          <a:gd name="connsiteX39" fmla="*/ 1752600 w 2657256"/>
                          <a:gd name="connsiteY39" fmla="*/ 1367270 h 3370881"/>
                          <a:gd name="connsiteX40" fmla="*/ 1775012 w 2657256"/>
                          <a:gd name="connsiteY40" fmla="*/ 1353823 h 3370881"/>
                          <a:gd name="connsiteX41" fmla="*/ 1797423 w 2657256"/>
                          <a:gd name="connsiteY41" fmla="*/ 1335893 h 3370881"/>
                          <a:gd name="connsiteX42" fmla="*/ 1810870 w 2657256"/>
                          <a:gd name="connsiteY42" fmla="*/ 1304517 h 3370881"/>
                          <a:gd name="connsiteX43" fmla="*/ 1815353 w 2657256"/>
                          <a:gd name="connsiteY43" fmla="*/ 1291070 h 3370881"/>
                          <a:gd name="connsiteX44" fmla="*/ 1801906 w 2657256"/>
                          <a:gd name="connsiteY44" fmla="*/ 1138670 h 3370881"/>
                          <a:gd name="connsiteX45" fmla="*/ 1792941 w 2657256"/>
                          <a:gd name="connsiteY45" fmla="*/ 1125223 h 3370881"/>
                          <a:gd name="connsiteX46" fmla="*/ 1757082 w 2657256"/>
                          <a:gd name="connsiteY46" fmla="*/ 1093846 h 3370881"/>
                          <a:gd name="connsiteX47" fmla="*/ 1730188 w 2657256"/>
                          <a:gd name="connsiteY47" fmla="*/ 1066952 h 3370881"/>
                          <a:gd name="connsiteX48" fmla="*/ 1703294 w 2657256"/>
                          <a:gd name="connsiteY48" fmla="*/ 1049023 h 3370881"/>
                          <a:gd name="connsiteX49" fmla="*/ 1622612 w 2657256"/>
                          <a:gd name="connsiteY49" fmla="*/ 1053505 h 3370881"/>
                          <a:gd name="connsiteX50" fmla="*/ 1595718 w 2657256"/>
                          <a:gd name="connsiteY50" fmla="*/ 1062470 h 3370881"/>
                          <a:gd name="connsiteX51" fmla="*/ 1573306 w 2657256"/>
                          <a:gd name="connsiteY51" fmla="*/ 1066952 h 3370881"/>
                          <a:gd name="connsiteX52" fmla="*/ 1453385 w 2657256"/>
                          <a:gd name="connsiteY52" fmla="*/ 1082761 h 3370881"/>
                          <a:gd name="connsiteX53" fmla="*/ 1326776 w 2657256"/>
                          <a:gd name="connsiteY53" fmla="*/ 1062470 h 3370881"/>
                          <a:gd name="connsiteX54" fmla="*/ 1308847 w 2657256"/>
                          <a:gd name="connsiteY54" fmla="*/ 1057987 h 3370881"/>
                          <a:gd name="connsiteX55" fmla="*/ 1277470 w 2657256"/>
                          <a:gd name="connsiteY55" fmla="*/ 1053505 h 3370881"/>
                          <a:gd name="connsiteX56" fmla="*/ 1259541 w 2657256"/>
                          <a:gd name="connsiteY56" fmla="*/ 1049023 h 3370881"/>
                          <a:gd name="connsiteX57" fmla="*/ 1232647 w 2657256"/>
                          <a:gd name="connsiteY57" fmla="*/ 1044540 h 3370881"/>
                          <a:gd name="connsiteX58" fmla="*/ 1053353 w 2657256"/>
                          <a:gd name="connsiteY58" fmla="*/ 1049023 h 3370881"/>
                          <a:gd name="connsiteX59" fmla="*/ 1035423 w 2657256"/>
                          <a:gd name="connsiteY59" fmla="*/ 1053505 h 3370881"/>
                          <a:gd name="connsiteX60" fmla="*/ 1008529 w 2657256"/>
                          <a:gd name="connsiteY60" fmla="*/ 1057987 h 3370881"/>
                          <a:gd name="connsiteX61" fmla="*/ 995082 w 2657256"/>
                          <a:gd name="connsiteY61" fmla="*/ 1062470 h 3370881"/>
                          <a:gd name="connsiteX62" fmla="*/ 945776 w 2657256"/>
                          <a:gd name="connsiteY62" fmla="*/ 1031093 h 3370881"/>
                          <a:gd name="connsiteX63" fmla="*/ 941294 w 2657256"/>
                          <a:gd name="connsiteY63" fmla="*/ 1017646 h 3370881"/>
                          <a:gd name="connsiteX64" fmla="*/ 932329 w 2657256"/>
                          <a:gd name="connsiteY64" fmla="*/ 919034 h 3370881"/>
                          <a:gd name="connsiteX65" fmla="*/ 914400 w 2657256"/>
                          <a:gd name="connsiteY65" fmla="*/ 901105 h 3370881"/>
                          <a:gd name="connsiteX66" fmla="*/ 918882 w 2657256"/>
                          <a:gd name="connsiteY66" fmla="*/ 869729 h 3370881"/>
                          <a:gd name="connsiteX67" fmla="*/ 941294 w 2657256"/>
                          <a:gd name="connsiteY67" fmla="*/ 865246 h 3370881"/>
                          <a:gd name="connsiteX68" fmla="*/ 959223 w 2657256"/>
                          <a:gd name="connsiteY68" fmla="*/ 851799 h 3370881"/>
                          <a:gd name="connsiteX69" fmla="*/ 990600 w 2657256"/>
                          <a:gd name="connsiteY69" fmla="*/ 847317 h 3370881"/>
                          <a:gd name="connsiteX70" fmla="*/ 1129553 w 2657256"/>
                          <a:gd name="connsiteY70" fmla="*/ 838352 h 3370881"/>
                          <a:gd name="connsiteX71" fmla="*/ 1147482 w 2657256"/>
                          <a:gd name="connsiteY71" fmla="*/ 829387 h 3370881"/>
                          <a:gd name="connsiteX72" fmla="*/ 1178859 w 2657256"/>
                          <a:gd name="connsiteY72" fmla="*/ 806976 h 3370881"/>
                          <a:gd name="connsiteX73" fmla="*/ 1192306 w 2657256"/>
                          <a:gd name="connsiteY73" fmla="*/ 793529 h 3370881"/>
                          <a:gd name="connsiteX74" fmla="*/ 1214718 w 2657256"/>
                          <a:gd name="connsiteY74" fmla="*/ 784564 h 3370881"/>
                          <a:gd name="connsiteX75" fmla="*/ 1241612 w 2657256"/>
                          <a:gd name="connsiteY75" fmla="*/ 771117 h 3370881"/>
                          <a:gd name="connsiteX76" fmla="*/ 1277470 w 2657256"/>
                          <a:gd name="connsiteY76" fmla="*/ 753187 h 3370881"/>
                          <a:gd name="connsiteX77" fmla="*/ 1295400 w 2657256"/>
                          <a:gd name="connsiteY77" fmla="*/ 730776 h 3370881"/>
                          <a:gd name="connsiteX78" fmla="*/ 1317812 w 2657256"/>
                          <a:gd name="connsiteY78" fmla="*/ 708364 h 3370881"/>
                          <a:gd name="connsiteX79" fmla="*/ 1353670 w 2657256"/>
                          <a:gd name="connsiteY79" fmla="*/ 663540 h 3370881"/>
                          <a:gd name="connsiteX80" fmla="*/ 1371600 w 2657256"/>
                          <a:gd name="connsiteY80" fmla="*/ 636646 h 3370881"/>
                          <a:gd name="connsiteX81" fmla="*/ 1380565 w 2657256"/>
                          <a:gd name="connsiteY81" fmla="*/ 596305 h 3370881"/>
                          <a:gd name="connsiteX82" fmla="*/ 1385047 w 2657256"/>
                          <a:gd name="connsiteY82" fmla="*/ 582858 h 3370881"/>
                          <a:gd name="connsiteX83" fmla="*/ 1380565 w 2657256"/>
                          <a:gd name="connsiteY83" fmla="*/ 533552 h 3370881"/>
                          <a:gd name="connsiteX84" fmla="*/ 1367118 w 2657256"/>
                          <a:gd name="connsiteY84" fmla="*/ 524587 h 3370881"/>
                          <a:gd name="connsiteX85" fmla="*/ 1349188 w 2657256"/>
                          <a:gd name="connsiteY85" fmla="*/ 520105 h 3370881"/>
                          <a:gd name="connsiteX86" fmla="*/ 1326776 w 2657256"/>
                          <a:gd name="connsiteY86" fmla="*/ 511140 h 3370881"/>
                          <a:gd name="connsiteX87" fmla="*/ 1281953 w 2657256"/>
                          <a:gd name="connsiteY87" fmla="*/ 515623 h 3370881"/>
                          <a:gd name="connsiteX88" fmla="*/ 1250576 w 2657256"/>
                          <a:gd name="connsiteY88" fmla="*/ 529070 h 3370881"/>
                          <a:gd name="connsiteX89" fmla="*/ 1210235 w 2657256"/>
                          <a:gd name="connsiteY89" fmla="*/ 542517 h 3370881"/>
                          <a:gd name="connsiteX90" fmla="*/ 1183341 w 2657256"/>
                          <a:gd name="connsiteY90" fmla="*/ 555964 h 3370881"/>
                          <a:gd name="connsiteX91" fmla="*/ 1160929 w 2657256"/>
                          <a:gd name="connsiteY91" fmla="*/ 569411 h 3370881"/>
                          <a:gd name="connsiteX92" fmla="*/ 1134035 w 2657256"/>
                          <a:gd name="connsiteY92" fmla="*/ 578376 h 3370881"/>
                          <a:gd name="connsiteX93" fmla="*/ 1111623 w 2657256"/>
                          <a:gd name="connsiteY93" fmla="*/ 587340 h 3370881"/>
                          <a:gd name="connsiteX94" fmla="*/ 1084729 w 2657256"/>
                          <a:gd name="connsiteY94" fmla="*/ 596305 h 3370881"/>
                          <a:gd name="connsiteX95" fmla="*/ 986118 w 2657256"/>
                          <a:gd name="connsiteY95" fmla="*/ 591823 h 3370881"/>
                          <a:gd name="connsiteX96" fmla="*/ 927847 w 2657256"/>
                          <a:gd name="connsiteY96" fmla="*/ 578376 h 3370881"/>
                          <a:gd name="connsiteX97" fmla="*/ 896470 w 2657256"/>
                          <a:gd name="connsiteY97" fmla="*/ 555964 h 3370881"/>
                          <a:gd name="connsiteX98" fmla="*/ 883023 w 2657256"/>
                          <a:gd name="connsiteY98" fmla="*/ 546999 h 3370881"/>
                          <a:gd name="connsiteX99" fmla="*/ 865094 w 2657256"/>
                          <a:gd name="connsiteY99" fmla="*/ 497693 h 3370881"/>
                          <a:gd name="connsiteX100" fmla="*/ 869576 w 2657256"/>
                          <a:gd name="connsiteY100" fmla="*/ 403564 h 3370881"/>
                          <a:gd name="connsiteX101" fmla="*/ 874059 w 2657256"/>
                          <a:gd name="connsiteY101" fmla="*/ 385634 h 3370881"/>
                          <a:gd name="connsiteX102" fmla="*/ 883023 w 2657256"/>
                          <a:gd name="connsiteY102" fmla="*/ 372187 h 3370881"/>
                          <a:gd name="connsiteX103" fmla="*/ 909918 w 2657256"/>
                          <a:gd name="connsiteY103" fmla="*/ 363223 h 3370881"/>
                          <a:gd name="connsiteX104" fmla="*/ 914400 w 2657256"/>
                          <a:gd name="connsiteY104" fmla="*/ 385634 h 3370881"/>
                          <a:gd name="connsiteX105" fmla="*/ 909918 w 2657256"/>
                          <a:gd name="connsiteY105" fmla="*/ 408046 h 3370881"/>
                          <a:gd name="connsiteX106" fmla="*/ 900953 w 2657256"/>
                          <a:gd name="connsiteY106" fmla="*/ 466317 h 3370881"/>
                          <a:gd name="connsiteX107" fmla="*/ 905435 w 2657256"/>
                          <a:gd name="connsiteY107" fmla="*/ 515623 h 3370881"/>
                          <a:gd name="connsiteX108" fmla="*/ 932329 w 2657256"/>
                          <a:gd name="connsiteY108" fmla="*/ 551481 h 3370881"/>
                          <a:gd name="connsiteX109" fmla="*/ 954741 w 2657256"/>
                          <a:gd name="connsiteY109" fmla="*/ 560446 h 3370881"/>
                          <a:gd name="connsiteX110" fmla="*/ 972670 w 2657256"/>
                          <a:gd name="connsiteY110" fmla="*/ 569411 h 3370881"/>
                          <a:gd name="connsiteX111" fmla="*/ 1066800 w 2657256"/>
                          <a:gd name="connsiteY111" fmla="*/ 564929 h 3370881"/>
                          <a:gd name="connsiteX112" fmla="*/ 1111623 w 2657256"/>
                          <a:gd name="connsiteY112" fmla="*/ 551481 h 3370881"/>
                          <a:gd name="connsiteX113" fmla="*/ 1129553 w 2657256"/>
                          <a:gd name="connsiteY113" fmla="*/ 538034 h 3370881"/>
                          <a:gd name="connsiteX114" fmla="*/ 1156447 w 2657256"/>
                          <a:gd name="connsiteY114" fmla="*/ 511140 h 3370881"/>
                          <a:gd name="connsiteX115" fmla="*/ 1160929 w 2657256"/>
                          <a:gd name="connsiteY115" fmla="*/ 493211 h 3370881"/>
                          <a:gd name="connsiteX116" fmla="*/ 1178859 w 2657256"/>
                          <a:gd name="connsiteY116" fmla="*/ 331846 h 3370881"/>
                          <a:gd name="connsiteX117" fmla="*/ 1215315 w 2657256"/>
                          <a:gd name="connsiteY117" fmla="*/ 270289 h 3370881"/>
                          <a:gd name="connsiteX118" fmla="*/ 1214718 w 2657256"/>
                          <a:gd name="connsiteY118" fmla="*/ 367705 h 3370881"/>
                          <a:gd name="connsiteX119" fmla="*/ 1201270 w 2657256"/>
                          <a:gd name="connsiteY119" fmla="*/ 412529 h 3370881"/>
                          <a:gd name="connsiteX120" fmla="*/ 1210235 w 2657256"/>
                          <a:gd name="connsiteY120" fmla="*/ 461834 h 3370881"/>
                          <a:gd name="connsiteX121" fmla="*/ 1214718 w 2657256"/>
                          <a:gd name="connsiteY121" fmla="*/ 475281 h 3370881"/>
                          <a:gd name="connsiteX122" fmla="*/ 1228165 w 2657256"/>
                          <a:gd name="connsiteY122" fmla="*/ 484246 h 3370881"/>
                          <a:gd name="connsiteX123" fmla="*/ 1250576 w 2657256"/>
                          <a:gd name="connsiteY123" fmla="*/ 502176 h 3370881"/>
                          <a:gd name="connsiteX124" fmla="*/ 1317812 w 2657256"/>
                          <a:gd name="connsiteY124" fmla="*/ 497693 h 3370881"/>
                          <a:gd name="connsiteX125" fmla="*/ 1353670 w 2657256"/>
                          <a:gd name="connsiteY125" fmla="*/ 488729 h 3370881"/>
                          <a:gd name="connsiteX126" fmla="*/ 1506070 w 2657256"/>
                          <a:gd name="connsiteY126" fmla="*/ 457352 h 3370881"/>
                          <a:gd name="connsiteX127" fmla="*/ 1550894 w 2657256"/>
                          <a:gd name="connsiteY127" fmla="*/ 430458 h 3370881"/>
                          <a:gd name="connsiteX128" fmla="*/ 1564341 w 2657256"/>
                          <a:gd name="connsiteY128" fmla="*/ 417011 h 3370881"/>
                          <a:gd name="connsiteX129" fmla="*/ 1586753 w 2657256"/>
                          <a:gd name="connsiteY129" fmla="*/ 399081 h 3370881"/>
                          <a:gd name="connsiteX130" fmla="*/ 1595718 w 2657256"/>
                          <a:gd name="connsiteY130" fmla="*/ 381152 h 3370881"/>
                          <a:gd name="connsiteX131" fmla="*/ 1613139 w 2657256"/>
                          <a:gd name="connsiteY131" fmla="*/ 358910 h 3370881"/>
                          <a:gd name="connsiteX132" fmla="*/ 1620066 w 2657256"/>
                          <a:gd name="connsiteY132" fmla="*/ 291047 h 3370881"/>
                          <a:gd name="connsiteX133" fmla="*/ 1604852 w 2657256"/>
                          <a:gd name="connsiteY133" fmla="*/ 236279 h 3370881"/>
                          <a:gd name="connsiteX134" fmla="*/ 1537447 w 2657256"/>
                          <a:gd name="connsiteY134" fmla="*/ 188411 h 3370881"/>
                          <a:gd name="connsiteX135" fmla="*/ 1613647 w 2657256"/>
                          <a:gd name="connsiteY135" fmla="*/ 399081 h 3370881"/>
                          <a:gd name="connsiteX136" fmla="*/ 1627094 w 2657256"/>
                          <a:gd name="connsiteY136" fmla="*/ 417011 h 3370881"/>
                          <a:gd name="connsiteX137" fmla="*/ 1658470 w 2657256"/>
                          <a:gd name="connsiteY137" fmla="*/ 412529 h 3370881"/>
                          <a:gd name="connsiteX138" fmla="*/ 1685365 w 2657256"/>
                          <a:gd name="connsiteY138" fmla="*/ 390117 h 3370881"/>
                          <a:gd name="connsiteX139" fmla="*/ 1694329 w 2657256"/>
                          <a:gd name="connsiteY139" fmla="*/ 376670 h 3370881"/>
                          <a:gd name="connsiteX140" fmla="*/ 1734670 w 2657256"/>
                          <a:gd name="connsiteY140" fmla="*/ 354258 h 3370881"/>
                          <a:gd name="connsiteX141" fmla="*/ 1743635 w 2657256"/>
                          <a:gd name="connsiteY141" fmla="*/ 340811 h 3370881"/>
                          <a:gd name="connsiteX142" fmla="*/ 1757082 w 2657256"/>
                          <a:gd name="connsiteY142" fmla="*/ 336329 h 3370881"/>
                          <a:gd name="connsiteX143" fmla="*/ 1843909 w 2657256"/>
                          <a:gd name="connsiteY143" fmla="*/ 262341 h 3370881"/>
                          <a:gd name="connsiteX144" fmla="*/ 1842471 w 2657256"/>
                          <a:gd name="connsiteY144" fmla="*/ 202194 h 3370881"/>
                          <a:gd name="connsiteX145" fmla="*/ 1828094 w 2657256"/>
                          <a:gd name="connsiteY145" fmla="*/ 136767 h 3370881"/>
                          <a:gd name="connsiteX146" fmla="*/ 1772023 w 2657256"/>
                          <a:gd name="connsiteY146" fmla="*/ 77249 h 3370881"/>
                          <a:gd name="connsiteX147" fmla="*/ 1948888 w 2657256"/>
                          <a:gd name="connsiteY147" fmla="*/ 178018 h 3370881"/>
                          <a:gd name="connsiteX148" fmla="*/ 1904737 w 2657256"/>
                          <a:gd name="connsiteY148" fmla="*/ 247915 h 3370881"/>
                          <a:gd name="connsiteX149" fmla="*/ 1874221 w 2657256"/>
                          <a:gd name="connsiteY149" fmla="*/ 318698 h 3370881"/>
                          <a:gd name="connsiteX150" fmla="*/ 1788459 w 2657256"/>
                          <a:gd name="connsiteY150" fmla="*/ 367705 h 3370881"/>
                          <a:gd name="connsiteX151" fmla="*/ 1761565 w 2657256"/>
                          <a:gd name="connsiteY151" fmla="*/ 390117 h 3370881"/>
                          <a:gd name="connsiteX152" fmla="*/ 1783976 w 2657256"/>
                          <a:gd name="connsiteY152" fmla="*/ 399081 h 3370881"/>
                          <a:gd name="connsiteX153" fmla="*/ 1878106 w 2657256"/>
                          <a:gd name="connsiteY153" fmla="*/ 390117 h 3370881"/>
                          <a:gd name="connsiteX154" fmla="*/ 1891553 w 2657256"/>
                          <a:gd name="connsiteY154" fmla="*/ 381152 h 3370881"/>
                          <a:gd name="connsiteX155" fmla="*/ 1918447 w 2657256"/>
                          <a:gd name="connsiteY155" fmla="*/ 372187 h 3370881"/>
                          <a:gd name="connsiteX156" fmla="*/ 1940859 w 2657256"/>
                          <a:gd name="connsiteY156" fmla="*/ 358740 h 3370881"/>
                          <a:gd name="connsiteX157" fmla="*/ 1954306 w 2657256"/>
                          <a:gd name="connsiteY157" fmla="*/ 354258 h 3370881"/>
                          <a:gd name="connsiteX158" fmla="*/ 2083304 w 2657256"/>
                          <a:gd name="connsiteY158" fmla="*/ 290281 h 3370881"/>
                          <a:gd name="connsiteX159" fmla="*/ 2166172 w 2657256"/>
                          <a:gd name="connsiteY159" fmla="*/ 215604 h 3370881"/>
                          <a:gd name="connsiteX160" fmla="*/ 2069054 w 2657256"/>
                          <a:gd name="connsiteY160" fmla="*/ 40493 h 3370881"/>
                          <a:gd name="connsiteX161" fmla="*/ 2078225 w 2657256"/>
                          <a:gd name="connsiteY161" fmla="*/ 188681 h 3370881"/>
                          <a:gd name="connsiteX162" fmla="*/ 1999129 w 2657256"/>
                          <a:gd name="connsiteY162" fmla="*/ 358740 h 3370881"/>
                          <a:gd name="connsiteX163" fmla="*/ 1994647 w 2657256"/>
                          <a:gd name="connsiteY163" fmla="*/ 372187 h 3370881"/>
                          <a:gd name="connsiteX164" fmla="*/ 2039470 w 2657256"/>
                          <a:gd name="connsiteY164" fmla="*/ 390117 h 3370881"/>
                          <a:gd name="connsiteX165" fmla="*/ 2115670 w 2657256"/>
                          <a:gd name="connsiteY165" fmla="*/ 390117 h 3370881"/>
                          <a:gd name="connsiteX166" fmla="*/ 2160494 w 2657256"/>
                          <a:gd name="connsiteY166" fmla="*/ 376670 h 3370881"/>
                          <a:gd name="connsiteX167" fmla="*/ 2191870 w 2657256"/>
                          <a:gd name="connsiteY167" fmla="*/ 363223 h 3370881"/>
                          <a:gd name="connsiteX168" fmla="*/ 2205318 w 2657256"/>
                          <a:gd name="connsiteY168" fmla="*/ 358740 h 3370881"/>
                          <a:gd name="connsiteX169" fmla="*/ 2232212 w 2657256"/>
                          <a:gd name="connsiteY169" fmla="*/ 340811 h 3370881"/>
                          <a:gd name="connsiteX170" fmla="*/ 2312894 w 2657256"/>
                          <a:gd name="connsiteY170" fmla="*/ 183929 h 3370881"/>
                          <a:gd name="connsiteX171" fmla="*/ 2339788 w 2657256"/>
                          <a:gd name="connsiteY171" fmla="*/ 151 h 3370881"/>
                          <a:gd name="connsiteX172" fmla="*/ 2357718 w 2657256"/>
                          <a:gd name="connsiteY172" fmla="*/ 215305 h 3370881"/>
                          <a:gd name="connsiteX173" fmla="*/ 2254623 w 2657256"/>
                          <a:gd name="connsiteY173" fmla="*/ 376670 h 3370881"/>
                          <a:gd name="connsiteX174" fmla="*/ 2245659 w 2657256"/>
                          <a:gd name="connsiteY174" fmla="*/ 390117 h 3370881"/>
                          <a:gd name="connsiteX175" fmla="*/ 2254623 w 2657256"/>
                          <a:gd name="connsiteY175" fmla="*/ 403564 h 3370881"/>
                          <a:gd name="connsiteX176" fmla="*/ 2353235 w 2657256"/>
                          <a:gd name="connsiteY176" fmla="*/ 399081 h 3370881"/>
                          <a:gd name="connsiteX177" fmla="*/ 2366682 w 2657256"/>
                          <a:gd name="connsiteY177" fmla="*/ 394599 h 3370881"/>
                          <a:gd name="connsiteX178" fmla="*/ 2389094 w 2657256"/>
                          <a:gd name="connsiteY178" fmla="*/ 390117 h 3370881"/>
                          <a:gd name="connsiteX179" fmla="*/ 2424953 w 2657256"/>
                          <a:gd name="connsiteY179" fmla="*/ 367705 h 3370881"/>
                          <a:gd name="connsiteX180" fmla="*/ 2528047 w 2657256"/>
                          <a:gd name="connsiteY180" fmla="*/ 292700 h 3370881"/>
                          <a:gd name="connsiteX181" fmla="*/ 2541495 w 2657256"/>
                          <a:gd name="connsiteY181" fmla="*/ 62906 h 3370881"/>
                          <a:gd name="connsiteX182" fmla="*/ 2591304 w 2657256"/>
                          <a:gd name="connsiteY182" fmla="*/ 214081 h 3370881"/>
                          <a:gd name="connsiteX183" fmla="*/ 2612315 w 2657256"/>
                          <a:gd name="connsiteY183" fmla="*/ 290907 h 3370881"/>
                          <a:gd name="connsiteX184" fmla="*/ 2650863 w 2657256"/>
                          <a:gd name="connsiteY184" fmla="*/ 344994 h 3370881"/>
                          <a:gd name="connsiteX185" fmla="*/ 2465294 w 2657256"/>
                          <a:gd name="connsiteY185" fmla="*/ 399081 h 3370881"/>
                          <a:gd name="connsiteX186" fmla="*/ 2442882 w 2657256"/>
                          <a:gd name="connsiteY186" fmla="*/ 403564 h 3370881"/>
                          <a:gd name="connsiteX187" fmla="*/ 2398059 w 2657256"/>
                          <a:gd name="connsiteY187" fmla="*/ 417011 h 3370881"/>
                          <a:gd name="connsiteX188" fmla="*/ 2375647 w 2657256"/>
                          <a:gd name="connsiteY188" fmla="*/ 425976 h 3370881"/>
                          <a:gd name="connsiteX189" fmla="*/ 2357718 w 2657256"/>
                          <a:gd name="connsiteY189" fmla="*/ 430458 h 3370881"/>
                          <a:gd name="connsiteX190" fmla="*/ 2344270 w 2657256"/>
                          <a:gd name="connsiteY190" fmla="*/ 461834 h 3370881"/>
                          <a:gd name="connsiteX191" fmla="*/ 2353235 w 2657256"/>
                          <a:gd name="connsiteY191" fmla="*/ 502176 h 3370881"/>
                          <a:gd name="connsiteX192" fmla="*/ 2362200 w 2657256"/>
                          <a:gd name="connsiteY192" fmla="*/ 515623 h 3370881"/>
                          <a:gd name="connsiteX193" fmla="*/ 2344270 w 2657256"/>
                          <a:gd name="connsiteY193" fmla="*/ 587340 h 3370881"/>
                          <a:gd name="connsiteX194" fmla="*/ 2321859 w 2657256"/>
                          <a:gd name="connsiteY194" fmla="*/ 614234 h 3370881"/>
                          <a:gd name="connsiteX195" fmla="*/ 2308412 w 2657256"/>
                          <a:gd name="connsiteY195" fmla="*/ 636646 h 3370881"/>
                          <a:gd name="connsiteX196" fmla="*/ 2281518 w 2657256"/>
                          <a:gd name="connsiteY196" fmla="*/ 641129 h 3370881"/>
                          <a:gd name="connsiteX197" fmla="*/ 2259106 w 2657256"/>
                          <a:gd name="connsiteY197" fmla="*/ 636646 h 3370881"/>
                          <a:gd name="connsiteX198" fmla="*/ 2277035 w 2657256"/>
                          <a:gd name="connsiteY198" fmla="*/ 578376 h 3370881"/>
                          <a:gd name="connsiteX199" fmla="*/ 2290482 w 2657256"/>
                          <a:gd name="connsiteY199" fmla="*/ 542517 h 3370881"/>
                          <a:gd name="connsiteX200" fmla="*/ 2286000 w 2657256"/>
                          <a:gd name="connsiteY200" fmla="*/ 506658 h 3370881"/>
                          <a:gd name="connsiteX201" fmla="*/ 2245659 w 2657256"/>
                          <a:gd name="connsiteY201" fmla="*/ 448387 h 3370881"/>
                          <a:gd name="connsiteX202" fmla="*/ 2200835 w 2657256"/>
                          <a:gd name="connsiteY202" fmla="*/ 430458 h 3370881"/>
                          <a:gd name="connsiteX203" fmla="*/ 2169459 w 2657256"/>
                          <a:gd name="connsiteY203" fmla="*/ 425976 h 3370881"/>
                          <a:gd name="connsiteX204" fmla="*/ 2102223 w 2657256"/>
                          <a:gd name="connsiteY204" fmla="*/ 430458 h 3370881"/>
                          <a:gd name="connsiteX205" fmla="*/ 2084294 w 2657256"/>
                          <a:gd name="connsiteY205" fmla="*/ 439423 h 3370881"/>
                          <a:gd name="connsiteX206" fmla="*/ 2070847 w 2657256"/>
                          <a:gd name="connsiteY206" fmla="*/ 443905 h 3370881"/>
                          <a:gd name="connsiteX207" fmla="*/ 2061882 w 2657256"/>
                          <a:gd name="connsiteY207" fmla="*/ 461834 h 3370881"/>
                          <a:gd name="connsiteX208" fmla="*/ 2034988 w 2657256"/>
                          <a:gd name="connsiteY208" fmla="*/ 475281 h 3370881"/>
                          <a:gd name="connsiteX209" fmla="*/ 1783976 w 2657256"/>
                          <a:gd name="connsiteY209" fmla="*/ 479764 h 3370881"/>
                          <a:gd name="connsiteX210" fmla="*/ 1766047 w 2657256"/>
                          <a:gd name="connsiteY210" fmla="*/ 488729 h 3370881"/>
                          <a:gd name="connsiteX211" fmla="*/ 1703294 w 2657256"/>
                          <a:gd name="connsiteY211" fmla="*/ 506658 h 3370881"/>
                          <a:gd name="connsiteX212" fmla="*/ 1689847 w 2657256"/>
                          <a:gd name="connsiteY212" fmla="*/ 511140 h 3370881"/>
                          <a:gd name="connsiteX213" fmla="*/ 1676400 w 2657256"/>
                          <a:gd name="connsiteY213" fmla="*/ 520105 h 3370881"/>
                          <a:gd name="connsiteX214" fmla="*/ 1649506 w 2657256"/>
                          <a:gd name="connsiteY214" fmla="*/ 529070 h 3370881"/>
                          <a:gd name="connsiteX215" fmla="*/ 1636059 w 2657256"/>
                          <a:gd name="connsiteY215" fmla="*/ 538034 h 3370881"/>
                          <a:gd name="connsiteX216" fmla="*/ 1622612 w 2657256"/>
                          <a:gd name="connsiteY216" fmla="*/ 551481 h 3370881"/>
                          <a:gd name="connsiteX217" fmla="*/ 1609165 w 2657256"/>
                          <a:gd name="connsiteY217" fmla="*/ 555964 h 3370881"/>
                          <a:gd name="connsiteX218" fmla="*/ 1577788 w 2657256"/>
                          <a:gd name="connsiteY218" fmla="*/ 587340 h 3370881"/>
                          <a:gd name="connsiteX219" fmla="*/ 1568823 w 2657256"/>
                          <a:gd name="connsiteY219" fmla="*/ 600787 h 3370881"/>
                          <a:gd name="connsiteX220" fmla="*/ 1555376 w 2657256"/>
                          <a:gd name="connsiteY220" fmla="*/ 614234 h 3370881"/>
                          <a:gd name="connsiteX221" fmla="*/ 1524000 w 2657256"/>
                          <a:gd name="connsiteY221" fmla="*/ 654576 h 3370881"/>
                          <a:gd name="connsiteX222" fmla="*/ 1519518 w 2657256"/>
                          <a:gd name="connsiteY222" fmla="*/ 668023 h 3370881"/>
                          <a:gd name="connsiteX223" fmla="*/ 1528482 w 2657256"/>
                          <a:gd name="connsiteY223" fmla="*/ 708364 h 3370881"/>
                          <a:gd name="connsiteX224" fmla="*/ 1537447 w 2657256"/>
                          <a:gd name="connsiteY224" fmla="*/ 721811 h 3370881"/>
                          <a:gd name="connsiteX225" fmla="*/ 1568823 w 2657256"/>
                          <a:gd name="connsiteY225" fmla="*/ 712846 h 3370881"/>
                          <a:gd name="connsiteX226" fmla="*/ 1600200 w 2657256"/>
                          <a:gd name="connsiteY226" fmla="*/ 712846 h 3370881"/>
                          <a:gd name="connsiteX227" fmla="*/ 1631576 w 2657256"/>
                          <a:gd name="connsiteY227" fmla="*/ 690434 h 3370881"/>
                          <a:gd name="connsiteX228" fmla="*/ 1645023 w 2657256"/>
                          <a:gd name="connsiteY228" fmla="*/ 676987 h 3370881"/>
                          <a:gd name="connsiteX229" fmla="*/ 1685365 w 2657256"/>
                          <a:gd name="connsiteY229" fmla="*/ 645611 h 3370881"/>
                          <a:gd name="connsiteX230" fmla="*/ 1716741 w 2657256"/>
                          <a:gd name="connsiteY230" fmla="*/ 614234 h 3370881"/>
                          <a:gd name="connsiteX231" fmla="*/ 1748118 w 2657256"/>
                          <a:gd name="connsiteY231" fmla="*/ 596305 h 3370881"/>
                          <a:gd name="connsiteX232" fmla="*/ 1761565 w 2657256"/>
                          <a:gd name="connsiteY232" fmla="*/ 591823 h 3370881"/>
                          <a:gd name="connsiteX233" fmla="*/ 1779494 w 2657256"/>
                          <a:gd name="connsiteY233" fmla="*/ 582858 h 3370881"/>
                          <a:gd name="connsiteX234" fmla="*/ 1815353 w 2657256"/>
                          <a:gd name="connsiteY234" fmla="*/ 573893 h 3370881"/>
                          <a:gd name="connsiteX235" fmla="*/ 2030506 w 2657256"/>
                          <a:gd name="connsiteY235" fmla="*/ 578376 h 3370881"/>
                          <a:gd name="connsiteX236" fmla="*/ 2017059 w 2657256"/>
                          <a:gd name="connsiteY236" fmla="*/ 600787 h 3370881"/>
                          <a:gd name="connsiteX237" fmla="*/ 1981200 w 2657256"/>
                          <a:gd name="connsiteY237" fmla="*/ 636646 h 3370881"/>
                          <a:gd name="connsiteX238" fmla="*/ 1967753 w 2657256"/>
                          <a:gd name="connsiteY238" fmla="*/ 650093 h 3370881"/>
                          <a:gd name="connsiteX239" fmla="*/ 1936376 w 2657256"/>
                          <a:gd name="connsiteY239" fmla="*/ 690434 h 3370881"/>
                          <a:gd name="connsiteX240" fmla="*/ 1905000 w 2657256"/>
                          <a:gd name="connsiteY240" fmla="*/ 717329 h 3370881"/>
                          <a:gd name="connsiteX241" fmla="*/ 1860176 w 2657256"/>
                          <a:gd name="connsiteY241" fmla="*/ 735258 h 3370881"/>
                          <a:gd name="connsiteX242" fmla="*/ 1788459 w 2657256"/>
                          <a:gd name="connsiteY242" fmla="*/ 744223 h 3370881"/>
                          <a:gd name="connsiteX243" fmla="*/ 1846729 w 2657256"/>
                          <a:gd name="connsiteY243" fmla="*/ 802493 h 3370881"/>
                          <a:gd name="connsiteX244" fmla="*/ 1913965 w 2657256"/>
                          <a:gd name="connsiteY244" fmla="*/ 829387 h 3370881"/>
                          <a:gd name="connsiteX245" fmla="*/ 1922929 w 2657256"/>
                          <a:gd name="connsiteY245" fmla="*/ 842834 h 3370881"/>
                          <a:gd name="connsiteX246" fmla="*/ 1967753 w 2657256"/>
                          <a:gd name="connsiteY246" fmla="*/ 883176 h 3370881"/>
                          <a:gd name="connsiteX247" fmla="*/ 1981200 w 2657256"/>
                          <a:gd name="connsiteY247" fmla="*/ 896623 h 3370881"/>
                          <a:gd name="connsiteX248" fmla="*/ 1994647 w 2657256"/>
                          <a:gd name="connsiteY248" fmla="*/ 905587 h 3370881"/>
                          <a:gd name="connsiteX249" fmla="*/ 2021541 w 2657256"/>
                          <a:gd name="connsiteY249" fmla="*/ 927999 h 3370881"/>
                          <a:gd name="connsiteX250" fmla="*/ 2030506 w 2657256"/>
                          <a:gd name="connsiteY250" fmla="*/ 941446 h 3370881"/>
                          <a:gd name="connsiteX251" fmla="*/ 2057400 w 2657256"/>
                          <a:gd name="connsiteY251" fmla="*/ 968340 h 3370881"/>
                          <a:gd name="connsiteX252" fmla="*/ 2088776 w 2657256"/>
                          <a:gd name="connsiteY252" fmla="*/ 1013164 h 3370881"/>
                          <a:gd name="connsiteX253" fmla="*/ 2115670 w 2657256"/>
                          <a:gd name="connsiteY253" fmla="*/ 1057987 h 3370881"/>
                          <a:gd name="connsiteX254" fmla="*/ 2120153 w 2657256"/>
                          <a:gd name="connsiteY254" fmla="*/ 1089364 h 3370881"/>
                          <a:gd name="connsiteX255" fmla="*/ 2138082 w 2657256"/>
                          <a:gd name="connsiteY255" fmla="*/ 1143152 h 3370881"/>
                          <a:gd name="connsiteX256" fmla="*/ 2147047 w 2657256"/>
                          <a:gd name="connsiteY256" fmla="*/ 1196940 h 3370881"/>
                          <a:gd name="connsiteX257" fmla="*/ 2151529 w 2657256"/>
                          <a:gd name="connsiteY257" fmla="*/ 1210387 h 3370881"/>
                          <a:gd name="connsiteX258" fmla="*/ 2156012 w 2657256"/>
                          <a:gd name="connsiteY258" fmla="*/ 1228317 h 3370881"/>
                          <a:gd name="connsiteX259" fmla="*/ 2173941 w 2657256"/>
                          <a:gd name="connsiteY259" fmla="*/ 1295552 h 3370881"/>
                          <a:gd name="connsiteX260" fmla="*/ 2182906 w 2657256"/>
                          <a:gd name="connsiteY260" fmla="*/ 1313481 h 3370881"/>
                          <a:gd name="connsiteX261" fmla="*/ 2187388 w 2657256"/>
                          <a:gd name="connsiteY261" fmla="*/ 1331411 h 3370881"/>
                          <a:gd name="connsiteX262" fmla="*/ 2214282 w 2657256"/>
                          <a:gd name="connsiteY262" fmla="*/ 1385199 h 3370881"/>
                          <a:gd name="connsiteX263" fmla="*/ 2218765 w 2657256"/>
                          <a:gd name="connsiteY263" fmla="*/ 1403129 h 3370881"/>
                          <a:gd name="connsiteX264" fmla="*/ 2223247 w 2657256"/>
                          <a:gd name="connsiteY264" fmla="*/ 1430023 h 3370881"/>
                          <a:gd name="connsiteX265" fmla="*/ 2236694 w 2657256"/>
                          <a:gd name="connsiteY265" fmla="*/ 1456917 h 3370881"/>
                          <a:gd name="connsiteX266" fmla="*/ 2249794 w 2657256"/>
                          <a:gd name="connsiteY266" fmla="*/ 1524624 h 3370881"/>
                          <a:gd name="connsiteX267" fmla="*/ 2241176 w 2657256"/>
                          <a:gd name="connsiteY267" fmla="*/ 1577940 h 3370881"/>
                          <a:gd name="connsiteX268" fmla="*/ 2245659 w 2657256"/>
                          <a:gd name="connsiteY268" fmla="*/ 1595870 h 3370881"/>
                          <a:gd name="connsiteX269" fmla="*/ 2249634 w 2657256"/>
                          <a:gd name="connsiteY269" fmla="*/ 1685855 h 3370881"/>
                          <a:gd name="connsiteX270" fmla="*/ 2227729 w 2657256"/>
                          <a:gd name="connsiteY270" fmla="*/ 1716893 h 3370881"/>
                          <a:gd name="connsiteX271" fmla="*/ 2240500 w 2657256"/>
                          <a:gd name="connsiteY271" fmla="*/ 1674269 h 3370881"/>
                          <a:gd name="connsiteX272" fmla="*/ 2235341 w 2657256"/>
                          <a:gd name="connsiteY272" fmla="*/ 1788611 h 3370881"/>
                          <a:gd name="connsiteX273" fmla="*/ 2230689 w 2657256"/>
                          <a:gd name="connsiteY273" fmla="*/ 1823963 h 3370881"/>
                          <a:gd name="connsiteX274" fmla="*/ 2226207 w 2657256"/>
                          <a:gd name="connsiteY274" fmla="*/ 1824470 h 3370881"/>
                          <a:gd name="connsiteX275" fmla="*/ 2208278 w 2657256"/>
                          <a:gd name="connsiteY275" fmla="*/ 1869293 h 3370881"/>
                          <a:gd name="connsiteX276" fmla="*/ 2195168 w 2657256"/>
                          <a:gd name="connsiteY276" fmla="*/ 1882740 h 3370881"/>
                          <a:gd name="connsiteX277" fmla="*/ 2203458 w 2657256"/>
                          <a:gd name="connsiteY277" fmla="*/ 1918938 h 3370881"/>
                          <a:gd name="connsiteX278" fmla="*/ 2204134 w 2657256"/>
                          <a:gd name="connsiteY278" fmla="*/ 1949806 h 3370881"/>
                          <a:gd name="connsiteX279" fmla="*/ 2226545 w 2657256"/>
                          <a:gd name="connsiteY279" fmla="*/ 1954627 h 3370881"/>
                          <a:gd name="connsiteX280" fmla="*/ 2241176 w 2657256"/>
                          <a:gd name="connsiteY280" fmla="*/ 2012729 h 3370881"/>
                          <a:gd name="connsiteX281" fmla="*/ 2263588 w 2657256"/>
                          <a:gd name="connsiteY281" fmla="*/ 2057552 h 3370881"/>
                          <a:gd name="connsiteX282" fmla="*/ 2286000 w 2657256"/>
                          <a:gd name="connsiteY282" fmla="*/ 2084446 h 3370881"/>
                          <a:gd name="connsiteX283" fmla="*/ 2299447 w 2657256"/>
                          <a:gd name="connsiteY283" fmla="*/ 2124787 h 3370881"/>
                          <a:gd name="connsiteX284" fmla="*/ 2321859 w 2657256"/>
                          <a:gd name="connsiteY284" fmla="*/ 2151681 h 3370881"/>
                          <a:gd name="connsiteX285" fmla="*/ 2344270 w 2657256"/>
                          <a:gd name="connsiteY285" fmla="*/ 2205470 h 3370881"/>
                          <a:gd name="connsiteX286" fmla="*/ 2348753 w 2657256"/>
                          <a:gd name="connsiteY286" fmla="*/ 2223399 h 3370881"/>
                          <a:gd name="connsiteX287" fmla="*/ 2366682 w 2657256"/>
                          <a:gd name="connsiteY287" fmla="*/ 2263740 h 3370881"/>
                          <a:gd name="connsiteX288" fmla="*/ 2375647 w 2657256"/>
                          <a:gd name="connsiteY288" fmla="*/ 2286152 h 3370881"/>
                          <a:gd name="connsiteX289" fmla="*/ 2380129 w 2657256"/>
                          <a:gd name="connsiteY289" fmla="*/ 2308564 h 3370881"/>
                          <a:gd name="connsiteX290" fmla="*/ 2389094 w 2657256"/>
                          <a:gd name="connsiteY290" fmla="*/ 2335458 h 3370881"/>
                          <a:gd name="connsiteX291" fmla="*/ 2393576 w 2657256"/>
                          <a:gd name="connsiteY291" fmla="*/ 2380281 h 3370881"/>
                          <a:gd name="connsiteX292" fmla="*/ 2398059 w 2657256"/>
                          <a:gd name="connsiteY292" fmla="*/ 2393729 h 3370881"/>
                          <a:gd name="connsiteX293" fmla="*/ 2419794 w 2657256"/>
                          <a:gd name="connsiteY293" fmla="*/ 2447517 h 3370881"/>
                          <a:gd name="connsiteX294" fmla="*/ 2427343 w 2657256"/>
                          <a:gd name="connsiteY294" fmla="*/ 2564058 h 3370881"/>
                          <a:gd name="connsiteX295" fmla="*/ 2389094 w 2657256"/>
                          <a:gd name="connsiteY295" fmla="*/ 2837481 h 3370881"/>
                          <a:gd name="connsiteX296" fmla="*/ 2380129 w 2657256"/>
                          <a:gd name="connsiteY296" fmla="*/ 2859893 h 3370881"/>
                          <a:gd name="connsiteX297" fmla="*/ 2357718 w 2657256"/>
                          <a:gd name="connsiteY297" fmla="*/ 2913681 h 3370881"/>
                          <a:gd name="connsiteX298" fmla="*/ 2348753 w 2657256"/>
                          <a:gd name="connsiteY298" fmla="*/ 2936093 h 3370881"/>
                          <a:gd name="connsiteX299" fmla="*/ 2339788 w 2657256"/>
                          <a:gd name="connsiteY299" fmla="*/ 2971952 h 3370881"/>
                          <a:gd name="connsiteX300" fmla="*/ 2326341 w 2657256"/>
                          <a:gd name="connsiteY300" fmla="*/ 2994364 h 3370881"/>
                          <a:gd name="connsiteX301" fmla="*/ 2317376 w 2657256"/>
                          <a:gd name="connsiteY301" fmla="*/ 3025740 h 3370881"/>
                          <a:gd name="connsiteX302" fmla="*/ 2303929 w 2657256"/>
                          <a:gd name="connsiteY302" fmla="*/ 3048152 h 3370881"/>
                          <a:gd name="connsiteX303" fmla="*/ 2290482 w 2657256"/>
                          <a:gd name="connsiteY303" fmla="*/ 3079529 h 3370881"/>
                          <a:gd name="connsiteX304" fmla="*/ 2272553 w 2657256"/>
                          <a:gd name="connsiteY304" fmla="*/ 3084011 h 3370881"/>
                          <a:gd name="connsiteX305" fmla="*/ 2259106 w 2657256"/>
                          <a:gd name="connsiteY305" fmla="*/ 3088493 h 3370881"/>
                          <a:gd name="connsiteX306" fmla="*/ 2241176 w 2657256"/>
                          <a:gd name="connsiteY306" fmla="*/ 3092976 h 3370881"/>
                          <a:gd name="connsiteX307" fmla="*/ 2209800 w 2657256"/>
                          <a:gd name="connsiteY307" fmla="*/ 3101940 h 3370881"/>
                          <a:gd name="connsiteX308" fmla="*/ 2205318 w 2657256"/>
                          <a:gd name="connsiteY308" fmla="*/ 3039187 h 3370881"/>
                          <a:gd name="connsiteX309" fmla="*/ 2218765 w 2657256"/>
                          <a:gd name="connsiteY309" fmla="*/ 3021258 h 3370881"/>
                          <a:gd name="connsiteX310" fmla="*/ 2245659 w 2657256"/>
                          <a:gd name="connsiteY310" fmla="*/ 2971952 h 3370881"/>
                          <a:gd name="connsiteX311" fmla="*/ 2268070 w 2657256"/>
                          <a:gd name="connsiteY311" fmla="*/ 2945058 h 3370881"/>
                          <a:gd name="connsiteX312" fmla="*/ 2298550 w 2657256"/>
                          <a:gd name="connsiteY312" fmla="*/ 2568540 h 3370881"/>
                          <a:gd name="connsiteX313" fmla="*/ 2284986 w 2657256"/>
                          <a:gd name="connsiteY313" fmla="*/ 2532681 h 3370881"/>
                          <a:gd name="connsiteX314" fmla="*/ 2293273 w 2657256"/>
                          <a:gd name="connsiteY314" fmla="*/ 2496653 h 3370881"/>
                          <a:gd name="connsiteX315" fmla="*/ 2278152 w 2657256"/>
                          <a:gd name="connsiteY315" fmla="*/ 2475178 h 3370881"/>
                          <a:gd name="connsiteX316" fmla="*/ 2245659 w 2657256"/>
                          <a:gd name="connsiteY316" fmla="*/ 2389247 h 3370881"/>
                          <a:gd name="connsiteX317" fmla="*/ 2195507 w 2657256"/>
                          <a:gd name="connsiteY317" fmla="*/ 2241328 h 3370881"/>
                          <a:gd name="connsiteX318" fmla="*/ 2083786 w 2657256"/>
                          <a:gd name="connsiteY318" fmla="*/ 2040300 h 3370881"/>
                          <a:gd name="connsiteX319" fmla="*/ 2048773 w 2657256"/>
                          <a:gd name="connsiteY319" fmla="*/ 2017971 h 3370881"/>
                          <a:gd name="connsiteX320" fmla="*/ 2074314 w 2657256"/>
                          <a:gd name="connsiteY320" fmla="*/ 2011967 h 3370881"/>
                          <a:gd name="connsiteX321" fmla="*/ 2034988 w 2657256"/>
                          <a:gd name="connsiteY321" fmla="*/ 2003764 h 3370881"/>
                          <a:gd name="connsiteX322" fmla="*/ 2026023 w 2657256"/>
                          <a:gd name="connsiteY322" fmla="*/ 2026176 h 3370881"/>
                          <a:gd name="connsiteX323" fmla="*/ 2021541 w 2657256"/>
                          <a:gd name="connsiteY323" fmla="*/ 2039623 h 3370881"/>
                          <a:gd name="connsiteX324" fmla="*/ 1999129 w 2657256"/>
                          <a:gd name="connsiteY324" fmla="*/ 2053070 h 3370881"/>
                          <a:gd name="connsiteX325" fmla="*/ 1990165 w 2657256"/>
                          <a:gd name="connsiteY325" fmla="*/ 2070999 h 3370881"/>
                          <a:gd name="connsiteX326" fmla="*/ 1967753 w 2657256"/>
                          <a:gd name="connsiteY326" fmla="*/ 2106858 h 3370881"/>
                          <a:gd name="connsiteX327" fmla="*/ 1981200 w 2657256"/>
                          <a:gd name="connsiteY327" fmla="*/ 2223399 h 3370881"/>
                          <a:gd name="connsiteX328" fmla="*/ 1994647 w 2657256"/>
                          <a:gd name="connsiteY328" fmla="*/ 2254776 h 3370881"/>
                          <a:gd name="connsiteX329" fmla="*/ 2003612 w 2657256"/>
                          <a:gd name="connsiteY329" fmla="*/ 2272705 h 3370881"/>
                          <a:gd name="connsiteX330" fmla="*/ 2026023 w 2657256"/>
                          <a:gd name="connsiteY330" fmla="*/ 2304081 h 3370881"/>
                          <a:gd name="connsiteX331" fmla="*/ 2043953 w 2657256"/>
                          <a:gd name="connsiteY331" fmla="*/ 2348905 h 3370881"/>
                          <a:gd name="connsiteX332" fmla="*/ 2061882 w 2657256"/>
                          <a:gd name="connsiteY332" fmla="*/ 2371317 h 3370881"/>
                          <a:gd name="connsiteX333" fmla="*/ 2088776 w 2657256"/>
                          <a:gd name="connsiteY333" fmla="*/ 2434070 h 3370881"/>
                          <a:gd name="connsiteX334" fmla="*/ 2102223 w 2657256"/>
                          <a:gd name="connsiteY334" fmla="*/ 2465446 h 3370881"/>
                          <a:gd name="connsiteX335" fmla="*/ 2106706 w 2657256"/>
                          <a:gd name="connsiteY335" fmla="*/ 2496823 h 3370881"/>
                          <a:gd name="connsiteX336" fmla="*/ 2124635 w 2657256"/>
                          <a:gd name="connsiteY336" fmla="*/ 2559576 h 3370881"/>
                          <a:gd name="connsiteX337" fmla="*/ 2138082 w 2657256"/>
                          <a:gd name="connsiteY337" fmla="*/ 2649223 h 3370881"/>
                          <a:gd name="connsiteX338" fmla="*/ 2147047 w 2657256"/>
                          <a:gd name="connsiteY338" fmla="*/ 2685081 h 3370881"/>
                          <a:gd name="connsiteX339" fmla="*/ 2151529 w 2657256"/>
                          <a:gd name="connsiteY339" fmla="*/ 2716458 h 3370881"/>
                          <a:gd name="connsiteX340" fmla="*/ 2160494 w 2657256"/>
                          <a:gd name="connsiteY340" fmla="*/ 2770246 h 3370881"/>
                          <a:gd name="connsiteX341" fmla="*/ 2156012 w 2657256"/>
                          <a:gd name="connsiteY341" fmla="*/ 2962987 h 3370881"/>
                          <a:gd name="connsiteX342" fmla="*/ 2138082 w 2657256"/>
                          <a:gd name="connsiteY342" fmla="*/ 3043670 h 3370881"/>
                          <a:gd name="connsiteX343" fmla="*/ 2133600 w 2657256"/>
                          <a:gd name="connsiteY343" fmla="*/ 3061599 h 3370881"/>
                          <a:gd name="connsiteX344" fmla="*/ 2120153 w 2657256"/>
                          <a:gd name="connsiteY344" fmla="*/ 3079529 h 3370881"/>
                          <a:gd name="connsiteX345" fmla="*/ 2111188 w 2657256"/>
                          <a:gd name="connsiteY345" fmla="*/ 3106423 h 3370881"/>
                          <a:gd name="connsiteX346" fmla="*/ 2088776 w 2657256"/>
                          <a:gd name="connsiteY346" fmla="*/ 3137799 h 3370881"/>
                          <a:gd name="connsiteX347" fmla="*/ 2075329 w 2657256"/>
                          <a:gd name="connsiteY347" fmla="*/ 3164693 h 3370881"/>
                          <a:gd name="connsiteX348" fmla="*/ 2061882 w 2657256"/>
                          <a:gd name="connsiteY348" fmla="*/ 3169176 h 3370881"/>
                          <a:gd name="connsiteX349" fmla="*/ 2021541 w 2657256"/>
                          <a:gd name="connsiteY349" fmla="*/ 3164693 h 3370881"/>
                          <a:gd name="connsiteX350" fmla="*/ 2012576 w 2657256"/>
                          <a:gd name="connsiteY350" fmla="*/ 3119870 h 3370881"/>
                          <a:gd name="connsiteX351" fmla="*/ 2048435 w 2657256"/>
                          <a:gd name="connsiteY351" fmla="*/ 3021258 h 3370881"/>
                          <a:gd name="connsiteX352" fmla="*/ 2048435 w 2657256"/>
                          <a:gd name="connsiteY352" fmla="*/ 3021258 h 3370881"/>
                          <a:gd name="connsiteX353" fmla="*/ 2061882 w 2657256"/>
                          <a:gd name="connsiteY353" fmla="*/ 2967470 h 3370881"/>
                          <a:gd name="connsiteX354" fmla="*/ 2070847 w 2657256"/>
                          <a:gd name="connsiteY354" fmla="*/ 2882305 h 3370881"/>
                          <a:gd name="connsiteX355" fmla="*/ 2066365 w 2657256"/>
                          <a:gd name="connsiteY355" fmla="*/ 2725423 h 3370881"/>
                          <a:gd name="connsiteX356" fmla="*/ 2043953 w 2657256"/>
                          <a:gd name="connsiteY356" fmla="*/ 2649223 h 3370881"/>
                          <a:gd name="connsiteX357" fmla="*/ 2030506 w 2657256"/>
                          <a:gd name="connsiteY357" fmla="*/ 2622329 h 3370881"/>
                          <a:gd name="connsiteX358" fmla="*/ 2017059 w 2657256"/>
                          <a:gd name="connsiteY358" fmla="*/ 2581987 h 3370881"/>
                          <a:gd name="connsiteX359" fmla="*/ 1981200 w 2657256"/>
                          <a:gd name="connsiteY359" fmla="*/ 2514752 h 3370881"/>
                          <a:gd name="connsiteX360" fmla="*/ 1972235 w 2657256"/>
                          <a:gd name="connsiteY360" fmla="*/ 2501305 h 3370881"/>
                          <a:gd name="connsiteX361" fmla="*/ 1958788 w 2657256"/>
                          <a:gd name="connsiteY361" fmla="*/ 2478893 h 3370881"/>
                          <a:gd name="connsiteX362" fmla="*/ 1905000 w 2657256"/>
                          <a:gd name="connsiteY362" fmla="*/ 2398211 h 3370881"/>
                          <a:gd name="connsiteX363" fmla="*/ 1882588 w 2657256"/>
                          <a:gd name="connsiteY363" fmla="*/ 2357870 h 3370881"/>
                          <a:gd name="connsiteX364" fmla="*/ 1869141 w 2657256"/>
                          <a:gd name="connsiteY364" fmla="*/ 2339940 h 3370881"/>
                          <a:gd name="connsiteX365" fmla="*/ 1806388 w 2657256"/>
                          <a:gd name="connsiteY365" fmla="*/ 2313046 h 3370881"/>
                          <a:gd name="connsiteX366" fmla="*/ 1779494 w 2657256"/>
                          <a:gd name="connsiteY366" fmla="*/ 2304081 h 3370881"/>
                          <a:gd name="connsiteX367" fmla="*/ 1752600 w 2657256"/>
                          <a:gd name="connsiteY367" fmla="*/ 2299599 h 3370881"/>
                          <a:gd name="connsiteX368" fmla="*/ 1680882 w 2657256"/>
                          <a:gd name="connsiteY368" fmla="*/ 2277187 h 3370881"/>
                          <a:gd name="connsiteX369" fmla="*/ 1719025 w 2657256"/>
                          <a:gd name="connsiteY369" fmla="*/ 2281331 h 3370881"/>
                          <a:gd name="connsiteX370" fmla="*/ 1756997 w 2657256"/>
                          <a:gd name="connsiteY370" fmla="*/ 2289450 h 3370881"/>
                          <a:gd name="connsiteX371" fmla="*/ 1656440 w 2657256"/>
                          <a:gd name="connsiteY371" fmla="*/ 2298583 h 3370881"/>
                          <a:gd name="connsiteX372" fmla="*/ 1537447 w 2657256"/>
                          <a:gd name="connsiteY372" fmla="*/ 2329960 h 3370881"/>
                          <a:gd name="connsiteX373" fmla="*/ 1571993 w 2657256"/>
                          <a:gd name="connsiteY373" fmla="*/ 2317957 h 3370881"/>
                          <a:gd name="connsiteX374" fmla="*/ 1509707 w 2657256"/>
                          <a:gd name="connsiteY374" fmla="*/ 2338926 h 3370881"/>
                          <a:gd name="connsiteX375" fmla="*/ 1500444 w 2657256"/>
                          <a:gd name="connsiteY375" fmla="*/ 2355271 h 3370881"/>
                          <a:gd name="connsiteX376" fmla="*/ 1402678 w 2657256"/>
                          <a:gd name="connsiteY376" fmla="*/ 2339641 h 3370881"/>
                          <a:gd name="connsiteX377" fmla="*/ 1322892 w 2657256"/>
                          <a:gd name="connsiteY377" fmla="*/ 2336952 h 3370881"/>
                          <a:gd name="connsiteX378" fmla="*/ 1199384 w 2657256"/>
                          <a:gd name="connsiteY378" fmla="*/ 2307041 h 3370881"/>
                          <a:gd name="connsiteX379" fmla="*/ 1066800 w 2657256"/>
                          <a:gd name="connsiteY379" fmla="*/ 2272705 h 3370881"/>
                          <a:gd name="connsiteX380" fmla="*/ 1030941 w 2657256"/>
                          <a:gd name="connsiteY380" fmla="*/ 2263740 h 3370881"/>
                          <a:gd name="connsiteX381" fmla="*/ 986118 w 2657256"/>
                          <a:gd name="connsiteY381" fmla="*/ 2241329 h 3370881"/>
                          <a:gd name="connsiteX382" fmla="*/ 968188 w 2657256"/>
                          <a:gd name="connsiteY382" fmla="*/ 2232364 h 3370881"/>
                          <a:gd name="connsiteX383" fmla="*/ 936812 w 2657256"/>
                          <a:gd name="connsiteY383" fmla="*/ 2214434 h 3370881"/>
                          <a:gd name="connsiteX384" fmla="*/ 905435 w 2657256"/>
                          <a:gd name="connsiteY384" fmla="*/ 2196505 h 3370881"/>
                          <a:gd name="connsiteX385" fmla="*/ 869576 w 2657256"/>
                          <a:gd name="connsiteY385" fmla="*/ 2209952 h 3370881"/>
                          <a:gd name="connsiteX386" fmla="*/ 856129 w 2657256"/>
                          <a:gd name="connsiteY386" fmla="*/ 2227881 h 3370881"/>
                          <a:gd name="connsiteX387" fmla="*/ 815788 w 2657256"/>
                          <a:gd name="connsiteY387" fmla="*/ 2268223 h 3370881"/>
                          <a:gd name="connsiteX388" fmla="*/ 788894 w 2657256"/>
                          <a:gd name="connsiteY388" fmla="*/ 2290634 h 3370881"/>
                          <a:gd name="connsiteX389" fmla="*/ 762000 w 2657256"/>
                          <a:gd name="connsiteY389" fmla="*/ 2313046 h 3370881"/>
                          <a:gd name="connsiteX390" fmla="*/ 753035 w 2657256"/>
                          <a:gd name="connsiteY390" fmla="*/ 2326493 h 3370881"/>
                          <a:gd name="connsiteX391" fmla="*/ 735106 w 2657256"/>
                          <a:gd name="connsiteY391" fmla="*/ 2339940 h 3370881"/>
                          <a:gd name="connsiteX392" fmla="*/ 712694 w 2657256"/>
                          <a:gd name="connsiteY392" fmla="*/ 2362352 h 3370881"/>
                          <a:gd name="connsiteX393" fmla="*/ 694765 w 2657256"/>
                          <a:gd name="connsiteY393" fmla="*/ 2375799 h 3370881"/>
                          <a:gd name="connsiteX394" fmla="*/ 681318 w 2657256"/>
                          <a:gd name="connsiteY394" fmla="*/ 2393729 h 3370881"/>
                          <a:gd name="connsiteX395" fmla="*/ 667870 w 2657256"/>
                          <a:gd name="connsiteY395" fmla="*/ 2402693 h 3370881"/>
                          <a:gd name="connsiteX396" fmla="*/ 623047 w 2657256"/>
                          <a:gd name="connsiteY396" fmla="*/ 2443034 h 3370881"/>
                          <a:gd name="connsiteX397" fmla="*/ 600635 w 2657256"/>
                          <a:gd name="connsiteY397" fmla="*/ 2474411 h 3370881"/>
                          <a:gd name="connsiteX398" fmla="*/ 587188 w 2657256"/>
                          <a:gd name="connsiteY398" fmla="*/ 2514752 h 3370881"/>
                          <a:gd name="connsiteX399" fmla="*/ 582706 w 2657256"/>
                          <a:gd name="connsiteY399" fmla="*/ 2546129 h 3370881"/>
                          <a:gd name="connsiteX400" fmla="*/ 596153 w 2657256"/>
                          <a:gd name="connsiteY400" fmla="*/ 2635776 h 3370881"/>
                          <a:gd name="connsiteX401" fmla="*/ 600635 w 2657256"/>
                          <a:gd name="connsiteY401" fmla="*/ 2653705 h 3370881"/>
                          <a:gd name="connsiteX402" fmla="*/ 609600 w 2657256"/>
                          <a:gd name="connsiteY402" fmla="*/ 2671634 h 3370881"/>
                          <a:gd name="connsiteX403" fmla="*/ 614082 w 2657256"/>
                          <a:gd name="connsiteY403" fmla="*/ 2689564 h 3370881"/>
                          <a:gd name="connsiteX404" fmla="*/ 623047 w 2657256"/>
                          <a:gd name="connsiteY404" fmla="*/ 2711976 h 3370881"/>
                          <a:gd name="connsiteX405" fmla="*/ 627529 w 2657256"/>
                          <a:gd name="connsiteY405" fmla="*/ 2734387 h 3370881"/>
                          <a:gd name="connsiteX406" fmla="*/ 640976 w 2657256"/>
                          <a:gd name="connsiteY406" fmla="*/ 2765764 h 3370881"/>
                          <a:gd name="connsiteX407" fmla="*/ 645459 w 2657256"/>
                          <a:gd name="connsiteY407" fmla="*/ 2779211 h 3370881"/>
                          <a:gd name="connsiteX408" fmla="*/ 658906 w 2657256"/>
                          <a:gd name="connsiteY408" fmla="*/ 2801623 h 3370881"/>
                          <a:gd name="connsiteX409" fmla="*/ 676835 w 2657256"/>
                          <a:gd name="connsiteY409" fmla="*/ 2864376 h 3370881"/>
                          <a:gd name="connsiteX410" fmla="*/ 690282 w 2657256"/>
                          <a:gd name="connsiteY410" fmla="*/ 2895752 h 3370881"/>
                          <a:gd name="connsiteX411" fmla="*/ 699247 w 2657256"/>
                          <a:gd name="connsiteY411" fmla="*/ 2940576 h 3370881"/>
                          <a:gd name="connsiteX412" fmla="*/ 703729 w 2657256"/>
                          <a:gd name="connsiteY412" fmla="*/ 2967470 h 3370881"/>
                          <a:gd name="connsiteX413" fmla="*/ 717176 w 2657256"/>
                          <a:gd name="connsiteY413" fmla="*/ 2994364 h 3370881"/>
                          <a:gd name="connsiteX414" fmla="*/ 735106 w 2657256"/>
                          <a:gd name="connsiteY414" fmla="*/ 3052634 h 3370881"/>
                          <a:gd name="connsiteX415" fmla="*/ 739588 w 2657256"/>
                          <a:gd name="connsiteY415" fmla="*/ 3079529 h 3370881"/>
                          <a:gd name="connsiteX416" fmla="*/ 762000 w 2657256"/>
                          <a:gd name="connsiteY416" fmla="*/ 3142281 h 3370881"/>
                          <a:gd name="connsiteX417" fmla="*/ 766482 w 2657256"/>
                          <a:gd name="connsiteY417" fmla="*/ 3231929 h 3370881"/>
                          <a:gd name="connsiteX418" fmla="*/ 770965 w 2657256"/>
                          <a:gd name="connsiteY418" fmla="*/ 3254340 h 3370881"/>
                          <a:gd name="connsiteX419" fmla="*/ 775447 w 2657256"/>
                          <a:gd name="connsiteY419" fmla="*/ 3285717 h 3370881"/>
                          <a:gd name="connsiteX420" fmla="*/ 748553 w 2657256"/>
                          <a:gd name="connsiteY420" fmla="*/ 3335023 h 3370881"/>
                          <a:gd name="connsiteX421" fmla="*/ 721659 w 2657256"/>
                          <a:gd name="connsiteY421" fmla="*/ 3343987 h 3370881"/>
                          <a:gd name="connsiteX422" fmla="*/ 708212 w 2657256"/>
                          <a:gd name="connsiteY422" fmla="*/ 3348470 h 3370881"/>
                          <a:gd name="connsiteX423" fmla="*/ 623047 w 2657256"/>
                          <a:gd name="connsiteY423" fmla="*/ 3330540 h 3370881"/>
                          <a:gd name="connsiteX424" fmla="*/ 609600 w 2657256"/>
                          <a:gd name="connsiteY424" fmla="*/ 3308129 h 3370881"/>
                          <a:gd name="connsiteX425" fmla="*/ 591670 w 2657256"/>
                          <a:gd name="connsiteY425" fmla="*/ 3267787 h 3370881"/>
                          <a:gd name="connsiteX426" fmla="*/ 560294 w 2657256"/>
                          <a:gd name="connsiteY426" fmla="*/ 3209517 h 3370881"/>
                          <a:gd name="connsiteX427" fmla="*/ 551329 w 2657256"/>
                          <a:gd name="connsiteY427" fmla="*/ 3196070 h 3370881"/>
                          <a:gd name="connsiteX428" fmla="*/ 528918 w 2657256"/>
                          <a:gd name="connsiteY428" fmla="*/ 3173658 h 3370881"/>
                          <a:gd name="connsiteX429" fmla="*/ 519953 w 2657256"/>
                          <a:gd name="connsiteY429" fmla="*/ 3128834 h 3370881"/>
                          <a:gd name="connsiteX430" fmla="*/ 524435 w 2657256"/>
                          <a:gd name="connsiteY430" fmla="*/ 3101940 h 3370881"/>
                          <a:gd name="connsiteX431" fmla="*/ 528918 w 2657256"/>
                          <a:gd name="connsiteY431" fmla="*/ 3088493 h 3370881"/>
                          <a:gd name="connsiteX432" fmla="*/ 542365 w 2657256"/>
                          <a:gd name="connsiteY432" fmla="*/ 3052634 h 3370881"/>
                          <a:gd name="connsiteX433" fmla="*/ 484094 w 2657256"/>
                          <a:gd name="connsiteY433" fmla="*/ 2886787 h 3370881"/>
                          <a:gd name="connsiteX434" fmla="*/ 443753 w 2657256"/>
                          <a:gd name="connsiteY434" fmla="*/ 2779211 h 3370881"/>
                          <a:gd name="connsiteX435" fmla="*/ 439270 w 2657256"/>
                          <a:gd name="connsiteY435" fmla="*/ 2752317 h 3370881"/>
                          <a:gd name="connsiteX436" fmla="*/ 430306 w 2657256"/>
                          <a:gd name="connsiteY436" fmla="*/ 2716458 h 3370881"/>
                          <a:gd name="connsiteX437" fmla="*/ 425823 w 2657256"/>
                          <a:gd name="connsiteY437" fmla="*/ 2680599 h 3370881"/>
                          <a:gd name="connsiteX438" fmla="*/ 398929 w 2657256"/>
                          <a:gd name="connsiteY438" fmla="*/ 2599917 h 3370881"/>
                          <a:gd name="connsiteX439" fmla="*/ 385482 w 2657256"/>
                          <a:gd name="connsiteY439" fmla="*/ 2568540 h 3370881"/>
                          <a:gd name="connsiteX440" fmla="*/ 381000 w 2657256"/>
                          <a:gd name="connsiteY440" fmla="*/ 2550611 h 3370881"/>
                          <a:gd name="connsiteX441" fmla="*/ 372035 w 2657256"/>
                          <a:gd name="connsiteY441" fmla="*/ 2483376 h 3370881"/>
                          <a:gd name="connsiteX442" fmla="*/ 367553 w 2657256"/>
                          <a:gd name="connsiteY442" fmla="*/ 2469929 h 3370881"/>
                          <a:gd name="connsiteX443" fmla="*/ 407894 w 2657256"/>
                          <a:gd name="connsiteY443" fmla="*/ 2451999 h 3370881"/>
                          <a:gd name="connsiteX444" fmla="*/ 515470 w 2657256"/>
                          <a:gd name="connsiteY444" fmla="*/ 2407176 h 3370881"/>
                          <a:gd name="connsiteX445" fmla="*/ 578223 w 2657256"/>
                          <a:gd name="connsiteY445" fmla="*/ 2353387 h 3370881"/>
                          <a:gd name="connsiteX446" fmla="*/ 587188 w 2657256"/>
                          <a:gd name="connsiteY446" fmla="*/ 2330976 h 3370881"/>
                          <a:gd name="connsiteX447" fmla="*/ 614082 w 2657256"/>
                          <a:gd name="connsiteY447" fmla="*/ 2254776 h 3370881"/>
                          <a:gd name="connsiteX448" fmla="*/ 649941 w 2657256"/>
                          <a:gd name="connsiteY448" fmla="*/ 2200987 h 3370881"/>
                          <a:gd name="connsiteX449" fmla="*/ 690282 w 2657256"/>
                          <a:gd name="connsiteY449" fmla="*/ 2174093 h 3370881"/>
                          <a:gd name="connsiteX450" fmla="*/ 703729 w 2657256"/>
                          <a:gd name="connsiteY450" fmla="*/ 2165129 h 3370881"/>
                          <a:gd name="connsiteX451" fmla="*/ 739588 w 2657256"/>
                          <a:gd name="connsiteY451" fmla="*/ 2147199 h 3370881"/>
                          <a:gd name="connsiteX452" fmla="*/ 708212 w 2657256"/>
                          <a:gd name="connsiteY452" fmla="*/ 2187540 h 3370881"/>
                          <a:gd name="connsiteX453" fmla="*/ 654423 w 2657256"/>
                          <a:gd name="connsiteY453" fmla="*/ 2241329 h 3370881"/>
                          <a:gd name="connsiteX454" fmla="*/ 636494 w 2657256"/>
                          <a:gd name="connsiteY454" fmla="*/ 2259258 h 3370881"/>
                          <a:gd name="connsiteX455" fmla="*/ 614082 w 2657256"/>
                          <a:gd name="connsiteY455" fmla="*/ 2286152 h 3370881"/>
                          <a:gd name="connsiteX456" fmla="*/ 592179 w 2657256"/>
                          <a:gd name="connsiteY456" fmla="*/ 2282347 h 3370881"/>
                          <a:gd name="connsiteX457" fmla="*/ 555980 w 2657256"/>
                          <a:gd name="connsiteY457" fmla="*/ 2313892 h 3370881"/>
                          <a:gd name="connsiteX458" fmla="*/ 524435 w 2657256"/>
                          <a:gd name="connsiteY458" fmla="*/ 2348905 h 3370881"/>
                          <a:gd name="connsiteX459" fmla="*/ 502023 w 2657256"/>
                          <a:gd name="connsiteY459" fmla="*/ 2362352 h 3370881"/>
                          <a:gd name="connsiteX460" fmla="*/ 461682 w 2657256"/>
                          <a:gd name="connsiteY460" fmla="*/ 2389246 h 3370881"/>
                          <a:gd name="connsiteX461" fmla="*/ 448235 w 2657256"/>
                          <a:gd name="connsiteY461" fmla="*/ 2398211 h 3370881"/>
                          <a:gd name="connsiteX462" fmla="*/ 430306 w 2657256"/>
                          <a:gd name="connsiteY462" fmla="*/ 2407176 h 3370881"/>
                          <a:gd name="connsiteX463" fmla="*/ 412376 w 2657256"/>
                          <a:gd name="connsiteY463" fmla="*/ 2420623 h 3370881"/>
                          <a:gd name="connsiteX464" fmla="*/ 389965 w 2657256"/>
                          <a:gd name="connsiteY464" fmla="*/ 2429587 h 3370881"/>
                          <a:gd name="connsiteX465" fmla="*/ 372035 w 2657256"/>
                          <a:gd name="connsiteY465" fmla="*/ 2443034 h 3370881"/>
                          <a:gd name="connsiteX466" fmla="*/ 318247 w 2657256"/>
                          <a:gd name="connsiteY466" fmla="*/ 2474411 h 3370881"/>
                          <a:gd name="connsiteX467" fmla="*/ 304800 w 2657256"/>
                          <a:gd name="connsiteY467" fmla="*/ 2492340 h 3370881"/>
                          <a:gd name="connsiteX468" fmla="*/ 282388 w 2657256"/>
                          <a:gd name="connsiteY468" fmla="*/ 2519234 h 3370881"/>
                          <a:gd name="connsiteX469" fmla="*/ 295835 w 2657256"/>
                          <a:gd name="connsiteY469" fmla="*/ 2815070 h 3370881"/>
                          <a:gd name="connsiteX470" fmla="*/ 300318 w 2657256"/>
                          <a:gd name="connsiteY470" fmla="*/ 2837481 h 3370881"/>
                          <a:gd name="connsiteX471" fmla="*/ 304800 w 2657256"/>
                          <a:gd name="connsiteY471" fmla="*/ 2868858 h 3370881"/>
                          <a:gd name="connsiteX472" fmla="*/ 309282 w 2657256"/>
                          <a:gd name="connsiteY472" fmla="*/ 2927129 h 3370881"/>
                          <a:gd name="connsiteX473" fmla="*/ 322729 w 2657256"/>
                          <a:gd name="connsiteY473" fmla="*/ 2985399 h 3370881"/>
                          <a:gd name="connsiteX474" fmla="*/ 327212 w 2657256"/>
                          <a:gd name="connsiteY474" fmla="*/ 3012293 h 3370881"/>
                          <a:gd name="connsiteX475" fmla="*/ 331694 w 2657256"/>
                          <a:gd name="connsiteY475" fmla="*/ 3043670 h 3370881"/>
                          <a:gd name="connsiteX476" fmla="*/ 345141 w 2657256"/>
                          <a:gd name="connsiteY476" fmla="*/ 3070564 h 3370881"/>
                          <a:gd name="connsiteX477" fmla="*/ 367553 w 2657256"/>
                          <a:gd name="connsiteY477" fmla="*/ 3124352 h 3370881"/>
                          <a:gd name="connsiteX478" fmla="*/ 381000 w 2657256"/>
                          <a:gd name="connsiteY478" fmla="*/ 3182623 h 3370881"/>
                          <a:gd name="connsiteX479" fmla="*/ 389965 w 2657256"/>
                          <a:gd name="connsiteY479" fmla="*/ 3196070 h 3370881"/>
                          <a:gd name="connsiteX480" fmla="*/ 394447 w 2657256"/>
                          <a:gd name="connsiteY480" fmla="*/ 3213999 h 3370881"/>
                          <a:gd name="connsiteX481" fmla="*/ 412376 w 2657256"/>
                          <a:gd name="connsiteY481" fmla="*/ 3245376 h 3370881"/>
                          <a:gd name="connsiteX482" fmla="*/ 416859 w 2657256"/>
                          <a:gd name="connsiteY482" fmla="*/ 3258823 h 3370881"/>
                          <a:gd name="connsiteX483" fmla="*/ 425823 w 2657256"/>
                          <a:gd name="connsiteY483" fmla="*/ 3272270 h 3370881"/>
                          <a:gd name="connsiteX484" fmla="*/ 439270 w 2657256"/>
                          <a:gd name="connsiteY484" fmla="*/ 3303646 h 3370881"/>
                          <a:gd name="connsiteX485" fmla="*/ 439270 w 2657256"/>
                          <a:gd name="connsiteY485" fmla="*/ 3352952 h 3370881"/>
                          <a:gd name="connsiteX486" fmla="*/ 430306 w 2657256"/>
                          <a:gd name="connsiteY486" fmla="*/ 3366399 h 3370881"/>
                          <a:gd name="connsiteX487" fmla="*/ 412376 w 2657256"/>
                          <a:gd name="connsiteY487" fmla="*/ 3370881 h 3370881"/>
                          <a:gd name="connsiteX488" fmla="*/ 295835 w 2657256"/>
                          <a:gd name="connsiteY488" fmla="*/ 3357434 h 3370881"/>
                          <a:gd name="connsiteX489" fmla="*/ 264459 w 2657256"/>
                          <a:gd name="connsiteY489" fmla="*/ 3276752 h 3370881"/>
                          <a:gd name="connsiteX490" fmla="*/ 259976 w 2657256"/>
                          <a:gd name="connsiteY490" fmla="*/ 3240893 h 3370881"/>
                          <a:gd name="connsiteX491" fmla="*/ 246529 w 2657256"/>
                          <a:gd name="connsiteY491" fmla="*/ 3178140 h 3370881"/>
                          <a:gd name="connsiteX492" fmla="*/ 237565 w 2657256"/>
                          <a:gd name="connsiteY492" fmla="*/ 3084011 h 3370881"/>
                          <a:gd name="connsiteX493" fmla="*/ 228600 w 2657256"/>
                          <a:gd name="connsiteY493" fmla="*/ 3057117 h 3370881"/>
                          <a:gd name="connsiteX494" fmla="*/ 219635 w 2657256"/>
                          <a:gd name="connsiteY494" fmla="*/ 3021258 h 3370881"/>
                          <a:gd name="connsiteX495" fmla="*/ 206188 w 2657256"/>
                          <a:gd name="connsiteY495" fmla="*/ 2980917 h 3370881"/>
                          <a:gd name="connsiteX496" fmla="*/ 201706 w 2657256"/>
                          <a:gd name="connsiteY496" fmla="*/ 2949540 h 3370881"/>
                          <a:gd name="connsiteX497" fmla="*/ 197223 w 2657256"/>
                          <a:gd name="connsiteY497" fmla="*/ 2927129 h 3370881"/>
                          <a:gd name="connsiteX498" fmla="*/ 192741 w 2657256"/>
                          <a:gd name="connsiteY498" fmla="*/ 2891270 h 3370881"/>
                          <a:gd name="connsiteX499" fmla="*/ 188259 w 2657256"/>
                          <a:gd name="connsiteY499" fmla="*/ 2850929 h 3370881"/>
                          <a:gd name="connsiteX500" fmla="*/ 179294 w 2657256"/>
                          <a:gd name="connsiteY500" fmla="*/ 2824034 h 3370881"/>
                          <a:gd name="connsiteX501" fmla="*/ 165847 w 2657256"/>
                          <a:gd name="connsiteY501" fmla="*/ 2774729 h 3370881"/>
                          <a:gd name="connsiteX502" fmla="*/ 161365 w 2657256"/>
                          <a:gd name="connsiteY502" fmla="*/ 2747834 h 3370881"/>
                          <a:gd name="connsiteX503" fmla="*/ 156882 w 2657256"/>
                          <a:gd name="connsiteY503" fmla="*/ 2559576 h 3370881"/>
                          <a:gd name="connsiteX504" fmla="*/ 152400 w 2657256"/>
                          <a:gd name="connsiteY504" fmla="*/ 2519234 h 3370881"/>
                          <a:gd name="connsiteX505" fmla="*/ 118035 w 2657256"/>
                          <a:gd name="connsiteY505" fmla="*/ 2400004 h 3370881"/>
                          <a:gd name="connsiteX506" fmla="*/ 117048 w 2657256"/>
                          <a:gd name="connsiteY506" fmla="*/ 2344423 h 3370881"/>
                          <a:gd name="connsiteX507" fmla="*/ 100106 w 2657256"/>
                          <a:gd name="connsiteY507" fmla="*/ 2330976 h 3370881"/>
                          <a:gd name="connsiteX508" fmla="*/ 138953 w 2657256"/>
                          <a:gd name="connsiteY508" fmla="*/ 2313046 h 3370881"/>
                          <a:gd name="connsiteX509" fmla="*/ 152400 w 2657256"/>
                          <a:gd name="connsiteY509" fmla="*/ 2304081 h 3370881"/>
                          <a:gd name="connsiteX510" fmla="*/ 170329 w 2657256"/>
                          <a:gd name="connsiteY510" fmla="*/ 2259258 h 3370881"/>
                          <a:gd name="connsiteX511" fmla="*/ 188259 w 2657256"/>
                          <a:gd name="connsiteY511" fmla="*/ 2223399 h 3370881"/>
                          <a:gd name="connsiteX512" fmla="*/ 206188 w 2657256"/>
                          <a:gd name="connsiteY512" fmla="*/ 2187540 h 3370881"/>
                          <a:gd name="connsiteX513" fmla="*/ 210670 w 2657256"/>
                          <a:gd name="connsiteY513" fmla="*/ 2174093 h 3370881"/>
                          <a:gd name="connsiteX514" fmla="*/ 219635 w 2657256"/>
                          <a:gd name="connsiteY514" fmla="*/ 2115823 h 3370881"/>
                          <a:gd name="connsiteX515" fmla="*/ 210670 w 2657256"/>
                          <a:gd name="connsiteY515" fmla="*/ 1958940 h 3370881"/>
                          <a:gd name="connsiteX516" fmla="*/ 192741 w 2657256"/>
                          <a:gd name="connsiteY516" fmla="*/ 1923081 h 3370881"/>
                          <a:gd name="connsiteX517" fmla="*/ 179294 w 2657256"/>
                          <a:gd name="connsiteY517" fmla="*/ 1891705 h 3370881"/>
                          <a:gd name="connsiteX518" fmla="*/ 165847 w 2657256"/>
                          <a:gd name="connsiteY518" fmla="*/ 1864811 h 3370881"/>
                          <a:gd name="connsiteX519" fmla="*/ 152400 w 2657256"/>
                          <a:gd name="connsiteY519" fmla="*/ 1833434 h 3370881"/>
                          <a:gd name="connsiteX520" fmla="*/ 143435 w 2657256"/>
                          <a:gd name="connsiteY520" fmla="*/ 1819987 h 3370881"/>
                          <a:gd name="connsiteX521" fmla="*/ 107576 w 2657256"/>
                          <a:gd name="connsiteY521" fmla="*/ 1784129 h 3370881"/>
                          <a:gd name="connsiteX522" fmla="*/ 94129 w 2657256"/>
                          <a:gd name="connsiteY522" fmla="*/ 1779646 h 3370881"/>
                          <a:gd name="connsiteX523" fmla="*/ 71718 w 2657256"/>
                          <a:gd name="connsiteY523" fmla="*/ 1770681 h 3370881"/>
                          <a:gd name="connsiteX524" fmla="*/ 58270 w 2657256"/>
                          <a:gd name="connsiteY524" fmla="*/ 1761717 h 3370881"/>
                          <a:gd name="connsiteX525" fmla="*/ 26894 w 2657256"/>
                          <a:gd name="connsiteY525" fmla="*/ 1730340 h 3370881"/>
                          <a:gd name="connsiteX526" fmla="*/ 0 w 2657256"/>
                          <a:gd name="connsiteY526" fmla="*/ 1707929 h 3370881"/>
                          <a:gd name="connsiteX0" fmla="*/ 0 w 2657256"/>
                          <a:gd name="connsiteY0" fmla="*/ 1707929 h 3370881"/>
                          <a:gd name="connsiteX1" fmla="*/ 22412 w 2657256"/>
                          <a:gd name="connsiteY1" fmla="*/ 1698964 h 3370881"/>
                          <a:gd name="connsiteX2" fmla="*/ 31376 w 2657256"/>
                          <a:gd name="connsiteY2" fmla="*/ 1681034 h 3370881"/>
                          <a:gd name="connsiteX3" fmla="*/ 44823 w 2657256"/>
                          <a:gd name="connsiteY3" fmla="*/ 1672070 h 3370881"/>
                          <a:gd name="connsiteX4" fmla="*/ 58270 w 2657256"/>
                          <a:gd name="connsiteY4" fmla="*/ 1654140 h 3370881"/>
                          <a:gd name="connsiteX5" fmla="*/ 76200 w 2657256"/>
                          <a:gd name="connsiteY5" fmla="*/ 1645176 h 3370881"/>
                          <a:gd name="connsiteX6" fmla="*/ 98612 w 2657256"/>
                          <a:gd name="connsiteY6" fmla="*/ 1636211 h 3370881"/>
                          <a:gd name="connsiteX7" fmla="*/ 125506 w 2657256"/>
                          <a:gd name="connsiteY7" fmla="*/ 1627246 h 3370881"/>
                          <a:gd name="connsiteX8" fmla="*/ 152400 w 2657256"/>
                          <a:gd name="connsiteY8" fmla="*/ 1609317 h 3370881"/>
                          <a:gd name="connsiteX9" fmla="*/ 170329 w 2657256"/>
                          <a:gd name="connsiteY9" fmla="*/ 1600352 h 3370881"/>
                          <a:gd name="connsiteX10" fmla="*/ 188259 w 2657256"/>
                          <a:gd name="connsiteY10" fmla="*/ 1582423 h 3370881"/>
                          <a:gd name="connsiteX11" fmla="*/ 228600 w 2657256"/>
                          <a:gd name="connsiteY11" fmla="*/ 1564493 h 3370881"/>
                          <a:gd name="connsiteX12" fmla="*/ 255494 w 2657256"/>
                          <a:gd name="connsiteY12" fmla="*/ 1546564 h 3370881"/>
                          <a:gd name="connsiteX13" fmla="*/ 300318 w 2657256"/>
                          <a:gd name="connsiteY13" fmla="*/ 1524152 h 3370881"/>
                          <a:gd name="connsiteX14" fmla="*/ 313765 w 2657256"/>
                          <a:gd name="connsiteY14" fmla="*/ 1515187 h 3370881"/>
                          <a:gd name="connsiteX15" fmla="*/ 340659 w 2657256"/>
                          <a:gd name="connsiteY15" fmla="*/ 1510705 h 3370881"/>
                          <a:gd name="connsiteX16" fmla="*/ 363070 w 2657256"/>
                          <a:gd name="connsiteY16" fmla="*/ 1506223 h 3370881"/>
                          <a:gd name="connsiteX17" fmla="*/ 389965 w 2657256"/>
                          <a:gd name="connsiteY17" fmla="*/ 1501740 h 3370881"/>
                          <a:gd name="connsiteX18" fmla="*/ 425823 w 2657256"/>
                          <a:gd name="connsiteY18" fmla="*/ 1497258 h 3370881"/>
                          <a:gd name="connsiteX19" fmla="*/ 470647 w 2657256"/>
                          <a:gd name="connsiteY19" fmla="*/ 1488293 h 3370881"/>
                          <a:gd name="connsiteX20" fmla="*/ 515470 w 2657256"/>
                          <a:gd name="connsiteY20" fmla="*/ 1479329 h 3370881"/>
                          <a:gd name="connsiteX21" fmla="*/ 528918 w 2657256"/>
                          <a:gd name="connsiteY21" fmla="*/ 1470364 h 3370881"/>
                          <a:gd name="connsiteX22" fmla="*/ 600635 w 2657256"/>
                          <a:gd name="connsiteY22" fmla="*/ 1456917 h 3370881"/>
                          <a:gd name="connsiteX23" fmla="*/ 690282 w 2657256"/>
                          <a:gd name="connsiteY23" fmla="*/ 1447952 h 3370881"/>
                          <a:gd name="connsiteX24" fmla="*/ 793376 w 2657256"/>
                          <a:gd name="connsiteY24" fmla="*/ 1452434 h 3370881"/>
                          <a:gd name="connsiteX25" fmla="*/ 874059 w 2657256"/>
                          <a:gd name="connsiteY25" fmla="*/ 1465881 h 3370881"/>
                          <a:gd name="connsiteX26" fmla="*/ 914400 w 2657256"/>
                          <a:gd name="connsiteY26" fmla="*/ 1470364 h 3370881"/>
                          <a:gd name="connsiteX27" fmla="*/ 1030941 w 2657256"/>
                          <a:gd name="connsiteY27" fmla="*/ 1483811 h 3370881"/>
                          <a:gd name="connsiteX28" fmla="*/ 1151965 w 2657256"/>
                          <a:gd name="connsiteY28" fmla="*/ 1492776 h 3370881"/>
                          <a:gd name="connsiteX29" fmla="*/ 1281953 w 2657256"/>
                          <a:gd name="connsiteY29" fmla="*/ 1501740 h 3370881"/>
                          <a:gd name="connsiteX30" fmla="*/ 1465729 w 2657256"/>
                          <a:gd name="connsiteY30" fmla="*/ 1497258 h 3370881"/>
                          <a:gd name="connsiteX31" fmla="*/ 1510553 w 2657256"/>
                          <a:gd name="connsiteY31" fmla="*/ 1492776 h 3370881"/>
                          <a:gd name="connsiteX32" fmla="*/ 1582270 w 2657256"/>
                          <a:gd name="connsiteY32" fmla="*/ 1461399 h 3370881"/>
                          <a:gd name="connsiteX33" fmla="*/ 1604682 w 2657256"/>
                          <a:gd name="connsiteY33" fmla="*/ 1456917 h 3370881"/>
                          <a:gd name="connsiteX34" fmla="*/ 1622612 w 2657256"/>
                          <a:gd name="connsiteY34" fmla="*/ 1447952 h 3370881"/>
                          <a:gd name="connsiteX35" fmla="*/ 1645023 w 2657256"/>
                          <a:gd name="connsiteY35" fmla="*/ 1438987 h 3370881"/>
                          <a:gd name="connsiteX36" fmla="*/ 1662953 w 2657256"/>
                          <a:gd name="connsiteY36" fmla="*/ 1425540 h 3370881"/>
                          <a:gd name="connsiteX37" fmla="*/ 1698812 w 2657256"/>
                          <a:gd name="connsiteY37" fmla="*/ 1407611 h 3370881"/>
                          <a:gd name="connsiteX38" fmla="*/ 1739153 w 2657256"/>
                          <a:gd name="connsiteY38" fmla="*/ 1380717 h 3370881"/>
                          <a:gd name="connsiteX39" fmla="*/ 1752600 w 2657256"/>
                          <a:gd name="connsiteY39" fmla="*/ 1367270 h 3370881"/>
                          <a:gd name="connsiteX40" fmla="*/ 1775012 w 2657256"/>
                          <a:gd name="connsiteY40" fmla="*/ 1353823 h 3370881"/>
                          <a:gd name="connsiteX41" fmla="*/ 1797423 w 2657256"/>
                          <a:gd name="connsiteY41" fmla="*/ 1335893 h 3370881"/>
                          <a:gd name="connsiteX42" fmla="*/ 1810870 w 2657256"/>
                          <a:gd name="connsiteY42" fmla="*/ 1304517 h 3370881"/>
                          <a:gd name="connsiteX43" fmla="*/ 1815353 w 2657256"/>
                          <a:gd name="connsiteY43" fmla="*/ 1291070 h 3370881"/>
                          <a:gd name="connsiteX44" fmla="*/ 1801906 w 2657256"/>
                          <a:gd name="connsiteY44" fmla="*/ 1138670 h 3370881"/>
                          <a:gd name="connsiteX45" fmla="*/ 1792941 w 2657256"/>
                          <a:gd name="connsiteY45" fmla="*/ 1125223 h 3370881"/>
                          <a:gd name="connsiteX46" fmla="*/ 1757082 w 2657256"/>
                          <a:gd name="connsiteY46" fmla="*/ 1093846 h 3370881"/>
                          <a:gd name="connsiteX47" fmla="*/ 1730188 w 2657256"/>
                          <a:gd name="connsiteY47" fmla="*/ 1066952 h 3370881"/>
                          <a:gd name="connsiteX48" fmla="*/ 1703294 w 2657256"/>
                          <a:gd name="connsiteY48" fmla="*/ 1049023 h 3370881"/>
                          <a:gd name="connsiteX49" fmla="*/ 1622612 w 2657256"/>
                          <a:gd name="connsiteY49" fmla="*/ 1053505 h 3370881"/>
                          <a:gd name="connsiteX50" fmla="*/ 1595718 w 2657256"/>
                          <a:gd name="connsiteY50" fmla="*/ 1062470 h 3370881"/>
                          <a:gd name="connsiteX51" fmla="*/ 1573306 w 2657256"/>
                          <a:gd name="connsiteY51" fmla="*/ 1066952 h 3370881"/>
                          <a:gd name="connsiteX52" fmla="*/ 1453385 w 2657256"/>
                          <a:gd name="connsiteY52" fmla="*/ 1082761 h 3370881"/>
                          <a:gd name="connsiteX53" fmla="*/ 1326776 w 2657256"/>
                          <a:gd name="connsiteY53" fmla="*/ 1062470 h 3370881"/>
                          <a:gd name="connsiteX54" fmla="*/ 1308847 w 2657256"/>
                          <a:gd name="connsiteY54" fmla="*/ 1057987 h 3370881"/>
                          <a:gd name="connsiteX55" fmla="*/ 1277470 w 2657256"/>
                          <a:gd name="connsiteY55" fmla="*/ 1053505 h 3370881"/>
                          <a:gd name="connsiteX56" fmla="*/ 1259541 w 2657256"/>
                          <a:gd name="connsiteY56" fmla="*/ 1049023 h 3370881"/>
                          <a:gd name="connsiteX57" fmla="*/ 1232647 w 2657256"/>
                          <a:gd name="connsiteY57" fmla="*/ 1044540 h 3370881"/>
                          <a:gd name="connsiteX58" fmla="*/ 1053353 w 2657256"/>
                          <a:gd name="connsiteY58" fmla="*/ 1049023 h 3370881"/>
                          <a:gd name="connsiteX59" fmla="*/ 1035423 w 2657256"/>
                          <a:gd name="connsiteY59" fmla="*/ 1053505 h 3370881"/>
                          <a:gd name="connsiteX60" fmla="*/ 1008529 w 2657256"/>
                          <a:gd name="connsiteY60" fmla="*/ 1057987 h 3370881"/>
                          <a:gd name="connsiteX61" fmla="*/ 995082 w 2657256"/>
                          <a:gd name="connsiteY61" fmla="*/ 1062470 h 3370881"/>
                          <a:gd name="connsiteX62" fmla="*/ 945776 w 2657256"/>
                          <a:gd name="connsiteY62" fmla="*/ 1031093 h 3370881"/>
                          <a:gd name="connsiteX63" fmla="*/ 941294 w 2657256"/>
                          <a:gd name="connsiteY63" fmla="*/ 1017646 h 3370881"/>
                          <a:gd name="connsiteX64" fmla="*/ 932329 w 2657256"/>
                          <a:gd name="connsiteY64" fmla="*/ 919034 h 3370881"/>
                          <a:gd name="connsiteX65" fmla="*/ 914400 w 2657256"/>
                          <a:gd name="connsiteY65" fmla="*/ 901105 h 3370881"/>
                          <a:gd name="connsiteX66" fmla="*/ 918882 w 2657256"/>
                          <a:gd name="connsiteY66" fmla="*/ 869729 h 3370881"/>
                          <a:gd name="connsiteX67" fmla="*/ 941294 w 2657256"/>
                          <a:gd name="connsiteY67" fmla="*/ 865246 h 3370881"/>
                          <a:gd name="connsiteX68" fmla="*/ 959223 w 2657256"/>
                          <a:gd name="connsiteY68" fmla="*/ 851799 h 3370881"/>
                          <a:gd name="connsiteX69" fmla="*/ 990600 w 2657256"/>
                          <a:gd name="connsiteY69" fmla="*/ 847317 h 3370881"/>
                          <a:gd name="connsiteX70" fmla="*/ 1129553 w 2657256"/>
                          <a:gd name="connsiteY70" fmla="*/ 838352 h 3370881"/>
                          <a:gd name="connsiteX71" fmla="*/ 1147482 w 2657256"/>
                          <a:gd name="connsiteY71" fmla="*/ 829387 h 3370881"/>
                          <a:gd name="connsiteX72" fmla="*/ 1178859 w 2657256"/>
                          <a:gd name="connsiteY72" fmla="*/ 806976 h 3370881"/>
                          <a:gd name="connsiteX73" fmla="*/ 1192306 w 2657256"/>
                          <a:gd name="connsiteY73" fmla="*/ 793529 h 3370881"/>
                          <a:gd name="connsiteX74" fmla="*/ 1214718 w 2657256"/>
                          <a:gd name="connsiteY74" fmla="*/ 784564 h 3370881"/>
                          <a:gd name="connsiteX75" fmla="*/ 1241612 w 2657256"/>
                          <a:gd name="connsiteY75" fmla="*/ 771117 h 3370881"/>
                          <a:gd name="connsiteX76" fmla="*/ 1277470 w 2657256"/>
                          <a:gd name="connsiteY76" fmla="*/ 753187 h 3370881"/>
                          <a:gd name="connsiteX77" fmla="*/ 1295400 w 2657256"/>
                          <a:gd name="connsiteY77" fmla="*/ 730776 h 3370881"/>
                          <a:gd name="connsiteX78" fmla="*/ 1317812 w 2657256"/>
                          <a:gd name="connsiteY78" fmla="*/ 708364 h 3370881"/>
                          <a:gd name="connsiteX79" fmla="*/ 1353670 w 2657256"/>
                          <a:gd name="connsiteY79" fmla="*/ 663540 h 3370881"/>
                          <a:gd name="connsiteX80" fmla="*/ 1371600 w 2657256"/>
                          <a:gd name="connsiteY80" fmla="*/ 636646 h 3370881"/>
                          <a:gd name="connsiteX81" fmla="*/ 1380565 w 2657256"/>
                          <a:gd name="connsiteY81" fmla="*/ 596305 h 3370881"/>
                          <a:gd name="connsiteX82" fmla="*/ 1385047 w 2657256"/>
                          <a:gd name="connsiteY82" fmla="*/ 582858 h 3370881"/>
                          <a:gd name="connsiteX83" fmla="*/ 1380565 w 2657256"/>
                          <a:gd name="connsiteY83" fmla="*/ 533552 h 3370881"/>
                          <a:gd name="connsiteX84" fmla="*/ 1367118 w 2657256"/>
                          <a:gd name="connsiteY84" fmla="*/ 524587 h 3370881"/>
                          <a:gd name="connsiteX85" fmla="*/ 1349188 w 2657256"/>
                          <a:gd name="connsiteY85" fmla="*/ 520105 h 3370881"/>
                          <a:gd name="connsiteX86" fmla="*/ 1326776 w 2657256"/>
                          <a:gd name="connsiteY86" fmla="*/ 511140 h 3370881"/>
                          <a:gd name="connsiteX87" fmla="*/ 1281953 w 2657256"/>
                          <a:gd name="connsiteY87" fmla="*/ 515623 h 3370881"/>
                          <a:gd name="connsiteX88" fmla="*/ 1250576 w 2657256"/>
                          <a:gd name="connsiteY88" fmla="*/ 529070 h 3370881"/>
                          <a:gd name="connsiteX89" fmla="*/ 1210235 w 2657256"/>
                          <a:gd name="connsiteY89" fmla="*/ 542517 h 3370881"/>
                          <a:gd name="connsiteX90" fmla="*/ 1183341 w 2657256"/>
                          <a:gd name="connsiteY90" fmla="*/ 555964 h 3370881"/>
                          <a:gd name="connsiteX91" fmla="*/ 1160929 w 2657256"/>
                          <a:gd name="connsiteY91" fmla="*/ 569411 h 3370881"/>
                          <a:gd name="connsiteX92" fmla="*/ 1134035 w 2657256"/>
                          <a:gd name="connsiteY92" fmla="*/ 578376 h 3370881"/>
                          <a:gd name="connsiteX93" fmla="*/ 1111623 w 2657256"/>
                          <a:gd name="connsiteY93" fmla="*/ 587340 h 3370881"/>
                          <a:gd name="connsiteX94" fmla="*/ 1084729 w 2657256"/>
                          <a:gd name="connsiteY94" fmla="*/ 596305 h 3370881"/>
                          <a:gd name="connsiteX95" fmla="*/ 986118 w 2657256"/>
                          <a:gd name="connsiteY95" fmla="*/ 591823 h 3370881"/>
                          <a:gd name="connsiteX96" fmla="*/ 927847 w 2657256"/>
                          <a:gd name="connsiteY96" fmla="*/ 578376 h 3370881"/>
                          <a:gd name="connsiteX97" fmla="*/ 896470 w 2657256"/>
                          <a:gd name="connsiteY97" fmla="*/ 555964 h 3370881"/>
                          <a:gd name="connsiteX98" fmla="*/ 883023 w 2657256"/>
                          <a:gd name="connsiteY98" fmla="*/ 546999 h 3370881"/>
                          <a:gd name="connsiteX99" fmla="*/ 865094 w 2657256"/>
                          <a:gd name="connsiteY99" fmla="*/ 497693 h 3370881"/>
                          <a:gd name="connsiteX100" fmla="*/ 869576 w 2657256"/>
                          <a:gd name="connsiteY100" fmla="*/ 403564 h 3370881"/>
                          <a:gd name="connsiteX101" fmla="*/ 874059 w 2657256"/>
                          <a:gd name="connsiteY101" fmla="*/ 385634 h 3370881"/>
                          <a:gd name="connsiteX102" fmla="*/ 883023 w 2657256"/>
                          <a:gd name="connsiteY102" fmla="*/ 372187 h 3370881"/>
                          <a:gd name="connsiteX103" fmla="*/ 909918 w 2657256"/>
                          <a:gd name="connsiteY103" fmla="*/ 363223 h 3370881"/>
                          <a:gd name="connsiteX104" fmla="*/ 914400 w 2657256"/>
                          <a:gd name="connsiteY104" fmla="*/ 385634 h 3370881"/>
                          <a:gd name="connsiteX105" fmla="*/ 909918 w 2657256"/>
                          <a:gd name="connsiteY105" fmla="*/ 408046 h 3370881"/>
                          <a:gd name="connsiteX106" fmla="*/ 900953 w 2657256"/>
                          <a:gd name="connsiteY106" fmla="*/ 466317 h 3370881"/>
                          <a:gd name="connsiteX107" fmla="*/ 905435 w 2657256"/>
                          <a:gd name="connsiteY107" fmla="*/ 515623 h 3370881"/>
                          <a:gd name="connsiteX108" fmla="*/ 932329 w 2657256"/>
                          <a:gd name="connsiteY108" fmla="*/ 551481 h 3370881"/>
                          <a:gd name="connsiteX109" fmla="*/ 954741 w 2657256"/>
                          <a:gd name="connsiteY109" fmla="*/ 560446 h 3370881"/>
                          <a:gd name="connsiteX110" fmla="*/ 972670 w 2657256"/>
                          <a:gd name="connsiteY110" fmla="*/ 569411 h 3370881"/>
                          <a:gd name="connsiteX111" fmla="*/ 1066800 w 2657256"/>
                          <a:gd name="connsiteY111" fmla="*/ 564929 h 3370881"/>
                          <a:gd name="connsiteX112" fmla="*/ 1111623 w 2657256"/>
                          <a:gd name="connsiteY112" fmla="*/ 551481 h 3370881"/>
                          <a:gd name="connsiteX113" fmla="*/ 1129553 w 2657256"/>
                          <a:gd name="connsiteY113" fmla="*/ 538034 h 3370881"/>
                          <a:gd name="connsiteX114" fmla="*/ 1156447 w 2657256"/>
                          <a:gd name="connsiteY114" fmla="*/ 511140 h 3370881"/>
                          <a:gd name="connsiteX115" fmla="*/ 1160929 w 2657256"/>
                          <a:gd name="connsiteY115" fmla="*/ 493211 h 3370881"/>
                          <a:gd name="connsiteX116" fmla="*/ 1178859 w 2657256"/>
                          <a:gd name="connsiteY116" fmla="*/ 331846 h 3370881"/>
                          <a:gd name="connsiteX117" fmla="*/ 1215315 w 2657256"/>
                          <a:gd name="connsiteY117" fmla="*/ 270289 h 3370881"/>
                          <a:gd name="connsiteX118" fmla="*/ 1214718 w 2657256"/>
                          <a:gd name="connsiteY118" fmla="*/ 367705 h 3370881"/>
                          <a:gd name="connsiteX119" fmla="*/ 1201270 w 2657256"/>
                          <a:gd name="connsiteY119" fmla="*/ 412529 h 3370881"/>
                          <a:gd name="connsiteX120" fmla="*/ 1210235 w 2657256"/>
                          <a:gd name="connsiteY120" fmla="*/ 461834 h 3370881"/>
                          <a:gd name="connsiteX121" fmla="*/ 1214718 w 2657256"/>
                          <a:gd name="connsiteY121" fmla="*/ 475281 h 3370881"/>
                          <a:gd name="connsiteX122" fmla="*/ 1228165 w 2657256"/>
                          <a:gd name="connsiteY122" fmla="*/ 484246 h 3370881"/>
                          <a:gd name="connsiteX123" fmla="*/ 1250576 w 2657256"/>
                          <a:gd name="connsiteY123" fmla="*/ 502176 h 3370881"/>
                          <a:gd name="connsiteX124" fmla="*/ 1317812 w 2657256"/>
                          <a:gd name="connsiteY124" fmla="*/ 497693 h 3370881"/>
                          <a:gd name="connsiteX125" fmla="*/ 1353670 w 2657256"/>
                          <a:gd name="connsiteY125" fmla="*/ 488729 h 3370881"/>
                          <a:gd name="connsiteX126" fmla="*/ 1506070 w 2657256"/>
                          <a:gd name="connsiteY126" fmla="*/ 457352 h 3370881"/>
                          <a:gd name="connsiteX127" fmla="*/ 1550894 w 2657256"/>
                          <a:gd name="connsiteY127" fmla="*/ 430458 h 3370881"/>
                          <a:gd name="connsiteX128" fmla="*/ 1564341 w 2657256"/>
                          <a:gd name="connsiteY128" fmla="*/ 417011 h 3370881"/>
                          <a:gd name="connsiteX129" fmla="*/ 1586753 w 2657256"/>
                          <a:gd name="connsiteY129" fmla="*/ 399081 h 3370881"/>
                          <a:gd name="connsiteX130" fmla="*/ 1595718 w 2657256"/>
                          <a:gd name="connsiteY130" fmla="*/ 381152 h 3370881"/>
                          <a:gd name="connsiteX131" fmla="*/ 1613139 w 2657256"/>
                          <a:gd name="connsiteY131" fmla="*/ 358910 h 3370881"/>
                          <a:gd name="connsiteX132" fmla="*/ 1620066 w 2657256"/>
                          <a:gd name="connsiteY132" fmla="*/ 291047 h 3370881"/>
                          <a:gd name="connsiteX133" fmla="*/ 1604852 w 2657256"/>
                          <a:gd name="connsiteY133" fmla="*/ 236279 h 3370881"/>
                          <a:gd name="connsiteX134" fmla="*/ 1537447 w 2657256"/>
                          <a:gd name="connsiteY134" fmla="*/ 188411 h 3370881"/>
                          <a:gd name="connsiteX135" fmla="*/ 1613647 w 2657256"/>
                          <a:gd name="connsiteY135" fmla="*/ 399081 h 3370881"/>
                          <a:gd name="connsiteX136" fmla="*/ 1627094 w 2657256"/>
                          <a:gd name="connsiteY136" fmla="*/ 417011 h 3370881"/>
                          <a:gd name="connsiteX137" fmla="*/ 1658470 w 2657256"/>
                          <a:gd name="connsiteY137" fmla="*/ 412529 h 3370881"/>
                          <a:gd name="connsiteX138" fmla="*/ 1685365 w 2657256"/>
                          <a:gd name="connsiteY138" fmla="*/ 390117 h 3370881"/>
                          <a:gd name="connsiteX139" fmla="*/ 1694329 w 2657256"/>
                          <a:gd name="connsiteY139" fmla="*/ 376670 h 3370881"/>
                          <a:gd name="connsiteX140" fmla="*/ 1734670 w 2657256"/>
                          <a:gd name="connsiteY140" fmla="*/ 354258 h 3370881"/>
                          <a:gd name="connsiteX141" fmla="*/ 1743635 w 2657256"/>
                          <a:gd name="connsiteY141" fmla="*/ 340811 h 3370881"/>
                          <a:gd name="connsiteX142" fmla="*/ 1757082 w 2657256"/>
                          <a:gd name="connsiteY142" fmla="*/ 336329 h 3370881"/>
                          <a:gd name="connsiteX143" fmla="*/ 1843909 w 2657256"/>
                          <a:gd name="connsiteY143" fmla="*/ 262341 h 3370881"/>
                          <a:gd name="connsiteX144" fmla="*/ 1842471 w 2657256"/>
                          <a:gd name="connsiteY144" fmla="*/ 202194 h 3370881"/>
                          <a:gd name="connsiteX145" fmla="*/ 1828094 w 2657256"/>
                          <a:gd name="connsiteY145" fmla="*/ 136767 h 3370881"/>
                          <a:gd name="connsiteX146" fmla="*/ 1772023 w 2657256"/>
                          <a:gd name="connsiteY146" fmla="*/ 77249 h 3370881"/>
                          <a:gd name="connsiteX147" fmla="*/ 1948888 w 2657256"/>
                          <a:gd name="connsiteY147" fmla="*/ 178018 h 3370881"/>
                          <a:gd name="connsiteX148" fmla="*/ 1952362 w 2657256"/>
                          <a:gd name="connsiteY148" fmla="*/ 254265 h 3370881"/>
                          <a:gd name="connsiteX149" fmla="*/ 1874221 w 2657256"/>
                          <a:gd name="connsiteY149" fmla="*/ 318698 h 3370881"/>
                          <a:gd name="connsiteX150" fmla="*/ 1788459 w 2657256"/>
                          <a:gd name="connsiteY150" fmla="*/ 367705 h 3370881"/>
                          <a:gd name="connsiteX151" fmla="*/ 1761565 w 2657256"/>
                          <a:gd name="connsiteY151" fmla="*/ 390117 h 3370881"/>
                          <a:gd name="connsiteX152" fmla="*/ 1783976 w 2657256"/>
                          <a:gd name="connsiteY152" fmla="*/ 399081 h 3370881"/>
                          <a:gd name="connsiteX153" fmla="*/ 1878106 w 2657256"/>
                          <a:gd name="connsiteY153" fmla="*/ 390117 h 3370881"/>
                          <a:gd name="connsiteX154" fmla="*/ 1891553 w 2657256"/>
                          <a:gd name="connsiteY154" fmla="*/ 381152 h 3370881"/>
                          <a:gd name="connsiteX155" fmla="*/ 1918447 w 2657256"/>
                          <a:gd name="connsiteY155" fmla="*/ 372187 h 3370881"/>
                          <a:gd name="connsiteX156" fmla="*/ 1940859 w 2657256"/>
                          <a:gd name="connsiteY156" fmla="*/ 358740 h 3370881"/>
                          <a:gd name="connsiteX157" fmla="*/ 1954306 w 2657256"/>
                          <a:gd name="connsiteY157" fmla="*/ 354258 h 3370881"/>
                          <a:gd name="connsiteX158" fmla="*/ 2083304 w 2657256"/>
                          <a:gd name="connsiteY158" fmla="*/ 290281 h 3370881"/>
                          <a:gd name="connsiteX159" fmla="*/ 2166172 w 2657256"/>
                          <a:gd name="connsiteY159" fmla="*/ 215604 h 3370881"/>
                          <a:gd name="connsiteX160" fmla="*/ 2069054 w 2657256"/>
                          <a:gd name="connsiteY160" fmla="*/ 40493 h 3370881"/>
                          <a:gd name="connsiteX161" fmla="*/ 2078225 w 2657256"/>
                          <a:gd name="connsiteY161" fmla="*/ 188681 h 3370881"/>
                          <a:gd name="connsiteX162" fmla="*/ 1999129 w 2657256"/>
                          <a:gd name="connsiteY162" fmla="*/ 358740 h 3370881"/>
                          <a:gd name="connsiteX163" fmla="*/ 1994647 w 2657256"/>
                          <a:gd name="connsiteY163" fmla="*/ 372187 h 3370881"/>
                          <a:gd name="connsiteX164" fmla="*/ 2039470 w 2657256"/>
                          <a:gd name="connsiteY164" fmla="*/ 390117 h 3370881"/>
                          <a:gd name="connsiteX165" fmla="*/ 2115670 w 2657256"/>
                          <a:gd name="connsiteY165" fmla="*/ 390117 h 3370881"/>
                          <a:gd name="connsiteX166" fmla="*/ 2160494 w 2657256"/>
                          <a:gd name="connsiteY166" fmla="*/ 376670 h 3370881"/>
                          <a:gd name="connsiteX167" fmla="*/ 2191870 w 2657256"/>
                          <a:gd name="connsiteY167" fmla="*/ 363223 h 3370881"/>
                          <a:gd name="connsiteX168" fmla="*/ 2205318 w 2657256"/>
                          <a:gd name="connsiteY168" fmla="*/ 358740 h 3370881"/>
                          <a:gd name="connsiteX169" fmla="*/ 2232212 w 2657256"/>
                          <a:gd name="connsiteY169" fmla="*/ 340811 h 3370881"/>
                          <a:gd name="connsiteX170" fmla="*/ 2312894 w 2657256"/>
                          <a:gd name="connsiteY170" fmla="*/ 183929 h 3370881"/>
                          <a:gd name="connsiteX171" fmla="*/ 2339788 w 2657256"/>
                          <a:gd name="connsiteY171" fmla="*/ 151 h 3370881"/>
                          <a:gd name="connsiteX172" fmla="*/ 2357718 w 2657256"/>
                          <a:gd name="connsiteY172" fmla="*/ 215305 h 3370881"/>
                          <a:gd name="connsiteX173" fmla="*/ 2254623 w 2657256"/>
                          <a:gd name="connsiteY173" fmla="*/ 376670 h 3370881"/>
                          <a:gd name="connsiteX174" fmla="*/ 2245659 w 2657256"/>
                          <a:gd name="connsiteY174" fmla="*/ 390117 h 3370881"/>
                          <a:gd name="connsiteX175" fmla="*/ 2254623 w 2657256"/>
                          <a:gd name="connsiteY175" fmla="*/ 403564 h 3370881"/>
                          <a:gd name="connsiteX176" fmla="*/ 2353235 w 2657256"/>
                          <a:gd name="connsiteY176" fmla="*/ 399081 h 3370881"/>
                          <a:gd name="connsiteX177" fmla="*/ 2366682 w 2657256"/>
                          <a:gd name="connsiteY177" fmla="*/ 394599 h 3370881"/>
                          <a:gd name="connsiteX178" fmla="*/ 2389094 w 2657256"/>
                          <a:gd name="connsiteY178" fmla="*/ 390117 h 3370881"/>
                          <a:gd name="connsiteX179" fmla="*/ 2424953 w 2657256"/>
                          <a:gd name="connsiteY179" fmla="*/ 367705 h 3370881"/>
                          <a:gd name="connsiteX180" fmla="*/ 2528047 w 2657256"/>
                          <a:gd name="connsiteY180" fmla="*/ 292700 h 3370881"/>
                          <a:gd name="connsiteX181" fmla="*/ 2541495 w 2657256"/>
                          <a:gd name="connsiteY181" fmla="*/ 62906 h 3370881"/>
                          <a:gd name="connsiteX182" fmla="*/ 2591304 w 2657256"/>
                          <a:gd name="connsiteY182" fmla="*/ 214081 h 3370881"/>
                          <a:gd name="connsiteX183" fmla="*/ 2612315 w 2657256"/>
                          <a:gd name="connsiteY183" fmla="*/ 290907 h 3370881"/>
                          <a:gd name="connsiteX184" fmla="*/ 2650863 w 2657256"/>
                          <a:gd name="connsiteY184" fmla="*/ 344994 h 3370881"/>
                          <a:gd name="connsiteX185" fmla="*/ 2465294 w 2657256"/>
                          <a:gd name="connsiteY185" fmla="*/ 399081 h 3370881"/>
                          <a:gd name="connsiteX186" fmla="*/ 2442882 w 2657256"/>
                          <a:gd name="connsiteY186" fmla="*/ 403564 h 3370881"/>
                          <a:gd name="connsiteX187" fmla="*/ 2398059 w 2657256"/>
                          <a:gd name="connsiteY187" fmla="*/ 417011 h 3370881"/>
                          <a:gd name="connsiteX188" fmla="*/ 2375647 w 2657256"/>
                          <a:gd name="connsiteY188" fmla="*/ 425976 h 3370881"/>
                          <a:gd name="connsiteX189" fmla="*/ 2357718 w 2657256"/>
                          <a:gd name="connsiteY189" fmla="*/ 430458 h 3370881"/>
                          <a:gd name="connsiteX190" fmla="*/ 2344270 w 2657256"/>
                          <a:gd name="connsiteY190" fmla="*/ 461834 h 3370881"/>
                          <a:gd name="connsiteX191" fmla="*/ 2353235 w 2657256"/>
                          <a:gd name="connsiteY191" fmla="*/ 502176 h 3370881"/>
                          <a:gd name="connsiteX192" fmla="*/ 2362200 w 2657256"/>
                          <a:gd name="connsiteY192" fmla="*/ 515623 h 3370881"/>
                          <a:gd name="connsiteX193" fmla="*/ 2344270 w 2657256"/>
                          <a:gd name="connsiteY193" fmla="*/ 587340 h 3370881"/>
                          <a:gd name="connsiteX194" fmla="*/ 2321859 w 2657256"/>
                          <a:gd name="connsiteY194" fmla="*/ 614234 h 3370881"/>
                          <a:gd name="connsiteX195" fmla="*/ 2308412 w 2657256"/>
                          <a:gd name="connsiteY195" fmla="*/ 636646 h 3370881"/>
                          <a:gd name="connsiteX196" fmla="*/ 2281518 w 2657256"/>
                          <a:gd name="connsiteY196" fmla="*/ 641129 h 3370881"/>
                          <a:gd name="connsiteX197" fmla="*/ 2259106 w 2657256"/>
                          <a:gd name="connsiteY197" fmla="*/ 636646 h 3370881"/>
                          <a:gd name="connsiteX198" fmla="*/ 2277035 w 2657256"/>
                          <a:gd name="connsiteY198" fmla="*/ 578376 h 3370881"/>
                          <a:gd name="connsiteX199" fmla="*/ 2290482 w 2657256"/>
                          <a:gd name="connsiteY199" fmla="*/ 542517 h 3370881"/>
                          <a:gd name="connsiteX200" fmla="*/ 2286000 w 2657256"/>
                          <a:gd name="connsiteY200" fmla="*/ 506658 h 3370881"/>
                          <a:gd name="connsiteX201" fmla="*/ 2245659 w 2657256"/>
                          <a:gd name="connsiteY201" fmla="*/ 448387 h 3370881"/>
                          <a:gd name="connsiteX202" fmla="*/ 2200835 w 2657256"/>
                          <a:gd name="connsiteY202" fmla="*/ 430458 h 3370881"/>
                          <a:gd name="connsiteX203" fmla="*/ 2169459 w 2657256"/>
                          <a:gd name="connsiteY203" fmla="*/ 425976 h 3370881"/>
                          <a:gd name="connsiteX204" fmla="*/ 2102223 w 2657256"/>
                          <a:gd name="connsiteY204" fmla="*/ 430458 h 3370881"/>
                          <a:gd name="connsiteX205" fmla="*/ 2084294 w 2657256"/>
                          <a:gd name="connsiteY205" fmla="*/ 439423 h 3370881"/>
                          <a:gd name="connsiteX206" fmla="*/ 2070847 w 2657256"/>
                          <a:gd name="connsiteY206" fmla="*/ 443905 h 3370881"/>
                          <a:gd name="connsiteX207" fmla="*/ 2061882 w 2657256"/>
                          <a:gd name="connsiteY207" fmla="*/ 461834 h 3370881"/>
                          <a:gd name="connsiteX208" fmla="*/ 2034988 w 2657256"/>
                          <a:gd name="connsiteY208" fmla="*/ 475281 h 3370881"/>
                          <a:gd name="connsiteX209" fmla="*/ 1783976 w 2657256"/>
                          <a:gd name="connsiteY209" fmla="*/ 479764 h 3370881"/>
                          <a:gd name="connsiteX210" fmla="*/ 1766047 w 2657256"/>
                          <a:gd name="connsiteY210" fmla="*/ 488729 h 3370881"/>
                          <a:gd name="connsiteX211" fmla="*/ 1703294 w 2657256"/>
                          <a:gd name="connsiteY211" fmla="*/ 506658 h 3370881"/>
                          <a:gd name="connsiteX212" fmla="*/ 1689847 w 2657256"/>
                          <a:gd name="connsiteY212" fmla="*/ 511140 h 3370881"/>
                          <a:gd name="connsiteX213" fmla="*/ 1676400 w 2657256"/>
                          <a:gd name="connsiteY213" fmla="*/ 520105 h 3370881"/>
                          <a:gd name="connsiteX214" fmla="*/ 1649506 w 2657256"/>
                          <a:gd name="connsiteY214" fmla="*/ 529070 h 3370881"/>
                          <a:gd name="connsiteX215" fmla="*/ 1636059 w 2657256"/>
                          <a:gd name="connsiteY215" fmla="*/ 538034 h 3370881"/>
                          <a:gd name="connsiteX216" fmla="*/ 1622612 w 2657256"/>
                          <a:gd name="connsiteY216" fmla="*/ 551481 h 3370881"/>
                          <a:gd name="connsiteX217" fmla="*/ 1609165 w 2657256"/>
                          <a:gd name="connsiteY217" fmla="*/ 555964 h 3370881"/>
                          <a:gd name="connsiteX218" fmla="*/ 1577788 w 2657256"/>
                          <a:gd name="connsiteY218" fmla="*/ 587340 h 3370881"/>
                          <a:gd name="connsiteX219" fmla="*/ 1568823 w 2657256"/>
                          <a:gd name="connsiteY219" fmla="*/ 600787 h 3370881"/>
                          <a:gd name="connsiteX220" fmla="*/ 1555376 w 2657256"/>
                          <a:gd name="connsiteY220" fmla="*/ 614234 h 3370881"/>
                          <a:gd name="connsiteX221" fmla="*/ 1524000 w 2657256"/>
                          <a:gd name="connsiteY221" fmla="*/ 654576 h 3370881"/>
                          <a:gd name="connsiteX222" fmla="*/ 1519518 w 2657256"/>
                          <a:gd name="connsiteY222" fmla="*/ 668023 h 3370881"/>
                          <a:gd name="connsiteX223" fmla="*/ 1528482 w 2657256"/>
                          <a:gd name="connsiteY223" fmla="*/ 708364 h 3370881"/>
                          <a:gd name="connsiteX224" fmla="*/ 1537447 w 2657256"/>
                          <a:gd name="connsiteY224" fmla="*/ 721811 h 3370881"/>
                          <a:gd name="connsiteX225" fmla="*/ 1568823 w 2657256"/>
                          <a:gd name="connsiteY225" fmla="*/ 712846 h 3370881"/>
                          <a:gd name="connsiteX226" fmla="*/ 1600200 w 2657256"/>
                          <a:gd name="connsiteY226" fmla="*/ 712846 h 3370881"/>
                          <a:gd name="connsiteX227" fmla="*/ 1631576 w 2657256"/>
                          <a:gd name="connsiteY227" fmla="*/ 690434 h 3370881"/>
                          <a:gd name="connsiteX228" fmla="*/ 1645023 w 2657256"/>
                          <a:gd name="connsiteY228" fmla="*/ 676987 h 3370881"/>
                          <a:gd name="connsiteX229" fmla="*/ 1685365 w 2657256"/>
                          <a:gd name="connsiteY229" fmla="*/ 645611 h 3370881"/>
                          <a:gd name="connsiteX230" fmla="*/ 1716741 w 2657256"/>
                          <a:gd name="connsiteY230" fmla="*/ 614234 h 3370881"/>
                          <a:gd name="connsiteX231" fmla="*/ 1748118 w 2657256"/>
                          <a:gd name="connsiteY231" fmla="*/ 596305 h 3370881"/>
                          <a:gd name="connsiteX232" fmla="*/ 1761565 w 2657256"/>
                          <a:gd name="connsiteY232" fmla="*/ 591823 h 3370881"/>
                          <a:gd name="connsiteX233" fmla="*/ 1779494 w 2657256"/>
                          <a:gd name="connsiteY233" fmla="*/ 582858 h 3370881"/>
                          <a:gd name="connsiteX234" fmla="*/ 1815353 w 2657256"/>
                          <a:gd name="connsiteY234" fmla="*/ 573893 h 3370881"/>
                          <a:gd name="connsiteX235" fmla="*/ 2030506 w 2657256"/>
                          <a:gd name="connsiteY235" fmla="*/ 578376 h 3370881"/>
                          <a:gd name="connsiteX236" fmla="*/ 2017059 w 2657256"/>
                          <a:gd name="connsiteY236" fmla="*/ 600787 h 3370881"/>
                          <a:gd name="connsiteX237" fmla="*/ 1981200 w 2657256"/>
                          <a:gd name="connsiteY237" fmla="*/ 636646 h 3370881"/>
                          <a:gd name="connsiteX238" fmla="*/ 1967753 w 2657256"/>
                          <a:gd name="connsiteY238" fmla="*/ 650093 h 3370881"/>
                          <a:gd name="connsiteX239" fmla="*/ 1936376 w 2657256"/>
                          <a:gd name="connsiteY239" fmla="*/ 690434 h 3370881"/>
                          <a:gd name="connsiteX240" fmla="*/ 1905000 w 2657256"/>
                          <a:gd name="connsiteY240" fmla="*/ 717329 h 3370881"/>
                          <a:gd name="connsiteX241" fmla="*/ 1860176 w 2657256"/>
                          <a:gd name="connsiteY241" fmla="*/ 735258 h 3370881"/>
                          <a:gd name="connsiteX242" fmla="*/ 1788459 w 2657256"/>
                          <a:gd name="connsiteY242" fmla="*/ 744223 h 3370881"/>
                          <a:gd name="connsiteX243" fmla="*/ 1846729 w 2657256"/>
                          <a:gd name="connsiteY243" fmla="*/ 802493 h 3370881"/>
                          <a:gd name="connsiteX244" fmla="*/ 1913965 w 2657256"/>
                          <a:gd name="connsiteY244" fmla="*/ 829387 h 3370881"/>
                          <a:gd name="connsiteX245" fmla="*/ 1922929 w 2657256"/>
                          <a:gd name="connsiteY245" fmla="*/ 842834 h 3370881"/>
                          <a:gd name="connsiteX246" fmla="*/ 1967753 w 2657256"/>
                          <a:gd name="connsiteY246" fmla="*/ 883176 h 3370881"/>
                          <a:gd name="connsiteX247" fmla="*/ 1981200 w 2657256"/>
                          <a:gd name="connsiteY247" fmla="*/ 896623 h 3370881"/>
                          <a:gd name="connsiteX248" fmla="*/ 1994647 w 2657256"/>
                          <a:gd name="connsiteY248" fmla="*/ 905587 h 3370881"/>
                          <a:gd name="connsiteX249" fmla="*/ 2021541 w 2657256"/>
                          <a:gd name="connsiteY249" fmla="*/ 927999 h 3370881"/>
                          <a:gd name="connsiteX250" fmla="*/ 2030506 w 2657256"/>
                          <a:gd name="connsiteY250" fmla="*/ 941446 h 3370881"/>
                          <a:gd name="connsiteX251" fmla="*/ 2057400 w 2657256"/>
                          <a:gd name="connsiteY251" fmla="*/ 968340 h 3370881"/>
                          <a:gd name="connsiteX252" fmla="*/ 2088776 w 2657256"/>
                          <a:gd name="connsiteY252" fmla="*/ 1013164 h 3370881"/>
                          <a:gd name="connsiteX253" fmla="*/ 2115670 w 2657256"/>
                          <a:gd name="connsiteY253" fmla="*/ 1057987 h 3370881"/>
                          <a:gd name="connsiteX254" fmla="*/ 2120153 w 2657256"/>
                          <a:gd name="connsiteY254" fmla="*/ 1089364 h 3370881"/>
                          <a:gd name="connsiteX255" fmla="*/ 2138082 w 2657256"/>
                          <a:gd name="connsiteY255" fmla="*/ 1143152 h 3370881"/>
                          <a:gd name="connsiteX256" fmla="*/ 2147047 w 2657256"/>
                          <a:gd name="connsiteY256" fmla="*/ 1196940 h 3370881"/>
                          <a:gd name="connsiteX257" fmla="*/ 2151529 w 2657256"/>
                          <a:gd name="connsiteY257" fmla="*/ 1210387 h 3370881"/>
                          <a:gd name="connsiteX258" fmla="*/ 2156012 w 2657256"/>
                          <a:gd name="connsiteY258" fmla="*/ 1228317 h 3370881"/>
                          <a:gd name="connsiteX259" fmla="*/ 2173941 w 2657256"/>
                          <a:gd name="connsiteY259" fmla="*/ 1295552 h 3370881"/>
                          <a:gd name="connsiteX260" fmla="*/ 2182906 w 2657256"/>
                          <a:gd name="connsiteY260" fmla="*/ 1313481 h 3370881"/>
                          <a:gd name="connsiteX261" fmla="*/ 2187388 w 2657256"/>
                          <a:gd name="connsiteY261" fmla="*/ 1331411 h 3370881"/>
                          <a:gd name="connsiteX262" fmla="*/ 2214282 w 2657256"/>
                          <a:gd name="connsiteY262" fmla="*/ 1385199 h 3370881"/>
                          <a:gd name="connsiteX263" fmla="*/ 2218765 w 2657256"/>
                          <a:gd name="connsiteY263" fmla="*/ 1403129 h 3370881"/>
                          <a:gd name="connsiteX264" fmla="*/ 2223247 w 2657256"/>
                          <a:gd name="connsiteY264" fmla="*/ 1430023 h 3370881"/>
                          <a:gd name="connsiteX265" fmla="*/ 2236694 w 2657256"/>
                          <a:gd name="connsiteY265" fmla="*/ 1456917 h 3370881"/>
                          <a:gd name="connsiteX266" fmla="*/ 2249794 w 2657256"/>
                          <a:gd name="connsiteY266" fmla="*/ 1524624 h 3370881"/>
                          <a:gd name="connsiteX267" fmla="*/ 2241176 w 2657256"/>
                          <a:gd name="connsiteY267" fmla="*/ 1577940 h 3370881"/>
                          <a:gd name="connsiteX268" fmla="*/ 2245659 w 2657256"/>
                          <a:gd name="connsiteY268" fmla="*/ 1595870 h 3370881"/>
                          <a:gd name="connsiteX269" fmla="*/ 2249634 w 2657256"/>
                          <a:gd name="connsiteY269" fmla="*/ 1685855 h 3370881"/>
                          <a:gd name="connsiteX270" fmla="*/ 2227729 w 2657256"/>
                          <a:gd name="connsiteY270" fmla="*/ 1716893 h 3370881"/>
                          <a:gd name="connsiteX271" fmla="*/ 2240500 w 2657256"/>
                          <a:gd name="connsiteY271" fmla="*/ 1674269 h 3370881"/>
                          <a:gd name="connsiteX272" fmla="*/ 2235341 w 2657256"/>
                          <a:gd name="connsiteY272" fmla="*/ 1788611 h 3370881"/>
                          <a:gd name="connsiteX273" fmla="*/ 2230689 w 2657256"/>
                          <a:gd name="connsiteY273" fmla="*/ 1823963 h 3370881"/>
                          <a:gd name="connsiteX274" fmla="*/ 2226207 w 2657256"/>
                          <a:gd name="connsiteY274" fmla="*/ 1824470 h 3370881"/>
                          <a:gd name="connsiteX275" fmla="*/ 2208278 w 2657256"/>
                          <a:gd name="connsiteY275" fmla="*/ 1869293 h 3370881"/>
                          <a:gd name="connsiteX276" fmla="*/ 2195168 w 2657256"/>
                          <a:gd name="connsiteY276" fmla="*/ 1882740 h 3370881"/>
                          <a:gd name="connsiteX277" fmla="*/ 2203458 w 2657256"/>
                          <a:gd name="connsiteY277" fmla="*/ 1918938 h 3370881"/>
                          <a:gd name="connsiteX278" fmla="*/ 2204134 w 2657256"/>
                          <a:gd name="connsiteY278" fmla="*/ 1949806 h 3370881"/>
                          <a:gd name="connsiteX279" fmla="*/ 2226545 w 2657256"/>
                          <a:gd name="connsiteY279" fmla="*/ 1954627 h 3370881"/>
                          <a:gd name="connsiteX280" fmla="*/ 2241176 w 2657256"/>
                          <a:gd name="connsiteY280" fmla="*/ 2012729 h 3370881"/>
                          <a:gd name="connsiteX281" fmla="*/ 2263588 w 2657256"/>
                          <a:gd name="connsiteY281" fmla="*/ 2057552 h 3370881"/>
                          <a:gd name="connsiteX282" fmla="*/ 2286000 w 2657256"/>
                          <a:gd name="connsiteY282" fmla="*/ 2084446 h 3370881"/>
                          <a:gd name="connsiteX283" fmla="*/ 2299447 w 2657256"/>
                          <a:gd name="connsiteY283" fmla="*/ 2124787 h 3370881"/>
                          <a:gd name="connsiteX284" fmla="*/ 2321859 w 2657256"/>
                          <a:gd name="connsiteY284" fmla="*/ 2151681 h 3370881"/>
                          <a:gd name="connsiteX285" fmla="*/ 2344270 w 2657256"/>
                          <a:gd name="connsiteY285" fmla="*/ 2205470 h 3370881"/>
                          <a:gd name="connsiteX286" fmla="*/ 2348753 w 2657256"/>
                          <a:gd name="connsiteY286" fmla="*/ 2223399 h 3370881"/>
                          <a:gd name="connsiteX287" fmla="*/ 2366682 w 2657256"/>
                          <a:gd name="connsiteY287" fmla="*/ 2263740 h 3370881"/>
                          <a:gd name="connsiteX288" fmla="*/ 2375647 w 2657256"/>
                          <a:gd name="connsiteY288" fmla="*/ 2286152 h 3370881"/>
                          <a:gd name="connsiteX289" fmla="*/ 2380129 w 2657256"/>
                          <a:gd name="connsiteY289" fmla="*/ 2308564 h 3370881"/>
                          <a:gd name="connsiteX290" fmla="*/ 2389094 w 2657256"/>
                          <a:gd name="connsiteY290" fmla="*/ 2335458 h 3370881"/>
                          <a:gd name="connsiteX291" fmla="*/ 2393576 w 2657256"/>
                          <a:gd name="connsiteY291" fmla="*/ 2380281 h 3370881"/>
                          <a:gd name="connsiteX292" fmla="*/ 2398059 w 2657256"/>
                          <a:gd name="connsiteY292" fmla="*/ 2393729 h 3370881"/>
                          <a:gd name="connsiteX293" fmla="*/ 2419794 w 2657256"/>
                          <a:gd name="connsiteY293" fmla="*/ 2447517 h 3370881"/>
                          <a:gd name="connsiteX294" fmla="*/ 2427343 w 2657256"/>
                          <a:gd name="connsiteY294" fmla="*/ 2564058 h 3370881"/>
                          <a:gd name="connsiteX295" fmla="*/ 2389094 w 2657256"/>
                          <a:gd name="connsiteY295" fmla="*/ 2837481 h 3370881"/>
                          <a:gd name="connsiteX296" fmla="*/ 2380129 w 2657256"/>
                          <a:gd name="connsiteY296" fmla="*/ 2859893 h 3370881"/>
                          <a:gd name="connsiteX297" fmla="*/ 2357718 w 2657256"/>
                          <a:gd name="connsiteY297" fmla="*/ 2913681 h 3370881"/>
                          <a:gd name="connsiteX298" fmla="*/ 2348753 w 2657256"/>
                          <a:gd name="connsiteY298" fmla="*/ 2936093 h 3370881"/>
                          <a:gd name="connsiteX299" fmla="*/ 2339788 w 2657256"/>
                          <a:gd name="connsiteY299" fmla="*/ 2971952 h 3370881"/>
                          <a:gd name="connsiteX300" fmla="*/ 2326341 w 2657256"/>
                          <a:gd name="connsiteY300" fmla="*/ 2994364 h 3370881"/>
                          <a:gd name="connsiteX301" fmla="*/ 2317376 w 2657256"/>
                          <a:gd name="connsiteY301" fmla="*/ 3025740 h 3370881"/>
                          <a:gd name="connsiteX302" fmla="*/ 2303929 w 2657256"/>
                          <a:gd name="connsiteY302" fmla="*/ 3048152 h 3370881"/>
                          <a:gd name="connsiteX303" fmla="*/ 2290482 w 2657256"/>
                          <a:gd name="connsiteY303" fmla="*/ 3079529 h 3370881"/>
                          <a:gd name="connsiteX304" fmla="*/ 2272553 w 2657256"/>
                          <a:gd name="connsiteY304" fmla="*/ 3084011 h 3370881"/>
                          <a:gd name="connsiteX305" fmla="*/ 2259106 w 2657256"/>
                          <a:gd name="connsiteY305" fmla="*/ 3088493 h 3370881"/>
                          <a:gd name="connsiteX306" fmla="*/ 2241176 w 2657256"/>
                          <a:gd name="connsiteY306" fmla="*/ 3092976 h 3370881"/>
                          <a:gd name="connsiteX307" fmla="*/ 2209800 w 2657256"/>
                          <a:gd name="connsiteY307" fmla="*/ 3101940 h 3370881"/>
                          <a:gd name="connsiteX308" fmla="*/ 2205318 w 2657256"/>
                          <a:gd name="connsiteY308" fmla="*/ 3039187 h 3370881"/>
                          <a:gd name="connsiteX309" fmla="*/ 2218765 w 2657256"/>
                          <a:gd name="connsiteY309" fmla="*/ 3021258 h 3370881"/>
                          <a:gd name="connsiteX310" fmla="*/ 2245659 w 2657256"/>
                          <a:gd name="connsiteY310" fmla="*/ 2971952 h 3370881"/>
                          <a:gd name="connsiteX311" fmla="*/ 2268070 w 2657256"/>
                          <a:gd name="connsiteY311" fmla="*/ 2945058 h 3370881"/>
                          <a:gd name="connsiteX312" fmla="*/ 2298550 w 2657256"/>
                          <a:gd name="connsiteY312" fmla="*/ 2568540 h 3370881"/>
                          <a:gd name="connsiteX313" fmla="*/ 2284986 w 2657256"/>
                          <a:gd name="connsiteY313" fmla="*/ 2532681 h 3370881"/>
                          <a:gd name="connsiteX314" fmla="*/ 2293273 w 2657256"/>
                          <a:gd name="connsiteY314" fmla="*/ 2496653 h 3370881"/>
                          <a:gd name="connsiteX315" fmla="*/ 2278152 w 2657256"/>
                          <a:gd name="connsiteY315" fmla="*/ 2475178 h 3370881"/>
                          <a:gd name="connsiteX316" fmla="*/ 2245659 w 2657256"/>
                          <a:gd name="connsiteY316" fmla="*/ 2389247 h 3370881"/>
                          <a:gd name="connsiteX317" fmla="*/ 2195507 w 2657256"/>
                          <a:gd name="connsiteY317" fmla="*/ 2241328 h 3370881"/>
                          <a:gd name="connsiteX318" fmla="*/ 2083786 w 2657256"/>
                          <a:gd name="connsiteY318" fmla="*/ 2040300 h 3370881"/>
                          <a:gd name="connsiteX319" fmla="*/ 2048773 w 2657256"/>
                          <a:gd name="connsiteY319" fmla="*/ 2017971 h 3370881"/>
                          <a:gd name="connsiteX320" fmla="*/ 2074314 w 2657256"/>
                          <a:gd name="connsiteY320" fmla="*/ 2011967 h 3370881"/>
                          <a:gd name="connsiteX321" fmla="*/ 2034988 w 2657256"/>
                          <a:gd name="connsiteY321" fmla="*/ 2003764 h 3370881"/>
                          <a:gd name="connsiteX322" fmla="*/ 2026023 w 2657256"/>
                          <a:gd name="connsiteY322" fmla="*/ 2026176 h 3370881"/>
                          <a:gd name="connsiteX323" fmla="*/ 2021541 w 2657256"/>
                          <a:gd name="connsiteY323" fmla="*/ 2039623 h 3370881"/>
                          <a:gd name="connsiteX324" fmla="*/ 1999129 w 2657256"/>
                          <a:gd name="connsiteY324" fmla="*/ 2053070 h 3370881"/>
                          <a:gd name="connsiteX325" fmla="*/ 1990165 w 2657256"/>
                          <a:gd name="connsiteY325" fmla="*/ 2070999 h 3370881"/>
                          <a:gd name="connsiteX326" fmla="*/ 1967753 w 2657256"/>
                          <a:gd name="connsiteY326" fmla="*/ 2106858 h 3370881"/>
                          <a:gd name="connsiteX327" fmla="*/ 1981200 w 2657256"/>
                          <a:gd name="connsiteY327" fmla="*/ 2223399 h 3370881"/>
                          <a:gd name="connsiteX328" fmla="*/ 1994647 w 2657256"/>
                          <a:gd name="connsiteY328" fmla="*/ 2254776 h 3370881"/>
                          <a:gd name="connsiteX329" fmla="*/ 2003612 w 2657256"/>
                          <a:gd name="connsiteY329" fmla="*/ 2272705 h 3370881"/>
                          <a:gd name="connsiteX330" fmla="*/ 2026023 w 2657256"/>
                          <a:gd name="connsiteY330" fmla="*/ 2304081 h 3370881"/>
                          <a:gd name="connsiteX331" fmla="*/ 2043953 w 2657256"/>
                          <a:gd name="connsiteY331" fmla="*/ 2348905 h 3370881"/>
                          <a:gd name="connsiteX332" fmla="*/ 2061882 w 2657256"/>
                          <a:gd name="connsiteY332" fmla="*/ 2371317 h 3370881"/>
                          <a:gd name="connsiteX333" fmla="*/ 2088776 w 2657256"/>
                          <a:gd name="connsiteY333" fmla="*/ 2434070 h 3370881"/>
                          <a:gd name="connsiteX334" fmla="*/ 2102223 w 2657256"/>
                          <a:gd name="connsiteY334" fmla="*/ 2465446 h 3370881"/>
                          <a:gd name="connsiteX335" fmla="*/ 2106706 w 2657256"/>
                          <a:gd name="connsiteY335" fmla="*/ 2496823 h 3370881"/>
                          <a:gd name="connsiteX336" fmla="*/ 2124635 w 2657256"/>
                          <a:gd name="connsiteY336" fmla="*/ 2559576 h 3370881"/>
                          <a:gd name="connsiteX337" fmla="*/ 2138082 w 2657256"/>
                          <a:gd name="connsiteY337" fmla="*/ 2649223 h 3370881"/>
                          <a:gd name="connsiteX338" fmla="*/ 2147047 w 2657256"/>
                          <a:gd name="connsiteY338" fmla="*/ 2685081 h 3370881"/>
                          <a:gd name="connsiteX339" fmla="*/ 2151529 w 2657256"/>
                          <a:gd name="connsiteY339" fmla="*/ 2716458 h 3370881"/>
                          <a:gd name="connsiteX340" fmla="*/ 2160494 w 2657256"/>
                          <a:gd name="connsiteY340" fmla="*/ 2770246 h 3370881"/>
                          <a:gd name="connsiteX341" fmla="*/ 2156012 w 2657256"/>
                          <a:gd name="connsiteY341" fmla="*/ 2962987 h 3370881"/>
                          <a:gd name="connsiteX342" fmla="*/ 2138082 w 2657256"/>
                          <a:gd name="connsiteY342" fmla="*/ 3043670 h 3370881"/>
                          <a:gd name="connsiteX343" fmla="*/ 2133600 w 2657256"/>
                          <a:gd name="connsiteY343" fmla="*/ 3061599 h 3370881"/>
                          <a:gd name="connsiteX344" fmla="*/ 2120153 w 2657256"/>
                          <a:gd name="connsiteY344" fmla="*/ 3079529 h 3370881"/>
                          <a:gd name="connsiteX345" fmla="*/ 2111188 w 2657256"/>
                          <a:gd name="connsiteY345" fmla="*/ 3106423 h 3370881"/>
                          <a:gd name="connsiteX346" fmla="*/ 2088776 w 2657256"/>
                          <a:gd name="connsiteY346" fmla="*/ 3137799 h 3370881"/>
                          <a:gd name="connsiteX347" fmla="*/ 2075329 w 2657256"/>
                          <a:gd name="connsiteY347" fmla="*/ 3164693 h 3370881"/>
                          <a:gd name="connsiteX348" fmla="*/ 2061882 w 2657256"/>
                          <a:gd name="connsiteY348" fmla="*/ 3169176 h 3370881"/>
                          <a:gd name="connsiteX349" fmla="*/ 2021541 w 2657256"/>
                          <a:gd name="connsiteY349" fmla="*/ 3164693 h 3370881"/>
                          <a:gd name="connsiteX350" fmla="*/ 2012576 w 2657256"/>
                          <a:gd name="connsiteY350" fmla="*/ 3119870 h 3370881"/>
                          <a:gd name="connsiteX351" fmla="*/ 2048435 w 2657256"/>
                          <a:gd name="connsiteY351" fmla="*/ 3021258 h 3370881"/>
                          <a:gd name="connsiteX352" fmla="*/ 2048435 w 2657256"/>
                          <a:gd name="connsiteY352" fmla="*/ 3021258 h 3370881"/>
                          <a:gd name="connsiteX353" fmla="*/ 2061882 w 2657256"/>
                          <a:gd name="connsiteY353" fmla="*/ 2967470 h 3370881"/>
                          <a:gd name="connsiteX354" fmla="*/ 2070847 w 2657256"/>
                          <a:gd name="connsiteY354" fmla="*/ 2882305 h 3370881"/>
                          <a:gd name="connsiteX355" fmla="*/ 2066365 w 2657256"/>
                          <a:gd name="connsiteY355" fmla="*/ 2725423 h 3370881"/>
                          <a:gd name="connsiteX356" fmla="*/ 2043953 w 2657256"/>
                          <a:gd name="connsiteY356" fmla="*/ 2649223 h 3370881"/>
                          <a:gd name="connsiteX357" fmla="*/ 2030506 w 2657256"/>
                          <a:gd name="connsiteY357" fmla="*/ 2622329 h 3370881"/>
                          <a:gd name="connsiteX358" fmla="*/ 2017059 w 2657256"/>
                          <a:gd name="connsiteY358" fmla="*/ 2581987 h 3370881"/>
                          <a:gd name="connsiteX359" fmla="*/ 1981200 w 2657256"/>
                          <a:gd name="connsiteY359" fmla="*/ 2514752 h 3370881"/>
                          <a:gd name="connsiteX360" fmla="*/ 1972235 w 2657256"/>
                          <a:gd name="connsiteY360" fmla="*/ 2501305 h 3370881"/>
                          <a:gd name="connsiteX361" fmla="*/ 1958788 w 2657256"/>
                          <a:gd name="connsiteY361" fmla="*/ 2478893 h 3370881"/>
                          <a:gd name="connsiteX362" fmla="*/ 1905000 w 2657256"/>
                          <a:gd name="connsiteY362" fmla="*/ 2398211 h 3370881"/>
                          <a:gd name="connsiteX363" fmla="*/ 1882588 w 2657256"/>
                          <a:gd name="connsiteY363" fmla="*/ 2357870 h 3370881"/>
                          <a:gd name="connsiteX364" fmla="*/ 1869141 w 2657256"/>
                          <a:gd name="connsiteY364" fmla="*/ 2339940 h 3370881"/>
                          <a:gd name="connsiteX365" fmla="*/ 1806388 w 2657256"/>
                          <a:gd name="connsiteY365" fmla="*/ 2313046 h 3370881"/>
                          <a:gd name="connsiteX366" fmla="*/ 1779494 w 2657256"/>
                          <a:gd name="connsiteY366" fmla="*/ 2304081 h 3370881"/>
                          <a:gd name="connsiteX367" fmla="*/ 1752600 w 2657256"/>
                          <a:gd name="connsiteY367" fmla="*/ 2299599 h 3370881"/>
                          <a:gd name="connsiteX368" fmla="*/ 1680882 w 2657256"/>
                          <a:gd name="connsiteY368" fmla="*/ 2277187 h 3370881"/>
                          <a:gd name="connsiteX369" fmla="*/ 1719025 w 2657256"/>
                          <a:gd name="connsiteY369" fmla="*/ 2281331 h 3370881"/>
                          <a:gd name="connsiteX370" fmla="*/ 1756997 w 2657256"/>
                          <a:gd name="connsiteY370" fmla="*/ 2289450 h 3370881"/>
                          <a:gd name="connsiteX371" fmla="*/ 1656440 w 2657256"/>
                          <a:gd name="connsiteY371" fmla="*/ 2298583 h 3370881"/>
                          <a:gd name="connsiteX372" fmla="*/ 1537447 w 2657256"/>
                          <a:gd name="connsiteY372" fmla="*/ 2329960 h 3370881"/>
                          <a:gd name="connsiteX373" fmla="*/ 1571993 w 2657256"/>
                          <a:gd name="connsiteY373" fmla="*/ 2317957 h 3370881"/>
                          <a:gd name="connsiteX374" fmla="*/ 1509707 w 2657256"/>
                          <a:gd name="connsiteY374" fmla="*/ 2338926 h 3370881"/>
                          <a:gd name="connsiteX375" fmla="*/ 1500444 w 2657256"/>
                          <a:gd name="connsiteY375" fmla="*/ 2355271 h 3370881"/>
                          <a:gd name="connsiteX376" fmla="*/ 1402678 w 2657256"/>
                          <a:gd name="connsiteY376" fmla="*/ 2339641 h 3370881"/>
                          <a:gd name="connsiteX377" fmla="*/ 1322892 w 2657256"/>
                          <a:gd name="connsiteY377" fmla="*/ 2336952 h 3370881"/>
                          <a:gd name="connsiteX378" fmla="*/ 1199384 w 2657256"/>
                          <a:gd name="connsiteY378" fmla="*/ 2307041 h 3370881"/>
                          <a:gd name="connsiteX379" fmla="*/ 1066800 w 2657256"/>
                          <a:gd name="connsiteY379" fmla="*/ 2272705 h 3370881"/>
                          <a:gd name="connsiteX380" fmla="*/ 1030941 w 2657256"/>
                          <a:gd name="connsiteY380" fmla="*/ 2263740 h 3370881"/>
                          <a:gd name="connsiteX381" fmla="*/ 986118 w 2657256"/>
                          <a:gd name="connsiteY381" fmla="*/ 2241329 h 3370881"/>
                          <a:gd name="connsiteX382" fmla="*/ 968188 w 2657256"/>
                          <a:gd name="connsiteY382" fmla="*/ 2232364 h 3370881"/>
                          <a:gd name="connsiteX383" fmla="*/ 936812 w 2657256"/>
                          <a:gd name="connsiteY383" fmla="*/ 2214434 h 3370881"/>
                          <a:gd name="connsiteX384" fmla="*/ 905435 w 2657256"/>
                          <a:gd name="connsiteY384" fmla="*/ 2196505 h 3370881"/>
                          <a:gd name="connsiteX385" fmla="*/ 869576 w 2657256"/>
                          <a:gd name="connsiteY385" fmla="*/ 2209952 h 3370881"/>
                          <a:gd name="connsiteX386" fmla="*/ 856129 w 2657256"/>
                          <a:gd name="connsiteY386" fmla="*/ 2227881 h 3370881"/>
                          <a:gd name="connsiteX387" fmla="*/ 815788 w 2657256"/>
                          <a:gd name="connsiteY387" fmla="*/ 2268223 h 3370881"/>
                          <a:gd name="connsiteX388" fmla="*/ 788894 w 2657256"/>
                          <a:gd name="connsiteY388" fmla="*/ 2290634 h 3370881"/>
                          <a:gd name="connsiteX389" fmla="*/ 762000 w 2657256"/>
                          <a:gd name="connsiteY389" fmla="*/ 2313046 h 3370881"/>
                          <a:gd name="connsiteX390" fmla="*/ 753035 w 2657256"/>
                          <a:gd name="connsiteY390" fmla="*/ 2326493 h 3370881"/>
                          <a:gd name="connsiteX391" fmla="*/ 735106 w 2657256"/>
                          <a:gd name="connsiteY391" fmla="*/ 2339940 h 3370881"/>
                          <a:gd name="connsiteX392" fmla="*/ 712694 w 2657256"/>
                          <a:gd name="connsiteY392" fmla="*/ 2362352 h 3370881"/>
                          <a:gd name="connsiteX393" fmla="*/ 694765 w 2657256"/>
                          <a:gd name="connsiteY393" fmla="*/ 2375799 h 3370881"/>
                          <a:gd name="connsiteX394" fmla="*/ 681318 w 2657256"/>
                          <a:gd name="connsiteY394" fmla="*/ 2393729 h 3370881"/>
                          <a:gd name="connsiteX395" fmla="*/ 667870 w 2657256"/>
                          <a:gd name="connsiteY395" fmla="*/ 2402693 h 3370881"/>
                          <a:gd name="connsiteX396" fmla="*/ 623047 w 2657256"/>
                          <a:gd name="connsiteY396" fmla="*/ 2443034 h 3370881"/>
                          <a:gd name="connsiteX397" fmla="*/ 600635 w 2657256"/>
                          <a:gd name="connsiteY397" fmla="*/ 2474411 h 3370881"/>
                          <a:gd name="connsiteX398" fmla="*/ 587188 w 2657256"/>
                          <a:gd name="connsiteY398" fmla="*/ 2514752 h 3370881"/>
                          <a:gd name="connsiteX399" fmla="*/ 582706 w 2657256"/>
                          <a:gd name="connsiteY399" fmla="*/ 2546129 h 3370881"/>
                          <a:gd name="connsiteX400" fmla="*/ 596153 w 2657256"/>
                          <a:gd name="connsiteY400" fmla="*/ 2635776 h 3370881"/>
                          <a:gd name="connsiteX401" fmla="*/ 600635 w 2657256"/>
                          <a:gd name="connsiteY401" fmla="*/ 2653705 h 3370881"/>
                          <a:gd name="connsiteX402" fmla="*/ 609600 w 2657256"/>
                          <a:gd name="connsiteY402" fmla="*/ 2671634 h 3370881"/>
                          <a:gd name="connsiteX403" fmla="*/ 614082 w 2657256"/>
                          <a:gd name="connsiteY403" fmla="*/ 2689564 h 3370881"/>
                          <a:gd name="connsiteX404" fmla="*/ 623047 w 2657256"/>
                          <a:gd name="connsiteY404" fmla="*/ 2711976 h 3370881"/>
                          <a:gd name="connsiteX405" fmla="*/ 627529 w 2657256"/>
                          <a:gd name="connsiteY405" fmla="*/ 2734387 h 3370881"/>
                          <a:gd name="connsiteX406" fmla="*/ 640976 w 2657256"/>
                          <a:gd name="connsiteY406" fmla="*/ 2765764 h 3370881"/>
                          <a:gd name="connsiteX407" fmla="*/ 645459 w 2657256"/>
                          <a:gd name="connsiteY407" fmla="*/ 2779211 h 3370881"/>
                          <a:gd name="connsiteX408" fmla="*/ 658906 w 2657256"/>
                          <a:gd name="connsiteY408" fmla="*/ 2801623 h 3370881"/>
                          <a:gd name="connsiteX409" fmla="*/ 676835 w 2657256"/>
                          <a:gd name="connsiteY409" fmla="*/ 2864376 h 3370881"/>
                          <a:gd name="connsiteX410" fmla="*/ 690282 w 2657256"/>
                          <a:gd name="connsiteY410" fmla="*/ 2895752 h 3370881"/>
                          <a:gd name="connsiteX411" fmla="*/ 699247 w 2657256"/>
                          <a:gd name="connsiteY411" fmla="*/ 2940576 h 3370881"/>
                          <a:gd name="connsiteX412" fmla="*/ 703729 w 2657256"/>
                          <a:gd name="connsiteY412" fmla="*/ 2967470 h 3370881"/>
                          <a:gd name="connsiteX413" fmla="*/ 717176 w 2657256"/>
                          <a:gd name="connsiteY413" fmla="*/ 2994364 h 3370881"/>
                          <a:gd name="connsiteX414" fmla="*/ 735106 w 2657256"/>
                          <a:gd name="connsiteY414" fmla="*/ 3052634 h 3370881"/>
                          <a:gd name="connsiteX415" fmla="*/ 739588 w 2657256"/>
                          <a:gd name="connsiteY415" fmla="*/ 3079529 h 3370881"/>
                          <a:gd name="connsiteX416" fmla="*/ 762000 w 2657256"/>
                          <a:gd name="connsiteY416" fmla="*/ 3142281 h 3370881"/>
                          <a:gd name="connsiteX417" fmla="*/ 766482 w 2657256"/>
                          <a:gd name="connsiteY417" fmla="*/ 3231929 h 3370881"/>
                          <a:gd name="connsiteX418" fmla="*/ 770965 w 2657256"/>
                          <a:gd name="connsiteY418" fmla="*/ 3254340 h 3370881"/>
                          <a:gd name="connsiteX419" fmla="*/ 775447 w 2657256"/>
                          <a:gd name="connsiteY419" fmla="*/ 3285717 h 3370881"/>
                          <a:gd name="connsiteX420" fmla="*/ 748553 w 2657256"/>
                          <a:gd name="connsiteY420" fmla="*/ 3335023 h 3370881"/>
                          <a:gd name="connsiteX421" fmla="*/ 721659 w 2657256"/>
                          <a:gd name="connsiteY421" fmla="*/ 3343987 h 3370881"/>
                          <a:gd name="connsiteX422" fmla="*/ 708212 w 2657256"/>
                          <a:gd name="connsiteY422" fmla="*/ 3348470 h 3370881"/>
                          <a:gd name="connsiteX423" fmla="*/ 623047 w 2657256"/>
                          <a:gd name="connsiteY423" fmla="*/ 3330540 h 3370881"/>
                          <a:gd name="connsiteX424" fmla="*/ 609600 w 2657256"/>
                          <a:gd name="connsiteY424" fmla="*/ 3308129 h 3370881"/>
                          <a:gd name="connsiteX425" fmla="*/ 591670 w 2657256"/>
                          <a:gd name="connsiteY425" fmla="*/ 3267787 h 3370881"/>
                          <a:gd name="connsiteX426" fmla="*/ 560294 w 2657256"/>
                          <a:gd name="connsiteY426" fmla="*/ 3209517 h 3370881"/>
                          <a:gd name="connsiteX427" fmla="*/ 551329 w 2657256"/>
                          <a:gd name="connsiteY427" fmla="*/ 3196070 h 3370881"/>
                          <a:gd name="connsiteX428" fmla="*/ 528918 w 2657256"/>
                          <a:gd name="connsiteY428" fmla="*/ 3173658 h 3370881"/>
                          <a:gd name="connsiteX429" fmla="*/ 519953 w 2657256"/>
                          <a:gd name="connsiteY429" fmla="*/ 3128834 h 3370881"/>
                          <a:gd name="connsiteX430" fmla="*/ 524435 w 2657256"/>
                          <a:gd name="connsiteY430" fmla="*/ 3101940 h 3370881"/>
                          <a:gd name="connsiteX431" fmla="*/ 528918 w 2657256"/>
                          <a:gd name="connsiteY431" fmla="*/ 3088493 h 3370881"/>
                          <a:gd name="connsiteX432" fmla="*/ 542365 w 2657256"/>
                          <a:gd name="connsiteY432" fmla="*/ 3052634 h 3370881"/>
                          <a:gd name="connsiteX433" fmla="*/ 484094 w 2657256"/>
                          <a:gd name="connsiteY433" fmla="*/ 2886787 h 3370881"/>
                          <a:gd name="connsiteX434" fmla="*/ 443753 w 2657256"/>
                          <a:gd name="connsiteY434" fmla="*/ 2779211 h 3370881"/>
                          <a:gd name="connsiteX435" fmla="*/ 439270 w 2657256"/>
                          <a:gd name="connsiteY435" fmla="*/ 2752317 h 3370881"/>
                          <a:gd name="connsiteX436" fmla="*/ 430306 w 2657256"/>
                          <a:gd name="connsiteY436" fmla="*/ 2716458 h 3370881"/>
                          <a:gd name="connsiteX437" fmla="*/ 425823 w 2657256"/>
                          <a:gd name="connsiteY437" fmla="*/ 2680599 h 3370881"/>
                          <a:gd name="connsiteX438" fmla="*/ 398929 w 2657256"/>
                          <a:gd name="connsiteY438" fmla="*/ 2599917 h 3370881"/>
                          <a:gd name="connsiteX439" fmla="*/ 385482 w 2657256"/>
                          <a:gd name="connsiteY439" fmla="*/ 2568540 h 3370881"/>
                          <a:gd name="connsiteX440" fmla="*/ 381000 w 2657256"/>
                          <a:gd name="connsiteY440" fmla="*/ 2550611 h 3370881"/>
                          <a:gd name="connsiteX441" fmla="*/ 372035 w 2657256"/>
                          <a:gd name="connsiteY441" fmla="*/ 2483376 h 3370881"/>
                          <a:gd name="connsiteX442" fmla="*/ 367553 w 2657256"/>
                          <a:gd name="connsiteY442" fmla="*/ 2469929 h 3370881"/>
                          <a:gd name="connsiteX443" fmla="*/ 407894 w 2657256"/>
                          <a:gd name="connsiteY443" fmla="*/ 2451999 h 3370881"/>
                          <a:gd name="connsiteX444" fmla="*/ 515470 w 2657256"/>
                          <a:gd name="connsiteY444" fmla="*/ 2407176 h 3370881"/>
                          <a:gd name="connsiteX445" fmla="*/ 578223 w 2657256"/>
                          <a:gd name="connsiteY445" fmla="*/ 2353387 h 3370881"/>
                          <a:gd name="connsiteX446" fmla="*/ 587188 w 2657256"/>
                          <a:gd name="connsiteY446" fmla="*/ 2330976 h 3370881"/>
                          <a:gd name="connsiteX447" fmla="*/ 614082 w 2657256"/>
                          <a:gd name="connsiteY447" fmla="*/ 2254776 h 3370881"/>
                          <a:gd name="connsiteX448" fmla="*/ 649941 w 2657256"/>
                          <a:gd name="connsiteY448" fmla="*/ 2200987 h 3370881"/>
                          <a:gd name="connsiteX449" fmla="*/ 690282 w 2657256"/>
                          <a:gd name="connsiteY449" fmla="*/ 2174093 h 3370881"/>
                          <a:gd name="connsiteX450" fmla="*/ 703729 w 2657256"/>
                          <a:gd name="connsiteY450" fmla="*/ 2165129 h 3370881"/>
                          <a:gd name="connsiteX451" fmla="*/ 739588 w 2657256"/>
                          <a:gd name="connsiteY451" fmla="*/ 2147199 h 3370881"/>
                          <a:gd name="connsiteX452" fmla="*/ 708212 w 2657256"/>
                          <a:gd name="connsiteY452" fmla="*/ 2187540 h 3370881"/>
                          <a:gd name="connsiteX453" fmla="*/ 654423 w 2657256"/>
                          <a:gd name="connsiteY453" fmla="*/ 2241329 h 3370881"/>
                          <a:gd name="connsiteX454" fmla="*/ 636494 w 2657256"/>
                          <a:gd name="connsiteY454" fmla="*/ 2259258 h 3370881"/>
                          <a:gd name="connsiteX455" fmla="*/ 614082 w 2657256"/>
                          <a:gd name="connsiteY455" fmla="*/ 2286152 h 3370881"/>
                          <a:gd name="connsiteX456" fmla="*/ 592179 w 2657256"/>
                          <a:gd name="connsiteY456" fmla="*/ 2282347 h 3370881"/>
                          <a:gd name="connsiteX457" fmla="*/ 555980 w 2657256"/>
                          <a:gd name="connsiteY457" fmla="*/ 2313892 h 3370881"/>
                          <a:gd name="connsiteX458" fmla="*/ 524435 w 2657256"/>
                          <a:gd name="connsiteY458" fmla="*/ 2348905 h 3370881"/>
                          <a:gd name="connsiteX459" fmla="*/ 502023 w 2657256"/>
                          <a:gd name="connsiteY459" fmla="*/ 2362352 h 3370881"/>
                          <a:gd name="connsiteX460" fmla="*/ 461682 w 2657256"/>
                          <a:gd name="connsiteY460" fmla="*/ 2389246 h 3370881"/>
                          <a:gd name="connsiteX461" fmla="*/ 448235 w 2657256"/>
                          <a:gd name="connsiteY461" fmla="*/ 2398211 h 3370881"/>
                          <a:gd name="connsiteX462" fmla="*/ 430306 w 2657256"/>
                          <a:gd name="connsiteY462" fmla="*/ 2407176 h 3370881"/>
                          <a:gd name="connsiteX463" fmla="*/ 412376 w 2657256"/>
                          <a:gd name="connsiteY463" fmla="*/ 2420623 h 3370881"/>
                          <a:gd name="connsiteX464" fmla="*/ 389965 w 2657256"/>
                          <a:gd name="connsiteY464" fmla="*/ 2429587 h 3370881"/>
                          <a:gd name="connsiteX465" fmla="*/ 372035 w 2657256"/>
                          <a:gd name="connsiteY465" fmla="*/ 2443034 h 3370881"/>
                          <a:gd name="connsiteX466" fmla="*/ 318247 w 2657256"/>
                          <a:gd name="connsiteY466" fmla="*/ 2474411 h 3370881"/>
                          <a:gd name="connsiteX467" fmla="*/ 304800 w 2657256"/>
                          <a:gd name="connsiteY467" fmla="*/ 2492340 h 3370881"/>
                          <a:gd name="connsiteX468" fmla="*/ 282388 w 2657256"/>
                          <a:gd name="connsiteY468" fmla="*/ 2519234 h 3370881"/>
                          <a:gd name="connsiteX469" fmla="*/ 295835 w 2657256"/>
                          <a:gd name="connsiteY469" fmla="*/ 2815070 h 3370881"/>
                          <a:gd name="connsiteX470" fmla="*/ 300318 w 2657256"/>
                          <a:gd name="connsiteY470" fmla="*/ 2837481 h 3370881"/>
                          <a:gd name="connsiteX471" fmla="*/ 304800 w 2657256"/>
                          <a:gd name="connsiteY471" fmla="*/ 2868858 h 3370881"/>
                          <a:gd name="connsiteX472" fmla="*/ 309282 w 2657256"/>
                          <a:gd name="connsiteY472" fmla="*/ 2927129 h 3370881"/>
                          <a:gd name="connsiteX473" fmla="*/ 322729 w 2657256"/>
                          <a:gd name="connsiteY473" fmla="*/ 2985399 h 3370881"/>
                          <a:gd name="connsiteX474" fmla="*/ 327212 w 2657256"/>
                          <a:gd name="connsiteY474" fmla="*/ 3012293 h 3370881"/>
                          <a:gd name="connsiteX475" fmla="*/ 331694 w 2657256"/>
                          <a:gd name="connsiteY475" fmla="*/ 3043670 h 3370881"/>
                          <a:gd name="connsiteX476" fmla="*/ 345141 w 2657256"/>
                          <a:gd name="connsiteY476" fmla="*/ 3070564 h 3370881"/>
                          <a:gd name="connsiteX477" fmla="*/ 367553 w 2657256"/>
                          <a:gd name="connsiteY477" fmla="*/ 3124352 h 3370881"/>
                          <a:gd name="connsiteX478" fmla="*/ 381000 w 2657256"/>
                          <a:gd name="connsiteY478" fmla="*/ 3182623 h 3370881"/>
                          <a:gd name="connsiteX479" fmla="*/ 389965 w 2657256"/>
                          <a:gd name="connsiteY479" fmla="*/ 3196070 h 3370881"/>
                          <a:gd name="connsiteX480" fmla="*/ 394447 w 2657256"/>
                          <a:gd name="connsiteY480" fmla="*/ 3213999 h 3370881"/>
                          <a:gd name="connsiteX481" fmla="*/ 412376 w 2657256"/>
                          <a:gd name="connsiteY481" fmla="*/ 3245376 h 3370881"/>
                          <a:gd name="connsiteX482" fmla="*/ 416859 w 2657256"/>
                          <a:gd name="connsiteY482" fmla="*/ 3258823 h 3370881"/>
                          <a:gd name="connsiteX483" fmla="*/ 425823 w 2657256"/>
                          <a:gd name="connsiteY483" fmla="*/ 3272270 h 3370881"/>
                          <a:gd name="connsiteX484" fmla="*/ 439270 w 2657256"/>
                          <a:gd name="connsiteY484" fmla="*/ 3303646 h 3370881"/>
                          <a:gd name="connsiteX485" fmla="*/ 439270 w 2657256"/>
                          <a:gd name="connsiteY485" fmla="*/ 3352952 h 3370881"/>
                          <a:gd name="connsiteX486" fmla="*/ 430306 w 2657256"/>
                          <a:gd name="connsiteY486" fmla="*/ 3366399 h 3370881"/>
                          <a:gd name="connsiteX487" fmla="*/ 412376 w 2657256"/>
                          <a:gd name="connsiteY487" fmla="*/ 3370881 h 3370881"/>
                          <a:gd name="connsiteX488" fmla="*/ 295835 w 2657256"/>
                          <a:gd name="connsiteY488" fmla="*/ 3357434 h 3370881"/>
                          <a:gd name="connsiteX489" fmla="*/ 264459 w 2657256"/>
                          <a:gd name="connsiteY489" fmla="*/ 3276752 h 3370881"/>
                          <a:gd name="connsiteX490" fmla="*/ 259976 w 2657256"/>
                          <a:gd name="connsiteY490" fmla="*/ 3240893 h 3370881"/>
                          <a:gd name="connsiteX491" fmla="*/ 246529 w 2657256"/>
                          <a:gd name="connsiteY491" fmla="*/ 3178140 h 3370881"/>
                          <a:gd name="connsiteX492" fmla="*/ 237565 w 2657256"/>
                          <a:gd name="connsiteY492" fmla="*/ 3084011 h 3370881"/>
                          <a:gd name="connsiteX493" fmla="*/ 228600 w 2657256"/>
                          <a:gd name="connsiteY493" fmla="*/ 3057117 h 3370881"/>
                          <a:gd name="connsiteX494" fmla="*/ 219635 w 2657256"/>
                          <a:gd name="connsiteY494" fmla="*/ 3021258 h 3370881"/>
                          <a:gd name="connsiteX495" fmla="*/ 206188 w 2657256"/>
                          <a:gd name="connsiteY495" fmla="*/ 2980917 h 3370881"/>
                          <a:gd name="connsiteX496" fmla="*/ 201706 w 2657256"/>
                          <a:gd name="connsiteY496" fmla="*/ 2949540 h 3370881"/>
                          <a:gd name="connsiteX497" fmla="*/ 197223 w 2657256"/>
                          <a:gd name="connsiteY497" fmla="*/ 2927129 h 3370881"/>
                          <a:gd name="connsiteX498" fmla="*/ 192741 w 2657256"/>
                          <a:gd name="connsiteY498" fmla="*/ 2891270 h 3370881"/>
                          <a:gd name="connsiteX499" fmla="*/ 188259 w 2657256"/>
                          <a:gd name="connsiteY499" fmla="*/ 2850929 h 3370881"/>
                          <a:gd name="connsiteX500" fmla="*/ 179294 w 2657256"/>
                          <a:gd name="connsiteY500" fmla="*/ 2824034 h 3370881"/>
                          <a:gd name="connsiteX501" fmla="*/ 165847 w 2657256"/>
                          <a:gd name="connsiteY501" fmla="*/ 2774729 h 3370881"/>
                          <a:gd name="connsiteX502" fmla="*/ 161365 w 2657256"/>
                          <a:gd name="connsiteY502" fmla="*/ 2747834 h 3370881"/>
                          <a:gd name="connsiteX503" fmla="*/ 156882 w 2657256"/>
                          <a:gd name="connsiteY503" fmla="*/ 2559576 h 3370881"/>
                          <a:gd name="connsiteX504" fmla="*/ 152400 w 2657256"/>
                          <a:gd name="connsiteY504" fmla="*/ 2519234 h 3370881"/>
                          <a:gd name="connsiteX505" fmla="*/ 118035 w 2657256"/>
                          <a:gd name="connsiteY505" fmla="*/ 2400004 h 3370881"/>
                          <a:gd name="connsiteX506" fmla="*/ 117048 w 2657256"/>
                          <a:gd name="connsiteY506" fmla="*/ 2344423 h 3370881"/>
                          <a:gd name="connsiteX507" fmla="*/ 100106 w 2657256"/>
                          <a:gd name="connsiteY507" fmla="*/ 2330976 h 3370881"/>
                          <a:gd name="connsiteX508" fmla="*/ 138953 w 2657256"/>
                          <a:gd name="connsiteY508" fmla="*/ 2313046 h 3370881"/>
                          <a:gd name="connsiteX509" fmla="*/ 152400 w 2657256"/>
                          <a:gd name="connsiteY509" fmla="*/ 2304081 h 3370881"/>
                          <a:gd name="connsiteX510" fmla="*/ 170329 w 2657256"/>
                          <a:gd name="connsiteY510" fmla="*/ 2259258 h 3370881"/>
                          <a:gd name="connsiteX511" fmla="*/ 188259 w 2657256"/>
                          <a:gd name="connsiteY511" fmla="*/ 2223399 h 3370881"/>
                          <a:gd name="connsiteX512" fmla="*/ 206188 w 2657256"/>
                          <a:gd name="connsiteY512" fmla="*/ 2187540 h 3370881"/>
                          <a:gd name="connsiteX513" fmla="*/ 210670 w 2657256"/>
                          <a:gd name="connsiteY513" fmla="*/ 2174093 h 3370881"/>
                          <a:gd name="connsiteX514" fmla="*/ 219635 w 2657256"/>
                          <a:gd name="connsiteY514" fmla="*/ 2115823 h 3370881"/>
                          <a:gd name="connsiteX515" fmla="*/ 210670 w 2657256"/>
                          <a:gd name="connsiteY515" fmla="*/ 1958940 h 3370881"/>
                          <a:gd name="connsiteX516" fmla="*/ 192741 w 2657256"/>
                          <a:gd name="connsiteY516" fmla="*/ 1923081 h 3370881"/>
                          <a:gd name="connsiteX517" fmla="*/ 179294 w 2657256"/>
                          <a:gd name="connsiteY517" fmla="*/ 1891705 h 3370881"/>
                          <a:gd name="connsiteX518" fmla="*/ 165847 w 2657256"/>
                          <a:gd name="connsiteY518" fmla="*/ 1864811 h 3370881"/>
                          <a:gd name="connsiteX519" fmla="*/ 152400 w 2657256"/>
                          <a:gd name="connsiteY519" fmla="*/ 1833434 h 3370881"/>
                          <a:gd name="connsiteX520" fmla="*/ 143435 w 2657256"/>
                          <a:gd name="connsiteY520" fmla="*/ 1819987 h 3370881"/>
                          <a:gd name="connsiteX521" fmla="*/ 107576 w 2657256"/>
                          <a:gd name="connsiteY521" fmla="*/ 1784129 h 3370881"/>
                          <a:gd name="connsiteX522" fmla="*/ 94129 w 2657256"/>
                          <a:gd name="connsiteY522" fmla="*/ 1779646 h 3370881"/>
                          <a:gd name="connsiteX523" fmla="*/ 71718 w 2657256"/>
                          <a:gd name="connsiteY523" fmla="*/ 1770681 h 3370881"/>
                          <a:gd name="connsiteX524" fmla="*/ 58270 w 2657256"/>
                          <a:gd name="connsiteY524" fmla="*/ 1761717 h 3370881"/>
                          <a:gd name="connsiteX525" fmla="*/ 26894 w 2657256"/>
                          <a:gd name="connsiteY525" fmla="*/ 1730340 h 3370881"/>
                          <a:gd name="connsiteX526" fmla="*/ 0 w 2657256"/>
                          <a:gd name="connsiteY526" fmla="*/ 1707929 h 3370881"/>
                          <a:gd name="connsiteX0" fmla="*/ 0 w 2657256"/>
                          <a:gd name="connsiteY0" fmla="*/ 1707929 h 3370881"/>
                          <a:gd name="connsiteX1" fmla="*/ 22412 w 2657256"/>
                          <a:gd name="connsiteY1" fmla="*/ 1698964 h 3370881"/>
                          <a:gd name="connsiteX2" fmla="*/ 31376 w 2657256"/>
                          <a:gd name="connsiteY2" fmla="*/ 1681034 h 3370881"/>
                          <a:gd name="connsiteX3" fmla="*/ 44823 w 2657256"/>
                          <a:gd name="connsiteY3" fmla="*/ 1672070 h 3370881"/>
                          <a:gd name="connsiteX4" fmla="*/ 58270 w 2657256"/>
                          <a:gd name="connsiteY4" fmla="*/ 1654140 h 3370881"/>
                          <a:gd name="connsiteX5" fmla="*/ 76200 w 2657256"/>
                          <a:gd name="connsiteY5" fmla="*/ 1645176 h 3370881"/>
                          <a:gd name="connsiteX6" fmla="*/ 98612 w 2657256"/>
                          <a:gd name="connsiteY6" fmla="*/ 1636211 h 3370881"/>
                          <a:gd name="connsiteX7" fmla="*/ 125506 w 2657256"/>
                          <a:gd name="connsiteY7" fmla="*/ 1627246 h 3370881"/>
                          <a:gd name="connsiteX8" fmla="*/ 152400 w 2657256"/>
                          <a:gd name="connsiteY8" fmla="*/ 1609317 h 3370881"/>
                          <a:gd name="connsiteX9" fmla="*/ 170329 w 2657256"/>
                          <a:gd name="connsiteY9" fmla="*/ 1600352 h 3370881"/>
                          <a:gd name="connsiteX10" fmla="*/ 188259 w 2657256"/>
                          <a:gd name="connsiteY10" fmla="*/ 1582423 h 3370881"/>
                          <a:gd name="connsiteX11" fmla="*/ 228600 w 2657256"/>
                          <a:gd name="connsiteY11" fmla="*/ 1564493 h 3370881"/>
                          <a:gd name="connsiteX12" fmla="*/ 255494 w 2657256"/>
                          <a:gd name="connsiteY12" fmla="*/ 1546564 h 3370881"/>
                          <a:gd name="connsiteX13" fmla="*/ 300318 w 2657256"/>
                          <a:gd name="connsiteY13" fmla="*/ 1524152 h 3370881"/>
                          <a:gd name="connsiteX14" fmla="*/ 313765 w 2657256"/>
                          <a:gd name="connsiteY14" fmla="*/ 1515187 h 3370881"/>
                          <a:gd name="connsiteX15" fmla="*/ 340659 w 2657256"/>
                          <a:gd name="connsiteY15" fmla="*/ 1510705 h 3370881"/>
                          <a:gd name="connsiteX16" fmla="*/ 363070 w 2657256"/>
                          <a:gd name="connsiteY16" fmla="*/ 1506223 h 3370881"/>
                          <a:gd name="connsiteX17" fmla="*/ 389965 w 2657256"/>
                          <a:gd name="connsiteY17" fmla="*/ 1501740 h 3370881"/>
                          <a:gd name="connsiteX18" fmla="*/ 425823 w 2657256"/>
                          <a:gd name="connsiteY18" fmla="*/ 1497258 h 3370881"/>
                          <a:gd name="connsiteX19" fmla="*/ 470647 w 2657256"/>
                          <a:gd name="connsiteY19" fmla="*/ 1488293 h 3370881"/>
                          <a:gd name="connsiteX20" fmla="*/ 515470 w 2657256"/>
                          <a:gd name="connsiteY20" fmla="*/ 1479329 h 3370881"/>
                          <a:gd name="connsiteX21" fmla="*/ 528918 w 2657256"/>
                          <a:gd name="connsiteY21" fmla="*/ 1470364 h 3370881"/>
                          <a:gd name="connsiteX22" fmla="*/ 600635 w 2657256"/>
                          <a:gd name="connsiteY22" fmla="*/ 1456917 h 3370881"/>
                          <a:gd name="connsiteX23" fmla="*/ 690282 w 2657256"/>
                          <a:gd name="connsiteY23" fmla="*/ 1447952 h 3370881"/>
                          <a:gd name="connsiteX24" fmla="*/ 793376 w 2657256"/>
                          <a:gd name="connsiteY24" fmla="*/ 1452434 h 3370881"/>
                          <a:gd name="connsiteX25" fmla="*/ 874059 w 2657256"/>
                          <a:gd name="connsiteY25" fmla="*/ 1465881 h 3370881"/>
                          <a:gd name="connsiteX26" fmla="*/ 914400 w 2657256"/>
                          <a:gd name="connsiteY26" fmla="*/ 1470364 h 3370881"/>
                          <a:gd name="connsiteX27" fmla="*/ 1030941 w 2657256"/>
                          <a:gd name="connsiteY27" fmla="*/ 1483811 h 3370881"/>
                          <a:gd name="connsiteX28" fmla="*/ 1151965 w 2657256"/>
                          <a:gd name="connsiteY28" fmla="*/ 1492776 h 3370881"/>
                          <a:gd name="connsiteX29" fmla="*/ 1281953 w 2657256"/>
                          <a:gd name="connsiteY29" fmla="*/ 1501740 h 3370881"/>
                          <a:gd name="connsiteX30" fmla="*/ 1465729 w 2657256"/>
                          <a:gd name="connsiteY30" fmla="*/ 1497258 h 3370881"/>
                          <a:gd name="connsiteX31" fmla="*/ 1510553 w 2657256"/>
                          <a:gd name="connsiteY31" fmla="*/ 1492776 h 3370881"/>
                          <a:gd name="connsiteX32" fmla="*/ 1582270 w 2657256"/>
                          <a:gd name="connsiteY32" fmla="*/ 1461399 h 3370881"/>
                          <a:gd name="connsiteX33" fmla="*/ 1604682 w 2657256"/>
                          <a:gd name="connsiteY33" fmla="*/ 1456917 h 3370881"/>
                          <a:gd name="connsiteX34" fmla="*/ 1622612 w 2657256"/>
                          <a:gd name="connsiteY34" fmla="*/ 1447952 h 3370881"/>
                          <a:gd name="connsiteX35" fmla="*/ 1645023 w 2657256"/>
                          <a:gd name="connsiteY35" fmla="*/ 1438987 h 3370881"/>
                          <a:gd name="connsiteX36" fmla="*/ 1662953 w 2657256"/>
                          <a:gd name="connsiteY36" fmla="*/ 1425540 h 3370881"/>
                          <a:gd name="connsiteX37" fmla="*/ 1698812 w 2657256"/>
                          <a:gd name="connsiteY37" fmla="*/ 1407611 h 3370881"/>
                          <a:gd name="connsiteX38" fmla="*/ 1739153 w 2657256"/>
                          <a:gd name="connsiteY38" fmla="*/ 1380717 h 3370881"/>
                          <a:gd name="connsiteX39" fmla="*/ 1752600 w 2657256"/>
                          <a:gd name="connsiteY39" fmla="*/ 1367270 h 3370881"/>
                          <a:gd name="connsiteX40" fmla="*/ 1775012 w 2657256"/>
                          <a:gd name="connsiteY40" fmla="*/ 1353823 h 3370881"/>
                          <a:gd name="connsiteX41" fmla="*/ 1797423 w 2657256"/>
                          <a:gd name="connsiteY41" fmla="*/ 1335893 h 3370881"/>
                          <a:gd name="connsiteX42" fmla="*/ 1810870 w 2657256"/>
                          <a:gd name="connsiteY42" fmla="*/ 1304517 h 3370881"/>
                          <a:gd name="connsiteX43" fmla="*/ 1815353 w 2657256"/>
                          <a:gd name="connsiteY43" fmla="*/ 1291070 h 3370881"/>
                          <a:gd name="connsiteX44" fmla="*/ 1801906 w 2657256"/>
                          <a:gd name="connsiteY44" fmla="*/ 1138670 h 3370881"/>
                          <a:gd name="connsiteX45" fmla="*/ 1792941 w 2657256"/>
                          <a:gd name="connsiteY45" fmla="*/ 1125223 h 3370881"/>
                          <a:gd name="connsiteX46" fmla="*/ 1757082 w 2657256"/>
                          <a:gd name="connsiteY46" fmla="*/ 1093846 h 3370881"/>
                          <a:gd name="connsiteX47" fmla="*/ 1730188 w 2657256"/>
                          <a:gd name="connsiteY47" fmla="*/ 1066952 h 3370881"/>
                          <a:gd name="connsiteX48" fmla="*/ 1703294 w 2657256"/>
                          <a:gd name="connsiteY48" fmla="*/ 1049023 h 3370881"/>
                          <a:gd name="connsiteX49" fmla="*/ 1622612 w 2657256"/>
                          <a:gd name="connsiteY49" fmla="*/ 1053505 h 3370881"/>
                          <a:gd name="connsiteX50" fmla="*/ 1595718 w 2657256"/>
                          <a:gd name="connsiteY50" fmla="*/ 1062470 h 3370881"/>
                          <a:gd name="connsiteX51" fmla="*/ 1573306 w 2657256"/>
                          <a:gd name="connsiteY51" fmla="*/ 1066952 h 3370881"/>
                          <a:gd name="connsiteX52" fmla="*/ 1453385 w 2657256"/>
                          <a:gd name="connsiteY52" fmla="*/ 1082761 h 3370881"/>
                          <a:gd name="connsiteX53" fmla="*/ 1326776 w 2657256"/>
                          <a:gd name="connsiteY53" fmla="*/ 1062470 h 3370881"/>
                          <a:gd name="connsiteX54" fmla="*/ 1308847 w 2657256"/>
                          <a:gd name="connsiteY54" fmla="*/ 1057987 h 3370881"/>
                          <a:gd name="connsiteX55" fmla="*/ 1277470 w 2657256"/>
                          <a:gd name="connsiteY55" fmla="*/ 1053505 h 3370881"/>
                          <a:gd name="connsiteX56" fmla="*/ 1259541 w 2657256"/>
                          <a:gd name="connsiteY56" fmla="*/ 1049023 h 3370881"/>
                          <a:gd name="connsiteX57" fmla="*/ 1232647 w 2657256"/>
                          <a:gd name="connsiteY57" fmla="*/ 1044540 h 3370881"/>
                          <a:gd name="connsiteX58" fmla="*/ 1053353 w 2657256"/>
                          <a:gd name="connsiteY58" fmla="*/ 1049023 h 3370881"/>
                          <a:gd name="connsiteX59" fmla="*/ 1035423 w 2657256"/>
                          <a:gd name="connsiteY59" fmla="*/ 1053505 h 3370881"/>
                          <a:gd name="connsiteX60" fmla="*/ 1008529 w 2657256"/>
                          <a:gd name="connsiteY60" fmla="*/ 1057987 h 3370881"/>
                          <a:gd name="connsiteX61" fmla="*/ 995082 w 2657256"/>
                          <a:gd name="connsiteY61" fmla="*/ 1062470 h 3370881"/>
                          <a:gd name="connsiteX62" fmla="*/ 945776 w 2657256"/>
                          <a:gd name="connsiteY62" fmla="*/ 1031093 h 3370881"/>
                          <a:gd name="connsiteX63" fmla="*/ 941294 w 2657256"/>
                          <a:gd name="connsiteY63" fmla="*/ 1017646 h 3370881"/>
                          <a:gd name="connsiteX64" fmla="*/ 932329 w 2657256"/>
                          <a:gd name="connsiteY64" fmla="*/ 919034 h 3370881"/>
                          <a:gd name="connsiteX65" fmla="*/ 914400 w 2657256"/>
                          <a:gd name="connsiteY65" fmla="*/ 901105 h 3370881"/>
                          <a:gd name="connsiteX66" fmla="*/ 918882 w 2657256"/>
                          <a:gd name="connsiteY66" fmla="*/ 869729 h 3370881"/>
                          <a:gd name="connsiteX67" fmla="*/ 941294 w 2657256"/>
                          <a:gd name="connsiteY67" fmla="*/ 865246 h 3370881"/>
                          <a:gd name="connsiteX68" fmla="*/ 959223 w 2657256"/>
                          <a:gd name="connsiteY68" fmla="*/ 851799 h 3370881"/>
                          <a:gd name="connsiteX69" fmla="*/ 990600 w 2657256"/>
                          <a:gd name="connsiteY69" fmla="*/ 847317 h 3370881"/>
                          <a:gd name="connsiteX70" fmla="*/ 1129553 w 2657256"/>
                          <a:gd name="connsiteY70" fmla="*/ 838352 h 3370881"/>
                          <a:gd name="connsiteX71" fmla="*/ 1147482 w 2657256"/>
                          <a:gd name="connsiteY71" fmla="*/ 829387 h 3370881"/>
                          <a:gd name="connsiteX72" fmla="*/ 1178859 w 2657256"/>
                          <a:gd name="connsiteY72" fmla="*/ 806976 h 3370881"/>
                          <a:gd name="connsiteX73" fmla="*/ 1192306 w 2657256"/>
                          <a:gd name="connsiteY73" fmla="*/ 793529 h 3370881"/>
                          <a:gd name="connsiteX74" fmla="*/ 1214718 w 2657256"/>
                          <a:gd name="connsiteY74" fmla="*/ 784564 h 3370881"/>
                          <a:gd name="connsiteX75" fmla="*/ 1241612 w 2657256"/>
                          <a:gd name="connsiteY75" fmla="*/ 771117 h 3370881"/>
                          <a:gd name="connsiteX76" fmla="*/ 1277470 w 2657256"/>
                          <a:gd name="connsiteY76" fmla="*/ 753187 h 3370881"/>
                          <a:gd name="connsiteX77" fmla="*/ 1295400 w 2657256"/>
                          <a:gd name="connsiteY77" fmla="*/ 730776 h 3370881"/>
                          <a:gd name="connsiteX78" fmla="*/ 1317812 w 2657256"/>
                          <a:gd name="connsiteY78" fmla="*/ 708364 h 3370881"/>
                          <a:gd name="connsiteX79" fmla="*/ 1353670 w 2657256"/>
                          <a:gd name="connsiteY79" fmla="*/ 663540 h 3370881"/>
                          <a:gd name="connsiteX80" fmla="*/ 1371600 w 2657256"/>
                          <a:gd name="connsiteY80" fmla="*/ 636646 h 3370881"/>
                          <a:gd name="connsiteX81" fmla="*/ 1380565 w 2657256"/>
                          <a:gd name="connsiteY81" fmla="*/ 596305 h 3370881"/>
                          <a:gd name="connsiteX82" fmla="*/ 1385047 w 2657256"/>
                          <a:gd name="connsiteY82" fmla="*/ 582858 h 3370881"/>
                          <a:gd name="connsiteX83" fmla="*/ 1380565 w 2657256"/>
                          <a:gd name="connsiteY83" fmla="*/ 533552 h 3370881"/>
                          <a:gd name="connsiteX84" fmla="*/ 1367118 w 2657256"/>
                          <a:gd name="connsiteY84" fmla="*/ 524587 h 3370881"/>
                          <a:gd name="connsiteX85" fmla="*/ 1349188 w 2657256"/>
                          <a:gd name="connsiteY85" fmla="*/ 520105 h 3370881"/>
                          <a:gd name="connsiteX86" fmla="*/ 1326776 w 2657256"/>
                          <a:gd name="connsiteY86" fmla="*/ 511140 h 3370881"/>
                          <a:gd name="connsiteX87" fmla="*/ 1281953 w 2657256"/>
                          <a:gd name="connsiteY87" fmla="*/ 515623 h 3370881"/>
                          <a:gd name="connsiteX88" fmla="*/ 1250576 w 2657256"/>
                          <a:gd name="connsiteY88" fmla="*/ 529070 h 3370881"/>
                          <a:gd name="connsiteX89" fmla="*/ 1210235 w 2657256"/>
                          <a:gd name="connsiteY89" fmla="*/ 542517 h 3370881"/>
                          <a:gd name="connsiteX90" fmla="*/ 1183341 w 2657256"/>
                          <a:gd name="connsiteY90" fmla="*/ 555964 h 3370881"/>
                          <a:gd name="connsiteX91" fmla="*/ 1160929 w 2657256"/>
                          <a:gd name="connsiteY91" fmla="*/ 569411 h 3370881"/>
                          <a:gd name="connsiteX92" fmla="*/ 1134035 w 2657256"/>
                          <a:gd name="connsiteY92" fmla="*/ 578376 h 3370881"/>
                          <a:gd name="connsiteX93" fmla="*/ 1111623 w 2657256"/>
                          <a:gd name="connsiteY93" fmla="*/ 587340 h 3370881"/>
                          <a:gd name="connsiteX94" fmla="*/ 1084729 w 2657256"/>
                          <a:gd name="connsiteY94" fmla="*/ 596305 h 3370881"/>
                          <a:gd name="connsiteX95" fmla="*/ 986118 w 2657256"/>
                          <a:gd name="connsiteY95" fmla="*/ 591823 h 3370881"/>
                          <a:gd name="connsiteX96" fmla="*/ 927847 w 2657256"/>
                          <a:gd name="connsiteY96" fmla="*/ 578376 h 3370881"/>
                          <a:gd name="connsiteX97" fmla="*/ 896470 w 2657256"/>
                          <a:gd name="connsiteY97" fmla="*/ 555964 h 3370881"/>
                          <a:gd name="connsiteX98" fmla="*/ 883023 w 2657256"/>
                          <a:gd name="connsiteY98" fmla="*/ 546999 h 3370881"/>
                          <a:gd name="connsiteX99" fmla="*/ 865094 w 2657256"/>
                          <a:gd name="connsiteY99" fmla="*/ 497693 h 3370881"/>
                          <a:gd name="connsiteX100" fmla="*/ 869576 w 2657256"/>
                          <a:gd name="connsiteY100" fmla="*/ 403564 h 3370881"/>
                          <a:gd name="connsiteX101" fmla="*/ 874059 w 2657256"/>
                          <a:gd name="connsiteY101" fmla="*/ 385634 h 3370881"/>
                          <a:gd name="connsiteX102" fmla="*/ 883023 w 2657256"/>
                          <a:gd name="connsiteY102" fmla="*/ 372187 h 3370881"/>
                          <a:gd name="connsiteX103" fmla="*/ 909918 w 2657256"/>
                          <a:gd name="connsiteY103" fmla="*/ 363223 h 3370881"/>
                          <a:gd name="connsiteX104" fmla="*/ 914400 w 2657256"/>
                          <a:gd name="connsiteY104" fmla="*/ 385634 h 3370881"/>
                          <a:gd name="connsiteX105" fmla="*/ 909918 w 2657256"/>
                          <a:gd name="connsiteY105" fmla="*/ 408046 h 3370881"/>
                          <a:gd name="connsiteX106" fmla="*/ 900953 w 2657256"/>
                          <a:gd name="connsiteY106" fmla="*/ 466317 h 3370881"/>
                          <a:gd name="connsiteX107" fmla="*/ 905435 w 2657256"/>
                          <a:gd name="connsiteY107" fmla="*/ 515623 h 3370881"/>
                          <a:gd name="connsiteX108" fmla="*/ 932329 w 2657256"/>
                          <a:gd name="connsiteY108" fmla="*/ 551481 h 3370881"/>
                          <a:gd name="connsiteX109" fmla="*/ 954741 w 2657256"/>
                          <a:gd name="connsiteY109" fmla="*/ 560446 h 3370881"/>
                          <a:gd name="connsiteX110" fmla="*/ 972670 w 2657256"/>
                          <a:gd name="connsiteY110" fmla="*/ 569411 h 3370881"/>
                          <a:gd name="connsiteX111" fmla="*/ 1066800 w 2657256"/>
                          <a:gd name="connsiteY111" fmla="*/ 564929 h 3370881"/>
                          <a:gd name="connsiteX112" fmla="*/ 1111623 w 2657256"/>
                          <a:gd name="connsiteY112" fmla="*/ 551481 h 3370881"/>
                          <a:gd name="connsiteX113" fmla="*/ 1129553 w 2657256"/>
                          <a:gd name="connsiteY113" fmla="*/ 538034 h 3370881"/>
                          <a:gd name="connsiteX114" fmla="*/ 1156447 w 2657256"/>
                          <a:gd name="connsiteY114" fmla="*/ 511140 h 3370881"/>
                          <a:gd name="connsiteX115" fmla="*/ 1160929 w 2657256"/>
                          <a:gd name="connsiteY115" fmla="*/ 493211 h 3370881"/>
                          <a:gd name="connsiteX116" fmla="*/ 1178859 w 2657256"/>
                          <a:gd name="connsiteY116" fmla="*/ 331846 h 3370881"/>
                          <a:gd name="connsiteX117" fmla="*/ 1215315 w 2657256"/>
                          <a:gd name="connsiteY117" fmla="*/ 270289 h 3370881"/>
                          <a:gd name="connsiteX118" fmla="*/ 1214718 w 2657256"/>
                          <a:gd name="connsiteY118" fmla="*/ 367705 h 3370881"/>
                          <a:gd name="connsiteX119" fmla="*/ 1201270 w 2657256"/>
                          <a:gd name="connsiteY119" fmla="*/ 412529 h 3370881"/>
                          <a:gd name="connsiteX120" fmla="*/ 1210235 w 2657256"/>
                          <a:gd name="connsiteY120" fmla="*/ 461834 h 3370881"/>
                          <a:gd name="connsiteX121" fmla="*/ 1214718 w 2657256"/>
                          <a:gd name="connsiteY121" fmla="*/ 475281 h 3370881"/>
                          <a:gd name="connsiteX122" fmla="*/ 1228165 w 2657256"/>
                          <a:gd name="connsiteY122" fmla="*/ 484246 h 3370881"/>
                          <a:gd name="connsiteX123" fmla="*/ 1250576 w 2657256"/>
                          <a:gd name="connsiteY123" fmla="*/ 502176 h 3370881"/>
                          <a:gd name="connsiteX124" fmla="*/ 1317812 w 2657256"/>
                          <a:gd name="connsiteY124" fmla="*/ 497693 h 3370881"/>
                          <a:gd name="connsiteX125" fmla="*/ 1353670 w 2657256"/>
                          <a:gd name="connsiteY125" fmla="*/ 488729 h 3370881"/>
                          <a:gd name="connsiteX126" fmla="*/ 1506070 w 2657256"/>
                          <a:gd name="connsiteY126" fmla="*/ 457352 h 3370881"/>
                          <a:gd name="connsiteX127" fmla="*/ 1550894 w 2657256"/>
                          <a:gd name="connsiteY127" fmla="*/ 430458 h 3370881"/>
                          <a:gd name="connsiteX128" fmla="*/ 1564341 w 2657256"/>
                          <a:gd name="connsiteY128" fmla="*/ 417011 h 3370881"/>
                          <a:gd name="connsiteX129" fmla="*/ 1586753 w 2657256"/>
                          <a:gd name="connsiteY129" fmla="*/ 399081 h 3370881"/>
                          <a:gd name="connsiteX130" fmla="*/ 1595718 w 2657256"/>
                          <a:gd name="connsiteY130" fmla="*/ 381152 h 3370881"/>
                          <a:gd name="connsiteX131" fmla="*/ 1613139 w 2657256"/>
                          <a:gd name="connsiteY131" fmla="*/ 358910 h 3370881"/>
                          <a:gd name="connsiteX132" fmla="*/ 1620066 w 2657256"/>
                          <a:gd name="connsiteY132" fmla="*/ 291047 h 3370881"/>
                          <a:gd name="connsiteX133" fmla="*/ 1604852 w 2657256"/>
                          <a:gd name="connsiteY133" fmla="*/ 236279 h 3370881"/>
                          <a:gd name="connsiteX134" fmla="*/ 1537447 w 2657256"/>
                          <a:gd name="connsiteY134" fmla="*/ 188411 h 3370881"/>
                          <a:gd name="connsiteX135" fmla="*/ 1613647 w 2657256"/>
                          <a:gd name="connsiteY135" fmla="*/ 399081 h 3370881"/>
                          <a:gd name="connsiteX136" fmla="*/ 1627094 w 2657256"/>
                          <a:gd name="connsiteY136" fmla="*/ 417011 h 3370881"/>
                          <a:gd name="connsiteX137" fmla="*/ 1658470 w 2657256"/>
                          <a:gd name="connsiteY137" fmla="*/ 412529 h 3370881"/>
                          <a:gd name="connsiteX138" fmla="*/ 1685365 w 2657256"/>
                          <a:gd name="connsiteY138" fmla="*/ 390117 h 3370881"/>
                          <a:gd name="connsiteX139" fmla="*/ 1694329 w 2657256"/>
                          <a:gd name="connsiteY139" fmla="*/ 376670 h 3370881"/>
                          <a:gd name="connsiteX140" fmla="*/ 1734670 w 2657256"/>
                          <a:gd name="connsiteY140" fmla="*/ 354258 h 3370881"/>
                          <a:gd name="connsiteX141" fmla="*/ 1743635 w 2657256"/>
                          <a:gd name="connsiteY141" fmla="*/ 340811 h 3370881"/>
                          <a:gd name="connsiteX142" fmla="*/ 1757082 w 2657256"/>
                          <a:gd name="connsiteY142" fmla="*/ 336329 h 3370881"/>
                          <a:gd name="connsiteX143" fmla="*/ 1843909 w 2657256"/>
                          <a:gd name="connsiteY143" fmla="*/ 262341 h 3370881"/>
                          <a:gd name="connsiteX144" fmla="*/ 1842471 w 2657256"/>
                          <a:gd name="connsiteY144" fmla="*/ 202194 h 3370881"/>
                          <a:gd name="connsiteX145" fmla="*/ 1828094 w 2657256"/>
                          <a:gd name="connsiteY145" fmla="*/ 136767 h 3370881"/>
                          <a:gd name="connsiteX146" fmla="*/ 1772023 w 2657256"/>
                          <a:gd name="connsiteY146" fmla="*/ 77249 h 3370881"/>
                          <a:gd name="connsiteX147" fmla="*/ 1948888 w 2657256"/>
                          <a:gd name="connsiteY147" fmla="*/ 178018 h 3370881"/>
                          <a:gd name="connsiteX148" fmla="*/ 1952362 w 2657256"/>
                          <a:gd name="connsiteY148" fmla="*/ 254265 h 3370881"/>
                          <a:gd name="connsiteX149" fmla="*/ 1874221 w 2657256"/>
                          <a:gd name="connsiteY149" fmla="*/ 318698 h 3370881"/>
                          <a:gd name="connsiteX150" fmla="*/ 1788459 w 2657256"/>
                          <a:gd name="connsiteY150" fmla="*/ 367705 h 3370881"/>
                          <a:gd name="connsiteX151" fmla="*/ 1761565 w 2657256"/>
                          <a:gd name="connsiteY151" fmla="*/ 390117 h 3370881"/>
                          <a:gd name="connsiteX152" fmla="*/ 1783976 w 2657256"/>
                          <a:gd name="connsiteY152" fmla="*/ 399081 h 3370881"/>
                          <a:gd name="connsiteX153" fmla="*/ 1878106 w 2657256"/>
                          <a:gd name="connsiteY153" fmla="*/ 390117 h 3370881"/>
                          <a:gd name="connsiteX154" fmla="*/ 1891553 w 2657256"/>
                          <a:gd name="connsiteY154" fmla="*/ 381152 h 3370881"/>
                          <a:gd name="connsiteX155" fmla="*/ 1918447 w 2657256"/>
                          <a:gd name="connsiteY155" fmla="*/ 372187 h 3370881"/>
                          <a:gd name="connsiteX156" fmla="*/ 1940859 w 2657256"/>
                          <a:gd name="connsiteY156" fmla="*/ 358740 h 3370881"/>
                          <a:gd name="connsiteX157" fmla="*/ 1954306 w 2657256"/>
                          <a:gd name="connsiteY157" fmla="*/ 354258 h 3370881"/>
                          <a:gd name="connsiteX158" fmla="*/ 2083304 w 2657256"/>
                          <a:gd name="connsiteY158" fmla="*/ 290281 h 3370881"/>
                          <a:gd name="connsiteX159" fmla="*/ 2166172 w 2657256"/>
                          <a:gd name="connsiteY159" fmla="*/ 215604 h 3370881"/>
                          <a:gd name="connsiteX160" fmla="*/ 2069054 w 2657256"/>
                          <a:gd name="connsiteY160" fmla="*/ 40493 h 3370881"/>
                          <a:gd name="connsiteX161" fmla="*/ 2087750 w 2657256"/>
                          <a:gd name="connsiteY161" fmla="*/ 188681 h 3370881"/>
                          <a:gd name="connsiteX162" fmla="*/ 1999129 w 2657256"/>
                          <a:gd name="connsiteY162" fmla="*/ 358740 h 3370881"/>
                          <a:gd name="connsiteX163" fmla="*/ 1994647 w 2657256"/>
                          <a:gd name="connsiteY163" fmla="*/ 372187 h 3370881"/>
                          <a:gd name="connsiteX164" fmla="*/ 2039470 w 2657256"/>
                          <a:gd name="connsiteY164" fmla="*/ 390117 h 3370881"/>
                          <a:gd name="connsiteX165" fmla="*/ 2115670 w 2657256"/>
                          <a:gd name="connsiteY165" fmla="*/ 390117 h 3370881"/>
                          <a:gd name="connsiteX166" fmla="*/ 2160494 w 2657256"/>
                          <a:gd name="connsiteY166" fmla="*/ 376670 h 3370881"/>
                          <a:gd name="connsiteX167" fmla="*/ 2191870 w 2657256"/>
                          <a:gd name="connsiteY167" fmla="*/ 363223 h 3370881"/>
                          <a:gd name="connsiteX168" fmla="*/ 2205318 w 2657256"/>
                          <a:gd name="connsiteY168" fmla="*/ 358740 h 3370881"/>
                          <a:gd name="connsiteX169" fmla="*/ 2232212 w 2657256"/>
                          <a:gd name="connsiteY169" fmla="*/ 340811 h 3370881"/>
                          <a:gd name="connsiteX170" fmla="*/ 2312894 w 2657256"/>
                          <a:gd name="connsiteY170" fmla="*/ 183929 h 3370881"/>
                          <a:gd name="connsiteX171" fmla="*/ 2339788 w 2657256"/>
                          <a:gd name="connsiteY171" fmla="*/ 151 h 3370881"/>
                          <a:gd name="connsiteX172" fmla="*/ 2357718 w 2657256"/>
                          <a:gd name="connsiteY172" fmla="*/ 215305 h 3370881"/>
                          <a:gd name="connsiteX173" fmla="*/ 2254623 w 2657256"/>
                          <a:gd name="connsiteY173" fmla="*/ 376670 h 3370881"/>
                          <a:gd name="connsiteX174" fmla="*/ 2245659 w 2657256"/>
                          <a:gd name="connsiteY174" fmla="*/ 390117 h 3370881"/>
                          <a:gd name="connsiteX175" fmla="*/ 2254623 w 2657256"/>
                          <a:gd name="connsiteY175" fmla="*/ 403564 h 3370881"/>
                          <a:gd name="connsiteX176" fmla="*/ 2353235 w 2657256"/>
                          <a:gd name="connsiteY176" fmla="*/ 399081 h 3370881"/>
                          <a:gd name="connsiteX177" fmla="*/ 2366682 w 2657256"/>
                          <a:gd name="connsiteY177" fmla="*/ 394599 h 3370881"/>
                          <a:gd name="connsiteX178" fmla="*/ 2389094 w 2657256"/>
                          <a:gd name="connsiteY178" fmla="*/ 390117 h 3370881"/>
                          <a:gd name="connsiteX179" fmla="*/ 2424953 w 2657256"/>
                          <a:gd name="connsiteY179" fmla="*/ 367705 h 3370881"/>
                          <a:gd name="connsiteX180" fmla="*/ 2528047 w 2657256"/>
                          <a:gd name="connsiteY180" fmla="*/ 292700 h 3370881"/>
                          <a:gd name="connsiteX181" fmla="*/ 2541495 w 2657256"/>
                          <a:gd name="connsiteY181" fmla="*/ 62906 h 3370881"/>
                          <a:gd name="connsiteX182" fmla="*/ 2591304 w 2657256"/>
                          <a:gd name="connsiteY182" fmla="*/ 214081 h 3370881"/>
                          <a:gd name="connsiteX183" fmla="*/ 2612315 w 2657256"/>
                          <a:gd name="connsiteY183" fmla="*/ 290907 h 3370881"/>
                          <a:gd name="connsiteX184" fmla="*/ 2650863 w 2657256"/>
                          <a:gd name="connsiteY184" fmla="*/ 344994 h 3370881"/>
                          <a:gd name="connsiteX185" fmla="*/ 2465294 w 2657256"/>
                          <a:gd name="connsiteY185" fmla="*/ 399081 h 3370881"/>
                          <a:gd name="connsiteX186" fmla="*/ 2442882 w 2657256"/>
                          <a:gd name="connsiteY186" fmla="*/ 403564 h 3370881"/>
                          <a:gd name="connsiteX187" fmla="*/ 2398059 w 2657256"/>
                          <a:gd name="connsiteY187" fmla="*/ 417011 h 3370881"/>
                          <a:gd name="connsiteX188" fmla="*/ 2375647 w 2657256"/>
                          <a:gd name="connsiteY188" fmla="*/ 425976 h 3370881"/>
                          <a:gd name="connsiteX189" fmla="*/ 2357718 w 2657256"/>
                          <a:gd name="connsiteY189" fmla="*/ 430458 h 3370881"/>
                          <a:gd name="connsiteX190" fmla="*/ 2344270 w 2657256"/>
                          <a:gd name="connsiteY190" fmla="*/ 461834 h 3370881"/>
                          <a:gd name="connsiteX191" fmla="*/ 2353235 w 2657256"/>
                          <a:gd name="connsiteY191" fmla="*/ 502176 h 3370881"/>
                          <a:gd name="connsiteX192" fmla="*/ 2362200 w 2657256"/>
                          <a:gd name="connsiteY192" fmla="*/ 515623 h 3370881"/>
                          <a:gd name="connsiteX193" fmla="*/ 2344270 w 2657256"/>
                          <a:gd name="connsiteY193" fmla="*/ 587340 h 3370881"/>
                          <a:gd name="connsiteX194" fmla="*/ 2321859 w 2657256"/>
                          <a:gd name="connsiteY194" fmla="*/ 614234 h 3370881"/>
                          <a:gd name="connsiteX195" fmla="*/ 2308412 w 2657256"/>
                          <a:gd name="connsiteY195" fmla="*/ 636646 h 3370881"/>
                          <a:gd name="connsiteX196" fmla="*/ 2281518 w 2657256"/>
                          <a:gd name="connsiteY196" fmla="*/ 641129 h 3370881"/>
                          <a:gd name="connsiteX197" fmla="*/ 2259106 w 2657256"/>
                          <a:gd name="connsiteY197" fmla="*/ 636646 h 3370881"/>
                          <a:gd name="connsiteX198" fmla="*/ 2277035 w 2657256"/>
                          <a:gd name="connsiteY198" fmla="*/ 578376 h 3370881"/>
                          <a:gd name="connsiteX199" fmla="*/ 2290482 w 2657256"/>
                          <a:gd name="connsiteY199" fmla="*/ 542517 h 3370881"/>
                          <a:gd name="connsiteX200" fmla="*/ 2286000 w 2657256"/>
                          <a:gd name="connsiteY200" fmla="*/ 506658 h 3370881"/>
                          <a:gd name="connsiteX201" fmla="*/ 2245659 w 2657256"/>
                          <a:gd name="connsiteY201" fmla="*/ 448387 h 3370881"/>
                          <a:gd name="connsiteX202" fmla="*/ 2200835 w 2657256"/>
                          <a:gd name="connsiteY202" fmla="*/ 430458 h 3370881"/>
                          <a:gd name="connsiteX203" fmla="*/ 2169459 w 2657256"/>
                          <a:gd name="connsiteY203" fmla="*/ 425976 h 3370881"/>
                          <a:gd name="connsiteX204" fmla="*/ 2102223 w 2657256"/>
                          <a:gd name="connsiteY204" fmla="*/ 430458 h 3370881"/>
                          <a:gd name="connsiteX205" fmla="*/ 2084294 w 2657256"/>
                          <a:gd name="connsiteY205" fmla="*/ 439423 h 3370881"/>
                          <a:gd name="connsiteX206" fmla="*/ 2070847 w 2657256"/>
                          <a:gd name="connsiteY206" fmla="*/ 443905 h 3370881"/>
                          <a:gd name="connsiteX207" fmla="*/ 2061882 w 2657256"/>
                          <a:gd name="connsiteY207" fmla="*/ 461834 h 3370881"/>
                          <a:gd name="connsiteX208" fmla="*/ 2034988 w 2657256"/>
                          <a:gd name="connsiteY208" fmla="*/ 475281 h 3370881"/>
                          <a:gd name="connsiteX209" fmla="*/ 1783976 w 2657256"/>
                          <a:gd name="connsiteY209" fmla="*/ 479764 h 3370881"/>
                          <a:gd name="connsiteX210" fmla="*/ 1766047 w 2657256"/>
                          <a:gd name="connsiteY210" fmla="*/ 488729 h 3370881"/>
                          <a:gd name="connsiteX211" fmla="*/ 1703294 w 2657256"/>
                          <a:gd name="connsiteY211" fmla="*/ 506658 h 3370881"/>
                          <a:gd name="connsiteX212" fmla="*/ 1689847 w 2657256"/>
                          <a:gd name="connsiteY212" fmla="*/ 511140 h 3370881"/>
                          <a:gd name="connsiteX213" fmla="*/ 1676400 w 2657256"/>
                          <a:gd name="connsiteY213" fmla="*/ 520105 h 3370881"/>
                          <a:gd name="connsiteX214" fmla="*/ 1649506 w 2657256"/>
                          <a:gd name="connsiteY214" fmla="*/ 529070 h 3370881"/>
                          <a:gd name="connsiteX215" fmla="*/ 1636059 w 2657256"/>
                          <a:gd name="connsiteY215" fmla="*/ 538034 h 3370881"/>
                          <a:gd name="connsiteX216" fmla="*/ 1622612 w 2657256"/>
                          <a:gd name="connsiteY216" fmla="*/ 551481 h 3370881"/>
                          <a:gd name="connsiteX217" fmla="*/ 1609165 w 2657256"/>
                          <a:gd name="connsiteY217" fmla="*/ 555964 h 3370881"/>
                          <a:gd name="connsiteX218" fmla="*/ 1577788 w 2657256"/>
                          <a:gd name="connsiteY218" fmla="*/ 587340 h 3370881"/>
                          <a:gd name="connsiteX219" fmla="*/ 1568823 w 2657256"/>
                          <a:gd name="connsiteY219" fmla="*/ 600787 h 3370881"/>
                          <a:gd name="connsiteX220" fmla="*/ 1555376 w 2657256"/>
                          <a:gd name="connsiteY220" fmla="*/ 614234 h 3370881"/>
                          <a:gd name="connsiteX221" fmla="*/ 1524000 w 2657256"/>
                          <a:gd name="connsiteY221" fmla="*/ 654576 h 3370881"/>
                          <a:gd name="connsiteX222" fmla="*/ 1519518 w 2657256"/>
                          <a:gd name="connsiteY222" fmla="*/ 668023 h 3370881"/>
                          <a:gd name="connsiteX223" fmla="*/ 1528482 w 2657256"/>
                          <a:gd name="connsiteY223" fmla="*/ 708364 h 3370881"/>
                          <a:gd name="connsiteX224" fmla="*/ 1537447 w 2657256"/>
                          <a:gd name="connsiteY224" fmla="*/ 721811 h 3370881"/>
                          <a:gd name="connsiteX225" fmla="*/ 1568823 w 2657256"/>
                          <a:gd name="connsiteY225" fmla="*/ 712846 h 3370881"/>
                          <a:gd name="connsiteX226" fmla="*/ 1600200 w 2657256"/>
                          <a:gd name="connsiteY226" fmla="*/ 712846 h 3370881"/>
                          <a:gd name="connsiteX227" fmla="*/ 1631576 w 2657256"/>
                          <a:gd name="connsiteY227" fmla="*/ 690434 h 3370881"/>
                          <a:gd name="connsiteX228" fmla="*/ 1645023 w 2657256"/>
                          <a:gd name="connsiteY228" fmla="*/ 676987 h 3370881"/>
                          <a:gd name="connsiteX229" fmla="*/ 1685365 w 2657256"/>
                          <a:gd name="connsiteY229" fmla="*/ 645611 h 3370881"/>
                          <a:gd name="connsiteX230" fmla="*/ 1716741 w 2657256"/>
                          <a:gd name="connsiteY230" fmla="*/ 614234 h 3370881"/>
                          <a:gd name="connsiteX231" fmla="*/ 1748118 w 2657256"/>
                          <a:gd name="connsiteY231" fmla="*/ 596305 h 3370881"/>
                          <a:gd name="connsiteX232" fmla="*/ 1761565 w 2657256"/>
                          <a:gd name="connsiteY232" fmla="*/ 591823 h 3370881"/>
                          <a:gd name="connsiteX233" fmla="*/ 1779494 w 2657256"/>
                          <a:gd name="connsiteY233" fmla="*/ 582858 h 3370881"/>
                          <a:gd name="connsiteX234" fmla="*/ 1815353 w 2657256"/>
                          <a:gd name="connsiteY234" fmla="*/ 573893 h 3370881"/>
                          <a:gd name="connsiteX235" fmla="*/ 2030506 w 2657256"/>
                          <a:gd name="connsiteY235" fmla="*/ 578376 h 3370881"/>
                          <a:gd name="connsiteX236" fmla="*/ 2017059 w 2657256"/>
                          <a:gd name="connsiteY236" fmla="*/ 600787 h 3370881"/>
                          <a:gd name="connsiteX237" fmla="*/ 1981200 w 2657256"/>
                          <a:gd name="connsiteY237" fmla="*/ 636646 h 3370881"/>
                          <a:gd name="connsiteX238" fmla="*/ 1967753 w 2657256"/>
                          <a:gd name="connsiteY238" fmla="*/ 650093 h 3370881"/>
                          <a:gd name="connsiteX239" fmla="*/ 1936376 w 2657256"/>
                          <a:gd name="connsiteY239" fmla="*/ 690434 h 3370881"/>
                          <a:gd name="connsiteX240" fmla="*/ 1905000 w 2657256"/>
                          <a:gd name="connsiteY240" fmla="*/ 717329 h 3370881"/>
                          <a:gd name="connsiteX241" fmla="*/ 1860176 w 2657256"/>
                          <a:gd name="connsiteY241" fmla="*/ 735258 h 3370881"/>
                          <a:gd name="connsiteX242" fmla="*/ 1788459 w 2657256"/>
                          <a:gd name="connsiteY242" fmla="*/ 744223 h 3370881"/>
                          <a:gd name="connsiteX243" fmla="*/ 1846729 w 2657256"/>
                          <a:gd name="connsiteY243" fmla="*/ 802493 h 3370881"/>
                          <a:gd name="connsiteX244" fmla="*/ 1913965 w 2657256"/>
                          <a:gd name="connsiteY244" fmla="*/ 829387 h 3370881"/>
                          <a:gd name="connsiteX245" fmla="*/ 1922929 w 2657256"/>
                          <a:gd name="connsiteY245" fmla="*/ 842834 h 3370881"/>
                          <a:gd name="connsiteX246" fmla="*/ 1967753 w 2657256"/>
                          <a:gd name="connsiteY246" fmla="*/ 883176 h 3370881"/>
                          <a:gd name="connsiteX247" fmla="*/ 1981200 w 2657256"/>
                          <a:gd name="connsiteY247" fmla="*/ 896623 h 3370881"/>
                          <a:gd name="connsiteX248" fmla="*/ 1994647 w 2657256"/>
                          <a:gd name="connsiteY248" fmla="*/ 905587 h 3370881"/>
                          <a:gd name="connsiteX249" fmla="*/ 2021541 w 2657256"/>
                          <a:gd name="connsiteY249" fmla="*/ 927999 h 3370881"/>
                          <a:gd name="connsiteX250" fmla="*/ 2030506 w 2657256"/>
                          <a:gd name="connsiteY250" fmla="*/ 941446 h 3370881"/>
                          <a:gd name="connsiteX251" fmla="*/ 2057400 w 2657256"/>
                          <a:gd name="connsiteY251" fmla="*/ 968340 h 3370881"/>
                          <a:gd name="connsiteX252" fmla="*/ 2088776 w 2657256"/>
                          <a:gd name="connsiteY252" fmla="*/ 1013164 h 3370881"/>
                          <a:gd name="connsiteX253" fmla="*/ 2115670 w 2657256"/>
                          <a:gd name="connsiteY253" fmla="*/ 1057987 h 3370881"/>
                          <a:gd name="connsiteX254" fmla="*/ 2120153 w 2657256"/>
                          <a:gd name="connsiteY254" fmla="*/ 1089364 h 3370881"/>
                          <a:gd name="connsiteX255" fmla="*/ 2138082 w 2657256"/>
                          <a:gd name="connsiteY255" fmla="*/ 1143152 h 3370881"/>
                          <a:gd name="connsiteX256" fmla="*/ 2147047 w 2657256"/>
                          <a:gd name="connsiteY256" fmla="*/ 1196940 h 3370881"/>
                          <a:gd name="connsiteX257" fmla="*/ 2151529 w 2657256"/>
                          <a:gd name="connsiteY257" fmla="*/ 1210387 h 3370881"/>
                          <a:gd name="connsiteX258" fmla="*/ 2156012 w 2657256"/>
                          <a:gd name="connsiteY258" fmla="*/ 1228317 h 3370881"/>
                          <a:gd name="connsiteX259" fmla="*/ 2173941 w 2657256"/>
                          <a:gd name="connsiteY259" fmla="*/ 1295552 h 3370881"/>
                          <a:gd name="connsiteX260" fmla="*/ 2182906 w 2657256"/>
                          <a:gd name="connsiteY260" fmla="*/ 1313481 h 3370881"/>
                          <a:gd name="connsiteX261" fmla="*/ 2187388 w 2657256"/>
                          <a:gd name="connsiteY261" fmla="*/ 1331411 h 3370881"/>
                          <a:gd name="connsiteX262" fmla="*/ 2214282 w 2657256"/>
                          <a:gd name="connsiteY262" fmla="*/ 1385199 h 3370881"/>
                          <a:gd name="connsiteX263" fmla="*/ 2218765 w 2657256"/>
                          <a:gd name="connsiteY263" fmla="*/ 1403129 h 3370881"/>
                          <a:gd name="connsiteX264" fmla="*/ 2223247 w 2657256"/>
                          <a:gd name="connsiteY264" fmla="*/ 1430023 h 3370881"/>
                          <a:gd name="connsiteX265" fmla="*/ 2236694 w 2657256"/>
                          <a:gd name="connsiteY265" fmla="*/ 1456917 h 3370881"/>
                          <a:gd name="connsiteX266" fmla="*/ 2249794 w 2657256"/>
                          <a:gd name="connsiteY266" fmla="*/ 1524624 h 3370881"/>
                          <a:gd name="connsiteX267" fmla="*/ 2241176 w 2657256"/>
                          <a:gd name="connsiteY267" fmla="*/ 1577940 h 3370881"/>
                          <a:gd name="connsiteX268" fmla="*/ 2245659 w 2657256"/>
                          <a:gd name="connsiteY268" fmla="*/ 1595870 h 3370881"/>
                          <a:gd name="connsiteX269" fmla="*/ 2249634 w 2657256"/>
                          <a:gd name="connsiteY269" fmla="*/ 1685855 h 3370881"/>
                          <a:gd name="connsiteX270" fmla="*/ 2227729 w 2657256"/>
                          <a:gd name="connsiteY270" fmla="*/ 1716893 h 3370881"/>
                          <a:gd name="connsiteX271" fmla="*/ 2240500 w 2657256"/>
                          <a:gd name="connsiteY271" fmla="*/ 1674269 h 3370881"/>
                          <a:gd name="connsiteX272" fmla="*/ 2235341 w 2657256"/>
                          <a:gd name="connsiteY272" fmla="*/ 1788611 h 3370881"/>
                          <a:gd name="connsiteX273" fmla="*/ 2230689 w 2657256"/>
                          <a:gd name="connsiteY273" fmla="*/ 1823963 h 3370881"/>
                          <a:gd name="connsiteX274" fmla="*/ 2226207 w 2657256"/>
                          <a:gd name="connsiteY274" fmla="*/ 1824470 h 3370881"/>
                          <a:gd name="connsiteX275" fmla="*/ 2208278 w 2657256"/>
                          <a:gd name="connsiteY275" fmla="*/ 1869293 h 3370881"/>
                          <a:gd name="connsiteX276" fmla="*/ 2195168 w 2657256"/>
                          <a:gd name="connsiteY276" fmla="*/ 1882740 h 3370881"/>
                          <a:gd name="connsiteX277" fmla="*/ 2203458 w 2657256"/>
                          <a:gd name="connsiteY277" fmla="*/ 1918938 h 3370881"/>
                          <a:gd name="connsiteX278" fmla="*/ 2204134 w 2657256"/>
                          <a:gd name="connsiteY278" fmla="*/ 1949806 h 3370881"/>
                          <a:gd name="connsiteX279" fmla="*/ 2226545 w 2657256"/>
                          <a:gd name="connsiteY279" fmla="*/ 1954627 h 3370881"/>
                          <a:gd name="connsiteX280" fmla="*/ 2241176 w 2657256"/>
                          <a:gd name="connsiteY280" fmla="*/ 2012729 h 3370881"/>
                          <a:gd name="connsiteX281" fmla="*/ 2263588 w 2657256"/>
                          <a:gd name="connsiteY281" fmla="*/ 2057552 h 3370881"/>
                          <a:gd name="connsiteX282" fmla="*/ 2286000 w 2657256"/>
                          <a:gd name="connsiteY282" fmla="*/ 2084446 h 3370881"/>
                          <a:gd name="connsiteX283" fmla="*/ 2299447 w 2657256"/>
                          <a:gd name="connsiteY283" fmla="*/ 2124787 h 3370881"/>
                          <a:gd name="connsiteX284" fmla="*/ 2321859 w 2657256"/>
                          <a:gd name="connsiteY284" fmla="*/ 2151681 h 3370881"/>
                          <a:gd name="connsiteX285" fmla="*/ 2344270 w 2657256"/>
                          <a:gd name="connsiteY285" fmla="*/ 2205470 h 3370881"/>
                          <a:gd name="connsiteX286" fmla="*/ 2348753 w 2657256"/>
                          <a:gd name="connsiteY286" fmla="*/ 2223399 h 3370881"/>
                          <a:gd name="connsiteX287" fmla="*/ 2366682 w 2657256"/>
                          <a:gd name="connsiteY287" fmla="*/ 2263740 h 3370881"/>
                          <a:gd name="connsiteX288" fmla="*/ 2375647 w 2657256"/>
                          <a:gd name="connsiteY288" fmla="*/ 2286152 h 3370881"/>
                          <a:gd name="connsiteX289" fmla="*/ 2380129 w 2657256"/>
                          <a:gd name="connsiteY289" fmla="*/ 2308564 h 3370881"/>
                          <a:gd name="connsiteX290" fmla="*/ 2389094 w 2657256"/>
                          <a:gd name="connsiteY290" fmla="*/ 2335458 h 3370881"/>
                          <a:gd name="connsiteX291" fmla="*/ 2393576 w 2657256"/>
                          <a:gd name="connsiteY291" fmla="*/ 2380281 h 3370881"/>
                          <a:gd name="connsiteX292" fmla="*/ 2398059 w 2657256"/>
                          <a:gd name="connsiteY292" fmla="*/ 2393729 h 3370881"/>
                          <a:gd name="connsiteX293" fmla="*/ 2419794 w 2657256"/>
                          <a:gd name="connsiteY293" fmla="*/ 2447517 h 3370881"/>
                          <a:gd name="connsiteX294" fmla="*/ 2427343 w 2657256"/>
                          <a:gd name="connsiteY294" fmla="*/ 2564058 h 3370881"/>
                          <a:gd name="connsiteX295" fmla="*/ 2389094 w 2657256"/>
                          <a:gd name="connsiteY295" fmla="*/ 2837481 h 3370881"/>
                          <a:gd name="connsiteX296" fmla="*/ 2380129 w 2657256"/>
                          <a:gd name="connsiteY296" fmla="*/ 2859893 h 3370881"/>
                          <a:gd name="connsiteX297" fmla="*/ 2357718 w 2657256"/>
                          <a:gd name="connsiteY297" fmla="*/ 2913681 h 3370881"/>
                          <a:gd name="connsiteX298" fmla="*/ 2348753 w 2657256"/>
                          <a:gd name="connsiteY298" fmla="*/ 2936093 h 3370881"/>
                          <a:gd name="connsiteX299" fmla="*/ 2339788 w 2657256"/>
                          <a:gd name="connsiteY299" fmla="*/ 2971952 h 3370881"/>
                          <a:gd name="connsiteX300" fmla="*/ 2326341 w 2657256"/>
                          <a:gd name="connsiteY300" fmla="*/ 2994364 h 3370881"/>
                          <a:gd name="connsiteX301" fmla="*/ 2317376 w 2657256"/>
                          <a:gd name="connsiteY301" fmla="*/ 3025740 h 3370881"/>
                          <a:gd name="connsiteX302" fmla="*/ 2303929 w 2657256"/>
                          <a:gd name="connsiteY302" fmla="*/ 3048152 h 3370881"/>
                          <a:gd name="connsiteX303" fmla="*/ 2290482 w 2657256"/>
                          <a:gd name="connsiteY303" fmla="*/ 3079529 h 3370881"/>
                          <a:gd name="connsiteX304" fmla="*/ 2272553 w 2657256"/>
                          <a:gd name="connsiteY304" fmla="*/ 3084011 h 3370881"/>
                          <a:gd name="connsiteX305" fmla="*/ 2259106 w 2657256"/>
                          <a:gd name="connsiteY305" fmla="*/ 3088493 h 3370881"/>
                          <a:gd name="connsiteX306" fmla="*/ 2241176 w 2657256"/>
                          <a:gd name="connsiteY306" fmla="*/ 3092976 h 3370881"/>
                          <a:gd name="connsiteX307" fmla="*/ 2209800 w 2657256"/>
                          <a:gd name="connsiteY307" fmla="*/ 3101940 h 3370881"/>
                          <a:gd name="connsiteX308" fmla="*/ 2205318 w 2657256"/>
                          <a:gd name="connsiteY308" fmla="*/ 3039187 h 3370881"/>
                          <a:gd name="connsiteX309" fmla="*/ 2218765 w 2657256"/>
                          <a:gd name="connsiteY309" fmla="*/ 3021258 h 3370881"/>
                          <a:gd name="connsiteX310" fmla="*/ 2245659 w 2657256"/>
                          <a:gd name="connsiteY310" fmla="*/ 2971952 h 3370881"/>
                          <a:gd name="connsiteX311" fmla="*/ 2268070 w 2657256"/>
                          <a:gd name="connsiteY311" fmla="*/ 2945058 h 3370881"/>
                          <a:gd name="connsiteX312" fmla="*/ 2298550 w 2657256"/>
                          <a:gd name="connsiteY312" fmla="*/ 2568540 h 3370881"/>
                          <a:gd name="connsiteX313" fmla="*/ 2284986 w 2657256"/>
                          <a:gd name="connsiteY313" fmla="*/ 2532681 h 3370881"/>
                          <a:gd name="connsiteX314" fmla="*/ 2293273 w 2657256"/>
                          <a:gd name="connsiteY314" fmla="*/ 2496653 h 3370881"/>
                          <a:gd name="connsiteX315" fmla="*/ 2278152 w 2657256"/>
                          <a:gd name="connsiteY315" fmla="*/ 2475178 h 3370881"/>
                          <a:gd name="connsiteX316" fmla="*/ 2245659 w 2657256"/>
                          <a:gd name="connsiteY316" fmla="*/ 2389247 h 3370881"/>
                          <a:gd name="connsiteX317" fmla="*/ 2195507 w 2657256"/>
                          <a:gd name="connsiteY317" fmla="*/ 2241328 h 3370881"/>
                          <a:gd name="connsiteX318" fmla="*/ 2083786 w 2657256"/>
                          <a:gd name="connsiteY318" fmla="*/ 2040300 h 3370881"/>
                          <a:gd name="connsiteX319" fmla="*/ 2048773 w 2657256"/>
                          <a:gd name="connsiteY319" fmla="*/ 2017971 h 3370881"/>
                          <a:gd name="connsiteX320" fmla="*/ 2074314 w 2657256"/>
                          <a:gd name="connsiteY320" fmla="*/ 2011967 h 3370881"/>
                          <a:gd name="connsiteX321" fmla="*/ 2034988 w 2657256"/>
                          <a:gd name="connsiteY321" fmla="*/ 2003764 h 3370881"/>
                          <a:gd name="connsiteX322" fmla="*/ 2026023 w 2657256"/>
                          <a:gd name="connsiteY322" fmla="*/ 2026176 h 3370881"/>
                          <a:gd name="connsiteX323" fmla="*/ 2021541 w 2657256"/>
                          <a:gd name="connsiteY323" fmla="*/ 2039623 h 3370881"/>
                          <a:gd name="connsiteX324" fmla="*/ 1999129 w 2657256"/>
                          <a:gd name="connsiteY324" fmla="*/ 2053070 h 3370881"/>
                          <a:gd name="connsiteX325" fmla="*/ 1990165 w 2657256"/>
                          <a:gd name="connsiteY325" fmla="*/ 2070999 h 3370881"/>
                          <a:gd name="connsiteX326" fmla="*/ 1967753 w 2657256"/>
                          <a:gd name="connsiteY326" fmla="*/ 2106858 h 3370881"/>
                          <a:gd name="connsiteX327" fmla="*/ 1981200 w 2657256"/>
                          <a:gd name="connsiteY327" fmla="*/ 2223399 h 3370881"/>
                          <a:gd name="connsiteX328" fmla="*/ 1994647 w 2657256"/>
                          <a:gd name="connsiteY328" fmla="*/ 2254776 h 3370881"/>
                          <a:gd name="connsiteX329" fmla="*/ 2003612 w 2657256"/>
                          <a:gd name="connsiteY329" fmla="*/ 2272705 h 3370881"/>
                          <a:gd name="connsiteX330" fmla="*/ 2026023 w 2657256"/>
                          <a:gd name="connsiteY330" fmla="*/ 2304081 h 3370881"/>
                          <a:gd name="connsiteX331" fmla="*/ 2043953 w 2657256"/>
                          <a:gd name="connsiteY331" fmla="*/ 2348905 h 3370881"/>
                          <a:gd name="connsiteX332" fmla="*/ 2061882 w 2657256"/>
                          <a:gd name="connsiteY332" fmla="*/ 2371317 h 3370881"/>
                          <a:gd name="connsiteX333" fmla="*/ 2088776 w 2657256"/>
                          <a:gd name="connsiteY333" fmla="*/ 2434070 h 3370881"/>
                          <a:gd name="connsiteX334" fmla="*/ 2102223 w 2657256"/>
                          <a:gd name="connsiteY334" fmla="*/ 2465446 h 3370881"/>
                          <a:gd name="connsiteX335" fmla="*/ 2106706 w 2657256"/>
                          <a:gd name="connsiteY335" fmla="*/ 2496823 h 3370881"/>
                          <a:gd name="connsiteX336" fmla="*/ 2124635 w 2657256"/>
                          <a:gd name="connsiteY336" fmla="*/ 2559576 h 3370881"/>
                          <a:gd name="connsiteX337" fmla="*/ 2138082 w 2657256"/>
                          <a:gd name="connsiteY337" fmla="*/ 2649223 h 3370881"/>
                          <a:gd name="connsiteX338" fmla="*/ 2147047 w 2657256"/>
                          <a:gd name="connsiteY338" fmla="*/ 2685081 h 3370881"/>
                          <a:gd name="connsiteX339" fmla="*/ 2151529 w 2657256"/>
                          <a:gd name="connsiteY339" fmla="*/ 2716458 h 3370881"/>
                          <a:gd name="connsiteX340" fmla="*/ 2160494 w 2657256"/>
                          <a:gd name="connsiteY340" fmla="*/ 2770246 h 3370881"/>
                          <a:gd name="connsiteX341" fmla="*/ 2156012 w 2657256"/>
                          <a:gd name="connsiteY341" fmla="*/ 2962987 h 3370881"/>
                          <a:gd name="connsiteX342" fmla="*/ 2138082 w 2657256"/>
                          <a:gd name="connsiteY342" fmla="*/ 3043670 h 3370881"/>
                          <a:gd name="connsiteX343" fmla="*/ 2133600 w 2657256"/>
                          <a:gd name="connsiteY343" fmla="*/ 3061599 h 3370881"/>
                          <a:gd name="connsiteX344" fmla="*/ 2120153 w 2657256"/>
                          <a:gd name="connsiteY344" fmla="*/ 3079529 h 3370881"/>
                          <a:gd name="connsiteX345" fmla="*/ 2111188 w 2657256"/>
                          <a:gd name="connsiteY345" fmla="*/ 3106423 h 3370881"/>
                          <a:gd name="connsiteX346" fmla="*/ 2088776 w 2657256"/>
                          <a:gd name="connsiteY346" fmla="*/ 3137799 h 3370881"/>
                          <a:gd name="connsiteX347" fmla="*/ 2075329 w 2657256"/>
                          <a:gd name="connsiteY347" fmla="*/ 3164693 h 3370881"/>
                          <a:gd name="connsiteX348" fmla="*/ 2061882 w 2657256"/>
                          <a:gd name="connsiteY348" fmla="*/ 3169176 h 3370881"/>
                          <a:gd name="connsiteX349" fmla="*/ 2021541 w 2657256"/>
                          <a:gd name="connsiteY349" fmla="*/ 3164693 h 3370881"/>
                          <a:gd name="connsiteX350" fmla="*/ 2012576 w 2657256"/>
                          <a:gd name="connsiteY350" fmla="*/ 3119870 h 3370881"/>
                          <a:gd name="connsiteX351" fmla="*/ 2048435 w 2657256"/>
                          <a:gd name="connsiteY351" fmla="*/ 3021258 h 3370881"/>
                          <a:gd name="connsiteX352" fmla="*/ 2048435 w 2657256"/>
                          <a:gd name="connsiteY352" fmla="*/ 3021258 h 3370881"/>
                          <a:gd name="connsiteX353" fmla="*/ 2061882 w 2657256"/>
                          <a:gd name="connsiteY353" fmla="*/ 2967470 h 3370881"/>
                          <a:gd name="connsiteX354" fmla="*/ 2070847 w 2657256"/>
                          <a:gd name="connsiteY354" fmla="*/ 2882305 h 3370881"/>
                          <a:gd name="connsiteX355" fmla="*/ 2066365 w 2657256"/>
                          <a:gd name="connsiteY355" fmla="*/ 2725423 h 3370881"/>
                          <a:gd name="connsiteX356" fmla="*/ 2043953 w 2657256"/>
                          <a:gd name="connsiteY356" fmla="*/ 2649223 h 3370881"/>
                          <a:gd name="connsiteX357" fmla="*/ 2030506 w 2657256"/>
                          <a:gd name="connsiteY357" fmla="*/ 2622329 h 3370881"/>
                          <a:gd name="connsiteX358" fmla="*/ 2017059 w 2657256"/>
                          <a:gd name="connsiteY358" fmla="*/ 2581987 h 3370881"/>
                          <a:gd name="connsiteX359" fmla="*/ 1981200 w 2657256"/>
                          <a:gd name="connsiteY359" fmla="*/ 2514752 h 3370881"/>
                          <a:gd name="connsiteX360" fmla="*/ 1972235 w 2657256"/>
                          <a:gd name="connsiteY360" fmla="*/ 2501305 h 3370881"/>
                          <a:gd name="connsiteX361" fmla="*/ 1958788 w 2657256"/>
                          <a:gd name="connsiteY361" fmla="*/ 2478893 h 3370881"/>
                          <a:gd name="connsiteX362" fmla="*/ 1905000 w 2657256"/>
                          <a:gd name="connsiteY362" fmla="*/ 2398211 h 3370881"/>
                          <a:gd name="connsiteX363" fmla="*/ 1882588 w 2657256"/>
                          <a:gd name="connsiteY363" fmla="*/ 2357870 h 3370881"/>
                          <a:gd name="connsiteX364" fmla="*/ 1869141 w 2657256"/>
                          <a:gd name="connsiteY364" fmla="*/ 2339940 h 3370881"/>
                          <a:gd name="connsiteX365" fmla="*/ 1806388 w 2657256"/>
                          <a:gd name="connsiteY365" fmla="*/ 2313046 h 3370881"/>
                          <a:gd name="connsiteX366" fmla="*/ 1779494 w 2657256"/>
                          <a:gd name="connsiteY366" fmla="*/ 2304081 h 3370881"/>
                          <a:gd name="connsiteX367" fmla="*/ 1752600 w 2657256"/>
                          <a:gd name="connsiteY367" fmla="*/ 2299599 h 3370881"/>
                          <a:gd name="connsiteX368" fmla="*/ 1680882 w 2657256"/>
                          <a:gd name="connsiteY368" fmla="*/ 2277187 h 3370881"/>
                          <a:gd name="connsiteX369" fmla="*/ 1719025 w 2657256"/>
                          <a:gd name="connsiteY369" fmla="*/ 2281331 h 3370881"/>
                          <a:gd name="connsiteX370" fmla="*/ 1756997 w 2657256"/>
                          <a:gd name="connsiteY370" fmla="*/ 2289450 h 3370881"/>
                          <a:gd name="connsiteX371" fmla="*/ 1656440 w 2657256"/>
                          <a:gd name="connsiteY371" fmla="*/ 2298583 h 3370881"/>
                          <a:gd name="connsiteX372" fmla="*/ 1537447 w 2657256"/>
                          <a:gd name="connsiteY372" fmla="*/ 2329960 h 3370881"/>
                          <a:gd name="connsiteX373" fmla="*/ 1571993 w 2657256"/>
                          <a:gd name="connsiteY373" fmla="*/ 2317957 h 3370881"/>
                          <a:gd name="connsiteX374" fmla="*/ 1509707 w 2657256"/>
                          <a:gd name="connsiteY374" fmla="*/ 2338926 h 3370881"/>
                          <a:gd name="connsiteX375" fmla="*/ 1500444 w 2657256"/>
                          <a:gd name="connsiteY375" fmla="*/ 2355271 h 3370881"/>
                          <a:gd name="connsiteX376" fmla="*/ 1402678 w 2657256"/>
                          <a:gd name="connsiteY376" fmla="*/ 2339641 h 3370881"/>
                          <a:gd name="connsiteX377" fmla="*/ 1322892 w 2657256"/>
                          <a:gd name="connsiteY377" fmla="*/ 2336952 h 3370881"/>
                          <a:gd name="connsiteX378" fmla="*/ 1199384 w 2657256"/>
                          <a:gd name="connsiteY378" fmla="*/ 2307041 h 3370881"/>
                          <a:gd name="connsiteX379" fmla="*/ 1066800 w 2657256"/>
                          <a:gd name="connsiteY379" fmla="*/ 2272705 h 3370881"/>
                          <a:gd name="connsiteX380" fmla="*/ 1030941 w 2657256"/>
                          <a:gd name="connsiteY380" fmla="*/ 2263740 h 3370881"/>
                          <a:gd name="connsiteX381" fmla="*/ 986118 w 2657256"/>
                          <a:gd name="connsiteY381" fmla="*/ 2241329 h 3370881"/>
                          <a:gd name="connsiteX382" fmla="*/ 968188 w 2657256"/>
                          <a:gd name="connsiteY382" fmla="*/ 2232364 h 3370881"/>
                          <a:gd name="connsiteX383" fmla="*/ 936812 w 2657256"/>
                          <a:gd name="connsiteY383" fmla="*/ 2214434 h 3370881"/>
                          <a:gd name="connsiteX384" fmla="*/ 905435 w 2657256"/>
                          <a:gd name="connsiteY384" fmla="*/ 2196505 h 3370881"/>
                          <a:gd name="connsiteX385" fmla="*/ 869576 w 2657256"/>
                          <a:gd name="connsiteY385" fmla="*/ 2209952 h 3370881"/>
                          <a:gd name="connsiteX386" fmla="*/ 856129 w 2657256"/>
                          <a:gd name="connsiteY386" fmla="*/ 2227881 h 3370881"/>
                          <a:gd name="connsiteX387" fmla="*/ 815788 w 2657256"/>
                          <a:gd name="connsiteY387" fmla="*/ 2268223 h 3370881"/>
                          <a:gd name="connsiteX388" fmla="*/ 788894 w 2657256"/>
                          <a:gd name="connsiteY388" fmla="*/ 2290634 h 3370881"/>
                          <a:gd name="connsiteX389" fmla="*/ 762000 w 2657256"/>
                          <a:gd name="connsiteY389" fmla="*/ 2313046 h 3370881"/>
                          <a:gd name="connsiteX390" fmla="*/ 753035 w 2657256"/>
                          <a:gd name="connsiteY390" fmla="*/ 2326493 h 3370881"/>
                          <a:gd name="connsiteX391" fmla="*/ 735106 w 2657256"/>
                          <a:gd name="connsiteY391" fmla="*/ 2339940 h 3370881"/>
                          <a:gd name="connsiteX392" fmla="*/ 712694 w 2657256"/>
                          <a:gd name="connsiteY392" fmla="*/ 2362352 h 3370881"/>
                          <a:gd name="connsiteX393" fmla="*/ 694765 w 2657256"/>
                          <a:gd name="connsiteY393" fmla="*/ 2375799 h 3370881"/>
                          <a:gd name="connsiteX394" fmla="*/ 681318 w 2657256"/>
                          <a:gd name="connsiteY394" fmla="*/ 2393729 h 3370881"/>
                          <a:gd name="connsiteX395" fmla="*/ 667870 w 2657256"/>
                          <a:gd name="connsiteY395" fmla="*/ 2402693 h 3370881"/>
                          <a:gd name="connsiteX396" fmla="*/ 623047 w 2657256"/>
                          <a:gd name="connsiteY396" fmla="*/ 2443034 h 3370881"/>
                          <a:gd name="connsiteX397" fmla="*/ 600635 w 2657256"/>
                          <a:gd name="connsiteY397" fmla="*/ 2474411 h 3370881"/>
                          <a:gd name="connsiteX398" fmla="*/ 587188 w 2657256"/>
                          <a:gd name="connsiteY398" fmla="*/ 2514752 h 3370881"/>
                          <a:gd name="connsiteX399" fmla="*/ 582706 w 2657256"/>
                          <a:gd name="connsiteY399" fmla="*/ 2546129 h 3370881"/>
                          <a:gd name="connsiteX400" fmla="*/ 596153 w 2657256"/>
                          <a:gd name="connsiteY400" fmla="*/ 2635776 h 3370881"/>
                          <a:gd name="connsiteX401" fmla="*/ 600635 w 2657256"/>
                          <a:gd name="connsiteY401" fmla="*/ 2653705 h 3370881"/>
                          <a:gd name="connsiteX402" fmla="*/ 609600 w 2657256"/>
                          <a:gd name="connsiteY402" fmla="*/ 2671634 h 3370881"/>
                          <a:gd name="connsiteX403" fmla="*/ 614082 w 2657256"/>
                          <a:gd name="connsiteY403" fmla="*/ 2689564 h 3370881"/>
                          <a:gd name="connsiteX404" fmla="*/ 623047 w 2657256"/>
                          <a:gd name="connsiteY404" fmla="*/ 2711976 h 3370881"/>
                          <a:gd name="connsiteX405" fmla="*/ 627529 w 2657256"/>
                          <a:gd name="connsiteY405" fmla="*/ 2734387 h 3370881"/>
                          <a:gd name="connsiteX406" fmla="*/ 640976 w 2657256"/>
                          <a:gd name="connsiteY406" fmla="*/ 2765764 h 3370881"/>
                          <a:gd name="connsiteX407" fmla="*/ 645459 w 2657256"/>
                          <a:gd name="connsiteY407" fmla="*/ 2779211 h 3370881"/>
                          <a:gd name="connsiteX408" fmla="*/ 658906 w 2657256"/>
                          <a:gd name="connsiteY408" fmla="*/ 2801623 h 3370881"/>
                          <a:gd name="connsiteX409" fmla="*/ 676835 w 2657256"/>
                          <a:gd name="connsiteY409" fmla="*/ 2864376 h 3370881"/>
                          <a:gd name="connsiteX410" fmla="*/ 690282 w 2657256"/>
                          <a:gd name="connsiteY410" fmla="*/ 2895752 h 3370881"/>
                          <a:gd name="connsiteX411" fmla="*/ 699247 w 2657256"/>
                          <a:gd name="connsiteY411" fmla="*/ 2940576 h 3370881"/>
                          <a:gd name="connsiteX412" fmla="*/ 703729 w 2657256"/>
                          <a:gd name="connsiteY412" fmla="*/ 2967470 h 3370881"/>
                          <a:gd name="connsiteX413" fmla="*/ 717176 w 2657256"/>
                          <a:gd name="connsiteY413" fmla="*/ 2994364 h 3370881"/>
                          <a:gd name="connsiteX414" fmla="*/ 735106 w 2657256"/>
                          <a:gd name="connsiteY414" fmla="*/ 3052634 h 3370881"/>
                          <a:gd name="connsiteX415" fmla="*/ 739588 w 2657256"/>
                          <a:gd name="connsiteY415" fmla="*/ 3079529 h 3370881"/>
                          <a:gd name="connsiteX416" fmla="*/ 762000 w 2657256"/>
                          <a:gd name="connsiteY416" fmla="*/ 3142281 h 3370881"/>
                          <a:gd name="connsiteX417" fmla="*/ 766482 w 2657256"/>
                          <a:gd name="connsiteY417" fmla="*/ 3231929 h 3370881"/>
                          <a:gd name="connsiteX418" fmla="*/ 770965 w 2657256"/>
                          <a:gd name="connsiteY418" fmla="*/ 3254340 h 3370881"/>
                          <a:gd name="connsiteX419" fmla="*/ 775447 w 2657256"/>
                          <a:gd name="connsiteY419" fmla="*/ 3285717 h 3370881"/>
                          <a:gd name="connsiteX420" fmla="*/ 748553 w 2657256"/>
                          <a:gd name="connsiteY420" fmla="*/ 3335023 h 3370881"/>
                          <a:gd name="connsiteX421" fmla="*/ 721659 w 2657256"/>
                          <a:gd name="connsiteY421" fmla="*/ 3343987 h 3370881"/>
                          <a:gd name="connsiteX422" fmla="*/ 708212 w 2657256"/>
                          <a:gd name="connsiteY422" fmla="*/ 3348470 h 3370881"/>
                          <a:gd name="connsiteX423" fmla="*/ 623047 w 2657256"/>
                          <a:gd name="connsiteY423" fmla="*/ 3330540 h 3370881"/>
                          <a:gd name="connsiteX424" fmla="*/ 609600 w 2657256"/>
                          <a:gd name="connsiteY424" fmla="*/ 3308129 h 3370881"/>
                          <a:gd name="connsiteX425" fmla="*/ 591670 w 2657256"/>
                          <a:gd name="connsiteY425" fmla="*/ 3267787 h 3370881"/>
                          <a:gd name="connsiteX426" fmla="*/ 560294 w 2657256"/>
                          <a:gd name="connsiteY426" fmla="*/ 3209517 h 3370881"/>
                          <a:gd name="connsiteX427" fmla="*/ 551329 w 2657256"/>
                          <a:gd name="connsiteY427" fmla="*/ 3196070 h 3370881"/>
                          <a:gd name="connsiteX428" fmla="*/ 528918 w 2657256"/>
                          <a:gd name="connsiteY428" fmla="*/ 3173658 h 3370881"/>
                          <a:gd name="connsiteX429" fmla="*/ 519953 w 2657256"/>
                          <a:gd name="connsiteY429" fmla="*/ 3128834 h 3370881"/>
                          <a:gd name="connsiteX430" fmla="*/ 524435 w 2657256"/>
                          <a:gd name="connsiteY430" fmla="*/ 3101940 h 3370881"/>
                          <a:gd name="connsiteX431" fmla="*/ 528918 w 2657256"/>
                          <a:gd name="connsiteY431" fmla="*/ 3088493 h 3370881"/>
                          <a:gd name="connsiteX432" fmla="*/ 542365 w 2657256"/>
                          <a:gd name="connsiteY432" fmla="*/ 3052634 h 3370881"/>
                          <a:gd name="connsiteX433" fmla="*/ 484094 w 2657256"/>
                          <a:gd name="connsiteY433" fmla="*/ 2886787 h 3370881"/>
                          <a:gd name="connsiteX434" fmla="*/ 443753 w 2657256"/>
                          <a:gd name="connsiteY434" fmla="*/ 2779211 h 3370881"/>
                          <a:gd name="connsiteX435" fmla="*/ 439270 w 2657256"/>
                          <a:gd name="connsiteY435" fmla="*/ 2752317 h 3370881"/>
                          <a:gd name="connsiteX436" fmla="*/ 430306 w 2657256"/>
                          <a:gd name="connsiteY436" fmla="*/ 2716458 h 3370881"/>
                          <a:gd name="connsiteX437" fmla="*/ 425823 w 2657256"/>
                          <a:gd name="connsiteY437" fmla="*/ 2680599 h 3370881"/>
                          <a:gd name="connsiteX438" fmla="*/ 398929 w 2657256"/>
                          <a:gd name="connsiteY438" fmla="*/ 2599917 h 3370881"/>
                          <a:gd name="connsiteX439" fmla="*/ 385482 w 2657256"/>
                          <a:gd name="connsiteY439" fmla="*/ 2568540 h 3370881"/>
                          <a:gd name="connsiteX440" fmla="*/ 381000 w 2657256"/>
                          <a:gd name="connsiteY440" fmla="*/ 2550611 h 3370881"/>
                          <a:gd name="connsiteX441" fmla="*/ 372035 w 2657256"/>
                          <a:gd name="connsiteY441" fmla="*/ 2483376 h 3370881"/>
                          <a:gd name="connsiteX442" fmla="*/ 367553 w 2657256"/>
                          <a:gd name="connsiteY442" fmla="*/ 2469929 h 3370881"/>
                          <a:gd name="connsiteX443" fmla="*/ 407894 w 2657256"/>
                          <a:gd name="connsiteY443" fmla="*/ 2451999 h 3370881"/>
                          <a:gd name="connsiteX444" fmla="*/ 515470 w 2657256"/>
                          <a:gd name="connsiteY444" fmla="*/ 2407176 h 3370881"/>
                          <a:gd name="connsiteX445" fmla="*/ 578223 w 2657256"/>
                          <a:gd name="connsiteY445" fmla="*/ 2353387 h 3370881"/>
                          <a:gd name="connsiteX446" fmla="*/ 587188 w 2657256"/>
                          <a:gd name="connsiteY446" fmla="*/ 2330976 h 3370881"/>
                          <a:gd name="connsiteX447" fmla="*/ 614082 w 2657256"/>
                          <a:gd name="connsiteY447" fmla="*/ 2254776 h 3370881"/>
                          <a:gd name="connsiteX448" fmla="*/ 649941 w 2657256"/>
                          <a:gd name="connsiteY448" fmla="*/ 2200987 h 3370881"/>
                          <a:gd name="connsiteX449" fmla="*/ 690282 w 2657256"/>
                          <a:gd name="connsiteY449" fmla="*/ 2174093 h 3370881"/>
                          <a:gd name="connsiteX450" fmla="*/ 703729 w 2657256"/>
                          <a:gd name="connsiteY450" fmla="*/ 2165129 h 3370881"/>
                          <a:gd name="connsiteX451" fmla="*/ 739588 w 2657256"/>
                          <a:gd name="connsiteY451" fmla="*/ 2147199 h 3370881"/>
                          <a:gd name="connsiteX452" fmla="*/ 708212 w 2657256"/>
                          <a:gd name="connsiteY452" fmla="*/ 2187540 h 3370881"/>
                          <a:gd name="connsiteX453" fmla="*/ 654423 w 2657256"/>
                          <a:gd name="connsiteY453" fmla="*/ 2241329 h 3370881"/>
                          <a:gd name="connsiteX454" fmla="*/ 636494 w 2657256"/>
                          <a:gd name="connsiteY454" fmla="*/ 2259258 h 3370881"/>
                          <a:gd name="connsiteX455" fmla="*/ 614082 w 2657256"/>
                          <a:gd name="connsiteY455" fmla="*/ 2286152 h 3370881"/>
                          <a:gd name="connsiteX456" fmla="*/ 592179 w 2657256"/>
                          <a:gd name="connsiteY456" fmla="*/ 2282347 h 3370881"/>
                          <a:gd name="connsiteX457" fmla="*/ 555980 w 2657256"/>
                          <a:gd name="connsiteY457" fmla="*/ 2313892 h 3370881"/>
                          <a:gd name="connsiteX458" fmla="*/ 524435 w 2657256"/>
                          <a:gd name="connsiteY458" fmla="*/ 2348905 h 3370881"/>
                          <a:gd name="connsiteX459" fmla="*/ 502023 w 2657256"/>
                          <a:gd name="connsiteY459" fmla="*/ 2362352 h 3370881"/>
                          <a:gd name="connsiteX460" fmla="*/ 461682 w 2657256"/>
                          <a:gd name="connsiteY460" fmla="*/ 2389246 h 3370881"/>
                          <a:gd name="connsiteX461" fmla="*/ 448235 w 2657256"/>
                          <a:gd name="connsiteY461" fmla="*/ 2398211 h 3370881"/>
                          <a:gd name="connsiteX462" fmla="*/ 430306 w 2657256"/>
                          <a:gd name="connsiteY462" fmla="*/ 2407176 h 3370881"/>
                          <a:gd name="connsiteX463" fmla="*/ 412376 w 2657256"/>
                          <a:gd name="connsiteY463" fmla="*/ 2420623 h 3370881"/>
                          <a:gd name="connsiteX464" fmla="*/ 389965 w 2657256"/>
                          <a:gd name="connsiteY464" fmla="*/ 2429587 h 3370881"/>
                          <a:gd name="connsiteX465" fmla="*/ 372035 w 2657256"/>
                          <a:gd name="connsiteY465" fmla="*/ 2443034 h 3370881"/>
                          <a:gd name="connsiteX466" fmla="*/ 318247 w 2657256"/>
                          <a:gd name="connsiteY466" fmla="*/ 2474411 h 3370881"/>
                          <a:gd name="connsiteX467" fmla="*/ 304800 w 2657256"/>
                          <a:gd name="connsiteY467" fmla="*/ 2492340 h 3370881"/>
                          <a:gd name="connsiteX468" fmla="*/ 282388 w 2657256"/>
                          <a:gd name="connsiteY468" fmla="*/ 2519234 h 3370881"/>
                          <a:gd name="connsiteX469" fmla="*/ 295835 w 2657256"/>
                          <a:gd name="connsiteY469" fmla="*/ 2815070 h 3370881"/>
                          <a:gd name="connsiteX470" fmla="*/ 300318 w 2657256"/>
                          <a:gd name="connsiteY470" fmla="*/ 2837481 h 3370881"/>
                          <a:gd name="connsiteX471" fmla="*/ 304800 w 2657256"/>
                          <a:gd name="connsiteY471" fmla="*/ 2868858 h 3370881"/>
                          <a:gd name="connsiteX472" fmla="*/ 309282 w 2657256"/>
                          <a:gd name="connsiteY472" fmla="*/ 2927129 h 3370881"/>
                          <a:gd name="connsiteX473" fmla="*/ 322729 w 2657256"/>
                          <a:gd name="connsiteY473" fmla="*/ 2985399 h 3370881"/>
                          <a:gd name="connsiteX474" fmla="*/ 327212 w 2657256"/>
                          <a:gd name="connsiteY474" fmla="*/ 3012293 h 3370881"/>
                          <a:gd name="connsiteX475" fmla="*/ 331694 w 2657256"/>
                          <a:gd name="connsiteY475" fmla="*/ 3043670 h 3370881"/>
                          <a:gd name="connsiteX476" fmla="*/ 345141 w 2657256"/>
                          <a:gd name="connsiteY476" fmla="*/ 3070564 h 3370881"/>
                          <a:gd name="connsiteX477" fmla="*/ 367553 w 2657256"/>
                          <a:gd name="connsiteY477" fmla="*/ 3124352 h 3370881"/>
                          <a:gd name="connsiteX478" fmla="*/ 381000 w 2657256"/>
                          <a:gd name="connsiteY478" fmla="*/ 3182623 h 3370881"/>
                          <a:gd name="connsiteX479" fmla="*/ 389965 w 2657256"/>
                          <a:gd name="connsiteY479" fmla="*/ 3196070 h 3370881"/>
                          <a:gd name="connsiteX480" fmla="*/ 394447 w 2657256"/>
                          <a:gd name="connsiteY480" fmla="*/ 3213999 h 3370881"/>
                          <a:gd name="connsiteX481" fmla="*/ 412376 w 2657256"/>
                          <a:gd name="connsiteY481" fmla="*/ 3245376 h 3370881"/>
                          <a:gd name="connsiteX482" fmla="*/ 416859 w 2657256"/>
                          <a:gd name="connsiteY482" fmla="*/ 3258823 h 3370881"/>
                          <a:gd name="connsiteX483" fmla="*/ 425823 w 2657256"/>
                          <a:gd name="connsiteY483" fmla="*/ 3272270 h 3370881"/>
                          <a:gd name="connsiteX484" fmla="*/ 439270 w 2657256"/>
                          <a:gd name="connsiteY484" fmla="*/ 3303646 h 3370881"/>
                          <a:gd name="connsiteX485" fmla="*/ 439270 w 2657256"/>
                          <a:gd name="connsiteY485" fmla="*/ 3352952 h 3370881"/>
                          <a:gd name="connsiteX486" fmla="*/ 430306 w 2657256"/>
                          <a:gd name="connsiteY486" fmla="*/ 3366399 h 3370881"/>
                          <a:gd name="connsiteX487" fmla="*/ 412376 w 2657256"/>
                          <a:gd name="connsiteY487" fmla="*/ 3370881 h 3370881"/>
                          <a:gd name="connsiteX488" fmla="*/ 295835 w 2657256"/>
                          <a:gd name="connsiteY488" fmla="*/ 3357434 h 3370881"/>
                          <a:gd name="connsiteX489" fmla="*/ 264459 w 2657256"/>
                          <a:gd name="connsiteY489" fmla="*/ 3276752 h 3370881"/>
                          <a:gd name="connsiteX490" fmla="*/ 259976 w 2657256"/>
                          <a:gd name="connsiteY490" fmla="*/ 3240893 h 3370881"/>
                          <a:gd name="connsiteX491" fmla="*/ 246529 w 2657256"/>
                          <a:gd name="connsiteY491" fmla="*/ 3178140 h 3370881"/>
                          <a:gd name="connsiteX492" fmla="*/ 237565 w 2657256"/>
                          <a:gd name="connsiteY492" fmla="*/ 3084011 h 3370881"/>
                          <a:gd name="connsiteX493" fmla="*/ 228600 w 2657256"/>
                          <a:gd name="connsiteY493" fmla="*/ 3057117 h 3370881"/>
                          <a:gd name="connsiteX494" fmla="*/ 219635 w 2657256"/>
                          <a:gd name="connsiteY494" fmla="*/ 3021258 h 3370881"/>
                          <a:gd name="connsiteX495" fmla="*/ 206188 w 2657256"/>
                          <a:gd name="connsiteY495" fmla="*/ 2980917 h 3370881"/>
                          <a:gd name="connsiteX496" fmla="*/ 201706 w 2657256"/>
                          <a:gd name="connsiteY496" fmla="*/ 2949540 h 3370881"/>
                          <a:gd name="connsiteX497" fmla="*/ 197223 w 2657256"/>
                          <a:gd name="connsiteY497" fmla="*/ 2927129 h 3370881"/>
                          <a:gd name="connsiteX498" fmla="*/ 192741 w 2657256"/>
                          <a:gd name="connsiteY498" fmla="*/ 2891270 h 3370881"/>
                          <a:gd name="connsiteX499" fmla="*/ 188259 w 2657256"/>
                          <a:gd name="connsiteY499" fmla="*/ 2850929 h 3370881"/>
                          <a:gd name="connsiteX500" fmla="*/ 179294 w 2657256"/>
                          <a:gd name="connsiteY500" fmla="*/ 2824034 h 3370881"/>
                          <a:gd name="connsiteX501" fmla="*/ 165847 w 2657256"/>
                          <a:gd name="connsiteY501" fmla="*/ 2774729 h 3370881"/>
                          <a:gd name="connsiteX502" fmla="*/ 161365 w 2657256"/>
                          <a:gd name="connsiteY502" fmla="*/ 2747834 h 3370881"/>
                          <a:gd name="connsiteX503" fmla="*/ 156882 w 2657256"/>
                          <a:gd name="connsiteY503" fmla="*/ 2559576 h 3370881"/>
                          <a:gd name="connsiteX504" fmla="*/ 152400 w 2657256"/>
                          <a:gd name="connsiteY504" fmla="*/ 2519234 h 3370881"/>
                          <a:gd name="connsiteX505" fmla="*/ 118035 w 2657256"/>
                          <a:gd name="connsiteY505" fmla="*/ 2400004 h 3370881"/>
                          <a:gd name="connsiteX506" fmla="*/ 117048 w 2657256"/>
                          <a:gd name="connsiteY506" fmla="*/ 2344423 h 3370881"/>
                          <a:gd name="connsiteX507" fmla="*/ 100106 w 2657256"/>
                          <a:gd name="connsiteY507" fmla="*/ 2330976 h 3370881"/>
                          <a:gd name="connsiteX508" fmla="*/ 138953 w 2657256"/>
                          <a:gd name="connsiteY508" fmla="*/ 2313046 h 3370881"/>
                          <a:gd name="connsiteX509" fmla="*/ 152400 w 2657256"/>
                          <a:gd name="connsiteY509" fmla="*/ 2304081 h 3370881"/>
                          <a:gd name="connsiteX510" fmla="*/ 170329 w 2657256"/>
                          <a:gd name="connsiteY510" fmla="*/ 2259258 h 3370881"/>
                          <a:gd name="connsiteX511" fmla="*/ 188259 w 2657256"/>
                          <a:gd name="connsiteY511" fmla="*/ 2223399 h 3370881"/>
                          <a:gd name="connsiteX512" fmla="*/ 206188 w 2657256"/>
                          <a:gd name="connsiteY512" fmla="*/ 2187540 h 3370881"/>
                          <a:gd name="connsiteX513" fmla="*/ 210670 w 2657256"/>
                          <a:gd name="connsiteY513" fmla="*/ 2174093 h 3370881"/>
                          <a:gd name="connsiteX514" fmla="*/ 219635 w 2657256"/>
                          <a:gd name="connsiteY514" fmla="*/ 2115823 h 3370881"/>
                          <a:gd name="connsiteX515" fmla="*/ 210670 w 2657256"/>
                          <a:gd name="connsiteY515" fmla="*/ 1958940 h 3370881"/>
                          <a:gd name="connsiteX516" fmla="*/ 192741 w 2657256"/>
                          <a:gd name="connsiteY516" fmla="*/ 1923081 h 3370881"/>
                          <a:gd name="connsiteX517" fmla="*/ 179294 w 2657256"/>
                          <a:gd name="connsiteY517" fmla="*/ 1891705 h 3370881"/>
                          <a:gd name="connsiteX518" fmla="*/ 165847 w 2657256"/>
                          <a:gd name="connsiteY518" fmla="*/ 1864811 h 3370881"/>
                          <a:gd name="connsiteX519" fmla="*/ 152400 w 2657256"/>
                          <a:gd name="connsiteY519" fmla="*/ 1833434 h 3370881"/>
                          <a:gd name="connsiteX520" fmla="*/ 143435 w 2657256"/>
                          <a:gd name="connsiteY520" fmla="*/ 1819987 h 3370881"/>
                          <a:gd name="connsiteX521" fmla="*/ 107576 w 2657256"/>
                          <a:gd name="connsiteY521" fmla="*/ 1784129 h 3370881"/>
                          <a:gd name="connsiteX522" fmla="*/ 94129 w 2657256"/>
                          <a:gd name="connsiteY522" fmla="*/ 1779646 h 3370881"/>
                          <a:gd name="connsiteX523" fmla="*/ 71718 w 2657256"/>
                          <a:gd name="connsiteY523" fmla="*/ 1770681 h 3370881"/>
                          <a:gd name="connsiteX524" fmla="*/ 58270 w 2657256"/>
                          <a:gd name="connsiteY524" fmla="*/ 1761717 h 3370881"/>
                          <a:gd name="connsiteX525" fmla="*/ 26894 w 2657256"/>
                          <a:gd name="connsiteY525" fmla="*/ 1730340 h 3370881"/>
                          <a:gd name="connsiteX526" fmla="*/ 0 w 2657256"/>
                          <a:gd name="connsiteY526" fmla="*/ 1707929 h 3370881"/>
                          <a:gd name="connsiteX0" fmla="*/ 0 w 2657256"/>
                          <a:gd name="connsiteY0" fmla="*/ 1707929 h 3370881"/>
                          <a:gd name="connsiteX1" fmla="*/ 22412 w 2657256"/>
                          <a:gd name="connsiteY1" fmla="*/ 1698964 h 3370881"/>
                          <a:gd name="connsiteX2" fmla="*/ 31376 w 2657256"/>
                          <a:gd name="connsiteY2" fmla="*/ 1681034 h 3370881"/>
                          <a:gd name="connsiteX3" fmla="*/ 44823 w 2657256"/>
                          <a:gd name="connsiteY3" fmla="*/ 1672070 h 3370881"/>
                          <a:gd name="connsiteX4" fmla="*/ 58270 w 2657256"/>
                          <a:gd name="connsiteY4" fmla="*/ 1654140 h 3370881"/>
                          <a:gd name="connsiteX5" fmla="*/ 76200 w 2657256"/>
                          <a:gd name="connsiteY5" fmla="*/ 1645176 h 3370881"/>
                          <a:gd name="connsiteX6" fmla="*/ 98612 w 2657256"/>
                          <a:gd name="connsiteY6" fmla="*/ 1636211 h 3370881"/>
                          <a:gd name="connsiteX7" fmla="*/ 125506 w 2657256"/>
                          <a:gd name="connsiteY7" fmla="*/ 1627246 h 3370881"/>
                          <a:gd name="connsiteX8" fmla="*/ 152400 w 2657256"/>
                          <a:gd name="connsiteY8" fmla="*/ 1609317 h 3370881"/>
                          <a:gd name="connsiteX9" fmla="*/ 170329 w 2657256"/>
                          <a:gd name="connsiteY9" fmla="*/ 1600352 h 3370881"/>
                          <a:gd name="connsiteX10" fmla="*/ 188259 w 2657256"/>
                          <a:gd name="connsiteY10" fmla="*/ 1582423 h 3370881"/>
                          <a:gd name="connsiteX11" fmla="*/ 228600 w 2657256"/>
                          <a:gd name="connsiteY11" fmla="*/ 1564493 h 3370881"/>
                          <a:gd name="connsiteX12" fmla="*/ 255494 w 2657256"/>
                          <a:gd name="connsiteY12" fmla="*/ 1546564 h 3370881"/>
                          <a:gd name="connsiteX13" fmla="*/ 300318 w 2657256"/>
                          <a:gd name="connsiteY13" fmla="*/ 1524152 h 3370881"/>
                          <a:gd name="connsiteX14" fmla="*/ 313765 w 2657256"/>
                          <a:gd name="connsiteY14" fmla="*/ 1515187 h 3370881"/>
                          <a:gd name="connsiteX15" fmla="*/ 340659 w 2657256"/>
                          <a:gd name="connsiteY15" fmla="*/ 1510705 h 3370881"/>
                          <a:gd name="connsiteX16" fmla="*/ 363070 w 2657256"/>
                          <a:gd name="connsiteY16" fmla="*/ 1506223 h 3370881"/>
                          <a:gd name="connsiteX17" fmla="*/ 389965 w 2657256"/>
                          <a:gd name="connsiteY17" fmla="*/ 1501740 h 3370881"/>
                          <a:gd name="connsiteX18" fmla="*/ 425823 w 2657256"/>
                          <a:gd name="connsiteY18" fmla="*/ 1497258 h 3370881"/>
                          <a:gd name="connsiteX19" fmla="*/ 470647 w 2657256"/>
                          <a:gd name="connsiteY19" fmla="*/ 1488293 h 3370881"/>
                          <a:gd name="connsiteX20" fmla="*/ 515470 w 2657256"/>
                          <a:gd name="connsiteY20" fmla="*/ 1479329 h 3370881"/>
                          <a:gd name="connsiteX21" fmla="*/ 528918 w 2657256"/>
                          <a:gd name="connsiteY21" fmla="*/ 1470364 h 3370881"/>
                          <a:gd name="connsiteX22" fmla="*/ 600635 w 2657256"/>
                          <a:gd name="connsiteY22" fmla="*/ 1456917 h 3370881"/>
                          <a:gd name="connsiteX23" fmla="*/ 690282 w 2657256"/>
                          <a:gd name="connsiteY23" fmla="*/ 1447952 h 3370881"/>
                          <a:gd name="connsiteX24" fmla="*/ 793376 w 2657256"/>
                          <a:gd name="connsiteY24" fmla="*/ 1452434 h 3370881"/>
                          <a:gd name="connsiteX25" fmla="*/ 874059 w 2657256"/>
                          <a:gd name="connsiteY25" fmla="*/ 1465881 h 3370881"/>
                          <a:gd name="connsiteX26" fmla="*/ 914400 w 2657256"/>
                          <a:gd name="connsiteY26" fmla="*/ 1470364 h 3370881"/>
                          <a:gd name="connsiteX27" fmla="*/ 1030941 w 2657256"/>
                          <a:gd name="connsiteY27" fmla="*/ 1483811 h 3370881"/>
                          <a:gd name="connsiteX28" fmla="*/ 1151965 w 2657256"/>
                          <a:gd name="connsiteY28" fmla="*/ 1492776 h 3370881"/>
                          <a:gd name="connsiteX29" fmla="*/ 1281953 w 2657256"/>
                          <a:gd name="connsiteY29" fmla="*/ 1501740 h 3370881"/>
                          <a:gd name="connsiteX30" fmla="*/ 1465729 w 2657256"/>
                          <a:gd name="connsiteY30" fmla="*/ 1497258 h 3370881"/>
                          <a:gd name="connsiteX31" fmla="*/ 1510553 w 2657256"/>
                          <a:gd name="connsiteY31" fmla="*/ 1492776 h 3370881"/>
                          <a:gd name="connsiteX32" fmla="*/ 1582270 w 2657256"/>
                          <a:gd name="connsiteY32" fmla="*/ 1461399 h 3370881"/>
                          <a:gd name="connsiteX33" fmla="*/ 1604682 w 2657256"/>
                          <a:gd name="connsiteY33" fmla="*/ 1456917 h 3370881"/>
                          <a:gd name="connsiteX34" fmla="*/ 1622612 w 2657256"/>
                          <a:gd name="connsiteY34" fmla="*/ 1447952 h 3370881"/>
                          <a:gd name="connsiteX35" fmla="*/ 1645023 w 2657256"/>
                          <a:gd name="connsiteY35" fmla="*/ 1438987 h 3370881"/>
                          <a:gd name="connsiteX36" fmla="*/ 1662953 w 2657256"/>
                          <a:gd name="connsiteY36" fmla="*/ 1425540 h 3370881"/>
                          <a:gd name="connsiteX37" fmla="*/ 1698812 w 2657256"/>
                          <a:gd name="connsiteY37" fmla="*/ 1407611 h 3370881"/>
                          <a:gd name="connsiteX38" fmla="*/ 1739153 w 2657256"/>
                          <a:gd name="connsiteY38" fmla="*/ 1380717 h 3370881"/>
                          <a:gd name="connsiteX39" fmla="*/ 1752600 w 2657256"/>
                          <a:gd name="connsiteY39" fmla="*/ 1367270 h 3370881"/>
                          <a:gd name="connsiteX40" fmla="*/ 1775012 w 2657256"/>
                          <a:gd name="connsiteY40" fmla="*/ 1353823 h 3370881"/>
                          <a:gd name="connsiteX41" fmla="*/ 1797423 w 2657256"/>
                          <a:gd name="connsiteY41" fmla="*/ 1335893 h 3370881"/>
                          <a:gd name="connsiteX42" fmla="*/ 1810870 w 2657256"/>
                          <a:gd name="connsiteY42" fmla="*/ 1304517 h 3370881"/>
                          <a:gd name="connsiteX43" fmla="*/ 1815353 w 2657256"/>
                          <a:gd name="connsiteY43" fmla="*/ 1291070 h 3370881"/>
                          <a:gd name="connsiteX44" fmla="*/ 1801906 w 2657256"/>
                          <a:gd name="connsiteY44" fmla="*/ 1138670 h 3370881"/>
                          <a:gd name="connsiteX45" fmla="*/ 1792941 w 2657256"/>
                          <a:gd name="connsiteY45" fmla="*/ 1125223 h 3370881"/>
                          <a:gd name="connsiteX46" fmla="*/ 1757082 w 2657256"/>
                          <a:gd name="connsiteY46" fmla="*/ 1093846 h 3370881"/>
                          <a:gd name="connsiteX47" fmla="*/ 1730188 w 2657256"/>
                          <a:gd name="connsiteY47" fmla="*/ 1066952 h 3370881"/>
                          <a:gd name="connsiteX48" fmla="*/ 1703294 w 2657256"/>
                          <a:gd name="connsiteY48" fmla="*/ 1049023 h 3370881"/>
                          <a:gd name="connsiteX49" fmla="*/ 1622612 w 2657256"/>
                          <a:gd name="connsiteY49" fmla="*/ 1053505 h 3370881"/>
                          <a:gd name="connsiteX50" fmla="*/ 1595718 w 2657256"/>
                          <a:gd name="connsiteY50" fmla="*/ 1062470 h 3370881"/>
                          <a:gd name="connsiteX51" fmla="*/ 1573306 w 2657256"/>
                          <a:gd name="connsiteY51" fmla="*/ 1066952 h 3370881"/>
                          <a:gd name="connsiteX52" fmla="*/ 1453385 w 2657256"/>
                          <a:gd name="connsiteY52" fmla="*/ 1082761 h 3370881"/>
                          <a:gd name="connsiteX53" fmla="*/ 1326776 w 2657256"/>
                          <a:gd name="connsiteY53" fmla="*/ 1062470 h 3370881"/>
                          <a:gd name="connsiteX54" fmla="*/ 1308847 w 2657256"/>
                          <a:gd name="connsiteY54" fmla="*/ 1057987 h 3370881"/>
                          <a:gd name="connsiteX55" fmla="*/ 1277470 w 2657256"/>
                          <a:gd name="connsiteY55" fmla="*/ 1053505 h 3370881"/>
                          <a:gd name="connsiteX56" fmla="*/ 1259541 w 2657256"/>
                          <a:gd name="connsiteY56" fmla="*/ 1049023 h 3370881"/>
                          <a:gd name="connsiteX57" fmla="*/ 1232647 w 2657256"/>
                          <a:gd name="connsiteY57" fmla="*/ 1044540 h 3370881"/>
                          <a:gd name="connsiteX58" fmla="*/ 1053353 w 2657256"/>
                          <a:gd name="connsiteY58" fmla="*/ 1049023 h 3370881"/>
                          <a:gd name="connsiteX59" fmla="*/ 1035423 w 2657256"/>
                          <a:gd name="connsiteY59" fmla="*/ 1053505 h 3370881"/>
                          <a:gd name="connsiteX60" fmla="*/ 1008529 w 2657256"/>
                          <a:gd name="connsiteY60" fmla="*/ 1057987 h 3370881"/>
                          <a:gd name="connsiteX61" fmla="*/ 995082 w 2657256"/>
                          <a:gd name="connsiteY61" fmla="*/ 1062470 h 3370881"/>
                          <a:gd name="connsiteX62" fmla="*/ 945776 w 2657256"/>
                          <a:gd name="connsiteY62" fmla="*/ 1031093 h 3370881"/>
                          <a:gd name="connsiteX63" fmla="*/ 941294 w 2657256"/>
                          <a:gd name="connsiteY63" fmla="*/ 1017646 h 3370881"/>
                          <a:gd name="connsiteX64" fmla="*/ 932329 w 2657256"/>
                          <a:gd name="connsiteY64" fmla="*/ 919034 h 3370881"/>
                          <a:gd name="connsiteX65" fmla="*/ 914400 w 2657256"/>
                          <a:gd name="connsiteY65" fmla="*/ 901105 h 3370881"/>
                          <a:gd name="connsiteX66" fmla="*/ 918882 w 2657256"/>
                          <a:gd name="connsiteY66" fmla="*/ 869729 h 3370881"/>
                          <a:gd name="connsiteX67" fmla="*/ 941294 w 2657256"/>
                          <a:gd name="connsiteY67" fmla="*/ 865246 h 3370881"/>
                          <a:gd name="connsiteX68" fmla="*/ 959223 w 2657256"/>
                          <a:gd name="connsiteY68" fmla="*/ 851799 h 3370881"/>
                          <a:gd name="connsiteX69" fmla="*/ 990600 w 2657256"/>
                          <a:gd name="connsiteY69" fmla="*/ 847317 h 3370881"/>
                          <a:gd name="connsiteX70" fmla="*/ 1129553 w 2657256"/>
                          <a:gd name="connsiteY70" fmla="*/ 838352 h 3370881"/>
                          <a:gd name="connsiteX71" fmla="*/ 1147482 w 2657256"/>
                          <a:gd name="connsiteY71" fmla="*/ 829387 h 3370881"/>
                          <a:gd name="connsiteX72" fmla="*/ 1178859 w 2657256"/>
                          <a:gd name="connsiteY72" fmla="*/ 806976 h 3370881"/>
                          <a:gd name="connsiteX73" fmla="*/ 1192306 w 2657256"/>
                          <a:gd name="connsiteY73" fmla="*/ 793529 h 3370881"/>
                          <a:gd name="connsiteX74" fmla="*/ 1214718 w 2657256"/>
                          <a:gd name="connsiteY74" fmla="*/ 784564 h 3370881"/>
                          <a:gd name="connsiteX75" fmla="*/ 1241612 w 2657256"/>
                          <a:gd name="connsiteY75" fmla="*/ 771117 h 3370881"/>
                          <a:gd name="connsiteX76" fmla="*/ 1277470 w 2657256"/>
                          <a:gd name="connsiteY76" fmla="*/ 753187 h 3370881"/>
                          <a:gd name="connsiteX77" fmla="*/ 1295400 w 2657256"/>
                          <a:gd name="connsiteY77" fmla="*/ 730776 h 3370881"/>
                          <a:gd name="connsiteX78" fmla="*/ 1317812 w 2657256"/>
                          <a:gd name="connsiteY78" fmla="*/ 708364 h 3370881"/>
                          <a:gd name="connsiteX79" fmla="*/ 1353670 w 2657256"/>
                          <a:gd name="connsiteY79" fmla="*/ 663540 h 3370881"/>
                          <a:gd name="connsiteX80" fmla="*/ 1371600 w 2657256"/>
                          <a:gd name="connsiteY80" fmla="*/ 636646 h 3370881"/>
                          <a:gd name="connsiteX81" fmla="*/ 1380565 w 2657256"/>
                          <a:gd name="connsiteY81" fmla="*/ 596305 h 3370881"/>
                          <a:gd name="connsiteX82" fmla="*/ 1385047 w 2657256"/>
                          <a:gd name="connsiteY82" fmla="*/ 582858 h 3370881"/>
                          <a:gd name="connsiteX83" fmla="*/ 1380565 w 2657256"/>
                          <a:gd name="connsiteY83" fmla="*/ 533552 h 3370881"/>
                          <a:gd name="connsiteX84" fmla="*/ 1367118 w 2657256"/>
                          <a:gd name="connsiteY84" fmla="*/ 524587 h 3370881"/>
                          <a:gd name="connsiteX85" fmla="*/ 1349188 w 2657256"/>
                          <a:gd name="connsiteY85" fmla="*/ 520105 h 3370881"/>
                          <a:gd name="connsiteX86" fmla="*/ 1326776 w 2657256"/>
                          <a:gd name="connsiteY86" fmla="*/ 511140 h 3370881"/>
                          <a:gd name="connsiteX87" fmla="*/ 1281953 w 2657256"/>
                          <a:gd name="connsiteY87" fmla="*/ 515623 h 3370881"/>
                          <a:gd name="connsiteX88" fmla="*/ 1250576 w 2657256"/>
                          <a:gd name="connsiteY88" fmla="*/ 529070 h 3370881"/>
                          <a:gd name="connsiteX89" fmla="*/ 1210235 w 2657256"/>
                          <a:gd name="connsiteY89" fmla="*/ 542517 h 3370881"/>
                          <a:gd name="connsiteX90" fmla="*/ 1183341 w 2657256"/>
                          <a:gd name="connsiteY90" fmla="*/ 555964 h 3370881"/>
                          <a:gd name="connsiteX91" fmla="*/ 1160929 w 2657256"/>
                          <a:gd name="connsiteY91" fmla="*/ 569411 h 3370881"/>
                          <a:gd name="connsiteX92" fmla="*/ 1134035 w 2657256"/>
                          <a:gd name="connsiteY92" fmla="*/ 578376 h 3370881"/>
                          <a:gd name="connsiteX93" fmla="*/ 1111623 w 2657256"/>
                          <a:gd name="connsiteY93" fmla="*/ 587340 h 3370881"/>
                          <a:gd name="connsiteX94" fmla="*/ 1084729 w 2657256"/>
                          <a:gd name="connsiteY94" fmla="*/ 596305 h 3370881"/>
                          <a:gd name="connsiteX95" fmla="*/ 986118 w 2657256"/>
                          <a:gd name="connsiteY95" fmla="*/ 591823 h 3370881"/>
                          <a:gd name="connsiteX96" fmla="*/ 927847 w 2657256"/>
                          <a:gd name="connsiteY96" fmla="*/ 578376 h 3370881"/>
                          <a:gd name="connsiteX97" fmla="*/ 896470 w 2657256"/>
                          <a:gd name="connsiteY97" fmla="*/ 555964 h 3370881"/>
                          <a:gd name="connsiteX98" fmla="*/ 883023 w 2657256"/>
                          <a:gd name="connsiteY98" fmla="*/ 546999 h 3370881"/>
                          <a:gd name="connsiteX99" fmla="*/ 865094 w 2657256"/>
                          <a:gd name="connsiteY99" fmla="*/ 497693 h 3370881"/>
                          <a:gd name="connsiteX100" fmla="*/ 869576 w 2657256"/>
                          <a:gd name="connsiteY100" fmla="*/ 403564 h 3370881"/>
                          <a:gd name="connsiteX101" fmla="*/ 874059 w 2657256"/>
                          <a:gd name="connsiteY101" fmla="*/ 385634 h 3370881"/>
                          <a:gd name="connsiteX102" fmla="*/ 883023 w 2657256"/>
                          <a:gd name="connsiteY102" fmla="*/ 372187 h 3370881"/>
                          <a:gd name="connsiteX103" fmla="*/ 909918 w 2657256"/>
                          <a:gd name="connsiteY103" fmla="*/ 363223 h 3370881"/>
                          <a:gd name="connsiteX104" fmla="*/ 914400 w 2657256"/>
                          <a:gd name="connsiteY104" fmla="*/ 385634 h 3370881"/>
                          <a:gd name="connsiteX105" fmla="*/ 909918 w 2657256"/>
                          <a:gd name="connsiteY105" fmla="*/ 408046 h 3370881"/>
                          <a:gd name="connsiteX106" fmla="*/ 900953 w 2657256"/>
                          <a:gd name="connsiteY106" fmla="*/ 466317 h 3370881"/>
                          <a:gd name="connsiteX107" fmla="*/ 905435 w 2657256"/>
                          <a:gd name="connsiteY107" fmla="*/ 515623 h 3370881"/>
                          <a:gd name="connsiteX108" fmla="*/ 932329 w 2657256"/>
                          <a:gd name="connsiteY108" fmla="*/ 551481 h 3370881"/>
                          <a:gd name="connsiteX109" fmla="*/ 954741 w 2657256"/>
                          <a:gd name="connsiteY109" fmla="*/ 560446 h 3370881"/>
                          <a:gd name="connsiteX110" fmla="*/ 972670 w 2657256"/>
                          <a:gd name="connsiteY110" fmla="*/ 569411 h 3370881"/>
                          <a:gd name="connsiteX111" fmla="*/ 1066800 w 2657256"/>
                          <a:gd name="connsiteY111" fmla="*/ 564929 h 3370881"/>
                          <a:gd name="connsiteX112" fmla="*/ 1111623 w 2657256"/>
                          <a:gd name="connsiteY112" fmla="*/ 551481 h 3370881"/>
                          <a:gd name="connsiteX113" fmla="*/ 1129553 w 2657256"/>
                          <a:gd name="connsiteY113" fmla="*/ 538034 h 3370881"/>
                          <a:gd name="connsiteX114" fmla="*/ 1156447 w 2657256"/>
                          <a:gd name="connsiteY114" fmla="*/ 511140 h 3370881"/>
                          <a:gd name="connsiteX115" fmla="*/ 1160929 w 2657256"/>
                          <a:gd name="connsiteY115" fmla="*/ 493211 h 3370881"/>
                          <a:gd name="connsiteX116" fmla="*/ 1178859 w 2657256"/>
                          <a:gd name="connsiteY116" fmla="*/ 331846 h 3370881"/>
                          <a:gd name="connsiteX117" fmla="*/ 1215315 w 2657256"/>
                          <a:gd name="connsiteY117" fmla="*/ 270289 h 3370881"/>
                          <a:gd name="connsiteX118" fmla="*/ 1214718 w 2657256"/>
                          <a:gd name="connsiteY118" fmla="*/ 367705 h 3370881"/>
                          <a:gd name="connsiteX119" fmla="*/ 1201270 w 2657256"/>
                          <a:gd name="connsiteY119" fmla="*/ 412529 h 3370881"/>
                          <a:gd name="connsiteX120" fmla="*/ 1210235 w 2657256"/>
                          <a:gd name="connsiteY120" fmla="*/ 461834 h 3370881"/>
                          <a:gd name="connsiteX121" fmla="*/ 1214718 w 2657256"/>
                          <a:gd name="connsiteY121" fmla="*/ 475281 h 3370881"/>
                          <a:gd name="connsiteX122" fmla="*/ 1228165 w 2657256"/>
                          <a:gd name="connsiteY122" fmla="*/ 484246 h 3370881"/>
                          <a:gd name="connsiteX123" fmla="*/ 1250576 w 2657256"/>
                          <a:gd name="connsiteY123" fmla="*/ 502176 h 3370881"/>
                          <a:gd name="connsiteX124" fmla="*/ 1317812 w 2657256"/>
                          <a:gd name="connsiteY124" fmla="*/ 497693 h 3370881"/>
                          <a:gd name="connsiteX125" fmla="*/ 1353670 w 2657256"/>
                          <a:gd name="connsiteY125" fmla="*/ 488729 h 3370881"/>
                          <a:gd name="connsiteX126" fmla="*/ 1506070 w 2657256"/>
                          <a:gd name="connsiteY126" fmla="*/ 457352 h 3370881"/>
                          <a:gd name="connsiteX127" fmla="*/ 1550894 w 2657256"/>
                          <a:gd name="connsiteY127" fmla="*/ 430458 h 3370881"/>
                          <a:gd name="connsiteX128" fmla="*/ 1564341 w 2657256"/>
                          <a:gd name="connsiteY128" fmla="*/ 417011 h 3370881"/>
                          <a:gd name="connsiteX129" fmla="*/ 1586753 w 2657256"/>
                          <a:gd name="connsiteY129" fmla="*/ 399081 h 3370881"/>
                          <a:gd name="connsiteX130" fmla="*/ 1595718 w 2657256"/>
                          <a:gd name="connsiteY130" fmla="*/ 381152 h 3370881"/>
                          <a:gd name="connsiteX131" fmla="*/ 1613139 w 2657256"/>
                          <a:gd name="connsiteY131" fmla="*/ 358910 h 3370881"/>
                          <a:gd name="connsiteX132" fmla="*/ 1620066 w 2657256"/>
                          <a:gd name="connsiteY132" fmla="*/ 291047 h 3370881"/>
                          <a:gd name="connsiteX133" fmla="*/ 1604852 w 2657256"/>
                          <a:gd name="connsiteY133" fmla="*/ 236279 h 3370881"/>
                          <a:gd name="connsiteX134" fmla="*/ 1537447 w 2657256"/>
                          <a:gd name="connsiteY134" fmla="*/ 188411 h 3370881"/>
                          <a:gd name="connsiteX135" fmla="*/ 1613647 w 2657256"/>
                          <a:gd name="connsiteY135" fmla="*/ 399081 h 3370881"/>
                          <a:gd name="connsiteX136" fmla="*/ 1627094 w 2657256"/>
                          <a:gd name="connsiteY136" fmla="*/ 417011 h 3370881"/>
                          <a:gd name="connsiteX137" fmla="*/ 1658470 w 2657256"/>
                          <a:gd name="connsiteY137" fmla="*/ 412529 h 3370881"/>
                          <a:gd name="connsiteX138" fmla="*/ 1685365 w 2657256"/>
                          <a:gd name="connsiteY138" fmla="*/ 390117 h 3370881"/>
                          <a:gd name="connsiteX139" fmla="*/ 1694329 w 2657256"/>
                          <a:gd name="connsiteY139" fmla="*/ 376670 h 3370881"/>
                          <a:gd name="connsiteX140" fmla="*/ 1734670 w 2657256"/>
                          <a:gd name="connsiteY140" fmla="*/ 354258 h 3370881"/>
                          <a:gd name="connsiteX141" fmla="*/ 1743635 w 2657256"/>
                          <a:gd name="connsiteY141" fmla="*/ 340811 h 3370881"/>
                          <a:gd name="connsiteX142" fmla="*/ 1757082 w 2657256"/>
                          <a:gd name="connsiteY142" fmla="*/ 336329 h 3370881"/>
                          <a:gd name="connsiteX143" fmla="*/ 1843909 w 2657256"/>
                          <a:gd name="connsiteY143" fmla="*/ 262341 h 3370881"/>
                          <a:gd name="connsiteX144" fmla="*/ 1842471 w 2657256"/>
                          <a:gd name="connsiteY144" fmla="*/ 202194 h 3370881"/>
                          <a:gd name="connsiteX145" fmla="*/ 1828094 w 2657256"/>
                          <a:gd name="connsiteY145" fmla="*/ 136767 h 3370881"/>
                          <a:gd name="connsiteX146" fmla="*/ 1772023 w 2657256"/>
                          <a:gd name="connsiteY146" fmla="*/ 77249 h 3370881"/>
                          <a:gd name="connsiteX147" fmla="*/ 1948888 w 2657256"/>
                          <a:gd name="connsiteY147" fmla="*/ 178018 h 3370881"/>
                          <a:gd name="connsiteX148" fmla="*/ 1952362 w 2657256"/>
                          <a:gd name="connsiteY148" fmla="*/ 254265 h 3370881"/>
                          <a:gd name="connsiteX149" fmla="*/ 1874221 w 2657256"/>
                          <a:gd name="connsiteY149" fmla="*/ 318698 h 3370881"/>
                          <a:gd name="connsiteX150" fmla="*/ 1788459 w 2657256"/>
                          <a:gd name="connsiteY150" fmla="*/ 367705 h 3370881"/>
                          <a:gd name="connsiteX151" fmla="*/ 1761565 w 2657256"/>
                          <a:gd name="connsiteY151" fmla="*/ 390117 h 3370881"/>
                          <a:gd name="connsiteX152" fmla="*/ 1783976 w 2657256"/>
                          <a:gd name="connsiteY152" fmla="*/ 399081 h 3370881"/>
                          <a:gd name="connsiteX153" fmla="*/ 1878106 w 2657256"/>
                          <a:gd name="connsiteY153" fmla="*/ 390117 h 3370881"/>
                          <a:gd name="connsiteX154" fmla="*/ 1891553 w 2657256"/>
                          <a:gd name="connsiteY154" fmla="*/ 381152 h 3370881"/>
                          <a:gd name="connsiteX155" fmla="*/ 1918447 w 2657256"/>
                          <a:gd name="connsiteY155" fmla="*/ 372187 h 3370881"/>
                          <a:gd name="connsiteX156" fmla="*/ 1940859 w 2657256"/>
                          <a:gd name="connsiteY156" fmla="*/ 358740 h 3370881"/>
                          <a:gd name="connsiteX157" fmla="*/ 1954306 w 2657256"/>
                          <a:gd name="connsiteY157" fmla="*/ 354258 h 3370881"/>
                          <a:gd name="connsiteX158" fmla="*/ 2080129 w 2657256"/>
                          <a:gd name="connsiteY158" fmla="*/ 220431 h 3370881"/>
                          <a:gd name="connsiteX159" fmla="*/ 2166172 w 2657256"/>
                          <a:gd name="connsiteY159" fmla="*/ 215604 h 3370881"/>
                          <a:gd name="connsiteX160" fmla="*/ 2069054 w 2657256"/>
                          <a:gd name="connsiteY160" fmla="*/ 40493 h 3370881"/>
                          <a:gd name="connsiteX161" fmla="*/ 2087750 w 2657256"/>
                          <a:gd name="connsiteY161" fmla="*/ 188681 h 3370881"/>
                          <a:gd name="connsiteX162" fmla="*/ 1999129 w 2657256"/>
                          <a:gd name="connsiteY162" fmla="*/ 358740 h 3370881"/>
                          <a:gd name="connsiteX163" fmla="*/ 1994647 w 2657256"/>
                          <a:gd name="connsiteY163" fmla="*/ 372187 h 3370881"/>
                          <a:gd name="connsiteX164" fmla="*/ 2039470 w 2657256"/>
                          <a:gd name="connsiteY164" fmla="*/ 390117 h 3370881"/>
                          <a:gd name="connsiteX165" fmla="*/ 2115670 w 2657256"/>
                          <a:gd name="connsiteY165" fmla="*/ 390117 h 3370881"/>
                          <a:gd name="connsiteX166" fmla="*/ 2160494 w 2657256"/>
                          <a:gd name="connsiteY166" fmla="*/ 376670 h 3370881"/>
                          <a:gd name="connsiteX167" fmla="*/ 2191870 w 2657256"/>
                          <a:gd name="connsiteY167" fmla="*/ 363223 h 3370881"/>
                          <a:gd name="connsiteX168" fmla="*/ 2205318 w 2657256"/>
                          <a:gd name="connsiteY168" fmla="*/ 358740 h 3370881"/>
                          <a:gd name="connsiteX169" fmla="*/ 2232212 w 2657256"/>
                          <a:gd name="connsiteY169" fmla="*/ 340811 h 3370881"/>
                          <a:gd name="connsiteX170" fmla="*/ 2312894 w 2657256"/>
                          <a:gd name="connsiteY170" fmla="*/ 183929 h 3370881"/>
                          <a:gd name="connsiteX171" fmla="*/ 2339788 w 2657256"/>
                          <a:gd name="connsiteY171" fmla="*/ 151 h 3370881"/>
                          <a:gd name="connsiteX172" fmla="*/ 2357718 w 2657256"/>
                          <a:gd name="connsiteY172" fmla="*/ 215305 h 3370881"/>
                          <a:gd name="connsiteX173" fmla="*/ 2254623 w 2657256"/>
                          <a:gd name="connsiteY173" fmla="*/ 376670 h 3370881"/>
                          <a:gd name="connsiteX174" fmla="*/ 2245659 w 2657256"/>
                          <a:gd name="connsiteY174" fmla="*/ 390117 h 3370881"/>
                          <a:gd name="connsiteX175" fmla="*/ 2254623 w 2657256"/>
                          <a:gd name="connsiteY175" fmla="*/ 403564 h 3370881"/>
                          <a:gd name="connsiteX176" fmla="*/ 2353235 w 2657256"/>
                          <a:gd name="connsiteY176" fmla="*/ 399081 h 3370881"/>
                          <a:gd name="connsiteX177" fmla="*/ 2366682 w 2657256"/>
                          <a:gd name="connsiteY177" fmla="*/ 394599 h 3370881"/>
                          <a:gd name="connsiteX178" fmla="*/ 2389094 w 2657256"/>
                          <a:gd name="connsiteY178" fmla="*/ 390117 h 3370881"/>
                          <a:gd name="connsiteX179" fmla="*/ 2424953 w 2657256"/>
                          <a:gd name="connsiteY179" fmla="*/ 367705 h 3370881"/>
                          <a:gd name="connsiteX180" fmla="*/ 2528047 w 2657256"/>
                          <a:gd name="connsiteY180" fmla="*/ 292700 h 3370881"/>
                          <a:gd name="connsiteX181" fmla="*/ 2541495 w 2657256"/>
                          <a:gd name="connsiteY181" fmla="*/ 62906 h 3370881"/>
                          <a:gd name="connsiteX182" fmla="*/ 2591304 w 2657256"/>
                          <a:gd name="connsiteY182" fmla="*/ 214081 h 3370881"/>
                          <a:gd name="connsiteX183" fmla="*/ 2612315 w 2657256"/>
                          <a:gd name="connsiteY183" fmla="*/ 290907 h 3370881"/>
                          <a:gd name="connsiteX184" fmla="*/ 2650863 w 2657256"/>
                          <a:gd name="connsiteY184" fmla="*/ 344994 h 3370881"/>
                          <a:gd name="connsiteX185" fmla="*/ 2465294 w 2657256"/>
                          <a:gd name="connsiteY185" fmla="*/ 399081 h 3370881"/>
                          <a:gd name="connsiteX186" fmla="*/ 2442882 w 2657256"/>
                          <a:gd name="connsiteY186" fmla="*/ 403564 h 3370881"/>
                          <a:gd name="connsiteX187" fmla="*/ 2398059 w 2657256"/>
                          <a:gd name="connsiteY187" fmla="*/ 417011 h 3370881"/>
                          <a:gd name="connsiteX188" fmla="*/ 2375647 w 2657256"/>
                          <a:gd name="connsiteY188" fmla="*/ 425976 h 3370881"/>
                          <a:gd name="connsiteX189" fmla="*/ 2357718 w 2657256"/>
                          <a:gd name="connsiteY189" fmla="*/ 430458 h 3370881"/>
                          <a:gd name="connsiteX190" fmla="*/ 2344270 w 2657256"/>
                          <a:gd name="connsiteY190" fmla="*/ 461834 h 3370881"/>
                          <a:gd name="connsiteX191" fmla="*/ 2353235 w 2657256"/>
                          <a:gd name="connsiteY191" fmla="*/ 502176 h 3370881"/>
                          <a:gd name="connsiteX192" fmla="*/ 2362200 w 2657256"/>
                          <a:gd name="connsiteY192" fmla="*/ 515623 h 3370881"/>
                          <a:gd name="connsiteX193" fmla="*/ 2344270 w 2657256"/>
                          <a:gd name="connsiteY193" fmla="*/ 587340 h 3370881"/>
                          <a:gd name="connsiteX194" fmla="*/ 2321859 w 2657256"/>
                          <a:gd name="connsiteY194" fmla="*/ 614234 h 3370881"/>
                          <a:gd name="connsiteX195" fmla="*/ 2308412 w 2657256"/>
                          <a:gd name="connsiteY195" fmla="*/ 636646 h 3370881"/>
                          <a:gd name="connsiteX196" fmla="*/ 2281518 w 2657256"/>
                          <a:gd name="connsiteY196" fmla="*/ 641129 h 3370881"/>
                          <a:gd name="connsiteX197" fmla="*/ 2259106 w 2657256"/>
                          <a:gd name="connsiteY197" fmla="*/ 636646 h 3370881"/>
                          <a:gd name="connsiteX198" fmla="*/ 2277035 w 2657256"/>
                          <a:gd name="connsiteY198" fmla="*/ 578376 h 3370881"/>
                          <a:gd name="connsiteX199" fmla="*/ 2290482 w 2657256"/>
                          <a:gd name="connsiteY199" fmla="*/ 542517 h 3370881"/>
                          <a:gd name="connsiteX200" fmla="*/ 2286000 w 2657256"/>
                          <a:gd name="connsiteY200" fmla="*/ 506658 h 3370881"/>
                          <a:gd name="connsiteX201" fmla="*/ 2245659 w 2657256"/>
                          <a:gd name="connsiteY201" fmla="*/ 448387 h 3370881"/>
                          <a:gd name="connsiteX202" fmla="*/ 2200835 w 2657256"/>
                          <a:gd name="connsiteY202" fmla="*/ 430458 h 3370881"/>
                          <a:gd name="connsiteX203" fmla="*/ 2169459 w 2657256"/>
                          <a:gd name="connsiteY203" fmla="*/ 425976 h 3370881"/>
                          <a:gd name="connsiteX204" fmla="*/ 2102223 w 2657256"/>
                          <a:gd name="connsiteY204" fmla="*/ 430458 h 3370881"/>
                          <a:gd name="connsiteX205" fmla="*/ 2084294 w 2657256"/>
                          <a:gd name="connsiteY205" fmla="*/ 439423 h 3370881"/>
                          <a:gd name="connsiteX206" fmla="*/ 2070847 w 2657256"/>
                          <a:gd name="connsiteY206" fmla="*/ 443905 h 3370881"/>
                          <a:gd name="connsiteX207" fmla="*/ 2061882 w 2657256"/>
                          <a:gd name="connsiteY207" fmla="*/ 461834 h 3370881"/>
                          <a:gd name="connsiteX208" fmla="*/ 2034988 w 2657256"/>
                          <a:gd name="connsiteY208" fmla="*/ 475281 h 3370881"/>
                          <a:gd name="connsiteX209" fmla="*/ 1783976 w 2657256"/>
                          <a:gd name="connsiteY209" fmla="*/ 479764 h 3370881"/>
                          <a:gd name="connsiteX210" fmla="*/ 1766047 w 2657256"/>
                          <a:gd name="connsiteY210" fmla="*/ 488729 h 3370881"/>
                          <a:gd name="connsiteX211" fmla="*/ 1703294 w 2657256"/>
                          <a:gd name="connsiteY211" fmla="*/ 506658 h 3370881"/>
                          <a:gd name="connsiteX212" fmla="*/ 1689847 w 2657256"/>
                          <a:gd name="connsiteY212" fmla="*/ 511140 h 3370881"/>
                          <a:gd name="connsiteX213" fmla="*/ 1676400 w 2657256"/>
                          <a:gd name="connsiteY213" fmla="*/ 520105 h 3370881"/>
                          <a:gd name="connsiteX214" fmla="*/ 1649506 w 2657256"/>
                          <a:gd name="connsiteY214" fmla="*/ 529070 h 3370881"/>
                          <a:gd name="connsiteX215" fmla="*/ 1636059 w 2657256"/>
                          <a:gd name="connsiteY215" fmla="*/ 538034 h 3370881"/>
                          <a:gd name="connsiteX216" fmla="*/ 1622612 w 2657256"/>
                          <a:gd name="connsiteY216" fmla="*/ 551481 h 3370881"/>
                          <a:gd name="connsiteX217" fmla="*/ 1609165 w 2657256"/>
                          <a:gd name="connsiteY217" fmla="*/ 555964 h 3370881"/>
                          <a:gd name="connsiteX218" fmla="*/ 1577788 w 2657256"/>
                          <a:gd name="connsiteY218" fmla="*/ 587340 h 3370881"/>
                          <a:gd name="connsiteX219" fmla="*/ 1568823 w 2657256"/>
                          <a:gd name="connsiteY219" fmla="*/ 600787 h 3370881"/>
                          <a:gd name="connsiteX220" fmla="*/ 1555376 w 2657256"/>
                          <a:gd name="connsiteY220" fmla="*/ 614234 h 3370881"/>
                          <a:gd name="connsiteX221" fmla="*/ 1524000 w 2657256"/>
                          <a:gd name="connsiteY221" fmla="*/ 654576 h 3370881"/>
                          <a:gd name="connsiteX222" fmla="*/ 1519518 w 2657256"/>
                          <a:gd name="connsiteY222" fmla="*/ 668023 h 3370881"/>
                          <a:gd name="connsiteX223" fmla="*/ 1528482 w 2657256"/>
                          <a:gd name="connsiteY223" fmla="*/ 708364 h 3370881"/>
                          <a:gd name="connsiteX224" fmla="*/ 1537447 w 2657256"/>
                          <a:gd name="connsiteY224" fmla="*/ 721811 h 3370881"/>
                          <a:gd name="connsiteX225" fmla="*/ 1568823 w 2657256"/>
                          <a:gd name="connsiteY225" fmla="*/ 712846 h 3370881"/>
                          <a:gd name="connsiteX226" fmla="*/ 1600200 w 2657256"/>
                          <a:gd name="connsiteY226" fmla="*/ 712846 h 3370881"/>
                          <a:gd name="connsiteX227" fmla="*/ 1631576 w 2657256"/>
                          <a:gd name="connsiteY227" fmla="*/ 690434 h 3370881"/>
                          <a:gd name="connsiteX228" fmla="*/ 1645023 w 2657256"/>
                          <a:gd name="connsiteY228" fmla="*/ 676987 h 3370881"/>
                          <a:gd name="connsiteX229" fmla="*/ 1685365 w 2657256"/>
                          <a:gd name="connsiteY229" fmla="*/ 645611 h 3370881"/>
                          <a:gd name="connsiteX230" fmla="*/ 1716741 w 2657256"/>
                          <a:gd name="connsiteY230" fmla="*/ 614234 h 3370881"/>
                          <a:gd name="connsiteX231" fmla="*/ 1748118 w 2657256"/>
                          <a:gd name="connsiteY231" fmla="*/ 596305 h 3370881"/>
                          <a:gd name="connsiteX232" fmla="*/ 1761565 w 2657256"/>
                          <a:gd name="connsiteY232" fmla="*/ 591823 h 3370881"/>
                          <a:gd name="connsiteX233" fmla="*/ 1779494 w 2657256"/>
                          <a:gd name="connsiteY233" fmla="*/ 582858 h 3370881"/>
                          <a:gd name="connsiteX234" fmla="*/ 1815353 w 2657256"/>
                          <a:gd name="connsiteY234" fmla="*/ 573893 h 3370881"/>
                          <a:gd name="connsiteX235" fmla="*/ 2030506 w 2657256"/>
                          <a:gd name="connsiteY235" fmla="*/ 578376 h 3370881"/>
                          <a:gd name="connsiteX236" fmla="*/ 2017059 w 2657256"/>
                          <a:gd name="connsiteY236" fmla="*/ 600787 h 3370881"/>
                          <a:gd name="connsiteX237" fmla="*/ 1981200 w 2657256"/>
                          <a:gd name="connsiteY237" fmla="*/ 636646 h 3370881"/>
                          <a:gd name="connsiteX238" fmla="*/ 1967753 w 2657256"/>
                          <a:gd name="connsiteY238" fmla="*/ 650093 h 3370881"/>
                          <a:gd name="connsiteX239" fmla="*/ 1936376 w 2657256"/>
                          <a:gd name="connsiteY239" fmla="*/ 690434 h 3370881"/>
                          <a:gd name="connsiteX240" fmla="*/ 1905000 w 2657256"/>
                          <a:gd name="connsiteY240" fmla="*/ 717329 h 3370881"/>
                          <a:gd name="connsiteX241" fmla="*/ 1860176 w 2657256"/>
                          <a:gd name="connsiteY241" fmla="*/ 735258 h 3370881"/>
                          <a:gd name="connsiteX242" fmla="*/ 1788459 w 2657256"/>
                          <a:gd name="connsiteY242" fmla="*/ 744223 h 3370881"/>
                          <a:gd name="connsiteX243" fmla="*/ 1846729 w 2657256"/>
                          <a:gd name="connsiteY243" fmla="*/ 802493 h 3370881"/>
                          <a:gd name="connsiteX244" fmla="*/ 1913965 w 2657256"/>
                          <a:gd name="connsiteY244" fmla="*/ 829387 h 3370881"/>
                          <a:gd name="connsiteX245" fmla="*/ 1922929 w 2657256"/>
                          <a:gd name="connsiteY245" fmla="*/ 842834 h 3370881"/>
                          <a:gd name="connsiteX246" fmla="*/ 1967753 w 2657256"/>
                          <a:gd name="connsiteY246" fmla="*/ 883176 h 3370881"/>
                          <a:gd name="connsiteX247" fmla="*/ 1981200 w 2657256"/>
                          <a:gd name="connsiteY247" fmla="*/ 896623 h 3370881"/>
                          <a:gd name="connsiteX248" fmla="*/ 1994647 w 2657256"/>
                          <a:gd name="connsiteY248" fmla="*/ 905587 h 3370881"/>
                          <a:gd name="connsiteX249" fmla="*/ 2021541 w 2657256"/>
                          <a:gd name="connsiteY249" fmla="*/ 927999 h 3370881"/>
                          <a:gd name="connsiteX250" fmla="*/ 2030506 w 2657256"/>
                          <a:gd name="connsiteY250" fmla="*/ 941446 h 3370881"/>
                          <a:gd name="connsiteX251" fmla="*/ 2057400 w 2657256"/>
                          <a:gd name="connsiteY251" fmla="*/ 968340 h 3370881"/>
                          <a:gd name="connsiteX252" fmla="*/ 2088776 w 2657256"/>
                          <a:gd name="connsiteY252" fmla="*/ 1013164 h 3370881"/>
                          <a:gd name="connsiteX253" fmla="*/ 2115670 w 2657256"/>
                          <a:gd name="connsiteY253" fmla="*/ 1057987 h 3370881"/>
                          <a:gd name="connsiteX254" fmla="*/ 2120153 w 2657256"/>
                          <a:gd name="connsiteY254" fmla="*/ 1089364 h 3370881"/>
                          <a:gd name="connsiteX255" fmla="*/ 2138082 w 2657256"/>
                          <a:gd name="connsiteY255" fmla="*/ 1143152 h 3370881"/>
                          <a:gd name="connsiteX256" fmla="*/ 2147047 w 2657256"/>
                          <a:gd name="connsiteY256" fmla="*/ 1196940 h 3370881"/>
                          <a:gd name="connsiteX257" fmla="*/ 2151529 w 2657256"/>
                          <a:gd name="connsiteY257" fmla="*/ 1210387 h 3370881"/>
                          <a:gd name="connsiteX258" fmla="*/ 2156012 w 2657256"/>
                          <a:gd name="connsiteY258" fmla="*/ 1228317 h 3370881"/>
                          <a:gd name="connsiteX259" fmla="*/ 2173941 w 2657256"/>
                          <a:gd name="connsiteY259" fmla="*/ 1295552 h 3370881"/>
                          <a:gd name="connsiteX260" fmla="*/ 2182906 w 2657256"/>
                          <a:gd name="connsiteY260" fmla="*/ 1313481 h 3370881"/>
                          <a:gd name="connsiteX261" fmla="*/ 2187388 w 2657256"/>
                          <a:gd name="connsiteY261" fmla="*/ 1331411 h 3370881"/>
                          <a:gd name="connsiteX262" fmla="*/ 2214282 w 2657256"/>
                          <a:gd name="connsiteY262" fmla="*/ 1385199 h 3370881"/>
                          <a:gd name="connsiteX263" fmla="*/ 2218765 w 2657256"/>
                          <a:gd name="connsiteY263" fmla="*/ 1403129 h 3370881"/>
                          <a:gd name="connsiteX264" fmla="*/ 2223247 w 2657256"/>
                          <a:gd name="connsiteY264" fmla="*/ 1430023 h 3370881"/>
                          <a:gd name="connsiteX265" fmla="*/ 2236694 w 2657256"/>
                          <a:gd name="connsiteY265" fmla="*/ 1456917 h 3370881"/>
                          <a:gd name="connsiteX266" fmla="*/ 2249794 w 2657256"/>
                          <a:gd name="connsiteY266" fmla="*/ 1524624 h 3370881"/>
                          <a:gd name="connsiteX267" fmla="*/ 2241176 w 2657256"/>
                          <a:gd name="connsiteY267" fmla="*/ 1577940 h 3370881"/>
                          <a:gd name="connsiteX268" fmla="*/ 2245659 w 2657256"/>
                          <a:gd name="connsiteY268" fmla="*/ 1595870 h 3370881"/>
                          <a:gd name="connsiteX269" fmla="*/ 2249634 w 2657256"/>
                          <a:gd name="connsiteY269" fmla="*/ 1685855 h 3370881"/>
                          <a:gd name="connsiteX270" fmla="*/ 2227729 w 2657256"/>
                          <a:gd name="connsiteY270" fmla="*/ 1716893 h 3370881"/>
                          <a:gd name="connsiteX271" fmla="*/ 2240500 w 2657256"/>
                          <a:gd name="connsiteY271" fmla="*/ 1674269 h 3370881"/>
                          <a:gd name="connsiteX272" fmla="*/ 2235341 w 2657256"/>
                          <a:gd name="connsiteY272" fmla="*/ 1788611 h 3370881"/>
                          <a:gd name="connsiteX273" fmla="*/ 2230689 w 2657256"/>
                          <a:gd name="connsiteY273" fmla="*/ 1823963 h 3370881"/>
                          <a:gd name="connsiteX274" fmla="*/ 2226207 w 2657256"/>
                          <a:gd name="connsiteY274" fmla="*/ 1824470 h 3370881"/>
                          <a:gd name="connsiteX275" fmla="*/ 2208278 w 2657256"/>
                          <a:gd name="connsiteY275" fmla="*/ 1869293 h 3370881"/>
                          <a:gd name="connsiteX276" fmla="*/ 2195168 w 2657256"/>
                          <a:gd name="connsiteY276" fmla="*/ 1882740 h 3370881"/>
                          <a:gd name="connsiteX277" fmla="*/ 2203458 w 2657256"/>
                          <a:gd name="connsiteY277" fmla="*/ 1918938 h 3370881"/>
                          <a:gd name="connsiteX278" fmla="*/ 2204134 w 2657256"/>
                          <a:gd name="connsiteY278" fmla="*/ 1949806 h 3370881"/>
                          <a:gd name="connsiteX279" fmla="*/ 2226545 w 2657256"/>
                          <a:gd name="connsiteY279" fmla="*/ 1954627 h 3370881"/>
                          <a:gd name="connsiteX280" fmla="*/ 2241176 w 2657256"/>
                          <a:gd name="connsiteY280" fmla="*/ 2012729 h 3370881"/>
                          <a:gd name="connsiteX281" fmla="*/ 2263588 w 2657256"/>
                          <a:gd name="connsiteY281" fmla="*/ 2057552 h 3370881"/>
                          <a:gd name="connsiteX282" fmla="*/ 2286000 w 2657256"/>
                          <a:gd name="connsiteY282" fmla="*/ 2084446 h 3370881"/>
                          <a:gd name="connsiteX283" fmla="*/ 2299447 w 2657256"/>
                          <a:gd name="connsiteY283" fmla="*/ 2124787 h 3370881"/>
                          <a:gd name="connsiteX284" fmla="*/ 2321859 w 2657256"/>
                          <a:gd name="connsiteY284" fmla="*/ 2151681 h 3370881"/>
                          <a:gd name="connsiteX285" fmla="*/ 2344270 w 2657256"/>
                          <a:gd name="connsiteY285" fmla="*/ 2205470 h 3370881"/>
                          <a:gd name="connsiteX286" fmla="*/ 2348753 w 2657256"/>
                          <a:gd name="connsiteY286" fmla="*/ 2223399 h 3370881"/>
                          <a:gd name="connsiteX287" fmla="*/ 2366682 w 2657256"/>
                          <a:gd name="connsiteY287" fmla="*/ 2263740 h 3370881"/>
                          <a:gd name="connsiteX288" fmla="*/ 2375647 w 2657256"/>
                          <a:gd name="connsiteY288" fmla="*/ 2286152 h 3370881"/>
                          <a:gd name="connsiteX289" fmla="*/ 2380129 w 2657256"/>
                          <a:gd name="connsiteY289" fmla="*/ 2308564 h 3370881"/>
                          <a:gd name="connsiteX290" fmla="*/ 2389094 w 2657256"/>
                          <a:gd name="connsiteY290" fmla="*/ 2335458 h 3370881"/>
                          <a:gd name="connsiteX291" fmla="*/ 2393576 w 2657256"/>
                          <a:gd name="connsiteY291" fmla="*/ 2380281 h 3370881"/>
                          <a:gd name="connsiteX292" fmla="*/ 2398059 w 2657256"/>
                          <a:gd name="connsiteY292" fmla="*/ 2393729 h 3370881"/>
                          <a:gd name="connsiteX293" fmla="*/ 2419794 w 2657256"/>
                          <a:gd name="connsiteY293" fmla="*/ 2447517 h 3370881"/>
                          <a:gd name="connsiteX294" fmla="*/ 2427343 w 2657256"/>
                          <a:gd name="connsiteY294" fmla="*/ 2564058 h 3370881"/>
                          <a:gd name="connsiteX295" fmla="*/ 2389094 w 2657256"/>
                          <a:gd name="connsiteY295" fmla="*/ 2837481 h 3370881"/>
                          <a:gd name="connsiteX296" fmla="*/ 2380129 w 2657256"/>
                          <a:gd name="connsiteY296" fmla="*/ 2859893 h 3370881"/>
                          <a:gd name="connsiteX297" fmla="*/ 2357718 w 2657256"/>
                          <a:gd name="connsiteY297" fmla="*/ 2913681 h 3370881"/>
                          <a:gd name="connsiteX298" fmla="*/ 2348753 w 2657256"/>
                          <a:gd name="connsiteY298" fmla="*/ 2936093 h 3370881"/>
                          <a:gd name="connsiteX299" fmla="*/ 2339788 w 2657256"/>
                          <a:gd name="connsiteY299" fmla="*/ 2971952 h 3370881"/>
                          <a:gd name="connsiteX300" fmla="*/ 2326341 w 2657256"/>
                          <a:gd name="connsiteY300" fmla="*/ 2994364 h 3370881"/>
                          <a:gd name="connsiteX301" fmla="*/ 2317376 w 2657256"/>
                          <a:gd name="connsiteY301" fmla="*/ 3025740 h 3370881"/>
                          <a:gd name="connsiteX302" fmla="*/ 2303929 w 2657256"/>
                          <a:gd name="connsiteY302" fmla="*/ 3048152 h 3370881"/>
                          <a:gd name="connsiteX303" fmla="*/ 2290482 w 2657256"/>
                          <a:gd name="connsiteY303" fmla="*/ 3079529 h 3370881"/>
                          <a:gd name="connsiteX304" fmla="*/ 2272553 w 2657256"/>
                          <a:gd name="connsiteY304" fmla="*/ 3084011 h 3370881"/>
                          <a:gd name="connsiteX305" fmla="*/ 2259106 w 2657256"/>
                          <a:gd name="connsiteY305" fmla="*/ 3088493 h 3370881"/>
                          <a:gd name="connsiteX306" fmla="*/ 2241176 w 2657256"/>
                          <a:gd name="connsiteY306" fmla="*/ 3092976 h 3370881"/>
                          <a:gd name="connsiteX307" fmla="*/ 2209800 w 2657256"/>
                          <a:gd name="connsiteY307" fmla="*/ 3101940 h 3370881"/>
                          <a:gd name="connsiteX308" fmla="*/ 2205318 w 2657256"/>
                          <a:gd name="connsiteY308" fmla="*/ 3039187 h 3370881"/>
                          <a:gd name="connsiteX309" fmla="*/ 2218765 w 2657256"/>
                          <a:gd name="connsiteY309" fmla="*/ 3021258 h 3370881"/>
                          <a:gd name="connsiteX310" fmla="*/ 2245659 w 2657256"/>
                          <a:gd name="connsiteY310" fmla="*/ 2971952 h 3370881"/>
                          <a:gd name="connsiteX311" fmla="*/ 2268070 w 2657256"/>
                          <a:gd name="connsiteY311" fmla="*/ 2945058 h 3370881"/>
                          <a:gd name="connsiteX312" fmla="*/ 2298550 w 2657256"/>
                          <a:gd name="connsiteY312" fmla="*/ 2568540 h 3370881"/>
                          <a:gd name="connsiteX313" fmla="*/ 2284986 w 2657256"/>
                          <a:gd name="connsiteY313" fmla="*/ 2532681 h 3370881"/>
                          <a:gd name="connsiteX314" fmla="*/ 2293273 w 2657256"/>
                          <a:gd name="connsiteY314" fmla="*/ 2496653 h 3370881"/>
                          <a:gd name="connsiteX315" fmla="*/ 2278152 w 2657256"/>
                          <a:gd name="connsiteY315" fmla="*/ 2475178 h 3370881"/>
                          <a:gd name="connsiteX316" fmla="*/ 2245659 w 2657256"/>
                          <a:gd name="connsiteY316" fmla="*/ 2389247 h 3370881"/>
                          <a:gd name="connsiteX317" fmla="*/ 2195507 w 2657256"/>
                          <a:gd name="connsiteY317" fmla="*/ 2241328 h 3370881"/>
                          <a:gd name="connsiteX318" fmla="*/ 2083786 w 2657256"/>
                          <a:gd name="connsiteY318" fmla="*/ 2040300 h 3370881"/>
                          <a:gd name="connsiteX319" fmla="*/ 2048773 w 2657256"/>
                          <a:gd name="connsiteY319" fmla="*/ 2017971 h 3370881"/>
                          <a:gd name="connsiteX320" fmla="*/ 2074314 w 2657256"/>
                          <a:gd name="connsiteY320" fmla="*/ 2011967 h 3370881"/>
                          <a:gd name="connsiteX321" fmla="*/ 2034988 w 2657256"/>
                          <a:gd name="connsiteY321" fmla="*/ 2003764 h 3370881"/>
                          <a:gd name="connsiteX322" fmla="*/ 2026023 w 2657256"/>
                          <a:gd name="connsiteY322" fmla="*/ 2026176 h 3370881"/>
                          <a:gd name="connsiteX323" fmla="*/ 2021541 w 2657256"/>
                          <a:gd name="connsiteY323" fmla="*/ 2039623 h 3370881"/>
                          <a:gd name="connsiteX324" fmla="*/ 1999129 w 2657256"/>
                          <a:gd name="connsiteY324" fmla="*/ 2053070 h 3370881"/>
                          <a:gd name="connsiteX325" fmla="*/ 1990165 w 2657256"/>
                          <a:gd name="connsiteY325" fmla="*/ 2070999 h 3370881"/>
                          <a:gd name="connsiteX326" fmla="*/ 1967753 w 2657256"/>
                          <a:gd name="connsiteY326" fmla="*/ 2106858 h 3370881"/>
                          <a:gd name="connsiteX327" fmla="*/ 1981200 w 2657256"/>
                          <a:gd name="connsiteY327" fmla="*/ 2223399 h 3370881"/>
                          <a:gd name="connsiteX328" fmla="*/ 1994647 w 2657256"/>
                          <a:gd name="connsiteY328" fmla="*/ 2254776 h 3370881"/>
                          <a:gd name="connsiteX329" fmla="*/ 2003612 w 2657256"/>
                          <a:gd name="connsiteY329" fmla="*/ 2272705 h 3370881"/>
                          <a:gd name="connsiteX330" fmla="*/ 2026023 w 2657256"/>
                          <a:gd name="connsiteY330" fmla="*/ 2304081 h 3370881"/>
                          <a:gd name="connsiteX331" fmla="*/ 2043953 w 2657256"/>
                          <a:gd name="connsiteY331" fmla="*/ 2348905 h 3370881"/>
                          <a:gd name="connsiteX332" fmla="*/ 2061882 w 2657256"/>
                          <a:gd name="connsiteY332" fmla="*/ 2371317 h 3370881"/>
                          <a:gd name="connsiteX333" fmla="*/ 2088776 w 2657256"/>
                          <a:gd name="connsiteY333" fmla="*/ 2434070 h 3370881"/>
                          <a:gd name="connsiteX334" fmla="*/ 2102223 w 2657256"/>
                          <a:gd name="connsiteY334" fmla="*/ 2465446 h 3370881"/>
                          <a:gd name="connsiteX335" fmla="*/ 2106706 w 2657256"/>
                          <a:gd name="connsiteY335" fmla="*/ 2496823 h 3370881"/>
                          <a:gd name="connsiteX336" fmla="*/ 2124635 w 2657256"/>
                          <a:gd name="connsiteY336" fmla="*/ 2559576 h 3370881"/>
                          <a:gd name="connsiteX337" fmla="*/ 2138082 w 2657256"/>
                          <a:gd name="connsiteY337" fmla="*/ 2649223 h 3370881"/>
                          <a:gd name="connsiteX338" fmla="*/ 2147047 w 2657256"/>
                          <a:gd name="connsiteY338" fmla="*/ 2685081 h 3370881"/>
                          <a:gd name="connsiteX339" fmla="*/ 2151529 w 2657256"/>
                          <a:gd name="connsiteY339" fmla="*/ 2716458 h 3370881"/>
                          <a:gd name="connsiteX340" fmla="*/ 2160494 w 2657256"/>
                          <a:gd name="connsiteY340" fmla="*/ 2770246 h 3370881"/>
                          <a:gd name="connsiteX341" fmla="*/ 2156012 w 2657256"/>
                          <a:gd name="connsiteY341" fmla="*/ 2962987 h 3370881"/>
                          <a:gd name="connsiteX342" fmla="*/ 2138082 w 2657256"/>
                          <a:gd name="connsiteY342" fmla="*/ 3043670 h 3370881"/>
                          <a:gd name="connsiteX343" fmla="*/ 2133600 w 2657256"/>
                          <a:gd name="connsiteY343" fmla="*/ 3061599 h 3370881"/>
                          <a:gd name="connsiteX344" fmla="*/ 2120153 w 2657256"/>
                          <a:gd name="connsiteY344" fmla="*/ 3079529 h 3370881"/>
                          <a:gd name="connsiteX345" fmla="*/ 2111188 w 2657256"/>
                          <a:gd name="connsiteY345" fmla="*/ 3106423 h 3370881"/>
                          <a:gd name="connsiteX346" fmla="*/ 2088776 w 2657256"/>
                          <a:gd name="connsiteY346" fmla="*/ 3137799 h 3370881"/>
                          <a:gd name="connsiteX347" fmla="*/ 2075329 w 2657256"/>
                          <a:gd name="connsiteY347" fmla="*/ 3164693 h 3370881"/>
                          <a:gd name="connsiteX348" fmla="*/ 2061882 w 2657256"/>
                          <a:gd name="connsiteY348" fmla="*/ 3169176 h 3370881"/>
                          <a:gd name="connsiteX349" fmla="*/ 2021541 w 2657256"/>
                          <a:gd name="connsiteY349" fmla="*/ 3164693 h 3370881"/>
                          <a:gd name="connsiteX350" fmla="*/ 2012576 w 2657256"/>
                          <a:gd name="connsiteY350" fmla="*/ 3119870 h 3370881"/>
                          <a:gd name="connsiteX351" fmla="*/ 2048435 w 2657256"/>
                          <a:gd name="connsiteY351" fmla="*/ 3021258 h 3370881"/>
                          <a:gd name="connsiteX352" fmla="*/ 2048435 w 2657256"/>
                          <a:gd name="connsiteY352" fmla="*/ 3021258 h 3370881"/>
                          <a:gd name="connsiteX353" fmla="*/ 2061882 w 2657256"/>
                          <a:gd name="connsiteY353" fmla="*/ 2967470 h 3370881"/>
                          <a:gd name="connsiteX354" fmla="*/ 2070847 w 2657256"/>
                          <a:gd name="connsiteY354" fmla="*/ 2882305 h 3370881"/>
                          <a:gd name="connsiteX355" fmla="*/ 2066365 w 2657256"/>
                          <a:gd name="connsiteY355" fmla="*/ 2725423 h 3370881"/>
                          <a:gd name="connsiteX356" fmla="*/ 2043953 w 2657256"/>
                          <a:gd name="connsiteY356" fmla="*/ 2649223 h 3370881"/>
                          <a:gd name="connsiteX357" fmla="*/ 2030506 w 2657256"/>
                          <a:gd name="connsiteY357" fmla="*/ 2622329 h 3370881"/>
                          <a:gd name="connsiteX358" fmla="*/ 2017059 w 2657256"/>
                          <a:gd name="connsiteY358" fmla="*/ 2581987 h 3370881"/>
                          <a:gd name="connsiteX359" fmla="*/ 1981200 w 2657256"/>
                          <a:gd name="connsiteY359" fmla="*/ 2514752 h 3370881"/>
                          <a:gd name="connsiteX360" fmla="*/ 1972235 w 2657256"/>
                          <a:gd name="connsiteY360" fmla="*/ 2501305 h 3370881"/>
                          <a:gd name="connsiteX361" fmla="*/ 1958788 w 2657256"/>
                          <a:gd name="connsiteY361" fmla="*/ 2478893 h 3370881"/>
                          <a:gd name="connsiteX362" fmla="*/ 1905000 w 2657256"/>
                          <a:gd name="connsiteY362" fmla="*/ 2398211 h 3370881"/>
                          <a:gd name="connsiteX363" fmla="*/ 1882588 w 2657256"/>
                          <a:gd name="connsiteY363" fmla="*/ 2357870 h 3370881"/>
                          <a:gd name="connsiteX364" fmla="*/ 1869141 w 2657256"/>
                          <a:gd name="connsiteY364" fmla="*/ 2339940 h 3370881"/>
                          <a:gd name="connsiteX365" fmla="*/ 1806388 w 2657256"/>
                          <a:gd name="connsiteY365" fmla="*/ 2313046 h 3370881"/>
                          <a:gd name="connsiteX366" fmla="*/ 1779494 w 2657256"/>
                          <a:gd name="connsiteY366" fmla="*/ 2304081 h 3370881"/>
                          <a:gd name="connsiteX367" fmla="*/ 1752600 w 2657256"/>
                          <a:gd name="connsiteY367" fmla="*/ 2299599 h 3370881"/>
                          <a:gd name="connsiteX368" fmla="*/ 1680882 w 2657256"/>
                          <a:gd name="connsiteY368" fmla="*/ 2277187 h 3370881"/>
                          <a:gd name="connsiteX369" fmla="*/ 1719025 w 2657256"/>
                          <a:gd name="connsiteY369" fmla="*/ 2281331 h 3370881"/>
                          <a:gd name="connsiteX370" fmla="*/ 1756997 w 2657256"/>
                          <a:gd name="connsiteY370" fmla="*/ 2289450 h 3370881"/>
                          <a:gd name="connsiteX371" fmla="*/ 1656440 w 2657256"/>
                          <a:gd name="connsiteY371" fmla="*/ 2298583 h 3370881"/>
                          <a:gd name="connsiteX372" fmla="*/ 1537447 w 2657256"/>
                          <a:gd name="connsiteY372" fmla="*/ 2329960 h 3370881"/>
                          <a:gd name="connsiteX373" fmla="*/ 1571993 w 2657256"/>
                          <a:gd name="connsiteY373" fmla="*/ 2317957 h 3370881"/>
                          <a:gd name="connsiteX374" fmla="*/ 1509707 w 2657256"/>
                          <a:gd name="connsiteY374" fmla="*/ 2338926 h 3370881"/>
                          <a:gd name="connsiteX375" fmla="*/ 1500444 w 2657256"/>
                          <a:gd name="connsiteY375" fmla="*/ 2355271 h 3370881"/>
                          <a:gd name="connsiteX376" fmla="*/ 1402678 w 2657256"/>
                          <a:gd name="connsiteY376" fmla="*/ 2339641 h 3370881"/>
                          <a:gd name="connsiteX377" fmla="*/ 1322892 w 2657256"/>
                          <a:gd name="connsiteY377" fmla="*/ 2336952 h 3370881"/>
                          <a:gd name="connsiteX378" fmla="*/ 1199384 w 2657256"/>
                          <a:gd name="connsiteY378" fmla="*/ 2307041 h 3370881"/>
                          <a:gd name="connsiteX379" fmla="*/ 1066800 w 2657256"/>
                          <a:gd name="connsiteY379" fmla="*/ 2272705 h 3370881"/>
                          <a:gd name="connsiteX380" fmla="*/ 1030941 w 2657256"/>
                          <a:gd name="connsiteY380" fmla="*/ 2263740 h 3370881"/>
                          <a:gd name="connsiteX381" fmla="*/ 986118 w 2657256"/>
                          <a:gd name="connsiteY381" fmla="*/ 2241329 h 3370881"/>
                          <a:gd name="connsiteX382" fmla="*/ 968188 w 2657256"/>
                          <a:gd name="connsiteY382" fmla="*/ 2232364 h 3370881"/>
                          <a:gd name="connsiteX383" fmla="*/ 936812 w 2657256"/>
                          <a:gd name="connsiteY383" fmla="*/ 2214434 h 3370881"/>
                          <a:gd name="connsiteX384" fmla="*/ 905435 w 2657256"/>
                          <a:gd name="connsiteY384" fmla="*/ 2196505 h 3370881"/>
                          <a:gd name="connsiteX385" fmla="*/ 869576 w 2657256"/>
                          <a:gd name="connsiteY385" fmla="*/ 2209952 h 3370881"/>
                          <a:gd name="connsiteX386" fmla="*/ 856129 w 2657256"/>
                          <a:gd name="connsiteY386" fmla="*/ 2227881 h 3370881"/>
                          <a:gd name="connsiteX387" fmla="*/ 815788 w 2657256"/>
                          <a:gd name="connsiteY387" fmla="*/ 2268223 h 3370881"/>
                          <a:gd name="connsiteX388" fmla="*/ 788894 w 2657256"/>
                          <a:gd name="connsiteY388" fmla="*/ 2290634 h 3370881"/>
                          <a:gd name="connsiteX389" fmla="*/ 762000 w 2657256"/>
                          <a:gd name="connsiteY389" fmla="*/ 2313046 h 3370881"/>
                          <a:gd name="connsiteX390" fmla="*/ 753035 w 2657256"/>
                          <a:gd name="connsiteY390" fmla="*/ 2326493 h 3370881"/>
                          <a:gd name="connsiteX391" fmla="*/ 735106 w 2657256"/>
                          <a:gd name="connsiteY391" fmla="*/ 2339940 h 3370881"/>
                          <a:gd name="connsiteX392" fmla="*/ 712694 w 2657256"/>
                          <a:gd name="connsiteY392" fmla="*/ 2362352 h 3370881"/>
                          <a:gd name="connsiteX393" fmla="*/ 694765 w 2657256"/>
                          <a:gd name="connsiteY393" fmla="*/ 2375799 h 3370881"/>
                          <a:gd name="connsiteX394" fmla="*/ 681318 w 2657256"/>
                          <a:gd name="connsiteY394" fmla="*/ 2393729 h 3370881"/>
                          <a:gd name="connsiteX395" fmla="*/ 667870 w 2657256"/>
                          <a:gd name="connsiteY395" fmla="*/ 2402693 h 3370881"/>
                          <a:gd name="connsiteX396" fmla="*/ 623047 w 2657256"/>
                          <a:gd name="connsiteY396" fmla="*/ 2443034 h 3370881"/>
                          <a:gd name="connsiteX397" fmla="*/ 600635 w 2657256"/>
                          <a:gd name="connsiteY397" fmla="*/ 2474411 h 3370881"/>
                          <a:gd name="connsiteX398" fmla="*/ 587188 w 2657256"/>
                          <a:gd name="connsiteY398" fmla="*/ 2514752 h 3370881"/>
                          <a:gd name="connsiteX399" fmla="*/ 582706 w 2657256"/>
                          <a:gd name="connsiteY399" fmla="*/ 2546129 h 3370881"/>
                          <a:gd name="connsiteX400" fmla="*/ 596153 w 2657256"/>
                          <a:gd name="connsiteY400" fmla="*/ 2635776 h 3370881"/>
                          <a:gd name="connsiteX401" fmla="*/ 600635 w 2657256"/>
                          <a:gd name="connsiteY401" fmla="*/ 2653705 h 3370881"/>
                          <a:gd name="connsiteX402" fmla="*/ 609600 w 2657256"/>
                          <a:gd name="connsiteY402" fmla="*/ 2671634 h 3370881"/>
                          <a:gd name="connsiteX403" fmla="*/ 614082 w 2657256"/>
                          <a:gd name="connsiteY403" fmla="*/ 2689564 h 3370881"/>
                          <a:gd name="connsiteX404" fmla="*/ 623047 w 2657256"/>
                          <a:gd name="connsiteY404" fmla="*/ 2711976 h 3370881"/>
                          <a:gd name="connsiteX405" fmla="*/ 627529 w 2657256"/>
                          <a:gd name="connsiteY405" fmla="*/ 2734387 h 3370881"/>
                          <a:gd name="connsiteX406" fmla="*/ 640976 w 2657256"/>
                          <a:gd name="connsiteY406" fmla="*/ 2765764 h 3370881"/>
                          <a:gd name="connsiteX407" fmla="*/ 645459 w 2657256"/>
                          <a:gd name="connsiteY407" fmla="*/ 2779211 h 3370881"/>
                          <a:gd name="connsiteX408" fmla="*/ 658906 w 2657256"/>
                          <a:gd name="connsiteY408" fmla="*/ 2801623 h 3370881"/>
                          <a:gd name="connsiteX409" fmla="*/ 676835 w 2657256"/>
                          <a:gd name="connsiteY409" fmla="*/ 2864376 h 3370881"/>
                          <a:gd name="connsiteX410" fmla="*/ 690282 w 2657256"/>
                          <a:gd name="connsiteY410" fmla="*/ 2895752 h 3370881"/>
                          <a:gd name="connsiteX411" fmla="*/ 699247 w 2657256"/>
                          <a:gd name="connsiteY411" fmla="*/ 2940576 h 3370881"/>
                          <a:gd name="connsiteX412" fmla="*/ 703729 w 2657256"/>
                          <a:gd name="connsiteY412" fmla="*/ 2967470 h 3370881"/>
                          <a:gd name="connsiteX413" fmla="*/ 717176 w 2657256"/>
                          <a:gd name="connsiteY413" fmla="*/ 2994364 h 3370881"/>
                          <a:gd name="connsiteX414" fmla="*/ 735106 w 2657256"/>
                          <a:gd name="connsiteY414" fmla="*/ 3052634 h 3370881"/>
                          <a:gd name="connsiteX415" fmla="*/ 739588 w 2657256"/>
                          <a:gd name="connsiteY415" fmla="*/ 3079529 h 3370881"/>
                          <a:gd name="connsiteX416" fmla="*/ 762000 w 2657256"/>
                          <a:gd name="connsiteY416" fmla="*/ 3142281 h 3370881"/>
                          <a:gd name="connsiteX417" fmla="*/ 766482 w 2657256"/>
                          <a:gd name="connsiteY417" fmla="*/ 3231929 h 3370881"/>
                          <a:gd name="connsiteX418" fmla="*/ 770965 w 2657256"/>
                          <a:gd name="connsiteY418" fmla="*/ 3254340 h 3370881"/>
                          <a:gd name="connsiteX419" fmla="*/ 775447 w 2657256"/>
                          <a:gd name="connsiteY419" fmla="*/ 3285717 h 3370881"/>
                          <a:gd name="connsiteX420" fmla="*/ 748553 w 2657256"/>
                          <a:gd name="connsiteY420" fmla="*/ 3335023 h 3370881"/>
                          <a:gd name="connsiteX421" fmla="*/ 721659 w 2657256"/>
                          <a:gd name="connsiteY421" fmla="*/ 3343987 h 3370881"/>
                          <a:gd name="connsiteX422" fmla="*/ 708212 w 2657256"/>
                          <a:gd name="connsiteY422" fmla="*/ 3348470 h 3370881"/>
                          <a:gd name="connsiteX423" fmla="*/ 623047 w 2657256"/>
                          <a:gd name="connsiteY423" fmla="*/ 3330540 h 3370881"/>
                          <a:gd name="connsiteX424" fmla="*/ 609600 w 2657256"/>
                          <a:gd name="connsiteY424" fmla="*/ 3308129 h 3370881"/>
                          <a:gd name="connsiteX425" fmla="*/ 591670 w 2657256"/>
                          <a:gd name="connsiteY425" fmla="*/ 3267787 h 3370881"/>
                          <a:gd name="connsiteX426" fmla="*/ 560294 w 2657256"/>
                          <a:gd name="connsiteY426" fmla="*/ 3209517 h 3370881"/>
                          <a:gd name="connsiteX427" fmla="*/ 551329 w 2657256"/>
                          <a:gd name="connsiteY427" fmla="*/ 3196070 h 3370881"/>
                          <a:gd name="connsiteX428" fmla="*/ 528918 w 2657256"/>
                          <a:gd name="connsiteY428" fmla="*/ 3173658 h 3370881"/>
                          <a:gd name="connsiteX429" fmla="*/ 519953 w 2657256"/>
                          <a:gd name="connsiteY429" fmla="*/ 3128834 h 3370881"/>
                          <a:gd name="connsiteX430" fmla="*/ 524435 w 2657256"/>
                          <a:gd name="connsiteY430" fmla="*/ 3101940 h 3370881"/>
                          <a:gd name="connsiteX431" fmla="*/ 528918 w 2657256"/>
                          <a:gd name="connsiteY431" fmla="*/ 3088493 h 3370881"/>
                          <a:gd name="connsiteX432" fmla="*/ 542365 w 2657256"/>
                          <a:gd name="connsiteY432" fmla="*/ 3052634 h 3370881"/>
                          <a:gd name="connsiteX433" fmla="*/ 484094 w 2657256"/>
                          <a:gd name="connsiteY433" fmla="*/ 2886787 h 3370881"/>
                          <a:gd name="connsiteX434" fmla="*/ 443753 w 2657256"/>
                          <a:gd name="connsiteY434" fmla="*/ 2779211 h 3370881"/>
                          <a:gd name="connsiteX435" fmla="*/ 439270 w 2657256"/>
                          <a:gd name="connsiteY435" fmla="*/ 2752317 h 3370881"/>
                          <a:gd name="connsiteX436" fmla="*/ 430306 w 2657256"/>
                          <a:gd name="connsiteY436" fmla="*/ 2716458 h 3370881"/>
                          <a:gd name="connsiteX437" fmla="*/ 425823 w 2657256"/>
                          <a:gd name="connsiteY437" fmla="*/ 2680599 h 3370881"/>
                          <a:gd name="connsiteX438" fmla="*/ 398929 w 2657256"/>
                          <a:gd name="connsiteY438" fmla="*/ 2599917 h 3370881"/>
                          <a:gd name="connsiteX439" fmla="*/ 385482 w 2657256"/>
                          <a:gd name="connsiteY439" fmla="*/ 2568540 h 3370881"/>
                          <a:gd name="connsiteX440" fmla="*/ 381000 w 2657256"/>
                          <a:gd name="connsiteY440" fmla="*/ 2550611 h 3370881"/>
                          <a:gd name="connsiteX441" fmla="*/ 372035 w 2657256"/>
                          <a:gd name="connsiteY441" fmla="*/ 2483376 h 3370881"/>
                          <a:gd name="connsiteX442" fmla="*/ 367553 w 2657256"/>
                          <a:gd name="connsiteY442" fmla="*/ 2469929 h 3370881"/>
                          <a:gd name="connsiteX443" fmla="*/ 407894 w 2657256"/>
                          <a:gd name="connsiteY443" fmla="*/ 2451999 h 3370881"/>
                          <a:gd name="connsiteX444" fmla="*/ 515470 w 2657256"/>
                          <a:gd name="connsiteY444" fmla="*/ 2407176 h 3370881"/>
                          <a:gd name="connsiteX445" fmla="*/ 578223 w 2657256"/>
                          <a:gd name="connsiteY445" fmla="*/ 2353387 h 3370881"/>
                          <a:gd name="connsiteX446" fmla="*/ 587188 w 2657256"/>
                          <a:gd name="connsiteY446" fmla="*/ 2330976 h 3370881"/>
                          <a:gd name="connsiteX447" fmla="*/ 614082 w 2657256"/>
                          <a:gd name="connsiteY447" fmla="*/ 2254776 h 3370881"/>
                          <a:gd name="connsiteX448" fmla="*/ 649941 w 2657256"/>
                          <a:gd name="connsiteY448" fmla="*/ 2200987 h 3370881"/>
                          <a:gd name="connsiteX449" fmla="*/ 690282 w 2657256"/>
                          <a:gd name="connsiteY449" fmla="*/ 2174093 h 3370881"/>
                          <a:gd name="connsiteX450" fmla="*/ 703729 w 2657256"/>
                          <a:gd name="connsiteY450" fmla="*/ 2165129 h 3370881"/>
                          <a:gd name="connsiteX451" fmla="*/ 739588 w 2657256"/>
                          <a:gd name="connsiteY451" fmla="*/ 2147199 h 3370881"/>
                          <a:gd name="connsiteX452" fmla="*/ 708212 w 2657256"/>
                          <a:gd name="connsiteY452" fmla="*/ 2187540 h 3370881"/>
                          <a:gd name="connsiteX453" fmla="*/ 654423 w 2657256"/>
                          <a:gd name="connsiteY453" fmla="*/ 2241329 h 3370881"/>
                          <a:gd name="connsiteX454" fmla="*/ 636494 w 2657256"/>
                          <a:gd name="connsiteY454" fmla="*/ 2259258 h 3370881"/>
                          <a:gd name="connsiteX455" fmla="*/ 614082 w 2657256"/>
                          <a:gd name="connsiteY455" fmla="*/ 2286152 h 3370881"/>
                          <a:gd name="connsiteX456" fmla="*/ 592179 w 2657256"/>
                          <a:gd name="connsiteY456" fmla="*/ 2282347 h 3370881"/>
                          <a:gd name="connsiteX457" fmla="*/ 555980 w 2657256"/>
                          <a:gd name="connsiteY457" fmla="*/ 2313892 h 3370881"/>
                          <a:gd name="connsiteX458" fmla="*/ 524435 w 2657256"/>
                          <a:gd name="connsiteY458" fmla="*/ 2348905 h 3370881"/>
                          <a:gd name="connsiteX459" fmla="*/ 502023 w 2657256"/>
                          <a:gd name="connsiteY459" fmla="*/ 2362352 h 3370881"/>
                          <a:gd name="connsiteX460" fmla="*/ 461682 w 2657256"/>
                          <a:gd name="connsiteY460" fmla="*/ 2389246 h 3370881"/>
                          <a:gd name="connsiteX461" fmla="*/ 448235 w 2657256"/>
                          <a:gd name="connsiteY461" fmla="*/ 2398211 h 3370881"/>
                          <a:gd name="connsiteX462" fmla="*/ 430306 w 2657256"/>
                          <a:gd name="connsiteY462" fmla="*/ 2407176 h 3370881"/>
                          <a:gd name="connsiteX463" fmla="*/ 412376 w 2657256"/>
                          <a:gd name="connsiteY463" fmla="*/ 2420623 h 3370881"/>
                          <a:gd name="connsiteX464" fmla="*/ 389965 w 2657256"/>
                          <a:gd name="connsiteY464" fmla="*/ 2429587 h 3370881"/>
                          <a:gd name="connsiteX465" fmla="*/ 372035 w 2657256"/>
                          <a:gd name="connsiteY465" fmla="*/ 2443034 h 3370881"/>
                          <a:gd name="connsiteX466" fmla="*/ 318247 w 2657256"/>
                          <a:gd name="connsiteY466" fmla="*/ 2474411 h 3370881"/>
                          <a:gd name="connsiteX467" fmla="*/ 304800 w 2657256"/>
                          <a:gd name="connsiteY467" fmla="*/ 2492340 h 3370881"/>
                          <a:gd name="connsiteX468" fmla="*/ 282388 w 2657256"/>
                          <a:gd name="connsiteY468" fmla="*/ 2519234 h 3370881"/>
                          <a:gd name="connsiteX469" fmla="*/ 295835 w 2657256"/>
                          <a:gd name="connsiteY469" fmla="*/ 2815070 h 3370881"/>
                          <a:gd name="connsiteX470" fmla="*/ 300318 w 2657256"/>
                          <a:gd name="connsiteY470" fmla="*/ 2837481 h 3370881"/>
                          <a:gd name="connsiteX471" fmla="*/ 304800 w 2657256"/>
                          <a:gd name="connsiteY471" fmla="*/ 2868858 h 3370881"/>
                          <a:gd name="connsiteX472" fmla="*/ 309282 w 2657256"/>
                          <a:gd name="connsiteY472" fmla="*/ 2927129 h 3370881"/>
                          <a:gd name="connsiteX473" fmla="*/ 322729 w 2657256"/>
                          <a:gd name="connsiteY473" fmla="*/ 2985399 h 3370881"/>
                          <a:gd name="connsiteX474" fmla="*/ 327212 w 2657256"/>
                          <a:gd name="connsiteY474" fmla="*/ 3012293 h 3370881"/>
                          <a:gd name="connsiteX475" fmla="*/ 331694 w 2657256"/>
                          <a:gd name="connsiteY475" fmla="*/ 3043670 h 3370881"/>
                          <a:gd name="connsiteX476" fmla="*/ 345141 w 2657256"/>
                          <a:gd name="connsiteY476" fmla="*/ 3070564 h 3370881"/>
                          <a:gd name="connsiteX477" fmla="*/ 367553 w 2657256"/>
                          <a:gd name="connsiteY477" fmla="*/ 3124352 h 3370881"/>
                          <a:gd name="connsiteX478" fmla="*/ 381000 w 2657256"/>
                          <a:gd name="connsiteY478" fmla="*/ 3182623 h 3370881"/>
                          <a:gd name="connsiteX479" fmla="*/ 389965 w 2657256"/>
                          <a:gd name="connsiteY479" fmla="*/ 3196070 h 3370881"/>
                          <a:gd name="connsiteX480" fmla="*/ 394447 w 2657256"/>
                          <a:gd name="connsiteY480" fmla="*/ 3213999 h 3370881"/>
                          <a:gd name="connsiteX481" fmla="*/ 412376 w 2657256"/>
                          <a:gd name="connsiteY481" fmla="*/ 3245376 h 3370881"/>
                          <a:gd name="connsiteX482" fmla="*/ 416859 w 2657256"/>
                          <a:gd name="connsiteY482" fmla="*/ 3258823 h 3370881"/>
                          <a:gd name="connsiteX483" fmla="*/ 425823 w 2657256"/>
                          <a:gd name="connsiteY483" fmla="*/ 3272270 h 3370881"/>
                          <a:gd name="connsiteX484" fmla="*/ 439270 w 2657256"/>
                          <a:gd name="connsiteY484" fmla="*/ 3303646 h 3370881"/>
                          <a:gd name="connsiteX485" fmla="*/ 439270 w 2657256"/>
                          <a:gd name="connsiteY485" fmla="*/ 3352952 h 3370881"/>
                          <a:gd name="connsiteX486" fmla="*/ 430306 w 2657256"/>
                          <a:gd name="connsiteY486" fmla="*/ 3366399 h 3370881"/>
                          <a:gd name="connsiteX487" fmla="*/ 412376 w 2657256"/>
                          <a:gd name="connsiteY487" fmla="*/ 3370881 h 3370881"/>
                          <a:gd name="connsiteX488" fmla="*/ 295835 w 2657256"/>
                          <a:gd name="connsiteY488" fmla="*/ 3357434 h 3370881"/>
                          <a:gd name="connsiteX489" fmla="*/ 264459 w 2657256"/>
                          <a:gd name="connsiteY489" fmla="*/ 3276752 h 3370881"/>
                          <a:gd name="connsiteX490" fmla="*/ 259976 w 2657256"/>
                          <a:gd name="connsiteY490" fmla="*/ 3240893 h 3370881"/>
                          <a:gd name="connsiteX491" fmla="*/ 246529 w 2657256"/>
                          <a:gd name="connsiteY491" fmla="*/ 3178140 h 3370881"/>
                          <a:gd name="connsiteX492" fmla="*/ 237565 w 2657256"/>
                          <a:gd name="connsiteY492" fmla="*/ 3084011 h 3370881"/>
                          <a:gd name="connsiteX493" fmla="*/ 228600 w 2657256"/>
                          <a:gd name="connsiteY493" fmla="*/ 3057117 h 3370881"/>
                          <a:gd name="connsiteX494" fmla="*/ 219635 w 2657256"/>
                          <a:gd name="connsiteY494" fmla="*/ 3021258 h 3370881"/>
                          <a:gd name="connsiteX495" fmla="*/ 206188 w 2657256"/>
                          <a:gd name="connsiteY495" fmla="*/ 2980917 h 3370881"/>
                          <a:gd name="connsiteX496" fmla="*/ 201706 w 2657256"/>
                          <a:gd name="connsiteY496" fmla="*/ 2949540 h 3370881"/>
                          <a:gd name="connsiteX497" fmla="*/ 197223 w 2657256"/>
                          <a:gd name="connsiteY497" fmla="*/ 2927129 h 3370881"/>
                          <a:gd name="connsiteX498" fmla="*/ 192741 w 2657256"/>
                          <a:gd name="connsiteY498" fmla="*/ 2891270 h 3370881"/>
                          <a:gd name="connsiteX499" fmla="*/ 188259 w 2657256"/>
                          <a:gd name="connsiteY499" fmla="*/ 2850929 h 3370881"/>
                          <a:gd name="connsiteX500" fmla="*/ 179294 w 2657256"/>
                          <a:gd name="connsiteY500" fmla="*/ 2824034 h 3370881"/>
                          <a:gd name="connsiteX501" fmla="*/ 165847 w 2657256"/>
                          <a:gd name="connsiteY501" fmla="*/ 2774729 h 3370881"/>
                          <a:gd name="connsiteX502" fmla="*/ 161365 w 2657256"/>
                          <a:gd name="connsiteY502" fmla="*/ 2747834 h 3370881"/>
                          <a:gd name="connsiteX503" fmla="*/ 156882 w 2657256"/>
                          <a:gd name="connsiteY503" fmla="*/ 2559576 h 3370881"/>
                          <a:gd name="connsiteX504" fmla="*/ 152400 w 2657256"/>
                          <a:gd name="connsiteY504" fmla="*/ 2519234 h 3370881"/>
                          <a:gd name="connsiteX505" fmla="*/ 118035 w 2657256"/>
                          <a:gd name="connsiteY505" fmla="*/ 2400004 h 3370881"/>
                          <a:gd name="connsiteX506" fmla="*/ 117048 w 2657256"/>
                          <a:gd name="connsiteY506" fmla="*/ 2344423 h 3370881"/>
                          <a:gd name="connsiteX507" fmla="*/ 100106 w 2657256"/>
                          <a:gd name="connsiteY507" fmla="*/ 2330976 h 3370881"/>
                          <a:gd name="connsiteX508" fmla="*/ 138953 w 2657256"/>
                          <a:gd name="connsiteY508" fmla="*/ 2313046 h 3370881"/>
                          <a:gd name="connsiteX509" fmla="*/ 152400 w 2657256"/>
                          <a:gd name="connsiteY509" fmla="*/ 2304081 h 3370881"/>
                          <a:gd name="connsiteX510" fmla="*/ 170329 w 2657256"/>
                          <a:gd name="connsiteY510" fmla="*/ 2259258 h 3370881"/>
                          <a:gd name="connsiteX511" fmla="*/ 188259 w 2657256"/>
                          <a:gd name="connsiteY511" fmla="*/ 2223399 h 3370881"/>
                          <a:gd name="connsiteX512" fmla="*/ 206188 w 2657256"/>
                          <a:gd name="connsiteY512" fmla="*/ 2187540 h 3370881"/>
                          <a:gd name="connsiteX513" fmla="*/ 210670 w 2657256"/>
                          <a:gd name="connsiteY513" fmla="*/ 2174093 h 3370881"/>
                          <a:gd name="connsiteX514" fmla="*/ 219635 w 2657256"/>
                          <a:gd name="connsiteY514" fmla="*/ 2115823 h 3370881"/>
                          <a:gd name="connsiteX515" fmla="*/ 210670 w 2657256"/>
                          <a:gd name="connsiteY515" fmla="*/ 1958940 h 3370881"/>
                          <a:gd name="connsiteX516" fmla="*/ 192741 w 2657256"/>
                          <a:gd name="connsiteY516" fmla="*/ 1923081 h 3370881"/>
                          <a:gd name="connsiteX517" fmla="*/ 179294 w 2657256"/>
                          <a:gd name="connsiteY517" fmla="*/ 1891705 h 3370881"/>
                          <a:gd name="connsiteX518" fmla="*/ 165847 w 2657256"/>
                          <a:gd name="connsiteY518" fmla="*/ 1864811 h 3370881"/>
                          <a:gd name="connsiteX519" fmla="*/ 152400 w 2657256"/>
                          <a:gd name="connsiteY519" fmla="*/ 1833434 h 3370881"/>
                          <a:gd name="connsiteX520" fmla="*/ 143435 w 2657256"/>
                          <a:gd name="connsiteY520" fmla="*/ 1819987 h 3370881"/>
                          <a:gd name="connsiteX521" fmla="*/ 107576 w 2657256"/>
                          <a:gd name="connsiteY521" fmla="*/ 1784129 h 3370881"/>
                          <a:gd name="connsiteX522" fmla="*/ 94129 w 2657256"/>
                          <a:gd name="connsiteY522" fmla="*/ 1779646 h 3370881"/>
                          <a:gd name="connsiteX523" fmla="*/ 71718 w 2657256"/>
                          <a:gd name="connsiteY523" fmla="*/ 1770681 h 3370881"/>
                          <a:gd name="connsiteX524" fmla="*/ 58270 w 2657256"/>
                          <a:gd name="connsiteY524" fmla="*/ 1761717 h 3370881"/>
                          <a:gd name="connsiteX525" fmla="*/ 26894 w 2657256"/>
                          <a:gd name="connsiteY525" fmla="*/ 1730340 h 3370881"/>
                          <a:gd name="connsiteX526" fmla="*/ 0 w 2657256"/>
                          <a:gd name="connsiteY526" fmla="*/ 1707929 h 3370881"/>
                          <a:gd name="connsiteX0" fmla="*/ 0 w 2657256"/>
                          <a:gd name="connsiteY0" fmla="*/ 1707929 h 3370881"/>
                          <a:gd name="connsiteX1" fmla="*/ 22412 w 2657256"/>
                          <a:gd name="connsiteY1" fmla="*/ 1698964 h 3370881"/>
                          <a:gd name="connsiteX2" fmla="*/ 31376 w 2657256"/>
                          <a:gd name="connsiteY2" fmla="*/ 1681034 h 3370881"/>
                          <a:gd name="connsiteX3" fmla="*/ 44823 w 2657256"/>
                          <a:gd name="connsiteY3" fmla="*/ 1672070 h 3370881"/>
                          <a:gd name="connsiteX4" fmla="*/ 58270 w 2657256"/>
                          <a:gd name="connsiteY4" fmla="*/ 1654140 h 3370881"/>
                          <a:gd name="connsiteX5" fmla="*/ 76200 w 2657256"/>
                          <a:gd name="connsiteY5" fmla="*/ 1645176 h 3370881"/>
                          <a:gd name="connsiteX6" fmla="*/ 98612 w 2657256"/>
                          <a:gd name="connsiteY6" fmla="*/ 1636211 h 3370881"/>
                          <a:gd name="connsiteX7" fmla="*/ 125506 w 2657256"/>
                          <a:gd name="connsiteY7" fmla="*/ 1627246 h 3370881"/>
                          <a:gd name="connsiteX8" fmla="*/ 152400 w 2657256"/>
                          <a:gd name="connsiteY8" fmla="*/ 1609317 h 3370881"/>
                          <a:gd name="connsiteX9" fmla="*/ 170329 w 2657256"/>
                          <a:gd name="connsiteY9" fmla="*/ 1600352 h 3370881"/>
                          <a:gd name="connsiteX10" fmla="*/ 188259 w 2657256"/>
                          <a:gd name="connsiteY10" fmla="*/ 1582423 h 3370881"/>
                          <a:gd name="connsiteX11" fmla="*/ 228600 w 2657256"/>
                          <a:gd name="connsiteY11" fmla="*/ 1564493 h 3370881"/>
                          <a:gd name="connsiteX12" fmla="*/ 255494 w 2657256"/>
                          <a:gd name="connsiteY12" fmla="*/ 1546564 h 3370881"/>
                          <a:gd name="connsiteX13" fmla="*/ 300318 w 2657256"/>
                          <a:gd name="connsiteY13" fmla="*/ 1524152 h 3370881"/>
                          <a:gd name="connsiteX14" fmla="*/ 313765 w 2657256"/>
                          <a:gd name="connsiteY14" fmla="*/ 1515187 h 3370881"/>
                          <a:gd name="connsiteX15" fmla="*/ 340659 w 2657256"/>
                          <a:gd name="connsiteY15" fmla="*/ 1510705 h 3370881"/>
                          <a:gd name="connsiteX16" fmla="*/ 363070 w 2657256"/>
                          <a:gd name="connsiteY16" fmla="*/ 1506223 h 3370881"/>
                          <a:gd name="connsiteX17" fmla="*/ 389965 w 2657256"/>
                          <a:gd name="connsiteY17" fmla="*/ 1501740 h 3370881"/>
                          <a:gd name="connsiteX18" fmla="*/ 425823 w 2657256"/>
                          <a:gd name="connsiteY18" fmla="*/ 1497258 h 3370881"/>
                          <a:gd name="connsiteX19" fmla="*/ 470647 w 2657256"/>
                          <a:gd name="connsiteY19" fmla="*/ 1488293 h 3370881"/>
                          <a:gd name="connsiteX20" fmla="*/ 515470 w 2657256"/>
                          <a:gd name="connsiteY20" fmla="*/ 1479329 h 3370881"/>
                          <a:gd name="connsiteX21" fmla="*/ 528918 w 2657256"/>
                          <a:gd name="connsiteY21" fmla="*/ 1470364 h 3370881"/>
                          <a:gd name="connsiteX22" fmla="*/ 600635 w 2657256"/>
                          <a:gd name="connsiteY22" fmla="*/ 1456917 h 3370881"/>
                          <a:gd name="connsiteX23" fmla="*/ 690282 w 2657256"/>
                          <a:gd name="connsiteY23" fmla="*/ 1447952 h 3370881"/>
                          <a:gd name="connsiteX24" fmla="*/ 793376 w 2657256"/>
                          <a:gd name="connsiteY24" fmla="*/ 1452434 h 3370881"/>
                          <a:gd name="connsiteX25" fmla="*/ 874059 w 2657256"/>
                          <a:gd name="connsiteY25" fmla="*/ 1465881 h 3370881"/>
                          <a:gd name="connsiteX26" fmla="*/ 914400 w 2657256"/>
                          <a:gd name="connsiteY26" fmla="*/ 1470364 h 3370881"/>
                          <a:gd name="connsiteX27" fmla="*/ 1030941 w 2657256"/>
                          <a:gd name="connsiteY27" fmla="*/ 1483811 h 3370881"/>
                          <a:gd name="connsiteX28" fmla="*/ 1151965 w 2657256"/>
                          <a:gd name="connsiteY28" fmla="*/ 1492776 h 3370881"/>
                          <a:gd name="connsiteX29" fmla="*/ 1281953 w 2657256"/>
                          <a:gd name="connsiteY29" fmla="*/ 1501740 h 3370881"/>
                          <a:gd name="connsiteX30" fmla="*/ 1465729 w 2657256"/>
                          <a:gd name="connsiteY30" fmla="*/ 1497258 h 3370881"/>
                          <a:gd name="connsiteX31" fmla="*/ 1510553 w 2657256"/>
                          <a:gd name="connsiteY31" fmla="*/ 1492776 h 3370881"/>
                          <a:gd name="connsiteX32" fmla="*/ 1582270 w 2657256"/>
                          <a:gd name="connsiteY32" fmla="*/ 1461399 h 3370881"/>
                          <a:gd name="connsiteX33" fmla="*/ 1604682 w 2657256"/>
                          <a:gd name="connsiteY33" fmla="*/ 1456917 h 3370881"/>
                          <a:gd name="connsiteX34" fmla="*/ 1622612 w 2657256"/>
                          <a:gd name="connsiteY34" fmla="*/ 1447952 h 3370881"/>
                          <a:gd name="connsiteX35" fmla="*/ 1645023 w 2657256"/>
                          <a:gd name="connsiteY35" fmla="*/ 1438987 h 3370881"/>
                          <a:gd name="connsiteX36" fmla="*/ 1662953 w 2657256"/>
                          <a:gd name="connsiteY36" fmla="*/ 1425540 h 3370881"/>
                          <a:gd name="connsiteX37" fmla="*/ 1698812 w 2657256"/>
                          <a:gd name="connsiteY37" fmla="*/ 1407611 h 3370881"/>
                          <a:gd name="connsiteX38" fmla="*/ 1739153 w 2657256"/>
                          <a:gd name="connsiteY38" fmla="*/ 1380717 h 3370881"/>
                          <a:gd name="connsiteX39" fmla="*/ 1752600 w 2657256"/>
                          <a:gd name="connsiteY39" fmla="*/ 1367270 h 3370881"/>
                          <a:gd name="connsiteX40" fmla="*/ 1775012 w 2657256"/>
                          <a:gd name="connsiteY40" fmla="*/ 1353823 h 3370881"/>
                          <a:gd name="connsiteX41" fmla="*/ 1797423 w 2657256"/>
                          <a:gd name="connsiteY41" fmla="*/ 1335893 h 3370881"/>
                          <a:gd name="connsiteX42" fmla="*/ 1810870 w 2657256"/>
                          <a:gd name="connsiteY42" fmla="*/ 1304517 h 3370881"/>
                          <a:gd name="connsiteX43" fmla="*/ 1815353 w 2657256"/>
                          <a:gd name="connsiteY43" fmla="*/ 1291070 h 3370881"/>
                          <a:gd name="connsiteX44" fmla="*/ 1801906 w 2657256"/>
                          <a:gd name="connsiteY44" fmla="*/ 1138670 h 3370881"/>
                          <a:gd name="connsiteX45" fmla="*/ 1792941 w 2657256"/>
                          <a:gd name="connsiteY45" fmla="*/ 1125223 h 3370881"/>
                          <a:gd name="connsiteX46" fmla="*/ 1757082 w 2657256"/>
                          <a:gd name="connsiteY46" fmla="*/ 1093846 h 3370881"/>
                          <a:gd name="connsiteX47" fmla="*/ 1730188 w 2657256"/>
                          <a:gd name="connsiteY47" fmla="*/ 1066952 h 3370881"/>
                          <a:gd name="connsiteX48" fmla="*/ 1703294 w 2657256"/>
                          <a:gd name="connsiteY48" fmla="*/ 1049023 h 3370881"/>
                          <a:gd name="connsiteX49" fmla="*/ 1622612 w 2657256"/>
                          <a:gd name="connsiteY49" fmla="*/ 1053505 h 3370881"/>
                          <a:gd name="connsiteX50" fmla="*/ 1595718 w 2657256"/>
                          <a:gd name="connsiteY50" fmla="*/ 1062470 h 3370881"/>
                          <a:gd name="connsiteX51" fmla="*/ 1573306 w 2657256"/>
                          <a:gd name="connsiteY51" fmla="*/ 1066952 h 3370881"/>
                          <a:gd name="connsiteX52" fmla="*/ 1453385 w 2657256"/>
                          <a:gd name="connsiteY52" fmla="*/ 1082761 h 3370881"/>
                          <a:gd name="connsiteX53" fmla="*/ 1326776 w 2657256"/>
                          <a:gd name="connsiteY53" fmla="*/ 1062470 h 3370881"/>
                          <a:gd name="connsiteX54" fmla="*/ 1308847 w 2657256"/>
                          <a:gd name="connsiteY54" fmla="*/ 1057987 h 3370881"/>
                          <a:gd name="connsiteX55" fmla="*/ 1277470 w 2657256"/>
                          <a:gd name="connsiteY55" fmla="*/ 1053505 h 3370881"/>
                          <a:gd name="connsiteX56" fmla="*/ 1259541 w 2657256"/>
                          <a:gd name="connsiteY56" fmla="*/ 1049023 h 3370881"/>
                          <a:gd name="connsiteX57" fmla="*/ 1232647 w 2657256"/>
                          <a:gd name="connsiteY57" fmla="*/ 1044540 h 3370881"/>
                          <a:gd name="connsiteX58" fmla="*/ 1053353 w 2657256"/>
                          <a:gd name="connsiteY58" fmla="*/ 1049023 h 3370881"/>
                          <a:gd name="connsiteX59" fmla="*/ 1035423 w 2657256"/>
                          <a:gd name="connsiteY59" fmla="*/ 1053505 h 3370881"/>
                          <a:gd name="connsiteX60" fmla="*/ 1008529 w 2657256"/>
                          <a:gd name="connsiteY60" fmla="*/ 1057987 h 3370881"/>
                          <a:gd name="connsiteX61" fmla="*/ 995082 w 2657256"/>
                          <a:gd name="connsiteY61" fmla="*/ 1062470 h 3370881"/>
                          <a:gd name="connsiteX62" fmla="*/ 945776 w 2657256"/>
                          <a:gd name="connsiteY62" fmla="*/ 1031093 h 3370881"/>
                          <a:gd name="connsiteX63" fmla="*/ 941294 w 2657256"/>
                          <a:gd name="connsiteY63" fmla="*/ 1017646 h 3370881"/>
                          <a:gd name="connsiteX64" fmla="*/ 932329 w 2657256"/>
                          <a:gd name="connsiteY64" fmla="*/ 919034 h 3370881"/>
                          <a:gd name="connsiteX65" fmla="*/ 914400 w 2657256"/>
                          <a:gd name="connsiteY65" fmla="*/ 901105 h 3370881"/>
                          <a:gd name="connsiteX66" fmla="*/ 918882 w 2657256"/>
                          <a:gd name="connsiteY66" fmla="*/ 869729 h 3370881"/>
                          <a:gd name="connsiteX67" fmla="*/ 941294 w 2657256"/>
                          <a:gd name="connsiteY67" fmla="*/ 865246 h 3370881"/>
                          <a:gd name="connsiteX68" fmla="*/ 959223 w 2657256"/>
                          <a:gd name="connsiteY68" fmla="*/ 851799 h 3370881"/>
                          <a:gd name="connsiteX69" fmla="*/ 990600 w 2657256"/>
                          <a:gd name="connsiteY69" fmla="*/ 847317 h 3370881"/>
                          <a:gd name="connsiteX70" fmla="*/ 1129553 w 2657256"/>
                          <a:gd name="connsiteY70" fmla="*/ 838352 h 3370881"/>
                          <a:gd name="connsiteX71" fmla="*/ 1147482 w 2657256"/>
                          <a:gd name="connsiteY71" fmla="*/ 829387 h 3370881"/>
                          <a:gd name="connsiteX72" fmla="*/ 1178859 w 2657256"/>
                          <a:gd name="connsiteY72" fmla="*/ 806976 h 3370881"/>
                          <a:gd name="connsiteX73" fmla="*/ 1192306 w 2657256"/>
                          <a:gd name="connsiteY73" fmla="*/ 793529 h 3370881"/>
                          <a:gd name="connsiteX74" fmla="*/ 1214718 w 2657256"/>
                          <a:gd name="connsiteY74" fmla="*/ 784564 h 3370881"/>
                          <a:gd name="connsiteX75" fmla="*/ 1241612 w 2657256"/>
                          <a:gd name="connsiteY75" fmla="*/ 771117 h 3370881"/>
                          <a:gd name="connsiteX76" fmla="*/ 1277470 w 2657256"/>
                          <a:gd name="connsiteY76" fmla="*/ 753187 h 3370881"/>
                          <a:gd name="connsiteX77" fmla="*/ 1295400 w 2657256"/>
                          <a:gd name="connsiteY77" fmla="*/ 730776 h 3370881"/>
                          <a:gd name="connsiteX78" fmla="*/ 1317812 w 2657256"/>
                          <a:gd name="connsiteY78" fmla="*/ 708364 h 3370881"/>
                          <a:gd name="connsiteX79" fmla="*/ 1353670 w 2657256"/>
                          <a:gd name="connsiteY79" fmla="*/ 663540 h 3370881"/>
                          <a:gd name="connsiteX80" fmla="*/ 1371600 w 2657256"/>
                          <a:gd name="connsiteY80" fmla="*/ 636646 h 3370881"/>
                          <a:gd name="connsiteX81" fmla="*/ 1380565 w 2657256"/>
                          <a:gd name="connsiteY81" fmla="*/ 596305 h 3370881"/>
                          <a:gd name="connsiteX82" fmla="*/ 1385047 w 2657256"/>
                          <a:gd name="connsiteY82" fmla="*/ 582858 h 3370881"/>
                          <a:gd name="connsiteX83" fmla="*/ 1380565 w 2657256"/>
                          <a:gd name="connsiteY83" fmla="*/ 533552 h 3370881"/>
                          <a:gd name="connsiteX84" fmla="*/ 1367118 w 2657256"/>
                          <a:gd name="connsiteY84" fmla="*/ 524587 h 3370881"/>
                          <a:gd name="connsiteX85" fmla="*/ 1349188 w 2657256"/>
                          <a:gd name="connsiteY85" fmla="*/ 520105 h 3370881"/>
                          <a:gd name="connsiteX86" fmla="*/ 1326776 w 2657256"/>
                          <a:gd name="connsiteY86" fmla="*/ 511140 h 3370881"/>
                          <a:gd name="connsiteX87" fmla="*/ 1281953 w 2657256"/>
                          <a:gd name="connsiteY87" fmla="*/ 515623 h 3370881"/>
                          <a:gd name="connsiteX88" fmla="*/ 1250576 w 2657256"/>
                          <a:gd name="connsiteY88" fmla="*/ 529070 h 3370881"/>
                          <a:gd name="connsiteX89" fmla="*/ 1210235 w 2657256"/>
                          <a:gd name="connsiteY89" fmla="*/ 542517 h 3370881"/>
                          <a:gd name="connsiteX90" fmla="*/ 1183341 w 2657256"/>
                          <a:gd name="connsiteY90" fmla="*/ 555964 h 3370881"/>
                          <a:gd name="connsiteX91" fmla="*/ 1160929 w 2657256"/>
                          <a:gd name="connsiteY91" fmla="*/ 569411 h 3370881"/>
                          <a:gd name="connsiteX92" fmla="*/ 1134035 w 2657256"/>
                          <a:gd name="connsiteY92" fmla="*/ 578376 h 3370881"/>
                          <a:gd name="connsiteX93" fmla="*/ 1111623 w 2657256"/>
                          <a:gd name="connsiteY93" fmla="*/ 587340 h 3370881"/>
                          <a:gd name="connsiteX94" fmla="*/ 1084729 w 2657256"/>
                          <a:gd name="connsiteY94" fmla="*/ 596305 h 3370881"/>
                          <a:gd name="connsiteX95" fmla="*/ 986118 w 2657256"/>
                          <a:gd name="connsiteY95" fmla="*/ 591823 h 3370881"/>
                          <a:gd name="connsiteX96" fmla="*/ 927847 w 2657256"/>
                          <a:gd name="connsiteY96" fmla="*/ 578376 h 3370881"/>
                          <a:gd name="connsiteX97" fmla="*/ 896470 w 2657256"/>
                          <a:gd name="connsiteY97" fmla="*/ 555964 h 3370881"/>
                          <a:gd name="connsiteX98" fmla="*/ 883023 w 2657256"/>
                          <a:gd name="connsiteY98" fmla="*/ 546999 h 3370881"/>
                          <a:gd name="connsiteX99" fmla="*/ 865094 w 2657256"/>
                          <a:gd name="connsiteY99" fmla="*/ 497693 h 3370881"/>
                          <a:gd name="connsiteX100" fmla="*/ 869576 w 2657256"/>
                          <a:gd name="connsiteY100" fmla="*/ 403564 h 3370881"/>
                          <a:gd name="connsiteX101" fmla="*/ 874059 w 2657256"/>
                          <a:gd name="connsiteY101" fmla="*/ 385634 h 3370881"/>
                          <a:gd name="connsiteX102" fmla="*/ 883023 w 2657256"/>
                          <a:gd name="connsiteY102" fmla="*/ 372187 h 3370881"/>
                          <a:gd name="connsiteX103" fmla="*/ 909918 w 2657256"/>
                          <a:gd name="connsiteY103" fmla="*/ 363223 h 3370881"/>
                          <a:gd name="connsiteX104" fmla="*/ 914400 w 2657256"/>
                          <a:gd name="connsiteY104" fmla="*/ 385634 h 3370881"/>
                          <a:gd name="connsiteX105" fmla="*/ 909918 w 2657256"/>
                          <a:gd name="connsiteY105" fmla="*/ 408046 h 3370881"/>
                          <a:gd name="connsiteX106" fmla="*/ 900953 w 2657256"/>
                          <a:gd name="connsiteY106" fmla="*/ 466317 h 3370881"/>
                          <a:gd name="connsiteX107" fmla="*/ 905435 w 2657256"/>
                          <a:gd name="connsiteY107" fmla="*/ 515623 h 3370881"/>
                          <a:gd name="connsiteX108" fmla="*/ 932329 w 2657256"/>
                          <a:gd name="connsiteY108" fmla="*/ 551481 h 3370881"/>
                          <a:gd name="connsiteX109" fmla="*/ 954741 w 2657256"/>
                          <a:gd name="connsiteY109" fmla="*/ 560446 h 3370881"/>
                          <a:gd name="connsiteX110" fmla="*/ 972670 w 2657256"/>
                          <a:gd name="connsiteY110" fmla="*/ 569411 h 3370881"/>
                          <a:gd name="connsiteX111" fmla="*/ 1066800 w 2657256"/>
                          <a:gd name="connsiteY111" fmla="*/ 564929 h 3370881"/>
                          <a:gd name="connsiteX112" fmla="*/ 1111623 w 2657256"/>
                          <a:gd name="connsiteY112" fmla="*/ 551481 h 3370881"/>
                          <a:gd name="connsiteX113" fmla="*/ 1129553 w 2657256"/>
                          <a:gd name="connsiteY113" fmla="*/ 538034 h 3370881"/>
                          <a:gd name="connsiteX114" fmla="*/ 1156447 w 2657256"/>
                          <a:gd name="connsiteY114" fmla="*/ 511140 h 3370881"/>
                          <a:gd name="connsiteX115" fmla="*/ 1160929 w 2657256"/>
                          <a:gd name="connsiteY115" fmla="*/ 493211 h 3370881"/>
                          <a:gd name="connsiteX116" fmla="*/ 1178859 w 2657256"/>
                          <a:gd name="connsiteY116" fmla="*/ 331846 h 3370881"/>
                          <a:gd name="connsiteX117" fmla="*/ 1215315 w 2657256"/>
                          <a:gd name="connsiteY117" fmla="*/ 270289 h 3370881"/>
                          <a:gd name="connsiteX118" fmla="*/ 1214718 w 2657256"/>
                          <a:gd name="connsiteY118" fmla="*/ 367705 h 3370881"/>
                          <a:gd name="connsiteX119" fmla="*/ 1201270 w 2657256"/>
                          <a:gd name="connsiteY119" fmla="*/ 412529 h 3370881"/>
                          <a:gd name="connsiteX120" fmla="*/ 1210235 w 2657256"/>
                          <a:gd name="connsiteY120" fmla="*/ 461834 h 3370881"/>
                          <a:gd name="connsiteX121" fmla="*/ 1214718 w 2657256"/>
                          <a:gd name="connsiteY121" fmla="*/ 475281 h 3370881"/>
                          <a:gd name="connsiteX122" fmla="*/ 1228165 w 2657256"/>
                          <a:gd name="connsiteY122" fmla="*/ 484246 h 3370881"/>
                          <a:gd name="connsiteX123" fmla="*/ 1250576 w 2657256"/>
                          <a:gd name="connsiteY123" fmla="*/ 502176 h 3370881"/>
                          <a:gd name="connsiteX124" fmla="*/ 1317812 w 2657256"/>
                          <a:gd name="connsiteY124" fmla="*/ 497693 h 3370881"/>
                          <a:gd name="connsiteX125" fmla="*/ 1353670 w 2657256"/>
                          <a:gd name="connsiteY125" fmla="*/ 488729 h 3370881"/>
                          <a:gd name="connsiteX126" fmla="*/ 1506070 w 2657256"/>
                          <a:gd name="connsiteY126" fmla="*/ 457352 h 3370881"/>
                          <a:gd name="connsiteX127" fmla="*/ 1550894 w 2657256"/>
                          <a:gd name="connsiteY127" fmla="*/ 430458 h 3370881"/>
                          <a:gd name="connsiteX128" fmla="*/ 1564341 w 2657256"/>
                          <a:gd name="connsiteY128" fmla="*/ 417011 h 3370881"/>
                          <a:gd name="connsiteX129" fmla="*/ 1586753 w 2657256"/>
                          <a:gd name="connsiteY129" fmla="*/ 399081 h 3370881"/>
                          <a:gd name="connsiteX130" fmla="*/ 1595718 w 2657256"/>
                          <a:gd name="connsiteY130" fmla="*/ 381152 h 3370881"/>
                          <a:gd name="connsiteX131" fmla="*/ 1613139 w 2657256"/>
                          <a:gd name="connsiteY131" fmla="*/ 358910 h 3370881"/>
                          <a:gd name="connsiteX132" fmla="*/ 1620066 w 2657256"/>
                          <a:gd name="connsiteY132" fmla="*/ 291047 h 3370881"/>
                          <a:gd name="connsiteX133" fmla="*/ 1604852 w 2657256"/>
                          <a:gd name="connsiteY133" fmla="*/ 236279 h 3370881"/>
                          <a:gd name="connsiteX134" fmla="*/ 1537447 w 2657256"/>
                          <a:gd name="connsiteY134" fmla="*/ 188411 h 3370881"/>
                          <a:gd name="connsiteX135" fmla="*/ 1613647 w 2657256"/>
                          <a:gd name="connsiteY135" fmla="*/ 399081 h 3370881"/>
                          <a:gd name="connsiteX136" fmla="*/ 1627094 w 2657256"/>
                          <a:gd name="connsiteY136" fmla="*/ 417011 h 3370881"/>
                          <a:gd name="connsiteX137" fmla="*/ 1658470 w 2657256"/>
                          <a:gd name="connsiteY137" fmla="*/ 412529 h 3370881"/>
                          <a:gd name="connsiteX138" fmla="*/ 1685365 w 2657256"/>
                          <a:gd name="connsiteY138" fmla="*/ 390117 h 3370881"/>
                          <a:gd name="connsiteX139" fmla="*/ 1694329 w 2657256"/>
                          <a:gd name="connsiteY139" fmla="*/ 376670 h 3370881"/>
                          <a:gd name="connsiteX140" fmla="*/ 1734670 w 2657256"/>
                          <a:gd name="connsiteY140" fmla="*/ 354258 h 3370881"/>
                          <a:gd name="connsiteX141" fmla="*/ 1743635 w 2657256"/>
                          <a:gd name="connsiteY141" fmla="*/ 340811 h 3370881"/>
                          <a:gd name="connsiteX142" fmla="*/ 1757082 w 2657256"/>
                          <a:gd name="connsiteY142" fmla="*/ 336329 h 3370881"/>
                          <a:gd name="connsiteX143" fmla="*/ 1843909 w 2657256"/>
                          <a:gd name="connsiteY143" fmla="*/ 262341 h 3370881"/>
                          <a:gd name="connsiteX144" fmla="*/ 1842471 w 2657256"/>
                          <a:gd name="connsiteY144" fmla="*/ 202194 h 3370881"/>
                          <a:gd name="connsiteX145" fmla="*/ 1828094 w 2657256"/>
                          <a:gd name="connsiteY145" fmla="*/ 136767 h 3370881"/>
                          <a:gd name="connsiteX146" fmla="*/ 1772023 w 2657256"/>
                          <a:gd name="connsiteY146" fmla="*/ 77249 h 3370881"/>
                          <a:gd name="connsiteX147" fmla="*/ 1948888 w 2657256"/>
                          <a:gd name="connsiteY147" fmla="*/ 178018 h 3370881"/>
                          <a:gd name="connsiteX148" fmla="*/ 1952362 w 2657256"/>
                          <a:gd name="connsiteY148" fmla="*/ 254265 h 3370881"/>
                          <a:gd name="connsiteX149" fmla="*/ 1874221 w 2657256"/>
                          <a:gd name="connsiteY149" fmla="*/ 318698 h 3370881"/>
                          <a:gd name="connsiteX150" fmla="*/ 1788459 w 2657256"/>
                          <a:gd name="connsiteY150" fmla="*/ 367705 h 3370881"/>
                          <a:gd name="connsiteX151" fmla="*/ 1761565 w 2657256"/>
                          <a:gd name="connsiteY151" fmla="*/ 390117 h 3370881"/>
                          <a:gd name="connsiteX152" fmla="*/ 1783976 w 2657256"/>
                          <a:gd name="connsiteY152" fmla="*/ 399081 h 3370881"/>
                          <a:gd name="connsiteX153" fmla="*/ 1878106 w 2657256"/>
                          <a:gd name="connsiteY153" fmla="*/ 390117 h 3370881"/>
                          <a:gd name="connsiteX154" fmla="*/ 1891553 w 2657256"/>
                          <a:gd name="connsiteY154" fmla="*/ 381152 h 3370881"/>
                          <a:gd name="connsiteX155" fmla="*/ 1918447 w 2657256"/>
                          <a:gd name="connsiteY155" fmla="*/ 372187 h 3370881"/>
                          <a:gd name="connsiteX156" fmla="*/ 1940859 w 2657256"/>
                          <a:gd name="connsiteY156" fmla="*/ 358740 h 3370881"/>
                          <a:gd name="connsiteX157" fmla="*/ 1954306 w 2657256"/>
                          <a:gd name="connsiteY157" fmla="*/ 354258 h 3370881"/>
                          <a:gd name="connsiteX158" fmla="*/ 2080129 w 2657256"/>
                          <a:gd name="connsiteY158" fmla="*/ 220431 h 3370881"/>
                          <a:gd name="connsiteX159" fmla="*/ 2166172 w 2657256"/>
                          <a:gd name="connsiteY159" fmla="*/ 215604 h 3370881"/>
                          <a:gd name="connsiteX160" fmla="*/ 2069054 w 2657256"/>
                          <a:gd name="connsiteY160" fmla="*/ 40493 h 3370881"/>
                          <a:gd name="connsiteX161" fmla="*/ 2087750 w 2657256"/>
                          <a:gd name="connsiteY161" fmla="*/ 188681 h 3370881"/>
                          <a:gd name="connsiteX162" fmla="*/ 2096795 w 2657256"/>
                          <a:gd name="connsiteY162" fmla="*/ 316507 h 3370881"/>
                          <a:gd name="connsiteX163" fmla="*/ 1999129 w 2657256"/>
                          <a:gd name="connsiteY163" fmla="*/ 358740 h 3370881"/>
                          <a:gd name="connsiteX164" fmla="*/ 1994647 w 2657256"/>
                          <a:gd name="connsiteY164" fmla="*/ 372187 h 3370881"/>
                          <a:gd name="connsiteX165" fmla="*/ 2039470 w 2657256"/>
                          <a:gd name="connsiteY165" fmla="*/ 390117 h 3370881"/>
                          <a:gd name="connsiteX166" fmla="*/ 2115670 w 2657256"/>
                          <a:gd name="connsiteY166" fmla="*/ 390117 h 3370881"/>
                          <a:gd name="connsiteX167" fmla="*/ 2160494 w 2657256"/>
                          <a:gd name="connsiteY167" fmla="*/ 376670 h 3370881"/>
                          <a:gd name="connsiteX168" fmla="*/ 2191870 w 2657256"/>
                          <a:gd name="connsiteY168" fmla="*/ 363223 h 3370881"/>
                          <a:gd name="connsiteX169" fmla="*/ 2205318 w 2657256"/>
                          <a:gd name="connsiteY169" fmla="*/ 358740 h 3370881"/>
                          <a:gd name="connsiteX170" fmla="*/ 2232212 w 2657256"/>
                          <a:gd name="connsiteY170" fmla="*/ 340811 h 3370881"/>
                          <a:gd name="connsiteX171" fmla="*/ 2312894 w 2657256"/>
                          <a:gd name="connsiteY171" fmla="*/ 183929 h 3370881"/>
                          <a:gd name="connsiteX172" fmla="*/ 2339788 w 2657256"/>
                          <a:gd name="connsiteY172" fmla="*/ 151 h 3370881"/>
                          <a:gd name="connsiteX173" fmla="*/ 2357718 w 2657256"/>
                          <a:gd name="connsiteY173" fmla="*/ 215305 h 3370881"/>
                          <a:gd name="connsiteX174" fmla="*/ 2254623 w 2657256"/>
                          <a:gd name="connsiteY174" fmla="*/ 376670 h 3370881"/>
                          <a:gd name="connsiteX175" fmla="*/ 2245659 w 2657256"/>
                          <a:gd name="connsiteY175" fmla="*/ 390117 h 3370881"/>
                          <a:gd name="connsiteX176" fmla="*/ 2254623 w 2657256"/>
                          <a:gd name="connsiteY176" fmla="*/ 403564 h 3370881"/>
                          <a:gd name="connsiteX177" fmla="*/ 2353235 w 2657256"/>
                          <a:gd name="connsiteY177" fmla="*/ 399081 h 3370881"/>
                          <a:gd name="connsiteX178" fmla="*/ 2366682 w 2657256"/>
                          <a:gd name="connsiteY178" fmla="*/ 394599 h 3370881"/>
                          <a:gd name="connsiteX179" fmla="*/ 2389094 w 2657256"/>
                          <a:gd name="connsiteY179" fmla="*/ 390117 h 3370881"/>
                          <a:gd name="connsiteX180" fmla="*/ 2424953 w 2657256"/>
                          <a:gd name="connsiteY180" fmla="*/ 367705 h 3370881"/>
                          <a:gd name="connsiteX181" fmla="*/ 2528047 w 2657256"/>
                          <a:gd name="connsiteY181" fmla="*/ 292700 h 3370881"/>
                          <a:gd name="connsiteX182" fmla="*/ 2541495 w 2657256"/>
                          <a:gd name="connsiteY182" fmla="*/ 62906 h 3370881"/>
                          <a:gd name="connsiteX183" fmla="*/ 2591304 w 2657256"/>
                          <a:gd name="connsiteY183" fmla="*/ 214081 h 3370881"/>
                          <a:gd name="connsiteX184" fmla="*/ 2612315 w 2657256"/>
                          <a:gd name="connsiteY184" fmla="*/ 290907 h 3370881"/>
                          <a:gd name="connsiteX185" fmla="*/ 2650863 w 2657256"/>
                          <a:gd name="connsiteY185" fmla="*/ 344994 h 3370881"/>
                          <a:gd name="connsiteX186" fmla="*/ 2465294 w 2657256"/>
                          <a:gd name="connsiteY186" fmla="*/ 399081 h 3370881"/>
                          <a:gd name="connsiteX187" fmla="*/ 2442882 w 2657256"/>
                          <a:gd name="connsiteY187" fmla="*/ 403564 h 3370881"/>
                          <a:gd name="connsiteX188" fmla="*/ 2398059 w 2657256"/>
                          <a:gd name="connsiteY188" fmla="*/ 417011 h 3370881"/>
                          <a:gd name="connsiteX189" fmla="*/ 2375647 w 2657256"/>
                          <a:gd name="connsiteY189" fmla="*/ 425976 h 3370881"/>
                          <a:gd name="connsiteX190" fmla="*/ 2357718 w 2657256"/>
                          <a:gd name="connsiteY190" fmla="*/ 430458 h 3370881"/>
                          <a:gd name="connsiteX191" fmla="*/ 2344270 w 2657256"/>
                          <a:gd name="connsiteY191" fmla="*/ 461834 h 3370881"/>
                          <a:gd name="connsiteX192" fmla="*/ 2353235 w 2657256"/>
                          <a:gd name="connsiteY192" fmla="*/ 502176 h 3370881"/>
                          <a:gd name="connsiteX193" fmla="*/ 2362200 w 2657256"/>
                          <a:gd name="connsiteY193" fmla="*/ 515623 h 3370881"/>
                          <a:gd name="connsiteX194" fmla="*/ 2344270 w 2657256"/>
                          <a:gd name="connsiteY194" fmla="*/ 587340 h 3370881"/>
                          <a:gd name="connsiteX195" fmla="*/ 2321859 w 2657256"/>
                          <a:gd name="connsiteY195" fmla="*/ 614234 h 3370881"/>
                          <a:gd name="connsiteX196" fmla="*/ 2308412 w 2657256"/>
                          <a:gd name="connsiteY196" fmla="*/ 636646 h 3370881"/>
                          <a:gd name="connsiteX197" fmla="*/ 2281518 w 2657256"/>
                          <a:gd name="connsiteY197" fmla="*/ 641129 h 3370881"/>
                          <a:gd name="connsiteX198" fmla="*/ 2259106 w 2657256"/>
                          <a:gd name="connsiteY198" fmla="*/ 636646 h 3370881"/>
                          <a:gd name="connsiteX199" fmla="*/ 2277035 w 2657256"/>
                          <a:gd name="connsiteY199" fmla="*/ 578376 h 3370881"/>
                          <a:gd name="connsiteX200" fmla="*/ 2290482 w 2657256"/>
                          <a:gd name="connsiteY200" fmla="*/ 542517 h 3370881"/>
                          <a:gd name="connsiteX201" fmla="*/ 2286000 w 2657256"/>
                          <a:gd name="connsiteY201" fmla="*/ 506658 h 3370881"/>
                          <a:gd name="connsiteX202" fmla="*/ 2245659 w 2657256"/>
                          <a:gd name="connsiteY202" fmla="*/ 448387 h 3370881"/>
                          <a:gd name="connsiteX203" fmla="*/ 2200835 w 2657256"/>
                          <a:gd name="connsiteY203" fmla="*/ 430458 h 3370881"/>
                          <a:gd name="connsiteX204" fmla="*/ 2169459 w 2657256"/>
                          <a:gd name="connsiteY204" fmla="*/ 425976 h 3370881"/>
                          <a:gd name="connsiteX205" fmla="*/ 2102223 w 2657256"/>
                          <a:gd name="connsiteY205" fmla="*/ 430458 h 3370881"/>
                          <a:gd name="connsiteX206" fmla="*/ 2084294 w 2657256"/>
                          <a:gd name="connsiteY206" fmla="*/ 439423 h 3370881"/>
                          <a:gd name="connsiteX207" fmla="*/ 2070847 w 2657256"/>
                          <a:gd name="connsiteY207" fmla="*/ 443905 h 3370881"/>
                          <a:gd name="connsiteX208" fmla="*/ 2061882 w 2657256"/>
                          <a:gd name="connsiteY208" fmla="*/ 461834 h 3370881"/>
                          <a:gd name="connsiteX209" fmla="*/ 2034988 w 2657256"/>
                          <a:gd name="connsiteY209" fmla="*/ 475281 h 3370881"/>
                          <a:gd name="connsiteX210" fmla="*/ 1783976 w 2657256"/>
                          <a:gd name="connsiteY210" fmla="*/ 479764 h 3370881"/>
                          <a:gd name="connsiteX211" fmla="*/ 1766047 w 2657256"/>
                          <a:gd name="connsiteY211" fmla="*/ 488729 h 3370881"/>
                          <a:gd name="connsiteX212" fmla="*/ 1703294 w 2657256"/>
                          <a:gd name="connsiteY212" fmla="*/ 506658 h 3370881"/>
                          <a:gd name="connsiteX213" fmla="*/ 1689847 w 2657256"/>
                          <a:gd name="connsiteY213" fmla="*/ 511140 h 3370881"/>
                          <a:gd name="connsiteX214" fmla="*/ 1676400 w 2657256"/>
                          <a:gd name="connsiteY214" fmla="*/ 520105 h 3370881"/>
                          <a:gd name="connsiteX215" fmla="*/ 1649506 w 2657256"/>
                          <a:gd name="connsiteY215" fmla="*/ 529070 h 3370881"/>
                          <a:gd name="connsiteX216" fmla="*/ 1636059 w 2657256"/>
                          <a:gd name="connsiteY216" fmla="*/ 538034 h 3370881"/>
                          <a:gd name="connsiteX217" fmla="*/ 1622612 w 2657256"/>
                          <a:gd name="connsiteY217" fmla="*/ 551481 h 3370881"/>
                          <a:gd name="connsiteX218" fmla="*/ 1609165 w 2657256"/>
                          <a:gd name="connsiteY218" fmla="*/ 555964 h 3370881"/>
                          <a:gd name="connsiteX219" fmla="*/ 1577788 w 2657256"/>
                          <a:gd name="connsiteY219" fmla="*/ 587340 h 3370881"/>
                          <a:gd name="connsiteX220" fmla="*/ 1568823 w 2657256"/>
                          <a:gd name="connsiteY220" fmla="*/ 600787 h 3370881"/>
                          <a:gd name="connsiteX221" fmla="*/ 1555376 w 2657256"/>
                          <a:gd name="connsiteY221" fmla="*/ 614234 h 3370881"/>
                          <a:gd name="connsiteX222" fmla="*/ 1524000 w 2657256"/>
                          <a:gd name="connsiteY222" fmla="*/ 654576 h 3370881"/>
                          <a:gd name="connsiteX223" fmla="*/ 1519518 w 2657256"/>
                          <a:gd name="connsiteY223" fmla="*/ 668023 h 3370881"/>
                          <a:gd name="connsiteX224" fmla="*/ 1528482 w 2657256"/>
                          <a:gd name="connsiteY224" fmla="*/ 708364 h 3370881"/>
                          <a:gd name="connsiteX225" fmla="*/ 1537447 w 2657256"/>
                          <a:gd name="connsiteY225" fmla="*/ 721811 h 3370881"/>
                          <a:gd name="connsiteX226" fmla="*/ 1568823 w 2657256"/>
                          <a:gd name="connsiteY226" fmla="*/ 712846 h 3370881"/>
                          <a:gd name="connsiteX227" fmla="*/ 1600200 w 2657256"/>
                          <a:gd name="connsiteY227" fmla="*/ 712846 h 3370881"/>
                          <a:gd name="connsiteX228" fmla="*/ 1631576 w 2657256"/>
                          <a:gd name="connsiteY228" fmla="*/ 690434 h 3370881"/>
                          <a:gd name="connsiteX229" fmla="*/ 1645023 w 2657256"/>
                          <a:gd name="connsiteY229" fmla="*/ 676987 h 3370881"/>
                          <a:gd name="connsiteX230" fmla="*/ 1685365 w 2657256"/>
                          <a:gd name="connsiteY230" fmla="*/ 645611 h 3370881"/>
                          <a:gd name="connsiteX231" fmla="*/ 1716741 w 2657256"/>
                          <a:gd name="connsiteY231" fmla="*/ 614234 h 3370881"/>
                          <a:gd name="connsiteX232" fmla="*/ 1748118 w 2657256"/>
                          <a:gd name="connsiteY232" fmla="*/ 596305 h 3370881"/>
                          <a:gd name="connsiteX233" fmla="*/ 1761565 w 2657256"/>
                          <a:gd name="connsiteY233" fmla="*/ 591823 h 3370881"/>
                          <a:gd name="connsiteX234" fmla="*/ 1779494 w 2657256"/>
                          <a:gd name="connsiteY234" fmla="*/ 582858 h 3370881"/>
                          <a:gd name="connsiteX235" fmla="*/ 1815353 w 2657256"/>
                          <a:gd name="connsiteY235" fmla="*/ 573893 h 3370881"/>
                          <a:gd name="connsiteX236" fmla="*/ 2030506 w 2657256"/>
                          <a:gd name="connsiteY236" fmla="*/ 578376 h 3370881"/>
                          <a:gd name="connsiteX237" fmla="*/ 2017059 w 2657256"/>
                          <a:gd name="connsiteY237" fmla="*/ 600787 h 3370881"/>
                          <a:gd name="connsiteX238" fmla="*/ 1981200 w 2657256"/>
                          <a:gd name="connsiteY238" fmla="*/ 636646 h 3370881"/>
                          <a:gd name="connsiteX239" fmla="*/ 1967753 w 2657256"/>
                          <a:gd name="connsiteY239" fmla="*/ 650093 h 3370881"/>
                          <a:gd name="connsiteX240" fmla="*/ 1936376 w 2657256"/>
                          <a:gd name="connsiteY240" fmla="*/ 690434 h 3370881"/>
                          <a:gd name="connsiteX241" fmla="*/ 1905000 w 2657256"/>
                          <a:gd name="connsiteY241" fmla="*/ 717329 h 3370881"/>
                          <a:gd name="connsiteX242" fmla="*/ 1860176 w 2657256"/>
                          <a:gd name="connsiteY242" fmla="*/ 735258 h 3370881"/>
                          <a:gd name="connsiteX243" fmla="*/ 1788459 w 2657256"/>
                          <a:gd name="connsiteY243" fmla="*/ 744223 h 3370881"/>
                          <a:gd name="connsiteX244" fmla="*/ 1846729 w 2657256"/>
                          <a:gd name="connsiteY244" fmla="*/ 802493 h 3370881"/>
                          <a:gd name="connsiteX245" fmla="*/ 1913965 w 2657256"/>
                          <a:gd name="connsiteY245" fmla="*/ 829387 h 3370881"/>
                          <a:gd name="connsiteX246" fmla="*/ 1922929 w 2657256"/>
                          <a:gd name="connsiteY246" fmla="*/ 842834 h 3370881"/>
                          <a:gd name="connsiteX247" fmla="*/ 1967753 w 2657256"/>
                          <a:gd name="connsiteY247" fmla="*/ 883176 h 3370881"/>
                          <a:gd name="connsiteX248" fmla="*/ 1981200 w 2657256"/>
                          <a:gd name="connsiteY248" fmla="*/ 896623 h 3370881"/>
                          <a:gd name="connsiteX249" fmla="*/ 1994647 w 2657256"/>
                          <a:gd name="connsiteY249" fmla="*/ 905587 h 3370881"/>
                          <a:gd name="connsiteX250" fmla="*/ 2021541 w 2657256"/>
                          <a:gd name="connsiteY250" fmla="*/ 927999 h 3370881"/>
                          <a:gd name="connsiteX251" fmla="*/ 2030506 w 2657256"/>
                          <a:gd name="connsiteY251" fmla="*/ 941446 h 3370881"/>
                          <a:gd name="connsiteX252" fmla="*/ 2057400 w 2657256"/>
                          <a:gd name="connsiteY252" fmla="*/ 968340 h 3370881"/>
                          <a:gd name="connsiteX253" fmla="*/ 2088776 w 2657256"/>
                          <a:gd name="connsiteY253" fmla="*/ 1013164 h 3370881"/>
                          <a:gd name="connsiteX254" fmla="*/ 2115670 w 2657256"/>
                          <a:gd name="connsiteY254" fmla="*/ 1057987 h 3370881"/>
                          <a:gd name="connsiteX255" fmla="*/ 2120153 w 2657256"/>
                          <a:gd name="connsiteY255" fmla="*/ 1089364 h 3370881"/>
                          <a:gd name="connsiteX256" fmla="*/ 2138082 w 2657256"/>
                          <a:gd name="connsiteY256" fmla="*/ 1143152 h 3370881"/>
                          <a:gd name="connsiteX257" fmla="*/ 2147047 w 2657256"/>
                          <a:gd name="connsiteY257" fmla="*/ 1196940 h 3370881"/>
                          <a:gd name="connsiteX258" fmla="*/ 2151529 w 2657256"/>
                          <a:gd name="connsiteY258" fmla="*/ 1210387 h 3370881"/>
                          <a:gd name="connsiteX259" fmla="*/ 2156012 w 2657256"/>
                          <a:gd name="connsiteY259" fmla="*/ 1228317 h 3370881"/>
                          <a:gd name="connsiteX260" fmla="*/ 2173941 w 2657256"/>
                          <a:gd name="connsiteY260" fmla="*/ 1295552 h 3370881"/>
                          <a:gd name="connsiteX261" fmla="*/ 2182906 w 2657256"/>
                          <a:gd name="connsiteY261" fmla="*/ 1313481 h 3370881"/>
                          <a:gd name="connsiteX262" fmla="*/ 2187388 w 2657256"/>
                          <a:gd name="connsiteY262" fmla="*/ 1331411 h 3370881"/>
                          <a:gd name="connsiteX263" fmla="*/ 2214282 w 2657256"/>
                          <a:gd name="connsiteY263" fmla="*/ 1385199 h 3370881"/>
                          <a:gd name="connsiteX264" fmla="*/ 2218765 w 2657256"/>
                          <a:gd name="connsiteY264" fmla="*/ 1403129 h 3370881"/>
                          <a:gd name="connsiteX265" fmla="*/ 2223247 w 2657256"/>
                          <a:gd name="connsiteY265" fmla="*/ 1430023 h 3370881"/>
                          <a:gd name="connsiteX266" fmla="*/ 2236694 w 2657256"/>
                          <a:gd name="connsiteY266" fmla="*/ 1456917 h 3370881"/>
                          <a:gd name="connsiteX267" fmla="*/ 2249794 w 2657256"/>
                          <a:gd name="connsiteY267" fmla="*/ 1524624 h 3370881"/>
                          <a:gd name="connsiteX268" fmla="*/ 2241176 w 2657256"/>
                          <a:gd name="connsiteY268" fmla="*/ 1577940 h 3370881"/>
                          <a:gd name="connsiteX269" fmla="*/ 2245659 w 2657256"/>
                          <a:gd name="connsiteY269" fmla="*/ 1595870 h 3370881"/>
                          <a:gd name="connsiteX270" fmla="*/ 2249634 w 2657256"/>
                          <a:gd name="connsiteY270" fmla="*/ 1685855 h 3370881"/>
                          <a:gd name="connsiteX271" fmla="*/ 2227729 w 2657256"/>
                          <a:gd name="connsiteY271" fmla="*/ 1716893 h 3370881"/>
                          <a:gd name="connsiteX272" fmla="*/ 2240500 w 2657256"/>
                          <a:gd name="connsiteY272" fmla="*/ 1674269 h 3370881"/>
                          <a:gd name="connsiteX273" fmla="*/ 2235341 w 2657256"/>
                          <a:gd name="connsiteY273" fmla="*/ 1788611 h 3370881"/>
                          <a:gd name="connsiteX274" fmla="*/ 2230689 w 2657256"/>
                          <a:gd name="connsiteY274" fmla="*/ 1823963 h 3370881"/>
                          <a:gd name="connsiteX275" fmla="*/ 2226207 w 2657256"/>
                          <a:gd name="connsiteY275" fmla="*/ 1824470 h 3370881"/>
                          <a:gd name="connsiteX276" fmla="*/ 2208278 w 2657256"/>
                          <a:gd name="connsiteY276" fmla="*/ 1869293 h 3370881"/>
                          <a:gd name="connsiteX277" fmla="*/ 2195168 w 2657256"/>
                          <a:gd name="connsiteY277" fmla="*/ 1882740 h 3370881"/>
                          <a:gd name="connsiteX278" fmla="*/ 2203458 w 2657256"/>
                          <a:gd name="connsiteY278" fmla="*/ 1918938 h 3370881"/>
                          <a:gd name="connsiteX279" fmla="*/ 2204134 w 2657256"/>
                          <a:gd name="connsiteY279" fmla="*/ 1949806 h 3370881"/>
                          <a:gd name="connsiteX280" fmla="*/ 2226545 w 2657256"/>
                          <a:gd name="connsiteY280" fmla="*/ 1954627 h 3370881"/>
                          <a:gd name="connsiteX281" fmla="*/ 2241176 w 2657256"/>
                          <a:gd name="connsiteY281" fmla="*/ 2012729 h 3370881"/>
                          <a:gd name="connsiteX282" fmla="*/ 2263588 w 2657256"/>
                          <a:gd name="connsiteY282" fmla="*/ 2057552 h 3370881"/>
                          <a:gd name="connsiteX283" fmla="*/ 2286000 w 2657256"/>
                          <a:gd name="connsiteY283" fmla="*/ 2084446 h 3370881"/>
                          <a:gd name="connsiteX284" fmla="*/ 2299447 w 2657256"/>
                          <a:gd name="connsiteY284" fmla="*/ 2124787 h 3370881"/>
                          <a:gd name="connsiteX285" fmla="*/ 2321859 w 2657256"/>
                          <a:gd name="connsiteY285" fmla="*/ 2151681 h 3370881"/>
                          <a:gd name="connsiteX286" fmla="*/ 2344270 w 2657256"/>
                          <a:gd name="connsiteY286" fmla="*/ 2205470 h 3370881"/>
                          <a:gd name="connsiteX287" fmla="*/ 2348753 w 2657256"/>
                          <a:gd name="connsiteY287" fmla="*/ 2223399 h 3370881"/>
                          <a:gd name="connsiteX288" fmla="*/ 2366682 w 2657256"/>
                          <a:gd name="connsiteY288" fmla="*/ 2263740 h 3370881"/>
                          <a:gd name="connsiteX289" fmla="*/ 2375647 w 2657256"/>
                          <a:gd name="connsiteY289" fmla="*/ 2286152 h 3370881"/>
                          <a:gd name="connsiteX290" fmla="*/ 2380129 w 2657256"/>
                          <a:gd name="connsiteY290" fmla="*/ 2308564 h 3370881"/>
                          <a:gd name="connsiteX291" fmla="*/ 2389094 w 2657256"/>
                          <a:gd name="connsiteY291" fmla="*/ 2335458 h 3370881"/>
                          <a:gd name="connsiteX292" fmla="*/ 2393576 w 2657256"/>
                          <a:gd name="connsiteY292" fmla="*/ 2380281 h 3370881"/>
                          <a:gd name="connsiteX293" fmla="*/ 2398059 w 2657256"/>
                          <a:gd name="connsiteY293" fmla="*/ 2393729 h 3370881"/>
                          <a:gd name="connsiteX294" fmla="*/ 2419794 w 2657256"/>
                          <a:gd name="connsiteY294" fmla="*/ 2447517 h 3370881"/>
                          <a:gd name="connsiteX295" fmla="*/ 2427343 w 2657256"/>
                          <a:gd name="connsiteY295" fmla="*/ 2564058 h 3370881"/>
                          <a:gd name="connsiteX296" fmla="*/ 2389094 w 2657256"/>
                          <a:gd name="connsiteY296" fmla="*/ 2837481 h 3370881"/>
                          <a:gd name="connsiteX297" fmla="*/ 2380129 w 2657256"/>
                          <a:gd name="connsiteY297" fmla="*/ 2859893 h 3370881"/>
                          <a:gd name="connsiteX298" fmla="*/ 2357718 w 2657256"/>
                          <a:gd name="connsiteY298" fmla="*/ 2913681 h 3370881"/>
                          <a:gd name="connsiteX299" fmla="*/ 2348753 w 2657256"/>
                          <a:gd name="connsiteY299" fmla="*/ 2936093 h 3370881"/>
                          <a:gd name="connsiteX300" fmla="*/ 2339788 w 2657256"/>
                          <a:gd name="connsiteY300" fmla="*/ 2971952 h 3370881"/>
                          <a:gd name="connsiteX301" fmla="*/ 2326341 w 2657256"/>
                          <a:gd name="connsiteY301" fmla="*/ 2994364 h 3370881"/>
                          <a:gd name="connsiteX302" fmla="*/ 2317376 w 2657256"/>
                          <a:gd name="connsiteY302" fmla="*/ 3025740 h 3370881"/>
                          <a:gd name="connsiteX303" fmla="*/ 2303929 w 2657256"/>
                          <a:gd name="connsiteY303" fmla="*/ 3048152 h 3370881"/>
                          <a:gd name="connsiteX304" fmla="*/ 2290482 w 2657256"/>
                          <a:gd name="connsiteY304" fmla="*/ 3079529 h 3370881"/>
                          <a:gd name="connsiteX305" fmla="*/ 2272553 w 2657256"/>
                          <a:gd name="connsiteY305" fmla="*/ 3084011 h 3370881"/>
                          <a:gd name="connsiteX306" fmla="*/ 2259106 w 2657256"/>
                          <a:gd name="connsiteY306" fmla="*/ 3088493 h 3370881"/>
                          <a:gd name="connsiteX307" fmla="*/ 2241176 w 2657256"/>
                          <a:gd name="connsiteY307" fmla="*/ 3092976 h 3370881"/>
                          <a:gd name="connsiteX308" fmla="*/ 2209800 w 2657256"/>
                          <a:gd name="connsiteY308" fmla="*/ 3101940 h 3370881"/>
                          <a:gd name="connsiteX309" fmla="*/ 2205318 w 2657256"/>
                          <a:gd name="connsiteY309" fmla="*/ 3039187 h 3370881"/>
                          <a:gd name="connsiteX310" fmla="*/ 2218765 w 2657256"/>
                          <a:gd name="connsiteY310" fmla="*/ 3021258 h 3370881"/>
                          <a:gd name="connsiteX311" fmla="*/ 2245659 w 2657256"/>
                          <a:gd name="connsiteY311" fmla="*/ 2971952 h 3370881"/>
                          <a:gd name="connsiteX312" fmla="*/ 2268070 w 2657256"/>
                          <a:gd name="connsiteY312" fmla="*/ 2945058 h 3370881"/>
                          <a:gd name="connsiteX313" fmla="*/ 2298550 w 2657256"/>
                          <a:gd name="connsiteY313" fmla="*/ 2568540 h 3370881"/>
                          <a:gd name="connsiteX314" fmla="*/ 2284986 w 2657256"/>
                          <a:gd name="connsiteY314" fmla="*/ 2532681 h 3370881"/>
                          <a:gd name="connsiteX315" fmla="*/ 2293273 w 2657256"/>
                          <a:gd name="connsiteY315" fmla="*/ 2496653 h 3370881"/>
                          <a:gd name="connsiteX316" fmla="*/ 2278152 w 2657256"/>
                          <a:gd name="connsiteY316" fmla="*/ 2475178 h 3370881"/>
                          <a:gd name="connsiteX317" fmla="*/ 2245659 w 2657256"/>
                          <a:gd name="connsiteY317" fmla="*/ 2389247 h 3370881"/>
                          <a:gd name="connsiteX318" fmla="*/ 2195507 w 2657256"/>
                          <a:gd name="connsiteY318" fmla="*/ 2241328 h 3370881"/>
                          <a:gd name="connsiteX319" fmla="*/ 2083786 w 2657256"/>
                          <a:gd name="connsiteY319" fmla="*/ 2040300 h 3370881"/>
                          <a:gd name="connsiteX320" fmla="*/ 2048773 w 2657256"/>
                          <a:gd name="connsiteY320" fmla="*/ 2017971 h 3370881"/>
                          <a:gd name="connsiteX321" fmla="*/ 2074314 w 2657256"/>
                          <a:gd name="connsiteY321" fmla="*/ 2011967 h 3370881"/>
                          <a:gd name="connsiteX322" fmla="*/ 2034988 w 2657256"/>
                          <a:gd name="connsiteY322" fmla="*/ 2003764 h 3370881"/>
                          <a:gd name="connsiteX323" fmla="*/ 2026023 w 2657256"/>
                          <a:gd name="connsiteY323" fmla="*/ 2026176 h 3370881"/>
                          <a:gd name="connsiteX324" fmla="*/ 2021541 w 2657256"/>
                          <a:gd name="connsiteY324" fmla="*/ 2039623 h 3370881"/>
                          <a:gd name="connsiteX325" fmla="*/ 1999129 w 2657256"/>
                          <a:gd name="connsiteY325" fmla="*/ 2053070 h 3370881"/>
                          <a:gd name="connsiteX326" fmla="*/ 1990165 w 2657256"/>
                          <a:gd name="connsiteY326" fmla="*/ 2070999 h 3370881"/>
                          <a:gd name="connsiteX327" fmla="*/ 1967753 w 2657256"/>
                          <a:gd name="connsiteY327" fmla="*/ 2106858 h 3370881"/>
                          <a:gd name="connsiteX328" fmla="*/ 1981200 w 2657256"/>
                          <a:gd name="connsiteY328" fmla="*/ 2223399 h 3370881"/>
                          <a:gd name="connsiteX329" fmla="*/ 1994647 w 2657256"/>
                          <a:gd name="connsiteY329" fmla="*/ 2254776 h 3370881"/>
                          <a:gd name="connsiteX330" fmla="*/ 2003612 w 2657256"/>
                          <a:gd name="connsiteY330" fmla="*/ 2272705 h 3370881"/>
                          <a:gd name="connsiteX331" fmla="*/ 2026023 w 2657256"/>
                          <a:gd name="connsiteY331" fmla="*/ 2304081 h 3370881"/>
                          <a:gd name="connsiteX332" fmla="*/ 2043953 w 2657256"/>
                          <a:gd name="connsiteY332" fmla="*/ 2348905 h 3370881"/>
                          <a:gd name="connsiteX333" fmla="*/ 2061882 w 2657256"/>
                          <a:gd name="connsiteY333" fmla="*/ 2371317 h 3370881"/>
                          <a:gd name="connsiteX334" fmla="*/ 2088776 w 2657256"/>
                          <a:gd name="connsiteY334" fmla="*/ 2434070 h 3370881"/>
                          <a:gd name="connsiteX335" fmla="*/ 2102223 w 2657256"/>
                          <a:gd name="connsiteY335" fmla="*/ 2465446 h 3370881"/>
                          <a:gd name="connsiteX336" fmla="*/ 2106706 w 2657256"/>
                          <a:gd name="connsiteY336" fmla="*/ 2496823 h 3370881"/>
                          <a:gd name="connsiteX337" fmla="*/ 2124635 w 2657256"/>
                          <a:gd name="connsiteY337" fmla="*/ 2559576 h 3370881"/>
                          <a:gd name="connsiteX338" fmla="*/ 2138082 w 2657256"/>
                          <a:gd name="connsiteY338" fmla="*/ 2649223 h 3370881"/>
                          <a:gd name="connsiteX339" fmla="*/ 2147047 w 2657256"/>
                          <a:gd name="connsiteY339" fmla="*/ 2685081 h 3370881"/>
                          <a:gd name="connsiteX340" fmla="*/ 2151529 w 2657256"/>
                          <a:gd name="connsiteY340" fmla="*/ 2716458 h 3370881"/>
                          <a:gd name="connsiteX341" fmla="*/ 2160494 w 2657256"/>
                          <a:gd name="connsiteY341" fmla="*/ 2770246 h 3370881"/>
                          <a:gd name="connsiteX342" fmla="*/ 2156012 w 2657256"/>
                          <a:gd name="connsiteY342" fmla="*/ 2962987 h 3370881"/>
                          <a:gd name="connsiteX343" fmla="*/ 2138082 w 2657256"/>
                          <a:gd name="connsiteY343" fmla="*/ 3043670 h 3370881"/>
                          <a:gd name="connsiteX344" fmla="*/ 2133600 w 2657256"/>
                          <a:gd name="connsiteY344" fmla="*/ 3061599 h 3370881"/>
                          <a:gd name="connsiteX345" fmla="*/ 2120153 w 2657256"/>
                          <a:gd name="connsiteY345" fmla="*/ 3079529 h 3370881"/>
                          <a:gd name="connsiteX346" fmla="*/ 2111188 w 2657256"/>
                          <a:gd name="connsiteY346" fmla="*/ 3106423 h 3370881"/>
                          <a:gd name="connsiteX347" fmla="*/ 2088776 w 2657256"/>
                          <a:gd name="connsiteY347" fmla="*/ 3137799 h 3370881"/>
                          <a:gd name="connsiteX348" fmla="*/ 2075329 w 2657256"/>
                          <a:gd name="connsiteY348" fmla="*/ 3164693 h 3370881"/>
                          <a:gd name="connsiteX349" fmla="*/ 2061882 w 2657256"/>
                          <a:gd name="connsiteY349" fmla="*/ 3169176 h 3370881"/>
                          <a:gd name="connsiteX350" fmla="*/ 2021541 w 2657256"/>
                          <a:gd name="connsiteY350" fmla="*/ 3164693 h 3370881"/>
                          <a:gd name="connsiteX351" fmla="*/ 2012576 w 2657256"/>
                          <a:gd name="connsiteY351" fmla="*/ 3119870 h 3370881"/>
                          <a:gd name="connsiteX352" fmla="*/ 2048435 w 2657256"/>
                          <a:gd name="connsiteY352" fmla="*/ 3021258 h 3370881"/>
                          <a:gd name="connsiteX353" fmla="*/ 2048435 w 2657256"/>
                          <a:gd name="connsiteY353" fmla="*/ 3021258 h 3370881"/>
                          <a:gd name="connsiteX354" fmla="*/ 2061882 w 2657256"/>
                          <a:gd name="connsiteY354" fmla="*/ 2967470 h 3370881"/>
                          <a:gd name="connsiteX355" fmla="*/ 2070847 w 2657256"/>
                          <a:gd name="connsiteY355" fmla="*/ 2882305 h 3370881"/>
                          <a:gd name="connsiteX356" fmla="*/ 2066365 w 2657256"/>
                          <a:gd name="connsiteY356" fmla="*/ 2725423 h 3370881"/>
                          <a:gd name="connsiteX357" fmla="*/ 2043953 w 2657256"/>
                          <a:gd name="connsiteY357" fmla="*/ 2649223 h 3370881"/>
                          <a:gd name="connsiteX358" fmla="*/ 2030506 w 2657256"/>
                          <a:gd name="connsiteY358" fmla="*/ 2622329 h 3370881"/>
                          <a:gd name="connsiteX359" fmla="*/ 2017059 w 2657256"/>
                          <a:gd name="connsiteY359" fmla="*/ 2581987 h 3370881"/>
                          <a:gd name="connsiteX360" fmla="*/ 1981200 w 2657256"/>
                          <a:gd name="connsiteY360" fmla="*/ 2514752 h 3370881"/>
                          <a:gd name="connsiteX361" fmla="*/ 1972235 w 2657256"/>
                          <a:gd name="connsiteY361" fmla="*/ 2501305 h 3370881"/>
                          <a:gd name="connsiteX362" fmla="*/ 1958788 w 2657256"/>
                          <a:gd name="connsiteY362" fmla="*/ 2478893 h 3370881"/>
                          <a:gd name="connsiteX363" fmla="*/ 1905000 w 2657256"/>
                          <a:gd name="connsiteY363" fmla="*/ 2398211 h 3370881"/>
                          <a:gd name="connsiteX364" fmla="*/ 1882588 w 2657256"/>
                          <a:gd name="connsiteY364" fmla="*/ 2357870 h 3370881"/>
                          <a:gd name="connsiteX365" fmla="*/ 1869141 w 2657256"/>
                          <a:gd name="connsiteY365" fmla="*/ 2339940 h 3370881"/>
                          <a:gd name="connsiteX366" fmla="*/ 1806388 w 2657256"/>
                          <a:gd name="connsiteY366" fmla="*/ 2313046 h 3370881"/>
                          <a:gd name="connsiteX367" fmla="*/ 1779494 w 2657256"/>
                          <a:gd name="connsiteY367" fmla="*/ 2304081 h 3370881"/>
                          <a:gd name="connsiteX368" fmla="*/ 1752600 w 2657256"/>
                          <a:gd name="connsiteY368" fmla="*/ 2299599 h 3370881"/>
                          <a:gd name="connsiteX369" fmla="*/ 1680882 w 2657256"/>
                          <a:gd name="connsiteY369" fmla="*/ 2277187 h 3370881"/>
                          <a:gd name="connsiteX370" fmla="*/ 1719025 w 2657256"/>
                          <a:gd name="connsiteY370" fmla="*/ 2281331 h 3370881"/>
                          <a:gd name="connsiteX371" fmla="*/ 1756997 w 2657256"/>
                          <a:gd name="connsiteY371" fmla="*/ 2289450 h 3370881"/>
                          <a:gd name="connsiteX372" fmla="*/ 1656440 w 2657256"/>
                          <a:gd name="connsiteY372" fmla="*/ 2298583 h 3370881"/>
                          <a:gd name="connsiteX373" fmla="*/ 1537447 w 2657256"/>
                          <a:gd name="connsiteY373" fmla="*/ 2329960 h 3370881"/>
                          <a:gd name="connsiteX374" fmla="*/ 1571993 w 2657256"/>
                          <a:gd name="connsiteY374" fmla="*/ 2317957 h 3370881"/>
                          <a:gd name="connsiteX375" fmla="*/ 1509707 w 2657256"/>
                          <a:gd name="connsiteY375" fmla="*/ 2338926 h 3370881"/>
                          <a:gd name="connsiteX376" fmla="*/ 1500444 w 2657256"/>
                          <a:gd name="connsiteY376" fmla="*/ 2355271 h 3370881"/>
                          <a:gd name="connsiteX377" fmla="*/ 1402678 w 2657256"/>
                          <a:gd name="connsiteY377" fmla="*/ 2339641 h 3370881"/>
                          <a:gd name="connsiteX378" fmla="*/ 1322892 w 2657256"/>
                          <a:gd name="connsiteY378" fmla="*/ 2336952 h 3370881"/>
                          <a:gd name="connsiteX379" fmla="*/ 1199384 w 2657256"/>
                          <a:gd name="connsiteY379" fmla="*/ 2307041 h 3370881"/>
                          <a:gd name="connsiteX380" fmla="*/ 1066800 w 2657256"/>
                          <a:gd name="connsiteY380" fmla="*/ 2272705 h 3370881"/>
                          <a:gd name="connsiteX381" fmla="*/ 1030941 w 2657256"/>
                          <a:gd name="connsiteY381" fmla="*/ 2263740 h 3370881"/>
                          <a:gd name="connsiteX382" fmla="*/ 986118 w 2657256"/>
                          <a:gd name="connsiteY382" fmla="*/ 2241329 h 3370881"/>
                          <a:gd name="connsiteX383" fmla="*/ 968188 w 2657256"/>
                          <a:gd name="connsiteY383" fmla="*/ 2232364 h 3370881"/>
                          <a:gd name="connsiteX384" fmla="*/ 936812 w 2657256"/>
                          <a:gd name="connsiteY384" fmla="*/ 2214434 h 3370881"/>
                          <a:gd name="connsiteX385" fmla="*/ 905435 w 2657256"/>
                          <a:gd name="connsiteY385" fmla="*/ 2196505 h 3370881"/>
                          <a:gd name="connsiteX386" fmla="*/ 869576 w 2657256"/>
                          <a:gd name="connsiteY386" fmla="*/ 2209952 h 3370881"/>
                          <a:gd name="connsiteX387" fmla="*/ 856129 w 2657256"/>
                          <a:gd name="connsiteY387" fmla="*/ 2227881 h 3370881"/>
                          <a:gd name="connsiteX388" fmla="*/ 815788 w 2657256"/>
                          <a:gd name="connsiteY388" fmla="*/ 2268223 h 3370881"/>
                          <a:gd name="connsiteX389" fmla="*/ 788894 w 2657256"/>
                          <a:gd name="connsiteY389" fmla="*/ 2290634 h 3370881"/>
                          <a:gd name="connsiteX390" fmla="*/ 762000 w 2657256"/>
                          <a:gd name="connsiteY390" fmla="*/ 2313046 h 3370881"/>
                          <a:gd name="connsiteX391" fmla="*/ 753035 w 2657256"/>
                          <a:gd name="connsiteY391" fmla="*/ 2326493 h 3370881"/>
                          <a:gd name="connsiteX392" fmla="*/ 735106 w 2657256"/>
                          <a:gd name="connsiteY392" fmla="*/ 2339940 h 3370881"/>
                          <a:gd name="connsiteX393" fmla="*/ 712694 w 2657256"/>
                          <a:gd name="connsiteY393" fmla="*/ 2362352 h 3370881"/>
                          <a:gd name="connsiteX394" fmla="*/ 694765 w 2657256"/>
                          <a:gd name="connsiteY394" fmla="*/ 2375799 h 3370881"/>
                          <a:gd name="connsiteX395" fmla="*/ 681318 w 2657256"/>
                          <a:gd name="connsiteY395" fmla="*/ 2393729 h 3370881"/>
                          <a:gd name="connsiteX396" fmla="*/ 667870 w 2657256"/>
                          <a:gd name="connsiteY396" fmla="*/ 2402693 h 3370881"/>
                          <a:gd name="connsiteX397" fmla="*/ 623047 w 2657256"/>
                          <a:gd name="connsiteY397" fmla="*/ 2443034 h 3370881"/>
                          <a:gd name="connsiteX398" fmla="*/ 600635 w 2657256"/>
                          <a:gd name="connsiteY398" fmla="*/ 2474411 h 3370881"/>
                          <a:gd name="connsiteX399" fmla="*/ 587188 w 2657256"/>
                          <a:gd name="connsiteY399" fmla="*/ 2514752 h 3370881"/>
                          <a:gd name="connsiteX400" fmla="*/ 582706 w 2657256"/>
                          <a:gd name="connsiteY400" fmla="*/ 2546129 h 3370881"/>
                          <a:gd name="connsiteX401" fmla="*/ 596153 w 2657256"/>
                          <a:gd name="connsiteY401" fmla="*/ 2635776 h 3370881"/>
                          <a:gd name="connsiteX402" fmla="*/ 600635 w 2657256"/>
                          <a:gd name="connsiteY402" fmla="*/ 2653705 h 3370881"/>
                          <a:gd name="connsiteX403" fmla="*/ 609600 w 2657256"/>
                          <a:gd name="connsiteY403" fmla="*/ 2671634 h 3370881"/>
                          <a:gd name="connsiteX404" fmla="*/ 614082 w 2657256"/>
                          <a:gd name="connsiteY404" fmla="*/ 2689564 h 3370881"/>
                          <a:gd name="connsiteX405" fmla="*/ 623047 w 2657256"/>
                          <a:gd name="connsiteY405" fmla="*/ 2711976 h 3370881"/>
                          <a:gd name="connsiteX406" fmla="*/ 627529 w 2657256"/>
                          <a:gd name="connsiteY406" fmla="*/ 2734387 h 3370881"/>
                          <a:gd name="connsiteX407" fmla="*/ 640976 w 2657256"/>
                          <a:gd name="connsiteY407" fmla="*/ 2765764 h 3370881"/>
                          <a:gd name="connsiteX408" fmla="*/ 645459 w 2657256"/>
                          <a:gd name="connsiteY408" fmla="*/ 2779211 h 3370881"/>
                          <a:gd name="connsiteX409" fmla="*/ 658906 w 2657256"/>
                          <a:gd name="connsiteY409" fmla="*/ 2801623 h 3370881"/>
                          <a:gd name="connsiteX410" fmla="*/ 676835 w 2657256"/>
                          <a:gd name="connsiteY410" fmla="*/ 2864376 h 3370881"/>
                          <a:gd name="connsiteX411" fmla="*/ 690282 w 2657256"/>
                          <a:gd name="connsiteY411" fmla="*/ 2895752 h 3370881"/>
                          <a:gd name="connsiteX412" fmla="*/ 699247 w 2657256"/>
                          <a:gd name="connsiteY412" fmla="*/ 2940576 h 3370881"/>
                          <a:gd name="connsiteX413" fmla="*/ 703729 w 2657256"/>
                          <a:gd name="connsiteY413" fmla="*/ 2967470 h 3370881"/>
                          <a:gd name="connsiteX414" fmla="*/ 717176 w 2657256"/>
                          <a:gd name="connsiteY414" fmla="*/ 2994364 h 3370881"/>
                          <a:gd name="connsiteX415" fmla="*/ 735106 w 2657256"/>
                          <a:gd name="connsiteY415" fmla="*/ 3052634 h 3370881"/>
                          <a:gd name="connsiteX416" fmla="*/ 739588 w 2657256"/>
                          <a:gd name="connsiteY416" fmla="*/ 3079529 h 3370881"/>
                          <a:gd name="connsiteX417" fmla="*/ 762000 w 2657256"/>
                          <a:gd name="connsiteY417" fmla="*/ 3142281 h 3370881"/>
                          <a:gd name="connsiteX418" fmla="*/ 766482 w 2657256"/>
                          <a:gd name="connsiteY418" fmla="*/ 3231929 h 3370881"/>
                          <a:gd name="connsiteX419" fmla="*/ 770965 w 2657256"/>
                          <a:gd name="connsiteY419" fmla="*/ 3254340 h 3370881"/>
                          <a:gd name="connsiteX420" fmla="*/ 775447 w 2657256"/>
                          <a:gd name="connsiteY420" fmla="*/ 3285717 h 3370881"/>
                          <a:gd name="connsiteX421" fmla="*/ 748553 w 2657256"/>
                          <a:gd name="connsiteY421" fmla="*/ 3335023 h 3370881"/>
                          <a:gd name="connsiteX422" fmla="*/ 721659 w 2657256"/>
                          <a:gd name="connsiteY422" fmla="*/ 3343987 h 3370881"/>
                          <a:gd name="connsiteX423" fmla="*/ 708212 w 2657256"/>
                          <a:gd name="connsiteY423" fmla="*/ 3348470 h 3370881"/>
                          <a:gd name="connsiteX424" fmla="*/ 623047 w 2657256"/>
                          <a:gd name="connsiteY424" fmla="*/ 3330540 h 3370881"/>
                          <a:gd name="connsiteX425" fmla="*/ 609600 w 2657256"/>
                          <a:gd name="connsiteY425" fmla="*/ 3308129 h 3370881"/>
                          <a:gd name="connsiteX426" fmla="*/ 591670 w 2657256"/>
                          <a:gd name="connsiteY426" fmla="*/ 3267787 h 3370881"/>
                          <a:gd name="connsiteX427" fmla="*/ 560294 w 2657256"/>
                          <a:gd name="connsiteY427" fmla="*/ 3209517 h 3370881"/>
                          <a:gd name="connsiteX428" fmla="*/ 551329 w 2657256"/>
                          <a:gd name="connsiteY428" fmla="*/ 3196070 h 3370881"/>
                          <a:gd name="connsiteX429" fmla="*/ 528918 w 2657256"/>
                          <a:gd name="connsiteY429" fmla="*/ 3173658 h 3370881"/>
                          <a:gd name="connsiteX430" fmla="*/ 519953 w 2657256"/>
                          <a:gd name="connsiteY430" fmla="*/ 3128834 h 3370881"/>
                          <a:gd name="connsiteX431" fmla="*/ 524435 w 2657256"/>
                          <a:gd name="connsiteY431" fmla="*/ 3101940 h 3370881"/>
                          <a:gd name="connsiteX432" fmla="*/ 528918 w 2657256"/>
                          <a:gd name="connsiteY432" fmla="*/ 3088493 h 3370881"/>
                          <a:gd name="connsiteX433" fmla="*/ 542365 w 2657256"/>
                          <a:gd name="connsiteY433" fmla="*/ 3052634 h 3370881"/>
                          <a:gd name="connsiteX434" fmla="*/ 484094 w 2657256"/>
                          <a:gd name="connsiteY434" fmla="*/ 2886787 h 3370881"/>
                          <a:gd name="connsiteX435" fmla="*/ 443753 w 2657256"/>
                          <a:gd name="connsiteY435" fmla="*/ 2779211 h 3370881"/>
                          <a:gd name="connsiteX436" fmla="*/ 439270 w 2657256"/>
                          <a:gd name="connsiteY436" fmla="*/ 2752317 h 3370881"/>
                          <a:gd name="connsiteX437" fmla="*/ 430306 w 2657256"/>
                          <a:gd name="connsiteY437" fmla="*/ 2716458 h 3370881"/>
                          <a:gd name="connsiteX438" fmla="*/ 425823 w 2657256"/>
                          <a:gd name="connsiteY438" fmla="*/ 2680599 h 3370881"/>
                          <a:gd name="connsiteX439" fmla="*/ 398929 w 2657256"/>
                          <a:gd name="connsiteY439" fmla="*/ 2599917 h 3370881"/>
                          <a:gd name="connsiteX440" fmla="*/ 385482 w 2657256"/>
                          <a:gd name="connsiteY440" fmla="*/ 2568540 h 3370881"/>
                          <a:gd name="connsiteX441" fmla="*/ 381000 w 2657256"/>
                          <a:gd name="connsiteY441" fmla="*/ 2550611 h 3370881"/>
                          <a:gd name="connsiteX442" fmla="*/ 372035 w 2657256"/>
                          <a:gd name="connsiteY442" fmla="*/ 2483376 h 3370881"/>
                          <a:gd name="connsiteX443" fmla="*/ 367553 w 2657256"/>
                          <a:gd name="connsiteY443" fmla="*/ 2469929 h 3370881"/>
                          <a:gd name="connsiteX444" fmla="*/ 407894 w 2657256"/>
                          <a:gd name="connsiteY444" fmla="*/ 2451999 h 3370881"/>
                          <a:gd name="connsiteX445" fmla="*/ 515470 w 2657256"/>
                          <a:gd name="connsiteY445" fmla="*/ 2407176 h 3370881"/>
                          <a:gd name="connsiteX446" fmla="*/ 578223 w 2657256"/>
                          <a:gd name="connsiteY446" fmla="*/ 2353387 h 3370881"/>
                          <a:gd name="connsiteX447" fmla="*/ 587188 w 2657256"/>
                          <a:gd name="connsiteY447" fmla="*/ 2330976 h 3370881"/>
                          <a:gd name="connsiteX448" fmla="*/ 614082 w 2657256"/>
                          <a:gd name="connsiteY448" fmla="*/ 2254776 h 3370881"/>
                          <a:gd name="connsiteX449" fmla="*/ 649941 w 2657256"/>
                          <a:gd name="connsiteY449" fmla="*/ 2200987 h 3370881"/>
                          <a:gd name="connsiteX450" fmla="*/ 690282 w 2657256"/>
                          <a:gd name="connsiteY450" fmla="*/ 2174093 h 3370881"/>
                          <a:gd name="connsiteX451" fmla="*/ 703729 w 2657256"/>
                          <a:gd name="connsiteY451" fmla="*/ 2165129 h 3370881"/>
                          <a:gd name="connsiteX452" fmla="*/ 739588 w 2657256"/>
                          <a:gd name="connsiteY452" fmla="*/ 2147199 h 3370881"/>
                          <a:gd name="connsiteX453" fmla="*/ 708212 w 2657256"/>
                          <a:gd name="connsiteY453" fmla="*/ 2187540 h 3370881"/>
                          <a:gd name="connsiteX454" fmla="*/ 654423 w 2657256"/>
                          <a:gd name="connsiteY454" fmla="*/ 2241329 h 3370881"/>
                          <a:gd name="connsiteX455" fmla="*/ 636494 w 2657256"/>
                          <a:gd name="connsiteY455" fmla="*/ 2259258 h 3370881"/>
                          <a:gd name="connsiteX456" fmla="*/ 614082 w 2657256"/>
                          <a:gd name="connsiteY456" fmla="*/ 2286152 h 3370881"/>
                          <a:gd name="connsiteX457" fmla="*/ 592179 w 2657256"/>
                          <a:gd name="connsiteY457" fmla="*/ 2282347 h 3370881"/>
                          <a:gd name="connsiteX458" fmla="*/ 555980 w 2657256"/>
                          <a:gd name="connsiteY458" fmla="*/ 2313892 h 3370881"/>
                          <a:gd name="connsiteX459" fmla="*/ 524435 w 2657256"/>
                          <a:gd name="connsiteY459" fmla="*/ 2348905 h 3370881"/>
                          <a:gd name="connsiteX460" fmla="*/ 502023 w 2657256"/>
                          <a:gd name="connsiteY460" fmla="*/ 2362352 h 3370881"/>
                          <a:gd name="connsiteX461" fmla="*/ 461682 w 2657256"/>
                          <a:gd name="connsiteY461" fmla="*/ 2389246 h 3370881"/>
                          <a:gd name="connsiteX462" fmla="*/ 448235 w 2657256"/>
                          <a:gd name="connsiteY462" fmla="*/ 2398211 h 3370881"/>
                          <a:gd name="connsiteX463" fmla="*/ 430306 w 2657256"/>
                          <a:gd name="connsiteY463" fmla="*/ 2407176 h 3370881"/>
                          <a:gd name="connsiteX464" fmla="*/ 412376 w 2657256"/>
                          <a:gd name="connsiteY464" fmla="*/ 2420623 h 3370881"/>
                          <a:gd name="connsiteX465" fmla="*/ 389965 w 2657256"/>
                          <a:gd name="connsiteY465" fmla="*/ 2429587 h 3370881"/>
                          <a:gd name="connsiteX466" fmla="*/ 372035 w 2657256"/>
                          <a:gd name="connsiteY466" fmla="*/ 2443034 h 3370881"/>
                          <a:gd name="connsiteX467" fmla="*/ 318247 w 2657256"/>
                          <a:gd name="connsiteY467" fmla="*/ 2474411 h 3370881"/>
                          <a:gd name="connsiteX468" fmla="*/ 304800 w 2657256"/>
                          <a:gd name="connsiteY468" fmla="*/ 2492340 h 3370881"/>
                          <a:gd name="connsiteX469" fmla="*/ 282388 w 2657256"/>
                          <a:gd name="connsiteY469" fmla="*/ 2519234 h 3370881"/>
                          <a:gd name="connsiteX470" fmla="*/ 295835 w 2657256"/>
                          <a:gd name="connsiteY470" fmla="*/ 2815070 h 3370881"/>
                          <a:gd name="connsiteX471" fmla="*/ 300318 w 2657256"/>
                          <a:gd name="connsiteY471" fmla="*/ 2837481 h 3370881"/>
                          <a:gd name="connsiteX472" fmla="*/ 304800 w 2657256"/>
                          <a:gd name="connsiteY472" fmla="*/ 2868858 h 3370881"/>
                          <a:gd name="connsiteX473" fmla="*/ 309282 w 2657256"/>
                          <a:gd name="connsiteY473" fmla="*/ 2927129 h 3370881"/>
                          <a:gd name="connsiteX474" fmla="*/ 322729 w 2657256"/>
                          <a:gd name="connsiteY474" fmla="*/ 2985399 h 3370881"/>
                          <a:gd name="connsiteX475" fmla="*/ 327212 w 2657256"/>
                          <a:gd name="connsiteY475" fmla="*/ 3012293 h 3370881"/>
                          <a:gd name="connsiteX476" fmla="*/ 331694 w 2657256"/>
                          <a:gd name="connsiteY476" fmla="*/ 3043670 h 3370881"/>
                          <a:gd name="connsiteX477" fmla="*/ 345141 w 2657256"/>
                          <a:gd name="connsiteY477" fmla="*/ 3070564 h 3370881"/>
                          <a:gd name="connsiteX478" fmla="*/ 367553 w 2657256"/>
                          <a:gd name="connsiteY478" fmla="*/ 3124352 h 3370881"/>
                          <a:gd name="connsiteX479" fmla="*/ 381000 w 2657256"/>
                          <a:gd name="connsiteY479" fmla="*/ 3182623 h 3370881"/>
                          <a:gd name="connsiteX480" fmla="*/ 389965 w 2657256"/>
                          <a:gd name="connsiteY480" fmla="*/ 3196070 h 3370881"/>
                          <a:gd name="connsiteX481" fmla="*/ 394447 w 2657256"/>
                          <a:gd name="connsiteY481" fmla="*/ 3213999 h 3370881"/>
                          <a:gd name="connsiteX482" fmla="*/ 412376 w 2657256"/>
                          <a:gd name="connsiteY482" fmla="*/ 3245376 h 3370881"/>
                          <a:gd name="connsiteX483" fmla="*/ 416859 w 2657256"/>
                          <a:gd name="connsiteY483" fmla="*/ 3258823 h 3370881"/>
                          <a:gd name="connsiteX484" fmla="*/ 425823 w 2657256"/>
                          <a:gd name="connsiteY484" fmla="*/ 3272270 h 3370881"/>
                          <a:gd name="connsiteX485" fmla="*/ 439270 w 2657256"/>
                          <a:gd name="connsiteY485" fmla="*/ 3303646 h 3370881"/>
                          <a:gd name="connsiteX486" fmla="*/ 439270 w 2657256"/>
                          <a:gd name="connsiteY486" fmla="*/ 3352952 h 3370881"/>
                          <a:gd name="connsiteX487" fmla="*/ 430306 w 2657256"/>
                          <a:gd name="connsiteY487" fmla="*/ 3366399 h 3370881"/>
                          <a:gd name="connsiteX488" fmla="*/ 412376 w 2657256"/>
                          <a:gd name="connsiteY488" fmla="*/ 3370881 h 3370881"/>
                          <a:gd name="connsiteX489" fmla="*/ 295835 w 2657256"/>
                          <a:gd name="connsiteY489" fmla="*/ 3357434 h 3370881"/>
                          <a:gd name="connsiteX490" fmla="*/ 264459 w 2657256"/>
                          <a:gd name="connsiteY490" fmla="*/ 3276752 h 3370881"/>
                          <a:gd name="connsiteX491" fmla="*/ 259976 w 2657256"/>
                          <a:gd name="connsiteY491" fmla="*/ 3240893 h 3370881"/>
                          <a:gd name="connsiteX492" fmla="*/ 246529 w 2657256"/>
                          <a:gd name="connsiteY492" fmla="*/ 3178140 h 3370881"/>
                          <a:gd name="connsiteX493" fmla="*/ 237565 w 2657256"/>
                          <a:gd name="connsiteY493" fmla="*/ 3084011 h 3370881"/>
                          <a:gd name="connsiteX494" fmla="*/ 228600 w 2657256"/>
                          <a:gd name="connsiteY494" fmla="*/ 3057117 h 3370881"/>
                          <a:gd name="connsiteX495" fmla="*/ 219635 w 2657256"/>
                          <a:gd name="connsiteY495" fmla="*/ 3021258 h 3370881"/>
                          <a:gd name="connsiteX496" fmla="*/ 206188 w 2657256"/>
                          <a:gd name="connsiteY496" fmla="*/ 2980917 h 3370881"/>
                          <a:gd name="connsiteX497" fmla="*/ 201706 w 2657256"/>
                          <a:gd name="connsiteY497" fmla="*/ 2949540 h 3370881"/>
                          <a:gd name="connsiteX498" fmla="*/ 197223 w 2657256"/>
                          <a:gd name="connsiteY498" fmla="*/ 2927129 h 3370881"/>
                          <a:gd name="connsiteX499" fmla="*/ 192741 w 2657256"/>
                          <a:gd name="connsiteY499" fmla="*/ 2891270 h 3370881"/>
                          <a:gd name="connsiteX500" fmla="*/ 188259 w 2657256"/>
                          <a:gd name="connsiteY500" fmla="*/ 2850929 h 3370881"/>
                          <a:gd name="connsiteX501" fmla="*/ 179294 w 2657256"/>
                          <a:gd name="connsiteY501" fmla="*/ 2824034 h 3370881"/>
                          <a:gd name="connsiteX502" fmla="*/ 165847 w 2657256"/>
                          <a:gd name="connsiteY502" fmla="*/ 2774729 h 3370881"/>
                          <a:gd name="connsiteX503" fmla="*/ 161365 w 2657256"/>
                          <a:gd name="connsiteY503" fmla="*/ 2747834 h 3370881"/>
                          <a:gd name="connsiteX504" fmla="*/ 156882 w 2657256"/>
                          <a:gd name="connsiteY504" fmla="*/ 2559576 h 3370881"/>
                          <a:gd name="connsiteX505" fmla="*/ 152400 w 2657256"/>
                          <a:gd name="connsiteY505" fmla="*/ 2519234 h 3370881"/>
                          <a:gd name="connsiteX506" fmla="*/ 118035 w 2657256"/>
                          <a:gd name="connsiteY506" fmla="*/ 2400004 h 3370881"/>
                          <a:gd name="connsiteX507" fmla="*/ 117048 w 2657256"/>
                          <a:gd name="connsiteY507" fmla="*/ 2344423 h 3370881"/>
                          <a:gd name="connsiteX508" fmla="*/ 100106 w 2657256"/>
                          <a:gd name="connsiteY508" fmla="*/ 2330976 h 3370881"/>
                          <a:gd name="connsiteX509" fmla="*/ 138953 w 2657256"/>
                          <a:gd name="connsiteY509" fmla="*/ 2313046 h 3370881"/>
                          <a:gd name="connsiteX510" fmla="*/ 152400 w 2657256"/>
                          <a:gd name="connsiteY510" fmla="*/ 2304081 h 3370881"/>
                          <a:gd name="connsiteX511" fmla="*/ 170329 w 2657256"/>
                          <a:gd name="connsiteY511" fmla="*/ 2259258 h 3370881"/>
                          <a:gd name="connsiteX512" fmla="*/ 188259 w 2657256"/>
                          <a:gd name="connsiteY512" fmla="*/ 2223399 h 3370881"/>
                          <a:gd name="connsiteX513" fmla="*/ 206188 w 2657256"/>
                          <a:gd name="connsiteY513" fmla="*/ 2187540 h 3370881"/>
                          <a:gd name="connsiteX514" fmla="*/ 210670 w 2657256"/>
                          <a:gd name="connsiteY514" fmla="*/ 2174093 h 3370881"/>
                          <a:gd name="connsiteX515" fmla="*/ 219635 w 2657256"/>
                          <a:gd name="connsiteY515" fmla="*/ 2115823 h 3370881"/>
                          <a:gd name="connsiteX516" fmla="*/ 210670 w 2657256"/>
                          <a:gd name="connsiteY516" fmla="*/ 1958940 h 3370881"/>
                          <a:gd name="connsiteX517" fmla="*/ 192741 w 2657256"/>
                          <a:gd name="connsiteY517" fmla="*/ 1923081 h 3370881"/>
                          <a:gd name="connsiteX518" fmla="*/ 179294 w 2657256"/>
                          <a:gd name="connsiteY518" fmla="*/ 1891705 h 3370881"/>
                          <a:gd name="connsiteX519" fmla="*/ 165847 w 2657256"/>
                          <a:gd name="connsiteY519" fmla="*/ 1864811 h 3370881"/>
                          <a:gd name="connsiteX520" fmla="*/ 152400 w 2657256"/>
                          <a:gd name="connsiteY520" fmla="*/ 1833434 h 3370881"/>
                          <a:gd name="connsiteX521" fmla="*/ 143435 w 2657256"/>
                          <a:gd name="connsiteY521" fmla="*/ 1819987 h 3370881"/>
                          <a:gd name="connsiteX522" fmla="*/ 107576 w 2657256"/>
                          <a:gd name="connsiteY522" fmla="*/ 1784129 h 3370881"/>
                          <a:gd name="connsiteX523" fmla="*/ 94129 w 2657256"/>
                          <a:gd name="connsiteY523" fmla="*/ 1779646 h 3370881"/>
                          <a:gd name="connsiteX524" fmla="*/ 71718 w 2657256"/>
                          <a:gd name="connsiteY524" fmla="*/ 1770681 h 3370881"/>
                          <a:gd name="connsiteX525" fmla="*/ 58270 w 2657256"/>
                          <a:gd name="connsiteY525" fmla="*/ 1761717 h 3370881"/>
                          <a:gd name="connsiteX526" fmla="*/ 26894 w 2657256"/>
                          <a:gd name="connsiteY526" fmla="*/ 1730340 h 3370881"/>
                          <a:gd name="connsiteX527" fmla="*/ 0 w 2657256"/>
                          <a:gd name="connsiteY527" fmla="*/ 1707929 h 3370881"/>
                          <a:gd name="connsiteX0" fmla="*/ 0 w 2657256"/>
                          <a:gd name="connsiteY0" fmla="*/ 1707929 h 3370881"/>
                          <a:gd name="connsiteX1" fmla="*/ 22412 w 2657256"/>
                          <a:gd name="connsiteY1" fmla="*/ 1698964 h 3370881"/>
                          <a:gd name="connsiteX2" fmla="*/ 31376 w 2657256"/>
                          <a:gd name="connsiteY2" fmla="*/ 1681034 h 3370881"/>
                          <a:gd name="connsiteX3" fmla="*/ 44823 w 2657256"/>
                          <a:gd name="connsiteY3" fmla="*/ 1672070 h 3370881"/>
                          <a:gd name="connsiteX4" fmla="*/ 58270 w 2657256"/>
                          <a:gd name="connsiteY4" fmla="*/ 1654140 h 3370881"/>
                          <a:gd name="connsiteX5" fmla="*/ 76200 w 2657256"/>
                          <a:gd name="connsiteY5" fmla="*/ 1645176 h 3370881"/>
                          <a:gd name="connsiteX6" fmla="*/ 98612 w 2657256"/>
                          <a:gd name="connsiteY6" fmla="*/ 1636211 h 3370881"/>
                          <a:gd name="connsiteX7" fmla="*/ 125506 w 2657256"/>
                          <a:gd name="connsiteY7" fmla="*/ 1627246 h 3370881"/>
                          <a:gd name="connsiteX8" fmla="*/ 152400 w 2657256"/>
                          <a:gd name="connsiteY8" fmla="*/ 1609317 h 3370881"/>
                          <a:gd name="connsiteX9" fmla="*/ 170329 w 2657256"/>
                          <a:gd name="connsiteY9" fmla="*/ 1600352 h 3370881"/>
                          <a:gd name="connsiteX10" fmla="*/ 188259 w 2657256"/>
                          <a:gd name="connsiteY10" fmla="*/ 1582423 h 3370881"/>
                          <a:gd name="connsiteX11" fmla="*/ 228600 w 2657256"/>
                          <a:gd name="connsiteY11" fmla="*/ 1564493 h 3370881"/>
                          <a:gd name="connsiteX12" fmla="*/ 255494 w 2657256"/>
                          <a:gd name="connsiteY12" fmla="*/ 1546564 h 3370881"/>
                          <a:gd name="connsiteX13" fmla="*/ 300318 w 2657256"/>
                          <a:gd name="connsiteY13" fmla="*/ 1524152 h 3370881"/>
                          <a:gd name="connsiteX14" fmla="*/ 313765 w 2657256"/>
                          <a:gd name="connsiteY14" fmla="*/ 1515187 h 3370881"/>
                          <a:gd name="connsiteX15" fmla="*/ 340659 w 2657256"/>
                          <a:gd name="connsiteY15" fmla="*/ 1510705 h 3370881"/>
                          <a:gd name="connsiteX16" fmla="*/ 363070 w 2657256"/>
                          <a:gd name="connsiteY16" fmla="*/ 1506223 h 3370881"/>
                          <a:gd name="connsiteX17" fmla="*/ 389965 w 2657256"/>
                          <a:gd name="connsiteY17" fmla="*/ 1501740 h 3370881"/>
                          <a:gd name="connsiteX18" fmla="*/ 425823 w 2657256"/>
                          <a:gd name="connsiteY18" fmla="*/ 1497258 h 3370881"/>
                          <a:gd name="connsiteX19" fmla="*/ 470647 w 2657256"/>
                          <a:gd name="connsiteY19" fmla="*/ 1488293 h 3370881"/>
                          <a:gd name="connsiteX20" fmla="*/ 515470 w 2657256"/>
                          <a:gd name="connsiteY20" fmla="*/ 1479329 h 3370881"/>
                          <a:gd name="connsiteX21" fmla="*/ 528918 w 2657256"/>
                          <a:gd name="connsiteY21" fmla="*/ 1470364 h 3370881"/>
                          <a:gd name="connsiteX22" fmla="*/ 600635 w 2657256"/>
                          <a:gd name="connsiteY22" fmla="*/ 1456917 h 3370881"/>
                          <a:gd name="connsiteX23" fmla="*/ 690282 w 2657256"/>
                          <a:gd name="connsiteY23" fmla="*/ 1447952 h 3370881"/>
                          <a:gd name="connsiteX24" fmla="*/ 793376 w 2657256"/>
                          <a:gd name="connsiteY24" fmla="*/ 1452434 h 3370881"/>
                          <a:gd name="connsiteX25" fmla="*/ 874059 w 2657256"/>
                          <a:gd name="connsiteY25" fmla="*/ 1465881 h 3370881"/>
                          <a:gd name="connsiteX26" fmla="*/ 914400 w 2657256"/>
                          <a:gd name="connsiteY26" fmla="*/ 1470364 h 3370881"/>
                          <a:gd name="connsiteX27" fmla="*/ 1030941 w 2657256"/>
                          <a:gd name="connsiteY27" fmla="*/ 1483811 h 3370881"/>
                          <a:gd name="connsiteX28" fmla="*/ 1151965 w 2657256"/>
                          <a:gd name="connsiteY28" fmla="*/ 1492776 h 3370881"/>
                          <a:gd name="connsiteX29" fmla="*/ 1281953 w 2657256"/>
                          <a:gd name="connsiteY29" fmla="*/ 1501740 h 3370881"/>
                          <a:gd name="connsiteX30" fmla="*/ 1465729 w 2657256"/>
                          <a:gd name="connsiteY30" fmla="*/ 1497258 h 3370881"/>
                          <a:gd name="connsiteX31" fmla="*/ 1510553 w 2657256"/>
                          <a:gd name="connsiteY31" fmla="*/ 1492776 h 3370881"/>
                          <a:gd name="connsiteX32" fmla="*/ 1582270 w 2657256"/>
                          <a:gd name="connsiteY32" fmla="*/ 1461399 h 3370881"/>
                          <a:gd name="connsiteX33" fmla="*/ 1604682 w 2657256"/>
                          <a:gd name="connsiteY33" fmla="*/ 1456917 h 3370881"/>
                          <a:gd name="connsiteX34" fmla="*/ 1622612 w 2657256"/>
                          <a:gd name="connsiteY34" fmla="*/ 1447952 h 3370881"/>
                          <a:gd name="connsiteX35" fmla="*/ 1645023 w 2657256"/>
                          <a:gd name="connsiteY35" fmla="*/ 1438987 h 3370881"/>
                          <a:gd name="connsiteX36" fmla="*/ 1662953 w 2657256"/>
                          <a:gd name="connsiteY36" fmla="*/ 1425540 h 3370881"/>
                          <a:gd name="connsiteX37" fmla="*/ 1698812 w 2657256"/>
                          <a:gd name="connsiteY37" fmla="*/ 1407611 h 3370881"/>
                          <a:gd name="connsiteX38" fmla="*/ 1739153 w 2657256"/>
                          <a:gd name="connsiteY38" fmla="*/ 1380717 h 3370881"/>
                          <a:gd name="connsiteX39" fmla="*/ 1752600 w 2657256"/>
                          <a:gd name="connsiteY39" fmla="*/ 1367270 h 3370881"/>
                          <a:gd name="connsiteX40" fmla="*/ 1775012 w 2657256"/>
                          <a:gd name="connsiteY40" fmla="*/ 1353823 h 3370881"/>
                          <a:gd name="connsiteX41" fmla="*/ 1797423 w 2657256"/>
                          <a:gd name="connsiteY41" fmla="*/ 1335893 h 3370881"/>
                          <a:gd name="connsiteX42" fmla="*/ 1810870 w 2657256"/>
                          <a:gd name="connsiteY42" fmla="*/ 1304517 h 3370881"/>
                          <a:gd name="connsiteX43" fmla="*/ 1815353 w 2657256"/>
                          <a:gd name="connsiteY43" fmla="*/ 1291070 h 3370881"/>
                          <a:gd name="connsiteX44" fmla="*/ 1801906 w 2657256"/>
                          <a:gd name="connsiteY44" fmla="*/ 1138670 h 3370881"/>
                          <a:gd name="connsiteX45" fmla="*/ 1792941 w 2657256"/>
                          <a:gd name="connsiteY45" fmla="*/ 1125223 h 3370881"/>
                          <a:gd name="connsiteX46" fmla="*/ 1757082 w 2657256"/>
                          <a:gd name="connsiteY46" fmla="*/ 1093846 h 3370881"/>
                          <a:gd name="connsiteX47" fmla="*/ 1730188 w 2657256"/>
                          <a:gd name="connsiteY47" fmla="*/ 1066952 h 3370881"/>
                          <a:gd name="connsiteX48" fmla="*/ 1703294 w 2657256"/>
                          <a:gd name="connsiteY48" fmla="*/ 1049023 h 3370881"/>
                          <a:gd name="connsiteX49" fmla="*/ 1622612 w 2657256"/>
                          <a:gd name="connsiteY49" fmla="*/ 1053505 h 3370881"/>
                          <a:gd name="connsiteX50" fmla="*/ 1595718 w 2657256"/>
                          <a:gd name="connsiteY50" fmla="*/ 1062470 h 3370881"/>
                          <a:gd name="connsiteX51" fmla="*/ 1573306 w 2657256"/>
                          <a:gd name="connsiteY51" fmla="*/ 1066952 h 3370881"/>
                          <a:gd name="connsiteX52" fmla="*/ 1453385 w 2657256"/>
                          <a:gd name="connsiteY52" fmla="*/ 1082761 h 3370881"/>
                          <a:gd name="connsiteX53" fmla="*/ 1326776 w 2657256"/>
                          <a:gd name="connsiteY53" fmla="*/ 1062470 h 3370881"/>
                          <a:gd name="connsiteX54" fmla="*/ 1308847 w 2657256"/>
                          <a:gd name="connsiteY54" fmla="*/ 1057987 h 3370881"/>
                          <a:gd name="connsiteX55" fmla="*/ 1277470 w 2657256"/>
                          <a:gd name="connsiteY55" fmla="*/ 1053505 h 3370881"/>
                          <a:gd name="connsiteX56" fmla="*/ 1259541 w 2657256"/>
                          <a:gd name="connsiteY56" fmla="*/ 1049023 h 3370881"/>
                          <a:gd name="connsiteX57" fmla="*/ 1232647 w 2657256"/>
                          <a:gd name="connsiteY57" fmla="*/ 1044540 h 3370881"/>
                          <a:gd name="connsiteX58" fmla="*/ 1053353 w 2657256"/>
                          <a:gd name="connsiteY58" fmla="*/ 1049023 h 3370881"/>
                          <a:gd name="connsiteX59" fmla="*/ 1035423 w 2657256"/>
                          <a:gd name="connsiteY59" fmla="*/ 1053505 h 3370881"/>
                          <a:gd name="connsiteX60" fmla="*/ 1008529 w 2657256"/>
                          <a:gd name="connsiteY60" fmla="*/ 1057987 h 3370881"/>
                          <a:gd name="connsiteX61" fmla="*/ 995082 w 2657256"/>
                          <a:gd name="connsiteY61" fmla="*/ 1062470 h 3370881"/>
                          <a:gd name="connsiteX62" fmla="*/ 945776 w 2657256"/>
                          <a:gd name="connsiteY62" fmla="*/ 1031093 h 3370881"/>
                          <a:gd name="connsiteX63" fmla="*/ 941294 w 2657256"/>
                          <a:gd name="connsiteY63" fmla="*/ 1017646 h 3370881"/>
                          <a:gd name="connsiteX64" fmla="*/ 932329 w 2657256"/>
                          <a:gd name="connsiteY64" fmla="*/ 919034 h 3370881"/>
                          <a:gd name="connsiteX65" fmla="*/ 914400 w 2657256"/>
                          <a:gd name="connsiteY65" fmla="*/ 901105 h 3370881"/>
                          <a:gd name="connsiteX66" fmla="*/ 918882 w 2657256"/>
                          <a:gd name="connsiteY66" fmla="*/ 869729 h 3370881"/>
                          <a:gd name="connsiteX67" fmla="*/ 941294 w 2657256"/>
                          <a:gd name="connsiteY67" fmla="*/ 865246 h 3370881"/>
                          <a:gd name="connsiteX68" fmla="*/ 959223 w 2657256"/>
                          <a:gd name="connsiteY68" fmla="*/ 851799 h 3370881"/>
                          <a:gd name="connsiteX69" fmla="*/ 990600 w 2657256"/>
                          <a:gd name="connsiteY69" fmla="*/ 847317 h 3370881"/>
                          <a:gd name="connsiteX70" fmla="*/ 1129553 w 2657256"/>
                          <a:gd name="connsiteY70" fmla="*/ 838352 h 3370881"/>
                          <a:gd name="connsiteX71" fmla="*/ 1147482 w 2657256"/>
                          <a:gd name="connsiteY71" fmla="*/ 829387 h 3370881"/>
                          <a:gd name="connsiteX72" fmla="*/ 1178859 w 2657256"/>
                          <a:gd name="connsiteY72" fmla="*/ 806976 h 3370881"/>
                          <a:gd name="connsiteX73" fmla="*/ 1192306 w 2657256"/>
                          <a:gd name="connsiteY73" fmla="*/ 793529 h 3370881"/>
                          <a:gd name="connsiteX74" fmla="*/ 1214718 w 2657256"/>
                          <a:gd name="connsiteY74" fmla="*/ 784564 h 3370881"/>
                          <a:gd name="connsiteX75" fmla="*/ 1241612 w 2657256"/>
                          <a:gd name="connsiteY75" fmla="*/ 771117 h 3370881"/>
                          <a:gd name="connsiteX76" fmla="*/ 1277470 w 2657256"/>
                          <a:gd name="connsiteY76" fmla="*/ 753187 h 3370881"/>
                          <a:gd name="connsiteX77" fmla="*/ 1295400 w 2657256"/>
                          <a:gd name="connsiteY77" fmla="*/ 730776 h 3370881"/>
                          <a:gd name="connsiteX78" fmla="*/ 1317812 w 2657256"/>
                          <a:gd name="connsiteY78" fmla="*/ 708364 h 3370881"/>
                          <a:gd name="connsiteX79" fmla="*/ 1353670 w 2657256"/>
                          <a:gd name="connsiteY79" fmla="*/ 663540 h 3370881"/>
                          <a:gd name="connsiteX80" fmla="*/ 1371600 w 2657256"/>
                          <a:gd name="connsiteY80" fmla="*/ 636646 h 3370881"/>
                          <a:gd name="connsiteX81" fmla="*/ 1380565 w 2657256"/>
                          <a:gd name="connsiteY81" fmla="*/ 596305 h 3370881"/>
                          <a:gd name="connsiteX82" fmla="*/ 1385047 w 2657256"/>
                          <a:gd name="connsiteY82" fmla="*/ 582858 h 3370881"/>
                          <a:gd name="connsiteX83" fmla="*/ 1380565 w 2657256"/>
                          <a:gd name="connsiteY83" fmla="*/ 533552 h 3370881"/>
                          <a:gd name="connsiteX84" fmla="*/ 1367118 w 2657256"/>
                          <a:gd name="connsiteY84" fmla="*/ 524587 h 3370881"/>
                          <a:gd name="connsiteX85" fmla="*/ 1349188 w 2657256"/>
                          <a:gd name="connsiteY85" fmla="*/ 520105 h 3370881"/>
                          <a:gd name="connsiteX86" fmla="*/ 1326776 w 2657256"/>
                          <a:gd name="connsiteY86" fmla="*/ 511140 h 3370881"/>
                          <a:gd name="connsiteX87" fmla="*/ 1281953 w 2657256"/>
                          <a:gd name="connsiteY87" fmla="*/ 515623 h 3370881"/>
                          <a:gd name="connsiteX88" fmla="*/ 1250576 w 2657256"/>
                          <a:gd name="connsiteY88" fmla="*/ 529070 h 3370881"/>
                          <a:gd name="connsiteX89" fmla="*/ 1210235 w 2657256"/>
                          <a:gd name="connsiteY89" fmla="*/ 542517 h 3370881"/>
                          <a:gd name="connsiteX90" fmla="*/ 1183341 w 2657256"/>
                          <a:gd name="connsiteY90" fmla="*/ 555964 h 3370881"/>
                          <a:gd name="connsiteX91" fmla="*/ 1160929 w 2657256"/>
                          <a:gd name="connsiteY91" fmla="*/ 569411 h 3370881"/>
                          <a:gd name="connsiteX92" fmla="*/ 1134035 w 2657256"/>
                          <a:gd name="connsiteY92" fmla="*/ 578376 h 3370881"/>
                          <a:gd name="connsiteX93" fmla="*/ 1111623 w 2657256"/>
                          <a:gd name="connsiteY93" fmla="*/ 587340 h 3370881"/>
                          <a:gd name="connsiteX94" fmla="*/ 1084729 w 2657256"/>
                          <a:gd name="connsiteY94" fmla="*/ 596305 h 3370881"/>
                          <a:gd name="connsiteX95" fmla="*/ 986118 w 2657256"/>
                          <a:gd name="connsiteY95" fmla="*/ 591823 h 3370881"/>
                          <a:gd name="connsiteX96" fmla="*/ 927847 w 2657256"/>
                          <a:gd name="connsiteY96" fmla="*/ 578376 h 3370881"/>
                          <a:gd name="connsiteX97" fmla="*/ 896470 w 2657256"/>
                          <a:gd name="connsiteY97" fmla="*/ 555964 h 3370881"/>
                          <a:gd name="connsiteX98" fmla="*/ 883023 w 2657256"/>
                          <a:gd name="connsiteY98" fmla="*/ 546999 h 3370881"/>
                          <a:gd name="connsiteX99" fmla="*/ 865094 w 2657256"/>
                          <a:gd name="connsiteY99" fmla="*/ 497693 h 3370881"/>
                          <a:gd name="connsiteX100" fmla="*/ 869576 w 2657256"/>
                          <a:gd name="connsiteY100" fmla="*/ 403564 h 3370881"/>
                          <a:gd name="connsiteX101" fmla="*/ 874059 w 2657256"/>
                          <a:gd name="connsiteY101" fmla="*/ 385634 h 3370881"/>
                          <a:gd name="connsiteX102" fmla="*/ 883023 w 2657256"/>
                          <a:gd name="connsiteY102" fmla="*/ 372187 h 3370881"/>
                          <a:gd name="connsiteX103" fmla="*/ 909918 w 2657256"/>
                          <a:gd name="connsiteY103" fmla="*/ 363223 h 3370881"/>
                          <a:gd name="connsiteX104" fmla="*/ 914400 w 2657256"/>
                          <a:gd name="connsiteY104" fmla="*/ 385634 h 3370881"/>
                          <a:gd name="connsiteX105" fmla="*/ 909918 w 2657256"/>
                          <a:gd name="connsiteY105" fmla="*/ 408046 h 3370881"/>
                          <a:gd name="connsiteX106" fmla="*/ 900953 w 2657256"/>
                          <a:gd name="connsiteY106" fmla="*/ 466317 h 3370881"/>
                          <a:gd name="connsiteX107" fmla="*/ 905435 w 2657256"/>
                          <a:gd name="connsiteY107" fmla="*/ 515623 h 3370881"/>
                          <a:gd name="connsiteX108" fmla="*/ 932329 w 2657256"/>
                          <a:gd name="connsiteY108" fmla="*/ 551481 h 3370881"/>
                          <a:gd name="connsiteX109" fmla="*/ 954741 w 2657256"/>
                          <a:gd name="connsiteY109" fmla="*/ 560446 h 3370881"/>
                          <a:gd name="connsiteX110" fmla="*/ 972670 w 2657256"/>
                          <a:gd name="connsiteY110" fmla="*/ 569411 h 3370881"/>
                          <a:gd name="connsiteX111" fmla="*/ 1066800 w 2657256"/>
                          <a:gd name="connsiteY111" fmla="*/ 564929 h 3370881"/>
                          <a:gd name="connsiteX112" fmla="*/ 1111623 w 2657256"/>
                          <a:gd name="connsiteY112" fmla="*/ 551481 h 3370881"/>
                          <a:gd name="connsiteX113" fmla="*/ 1129553 w 2657256"/>
                          <a:gd name="connsiteY113" fmla="*/ 538034 h 3370881"/>
                          <a:gd name="connsiteX114" fmla="*/ 1156447 w 2657256"/>
                          <a:gd name="connsiteY114" fmla="*/ 511140 h 3370881"/>
                          <a:gd name="connsiteX115" fmla="*/ 1160929 w 2657256"/>
                          <a:gd name="connsiteY115" fmla="*/ 493211 h 3370881"/>
                          <a:gd name="connsiteX116" fmla="*/ 1178859 w 2657256"/>
                          <a:gd name="connsiteY116" fmla="*/ 331846 h 3370881"/>
                          <a:gd name="connsiteX117" fmla="*/ 1215315 w 2657256"/>
                          <a:gd name="connsiteY117" fmla="*/ 270289 h 3370881"/>
                          <a:gd name="connsiteX118" fmla="*/ 1214718 w 2657256"/>
                          <a:gd name="connsiteY118" fmla="*/ 367705 h 3370881"/>
                          <a:gd name="connsiteX119" fmla="*/ 1201270 w 2657256"/>
                          <a:gd name="connsiteY119" fmla="*/ 412529 h 3370881"/>
                          <a:gd name="connsiteX120" fmla="*/ 1210235 w 2657256"/>
                          <a:gd name="connsiteY120" fmla="*/ 461834 h 3370881"/>
                          <a:gd name="connsiteX121" fmla="*/ 1214718 w 2657256"/>
                          <a:gd name="connsiteY121" fmla="*/ 475281 h 3370881"/>
                          <a:gd name="connsiteX122" fmla="*/ 1228165 w 2657256"/>
                          <a:gd name="connsiteY122" fmla="*/ 484246 h 3370881"/>
                          <a:gd name="connsiteX123" fmla="*/ 1250576 w 2657256"/>
                          <a:gd name="connsiteY123" fmla="*/ 502176 h 3370881"/>
                          <a:gd name="connsiteX124" fmla="*/ 1317812 w 2657256"/>
                          <a:gd name="connsiteY124" fmla="*/ 497693 h 3370881"/>
                          <a:gd name="connsiteX125" fmla="*/ 1353670 w 2657256"/>
                          <a:gd name="connsiteY125" fmla="*/ 488729 h 3370881"/>
                          <a:gd name="connsiteX126" fmla="*/ 1506070 w 2657256"/>
                          <a:gd name="connsiteY126" fmla="*/ 457352 h 3370881"/>
                          <a:gd name="connsiteX127" fmla="*/ 1550894 w 2657256"/>
                          <a:gd name="connsiteY127" fmla="*/ 430458 h 3370881"/>
                          <a:gd name="connsiteX128" fmla="*/ 1564341 w 2657256"/>
                          <a:gd name="connsiteY128" fmla="*/ 417011 h 3370881"/>
                          <a:gd name="connsiteX129" fmla="*/ 1586753 w 2657256"/>
                          <a:gd name="connsiteY129" fmla="*/ 399081 h 3370881"/>
                          <a:gd name="connsiteX130" fmla="*/ 1595718 w 2657256"/>
                          <a:gd name="connsiteY130" fmla="*/ 381152 h 3370881"/>
                          <a:gd name="connsiteX131" fmla="*/ 1613139 w 2657256"/>
                          <a:gd name="connsiteY131" fmla="*/ 358910 h 3370881"/>
                          <a:gd name="connsiteX132" fmla="*/ 1620066 w 2657256"/>
                          <a:gd name="connsiteY132" fmla="*/ 291047 h 3370881"/>
                          <a:gd name="connsiteX133" fmla="*/ 1604852 w 2657256"/>
                          <a:gd name="connsiteY133" fmla="*/ 236279 h 3370881"/>
                          <a:gd name="connsiteX134" fmla="*/ 1537447 w 2657256"/>
                          <a:gd name="connsiteY134" fmla="*/ 188411 h 3370881"/>
                          <a:gd name="connsiteX135" fmla="*/ 1613647 w 2657256"/>
                          <a:gd name="connsiteY135" fmla="*/ 399081 h 3370881"/>
                          <a:gd name="connsiteX136" fmla="*/ 1627094 w 2657256"/>
                          <a:gd name="connsiteY136" fmla="*/ 417011 h 3370881"/>
                          <a:gd name="connsiteX137" fmla="*/ 1658470 w 2657256"/>
                          <a:gd name="connsiteY137" fmla="*/ 412529 h 3370881"/>
                          <a:gd name="connsiteX138" fmla="*/ 1685365 w 2657256"/>
                          <a:gd name="connsiteY138" fmla="*/ 390117 h 3370881"/>
                          <a:gd name="connsiteX139" fmla="*/ 1694329 w 2657256"/>
                          <a:gd name="connsiteY139" fmla="*/ 376670 h 3370881"/>
                          <a:gd name="connsiteX140" fmla="*/ 1734670 w 2657256"/>
                          <a:gd name="connsiteY140" fmla="*/ 354258 h 3370881"/>
                          <a:gd name="connsiteX141" fmla="*/ 1743635 w 2657256"/>
                          <a:gd name="connsiteY141" fmla="*/ 340811 h 3370881"/>
                          <a:gd name="connsiteX142" fmla="*/ 1757082 w 2657256"/>
                          <a:gd name="connsiteY142" fmla="*/ 336329 h 3370881"/>
                          <a:gd name="connsiteX143" fmla="*/ 1843909 w 2657256"/>
                          <a:gd name="connsiteY143" fmla="*/ 262341 h 3370881"/>
                          <a:gd name="connsiteX144" fmla="*/ 1842471 w 2657256"/>
                          <a:gd name="connsiteY144" fmla="*/ 202194 h 3370881"/>
                          <a:gd name="connsiteX145" fmla="*/ 1828094 w 2657256"/>
                          <a:gd name="connsiteY145" fmla="*/ 136767 h 3370881"/>
                          <a:gd name="connsiteX146" fmla="*/ 1772023 w 2657256"/>
                          <a:gd name="connsiteY146" fmla="*/ 77249 h 3370881"/>
                          <a:gd name="connsiteX147" fmla="*/ 1948888 w 2657256"/>
                          <a:gd name="connsiteY147" fmla="*/ 178018 h 3370881"/>
                          <a:gd name="connsiteX148" fmla="*/ 1952362 w 2657256"/>
                          <a:gd name="connsiteY148" fmla="*/ 254265 h 3370881"/>
                          <a:gd name="connsiteX149" fmla="*/ 1874221 w 2657256"/>
                          <a:gd name="connsiteY149" fmla="*/ 318698 h 3370881"/>
                          <a:gd name="connsiteX150" fmla="*/ 1788459 w 2657256"/>
                          <a:gd name="connsiteY150" fmla="*/ 367705 h 3370881"/>
                          <a:gd name="connsiteX151" fmla="*/ 1761565 w 2657256"/>
                          <a:gd name="connsiteY151" fmla="*/ 390117 h 3370881"/>
                          <a:gd name="connsiteX152" fmla="*/ 1783976 w 2657256"/>
                          <a:gd name="connsiteY152" fmla="*/ 399081 h 3370881"/>
                          <a:gd name="connsiteX153" fmla="*/ 1878106 w 2657256"/>
                          <a:gd name="connsiteY153" fmla="*/ 390117 h 3370881"/>
                          <a:gd name="connsiteX154" fmla="*/ 1891553 w 2657256"/>
                          <a:gd name="connsiteY154" fmla="*/ 381152 h 3370881"/>
                          <a:gd name="connsiteX155" fmla="*/ 1918447 w 2657256"/>
                          <a:gd name="connsiteY155" fmla="*/ 372187 h 3370881"/>
                          <a:gd name="connsiteX156" fmla="*/ 1940859 w 2657256"/>
                          <a:gd name="connsiteY156" fmla="*/ 358740 h 3370881"/>
                          <a:gd name="connsiteX157" fmla="*/ 1954306 w 2657256"/>
                          <a:gd name="connsiteY157" fmla="*/ 354258 h 3370881"/>
                          <a:gd name="connsiteX158" fmla="*/ 2149979 w 2657256"/>
                          <a:gd name="connsiteY158" fmla="*/ 255356 h 3370881"/>
                          <a:gd name="connsiteX159" fmla="*/ 2166172 w 2657256"/>
                          <a:gd name="connsiteY159" fmla="*/ 215604 h 3370881"/>
                          <a:gd name="connsiteX160" fmla="*/ 2069054 w 2657256"/>
                          <a:gd name="connsiteY160" fmla="*/ 40493 h 3370881"/>
                          <a:gd name="connsiteX161" fmla="*/ 2087750 w 2657256"/>
                          <a:gd name="connsiteY161" fmla="*/ 188681 h 3370881"/>
                          <a:gd name="connsiteX162" fmla="*/ 2096795 w 2657256"/>
                          <a:gd name="connsiteY162" fmla="*/ 316507 h 3370881"/>
                          <a:gd name="connsiteX163" fmla="*/ 1999129 w 2657256"/>
                          <a:gd name="connsiteY163" fmla="*/ 358740 h 3370881"/>
                          <a:gd name="connsiteX164" fmla="*/ 1994647 w 2657256"/>
                          <a:gd name="connsiteY164" fmla="*/ 372187 h 3370881"/>
                          <a:gd name="connsiteX165" fmla="*/ 2039470 w 2657256"/>
                          <a:gd name="connsiteY165" fmla="*/ 390117 h 3370881"/>
                          <a:gd name="connsiteX166" fmla="*/ 2115670 w 2657256"/>
                          <a:gd name="connsiteY166" fmla="*/ 390117 h 3370881"/>
                          <a:gd name="connsiteX167" fmla="*/ 2160494 w 2657256"/>
                          <a:gd name="connsiteY167" fmla="*/ 376670 h 3370881"/>
                          <a:gd name="connsiteX168" fmla="*/ 2191870 w 2657256"/>
                          <a:gd name="connsiteY168" fmla="*/ 363223 h 3370881"/>
                          <a:gd name="connsiteX169" fmla="*/ 2205318 w 2657256"/>
                          <a:gd name="connsiteY169" fmla="*/ 358740 h 3370881"/>
                          <a:gd name="connsiteX170" fmla="*/ 2232212 w 2657256"/>
                          <a:gd name="connsiteY170" fmla="*/ 340811 h 3370881"/>
                          <a:gd name="connsiteX171" fmla="*/ 2312894 w 2657256"/>
                          <a:gd name="connsiteY171" fmla="*/ 183929 h 3370881"/>
                          <a:gd name="connsiteX172" fmla="*/ 2339788 w 2657256"/>
                          <a:gd name="connsiteY172" fmla="*/ 151 h 3370881"/>
                          <a:gd name="connsiteX173" fmla="*/ 2357718 w 2657256"/>
                          <a:gd name="connsiteY173" fmla="*/ 215305 h 3370881"/>
                          <a:gd name="connsiteX174" fmla="*/ 2254623 w 2657256"/>
                          <a:gd name="connsiteY174" fmla="*/ 376670 h 3370881"/>
                          <a:gd name="connsiteX175" fmla="*/ 2245659 w 2657256"/>
                          <a:gd name="connsiteY175" fmla="*/ 390117 h 3370881"/>
                          <a:gd name="connsiteX176" fmla="*/ 2254623 w 2657256"/>
                          <a:gd name="connsiteY176" fmla="*/ 403564 h 3370881"/>
                          <a:gd name="connsiteX177" fmla="*/ 2353235 w 2657256"/>
                          <a:gd name="connsiteY177" fmla="*/ 399081 h 3370881"/>
                          <a:gd name="connsiteX178" fmla="*/ 2366682 w 2657256"/>
                          <a:gd name="connsiteY178" fmla="*/ 394599 h 3370881"/>
                          <a:gd name="connsiteX179" fmla="*/ 2389094 w 2657256"/>
                          <a:gd name="connsiteY179" fmla="*/ 390117 h 3370881"/>
                          <a:gd name="connsiteX180" fmla="*/ 2424953 w 2657256"/>
                          <a:gd name="connsiteY180" fmla="*/ 367705 h 3370881"/>
                          <a:gd name="connsiteX181" fmla="*/ 2528047 w 2657256"/>
                          <a:gd name="connsiteY181" fmla="*/ 292700 h 3370881"/>
                          <a:gd name="connsiteX182" fmla="*/ 2541495 w 2657256"/>
                          <a:gd name="connsiteY182" fmla="*/ 62906 h 3370881"/>
                          <a:gd name="connsiteX183" fmla="*/ 2591304 w 2657256"/>
                          <a:gd name="connsiteY183" fmla="*/ 214081 h 3370881"/>
                          <a:gd name="connsiteX184" fmla="*/ 2612315 w 2657256"/>
                          <a:gd name="connsiteY184" fmla="*/ 290907 h 3370881"/>
                          <a:gd name="connsiteX185" fmla="*/ 2650863 w 2657256"/>
                          <a:gd name="connsiteY185" fmla="*/ 344994 h 3370881"/>
                          <a:gd name="connsiteX186" fmla="*/ 2465294 w 2657256"/>
                          <a:gd name="connsiteY186" fmla="*/ 399081 h 3370881"/>
                          <a:gd name="connsiteX187" fmla="*/ 2442882 w 2657256"/>
                          <a:gd name="connsiteY187" fmla="*/ 403564 h 3370881"/>
                          <a:gd name="connsiteX188" fmla="*/ 2398059 w 2657256"/>
                          <a:gd name="connsiteY188" fmla="*/ 417011 h 3370881"/>
                          <a:gd name="connsiteX189" fmla="*/ 2375647 w 2657256"/>
                          <a:gd name="connsiteY189" fmla="*/ 425976 h 3370881"/>
                          <a:gd name="connsiteX190" fmla="*/ 2357718 w 2657256"/>
                          <a:gd name="connsiteY190" fmla="*/ 430458 h 3370881"/>
                          <a:gd name="connsiteX191" fmla="*/ 2344270 w 2657256"/>
                          <a:gd name="connsiteY191" fmla="*/ 461834 h 3370881"/>
                          <a:gd name="connsiteX192" fmla="*/ 2353235 w 2657256"/>
                          <a:gd name="connsiteY192" fmla="*/ 502176 h 3370881"/>
                          <a:gd name="connsiteX193" fmla="*/ 2362200 w 2657256"/>
                          <a:gd name="connsiteY193" fmla="*/ 515623 h 3370881"/>
                          <a:gd name="connsiteX194" fmla="*/ 2344270 w 2657256"/>
                          <a:gd name="connsiteY194" fmla="*/ 587340 h 3370881"/>
                          <a:gd name="connsiteX195" fmla="*/ 2321859 w 2657256"/>
                          <a:gd name="connsiteY195" fmla="*/ 614234 h 3370881"/>
                          <a:gd name="connsiteX196" fmla="*/ 2308412 w 2657256"/>
                          <a:gd name="connsiteY196" fmla="*/ 636646 h 3370881"/>
                          <a:gd name="connsiteX197" fmla="*/ 2281518 w 2657256"/>
                          <a:gd name="connsiteY197" fmla="*/ 641129 h 3370881"/>
                          <a:gd name="connsiteX198" fmla="*/ 2259106 w 2657256"/>
                          <a:gd name="connsiteY198" fmla="*/ 636646 h 3370881"/>
                          <a:gd name="connsiteX199" fmla="*/ 2277035 w 2657256"/>
                          <a:gd name="connsiteY199" fmla="*/ 578376 h 3370881"/>
                          <a:gd name="connsiteX200" fmla="*/ 2290482 w 2657256"/>
                          <a:gd name="connsiteY200" fmla="*/ 542517 h 3370881"/>
                          <a:gd name="connsiteX201" fmla="*/ 2286000 w 2657256"/>
                          <a:gd name="connsiteY201" fmla="*/ 506658 h 3370881"/>
                          <a:gd name="connsiteX202" fmla="*/ 2245659 w 2657256"/>
                          <a:gd name="connsiteY202" fmla="*/ 448387 h 3370881"/>
                          <a:gd name="connsiteX203" fmla="*/ 2200835 w 2657256"/>
                          <a:gd name="connsiteY203" fmla="*/ 430458 h 3370881"/>
                          <a:gd name="connsiteX204" fmla="*/ 2169459 w 2657256"/>
                          <a:gd name="connsiteY204" fmla="*/ 425976 h 3370881"/>
                          <a:gd name="connsiteX205" fmla="*/ 2102223 w 2657256"/>
                          <a:gd name="connsiteY205" fmla="*/ 430458 h 3370881"/>
                          <a:gd name="connsiteX206" fmla="*/ 2084294 w 2657256"/>
                          <a:gd name="connsiteY206" fmla="*/ 439423 h 3370881"/>
                          <a:gd name="connsiteX207" fmla="*/ 2070847 w 2657256"/>
                          <a:gd name="connsiteY207" fmla="*/ 443905 h 3370881"/>
                          <a:gd name="connsiteX208" fmla="*/ 2061882 w 2657256"/>
                          <a:gd name="connsiteY208" fmla="*/ 461834 h 3370881"/>
                          <a:gd name="connsiteX209" fmla="*/ 2034988 w 2657256"/>
                          <a:gd name="connsiteY209" fmla="*/ 475281 h 3370881"/>
                          <a:gd name="connsiteX210" fmla="*/ 1783976 w 2657256"/>
                          <a:gd name="connsiteY210" fmla="*/ 479764 h 3370881"/>
                          <a:gd name="connsiteX211" fmla="*/ 1766047 w 2657256"/>
                          <a:gd name="connsiteY211" fmla="*/ 488729 h 3370881"/>
                          <a:gd name="connsiteX212" fmla="*/ 1703294 w 2657256"/>
                          <a:gd name="connsiteY212" fmla="*/ 506658 h 3370881"/>
                          <a:gd name="connsiteX213" fmla="*/ 1689847 w 2657256"/>
                          <a:gd name="connsiteY213" fmla="*/ 511140 h 3370881"/>
                          <a:gd name="connsiteX214" fmla="*/ 1676400 w 2657256"/>
                          <a:gd name="connsiteY214" fmla="*/ 520105 h 3370881"/>
                          <a:gd name="connsiteX215" fmla="*/ 1649506 w 2657256"/>
                          <a:gd name="connsiteY215" fmla="*/ 529070 h 3370881"/>
                          <a:gd name="connsiteX216" fmla="*/ 1636059 w 2657256"/>
                          <a:gd name="connsiteY216" fmla="*/ 538034 h 3370881"/>
                          <a:gd name="connsiteX217" fmla="*/ 1622612 w 2657256"/>
                          <a:gd name="connsiteY217" fmla="*/ 551481 h 3370881"/>
                          <a:gd name="connsiteX218" fmla="*/ 1609165 w 2657256"/>
                          <a:gd name="connsiteY218" fmla="*/ 555964 h 3370881"/>
                          <a:gd name="connsiteX219" fmla="*/ 1577788 w 2657256"/>
                          <a:gd name="connsiteY219" fmla="*/ 587340 h 3370881"/>
                          <a:gd name="connsiteX220" fmla="*/ 1568823 w 2657256"/>
                          <a:gd name="connsiteY220" fmla="*/ 600787 h 3370881"/>
                          <a:gd name="connsiteX221" fmla="*/ 1555376 w 2657256"/>
                          <a:gd name="connsiteY221" fmla="*/ 614234 h 3370881"/>
                          <a:gd name="connsiteX222" fmla="*/ 1524000 w 2657256"/>
                          <a:gd name="connsiteY222" fmla="*/ 654576 h 3370881"/>
                          <a:gd name="connsiteX223" fmla="*/ 1519518 w 2657256"/>
                          <a:gd name="connsiteY223" fmla="*/ 668023 h 3370881"/>
                          <a:gd name="connsiteX224" fmla="*/ 1528482 w 2657256"/>
                          <a:gd name="connsiteY224" fmla="*/ 708364 h 3370881"/>
                          <a:gd name="connsiteX225" fmla="*/ 1537447 w 2657256"/>
                          <a:gd name="connsiteY225" fmla="*/ 721811 h 3370881"/>
                          <a:gd name="connsiteX226" fmla="*/ 1568823 w 2657256"/>
                          <a:gd name="connsiteY226" fmla="*/ 712846 h 3370881"/>
                          <a:gd name="connsiteX227" fmla="*/ 1600200 w 2657256"/>
                          <a:gd name="connsiteY227" fmla="*/ 712846 h 3370881"/>
                          <a:gd name="connsiteX228" fmla="*/ 1631576 w 2657256"/>
                          <a:gd name="connsiteY228" fmla="*/ 690434 h 3370881"/>
                          <a:gd name="connsiteX229" fmla="*/ 1645023 w 2657256"/>
                          <a:gd name="connsiteY229" fmla="*/ 676987 h 3370881"/>
                          <a:gd name="connsiteX230" fmla="*/ 1685365 w 2657256"/>
                          <a:gd name="connsiteY230" fmla="*/ 645611 h 3370881"/>
                          <a:gd name="connsiteX231" fmla="*/ 1716741 w 2657256"/>
                          <a:gd name="connsiteY231" fmla="*/ 614234 h 3370881"/>
                          <a:gd name="connsiteX232" fmla="*/ 1748118 w 2657256"/>
                          <a:gd name="connsiteY232" fmla="*/ 596305 h 3370881"/>
                          <a:gd name="connsiteX233" fmla="*/ 1761565 w 2657256"/>
                          <a:gd name="connsiteY233" fmla="*/ 591823 h 3370881"/>
                          <a:gd name="connsiteX234" fmla="*/ 1779494 w 2657256"/>
                          <a:gd name="connsiteY234" fmla="*/ 582858 h 3370881"/>
                          <a:gd name="connsiteX235" fmla="*/ 1815353 w 2657256"/>
                          <a:gd name="connsiteY235" fmla="*/ 573893 h 3370881"/>
                          <a:gd name="connsiteX236" fmla="*/ 2030506 w 2657256"/>
                          <a:gd name="connsiteY236" fmla="*/ 578376 h 3370881"/>
                          <a:gd name="connsiteX237" fmla="*/ 2017059 w 2657256"/>
                          <a:gd name="connsiteY237" fmla="*/ 600787 h 3370881"/>
                          <a:gd name="connsiteX238" fmla="*/ 1981200 w 2657256"/>
                          <a:gd name="connsiteY238" fmla="*/ 636646 h 3370881"/>
                          <a:gd name="connsiteX239" fmla="*/ 1967753 w 2657256"/>
                          <a:gd name="connsiteY239" fmla="*/ 650093 h 3370881"/>
                          <a:gd name="connsiteX240" fmla="*/ 1936376 w 2657256"/>
                          <a:gd name="connsiteY240" fmla="*/ 690434 h 3370881"/>
                          <a:gd name="connsiteX241" fmla="*/ 1905000 w 2657256"/>
                          <a:gd name="connsiteY241" fmla="*/ 717329 h 3370881"/>
                          <a:gd name="connsiteX242" fmla="*/ 1860176 w 2657256"/>
                          <a:gd name="connsiteY242" fmla="*/ 735258 h 3370881"/>
                          <a:gd name="connsiteX243" fmla="*/ 1788459 w 2657256"/>
                          <a:gd name="connsiteY243" fmla="*/ 744223 h 3370881"/>
                          <a:gd name="connsiteX244" fmla="*/ 1846729 w 2657256"/>
                          <a:gd name="connsiteY244" fmla="*/ 802493 h 3370881"/>
                          <a:gd name="connsiteX245" fmla="*/ 1913965 w 2657256"/>
                          <a:gd name="connsiteY245" fmla="*/ 829387 h 3370881"/>
                          <a:gd name="connsiteX246" fmla="*/ 1922929 w 2657256"/>
                          <a:gd name="connsiteY246" fmla="*/ 842834 h 3370881"/>
                          <a:gd name="connsiteX247" fmla="*/ 1967753 w 2657256"/>
                          <a:gd name="connsiteY247" fmla="*/ 883176 h 3370881"/>
                          <a:gd name="connsiteX248" fmla="*/ 1981200 w 2657256"/>
                          <a:gd name="connsiteY248" fmla="*/ 896623 h 3370881"/>
                          <a:gd name="connsiteX249" fmla="*/ 1994647 w 2657256"/>
                          <a:gd name="connsiteY249" fmla="*/ 905587 h 3370881"/>
                          <a:gd name="connsiteX250" fmla="*/ 2021541 w 2657256"/>
                          <a:gd name="connsiteY250" fmla="*/ 927999 h 3370881"/>
                          <a:gd name="connsiteX251" fmla="*/ 2030506 w 2657256"/>
                          <a:gd name="connsiteY251" fmla="*/ 941446 h 3370881"/>
                          <a:gd name="connsiteX252" fmla="*/ 2057400 w 2657256"/>
                          <a:gd name="connsiteY252" fmla="*/ 968340 h 3370881"/>
                          <a:gd name="connsiteX253" fmla="*/ 2088776 w 2657256"/>
                          <a:gd name="connsiteY253" fmla="*/ 1013164 h 3370881"/>
                          <a:gd name="connsiteX254" fmla="*/ 2115670 w 2657256"/>
                          <a:gd name="connsiteY254" fmla="*/ 1057987 h 3370881"/>
                          <a:gd name="connsiteX255" fmla="*/ 2120153 w 2657256"/>
                          <a:gd name="connsiteY255" fmla="*/ 1089364 h 3370881"/>
                          <a:gd name="connsiteX256" fmla="*/ 2138082 w 2657256"/>
                          <a:gd name="connsiteY256" fmla="*/ 1143152 h 3370881"/>
                          <a:gd name="connsiteX257" fmla="*/ 2147047 w 2657256"/>
                          <a:gd name="connsiteY257" fmla="*/ 1196940 h 3370881"/>
                          <a:gd name="connsiteX258" fmla="*/ 2151529 w 2657256"/>
                          <a:gd name="connsiteY258" fmla="*/ 1210387 h 3370881"/>
                          <a:gd name="connsiteX259" fmla="*/ 2156012 w 2657256"/>
                          <a:gd name="connsiteY259" fmla="*/ 1228317 h 3370881"/>
                          <a:gd name="connsiteX260" fmla="*/ 2173941 w 2657256"/>
                          <a:gd name="connsiteY260" fmla="*/ 1295552 h 3370881"/>
                          <a:gd name="connsiteX261" fmla="*/ 2182906 w 2657256"/>
                          <a:gd name="connsiteY261" fmla="*/ 1313481 h 3370881"/>
                          <a:gd name="connsiteX262" fmla="*/ 2187388 w 2657256"/>
                          <a:gd name="connsiteY262" fmla="*/ 1331411 h 3370881"/>
                          <a:gd name="connsiteX263" fmla="*/ 2214282 w 2657256"/>
                          <a:gd name="connsiteY263" fmla="*/ 1385199 h 3370881"/>
                          <a:gd name="connsiteX264" fmla="*/ 2218765 w 2657256"/>
                          <a:gd name="connsiteY264" fmla="*/ 1403129 h 3370881"/>
                          <a:gd name="connsiteX265" fmla="*/ 2223247 w 2657256"/>
                          <a:gd name="connsiteY265" fmla="*/ 1430023 h 3370881"/>
                          <a:gd name="connsiteX266" fmla="*/ 2236694 w 2657256"/>
                          <a:gd name="connsiteY266" fmla="*/ 1456917 h 3370881"/>
                          <a:gd name="connsiteX267" fmla="*/ 2249794 w 2657256"/>
                          <a:gd name="connsiteY267" fmla="*/ 1524624 h 3370881"/>
                          <a:gd name="connsiteX268" fmla="*/ 2241176 w 2657256"/>
                          <a:gd name="connsiteY268" fmla="*/ 1577940 h 3370881"/>
                          <a:gd name="connsiteX269" fmla="*/ 2245659 w 2657256"/>
                          <a:gd name="connsiteY269" fmla="*/ 1595870 h 3370881"/>
                          <a:gd name="connsiteX270" fmla="*/ 2249634 w 2657256"/>
                          <a:gd name="connsiteY270" fmla="*/ 1685855 h 3370881"/>
                          <a:gd name="connsiteX271" fmla="*/ 2227729 w 2657256"/>
                          <a:gd name="connsiteY271" fmla="*/ 1716893 h 3370881"/>
                          <a:gd name="connsiteX272" fmla="*/ 2240500 w 2657256"/>
                          <a:gd name="connsiteY272" fmla="*/ 1674269 h 3370881"/>
                          <a:gd name="connsiteX273" fmla="*/ 2235341 w 2657256"/>
                          <a:gd name="connsiteY273" fmla="*/ 1788611 h 3370881"/>
                          <a:gd name="connsiteX274" fmla="*/ 2230689 w 2657256"/>
                          <a:gd name="connsiteY274" fmla="*/ 1823963 h 3370881"/>
                          <a:gd name="connsiteX275" fmla="*/ 2226207 w 2657256"/>
                          <a:gd name="connsiteY275" fmla="*/ 1824470 h 3370881"/>
                          <a:gd name="connsiteX276" fmla="*/ 2208278 w 2657256"/>
                          <a:gd name="connsiteY276" fmla="*/ 1869293 h 3370881"/>
                          <a:gd name="connsiteX277" fmla="*/ 2195168 w 2657256"/>
                          <a:gd name="connsiteY277" fmla="*/ 1882740 h 3370881"/>
                          <a:gd name="connsiteX278" fmla="*/ 2203458 w 2657256"/>
                          <a:gd name="connsiteY278" fmla="*/ 1918938 h 3370881"/>
                          <a:gd name="connsiteX279" fmla="*/ 2204134 w 2657256"/>
                          <a:gd name="connsiteY279" fmla="*/ 1949806 h 3370881"/>
                          <a:gd name="connsiteX280" fmla="*/ 2226545 w 2657256"/>
                          <a:gd name="connsiteY280" fmla="*/ 1954627 h 3370881"/>
                          <a:gd name="connsiteX281" fmla="*/ 2241176 w 2657256"/>
                          <a:gd name="connsiteY281" fmla="*/ 2012729 h 3370881"/>
                          <a:gd name="connsiteX282" fmla="*/ 2263588 w 2657256"/>
                          <a:gd name="connsiteY282" fmla="*/ 2057552 h 3370881"/>
                          <a:gd name="connsiteX283" fmla="*/ 2286000 w 2657256"/>
                          <a:gd name="connsiteY283" fmla="*/ 2084446 h 3370881"/>
                          <a:gd name="connsiteX284" fmla="*/ 2299447 w 2657256"/>
                          <a:gd name="connsiteY284" fmla="*/ 2124787 h 3370881"/>
                          <a:gd name="connsiteX285" fmla="*/ 2321859 w 2657256"/>
                          <a:gd name="connsiteY285" fmla="*/ 2151681 h 3370881"/>
                          <a:gd name="connsiteX286" fmla="*/ 2344270 w 2657256"/>
                          <a:gd name="connsiteY286" fmla="*/ 2205470 h 3370881"/>
                          <a:gd name="connsiteX287" fmla="*/ 2348753 w 2657256"/>
                          <a:gd name="connsiteY287" fmla="*/ 2223399 h 3370881"/>
                          <a:gd name="connsiteX288" fmla="*/ 2366682 w 2657256"/>
                          <a:gd name="connsiteY288" fmla="*/ 2263740 h 3370881"/>
                          <a:gd name="connsiteX289" fmla="*/ 2375647 w 2657256"/>
                          <a:gd name="connsiteY289" fmla="*/ 2286152 h 3370881"/>
                          <a:gd name="connsiteX290" fmla="*/ 2380129 w 2657256"/>
                          <a:gd name="connsiteY290" fmla="*/ 2308564 h 3370881"/>
                          <a:gd name="connsiteX291" fmla="*/ 2389094 w 2657256"/>
                          <a:gd name="connsiteY291" fmla="*/ 2335458 h 3370881"/>
                          <a:gd name="connsiteX292" fmla="*/ 2393576 w 2657256"/>
                          <a:gd name="connsiteY292" fmla="*/ 2380281 h 3370881"/>
                          <a:gd name="connsiteX293" fmla="*/ 2398059 w 2657256"/>
                          <a:gd name="connsiteY293" fmla="*/ 2393729 h 3370881"/>
                          <a:gd name="connsiteX294" fmla="*/ 2419794 w 2657256"/>
                          <a:gd name="connsiteY294" fmla="*/ 2447517 h 3370881"/>
                          <a:gd name="connsiteX295" fmla="*/ 2427343 w 2657256"/>
                          <a:gd name="connsiteY295" fmla="*/ 2564058 h 3370881"/>
                          <a:gd name="connsiteX296" fmla="*/ 2389094 w 2657256"/>
                          <a:gd name="connsiteY296" fmla="*/ 2837481 h 3370881"/>
                          <a:gd name="connsiteX297" fmla="*/ 2380129 w 2657256"/>
                          <a:gd name="connsiteY297" fmla="*/ 2859893 h 3370881"/>
                          <a:gd name="connsiteX298" fmla="*/ 2357718 w 2657256"/>
                          <a:gd name="connsiteY298" fmla="*/ 2913681 h 3370881"/>
                          <a:gd name="connsiteX299" fmla="*/ 2348753 w 2657256"/>
                          <a:gd name="connsiteY299" fmla="*/ 2936093 h 3370881"/>
                          <a:gd name="connsiteX300" fmla="*/ 2339788 w 2657256"/>
                          <a:gd name="connsiteY300" fmla="*/ 2971952 h 3370881"/>
                          <a:gd name="connsiteX301" fmla="*/ 2326341 w 2657256"/>
                          <a:gd name="connsiteY301" fmla="*/ 2994364 h 3370881"/>
                          <a:gd name="connsiteX302" fmla="*/ 2317376 w 2657256"/>
                          <a:gd name="connsiteY302" fmla="*/ 3025740 h 3370881"/>
                          <a:gd name="connsiteX303" fmla="*/ 2303929 w 2657256"/>
                          <a:gd name="connsiteY303" fmla="*/ 3048152 h 3370881"/>
                          <a:gd name="connsiteX304" fmla="*/ 2290482 w 2657256"/>
                          <a:gd name="connsiteY304" fmla="*/ 3079529 h 3370881"/>
                          <a:gd name="connsiteX305" fmla="*/ 2272553 w 2657256"/>
                          <a:gd name="connsiteY305" fmla="*/ 3084011 h 3370881"/>
                          <a:gd name="connsiteX306" fmla="*/ 2259106 w 2657256"/>
                          <a:gd name="connsiteY306" fmla="*/ 3088493 h 3370881"/>
                          <a:gd name="connsiteX307" fmla="*/ 2241176 w 2657256"/>
                          <a:gd name="connsiteY307" fmla="*/ 3092976 h 3370881"/>
                          <a:gd name="connsiteX308" fmla="*/ 2209800 w 2657256"/>
                          <a:gd name="connsiteY308" fmla="*/ 3101940 h 3370881"/>
                          <a:gd name="connsiteX309" fmla="*/ 2205318 w 2657256"/>
                          <a:gd name="connsiteY309" fmla="*/ 3039187 h 3370881"/>
                          <a:gd name="connsiteX310" fmla="*/ 2218765 w 2657256"/>
                          <a:gd name="connsiteY310" fmla="*/ 3021258 h 3370881"/>
                          <a:gd name="connsiteX311" fmla="*/ 2245659 w 2657256"/>
                          <a:gd name="connsiteY311" fmla="*/ 2971952 h 3370881"/>
                          <a:gd name="connsiteX312" fmla="*/ 2268070 w 2657256"/>
                          <a:gd name="connsiteY312" fmla="*/ 2945058 h 3370881"/>
                          <a:gd name="connsiteX313" fmla="*/ 2298550 w 2657256"/>
                          <a:gd name="connsiteY313" fmla="*/ 2568540 h 3370881"/>
                          <a:gd name="connsiteX314" fmla="*/ 2284986 w 2657256"/>
                          <a:gd name="connsiteY314" fmla="*/ 2532681 h 3370881"/>
                          <a:gd name="connsiteX315" fmla="*/ 2293273 w 2657256"/>
                          <a:gd name="connsiteY315" fmla="*/ 2496653 h 3370881"/>
                          <a:gd name="connsiteX316" fmla="*/ 2278152 w 2657256"/>
                          <a:gd name="connsiteY316" fmla="*/ 2475178 h 3370881"/>
                          <a:gd name="connsiteX317" fmla="*/ 2245659 w 2657256"/>
                          <a:gd name="connsiteY317" fmla="*/ 2389247 h 3370881"/>
                          <a:gd name="connsiteX318" fmla="*/ 2195507 w 2657256"/>
                          <a:gd name="connsiteY318" fmla="*/ 2241328 h 3370881"/>
                          <a:gd name="connsiteX319" fmla="*/ 2083786 w 2657256"/>
                          <a:gd name="connsiteY319" fmla="*/ 2040300 h 3370881"/>
                          <a:gd name="connsiteX320" fmla="*/ 2048773 w 2657256"/>
                          <a:gd name="connsiteY320" fmla="*/ 2017971 h 3370881"/>
                          <a:gd name="connsiteX321" fmla="*/ 2074314 w 2657256"/>
                          <a:gd name="connsiteY321" fmla="*/ 2011967 h 3370881"/>
                          <a:gd name="connsiteX322" fmla="*/ 2034988 w 2657256"/>
                          <a:gd name="connsiteY322" fmla="*/ 2003764 h 3370881"/>
                          <a:gd name="connsiteX323" fmla="*/ 2026023 w 2657256"/>
                          <a:gd name="connsiteY323" fmla="*/ 2026176 h 3370881"/>
                          <a:gd name="connsiteX324" fmla="*/ 2021541 w 2657256"/>
                          <a:gd name="connsiteY324" fmla="*/ 2039623 h 3370881"/>
                          <a:gd name="connsiteX325" fmla="*/ 1999129 w 2657256"/>
                          <a:gd name="connsiteY325" fmla="*/ 2053070 h 3370881"/>
                          <a:gd name="connsiteX326" fmla="*/ 1990165 w 2657256"/>
                          <a:gd name="connsiteY326" fmla="*/ 2070999 h 3370881"/>
                          <a:gd name="connsiteX327" fmla="*/ 1967753 w 2657256"/>
                          <a:gd name="connsiteY327" fmla="*/ 2106858 h 3370881"/>
                          <a:gd name="connsiteX328" fmla="*/ 1981200 w 2657256"/>
                          <a:gd name="connsiteY328" fmla="*/ 2223399 h 3370881"/>
                          <a:gd name="connsiteX329" fmla="*/ 1994647 w 2657256"/>
                          <a:gd name="connsiteY329" fmla="*/ 2254776 h 3370881"/>
                          <a:gd name="connsiteX330" fmla="*/ 2003612 w 2657256"/>
                          <a:gd name="connsiteY330" fmla="*/ 2272705 h 3370881"/>
                          <a:gd name="connsiteX331" fmla="*/ 2026023 w 2657256"/>
                          <a:gd name="connsiteY331" fmla="*/ 2304081 h 3370881"/>
                          <a:gd name="connsiteX332" fmla="*/ 2043953 w 2657256"/>
                          <a:gd name="connsiteY332" fmla="*/ 2348905 h 3370881"/>
                          <a:gd name="connsiteX333" fmla="*/ 2061882 w 2657256"/>
                          <a:gd name="connsiteY333" fmla="*/ 2371317 h 3370881"/>
                          <a:gd name="connsiteX334" fmla="*/ 2088776 w 2657256"/>
                          <a:gd name="connsiteY334" fmla="*/ 2434070 h 3370881"/>
                          <a:gd name="connsiteX335" fmla="*/ 2102223 w 2657256"/>
                          <a:gd name="connsiteY335" fmla="*/ 2465446 h 3370881"/>
                          <a:gd name="connsiteX336" fmla="*/ 2106706 w 2657256"/>
                          <a:gd name="connsiteY336" fmla="*/ 2496823 h 3370881"/>
                          <a:gd name="connsiteX337" fmla="*/ 2124635 w 2657256"/>
                          <a:gd name="connsiteY337" fmla="*/ 2559576 h 3370881"/>
                          <a:gd name="connsiteX338" fmla="*/ 2138082 w 2657256"/>
                          <a:gd name="connsiteY338" fmla="*/ 2649223 h 3370881"/>
                          <a:gd name="connsiteX339" fmla="*/ 2147047 w 2657256"/>
                          <a:gd name="connsiteY339" fmla="*/ 2685081 h 3370881"/>
                          <a:gd name="connsiteX340" fmla="*/ 2151529 w 2657256"/>
                          <a:gd name="connsiteY340" fmla="*/ 2716458 h 3370881"/>
                          <a:gd name="connsiteX341" fmla="*/ 2160494 w 2657256"/>
                          <a:gd name="connsiteY341" fmla="*/ 2770246 h 3370881"/>
                          <a:gd name="connsiteX342" fmla="*/ 2156012 w 2657256"/>
                          <a:gd name="connsiteY342" fmla="*/ 2962987 h 3370881"/>
                          <a:gd name="connsiteX343" fmla="*/ 2138082 w 2657256"/>
                          <a:gd name="connsiteY343" fmla="*/ 3043670 h 3370881"/>
                          <a:gd name="connsiteX344" fmla="*/ 2133600 w 2657256"/>
                          <a:gd name="connsiteY344" fmla="*/ 3061599 h 3370881"/>
                          <a:gd name="connsiteX345" fmla="*/ 2120153 w 2657256"/>
                          <a:gd name="connsiteY345" fmla="*/ 3079529 h 3370881"/>
                          <a:gd name="connsiteX346" fmla="*/ 2111188 w 2657256"/>
                          <a:gd name="connsiteY346" fmla="*/ 3106423 h 3370881"/>
                          <a:gd name="connsiteX347" fmla="*/ 2088776 w 2657256"/>
                          <a:gd name="connsiteY347" fmla="*/ 3137799 h 3370881"/>
                          <a:gd name="connsiteX348" fmla="*/ 2075329 w 2657256"/>
                          <a:gd name="connsiteY348" fmla="*/ 3164693 h 3370881"/>
                          <a:gd name="connsiteX349" fmla="*/ 2061882 w 2657256"/>
                          <a:gd name="connsiteY349" fmla="*/ 3169176 h 3370881"/>
                          <a:gd name="connsiteX350" fmla="*/ 2021541 w 2657256"/>
                          <a:gd name="connsiteY350" fmla="*/ 3164693 h 3370881"/>
                          <a:gd name="connsiteX351" fmla="*/ 2012576 w 2657256"/>
                          <a:gd name="connsiteY351" fmla="*/ 3119870 h 3370881"/>
                          <a:gd name="connsiteX352" fmla="*/ 2048435 w 2657256"/>
                          <a:gd name="connsiteY352" fmla="*/ 3021258 h 3370881"/>
                          <a:gd name="connsiteX353" fmla="*/ 2048435 w 2657256"/>
                          <a:gd name="connsiteY353" fmla="*/ 3021258 h 3370881"/>
                          <a:gd name="connsiteX354" fmla="*/ 2061882 w 2657256"/>
                          <a:gd name="connsiteY354" fmla="*/ 2967470 h 3370881"/>
                          <a:gd name="connsiteX355" fmla="*/ 2070847 w 2657256"/>
                          <a:gd name="connsiteY355" fmla="*/ 2882305 h 3370881"/>
                          <a:gd name="connsiteX356" fmla="*/ 2066365 w 2657256"/>
                          <a:gd name="connsiteY356" fmla="*/ 2725423 h 3370881"/>
                          <a:gd name="connsiteX357" fmla="*/ 2043953 w 2657256"/>
                          <a:gd name="connsiteY357" fmla="*/ 2649223 h 3370881"/>
                          <a:gd name="connsiteX358" fmla="*/ 2030506 w 2657256"/>
                          <a:gd name="connsiteY358" fmla="*/ 2622329 h 3370881"/>
                          <a:gd name="connsiteX359" fmla="*/ 2017059 w 2657256"/>
                          <a:gd name="connsiteY359" fmla="*/ 2581987 h 3370881"/>
                          <a:gd name="connsiteX360" fmla="*/ 1981200 w 2657256"/>
                          <a:gd name="connsiteY360" fmla="*/ 2514752 h 3370881"/>
                          <a:gd name="connsiteX361" fmla="*/ 1972235 w 2657256"/>
                          <a:gd name="connsiteY361" fmla="*/ 2501305 h 3370881"/>
                          <a:gd name="connsiteX362" fmla="*/ 1958788 w 2657256"/>
                          <a:gd name="connsiteY362" fmla="*/ 2478893 h 3370881"/>
                          <a:gd name="connsiteX363" fmla="*/ 1905000 w 2657256"/>
                          <a:gd name="connsiteY363" fmla="*/ 2398211 h 3370881"/>
                          <a:gd name="connsiteX364" fmla="*/ 1882588 w 2657256"/>
                          <a:gd name="connsiteY364" fmla="*/ 2357870 h 3370881"/>
                          <a:gd name="connsiteX365" fmla="*/ 1869141 w 2657256"/>
                          <a:gd name="connsiteY365" fmla="*/ 2339940 h 3370881"/>
                          <a:gd name="connsiteX366" fmla="*/ 1806388 w 2657256"/>
                          <a:gd name="connsiteY366" fmla="*/ 2313046 h 3370881"/>
                          <a:gd name="connsiteX367" fmla="*/ 1779494 w 2657256"/>
                          <a:gd name="connsiteY367" fmla="*/ 2304081 h 3370881"/>
                          <a:gd name="connsiteX368" fmla="*/ 1752600 w 2657256"/>
                          <a:gd name="connsiteY368" fmla="*/ 2299599 h 3370881"/>
                          <a:gd name="connsiteX369" fmla="*/ 1680882 w 2657256"/>
                          <a:gd name="connsiteY369" fmla="*/ 2277187 h 3370881"/>
                          <a:gd name="connsiteX370" fmla="*/ 1719025 w 2657256"/>
                          <a:gd name="connsiteY370" fmla="*/ 2281331 h 3370881"/>
                          <a:gd name="connsiteX371" fmla="*/ 1756997 w 2657256"/>
                          <a:gd name="connsiteY371" fmla="*/ 2289450 h 3370881"/>
                          <a:gd name="connsiteX372" fmla="*/ 1656440 w 2657256"/>
                          <a:gd name="connsiteY372" fmla="*/ 2298583 h 3370881"/>
                          <a:gd name="connsiteX373" fmla="*/ 1537447 w 2657256"/>
                          <a:gd name="connsiteY373" fmla="*/ 2329960 h 3370881"/>
                          <a:gd name="connsiteX374" fmla="*/ 1571993 w 2657256"/>
                          <a:gd name="connsiteY374" fmla="*/ 2317957 h 3370881"/>
                          <a:gd name="connsiteX375" fmla="*/ 1509707 w 2657256"/>
                          <a:gd name="connsiteY375" fmla="*/ 2338926 h 3370881"/>
                          <a:gd name="connsiteX376" fmla="*/ 1500444 w 2657256"/>
                          <a:gd name="connsiteY376" fmla="*/ 2355271 h 3370881"/>
                          <a:gd name="connsiteX377" fmla="*/ 1402678 w 2657256"/>
                          <a:gd name="connsiteY377" fmla="*/ 2339641 h 3370881"/>
                          <a:gd name="connsiteX378" fmla="*/ 1322892 w 2657256"/>
                          <a:gd name="connsiteY378" fmla="*/ 2336952 h 3370881"/>
                          <a:gd name="connsiteX379" fmla="*/ 1199384 w 2657256"/>
                          <a:gd name="connsiteY379" fmla="*/ 2307041 h 3370881"/>
                          <a:gd name="connsiteX380" fmla="*/ 1066800 w 2657256"/>
                          <a:gd name="connsiteY380" fmla="*/ 2272705 h 3370881"/>
                          <a:gd name="connsiteX381" fmla="*/ 1030941 w 2657256"/>
                          <a:gd name="connsiteY381" fmla="*/ 2263740 h 3370881"/>
                          <a:gd name="connsiteX382" fmla="*/ 986118 w 2657256"/>
                          <a:gd name="connsiteY382" fmla="*/ 2241329 h 3370881"/>
                          <a:gd name="connsiteX383" fmla="*/ 968188 w 2657256"/>
                          <a:gd name="connsiteY383" fmla="*/ 2232364 h 3370881"/>
                          <a:gd name="connsiteX384" fmla="*/ 936812 w 2657256"/>
                          <a:gd name="connsiteY384" fmla="*/ 2214434 h 3370881"/>
                          <a:gd name="connsiteX385" fmla="*/ 905435 w 2657256"/>
                          <a:gd name="connsiteY385" fmla="*/ 2196505 h 3370881"/>
                          <a:gd name="connsiteX386" fmla="*/ 869576 w 2657256"/>
                          <a:gd name="connsiteY386" fmla="*/ 2209952 h 3370881"/>
                          <a:gd name="connsiteX387" fmla="*/ 856129 w 2657256"/>
                          <a:gd name="connsiteY387" fmla="*/ 2227881 h 3370881"/>
                          <a:gd name="connsiteX388" fmla="*/ 815788 w 2657256"/>
                          <a:gd name="connsiteY388" fmla="*/ 2268223 h 3370881"/>
                          <a:gd name="connsiteX389" fmla="*/ 788894 w 2657256"/>
                          <a:gd name="connsiteY389" fmla="*/ 2290634 h 3370881"/>
                          <a:gd name="connsiteX390" fmla="*/ 762000 w 2657256"/>
                          <a:gd name="connsiteY390" fmla="*/ 2313046 h 3370881"/>
                          <a:gd name="connsiteX391" fmla="*/ 753035 w 2657256"/>
                          <a:gd name="connsiteY391" fmla="*/ 2326493 h 3370881"/>
                          <a:gd name="connsiteX392" fmla="*/ 735106 w 2657256"/>
                          <a:gd name="connsiteY392" fmla="*/ 2339940 h 3370881"/>
                          <a:gd name="connsiteX393" fmla="*/ 712694 w 2657256"/>
                          <a:gd name="connsiteY393" fmla="*/ 2362352 h 3370881"/>
                          <a:gd name="connsiteX394" fmla="*/ 694765 w 2657256"/>
                          <a:gd name="connsiteY394" fmla="*/ 2375799 h 3370881"/>
                          <a:gd name="connsiteX395" fmla="*/ 681318 w 2657256"/>
                          <a:gd name="connsiteY395" fmla="*/ 2393729 h 3370881"/>
                          <a:gd name="connsiteX396" fmla="*/ 667870 w 2657256"/>
                          <a:gd name="connsiteY396" fmla="*/ 2402693 h 3370881"/>
                          <a:gd name="connsiteX397" fmla="*/ 623047 w 2657256"/>
                          <a:gd name="connsiteY397" fmla="*/ 2443034 h 3370881"/>
                          <a:gd name="connsiteX398" fmla="*/ 600635 w 2657256"/>
                          <a:gd name="connsiteY398" fmla="*/ 2474411 h 3370881"/>
                          <a:gd name="connsiteX399" fmla="*/ 587188 w 2657256"/>
                          <a:gd name="connsiteY399" fmla="*/ 2514752 h 3370881"/>
                          <a:gd name="connsiteX400" fmla="*/ 582706 w 2657256"/>
                          <a:gd name="connsiteY400" fmla="*/ 2546129 h 3370881"/>
                          <a:gd name="connsiteX401" fmla="*/ 596153 w 2657256"/>
                          <a:gd name="connsiteY401" fmla="*/ 2635776 h 3370881"/>
                          <a:gd name="connsiteX402" fmla="*/ 600635 w 2657256"/>
                          <a:gd name="connsiteY402" fmla="*/ 2653705 h 3370881"/>
                          <a:gd name="connsiteX403" fmla="*/ 609600 w 2657256"/>
                          <a:gd name="connsiteY403" fmla="*/ 2671634 h 3370881"/>
                          <a:gd name="connsiteX404" fmla="*/ 614082 w 2657256"/>
                          <a:gd name="connsiteY404" fmla="*/ 2689564 h 3370881"/>
                          <a:gd name="connsiteX405" fmla="*/ 623047 w 2657256"/>
                          <a:gd name="connsiteY405" fmla="*/ 2711976 h 3370881"/>
                          <a:gd name="connsiteX406" fmla="*/ 627529 w 2657256"/>
                          <a:gd name="connsiteY406" fmla="*/ 2734387 h 3370881"/>
                          <a:gd name="connsiteX407" fmla="*/ 640976 w 2657256"/>
                          <a:gd name="connsiteY407" fmla="*/ 2765764 h 3370881"/>
                          <a:gd name="connsiteX408" fmla="*/ 645459 w 2657256"/>
                          <a:gd name="connsiteY408" fmla="*/ 2779211 h 3370881"/>
                          <a:gd name="connsiteX409" fmla="*/ 658906 w 2657256"/>
                          <a:gd name="connsiteY409" fmla="*/ 2801623 h 3370881"/>
                          <a:gd name="connsiteX410" fmla="*/ 676835 w 2657256"/>
                          <a:gd name="connsiteY410" fmla="*/ 2864376 h 3370881"/>
                          <a:gd name="connsiteX411" fmla="*/ 690282 w 2657256"/>
                          <a:gd name="connsiteY411" fmla="*/ 2895752 h 3370881"/>
                          <a:gd name="connsiteX412" fmla="*/ 699247 w 2657256"/>
                          <a:gd name="connsiteY412" fmla="*/ 2940576 h 3370881"/>
                          <a:gd name="connsiteX413" fmla="*/ 703729 w 2657256"/>
                          <a:gd name="connsiteY413" fmla="*/ 2967470 h 3370881"/>
                          <a:gd name="connsiteX414" fmla="*/ 717176 w 2657256"/>
                          <a:gd name="connsiteY414" fmla="*/ 2994364 h 3370881"/>
                          <a:gd name="connsiteX415" fmla="*/ 735106 w 2657256"/>
                          <a:gd name="connsiteY415" fmla="*/ 3052634 h 3370881"/>
                          <a:gd name="connsiteX416" fmla="*/ 739588 w 2657256"/>
                          <a:gd name="connsiteY416" fmla="*/ 3079529 h 3370881"/>
                          <a:gd name="connsiteX417" fmla="*/ 762000 w 2657256"/>
                          <a:gd name="connsiteY417" fmla="*/ 3142281 h 3370881"/>
                          <a:gd name="connsiteX418" fmla="*/ 766482 w 2657256"/>
                          <a:gd name="connsiteY418" fmla="*/ 3231929 h 3370881"/>
                          <a:gd name="connsiteX419" fmla="*/ 770965 w 2657256"/>
                          <a:gd name="connsiteY419" fmla="*/ 3254340 h 3370881"/>
                          <a:gd name="connsiteX420" fmla="*/ 775447 w 2657256"/>
                          <a:gd name="connsiteY420" fmla="*/ 3285717 h 3370881"/>
                          <a:gd name="connsiteX421" fmla="*/ 748553 w 2657256"/>
                          <a:gd name="connsiteY421" fmla="*/ 3335023 h 3370881"/>
                          <a:gd name="connsiteX422" fmla="*/ 721659 w 2657256"/>
                          <a:gd name="connsiteY422" fmla="*/ 3343987 h 3370881"/>
                          <a:gd name="connsiteX423" fmla="*/ 708212 w 2657256"/>
                          <a:gd name="connsiteY423" fmla="*/ 3348470 h 3370881"/>
                          <a:gd name="connsiteX424" fmla="*/ 623047 w 2657256"/>
                          <a:gd name="connsiteY424" fmla="*/ 3330540 h 3370881"/>
                          <a:gd name="connsiteX425" fmla="*/ 609600 w 2657256"/>
                          <a:gd name="connsiteY425" fmla="*/ 3308129 h 3370881"/>
                          <a:gd name="connsiteX426" fmla="*/ 591670 w 2657256"/>
                          <a:gd name="connsiteY426" fmla="*/ 3267787 h 3370881"/>
                          <a:gd name="connsiteX427" fmla="*/ 560294 w 2657256"/>
                          <a:gd name="connsiteY427" fmla="*/ 3209517 h 3370881"/>
                          <a:gd name="connsiteX428" fmla="*/ 551329 w 2657256"/>
                          <a:gd name="connsiteY428" fmla="*/ 3196070 h 3370881"/>
                          <a:gd name="connsiteX429" fmla="*/ 528918 w 2657256"/>
                          <a:gd name="connsiteY429" fmla="*/ 3173658 h 3370881"/>
                          <a:gd name="connsiteX430" fmla="*/ 519953 w 2657256"/>
                          <a:gd name="connsiteY430" fmla="*/ 3128834 h 3370881"/>
                          <a:gd name="connsiteX431" fmla="*/ 524435 w 2657256"/>
                          <a:gd name="connsiteY431" fmla="*/ 3101940 h 3370881"/>
                          <a:gd name="connsiteX432" fmla="*/ 528918 w 2657256"/>
                          <a:gd name="connsiteY432" fmla="*/ 3088493 h 3370881"/>
                          <a:gd name="connsiteX433" fmla="*/ 542365 w 2657256"/>
                          <a:gd name="connsiteY433" fmla="*/ 3052634 h 3370881"/>
                          <a:gd name="connsiteX434" fmla="*/ 484094 w 2657256"/>
                          <a:gd name="connsiteY434" fmla="*/ 2886787 h 3370881"/>
                          <a:gd name="connsiteX435" fmla="*/ 443753 w 2657256"/>
                          <a:gd name="connsiteY435" fmla="*/ 2779211 h 3370881"/>
                          <a:gd name="connsiteX436" fmla="*/ 439270 w 2657256"/>
                          <a:gd name="connsiteY436" fmla="*/ 2752317 h 3370881"/>
                          <a:gd name="connsiteX437" fmla="*/ 430306 w 2657256"/>
                          <a:gd name="connsiteY437" fmla="*/ 2716458 h 3370881"/>
                          <a:gd name="connsiteX438" fmla="*/ 425823 w 2657256"/>
                          <a:gd name="connsiteY438" fmla="*/ 2680599 h 3370881"/>
                          <a:gd name="connsiteX439" fmla="*/ 398929 w 2657256"/>
                          <a:gd name="connsiteY439" fmla="*/ 2599917 h 3370881"/>
                          <a:gd name="connsiteX440" fmla="*/ 385482 w 2657256"/>
                          <a:gd name="connsiteY440" fmla="*/ 2568540 h 3370881"/>
                          <a:gd name="connsiteX441" fmla="*/ 381000 w 2657256"/>
                          <a:gd name="connsiteY441" fmla="*/ 2550611 h 3370881"/>
                          <a:gd name="connsiteX442" fmla="*/ 372035 w 2657256"/>
                          <a:gd name="connsiteY442" fmla="*/ 2483376 h 3370881"/>
                          <a:gd name="connsiteX443" fmla="*/ 367553 w 2657256"/>
                          <a:gd name="connsiteY443" fmla="*/ 2469929 h 3370881"/>
                          <a:gd name="connsiteX444" fmla="*/ 407894 w 2657256"/>
                          <a:gd name="connsiteY444" fmla="*/ 2451999 h 3370881"/>
                          <a:gd name="connsiteX445" fmla="*/ 515470 w 2657256"/>
                          <a:gd name="connsiteY445" fmla="*/ 2407176 h 3370881"/>
                          <a:gd name="connsiteX446" fmla="*/ 578223 w 2657256"/>
                          <a:gd name="connsiteY446" fmla="*/ 2353387 h 3370881"/>
                          <a:gd name="connsiteX447" fmla="*/ 587188 w 2657256"/>
                          <a:gd name="connsiteY447" fmla="*/ 2330976 h 3370881"/>
                          <a:gd name="connsiteX448" fmla="*/ 614082 w 2657256"/>
                          <a:gd name="connsiteY448" fmla="*/ 2254776 h 3370881"/>
                          <a:gd name="connsiteX449" fmla="*/ 649941 w 2657256"/>
                          <a:gd name="connsiteY449" fmla="*/ 2200987 h 3370881"/>
                          <a:gd name="connsiteX450" fmla="*/ 690282 w 2657256"/>
                          <a:gd name="connsiteY450" fmla="*/ 2174093 h 3370881"/>
                          <a:gd name="connsiteX451" fmla="*/ 703729 w 2657256"/>
                          <a:gd name="connsiteY451" fmla="*/ 2165129 h 3370881"/>
                          <a:gd name="connsiteX452" fmla="*/ 739588 w 2657256"/>
                          <a:gd name="connsiteY452" fmla="*/ 2147199 h 3370881"/>
                          <a:gd name="connsiteX453" fmla="*/ 708212 w 2657256"/>
                          <a:gd name="connsiteY453" fmla="*/ 2187540 h 3370881"/>
                          <a:gd name="connsiteX454" fmla="*/ 654423 w 2657256"/>
                          <a:gd name="connsiteY454" fmla="*/ 2241329 h 3370881"/>
                          <a:gd name="connsiteX455" fmla="*/ 636494 w 2657256"/>
                          <a:gd name="connsiteY455" fmla="*/ 2259258 h 3370881"/>
                          <a:gd name="connsiteX456" fmla="*/ 614082 w 2657256"/>
                          <a:gd name="connsiteY456" fmla="*/ 2286152 h 3370881"/>
                          <a:gd name="connsiteX457" fmla="*/ 592179 w 2657256"/>
                          <a:gd name="connsiteY457" fmla="*/ 2282347 h 3370881"/>
                          <a:gd name="connsiteX458" fmla="*/ 555980 w 2657256"/>
                          <a:gd name="connsiteY458" fmla="*/ 2313892 h 3370881"/>
                          <a:gd name="connsiteX459" fmla="*/ 524435 w 2657256"/>
                          <a:gd name="connsiteY459" fmla="*/ 2348905 h 3370881"/>
                          <a:gd name="connsiteX460" fmla="*/ 502023 w 2657256"/>
                          <a:gd name="connsiteY460" fmla="*/ 2362352 h 3370881"/>
                          <a:gd name="connsiteX461" fmla="*/ 461682 w 2657256"/>
                          <a:gd name="connsiteY461" fmla="*/ 2389246 h 3370881"/>
                          <a:gd name="connsiteX462" fmla="*/ 448235 w 2657256"/>
                          <a:gd name="connsiteY462" fmla="*/ 2398211 h 3370881"/>
                          <a:gd name="connsiteX463" fmla="*/ 430306 w 2657256"/>
                          <a:gd name="connsiteY463" fmla="*/ 2407176 h 3370881"/>
                          <a:gd name="connsiteX464" fmla="*/ 412376 w 2657256"/>
                          <a:gd name="connsiteY464" fmla="*/ 2420623 h 3370881"/>
                          <a:gd name="connsiteX465" fmla="*/ 389965 w 2657256"/>
                          <a:gd name="connsiteY465" fmla="*/ 2429587 h 3370881"/>
                          <a:gd name="connsiteX466" fmla="*/ 372035 w 2657256"/>
                          <a:gd name="connsiteY466" fmla="*/ 2443034 h 3370881"/>
                          <a:gd name="connsiteX467" fmla="*/ 318247 w 2657256"/>
                          <a:gd name="connsiteY467" fmla="*/ 2474411 h 3370881"/>
                          <a:gd name="connsiteX468" fmla="*/ 304800 w 2657256"/>
                          <a:gd name="connsiteY468" fmla="*/ 2492340 h 3370881"/>
                          <a:gd name="connsiteX469" fmla="*/ 282388 w 2657256"/>
                          <a:gd name="connsiteY469" fmla="*/ 2519234 h 3370881"/>
                          <a:gd name="connsiteX470" fmla="*/ 295835 w 2657256"/>
                          <a:gd name="connsiteY470" fmla="*/ 2815070 h 3370881"/>
                          <a:gd name="connsiteX471" fmla="*/ 300318 w 2657256"/>
                          <a:gd name="connsiteY471" fmla="*/ 2837481 h 3370881"/>
                          <a:gd name="connsiteX472" fmla="*/ 304800 w 2657256"/>
                          <a:gd name="connsiteY472" fmla="*/ 2868858 h 3370881"/>
                          <a:gd name="connsiteX473" fmla="*/ 309282 w 2657256"/>
                          <a:gd name="connsiteY473" fmla="*/ 2927129 h 3370881"/>
                          <a:gd name="connsiteX474" fmla="*/ 322729 w 2657256"/>
                          <a:gd name="connsiteY474" fmla="*/ 2985399 h 3370881"/>
                          <a:gd name="connsiteX475" fmla="*/ 327212 w 2657256"/>
                          <a:gd name="connsiteY475" fmla="*/ 3012293 h 3370881"/>
                          <a:gd name="connsiteX476" fmla="*/ 331694 w 2657256"/>
                          <a:gd name="connsiteY476" fmla="*/ 3043670 h 3370881"/>
                          <a:gd name="connsiteX477" fmla="*/ 345141 w 2657256"/>
                          <a:gd name="connsiteY477" fmla="*/ 3070564 h 3370881"/>
                          <a:gd name="connsiteX478" fmla="*/ 367553 w 2657256"/>
                          <a:gd name="connsiteY478" fmla="*/ 3124352 h 3370881"/>
                          <a:gd name="connsiteX479" fmla="*/ 381000 w 2657256"/>
                          <a:gd name="connsiteY479" fmla="*/ 3182623 h 3370881"/>
                          <a:gd name="connsiteX480" fmla="*/ 389965 w 2657256"/>
                          <a:gd name="connsiteY480" fmla="*/ 3196070 h 3370881"/>
                          <a:gd name="connsiteX481" fmla="*/ 394447 w 2657256"/>
                          <a:gd name="connsiteY481" fmla="*/ 3213999 h 3370881"/>
                          <a:gd name="connsiteX482" fmla="*/ 412376 w 2657256"/>
                          <a:gd name="connsiteY482" fmla="*/ 3245376 h 3370881"/>
                          <a:gd name="connsiteX483" fmla="*/ 416859 w 2657256"/>
                          <a:gd name="connsiteY483" fmla="*/ 3258823 h 3370881"/>
                          <a:gd name="connsiteX484" fmla="*/ 425823 w 2657256"/>
                          <a:gd name="connsiteY484" fmla="*/ 3272270 h 3370881"/>
                          <a:gd name="connsiteX485" fmla="*/ 439270 w 2657256"/>
                          <a:gd name="connsiteY485" fmla="*/ 3303646 h 3370881"/>
                          <a:gd name="connsiteX486" fmla="*/ 439270 w 2657256"/>
                          <a:gd name="connsiteY486" fmla="*/ 3352952 h 3370881"/>
                          <a:gd name="connsiteX487" fmla="*/ 430306 w 2657256"/>
                          <a:gd name="connsiteY487" fmla="*/ 3366399 h 3370881"/>
                          <a:gd name="connsiteX488" fmla="*/ 412376 w 2657256"/>
                          <a:gd name="connsiteY488" fmla="*/ 3370881 h 3370881"/>
                          <a:gd name="connsiteX489" fmla="*/ 295835 w 2657256"/>
                          <a:gd name="connsiteY489" fmla="*/ 3357434 h 3370881"/>
                          <a:gd name="connsiteX490" fmla="*/ 264459 w 2657256"/>
                          <a:gd name="connsiteY490" fmla="*/ 3276752 h 3370881"/>
                          <a:gd name="connsiteX491" fmla="*/ 259976 w 2657256"/>
                          <a:gd name="connsiteY491" fmla="*/ 3240893 h 3370881"/>
                          <a:gd name="connsiteX492" fmla="*/ 246529 w 2657256"/>
                          <a:gd name="connsiteY492" fmla="*/ 3178140 h 3370881"/>
                          <a:gd name="connsiteX493" fmla="*/ 237565 w 2657256"/>
                          <a:gd name="connsiteY493" fmla="*/ 3084011 h 3370881"/>
                          <a:gd name="connsiteX494" fmla="*/ 228600 w 2657256"/>
                          <a:gd name="connsiteY494" fmla="*/ 3057117 h 3370881"/>
                          <a:gd name="connsiteX495" fmla="*/ 219635 w 2657256"/>
                          <a:gd name="connsiteY495" fmla="*/ 3021258 h 3370881"/>
                          <a:gd name="connsiteX496" fmla="*/ 206188 w 2657256"/>
                          <a:gd name="connsiteY496" fmla="*/ 2980917 h 3370881"/>
                          <a:gd name="connsiteX497" fmla="*/ 201706 w 2657256"/>
                          <a:gd name="connsiteY497" fmla="*/ 2949540 h 3370881"/>
                          <a:gd name="connsiteX498" fmla="*/ 197223 w 2657256"/>
                          <a:gd name="connsiteY498" fmla="*/ 2927129 h 3370881"/>
                          <a:gd name="connsiteX499" fmla="*/ 192741 w 2657256"/>
                          <a:gd name="connsiteY499" fmla="*/ 2891270 h 3370881"/>
                          <a:gd name="connsiteX500" fmla="*/ 188259 w 2657256"/>
                          <a:gd name="connsiteY500" fmla="*/ 2850929 h 3370881"/>
                          <a:gd name="connsiteX501" fmla="*/ 179294 w 2657256"/>
                          <a:gd name="connsiteY501" fmla="*/ 2824034 h 3370881"/>
                          <a:gd name="connsiteX502" fmla="*/ 165847 w 2657256"/>
                          <a:gd name="connsiteY502" fmla="*/ 2774729 h 3370881"/>
                          <a:gd name="connsiteX503" fmla="*/ 161365 w 2657256"/>
                          <a:gd name="connsiteY503" fmla="*/ 2747834 h 3370881"/>
                          <a:gd name="connsiteX504" fmla="*/ 156882 w 2657256"/>
                          <a:gd name="connsiteY504" fmla="*/ 2559576 h 3370881"/>
                          <a:gd name="connsiteX505" fmla="*/ 152400 w 2657256"/>
                          <a:gd name="connsiteY505" fmla="*/ 2519234 h 3370881"/>
                          <a:gd name="connsiteX506" fmla="*/ 118035 w 2657256"/>
                          <a:gd name="connsiteY506" fmla="*/ 2400004 h 3370881"/>
                          <a:gd name="connsiteX507" fmla="*/ 117048 w 2657256"/>
                          <a:gd name="connsiteY507" fmla="*/ 2344423 h 3370881"/>
                          <a:gd name="connsiteX508" fmla="*/ 100106 w 2657256"/>
                          <a:gd name="connsiteY508" fmla="*/ 2330976 h 3370881"/>
                          <a:gd name="connsiteX509" fmla="*/ 138953 w 2657256"/>
                          <a:gd name="connsiteY509" fmla="*/ 2313046 h 3370881"/>
                          <a:gd name="connsiteX510" fmla="*/ 152400 w 2657256"/>
                          <a:gd name="connsiteY510" fmla="*/ 2304081 h 3370881"/>
                          <a:gd name="connsiteX511" fmla="*/ 170329 w 2657256"/>
                          <a:gd name="connsiteY511" fmla="*/ 2259258 h 3370881"/>
                          <a:gd name="connsiteX512" fmla="*/ 188259 w 2657256"/>
                          <a:gd name="connsiteY512" fmla="*/ 2223399 h 3370881"/>
                          <a:gd name="connsiteX513" fmla="*/ 206188 w 2657256"/>
                          <a:gd name="connsiteY513" fmla="*/ 2187540 h 3370881"/>
                          <a:gd name="connsiteX514" fmla="*/ 210670 w 2657256"/>
                          <a:gd name="connsiteY514" fmla="*/ 2174093 h 3370881"/>
                          <a:gd name="connsiteX515" fmla="*/ 219635 w 2657256"/>
                          <a:gd name="connsiteY515" fmla="*/ 2115823 h 3370881"/>
                          <a:gd name="connsiteX516" fmla="*/ 210670 w 2657256"/>
                          <a:gd name="connsiteY516" fmla="*/ 1958940 h 3370881"/>
                          <a:gd name="connsiteX517" fmla="*/ 192741 w 2657256"/>
                          <a:gd name="connsiteY517" fmla="*/ 1923081 h 3370881"/>
                          <a:gd name="connsiteX518" fmla="*/ 179294 w 2657256"/>
                          <a:gd name="connsiteY518" fmla="*/ 1891705 h 3370881"/>
                          <a:gd name="connsiteX519" fmla="*/ 165847 w 2657256"/>
                          <a:gd name="connsiteY519" fmla="*/ 1864811 h 3370881"/>
                          <a:gd name="connsiteX520" fmla="*/ 152400 w 2657256"/>
                          <a:gd name="connsiteY520" fmla="*/ 1833434 h 3370881"/>
                          <a:gd name="connsiteX521" fmla="*/ 143435 w 2657256"/>
                          <a:gd name="connsiteY521" fmla="*/ 1819987 h 3370881"/>
                          <a:gd name="connsiteX522" fmla="*/ 107576 w 2657256"/>
                          <a:gd name="connsiteY522" fmla="*/ 1784129 h 3370881"/>
                          <a:gd name="connsiteX523" fmla="*/ 94129 w 2657256"/>
                          <a:gd name="connsiteY523" fmla="*/ 1779646 h 3370881"/>
                          <a:gd name="connsiteX524" fmla="*/ 71718 w 2657256"/>
                          <a:gd name="connsiteY524" fmla="*/ 1770681 h 3370881"/>
                          <a:gd name="connsiteX525" fmla="*/ 58270 w 2657256"/>
                          <a:gd name="connsiteY525" fmla="*/ 1761717 h 3370881"/>
                          <a:gd name="connsiteX526" fmla="*/ 26894 w 2657256"/>
                          <a:gd name="connsiteY526" fmla="*/ 1730340 h 3370881"/>
                          <a:gd name="connsiteX527" fmla="*/ 0 w 2657256"/>
                          <a:gd name="connsiteY527" fmla="*/ 1707929 h 3370881"/>
                          <a:gd name="connsiteX0" fmla="*/ 0 w 2657256"/>
                          <a:gd name="connsiteY0" fmla="*/ 1707929 h 3370881"/>
                          <a:gd name="connsiteX1" fmla="*/ 22412 w 2657256"/>
                          <a:gd name="connsiteY1" fmla="*/ 1698964 h 3370881"/>
                          <a:gd name="connsiteX2" fmla="*/ 31376 w 2657256"/>
                          <a:gd name="connsiteY2" fmla="*/ 1681034 h 3370881"/>
                          <a:gd name="connsiteX3" fmla="*/ 44823 w 2657256"/>
                          <a:gd name="connsiteY3" fmla="*/ 1672070 h 3370881"/>
                          <a:gd name="connsiteX4" fmla="*/ 58270 w 2657256"/>
                          <a:gd name="connsiteY4" fmla="*/ 1654140 h 3370881"/>
                          <a:gd name="connsiteX5" fmla="*/ 76200 w 2657256"/>
                          <a:gd name="connsiteY5" fmla="*/ 1645176 h 3370881"/>
                          <a:gd name="connsiteX6" fmla="*/ 98612 w 2657256"/>
                          <a:gd name="connsiteY6" fmla="*/ 1636211 h 3370881"/>
                          <a:gd name="connsiteX7" fmla="*/ 125506 w 2657256"/>
                          <a:gd name="connsiteY7" fmla="*/ 1627246 h 3370881"/>
                          <a:gd name="connsiteX8" fmla="*/ 152400 w 2657256"/>
                          <a:gd name="connsiteY8" fmla="*/ 1609317 h 3370881"/>
                          <a:gd name="connsiteX9" fmla="*/ 170329 w 2657256"/>
                          <a:gd name="connsiteY9" fmla="*/ 1600352 h 3370881"/>
                          <a:gd name="connsiteX10" fmla="*/ 188259 w 2657256"/>
                          <a:gd name="connsiteY10" fmla="*/ 1582423 h 3370881"/>
                          <a:gd name="connsiteX11" fmla="*/ 228600 w 2657256"/>
                          <a:gd name="connsiteY11" fmla="*/ 1564493 h 3370881"/>
                          <a:gd name="connsiteX12" fmla="*/ 255494 w 2657256"/>
                          <a:gd name="connsiteY12" fmla="*/ 1546564 h 3370881"/>
                          <a:gd name="connsiteX13" fmla="*/ 300318 w 2657256"/>
                          <a:gd name="connsiteY13" fmla="*/ 1524152 h 3370881"/>
                          <a:gd name="connsiteX14" fmla="*/ 313765 w 2657256"/>
                          <a:gd name="connsiteY14" fmla="*/ 1515187 h 3370881"/>
                          <a:gd name="connsiteX15" fmla="*/ 340659 w 2657256"/>
                          <a:gd name="connsiteY15" fmla="*/ 1510705 h 3370881"/>
                          <a:gd name="connsiteX16" fmla="*/ 363070 w 2657256"/>
                          <a:gd name="connsiteY16" fmla="*/ 1506223 h 3370881"/>
                          <a:gd name="connsiteX17" fmla="*/ 389965 w 2657256"/>
                          <a:gd name="connsiteY17" fmla="*/ 1501740 h 3370881"/>
                          <a:gd name="connsiteX18" fmla="*/ 425823 w 2657256"/>
                          <a:gd name="connsiteY18" fmla="*/ 1497258 h 3370881"/>
                          <a:gd name="connsiteX19" fmla="*/ 470647 w 2657256"/>
                          <a:gd name="connsiteY19" fmla="*/ 1488293 h 3370881"/>
                          <a:gd name="connsiteX20" fmla="*/ 515470 w 2657256"/>
                          <a:gd name="connsiteY20" fmla="*/ 1479329 h 3370881"/>
                          <a:gd name="connsiteX21" fmla="*/ 528918 w 2657256"/>
                          <a:gd name="connsiteY21" fmla="*/ 1470364 h 3370881"/>
                          <a:gd name="connsiteX22" fmla="*/ 600635 w 2657256"/>
                          <a:gd name="connsiteY22" fmla="*/ 1456917 h 3370881"/>
                          <a:gd name="connsiteX23" fmla="*/ 690282 w 2657256"/>
                          <a:gd name="connsiteY23" fmla="*/ 1447952 h 3370881"/>
                          <a:gd name="connsiteX24" fmla="*/ 793376 w 2657256"/>
                          <a:gd name="connsiteY24" fmla="*/ 1452434 h 3370881"/>
                          <a:gd name="connsiteX25" fmla="*/ 874059 w 2657256"/>
                          <a:gd name="connsiteY25" fmla="*/ 1465881 h 3370881"/>
                          <a:gd name="connsiteX26" fmla="*/ 914400 w 2657256"/>
                          <a:gd name="connsiteY26" fmla="*/ 1470364 h 3370881"/>
                          <a:gd name="connsiteX27" fmla="*/ 1030941 w 2657256"/>
                          <a:gd name="connsiteY27" fmla="*/ 1483811 h 3370881"/>
                          <a:gd name="connsiteX28" fmla="*/ 1151965 w 2657256"/>
                          <a:gd name="connsiteY28" fmla="*/ 1492776 h 3370881"/>
                          <a:gd name="connsiteX29" fmla="*/ 1281953 w 2657256"/>
                          <a:gd name="connsiteY29" fmla="*/ 1501740 h 3370881"/>
                          <a:gd name="connsiteX30" fmla="*/ 1465729 w 2657256"/>
                          <a:gd name="connsiteY30" fmla="*/ 1497258 h 3370881"/>
                          <a:gd name="connsiteX31" fmla="*/ 1510553 w 2657256"/>
                          <a:gd name="connsiteY31" fmla="*/ 1492776 h 3370881"/>
                          <a:gd name="connsiteX32" fmla="*/ 1582270 w 2657256"/>
                          <a:gd name="connsiteY32" fmla="*/ 1461399 h 3370881"/>
                          <a:gd name="connsiteX33" fmla="*/ 1604682 w 2657256"/>
                          <a:gd name="connsiteY33" fmla="*/ 1456917 h 3370881"/>
                          <a:gd name="connsiteX34" fmla="*/ 1622612 w 2657256"/>
                          <a:gd name="connsiteY34" fmla="*/ 1447952 h 3370881"/>
                          <a:gd name="connsiteX35" fmla="*/ 1645023 w 2657256"/>
                          <a:gd name="connsiteY35" fmla="*/ 1438987 h 3370881"/>
                          <a:gd name="connsiteX36" fmla="*/ 1662953 w 2657256"/>
                          <a:gd name="connsiteY36" fmla="*/ 1425540 h 3370881"/>
                          <a:gd name="connsiteX37" fmla="*/ 1698812 w 2657256"/>
                          <a:gd name="connsiteY37" fmla="*/ 1407611 h 3370881"/>
                          <a:gd name="connsiteX38" fmla="*/ 1739153 w 2657256"/>
                          <a:gd name="connsiteY38" fmla="*/ 1380717 h 3370881"/>
                          <a:gd name="connsiteX39" fmla="*/ 1752600 w 2657256"/>
                          <a:gd name="connsiteY39" fmla="*/ 1367270 h 3370881"/>
                          <a:gd name="connsiteX40" fmla="*/ 1775012 w 2657256"/>
                          <a:gd name="connsiteY40" fmla="*/ 1353823 h 3370881"/>
                          <a:gd name="connsiteX41" fmla="*/ 1797423 w 2657256"/>
                          <a:gd name="connsiteY41" fmla="*/ 1335893 h 3370881"/>
                          <a:gd name="connsiteX42" fmla="*/ 1810870 w 2657256"/>
                          <a:gd name="connsiteY42" fmla="*/ 1304517 h 3370881"/>
                          <a:gd name="connsiteX43" fmla="*/ 1815353 w 2657256"/>
                          <a:gd name="connsiteY43" fmla="*/ 1291070 h 3370881"/>
                          <a:gd name="connsiteX44" fmla="*/ 1801906 w 2657256"/>
                          <a:gd name="connsiteY44" fmla="*/ 1138670 h 3370881"/>
                          <a:gd name="connsiteX45" fmla="*/ 1792941 w 2657256"/>
                          <a:gd name="connsiteY45" fmla="*/ 1125223 h 3370881"/>
                          <a:gd name="connsiteX46" fmla="*/ 1757082 w 2657256"/>
                          <a:gd name="connsiteY46" fmla="*/ 1093846 h 3370881"/>
                          <a:gd name="connsiteX47" fmla="*/ 1730188 w 2657256"/>
                          <a:gd name="connsiteY47" fmla="*/ 1066952 h 3370881"/>
                          <a:gd name="connsiteX48" fmla="*/ 1703294 w 2657256"/>
                          <a:gd name="connsiteY48" fmla="*/ 1049023 h 3370881"/>
                          <a:gd name="connsiteX49" fmla="*/ 1622612 w 2657256"/>
                          <a:gd name="connsiteY49" fmla="*/ 1053505 h 3370881"/>
                          <a:gd name="connsiteX50" fmla="*/ 1595718 w 2657256"/>
                          <a:gd name="connsiteY50" fmla="*/ 1062470 h 3370881"/>
                          <a:gd name="connsiteX51" fmla="*/ 1573306 w 2657256"/>
                          <a:gd name="connsiteY51" fmla="*/ 1066952 h 3370881"/>
                          <a:gd name="connsiteX52" fmla="*/ 1453385 w 2657256"/>
                          <a:gd name="connsiteY52" fmla="*/ 1082761 h 3370881"/>
                          <a:gd name="connsiteX53" fmla="*/ 1326776 w 2657256"/>
                          <a:gd name="connsiteY53" fmla="*/ 1062470 h 3370881"/>
                          <a:gd name="connsiteX54" fmla="*/ 1308847 w 2657256"/>
                          <a:gd name="connsiteY54" fmla="*/ 1057987 h 3370881"/>
                          <a:gd name="connsiteX55" fmla="*/ 1277470 w 2657256"/>
                          <a:gd name="connsiteY55" fmla="*/ 1053505 h 3370881"/>
                          <a:gd name="connsiteX56" fmla="*/ 1259541 w 2657256"/>
                          <a:gd name="connsiteY56" fmla="*/ 1049023 h 3370881"/>
                          <a:gd name="connsiteX57" fmla="*/ 1232647 w 2657256"/>
                          <a:gd name="connsiteY57" fmla="*/ 1044540 h 3370881"/>
                          <a:gd name="connsiteX58" fmla="*/ 1053353 w 2657256"/>
                          <a:gd name="connsiteY58" fmla="*/ 1049023 h 3370881"/>
                          <a:gd name="connsiteX59" fmla="*/ 1035423 w 2657256"/>
                          <a:gd name="connsiteY59" fmla="*/ 1053505 h 3370881"/>
                          <a:gd name="connsiteX60" fmla="*/ 1008529 w 2657256"/>
                          <a:gd name="connsiteY60" fmla="*/ 1057987 h 3370881"/>
                          <a:gd name="connsiteX61" fmla="*/ 995082 w 2657256"/>
                          <a:gd name="connsiteY61" fmla="*/ 1062470 h 3370881"/>
                          <a:gd name="connsiteX62" fmla="*/ 945776 w 2657256"/>
                          <a:gd name="connsiteY62" fmla="*/ 1031093 h 3370881"/>
                          <a:gd name="connsiteX63" fmla="*/ 941294 w 2657256"/>
                          <a:gd name="connsiteY63" fmla="*/ 1017646 h 3370881"/>
                          <a:gd name="connsiteX64" fmla="*/ 932329 w 2657256"/>
                          <a:gd name="connsiteY64" fmla="*/ 919034 h 3370881"/>
                          <a:gd name="connsiteX65" fmla="*/ 914400 w 2657256"/>
                          <a:gd name="connsiteY65" fmla="*/ 901105 h 3370881"/>
                          <a:gd name="connsiteX66" fmla="*/ 918882 w 2657256"/>
                          <a:gd name="connsiteY66" fmla="*/ 869729 h 3370881"/>
                          <a:gd name="connsiteX67" fmla="*/ 941294 w 2657256"/>
                          <a:gd name="connsiteY67" fmla="*/ 865246 h 3370881"/>
                          <a:gd name="connsiteX68" fmla="*/ 959223 w 2657256"/>
                          <a:gd name="connsiteY68" fmla="*/ 851799 h 3370881"/>
                          <a:gd name="connsiteX69" fmla="*/ 990600 w 2657256"/>
                          <a:gd name="connsiteY69" fmla="*/ 847317 h 3370881"/>
                          <a:gd name="connsiteX70" fmla="*/ 1129553 w 2657256"/>
                          <a:gd name="connsiteY70" fmla="*/ 838352 h 3370881"/>
                          <a:gd name="connsiteX71" fmla="*/ 1147482 w 2657256"/>
                          <a:gd name="connsiteY71" fmla="*/ 829387 h 3370881"/>
                          <a:gd name="connsiteX72" fmla="*/ 1178859 w 2657256"/>
                          <a:gd name="connsiteY72" fmla="*/ 806976 h 3370881"/>
                          <a:gd name="connsiteX73" fmla="*/ 1192306 w 2657256"/>
                          <a:gd name="connsiteY73" fmla="*/ 793529 h 3370881"/>
                          <a:gd name="connsiteX74" fmla="*/ 1214718 w 2657256"/>
                          <a:gd name="connsiteY74" fmla="*/ 784564 h 3370881"/>
                          <a:gd name="connsiteX75" fmla="*/ 1241612 w 2657256"/>
                          <a:gd name="connsiteY75" fmla="*/ 771117 h 3370881"/>
                          <a:gd name="connsiteX76" fmla="*/ 1277470 w 2657256"/>
                          <a:gd name="connsiteY76" fmla="*/ 753187 h 3370881"/>
                          <a:gd name="connsiteX77" fmla="*/ 1295400 w 2657256"/>
                          <a:gd name="connsiteY77" fmla="*/ 730776 h 3370881"/>
                          <a:gd name="connsiteX78" fmla="*/ 1317812 w 2657256"/>
                          <a:gd name="connsiteY78" fmla="*/ 708364 h 3370881"/>
                          <a:gd name="connsiteX79" fmla="*/ 1353670 w 2657256"/>
                          <a:gd name="connsiteY79" fmla="*/ 663540 h 3370881"/>
                          <a:gd name="connsiteX80" fmla="*/ 1371600 w 2657256"/>
                          <a:gd name="connsiteY80" fmla="*/ 636646 h 3370881"/>
                          <a:gd name="connsiteX81" fmla="*/ 1380565 w 2657256"/>
                          <a:gd name="connsiteY81" fmla="*/ 596305 h 3370881"/>
                          <a:gd name="connsiteX82" fmla="*/ 1385047 w 2657256"/>
                          <a:gd name="connsiteY82" fmla="*/ 582858 h 3370881"/>
                          <a:gd name="connsiteX83" fmla="*/ 1380565 w 2657256"/>
                          <a:gd name="connsiteY83" fmla="*/ 533552 h 3370881"/>
                          <a:gd name="connsiteX84" fmla="*/ 1367118 w 2657256"/>
                          <a:gd name="connsiteY84" fmla="*/ 524587 h 3370881"/>
                          <a:gd name="connsiteX85" fmla="*/ 1349188 w 2657256"/>
                          <a:gd name="connsiteY85" fmla="*/ 520105 h 3370881"/>
                          <a:gd name="connsiteX86" fmla="*/ 1326776 w 2657256"/>
                          <a:gd name="connsiteY86" fmla="*/ 511140 h 3370881"/>
                          <a:gd name="connsiteX87" fmla="*/ 1281953 w 2657256"/>
                          <a:gd name="connsiteY87" fmla="*/ 515623 h 3370881"/>
                          <a:gd name="connsiteX88" fmla="*/ 1250576 w 2657256"/>
                          <a:gd name="connsiteY88" fmla="*/ 529070 h 3370881"/>
                          <a:gd name="connsiteX89" fmla="*/ 1210235 w 2657256"/>
                          <a:gd name="connsiteY89" fmla="*/ 542517 h 3370881"/>
                          <a:gd name="connsiteX90" fmla="*/ 1183341 w 2657256"/>
                          <a:gd name="connsiteY90" fmla="*/ 555964 h 3370881"/>
                          <a:gd name="connsiteX91" fmla="*/ 1160929 w 2657256"/>
                          <a:gd name="connsiteY91" fmla="*/ 569411 h 3370881"/>
                          <a:gd name="connsiteX92" fmla="*/ 1134035 w 2657256"/>
                          <a:gd name="connsiteY92" fmla="*/ 578376 h 3370881"/>
                          <a:gd name="connsiteX93" fmla="*/ 1111623 w 2657256"/>
                          <a:gd name="connsiteY93" fmla="*/ 587340 h 3370881"/>
                          <a:gd name="connsiteX94" fmla="*/ 1084729 w 2657256"/>
                          <a:gd name="connsiteY94" fmla="*/ 596305 h 3370881"/>
                          <a:gd name="connsiteX95" fmla="*/ 986118 w 2657256"/>
                          <a:gd name="connsiteY95" fmla="*/ 591823 h 3370881"/>
                          <a:gd name="connsiteX96" fmla="*/ 927847 w 2657256"/>
                          <a:gd name="connsiteY96" fmla="*/ 578376 h 3370881"/>
                          <a:gd name="connsiteX97" fmla="*/ 896470 w 2657256"/>
                          <a:gd name="connsiteY97" fmla="*/ 555964 h 3370881"/>
                          <a:gd name="connsiteX98" fmla="*/ 883023 w 2657256"/>
                          <a:gd name="connsiteY98" fmla="*/ 546999 h 3370881"/>
                          <a:gd name="connsiteX99" fmla="*/ 865094 w 2657256"/>
                          <a:gd name="connsiteY99" fmla="*/ 497693 h 3370881"/>
                          <a:gd name="connsiteX100" fmla="*/ 869576 w 2657256"/>
                          <a:gd name="connsiteY100" fmla="*/ 403564 h 3370881"/>
                          <a:gd name="connsiteX101" fmla="*/ 874059 w 2657256"/>
                          <a:gd name="connsiteY101" fmla="*/ 385634 h 3370881"/>
                          <a:gd name="connsiteX102" fmla="*/ 883023 w 2657256"/>
                          <a:gd name="connsiteY102" fmla="*/ 372187 h 3370881"/>
                          <a:gd name="connsiteX103" fmla="*/ 909918 w 2657256"/>
                          <a:gd name="connsiteY103" fmla="*/ 363223 h 3370881"/>
                          <a:gd name="connsiteX104" fmla="*/ 914400 w 2657256"/>
                          <a:gd name="connsiteY104" fmla="*/ 385634 h 3370881"/>
                          <a:gd name="connsiteX105" fmla="*/ 909918 w 2657256"/>
                          <a:gd name="connsiteY105" fmla="*/ 408046 h 3370881"/>
                          <a:gd name="connsiteX106" fmla="*/ 900953 w 2657256"/>
                          <a:gd name="connsiteY106" fmla="*/ 466317 h 3370881"/>
                          <a:gd name="connsiteX107" fmla="*/ 905435 w 2657256"/>
                          <a:gd name="connsiteY107" fmla="*/ 515623 h 3370881"/>
                          <a:gd name="connsiteX108" fmla="*/ 932329 w 2657256"/>
                          <a:gd name="connsiteY108" fmla="*/ 551481 h 3370881"/>
                          <a:gd name="connsiteX109" fmla="*/ 954741 w 2657256"/>
                          <a:gd name="connsiteY109" fmla="*/ 560446 h 3370881"/>
                          <a:gd name="connsiteX110" fmla="*/ 972670 w 2657256"/>
                          <a:gd name="connsiteY110" fmla="*/ 569411 h 3370881"/>
                          <a:gd name="connsiteX111" fmla="*/ 1066800 w 2657256"/>
                          <a:gd name="connsiteY111" fmla="*/ 564929 h 3370881"/>
                          <a:gd name="connsiteX112" fmla="*/ 1111623 w 2657256"/>
                          <a:gd name="connsiteY112" fmla="*/ 551481 h 3370881"/>
                          <a:gd name="connsiteX113" fmla="*/ 1129553 w 2657256"/>
                          <a:gd name="connsiteY113" fmla="*/ 538034 h 3370881"/>
                          <a:gd name="connsiteX114" fmla="*/ 1156447 w 2657256"/>
                          <a:gd name="connsiteY114" fmla="*/ 511140 h 3370881"/>
                          <a:gd name="connsiteX115" fmla="*/ 1160929 w 2657256"/>
                          <a:gd name="connsiteY115" fmla="*/ 493211 h 3370881"/>
                          <a:gd name="connsiteX116" fmla="*/ 1178859 w 2657256"/>
                          <a:gd name="connsiteY116" fmla="*/ 331846 h 3370881"/>
                          <a:gd name="connsiteX117" fmla="*/ 1215315 w 2657256"/>
                          <a:gd name="connsiteY117" fmla="*/ 270289 h 3370881"/>
                          <a:gd name="connsiteX118" fmla="*/ 1214718 w 2657256"/>
                          <a:gd name="connsiteY118" fmla="*/ 367705 h 3370881"/>
                          <a:gd name="connsiteX119" fmla="*/ 1201270 w 2657256"/>
                          <a:gd name="connsiteY119" fmla="*/ 412529 h 3370881"/>
                          <a:gd name="connsiteX120" fmla="*/ 1210235 w 2657256"/>
                          <a:gd name="connsiteY120" fmla="*/ 461834 h 3370881"/>
                          <a:gd name="connsiteX121" fmla="*/ 1214718 w 2657256"/>
                          <a:gd name="connsiteY121" fmla="*/ 475281 h 3370881"/>
                          <a:gd name="connsiteX122" fmla="*/ 1228165 w 2657256"/>
                          <a:gd name="connsiteY122" fmla="*/ 484246 h 3370881"/>
                          <a:gd name="connsiteX123" fmla="*/ 1250576 w 2657256"/>
                          <a:gd name="connsiteY123" fmla="*/ 502176 h 3370881"/>
                          <a:gd name="connsiteX124" fmla="*/ 1317812 w 2657256"/>
                          <a:gd name="connsiteY124" fmla="*/ 497693 h 3370881"/>
                          <a:gd name="connsiteX125" fmla="*/ 1353670 w 2657256"/>
                          <a:gd name="connsiteY125" fmla="*/ 488729 h 3370881"/>
                          <a:gd name="connsiteX126" fmla="*/ 1506070 w 2657256"/>
                          <a:gd name="connsiteY126" fmla="*/ 457352 h 3370881"/>
                          <a:gd name="connsiteX127" fmla="*/ 1550894 w 2657256"/>
                          <a:gd name="connsiteY127" fmla="*/ 430458 h 3370881"/>
                          <a:gd name="connsiteX128" fmla="*/ 1564341 w 2657256"/>
                          <a:gd name="connsiteY128" fmla="*/ 417011 h 3370881"/>
                          <a:gd name="connsiteX129" fmla="*/ 1586753 w 2657256"/>
                          <a:gd name="connsiteY129" fmla="*/ 399081 h 3370881"/>
                          <a:gd name="connsiteX130" fmla="*/ 1595718 w 2657256"/>
                          <a:gd name="connsiteY130" fmla="*/ 381152 h 3370881"/>
                          <a:gd name="connsiteX131" fmla="*/ 1613139 w 2657256"/>
                          <a:gd name="connsiteY131" fmla="*/ 358910 h 3370881"/>
                          <a:gd name="connsiteX132" fmla="*/ 1620066 w 2657256"/>
                          <a:gd name="connsiteY132" fmla="*/ 291047 h 3370881"/>
                          <a:gd name="connsiteX133" fmla="*/ 1604852 w 2657256"/>
                          <a:gd name="connsiteY133" fmla="*/ 236279 h 3370881"/>
                          <a:gd name="connsiteX134" fmla="*/ 1537447 w 2657256"/>
                          <a:gd name="connsiteY134" fmla="*/ 188411 h 3370881"/>
                          <a:gd name="connsiteX135" fmla="*/ 1613647 w 2657256"/>
                          <a:gd name="connsiteY135" fmla="*/ 399081 h 3370881"/>
                          <a:gd name="connsiteX136" fmla="*/ 1627094 w 2657256"/>
                          <a:gd name="connsiteY136" fmla="*/ 417011 h 3370881"/>
                          <a:gd name="connsiteX137" fmla="*/ 1658470 w 2657256"/>
                          <a:gd name="connsiteY137" fmla="*/ 412529 h 3370881"/>
                          <a:gd name="connsiteX138" fmla="*/ 1685365 w 2657256"/>
                          <a:gd name="connsiteY138" fmla="*/ 390117 h 3370881"/>
                          <a:gd name="connsiteX139" fmla="*/ 1694329 w 2657256"/>
                          <a:gd name="connsiteY139" fmla="*/ 376670 h 3370881"/>
                          <a:gd name="connsiteX140" fmla="*/ 1734670 w 2657256"/>
                          <a:gd name="connsiteY140" fmla="*/ 354258 h 3370881"/>
                          <a:gd name="connsiteX141" fmla="*/ 1743635 w 2657256"/>
                          <a:gd name="connsiteY141" fmla="*/ 340811 h 3370881"/>
                          <a:gd name="connsiteX142" fmla="*/ 1757082 w 2657256"/>
                          <a:gd name="connsiteY142" fmla="*/ 336329 h 3370881"/>
                          <a:gd name="connsiteX143" fmla="*/ 1843909 w 2657256"/>
                          <a:gd name="connsiteY143" fmla="*/ 262341 h 3370881"/>
                          <a:gd name="connsiteX144" fmla="*/ 1842471 w 2657256"/>
                          <a:gd name="connsiteY144" fmla="*/ 202194 h 3370881"/>
                          <a:gd name="connsiteX145" fmla="*/ 1828094 w 2657256"/>
                          <a:gd name="connsiteY145" fmla="*/ 136767 h 3370881"/>
                          <a:gd name="connsiteX146" fmla="*/ 1772023 w 2657256"/>
                          <a:gd name="connsiteY146" fmla="*/ 77249 h 3370881"/>
                          <a:gd name="connsiteX147" fmla="*/ 1948888 w 2657256"/>
                          <a:gd name="connsiteY147" fmla="*/ 178018 h 3370881"/>
                          <a:gd name="connsiteX148" fmla="*/ 1952362 w 2657256"/>
                          <a:gd name="connsiteY148" fmla="*/ 254265 h 3370881"/>
                          <a:gd name="connsiteX149" fmla="*/ 1874221 w 2657256"/>
                          <a:gd name="connsiteY149" fmla="*/ 318698 h 3370881"/>
                          <a:gd name="connsiteX150" fmla="*/ 1788459 w 2657256"/>
                          <a:gd name="connsiteY150" fmla="*/ 367705 h 3370881"/>
                          <a:gd name="connsiteX151" fmla="*/ 1761565 w 2657256"/>
                          <a:gd name="connsiteY151" fmla="*/ 390117 h 3370881"/>
                          <a:gd name="connsiteX152" fmla="*/ 1783976 w 2657256"/>
                          <a:gd name="connsiteY152" fmla="*/ 399081 h 3370881"/>
                          <a:gd name="connsiteX153" fmla="*/ 1878106 w 2657256"/>
                          <a:gd name="connsiteY153" fmla="*/ 390117 h 3370881"/>
                          <a:gd name="connsiteX154" fmla="*/ 1891553 w 2657256"/>
                          <a:gd name="connsiteY154" fmla="*/ 381152 h 3370881"/>
                          <a:gd name="connsiteX155" fmla="*/ 1918447 w 2657256"/>
                          <a:gd name="connsiteY155" fmla="*/ 372187 h 3370881"/>
                          <a:gd name="connsiteX156" fmla="*/ 1940859 w 2657256"/>
                          <a:gd name="connsiteY156" fmla="*/ 358740 h 3370881"/>
                          <a:gd name="connsiteX157" fmla="*/ 1954306 w 2657256"/>
                          <a:gd name="connsiteY157" fmla="*/ 354258 h 3370881"/>
                          <a:gd name="connsiteX158" fmla="*/ 2149979 w 2657256"/>
                          <a:gd name="connsiteY158" fmla="*/ 255356 h 3370881"/>
                          <a:gd name="connsiteX159" fmla="*/ 2166172 w 2657256"/>
                          <a:gd name="connsiteY159" fmla="*/ 215604 h 3370881"/>
                          <a:gd name="connsiteX160" fmla="*/ 2069054 w 2657256"/>
                          <a:gd name="connsiteY160" fmla="*/ 40493 h 3370881"/>
                          <a:gd name="connsiteX161" fmla="*/ 2087750 w 2657256"/>
                          <a:gd name="connsiteY161" fmla="*/ 188681 h 3370881"/>
                          <a:gd name="connsiteX162" fmla="*/ 2096795 w 2657256"/>
                          <a:gd name="connsiteY162" fmla="*/ 316507 h 3370881"/>
                          <a:gd name="connsiteX163" fmla="*/ 1999129 w 2657256"/>
                          <a:gd name="connsiteY163" fmla="*/ 358740 h 3370881"/>
                          <a:gd name="connsiteX164" fmla="*/ 1994647 w 2657256"/>
                          <a:gd name="connsiteY164" fmla="*/ 372187 h 3370881"/>
                          <a:gd name="connsiteX165" fmla="*/ 2039470 w 2657256"/>
                          <a:gd name="connsiteY165" fmla="*/ 390117 h 3370881"/>
                          <a:gd name="connsiteX166" fmla="*/ 2115670 w 2657256"/>
                          <a:gd name="connsiteY166" fmla="*/ 390117 h 3370881"/>
                          <a:gd name="connsiteX167" fmla="*/ 2160494 w 2657256"/>
                          <a:gd name="connsiteY167" fmla="*/ 376670 h 3370881"/>
                          <a:gd name="connsiteX168" fmla="*/ 2191870 w 2657256"/>
                          <a:gd name="connsiteY168" fmla="*/ 363223 h 3370881"/>
                          <a:gd name="connsiteX169" fmla="*/ 2205318 w 2657256"/>
                          <a:gd name="connsiteY169" fmla="*/ 358740 h 3370881"/>
                          <a:gd name="connsiteX170" fmla="*/ 2232212 w 2657256"/>
                          <a:gd name="connsiteY170" fmla="*/ 340811 h 3370881"/>
                          <a:gd name="connsiteX171" fmla="*/ 2312894 w 2657256"/>
                          <a:gd name="connsiteY171" fmla="*/ 183929 h 3370881"/>
                          <a:gd name="connsiteX172" fmla="*/ 2339788 w 2657256"/>
                          <a:gd name="connsiteY172" fmla="*/ 151 h 3370881"/>
                          <a:gd name="connsiteX173" fmla="*/ 2357718 w 2657256"/>
                          <a:gd name="connsiteY173" fmla="*/ 215305 h 3370881"/>
                          <a:gd name="connsiteX174" fmla="*/ 2254623 w 2657256"/>
                          <a:gd name="connsiteY174" fmla="*/ 376670 h 3370881"/>
                          <a:gd name="connsiteX175" fmla="*/ 2245659 w 2657256"/>
                          <a:gd name="connsiteY175" fmla="*/ 390117 h 3370881"/>
                          <a:gd name="connsiteX176" fmla="*/ 2254623 w 2657256"/>
                          <a:gd name="connsiteY176" fmla="*/ 403564 h 3370881"/>
                          <a:gd name="connsiteX177" fmla="*/ 2353235 w 2657256"/>
                          <a:gd name="connsiteY177" fmla="*/ 399081 h 3370881"/>
                          <a:gd name="connsiteX178" fmla="*/ 2366682 w 2657256"/>
                          <a:gd name="connsiteY178" fmla="*/ 394599 h 3370881"/>
                          <a:gd name="connsiteX179" fmla="*/ 2389094 w 2657256"/>
                          <a:gd name="connsiteY179" fmla="*/ 390117 h 3370881"/>
                          <a:gd name="connsiteX180" fmla="*/ 2424953 w 2657256"/>
                          <a:gd name="connsiteY180" fmla="*/ 367705 h 3370881"/>
                          <a:gd name="connsiteX181" fmla="*/ 2528047 w 2657256"/>
                          <a:gd name="connsiteY181" fmla="*/ 292700 h 3370881"/>
                          <a:gd name="connsiteX182" fmla="*/ 2541495 w 2657256"/>
                          <a:gd name="connsiteY182" fmla="*/ 62906 h 3370881"/>
                          <a:gd name="connsiteX183" fmla="*/ 2591304 w 2657256"/>
                          <a:gd name="connsiteY183" fmla="*/ 214081 h 3370881"/>
                          <a:gd name="connsiteX184" fmla="*/ 2612315 w 2657256"/>
                          <a:gd name="connsiteY184" fmla="*/ 290907 h 3370881"/>
                          <a:gd name="connsiteX185" fmla="*/ 2650863 w 2657256"/>
                          <a:gd name="connsiteY185" fmla="*/ 344994 h 3370881"/>
                          <a:gd name="connsiteX186" fmla="*/ 2465294 w 2657256"/>
                          <a:gd name="connsiteY186" fmla="*/ 399081 h 3370881"/>
                          <a:gd name="connsiteX187" fmla="*/ 2442882 w 2657256"/>
                          <a:gd name="connsiteY187" fmla="*/ 403564 h 3370881"/>
                          <a:gd name="connsiteX188" fmla="*/ 2398059 w 2657256"/>
                          <a:gd name="connsiteY188" fmla="*/ 417011 h 3370881"/>
                          <a:gd name="connsiteX189" fmla="*/ 2375647 w 2657256"/>
                          <a:gd name="connsiteY189" fmla="*/ 425976 h 3370881"/>
                          <a:gd name="connsiteX190" fmla="*/ 2357718 w 2657256"/>
                          <a:gd name="connsiteY190" fmla="*/ 430458 h 3370881"/>
                          <a:gd name="connsiteX191" fmla="*/ 2344270 w 2657256"/>
                          <a:gd name="connsiteY191" fmla="*/ 461834 h 3370881"/>
                          <a:gd name="connsiteX192" fmla="*/ 2353235 w 2657256"/>
                          <a:gd name="connsiteY192" fmla="*/ 502176 h 3370881"/>
                          <a:gd name="connsiteX193" fmla="*/ 2362200 w 2657256"/>
                          <a:gd name="connsiteY193" fmla="*/ 515623 h 3370881"/>
                          <a:gd name="connsiteX194" fmla="*/ 2344270 w 2657256"/>
                          <a:gd name="connsiteY194" fmla="*/ 587340 h 3370881"/>
                          <a:gd name="connsiteX195" fmla="*/ 2321859 w 2657256"/>
                          <a:gd name="connsiteY195" fmla="*/ 614234 h 3370881"/>
                          <a:gd name="connsiteX196" fmla="*/ 2308412 w 2657256"/>
                          <a:gd name="connsiteY196" fmla="*/ 636646 h 3370881"/>
                          <a:gd name="connsiteX197" fmla="*/ 2281518 w 2657256"/>
                          <a:gd name="connsiteY197" fmla="*/ 641129 h 3370881"/>
                          <a:gd name="connsiteX198" fmla="*/ 2259106 w 2657256"/>
                          <a:gd name="connsiteY198" fmla="*/ 636646 h 3370881"/>
                          <a:gd name="connsiteX199" fmla="*/ 2277035 w 2657256"/>
                          <a:gd name="connsiteY199" fmla="*/ 578376 h 3370881"/>
                          <a:gd name="connsiteX200" fmla="*/ 2290482 w 2657256"/>
                          <a:gd name="connsiteY200" fmla="*/ 542517 h 3370881"/>
                          <a:gd name="connsiteX201" fmla="*/ 2286000 w 2657256"/>
                          <a:gd name="connsiteY201" fmla="*/ 506658 h 3370881"/>
                          <a:gd name="connsiteX202" fmla="*/ 2245659 w 2657256"/>
                          <a:gd name="connsiteY202" fmla="*/ 448387 h 3370881"/>
                          <a:gd name="connsiteX203" fmla="*/ 2200835 w 2657256"/>
                          <a:gd name="connsiteY203" fmla="*/ 430458 h 3370881"/>
                          <a:gd name="connsiteX204" fmla="*/ 2169459 w 2657256"/>
                          <a:gd name="connsiteY204" fmla="*/ 425976 h 3370881"/>
                          <a:gd name="connsiteX205" fmla="*/ 2102223 w 2657256"/>
                          <a:gd name="connsiteY205" fmla="*/ 430458 h 3370881"/>
                          <a:gd name="connsiteX206" fmla="*/ 2084294 w 2657256"/>
                          <a:gd name="connsiteY206" fmla="*/ 439423 h 3370881"/>
                          <a:gd name="connsiteX207" fmla="*/ 2070847 w 2657256"/>
                          <a:gd name="connsiteY207" fmla="*/ 443905 h 3370881"/>
                          <a:gd name="connsiteX208" fmla="*/ 2061882 w 2657256"/>
                          <a:gd name="connsiteY208" fmla="*/ 461834 h 3370881"/>
                          <a:gd name="connsiteX209" fmla="*/ 2034988 w 2657256"/>
                          <a:gd name="connsiteY209" fmla="*/ 475281 h 3370881"/>
                          <a:gd name="connsiteX210" fmla="*/ 1783976 w 2657256"/>
                          <a:gd name="connsiteY210" fmla="*/ 479764 h 3370881"/>
                          <a:gd name="connsiteX211" fmla="*/ 1766047 w 2657256"/>
                          <a:gd name="connsiteY211" fmla="*/ 488729 h 3370881"/>
                          <a:gd name="connsiteX212" fmla="*/ 1703294 w 2657256"/>
                          <a:gd name="connsiteY212" fmla="*/ 506658 h 3370881"/>
                          <a:gd name="connsiteX213" fmla="*/ 1689847 w 2657256"/>
                          <a:gd name="connsiteY213" fmla="*/ 511140 h 3370881"/>
                          <a:gd name="connsiteX214" fmla="*/ 1676400 w 2657256"/>
                          <a:gd name="connsiteY214" fmla="*/ 520105 h 3370881"/>
                          <a:gd name="connsiteX215" fmla="*/ 1649506 w 2657256"/>
                          <a:gd name="connsiteY215" fmla="*/ 529070 h 3370881"/>
                          <a:gd name="connsiteX216" fmla="*/ 1636059 w 2657256"/>
                          <a:gd name="connsiteY216" fmla="*/ 538034 h 3370881"/>
                          <a:gd name="connsiteX217" fmla="*/ 1622612 w 2657256"/>
                          <a:gd name="connsiteY217" fmla="*/ 551481 h 3370881"/>
                          <a:gd name="connsiteX218" fmla="*/ 1609165 w 2657256"/>
                          <a:gd name="connsiteY218" fmla="*/ 555964 h 3370881"/>
                          <a:gd name="connsiteX219" fmla="*/ 1577788 w 2657256"/>
                          <a:gd name="connsiteY219" fmla="*/ 587340 h 3370881"/>
                          <a:gd name="connsiteX220" fmla="*/ 1568823 w 2657256"/>
                          <a:gd name="connsiteY220" fmla="*/ 600787 h 3370881"/>
                          <a:gd name="connsiteX221" fmla="*/ 1555376 w 2657256"/>
                          <a:gd name="connsiteY221" fmla="*/ 614234 h 3370881"/>
                          <a:gd name="connsiteX222" fmla="*/ 1524000 w 2657256"/>
                          <a:gd name="connsiteY222" fmla="*/ 654576 h 3370881"/>
                          <a:gd name="connsiteX223" fmla="*/ 1519518 w 2657256"/>
                          <a:gd name="connsiteY223" fmla="*/ 668023 h 3370881"/>
                          <a:gd name="connsiteX224" fmla="*/ 1528482 w 2657256"/>
                          <a:gd name="connsiteY224" fmla="*/ 708364 h 3370881"/>
                          <a:gd name="connsiteX225" fmla="*/ 1537447 w 2657256"/>
                          <a:gd name="connsiteY225" fmla="*/ 721811 h 3370881"/>
                          <a:gd name="connsiteX226" fmla="*/ 1568823 w 2657256"/>
                          <a:gd name="connsiteY226" fmla="*/ 712846 h 3370881"/>
                          <a:gd name="connsiteX227" fmla="*/ 1600200 w 2657256"/>
                          <a:gd name="connsiteY227" fmla="*/ 712846 h 3370881"/>
                          <a:gd name="connsiteX228" fmla="*/ 1631576 w 2657256"/>
                          <a:gd name="connsiteY228" fmla="*/ 690434 h 3370881"/>
                          <a:gd name="connsiteX229" fmla="*/ 1645023 w 2657256"/>
                          <a:gd name="connsiteY229" fmla="*/ 676987 h 3370881"/>
                          <a:gd name="connsiteX230" fmla="*/ 1685365 w 2657256"/>
                          <a:gd name="connsiteY230" fmla="*/ 645611 h 3370881"/>
                          <a:gd name="connsiteX231" fmla="*/ 1716741 w 2657256"/>
                          <a:gd name="connsiteY231" fmla="*/ 614234 h 3370881"/>
                          <a:gd name="connsiteX232" fmla="*/ 1748118 w 2657256"/>
                          <a:gd name="connsiteY232" fmla="*/ 596305 h 3370881"/>
                          <a:gd name="connsiteX233" fmla="*/ 1761565 w 2657256"/>
                          <a:gd name="connsiteY233" fmla="*/ 591823 h 3370881"/>
                          <a:gd name="connsiteX234" fmla="*/ 1779494 w 2657256"/>
                          <a:gd name="connsiteY234" fmla="*/ 582858 h 3370881"/>
                          <a:gd name="connsiteX235" fmla="*/ 1815353 w 2657256"/>
                          <a:gd name="connsiteY235" fmla="*/ 573893 h 3370881"/>
                          <a:gd name="connsiteX236" fmla="*/ 2030506 w 2657256"/>
                          <a:gd name="connsiteY236" fmla="*/ 578376 h 3370881"/>
                          <a:gd name="connsiteX237" fmla="*/ 2017059 w 2657256"/>
                          <a:gd name="connsiteY237" fmla="*/ 600787 h 3370881"/>
                          <a:gd name="connsiteX238" fmla="*/ 1981200 w 2657256"/>
                          <a:gd name="connsiteY238" fmla="*/ 636646 h 3370881"/>
                          <a:gd name="connsiteX239" fmla="*/ 1967753 w 2657256"/>
                          <a:gd name="connsiteY239" fmla="*/ 650093 h 3370881"/>
                          <a:gd name="connsiteX240" fmla="*/ 1936376 w 2657256"/>
                          <a:gd name="connsiteY240" fmla="*/ 690434 h 3370881"/>
                          <a:gd name="connsiteX241" fmla="*/ 1905000 w 2657256"/>
                          <a:gd name="connsiteY241" fmla="*/ 717329 h 3370881"/>
                          <a:gd name="connsiteX242" fmla="*/ 1860176 w 2657256"/>
                          <a:gd name="connsiteY242" fmla="*/ 735258 h 3370881"/>
                          <a:gd name="connsiteX243" fmla="*/ 1788459 w 2657256"/>
                          <a:gd name="connsiteY243" fmla="*/ 744223 h 3370881"/>
                          <a:gd name="connsiteX244" fmla="*/ 1846729 w 2657256"/>
                          <a:gd name="connsiteY244" fmla="*/ 802493 h 3370881"/>
                          <a:gd name="connsiteX245" fmla="*/ 1913965 w 2657256"/>
                          <a:gd name="connsiteY245" fmla="*/ 829387 h 3370881"/>
                          <a:gd name="connsiteX246" fmla="*/ 1922929 w 2657256"/>
                          <a:gd name="connsiteY246" fmla="*/ 842834 h 3370881"/>
                          <a:gd name="connsiteX247" fmla="*/ 1967753 w 2657256"/>
                          <a:gd name="connsiteY247" fmla="*/ 883176 h 3370881"/>
                          <a:gd name="connsiteX248" fmla="*/ 1981200 w 2657256"/>
                          <a:gd name="connsiteY248" fmla="*/ 896623 h 3370881"/>
                          <a:gd name="connsiteX249" fmla="*/ 1994647 w 2657256"/>
                          <a:gd name="connsiteY249" fmla="*/ 905587 h 3370881"/>
                          <a:gd name="connsiteX250" fmla="*/ 2021541 w 2657256"/>
                          <a:gd name="connsiteY250" fmla="*/ 927999 h 3370881"/>
                          <a:gd name="connsiteX251" fmla="*/ 2030506 w 2657256"/>
                          <a:gd name="connsiteY251" fmla="*/ 941446 h 3370881"/>
                          <a:gd name="connsiteX252" fmla="*/ 2057400 w 2657256"/>
                          <a:gd name="connsiteY252" fmla="*/ 968340 h 3370881"/>
                          <a:gd name="connsiteX253" fmla="*/ 2088776 w 2657256"/>
                          <a:gd name="connsiteY253" fmla="*/ 1013164 h 3370881"/>
                          <a:gd name="connsiteX254" fmla="*/ 2115670 w 2657256"/>
                          <a:gd name="connsiteY254" fmla="*/ 1057987 h 3370881"/>
                          <a:gd name="connsiteX255" fmla="*/ 2120153 w 2657256"/>
                          <a:gd name="connsiteY255" fmla="*/ 1089364 h 3370881"/>
                          <a:gd name="connsiteX256" fmla="*/ 2138082 w 2657256"/>
                          <a:gd name="connsiteY256" fmla="*/ 1143152 h 3370881"/>
                          <a:gd name="connsiteX257" fmla="*/ 2147047 w 2657256"/>
                          <a:gd name="connsiteY257" fmla="*/ 1196940 h 3370881"/>
                          <a:gd name="connsiteX258" fmla="*/ 2151529 w 2657256"/>
                          <a:gd name="connsiteY258" fmla="*/ 1210387 h 3370881"/>
                          <a:gd name="connsiteX259" fmla="*/ 2156012 w 2657256"/>
                          <a:gd name="connsiteY259" fmla="*/ 1228317 h 3370881"/>
                          <a:gd name="connsiteX260" fmla="*/ 2173941 w 2657256"/>
                          <a:gd name="connsiteY260" fmla="*/ 1295552 h 3370881"/>
                          <a:gd name="connsiteX261" fmla="*/ 2182906 w 2657256"/>
                          <a:gd name="connsiteY261" fmla="*/ 1313481 h 3370881"/>
                          <a:gd name="connsiteX262" fmla="*/ 2187388 w 2657256"/>
                          <a:gd name="connsiteY262" fmla="*/ 1331411 h 3370881"/>
                          <a:gd name="connsiteX263" fmla="*/ 2214282 w 2657256"/>
                          <a:gd name="connsiteY263" fmla="*/ 1385199 h 3370881"/>
                          <a:gd name="connsiteX264" fmla="*/ 2218765 w 2657256"/>
                          <a:gd name="connsiteY264" fmla="*/ 1403129 h 3370881"/>
                          <a:gd name="connsiteX265" fmla="*/ 2223247 w 2657256"/>
                          <a:gd name="connsiteY265" fmla="*/ 1430023 h 3370881"/>
                          <a:gd name="connsiteX266" fmla="*/ 2236694 w 2657256"/>
                          <a:gd name="connsiteY266" fmla="*/ 1456917 h 3370881"/>
                          <a:gd name="connsiteX267" fmla="*/ 2249794 w 2657256"/>
                          <a:gd name="connsiteY267" fmla="*/ 1524624 h 3370881"/>
                          <a:gd name="connsiteX268" fmla="*/ 2241176 w 2657256"/>
                          <a:gd name="connsiteY268" fmla="*/ 1577940 h 3370881"/>
                          <a:gd name="connsiteX269" fmla="*/ 2245659 w 2657256"/>
                          <a:gd name="connsiteY269" fmla="*/ 1595870 h 3370881"/>
                          <a:gd name="connsiteX270" fmla="*/ 2249634 w 2657256"/>
                          <a:gd name="connsiteY270" fmla="*/ 1685855 h 3370881"/>
                          <a:gd name="connsiteX271" fmla="*/ 2227729 w 2657256"/>
                          <a:gd name="connsiteY271" fmla="*/ 1716893 h 3370881"/>
                          <a:gd name="connsiteX272" fmla="*/ 2240500 w 2657256"/>
                          <a:gd name="connsiteY272" fmla="*/ 1674269 h 3370881"/>
                          <a:gd name="connsiteX273" fmla="*/ 2235341 w 2657256"/>
                          <a:gd name="connsiteY273" fmla="*/ 1788611 h 3370881"/>
                          <a:gd name="connsiteX274" fmla="*/ 2230689 w 2657256"/>
                          <a:gd name="connsiteY274" fmla="*/ 1823963 h 3370881"/>
                          <a:gd name="connsiteX275" fmla="*/ 2226207 w 2657256"/>
                          <a:gd name="connsiteY275" fmla="*/ 1824470 h 3370881"/>
                          <a:gd name="connsiteX276" fmla="*/ 2208278 w 2657256"/>
                          <a:gd name="connsiteY276" fmla="*/ 1869293 h 3370881"/>
                          <a:gd name="connsiteX277" fmla="*/ 2195168 w 2657256"/>
                          <a:gd name="connsiteY277" fmla="*/ 1882740 h 3370881"/>
                          <a:gd name="connsiteX278" fmla="*/ 2203458 w 2657256"/>
                          <a:gd name="connsiteY278" fmla="*/ 1918938 h 3370881"/>
                          <a:gd name="connsiteX279" fmla="*/ 2204134 w 2657256"/>
                          <a:gd name="connsiteY279" fmla="*/ 1949806 h 3370881"/>
                          <a:gd name="connsiteX280" fmla="*/ 2226545 w 2657256"/>
                          <a:gd name="connsiteY280" fmla="*/ 1954627 h 3370881"/>
                          <a:gd name="connsiteX281" fmla="*/ 2241176 w 2657256"/>
                          <a:gd name="connsiteY281" fmla="*/ 2012729 h 3370881"/>
                          <a:gd name="connsiteX282" fmla="*/ 2263588 w 2657256"/>
                          <a:gd name="connsiteY282" fmla="*/ 2057552 h 3370881"/>
                          <a:gd name="connsiteX283" fmla="*/ 2286000 w 2657256"/>
                          <a:gd name="connsiteY283" fmla="*/ 2084446 h 3370881"/>
                          <a:gd name="connsiteX284" fmla="*/ 2299447 w 2657256"/>
                          <a:gd name="connsiteY284" fmla="*/ 2124787 h 3370881"/>
                          <a:gd name="connsiteX285" fmla="*/ 2321859 w 2657256"/>
                          <a:gd name="connsiteY285" fmla="*/ 2151681 h 3370881"/>
                          <a:gd name="connsiteX286" fmla="*/ 2344270 w 2657256"/>
                          <a:gd name="connsiteY286" fmla="*/ 2205470 h 3370881"/>
                          <a:gd name="connsiteX287" fmla="*/ 2348753 w 2657256"/>
                          <a:gd name="connsiteY287" fmla="*/ 2223399 h 3370881"/>
                          <a:gd name="connsiteX288" fmla="*/ 2366682 w 2657256"/>
                          <a:gd name="connsiteY288" fmla="*/ 2263740 h 3370881"/>
                          <a:gd name="connsiteX289" fmla="*/ 2375647 w 2657256"/>
                          <a:gd name="connsiteY289" fmla="*/ 2286152 h 3370881"/>
                          <a:gd name="connsiteX290" fmla="*/ 2380129 w 2657256"/>
                          <a:gd name="connsiteY290" fmla="*/ 2308564 h 3370881"/>
                          <a:gd name="connsiteX291" fmla="*/ 2389094 w 2657256"/>
                          <a:gd name="connsiteY291" fmla="*/ 2335458 h 3370881"/>
                          <a:gd name="connsiteX292" fmla="*/ 2393576 w 2657256"/>
                          <a:gd name="connsiteY292" fmla="*/ 2380281 h 3370881"/>
                          <a:gd name="connsiteX293" fmla="*/ 2398059 w 2657256"/>
                          <a:gd name="connsiteY293" fmla="*/ 2393729 h 3370881"/>
                          <a:gd name="connsiteX294" fmla="*/ 2419794 w 2657256"/>
                          <a:gd name="connsiteY294" fmla="*/ 2447517 h 3370881"/>
                          <a:gd name="connsiteX295" fmla="*/ 2427343 w 2657256"/>
                          <a:gd name="connsiteY295" fmla="*/ 2564058 h 3370881"/>
                          <a:gd name="connsiteX296" fmla="*/ 2389094 w 2657256"/>
                          <a:gd name="connsiteY296" fmla="*/ 2837481 h 3370881"/>
                          <a:gd name="connsiteX297" fmla="*/ 2380129 w 2657256"/>
                          <a:gd name="connsiteY297" fmla="*/ 2859893 h 3370881"/>
                          <a:gd name="connsiteX298" fmla="*/ 2357718 w 2657256"/>
                          <a:gd name="connsiteY298" fmla="*/ 2913681 h 3370881"/>
                          <a:gd name="connsiteX299" fmla="*/ 2348753 w 2657256"/>
                          <a:gd name="connsiteY299" fmla="*/ 2936093 h 3370881"/>
                          <a:gd name="connsiteX300" fmla="*/ 2339788 w 2657256"/>
                          <a:gd name="connsiteY300" fmla="*/ 2971952 h 3370881"/>
                          <a:gd name="connsiteX301" fmla="*/ 2326341 w 2657256"/>
                          <a:gd name="connsiteY301" fmla="*/ 2994364 h 3370881"/>
                          <a:gd name="connsiteX302" fmla="*/ 2317376 w 2657256"/>
                          <a:gd name="connsiteY302" fmla="*/ 3025740 h 3370881"/>
                          <a:gd name="connsiteX303" fmla="*/ 2303929 w 2657256"/>
                          <a:gd name="connsiteY303" fmla="*/ 3048152 h 3370881"/>
                          <a:gd name="connsiteX304" fmla="*/ 2290482 w 2657256"/>
                          <a:gd name="connsiteY304" fmla="*/ 3079529 h 3370881"/>
                          <a:gd name="connsiteX305" fmla="*/ 2272553 w 2657256"/>
                          <a:gd name="connsiteY305" fmla="*/ 3084011 h 3370881"/>
                          <a:gd name="connsiteX306" fmla="*/ 2259106 w 2657256"/>
                          <a:gd name="connsiteY306" fmla="*/ 3088493 h 3370881"/>
                          <a:gd name="connsiteX307" fmla="*/ 2241176 w 2657256"/>
                          <a:gd name="connsiteY307" fmla="*/ 3092976 h 3370881"/>
                          <a:gd name="connsiteX308" fmla="*/ 2209800 w 2657256"/>
                          <a:gd name="connsiteY308" fmla="*/ 3101940 h 3370881"/>
                          <a:gd name="connsiteX309" fmla="*/ 2205318 w 2657256"/>
                          <a:gd name="connsiteY309" fmla="*/ 3039187 h 3370881"/>
                          <a:gd name="connsiteX310" fmla="*/ 2218765 w 2657256"/>
                          <a:gd name="connsiteY310" fmla="*/ 3021258 h 3370881"/>
                          <a:gd name="connsiteX311" fmla="*/ 2245659 w 2657256"/>
                          <a:gd name="connsiteY311" fmla="*/ 2971952 h 3370881"/>
                          <a:gd name="connsiteX312" fmla="*/ 2268070 w 2657256"/>
                          <a:gd name="connsiteY312" fmla="*/ 2945058 h 3370881"/>
                          <a:gd name="connsiteX313" fmla="*/ 2298550 w 2657256"/>
                          <a:gd name="connsiteY313" fmla="*/ 2568540 h 3370881"/>
                          <a:gd name="connsiteX314" fmla="*/ 2284986 w 2657256"/>
                          <a:gd name="connsiteY314" fmla="*/ 2532681 h 3370881"/>
                          <a:gd name="connsiteX315" fmla="*/ 2293273 w 2657256"/>
                          <a:gd name="connsiteY315" fmla="*/ 2496653 h 3370881"/>
                          <a:gd name="connsiteX316" fmla="*/ 2278152 w 2657256"/>
                          <a:gd name="connsiteY316" fmla="*/ 2475178 h 3370881"/>
                          <a:gd name="connsiteX317" fmla="*/ 2245659 w 2657256"/>
                          <a:gd name="connsiteY317" fmla="*/ 2389247 h 3370881"/>
                          <a:gd name="connsiteX318" fmla="*/ 2195507 w 2657256"/>
                          <a:gd name="connsiteY318" fmla="*/ 2241328 h 3370881"/>
                          <a:gd name="connsiteX319" fmla="*/ 2083786 w 2657256"/>
                          <a:gd name="connsiteY319" fmla="*/ 2040300 h 3370881"/>
                          <a:gd name="connsiteX320" fmla="*/ 2048773 w 2657256"/>
                          <a:gd name="connsiteY320" fmla="*/ 2017971 h 3370881"/>
                          <a:gd name="connsiteX321" fmla="*/ 2074314 w 2657256"/>
                          <a:gd name="connsiteY321" fmla="*/ 2011967 h 3370881"/>
                          <a:gd name="connsiteX322" fmla="*/ 2034988 w 2657256"/>
                          <a:gd name="connsiteY322" fmla="*/ 2003764 h 3370881"/>
                          <a:gd name="connsiteX323" fmla="*/ 2026023 w 2657256"/>
                          <a:gd name="connsiteY323" fmla="*/ 2026176 h 3370881"/>
                          <a:gd name="connsiteX324" fmla="*/ 2021541 w 2657256"/>
                          <a:gd name="connsiteY324" fmla="*/ 2039623 h 3370881"/>
                          <a:gd name="connsiteX325" fmla="*/ 1999129 w 2657256"/>
                          <a:gd name="connsiteY325" fmla="*/ 2053070 h 3370881"/>
                          <a:gd name="connsiteX326" fmla="*/ 1990165 w 2657256"/>
                          <a:gd name="connsiteY326" fmla="*/ 2070999 h 3370881"/>
                          <a:gd name="connsiteX327" fmla="*/ 1967753 w 2657256"/>
                          <a:gd name="connsiteY327" fmla="*/ 2106858 h 3370881"/>
                          <a:gd name="connsiteX328" fmla="*/ 1981200 w 2657256"/>
                          <a:gd name="connsiteY328" fmla="*/ 2223399 h 3370881"/>
                          <a:gd name="connsiteX329" fmla="*/ 1994647 w 2657256"/>
                          <a:gd name="connsiteY329" fmla="*/ 2254776 h 3370881"/>
                          <a:gd name="connsiteX330" fmla="*/ 2003612 w 2657256"/>
                          <a:gd name="connsiteY330" fmla="*/ 2272705 h 3370881"/>
                          <a:gd name="connsiteX331" fmla="*/ 2026023 w 2657256"/>
                          <a:gd name="connsiteY331" fmla="*/ 2304081 h 3370881"/>
                          <a:gd name="connsiteX332" fmla="*/ 2043953 w 2657256"/>
                          <a:gd name="connsiteY332" fmla="*/ 2348905 h 3370881"/>
                          <a:gd name="connsiteX333" fmla="*/ 2061882 w 2657256"/>
                          <a:gd name="connsiteY333" fmla="*/ 2371317 h 3370881"/>
                          <a:gd name="connsiteX334" fmla="*/ 2088776 w 2657256"/>
                          <a:gd name="connsiteY334" fmla="*/ 2434070 h 3370881"/>
                          <a:gd name="connsiteX335" fmla="*/ 2102223 w 2657256"/>
                          <a:gd name="connsiteY335" fmla="*/ 2465446 h 3370881"/>
                          <a:gd name="connsiteX336" fmla="*/ 2106706 w 2657256"/>
                          <a:gd name="connsiteY336" fmla="*/ 2496823 h 3370881"/>
                          <a:gd name="connsiteX337" fmla="*/ 2124635 w 2657256"/>
                          <a:gd name="connsiteY337" fmla="*/ 2559576 h 3370881"/>
                          <a:gd name="connsiteX338" fmla="*/ 2138082 w 2657256"/>
                          <a:gd name="connsiteY338" fmla="*/ 2649223 h 3370881"/>
                          <a:gd name="connsiteX339" fmla="*/ 2147047 w 2657256"/>
                          <a:gd name="connsiteY339" fmla="*/ 2685081 h 3370881"/>
                          <a:gd name="connsiteX340" fmla="*/ 2151529 w 2657256"/>
                          <a:gd name="connsiteY340" fmla="*/ 2716458 h 3370881"/>
                          <a:gd name="connsiteX341" fmla="*/ 2160494 w 2657256"/>
                          <a:gd name="connsiteY341" fmla="*/ 2770246 h 3370881"/>
                          <a:gd name="connsiteX342" fmla="*/ 2156012 w 2657256"/>
                          <a:gd name="connsiteY342" fmla="*/ 2962987 h 3370881"/>
                          <a:gd name="connsiteX343" fmla="*/ 2138082 w 2657256"/>
                          <a:gd name="connsiteY343" fmla="*/ 3043670 h 3370881"/>
                          <a:gd name="connsiteX344" fmla="*/ 2133600 w 2657256"/>
                          <a:gd name="connsiteY344" fmla="*/ 3061599 h 3370881"/>
                          <a:gd name="connsiteX345" fmla="*/ 2120153 w 2657256"/>
                          <a:gd name="connsiteY345" fmla="*/ 3079529 h 3370881"/>
                          <a:gd name="connsiteX346" fmla="*/ 2111188 w 2657256"/>
                          <a:gd name="connsiteY346" fmla="*/ 3106423 h 3370881"/>
                          <a:gd name="connsiteX347" fmla="*/ 2088776 w 2657256"/>
                          <a:gd name="connsiteY347" fmla="*/ 3137799 h 3370881"/>
                          <a:gd name="connsiteX348" fmla="*/ 2075329 w 2657256"/>
                          <a:gd name="connsiteY348" fmla="*/ 3164693 h 3370881"/>
                          <a:gd name="connsiteX349" fmla="*/ 2061882 w 2657256"/>
                          <a:gd name="connsiteY349" fmla="*/ 3169176 h 3370881"/>
                          <a:gd name="connsiteX350" fmla="*/ 2021541 w 2657256"/>
                          <a:gd name="connsiteY350" fmla="*/ 3164693 h 3370881"/>
                          <a:gd name="connsiteX351" fmla="*/ 2012576 w 2657256"/>
                          <a:gd name="connsiteY351" fmla="*/ 3119870 h 3370881"/>
                          <a:gd name="connsiteX352" fmla="*/ 2048435 w 2657256"/>
                          <a:gd name="connsiteY352" fmla="*/ 3021258 h 3370881"/>
                          <a:gd name="connsiteX353" fmla="*/ 2048435 w 2657256"/>
                          <a:gd name="connsiteY353" fmla="*/ 3021258 h 3370881"/>
                          <a:gd name="connsiteX354" fmla="*/ 2061882 w 2657256"/>
                          <a:gd name="connsiteY354" fmla="*/ 2967470 h 3370881"/>
                          <a:gd name="connsiteX355" fmla="*/ 2070847 w 2657256"/>
                          <a:gd name="connsiteY355" fmla="*/ 2882305 h 3370881"/>
                          <a:gd name="connsiteX356" fmla="*/ 2066365 w 2657256"/>
                          <a:gd name="connsiteY356" fmla="*/ 2725423 h 3370881"/>
                          <a:gd name="connsiteX357" fmla="*/ 2043953 w 2657256"/>
                          <a:gd name="connsiteY357" fmla="*/ 2649223 h 3370881"/>
                          <a:gd name="connsiteX358" fmla="*/ 2030506 w 2657256"/>
                          <a:gd name="connsiteY358" fmla="*/ 2622329 h 3370881"/>
                          <a:gd name="connsiteX359" fmla="*/ 2017059 w 2657256"/>
                          <a:gd name="connsiteY359" fmla="*/ 2581987 h 3370881"/>
                          <a:gd name="connsiteX360" fmla="*/ 1981200 w 2657256"/>
                          <a:gd name="connsiteY360" fmla="*/ 2514752 h 3370881"/>
                          <a:gd name="connsiteX361" fmla="*/ 1972235 w 2657256"/>
                          <a:gd name="connsiteY361" fmla="*/ 2501305 h 3370881"/>
                          <a:gd name="connsiteX362" fmla="*/ 1958788 w 2657256"/>
                          <a:gd name="connsiteY362" fmla="*/ 2478893 h 3370881"/>
                          <a:gd name="connsiteX363" fmla="*/ 1905000 w 2657256"/>
                          <a:gd name="connsiteY363" fmla="*/ 2398211 h 3370881"/>
                          <a:gd name="connsiteX364" fmla="*/ 1882588 w 2657256"/>
                          <a:gd name="connsiteY364" fmla="*/ 2357870 h 3370881"/>
                          <a:gd name="connsiteX365" fmla="*/ 1869141 w 2657256"/>
                          <a:gd name="connsiteY365" fmla="*/ 2339940 h 3370881"/>
                          <a:gd name="connsiteX366" fmla="*/ 1806388 w 2657256"/>
                          <a:gd name="connsiteY366" fmla="*/ 2313046 h 3370881"/>
                          <a:gd name="connsiteX367" fmla="*/ 1779494 w 2657256"/>
                          <a:gd name="connsiteY367" fmla="*/ 2304081 h 3370881"/>
                          <a:gd name="connsiteX368" fmla="*/ 1752600 w 2657256"/>
                          <a:gd name="connsiteY368" fmla="*/ 2299599 h 3370881"/>
                          <a:gd name="connsiteX369" fmla="*/ 1680882 w 2657256"/>
                          <a:gd name="connsiteY369" fmla="*/ 2277187 h 3370881"/>
                          <a:gd name="connsiteX370" fmla="*/ 1719025 w 2657256"/>
                          <a:gd name="connsiteY370" fmla="*/ 2281331 h 3370881"/>
                          <a:gd name="connsiteX371" fmla="*/ 1756997 w 2657256"/>
                          <a:gd name="connsiteY371" fmla="*/ 2289450 h 3370881"/>
                          <a:gd name="connsiteX372" fmla="*/ 1656440 w 2657256"/>
                          <a:gd name="connsiteY372" fmla="*/ 2298583 h 3370881"/>
                          <a:gd name="connsiteX373" fmla="*/ 1537447 w 2657256"/>
                          <a:gd name="connsiteY373" fmla="*/ 2329960 h 3370881"/>
                          <a:gd name="connsiteX374" fmla="*/ 1571993 w 2657256"/>
                          <a:gd name="connsiteY374" fmla="*/ 2317957 h 3370881"/>
                          <a:gd name="connsiteX375" fmla="*/ 1509707 w 2657256"/>
                          <a:gd name="connsiteY375" fmla="*/ 2338926 h 3370881"/>
                          <a:gd name="connsiteX376" fmla="*/ 1500444 w 2657256"/>
                          <a:gd name="connsiteY376" fmla="*/ 2355271 h 3370881"/>
                          <a:gd name="connsiteX377" fmla="*/ 1402678 w 2657256"/>
                          <a:gd name="connsiteY377" fmla="*/ 2339641 h 3370881"/>
                          <a:gd name="connsiteX378" fmla="*/ 1322892 w 2657256"/>
                          <a:gd name="connsiteY378" fmla="*/ 2336952 h 3370881"/>
                          <a:gd name="connsiteX379" fmla="*/ 1199384 w 2657256"/>
                          <a:gd name="connsiteY379" fmla="*/ 2307041 h 3370881"/>
                          <a:gd name="connsiteX380" fmla="*/ 1066800 w 2657256"/>
                          <a:gd name="connsiteY380" fmla="*/ 2272705 h 3370881"/>
                          <a:gd name="connsiteX381" fmla="*/ 1030941 w 2657256"/>
                          <a:gd name="connsiteY381" fmla="*/ 2263740 h 3370881"/>
                          <a:gd name="connsiteX382" fmla="*/ 986118 w 2657256"/>
                          <a:gd name="connsiteY382" fmla="*/ 2241329 h 3370881"/>
                          <a:gd name="connsiteX383" fmla="*/ 968188 w 2657256"/>
                          <a:gd name="connsiteY383" fmla="*/ 2232364 h 3370881"/>
                          <a:gd name="connsiteX384" fmla="*/ 936812 w 2657256"/>
                          <a:gd name="connsiteY384" fmla="*/ 2214434 h 3370881"/>
                          <a:gd name="connsiteX385" fmla="*/ 905435 w 2657256"/>
                          <a:gd name="connsiteY385" fmla="*/ 2196505 h 3370881"/>
                          <a:gd name="connsiteX386" fmla="*/ 869576 w 2657256"/>
                          <a:gd name="connsiteY386" fmla="*/ 2209952 h 3370881"/>
                          <a:gd name="connsiteX387" fmla="*/ 856129 w 2657256"/>
                          <a:gd name="connsiteY387" fmla="*/ 2227881 h 3370881"/>
                          <a:gd name="connsiteX388" fmla="*/ 815788 w 2657256"/>
                          <a:gd name="connsiteY388" fmla="*/ 2268223 h 3370881"/>
                          <a:gd name="connsiteX389" fmla="*/ 788894 w 2657256"/>
                          <a:gd name="connsiteY389" fmla="*/ 2290634 h 3370881"/>
                          <a:gd name="connsiteX390" fmla="*/ 762000 w 2657256"/>
                          <a:gd name="connsiteY390" fmla="*/ 2313046 h 3370881"/>
                          <a:gd name="connsiteX391" fmla="*/ 753035 w 2657256"/>
                          <a:gd name="connsiteY391" fmla="*/ 2326493 h 3370881"/>
                          <a:gd name="connsiteX392" fmla="*/ 735106 w 2657256"/>
                          <a:gd name="connsiteY392" fmla="*/ 2339940 h 3370881"/>
                          <a:gd name="connsiteX393" fmla="*/ 712694 w 2657256"/>
                          <a:gd name="connsiteY393" fmla="*/ 2362352 h 3370881"/>
                          <a:gd name="connsiteX394" fmla="*/ 694765 w 2657256"/>
                          <a:gd name="connsiteY394" fmla="*/ 2375799 h 3370881"/>
                          <a:gd name="connsiteX395" fmla="*/ 681318 w 2657256"/>
                          <a:gd name="connsiteY395" fmla="*/ 2393729 h 3370881"/>
                          <a:gd name="connsiteX396" fmla="*/ 667870 w 2657256"/>
                          <a:gd name="connsiteY396" fmla="*/ 2402693 h 3370881"/>
                          <a:gd name="connsiteX397" fmla="*/ 623047 w 2657256"/>
                          <a:gd name="connsiteY397" fmla="*/ 2443034 h 3370881"/>
                          <a:gd name="connsiteX398" fmla="*/ 600635 w 2657256"/>
                          <a:gd name="connsiteY398" fmla="*/ 2474411 h 3370881"/>
                          <a:gd name="connsiteX399" fmla="*/ 587188 w 2657256"/>
                          <a:gd name="connsiteY399" fmla="*/ 2514752 h 3370881"/>
                          <a:gd name="connsiteX400" fmla="*/ 582706 w 2657256"/>
                          <a:gd name="connsiteY400" fmla="*/ 2546129 h 3370881"/>
                          <a:gd name="connsiteX401" fmla="*/ 596153 w 2657256"/>
                          <a:gd name="connsiteY401" fmla="*/ 2635776 h 3370881"/>
                          <a:gd name="connsiteX402" fmla="*/ 600635 w 2657256"/>
                          <a:gd name="connsiteY402" fmla="*/ 2653705 h 3370881"/>
                          <a:gd name="connsiteX403" fmla="*/ 609600 w 2657256"/>
                          <a:gd name="connsiteY403" fmla="*/ 2671634 h 3370881"/>
                          <a:gd name="connsiteX404" fmla="*/ 614082 w 2657256"/>
                          <a:gd name="connsiteY404" fmla="*/ 2689564 h 3370881"/>
                          <a:gd name="connsiteX405" fmla="*/ 623047 w 2657256"/>
                          <a:gd name="connsiteY405" fmla="*/ 2711976 h 3370881"/>
                          <a:gd name="connsiteX406" fmla="*/ 627529 w 2657256"/>
                          <a:gd name="connsiteY406" fmla="*/ 2734387 h 3370881"/>
                          <a:gd name="connsiteX407" fmla="*/ 640976 w 2657256"/>
                          <a:gd name="connsiteY407" fmla="*/ 2765764 h 3370881"/>
                          <a:gd name="connsiteX408" fmla="*/ 645459 w 2657256"/>
                          <a:gd name="connsiteY408" fmla="*/ 2779211 h 3370881"/>
                          <a:gd name="connsiteX409" fmla="*/ 658906 w 2657256"/>
                          <a:gd name="connsiteY409" fmla="*/ 2801623 h 3370881"/>
                          <a:gd name="connsiteX410" fmla="*/ 676835 w 2657256"/>
                          <a:gd name="connsiteY410" fmla="*/ 2864376 h 3370881"/>
                          <a:gd name="connsiteX411" fmla="*/ 690282 w 2657256"/>
                          <a:gd name="connsiteY411" fmla="*/ 2895752 h 3370881"/>
                          <a:gd name="connsiteX412" fmla="*/ 699247 w 2657256"/>
                          <a:gd name="connsiteY412" fmla="*/ 2940576 h 3370881"/>
                          <a:gd name="connsiteX413" fmla="*/ 703729 w 2657256"/>
                          <a:gd name="connsiteY413" fmla="*/ 2967470 h 3370881"/>
                          <a:gd name="connsiteX414" fmla="*/ 717176 w 2657256"/>
                          <a:gd name="connsiteY414" fmla="*/ 2994364 h 3370881"/>
                          <a:gd name="connsiteX415" fmla="*/ 735106 w 2657256"/>
                          <a:gd name="connsiteY415" fmla="*/ 3052634 h 3370881"/>
                          <a:gd name="connsiteX416" fmla="*/ 739588 w 2657256"/>
                          <a:gd name="connsiteY416" fmla="*/ 3079529 h 3370881"/>
                          <a:gd name="connsiteX417" fmla="*/ 762000 w 2657256"/>
                          <a:gd name="connsiteY417" fmla="*/ 3142281 h 3370881"/>
                          <a:gd name="connsiteX418" fmla="*/ 766482 w 2657256"/>
                          <a:gd name="connsiteY418" fmla="*/ 3231929 h 3370881"/>
                          <a:gd name="connsiteX419" fmla="*/ 770965 w 2657256"/>
                          <a:gd name="connsiteY419" fmla="*/ 3254340 h 3370881"/>
                          <a:gd name="connsiteX420" fmla="*/ 775447 w 2657256"/>
                          <a:gd name="connsiteY420" fmla="*/ 3285717 h 3370881"/>
                          <a:gd name="connsiteX421" fmla="*/ 748553 w 2657256"/>
                          <a:gd name="connsiteY421" fmla="*/ 3335023 h 3370881"/>
                          <a:gd name="connsiteX422" fmla="*/ 721659 w 2657256"/>
                          <a:gd name="connsiteY422" fmla="*/ 3343987 h 3370881"/>
                          <a:gd name="connsiteX423" fmla="*/ 708212 w 2657256"/>
                          <a:gd name="connsiteY423" fmla="*/ 3348470 h 3370881"/>
                          <a:gd name="connsiteX424" fmla="*/ 623047 w 2657256"/>
                          <a:gd name="connsiteY424" fmla="*/ 3330540 h 3370881"/>
                          <a:gd name="connsiteX425" fmla="*/ 609600 w 2657256"/>
                          <a:gd name="connsiteY425" fmla="*/ 3308129 h 3370881"/>
                          <a:gd name="connsiteX426" fmla="*/ 591670 w 2657256"/>
                          <a:gd name="connsiteY426" fmla="*/ 3267787 h 3370881"/>
                          <a:gd name="connsiteX427" fmla="*/ 560294 w 2657256"/>
                          <a:gd name="connsiteY427" fmla="*/ 3209517 h 3370881"/>
                          <a:gd name="connsiteX428" fmla="*/ 551329 w 2657256"/>
                          <a:gd name="connsiteY428" fmla="*/ 3196070 h 3370881"/>
                          <a:gd name="connsiteX429" fmla="*/ 528918 w 2657256"/>
                          <a:gd name="connsiteY429" fmla="*/ 3173658 h 3370881"/>
                          <a:gd name="connsiteX430" fmla="*/ 519953 w 2657256"/>
                          <a:gd name="connsiteY430" fmla="*/ 3128834 h 3370881"/>
                          <a:gd name="connsiteX431" fmla="*/ 524435 w 2657256"/>
                          <a:gd name="connsiteY431" fmla="*/ 3101940 h 3370881"/>
                          <a:gd name="connsiteX432" fmla="*/ 528918 w 2657256"/>
                          <a:gd name="connsiteY432" fmla="*/ 3088493 h 3370881"/>
                          <a:gd name="connsiteX433" fmla="*/ 542365 w 2657256"/>
                          <a:gd name="connsiteY433" fmla="*/ 3052634 h 3370881"/>
                          <a:gd name="connsiteX434" fmla="*/ 484094 w 2657256"/>
                          <a:gd name="connsiteY434" fmla="*/ 2886787 h 3370881"/>
                          <a:gd name="connsiteX435" fmla="*/ 443753 w 2657256"/>
                          <a:gd name="connsiteY435" fmla="*/ 2779211 h 3370881"/>
                          <a:gd name="connsiteX436" fmla="*/ 439270 w 2657256"/>
                          <a:gd name="connsiteY436" fmla="*/ 2752317 h 3370881"/>
                          <a:gd name="connsiteX437" fmla="*/ 430306 w 2657256"/>
                          <a:gd name="connsiteY437" fmla="*/ 2716458 h 3370881"/>
                          <a:gd name="connsiteX438" fmla="*/ 425823 w 2657256"/>
                          <a:gd name="connsiteY438" fmla="*/ 2680599 h 3370881"/>
                          <a:gd name="connsiteX439" fmla="*/ 398929 w 2657256"/>
                          <a:gd name="connsiteY439" fmla="*/ 2599917 h 3370881"/>
                          <a:gd name="connsiteX440" fmla="*/ 385482 w 2657256"/>
                          <a:gd name="connsiteY440" fmla="*/ 2568540 h 3370881"/>
                          <a:gd name="connsiteX441" fmla="*/ 381000 w 2657256"/>
                          <a:gd name="connsiteY441" fmla="*/ 2550611 h 3370881"/>
                          <a:gd name="connsiteX442" fmla="*/ 372035 w 2657256"/>
                          <a:gd name="connsiteY442" fmla="*/ 2483376 h 3370881"/>
                          <a:gd name="connsiteX443" fmla="*/ 367553 w 2657256"/>
                          <a:gd name="connsiteY443" fmla="*/ 2469929 h 3370881"/>
                          <a:gd name="connsiteX444" fmla="*/ 407894 w 2657256"/>
                          <a:gd name="connsiteY444" fmla="*/ 2451999 h 3370881"/>
                          <a:gd name="connsiteX445" fmla="*/ 515470 w 2657256"/>
                          <a:gd name="connsiteY445" fmla="*/ 2407176 h 3370881"/>
                          <a:gd name="connsiteX446" fmla="*/ 578223 w 2657256"/>
                          <a:gd name="connsiteY446" fmla="*/ 2353387 h 3370881"/>
                          <a:gd name="connsiteX447" fmla="*/ 587188 w 2657256"/>
                          <a:gd name="connsiteY447" fmla="*/ 2330976 h 3370881"/>
                          <a:gd name="connsiteX448" fmla="*/ 614082 w 2657256"/>
                          <a:gd name="connsiteY448" fmla="*/ 2254776 h 3370881"/>
                          <a:gd name="connsiteX449" fmla="*/ 649941 w 2657256"/>
                          <a:gd name="connsiteY449" fmla="*/ 2200987 h 3370881"/>
                          <a:gd name="connsiteX450" fmla="*/ 690282 w 2657256"/>
                          <a:gd name="connsiteY450" fmla="*/ 2174093 h 3370881"/>
                          <a:gd name="connsiteX451" fmla="*/ 703729 w 2657256"/>
                          <a:gd name="connsiteY451" fmla="*/ 2165129 h 3370881"/>
                          <a:gd name="connsiteX452" fmla="*/ 739588 w 2657256"/>
                          <a:gd name="connsiteY452" fmla="*/ 2147199 h 3370881"/>
                          <a:gd name="connsiteX453" fmla="*/ 708212 w 2657256"/>
                          <a:gd name="connsiteY453" fmla="*/ 2187540 h 3370881"/>
                          <a:gd name="connsiteX454" fmla="*/ 654423 w 2657256"/>
                          <a:gd name="connsiteY454" fmla="*/ 2241329 h 3370881"/>
                          <a:gd name="connsiteX455" fmla="*/ 636494 w 2657256"/>
                          <a:gd name="connsiteY455" fmla="*/ 2259258 h 3370881"/>
                          <a:gd name="connsiteX456" fmla="*/ 614082 w 2657256"/>
                          <a:gd name="connsiteY456" fmla="*/ 2286152 h 3370881"/>
                          <a:gd name="connsiteX457" fmla="*/ 592179 w 2657256"/>
                          <a:gd name="connsiteY457" fmla="*/ 2282347 h 3370881"/>
                          <a:gd name="connsiteX458" fmla="*/ 555980 w 2657256"/>
                          <a:gd name="connsiteY458" fmla="*/ 2313892 h 3370881"/>
                          <a:gd name="connsiteX459" fmla="*/ 524435 w 2657256"/>
                          <a:gd name="connsiteY459" fmla="*/ 2348905 h 3370881"/>
                          <a:gd name="connsiteX460" fmla="*/ 502023 w 2657256"/>
                          <a:gd name="connsiteY460" fmla="*/ 2362352 h 3370881"/>
                          <a:gd name="connsiteX461" fmla="*/ 461682 w 2657256"/>
                          <a:gd name="connsiteY461" fmla="*/ 2389246 h 3370881"/>
                          <a:gd name="connsiteX462" fmla="*/ 448235 w 2657256"/>
                          <a:gd name="connsiteY462" fmla="*/ 2398211 h 3370881"/>
                          <a:gd name="connsiteX463" fmla="*/ 430306 w 2657256"/>
                          <a:gd name="connsiteY463" fmla="*/ 2407176 h 3370881"/>
                          <a:gd name="connsiteX464" fmla="*/ 412376 w 2657256"/>
                          <a:gd name="connsiteY464" fmla="*/ 2420623 h 3370881"/>
                          <a:gd name="connsiteX465" fmla="*/ 389965 w 2657256"/>
                          <a:gd name="connsiteY465" fmla="*/ 2429587 h 3370881"/>
                          <a:gd name="connsiteX466" fmla="*/ 372035 w 2657256"/>
                          <a:gd name="connsiteY466" fmla="*/ 2443034 h 3370881"/>
                          <a:gd name="connsiteX467" fmla="*/ 318247 w 2657256"/>
                          <a:gd name="connsiteY467" fmla="*/ 2474411 h 3370881"/>
                          <a:gd name="connsiteX468" fmla="*/ 304800 w 2657256"/>
                          <a:gd name="connsiteY468" fmla="*/ 2492340 h 3370881"/>
                          <a:gd name="connsiteX469" fmla="*/ 282388 w 2657256"/>
                          <a:gd name="connsiteY469" fmla="*/ 2519234 h 3370881"/>
                          <a:gd name="connsiteX470" fmla="*/ 295835 w 2657256"/>
                          <a:gd name="connsiteY470" fmla="*/ 2815070 h 3370881"/>
                          <a:gd name="connsiteX471" fmla="*/ 300318 w 2657256"/>
                          <a:gd name="connsiteY471" fmla="*/ 2837481 h 3370881"/>
                          <a:gd name="connsiteX472" fmla="*/ 304800 w 2657256"/>
                          <a:gd name="connsiteY472" fmla="*/ 2868858 h 3370881"/>
                          <a:gd name="connsiteX473" fmla="*/ 309282 w 2657256"/>
                          <a:gd name="connsiteY473" fmla="*/ 2927129 h 3370881"/>
                          <a:gd name="connsiteX474" fmla="*/ 322729 w 2657256"/>
                          <a:gd name="connsiteY474" fmla="*/ 2985399 h 3370881"/>
                          <a:gd name="connsiteX475" fmla="*/ 327212 w 2657256"/>
                          <a:gd name="connsiteY475" fmla="*/ 3012293 h 3370881"/>
                          <a:gd name="connsiteX476" fmla="*/ 331694 w 2657256"/>
                          <a:gd name="connsiteY476" fmla="*/ 3043670 h 3370881"/>
                          <a:gd name="connsiteX477" fmla="*/ 345141 w 2657256"/>
                          <a:gd name="connsiteY477" fmla="*/ 3070564 h 3370881"/>
                          <a:gd name="connsiteX478" fmla="*/ 367553 w 2657256"/>
                          <a:gd name="connsiteY478" fmla="*/ 3124352 h 3370881"/>
                          <a:gd name="connsiteX479" fmla="*/ 381000 w 2657256"/>
                          <a:gd name="connsiteY479" fmla="*/ 3182623 h 3370881"/>
                          <a:gd name="connsiteX480" fmla="*/ 389965 w 2657256"/>
                          <a:gd name="connsiteY480" fmla="*/ 3196070 h 3370881"/>
                          <a:gd name="connsiteX481" fmla="*/ 394447 w 2657256"/>
                          <a:gd name="connsiteY481" fmla="*/ 3213999 h 3370881"/>
                          <a:gd name="connsiteX482" fmla="*/ 412376 w 2657256"/>
                          <a:gd name="connsiteY482" fmla="*/ 3245376 h 3370881"/>
                          <a:gd name="connsiteX483" fmla="*/ 416859 w 2657256"/>
                          <a:gd name="connsiteY483" fmla="*/ 3258823 h 3370881"/>
                          <a:gd name="connsiteX484" fmla="*/ 425823 w 2657256"/>
                          <a:gd name="connsiteY484" fmla="*/ 3272270 h 3370881"/>
                          <a:gd name="connsiteX485" fmla="*/ 439270 w 2657256"/>
                          <a:gd name="connsiteY485" fmla="*/ 3303646 h 3370881"/>
                          <a:gd name="connsiteX486" fmla="*/ 439270 w 2657256"/>
                          <a:gd name="connsiteY486" fmla="*/ 3352952 h 3370881"/>
                          <a:gd name="connsiteX487" fmla="*/ 430306 w 2657256"/>
                          <a:gd name="connsiteY487" fmla="*/ 3366399 h 3370881"/>
                          <a:gd name="connsiteX488" fmla="*/ 412376 w 2657256"/>
                          <a:gd name="connsiteY488" fmla="*/ 3370881 h 3370881"/>
                          <a:gd name="connsiteX489" fmla="*/ 295835 w 2657256"/>
                          <a:gd name="connsiteY489" fmla="*/ 3357434 h 3370881"/>
                          <a:gd name="connsiteX490" fmla="*/ 264459 w 2657256"/>
                          <a:gd name="connsiteY490" fmla="*/ 3276752 h 3370881"/>
                          <a:gd name="connsiteX491" fmla="*/ 259976 w 2657256"/>
                          <a:gd name="connsiteY491" fmla="*/ 3240893 h 3370881"/>
                          <a:gd name="connsiteX492" fmla="*/ 246529 w 2657256"/>
                          <a:gd name="connsiteY492" fmla="*/ 3178140 h 3370881"/>
                          <a:gd name="connsiteX493" fmla="*/ 237565 w 2657256"/>
                          <a:gd name="connsiteY493" fmla="*/ 3084011 h 3370881"/>
                          <a:gd name="connsiteX494" fmla="*/ 228600 w 2657256"/>
                          <a:gd name="connsiteY494" fmla="*/ 3057117 h 3370881"/>
                          <a:gd name="connsiteX495" fmla="*/ 219635 w 2657256"/>
                          <a:gd name="connsiteY495" fmla="*/ 3021258 h 3370881"/>
                          <a:gd name="connsiteX496" fmla="*/ 206188 w 2657256"/>
                          <a:gd name="connsiteY496" fmla="*/ 2980917 h 3370881"/>
                          <a:gd name="connsiteX497" fmla="*/ 201706 w 2657256"/>
                          <a:gd name="connsiteY497" fmla="*/ 2949540 h 3370881"/>
                          <a:gd name="connsiteX498" fmla="*/ 197223 w 2657256"/>
                          <a:gd name="connsiteY498" fmla="*/ 2927129 h 3370881"/>
                          <a:gd name="connsiteX499" fmla="*/ 192741 w 2657256"/>
                          <a:gd name="connsiteY499" fmla="*/ 2891270 h 3370881"/>
                          <a:gd name="connsiteX500" fmla="*/ 188259 w 2657256"/>
                          <a:gd name="connsiteY500" fmla="*/ 2850929 h 3370881"/>
                          <a:gd name="connsiteX501" fmla="*/ 179294 w 2657256"/>
                          <a:gd name="connsiteY501" fmla="*/ 2824034 h 3370881"/>
                          <a:gd name="connsiteX502" fmla="*/ 165847 w 2657256"/>
                          <a:gd name="connsiteY502" fmla="*/ 2774729 h 3370881"/>
                          <a:gd name="connsiteX503" fmla="*/ 161365 w 2657256"/>
                          <a:gd name="connsiteY503" fmla="*/ 2747834 h 3370881"/>
                          <a:gd name="connsiteX504" fmla="*/ 156882 w 2657256"/>
                          <a:gd name="connsiteY504" fmla="*/ 2559576 h 3370881"/>
                          <a:gd name="connsiteX505" fmla="*/ 152400 w 2657256"/>
                          <a:gd name="connsiteY505" fmla="*/ 2519234 h 3370881"/>
                          <a:gd name="connsiteX506" fmla="*/ 118035 w 2657256"/>
                          <a:gd name="connsiteY506" fmla="*/ 2400004 h 3370881"/>
                          <a:gd name="connsiteX507" fmla="*/ 117048 w 2657256"/>
                          <a:gd name="connsiteY507" fmla="*/ 2344423 h 3370881"/>
                          <a:gd name="connsiteX508" fmla="*/ 100106 w 2657256"/>
                          <a:gd name="connsiteY508" fmla="*/ 2330976 h 3370881"/>
                          <a:gd name="connsiteX509" fmla="*/ 138953 w 2657256"/>
                          <a:gd name="connsiteY509" fmla="*/ 2313046 h 3370881"/>
                          <a:gd name="connsiteX510" fmla="*/ 152400 w 2657256"/>
                          <a:gd name="connsiteY510" fmla="*/ 2304081 h 3370881"/>
                          <a:gd name="connsiteX511" fmla="*/ 170329 w 2657256"/>
                          <a:gd name="connsiteY511" fmla="*/ 2259258 h 3370881"/>
                          <a:gd name="connsiteX512" fmla="*/ 188259 w 2657256"/>
                          <a:gd name="connsiteY512" fmla="*/ 2223399 h 3370881"/>
                          <a:gd name="connsiteX513" fmla="*/ 206188 w 2657256"/>
                          <a:gd name="connsiteY513" fmla="*/ 2187540 h 3370881"/>
                          <a:gd name="connsiteX514" fmla="*/ 210670 w 2657256"/>
                          <a:gd name="connsiteY514" fmla="*/ 2174093 h 3370881"/>
                          <a:gd name="connsiteX515" fmla="*/ 219635 w 2657256"/>
                          <a:gd name="connsiteY515" fmla="*/ 2115823 h 3370881"/>
                          <a:gd name="connsiteX516" fmla="*/ 210670 w 2657256"/>
                          <a:gd name="connsiteY516" fmla="*/ 1958940 h 3370881"/>
                          <a:gd name="connsiteX517" fmla="*/ 192741 w 2657256"/>
                          <a:gd name="connsiteY517" fmla="*/ 1923081 h 3370881"/>
                          <a:gd name="connsiteX518" fmla="*/ 179294 w 2657256"/>
                          <a:gd name="connsiteY518" fmla="*/ 1891705 h 3370881"/>
                          <a:gd name="connsiteX519" fmla="*/ 165847 w 2657256"/>
                          <a:gd name="connsiteY519" fmla="*/ 1864811 h 3370881"/>
                          <a:gd name="connsiteX520" fmla="*/ 152400 w 2657256"/>
                          <a:gd name="connsiteY520" fmla="*/ 1833434 h 3370881"/>
                          <a:gd name="connsiteX521" fmla="*/ 143435 w 2657256"/>
                          <a:gd name="connsiteY521" fmla="*/ 1819987 h 3370881"/>
                          <a:gd name="connsiteX522" fmla="*/ 107576 w 2657256"/>
                          <a:gd name="connsiteY522" fmla="*/ 1784129 h 3370881"/>
                          <a:gd name="connsiteX523" fmla="*/ 94129 w 2657256"/>
                          <a:gd name="connsiteY523" fmla="*/ 1779646 h 3370881"/>
                          <a:gd name="connsiteX524" fmla="*/ 71718 w 2657256"/>
                          <a:gd name="connsiteY524" fmla="*/ 1770681 h 3370881"/>
                          <a:gd name="connsiteX525" fmla="*/ 58270 w 2657256"/>
                          <a:gd name="connsiteY525" fmla="*/ 1761717 h 3370881"/>
                          <a:gd name="connsiteX526" fmla="*/ 26894 w 2657256"/>
                          <a:gd name="connsiteY526" fmla="*/ 1730340 h 3370881"/>
                          <a:gd name="connsiteX527" fmla="*/ 0 w 2657256"/>
                          <a:gd name="connsiteY527" fmla="*/ 1707929 h 3370881"/>
                          <a:gd name="connsiteX0" fmla="*/ 0 w 2657256"/>
                          <a:gd name="connsiteY0" fmla="*/ 1707929 h 3370881"/>
                          <a:gd name="connsiteX1" fmla="*/ 22412 w 2657256"/>
                          <a:gd name="connsiteY1" fmla="*/ 1698964 h 3370881"/>
                          <a:gd name="connsiteX2" fmla="*/ 31376 w 2657256"/>
                          <a:gd name="connsiteY2" fmla="*/ 1681034 h 3370881"/>
                          <a:gd name="connsiteX3" fmla="*/ 44823 w 2657256"/>
                          <a:gd name="connsiteY3" fmla="*/ 1672070 h 3370881"/>
                          <a:gd name="connsiteX4" fmla="*/ 58270 w 2657256"/>
                          <a:gd name="connsiteY4" fmla="*/ 1654140 h 3370881"/>
                          <a:gd name="connsiteX5" fmla="*/ 76200 w 2657256"/>
                          <a:gd name="connsiteY5" fmla="*/ 1645176 h 3370881"/>
                          <a:gd name="connsiteX6" fmla="*/ 98612 w 2657256"/>
                          <a:gd name="connsiteY6" fmla="*/ 1636211 h 3370881"/>
                          <a:gd name="connsiteX7" fmla="*/ 125506 w 2657256"/>
                          <a:gd name="connsiteY7" fmla="*/ 1627246 h 3370881"/>
                          <a:gd name="connsiteX8" fmla="*/ 152400 w 2657256"/>
                          <a:gd name="connsiteY8" fmla="*/ 1609317 h 3370881"/>
                          <a:gd name="connsiteX9" fmla="*/ 170329 w 2657256"/>
                          <a:gd name="connsiteY9" fmla="*/ 1600352 h 3370881"/>
                          <a:gd name="connsiteX10" fmla="*/ 188259 w 2657256"/>
                          <a:gd name="connsiteY10" fmla="*/ 1582423 h 3370881"/>
                          <a:gd name="connsiteX11" fmla="*/ 228600 w 2657256"/>
                          <a:gd name="connsiteY11" fmla="*/ 1564493 h 3370881"/>
                          <a:gd name="connsiteX12" fmla="*/ 255494 w 2657256"/>
                          <a:gd name="connsiteY12" fmla="*/ 1546564 h 3370881"/>
                          <a:gd name="connsiteX13" fmla="*/ 300318 w 2657256"/>
                          <a:gd name="connsiteY13" fmla="*/ 1524152 h 3370881"/>
                          <a:gd name="connsiteX14" fmla="*/ 313765 w 2657256"/>
                          <a:gd name="connsiteY14" fmla="*/ 1515187 h 3370881"/>
                          <a:gd name="connsiteX15" fmla="*/ 340659 w 2657256"/>
                          <a:gd name="connsiteY15" fmla="*/ 1510705 h 3370881"/>
                          <a:gd name="connsiteX16" fmla="*/ 363070 w 2657256"/>
                          <a:gd name="connsiteY16" fmla="*/ 1506223 h 3370881"/>
                          <a:gd name="connsiteX17" fmla="*/ 389965 w 2657256"/>
                          <a:gd name="connsiteY17" fmla="*/ 1501740 h 3370881"/>
                          <a:gd name="connsiteX18" fmla="*/ 425823 w 2657256"/>
                          <a:gd name="connsiteY18" fmla="*/ 1497258 h 3370881"/>
                          <a:gd name="connsiteX19" fmla="*/ 470647 w 2657256"/>
                          <a:gd name="connsiteY19" fmla="*/ 1488293 h 3370881"/>
                          <a:gd name="connsiteX20" fmla="*/ 515470 w 2657256"/>
                          <a:gd name="connsiteY20" fmla="*/ 1479329 h 3370881"/>
                          <a:gd name="connsiteX21" fmla="*/ 528918 w 2657256"/>
                          <a:gd name="connsiteY21" fmla="*/ 1470364 h 3370881"/>
                          <a:gd name="connsiteX22" fmla="*/ 600635 w 2657256"/>
                          <a:gd name="connsiteY22" fmla="*/ 1456917 h 3370881"/>
                          <a:gd name="connsiteX23" fmla="*/ 690282 w 2657256"/>
                          <a:gd name="connsiteY23" fmla="*/ 1447952 h 3370881"/>
                          <a:gd name="connsiteX24" fmla="*/ 793376 w 2657256"/>
                          <a:gd name="connsiteY24" fmla="*/ 1452434 h 3370881"/>
                          <a:gd name="connsiteX25" fmla="*/ 874059 w 2657256"/>
                          <a:gd name="connsiteY25" fmla="*/ 1465881 h 3370881"/>
                          <a:gd name="connsiteX26" fmla="*/ 914400 w 2657256"/>
                          <a:gd name="connsiteY26" fmla="*/ 1470364 h 3370881"/>
                          <a:gd name="connsiteX27" fmla="*/ 1030941 w 2657256"/>
                          <a:gd name="connsiteY27" fmla="*/ 1483811 h 3370881"/>
                          <a:gd name="connsiteX28" fmla="*/ 1151965 w 2657256"/>
                          <a:gd name="connsiteY28" fmla="*/ 1492776 h 3370881"/>
                          <a:gd name="connsiteX29" fmla="*/ 1281953 w 2657256"/>
                          <a:gd name="connsiteY29" fmla="*/ 1501740 h 3370881"/>
                          <a:gd name="connsiteX30" fmla="*/ 1465729 w 2657256"/>
                          <a:gd name="connsiteY30" fmla="*/ 1497258 h 3370881"/>
                          <a:gd name="connsiteX31" fmla="*/ 1510553 w 2657256"/>
                          <a:gd name="connsiteY31" fmla="*/ 1492776 h 3370881"/>
                          <a:gd name="connsiteX32" fmla="*/ 1582270 w 2657256"/>
                          <a:gd name="connsiteY32" fmla="*/ 1461399 h 3370881"/>
                          <a:gd name="connsiteX33" fmla="*/ 1604682 w 2657256"/>
                          <a:gd name="connsiteY33" fmla="*/ 1456917 h 3370881"/>
                          <a:gd name="connsiteX34" fmla="*/ 1622612 w 2657256"/>
                          <a:gd name="connsiteY34" fmla="*/ 1447952 h 3370881"/>
                          <a:gd name="connsiteX35" fmla="*/ 1645023 w 2657256"/>
                          <a:gd name="connsiteY35" fmla="*/ 1438987 h 3370881"/>
                          <a:gd name="connsiteX36" fmla="*/ 1662953 w 2657256"/>
                          <a:gd name="connsiteY36" fmla="*/ 1425540 h 3370881"/>
                          <a:gd name="connsiteX37" fmla="*/ 1698812 w 2657256"/>
                          <a:gd name="connsiteY37" fmla="*/ 1407611 h 3370881"/>
                          <a:gd name="connsiteX38" fmla="*/ 1739153 w 2657256"/>
                          <a:gd name="connsiteY38" fmla="*/ 1380717 h 3370881"/>
                          <a:gd name="connsiteX39" fmla="*/ 1752600 w 2657256"/>
                          <a:gd name="connsiteY39" fmla="*/ 1367270 h 3370881"/>
                          <a:gd name="connsiteX40" fmla="*/ 1775012 w 2657256"/>
                          <a:gd name="connsiteY40" fmla="*/ 1353823 h 3370881"/>
                          <a:gd name="connsiteX41" fmla="*/ 1797423 w 2657256"/>
                          <a:gd name="connsiteY41" fmla="*/ 1335893 h 3370881"/>
                          <a:gd name="connsiteX42" fmla="*/ 1810870 w 2657256"/>
                          <a:gd name="connsiteY42" fmla="*/ 1304517 h 3370881"/>
                          <a:gd name="connsiteX43" fmla="*/ 1815353 w 2657256"/>
                          <a:gd name="connsiteY43" fmla="*/ 1291070 h 3370881"/>
                          <a:gd name="connsiteX44" fmla="*/ 1801906 w 2657256"/>
                          <a:gd name="connsiteY44" fmla="*/ 1138670 h 3370881"/>
                          <a:gd name="connsiteX45" fmla="*/ 1792941 w 2657256"/>
                          <a:gd name="connsiteY45" fmla="*/ 1125223 h 3370881"/>
                          <a:gd name="connsiteX46" fmla="*/ 1757082 w 2657256"/>
                          <a:gd name="connsiteY46" fmla="*/ 1093846 h 3370881"/>
                          <a:gd name="connsiteX47" fmla="*/ 1730188 w 2657256"/>
                          <a:gd name="connsiteY47" fmla="*/ 1066952 h 3370881"/>
                          <a:gd name="connsiteX48" fmla="*/ 1703294 w 2657256"/>
                          <a:gd name="connsiteY48" fmla="*/ 1049023 h 3370881"/>
                          <a:gd name="connsiteX49" fmla="*/ 1622612 w 2657256"/>
                          <a:gd name="connsiteY49" fmla="*/ 1053505 h 3370881"/>
                          <a:gd name="connsiteX50" fmla="*/ 1595718 w 2657256"/>
                          <a:gd name="connsiteY50" fmla="*/ 1062470 h 3370881"/>
                          <a:gd name="connsiteX51" fmla="*/ 1573306 w 2657256"/>
                          <a:gd name="connsiteY51" fmla="*/ 1066952 h 3370881"/>
                          <a:gd name="connsiteX52" fmla="*/ 1453385 w 2657256"/>
                          <a:gd name="connsiteY52" fmla="*/ 1082761 h 3370881"/>
                          <a:gd name="connsiteX53" fmla="*/ 1326776 w 2657256"/>
                          <a:gd name="connsiteY53" fmla="*/ 1062470 h 3370881"/>
                          <a:gd name="connsiteX54" fmla="*/ 1308847 w 2657256"/>
                          <a:gd name="connsiteY54" fmla="*/ 1057987 h 3370881"/>
                          <a:gd name="connsiteX55" fmla="*/ 1277470 w 2657256"/>
                          <a:gd name="connsiteY55" fmla="*/ 1053505 h 3370881"/>
                          <a:gd name="connsiteX56" fmla="*/ 1259541 w 2657256"/>
                          <a:gd name="connsiteY56" fmla="*/ 1049023 h 3370881"/>
                          <a:gd name="connsiteX57" fmla="*/ 1232647 w 2657256"/>
                          <a:gd name="connsiteY57" fmla="*/ 1044540 h 3370881"/>
                          <a:gd name="connsiteX58" fmla="*/ 1053353 w 2657256"/>
                          <a:gd name="connsiteY58" fmla="*/ 1049023 h 3370881"/>
                          <a:gd name="connsiteX59" fmla="*/ 1035423 w 2657256"/>
                          <a:gd name="connsiteY59" fmla="*/ 1053505 h 3370881"/>
                          <a:gd name="connsiteX60" fmla="*/ 1008529 w 2657256"/>
                          <a:gd name="connsiteY60" fmla="*/ 1057987 h 3370881"/>
                          <a:gd name="connsiteX61" fmla="*/ 995082 w 2657256"/>
                          <a:gd name="connsiteY61" fmla="*/ 1062470 h 3370881"/>
                          <a:gd name="connsiteX62" fmla="*/ 945776 w 2657256"/>
                          <a:gd name="connsiteY62" fmla="*/ 1031093 h 3370881"/>
                          <a:gd name="connsiteX63" fmla="*/ 941294 w 2657256"/>
                          <a:gd name="connsiteY63" fmla="*/ 1017646 h 3370881"/>
                          <a:gd name="connsiteX64" fmla="*/ 932329 w 2657256"/>
                          <a:gd name="connsiteY64" fmla="*/ 919034 h 3370881"/>
                          <a:gd name="connsiteX65" fmla="*/ 914400 w 2657256"/>
                          <a:gd name="connsiteY65" fmla="*/ 901105 h 3370881"/>
                          <a:gd name="connsiteX66" fmla="*/ 918882 w 2657256"/>
                          <a:gd name="connsiteY66" fmla="*/ 869729 h 3370881"/>
                          <a:gd name="connsiteX67" fmla="*/ 941294 w 2657256"/>
                          <a:gd name="connsiteY67" fmla="*/ 865246 h 3370881"/>
                          <a:gd name="connsiteX68" fmla="*/ 959223 w 2657256"/>
                          <a:gd name="connsiteY68" fmla="*/ 851799 h 3370881"/>
                          <a:gd name="connsiteX69" fmla="*/ 990600 w 2657256"/>
                          <a:gd name="connsiteY69" fmla="*/ 847317 h 3370881"/>
                          <a:gd name="connsiteX70" fmla="*/ 1129553 w 2657256"/>
                          <a:gd name="connsiteY70" fmla="*/ 838352 h 3370881"/>
                          <a:gd name="connsiteX71" fmla="*/ 1147482 w 2657256"/>
                          <a:gd name="connsiteY71" fmla="*/ 829387 h 3370881"/>
                          <a:gd name="connsiteX72" fmla="*/ 1178859 w 2657256"/>
                          <a:gd name="connsiteY72" fmla="*/ 806976 h 3370881"/>
                          <a:gd name="connsiteX73" fmla="*/ 1192306 w 2657256"/>
                          <a:gd name="connsiteY73" fmla="*/ 793529 h 3370881"/>
                          <a:gd name="connsiteX74" fmla="*/ 1214718 w 2657256"/>
                          <a:gd name="connsiteY74" fmla="*/ 784564 h 3370881"/>
                          <a:gd name="connsiteX75" fmla="*/ 1241612 w 2657256"/>
                          <a:gd name="connsiteY75" fmla="*/ 771117 h 3370881"/>
                          <a:gd name="connsiteX76" fmla="*/ 1277470 w 2657256"/>
                          <a:gd name="connsiteY76" fmla="*/ 753187 h 3370881"/>
                          <a:gd name="connsiteX77" fmla="*/ 1295400 w 2657256"/>
                          <a:gd name="connsiteY77" fmla="*/ 730776 h 3370881"/>
                          <a:gd name="connsiteX78" fmla="*/ 1317812 w 2657256"/>
                          <a:gd name="connsiteY78" fmla="*/ 708364 h 3370881"/>
                          <a:gd name="connsiteX79" fmla="*/ 1353670 w 2657256"/>
                          <a:gd name="connsiteY79" fmla="*/ 663540 h 3370881"/>
                          <a:gd name="connsiteX80" fmla="*/ 1371600 w 2657256"/>
                          <a:gd name="connsiteY80" fmla="*/ 636646 h 3370881"/>
                          <a:gd name="connsiteX81" fmla="*/ 1380565 w 2657256"/>
                          <a:gd name="connsiteY81" fmla="*/ 596305 h 3370881"/>
                          <a:gd name="connsiteX82" fmla="*/ 1385047 w 2657256"/>
                          <a:gd name="connsiteY82" fmla="*/ 582858 h 3370881"/>
                          <a:gd name="connsiteX83" fmla="*/ 1380565 w 2657256"/>
                          <a:gd name="connsiteY83" fmla="*/ 533552 h 3370881"/>
                          <a:gd name="connsiteX84" fmla="*/ 1367118 w 2657256"/>
                          <a:gd name="connsiteY84" fmla="*/ 524587 h 3370881"/>
                          <a:gd name="connsiteX85" fmla="*/ 1349188 w 2657256"/>
                          <a:gd name="connsiteY85" fmla="*/ 520105 h 3370881"/>
                          <a:gd name="connsiteX86" fmla="*/ 1326776 w 2657256"/>
                          <a:gd name="connsiteY86" fmla="*/ 511140 h 3370881"/>
                          <a:gd name="connsiteX87" fmla="*/ 1281953 w 2657256"/>
                          <a:gd name="connsiteY87" fmla="*/ 515623 h 3370881"/>
                          <a:gd name="connsiteX88" fmla="*/ 1250576 w 2657256"/>
                          <a:gd name="connsiteY88" fmla="*/ 529070 h 3370881"/>
                          <a:gd name="connsiteX89" fmla="*/ 1210235 w 2657256"/>
                          <a:gd name="connsiteY89" fmla="*/ 542517 h 3370881"/>
                          <a:gd name="connsiteX90" fmla="*/ 1183341 w 2657256"/>
                          <a:gd name="connsiteY90" fmla="*/ 555964 h 3370881"/>
                          <a:gd name="connsiteX91" fmla="*/ 1160929 w 2657256"/>
                          <a:gd name="connsiteY91" fmla="*/ 569411 h 3370881"/>
                          <a:gd name="connsiteX92" fmla="*/ 1134035 w 2657256"/>
                          <a:gd name="connsiteY92" fmla="*/ 578376 h 3370881"/>
                          <a:gd name="connsiteX93" fmla="*/ 1111623 w 2657256"/>
                          <a:gd name="connsiteY93" fmla="*/ 587340 h 3370881"/>
                          <a:gd name="connsiteX94" fmla="*/ 1084729 w 2657256"/>
                          <a:gd name="connsiteY94" fmla="*/ 596305 h 3370881"/>
                          <a:gd name="connsiteX95" fmla="*/ 986118 w 2657256"/>
                          <a:gd name="connsiteY95" fmla="*/ 591823 h 3370881"/>
                          <a:gd name="connsiteX96" fmla="*/ 927847 w 2657256"/>
                          <a:gd name="connsiteY96" fmla="*/ 578376 h 3370881"/>
                          <a:gd name="connsiteX97" fmla="*/ 896470 w 2657256"/>
                          <a:gd name="connsiteY97" fmla="*/ 555964 h 3370881"/>
                          <a:gd name="connsiteX98" fmla="*/ 883023 w 2657256"/>
                          <a:gd name="connsiteY98" fmla="*/ 546999 h 3370881"/>
                          <a:gd name="connsiteX99" fmla="*/ 865094 w 2657256"/>
                          <a:gd name="connsiteY99" fmla="*/ 497693 h 3370881"/>
                          <a:gd name="connsiteX100" fmla="*/ 869576 w 2657256"/>
                          <a:gd name="connsiteY100" fmla="*/ 403564 h 3370881"/>
                          <a:gd name="connsiteX101" fmla="*/ 874059 w 2657256"/>
                          <a:gd name="connsiteY101" fmla="*/ 385634 h 3370881"/>
                          <a:gd name="connsiteX102" fmla="*/ 883023 w 2657256"/>
                          <a:gd name="connsiteY102" fmla="*/ 372187 h 3370881"/>
                          <a:gd name="connsiteX103" fmla="*/ 909918 w 2657256"/>
                          <a:gd name="connsiteY103" fmla="*/ 363223 h 3370881"/>
                          <a:gd name="connsiteX104" fmla="*/ 914400 w 2657256"/>
                          <a:gd name="connsiteY104" fmla="*/ 385634 h 3370881"/>
                          <a:gd name="connsiteX105" fmla="*/ 909918 w 2657256"/>
                          <a:gd name="connsiteY105" fmla="*/ 408046 h 3370881"/>
                          <a:gd name="connsiteX106" fmla="*/ 900953 w 2657256"/>
                          <a:gd name="connsiteY106" fmla="*/ 466317 h 3370881"/>
                          <a:gd name="connsiteX107" fmla="*/ 905435 w 2657256"/>
                          <a:gd name="connsiteY107" fmla="*/ 515623 h 3370881"/>
                          <a:gd name="connsiteX108" fmla="*/ 932329 w 2657256"/>
                          <a:gd name="connsiteY108" fmla="*/ 551481 h 3370881"/>
                          <a:gd name="connsiteX109" fmla="*/ 954741 w 2657256"/>
                          <a:gd name="connsiteY109" fmla="*/ 560446 h 3370881"/>
                          <a:gd name="connsiteX110" fmla="*/ 972670 w 2657256"/>
                          <a:gd name="connsiteY110" fmla="*/ 569411 h 3370881"/>
                          <a:gd name="connsiteX111" fmla="*/ 1066800 w 2657256"/>
                          <a:gd name="connsiteY111" fmla="*/ 564929 h 3370881"/>
                          <a:gd name="connsiteX112" fmla="*/ 1111623 w 2657256"/>
                          <a:gd name="connsiteY112" fmla="*/ 551481 h 3370881"/>
                          <a:gd name="connsiteX113" fmla="*/ 1129553 w 2657256"/>
                          <a:gd name="connsiteY113" fmla="*/ 538034 h 3370881"/>
                          <a:gd name="connsiteX114" fmla="*/ 1156447 w 2657256"/>
                          <a:gd name="connsiteY114" fmla="*/ 511140 h 3370881"/>
                          <a:gd name="connsiteX115" fmla="*/ 1160929 w 2657256"/>
                          <a:gd name="connsiteY115" fmla="*/ 493211 h 3370881"/>
                          <a:gd name="connsiteX116" fmla="*/ 1178859 w 2657256"/>
                          <a:gd name="connsiteY116" fmla="*/ 331846 h 3370881"/>
                          <a:gd name="connsiteX117" fmla="*/ 1215315 w 2657256"/>
                          <a:gd name="connsiteY117" fmla="*/ 270289 h 3370881"/>
                          <a:gd name="connsiteX118" fmla="*/ 1214718 w 2657256"/>
                          <a:gd name="connsiteY118" fmla="*/ 367705 h 3370881"/>
                          <a:gd name="connsiteX119" fmla="*/ 1201270 w 2657256"/>
                          <a:gd name="connsiteY119" fmla="*/ 412529 h 3370881"/>
                          <a:gd name="connsiteX120" fmla="*/ 1210235 w 2657256"/>
                          <a:gd name="connsiteY120" fmla="*/ 461834 h 3370881"/>
                          <a:gd name="connsiteX121" fmla="*/ 1214718 w 2657256"/>
                          <a:gd name="connsiteY121" fmla="*/ 475281 h 3370881"/>
                          <a:gd name="connsiteX122" fmla="*/ 1228165 w 2657256"/>
                          <a:gd name="connsiteY122" fmla="*/ 484246 h 3370881"/>
                          <a:gd name="connsiteX123" fmla="*/ 1250576 w 2657256"/>
                          <a:gd name="connsiteY123" fmla="*/ 502176 h 3370881"/>
                          <a:gd name="connsiteX124" fmla="*/ 1317812 w 2657256"/>
                          <a:gd name="connsiteY124" fmla="*/ 497693 h 3370881"/>
                          <a:gd name="connsiteX125" fmla="*/ 1353670 w 2657256"/>
                          <a:gd name="connsiteY125" fmla="*/ 488729 h 3370881"/>
                          <a:gd name="connsiteX126" fmla="*/ 1506070 w 2657256"/>
                          <a:gd name="connsiteY126" fmla="*/ 457352 h 3370881"/>
                          <a:gd name="connsiteX127" fmla="*/ 1550894 w 2657256"/>
                          <a:gd name="connsiteY127" fmla="*/ 430458 h 3370881"/>
                          <a:gd name="connsiteX128" fmla="*/ 1564341 w 2657256"/>
                          <a:gd name="connsiteY128" fmla="*/ 417011 h 3370881"/>
                          <a:gd name="connsiteX129" fmla="*/ 1586753 w 2657256"/>
                          <a:gd name="connsiteY129" fmla="*/ 399081 h 3370881"/>
                          <a:gd name="connsiteX130" fmla="*/ 1595718 w 2657256"/>
                          <a:gd name="connsiteY130" fmla="*/ 381152 h 3370881"/>
                          <a:gd name="connsiteX131" fmla="*/ 1613139 w 2657256"/>
                          <a:gd name="connsiteY131" fmla="*/ 358910 h 3370881"/>
                          <a:gd name="connsiteX132" fmla="*/ 1620066 w 2657256"/>
                          <a:gd name="connsiteY132" fmla="*/ 291047 h 3370881"/>
                          <a:gd name="connsiteX133" fmla="*/ 1604852 w 2657256"/>
                          <a:gd name="connsiteY133" fmla="*/ 236279 h 3370881"/>
                          <a:gd name="connsiteX134" fmla="*/ 1537447 w 2657256"/>
                          <a:gd name="connsiteY134" fmla="*/ 188411 h 3370881"/>
                          <a:gd name="connsiteX135" fmla="*/ 1613647 w 2657256"/>
                          <a:gd name="connsiteY135" fmla="*/ 399081 h 3370881"/>
                          <a:gd name="connsiteX136" fmla="*/ 1627094 w 2657256"/>
                          <a:gd name="connsiteY136" fmla="*/ 417011 h 3370881"/>
                          <a:gd name="connsiteX137" fmla="*/ 1658470 w 2657256"/>
                          <a:gd name="connsiteY137" fmla="*/ 412529 h 3370881"/>
                          <a:gd name="connsiteX138" fmla="*/ 1685365 w 2657256"/>
                          <a:gd name="connsiteY138" fmla="*/ 390117 h 3370881"/>
                          <a:gd name="connsiteX139" fmla="*/ 1694329 w 2657256"/>
                          <a:gd name="connsiteY139" fmla="*/ 376670 h 3370881"/>
                          <a:gd name="connsiteX140" fmla="*/ 1734670 w 2657256"/>
                          <a:gd name="connsiteY140" fmla="*/ 354258 h 3370881"/>
                          <a:gd name="connsiteX141" fmla="*/ 1743635 w 2657256"/>
                          <a:gd name="connsiteY141" fmla="*/ 340811 h 3370881"/>
                          <a:gd name="connsiteX142" fmla="*/ 1757082 w 2657256"/>
                          <a:gd name="connsiteY142" fmla="*/ 336329 h 3370881"/>
                          <a:gd name="connsiteX143" fmla="*/ 1843909 w 2657256"/>
                          <a:gd name="connsiteY143" fmla="*/ 262341 h 3370881"/>
                          <a:gd name="connsiteX144" fmla="*/ 1842471 w 2657256"/>
                          <a:gd name="connsiteY144" fmla="*/ 202194 h 3370881"/>
                          <a:gd name="connsiteX145" fmla="*/ 1828094 w 2657256"/>
                          <a:gd name="connsiteY145" fmla="*/ 136767 h 3370881"/>
                          <a:gd name="connsiteX146" fmla="*/ 1772023 w 2657256"/>
                          <a:gd name="connsiteY146" fmla="*/ 77249 h 3370881"/>
                          <a:gd name="connsiteX147" fmla="*/ 1948888 w 2657256"/>
                          <a:gd name="connsiteY147" fmla="*/ 178018 h 3370881"/>
                          <a:gd name="connsiteX148" fmla="*/ 1952362 w 2657256"/>
                          <a:gd name="connsiteY148" fmla="*/ 254265 h 3370881"/>
                          <a:gd name="connsiteX149" fmla="*/ 1874221 w 2657256"/>
                          <a:gd name="connsiteY149" fmla="*/ 318698 h 3370881"/>
                          <a:gd name="connsiteX150" fmla="*/ 1788459 w 2657256"/>
                          <a:gd name="connsiteY150" fmla="*/ 367705 h 3370881"/>
                          <a:gd name="connsiteX151" fmla="*/ 1761565 w 2657256"/>
                          <a:gd name="connsiteY151" fmla="*/ 390117 h 3370881"/>
                          <a:gd name="connsiteX152" fmla="*/ 1783976 w 2657256"/>
                          <a:gd name="connsiteY152" fmla="*/ 399081 h 3370881"/>
                          <a:gd name="connsiteX153" fmla="*/ 1878106 w 2657256"/>
                          <a:gd name="connsiteY153" fmla="*/ 390117 h 3370881"/>
                          <a:gd name="connsiteX154" fmla="*/ 1891553 w 2657256"/>
                          <a:gd name="connsiteY154" fmla="*/ 381152 h 3370881"/>
                          <a:gd name="connsiteX155" fmla="*/ 1918447 w 2657256"/>
                          <a:gd name="connsiteY155" fmla="*/ 372187 h 3370881"/>
                          <a:gd name="connsiteX156" fmla="*/ 1940859 w 2657256"/>
                          <a:gd name="connsiteY156" fmla="*/ 358740 h 3370881"/>
                          <a:gd name="connsiteX157" fmla="*/ 1954306 w 2657256"/>
                          <a:gd name="connsiteY157" fmla="*/ 354258 h 3370881"/>
                          <a:gd name="connsiteX158" fmla="*/ 2089654 w 2657256"/>
                          <a:gd name="connsiteY158" fmla="*/ 220431 h 3370881"/>
                          <a:gd name="connsiteX159" fmla="*/ 2166172 w 2657256"/>
                          <a:gd name="connsiteY159" fmla="*/ 215604 h 3370881"/>
                          <a:gd name="connsiteX160" fmla="*/ 2069054 w 2657256"/>
                          <a:gd name="connsiteY160" fmla="*/ 40493 h 3370881"/>
                          <a:gd name="connsiteX161" fmla="*/ 2087750 w 2657256"/>
                          <a:gd name="connsiteY161" fmla="*/ 188681 h 3370881"/>
                          <a:gd name="connsiteX162" fmla="*/ 2096795 w 2657256"/>
                          <a:gd name="connsiteY162" fmla="*/ 316507 h 3370881"/>
                          <a:gd name="connsiteX163" fmla="*/ 1999129 w 2657256"/>
                          <a:gd name="connsiteY163" fmla="*/ 358740 h 3370881"/>
                          <a:gd name="connsiteX164" fmla="*/ 1994647 w 2657256"/>
                          <a:gd name="connsiteY164" fmla="*/ 372187 h 3370881"/>
                          <a:gd name="connsiteX165" fmla="*/ 2039470 w 2657256"/>
                          <a:gd name="connsiteY165" fmla="*/ 390117 h 3370881"/>
                          <a:gd name="connsiteX166" fmla="*/ 2115670 w 2657256"/>
                          <a:gd name="connsiteY166" fmla="*/ 390117 h 3370881"/>
                          <a:gd name="connsiteX167" fmla="*/ 2160494 w 2657256"/>
                          <a:gd name="connsiteY167" fmla="*/ 376670 h 3370881"/>
                          <a:gd name="connsiteX168" fmla="*/ 2191870 w 2657256"/>
                          <a:gd name="connsiteY168" fmla="*/ 363223 h 3370881"/>
                          <a:gd name="connsiteX169" fmla="*/ 2205318 w 2657256"/>
                          <a:gd name="connsiteY169" fmla="*/ 358740 h 3370881"/>
                          <a:gd name="connsiteX170" fmla="*/ 2232212 w 2657256"/>
                          <a:gd name="connsiteY170" fmla="*/ 340811 h 3370881"/>
                          <a:gd name="connsiteX171" fmla="*/ 2312894 w 2657256"/>
                          <a:gd name="connsiteY171" fmla="*/ 183929 h 3370881"/>
                          <a:gd name="connsiteX172" fmla="*/ 2339788 w 2657256"/>
                          <a:gd name="connsiteY172" fmla="*/ 151 h 3370881"/>
                          <a:gd name="connsiteX173" fmla="*/ 2357718 w 2657256"/>
                          <a:gd name="connsiteY173" fmla="*/ 215305 h 3370881"/>
                          <a:gd name="connsiteX174" fmla="*/ 2254623 w 2657256"/>
                          <a:gd name="connsiteY174" fmla="*/ 376670 h 3370881"/>
                          <a:gd name="connsiteX175" fmla="*/ 2245659 w 2657256"/>
                          <a:gd name="connsiteY175" fmla="*/ 390117 h 3370881"/>
                          <a:gd name="connsiteX176" fmla="*/ 2254623 w 2657256"/>
                          <a:gd name="connsiteY176" fmla="*/ 403564 h 3370881"/>
                          <a:gd name="connsiteX177" fmla="*/ 2353235 w 2657256"/>
                          <a:gd name="connsiteY177" fmla="*/ 399081 h 3370881"/>
                          <a:gd name="connsiteX178" fmla="*/ 2366682 w 2657256"/>
                          <a:gd name="connsiteY178" fmla="*/ 394599 h 3370881"/>
                          <a:gd name="connsiteX179" fmla="*/ 2389094 w 2657256"/>
                          <a:gd name="connsiteY179" fmla="*/ 390117 h 3370881"/>
                          <a:gd name="connsiteX180" fmla="*/ 2424953 w 2657256"/>
                          <a:gd name="connsiteY180" fmla="*/ 367705 h 3370881"/>
                          <a:gd name="connsiteX181" fmla="*/ 2528047 w 2657256"/>
                          <a:gd name="connsiteY181" fmla="*/ 292700 h 3370881"/>
                          <a:gd name="connsiteX182" fmla="*/ 2541495 w 2657256"/>
                          <a:gd name="connsiteY182" fmla="*/ 62906 h 3370881"/>
                          <a:gd name="connsiteX183" fmla="*/ 2591304 w 2657256"/>
                          <a:gd name="connsiteY183" fmla="*/ 214081 h 3370881"/>
                          <a:gd name="connsiteX184" fmla="*/ 2612315 w 2657256"/>
                          <a:gd name="connsiteY184" fmla="*/ 290907 h 3370881"/>
                          <a:gd name="connsiteX185" fmla="*/ 2650863 w 2657256"/>
                          <a:gd name="connsiteY185" fmla="*/ 344994 h 3370881"/>
                          <a:gd name="connsiteX186" fmla="*/ 2465294 w 2657256"/>
                          <a:gd name="connsiteY186" fmla="*/ 399081 h 3370881"/>
                          <a:gd name="connsiteX187" fmla="*/ 2442882 w 2657256"/>
                          <a:gd name="connsiteY187" fmla="*/ 403564 h 3370881"/>
                          <a:gd name="connsiteX188" fmla="*/ 2398059 w 2657256"/>
                          <a:gd name="connsiteY188" fmla="*/ 417011 h 3370881"/>
                          <a:gd name="connsiteX189" fmla="*/ 2375647 w 2657256"/>
                          <a:gd name="connsiteY189" fmla="*/ 425976 h 3370881"/>
                          <a:gd name="connsiteX190" fmla="*/ 2357718 w 2657256"/>
                          <a:gd name="connsiteY190" fmla="*/ 430458 h 3370881"/>
                          <a:gd name="connsiteX191" fmla="*/ 2344270 w 2657256"/>
                          <a:gd name="connsiteY191" fmla="*/ 461834 h 3370881"/>
                          <a:gd name="connsiteX192" fmla="*/ 2353235 w 2657256"/>
                          <a:gd name="connsiteY192" fmla="*/ 502176 h 3370881"/>
                          <a:gd name="connsiteX193" fmla="*/ 2362200 w 2657256"/>
                          <a:gd name="connsiteY193" fmla="*/ 515623 h 3370881"/>
                          <a:gd name="connsiteX194" fmla="*/ 2344270 w 2657256"/>
                          <a:gd name="connsiteY194" fmla="*/ 587340 h 3370881"/>
                          <a:gd name="connsiteX195" fmla="*/ 2321859 w 2657256"/>
                          <a:gd name="connsiteY195" fmla="*/ 614234 h 3370881"/>
                          <a:gd name="connsiteX196" fmla="*/ 2308412 w 2657256"/>
                          <a:gd name="connsiteY196" fmla="*/ 636646 h 3370881"/>
                          <a:gd name="connsiteX197" fmla="*/ 2281518 w 2657256"/>
                          <a:gd name="connsiteY197" fmla="*/ 641129 h 3370881"/>
                          <a:gd name="connsiteX198" fmla="*/ 2259106 w 2657256"/>
                          <a:gd name="connsiteY198" fmla="*/ 636646 h 3370881"/>
                          <a:gd name="connsiteX199" fmla="*/ 2277035 w 2657256"/>
                          <a:gd name="connsiteY199" fmla="*/ 578376 h 3370881"/>
                          <a:gd name="connsiteX200" fmla="*/ 2290482 w 2657256"/>
                          <a:gd name="connsiteY200" fmla="*/ 542517 h 3370881"/>
                          <a:gd name="connsiteX201" fmla="*/ 2286000 w 2657256"/>
                          <a:gd name="connsiteY201" fmla="*/ 506658 h 3370881"/>
                          <a:gd name="connsiteX202" fmla="*/ 2245659 w 2657256"/>
                          <a:gd name="connsiteY202" fmla="*/ 448387 h 3370881"/>
                          <a:gd name="connsiteX203" fmla="*/ 2200835 w 2657256"/>
                          <a:gd name="connsiteY203" fmla="*/ 430458 h 3370881"/>
                          <a:gd name="connsiteX204" fmla="*/ 2169459 w 2657256"/>
                          <a:gd name="connsiteY204" fmla="*/ 425976 h 3370881"/>
                          <a:gd name="connsiteX205" fmla="*/ 2102223 w 2657256"/>
                          <a:gd name="connsiteY205" fmla="*/ 430458 h 3370881"/>
                          <a:gd name="connsiteX206" fmla="*/ 2084294 w 2657256"/>
                          <a:gd name="connsiteY206" fmla="*/ 439423 h 3370881"/>
                          <a:gd name="connsiteX207" fmla="*/ 2070847 w 2657256"/>
                          <a:gd name="connsiteY207" fmla="*/ 443905 h 3370881"/>
                          <a:gd name="connsiteX208" fmla="*/ 2061882 w 2657256"/>
                          <a:gd name="connsiteY208" fmla="*/ 461834 h 3370881"/>
                          <a:gd name="connsiteX209" fmla="*/ 2034988 w 2657256"/>
                          <a:gd name="connsiteY209" fmla="*/ 475281 h 3370881"/>
                          <a:gd name="connsiteX210" fmla="*/ 1783976 w 2657256"/>
                          <a:gd name="connsiteY210" fmla="*/ 479764 h 3370881"/>
                          <a:gd name="connsiteX211" fmla="*/ 1766047 w 2657256"/>
                          <a:gd name="connsiteY211" fmla="*/ 488729 h 3370881"/>
                          <a:gd name="connsiteX212" fmla="*/ 1703294 w 2657256"/>
                          <a:gd name="connsiteY212" fmla="*/ 506658 h 3370881"/>
                          <a:gd name="connsiteX213" fmla="*/ 1689847 w 2657256"/>
                          <a:gd name="connsiteY213" fmla="*/ 511140 h 3370881"/>
                          <a:gd name="connsiteX214" fmla="*/ 1676400 w 2657256"/>
                          <a:gd name="connsiteY214" fmla="*/ 520105 h 3370881"/>
                          <a:gd name="connsiteX215" fmla="*/ 1649506 w 2657256"/>
                          <a:gd name="connsiteY215" fmla="*/ 529070 h 3370881"/>
                          <a:gd name="connsiteX216" fmla="*/ 1636059 w 2657256"/>
                          <a:gd name="connsiteY216" fmla="*/ 538034 h 3370881"/>
                          <a:gd name="connsiteX217" fmla="*/ 1622612 w 2657256"/>
                          <a:gd name="connsiteY217" fmla="*/ 551481 h 3370881"/>
                          <a:gd name="connsiteX218" fmla="*/ 1609165 w 2657256"/>
                          <a:gd name="connsiteY218" fmla="*/ 555964 h 3370881"/>
                          <a:gd name="connsiteX219" fmla="*/ 1577788 w 2657256"/>
                          <a:gd name="connsiteY219" fmla="*/ 587340 h 3370881"/>
                          <a:gd name="connsiteX220" fmla="*/ 1568823 w 2657256"/>
                          <a:gd name="connsiteY220" fmla="*/ 600787 h 3370881"/>
                          <a:gd name="connsiteX221" fmla="*/ 1555376 w 2657256"/>
                          <a:gd name="connsiteY221" fmla="*/ 614234 h 3370881"/>
                          <a:gd name="connsiteX222" fmla="*/ 1524000 w 2657256"/>
                          <a:gd name="connsiteY222" fmla="*/ 654576 h 3370881"/>
                          <a:gd name="connsiteX223" fmla="*/ 1519518 w 2657256"/>
                          <a:gd name="connsiteY223" fmla="*/ 668023 h 3370881"/>
                          <a:gd name="connsiteX224" fmla="*/ 1528482 w 2657256"/>
                          <a:gd name="connsiteY224" fmla="*/ 708364 h 3370881"/>
                          <a:gd name="connsiteX225" fmla="*/ 1537447 w 2657256"/>
                          <a:gd name="connsiteY225" fmla="*/ 721811 h 3370881"/>
                          <a:gd name="connsiteX226" fmla="*/ 1568823 w 2657256"/>
                          <a:gd name="connsiteY226" fmla="*/ 712846 h 3370881"/>
                          <a:gd name="connsiteX227" fmla="*/ 1600200 w 2657256"/>
                          <a:gd name="connsiteY227" fmla="*/ 712846 h 3370881"/>
                          <a:gd name="connsiteX228" fmla="*/ 1631576 w 2657256"/>
                          <a:gd name="connsiteY228" fmla="*/ 690434 h 3370881"/>
                          <a:gd name="connsiteX229" fmla="*/ 1645023 w 2657256"/>
                          <a:gd name="connsiteY229" fmla="*/ 676987 h 3370881"/>
                          <a:gd name="connsiteX230" fmla="*/ 1685365 w 2657256"/>
                          <a:gd name="connsiteY230" fmla="*/ 645611 h 3370881"/>
                          <a:gd name="connsiteX231" fmla="*/ 1716741 w 2657256"/>
                          <a:gd name="connsiteY231" fmla="*/ 614234 h 3370881"/>
                          <a:gd name="connsiteX232" fmla="*/ 1748118 w 2657256"/>
                          <a:gd name="connsiteY232" fmla="*/ 596305 h 3370881"/>
                          <a:gd name="connsiteX233" fmla="*/ 1761565 w 2657256"/>
                          <a:gd name="connsiteY233" fmla="*/ 591823 h 3370881"/>
                          <a:gd name="connsiteX234" fmla="*/ 1779494 w 2657256"/>
                          <a:gd name="connsiteY234" fmla="*/ 582858 h 3370881"/>
                          <a:gd name="connsiteX235" fmla="*/ 1815353 w 2657256"/>
                          <a:gd name="connsiteY235" fmla="*/ 573893 h 3370881"/>
                          <a:gd name="connsiteX236" fmla="*/ 2030506 w 2657256"/>
                          <a:gd name="connsiteY236" fmla="*/ 578376 h 3370881"/>
                          <a:gd name="connsiteX237" fmla="*/ 2017059 w 2657256"/>
                          <a:gd name="connsiteY237" fmla="*/ 600787 h 3370881"/>
                          <a:gd name="connsiteX238" fmla="*/ 1981200 w 2657256"/>
                          <a:gd name="connsiteY238" fmla="*/ 636646 h 3370881"/>
                          <a:gd name="connsiteX239" fmla="*/ 1967753 w 2657256"/>
                          <a:gd name="connsiteY239" fmla="*/ 650093 h 3370881"/>
                          <a:gd name="connsiteX240" fmla="*/ 1936376 w 2657256"/>
                          <a:gd name="connsiteY240" fmla="*/ 690434 h 3370881"/>
                          <a:gd name="connsiteX241" fmla="*/ 1905000 w 2657256"/>
                          <a:gd name="connsiteY241" fmla="*/ 717329 h 3370881"/>
                          <a:gd name="connsiteX242" fmla="*/ 1860176 w 2657256"/>
                          <a:gd name="connsiteY242" fmla="*/ 735258 h 3370881"/>
                          <a:gd name="connsiteX243" fmla="*/ 1788459 w 2657256"/>
                          <a:gd name="connsiteY243" fmla="*/ 744223 h 3370881"/>
                          <a:gd name="connsiteX244" fmla="*/ 1846729 w 2657256"/>
                          <a:gd name="connsiteY244" fmla="*/ 802493 h 3370881"/>
                          <a:gd name="connsiteX245" fmla="*/ 1913965 w 2657256"/>
                          <a:gd name="connsiteY245" fmla="*/ 829387 h 3370881"/>
                          <a:gd name="connsiteX246" fmla="*/ 1922929 w 2657256"/>
                          <a:gd name="connsiteY246" fmla="*/ 842834 h 3370881"/>
                          <a:gd name="connsiteX247" fmla="*/ 1967753 w 2657256"/>
                          <a:gd name="connsiteY247" fmla="*/ 883176 h 3370881"/>
                          <a:gd name="connsiteX248" fmla="*/ 1981200 w 2657256"/>
                          <a:gd name="connsiteY248" fmla="*/ 896623 h 3370881"/>
                          <a:gd name="connsiteX249" fmla="*/ 1994647 w 2657256"/>
                          <a:gd name="connsiteY249" fmla="*/ 905587 h 3370881"/>
                          <a:gd name="connsiteX250" fmla="*/ 2021541 w 2657256"/>
                          <a:gd name="connsiteY250" fmla="*/ 927999 h 3370881"/>
                          <a:gd name="connsiteX251" fmla="*/ 2030506 w 2657256"/>
                          <a:gd name="connsiteY251" fmla="*/ 941446 h 3370881"/>
                          <a:gd name="connsiteX252" fmla="*/ 2057400 w 2657256"/>
                          <a:gd name="connsiteY252" fmla="*/ 968340 h 3370881"/>
                          <a:gd name="connsiteX253" fmla="*/ 2088776 w 2657256"/>
                          <a:gd name="connsiteY253" fmla="*/ 1013164 h 3370881"/>
                          <a:gd name="connsiteX254" fmla="*/ 2115670 w 2657256"/>
                          <a:gd name="connsiteY254" fmla="*/ 1057987 h 3370881"/>
                          <a:gd name="connsiteX255" fmla="*/ 2120153 w 2657256"/>
                          <a:gd name="connsiteY255" fmla="*/ 1089364 h 3370881"/>
                          <a:gd name="connsiteX256" fmla="*/ 2138082 w 2657256"/>
                          <a:gd name="connsiteY256" fmla="*/ 1143152 h 3370881"/>
                          <a:gd name="connsiteX257" fmla="*/ 2147047 w 2657256"/>
                          <a:gd name="connsiteY257" fmla="*/ 1196940 h 3370881"/>
                          <a:gd name="connsiteX258" fmla="*/ 2151529 w 2657256"/>
                          <a:gd name="connsiteY258" fmla="*/ 1210387 h 3370881"/>
                          <a:gd name="connsiteX259" fmla="*/ 2156012 w 2657256"/>
                          <a:gd name="connsiteY259" fmla="*/ 1228317 h 3370881"/>
                          <a:gd name="connsiteX260" fmla="*/ 2173941 w 2657256"/>
                          <a:gd name="connsiteY260" fmla="*/ 1295552 h 3370881"/>
                          <a:gd name="connsiteX261" fmla="*/ 2182906 w 2657256"/>
                          <a:gd name="connsiteY261" fmla="*/ 1313481 h 3370881"/>
                          <a:gd name="connsiteX262" fmla="*/ 2187388 w 2657256"/>
                          <a:gd name="connsiteY262" fmla="*/ 1331411 h 3370881"/>
                          <a:gd name="connsiteX263" fmla="*/ 2214282 w 2657256"/>
                          <a:gd name="connsiteY263" fmla="*/ 1385199 h 3370881"/>
                          <a:gd name="connsiteX264" fmla="*/ 2218765 w 2657256"/>
                          <a:gd name="connsiteY264" fmla="*/ 1403129 h 3370881"/>
                          <a:gd name="connsiteX265" fmla="*/ 2223247 w 2657256"/>
                          <a:gd name="connsiteY265" fmla="*/ 1430023 h 3370881"/>
                          <a:gd name="connsiteX266" fmla="*/ 2236694 w 2657256"/>
                          <a:gd name="connsiteY266" fmla="*/ 1456917 h 3370881"/>
                          <a:gd name="connsiteX267" fmla="*/ 2249794 w 2657256"/>
                          <a:gd name="connsiteY267" fmla="*/ 1524624 h 3370881"/>
                          <a:gd name="connsiteX268" fmla="*/ 2241176 w 2657256"/>
                          <a:gd name="connsiteY268" fmla="*/ 1577940 h 3370881"/>
                          <a:gd name="connsiteX269" fmla="*/ 2245659 w 2657256"/>
                          <a:gd name="connsiteY269" fmla="*/ 1595870 h 3370881"/>
                          <a:gd name="connsiteX270" fmla="*/ 2249634 w 2657256"/>
                          <a:gd name="connsiteY270" fmla="*/ 1685855 h 3370881"/>
                          <a:gd name="connsiteX271" fmla="*/ 2227729 w 2657256"/>
                          <a:gd name="connsiteY271" fmla="*/ 1716893 h 3370881"/>
                          <a:gd name="connsiteX272" fmla="*/ 2240500 w 2657256"/>
                          <a:gd name="connsiteY272" fmla="*/ 1674269 h 3370881"/>
                          <a:gd name="connsiteX273" fmla="*/ 2235341 w 2657256"/>
                          <a:gd name="connsiteY273" fmla="*/ 1788611 h 3370881"/>
                          <a:gd name="connsiteX274" fmla="*/ 2230689 w 2657256"/>
                          <a:gd name="connsiteY274" fmla="*/ 1823963 h 3370881"/>
                          <a:gd name="connsiteX275" fmla="*/ 2226207 w 2657256"/>
                          <a:gd name="connsiteY275" fmla="*/ 1824470 h 3370881"/>
                          <a:gd name="connsiteX276" fmla="*/ 2208278 w 2657256"/>
                          <a:gd name="connsiteY276" fmla="*/ 1869293 h 3370881"/>
                          <a:gd name="connsiteX277" fmla="*/ 2195168 w 2657256"/>
                          <a:gd name="connsiteY277" fmla="*/ 1882740 h 3370881"/>
                          <a:gd name="connsiteX278" fmla="*/ 2203458 w 2657256"/>
                          <a:gd name="connsiteY278" fmla="*/ 1918938 h 3370881"/>
                          <a:gd name="connsiteX279" fmla="*/ 2204134 w 2657256"/>
                          <a:gd name="connsiteY279" fmla="*/ 1949806 h 3370881"/>
                          <a:gd name="connsiteX280" fmla="*/ 2226545 w 2657256"/>
                          <a:gd name="connsiteY280" fmla="*/ 1954627 h 3370881"/>
                          <a:gd name="connsiteX281" fmla="*/ 2241176 w 2657256"/>
                          <a:gd name="connsiteY281" fmla="*/ 2012729 h 3370881"/>
                          <a:gd name="connsiteX282" fmla="*/ 2263588 w 2657256"/>
                          <a:gd name="connsiteY282" fmla="*/ 2057552 h 3370881"/>
                          <a:gd name="connsiteX283" fmla="*/ 2286000 w 2657256"/>
                          <a:gd name="connsiteY283" fmla="*/ 2084446 h 3370881"/>
                          <a:gd name="connsiteX284" fmla="*/ 2299447 w 2657256"/>
                          <a:gd name="connsiteY284" fmla="*/ 2124787 h 3370881"/>
                          <a:gd name="connsiteX285" fmla="*/ 2321859 w 2657256"/>
                          <a:gd name="connsiteY285" fmla="*/ 2151681 h 3370881"/>
                          <a:gd name="connsiteX286" fmla="*/ 2344270 w 2657256"/>
                          <a:gd name="connsiteY286" fmla="*/ 2205470 h 3370881"/>
                          <a:gd name="connsiteX287" fmla="*/ 2348753 w 2657256"/>
                          <a:gd name="connsiteY287" fmla="*/ 2223399 h 3370881"/>
                          <a:gd name="connsiteX288" fmla="*/ 2366682 w 2657256"/>
                          <a:gd name="connsiteY288" fmla="*/ 2263740 h 3370881"/>
                          <a:gd name="connsiteX289" fmla="*/ 2375647 w 2657256"/>
                          <a:gd name="connsiteY289" fmla="*/ 2286152 h 3370881"/>
                          <a:gd name="connsiteX290" fmla="*/ 2380129 w 2657256"/>
                          <a:gd name="connsiteY290" fmla="*/ 2308564 h 3370881"/>
                          <a:gd name="connsiteX291" fmla="*/ 2389094 w 2657256"/>
                          <a:gd name="connsiteY291" fmla="*/ 2335458 h 3370881"/>
                          <a:gd name="connsiteX292" fmla="*/ 2393576 w 2657256"/>
                          <a:gd name="connsiteY292" fmla="*/ 2380281 h 3370881"/>
                          <a:gd name="connsiteX293" fmla="*/ 2398059 w 2657256"/>
                          <a:gd name="connsiteY293" fmla="*/ 2393729 h 3370881"/>
                          <a:gd name="connsiteX294" fmla="*/ 2419794 w 2657256"/>
                          <a:gd name="connsiteY294" fmla="*/ 2447517 h 3370881"/>
                          <a:gd name="connsiteX295" fmla="*/ 2427343 w 2657256"/>
                          <a:gd name="connsiteY295" fmla="*/ 2564058 h 3370881"/>
                          <a:gd name="connsiteX296" fmla="*/ 2389094 w 2657256"/>
                          <a:gd name="connsiteY296" fmla="*/ 2837481 h 3370881"/>
                          <a:gd name="connsiteX297" fmla="*/ 2380129 w 2657256"/>
                          <a:gd name="connsiteY297" fmla="*/ 2859893 h 3370881"/>
                          <a:gd name="connsiteX298" fmla="*/ 2357718 w 2657256"/>
                          <a:gd name="connsiteY298" fmla="*/ 2913681 h 3370881"/>
                          <a:gd name="connsiteX299" fmla="*/ 2348753 w 2657256"/>
                          <a:gd name="connsiteY299" fmla="*/ 2936093 h 3370881"/>
                          <a:gd name="connsiteX300" fmla="*/ 2339788 w 2657256"/>
                          <a:gd name="connsiteY300" fmla="*/ 2971952 h 3370881"/>
                          <a:gd name="connsiteX301" fmla="*/ 2326341 w 2657256"/>
                          <a:gd name="connsiteY301" fmla="*/ 2994364 h 3370881"/>
                          <a:gd name="connsiteX302" fmla="*/ 2317376 w 2657256"/>
                          <a:gd name="connsiteY302" fmla="*/ 3025740 h 3370881"/>
                          <a:gd name="connsiteX303" fmla="*/ 2303929 w 2657256"/>
                          <a:gd name="connsiteY303" fmla="*/ 3048152 h 3370881"/>
                          <a:gd name="connsiteX304" fmla="*/ 2290482 w 2657256"/>
                          <a:gd name="connsiteY304" fmla="*/ 3079529 h 3370881"/>
                          <a:gd name="connsiteX305" fmla="*/ 2272553 w 2657256"/>
                          <a:gd name="connsiteY305" fmla="*/ 3084011 h 3370881"/>
                          <a:gd name="connsiteX306" fmla="*/ 2259106 w 2657256"/>
                          <a:gd name="connsiteY306" fmla="*/ 3088493 h 3370881"/>
                          <a:gd name="connsiteX307" fmla="*/ 2241176 w 2657256"/>
                          <a:gd name="connsiteY307" fmla="*/ 3092976 h 3370881"/>
                          <a:gd name="connsiteX308" fmla="*/ 2209800 w 2657256"/>
                          <a:gd name="connsiteY308" fmla="*/ 3101940 h 3370881"/>
                          <a:gd name="connsiteX309" fmla="*/ 2205318 w 2657256"/>
                          <a:gd name="connsiteY309" fmla="*/ 3039187 h 3370881"/>
                          <a:gd name="connsiteX310" fmla="*/ 2218765 w 2657256"/>
                          <a:gd name="connsiteY310" fmla="*/ 3021258 h 3370881"/>
                          <a:gd name="connsiteX311" fmla="*/ 2245659 w 2657256"/>
                          <a:gd name="connsiteY311" fmla="*/ 2971952 h 3370881"/>
                          <a:gd name="connsiteX312" fmla="*/ 2268070 w 2657256"/>
                          <a:gd name="connsiteY312" fmla="*/ 2945058 h 3370881"/>
                          <a:gd name="connsiteX313" fmla="*/ 2298550 w 2657256"/>
                          <a:gd name="connsiteY313" fmla="*/ 2568540 h 3370881"/>
                          <a:gd name="connsiteX314" fmla="*/ 2284986 w 2657256"/>
                          <a:gd name="connsiteY314" fmla="*/ 2532681 h 3370881"/>
                          <a:gd name="connsiteX315" fmla="*/ 2293273 w 2657256"/>
                          <a:gd name="connsiteY315" fmla="*/ 2496653 h 3370881"/>
                          <a:gd name="connsiteX316" fmla="*/ 2278152 w 2657256"/>
                          <a:gd name="connsiteY316" fmla="*/ 2475178 h 3370881"/>
                          <a:gd name="connsiteX317" fmla="*/ 2245659 w 2657256"/>
                          <a:gd name="connsiteY317" fmla="*/ 2389247 h 3370881"/>
                          <a:gd name="connsiteX318" fmla="*/ 2195507 w 2657256"/>
                          <a:gd name="connsiteY318" fmla="*/ 2241328 h 3370881"/>
                          <a:gd name="connsiteX319" fmla="*/ 2083786 w 2657256"/>
                          <a:gd name="connsiteY319" fmla="*/ 2040300 h 3370881"/>
                          <a:gd name="connsiteX320" fmla="*/ 2048773 w 2657256"/>
                          <a:gd name="connsiteY320" fmla="*/ 2017971 h 3370881"/>
                          <a:gd name="connsiteX321" fmla="*/ 2074314 w 2657256"/>
                          <a:gd name="connsiteY321" fmla="*/ 2011967 h 3370881"/>
                          <a:gd name="connsiteX322" fmla="*/ 2034988 w 2657256"/>
                          <a:gd name="connsiteY322" fmla="*/ 2003764 h 3370881"/>
                          <a:gd name="connsiteX323" fmla="*/ 2026023 w 2657256"/>
                          <a:gd name="connsiteY323" fmla="*/ 2026176 h 3370881"/>
                          <a:gd name="connsiteX324" fmla="*/ 2021541 w 2657256"/>
                          <a:gd name="connsiteY324" fmla="*/ 2039623 h 3370881"/>
                          <a:gd name="connsiteX325" fmla="*/ 1999129 w 2657256"/>
                          <a:gd name="connsiteY325" fmla="*/ 2053070 h 3370881"/>
                          <a:gd name="connsiteX326" fmla="*/ 1990165 w 2657256"/>
                          <a:gd name="connsiteY326" fmla="*/ 2070999 h 3370881"/>
                          <a:gd name="connsiteX327" fmla="*/ 1967753 w 2657256"/>
                          <a:gd name="connsiteY327" fmla="*/ 2106858 h 3370881"/>
                          <a:gd name="connsiteX328" fmla="*/ 1981200 w 2657256"/>
                          <a:gd name="connsiteY328" fmla="*/ 2223399 h 3370881"/>
                          <a:gd name="connsiteX329" fmla="*/ 1994647 w 2657256"/>
                          <a:gd name="connsiteY329" fmla="*/ 2254776 h 3370881"/>
                          <a:gd name="connsiteX330" fmla="*/ 2003612 w 2657256"/>
                          <a:gd name="connsiteY330" fmla="*/ 2272705 h 3370881"/>
                          <a:gd name="connsiteX331" fmla="*/ 2026023 w 2657256"/>
                          <a:gd name="connsiteY331" fmla="*/ 2304081 h 3370881"/>
                          <a:gd name="connsiteX332" fmla="*/ 2043953 w 2657256"/>
                          <a:gd name="connsiteY332" fmla="*/ 2348905 h 3370881"/>
                          <a:gd name="connsiteX333" fmla="*/ 2061882 w 2657256"/>
                          <a:gd name="connsiteY333" fmla="*/ 2371317 h 3370881"/>
                          <a:gd name="connsiteX334" fmla="*/ 2088776 w 2657256"/>
                          <a:gd name="connsiteY334" fmla="*/ 2434070 h 3370881"/>
                          <a:gd name="connsiteX335" fmla="*/ 2102223 w 2657256"/>
                          <a:gd name="connsiteY335" fmla="*/ 2465446 h 3370881"/>
                          <a:gd name="connsiteX336" fmla="*/ 2106706 w 2657256"/>
                          <a:gd name="connsiteY336" fmla="*/ 2496823 h 3370881"/>
                          <a:gd name="connsiteX337" fmla="*/ 2124635 w 2657256"/>
                          <a:gd name="connsiteY337" fmla="*/ 2559576 h 3370881"/>
                          <a:gd name="connsiteX338" fmla="*/ 2138082 w 2657256"/>
                          <a:gd name="connsiteY338" fmla="*/ 2649223 h 3370881"/>
                          <a:gd name="connsiteX339" fmla="*/ 2147047 w 2657256"/>
                          <a:gd name="connsiteY339" fmla="*/ 2685081 h 3370881"/>
                          <a:gd name="connsiteX340" fmla="*/ 2151529 w 2657256"/>
                          <a:gd name="connsiteY340" fmla="*/ 2716458 h 3370881"/>
                          <a:gd name="connsiteX341" fmla="*/ 2160494 w 2657256"/>
                          <a:gd name="connsiteY341" fmla="*/ 2770246 h 3370881"/>
                          <a:gd name="connsiteX342" fmla="*/ 2156012 w 2657256"/>
                          <a:gd name="connsiteY342" fmla="*/ 2962987 h 3370881"/>
                          <a:gd name="connsiteX343" fmla="*/ 2138082 w 2657256"/>
                          <a:gd name="connsiteY343" fmla="*/ 3043670 h 3370881"/>
                          <a:gd name="connsiteX344" fmla="*/ 2133600 w 2657256"/>
                          <a:gd name="connsiteY344" fmla="*/ 3061599 h 3370881"/>
                          <a:gd name="connsiteX345" fmla="*/ 2120153 w 2657256"/>
                          <a:gd name="connsiteY345" fmla="*/ 3079529 h 3370881"/>
                          <a:gd name="connsiteX346" fmla="*/ 2111188 w 2657256"/>
                          <a:gd name="connsiteY346" fmla="*/ 3106423 h 3370881"/>
                          <a:gd name="connsiteX347" fmla="*/ 2088776 w 2657256"/>
                          <a:gd name="connsiteY347" fmla="*/ 3137799 h 3370881"/>
                          <a:gd name="connsiteX348" fmla="*/ 2075329 w 2657256"/>
                          <a:gd name="connsiteY348" fmla="*/ 3164693 h 3370881"/>
                          <a:gd name="connsiteX349" fmla="*/ 2061882 w 2657256"/>
                          <a:gd name="connsiteY349" fmla="*/ 3169176 h 3370881"/>
                          <a:gd name="connsiteX350" fmla="*/ 2021541 w 2657256"/>
                          <a:gd name="connsiteY350" fmla="*/ 3164693 h 3370881"/>
                          <a:gd name="connsiteX351" fmla="*/ 2012576 w 2657256"/>
                          <a:gd name="connsiteY351" fmla="*/ 3119870 h 3370881"/>
                          <a:gd name="connsiteX352" fmla="*/ 2048435 w 2657256"/>
                          <a:gd name="connsiteY352" fmla="*/ 3021258 h 3370881"/>
                          <a:gd name="connsiteX353" fmla="*/ 2048435 w 2657256"/>
                          <a:gd name="connsiteY353" fmla="*/ 3021258 h 3370881"/>
                          <a:gd name="connsiteX354" fmla="*/ 2061882 w 2657256"/>
                          <a:gd name="connsiteY354" fmla="*/ 2967470 h 3370881"/>
                          <a:gd name="connsiteX355" fmla="*/ 2070847 w 2657256"/>
                          <a:gd name="connsiteY355" fmla="*/ 2882305 h 3370881"/>
                          <a:gd name="connsiteX356" fmla="*/ 2066365 w 2657256"/>
                          <a:gd name="connsiteY356" fmla="*/ 2725423 h 3370881"/>
                          <a:gd name="connsiteX357" fmla="*/ 2043953 w 2657256"/>
                          <a:gd name="connsiteY357" fmla="*/ 2649223 h 3370881"/>
                          <a:gd name="connsiteX358" fmla="*/ 2030506 w 2657256"/>
                          <a:gd name="connsiteY358" fmla="*/ 2622329 h 3370881"/>
                          <a:gd name="connsiteX359" fmla="*/ 2017059 w 2657256"/>
                          <a:gd name="connsiteY359" fmla="*/ 2581987 h 3370881"/>
                          <a:gd name="connsiteX360" fmla="*/ 1981200 w 2657256"/>
                          <a:gd name="connsiteY360" fmla="*/ 2514752 h 3370881"/>
                          <a:gd name="connsiteX361" fmla="*/ 1972235 w 2657256"/>
                          <a:gd name="connsiteY361" fmla="*/ 2501305 h 3370881"/>
                          <a:gd name="connsiteX362" fmla="*/ 1958788 w 2657256"/>
                          <a:gd name="connsiteY362" fmla="*/ 2478893 h 3370881"/>
                          <a:gd name="connsiteX363" fmla="*/ 1905000 w 2657256"/>
                          <a:gd name="connsiteY363" fmla="*/ 2398211 h 3370881"/>
                          <a:gd name="connsiteX364" fmla="*/ 1882588 w 2657256"/>
                          <a:gd name="connsiteY364" fmla="*/ 2357870 h 3370881"/>
                          <a:gd name="connsiteX365" fmla="*/ 1869141 w 2657256"/>
                          <a:gd name="connsiteY365" fmla="*/ 2339940 h 3370881"/>
                          <a:gd name="connsiteX366" fmla="*/ 1806388 w 2657256"/>
                          <a:gd name="connsiteY366" fmla="*/ 2313046 h 3370881"/>
                          <a:gd name="connsiteX367" fmla="*/ 1779494 w 2657256"/>
                          <a:gd name="connsiteY367" fmla="*/ 2304081 h 3370881"/>
                          <a:gd name="connsiteX368" fmla="*/ 1752600 w 2657256"/>
                          <a:gd name="connsiteY368" fmla="*/ 2299599 h 3370881"/>
                          <a:gd name="connsiteX369" fmla="*/ 1680882 w 2657256"/>
                          <a:gd name="connsiteY369" fmla="*/ 2277187 h 3370881"/>
                          <a:gd name="connsiteX370" fmla="*/ 1719025 w 2657256"/>
                          <a:gd name="connsiteY370" fmla="*/ 2281331 h 3370881"/>
                          <a:gd name="connsiteX371" fmla="*/ 1756997 w 2657256"/>
                          <a:gd name="connsiteY371" fmla="*/ 2289450 h 3370881"/>
                          <a:gd name="connsiteX372" fmla="*/ 1656440 w 2657256"/>
                          <a:gd name="connsiteY372" fmla="*/ 2298583 h 3370881"/>
                          <a:gd name="connsiteX373" fmla="*/ 1537447 w 2657256"/>
                          <a:gd name="connsiteY373" fmla="*/ 2329960 h 3370881"/>
                          <a:gd name="connsiteX374" fmla="*/ 1571993 w 2657256"/>
                          <a:gd name="connsiteY374" fmla="*/ 2317957 h 3370881"/>
                          <a:gd name="connsiteX375" fmla="*/ 1509707 w 2657256"/>
                          <a:gd name="connsiteY375" fmla="*/ 2338926 h 3370881"/>
                          <a:gd name="connsiteX376" fmla="*/ 1500444 w 2657256"/>
                          <a:gd name="connsiteY376" fmla="*/ 2355271 h 3370881"/>
                          <a:gd name="connsiteX377" fmla="*/ 1402678 w 2657256"/>
                          <a:gd name="connsiteY377" fmla="*/ 2339641 h 3370881"/>
                          <a:gd name="connsiteX378" fmla="*/ 1322892 w 2657256"/>
                          <a:gd name="connsiteY378" fmla="*/ 2336952 h 3370881"/>
                          <a:gd name="connsiteX379" fmla="*/ 1199384 w 2657256"/>
                          <a:gd name="connsiteY379" fmla="*/ 2307041 h 3370881"/>
                          <a:gd name="connsiteX380" fmla="*/ 1066800 w 2657256"/>
                          <a:gd name="connsiteY380" fmla="*/ 2272705 h 3370881"/>
                          <a:gd name="connsiteX381" fmla="*/ 1030941 w 2657256"/>
                          <a:gd name="connsiteY381" fmla="*/ 2263740 h 3370881"/>
                          <a:gd name="connsiteX382" fmla="*/ 986118 w 2657256"/>
                          <a:gd name="connsiteY382" fmla="*/ 2241329 h 3370881"/>
                          <a:gd name="connsiteX383" fmla="*/ 968188 w 2657256"/>
                          <a:gd name="connsiteY383" fmla="*/ 2232364 h 3370881"/>
                          <a:gd name="connsiteX384" fmla="*/ 936812 w 2657256"/>
                          <a:gd name="connsiteY384" fmla="*/ 2214434 h 3370881"/>
                          <a:gd name="connsiteX385" fmla="*/ 905435 w 2657256"/>
                          <a:gd name="connsiteY385" fmla="*/ 2196505 h 3370881"/>
                          <a:gd name="connsiteX386" fmla="*/ 869576 w 2657256"/>
                          <a:gd name="connsiteY386" fmla="*/ 2209952 h 3370881"/>
                          <a:gd name="connsiteX387" fmla="*/ 856129 w 2657256"/>
                          <a:gd name="connsiteY387" fmla="*/ 2227881 h 3370881"/>
                          <a:gd name="connsiteX388" fmla="*/ 815788 w 2657256"/>
                          <a:gd name="connsiteY388" fmla="*/ 2268223 h 3370881"/>
                          <a:gd name="connsiteX389" fmla="*/ 788894 w 2657256"/>
                          <a:gd name="connsiteY389" fmla="*/ 2290634 h 3370881"/>
                          <a:gd name="connsiteX390" fmla="*/ 762000 w 2657256"/>
                          <a:gd name="connsiteY390" fmla="*/ 2313046 h 3370881"/>
                          <a:gd name="connsiteX391" fmla="*/ 753035 w 2657256"/>
                          <a:gd name="connsiteY391" fmla="*/ 2326493 h 3370881"/>
                          <a:gd name="connsiteX392" fmla="*/ 735106 w 2657256"/>
                          <a:gd name="connsiteY392" fmla="*/ 2339940 h 3370881"/>
                          <a:gd name="connsiteX393" fmla="*/ 712694 w 2657256"/>
                          <a:gd name="connsiteY393" fmla="*/ 2362352 h 3370881"/>
                          <a:gd name="connsiteX394" fmla="*/ 694765 w 2657256"/>
                          <a:gd name="connsiteY394" fmla="*/ 2375799 h 3370881"/>
                          <a:gd name="connsiteX395" fmla="*/ 681318 w 2657256"/>
                          <a:gd name="connsiteY395" fmla="*/ 2393729 h 3370881"/>
                          <a:gd name="connsiteX396" fmla="*/ 667870 w 2657256"/>
                          <a:gd name="connsiteY396" fmla="*/ 2402693 h 3370881"/>
                          <a:gd name="connsiteX397" fmla="*/ 623047 w 2657256"/>
                          <a:gd name="connsiteY397" fmla="*/ 2443034 h 3370881"/>
                          <a:gd name="connsiteX398" fmla="*/ 600635 w 2657256"/>
                          <a:gd name="connsiteY398" fmla="*/ 2474411 h 3370881"/>
                          <a:gd name="connsiteX399" fmla="*/ 587188 w 2657256"/>
                          <a:gd name="connsiteY399" fmla="*/ 2514752 h 3370881"/>
                          <a:gd name="connsiteX400" fmla="*/ 582706 w 2657256"/>
                          <a:gd name="connsiteY400" fmla="*/ 2546129 h 3370881"/>
                          <a:gd name="connsiteX401" fmla="*/ 596153 w 2657256"/>
                          <a:gd name="connsiteY401" fmla="*/ 2635776 h 3370881"/>
                          <a:gd name="connsiteX402" fmla="*/ 600635 w 2657256"/>
                          <a:gd name="connsiteY402" fmla="*/ 2653705 h 3370881"/>
                          <a:gd name="connsiteX403" fmla="*/ 609600 w 2657256"/>
                          <a:gd name="connsiteY403" fmla="*/ 2671634 h 3370881"/>
                          <a:gd name="connsiteX404" fmla="*/ 614082 w 2657256"/>
                          <a:gd name="connsiteY404" fmla="*/ 2689564 h 3370881"/>
                          <a:gd name="connsiteX405" fmla="*/ 623047 w 2657256"/>
                          <a:gd name="connsiteY405" fmla="*/ 2711976 h 3370881"/>
                          <a:gd name="connsiteX406" fmla="*/ 627529 w 2657256"/>
                          <a:gd name="connsiteY406" fmla="*/ 2734387 h 3370881"/>
                          <a:gd name="connsiteX407" fmla="*/ 640976 w 2657256"/>
                          <a:gd name="connsiteY407" fmla="*/ 2765764 h 3370881"/>
                          <a:gd name="connsiteX408" fmla="*/ 645459 w 2657256"/>
                          <a:gd name="connsiteY408" fmla="*/ 2779211 h 3370881"/>
                          <a:gd name="connsiteX409" fmla="*/ 658906 w 2657256"/>
                          <a:gd name="connsiteY409" fmla="*/ 2801623 h 3370881"/>
                          <a:gd name="connsiteX410" fmla="*/ 676835 w 2657256"/>
                          <a:gd name="connsiteY410" fmla="*/ 2864376 h 3370881"/>
                          <a:gd name="connsiteX411" fmla="*/ 690282 w 2657256"/>
                          <a:gd name="connsiteY411" fmla="*/ 2895752 h 3370881"/>
                          <a:gd name="connsiteX412" fmla="*/ 699247 w 2657256"/>
                          <a:gd name="connsiteY412" fmla="*/ 2940576 h 3370881"/>
                          <a:gd name="connsiteX413" fmla="*/ 703729 w 2657256"/>
                          <a:gd name="connsiteY413" fmla="*/ 2967470 h 3370881"/>
                          <a:gd name="connsiteX414" fmla="*/ 717176 w 2657256"/>
                          <a:gd name="connsiteY414" fmla="*/ 2994364 h 3370881"/>
                          <a:gd name="connsiteX415" fmla="*/ 735106 w 2657256"/>
                          <a:gd name="connsiteY415" fmla="*/ 3052634 h 3370881"/>
                          <a:gd name="connsiteX416" fmla="*/ 739588 w 2657256"/>
                          <a:gd name="connsiteY416" fmla="*/ 3079529 h 3370881"/>
                          <a:gd name="connsiteX417" fmla="*/ 762000 w 2657256"/>
                          <a:gd name="connsiteY417" fmla="*/ 3142281 h 3370881"/>
                          <a:gd name="connsiteX418" fmla="*/ 766482 w 2657256"/>
                          <a:gd name="connsiteY418" fmla="*/ 3231929 h 3370881"/>
                          <a:gd name="connsiteX419" fmla="*/ 770965 w 2657256"/>
                          <a:gd name="connsiteY419" fmla="*/ 3254340 h 3370881"/>
                          <a:gd name="connsiteX420" fmla="*/ 775447 w 2657256"/>
                          <a:gd name="connsiteY420" fmla="*/ 3285717 h 3370881"/>
                          <a:gd name="connsiteX421" fmla="*/ 748553 w 2657256"/>
                          <a:gd name="connsiteY421" fmla="*/ 3335023 h 3370881"/>
                          <a:gd name="connsiteX422" fmla="*/ 721659 w 2657256"/>
                          <a:gd name="connsiteY422" fmla="*/ 3343987 h 3370881"/>
                          <a:gd name="connsiteX423" fmla="*/ 708212 w 2657256"/>
                          <a:gd name="connsiteY423" fmla="*/ 3348470 h 3370881"/>
                          <a:gd name="connsiteX424" fmla="*/ 623047 w 2657256"/>
                          <a:gd name="connsiteY424" fmla="*/ 3330540 h 3370881"/>
                          <a:gd name="connsiteX425" fmla="*/ 609600 w 2657256"/>
                          <a:gd name="connsiteY425" fmla="*/ 3308129 h 3370881"/>
                          <a:gd name="connsiteX426" fmla="*/ 591670 w 2657256"/>
                          <a:gd name="connsiteY426" fmla="*/ 3267787 h 3370881"/>
                          <a:gd name="connsiteX427" fmla="*/ 560294 w 2657256"/>
                          <a:gd name="connsiteY427" fmla="*/ 3209517 h 3370881"/>
                          <a:gd name="connsiteX428" fmla="*/ 551329 w 2657256"/>
                          <a:gd name="connsiteY428" fmla="*/ 3196070 h 3370881"/>
                          <a:gd name="connsiteX429" fmla="*/ 528918 w 2657256"/>
                          <a:gd name="connsiteY429" fmla="*/ 3173658 h 3370881"/>
                          <a:gd name="connsiteX430" fmla="*/ 519953 w 2657256"/>
                          <a:gd name="connsiteY430" fmla="*/ 3128834 h 3370881"/>
                          <a:gd name="connsiteX431" fmla="*/ 524435 w 2657256"/>
                          <a:gd name="connsiteY431" fmla="*/ 3101940 h 3370881"/>
                          <a:gd name="connsiteX432" fmla="*/ 528918 w 2657256"/>
                          <a:gd name="connsiteY432" fmla="*/ 3088493 h 3370881"/>
                          <a:gd name="connsiteX433" fmla="*/ 542365 w 2657256"/>
                          <a:gd name="connsiteY433" fmla="*/ 3052634 h 3370881"/>
                          <a:gd name="connsiteX434" fmla="*/ 484094 w 2657256"/>
                          <a:gd name="connsiteY434" fmla="*/ 2886787 h 3370881"/>
                          <a:gd name="connsiteX435" fmla="*/ 443753 w 2657256"/>
                          <a:gd name="connsiteY435" fmla="*/ 2779211 h 3370881"/>
                          <a:gd name="connsiteX436" fmla="*/ 439270 w 2657256"/>
                          <a:gd name="connsiteY436" fmla="*/ 2752317 h 3370881"/>
                          <a:gd name="connsiteX437" fmla="*/ 430306 w 2657256"/>
                          <a:gd name="connsiteY437" fmla="*/ 2716458 h 3370881"/>
                          <a:gd name="connsiteX438" fmla="*/ 425823 w 2657256"/>
                          <a:gd name="connsiteY438" fmla="*/ 2680599 h 3370881"/>
                          <a:gd name="connsiteX439" fmla="*/ 398929 w 2657256"/>
                          <a:gd name="connsiteY439" fmla="*/ 2599917 h 3370881"/>
                          <a:gd name="connsiteX440" fmla="*/ 385482 w 2657256"/>
                          <a:gd name="connsiteY440" fmla="*/ 2568540 h 3370881"/>
                          <a:gd name="connsiteX441" fmla="*/ 381000 w 2657256"/>
                          <a:gd name="connsiteY441" fmla="*/ 2550611 h 3370881"/>
                          <a:gd name="connsiteX442" fmla="*/ 372035 w 2657256"/>
                          <a:gd name="connsiteY442" fmla="*/ 2483376 h 3370881"/>
                          <a:gd name="connsiteX443" fmla="*/ 367553 w 2657256"/>
                          <a:gd name="connsiteY443" fmla="*/ 2469929 h 3370881"/>
                          <a:gd name="connsiteX444" fmla="*/ 407894 w 2657256"/>
                          <a:gd name="connsiteY444" fmla="*/ 2451999 h 3370881"/>
                          <a:gd name="connsiteX445" fmla="*/ 515470 w 2657256"/>
                          <a:gd name="connsiteY445" fmla="*/ 2407176 h 3370881"/>
                          <a:gd name="connsiteX446" fmla="*/ 578223 w 2657256"/>
                          <a:gd name="connsiteY446" fmla="*/ 2353387 h 3370881"/>
                          <a:gd name="connsiteX447" fmla="*/ 587188 w 2657256"/>
                          <a:gd name="connsiteY447" fmla="*/ 2330976 h 3370881"/>
                          <a:gd name="connsiteX448" fmla="*/ 614082 w 2657256"/>
                          <a:gd name="connsiteY448" fmla="*/ 2254776 h 3370881"/>
                          <a:gd name="connsiteX449" fmla="*/ 649941 w 2657256"/>
                          <a:gd name="connsiteY449" fmla="*/ 2200987 h 3370881"/>
                          <a:gd name="connsiteX450" fmla="*/ 690282 w 2657256"/>
                          <a:gd name="connsiteY450" fmla="*/ 2174093 h 3370881"/>
                          <a:gd name="connsiteX451" fmla="*/ 703729 w 2657256"/>
                          <a:gd name="connsiteY451" fmla="*/ 2165129 h 3370881"/>
                          <a:gd name="connsiteX452" fmla="*/ 739588 w 2657256"/>
                          <a:gd name="connsiteY452" fmla="*/ 2147199 h 3370881"/>
                          <a:gd name="connsiteX453" fmla="*/ 708212 w 2657256"/>
                          <a:gd name="connsiteY453" fmla="*/ 2187540 h 3370881"/>
                          <a:gd name="connsiteX454" fmla="*/ 654423 w 2657256"/>
                          <a:gd name="connsiteY454" fmla="*/ 2241329 h 3370881"/>
                          <a:gd name="connsiteX455" fmla="*/ 636494 w 2657256"/>
                          <a:gd name="connsiteY455" fmla="*/ 2259258 h 3370881"/>
                          <a:gd name="connsiteX456" fmla="*/ 614082 w 2657256"/>
                          <a:gd name="connsiteY456" fmla="*/ 2286152 h 3370881"/>
                          <a:gd name="connsiteX457" fmla="*/ 592179 w 2657256"/>
                          <a:gd name="connsiteY457" fmla="*/ 2282347 h 3370881"/>
                          <a:gd name="connsiteX458" fmla="*/ 555980 w 2657256"/>
                          <a:gd name="connsiteY458" fmla="*/ 2313892 h 3370881"/>
                          <a:gd name="connsiteX459" fmla="*/ 524435 w 2657256"/>
                          <a:gd name="connsiteY459" fmla="*/ 2348905 h 3370881"/>
                          <a:gd name="connsiteX460" fmla="*/ 502023 w 2657256"/>
                          <a:gd name="connsiteY460" fmla="*/ 2362352 h 3370881"/>
                          <a:gd name="connsiteX461" fmla="*/ 461682 w 2657256"/>
                          <a:gd name="connsiteY461" fmla="*/ 2389246 h 3370881"/>
                          <a:gd name="connsiteX462" fmla="*/ 448235 w 2657256"/>
                          <a:gd name="connsiteY462" fmla="*/ 2398211 h 3370881"/>
                          <a:gd name="connsiteX463" fmla="*/ 430306 w 2657256"/>
                          <a:gd name="connsiteY463" fmla="*/ 2407176 h 3370881"/>
                          <a:gd name="connsiteX464" fmla="*/ 412376 w 2657256"/>
                          <a:gd name="connsiteY464" fmla="*/ 2420623 h 3370881"/>
                          <a:gd name="connsiteX465" fmla="*/ 389965 w 2657256"/>
                          <a:gd name="connsiteY465" fmla="*/ 2429587 h 3370881"/>
                          <a:gd name="connsiteX466" fmla="*/ 372035 w 2657256"/>
                          <a:gd name="connsiteY466" fmla="*/ 2443034 h 3370881"/>
                          <a:gd name="connsiteX467" fmla="*/ 318247 w 2657256"/>
                          <a:gd name="connsiteY467" fmla="*/ 2474411 h 3370881"/>
                          <a:gd name="connsiteX468" fmla="*/ 304800 w 2657256"/>
                          <a:gd name="connsiteY468" fmla="*/ 2492340 h 3370881"/>
                          <a:gd name="connsiteX469" fmla="*/ 282388 w 2657256"/>
                          <a:gd name="connsiteY469" fmla="*/ 2519234 h 3370881"/>
                          <a:gd name="connsiteX470" fmla="*/ 295835 w 2657256"/>
                          <a:gd name="connsiteY470" fmla="*/ 2815070 h 3370881"/>
                          <a:gd name="connsiteX471" fmla="*/ 300318 w 2657256"/>
                          <a:gd name="connsiteY471" fmla="*/ 2837481 h 3370881"/>
                          <a:gd name="connsiteX472" fmla="*/ 304800 w 2657256"/>
                          <a:gd name="connsiteY472" fmla="*/ 2868858 h 3370881"/>
                          <a:gd name="connsiteX473" fmla="*/ 309282 w 2657256"/>
                          <a:gd name="connsiteY473" fmla="*/ 2927129 h 3370881"/>
                          <a:gd name="connsiteX474" fmla="*/ 322729 w 2657256"/>
                          <a:gd name="connsiteY474" fmla="*/ 2985399 h 3370881"/>
                          <a:gd name="connsiteX475" fmla="*/ 327212 w 2657256"/>
                          <a:gd name="connsiteY475" fmla="*/ 3012293 h 3370881"/>
                          <a:gd name="connsiteX476" fmla="*/ 331694 w 2657256"/>
                          <a:gd name="connsiteY476" fmla="*/ 3043670 h 3370881"/>
                          <a:gd name="connsiteX477" fmla="*/ 345141 w 2657256"/>
                          <a:gd name="connsiteY477" fmla="*/ 3070564 h 3370881"/>
                          <a:gd name="connsiteX478" fmla="*/ 367553 w 2657256"/>
                          <a:gd name="connsiteY478" fmla="*/ 3124352 h 3370881"/>
                          <a:gd name="connsiteX479" fmla="*/ 381000 w 2657256"/>
                          <a:gd name="connsiteY479" fmla="*/ 3182623 h 3370881"/>
                          <a:gd name="connsiteX480" fmla="*/ 389965 w 2657256"/>
                          <a:gd name="connsiteY480" fmla="*/ 3196070 h 3370881"/>
                          <a:gd name="connsiteX481" fmla="*/ 394447 w 2657256"/>
                          <a:gd name="connsiteY481" fmla="*/ 3213999 h 3370881"/>
                          <a:gd name="connsiteX482" fmla="*/ 412376 w 2657256"/>
                          <a:gd name="connsiteY482" fmla="*/ 3245376 h 3370881"/>
                          <a:gd name="connsiteX483" fmla="*/ 416859 w 2657256"/>
                          <a:gd name="connsiteY483" fmla="*/ 3258823 h 3370881"/>
                          <a:gd name="connsiteX484" fmla="*/ 425823 w 2657256"/>
                          <a:gd name="connsiteY484" fmla="*/ 3272270 h 3370881"/>
                          <a:gd name="connsiteX485" fmla="*/ 439270 w 2657256"/>
                          <a:gd name="connsiteY485" fmla="*/ 3303646 h 3370881"/>
                          <a:gd name="connsiteX486" fmla="*/ 439270 w 2657256"/>
                          <a:gd name="connsiteY486" fmla="*/ 3352952 h 3370881"/>
                          <a:gd name="connsiteX487" fmla="*/ 430306 w 2657256"/>
                          <a:gd name="connsiteY487" fmla="*/ 3366399 h 3370881"/>
                          <a:gd name="connsiteX488" fmla="*/ 412376 w 2657256"/>
                          <a:gd name="connsiteY488" fmla="*/ 3370881 h 3370881"/>
                          <a:gd name="connsiteX489" fmla="*/ 295835 w 2657256"/>
                          <a:gd name="connsiteY489" fmla="*/ 3357434 h 3370881"/>
                          <a:gd name="connsiteX490" fmla="*/ 264459 w 2657256"/>
                          <a:gd name="connsiteY490" fmla="*/ 3276752 h 3370881"/>
                          <a:gd name="connsiteX491" fmla="*/ 259976 w 2657256"/>
                          <a:gd name="connsiteY491" fmla="*/ 3240893 h 3370881"/>
                          <a:gd name="connsiteX492" fmla="*/ 246529 w 2657256"/>
                          <a:gd name="connsiteY492" fmla="*/ 3178140 h 3370881"/>
                          <a:gd name="connsiteX493" fmla="*/ 237565 w 2657256"/>
                          <a:gd name="connsiteY493" fmla="*/ 3084011 h 3370881"/>
                          <a:gd name="connsiteX494" fmla="*/ 228600 w 2657256"/>
                          <a:gd name="connsiteY494" fmla="*/ 3057117 h 3370881"/>
                          <a:gd name="connsiteX495" fmla="*/ 219635 w 2657256"/>
                          <a:gd name="connsiteY495" fmla="*/ 3021258 h 3370881"/>
                          <a:gd name="connsiteX496" fmla="*/ 206188 w 2657256"/>
                          <a:gd name="connsiteY496" fmla="*/ 2980917 h 3370881"/>
                          <a:gd name="connsiteX497" fmla="*/ 201706 w 2657256"/>
                          <a:gd name="connsiteY497" fmla="*/ 2949540 h 3370881"/>
                          <a:gd name="connsiteX498" fmla="*/ 197223 w 2657256"/>
                          <a:gd name="connsiteY498" fmla="*/ 2927129 h 3370881"/>
                          <a:gd name="connsiteX499" fmla="*/ 192741 w 2657256"/>
                          <a:gd name="connsiteY499" fmla="*/ 2891270 h 3370881"/>
                          <a:gd name="connsiteX500" fmla="*/ 188259 w 2657256"/>
                          <a:gd name="connsiteY500" fmla="*/ 2850929 h 3370881"/>
                          <a:gd name="connsiteX501" fmla="*/ 179294 w 2657256"/>
                          <a:gd name="connsiteY501" fmla="*/ 2824034 h 3370881"/>
                          <a:gd name="connsiteX502" fmla="*/ 165847 w 2657256"/>
                          <a:gd name="connsiteY502" fmla="*/ 2774729 h 3370881"/>
                          <a:gd name="connsiteX503" fmla="*/ 161365 w 2657256"/>
                          <a:gd name="connsiteY503" fmla="*/ 2747834 h 3370881"/>
                          <a:gd name="connsiteX504" fmla="*/ 156882 w 2657256"/>
                          <a:gd name="connsiteY504" fmla="*/ 2559576 h 3370881"/>
                          <a:gd name="connsiteX505" fmla="*/ 152400 w 2657256"/>
                          <a:gd name="connsiteY505" fmla="*/ 2519234 h 3370881"/>
                          <a:gd name="connsiteX506" fmla="*/ 118035 w 2657256"/>
                          <a:gd name="connsiteY506" fmla="*/ 2400004 h 3370881"/>
                          <a:gd name="connsiteX507" fmla="*/ 117048 w 2657256"/>
                          <a:gd name="connsiteY507" fmla="*/ 2344423 h 3370881"/>
                          <a:gd name="connsiteX508" fmla="*/ 100106 w 2657256"/>
                          <a:gd name="connsiteY508" fmla="*/ 2330976 h 3370881"/>
                          <a:gd name="connsiteX509" fmla="*/ 138953 w 2657256"/>
                          <a:gd name="connsiteY509" fmla="*/ 2313046 h 3370881"/>
                          <a:gd name="connsiteX510" fmla="*/ 152400 w 2657256"/>
                          <a:gd name="connsiteY510" fmla="*/ 2304081 h 3370881"/>
                          <a:gd name="connsiteX511" fmla="*/ 170329 w 2657256"/>
                          <a:gd name="connsiteY511" fmla="*/ 2259258 h 3370881"/>
                          <a:gd name="connsiteX512" fmla="*/ 188259 w 2657256"/>
                          <a:gd name="connsiteY512" fmla="*/ 2223399 h 3370881"/>
                          <a:gd name="connsiteX513" fmla="*/ 206188 w 2657256"/>
                          <a:gd name="connsiteY513" fmla="*/ 2187540 h 3370881"/>
                          <a:gd name="connsiteX514" fmla="*/ 210670 w 2657256"/>
                          <a:gd name="connsiteY514" fmla="*/ 2174093 h 3370881"/>
                          <a:gd name="connsiteX515" fmla="*/ 219635 w 2657256"/>
                          <a:gd name="connsiteY515" fmla="*/ 2115823 h 3370881"/>
                          <a:gd name="connsiteX516" fmla="*/ 210670 w 2657256"/>
                          <a:gd name="connsiteY516" fmla="*/ 1958940 h 3370881"/>
                          <a:gd name="connsiteX517" fmla="*/ 192741 w 2657256"/>
                          <a:gd name="connsiteY517" fmla="*/ 1923081 h 3370881"/>
                          <a:gd name="connsiteX518" fmla="*/ 179294 w 2657256"/>
                          <a:gd name="connsiteY518" fmla="*/ 1891705 h 3370881"/>
                          <a:gd name="connsiteX519" fmla="*/ 165847 w 2657256"/>
                          <a:gd name="connsiteY519" fmla="*/ 1864811 h 3370881"/>
                          <a:gd name="connsiteX520" fmla="*/ 152400 w 2657256"/>
                          <a:gd name="connsiteY520" fmla="*/ 1833434 h 3370881"/>
                          <a:gd name="connsiteX521" fmla="*/ 143435 w 2657256"/>
                          <a:gd name="connsiteY521" fmla="*/ 1819987 h 3370881"/>
                          <a:gd name="connsiteX522" fmla="*/ 107576 w 2657256"/>
                          <a:gd name="connsiteY522" fmla="*/ 1784129 h 3370881"/>
                          <a:gd name="connsiteX523" fmla="*/ 94129 w 2657256"/>
                          <a:gd name="connsiteY523" fmla="*/ 1779646 h 3370881"/>
                          <a:gd name="connsiteX524" fmla="*/ 71718 w 2657256"/>
                          <a:gd name="connsiteY524" fmla="*/ 1770681 h 3370881"/>
                          <a:gd name="connsiteX525" fmla="*/ 58270 w 2657256"/>
                          <a:gd name="connsiteY525" fmla="*/ 1761717 h 3370881"/>
                          <a:gd name="connsiteX526" fmla="*/ 26894 w 2657256"/>
                          <a:gd name="connsiteY526" fmla="*/ 1730340 h 3370881"/>
                          <a:gd name="connsiteX527" fmla="*/ 0 w 2657256"/>
                          <a:gd name="connsiteY527" fmla="*/ 1707929 h 3370881"/>
                          <a:gd name="connsiteX0" fmla="*/ 0 w 2657256"/>
                          <a:gd name="connsiteY0" fmla="*/ 1764866 h 3427818"/>
                          <a:gd name="connsiteX1" fmla="*/ 22412 w 2657256"/>
                          <a:gd name="connsiteY1" fmla="*/ 1755901 h 3427818"/>
                          <a:gd name="connsiteX2" fmla="*/ 31376 w 2657256"/>
                          <a:gd name="connsiteY2" fmla="*/ 1737971 h 3427818"/>
                          <a:gd name="connsiteX3" fmla="*/ 44823 w 2657256"/>
                          <a:gd name="connsiteY3" fmla="*/ 1729007 h 3427818"/>
                          <a:gd name="connsiteX4" fmla="*/ 58270 w 2657256"/>
                          <a:gd name="connsiteY4" fmla="*/ 1711077 h 3427818"/>
                          <a:gd name="connsiteX5" fmla="*/ 76200 w 2657256"/>
                          <a:gd name="connsiteY5" fmla="*/ 1702113 h 3427818"/>
                          <a:gd name="connsiteX6" fmla="*/ 98612 w 2657256"/>
                          <a:gd name="connsiteY6" fmla="*/ 1693148 h 3427818"/>
                          <a:gd name="connsiteX7" fmla="*/ 125506 w 2657256"/>
                          <a:gd name="connsiteY7" fmla="*/ 1684183 h 3427818"/>
                          <a:gd name="connsiteX8" fmla="*/ 152400 w 2657256"/>
                          <a:gd name="connsiteY8" fmla="*/ 1666254 h 3427818"/>
                          <a:gd name="connsiteX9" fmla="*/ 170329 w 2657256"/>
                          <a:gd name="connsiteY9" fmla="*/ 1657289 h 3427818"/>
                          <a:gd name="connsiteX10" fmla="*/ 188259 w 2657256"/>
                          <a:gd name="connsiteY10" fmla="*/ 1639360 h 3427818"/>
                          <a:gd name="connsiteX11" fmla="*/ 228600 w 2657256"/>
                          <a:gd name="connsiteY11" fmla="*/ 1621430 h 3427818"/>
                          <a:gd name="connsiteX12" fmla="*/ 255494 w 2657256"/>
                          <a:gd name="connsiteY12" fmla="*/ 1603501 h 3427818"/>
                          <a:gd name="connsiteX13" fmla="*/ 300318 w 2657256"/>
                          <a:gd name="connsiteY13" fmla="*/ 1581089 h 3427818"/>
                          <a:gd name="connsiteX14" fmla="*/ 313765 w 2657256"/>
                          <a:gd name="connsiteY14" fmla="*/ 1572124 h 3427818"/>
                          <a:gd name="connsiteX15" fmla="*/ 340659 w 2657256"/>
                          <a:gd name="connsiteY15" fmla="*/ 1567642 h 3427818"/>
                          <a:gd name="connsiteX16" fmla="*/ 363070 w 2657256"/>
                          <a:gd name="connsiteY16" fmla="*/ 1563160 h 3427818"/>
                          <a:gd name="connsiteX17" fmla="*/ 389965 w 2657256"/>
                          <a:gd name="connsiteY17" fmla="*/ 1558677 h 3427818"/>
                          <a:gd name="connsiteX18" fmla="*/ 425823 w 2657256"/>
                          <a:gd name="connsiteY18" fmla="*/ 1554195 h 3427818"/>
                          <a:gd name="connsiteX19" fmla="*/ 470647 w 2657256"/>
                          <a:gd name="connsiteY19" fmla="*/ 1545230 h 3427818"/>
                          <a:gd name="connsiteX20" fmla="*/ 515470 w 2657256"/>
                          <a:gd name="connsiteY20" fmla="*/ 1536266 h 3427818"/>
                          <a:gd name="connsiteX21" fmla="*/ 528918 w 2657256"/>
                          <a:gd name="connsiteY21" fmla="*/ 1527301 h 3427818"/>
                          <a:gd name="connsiteX22" fmla="*/ 600635 w 2657256"/>
                          <a:gd name="connsiteY22" fmla="*/ 1513854 h 3427818"/>
                          <a:gd name="connsiteX23" fmla="*/ 690282 w 2657256"/>
                          <a:gd name="connsiteY23" fmla="*/ 1504889 h 3427818"/>
                          <a:gd name="connsiteX24" fmla="*/ 793376 w 2657256"/>
                          <a:gd name="connsiteY24" fmla="*/ 1509371 h 3427818"/>
                          <a:gd name="connsiteX25" fmla="*/ 874059 w 2657256"/>
                          <a:gd name="connsiteY25" fmla="*/ 1522818 h 3427818"/>
                          <a:gd name="connsiteX26" fmla="*/ 914400 w 2657256"/>
                          <a:gd name="connsiteY26" fmla="*/ 1527301 h 3427818"/>
                          <a:gd name="connsiteX27" fmla="*/ 1030941 w 2657256"/>
                          <a:gd name="connsiteY27" fmla="*/ 1540748 h 3427818"/>
                          <a:gd name="connsiteX28" fmla="*/ 1151965 w 2657256"/>
                          <a:gd name="connsiteY28" fmla="*/ 1549713 h 3427818"/>
                          <a:gd name="connsiteX29" fmla="*/ 1281953 w 2657256"/>
                          <a:gd name="connsiteY29" fmla="*/ 1558677 h 3427818"/>
                          <a:gd name="connsiteX30" fmla="*/ 1465729 w 2657256"/>
                          <a:gd name="connsiteY30" fmla="*/ 1554195 h 3427818"/>
                          <a:gd name="connsiteX31" fmla="*/ 1510553 w 2657256"/>
                          <a:gd name="connsiteY31" fmla="*/ 1549713 h 3427818"/>
                          <a:gd name="connsiteX32" fmla="*/ 1582270 w 2657256"/>
                          <a:gd name="connsiteY32" fmla="*/ 1518336 h 3427818"/>
                          <a:gd name="connsiteX33" fmla="*/ 1604682 w 2657256"/>
                          <a:gd name="connsiteY33" fmla="*/ 1513854 h 3427818"/>
                          <a:gd name="connsiteX34" fmla="*/ 1622612 w 2657256"/>
                          <a:gd name="connsiteY34" fmla="*/ 1504889 h 3427818"/>
                          <a:gd name="connsiteX35" fmla="*/ 1645023 w 2657256"/>
                          <a:gd name="connsiteY35" fmla="*/ 1495924 h 3427818"/>
                          <a:gd name="connsiteX36" fmla="*/ 1662953 w 2657256"/>
                          <a:gd name="connsiteY36" fmla="*/ 1482477 h 3427818"/>
                          <a:gd name="connsiteX37" fmla="*/ 1698812 w 2657256"/>
                          <a:gd name="connsiteY37" fmla="*/ 1464548 h 3427818"/>
                          <a:gd name="connsiteX38" fmla="*/ 1739153 w 2657256"/>
                          <a:gd name="connsiteY38" fmla="*/ 1437654 h 3427818"/>
                          <a:gd name="connsiteX39" fmla="*/ 1752600 w 2657256"/>
                          <a:gd name="connsiteY39" fmla="*/ 1424207 h 3427818"/>
                          <a:gd name="connsiteX40" fmla="*/ 1775012 w 2657256"/>
                          <a:gd name="connsiteY40" fmla="*/ 1410760 h 3427818"/>
                          <a:gd name="connsiteX41" fmla="*/ 1797423 w 2657256"/>
                          <a:gd name="connsiteY41" fmla="*/ 1392830 h 3427818"/>
                          <a:gd name="connsiteX42" fmla="*/ 1810870 w 2657256"/>
                          <a:gd name="connsiteY42" fmla="*/ 1361454 h 3427818"/>
                          <a:gd name="connsiteX43" fmla="*/ 1815353 w 2657256"/>
                          <a:gd name="connsiteY43" fmla="*/ 1348007 h 3427818"/>
                          <a:gd name="connsiteX44" fmla="*/ 1801906 w 2657256"/>
                          <a:gd name="connsiteY44" fmla="*/ 1195607 h 3427818"/>
                          <a:gd name="connsiteX45" fmla="*/ 1792941 w 2657256"/>
                          <a:gd name="connsiteY45" fmla="*/ 1182160 h 3427818"/>
                          <a:gd name="connsiteX46" fmla="*/ 1757082 w 2657256"/>
                          <a:gd name="connsiteY46" fmla="*/ 1150783 h 3427818"/>
                          <a:gd name="connsiteX47" fmla="*/ 1730188 w 2657256"/>
                          <a:gd name="connsiteY47" fmla="*/ 1123889 h 3427818"/>
                          <a:gd name="connsiteX48" fmla="*/ 1703294 w 2657256"/>
                          <a:gd name="connsiteY48" fmla="*/ 1105960 h 3427818"/>
                          <a:gd name="connsiteX49" fmla="*/ 1622612 w 2657256"/>
                          <a:gd name="connsiteY49" fmla="*/ 1110442 h 3427818"/>
                          <a:gd name="connsiteX50" fmla="*/ 1595718 w 2657256"/>
                          <a:gd name="connsiteY50" fmla="*/ 1119407 h 3427818"/>
                          <a:gd name="connsiteX51" fmla="*/ 1573306 w 2657256"/>
                          <a:gd name="connsiteY51" fmla="*/ 1123889 h 3427818"/>
                          <a:gd name="connsiteX52" fmla="*/ 1453385 w 2657256"/>
                          <a:gd name="connsiteY52" fmla="*/ 1139698 h 3427818"/>
                          <a:gd name="connsiteX53" fmla="*/ 1326776 w 2657256"/>
                          <a:gd name="connsiteY53" fmla="*/ 1119407 h 3427818"/>
                          <a:gd name="connsiteX54" fmla="*/ 1308847 w 2657256"/>
                          <a:gd name="connsiteY54" fmla="*/ 1114924 h 3427818"/>
                          <a:gd name="connsiteX55" fmla="*/ 1277470 w 2657256"/>
                          <a:gd name="connsiteY55" fmla="*/ 1110442 h 3427818"/>
                          <a:gd name="connsiteX56" fmla="*/ 1259541 w 2657256"/>
                          <a:gd name="connsiteY56" fmla="*/ 1105960 h 3427818"/>
                          <a:gd name="connsiteX57" fmla="*/ 1232647 w 2657256"/>
                          <a:gd name="connsiteY57" fmla="*/ 1101477 h 3427818"/>
                          <a:gd name="connsiteX58" fmla="*/ 1053353 w 2657256"/>
                          <a:gd name="connsiteY58" fmla="*/ 1105960 h 3427818"/>
                          <a:gd name="connsiteX59" fmla="*/ 1035423 w 2657256"/>
                          <a:gd name="connsiteY59" fmla="*/ 1110442 h 3427818"/>
                          <a:gd name="connsiteX60" fmla="*/ 1008529 w 2657256"/>
                          <a:gd name="connsiteY60" fmla="*/ 1114924 h 3427818"/>
                          <a:gd name="connsiteX61" fmla="*/ 995082 w 2657256"/>
                          <a:gd name="connsiteY61" fmla="*/ 1119407 h 3427818"/>
                          <a:gd name="connsiteX62" fmla="*/ 945776 w 2657256"/>
                          <a:gd name="connsiteY62" fmla="*/ 1088030 h 3427818"/>
                          <a:gd name="connsiteX63" fmla="*/ 941294 w 2657256"/>
                          <a:gd name="connsiteY63" fmla="*/ 1074583 h 3427818"/>
                          <a:gd name="connsiteX64" fmla="*/ 932329 w 2657256"/>
                          <a:gd name="connsiteY64" fmla="*/ 975971 h 3427818"/>
                          <a:gd name="connsiteX65" fmla="*/ 914400 w 2657256"/>
                          <a:gd name="connsiteY65" fmla="*/ 958042 h 3427818"/>
                          <a:gd name="connsiteX66" fmla="*/ 918882 w 2657256"/>
                          <a:gd name="connsiteY66" fmla="*/ 926666 h 3427818"/>
                          <a:gd name="connsiteX67" fmla="*/ 941294 w 2657256"/>
                          <a:gd name="connsiteY67" fmla="*/ 922183 h 3427818"/>
                          <a:gd name="connsiteX68" fmla="*/ 959223 w 2657256"/>
                          <a:gd name="connsiteY68" fmla="*/ 908736 h 3427818"/>
                          <a:gd name="connsiteX69" fmla="*/ 990600 w 2657256"/>
                          <a:gd name="connsiteY69" fmla="*/ 904254 h 3427818"/>
                          <a:gd name="connsiteX70" fmla="*/ 1129553 w 2657256"/>
                          <a:gd name="connsiteY70" fmla="*/ 895289 h 3427818"/>
                          <a:gd name="connsiteX71" fmla="*/ 1147482 w 2657256"/>
                          <a:gd name="connsiteY71" fmla="*/ 886324 h 3427818"/>
                          <a:gd name="connsiteX72" fmla="*/ 1178859 w 2657256"/>
                          <a:gd name="connsiteY72" fmla="*/ 863913 h 3427818"/>
                          <a:gd name="connsiteX73" fmla="*/ 1192306 w 2657256"/>
                          <a:gd name="connsiteY73" fmla="*/ 850466 h 3427818"/>
                          <a:gd name="connsiteX74" fmla="*/ 1214718 w 2657256"/>
                          <a:gd name="connsiteY74" fmla="*/ 841501 h 3427818"/>
                          <a:gd name="connsiteX75" fmla="*/ 1241612 w 2657256"/>
                          <a:gd name="connsiteY75" fmla="*/ 828054 h 3427818"/>
                          <a:gd name="connsiteX76" fmla="*/ 1277470 w 2657256"/>
                          <a:gd name="connsiteY76" fmla="*/ 810124 h 3427818"/>
                          <a:gd name="connsiteX77" fmla="*/ 1295400 w 2657256"/>
                          <a:gd name="connsiteY77" fmla="*/ 787713 h 3427818"/>
                          <a:gd name="connsiteX78" fmla="*/ 1317812 w 2657256"/>
                          <a:gd name="connsiteY78" fmla="*/ 765301 h 3427818"/>
                          <a:gd name="connsiteX79" fmla="*/ 1353670 w 2657256"/>
                          <a:gd name="connsiteY79" fmla="*/ 720477 h 3427818"/>
                          <a:gd name="connsiteX80" fmla="*/ 1371600 w 2657256"/>
                          <a:gd name="connsiteY80" fmla="*/ 693583 h 3427818"/>
                          <a:gd name="connsiteX81" fmla="*/ 1380565 w 2657256"/>
                          <a:gd name="connsiteY81" fmla="*/ 653242 h 3427818"/>
                          <a:gd name="connsiteX82" fmla="*/ 1385047 w 2657256"/>
                          <a:gd name="connsiteY82" fmla="*/ 639795 h 3427818"/>
                          <a:gd name="connsiteX83" fmla="*/ 1380565 w 2657256"/>
                          <a:gd name="connsiteY83" fmla="*/ 590489 h 3427818"/>
                          <a:gd name="connsiteX84" fmla="*/ 1367118 w 2657256"/>
                          <a:gd name="connsiteY84" fmla="*/ 581524 h 3427818"/>
                          <a:gd name="connsiteX85" fmla="*/ 1349188 w 2657256"/>
                          <a:gd name="connsiteY85" fmla="*/ 577042 h 3427818"/>
                          <a:gd name="connsiteX86" fmla="*/ 1326776 w 2657256"/>
                          <a:gd name="connsiteY86" fmla="*/ 568077 h 3427818"/>
                          <a:gd name="connsiteX87" fmla="*/ 1281953 w 2657256"/>
                          <a:gd name="connsiteY87" fmla="*/ 572560 h 3427818"/>
                          <a:gd name="connsiteX88" fmla="*/ 1250576 w 2657256"/>
                          <a:gd name="connsiteY88" fmla="*/ 586007 h 3427818"/>
                          <a:gd name="connsiteX89" fmla="*/ 1210235 w 2657256"/>
                          <a:gd name="connsiteY89" fmla="*/ 599454 h 3427818"/>
                          <a:gd name="connsiteX90" fmla="*/ 1183341 w 2657256"/>
                          <a:gd name="connsiteY90" fmla="*/ 612901 h 3427818"/>
                          <a:gd name="connsiteX91" fmla="*/ 1160929 w 2657256"/>
                          <a:gd name="connsiteY91" fmla="*/ 626348 h 3427818"/>
                          <a:gd name="connsiteX92" fmla="*/ 1134035 w 2657256"/>
                          <a:gd name="connsiteY92" fmla="*/ 635313 h 3427818"/>
                          <a:gd name="connsiteX93" fmla="*/ 1111623 w 2657256"/>
                          <a:gd name="connsiteY93" fmla="*/ 644277 h 3427818"/>
                          <a:gd name="connsiteX94" fmla="*/ 1084729 w 2657256"/>
                          <a:gd name="connsiteY94" fmla="*/ 653242 h 3427818"/>
                          <a:gd name="connsiteX95" fmla="*/ 986118 w 2657256"/>
                          <a:gd name="connsiteY95" fmla="*/ 648760 h 3427818"/>
                          <a:gd name="connsiteX96" fmla="*/ 927847 w 2657256"/>
                          <a:gd name="connsiteY96" fmla="*/ 635313 h 3427818"/>
                          <a:gd name="connsiteX97" fmla="*/ 896470 w 2657256"/>
                          <a:gd name="connsiteY97" fmla="*/ 612901 h 3427818"/>
                          <a:gd name="connsiteX98" fmla="*/ 883023 w 2657256"/>
                          <a:gd name="connsiteY98" fmla="*/ 603936 h 3427818"/>
                          <a:gd name="connsiteX99" fmla="*/ 865094 w 2657256"/>
                          <a:gd name="connsiteY99" fmla="*/ 554630 h 3427818"/>
                          <a:gd name="connsiteX100" fmla="*/ 869576 w 2657256"/>
                          <a:gd name="connsiteY100" fmla="*/ 460501 h 3427818"/>
                          <a:gd name="connsiteX101" fmla="*/ 874059 w 2657256"/>
                          <a:gd name="connsiteY101" fmla="*/ 442571 h 3427818"/>
                          <a:gd name="connsiteX102" fmla="*/ 883023 w 2657256"/>
                          <a:gd name="connsiteY102" fmla="*/ 429124 h 3427818"/>
                          <a:gd name="connsiteX103" fmla="*/ 909918 w 2657256"/>
                          <a:gd name="connsiteY103" fmla="*/ 420160 h 3427818"/>
                          <a:gd name="connsiteX104" fmla="*/ 914400 w 2657256"/>
                          <a:gd name="connsiteY104" fmla="*/ 442571 h 3427818"/>
                          <a:gd name="connsiteX105" fmla="*/ 909918 w 2657256"/>
                          <a:gd name="connsiteY105" fmla="*/ 464983 h 3427818"/>
                          <a:gd name="connsiteX106" fmla="*/ 900953 w 2657256"/>
                          <a:gd name="connsiteY106" fmla="*/ 523254 h 3427818"/>
                          <a:gd name="connsiteX107" fmla="*/ 905435 w 2657256"/>
                          <a:gd name="connsiteY107" fmla="*/ 572560 h 3427818"/>
                          <a:gd name="connsiteX108" fmla="*/ 932329 w 2657256"/>
                          <a:gd name="connsiteY108" fmla="*/ 608418 h 3427818"/>
                          <a:gd name="connsiteX109" fmla="*/ 954741 w 2657256"/>
                          <a:gd name="connsiteY109" fmla="*/ 617383 h 3427818"/>
                          <a:gd name="connsiteX110" fmla="*/ 972670 w 2657256"/>
                          <a:gd name="connsiteY110" fmla="*/ 626348 h 3427818"/>
                          <a:gd name="connsiteX111" fmla="*/ 1066800 w 2657256"/>
                          <a:gd name="connsiteY111" fmla="*/ 621866 h 3427818"/>
                          <a:gd name="connsiteX112" fmla="*/ 1111623 w 2657256"/>
                          <a:gd name="connsiteY112" fmla="*/ 608418 h 3427818"/>
                          <a:gd name="connsiteX113" fmla="*/ 1129553 w 2657256"/>
                          <a:gd name="connsiteY113" fmla="*/ 594971 h 3427818"/>
                          <a:gd name="connsiteX114" fmla="*/ 1156447 w 2657256"/>
                          <a:gd name="connsiteY114" fmla="*/ 568077 h 3427818"/>
                          <a:gd name="connsiteX115" fmla="*/ 1160929 w 2657256"/>
                          <a:gd name="connsiteY115" fmla="*/ 550148 h 3427818"/>
                          <a:gd name="connsiteX116" fmla="*/ 1178859 w 2657256"/>
                          <a:gd name="connsiteY116" fmla="*/ 388783 h 3427818"/>
                          <a:gd name="connsiteX117" fmla="*/ 1215315 w 2657256"/>
                          <a:gd name="connsiteY117" fmla="*/ 327226 h 3427818"/>
                          <a:gd name="connsiteX118" fmla="*/ 1214718 w 2657256"/>
                          <a:gd name="connsiteY118" fmla="*/ 424642 h 3427818"/>
                          <a:gd name="connsiteX119" fmla="*/ 1201270 w 2657256"/>
                          <a:gd name="connsiteY119" fmla="*/ 469466 h 3427818"/>
                          <a:gd name="connsiteX120" fmla="*/ 1210235 w 2657256"/>
                          <a:gd name="connsiteY120" fmla="*/ 518771 h 3427818"/>
                          <a:gd name="connsiteX121" fmla="*/ 1214718 w 2657256"/>
                          <a:gd name="connsiteY121" fmla="*/ 532218 h 3427818"/>
                          <a:gd name="connsiteX122" fmla="*/ 1228165 w 2657256"/>
                          <a:gd name="connsiteY122" fmla="*/ 541183 h 3427818"/>
                          <a:gd name="connsiteX123" fmla="*/ 1250576 w 2657256"/>
                          <a:gd name="connsiteY123" fmla="*/ 559113 h 3427818"/>
                          <a:gd name="connsiteX124" fmla="*/ 1317812 w 2657256"/>
                          <a:gd name="connsiteY124" fmla="*/ 554630 h 3427818"/>
                          <a:gd name="connsiteX125" fmla="*/ 1353670 w 2657256"/>
                          <a:gd name="connsiteY125" fmla="*/ 545666 h 3427818"/>
                          <a:gd name="connsiteX126" fmla="*/ 1506070 w 2657256"/>
                          <a:gd name="connsiteY126" fmla="*/ 514289 h 3427818"/>
                          <a:gd name="connsiteX127" fmla="*/ 1550894 w 2657256"/>
                          <a:gd name="connsiteY127" fmla="*/ 487395 h 3427818"/>
                          <a:gd name="connsiteX128" fmla="*/ 1564341 w 2657256"/>
                          <a:gd name="connsiteY128" fmla="*/ 473948 h 3427818"/>
                          <a:gd name="connsiteX129" fmla="*/ 1586753 w 2657256"/>
                          <a:gd name="connsiteY129" fmla="*/ 456018 h 3427818"/>
                          <a:gd name="connsiteX130" fmla="*/ 1595718 w 2657256"/>
                          <a:gd name="connsiteY130" fmla="*/ 438089 h 3427818"/>
                          <a:gd name="connsiteX131" fmla="*/ 1613139 w 2657256"/>
                          <a:gd name="connsiteY131" fmla="*/ 415847 h 3427818"/>
                          <a:gd name="connsiteX132" fmla="*/ 1620066 w 2657256"/>
                          <a:gd name="connsiteY132" fmla="*/ 347984 h 3427818"/>
                          <a:gd name="connsiteX133" fmla="*/ 1604852 w 2657256"/>
                          <a:gd name="connsiteY133" fmla="*/ 293216 h 3427818"/>
                          <a:gd name="connsiteX134" fmla="*/ 1537447 w 2657256"/>
                          <a:gd name="connsiteY134" fmla="*/ 245348 h 3427818"/>
                          <a:gd name="connsiteX135" fmla="*/ 1613647 w 2657256"/>
                          <a:gd name="connsiteY135" fmla="*/ 456018 h 3427818"/>
                          <a:gd name="connsiteX136" fmla="*/ 1627094 w 2657256"/>
                          <a:gd name="connsiteY136" fmla="*/ 473948 h 3427818"/>
                          <a:gd name="connsiteX137" fmla="*/ 1658470 w 2657256"/>
                          <a:gd name="connsiteY137" fmla="*/ 469466 h 3427818"/>
                          <a:gd name="connsiteX138" fmla="*/ 1685365 w 2657256"/>
                          <a:gd name="connsiteY138" fmla="*/ 447054 h 3427818"/>
                          <a:gd name="connsiteX139" fmla="*/ 1694329 w 2657256"/>
                          <a:gd name="connsiteY139" fmla="*/ 433607 h 3427818"/>
                          <a:gd name="connsiteX140" fmla="*/ 1734670 w 2657256"/>
                          <a:gd name="connsiteY140" fmla="*/ 411195 h 3427818"/>
                          <a:gd name="connsiteX141" fmla="*/ 1743635 w 2657256"/>
                          <a:gd name="connsiteY141" fmla="*/ 397748 h 3427818"/>
                          <a:gd name="connsiteX142" fmla="*/ 1757082 w 2657256"/>
                          <a:gd name="connsiteY142" fmla="*/ 393266 h 3427818"/>
                          <a:gd name="connsiteX143" fmla="*/ 1843909 w 2657256"/>
                          <a:gd name="connsiteY143" fmla="*/ 319278 h 3427818"/>
                          <a:gd name="connsiteX144" fmla="*/ 1842471 w 2657256"/>
                          <a:gd name="connsiteY144" fmla="*/ 259131 h 3427818"/>
                          <a:gd name="connsiteX145" fmla="*/ 1828094 w 2657256"/>
                          <a:gd name="connsiteY145" fmla="*/ 193704 h 3427818"/>
                          <a:gd name="connsiteX146" fmla="*/ 1772023 w 2657256"/>
                          <a:gd name="connsiteY146" fmla="*/ 134186 h 3427818"/>
                          <a:gd name="connsiteX147" fmla="*/ 1948888 w 2657256"/>
                          <a:gd name="connsiteY147" fmla="*/ 234955 h 3427818"/>
                          <a:gd name="connsiteX148" fmla="*/ 1952362 w 2657256"/>
                          <a:gd name="connsiteY148" fmla="*/ 311202 h 3427818"/>
                          <a:gd name="connsiteX149" fmla="*/ 1874221 w 2657256"/>
                          <a:gd name="connsiteY149" fmla="*/ 375635 h 3427818"/>
                          <a:gd name="connsiteX150" fmla="*/ 1788459 w 2657256"/>
                          <a:gd name="connsiteY150" fmla="*/ 424642 h 3427818"/>
                          <a:gd name="connsiteX151" fmla="*/ 1761565 w 2657256"/>
                          <a:gd name="connsiteY151" fmla="*/ 447054 h 3427818"/>
                          <a:gd name="connsiteX152" fmla="*/ 1783976 w 2657256"/>
                          <a:gd name="connsiteY152" fmla="*/ 456018 h 3427818"/>
                          <a:gd name="connsiteX153" fmla="*/ 1878106 w 2657256"/>
                          <a:gd name="connsiteY153" fmla="*/ 447054 h 3427818"/>
                          <a:gd name="connsiteX154" fmla="*/ 1891553 w 2657256"/>
                          <a:gd name="connsiteY154" fmla="*/ 438089 h 3427818"/>
                          <a:gd name="connsiteX155" fmla="*/ 1918447 w 2657256"/>
                          <a:gd name="connsiteY155" fmla="*/ 429124 h 3427818"/>
                          <a:gd name="connsiteX156" fmla="*/ 1940859 w 2657256"/>
                          <a:gd name="connsiteY156" fmla="*/ 415677 h 3427818"/>
                          <a:gd name="connsiteX157" fmla="*/ 1954306 w 2657256"/>
                          <a:gd name="connsiteY157" fmla="*/ 411195 h 3427818"/>
                          <a:gd name="connsiteX158" fmla="*/ 2130929 w 2657256"/>
                          <a:gd name="connsiteY158" fmla="*/ 1143 h 3427818"/>
                          <a:gd name="connsiteX159" fmla="*/ 2166172 w 2657256"/>
                          <a:gd name="connsiteY159" fmla="*/ 272541 h 3427818"/>
                          <a:gd name="connsiteX160" fmla="*/ 2069054 w 2657256"/>
                          <a:gd name="connsiteY160" fmla="*/ 97430 h 3427818"/>
                          <a:gd name="connsiteX161" fmla="*/ 2087750 w 2657256"/>
                          <a:gd name="connsiteY161" fmla="*/ 245618 h 3427818"/>
                          <a:gd name="connsiteX162" fmla="*/ 2096795 w 2657256"/>
                          <a:gd name="connsiteY162" fmla="*/ 373444 h 3427818"/>
                          <a:gd name="connsiteX163" fmla="*/ 1999129 w 2657256"/>
                          <a:gd name="connsiteY163" fmla="*/ 415677 h 3427818"/>
                          <a:gd name="connsiteX164" fmla="*/ 1994647 w 2657256"/>
                          <a:gd name="connsiteY164" fmla="*/ 429124 h 3427818"/>
                          <a:gd name="connsiteX165" fmla="*/ 2039470 w 2657256"/>
                          <a:gd name="connsiteY165" fmla="*/ 447054 h 3427818"/>
                          <a:gd name="connsiteX166" fmla="*/ 2115670 w 2657256"/>
                          <a:gd name="connsiteY166" fmla="*/ 447054 h 3427818"/>
                          <a:gd name="connsiteX167" fmla="*/ 2160494 w 2657256"/>
                          <a:gd name="connsiteY167" fmla="*/ 433607 h 3427818"/>
                          <a:gd name="connsiteX168" fmla="*/ 2191870 w 2657256"/>
                          <a:gd name="connsiteY168" fmla="*/ 420160 h 3427818"/>
                          <a:gd name="connsiteX169" fmla="*/ 2205318 w 2657256"/>
                          <a:gd name="connsiteY169" fmla="*/ 415677 h 3427818"/>
                          <a:gd name="connsiteX170" fmla="*/ 2232212 w 2657256"/>
                          <a:gd name="connsiteY170" fmla="*/ 397748 h 3427818"/>
                          <a:gd name="connsiteX171" fmla="*/ 2312894 w 2657256"/>
                          <a:gd name="connsiteY171" fmla="*/ 240866 h 3427818"/>
                          <a:gd name="connsiteX172" fmla="*/ 2339788 w 2657256"/>
                          <a:gd name="connsiteY172" fmla="*/ 57088 h 3427818"/>
                          <a:gd name="connsiteX173" fmla="*/ 2357718 w 2657256"/>
                          <a:gd name="connsiteY173" fmla="*/ 272242 h 3427818"/>
                          <a:gd name="connsiteX174" fmla="*/ 2254623 w 2657256"/>
                          <a:gd name="connsiteY174" fmla="*/ 433607 h 3427818"/>
                          <a:gd name="connsiteX175" fmla="*/ 2245659 w 2657256"/>
                          <a:gd name="connsiteY175" fmla="*/ 447054 h 3427818"/>
                          <a:gd name="connsiteX176" fmla="*/ 2254623 w 2657256"/>
                          <a:gd name="connsiteY176" fmla="*/ 460501 h 3427818"/>
                          <a:gd name="connsiteX177" fmla="*/ 2353235 w 2657256"/>
                          <a:gd name="connsiteY177" fmla="*/ 456018 h 3427818"/>
                          <a:gd name="connsiteX178" fmla="*/ 2366682 w 2657256"/>
                          <a:gd name="connsiteY178" fmla="*/ 451536 h 3427818"/>
                          <a:gd name="connsiteX179" fmla="*/ 2389094 w 2657256"/>
                          <a:gd name="connsiteY179" fmla="*/ 447054 h 3427818"/>
                          <a:gd name="connsiteX180" fmla="*/ 2424953 w 2657256"/>
                          <a:gd name="connsiteY180" fmla="*/ 424642 h 3427818"/>
                          <a:gd name="connsiteX181" fmla="*/ 2528047 w 2657256"/>
                          <a:gd name="connsiteY181" fmla="*/ 349637 h 3427818"/>
                          <a:gd name="connsiteX182" fmla="*/ 2541495 w 2657256"/>
                          <a:gd name="connsiteY182" fmla="*/ 119843 h 3427818"/>
                          <a:gd name="connsiteX183" fmla="*/ 2591304 w 2657256"/>
                          <a:gd name="connsiteY183" fmla="*/ 271018 h 3427818"/>
                          <a:gd name="connsiteX184" fmla="*/ 2612315 w 2657256"/>
                          <a:gd name="connsiteY184" fmla="*/ 347844 h 3427818"/>
                          <a:gd name="connsiteX185" fmla="*/ 2650863 w 2657256"/>
                          <a:gd name="connsiteY185" fmla="*/ 401931 h 3427818"/>
                          <a:gd name="connsiteX186" fmla="*/ 2465294 w 2657256"/>
                          <a:gd name="connsiteY186" fmla="*/ 456018 h 3427818"/>
                          <a:gd name="connsiteX187" fmla="*/ 2442882 w 2657256"/>
                          <a:gd name="connsiteY187" fmla="*/ 460501 h 3427818"/>
                          <a:gd name="connsiteX188" fmla="*/ 2398059 w 2657256"/>
                          <a:gd name="connsiteY188" fmla="*/ 473948 h 3427818"/>
                          <a:gd name="connsiteX189" fmla="*/ 2375647 w 2657256"/>
                          <a:gd name="connsiteY189" fmla="*/ 482913 h 3427818"/>
                          <a:gd name="connsiteX190" fmla="*/ 2357718 w 2657256"/>
                          <a:gd name="connsiteY190" fmla="*/ 487395 h 3427818"/>
                          <a:gd name="connsiteX191" fmla="*/ 2344270 w 2657256"/>
                          <a:gd name="connsiteY191" fmla="*/ 518771 h 3427818"/>
                          <a:gd name="connsiteX192" fmla="*/ 2353235 w 2657256"/>
                          <a:gd name="connsiteY192" fmla="*/ 559113 h 3427818"/>
                          <a:gd name="connsiteX193" fmla="*/ 2362200 w 2657256"/>
                          <a:gd name="connsiteY193" fmla="*/ 572560 h 3427818"/>
                          <a:gd name="connsiteX194" fmla="*/ 2344270 w 2657256"/>
                          <a:gd name="connsiteY194" fmla="*/ 644277 h 3427818"/>
                          <a:gd name="connsiteX195" fmla="*/ 2321859 w 2657256"/>
                          <a:gd name="connsiteY195" fmla="*/ 671171 h 3427818"/>
                          <a:gd name="connsiteX196" fmla="*/ 2308412 w 2657256"/>
                          <a:gd name="connsiteY196" fmla="*/ 693583 h 3427818"/>
                          <a:gd name="connsiteX197" fmla="*/ 2281518 w 2657256"/>
                          <a:gd name="connsiteY197" fmla="*/ 698066 h 3427818"/>
                          <a:gd name="connsiteX198" fmla="*/ 2259106 w 2657256"/>
                          <a:gd name="connsiteY198" fmla="*/ 693583 h 3427818"/>
                          <a:gd name="connsiteX199" fmla="*/ 2277035 w 2657256"/>
                          <a:gd name="connsiteY199" fmla="*/ 635313 h 3427818"/>
                          <a:gd name="connsiteX200" fmla="*/ 2290482 w 2657256"/>
                          <a:gd name="connsiteY200" fmla="*/ 599454 h 3427818"/>
                          <a:gd name="connsiteX201" fmla="*/ 2286000 w 2657256"/>
                          <a:gd name="connsiteY201" fmla="*/ 563595 h 3427818"/>
                          <a:gd name="connsiteX202" fmla="*/ 2245659 w 2657256"/>
                          <a:gd name="connsiteY202" fmla="*/ 505324 h 3427818"/>
                          <a:gd name="connsiteX203" fmla="*/ 2200835 w 2657256"/>
                          <a:gd name="connsiteY203" fmla="*/ 487395 h 3427818"/>
                          <a:gd name="connsiteX204" fmla="*/ 2169459 w 2657256"/>
                          <a:gd name="connsiteY204" fmla="*/ 482913 h 3427818"/>
                          <a:gd name="connsiteX205" fmla="*/ 2102223 w 2657256"/>
                          <a:gd name="connsiteY205" fmla="*/ 487395 h 3427818"/>
                          <a:gd name="connsiteX206" fmla="*/ 2084294 w 2657256"/>
                          <a:gd name="connsiteY206" fmla="*/ 496360 h 3427818"/>
                          <a:gd name="connsiteX207" fmla="*/ 2070847 w 2657256"/>
                          <a:gd name="connsiteY207" fmla="*/ 500842 h 3427818"/>
                          <a:gd name="connsiteX208" fmla="*/ 2061882 w 2657256"/>
                          <a:gd name="connsiteY208" fmla="*/ 518771 h 3427818"/>
                          <a:gd name="connsiteX209" fmla="*/ 2034988 w 2657256"/>
                          <a:gd name="connsiteY209" fmla="*/ 532218 h 3427818"/>
                          <a:gd name="connsiteX210" fmla="*/ 1783976 w 2657256"/>
                          <a:gd name="connsiteY210" fmla="*/ 536701 h 3427818"/>
                          <a:gd name="connsiteX211" fmla="*/ 1766047 w 2657256"/>
                          <a:gd name="connsiteY211" fmla="*/ 545666 h 3427818"/>
                          <a:gd name="connsiteX212" fmla="*/ 1703294 w 2657256"/>
                          <a:gd name="connsiteY212" fmla="*/ 563595 h 3427818"/>
                          <a:gd name="connsiteX213" fmla="*/ 1689847 w 2657256"/>
                          <a:gd name="connsiteY213" fmla="*/ 568077 h 3427818"/>
                          <a:gd name="connsiteX214" fmla="*/ 1676400 w 2657256"/>
                          <a:gd name="connsiteY214" fmla="*/ 577042 h 3427818"/>
                          <a:gd name="connsiteX215" fmla="*/ 1649506 w 2657256"/>
                          <a:gd name="connsiteY215" fmla="*/ 586007 h 3427818"/>
                          <a:gd name="connsiteX216" fmla="*/ 1636059 w 2657256"/>
                          <a:gd name="connsiteY216" fmla="*/ 594971 h 3427818"/>
                          <a:gd name="connsiteX217" fmla="*/ 1622612 w 2657256"/>
                          <a:gd name="connsiteY217" fmla="*/ 608418 h 3427818"/>
                          <a:gd name="connsiteX218" fmla="*/ 1609165 w 2657256"/>
                          <a:gd name="connsiteY218" fmla="*/ 612901 h 3427818"/>
                          <a:gd name="connsiteX219" fmla="*/ 1577788 w 2657256"/>
                          <a:gd name="connsiteY219" fmla="*/ 644277 h 3427818"/>
                          <a:gd name="connsiteX220" fmla="*/ 1568823 w 2657256"/>
                          <a:gd name="connsiteY220" fmla="*/ 657724 h 3427818"/>
                          <a:gd name="connsiteX221" fmla="*/ 1555376 w 2657256"/>
                          <a:gd name="connsiteY221" fmla="*/ 671171 h 3427818"/>
                          <a:gd name="connsiteX222" fmla="*/ 1524000 w 2657256"/>
                          <a:gd name="connsiteY222" fmla="*/ 711513 h 3427818"/>
                          <a:gd name="connsiteX223" fmla="*/ 1519518 w 2657256"/>
                          <a:gd name="connsiteY223" fmla="*/ 724960 h 3427818"/>
                          <a:gd name="connsiteX224" fmla="*/ 1528482 w 2657256"/>
                          <a:gd name="connsiteY224" fmla="*/ 765301 h 3427818"/>
                          <a:gd name="connsiteX225" fmla="*/ 1537447 w 2657256"/>
                          <a:gd name="connsiteY225" fmla="*/ 778748 h 3427818"/>
                          <a:gd name="connsiteX226" fmla="*/ 1568823 w 2657256"/>
                          <a:gd name="connsiteY226" fmla="*/ 769783 h 3427818"/>
                          <a:gd name="connsiteX227" fmla="*/ 1600200 w 2657256"/>
                          <a:gd name="connsiteY227" fmla="*/ 769783 h 3427818"/>
                          <a:gd name="connsiteX228" fmla="*/ 1631576 w 2657256"/>
                          <a:gd name="connsiteY228" fmla="*/ 747371 h 3427818"/>
                          <a:gd name="connsiteX229" fmla="*/ 1645023 w 2657256"/>
                          <a:gd name="connsiteY229" fmla="*/ 733924 h 3427818"/>
                          <a:gd name="connsiteX230" fmla="*/ 1685365 w 2657256"/>
                          <a:gd name="connsiteY230" fmla="*/ 702548 h 3427818"/>
                          <a:gd name="connsiteX231" fmla="*/ 1716741 w 2657256"/>
                          <a:gd name="connsiteY231" fmla="*/ 671171 h 3427818"/>
                          <a:gd name="connsiteX232" fmla="*/ 1748118 w 2657256"/>
                          <a:gd name="connsiteY232" fmla="*/ 653242 h 3427818"/>
                          <a:gd name="connsiteX233" fmla="*/ 1761565 w 2657256"/>
                          <a:gd name="connsiteY233" fmla="*/ 648760 h 3427818"/>
                          <a:gd name="connsiteX234" fmla="*/ 1779494 w 2657256"/>
                          <a:gd name="connsiteY234" fmla="*/ 639795 h 3427818"/>
                          <a:gd name="connsiteX235" fmla="*/ 1815353 w 2657256"/>
                          <a:gd name="connsiteY235" fmla="*/ 630830 h 3427818"/>
                          <a:gd name="connsiteX236" fmla="*/ 2030506 w 2657256"/>
                          <a:gd name="connsiteY236" fmla="*/ 635313 h 3427818"/>
                          <a:gd name="connsiteX237" fmla="*/ 2017059 w 2657256"/>
                          <a:gd name="connsiteY237" fmla="*/ 657724 h 3427818"/>
                          <a:gd name="connsiteX238" fmla="*/ 1981200 w 2657256"/>
                          <a:gd name="connsiteY238" fmla="*/ 693583 h 3427818"/>
                          <a:gd name="connsiteX239" fmla="*/ 1967753 w 2657256"/>
                          <a:gd name="connsiteY239" fmla="*/ 707030 h 3427818"/>
                          <a:gd name="connsiteX240" fmla="*/ 1936376 w 2657256"/>
                          <a:gd name="connsiteY240" fmla="*/ 747371 h 3427818"/>
                          <a:gd name="connsiteX241" fmla="*/ 1905000 w 2657256"/>
                          <a:gd name="connsiteY241" fmla="*/ 774266 h 3427818"/>
                          <a:gd name="connsiteX242" fmla="*/ 1860176 w 2657256"/>
                          <a:gd name="connsiteY242" fmla="*/ 792195 h 3427818"/>
                          <a:gd name="connsiteX243" fmla="*/ 1788459 w 2657256"/>
                          <a:gd name="connsiteY243" fmla="*/ 801160 h 3427818"/>
                          <a:gd name="connsiteX244" fmla="*/ 1846729 w 2657256"/>
                          <a:gd name="connsiteY244" fmla="*/ 859430 h 3427818"/>
                          <a:gd name="connsiteX245" fmla="*/ 1913965 w 2657256"/>
                          <a:gd name="connsiteY245" fmla="*/ 886324 h 3427818"/>
                          <a:gd name="connsiteX246" fmla="*/ 1922929 w 2657256"/>
                          <a:gd name="connsiteY246" fmla="*/ 899771 h 3427818"/>
                          <a:gd name="connsiteX247" fmla="*/ 1967753 w 2657256"/>
                          <a:gd name="connsiteY247" fmla="*/ 940113 h 3427818"/>
                          <a:gd name="connsiteX248" fmla="*/ 1981200 w 2657256"/>
                          <a:gd name="connsiteY248" fmla="*/ 953560 h 3427818"/>
                          <a:gd name="connsiteX249" fmla="*/ 1994647 w 2657256"/>
                          <a:gd name="connsiteY249" fmla="*/ 962524 h 3427818"/>
                          <a:gd name="connsiteX250" fmla="*/ 2021541 w 2657256"/>
                          <a:gd name="connsiteY250" fmla="*/ 984936 h 3427818"/>
                          <a:gd name="connsiteX251" fmla="*/ 2030506 w 2657256"/>
                          <a:gd name="connsiteY251" fmla="*/ 998383 h 3427818"/>
                          <a:gd name="connsiteX252" fmla="*/ 2057400 w 2657256"/>
                          <a:gd name="connsiteY252" fmla="*/ 1025277 h 3427818"/>
                          <a:gd name="connsiteX253" fmla="*/ 2088776 w 2657256"/>
                          <a:gd name="connsiteY253" fmla="*/ 1070101 h 3427818"/>
                          <a:gd name="connsiteX254" fmla="*/ 2115670 w 2657256"/>
                          <a:gd name="connsiteY254" fmla="*/ 1114924 h 3427818"/>
                          <a:gd name="connsiteX255" fmla="*/ 2120153 w 2657256"/>
                          <a:gd name="connsiteY255" fmla="*/ 1146301 h 3427818"/>
                          <a:gd name="connsiteX256" fmla="*/ 2138082 w 2657256"/>
                          <a:gd name="connsiteY256" fmla="*/ 1200089 h 3427818"/>
                          <a:gd name="connsiteX257" fmla="*/ 2147047 w 2657256"/>
                          <a:gd name="connsiteY257" fmla="*/ 1253877 h 3427818"/>
                          <a:gd name="connsiteX258" fmla="*/ 2151529 w 2657256"/>
                          <a:gd name="connsiteY258" fmla="*/ 1267324 h 3427818"/>
                          <a:gd name="connsiteX259" fmla="*/ 2156012 w 2657256"/>
                          <a:gd name="connsiteY259" fmla="*/ 1285254 h 3427818"/>
                          <a:gd name="connsiteX260" fmla="*/ 2173941 w 2657256"/>
                          <a:gd name="connsiteY260" fmla="*/ 1352489 h 3427818"/>
                          <a:gd name="connsiteX261" fmla="*/ 2182906 w 2657256"/>
                          <a:gd name="connsiteY261" fmla="*/ 1370418 h 3427818"/>
                          <a:gd name="connsiteX262" fmla="*/ 2187388 w 2657256"/>
                          <a:gd name="connsiteY262" fmla="*/ 1388348 h 3427818"/>
                          <a:gd name="connsiteX263" fmla="*/ 2214282 w 2657256"/>
                          <a:gd name="connsiteY263" fmla="*/ 1442136 h 3427818"/>
                          <a:gd name="connsiteX264" fmla="*/ 2218765 w 2657256"/>
                          <a:gd name="connsiteY264" fmla="*/ 1460066 h 3427818"/>
                          <a:gd name="connsiteX265" fmla="*/ 2223247 w 2657256"/>
                          <a:gd name="connsiteY265" fmla="*/ 1486960 h 3427818"/>
                          <a:gd name="connsiteX266" fmla="*/ 2236694 w 2657256"/>
                          <a:gd name="connsiteY266" fmla="*/ 1513854 h 3427818"/>
                          <a:gd name="connsiteX267" fmla="*/ 2249794 w 2657256"/>
                          <a:gd name="connsiteY267" fmla="*/ 1581561 h 3427818"/>
                          <a:gd name="connsiteX268" fmla="*/ 2241176 w 2657256"/>
                          <a:gd name="connsiteY268" fmla="*/ 1634877 h 3427818"/>
                          <a:gd name="connsiteX269" fmla="*/ 2245659 w 2657256"/>
                          <a:gd name="connsiteY269" fmla="*/ 1652807 h 3427818"/>
                          <a:gd name="connsiteX270" fmla="*/ 2249634 w 2657256"/>
                          <a:gd name="connsiteY270" fmla="*/ 1742792 h 3427818"/>
                          <a:gd name="connsiteX271" fmla="*/ 2227729 w 2657256"/>
                          <a:gd name="connsiteY271" fmla="*/ 1773830 h 3427818"/>
                          <a:gd name="connsiteX272" fmla="*/ 2240500 w 2657256"/>
                          <a:gd name="connsiteY272" fmla="*/ 1731206 h 3427818"/>
                          <a:gd name="connsiteX273" fmla="*/ 2235341 w 2657256"/>
                          <a:gd name="connsiteY273" fmla="*/ 1845548 h 3427818"/>
                          <a:gd name="connsiteX274" fmla="*/ 2230689 w 2657256"/>
                          <a:gd name="connsiteY274" fmla="*/ 1880900 h 3427818"/>
                          <a:gd name="connsiteX275" fmla="*/ 2226207 w 2657256"/>
                          <a:gd name="connsiteY275" fmla="*/ 1881407 h 3427818"/>
                          <a:gd name="connsiteX276" fmla="*/ 2208278 w 2657256"/>
                          <a:gd name="connsiteY276" fmla="*/ 1926230 h 3427818"/>
                          <a:gd name="connsiteX277" fmla="*/ 2195168 w 2657256"/>
                          <a:gd name="connsiteY277" fmla="*/ 1939677 h 3427818"/>
                          <a:gd name="connsiteX278" fmla="*/ 2203458 w 2657256"/>
                          <a:gd name="connsiteY278" fmla="*/ 1975875 h 3427818"/>
                          <a:gd name="connsiteX279" fmla="*/ 2204134 w 2657256"/>
                          <a:gd name="connsiteY279" fmla="*/ 2006743 h 3427818"/>
                          <a:gd name="connsiteX280" fmla="*/ 2226545 w 2657256"/>
                          <a:gd name="connsiteY280" fmla="*/ 2011564 h 3427818"/>
                          <a:gd name="connsiteX281" fmla="*/ 2241176 w 2657256"/>
                          <a:gd name="connsiteY281" fmla="*/ 2069666 h 3427818"/>
                          <a:gd name="connsiteX282" fmla="*/ 2263588 w 2657256"/>
                          <a:gd name="connsiteY282" fmla="*/ 2114489 h 3427818"/>
                          <a:gd name="connsiteX283" fmla="*/ 2286000 w 2657256"/>
                          <a:gd name="connsiteY283" fmla="*/ 2141383 h 3427818"/>
                          <a:gd name="connsiteX284" fmla="*/ 2299447 w 2657256"/>
                          <a:gd name="connsiteY284" fmla="*/ 2181724 h 3427818"/>
                          <a:gd name="connsiteX285" fmla="*/ 2321859 w 2657256"/>
                          <a:gd name="connsiteY285" fmla="*/ 2208618 h 3427818"/>
                          <a:gd name="connsiteX286" fmla="*/ 2344270 w 2657256"/>
                          <a:gd name="connsiteY286" fmla="*/ 2262407 h 3427818"/>
                          <a:gd name="connsiteX287" fmla="*/ 2348753 w 2657256"/>
                          <a:gd name="connsiteY287" fmla="*/ 2280336 h 3427818"/>
                          <a:gd name="connsiteX288" fmla="*/ 2366682 w 2657256"/>
                          <a:gd name="connsiteY288" fmla="*/ 2320677 h 3427818"/>
                          <a:gd name="connsiteX289" fmla="*/ 2375647 w 2657256"/>
                          <a:gd name="connsiteY289" fmla="*/ 2343089 h 3427818"/>
                          <a:gd name="connsiteX290" fmla="*/ 2380129 w 2657256"/>
                          <a:gd name="connsiteY290" fmla="*/ 2365501 h 3427818"/>
                          <a:gd name="connsiteX291" fmla="*/ 2389094 w 2657256"/>
                          <a:gd name="connsiteY291" fmla="*/ 2392395 h 3427818"/>
                          <a:gd name="connsiteX292" fmla="*/ 2393576 w 2657256"/>
                          <a:gd name="connsiteY292" fmla="*/ 2437218 h 3427818"/>
                          <a:gd name="connsiteX293" fmla="*/ 2398059 w 2657256"/>
                          <a:gd name="connsiteY293" fmla="*/ 2450666 h 3427818"/>
                          <a:gd name="connsiteX294" fmla="*/ 2419794 w 2657256"/>
                          <a:gd name="connsiteY294" fmla="*/ 2504454 h 3427818"/>
                          <a:gd name="connsiteX295" fmla="*/ 2427343 w 2657256"/>
                          <a:gd name="connsiteY295" fmla="*/ 2620995 h 3427818"/>
                          <a:gd name="connsiteX296" fmla="*/ 2389094 w 2657256"/>
                          <a:gd name="connsiteY296" fmla="*/ 2894418 h 3427818"/>
                          <a:gd name="connsiteX297" fmla="*/ 2380129 w 2657256"/>
                          <a:gd name="connsiteY297" fmla="*/ 2916830 h 3427818"/>
                          <a:gd name="connsiteX298" fmla="*/ 2357718 w 2657256"/>
                          <a:gd name="connsiteY298" fmla="*/ 2970618 h 3427818"/>
                          <a:gd name="connsiteX299" fmla="*/ 2348753 w 2657256"/>
                          <a:gd name="connsiteY299" fmla="*/ 2993030 h 3427818"/>
                          <a:gd name="connsiteX300" fmla="*/ 2339788 w 2657256"/>
                          <a:gd name="connsiteY300" fmla="*/ 3028889 h 3427818"/>
                          <a:gd name="connsiteX301" fmla="*/ 2326341 w 2657256"/>
                          <a:gd name="connsiteY301" fmla="*/ 3051301 h 3427818"/>
                          <a:gd name="connsiteX302" fmla="*/ 2317376 w 2657256"/>
                          <a:gd name="connsiteY302" fmla="*/ 3082677 h 3427818"/>
                          <a:gd name="connsiteX303" fmla="*/ 2303929 w 2657256"/>
                          <a:gd name="connsiteY303" fmla="*/ 3105089 h 3427818"/>
                          <a:gd name="connsiteX304" fmla="*/ 2290482 w 2657256"/>
                          <a:gd name="connsiteY304" fmla="*/ 3136466 h 3427818"/>
                          <a:gd name="connsiteX305" fmla="*/ 2272553 w 2657256"/>
                          <a:gd name="connsiteY305" fmla="*/ 3140948 h 3427818"/>
                          <a:gd name="connsiteX306" fmla="*/ 2259106 w 2657256"/>
                          <a:gd name="connsiteY306" fmla="*/ 3145430 h 3427818"/>
                          <a:gd name="connsiteX307" fmla="*/ 2241176 w 2657256"/>
                          <a:gd name="connsiteY307" fmla="*/ 3149913 h 3427818"/>
                          <a:gd name="connsiteX308" fmla="*/ 2209800 w 2657256"/>
                          <a:gd name="connsiteY308" fmla="*/ 3158877 h 3427818"/>
                          <a:gd name="connsiteX309" fmla="*/ 2205318 w 2657256"/>
                          <a:gd name="connsiteY309" fmla="*/ 3096124 h 3427818"/>
                          <a:gd name="connsiteX310" fmla="*/ 2218765 w 2657256"/>
                          <a:gd name="connsiteY310" fmla="*/ 3078195 h 3427818"/>
                          <a:gd name="connsiteX311" fmla="*/ 2245659 w 2657256"/>
                          <a:gd name="connsiteY311" fmla="*/ 3028889 h 3427818"/>
                          <a:gd name="connsiteX312" fmla="*/ 2268070 w 2657256"/>
                          <a:gd name="connsiteY312" fmla="*/ 3001995 h 3427818"/>
                          <a:gd name="connsiteX313" fmla="*/ 2298550 w 2657256"/>
                          <a:gd name="connsiteY313" fmla="*/ 2625477 h 3427818"/>
                          <a:gd name="connsiteX314" fmla="*/ 2284986 w 2657256"/>
                          <a:gd name="connsiteY314" fmla="*/ 2589618 h 3427818"/>
                          <a:gd name="connsiteX315" fmla="*/ 2293273 w 2657256"/>
                          <a:gd name="connsiteY315" fmla="*/ 2553590 h 3427818"/>
                          <a:gd name="connsiteX316" fmla="*/ 2278152 w 2657256"/>
                          <a:gd name="connsiteY316" fmla="*/ 2532115 h 3427818"/>
                          <a:gd name="connsiteX317" fmla="*/ 2245659 w 2657256"/>
                          <a:gd name="connsiteY317" fmla="*/ 2446184 h 3427818"/>
                          <a:gd name="connsiteX318" fmla="*/ 2195507 w 2657256"/>
                          <a:gd name="connsiteY318" fmla="*/ 2298265 h 3427818"/>
                          <a:gd name="connsiteX319" fmla="*/ 2083786 w 2657256"/>
                          <a:gd name="connsiteY319" fmla="*/ 2097237 h 3427818"/>
                          <a:gd name="connsiteX320" fmla="*/ 2048773 w 2657256"/>
                          <a:gd name="connsiteY320" fmla="*/ 2074908 h 3427818"/>
                          <a:gd name="connsiteX321" fmla="*/ 2074314 w 2657256"/>
                          <a:gd name="connsiteY321" fmla="*/ 2068904 h 3427818"/>
                          <a:gd name="connsiteX322" fmla="*/ 2034988 w 2657256"/>
                          <a:gd name="connsiteY322" fmla="*/ 2060701 h 3427818"/>
                          <a:gd name="connsiteX323" fmla="*/ 2026023 w 2657256"/>
                          <a:gd name="connsiteY323" fmla="*/ 2083113 h 3427818"/>
                          <a:gd name="connsiteX324" fmla="*/ 2021541 w 2657256"/>
                          <a:gd name="connsiteY324" fmla="*/ 2096560 h 3427818"/>
                          <a:gd name="connsiteX325" fmla="*/ 1999129 w 2657256"/>
                          <a:gd name="connsiteY325" fmla="*/ 2110007 h 3427818"/>
                          <a:gd name="connsiteX326" fmla="*/ 1990165 w 2657256"/>
                          <a:gd name="connsiteY326" fmla="*/ 2127936 h 3427818"/>
                          <a:gd name="connsiteX327" fmla="*/ 1967753 w 2657256"/>
                          <a:gd name="connsiteY327" fmla="*/ 2163795 h 3427818"/>
                          <a:gd name="connsiteX328" fmla="*/ 1981200 w 2657256"/>
                          <a:gd name="connsiteY328" fmla="*/ 2280336 h 3427818"/>
                          <a:gd name="connsiteX329" fmla="*/ 1994647 w 2657256"/>
                          <a:gd name="connsiteY329" fmla="*/ 2311713 h 3427818"/>
                          <a:gd name="connsiteX330" fmla="*/ 2003612 w 2657256"/>
                          <a:gd name="connsiteY330" fmla="*/ 2329642 h 3427818"/>
                          <a:gd name="connsiteX331" fmla="*/ 2026023 w 2657256"/>
                          <a:gd name="connsiteY331" fmla="*/ 2361018 h 3427818"/>
                          <a:gd name="connsiteX332" fmla="*/ 2043953 w 2657256"/>
                          <a:gd name="connsiteY332" fmla="*/ 2405842 h 3427818"/>
                          <a:gd name="connsiteX333" fmla="*/ 2061882 w 2657256"/>
                          <a:gd name="connsiteY333" fmla="*/ 2428254 h 3427818"/>
                          <a:gd name="connsiteX334" fmla="*/ 2088776 w 2657256"/>
                          <a:gd name="connsiteY334" fmla="*/ 2491007 h 3427818"/>
                          <a:gd name="connsiteX335" fmla="*/ 2102223 w 2657256"/>
                          <a:gd name="connsiteY335" fmla="*/ 2522383 h 3427818"/>
                          <a:gd name="connsiteX336" fmla="*/ 2106706 w 2657256"/>
                          <a:gd name="connsiteY336" fmla="*/ 2553760 h 3427818"/>
                          <a:gd name="connsiteX337" fmla="*/ 2124635 w 2657256"/>
                          <a:gd name="connsiteY337" fmla="*/ 2616513 h 3427818"/>
                          <a:gd name="connsiteX338" fmla="*/ 2138082 w 2657256"/>
                          <a:gd name="connsiteY338" fmla="*/ 2706160 h 3427818"/>
                          <a:gd name="connsiteX339" fmla="*/ 2147047 w 2657256"/>
                          <a:gd name="connsiteY339" fmla="*/ 2742018 h 3427818"/>
                          <a:gd name="connsiteX340" fmla="*/ 2151529 w 2657256"/>
                          <a:gd name="connsiteY340" fmla="*/ 2773395 h 3427818"/>
                          <a:gd name="connsiteX341" fmla="*/ 2160494 w 2657256"/>
                          <a:gd name="connsiteY341" fmla="*/ 2827183 h 3427818"/>
                          <a:gd name="connsiteX342" fmla="*/ 2156012 w 2657256"/>
                          <a:gd name="connsiteY342" fmla="*/ 3019924 h 3427818"/>
                          <a:gd name="connsiteX343" fmla="*/ 2138082 w 2657256"/>
                          <a:gd name="connsiteY343" fmla="*/ 3100607 h 3427818"/>
                          <a:gd name="connsiteX344" fmla="*/ 2133600 w 2657256"/>
                          <a:gd name="connsiteY344" fmla="*/ 3118536 h 3427818"/>
                          <a:gd name="connsiteX345" fmla="*/ 2120153 w 2657256"/>
                          <a:gd name="connsiteY345" fmla="*/ 3136466 h 3427818"/>
                          <a:gd name="connsiteX346" fmla="*/ 2111188 w 2657256"/>
                          <a:gd name="connsiteY346" fmla="*/ 3163360 h 3427818"/>
                          <a:gd name="connsiteX347" fmla="*/ 2088776 w 2657256"/>
                          <a:gd name="connsiteY347" fmla="*/ 3194736 h 3427818"/>
                          <a:gd name="connsiteX348" fmla="*/ 2075329 w 2657256"/>
                          <a:gd name="connsiteY348" fmla="*/ 3221630 h 3427818"/>
                          <a:gd name="connsiteX349" fmla="*/ 2061882 w 2657256"/>
                          <a:gd name="connsiteY349" fmla="*/ 3226113 h 3427818"/>
                          <a:gd name="connsiteX350" fmla="*/ 2021541 w 2657256"/>
                          <a:gd name="connsiteY350" fmla="*/ 3221630 h 3427818"/>
                          <a:gd name="connsiteX351" fmla="*/ 2012576 w 2657256"/>
                          <a:gd name="connsiteY351" fmla="*/ 3176807 h 3427818"/>
                          <a:gd name="connsiteX352" fmla="*/ 2048435 w 2657256"/>
                          <a:gd name="connsiteY352" fmla="*/ 3078195 h 3427818"/>
                          <a:gd name="connsiteX353" fmla="*/ 2048435 w 2657256"/>
                          <a:gd name="connsiteY353" fmla="*/ 3078195 h 3427818"/>
                          <a:gd name="connsiteX354" fmla="*/ 2061882 w 2657256"/>
                          <a:gd name="connsiteY354" fmla="*/ 3024407 h 3427818"/>
                          <a:gd name="connsiteX355" fmla="*/ 2070847 w 2657256"/>
                          <a:gd name="connsiteY355" fmla="*/ 2939242 h 3427818"/>
                          <a:gd name="connsiteX356" fmla="*/ 2066365 w 2657256"/>
                          <a:gd name="connsiteY356" fmla="*/ 2782360 h 3427818"/>
                          <a:gd name="connsiteX357" fmla="*/ 2043953 w 2657256"/>
                          <a:gd name="connsiteY357" fmla="*/ 2706160 h 3427818"/>
                          <a:gd name="connsiteX358" fmla="*/ 2030506 w 2657256"/>
                          <a:gd name="connsiteY358" fmla="*/ 2679266 h 3427818"/>
                          <a:gd name="connsiteX359" fmla="*/ 2017059 w 2657256"/>
                          <a:gd name="connsiteY359" fmla="*/ 2638924 h 3427818"/>
                          <a:gd name="connsiteX360" fmla="*/ 1981200 w 2657256"/>
                          <a:gd name="connsiteY360" fmla="*/ 2571689 h 3427818"/>
                          <a:gd name="connsiteX361" fmla="*/ 1972235 w 2657256"/>
                          <a:gd name="connsiteY361" fmla="*/ 2558242 h 3427818"/>
                          <a:gd name="connsiteX362" fmla="*/ 1958788 w 2657256"/>
                          <a:gd name="connsiteY362" fmla="*/ 2535830 h 3427818"/>
                          <a:gd name="connsiteX363" fmla="*/ 1905000 w 2657256"/>
                          <a:gd name="connsiteY363" fmla="*/ 2455148 h 3427818"/>
                          <a:gd name="connsiteX364" fmla="*/ 1882588 w 2657256"/>
                          <a:gd name="connsiteY364" fmla="*/ 2414807 h 3427818"/>
                          <a:gd name="connsiteX365" fmla="*/ 1869141 w 2657256"/>
                          <a:gd name="connsiteY365" fmla="*/ 2396877 h 3427818"/>
                          <a:gd name="connsiteX366" fmla="*/ 1806388 w 2657256"/>
                          <a:gd name="connsiteY366" fmla="*/ 2369983 h 3427818"/>
                          <a:gd name="connsiteX367" fmla="*/ 1779494 w 2657256"/>
                          <a:gd name="connsiteY367" fmla="*/ 2361018 h 3427818"/>
                          <a:gd name="connsiteX368" fmla="*/ 1752600 w 2657256"/>
                          <a:gd name="connsiteY368" fmla="*/ 2356536 h 3427818"/>
                          <a:gd name="connsiteX369" fmla="*/ 1680882 w 2657256"/>
                          <a:gd name="connsiteY369" fmla="*/ 2334124 h 3427818"/>
                          <a:gd name="connsiteX370" fmla="*/ 1719025 w 2657256"/>
                          <a:gd name="connsiteY370" fmla="*/ 2338268 h 3427818"/>
                          <a:gd name="connsiteX371" fmla="*/ 1756997 w 2657256"/>
                          <a:gd name="connsiteY371" fmla="*/ 2346387 h 3427818"/>
                          <a:gd name="connsiteX372" fmla="*/ 1656440 w 2657256"/>
                          <a:gd name="connsiteY372" fmla="*/ 2355520 h 3427818"/>
                          <a:gd name="connsiteX373" fmla="*/ 1537447 w 2657256"/>
                          <a:gd name="connsiteY373" fmla="*/ 2386897 h 3427818"/>
                          <a:gd name="connsiteX374" fmla="*/ 1571993 w 2657256"/>
                          <a:gd name="connsiteY374" fmla="*/ 2374894 h 3427818"/>
                          <a:gd name="connsiteX375" fmla="*/ 1509707 w 2657256"/>
                          <a:gd name="connsiteY375" fmla="*/ 2395863 h 3427818"/>
                          <a:gd name="connsiteX376" fmla="*/ 1500444 w 2657256"/>
                          <a:gd name="connsiteY376" fmla="*/ 2412208 h 3427818"/>
                          <a:gd name="connsiteX377" fmla="*/ 1402678 w 2657256"/>
                          <a:gd name="connsiteY377" fmla="*/ 2396578 h 3427818"/>
                          <a:gd name="connsiteX378" fmla="*/ 1322892 w 2657256"/>
                          <a:gd name="connsiteY378" fmla="*/ 2393889 h 3427818"/>
                          <a:gd name="connsiteX379" fmla="*/ 1199384 w 2657256"/>
                          <a:gd name="connsiteY379" fmla="*/ 2363978 h 3427818"/>
                          <a:gd name="connsiteX380" fmla="*/ 1066800 w 2657256"/>
                          <a:gd name="connsiteY380" fmla="*/ 2329642 h 3427818"/>
                          <a:gd name="connsiteX381" fmla="*/ 1030941 w 2657256"/>
                          <a:gd name="connsiteY381" fmla="*/ 2320677 h 3427818"/>
                          <a:gd name="connsiteX382" fmla="*/ 986118 w 2657256"/>
                          <a:gd name="connsiteY382" fmla="*/ 2298266 h 3427818"/>
                          <a:gd name="connsiteX383" fmla="*/ 968188 w 2657256"/>
                          <a:gd name="connsiteY383" fmla="*/ 2289301 h 3427818"/>
                          <a:gd name="connsiteX384" fmla="*/ 936812 w 2657256"/>
                          <a:gd name="connsiteY384" fmla="*/ 2271371 h 3427818"/>
                          <a:gd name="connsiteX385" fmla="*/ 905435 w 2657256"/>
                          <a:gd name="connsiteY385" fmla="*/ 2253442 h 3427818"/>
                          <a:gd name="connsiteX386" fmla="*/ 869576 w 2657256"/>
                          <a:gd name="connsiteY386" fmla="*/ 2266889 h 3427818"/>
                          <a:gd name="connsiteX387" fmla="*/ 856129 w 2657256"/>
                          <a:gd name="connsiteY387" fmla="*/ 2284818 h 3427818"/>
                          <a:gd name="connsiteX388" fmla="*/ 815788 w 2657256"/>
                          <a:gd name="connsiteY388" fmla="*/ 2325160 h 3427818"/>
                          <a:gd name="connsiteX389" fmla="*/ 788894 w 2657256"/>
                          <a:gd name="connsiteY389" fmla="*/ 2347571 h 3427818"/>
                          <a:gd name="connsiteX390" fmla="*/ 762000 w 2657256"/>
                          <a:gd name="connsiteY390" fmla="*/ 2369983 h 3427818"/>
                          <a:gd name="connsiteX391" fmla="*/ 753035 w 2657256"/>
                          <a:gd name="connsiteY391" fmla="*/ 2383430 h 3427818"/>
                          <a:gd name="connsiteX392" fmla="*/ 735106 w 2657256"/>
                          <a:gd name="connsiteY392" fmla="*/ 2396877 h 3427818"/>
                          <a:gd name="connsiteX393" fmla="*/ 712694 w 2657256"/>
                          <a:gd name="connsiteY393" fmla="*/ 2419289 h 3427818"/>
                          <a:gd name="connsiteX394" fmla="*/ 694765 w 2657256"/>
                          <a:gd name="connsiteY394" fmla="*/ 2432736 h 3427818"/>
                          <a:gd name="connsiteX395" fmla="*/ 681318 w 2657256"/>
                          <a:gd name="connsiteY395" fmla="*/ 2450666 h 3427818"/>
                          <a:gd name="connsiteX396" fmla="*/ 667870 w 2657256"/>
                          <a:gd name="connsiteY396" fmla="*/ 2459630 h 3427818"/>
                          <a:gd name="connsiteX397" fmla="*/ 623047 w 2657256"/>
                          <a:gd name="connsiteY397" fmla="*/ 2499971 h 3427818"/>
                          <a:gd name="connsiteX398" fmla="*/ 600635 w 2657256"/>
                          <a:gd name="connsiteY398" fmla="*/ 2531348 h 3427818"/>
                          <a:gd name="connsiteX399" fmla="*/ 587188 w 2657256"/>
                          <a:gd name="connsiteY399" fmla="*/ 2571689 h 3427818"/>
                          <a:gd name="connsiteX400" fmla="*/ 582706 w 2657256"/>
                          <a:gd name="connsiteY400" fmla="*/ 2603066 h 3427818"/>
                          <a:gd name="connsiteX401" fmla="*/ 596153 w 2657256"/>
                          <a:gd name="connsiteY401" fmla="*/ 2692713 h 3427818"/>
                          <a:gd name="connsiteX402" fmla="*/ 600635 w 2657256"/>
                          <a:gd name="connsiteY402" fmla="*/ 2710642 h 3427818"/>
                          <a:gd name="connsiteX403" fmla="*/ 609600 w 2657256"/>
                          <a:gd name="connsiteY403" fmla="*/ 2728571 h 3427818"/>
                          <a:gd name="connsiteX404" fmla="*/ 614082 w 2657256"/>
                          <a:gd name="connsiteY404" fmla="*/ 2746501 h 3427818"/>
                          <a:gd name="connsiteX405" fmla="*/ 623047 w 2657256"/>
                          <a:gd name="connsiteY405" fmla="*/ 2768913 h 3427818"/>
                          <a:gd name="connsiteX406" fmla="*/ 627529 w 2657256"/>
                          <a:gd name="connsiteY406" fmla="*/ 2791324 h 3427818"/>
                          <a:gd name="connsiteX407" fmla="*/ 640976 w 2657256"/>
                          <a:gd name="connsiteY407" fmla="*/ 2822701 h 3427818"/>
                          <a:gd name="connsiteX408" fmla="*/ 645459 w 2657256"/>
                          <a:gd name="connsiteY408" fmla="*/ 2836148 h 3427818"/>
                          <a:gd name="connsiteX409" fmla="*/ 658906 w 2657256"/>
                          <a:gd name="connsiteY409" fmla="*/ 2858560 h 3427818"/>
                          <a:gd name="connsiteX410" fmla="*/ 676835 w 2657256"/>
                          <a:gd name="connsiteY410" fmla="*/ 2921313 h 3427818"/>
                          <a:gd name="connsiteX411" fmla="*/ 690282 w 2657256"/>
                          <a:gd name="connsiteY411" fmla="*/ 2952689 h 3427818"/>
                          <a:gd name="connsiteX412" fmla="*/ 699247 w 2657256"/>
                          <a:gd name="connsiteY412" fmla="*/ 2997513 h 3427818"/>
                          <a:gd name="connsiteX413" fmla="*/ 703729 w 2657256"/>
                          <a:gd name="connsiteY413" fmla="*/ 3024407 h 3427818"/>
                          <a:gd name="connsiteX414" fmla="*/ 717176 w 2657256"/>
                          <a:gd name="connsiteY414" fmla="*/ 3051301 h 3427818"/>
                          <a:gd name="connsiteX415" fmla="*/ 735106 w 2657256"/>
                          <a:gd name="connsiteY415" fmla="*/ 3109571 h 3427818"/>
                          <a:gd name="connsiteX416" fmla="*/ 739588 w 2657256"/>
                          <a:gd name="connsiteY416" fmla="*/ 3136466 h 3427818"/>
                          <a:gd name="connsiteX417" fmla="*/ 762000 w 2657256"/>
                          <a:gd name="connsiteY417" fmla="*/ 3199218 h 3427818"/>
                          <a:gd name="connsiteX418" fmla="*/ 766482 w 2657256"/>
                          <a:gd name="connsiteY418" fmla="*/ 3288866 h 3427818"/>
                          <a:gd name="connsiteX419" fmla="*/ 770965 w 2657256"/>
                          <a:gd name="connsiteY419" fmla="*/ 3311277 h 3427818"/>
                          <a:gd name="connsiteX420" fmla="*/ 775447 w 2657256"/>
                          <a:gd name="connsiteY420" fmla="*/ 3342654 h 3427818"/>
                          <a:gd name="connsiteX421" fmla="*/ 748553 w 2657256"/>
                          <a:gd name="connsiteY421" fmla="*/ 3391960 h 3427818"/>
                          <a:gd name="connsiteX422" fmla="*/ 721659 w 2657256"/>
                          <a:gd name="connsiteY422" fmla="*/ 3400924 h 3427818"/>
                          <a:gd name="connsiteX423" fmla="*/ 708212 w 2657256"/>
                          <a:gd name="connsiteY423" fmla="*/ 3405407 h 3427818"/>
                          <a:gd name="connsiteX424" fmla="*/ 623047 w 2657256"/>
                          <a:gd name="connsiteY424" fmla="*/ 3387477 h 3427818"/>
                          <a:gd name="connsiteX425" fmla="*/ 609600 w 2657256"/>
                          <a:gd name="connsiteY425" fmla="*/ 3365066 h 3427818"/>
                          <a:gd name="connsiteX426" fmla="*/ 591670 w 2657256"/>
                          <a:gd name="connsiteY426" fmla="*/ 3324724 h 3427818"/>
                          <a:gd name="connsiteX427" fmla="*/ 560294 w 2657256"/>
                          <a:gd name="connsiteY427" fmla="*/ 3266454 h 3427818"/>
                          <a:gd name="connsiteX428" fmla="*/ 551329 w 2657256"/>
                          <a:gd name="connsiteY428" fmla="*/ 3253007 h 3427818"/>
                          <a:gd name="connsiteX429" fmla="*/ 528918 w 2657256"/>
                          <a:gd name="connsiteY429" fmla="*/ 3230595 h 3427818"/>
                          <a:gd name="connsiteX430" fmla="*/ 519953 w 2657256"/>
                          <a:gd name="connsiteY430" fmla="*/ 3185771 h 3427818"/>
                          <a:gd name="connsiteX431" fmla="*/ 524435 w 2657256"/>
                          <a:gd name="connsiteY431" fmla="*/ 3158877 h 3427818"/>
                          <a:gd name="connsiteX432" fmla="*/ 528918 w 2657256"/>
                          <a:gd name="connsiteY432" fmla="*/ 3145430 h 3427818"/>
                          <a:gd name="connsiteX433" fmla="*/ 542365 w 2657256"/>
                          <a:gd name="connsiteY433" fmla="*/ 3109571 h 3427818"/>
                          <a:gd name="connsiteX434" fmla="*/ 484094 w 2657256"/>
                          <a:gd name="connsiteY434" fmla="*/ 2943724 h 3427818"/>
                          <a:gd name="connsiteX435" fmla="*/ 443753 w 2657256"/>
                          <a:gd name="connsiteY435" fmla="*/ 2836148 h 3427818"/>
                          <a:gd name="connsiteX436" fmla="*/ 439270 w 2657256"/>
                          <a:gd name="connsiteY436" fmla="*/ 2809254 h 3427818"/>
                          <a:gd name="connsiteX437" fmla="*/ 430306 w 2657256"/>
                          <a:gd name="connsiteY437" fmla="*/ 2773395 h 3427818"/>
                          <a:gd name="connsiteX438" fmla="*/ 425823 w 2657256"/>
                          <a:gd name="connsiteY438" fmla="*/ 2737536 h 3427818"/>
                          <a:gd name="connsiteX439" fmla="*/ 398929 w 2657256"/>
                          <a:gd name="connsiteY439" fmla="*/ 2656854 h 3427818"/>
                          <a:gd name="connsiteX440" fmla="*/ 385482 w 2657256"/>
                          <a:gd name="connsiteY440" fmla="*/ 2625477 h 3427818"/>
                          <a:gd name="connsiteX441" fmla="*/ 381000 w 2657256"/>
                          <a:gd name="connsiteY441" fmla="*/ 2607548 h 3427818"/>
                          <a:gd name="connsiteX442" fmla="*/ 372035 w 2657256"/>
                          <a:gd name="connsiteY442" fmla="*/ 2540313 h 3427818"/>
                          <a:gd name="connsiteX443" fmla="*/ 367553 w 2657256"/>
                          <a:gd name="connsiteY443" fmla="*/ 2526866 h 3427818"/>
                          <a:gd name="connsiteX444" fmla="*/ 407894 w 2657256"/>
                          <a:gd name="connsiteY444" fmla="*/ 2508936 h 3427818"/>
                          <a:gd name="connsiteX445" fmla="*/ 515470 w 2657256"/>
                          <a:gd name="connsiteY445" fmla="*/ 2464113 h 3427818"/>
                          <a:gd name="connsiteX446" fmla="*/ 578223 w 2657256"/>
                          <a:gd name="connsiteY446" fmla="*/ 2410324 h 3427818"/>
                          <a:gd name="connsiteX447" fmla="*/ 587188 w 2657256"/>
                          <a:gd name="connsiteY447" fmla="*/ 2387913 h 3427818"/>
                          <a:gd name="connsiteX448" fmla="*/ 614082 w 2657256"/>
                          <a:gd name="connsiteY448" fmla="*/ 2311713 h 3427818"/>
                          <a:gd name="connsiteX449" fmla="*/ 649941 w 2657256"/>
                          <a:gd name="connsiteY449" fmla="*/ 2257924 h 3427818"/>
                          <a:gd name="connsiteX450" fmla="*/ 690282 w 2657256"/>
                          <a:gd name="connsiteY450" fmla="*/ 2231030 h 3427818"/>
                          <a:gd name="connsiteX451" fmla="*/ 703729 w 2657256"/>
                          <a:gd name="connsiteY451" fmla="*/ 2222066 h 3427818"/>
                          <a:gd name="connsiteX452" fmla="*/ 739588 w 2657256"/>
                          <a:gd name="connsiteY452" fmla="*/ 2204136 h 3427818"/>
                          <a:gd name="connsiteX453" fmla="*/ 708212 w 2657256"/>
                          <a:gd name="connsiteY453" fmla="*/ 2244477 h 3427818"/>
                          <a:gd name="connsiteX454" fmla="*/ 654423 w 2657256"/>
                          <a:gd name="connsiteY454" fmla="*/ 2298266 h 3427818"/>
                          <a:gd name="connsiteX455" fmla="*/ 636494 w 2657256"/>
                          <a:gd name="connsiteY455" fmla="*/ 2316195 h 3427818"/>
                          <a:gd name="connsiteX456" fmla="*/ 614082 w 2657256"/>
                          <a:gd name="connsiteY456" fmla="*/ 2343089 h 3427818"/>
                          <a:gd name="connsiteX457" fmla="*/ 592179 w 2657256"/>
                          <a:gd name="connsiteY457" fmla="*/ 2339284 h 3427818"/>
                          <a:gd name="connsiteX458" fmla="*/ 555980 w 2657256"/>
                          <a:gd name="connsiteY458" fmla="*/ 2370829 h 3427818"/>
                          <a:gd name="connsiteX459" fmla="*/ 524435 w 2657256"/>
                          <a:gd name="connsiteY459" fmla="*/ 2405842 h 3427818"/>
                          <a:gd name="connsiteX460" fmla="*/ 502023 w 2657256"/>
                          <a:gd name="connsiteY460" fmla="*/ 2419289 h 3427818"/>
                          <a:gd name="connsiteX461" fmla="*/ 461682 w 2657256"/>
                          <a:gd name="connsiteY461" fmla="*/ 2446183 h 3427818"/>
                          <a:gd name="connsiteX462" fmla="*/ 448235 w 2657256"/>
                          <a:gd name="connsiteY462" fmla="*/ 2455148 h 3427818"/>
                          <a:gd name="connsiteX463" fmla="*/ 430306 w 2657256"/>
                          <a:gd name="connsiteY463" fmla="*/ 2464113 h 3427818"/>
                          <a:gd name="connsiteX464" fmla="*/ 412376 w 2657256"/>
                          <a:gd name="connsiteY464" fmla="*/ 2477560 h 3427818"/>
                          <a:gd name="connsiteX465" fmla="*/ 389965 w 2657256"/>
                          <a:gd name="connsiteY465" fmla="*/ 2486524 h 3427818"/>
                          <a:gd name="connsiteX466" fmla="*/ 372035 w 2657256"/>
                          <a:gd name="connsiteY466" fmla="*/ 2499971 h 3427818"/>
                          <a:gd name="connsiteX467" fmla="*/ 318247 w 2657256"/>
                          <a:gd name="connsiteY467" fmla="*/ 2531348 h 3427818"/>
                          <a:gd name="connsiteX468" fmla="*/ 304800 w 2657256"/>
                          <a:gd name="connsiteY468" fmla="*/ 2549277 h 3427818"/>
                          <a:gd name="connsiteX469" fmla="*/ 282388 w 2657256"/>
                          <a:gd name="connsiteY469" fmla="*/ 2576171 h 3427818"/>
                          <a:gd name="connsiteX470" fmla="*/ 295835 w 2657256"/>
                          <a:gd name="connsiteY470" fmla="*/ 2872007 h 3427818"/>
                          <a:gd name="connsiteX471" fmla="*/ 300318 w 2657256"/>
                          <a:gd name="connsiteY471" fmla="*/ 2894418 h 3427818"/>
                          <a:gd name="connsiteX472" fmla="*/ 304800 w 2657256"/>
                          <a:gd name="connsiteY472" fmla="*/ 2925795 h 3427818"/>
                          <a:gd name="connsiteX473" fmla="*/ 309282 w 2657256"/>
                          <a:gd name="connsiteY473" fmla="*/ 2984066 h 3427818"/>
                          <a:gd name="connsiteX474" fmla="*/ 322729 w 2657256"/>
                          <a:gd name="connsiteY474" fmla="*/ 3042336 h 3427818"/>
                          <a:gd name="connsiteX475" fmla="*/ 327212 w 2657256"/>
                          <a:gd name="connsiteY475" fmla="*/ 3069230 h 3427818"/>
                          <a:gd name="connsiteX476" fmla="*/ 331694 w 2657256"/>
                          <a:gd name="connsiteY476" fmla="*/ 3100607 h 3427818"/>
                          <a:gd name="connsiteX477" fmla="*/ 345141 w 2657256"/>
                          <a:gd name="connsiteY477" fmla="*/ 3127501 h 3427818"/>
                          <a:gd name="connsiteX478" fmla="*/ 367553 w 2657256"/>
                          <a:gd name="connsiteY478" fmla="*/ 3181289 h 3427818"/>
                          <a:gd name="connsiteX479" fmla="*/ 381000 w 2657256"/>
                          <a:gd name="connsiteY479" fmla="*/ 3239560 h 3427818"/>
                          <a:gd name="connsiteX480" fmla="*/ 389965 w 2657256"/>
                          <a:gd name="connsiteY480" fmla="*/ 3253007 h 3427818"/>
                          <a:gd name="connsiteX481" fmla="*/ 394447 w 2657256"/>
                          <a:gd name="connsiteY481" fmla="*/ 3270936 h 3427818"/>
                          <a:gd name="connsiteX482" fmla="*/ 412376 w 2657256"/>
                          <a:gd name="connsiteY482" fmla="*/ 3302313 h 3427818"/>
                          <a:gd name="connsiteX483" fmla="*/ 416859 w 2657256"/>
                          <a:gd name="connsiteY483" fmla="*/ 3315760 h 3427818"/>
                          <a:gd name="connsiteX484" fmla="*/ 425823 w 2657256"/>
                          <a:gd name="connsiteY484" fmla="*/ 3329207 h 3427818"/>
                          <a:gd name="connsiteX485" fmla="*/ 439270 w 2657256"/>
                          <a:gd name="connsiteY485" fmla="*/ 3360583 h 3427818"/>
                          <a:gd name="connsiteX486" fmla="*/ 439270 w 2657256"/>
                          <a:gd name="connsiteY486" fmla="*/ 3409889 h 3427818"/>
                          <a:gd name="connsiteX487" fmla="*/ 430306 w 2657256"/>
                          <a:gd name="connsiteY487" fmla="*/ 3423336 h 3427818"/>
                          <a:gd name="connsiteX488" fmla="*/ 412376 w 2657256"/>
                          <a:gd name="connsiteY488" fmla="*/ 3427818 h 3427818"/>
                          <a:gd name="connsiteX489" fmla="*/ 295835 w 2657256"/>
                          <a:gd name="connsiteY489" fmla="*/ 3414371 h 3427818"/>
                          <a:gd name="connsiteX490" fmla="*/ 264459 w 2657256"/>
                          <a:gd name="connsiteY490" fmla="*/ 3333689 h 3427818"/>
                          <a:gd name="connsiteX491" fmla="*/ 259976 w 2657256"/>
                          <a:gd name="connsiteY491" fmla="*/ 3297830 h 3427818"/>
                          <a:gd name="connsiteX492" fmla="*/ 246529 w 2657256"/>
                          <a:gd name="connsiteY492" fmla="*/ 3235077 h 3427818"/>
                          <a:gd name="connsiteX493" fmla="*/ 237565 w 2657256"/>
                          <a:gd name="connsiteY493" fmla="*/ 3140948 h 3427818"/>
                          <a:gd name="connsiteX494" fmla="*/ 228600 w 2657256"/>
                          <a:gd name="connsiteY494" fmla="*/ 3114054 h 3427818"/>
                          <a:gd name="connsiteX495" fmla="*/ 219635 w 2657256"/>
                          <a:gd name="connsiteY495" fmla="*/ 3078195 h 3427818"/>
                          <a:gd name="connsiteX496" fmla="*/ 206188 w 2657256"/>
                          <a:gd name="connsiteY496" fmla="*/ 3037854 h 3427818"/>
                          <a:gd name="connsiteX497" fmla="*/ 201706 w 2657256"/>
                          <a:gd name="connsiteY497" fmla="*/ 3006477 h 3427818"/>
                          <a:gd name="connsiteX498" fmla="*/ 197223 w 2657256"/>
                          <a:gd name="connsiteY498" fmla="*/ 2984066 h 3427818"/>
                          <a:gd name="connsiteX499" fmla="*/ 192741 w 2657256"/>
                          <a:gd name="connsiteY499" fmla="*/ 2948207 h 3427818"/>
                          <a:gd name="connsiteX500" fmla="*/ 188259 w 2657256"/>
                          <a:gd name="connsiteY500" fmla="*/ 2907866 h 3427818"/>
                          <a:gd name="connsiteX501" fmla="*/ 179294 w 2657256"/>
                          <a:gd name="connsiteY501" fmla="*/ 2880971 h 3427818"/>
                          <a:gd name="connsiteX502" fmla="*/ 165847 w 2657256"/>
                          <a:gd name="connsiteY502" fmla="*/ 2831666 h 3427818"/>
                          <a:gd name="connsiteX503" fmla="*/ 161365 w 2657256"/>
                          <a:gd name="connsiteY503" fmla="*/ 2804771 h 3427818"/>
                          <a:gd name="connsiteX504" fmla="*/ 156882 w 2657256"/>
                          <a:gd name="connsiteY504" fmla="*/ 2616513 h 3427818"/>
                          <a:gd name="connsiteX505" fmla="*/ 152400 w 2657256"/>
                          <a:gd name="connsiteY505" fmla="*/ 2576171 h 3427818"/>
                          <a:gd name="connsiteX506" fmla="*/ 118035 w 2657256"/>
                          <a:gd name="connsiteY506" fmla="*/ 2456941 h 3427818"/>
                          <a:gd name="connsiteX507" fmla="*/ 117048 w 2657256"/>
                          <a:gd name="connsiteY507" fmla="*/ 2401360 h 3427818"/>
                          <a:gd name="connsiteX508" fmla="*/ 100106 w 2657256"/>
                          <a:gd name="connsiteY508" fmla="*/ 2387913 h 3427818"/>
                          <a:gd name="connsiteX509" fmla="*/ 138953 w 2657256"/>
                          <a:gd name="connsiteY509" fmla="*/ 2369983 h 3427818"/>
                          <a:gd name="connsiteX510" fmla="*/ 152400 w 2657256"/>
                          <a:gd name="connsiteY510" fmla="*/ 2361018 h 3427818"/>
                          <a:gd name="connsiteX511" fmla="*/ 170329 w 2657256"/>
                          <a:gd name="connsiteY511" fmla="*/ 2316195 h 3427818"/>
                          <a:gd name="connsiteX512" fmla="*/ 188259 w 2657256"/>
                          <a:gd name="connsiteY512" fmla="*/ 2280336 h 3427818"/>
                          <a:gd name="connsiteX513" fmla="*/ 206188 w 2657256"/>
                          <a:gd name="connsiteY513" fmla="*/ 2244477 h 3427818"/>
                          <a:gd name="connsiteX514" fmla="*/ 210670 w 2657256"/>
                          <a:gd name="connsiteY514" fmla="*/ 2231030 h 3427818"/>
                          <a:gd name="connsiteX515" fmla="*/ 219635 w 2657256"/>
                          <a:gd name="connsiteY515" fmla="*/ 2172760 h 3427818"/>
                          <a:gd name="connsiteX516" fmla="*/ 210670 w 2657256"/>
                          <a:gd name="connsiteY516" fmla="*/ 2015877 h 3427818"/>
                          <a:gd name="connsiteX517" fmla="*/ 192741 w 2657256"/>
                          <a:gd name="connsiteY517" fmla="*/ 1980018 h 3427818"/>
                          <a:gd name="connsiteX518" fmla="*/ 179294 w 2657256"/>
                          <a:gd name="connsiteY518" fmla="*/ 1948642 h 3427818"/>
                          <a:gd name="connsiteX519" fmla="*/ 165847 w 2657256"/>
                          <a:gd name="connsiteY519" fmla="*/ 1921748 h 3427818"/>
                          <a:gd name="connsiteX520" fmla="*/ 152400 w 2657256"/>
                          <a:gd name="connsiteY520" fmla="*/ 1890371 h 3427818"/>
                          <a:gd name="connsiteX521" fmla="*/ 143435 w 2657256"/>
                          <a:gd name="connsiteY521" fmla="*/ 1876924 h 3427818"/>
                          <a:gd name="connsiteX522" fmla="*/ 107576 w 2657256"/>
                          <a:gd name="connsiteY522" fmla="*/ 1841066 h 3427818"/>
                          <a:gd name="connsiteX523" fmla="*/ 94129 w 2657256"/>
                          <a:gd name="connsiteY523" fmla="*/ 1836583 h 3427818"/>
                          <a:gd name="connsiteX524" fmla="*/ 71718 w 2657256"/>
                          <a:gd name="connsiteY524" fmla="*/ 1827618 h 3427818"/>
                          <a:gd name="connsiteX525" fmla="*/ 58270 w 2657256"/>
                          <a:gd name="connsiteY525" fmla="*/ 1818654 h 3427818"/>
                          <a:gd name="connsiteX526" fmla="*/ 26894 w 2657256"/>
                          <a:gd name="connsiteY526" fmla="*/ 1787277 h 3427818"/>
                          <a:gd name="connsiteX527" fmla="*/ 0 w 2657256"/>
                          <a:gd name="connsiteY527" fmla="*/ 1764866 h 3427818"/>
                          <a:gd name="connsiteX0" fmla="*/ 0 w 2657256"/>
                          <a:gd name="connsiteY0" fmla="*/ 1764866 h 3427818"/>
                          <a:gd name="connsiteX1" fmla="*/ 22412 w 2657256"/>
                          <a:gd name="connsiteY1" fmla="*/ 1755901 h 3427818"/>
                          <a:gd name="connsiteX2" fmla="*/ 31376 w 2657256"/>
                          <a:gd name="connsiteY2" fmla="*/ 1737971 h 3427818"/>
                          <a:gd name="connsiteX3" fmla="*/ 44823 w 2657256"/>
                          <a:gd name="connsiteY3" fmla="*/ 1729007 h 3427818"/>
                          <a:gd name="connsiteX4" fmla="*/ 58270 w 2657256"/>
                          <a:gd name="connsiteY4" fmla="*/ 1711077 h 3427818"/>
                          <a:gd name="connsiteX5" fmla="*/ 76200 w 2657256"/>
                          <a:gd name="connsiteY5" fmla="*/ 1702113 h 3427818"/>
                          <a:gd name="connsiteX6" fmla="*/ 98612 w 2657256"/>
                          <a:gd name="connsiteY6" fmla="*/ 1693148 h 3427818"/>
                          <a:gd name="connsiteX7" fmla="*/ 125506 w 2657256"/>
                          <a:gd name="connsiteY7" fmla="*/ 1684183 h 3427818"/>
                          <a:gd name="connsiteX8" fmla="*/ 152400 w 2657256"/>
                          <a:gd name="connsiteY8" fmla="*/ 1666254 h 3427818"/>
                          <a:gd name="connsiteX9" fmla="*/ 170329 w 2657256"/>
                          <a:gd name="connsiteY9" fmla="*/ 1657289 h 3427818"/>
                          <a:gd name="connsiteX10" fmla="*/ 188259 w 2657256"/>
                          <a:gd name="connsiteY10" fmla="*/ 1639360 h 3427818"/>
                          <a:gd name="connsiteX11" fmla="*/ 228600 w 2657256"/>
                          <a:gd name="connsiteY11" fmla="*/ 1621430 h 3427818"/>
                          <a:gd name="connsiteX12" fmla="*/ 255494 w 2657256"/>
                          <a:gd name="connsiteY12" fmla="*/ 1603501 h 3427818"/>
                          <a:gd name="connsiteX13" fmla="*/ 300318 w 2657256"/>
                          <a:gd name="connsiteY13" fmla="*/ 1581089 h 3427818"/>
                          <a:gd name="connsiteX14" fmla="*/ 313765 w 2657256"/>
                          <a:gd name="connsiteY14" fmla="*/ 1572124 h 3427818"/>
                          <a:gd name="connsiteX15" fmla="*/ 340659 w 2657256"/>
                          <a:gd name="connsiteY15" fmla="*/ 1567642 h 3427818"/>
                          <a:gd name="connsiteX16" fmla="*/ 363070 w 2657256"/>
                          <a:gd name="connsiteY16" fmla="*/ 1563160 h 3427818"/>
                          <a:gd name="connsiteX17" fmla="*/ 389965 w 2657256"/>
                          <a:gd name="connsiteY17" fmla="*/ 1558677 h 3427818"/>
                          <a:gd name="connsiteX18" fmla="*/ 425823 w 2657256"/>
                          <a:gd name="connsiteY18" fmla="*/ 1554195 h 3427818"/>
                          <a:gd name="connsiteX19" fmla="*/ 470647 w 2657256"/>
                          <a:gd name="connsiteY19" fmla="*/ 1545230 h 3427818"/>
                          <a:gd name="connsiteX20" fmla="*/ 515470 w 2657256"/>
                          <a:gd name="connsiteY20" fmla="*/ 1536266 h 3427818"/>
                          <a:gd name="connsiteX21" fmla="*/ 528918 w 2657256"/>
                          <a:gd name="connsiteY21" fmla="*/ 1527301 h 3427818"/>
                          <a:gd name="connsiteX22" fmla="*/ 600635 w 2657256"/>
                          <a:gd name="connsiteY22" fmla="*/ 1513854 h 3427818"/>
                          <a:gd name="connsiteX23" fmla="*/ 690282 w 2657256"/>
                          <a:gd name="connsiteY23" fmla="*/ 1504889 h 3427818"/>
                          <a:gd name="connsiteX24" fmla="*/ 793376 w 2657256"/>
                          <a:gd name="connsiteY24" fmla="*/ 1509371 h 3427818"/>
                          <a:gd name="connsiteX25" fmla="*/ 874059 w 2657256"/>
                          <a:gd name="connsiteY25" fmla="*/ 1522818 h 3427818"/>
                          <a:gd name="connsiteX26" fmla="*/ 914400 w 2657256"/>
                          <a:gd name="connsiteY26" fmla="*/ 1527301 h 3427818"/>
                          <a:gd name="connsiteX27" fmla="*/ 1030941 w 2657256"/>
                          <a:gd name="connsiteY27" fmla="*/ 1540748 h 3427818"/>
                          <a:gd name="connsiteX28" fmla="*/ 1151965 w 2657256"/>
                          <a:gd name="connsiteY28" fmla="*/ 1549713 h 3427818"/>
                          <a:gd name="connsiteX29" fmla="*/ 1281953 w 2657256"/>
                          <a:gd name="connsiteY29" fmla="*/ 1558677 h 3427818"/>
                          <a:gd name="connsiteX30" fmla="*/ 1465729 w 2657256"/>
                          <a:gd name="connsiteY30" fmla="*/ 1554195 h 3427818"/>
                          <a:gd name="connsiteX31" fmla="*/ 1510553 w 2657256"/>
                          <a:gd name="connsiteY31" fmla="*/ 1549713 h 3427818"/>
                          <a:gd name="connsiteX32" fmla="*/ 1582270 w 2657256"/>
                          <a:gd name="connsiteY32" fmla="*/ 1518336 h 3427818"/>
                          <a:gd name="connsiteX33" fmla="*/ 1604682 w 2657256"/>
                          <a:gd name="connsiteY33" fmla="*/ 1513854 h 3427818"/>
                          <a:gd name="connsiteX34" fmla="*/ 1622612 w 2657256"/>
                          <a:gd name="connsiteY34" fmla="*/ 1504889 h 3427818"/>
                          <a:gd name="connsiteX35" fmla="*/ 1645023 w 2657256"/>
                          <a:gd name="connsiteY35" fmla="*/ 1495924 h 3427818"/>
                          <a:gd name="connsiteX36" fmla="*/ 1662953 w 2657256"/>
                          <a:gd name="connsiteY36" fmla="*/ 1482477 h 3427818"/>
                          <a:gd name="connsiteX37" fmla="*/ 1698812 w 2657256"/>
                          <a:gd name="connsiteY37" fmla="*/ 1464548 h 3427818"/>
                          <a:gd name="connsiteX38" fmla="*/ 1739153 w 2657256"/>
                          <a:gd name="connsiteY38" fmla="*/ 1437654 h 3427818"/>
                          <a:gd name="connsiteX39" fmla="*/ 1752600 w 2657256"/>
                          <a:gd name="connsiteY39" fmla="*/ 1424207 h 3427818"/>
                          <a:gd name="connsiteX40" fmla="*/ 1775012 w 2657256"/>
                          <a:gd name="connsiteY40" fmla="*/ 1410760 h 3427818"/>
                          <a:gd name="connsiteX41" fmla="*/ 1797423 w 2657256"/>
                          <a:gd name="connsiteY41" fmla="*/ 1392830 h 3427818"/>
                          <a:gd name="connsiteX42" fmla="*/ 1810870 w 2657256"/>
                          <a:gd name="connsiteY42" fmla="*/ 1361454 h 3427818"/>
                          <a:gd name="connsiteX43" fmla="*/ 1815353 w 2657256"/>
                          <a:gd name="connsiteY43" fmla="*/ 1348007 h 3427818"/>
                          <a:gd name="connsiteX44" fmla="*/ 1801906 w 2657256"/>
                          <a:gd name="connsiteY44" fmla="*/ 1195607 h 3427818"/>
                          <a:gd name="connsiteX45" fmla="*/ 1792941 w 2657256"/>
                          <a:gd name="connsiteY45" fmla="*/ 1182160 h 3427818"/>
                          <a:gd name="connsiteX46" fmla="*/ 1757082 w 2657256"/>
                          <a:gd name="connsiteY46" fmla="*/ 1150783 h 3427818"/>
                          <a:gd name="connsiteX47" fmla="*/ 1730188 w 2657256"/>
                          <a:gd name="connsiteY47" fmla="*/ 1123889 h 3427818"/>
                          <a:gd name="connsiteX48" fmla="*/ 1703294 w 2657256"/>
                          <a:gd name="connsiteY48" fmla="*/ 1105960 h 3427818"/>
                          <a:gd name="connsiteX49" fmla="*/ 1622612 w 2657256"/>
                          <a:gd name="connsiteY49" fmla="*/ 1110442 h 3427818"/>
                          <a:gd name="connsiteX50" fmla="*/ 1595718 w 2657256"/>
                          <a:gd name="connsiteY50" fmla="*/ 1119407 h 3427818"/>
                          <a:gd name="connsiteX51" fmla="*/ 1573306 w 2657256"/>
                          <a:gd name="connsiteY51" fmla="*/ 1123889 h 3427818"/>
                          <a:gd name="connsiteX52" fmla="*/ 1453385 w 2657256"/>
                          <a:gd name="connsiteY52" fmla="*/ 1139698 h 3427818"/>
                          <a:gd name="connsiteX53" fmla="*/ 1326776 w 2657256"/>
                          <a:gd name="connsiteY53" fmla="*/ 1119407 h 3427818"/>
                          <a:gd name="connsiteX54" fmla="*/ 1308847 w 2657256"/>
                          <a:gd name="connsiteY54" fmla="*/ 1114924 h 3427818"/>
                          <a:gd name="connsiteX55" fmla="*/ 1277470 w 2657256"/>
                          <a:gd name="connsiteY55" fmla="*/ 1110442 h 3427818"/>
                          <a:gd name="connsiteX56" fmla="*/ 1259541 w 2657256"/>
                          <a:gd name="connsiteY56" fmla="*/ 1105960 h 3427818"/>
                          <a:gd name="connsiteX57" fmla="*/ 1232647 w 2657256"/>
                          <a:gd name="connsiteY57" fmla="*/ 1101477 h 3427818"/>
                          <a:gd name="connsiteX58" fmla="*/ 1053353 w 2657256"/>
                          <a:gd name="connsiteY58" fmla="*/ 1105960 h 3427818"/>
                          <a:gd name="connsiteX59" fmla="*/ 1035423 w 2657256"/>
                          <a:gd name="connsiteY59" fmla="*/ 1110442 h 3427818"/>
                          <a:gd name="connsiteX60" fmla="*/ 1008529 w 2657256"/>
                          <a:gd name="connsiteY60" fmla="*/ 1114924 h 3427818"/>
                          <a:gd name="connsiteX61" fmla="*/ 995082 w 2657256"/>
                          <a:gd name="connsiteY61" fmla="*/ 1119407 h 3427818"/>
                          <a:gd name="connsiteX62" fmla="*/ 945776 w 2657256"/>
                          <a:gd name="connsiteY62" fmla="*/ 1088030 h 3427818"/>
                          <a:gd name="connsiteX63" fmla="*/ 941294 w 2657256"/>
                          <a:gd name="connsiteY63" fmla="*/ 1074583 h 3427818"/>
                          <a:gd name="connsiteX64" fmla="*/ 932329 w 2657256"/>
                          <a:gd name="connsiteY64" fmla="*/ 975971 h 3427818"/>
                          <a:gd name="connsiteX65" fmla="*/ 914400 w 2657256"/>
                          <a:gd name="connsiteY65" fmla="*/ 958042 h 3427818"/>
                          <a:gd name="connsiteX66" fmla="*/ 918882 w 2657256"/>
                          <a:gd name="connsiteY66" fmla="*/ 926666 h 3427818"/>
                          <a:gd name="connsiteX67" fmla="*/ 941294 w 2657256"/>
                          <a:gd name="connsiteY67" fmla="*/ 922183 h 3427818"/>
                          <a:gd name="connsiteX68" fmla="*/ 959223 w 2657256"/>
                          <a:gd name="connsiteY68" fmla="*/ 908736 h 3427818"/>
                          <a:gd name="connsiteX69" fmla="*/ 990600 w 2657256"/>
                          <a:gd name="connsiteY69" fmla="*/ 904254 h 3427818"/>
                          <a:gd name="connsiteX70" fmla="*/ 1129553 w 2657256"/>
                          <a:gd name="connsiteY70" fmla="*/ 895289 h 3427818"/>
                          <a:gd name="connsiteX71" fmla="*/ 1147482 w 2657256"/>
                          <a:gd name="connsiteY71" fmla="*/ 886324 h 3427818"/>
                          <a:gd name="connsiteX72" fmla="*/ 1178859 w 2657256"/>
                          <a:gd name="connsiteY72" fmla="*/ 863913 h 3427818"/>
                          <a:gd name="connsiteX73" fmla="*/ 1192306 w 2657256"/>
                          <a:gd name="connsiteY73" fmla="*/ 850466 h 3427818"/>
                          <a:gd name="connsiteX74" fmla="*/ 1214718 w 2657256"/>
                          <a:gd name="connsiteY74" fmla="*/ 841501 h 3427818"/>
                          <a:gd name="connsiteX75" fmla="*/ 1241612 w 2657256"/>
                          <a:gd name="connsiteY75" fmla="*/ 828054 h 3427818"/>
                          <a:gd name="connsiteX76" fmla="*/ 1277470 w 2657256"/>
                          <a:gd name="connsiteY76" fmla="*/ 810124 h 3427818"/>
                          <a:gd name="connsiteX77" fmla="*/ 1295400 w 2657256"/>
                          <a:gd name="connsiteY77" fmla="*/ 787713 h 3427818"/>
                          <a:gd name="connsiteX78" fmla="*/ 1317812 w 2657256"/>
                          <a:gd name="connsiteY78" fmla="*/ 765301 h 3427818"/>
                          <a:gd name="connsiteX79" fmla="*/ 1353670 w 2657256"/>
                          <a:gd name="connsiteY79" fmla="*/ 720477 h 3427818"/>
                          <a:gd name="connsiteX80" fmla="*/ 1371600 w 2657256"/>
                          <a:gd name="connsiteY80" fmla="*/ 693583 h 3427818"/>
                          <a:gd name="connsiteX81" fmla="*/ 1380565 w 2657256"/>
                          <a:gd name="connsiteY81" fmla="*/ 653242 h 3427818"/>
                          <a:gd name="connsiteX82" fmla="*/ 1385047 w 2657256"/>
                          <a:gd name="connsiteY82" fmla="*/ 639795 h 3427818"/>
                          <a:gd name="connsiteX83" fmla="*/ 1380565 w 2657256"/>
                          <a:gd name="connsiteY83" fmla="*/ 590489 h 3427818"/>
                          <a:gd name="connsiteX84" fmla="*/ 1367118 w 2657256"/>
                          <a:gd name="connsiteY84" fmla="*/ 581524 h 3427818"/>
                          <a:gd name="connsiteX85" fmla="*/ 1349188 w 2657256"/>
                          <a:gd name="connsiteY85" fmla="*/ 577042 h 3427818"/>
                          <a:gd name="connsiteX86" fmla="*/ 1326776 w 2657256"/>
                          <a:gd name="connsiteY86" fmla="*/ 568077 h 3427818"/>
                          <a:gd name="connsiteX87" fmla="*/ 1281953 w 2657256"/>
                          <a:gd name="connsiteY87" fmla="*/ 572560 h 3427818"/>
                          <a:gd name="connsiteX88" fmla="*/ 1250576 w 2657256"/>
                          <a:gd name="connsiteY88" fmla="*/ 586007 h 3427818"/>
                          <a:gd name="connsiteX89" fmla="*/ 1210235 w 2657256"/>
                          <a:gd name="connsiteY89" fmla="*/ 599454 h 3427818"/>
                          <a:gd name="connsiteX90" fmla="*/ 1183341 w 2657256"/>
                          <a:gd name="connsiteY90" fmla="*/ 612901 h 3427818"/>
                          <a:gd name="connsiteX91" fmla="*/ 1160929 w 2657256"/>
                          <a:gd name="connsiteY91" fmla="*/ 626348 h 3427818"/>
                          <a:gd name="connsiteX92" fmla="*/ 1134035 w 2657256"/>
                          <a:gd name="connsiteY92" fmla="*/ 635313 h 3427818"/>
                          <a:gd name="connsiteX93" fmla="*/ 1111623 w 2657256"/>
                          <a:gd name="connsiteY93" fmla="*/ 644277 h 3427818"/>
                          <a:gd name="connsiteX94" fmla="*/ 1084729 w 2657256"/>
                          <a:gd name="connsiteY94" fmla="*/ 653242 h 3427818"/>
                          <a:gd name="connsiteX95" fmla="*/ 986118 w 2657256"/>
                          <a:gd name="connsiteY95" fmla="*/ 648760 h 3427818"/>
                          <a:gd name="connsiteX96" fmla="*/ 927847 w 2657256"/>
                          <a:gd name="connsiteY96" fmla="*/ 635313 h 3427818"/>
                          <a:gd name="connsiteX97" fmla="*/ 896470 w 2657256"/>
                          <a:gd name="connsiteY97" fmla="*/ 612901 h 3427818"/>
                          <a:gd name="connsiteX98" fmla="*/ 883023 w 2657256"/>
                          <a:gd name="connsiteY98" fmla="*/ 603936 h 3427818"/>
                          <a:gd name="connsiteX99" fmla="*/ 865094 w 2657256"/>
                          <a:gd name="connsiteY99" fmla="*/ 554630 h 3427818"/>
                          <a:gd name="connsiteX100" fmla="*/ 869576 w 2657256"/>
                          <a:gd name="connsiteY100" fmla="*/ 460501 h 3427818"/>
                          <a:gd name="connsiteX101" fmla="*/ 874059 w 2657256"/>
                          <a:gd name="connsiteY101" fmla="*/ 442571 h 3427818"/>
                          <a:gd name="connsiteX102" fmla="*/ 883023 w 2657256"/>
                          <a:gd name="connsiteY102" fmla="*/ 429124 h 3427818"/>
                          <a:gd name="connsiteX103" fmla="*/ 909918 w 2657256"/>
                          <a:gd name="connsiteY103" fmla="*/ 420160 h 3427818"/>
                          <a:gd name="connsiteX104" fmla="*/ 914400 w 2657256"/>
                          <a:gd name="connsiteY104" fmla="*/ 442571 h 3427818"/>
                          <a:gd name="connsiteX105" fmla="*/ 909918 w 2657256"/>
                          <a:gd name="connsiteY105" fmla="*/ 464983 h 3427818"/>
                          <a:gd name="connsiteX106" fmla="*/ 900953 w 2657256"/>
                          <a:gd name="connsiteY106" fmla="*/ 523254 h 3427818"/>
                          <a:gd name="connsiteX107" fmla="*/ 905435 w 2657256"/>
                          <a:gd name="connsiteY107" fmla="*/ 572560 h 3427818"/>
                          <a:gd name="connsiteX108" fmla="*/ 932329 w 2657256"/>
                          <a:gd name="connsiteY108" fmla="*/ 608418 h 3427818"/>
                          <a:gd name="connsiteX109" fmla="*/ 954741 w 2657256"/>
                          <a:gd name="connsiteY109" fmla="*/ 617383 h 3427818"/>
                          <a:gd name="connsiteX110" fmla="*/ 972670 w 2657256"/>
                          <a:gd name="connsiteY110" fmla="*/ 626348 h 3427818"/>
                          <a:gd name="connsiteX111" fmla="*/ 1066800 w 2657256"/>
                          <a:gd name="connsiteY111" fmla="*/ 621866 h 3427818"/>
                          <a:gd name="connsiteX112" fmla="*/ 1111623 w 2657256"/>
                          <a:gd name="connsiteY112" fmla="*/ 608418 h 3427818"/>
                          <a:gd name="connsiteX113" fmla="*/ 1129553 w 2657256"/>
                          <a:gd name="connsiteY113" fmla="*/ 594971 h 3427818"/>
                          <a:gd name="connsiteX114" fmla="*/ 1156447 w 2657256"/>
                          <a:gd name="connsiteY114" fmla="*/ 568077 h 3427818"/>
                          <a:gd name="connsiteX115" fmla="*/ 1160929 w 2657256"/>
                          <a:gd name="connsiteY115" fmla="*/ 550148 h 3427818"/>
                          <a:gd name="connsiteX116" fmla="*/ 1178859 w 2657256"/>
                          <a:gd name="connsiteY116" fmla="*/ 388783 h 3427818"/>
                          <a:gd name="connsiteX117" fmla="*/ 1215315 w 2657256"/>
                          <a:gd name="connsiteY117" fmla="*/ 327226 h 3427818"/>
                          <a:gd name="connsiteX118" fmla="*/ 1214718 w 2657256"/>
                          <a:gd name="connsiteY118" fmla="*/ 424642 h 3427818"/>
                          <a:gd name="connsiteX119" fmla="*/ 1201270 w 2657256"/>
                          <a:gd name="connsiteY119" fmla="*/ 469466 h 3427818"/>
                          <a:gd name="connsiteX120" fmla="*/ 1210235 w 2657256"/>
                          <a:gd name="connsiteY120" fmla="*/ 518771 h 3427818"/>
                          <a:gd name="connsiteX121" fmla="*/ 1214718 w 2657256"/>
                          <a:gd name="connsiteY121" fmla="*/ 532218 h 3427818"/>
                          <a:gd name="connsiteX122" fmla="*/ 1228165 w 2657256"/>
                          <a:gd name="connsiteY122" fmla="*/ 541183 h 3427818"/>
                          <a:gd name="connsiteX123" fmla="*/ 1250576 w 2657256"/>
                          <a:gd name="connsiteY123" fmla="*/ 559113 h 3427818"/>
                          <a:gd name="connsiteX124" fmla="*/ 1317812 w 2657256"/>
                          <a:gd name="connsiteY124" fmla="*/ 554630 h 3427818"/>
                          <a:gd name="connsiteX125" fmla="*/ 1353670 w 2657256"/>
                          <a:gd name="connsiteY125" fmla="*/ 545666 h 3427818"/>
                          <a:gd name="connsiteX126" fmla="*/ 1506070 w 2657256"/>
                          <a:gd name="connsiteY126" fmla="*/ 514289 h 3427818"/>
                          <a:gd name="connsiteX127" fmla="*/ 1550894 w 2657256"/>
                          <a:gd name="connsiteY127" fmla="*/ 487395 h 3427818"/>
                          <a:gd name="connsiteX128" fmla="*/ 1564341 w 2657256"/>
                          <a:gd name="connsiteY128" fmla="*/ 473948 h 3427818"/>
                          <a:gd name="connsiteX129" fmla="*/ 1586753 w 2657256"/>
                          <a:gd name="connsiteY129" fmla="*/ 456018 h 3427818"/>
                          <a:gd name="connsiteX130" fmla="*/ 1595718 w 2657256"/>
                          <a:gd name="connsiteY130" fmla="*/ 438089 h 3427818"/>
                          <a:gd name="connsiteX131" fmla="*/ 1613139 w 2657256"/>
                          <a:gd name="connsiteY131" fmla="*/ 415847 h 3427818"/>
                          <a:gd name="connsiteX132" fmla="*/ 1620066 w 2657256"/>
                          <a:gd name="connsiteY132" fmla="*/ 347984 h 3427818"/>
                          <a:gd name="connsiteX133" fmla="*/ 1604852 w 2657256"/>
                          <a:gd name="connsiteY133" fmla="*/ 293216 h 3427818"/>
                          <a:gd name="connsiteX134" fmla="*/ 1537447 w 2657256"/>
                          <a:gd name="connsiteY134" fmla="*/ 245348 h 3427818"/>
                          <a:gd name="connsiteX135" fmla="*/ 1613647 w 2657256"/>
                          <a:gd name="connsiteY135" fmla="*/ 456018 h 3427818"/>
                          <a:gd name="connsiteX136" fmla="*/ 1627094 w 2657256"/>
                          <a:gd name="connsiteY136" fmla="*/ 473948 h 3427818"/>
                          <a:gd name="connsiteX137" fmla="*/ 1658470 w 2657256"/>
                          <a:gd name="connsiteY137" fmla="*/ 469466 h 3427818"/>
                          <a:gd name="connsiteX138" fmla="*/ 1685365 w 2657256"/>
                          <a:gd name="connsiteY138" fmla="*/ 447054 h 3427818"/>
                          <a:gd name="connsiteX139" fmla="*/ 1694329 w 2657256"/>
                          <a:gd name="connsiteY139" fmla="*/ 433607 h 3427818"/>
                          <a:gd name="connsiteX140" fmla="*/ 1734670 w 2657256"/>
                          <a:gd name="connsiteY140" fmla="*/ 411195 h 3427818"/>
                          <a:gd name="connsiteX141" fmla="*/ 1743635 w 2657256"/>
                          <a:gd name="connsiteY141" fmla="*/ 397748 h 3427818"/>
                          <a:gd name="connsiteX142" fmla="*/ 1757082 w 2657256"/>
                          <a:gd name="connsiteY142" fmla="*/ 393266 h 3427818"/>
                          <a:gd name="connsiteX143" fmla="*/ 1843909 w 2657256"/>
                          <a:gd name="connsiteY143" fmla="*/ 319278 h 3427818"/>
                          <a:gd name="connsiteX144" fmla="*/ 1842471 w 2657256"/>
                          <a:gd name="connsiteY144" fmla="*/ 259131 h 3427818"/>
                          <a:gd name="connsiteX145" fmla="*/ 1828094 w 2657256"/>
                          <a:gd name="connsiteY145" fmla="*/ 193704 h 3427818"/>
                          <a:gd name="connsiteX146" fmla="*/ 1772023 w 2657256"/>
                          <a:gd name="connsiteY146" fmla="*/ 134186 h 3427818"/>
                          <a:gd name="connsiteX147" fmla="*/ 1948888 w 2657256"/>
                          <a:gd name="connsiteY147" fmla="*/ 234955 h 3427818"/>
                          <a:gd name="connsiteX148" fmla="*/ 1952362 w 2657256"/>
                          <a:gd name="connsiteY148" fmla="*/ 311202 h 3427818"/>
                          <a:gd name="connsiteX149" fmla="*/ 1874221 w 2657256"/>
                          <a:gd name="connsiteY149" fmla="*/ 375635 h 3427818"/>
                          <a:gd name="connsiteX150" fmla="*/ 1788459 w 2657256"/>
                          <a:gd name="connsiteY150" fmla="*/ 424642 h 3427818"/>
                          <a:gd name="connsiteX151" fmla="*/ 1761565 w 2657256"/>
                          <a:gd name="connsiteY151" fmla="*/ 447054 h 3427818"/>
                          <a:gd name="connsiteX152" fmla="*/ 1783976 w 2657256"/>
                          <a:gd name="connsiteY152" fmla="*/ 456018 h 3427818"/>
                          <a:gd name="connsiteX153" fmla="*/ 1878106 w 2657256"/>
                          <a:gd name="connsiteY153" fmla="*/ 447054 h 3427818"/>
                          <a:gd name="connsiteX154" fmla="*/ 1891553 w 2657256"/>
                          <a:gd name="connsiteY154" fmla="*/ 438089 h 3427818"/>
                          <a:gd name="connsiteX155" fmla="*/ 1918447 w 2657256"/>
                          <a:gd name="connsiteY155" fmla="*/ 429124 h 3427818"/>
                          <a:gd name="connsiteX156" fmla="*/ 1940859 w 2657256"/>
                          <a:gd name="connsiteY156" fmla="*/ 415677 h 3427818"/>
                          <a:gd name="connsiteX157" fmla="*/ 1954306 w 2657256"/>
                          <a:gd name="connsiteY157" fmla="*/ 411195 h 3427818"/>
                          <a:gd name="connsiteX158" fmla="*/ 2130929 w 2657256"/>
                          <a:gd name="connsiteY158" fmla="*/ 1143 h 3427818"/>
                          <a:gd name="connsiteX159" fmla="*/ 2166172 w 2657256"/>
                          <a:gd name="connsiteY159" fmla="*/ 272541 h 3427818"/>
                          <a:gd name="connsiteX160" fmla="*/ 2145254 w 2657256"/>
                          <a:gd name="connsiteY160" fmla="*/ 294280 h 3427818"/>
                          <a:gd name="connsiteX161" fmla="*/ 2087750 w 2657256"/>
                          <a:gd name="connsiteY161" fmla="*/ 245618 h 3427818"/>
                          <a:gd name="connsiteX162" fmla="*/ 2096795 w 2657256"/>
                          <a:gd name="connsiteY162" fmla="*/ 373444 h 3427818"/>
                          <a:gd name="connsiteX163" fmla="*/ 1999129 w 2657256"/>
                          <a:gd name="connsiteY163" fmla="*/ 415677 h 3427818"/>
                          <a:gd name="connsiteX164" fmla="*/ 1994647 w 2657256"/>
                          <a:gd name="connsiteY164" fmla="*/ 429124 h 3427818"/>
                          <a:gd name="connsiteX165" fmla="*/ 2039470 w 2657256"/>
                          <a:gd name="connsiteY165" fmla="*/ 447054 h 3427818"/>
                          <a:gd name="connsiteX166" fmla="*/ 2115670 w 2657256"/>
                          <a:gd name="connsiteY166" fmla="*/ 447054 h 3427818"/>
                          <a:gd name="connsiteX167" fmla="*/ 2160494 w 2657256"/>
                          <a:gd name="connsiteY167" fmla="*/ 433607 h 3427818"/>
                          <a:gd name="connsiteX168" fmla="*/ 2191870 w 2657256"/>
                          <a:gd name="connsiteY168" fmla="*/ 420160 h 3427818"/>
                          <a:gd name="connsiteX169" fmla="*/ 2205318 w 2657256"/>
                          <a:gd name="connsiteY169" fmla="*/ 415677 h 3427818"/>
                          <a:gd name="connsiteX170" fmla="*/ 2232212 w 2657256"/>
                          <a:gd name="connsiteY170" fmla="*/ 397748 h 3427818"/>
                          <a:gd name="connsiteX171" fmla="*/ 2312894 w 2657256"/>
                          <a:gd name="connsiteY171" fmla="*/ 240866 h 3427818"/>
                          <a:gd name="connsiteX172" fmla="*/ 2339788 w 2657256"/>
                          <a:gd name="connsiteY172" fmla="*/ 57088 h 3427818"/>
                          <a:gd name="connsiteX173" fmla="*/ 2357718 w 2657256"/>
                          <a:gd name="connsiteY173" fmla="*/ 272242 h 3427818"/>
                          <a:gd name="connsiteX174" fmla="*/ 2254623 w 2657256"/>
                          <a:gd name="connsiteY174" fmla="*/ 433607 h 3427818"/>
                          <a:gd name="connsiteX175" fmla="*/ 2245659 w 2657256"/>
                          <a:gd name="connsiteY175" fmla="*/ 447054 h 3427818"/>
                          <a:gd name="connsiteX176" fmla="*/ 2254623 w 2657256"/>
                          <a:gd name="connsiteY176" fmla="*/ 460501 h 3427818"/>
                          <a:gd name="connsiteX177" fmla="*/ 2353235 w 2657256"/>
                          <a:gd name="connsiteY177" fmla="*/ 456018 h 3427818"/>
                          <a:gd name="connsiteX178" fmla="*/ 2366682 w 2657256"/>
                          <a:gd name="connsiteY178" fmla="*/ 451536 h 3427818"/>
                          <a:gd name="connsiteX179" fmla="*/ 2389094 w 2657256"/>
                          <a:gd name="connsiteY179" fmla="*/ 447054 h 3427818"/>
                          <a:gd name="connsiteX180" fmla="*/ 2424953 w 2657256"/>
                          <a:gd name="connsiteY180" fmla="*/ 424642 h 3427818"/>
                          <a:gd name="connsiteX181" fmla="*/ 2528047 w 2657256"/>
                          <a:gd name="connsiteY181" fmla="*/ 349637 h 3427818"/>
                          <a:gd name="connsiteX182" fmla="*/ 2541495 w 2657256"/>
                          <a:gd name="connsiteY182" fmla="*/ 119843 h 3427818"/>
                          <a:gd name="connsiteX183" fmla="*/ 2591304 w 2657256"/>
                          <a:gd name="connsiteY183" fmla="*/ 271018 h 3427818"/>
                          <a:gd name="connsiteX184" fmla="*/ 2612315 w 2657256"/>
                          <a:gd name="connsiteY184" fmla="*/ 347844 h 3427818"/>
                          <a:gd name="connsiteX185" fmla="*/ 2650863 w 2657256"/>
                          <a:gd name="connsiteY185" fmla="*/ 401931 h 3427818"/>
                          <a:gd name="connsiteX186" fmla="*/ 2465294 w 2657256"/>
                          <a:gd name="connsiteY186" fmla="*/ 456018 h 3427818"/>
                          <a:gd name="connsiteX187" fmla="*/ 2442882 w 2657256"/>
                          <a:gd name="connsiteY187" fmla="*/ 460501 h 3427818"/>
                          <a:gd name="connsiteX188" fmla="*/ 2398059 w 2657256"/>
                          <a:gd name="connsiteY188" fmla="*/ 473948 h 3427818"/>
                          <a:gd name="connsiteX189" fmla="*/ 2375647 w 2657256"/>
                          <a:gd name="connsiteY189" fmla="*/ 482913 h 3427818"/>
                          <a:gd name="connsiteX190" fmla="*/ 2357718 w 2657256"/>
                          <a:gd name="connsiteY190" fmla="*/ 487395 h 3427818"/>
                          <a:gd name="connsiteX191" fmla="*/ 2344270 w 2657256"/>
                          <a:gd name="connsiteY191" fmla="*/ 518771 h 3427818"/>
                          <a:gd name="connsiteX192" fmla="*/ 2353235 w 2657256"/>
                          <a:gd name="connsiteY192" fmla="*/ 559113 h 3427818"/>
                          <a:gd name="connsiteX193" fmla="*/ 2362200 w 2657256"/>
                          <a:gd name="connsiteY193" fmla="*/ 572560 h 3427818"/>
                          <a:gd name="connsiteX194" fmla="*/ 2344270 w 2657256"/>
                          <a:gd name="connsiteY194" fmla="*/ 644277 h 3427818"/>
                          <a:gd name="connsiteX195" fmla="*/ 2321859 w 2657256"/>
                          <a:gd name="connsiteY195" fmla="*/ 671171 h 3427818"/>
                          <a:gd name="connsiteX196" fmla="*/ 2308412 w 2657256"/>
                          <a:gd name="connsiteY196" fmla="*/ 693583 h 3427818"/>
                          <a:gd name="connsiteX197" fmla="*/ 2281518 w 2657256"/>
                          <a:gd name="connsiteY197" fmla="*/ 698066 h 3427818"/>
                          <a:gd name="connsiteX198" fmla="*/ 2259106 w 2657256"/>
                          <a:gd name="connsiteY198" fmla="*/ 693583 h 3427818"/>
                          <a:gd name="connsiteX199" fmla="*/ 2277035 w 2657256"/>
                          <a:gd name="connsiteY199" fmla="*/ 635313 h 3427818"/>
                          <a:gd name="connsiteX200" fmla="*/ 2290482 w 2657256"/>
                          <a:gd name="connsiteY200" fmla="*/ 599454 h 3427818"/>
                          <a:gd name="connsiteX201" fmla="*/ 2286000 w 2657256"/>
                          <a:gd name="connsiteY201" fmla="*/ 563595 h 3427818"/>
                          <a:gd name="connsiteX202" fmla="*/ 2245659 w 2657256"/>
                          <a:gd name="connsiteY202" fmla="*/ 505324 h 3427818"/>
                          <a:gd name="connsiteX203" fmla="*/ 2200835 w 2657256"/>
                          <a:gd name="connsiteY203" fmla="*/ 487395 h 3427818"/>
                          <a:gd name="connsiteX204" fmla="*/ 2169459 w 2657256"/>
                          <a:gd name="connsiteY204" fmla="*/ 482913 h 3427818"/>
                          <a:gd name="connsiteX205" fmla="*/ 2102223 w 2657256"/>
                          <a:gd name="connsiteY205" fmla="*/ 487395 h 3427818"/>
                          <a:gd name="connsiteX206" fmla="*/ 2084294 w 2657256"/>
                          <a:gd name="connsiteY206" fmla="*/ 496360 h 3427818"/>
                          <a:gd name="connsiteX207" fmla="*/ 2070847 w 2657256"/>
                          <a:gd name="connsiteY207" fmla="*/ 500842 h 3427818"/>
                          <a:gd name="connsiteX208" fmla="*/ 2061882 w 2657256"/>
                          <a:gd name="connsiteY208" fmla="*/ 518771 h 3427818"/>
                          <a:gd name="connsiteX209" fmla="*/ 2034988 w 2657256"/>
                          <a:gd name="connsiteY209" fmla="*/ 532218 h 3427818"/>
                          <a:gd name="connsiteX210" fmla="*/ 1783976 w 2657256"/>
                          <a:gd name="connsiteY210" fmla="*/ 536701 h 3427818"/>
                          <a:gd name="connsiteX211" fmla="*/ 1766047 w 2657256"/>
                          <a:gd name="connsiteY211" fmla="*/ 545666 h 3427818"/>
                          <a:gd name="connsiteX212" fmla="*/ 1703294 w 2657256"/>
                          <a:gd name="connsiteY212" fmla="*/ 563595 h 3427818"/>
                          <a:gd name="connsiteX213" fmla="*/ 1689847 w 2657256"/>
                          <a:gd name="connsiteY213" fmla="*/ 568077 h 3427818"/>
                          <a:gd name="connsiteX214" fmla="*/ 1676400 w 2657256"/>
                          <a:gd name="connsiteY214" fmla="*/ 577042 h 3427818"/>
                          <a:gd name="connsiteX215" fmla="*/ 1649506 w 2657256"/>
                          <a:gd name="connsiteY215" fmla="*/ 586007 h 3427818"/>
                          <a:gd name="connsiteX216" fmla="*/ 1636059 w 2657256"/>
                          <a:gd name="connsiteY216" fmla="*/ 594971 h 3427818"/>
                          <a:gd name="connsiteX217" fmla="*/ 1622612 w 2657256"/>
                          <a:gd name="connsiteY217" fmla="*/ 608418 h 3427818"/>
                          <a:gd name="connsiteX218" fmla="*/ 1609165 w 2657256"/>
                          <a:gd name="connsiteY218" fmla="*/ 612901 h 3427818"/>
                          <a:gd name="connsiteX219" fmla="*/ 1577788 w 2657256"/>
                          <a:gd name="connsiteY219" fmla="*/ 644277 h 3427818"/>
                          <a:gd name="connsiteX220" fmla="*/ 1568823 w 2657256"/>
                          <a:gd name="connsiteY220" fmla="*/ 657724 h 3427818"/>
                          <a:gd name="connsiteX221" fmla="*/ 1555376 w 2657256"/>
                          <a:gd name="connsiteY221" fmla="*/ 671171 h 3427818"/>
                          <a:gd name="connsiteX222" fmla="*/ 1524000 w 2657256"/>
                          <a:gd name="connsiteY222" fmla="*/ 711513 h 3427818"/>
                          <a:gd name="connsiteX223" fmla="*/ 1519518 w 2657256"/>
                          <a:gd name="connsiteY223" fmla="*/ 724960 h 3427818"/>
                          <a:gd name="connsiteX224" fmla="*/ 1528482 w 2657256"/>
                          <a:gd name="connsiteY224" fmla="*/ 765301 h 3427818"/>
                          <a:gd name="connsiteX225" fmla="*/ 1537447 w 2657256"/>
                          <a:gd name="connsiteY225" fmla="*/ 778748 h 3427818"/>
                          <a:gd name="connsiteX226" fmla="*/ 1568823 w 2657256"/>
                          <a:gd name="connsiteY226" fmla="*/ 769783 h 3427818"/>
                          <a:gd name="connsiteX227" fmla="*/ 1600200 w 2657256"/>
                          <a:gd name="connsiteY227" fmla="*/ 769783 h 3427818"/>
                          <a:gd name="connsiteX228" fmla="*/ 1631576 w 2657256"/>
                          <a:gd name="connsiteY228" fmla="*/ 747371 h 3427818"/>
                          <a:gd name="connsiteX229" fmla="*/ 1645023 w 2657256"/>
                          <a:gd name="connsiteY229" fmla="*/ 733924 h 3427818"/>
                          <a:gd name="connsiteX230" fmla="*/ 1685365 w 2657256"/>
                          <a:gd name="connsiteY230" fmla="*/ 702548 h 3427818"/>
                          <a:gd name="connsiteX231" fmla="*/ 1716741 w 2657256"/>
                          <a:gd name="connsiteY231" fmla="*/ 671171 h 3427818"/>
                          <a:gd name="connsiteX232" fmla="*/ 1748118 w 2657256"/>
                          <a:gd name="connsiteY232" fmla="*/ 653242 h 3427818"/>
                          <a:gd name="connsiteX233" fmla="*/ 1761565 w 2657256"/>
                          <a:gd name="connsiteY233" fmla="*/ 648760 h 3427818"/>
                          <a:gd name="connsiteX234" fmla="*/ 1779494 w 2657256"/>
                          <a:gd name="connsiteY234" fmla="*/ 639795 h 3427818"/>
                          <a:gd name="connsiteX235" fmla="*/ 1815353 w 2657256"/>
                          <a:gd name="connsiteY235" fmla="*/ 630830 h 3427818"/>
                          <a:gd name="connsiteX236" fmla="*/ 2030506 w 2657256"/>
                          <a:gd name="connsiteY236" fmla="*/ 635313 h 3427818"/>
                          <a:gd name="connsiteX237" fmla="*/ 2017059 w 2657256"/>
                          <a:gd name="connsiteY237" fmla="*/ 657724 h 3427818"/>
                          <a:gd name="connsiteX238" fmla="*/ 1981200 w 2657256"/>
                          <a:gd name="connsiteY238" fmla="*/ 693583 h 3427818"/>
                          <a:gd name="connsiteX239" fmla="*/ 1967753 w 2657256"/>
                          <a:gd name="connsiteY239" fmla="*/ 707030 h 3427818"/>
                          <a:gd name="connsiteX240" fmla="*/ 1936376 w 2657256"/>
                          <a:gd name="connsiteY240" fmla="*/ 747371 h 3427818"/>
                          <a:gd name="connsiteX241" fmla="*/ 1905000 w 2657256"/>
                          <a:gd name="connsiteY241" fmla="*/ 774266 h 3427818"/>
                          <a:gd name="connsiteX242" fmla="*/ 1860176 w 2657256"/>
                          <a:gd name="connsiteY242" fmla="*/ 792195 h 3427818"/>
                          <a:gd name="connsiteX243" fmla="*/ 1788459 w 2657256"/>
                          <a:gd name="connsiteY243" fmla="*/ 801160 h 3427818"/>
                          <a:gd name="connsiteX244" fmla="*/ 1846729 w 2657256"/>
                          <a:gd name="connsiteY244" fmla="*/ 859430 h 3427818"/>
                          <a:gd name="connsiteX245" fmla="*/ 1913965 w 2657256"/>
                          <a:gd name="connsiteY245" fmla="*/ 886324 h 3427818"/>
                          <a:gd name="connsiteX246" fmla="*/ 1922929 w 2657256"/>
                          <a:gd name="connsiteY246" fmla="*/ 899771 h 3427818"/>
                          <a:gd name="connsiteX247" fmla="*/ 1967753 w 2657256"/>
                          <a:gd name="connsiteY247" fmla="*/ 940113 h 3427818"/>
                          <a:gd name="connsiteX248" fmla="*/ 1981200 w 2657256"/>
                          <a:gd name="connsiteY248" fmla="*/ 953560 h 3427818"/>
                          <a:gd name="connsiteX249" fmla="*/ 1994647 w 2657256"/>
                          <a:gd name="connsiteY249" fmla="*/ 962524 h 3427818"/>
                          <a:gd name="connsiteX250" fmla="*/ 2021541 w 2657256"/>
                          <a:gd name="connsiteY250" fmla="*/ 984936 h 3427818"/>
                          <a:gd name="connsiteX251" fmla="*/ 2030506 w 2657256"/>
                          <a:gd name="connsiteY251" fmla="*/ 998383 h 3427818"/>
                          <a:gd name="connsiteX252" fmla="*/ 2057400 w 2657256"/>
                          <a:gd name="connsiteY252" fmla="*/ 1025277 h 3427818"/>
                          <a:gd name="connsiteX253" fmla="*/ 2088776 w 2657256"/>
                          <a:gd name="connsiteY253" fmla="*/ 1070101 h 3427818"/>
                          <a:gd name="connsiteX254" fmla="*/ 2115670 w 2657256"/>
                          <a:gd name="connsiteY254" fmla="*/ 1114924 h 3427818"/>
                          <a:gd name="connsiteX255" fmla="*/ 2120153 w 2657256"/>
                          <a:gd name="connsiteY255" fmla="*/ 1146301 h 3427818"/>
                          <a:gd name="connsiteX256" fmla="*/ 2138082 w 2657256"/>
                          <a:gd name="connsiteY256" fmla="*/ 1200089 h 3427818"/>
                          <a:gd name="connsiteX257" fmla="*/ 2147047 w 2657256"/>
                          <a:gd name="connsiteY257" fmla="*/ 1253877 h 3427818"/>
                          <a:gd name="connsiteX258" fmla="*/ 2151529 w 2657256"/>
                          <a:gd name="connsiteY258" fmla="*/ 1267324 h 3427818"/>
                          <a:gd name="connsiteX259" fmla="*/ 2156012 w 2657256"/>
                          <a:gd name="connsiteY259" fmla="*/ 1285254 h 3427818"/>
                          <a:gd name="connsiteX260" fmla="*/ 2173941 w 2657256"/>
                          <a:gd name="connsiteY260" fmla="*/ 1352489 h 3427818"/>
                          <a:gd name="connsiteX261" fmla="*/ 2182906 w 2657256"/>
                          <a:gd name="connsiteY261" fmla="*/ 1370418 h 3427818"/>
                          <a:gd name="connsiteX262" fmla="*/ 2187388 w 2657256"/>
                          <a:gd name="connsiteY262" fmla="*/ 1388348 h 3427818"/>
                          <a:gd name="connsiteX263" fmla="*/ 2214282 w 2657256"/>
                          <a:gd name="connsiteY263" fmla="*/ 1442136 h 3427818"/>
                          <a:gd name="connsiteX264" fmla="*/ 2218765 w 2657256"/>
                          <a:gd name="connsiteY264" fmla="*/ 1460066 h 3427818"/>
                          <a:gd name="connsiteX265" fmla="*/ 2223247 w 2657256"/>
                          <a:gd name="connsiteY265" fmla="*/ 1486960 h 3427818"/>
                          <a:gd name="connsiteX266" fmla="*/ 2236694 w 2657256"/>
                          <a:gd name="connsiteY266" fmla="*/ 1513854 h 3427818"/>
                          <a:gd name="connsiteX267" fmla="*/ 2249794 w 2657256"/>
                          <a:gd name="connsiteY267" fmla="*/ 1581561 h 3427818"/>
                          <a:gd name="connsiteX268" fmla="*/ 2241176 w 2657256"/>
                          <a:gd name="connsiteY268" fmla="*/ 1634877 h 3427818"/>
                          <a:gd name="connsiteX269" fmla="*/ 2245659 w 2657256"/>
                          <a:gd name="connsiteY269" fmla="*/ 1652807 h 3427818"/>
                          <a:gd name="connsiteX270" fmla="*/ 2249634 w 2657256"/>
                          <a:gd name="connsiteY270" fmla="*/ 1742792 h 3427818"/>
                          <a:gd name="connsiteX271" fmla="*/ 2227729 w 2657256"/>
                          <a:gd name="connsiteY271" fmla="*/ 1773830 h 3427818"/>
                          <a:gd name="connsiteX272" fmla="*/ 2240500 w 2657256"/>
                          <a:gd name="connsiteY272" fmla="*/ 1731206 h 3427818"/>
                          <a:gd name="connsiteX273" fmla="*/ 2235341 w 2657256"/>
                          <a:gd name="connsiteY273" fmla="*/ 1845548 h 3427818"/>
                          <a:gd name="connsiteX274" fmla="*/ 2230689 w 2657256"/>
                          <a:gd name="connsiteY274" fmla="*/ 1880900 h 3427818"/>
                          <a:gd name="connsiteX275" fmla="*/ 2226207 w 2657256"/>
                          <a:gd name="connsiteY275" fmla="*/ 1881407 h 3427818"/>
                          <a:gd name="connsiteX276" fmla="*/ 2208278 w 2657256"/>
                          <a:gd name="connsiteY276" fmla="*/ 1926230 h 3427818"/>
                          <a:gd name="connsiteX277" fmla="*/ 2195168 w 2657256"/>
                          <a:gd name="connsiteY277" fmla="*/ 1939677 h 3427818"/>
                          <a:gd name="connsiteX278" fmla="*/ 2203458 w 2657256"/>
                          <a:gd name="connsiteY278" fmla="*/ 1975875 h 3427818"/>
                          <a:gd name="connsiteX279" fmla="*/ 2204134 w 2657256"/>
                          <a:gd name="connsiteY279" fmla="*/ 2006743 h 3427818"/>
                          <a:gd name="connsiteX280" fmla="*/ 2226545 w 2657256"/>
                          <a:gd name="connsiteY280" fmla="*/ 2011564 h 3427818"/>
                          <a:gd name="connsiteX281" fmla="*/ 2241176 w 2657256"/>
                          <a:gd name="connsiteY281" fmla="*/ 2069666 h 3427818"/>
                          <a:gd name="connsiteX282" fmla="*/ 2263588 w 2657256"/>
                          <a:gd name="connsiteY282" fmla="*/ 2114489 h 3427818"/>
                          <a:gd name="connsiteX283" fmla="*/ 2286000 w 2657256"/>
                          <a:gd name="connsiteY283" fmla="*/ 2141383 h 3427818"/>
                          <a:gd name="connsiteX284" fmla="*/ 2299447 w 2657256"/>
                          <a:gd name="connsiteY284" fmla="*/ 2181724 h 3427818"/>
                          <a:gd name="connsiteX285" fmla="*/ 2321859 w 2657256"/>
                          <a:gd name="connsiteY285" fmla="*/ 2208618 h 3427818"/>
                          <a:gd name="connsiteX286" fmla="*/ 2344270 w 2657256"/>
                          <a:gd name="connsiteY286" fmla="*/ 2262407 h 3427818"/>
                          <a:gd name="connsiteX287" fmla="*/ 2348753 w 2657256"/>
                          <a:gd name="connsiteY287" fmla="*/ 2280336 h 3427818"/>
                          <a:gd name="connsiteX288" fmla="*/ 2366682 w 2657256"/>
                          <a:gd name="connsiteY288" fmla="*/ 2320677 h 3427818"/>
                          <a:gd name="connsiteX289" fmla="*/ 2375647 w 2657256"/>
                          <a:gd name="connsiteY289" fmla="*/ 2343089 h 3427818"/>
                          <a:gd name="connsiteX290" fmla="*/ 2380129 w 2657256"/>
                          <a:gd name="connsiteY290" fmla="*/ 2365501 h 3427818"/>
                          <a:gd name="connsiteX291" fmla="*/ 2389094 w 2657256"/>
                          <a:gd name="connsiteY291" fmla="*/ 2392395 h 3427818"/>
                          <a:gd name="connsiteX292" fmla="*/ 2393576 w 2657256"/>
                          <a:gd name="connsiteY292" fmla="*/ 2437218 h 3427818"/>
                          <a:gd name="connsiteX293" fmla="*/ 2398059 w 2657256"/>
                          <a:gd name="connsiteY293" fmla="*/ 2450666 h 3427818"/>
                          <a:gd name="connsiteX294" fmla="*/ 2419794 w 2657256"/>
                          <a:gd name="connsiteY294" fmla="*/ 2504454 h 3427818"/>
                          <a:gd name="connsiteX295" fmla="*/ 2427343 w 2657256"/>
                          <a:gd name="connsiteY295" fmla="*/ 2620995 h 3427818"/>
                          <a:gd name="connsiteX296" fmla="*/ 2389094 w 2657256"/>
                          <a:gd name="connsiteY296" fmla="*/ 2894418 h 3427818"/>
                          <a:gd name="connsiteX297" fmla="*/ 2380129 w 2657256"/>
                          <a:gd name="connsiteY297" fmla="*/ 2916830 h 3427818"/>
                          <a:gd name="connsiteX298" fmla="*/ 2357718 w 2657256"/>
                          <a:gd name="connsiteY298" fmla="*/ 2970618 h 3427818"/>
                          <a:gd name="connsiteX299" fmla="*/ 2348753 w 2657256"/>
                          <a:gd name="connsiteY299" fmla="*/ 2993030 h 3427818"/>
                          <a:gd name="connsiteX300" fmla="*/ 2339788 w 2657256"/>
                          <a:gd name="connsiteY300" fmla="*/ 3028889 h 3427818"/>
                          <a:gd name="connsiteX301" fmla="*/ 2326341 w 2657256"/>
                          <a:gd name="connsiteY301" fmla="*/ 3051301 h 3427818"/>
                          <a:gd name="connsiteX302" fmla="*/ 2317376 w 2657256"/>
                          <a:gd name="connsiteY302" fmla="*/ 3082677 h 3427818"/>
                          <a:gd name="connsiteX303" fmla="*/ 2303929 w 2657256"/>
                          <a:gd name="connsiteY303" fmla="*/ 3105089 h 3427818"/>
                          <a:gd name="connsiteX304" fmla="*/ 2290482 w 2657256"/>
                          <a:gd name="connsiteY304" fmla="*/ 3136466 h 3427818"/>
                          <a:gd name="connsiteX305" fmla="*/ 2272553 w 2657256"/>
                          <a:gd name="connsiteY305" fmla="*/ 3140948 h 3427818"/>
                          <a:gd name="connsiteX306" fmla="*/ 2259106 w 2657256"/>
                          <a:gd name="connsiteY306" fmla="*/ 3145430 h 3427818"/>
                          <a:gd name="connsiteX307" fmla="*/ 2241176 w 2657256"/>
                          <a:gd name="connsiteY307" fmla="*/ 3149913 h 3427818"/>
                          <a:gd name="connsiteX308" fmla="*/ 2209800 w 2657256"/>
                          <a:gd name="connsiteY308" fmla="*/ 3158877 h 3427818"/>
                          <a:gd name="connsiteX309" fmla="*/ 2205318 w 2657256"/>
                          <a:gd name="connsiteY309" fmla="*/ 3096124 h 3427818"/>
                          <a:gd name="connsiteX310" fmla="*/ 2218765 w 2657256"/>
                          <a:gd name="connsiteY310" fmla="*/ 3078195 h 3427818"/>
                          <a:gd name="connsiteX311" fmla="*/ 2245659 w 2657256"/>
                          <a:gd name="connsiteY311" fmla="*/ 3028889 h 3427818"/>
                          <a:gd name="connsiteX312" fmla="*/ 2268070 w 2657256"/>
                          <a:gd name="connsiteY312" fmla="*/ 3001995 h 3427818"/>
                          <a:gd name="connsiteX313" fmla="*/ 2298550 w 2657256"/>
                          <a:gd name="connsiteY313" fmla="*/ 2625477 h 3427818"/>
                          <a:gd name="connsiteX314" fmla="*/ 2284986 w 2657256"/>
                          <a:gd name="connsiteY314" fmla="*/ 2589618 h 3427818"/>
                          <a:gd name="connsiteX315" fmla="*/ 2293273 w 2657256"/>
                          <a:gd name="connsiteY315" fmla="*/ 2553590 h 3427818"/>
                          <a:gd name="connsiteX316" fmla="*/ 2278152 w 2657256"/>
                          <a:gd name="connsiteY316" fmla="*/ 2532115 h 3427818"/>
                          <a:gd name="connsiteX317" fmla="*/ 2245659 w 2657256"/>
                          <a:gd name="connsiteY317" fmla="*/ 2446184 h 3427818"/>
                          <a:gd name="connsiteX318" fmla="*/ 2195507 w 2657256"/>
                          <a:gd name="connsiteY318" fmla="*/ 2298265 h 3427818"/>
                          <a:gd name="connsiteX319" fmla="*/ 2083786 w 2657256"/>
                          <a:gd name="connsiteY319" fmla="*/ 2097237 h 3427818"/>
                          <a:gd name="connsiteX320" fmla="*/ 2048773 w 2657256"/>
                          <a:gd name="connsiteY320" fmla="*/ 2074908 h 3427818"/>
                          <a:gd name="connsiteX321" fmla="*/ 2074314 w 2657256"/>
                          <a:gd name="connsiteY321" fmla="*/ 2068904 h 3427818"/>
                          <a:gd name="connsiteX322" fmla="*/ 2034988 w 2657256"/>
                          <a:gd name="connsiteY322" fmla="*/ 2060701 h 3427818"/>
                          <a:gd name="connsiteX323" fmla="*/ 2026023 w 2657256"/>
                          <a:gd name="connsiteY323" fmla="*/ 2083113 h 3427818"/>
                          <a:gd name="connsiteX324" fmla="*/ 2021541 w 2657256"/>
                          <a:gd name="connsiteY324" fmla="*/ 2096560 h 3427818"/>
                          <a:gd name="connsiteX325" fmla="*/ 1999129 w 2657256"/>
                          <a:gd name="connsiteY325" fmla="*/ 2110007 h 3427818"/>
                          <a:gd name="connsiteX326" fmla="*/ 1990165 w 2657256"/>
                          <a:gd name="connsiteY326" fmla="*/ 2127936 h 3427818"/>
                          <a:gd name="connsiteX327" fmla="*/ 1967753 w 2657256"/>
                          <a:gd name="connsiteY327" fmla="*/ 2163795 h 3427818"/>
                          <a:gd name="connsiteX328" fmla="*/ 1981200 w 2657256"/>
                          <a:gd name="connsiteY328" fmla="*/ 2280336 h 3427818"/>
                          <a:gd name="connsiteX329" fmla="*/ 1994647 w 2657256"/>
                          <a:gd name="connsiteY329" fmla="*/ 2311713 h 3427818"/>
                          <a:gd name="connsiteX330" fmla="*/ 2003612 w 2657256"/>
                          <a:gd name="connsiteY330" fmla="*/ 2329642 h 3427818"/>
                          <a:gd name="connsiteX331" fmla="*/ 2026023 w 2657256"/>
                          <a:gd name="connsiteY331" fmla="*/ 2361018 h 3427818"/>
                          <a:gd name="connsiteX332" fmla="*/ 2043953 w 2657256"/>
                          <a:gd name="connsiteY332" fmla="*/ 2405842 h 3427818"/>
                          <a:gd name="connsiteX333" fmla="*/ 2061882 w 2657256"/>
                          <a:gd name="connsiteY333" fmla="*/ 2428254 h 3427818"/>
                          <a:gd name="connsiteX334" fmla="*/ 2088776 w 2657256"/>
                          <a:gd name="connsiteY334" fmla="*/ 2491007 h 3427818"/>
                          <a:gd name="connsiteX335" fmla="*/ 2102223 w 2657256"/>
                          <a:gd name="connsiteY335" fmla="*/ 2522383 h 3427818"/>
                          <a:gd name="connsiteX336" fmla="*/ 2106706 w 2657256"/>
                          <a:gd name="connsiteY336" fmla="*/ 2553760 h 3427818"/>
                          <a:gd name="connsiteX337" fmla="*/ 2124635 w 2657256"/>
                          <a:gd name="connsiteY337" fmla="*/ 2616513 h 3427818"/>
                          <a:gd name="connsiteX338" fmla="*/ 2138082 w 2657256"/>
                          <a:gd name="connsiteY338" fmla="*/ 2706160 h 3427818"/>
                          <a:gd name="connsiteX339" fmla="*/ 2147047 w 2657256"/>
                          <a:gd name="connsiteY339" fmla="*/ 2742018 h 3427818"/>
                          <a:gd name="connsiteX340" fmla="*/ 2151529 w 2657256"/>
                          <a:gd name="connsiteY340" fmla="*/ 2773395 h 3427818"/>
                          <a:gd name="connsiteX341" fmla="*/ 2160494 w 2657256"/>
                          <a:gd name="connsiteY341" fmla="*/ 2827183 h 3427818"/>
                          <a:gd name="connsiteX342" fmla="*/ 2156012 w 2657256"/>
                          <a:gd name="connsiteY342" fmla="*/ 3019924 h 3427818"/>
                          <a:gd name="connsiteX343" fmla="*/ 2138082 w 2657256"/>
                          <a:gd name="connsiteY343" fmla="*/ 3100607 h 3427818"/>
                          <a:gd name="connsiteX344" fmla="*/ 2133600 w 2657256"/>
                          <a:gd name="connsiteY344" fmla="*/ 3118536 h 3427818"/>
                          <a:gd name="connsiteX345" fmla="*/ 2120153 w 2657256"/>
                          <a:gd name="connsiteY345" fmla="*/ 3136466 h 3427818"/>
                          <a:gd name="connsiteX346" fmla="*/ 2111188 w 2657256"/>
                          <a:gd name="connsiteY346" fmla="*/ 3163360 h 3427818"/>
                          <a:gd name="connsiteX347" fmla="*/ 2088776 w 2657256"/>
                          <a:gd name="connsiteY347" fmla="*/ 3194736 h 3427818"/>
                          <a:gd name="connsiteX348" fmla="*/ 2075329 w 2657256"/>
                          <a:gd name="connsiteY348" fmla="*/ 3221630 h 3427818"/>
                          <a:gd name="connsiteX349" fmla="*/ 2061882 w 2657256"/>
                          <a:gd name="connsiteY349" fmla="*/ 3226113 h 3427818"/>
                          <a:gd name="connsiteX350" fmla="*/ 2021541 w 2657256"/>
                          <a:gd name="connsiteY350" fmla="*/ 3221630 h 3427818"/>
                          <a:gd name="connsiteX351" fmla="*/ 2012576 w 2657256"/>
                          <a:gd name="connsiteY351" fmla="*/ 3176807 h 3427818"/>
                          <a:gd name="connsiteX352" fmla="*/ 2048435 w 2657256"/>
                          <a:gd name="connsiteY352" fmla="*/ 3078195 h 3427818"/>
                          <a:gd name="connsiteX353" fmla="*/ 2048435 w 2657256"/>
                          <a:gd name="connsiteY353" fmla="*/ 3078195 h 3427818"/>
                          <a:gd name="connsiteX354" fmla="*/ 2061882 w 2657256"/>
                          <a:gd name="connsiteY354" fmla="*/ 3024407 h 3427818"/>
                          <a:gd name="connsiteX355" fmla="*/ 2070847 w 2657256"/>
                          <a:gd name="connsiteY355" fmla="*/ 2939242 h 3427818"/>
                          <a:gd name="connsiteX356" fmla="*/ 2066365 w 2657256"/>
                          <a:gd name="connsiteY356" fmla="*/ 2782360 h 3427818"/>
                          <a:gd name="connsiteX357" fmla="*/ 2043953 w 2657256"/>
                          <a:gd name="connsiteY357" fmla="*/ 2706160 h 3427818"/>
                          <a:gd name="connsiteX358" fmla="*/ 2030506 w 2657256"/>
                          <a:gd name="connsiteY358" fmla="*/ 2679266 h 3427818"/>
                          <a:gd name="connsiteX359" fmla="*/ 2017059 w 2657256"/>
                          <a:gd name="connsiteY359" fmla="*/ 2638924 h 3427818"/>
                          <a:gd name="connsiteX360" fmla="*/ 1981200 w 2657256"/>
                          <a:gd name="connsiteY360" fmla="*/ 2571689 h 3427818"/>
                          <a:gd name="connsiteX361" fmla="*/ 1972235 w 2657256"/>
                          <a:gd name="connsiteY361" fmla="*/ 2558242 h 3427818"/>
                          <a:gd name="connsiteX362" fmla="*/ 1958788 w 2657256"/>
                          <a:gd name="connsiteY362" fmla="*/ 2535830 h 3427818"/>
                          <a:gd name="connsiteX363" fmla="*/ 1905000 w 2657256"/>
                          <a:gd name="connsiteY363" fmla="*/ 2455148 h 3427818"/>
                          <a:gd name="connsiteX364" fmla="*/ 1882588 w 2657256"/>
                          <a:gd name="connsiteY364" fmla="*/ 2414807 h 3427818"/>
                          <a:gd name="connsiteX365" fmla="*/ 1869141 w 2657256"/>
                          <a:gd name="connsiteY365" fmla="*/ 2396877 h 3427818"/>
                          <a:gd name="connsiteX366" fmla="*/ 1806388 w 2657256"/>
                          <a:gd name="connsiteY366" fmla="*/ 2369983 h 3427818"/>
                          <a:gd name="connsiteX367" fmla="*/ 1779494 w 2657256"/>
                          <a:gd name="connsiteY367" fmla="*/ 2361018 h 3427818"/>
                          <a:gd name="connsiteX368" fmla="*/ 1752600 w 2657256"/>
                          <a:gd name="connsiteY368" fmla="*/ 2356536 h 3427818"/>
                          <a:gd name="connsiteX369" fmla="*/ 1680882 w 2657256"/>
                          <a:gd name="connsiteY369" fmla="*/ 2334124 h 3427818"/>
                          <a:gd name="connsiteX370" fmla="*/ 1719025 w 2657256"/>
                          <a:gd name="connsiteY370" fmla="*/ 2338268 h 3427818"/>
                          <a:gd name="connsiteX371" fmla="*/ 1756997 w 2657256"/>
                          <a:gd name="connsiteY371" fmla="*/ 2346387 h 3427818"/>
                          <a:gd name="connsiteX372" fmla="*/ 1656440 w 2657256"/>
                          <a:gd name="connsiteY372" fmla="*/ 2355520 h 3427818"/>
                          <a:gd name="connsiteX373" fmla="*/ 1537447 w 2657256"/>
                          <a:gd name="connsiteY373" fmla="*/ 2386897 h 3427818"/>
                          <a:gd name="connsiteX374" fmla="*/ 1571993 w 2657256"/>
                          <a:gd name="connsiteY374" fmla="*/ 2374894 h 3427818"/>
                          <a:gd name="connsiteX375" fmla="*/ 1509707 w 2657256"/>
                          <a:gd name="connsiteY375" fmla="*/ 2395863 h 3427818"/>
                          <a:gd name="connsiteX376" fmla="*/ 1500444 w 2657256"/>
                          <a:gd name="connsiteY376" fmla="*/ 2412208 h 3427818"/>
                          <a:gd name="connsiteX377" fmla="*/ 1402678 w 2657256"/>
                          <a:gd name="connsiteY377" fmla="*/ 2396578 h 3427818"/>
                          <a:gd name="connsiteX378" fmla="*/ 1322892 w 2657256"/>
                          <a:gd name="connsiteY378" fmla="*/ 2393889 h 3427818"/>
                          <a:gd name="connsiteX379" fmla="*/ 1199384 w 2657256"/>
                          <a:gd name="connsiteY379" fmla="*/ 2363978 h 3427818"/>
                          <a:gd name="connsiteX380" fmla="*/ 1066800 w 2657256"/>
                          <a:gd name="connsiteY380" fmla="*/ 2329642 h 3427818"/>
                          <a:gd name="connsiteX381" fmla="*/ 1030941 w 2657256"/>
                          <a:gd name="connsiteY381" fmla="*/ 2320677 h 3427818"/>
                          <a:gd name="connsiteX382" fmla="*/ 986118 w 2657256"/>
                          <a:gd name="connsiteY382" fmla="*/ 2298266 h 3427818"/>
                          <a:gd name="connsiteX383" fmla="*/ 968188 w 2657256"/>
                          <a:gd name="connsiteY383" fmla="*/ 2289301 h 3427818"/>
                          <a:gd name="connsiteX384" fmla="*/ 936812 w 2657256"/>
                          <a:gd name="connsiteY384" fmla="*/ 2271371 h 3427818"/>
                          <a:gd name="connsiteX385" fmla="*/ 905435 w 2657256"/>
                          <a:gd name="connsiteY385" fmla="*/ 2253442 h 3427818"/>
                          <a:gd name="connsiteX386" fmla="*/ 869576 w 2657256"/>
                          <a:gd name="connsiteY386" fmla="*/ 2266889 h 3427818"/>
                          <a:gd name="connsiteX387" fmla="*/ 856129 w 2657256"/>
                          <a:gd name="connsiteY387" fmla="*/ 2284818 h 3427818"/>
                          <a:gd name="connsiteX388" fmla="*/ 815788 w 2657256"/>
                          <a:gd name="connsiteY388" fmla="*/ 2325160 h 3427818"/>
                          <a:gd name="connsiteX389" fmla="*/ 788894 w 2657256"/>
                          <a:gd name="connsiteY389" fmla="*/ 2347571 h 3427818"/>
                          <a:gd name="connsiteX390" fmla="*/ 762000 w 2657256"/>
                          <a:gd name="connsiteY390" fmla="*/ 2369983 h 3427818"/>
                          <a:gd name="connsiteX391" fmla="*/ 753035 w 2657256"/>
                          <a:gd name="connsiteY391" fmla="*/ 2383430 h 3427818"/>
                          <a:gd name="connsiteX392" fmla="*/ 735106 w 2657256"/>
                          <a:gd name="connsiteY392" fmla="*/ 2396877 h 3427818"/>
                          <a:gd name="connsiteX393" fmla="*/ 712694 w 2657256"/>
                          <a:gd name="connsiteY393" fmla="*/ 2419289 h 3427818"/>
                          <a:gd name="connsiteX394" fmla="*/ 694765 w 2657256"/>
                          <a:gd name="connsiteY394" fmla="*/ 2432736 h 3427818"/>
                          <a:gd name="connsiteX395" fmla="*/ 681318 w 2657256"/>
                          <a:gd name="connsiteY395" fmla="*/ 2450666 h 3427818"/>
                          <a:gd name="connsiteX396" fmla="*/ 667870 w 2657256"/>
                          <a:gd name="connsiteY396" fmla="*/ 2459630 h 3427818"/>
                          <a:gd name="connsiteX397" fmla="*/ 623047 w 2657256"/>
                          <a:gd name="connsiteY397" fmla="*/ 2499971 h 3427818"/>
                          <a:gd name="connsiteX398" fmla="*/ 600635 w 2657256"/>
                          <a:gd name="connsiteY398" fmla="*/ 2531348 h 3427818"/>
                          <a:gd name="connsiteX399" fmla="*/ 587188 w 2657256"/>
                          <a:gd name="connsiteY399" fmla="*/ 2571689 h 3427818"/>
                          <a:gd name="connsiteX400" fmla="*/ 582706 w 2657256"/>
                          <a:gd name="connsiteY400" fmla="*/ 2603066 h 3427818"/>
                          <a:gd name="connsiteX401" fmla="*/ 596153 w 2657256"/>
                          <a:gd name="connsiteY401" fmla="*/ 2692713 h 3427818"/>
                          <a:gd name="connsiteX402" fmla="*/ 600635 w 2657256"/>
                          <a:gd name="connsiteY402" fmla="*/ 2710642 h 3427818"/>
                          <a:gd name="connsiteX403" fmla="*/ 609600 w 2657256"/>
                          <a:gd name="connsiteY403" fmla="*/ 2728571 h 3427818"/>
                          <a:gd name="connsiteX404" fmla="*/ 614082 w 2657256"/>
                          <a:gd name="connsiteY404" fmla="*/ 2746501 h 3427818"/>
                          <a:gd name="connsiteX405" fmla="*/ 623047 w 2657256"/>
                          <a:gd name="connsiteY405" fmla="*/ 2768913 h 3427818"/>
                          <a:gd name="connsiteX406" fmla="*/ 627529 w 2657256"/>
                          <a:gd name="connsiteY406" fmla="*/ 2791324 h 3427818"/>
                          <a:gd name="connsiteX407" fmla="*/ 640976 w 2657256"/>
                          <a:gd name="connsiteY407" fmla="*/ 2822701 h 3427818"/>
                          <a:gd name="connsiteX408" fmla="*/ 645459 w 2657256"/>
                          <a:gd name="connsiteY408" fmla="*/ 2836148 h 3427818"/>
                          <a:gd name="connsiteX409" fmla="*/ 658906 w 2657256"/>
                          <a:gd name="connsiteY409" fmla="*/ 2858560 h 3427818"/>
                          <a:gd name="connsiteX410" fmla="*/ 676835 w 2657256"/>
                          <a:gd name="connsiteY410" fmla="*/ 2921313 h 3427818"/>
                          <a:gd name="connsiteX411" fmla="*/ 690282 w 2657256"/>
                          <a:gd name="connsiteY411" fmla="*/ 2952689 h 3427818"/>
                          <a:gd name="connsiteX412" fmla="*/ 699247 w 2657256"/>
                          <a:gd name="connsiteY412" fmla="*/ 2997513 h 3427818"/>
                          <a:gd name="connsiteX413" fmla="*/ 703729 w 2657256"/>
                          <a:gd name="connsiteY413" fmla="*/ 3024407 h 3427818"/>
                          <a:gd name="connsiteX414" fmla="*/ 717176 w 2657256"/>
                          <a:gd name="connsiteY414" fmla="*/ 3051301 h 3427818"/>
                          <a:gd name="connsiteX415" fmla="*/ 735106 w 2657256"/>
                          <a:gd name="connsiteY415" fmla="*/ 3109571 h 3427818"/>
                          <a:gd name="connsiteX416" fmla="*/ 739588 w 2657256"/>
                          <a:gd name="connsiteY416" fmla="*/ 3136466 h 3427818"/>
                          <a:gd name="connsiteX417" fmla="*/ 762000 w 2657256"/>
                          <a:gd name="connsiteY417" fmla="*/ 3199218 h 3427818"/>
                          <a:gd name="connsiteX418" fmla="*/ 766482 w 2657256"/>
                          <a:gd name="connsiteY418" fmla="*/ 3288866 h 3427818"/>
                          <a:gd name="connsiteX419" fmla="*/ 770965 w 2657256"/>
                          <a:gd name="connsiteY419" fmla="*/ 3311277 h 3427818"/>
                          <a:gd name="connsiteX420" fmla="*/ 775447 w 2657256"/>
                          <a:gd name="connsiteY420" fmla="*/ 3342654 h 3427818"/>
                          <a:gd name="connsiteX421" fmla="*/ 748553 w 2657256"/>
                          <a:gd name="connsiteY421" fmla="*/ 3391960 h 3427818"/>
                          <a:gd name="connsiteX422" fmla="*/ 721659 w 2657256"/>
                          <a:gd name="connsiteY422" fmla="*/ 3400924 h 3427818"/>
                          <a:gd name="connsiteX423" fmla="*/ 708212 w 2657256"/>
                          <a:gd name="connsiteY423" fmla="*/ 3405407 h 3427818"/>
                          <a:gd name="connsiteX424" fmla="*/ 623047 w 2657256"/>
                          <a:gd name="connsiteY424" fmla="*/ 3387477 h 3427818"/>
                          <a:gd name="connsiteX425" fmla="*/ 609600 w 2657256"/>
                          <a:gd name="connsiteY425" fmla="*/ 3365066 h 3427818"/>
                          <a:gd name="connsiteX426" fmla="*/ 591670 w 2657256"/>
                          <a:gd name="connsiteY426" fmla="*/ 3324724 h 3427818"/>
                          <a:gd name="connsiteX427" fmla="*/ 560294 w 2657256"/>
                          <a:gd name="connsiteY427" fmla="*/ 3266454 h 3427818"/>
                          <a:gd name="connsiteX428" fmla="*/ 551329 w 2657256"/>
                          <a:gd name="connsiteY428" fmla="*/ 3253007 h 3427818"/>
                          <a:gd name="connsiteX429" fmla="*/ 528918 w 2657256"/>
                          <a:gd name="connsiteY429" fmla="*/ 3230595 h 3427818"/>
                          <a:gd name="connsiteX430" fmla="*/ 519953 w 2657256"/>
                          <a:gd name="connsiteY430" fmla="*/ 3185771 h 3427818"/>
                          <a:gd name="connsiteX431" fmla="*/ 524435 w 2657256"/>
                          <a:gd name="connsiteY431" fmla="*/ 3158877 h 3427818"/>
                          <a:gd name="connsiteX432" fmla="*/ 528918 w 2657256"/>
                          <a:gd name="connsiteY432" fmla="*/ 3145430 h 3427818"/>
                          <a:gd name="connsiteX433" fmla="*/ 542365 w 2657256"/>
                          <a:gd name="connsiteY433" fmla="*/ 3109571 h 3427818"/>
                          <a:gd name="connsiteX434" fmla="*/ 484094 w 2657256"/>
                          <a:gd name="connsiteY434" fmla="*/ 2943724 h 3427818"/>
                          <a:gd name="connsiteX435" fmla="*/ 443753 w 2657256"/>
                          <a:gd name="connsiteY435" fmla="*/ 2836148 h 3427818"/>
                          <a:gd name="connsiteX436" fmla="*/ 439270 w 2657256"/>
                          <a:gd name="connsiteY436" fmla="*/ 2809254 h 3427818"/>
                          <a:gd name="connsiteX437" fmla="*/ 430306 w 2657256"/>
                          <a:gd name="connsiteY437" fmla="*/ 2773395 h 3427818"/>
                          <a:gd name="connsiteX438" fmla="*/ 425823 w 2657256"/>
                          <a:gd name="connsiteY438" fmla="*/ 2737536 h 3427818"/>
                          <a:gd name="connsiteX439" fmla="*/ 398929 w 2657256"/>
                          <a:gd name="connsiteY439" fmla="*/ 2656854 h 3427818"/>
                          <a:gd name="connsiteX440" fmla="*/ 385482 w 2657256"/>
                          <a:gd name="connsiteY440" fmla="*/ 2625477 h 3427818"/>
                          <a:gd name="connsiteX441" fmla="*/ 381000 w 2657256"/>
                          <a:gd name="connsiteY441" fmla="*/ 2607548 h 3427818"/>
                          <a:gd name="connsiteX442" fmla="*/ 372035 w 2657256"/>
                          <a:gd name="connsiteY442" fmla="*/ 2540313 h 3427818"/>
                          <a:gd name="connsiteX443" fmla="*/ 367553 w 2657256"/>
                          <a:gd name="connsiteY443" fmla="*/ 2526866 h 3427818"/>
                          <a:gd name="connsiteX444" fmla="*/ 407894 w 2657256"/>
                          <a:gd name="connsiteY444" fmla="*/ 2508936 h 3427818"/>
                          <a:gd name="connsiteX445" fmla="*/ 515470 w 2657256"/>
                          <a:gd name="connsiteY445" fmla="*/ 2464113 h 3427818"/>
                          <a:gd name="connsiteX446" fmla="*/ 578223 w 2657256"/>
                          <a:gd name="connsiteY446" fmla="*/ 2410324 h 3427818"/>
                          <a:gd name="connsiteX447" fmla="*/ 587188 w 2657256"/>
                          <a:gd name="connsiteY447" fmla="*/ 2387913 h 3427818"/>
                          <a:gd name="connsiteX448" fmla="*/ 614082 w 2657256"/>
                          <a:gd name="connsiteY448" fmla="*/ 2311713 h 3427818"/>
                          <a:gd name="connsiteX449" fmla="*/ 649941 w 2657256"/>
                          <a:gd name="connsiteY449" fmla="*/ 2257924 h 3427818"/>
                          <a:gd name="connsiteX450" fmla="*/ 690282 w 2657256"/>
                          <a:gd name="connsiteY450" fmla="*/ 2231030 h 3427818"/>
                          <a:gd name="connsiteX451" fmla="*/ 703729 w 2657256"/>
                          <a:gd name="connsiteY451" fmla="*/ 2222066 h 3427818"/>
                          <a:gd name="connsiteX452" fmla="*/ 739588 w 2657256"/>
                          <a:gd name="connsiteY452" fmla="*/ 2204136 h 3427818"/>
                          <a:gd name="connsiteX453" fmla="*/ 708212 w 2657256"/>
                          <a:gd name="connsiteY453" fmla="*/ 2244477 h 3427818"/>
                          <a:gd name="connsiteX454" fmla="*/ 654423 w 2657256"/>
                          <a:gd name="connsiteY454" fmla="*/ 2298266 h 3427818"/>
                          <a:gd name="connsiteX455" fmla="*/ 636494 w 2657256"/>
                          <a:gd name="connsiteY455" fmla="*/ 2316195 h 3427818"/>
                          <a:gd name="connsiteX456" fmla="*/ 614082 w 2657256"/>
                          <a:gd name="connsiteY456" fmla="*/ 2343089 h 3427818"/>
                          <a:gd name="connsiteX457" fmla="*/ 592179 w 2657256"/>
                          <a:gd name="connsiteY457" fmla="*/ 2339284 h 3427818"/>
                          <a:gd name="connsiteX458" fmla="*/ 555980 w 2657256"/>
                          <a:gd name="connsiteY458" fmla="*/ 2370829 h 3427818"/>
                          <a:gd name="connsiteX459" fmla="*/ 524435 w 2657256"/>
                          <a:gd name="connsiteY459" fmla="*/ 2405842 h 3427818"/>
                          <a:gd name="connsiteX460" fmla="*/ 502023 w 2657256"/>
                          <a:gd name="connsiteY460" fmla="*/ 2419289 h 3427818"/>
                          <a:gd name="connsiteX461" fmla="*/ 461682 w 2657256"/>
                          <a:gd name="connsiteY461" fmla="*/ 2446183 h 3427818"/>
                          <a:gd name="connsiteX462" fmla="*/ 448235 w 2657256"/>
                          <a:gd name="connsiteY462" fmla="*/ 2455148 h 3427818"/>
                          <a:gd name="connsiteX463" fmla="*/ 430306 w 2657256"/>
                          <a:gd name="connsiteY463" fmla="*/ 2464113 h 3427818"/>
                          <a:gd name="connsiteX464" fmla="*/ 412376 w 2657256"/>
                          <a:gd name="connsiteY464" fmla="*/ 2477560 h 3427818"/>
                          <a:gd name="connsiteX465" fmla="*/ 389965 w 2657256"/>
                          <a:gd name="connsiteY465" fmla="*/ 2486524 h 3427818"/>
                          <a:gd name="connsiteX466" fmla="*/ 372035 w 2657256"/>
                          <a:gd name="connsiteY466" fmla="*/ 2499971 h 3427818"/>
                          <a:gd name="connsiteX467" fmla="*/ 318247 w 2657256"/>
                          <a:gd name="connsiteY467" fmla="*/ 2531348 h 3427818"/>
                          <a:gd name="connsiteX468" fmla="*/ 304800 w 2657256"/>
                          <a:gd name="connsiteY468" fmla="*/ 2549277 h 3427818"/>
                          <a:gd name="connsiteX469" fmla="*/ 282388 w 2657256"/>
                          <a:gd name="connsiteY469" fmla="*/ 2576171 h 3427818"/>
                          <a:gd name="connsiteX470" fmla="*/ 295835 w 2657256"/>
                          <a:gd name="connsiteY470" fmla="*/ 2872007 h 3427818"/>
                          <a:gd name="connsiteX471" fmla="*/ 300318 w 2657256"/>
                          <a:gd name="connsiteY471" fmla="*/ 2894418 h 3427818"/>
                          <a:gd name="connsiteX472" fmla="*/ 304800 w 2657256"/>
                          <a:gd name="connsiteY472" fmla="*/ 2925795 h 3427818"/>
                          <a:gd name="connsiteX473" fmla="*/ 309282 w 2657256"/>
                          <a:gd name="connsiteY473" fmla="*/ 2984066 h 3427818"/>
                          <a:gd name="connsiteX474" fmla="*/ 322729 w 2657256"/>
                          <a:gd name="connsiteY474" fmla="*/ 3042336 h 3427818"/>
                          <a:gd name="connsiteX475" fmla="*/ 327212 w 2657256"/>
                          <a:gd name="connsiteY475" fmla="*/ 3069230 h 3427818"/>
                          <a:gd name="connsiteX476" fmla="*/ 331694 w 2657256"/>
                          <a:gd name="connsiteY476" fmla="*/ 3100607 h 3427818"/>
                          <a:gd name="connsiteX477" fmla="*/ 345141 w 2657256"/>
                          <a:gd name="connsiteY477" fmla="*/ 3127501 h 3427818"/>
                          <a:gd name="connsiteX478" fmla="*/ 367553 w 2657256"/>
                          <a:gd name="connsiteY478" fmla="*/ 3181289 h 3427818"/>
                          <a:gd name="connsiteX479" fmla="*/ 381000 w 2657256"/>
                          <a:gd name="connsiteY479" fmla="*/ 3239560 h 3427818"/>
                          <a:gd name="connsiteX480" fmla="*/ 389965 w 2657256"/>
                          <a:gd name="connsiteY480" fmla="*/ 3253007 h 3427818"/>
                          <a:gd name="connsiteX481" fmla="*/ 394447 w 2657256"/>
                          <a:gd name="connsiteY481" fmla="*/ 3270936 h 3427818"/>
                          <a:gd name="connsiteX482" fmla="*/ 412376 w 2657256"/>
                          <a:gd name="connsiteY482" fmla="*/ 3302313 h 3427818"/>
                          <a:gd name="connsiteX483" fmla="*/ 416859 w 2657256"/>
                          <a:gd name="connsiteY483" fmla="*/ 3315760 h 3427818"/>
                          <a:gd name="connsiteX484" fmla="*/ 425823 w 2657256"/>
                          <a:gd name="connsiteY484" fmla="*/ 3329207 h 3427818"/>
                          <a:gd name="connsiteX485" fmla="*/ 439270 w 2657256"/>
                          <a:gd name="connsiteY485" fmla="*/ 3360583 h 3427818"/>
                          <a:gd name="connsiteX486" fmla="*/ 439270 w 2657256"/>
                          <a:gd name="connsiteY486" fmla="*/ 3409889 h 3427818"/>
                          <a:gd name="connsiteX487" fmla="*/ 430306 w 2657256"/>
                          <a:gd name="connsiteY487" fmla="*/ 3423336 h 3427818"/>
                          <a:gd name="connsiteX488" fmla="*/ 412376 w 2657256"/>
                          <a:gd name="connsiteY488" fmla="*/ 3427818 h 3427818"/>
                          <a:gd name="connsiteX489" fmla="*/ 295835 w 2657256"/>
                          <a:gd name="connsiteY489" fmla="*/ 3414371 h 3427818"/>
                          <a:gd name="connsiteX490" fmla="*/ 264459 w 2657256"/>
                          <a:gd name="connsiteY490" fmla="*/ 3333689 h 3427818"/>
                          <a:gd name="connsiteX491" fmla="*/ 259976 w 2657256"/>
                          <a:gd name="connsiteY491" fmla="*/ 3297830 h 3427818"/>
                          <a:gd name="connsiteX492" fmla="*/ 246529 w 2657256"/>
                          <a:gd name="connsiteY492" fmla="*/ 3235077 h 3427818"/>
                          <a:gd name="connsiteX493" fmla="*/ 237565 w 2657256"/>
                          <a:gd name="connsiteY493" fmla="*/ 3140948 h 3427818"/>
                          <a:gd name="connsiteX494" fmla="*/ 228600 w 2657256"/>
                          <a:gd name="connsiteY494" fmla="*/ 3114054 h 3427818"/>
                          <a:gd name="connsiteX495" fmla="*/ 219635 w 2657256"/>
                          <a:gd name="connsiteY495" fmla="*/ 3078195 h 3427818"/>
                          <a:gd name="connsiteX496" fmla="*/ 206188 w 2657256"/>
                          <a:gd name="connsiteY496" fmla="*/ 3037854 h 3427818"/>
                          <a:gd name="connsiteX497" fmla="*/ 201706 w 2657256"/>
                          <a:gd name="connsiteY497" fmla="*/ 3006477 h 3427818"/>
                          <a:gd name="connsiteX498" fmla="*/ 197223 w 2657256"/>
                          <a:gd name="connsiteY498" fmla="*/ 2984066 h 3427818"/>
                          <a:gd name="connsiteX499" fmla="*/ 192741 w 2657256"/>
                          <a:gd name="connsiteY499" fmla="*/ 2948207 h 3427818"/>
                          <a:gd name="connsiteX500" fmla="*/ 188259 w 2657256"/>
                          <a:gd name="connsiteY500" fmla="*/ 2907866 h 3427818"/>
                          <a:gd name="connsiteX501" fmla="*/ 179294 w 2657256"/>
                          <a:gd name="connsiteY501" fmla="*/ 2880971 h 3427818"/>
                          <a:gd name="connsiteX502" fmla="*/ 165847 w 2657256"/>
                          <a:gd name="connsiteY502" fmla="*/ 2831666 h 3427818"/>
                          <a:gd name="connsiteX503" fmla="*/ 161365 w 2657256"/>
                          <a:gd name="connsiteY503" fmla="*/ 2804771 h 3427818"/>
                          <a:gd name="connsiteX504" fmla="*/ 156882 w 2657256"/>
                          <a:gd name="connsiteY504" fmla="*/ 2616513 h 3427818"/>
                          <a:gd name="connsiteX505" fmla="*/ 152400 w 2657256"/>
                          <a:gd name="connsiteY505" fmla="*/ 2576171 h 3427818"/>
                          <a:gd name="connsiteX506" fmla="*/ 118035 w 2657256"/>
                          <a:gd name="connsiteY506" fmla="*/ 2456941 h 3427818"/>
                          <a:gd name="connsiteX507" fmla="*/ 117048 w 2657256"/>
                          <a:gd name="connsiteY507" fmla="*/ 2401360 h 3427818"/>
                          <a:gd name="connsiteX508" fmla="*/ 100106 w 2657256"/>
                          <a:gd name="connsiteY508" fmla="*/ 2387913 h 3427818"/>
                          <a:gd name="connsiteX509" fmla="*/ 138953 w 2657256"/>
                          <a:gd name="connsiteY509" fmla="*/ 2369983 h 3427818"/>
                          <a:gd name="connsiteX510" fmla="*/ 152400 w 2657256"/>
                          <a:gd name="connsiteY510" fmla="*/ 2361018 h 3427818"/>
                          <a:gd name="connsiteX511" fmla="*/ 170329 w 2657256"/>
                          <a:gd name="connsiteY511" fmla="*/ 2316195 h 3427818"/>
                          <a:gd name="connsiteX512" fmla="*/ 188259 w 2657256"/>
                          <a:gd name="connsiteY512" fmla="*/ 2280336 h 3427818"/>
                          <a:gd name="connsiteX513" fmla="*/ 206188 w 2657256"/>
                          <a:gd name="connsiteY513" fmla="*/ 2244477 h 3427818"/>
                          <a:gd name="connsiteX514" fmla="*/ 210670 w 2657256"/>
                          <a:gd name="connsiteY514" fmla="*/ 2231030 h 3427818"/>
                          <a:gd name="connsiteX515" fmla="*/ 219635 w 2657256"/>
                          <a:gd name="connsiteY515" fmla="*/ 2172760 h 3427818"/>
                          <a:gd name="connsiteX516" fmla="*/ 210670 w 2657256"/>
                          <a:gd name="connsiteY516" fmla="*/ 2015877 h 3427818"/>
                          <a:gd name="connsiteX517" fmla="*/ 192741 w 2657256"/>
                          <a:gd name="connsiteY517" fmla="*/ 1980018 h 3427818"/>
                          <a:gd name="connsiteX518" fmla="*/ 179294 w 2657256"/>
                          <a:gd name="connsiteY518" fmla="*/ 1948642 h 3427818"/>
                          <a:gd name="connsiteX519" fmla="*/ 165847 w 2657256"/>
                          <a:gd name="connsiteY519" fmla="*/ 1921748 h 3427818"/>
                          <a:gd name="connsiteX520" fmla="*/ 152400 w 2657256"/>
                          <a:gd name="connsiteY520" fmla="*/ 1890371 h 3427818"/>
                          <a:gd name="connsiteX521" fmla="*/ 143435 w 2657256"/>
                          <a:gd name="connsiteY521" fmla="*/ 1876924 h 3427818"/>
                          <a:gd name="connsiteX522" fmla="*/ 107576 w 2657256"/>
                          <a:gd name="connsiteY522" fmla="*/ 1841066 h 3427818"/>
                          <a:gd name="connsiteX523" fmla="*/ 94129 w 2657256"/>
                          <a:gd name="connsiteY523" fmla="*/ 1836583 h 3427818"/>
                          <a:gd name="connsiteX524" fmla="*/ 71718 w 2657256"/>
                          <a:gd name="connsiteY524" fmla="*/ 1827618 h 3427818"/>
                          <a:gd name="connsiteX525" fmla="*/ 58270 w 2657256"/>
                          <a:gd name="connsiteY525" fmla="*/ 1818654 h 3427818"/>
                          <a:gd name="connsiteX526" fmla="*/ 26894 w 2657256"/>
                          <a:gd name="connsiteY526" fmla="*/ 1787277 h 3427818"/>
                          <a:gd name="connsiteX527" fmla="*/ 0 w 2657256"/>
                          <a:gd name="connsiteY527" fmla="*/ 1764866 h 3427818"/>
                          <a:gd name="connsiteX0" fmla="*/ 0 w 2657256"/>
                          <a:gd name="connsiteY0" fmla="*/ 1764866 h 3427818"/>
                          <a:gd name="connsiteX1" fmla="*/ 22412 w 2657256"/>
                          <a:gd name="connsiteY1" fmla="*/ 1755901 h 3427818"/>
                          <a:gd name="connsiteX2" fmla="*/ 31376 w 2657256"/>
                          <a:gd name="connsiteY2" fmla="*/ 1737971 h 3427818"/>
                          <a:gd name="connsiteX3" fmla="*/ 44823 w 2657256"/>
                          <a:gd name="connsiteY3" fmla="*/ 1729007 h 3427818"/>
                          <a:gd name="connsiteX4" fmla="*/ 58270 w 2657256"/>
                          <a:gd name="connsiteY4" fmla="*/ 1711077 h 3427818"/>
                          <a:gd name="connsiteX5" fmla="*/ 76200 w 2657256"/>
                          <a:gd name="connsiteY5" fmla="*/ 1702113 h 3427818"/>
                          <a:gd name="connsiteX6" fmla="*/ 98612 w 2657256"/>
                          <a:gd name="connsiteY6" fmla="*/ 1693148 h 3427818"/>
                          <a:gd name="connsiteX7" fmla="*/ 125506 w 2657256"/>
                          <a:gd name="connsiteY7" fmla="*/ 1684183 h 3427818"/>
                          <a:gd name="connsiteX8" fmla="*/ 152400 w 2657256"/>
                          <a:gd name="connsiteY8" fmla="*/ 1666254 h 3427818"/>
                          <a:gd name="connsiteX9" fmla="*/ 170329 w 2657256"/>
                          <a:gd name="connsiteY9" fmla="*/ 1657289 h 3427818"/>
                          <a:gd name="connsiteX10" fmla="*/ 188259 w 2657256"/>
                          <a:gd name="connsiteY10" fmla="*/ 1639360 h 3427818"/>
                          <a:gd name="connsiteX11" fmla="*/ 228600 w 2657256"/>
                          <a:gd name="connsiteY11" fmla="*/ 1621430 h 3427818"/>
                          <a:gd name="connsiteX12" fmla="*/ 255494 w 2657256"/>
                          <a:gd name="connsiteY12" fmla="*/ 1603501 h 3427818"/>
                          <a:gd name="connsiteX13" fmla="*/ 300318 w 2657256"/>
                          <a:gd name="connsiteY13" fmla="*/ 1581089 h 3427818"/>
                          <a:gd name="connsiteX14" fmla="*/ 313765 w 2657256"/>
                          <a:gd name="connsiteY14" fmla="*/ 1572124 h 3427818"/>
                          <a:gd name="connsiteX15" fmla="*/ 340659 w 2657256"/>
                          <a:gd name="connsiteY15" fmla="*/ 1567642 h 3427818"/>
                          <a:gd name="connsiteX16" fmla="*/ 363070 w 2657256"/>
                          <a:gd name="connsiteY16" fmla="*/ 1563160 h 3427818"/>
                          <a:gd name="connsiteX17" fmla="*/ 389965 w 2657256"/>
                          <a:gd name="connsiteY17" fmla="*/ 1558677 h 3427818"/>
                          <a:gd name="connsiteX18" fmla="*/ 425823 w 2657256"/>
                          <a:gd name="connsiteY18" fmla="*/ 1554195 h 3427818"/>
                          <a:gd name="connsiteX19" fmla="*/ 470647 w 2657256"/>
                          <a:gd name="connsiteY19" fmla="*/ 1545230 h 3427818"/>
                          <a:gd name="connsiteX20" fmla="*/ 515470 w 2657256"/>
                          <a:gd name="connsiteY20" fmla="*/ 1536266 h 3427818"/>
                          <a:gd name="connsiteX21" fmla="*/ 528918 w 2657256"/>
                          <a:gd name="connsiteY21" fmla="*/ 1527301 h 3427818"/>
                          <a:gd name="connsiteX22" fmla="*/ 600635 w 2657256"/>
                          <a:gd name="connsiteY22" fmla="*/ 1513854 h 3427818"/>
                          <a:gd name="connsiteX23" fmla="*/ 690282 w 2657256"/>
                          <a:gd name="connsiteY23" fmla="*/ 1504889 h 3427818"/>
                          <a:gd name="connsiteX24" fmla="*/ 793376 w 2657256"/>
                          <a:gd name="connsiteY24" fmla="*/ 1509371 h 3427818"/>
                          <a:gd name="connsiteX25" fmla="*/ 874059 w 2657256"/>
                          <a:gd name="connsiteY25" fmla="*/ 1522818 h 3427818"/>
                          <a:gd name="connsiteX26" fmla="*/ 914400 w 2657256"/>
                          <a:gd name="connsiteY26" fmla="*/ 1527301 h 3427818"/>
                          <a:gd name="connsiteX27" fmla="*/ 1030941 w 2657256"/>
                          <a:gd name="connsiteY27" fmla="*/ 1540748 h 3427818"/>
                          <a:gd name="connsiteX28" fmla="*/ 1151965 w 2657256"/>
                          <a:gd name="connsiteY28" fmla="*/ 1549713 h 3427818"/>
                          <a:gd name="connsiteX29" fmla="*/ 1281953 w 2657256"/>
                          <a:gd name="connsiteY29" fmla="*/ 1558677 h 3427818"/>
                          <a:gd name="connsiteX30" fmla="*/ 1465729 w 2657256"/>
                          <a:gd name="connsiteY30" fmla="*/ 1554195 h 3427818"/>
                          <a:gd name="connsiteX31" fmla="*/ 1510553 w 2657256"/>
                          <a:gd name="connsiteY31" fmla="*/ 1549713 h 3427818"/>
                          <a:gd name="connsiteX32" fmla="*/ 1582270 w 2657256"/>
                          <a:gd name="connsiteY32" fmla="*/ 1518336 h 3427818"/>
                          <a:gd name="connsiteX33" fmla="*/ 1604682 w 2657256"/>
                          <a:gd name="connsiteY33" fmla="*/ 1513854 h 3427818"/>
                          <a:gd name="connsiteX34" fmla="*/ 1622612 w 2657256"/>
                          <a:gd name="connsiteY34" fmla="*/ 1504889 h 3427818"/>
                          <a:gd name="connsiteX35" fmla="*/ 1645023 w 2657256"/>
                          <a:gd name="connsiteY35" fmla="*/ 1495924 h 3427818"/>
                          <a:gd name="connsiteX36" fmla="*/ 1662953 w 2657256"/>
                          <a:gd name="connsiteY36" fmla="*/ 1482477 h 3427818"/>
                          <a:gd name="connsiteX37" fmla="*/ 1698812 w 2657256"/>
                          <a:gd name="connsiteY37" fmla="*/ 1464548 h 3427818"/>
                          <a:gd name="connsiteX38" fmla="*/ 1739153 w 2657256"/>
                          <a:gd name="connsiteY38" fmla="*/ 1437654 h 3427818"/>
                          <a:gd name="connsiteX39" fmla="*/ 1752600 w 2657256"/>
                          <a:gd name="connsiteY39" fmla="*/ 1424207 h 3427818"/>
                          <a:gd name="connsiteX40" fmla="*/ 1775012 w 2657256"/>
                          <a:gd name="connsiteY40" fmla="*/ 1410760 h 3427818"/>
                          <a:gd name="connsiteX41" fmla="*/ 1797423 w 2657256"/>
                          <a:gd name="connsiteY41" fmla="*/ 1392830 h 3427818"/>
                          <a:gd name="connsiteX42" fmla="*/ 1810870 w 2657256"/>
                          <a:gd name="connsiteY42" fmla="*/ 1361454 h 3427818"/>
                          <a:gd name="connsiteX43" fmla="*/ 1815353 w 2657256"/>
                          <a:gd name="connsiteY43" fmla="*/ 1348007 h 3427818"/>
                          <a:gd name="connsiteX44" fmla="*/ 1801906 w 2657256"/>
                          <a:gd name="connsiteY44" fmla="*/ 1195607 h 3427818"/>
                          <a:gd name="connsiteX45" fmla="*/ 1792941 w 2657256"/>
                          <a:gd name="connsiteY45" fmla="*/ 1182160 h 3427818"/>
                          <a:gd name="connsiteX46" fmla="*/ 1757082 w 2657256"/>
                          <a:gd name="connsiteY46" fmla="*/ 1150783 h 3427818"/>
                          <a:gd name="connsiteX47" fmla="*/ 1730188 w 2657256"/>
                          <a:gd name="connsiteY47" fmla="*/ 1123889 h 3427818"/>
                          <a:gd name="connsiteX48" fmla="*/ 1703294 w 2657256"/>
                          <a:gd name="connsiteY48" fmla="*/ 1105960 h 3427818"/>
                          <a:gd name="connsiteX49" fmla="*/ 1622612 w 2657256"/>
                          <a:gd name="connsiteY49" fmla="*/ 1110442 h 3427818"/>
                          <a:gd name="connsiteX50" fmla="*/ 1595718 w 2657256"/>
                          <a:gd name="connsiteY50" fmla="*/ 1119407 h 3427818"/>
                          <a:gd name="connsiteX51" fmla="*/ 1573306 w 2657256"/>
                          <a:gd name="connsiteY51" fmla="*/ 1123889 h 3427818"/>
                          <a:gd name="connsiteX52" fmla="*/ 1453385 w 2657256"/>
                          <a:gd name="connsiteY52" fmla="*/ 1139698 h 3427818"/>
                          <a:gd name="connsiteX53" fmla="*/ 1326776 w 2657256"/>
                          <a:gd name="connsiteY53" fmla="*/ 1119407 h 3427818"/>
                          <a:gd name="connsiteX54" fmla="*/ 1308847 w 2657256"/>
                          <a:gd name="connsiteY54" fmla="*/ 1114924 h 3427818"/>
                          <a:gd name="connsiteX55" fmla="*/ 1277470 w 2657256"/>
                          <a:gd name="connsiteY55" fmla="*/ 1110442 h 3427818"/>
                          <a:gd name="connsiteX56" fmla="*/ 1259541 w 2657256"/>
                          <a:gd name="connsiteY56" fmla="*/ 1105960 h 3427818"/>
                          <a:gd name="connsiteX57" fmla="*/ 1232647 w 2657256"/>
                          <a:gd name="connsiteY57" fmla="*/ 1101477 h 3427818"/>
                          <a:gd name="connsiteX58" fmla="*/ 1053353 w 2657256"/>
                          <a:gd name="connsiteY58" fmla="*/ 1105960 h 3427818"/>
                          <a:gd name="connsiteX59" fmla="*/ 1035423 w 2657256"/>
                          <a:gd name="connsiteY59" fmla="*/ 1110442 h 3427818"/>
                          <a:gd name="connsiteX60" fmla="*/ 1008529 w 2657256"/>
                          <a:gd name="connsiteY60" fmla="*/ 1114924 h 3427818"/>
                          <a:gd name="connsiteX61" fmla="*/ 995082 w 2657256"/>
                          <a:gd name="connsiteY61" fmla="*/ 1119407 h 3427818"/>
                          <a:gd name="connsiteX62" fmla="*/ 945776 w 2657256"/>
                          <a:gd name="connsiteY62" fmla="*/ 1088030 h 3427818"/>
                          <a:gd name="connsiteX63" fmla="*/ 941294 w 2657256"/>
                          <a:gd name="connsiteY63" fmla="*/ 1074583 h 3427818"/>
                          <a:gd name="connsiteX64" fmla="*/ 932329 w 2657256"/>
                          <a:gd name="connsiteY64" fmla="*/ 975971 h 3427818"/>
                          <a:gd name="connsiteX65" fmla="*/ 914400 w 2657256"/>
                          <a:gd name="connsiteY65" fmla="*/ 958042 h 3427818"/>
                          <a:gd name="connsiteX66" fmla="*/ 918882 w 2657256"/>
                          <a:gd name="connsiteY66" fmla="*/ 926666 h 3427818"/>
                          <a:gd name="connsiteX67" fmla="*/ 941294 w 2657256"/>
                          <a:gd name="connsiteY67" fmla="*/ 922183 h 3427818"/>
                          <a:gd name="connsiteX68" fmla="*/ 959223 w 2657256"/>
                          <a:gd name="connsiteY68" fmla="*/ 908736 h 3427818"/>
                          <a:gd name="connsiteX69" fmla="*/ 990600 w 2657256"/>
                          <a:gd name="connsiteY69" fmla="*/ 904254 h 3427818"/>
                          <a:gd name="connsiteX70" fmla="*/ 1129553 w 2657256"/>
                          <a:gd name="connsiteY70" fmla="*/ 895289 h 3427818"/>
                          <a:gd name="connsiteX71" fmla="*/ 1147482 w 2657256"/>
                          <a:gd name="connsiteY71" fmla="*/ 886324 h 3427818"/>
                          <a:gd name="connsiteX72" fmla="*/ 1178859 w 2657256"/>
                          <a:gd name="connsiteY72" fmla="*/ 863913 h 3427818"/>
                          <a:gd name="connsiteX73" fmla="*/ 1192306 w 2657256"/>
                          <a:gd name="connsiteY73" fmla="*/ 850466 h 3427818"/>
                          <a:gd name="connsiteX74" fmla="*/ 1214718 w 2657256"/>
                          <a:gd name="connsiteY74" fmla="*/ 841501 h 3427818"/>
                          <a:gd name="connsiteX75" fmla="*/ 1241612 w 2657256"/>
                          <a:gd name="connsiteY75" fmla="*/ 828054 h 3427818"/>
                          <a:gd name="connsiteX76" fmla="*/ 1277470 w 2657256"/>
                          <a:gd name="connsiteY76" fmla="*/ 810124 h 3427818"/>
                          <a:gd name="connsiteX77" fmla="*/ 1295400 w 2657256"/>
                          <a:gd name="connsiteY77" fmla="*/ 787713 h 3427818"/>
                          <a:gd name="connsiteX78" fmla="*/ 1317812 w 2657256"/>
                          <a:gd name="connsiteY78" fmla="*/ 765301 h 3427818"/>
                          <a:gd name="connsiteX79" fmla="*/ 1353670 w 2657256"/>
                          <a:gd name="connsiteY79" fmla="*/ 720477 h 3427818"/>
                          <a:gd name="connsiteX80" fmla="*/ 1371600 w 2657256"/>
                          <a:gd name="connsiteY80" fmla="*/ 693583 h 3427818"/>
                          <a:gd name="connsiteX81" fmla="*/ 1380565 w 2657256"/>
                          <a:gd name="connsiteY81" fmla="*/ 653242 h 3427818"/>
                          <a:gd name="connsiteX82" fmla="*/ 1385047 w 2657256"/>
                          <a:gd name="connsiteY82" fmla="*/ 639795 h 3427818"/>
                          <a:gd name="connsiteX83" fmla="*/ 1380565 w 2657256"/>
                          <a:gd name="connsiteY83" fmla="*/ 590489 h 3427818"/>
                          <a:gd name="connsiteX84" fmla="*/ 1367118 w 2657256"/>
                          <a:gd name="connsiteY84" fmla="*/ 581524 h 3427818"/>
                          <a:gd name="connsiteX85" fmla="*/ 1349188 w 2657256"/>
                          <a:gd name="connsiteY85" fmla="*/ 577042 h 3427818"/>
                          <a:gd name="connsiteX86" fmla="*/ 1326776 w 2657256"/>
                          <a:gd name="connsiteY86" fmla="*/ 568077 h 3427818"/>
                          <a:gd name="connsiteX87" fmla="*/ 1281953 w 2657256"/>
                          <a:gd name="connsiteY87" fmla="*/ 572560 h 3427818"/>
                          <a:gd name="connsiteX88" fmla="*/ 1250576 w 2657256"/>
                          <a:gd name="connsiteY88" fmla="*/ 586007 h 3427818"/>
                          <a:gd name="connsiteX89" fmla="*/ 1210235 w 2657256"/>
                          <a:gd name="connsiteY89" fmla="*/ 599454 h 3427818"/>
                          <a:gd name="connsiteX90" fmla="*/ 1183341 w 2657256"/>
                          <a:gd name="connsiteY90" fmla="*/ 612901 h 3427818"/>
                          <a:gd name="connsiteX91" fmla="*/ 1160929 w 2657256"/>
                          <a:gd name="connsiteY91" fmla="*/ 626348 h 3427818"/>
                          <a:gd name="connsiteX92" fmla="*/ 1134035 w 2657256"/>
                          <a:gd name="connsiteY92" fmla="*/ 635313 h 3427818"/>
                          <a:gd name="connsiteX93" fmla="*/ 1111623 w 2657256"/>
                          <a:gd name="connsiteY93" fmla="*/ 644277 h 3427818"/>
                          <a:gd name="connsiteX94" fmla="*/ 1084729 w 2657256"/>
                          <a:gd name="connsiteY94" fmla="*/ 653242 h 3427818"/>
                          <a:gd name="connsiteX95" fmla="*/ 986118 w 2657256"/>
                          <a:gd name="connsiteY95" fmla="*/ 648760 h 3427818"/>
                          <a:gd name="connsiteX96" fmla="*/ 927847 w 2657256"/>
                          <a:gd name="connsiteY96" fmla="*/ 635313 h 3427818"/>
                          <a:gd name="connsiteX97" fmla="*/ 896470 w 2657256"/>
                          <a:gd name="connsiteY97" fmla="*/ 612901 h 3427818"/>
                          <a:gd name="connsiteX98" fmla="*/ 883023 w 2657256"/>
                          <a:gd name="connsiteY98" fmla="*/ 603936 h 3427818"/>
                          <a:gd name="connsiteX99" fmla="*/ 865094 w 2657256"/>
                          <a:gd name="connsiteY99" fmla="*/ 554630 h 3427818"/>
                          <a:gd name="connsiteX100" fmla="*/ 869576 w 2657256"/>
                          <a:gd name="connsiteY100" fmla="*/ 460501 h 3427818"/>
                          <a:gd name="connsiteX101" fmla="*/ 874059 w 2657256"/>
                          <a:gd name="connsiteY101" fmla="*/ 442571 h 3427818"/>
                          <a:gd name="connsiteX102" fmla="*/ 883023 w 2657256"/>
                          <a:gd name="connsiteY102" fmla="*/ 429124 h 3427818"/>
                          <a:gd name="connsiteX103" fmla="*/ 909918 w 2657256"/>
                          <a:gd name="connsiteY103" fmla="*/ 420160 h 3427818"/>
                          <a:gd name="connsiteX104" fmla="*/ 914400 w 2657256"/>
                          <a:gd name="connsiteY104" fmla="*/ 442571 h 3427818"/>
                          <a:gd name="connsiteX105" fmla="*/ 909918 w 2657256"/>
                          <a:gd name="connsiteY105" fmla="*/ 464983 h 3427818"/>
                          <a:gd name="connsiteX106" fmla="*/ 900953 w 2657256"/>
                          <a:gd name="connsiteY106" fmla="*/ 523254 h 3427818"/>
                          <a:gd name="connsiteX107" fmla="*/ 905435 w 2657256"/>
                          <a:gd name="connsiteY107" fmla="*/ 572560 h 3427818"/>
                          <a:gd name="connsiteX108" fmla="*/ 932329 w 2657256"/>
                          <a:gd name="connsiteY108" fmla="*/ 608418 h 3427818"/>
                          <a:gd name="connsiteX109" fmla="*/ 954741 w 2657256"/>
                          <a:gd name="connsiteY109" fmla="*/ 617383 h 3427818"/>
                          <a:gd name="connsiteX110" fmla="*/ 972670 w 2657256"/>
                          <a:gd name="connsiteY110" fmla="*/ 626348 h 3427818"/>
                          <a:gd name="connsiteX111" fmla="*/ 1066800 w 2657256"/>
                          <a:gd name="connsiteY111" fmla="*/ 621866 h 3427818"/>
                          <a:gd name="connsiteX112" fmla="*/ 1111623 w 2657256"/>
                          <a:gd name="connsiteY112" fmla="*/ 608418 h 3427818"/>
                          <a:gd name="connsiteX113" fmla="*/ 1129553 w 2657256"/>
                          <a:gd name="connsiteY113" fmla="*/ 594971 h 3427818"/>
                          <a:gd name="connsiteX114" fmla="*/ 1156447 w 2657256"/>
                          <a:gd name="connsiteY114" fmla="*/ 568077 h 3427818"/>
                          <a:gd name="connsiteX115" fmla="*/ 1160929 w 2657256"/>
                          <a:gd name="connsiteY115" fmla="*/ 550148 h 3427818"/>
                          <a:gd name="connsiteX116" fmla="*/ 1178859 w 2657256"/>
                          <a:gd name="connsiteY116" fmla="*/ 388783 h 3427818"/>
                          <a:gd name="connsiteX117" fmla="*/ 1215315 w 2657256"/>
                          <a:gd name="connsiteY117" fmla="*/ 327226 h 3427818"/>
                          <a:gd name="connsiteX118" fmla="*/ 1214718 w 2657256"/>
                          <a:gd name="connsiteY118" fmla="*/ 424642 h 3427818"/>
                          <a:gd name="connsiteX119" fmla="*/ 1201270 w 2657256"/>
                          <a:gd name="connsiteY119" fmla="*/ 469466 h 3427818"/>
                          <a:gd name="connsiteX120" fmla="*/ 1210235 w 2657256"/>
                          <a:gd name="connsiteY120" fmla="*/ 518771 h 3427818"/>
                          <a:gd name="connsiteX121" fmla="*/ 1214718 w 2657256"/>
                          <a:gd name="connsiteY121" fmla="*/ 532218 h 3427818"/>
                          <a:gd name="connsiteX122" fmla="*/ 1228165 w 2657256"/>
                          <a:gd name="connsiteY122" fmla="*/ 541183 h 3427818"/>
                          <a:gd name="connsiteX123" fmla="*/ 1250576 w 2657256"/>
                          <a:gd name="connsiteY123" fmla="*/ 559113 h 3427818"/>
                          <a:gd name="connsiteX124" fmla="*/ 1317812 w 2657256"/>
                          <a:gd name="connsiteY124" fmla="*/ 554630 h 3427818"/>
                          <a:gd name="connsiteX125" fmla="*/ 1353670 w 2657256"/>
                          <a:gd name="connsiteY125" fmla="*/ 545666 h 3427818"/>
                          <a:gd name="connsiteX126" fmla="*/ 1506070 w 2657256"/>
                          <a:gd name="connsiteY126" fmla="*/ 514289 h 3427818"/>
                          <a:gd name="connsiteX127" fmla="*/ 1550894 w 2657256"/>
                          <a:gd name="connsiteY127" fmla="*/ 487395 h 3427818"/>
                          <a:gd name="connsiteX128" fmla="*/ 1564341 w 2657256"/>
                          <a:gd name="connsiteY128" fmla="*/ 473948 h 3427818"/>
                          <a:gd name="connsiteX129" fmla="*/ 1586753 w 2657256"/>
                          <a:gd name="connsiteY129" fmla="*/ 456018 h 3427818"/>
                          <a:gd name="connsiteX130" fmla="*/ 1595718 w 2657256"/>
                          <a:gd name="connsiteY130" fmla="*/ 438089 h 3427818"/>
                          <a:gd name="connsiteX131" fmla="*/ 1613139 w 2657256"/>
                          <a:gd name="connsiteY131" fmla="*/ 415847 h 3427818"/>
                          <a:gd name="connsiteX132" fmla="*/ 1620066 w 2657256"/>
                          <a:gd name="connsiteY132" fmla="*/ 347984 h 3427818"/>
                          <a:gd name="connsiteX133" fmla="*/ 1604852 w 2657256"/>
                          <a:gd name="connsiteY133" fmla="*/ 293216 h 3427818"/>
                          <a:gd name="connsiteX134" fmla="*/ 1537447 w 2657256"/>
                          <a:gd name="connsiteY134" fmla="*/ 245348 h 3427818"/>
                          <a:gd name="connsiteX135" fmla="*/ 1613647 w 2657256"/>
                          <a:gd name="connsiteY135" fmla="*/ 456018 h 3427818"/>
                          <a:gd name="connsiteX136" fmla="*/ 1627094 w 2657256"/>
                          <a:gd name="connsiteY136" fmla="*/ 473948 h 3427818"/>
                          <a:gd name="connsiteX137" fmla="*/ 1658470 w 2657256"/>
                          <a:gd name="connsiteY137" fmla="*/ 469466 h 3427818"/>
                          <a:gd name="connsiteX138" fmla="*/ 1685365 w 2657256"/>
                          <a:gd name="connsiteY138" fmla="*/ 447054 h 3427818"/>
                          <a:gd name="connsiteX139" fmla="*/ 1694329 w 2657256"/>
                          <a:gd name="connsiteY139" fmla="*/ 433607 h 3427818"/>
                          <a:gd name="connsiteX140" fmla="*/ 1734670 w 2657256"/>
                          <a:gd name="connsiteY140" fmla="*/ 411195 h 3427818"/>
                          <a:gd name="connsiteX141" fmla="*/ 1743635 w 2657256"/>
                          <a:gd name="connsiteY141" fmla="*/ 397748 h 3427818"/>
                          <a:gd name="connsiteX142" fmla="*/ 1757082 w 2657256"/>
                          <a:gd name="connsiteY142" fmla="*/ 393266 h 3427818"/>
                          <a:gd name="connsiteX143" fmla="*/ 1843909 w 2657256"/>
                          <a:gd name="connsiteY143" fmla="*/ 319278 h 3427818"/>
                          <a:gd name="connsiteX144" fmla="*/ 1842471 w 2657256"/>
                          <a:gd name="connsiteY144" fmla="*/ 259131 h 3427818"/>
                          <a:gd name="connsiteX145" fmla="*/ 1828094 w 2657256"/>
                          <a:gd name="connsiteY145" fmla="*/ 193704 h 3427818"/>
                          <a:gd name="connsiteX146" fmla="*/ 1772023 w 2657256"/>
                          <a:gd name="connsiteY146" fmla="*/ 134186 h 3427818"/>
                          <a:gd name="connsiteX147" fmla="*/ 1948888 w 2657256"/>
                          <a:gd name="connsiteY147" fmla="*/ 234955 h 3427818"/>
                          <a:gd name="connsiteX148" fmla="*/ 1952362 w 2657256"/>
                          <a:gd name="connsiteY148" fmla="*/ 311202 h 3427818"/>
                          <a:gd name="connsiteX149" fmla="*/ 1874221 w 2657256"/>
                          <a:gd name="connsiteY149" fmla="*/ 375635 h 3427818"/>
                          <a:gd name="connsiteX150" fmla="*/ 1788459 w 2657256"/>
                          <a:gd name="connsiteY150" fmla="*/ 424642 h 3427818"/>
                          <a:gd name="connsiteX151" fmla="*/ 1761565 w 2657256"/>
                          <a:gd name="connsiteY151" fmla="*/ 447054 h 3427818"/>
                          <a:gd name="connsiteX152" fmla="*/ 1783976 w 2657256"/>
                          <a:gd name="connsiteY152" fmla="*/ 456018 h 3427818"/>
                          <a:gd name="connsiteX153" fmla="*/ 1878106 w 2657256"/>
                          <a:gd name="connsiteY153" fmla="*/ 447054 h 3427818"/>
                          <a:gd name="connsiteX154" fmla="*/ 1891553 w 2657256"/>
                          <a:gd name="connsiteY154" fmla="*/ 438089 h 3427818"/>
                          <a:gd name="connsiteX155" fmla="*/ 1918447 w 2657256"/>
                          <a:gd name="connsiteY155" fmla="*/ 429124 h 3427818"/>
                          <a:gd name="connsiteX156" fmla="*/ 1940859 w 2657256"/>
                          <a:gd name="connsiteY156" fmla="*/ 415677 h 3427818"/>
                          <a:gd name="connsiteX157" fmla="*/ 1954306 w 2657256"/>
                          <a:gd name="connsiteY157" fmla="*/ 411195 h 3427818"/>
                          <a:gd name="connsiteX158" fmla="*/ 2130929 w 2657256"/>
                          <a:gd name="connsiteY158" fmla="*/ 1143 h 3427818"/>
                          <a:gd name="connsiteX159" fmla="*/ 2166172 w 2657256"/>
                          <a:gd name="connsiteY159" fmla="*/ 272541 h 3427818"/>
                          <a:gd name="connsiteX160" fmla="*/ 2145254 w 2657256"/>
                          <a:gd name="connsiteY160" fmla="*/ 294280 h 3427818"/>
                          <a:gd name="connsiteX161" fmla="*/ 2125850 w 2657256"/>
                          <a:gd name="connsiteY161" fmla="*/ 315468 h 3427818"/>
                          <a:gd name="connsiteX162" fmla="*/ 2096795 w 2657256"/>
                          <a:gd name="connsiteY162" fmla="*/ 373444 h 3427818"/>
                          <a:gd name="connsiteX163" fmla="*/ 1999129 w 2657256"/>
                          <a:gd name="connsiteY163" fmla="*/ 415677 h 3427818"/>
                          <a:gd name="connsiteX164" fmla="*/ 1994647 w 2657256"/>
                          <a:gd name="connsiteY164" fmla="*/ 429124 h 3427818"/>
                          <a:gd name="connsiteX165" fmla="*/ 2039470 w 2657256"/>
                          <a:gd name="connsiteY165" fmla="*/ 447054 h 3427818"/>
                          <a:gd name="connsiteX166" fmla="*/ 2115670 w 2657256"/>
                          <a:gd name="connsiteY166" fmla="*/ 447054 h 3427818"/>
                          <a:gd name="connsiteX167" fmla="*/ 2160494 w 2657256"/>
                          <a:gd name="connsiteY167" fmla="*/ 433607 h 3427818"/>
                          <a:gd name="connsiteX168" fmla="*/ 2191870 w 2657256"/>
                          <a:gd name="connsiteY168" fmla="*/ 420160 h 3427818"/>
                          <a:gd name="connsiteX169" fmla="*/ 2205318 w 2657256"/>
                          <a:gd name="connsiteY169" fmla="*/ 415677 h 3427818"/>
                          <a:gd name="connsiteX170" fmla="*/ 2232212 w 2657256"/>
                          <a:gd name="connsiteY170" fmla="*/ 397748 h 3427818"/>
                          <a:gd name="connsiteX171" fmla="*/ 2312894 w 2657256"/>
                          <a:gd name="connsiteY171" fmla="*/ 240866 h 3427818"/>
                          <a:gd name="connsiteX172" fmla="*/ 2339788 w 2657256"/>
                          <a:gd name="connsiteY172" fmla="*/ 57088 h 3427818"/>
                          <a:gd name="connsiteX173" fmla="*/ 2357718 w 2657256"/>
                          <a:gd name="connsiteY173" fmla="*/ 272242 h 3427818"/>
                          <a:gd name="connsiteX174" fmla="*/ 2254623 w 2657256"/>
                          <a:gd name="connsiteY174" fmla="*/ 433607 h 3427818"/>
                          <a:gd name="connsiteX175" fmla="*/ 2245659 w 2657256"/>
                          <a:gd name="connsiteY175" fmla="*/ 447054 h 3427818"/>
                          <a:gd name="connsiteX176" fmla="*/ 2254623 w 2657256"/>
                          <a:gd name="connsiteY176" fmla="*/ 460501 h 3427818"/>
                          <a:gd name="connsiteX177" fmla="*/ 2353235 w 2657256"/>
                          <a:gd name="connsiteY177" fmla="*/ 456018 h 3427818"/>
                          <a:gd name="connsiteX178" fmla="*/ 2366682 w 2657256"/>
                          <a:gd name="connsiteY178" fmla="*/ 451536 h 3427818"/>
                          <a:gd name="connsiteX179" fmla="*/ 2389094 w 2657256"/>
                          <a:gd name="connsiteY179" fmla="*/ 447054 h 3427818"/>
                          <a:gd name="connsiteX180" fmla="*/ 2424953 w 2657256"/>
                          <a:gd name="connsiteY180" fmla="*/ 424642 h 3427818"/>
                          <a:gd name="connsiteX181" fmla="*/ 2528047 w 2657256"/>
                          <a:gd name="connsiteY181" fmla="*/ 349637 h 3427818"/>
                          <a:gd name="connsiteX182" fmla="*/ 2541495 w 2657256"/>
                          <a:gd name="connsiteY182" fmla="*/ 119843 h 3427818"/>
                          <a:gd name="connsiteX183" fmla="*/ 2591304 w 2657256"/>
                          <a:gd name="connsiteY183" fmla="*/ 271018 h 3427818"/>
                          <a:gd name="connsiteX184" fmla="*/ 2612315 w 2657256"/>
                          <a:gd name="connsiteY184" fmla="*/ 347844 h 3427818"/>
                          <a:gd name="connsiteX185" fmla="*/ 2650863 w 2657256"/>
                          <a:gd name="connsiteY185" fmla="*/ 401931 h 3427818"/>
                          <a:gd name="connsiteX186" fmla="*/ 2465294 w 2657256"/>
                          <a:gd name="connsiteY186" fmla="*/ 456018 h 3427818"/>
                          <a:gd name="connsiteX187" fmla="*/ 2442882 w 2657256"/>
                          <a:gd name="connsiteY187" fmla="*/ 460501 h 3427818"/>
                          <a:gd name="connsiteX188" fmla="*/ 2398059 w 2657256"/>
                          <a:gd name="connsiteY188" fmla="*/ 473948 h 3427818"/>
                          <a:gd name="connsiteX189" fmla="*/ 2375647 w 2657256"/>
                          <a:gd name="connsiteY189" fmla="*/ 482913 h 3427818"/>
                          <a:gd name="connsiteX190" fmla="*/ 2357718 w 2657256"/>
                          <a:gd name="connsiteY190" fmla="*/ 487395 h 3427818"/>
                          <a:gd name="connsiteX191" fmla="*/ 2344270 w 2657256"/>
                          <a:gd name="connsiteY191" fmla="*/ 518771 h 3427818"/>
                          <a:gd name="connsiteX192" fmla="*/ 2353235 w 2657256"/>
                          <a:gd name="connsiteY192" fmla="*/ 559113 h 3427818"/>
                          <a:gd name="connsiteX193" fmla="*/ 2362200 w 2657256"/>
                          <a:gd name="connsiteY193" fmla="*/ 572560 h 3427818"/>
                          <a:gd name="connsiteX194" fmla="*/ 2344270 w 2657256"/>
                          <a:gd name="connsiteY194" fmla="*/ 644277 h 3427818"/>
                          <a:gd name="connsiteX195" fmla="*/ 2321859 w 2657256"/>
                          <a:gd name="connsiteY195" fmla="*/ 671171 h 3427818"/>
                          <a:gd name="connsiteX196" fmla="*/ 2308412 w 2657256"/>
                          <a:gd name="connsiteY196" fmla="*/ 693583 h 3427818"/>
                          <a:gd name="connsiteX197" fmla="*/ 2281518 w 2657256"/>
                          <a:gd name="connsiteY197" fmla="*/ 698066 h 3427818"/>
                          <a:gd name="connsiteX198" fmla="*/ 2259106 w 2657256"/>
                          <a:gd name="connsiteY198" fmla="*/ 693583 h 3427818"/>
                          <a:gd name="connsiteX199" fmla="*/ 2277035 w 2657256"/>
                          <a:gd name="connsiteY199" fmla="*/ 635313 h 3427818"/>
                          <a:gd name="connsiteX200" fmla="*/ 2290482 w 2657256"/>
                          <a:gd name="connsiteY200" fmla="*/ 599454 h 3427818"/>
                          <a:gd name="connsiteX201" fmla="*/ 2286000 w 2657256"/>
                          <a:gd name="connsiteY201" fmla="*/ 563595 h 3427818"/>
                          <a:gd name="connsiteX202" fmla="*/ 2245659 w 2657256"/>
                          <a:gd name="connsiteY202" fmla="*/ 505324 h 3427818"/>
                          <a:gd name="connsiteX203" fmla="*/ 2200835 w 2657256"/>
                          <a:gd name="connsiteY203" fmla="*/ 487395 h 3427818"/>
                          <a:gd name="connsiteX204" fmla="*/ 2169459 w 2657256"/>
                          <a:gd name="connsiteY204" fmla="*/ 482913 h 3427818"/>
                          <a:gd name="connsiteX205" fmla="*/ 2102223 w 2657256"/>
                          <a:gd name="connsiteY205" fmla="*/ 487395 h 3427818"/>
                          <a:gd name="connsiteX206" fmla="*/ 2084294 w 2657256"/>
                          <a:gd name="connsiteY206" fmla="*/ 496360 h 3427818"/>
                          <a:gd name="connsiteX207" fmla="*/ 2070847 w 2657256"/>
                          <a:gd name="connsiteY207" fmla="*/ 500842 h 3427818"/>
                          <a:gd name="connsiteX208" fmla="*/ 2061882 w 2657256"/>
                          <a:gd name="connsiteY208" fmla="*/ 518771 h 3427818"/>
                          <a:gd name="connsiteX209" fmla="*/ 2034988 w 2657256"/>
                          <a:gd name="connsiteY209" fmla="*/ 532218 h 3427818"/>
                          <a:gd name="connsiteX210" fmla="*/ 1783976 w 2657256"/>
                          <a:gd name="connsiteY210" fmla="*/ 536701 h 3427818"/>
                          <a:gd name="connsiteX211" fmla="*/ 1766047 w 2657256"/>
                          <a:gd name="connsiteY211" fmla="*/ 545666 h 3427818"/>
                          <a:gd name="connsiteX212" fmla="*/ 1703294 w 2657256"/>
                          <a:gd name="connsiteY212" fmla="*/ 563595 h 3427818"/>
                          <a:gd name="connsiteX213" fmla="*/ 1689847 w 2657256"/>
                          <a:gd name="connsiteY213" fmla="*/ 568077 h 3427818"/>
                          <a:gd name="connsiteX214" fmla="*/ 1676400 w 2657256"/>
                          <a:gd name="connsiteY214" fmla="*/ 577042 h 3427818"/>
                          <a:gd name="connsiteX215" fmla="*/ 1649506 w 2657256"/>
                          <a:gd name="connsiteY215" fmla="*/ 586007 h 3427818"/>
                          <a:gd name="connsiteX216" fmla="*/ 1636059 w 2657256"/>
                          <a:gd name="connsiteY216" fmla="*/ 594971 h 3427818"/>
                          <a:gd name="connsiteX217" fmla="*/ 1622612 w 2657256"/>
                          <a:gd name="connsiteY217" fmla="*/ 608418 h 3427818"/>
                          <a:gd name="connsiteX218" fmla="*/ 1609165 w 2657256"/>
                          <a:gd name="connsiteY218" fmla="*/ 612901 h 3427818"/>
                          <a:gd name="connsiteX219" fmla="*/ 1577788 w 2657256"/>
                          <a:gd name="connsiteY219" fmla="*/ 644277 h 3427818"/>
                          <a:gd name="connsiteX220" fmla="*/ 1568823 w 2657256"/>
                          <a:gd name="connsiteY220" fmla="*/ 657724 h 3427818"/>
                          <a:gd name="connsiteX221" fmla="*/ 1555376 w 2657256"/>
                          <a:gd name="connsiteY221" fmla="*/ 671171 h 3427818"/>
                          <a:gd name="connsiteX222" fmla="*/ 1524000 w 2657256"/>
                          <a:gd name="connsiteY222" fmla="*/ 711513 h 3427818"/>
                          <a:gd name="connsiteX223" fmla="*/ 1519518 w 2657256"/>
                          <a:gd name="connsiteY223" fmla="*/ 724960 h 3427818"/>
                          <a:gd name="connsiteX224" fmla="*/ 1528482 w 2657256"/>
                          <a:gd name="connsiteY224" fmla="*/ 765301 h 3427818"/>
                          <a:gd name="connsiteX225" fmla="*/ 1537447 w 2657256"/>
                          <a:gd name="connsiteY225" fmla="*/ 778748 h 3427818"/>
                          <a:gd name="connsiteX226" fmla="*/ 1568823 w 2657256"/>
                          <a:gd name="connsiteY226" fmla="*/ 769783 h 3427818"/>
                          <a:gd name="connsiteX227" fmla="*/ 1600200 w 2657256"/>
                          <a:gd name="connsiteY227" fmla="*/ 769783 h 3427818"/>
                          <a:gd name="connsiteX228" fmla="*/ 1631576 w 2657256"/>
                          <a:gd name="connsiteY228" fmla="*/ 747371 h 3427818"/>
                          <a:gd name="connsiteX229" fmla="*/ 1645023 w 2657256"/>
                          <a:gd name="connsiteY229" fmla="*/ 733924 h 3427818"/>
                          <a:gd name="connsiteX230" fmla="*/ 1685365 w 2657256"/>
                          <a:gd name="connsiteY230" fmla="*/ 702548 h 3427818"/>
                          <a:gd name="connsiteX231" fmla="*/ 1716741 w 2657256"/>
                          <a:gd name="connsiteY231" fmla="*/ 671171 h 3427818"/>
                          <a:gd name="connsiteX232" fmla="*/ 1748118 w 2657256"/>
                          <a:gd name="connsiteY232" fmla="*/ 653242 h 3427818"/>
                          <a:gd name="connsiteX233" fmla="*/ 1761565 w 2657256"/>
                          <a:gd name="connsiteY233" fmla="*/ 648760 h 3427818"/>
                          <a:gd name="connsiteX234" fmla="*/ 1779494 w 2657256"/>
                          <a:gd name="connsiteY234" fmla="*/ 639795 h 3427818"/>
                          <a:gd name="connsiteX235" fmla="*/ 1815353 w 2657256"/>
                          <a:gd name="connsiteY235" fmla="*/ 630830 h 3427818"/>
                          <a:gd name="connsiteX236" fmla="*/ 2030506 w 2657256"/>
                          <a:gd name="connsiteY236" fmla="*/ 635313 h 3427818"/>
                          <a:gd name="connsiteX237" fmla="*/ 2017059 w 2657256"/>
                          <a:gd name="connsiteY237" fmla="*/ 657724 h 3427818"/>
                          <a:gd name="connsiteX238" fmla="*/ 1981200 w 2657256"/>
                          <a:gd name="connsiteY238" fmla="*/ 693583 h 3427818"/>
                          <a:gd name="connsiteX239" fmla="*/ 1967753 w 2657256"/>
                          <a:gd name="connsiteY239" fmla="*/ 707030 h 3427818"/>
                          <a:gd name="connsiteX240" fmla="*/ 1936376 w 2657256"/>
                          <a:gd name="connsiteY240" fmla="*/ 747371 h 3427818"/>
                          <a:gd name="connsiteX241" fmla="*/ 1905000 w 2657256"/>
                          <a:gd name="connsiteY241" fmla="*/ 774266 h 3427818"/>
                          <a:gd name="connsiteX242" fmla="*/ 1860176 w 2657256"/>
                          <a:gd name="connsiteY242" fmla="*/ 792195 h 3427818"/>
                          <a:gd name="connsiteX243" fmla="*/ 1788459 w 2657256"/>
                          <a:gd name="connsiteY243" fmla="*/ 801160 h 3427818"/>
                          <a:gd name="connsiteX244" fmla="*/ 1846729 w 2657256"/>
                          <a:gd name="connsiteY244" fmla="*/ 859430 h 3427818"/>
                          <a:gd name="connsiteX245" fmla="*/ 1913965 w 2657256"/>
                          <a:gd name="connsiteY245" fmla="*/ 886324 h 3427818"/>
                          <a:gd name="connsiteX246" fmla="*/ 1922929 w 2657256"/>
                          <a:gd name="connsiteY246" fmla="*/ 899771 h 3427818"/>
                          <a:gd name="connsiteX247" fmla="*/ 1967753 w 2657256"/>
                          <a:gd name="connsiteY247" fmla="*/ 940113 h 3427818"/>
                          <a:gd name="connsiteX248" fmla="*/ 1981200 w 2657256"/>
                          <a:gd name="connsiteY248" fmla="*/ 953560 h 3427818"/>
                          <a:gd name="connsiteX249" fmla="*/ 1994647 w 2657256"/>
                          <a:gd name="connsiteY249" fmla="*/ 962524 h 3427818"/>
                          <a:gd name="connsiteX250" fmla="*/ 2021541 w 2657256"/>
                          <a:gd name="connsiteY250" fmla="*/ 984936 h 3427818"/>
                          <a:gd name="connsiteX251" fmla="*/ 2030506 w 2657256"/>
                          <a:gd name="connsiteY251" fmla="*/ 998383 h 3427818"/>
                          <a:gd name="connsiteX252" fmla="*/ 2057400 w 2657256"/>
                          <a:gd name="connsiteY252" fmla="*/ 1025277 h 3427818"/>
                          <a:gd name="connsiteX253" fmla="*/ 2088776 w 2657256"/>
                          <a:gd name="connsiteY253" fmla="*/ 1070101 h 3427818"/>
                          <a:gd name="connsiteX254" fmla="*/ 2115670 w 2657256"/>
                          <a:gd name="connsiteY254" fmla="*/ 1114924 h 3427818"/>
                          <a:gd name="connsiteX255" fmla="*/ 2120153 w 2657256"/>
                          <a:gd name="connsiteY255" fmla="*/ 1146301 h 3427818"/>
                          <a:gd name="connsiteX256" fmla="*/ 2138082 w 2657256"/>
                          <a:gd name="connsiteY256" fmla="*/ 1200089 h 3427818"/>
                          <a:gd name="connsiteX257" fmla="*/ 2147047 w 2657256"/>
                          <a:gd name="connsiteY257" fmla="*/ 1253877 h 3427818"/>
                          <a:gd name="connsiteX258" fmla="*/ 2151529 w 2657256"/>
                          <a:gd name="connsiteY258" fmla="*/ 1267324 h 3427818"/>
                          <a:gd name="connsiteX259" fmla="*/ 2156012 w 2657256"/>
                          <a:gd name="connsiteY259" fmla="*/ 1285254 h 3427818"/>
                          <a:gd name="connsiteX260" fmla="*/ 2173941 w 2657256"/>
                          <a:gd name="connsiteY260" fmla="*/ 1352489 h 3427818"/>
                          <a:gd name="connsiteX261" fmla="*/ 2182906 w 2657256"/>
                          <a:gd name="connsiteY261" fmla="*/ 1370418 h 3427818"/>
                          <a:gd name="connsiteX262" fmla="*/ 2187388 w 2657256"/>
                          <a:gd name="connsiteY262" fmla="*/ 1388348 h 3427818"/>
                          <a:gd name="connsiteX263" fmla="*/ 2214282 w 2657256"/>
                          <a:gd name="connsiteY263" fmla="*/ 1442136 h 3427818"/>
                          <a:gd name="connsiteX264" fmla="*/ 2218765 w 2657256"/>
                          <a:gd name="connsiteY264" fmla="*/ 1460066 h 3427818"/>
                          <a:gd name="connsiteX265" fmla="*/ 2223247 w 2657256"/>
                          <a:gd name="connsiteY265" fmla="*/ 1486960 h 3427818"/>
                          <a:gd name="connsiteX266" fmla="*/ 2236694 w 2657256"/>
                          <a:gd name="connsiteY266" fmla="*/ 1513854 h 3427818"/>
                          <a:gd name="connsiteX267" fmla="*/ 2249794 w 2657256"/>
                          <a:gd name="connsiteY267" fmla="*/ 1581561 h 3427818"/>
                          <a:gd name="connsiteX268" fmla="*/ 2241176 w 2657256"/>
                          <a:gd name="connsiteY268" fmla="*/ 1634877 h 3427818"/>
                          <a:gd name="connsiteX269" fmla="*/ 2245659 w 2657256"/>
                          <a:gd name="connsiteY269" fmla="*/ 1652807 h 3427818"/>
                          <a:gd name="connsiteX270" fmla="*/ 2249634 w 2657256"/>
                          <a:gd name="connsiteY270" fmla="*/ 1742792 h 3427818"/>
                          <a:gd name="connsiteX271" fmla="*/ 2227729 w 2657256"/>
                          <a:gd name="connsiteY271" fmla="*/ 1773830 h 3427818"/>
                          <a:gd name="connsiteX272" fmla="*/ 2240500 w 2657256"/>
                          <a:gd name="connsiteY272" fmla="*/ 1731206 h 3427818"/>
                          <a:gd name="connsiteX273" fmla="*/ 2235341 w 2657256"/>
                          <a:gd name="connsiteY273" fmla="*/ 1845548 h 3427818"/>
                          <a:gd name="connsiteX274" fmla="*/ 2230689 w 2657256"/>
                          <a:gd name="connsiteY274" fmla="*/ 1880900 h 3427818"/>
                          <a:gd name="connsiteX275" fmla="*/ 2226207 w 2657256"/>
                          <a:gd name="connsiteY275" fmla="*/ 1881407 h 3427818"/>
                          <a:gd name="connsiteX276" fmla="*/ 2208278 w 2657256"/>
                          <a:gd name="connsiteY276" fmla="*/ 1926230 h 3427818"/>
                          <a:gd name="connsiteX277" fmla="*/ 2195168 w 2657256"/>
                          <a:gd name="connsiteY277" fmla="*/ 1939677 h 3427818"/>
                          <a:gd name="connsiteX278" fmla="*/ 2203458 w 2657256"/>
                          <a:gd name="connsiteY278" fmla="*/ 1975875 h 3427818"/>
                          <a:gd name="connsiteX279" fmla="*/ 2204134 w 2657256"/>
                          <a:gd name="connsiteY279" fmla="*/ 2006743 h 3427818"/>
                          <a:gd name="connsiteX280" fmla="*/ 2226545 w 2657256"/>
                          <a:gd name="connsiteY280" fmla="*/ 2011564 h 3427818"/>
                          <a:gd name="connsiteX281" fmla="*/ 2241176 w 2657256"/>
                          <a:gd name="connsiteY281" fmla="*/ 2069666 h 3427818"/>
                          <a:gd name="connsiteX282" fmla="*/ 2263588 w 2657256"/>
                          <a:gd name="connsiteY282" fmla="*/ 2114489 h 3427818"/>
                          <a:gd name="connsiteX283" fmla="*/ 2286000 w 2657256"/>
                          <a:gd name="connsiteY283" fmla="*/ 2141383 h 3427818"/>
                          <a:gd name="connsiteX284" fmla="*/ 2299447 w 2657256"/>
                          <a:gd name="connsiteY284" fmla="*/ 2181724 h 3427818"/>
                          <a:gd name="connsiteX285" fmla="*/ 2321859 w 2657256"/>
                          <a:gd name="connsiteY285" fmla="*/ 2208618 h 3427818"/>
                          <a:gd name="connsiteX286" fmla="*/ 2344270 w 2657256"/>
                          <a:gd name="connsiteY286" fmla="*/ 2262407 h 3427818"/>
                          <a:gd name="connsiteX287" fmla="*/ 2348753 w 2657256"/>
                          <a:gd name="connsiteY287" fmla="*/ 2280336 h 3427818"/>
                          <a:gd name="connsiteX288" fmla="*/ 2366682 w 2657256"/>
                          <a:gd name="connsiteY288" fmla="*/ 2320677 h 3427818"/>
                          <a:gd name="connsiteX289" fmla="*/ 2375647 w 2657256"/>
                          <a:gd name="connsiteY289" fmla="*/ 2343089 h 3427818"/>
                          <a:gd name="connsiteX290" fmla="*/ 2380129 w 2657256"/>
                          <a:gd name="connsiteY290" fmla="*/ 2365501 h 3427818"/>
                          <a:gd name="connsiteX291" fmla="*/ 2389094 w 2657256"/>
                          <a:gd name="connsiteY291" fmla="*/ 2392395 h 3427818"/>
                          <a:gd name="connsiteX292" fmla="*/ 2393576 w 2657256"/>
                          <a:gd name="connsiteY292" fmla="*/ 2437218 h 3427818"/>
                          <a:gd name="connsiteX293" fmla="*/ 2398059 w 2657256"/>
                          <a:gd name="connsiteY293" fmla="*/ 2450666 h 3427818"/>
                          <a:gd name="connsiteX294" fmla="*/ 2419794 w 2657256"/>
                          <a:gd name="connsiteY294" fmla="*/ 2504454 h 3427818"/>
                          <a:gd name="connsiteX295" fmla="*/ 2427343 w 2657256"/>
                          <a:gd name="connsiteY295" fmla="*/ 2620995 h 3427818"/>
                          <a:gd name="connsiteX296" fmla="*/ 2389094 w 2657256"/>
                          <a:gd name="connsiteY296" fmla="*/ 2894418 h 3427818"/>
                          <a:gd name="connsiteX297" fmla="*/ 2380129 w 2657256"/>
                          <a:gd name="connsiteY297" fmla="*/ 2916830 h 3427818"/>
                          <a:gd name="connsiteX298" fmla="*/ 2357718 w 2657256"/>
                          <a:gd name="connsiteY298" fmla="*/ 2970618 h 3427818"/>
                          <a:gd name="connsiteX299" fmla="*/ 2348753 w 2657256"/>
                          <a:gd name="connsiteY299" fmla="*/ 2993030 h 3427818"/>
                          <a:gd name="connsiteX300" fmla="*/ 2339788 w 2657256"/>
                          <a:gd name="connsiteY300" fmla="*/ 3028889 h 3427818"/>
                          <a:gd name="connsiteX301" fmla="*/ 2326341 w 2657256"/>
                          <a:gd name="connsiteY301" fmla="*/ 3051301 h 3427818"/>
                          <a:gd name="connsiteX302" fmla="*/ 2317376 w 2657256"/>
                          <a:gd name="connsiteY302" fmla="*/ 3082677 h 3427818"/>
                          <a:gd name="connsiteX303" fmla="*/ 2303929 w 2657256"/>
                          <a:gd name="connsiteY303" fmla="*/ 3105089 h 3427818"/>
                          <a:gd name="connsiteX304" fmla="*/ 2290482 w 2657256"/>
                          <a:gd name="connsiteY304" fmla="*/ 3136466 h 3427818"/>
                          <a:gd name="connsiteX305" fmla="*/ 2272553 w 2657256"/>
                          <a:gd name="connsiteY305" fmla="*/ 3140948 h 3427818"/>
                          <a:gd name="connsiteX306" fmla="*/ 2259106 w 2657256"/>
                          <a:gd name="connsiteY306" fmla="*/ 3145430 h 3427818"/>
                          <a:gd name="connsiteX307" fmla="*/ 2241176 w 2657256"/>
                          <a:gd name="connsiteY307" fmla="*/ 3149913 h 3427818"/>
                          <a:gd name="connsiteX308" fmla="*/ 2209800 w 2657256"/>
                          <a:gd name="connsiteY308" fmla="*/ 3158877 h 3427818"/>
                          <a:gd name="connsiteX309" fmla="*/ 2205318 w 2657256"/>
                          <a:gd name="connsiteY309" fmla="*/ 3096124 h 3427818"/>
                          <a:gd name="connsiteX310" fmla="*/ 2218765 w 2657256"/>
                          <a:gd name="connsiteY310" fmla="*/ 3078195 h 3427818"/>
                          <a:gd name="connsiteX311" fmla="*/ 2245659 w 2657256"/>
                          <a:gd name="connsiteY311" fmla="*/ 3028889 h 3427818"/>
                          <a:gd name="connsiteX312" fmla="*/ 2268070 w 2657256"/>
                          <a:gd name="connsiteY312" fmla="*/ 3001995 h 3427818"/>
                          <a:gd name="connsiteX313" fmla="*/ 2298550 w 2657256"/>
                          <a:gd name="connsiteY313" fmla="*/ 2625477 h 3427818"/>
                          <a:gd name="connsiteX314" fmla="*/ 2284986 w 2657256"/>
                          <a:gd name="connsiteY314" fmla="*/ 2589618 h 3427818"/>
                          <a:gd name="connsiteX315" fmla="*/ 2293273 w 2657256"/>
                          <a:gd name="connsiteY315" fmla="*/ 2553590 h 3427818"/>
                          <a:gd name="connsiteX316" fmla="*/ 2278152 w 2657256"/>
                          <a:gd name="connsiteY316" fmla="*/ 2532115 h 3427818"/>
                          <a:gd name="connsiteX317" fmla="*/ 2245659 w 2657256"/>
                          <a:gd name="connsiteY317" fmla="*/ 2446184 h 3427818"/>
                          <a:gd name="connsiteX318" fmla="*/ 2195507 w 2657256"/>
                          <a:gd name="connsiteY318" fmla="*/ 2298265 h 3427818"/>
                          <a:gd name="connsiteX319" fmla="*/ 2083786 w 2657256"/>
                          <a:gd name="connsiteY319" fmla="*/ 2097237 h 3427818"/>
                          <a:gd name="connsiteX320" fmla="*/ 2048773 w 2657256"/>
                          <a:gd name="connsiteY320" fmla="*/ 2074908 h 3427818"/>
                          <a:gd name="connsiteX321" fmla="*/ 2074314 w 2657256"/>
                          <a:gd name="connsiteY321" fmla="*/ 2068904 h 3427818"/>
                          <a:gd name="connsiteX322" fmla="*/ 2034988 w 2657256"/>
                          <a:gd name="connsiteY322" fmla="*/ 2060701 h 3427818"/>
                          <a:gd name="connsiteX323" fmla="*/ 2026023 w 2657256"/>
                          <a:gd name="connsiteY323" fmla="*/ 2083113 h 3427818"/>
                          <a:gd name="connsiteX324" fmla="*/ 2021541 w 2657256"/>
                          <a:gd name="connsiteY324" fmla="*/ 2096560 h 3427818"/>
                          <a:gd name="connsiteX325" fmla="*/ 1999129 w 2657256"/>
                          <a:gd name="connsiteY325" fmla="*/ 2110007 h 3427818"/>
                          <a:gd name="connsiteX326" fmla="*/ 1990165 w 2657256"/>
                          <a:gd name="connsiteY326" fmla="*/ 2127936 h 3427818"/>
                          <a:gd name="connsiteX327" fmla="*/ 1967753 w 2657256"/>
                          <a:gd name="connsiteY327" fmla="*/ 2163795 h 3427818"/>
                          <a:gd name="connsiteX328" fmla="*/ 1981200 w 2657256"/>
                          <a:gd name="connsiteY328" fmla="*/ 2280336 h 3427818"/>
                          <a:gd name="connsiteX329" fmla="*/ 1994647 w 2657256"/>
                          <a:gd name="connsiteY329" fmla="*/ 2311713 h 3427818"/>
                          <a:gd name="connsiteX330" fmla="*/ 2003612 w 2657256"/>
                          <a:gd name="connsiteY330" fmla="*/ 2329642 h 3427818"/>
                          <a:gd name="connsiteX331" fmla="*/ 2026023 w 2657256"/>
                          <a:gd name="connsiteY331" fmla="*/ 2361018 h 3427818"/>
                          <a:gd name="connsiteX332" fmla="*/ 2043953 w 2657256"/>
                          <a:gd name="connsiteY332" fmla="*/ 2405842 h 3427818"/>
                          <a:gd name="connsiteX333" fmla="*/ 2061882 w 2657256"/>
                          <a:gd name="connsiteY333" fmla="*/ 2428254 h 3427818"/>
                          <a:gd name="connsiteX334" fmla="*/ 2088776 w 2657256"/>
                          <a:gd name="connsiteY334" fmla="*/ 2491007 h 3427818"/>
                          <a:gd name="connsiteX335" fmla="*/ 2102223 w 2657256"/>
                          <a:gd name="connsiteY335" fmla="*/ 2522383 h 3427818"/>
                          <a:gd name="connsiteX336" fmla="*/ 2106706 w 2657256"/>
                          <a:gd name="connsiteY336" fmla="*/ 2553760 h 3427818"/>
                          <a:gd name="connsiteX337" fmla="*/ 2124635 w 2657256"/>
                          <a:gd name="connsiteY337" fmla="*/ 2616513 h 3427818"/>
                          <a:gd name="connsiteX338" fmla="*/ 2138082 w 2657256"/>
                          <a:gd name="connsiteY338" fmla="*/ 2706160 h 3427818"/>
                          <a:gd name="connsiteX339" fmla="*/ 2147047 w 2657256"/>
                          <a:gd name="connsiteY339" fmla="*/ 2742018 h 3427818"/>
                          <a:gd name="connsiteX340" fmla="*/ 2151529 w 2657256"/>
                          <a:gd name="connsiteY340" fmla="*/ 2773395 h 3427818"/>
                          <a:gd name="connsiteX341" fmla="*/ 2160494 w 2657256"/>
                          <a:gd name="connsiteY341" fmla="*/ 2827183 h 3427818"/>
                          <a:gd name="connsiteX342" fmla="*/ 2156012 w 2657256"/>
                          <a:gd name="connsiteY342" fmla="*/ 3019924 h 3427818"/>
                          <a:gd name="connsiteX343" fmla="*/ 2138082 w 2657256"/>
                          <a:gd name="connsiteY343" fmla="*/ 3100607 h 3427818"/>
                          <a:gd name="connsiteX344" fmla="*/ 2133600 w 2657256"/>
                          <a:gd name="connsiteY344" fmla="*/ 3118536 h 3427818"/>
                          <a:gd name="connsiteX345" fmla="*/ 2120153 w 2657256"/>
                          <a:gd name="connsiteY345" fmla="*/ 3136466 h 3427818"/>
                          <a:gd name="connsiteX346" fmla="*/ 2111188 w 2657256"/>
                          <a:gd name="connsiteY346" fmla="*/ 3163360 h 3427818"/>
                          <a:gd name="connsiteX347" fmla="*/ 2088776 w 2657256"/>
                          <a:gd name="connsiteY347" fmla="*/ 3194736 h 3427818"/>
                          <a:gd name="connsiteX348" fmla="*/ 2075329 w 2657256"/>
                          <a:gd name="connsiteY348" fmla="*/ 3221630 h 3427818"/>
                          <a:gd name="connsiteX349" fmla="*/ 2061882 w 2657256"/>
                          <a:gd name="connsiteY349" fmla="*/ 3226113 h 3427818"/>
                          <a:gd name="connsiteX350" fmla="*/ 2021541 w 2657256"/>
                          <a:gd name="connsiteY350" fmla="*/ 3221630 h 3427818"/>
                          <a:gd name="connsiteX351" fmla="*/ 2012576 w 2657256"/>
                          <a:gd name="connsiteY351" fmla="*/ 3176807 h 3427818"/>
                          <a:gd name="connsiteX352" fmla="*/ 2048435 w 2657256"/>
                          <a:gd name="connsiteY352" fmla="*/ 3078195 h 3427818"/>
                          <a:gd name="connsiteX353" fmla="*/ 2048435 w 2657256"/>
                          <a:gd name="connsiteY353" fmla="*/ 3078195 h 3427818"/>
                          <a:gd name="connsiteX354" fmla="*/ 2061882 w 2657256"/>
                          <a:gd name="connsiteY354" fmla="*/ 3024407 h 3427818"/>
                          <a:gd name="connsiteX355" fmla="*/ 2070847 w 2657256"/>
                          <a:gd name="connsiteY355" fmla="*/ 2939242 h 3427818"/>
                          <a:gd name="connsiteX356" fmla="*/ 2066365 w 2657256"/>
                          <a:gd name="connsiteY356" fmla="*/ 2782360 h 3427818"/>
                          <a:gd name="connsiteX357" fmla="*/ 2043953 w 2657256"/>
                          <a:gd name="connsiteY357" fmla="*/ 2706160 h 3427818"/>
                          <a:gd name="connsiteX358" fmla="*/ 2030506 w 2657256"/>
                          <a:gd name="connsiteY358" fmla="*/ 2679266 h 3427818"/>
                          <a:gd name="connsiteX359" fmla="*/ 2017059 w 2657256"/>
                          <a:gd name="connsiteY359" fmla="*/ 2638924 h 3427818"/>
                          <a:gd name="connsiteX360" fmla="*/ 1981200 w 2657256"/>
                          <a:gd name="connsiteY360" fmla="*/ 2571689 h 3427818"/>
                          <a:gd name="connsiteX361" fmla="*/ 1972235 w 2657256"/>
                          <a:gd name="connsiteY361" fmla="*/ 2558242 h 3427818"/>
                          <a:gd name="connsiteX362" fmla="*/ 1958788 w 2657256"/>
                          <a:gd name="connsiteY362" fmla="*/ 2535830 h 3427818"/>
                          <a:gd name="connsiteX363" fmla="*/ 1905000 w 2657256"/>
                          <a:gd name="connsiteY363" fmla="*/ 2455148 h 3427818"/>
                          <a:gd name="connsiteX364" fmla="*/ 1882588 w 2657256"/>
                          <a:gd name="connsiteY364" fmla="*/ 2414807 h 3427818"/>
                          <a:gd name="connsiteX365" fmla="*/ 1869141 w 2657256"/>
                          <a:gd name="connsiteY365" fmla="*/ 2396877 h 3427818"/>
                          <a:gd name="connsiteX366" fmla="*/ 1806388 w 2657256"/>
                          <a:gd name="connsiteY366" fmla="*/ 2369983 h 3427818"/>
                          <a:gd name="connsiteX367" fmla="*/ 1779494 w 2657256"/>
                          <a:gd name="connsiteY367" fmla="*/ 2361018 h 3427818"/>
                          <a:gd name="connsiteX368" fmla="*/ 1752600 w 2657256"/>
                          <a:gd name="connsiteY368" fmla="*/ 2356536 h 3427818"/>
                          <a:gd name="connsiteX369" fmla="*/ 1680882 w 2657256"/>
                          <a:gd name="connsiteY369" fmla="*/ 2334124 h 3427818"/>
                          <a:gd name="connsiteX370" fmla="*/ 1719025 w 2657256"/>
                          <a:gd name="connsiteY370" fmla="*/ 2338268 h 3427818"/>
                          <a:gd name="connsiteX371" fmla="*/ 1756997 w 2657256"/>
                          <a:gd name="connsiteY371" fmla="*/ 2346387 h 3427818"/>
                          <a:gd name="connsiteX372" fmla="*/ 1656440 w 2657256"/>
                          <a:gd name="connsiteY372" fmla="*/ 2355520 h 3427818"/>
                          <a:gd name="connsiteX373" fmla="*/ 1537447 w 2657256"/>
                          <a:gd name="connsiteY373" fmla="*/ 2386897 h 3427818"/>
                          <a:gd name="connsiteX374" fmla="*/ 1571993 w 2657256"/>
                          <a:gd name="connsiteY374" fmla="*/ 2374894 h 3427818"/>
                          <a:gd name="connsiteX375" fmla="*/ 1509707 w 2657256"/>
                          <a:gd name="connsiteY375" fmla="*/ 2395863 h 3427818"/>
                          <a:gd name="connsiteX376" fmla="*/ 1500444 w 2657256"/>
                          <a:gd name="connsiteY376" fmla="*/ 2412208 h 3427818"/>
                          <a:gd name="connsiteX377" fmla="*/ 1402678 w 2657256"/>
                          <a:gd name="connsiteY377" fmla="*/ 2396578 h 3427818"/>
                          <a:gd name="connsiteX378" fmla="*/ 1322892 w 2657256"/>
                          <a:gd name="connsiteY378" fmla="*/ 2393889 h 3427818"/>
                          <a:gd name="connsiteX379" fmla="*/ 1199384 w 2657256"/>
                          <a:gd name="connsiteY379" fmla="*/ 2363978 h 3427818"/>
                          <a:gd name="connsiteX380" fmla="*/ 1066800 w 2657256"/>
                          <a:gd name="connsiteY380" fmla="*/ 2329642 h 3427818"/>
                          <a:gd name="connsiteX381" fmla="*/ 1030941 w 2657256"/>
                          <a:gd name="connsiteY381" fmla="*/ 2320677 h 3427818"/>
                          <a:gd name="connsiteX382" fmla="*/ 986118 w 2657256"/>
                          <a:gd name="connsiteY382" fmla="*/ 2298266 h 3427818"/>
                          <a:gd name="connsiteX383" fmla="*/ 968188 w 2657256"/>
                          <a:gd name="connsiteY383" fmla="*/ 2289301 h 3427818"/>
                          <a:gd name="connsiteX384" fmla="*/ 936812 w 2657256"/>
                          <a:gd name="connsiteY384" fmla="*/ 2271371 h 3427818"/>
                          <a:gd name="connsiteX385" fmla="*/ 905435 w 2657256"/>
                          <a:gd name="connsiteY385" fmla="*/ 2253442 h 3427818"/>
                          <a:gd name="connsiteX386" fmla="*/ 869576 w 2657256"/>
                          <a:gd name="connsiteY386" fmla="*/ 2266889 h 3427818"/>
                          <a:gd name="connsiteX387" fmla="*/ 856129 w 2657256"/>
                          <a:gd name="connsiteY387" fmla="*/ 2284818 h 3427818"/>
                          <a:gd name="connsiteX388" fmla="*/ 815788 w 2657256"/>
                          <a:gd name="connsiteY388" fmla="*/ 2325160 h 3427818"/>
                          <a:gd name="connsiteX389" fmla="*/ 788894 w 2657256"/>
                          <a:gd name="connsiteY389" fmla="*/ 2347571 h 3427818"/>
                          <a:gd name="connsiteX390" fmla="*/ 762000 w 2657256"/>
                          <a:gd name="connsiteY390" fmla="*/ 2369983 h 3427818"/>
                          <a:gd name="connsiteX391" fmla="*/ 753035 w 2657256"/>
                          <a:gd name="connsiteY391" fmla="*/ 2383430 h 3427818"/>
                          <a:gd name="connsiteX392" fmla="*/ 735106 w 2657256"/>
                          <a:gd name="connsiteY392" fmla="*/ 2396877 h 3427818"/>
                          <a:gd name="connsiteX393" fmla="*/ 712694 w 2657256"/>
                          <a:gd name="connsiteY393" fmla="*/ 2419289 h 3427818"/>
                          <a:gd name="connsiteX394" fmla="*/ 694765 w 2657256"/>
                          <a:gd name="connsiteY394" fmla="*/ 2432736 h 3427818"/>
                          <a:gd name="connsiteX395" fmla="*/ 681318 w 2657256"/>
                          <a:gd name="connsiteY395" fmla="*/ 2450666 h 3427818"/>
                          <a:gd name="connsiteX396" fmla="*/ 667870 w 2657256"/>
                          <a:gd name="connsiteY396" fmla="*/ 2459630 h 3427818"/>
                          <a:gd name="connsiteX397" fmla="*/ 623047 w 2657256"/>
                          <a:gd name="connsiteY397" fmla="*/ 2499971 h 3427818"/>
                          <a:gd name="connsiteX398" fmla="*/ 600635 w 2657256"/>
                          <a:gd name="connsiteY398" fmla="*/ 2531348 h 3427818"/>
                          <a:gd name="connsiteX399" fmla="*/ 587188 w 2657256"/>
                          <a:gd name="connsiteY399" fmla="*/ 2571689 h 3427818"/>
                          <a:gd name="connsiteX400" fmla="*/ 582706 w 2657256"/>
                          <a:gd name="connsiteY400" fmla="*/ 2603066 h 3427818"/>
                          <a:gd name="connsiteX401" fmla="*/ 596153 w 2657256"/>
                          <a:gd name="connsiteY401" fmla="*/ 2692713 h 3427818"/>
                          <a:gd name="connsiteX402" fmla="*/ 600635 w 2657256"/>
                          <a:gd name="connsiteY402" fmla="*/ 2710642 h 3427818"/>
                          <a:gd name="connsiteX403" fmla="*/ 609600 w 2657256"/>
                          <a:gd name="connsiteY403" fmla="*/ 2728571 h 3427818"/>
                          <a:gd name="connsiteX404" fmla="*/ 614082 w 2657256"/>
                          <a:gd name="connsiteY404" fmla="*/ 2746501 h 3427818"/>
                          <a:gd name="connsiteX405" fmla="*/ 623047 w 2657256"/>
                          <a:gd name="connsiteY405" fmla="*/ 2768913 h 3427818"/>
                          <a:gd name="connsiteX406" fmla="*/ 627529 w 2657256"/>
                          <a:gd name="connsiteY406" fmla="*/ 2791324 h 3427818"/>
                          <a:gd name="connsiteX407" fmla="*/ 640976 w 2657256"/>
                          <a:gd name="connsiteY407" fmla="*/ 2822701 h 3427818"/>
                          <a:gd name="connsiteX408" fmla="*/ 645459 w 2657256"/>
                          <a:gd name="connsiteY408" fmla="*/ 2836148 h 3427818"/>
                          <a:gd name="connsiteX409" fmla="*/ 658906 w 2657256"/>
                          <a:gd name="connsiteY409" fmla="*/ 2858560 h 3427818"/>
                          <a:gd name="connsiteX410" fmla="*/ 676835 w 2657256"/>
                          <a:gd name="connsiteY410" fmla="*/ 2921313 h 3427818"/>
                          <a:gd name="connsiteX411" fmla="*/ 690282 w 2657256"/>
                          <a:gd name="connsiteY411" fmla="*/ 2952689 h 3427818"/>
                          <a:gd name="connsiteX412" fmla="*/ 699247 w 2657256"/>
                          <a:gd name="connsiteY412" fmla="*/ 2997513 h 3427818"/>
                          <a:gd name="connsiteX413" fmla="*/ 703729 w 2657256"/>
                          <a:gd name="connsiteY413" fmla="*/ 3024407 h 3427818"/>
                          <a:gd name="connsiteX414" fmla="*/ 717176 w 2657256"/>
                          <a:gd name="connsiteY414" fmla="*/ 3051301 h 3427818"/>
                          <a:gd name="connsiteX415" fmla="*/ 735106 w 2657256"/>
                          <a:gd name="connsiteY415" fmla="*/ 3109571 h 3427818"/>
                          <a:gd name="connsiteX416" fmla="*/ 739588 w 2657256"/>
                          <a:gd name="connsiteY416" fmla="*/ 3136466 h 3427818"/>
                          <a:gd name="connsiteX417" fmla="*/ 762000 w 2657256"/>
                          <a:gd name="connsiteY417" fmla="*/ 3199218 h 3427818"/>
                          <a:gd name="connsiteX418" fmla="*/ 766482 w 2657256"/>
                          <a:gd name="connsiteY418" fmla="*/ 3288866 h 3427818"/>
                          <a:gd name="connsiteX419" fmla="*/ 770965 w 2657256"/>
                          <a:gd name="connsiteY419" fmla="*/ 3311277 h 3427818"/>
                          <a:gd name="connsiteX420" fmla="*/ 775447 w 2657256"/>
                          <a:gd name="connsiteY420" fmla="*/ 3342654 h 3427818"/>
                          <a:gd name="connsiteX421" fmla="*/ 748553 w 2657256"/>
                          <a:gd name="connsiteY421" fmla="*/ 3391960 h 3427818"/>
                          <a:gd name="connsiteX422" fmla="*/ 721659 w 2657256"/>
                          <a:gd name="connsiteY422" fmla="*/ 3400924 h 3427818"/>
                          <a:gd name="connsiteX423" fmla="*/ 708212 w 2657256"/>
                          <a:gd name="connsiteY423" fmla="*/ 3405407 h 3427818"/>
                          <a:gd name="connsiteX424" fmla="*/ 623047 w 2657256"/>
                          <a:gd name="connsiteY424" fmla="*/ 3387477 h 3427818"/>
                          <a:gd name="connsiteX425" fmla="*/ 609600 w 2657256"/>
                          <a:gd name="connsiteY425" fmla="*/ 3365066 h 3427818"/>
                          <a:gd name="connsiteX426" fmla="*/ 591670 w 2657256"/>
                          <a:gd name="connsiteY426" fmla="*/ 3324724 h 3427818"/>
                          <a:gd name="connsiteX427" fmla="*/ 560294 w 2657256"/>
                          <a:gd name="connsiteY427" fmla="*/ 3266454 h 3427818"/>
                          <a:gd name="connsiteX428" fmla="*/ 551329 w 2657256"/>
                          <a:gd name="connsiteY428" fmla="*/ 3253007 h 3427818"/>
                          <a:gd name="connsiteX429" fmla="*/ 528918 w 2657256"/>
                          <a:gd name="connsiteY429" fmla="*/ 3230595 h 3427818"/>
                          <a:gd name="connsiteX430" fmla="*/ 519953 w 2657256"/>
                          <a:gd name="connsiteY430" fmla="*/ 3185771 h 3427818"/>
                          <a:gd name="connsiteX431" fmla="*/ 524435 w 2657256"/>
                          <a:gd name="connsiteY431" fmla="*/ 3158877 h 3427818"/>
                          <a:gd name="connsiteX432" fmla="*/ 528918 w 2657256"/>
                          <a:gd name="connsiteY432" fmla="*/ 3145430 h 3427818"/>
                          <a:gd name="connsiteX433" fmla="*/ 542365 w 2657256"/>
                          <a:gd name="connsiteY433" fmla="*/ 3109571 h 3427818"/>
                          <a:gd name="connsiteX434" fmla="*/ 484094 w 2657256"/>
                          <a:gd name="connsiteY434" fmla="*/ 2943724 h 3427818"/>
                          <a:gd name="connsiteX435" fmla="*/ 443753 w 2657256"/>
                          <a:gd name="connsiteY435" fmla="*/ 2836148 h 3427818"/>
                          <a:gd name="connsiteX436" fmla="*/ 439270 w 2657256"/>
                          <a:gd name="connsiteY436" fmla="*/ 2809254 h 3427818"/>
                          <a:gd name="connsiteX437" fmla="*/ 430306 w 2657256"/>
                          <a:gd name="connsiteY437" fmla="*/ 2773395 h 3427818"/>
                          <a:gd name="connsiteX438" fmla="*/ 425823 w 2657256"/>
                          <a:gd name="connsiteY438" fmla="*/ 2737536 h 3427818"/>
                          <a:gd name="connsiteX439" fmla="*/ 398929 w 2657256"/>
                          <a:gd name="connsiteY439" fmla="*/ 2656854 h 3427818"/>
                          <a:gd name="connsiteX440" fmla="*/ 385482 w 2657256"/>
                          <a:gd name="connsiteY440" fmla="*/ 2625477 h 3427818"/>
                          <a:gd name="connsiteX441" fmla="*/ 381000 w 2657256"/>
                          <a:gd name="connsiteY441" fmla="*/ 2607548 h 3427818"/>
                          <a:gd name="connsiteX442" fmla="*/ 372035 w 2657256"/>
                          <a:gd name="connsiteY442" fmla="*/ 2540313 h 3427818"/>
                          <a:gd name="connsiteX443" fmla="*/ 367553 w 2657256"/>
                          <a:gd name="connsiteY443" fmla="*/ 2526866 h 3427818"/>
                          <a:gd name="connsiteX444" fmla="*/ 407894 w 2657256"/>
                          <a:gd name="connsiteY444" fmla="*/ 2508936 h 3427818"/>
                          <a:gd name="connsiteX445" fmla="*/ 515470 w 2657256"/>
                          <a:gd name="connsiteY445" fmla="*/ 2464113 h 3427818"/>
                          <a:gd name="connsiteX446" fmla="*/ 578223 w 2657256"/>
                          <a:gd name="connsiteY446" fmla="*/ 2410324 h 3427818"/>
                          <a:gd name="connsiteX447" fmla="*/ 587188 w 2657256"/>
                          <a:gd name="connsiteY447" fmla="*/ 2387913 h 3427818"/>
                          <a:gd name="connsiteX448" fmla="*/ 614082 w 2657256"/>
                          <a:gd name="connsiteY448" fmla="*/ 2311713 h 3427818"/>
                          <a:gd name="connsiteX449" fmla="*/ 649941 w 2657256"/>
                          <a:gd name="connsiteY449" fmla="*/ 2257924 h 3427818"/>
                          <a:gd name="connsiteX450" fmla="*/ 690282 w 2657256"/>
                          <a:gd name="connsiteY450" fmla="*/ 2231030 h 3427818"/>
                          <a:gd name="connsiteX451" fmla="*/ 703729 w 2657256"/>
                          <a:gd name="connsiteY451" fmla="*/ 2222066 h 3427818"/>
                          <a:gd name="connsiteX452" fmla="*/ 739588 w 2657256"/>
                          <a:gd name="connsiteY452" fmla="*/ 2204136 h 3427818"/>
                          <a:gd name="connsiteX453" fmla="*/ 708212 w 2657256"/>
                          <a:gd name="connsiteY453" fmla="*/ 2244477 h 3427818"/>
                          <a:gd name="connsiteX454" fmla="*/ 654423 w 2657256"/>
                          <a:gd name="connsiteY454" fmla="*/ 2298266 h 3427818"/>
                          <a:gd name="connsiteX455" fmla="*/ 636494 w 2657256"/>
                          <a:gd name="connsiteY455" fmla="*/ 2316195 h 3427818"/>
                          <a:gd name="connsiteX456" fmla="*/ 614082 w 2657256"/>
                          <a:gd name="connsiteY456" fmla="*/ 2343089 h 3427818"/>
                          <a:gd name="connsiteX457" fmla="*/ 592179 w 2657256"/>
                          <a:gd name="connsiteY457" fmla="*/ 2339284 h 3427818"/>
                          <a:gd name="connsiteX458" fmla="*/ 555980 w 2657256"/>
                          <a:gd name="connsiteY458" fmla="*/ 2370829 h 3427818"/>
                          <a:gd name="connsiteX459" fmla="*/ 524435 w 2657256"/>
                          <a:gd name="connsiteY459" fmla="*/ 2405842 h 3427818"/>
                          <a:gd name="connsiteX460" fmla="*/ 502023 w 2657256"/>
                          <a:gd name="connsiteY460" fmla="*/ 2419289 h 3427818"/>
                          <a:gd name="connsiteX461" fmla="*/ 461682 w 2657256"/>
                          <a:gd name="connsiteY461" fmla="*/ 2446183 h 3427818"/>
                          <a:gd name="connsiteX462" fmla="*/ 448235 w 2657256"/>
                          <a:gd name="connsiteY462" fmla="*/ 2455148 h 3427818"/>
                          <a:gd name="connsiteX463" fmla="*/ 430306 w 2657256"/>
                          <a:gd name="connsiteY463" fmla="*/ 2464113 h 3427818"/>
                          <a:gd name="connsiteX464" fmla="*/ 412376 w 2657256"/>
                          <a:gd name="connsiteY464" fmla="*/ 2477560 h 3427818"/>
                          <a:gd name="connsiteX465" fmla="*/ 389965 w 2657256"/>
                          <a:gd name="connsiteY465" fmla="*/ 2486524 h 3427818"/>
                          <a:gd name="connsiteX466" fmla="*/ 372035 w 2657256"/>
                          <a:gd name="connsiteY466" fmla="*/ 2499971 h 3427818"/>
                          <a:gd name="connsiteX467" fmla="*/ 318247 w 2657256"/>
                          <a:gd name="connsiteY467" fmla="*/ 2531348 h 3427818"/>
                          <a:gd name="connsiteX468" fmla="*/ 304800 w 2657256"/>
                          <a:gd name="connsiteY468" fmla="*/ 2549277 h 3427818"/>
                          <a:gd name="connsiteX469" fmla="*/ 282388 w 2657256"/>
                          <a:gd name="connsiteY469" fmla="*/ 2576171 h 3427818"/>
                          <a:gd name="connsiteX470" fmla="*/ 295835 w 2657256"/>
                          <a:gd name="connsiteY470" fmla="*/ 2872007 h 3427818"/>
                          <a:gd name="connsiteX471" fmla="*/ 300318 w 2657256"/>
                          <a:gd name="connsiteY471" fmla="*/ 2894418 h 3427818"/>
                          <a:gd name="connsiteX472" fmla="*/ 304800 w 2657256"/>
                          <a:gd name="connsiteY472" fmla="*/ 2925795 h 3427818"/>
                          <a:gd name="connsiteX473" fmla="*/ 309282 w 2657256"/>
                          <a:gd name="connsiteY473" fmla="*/ 2984066 h 3427818"/>
                          <a:gd name="connsiteX474" fmla="*/ 322729 w 2657256"/>
                          <a:gd name="connsiteY474" fmla="*/ 3042336 h 3427818"/>
                          <a:gd name="connsiteX475" fmla="*/ 327212 w 2657256"/>
                          <a:gd name="connsiteY475" fmla="*/ 3069230 h 3427818"/>
                          <a:gd name="connsiteX476" fmla="*/ 331694 w 2657256"/>
                          <a:gd name="connsiteY476" fmla="*/ 3100607 h 3427818"/>
                          <a:gd name="connsiteX477" fmla="*/ 345141 w 2657256"/>
                          <a:gd name="connsiteY477" fmla="*/ 3127501 h 3427818"/>
                          <a:gd name="connsiteX478" fmla="*/ 367553 w 2657256"/>
                          <a:gd name="connsiteY478" fmla="*/ 3181289 h 3427818"/>
                          <a:gd name="connsiteX479" fmla="*/ 381000 w 2657256"/>
                          <a:gd name="connsiteY479" fmla="*/ 3239560 h 3427818"/>
                          <a:gd name="connsiteX480" fmla="*/ 389965 w 2657256"/>
                          <a:gd name="connsiteY480" fmla="*/ 3253007 h 3427818"/>
                          <a:gd name="connsiteX481" fmla="*/ 394447 w 2657256"/>
                          <a:gd name="connsiteY481" fmla="*/ 3270936 h 3427818"/>
                          <a:gd name="connsiteX482" fmla="*/ 412376 w 2657256"/>
                          <a:gd name="connsiteY482" fmla="*/ 3302313 h 3427818"/>
                          <a:gd name="connsiteX483" fmla="*/ 416859 w 2657256"/>
                          <a:gd name="connsiteY483" fmla="*/ 3315760 h 3427818"/>
                          <a:gd name="connsiteX484" fmla="*/ 425823 w 2657256"/>
                          <a:gd name="connsiteY484" fmla="*/ 3329207 h 3427818"/>
                          <a:gd name="connsiteX485" fmla="*/ 439270 w 2657256"/>
                          <a:gd name="connsiteY485" fmla="*/ 3360583 h 3427818"/>
                          <a:gd name="connsiteX486" fmla="*/ 439270 w 2657256"/>
                          <a:gd name="connsiteY486" fmla="*/ 3409889 h 3427818"/>
                          <a:gd name="connsiteX487" fmla="*/ 430306 w 2657256"/>
                          <a:gd name="connsiteY487" fmla="*/ 3423336 h 3427818"/>
                          <a:gd name="connsiteX488" fmla="*/ 412376 w 2657256"/>
                          <a:gd name="connsiteY488" fmla="*/ 3427818 h 3427818"/>
                          <a:gd name="connsiteX489" fmla="*/ 295835 w 2657256"/>
                          <a:gd name="connsiteY489" fmla="*/ 3414371 h 3427818"/>
                          <a:gd name="connsiteX490" fmla="*/ 264459 w 2657256"/>
                          <a:gd name="connsiteY490" fmla="*/ 3333689 h 3427818"/>
                          <a:gd name="connsiteX491" fmla="*/ 259976 w 2657256"/>
                          <a:gd name="connsiteY491" fmla="*/ 3297830 h 3427818"/>
                          <a:gd name="connsiteX492" fmla="*/ 246529 w 2657256"/>
                          <a:gd name="connsiteY492" fmla="*/ 3235077 h 3427818"/>
                          <a:gd name="connsiteX493" fmla="*/ 237565 w 2657256"/>
                          <a:gd name="connsiteY493" fmla="*/ 3140948 h 3427818"/>
                          <a:gd name="connsiteX494" fmla="*/ 228600 w 2657256"/>
                          <a:gd name="connsiteY494" fmla="*/ 3114054 h 3427818"/>
                          <a:gd name="connsiteX495" fmla="*/ 219635 w 2657256"/>
                          <a:gd name="connsiteY495" fmla="*/ 3078195 h 3427818"/>
                          <a:gd name="connsiteX496" fmla="*/ 206188 w 2657256"/>
                          <a:gd name="connsiteY496" fmla="*/ 3037854 h 3427818"/>
                          <a:gd name="connsiteX497" fmla="*/ 201706 w 2657256"/>
                          <a:gd name="connsiteY497" fmla="*/ 3006477 h 3427818"/>
                          <a:gd name="connsiteX498" fmla="*/ 197223 w 2657256"/>
                          <a:gd name="connsiteY498" fmla="*/ 2984066 h 3427818"/>
                          <a:gd name="connsiteX499" fmla="*/ 192741 w 2657256"/>
                          <a:gd name="connsiteY499" fmla="*/ 2948207 h 3427818"/>
                          <a:gd name="connsiteX500" fmla="*/ 188259 w 2657256"/>
                          <a:gd name="connsiteY500" fmla="*/ 2907866 h 3427818"/>
                          <a:gd name="connsiteX501" fmla="*/ 179294 w 2657256"/>
                          <a:gd name="connsiteY501" fmla="*/ 2880971 h 3427818"/>
                          <a:gd name="connsiteX502" fmla="*/ 165847 w 2657256"/>
                          <a:gd name="connsiteY502" fmla="*/ 2831666 h 3427818"/>
                          <a:gd name="connsiteX503" fmla="*/ 161365 w 2657256"/>
                          <a:gd name="connsiteY503" fmla="*/ 2804771 h 3427818"/>
                          <a:gd name="connsiteX504" fmla="*/ 156882 w 2657256"/>
                          <a:gd name="connsiteY504" fmla="*/ 2616513 h 3427818"/>
                          <a:gd name="connsiteX505" fmla="*/ 152400 w 2657256"/>
                          <a:gd name="connsiteY505" fmla="*/ 2576171 h 3427818"/>
                          <a:gd name="connsiteX506" fmla="*/ 118035 w 2657256"/>
                          <a:gd name="connsiteY506" fmla="*/ 2456941 h 3427818"/>
                          <a:gd name="connsiteX507" fmla="*/ 117048 w 2657256"/>
                          <a:gd name="connsiteY507" fmla="*/ 2401360 h 3427818"/>
                          <a:gd name="connsiteX508" fmla="*/ 100106 w 2657256"/>
                          <a:gd name="connsiteY508" fmla="*/ 2387913 h 3427818"/>
                          <a:gd name="connsiteX509" fmla="*/ 138953 w 2657256"/>
                          <a:gd name="connsiteY509" fmla="*/ 2369983 h 3427818"/>
                          <a:gd name="connsiteX510" fmla="*/ 152400 w 2657256"/>
                          <a:gd name="connsiteY510" fmla="*/ 2361018 h 3427818"/>
                          <a:gd name="connsiteX511" fmla="*/ 170329 w 2657256"/>
                          <a:gd name="connsiteY511" fmla="*/ 2316195 h 3427818"/>
                          <a:gd name="connsiteX512" fmla="*/ 188259 w 2657256"/>
                          <a:gd name="connsiteY512" fmla="*/ 2280336 h 3427818"/>
                          <a:gd name="connsiteX513" fmla="*/ 206188 w 2657256"/>
                          <a:gd name="connsiteY513" fmla="*/ 2244477 h 3427818"/>
                          <a:gd name="connsiteX514" fmla="*/ 210670 w 2657256"/>
                          <a:gd name="connsiteY514" fmla="*/ 2231030 h 3427818"/>
                          <a:gd name="connsiteX515" fmla="*/ 219635 w 2657256"/>
                          <a:gd name="connsiteY515" fmla="*/ 2172760 h 3427818"/>
                          <a:gd name="connsiteX516" fmla="*/ 210670 w 2657256"/>
                          <a:gd name="connsiteY516" fmla="*/ 2015877 h 3427818"/>
                          <a:gd name="connsiteX517" fmla="*/ 192741 w 2657256"/>
                          <a:gd name="connsiteY517" fmla="*/ 1980018 h 3427818"/>
                          <a:gd name="connsiteX518" fmla="*/ 179294 w 2657256"/>
                          <a:gd name="connsiteY518" fmla="*/ 1948642 h 3427818"/>
                          <a:gd name="connsiteX519" fmla="*/ 165847 w 2657256"/>
                          <a:gd name="connsiteY519" fmla="*/ 1921748 h 3427818"/>
                          <a:gd name="connsiteX520" fmla="*/ 152400 w 2657256"/>
                          <a:gd name="connsiteY520" fmla="*/ 1890371 h 3427818"/>
                          <a:gd name="connsiteX521" fmla="*/ 143435 w 2657256"/>
                          <a:gd name="connsiteY521" fmla="*/ 1876924 h 3427818"/>
                          <a:gd name="connsiteX522" fmla="*/ 107576 w 2657256"/>
                          <a:gd name="connsiteY522" fmla="*/ 1841066 h 3427818"/>
                          <a:gd name="connsiteX523" fmla="*/ 94129 w 2657256"/>
                          <a:gd name="connsiteY523" fmla="*/ 1836583 h 3427818"/>
                          <a:gd name="connsiteX524" fmla="*/ 71718 w 2657256"/>
                          <a:gd name="connsiteY524" fmla="*/ 1827618 h 3427818"/>
                          <a:gd name="connsiteX525" fmla="*/ 58270 w 2657256"/>
                          <a:gd name="connsiteY525" fmla="*/ 1818654 h 3427818"/>
                          <a:gd name="connsiteX526" fmla="*/ 26894 w 2657256"/>
                          <a:gd name="connsiteY526" fmla="*/ 1787277 h 3427818"/>
                          <a:gd name="connsiteX527" fmla="*/ 0 w 2657256"/>
                          <a:gd name="connsiteY527" fmla="*/ 1764866 h 3427818"/>
                          <a:gd name="connsiteX0" fmla="*/ 0 w 2657256"/>
                          <a:gd name="connsiteY0" fmla="*/ 1764866 h 3427818"/>
                          <a:gd name="connsiteX1" fmla="*/ 22412 w 2657256"/>
                          <a:gd name="connsiteY1" fmla="*/ 1755901 h 3427818"/>
                          <a:gd name="connsiteX2" fmla="*/ 31376 w 2657256"/>
                          <a:gd name="connsiteY2" fmla="*/ 1737971 h 3427818"/>
                          <a:gd name="connsiteX3" fmla="*/ 44823 w 2657256"/>
                          <a:gd name="connsiteY3" fmla="*/ 1729007 h 3427818"/>
                          <a:gd name="connsiteX4" fmla="*/ 58270 w 2657256"/>
                          <a:gd name="connsiteY4" fmla="*/ 1711077 h 3427818"/>
                          <a:gd name="connsiteX5" fmla="*/ 76200 w 2657256"/>
                          <a:gd name="connsiteY5" fmla="*/ 1702113 h 3427818"/>
                          <a:gd name="connsiteX6" fmla="*/ 98612 w 2657256"/>
                          <a:gd name="connsiteY6" fmla="*/ 1693148 h 3427818"/>
                          <a:gd name="connsiteX7" fmla="*/ 125506 w 2657256"/>
                          <a:gd name="connsiteY7" fmla="*/ 1684183 h 3427818"/>
                          <a:gd name="connsiteX8" fmla="*/ 152400 w 2657256"/>
                          <a:gd name="connsiteY8" fmla="*/ 1666254 h 3427818"/>
                          <a:gd name="connsiteX9" fmla="*/ 170329 w 2657256"/>
                          <a:gd name="connsiteY9" fmla="*/ 1657289 h 3427818"/>
                          <a:gd name="connsiteX10" fmla="*/ 188259 w 2657256"/>
                          <a:gd name="connsiteY10" fmla="*/ 1639360 h 3427818"/>
                          <a:gd name="connsiteX11" fmla="*/ 228600 w 2657256"/>
                          <a:gd name="connsiteY11" fmla="*/ 1621430 h 3427818"/>
                          <a:gd name="connsiteX12" fmla="*/ 255494 w 2657256"/>
                          <a:gd name="connsiteY12" fmla="*/ 1603501 h 3427818"/>
                          <a:gd name="connsiteX13" fmla="*/ 300318 w 2657256"/>
                          <a:gd name="connsiteY13" fmla="*/ 1581089 h 3427818"/>
                          <a:gd name="connsiteX14" fmla="*/ 313765 w 2657256"/>
                          <a:gd name="connsiteY14" fmla="*/ 1572124 h 3427818"/>
                          <a:gd name="connsiteX15" fmla="*/ 340659 w 2657256"/>
                          <a:gd name="connsiteY15" fmla="*/ 1567642 h 3427818"/>
                          <a:gd name="connsiteX16" fmla="*/ 363070 w 2657256"/>
                          <a:gd name="connsiteY16" fmla="*/ 1563160 h 3427818"/>
                          <a:gd name="connsiteX17" fmla="*/ 389965 w 2657256"/>
                          <a:gd name="connsiteY17" fmla="*/ 1558677 h 3427818"/>
                          <a:gd name="connsiteX18" fmla="*/ 425823 w 2657256"/>
                          <a:gd name="connsiteY18" fmla="*/ 1554195 h 3427818"/>
                          <a:gd name="connsiteX19" fmla="*/ 470647 w 2657256"/>
                          <a:gd name="connsiteY19" fmla="*/ 1545230 h 3427818"/>
                          <a:gd name="connsiteX20" fmla="*/ 515470 w 2657256"/>
                          <a:gd name="connsiteY20" fmla="*/ 1536266 h 3427818"/>
                          <a:gd name="connsiteX21" fmla="*/ 528918 w 2657256"/>
                          <a:gd name="connsiteY21" fmla="*/ 1527301 h 3427818"/>
                          <a:gd name="connsiteX22" fmla="*/ 600635 w 2657256"/>
                          <a:gd name="connsiteY22" fmla="*/ 1513854 h 3427818"/>
                          <a:gd name="connsiteX23" fmla="*/ 690282 w 2657256"/>
                          <a:gd name="connsiteY23" fmla="*/ 1504889 h 3427818"/>
                          <a:gd name="connsiteX24" fmla="*/ 793376 w 2657256"/>
                          <a:gd name="connsiteY24" fmla="*/ 1509371 h 3427818"/>
                          <a:gd name="connsiteX25" fmla="*/ 874059 w 2657256"/>
                          <a:gd name="connsiteY25" fmla="*/ 1522818 h 3427818"/>
                          <a:gd name="connsiteX26" fmla="*/ 914400 w 2657256"/>
                          <a:gd name="connsiteY26" fmla="*/ 1527301 h 3427818"/>
                          <a:gd name="connsiteX27" fmla="*/ 1030941 w 2657256"/>
                          <a:gd name="connsiteY27" fmla="*/ 1540748 h 3427818"/>
                          <a:gd name="connsiteX28" fmla="*/ 1151965 w 2657256"/>
                          <a:gd name="connsiteY28" fmla="*/ 1549713 h 3427818"/>
                          <a:gd name="connsiteX29" fmla="*/ 1281953 w 2657256"/>
                          <a:gd name="connsiteY29" fmla="*/ 1558677 h 3427818"/>
                          <a:gd name="connsiteX30" fmla="*/ 1465729 w 2657256"/>
                          <a:gd name="connsiteY30" fmla="*/ 1554195 h 3427818"/>
                          <a:gd name="connsiteX31" fmla="*/ 1510553 w 2657256"/>
                          <a:gd name="connsiteY31" fmla="*/ 1549713 h 3427818"/>
                          <a:gd name="connsiteX32" fmla="*/ 1582270 w 2657256"/>
                          <a:gd name="connsiteY32" fmla="*/ 1518336 h 3427818"/>
                          <a:gd name="connsiteX33" fmla="*/ 1604682 w 2657256"/>
                          <a:gd name="connsiteY33" fmla="*/ 1513854 h 3427818"/>
                          <a:gd name="connsiteX34" fmla="*/ 1622612 w 2657256"/>
                          <a:gd name="connsiteY34" fmla="*/ 1504889 h 3427818"/>
                          <a:gd name="connsiteX35" fmla="*/ 1645023 w 2657256"/>
                          <a:gd name="connsiteY35" fmla="*/ 1495924 h 3427818"/>
                          <a:gd name="connsiteX36" fmla="*/ 1662953 w 2657256"/>
                          <a:gd name="connsiteY36" fmla="*/ 1482477 h 3427818"/>
                          <a:gd name="connsiteX37" fmla="*/ 1698812 w 2657256"/>
                          <a:gd name="connsiteY37" fmla="*/ 1464548 h 3427818"/>
                          <a:gd name="connsiteX38" fmla="*/ 1739153 w 2657256"/>
                          <a:gd name="connsiteY38" fmla="*/ 1437654 h 3427818"/>
                          <a:gd name="connsiteX39" fmla="*/ 1752600 w 2657256"/>
                          <a:gd name="connsiteY39" fmla="*/ 1424207 h 3427818"/>
                          <a:gd name="connsiteX40" fmla="*/ 1775012 w 2657256"/>
                          <a:gd name="connsiteY40" fmla="*/ 1410760 h 3427818"/>
                          <a:gd name="connsiteX41" fmla="*/ 1797423 w 2657256"/>
                          <a:gd name="connsiteY41" fmla="*/ 1392830 h 3427818"/>
                          <a:gd name="connsiteX42" fmla="*/ 1810870 w 2657256"/>
                          <a:gd name="connsiteY42" fmla="*/ 1361454 h 3427818"/>
                          <a:gd name="connsiteX43" fmla="*/ 1815353 w 2657256"/>
                          <a:gd name="connsiteY43" fmla="*/ 1348007 h 3427818"/>
                          <a:gd name="connsiteX44" fmla="*/ 1801906 w 2657256"/>
                          <a:gd name="connsiteY44" fmla="*/ 1195607 h 3427818"/>
                          <a:gd name="connsiteX45" fmla="*/ 1792941 w 2657256"/>
                          <a:gd name="connsiteY45" fmla="*/ 1182160 h 3427818"/>
                          <a:gd name="connsiteX46" fmla="*/ 1757082 w 2657256"/>
                          <a:gd name="connsiteY46" fmla="*/ 1150783 h 3427818"/>
                          <a:gd name="connsiteX47" fmla="*/ 1730188 w 2657256"/>
                          <a:gd name="connsiteY47" fmla="*/ 1123889 h 3427818"/>
                          <a:gd name="connsiteX48" fmla="*/ 1703294 w 2657256"/>
                          <a:gd name="connsiteY48" fmla="*/ 1105960 h 3427818"/>
                          <a:gd name="connsiteX49" fmla="*/ 1622612 w 2657256"/>
                          <a:gd name="connsiteY49" fmla="*/ 1110442 h 3427818"/>
                          <a:gd name="connsiteX50" fmla="*/ 1595718 w 2657256"/>
                          <a:gd name="connsiteY50" fmla="*/ 1119407 h 3427818"/>
                          <a:gd name="connsiteX51" fmla="*/ 1573306 w 2657256"/>
                          <a:gd name="connsiteY51" fmla="*/ 1123889 h 3427818"/>
                          <a:gd name="connsiteX52" fmla="*/ 1453385 w 2657256"/>
                          <a:gd name="connsiteY52" fmla="*/ 1139698 h 3427818"/>
                          <a:gd name="connsiteX53" fmla="*/ 1326776 w 2657256"/>
                          <a:gd name="connsiteY53" fmla="*/ 1119407 h 3427818"/>
                          <a:gd name="connsiteX54" fmla="*/ 1308847 w 2657256"/>
                          <a:gd name="connsiteY54" fmla="*/ 1114924 h 3427818"/>
                          <a:gd name="connsiteX55" fmla="*/ 1277470 w 2657256"/>
                          <a:gd name="connsiteY55" fmla="*/ 1110442 h 3427818"/>
                          <a:gd name="connsiteX56" fmla="*/ 1259541 w 2657256"/>
                          <a:gd name="connsiteY56" fmla="*/ 1105960 h 3427818"/>
                          <a:gd name="connsiteX57" fmla="*/ 1232647 w 2657256"/>
                          <a:gd name="connsiteY57" fmla="*/ 1101477 h 3427818"/>
                          <a:gd name="connsiteX58" fmla="*/ 1053353 w 2657256"/>
                          <a:gd name="connsiteY58" fmla="*/ 1105960 h 3427818"/>
                          <a:gd name="connsiteX59" fmla="*/ 1035423 w 2657256"/>
                          <a:gd name="connsiteY59" fmla="*/ 1110442 h 3427818"/>
                          <a:gd name="connsiteX60" fmla="*/ 1008529 w 2657256"/>
                          <a:gd name="connsiteY60" fmla="*/ 1114924 h 3427818"/>
                          <a:gd name="connsiteX61" fmla="*/ 995082 w 2657256"/>
                          <a:gd name="connsiteY61" fmla="*/ 1119407 h 3427818"/>
                          <a:gd name="connsiteX62" fmla="*/ 945776 w 2657256"/>
                          <a:gd name="connsiteY62" fmla="*/ 1088030 h 3427818"/>
                          <a:gd name="connsiteX63" fmla="*/ 941294 w 2657256"/>
                          <a:gd name="connsiteY63" fmla="*/ 1074583 h 3427818"/>
                          <a:gd name="connsiteX64" fmla="*/ 932329 w 2657256"/>
                          <a:gd name="connsiteY64" fmla="*/ 975971 h 3427818"/>
                          <a:gd name="connsiteX65" fmla="*/ 914400 w 2657256"/>
                          <a:gd name="connsiteY65" fmla="*/ 958042 h 3427818"/>
                          <a:gd name="connsiteX66" fmla="*/ 918882 w 2657256"/>
                          <a:gd name="connsiteY66" fmla="*/ 926666 h 3427818"/>
                          <a:gd name="connsiteX67" fmla="*/ 941294 w 2657256"/>
                          <a:gd name="connsiteY67" fmla="*/ 922183 h 3427818"/>
                          <a:gd name="connsiteX68" fmla="*/ 959223 w 2657256"/>
                          <a:gd name="connsiteY68" fmla="*/ 908736 h 3427818"/>
                          <a:gd name="connsiteX69" fmla="*/ 990600 w 2657256"/>
                          <a:gd name="connsiteY69" fmla="*/ 904254 h 3427818"/>
                          <a:gd name="connsiteX70" fmla="*/ 1129553 w 2657256"/>
                          <a:gd name="connsiteY70" fmla="*/ 895289 h 3427818"/>
                          <a:gd name="connsiteX71" fmla="*/ 1147482 w 2657256"/>
                          <a:gd name="connsiteY71" fmla="*/ 886324 h 3427818"/>
                          <a:gd name="connsiteX72" fmla="*/ 1178859 w 2657256"/>
                          <a:gd name="connsiteY72" fmla="*/ 863913 h 3427818"/>
                          <a:gd name="connsiteX73" fmla="*/ 1192306 w 2657256"/>
                          <a:gd name="connsiteY73" fmla="*/ 850466 h 3427818"/>
                          <a:gd name="connsiteX74" fmla="*/ 1214718 w 2657256"/>
                          <a:gd name="connsiteY74" fmla="*/ 841501 h 3427818"/>
                          <a:gd name="connsiteX75" fmla="*/ 1241612 w 2657256"/>
                          <a:gd name="connsiteY75" fmla="*/ 828054 h 3427818"/>
                          <a:gd name="connsiteX76" fmla="*/ 1277470 w 2657256"/>
                          <a:gd name="connsiteY76" fmla="*/ 810124 h 3427818"/>
                          <a:gd name="connsiteX77" fmla="*/ 1295400 w 2657256"/>
                          <a:gd name="connsiteY77" fmla="*/ 787713 h 3427818"/>
                          <a:gd name="connsiteX78" fmla="*/ 1317812 w 2657256"/>
                          <a:gd name="connsiteY78" fmla="*/ 765301 h 3427818"/>
                          <a:gd name="connsiteX79" fmla="*/ 1353670 w 2657256"/>
                          <a:gd name="connsiteY79" fmla="*/ 720477 h 3427818"/>
                          <a:gd name="connsiteX80" fmla="*/ 1371600 w 2657256"/>
                          <a:gd name="connsiteY80" fmla="*/ 693583 h 3427818"/>
                          <a:gd name="connsiteX81" fmla="*/ 1380565 w 2657256"/>
                          <a:gd name="connsiteY81" fmla="*/ 653242 h 3427818"/>
                          <a:gd name="connsiteX82" fmla="*/ 1385047 w 2657256"/>
                          <a:gd name="connsiteY82" fmla="*/ 639795 h 3427818"/>
                          <a:gd name="connsiteX83" fmla="*/ 1380565 w 2657256"/>
                          <a:gd name="connsiteY83" fmla="*/ 590489 h 3427818"/>
                          <a:gd name="connsiteX84" fmla="*/ 1367118 w 2657256"/>
                          <a:gd name="connsiteY84" fmla="*/ 581524 h 3427818"/>
                          <a:gd name="connsiteX85" fmla="*/ 1349188 w 2657256"/>
                          <a:gd name="connsiteY85" fmla="*/ 577042 h 3427818"/>
                          <a:gd name="connsiteX86" fmla="*/ 1326776 w 2657256"/>
                          <a:gd name="connsiteY86" fmla="*/ 568077 h 3427818"/>
                          <a:gd name="connsiteX87" fmla="*/ 1281953 w 2657256"/>
                          <a:gd name="connsiteY87" fmla="*/ 572560 h 3427818"/>
                          <a:gd name="connsiteX88" fmla="*/ 1250576 w 2657256"/>
                          <a:gd name="connsiteY88" fmla="*/ 586007 h 3427818"/>
                          <a:gd name="connsiteX89" fmla="*/ 1210235 w 2657256"/>
                          <a:gd name="connsiteY89" fmla="*/ 599454 h 3427818"/>
                          <a:gd name="connsiteX90" fmla="*/ 1183341 w 2657256"/>
                          <a:gd name="connsiteY90" fmla="*/ 612901 h 3427818"/>
                          <a:gd name="connsiteX91" fmla="*/ 1160929 w 2657256"/>
                          <a:gd name="connsiteY91" fmla="*/ 626348 h 3427818"/>
                          <a:gd name="connsiteX92" fmla="*/ 1134035 w 2657256"/>
                          <a:gd name="connsiteY92" fmla="*/ 635313 h 3427818"/>
                          <a:gd name="connsiteX93" fmla="*/ 1111623 w 2657256"/>
                          <a:gd name="connsiteY93" fmla="*/ 644277 h 3427818"/>
                          <a:gd name="connsiteX94" fmla="*/ 1084729 w 2657256"/>
                          <a:gd name="connsiteY94" fmla="*/ 653242 h 3427818"/>
                          <a:gd name="connsiteX95" fmla="*/ 986118 w 2657256"/>
                          <a:gd name="connsiteY95" fmla="*/ 648760 h 3427818"/>
                          <a:gd name="connsiteX96" fmla="*/ 927847 w 2657256"/>
                          <a:gd name="connsiteY96" fmla="*/ 635313 h 3427818"/>
                          <a:gd name="connsiteX97" fmla="*/ 896470 w 2657256"/>
                          <a:gd name="connsiteY97" fmla="*/ 612901 h 3427818"/>
                          <a:gd name="connsiteX98" fmla="*/ 883023 w 2657256"/>
                          <a:gd name="connsiteY98" fmla="*/ 603936 h 3427818"/>
                          <a:gd name="connsiteX99" fmla="*/ 865094 w 2657256"/>
                          <a:gd name="connsiteY99" fmla="*/ 554630 h 3427818"/>
                          <a:gd name="connsiteX100" fmla="*/ 869576 w 2657256"/>
                          <a:gd name="connsiteY100" fmla="*/ 460501 h 3427818"/>
                          <a:gd name="connsiteX101" fmla="*/ 874059 w 2657256"/>
                          <a:gd name="connsiteY101" fmla="*/ 442571 h 3427818"/>
                          <a:gd name="connsiteX102" fmla="*/ 883023 w 2657256"/>
                          <a:gd name="connsiteY102" fmla="*/ 429124 h 3427818"/>
                          <a:gd name="connsiteX103" fmla="*/ 909918 w 2657256"/>
                          <a:gd name="connsiteY103" fmla="*/ 420160 h 3427818"/>
                          <a:gd name="connsiteX104" fmla="*/ 914400 w 2657256"/>
                          <a:gd name="connsiteY104" fmla="*/ 442571 h 3427818"/>
                          <a:gd name="connsiteX105" fmla="*/ 909918 w 2657256"/>
                          <a:gd name="connsiteY105" fmla="*/ 464983 h 3427818"/>
                          <a:gd name="connsiteX106" fmla="*/ 900953 w 2657256"/>
                          <a:gd name="connsiteY106" fmla="*/ 523254 h 3427818"/>
                          <a:gd name="connsiteX107" fmla="*/ 905435 w 2657256"/>
                          <a:gd name="connsiteY107" fmla="*/ 572560 h 3427818"/>
                          <a:gd name="connsiteX108" fmla="*/ 932329 w 2657256"/>
                          <a:gd name="connsiteY108" fmla="*/ 608418 h 3427818"/>
                          <a:gd name="connsiteX109" fmla="*/ 954741 w 2657256"/>
                          <a:gd name="connsiteY109" fmla="*/ 617383 h 3427818"/>
                          <a:gd name="connsiteX110" fmla="*/ 972670 w 2657256"/>
                          <a:gd name="connsiteY110" fmla="*/ 626348 h 3427818"/>
                          <a:gd name="connsiteX111" fmla="*/ 1066800 w 2657256"/>
                          <a:gd name="connsiteY111" fmla="*/ 621866 h 3427818"/>
                          <a:gd name="connsiteX112" fmla="*/ 1111623 w 2657256"/>
                          <a:gd name="connsiteY112" fmla="*/ 608418 h 3427818"/>
                          <a:gd name="connsiteX113" fmla="*/ 1129553 w 2657256"/>
                          <a:gd name="connsiteY113" fmla="*/ 594971 h 3427818"/>
                          <a:gd name="connsiteX114" fmla="*/ 1156447 w 2657256"/>
                          <a:gd name="connsiteY114" fmla="*/ 568077 h 3427818"/>
                          <a:gd name="connsiteX115" fmla="*/ 1160929 w 2657256"/>
                          <a:gd name="connsiteY115" fmla="*/ 550148 h 3427818"/>
                          <a:gd name="connsiteX116" fmla="*/ 1178859 w 2657256"/>
                          <a:gd name="connsiteY116" fmla="*/ 388783 h 3427818"/>
                          <a:gd name="connsiteX117" fmla="*/ 1215315 w 2657256"/>
                          <a:gd name="connsiteY117" fmla="*/ 327226 h 3427818"/>
                          <a:gd name="connsiteX118" fmla="*/ 1214718 w 2657256"/>
                          <a:gd name="connsiteY118" fmla="*/ 424642 h 3427818"/>
                          <a:gd name="connsiteX119" fmla="*/ 1201270 w 2657256"/>
                          <a:gd name="connsiteY119" fmla="*/ 469466 h 3427818"/>
                          <a:gd name="connsiteX120" fmla="*/ 1210235 w 2657256"/>
                          <a:gd name="connsiteY120" fmla="*/ 518771 h 3427818"/>
                          <a:gd name="connsiteX121" fmla="*/ 1214718 w 2657256"/>
                          <a:gd name="connsiteY121" fmla="*/ 532218 h 3427818"/>
                          <a:gd name="connsiteX122" fmla="*/ 1228165 w 2657256"/>
                          <a:gd name="connsiteY122" fmla="*/ 541183 h 3427818"/>
                          <a:gd name="connsiteX123" fmla="*/ 1250576 w 2657256"/>
                          <a:gd name="connsiteY123" fmla="*/ 559113 h 3427818"/>
                          <a:gd name="connsiteX124" fmla="*/ 1317812 w 2657256"/>
                          <a:gd name="connsiteY124" fmla="*/ 554630 h 3427818"/>
                          <a:gd name="connsiteX125" fmla="*/ 1353670 w 2657256"/>
                          <a:gd name="connsiteY125" fmla="*/ 545666 h 3427818"/>
                          <a:gd name="connsiteX126" fmla="*/ 1506070 w 2657256"/>
                          <a:gd name="connsiteY126" fmla="*/ 514289 h 3427818"/>
                          <a:gd name="connsiteX127" fmla="*/ 1550894 w 2657256"/>
                          <a:gd name="connsiteY127" fmla="*/ 487395 h 3427818"/>
                          <a:gd name="connsiteX128" fmla="*/ 1564341 w 2657256"/>
                          <a:gd name="connsiteY128" fmla="*/ 473948 h 3427818"/>
                          <a:gd name="connsiteX129" fmla="*/ 1586753 w 2657256"/>
                          <a:gd name="connsiteY129" fmla="*/ 456018 h 3427818"/>
                          <a:gd name="connsiteX130" fmla="*/ 1595718 w 2657256"/>
                          <a:gd name="connsiteY130" fmla="*/ 438089 h 3427818"/>
                          <a:gd name="connsiteX131" fmla="*/ 1613139 w 2657256"/>
                          <a:gd name="connsiteY131" fmla="*/ 415847 h 3427818"/>
                          <a:gd name="connsiteX132" fmla="*/ 1620066 w 2657256"/>
                          <a:gd name="connsiteY132" fmla="*/ 347984 h 3427818"/>
                          <a:gd name="connsiteX133" fmla="*/ 1604852 w 2657256"/>
                          <a:gd name="connsiteY133" fmla="*/ 293216 h 3427818"/>
                          <a:gd name="connsiteX134" fmla="*/ 1537447 w 2657256"/>
                          <a:gd name="connsiteY134" fmla="*/ 245348 h 3427818"/>
                          <a:gd name="connsiteX135" fmla="*/ 1613647 w 2657256"/>
                          <a:gd name="connsiteY135" fmla="*/ 456018 h 3427818"/>
                          <a:gd name="connsiteX136" fmla="*/ 1627094 w 2657256"/>
                          <a:gd name="connsiteY136" fmla="*/ 473948 h 3427818"/>
                          <a:gd name="connsiteX137" fmla="*/ 1658470 w 2657256"/>
                          <a:gd name="connsiteY137" fmla="*/ 469466 h 3427818"/>
                          <a:gd name="connsiteX138" fmla="*/ 1685365 w 2657256"/>
                          <a:gd name="connsiteY138" fmla="*/ 447054 h 3427818"/>
                          <a:gd name="connsiteX139" fmla="*/ 1694329 w 2657256"/>
                          <a:gd name="connsiteY139" fmla="*/ 433607 h 3427818"/>
                          <a:gd name="connsiteX140" fmla="*/ 1734670 w 2657256"/>
                          <a:gd name="connsiteY140" fmla="*/ 411195 h 3427818"/>
                          <a:gd name="connsiteX141" fmla="*/ 1743635 w 2657256"/>
                          <a:gd name="connsiteY141" fmla="*/ 397748 h 3427818"/>
                          <a:gd name="connsiteX142" fmla="*/ 1757082 w 2657256"/>
                          <a:gd name="connsiteY142" fmla="*/ 393266 h 3427818"/>
                          <a:gd name="connsiteX143" fmla="*/ 1843909 w 2657256"/>
                          <a:gd name="connsiteY143" fmla="*/ 319278 h 3427818"/>
                          <a:gd name="connsiteX144" fmla="*/ 1842471 w 2657256"/>
                          <a:gd name="connsiteY144" fmla="*/ 259131 h 3427818"/>
                          <a:gd name="connsiteX145" fmla="*/ 1828094 w 2657256"/>
                          <a:gd name="connsiteY145" fmla="*/ 193704 h 3427818"/>
                          <a:gd name="connsiteX146" fmla="*/ 1772023 w 2657256"/>
                          <a:gd name="connsiteY146" fmla="*/ 134186 h 3427818"/>
                          <a:gd name="connsiteX147" fmla="*/ 1948888 w 2657256"/>
                          <a:gd name="connsiteY147" fmla="*/ 234955 h 3427818"/>
                          <a:gd name="connsiteX148" fmla="*/ 1952362 w 2657256"/>
                          <a:gd name="connsiteY148" fmla="*/ 311202 h 3427818"/>
                          <a:gd name="connsiteX149" fmla="*/ 1874221 w 2657256"/>
                          <a:gd name="connsiteY149" fmla="*/ 375635 h 3427818"/>
                          <a:gd name="connsiteX150" fmla="*/ 1788459 w 2657256"/>
                          <a:gd name="connsiteY150" fmla="*/ 424642 h 3427818"/>
                          <a:gd name="connsiteX151" fmla="*/ 1761565 w 2657256"/>
                          <a:gd name="connsiteY151" fmla="*/ 447054 h 3427818"/>
                          <a:gd name="connsiteX152" fmla="*/ 1783976 w 2657256"/>
                          <a:gd name="connsiteY152" fmla="*/ 456018 h 3427818"/>
                          <a:gd name="connsiteX153" fmla="*/ 1878106 w 2657256"/>
                          <a:gd name="connsiteY153" fmla="*/ 447054 h 3427818"/>
                          <a:gd name="connsiteX154" fmla="*/ 1891553 w 2657256"/>
                          <a:gd name="connsiteY154" fmla="*/ 438089 h 3427818"/>
                          <a:gd name="connsiteX155" fmla="*/ 1918447 w 2657256"/>
                          <a:gd name="connsiteY155" fmla="*/ 429124 h 3427818"/>
                          <a:gd name="connsiteX156" fmla="*/ 1940859 w 2657256"/>
                          <a:gd name="connsiteY156" fmla="*/ 415677 h 3427818"/>
                          <a:gd name="connsiteX157" fmla="*/ 1954306 w 2657256"/>
                          <a:gd name="connsiteY157" fmla="*/ 411195 h 3427818"/>
                          <a:gd name="connsiteX158" fmla="*/ 2087270 w 2657256"/>
                          <a:gd name="connsiteY158" fmla="*/ 275019 h 3427818"/>
                          <a:gd name="connsiteX159" fmla="*/ 2130929 w 2657256"/>
                          <a:gd name="connsiteY159" fmla="*/ 1143 h 3427818"/>
                          <a:gd name="connsiteX160" fmla="*/ 2166172 w 2657256"/>
                          <a:gd name="connsiteY160" fmla="*/ 272541 h 3427818"/>
                          <a:gd name="connsiteX161" fmla="*/ 2145254 w 2657256"/>
                          <a:gd name="connsiteY161" fmla="*/ 294280 h 3427818"/>
                          <a:gd name="connsiteX162" fmla="*/ 2125850 w 2657256"/>
                          <a:gd name="connsiteY162" fmla="*/ 315468 h 3427818"/>
                          <a:gd name="connsiteX163" fmla="*/ 2096795 w 2657256"/>
                          <a:gd name="connsiteY163" fmla="*/ 373444 h 3427818"/>
                          <a:gd name="connsiteX164" fmla="*/ 1999129 w 2657256"/>
                          <a:gd name="connsiteY164" fmla="*/ 415677 h 3427818"/>
                          <a:gd name="connsiteX165" fmla="*/ 1994647 w 2657256"/>
                          <a:gd name="connsiteY165" fmla="*/ 429124 h 3427818"/>
                          <a:gd name="connsiteX166" fmla="*/ 2039470 w 2657256"/>
                          <a:gd name="connsiteY166" fmla="*/ 447054 h 3427818"/>
                          <a:gd name="connsiteX167" fmla="*/ 2115670 w 2657256"/>
                          <a:gd name="connsiteY167" fmla="*/ 447054 h 3427818"/>
                          <a:gd name="connsiteX168" fmla="*/ 2160494 w 2657256"/>
                          <a:gd name="connsiteY168" fmla="*/ 433607 h 3427818"/>
                          <a:gd name="connsiteX169" fmla="*/ 2191870 w 2657256"/>
                          <a:gd name="connsiteY169" fmla="*/ 420160 h 3427818"/>
                          <a:gd name="connsiteX170" fmla="*/ 2205318 w 2657256"/>
                          <a:gd name="connsiteY170" fmla="*/ 415677 h 3427818"/>
                          <a:gd name="connsiteX171" fmla="*/ 2232212 w 2657256"/>
                          <a:gd name="connsiteY171" fmla="*/ 397748 h 3427818"/>
                          <a:gd name="connsiteX172" fmla="*/ 2312894 w 2657256"/>
                          <a:gd name="connsiteY172" fmla="*/ 240866 h 3427818"/>
                          <a:gd name="connsiteX173" fmla="*/ 2339788 w 2657256"/>
                          <a:gd name="connsiteY173" fmla="*/ 57088 h 3427818"/>
                          <a:gd name="connsiteX174" fmla="*/ 2357718 w 2657256"/>
                          <a:gd name="connsiteY174" fmla="*/ 272242 h 3427818"/>
                          <a:gd name="connsiteX175" fmla="*/ 2254623 w 2657256"/>
                          <a:gd name="connsiteY175" fmla="*/ 433607 h 3427818"/>
                          <a:gd name="connsiteX176" fmla="*/ 2245659 w 2657256"/>
                          <a:gd name="connsiteY176" fmla="*/ 447054 h 3427818"/>
                          <a:gd name="connsiteX177" fmla="*/ 2254623 w 2657256"/>
                          <a:gd name="connsiteY177" fmla="*/ 460501 h 3427818"/>
                          <a:gd name="connsiteX178" fmla="*/ 2353235 w 2657256"/>
                          <a:gd name="connsiteY178" fmla="*/ 456018 h 3427818"/>
                          <a:gd name="connsiteX179" fmla="*/ 2366682 w 2657256"/>
                          <a:gd name="connsiteY179" fmla="*/ 451536 h 3427818"/>
                          <a:gd name="connsiteX180" fmla="*/ 2389094 w 2657256"/>
                          <a:gd name="connsiteY180" fmla="*/ 447054 h 3427818"/>
                          <a:gd name="connsiteX181" fmla="*/ 2424953 w 2657256"/>
                          <a:gd name="connsiteY181" fmla="*/ 424642 h 3427818"/>
                          <a:gd name="connsiteX182" fmla="*/ 2528047 w 2657256"/>
                          <a:gd name="connsiteY182" fmla="*/ 349637 h 3427818"/>
                          <a:gd name="connsiteX183" fmla="*/ 2541495 w 2657256"/>
                          <a:gd name="connsiteY183" fmla="*/ 119843 h 3427818"/>
                          <a:gd name="connsiteX184" fmla="*/ 2591304 w 2657256"/>
                          <a:gd name="connsiteY184" fmla="*/ 271018 h 3427818"/>
                          <a:gd name="connsiteX185" fmla="*/ 2612315 w 2657256"/>
                          <a:gd name="connsiteY185" fmla="*/ 347844 h 3427818"/>
                          <a:gd name="connsiteX186" fmla="*/ 2650863 w 2657256"/>
                          <a:gd name="connsiteY186" fmla="*/ 401931 h 3427818"/>
                          <a:gd name="connsiteX187" fmla="*/ 2465294 w 2657256"/>
                          <a:gd name="connsiteY187" fmla="*/ 456018 h 3427818"/>
                          <a:gd name="connsiteX188" fmla="*/ 2442882 w 2657256"/>
                          <a:gd name="connsiteY188" fmla="*/ 460501 h 3427818"/>
                          <a:gd name="connsiteX189" fmla="*/ 2398059 w 2657256"/>
                          <a:gd name="connsiteY189" fmla="*/ 473948 h 3427818"/>
                          <a:gd name="connsiteX190" fmla="*/ 2375647 w 2657256"/>
                          <a:gd name="connsiteY190" fmla="*/ 482913 h 3427818"/>
                          <a:gd name="connsiteX191" fmla="*/ 2357718 w 2657256"/>
                          <a:gd name="connsiteY191" fmla="*/ 487395 h 3427818"/>
                          <a:gd name="connsiteX192" fmla="*/ 2344270 w 2657256"/>
                          <a:gd name="connsiteY192" fmla="*/ 518771 h 3427818"/>
                          <a:gd name="connsiteX193" fmla="*/ 2353235 w 2657256"/>
                          <a:gd name="connsiteY193" fmla="*/ 559113 h 3427818"/>
                          <a:gd name="connsiteX194" fmla="*/ 2362200 w 2657256"/>
                          <a:gd name="connsiteY194" fmla="*/ 572560 h 3427818"/>
                          <a:gd name="connsiteX195" fmla="*/ 2344270 w 2657256"/>
                          <a:gd name="connsiteY195" fmla="*/ 644277 h 3427818"/>
                          <a:gd name="connsiteX196" fmla="*/ 2321859 w 2657256"/>
                          <a:gd name="connsiteY196" fmla="*/ 671171 h 3427818"/>
                          <a:gd name="connsiteX197" fmla="*/ 2308412 w 2657256"/>
                          <a:gd name="connsiteY197" fmla="*/ 693583 h 3427818"/>
                          <a:gd name="connsiteX198" fmla="*/ 2281518 w 2657256"/>
                          <a:gd name="connsiteY198" fmla="*/ 698066 h 3427818"/>
                          <a:gd name="connsiteX199" fmla="*/ 2259106 w 2657256"/>
                          <a:gd name="connsiteY199" fmla="*/ 693583 h 3427818"/>
                          <a:gd name="connsiteX200" fmla="*/ 2277035 w 2657256"/>
                          <a:gd name="connsiteY200" fmla="*/ 635313 h 3427818"/>
                          <a:gd name="connsiteX201" fmla="*/ 2290482 w 2657256"/>
                          <a:gd name="connsiteY201" fmla="*/ 599454 h 3427818"/>
                          <a:gd name="connsiteX202" fmla="*/ 2286000 w 2657256"/>
                          <a:gd name="connsiteY202" fmla="*/ 563595 h 3427818"/>
                          <a:gd name="connsiteX203" fmla="*/ 2245659 w 2657256"/>
                          <a:gd name="connsiteY203" fmla="*/ 505324 h 3427818"/>
                          <a:gd name="connsiteX204" fmla="*/ 2200835 w 2657256"/>
                          <a:gd name="connsiteY204" fmla="*/ 487395 h 3427818"/>
                          <a:gd name="connsiteX205" fmla="*/ 2169459 w 2657256"/>
                          <a:gd name="connsiteY205" fmla="*/ 482913 h 3427818"/>
                          <a:gd name="connsiteX206" fmla="*/ 2102223 w 2657256"/>
                          <a:gd name="connsiteY206" fmla="*/ 487395 h 3427818"/>
                          <a:gd name="connsiteX207" fmla="*/ 2084294 w 2657256"/>
                          <a:gd name="connsiteY207" fmla="*/ 496360 h 3427818"/>
                          <a:gd name="connsiteX208" fmla="*/ 2070847 w 2657256"/>
                          <a:gd name="connsiteY208" fmla="*/ 500842 h 3427818"/>
                          <a:gd name="connsiteX209" fmla="*/ 2061882 w 2657256"/>
                          <a:gd name="connsiteY209" fmla="*/ 518771 h 3427818"/>
                          <a:gd name="connsiteX210" fmla="*/ 2034988 w 2657256"/>
                          <a:gd name="connsiteY210" fmla="*/ 532218 h 3427818"/>
                          <a:gd name="connsiteX211" fmla="*/ 1783976 w 2657256"/>
                          <a:gd name="connsiteY211" fmla="*/ 536701 h 3427818"/>
                          <a:gd name="connsiteX212" fmla="*/ 1766047 w 2657256"/>
                          <a:gd name="connsiteY212" fmla="*/ 545666 h 3427818"/>
                          <a:gd name="connsiteX213" fmla="*/ 1703294 w 2657256"/>
                          <a:gd name="connsiteY213" fmla="*/ 563595 h 3427818"/>
                          <a:gd name="connsiteX214" fmla="*/ 1689847 w 2657256"/>
                          <a:gd name="connsiteY214" fmla="*/ 568077 h 3427818"/>
                          <a:gd name="connsiteX215" fmla="*/ 1676400 w 2657256"/>
                          <a:gd name="connsiteY215" fmla="*/ 577042 h 3427818"/>
                          <a:gd name="connsiteX216" fmla="*/ 1649506 w 2657256"/>
                          <a:gd name="connsiteY216" fmla="*/ 586007 h 3427818"/>
                          <a:gd name="connsiteX217" fmla="*/ 1636059 w 2657256"/>
                          <a:gd name="connsiteY217" fmla="*/ 594971 h 3427818"/>
                          <a:gd name="connsiteX218" fmla="*/ 1622612 w 2657256"/>
                          <a:gd name="connsiteY218" fmla="*/ 608418 h 3427818"/>
                          <a:gd name="connsiteX219" fmla="*/ 1609165 w 2657256"/>
                          <a:gd name="connsiteY219" fmla="*/ 612901 h 3427818"/>
                          <a:gd name="connsiteX220" fmla="*/ 1577788 w 2657256"/>
                          <a:gd name="connsiteY220" fmla="*/ 644277 h 3427818"/>
                          <a:gd name="connsiteX221" fmla="*/ 1568823 w 2657256"/>
                          <a:gd name="connsiteY221" fmla="*/ 657724 h 3427818"/>
                          <a:gd name="connsiteX222" fmla="*/ 1555376 w 2657256"/>
                          <a:gd name="connsiteY222" fmla="*/ 671171 h 3427818"/>
                          <a:gd name="connsiteX223" fmla="*/ 1524000 w 2657256"/>
                          <a:gd name="connsiteY223" fmla="*/ 711513 h 3427818"/>
                          <a:gd name="connsiteX224" fmla="*/ 1519518 w 2657256"/>
                          <a:gd name="connsiteY224" fmla="*/ 724960 h 3427818"/>
                          <a:gd name="connsiteX225" fmla="*/ 1528482 w 2657256"/>
                          <a:gd name="connsiteY225" fmla="*/ 765301 h 3427818"/>
                          <a:gd name="connsiteX226" fmla="*/ 1537447 w 2657256"/>
                          <a:gd name="connsiteY226" fmla="*/ 778748 h 3427818"/>
                          <a:gd name="connsiteX227" fmla="*/ 1568823 w 2657256"/>
                          <a:gd name="connsiteY227" fmla="*/ 769783 h 3427818"/>
                          <a:gd name="connsiteX228" fmla="*/ 1600200 w 2657256"/>
                          <a:gd name="connsiteY228" fmla="*/ 769783 h 3427818"/>
                          <a:gd name="connsiteX229" fmla="*/ 1631576 w 2657256"/>
                          <a:gd name="connsiteY229" fmla="*/ 747371 h 3427818"/>
                          <a:gd name="connsiteX230" fmla="*/ 1645023 w 2657256"/>
                          <a:gd name="connsiteY230" fmla="*/ 733924 h 3427818"/>
                          <a:gd name="connsiteX231" fmla="*/ 1685365 w 2657256"/>
                          <a:gd name="connsiteY231" fmla="*/ 702548 h 3427818"/>
                          <a:gd name="connsiteX232" fmla="*/ 1716741 w 2657256"/>
                          <a:gd name="connsiteY232" fmla="*/ 671171 h 3427818"/>
                          <a:gd name="connsiteX233" fmla="*/ 1748118 w 2657256"/>
                          <a:gd name="connsiteY233" fmla="*/ 653242 h 3427818"/>
                          <a:gd name="connsiteX234" fmla="*/ 1761565 w 2657256"/>
                          <a:gd name="connsiteY234" fmla="*/ 648760 h 3427818"/>
                          <a:gd name="connsiteX235" fmla="*/ 1779494 w 2657256"/>
                          <a:gd name="connsiteY235" fmla="*/ 639795 h 3427818"/>
                          <a:gd name="connsiteX236" fmla="*/ 1815353 w 2657256"/>
                          <a:gd name="connsiteY236" fmla="*/ 630830 h 3427818"/>
                          <a:gd name="connsiteX237" fmla="*/ 2030506 w 2657256"/>
                          <a:gd name="connsiteY237" fmla="*/ 635313 h 3427818"/>
                          <a:gd name="connsiteX238" fmla="*/ 2017059 w 2657256"/>
                          <a:gd name="connsiteY238" fmla="*/ 657724 h 3427818"/>
                          <a:gd name="connsiteX239" fmla="*/ 1981200 w 2657256"/>
                          <a:gd name="connsiteY239" fmla="*/ 693583 h 3427818"/>
                          <a:gd name="connsiteX240" fmla="*/ 1967753 w 2657256"/>
                          <a:gd name="connsiteY240" fmla="*/ 707030 h 3427818"/>
                          <a:gd name="connsiteX241" fmla="*/ 1936376 w 2657256"/>
                          <a:gd name="connsiteY241" fmla="*/ 747371 h 3427818"/>
                          <a:gd name="connsiteX242" fmla="*/ 1905000 w 2657256"/>
                          <a:gd name="connsiteY242" fmla="*/ 774266 h 3427818"/>
                          <a:gd name="connsiteX243" fmla="*/ 1860176 w 2657256"/>
                          <a:gd name="connsiteY243" fmla="*/ 792195 h 3427818"/>
                          <a:gd name="connsiteX244" fmla="*/ 1788459 w 2657256"/>
                          <a:gd name="connsiteY244" fmla="*/ 801160 h 3427818"/>
                          <a:gd name="connsiteX245" fmla="*/ 1846729 w 2657256"/>
                          <a:gd name="connsiteY245" fmla="*/ 859430 h 3427818"/>
                          <a:gd name="connsiteX246" fmla="*/ 1913965 w 2657256"/>
                          <a:gd name="connsiteY246" fmla="*/ 886324 h 3427818"/>
                          <a:gd name="connsiteX247" fmla="*/ 1922929 w 2657256"/>
                          <a:gd name="connsiteY247" fmla="*/ 899771 h 3427818"/>
                          <a:gd name="connsiteX248" fmla="*/ 1967753 w 2657256"/>
                          <a:gd name="connsiteY248" fmla="*/ 940113 h 3427818"/>
                          <a:gd name="connsiteX249" fmla="*/ 1981200 w 2657256"/>
                          <a:gd name="connsiteY249" fmla="*/ 953560 h 3427818"/>
                          <a:gd name="connsiteX250" fmla="*/ 1994647 w 2657256"/>
                          <a:gd name="connsiteY250" fmla="*/ 962524 h 3427818"/>
                          <a:gd name="connsiteX251" fmla="*/ 2021541 w 2657256"/>
                          <a:gd name="connsiteY251" fmla="*/ 984936 h 3427818"/>
                          <a:gd name="connsiteX252" fmla="*/ 2030506 w 2657256"/>
                          <a:gd name="connsiteY252" fmla="*/ 998383 h 3427818"/>
                          <a:gd name="connsiteX253" fmla="*/ 2057400 w 2657256"/>
                          <a:gd name="connsiteY253" fmla="*/ 1025277 h 3427818"/>
                          <a:gd name="connsiteX254" fmla="*/ 2088776 w 2657256"/>
                          <a:gd name="connsiteY254" fmla="*/ 1070101 h 3427818"/>
                          <a:gd name="connsiteX255" fmla="*/ 2115670 w 2657256"/>
                          <a:gd name="connsiteY255" fmla="*/ 1114924 h 3427818"/>
                          <a:gd name="connsiteX256" fmla="*/ 2120153 w 2657256"/>
                          <a:gd name="connsiteY256" fmla="*/ 1146301 h 3427818"/>
                          <a:gd name="connsiteX257" fmla="*/ 2138082 w 2657256"/>
                          <a:gd name="connsiteY257" fmla="*/ 1200089 h 3427818"/>
                          <a:gd name="connsiteX258" fmla="*/ 2147047 w 2657256"/>
                          <a:gd name="connsiteY258" fmla="*/ 1253877 h 3427818"/>
                          <a:gd name="connsiteX259" fmla="*/ 2151529 w 2657256"/>
                          <a:gd name="connsiteY259" fmla="*/ 1267324 h 3427818"/>
                          <a:gd name="connsiteX260" fmla="*/ 2156012 w 2657256"/>
                          <a:gd name="connsiteY260" fmla="*/ 1285254 h 3427818"/>
                          <a:gd name="connsiteX261" fmla="*/ 2173941 w 2657256"/>
                          <a:gd name="connsiteY261" fmla="*/ 1352489 h 3427818"/>
                          <a:gd name="connsiteX262" fmla="*/ 2182906 w 2657256"/>
                          <a:gd name="connsiteY262" fmla="*/ 1370418 h 3427818"/>
                          <a:gd name="connsiteX263" fmla="*/ 2187388 w 2657256"/>
                          <a:gd name="connsiteY263" fmla="*/ 1388348 h 3427818"/>
                          <a:gd name="connsiteX264" fmla="*/ 2214282 w 2657256"/>
                          <a:gd name="connsiteY264" fmla="*/ 1442136 h 3427818"/>
                          <a:gd name="connsiteX265" fmla="*/ 2218765 w 2657256"/>
                          <a:gd name="connsiteY265" fmla="*/ 1460066 h 3427818"/>
                          <a:gd name="connsiteX266" fmla="*/ 2223247 w 2657256"/>
                          <a:gd name="connsiteY266" fmla="*/ 1486960 h 3427818"/>
                          <a:gd name="connsiteX267" fmla="*/ 2236694 w 2657256"/>
                          <a:gd name="connsiteY267" fmla="*/ 1513854 h 3427818"/>
                          <a:gd name="connsiteX268" fmla="*/ 2249794 w 2657256"/>
                          <a:gd name="connsiteY268" fmla="*/ 1581561 h 3427818"/>
                          <a:gd name="connsiteX269" fmla="*/ 2241176 w 2657256"/>
                          <a:gd name="connsiteY269" fmla="*/ 1634877 h 3427818"/>
                          <a:gd name="connsiteX270" fmla="*/ 2245659 w 2657256"/>
                          <a:gd name="connsiteY270" fmla="*/ 1652807 h 3427818"/>
                          <a:gd name="connsiteX271" fmla="*/ 2249634 w 2657256"/>
                          <a:gd name="connsiteY271" fmla="*/ 1742792 h 3427818"/>
                          <a:gd name="connsiteX272" fmla="*/ 2227729 w 2657256"/>
                          <a:gd name="connsiteY272" fmla="*/ 1773830 h 3427818"/>
                          <a:gd name="connsiteX273" fmla="*/ 2240500 w 2657256"/>
                          <a:gd name="connsiteY273" fmla="*/ 1731206 h 3427818"/>
                          <a:gd name="connsiteX274" fmla="*/ 2235341 w 2657256"/>
                          <a:gd name="connsiteY274" fmla="*/ 1845548 h 3427818"/>
                          <a:gd name="connsiteX275" fmla="*/ 2230689 w 2657256"/>
                          <a:gd name="connsiteY275" fmla="*/ 1880900 h 3427818"/>
                          <a:gd name="connsiteX276" fmla="*/ 2226207 w 2657256"/>
                          <a:gd name="connsiteY276" fmla="*/ 1881407 h 3427818"/>
                          <a:gd name="connsiteX277" fmla="*/ 2208278 w 2657256"/>
                          <a:gd name="connsiteY277" fmla="*/ 1926230 h 3427818"/>
                          <a:gd name="connsiteX278" fmla="*/ 2195168 w 2657256"/>
                          <a:gd name="connsiteY278" fmla="*/ 1939677 h 3427818"/>
                          <a:gd name="connsiteX279" fmla="*/ 2203458 w 2657256"/>
                          <a:gd name="connsiteY279" fmla="*/ 1975875 h 3427818"/>
                          <a:gd name="connsiteX280" fmla="*/ 2204134 w 2657256"/>
                          <a:gd name="connsiteY280" fmla="*/ 2006743 h 3427818"/>
                          <a:gd name="connsiteX281" fmla="*/ 2226545 w 2657256"/>
                          <a:gd name="connsiteY281" fmla="*/ 2011564 h 3427818"/>
                          <a:gd name="connsiteX282" fmla="*/ 2241176 w 2657256"/>
                          <a:gd name="connsiteY282" fmla="*/ 2069666 h 3427818"/>
                          <a:gd name="connsiteX283" fmla="*/ 2263588 w 2657256"/>
                          <a:gd name="connsiteY283" fmla="*/ 2114489 h 3427818"/>
                          <a:gd name="connsiteX284" fmla="*/ 2286000 w 2657256"/>
                          <a:gd name="connsiteY284" fmla="*/ 2141383 h 3427818"/>
                          <a:gd name="connsiteX285" fmla="*/ 2299447 w 2657256"/>
                          <a:gd name="connsiteY285" fmla="*/ 2181724 h 3427818"/>
                          <a:gd name="connsiteX286" fmla="*/ 2321859 w 2657256"/>
                          <a:gd name="connsiteY286" fmla="*/ 2208618 h 3427818"/>
                          <a:gd name="connsiteX287" fmla="*/ 2344270 w 2657256"/>
                          <a:gd name="connsiteY287" fmla="*/ 2262407 h 3427818"/>
                          <a:gd name="connsiteX288" fmla="*/ 2348753 w 2657256"/>
                          <a:gd name="connsiteY288" fmla="*/ 2280336 h 3427818"/>
                          <a:gd name="connsiteX289" fmla="*/ 2366682 w 2657256"/>
                          <a:gd name="connsiteY289" fmla="*/ 2320677 h 3427818"/>
                          <a:gd name="connsiteX290" fmla="*/ 2375647 w 2657256"/>
                          <a:gd name="connsiteY290" fmla="*/ 2343089 h 3427818"/>
                          <a:gd name="connsiteX291" fmla="*/ 2380129 w 2657256"/>
                          <a:gd name="connsiteY291" fmla="*/ 2365501 h 3427818"/>
                          <a:gd name="connsiteX292" fmla="*/ 2389094 w 2657256"/>
                          <a:gd name="connsiteY292" fmla="*/ 2392395 h 3427818"/>
                          <a:gd name="connsiteX293" fmla="*/ 2393576 w 2657256"/>
                          <a:gd name="connsiteY293" fmla="*/ 2437218 h 3427818"/>
                          <a:gd name="connsiteX294" fmla="*/ 2398059 w 2657256"/>
                          <a:gd name="connsiteY294" fmla="*/ 2450666 h 3427818"/>
                          <a:gd name="connsiteX295" fmla="*/ 2419794 w 2657256"/>
                          <a:gd name="connsiteY295" fmla="*/ 2504454 h 3427818"/>
                          <a:gd name="connsiteX296" fmla="*/ 2427343 w 2657256"/>
                          <a:gd name="connsiteY296" fmla="*/ 2620995 h 3427818"/>
                          <a:gd name="connsiteX297" fmla="*/ 2389094 w 2657256"/>
                          <a:gd name="connsiteY297" fmla="*/ 2894418 h 3427818"/>
                          <a:gd name="connsiteX298" fmla="*/ 2380129 w 2657256"/>
                          <a:gd name="connsiteY298" fmla="*/ 2916830 h 3427818"/>
                          <a:gd name="connsiteX299" fmla="*/ 2357718 w 2657256"/>
                          <a:gd name="connsiteY299" fmla="*/ 2970618 h 3427818"/>
                          <a:gd name="connsiteX300" fmla="*/ 2348753 w 2657256"/>
                          <a:gd name="connsiteY300" fmla="*/ 2993030 h 3427818"/>
                          <a:gd name="connsiteX301" fmla="*/ 2339788 w 2657256"/>
                          <a:gd name="connsiteY301" fmla="*/ 3028889 h 3427818"/>
                          <a:gd name="connsiteX302" fmla="*/ 2326341 w 2657256"/>
                          <a:gd name="connsiteY302" fmla="*/ 3051301 h 3427818"/>
                          <a:gd name="connsiteX303" fmla="*/ 2317376 w 2657256"/>
                          <a:gd name="connsiteY303" fmla="*/ 3082677 h 3427818"/>
                          <a:gd name="connsiteX304" fmla="*/ 2303929 w 2657256"/>
                          <a:gd name="connsiteY304" fmla="*/ 3105089 h 3427818"/>
                          <a:gd name="connsiteX305" fmla="*/ 2290482 w 2657256"/>
                          <a:gd name="connsiteY305" fmla="*/ 3136466 h 3427818"/>
                          <a:gd name="connsiteX306" fmla="*/ 2272553 w 2657256"/>
                          <a:gd name="connsiteY306" fmla="*/ 3140948 h 3427818"/>
                          <a:gd name="connsiteX307" fmla="*/ 2259106 w 2657256"/>
                          <a:gd name="connsiteY307" fmla="*/ 3145430 h 3427818"/>
                          <a:gd name="connsiteX308" fmla="*/ 2241176 w 2657256"/>
                          <a:gd name="connsiteY308" fmla="*/ 3149913 h 3427818"/>
                          <a:gd name="connsiteX309" fmla="*/ 2209800 w 2657256"/>
                          <a:gd name="connsiteY309" fmla="*/ 3158877 h 3427818"/>
                          <a:gd name="connsiteX310" fmla="*/ 2205318 w 2657256"/>
                          <a:gd name="connsiteY310" fmla="*/ 3096124 h 3427818"/>
                          <a:gd name="connsiteX311" fmla="*/ 2218765 w 2657256"/>
                          <a:gd name="connsiteY311" fmla="*/ 3078195 h 3427818"/>
                          <a:gd name="connsiteX312" fmla="*/ 2245659 w 2657256"/>
                          <a:gd name="connsiteY312" fmla="*/ 3028889 h 3427818"/>
                          <a:gd name="connsiteX313" fmla="*/ 2268070 w 2657256"/>
                          <a:gd name="connsiteY313" fmla="*/ 3001995 h 3427818"/>
                          <a:gd name="connsiteX314" fmla="*/ 2298550 w 2657256"/>
                          <a:gd name="connsiteY314" fmla="*/ 2625477 h 3427818"/>
                          <a:gd name="connsiteX315" fmla="*/ 2284986 w 2657256"/>
                          <a:gd name="connsiteY315" fmla="*/ 2589618 h 3427818"/>
                          <a:gd name="connsiteX316" fmla="*/ 2293273 w 2657256"/>
                          <a:gd name="connsiteY316" fmla="*/ 2553590 h 3427818"/>
                          <a:gd name="connsiteX317" fmla="*/ 2278152 w 2657256"/>
                          <a:gd name="connsiteY317" fmla="*/ 2532115 h 3427818"/>
                          <a:gd name="connsiteX318" fmla="*/ 2245659 w 2657256"/>
                          <a:gd name="connsiteY318" fmla="*/ 2446184 h 3427818"/>
                          <a:gd name="connsiteX319" fmla="*/ 2195507 w 2657256"/>
                          <a:gd name="connsiteY319" fmla="*/ 2298265 h 3427818"/>
                          <a:gd name="connsiteX320" fmla="*/ 2083786 w 2657256"/>
                          <a:gd name="connsiteY320" fmla="*/ 2097237 h 3427818"/>
                          <a:gd name="connsiteX321" fmla="*/ 2048773 w 2657256"/>
                          <a:gd name="connsiteY321" fmla="*/ 2074908 h 3427818"/>
                          <a:gd name="connsiteX322" fmla="*/ 2074314 w 2657256"/>
                          <a:gd name="connsiteY322" fmla="*/ 2068904 h 3427818"/>
                          <a:gd name="connsiteX323" fmla="*/ 2034988 w 2657256"/>
                          <a:gd name="connsiteY323" fmla="*/ 2060701 h 3427818"/>
                          <a:gd name="connsiteX324" fmla="*/ 2026023 w 2657256"/>
                          <a:gd name="connsiteY324" fmla="*/ 2083113 h 3427818"/>
                          <a:gd name="connsiteX325" fmla="*/ 2021541 w 2657256"/>
                          <a:gd name="connsiteY325" fmla="*/ 2096560 h 3427818"/>
                          <a:gd name="connsiteX326" fmla="*/ 1999129 w 2657256"/>
                          <a:gd name="connsiteY326" fmla="*/ 2110007 h 3427818"/>
                          <a:gd name="connsiteX327" fmla="*/ 1990165 w 2657256"/>
                          <a:gd name="connsiteY327" fmla="*/ 2127936 h 3427818"/>
                          <a:gd name="connsiteX328" fmla="*/ 1967753 w 2657256"/>
                          <a:gd name="connsiteY328" fmla="*/ 2163795 h 3427818"/>
                          <a:gd name="connsiteX329" fmla="*/ 1981200 w 2657256"/>
                          <a:gd name="connsiteY329" fmla="*/ 2280336 h 3427818"/>
                          <a:gd name="connsiteX330" fmla="*/ 1994647 w 2657256"/>
                          <a:gd name="connsiteY330" fmla="*/ 2311713 h 3427818"/>
                          <a:gd name="connsiteX331" fmla="*/ 2003612 w 2657256"/>
                          <a:gd name="connsiteY331" fmla="*/ 2329642 h 3427818"/>
                          <a:gd name="connsiteX332" fmla="*/ 2026023 w 2657256"/>
                          <a:gd name="connsiteY332" fmla="*/ 2361018 h 3427818"/>
                          <a:gd name="connsiteX333" fmla="*/ 2043953 w 2657256"/>
                          <a:gd name="connsiteY333" fmla="*/ 2405842 h 3427818"/>
                          <a:gd name="connsiteX334" fmla="*/ 2061882 w 2657256"/>
                          <a:gd name="connsiteY334" fmla="*/ 2428254 h 3427818"/>
                          <a:gd name="connsiteX335" fmla="*/ 2088776 w 2657256"/>
                          <a:gd name="connsiteY335" fmla="*/ 2491007 h 3427818"/>
                          <a:gd name="connsiteX336" fmla="*/ 2102223 w 2657256"/>
                          <a:gd name="connsiteY336" fmla="*/ 2522383 h 3427818"/>
                          <a:gd name="connsiteX337" fmla="*/ 2106706 w 2657256"/>
                          <a:gd name="connsiteY337" fmla="*/ 2553760 h 3427818"/>
                          <a:gd name="connsiteX338" fmla="*/ 2124635 w 2657256"/>
                          <a:gd name="connsiteY338" fmla="*/ 2616513 h 3427818"/>
                          <a:gd name="connsiteX339" fmla="*/ 2138082 w 2657256"/>
                          <a:gd name="connsiteY339" fmla="*/ 2706160 h 3427818"/>
                          <a:gd name="connsiteX340" fmla="*/ 2147047 w 2657256"/>
                          <a:gd name="connsiteY340" fmla="*/ 2742018 h 3427818"/>
                          <a:gd name="connsiteX341" fmla="*/ 2151529 w 2657256"/>
                          <a:gd name="connsiteY341" fmla="*/ 2773395 h 3427818"/>
                          <a:gd name="connsiteX342" fmla="*/ 2160494 w 2657256"/>
                          <a:gd name="connsiteY342" fmla="*/ 2827183 h 3427818"/>
                          <a:gd name="connsiteX343" fmla="*/ 2156012 w 2657256"/>
                          <a:gd name="connsiteY343" fmla="*/ 3019924 h 3427818"/>
                          <a:gd name="connsiteX344" fmla="*/ 2138082 w 2657256"/>
                          <a:gd name="connsiteY344" fmla="*/ 3100607 h 3427818"/>
                          <a:gd name="connsiteX345" fmla="*/ 2133600 w 2657256"/>
                          <a:gd name="connsiteY345" fmla="*/ 3118536 h 3427818"/>
                          <a:gd name="connsiteX346" fmla="*/ 2120153 w 2657256"/>
                          <a:gd name="connsiteY346" fmla="*/ 3136466 h 3427818"/>
                          <a:gd name="connsiteX347" fmla="*/ 2111188 w 2657256"/>
                          <a:gd name="connsiteY347" fmla="*/ 3163360 h 3427818"/>
                          <a:gd name="connsiteX348" fmla="*/ 2088776 w 2657256"/>
                          <a:gd name="connsiteY348" fmla="*/ 3194736 h 3427818"/>
                          <a:gd name="connsiteX349" fmla="*/ 2075329 w 2657256"/>
                          <a:gd name="connsiteY349" fmla="*/ 3221630 h 3427818"/>
                          <a:gd name="connsiteX350" fmla="*/ 2061882 w 2657256"/>
                          <a:gd name="connsiteY350" fmla="*/ 3226113 h 3427818"/>
                          <a:gd name="connsiteX351" fmla="*/ 2021541 w 2657256"/>
                          <a:gd name="connsiteY351" fmla="*/ 3221630 h 3427818"/>
                          <a:gd name="connsiteX352" fmla="*/ 2012576 w 2657256"/>
                          <a:gd name="connsiteY352" fmla="*/ 3176807 h 3427818"/>
                          <a:gd name="connsiteX353" fmla="*/ 2048435 w 2657256"/>
                          <a:gd name="connsiteY353" fmla="*/ 3078195 h 3427818"/>
                          <a:gd name="connsiteX354" fmla="*/ 2048435 w 2657256"/>
                          <a:gd name="connsiteY354" fmla="*/ 3078195 h 3427818"/>
                          <a:gd name="connsiteX355" fmla="*/ 2061882 w 2657256"/>
                          <a:gd name="connsiteY355" fmla="*/ 3024407 h 3427818"/>
                          <a:gd name="connsiteX356" fmla="*/ 2070847 w 2657256"/>
                          <a:gd name="connsiteY356" fmla="*/ 2939242 h 3427818"/>
                          <a:gd name="connsiteX357" fmla="*/ 2066365 w 2657256"/>
                          <a:gd name="connsiteY357" fmla="*/ 2782360 h 3427818"/>
                          <a:gd name="connsiteX358" fmla="*/ 2043953 w 2657256"/>
                          <a:gd name="connsiteY358" fmla="*/ 2706160 h 3427818"/>
                          <a:gd name="connsiteX359" fmla="*/ 2030506 w 2657256"/>
                          <a:gd name="connsiteY359" fmla="*/ 2679266 h 3427818"/>
                          <a:gd name="connsiteX360" fmla="*/ 2017059 w 2657256"/>
                          <a:gd name="connsiteY360" fmla="*/ 2638924 h 3427818"/>
                          <a:gd name="connsiteX361" fmla="*/ 1981200 w 2657256"/>
                          <a:gd name="connsiteY361" fmla="*/ 2571689 h 3427818"/>
                          <a:gd name="connsiteX362" fmla="*/ 1972235 w 2657256"/>
                          <a:gd name="connsiteY362" fmla="*/ 2558242 h 3427818"/>
                          <a:gd name="connsiteX363" fmla="*/ 1958788 w 2657256"/>
                          <a:gd name="connsiteY363" fmla="*/ 2535830 h 3427818"/>
                          <a:gd name="connsiteX364" fmla="*/ 1905000 w 2657256"/>
                          <a:gd name="connsiteY364" fmla="*/ 2455148 h 3427818"/>
                          <a:gd name="connsiteX365" fmla="*/ 1882588 w 2657256"/>
                          <a:gd name="connsiteY365" fmla="*/ 2414807 h 3427818"/>
                          <a:gd name="connsiteX366" fmla="*/ 1869141 w 2657256"/>
                          <a:gd name="connsiteY366" fmla="*/ 2396877 h 3427818"/>
                          <a:gd name="connsiteX367" fmla="*/ 1806388 w 2657256"/>
                          <a:gd name="connsiteY367" fmla="*/ 2369983 h 3427818"/>
                          <a:gd name="connsiteX368" fmla="*/ 1779494 w 2657256"/>
                          <a:gd name="connsiteY368" fmla="*/ 2361018 h 3427818"/>
                          <a:gd name="connsiteX369" fmla="*/ 1752600 w 2657256"/>
                          <a:gd name="connsiteY369" fmla="*/ 2356536 h 3427818"/>
                          <a:gd name="connsiteX370" fmla="*/ 1680882 w 2657256"/>
                          <a:gd name="connsiteY370" fmla="*/ 2334124 h 3427818"/>
                          <a:gd name="connsiteX371" fmla="*/ 1719025 w 2657256"/>
                          <a:gd name="connsiteY371" fmla="*/ 2338268 h 3427818"/>
                          <a:gd name="connsiteX372" fmla="*/ 1756997 w 2657256"/>
                          <a:gd name="connsiteY372" fmla="*/ 2346387 h 3427818"/>
                          <a:gd name="connsiteX373" fmla="*/ 1656440 w 2657256"/>
                          <a:gd name="connsiteY373" fmla="*/ 2355520 h 3427818"/>
                          <a:gd name="connsiteX374" fmla="*/ 1537447 w 2657256"/>
                          <a:gd name="connsiteY374" fmla="*/ 2386897 h 3427818"/>
                          <a:gd name="connsiteX375" fmla="*/ 1571993 w 2657256"/>
                          <a:gd name="connsiteY375" fmla="*/ 2374894 h 3427818"/>
                          <a:gd name="connsiteX376" fmla="*/ 1509707 w 2657256"/>
                          <a:gd name="connsiteY376" fmla="*/ 2395863 h 3427818"/>
                          <a:gd name="connsiteX377" fmla="*/ 1500444 w 2657256"/>
                          <a:gd name="connsiteY377" fmla="*/ 2412208 h 3427818"/>
                          <a:gd name="connsiteX378" fmla="*/ 1402678 w 2657256"/>
                          <a:gd name="connsiteY378" fmla="*/ 2396578 h 3427818"/>
                          <a:gd name="connsiteX379" fmla="*/ 1322892 w 2657256"/>
                          <a:gd name="connsiteY379" fmla="*/ 2393889 h 3427818"/>
                          <a:gd name="connsiteX380" fmla="*/ 1199384 w 2657256"/>
                          <a:gd name="connsiteY380" fmla="*/ 2363978 h 3427818"/>
                          <a:gd name="connsiteX381" fmla="*/ 1066800 w 2657256"/>
                          <a:gd name="connsiteY381" fmla="*/ 2329642 h 3427818"/>
                          <a:gd name="connsiteX382" fmla="*/ 1030941 w 2657256"/>
                          <a:gd name="connsiteY382" fmla="*/ 2320677 h 3427818"/>
                          <a:gd name="connsiteX383" fmla="*/ 986118 w 2657256"/>
                          <a:gd name="connsiteY383" fmla="*/ 2298266 h 3427818"/>
                          <a:gd name="connsiteX384" fmla="*/ 968188 w 2657256"/>
                          <a:gd name="connsiteY384" fmla="*/ 2289301 h 3427818"/>
                          <a:gd name="connsiteX385" fmla="*/ 936812 w 2657256"/>
                          <a:gd name="connsiteY385" fmla="*/ 2271371 h 3427818"/>
                          <a:gd name="connsiteX386" fmla="*/ 905435 w 2657256"/>
                          <a:gd name="connsiteY386" fmla="*/ 2253442 h 3427818"/>
                          <a:gd name="connsiteX387" fmla="*/ 869576 w 2657256"/>
                          <a:gd name="connsiteY387" fmla="*/ 2266889 h 3427818"/>
                          <a:gd name="connsiteX388" fmla="*/ 856129 w 2657256"/>
                          <a:gd name="connsiteY388" fmla="*/ 2284818 h 3427818"/>
                          <a:gd name="connsiteX389" fmla="*/ 815788 w 2657256"/>
                          <a:gd name="connsiteY389" fmla="*/ 2325160 h 3427818"/>
                          <a:gd name="connsiteX390" fmla="*/ 788894 w 2657256"/>
                          <a:gd name="connsiteY390" fmla="*/ 2347571 h 3427818"/>
                          <a:gd name="connsiteX391" fmla="*/ 762000 w 2657256"/>
                          <a:gd name="connsiteY391" fmla="*/ 2369983 h 3427818"/>
                          <a:gd name="connsiteX392" fmla="*/ 753035 w 2657256"/>
                          <a:gd name="connsiteY392" fmla="*/ 2383430 h 3427818"/>
                          <a:gd name="connsiteX393" fmla="*/ 735106 w 2657256"/>
                          <a:gd name="connsiteY393" fmla="*/ 2396877 h 3427818"/>
                          <a:gd name="connsiteX394" fmla="*/ 712694 w 2657256"/>
                          <a:gd name="connsiteY394" fmla="*/ 2419289 h 3427818"/>
                          <a:gd name="connsiteX395" fmla="*/ 694765 w 2657256"/>
                          <a:gd name="connsiteY395" fmla="*/ 2432736 h 3427818"/>
                          <a:gd name="connsiteX396" fmla="*/ 681318 w 2657256"/>
                          <a:gd name="connsiteY396" fmla="*/ 2450666 h 3427818"/>
                          <a:gd name="connsiteX397" fmla="*/ 667870 w 2657256"/>
                          <a:gd name="connsiteY397" fmla="*/ 2459630 h 3427818"/>
                          <a:gd name="connsiteX398" fmla="*/ 623047 w 2657256"/>
                          <a:gd name="connsiteY398" fmla="*/ 2499971 h 3427818"/>
                          <a:gd name="connsiteX399" fmla="*/ 600635 w 2657256"/>
                          <a:gd name="connsiteY399" fmla="*/ 2531348 h 3427818"/>
                          <a:gd name="connsiteX400" fmla="*/ 587188 w 2657256"/>
                          <a:gd name="connsiteY400" fmla="*/ 2571689 h 3427818"/>
                          <a:gd name="connsiteX401" fmla="*/ 582706 w 2657256"/>
                          <a:gd name="connsiteY401" fmla="*/ 2603066 h 3427818"/>
                          <a:gd name="connsiteX402" fmla="*/ 596153 w 2657256"/>
                          <a:gd name="connsiteY402" fmla="*/ 2692713 h 3427818"/>
                          <a:gd name="connsiteX403" fmla="*/ 600635 w 2657256"/>
                          <a:gd name="connsiteY403" fmla="*/ 2710642 h 3427818"/>
                          <a:gd name="connsiteX404" fmla="*/ 609600 w 2657256"/>
                          <a:gd name="connsiteY404" fmla="*/ 2728571 h 3427818"/>
                          <a:gd name="connsiteX405" fmla="*/ 614082 w 2657256"/>
                          <a:gd name="connsiteY405" fmla="*/ 2746501 h 3427818"/>
                          <a:gd name="connsiteX406" fmla="*/ 623047 w 2657256"/>
                          <a:gd name="connsiteY406" fmla="*/ 2768913 h 3427818"/>
                          <a:gd name="connsiteX407" fmla="*/ 627529 w 2657256"/>
                          <a:gd name="connsiteY407" fmla="*/ 2791324 h 3427818"/>
                          <a:gd name="connsiteX408" fmla="*/ 640976 w 2657256"/>
                          <a:gd name="connsiteY408" fmla="*/ 2822701 h 3427818"/>
                          <a:gd name="connsiteX409" fmla="*/ 645459 w 2657256"/>
                          <a:gd name="connsiteY409" fmla="*/ 2836148 h 3427818"/>
                          <a:gd name="connsiteX410" fmla="*/ 658906 w 2657256"/>
                          <a:gd name="connsiteY410" fmla="*/ 2858560 h 3427818"/>
                          <a:gd name="connsiteX411" fmla="*/ 676835 w 2657256"/>
                          <a:gd name="connsiteY411" fmla="*/ 2921313 h 3427818"/>
                          <a:gd name="connsiteX412" fmla="*/ 690282 w 2657256"/>
                          <a:gd name="connsiteY412" fmla="*/ 2952689 h 3427818"/>
                          <a:gd name="connsiteX413" fmla="*/ 699247 w 2657256"/>
                          <a:gd name="connsiteY413" fmla="*/ 2997513 h 3427818"/>
                          <a:gd name="connsiteX414" fmla="*/ 703729 w 2657256"/>
                          <a:gd name="connsiteY414" fmla="*/ 3024407 h 3427818"/>
                          <a:gd name="connsiteX415" fmla="*/ 717176 w 2657256"/>
                          <a:gd name="connsiteY415" fmla="*/ 3051301 h 3427818"/>
                          <a:gd name="connsiteX416" fmla="*/ 735106 w 2657256"/>
                          <a:gd name="connsiteY416" fmla="*/ 3109571 h 3427818"/>
                          <a:gd name="connsiteX417" fmla="*/ 739588 w 2657256"/>
                          <a:gd name="connsiteY417" fmla="*/ 3136466 h 3427818"/>
                          <a:gd name="connsiteX418" fmla="*/ 762000 w 2657256"/>
                          <a:gd name="connsiteY418" fmla="*/ 3199218 h 3427818"/>
                          <a:gd name="connsiteX419" fmla="*/ 766482 w 2657256"/>
                          <a:gd name="connsiteY419" fmla="*/ 3288866 h 3427818"/>
                          <a:gd name="connsiteX420" fmla="*/ 770965 w 2657256"/>
                          <a:gd name="connsiteY420" fmla="*/ 3311277 h 3427818"/>
                          <a:gd name="connsiteX421" fmla="*/ 775447 w 2657256"/>
                          <a:gd name="connsiteY421" fmla="*/ 3342654 h 3427818"/>
                          <a:gd name="connsiteX422" fmla="*/ 748553 w 2657256"/>
                          <a:gd name="connsiteY422" fmla="*/ 3391960 h 3427818"/>
                          <a:gd name="connsiteX423" fmla="*/ 721659 w 2657256"/>
                          <a:gd name="connsiteY423" fmla="*/ 3400924 h 3427818"/>
                          <a:gd name="connsiteX424" fmla="*/ 708212 w 2657256"/>
                          <a:gd name="connsiteY424" fmla="*/ 3405407 h 3427818"/>
                          <a:gd name="connsiteX425" fmla="*/ 623047 w 2657256"/>
                          <a:gd name="connsiteY425" fmla="*/ 3387477 h 3427818"/>
                          <a:gd name="connsiteX426" fmla="*/ 609600 w 2657256"/>
                          <a:gd name="connsiteY426" fmla="*/ 3365066 h 3427818"/>
                          <a:gd name="connsiteX427" fmla="*/ 591670 w 2657256"/>
                          <a:gd name="connsiteY427" fmla="*/ 3324724 h 3427818"/>
                          <a:gd name="connsiteX428" fmla="*/ 560294 w 2657256"/>
                          <a:gd name="connsiteY428" fmla="*/ 3266454 h 3427818"/>
                          <a:gd name="connsiteX429" fmla="*/ 551329 w 2657256"/>
                          <a:gd name="connsiteY429" fmla="*/ 3253007 h 3427818"/>
                          <a:gd name="connsiteX430" fmla="*/ 528918 w 2657256"/>
                          <a:gd name="connsiteY430" fmla="*/ 3230595 h 3427818"/>
                          <a:gd name="connsiteX431" fmla="*/ 519953 w 2657256"/>
                          <a:gd name="connsiteY431" fmla="*/ 3185771 h 3427818"/>
                          <a:gd name="connsiteX432" fmla="*/ 524435 w 2657256"/>
                          <a:gd name="connsiteY432" fmla="*/ 3158877 h 3427818"/>
                          <a:gd name="connsiteX433" fmla="*/ 528918 w 2657256"/>
                          <a:gd name="connsiteY433" fmla="*/ 3145430 h 3427818"/>
                          <a:gd name="connsiteX434" fmla="*/ 542365 w 2657256"/>
                          <a:gd name="connsiteY434" fmla="*/ 3109571 h 3427818"/>
                          <a:gd name="connsiteX435" fmla="*/ 484094 w 2657256"/>
                          <a:gd name="connsiteY435" fmla="*/ 2943724 h 3427818"/>
                          <a:gd name="connsiteX436" fmla="*/ 443753 w 2657256"/>
                          <a:gd name="connsiteY436" fmla="*/ 2836148 h 3427818"/>
                          <a:gd name="connsiteX437" fmla="*/ 439270 w 2657256"/>
                          <a:gd name="connsiteY437" fmla="*/ 2809254 h 3427818"/>
                          <a:gd name="connsiteX438" fmla="*/ 430306 w 2657256"/>
                          <a:gd name="connsiteY438" fmla="*/ 2773395 h 3427818"/>
                          <a:gd name="connsiteX439" fmla="*/ 425823 w 2657256"/>
                          <a:gd name="connsiteY439" fmla="*/ 2737536 h 3427818"/>
                          <a:gd name="connsiteX440" fmla="*/ 398929 w 2657256"/>
                          <a:gd name="connsiteY440" fmla="*/ 2656854 h 3427818"/>
                          <a:gd name="connsiteX441" fmla="*/ 385482 w 2657256"/>
                          <a:gd name="connsiteY441" fmla="*/ 2625477 h 3427818"/>
                          <a:gd name="connsiteX442" fmla="*/ 381000 w 2657256"/>
                          <a:gd name="connsiteY442" fmla="*/ 2607548 h 3427818"/>
                          <a:gd name="connsiteX443" fmla="*/ 372035 w 2657256"/>
                          <a:gd name="connsiteY443" fmla="*/ 2540313 h 3427818"/>
                          <a:gd name="connsiteX444" fmla="*/ 367553 w 2657256"/>
                          <a:gd name="connsiteY444" fmla="*/ 2526866 h 3427818"/>
                          <a:gd name="connsiteX445" fmla="*/ 407894 w 2657256"/>
                          <a:gd name="connsiteY445" fmla="*/ 2508936 h 3427818"/>
                          <a:gd name="connsiteX446" fmla="*/ 515470 w 2657256"/>
                          <a:gd name="connsiteY446" fmla="*/ 2464113 h 3427818"/>
                          <a:gd name="connsiteX447" fmla="*/ 578223 w 2657256"/>
                          <a:gd name="connsiteY447" fmla="*/ 2410324 h 3427818"/>
                          <a:gd name="connsiteX448" fmla="*/ 587188 w 2657256"/>
                          <a:gd name="connsiteY448" fmla="*/ 2387913 h 3427818"/>
                          <a:gd name="connsiteX449" fmla="*/ 614082 w 2657256"/>
                          <a:gd name="connsiteY449" fmla="*/ 2311713 h 3427818"/>
                          <a:gd name="connsiteX450" fmla="*/ 649941 w 2657256"/>
                          <a:gd name="connsiteY450" fmla="*/ 2257924 h 3427818"/>
                          <a:gd name="connsiteX451" fmla="*/ 690282 w 2657256"/>
                          <a:gd name="connsiteY451" fmla="*/ 2231030 h 3427818"/>
                          <a:gd name="connsiteX452" fmla="*/ 703729 w 2657256"/>
                          <a:gd name="connsiteY452" fmla="*/ 2222066 h 3427818"/>
                          <a:gd name="connsiteX453" fmla="*/ 739588 w 2657256"/>
                          <a:gd name="connsiteY453" fmla="*/ 2204136 h 3427818"/>
                          <a:gd name="connsiteX454" fmla="*/ 708212 w 2657256"/>
                          <a:gd name="connsiteY454" fmla="*/ 2244477 h 3427818"/>
                          <a:gd name="connsiteX455" fmla="*/ 654423 w 2657256"/>
                          <a:gd name="connsiteY455" fmla="*/ 2298266 h 3427818"/>
                          <a:gd name="connsiteX456" fmla="*/ 636494 w 2657256"/>
                          <a:gd name="connsiteY456" fmla="*/ 2316195 h 3427818"/>
                          <a:gd name="connsiteX457" fmla="*/ 614082 w 2657256"/>
                          <a:gd name="connsiteY457" fmla="*/ 2343089 h 3427818"/>
                          <a:gd name="connsiteX458" fmla="*/ 592179 w 2657256"/>
                          <a:gd name="connsiteY458" fmla="*/ 2339284 h 3427818"/>
                          <a:gd name="connsiteX459" fmla="*/ 555980 w 2657256"/>
                          <a:gd name="connsiteY459" fmla="*/ 2370829 h 3427818"/>
                          <a:gd name="connsiteX460" fmla="*/ 524435 w 2657256"/>
                          <a:gd name="connsiteY460" fmla="*/ 2405842 h 3427818"/>
                          <a:gd name="connsiteX461" fmla="*/ 502023 w 2657256"/>
                          <a:gd name="connsiteY461" fmla="*/ 2419289 h 3427818"/>
                          <a:gd name="connsiteX462" fmla="*/ 461682 w 2657256"/>
                          <a:gd name="connsiteY462" fmla="*/ 2446183 h 3427818"/>
                          <a:gd name="connsiteX463" fmla="*/ 448235 w 2657256"/>
                          <a:gd name="connsiteY463" fmla="*/ 2455148 h 3427818"/>
                          <a:gd name="connsiteX464" fmla="*/ 430306 w 2657256"/>
                          <a:gd name="connsiteY464" fmla="*/ 2464113 h 3427818"/>
                          <a:gd name="connsiteX465" fmla="*/ 412376 w 2657256"/>
                          <a:gd name="connsiteY465" fmla="*/ 2477560 h 3427818"/>
                          <a:gd name="connsiteX466" fmla="*/ 389965 w 2657256"/>
                          <a:gd name="connsiteY466" fmla="*/ 2486524 h 3427818"/>
                          <a:gd name="connsiteX467" fmla="*/ 372035 w 2657256"/>
                          <a:gd name="connsiteY467" fmla="*/ 2499971 h 3427818"/>
                          <a:gd name="connsiteX468" fmla="*/ 318247 w 2657256"/>
                          <a:gd name="connsiteY468" fmla="*/ 2531348 h 3427818"/>
                          <a:gd name="connsiteX469" fmla="*/ 304800 w 2657256"/>
                          <a:gd name="connsiteY469" fmla="*/ 2549277 h 3427818"/>
                          <a:gd name="connsiteX470" fmla="*/ 282388 w 2657256"/>
                          <a:gd name="connsiteY470" fmla="*/ 2576171 h 3427818"/>
                          <a:gd name="connsiteX471" fmla="*/ 295835 w 2657256"/>
                          <a:gd name="connsiteY471" fmla="*/ 2872007 h 3427818"/>
                          <a:gd name="connsiteX472" fmla="*/ 300318 w 2657256"/>
                          <a:gd name="connsiteY472" fmla="*/ 2894418 h 3427818"/>
                          <a:gd name="connsiteX473" fmla="*/ 304800 w 2657256"/>
                          <a:gd name="connsiteY473" fmla="*/ 2925795 h 3427818"/>
                          <a:gd name="connsiteX474" fmla="*/ 309282 w 2657256"/>
                          <a:gd name="connsiteY474" fmla="*/ 2984066 h 3427818"/>
                          <a:gd name="connsiteX475" fmla="*/ 322729 w 2657256"/>
                          <a:gd name="connsiteY475" fmla="*/ 3042336 h 3427818"/>
                          <a:gd name="connsiteX476" fmla="*/ 327212 w 2657256"/>
                          <a:gd name="connsiteY476" fmla="*/ 3069230 h 3427818"/>
                          <a:gd name="connsiteX477" fmla="*/ 331694 w 2657256"/>
                          <a:gd name="connsiteY477" fmla="*/ 3100607 h 3427818"/>
                          <a:gd name="connsiteX478" fmla="*/ 345141 w 2657256"/>
                          <a:gd name="connsiteY478" fmla="*/ 3127501 h 3427818"/>
                          <a:gd name="connsiteX479" fmla="*/ 367553 w 2657256"/>
                          <a:gd name="connsiteY479" fmla="*/ 3181289 h 3427818"/>
                          <a:gd name="connsiteX480" fmla="*/ 381000 w 2657256"/>
                          <a:gd name="connsiteY480" fmla="*/ 3239560 h 3427818"/>
                          <a:gd name="connsiteX481" fmla="*/ 389965 w 2657256"/>
                          <a:gd name="connsiteY481" fmla="*/ 3253007 h 3427818"/>
                          <a:gd name="connsiteX482" fmla="*/ 394447 w 2657256"/>
                          <a:gd name="connsiteY482" fmla="*/ 3270936 h 3427818"/>
                          <a:gd name="connsiteX483" fmla="*/ 412376 w 2657256"/>
                          <a:gd name="connsiteY483" fmla="*/ 3302313 h 3427818"/>
                          <a:gd name="connsiteX484" fmla="*/ 416859 w 2657256"/>
                          <a:gd name="connsiteY484" fmla="*/ 3315760 h 3427818"/>
                          <a:gd name="connsiteX485" fmla="*/ 425823 w 2657256"/>
                          <a:gd name="connsiteY485" fmla="*/ 3329207 h 3427818"/>
                          <a:gd name="connsiteX486" fmla="*/ 439270 w 2657256"/>
                          <a:gd name="connsiteY486" fmla="*/ 3360583 h 3427818"/>
                          <a:gd name="connsiteX487" fmla="*/ 439270 w 2657256"/>
                          <a:gd name="connsiteY487" fmla="*/ 3409889 h 3427818"/>
                          <a:gd name="connsiteX488" fmla="*/ 430306 w 2657256"/>
                          <a:gd name="connsiteY488" fmla="*/ 3423336 h 3427818"/>
                          <a:gd name="connsiteX489" fmla="*/ 412376 w 2657256"/>
                          <a:gd name="connsiteY489" fmla="*/ 3427818 h 3427818"/>
                          <a:gd name="connsiteX490" fmla="*/ 295835 w 2657256"/>
                          <a:gd name="connsiteY490" fmla="*/ 3414371 h 3427818"/>
                          <a:gd name="connsiteX491" fmla="*/ 264459 w 2657256"/>
                          <a:gd name="connsiteY491" fmla="*/ 3333689 h 3427818"/>
                          <a:gd name="connsiteX492" fmla="*/ 259976 w 2657256"/>
                          <a:gd name="connsiteY492" fmla="*/ 3297830 h 3427818"/>
                          <a:gd name="connsiteX493" fmla="*/ 246529 w 2657256"/>
                          <a:gd name="connsiteY493" fmla="*/ 3235077 h 3427818"/>
                          <a:gd name="connsiteX494" fmla="*/ 237565 w 2657256"/>
                          <a:gd name="connsiteY494" fmla="*/ 3140948 h 3427818"/>
                          <a:gd name="connsiteX495" fmla="*/ 228600 w 2657256"/>
                          <a:gd name="connsiteY495" fmla="*/ 3114054 h 3427818"/>
                          <a:gd name="connsiteX496" fmla="*/ 219635 w 2657256"/>
                          <a:gd name="connsiteY496" fmla="*/ 3078195 h 3427818"/>
                          <a:gd name="connsiteX497" fmla="*/ 206188 w 2657256"/>
                          <a:gd name="connsiteY497" fmla="*/ 3037854 h 3427818"/>
                          <a:gd name="connsiteX498" fmla="*/ 201706 w 2657256"/>
                          <a:gd name="connsiteY498" fmla="*/ 3006477 h 3427818"/>
                          <a:gd name="connsiteX499" fmla="*/ 197223 w 2657256"/>
                          <a:gd name="connsiteY499" fmla="*/ 2984066 h 3427818"/>
                          <a:gd name="connsiteX500" fmla="*/ 192741 w 2657256"/>
                          <a:gd name="connsiteY500" fmla="*/ 2948207 h 3427818"/>
                          <a:gd name="connsiteX501" fmla="*/ 188259 w 2657256"/>
                          <a:gd name="connsiteY501" fmla="*/ 2907866 h 3427818"/>
                          <a:gd name="connsiteX502" fmla="*/ 179294 w 2657256"/>
                          <a:gd name="connsiteY502" fmla="*/ 2880971 h 3427818"/>
                          <a:gd name="connsiteX503" fmla="*/ 165847 w 2657256"/>
                          <a:gd name="connsiteY503" fmla="*/ 2831666 h 3427818"/>
                          <a:gd name="connsiteX504" fmla="*/ 161365 w 2657256"/>
                          <a:gd name="connsiteY504" fmla="*/ 2804771 h 3427818"/>
                          <a:gd name="connsiteX505" fmla="*/ 156882 w 2657256"/>
                          <a:gd name="connsiteY505" fmla="*/ 2616513 h 3427818"/>
                          <a:gd name="connsiteX506" fmla="*/ 152400 w 2657256"/>
                          <a:gd name="connsiteY506" fmla="*/ 2576171 h 3427818"/>
                          <a:gd name="connsiteX507" fmla="*/ 118035 w 2657256"/>
                          <a:gd name="connsiteY507" fmla="*/ 2456941 h 3427818"/>
                          <a:gd name="connsiteX508" fmla="*/ 117048 w 2657256"/>
                          <a:gd name="connsiteY508" fmla="*/ 2401360 h 3427818"/>
                          <a:gd name="connsiteX509" fmla="*/ 100106 w 2657256"/>
                          <a:gd name="connsiteY509" fmla="*/ 2387913 h 3427818"/>
                          <a:gd name="connsiteX510" fmla="*/ 138953 w 2657256"/>
                          <a:gd name="connsiteY510" fmla="*/ 2369983 h 3427818"/>
                          <a:gd name="connsiteX511" fmla="*/ 152400 w 2657256"/>
                          <a:gd name="connsiteY511" fmla="*/ 2361018 h 3427818"/>
                          <a:gd name="connsiteX512" fmla="*/ 170329 w 2657256"/>
                          <a:gd name="connsiteY512" fmla="*/ 2316195 h 3427818"/>
                          <a:gd name="connsiteX513" fmla="*/ 188259 w 2657256"/>
                          <a:gd name="connsiteY513" fmla="*/ 2280336 h 3427818"/>
                          <a:gd name="connsiteX514" fmla="*/ 206188 w 2657256"/>
                          <a:gd name="connsiteY514" fmla="*/ 2244477 h 3427818"/>
                          <a:gd name="connsiteX515" fmla="*/ 210670 w 2657256"/>
                          <a:gd name="connsiteY515" fmla="*/ 2231030 h 3427818"/>
                          <a:gd name="connsiteX516" fmla="*/ 219635 w 2657256"/>
                          <a:gd name="connsiteY516" fmla="*/ 2172760 h 3427818"/>
                          <a:gd name="connsiteX517" fmla="*/ 210670 w 2657256"/>
                          <a:gd name="connsiteY517" fmla="*/ 2015877 h 3427818"/>
                          <a:gd name="connsiteX518" fmla="*/ 192741 w 2657256"/>
                          <a:gd name="connsiteY518" fmla="*/ 1980018 h 3427818"/>
                          <a:gd name="connsiteX519" fmla="*/ 179294 w 2657256"/>
                          <a:gd name="connsiteY519" fmla="*/ 1948642 h 3427818"/>
                          <a:gd name="connsiteX520" fmla="*/ 165847 w 2657256"/>
                          <a:gd name="connsiteY520" fmla="*/ 1921748 h 3427818"/>
                          <a:gd name="connsiteX521" fmla="*/ 152400 w 2657256"/>
                          <a:gd name="connsiteY521" fmla="*/ 1890371 h 3427818"/>
                          <a:gd name="connsiteX522" fmla="*/ 143435 w 2657256"/>
                          <a:gd name="connsiteY522" fmla="*/ 1876924 h 3427818"/>
                          <a:gd name="connsiteX523" fmla="*/ 107576 w 2657256"/>
                          <a:gd name="connsiteY523" fmla="*/ 1841066 h 3427818"/>
                          <a:gd name="connsiteX524" fmla="*/ 94129 w 2657256"/>
                          <a:gd name="connsiteY524" fmla="*/ 1836583 h 3427818"/>
                          <a:gd name="connsiteX525" fmla="*/ 71718 w 2657256"/>
                          <a:gd name="connsiteY525" fmla="*/ 1827618 h 3427818"/>
                          <a:gd name="connsiteX526" fmla="*/ 58270 w 2657256"/>
                          <a:gd name="connsiteY526" fmla="*/ 1818654 h 3427818"/>
                          <a:gd name="connsiteX527" fmla="*/ 26894 w 2657256"/>
                          <a:gd name="connsiteY527" fmla="*/ 1787277 h 3427818"/>
                          <a:gd name="connsiteX528" fmla="*/ 0 w 2657256"/>
                          <a:gd name="connsiteY528" fmla="*/ 1764866 h 3427818"/>
                          <a:gd name="connsiteX0" fmla="*/ 0 w 2657256"/>
                          <a:gd name="connsiteY0" fmla="*/ 1707929 h 3370881"/>
                          <a:gd name="connsiteX1" fmla="*/ 22412 w 2657256"/>
                          <a:gd name="connsiteY1" fmla="*/ 1698964 h 3370881"/>
                          <a:gd name="connsiteX2" fmla="*/ 31376 w 2657256"/>
                          <a:gd name="connsiteY2" fmla="*/ 1681034 h 3370881"/>
                          <a:gd name="connsiteX3" fmla="*/ 44823 w 2657256"/>
                          <a:gd name="connsiteY3" fmla="*/ 1672070 h 3370881"/>
                          <a:gd name="connsiteX4" fmla="*/ 58270 w 2657256"/>
                          <a:gd name="connsiteY4" fmla="*/ 1654140 h 3370881"/>
                          <a:gd name="connsiteX5" fmla="*/ 76200 w 2657256"/>
                          <a:gd name="connsiteY5" fmla="*/ 1645176 h 3370881"/>
                          <a:gd name="connsiteX6" fmla="*/ 98612 w 2657256"/>
                          <a:gd name="connsiteY6" fmla="*/ 1636211 h 3370881"/>
                          <a:gd name="connsiteX7" fmla="*/ 125506 w 2657256"/>
                          <a:gd name="connsiteY7" fmla="*/ 1627246 h 3370881"/>
                          <a:gd name="connsiteX8" fmla="*/ 152400 w 2657256"/>
                          <a:gd name="connsiteY8" fmla="*/ 1609317 h 3370881"/>
                          <a:gd name="connsiteX9" fmla="*/ 170329 w 2657256"/>
                          <a:gd name="connsiteY9" fmla="*/ 1600352 h 3370881"/>
                          <a:gd name="connsiteX10" fmla="*/ 188259 w 2657256"/>
                          <a:gd name="connsiteY10" fmla="*/ 1582423 h 3370881"/>
                          <a:gd name="connsiteX11" fmla="*/ 228600 w 2657256"/>
                          <a:gd name="connsiteY11" fmla="*/ 1564493 h 3370881"/>
                          <a:gd name="connsiteX12" fmla="*/ 255494 w 2657256"/>
                          <a:gd name="connsiteY12" fmla="*/ 1546564 h 3370881"/>
                          <a:gd name="connsiteX13" fmla="*/ 300318 w 2657256"/>
                          <a:gd name="connsiteY13" fmla="*/ 1524152 h 3370881"/>
                          <a:gd name="connsiteX14" fmla="*/ 313765 w 2657256"/>
                          <a:gd name="connsiteY14" fmla="*/ 1515187 h 3370881"/>
                          <a:gd name="connsiteX15" fmla="*/ 340659 w 2657256"/>
                          <a:gd name="connsiteY15" fmla="*/ 1510705 h 3370881"/>
                          <a:gd name="connsiteX16" fmla="*/ 363070 w 2657256"/>
                          <a:gd name="connsiteY16" fmla="*/ 1506223 h 3370881"/>
                          <a:gd name="connsiteX17" fmla="*/ 389965 w 2657256"/>
                          <a:gd name="connsiteY17" fmla="*/ 1501740 h 3370881"/>
                          <a:gd name="connsiteX18" fmla="*/ 425823 w 2657256"/>
                          <a:gd name="connsiteY18" fmla="*/ 1497258 h 3370881"/>
                          <a:gd name="connsiteX19" fmla="*/ 470647 w 2657256"/>
                          <a:gd name="connsiteY19" fmla="*/ 1488293 h 3370881"/>
                          <a:gd name="connsiteX20" fmla="*/ 515470 w 2657256"/>
                          <a:gd name="connsiteY20" fmla="*/ 1479329 h 3370881"/>
                          <a:gd name="connsiteX21" fmla="*/ 528918 w 2657256"/>
                          <a:gd name="connsiteY21" fmla="*/ 1470364 h 3370881"/>
                          <a:gd name="connsiteX22" fmla="*/ 600635 w 2657256"/>
                          <a:gd name="connsiteY22" fmla="*/ 1456917 h 3370881"/>
                          <a:gd name="connsiteX23" fmla="*/ 690282 w 2657256"/>
                          <a:gd name="connsiteY23" fmla="*/ 1447952 h 3370881"/>
                          <a:gd name="connsiteX24" fmla="*/ 793376 w 2657256"/>
                          <a:gd name="connsiteY24" fmla="*/ 1452434 h 3370881"/>
                          <a:gd name="connsiteX25" fmla="*/ 874059 w 2657256"/>
                          <a:gd name="connsiteY25" fmla="*/ 1465881 h 3370881"/>
                          <a:gd name="connsiteX26" fmla="*/ 914400 w 2657256"/>
                          <a:gd name="connsiteY26" fmla="*/ 1470364 h 3370881"/>
                          <a:gd name="connsiteX27" fmla="*/ 1030941 w 2657256"/>
                          <a:gd name="connsiteY27" fmla="*/ 1483811 h 3370881"/>
                          <a:gd name="connsiteX28" fmla="*/ 1151965 w 2657256"/>
                          <a:gd name="connsiteY28" fmla="*/ 1492776 h 3370881"/>
                          <a:gd name="connsiteX29" fmla="*/ 1281953 w 2657256"/>
                          <a:gd name="connsiteY29" fmla="*/ 1501740 h 3370881"/>
                          <a:gd name="connsiteX30" fmla="*/ 1465729 w 2657256"/>
                          <a:gd name="connsiteY30" fmla="*/ 1497258 h 3370881"/>
                          <a:gd name="connsiteX31" fmla="*/ 1510553 w 2657256"/>
                          <a:gd name="connsiteY31" fmla="*/ 1492776 h 3370881"/>
                          <a:gd name="connsiteX32" fmla="*/ 1582270 w 2657256"/>
                          <a:gd name="connsiteY32" fmla="*/ 1461399 h 3370881"/>
                          <a:gd name="connsiteX33" fmla="*/ 1604682 w 2657256"/>
                          <a:gd name="connsiteY33" fmla="*/ 1456917 h 3370881"/>
                          <a:gd name="connsiteX34" fmla="*/ 1622612 w 2657256"/>
                          <a:gd name="connsiteY34" fmla="*/ 1447952 h 3370881"/>
                          <a:gd name="connsiteX35" fmla="*/ 1645023 w 2657256"/>
                          <a:gd name="connsiteY35" fmla="*/ 1438987 h 3370881"/>
                          <a:gd name="connsiteX36" fmla="*/ 1662953 w 2657256"/>
                          <a:gd name="connsiteY36" fmla="*/ 1425540 h 3370881"/>
                          <a:gd name="connsiteX37" fmla="*/ 1698812 w 2657256"/>
                          <a:gd name="connsiteY37" fmla="*/ 1407611 h 3370881"/>
                          <a:gd name="connsiteX38" fmla="*/ 1739153 w 2657256"/>
                          <a:gd name="connsiteY38" fmla="*/ 1380717 h 3370881"/>
                          <a:gd name="connsiteX39" fmla="*/ 1752600 w 2657256"/>
                          <a:gd name="connsiteY39" fmla="*/ 1367270 h 3370881"/>
                          <a:gd name="connsiteX40" fmla="*/ 1775012 w 2657256"/>
                          <a:gd name="connsiteY40" fmla="*/ 1353823 h 3370881"/>
                          <a:gd name="connsiteX41" fmla="*/ 1797423 w 2657256"/>
                          <a:gd name="connsiteY41" fmla="*/ 1335893 h 3370881"/>
                          <a:gd name="connsiteX42" fmla="*/ 1810870 w 2657256"/>
                          <a:gd name="connsiteY42" fmla="*/ 1304517 h 3370881"/>
                          <a:gd name="connsiteX43" fmla="*/ 1815353 w 2657256"/>
                          <a:gd name="connsiteY43" fmla="*/ 1291070 h 3370881"/>
                          <a:gd name="connsiteX44" fmla="*/ 1801906 w 2657256"/>
                          <a:gd name="connsiteY44" fmla="*/ 1138670 h 3370881"/>
                          <a:gd name="connsiteX45" fmla="*/ 1792941 w 2657256"/>
                          <a:gd name="connsiteY45" fmla="*/ 1125223 h 3370881"/>
                          <a:gd name="connsiteX46" fmla="*/ 1757082 w 2657256"/>
                          <a:gd name="connsiteY46" fmla="*/ 1093846 h 3370881"/>
                          <a:gd name="connsiteX47" fmla="*/ 1730188 w 2657256"/>
                          <a:gd name="connsiteY47" fmla="*/ 1066952 h 3370881"/>
                          <a:gd name="connsiteX48" fmla="*/ 1703294 w 2657256"/>
                          <a:gd name="connsiteY48" fmla="*/ 1049023 h 3370881"/>
                          <a:gd name="connsiteX49" fmla="*/ 1622612 w 2657256"/>
                          <a:gd name="connsiteY49" fmla="*/ 1053505 h 3370881"/>
                          <a:gd name="connsiteX50" fmla="*/ 1595718 w 2657256"/>
                          <a:gd name="connsiteY50" fmla="*/ 1062470 h 3370881"/>
                          <a:gd name="connsiteX51" fmla="*/ 1573306 w 2657256"/>
                          <a:gd name="connsiteY51" fmla="*/ 1066952 h 3370881"/>
                          <a:gd name="connsiteX52" fmla="*/ 1453385 w 2657256"/>
                          <a:gd name="connsiteY52" fmla="*/ 1082761 h 3370881"/>
                          <a:gd name="connsiteX53" fmla="*/ 1326776 w 2657256"/>
                          <a:gd name="connsiteY53" fmla="*/ 1062470 h 3370881"/>
                          <a:gd name="connsiteX54" fmla="*/ 1308847 w 2657256"/>
                          <a:gd name="connsiteY54" fmla="*/ 1057987 h 3370881"/>
                          <a:gd name="connsiteX55" fmla="*/ 1277470 w 2657256"/>
                          <a:gd name="connsiteY55" fmla="*/ 1053505 h 3370881"/>
                          <a:gd name="connsiteX56" fmla="*/ 1259541 w 2657256"/>
                          <a:gd name="connsiteY56" fmla="*/ 1049023 h 3370881"/>
                          <a:gd name="connsiteX57" fmla="*/ 1232647 w 2657256"/>
                          <a:gd name="connsiteY57" fmla="*/ 1044540 h 3370881"/>
                          <a:gd name="connsiteX58" fmla="*/ 1053353 w 2657256"/>
                          <a:gd name="connsiteY58" fmla="*/ 1049023 h 3370881"/>
                          <a:gd name="connsiteX59" fmla="*/ 1035423 w 2657256"/>
                          <a:gd name="connsiteY59" fmla="*/ 1053505 h 3370881"/>
                          <a:gd name="connsiteX60" fmla="*/ 1008529 w 2657256"/>
                          <a:gd name="connsiteY60" fmla="*/ 1057987 h 3370881"/>
                          <a:gd name="connsiteX61" fmla="*/ 995082 w 2657256"/>
                          <a:gd name="connsiteY61" fmla="*/ 1062470 h 3370881"/>
                          <a:gd name="connsiteX62" fmla="*/ 945776 w 2657256"/>
                          <a:gd name="connsiteY62" fmla="*/ 1031093 h 3370881"/>
                          <a:gd name="connsiteX63" fmla="*/ 941294 w 2657256"/>
                          <a:gd name="connsiteY63" fmla="*/ 1017646 h 3370881"/>
                          <a:gd name="connsiteX64" fmla="*/ 932329 w 2657256"/>
                          <a:gd name="connsiteY64" fmla="*/ 919034 h 3370881"/>
                          <a:gd name="connsiteX65" fmla="*/ 914400 w 2657256"/>
                          <a:gd name="connsiteY65" fmla="*/ 901105 h 3370881"/>
                          <a:gd name="connsiteX66" fmla="*/ 918882 w 2657256"/>
                          <a:gd name="connsiteY66" fmla="*/ 869729 h 3370881"/>
                          <a:gd name="connsiteX67" fmla="*/ 941294 w 2657256"/>
                          <a:gd name="connsiteY67" fmla="*/ 865246 h 3370881"/>
                          <a:gd name="connsiteX68" fmla="*/ 959223 w 2657256"/>
                          <a:gd name="connsiteY68" fmla="*/ 851799 h 3370881"/>
                          <a:gd name="connsiteX69" fmla="*/ 990600 w 2657256"/>
                          <a:gd name="connsiteY69" fmla="*/ 847317 h 3370881"/>
                          <a:gd name="connsiteX70" fmla="*/ 1129553 w 2657256"/>
                          <a:gd name="connsiteY70" fmla="*/ 838352 h 3370881"/>
                          <a:gd name="connsiteX71" fmla="*/ 1147482 w 2657256"/>
                          <a:gd name="connsiteY71" fmla="*/ 829387 h 3370881"/>
                          <a:gd name="connsiteX72" fmla="*/ 1178859 w 2657256"/>
                          <a:gd name="connsiteY72" fmla="*/ 806976 h 3370881"/>
                          <a:gd name="connsiteX73" fmla="*/ 1192306 w 2657256"/>
                          <a:gd name="connsiteY73" fmla="*/ 793529 h 3370881"/>
                          <a:gd name="connsiteX74" fmla="*/ 1214718 w 2657256"/>
                          <a:gd name="connsiteY74" fmla="*/ 784564 h 3370881"/>
                          <a:gd name="connsiteX75" fmla="*/ 1241612 w 2657256"/>
                          <a:gd name="connsiteY75" fmla="*/ 771117 h 3370881"/>
                          <a:gd name="connsiteX76" fmla="*/ 1277470 w 2657256"/>
                          <a:gd name="connsiteY76" fmla="*/ 753187 h 3370881"/>
                          <a:gd name="connsiteX77" fmla="*/ 1295400 w 2657256"/>
                          <a:gd name="connsiteY77" fmla="*/ 730776 h 3370881"/>
                          <a:gd name="connsiteX78" fmla="*/ 1317812 w 2657256"/>
                          <a:gd name="connsiteY78" fmla="*/ 708364 h 3370881"/>
                          <a:gd name="connsiteX79" fmla="*/ 1353670 w 2657256"/>
                          <a:gd name="connsiteY79" fmla="*/ 663540 h 3370881"/>
                          <a:gd name="connsiteX80" fmla="*/ 1371600 w 2657256"/>
                          <a:gd name="connsiteY80" fmla="*/ 636646 h 3370881"/>
                          <a:gd name="connsiteX81" fmla="*/ 1380565 w 2657256"/>
                          <a:gd name="connsiteY81" fmla="*/ 596305 h 3370881"/>
                          <a:gd name="connsiteX82" fmla="*/ 1385047 w 2657256"/>
                          <a:gd name="connsiteY82" fmla="*/ 582858 h 3370881"/>
                          <a:gd name="connsiteX83" fmla="*/ 1380565 w 2657256"/>
                          <a:gd name="connsiteY83" fmla="*/ 533552 h 3370881"/>
                          <a:gd name="connsiteX84" fmla="*/ 1367118 w 2657256"/>
                          <a:gd name="connsiteY84" fmla="*/ 524587 h 3370881"/>
                          <a:gd name="connsiteX85" fmla="*/ 1349188 w 2657256"/>
                          <a:gd name="connsiteY85" fmla="*/ 520105 h 3370881"/>
                          <a:gd name="connsiteX86" fmla="*/ 1326776 w 2657256"/>
                          <a:gd name="connsiteY86" fmla="*/ 511140 h 3370881"/>
                          <a:gd name="connsiteX87" fmla="*/ 1281953 w 2657256"/>
                          <a:gd name="connsiteY87" fmla="*/ 515623 h 3370881"/>
                          <a:gd name="connsiteX88" fmla="*/ 1250576 w 2657256"/>
                          <a:gd name="connsiteY88" fmla="*/ 529070 h 3370881"/>
                          <a:gd name="connsiteX89" fmla="*/ 1210235 w 2657256"/>
                          <a:gd name="connsiteY89" fmla="*/ 542517 h 3370881"/>
                          <a:gd name="connsiteX90" fmla="*/ 1183341 w 2657256"/>
                          <a:gd name="connsiteY90" fmla="*/ 555964 h 3370881"/>
                          <a:gd name="connsiteX91" fmla="*/ 1160929 w 2657256"/>
                          <a:gd name="connsiteY91" fmla="*/ 569411 h 3370881"/>
                          <a:gd name="connsiteX92" fmla="*/ 1134035 w 2657256"/>
                          <a:gd name="connsiteY92" fmla="*/ 578376 h 3370881"/>
                          <a:gd name="connsiteX93" fmla="*/ 1111623 w 2657256"/>
                          <a:gd name="connsiteY93" fmla="*/ 587340 h 3370881"/>
                          <a:gd name="connsiteX94" fmla="*/ 1084729 w 2657256"/>
                          <a:gd name="connsiteY94" fmla="*/ 596305 h 3370881"/>
                          <a:gd name="connsiteX95" fmla="*/ 986118 w 2657256"/>
                          <a:gd name="connsiteY95" fmla="*/ 591823 h 3370881"/>
                          <a:gd name="connsiteX96" fmla="*/ 927847 w 2657256"/>
                          <a:gd name="connsiteY96" fmla="*/ 578376 h 3370881"/>
                          <a:gd name="connsiteX97" fmla="*/ 896470 w 2657256"/>
                          <a:gd name="connsiteY97" fmla="*/ 555964 h 3370881"/>
                          <a:gd name="connsiteX98" fmla="*/ 883023 w 2657256"/>
                          <a:gd name="connsiteY98" fmla="*/ 546999 h 3370881"/>
                          <a:gd name="connsiteX99" fmla="*/ 865094 w 2657256"/>
                          <a:gd name="connsiteY99" fmla="*/ 497693 h 3370881"/>
                          <a:gd name="connsiteX100" fmla="*/ 869576 w 2657256"/>
                          <a:gd name="connsiteY100" fmla="*/ 403564 h 3370881"/>
                          <a:gd name="connsiteX101" fmla="*/ 874059 w 2657256"/>
                          <a:gd name="connsiteY101" fmla="*/ 385634 h 3370881"/>
                          <a:gd name="connsiteX102" fmla="*/ 883023 w 2657256"/>
                          <a:gd name="connsiteY102" fmla="*/ 372187 h 3370881"/>
                          <a:gd name="connsiteX103" fmla="*/ 909918 w 2657256"/>
                          <a:gd name="connsiteY103" fmla="*/ 363223 h 3370881"/>
                          <a:gd name="connsiteX104" fmla="*/ 914400 w 2657256"/>
                          <a:gd name="connsiteY104" fmla="*/ 385634 h 3370881"/>
                          <a:gd name="connsiteX105" fmla="*/ 909918 w 2657256"/>
                          <a:gd name="connsiteY105" fmla="*/ 408046 h 3370881"/>
                          <a:gd name="connsiteX106" fmla="*/ 900953 w 2657256"/>
                          <a:gd name="connsiteY106" fmla="*/ 466317 h 3370881"/>
                          <a:gd name="connsiteX107" fmla="*/ 905435 w 2657256"/>
                          <a:gd name="connsiteY107" fmla="*/ 515623 h 3370881"/>
                          <a:gd name="connsiteX108" fmla="*/ 932329 w 2657256"/>
                          <a:gd name="connsiteY108" fmla="*/ 551481 h 3370881"/>
                          <a:gd name="connsiteX109" fmla="*/ 954741 w 2657256"/>
                          <a:gd name="connsiteY109" fmla="*/ 560446 h 3370881"/>
                          <a:gd name="connsiteX110" fmla="*/ 972670 w 2657256"/>
                          <a:gd name="connsiteY110" fmla="*/ 569411 h 3370881"/>
                          <a:gd name="connsiteX111" fmla="*/ 1066800 w 2657256"/>
                          <a:gd name="connsiteY111" fmla="*/ 564929 h 3370881"/>
                          <a:gd name="connsiteX112" fmla="*/ 1111623 w 2657256"/>
                          <a:gd name="connsiteY112" fmla="*/ 551481 h 3370881"/>
                          <a:gd name="connsiteX113" fmla="*/ 1129553 w 2657256"/>
                          <a:gd name="connsiteY113" fmla="*/ 538034 h 3370881"/>
                          <a:gd name="connsiteX114" fmla="*/ 1156447 w 2657256"/>
                          <a:gd name="connsiteY114" fmla="*/ 511140 h 3370881"/>
                          <a:gd name="connsiteX115" fmla="*/ 1160929 w 2657256"/>
                          <a:gd name="connsiteY115" fmla="*/ 493211 h 3370881"/>
                          <a:gd name="connsiteX116" fmla="*/ 1178859 w 2657256"/>
                          <a:gd name="connsiteY116" fmla="*/ 331846 h 3370881"/>
                          <a:gd name="connsiteX117" fmla="*/ 1215315 w 2657256"/>
                          <a:gd name="connsiteY117" fmla="*/ 270289 h 3370881"/>
                          <a:gd name="connsiteX118" fmla="*/ 1214718 w 2657256"/>
                          <a:gd name="connsiteY118" fmla="*/ 367705 h 3370881"/>
                          <a:gd name="connsiteX119" fmla="*/ 1201270 w 2657256"/>
                          <a:gd name="connsiteY119" fmla="*/ 412529 h 3370881"/>
                          <a:gd name="connsiteX120" fmla="*/ 1210235 w 2657256"/>
                          <a:gd name="connsiteY120" fmla="*/ 461834 h 3370881"/>
                          <a:gd name="connsiteX121" fmla="*/ 1214718 w 2657256"/>
                          <a:gd name="connsiteY121" fmla="*/ 475281 h 3370881"/>
                          <a:gd name="connsiteX122" fmla="*/ 1228165 w 2657256"/>
                          <a:gd name="connsiteY122" fmla="*/ 484246 h 3370881"/>
                          <a:gd name="connsiteX123" fmla="*/ 1250576 w 2657256"/>
                          <a:gd name="connsiteY123" fmla="*/ 502176 h 3370881"/>
                          <a:gd name="connsiteX124" fmla="*/ 1317812 w 2657256"/>
                          <a:gd name="connsiteY124" fmla="*/ 497693 h 3370881"/>
                          <a:gd name="connsiteX125" fmla="*/ 1353670 w 2657256"/>
                          <a:gd name="connsiteY125" fmla="*/ 488729 h 3370881"/>
                          <a:gd name="connsiteX126" fmla="*/ 1506070 w 2657256"/>
                          <a:gd name="connsiteY126" fmla="*/ 457352 h 3370881"/>
                          <a:gd name="connsiteX127" fmla="*/ 1550894 w 2657256"/>
                          <a:gd name="connsiteY127" fmla="*/ 430458 h 3370881"/>
                          <a:gd name="connsiteX128" fmla="*/ 1564341 w 2657256"/>
                          <a:gd name="connsiteY128" fmla="*/ 417011 h 3370881"/>
                          <a:gd name="connsiteX129" fmla="*/ 1586753 w 2657256"/>
                          <a:gd name="connsiteY129" fmla="*/ 399081 h 3370881"/>
                          <a:gd name="connsiteX130" fmla="*/ 1595718 w 2657256"/>
                          <a:gd name="connsiteY130" fmla="*/ 381152 h 3370881"/>
                          <a:gd name="connsiteX131" fmla="*/ 1613139 w 2657256"/>
                          <a:gd name="connsiteY131" fmla="*/ 358910 h 3370881"/>
                          <a:gd name="connsiteX132" fmla="*/ 1620066 w 2657256"/>
                          <a:gd name="connsiteY132" fmla="*/ 291047 h 3370881"/>
                          <a:gd name="connsiteX133" fmla="*/ 1604852 w 2657256"/>
                          <a:gd name="connsiteY133" fmla="*/ 236279 h 3370881"/>
                          <a:gd name="connsiteX134" fmla="*/ 1537447 w 2657256"/>
                          <a:gd name="connsiteY134" fmla="*/ 188411 h 3370881"/>
                          <a:gd name="connsiteX135" fmla="*/ 1613647 w 2657256"/>
                          <a:gd name="connsiteY135" fmla="*/ 399081 h 3370881"/>
                          <a:gd name="connsiteX136" fmla="*/ 1627094 w 2657256"/>
                          <a:gd name="connsiteY136" fmla="*/ 417011 h 3370881"/>
                          <a:gd name="connsiteX137" fmla="*/ 1658470 w 2657256"/>
                          <a:gd name="connsiteY137" fmla="*/ 412529 h 3370881"/>
                          <a:gd name="connsiteX138" fmla="*/ 1685365 w 2657256"/>
                          <a:gd name="connsiteY138" fmla="*/ 390117 h 3370881"/>
                          <a:gd name="connsiteX139" fmla="*/ 1694329 w 2657256"/>
                          <a:gd name="connsiteY139" fmla="*/ 376670 h 3370881"/>
                          <a:gd name="connsiteX140" fmla="*/ 1734670 w 2657256"/>
                          <a:gd name="connsiteY140" fmla="*/ 354258 h 3370881"/>
                          <a:gd name="connsiteX141" fmla="*/ 1743635 w 2657256"/>
                          <a:gd name="connsiteY141" fmla="*/ 340811 h 3370881"/>
                          <a:gd name="connsiteX142" fmla="*/ 1757082 w 2657256"/>
                          <a:gd name="connsiteY142" fmla="*/ 336329 h 3370881"/>
                          <a:gd name="connsiteX143" fmla="*/ 1843909 w 2657256"/>
                          <a:gd name="connsiteY143" fmla="*/ 262341 h 3370881"/>
                          <a:gd name="connsiteX144" fmla="*/ 1842471 w 2657256"/>
                          <a:gd name="connsiteY144" fmla="*/ 202194 h 3370881"/>
                          <a:gd name="connsiteX145" fmla="*/ 1828094 w 2657256"/>
                          <a:gd name="connsiteY145" fmla="*/ 136767 h 3370881"/>
                          <a:gd name="connsiteX146" fmla="*/ 1772023 w 2657256"/>
                          <a:gd name="connsiteY146" fmla="*/ 77249 h 3370881"/>
                          <a:gd name="connsiteX147" fmla="*/ 1948888 w 2657256"/>
                          <a:gd name="connsiteY147" fmla="*/ 178018 h 3370881"/>
                          <a:gd name="connsiteX148" fmla="*/ 1952362 w 2657256"/>
                          <a:gd name="connsiteY148" fmla="*/ 254265 h 3370881"/>
                          <a:gd name="connsiteX149" fmla="*/ 1874221 w 2657256"/>
                          <a:gd name="connsiteY149" fmla="*/ 318698 h 3370881"/>
                          <a:gd name="connsiteX150" fmla="*/ 1788459 w 2657256"/>
                          <a:gd name="connsiteY150" fmla="*/ 367705 h 3370881"/>
                          <a:gd name="connsiteX151" fmla="*/ 1761565 w 2657256"/>
                          <a:gd name="connsiteY151" fmla="*/ 390117 h 3370881"/>
                          <a:gd name="connsiteX152" fmla="*/ 1783976 w 2657256"/>
                          <a:gd name="connsiteY152" fmla="*/ 399081 h 3370881"/>
                          <a:gd name="connsiteX153" fmla="*/ 1878106 w 2657256"/>
                          <a:gd name="connsiteY153" fmla="*/ 390117 h 3370881"/>
                          <a:gd name="connsiteX154" fmla="*/ 1891553 w 2657256"/>
                          <a:gd name="connsiteY154" fmla="*/ 381152 h 3370881"/>
                          <a:gd name="connsiteX155" fmla="*/ 1918447 w 2657256"/>
                          <a:gd name="connsiteY155" fmla="*/ 372187 h 3370881"/>
                          <a:gd name="connsiteX156" fmla="*/ 1940859 w 2657256"/>
                          <a:gd name="connsiteY156" fmla="*/ 358740 h 3370881"/>
                          <a:gd name="connsiteX157" fmla="*/ 1954306 w 2657256"/>
                          <a:gd name="connsiteY157" fmla="*/ 354258 h 3370881"/>
                          <a:gd name="connsiteX158" fmla="*/ 2087270 w 2657256"/>
                          <a:gd name="connsiteY158" fmla="*/ 218082 h 3370881"/>
                          <a:gd name="connsiteX159" fmla="*/ 2064254 w 2657256"/>
                          <a:gd name="connsiteY159" fmla="*/ 20406 h 3370881"/>
                          <a:gd name="connsiteX160" fmla="*/ 2166172 w 2657256"/>
                          <a:gd name="connsiteY160" fmla="*/ 215604 h 3370881"/>
                          <a:gd name="connsiteX161" fmla="*/ 2145254 w 2657256"/>
                          <a:gd name="connsiteY161" fmla="*/ 237343 h 3370881"/>
                          <a:gd name="connsiteX162" fmla="*/ 2125850 w 2657256"/>
                          <a:gd name="connsiteY162" fmla="*/ 258531 h 3370881"/>
                          <a:gd name="connsiteX163" fmla="*/ 2096795 w 2657256"/>
                          <a:gd name="connsiteY163" fmla="*/ 316507 h 3370881"/>
                          <a:gd name="connsiteX164" fmla="*/ 1999129 w 2657256"/>
                          <a:gd name="connsiteY164" fmla="*/ 358740 h 3370881"/>
                          <a:gd name="connsiteX165" fmla="*/ 1994647 w 2657256"/>
                          <a:gd name="connsiteY165" fmla="*/ 372187 h 3370881"/>
                          <a:gd name="connsiteX166" fmla="*/ 2039470 w 2657256"/>
                          <a:gd name="connsiteY166" fmla="*/ 390117 h 3370881"/>
                          <a:gd name="connsiteX167" fmla="*/ 2115670 w 2657256"/>
                          <a:gd name="connsiteY167" fmla="*/ 390117 h 3370881"/>
                          <a:gd name="connsiteX168" fmla="*/ 2160494 w 2657256"/>
                          <a:gd name="connsiteY168" fmla="*/ 376670 h 3370881"/>
                          <a:gd name="connsiteX169" fmla="*/ 2191870 w 2657256"/>
                          <a:gd name="connsiteY169" fmla="*/ 363223 h 3370881"/>
                          <a:gd name="connsiteX170" fmla="*/ 2205318 w 2657256"/>
                          <a:gd name="connsiteY170" fmla="*/ 358740 h 3370881"/>
                          <a:gd name="connsiteX171" fmla="*/ 2232212 w 2657256"/>
                          <a:gd name="connsiteY171" fmla="*/ 340811 h 3370881"/>
                          <a:gd name="connsiteX172" fmla="*/ 2312894 w 2657256"/>
                          <a:gd name="connsiteY172" fmla="*/ 183929 h 3370881"/>
                          <a:gd name="connsiteX173" fmla="*/ 2339788 w 2657256"/>
                          <a:gd name="connsiteY173" fmla="*/ 151 h 3370881"/>
                          <a:gd name="connsiteX174" fmla="*/ 2357718 w 2657256"/>
                          <a:gd name="connsiteY174" fmla="*/ 215305 h 3370881"/>
                          <a:gd name="connsiteX175" fmla="*/ 2254623 w 2657256"/>
                          <a:gd name="connsiteY175" fmla="*/ 376670 h 3370881"/>
                          <a:gd name="connsiteX176" fmla="*/ 2245659 w 2657256"/>
                          <a:gd name="connsiteY176" fmla="*/ 390117 h 3370881"/>
                          <a:gd name="connsiteX177" fmla="*/ 2254623 w 2657256"/>
                          <a:gd name="connsiteY177" fmla="*/ 403564 h 3370881"/>
                          <a:gd name="connsiteX178" fmla="*/ 2353235 w 2657256"/>
                          <a:gd name="connsiteY178" fmla="*/ 399081 h 3370881"/>
                          <a:gd name="connsiteX179" fmla="*/ 2366682 w 2657256"/>
                          <a:gd name="connsiteY179" fmla="*/ 394599 h 3370881"/>
                          <a:gd name="connsiteX180" fmla="*/ 2389094 w 2657256"/>
                          <a:gd name="connsiteY180" fmla="*/ 390117 h 3370881"/>
                          <a:gd name="connsiteX181" fmla="*/ 2424953 w 2657256"/>
                          <a:gd name="connsiteY181" fmla="*/ 367705 h 3370881"/>
                          <a:gd name="connsiteX182" fmla="*/ 2528047 w 2657256"/>
                          <a:gd name="connsiteY182" fmla="*/ 292700 h 3370881"/>
                          <a:gd name="connsiteX183" fmla="*/ 2541495 w 2657256"/>
                          <a:gd name="connsiteY183" fmla="*/ 62906 h 3370881"/>
                          <a:gd name="connsiteX184" fmla="*/ 2591304 w 2657256"/>
                          <a:gd name="connsiteY184" fmla="*/ 214081 h 3370881"/>
                          <a:gd name="connsiteX185" fmla="*/ 2612315 w 2657256"/>
                          <a:gd name="connsiteY185" fmla="*/ 290907 h 3370881"/>
                          <a:gd name="connsiteX186" fmla="*/ 2650863 w 2657256"/>
                          <a:gd name="connsiteY186" fmla="*/ 344994 h 3370881"/>
                          <a:gd name="connsiteX187" fmla="*/ 2465294 w 2657256"/>
                          <a:gd name="connsiteY187" fmla="*/ 399081 h 3370881"/>
                          <a:gd name="connsiteX188" fmla="*/ 2442882 w 2657256"/>
                          <a:gd name="connsiteY188" fmla="*/ 403564 h 3370881"/>
                          <a:gd name="connsiteX189" fmla="*/ 2398059 w 2657256"/>
                          <a:gd name="connsiteY189" fmla="*/ 417011 h 3370881"/>
                          <a:gd name="connsiteX190" fmla="*/ 2375647 w 2657256"/>
                          <a:gd name="connsiteY190" fmla="*/ 425976 h 3370881"/>
                          <a:gd name="connsiteX191" fmla="*/ 2357718 w 2657256"/>
                          <a:gd name="connsiteY191" fmla="*/ 430458 h 3370881"/>
                          <a:gd name="connsiteX192" fmla="*/ 2344270 w 2657256"/>
                          <a:gd name="connsiteY192" fmla="*/ 461834 h 3370881"/>
                          <a:gd name="connsiteX193" fmla="*/ 2353235 w 2657256"/>
                          <a:gd name="connsiteY193" fmla="*/ 502176 h 3370881"/>
                          <a:gd name="connsiteX194" fmla="*/ 2362200 w 2657256"/>
                          <a:gd name="connsiteY194" fmla="*/ 515623 h 3370881"/>
                          <a:gd name="connsiteX195" fmla="*/ 2344270 w 2657256"/>
                          <a:gd name="connsiteY195" fmla="*/ 587340 h 3370881"/>
                          <a:gd name="connsiteX196" fmla="*/ 2321859 w 2657256"/>
                          <a:gd name="connsiteY196" fmla="*/ 614234 h 3370881"/>
                          <a:gd name="connsiteX197" fmla="*/ 2308412 w 2657256"/>
                          <a:gd name="connsiteY197" fmla="*/ 636646 h 3370881"/>
                          <a:gd name="connsiteX198" fmla="*/ 2281518 w 2657256"/>
                          <a:gd name="connsiteY198" fmla="*/ 641129 h 3370881"/>
                          <a:gd name="connsiteX199" fmla="*/ 2259106 w 2657256"/>
                          <a:gd name="connsiteY199" fmla="*/ 636646 h 3370881"/>
                          <a:gd name="connsiteX200" fmla="*/ 2277035 w 2657256"/>
                          <a:gd name="connsiteY200" fmla="*/ 578376 h 3370881"/>
                          <a:gd name="connsiteX201" fmla="*/ 2290482 w 2657256"/>
                          <a:gd name="connsiteY201" fmla="*/ 542517 h 3370881"/>
                          <a:gd name="connsiteX202" fmla="*/ 2286000 w 2657256"/>
                          <a:gd name="connsiteY202" fmla="*/ 506658 h 3370881"/>
                          <a:gd name="connsiteX203" fmla="*/ 2245659 w 2657256"/>
                          <a:gd name="connsiteY203" fmla="*/ 448387 h 3370881"/>
                          <a:gd name="connsiteX204" fmla="*/ 2200835 w 2657256"/>
                          <a:gd name="connsiteY204" fmla="*/ 430458 h 3370881"/>
                          <a:gd name="connsiteX205" fmla="*/ 2169459 w 2657256"/>
                          <a:gd name="connsiteY205" fmla="*/ 425976 h 3370881"/>
                          <a:gd name="connsiteX206" fmla="*/ 2102223 w 2657256"/>
                          <a:gd name="connsiteY206" fmla="*/ 430458 h 3370881"/>
                          <a:gd name="connsiteX207" fmla="*/ 2084294 w 2657256"/>
                          <a:gd name="connsiteY207" fmla="*/ 439423 h 3370881"/>
                          <a:gd name="connsiteX208" fmla="*/ 2070847 w 2657256"/>
                          <a:gd name="connsiteY208" fmla="*/ 443905 h 3370881"/>
                          <a:gd name="connsiteX209" fmla="*/ 2061882 w 2657256"/>
                          <a:gd name="connsiteY209" fmla="*/ 461834 h 3370881"/>
                          <a:gd name="connsiteX210" fmla="*/ 2034988 w 2657256"/>
                          <a:gd name="connsiteY210" fmla="*/ 475281 h 3370881"/>
                          <a:gd name="connsiteX211" fmla="*/ 1783976 w 2657256"/>
                          <a:gd name="connsiteY211" fmla="*/ 479764 h 3370881"/>
                          <a:gd name="connsiteX212" fmla="*/ 1766047 w 2657256"/>
                          <a:gd name="connsiteY212" fmla="*/ 488729 h 3370881"/>
                          <a:gd name="connsiteX213" fmla="*/ 1703294 w 2657256"/>
                          <a:gd name="connsiteY213" fmla="*/ 506658 h 3370881"/>
                          <a:gd name="connsiteX214" fmla="*/ 1689847 w 2657256"/>
                          <a:gd name="connsiteY214" fmla="*/ 511140 h 3370881"/>
                          <a:gd name="connsiteX215" fmla="*/ 1676400 w 2657256"/>
                          <a:gd name="connsiteY215" fmla="*/ 520105 h 3370881"/>
                          <a:gd name="connsiteX216" fmla="*/ 1649506 w 2657256"/>
                          <a:gd name="connsiteY216" fmla="*/ 529070 h 3370881"/>
                          <a:gd name="connsiteX217" fmla="*/ 1636059 w 2657256"/>
                          <a:gd name="connsiteY217" fmla="*/ 538034 h 3370881"/>
                          <a:gd name="connsiteX218" fmla="*/ 1622612 w 2657256"/>
                          <a:gd name="connsiteY218" fmla="*/ 551481 h 3370881"/>
                          <a:gd name="connsiteX219" fmla="*/ 1609165 w 2657256"/>
                          <a:gd name="connsiteY219" fmla="*/ 555964 h 3370881"/>
                          <a:gd name="connsiteX220" fmla="*/ 1577788 w 2657256"/>
                          <a:gd name="connsiteY220" fmla="*/ 587340 h 3370881"/>
                          <a:gd name="connsiteX221" fmla="*/ 1568823 w 2657256"/>
                          <a:gd name="connsiteY221" fmla="*/ 600787 h 3370881"/>
                          <a:gd name="connsiteX222" fmla="*/ 1555376 w 2657256"/>
                          <a:gd name="connsiteY222" fmla="*/ 614234 h 3370881"/>
                          <a:gd name="connsiteX223" fmla="*/ 1524000 w 2657256"/>
                          <a:gd name="connsiteY223" fmla="*/ 654576 h 3370881"/>
                          <a:gd name="connsiteX224" fmla="*/ 1519518 w 2657256"/>
                          <a:gd name="connsiteY224" fmla="*/ 668023 h 3370881"/>
                          <a:gd name="connsiteX225" fmla="*/ 1528482 w 2657256"/>
                          <a:gd name="connsiteY225" fmla="*/ 708364 h 3370881"/>
                          <a:gd name="connsiteX226" fmla="*/ 1537447 w 2657256"/>
                          <a:gd name="connsiteY226" fmla="*/ 721811 h 3370881"/>
                          <a:gd name="connsiteX227" fmla="*/ 1568823 w 2657256"/>
                          <a:gd name="connsiteY227" fmla="*/ 712846 h 3370881"/>
                          <a:gd name="connsiteX228" fmla="*/ 1600200 w 2657256"/>
                          <a:gd name="connsiteY228" fmla="*/ 712846 h 3370881"/>
                          <a:gd name="connsiteX229" fmla="*/ 1631576 w 2657256"/>
                          <a:gd name="connsiteY229" fmla="*/ 690434 h 3370881"/>
                          <a:gd name="connsiteX230" fmla="*/ 1645023 w 2657256"/>
                          <a:gd name="connsiteY230" fmla="*/ 676987 h 3370881"/>
                          <a:gd name="connsiteX231" fmla="*/ 1685365 w 2657256"/>
                          <a:gd name="connsiteY231" fmla="*/ 645611 h 3370881"/>
                          <a:gd name="connsiteX232" fmla="*/ 1716741 w 2657256"/>
                          <a:gd name="connsiteY232" fmla="*/ 614234 h 3370881"/>
                          <a:gd name="connsiteX233" fmla="*/ 1748118 w 2657256"/>
                          <a:gd name="connsiteY233" fmla="*/ 596305 h 3370881"/>
                          <a:gd name="connsiteX234" fmla="*/ 1761565 w 2657256"/>
                          <a:gd name="connsiteY234" fmla="*/ 591823 h 3370881"/>
                          <a:gd name="connsiteX235" fmla="*/ 1779494 w 2657256"/>
                          <a:gd name="connsiteY235" fmla="*/ 582858 h 3370881"/>
                          <a:gd name="connsiteX236" fmla="*/ 1815353 w 2657256"/>
                          <a:gd name="connsiteY236" fmla="*/ 573893 h 3370881"/>
                          <a:gd name="connsiteX237" fmla="*/ 2030506 w 2657256"/>
                          <a:gd name="connsiteY237" fmla="*/ 578376 h 3370881"/>
                          <a:gd name="connsiteX238" fmla="*/ 2017059 w 2657256"/>
                          <a:gd name="connsiteY238" fmla="*/ 600787 h 3370881"/>
                          <a:gd name="connsiteX239" fmla="*/ 1981200 w 2657256"/>
                          <a:gd name="connsiteY239" fmla="*/ 636646 h 3370881"/>
                          <a:gd name="connsiteX240" fmla="*/ 1967753 w 2657256"/>
                          <a:gd name="connsiteY240" fmla="*/ 650093 h 3370881"/>
                          <a:gd name="connsiteX241" fmla="*/ 1936376 w 2657256"/>
                          <a:gd name="connsiteY241" fmla="*/ 690434 h 3370881"/>
                          <a:gd name="connsiteX242" fmla="*/ 1905000 w 2657256"/>
                          <a:gd name="connsiteY242" fmla="*/ 717329 h 3370881"/>
                          <a:gd name="connsiteX243" fmla="*/ 1860176 w 2657256"/>
                          <a:gd name="connsiteY243" fmla="*/ 735258 h 3370881"/>
                          <a:gd name="connsiteX244" fmla="*/ 1788459 w 2657256"/>
                          <a:gd name="connsiteY244" fmla="*/ 744223 h 3370881"/>
                          <a:gd name="connsiteX245" fmla="*/ 1846729 w 2657256"/>
                          <a:gd name="connsiteY245" fmla="*/ 802493 h 3370881"/>
                          <a:gd name="connsiteX246" fmla="*/ 1913965 w 2657256"/>
                          <a:gd name="connsiteY246" fmla="*/ 829387 h 3370881"/>
                          <a:gd name="connsiteX247" fmla="*/ 1922929 w 2657256"/>
                          <a:gd name="connsiteY247" fmla="*/ 842834 h 3370881"/>
                          <a:gd name="connsiteX248" fmla="*/ 1967753 w 2657256"/>
                          <a:gd name="connsiteY248" fmla="*/ 883176 h 3370881"/>
                          <a:gd name="connsiteX249" fmla="*/ 1981200 w 2657256"/>
                          <a:gd name="connsiteY249" fmla="*/ 896623 h 3370881"/>
                          <a:gd name="connsiteX250" fmla="*/ 1994647 w 2657256"/>
                          <a:gd name="connsiteY250" fmla="*/ 905587 h 3370881"/>
                          <a:gd name="connsiteX251" fmla="*/ 2021541 w 2657256"/>
                          <a:gd name="connsiteY251" fmla="*/ 927999 h 3370881"/>
                          <a:gd name="connsiteX252" fmla="*/ 2030506 w 2657256"/>
                          <a:gd name="connsiteY252" fmla="*/ 941446 h 3370881"/>
                          <a:gd name="connsiteX253" fmla="*/ 2057400 w 2657256"/>
                          <a:gd name="connsiteY253" fmla="*/ 968340 h 3370881"/>
                          <a:gd name="connsiteX254" fmla="*/ 2088776 w 2657256"/>
                          <a:gd name="connsiteY254" fmla="*/ 1013164 h 3370881"/>
                          <a:gd name="connsiteX255" fmla="*/ 2115670 w 2657256"/>
                          <a:gd name="connsiteY255" fmla="*/ 1057987 h 3370881"/>
                          <a:gd name="connsiteX256" fmla="*/ 2120153 w 2657256"/>
                          <a:gd name="connsiteY256" fmla="*/ 1089364 h 3370881"/>
                          <a:gd name="connsiteX257" fmla="*/ 2138082 w 2657256"/>
                          <a:gd name="connsiteY257" fmla="*/ 1143152 h 3370881"/>
                          <a:gd name="connsiteX258" fmla="*/ 2147047 w 2657256"/>
                          <a:gd name="connsiteY258" fmla="*/ 1196940 h 3370881"/>
                          <a:gd name="connsiteX259" fmla="*/ 2151529 w 2657256"/>
                          <a:gd name="connsiteY259" fmla="*/ 1210387 h 3370881"/>
                          <a:gd name="connsiteX260" fmla="*/ 2156012 w 2657256"/>
                          <a:gd name="connsiteY260" fmla="*/ 1228317 h 3370881"/>
                          <a:gd name="connsiteX261" fmla="*/ 2173941 w 2657256"/>
                          <a:gd name="connsiteY261" fmla="*/ 1295552 h 3370881"/>
                          <a:gd name="connsiteX262" fmla="*/ 2182906 w 2657256"/>
                          <a:gd name="connsiteY262" fmla="*/ 1313481 h 3370881"/>
                          <a:gd name="connsiteX263" fmla="*/ 2187388 w 2657256"/>
                          <a:gd name="connsiteY263" fmla="*/ 1331411 h 3370881"/>
                          <a:gd name="connsiteX264" fmla="*/ 2214282 w 2657256"/>
                          <a:gd name="connsiteY264" fmla="*/ 1385199 h 3370881"/>
                          <a:gd name="connsiteX265" fmla="*/ 2218765 w 2657256"/>
                          <a:gd name="connsiteY265" fmla="*/ 1403129 h 3370881"/>
                          <a:gd name="connsiteX266" fmla="*/ 2223247 w 2657256"/>
                          <a:gd name="connsiteY266" fmla="*/ 1430023 h 3370881"/>
                          <a:gd name="connsiteX267" fmla="*/ 2236694 w 2657256"/>
                          <a:gd name="connsiteY267" fmla="*/ 1456917 h 3370881"/>
                          <a:gd name="connsiteX268" fmla="*/ 2249794 w 2657256"/>
                          <a:gd name="connsiteY268" fmla="*/ 1524624 h 3370881"/>
                          <a:gd name="connsiteX269" fmla="*/ 2241176 w 2657256"/>
                          <a:gd name="connsiteY269" fmla="*/ 1577940 h 3370881"/>
                          <a:gd name="connsiteX270" fmla="*/ 2245659 w 2657256"/>
                          <a:gd name="connsiteY270" fmla="*/ 1595870 h 3370881"/>
                          <a:gd name="connsiteX271" fmla="*/ 2249634 w 2657256"/>
                          <a:gd name="connsiteY271" fmla="*/ 1685855 h 3370881"/>
                          <a:gd name="connsiteX272" fmla="*/ 2227729 w 2657256"/>
                          <a:gd name="connsiteY272" fmla="*/ 1716893 h 3370881"/>
                          <a:gd name="connsiteX273" fmla="*/ 2240500 w 2657256"/>
                          <a:gd name="connsiteY273" fmla="*/ 1674269 h 3370881"/>
                          <a:gd name="connsiteX274" fmla="*/ 2235341 w 2657256"/>
                          <a:gd name="connsiteY274" fmla="*/ 1788611 h 3370881"/>
                          <a:gd name="connsiteX275" fmla="*/ 2230689 w 2657256"/>
                          <a:gd name="connsiteY275" fmla="*/ 1823963 h 3370881"/>
                          <a:gd name="connsiteX276" fmla="*/ 2226207 w 2657256"/>
                          <a:gd name="connsiteY276" fmla="*/ 1824470 h 3370881"/>
                          <a:gd name="connsiteX277" fmla="*/ 2208278 w 2657256"/>
                          <a:gd name="connsiteY277" fmla="*/ 1869293 h 3370881"/>
                          <a:gd name="connsiteX278" fmla="*/ 2195168 w 2657256"/>
                          <a:gd name="connsiteY278" fmla="*/ 1882740 h 3370881"/>
                          <a:gd name="connsiteX279" fmla="*/ 2203458 w 2657256"/>
                          <a:gd name="connsiteY279" fmla="*/ 1918938 h 3370881"/>
                          <a:gd name="connsiteX280" fmla="*/ 2204134 w 2657256"/>
                          <a:gd name="connsiteY280" fmla="*/ 1949806 h 3370881"/>
                          <a:gd name="connsiteX281" fmla="*/ 2226545 w 2657256"/>
                          <a:gd name="connsiteY281" fmla="*/ 1954627 h 3370881"/>
                          <a:gd name="connsiteX282" fmla="*/ 2241176 w 2657256"/>
                          <a:gd name="connsiteY282" fmla="*/ 2012729 h 3370881"/>
                          <a:gd name="connsiteX283" fmla="*/ 2263588 w 2657256"/>
                          <a:gd name="connsiteY283" fmla="*/ 2057552 h 3370881"/>
                          <a:gd name="connsiteX284" fmla="*/ 2286000 w 2657256"/>
                          <a:gd name="connsiteY284" fmla="*/ 2084446 h 3370881"/>
                          <a:gd name="connsiteX285" fmla="*/ 2299447 w 2657256"/>
                          <a:gd name="connsiteY285" fmla="*/ 2124787 h 3370881"/>
                          <a:gd name="connsiteX286" fmla="*/ 2321859 w 2657256"/>
                          <a:gd name="connsiteY286" fmla="*/ 2151681 h 3370881"/>
                          <a:gd name="connsiteX287" fmla="*/ 2344270 w 2657256"/>
                          <a:gd name="connsiteY287" fmla="*/ 2205470 h 3370881"/>
                          <a:gd name="connsiteX288" fmla="*/ 2348753 w 2657256"/>
                          <a:gd name="connsiteY288" fmla="*/ 2223399 h 3370881"/>
                          <a:gd name="connsiteX289" fmla="*/ 2366682 w 2657256"/>
                          <a:gd name="connsiteY289" fmla="*/ 2263740 h 3370881"/>
                          <a:gd name="connsiteX290" fmla="*/ 2375647 w 2657256"/>
                          <a:gd name="connsiteY290" fmla="*/ 2286152 h 3370881"/>
                          <a:gd name="connsiteX291" fmla="*/ 2380129 w 2657256"/>
                          <a:gd name="connsiteY291" fmla="*/ 2308564 h 3370881"/>
                          <a:gd name="connsiteX292" fmla="*/ 2389094 w 2657256"/>
                          <a:gd name="connsiteY292" fmla="*/ 2335458 h 3370881"/>
                          <a:gd name="connsiteX293" fmla="*/ 2393576 w 2657256"/>
                          <a:gd name="connsiteY293" fmla="*/ 2380281 h 3370881"/>
                          <a:gd name="connsiteX294" fmla="*/ 2398059 w 2657256"/>
                          <a:gd name="connsiteY294" fmla="*/ 2393729 h 3370881"/>
                          <a:gd name="connsiteX295" fmla="*/ 2419794 w 2657256"/>
                          <a:gd name="connsiteY295" fmla="*/ 2447517 h 3370881"/>
                          <a:gd name="connsiteX296" fmla="*/ 2427343 w 2657256"/>
                          <a:gd name="connsiteY296" fmla="*/ 2564058 h 3370881"/>
                          <a:gd name="connsiteX297" fmla="*/ 2389094 w 2657256"/>
                          <a:gd name="connsiteY297" fmla="*/ 2837481 h 3370881"/>
                          <a:gd name="connsiteX298" fmla="*/ 2380129 w 2657256"/>
                          <a:gd name="connsiteY298" fmla="*/ 2859893 h 3370881"/>
                          <a:gd name="connsiteX299" fmla="*/ 2357718 w 2657256"/>
                          <a:gd name="connsiteY299" fmla="*/ 2913681 h 3370881"/>
                          <a:gd name="connsiteX300" fmla="*/ 2348753 w 2657256"/>
                          <a:gd name="connsiteY300" fmla="*/ 2936093 h 3370881"/>
                          <a:gd name="connsiteX301" fmla="*/ 2339788 w 2657256"/>
                          <a:gd name="connsiteY301" fmla="*/ 2971952 h 3370881"/>
                          <a:gd name="connsiteX302" fmla="*/ 2326341 w 2657256"/>
                          <a:gd name="connsiteY302" fmla="*/ 2994364 h 3370881"/>
                          <a:gd name="connsiteX303" fmla="*/ 2317376 w 2657256"/>
                          <a:gd name="connsiteY303" fmla="*/ 3025740 h 3370881"/>
                          <a:gd name="connsiteX304" fmla="*/ 2303929 w 2657256"/>
                          <a:gd name="connsiteY304" fmla="*/ 3048152 h 3370881"/>
                          <a:gd name="connsiteX305" fmla="*/ 2290482 w 2657256"/>
                          <a:gd name="connsiteY305" fmla="*/ 3079529 h 3370881"/>
                          <a:gd name="connsiteX306" fmla="*/ 2272553 w 2657256"/>
                          <a:gd name="connsiteY306" fmla="*/ 3084011 h 3370881"/>
                          <a:gd name="connsiteX307" fmla="*/ 2259106 w 2657256"/>
                          <a:gd name="connsiteY307" fmla="*/ 3088493 h 3370881"/>
                          <a:gd name="connsiteX308" fmla="*/ 2241176 w 2657256"/>
                          <a:gd name="connsiteY308" fmla="*/ 3092976 h 3370881"/>
                          <a:gd name="connsiteX309" fmla="*/ 2209800 w 2657256"/>
                          <a:gd name="connsiteY309" fmla="*/ 3101940 h 3370881"/>
                          <a:gd name="connsiteX310" fmla="*/ 2205318 w 2657256"/>
                          <a:gd name="connsiteY310" fmla="*/ 3039187 h 3370881"/>
                          <a:gd name="connsiteX311" fmla="*/ 2218765 w 2657256"/>
                          <a:gd name="connsiteY311" fmla="*/ 3021258 h 3370881"/>
                          <a:gd name="connsiteX312" fmla="*/ 2245659 w 2657256"/>
                          <a:gd name="connsiteY312" fmla="*/ 2971952 h 3370881"/>
                          <a:gd name="connsiteX313" fmla="*/ 2268070 w 2657256"/>
                          <a:gd name="connsiteY313" fmla="*/ 2945058 h 3370881"/>
                          <a:gd name="connsiteX314" fmla="*/ 2298550 w 2657256"/>
                          <a:gd name="connsiteY314" fmla="*/ 2568540 h 3370881"/>
                          <a:gd name="connsiteX315" fmla="*/ 2284986 w 2657256"/>
                          <a:gd name="connsiteY315" fmla="*/ 2532681 h 3370881"/>
                          <a:gd name="connsiteX316" fmla="*/ 2293273 w 2657256"/>
                          <a:gd name="connsiteY316" fmla="*/ 2496653 h 3370881"/>
                          <a:gd name="connsiteX317" fmla="*/ 2278152 w 2657256"/>
                          <a:gd name="connsiteY317" fmla="*/ 2475178 h 3370881"/>
                          <a:gd name="connsiteX318" fmla="*/ 2245659 w 2657256"/>
                          <a:gd name="connsiteY318" fmla="*/ 2389247 h 3370881"/>
                          <a:gd name="connsiteX319" fmla="*/ 2195507 w 2657256"/>
                          <a:gd name="connsiteY319" fmla="*/ 2241328 h 3370881"/>
                          <a:gd name="connsiteX320" fmla="*/ 2083786 w 2657256"/>
                          <a:gd name="connsiteY320" fmla="*/ 2040300 h 3370881"/>
                          <a:gd name="connsiteX321" fmla="*/ 2048773 w 2657256"/>
                          <a:gd name="connsiteY321" fmla="*/ 2017971 h 3370881"/>
                          <a:gd name="connsiteX322" fmla="*/ 2074314 w 2657256"/>
                          <a:gd name="connsiteY322" fmla="*/ 2011967 h 3370881"/>
                          <a:gd name="connsiteX323" fmla="*/ 2034988 w 2657256"/>
                          <a:gd name="connsiteY323" fmla="*/ 2003764 h 3370881"/>
                          <a:gd name="connsiteX324" fmla="*/ 2026023 w 2657256"/>
                          <a:gd name="connsiteY324" fmla="*/ 2026176 h 3370881"/>
                          <a:gd name="connsiteX325" fmla="*/ 2021541 w 2657256"/>
                          <a:gd name="connsiteY325" fmla="*/ 2039623 h 3370881"/>
                          <a:gd name="connsiteX326" fmla="*/ 1999129 w 2657256"/>
                          <a:gd name="connsiteY326" fmla="*/ 2053070 h 3370881"/>
                          <a:gd name="connsiteX327" fmla="*/ 1990165 w 2657256"/>
                          <a:gd name="connsiteY327" fmla="*/ 2070999 h 3370881"/>
                          <a:gd name="connsiteX328" fmla="*/ 1967753 w 2657256"/>
                          <a:gd name="connsiteY328" fmla="*/ 2106858 h 3370881"/>
                          <a:gd name="connsiteX329" fmla="*/ 1981200 w 2657256"/>
                          <a:gd name="connsiteY329" fmla="*/ 2223399 h 3370881"/>
                          <a:gd name="connsiteX330" fmla="*/ 1994647 w 2657256"/>
                          <a:gd name="connsiteY330" fmla="*/ 2254776 h 3370881"/>
                          <a:gd name="connsiteX331" fmla="*/ 2003612 w 2657256"/>
                          <a:gd name="connsiteY331" fmla="*/ 2272705 h 3370881"/>
                          <a:gd name="connsiteX332" fmla="*/ 2026023 w 2657256"/>
                          <a:gd name="connsiteY332" fmla="*/ 2304081 h 3370881"/>
                          <a:gd name="connsiteX333" fmla="*/ 2043953 w 2657256"/>
                          <a:gd name="connsiteY333" fmla="*/ 2348905 h 3370881"/>
                          <a:gd name="connsiteX334" fmla="*/ 2061882 w 2657256"/>
                          <a:gd name="connsiteY334" fmla="*/ 2371317 h 3370881"/>
                          <a:gd name="connsiteX335" fmla="*/ 2088776 w 2657256"/>
                          <a:gd name="connsiteY335" fmla="*/ 2434070 h 3370881"/>
                          <a:gd name="connsiteX336" fmla="*/ 2102223 w 2657256"/>
                          <a:gd name="connsiteY336" fmla="*/ 2465446 h 3370881"/>
                          <a:gd name="connsiteX337" fmla="*/ 2106706 w 2657256"/>
                          <a:gd name="connsiteY337" fmla="*/ 2496823 h 3370881"/>
                          <a:gd name="connsiteX338" fmla="*/ 2124635 w 2657256"/>
                          <a:gd name="connsiteY338" fmla="*/ 2559576 h 3370881"/>
                          <a:gd name="connsiteX339" fmla="*/ 2138082 w 2657256"/>
                          <a:gd name="connsiteY339" fmla="*/ 2649223 h 3370881"/>
                          <a:gd name="connsiteX340" fmla="*/ 2147047 w 2657256"/>
                          <a:gd name="connsiteY340" fmla="*/ 2685081 h 3370881"/>
                          <a:gd name="connsiteX341" fmla="*/ 2151529 w 2657256"/>
                          <a:gd name="connsiteY341" fmla="*/ 2716458 h 3370881"/>
                          <a:gd name="connsiteX342" fmla="*/ 2160494 w 2657256"/>
                          <a:gd name="connsiteY342" fmla="*/ 2770246 h 3370881"/>
                          <a:gd name="connsiteX343" fmla="*/ 2156012 w 2657256"/>
                          <a:gd name="connsiteY343" fmla="*/ 2962987 h 3370881"/>
                          <a:gd name="connsiteX344" fmla="*/ 2138082 w 2657256"/>
                          <a:gd name="connsiteY344" fmla="*/ 3043670 h 3370881"/>
                          <a:gd name="connsiteX345" fmla="*/ 2133600 w 2657256"/>
                          <a:gd name="connsiteY345" fmla="*/ 3061599 h 3370881"/>
                          <a:gd name="connsiteX346" fmla="*/ 2120153 w 2657256"/>
                          <a:gd name="connsiteY346" fmla="*/ 3079529 h 3370881"/>
                          <a:gd name="connsiteX347" fmla="*/ 2111188 w 2657256"/>
                          <a:gd name="connsiteY347" fmla="*/ 3106423 h 3370881"/>
                          <a:gd name="connsiteX348" fmla="*/ 2088776 w 2657256"/>
                          <a:gd name="connsiteY348" fmla="*/ 3137799 h 3370881"/>
                          <a:gd name="connsiteX349" fmla="*/ 2075329 w 2657256"/>
                          <a:gd name="connsiteY349" fmla="*/ 3164693 h 3370881"/>
                          <a:gd name="connsiteX350" fmla="*/ 2061882 w 2657256"/>
                          <a:gd name="connsiteY350" fmla="*/ 3169176 h 3370881"/>
                          <a:gd name="connsiteX351" fmla="*/ 2021541 w 2657256"/>
                          <a:gd name="connsiteY351" fmla="*/ 3164693 h 3370881"/>
                          <a:gd name="connsiteX352" fmla="*/ 2012576 w 2657256"/>
                          <a:gd name="connsiteY352" fmla="*/ 3119870 h 3370881"/>
                          <a:gd name="connsiteX353" fmla="*/ 2048435 w 2657256"/>
                          <a:gd name="connsiteY353" fmla="*/ 3021258 h 3370881"/>
                          <a:gd name="connsiteX354" fmla="*/ 2048435 w 2657256"/>
                          <a:gd name="connsiteY354" fmla="*/ 3021258 h 3370881"/>
                          <a:gd name="connsiteX355" fmla="*/ 2061882 w 2657256"/>
                          <a:gd name="connsiteY355" fmla="*/ 2967470 h 3370881"/>
                          <a:gd name="connsiteX356" fmla="*/ 2070847 w 2657256"/>
                          <a:gd name="connsiteY356" fmla="*/ 2882305 h 3370881"/>
                          <a:gd name="connsiteX357" fmla="*/ 2066365 w 2657256"/>
                          <a:gd name="connsiteY357" fmla="*/ 2725423 h 3370881"/>
                          <a:gd name="connsiteX358" fmla="*/ 2043953 w 2657256"/>
                          <a:gd name="connsiteY358" fmla="*/ 2649223 h 3370881"/>
                          <a:gd name="connsiteX359" fmla="*/ 2030506 w 2657256"/>
                          <a:gd name="connsiteY359" fmla="*/ 2622329 h 3370881"/>
                          <a:gd name="connsiteX360" fmla="*/ 2017059 w 2657256"/>
                          <a:gd name="connsiteY360" fmla="*/ 2581987 h 3370881"/>
                          <a:gd name="connsiteX361" fmla="*/ 1981200 w 2657256"/>
                          <a:gd name="connsiteY361" fmla="*/ 2514752 h 3370881"/>
                          <a:gd name="connsiteX362" fmla="*/ 1972235 w 2657256"/>
                          <a:gd name="connsiteY362" fmla="*/ 2501305 h 3370881"/>
                          <a:gd name="connsiteX363" fmla="*/ 1958788 w 2657256"/>
                          <a:gd name="connsiteY363" fmla="*/ 2478893 h 3370881"/>
                          <a:gd name="connsiteX364" fmla="*/ 1905000 w 2657256"/>
                          <a:gd name="connsiteY364" fmla="*/ 2398211 h 3370881"/>
                          <a:gd name="connsiteX365" fmla="*/ 1882588 w 2657256"/>
                          <a:gd name="connsiteY365" fmla="*/ 2357870 h 3370881"/>
                          <a:gd name="connsiteX366" fmla="*/ 1869141 w 2657256"/>
                          <a:gd name="connsiteY366" fmla="*/ 2339940 h 3370881"/>
                          <a:gd name="connsiteX367" fmla="*/ 1806388 w 2657256"/>
                          <a:gd name="connsiteY367" fmla="*/ 2313046 h 3370881"/>
                          <a:gd name="connsiteX368" fmla="*/ 1779494 w 2657256"/>
                          <a:gd name="connsiteY368" fmla="*/ 2304081 h 3370881"/>
                          <a:gd name="connsiteX369" fmla="*/ 1752600 w 2657256"/>
                          <a:gd name="connsiteY369" fmla="*/ 2299599 h 3370881"/>
                          <a:gd name="connsiteX370" fmla="*/ 1680882 w 2657256"/>
                          <a:gd name="connsiteY370" fmla="*/ 2277187 h 3370881"/>
                          <a:gd name="connsiteX371" fmla="*/ 1719025 w 2657256"/>
                          <a:gd name="connsiteY371" fmla="*/ 2281331 h 3370881"/>
                          <a:gd name="connsiteX372" fmla="*/ 1756997 w 2657256"/>
                          <a:gd name="connsiteY372" fmla="*/ 2289450 h 3370881"/>
                          <a:gd name="connsiteX373" fmla="*/ 1656440 w 2657256"/>
                          <a:gd name="connsiteY373" fmla="*/ 2298583 h 3370881"/>
                          <a:gd name="connsiteX374" fmla="*/ 1537447 w 2657256"/>
                          <a:gd name="connsiteY374" fmla="*/ 2329960 h 3370881"/>
                          <a:gd name="connsiteX375" fmla="*/ 1571993 w 2657256"/>
                          <a:gd name="connsiteY375" fmla="*/ 2317957 h 3370881"/>
                          <a:gd name="connsiteX376" fmla="*/ 1509707 w 2657256"/>
                          <a:gd name="connsiteY376" fmla="*/ 2338926 h 3370881"/>
                          <a:gd name="connsiteX377" fmla="*/ 1500444 w 2657256"/>
                          <a:gd name="connsiteY377" fmla="*/ 2355271 h 3370881"/>
                          <a:gd name="connsiteX378" fmla="*/ 1402678 w 2657256"/>
                          <a:gd name="connsiteY378" fmla="*/ 2339641 h 3370881"/>
                          <a:gd name="connsiteX379" fmla="*/ 1322892 w 2657256"/>
                          <a:gd name="connsiteY379" fmla="*/ 2336952 h 3370881"/>
                          <a:gd name="connsiteX380" fmla="*/ 1199384 w 2657256"/>
                          <a:gd name="connsiteY380" fmla="*/ 2307041 h 3370881"/>
                          <a:gd name="connsiteX381" fmla="*/ 1066800 w 2657256"/>
                          <a:gd name="connsiteY381" fmla="*/ 2272705 h 3370881"/>
                          <a:gd name="connsiteX382" fmla="*/ 1030941 w 2657256"/>
                          <a:gd name="connsiteY382" fmla="*/ 2263740 h 3370881"/>
                          <a:gd name="connsiteX383" fmla="*/ 986118 w 2657256"/>
                          <a:gd name="connsiteY383" fmla="*/ 2241329 h 3370881"/>
                          <a:gd name="connsiteX384" fmla="*/ 968188 w 2657256"/>
                          <a:gd name="connsiteY384" fmla="*/ 2232364 h 3370881"/>
                          <a:gd name="connsiteX385" fmla="*/ 936812 w 2657256"/>
                          <a:gd name="connsiteY385" fmla="*/ 2214434 h 3370881"/>
                          <a:gd name="connsiteX386" fmla="*/ 905435 w 2657256"/>
                          <a:gd name="connsiteY386" fmla="*/ 2196505 h 3370881"/>
                          <a:gd name="connsiteX387" fmla="*/ 869576 w 2657256"/>
                          <a:gd name="connsiteY387" fmla="*/ 2209952 h 3370881"/>
                          <a:gd name="connsiteX388" fmla="*/ 856129 w 2657256"/>
                          <a:gd name="connsiteY388" fmla="*/ 2227881 h 3370881"/>
                          <a:gd name="connsiteX389" fmla="*/ 815788 w 2657256"/>
                          <a:gd name="connsiteY389" fmla="*/ 2268223 h 3370881"/>
                          <a:gd name="connsiteX390" fmla="*/ 788894 w 2657256"/>
                          <a:gd name="connsiteY390" fmla="*/ 2290634 h 3370881"/>
                          <a:gd name="connsiteX391" fmla="*/ 762000 w 2657256"/>
                          <a:gd name="connsiteY391" fmla="*/ 2313046 h 3370881"/>
                          <a:gd name="connsiteX392" fmla="*/ 753035 w 2657256"/>
                          <a:gd name="connsiteY392" fmla="*/ 2326493 h 3370881"/>
                          <a:gd name="connsiteX393" fmla="*/ 735106 w 2657256"/>
                          <a:gd name="connsiteY393" fmla="*/ 2339940 h 3370881"/>
                          <a:gd name="connsiteX394" fmla="*/ 712694 w 2657256"/>
                          <a:gd name="connsiteY394" fmla="*/ 2362352 h 3370881"/>
                          <a:gd name="connsiteX395" fmla="*/ 694765 w 2657256"/>
                          <a:gd name="connsiteY395" fmla="*/ 2375799 h 3370881"/>
                          <a:gd name="connsiteX396" fmla="*/ 681318 w 2657256"/>
                          <a:gd name="connsiteY396" fmla="*/ 2393729 h 3370881"/>
                          <a:gd name="connsiteX397" fmla="*/ 667870 w 2657256"/>
                          <a:gd name="connsiteY397" fmla="*/ 2402693 h 3370881"/>
                          <a:gd name="connsiteX398" fmla="*/ 623047 w 2657256"/>
                          <a:gd name="connsiteY398" fmla="*/ 2443034 h 3370881"/>
                          <a:gd name="connsiteX399" fmla="*/ 600635 w 2657256"/>
                          <a:gd name="connsiteY399" fmla="*/ 2474411 h 3370881"/>
                          <a:gd name="connsiteX400" fmla="*/ 587188 w 2657256"/>
                          <a:gd name="connsiteY400" fmla="*/ 2514752 h 3370881"/>
                          <a:gd name="connsiteX401" fmla="*/ 582706 w 2657256"/>
                          <a:gd name="connsiteY401" fmla="*/ 2546129 h 3370881"/>
                          <a:gd name="connsiteX402" fmla="*/ 596153 w 2657256"/>
                          <a:gd name="connsiteY402" fmla="*/ 2635776 h 3370881"/>
                          <a:gd name="connsiteX403" fmla="*/ 600635 w 2657256"/>
                          <a:gd name="connsiteY403" fmla="*/ 2653705 h 3370881"/>
                          <a:gd name="connsiteX404" fmla="*/ 609600 w 2657256"/>
                          <a:gd name="connsiteY404" fmla="*/ 2671634 h 3370881"/>
                          <a:gd name="connsiteX405" fmla="*/ 614082 w 2657256"/>
                          <a:gd name="connsiteY405" fmla="*/ 2689564 h 3370881"/>
                          <a:gd name="connsiteX406" fmla="*/ 623047 w 2657256"/>
                          <a:gd name="connsiteY406" fmla="*/ 2711976 h 3370881"/>
                          <a:gd name="connsiteX407" fmla="*/ 627529 w 2657256"/>
                          <a:gd name="connsiteY407" fmla="*/ 2734387 h 3370881"/>
                          <a:gd name="connsiteX408" fmla="*/ 640976 w 2657256"/>
                          <a:gd name="connsiteY408" fmla="*/ 2765764 h 3370881"/>
                          <a:gd name="connsiteX409" fmla="*/ 645459 w 2657256"/>
                          <a:gd name="connsiteY409" fmla="*/ 2779211 h 3370881"/>
                          <a:gd name="connsiteX410" fmla="*/ 658906 w 2657256"/>
                          <a:gd name="connsiteY410" fmla="*/ 2801623 h 3370881"/>
                          <a:gd name="connsiteX411" fmla="*/ 676835 w 2657256"/>
                          <a:gd name="connsiteY411" fmla="*/ 2864376 h 3370881"/>
                          <a:gd name="connsiteX412" fmla="*/ 690282 w 2657256"/>
                          <a:gd name="connsiteY412" fmla="*/ 2895752 h 3370881"/>
                          <a:gd name="connsiteX413" fmla="*/ 699247 w 2657256"/>
                          <a:gd name="connsiteY413" fmla="*/ 2940576 h 3370881"/>
                          <a:gd name="connsiteX414" fmla="*/ 703729 w 2657256"/>
                          <a:gd name="connsiteY414" fmla="*/ 2967470 h 3370881"/>
                          <a:gd name="connsiteX415" fmla="*/ 717176 w 2657256"/>
                          <a:gd name="connsiteY415" fmla="*/ 2994364 h 3370881"/>
                          <a:gd name="connsiteX416" fmla="*/ 735106 w 2657256"/>
                          <a:gd name="connsiteY416" fmla="*/ 3052634 h 3370881"/>
                          <a:gd name="connsiteX417" fmla="*/ 739588 w 2657256"/>
                          <a:gd name="connsiteY417" fmla="*/ 3079529 h 3370881"/>
                          <a:gd name="connsiteX418" fmla="*/ 762000 w 2657256"/>
                          <a:gd name="connsiteY418" fmla="*/ 3142281 h 3370881"/>
                          <a:gd name="connsiteX419" fmla="*/ 766482 w 2657256"/>
                          <a:gd name="connsiteY419" fmla="*/ 3231929 h 3370881"/>
                          <a:gd name="connsiteX420" fmla="*/ 770965 w 2657256"/>
                          <a:gd name="connsiteY420" fmla="*/ 3254340 h 3370881"/>
                          <a:gd name="connsiteX421" fmla="*/ 775447 w 2657256"/>
                          <a:gd name="connsiteY421" fmla="*/ 3285717 h 3370881"/>
                          <a:gd name="connsiteX422" fmla="*/ 748553 w 2657256"/>
                          <a:gd name="connsiteY422" fmla="*/ 3335023 h 3370881"/>
                          <a:gd name="connsiteX423" fmla="*/ 721659 w 2657256"/>
                          <a:gd name="connsiteY423" fmla="*/ 3343987 h 3370881"/>
                          <a:gd name="connsiteX424" fmla="*/ 708212 w 2657256"/>
                          <a:gd name="connsiteY424" fmla="*/ 3348470 h 3370881"/>
                          <a:gd name="connsiteX425" fmla="*/ 623047 w 2657256"/>
                          <a:gd name="connsiteY425" fmla="*/ 3330540 h 3370881"/>
                          <a:gd name="connsiteX426" fmla="*/ 609600 w 2657256"/>
                          <a:gd name="connsiteY426" fmla="*/ 3308129 h 3370881"/>
                          <a:gd name="connsiteX427" fmla="*/ 591670 w 2657256"/>
                          <a:gd name="connsiteY427" fmla="*/ 3267787 h 3370881"/>
                          <a:gd name="connsiteX428" fmla="*/ 560294 w 2657256"/>
                          <a:gd name="connsiteY428" fmla="*/ 3209517 h 3370881"/>
                          <a:gd name="connsiteX429" fmla="*/ 551329 w 2657256"/>
                          <a:gd name="connsiteY429" fmla="*/ 3196070 h 3370881"/>
                          <a:gd name="connsiteX430" fmla="*/ 528918 w 2657256"/>
                          <a:gd name="connsiteY430" fmla="*/ 3173658 h 3370881"/>
                          <a:gd name="connsiteX431" fmla="*/ 519953 w 2657256"/>
                          <a:gd name="connsiteY431" fmla="*/ 3128834 h 3370881"/>
                          <a:gd name="connsiteX432" fmla="*/ 524435 w 2657256"/>
                          <a:gd name="connsiteY432" fmla="*/ 3101940 h 3370881"/>
                          <a:gd name="connsiteX433" fmla="*/ 528918 w 2657256"/>
                          <a:gd name="connsiteY433" fmla="*/ 3088493 h 3370881"/>
                          <a:gd name="connsiteX434" fmla="*/ 542365 w 2657256"/>
                          <a:gd name="connsiteY434" fmla="*/ 3052634 h 3370881"/>
                          <a:gd name="connsiteX435" fmla="*/ 484094 w 2657256"/>
                          <a:gd name="connsiteY435" fmla="*/ 2886787 h 3370881"/>
                          <a:gd name="connsiteX436" fmla="*/ 443753 w 2657256"/>
                          <a:gd name="connsiteY436" fmla="*/ 2779211 h 3370881"/>
                          <a:gd name="connsiteX437" fmla="*/ 439270 w 2657256"/>
                          <a:gd name="connsiteY437" fmla="*/ 2752317 h 3370881"/>
                          <a:gd name="connsiteX438" fmla="*/ 430306 w 2657256"/>
                          <a:gd name="connsiteY438" fmla="*/ 2716458 h 3370881"/>
                          <a:gd name="connsiteX439" fmla="*/ 425823 w 2657256"/>
                          <a:gd name="connsiteY439" fmla="*/ 2680599 h 3370881"/>
                          <a:gd name="connsiteX440" fmla="*/ 398929 w 2657256"/>
                          <a:gd name="connsiteY440" fmla="*/ 2599917 h 3370881"/>
                          <a:gd name="connsiteX441" fmla="*/ 385482 w 2657256"/>
                          <a:gd name="connsiteY441" fmla="*/ 2568540 h 3370881"/>
                          <a:gd name="connsiteX442" fmla="*/ 381000 w 2657256"/>
                          <a:gd name="connsiteY442" fmla="*/ 2550611 h 3370881"/>
                          <a:gd name="connsiteX443" fmla="*/ 372035 w 2657256"/>
                          <a:gd name="connsiteY443" fmla="*/ 2483376 h 3370881"/>
                          <a:gd name="connsiteX444" fmla="*/ 367553 w 2657256"/>
                          <a:gd name="connsiteY444" fmla="*/ 2469929 h 3370881"/>
                          <a:gd name="connsiteX445" fmla="*/ 407894 w 2657256"/>
                          <a:gd name="connsiteY445" fmla="*/ 2451999 h 3370881"/>
                          <a:gd name="connsiteX446" fmla="*/ 515470 w 2657256"/>
                          <a:gd name="connsiteY446" fmla="*/ 2407176 h 3370881"/>
                          <a:gd name="connsiteX447" fmla="*/ 578223 w 2657256"/>
                          <a:gd name="connsiteY447" fmla="*/ 2353387 h 3370881"/>
                          <a:gd name="connsiteX448" fmla="*/ 587188 w 2657256"/>
                          <a:gd name="connsiteY448" fmla="*/ 2330976 h 3370881"/>
                          <a:gd name="connsiteX449" fmla="*/ 614082 w 2657256"/>
                          <a:gd name="connsiteY449" fmla="*/ 2254776 h 3370881"/>
                          <a:gd name="connsiteX450" fmla="*/ 649941 w 2657256"/>
                          <a:gd name="connsiteY450" fmla="*/ 2200987 h 3370881"/>
                          <a:gd name="connsiteX451" fmla="*/ 690282 w 2657256"/>
                          <a:gd name="connsiteY451" fmla="*/ 2174093 h 3370881"/>
                          <a:gd name="connsiteX452" fmla="*/ 703729 w 2657256"/>
                          <a:gd name="connsiteY452" fmla="*/ 2165129 h 3370881"/>
                          <a:gd name="connsiteX453" fmla="*/ 739588 w 2657256"/>
                          <a:gd name="connsiteY453" fmla="*/ 2147199 h 3370881"/>
                          <a:gd name="connsiteX454" fmla="*/ 708212 w 2657256"/>
                          <a:gd name="connsiteY454" fmla="*/ 2187540 h 3370881"/>
                          <a:gd name="connsiteX455" fmla="*/ 654423 w 2657256"/>
                          <a:gd name="connsiteY455" fmla="*/ 2241329 h 3370881"/>
                          <a:gd name="connsiteX456" fmla="*/ 636494 w 2657256"/>
                          <a:gd name="connsiteY456" fmla="*/ 2259258 h 3370881"/>
                          <a:gd name="connsiteX457" fmla="*/ 614082 w 2657256"/>
                          <a:gd name="connsiteY457" fmla="*/ 2286152 h 3370881"/>
                          <a:gd name="connsiteX458" fmla="*/ 592179 w 2657256"/>
                          <a:gd name="connsiteY458" fmla="*/ 2282347 h 3370881"/>
                          <a:gd name="connsiteX459" fmla="*/ 555980 w 2657256"/>
                          <a:gd name="connsiteY459" fmla="*/ 2313892 h 3370881"/>
                          <a:gd name="connsiteX460" fmla="*/ 524435 w 2657256"/>
                          <a:gd name="connsiteY460" fmla="*/ 2348905 h 3370881"/>
                          <a:gd name="connsiteX461" fmla="*/ 502023 w 2657256"/>
                          <a:gd name="connsiteY461" fmla="*/ 2362352 h 3370881"/>
                          <a:gd name="connsiteX462" fmla="*/ 461682 w 2657256"/>
                          <a:gd name="connsiteY462" fmla="*/ 2389246 h 3370881"/>
                          <a:gd name="connsiteX463" fmla="*/ 448235 w 2657256"/>
                          <a:gd name="connsiteY463" fmla="*/ 2398211 h 3370881"/>
                          <a:gd name="connsiteX464" fmla="*/ 430306 w 2657256"/>
                          <a:gd name="connsiteY464" fmla="*/ 2407176 h 3370881"/>
                          <a:gd name="connsiteX465" fmla="*/ 412376 w 2657256"/>
                          <a:gd name="connsiteY465" fmla="*/ 2420623 h 3370881"/>
                          <a:gd name="connsiteX466" fmla="*/ 389965 w 2657256"/>
                          <a:gd name="connsiteY466" fmla="*/ 2429587 h 3370881"/>
                          <a:gd name="connsiteX467" fmla="*/ 372035 w 2657256"/>
                          <a:gd name="connsiteY467" fmla="*/ 2443034 h 3370881"/>
                          <a:gd name="connsiteX468" fmla="*/ 318247 w 2657256"/>
                          <a:gd name="connsiteY468" fmla="*/ 2474411 h 3370881"/>
                          <a:gd name="connsiteX469" fmla="*/ 304800 w 2657256"/>
                          <a:gd name="connsiteY469" fmla="*/ 2492340 h 3370881"/>
                          <a:gd name="connsiteX470" fmla="*/ 282388 w 2657256"/>
                          <a:gd name="connsiteY470" fmla="*/ 2519234 h 3370881"/>
                          <a:gd name="connsiteX471" fmla="*/ 295835 w 2657256"/>
                          <a:gd name="connsiteY471" fmla="*/ 2815070 h 3370881"/>
                          <a:gd name="connsiteX472" fmla="*/ 300318 w 2657256"/>
                          <a:gd name="connsiteY472" fmla="*/ 2837481 h 3370881"/>
                          <a:gd name="connsiteX473" fmla="*/ 304800 w 2657256"/>
                          <a:gd name="connsiteY473" fmla="*/ 2868858 h 3370881"/>
                          <a:gd name="connsiteX474" fmla="*/ 309282 w 2657256"/>
                          <a:gd name="connsiteY474" fmla="*/ 2927129 h 3370881"/>
                          <a:gd name="connsiteX475" fmla="*/ 322729 w 2657256"/>
                          <a:gd name="connsiteY475" fmla="*/ 2985399 h 3370881"/>
                          <a:gd name="connsiteX476" fmla="*/ 327212 w 2657256"/>
                          <a:gd name="connsiteY476" fmla="*/ 3012293 h 3370881"/>
                          <a:gd name="connsiteX477" fmla="*/ 331694 w 2657256"/>
                          <a:gd name="connsiteY477" fmla="*/ 3043670 h 3370881"/>
                          <a:gd name="connsiteX478" fmla="*/ 345141 w 2657256"/>
                          <a:gd name="connsiteY478" fmla="*/ 3070564 h 3370881"/>
                          <a:gd name="connsiteX479" fmla="*/ 367553 w 2657256"/>
                          <a:gd name="connsiteY479" fmla="*/ 3124352 h 3370881"/>
                          <a:gd name="connsiteX480" fmla="*/ 381000 w 2657256"/>
                          <a:gd name="connsiteY480" fmla="*/ 3182623 h 3370881"/>
                          <a:gd name="connsiteX481" fmla="*/ 389965 w 2657256"/>
                          <a:gd name="connsiteY481" fmla="*/ 3196070 h 3370881"/>
                          <a:gd name="connsiteX482" fmla="*/ 394447 w 2657256"/>
                          <a:gd name="connsiteY482" fmla="*/ 3213999 h 3370881"/>
                          <a:gd name="connsiteX483" fmla="*/ 412376 w 2657256"/>
                          <a:gd name="connsiteY483" fmla="*/ 3245376 h 3370881"/>
                          <a:gd name="connsiteX484" fmla="*/ 416859 w 2657256"/>
                          <a:gd name="connsiteY484" fmla="*/ 3258823 h 3370881"/>
                          <a:gd name="connsiteX485" fmla="*/ 425823 w 2657256"/>
                          <a:gd name="connsiteY485" fmla="*/ 3272270 h 3370881"/>
                          <a:gd name="connsiteX486" fmla="*/ 439270 w 2657256"/>
                          <a:gd name="connsiteY486" fmla="*/ 3303646 h 3370881"/>
                          <a:gd name="connsiteX487" fmla="*/ 439270 w 2657256"/>
                          <a:gd name="connsiteY487" fmla="*/ 3352952 h 3370881"/>
                          <a:gd name="connsiteX488" fmla="*/ 430306 w 2657256"/>
                          <a:gd name="connsiteY488" fmla="*/ 3366399 h 3370881"/>
                          <a:gd name="connsiteX489" fmla="*/ 412376 w 2657256"/>
                          <a:gd name="connsiteY489" fmla="*/ 3370881 h 3370881"/>
                          <a:gd name="connsiteX490" fmla="*/ 295835 w 2657256"/>
                          <a:gd name="connsiteY490" fmla="*/ 3357434 h 3370881"/>
                          <a:gd name="connsiteX491" fmla="*/ 264459 w 2657256"/>
                          <a:gd name="connsiteY491" fmla="*/ 3276752 h 3370881"/>
                          <a:gd name="connsiteX492" fmla="*/ 259976 w 2657256"/>
                          <a:gd name="connsiteY492" fmla="*/ 3240893 h 3370881"/>
                          <a:gd name="connsiteX493" fmla="*/ 246529 w 2657256"/>
                          <a:gd name="connsiteY493" fmla="*/ 3178140 h 3370881"/>
                          <a:gd name="connsiteX494" fmla="*/ 237565 w 2657256"/>
                          <a:gd name="connsiteY494" fmla="*/ 3084011 h 3370881"/>
                          <a:gd name="connsiteX495" fmla="*/ 228600 w 2657256"/>
                          <a:gd name="connsiteY495" fmla="*/ 3057117 h 3370881"/>
                          <a:gd name="connsiteX496" fmla="*/ 219635 w 2657256"/>
                          <a:gd name="connsiteY496" fmla="*/ 3021258 h 3370881"/>
                          <a:gd name="connsiteX497" fmla="*/ 206188 w 2657256"/>
                          <a:gd name="connsiteY497" fmla="*/ 2980917 h 3370881"/>
                          <a:gd name="connsiteX498" fmla="*/ 201706 w 2657256"/>
                          <a:gd name="connsiteY498" fmla="*/ 2949540 h 3370881"/>
                          <a:gd name="connsiteX499" fmla="*/ 197223 w 2657256"/>
                          <a:gd name="connsiteY499" fmla="*/ 2927129 h 3370881"/>
                          <a:gd name="connsiteX500" fmla="*/ 192741 w 2657256"/>
                          <a:gd name="connsiteY500" fmla="*/ 2891270 h 3370881"/>
                          <a:gd name="connsiteX501" fmla="*/ 188259 w 2657256"/>
                          <a:gd name="connsiteY501" fmla="*/ 2850929 h 3370881"/>
                          <a:gd name="connsiteX502" fmla="*/ 179294 w 2657256"/>
                          <a:gd name="connsiteY502" fmla="*/ 2824034 h 3370881"/>
                          <a:gd name="connsiteX503" fmla="*/ 165847 w 2657256"/>
                          <a:gd name="connsiteY503" fmla="*/ 2774729 h 3370881"/>
                          <a:gd name="connsiteX504" fmla="*/ 161365 w 2657256"/>
                          <a:gd name="connsiteY504" fmla="*/ 2747834 h 3370881"/>
                          <a:gd name="connsiteX505" fmla="*/ 156882 w 2657256"/>
                          <a:gd name="connsiteY505" fmla="*/ 2559576 h 3370881"/>
                          <a:gd name="connsiteX506" fmla="*/ 152400 w 2657256"/>
                          <a:gd name="connsiteY506" fmla="*/ 2519234 h 3370881"/>
                          <a:gd name="connsiteX507" fmla="*/ 118035 w 2657256"/>
                          <a:gd name="connsiteY507" fmla="*/ 2400004 h 3370881"/>
                          <a:gd name="connsiteX508" fmla="*/ 117048 w 2657256"/>
                          <a:gd name="connsiteY508" fmla="*/ 2344423 h 3370881"/>
                          <a:gd name="connsiteX509" fmla="*/ 100106 w 2657256"/>
                          <a:gd name="connsiteY509" fmla="*/ 2330976 h 3370881"/>
                          <a:gd name="connsiteX510" fmla="*/ 138953 w 2657256"/>
                          <a:gd name="connsiteY510" fmla="*/ 2313046 h 3370881"/>
                          <a:gd name="connsiteX511" fmla="*/ 152400 w 2657256"/>
                          <a:gd name="connsiteY511" fmla="*/ 2304081 h 3370881"/>
                          <a:gd name="connsiteX512" fmla="*/ 170329 w 2657256"/>
                          <a:gd name="connsiteY512" fmla="*/ 2259258 h 3370881"/>
                          <a:gd name="connsiteX513" fmla="*/ 188259 w 2657256"/>
                          <a:gd name="connsiteY513" fmla="*/ 2223399 h 3370881"/>
                          <a:gd name="connsiteX514" fmla="*/ 206188 w 2657256"/>
                          <a:gd name="connsiteY514" fmla="*/ 2187540 h 3370881"/>
                          <a:gd name="connsiteX515" fmla="*/ 210670 w 2657256"/>
                          <a:gd name="connsiteY515" fmla="*/ 2174093 h 3370881"/>
                          <a:gd name="connsiteX516" fmla="*/ 219635 w 2657256"/>
                          <a:gd name="connsiteY516" fmla="*/ 2115823 h 3370881"/>
                          <a:gd name="connsiteX517" fmla="*/ 210670 w 2657256"/>
                          <a:gd name="connsiteY517" fmla="*/ 1958940 h 3370881"/>
                          <a:gd name="connsiteX518" fmla="*/ 192741 w 2657256"/>
                          <a:gd name="connsiteY518" fmla="*/ 1923081 h 3370881"/>
                          <a:gd name="connsiteX519" fmla="*/ 179294 w 2657256"/>
                          <a:gd name="connsiteY519" fmla="*/ 1891705 h 3370881"/>
                          <a:gd name="connsiteX520" fmla="*/ 165847 w 2657256"/>
                          <a:gd name="connsiteY520" fmla="*/ 1864811 h 3370881"/>
                          <a:gd name="connsiteX521" fmla="*/ 152400 w 2657256"/>
                          <a:gd name="connsiteY521" fmla="*/ 1833434 h 3370881"/>
                          <a:gd name="connsiteX522" fmla="*/ 143435 w 2657256"/>
                          <a:gd name="connsiteY522" fmla="*/ 1819987 h 3370881"/>
                          <a:gd name="connsiteX523" fmla="*/ 107576 w 2657256"/>
                          <a:gd name="connsiteY523" fmla="*/ 1784129 h 3370881"/>
                          <a:gd name="connsiteX524" fmla="*/ 94129 w 2657256"/>
                          <a:gd name="connsiteY524" fmla="*/ 1779646 h 3370881"/>
                          <a:gd name="connsiteX525" fmla="*/ 71718 w 2657256"/>
                          <a:gd name="connsiteY525" fmla="*/ 1770681 h 3370881"/>
                          <a:gd name="connsiteX526" fmla="*/ 58270 w 2657256"/>
                          <a:gd name="connsiteY526" fmla="*/ 1761717 h 3370881"/>
                          <a:gd name="connsiteX527" fmla="*/ 26894 w 2657256"/>
                          <a:gd name="connsiteY527" fmla="*/ 1730340 h 3370881"/>
                          <a:gd name="connsiteX528" fmla="*/ 0 w 2657256"/>
                          <a:gd name="connsiteY528" fmla="*/ 1707929 h 3370881"/>
                          <a:gd name="connsiteX0" fmla="*/ 0 w 2657256"/>
                          <a:gd name="connsiteY0" fmla="*/ 1707929 h 3370881"/>
                          <a:gd name="connsiteX1" fmla="*/ 22412 w 2657256"/>
                          <a:gd name="connsiteY1" fmla="*/ 1698964 h 3370881"/>
                          <a:gd name="connsiteX2" fmla="*/ 31376 w 2657256"/>
                          <a:gd name="connsiteY2" fmla="*/ 1681034 h 3370881"/>
                          <a:gd name="connsiteX3" fmla="*/ 44823 w 2657256"/>
                          <a:gd name="connsiteY3" fmla="*/ 1672070 h 3370881"/>
                          <a:gd name="connsiteX4" fmla="*/ 58270 w 2657256"/>
                          <a:gd name="connsiteY4" fmla="*/ 1654140 h 3370881"/>
                          <a:gd name="connsiteX5" fmla="*/ 76200 w 2657256"/>
                          <a:gd name="connsiteY5" fmla="*/ 1645176 h 3370881"/>
                          <a:gd name="connsiteX6" fmla="*/ 98612 w 2657256"/>
                          <a:gd name="connsiteY6" fmla="*/ 1636211 h 3370881"/>
                          <a:gd name="connsiteX7" fmla="*/ 125506 w 2657256"/>
                          <a:gd name="connsiteY7" fmla="*/ 1627246 h 3370881"/>
                          <a:gd name="connsiteX8" fmla="*/ 152400 w 2657256"/>
                          <a:gd name="connsiteY8" fmla="*/ 1609317 h 3370881"/>
                          <a:gd name="connsiteX9" fmla="*/ 170329 w 2657256"/>
                          <a:gd name="connsiteY9" fmla="*/ 1600352 h 3370881"/>
                          <a:gd name="connsiteX10" fmla="*/ 188259 w 2657256"/>
                          <a:gd name="connsiteY10" fmla="*/ 1582423 h 3370881"/>
                          <a:gd name="connsiteX11" fmla="*/ 228600 w 2657256"/>
                          <a:gd name="connsiteY11" fmla="*/ 1564493 h 3370881"/>
                          <a:gd name="connsiteX12" fmla="*/ 255494 w 2657256"/>
                          <a:gd name="connsiteY12" fmla="*/ 1546564 h 3370881"/>
                          <a:gd name="connsiteX13" fmla="*/ 300318 w 2657256"/>
                          <a:gd name="connsiteY13" fmla="*/ 1524152 h 3370881"/>
                          <a:gd name="connsiteX14" fmla="*/ 313765 w 2657256"/>
                          <a:gd name="connsiteY14" fmla="*/ 1515187 h 3370881"/>
                          <a:gd name="connsiteX15" fmla="*/ 340659 w 2657256"/>
                          <a:gd name="connsiteY15" fmla="*/ 1510705 h 3370881"/>
                          <a:gd name="connsiteX16" fmla="*/ 363070 w 2657256"/>
                          <a:gd name="connsiteY16" fmla="*/ 1506223 h 3370881"/>
                          <a:gd name="connsiteX17" fmla="*/ 389965 w 2657256"/>
                          <a:gd name="connsiteY17" fmla="*/ 1501740 h 3370881"/>
                          <a:gd name="connsiteX18" fmla="*/ 425823 w 2657256"/>
                          <a:gd name="connsiteY18" fmla="*/ 1497258 h 3370881"/>
                          <a:gd name="connsiteX19" fmla="*/ 470647 w 2657256"/>
                          <a:gd name="connsiteY19" fmla="*/ 1488293 h 3370881"/>
                          <a:gd name="connsiteX20" fmla="*/ 515470 w 2657256"/>
                          <a:gd name="connsiteY20" fmla="*/ 1479329 h 3370881"/>
                          <a:gd name="connsiteX21" fmla="*/ 528918 w 2657256"/>
                          <a:gd name="connsiteY21" fmla="*/ 1470364 h 3370881"/>
                          <a:gd name="connsiteX22" fmla="*/ 600635 w 2657256"/>
                          <a:gd name="connsiteY22" fmla="*/ 1456917 h 3370881"/>
                          <a:gd name="connsiteX23" fmla="*/ 690282 w 2657256"/>
                          <a:gd name="connsiteY23" fmla="*/ 1447952 h 3370881"/>
                          <a:gd name="connsiteX24" fmla="*/ 793376 w 2657256"/>
                          <a:gd name="connsiteY24" fmla="*/ 1452434 h 3370881"/>
                          <a:gd name="connsiteX25" fmla="*/ 874059 w 2657256"/>
                          <a:gd name="connsiteY25" fmla="*/ 1465881 h 3370881"/>
                          <a:gd name="connsiteX26" fmla="*/ 914400 w 2657256"/>
                          <a:gd name="connsiteY26" fmla="*/ 1470364 h 3370881"/>
                          <a:gd name="connsiteX27" fmla="*/ 1030941 w 2657256"/>
                          <a:gd name="connsiteY27" fmla="*/ 1483811 h 3370881"/>
                          <a:gd name="connsiteX28" fmla="*/ 1151965 w 2657256"/>
                          <a:gd name="connsiteY28" fmla="*/ 1492776 h 3370881"/>
                          <a:gd name="connsiteX29" fmla="*/ 1281953 w 2657256"/>
                          <a:gd name="connsiteY29" fmla="*/ 1501740 h 3370881"/>
                          <a:gd name="connsiteX30" fmla="*/ 1465729 w 2657256"/>
                          <a:gd name="connsiteY30" fmla="*/ 1497258 h 3370881"/>
                          <a:gd name="connsiteX31" fmla="*/ 1510553 w 2657256"/>
                          <a:gd name="connsiteY31" fmla="*/ 1492776 h 3370881"/>
                          <a:gd name="connsiteX32" fmla="*/ 1582270 w 2657256"/>
                          <a:gd name="connsiteY32" fmla="*/ 1461399 h 3370881"/>
                          <a:gd name="connsiteX33" fmla="*/ 1604682 w 2657256"/>
                          <a:gd name="connsiteY33" fmla="*/ 1456917 h 3370881"/>
                          <a:gd name="connsiteX34" fmla="*/ 1622612 w 2657256"/>
                          <a:gd name="connsiteY34" fmla="*/ 1447952 h 3370881"/>
                          <a:gd name="connsiteX35" fmla="*/ 1645023 w 2657256"/>
                          <a:gd name="connsiteY35" fmla="*/ 1438987 h 3370881"/>
                          <a:gd name="connsiteX36" fmla="*/ 1662953 w 2657256"/>
                          <a:gd name="connsiteY36" fmla="*/ 1425540 h 3370881"/>
                          <a:gd name="connsiteX37" fmla="*/ 1698812 w 2657256"/>
                          <a:gd name="connsiteY37" fmla="*/ 1407611 h 3370881"/>
                          <a:gd name="connsiteX38" fmla="*/ 1739153 w 2657256"/>
                          <a:gd name="connsiteY38" fmla="*/ 1380717 h 3370881"/>
                          <a:gd name="connsiteX39" fmla="*/ 1752600 w 2657256"/>
                          <a:gd name="connsiteY39" fmla="*/ 1367270 h 3370881"/>
                          <a:gd name="connsiteX40" fmla="*/ 1775012 w 2657256"/>
                          <a:gd name="connsiteY40" fmla="*/ 1353823 h 3370881"/>
                          <a:gd name="connsiteX41" fmla="*/ 1797423 w 2657256"/>
                          <a:gd name="connsiteY41" fmla="*/ 1335893 h 3370881"/>
                          <a:gd name="connsiteX42" fmla="*/ 1810870 w 2657256"/>
                          <a:gd name="connsiteY42" fmla="*/ 1304517 h 3370881"/>
                          <a:gd name="connsiteX43" fmla="*/ 1815353 w 2657256"/>
                          <a:gd name="connsiteY43" fmla="*/ 1291070 h 3370881"/>
                          <a:gd name="connsiteX44" fmla="*/ 1801906 w 2657256"/>
                          <a:gd name="connsiteY44" fmla="*/ 1138670 h 3370881"/>
                          <a:gd name="connsiteX45" fmla="*/ 1792941 w 2657256"/>
                          <a:gd name="connsiteY45" fmla="*/ 1125223 h 3370881"/>
                          <a:gd name="connsiteX46" fmla="*/ 1757082 w 2657256"/>
                          <a:gd name="connsiteY46" fmla="*/ 1093846 h 3370881"/>
                          <a:gd name="connsiteX47" fmla="*/ 1730188 w 2657256"/>
                          <a:gd name="connsiteY47" fmla="*/ 1066952 h 3370881"/>
                          <a:gd name="connsiteX48" fmla="*/ 1703294 w 2657256"/>
                          <a:gd name="connsiteY48" fmla="*/ 1049023 h 3370881"/>
                          <a:gd name="connsiteX49" fmla="*/ 1622612 w 2657256"/>
                          <a:gd name="connsiteY49" fmla="*/ 1053505 h 3370881"/>
                          <a:gd name="connsiteX50" fmla="*/ 1595718 w 2657256"/>
                          <a:gd name="connsiteY50" fmla="*/ 1062470 h 3370881"/>
                          <a:gd name="connsiteX51" fmla="*/ 1573306 w 2657256"/>
                          <a:gd name="connsiteY51" fmla="*/ 1066952 h 3370881"/>
                          <a:gd name="connsiteX52" fmla="*/ 1453385 w 2657256"/>
                          <a:gd name="connsiteY52" fmla="*/ 1082761 h 3370881"/>
                          <a:gd name="connsiteX53" fmla="*/ 1326776 w 2657256"/>
                          <a:gd name="connsiteY53" fmla="*/ 1062470 h 3370881"/>
                          <a:gd name="connsiteX54" fmla="*/ 1308847 w 2657256"/>
                          <a:gd name="connsiteY54" fmla="*/ 1057987 h 3370881"/>
                          <a:gd name="connsiteX55" fmla="*/ 1277470 w 2657256"/>
                          <a:gd name="connsiteY55" fmla="*/ 1053505 h 3370881"/>
                          <a:gd name="connsiteX56" fmla="*/ 1259541 w 2657256"/>
                          <a:gd name="connsiteY56" fmla="*/ 1049023 h 3370881"/>
                          <a:gd name="connsiteX57" fmla="*/ 1232647 w 2657256"/>
                          <a:gd name="connsiteY57" fmla="*/ 1044540 h 3370881"/>
                          <a:gd name="connsiteX58" fmla="*/ 1053353 w 2657256"/>
                          <a:gd name="connsiteY58" fmla="*/ 1049023 h 3370881"/>
                          <a:gd name="connsiteX59" fmla="*/ 1035423 w 2657256"/>
                          <a:gd name="connsiteY59" fmla="*/ 1053505 h 3370881"/>
                          <a:gd name="connsiteX60" fmla="*/ 1008529 w 2657256"/>
                          <a:gd name="connsiteY60" fmla="*/ 1057987 h 3370881"/>
                          <a:gd name="connsiteX61" fmla="*/ 995082 w 2657256"/>
                          <a:gd name="connsiteY61" fmla="*/ 1062470 h 3370881"/>
                          <a:gd name="connsiteX62" fmla="*/ 945776 w 2657256"/>
                          <a:gd name="connsiteY62" fmla="*/ 1031093 h 3370881"/>
                          <a:gd name="connsiteX63" fmla="*/ 941294 w 2657256"/>
                          <a:gd name="connsiteY63" fmla="*/ 1017646 h 3370881"/>
                          <a:gd name="connsiteX64" fmla="*/ 932329 w 2657256"/>
                          <a:gd name="connsiteY64" fmla="*/ 919034 h 3370881"/>
                          <a:gd name="connsiteX65" fmla="*/ 914400 w 2657256"/>
                          <a:gd name="connsiteY65" fmla="*/ 901105 h 3370881"/>
                          <a:gd name="connsiteX66" fmla="*/ 918882 w 2657256"/>
                          <a:gd name="connsiteY66" fmla="*/ 869729 h 3370881"/>
                          <a:gd name="connsiteX67" fmla="*/ 941294 w 2657256"/>
                          <a:gd name="connsiteY67" fmla="*/ 865246 h 3370881"/>
                          <a:gd name="connsiteX68" fmla="*/ 959223 w 2657256"/>
                          <a:gd name="connsiteY68" fmla="*/ 851799 h 3370881"/>
                          <a:gd name="connsiteX69" fmla="*/ 990600 w 2657256"/>
                          <a:gd name="connsiteY69" fmla="*/ 847317 h 3370881"/>
                          <a:gd name="connsiteX70" fmla="*/ 1129553 w 2657256"/>
                          <a:gd name="connsiteY70" fmla="*/ 838352 h 3370881"/>
                          <a:gd name="connsiteX71" fmla="*/ 1147482 w 2657256"/>
                          <a:gd name="connsiteY71" fmla="*/ 829387 h 3370881"/>
                          <a:gd name="connsiteX72" fmla="*/ 1178859 w 2657256"/>
                          <a:gd name="connsiteY72" fmla="*/ 806976 h 3370881"/>
                          <a:gd name="connsiteX73" fmla="*/ 1192306 w 2657256"/>
                          <a:gd name="connsiteY73" fmla="*/ 793529 h 3370881"/>
                          <a:gd name="connsiteX74" fmla="*/ 1214718 w 2657256"/>
                          <a:gd name="connsiteY74" fmla="*/ 784564 h 3370881"/>
                          <a:gd name="connsiteX75" fmla="*/ 1241612 w 2657256"/>
                          <a:gd name="connsiteY75" fmla="*/ 771117 h 3370881"/>
                          <a:gd name="connsiteX76" fmla="*/ 1277470 w 2657256"/>
                          <a:gd name="connsiteY76" fmla="*/ 753187 h 3370881"/>
                          <a:gd name="connsiteX77" fmla="*/ 1295400 w 2657256"/>
                          <a:gd name="connsiteY77" fmla="*/ 730776 h 3370881"/>
                          <a:gd name="connsiteX78" fmla="*/ 1317812 w 2657256"/>
                          <a:gd name="connsiteY78" fmla="*/ 708364 h 3370881"/>
                          <a:gd name="connsiteX79" fmla="*/ 1353670 w 2657256"/>
                          <a:gd name="connsiteY79" fmla="*/ 663540 h 3370881"/>
                          <a:gd name="connsiteX80" fmla="*/ 1371600 w 2657256"/>
                          <a:gd name="connsiteY80" fmla="*/ 636646 h 3370881"/>
                          <a:gd name="connsiteX81" fmla="*/ 1380565 w 2657256"/>
                          <a:gd name="connsiteY81" fmla="*/ 596305 h 3370881"/>
                          <a:gd name="connsiteX82" fmla="*/ 1385047 w 2657256"/>
                          <a:gd name="connsiteY82" fmla="*/ 582858 h 3370881"/>
                          <a:gd name="connsiteX83" fmla="*/ 1380565 w 2657256"/>
                          <a:gd name="connsiteY83" fmla="*/ 533552 h 3370881"/>
                          <a:gd name="connsiteX84" fmla="*/ 1367118 w 2657256"/>
                          <a:gd name="connsiteY84" fmla="*/ 524587 h 3370881"/>
                          <a:gd name="connsiteX85" fmla="*/ 1349188 w 2657256"/>
                          <a:gd name="connsiteY85" fmla="*/ 520105 h 3370881"/>
                          <a:gd name="connsiteX86" fmla="*/ 1326776 w 2657256"/>
                          <a:gd name="connsiteY86" fmla="*/ 511140 h 3370881"/>
                          <a:gd name="connsiteX87" fmla="*/ 1281953 w 2657256"/>
                          <a:gd name="connsiteY87" fmla="*/ 515623 h 3370881"/>
                          <a:gd name="connsiteX88" fmla="*/ 1250576 w 2657256"/>
                          <a:gd name="connsiteY88" fmla="*/ 529070 h 3370881"/>
                          <a:gd name="connsiteX89" fmla="*/ 1210235 w 2657256"/>
                          <a:gd name="connsiteY89" fmla="*/ 542517 h 3370881"/>
                          <a:gd name="connsiteX90" fmla="*/ 1183341 w 2657256"/>
                          <a:gd name="connsiteY90" fmla="*/ 555964 h 3370881"/>
                          <a:gd name="connsiteX91" fmla="*/ 1160929 w 2657256"/>
                          <a:gd name="connsiteY91" fmla="*/ 569411 h 3370881"/>
                          <a:gd name="connsiteX92" fmla="*/ 1134035 w 2657256"/>
                          <a:gd name="connsiteY92" fmla="*/ 578376 h 3370881"/>
                          <a:gd name="connsiteX93" fmla="*/ 1111623 w 2657256"/>
                          <a:gd name="connsiteY93" fmla="*/ 587340 h 3370881"/>
                          <a:gd name="connsiteX94" fmla="*/ 1084729 w 2657256"/>
                          <a:gd name="connsiteY94" fmla="*/ 596305 h 3370881"/>
                          <a:gd name="connsiteX95" fmla="*/ 986118 w 2657256"/>
                          <a:gd name="connsiteY95" fmla="*/ 591823 h 3370881"/>
                          <a:gd name="connsiteX96" fmla="*/ 927847 w 2657256"/>
                          <a:gd name="connsiteY96" fmla="*/ 578376 h 3370881"/>
                          <a:gd name="connsiteX97" fmla="*/ 896470 w 2657256"/>
                          <a:gd name="connsiteY97" fmla="*/ 555964 h 3370881"/>
                          <a:gd name="connsiteX98" fmla="*/ 883023 w 2657256"/>
                          <a:gd name="connsiteY98" fmla="*/ 546999 h 3370881"/>
                          <a:gd name="connsiteX99" fmla="*/ 865094 w 2657256"/>
                          <a:gd name="connsiteY99" fmla="*/ 497693 h 3370881"/>
                          <a:gd name="connsiteX100" fmla="*/ 869576 w 2657256"/>
                          <a:gd name="connsiteY100" fmla="*/ 403564 h 3370881"/>
                          <a:gd name="connsiteX101" fmla="*/ 874059 w 2657256"/>
                          <a:gd name="connsiteY101" fmla="*/ 385634 h 3370881"/>
                          <a:gd name="connsiteX102" fmla="*/ 883023 w 2657256"/>
                          <a:gd name="connsiteY102" fmla="*/ 372187 h 3370881"/>
                          <a:gd name="connsiteX103" fmla="*/ 909918 w 2657256"/>
                          <a:gd name="connsiteY103" fmla="*/ 363223 h 3370881"/>
                          <a:gd name="connsiteX104" fmla="*/ 914400 w 2657256"/>
                          <a:gd name="connsiteY104" fmla="*/ 385634 h 3370881"/>
                          <a:gd name="connsiteX105" fmla="*/ 909918 w 2657256"/>
                          <a:gd name="connsiteY105" fmla="*/ 408046 h 3370881"/>
                          <a:gd name="connsiteX106" fmla="*/ 900953 w 2657256"/>
                          <a:gd name="connsiteY106" fmla="*/ 466317 h 3370881"/>
                          <a:gd name="connsiteX107" fmla="*/ 905435 w 2657256"/>
                          <a:gd name="connsiteY107" fmla="*/ 515623 h 3370881"/>
                          <a:gd name="connsiteX108" fmla="*/ 932329 w 2657256"/>
                          <a:gd name="connsiteY108" fmla="*/ 551481 h 3370881"/>
                          <a:gd name="connsiteX109" fmla="*/ 954741 w 2657256"/>
                          <a:gd name="connsiteY109" fmla="*/ 560446 h 3370881"/>
                          <a:gd name="connsiteX110" fmla="*/ 972670 w 2657256"/>
                          <a:gd name="connsiteY110" fmla="*/ 569411 h 3370881"/>
                          <a:gd name="connsiteX111" fmla="*/ 1066800 w 2657256"/>
                          <a:gd name="connsiteY111" fmla="*/ 564929 h 3370881"/>
                          <a:gd name="connsiteX112" fmla="*/ 1111623 w 2657256"/>
                          <a:gd name="connsiteY112" fmla="*/ 551481 h 3370881"/>
                          <a:gd name="connsiteX113" fmla="*/ 1129553 w 2657256"/>
                          <a:gd name="connsiteY113" fmla="*/ 538034 h 3370881"/>
                          <a:gd name="connsiteX114" fmla="*/ 1156447 w 2657256"/>
                          <a:gd name="connsiteY114" fmla="*/ 511140 h 3370881"/>
                          <a:gd name="connsiteX115" fmla="*/ 1160929 w 2657256"/>
                          <a:gd name="connsiteY115" fmla="*/ 493211 h 3370881"/>
                          <a:gd name="connsiteX116" fmla="*/ 1178859 w 2657256"/>
                          <a:gd name="connsiteY116" fmla="*/ 331846 h 3370881"/>
                          <a:gd name="connsiteX117" fmla="*/ 1215315 w 2657256"/>
                          <a:gd name="connsiteY117" fmla="*/ 270289 h 3370881"/>
                          <a:gd name="connsiteX118" fmla="*/ 1214718 w 2657256"/>
                          <a:gd name="connsiteY118" fmla="*/ 367705 h 3370881"/>
                          <a:gd name="connsiteX119" fmla="*/ 1201270 w 2657256"/>
                          <a:gd name="connsiteY119" fmla="*/ 412529 h 3370881"/>
                          <a:gd name="connsiteX120" fmla="*/ 1210235 w 2657256"/>
                          <a:gd name="connsiteY120" fmla="*/ 461834 h 3370881"/>
                          <a:gd name="connsiteX121" fmla="*/ 1214718 w 2657256"/>
                          <a:gd name="connsiteY121" fmla="*/ 475281 h 3370881"/>
                          <a:gd name="connsiteX122" fmla="*/ 1228165 w 2657256"/>
                          <a:gd name="connsiteY122" fmla="*/ 484246 h 3370881"/>
                          <a:gd name="connsiteX123" fmla="*/ 1250576 w 2657256"/>
                          <a:gd name="connsiteY123" fmla="*/ 502176 h 3370881"/>
                          <a:gd name="connsiteX124" fmla="*/ 1317812 w 2657256"/>
                          <a:gd name="connsiteY124" fmla="*/ 497693 h 3370881"/>
                          <a:gd name="connsiteX125" fmla="*/ 1353670 w 2657256"/>
                          <a:gd name="connsiteY125" fmla="*/ 488729 h 3370881"/>
                          <a:gd name="connsiteX126" fmla="*/ 1506070 w 2657256"/>
                          <a:gd name="connsiteY126" fmla="*/ 457352 h 3370881"/>
                          <a:gd name="connsiteX127" fmla="*/ 1550894 w 2657256"/>
                          <a:gd name="connsiteY127" fmla="*/ 430458 h 3370881"/>
                          <a:gd name="connsiteX128" fmla="*/ 1564341 w 2657256"/>
                          <a:gd name="connsiteY128" fmla="*/ 417011 h 3370881"/>
                          <a:gd name="connsiteX129" fmla="*/ 1586753 w 2657256"/>
                          <a:gd name="connsiteY129" fmla="*/ 399081 h 3370881"/>
                          <a:gd name="connsiteX130" fmla="*/ 1595718 w 2657256"/>
                          <a:gd name="connsiteY130" fmla="*/ 381152 h 3370881"/>
                          <a:gd name="connsiteX131" fmla="*/ 1613139 w 2657256"/>
                          <a:gd name="connsiteY131" fmla="*/ 358910 h 3370881"/>
                          <a:gd name="connsiteX132" fmla="*/ 1620066 w 2657256"/>
                          <a:gd name="connsiteY132" fmla="*/ 291047 h 3370881"/>
                          <a:gd name="connsiteX133" fmla="*/ 1604852 w 2657256"/>
                          <a:gd name="connsiteY133" fmla="*/ 236279 h 3370881"/>
                          <a:gd name="connsiteX134" fmla="*/ 1537447 w 2657256"/>
                          <a:gd name="connsiteY134" fmla="*/ 188411 h 3370881"/>
                          <a:gd name="connsiteX135" fmla="*/ 1613647 w 2657256"/>
                          <a:gd name="connsiteY135" fmla="*/ 399081 h 3370881"/>
                          <a:gd name="connsiteX136" fmla="*/ 1627094 w 2657256"/>
                          <a:gd name="connsiteY136" fmla="*/ 417011 h 3370881"/>
                          <a:gd name="connsiteX137" fmla="*/ 1658470 w 2657256"/>
                          <a:gd name="connsiteY137" fmla="*/ 412529 h 3370881"/>
                          <a:gd name="connsiteX138" fmla="*/ 1685365 w 2657256"/>
                          <a:gd name="connsiteY138" fmla="*/ 390117 h 3370881"/>
                          <a:gd name="connsiteX139" fmla="*/ 1694329 w 2657256"/>
                          <a:gd name="connsiteY139" fmla="*/ 376670 h 3370881"/>
                          <a:gd name="connsiteX140" fmla="*/ 1734670 w 2657256"/>
                          <a:gd name="connsiteY140" fmla="*/ 354258 h 3370881"/>
                          <a:gd name="connsiteX141" fmla="*/ 1743635 w 2657256"/>
                          <a:gd name="connsiteY141" fmla="*/ 340811 h 3370881"/>
                          <a:gd name="connsiteX142" fmla="*/ 1757082 w 2657256"/>
                          <a:gd name="connsiteY142" fmla="*/ 336329 h 3370881"/>
                          <a:gd name="connsiteX143" fmla="*/ 1843909 w 2657256"/>
                          <a:gd name="connsiteY143" fmla="*/ 262341 h 3370881"/>
                          <a:gd name="connsiteX144" fmla="*/ 1842471 w 2657256"/>
                          <a:gd name="connsiteY144" fmla="*/ 202194 h 3370881"/>
                          <a:gd name="connsiteX145" fmla="*/ 1828094 w 2657256"/>
                          <a:gd name="connsiteY145" fmla="*/ 136767 h 3370881"/>
                          <a:gd name="connsiteX146" fmla="*/ 1772023 w 2657256"/>
                          <a:gd name="connsiteY146" fmla="*/ 77249 h 3370881"/>
                          <a:gd name="connsiteX147" fmla="*/ 1948888 w 2657256"/>
                          <a:gd name="connsiteY147" fmla="*/ 178018 h 3370881"/>
                          <a:gd name="connsiteX148" fmla="*/ 1952362 w 2657256"/>
                          <a:gd name="connsiteY148" fmla="*/ 254265 h 3370881"/>
                          <a:gd name="connsiteX149" fmla="*/ 1874221 w 2657256"/>
                          <a:gd name="connsiteY149" fmla="*/ 318698 h 3370881"/>
                          <a:gd name="connsiteX150" fmla="*/ 1788459 w 2657256"/>
                          <a:gd name="connsiteY150" fmla="*/ 367705 h 3370881"/>
                          <a:gd name="connsiteX151" fmla="*/ 1761565 w 2657256"/>
                          <a:gd name="connsiteY151" fmla="*/ 390117 h 3370881"/>
                          <a:gd name="connsiteX152" fmla="*/ 1783976 w 2657256"/>
                          <a:gd name="connsiteY152" fmla="*/ 399081 h 3370881"/>
                          <a:gd name="connsiteX153" fmla="*/ 1878106 w 2657256"/>
                          <a:gd name="connsiteY153" fmla="*/ 390117 h 3370881"/>
                          <a:gd name="connsiteX154" fmla="*/ 1891553 w 2657256"/>
                          <a:gd name="connsiteY154" fmla="*/ 381152 h 3370881"/>
                          <a:gd name="connsiteX155" fmla="*/ 1918447 w 2657256"/>
                          <a:gd name="connsiteY155" fmla="*/ 372187 h 3370881"/>
                          <a:gd name="connsiteX156" fmla="*/ 1940859 w 2657256"/>
                          <a:gd name="connsiteY156" fmla="*/ 358740 h 3370881"/>
                          <a:gd name="connsiteX157" fmla="*/ 1954306 w 2657256"/>
                          <a:gd name="connsiteY157" fmla="*/ 354258 h 3370881"/>
                          <a:gd name="connsiteX158" fmla="*/ 2087270 w 2657256"/>
                          <a:gd name="connsiteY158" fmla="*/ 218082 h 3370881"/>
                          <a:gd name="connsiteX159" fmla="*/ 2064254 w 2657256"/>
                          <a:gd name="connsiteY159" fmla="*/ 20406 h 3370881"/>
                          <a:gd name="connsiteX160" fmla="*/ 2153472 w 2657256"/>
                          <a:gd name="connsiteY160" fmla="*/ 107654 h 3370881"/>
                          <a:gd name="connsiteX161" fmla="*/ 2145254 w 2657256"/>
                          <a:gd name="connsiteY161" fmla="*/ 237343 h 3370881"/>
                          <a:gd name="connsiteX162" fmla="*/ 2125850 w 2657256"/>
                          <a:gd name="connsiteY162" fmla="*/ 258531 h 3370881"/>
                          <a:gd name="connsiteX163" fmla="*/ 2096795 w 2657256"/>
                          <a:gd name="connsiteY163" fmla="*/ 316507 h 3370881"/>
                          <a:gd name="connsiteX164" fmla="*/ 1999129 w 2657256"/>
                          <a:gd name="connsiteY164" fmla="*/ 358740 h 3370881"/>
                          <a:gd name="connsiteX165" fmla="*/ 1994647 w 2657256"/>
                          <a:gd name="connsiteY165" fmla="*/ 372187 h 3370881"/>
                          <a:gd name="connsiteX166" fmla="*/ 2039470 w 2657256"/>
                          <a:gd name="connsiteY166" fmla="*/ 390117 h 3370881"/>
                          <a:gd name="connsiteX167" fmla="*/ 2115670 w 2657256"/>
                          <a:gd name="connsiteY167" fmla="*/ 390117 h 3370881"/>
                          <a:gd name="connsiteX168" fmla="*/ 2160494 w 2657256"/>
                          <a:gd name="connsiteY168" fmla="*/ 376670 h 3370881"/>
                          <a:gd name="connsiteX169" fmla="*/ 2191870 w 2657256"/>
                          <a:gd name="connsiteY169" fmla="*/ 363223 h 3370881"/>
                          <a:gd name="connsiteX170" fmla="*/ 2205318 w 2657256"/>
                          <a:gd name="connsiteY170" fmla="*/ 358740 h 3370881"/>
                          <a:gd name="connsiteX171" fmla="*/ 2232212 w 2657256"/>
                          <a:gd name="connsiteY171" fmla="*/ 340811 h 3370881"/>
                          <a:gd name="connsiteX172" fmla="*/ 2312894 w 2657256"/>
                          <a:gd name="connsiteY172" fmla="*/ 183929 h 3370881"/>
                          <a:gd name="connsiteX173" fmla="*/ 2339788 w 2657256"/>
                          <a:gd name="connsiteY173" fmla="*/ 151 h 3370881"/>
                          <a:gd name="connsiteX174" fmla="*/ 2357718 w 2657256"/>
                          <a:gd name="connsiteY174" fmla="*/ 215305 h 3370881"/>
                          <a:gd name="connsiteX175" fmla="*/ 2254623 w 2657256"/>
                          <a:gd name="connsiteY175" fmla="*/ 376670 h 3370881"/>
                          <a:gd name="connsiteX176" fmla="*/ 2245659 w 2657256"/>
                          <a:gd name="connsiteY176" fmla="*/ 390117 h 3370881"/>
                          <a:gd name="connsiteX177" fmla="*/ 2254623 w 2657256"/>
                          <a:gd name="connsiteY177" fmla="*/ 403564 h 3370881"/>
                          <a:gd name="connsiteX178" fmla="*/ 2353235 w 2657256"/>
                          <a:gd name="connsiteY178" fmla="*/ 399081 h 3370881"/>
                          <a:gd name="connsiteX179" fmla="*/ 2366682 w 2657256"/>
                          <a:gd name="connsiteY179" fmla="*/ 394599 h 3370881"/>
                          <a:gd name="connsiteX180" fmla="*/ 2389094 w 2657256"/>
                          <a:gd name="connsiteY180" fmla="*/ 390117 h 3370881"/>
                          <a:gd name="connsiteX181" fmla="*/ 2424953 w 2657256"/>
                          <a:gd name="connsiteY181" fmla="*/ 367705 h 3370881"/>
                          <a:gd name="connsiteX182" fmla="*/ 2528047 w 2657256"/>
                          <a:gd name="connsiteY182" fmla="*/ 292700 h 3370881"/>
                          <a:gd name="connsiteX183" fmla="*/ 2541495 w 2657256"/>
                          <a:gd name="connsiteY183" fmla="*/ 62906 h 3370881"/>
                          <a:gd name="connsiteX184" fmla="*/ 2591304 w 2657256"/>
                          <a:gd name="connsiteY184" fmla="*/ 214081 h 3370881"/>
                          <a:gd name="connsiteX185" fmla="*/ 2612315 w 2657256"/>
                          <a:gd name="connsiteY185" fmla="*/ 290907 h 3370881"/>
                          <a:gd name="connsiteX186" fmla="*/ 2650863 w 2657256"/>
                          <a:gd name="connsiteY186" fmla="*/ 344994 h 3370881"/>
                          <a:gd name="connsiteX187" fmla="*/ 2465294 w 2657256"/>
                          <a:gd name="connsiteY187" fmla="*/ 399081 h 3370881"/>
                          <a:gd name="connsiteX188" fmla="*/ 2442882 w 2657256"/>
                          <a:gd name="connsiteY188" fmla="*/ 403564 h 3370881"/>
                          <a:gd name="connsiteX189" fmla="*/ 2398059 w 2657256"/>
                          <a:gd name="connsiteY189" fmla="*/ 417011 h 3370881"/>
                          <a:gd name="connsiteX190" fmla="*/ 2375647 w 2657256"/>
                          <a:gd name="connsiteY190" fmla="*/ 425976 h 3370881"/>
                          <a:gd name="connsiteX191" fmla="*/ 2357718 w 2657256"/>
                          <a:gd name="connsiteY191" fmla="*/ 430458 h 3370881"/>
                          <a:gd name="connsiteX192" fmla="*/ 2344270 w 2657256"/>
                          <a:gd name="connsiteY192" fmla="*/ 461834 h 3370881"/>
                          <a:gd name="connsiteX193" fmla="*/ 2353235 w 2657256"/>
                          <a:gd name="connsiteY193" fmla="*/ 502176 h 3370881"/>
                          <a:gd name="connsiteX194" fmla="*/ 2362200 w 2657256"/>
                          <a:gd name="connsiteY194" fmla="*/ 515623 h 3370881"/>
                          <a:gd name="connsiteX195" fmla="*/ 2344270 w 2657256"/>
                          <a:gd name="connsiteY195" fmla="*/ 587340 h 3370881"/>
                          <a:gd name="connsiteX196" fmla="*/ 2321859 w 2657256"/>
                          <a:gd name="connsiteY196" fmla="*/ 614234 h 3370881"/>
                          <a:gd name="connsiteX197" fmla="*/ 2308412 w 2657256"/>
                          <a:gd name="connsiteY197" fmla="*/ 636646 h 3370881"/>
                          <a:gd name="connsiteX198" fmla="*/ 2281518 w 2657256"/>
                          <a:gd name="connsiteY198" fmla="*/ 641129 h 3370881"/>
                          <a:gd name="connsiteX199" fmla="*/ 2259106 w 2657256"/>
                          <a:gd name="connsiteY199" fmla="*/ 636646 h 3370881"/>
                          <a:gd name="connsiteX200" fmla="*/ 2277035 w 2657256"/>
                          <a:gd name="connsiteY200" fmla="*/ 578376 h 3370881"/>
                          <a:gd name="connsiteX201" fmla="*/ 2290482 w 2657256"/>
                          <a:gd name="connsiteY201" fmla="*/ 542517 h 3370881"/>
                          <a:gd name="connsiteX202" fmla="*/ 2286000 w 2657256"/>
                          <a:gd name="connsiteY202" fmla="*/ 506658 h 3370881"/>
                          <a:gd name="connsiteX203" fmla="*/ 2245659 w 2657256"/>
                          <a:gd name="connsiteY203" fmla="*/ 448387 h 3370881"/>
                          <a:gd name="connsiteX204" fmla="*/ 2200835 w 2657256"/>
                          <a:gd name="connsiteY204" fmla="*/ 430458 h 3370881"/>
                          <a:gd name="connsiteX205" fmla="*/ 2169459 w 2657256"/>
                          <a:gd name="connsiteY205" fmla="*/ 425976 h 3370881"/>
                          <a:gd name="connsiteX206" fmla="*/ 2102223 w 2657256"/>
                          <a:gd name="connsiteY206" fmla="*/ 430458 h 3370881"/>
                          <a:gd name="connsiteX207" fmla="*/ 2084294 w 2657256"/>
                          <a:gd name="connsiteY207" fmla="*/ 439423 h 3370881"/>
                          <a:gd name="connsiteX208" fmla="*/ 2070847 w 2657256"/>
                          <a:gd name="connsiteY208" fmla="*/ 443905 h 3370881"/>
                          <a:gd name="connsiteX209" fmla="*/ 2061882 w 2657256"/>
                          <a:gd name="connsiteY209" fmla="*/ 461834 h 3370881"/>
                          <a:gd name="connsiteX210" fmla="*/ 2034988 w 2657256"/>
                          <a:gd name="connsiteY210" fmla="*/ 475281 h 3370881"/>
                          <a:gd name="connsiteX211" fmla="*/ 1783976 w 2657256"/>
                          <a:gd name="connsiteY211" fmla="*/ 479764 h 3370881"/>
                          <a:gd name="connsiteX212" fmla="*/ 1766047 w 2657256"/>
                          <a:gd name="connsiteY212" fmla="*/ 488729 h 3370881"/>
                          <a:gd name="connsiteX213" fmla="*/ 1703294 w 2657256"/>
                          <a:gd name="connsiteY213" fmla="*/ 506658 h 3370881"/>
                          <a:gd name="connsiteX214" fmla="*/ 1689847 w 2657256"/>
                          <a:gd name="connsiteY214" fmla="*/ 511140 h 3370881"/>
                          <a:gd name="connsiteX215" fmla="*/ 1676400 w 2657256"/>
                          <a:gd name="connsiteY215" fmla="*/ 520105 h 3370881"/>
                          <a:gd name="connsiteX216" fmla="*/ 1649506 w 2657256"/>
                          <a:gd name="connsiteY216" fmla="*/ 529070 h 3370881"/>
                          <a:gd name="connsiteX217" fmla="*/ 1636059 w 2657256"/>
                          <a:gd name="connsiteY217" fmla="*/ 538034 h 3370881"/>
                          <a:gd name="connsiteX218" fmla="*/ 1622612 w 2657256"/>
                          <a:gd name="connsiteY218" fmla="*/ 551481 h 3370881"/>
                          <a:gd name="connsiteX219" fmla="*/ 1609165 w 2657256"/>
                          <a:gd name="connsiteY219" fmla="*/ 555964 h 3370881"/>
                          <a:gd name="connsiteX220" fmla="*/ 1577788 w 2657256"/>
                          <a:gd name="connsiteY220" fmla="*/ 587340 h 3370881"/>
                          <a:gd name="connsiteX221" fmla="*/ 1568823 w 2657256"/>
                          <a:gd name="connsiteY221" fmla="*/ 600787 h 3370881"/>
                          <a:gd name="connsiteX222" fmla="*/ 1555376 w 2657256"/>
                          <a:gd name="connsiteY222" fmla="*/ 614234 h 3370881"/>
                          <a:gd name="connsiteX223" fmla="*/ 1524000 w 2657256"/>
                          <a:gd name="connsiteY223" fmla="*/ 654576 h 3370881"/>
                          <a:gd name="connsiteX224" fmla="*/ 1519518 w 2657256"/>
                          <a:gd name="connsiteY224" fmla="*/ 668023 h 3370881"/>
                          <a:gd name="connsiteX225" fmla="*/ 1528482 w 2657256"/>
                          <a:gd name="connsiteY225" fmla="*/ 708364 h 3370881"/>
                          <a:gd name="connsiteX226" fmla="*/ 1537447 w 2657256"/>
                          <a:gd name="connsiteY226" fmla="*/ 721811 h 3370881"/>
                          <a:gd name="connsiteX227" fmla="*/ 1568823 w 2657256"/>
                          <a:gd name="connsiteY227" fmla="*/ 712846 h 3370881"/>
                          <a:gd name="connsiteX228" fmla="*/ 1600200 w 2657256"/>
                          <a:gd name="connsiteY228" fmla="*/ 712846 h 3370881"/>
                          <a:gd name="connsiteX229" fmla="*/ 1631576 w 2657256"/>
                          <a:gd name="connsiteY229" fmla="*/ 690434 h 3370881"/>
                          <a:gd name="connsiteX230" fmla="*/ 1645023 w 2657256"/>
                          <a:gd name="connsiteY230" fmla="*/ 676987 h 3370881"/>
                          <a:gd name="connsiteX231" fmla="*/ 1685365 w 2657256"/>
                          <a:gd name="connsiteY231" fmla="*/ 645611 h 3370881"/>
                          <a:gd name="connsiteX232" fmla="*/ 1716741 w 2657256"/>
                          <a:gd name="connsiteY232" fmla="*/ 614234 h 3370881"/>
                          <a:gd name="connsiteX233" fmla="*/ 1748118 w 2657256"/>
                          <a:gd name="connsiteY233" fmla="*/ 596305 h 3370881"/>
                          <a:gd name="connsiteX234" fmla="*/ 1761565 w 2657256"/>
                          <a:gd name="connsiteY234" fmla="*/ 591823 h 3370881"/>
                          <a:gd name="connsiteX235" fmla="*/ 1779494 w 2657256"/>
                          <a:gd name="connsiteY235" fmla="*/ 582858 h 3370881"/>
                          <a:gd name="connsiteX236" fmla="*/ 1815353 w 2657256"/>
                          <a:gd name="connsiteY236" fmla="*/ 573893 h 3370881"/>
                          <a:gd name="connsiteX237" fmla="*/ 2030506 w 2657256"/>
                          <a:gd name="connsiteY237" fmla="*/ 578376 h 3370881"/>
                          <a:gd name="connsiteX238" fmla="*/ 2017059 w 2657256"/>
                          <a:gd name="connsiteY238" fmla="*/ 600787 h 3370881"/>
                          <a:gd name="connsiteX239" fmla="*/ 1981200 w 2657256"/>
                          <a:gd name="connsiteY239" fmla="*/ 636646 h 3370881"/>
                          <a:gd name="connsiteX240" fmla="*/ 1967753 w 2657256"/>
                          <a:gd name="connsiteY240" fmla="*/ 650093 h 3370881"/>
                          <a:gd name="connsiteX241" fmla="*/ 1936376 w 2657256"/>
                          <a:gd name="connsiteY241" fmla="*/ 690434 h 3370881"/>
                          <a:gd name="connsiteX242" fmla="*/ 1905000 w 2657256"/>
                          <a:gd name="connsiteY242" fmla="*/ 717329 h 3370881"/>
                          <a:gd name="connsiteX243" fmla="*/ 1860176 w 2657256"/>
                          <a:gd name="connsiteY243" fmla="*/ 735258 h 3370881"/>
                          <a:gd name="connsiteX244" fmla="*/ 1788459 w 2657256"/>
                          <a:gd name="connsiteY244" fmla="*/ 744223 h 3370881"/>
                          <a:gd name="connsiteX245" fmla="*/ 1846729 w 2657256"/>
                          <a:gd name="connsiteY245" fmla="*/ 802493 h 3370881"/>
                          <a:gd name="connsiteX246" fmla="*/ 1913965 w 2657256"/>
                          <a:gd name="connsiteY246" fmla="*/ 829387 h 3370881"/>
                          <a:gd name="connsiteX247" fmla="*/ 1922929 w 2657256"/>
                          <a:gd name="connsiteY247" fmla="*/ 842834 h 3370881"/>
                          <a:gd name="connsiteX248" fmla="*/ 1967753 w 2657256"/>
                          <a:gd name="connsiteY248" fmla="*/ 883176 h 3370881"/>
                          <a:gd name="connsiteX249" fmla="*/ 1981200 w 2657256"/>
                          <a:gd name="connsiteY249" fmla="*/ 896623 h 3370881"/>
                          <a:gd name="connsiteX250" fmla="*/ 1994647 w 2657256"/>
                          <a:gd name="connsiteY250" fmla="*/ 905587 h 3370881"/>
                          <a:gd name="connsiteX251" fmla="*/ 2021541 w 2657256"/>
                          <a:gd name="connsiteY251" fmla="*/ 927999 h 3370881"/>
                          <a:gd name="connsiteX252" fmla="*/ 2030506 w 2657256"/>
                          <a:gd name="connsiteY252" fmla="*/ 941446 h 3370881"/>
                          <a:gd name="connsiteX253" fmla="*/ 2057400 w 2657256"/>
                          <a:gd name="connsiteY253" fmla="*/ 968340 h 3370881"/>
                          <a:gd name="connsiteX254" fmla="*/ 2088776 w 2657256"/>
                          <a:gd name="connsiteY254" fmla="*/ 1013164 h 3370881"/>
                          <a:gd name="connsiteX255" fmla="*/ 2115670 w 2657256"/>
                          <a:gd name="connsiteY255" fmla="*/ 1057987 h 3370881"/>
                          <a:gd name="connsiteX256" fmla="*/ 2120153 w 2657256"/>
                          <a:gd name="connsiteY256" fmla="*/ 1089364 h 3370881"/>
                          <a:gd name="connsiteX257" fmla="*/ 2138082 w 2657256"/>
                          <a:gd name="connsiteY257" fmla="*/ 1143152 h 3370881"/>
                          <a:gd name="connsiteX258" fmla="*/ 2147047 w 2657256"/>
                          <a:gd name="connsiteY258" fmla="*/ 1196940 h 3370881"/>
                          <a:gd name="connsiteX259" fmla="*/ 2151529 w 2657256"/>
                          <a:gd name="connsiteY259" fmla="*/ 1210387 h 3370881"/>
                          <a:gd name="connsiteX260" fmla="*/ 2156012 w 2657256"/>
                          <a:gd name="connsiteY260" fmla="*/ 1228317 h 3370881"/>
                          <a:gd name="connsiteX261" fmla="*/ 2173941 w 2657256"/>
                          <a:gd name="connsiteY261" fmla="*/ 1295552 h 3370881"/>
                          <a:gd name="connsiteX262" fmla="*/ 2182906 w 2657256"/>
                          <a:gd name="connsiteY262" fmla="*/ 1313481 h 3370881"/>
                          <a:gd name="connsiteX263" fmla="*/ 2187388 w 2657256"/>
                          <a:gd name="connsiteY263" fmla="*/ 1331411 h 3370881"/>
                          <a:gd name="connsiteX264" fmla="*/ 2214282 w 2657256"/>
                          <a:gd name="connsiteY264" fmla="*/ 1385199 h 3370881"/>
                          <a:gd name="connsiteX265" fmla="*/ 2218765 w 2657256"/>
                          <a:gd name="connsiteY265" fmla="*/ 1403129 h 3370881"/>
                          <a:gd name="connsiteX266" fmla="*/ 2223247 w 2657256"/>
                          <a:gd name="connsiteY266" fmla="*/ 1430023 h 3370881"/>
                          <a:gd name="connsiteX267" fmla="*/ 2236694 w 2657256"/>
                          <a:gd name="connsiteY267" fmla="*/ 1456917 h 3370881"/>
                          <a:gd name="connsiteX268" fmla="*/ 2249794 w 2657256"/>
                          <a:gd name="connsiteY268" fmla="*/ 1524624 h 3370881"/>
                          <a:gd name="connsiteX269" fmla="*/ 2241176 w 2657256"/>
                          <a:gd name="connsiteY269" fmla="*/ 1577940 h 3370881"/>
                          <a:gd name="connsiteX270" fmla="*/ 2245659 w 2657256"/>
                          <a:gd name="connsiteY270" fmla="*/ 1595870 h 3370881"/>
                          <a:gd name="connsiteX271" fmla="*/ 2249634 w 2657256"/>
                          <a:gd name="connsiteY271" fmla="*/ 1685855 h 3370881"/>
                          <a:gd name="connsiteX272" fmla="*/ 2227729 w 2657256"/>
                          <a:gd name="connsiteY272" fmla="*/ 1716893 h 3370881"/>
                          <a:gd name="connsiteX273" fmla="*/ 2240500 w 2657256"/>
                          <a:gd name="connsiteY273" fmla="*/ 1674269 h 3370881"/>
                          <a:gd name="connsiteX274" fmla="*/ 2235341 w 2657256"/>
                          <a:gd name="connsiteY274" fmla="*/ 1788611 h 3370881"/>
                          <a:gd name="connsiteX275" fmla="*/ 2230689 w 2657256"/>
                          <a:gd name="connsiteY275" fmla="*/ 1823963 h 3370881"/>
                          <a:gd name="connsiteX276" fmla="*/ 2226207 w 2657256"/>
                          <a:gd name="connsiteY276" fmla="*/ 1824470 h 3370881"/>
                          <a:gd name="connsiteX277" fmla="*/ 2208278 w 2657256"/>
                          <a:gd name="connsiteY277" fmla="*/ 1869293 h 3370881"/>
                          <a:gd name="connsiteX278" fmla="*/ 2195168 w 2657256"/>
                          <a:gd name="connsiteY278" fmla="*/ 1882740 h 3370881"/>
                          <a:gd name="connsiteX279" fmla="*/ 2203458 w 2657256"/>
                          <a:gd name="connsiteY279" fmla="*/ 1918938 h 3370881"/>
                          <a:gd name="connsiteX280" fmla="*/ 2204134 w 2657256"/>
                          <a:gd name="connsiteY280" fmla="*/ 1949806 h 3370881"/>
                          <a:gd name="connsiteX281" fmla="*/ 2226545 w 2657256"/>
                          <a:gd name="connsiteY281" fmla="*/ 1954627 h 3370881"/>
                          <a:gd name="connsiteX282" fmla="*/ 2241176 w 2657256"/>
                          <a:gd name="connsiteY282" fmla="*/ 2012729 h 3370881"/>
                          <a:gd name="connsiteX283" fmla="*/ 2263588 w 2657256"/>
                          <a:gd name="connsiteY283" fmla="*/ 2057552 h 3370881"/>
                          <a:gd name="connsiteX284" fmla="*/ 2286000 w 2657256"/>
                          <a:gd name="connsiteY284" fmla="*/ 2084446 h 3370881"/>
                          <a:gd name="connsiteX285" fmla="*/ 2299447 w 2657256"/>
                          <a:gd name="connsiteY285" fmla="*/ 2124787 h 3370881"/>
                          <a:gd name="connsiteX286" fmla="*/ 2321859 w 2657256"/>
                          <a:gd name="connsiteY286" fmla="*/ 2151681 h 3370881"/>
                          <a:gd name="connsiteX287" fmla="*/ 2344270 w 2657256"/>
                          <a:gd name="connsiteY287" fmla="*/ 2205470 h 3370881"/>
                          <a:gd name="connsiteX288" fmla="*/ 2348753 w 2657256"/>
                          <a:gd name="connsiteY288" fmla="*/ 2223399 h 3370881"/>
                          <a:gd name="connsiteX289" fmla="*/ 2366682 w 2657256"/>
                          <a:gd name="connsiteY289" fmla="*/ 2263740 h 3370881"/>
                          <a:gd name="connsiteX290" fmla="*/ 2375647 w 2657256"/>
                          <a:gd name="connsiteY290" fmla="*/ 2286152 h 3370881"/>
                          <a:gd name="connsiteX291" fmla="*/ 2380129 w 2657256"/>
                          <a:gd name="connsiteY291" fmla="*/ 2308564 h 3370881"/>
                          <a:gd name="connsiteX292" fmla="*/ 2389094 w 2657256"/>
                          <a:gd name="connsiteY292" fmla="*/ 2335458 h 3370881"/>
                          <a:gd name="connsiteX293" fmla="*/ 2393576 w 2657256"/>
                          <a:gd name="connsiteY293" fmla="*/ 2380281 h 3370881"/>
                          <a:gd name="connsiteX294" fmla="*/ 2398059 w 2657256"/>
                          <a:gd name="connsiteY294" fmla="*/ 2393729 h 3370881"/>
                          <a:gd name="connsiteX295" fmla="*/ 2419794 w 2657256"/>
                          <a:gd name="connsiteY295" fmla="*/ 2447517 h 3370881"/>
                          <a:gd name="connsiteX296" fmla="*/ 2427343 w 2657256"/>
                          <a:gd name="connsiteY296" fmla="*/ 2564058 h 3370881"/>
                          <a:gd name="connsiteX297" fmla="*/ 2389094 w 2657256"/>
                          <a:gd name="connsiteY297" fmla="*/ 2837481 h 3370881"/>
                          <a:gd name="connsiteX298" fmla="*/ 2380129 w 2657256"/>
                          <a:gd name="connsiteY298" fmla="*/ 2859893 h 3370881"/>
                          <a:gd name="connsiteX299" fmla="*/ 2357718 w 2657256"/>
                          <a:gd name="connsiteY299" fmla="*/ 2913681 h 3370881"/>
                          <a:gd name="connsiteX300" fmla="*/ 2348753 w 2657256"/>
                          <a:gd name="connsiteY300" fmla="*/ 2936093 h 3370881"/>
                          <a:gd name="connsiteX301" fmla="*/ 2339788 w 2657256"/>
                          <a:gd name="connsiteY301" fmla="*/ 2971952 h 3370881"/>
                          <a:gd name="connsiteX302" fmla="*/ 2326341 w 2657256"/>
                          <a:gd name="connsiteY302" fmla="*/ 2994364 h 3370881"/>
                          <a:gd name="connsiteX303" fmla="*/ 2317376 w 2657256"/>
                          <a:gd name="connsiteY303" fmla="*/ 3025740 h 3370881"/>
                          <a:gd name="connsiteX304" fmla="*/ 2303929 w 2657256"/>
                          <a:gd name="connsiteY304" fmla="*/ 3048152 h 3370881"/>
                          <a:gd name="connsiteX305" fmla="*/ 2290482 w 2657256"/>
                          <a:gd name="connsiteY305" fmla="*/ 3079529 h 3370881"/>
                          <a:gd name="connsiteX306" fmla="*/ 2272553 w 2657256"/>
                          <a:gd name="connsiteY306" fmla="*/ 3084011 h 3370881"/>
                          <a:gd name="connsiteX307" fmla="*/ 2259106 w 2657256"/>
                          <a:gd name="connsiteY307" fmla="*/ 3088493 h 3370881"/>
                          <a:gd name="connsiteX308" fmla="*/ 2241176 w 2657256"/>
                          <a:gd name="connsiteY308" fmla="*/ 3092976 h 3370881"/>
                          <a:gd name="connsiteX309" fmla="*/ 2209800 w 2657256"/>
                          <a:gd name="connsiteY309" fmla="*/ 3101940 h 3370881"/>
                          <a:gd name="connsiteX310" fmla="*/ 2205318 w 2657256"/>
                          <a:gd name="connsiteY310" fmla="*/ 3039187 h 3370881"/>
                          <a:gd name="connsiteX311" fmla="*/ 2218765 w 2657256"/>
                          <a:gd name="connsiteY311" fmla="*/ 3021258 h 3370881"/>
                          <a:gd name="connsiteX312" fmla="*/ 2245659 w 2657256"/>
                          <a:gd name="connsiteY312" fmla="*/ 2971952 h 3370881"/>
                          <a:gd name="connsiteX313" fmla="*/ 2268070 w 2657256"/>
                          <a:gd name="connsiteY313" fmla="*/ 2945058 h 3370881"/>
                          <a:gd name="connsiteX314" fmla="*/ 2298550 w 2657256"/>
                          <a:gd name="connsiteY314" fmla="*/ 2568540 h 3370881"/>
                          <a:gd name="connsiteX315" fmla="*/ 2284986 w 2657256"/>
                          <a:gd name="connsiteY315" fmla="*/ 2532681 h 3370881"/>
                          <a:gd name="connsiteX316" fmla="*/ 2293273 w 2657256"/>
                          <a:gd name="connsiteY316" fmla="*/ 2496653 h 3370881"/>
                          <a:gd name="connsiteX317" fmla="*/ 2278152 w 2657256"/>
                          <a:gd name="connsiteY317" fmla="*/ 2475178 h 3370881"/>
                          <a:gd name="connsiteX318" fmla="*/ 2245659 w 2657256"/>
                          <a:gd name="connsiteY318" fmla="*/ 2389247 h 3370881"/>
                          <a:gd name="connsiteX319" fmla="*/ 2195507 w 2657256"/>
                          <a:gd name="connsiteY319" fmla="*/ 2241328 h 3370881"/>
                          <a:gd name="connsiteX320" fmla="*/ 2083786 w 2657256"/>
                          <a:gd name="connsiteY320" fmla="*/ 2040300 h 3370881"/>
                          <a:gd name="connsiteX321" fmla="*/ 2048773 w 2657256"/>
                          <a:gd name="connsiteY321" fmla="*/ 2017971 h 3370881"/>
                          <a:gd name="connsiteX322" fmla="*/ 2074314 w 2657256"/>
                          <a:gd name="connsiteY322" fmla="*/ 2011967 h 3370881"/>
                          <a:gd name="connsiteX323" fmla="*/ 2034988 w 2657256"/>
                          <a:gd name="connsiteY323" fmla="*/ 2003764 h 3370881"/>
                          <a:gd name="connsiteX324" fmla="*/ 2026023 w 2657256"/>
                          <a:gd name="connsiteY324" fmla="*/ 2026176 h 3370881"/>
                          <a:gd name="connsiteX325" fmla="*/ 2021541 w 2657256"/>
                          <a:gd name="connsiteY325" fmla="*/ 2039623 h 3370881"/>
                          <a:gd name="connsiteX326" fmla="*/ 1999129 w 2657256"/>
                          <a:gd name="connsiteY326" fmla="*/ 2053070 h 3370881"/>
                          <a:gd name="connsiteX327" fmla="*/ 1990165 w 2657256"/>
                          <a:gd name="connsiteY327" fmla="*/ 2070999 h 3370881"/>
                          <a:gd name="connsiteX328" fmla="*/ 1967753 w 2657256"/>
                          <a:gd name="connsiteY328" fmla="*/ 2106858 h 3370881"/>
                          <a:gd name="connsiteX329" fmla="*/ 1981200 w 2657256"/>
                          <a:gd name="connsiteY329" fmla="*/ 2223399 h 3370881"/>
                          <a:gd name="connsiteX330" fmla="*/ 1994647 w 2657256"/>
                          <a:gd name="connsiteY330" fmla="*/ 2254776 h 3370881"/>
                          <a:gd name="connsiteX331" fmla="*/ 2003612 w 2657256"/>
                          <a:gd name="connsiteY331" fmla="*/ 2272705 h 3370881"/>
                          <a:gd name="connsiteX332" fmla="*/ 2026023 w 2657256"/>
                          <a:gd name="connsiteY332" fmla="*/ 2304081 h 3370881"/>
                          <a:gd name="connsiteX333" fmla="*/ 2043953 w 2657256"/>
                          <a:gd name="connsiteY333" fmla="*/ 2348905 h 3370881"/>
                          <a:gd name="connsiteX334" fmla="*/ 2061882 w 2657256"/>
                          <a:gd name="connsiteY334" fmla="*/ 2371317 h 3370881"/>
                          <a:gd name="connsiteX335" fmla="*/ 2088776 w 2657256"/>
                          <a:gd name="connsiteY335" fmla="*/ 2434070 h 3370881"/>
                          <a:gd name="connsiteX336" fmla="*/ 2102223 w 2657256"/>
                          <a:gd name="connsiteY336" fmla="*/ 2465446 h 3370881"/>
                          <a:gd name="connsiteX337" fmla="*/ 2106706 w 2657256"/>
                          <a:gd name="connsiteY337" fmla="*/ 2496823 h 3370881"/>
                          <a:gd name="connsiteX338" fmla="*/ 2124635 w 2657256"/>
                          <a:gd name="connsiteY338" fmla="*/ 2559576 h 3370881"/>
                          <a:gd name="connsiteX339" fmla="*/ 2138082 w 2657256"/>
                          <a:gd name="connsiteY339" fmla="*/ 2649223 h 3370881"/>
                          <a:gd name="connsiteX340" fmla="*/ 2147047 w 2657256"/>
                          <a:gd name="connsiteY340" fmla="*/ 2685081 h 3370881"/>
                          <a:gd name="connsiteX341" fmla="*/ 2151529 w 2657256"/>
                          <a:gd name="connsiteY341" fmla="*/ 2716458 h 3370881"/>
                          <a:gd name="connsiteX342" fmla="*/ 2160494 w 2657256"/>
                          <a:gd name="connsiteY342" fmla="*/ 2770246 h 3370881"/>
                          <a:gd name="connsiteX343" fmla="*/ 2156012 w 2657256"/>
                          <a:gd name="connsiteY343" fmla="*/ 2962987 h 3370881"/>
                          <a:gd name="connsiteX344" fmla="*/ 2138082 w 2657256"/>
                          <a:gd name="connsiteY344" fmla="*/ 3043670 h 3370881"/>
                          <a:gd name="connsiteX345" fmla="*/ 2133600 w 2657256"/>
                          <a:gd name="connsiteY345" fmla="*/ 3061599 h 3370881"/>
                          <a:gd name="connsiteX346" fmla="*/ 2120153 w 2657256"/>
                          <a:gd name="connsiteY346" fmla="*/ 3079529 h 3370881"/>
                          <a:gd name="connsiteX347" fmla="*/ 2111188 w 2657256"/>
                          <a:gd name="connsiteY347" fmla="*/ 3106423 h 3370881"/>
                          <a:gd name="connsiteX348" fmla="*/ 2088776 w 2657256"/>
                          <a:gd name="connsiteY348" fmla="*/ 3137799 h 3370881"/>
                          <a:gd name="connsiteX349" fmla="*/ 2075329 w 2657256"/>
                          <a:gd name="connsiteY349" fmla="*/ 3164693 h 3370881"/>
                          <a:gd name="connsiteX350" fmla="*/ 2061882 w 2657256"/>
                          <a:gd name="connsiteY350" fmla="*/ 3169176 h 3370881"/>
                          <a:gd name="connsiteX351" fmla="*/ 2021541 w 2657256"/>
                          <a:gd name="connsiteY351" fmla="*/ 3164693 h 3370881"/>
                          <a:gd name="connsiteX352" fmla="*/ 2012576 w 2657256"/>
                          <a:gd name="connsiteY352" fmla="*/ 3119870 h 3370881"/>
                          <a:gd name="connsiteX353" fmla="*/ 2048435 w 2657256"/>
                          <a:gd name="connsiteY353" fmla="*/ 3021258 h 3370881"/>
                          <a:gd name="connsiteX354" fmla="*/ 2048435 w 2657256"/>
                          <a:gd name="connsiteY354" fmla="*/ 3021258 h 3370881"/>
                          <a:gd name="connsiteX355" fmla="*/ 2061882 w 2657256"/>
                          <a:gd name="connsiteY355" fmla="*/ 2967470 h 3370881"/>
                          <a:gd name="connsiteX356" fmla="*/ 2070847 w 2657256"/>
                          <a:gd name="connsiteY356" fmla="*/ 2882305 h 3370881"/>
                          <a:gd name="connsiteX357" fmla="*/ 2066365 w 2657256"/>
                          <a:gd name="connsiteY357" fmla="*/ 2725423 h 3370881"/>
                          <a:gd name="connsiteX358" fmla="*/ 2043953 w 2657256"/>
                          <a:gd name="connsiteY358" fmla="*/ 2649223 h 3370881"/>
                          <a:gd name="connsiteX359" fmla="*/ 2030506 w 2657256"/>
                          <a:gd name="connsiteY359" fmla="*/ 2622329 h 3370881"/>
                          <a:gd name="connsiteX360" fmla="*/ 2017059 w 2657256"/>
                          <a:gd name="connsiteY360" fmla="*/ 2581987 h 3370881"/>
                          <a:gd name="connsiteX361" fmla="*/ 1981200 w 2657256"/>
                          <a:gd name="connsiteY361" fmla="*/ 2514752 h 3370881"/>
                          <a:gd name="connsiteX362" fmla="*/ 1972235 w 2657256"/>
                          <a:gd name="connsiteY362" fmla="*/ 2501305 h 3370881"/>
                          <a:gd name="connsiteX363" fmla="*/ 1958788 w 2657256"/>
                          <a:gd name="connsiteY363" fmla="*/ 2478893 h 3370881"/>
                          <a:gd name="connsiteX364" fmla="*/ 1905000 w 2657256"/>
                          <a:gd name="connsiteY364" fmla="*/ 2398211 h 3370881"/>
                          <a:gd name="connsiteX365" fmla="*/ 1882588 w 2657256"/>
                          <a:gd name="connsiteY365" fmla="*/ 2357870 h 3370881"/>
                          <a:gd name="connsiteX366" fmla="*/ 1869141 w 2657256"/>
                          <a:gd name="connsiteY366" fmla="*/ 2339940 h 3370881"/>
                          <a:gd name="connsiteX367" fmla="*/ 1806388 w 2657256"/>
                          <a:gd name="connsiteY367" fmla="*/ 2313046 h 3370881"/>
                          <a:gd name="connsiteX368" fmla="*/ 1779494 w 2657256"/>
                          <a:gd name="connsiteY368" fmla="*/ 2304081 h 3370881"/>
                          <a:gd name="connsiteX369" fmla="*/ 1752600 w 2657256"/>
                          <a:gd name="connsiteY369" fmla="*/ 2299599 h 3370881"/>
                          <a:gd name="connsiteX370" fmla="*/ 1680882 w 2657256"/>
                          <a:gd name="connsiteY370" fmla="*/ 2277187 h 3370881"/>
                          <a:gd name="connsiteX371" fmla="*/ 1719025 w 2657256"/>
                          <a:gd name="connsiteY371" fmla="*/ 2281331 h 3370881"/>
                          <a:gd name="connsiteX372" fmla="*/ 1756997 w 2657256"/>
                          <a:gd name="connsiteY372" fmla="*/ 2289450 h 3370881"/>
                          <a:gd name="connsiteX373" fmla="*/ 1656440 w 2657256"/>
                          <a:gd name="connsiteY373" fmla="*/ 2298583 h 3370881"/>
                          <a:gd name="connsiteX374" fmla="*/ 1537447 w 2657256"/>
                          <a:gd name="connsiteY374" fmla="*/ 2329960 h 3370881"/>
                          <a:gd name="connsiteX375" fmla="*/ 1571993 w 2657256"/>
                          <a:gd name="connsiteY375" fmla="*/ 2317957 h 3370881"/>
                          <a:gd name="connsiteX376" fmla="*/ 1509707 w 2657256"/>
                          <a:gd name="connsiteY376" fmla="*/ 2338926 h 3370881"/>
                          <a:gd name="connsiteX377" fmla="*/ 1500444 w 2657256"/>
                          <a:gd name="connsiteY377" fmla="*/ 2355271 h 3370881"/>
                          <a:gd name="connsiteX378" fmla="*/ 1402678 w 2657256"/>
                          <a:gd name="connsiteY378" fmla="*/ 2339641 h 3370881"/>
                          <a:gd name="connsiteX379" fmla="*/ 1322892 w 2657256"/>
                          <a:gd name="connsiteY379" fmla="*/ 2336952 h 3370881"/>
                          <a:gd name="connsiteX380" fmla="*/ 1199384 w 2657256"/>
                          <a:gd name="connsiteY380" fmla="*/ 2307041 h 3370881"/>
                          <a:gd name="connsiteX381" fmla="*/ 1066800 w 2657256"/>
                          <a:gd name="connsiteY381" fmla="*/ 2272705 h 3370881"/>
                          <a:gd name="connsiteX382" fmla="*/ 1030941 w 2657256"/>
                          <a:gd name="connsiteY382" fmla="*/ 2263740 h 3370881"/>
                          <a:gd name="connsiteX383" fmla="*/ 986118 w 2657256"/>
                          <a:gd name="connsiteY383" fmla="*/ 2241329 h 3370881"/>
                          <a:gd name="connsiteX384" fmla="*/ 968188 w 2657256"/>
                          <a:gd name="connsiteY384" fmla="*/ 2232364 h 3370881"/>
                          <a:gd name="connsiteX385" fmla="*/ 936812 w 2657256"/>
                          <a:gd name="connsiteY385" fmla="*/ 2214434 h 3370881"/>
                          <a:gd name="connsiteX386" fmla="*/ 905435 w 2657256"/>
                          <a:gd name="connsiteY386" fmla="*/ 2196505 h 3370881"/>
                          <a:gd name="connsiteX387" fmla="*/ 869576 w 2657256"/>
                          <a:gd name="connsiteY387" fmla="*/ 2209952 h 3370881"/>
                          <a:gd name="connsiteX388" fmla="*/ 856129 w 2657256"/>
                          <a:gd name="connsiteY388" fmla="*/ 2227881 h 3370881"/>
                          <a:gd name="connsiteX389" fmla="*/ 815788 w 2657256"/>
                          <a:gd name="connsiteY389" fmla="*/ 2268223 h 3370881"/>
                          <a:gd name="connsiteX390" fmla="*/ 788894 w 2657256"/>
                          <a:gd name="connsiteY390" fmla="*/ 2290634 h 3370881"/>
                          <a:gd name="connsiteX391" fmla="*/ 762000 w 2657256"/>
                          <a:gd name="connsiteY391" fmla="*/ 2313046 h 3370881"/>
                          <a:gd name="connsiteX392" fmla="*/ 753035 w 2657256"/>
                          <a:gd name="connsiteY392" fmla="*/ 2326493 h 3370881"/>
                          <a:gd name="connsiteX393" fmla="*/ 735106 w 2657256"/>
                          <a:gd name="connsiteY393" fmla="*/ 2339940 h 3370881"/>
                          <a:gd name="connsiteX394" fmla="*/ 712694 w 2657256"/>
                          <a:gd name="connsiteY394" fmla="*/ 2362352 h 3370881"/>
                          <a:gd name="connsiteX395" fmla="*/ 694765 w 2657256"/>
                          <a:gd name="connsiteY395" fmla="*/ 2375799 h 3370881"/>
                          <a:gd name="connsiteX396" fmla="*/ 681318 w 2657256"/>
                          <a:gd name="connsiteY396" fmla="*/ 2393729 h 3370881"/>
                          <a:gd name="connsiteX397" fmla="*/ 667870 w 2657256"/>
                          <a:gd name="connsiteY397" fmla="*/ 2402693 h 3370881"/>
                          <a:gd name="connsiteX398" fmla="*/ 623047 w 2657256"/>
                          <a:gd name="connsiteY398" fmla="*/ 2443034 h 3370881"/>
                          <a:gd name="connsiteX399" fmla="*/ 600635 w 2657256"/>
                          <a:gd name="connsiteY399" fmla="*/ 2474411 h 3370881"/>
                          <a:gd name="connsiteX400" fmla="*/ 587188 w 2657256"/>
                          <a:gd name="connsiteY400" fmla="*/ 2514752 h 3370881"/>
                          <a:gd name="connsiteX401" fmla="*/ 582706 w 2657256"/>
                          <a:gd name="connsiteY401" fmla="*/ 2546129 h 3370881"/>
                          <a:gd name="connsiteX402" fmla="*/ 596153 w 2657256"/>
                          <a:gd name="connsiteY402" fmla="*/ 2635776 h 3370881"/>
                          <a:gd name="connsiteX403" fmla="*/ 600635 w 2657256"/>
                          <a:gd name="connsiteY403" fmla="*/ 2653705 h 3370881"/>
                          <a:gd name="connsiteX404" fmla="*/ 609600 w 2657256"/>
                          <a:gd name="connsiteY404" fmla="*/ 2671634 h 3370881"/>
                          <a:gd name="connsiteX405" fmla="*/ 614082 w 2657256"/>
                          <a:gd name="connsiteY405" fmla="*/ 2689564 h 3370881"/>
                          <a:gd name="connsiteX406" fmla="*/ 623047 w 2657256"/>
                          <a:gd name="connsiteY406" fmla="*/ 2711976 h 3370881"/>
                          <a:gd name="connsiteX407" fmla="*/ 627529 w 2657256"/>
                          <a:gd name="connsiteY407" fmla="*/ 2734387 h 3370881"/>
                          <a:gd name="connsiteX408" fmla="*/ 640976 w 2657256"/>
                          <a:gd name="connsiteY408" fmla="*/ 2765764 h 3370881"/>
                          <a:gd name="connsiteX409" fmla="*/ 645459 w 2657256"/>
                          <a:gd name="connsiteY409" fmla="*/ 2779211 h 3370881"/>
                          <a:gd name="connsiteX410" fmla="*/ 658906 w 2657256"/>
                          <a:gd name="connsiteY410" fmla="*/ 2801623 h 3370881"/>
                          <a:gd name="connsiteX411" fmla="*/ 676835 w 2657256"/>
                          <a:gd name="connsiteY411" fmla="*/ 2864376 h 3370881"/>
                          <a:gd name="connsiteX412" fmla="*/ 690282 w 2657256"/>
                          <a:gd name="connsiteY412" fmla="*/ 2895752 h 3370881"/>
                          <a:gd name="connsiteX413" fmla="*/ 699247 w 2657256"/>
                          <a:gd name="connsiteY413" fmla="*/ 2940576 h 3370881"/>
                          <a:gd name="connsiteX414" fmla="*/ 703729 w 2657256"/>
                          <a:gd name="connsiteY414" fmla="*/ 2967470 h 3370881"/>
                          <a:gd name="connsiteX415" fmla="*/ 717176 w 2657256"/>
                          <a:gd name="connsiteY415" fmla="*/ 2994364 h 3370881"/>
                          <a:gd name="connsiteX416" fmla="*/ 735106 w 2657256"/>
                          <a:gd name="connsiteY416" fmla="*/ 3052634 h 3370881"/>
                          <a:gd name="connsiteX417" fmla="*/ 739588 w 2657256"/>
                          <a:gd name="connsiteY417" fmla="*/ 3079529 h 3370881"/>
                          <a:gd name="connsiteX418" fmla="*/ 762000 w 2657256"/>
                          <a:gd name="connsiteY418" fmla="*/ 3142281 h 3370881"/>
                          <a:gd name="connsiteX419" fmla="*/ 766482 w 2657256"/>
                          <a:gd name="connsiteY419" fmla="*/ 3231929 h 3370881"/>
                          <a:gd name="connsiteX420" fmla="*/ 770965 w 2657256"/>
                          <a:gd name="connsiteY420" fmla="*/ 3254340 h 3370881"/>
                          <a:gd name="connsiteX421" fmla="*/ 775447 w 2657256"/>
                          <a:gd name="connsiteY421" fmla="*/ 3285717 h 3370881"/>
                          <a:gd name="connsiteX422" fmla="*/ 748553 w 2657256"/>
                          <a:gd name="connsiteY422" fmla="*/ 3335023 h 3370881"/>
                          <a:gd name="connsiteX423" fmla="*/ 721659 w 2657256"/>
                          <a:gd name="connsiteY423" fmla="*/ 3343987 h 3370881"/>
                          <a:gd name="connsiteX424" fmla="*/ 708212 w 2657256"/>
                          <a:gd name="connsiteY424" fmla="*/ 3348470 h 3370881"/>
                          <a:gd name="connsiteX425" fmla="*/ 623047 w 2657256"/>
                          <a:gd name="connsiteY425" fmla="*/ 3330540 h 3370881"/>
                          <a:gd name="connsiteX426" fmla="*/ 609600 w 2657256"/>
                          <a:gd name="connsiteY426" fmla="*/ 3308129 h 3370881"/>
                          <a:gd name="connsiteX427" fmla="*/ 591670 w 2657256"/>
                          <a:gd name="connsiteY427" fmla="*/ 3267787 h 3370881"/>
                          <a:gd name="connsiteX428" fmla="*/ 560294 w 2657256"/>
                          <a:gd name="connsiteY428" fmla="*/ 3209517 h 3370881"/>
                          <a:gd name="connsiteX429" fmla="*/ 551329 w 2657256"/>
                          <a:gd name="connsiteY429" fmla="*/ 3196070 h 3370881"/>
                          <a:gd name="connsiteX430" fmla="*/ 528918 w 2657256"/>
                          <a:gd name="connsiteY430" fmla="*/ 3173658 h 3370881"/>
                          <a:gd name="connsiteX431" fmla="*/ 519953 w 2657256"/>
                          <a:gd name="connsiteY431" fmla="*/ 3128834 h 3370881"/>
                          <a:gd name="connsiteX432" fmla="*/ 524435 w 2657256"/>
                          <a:gd name="connsiteY432" fmla="*/ 3101940 h 3370881"/>
                          <a:gd name="connsiteX433" fmla="*/ 528918 w 2657256"/>
                          <a:gd name="connsiteY433" fmla="*/ 3088493 h 3370881"/>
                          <a:gd name="connsiteX434" fmla="*/ 542365 w 2657256"/>
                          <a:gd name="connsiteY434" fmla="*/ 3052634 h 3370881"/>
                          <a:gd name="connsiteX435" fmla="*/ 484094 w 2657256"/>
                          <a:gd name="connsiteY435" fmla="*/ 2886787 h 3370881"/>
                          <a:gd name="connsiteX436" fmla="*/ 443753 w 2657256"/>
                          <a:gd name="connsiteY436" fmla="*/ 2779211 h 3370881"/>
                          <a:gd name="connsiteX437" fmla="*/ 439270 w 2657256"/>
                          <a:gd name="connsiteY437" fmla="*/ 2752317 h 3370881"/>
                          <a:gd name="connsiteX438" fmla="*/ 430306 w 2657256"/>
                          <a:gd name="connsiteY438" fmla="*/ 2716458 h 3370881"/>
                          <a:gd name="connsiteX439" fmla="*/ 425823 w 2657256"/>
                          <a:gd name="connsiteY439" fmla="*/ 2680599 h 3370881"/>
                          <a:gd name="connsiteX440" fmla="*/ 398929 w 2657256"/>
                          <a:gd name="connsiteY440" fmla="*/ 2599917 h 3370881"/>
                          <a:gd name="connsiteX441" fmla="*/ 385482 w 2657256"/>
                          <a:gd name="connsiteY441" fmla="*/ 2568540 h 3370881"/>
                          <a:gd name="connsiteX442" fmla="*/ 381000 w 2657256"/>
                          <a:gd name="connsiteY442" fmla="*/ 2550611 h 3370881"/>
                          <a:gd name="connsiteX443" fmla="*/ 372035 w 2657256"/>
                          <a:gd name="connsiteY443" fmla="*/ 2483376 h 3370881"/>
                          <a:gd name="connsiteX444" fmla="*/ 367553 w 2657256"/>
                          <a:gd name="connsiteY444" fmla="*/ 2469929 h 3370881"/>
                          <a:gd name="connsiteX445" fmla="*/ 407894 w 2657256"/>
                          <a:gd name="connsiteY445" fmla="*/ 2451999 h 3370881"/>
                          <a:gd name="connsiteX446" fmla="*/ 515470 w 2657256"/>
                          <a:gd name="connsiteY446" fmla="*/ 2407176 h 3370881"/>
                          <a:gd name="connsiteX447" fmla="*/ 578223 w 2657256"/>
                          <a:gd name="connsiteY447" fmla="*/ 2353387 h 3370881"/>
                          <a:gd name="connsiteX448" fmla="*/ 587188 w 2657256"/>
                          <a:gd name="connsiteY448" fmla="*/ 2330976 h 3370881"/>
                          <a:gd name="connsiteX449" fmla="*/ 614082 w 2657256"/>
                          <a:gd name="connsiteY449" fmla="*/ 2254776 h 3370881"/>
                          <a:gd name="connsiteX450" fmla="*/ 649941 w 2657256"/>
                          <a:gd name="connsiteY450" fmla="*/ 2200987 h 3370881"/>
                          <a:gd name="connsiteX451" fmla="*/ 690282 w 2657256"/>
                          <a:gd name="connsiteY451" fmla="*/ 2174093 h 3370881"/>
                          <a:gd name="connsiteX452" fmla="*/ 703729 w 2657256"/>
                          <a:gd name="connsiteY452" fmla="*/ 2165129 h 3370881"/>
                          <a:gd name="connsiteX453" fmla="*/ 739588 w 2657256"/>
                          <a:gd name="connsiteY453" fmla="*/ 2147199 h 3370881"/>
                          <a:gd name="connsiteX454" fmla="*/ 708212 w 2657256"/>
                          <a:gd name="connsiteY454" fmla="*/ 2187540 h 3370881"/>
                          <a:gd name="connsiteX455" fmla="*/ 654423 w 2657256"/>
                          <a:gd name="connsiteY455" fmla="*/ 2241329 h 3370881"/>
                          <a:gd name="connsiteX456" fmla="*/ 636494 w 2657256"/>
                          <a:gd name="connsiteY456" fmla="*/ 2259258 h 3370881"/>
                          <a:gd name="connsiteX457" fmla="*/ 614082 w 2657256"/>
                          <a:gd name="connsiteY457" fmla="*/ 2286152 h 3370881"/>
                          <a:gd name="connsiteX458" fmla="*/ 592179 w 2657256"/>
                          <a:gd name="connsiteY458" fmla="*/ 2282347 h 3370881"/>
                          <a:gd name="connsiteX459" fmla="*/ 555980 w 2657256"/>
                          <a:gd name="connsiteY459" fmla="*/ 2313892 h 3370881"/>
                          <a:gd name="connsiteX460" fmla="*/ 524435 w 2657256"/>
                          <a:gd name="connsiteY460" fmla="*/ 2348905 h 3370881"/>
                          <a:gd name="connsiteX461" fmla="*/ 502023 w 2657256"/>
                          <a:gd name="connsiteY461" fmla="*/ 2362352 h 3370881"/>
                          <a:gd name="connsiteX462" fmla="*/ 461682 w 2657256"/>
                          <a:gd name="connsiteY462" fmla="*/ 2389246 h 3370881"/>
                          <a:gd name="connsiteX463" fmla="*/ 448235 w 2657256"/>
                          <a:gd name="connsiteY463" fmla="*/ 2398211 h 3370881"/>
                          <a:gd name="connsiteX464" fmla="*/ 430306 w 2657256"/>
                          <a:gd name="connsiteY464" fmla="*/ 2407176 h 3370881"/>
                          <a:gd name="connsiteX465" fmla="*/ 412376 w 2657256"/>
                          <a:gd name="connsiteY465" fmla="*/ 2420623 h 3370881"/>
                          <a:gd name="connsiteX466" fmla="*/ 389965 w 2657256"/>
                          <a:gd name="connsiteY466" fmla="*/ 2429587 h 3370881"/>
                          <a:gd name="connsiteX467" fmla="*/ 372035 w 2657256"/>
                          <a:gd name="connsiteY467" fmla="*/ 2443034 h 3370881"/>
                          <a:gd name="connsiteX468" fmla="*/ 318247 w 2657256"/>
                          <a:gd name="connsiteY468" fmla="*/ 2474411 h 3370881"/>
                          <a:gd name="connsiteX469" fmla="*/ 304800 w 2657256"/>
                          <a:gd name="connsiteY469" fmla="*/ 2492340 h 3370881"/>
                          <a:gd name="connsiteX470" fmla="*/ 282388 w 2657256"/>
                          <a:gd name="connsiteY470" fmla="*/ 2519234 h 3370881"/>
                          <a:gd name="connsiteX471" fmla="*/ 295835 w 2657256"/>
                          <a:gd name="connsiteY471" fmla="*/ 2815070 h 3370881"/>
                          <a:gd name="connsiteX472" fmla="*/ 300318 w 2657256"/>
                          <a:gd name="connsiteY472" fmla="*/ 2837481 h 3370881"/>
                          <a:gd name="connsiteX473" fmla="*/ 304800 w 2657256"/>
                          <a:gd name="connsiteY473" fmla="*/ 2868858 h 3370881"/>
                          <a:gd name="connsiteX474" fmla="*/ 309282 w 2657256"/>
                          <a:gd name="connsiteY474" fmla="*/ 2927129 h 3370881"/>
                          <a:gd name="connsiteX475" fmla="*/ 322729 w 2657256"/>
                          <a:gd name="connsiteY475" fmla="*/ 2985399 h 3370881"/>
                          <a:gd name="connsiteX476" fmla="*/ 327212 w 2657256"/>
                          <a:gd name="connsiteY476" fmla="*/ 3012293 h 3370881"/>
                          <a:gd name="connsiteX477" fmla="*/ 331694 w 2657256"/>
                          <a:gd name="connsiteY477" fmla="*/ 3043670 h 3370881"/>
                          <a:gd name="connsiteX478" fmla="*/ 345141 w 2657256"/>
                          <a:gd name="connsiteY478" fmla="*/ 3070564 h 3370881"/>
                          <a:gd name="connsiteX479" fmla="*/ 367553 w 2657256"/>
                          <a:gd name="connsiteY479" fmla="*/ 3124352 h 3370881"/>
                          <a:gd name="connsiteX480" fmla="*/ 381000 w 2657256"/>
                          <a:gd name="connsiteY480" fmla="*/ 3182623 h 3370881"/>
                          <a:gd name="connsiteX481" fmla="*/ 389965 w 2657256"/>
                          <a:gd name="connsiteY481" fmla="*/ 3196070 h 3370881"/>
                          <a:gd name="connsiteX482" fmla="*/ 394447 w 2657256"/>
                          <a:gd name="connsiteY482" fmla="*/ 3213999 h 3370881"/>
                          <a:gd name="connsiteX483" fmla="*/ 412376 w 2657256"/>
                          <a:gd name="connsiteY483" fmla="*/ 3245376 h 3370881"/>
                          <a:gd name="connsiteX484" fmla="*/ 416859 w 2657256"/>
                          <a:gd name="connsiteY484" fmla="*/ 3258823 h 3370881"/>
                          <a:gd name="connsiteX485" fmla="*/ 425823 w 2657256"/>
                          <a:gd name="connsiteY485" fmla="*/ 3272270 h 3370881"/>
                          <a:gd name="connsiteX486" fmla="*/ 439270 w 2657256"/>
                          <a:gd name="connsiteY486" fmla="*/ 3303646 h 3370881"/>
                          <a:gd name="connsiteX487" fmla="*/ 439270 w 2657256"/>
                          <a:gd name="connsiteY487" fmla="*/ 3352952 h 3370881"/>
                          <a:gd name="connsiteX488" fmla="*/ 430306 w 2657256"/>
                          <a:gd name="connsiteY488" fmla="*/ 3366399 h 3370881"/>
                          <a:gd name="connsiteX489" fmla="*/ 412376 w 2657256"/>
                          <a:gd name="connsiteY489" fmla="*/ 3370881 h 3370881"/>
                          <a:gd name="connsiteX490" fmla="*/ 295835 w 2657256"/>
                          <a:gd name="connsiteY490" fmla="*/ 3357434 h 3370881"/>
                          <a:gd name="connsiteX491" fmla="*/ 264459 w 2657256"/>
                          <a:gd name="connsiteY491" fmla="*/ 3276752 h 3370881"/>
                          <a:gd name="connsiteX492" fmla="*/ 259976 w 2657256"/>
                          <a:gd name="connsiteY492" fmla="*/ 3240893 h 3370881"/>
                          <a:gd name="connsiteX493" fmla="*/ 246529 w 2657256"/>
                          <a:gd name="connsiteY493" fmla="*/ 3178140 h 3370881"/>
                          <a:gd name="connsiteX494" fmla="*/ 237565 w 2657256"/>
                          <a:gd name="connsiteY494" fmla="*/ 3084011 h 3370881"/>
                          <a:gd name="connsiteX495" fmla="*/ 228600 w 2657256"/>
                          <a:gd name="connsiteY495" fmla="*/ 3057117 h 3370881"/>
                          <a:gd name="connsiteX496" fmla="*/ 219635 w 2657256"/>
                          <a:gd name="connsiteY496" fmla="*/ 3021258 h 3370881"/>
                          <a:gd name="connsiteX497" fmla="*/ 206188 w 2657256"/>
                          <a:gd name="connsiteY497" fmla="*/ 2980917 h 3370881"/>
                          <a:gd name="connsiteX498" fmla="*/ 201706 w 2657256"/>
                          <a:gd name="connsiteY498" fmla="*/ 2949540 h 3370881"/>
                          <a:gd name="connsiteX499" fmla="*/ 197223 w 2657256"/>
                          <a:gd name="connsiteY499" fmla="*/ 2927129 h 3370881"/>
                          <a:gd name="connsiteX500" fmla="*/ 192741 w 2657256"/>
                          <a:gd name="connsiteY500" fmla="*/ 2891270 h 3370881"/>
                          <a:gd name="connsiteX501" fmla="*/ 188259 w 2657256"/>
                          <a:gd name="connsiteY501" fmla="*/ 2850929 h 3370881"/>
                          <a:gd name="connsiteX502" fmla="*/ 179294 w 2657256"/>
                          <a:gd name="connsiteY502" fmla="*/ 2824034 h 3370881"/>
                          <a:gd name="connsiteX503" fmla="*/ 165847 w 2657256"/>
                          <a:gd name="connsiteY503" fmla="*/ 2774729 h 3370881"/>
                          <a:gd name="connsiteX504" fmla="*/ 161365 w 2657256"/>
                          <a:gd name="connsiteY504" fmla="*/ 2747834 h 3370881"/>
                          <a:gd name="connsiteX505" fmla="*/ 156882 w 2657256"/>
                          <a:gd name="connsiteY505" fmla="*/ 2559576 h 3370881"/>
                          <a:gd name="connsiteX506" fmla="*/ 152400 w 2657256"/>
                          <a:gd name="connsiteY506" fmla="*/ 2519234 h 3370881"/>
                          <a:gd name="connsiteX507" fmla="*/ 118035 w 2657256"/>
                          <a:gd name="connsiteY507" fmla="*/ 2400004 h 3370881"/>
                          <a:gd name="connsiteX508" fmla="*/ 117048 w 2657256"/>
                          <a:gd name="connsiteY508" fmla="*/ 2344423 h 3370881"/>
                          <a:gd name="connsiteX509" fmla="*/ 100106 w 2657256"/>
                          <a:gd name="connsiteY509" fmla="*/ 2330976 h 3370881"/>
                          <a:gd name="connsiteX510" fmla="*/ 138953 w 2657256"/>
                          <a:gd name="connsiteY510" fmla="*/ 2313046 h 3370881"/>
                          <a:gd name="connsiteX511" fmla="*/ 152400 w 2657256"/>
                          <a:gd name="connsiteY511" fmla="*/ 2304081 h 3370881"/>
                          <a:gd name="connsiteX512" fmla="*/ 170329 w 2657256"/>
                          <a:gd name="connsiteY512" fmla="*/ 2259258 h 3370881"/>
                          <a:gd name="connsiteX513" fmla="*/ 188259 w 2657256"/>
                          <a:gd name="connsiteY513" fmla="*/ 2223399 h 3370881"/>
                          <a:gd name="connsiteX514" fmla="*/ 206188 w 2657256"/>
                          <a:gd name="connsiteY514" fmla="*/ 2187540 h 3370881"/>
                          <a:gd name="connsiteX515" fmla="*/ 210670 w 2657256"/>
                          <a:gd name="connsiteY515" fmla="*/ 2174093 h 3370881"/>
                          <a:gd name="connsiteX516" fmla="*/ 219635 w 2657256"/>
                          <a:gd name="connsiteY516" fmla="*/ 2115823 h 3370881"/>
                          <a:gd name="connsiteX517" fmla="*/ 210670 w 2657256"/>
                          <a:gd name="connsiteY517" fmla="*/ 1958940 h 3370881"/>
                          <a:gd name="connsiteX518" fmla="*/ 192741 w 2657256"/>
                          <a:gd name="connsiteY518" fmla="*/ 1923081 h 3370881"/>
                          <a:gd name="connsiteX519" fmla="*/ 179294 w 2657256"/>
                          <a:gd name="connsiteY519" fmla="*/ 1891705 h 3370881"/>
                          <a:gd name="connsiteX520" fmla="*/ 165847 w 2657256"/>
                          <a:gd name="connsiteY520" fmla="*/ 1864811 h 3370881"/>
                          <a:gd name="connsiteX521" fmla="*/ 152400 w 2657256"/>
                          <a:gd name="connsiteY521" fmla="*/ 1833434 h 3370881"/>
                          <a:gd name="connsiteX522" fmla="*/ 143435 w 2657256"/>
                          <a:gd name="connsiteY522" fmla="*/ 1819987 h 3370881"/>
                          <a:gd name="connsiteX523" fmla="*/ 107576 w 2657256"/>
                          <a:gd name="connsiteY523" fmla="*/ 1784129 h 3370881"/>
                          <a:gd name="connsiteX524" fmla="*/ 94129 w 2657256"/>
                          <a:gd name="connsiteY524" fmla="*/ 1779646 h 3370881"/>
                          <a:gd name="connsiteX525" fmla="*/ 71718 w 2657256"/>
                          <a:gd name="connsiteY525" fmla="*/ 1770681 h 3370881"/>
                          <a:gd name="connsiteX526" fmla="*/ 58270 w 2657256"/>
                          <a:gd name="connsiteY526" fmla="*/ 1761717 h 3370881"/>
                          <a:gd name="connsiteX527" fmla="*/ 26894 w 2657256"/>
                          <a:gd name="connsiteY527" fmla="*/ 1730340 h 3370881"/>
                          <a:gd name="connsiteX528" fmla="*/ 0 w 2657256"/>
                          <a:gd name="connsiteY528" fmla="*/ 1707929 h 3370881"/>
                          <a:gd name="connsiteX0" fmla="*/ 0 w 2657256"/>
                          <a:gd name="connsiteY0" fmla="*/ 1707929 h 3370881"/>
                          <a:gd name="connsiteX1" fmla="*/ 22412 w 2657256"/>
                          <a:gd name="connsiteY1" fmla="*/ 1698964 h 3370881"/>
                          <a:gd name="connsiteX2" fmla="*/ 31376 w 2657256"/>
                          <a:gd name="connsiteY2" fmla="*/ 1681034 h 3370881"/>
                          <a:gd name="connsiteX3" fmla="*/ 44823 w 2657256"/>
                          <a:gd name="connsiteY3" fmla="*/ 1672070 h 3370881"/>
                          <a:gd name="connsiteX4" fmla="*/ 58270 w 2657256"/>
                          <a:gd name="connsiteY4" fmla="*/ 1654140 h 3370881"/>
                          <a:gd name="connsiteX5" fmla="*/ 76200 w 2657256"/>
                          <a:gd name="connsiteY5" fmla="*/ 1645176 h 3370881"/>
                          <a:gd name="connsiteX6" fmla="*/ 98612 w 2657256"/>
                          <a:gd name="connsiteY6" fmla="*/ 1636211 h 3370881"/>
                          <a:gd name="connsiteX7" fmla="*/ 125506 w 2657256"/>
                          <a:gd name="connsiteY7" fmla="*/ 1627246 h 3370881"/>
                          <a:gd name="connsiteX8" fmla="*/ 152400 w 2657256"/>
                          <a:gd name="connsiteY8" fmla="*/ 1609317 h 3370881"/>
                          <a:gd name="connsiteX9" fmla="*/ 170329 w 2657256"/>
                          <a:gd name="connsiteY9" fmla="*/ 1600352 h 3370881"/>
                          <a:gd name="connsiteX10" fmla="*/ 188259 w 2657256"/>
                          <a:gd name="connsiteY10" fmla="*/ 1582423 h 3370881"/>
                          <a:gd name="connsiteX11" fmla="*/ 228600 w 2657256"/>
                          <a:gd name="connsiteY11" fmla="*/ 1564493 h 3370881"/>
                          <a:gd name="connsiteX12" fmla="*/ 255494 w 2657256"/>
                          <a:gd name="connsiteY12" fmla="*/ 1546564 h 3370881"/>
                          <a:gd name="connsiteX13" fmla="*/ 300318 w 2657256"/>
                          <a:gd name="connsiteY13" fmla="*/ 1524152 h 3370881"/>
                          <a:gd name="connsiteX14" fmla="*/ 313765 w 2657256"/>
                          <a:gd name="connsiteY14" fmla="*/ 1515187 h 3370881"/>
                          <a:gd name="connsiteX15" fmla="*/ 340659 w 2657256"/>
                          <a:gd name="connsiteY15" fmla="*/ 1510705 h 3370881"/>
                          <a:gd name="connsiteX16" fmla="*/ 363070 w 2657256"/>
                          <a:gd name="connsiteY16" fmla="*/ 1506223 h 3370881"/>
                          <a:gd name="connsiteX17" fmla="*/ 389965 w 2657256"/>
                          <a:gd name="connsiteY17" fmla="*/ 1501740 h 3370881"/>
                          <a:gd name="connsiteX18" fmla="*/ 425823 w 2657256"/>
                          <a:gd name="connsiteY18" fmla="*/ 1497258 h 3370881"/>
                          <a:gd name="connsiteX19" fmla="*/ 470647 w 2657256"/>
                          <a:gd name="connsiteY19" fmla="*/ 1488293 h 3370881"/>
                          <a:gd name="connsiteX20" fmla="*/ 515470 w 2657256"/>
                          <a:gd name="connsiteY20" fmla="*/ 1479329 h 3370881"/>
                          <a:gd name="connsiteX21" fmla="*/ 528918 w 2657256"/>
                          <a:gd name="connsiteY21" fmla="*/ 1470364 h 3370881"/>
                          <a:gd name="connsiteX22" fmla="*/ 600635 w 2657256"/>
                          <a:gd name="connsiteY22" fmla="*/ 1456917 h 3370881"/>
                          <a:gd name="connsiteX23" fmla="*/ 690282 w 2657256"/>
                          <a:gd name="connsiteY23" fmla="*/ 1447952 h 3370881"/>
                          <a:gd name="connsiteX24" fmla="*/ 793376 w 2657256"/>
                          <a:gd name="connsiteY24" fmla="*/ 1452434 h 3370881"/>
                          <a:gd name="connsiteX25" fmla="*/ 874059 w 2657256"/>
                          <a:gd name="connsiteY25" fmla="*/ 1465881 h 3370881"/>
                          <a:gd name="connsiteX26" fmla="*/ 914400 w 2657256"/>
                          <a:gd name="connsiteY26" fmla="*/ 1470364 h 3370881"/>
                          <a:gd name="connsiteX27" fmla="*/ 1030941 w 2657256"/>
                          <a:gd name="connsiteY27" fmla="*/ 1483811 h 3370881"/>
                          <a:gd name="connsiteX28" fmla="*/ 1151965 w 2657256"/>
                          <a:gd name="connsiteY28" fmla="*/ 1492776 h 3370881"/>
                          <a:gd name="connsiteX29" fmla="*/ 1281953 w 2657256"/>
                          <a:gd name="connsiteY29" fmla="*/ 1501740 h 3370881"/>
                          <a:gd name="connsiteX30" fmla="*/ 1465729 w 2657256"/>
                          <a:gd name="connsiteY30" fmla="*/ 1497258 h 3370881"/>
                          <a:gd name="connsiteX31" fmla="*/ 1510553 w 2657256"/>
                          <a:gd name="connsiteY31" fmla="*/ 1492776 h 3370881"/>
                          <a:gd name="connsiteX32" fmla="*/ 1582270 w 2657256"/>
                          <a:gd name="connsiteY32" fmla="*/ 1461399 h 3370881"/>
                          <a:gd name="connsiteX33" fmla="*/ 1604682 w 2657256"/>
                          <a:gd name="connsiteY33" fmla="*/ 1456917 h 3370881"/>
                          <a:gd name="connsiteX34" fmla="*/ 1622612 w 2657256"/>
                          <a:gd name="connsiteY34" fmla="*/ 1447952 h 3370881"/>
                          <a:gd name="connsiteX35" fmla="*/ 1645023 w 2657256"/>
                          <a:gd name="connsiteY35" fmla="*/ 1438987 h 3370881"/>
                          <a:gd name="connsiteX36" fmla="*/ 1662953 w 2657256"/>
                          <a:gd name="connsiteY36" fmla="*/ 1425540 h 3370881"/>
                          <a:gd name="connsiteX37" fmla="*/ 1698812 w 2657256"/>
                          <a:gd name="connsiteY37" fmla="*/ 1407611 h 3370881"/>
                          <a:gd name="connsiteX38" fmla="*/ 1739153 w 2657256"/>
                          <a:gd name="connsiteY38" fmla="*/ 1380717 h 3370881"/>
                          <a:gd name="connsiteX39" fmla="*/ 1752600 w 2657256"/>
                          <a:gd name="connsiteY39" fmla="*/ 1367270 h 3370881"/>
                          <a:gd name="connsiteX40" fmla="*/ 1775012 w 2657256"/>
                          <a:gd name="connsiteY40" fmla="*/ 1353823 h 3370881"/>
                          <a:gd name="connsiteX41" fmla="*/ 1797423 w 2657256"/>
                          <a:gd name="connsiteY41" fmla="*/ 1335893 h 3370881"/>
                          <a:gd name="connsiteX42" fmla="*/ 1810870 w 2657256"/>
                          <a:gd name="connsiteY42" fmla="*/ 1304517 h 3370881"/>
                          <a:gd name="connsiteX43" fmla="*/ 1815353 w 2657256"/>
                          <a:gd name="connsiteY43" fmla="*/ 1291070 h 3370881"/>
                          <a:gd name="connsiteX44" fmla="*/ 1801906 w 2657256"/>
                          <a:gd name="connsiteY44" fmla="*/ 1138670 h 3370881"/>
                          <a:gd name="connsiteX45" fmla="*/ 1792941 w 2657256"/>
                          <a:gd name="connsiteY45" fmla="*/ 1125223 h 3370881"/>
                          <a:gd name="connsiteX46" fmla="*/ 1757082 w 2657256"/>
                          <a:gd name="connsiteY46" fmla="*/ 1093846 h 3370881"/>
                          <a:gd name="connsiteX47" fmla="*/ 1730188 w 2657256"/>
                          <a:gd name="connsiteY47" fmla="*/ 1066952 h 3370881"/>
                          <a:gd name="connsiteX48" fmla="*/ 1703294 w 2657256"/>
                          <a:gd name="connsiteY48" fmla="*/ 1049023 h 3370881"/>
                          <a:gd name="connsiteX49" fmla="*/ 1622612 w 2657256"/>
                          <a:gd name="connsiteY49" fmla="*/ 1053505 h 3370881"/>
                          <a:gd name="connsiteX50" fmla="*/ 1595718 w 2657256"/>
                          <a:gd name="connsiteY50" fmla="*/ 1062470 h 3370881"/>
                          <a:gd name="connsiteX51" fmla="*/ 1573306 w 2657256"/>
                          <a:gd name="connsiteY51" fmla="*/ 1066952 h 3370881"/>
                          <a:gd name="connsiteX52" fmla="*/ 1453385 w 2657256"/>
                          <a:gd name="connsiteY52" fmla="*/ 1082761 h 3370881"/>
                          <a:gd name="connsiteX53" fmla="*/ 1326776 w 2657256"/>
                          <a:gd name="connsiteY53" fmla="*/ 1062470 h 3370881"/>
                          <a:gd name="connsiteX54" fmla="*/ 1308847 w 2657256"/>
                          <a:gd name="connsiteY54" fmla="*/ 1057987 h 3370881"/>
                          <a:gd name="connsiteX55" fmla="*/ 1277470 w 2657256"/>
                          <a:gd name="connsiteY55" fmla="*/ 1053505 h 3370881"/>
                          <a:gd name="connsiteX56" fmla="*/ 1259541 w 2657256"/>
                          <a:gd name="connsiteY56" fmla="*/ 1049023 h 3370881"/>
                          <a:gd name="connsiteX57" fmla="*/ 1232647 w 2657256"/>
                          <a:gd name="connsiteY57" fmla="*/ 1044540 h 3370881"/>
                          <a:gd name="connsiteX58" fmla="*/ 1053353 w 2657256"/>
                          <a:gd name="connsiteY58" fmla="*/ 1049023 h 3370881"/>
                          <a:gd name="connsiteX59" fmla="*/ 1035423 w 2657256"/>
                          <a:gd name="connsiteY59" fmla="*/ 1053505 h 3370881"/>
                          <a:gd name="connsiteX60" fmla="*/ 1008529 w 2657256"/>
                          <a:gd name="connsiteY60" fmla="*/ 1057987 h 3370881"/>
                          <a:gd name="connsiteX61" fmla="*/ 995082 w 2657256"/>
                          <a:gd name="connsiteY61" fmla="*/ 1062470 h 3370881"/>
                          <a:gd name="connsiteX62" fmla="*/ 945776 w 2657256"/>
                          <a:gd name="connsiteY62" fmla="*/ 1031093 h 3370881"/>
                          <a:gd name="connsiteX63" fmla="*/ 941294 w 2657256"/>
                          <a:gd name="connsiteY63" fmla="*/ 1017646 h 3370881"/>
                          <a:gd name="connsiteX64" fmla="*/ 932329 w 2657256"/>
                          <a:gd name="connsiteY64" fmla="*/ 919034 h 3370881"/>
                          <a:gd name="connsiteX65" fmla="*/ 914400 w 2657256"/>
                          <a:gd name="connsiteY65" fmla="*/ 901105 h 3370881"/>
                          <a:gd name="connsiteX66" fmla="*/ 918882 w 2657256"/>
                          <a:gd name="connsiteY66" fmla="*/ 869729 h 3370881"/>
                          <a:gd name="connsiteX67" fmla="*/ 941294 w 2657256"/>
                          <a:gd name="connsiteY67" fmla="*/ 865246 h 3370881"/>
                          <a:gd name="connsiteX68" fmla="*/ 959223 w 2657256"/>
                          <a:gd name="connsiteY68" fmla="*/ 851799 h 3370881"/>
                          <a:gd name="connsiteX69" fmla="*/ 990600 w 2657256"/>
                          <a:gd name="connsiteY69" fmla="*/ 847317 h 3370881"/>
                          <a:gd name="connsiteX70" fmla="*/ 1129553 w 2657256"/>
                          <a:gd name="connsiteY70" fmla="*/ 838352 h 3370881"/>
                          <a:gd name="connsiteX71" fmla="*/ 1147482 w 2657256"/>
                          <a:gd name="connsiteY71" fmla="*/ 829387 h 3370881"/>
                          <a:gd name="connsiteX72" fmla="*/ 1178859 w 2657256"/>
                          <a:gd name="connsiteY72" fmla="*/ 806976 h 3370881"/>
                          <a:gd name="connsiteX73" fmla="*/ 1192306 w 2657256"/>
                          <a:gd name="connsiteY73" fmla="*/ 793529 h 3370881"/>
                          <a:gd name="connsiteX74" fmla="*/ 1214718 w 2657256"/>
                          <a:gd name="connsiteY74" fmla="*/ 784564 h 3370881"/>
                          <a:gd name="connsiteX75" fmla="*/ 1241612 w 2657256"/>
                          <a:gd name="connsiteY75" fmla="*/ 771117 h 3370881"/>
                          <a:gd name="connsiteX76" fmla="*/ 1277470 w 2657256"/>
                          <a:gd name="connsiteY76" fmla="*/ 753187 h 3370881"/>
                          <a:gd name="connsiteX77" fmla="*/ 1295400 w 2657256"/>
                          <a:gd name="connsiteY77" fmla="*/ 730776 h 3370881"/>
                          <a:gd name="connsiteX78" fmla="*/ 1317812 w 2657256"/>
                          <a:gd name="connsiteY78" fmla="*/ 708364 h 3370881"/>
                          <a:gd name="connsiteX79" fmla="*/ 1353670 w 2657256"/>
                          <a:gd name="connsiteY79" fmla="*/ 663540 h 3370881"/>
                          <a:gd name="connsiteX80" fmla="*/ 1371600 w 2657256"/>
                          <a:gd name="connsiteY80" fmla="*/ 636646 h 3370881"/>
                          <a:gd name="connsiteX81" fmla="*/ 1380565 w 2657256"/>
                          <a:gd name="connsiteY81" fmla="*/ 596305 h 3370881"/>
                          <a:gd name="connsiteX82" fmla="*/ 1385047 w 2657256"/>
                          <a:gd name="connsiteY82" fmla="*/ 582858 h 3370881"/>
                          <a:gd name="connsiteX83" fmla="*/ 1380565 w 2657256"/>
                          <a:gd name="connsiteY83" fmla="*/ 533552 h 3370881"/>
                          <a:gd name="connsiteX84" fmla="*/ 1367118 w 2657256"/>
                          <a:gd name="connsiteY84" fmla="*/ 524587 h 3370881"/>
                          <a:gd name="connsiteX85" fmla="*/ 1349188 w 2657256"/>
                          <a:gd name="connsiteY85" fmla="*/ 520105 h 3370881"/>
                          <a:gd name="connsiteX86" fmla="*/ 1326776 w 2657256"/>
                          <a:gd name="connsiteY86" fmla="*/ 511140 h 3370881"/>
                          <a:gd name="connsiteX87" fmla="*/ 1281953 w 2657256"/>
                          <a:gd name="connsiteY87" fmla="*/ 515623 h 3370881"/>
                          <a:gd name="connsiteX88" fmla="*/ 1250576 w 2657256"/>
                          <a:gd name="connsiteY88" fmla="*/ 529070 h 3370881"/>
                          <a:gd name="connsiteX89" fmla="*/ 1210235 w 2657256"/>
                          <a:gd name="connsiteY89" fmla="*/ 542517 h 3370881"/>
                          <a:gd name="connsiteX90" fmla="*/ 1183341 w 2657256"/>
                          <a:gd name="connsiteY90" fmla="*/ 555964 h 3370881"/>
                          <a:gd name="connsiteX91" fmla="*/ 1160929 w 2657256"/>
                          <a:gd name="connsiteY91" fmla="*/ 569411 h 3370881"/>
                          <a:gd name="connsiteX92" fmla="*/ 1134035 w 2657256"/>
                          <a:gd name="connsiteY92" fmla="*/ 578376 h 3370881"/>
                          <a:gd name="connsiteX93" fmla="*/ 1111623 w 2657256"/>
                          <a:gd name="connsiteY93" fmla="*/ 587340 h 3370881"/>
                          <a:gd name="connsiteX94" fmla="*/ 1084729 w 2657256"/>
                          <a:gd name="connsiteY94" fmla="*/ 596305 h 3370881"/>
                          <a:gd name="connsiteX95" fmla="*/ 986118 w 2657256"/>
                          <a:gd name="connsiteY95" fmla="*/ 591823 h 3370881"/>
                          <a:gd name="connsiteX96" fmla="*/ 927847 w 2657256"/>
                          <a:gd name="connsiteY96" fmla="*/ 578376 h 3370881"/>
                          <a:gd name="connsiteX97" fmla="*/ 896470 w 2657256"/>
                          <a:gd name="connsiteY97" fmla="*/ 555964 h 3370881"/>
                          <a:gd name="connsiteX98" fmla="*/ 883023 w 2657256"/>
                          <a:gd name="connsiteY98" fmla="*/ 546999 h 3370881"/>
                          <a:gd name="connsiteX99" fmla="*/ 865094 w 2657256"/>
                          <a:gd name="connsiteY99" fmla="*/ 497693 h 3370881"/>
                          <a:gd name="connsiteX100" fmla="*/ 869576 w 2657256"/>
                          <a:gd name="connsiteY100" fmla="*/ 403564 h 3370881"/>
                          <a:gd name="connsiteX101" fmla="*/ 874059 w 2657256"/>
                          <a:gd name="connsiteY101" fmla="*/ 385634 h 3370881"/>
                          <a:gd name="connsiteX102" fmla="*/ 883023 w 2657256"/>
                          <a:gd name="connsiteY102" fmla="*/ 372187 h 3370881"/>
                          <a:gd name="connsiteX103" fmla="*/ 909918 w 2657256"/>
                          <a:gd name="connsiteY103" fmla="*/ 363223 h 3370881"/>
                          <a:gd name="connsiteX104" fmla="*/ 914400 w 2657256"/>
                          <a:gd name="connsiteY104" fmla="*/ 385634 h 3370881"/>
                          <a:gd name="connsiteX105" fmla="*/ 909918 w 2657256"/>
                          <a:gd name="connsiteY105" fmla="*/ 408046 h 3370881"/>
                          <a:gd name="connsiteX106" fmla="*/ 900953 w 2657256"/>
                          <a:gd name="connsiteY106" fmla="*/ 466317 h 3370881"/>
                          <a:gd name="connsiteX107" fmla="*/ 905435 w 2657256"/>
                          <a:gd name="connsiteY107" fmla="*/ 515623 h 3370881"/>
                          <a:gd name="connsiteX108" fmla="*/ 932329 w 2657256"/>
                          <a:gd name="connsiteY108" fmla="*/ 551481 h 3370881"/>
                          <a:gd name="connsiteX109" fmla="*/ 954741 w 2657256"/>
                          <a:gd name="connsiteY109" fmla="*/ 560446 h 3370881"/>
                          <a:gd name="connsiteX110" fmla="*/ 972670 w 2657256"/>
                          <a:gd name="connsiteY110" fmla="*/ 569411 h 3370881"/>
                          <a:gd name="connsiteX111" fmla="*/ 1066800 w 2657256"/>
                          <a:gd name="connsiteY111" fmla="*/ 564929 h 3370881"/>
                          <a:gd name="connsiteX112" fmla="*/ 1111623 w 2657256"/>
                          <a:gd name="connsiteY112" fmla="*/ 551481 h 3370881"/>
                          <a:gd name="connsiteX113" fmla="*/ 1129553 w 2657256"/>
                          <a:gd name="connsiteY113" fmla="*/ 538034 h 3370881"/>
                          <a:gd name="connsiteX114" fmla="*/ 1156447 w 2657256"/>
                          <a:gd name="connsiteY114" fmla="*/ 511140 h 3370881"/>
                          <a:gd name="connsiteX115" fmla="*/ 1160929 w 2657256"/>
                          <a:gd name="connsiteY115" fmla="*/ 493211 h 3370881"/>
                          <a:gd name="connsiteX116" fmla="*/ 1178859 w 2657256"/>
                          <a:gd name="connsiteY116" fmla="*/ 331846 h 3370881"/>
                          <a:gd name="connsiteX117" fmla="*/ 1215315 w 2657256"/>
                          <a:gd name="connsiteY117" fmla="*/ 270289 h 3370881"/>
                          <a:gd name="connsiteX118" fmla="*/ 1214718 w 2657256"/>
                          <a:gd name="connsiteY118" fmla="*/ 367705 h 3370881"/>
                          <a:gd name="connsiteX119" fmla="*/ 1201270 w 2657256"/>
                          <a:gd name="connsiteY119" fmla="*/ 412529 h 3370881"/>
                          <a:gd name="connsiteX120" fmla="*/ 1210235 w 2657256"/>
                          <a:gd name="connsiteY120" fmla="*/ 461834 h 3370881"/>
                          <a:gd name="connsiteX121" fmla="*/ 1214718 w 2657256"/>
                          <a:gd name="connsiteY121" fmla="*/ 475281 h 3370881"/>
                          <a:gd name="connsiteX122" fmla="*/ 1228165 w 2657256"/>
                          <a:gd name="connsiteY122" fmla="*/ 484246 h 3370881"/>
                          <a:gd name="connsiteX123" fmla="*/ 1250576 w 2657256"/>
                          <a:gd name="connsiteY123" fmla="*/ 502176 h 3370881"/>
                          <a:gd name="connsiteX124" fmla="*/ 1317812 w 2657256"/>
                          <a:gd name="connsiteY124" fmla="*/ 497693 h 3370881"/>
                          <a:gd name="connsiteX125" fmla="*/ 1353670 w 2657256"/>
                          <a:gd name="connsiteY125" fmla="*/ 488729 h 3370881"/>
                          <a:gd name="connsiteX126" fmla="*/ 1506070 w 2657256"/>
                          <a:gd name="connsiteY126" fmla="*/ 457352 h 3370881"/>
                          <a:gd name="connsiteX127" fmla="*/ 1550894 w 2657256"/>
                          <a:gd name="connsiteY127" fmla="*/ 430458 h 3370881"/>
                          <a:gd name="connsiteX128" fmla="*/ 1564341 w 2657256"/>
                          <a:gd name="connsiteY128" fmla="*/ 417011 h 3370881"/>
                          <a:gd name="connsiteX129" fmla="*/ 1586753 w 2657256"/>
                          <a:gd name="connsiteY129" fmla="*/ 399081 h 3370881"/>
                          <a:gd name="connsiteX130" fmla="*/ 1595718 w 2657256"/>
                          <a:gd name="connsiteY130" fmla="*/ 381152 h 3370881"/>
                          <a:gd name="connsiteX131" fmla="*/ 1613139 w 2657256"/>
                          <a:gd name="connsiteY131" fmla="*/ 358910 h 3370881"/>
                          <a:gd name="connsiteX132" fmla="*/ 1620066 w 2657256"/>
                          <a:gd name="connsiteY132" fmla="*/ 291047 h 3370881"/>
                          <a:gd name="connsiteX133" fmla="*/ 1604852 w 2657256"/>
                          <a:gd name="connsiteY133" fmla="*/ 236279 h 3370881"/>
                          <a:gd name="connsiteX134" fmla="*/ 1537447 w 2657256"/>
                          <a:gd name="connsiteY134" fmla="*/ 188411 h 3370881"/>
                          <a:gd name="connsiteX135" fmla="*/ 1613647 w 2657256"/>
                          <a:gd name="connsiteY135" fmla="*/ 399081 h 3370881"/>
                          <a:gd name="connsiteX136" fmla="*/ 1627094 w 2657256"/>
                          <a:gd name="connsiteY136" fmla="*/ 417011 h 3370881"/>
                          <a:gd name="connsiteX137" fmla="*/ 1658470 w 2657256"/>
                          <a:gd name="connsiteY137" fmla="*/ 412529 h 3370881"/>
                          <a:gd name="connsiteX138" fmla="*/ 1685365 w 2657256"/>
                          <a:gd name="connsiteY138" fmla="*/ 390117 h 3370881"/>
                          <a:gd name="connsiteX139" fmla="*/ 1694329 w 2657256"/>
                          <a:gd name="connsiteY139" fmla="*/ 376670 h 3370881"/>
                          <a:gd name="connsiteX140" fmla="*/ 1734670 w 2657256"/>
                          <a:gd name="connsiteY140" fmla="*/ 354258 h 3370881"/>
                          <a:gd name="connsiteX141" fmla="*/ 1743635 w 2657256"/>
                          <a:gd name="connsiteY141" fmla="*/ 340811 h 3370881"/>
                          <a:gd name="connsiteX142" fmla="*/ 1757082 w 2657256"/>
                          <a:gd name="connsiteY142" fmla="*/ 336329 h 3370881"/>
                          <a:gd name="connsiteX143" fmla="*/ 1843909 w 2657256"/>
                          <a:gd name="connsiteY143" fmla="*/ 262341 h 3370881"/>
                          <a:gd name="connsiteX144" fmla="*/ 1842471 w 2657256"/>
                          <a:gd name="connsiteY144" fmla="*/ 202194 h 3370881"/>
                          <a:gd name="connsiteX145" fmla="*/ 1828094 w 2657256"/>
                          <a:gd name="connsiteY145" fmla="*/ 136767 h 3370881"/>
                          <a:gd name="connsiteX146" fmla="*/ 1772023 w 2657256"/>
                          <a:gd name="connsiteY146" fmla="*/ 77249 h 3370881"/>
                          <a:gd name="connsiteX147" fmla="*/ 1948888 w 2657256"/>
                          <a:gd name="connsiteY147" fmla="*/ 178018 h 3370881"/>
                          <a:gd name="connsiteX148" fmla="*/ 1952362 w 2657256"/>
                          <a:gd name="connsiteY148" fmla="*/ 254265 h 3370881"/>
                          <a:gd name="connsiteX149" fmla="*/ 1874221 w 2657256"/>
                          <a:gd name="connsiteY149" fmla="*/ 318698 h 3370881"/>
                          <a:gd name="connsiteX150" fmla="*/ 1788459 w 2657256"/>
                          <a:gd name="connsiteY150" fmla="*/ 367705 h 3370881"/>
                          <a:gd name="connsiteX151" fmla="*/ 1761565 w 2657256"/>
                          <a:gd name="connsiteY151" fmla="*/ 390117 h 3370881"/>
                          <a:gd name="connsiteX152" fmla="*/ 1783976 w 2657256"/>
                          <a:gd name="connsiteY152" fmla="*/ 399081 h 3370881"/>
                          <a:gd name="connsiteX153" fmla="*/ 1878106 w 2657256"/>
                          <a:gd name="connsiteY153" fmla="*/ 390117 h 3370881"/>
                          <a:gd name="connsiteX154" fmla="*/ 1891553 w 2657256"/>
                          <a:gd name="connsiteY154" fmla="*/ 381152 h 3370881"/>
                          <a:gd name="connsiteX155" fmla="*/ 1918447 w 2657256"/>
                          <a:gd name="connsiteY155" fmla="*/ 372187 h 3370881"/>
                          <a:gd name="connsiteX156" fmla="*/ 1940859 w 2657256"/>
                          <a:gd name="connsiteY156" fmla="*/ 358740 h 3370881"/>
                          <a:gd name="connsiteX157" fmla="*/ 1954306 w 2657256"/>
                          <a:gd name="connsiteY157" fmla="*/ 354258 h 3370881"/>
                          <a:gd name="connsiteX158" fmla="*/ 2087270 w 2657256"/>
                          <a:gd name="connsiteY158" fmla="*/ 218082 h 3370881"/>
                          <a:gd name="connsiteX159" fmla="*/ 2064254 w 2657256"/>
                          <a:gd name="connsiteY159" fmla="*/ 20406 h 3370881"/>
                          <a:gd name="connsiteX160" fmla="*/ 2153472 w 2657256"/>
                          <a:gd name="connsiteY160" fmla="*/ 107654 h 3370881"/>
                          <a:gd name="connsiteX161" fmla="*/ 2167479 w 2657256"/>
                          <a:gd name="connsiteY161" fmla="*/ 234168 h 3370881"/>
                          <a:gd name="connsiteX162" fmla="*/ 2125850 w 2657256"/>
                          <a:gd name="connsiteY162" fmla="*/ 258531 h 3370881"/>
                          <a:gd name="connsiteX163" fmla="*/ 2096795 w 2657256"/>
                          <a:gd name="connsiteY163" fmla="*/ 316507 h 3370881"/>
                          <a:gd name="connsiteX164" fmla="*/ 1999129 w 2657256"/>
                          <a:gd name="connsiteY164" fmla="*/ 358740 h 3370881"/>
                          <a:gd name="connsiteX165" fmla="*/ 1994647 w 2657256"/>
                          <a:gd name="connsiteY165" fmla="*/ 372187 h 3370881"/>
                          <a:gd name="connsiteX166" fmla="*/ 2039470 w 2657256"/>
                          <a:gd name="connsiteY166" fmla="*/ 390117 h 3370881"/>
                          <a:gd name="connsiteX167" fmla="*/ 2115670 w 2657256"/>
                          <a:gd name="connsiteY167" fmla="*/ 390117 h 3370881"/>
                          <a:gd name="connsiteX168" fmla="*/ 2160494 w 2657256"/>
                          <a:gd name="connsiteY168" fmla="*/ 376670 h 3370881"/>
                          <a:gd name="connsiteX169" fmla="*/ 2191870 w 2657256"/>
                          <a:gd name="connsiteY169" fmla="*/ 363223 h 3370881"/>
                          <a:gd name="connsiteX170" fmla="*/ 2205318 w 2657256"/>
                          <a:gd name="connsiteY170" fmla="*/ 358740 h 3370881"/>
                          <a:gd name="connsiteX171" fmla="*/ 2232212 w 2657256"/>
                          <a:gd name="connsiteY171" fmla="*/ 340811 h 3370881"/>
                          <a:gd name="connsiteX172" fmla="*/ 2312894 w 2657256"/>
                          <a:gd name="connsiteY172" fmla="*/ 183929 h 3370881"/>
                          <a:gd name="connsiteX173" fmla="*/ 2339788 w 2657256"/>
                          <a:gd name="connsiteY173" fmla="*/ 151 h 3370881"/>
                          <a:gd name="connsiteX174" fmla="*/ 2357718 w 2657256"/>
                          <a:gd name="connsiteY174" fmla="*/ 215305 h 3370881"/>
                          <a:gd name="connsiteX175" fmla="*/ 2254623 w 2657256"/>
                          <a:gd name="connsiteY175" fmla="*/ 376670 h 3370881"/>
                          <a:gd name="connsiteX176" fmla="*/ 2245659 w 2657256"/>
                          <a:gd name="connsiteY176" fmla="*/ 390117 h 3370881"/>
                          <a:gd name="connsiteX177" fmla="*/ 2254623 w 2657256"/>
                          <a:gd name="connsiteY177" fmla="*/ 403564 h 3370881"/>
                          <a:gd name="connsiteX178" fmla="*/ 2353235 w 2657256"/>
                          <a:gd name="connsiteY178" fmla="*/ 399081 h 3370881"/>
                          <a:gd name="connsiteX179" fmla="*/ 2366682 w 2657256"/>
                          <a:gd name="connsiteY179" fmla="*/ 394599 h 3370881"/>
                          <a:gd name="connsiteX180" fmla="*/ 2389094 w 2657256"/>
                          <a:gd name="connsiteY180" fmla="*/ 390117 h 3370881"/>
                          <a:gd name="connsiteX181" fmla="*/ 2424953 w 2657256"/>
                          <a:gd name="connsiteY181" fmla="*/ 367705 h 3370881"/>
                          <a:gd name="connsiteX182" fmla="*/ 2528047 w 2657256"/>
                          <a:gd name="connsiteY182" fmla="*/ 292700 h 3370881"/>
                          <a:gd name="connsiteX183" fmla="*/ 2541495 w 2657256"/>
                          <a:gd name="connsiteY183" fmla="*/ 62906 h 3370881"/>
                          <a:gd name="connsiteX184" fmla="*/ 2591304 w 2657256"/>
                          <a:gd name="connsiteY184" fmla="*/ 214081 h 3370881"/>
                          <a:gd name="connsiteX185" fmla="*/ 2612315 w 2657256"/>
                          <a:gd name="connsiteY185" fmla="*/ 290907 h 3370881"/>
                          <a:gd name="connsiteX186" fmla="*/ 2650863 w 2657256"/>
                          <a:gd name="connsiteY186" fmla="*/ 344994 h 3370881"/>
                          <a:gd name="connsiteX187" fmla="*/ 2465294 w 2657256"/>
                          <a:gd name="connsiteY187" fmla="*/ 399081 h 3370881"/>
                          <a:gd name="connsiteX188" fmla="*/ 2442882 w 2657256"/>
                          <a:gd name="connsiteY188" fmla="*/ 403564 h 3370881"/>
                          <a:gd name="connsiteX189" fmla="*/ 2398059 w 2657256"/>
                          <a:gd name="connsiteY189" fmla="*/ 417011 h 3370881"/>
                          <a:gd name="connsiteX190" fmla="*/ 2375647 w 2657256"/>
                          <a:gd name="connsiteY190" fmla="*/ 425976 h 3370881"/>
                          <a:gd name="connsiteX191" fmla="*/ 2357718 w 2657256"/>
                          <a:gd name="connsiteY191" fmla="*/ 430458 h 3370881"/>
                          <a:gd name="connsiteX192" fmla="*/ 2344270 w 2657256"/>
                          <a:gd name="connsiteY192" fmla="*/ 461834 h 3370881"/>
                          <a:gd name="connsiteX193" fmla="*/ 2353235 w 2657256"/>
                          <a:gd name="connsiteY193" fmla="*/ 502176 h 3370881"/>
                          <a:gd name="connsiteX194" fmla="*/ 2362200 w 2657256"/>
                          <a:gd name="connsiteY194" fmla="*/ 515623 h 3370881"/>
                          <a:gd name="connsiteX195" fmla="*/ 2344270 w 2657256"/>
                          <a:gd name="connsiteY195" fmla="*/ 587340 h 3370881"/>
                          <a:gd name="connsiteX196" fmla="*/ 2321859 w 2657256"/>
                          <a:gd name="connsiteY196" fmla="*/ 614234 h 3370881"/>
                          <a:gd name="connsiteX197" fmla="*/ 2308412 w 2657256"/>
                          <a:gd name="connsiteY197" fmla="*/ 636646 h 3370881"/>
                          <a:gd name="connsiteX198" fmla="*/ 2281518 w 2657256"/>
                          <a:gd name="connsiteY198" fmla="*/ 641129 h 3370881"/>
                          <a:gd name="connsiteX199" fmla="*/ 2259106 w 2657256"/>
                          <a:gd name="connsiteY199" fmla="*/ 636646 h 3370881"/>
                          <a:gd name="connsiteX200" fmla="*/ 2277035 w 2657256"/>
                          <a:gd name="connsiteY200" fmla="*/ 578376 h 3370881"/>
                          <a:gd name="connsiteX201" fmla="*/ 2290482 w 2657256"/>
                          <a:gd name="connsiteY201" fmla="*/ 542517 h 3370881"/>
                          <a:gd name="connsiteX202" fmla="*/ 2286000 w 2657256"/>
                          <a:gd name="connsiteY202" fmla="*/ 506658 h 3370881"/>
                          <a:gd name="connsiteX203" fmla="*/ 2245659 w 2657256"/>
                          <a:gd name="connsiteY203" fmla="*/ 448387 h 3370881"/>
                          <a:gd name="connsiteX204" fmla="*/ 2200835 w 2657256"/>
                          <a:gd name="connsiteY204" fmla="*/ 430458 h 3370881"/>
                          <a:gd name="connsiteX205" fmla="*/ 2169459 w 2657256"/>
                          <a:gd name="connsiteY205" fmla="*/ 425976 h 3370881"/>
                          <a:gd name="connsiteX206" fmla="*/ 2102223 w 2657256"/>
                          <a:gd name="connsiteY206" fmla="*/ 430458 h 3370881"/>
                          <a:gd name="connsiteX207" fmla="*/ 2084294 w 2657256"/>
                          <a:gd name="connsiteY207" fmla="*/ 439423 h 3370881"/>
                          <a:gd name="connsiteX208" fmla="*/ 2070847 w 2657256"/>
                          <a:gd name="connsiteY208" fmla="*/ 443905 h 3370881"/>
                          <a:gd name="connsiteX209" fmla="*/ 2061882 w 2657256"/>
                          <a:gd name="connsiteY209" fmla="*/ 461834 h 3370881"/>
                          <a:gd name="connsiteX210" fmla="*/ 2034988 w 2657256"/>
                          <a:gd name="connsiteY210" fmla="*/ 475281 h 3370881"/>
                          <a:gd name="connsiteX211" fmla="*/ 1783976 w 2657256"/>
                          <a:gd name="connsiteY211" fmla="*/ 479764 h 3370881"/>
                          <a:gd name="connsiteX212" fmla="*/ 1766047 w 2657256"/>
                          <a:gd name="connsiteY212" fmla="*/ 488729 h 3370881"/>
                          <a:gd name="connsiteX213" fmla="*/ 1703294 w 2657256"/>
                          <a:gd name="connsiteY213" fmla="*/ 506658 h 3370881"/>
                          <a:gd name="connsiteX214" fmla="*/ 1689847 w 2657256"/>
                          <a:gd name="connsiteY214" fmla="*/ 511140 h 3370881"/>
                          <a:gd name="connsiteX215" fmla="*/ 1676400 w 2657256"/>
                          <a:gd name="connsiteY215" fmla="*/ 520105 h 3370881"/>
                          <a:gd name="connsiteX216" fmla="*/ 1649506 w 2657256"/>
                          <a:gd name="connsiteY216" fmla="*/ 529070 h 3370881"/>
                          <a:gd name="connsiteX217" fmla="*/ 1636059 w 2657256"/>
                          <a:gd name="connsiteY217" fmla="*/ 538034 h 3370881"/>
                          <a:gd name="connsiteX218" fmla="*/ 1622612 w 2657256"/>
                          <a:gd name="connsiteY218" fmla="*/ 551481 h 3370881"/>
                          <a:gd name="connsiteX219" fmla="*/ 1609165 w 2657256"/>
                          <a:gd name="connsiteY219" fmla="*/ 555964 h 3370881"/>
                          <a:gd name="connsiteX220" fmla="*/ 1577788 w 2657256"/>
                          <a:gd name="connsiteY220" fmla="*/ 587340 h 3370881"/>
                          <a:gd name="connsiteX221" fmla="*/ 1568823 w 2657256"/>
                          <a:gd name="connsiteY221" fmla="*/ 600787 h 3370881"/>
                          <a:gd name="connsiteX222" fmla="*/ 1555376 w 2657256"/>
                          <a:gd name="connsiteY222" fmla="*/ 614234 h 3370881"/>
                          <a:gd name="connsiteX223" fmla="*/ 1524000 w 2657256"/>
                          <a:gd name="connsiteY223" fmla="*/ 654576 h 3370881"/>
                          <a:gd name="connsiteX224" fmla="*/ 1519518 w 2657256"/>
                          <a:gd name="connsiteY224" fmla="*/ 668023 h 3370881"/>
                          <a:gd name="connsiteX225" fmla="*/ 1528482 w 2657256"/>
                          <a:gd name="connsiteY225" fmla="*/ 708364 h 3370881"/>
                          <a:gd name="connsiteX226" fmla="*/ 1537447 w 2657256"/>
                          <a:gd name="connsiteY226" fmla="*/ 721811 h 3370881"/>
                          <a:gd name="connsiteX227" fmla="*/ 1568823 w 2657256"/>
                          <a:gd name="connsiteY227" fmla="*/ 712846 h 3370881"/>
                          <a:gd name="connsiteX228" fmla="*/ 1600200 w 2657256"/>
                          <a:gd name="connsiteY228" fmla="*/ 712846 h 3370881"/>
                          <a:gd name="connsiteX229" fmla="*/ 1631576 w 2657256"/>
                          <a:gd name="connsiteY229" fmla="*/ 690434 h 3370881"/>
                          <a:gd name="connsiteX230" fmla="*/ 1645023 w 2657256"/>
                          <a:gd name="connsiteY230" fmla="*/ 676987 h 3370881"/>
                          <a:gd name="connsiteX231" fmla="*/ 1685365 w 2657256"/>
                          <a:gd name="connsiteY231" fmla="*/ 645611 h 3370881"/>
                          <a:gd name="connsiteX232" fmla="*/ 1716741 w 2657256"/>
                          <a:gd name="connsiteY232" fmla="*/ 614234 h 3370881"/>
                          <a:gd name="connsiteX233" fmla="*/ 1748118 w 2657256"/>
                          <a:gd name="connsiteY233" fmla="*/ 596305 h 3370881"/>
                          <a:gd name="connsiteX234" fmla="*/ 1761565 w 2657256"/>
                          <a:gd name="connsiteY234" fmla="*/ 591823 h 3370881"/>
                          <a:gd name="connsiteX235" fmla="*/ 1779494 w 2657256"/>
                          <a:gd name="connsiteY235" fmla="*/ 582858 h 3370881"/>
                          <a:gd name="connsiteX236" fmla="*/ 1815353 w 2657256"/>
                          <a:gd name="connsiteY236" fmla="*/ 573893 h 3370881"/>
                          <a:gd name="connsiteX237" fmla="*/ 2030506 w 2657256"/>
                          <a:gd name="connsiteY237" fmla="*/ 578376 h 3370881"/>
                          <a:gd name="connsiteX238" fmla="*/ 2017059 w 2657256"/>
                          <a:gd name="connsiteY238" fmla="*/ 600787 h 3370881"/>
                          <a:gd name="connsiteX239" fmla="*/ 1981200 w 2657256"/>
                          <a:gd name="connsiteY239" fmla="*/ 636646 h 3370881"/>
                          <a:gd name="connsiteX240" fmla="*/ 1967753 w 2657256"/>
                          <a:gd name="connsiteY240" fmla="*/ 650093 h 3370881"/>
                          <a:gd name="connsiteX241" fmla="*/ 1936376 w 2657256"/>
                          <a:gd name="connsiteY241" fmla="*/ 690434 h 3370881"/>
                          <a:gd name="connsiteX242" fmla="*/ 1905000 w 2657256"/>
                          <a:gd name="connsiteY242" fmla="*/ 717329 h 3370881"/>
                          <a:gd name="connsiteX243" fmla="*/ 1860176 w 2657256"/>
                          <a:gd name="connsiteY243" fmla="*/ 735258 h 3370881"/>
                          <a:gd name="connsiteX244" fmla="*/ 1788459 w 2657256"/>
                          <a:gd name="connsiteY244" fmla="*/ 744223 h 3370881"/>
                          <a:gd name="connsiteX245" fmla="*/ 1846729 w 2657256"/>
                          <a:gd name="connsiteY245" fmla="*/ 802493 h 3370881"/>
                          <a:gd name="connsiteX246" fmla="*/ 1913965 w 2657256"/>
                          <a:gd name="connsiteY246" fmla="*/ 829387 h 3370881"/>
                          <a:gd name="connsiteX247" fmla="*/ 1922929 w 2657256"/>
                          <a:gd name="connsiteY247" fmla="*/ 842834 h 3370881"/>
                          <a:gd name="connsiteX248" fmla="*/ 1967753 w 2657256"/>
                          <a:gd name="connsiteY248" fmla="*/ 883176 h 3370881"/>
                          <a:gd name="connsiteX249" fmla="*/ 1981200 w 2657256"/>
                          <a:gd name="connsiteY249" fmla="*/ 896623 h 3370881"/>
                          <a:gd name="connsiteX250" fmla="*/ 1994647 w 2657256"/>
                          <a:gd name="connsiteY250" fmla="*/ 905587 h 3370881"/>
                          <a:gd name="connsiteX251" fmla="*/ 2021541 w 2657256"/>
                          <a:gd name="connsiteY251" fmla="*/ 927999 h 3370881"/>
                          <a:gd name="connsiteX252" fmla="*/ 2030506 w 2657256"/>
                          <a:gd name="connsiteY252" fmla="*/ 941446 h 3370881"/>
                          <a:gd name="connsiteX253" fmla="*/ 2057400 w 2657256"/>
                          <a:gd name="connsiteY253" fmla="*/ 968340 h 3370881"/>
                          <a:gd name="connsiteX254" fmla="*/ 2088776 w 2657256"/>
                          <a:gd name="connsiteY254" fmla="*/ 1013164 h 3370881"/>
                          <a:gd name="connsiteX255" fmla="*/ 2115670 w 2657256"/>
                          <a:gd name="connsiteY255" fmla="*/ 1057987 h 3370881"/>
                          <a:gd name="connsiteX256" fmla="*/ 2120153 w 2657256"/>
                          <a:gd name="connsiteY256" fmla="*/ 1089364 h 3370881"/>
                          <a:gd name="connsiteX257" fmla="*/ 2138082 w 2657256"/>
                          <a:gd name="connsiteY257" fmla="*/ 1143152 h 3370881"/>
                          <a:gd name="connsiteX258" fmla="*/ 2147047 w 2657256"/>
                          <a:gd name="connsiteY258" fmla="*/ 1196940 h 3370881"/>
                          <a:gd name="connsiteX259" fmla="*/ 2151529 w 2657256"/>
                          <a:gd name="connsiteY259" fmla="*/ 1210387 h 3370881"/>
                          <a:gd name="connsiteX260" fmla="*/ 2156012 w 2657256"/>
                          <a:gd name="connsiteY260" fmla="*/ 1228317 h 3370881"/>
                          <a:gd name="connsiteX261" fmla="*/ 2173941 w 2657256"/>
                          <a:gd name="connsiteY261" fmla="*/ 1295552 h 3370881"/>
                          <a:gd name="connsiteX262" fmla="*/ 2182906 w 2657256"/>
                          <a:gd name="connsiteY262" fmla="*/ 1313481 h 3370881"/>
                          <a:gd name="connsiteX263" fmla="*/ 2187388 w 2657256"/>
                          <a:gd name="connsiteY263" fmla="*/ 1331411 h 3370881"/>
                          <a:gd name="connsiteX264" fmla="*/ 2214282 w 2657256"/>
                          <a:gd name="connsiteY264" fmla="*/ 1385199 h 3370881"/>
                          <a:gd name="connsiteX265" fmla="*/ 2218765 w 2657256"/>
                          <a:gd name="connsiteY265" fmla="*/ 1403129 h 3370881"/>
                          <a:gd name="connsiteX266" fmla="*/ 2223247 w 2657256"/>
                          <a:gd name="connsiteY266" fmla="*/ 1430023 h 3370881"/>
                          <a:gd name="connsiteX267" fmla="*/ 2236694 w 2657256"/>
                          <a:gd name="connsiteY267" fmla="*/ 1456917 h 3370881"/>
                          <a:gd name="connsiteX268" fmla="*/ 2249794 w 2657256"/>
                          <a:gd name="connsiteY268" fmla="*/ 1524624 h 3370881"/>
                          <a:gd name="connsiteX269" fmla="*/ 2241176 w 2657256"/>
                          <a:gd name="connsiteY269" fmla="*/ 1577940 h 3370881"/>
                          <a:gd name="connsiteX270" fmla="*/ 2245659 w 2657256"/>
                          <a:gd name="connsiteY270" fmla="*/ 1595870 h 3370881"/>
                          <a:gd name="connsiteX271" fmla="*/ 2249634 w 2657256"/>
                          <a:gd name="connsiteY271" fmla="*/ 1685855 h 3370881"/>
                          <a:gd name="connsiteX272" fmla="*/ 2227729 w 2657256"/>
                          <a:gd name="connsiteY272" fmla="*/ 1716893 h 3370881"/>
                          <a:gd name="connsiteX273" fmla="*/ 2240500 w 2657256"/>
                          <a:gd name="connsiteY273" fmla="*/ 1674269 h 3370881"/>
                          <a:gd name="connsiteX274" fmla="*/ 2235341 w 2657256"/>
                          <a:gd name="connsiteY274" fmla="*/ 1788611 h 3370881"/>
                          <a:gd name="connsiteX275" fmla="*/ 2230689 w 2657256"/>
                          <a:gd name="connsiteY275" fmla="*/ 1823963 h 3370881"/>
                          <a:gd name="connsiteX276" fmla="*/ 2226207 w 2657256"/>
                          <a:gd name="connsiteY276" fmla="*/ 1824470 h 3370881"/>
                          <a:gd name="connsiteX277" fmla="*/ 2208278 w 2657256"/>
                          <a:gd name="connsiteY277" fmla="*/ 1869293 h 3370881"/>
                          <a:gd name="connsiteX278" fmla="*/ 2195168 w 2657256"/>
                          <a:gd name="connsiteY278" fmla="*/ 1882740 h 3370881"/>
                          <a:gd name="connsiteX279" fmla="*/ 2203458 w 2657256"/>
                          <a:gd name="connsiteY279" fmla="*/ 1918938 h 3370881"/>
                          <a:gd name="connsiteX280" fmla="*/ 2204134 w 2657256"/>
                          <a:gd name="connsiteY280" fmla="*/ 1949806 h 3370881"/>
                          <a:gd name="connsiteX281" fmla="*/ 2226545 w 2657256"/>
                          <a:gd name="connsiteY281" fmla="*/ 1954627 h 3370881"/>
                          <a:gd name="connsiteX282" fmla="*/ 2241176 w 2657256"/>
                          <a:gd name="connsiteY282" fmla="*/ 2012729 h 3370881"/>
                          <a:gd name="connsiteX283" fmla="*/ 2263588 w 2657256"/>
                          <a:gd name="connsiteY283" fmla="*/ 2057552 h 3370881"/>
                          <a:gd name="connsiteX284" fmla="*/ 2286000 w 2657256"/>
                          <a:gd name="connsiteY284" fmla="*/ 2084446 h 3370881"/>
                          <a:gd name="connsiteX285" fmla="*/ 2299447 w 2657256"/>
                          <a:gd name="connsiteY285" fmla="*/ 2124787 h 3370881"/>
                          <a:gd name="connsiteX286" fmla="*/ 2321859 w 2657256"/>
                          <a:gd name="connsiteY286" fmla="*/ 2151681 h 3370881"/>
                          <a:gd name="connsiteX287" fmla="*/ 2344270 w 2657256"/>
                          <a:gd name="connsiteY287" fmla="*/ 2205470 h 3370881"/>
                          <a:gd name="connsiteX288" fmla="*/ 2348753 w 2657256"/>
                          <a:gd name="connsiteY288" fmla="*/ 2223399 h 3370881"/>
                          <a:gd name="connsiteX289" fmla="*/ 2366682 w 2657256"/>
                          <a:gd name="connsiteY289" fmla="*/ 2263740 h 3370881"/>
                          <a:gd name="connsiteX290" fmla="*/ 2375647 w 2657256"/>
                          <a:gd name="connsiteY290" fmla="*/ 2286152 h 3370881"/>
                          <a:gd name="connsiteX291" fmla="*/ 2380129 w 2657256"/>
                          <a:gd name="connsiteY291" fmla="*/ 2308564 h 3370881"/>
                          <a:gd name="connsiteX292" fmla="*/ 2389094 w 2657256"/>
                          <a:gd name="connsiteY292" fmla="*/ 2335458 h 3370881"/>
                          <a:gd name="connsiteX293" fmla="*/ 2393576 w 2657256"/>
                          <a:gd name="connsiteY293" fmla="*/ 2380281 h 3370881"/>
                          <a:gd name="connsiteX294" fmla="*/ 2398059 w 2657256"/>
                          <a:gd name="connsiteY294" fmla="*/ 2393729 h 3370881"/>
                          <a:gd name="connsiteX295" fmla="*/ 2419794 w 2657256"/>
                          <a:gd name="connsiteY295" fmla="*/ 2447517 h 3370881"/>
                          <a:gd name="connsiteX296" fmla="*/ 2427343 w 2657256"/>
                          <a:gd name="connsiteY296" fmla="*/ 2564058 h 3370881"/>
                          <a:gd name="connsiteX297" fmla="*/ 2389094 w 2657256"/>
                          <a:gd name="connsiteY297" fmla="*/ 2837481 h 3370881"/>
                          <a:gd name="connsiteX298" fmla="*/ 2380129 w 2657256"/>
                          <a:gd name="connsiteY298" fmla="*/ 2859893 h 3370881"/>
                          <a:gd name="connsiteX299" fmla="*/ 2357718 w 2657256"/>
                          <a:gd name="connsiteY299" fmla="*/ 2913681 h 3370881"/>
                          <a:gd name="connsiteX300" fmla="*/ 2348753 w 2657256"/>
                          <a:gd name="connsiteY300" fmla="*/ 2936093 h 3370881"/>
                          <a:gd name="connsiteX301" fmla="*/ 2339788 w 2657256"/>
                          <a:gd name="connsiteY301" fmla="*/ 2971952 h 3370881"/>
                          <a:gd name="connsiteX302" fmla="*/ 2326341 w 2657256"/>
                          <a:gd name="connsiteY302" fmla="*/ 2994364 h 3370881"/>
                          <a:gd name="connsiteX303" fmla="*/ 2317376 w 2657256"/>
                          <a:gd name="connsiteY303" fmla="*/ 3025740 h 3370881"/>
                          <a:gd name="connsiteX304" fmla="*/ 2303929 w 2657256"/>
                          <a:gd name="connsiteY304" fmla="*/ 3048152 h 3370881"/>
                          <a:gd name="connsiteX305" fmla="*/ 2290482 w 2657256"/>
                          <a:gd name="connsiteY305" fmla="*/ 3079529 h 3370881"/>
                          <a:gd name="connsiteX306" fmla="*/ 2272553 w 2657256"/>
                          <a:gd name="connsiteY306" fmla="*/ 3084011 h 3370881"/>
                          <a:gd name="connsiteX307" fmla="*/ 2259106 w 2657256"/>
                          <a:gd name="connsiteY307" fmla="*/ 3088493 h 3370881"/>
                          <a:gd name="connsiteX308" fmla="*/ 2241176 w 2657256"/>
                          <a:gd name="connsiteY308" fmla="*/ 3092976 h 3370881"/>
                          <a:gd name="connsiteX309" fmla="*/ 2209800 w 2657256"/>
                          <a:gd name="connsiteY309" fmla="*/ 3101940 h 3370881"/>
                          <a:gd name="connsiteX310" fmla="*/ 2205318 w 2657256"/>
                          <a:gd name="connsiteY310" fmla="*/ 3039187 h 3370881"/>
                          <a:gd name="connsiteX311" fmla="*/ 2218765 w 2657256"/>
                          <a:gd name="connsiteY311" fmla="*/ 3021258 h 3370881"/>
                          <a:gd name="connsiteX312" fmla="*/ 2245659 w 2657256"/>
                          <a:gd name="connsiteY312" fmla="*/ 2971952 h 3370881"/>
                          <a:gd name="connsiteX313" fmla="*/ 2268070 w 2657256"/>
                          <a:gd name="connsiteY313" fmla="*/ 2945058 h 3370881"/>
                          <a:gd name="connsiteX314" fmla="*/ 2298550 w 2657256"/>
                          <a:gd name="connsiteY314" fmla="*/ 2568540 h 3370881"/>
                          <a:gd name="connsiteX315" fmla="*/ 2284986 w 2657256"/>
                          <a:gd name="connsiteY315" fmla="*/ 2532681 h 3370881"/>
                          <a:gd name="connsiteX316" fmla="*/ 2293273 w 2657256"/>
                          <a:gd name="connsiteY316" fmla="*/ 2496653 h 3370881"/>
                          <a:gd name="connsiteX317" fmla="*/ 2278152 w 2657256"/>
                          <a:gd name="connsiteY317" fmla="*/ 2475178 h 3370881"/>
                          <a:gd name="connsiteX318" fmla="*/ 2245659 w 2657256"/>
                          <a:gd name="connsiteY318" fmla="*/ 2389247 h 3370881"/>
                          <a:gd name="connsiteX319" fmla="*/ 2195507 w 2657256"/>
                          <a:gd name="connsiteY319" fmla="*/ 2241328 h 3370881"/>
                          <a:gd name="connsiteX320" fmla="*/ 2083786 w 2657256"/>
                          <a:gd name="connsiteY320" fmla="*/ 2040300 h 3370881"/>
                          <a:gd name="connsiteX321" fmla="*/ 2048773 w 2657256"/>
                          <a:gd name="connsiteY321" fmla="*/ 2017971 h 3370881"/>
                          <a:gd name="connsiteX322" fmla="*/ 2074314 w 2657256"/>
                          <a:gd name="connsiteY322" fmla="*/ 2011967 h 3370881"/>
                          <a:gd name="connsiteX323" fmla="*/ 2034988 w 2657256"/>
                          <a:gd name="connsiteY323" fmla="*/ 2003764 h 3370881"/>
                          <a:gd name="connsiteX324" fmla="*/ 2026023 w 2657256"/>
                          <a:gd name="connsiteY324" fmla="*/ 2026176 h 3370881"/>
                          <a:gd name="connsiteX325" fmla="*/ 2021541 w 2657256"/>
                          <a:gd name="connsiteY325" fmla="*/ 2039623 h 3370881"/>
                          <a:gd name="connsiteX326" fmla="*/ 1999129 w 2657256"/>
                          <a:gd name="connsiteY326" fmla="*/ 2053070 h 3370881"/>
                          <a:gd name="connsiteX327" fmla="*/ 1990165 w 2657256"/>
                          <a:gd name="connsiteY327" fmla="*/ 2070999 h 3370881"/>
                          <a:gd name="connsiteX328" fmla="*/ 1967753 w 2657256"/>
                          <a:gd name="connsiteY328" fmla="*/ 2106858 h 3370881"/>
                          <a:gd name="connsiteX329" fmla="*/ 1981200 w 2657256"/>
                          <a:gd name="connsiteY329" fmla="*/ 2223399 h 3370881"/>
                          <a:gd name="connsiteX330" fmla="*/ 1994647 w 2657256"/>
                          <a:gd name="connsiteY330" fmla="*/ 2254776 h 3370881"/>
                          <a:gd name="connsiteX331" fmla="*/ 2003612 w 2657256"/>
                          <a:gd name="connsiteY331" fmla="*/ 2272705 h 3370881"/>
                          <a:gd name="connsiteX332" fmla="*/ 2026023 w 2657256"/>
                          <a:gd name="connsiteY332" fmla="*/ 2304081 h 3370881"/>
                          <a:gd name="connsiteX333" fmla="*/ 2043953 w 2657256"/>
                          <a:gd name="connsiteY333" fmla="*/ 2348905 h 3370881"/>
                          <a:gd name="connsiteX334" fmla="*/ 2061882 w 2657256"/>
                          <a:gd name="connsiteY334" fmla="*/ 2371317 h 3370881"/>
                          <a:gd name="connsiteX335" fmla="*/ 2088776 w 2657256"/>
                          <a:gd name="connsiteY335" fmla="*/ 2434070 h 3370881"/>
                          <a:gd name="connsiteX336" fmla="*/ 2102223 w 2657256"/>
                          <a:gd name="connsiteY336" fmla="*/ 2465446 h 3370881"/>
                          <a:gd name="connsiteX337" fmla="*/ 2106706 w 2657256"/>
                          <a:gd name="connsiteY337" fmla="*/ 2496823 h 3370881"/>
                          <a:gd name="connsiteX338" fmla="*/ 2124635 w 2657256"/>
                          <a:gd name="connsiteY338" fmla="*/ 2559576 h 3370881"/>
                          <a:gd name="connsiteX339" fmla="*/ 2138082 w 2657256"/>
                          <a:gd name="connsiteY339" fmla="*/ 2649223 h 3370881"/>
                          <a:gd name="connsiteX340" fmla="*/ 2147047 w 2657256"/>
                          <a:gd name="connsiteY340" fmla="*/ 2685081 h 3370881"/>
                          <a:gd name="connsiteX341" fmla="*/ 2151529 w 2657256"/>
                          <a:gd name="connsiteY341" fmla="*/ 2716458 h 3370881"/>
                          <a:gd name="connsiteX342" fmla="*/ 2160494 w 2657256"/>
                          <a:gd name="connsiteY342" fmla="*/ 2770246 h 3370881"/>
                          <a:gd name="connsiteX343" fmla="*/ 2156012 w 2657256"/>
                          <a:gd name="connsiteY343" fmla="*/ 2962987 h 3370881"/>
                          <a:gd name="connsiteX344" fmla="*/ 2138082 w 2657256"/>
                          <a:gd name="connsiteY344" fmla="*/ 3043670 h 3370881"/>
                          <a:gd name="connsiteX345" fmla="*/ 2133600 w 2657256"/>
                          <a:gd name="connsiteY345" fmla="*/ 3061599 h 3370881"/>
                          <a:gd name="connsiteX346" fmla="*/ 2120153 w 2657256"/>
                          <a:gd name="connsiteY346" fmla="*/ 3079529 h 3370881"/>
                          <a:gd name="connsiteX347" fmla="*/ 2111188 w 2657256"/>
                          <a:gd name="connsiteY347" fmla="*/ 3106423 h 3370881"/>
                          <a:gd name="connsiteX348" fmla="*/ 2088776 w 2657256"/>
                          <a:gd name="connsiteY348" fmla="*/ 3137799 h 3370881"/>
                          <a:gd name="connsiteX349" fmla="*/ 2075329 w 2657256"/>
                          <a:gd name="connsiteY349" fmla="*/ 3164693 h 3370881"/>
                          <a:gd name="connsiteX350" fmla="*/ 2061882 w 2657256"/>
                          <a:gd name="connsiteY350" fmla="*/ 3169176 h 3370881"/>
                          <a:gd name="connsiteX351" fmla="*/ 2021541 w 2657256"/>
                          <a:gd name="connsiteY351" fmla="*/ 3164693 h 3370881"/>
                          <a:gd name="connsiteX352" fmla="*/ 2012576 w 2657256"/>
                          <a:gd name="connsiteY352" fmla="*/ 3119870 h 3370881"/>
                          <a:gd name="connsiteX353" fmla="*/ 2048435 w 2657256"/>
                          <a:gd name="connsiteY353" fmla="*/ 3021258 h 3370881"/>
                          <a:gd name="connsiteX354" fmla="*/ 2048435 w 2657256"/>
                          <a:gd name="connsiteY354" fmla="*/ 3021258 h 3370881"/>
                          <a:gd name="connsiteX355" fmla="*/ 2061882 w 2657256"/>
                          <a:gd name="connsiteY355" fmla="*/ 2967470 h 3370881"/>
                          <a:gd name="connsiteX356" fmla="*/ 2070847 w 2657256"/>
                          <a:gd name="connsiteY356" fmla="*/ 2882305 h 3370881"/>
                          <a:gd name="connsiteX357" fmla="*/ 2066365 w 2657256"/>
                          <a:gd name="connsiteY357" fmla="*/ 2725423 h 3370881"/>
                          <a:gd name="connsiteX358" fmla="*/ 2043953 w 2657256"/>
                          <a:gd name="connsiteY358" fmla="*/ 2649223 h 3370881"/>
                          <a:gd name="connsiteX359" fmla="*/ 2030506 w 2657256"/>
                          <a:gd name="connsiteY359" fmla="*/ 2622329 h 3370881"/>
                          <a:gd name="connsiteX360" fmla="*/ 2017059 w 2657256"/>
                          <a:gd name="connsiteY360" fmla="*/ 2581987 h 3370881"/>
                          <a:gd name="connsiteX361" fmla="*/ 1981200 w 2657256"/>
                          <a:gd name="connsiteY361" fmla="*/ 2514752 h 3370881"/>
                          <a:gd name="connsiteX362" fmla="*/ 1972235 w 2657256"/>
                          <a:gd name="connsiteY362" fmla="*/ 2501305 h 3370881"/>
                          <a:gd name="connsiteX363" fmla="*/ 1958788 w 2657256"/>
                          <a:gd name="connsiteY363" fmla="*/ 2478893 h 3370881"/>
                          <a:gd name="connsiteX364" fmla="*/ 1905000 w 2657256"/>
                          <a:gd name="connsiteY364" fmla="*/ 2398211 h 3370881"/>
                          <a:gd name="connsiteX365" fmla="*/ 1882588 w 2657256"/>
                          <a:gd name="connsiteY365" fmla="*/ 2357870 h 3370881"/>
                          <a:gd name="connsiteX366" fmla="*/ 1869141 w 2657256"/>
                          <a:gd name="connsiteY366" fmla="*/ 2339940 h 3370881"/>
                          <a:gd name="connsiteX367" fmla="*/ 1806388 w 2657256"/>
                          <a:gd name="connsiteY367" fmla="*/ 2313046 h 3370881"/>
                          <a:gd name="connsiteX368" fmla="*/ 1779494 w 2657256"/>
                          <a:gd name="connsiteY368" fmla="*/ 2304081 h 3370881"/>
                          <a:gd name="connsiteX369" fmla="*/ 1752600 w 2657256"/>
                          <a:gd name="connsiteY369" fmla="*/ 2299599 h 3370881"/>
                          <a:gd name="connsiteX370" fmla="*/ 1680882 w 2657256"/>
                          <a:gd name="connsiteY370" fmla="*/ 2277187 h 3370881"/>
                          <a:gd name="connsiteX371" fmla="*/ 1719025 w 2657256"/>
                          <a:gd name="connsiteY371" fmla="*/ 2281331 h 3370881"/>
                          <a:gd name="connsiteX372" fmla="*/ 1756997 w 2657256"/>
                          <a:gd name="connsiteY372" fmla="*/ 2289450 h 3370881"/>
                          <a:gd name="connsiteX373" fmla="*/ 1656440 w 2657256"/>
                          <a:gd name="connsiteY373" fmla="*/ 2298583 h 3370881"/>
                          <a:gd name="connsiteX374" fmla="*/ 1537447 w 2657256"/>
                          <a:gd name="connsiteY374" fmla="*/ 2329960 h 3370881"/>
                          <a:gd name="connsiteX375" fmla="*/ 1571993 w 2657256"/>
                          <a:gd name="connsiteY375" fmla="*/ 2317957 h 3370881"/>
                          <a:gd name="connsiteX376" fmla="*/ 1509707 w 2657256"/>
                          <a:gd name="connsiteY376" fmla="*/ 2338926 h 3370881"/>
                          <a:gd name="connsiteX377" fmla="*/ 1500444 w 2657256"/>
                          <a:gd name="connsiteY377" fmla="*/ 2355271 h 3370881"/>
                          <a:gd name="connsiteX378" fmla="*/ 1402678 w 2657256"/>
                          <a:gd name="connsiteY378" fmla="*/ 2339641 h 3370881"/>
                          <a:gd name="connsiteX379" fmla="*/ 1322892 w 2657256"/>
                          <a:gd name="connsiteY379" fmla="*/ 2336952 h 3370881"/>
                          <a:gd name="connsiteX380" fmla="*/ 1199384 w 2657256"/>
                          <a:gd name="connsiteY380" fmla="*/ 2307041 h 3370881"/>
                          <a:gd name="connsiteX381" fmla="*/ 1066800 w 2657256"/>
                          <a:gd name="connsiteY381" fmla="*/ 2272705 h 3370881"/>
                          <a:gd name="connsiteX382" fmla="*/ 1030941 w 2657256"/>
                          <a:gd name="connsiteY382" fmla="*/ 2263740 h 3370881"/>
                          <a:gd name="connsiteX383" fmla="*/ 986118 w 2657256"/>
                          <a:gd name="connsiteY383" fmla="*/ 2241329 h 3370881"/>
                          <a:gd name="connsiteX384" fmla="*/ 968188 w 2657256"/>
                          <a:gd name="connsiteY384" fmla="*/ 2232364 h 3370881"/>
                          <a:gd name="connsiteX385" fmla="*/ 936812 w 2657256"/>
                          <a:gd name="connsiteY385" fmla="*/ 2214434 h 3370881"/>
                          <a:gd name="connsiteX386" fmla="*/ 905435 w 2657256"/>
                          <a:gd name="connsiteY386" fmla="*/ 2196505 h 3370881"/>
                          <a:gd name="connsiteX387" fmla="*/ 869576 w 2657256"/>
                          <a:gd name="connsiteY387" fmla="*/ 2209952 h 3370881"/>
                          <a:gd name="connsiteX388" fmla="*/ 856129 w 2657256"/>
                          <a:gd name="connsiteY388" fmla="*/ 2227881 h 3370881"/>
                          <a:gd name="connsiteX389" fmla="*/ 815788 w 2657256"/>
                          <a:gd name="connsiteY389" fmla="*/ 2268223 h 3370881"/>
                          <a:gd name="connsiteX390" fmla="*/ 788894 w 2657256"/>
                          <a:gd name="connsiteY390" fmla="*/ 2290634 h 3370881"/>
                          <a:gd name="connsiteX391" fmla="*/ 762000 w 2657256"/>
                          <a:gd name="connsiteY391" fmla="*/ 2313046 h 3370881"/>
                          <a:gd name="connsiteX392" fmla="*/ 753035 w 2657256"/>
                          <a:gd name="connsiteY392" fmla="*/ 2326493 h 3370881"/>
                          <a:gd name="connsiteX393" fmla="*/ 735106 w 2657256"/>
                          <a:gd name="connsiteY393" fmla="*/ 2339940 h 3370881"/>
                          <a:gd name="connsiteX394" fmla="*/ 712694 w 2657256"/>
                          <a:gd name="connsiteY394" fmla="*/ 2362352 h 3370881"/>
                          <a:gd name="connsiteX395" fmla="*/ 694765 w 2657256"/>
                          <a:gd name="connsiteY395" fmla="*/ 2375799 h 3370881"/>
                          <a:gd name="connsiteX396" fmla="*/ 681318 w 2657256"/>
                          <a:gd name="connsiteY396" fmla="*/ 2393729 h 3370881"/>
                          <a:gd name="connsiteX397" fmla="*/ 667870 w 2657256"/>
                          <a:gd name="connsiteY397" fmla="*/ 2402693 h 3370881"/>
                          <a:gd name="connsiteX398" fmla="*/ 623047 w 2657256"/>
                          <a:gd name="connsiteY398" fmla="*/ 2443034 h 3370881"/>
                          <a:gd name="connsiteX399" fmla="*/ 600635 w 2657256"/>
                          <a:gd name="connsiteY399" fmla="*/ 2474411 h 3370881"/>
                          <a:gd name="connsiteX400" fmla="*/ 587188 w 2657256"/>
                          <a:gd name="connsiteY400" fmla="*/ 2514752 h 3370881"/>
                          <a:gd name="connsiteX401" fmla="*/ 582706 w 2657256"/>
                          <a:gd name="connsiteY401" fmla="*/ 2546129 h 3370881"/>
                          <a:gd name="connsiteX402" fmla="*/ 596153 w 2657256"/>
                          <a:gd name="connsiteY402" fmla="*/ 2635776 h 3370881"/>
                          <a:gd name="connsiteX403" fmla="*/ 600635 w 2657256"/>
                          <a:gd name="connsiteY403" fmla="*/ 2653705 h 3370881"/>
                          <a:gd name="connsiteX404" fmla="*/ 609600 w 2657256"/>
                          <a:gd name="connsiteY404" fmla="*/ 2671634 h 3370881"/>
                          <a:gd name="connsiteX405" fmla="*/ 614082 w 2657256"/>
                          <a:gd name="connsiteY405" fmla="*/ 2689564 h 3370881"/>
                          <a:gd name="connsiteX406" fmla="*/ 623047 w 2657256"/>
                          <a:gd name="connsiteY406" fmla="*/ 2711976 h 3370881"/>
                          <a:gd name="connsiteX407" fmla="*/ 627529 w 2657256"/>
                          <a:gd name="connsiteY407" fmla="*/ 2734387 h 3370881"/>
                          <a:gd name="connsiteX408" fmla="*/ 640976 w 2657256"/>
                          <a:gd name="connsiteY408" fmla="*/ 2765764 h 3370881"/>
                          <a:gd name="connsiteX409" fmla="*/ 645459 w 2657256"/>
                          <a:gd name="connsiteY409" fmla="*/ 2779211 h 3370881"/>
                          <a:gd name="connsiteX410" fmla="*/ 658906 w 2657256"/>
                          <a:gd name="connsiteY410" fmla="*/ 2801623 h 3370881"/>
                          <a:gd name="connsiteX411" fmla="*/ 676835 w 2657256"/>
                          <a:gd name="connsiteY411" fmla="*/ 2864376 h 3370881"/>
                          <a:gd name="connsiteX412" fmla="*/ 690282 w 2657256"/>
                          <a:gd name="connsiteY412" fmla="*/ 2895752 h 3370881"/>
                          <a:gd name="connsiteX413" fmla="*/ 699247 w 2657256"/>
                          <a:gd name="connsiteY413" fmla="*/ 2940576 h 3370881"/>
                          <a:gd name="connsiteX414" fmla="*/ 703729 w 2657256"/>
                          <a:gd name="connsiteY414" fmla="*/ 2967470 h 3370881"/>
                          <a:gd name="connsiteX415" fmla="*/ 717176 w 2657256"/>
                          <a:gd name="connsiteY415" fmla="*/ 2994364 h 3370881"/>
                          <a:gd name="connsiteX416" fmla="*/ 735106 w 2657256"/>
                          <a:gd name="connsiteY416" fmla="*/ 3052634 h 3370881"/>
                          <a:gd name="connsiteX417" fmla="*/ 739588 w 2657256"/>
                          <a:gd name="connsiteY417" fmla="*/ 3079529 h 3370881"/>
                          <a:gd name="connsiteX418" fmla="*/ 762000 w 2657256"/>
                          <a:gd name="connsiteY418" fmla="*/ 3142281 h 3370881"/>
                          <a:gd name="connsiteX419" fmla="*/ 766482 w 2657256"/>
                          <a:gd name="connsiteY419" fmla="*/ 3231929 h 3370881"/>
                          <a:gd name="connsiteX420" fmla="*/ 770965 w 2657256"/>
                          <a:gd name="connsiteY420" fmla="*/ 3254340 h 3370881"/>
                          <a:gd name="connsiteX421" fmla="*/ 775447 w 2657256"/>
                          <a:gd name="connsiteY421" fmla="*/ 3285717 h 3370881"/>
                          <a:gd name="connsiteX422" fmla="*/ 748553 w 2657256"/>
                          <a:gd name="connsiteY422" fmla="*/ 3335023 h 3370881"/>
                          <a:gd name="connsiteX423" fmla="*/ 721659 w 2657256"/>
                          <a:gd name="connsiteY423" fmla="*/ 3343987 h 3370881"/>
                          <a:gd name="connsiteX424" fmla="*/ 708212 w 2657256"/>
                          <a:gd name="connsiteY424" fmla="*/ 3348470 h 3370881"/>
                          <a:gd name="connsiteX425" fmla="*/ 623047 w 2657256"/>
                          <a:gd name="connsiteY425" fmla="*/ 3330540 h 3370881"/>
                          <a:gd name="connsiteX426" fmla="*/ 609600 w 2657256"/>
                          <a:gd name="connsiteY426" fmla="*/ 3308129 h 3370881"/>
                          <a:gd name="connsiteX427" fmla="*/ 591670 w 2657256"/>
                          <a:gd name="connsiteY427" fmla="*/ 3267787 h 3370881"/>
                          <a:gd name="connsiteX428" fmla="*/ 560294 w 2657256"/>
                          <a:gd name="connsiteY428" fmla="*/ 3209517 h 3370881"/>
                          <a:gd name="connsiteX429" fmla="*/ 551329 w 2657256"/>
                          <a:gd name="connsiteY429" fmla="*/ 3196070 h 3370881"/>
                          <a:gd name="connsiteX430" fmla="*/ 528918 w 2657256"/>
                          <a:gd name="connsiteY430" fmla="*/ 3173658 h 3370881"/>
                          <a:gd name="connsiteX431" fmla="*/ 519953 w 2657256"/>
                          <a:gd name="connsiteY431" fmla="*/ 3128834 h 3370881"/>
                          <a:gd name="connsiteX432" fmla="*/ 524435 w 2657256"/>
                          <a:gd name="connsiteY432" fmla="*/ 3101940 h 3370881"/>
                          <a:gd name="connsiteX433" fmla="*/ 528918 w 2657256"/>
                          <a:gd name="connsiteY433" fmla="*/ 3088493 h 3370881"/>
                          <a:gd name="connsiteX434" fmla="*/ 542365 w 2657256"/>
                          <a:gd name="connsiteY434" fmla="*/ 3052634 h 3370881"/>
                          <a:gd name="connsiteX435" fmla="*/ 484094 w 2657256"/>
                          <a:gd name="connsiteY435" fmla="*/ 2886787 h 3370881"/>
                          <a:gd name="connsiteX436" fmla="*/ 443753 w 2657256"/>
                          <a:gd name="connsiteY436" fmla="*/ 2779211 h 3370881"/>
                          <a:gd name="connsiteX437" fmla="*/ 439270 w 2657256"/>
                          <a:gd name="connsiteY437" fmla="*/ 2752317 h 3370881"/>
                          <a:gd name="connsiteX438" fmla="*/ 430306 w 2657256"/>
                          <a:gd name="connsiteY438" fmla="*/ 2716458 h 3370881"/>
                          <a:gd name="connsiteX439" fmla="*/ 425823 w 2657256"/>
                          <a:gd name="connsiteY439" fmla="*/ 2680599 h 3370881"/>
                          <a:gd name="connsiteX440" fmla="*/ 398929 w 2657256"/>
                          <a:gd name="connsiteY440" fmla="*/ 2599917 h 3370881"/>
                          <a:gd name="connsiteX441" fmla="*/ 385482 w 2657256"/>
                          <a:gd name="connsiteY441" fmla="*/ 2568540 h 3370881"/>
                          <a:gd name="connsiteX442" fmla="*/ 381000 w 2657256"/>
                          <a:gd name="connsiteY442" fmla="*/ 2550611 h 3370881"/>
                          <a:gd name="connsiteX443" fmla="*/ 372035 w 2657256"/>
                          <a:gd name="connsiteY443" fmla="*/ 2483376 h 3370881"/>
                          <a:gd name="connsiteX444" fmla="*/ 367553 w 2657256"/>
                          <a:gd name="connsiteY444" fmla="*/ 2469929 h 3370881"/>
                          <a:gd name="connsiteX445" fmla="*/ 407894 w 2657256"/>
                          <a:gd name="connsiteY445" fmla="*/ 2451999 h 3370881"/>
                          <a:gd name="connsiteX446" fmla="*/ 515470 w 2657256"/>
                          <a:gd name="connsiteY446" fmla="*/ 2407176 h 3370881"/>
                          <a:gd name="connsiteX447" fmla="*/ 578223 w 2657256"/>
                          <a:gd name="connsiteY447" fmla="*/ 2353387 h 3370881"/>
                          <a:gd name="connsiteX448" fmla="*/ 587188 w 2657256"/>
                          <a:gd name="connsiteY448" fmla="*/ 2330976 h 3370881"/>
                          <a:gd name="connsiteX449" fmla="*/ 614082 w 2657256"/>
                          <a:gd name="connsiteY449" fmla="*/ 2254776 h 3370881"/>
                          <a:gd name="connsiteX450" fmla="*/ 649941 w 2657256"/>
                          <a:gd name="connsiteY450" fmla="*/ 2200987 h 3370881"/>
                          <a:gd name="connsiteX451" fmla="*/ 690282 w 2657256"/>
                          <a:gd name="connsiteY451" fmla="*/ 2174093 h 3370881"/>
                          <a:gd name="connsiteX452" fmla="*/ 703729 w 2657256"/>
                          <a:gd name="connsiteY452" fmla="*/ 2165129 h 3370881"/>
                          <a:gd name="connsiteX453" fmla="*/ 739588 w 2657256"/>
                          <a:gd name="connsiteY453" fmla="*/ 2147199 h 3370881"/>
                          <a:gd name="connsiteX454" fmla="*/ 708212 w 2657256"/>
                          <a:gd name="connsiteY454" fmla="*/ 2187540 h 3370881"/>
                          <a:gd name="connsiteX455" fmla="*/ 654423 w 2657256"/>
                          <a:gd name="connsiteY455" fmla="*/ 2241329 h 3370881"/>
                          <a:gd name="connsiteX456" fmla="*/ 636494 w 2657256"/>
                          <a:gd name="connsiteY456" fmla="*/ 2259258 h 3370881"/>
                          <a:gd name="connsiteX457" fmla="*/ 614082 w 2657256"/>
                          <a:gd name="connsiteY457" fmla="*/ 2286152 h 3370881"/>
                          <a:gd name="connsiteX458" fmla="*/ 592179 w 2657256"/>
                          <a:gd name="connsiteY458" fmla="*/ 2282347 h 3370881"/>
                          <a:gd name="connsiteX459" fmla="*/ 555980 w 2657256"/>
                          <a:gd name="connsiteY459" fmla="*/ 2313892 h 3370881"/>
                          <a:gd name="connsiteX460" fmla="*/ 524435 w 2657256"/>
                          <a:gd name="connsiteY460" fmla="*/ 2348905 h 3370881"/>
                          <a:gd name="connsiteX461" fmla="*/ 502023 w 2657256"/>
                          <a:gd name="connsiteY461" fmla="*/ 2362352 h 3370881"/>
                          <a:gd name="connsiteX462" fmla="*/ 461682 w 2657256"/>
                          <a:gd name="connsiteY462" fmla="*/ 2389246 h 3370881"/>
                          <a:gd name="connsiteX463" fmla="*/ 448235 w 2657256"/>
                          <a:gd name="connsiteY463" fmla="*/ 2398211 h 3370881"/>
                          <a:gd name="connsiteX464" fmla="*/ 430306 w 2657256"/>
                          <a:gd name="connsiteY464" fmla="*/ 2407176 h 3370881"/>
                          <a:gd name="connsiteX465" fmla="*/ 412376 w 2657256"/>
                          <a:gd name="connsiteY465" fmla="*/ 2420623 h 3370881"/>
                          <a:gd name="connsiteX466" fmla="*/ 389965 w 2657256"/>
                          <a:gd name="connsiteY466" fmla="*/ 2429587 h 3370881"/>
                          <a:gd name="connsiteX467" fmla="*/ 372035 w 2657256"/>
                          <a:gd name="connsiteY467" fmla="*/ 2443034 h 3370881"/>
                          <a:gd name="connsiteX468" fmla="*/ 318247 w 2657256"/>
                          <a:gd name="connsiteY468" fmla="*/ 2474411 h 3370881"/>
                          <a:gd name="connsiteX469" fmla="*/ 304800 w 2657256"/>
                          <a:gd name="connsiteY469" fmla="*/ 2492340 h 3370881"/>
                          <a:gd name="connsiteX470" fmla="*/ 282388 w 2657256"/>
                          <a:gd name="connsiteY470" fmla="*/ 2519234 h 3370881"/>
                          <a:gd name="connsiteX471" fmla="*/ 295835 w 2657256"/>
                          <a:gd name="connsiteY471" fmla="*/ 2815070 h 3370881"/>
                          <a:gd name="connsiteX472" fmla="*/ 300318 w 2657256"/>
                          <a:gd name="connsiteY472" fmla="*/ 2837481 h 3370881"/>
                          <a:gd name="connsiteX473" fmla="*/ 304800 w 2657256"/>
                          <a:gd name="connsiteY473" fmla="*/ 2868858 h 3370881"/>
                          <a:gd name="connsiteX474" fmla="*/ 309282 w 2657256"/>
                          <a:gd name="connsiteY474" fmla="*/ 2927129 h 3370881"/>
                          <a:gd name="connsiteX475" fmla="*/ 322729 w 2657256"/>
                          <a:gd name="connsiteY475" fmla="*/ 2985399 h 3370881"/>
                          <a:gd name="connsiteX476" fmla="*/ 327212 w 2657256"/>
                          <a:gd name="connsiteY476" fmla="*/ 3012293 h 3370881"/>
                          <a:gd name="connsiteX477" fmla="*/ 331694 w 2657256"/>
                          <a:gd name="connsiteY477" fmla="*/ 3043670 h 3370881"/>
                          <a:gd name="connsiteX478" fmla="*/ 345141 w 2657256"/>
                          <a:gd name="connsiteY478" fmla="*/ 3070564 h 3370881"/>
                          <a:gd name="connsiteX479" fmla="*/ 367553 w 2657256"/>
                          <a:gd name="connsiteY479" fmla="*/ 3124352 h 3370881"/>
                          <a:gd name="connsiteX480" fmla="*/ 381000 w 2657256"/>
                          <a:gd name="connsiteY480" fmla="*/ 3182623 h 3370881"/>
                          <a:gd name="connsiteX481" fmla="*/ 389965 w 2657256"/>
                          <a:gd name="connsiteY481" fmla="*/ 3196070 h 3370881"/>
                          <a:gd name="connsiteX482" fmla="*/ 394447 w 2657256"/>
                          <a:gd name="connsiteY482" fmla="*/ 3213999 h 3370881"/>
                          <a:gd name="connsiteX483" fmla="*/ 412376 w 2657256"/>
                          <a:gd name="connsiteY483" fmla="*/ 3245376 h 3370881"/>
                          <a:gd name="connsiteX484" fmla="*/ 416859 w 2657256"/>
                          <a:gd name="connsiteY484" fmla="*/ 3258823 h 3370881"/>
                          <a:gd name="connsiteX485" fmla="*/ 425823 w 2657256"/>
                          <a:gd name="connsiteY485" fmla="*/ 3272270 h 3370881"/>
                          <a:gd name="connsiteX486" fmla="*/ 439270 w 2657256"/>
                          <a:gd name="connsiteY486" fmla="*/ 3303646 h 3370881"/>
                          <a:gd name="connsiteX487" fmla="*/ 439270 w 2657256"/>
                          <a:gd name="connsiteY487" fmla="*/ 3352952 h 3370881"/>
                          <a:gd name="connsiteX488" fmla="*/ 430306 w 2657256"/>
                          <a:gd name="connsiteY488" fmla="*/ 3366399 h 3370881"/>
                          <a:gd name="connsiteX489" fmla="*/ 412376 w 2657256"/>
                          <a:gd name="connsiteY489" fmla="*/ 3370881 h 3370881"/>
                          <a:gd name="connsiteX490" fmla="*/ 295835 w 2657256"/>
                          <a:gd name="connsiteY490" fmla="*/ 3357434 h 3370881"/>
                          <a:gd name="connsiteX491" fmla="*/ 264459 w 2657256"/>
                          <a:gd name="connsiteY491" fmla="*/ 3276752 h 3370881"/>
                          <a:gd name="connsiteX492" fmla="*/ 259976 w 2657256"/>
                          <a:gd name="connsiteY492" fmla="*/ 3240893 h 3370881"/>
                          <a:gd name="connsiteX493" fmla="*/ 246529 w 2657256"/>
                          <a:gd name="connsiteY493" fmla="*/ 3178140 h 3370881"/>
                          <a:gd name="connsiteX494" fmla="*/ 237565 w 2657256"/>
                          <a:gd name="connsiteY494" fmla="*/ 3084011 h 3370881"/>
                          <a:gd name="connsiteX495" fmla="*/ 228600 w 2657256"/>
                          <a:gd name="connsiteY495" fmla="*/ 3057117 h 3370881"/>
                          <a:gd name="connsiteX496" fmla="*/ 219635 w 2657256"/>
                          <a:gd name="connsiteY496" fmla="*/ 3021258 h 3370881"/>
                          <a:gd name="connsiteX497" fmla="*/ 206188 w 2657256"/>
                          <a:gd name="connsiteY497" fmla="*/ 2980917 h 3370881"/>
                          <a:gd name="connsiteX498" fmla="*/ 201706 w 2657256"/>
                          <a:gd name="connsiteY498" fmla="*/ 2949540 h 3370881"/>
                          <a:gd name="connsiteX499" fmla="*/ 197223 w 2657256"/>
                          <a:gd name="connsiteY499" fmla="*/ 2927129 h 3370881"/>
                          <a:gd name="connsiteX500" fmla="*/ 192741 w 2657256"/>
                          <a:gd name="connsiteY500" fmla="*/ 2891270 h 3370881"/>
                          <a:gd name="connsiteX501" fmla="*/ 188259 w 2657256"/>
                          <a:gd name="connsiteY501" fmla="*/ 2850929 h 3370881"/>
                          <a:gd name="connsiteX502" fmla="*/ 179294 w 2657256"/>
                          <a:gd name="connsiteY502" fmla="*/ 2824034 h 3370881"/>
                          <a:gd name="connsiteX503" fmla="*/ 165847 w 2657256"/>
                          <a:gd name="connsiteY503" fmla="*/ 2774729 h 3370881"/>
                          <a:gd name="connsiteX504" fmla="*/ 161365 w 2657256"/>
                          <a:gd name="connsiteY504" fmla="*/ 2747834 h 3370881"/>
                          <a:gd name="connsiteX505" fmla="*/ 156882 w 2657256"/>
                          <a:gd name="connsiteY505" fmla="*/ 2559576 h 3370881"/>
                          <a:gd name="connsiteX506" fmla="*/ 152400 w 2657256"/>
                          <a:gd name="connsiteY506" fmla="*/ 2519234 h 3370881"/>
                          <a:gd name="connsiteX507" fmla="*/ 118035 w 2657256"/>
                          <a:gd name="connsiteY507" fmla="*/ 2400004 h 3370881"/>
                          <a:gd name="connsiteX508" fmla="*/ 117048 w 2657256"/>
                          <a:gd name="connsiteY508" fmla="*/ 2344423 h 3370881"/>
                          <a:gd name="connsiteX509" fmla="*/ 100106 w 2657256"/>
                          <a:gd name="connsiteY509" fmla="*/ 2330976 h 3370881"/>
                          <a:gd name="connsiteX510" fmla="*/ 138953 w 2657256"/>
                          <a:gd name="connsiteY510" fmla="*/ 2313046 h 3370881"/>
                          <a:gd name="connsiteX511" fmla="*/ 152400 w 2657256"/>
                          <a:gd name="connsiteY511" fmla="*/ 2304081 h 3370881"/>
                          <a:gd name="connsiteX512" fmla="*/ 170329 w 2657256"/>
                          <a:gd name="connsiteY512" fmla="*/ 2259258 h 3370881"/>
                          <a:gd name="connsiteX513" fmla="*/ 188259 w 2657256"/>
                          <a:gd name="connsiteY513" fmla="*/ 2223399 h 3370881"/>
                          <a:gd name="connsiteX514" fmla="*/ 206188 w 2657256"/>
                          <a:gd name="connsiteY514" fmla="*/ 2187540 h 3370881"/>
                          <a:gd name="connsiteX515" fmla="*/ 210670 w 2657256"/>
                          <a:gd name="connsiteY515" fmla="*/ 2174093 h 3370881"/>
                          <a:gd name="connsiteX516" fmla="*/ 219635 w 2657256"/>
                          <a:gd name="connsiteY516" fmla="*/ 2115823 h 3370881"/>
                          <a:gd name="connsiteX517" fmla="*/ 210670 w 2657256"/>
                          <a:gd name="connsiteY517" fmla="*/ 1958940 h 3370881"/>
                          <a:gd name="connsiteX518" fmla="*/ 192741 w 2657256"/>
                          <a:gd name="connsiteY518" fmla="*/ 1923081 h 3370881"/>
                          <a:gd name="connsiteX519" fmla="*/ 179294 w 2657256"/>
                          <a:gd name="connsiteY519" fmla="*/ 1891705 h 3370881"/>
                          <a:gd name="connsiteX520" fmla="*/ 165847 w 2657256"/>
                          <a:gd name="connsiteY520" fmla="*/ 1864811 h 3370881"/>
                          <a:gd name="connsiteX521" fmla="*/ 152400 w 2657256"/>
                          <a:gd name="connsiteY521" fmla="*/ 1833434 h 3370881"/>
                          <a:gd name="connsiteX522" fmla="*/ 143435 w 2657256"/>
                          <a:gd name="connsiteY522" fmla="*/ 1819987 h 3370881"/>
                          <a:gd name="connsiteX523" fmla="*/ 107576 w 2657256"/>
                          <a:gd name="connsiteY523" fmla="*/ 1784129 h 3370881"/>
                          <a:gd name="connsiteX524" fmla="*/ 94129 w 2657256"/>
                          <a:gd name="connsiteY524" fmla="*/ 1779646 h 3370881"/>
                          <a:gd name="connsiteX525" fmla="*/ 71718 w 2657256"/>
                          <a:gd name="connsiteY525" fmla="*/ 1770681 h 3370881"/>
                          <a:gd name="connsiteX526" fmla="*/ 58270 w 2657256"/>
                          <a:gd name="connsiteY526" fmla="*/ 1761717 h 3370881"/>
                          <a:gd name="connsiteX527" fmla="*/ 26894 w 2657256"/>
                          <a:gd name="connsiteY527" fmla="*/ 1730340 h 3370881"/>
                          <a:gd name="connsiteX528" fmla="*/ 0 w 2657256"/>
                          <a:gd name="connsiteY528" fmla="*/ 1707929 h 3370881"/>
                          <a:gd name="connsiteX0" fmla="*/ 0 w 2657256"/>
                          <a:gd name="connsiteY0" fmla="*/ 1707929 h 3370881"/>
                          <a:gd name="connsiteX1" fmla="*/ 22412 w 2657256"/>
                          <a:gd name="connsiteY1" fmla="*/ 1698964 h 3370881"/>
                          <a:gd name="connsiteX2" fmla="*/ 31376 w 2657256"/>
                          <a:gd name="connsiteY2" fmla="*/ 1681034 h 3370881"/>
                          <a:gd name="connsiteX3" fmla="*/ 44823 w 2657256"/>
                          <a:gd name="connsiteY3" fmla="*/ 1672070 h 3370881"/>
                          <a:gd name="connsiteX4" fmla="*/ 58270 w 2657256"/>
                          <a:gd name="connsiteY4" fmla="*/ 1654140 h 3370881"/>
                          <a:gd name="connsiteX5" fmla="*/ 76200 w 2657256"/>
                          <a:gd name="connsiteY5" fmla="*/ 1645176 h 3370881"/>
                          <a:gd name="connsiteX6" fmla="*/ 98612 w 2657256"/>
                          <a:gd name="connsiteY6" fmla="*/ 1636211 h 3370881"/>
                          <a:gd name="connsiteX7" fmla="*/ 125506 w 2657256"/>
                          <a:gd name="connsiteY7" fmla="*/ 1627246 h 3370881"/>
                          <a:gd name="connsiteX8" fmla="*/ 152400 w 2657256"/>
                          <a:gd name="connsiteY8" fmla="*/ 1609317 h 3370881"/>
                          <a:gd name="connsiteX9" fmla="*/ 170329 w 2657256"/>
                          <a:gd name="connsiteY9" fmla="*/ 1600352 h 3370881"/>
                          <a:gd name="connsiteX10" fmla="*/ 188259 w 2657256"/>
                          <a:gd name="connsiteY10" fmla="*/ 1582423 h 3370881"/>
                          <a:gd name="connsiteX11" fmla="*/ 228600 w 2657256"/>
                          <a:gd name="connsiteY11" fmla="*/ 1564493 h 3370881"/>
                          <a:gd name="connsiteX12" fmla="*/ 255494 w 2657256"/>
                          <a:gd name="connsiteY12" fmla="*/ 1546564 h 3370881"/>
                          <a:gd name="connsiteX13" fmla="*/ 300318 w 2657256"/>
                          <a:gd name="connsiteY13" fmla="*/ 1524152 h 3370881"/>
                          <a:gd name="connsiteX14" fmla="*/ 313765 w 2657256"/>
                          <a:gd name="connsiteY14" fmla="*/ 1515187 h 3370881"/>
                          <a:gd name="connsiteX15" fmla="*/ 340659 w 2657256"/>
                          <a:gd name="connsiteY15" fmla="*/ 1510705 h 3370881"/>
                          <a:gd name="connsiteX16" fmla="*/ 363070 w 2657256"/>
                          <a:gd name="connsiteY16" fmla="*/ 1506223 h 3370881"/>
                          <a:gd name="connsiteX17" fmla="*/ 389965 w 2657256"/>
                          <a:gd name="connsiteY17" fmla="*/ 1501740 h 3370881"/>
                          <a:gd name="connsiteX18" fmla="*/ 425823 w 2657256"/>
                          <a:gd name="connsiteY18" fmla="*/ 1497258 h 3370881"/>
                          <a:gd name="connsiteX19" fmla="*/ 470647 w 2657256"/>
                          <a:gd name="connsiteY19" fmla="*/ 1488293 h 3370881"/>
                          <a:gd name="connsiteX20" fmla="*/ 515470 w 2657256"/>
                          <a:gd name="connsiteY20" fmla="*/ 1479329 h 3370881"/>
                          <a:gd name="connsiteX21" fmla="*/ 528918 w 2657256"/>
                          <a:gd name="connsiteY21" fmla="*/ 1470364 h 3370881"/>
                          <a:gd name="connsiteX22" fmla="*/ 600635 w 2657256"/>
                          <a:gd name="connsiteY22" fmla="*/ 1456917 h 3370881"/>
                          <a:gd name="connsiteX23" fmla="*/ 690282 w 2657256"/>
                          <a:gd name="connsiteY23" fmla="*/ 1447952 h 3370881"/>
                          <a:gd name="connsiteX24" fmla="*/ 793376 w 2657256"/>
                          <a:gd name="connsiteY24" fmla="*/ 1452434 h 3370881"/>
                          <a:gd name="connsiteX25" fmla="*/ 874059 w 2657256"/>
                          <a:gd name="connsiteY25" fmla="*/ 1465881 h 3370881"/>
                          <a:gd name="connsiteX26" fmla="*/ 914400 w 2657256"/>
                          <a:gd name="connsiteY26" fmla="*/ 1470364 h 3370881"/>
                          <a:gd name="connsiteX27" fmla="*/ 1030941 w 2657256"/>
                          <a:gd name="connsiteY27" fmla="*/ 1483811 h 3370881"/>
                          <a:gd name="connsiteX28" fmla="*/ 1151965 w 2657256"/>
                          <a:gd name="connsiteY28" fmla="*/ 1492776 h 3370881"/>
                          <a:gd name="connsiteX29" fmla="*/ 1281953 w 2657256"/>
                          <a:gd name="connsiteY29" fmla="*/ 1501740 h 3370881"/>
                          <a:gd name="connsiteX30" fmla="*/ 1465729 w 2657256"/>
                          <a:gd name="connsiteY30" fmla="*/ 1497258 h 3370881"/>
                          <a:gd name="connsiteX31" fmla="*/ 1510553 w 2657256"/>
                          <a:gd name="connsiteY31" fmla="*/ 1492776 h 3370881"/>
                          <a:gd name="connsiteX32" fmla="*/ 1582270 w 2657256"/>
                          <a:gd name="connsiteY32" fmla="*/ 1461399 h 3370881"/>
                          <a:gd name="connsiteX33" fmla="*/ 1604682 w 2657256"/>
                          <a:gd name="connsiteY33" fmla="*/ 1456917 h 3370881"/>
                          <a:gd name="connsiteX34" fmla="*/ 1622612 w 2657256"/>
                          <a:gd name="connsiteY34" fmla="*/ 1447952 h 3370881"/>
                          <a:gd name="connsiteX35" fmla="*/ 1645023 w 2657256"/>
                          <a:gd name="connsiteY35" fmla="*/ 1438987 h 3370881"/>
                          <a:gd name="connsiteX36" fmla="*/ 1662953 w 2657256"/>
                          <a:gd name="connsiteY36" fmla="*/ 1425540 h 3370881"/>
                          <a:gd name="connsiteX37" fmla="*/ 1698812 w 2657256"/>
                          <a:gd name="connsiteY37" fmla="*/ 1407611 h 3370881"/>
                          <a:gd name="connsiteX38" fmla="*/ 1739153 w 2657256"/>
                          <a:gd name="connsiteY38" fmla="*/ 1380717 h 3370881"/>
                          <a:gd name="connsiteX39" fmla="*/ 1752600 w 2657256"/>
                          <a:gd name="connsiteY39" fmla="*/ 1367270 h 3370881"/>
                          <a:gd name="connsiteX40" fmla="*/ 1775012 w 2657256"/>
                          <a:gd name="connsiteY40" fmla="*/ 1353823 h 3370881"/>
                          <a:gd name="connsiteX41" fmla="*/ 1797423 w 2657256"/>
                          <a:gd name="connsiteY41" fmla="*/ 1335893 h 3370881"/>
                          <a:gd name="connsiteX42" fmla="*/ 1810870 w 2657256"/>
                          <a:gd name="connsiteY42" fmla="*/ 1304517 h 3370881"/>
                          <a:gd name="connsiteX43" fmla="*/ 1815353 w 2657256"/>
                          <a:gd name="connsiteY43" fmla="*/ 1291070 h 3370881"/>
                          <a:gd name="connsiteX44" fmla="*/ 1801906 w 2657256"/>
                          <a:gd name="connsiteY44" fmla="*/ 1138670 h 3370881"/>
                          <a:gd name="connsiteX45" fmla="*/ 1792941 w 2657256"/>
                          <a:gd name="connsiteY45" fmla="*/ 1125223 h 3370881"/>
                          <a:gd name="connsiteX46" fmla="*/ 1757082 w 2657256"/>
                          <a:gd name="connsiteY46" fmla="*/ 1093846 h 3370881"/>
                          <a:gd name="connsiteX47" fmla="*/ 1730188 w 2657256"/>
                          <a:gd name="connsiteY47" fmla="*/ 1066952 h 3370881"/>
                          <a:gd name="connsiteX48" fmla="*/ 1703294 w 2657256"/>
                          <a:gd name="connsiteY48" fmla="*/ 1049023 h 3370881"/>
                          <a:gd name="connsiteX49" fmla="*/ 1622612 w 2657256"/>
                          <a:gd name="connsiteY49" fmla="*/ 1053505 h 3370881"/>
                          <a:gd name="connsiteX50" fmla="*/ 1595718 w 2657256"/>
                          <a:gd name="connsiteY50" fmla="*/ 1062470 h 3370881"/>
                          <a:gd name="connsiteX51" fmla="*/ 1573306 w 2657256"/>
                          <a:gd name="connsiteY51" fmla="*/ 1066952 h 3370881"/>
                          <a:gd name="connsiteX52" fmla="*/ 1453385 w 2657256"/>
                          <a:gd name="connsiteY52" fmla="*/ 1082761 h 3370881"/>
                          <a:gd name="connsiteX53" fmla="*/ 1326776 w 2657256"/>
                          <a:gd name="connsiteY53" fmla="*/ 1062470 h 3370881"/>
                          <a:gd name="connsiteX54" fmla="*/ 1308847 w 2657256"/>
                          <a:gd name="connsiteY54" fmla="*/ 1057987 h 3370881"/>
                          <a:gd name="connsiteX55" fmla="*/ 1277470 w 2657256"/>
                          <a:gd name="connsiteY55" fmla="*/ 1053505 h 3370881"/>
                          <a:gd name="connsiteX56" fmla="*/ 1259541 w 2657256"/>
                          <a:gd name="connsiteY56" fmla="*/ 1049023 h 3370881"/>
                          <a:gd name="connsiteX57" fmla="*/ 1232647 w 2657256"/>
                          <a:gd name="connsiteY57" fmla="*/ 1044540 h 3370881"/>
                          <a:gd name="connsiteX58" fmla="*/ 1053353 w 2657256"/>
                          <a:gd name="connsiteY58" fmla="*/ 1049023 h 3370881"/>
                          <a:gd name="connsiteX59" fmla="*/ 1035423 w 2657256"/>
                          <a:gd name="connsiteY59" fmla="*/ 1053505 h 3370881"/>
                          <a:gd name="connsiteX60" fmla="*/ 1008529 w 2657256"/>
                          <a:gd name="connsiteY60" fmla="*/ 1057987 h 3370881"/>
                          <a:gd name="connsiteX61" fmla="*/ 995082 w 2657256"/>
                          <a:gd name="connsiteY61" fmla="*/ 1062470 h 3370881"/>
                          <a:gd name="connsiteX62" fmla="*/ 945776 w 2657256"/>
                          <a:gd name="connsiteY62" fmla="*/ 1031093 h 3370881"/>
                          <a:gd name="connsiteX63" fmla="*/ 941294 w 2657256"/>
                          <a:gd name="connsiteY63" fmla="*/ 1017646 h 3370881"/>
                          <a:gd name="connsiteX64" fmla="*/ 932329 w 2657256"/>
                          <a:gd name="connsiteY64" fmla="*/ 919034 h 3370881"/>
                          <a:gd name="connsiteX65" fmla="*/ 914400 w 2657256"/>
                          <a:gd name="connsiteY65" fmla="*/ 901105 h 3370881"/>
                          <a:gd name="connsiteX66" fmla="*/ 918882 w 2657256"/>
                          <a:gd name="connsiteY66" fmla="*/ 869729 h 3370881"/>
                          <a:gd name="connsiteX67" fmla="*/ 941294 w 2657256"/>
                          <a:gd name="connsiteY67" fmla="*/ 865246 h 3370881"/>
                          <a:gd name="connsiteX68" fmla="*/ 959223 w 2657256"/>
                          <a:gd name="connsiteY68" fmla="*/ 851799 h 3370881"/>
                          <a:gd name="connsiteX69" fmla="*/ 990600 w 2657256"/>
                          <a:gd name="connsiteY69" fmla="*/ 847317 h 3370881"/>
                          <a:gd name="connsiteX70" fmla="*/ 1129553 w 2657256"/>
                          <a:gd name="connsiteY70" fmla="*/ 838352 h 3370881"/>
                          <a:gd name="connsiteX71" fmla="*/ 1147482 w 2657256"/>
                          <a:gd name="connsiteY71" fmla="*/ 829387 h 3370881"/>
                          <a:gd name="connsiteX72" fmla="*/ 1178859 w 2657256"/>
                          <a:gd name="connsiteY72" fmla="*/ 806976 h 3370881"/>
                          <a:gd name="connsiteX73" fmla="*/ 1192306 w 2657256"/>
                          <a:gd name="connsiteY73" fmla="*/ 793529 h 3370881"/>
                          <a:gd name="connsiteX74" fmla="*/ 1214718 w 2657256"/>
                          <a:gd name="connsiteY74" fmla="*/ 784564 h 3370881"/>
                          <a:gd name="connsiteX75" fmla="*/ 1241612 w 2657256"/>
                          <a:gd name="connsiteY75" fmla="*/ 771117 h 3370881"/>
                          <a:gd name="connsiteX76" fmla="*/ 1277470 w 2657256"/>
                          <a:gd name="connsiteY76" fmla="*/ 753187 h 3370881"/>
                          <a:gd name="connsiteX77" fmla="*/ 1295400 w 2657256"/>
                          <a:gd name="connsiteY77" fmla="*/ 730776 h 3370881"/>
                          <a:gd name="connsiteX78" fmla="*/ 1317812 w 2657256"/>
                          <a:gd name="connsiteY78" fmla="*/ 708364 h 3370881"/>
                          <a:gd name="connsiteX79" fmla="*/ 1353670 w 2657256"/>
                          <a:gd name="connsiteY79" fmla="*/ 663540 h 3370881"/>
                          <a:gd name="connsiteX80" fmla="*/ 1371600 w 2657256"/>
                          <a:gd name="connsiteY80" fmla="*/ 636646 h 3370881"/>
                          <a:gd name="connsiteX81" fmla="*/ 1380565 w 2657256"/>
                          <a:gd name="connsiteY81" fmla="*/ 596305 h 3370881"/>
                          <a:gd name="connsiteX82" fmla="*/ 1385047 w 2657256"/>
                          <a:gd name="connsiteY82" fmla="*/ 582858 h 3370881"/>
                          <a:gd name="connsiteX83" fmla="*/ 1380565 w 2657256"/>
                          <a:gd name="connsiteY83" fmla="*/ 533552 h 3370881"/>
                          <a:gd name="connsiteX84" fmla="*/ 1367118 w 2657256"/>
                          <a:gd name="connsiteY84" fmla="*/ 524587 h 3370881"/>
                          <a:gd name="connsiteX85" fmla="*/ 1349188 w 2657256"/>
                          <a:gd name="connsiteY85" fmla="*/ 520105 h 3370881"/>
                          <a:gd name="connsiteX86" fmla="*/ 1326776 w 2657256"/>
                          <a:gd name="connsiteY86" fmla="*/ 511140 h 3370881"/>
                          <a:gd name="connsiteX87" fmla="*/ 1281953 w 2657256"/>
                          <a:gd name="connsiteY87" fmla="*/ 515623 h 3370881"/>
                          <a:gd name="connsiteX88" fmla="*/ 1250576 w 2657256"/>
                          <a:gd name="connsiteY88" fmla="*/ 529070 h 3370881"/>
                          <a:gd name="connsiteX89" fmla="*/ 1210235 w 2657256"/>
                          <a:gd name="connsiteY89" fmla="*/ 542517 h 3370881"/>
                          <a:gd name="connsiteX90" fmla="*/ 1183341 w 2657256"/>
                          <a:gd name="connsiteY90" fmla="*/ 555964 h 3370881"/>
                          <a:gd name="connsiteX91" fmla="*/ 1160929 w 2657256"/>
                          <a:gd name="connsiteY91" fmla="*/ 569411 h 3370881"/>
                          <a:gd name="connsiteX92" fmla="*/ 1134035 w 2657256"/>
                          <a:gd name="connsiteY92" fmla="*/ 578376 h 3370881"/>
                          <a:gd name="connsiteX93" fmla="*/ 1111623 w 2657256"/>
                          <a:gd name="connsiteY93" fmla="*/ 587340 h 3370881"/>
                          <a:gd name="connsiteX94" fmla="*/ 1084729 w 2657256"/>
                          <a:gd name="connsiteY94" fmla="*/ 596305 h 3370881"/>
                          <a:gd name="connsiteX95" fmla="*/ 986118 w 2657256"/>
                          <a:gd name="connsiteY95" fmla="*/ 591823 h 3370881"/>
                          <a:gd name="connsiteX96" fmla="*/ 927847 w 2657256"/>
                          <a:gd name="connsiteY96" fmla="*/ 578376 h 3370881"/>
                          <a:gd name="connsiteX97" fmla="*/ 896470 w 2657256"/>
                          <a:gd name="connsiteY97" fmla="*/ 555964 h 3370881"/>
                          <a:gd name="connsiteX98" fmla="*/ 883023 w 2657256"/>
                          <a:gd name="connsiteY98" fmla="*/ 546999 h 3370881"/>
                          <a:gd name="connsiteX99" fmla="*/ 865094 w 2657256"/>
                          <a:gd name="connsiteY99" fmla="*/ 497693 h 3370881"/>
                          <a:gd name="connsiteX100" fmla="*/ 869576 w 2657256"/>
                          <a:gd name="connsiteY100" fmla="*/ 403564 h 3370881"/>
                          <a:gd name="connsiteX101" fmla="*/ 874059 w 2657256"/>
                          <a:gd name="connsiteY101" fmla="*/ 385634 h 3370881"/>
                          <a:gd name="connsiteX102" fmla="*/ 883023 w 2657256"/>
                          <a:gd name="connsiteY102" fmla="*/ 372187 h 3370881"/>
                          <a:gd name="connsiteX103" fmla="*/ 909918 w 2657256"/>
                          <a:gd name="connsiteY103" fmla="*/ 363223 h 3370881"/>
                          <a:gd name="connsiteX104" fmla="*/ 914400 w 2657256"/>
                          <a:gd name="connsiteY104" fmla="*/ 385634 h 3370881"/>
                          <a:gd name="connsiteX105" fmla="*/ 909918 w 2657256"/>
                          <a:gd name="connsiteY105" fmla="*/ 408046 h 3370881"/>
                          <a:gd name="connsiteX106" fmla="*/ 900953 w 2657256"/>
                          <a:gd name="connsiteY106" fmla="*/ 466317 h 3370881"/>
                          <a:gd name="connsiteX107" fmla="*/ 905435 w 2657256"/>
                          <a:gd name="connsiteY107" fmla="*/ 515623 h 3370881"/>
                          <a:gd name="connsiteX108" fmla="*/ 932329 w 2657256"/>
                          <a:gd name="connsiteY108" fmla="*/ 551481 h 3370881"/>
                          <a:gd name="connsiteX109" fmla="*/ 954741 w 2657256"/>
                          <a:gd name="connsiteY109" fmla="*/ 560446 h 3370881"/>
                          <a:gd name="connsiteX110" fmla="*/ 972670 w 2657256"/>
                          <a:gd name="connsiteY110" fmla="*/ 569411 h 3370881"/>
                          <a:gd name="connsiteX111" fmla="*/ 1066800 w 2657256"/>
                          <a:gd name="connsiteY111" fmla="*/ 564929 h 3370881"/>
                          <a:gd name="connsiteX112" fmla="*/ 1111623 w 2657256"/>
                          <a:gd name="connsiteY112" fmla="*/ 551481 h 3370881"/>
                          <a:gd name="connsiteX113" fmla="*/ 1129553 w 2657256"/>
                          <a:gd name="connsiteY113" fmla="*/ 538034 h 3370881"/>
                          <a:gd name="connsiteX114" fmla="*/ 1156447 w 2657256"/>
                          <a:gd name="connsiteY114" fmla="*/ 511140 h 3370881"/>
                          <a:gd name="connsiteX115" fmla="*/ 1160929 w 2657256"/>
                          <a:gd name="connsiteY115" fmla="*/ 493211 h 3370881"/>
                          <a:gd name="connsiteX116" fmla="*/ 1178859 w 2657256"/>
                          <a:gd name="connsiteY116" fmla="*/ 331846 h 3370881"/>
                          <a:gd name="connsiteX117" fmla="*/ 1215315 w 2657256"/>
                          <a:gd name="connsiteY117" fmla="*/ 270289 h 3370881"/>
                          <a:gd name="connsiteX118" fmla="*/ 1214718 w 2657256"/>
                          <a:gd name="connsiteY118" fmla="*/ 367705 h 3370881"/>
                          <a:gd name="connsiteX119" fmla="*/ 1201270 w 2657256"/>
                          <a:gd name="connsiteY119" fmla="*/ 412529 h 3370881"/>
                          <a:gd name="connsiteX120" fmla="*/ 1210235 w 2657256"/>
                          <a:gd name="connsiteY120" fmla="*/ 461834 h 3370881"/>
                          <a:gd name="connsiteX121" fmla="*/ 1214718 w 2657256"/>
                          <a:gd name="connsiteY121" fmla="*/ 475281 h 3370881"/>
                          <a:gd name="connsiteX122" fmla="*/ 1228165 w 2657256"/>
                          <a:gd name="connsiteY122" fmla="*/ 484246 h 3370881"/>
                          <a:gd name="connsiteX123" fmla="*/ 1250576 w 2657256"/>
                          <a:gd name="connsiteY123" fmla="*/ 502176 h 3370881"/>
                          <a:gd name="connsiteX124" fmla="*/ 1317812 w 2657256"/>
                          <a:gd name="connsiteY124" fmla="*/ 497693 h 3370881"/>
                          <a:gd name="connsiteX125" fmla="*/ 1353670 w 2657256"/>
                          <a:gd name="connsiteY125" fmla="*/ 488729 h 3370881"/>
                          <a:gd name="connsiteX126" fmla="*/ 1506070 w 2657256"/>
                          <a:gd name="connsiteY126" fmla="*/ 457352 h 3370881"/>
                          <a:gd name="connsiteX127" fmla="*/ 1550894 w 2657256"/>
                          <a:gd name="connsiteY127" fmla="*/ 430458 h 3370881"/>
                          <a:gd name="connsiteX128" fmla="*/ 1564341 w 2657256"/>
                          <a:gd name="connsiteY128" fmla="*/ 417011 h 3370881"/>
                          <a:gd name="connsiteX129" fmla="*/ 1586753 w 2657256"/>
                          <a:gd name="connsiteY129" fmla="*/ 399081 h 3370881"/>
                          <a:gd name="connsiteX130" fmla="*/ 1595718 w 2657256"/>
                          <a:gd name="connsiteY130" fmla="*/ 381152 h 3370881"/>
                          <a:gd name="connsiteX131" fmla="*/ 1613139 w 2657256"/>
                          <a:gd name="connsiteY131" fmla="*/ 358910 h 3370881"/>
                          <a:gd name="connsiteX132" fmla="*/ 1620066 w 2657256"/>
                          <a:gd name="connsiteY132" fmla="*/ 291047 h 3370881"/>
                          <a:gd name="connsiteX133" fmla="*/ 1604852 w 2657256"/>
                          <a:gd name="connsiteY133" fmla="*/ 236279 h 3370881"/>
                          <a:gd name="connsiteX134" fmla="*/ 1537447 w 2657256"/>
                          <a:gd name="connsiteY134" fmla="*/ 188411 h 3370881"/>
                          <a:gd name="connsiteX135" fmla="*/ 1613647 w 2657256"/>
                          <a:gd name="connsiteY135" fmla="*/ 399081 h 3370881"/>
                          <a:gd name="connsiteX136" fmla="*/ 1627094 w 2657256"/>
                          <a:gd name="connsiteY136" fmla="*/ 417011 h 3370881"/>
                          <a:gd name="connsiteX137" fmla="*/ 1658470 w 2657256"/>
                          <a:gd name="connsiteY137" fmla="*/ 412529 h 3370881"/>
                          <a:gd name="connsiteX138" fmla="*/ 1685365 w 2657256"/>
                          <a:gd name="connsiteY138" fmla="*/ 390117 h 3370881"/>
                          <a:gd name="connsiteX139" fmla="*/ 1694329 w 2657256"/>
                          <a:gd name="connsiteY139" fmla="*/ 376670 h 3370881"/>
                          <a:gd name="connsiteX140" fmla="*/ 1734670 w 2657256"/>
                          <a:gd name="connsiteY140" fmla="*/ 354258 h 3370881"/>
                          <a:gd name="connsiteX141" fmla="*/ 1743635 w 2657256"/>
                          <a:gd name="connsiteY141" fmla="*/ 340811 h 3370881"/>
                          <a:gd name="connsiteX142" fmla="*/ 1757082 w 2657256"/>
                          <a:gd name="connsiteY142" fmla="*/ 336329 h 3370881"/>
                          <a:gd name="connsiteX143" fmla="*/ 1843909 w 2657256"/>
                          <a:gd name="connsiteY143" fmla="*/ 262341 h 3370881"/>
                          <a:gd name="connsiteX144" fmla="*/ 1842471 w 2657256"/>
                          <a:gd name="connsiteY144" fmla="*/ 202194 h 3370881"/>
                          <a:gd name="connsiteX145" fmla="*/ 1828094 w 2657256"/>
                          <a:gd name="connsiteY145" fmla="*/ 136767 h 3370881"/>
                          <a:gd name="connsiteX146" fmla="*/ 1772023 w 2657256"/>
                          <a:gd name="connsiteY146" fmla="*/ 77249 h 3370881"/>
                          <a:gd name="connsiteX147" fmla="*/ 1948888 w 2657256"/>
                          <a:gd name="connsiteY147" fmla="*/ 178018 h 3370881"/>
                          <a:gd name="connsiteX148" fmla="*/ 1952362 w 2657256"/>
                          <a:gd name="connsiteY148" fmla="*/ 254265 h 3370881"/>
                          <a:gd name="connsiteX149" fmla="*/ 1874221 w 2657256"/>
                          <a:gd name="connsiteY149" fmla="*/ 318698 h 3370881"/>
                          <a:gd name="connsiteX150" fmla="*/ 1788459 w 2657256"/>
                          <a:gd name="connsiteY150" fmla="*/ 367705 h 3370881"/>
                          <a:gd name="connsiteX151" fmla="*/ 1761565 w 2657256"/>
                          <a:gd name="connsiteY151" fmla="*/ 390117 h 3370881"/>
                          <a:gd name="connsiteX152" fmla="*/ 1783976 w 2657256"/>
                          <a:gd name="connsiteY152" fmla="*/ 399081 h 3370881"/>
                          <a:gd name="connsiteX153" fmla="*/ 1878106 w 2657256"/>
                          <a:gd name="connsiteY153" fmla="*/ 390117 h 3370881"/>
                          <a:gd name="connsiteX154" fmla="*/ 1891553 w 2657256"/>
                          <a:gd name="connsiteY154" fmla="*/ 381152 h 3370881"/>
                          <a:gd name="connsiteX155" fmla="*/ 1918447 w 2657256"/>
                          <a:gd name="connsiteY155" fmla="*/ 372187 h 3370881"/>
                          <a:gd name="connsiteX156" fmla="*/ 1940859 w 2657256"/>
                          <a:gd name="connsiteY156" fmla="*/ 358740 h 3370881"/>
                          <a:gd name="connsiteX157" fmla="*/ 1954306 w 2657256"/>
                          <a:gd name="connsiteY157" fmla="*/ 354258 h 3370881"/>
                          <a:gd name="connsiteX158" fmla="*/ 2087270 w 2657256"/>
                          <a:gd name="connsiteY158" fmla="*/ 218082 h 3370881"/>
                          <a:gd name="connsiteX159" fmla="*/ 2064254 w 2657256"/>
                          <a:gd name="connsiteY159" fmla="*/ 20406 h 3370881"/>
                          <a:gd name="connsiteX160" fmla="*/ 2153472 w 2657256"/>
                          <a:gd name="connsiteY160" fmla="*/ 107654 h 3370881"/>
                          <a:gd name="connsiteX161" fmla="*/ 2167479 w 2657256"/>
                          <a:gd name="connsiteY161" fmla="*/ 234168 h 3370881"/>
                          <a:gd name="connsiteX162" fmla="*/ 2144900 w 2657256"/>
                          <a:gd name="connsiteY162" fmla="*/ 271231 h 3370881"/>
                          <a:gd name="connsiteX163" fmla="*/ 2096795 w 2657256"/>
                          <a:gd name="connsiteY163" fmla="*/ 316507 h 3370881"/>
                          <a:gd name="connsiteX164" fmla="*/ 1999129 w 2657256"/>
                          <a:gd name="connsiteY164" fmla="*/ 358740 h 3370881"/>
                          <a:gd name="connsiteX165" fmla="*/ 1994647 w 2657256"/>
                          <a:gd name="connsiteY165" fmla="*/ 372187 h 3370881"/>
                          <a:gd name="connsiteX166" fmla="*/ 2039470 w 2657256"/>
                          <a:gd name="connsiteY166" fmla="*/ 390117 h 3370881"/>
                          <a:gd name="connsiteX167" fmla="*/ 2115670 w 2657256"/>
                          <a:gd name="connsiteY167" fmla="*/ 390117 h 3370881"/>
                          <a:gd name="connsiteX168" fmla="*/ 2160494 w 2657256"/>
                          <a:gd name="connsiteY168" fmla="*/ 376670 h 3370881"/>
                          <a:gd name="connsiteX169" fmla="*/ 2191870 w 2657256"/>
                          <a:gd name="connsiteY169" fmla="*/ 363223 h 3370881"/>
                          <a:gd name="connsiteX170" fmla="*/ 2205318 w 2657256"/>
                          <a:gd name="connsiteY170" fmla="*/ 358740 h 3370881"/>
                          <a:gd name="connsiteX171" fmla="*/ 2232212 w 2657256"/>
                          <a:gd name="connsiteY171" fmla="*/ 340811 h 3370881"/>
                          <a:gd name="connsiteX172" fmla="*/ 2312894 w 2657256"/>
                          <a:gd name="connsiteY172" fmla="*/ 183929 h 3370881"/>
                          <a:gd name="connsiteX173" fmla="*/ 2339788 w 2657256"/>
                          <a:gd name="connsiteY173" fmla="*/ 151 h 3370881"/>
                          <a:gd name="connsiteX174" fmla="*/ 2357718 w 2657256"/>
                          <a:gd name="connsiteY174" fmla="*/ 215305 h 3370881"/>
                          <a:gd name="connsiteX175" fmla="*/ 2254623 w 2657256"/>
                          <a:gd name="connsiteY175" fmla="*/ 376670 h 3370881"/>
                          <a:gd name="connsiteX176" fmla="*/ 2245659 w 2657256"/>
                          <a:gd name="connsiteY176" fmla="*/ 390117 h 3370881"/>
                          <a:gd name="connsiteX177" fmla="*/ 2254623 w 2657256"/>
                          <a:gd name="connsiteY177" fmla="*/ 403564 h 3370881"/>
                          <a:gd name="connsiteX178" fmla="*/ 2353235 w 2657256"/>
                          <a:gd name="connsiteY178" fmla="*/ 399081 h 3370881"/>
                          <a:gd name="connsiteX179" fmla="*/ 2366682 w 2657256"/>
                          <a:gd name="connsiteY179" fmla="*/ 394599 h 3370881"/>
                          <a:gd name="connsiteX180" fmla="*/ 2389094 w 2657256"/>
                          <a:gd name="connsiteY180" fmla="*/ 390117 h 3370881"/>
                          <a:gd name="connsiteX181" fmla="*/ 2424953 w 2657256"/>
                          <a:gd name="connsiteY181" fmla="*/ 367705 h 3370881"/>
                          <a:gd name="connsiteX182" fmla="*/ 2528047 w 2657256"/>
                          <a:gd name="connsiteY182" fmla="*/ 292700 h 3370881"/>
                          <a:gd name="connsiteX183" fmla="*/ 2541495 w 2657256"/>
                          <a:gd name="connsiteY183" fmla="*/ 62906 h 3370881"/>
                          <a:gd name="connsiteX184" fmla="*/ 2591304 w 2657256"/>
                          <a:gd name="connsiteY184" fmla="*/ 214081 h 3370881"/>
                          <a:gd name="connsiteX185" fmla="*/ 2612315 w 2657256"/>
                          <a:gd name="connsiteY185" fmla="*/ 290907 h 3370881"/>
                          <a:gd name="connsiteX186" fmla="*/ 2650863 w 2657256"/>
                          <a:gd name="connsiteY186" fmla="*/ 344994 h 3370881"/>
                          <a:gd name="connsiteX187" fmla="*/ 2465294 w 2657256"/>
                          <a:gd name="connsiteY187" fmla="*/ 399081 h 3370881"/>
                          <a:gd name="connsiteX188" fmla="*/ 2442882 w 2657256"/>
                          <a:gd name="connsiteY188" fmla="*/ 403564 h 3370881"/>
                          <a:gd name="connsiteX189" fmla="*/ 2398059 w 2657256"/>
                          <a:gd name="connsiteY189" fmla="*/ 417011 h 3370881"/>
                          <a:gd name="connsiteX190" fmla="*/ 2375647 w 2657256"/>
                          <a:gd name="connsiteY190" fmla="*/ 425976 h 3370881"/>
                          <a:gd name="connsiteX191" fmla="*/ 2357718 w 2657256"/>
                          <a:gd name="connsiteY191" fmla="*/ 430458 h 3370881"/>
                          <a:gd name="connsiteX192" fmla="*/ 2344270 w 2657256"/>
                          <a:gd name="connsiteY192" fmla="*/ 461834 h 3370881"/>
                          <a:gd name="connsiteX193" fmla="*/ 2353235 w 2657256"/>
                          <a:gd name="connsiteY193" fmla="*/ 502176 h 3370881"/>
                          <a:gd name="connsiteX194" fmla="*/ 2362200 w 2657256"/>
                          <a:gd name="connsiteY194" fmla="*/ 515623 h 3370881"/>
                          <a:gd name="connsiteX195" fmla="*/ 2344270 w 2657256"/>
                          <a:gd name="connsiteY195" fmla="*/ 587340 h 3370881"/>
                          <a:gd name="connsiteX196" fmla="*/ 2321859 w 2657256"/>
                          <a:gd name="connsiteY196" fmla="*/ 614234 h 3370881"/>
                          <a:gd name="connsiteX197" fmla="*/ 2308412 w 2657256"/>
                          <a:gd name="connsiteY197" fmla="*/ 636646 h 3370881"/>
                          <a:gd name="connsiteX198" fmla="*/ 2281518 w 2657256"/>
                          <a:gd name="connsiteY198" fmla="*/ 641129 h 3370881"/>
                          <a:gd name="connsiteX199" fmla="*/ 2259106 w 2657256"/>
                          <a:gd name="connsiteY199" fmla="*/ 636646 h 3370881"/>
                          <a:gd name="connsiteX200" fmla="*/ 2277035 w 2657256"/>
                          <a:gd name="connsiteY200" fmla="*/ 578376 h 3370881"/>
                          <a:gd name="connsiteX201" fmla="*/ 2290482 w 2657256"/>
                          <a:gd name="connsiteY201" fmla="*/ 542517 h 3370881"/>
                          <a:gd name="connsiteX202" fmla="*/ 2286000 w 2657256"/>
                          <a:gd name="connsiteY202" fmla="*/ 506658 h 3370881"/>
                          <a:gd name="connsiteX203" fmla="*/ 2245659 w 2657256"/>
                          <a:gd name="connsiteY203" fmla="*/ 448387 h 3370881"/>
                          <a:gd name="connsiteX204" fmla="*/ 2200835 w 2657256"/>
                          <a:gd name="connsiteY204" fmla="*/ 430458 h 3370881"/>
                          <a:gd name="connsiteX205" fmla="*/ 2169459 w 2657256"/>
                          <a:gd name="connsiteY205" fmla="*/ 425976 h 3370881"/>
                          <a:gd name="connsiteX206" fmla="*/ 2102223 w 2657256"/>
                          <a:gd name="connsiteY206" fmla="*/ 430458 h 3370881"/>
                          <a:gd name="connsiteX207" fmla="*/ 2084294 w 2657256"/>
                          <a:gd name="connsiteY207" fmla="*/ 439423 h 3370881"/>
                          <a:gd name="connsiteX208" fmla="*/ 2070847 w 2657256"/>
                          <a:gd name="connsiteY208" fmla="*/ 443905 h 3370881"/>
                          <a:gd name="connsiteX209" fmla="*/ 2061882 w 2657256"/>
                          <a:gd name="connsiteY209" fmla="*/ 461834 h 3370881"/>
                          <a:gd name="connsiteX210" fmla="*/ 2034988 w 2657256"/>
                          <a:gd name="connsiteY210" fmla="*/ 475281 h 3370881"/>
                          <a:gd name="connsiteX211" fmla="*/ 1783976 w 2657256"/>
                          <a:gd name="connsiteY211" fmla="*/ 479764 h 3370881"/>
                          <a:gd name="connsiteX212" fmla="*/ 1766047 w 2657256"/>
                          <a:gd name="connsiteY212" fmla="*/ 488729 h 3370881"/>
                          <a:gd name="connsiteX213" fmla="*/ 1703294 w 2657256"/>
                          <a:gd name="connsiteY213" fmla="*/ 506658 h 3370881"/>
                          <a:gd name="connsiteX214" fmla="*/ 1689847 w 2657256"/>
                          <a:gd name="connsiteY214" fmla="*/ 511140 h 3370881"/>
                          <a:gd name="connsiteX215" fmla="*/ 1676400 w 2657256"/>
                          <a:gd name="connsiteY215" fmla="*/ 520105 h 3370881"/>
                          <a:gd name="connsiteX216" fmla="*/ 1649506 w 2657256"/>
                          <a:gd name="connsiteY216" fmla="*/ 529070 h 3370881"/>
                          <a:gd name="connsiteX217" fmla="*/ 1636059 w 2657256"/>
                          <a:gd name="connsiteY217" fmla="*/ 538034 h 3370881"/>
                          <a:gd name="connsiteX218" fmla="*/ 1622612 w 2657256"/>
                          <a:gd name="connsiteY218" fmla="*/ 551481 h 3370881"/>
                          <a:gd name="connsiteX219" fmla="*/ 1609165 w 2657256"/>
                          <a:gd name="connsiteY219" fmla="*/ 555964 h 3370881"/>
                          <a:gd name="connsiteX220" fmla="*/ 1577788 w 2657256"/>
                          <a:gd name="connsiteY220" fmla="*/ 587340 h 3370881"/>
                          <a:gd name="connsiteX221" fmla="*/ 1568823 w 2657256"/>
                          <a:gd name="connsiteY221" fmla="*/ 600787 h 3370881"/>
                          <a:gd name="connsiteX222" fmla="*/ 1555376 w 2657256"/>
                          <a:gd name="connsiteY222" fmla="*/ 614234 h 3370881"/>
                          <a:gd name="connsiteX223" fmla="*/ 1524000 w 2657256"/>
                          <a:gd name="connsiteY223" fmla="*/ 654576 h 3370881"/>
                          <a:gd name="connsiteX224" fmla="*/ 1519518 w 2657256"/>
                          <a:gd name="connsiteY224" fmla="*/ 668023 h 3370881"/>
                          <a:gd name="connsiteX225" fmla="*/ 1528482 w 2657256"/>
                          <a:gd name="connsiteY225" fmla="*/ 708364 h 3370881"/>
                          <a:gd name="connsiteX226" fmla="*/ 1537447 w 2657256"/>
                          <a:gd name="connsiteY226" fmla="*/ 721811 h 3370881"/>
                          <a:gd name="connsiteX227" fmla="*/ 1568823 w 2657256"/>
                          <a:gd name="connsiteY227" fmla="*/ 712846 h 3370881"/>
                          <a:gd name="connsiteX228" fmla="*/ 1600200 w 2657256"/>
                          <a:gd name="connsiteY228" fmla="*/ 712846 h 3370881"/>
                          <a:gd name="connsiteX229" fmla="*/ 1631576 w 2657256"/>
                          <a:gd name="connsiteY229" fmla="*/ 690434 h 3370881"/>
                          <a:gd name="connsiteX230" fmla="*/ 1645023 w 2657256"/>
                          <a:gd name="connsiteY230" fmla="*/ 676987 h 3370881"/>
                          <a:gd name="connsiteX231" fmla="*/ 1685365 w 2657256"/>
                          <a:gd name="connsiteY231" fmla="*/ 645611 h 3370881"/>
                          <a:gd name="connsiteX232" fmla="*/ 1716741 w 2657256"/>
                          <a:gd name="connsiteY232" fmla="*/ 614234 h 3370881"/>
                          <a:gd name="connsiteX233" fmla="*/ 1748118 w 2657256"/>
                          <a:gd name="connsiteY233" fmla="*/ 596305 h 3370881"/>
                          <a:gd name="connsiteX234" fmla="*/ 1761565 w 2657256"/>
                          <a:gd name="connsiteY234" fmla="*/ 591823 h 3370881"/>
                          <a:gd name="connsiteX235" fmla="*/ 1779494 w 2657256"/>
                          <a:gd name="connsiteY235" fmla="*/ 582858 h 3370881"/>
                          <a:gd name="connsiteX236" fmla="*/ 1815353 w 2657256"/>
                          <a:gd name="connsiteY236" fmla="*/ 573893 h 3370881"/>
                          <a:gd name="connsiteX237" fmla="*/ 2030506 w 2657256"/>
                          <a:gd name="connsiteY237" fmla="*/ 578376 h 3370881"/>
                          <a:gd name="connsiteX238" fmla="*/ 2017059 w 2657256"/>
                          <a:gd name="connsiteY238" fmla="*/ 600787 h 3370881"/>
                          <a:gd name="connsiteX239" fmla="*/ 1981200 w 2657256"/>
                          <a:gd name="connsiteY239" fmla="*/ 636646 h 3370881"/>
                          <a:gd name="connsiteX240" fmla="*/ 1967753 w 2657256"/>
                          <a:gd name="connsiteY240" fmla="*/ 650093 h 3370881"/>
                          <a:gd name="connsiteX241" fmla="*/ 1936376 w 2657256"/>
                          <a:gd name="connsiteY241" fmla="*/ 690434 h 3370881"/>
                          <a:gd name="connsiteX242" fmla="*/ 1905000 w 2657256"/>
                          <a:gd name="connsiteY242" fmla="*/ 717329 h 3370881"/>
                          <a:gd name="connsiteX243" fmla="*/ 1860176 w 2657256"/>
                          <a:gd name="connsiteY243" fmla="*/ 735258 h 3370881"/>
                          <a:gd name="connsiteX244" fmla="*/ 1788459 w 2657256"/>
                          <a:gd name="connsiteY244" fmla="*/ 744223 h 3370881"/>
                          <a:gd name="connsiteX245" fmla="*/ 1846729 w 2657256"/>
                          <a:gd name="connsiteY245" fmla="*/ 802493 h 3370881"/>
                          <a:gd name="connsiteX246" fmla="*/ 1913965 w 2657256"/>
                          <a:gd name="connsiteY246" fmla="*/ 829387 h 3370881"/>
                          <a:gd name="connsiteX247" fmla="*/ 1922929 w 2657256"/>
                          <a:gd name="connsiteY247" fmla="*/ 842834 h 3370881"/>
                          <a:gd name="connsiteX248" fmla="*/ 1967753 w 2657256"/>
                          <a:gd name="connsiteY248" fmla="*/ 883176 h 3370881"/>
                          <a:gd name="connsiteX249" fmla="*/ 1981200 w 2657256"/>
                          <a:gd name="connsiteY249" fmla="*/ 896623 h 3370881"/>
                          <a:gd name="connsiteX250" fmla="*/ 1994647 w 2657256"/>
                          <a:gd name="connsiteY250" fmla="*/ 905587 h 3370881"/>
                          <a:gd name="connsiteX251" fmla="*/ 2021541 w 2657256"/>
                          <a:gd name="connsiteY251" fmla="*/ 927999 h 3370881"/>
                          <a:gd name="connsiteX252" fmla="*/ 2030506 w 2657256"/>
                          <a:gd name="connsiteY252" fmla="*/ 941446 h 3370881"/>
                          <a:gd name="connsiteX253" fmla="*/ 2057400 w 2657256"/>
                          <a:gd name="connsiteY253" fmla="*/ 968340 h 3370881"/>
                          <a:gd name="connsiteX254" fmla="*/ 2088776 w 2657256"/>
                          <a:gd name="connsiteY254" fmla="*/ 1013164 h 3370881"/>
                          <a:gd name="connsiteX255" fmla="*/ 2115670 w 2657256"/>
                          <a:gd name="connsiteY255" fmla="*/ 1057987 h 3370881"/>
                          <a:gd name="connsiteX256" fmla="*/ 2120153 w 2657256"/>
                          <a:gd name="connsiteY256" fmla="*/ 1089364 h 3370881"/>
                          <a:gd name="connsiteX257" fmla="*/ 2138082 w 2657256"/>
                          <a:gd name="connsiteY257" fmla="*/ 1143152 h 3370881"/>
                          <a:gd name="connsiteX258" fmla="*/ 2147047 w 2657256"/>
                          <a:gd name="connsiteY258" fmla="*/ 1196940 h 3370881"/>
                          <a:gd name="connsiteX259" fmla="*/ 2151529 w 2657256"/>
                          <a:gd name="connsiteY259" fmla="*/ 1210387 h 3370881"/>
                          <a:gd name="connsiteX260" fmla="*/ 2156012 w 2657256"/>
                          <a:gd name="connsiteY260" fmla="*/ 1228317 h 3370881"/>
                          <a:gd name="connsiteX261" fmla="*/ 2173941 w 2657256"/>
                          <a:gd name="connsiteY261" fmla="*/ 1295552 h 3370881"/>
                          <a:gd name="connsiteX262" fmla="*/ 2182906 w 2657256"/>
                          <a:gd name="connsiteY262" fmla="*/ 1313481 h 3370881"/>
                          <a:gd name="connsiteX263" fmla="*/ 2187388 w 2657256"/>
                          <a:gd name="connsiteY263" fmla="*/ 1331411 h 3370881"/>
                          <a:gd name="connsiteX264" fmla="*/ 2214282 w 2657256"/>
                          <a:gd name="connsiteY264" fmla="*/ 1385199 h 3370881"/>
                          <a:gd name="connsiteX265" fmla="*/ 2218765 w 2657256"/>
                          <a:gd name="connsiteY265" fmla="*/ 1403129 h 3370881"/>
                          <a:gd name="connsiteX266" fmla="*/ 2223247 w 2657256"/>
                          <a:gd name="connsiteY266" fmla="*/ 1430023 h 3370881"/>
                          <a:gd name="connsiteX267" fmla="*/ 2236694 w 2657256"/>
                          <a:gd name="connsiteY267" fmla="*/ 1456917 h 3370881"/>
                          <a:gd name="connsiteX268" fmla="*/ 2249794 w 2657256"/>
                          <a:gd name="connsiteY268" fmla="*/ 1524624 h 3370881"/>
                          <a:gd name="connsiteX269" fmla="*/ 2241176 w 2657256"/>
                          <a:gd name="connsiteY269" fmla="*/ 1577940 h 3370881"/>
                          <a:gd name="connsiteX270" fmla="*/ 2245659 w 2657256"/>
                          <a:gd name="connsiteY270" fmla="*/ 1595870 h 3370881"/>
                          <a:gd name="connsiteX271" fmla="*/ 2249634 w 2657256"/>
                          <a:gd name="connsiteY271" fmla="*/ 1685855 h 3370881"/>
                          <a:gd name="connsiteX272" fmla="*/ 2227729 w 2657256"/>
                          <a:gd name="connsiteY272" fmla="*/ 1716893 h 3370881"/>
                          <a:gd name="connsiteX273" fmla="*/ 2240500 w 2657256"/>
                          <a:gd name="connsiteY273" fmla="*/ 1674269 h 3370881"/>
                          <a:gd name="connsiteX274" fmla="*/ 2235341 w 2657256"/>
                          <a:gd name="connsiteY274" fmla="*/ 1788611 h 3370881"/>
                          <a:gd name="connsiteX275" fmla="*/ 2230689 w 2657256"/>
                          <a:gd name="connsiteY275" fmla="*/ 1823963 h 3370881"/>
                          <a:gd name="connsiteX276" fmla="*/ 2226207 w 2657256"/>
                          <a:gd name="connsiteY276" fmla="*/ 1824470 h 3370881"/>
                          <a:gd name="connsiteX277" fmla="*/ 2208278 w 2657256"/>
                          <a:gd name="connsiteY277" fmla="*/ 1869293 h 3370881"/>
                          <a:gd name="connsiteX278" fmla="*/ 2195168 w 2657256"/>
                          <a:gd name="connsiteY278" fmla="*/ 1882740 h 3370881"/>
                          <a:gd name="connsiteX279" fmla="*/ 2203458 w 2657256"/>
                          <a:gd name="connsiteY279" fmla="*/ 1918938 h 3370881"/>
                          <a:gd name="connsiteX280" fmla="*/ 2204134 w 2657256"/>
                          <a:gd name="connsiteY280" fmla="*/ 1949806 h 3370881"/>
                          <a:gd name="connsiteX281" fmla="*/ 2226545 w 2657256"/>
                          <a:gd name="connsiteY281" fmla="*/ 1954627 h 3370881"/>
                          <a:gd name="connsiteX282" fmla="*/ 2241176 w 2657256"/>
                          <a:gd name="connsiteY282" fmla="*/ 2012729 h 3370881"/>
                          <a:gd name="connsiteX283" fmla="*/ 2263588 w 2657256"/>
                          <a:gd name="connsiteY283" fmla="*/ 2057552 h 3370881"/>
                          <a:gd name="connsiteX284" fmla="*/ 2286000 w 2657256"/>
                          <a:gd name="connsiteY284" fmla="*/ 2084446 h 3370881"/>
                          <a:gd name="connsiteX285" fmla="*/ 2299447 w 2657256"/>
                          <a:gd name="connsiteY285" fmla="*/ 2124787 h 3370881"/>
                          <a:gd name="connsiteX286" fmla="*/ 2321859 w 2657256"/>
                          <a:gd name="connsiteY286" fmla="*/ 2151681 h 3370881"/>
                          <a:gd name="connsiteX287" fmla="*/ 2344270 w 2657256"/>
                          <a:gd name="connsiteY287" fmla="*/ 2205470 h 3370881"/>
                          <a:gd name="connsiteX288" fmla="*/ 2348753 w 2657256"/>
                          <a:gd name="connsiteY288" fmla="*/ 2223399 h 3370881"/>
                          <a:gd name="connsiteX289" fmla="*/ 2366682 w 2657256"/>
                          <a:gd name="connsiteY289" fmla="*/ 2263740 h 3370881"/>
                          <a:gd name="connsiteX290" fmla="*/ 2375647 w 2657256"/>
                          <a:gd name="connsiteY290" fmla="*/ 2286152 h 3370881"/>
                          <a:gd name="connsiteX291" fmla="*/ 2380129 w 2657256"/>
                          <a:gd name="connsiteY291" fmla="*/ 2308564 h 3370881"/>
                          <a:gd name="connsiteX292" fmla="*/ 2389094 w 2657256"/>
                          <a:gd name="connsiteY292" fmla="*/ 2335458 h 3370881"/>
                          <a:gd name="connsiteX293" fmla="*/ 2393576 w 2657256"/>
                          <a:gd name="connsiteY293" fmla="*/ 2380281 h 3370881"/>
                          <a:gd name="connsiteX294" fmla="*/ 2398059 w 2657256"/>
                          <a:gd name="connsiteY294" fmla="*/ 2393729 h 3370881"/>
                          <a:gd name="connsiteX295" fmla="*/ 2419794 w 2657256"/>
                          <a:gd name="connsiteY295" fmla="*/ 2447517 h 3370881"/>
                          <a:gd name="connsiteX296" fmla="*/ 2427343 w 2657256"/>
                          <a:gd name="connsiteY296" fmla="*/ 2564058 h 3370881"/>
                          <a:gd name="connsiteX297" fmla="*/ 2389094 w 2657256"/>
                          <a:gd name="connsiteY297" fmla="*/ 2837481 h 3370881"/>
                          <a:gd name="connsiteX298" fmla="*/ 2380129 w 2657256"/>
                          <a:gd name="connsiteY298" fmla="*/ 2859893 h 3370881"/>
                          <a:gd name="connsiteX299" fmla="*/ 2357718 w 2657256"/>
                          <a:gd name="connsiteY299" fmla="*/ 2913681 h 3370881"/>
                          <a:gd name="connsiteX300" fmla="*/ 2348753 w 2657256"/>
                          <a:gd name="connsiteY300" fmla="*/ 2936093 h 3370881"/>
                          <a:gd name="connsiteX301" fmla="*/ 2339788 w 2657256"/>
                          <a:gd name="connsiteY301" fmla="*/ 2971952 h 3370881"/>
                          <a:gd name="connsiteX302" fmla="*/ 2326341 w 2657256"/>
                          <a:gd name="connsiteY302" fmla="*/ 2994364 h 3370881"/>
                          <a:gd name="connsiteX303" fmla="*/ 2317376 w 2657256"/>
                          <a:gd name="connsiteY303" fmla="*/ 3025740 h 3370881"/>
                          <a:gd name="connsiteX304" fmla="*/ 2303929 w 2657256"/>
                          <a:gd name="connsiteY304" fmla="*/ 3048152 h 3370881"/>
                          <a:gd name="connsiteX305" fmla="*/ 2290482 w 2657256"/>
                          <a:gd name="connsiteY305" fmla="*/ 3079529 h 3370881"/>
                          <a:gd name="connsiteX306" fmla="*/ 2272553 w 2657256"/>
                          <a:gd name="connsiteY306" fmla="*/ 3084011 h 3370881"/>
                          <a:gd name="connsiteX307" fmla="*/ 2259106 w 2657256"/>
                          <a:gd name="connsiteY307" fmla="*/ 3088493 h 3370881"/>
                          <a:gd name="connsiteX308" fmla="*/ 2241176 w 2657256"/>
                          <a:gd name="connsiteY308" fmla="*/ 3092976 h 3370881"/>
                          <a:gd name="connsiteX309" fmla="*/ 2209800 w 2657256"/>
                          <a:gd name="connsiteY309" fmla="*/ 3101940 h 3370881"/>
                          <a:gd name="connsiteX310" fmla="*/ 2205318 w 2657256"/>
                          <a:gd name="connsiteY310" fmla="*/ 3039187 h 3370881"/>
                          <a:gd name="connsiteX311" fmla="*/ 2218765 w 2657256"/>
                          <a:gd name="connsiteY311" fmla="*/ 3021258 h 3370881"/>
                          <a:gd name="connsiteX312" fmla="*/ 2245659 w 2657256"/>
                          <a:gd name="connsiteY312" fmla="*/ 2971952 h 3370881"/>
                          <a:gd name="connsiteX313" fmla="*/ 2268070 w 2657256"/>
                          <a:gd name="connsiteY313" fmla="*/ 2945058 h 3370881"/>
                          <a:gd name="connsiteX314" fmla="*/ 2298550 w 2657256"/>
                          <a:gd name="connsiteY314" fmla="*/ 2568540 h 3370881"/>
                          <a:gd name="connsiteX315" fmla="*/ 2284986 w 2657256"/>
                          <a:gd name="connsiteY315" fmla="*/ 2532681 h 3370881"/>
                          <a:gd name="connsiteX316" fmla="*/ 2293273 w 2657256"/>
                          <a:gd name="connsiteY316" fmla="*/ 2496653 h 3370881"/>
                          <a:gd name="connsiteX317" fmla="*/ 2278152 w 2657256"/>
                          <a:gd name="connsiteY317" fmla="*/ 2475178 h 3370881"/>
                          <a:gd name="connsiteX318" fmla="*/ 2245659 w 2657256"/>
                          <a:gd name="connsiteY318" fmla="*/ 2389247 h 3370881"/>
                          <a:gd name="connsiteX319" fmla="*/ 2195507 w 2657256"/>
                          <a:gd name="connsiteY319" fmla="*/ 2241328 h 3370881"/>
                          <a:gd name="connsiteX320" fmla="*/ 2083786 w 2657256"/>
                          <a:gd name="connsiteY320" fmla="*/ 2040300 h 3370881"/>
                          <a:gd name="connsiteX321" fmla="*/ 2048773 w 2657256"/>
                          <a:gd name="connsiteY321" fmla="*/ 2017971 h 3370881"/>
                          <a:gd name="connsiteX322" fmla="*/ 2074314 w 2657256"/>
                          <a:gd name="connsiteY322" fmla="*/ 2011967 h 3370881"/>
                          <a:gd name="connsiteX323" fmla="*/ 2034988 w 2657256"/>
                          <a:gd name="connsiteY323" fmla="*/ 2003764 h 3370881"/>
                          <a:gd name="connsiteX324" fmla="*/ 2026023 w 2657256"/>
                          <a:gd name="connsiteY324" fmla="*/ 2026176 h 3370881"/>
                          <a:gd name="connsiteX325" fmla="*/ 2021541 w 2657256"/>
                          <a:gd name="connsiteY325" fmla="*/ 2039623 h 3370881"/>
                          <a:gd name="connsiteX326" fmla="*/ 1999129 w 2657256"/>
                          <a:gd name="connsiteY326" fmla="*/ 2053070 h 3370881"/>
                          <a:gd name="connsiteX327" fmla="*/ 1990165 w 2657256"/>
                          <a:gd name="connsiteY327" fmla="*/ 2070999 h 3370881"/>
                          <a:gd name="connsiteX328" fmla="*/ 1967753 w 2657256"/>
                          <a:gd name="connsiteY328" fmla="*/ 2106858 h 3370881"/>
                          <a:gd name="connsiteX329" fmla="*/ 1981200 w 2657256"/>
                          <a:gd name="connsiteY329" fmla="*/ 2223399 h 3370881"/>
                          <a:gd name="connsiteX330" fmla="*/ 1994647 w 2657256"/>
                          <a:gd name="connsiteY330" fmla="*/ 2254776 h 3370881"/>
                          <a:gd name="connsiteX331" fmla="*/ 2003612 w 2657256"/>
                          <a:gd name="connsiteY331" fmla="*/ 2272705 h 3370881"/>
                          <a:gd name="connsiteX332" fmla="*/ 2026023 w 2657256"/>
                          <a:gd name="connsiteY332" fmla="*/ 2304081 h 3370881"/>
                          <a:gd name="connsiteX333" fmla="*/ 2043953 w 2657256"/>
                          <a:gd name="connsiteY333" fmla="*/ 2348905 h 3370881"/>
                          <a:gd name="connsiteX334" fmla="*/ 2061882 w 2657256"/>
                          <a:gd name="connsiteY334" fmla="*/ 2371317 h 3370881"/>
                          <a:gd name="connsiteX335" fmla="*/ 2088776 w 2657256"/>
                          <a:gd name="connsiteY335" fmla="*/ 2434070 h 3370881"/>
                          <a:gd name="connsiteX336" fmla="*/ 2102223 w 2657256"/>
                          <a:gd name="connsiteY336" fmla="*/ 2465446 h 3370881"/>
                          <a:gd name="connsiteX337" fmla="*/ 2106706 w 2657256"/>
                          <a:gd name="connsiteY337" fmla="*/ 2496823 h 3370881"/>
                          <a:gd name="connsiteX338" fmla="*/ 2124635 w 2657256"/>
                          <a:gd name="connsiteY338" fmla="*/ 2559576 h 3370881"/>
                          <a:gd name="connsiteX339" fmla="*/ 2138082 w 2657256"/>
                          <a:gd name="connsiteY339" fmla="*/ 2649223 h 3370881"/>
                          <a:gd name="connsiteX340" fmla="*/ 2147047 w 2657256"/>
                          <a:gd name="connsiteY340" fmla="*/ 2685081 h 3370881"/>
                          <a:gd name="connsiteX341" fmla="*/ 2151529 w 2657256"/>
                          <a:gd name="connsiteY341" fmla="*/ 2716458 h 3370881"/>
                          <a:gd name="connsiteX342" fmla="*/ 2160494 w 2657256"/>
                          <a:gd name="connsiteY342" fmla="*/ 2770246 h 3370881"/>
                          <a:gd name="connsiteX343" fmla="*/ 2156012 w 2657256"/>
                          <a:gd name="connsiteY343" fmla="*/ 2962987 h 3370881"/>
                          <a:gd name="connsiteX344" fmla="*/ 2138082 w 2657256"/>
                          <a:gd name="connsiteY344" fmla="*/ 3043670 h 3370881"/>
                          <a:gd name="connsiteX345" fmla="*/ 2133600 w 2657256"/>
                          <a:gd name="connsiteY345" fmla="*/ 3061599 h 3370881"/>
                          <a:gd name="connsiteX346" fmla="*/ 2120153 w 2657256"/>
                          <a:gd name="connsiteY346" fmla="*/ 3079529 h 3370881"/>
                          <a:gd name="connsiteX347" fmla="*/ 2111188 w 2657256"/>
                          <a:gd name="connsiteY347" fmla="*/ 3106423 h 3370881"/>
                          <a:gd name="connsiteX348" fmla="*/ 2088776 w 2657256"/>
                          <a:gd name="connsiteY348" fmla="*/ 3137799 h 3370881"/>
                          <a:gd name="connsiteX349" fmla="*/ 2075329 w 2657256"/>
                          <a:gd name="connsiteY349" fmla="*/ 3164693 h 3370881"/>
                          <a:gd name="connsiteX350" fmla="*/ 2061882 w 2657256"/>
                          <a:gd name="connsiteY350" fmla="*/ 3169176 h 3370881"/>
                          <a:gd name="connsiteX351" fmla="*/ 2021541 w 2657256"/>
                          <a:gd name="connsiteY351" fmla="*/ 3164693 h 3370881"/>
                          <a:gd name="connsiteX352" fmla="*/ 2012576 w 2657256"/>
                          <a:gd name="connsiteY352" fmla="*/ 3119870 h 3370881"/>
                          <a:gd name="connsiteX353" fmla="*/ 2048435 w 2657256"/>
                          <a:gd name="connsiteY353" fmla="*/ 3021258 h 3370881"/>
                          <a:gd name="connsiteX354" fmla="*/ 2048435 w 2657256"/>
                          <a:gd name="connsiteY354" fmla="*/ 3021258 h 3370881"/>
                          <a:gd name="connsiteX355" fmla="*/ 2061882 w 2657256"/>
                          <a:gd name="connsiteY355" fmla="*/ 2967470 h 3370881"/>
                          <a:gd name="connsiteX356" fmla="*/ 2070847 w 2657256"/>
                          <a:gd name="connsiteY356" fmla="*/ 2882305 h 3370881"/>
                          <a:gd name="connsiteX357" fmla="*/ 2066365 w 2657256"/>
                          <a:gd name="connsiteY357" fmla="*/ 2725423 h 3370881"/>
                          <a:gd name="connsiteX358" fmla="*/ 2043953 w 2657256"/>
                          <a:gd name="connsiteY358" fmla="*/ 2649223 h 3370881"/>
                          <a:gd name="connsiteX359" fmla="*/ 2030506 w 2657256"/>
                          <a:gd name="connsiteY359" fmla="*/ 2622329 h 3370881"/>
                          <a:gd name="connsiteX360" fmla="*/ 2017059 w 2657256"/>
                          <a:gd name="connsiteY360" fmla="*/ 2581987 h 3370881"/>
                          <a:gd name="connsiteX361" fmla="*/ 1981200 w 2657256"/>
                          <a:gd name="connsiteY361" fmla="*/ 2514752 h 3370881"/>
                          <a:gd name="connsiteX362" fmla="*/ 1972235 w 2657256"/>
                          <a:gd name="connsiteY362" fmla="*/ 2501305 h 3370881"/>
                          <a:gd name="connsiteX363" fmla="*/ 1958788 w 2657256"/>
                          <a:gd name="connsiteY363" fmla="*/ 2478893 h 3370881"/>
                          <a:gd name="connsiteX364" fmla="*/ 1905000 w 2657256"/>
                          <a:gd name="connsiteY364" fmla="*/ 2398211 h 3370881"/>
                          <a:gd name="connsiteX365" fmla="*/ 1882588 w 2657256"/>
                          <a:gd name="connsiteY365" fmla="*/ 2357870 h 3370881"/>
                          <a:gd name="connsiteX366" fmla="*/ 1869141 w 2657256"/>
                          <a:gd name="connsiteY366" fmla="*/ 2339940 h 3370881"/>
                          <a:gd name="connsiteX367" fmla="*/ 1806388 w 2657256"/>
                          <a:gd name="connsiteY367" fmla="*/ 2313046 h 3370881"/>
                          <a:gd name="connsiteX368" fmla="*/ 1779494 w 2657256"/>
                          <a:gd name="connsiteY368" fmla="*/ 2304081 h 3370881"/>
                          <a:gd name="connsiteX369" fmla="*/ 1752600 w 2657256"/>
                          <a:gd name="connsiteY369" fmla="*/ 2299599 h 3370881"/>
                          <a:gd name="connsiteX370" fmla="*/ 1680882 w 2657256"/>
                          <a:gd name="connsiteY370" fmla="*/ 2277187 h 3370881"/>
                          <a:gd name="connsiteX371" fmla="*/ 1719025 w 2657256"/>
                          <a:gd name="connsiteY371" fmla="*/ 2281331 h 3370881"/>
                          <a:gd name="connsiteX372" fmla="*/ 1756997 w 2657256"/>
                          <a:gd name="connsiteY372" fmla="*/ 2289450 h 3370881"/>
                          <a:gd name="connsiteX373" fmla="*/ 1656440 w 2657256"/>
                          <a:gd name="connsiteY373" fmla="*/ 2298583 h 3370881"/>
                          <a:gd name="connsiteX374" fmla="*/ 1537447 w 2657256"/>
                          <a:gd name="connsiteY374" fmla="*/ 2329960 h 3370881"/>
                          <a:gd name="connsiteX375" fmla="*/ 1571993 w 2657256"/>
                          <a:gd name="connsiteY375" fmla="*/ 2317957 h 3370881"/>
                          <a:gd name="connsiteX376" fmla="*/ 1509707 w 2657256"/>
                          <a:gd name="connsiteY376" fmla="*/ 2338926 h 3370881"/>
                          <a:gd name="connsiteX377" fmla="*/ 1500444 w 2657256"/>
                          <a:gd name="connsiteY377" fmla="*/ 2355271 h 3370881"/>
                          <a:gd name="connsiteX378" fmla="*/ 1402678 w 2657256"/>
                          <a:gd name="connsiteY378" fmla="*/ 2339641 h 3370881"/>
                          <a:gd name="connsiteX379" fmla="*/ 1322892 w 2657256"/>
                          <a:gd name="connsiteY379" fmla="*/ 2336952 h 3370881"/>
                          <a:gd name="connsiteX380" fmla="*/ 1199384 w 2657256"/>
                          <a:gd name="connsiteY380" fmla="*/ 2307041 h 3370881"/>
                          <a:gd name="connsiteX381" fmla="*/ 1066800 w 2657256"/>
                          <a:gd name="connsiteY381" fmla="*/ 2272705 h 3370881"/>
                          <a:gd name="connsiteX382" fmla="*/ 1030941 w 2657256"/>
                          <a:gd name="connsiteY382" fmla="*/ 2263740 h 3370881"/>
                          <a:gd name="connsiteX383" fmla="*/ 986118 w 2657256"/>
                          <a:gd name="connsiteY383" fmla="*/ 2241329 h 3370881"/>
                          <a:gd name="connsiteX384" fmla="*/ 968188 w 2657256"/>
                          <a:gd name="connsiteY384" fmla="*/ 2232364 h 3370881"/>
                          <a:gd name="connsiteX385" fmla="*/ 936812 w 2657256"/>
                          <a:gd name="connsiteY385" fmla="*/ 2214434 h 3370881"/>
                          <a:gd name="connsiteX386" fmla="*/ 905435 w 2657256"/>
                          <a:gd name="connsiteY386" fmla="*/ 2196505 h 3370881"/>
                          <a:gd name="connsiteX387" fmla="*/ 869576 w 2657256"/>
                          <a:gd name="connsiteY387" fmla="*/ 2209952 h 3370881"/>
                          <a:gd name="connsiteX388" fmla="*/ 856129 w 2657256"/>
                          <a:gd name="connsiteY388" fmla="*/ 2227881 h 3370881"/>
                          <a:gd name="connsiteX389" fmla="*/ 815788 w 2657256"/>
                          <a:gd name="connsiteY389" fmla="*/ 2268223 h 3370881"/>
                          <a:gd name="connsiteX390" fmla="*/ 788894 w 2657256"/>
                          <a:gd name="connsiteY390" fmla="*/ 2290634 h 3370881"/>
                          <a:gd name="connsiteX391" fmla="*/ 762000 w 2657256"/>
                          <a:gd name="connsiteY391" fmla="*/ 2313046 h 3370881"/>
                          <a:gd name="connsiteX392" fmla="*/ 753035 w 2657256"/>
                          <a:gd name="connsiteY392" fmla="*/ 2326493 h 3370881"/>
                          <a:gd name="connsiteX393" fmla="*/ 735106 w 2657256"/>
                          <a:gd name="connsiteY393" fmla="*/ 2339940 h 3370881"/>
                          <a:gd name="connsiteX394" fmla="*/ 712694 w 2657256"/>
                          <a:gd name="connsiteY394" fmla="*/ 2362352 h 3370881"/>
                          <a:gd name="connsiteX395" fmla="*/ 694765 w 2657256"/>
                          <a:gd name="connsiteY395" fmla="*/ 2375799 h 3370881"/>
                          <a:gd name="connsiteX396" fmla="*/ 681318 w 2657256"/>
                          <a:gd name="connsiteY396" fmla="*/ 2393729 h 3370881"/>
                          <a:gd name="connsiteX397" fmla="*/ 667870 w 2657256"/>
                          <a:gd name="connsiteY397" fmla="*/ 2402693 h 3370881"/>
                          <a:gd name="connsiteX398" fmla="*/ 623047 w 2657256"/>
                          <a:gd name="connsiteY398" fmla="*/ 2443034 h 3370881"/>
                          <a:gd name="connsiteX399" fmla="*/ 600635 w 2657256"/>
                          <a:gd name="connsiteY399" fmla="*/ 2474411 h 3370881"/>
                          <a:gd name="connsiteX400" fmla="*/ 587188 w 2657256"/>
                          <a:gd name="connsiteY400" fmla="*/ 2514752 h 3370881"/>
                          <a:gd name="connsiteX401" fmla="*/ 582706 w 2657256"/>
                          <a:gd name="connsiteY401" fmla="*/ 2546129 h 3370881"/>
                          <a:gd name="connsiteX402" fmla="*/ 596153 w 2657256"/>
                          <a:gd name="connsiteY402" fmla="*/ 2635776 h 3370881"/>
                          <a:gd name="connsiteX403" fmla="*/ 600635 w 2657256"/>
                          <a:gd name="connsiteY403" fmla="*/ 2653705 h 3370881"/>
                          <a:gd name="connsiteX404" fmla="*/ 609600 w 2657256"/>
                          <a:gd name="connsiteY404" fmla="*/ 2671634 h 3370881"/>
                          <a:gd name="connsiteX405" fmla="*/ 614082 w 2657256"/>
                          <a:gd name="connsiteY405" fmla="*/ 2689564 h 3370881"/>
                          <a:gd name="connsiteX406" fmla="*/ 623047 w 2657256"/>
                          <a:gd name="connsiteY406" fmla="*/ 2711976 h 3370881"/>
                          <a:gd name="connsiteX407" fmla="*/ 627529 w 2657256"/>
                          <a:gd name="connsiteY407" fmla="*/ 2734387 h 3370881"/>
                          <a:gd name="connsiteX408" fmla="*/ 640976 w 2657256"/>
                          <a:gd name="connsiteY408" fmla="*/ 2765764 h 3370881"/>
                          <a:gd name="connsiteX409" fmla="*/ 645459 w 2657256"/>
                          <a:gd name="connsiteY409" fmla="*/ 2779211 h 3370881"/>
                          <a:gd name="connsiteX410" fmla="*/ 658906 w 2657256"/>
                          <a:gd name="connsiteY410" fmla="*/ 2801623 h 3370881"/>
                          <a:gd name="connsiteX411" fmla="*/ 676835 w 2657256"/>
                          <a:gd name="connsiteY411" fmla="*/ 2864376 h 3370881"/>
                          <a:gd name="connsiteX412" fmla="*/ 690282 w 2657256"/>
                          <a:gd name="connsiteY412" fmla="*/ 2895752 h 3370881"/>
                          <a:gd name="connsiteX413" fmla="*/ 699247 w 2657256"/>
                          <a:gd name="connsiteY413" fmla="*/ 2940576 h 3370881"/>
                          <a:gd name="connsiteX414" fmla="*/ 703729 w 2657256"/>
                          <a:gd name="connsiteY414" fmla="*/ 2967470 h 3370881"/>
                          <a:gd name="connsiteX415" fmla="*/ 717176 w 2657256"/>
                          <a:gd name="connsiteY415" fmla="*/ 2994364 h 3370881"/>
                          <a:gd name="connsiteX416" fmla="*/ 735106 w 2657256"/>
                          <a:gd name="connsiteY416" fmla="*/ 3052634 h 3370881"/>
                          <a:gd name="connsiteX417" fmla="*/ 739588 w 2657256"/>
                          <a:gd name="connsiteY417" fmla="*/ 3079529 h 3370881"/>
                          <a:gd name="connsiteX418" fmla="*/ 762000 w 2657256"/>
                          <a:gd name="connsiteY418" fmla="*/ 3142281 h 3370881"/>
                          <a:gd name="connsiteX419" fmla="*/ 766482 w 2657256"/>
                          <a:gd name="connsiteY419" fmla="*/ 3231929 h 3370881"/>
                          <a:gd name="connsiteX420" fmla="*/ 770965 w 2657256"/>
                          <a:gd name="connsiteY420" fmla="*/ 3254340 h 3370881"/>
                          <a:gd name="connsiteX421" fmla="*/ 775447 w 2657256"/>
                          <a:gd name="connsiteY421" fmla="*/ 3285717 h 3370881"/>
                          <a:gd name="connsiteX422" fmla="*/ 748553 w 2657256"/>
                          <a:gd name="connsiteY422" fmla="*/ 3335023 h 3370881"/>
                          <a:gd name="connsiteX423" fmla="*/ 721659 w 2657256"/>
                          <a:gd name="connsiteY423" fmla="*/ 3343987 h 3370881"/>
                          <a:gd name="connsiteX424" fmla="*/ 708212 w 2657256"/>
                          <a:gd name="connsiteY424" fmla="*/ 3348470 h 3370881"/>
                          <a:gd name="connsiteX425" fmla="*/ 623047 w 2657256"/>
                          <a:gd name="connsiteY425" fmla="*/ 3330540 h 3370881"/>
                          <a:gd name="connsiteX426" fmla="*/ 609600 w 2657256"/>
                          <a:gd name="connsiteY426" fmla="*/ 3308129 h 3370881"/>
                          <a:gd name="connsiteX427" fmla="*/ 591670 w 2657256"/>
                          <a:gd name="connsiteY427" fmla="*/ 3267787 h 3370881"/>
                          <a:gd name="connsiteX428" fmla="*/ 560294 w 2657256"/>
                          <a:gd name="connsiteY428" fmla="*/ 3209517 h 3370881"/>
                          <a:gd name="connsiteX429" fmla="*/ 551329 w 2657256"/>
                          <a:gd name="connsiteY429" fmla="*/ 3196070 h 3370881"/>
                          <a:gd name="connsiteX430" fmla="*/ 528918 w 2657256"/>
                          <a:gd name="connsiteY430" fmla="*/ 3173658 h 3370881"/>
                          <a:gd name="connsiteX431" fmla="*/ 519953 w 2657256"/>
                          <a:gd name="connsiteY431" fmla="*/ 3128834 h 3370881"/>
                          <a:gd name="connsiteX432" fmla="*/ 524435 w 2657256"/>
                          <a:gd name="connsiteY432" fmla="*/ 3101940 h 3370881"/>
                          <a:gd name="connsiteX433" fmla="*/ 528918 w 2657256"/>
                          <a:gd name="connsiteY433" fmla="*/ 3088493 h 3370881"/>
                          <a:gd name="connsiteX434" fmla="*/ 542365 w 2657256"/>
                          <a:gd name="connsiteY434" fmla="*/ 3052634 h 3370881"/>
                          <a:gd name="connsiteX435" fmla="*/ 484094 w 2657256"/>
                          <a:gd name="connsiteY435" fmla="*/ 2886787 h 3370881"/>
                          <a:gd name="connsiteX436" fmla="*/ 443753 w 2657256"/>
                          <a:gd name="connsiteY436" fmla="*/ 2779211 h 3370881"/>
                          <a:gd name="connsiteX437" fmla="*/ 439270 w 2657256"/>
                          <a:gd name="connsiteY437" fmla="*/ 2752317 h 3370881"/>
                          <a:gd name="connsiteX438" fmla="*/ 430306 w 2657256"/>
                          <a:gd name="connsiteY438" fmla="*/ 2716458 h 3370881"/>
                          <a:gd name="connsiteX439" fmla="*/ 425823 w 2657256"/>
                          <a:gd name="connsiteY439" fmla="*/ 2680599 h 3370881"/>
                          <a:gd name="connsiteX440" fmla="*/ 398929 w 2657256"/>
                          <a:gd name="connsiteY440" fmla="*/ 2599917 h 3370881"/>
                          <a:gd name="connsiteX441" fmla="*/ 385482 w 2657256"/>
                          <a:gd name="connsiteY441" fmla="*/ 2568540 h 3370881"/>
                          <a:gd name="connsiteX442" fmla="*/ 381000 w 2657256"/>
                          <a:gd name="connsiteY442" fmla="*/ 2550611 h 3370881"/>
                          <a:gd name="connsiteX443" fmla="*/ 372035 w 2657256"/>
                          <a:gd name="connsiteY443" fmla="*/ 2483376 h 3370881"/>
                          <a:gd name="connsiteX444" fmla="*/ 367553 w 2657256"/>
                          <a:gd name="connsiteY444" fmla="*/ 2469929 h 3370881"/>
                          <a:gd name="connsiteX445" fmla="*/ 407894 w 2657256"/>
                          <a:gd name="connsiteY445" fmla="*/ 2451999 h 3370881"/>
                          <a:gd name="connsiteX446" fmla="*/ 515470 w 2657256"/>
                          <a:gd name="connsiteY446" fmla="*/ 2407176 h 3370881"/>
                          <a:gd name="connsiteX447" fmla="*/ 578223 w 2657256"/>
                          <a:gd name="connsiteY447" fmla="*/ 2353387 h 3370881"/>
                          <a:gd name="connsiteX448" fmla="*/ 587188 w 2657256"/>
                          <a:gd name="connsiteY448" fmla="*/ 2330976 h 3370881"/>
                          <a:gd name="connsiteX449" fmla="*/ 614082 w 2657256"/>
                          <a:gd name="connsiteY449" fmla="*/ 2254776 h 3370881"/>
                          <a:gd name="connsiteX450" fmla="*/ 649941 w 2657256"/>
                          <a:gd name="connsiteY450" fmla="*/ 2200987 h 3370881"/>
                          <a:gd name="connsiteX451" fmla="*/ 690282 w 2657256"/>
                          <a:gd name="connsiteY451" fmla="*/ 2174093 h 3370881"/>
                          <a:gd name="connsiteX452" fmla="*/ 703729 w 2657256"/>
                          <a:gd name="connsiteY452" fmla="*/ 2165129 h 3370881"/>
                          <a:gd name="connsiteX453" fmla="*/ 739588 w 2657256"/>
                          <a:gd name="connsiteY453" fmla="*/ 2147199 h 3370881"/>
                          <a:gd name="connsiteX454" fmla="*/ 708212 w 2657256"/>
                          <a:gd name="connsiteY454" fmla="*/ 2187540 h 3370881"/>
                          <a:gd name="connsiteX455" fmla="*/ 654423 w 2657256"/>
                          <a:gd name="connsiteY455" fmla="*/ 2241329 h 3370881"/>
                          <a:gd name="connsiteX456" fmla="*/ 636494 w 2657256"/>
                          <a:gd name="connsiteY456" fmla="*/ 2259258 h 3370881"/>
                          <a:gd name="connsiteX457" fmla="*/ 614082 w 2657256"/>
                          <a:gd name="connsiteY457" fmla="*/ 2286152 h 3370881"/>
                          <a:gd name="connsiteX458" fmla="*/ 592179 w 2657256"/>
                          <a:gd name="connsiteY458" fmla="*/ 2282347 h 3370881"/>
                          <a:gd name="connsiteX459" fmla="*/ 555980 w 2657256"/>
                          <a:gd name="connsiteY459" fmla="*/ 2313892 h 3370881"/>
                          <a:gd name="connsiteX460" fmla="*/ 524435 w 2657256"/>
                          <a:gd name="connsiteY460" fmla="*/ 2348905 h 3370881"/>
                          <a:gd name="connsiteX461" fmla="*/ 502023 w 2657256"/>
                          <a:gd name="connsiteY461" fmla="*/ 2362352 h 3370881"/>
                          <a:gd name="connsiteX462" fmla="*/ 461682 w 2657256"/>
                          <a:gd name="connsiteY462" fmla="*/ 2389246 h 3370881"/>
                          <a:gd name="connsiteX463" fmla="*/ 448235 w 2657256"/>
                          <a:gd name="connsiteY463" fmla="*/ 2398211 h 3370881"/>
                          <a:gd name="connsiteX464" fmla="*/ 430306 w 2657256"/>
                          <a:gd name="connsiteY464" fmla="*/ 2407176 h 3370881"/>
                          <a:gd name="connsiteX465" fmla="*/ 412376 w 2657256"/>
                          <a:gd name="connsiteY465" fmla="*/ 2420623 h 3370881"/>
                          <a:gd name="connsiteX466" fmla="*/ 389965 w 2657256"/>
                          <a:gd name="connsiteY466" fmla="*/ 2429587 h 3370881"/>
                          <a:gd name="connsiteX467" fmla="*/ 372035 w 2657256"/>
                          <a:gd name="connsiteY467" fmla="*/ 2443034 h 3370881"/>
                          <a:gd name="connsiteX468" fmla="*/ 318247 w 2657256"/>
                          <a:gd name="connsiteY468" fmla="*/ 2474411 h 3370881"/>
                          <a:gd name="connsiteX469" fmla="*/ 304800 w 2657256"/>
                          <a:gd name="connsiteY469" fmla="*/ 2492340 h 3370881"/>
                          <a:gd name="connsiteX470" fmla="*/ 282388 w 2657256"/>
                          <a:gd name="connsiteY470" fmla="*/ 2519234 h 3370881"/>
                          <a:gd name="connsiteX471" fmla="*/ 295835 w 2657256"/>
                          <a:gd name="connsiteY471" fmla="*/ 2815070 h 3370881"/>
                          <a:gd name="connsiteX472" fmla="*/ 300318 w 2657256"/>
                          <a:gd name="connsiteY472" fmla="*/ 2837481 h 3370881"/>
                          <a:gd name="connsiteX473" fmla="*/ 304800 w 2657256"/>
                          <a:gd name="connsiteY473" fmla="*/ 2868858 h 3370881"/>
                          <a:gd name="connsiteX474" fmla="*/ 309282 w 2657256"/>
                          <a:gd name="connsiteY474" fmla="*/ 2927129 h 3370881"/>
                          <a:gd name="connsiteX475" fmla="*/ 322729 w 2657256"/>
                          <a:gd name="connsiteY475" fmla="*/ 2985399 h 3370881"/>
                          <a:gd name="connsiteX476" fmla="*/ 327212 w 2657256"/>
                          <a:gd name="connsiteY476" fmla="*/ 3012293 h 3370881"/>
                          <a:gd name="connsiteX477" fmla="*/ 331694 w 2657256"/>
                          <a:gd name="connsiteY477" fmla="*/ 3043670 h 3370881"/>
                          <a:gd name="connsiteX478" fmla="*/ 345141 w 2657256"/>
                          <a:gd name="connsiteY478" fmla="*/ 3070564 h 3370881"/>
                          <a:gd name="connsiteX479" fmla="*/ 367553 w 2657256"/>
                          <a:gd name="connsiteY479" fmla="*/ 3124352 h 3370881"/>
                          <a:gd name="connsiteX480" fmla="*/ 381000 w 2657256"/>
                          <a:gd name="connsiteY480" fmla="*/ 3182623 h 3370881"/>
                          <a:gd name="connsiteX481" fmla="*/ 389965 w 2657256"/>
                          <a:gd name="connsiteY481" fmla="*/ 3196070 h 3370881"/>
                          <a:gd name="connsiteX482" fmla="*/ 394447 w 2657256"/>
                          <a:gd name="connsiteY482" fmla="*/ 3213999 h 3370881"/>
                          <a:gd name="connsiteX483" fmla="*/ 412376 w 2657256"/>
                          <a:gd name="connsiteY483" fmla="*/ 3245376 h 3370881"/>
                          <a:gd name="connsiteX484" fmla="*/ 416859 w 2657256"/>
                          <a:gd name="connsiteY484" fmla="*/ 3258823 h 3370881"/>
                          <a:gd name="connsiteX485" fmla="*/ 425823 w 2657256"/>
                          <a:gd name="connsiteY485" fmla="*/ 3272270 h 3370881"/>
                          <a:gd name="connsiteX486" fmla="*/ 439270 w 2657256"/>
                          <a:gd name="connsiteY486" fmla="*/ 3303646 h 3370881"/>
                          <a:gd name="connsiteX487" fmla="*/ 439270 w 2657256"/>
                          <a:gd name="connsiteY487" fmla="*/ 3352952 h 3370881"/>
                          <a:gd name="connsiteX488" fmla="*/ 430306 w 2657256"/>
                          <a:gd name="connsiteY488" fmla="*/ 3366399 h 3370881"/>
                          <a:gd name="connsiteX489" fmla="*/ 412376 w 2657256"/>
                          <a:gd name="connsiteY489" fmla="*/ 3370881 h 3370881"/>
                          <a:gd name="connsiteX490" fmla="*/ 295835 w 2657256"/>
                          <a:gd name="connsiteY490" fmla="*/ 3357434 h 3370881"/>
                          <a:gd name="connsiteX491" fmla="*/ 264459 w 2657256"/>
                          <a:gd name="connsiteY491" fmla="*/ 3276752 h 3370881"/>
                          <a:gd name="connsiteX492" fmla="*/ 259976 w 2657256"/>
                          <a:gd name="connsiteY492" fmla="*/ 3240893 h 3370881"/>
                          <a:gd name="connsiteX493" fmla="*/ 246529 w 2657256"/>
                          <a:gd name="connsiteY493" fmla="*/ 3178140 h 3370881"/>
                          <a:gd name="connsiteX494" fmla="*/ 237565 w 2657256"/>
                          <a:gd name="connsiteY494" fmla="*/ 3084011 h 3370881"/>
                          <a:gd name="connsiteX495" fmla="*/ 228600 w 2657256"/>
                          <a:gd name="connsiteY495" fmla="*/ 3057117 h 3370881"/>
                          <a:gd name="connsiteX496" fmla="*/ 219635 w 2657256"/>
                          <a:gd name="connsiteY496" fmla="*/ 3021258 h 3370881"/>
                          <a:gd name="connsiteX497" fmla="*/ 206188 w 2657256"/>
                          <a:gd name="connsiteY497" fmla="*/ 2980917 h 3370881"/>
                          <a:gd name="connsiteX498" fmla="*/ 201706 w 2657256"/>
                          <a:gd name="connsiteY498" fmla="*/ 2949540 h 3370881"/>
                          <a:gd name="connsiteX499" fmla="*/ 197223 w 2657256"/>
                          <a:gd name="connsiteY499" fmla="*/ 2927129 h 3370881"/>
                          <a:gd name="connsiteX500" fmla="*/ 192741 w 2657256"/>
                          <a:gd name="connsiteY500" fmla="*/ 2891270 h 3370881"/>
                          <a:gd name="connsiteX501" fmla="*/ 188259 w 2657256"/>
                          <a:gd name="connsiteY501" fmla="*/ 2850929 h 3370881"/>
                          <a:gd name="connsiteX502" fmla="*/ 179294 w 2657256"/>
                          <a:gd name="connsiteY502" fmla="*/ 2824034 h 3370881"/>
                          <a:gd name="connsiteX503" fmla="*/ 165847 w 2657256"/>
                          <a:gd name="connsiteY503" fmla="*/ 2774729 h 3370881"/>
                          <a:gd name="connsiteX504" fmla="*/ 161365 w 2657256"/>
                          <a:gd name="connsiteY504" fmla="*/ 2747834 h 3370881"/>
                          <a:gd name="connsiteX505" fmla="*/ 156882 w 2657256"/>
                          <a:gd name="connsiteY505" fmla="*/ 2559576 h 3370881"/>
                          <a:gd name="connsiteX506" fmla="*/ 152400 w 2657256"/>
                          <a:gd name="connsiteY506" fmla="*/ 2519234 h 3370881"/>
                          <a:gd name="connsiteX507" fmla="*/ 118035 w 2657256"/>
                          <a:gd name="connsiteY507" fmla="*/ 2400004 h 3370881"/>
                          <a:gd name="connsiteX508" fmla="*/ 117048 w 2657256"/>
                          <a:gd name="connsiteY508" fmla="*/ 2344423 h 3370881"/>
                          <a:gd name="connsiteX509" fmla="*/ 100106 w 2657256"/>
                          <a:gd name="connsiteY509" fmla="*/ 2330976 h 3370881"/>
                          <a:gd name="connsiteX510" fmla="*/ 138953 w 2657256"/>
                          <a:gd name="connsiteY510" fmla="*/ 2313046 h 3370881"/>
                          <a:gd name="connsiteX511" fmla="*/ 152400 w 2657256"/>
                          <a:gd name="connsiteY511" fmla="*/ 2304081 h 3370881"/>
                          <a:gd name="connsiteX512" fmla="*/ 170329 w 2657256"/>
                          <a:gd name="connsiteY512" fmla="*/ 2259258 h 3370881"/>
                          <a:gd name="connsiteX513" fmla="*/ 188259 w 2657256"/>
                          <a:gd name="connsiteY513" fmla="*/ 2223399 h 3370881"/>
                          <a:gd name="connsiteX514" fmla="*/ 206188 w 2657256"/>
                          <a:gd name="connsiteY514" fmla="*/ 2187540 h 3370881"/>
                          <a:gd name="connsiteX515" fmla="*/ 210670 w 2657256"/>
                          <a:gd name="connsiteY515" fmla="*/ 2174093 h 3370881"/>
                          <a:gd name="connsiteX516" fmla="*/ 219635 w 2657256"/>
                          <a:gd name="connsiteY516" fmla="*/ 2115823 h 3370881"/>
                          <a:gd name="connsiteX517" fmla="*/ 210670 w 2657256"/>
                          <a:gd name="connsiteY517" fmla="*/ 1958940 h 3370881"/>
                          <a:gd name="connsiteX518" fmla="*/ 192741 w 2657256"/>
                          <a:gd name="connsiteY518" fmla="*/ 1923081 h 3370881"/>
                          <a:gd name="connsiteX519" fmla="*/ 179294 w 2657256"/>
                          <a:gd name="connsiteY519" fmla="*/ 1891705 h 3370881"/>
                          <a:gd name="connsiteX520" fmla="*/ 165847 w 2657256"/>
                          <a:gd name="connsiteY520" fmla="*/ 1864811 h 3370881"/>
                          <a:gd name="connsiteX521" fmla="*/ 152400 w 2657256"/>
                          <a:gd name="connsiteY521" fmla="*/ 1833434 h 3370881"/>
                          <a:gd name="connsiteX522" fmla="*/ 143435 w 2657256"/>
                          <a:gd name="connsiteY522" fmla="*/ 1819987 h 3370881"/>
                          <a:gd name="connsiteX523" fmla="*/ 107576 w 2657256"/>
                          <a:gd name="connsiteY523" fmla="*/ 1784129 h 3370881"/>
                          <a:gd name="connsiteX524" fmla="*/ 94129 w 2657256"/>
                          <a:gd name="connsiteY524" fmla="*/ 1779646 h 3370881"/>
                          <a:gd name="connsiteX525" fmla="*/ 71718 w 2657256"/>
                          <a:gd name="connsiteY525" fmla="*/ 1770681 h 3370881"/>
                          <a:gd name="connsiteX526" fmla="*/ 58270 w 2657256"/>
                          <a:gd name="connsiteY526" fmla="*/ 1761717 h 3370881"/>
                          <a:gd name="connsiteX527" fmla="*/ 26894 w 2657256"/>
                          <a:gd name="connsiteY527" fmla="*/ 1730340 h 3370881"/>
                          <a:gd name="connsiteX528" fmla="*/ 0 w 2657256"/>
                          <a:gd name="connsiteY528" fmla="*/ 1707929 h 3370881"/>
                          <a:gd name="connsiteX0" fmla="*/ 0 w 2657256"/>
                          <a:gd name="connsiteY0" fmla="*/ 1707929 h 3370881"/>
                          <a:gd name="connsiteX1" fmla="*/ 22412 w 2657256"/>
                          <a:gd name="connsiteY1" fmla="*/ 1698964 h 3370881"/>
                          <a:gd name="connsiteX2" fmla="*/ 31376 w 2657256"/>
                          <a:gd name="connsiteY2" fmla="*/ 1681034 h 3370881"/>
                          <a:gd name="connsiteX3" fmla="*/ 44823 w 2657256"/>
                          <a:gd name="connsiteY3" fmla="*/ 1672070 h 3370881"/>
                          <a:gd name="connsiteX4" fmla="*/ 58270 w 2657256"/>
                          <a:gd name="connsiteY4" fmla="*/ 1654140 h 3370881"/>
                          <a:gd name="connsiteX5" fmla="*/ 76200 w 2657256"/>
                          <a:gd name="connsiteY5" fmla="*/ 1645176 h 3370881"/>
                          <a:gd name="connsiteX6" fmla="*/ 98612 w 2657256"/>
                          <a:gd name="connsiteY6" fmla="*/ 1636211 h 3370881"/>
                          <a:gd name="connsiteX7" fmla="*/ 125506 w 2657256"/>
                          <a:gd name="connsiteY7" fmla="*/ 1627246 h 3370881"/>
                          <a:gd name="connsiteX8" fmla="*/ 152400 w 2657256"/>
                          <a:gd name="connsiteY8" fmla="*/ 1609317 h 3370881"/>
                          <a:gd name="connsiteX9" fmla="*/ 170329 w 2657256"/>
                          <a:gd name="connsiteY9" fmla="*/ 1600352 h 3370881"/>
                          <a:gd name="connsiteX10" fmla="*/ 188259 w 2657256"/>
                          <a:gd name="connsiteY10" fmla="*/ 1582423 h 3370881"/>
                          <a:gd name="connsiteX11" fmla="*/ 228600 w 2657256"/>
                          <a:gd name="connsiteY11" fmla="*/ 1564493 h 3370881"/>
                          <a:gd name="connsiteX12" fmla="*/ 255494 w 2657256"/>
                          <a:gd name="connsiteY12" fmla="*/ 1546564 h 3370881"/>
                          <a:gd name="connsiteX13" fmla="*/ 300318 w 2657256"/>
                          <a:gd name="connsiteY13" fmla="*/ 1524152 h 3370881"/>
                          <a:gd name="connsiteX14" fmla="*/ 313765 w 2657256"/>
                          <a:gd name="connsiteY14" fmla="*/ 1515187 h 3370881"/>
                          <a:gd name="connsiteX15" fmla="*/ 340659 w 2657256"/>
                          <a:gd name="connsiteY15" fmla="*/ 1510705 h 3370881"/>
                          <a:gd name="connsiteX16" fmla="*/ 363070 w 2657256"/>
                          <a:gd name="connsiteY16" fmla="*/ 1506223 h 3370881"/>
                          <a:gd name="connsiteX17" fmla="*/ 389965 w 2657256"/>
                          <a:gd name="connsiteY17" fmla="*/ 1501740 h 3370881"/>
                          <a:gd name="connsiteX18" fmla="*/ 425823 w 2657256"/>
                          <a:gd name="connsiteY18" fmla="*/ 1497258 h 3370881"/>
                          <a:gd name="connsiteX19" fmla="*/ 470647 w 2657256"/>
                          <a:gd name="connsiteY19" fmla="*/ 1488293 h 3370881"/>
                          <a:gd name="connsiteX20" fmla="*/ 515470 w 2657256"/>
                          <a:gd name="connsiteY20" fmla="*/ 1479329 h 3370881"/>
                          <a:gd name="connsiteX21" fmla="*/ 528918 w 2657256"/>
                          <a:gd name="connsiteY21" fmla="*/ 1470364 h 3370881"/>
                          <a:gd name="connsiteX22" fmla="*/ 600635 w 2657256"/>
                          <a:gd name="connsiteY22" fmla="*/ 1456917 h 3370881"/>
                          <a:gd name="connsiteX23" fmla="*/ 690282 w 2657256"/>
                          <a:gd name="connsiteY23" fmla="*/ 1447952 h 3370881"/>
                          <a:gd name="connsiteX24" fmla="*/ 793376 w 2657256"/>
                          <a:gd name="connsiteY24" fmla="*/ 1452434 h 3370881"/>
                          <a:gd name="connsiteX25" fmla="*/ 874059 w 2657256"/>
                          <a:gd name="connsiteY25" fmla="*/ 1465881 h 3370881"/>
                          <a:gd name="connsiteX26" fmla="*/ 914400 w 2657256"/>
                          <a:gd name="connsiteY26" fmla="*/ 1470364 h 3370881"/>
                          <a:gd name="connsiteX27" fmla="*/ 1030941 w 2657256"/>
                          <a:gd name="connsiteY27" fmla="*/ 1483811 h 3370881"/>
                          <a:gd name="connsiteX28" fmla="*/ 1151965 w 2657256"/>
                          <a:gd name="connsiteY28" fmla="*/ 1492776 h 3370881"/>
                          <a:gd name="connsiteX29" fmla="*/ 1281953 w 2657256"/>
                          <a:gd name="connsiteY29" fmla="*/ 1501740 h 3370881"/>
                          <a:gd name="connsiteX30" fmla="*/ 1465729 w 2657256"/>
                          <a:gd name="connsiteY30" fmla="*/ 1497258 h 3370881"/>
                          <a:gd name="connsiteX31" fmla="*/ 1510553 w 2657256"/>
                          <a:gd name="connsiteY31" fmla="*/ 1492776 h 3370881"/>
                          <a:gd name="connsiteX32" fmla="*/ 1582270 w 2657256"/>
                          <a:gd name="connsiteY32" fmla="*/ 1461399 h 3370881"/>
                          <a:gd name="connsiteX33" fmla="*/ 1604682 w 2657256"/>
                          <a:gd name="connsiteY33" fmla="*/ 1456917 h 3370881"/>
                          <a:gd name="connsiteX34" fmla="*/ 1622612 w 2657256"/>
                          <a:gd name="connsiteY34" fmla="*/ 1447952 h 3370881"/>
                          <a:gd name="connsiteX35" fmla="*/ 1645023 w 2657256"/>
                          <a:gd name="connsiteY35" fmla="*/ 1438987 h 3370881"/>
                          <a:gd name="connsiteX36" fmla="*/ 1662953 w 2657256"/>
                          <a:gd name="connsiteY36" fmla="*/ 1425540 h 3370881"/>
                          <a:gd name="connsiteX37" fmla="*/ 1698812 w 2657256"/>
                          <a:gd name="connsiteY37" fmla="*/ 1407611 h 3370881"/>
                          <a:gd name="connsiteX38" fmla="*/ 1739153 w 2657256"/>
                          <a:gd name="connsiteY38" fmla="*/ 1380717 h 3370881"/>
                          <a:gd name="connsiteX39" fmla="*/ 1752600 w 2657256"/>
                          <a:gd name="connsiteY39" fmla="*/ 1367270 h 3370881"/>
                          <a:gd name="connsiteX40" fmla="*/ 1775012 w 2657256"/>
                          <a:gd name="connsiteY40" fmla="*/ 1353823 h 3370881"/>
                          <a:gd name="connsiteX41" fmla="*/ 1797423 w 2657256"/>
                          <a:gd name="connsiteY41" fmla="*/ 1335893 h 3370881"/>
                          <a:gd name="connsiteX42" fmla="*/ 1810870 w 2657256"/>
                          <a:gd name="connsiteY42" fmla="*/ 1304517 h 3370881"/>
                          <a:gd name="connsiteX43" fmla="*/ 1815353 w 2657256"/>
                          <a:gd name="connsiteY43" fmla="*/ 1291070 h 3370881"/>
                          <a:gd name="connsiteX44" fmla="*/ 1801906 w 2657256"/>
                          <a:gd name="connsiteY44" fmla="*/ 1138670 h 3370881"/>
                          <a:gd name="connsiteX45" fmla="*/ 1792941 w 2657256"/>
                          <a:gd name="connsiteY45" fmla="*/ 1125223 h 3370881"/>
                          <a:gd name="connsiteX46" fmla="*/ 1757082 w 2657256"/>
                          <a:gd name="connsiteY46" fmla="*/ 1093846 h 3370881"/>
                          <a:gd name="connsiteX47" fmla="*/ 1730188 w 2657256"/>
                          <a:gd name="connsiteY47" fmla="*/ 1066952 h 3370881"/>
                          <a:gd name="connsiteX48" fmla="*/ 1703294 w 2657256"/>
                          <a:gd name="connsiteY48" fmla="*/ 1049023 h 3370881"/>
                          <a:gd name="connsiteX49" fmla="*/ 1622612 w 2657256"/>
                          <a:gd name="connsiteY49" fmla="*/ 1053505 h 3370881"/>
                          <a:gd name="connsiteX50" fmla="*/ 1595718 w 2657256"/>
                          <a:gd name="connsiteY50" fmla="*/ 1062470 h 3370881"/>
                          <a:gd name="connsiteX51" fmla="*/ 1573306 w 2657256"/>
                          <a:gd name="connsiteY51" fmla="*/ 1066952 h 3370881"/>
                          <a:gd name="connsiteX52" fmla="*/ 1453385 w 2657256"/>
                          <a:gd name="connsiteY52" fmla="*/ 1082761 h 3370881"/>
                          <a:gd name="connsiteX53" fmla="*/ 1326776 w 2657256"/>
                          <a:gd name="connsiteY53" fmla="*/ 1062470 h 3370881"/>
                          <a:gd name="connsiteX54" fmla="*/ 1308847 w 2657256"/>
                          <a:gd name="connsiteY54" fmla="*/ 1057987 h 3370881"/>
                          <a:gd name="connsiteX55" fmla="*/ 1277470 w 2657256"/>
                          <a:gd name="connsiteY55" fmla="*/ 1053505 h 3370881"/>
                          <a:gd name="connsiteX56" fmla="*/ 1259541 w 2657256"/>
                          <a:gd name="connsiteY56" fmla="*/ 1049023 h 3370881"/>
                          <a:gd name="connsiteX57" fmla="*/ 1232647 w 2657256"/>
                          <a:gd name="connsiteY57" fmla="*/ 1044540 h 3370881"/>
                          <a:gd name="connsiteX58" fmla="*/ 1053353 w 2657256"/>
                          <a:gd name="connsiteY58" fmla="*/ 1049023 h 3370881"/>
                          <a:gd name="connsiteX59" fmla="*/ 1035423 w 2657256"/>
                          <a:gd name="connsiteY59" fmla="*/ 1053505 h 3370881"/>
                          <a:gd name="connsiteX60" fmla="*/ 1008529 w 2657256"/>
                          <a:gd name="connsiteY60" fmla="*/ 1057987 h 3370881"/>
                          <a:gd name="connsiteX61" fmla="*/ 995082 w 2657256"/>
                          <a:gd name="connsiteY61" fmla="*/ 1062470 h 3370881"/>
                          <a:gd name="connsiteX62" fmla="*/ 945776 w 2657256"/>
                          <a:gd name="connsiteY62" fmla="*/ 1031093 h 3370881"/>
                          <a:gd name="connsiteX63" fmla="*/ 941294 w 2657256"/>
                          <a:gd name="connsiteY63" fmla="*/ 1017646 h 3370881"/>
                          <a:gd name="connsiteX64" fmla="*/ 932329 w 2657256"/>
                          <a:gd name="connsiteY64" fmla="*/ 919034 h 3370881"/>
                          <a:gd name="connsiteX65" fmla="*/ 914400 w 2657256"/>
                          <a:gd name="connsiteY65" fmla="*/ 901105 h 3370881"/>
                          <a:gd name="connsiteX66" fmla="*/ 918882 w 2657256"/>
                          <a:gd name="connsiteY66" fmla="*/ 869729 h 3370881"/>
                          <a:gd name="connsiteX67" fmla="*/ 941294 w 2657256"/>
                          <a:gd name="connsiteY67" fmla="*/ 865246 h 3370881"/>
                          <a:gd name="connsiteX68" fmla="*/ 959223 w 2657256"/>
                          <a:gd name="connsiteY68" fmla="*/ 851799 h 3370881"/>
                          <a:gd name="connsiteX69" fmla="*/ 990600 w 2657256"/>
                          <a:gd name="connsiteY69" fmla="*/ 847317 h 3370881"/>
                          <a:gd name="connsiteX70" fmla="*/ 1129553 w 2657256"/>
                          <a:gd name="connsiteY70" fmla="*/ 838352 h 3370881"/>
                          <a:gd name="connsiteX71" fmla="*/ 1147482 w 2657256"/>
                          <a:gd name="connsiteY71" fmla="*/ 829387 h 3370881"/>
                          <a:gd name="connsiteX72" fmla="*/ 1178859 w 2657256"/>
                          <a:gd name="connsiteY72" fmla="*/ 806976 h 3370881"/>
                          <a:gd name="connsiteX73" fmla="*/ 1192306 w 2657256"/>
                          <a:gd name="connsiteY73" fmla="*/ 793529 h 3370881"/>
                          <a:gd name="connsiteX74" fmla="*/ 1214718 w 2657256"/>
                          <a:gd name="connsiteY74" fmla="*/ 784564 h 3370881"/>
                          <a:gd name="connsiteX75" fmla="*/ 1241612 w 2657256"/>
                          <a:gd name="connsiteY75" fmla="*/ 771117 h 3370881"/>
                          <a:gd name="connsiteX76" fmla="*/ 1277470 w 2657256"/>
                          <a:gd name="connsiteY76" fmla="*/ 753187 h 3370881"/>
                          <a:gd name="connsiteX77" fmla="*/ 1295400 w 2657256"/>
                          <a:gd name="connsiteY77" fmla="*/ 730776 h 3370881"/>
                          <a:gd name="connsiteX78" fmla="*/ 1317812 w 2657256"/>
                          <a:gd name="connsiteY78" fmla="*/ 708364 h 3370881"/>
                          <a:gd name="connsiteX79" fmla="*/ 1353670 w 2657256"/>
                          <a:gd name="connsiteY79" fmla="*/ 663540 h 3370881"/>
                          <a:gd name="connsiteX80" fmla="*/ 1371600 w 2657256"/>
                          <a:gd name="connsiteY80" fmla="*/ 636646 h 3370881"/>
                          <a:gd name="connsiteX81" fmla="*/ 1380565 w 2657256"/>
                          <a:gd name="connsiteY81" fmla="*/ 596305 h 3370881"/>
                          <a:gd name="connsiteX82" fmla="*/ 1385047 w 2657256"/>
                          <a:gd name="connsiteY82" fmla="*/ 582858 h 3370881"/>
                          <a:gd name="connsiteX83" fmla="*/ 1380565 w 2657256"/>
                          <a:gd name="connsiteY83" fmla="*/ 533552 h 3370881"/>
                          <a:gd name="connsiteX84" fmla="*/ 1367118 w 2657256"/>
                          <a:gd name="connsiteY84" fmla="*/ 524587 h 3370881"/>
                          <a:gd name="connsiteX85" fmla="*/ 1349188 w 2657256"/>
                          <a:gd name="connsiteY85" fmla="*/ 520105 h 3370881"/>
                          <a:gd name="connsiteX86" fmla="*/ 1326776 w 2657256"/>
                          <a:gd name="connsiteY86" fmla="*/ 511140 h 3370881"/>
                          <a:gd name="connsiteX87" fmla="*/ 1281953 w 2657256"/>
                          <a:gd name="connsiteY87" fmla="*/ 515623 h 3370881"/>
                          <a:gd name="connsiteX88" fmla="*/ 1250576 w 2657256"/>
                          <a:gd name="connsiteY88" fmla="*/ 529070 h 3370881"/>
                          <a:gd name="connsiteX89" fmla="*/ 1210235 w 2657256"/>
                          <a:gd name="connsiteY89" fmla="*/ 542517 h 3370881"/>
                          <a:gd name="connsiteX90" fmla="*/ 1183341 w 2657256"/>
                          <a:gd name="connsiteY90" fmla="*/ 555964 h 3370881"/>
                          <a:gd name="connsiteX91" fmla="*/ 1160929 w 2657256"/>
                          <a:gd name="connsiteY91" fmla="*/ 569411 h 3370881"/>
                          <a:gd name="connsiteX92" fmla="*/ 1134035 w 2657256"/>
                          <a:gd name="connsiteY92" fmla="*/ 578376 h 3370881"/>
                          <a:gd name="connsiteX93" fmla="*/ 1111623 w 2657256"/>
                          <a:gd name="connsiteY93" fmla="*/ 587340 h 3370881"/>
                          <a:gd name="connsiteX94" fmla="*/ 1084729 w 2657256"/>
                          <a:gd name="connsiteY94" fmla="*/ 596305 h 3370881"/>
                          <a:gd name="connsiteX95" fmla="*/ 986118 w 2657256"/>
                          <a:gd name="connsiteY95" fmla="*/ 591823 h 3370881"/>
                          <a:gd name="connsiteX96" fmla="*/ 927847 w 2657256"/>
                          <a:gd name="connsiteY96" fmla="*/ 578376 h 3370881"/>
                          <a:gd name="connsiteX97" fmla="*/ 896470 w 2657256"/>
                          <a:gd name="connsiteY97" fmla="*/ 555964 h 3370881"/>
                          <a:gd name="connsiteX98" fmla="*/ 883023 w 2657256"/>
                          <a:gd name="connsiteY98" fmla="*/ 546999 h 3370881"/>
                          <a:gd name="connsiteX99" fmla="*/ 865094 w 2657256"/>
                          <a:gd name="connsiteY99" fmla="*/ 497693 h 3370881"/>
                          <a:gd name="connsiteX100" fmla="*/ 869576 w 2657256"/>
                          <a:gd name="connsiteY100" fmla="*/ 403564 h 3370881"/>
                          <a:gd name="connsiteX101" fmla="*/ 874059 w 2657256"/>
                          <a:gd name="connsiteY101" fmla="*/ 385634 h 3370881"/>
                          <a:gd name="connsiteX102" fmla="*/ 883023 w 2657256"/>
                          <a:gd name="connsiteY102" fmla="*/ 372187 h 3370881"/>
                          <a:gd name="connsiteX103" fmla="*/ 909918 w 2657256"/>
                          <a:gd name="connsiteY103" fmla="*/ 363223 h 3370881"/>
                          <a:gd name="connsiteX104" fmla="*/ 914400 w 2657256"/>
                          <a:gd name="connsiteY104" fmla="*/ 385634 h 3370881"/>
                          <a:gd name="connsiteX105" fmla="*/ 909918 w 2657256"/>
                          <a:gd name="connsiteY105" fmla="*/ 408046 h 3370881"/>
                          <a:gd name="connsiteX106" fmla="*/ 900953 w 2657256"/>
                          <a:gd name="connsiteY106" fmla="*/ 466317 h 3370881"/>
                          <a:gd name="connsiteX107" fmla="*/ 905435 w 2657256"/>
                          <a:gd name="connsiteY107" fmla="*/ 515623 h 3370881"/>
                          <a:gd name="connsiteX108" fmla="*/ 932329 w 2657256"/>
                          <a:gd name="connsiteY108" fmla="*/ 551481 h 3370881"/>
                          <a:gd name="connsiteX109" fmla="*/ 954741 w 2657256"/>
                          <a:gd name="connsiteY109" fmla="*/ 560446 h 3370881"/>
                          <a:gd name="connsiteX110" fmla="*/ 972670 w 2657256"/>
                          <a:gd name="connsiteY110" fmla="*/ 569411 h 3370881"/>
                          <a:gd name="connsiteX111" fmla="*/ 1066800 w 2657256"/>
                          <a:gd name="connsiteY111" fmla="*/ 564929 h 3370881"/>
                          <a:gd name="connsiteX112" fmla="*/ 1111623 w 2657256"/>
                          <a:gd name="connsiteY112" fmla="*/ 551481 h 3370881"/>
                          <a:gd name="connsiteX113" fmla="*/ 1129553 w 2657256"/>
                          <a:gd name="connsiteY113" fmla="*/ 538034 h 3370881"/>
                          <a:gd name="connsiteX114" fmla="*/ 1156447 w 2657256"/>
                          <a:gd name="connsiteY114" fmla="*/ 511140 h 3370881"/>
                          <a:gd name="connsiteX115" fmla="*/ 1160929 w 2657256"/>
                          <a:gd name="connsiteY115" fmla="*/ 493211 h 3370881"/>
                          <a:gd name="connsiteX116" fmla="*/ 1178859 w 2657256"/>
                          <a:gd name="connsiteY116" fmla="*/ 331846 h 3370881"/>
                          <a:gd name="connsiteX117" fmla="*/ 1215315 w 2657256"/>
                          <a:gd name="connsiteY117" fmla="*/ 270289 h 3370881"/>
                          <a:gd name="connsiteX118" fmla="*/ 1214718 w 2657256"/>
                          <a:gd name="connsiteY118" fmla="*/ 367705 h 3370881"/>
                          <a:gd name="connsiteX119" fmla="*/ 1201270 w 2657256"/>
                          <a:gd name="connsiteY119" fmla="*/ 412529 h 3370881"/>
                          <a:gd name="connsiteX120" fmla="*/ 1210235 w 2657256"/>
                          <a:gd name="connsiteY120" fmla="*/ 461834 h 3370881"/>
                          <a:gd name="connsiteX121" fmla="*/ 1214718 w 2657256"/>
                          <a:gd name="connsiteY121" fmla="*/ 475281 h 3370881"/>
                          <a:gd name="connsiteX122" fmla="*/ 1228165 w 2657256"/>
                          <a:gd name="connsiteY122" fmla="*/ 484246 h 3370881"/>
                          <a:gd name="connsiteX123" fmla="*/ 1250576 w 2657256"/>
                          <a:gd name="connsiteY123" fmla="*/ 502176 h 3370881"/>
                          <a:gd name="connsiteX124" fmla="*/ 1317812 w 2657256"/>
                          <a:gd name="connsiteY124" fmla="*/ 497693 h 3370881"/>
                          <a:gd name="connsiteX125" fmla="*/ 1353670 w 2657256"/>
                          <a:gd name="connsiteY125" fmla="*/ 488729 h 3370881"/>
                          <a:gd name="connsiteX126" fmla="*/ 1506070 w 2657256"/>
                          <a:gd name="connsiteY126" fmla="*/ 457352 h 3370881"/>
                          <a:gd name="connsiteX127" fmla="*/ 1550894 w 2657256"/>
                          <a:gd name="connsiteY127" fmla="*/ 430458 h 3370881"/>
                          <a:gd name="connsiteX128" fmla="*/ 1564341 w 2657256"/>
                          <a:gd name="connsiteY128" fmla="*/ 417011 h 3370881"/>
                          <a:gd name="connsiteX129" fmla="*/ 1586753 w 2657256"/>
                          <a:gd name="connsiteY129" fmla="*/ 399081 h 3370881"/>
                          <a:gd name="connsiteX130" fmla="*/ 1595718 w 2657256"/>
                          <a:gd name="connsiteY130" fmla="*/ 381152 h 3370881"/>
                          <a:gd name="connsiteX131" fmla="*/ 1613139 w 2657256"/>
                          <a:gd name="connsiteY131" fmla="*/ 358910 h 3370881"/>
                          <a:gd name="connsiteX132" fmla="*/ 1620066 w 2657256"/>
                          <a:gd name="connsiteY132" fmla="*/ 291047 h 3370881"/>
                          <a:gd name="connsiteX133" fmla="*/ 1604852 w 2657256"/>
                          <a:gd name="connsiteY133" fmla="*/ 236279 h 3370881"/>
                          <a:gd name="connsiteX134" fmla="*/ 1537447 w 2657256"/>
                          <a:gd name="connsiteY134" fmla="*/ 188411 h 3370881"/>
                          <a:gd name="connsiteX135" fmla="*/ 1613647 w 2657256"/>
                          <a:gd name="connsiteY135" fmla="*/ 399081 h 3370881"/>
                          <a:gd name="connsiteX136" fmla="*/ 1627094 w 2657256"/>
                          <a:gd name="connsiteY136" fmla="*/ 417011 h 3370881"/>
                          <a:gd name="connsiteX137" fmla="*/ 1658470 w 2657256"/>
                          <a:gd name="connsiteY137" fmla="*/ 412529 h 3370881"/>
                          <a:gd name="connsiteX138" fmla="*/ 1685365 w 2657256"/>
                          <a:gd name="connsiteY138" fmla="*/ 390117 h 3370881"/>
                          <a:gd name="connsiteX139" fmla="*/ 1694329 w 2657256"/>
                          <a:gd name="connsiteY139" fmla="*/ 376670 h 3370881"/>
                          <a:gd name="connsiteX140" fmla="*/ 1734670 w 2657256"/>
                          <a:gd name="connsiteY140" fmla="*/ 354258 h 3370881"/>
                          <a:gd name="connsiteX141" fmla="*/ 1743635 w 2657256"/>
                          <a:gd name="connsiteY141" fmla="*/ 340811 h 3370881"/>
                          <a:gd name="connsiteX142" fmla="*/ 1757082 w 2657256"/>
                          <a:gd name="connsiteY142" fmla="*/ 336329 h 3370881"/>
                          <a:gd name="connsiteX143" fmla="*/ 1843909 w 2657256"/>
                          <a:gd name="connsiteY143" fmla="*/ 262341 h 3370881"/>
                          <a:gd name="connsiteX144" fmla="*/ 1874221 w 2657256"/>
                          <a:gd name="connsiteY144" fmla="*/ 202194 h 3370881"/>
                          <a:gd name="connsiteX145" fmla="*/ 1828094 w 2657256"/>
                          <a:gd name="connsiteY145" fmla="*/ 136767 h 3370881"/>
                          <a:gd name="connsiteX146" fmla="*/ 1772023 w 2657256"/>
                          <a:gd name="connsiteY146" fmla="*/ 77249 h 3370881"/>
                          <a:gd name="connsiteX147" fmla="*/ 1948888 w 2657256"/>
                          <a:gd name="connsiteY147" fmla="*/ 178018 h 3370881"/>
                          <a:gd name="connsiteX148" fmla="*/ 1952362 w 2657256"/>
                          <a:gd name="connsiteY148" fmla="*/ 254265 h 3370881"/>
                          <a:gd name="connsiteX149" fmla="*/ 1874221 w 2657256"/>
                          <a:gd name="connsiteY149" fmla="*/ 318698 h 3370881"/>
                          <a:gd name="connsiteX150" fmla="*/ 1788459 w 2657256"/>
                          <a:gd name="connsiteY150" fmla="*/ 367705 h 3370881"/>
                          <a:gd name="connsiteX151" fmla="*/ 1761565 w 2657256"/>
                          <a:gd name="connsiteY151" fmla="*/ 390117 h 3370881"/>
                          <a:gd name="connsiteX152" fmla="*/ 1783976 w 2657256"/>
                          <a:gd name="connsiteY152" fmla="*/ 399081 h 3370881"/>
                          <a:gd name="connsiteX153" fmla="*/ 1878106 w 2657256"/>
                          <a:gd name="connsiteY153" fmla="*/ 390117 h 3370881"/>
                          <a:gd name="connsiteX154" fmla="*/ 1891553 w 2657256"/>
                          <a:gd name="connsiteY154" fmla="*/ 381152 h 3370881"/>
                          <a:gd name="connsiteX155" fmla="*/ 1918447 w 2657256"/>
                          <a:gd name="connsiteY155" fmla="*/ 372187 h 3370881"/>
                          <a:gd name="connsiteX156" fmla="*/ 1940859 w 2657256"/>
                          <a:gd name="connsiteY156" fmla="*/ 358740 h 3370881"/>
                          <a:gd name="connsiteX157" fmla="*/ 1954306 w 2657256"/>
                          <a:gd name="connsiteY157" fmla="*/ 354258 h 3370881"/>
                          <a:gd name="connsiteX158" fmla="*/ 2087270 w 2657256"/>
                          <a:gd name="connsiteY158" fmla="*/ 218082 h 3370881"/>
                          <a:gd name="connsiteX159" fmla="*/ 2064254 w 2657256"/>
                          <a:gd name="connsiteY159" fmla="*/ 20406 h 3370881"/>
                          <a:gd name="connsiteX160" fmla="*/ 2153472 w 2657256"/>
                          <a:gd name="connsiteY160" fmla="*/ 107654 h 3370881"/>
                          <a:gd name="connsiteX161" fmla="*/ 2167479 w 2657256"/>
                          <a:gd name="connsiteY161" fmla="*/ 234168 h 3370881"/>
                          <a:gd name="connsiteX162" fmla="*/ 2144900 w 2657256"/>
                          <a:gd name="connsiteY162" fmla="*/ 271231 h 3370881"/>
                          <a:gd name="connsiteX163" fmla="*/ 2096795 w 2657256"/>
                          <a:gd name="connsiteY163" fmla="*/ 316507 h 3370881"/>
                          <a:gd name="connsiteX164" fmla="*/ 1999129 w 2657256"/>
                          <a:gd name="connsiteY164" fmla="*/ 358740 h 3370881"/>
                          <a:gd name="connsiteX165" fmla="*/ 1994647 w 2657256"/>
                          <a:gd name="connsiteY165" fmla="*/ 372187 h 3370881"/>
                          <a:gd name="connsiteX166" fmla="*/ 2039470 w 2657256"/>
                          <a:gd name="connsiteY166" fmla="*/ 390117 h 3370881"/>
                          <a:gd name="connsiteX167" fmla="*/ 2115670 w 2657256"/>
                          <a:gd name="connsiteY167" fmla="*/ 390117 h 3370881"/>
                          <a:gd name="connsiteX168" fmla="*/ 2160494 w 2657256"/>
                          <a:gd name="connsiteY168" fmla="*/ 376670 h 3370881"/>
                          <a:gd name="connsiteX169" fmla="*/ 2191870 w 2657256"/>
                          <a:gd name="connsiteY169" fmla="*/ 363223 h 3370881"/>
                          <a:gd name="connsiteX170" fmla="*/ 2205318 w 2657256"/>
                          <a:gd name="connsiteY170" fmla="*/ 358740 h 3370881"/>
                          <a:gd name="connsiteX171" fmla="*/ 2232212 w 2657256"/>
                          <a:gd name="connsiteY171" fmla="*/ 340811 h 3370881"/>
                          <a:gd name="connsiteX172" fmla="*/ 2312894 w 2657256"/>
                          <a:gd name="connsiteY172" fmla="*/ 183929 h 3370881"/>
                          <a:gd name="connsiteX173" fmla="*/ 2339788 w 2657256"/>
                          <a:gd name="connsiteY173" fmla="*/ 151 h 3370881"/>
                          <a:gd name="connsiteX174" fmla="*/ 2357718 w 2657256"/>
                          <a:gd name="connsiteY174" fmla="*/ 215305 h 3370881"/>
                          <a:gd name="connsiteX175" fmla="*/ 2254623 w 2657256"/>
                          <a:gd name="connsiteY175" fmla="*/ 376670 h 3370881"/>
                          <a:gd name="connsiteX176" fmla="*/ 2245659 w 2657256"/>
                          <a:gd name="connsiteY176" fmla="*/ 390117 h 3370881"/>
                          <a:gd name="connsiteX177" fmla="*/ 2254623 w 2657256"/>
                          <a:gd name="connsiteY177" fmla="*/ 403564 h 3370881"/>
                          <a:gd name="connsiteX178" fmla="*/ 2353235 w 2657256"/>
                          <a:gd name="connsiteY178" fmla="*/ 399081 h 3370881"/>
                          <a:gd name="connsiteX179" fmla="*/ 2366682 w 2657256"/>
                          <a:gd name="connsiteY179" fmla="*/ 394599 h 3370881"/>
                          <a:gd name="connsiteX180" fmla="*/ 2389094 w 2657256"/>
                          <a:gd name="connsiteY180" fmla="*/ 390117 h 3370881"/>
                          <a:gd name="connsiteX181" fmla="*/ 2424953 w 2657256"/>
                          <a:gd name="connsiteY181" fmla="*/ 367705 h 3370881"/>
                          <a:gd name="connsiteX182" fmla="*/ 2528047 w 2657256"/>
                          <a:gd name="connsiteY182" fmla="*/ 292700 h 3370881"/>
                          <a:gd name="connsiteX183" fmla="*/ 2541495 w 2657256"/>
                          <a:gd name="connsiteY183" fmla="*/ 62906 h 3370881"/>
                          <a:gd name="connsiteX184" fmla="*/ 2591304 w 2657256"/>
                          <a:gd name="connsiteY184" fmla="*/ 214081 h 3370881"/>
                          <a:gd name="connsiteX185" fmla="*/ 2612315 w 2657256"/>
                          <a:gd name="connsiteY185" fmla="*/ 290907 h 3370881"/>
                          <a:gd name="connsiteX186" fmla="*/ 2650863 w 2657256"/>
                          <a:gd name="connsiteY186" fmla="*/ 344994 h 3370881"/>
                          <a:gd name="connsiteX187" fmla="*/ 2465294 w 2657256"/>
                          <a:gd name="connsiteY187" fmla="*/ 399081 h 3370881"/>
                          <a:gd name="connsiteX188" fmla="*/ 2442882 w 2657256"/>
                          <a:gd name="connsiteY188" fmla="*/ 403564 h 3370881"/>
                          <a:gd name="connsiteX189" fmla="*/ 2398059 w 2657256"/>
                          <a:gd name="connsiteY189" fmla="*/ 417011 h 3370881"/>
                          <a:gd name="connsiteX190" fmla="*/ 2375647 w 2657256"/>
                          <a:gd name="connsiteY190" fmla="*/ 425976 h 3370881"/>
                          <a:gd name="connsiteX191" fmla="*/ 2357718 w 2657256"/>
                          <a:gd name="connsiteY191" fmla="*/ 430458 h 3370881"/>
                          <a:gd name="connsiteX192" fmla="*/ 2344270 w 2657256"/>
                          <a:gd name="connsiteY192" fmla="*/ 461834 h 3370881"/>
                          <a:gd name="connsiteX193" fmla="*/ 2353235 w 2657256"/>
                          <a:gd name="connsiteY193" fmla="*/ 502176 h 3370881"/>
                          <a:gd name="connsiteX194" fmla="*/ 2362200 w 2657256"/>
                          <a:gd name="connsiteY194" fmla="*/ 515623 h 3370881"/>
                          <a:gd name="connsiteX195" fmla="*/ 2344270 w 2657256"/>
                          <a:gd name="connsiteY195" fmla="*/ 587340 h 3370881"/>
                          <a:gd name="connsiteX196" fmla="*/ 2321859 w 2657256"/>
                          <a:gd name="connsiteY196" fmla="*/ 614234 h 3370881"/>
                          <a:gd name="connsiteX197" fmla="*/ 2308412 w 2657256"/>
                          <a:gd name="connsiteY197" fmla="*/ 636646 h 3370881"/>
                          <a:gd name="connsiteX198" fmla="*/ 2281518 w 2657256"/>
                          <a:gd name="connsiteY198" fmla="*/ 641129 h 3370881"/>
                          <a:gd name="connsiteX199" fmla="*/ 2259106 w 2657256"/>
                          <a:gd name="connsiteY199" fmla="*/ 636646 h 3370881"/>
                          <a:gd name="connsiteX200" fmla="*/ 2277035 w 2657256"/>
                          <a:gd name="connsiteY200" fmla="*/ 578376 h 3370881"/>
                          <a:gd name="connsiteX201" fmla="*/ 2290482 w 2657256"/>
                          <a:gd name="connsiteY201" fmla="*/ 542517 h 3370881"/>
                          <a:gd name="connsiteX202" fmla="*/ 2286000 w 2657256"/>
                          <a:gd name="connsiteY202" fmla="*/ 506658 h 3370881"/>
                          <a:gd name="connsiteX203" fmla="*/ 2245659 w 2657256"/>
                          <a:gd name="connsiteY203" fmla="*/ 448387 h 3370881"/>
                          <a:gd name="connsiteX204" fmla="*/ 2200835 w 2657256"/>
                          <a:gd name="connsiteY204" fmla="*/ 430458 h 3370881"/>
                          <a:gd name="connsiteX205" fmla="*/ 2169459 w 2657256"/>
                          <a:gd name="connsiteY205" fmla="*/ 425976 h 3370881"/>
                          <a:gd name="connsiteX206" fmla="*/ 2102223 w 2657256"/>
                          <a:gd name="connsiteY206" fmla="*/ 430458 h 3370881"/>
                          <a:gd name="connsiteX207" fmla="*/ 2084294 w 2657256"/>
                          <a:gd name="connsiteY207" fmla="*/ 439423 h 3370881"/>
                          <a:gd name="connsiteX208" fmla="*/ 2070847 w 2657256"/>
                          <a:gd name="connsiteY208" fmla="*/ 443905 h 3370881"/>
                          <a:gd name="connsiteX209" fmla="*/ 2061882 w 2657256"/>
                          <a:gd name="connsiteY209" fmla="*/ 461834 h 3370881"/>
                          <a:gd name="connsiteX210" fmla="*/ 2034988 w 2657256"/>
                          <a:gd name="connsiteY210" fmla="*/ 475281 h 3370881"/>
                          <a:gd name="connsiteX211" fmla="*/ 1783976 w 2657256"/>
                          <a:gd name="connsiteY211" fmla="*/ 479764 h 3370881"/>
                          <a:gd name="connsiteX212" fmla="*/ 1766047 w 2657256"/>
                          <a:gd name="connsiteY212" fmla="*/ 488729 h 3370881"/>
                          <a:gd name="connsiteX213" fmla="*/ 1703294 w 2657256"/>
                          <a:gd name="connsiteY213" fmla="*/ 506658 h 3370881"/>
                          <a:gd name="connsiteX214" fmla="*/ 1689847 w 2657256"/>
                          <a:gd name="connsiteY214" fmla="*/ 511140 h 3370881"/>
                          <a:gd name="connsiteX215" fmla="*/ 1676400 w 2657256"/>
                          <a:gd name="connsiteY215" fmla="*/ 520105 h 3370881"/>
                          <a:gd name="connsiteX216" fmla="*/ 1649506 w 2657256"/>
                          <a:gd name="connsiteY216" fmla="*/ 529070 h 3370881"/>
                          <a:gd name="connsiteX217" fmla="*/ 1636059 w 2657256"/>
                          <a:gd name="connsiteY217" fmla="*/ 538034 h 3370881"/>
                          <a:gd name="connsiteX218" fmla="*/ 1622612 w 2657256"/>
                          <a:gd name="connsiteY218" fmla="*/ 551481 h 3370881"/>
                          <a:gd name="connsiteX219" fmla="*/ 1609165 w 2657256"/>
                          <a:gd name="connsiteY219" fmla="*/ 555964 h 3370881"/>
                          <a:gd name="connsiteX220" fmla="*/ 1577788 w 2657256"/>
                          <a:gd name="connsiteY220" fmla="*/ 587340 h 3370881"/>
                          <a:gd name="connsiteX221" fmla="*/ 1568823 w 2657256"/>
                          <a:gd name="connsiteY221" fmla="*/ 600787 h 3370881"/>
                          <a:gd name="connsiteX222" fmla="*/ 1555376 w 2657256"/>
                          <a:gd name="connsiteY222" fmla="*/ 614234 h 3370881"/>
                          <a:gd name="connsiteX223" fmla="*/ 1524000 w 2657256"/>
                          <a:gd name="connsiteY223" fmla="*/ 654576 h 3370881"/>
                          <a:gd name="connsiteX224" fmla="*/ 1519518 w 2657256"/>
                          <a:gd name="connsiteY224" fmla="*/ 668023 h 3370881"/>
                          <a:gd name="connsiteX225" fmla="*/ 1528482 w 2657256"/>
                          <a:gd name="connsiteY225" fmla="*/ 708364 h 3370881"/>
                          <a:gd name="connsiteX226" fmla="*/ 1537447 w 2657256"/>
                          <a:gd name="connsiteY226" fmla="*/ 721811 h 3370881"/>
                          <a:gd name="connsiteX227" fmla="*/ 1568823 w 2657256"/>
                          <a:gd name="connsiteY227" fmla="*/ 712846 h 3370881"/>
                          <a:gd name="connsiteX228" fmla="*/ 1600200 w 2657256"/>
                          <a:gd name="connsiteY228" fmla="*/ 712846 h 3370881"/>
                          <a:gd name="connsiteX229" fmla="*/ 1631576 w 2657256"/>
                          <a:gd name="connsiteY229" fmla="*/ 690434 h 3370881"/>
                          <a:gd name="connsiteX230" fmla="*/ 1645023 w 2657256"/>
                          <a:gd name="connsiteY230" fmla="*/ 676987 h 3370881"/>
                          <a:gd name="connsiteX231" fmla="*/ 1685365 w 2657256"/>
                          <a:gd name="connsiteY231" fmla="*/ 645611 h 3370881"/>
                          <a:gd name="connsiteX232" fmla="*/ 1716741 w 2657256"/>
                          <a:gd name="connsiteY232" fmla="*/ 614234 h 3370881"/>
                          <a:gd name="connsiteX233" fmla="*/ 1748118 w 2657256"/>
                          <a:gd name="connsiteY233" fmla="*/ 596305 h 3370881"/>
                          <a:gd name="connsiteX234" fmla="*/ 1761565 w 2657256"/>
                          <a:gd name="connsiteY234" fmla="*/ 591823 h 3370881"/>
                          <a:gd name="connsiteX235" fmla="*/ 1779494 w 2657256"/>
                          <a:gd name="connsiteY235" fmla="*/ 582858 h 3370881"/>
                          <a:gd name="connsiteX236" fmla="*/ 1815353 w 2657256"/>
                          <a:gd name="connsiteY236" fmla="*/ 573893 h 3370881"/>
                          <a:gd name="connsiteX237" fmla="*/ 2030506 w 2657256"/>
                          <a:gd name="connsiteY237" fmla="*/ 578376 h 3370881"/>
                          <a:gd name="connsiteX238" fmla="*/ 2017059 w 2657256"/>
                          <a:gd name="connsiteY238" fmla="*/ 600787 h 3370881"/>
                          <a:gd name="connsiteX239" fmla="*/ 1981200 w 2657256"/>
                          <a:gd name="connsiteY239" fmla="*/ 636646 h 3370881"/>
                          <a:gd name="connsiteX240" fmla="*/ 1967753 w 2657256"/>
                          <a:gd name="connsiteY240" fmla="*/ 650093 h 3370881"/>
                          <a:gd name="connsiteX241" fmla="*/ 1936376 w 2657256"/>
                          <a:gd name="connsiteY241" fmla="*/ 690434 h 3370881"/>
                          <a:gd name="connsiteX242" fmla="*/ 1905000 w 2657256"/>
                          <a:gd name="connsiteY242" fmla="*/ 717329 h 3370881"/>
                          <a:gd name="connsiteX243" fmla="*/ 1860176 w 2657256"/>
                          <a:gd name="connsiteY243" fmla="*/ 735258 h 3370881"/>
                          <a:gd name="connsiteX244" fmla="*/ 1788459 w 2657256"/>
                          <a:gd name="connsiteY244" fmla="*/ 744223 h 3370881"/>
                          <a:gd name="connsiteX245" fmla="*/ 1846729 w 2657256"/>
                          <a:gd name="connsiteY245" fmla="*/ 802493 h 3370881"/>
                          <a:gd name="connsiteX246" fmla="*/ 1913965 w 2657256"/>
                          <a:gd name="connsiteY246" fmla="*/ 829387 h 3370881"/>
                          <a:gd name="connsiteX247" fmla="*/ 1922929 w 2657256"/>
                          <a:gd name="connsiteY247" fmla="*/ 842834 h 3370881"/>
                          <a:gd name="connsiteX248" fmla="*/ 1967753 w 2657256"/>
                          <a:gd name="connsiteY248" fmla="*/ 883176 h 3370881"/>
                          <a:gd name="connsiteX249" fmla="*/ 1981200 w 2657256"/>
                          <a:gd name="connsiteY249" fmla="*/ 896623 h 3370881"/>
                          <a:gd name="connsiteX250" fmla="*/ 1994647 w 2657256"/>
                          <a:gd name="connsiteY250" fmla="*/ 905587 h 3370881"/>
                          <a:gd name="connsiteX251" fmla="*/ 2021541 w 2657256"/>
                          <a:gd name="connsiteY251" fmla="*/ 927999 h 3370881"/>
                          <a:gd name="connsiteX252" fmla="*/ 2030506 w 2657256"/>
                          <a:gd name="connsiteY252" fmla="*/ 941446 h 3370881"/>
                          <a:gd name="connsiteX253" fmla="*/ 2057400 w 2657256"/>
                          <a:gd name="connsiteY253" fmla="*/ 968340 h 3370881"/>
                          <a:gd name="connsiteX254" fmla="*/ 2088776 w 2657256"/>
                          <a:gd name="connsiteY254" fmla="*/ 1013164 h 3370881"/>
                          <a:gd name="connsiteX255" fmla="*/ 2115670 w 2657256"/>
                          <a:gd name="connsiteY255" fmla="*/ 1057987 h 3370881"/>
                          <a:gd name="connsiteX256" fmla="*/ 2120153 w 2657256"/>
                          <a:gd name="connsiteY256" fmla="*/ 1089364 h 3370881"/>
                          <a:gd name="connsiteX257" fmla="*/ 2138082 w 2657256"/>
                          <a:gd name="connsiteY257" fmla="*/ 1143152 h 3370881"/>
                          <a:gd name="connsiteX258" fmla="*/ 2147047 w 2657256"/>
                          <a:gd name="connsiteY258" fmla="*/ 1196940 h 3370881"/>
                          <a:gd name="connsiteX259" fmla="*/ 2151529 w 2657256"/>
                          <a:gd name="connsiteY259" fmla="*/ 1210387 h 3370881"/>
                          <a:gd name="connsiteX260" fmla="*/ 2156012 w 2657256"/>
                          <a:gd name="connsiteY260" fmla="*/ 1228317 h 3370881"/>
                          <a:gd name="connsiteX261" fmla="*/ 2173941 w 2657256"/>
                          <a:gd name="connsiteY261" fmla="*/ 1295552 h 3370881"/>
                          <a:gd name="connsiteX262" fmla="*/ 2182906 w 2657256"/>
                          <a:gd name="connsiteY262" fmla="*/ 1313481 h 3370881"/>
                          <a:gd name="connsiteX263" fmla="*/ 2187388 w 2657256"/>
                          <a:gd name="connsiteY263" fmla="*/ 1331411 h 3370881"/>
                          <a:gd name="connsiteX264" fmla="*/ 2214282 w 2657256"/>
                          <a:gd name="connsiteY264" fmla="*/ 1385199 h 3370881"/>
                          <a:gd name="connsiteX265" fmla="*/ 2218765 w 2657256"/>
                          <a:gd name="connsiteY265" fmla="*/ 1403129 h 3370881"/>
                          <a:gd name="connsiteX266" fmla="*/ 2223247 w 2657256"/>
                          <a:gd name="connsiteY266" fmla="*/ 1430023 h 3370881"/>
                          <a:gd name="connsiteX267" fmla="*/ 2236694 w 2657256"/>
                          <a:gd name="connsiteY267" fmla="*/ 1456917 h 3370881"/>
                          <a:gd name="connsiteX268" fmla="*/ 2249794 w 2657256"/>
                          <a:gd name="connsiteY268" fmla="*/ 1524624 h 3370881"/>
                          <a:gd name="connsiteX269" fmla="*/ 2241176 w 2657256"/>
                          <a:gd name="connsiteY269" fmla="*/ 1577940 h 3370881"/>
                          <a:gd name="connsiteX270" fmla="*/ 2245659 w 2657256"/>
                          <a:gd name="connsiteY270" fmla="*/ 1595870 h 3370881"/>
                          <a:gd name="connsiteX271" fmla="*/ 2249634 w 2657256"/>
                          <a:gd name="connsiteY271" fmla="*/ 1685855 h 3370881"/>
                          <a:gd name="connsiteX272" fmla="*/ 2227729 w 2657256"/>
                          <a:gd name="connsiteY272" fmla="*/ 1716893 h 3370881"/>
                          <a:gd name="connsiteX273" fmla="*/ 2240500 w 2657256"/>
                          <a:gd name="connsiteY273" fmla="*/ 1674269 h 3370881"/>
                          <a:gd name="connsiteX274" fmla="*/ 2235341 w 2657256"/>
                          <a:gd name="connsiteY274" fmla="*/ 1788611 h 3370881"/>
                          <a:gd name="connsiteX275" fmla="*/ 2230689 w 2657256"/>
                          <a:gd name="connsiteY275" fmla="*/ 1823963 h 3370881"/>
                          <a:gd name="connsiteX276" fmla="*/ 2226207 w 2657256"/>
                          <a:gd name="connsiteY276" fmla="*/ 1824470 h 3370881"/>
                          <a:gd name="connsiteX277" fmla="*/ 2208278 w 2657256"/>
                          <a:gd name="connsiteY277" fmla="*/ 1869293 h 3370881"/>
                          <a:gd name="connsiteX278" fmla="*/ 2195168 w 2657256"/>
                          <a:gd name="connsiteY278" fmla="*/ 1882740 h 3370881"/>
                          <a:gd name="connsiteX279" fmla="*/ 2203458 w 2657256"/>
                          <a:gd name="connsiteY279" fmla="*/ 1918938 h 3370881"/>
                          <a:gd name="connsiteX280" fmla="*/ 2204134 w 2657256"/>
                          <a:gd name="connsiteY280" fmla="*/ 1949806 h 3370881"/>
                          <a:gd name="connsiteX281" fmla="*/ 2226545 w 2657256"/>
                          <a:gd name="connsiteY281" fmla="*/ 1954627 h 3370881"/>
                          <a:gd name="connsiteX282" fmla="*/ 2241176 w 2657256"/>
                          <a:gd name="connsiteY282" fmla="*/ 2012729 h 3370881"/>
                          <a:gd name="connsiteX283" fmla="*/ 2263588 w 2657256"/>
                          <a:gd name="connsiteY283" fmla="*/ 2057552 h 3370881"/>
                          <a:gd name="connsiteX284" fmla="*/ 2286000 w 2657256"/>
                          <a:gd name="connsiteY284" fmla="*/ 2084446 h 3370881"/>
                          <a:gd name="connsiteX285" fmla="*/ 2299447 w 2657256"/>
                          <a:gd name="connsiteY285" fmla="*/ 2124787 h 3370881"/>
                          <a:gd name="connsiteX286" fmla="*/ 2321859 w 2657256"/>
                          <a:gd name="connsiteY286" fmla="*/ 2151681 h 3370881"/>
                          <a:gd name="connsiteX287" fmla="*/ 2344270 w 2657256"/>
                          <a:gd name="connsiteY287" fmla="*/ 2205470 h 3370881"/>
                          <a:gd name="connsiteX288" fmla="*/ 2348753 w 2657256"/>
                          <a:gd name="connsiteY288" fmla="*/ 2223399 h 3370881"/>
                          <a:gd name="connsiteX289" fmla="*/ 2366682 w 2657256"/>
                          <a:gd name="connsiteY289" fmla="*/ 2263740 h 3370881"/>
                          <a:gd name="connsiteX290" fmla="*/ 2375647 w 2657256"/>
                          <a:gd name="connsiteY290" fmla="*/ 2286152 h 3370881"/>
                          <a:gd name="connsiteX291" fmla="*/ 2380129 w 2657256"/>
                          <a:gd name="connsiteY291" fmla="*/ 2308564 h 3370881"/>
                          <a:gd name="connsiteX292" fmla="*/ 2389094 w 2657256"/>
                          <a:gd name="connsiteY292" fmla="*/ 2335458 h 3370881"/>
                          <a:gd name="connsiteX293" fmla="*/ 2393576 w 2657256"/>
                          <a:gd name="connsiteY293" fmla="*/ 2380281 h 3370881"/>
                          <a:gd name="connsiteX294" fmla="*/ 2398059 w 2657256"/>
                          <a:gd name="connsiteY294" fmla="*/ 2393729 h 3370881"/>
                          <a:gd name="connsiteX295" fmla="*/ 2419794 w 2657256"/>
                          <a:gd name="connsiteY295" fmla="*/ 2447517 h 3370881"/>
                          <a:gd name="connsiteX296" fmla="*/ 2427343 w 2657256"/>
                          <a:gd name="connsiteY296" fmla="*/ 2564058 h 3370881"/>
                          <a:gd name="connsiteX297" fmla="*/ 2389094 w 2657256"/>
                          <a:gd name="connsiteY297" fmla="*/ 2837481 h 3370881"/>
                          <a:gd name="connsiteX298" fmla="*/ 2380129 w 2657256"/>
                          <a:gd name="connsiteY298" fmla="*/ 2859893 h 3370881"/>
                          <a:gd name="connsiteX299" fmla="*/ 2357718 w 2657256"/>
                          <a:gd name="connsiteY299" fmla="*/ 2913681 h 3370881"/>
                          <a:gd name="connsiteX300" fmla="*/ 2348753 w 2657256"/>
                          <a:gd name="connsiteY300" fmla="*/ 2936093 h 3370881"/>
                          <a:gd name="connsiteX301" fmla="*/ 2339788 w 2657256"/>
                          <a:gd name="connsiteY301" fmla="*/ 2971952 h 3370881"/>
                          <a:gd name="connsiteX302" fmla="*/ 2326341 w 2657256"/>
                          <a:gd name="connsiteY302" fmla="*/ 2994364 h 3370881"/>
                          <a:gd name="connsiteX303" fmla="*/ 2317376 w 2657256"/>
                          <a:gd name="connsiteY303" fmla="*/ 3025740 h 3370881"/>
                          <a:gd name="connsiteX304" fmla="*/ 2303929 w 2657256"/>
                          <a:gd name="connsiteY304" fmla="*/ 3048152 h 3370881"/>
                          <a:gd name="connsiteX305" fmla="*/ 2290482 w 2657256"/>
                          <a:gd name="connsiteY305" fmla="*/ 3079529 h 3370881"/>
                          <a:gd name="connsiteX306" fmla="*/ 2272553 w 2657256"/>
                          <a:gd name="connsiteY306" fmla="*/ 3084011 h 3370881"/>
                          <a:gd name="connsiteX307" fmla="*/ 2259106 w 2657256"/>
                          <a:gd name="connsiteY307" fmla="*/ 3088493 h 3370881"/>
                          <a:gd name="connsiteX308" fmla="*/ 2241176 w 2657256"/>
                          <a:gd name="connsiteY308" fmla="*/ 3092976 h 3370881"/>
                          <a:gd name="connsiteX309" fmla="*/ 2209800 w 2657256"/>
                          <a:gd name="connsiteY309" fmla="*/ 3101940 h 3370881"/>
                          <a:gd name="connsiteX310" fmla="*/ 2205318 w 2657256"/>
                          <a:gd name="connsiteY310" fmla="*/ 3039187 h 3370881"/>
                          <a:gd name="connsiteX311" fmla="*/ 2218765 w 2657256"/>
                          <a:gd name="connsiteY311" fmla="*/ 3021258 h 3370881"/>
                          <a:gd name="connsiteX312" fmla="*/ 2245659 w 2657256"/>
                          <a:gd name="connsiteY312" fmla="*/ 2971952 h 3370881"/>
                          <a:gd name="connsiteX313" fmla="*/ 2268070 w 2657256"/>
                          <a:gd name="connsiteY313" fmla="*/ 2945058 h 3370881"/>
                          <a:gd name="connsiteX314" fmla="*/ 2298550 w 2657256"/>
                          <a:gd name="connsiteY314" fmla="*/ 2568540 h 3370881"/>
                          <a:gd name="connsiteX315" fmla="*/ 2284986 w 2657256"/>
                          <a:gd name="connsiteY315" fmla="*/ 2532681 h 3370881"/>
                          <a:gd name="connsiteX316" fmla="*/ 2293273 w 2657256"/>
                          <a:gd name="connsiteY316" fmla="*/ 2496653 h 3370881"/>
                          <a:gd name="connsiteX317" fmla="*/ 2278152 w 2657256"/>
                          <a:gd name="connsiteY317" fmla="*/ 2475178 h 3370881"/>
                          <a:gd name="connsiteX318" fmla="*/ 2245659 w 2657256"/>
                          <a:gd name="connsiteY318" fmla="*/ 2389247 h 3370881"/>
                          <a:gd name="connsiteX319" fmla="*/ 2195507 w 2657256"/>
                          <a:gd name="connsiteY319" fmla="*/ 2241328 h 3370881"/>
                          <a:gd name="connsiteX320" fmla="*/ 2083786 w 2657256"/>
                          <a:gd name="connsiteY320" fmla="*/ 2040300 h 3370881"/>
                          <a:gd name="connsiteX321" fmla="*/ 2048773 w 2657256"/>
                          <a:gd name="connsiteY321" fmla="*/ 2017971 h 3370881"/>
                          <a:gd name="connsiteX322" fmla="*/ 2074314 w 2657256"/>
                          <a:gd name="connsiteY322" fmla="*/ 2011967 h 3370881"/>
                          <a:gd name="connsiteX323" fmla="*/ 2034988 w 2657256"/>
                          <a:gd name="connsiteY323" fmla="*/ 2003764 h 3370881"/>
                          <a:gd name="connsiteX324" fmla="*/ 2026023 w 2657256"/>
                          <a:gd name="connsiteY324" fmla="*/ 2026176 h 3370881"/>
                          <a:gd name="connsiteX325" fmla="*/ 2021541 w 2657256"/>
                          <a:gd name="connsiteY325" fmla="*/ 2039623 h 3370881"/>
                          <a:gd name="connsiteX326" fmla="*/ 1999129 w 2657256"/>
                          <a:gd name="connsiteY326" fmla="*/ 2053070 h 3370881"/>
                          <a:gd name="connsiteX327" fmla="*/ 1990165 w 2657256"/>
                          <a:gd name="connsiteY327" fmla="*/ 2070999 h 3370881"/>
                          <a:gd name="connsiteX328" fmla="*/ 1967753 w 2657256"/>
                          <a:gd name="connsiteY328" fmla="*/ 2106858 h 3370881"/>
                          <a:gd name="connsiteX329" fmla="*/ 1981200 w 2657256"/>
                          <a:gd name="connsiteY329" fmla="*/ 2223399 h 3370881"/>
                          <a:gd name="connsiteX330" fmla="*/ 1994647 w 2657256"/>
                          <a:gd name="connsiteY330" fmla="*/ 2254776 h 3370881"/>
                          <a:gd name="connsiteX331" fmla="*/ 2003612 w 2657256"/>
                          <a:gd name="connsiteY331" fmla="*/ 2272705 h 3370881"/>
                          <a:gd name="connsiteX332" fmla="*/ 2026023 w 2657256"/>
                          <a:gd name="connsiteY332" fmla="*/ 2304081 h 3370881"/>
                          <a:gd name="connsiteX333" fmla="*/ 2043953 w 2657256"/>
                          <a:gd name="connsiteY333" fmla="*/ 2348905 h 3370881"/>
                          <a:gd name="connsiteX334" fmla="*/ 2061882 w 2657256"/>
                          <a:gd name="connsiteY334" fmla="*/ 2371317 h 3370881"/>
                          <a:gd name="connsiteX335" fmla="*/ 2088776 w 2657256"/>
                          <a:gd name="connsiteY335" fmla="*/ 2434070 h 3370881"/>
                          <a:gd name="connsiteX336" fmla="*/ 2102223 w 2657256"/>
                          <a:gd name="connsiteY336" fmla="*/ 2465446 h 3370881"/>
                          <a:gd name="connsiteX337" fmla="*/ 2106706 w 2657256"/>
                          <a:gd name="connsiteY337" fmla="*/ 2496823 h 3370881"/>
                          <a:gd name="connsiteX338" fmla="*/ 2124635 w 2657256"/>
                          <a:gd name="connsiteY338" fmla="*/ 2559576 h 3370881"/>
                          <a:gd name="connsiteX339" fmla="*/ 2138082 w 2657256"/>
                          <a:gd name="connsiteY339" fmla="*/ 2649223 h 3370881"/>
                          <a:gd name="connsiteX340" fmla="*/ 2147047 w 2657256"/>
                          <a:gd name="connsiteY340" fmla="*/ 2685081 h 3370881"/>
                          <a:gd name="connsiteX341" fmla="*/ 2151529 w 2657256"/>
                          <a:gd name="connsiteY341" fmla="*/ 2716458 h 3370881"/>
                          <a:gd name="connsiteX342" fmla="*/ 2160494 w 2657256"/>
                          <a:gd name="connsiteY342" fmla="*/ 2770246 h 3370881"/>
                          <a:gd name="connsiteX343" fmla="*/ 2156012 w 2657256"/>
                          <a:gd name="connsiteY343" fmla="*/ 2962987 h 3370881"/>
                          <a:gd name="connsiteX344" fmla="*/ 2138082 w 2657256"/>
                          <a:gd name="connsiteY344" fmla="*/ 3043670 h 3370881"/>
                          <a:gd name="connsiteX345" fmla="*/ 2133600 w 2657256"/>
                          <a:gd name="connsiteY345" fmla="*/ 3061599 h 3370881"/>
                          <a:gd name="connsiteX346" fmla="*/ 2120153 w 2657256"/>
                          <a:gd name="connsiteY346" fmla="*/ 3079529 h 3370881"/>
                          <a:gd name="connsiteX347" fmla="*/ 2111188 w 2657256"/>
                          <a:gd name="connsiteY347" fmla="*/ 3106423 h 3370881"/>
                          <a:gd name="connsiteX348" fmla="*/ 2088776 w 2657256"/>
                          <a:gd name="connsiteY348" fmla="*/ 3137799 h 3370881"/>
                          <a:gd name="connsiteX349" fmla="*/ 2075329 w 2657256"/>
                          <a:gd name="connsiteY349" fmla="*/ 3164693 h 3370881"/>
                          <a:gd name="connsiteX350" fmla="*/ 2061882 w 2657256"/>
                          <a:gd name="connsiteY350" fmla="*/ 3169176 h 3370881"/>
                          <a:gd name="connsiteX351" fmla="*/ 2021541 w 2657256"/>
                          <a:gd name="connsiteY351" fmla="*/ 3164693 h 3370881"/>
                          <a:gd name="connsiteX352" fmla="*/ 2012576 w 2657256"/>
                          <a:gd name="connsiteY352" fmla="*/ 3119870 h 3370881"/>
                          <a:gd name="connsiteX353" fmla="*/ 2048435 w 2657256"/>
                          <a:gd name="connsiteY353" fmla="*/ 3021258 h 3370881"/>
                          <a:gd name="connsiteX354" fmla="*/ 2048435 w 2657256"/>
                          <a:gd name="connsiteY354" fmla="*/ 3021258 h 3370881"/>
                          <a:gd name="connsiteX355" fmla="*/ 2061882 w 2657256"/>
                          <a:gd name="connsiteY355" fmla="*/ 2967470 h 3370881"/>
                          <a:gd name="connsiteX356" fmla="*/ 2070847 w 2657256"/>
                          <a:gd name="connsiteY356" fmla="*/ 2882305 h 3370881"/>
                          <a:gd name="connsiteX357" fmla="*/ 2066365 w 2657256"/>
                          <a:gd name="connsiteY357" fmla="*/ 2725423 h 3370881"/>
                          <a:gd name="connsiteX358" fmla="*/ 2043953 w 2657256"/>
                          <a:gd name="connsiteY358" fmla="*/ 2649223 h 3370881"/>
                          <a:gd name="connsiteX359" fmla="*/ 2030506 w 2657256"/>
                          <a:gd name="connsiteY359" fmla="*/ 2622329 h 3370881"/>
                          <a:gd name="connsiteX360" fmla="*/ 2017059 w 2657256"/>
                          <a:gd name="connsiteY360" fmla="*/ 2581987 h 3370881"/>
                          <a:gd name="connsiteX361" fmla="*/ 1981200 w 2657256"/>
                          <a:gd name="connsiteY361" fmla="*/ 2514752 h 3370881"/>
                          <a:gd name="connsiteX362" fmla="*/ 1972235 w 2657256"/>
                          <a:gd name="connsiteY362" fmla="*/ 2501305 h 3370881"/>
                          <a:gd name="connsiteX363" fmla="*/ 1958788 w 2657256"/>
                          <a:gd name="connsiteY363" fmla="*/ 2478893 h 3370881"/>
                          <a:gd name="connsiteX364" fmla="*/ 1905000 w 2657256"/>
                          <a:gd name="connsiteY364" fmla="*/ 2398211 h 3370881"/>
                          <a:gd name="connsiteX365" fmla="*/ 1882588 w 2657256"/>
                          <a:gd name="connsiteY365" fmla="*/ 2357870 h 3370881"/>
                          <a:gd name="connsiteX366" fmla="*/ 1869141 w 2657256"/>
                          <a:gd name="connsiteY366" fmla="*/ 2339940 h 3370881"/>
                          <a:gd name="connsiteX367" fmla="*/ 1806388 w 2657256"/>
                          <a:gd name="connsiteY367" fmla="*/ 2313046 h 3370881"/>
                          <a:gd name="connsiteX368" fmla="*/ 1779494 w 2657256"/>
                          <a:gd name="connsiteY368" fmla="*/ 2304081 h 3370881"/>
                          <a:gd name="connsiteX369" fmla="*/ 1752600 w 2657256"/>
                          <a:gd name="connsiteY369" fmla="*/ 2299599 h 3370881"/>
                          <a:gd name="connsiteX370" fmla="*/ 1680882 w 2657256"/>
                          <a:gd name="connsiteY370" fmla="*/ 2277187 h 3370881"/>
                          <a:gd name="connsiteX371" fmla="*/ 1719025 w 2657256"/>
                          <a:gd name="connsiteY371" fmla="*/ 2281331 h 3370881"/>
                          <a:gd name="connsiteX372" fmla="*/ 1756997 w 2657256"/>
                          <a:gd name="connsiteY372" fmla="*/ 2289450 h 3370881"/>
                          <a:gd name="connsiteX373" fmla="*/ 1656440 w 2657256"/>
                          <a:gd name="connsiteY373" fmla="*/ 2298583 h 3370881"/>
                          <a:gd name="connsiteX374" fmla="*/ 1537447 w 2657256"/>
                          <a:gd name="connsiteY374" fmla="*/ 2329960 h 3370881"/>
                          <a:gd name="connsiteX375" fmla="*/ 1571993 w 2657256"/>
                          <a:gd name="connsiteY375" fmla="*/ 2317957 h 3370881"/>
                          <a:gd name="connsiteX376" fmla="*/ 1509707 w 2657256"/>
                          <a:gd name="connsiteY376" fmla="*/ 2338926 h 3370881"/>
                          <a:gd name="connsiteX377" fmla="*/ 1500444 w 2657256"/>
                          <a:gd name="connsiteY377" fmla="*/ 2355271 h 3370881"/>
                          <a:gd name="connsiteX378" fmla="*/ 1402678 w 2657256"/>
                          <a:gd name="connsiteY378" fmla="*/ 2339641 h 3370881"/>
                          <a:gd name="connsiteX379" fmla="*/ 1322892 w 2657256"/>
                          <a:gd name="connsiteY379" fmla="*/ 2336952 h 3370881"/>
                          <a:gd name="connsiteX380" fmla="*/ 1199384 w 2657256"/>
                          <a:gd name="connsiteY380" fmla="*/ 2307041 h 3370881"/>
                          <a:gd name="connsiteX381" fmla="*/ 1066800 w 2657256"/>
                          <a:gd name="connsiteY381" fmla="*/ 2272705 h 3370881"/>
                          <a:gd name="connsiteX382" fmla="*/ 1030941 w 2657256"/>
                          <a:gd name="connsiteY382" fmla="*/ 2263740 h 3370881"/>
                          <a:gd name="connsiteX383" fmla="*/ 986118 w 2657256"/>
                          <a:gd name="connsiteY383" fmla="*/ 2241329 h 3370881"/>
                          <a:gd name="connsiteX384" fmla="*/ 968188 w 2657256"/>
                          <a:gd name="connsiteY384" fmla="*/ 2232364 h 3370881"/>
                          <a:gd name="connsiteX385" fmla="*/ 936812 w 2657256"/>
                          <a:gd name="connsiteY385" fmla="*/ 2214434 h 3370881"/>
                          <a:gd name="connsiteX386" fmla="*/ 905435 w 2657256"/>
                          <a:gd name="connsiteY386" fmla="*/ 2196505 h 3370881"/>
                          <a:gd name="connsiteX387" fmla="*/ 869576 w 2657256"/>
                          <a:gd name="connsiteY387" fmla="*/ 2209952 h 3370881"/>
                          <a:gd name="connsiteX388" fmla="*/ 856129 w 2657256"/>
                          <a:gd name="connsiteY388" fmla="*/ 2227881 h 3370881"/>
                          <a:gd name="connsiteX389" fmla="*/ 815788 w 2657256"/>
                          <a:gd name="connsiteY389" fmla="*/ 2268223 h 3370881"/>
                          <a:gd name="connsiteX390" fmla="*/ 788894 w 2657256"/>
                          <a:gd name="connsiteY390" fmla="*/ 2290634 h 3370881"/>
                          <a:gd name="connsiteX391" fmla="*/ 762000 w 2657256"/>
                          <a:gd name="connsiteY391" fmla="*/ 2313046 h 3370881"/>
                          <a:gd name="connsiteX392" fmla="*/ 753035 w 2657256"/>
                          <a:gd name="connsiteY392" fmla="*/ 2326493 h 3370881"/>
                          <a:gd name="connsiteX393" fmla="*/ 735106 w 2657256"/>
                          <a:gd name="connsiteY393" fmla="*/ 2339940 h 3370881"/>
                          <a:gd name="connsiteX394" fmla="*/ 712694 w 2657256"/>
                          <a:gd name="connsiteY394" fmla="*/ 2362352 h 3370881"/>
                          <a:gd name="connsiteX395" fmla="*/ 694765 w 2657256"/>
                          <a:gd name="connsiteY395" fmla="*/ 2375799 h 3370881"/>
                          <a:gd name="connsiteX396" fmla="*/ 681318 w 2657256"/>
                          <a:gd name="connsiteY396" fmla="*/ 2393729 h 3370881"/>
                          <a:gd name="connsiteX397" fmla="*/ 667870 w 2657256"/>
                          <a:gd name="connsiteY397" fmla="*/ 2402693 h 3370881"/>
                          <a:gd name="connsiteX398" fmla="*/ 623047 w 2657256"/>
                          <a:gd name="connsiteY398" fmla="*/ 2443034 h 3370881"/>
                          <a:gd name="connsiteX399" fmla="*/ 600635 w 2657256"/>
                          <a:gd name="connsiteY399" fmla="*/ 2474411 h 3370881"/>
                          <a:gd name="connsiteX400" fmla="*/ 587188 w 2657256"/>
                          <a:gd name="connsiteY400" fmla="*/ 2514752 h 3370881"/>
                          <a:gd name="connsiteX401" fmla="*/ 582706 w 2657256"/>
                          <a:gd name="connsiteY401" fmla="*/ 2546129 h 3370881"/>
                          <a:gd name="connsiteX402" fmla="*/ 596153 w 2657256"/>
                          <a:gd name="connsiteY402" fmla="*/ 2635776 h 3370881"/>
                          <a:gd name="connsiteX403" fmla="*/ 600635 w 2657256"/>
                          <a:gd name="connsiteY403" fmla="*/ 2653705 h 3370881"/>
                          <a:gd name="connsiteX404" fmla="*/ 609600 w 2657256"/>
                          <a:gd name="connsiteY404" fmla="*/ 2671634 h 3370881"/>
                          <a:gd name="connsiteX405" fmla="*/ 614082 w 2657256"/>
                          <a:gd name="connsiteY405" fmla="*/ 2689564 h 3370881"/>
                          <a:gd name="connsiteX406" fmla="*/ 623047 w 2657256"/>
                          <a:gd name="connsiteY406" fmla="*/ 2711976 h 3370881"/>
                          <a:gd name="connsiteX407" fmla="*/ 627529 w 2657256"/>
                          <a:gd name="connsiteY407" fmla="*/ 2734387 h 3370881"/>
                          <a:gd name="connsiteX408" fmla="*/ 640976 w 2657256"/>
                          <a:gd name="connsiteY408" fmla="*/ 2765764 h 3370881"/>
                          <a:gd name="connsiteX409" fmla="*/ 645459 w 2657256"/>
                          <a:gd name="connsiteY409" fmla="*/ 2779211 h 3370881"/>
                          <a:gd name="connsiteX410" fmla="*/ 658906 w 2657256"/>
                          <a:gd name="connsiteY410" fmla="*/ 2801623 h 3370881"/>
                          <a:gd name="connsiteX411" fmla="*/ 676835 w 2657256"/>
                          <a:gd name="connsiteY411" fmla="*/ 2864376 h 3370881"/>
                          <a:gd name="connsiteX412" fmla="*/ 690282 w 2657256"/>
                          <a:gd name="connsiteY412" fmla="*/ 2895752 h 3370881"/>
                          <a:gd name="connsiteX413" fmla="*/ 699247 w 2657256"/>
                          <a:gd name="connsiteY413" fmla="*/ 2940576 h 3370881"/>
                          <a:gd name="connsiteX414" fmla="*/ 703729 w 2657256"/>
                          <a:gd name="connsiteY414" fmla="*/ 2967470 h 3370881"/>
                          <a:gd name="connsiteX415" fmla="*/ 717176 w 2657256"/>
                          <a:gd name="connsiteY415" fmla="*/ 2994364 h 3370881"/>
                          <a:gd name="connsiteX416" fmla="*/ 735106 w 2657256"/>
                          <a:gd name="connsiteY416" fmla="*/ 3052634 h 3370881"/>
                          <a:gd name="connsiteX417" fmla="*/ 739588 w 2657256"/>
                          <a:gd name="connsiteY417" fmla="*/ 3079529 h 3370881"/>
                          <a:gd name="connsiteX418" fmla="*/ 762000 w 2657256"/>
                          <a:gd name="connsiteY418" fmla="*/ 3142281 h 3370881"/>
                          <a:gd name="connsiteX419" fmla="*/ 766482 w 2657256"/>
                          <a:gd name="connsiteY419" fmla="*/ 3231929 h 3370881"/>
                          <a:gd name="connsiteX420" fmla="*/ 770965 w 2657256"/>
                          <a:gd name="connsiteY420" fmla="*/ 3254340 h 3370881"/>
                          <a:gd name="connsiteX421" fmla="*/ 775447 w 2657256"/>
                          <a:gd name="connsiteY421" fmla="*/ 3285717 h 3370881"/>
                          <a:gd name="connsiteX422" fmla="*/ 748553 w 2657256"/>
                          <a:gd name="connsiteY422" fmla="*/ 3335023 h 3370881"/>
                          <a:gd name="connsiteX423" fmla="*/ 721659 w 2657256"/>
                          <a:gd name="connsiteY423" fmla="*/ 3343987 h 3370881"/>
                          <a:gd name="connsiteX424" fmla="*/ 708212 w 2657256"/>
                          <a:gd name="connsiteY424" fmla="*/ 3348470 h 3370881"/>
                          <a:gd name="connsiteX425" fmla="*/ 623047 w 2657256"/>
                          <a:gd name="connsiteY425" fmla="*/ 3330540 h 3370881"/>
                          <a:gd name="connsiteX426" fmla="*/ 609600 w 2657256"/>
                          <a:gd name="connsiteY426" fmla="*/ 3308129 h 3370881"/>
                          <a:gd name="connsiteX427" fmla="*/ 591670 w 2657256"/>
                          <a:gd name="connsiteY427" fmla="*/ 3267787 h 3370881"/>
                          <a:gd name="connsiteX428" fmla="*/ 560294 w 2657256"/>
                          <a:gd name="connsiteY428" fmla="*/ 3209517 h 3370881"/>
                          <a:gd name="connsiteX429" fmla="*/ 551329 w 2657256"/>
                          <a:gd name="connsiteY429" fmla="*/ 3196070 h 3370881"/>
                          <a:gd name="connsiteX430" fmla="*/ 528918 w 2657256"/>
                          <a:gd name="connsiteY430" fmla="*/ 3173658 h 3370881"/>
                          <a:gd name="connsiteX431" fmla="*/ 519953 w 2657256"/>
                          <a:gd name="connsiteY431" fmla="*/ 3128834 h 3370881"/>
                          <a:gd name="connsiteX432" fmla="*/ 524435 w 2657256"/>
                          <a:gd name="connsiteY432" fmla="*/ 3101940 h 3370881"/>
                          <a:gd name="connsiteX433" fmla="*/ 528918 w 2657256"/>
                          <a:gd name="connsiteY433" fmla="*/ 3088493 h 3370881"/>
                          <a:gd name="connsiteX434" fmla="*/ 542365 w 2657256"/>
                          <a:gd name="connsiteY434" fmla="*/ 3052634 h 3370881"/>
                          <a:gd name="connsiteX435" fmla="*/ 484094 w 2657256"/>
                          <a:gd name="connsiteY435" fmla="*/ 2886787 h 3370881"/>
                          <a:gd name="connsiteX436" fmla="*/ 443753 w 2657256"/>
                          <a:gd name="connsiteY436" fmla="*/ 2779211 h 3370881"/>
                          <a:gd name="connsiteX437" fmla="*/ 439270 w 2657256"/>
                          <a:gd name="connsiteY437" fmla="*/ 2752317 h 3370881"/>
                          <a:gd name="connsiteX438" fmla="*/ 430306 w 2657256"/>
                          <a:gd name="connsiteY438" fmla="*/ 2716458 h 3370881"/>
                          <a:gd name="connsiteX439" fmla="*/ 425823 w 2657256"/>
                          <a:gd name="connsiteY439" fmla="*/ 2680599 h 3370881"/>
                          <a:gd name="connsiteX440" fmla="*/ 398929 w 2657256"/>
                          <a:gd name="connsiteY440" fmla="*/ 2599917 h 3370881"/>
                          <a:gd name="connsiteX441" fmla="*/ 385482 w 2657256"/>
                          <a:gd name="connsiteY441" fmla="*/ 2568540 h 3370881"/>
                          <a:gd name="connsiteX442" fmla="*/ 381000 w 2657256"/>
                          <a:gd name="connsiteY442" fmla="*/ 2550611 h 3370881"/>
                          <a:gd name="connsiteX443" fmla="*/ 372035 w 2657256"/>
                          <a:gd name="connsiteY443" fmla="*/ 2483376 h 3370881"/>
                          <a:gd name="connsiteX444" fmla="*/ 367553 w 2657256"/>
                          <a:gd name="connsiteY444" fmla="*/ 2469929 h 3370881"/>
                          <a:gd name="connsiteX445" fmla="*/ 407894 w 2657256"/>
                          <a:gd name="connsiteY445" fmla="*/ 2451999 h 3370881"/>
                          <a:gd name="connsiteX446" fmla="*/ 515470 w 2657256"/>
                          <a:gd name="connsiteY446" fmla="*/ 2407176 h 3370881"/>
                          <a:gd name="connsiteX447" fmla="*/ 578223 w 2657256"/>
                          <a:gd name="connsiteY447" fmla="*/ 2353387 h 3370881"/>
                          <a:gd name="connsiteX448" fmla="*/ 587188 w 2657256"/>
                          <a:gd name="connsiteY448" fmla="*/ 2330976 h 3370881"/>
                          <a:gd name="connsiteX449" fmla="*/ 614082 w 2657256"/>
                          <a:gd name="connsiteY449" fmla="*/ 2254776 h 3370881"/>
                          <a:gd name="connsiteX450" fmla="*/ 649941 w 2657256"/>
                          <a:gd name="connsiteY450" fmla="*/ 2200987 h 3370881"/>
                          <a:gd name="connsiteX451" fmla="*/ 690282 w 2657256"/>
                          <a:gd name="connsiteY451" fmla="*/ 2174093 h 3370881"/>
                          <a:gd name="connsiteX452" fmla="*/ 703729 w 2657256"/>
                          <a:gd name="connsiteY452" fmla="*/ 2165129 h 3370881"/>
                          <a:gd name="connsiteX453" fmla="*/ 739588 w 2657256"/>
                          <a:gd name="connsiteY453" fmla="*/ 2147199 h 3370881"/>
                          <a:gd name="connsiteX454" fmla="*/ 708212 w 2657256"/>
                          <a:gd name="connsiteY454" fmla="*/ 2187540 h 3370881"/>
                          <a:gd name="connsiteX455" fmla="*/ 654423 w 2657256"/>
                          <a:gd name="connsiteY455" fmla="*/ 2241329 h 3370881"/>
                          <a:gd name="connsiteX456" fmla="*/ 636494 w 2657256"/>
                          <a:gd name="connsiteY456" fmla="*/ 2259258 h 3370881"/>
                          <a:gd name="connsiteX457" fmla="*/ 614082 w 2657256"/>
                          <a:gd name="connsiteY457" fmla="*/ 2286152 h 3370881"/>
                          <a:gd name="connsiteX458" fmla="*/ 592179 w 2657256"/>
                          <a:gd name="connsiteY458" fmla="*/ 2282347 h 3370881"/>
                          <a:gd name="connsiteX459" fmla="*/ 555980 w 2657256"/>
                          <a:gd name="connsiteY459" fmla="*/ 2313892 h 3370881"/>
                          <a:gd name="connsiteX460" fmla="*/ 524435 w 2657256"/>
                          <a:gd name="connsiteY460" fmla="*/ 2348905 h 3370881"/>
                          <a:gd name="connsiteX461" fmla="*/ 502023 w 2657256"/>
                          <a:gd name="connsiteY461" fmla="*/ 2362352 h 3370881"/>
                          <a:gd name="connsiteX462" fmla="*/ 461682 w 2657256"/>
                          <a:gd name="connsiteY462" fmla="*/ 2389246 h 3370881"/>
                          <a:gd name="connsiteX463" fmla="*/ 448235 w 2657256"/>
                          <a:gd name="connsiteY463" fmla="*/ 2398211 h 3370881"/>
                          <a:gd name="connsiteX464" fmla="*/ 430306 w 2657256"/>
                          <a:gd name="connsiteY464" fmla="*/ 2407176 h 3370881"/>
                          <a:gd name="connsiteX465" fmla="*/ 412376 w 2657256"/>
                          <a:gd name="connsiteY465" fmla="*/ 2420623 h 3370881"/>
                          <a:gd name="connsiteX466" fmla="*/ 389965 w 2657256"/>
                          <a:gd name="connsiteY466" fmla="*/ 2429587 h 3370881"/>
                          <a:gd name="connsiteX467" fmla="*/ 372035 w 2657256"/>
                          <a:gd name="connsiteY467" fmla="*/ 2443034 h 3370881"/>
                          <a:gd name="connsiteX468" fmla="*/ 318247 w 2657256"/>
                          <a:gd name="connsiteY468" fmla="*/ 2474411 h 3370881"/>
                          <a:gd name="connsiteX469" fmla="*/ 304800 w 2657256"/>
                          <a:gd name="connsiteY469" fmla="*/ 2492340 h 3370881"/>
                          <a:gd name="connsiteX470" fmla="*/ 282388 w 2657256"/>
                          <a:gd name="connsiteY470" fmla="*/ 2519234 h 3370881"/>
                          <a:gd name="connsiteX471" fmla="*/ 295835 w 2657256"/>
                          <a:gd name="connsiteY471" fmla="*/ 2815070 h 3370881"/>
                          <a:gd name="connsiteX472" fmla="*/ 300318 w 2657256"/>
                          <a:gd name="connsiteY472" fmla="*/ 2837481 h 3370881"/>
                          <a:gd name="connsiteX473" fmla="*/ 304800 w 2657256"/>
                          <a:gd name="connsiteY473" fmla="*/ 2868858 h 3370881"/>
                          <a:gd name="connsiteX474" fmla="*/ 309282 w 2657256"/>
                          <a:gd name="connsiteY474" fmla="*/ 2927129 h 3370881"/>
                          <a:gd name="connsiteX475" fmla="*/ 322729 w 2657256"/>
                          <a:gd name="connsiteY475" fmla="*/ 2985399 h 3370881"/>
                          <a:gd name="connsiteX476" fmla="*/ 327212 w 2657256"/>
                          <a:gd name="connsiteY476" fmla="*/ 3012293 h 3370881"/>
                          <a:gd name="connsiteX477" fmla="*/ 331694 w 2657256"/>
                          <a:gd name="connsiteY477" fmla="*/ 3043670 h 3370881"/>
                          <a:gd name="connsiteX478" fmla="*/ 345141 w 2657256"/>
                          <a:gd name="connsiteY478" fmla="*/ 3070564 h 3370881"/>
                          <a:gd name="connsiteX479" fmla="*/ 367553 w 2657256"/>
                          <a:gd name="connsiteY479" fmla="*/ 3124352 h 3370881"/>
                          <a:gd name="connsiteX480" fmla="*/ 381000 w 2657256"/>
                          <a:gd name="connsiteY480" fmla="*/ 3182623 h 3370881"/>
                          <a:gd name="connsiteX481" fmla="*/ 389965 w 2657256"/>
                          <a:gd name="connsiteY481" fmla="*/ 3196070 h 3370881"/>
                          <a:gd name="connsiteX482" fmla="*/ 394447 w 2657256"/>
                          <a:gd name="connsiteY482" fmla="*/ 3213999 h 3370881"/>
                          <a:gd name="connsiteX483" fmla="*/ 412376 w 2657256"/>
                          <a:gd name="connsiteY483" fmla="*/ 3245376 h 3370881"/>
                          <a:gd name="connsiteX484" fmla="*/ 416859 w 2657256"/>
                          <a:gd name="connsiteY484" fmla="*/ 3258823 h 3370881"/>
                          <a:gd name="connsiteX485" fmla="*/ 425823 w 2657256"/>
                          <a:gd name="connsiteY485" fmla="*/ 3272270 h 3370881"/>
                          <a:gd name="connsiteX486" fmla="*/ 439270 w 2657256"/>
                          <a:gd name="connsiteY486" fmla="*/ 3303646 h 3370881"/>
                          <a:gd name="connsiteX487" fmla="*/ 439270 w 2657256"/>
                          <a:gd name="connsiteY487" fmla="*/ 3352952 h 3370881"/>
                          <a:gd name="connsiteX488" fmla="*/ 430306 w 2657256"/>
                          <a:gd name="connsiteY488" fmla="*/ 3366399 h 3370881"/>
                          <a:gd name="connsiteX489" fmla="*/ 412376 w 2657256"/>
                          <a:gd name="connsiteY489" fmla="*/ 3370881 h 3370881"/>
                          <a:gd name="connsiteX490" fmla="*/ 295835 w 2657256"/>
                          <a:gd name="connsiteY490" fmla="*/ 3357434 h 3370881"/>
                          <a:gd name="connsiteX491" fmla="*/ 264459 w 2657256"/>
                          <a:gd name="connsiteY491" fmla="*/ 3276752 h 3370881"/>
                          <a:gd name="connsiteX492" fmla="*/ 259976 w 2657256"/>
                          <a:gd name="connsiteY492" fmla="*/ 3240893 h 3370881"/>
                          <a:gd name="connsiteX493" fmla="*/ 246529 w 2657256"/>
                          <a:gd name="connsiteY493" fmla="*/ 3178140 h 3370881"/>
                          <a:gd name="connsiteX494" fmla="*/ 237565 w 2657256"/>
                          <a:gd name="connsiteY494" fmla="*/ 3084011 h 3370881"/>
                          <a:gd name="connsiteX495" fmla="*/ 228600 w 2657256"/>
                          <a:gd name="connsiteY495" fmla="*/ 3057117 h 3370881"/>
                          <a:gd name="connsiteX496" fmla="*/ 219635 w 2657256"/>
                          <a:gd name="connsiteY496" fmla="*/ 3021258 h 3370881"/>
                          <a:gd name="connsiteX497" fmla="*/ 206188 w 2657256"/>
                          <a:gd name="connsiteY497" fmla="*/ 2980917 h 3370881"/>
                          <a:gd name="connsiteX498" fmla="*/ 201706 w 2657256"/>
                          <a:gd name="connsiteY498" fmla="*/ 2949540 h 3370881"/>
                          <a:gd name="connsiteX499" fmla="*/ 197223 w 2657256"/>
                          <a:gd name="connsiteY499" fmla="*/ 2927129 h 3370881"/>
                          <a:gd name="connsiteX500" fmla="*/ 192741 w 2657256"/>
                          <a:gd name="connsiteY500" fmla="*/ 2891270 h 3370881"/>
                          <a:gd name="connsiteX501" fmla="*/ 188259 w 2657256"/>
                          <a:gd name="connsiteY501" fmla="*/ 2850929 h 3370881"/>
                          <a:gd name="connsiteX502" fmla="*/ 179294 w 2657256"/>
                          <a:gd name="connsiteY502" fmla="*/ 2824034 h 3370881"/>
                          <a:gd name="connsiteX503" fmla="*/ 165847 w 2657256"/>
                          <a:gd name="connsiteY503" fmla="*/ 2774729 h 3370881"/>
                          <a:gd name="connsiteX504" fmla="*/ 161365 w 2657256"/>
                          <a:gd name="connsiteY504" fmla="*/ 2747834 h 3370881"/>
                          <a:gd name="connsiteX505" fmla="*/ 156882 w 2657256"/>
                          <a:gd name="connsiteY505" fmla="*/ 2559576 h 3370881"/>
                          <a:gd name="connsiteX506" fmla="*/ 152400 w 2657256"/>
                          <a:gd name="connsiteY506" fmla="*/ 2519234 h 3370881"/>
                          <a:gd name="connsiteX507" fmla="*/ 118035 w 2657256"/>
                          <a:gd name="connsiteY507" fmla="*/ 2400004 h 3370881"/>
                          <a:gd name="connsiteX508" fmla="*/ 117048 w 2657256"/>
                          <a:gd name="connsiteY508" fmla="*/ 2344423 h 3370881"/>
                          <a:gd name="connsiteX509" fmla="*/ 100106 w 2657256"/>
                          <a:gd name="connsiteY509" fmla="*/ 2330976 h 3370881"/>
                          <a:gd name="connsiteX510" fmla="*/ 138953 w 2657256"/>
                          <a:gd name="connsiteY510" fmla="*/ 2313046 h 3370881"/>
                          <a:gd name="connsiteX511" fmla="*/ 152400 w 2657256"/>
                          <a:gd name="connsiteY511" fmla="*/ 2304081 h 3370881"/>
                          <a:gd name="connsiteX512" fmla="*/ 170329 w 2657256"/>
                          <a:gd name="connsiteY512" fmla="*/ 2259258 h 3370881"/>
                          <a:gd name="connsiteX513" fmla="*/ 188259 w 2657256"/>
                          <a:gd name="connsiteY513" fmla="*/ 2223399 h 3370881"/>
                          <a:gd name="connsiteX514" fmla="*/ 206188 w 2657256"/>
                          <a:gd name="connsiteY514" fmla="*/ 2187540 h 3370881"/>
                          <a:gd name="connsiteX515" fmla="*/ 210670 w 2657256"/>
                          <a:gd name="connsiteY515" fmla="*/ 2174093 h 3370881"/>
                          <a:gd name="connsiteX516" fmla="*/ 219635 w 2657256"/>
                          <a:gd name="connsiteY516" fmla="*/ 2115823 h 3370881"/>
                          <a:gd name="connsiteX517" fmla="*/ 210670 w 2657256"/>
                          <a:gd name="connsiteY517" fmla="*/ 1958940 h 3370881"/>
                          <a:gd name="connsiteX518" fmla="*/ 192741 w 2657256"/>
                          <a:gd name="connsiteY518" fmla="*/ 1923081 h 3370881"/>
                          <a:gd name="connsiteX519" fmla="*/ 179294 w 2657256"/>
                          <a:gd name="connsiteY519" fmla="*/ 1891705 h 3370881"/>
                          <a:gd name="connsiteX520" fmla="*/ 165847 w 2657256"/>
                          <a:gd name="connsiteY520" fmla="*/ 1864811 h 3370881"/>
                          <a:gd name="connsiteX521" fmla="*/ 152400 w 2657256"/>
                          <a:gd name="connsiteY521" fmla="*/ 1833434 h 3370881"/>
                          <a:gd name="connsiteX522" fmla="*/ 143435 w 2657256"/>
                          <a:gd name="connsiteY522" fmla="*/ 1819987 h 3370881"/>
                          <a:gd name="connsiteX523" fmla="*/ 107576 w 2657256"/>
                          <a:gd name="connsiteY523" fmla="*/ 1784129 h 3370881"/>
                          <a:gd name="connsiteX524" fmla="*/ 94129 w 2657256"/>
                          <a:gd name="connsiteY524" fmla="*/ 1779646 h 3370881"/>
                          <a:gd name="connsiteX525" fmla="*/ 71718 w 2657256"/>
                          <a:gd name="connsiteY525" fmla="*/ 1770681 h 3370881"/>
                          <a:gd name="connsiteX526" fmla="*/ 58270 w 2657256"/>
                          <a:gd name="connsiteY526" fmla="*/ 1761717 h 3370881"/>
                          <a:gd name="connsiteX527" fmla="*/ 26894 w 2657256"/>
                          <a:gd name="connsiteY527" fmla="*/ 1730340 h 3370881"/>
                          <a:gd name="connsiteX528" fmla="*/ 0 w 2657256"/>
                          <a:gd name="connsiteY528" fmla="*/ 1707929 h 3370881"/>
                          <a:gd name="connsiteX0" fmla="*/ 0 w 2657256"/>
                          <a:gd name="connsiteY0" fmla="*/ 1707929 h 3370881"/>
                          <a:gd name="connsiteX1" fmla="*/ 22412 w 2657256"/>
                          <a:gd name="connsiteY1" fmla="*/ 1698964 h 3370881"/>
                          <a:gd name="connsiteX2" fmla="*/ 31376 w 2657256"/>
                          <a:gd name="connsiteY2" fmla="*/ 1681034 h 3370881"/>
                          <a:gd name="connsiteX3" fmla="*/ 44823 w 2657256"/>
                          <a:gd name="connsiteY3" fmla="*/ 1672070 h 3370881"/>
                          <a:gd name="connsiteX4" fmla="*/ 58270 w 2657256"/>
                          <a:gd name="connsiteY4" fmla="*/ 1654140 h 3370881"/>
                          <a:gd name="connsiteX5" fmla="*/ 76200 w 2657256"/>
                          <a:gd name="connsiteY5" fmla="*/ 1645176 h 3370881"/>
                          <a:gd name="connsiteX6" fmla="*/ 98612 w 2657256"/>
                          <a:gd name="connsiteY6" fmla="*/ 1636211 h 3370881"/>
                          <a:gd name="connsiteX7" fmla="*/ 125506 w 2657256"/>
                          <a:gd name="connsiteY7" fmla="*/ 1627246 h 3370881"/>
                          <a:gd name="connsiteX8" fmla="*/ 152400 w 2657256"/>
                          <a:gd name="connsiteY8" fmla="*/ 1609317 h 3370881"/>
                          <a:gd name="connsiteX9" fmla="*/ 170329 w 2657256"/>
                          <a:gd name="connsiteY9" fmla="*/ 1600352 h 3370881"/>
                          <a:gd name="connsiteX10" fmla="*/ 188259 w 2657256"/>
                          <a:gd name="connsiteY10" fmla="*/ 1582423 h 3370881"/>
                          <a:gd name="connsiteX11" fmla="*/ 228600 w 2657256"/>
                          <a:gd name="connsiteY11" fmla="*/ 1564493 h 3370881"/>
                          <a:gd name="connsiteX12" fmla="*/ 255494 w 2657256"/>
                          <a:gd name="connsiteY12" fmla="*/ 1546564 h 3370881"/>
                          <a:gd name="connsiteX13" fmla="*/ 300318 w 2657256"/>
                          <a:gd name="connsiteY13" fmla="*/ 1524152 h 3370881"/>
                          <a:gd name="connsiteX14" fmla="*/ 313765 w 2657256"/>
                          <a:gd name="connsiteY14" fmla="*/ 1515187 h 3370881"/>
                          <a:gd name="connsiteX15" fmla="*/ 340659 w 2657256"/>
                          <a:gd name="connsiteY15" fmla="*/ 1510705 h 3370881"/>
                          <a:gd name="connsiteX16" fmla="*/ 363070 w 2657256"/>
                          <a:gd name="connsiteY16" fmla="*/ 1506223 h 3370881"/>
                          <a:gd name="connsiteX17" fmla="*/ 389965 w 2657256"/>
                          <a:gd name="connsiteY17" fmla="*/ 1501740 h 3370881"/>
                          <a:gd name="connsiteX18" fmla="*/ 425823 w 2657256"/>
                          <a:gd name="connsiteY18" fmla="*/ 1497258 h 3370881"/>
                          <a:gd name="connsiteX19" fmla="*/ 470647 w 2657256"/>
                          <a:gd name="connsiteY19" fmla="*/ 1488293 h 3370881"/>
                          <a:gd name="connsiteX20" fmla="*/ 515470 w 2657256"/>
                          <a:gd name="connsiteY20" fmla="*/ 1479329 h 3370881"/>
                          <a:gd name="connsiteX21" fmla="*/ 528918 w 2657256"/>
                          <a:gd name="connsiteY21" fmla="*/ 1470364 h 3370881"/>
                          <a:gd name="connsiteX22" fmla="*/ 600635 w 2657256"/>
                          <a:gd name="connsiteY22" fmla="*/ 1456917 h 3370881"/>
                          <a:gd name="connsiteX23" fmla="*/ 690282 w 2657256"/>
                          <a:gd name="connsiteY23" fmla="*/ 1447952 h 3370881"/>
                          <a:gd name="connsiteX24" fmla="*/ 793376 w 2657256"/>
                          <a:gd name="connsiteY24" fmla="*/ 1452434 h 3370881"/>
                          <a:gd name="connsiteX25" fmla="*/ 874059 w 2657256"/>
                          <a:gd name="connsiteY25" fmla="*/ 1465881 h 3370881"/>
                          <a:gd name="connsiteX26" fmla="*/ 914400 w 2657256"/>
                          <a:gd name="connsiteY26" fmla="*/ 1470364 h 3370881"/>
                          <a:gd name="connsiteX27" fmla="*/ 1030941 w 2657256"/>
                          <a:gd name="connsiteY27" fmla="*/ 1483811 h 3370881"/>
                          <a:gd name="connsiteX28" fmla="*/ 1151965 w 2657256"/>
                          <a:gd name="connsiteY28" fmla="*/ 1492776 h 3370881"/>
                          <a:gd name="connsiteX29" fmla="*/ 1281953 w 2657256"/>
                          <a:gd name="connsiteY29" fmla="*/ 1501740 h 3370881"/>
                          <a:gd name="connsiteX30" fmla="*/ 1465729 w 2657256"/>
                          <a:gd name="connsiteY30" fmla="*/ 1497258 h 3370881"/>
                          <a:gd name="connsiteX31" fmla="*/ 1510553 w 2657256"/>
                          <a:gd name="connsiteY31" fmla="*/ 1492776 h 3370881"/>
                          <a:gd name="connsiteX32" fmla="*/ 1582270 w 2657256"/>
                          <a:gd name="connsiteY32" fmla="*/ 1461399 h 3370881"/>
                          <a:gd name="connsiteX33" fmla="*/ 1604682 w 2657256"/>
                          <a:gd name="connsiteY33" fmla="*/ 1456917 h 3370881"/>
                          <a:gd name="connsiteX34" fmla="*/ 1622612 w 2657256"/>
                          <a:gd name="connsiteY34" fmla="*/ 1447952 h 3370881"/>
                          <a:gd name="connsiteX35" fmla="*/ 1645023 w 2657256"/>
                          <a:gd name="connsiteY35" fmla="*/ 1438987 h 3370881"/>
                          <a:gd name="connsiteX36" fmla="*/ 1662953 w 2657256"/>
                          <a:gd name="connsiteY36" fmla="*/ 1425540 h 3370881"/>
                          <a:gd name="connsiteX37" fmla="*/ 1698812 w 2657256"/>
                          <a:gd name="connsiteY37" fmla="*/ 1407611 h 3370881"/>
                          <a:gd name="connsiteX38" fmla="*/ 1739153 w 2657256"/>
                          <a:gd name="connsiteY38" fmla="*/ 1380717 h 3370881"/>
                          <a:gd name="connsiteX39" fmla="*/ 1752600 w 2657256"/>
                          <a:gd name="connsiteY39" fmla="*/ 1367270 h 3370881"/>
                          <a:gd name="connsiteX40" fmla="*/ 1775012 w 2657256"/>
                          <a:gd name="connsiteY40" fmla="*/ 1353823 h 3370881"/>
                          <a:gd name="connsiteX41" fmla="*/ 1797423 w 2657256"/>
                          <a:gd name="connsiteY41" fmla="*/ 1335893 h 3370881"/>
                          <a:gd name="connsiteX42" fmla="*/ 1810870 w 2657256"/>
                          <a:gd name="connsiteY42" fmla="*/ 1304517 h 3370881"/>
                          <a:gd name="connsiteX43" fmla="*/ 1815353 w 2657256"/>
                          <a:gd name="connsiteY43" fmla="*/ 1291070 h 3370881"/>
                          <a:gd name="connsiteX44" fmla="*/ 1801906 w 2657256"/>
                          <a:gd name="connsiteY44" fmla="*/ 1138670 h 3370881"/>
                          <a:gd name="connsiteX45" fmla="*/ 1792941 w 2657256"/>
                          <a:gd name="connsiteY45" fmla="*/ 1125223 h 3370881"/>
                          <a:gd name="connsiteX46" fmla="*/ 1757082 w 2657256"/>
                          <a:gd name="connsiteY46" fmla="*/ 1093846 h 3370881"/>
                          <a:gd name="connsiteX47" fmla="*/ 1730188 w 2657256"/>
                          <a:gd name="connsiteY47" fmla="*/ 1066952 h 3370881"/>
                          <a:gd name="connsiteX48" fmla="*/ 1703294 w 2657256"/>
                          <a:gd name="connsiteY48" fmla="*/ 1049023 h 3370881"/>
                          <a:gd name="connsiteX49" fmla="*/ 1622612 w 2657256"/>
                          <a:gd name="connsiteY49" fmla="*/ 1053505 h 3370881"/>
                          <a:gd name="connsiteX50" fmla="*/ 1595718 w 2657256"/>
                          <a:gd name="connsiteY50" fmla="*/ 1062470 h 3370881"/>
                          <a:gd name="connsiteX51" fmla="*/ 1573306 w 2657256"/>
                          <a:gd name="connsiteY51" fmla="*/ 1066952 h 3370881"/>
                          <a:gd name="connsiteX52" fmla="*/ 1453385 w 2657256"/>
                          <a:gd name="connsiteY52" fmla="*/ 1082761 h 3370881"/>
                          <a:gd name="connsiteX53" fmla="*/ 1326776 w 2657256"/>
                          <a:gd name="connsiteY53" fmla="*/ 1062470 h 3370881"/>
                          <a:gd name="connsiteX54" fmla="*/ 1308847 w 2657256"/>
                          <a:gd name="connsiteY54" fmla="*/ 1057987 h 3370881"/>
                          <a:gd name="connsiteX55" fmla="*/ 1277470 w 2657256"/>
                          <a:gd name="connsiteY55" fmla="*/ 1053505 h 3370881"/>
                          <a:gd name="connsiteX56" fmla="*/ 1259541 w 2657256"/>
                          <a:gd name="connsiteY56" fmla="*/ 1049023 h 3370881"/>
                          <a:gd name="connsiteX57" fmla="*/ 1232647 w 2657256"/>
                          <a:gd name="connsiteY57" fmla="*/ 1044540 h 3370881"/>
                          <a:gd name="connsiteX58" fmla="*/ 1053353 w 2657256"/>
                          <a:gd name="connsiteY58" fmla="*/ 1049023 h 3370881"/>
                          <a:gd name="connsiteX59" fmla="*/ 1035423 w 2657256"/>
                          <a:gd name="connsiteY59" fmla="*/ 1053505 h 3370881"/>
                          <a:gd name="connsiteX60" fmla="*/ 1008529 w 2657256"/>
                          <a:gd name="connsiteY60" fmla="*/ 1057987 h 3370881"/>
                          <a:gd name="connsiteX61" fmla="*/ 995082 w 2657256"/>
                          <a:gd name="connsiteY61" fmla="*/ 1062470 h 3370881"/>
                          <a:gd name="connsiteX62" fmla="*/ 945776 w 2657256"/>
                          <a:gd name="connsiteY62" fmla="*/ 1031093 h 3370881"/>
                          <a:gd name="connsiteX63" fmla="*/ 941294 w 2657256"/>
                          <a:gd name="connsiteY63" fmla="*/ 1017646 h 3370881"/>
                          <a:gd name="connsiteX64" fmla="*/ 932329 w 2657256"/>
                          <a:gd name="connsiteY64" fmla="*/ 919034 h 3370881"/>
                          <a:gd name="connsiteX65" fmla="*/ 914400 w 2657256"/>
                          <a:gd name="connsiteY65" fmla="*/ 901105 h 3370881"/>
                          <a:gd name="connsiteX66" fmla="*/ 918882 w 2657256"/>
                          <a:gd name="connsiteY66" fmla="*/ 869729 h 3370881"/>
                          <a:gd name="connsiteX67" fmla="*/ 941294 w 2657256"/>
                          <a:gd name="connsiteY67" fmla="*/ 865246 h 3370881"/>
                          <a:gd name="connsiteX68" fmla="*/ 959223 w 2657256"/>
                          <a:gd name="connsiteY68" fmla="*/ 851799 h 3370881"/>
                          <a:gd name="connsiteX69" fmla="*/ 990600 w 2657256"/>
                          <a:gd name="connsiteY69" fmla="*/ 847317 h 3370881"/>
                          <a:gd name="connsiteX70" fmla="*/ 1129553 w 2657256"/>
                          <a:gd name="connsiteY70" fmla="*/ 838352 h 3370881"/>
                          <a:gd name="connsiteX71" fmla="*/ 1147482 w 2657256"/>
                          <a:gd name="connsiteY71" fmla="*/ 829387 h 3370881"/>
                          <a:gd name="connsiteX72" fmla="*/ 1178859 w 2657256"/>
                          <a:gd name="connsiteY72" fmla="*/ 806976 h 3370881"/>
                          <a:gd name="connsiteX73" fmla="*/ 1192306 w 2657256"/>
                          <a:gd name="connsiteY73" fmla="*/ 793529 h 3370881"/>
                          <a:gd name="connsiteX74" fmla="*/ 1214718 w 2657256"/>
                          <a:gd name="connsiteY74" fmla="*/ 784564 h 3370881"/>
                          <a:gd name="connsiteX75" fmla="*/ 1241612 w 2657256"/>
                          <a:gd name="connsiteY75" fmla="*/ 771117 h 3370881"/>
                          <a:gd name="connsiteX76" fmla="*/ 1277470 w 2657256"/>
                          <a:gd name="connsiteY76" fmla="*/ 753187 h 3370881"/>
                          <a:gd name="connsiteX77" fmla="*/ 1295400 w 2657256"/>
                          <a:gd name="connsiteY77" fmla="*/ 730776 h 3370881"/>
                          <a:gd name="connsiteX78" fmla="*/ 1317812 w 2657256"/>
                          <a:gd name="connsiteY78" fmla="*/ 708364 h 3370881"/>
                          <a:gd name="connsiteX79" fmla="*/ 1353670 w 2657256"/>
                          <a:gd name="connsiteY79" fmla="*/ 663540 h 3370881"/>
                          <a:gd name="connsiteX80" fmla="*/ 1371600 w 2657256"/>
                          <a:gd name="connsiteY80" fmla="*/ 636646 h 3370881"/>
                          <a:gd name="connsiteX81" fmla="*/ 1380565 w 2657256"/>
                          <a:gd name="connsiteY81" fmla="*/ 596305 h 3370881"/>
                          <a:gd name="connsiteX82" fmla="*/ 1385047 w 2657256"/>
                          <a:gd name="connsiteY82" fmla="*/ 582858 h 3370881"/>
                          <a:gd name="connsiteX83" fmla="*/ 1380565 w 2657256"/>
                          <a:gd name="connsiteY83" fmla="*/ 533552 h 3370881"/>
                          <a:gd name="connsiteX84" fmla="*/ 1367118 w 2657256"/>
                          <a:gd name="connsiteY84" fmla="*/ 524587 h 3370881"/>
                          <a:gd name="connsiteX85" fmla="*/ 1349188 w 2657256"/>
                          <a:gd name="connsiteY85" fmla="*/ 520105 h 3370881"/>
                          <a:gd name="connsiteX86" fmla="*/ 1326776 w 2657256"/>
                          <a:gd name="connsiteY86" fmla="*/ 511140 h 3370881"/>
                          <a:gd name="connsiteX87" fmla="*/ 1281953 w 2657256"/>
                          <a:gd name="connsiteY87" fmla="*/ 515623 h 3370881"/>
                          <a:gd name="connsiteX88" fmla="*/ 1250576 w 2657256"/>
                          <a:gd name="connsiteY88" fmla="*/ 529070 h 3370881"/>
                          <a:gd name="connsiteX89" fmla="*/ 1210235 w 2657256"/>
                          <a:gd name="connsiteY89" fmla="*/ 542517 h 3370881"/>
                          <a:gd name="connsiteX90" fmla="*/ 1183341 w 2657256"/>
                          <a:gd name="connsiteY90" fmla="*/ 555964 h 3370881"/>
                          <a:gd name="connsiteX91" fmla="*/ 1160929 w 2657256"/>
                          <a:gd name="connsiteY91" fmla="*/ 569411 h 3370881"/>
                          <a:gd name="connsiteX92" fmla="*/ 1134035 w 2657256"/>
                          <a:gd name="connsiteY92" fmla="*/ 578376 h 3370881"/>
                          <a:gd name="connsiteX93" fmla="*/ 1111623 w 2657256"/>
                          <a:gd name="connsiteY93" fmla="*/ 587340 h 3370881"/>
                          <a:gd name="connsiteX94" fmla="*/ 1084729 w 2657256"/>
                          <a:gd name="connsiteY94" fmla="*/ 596305 h 3370881"/>
                          <a:gd name="connsiteX95" fmla="*/ 986118 w 2657256"/>
                          <a:gd name="connsiteY95" fmla="*/ 591823 h 3370881"/>
                          <a:gd name="connsiteX96" fmla="*/ 927847 w 2657256"/>
                          <a:gd name="connsiteY96" fmla="*/ 578376 h 3370881"/>
                          <a:gd name="connsiteX97" fmla="*/ 896470 w 2657256"/>
                          <a:gd name="connsiteY97" fmla="*/ 555964 h 3370881"/>
                          <a:gd name="connsiteX98" fmla="*/ 883023 w 2657256"/>
                          <a:gd name="connsiteY98" fmla="*/ 546999 h 3370881"/>
                          <a:gd name="connsiteX99" fmla="*/ 865094 w 2657256"/>
                          <a:gd name="connsiteY99" fmla="*/ 497693 h 3370881"/>
                          <a:gd name="connsiteX100" fmla="*/ 869576 w 2657256"/>
                          <a:gd name="connsiteY100" fmla="*/ 403564 h 3370881"/>
                          <a:gd name="connsiteX101" fmla="*/ 874059 w 2657256"/>
                          <a:gd name="connsiteY101" fmla="*/ 385634 h 3370881"/>
                          <a:gd name="connsiteX102" fmla="*/ 883023 w 2657256"/>
                          <a:gd name="connsiteY102" fmla="*/ 372187 h 3370881"/>
                          <a:gd name="connsiteX103" fmla="*/ 909918 w 2657256"/>
                          <a:gd name="connsiteY103" fmla="*/ 363223 h 3370881"/>
                          <a:gd name="connsiteX104" fmla="*/ 914400 w 2657256"/>
                          <a:gd name="connsiteY104" fmla="*/ 385634 h 3370881"/>
                          <a:gd name="connsiteX105" fmla="*/ 909918 w 2657256"/>
                          <a:gd name="connsiteY105" fmla="*/ 408046 h 3370881"/>
                          <a:gd name="connsiteX106" fmla="*/ 900953 w 2657256"/>
                          <a:gd name="connsiteY106" fmla="*/ 466317 h 3370881"/>
                          <a:gd name="connsiteX107" fmla="*/ 905435 w 2657256"/>
                          <a:gd name="connsiteY107" fmla="*/ 515623 h 3370881"/>
                          <a:gd name="connsiteX108" fmla="*/ 932329 w 2657256"/>
                          <a:gd name="connsiteY108" fmla="*/ 551481 h 3370881"/>
                          <a:gd name="connsiteX109" fmla="*/ 954741 w 2657256"/>
                          <a:gd name="connsiteY109" fmla="*/ 560446 h 3370881"/>
                          <a:gd name="connsiteX110" fmla="*/ 972670 w 2657256"/>
                          <a:gd name="connsiteY110" fmla="*/ 569411 h 3370881"/>
                          <a:gd name="connsiteX111" fmla="*/ 1066800 w 2657256"/>
                          <a:gd name="connsiteY111" fmla="*/ 564929 h 3370881"/>
                          <a:gd name="connsiteX112" fmla="*/ 1111623 w 2657256"/>
                          <a:gd name="connsiteY112" fmla="*/ 551481 h 3370881"/>
                          <a:gd name="connsiteX113" fmla="*/ 1129553 w 2657256"/>
                          <a:gd name="connsiteY113" fmla="*/ 538034 h 3370881"/>
                          <a:gd name="connsiteX114" fmla="*/ 1156447 w 2657256"/>
                          <a:gd name="connsiteY114" fmla="*/ 511140 h 3370881"/>
                          <a:gd name="connsiteX115" fmla="*/ 1160929 w 2657256"/>
                          <a:gd name="connsiteY115" fmla="*/ 493211 h 3370881"/>
                          <a:gd name="connsiteX116" fmla="*/ 1178859 w 2657256"/>
                          <a:gd name="connsiteY116" fmla="*/ 331846 h 3370881"/>
                          <a:gd name="connsiteX117" fmla="*/ 1215315 w 2657256"/>
                          <a:gd name="connsiteY117" fmla="*/ 270289 h 3370881"/>
                          <a:gd name="connsiteX118" fmla="*/ 1214718 w 2657256"/>
                          <a:gd name="connsiteY118" fmla="*/ 367705 h 3370881"/>
                          <a:gd name="connsiteX119" fmla="*/ 1201270 w 2657256"/>
                          <a:gd name="connsiteY119" fmla="*/ 412529 h 3370881"/>
                          <a:gd name="connsiteX120" fmla="*/ 1210235 w 2657256"/>
                          <a:gd name="connsiteY120" fmla="*/ 461834 h 3370881"/>
                          <a:gd name="connsiteX121" fmla="*/ 1214718 w 2657256"/>
                          <a:gd name="connsiteY121" fmla="*/ 475281 h 3370881"/>
                          <a:gd name="connsiteX122" fmla="*/ 1228165 w 2657256"/>
                          <a:gd name="connsiteY122" fmla="*/ 484246 h 3370881"/>
                          <a:gd name="connsiteX123" fmla="*/ 1250576 w 2657256"/>
                          <a:gd name="connsiteY123" fmla="*/ 502176 h 3370881"/>
                          <a:gd name="connsiteX124" fmla="*/ 1317812 w 2657256"/>
                          <a:gd name="connsiteY124" fmla="*/ 497693 h 3370881"/>
                          <a:gd name="connsiteX125" fmla="*/ 1353670 w 2657256"/>
                          <a:gd name="connsiteY125" fmla="*/ 488729 h 3370881"/>
                          <a:gd name="connsiteX126" fmla="*/ 1506070 w 2657256"/>
                          <a:gd name="connsiteY126" fmla="*/ 457352 h 3370881"/>
                          <a:gd name="connsiteX127" fmla="*/ 1550894 w 2657256"/>
                          <a:gd name="connsiteY127" fmla="*/ 430458 h 3370881"/>
                          <a:gd name="connsiteX128" fmla="*/ 1564341 w 2657256"/>
                          <a:gd name="connsiteY128" fmla="*/ 417011 h 3370881"/>
                          <a:gd name="connsiteX129" fmla="*/ 1586753 w 2657256"/>
                          <a:gd name="connsiteY129" fmla="*/ 399081 h 3370881"/>
                          <a:gd name="connsiteX130" fmla="*/ 1595718 w 2657256"/>
                          <a:gd name="connsiteY130" fmla="*/ 381152 h 3370881"/>
                          <a:gd name="connsiteX131" fmla="*/ 1613139 w 2657256"/>
                          <a:gd name="connsiteY131" fmla="*/ 358910 h 3370881"/>
                          <a:gd name="connsiteX132" fmla="*/ 1620066 w 2657256"/>
                          <a:gd name="connsiteY132" fmla="*/ 291047 h 3370881"/>
                          <a:gd name="connsiteX133" fmla="*/ 1604852 w 2657256"/>
                          <a:gd name="connsiteY133" fmla="*/ 236279 h 3370881"/>
                          <a:gd name="connsiteX134" fmla="*/ 1537447 w 2657256"/>
                          <a:gd name="connsiteY134" fmla="*/ 188411 h 3370881"/>
                          <a:gd name="connsiteX135" fmla="*/ 1613647 w 2657256"/>
                          <a:gd name="connsiteY135" fmla="*/ 399081 h 3370881"/>
                          <a:gd name="connsiteX136" fmla="*/ 1627094 w 2657256"/>
                          <a:gd name="connsiteY136" fmla="*/ 417011 h 3370881"/>
                          <a:gd name="connsiteX137" fmla="*/ 1658470 w 2657256"/>
                          <a:gd name="connsiteY137" fmla="*/ 412529 h 3370881"/>
                          <a:gd name="connsiteX138" fmla="*/ 1685365 w 2657256"/>
                          <a:gd name="connsiteY138" fmla="*/ 390117 h 3370881"/>
                          <a:gd name="connsiteX139" fmla="*/ 1694329 w 2657256"/>
                          <a:gd name="connsiteY139" fmla="*/ 376670 h 3370881"/>
                          <a:gd name="connsiteX140" fmla="*/ 1734670 w 2657256"/>
                          <a:gd name="connsiteY140" fmla="*/ 354258 h 3370881"/>
                          <a:gd name="connsiteX141" fmla="*/ 1743635 w 2657256"/>
                          <a:gd name="connsiteY141" fmla="*/ 340811 h 3370881"/>
                          <a:gd name="connsiteX142" fmla="*/ 1757082 w 2657256"/>
                          <a:gd name="connsiteY142" fmla="*/ 336329 h 3370881"/>
                          <a:gd name="connsiteX143" fmla="*/ 1843909 w 2657256"/>
                          <a:gd name="connsiteY143" fmla="*/ 262341 h 3370881"/>
                          <a:gd name="connsiteX144" fmla="*/ 1874221 w 2657256"/>
                          <a:gd name="connsiteY144" fmla="*/ 202194 h 3370881"/>
                          <a:gd name="connsiteX145" fmla="*/ 1828094 w 2657256"/>
                          <a:gd name="connsiteY145" fmla="*/ 136767 h 3370881"/>
                          <a:gd name="connsiteX146" fmla="*/ 1772023 w 2657256"/>
                          <a:gd name="connsiteY146" fmla="*/ 77249 h 3370881"/>
                          <a:gd name="connsiteX147" fmla="*/ 1948888 w 2657256"/>
                          <a:gd name="connsiteY147" fmla="*/ 178018 h 3370881"/>
                          <a:gd name="connsiteX148" fmla="*/ 1952362 w 2657256"/>
                          <a:gd name="connsiteY148" fmla="*/ 254265 h 3370881"/>
                          <a:gd name="connsiteX149" fmla="*/ 1874221 w 2657256"/>
                          <a:gd name="connsiteY149" fmla="*/ 318698 h 3370881"/>
                          <a:gd name="connsiteX150" fmla="*/ 1788459 w 2657256"/>
                          <a:gd name="connsiteY150" fmla="*/ 367705 h 3370881"/>
                          <a:gd name="connsiteX151" fmla="*/ 1761565 w 2657256"/>
                          <a:gd name="connsiteY151" fmla="*/ 390117 h 3370881"/>
                          <a:gd name="connsiteX152" fmla="*/ 1783976 w 2657256"/>
                          <a:gd name="connsiteY152" fmla="*/ 399081 h 3370881"/>
                          <a:gd name="connsiteX153" fmla="*/ 1878106 w 2657256"/>
                          <a:gd name="connsiteY153" fmla="*/ 390117 h 3370881"/>
                          <a:gd name="connsiteX154" fmla="*/ 1891553 w 2657256"/>
                          <a:gd name="connsiteY154" fmla="*/ 381152 h 3370881"/>
                          <a:gd name="connsiteX155" fmla="*/ 1918447 w 2657256"/>
                          <a:gd name="connsiteY155" fmla="*/ 372187 h 3370881"/>
                          <a:gd name="connsiteX156" fmla="*/ 1940859 w 2657256"/>
                          <a:gd name="connsiteY156" fmla="*/ 358740 h 3370881"/>
                          <a:gd name="connsiteX157" fmla="*/ 1954306 w 2657256"/>
                          <a:gd name="connsiteY157" fmla="*/ 354258 h 3370881"/>
                          <a:gd name="connsiteX158" fmla="*/ 2087270 w 2657256"/>
                          <a:gd name="connsiteY158" fmla="*/ 218082 h 3370881"/>
                          <a:gd name="connsiteX159" fmla="*/ 2064254 w 2657256"/>
                          <a:gd name="connsiteY159" fmla="*/ 20406 h 3370881"/>
                          <a:gd name="connsiteX160" fmla="*/ 2143947 w 2657256"/>
                          <a:gd name="connsiteY160" fmla="*/ 104479 h 3370881"/>
                          <a:gd name="connsiteX161" fmla="*/ 2167479 w 2657256"/>
                          <a:gd name="connsiteY161" fmla="*/ 234168 h 3370881"/>
                          <a:gd name="connsiteX162" fmla="*/ 2144900 w 2657256"/>
                          <a:gd name="connsiteY162" fmla="*/ 271231 h 3370881"/>
                          <a:gd name="connsiteX163" fmla="*/ 2096795 w 2657256"/>
                          <a:gd name="connsiteY163" fmla="*/ 316507 h 3370881"/>
                          <a:gd name="connsiteX164" fmla="*/ 1999129 w 2657256"/>
                          <a:gd name="connsiteY164" fmla="*/ 358740 h 3370881"/>
                          <a:gd name="connsiteX165" fmla="*/ 1994647 w 2657256"/>
                          <a:gd name="connsiteY165" fmla="*/ 372187 h 3370881"/>
                          <a:gd name="connsiteX166" fmla="*/ 2039470 w 2657256"/>
                          <a:gd name="connsiteY166" fmla="*/ 390117 h 3370881"/>
                          <a:gd name="connsiteX167" fmla="*/ 2115670 w 2657256"/>
                          <a:gd name="connsiteY167" fmla="*/ 390117 h 3370881"/>
                          <a:gd name="connsiteX168" fmla="*/ 2160494 w 2657256"/>
                          <a:gd name="connsiteY168" fmla="*/ 376670 h 3370881"/>
                          <a:gd name="connsiteX169" fmla="*/ 2191870 w 2657256"/>
                          <a:gd name="connsiteY169" fmla="*/ 363223 h 3370881"/>
                          <a:gd name="connsiteX170" fmla="*/ 2205318 w 2657256"/>
                          <a:gd name="connsiteY170" fmla="*/ 358740 h 3370881"/>
                          <a:gd name="connsiteX171" fmla="*/ 2232212 w 2657256"/>
                          <a:gd name="connsiteY171" fmla="*/ 340811 h 3370881"/>
                          <a:gd name="connsiteX172" fmla="*/ 2312894 w 2657256"/>
                          <a:gd name="connsiteY172" fmla="*/ 183929 h 3370881"/>
                          <a:gd name="connsiteX173" fmla="*/ 2339788 w 2657256"/>
                          <a:gd name="connsiteY173" fmla="*/ 151 h 3370881"/>
                          <a:gd name="connsiteX174" fmla="*/ 2357718 w 2657256"/>
                          <a:gd name="connsiteY174" fmla="*/ 215305 h 3370881"/>
                          <a:gd name="connsiteX175" fmla="*/ 2254623 w 2657256"/>
                          <a:gd name="connsiteY175" fmla="*/ 376670 h 3370881"/>
                          <a:gd name="connsiteX176" fmla="*/ 2245659 w 2657256"/>
                          <a:gd name="connsiteY176" fmla="*/ 390117 h 3370881"/>
                          <a:gd name="connsiteX177" fmla="*/ 2254623 w 2657256"/>
                          <a:gd name="connsiteY177" fmla="*/ 403564 h 3370881"/>
                          <a:gd name="connsiteX178" fmla="*/ 2353235 w 2657256"/>
                          <a:gd name="connsiteY178" fmla="*/ 399081 h 3370881"/>
                          <a:gd name="connsiteX179" fmla="*/ 2366682 w 2657256"/>
                          <a:gd name="connsiteY179" fmla="*/ 394599 h 3370881"/>
                          <a:gd name="connsiteX180" fmla="*/ 2389094 w 2657256"/>
                          <a:gd name="connsiteY180" fmla="*/ 390117 h 3370881"/>
                          <a:gd name="connsiteX181" fmla="*/ 2424953 w 2657256"/>
                          <a:gd name="connsiteY181" fmla="*/ 367705 h 3370881"/>
                          <a:gd name="connsiteX182" fmla="*/ 2528047 w 2657256"/>
                          <a:gd name="connsiteY182" fmla="*/ 292700 h 3370881"/>
                          <a:gd name="connsiteX183" fmla="*/ 2541495 w 2657256"/>
                          <a:gd name="connsiteY183" fmla="*/ 62906 h 3370881"/>
                          <a:gd name="connsiteX184" fmla="*/ 2591304 w 2657256"/>
                          <a:gd name="connsiteY184" fmla="*/ 214081 h 3370881"/>
                          <a:gd name="connsiteX185" fmla="*/ 2612315 w 2657256"/>
                          <a:gd name="connsiteY185" fmla="*/ 290907 h 3370881"/>
                          <a:gd name="connsiteX186" fmla="*/ 2650863 w 2657256"/>
                          <a:gd name="connsiteY186" fmla="*/ 344994 h 3370881"/>
                          <a:gd name="connsiteX187" fmla="*/ 2465294 w 2657256"/>
                          <a:gd name="connsiteY187" fmla="*/ 399081 h 3370881"/>
                          <a:gd name="connsiteX188" fmla="*/ 2442882 w 2657256"/>
                          <a:gd name="connsiteY188" fmla="*/ 403564 h 3370881"/>
                          <a:gd name="connsiteX189" fmla="*/ 2398059 w 2657256"/>
                          <a:gd name="connsiteY189" fmla="*/ 417011 h 3370881"/>
                          <a:gd name="connsiteX190" fmla="*/ 2375647 w 2657256"/>
                          <a:gd name="connsiteY190" fmla="*/ 425976 h 3370881"/>
                          <a:gd name="connsiteX191" fmla="*/ 2357718 w 2657256"/>
                          <a:gd name="connsiteY191" fmla="*/ 430458 h 3370881"/>
                          <a:gd name="connsiteX192" fmla="*/ 2344270 w 2657256"/>
                          <a:gd name="connsiteY192" fmla="*/ 461834 h 3370881"/>
                          <a:gd name="connsiteX193" fmla="*/ 2353235 w 2657256"/>
                          <a:gd name="connsiteY193" fmla="*/ 502176 h 3370881"/>
                          <a:gd name="connsiteX194" fmla="*/ 2362200 w 2657256"/>
                          <a:gd name="connsiteY194" fmla="*/ 515623 h 3370881"/>
                          <a:gd name="connsiteX195" fmla="*/ 2344270 w 2657256"/>
                          <a:gd name="connsiteY195" fmla="*/ 587340 h 3370881"/>
                          <a:gd name="connsiteX196" fmla="*/ 2321859 w 2657256"/>
                          <a:gd name="connsiteY196" fmla="*/ 614234 h 3370881"/>
                          <a:gd name="connsiteX197" fmla="*/ 2308412 w 2657256"/>
                          <a:gd name="connsiteY197" fmla="*/ 636646 h 3370881"/>
                          <a:gd name="connsiteX198" fmla="*/ 2281518 w 2657256"/>
                          <a:gd name="connsiteY198" fmla="*/ 641129 h 3370881"/>
                          <a:gd name="connsiteX199" fmla="*/ 2259106 w 2657256"/>
                          <a:gd name="connsiteY199" fmla="*/ 636646 h 3370881"/>
                          <a:gd name="connsiteX200" fmla="*/ 2277035 w 2657256"/>
                          <a:gd name="connsiteY200" fmla="*/ 578376 h 3370881"/>
                          <a:gd name="connsiteX201" fmla="*/ 2290482 w 2657256"/>
                          <a:gd name="connsiteY201" fmla="*/ 542517 h 3370881"/>
                          <a:gd name="connsiteX202" fmla="*/ 2286000 w 2657256"/>
                          <a:gd name="connsiteY202" fmla="*/ 506658 h 3370881"/>
                          <a:gd name="connsiteX203" fmla="*/ 2245659 w 2657256"/>
                          <a:gd name="connsiteY203" fmla="*/ 448387 h 3370881"/>
                          <a:gd name="connsiteX204" fmla="*/ 2200835 w 2657256"/>
                          <a:gd name="connsiteY204" fmla="*/ 430458 h 3370881"/>
                          <a:gd name="connsiteX205" fmla="*/ 2169459 w 2657256"/>
                          <a:gd name="connsiteY205" fmla="*/ 425976 h 3370881"/>
                          <a:gd name="connsiteX206" fmla="*/ 2102223 w 2657256"/>
                          <a:gd name="connsiteY206" fmla="*/ 430458 h 3370881"/>
                          <a:gd name="connsiteX207" fmla="*/ 2084294 w 2657256"/>
                          <a:gd name="connsiteY207" fmla="*/ 439423 h 3370881"/>
                          <a:gd name="connsiteX208" fmla="*/ 2070847 w 2657256"/>
                          <a:gd name="connsiteY208" fmla="*/ 443905 h 3370881"/>
                          <a:gd name="connsiteX209" fmla="*/ 2061882 w 2657256"/>
                          <a:gd name="connsiteY209" fmla="*/ 461834 h 3370881"/>
                          <a:gd name="connsiteX210" fmla="*/ 2034988 w 2657256"/>
                          <a:gd name="connsiteY210" fmla="*/ 475281 h 3370881"/>
                          <a:gd name="connsiteX211" fmla="*/ 1783976 w 2657256"/>
                          <a:gd name="connsiteY211" fmla="*/ 479764 h 3370881"/>
                          <a:gd name="connsiteX212" fmla="*/ 1766047 w 2657256"/>
                          <a:gd name="connsiteY212" fmla="*/ 488729 h 3370881"/>
                          <a:gd name="connsiteX213" fmla="*/ 1703294 w 2657256"/>
                          <a:gd name="connsiteY213" fmla="*/ 506658 h 3370881"/>
                          <a:gd name="connsiteX214" fmla="*/ 1689847 w 2657256"/>
                          <a:gd name="connsiteY214" fmla="*/ 511140 h 3370881"/>
                          <a:gd name="connsiteX215" fmla="*/ 1676400 w 2657256"/>
                          <a:gd name="connsiteY215" fmla="*/ 520105 h 3370881"/>
                          <a:gd name="connsiteX216" fmla="*/ 1649506 w 2657256"/>
                          <a:gd name="connsiteY216" fmla="*/ 529070 h 3370881"/>
                          <a:gd name="connsiteX217" fmla="*/ 1636059 w 2657256"/>
                          <a:gd name="connsiteY217" fmla="*/ 538034 h 3370881"/>
                          <a:gd name="connsiteX218" fmla="*/ 1622612 w 2657256"/>
                          <a:gd name="connsiteY218" fmla="*/ 551481 h 3370881"/>
                          <a:gd name="connsiteX219" fmla="*/ 1609165 w 2657256"/>
                          <a:gd name="connsiteY219" fmla="*/ 555964 h 3370881"/>
                          <a:gd name="connsiteX220" fmla="*/ 1577788 w 2657256"/>
                          <a:gd name="connsiteY220" fmla="*/ 587340 h 3370881"/>
                          <a:gd name="connsiteX221" fmla="*/ 1568823 w 2657256"/>
                          <a:gd name="connsiteY221" fmla="*/ 600787 h 3370881"/>
                          <a:gd name="connsiteX222" fmla="*/ 1555376 w 2657256"/>
                          <a:gd name="connsiteY222" fmla="*/ 614234 h 3370881"/>
                          <a:gd name="connsiteX223" fmla="*/ 1524000 w 2657256"/>
                          <a:gd name="connsiteY223" fmla="*/ 654576 h 3370881"/>
                          <a:gd name="connsiteX224" fmla="*/ 1519518 w 2657256"/>
                          <a:gd name="connsiteY224" fmla="*/ 668023 h 3370881"/>
                          <a:gd name="connsiteX225" fmla="*/ 1528482 w 2657256"/>
                          <a:gd name="connsiteY225" fmla="*/ 708364 h 3370881"/>
                          <a:gd name="connsiteX226" fmla="*/ 1537447 w 2657256"/>
                          <a:gd name="connsiteY226" fmla="*/ 721811 h 3370881"/>
                          <a:gd name="connsiteX227" fmla="*/ 1568823 w 2657256"/>
                          <a:gd name="connsiteY227" fmla="*/ 712846 h 3370881"/>
                          <a:gd name="connsiteX228" fmla="*/ 1600200 w 2657256"/>
                          <a:gd name="connsiteY228" fmla="*/ 712846 h 3370881"/>
                          <a:gd name="connsiteX229" fmla="*/ 1631576 w 2657256"/>
                          <a:gd name="connsiteY229" fmla="*/ 690434 h 3370881"/>
                          <a:gd name="connsiteX230" fmla="*/ 1645023 w 2657256"/>
                          <a:gd name="connsiteY230" fmla="*/ 676987 h 3370881"/>
                          <a:gd name="connsiteX231" fmla="*/ 1685365 w 2657256"/>
                          <a:gd name="connsiteY231" fmla="*/ 645611 h 3370881"/>
                          <a:gd name="connsiteX232" fmla="*/ 1716741 w 2657256"/>
                          <a:gd name="connsiteY232" fmla="*/ 614234 h 3370881"/>
                          <a:gd name="connsiteX233" fmla="*/ 1748118 w 2657256"/>
                          <a:gd name="connsiteY233" fmla="*/ 596305 h 3370881"/>
                          <a:gd name="connsiteX234" fmla="*/ 1761565 w 2657256"/>
                          <a:gd name="connsiteY234" fmla="*/ 591823 h 3370881"/>
                          <a:gd name="connsiteX235" fmla="*/ 1779494 w 2657256"/>
                          <a:gd name="connsiteY235" fmla="*/ 582858 h 3370881"/>
                          <a:gd name="connsiteX236" fmla="*/ 1815353 w 2657256"/>
                          <a:gd name="connsiteY236" fmla="*/ 573893 h 3370881"/>
                          <a:gd name="connsiteX237" fmla="*/ 2030506 w 2657256"/>
                          <a:gd name="connsiteY237" fmla="*/ 578376 h 3370881"/>
                          <a:gd name="connsiteX238" fmla="*/ 2017059 w 2657256"/>
                          <a:gd name="connsiteY238" fmla="*/ 600787 h 3370881"/>
                          <a:gd name="connsiteX239" fmla="*/ 1981200 w 2657256"/>
                          <a:gd name="connsiteY239" fmla="*/ 636646 h 3370881"/>
                          <a:gd name="connsiteX240" fmla="*/ 1967753 w 2657256"/>
                          <a:gd name="connsiteY240" fmla="*/ 650093 h 3370881"/>
                          <a:gd name="connsiteX241" fmla="*/ 1936376 w 2657256"/>
                          <a:gd name="connsiteY241" fmla="*/ 690434 h 3370881"/>
                          <a:gd name="connsiteX242" fmla="*/ 1905000 w 2657256"/>
                          <a:gd name="connsiteY242" fmla="*/ 717329 h 3370881"/>
                          <a:gd name="connsiteX243" fmla="*/ 1860176 w 2657256"/>
                          <a:gd name="connsiteY243" fmla="*/ 735258 h 3370881"/>
                          <a:gd name="connsiteX244" fmla="*/ 1788459 w 2657256"/>
                          <a:gd name="connsiteY244" fmla="*/ 744223 h 3370881"/>
                          <a:gd name="connsiteX245" fmla="*/ 1846729 w 2657256"/>
                          <a:gd name="connsiteY245" fmla="*/ 802493 h 3370881"/>
                          <a:gd name="connsiteX246" fmla="*/ 1913965 w 2657256"/>
                          <a:gd name="connsiteY246" fmla="*/ 829387 h 3370881"/>
                          <a:gd name="connsiteX247" fmla="*/ 1922929 w 2657256"/>
                          <a:gd name="connsiteY247" fmla="*/ 842834 h 3370881"/>
                          <a:gd name="connsiteX248" fmla="*/ 1967753 w 2657256"/>
                          <a:gd name="connsiteY248" fmla="*/ 883176 h 3370881"/>
                          <a:gd name="connsiteX249" fmla="*/ 1981200 w 2657256"/>
                          <a:gd name="connsiteY249" fmla="*/ 896623 h 3370881"/>
                          <a:gd name="connsiteX250" fmla="*/ 1994647 w 2657256"/>
                          <a:gd name="connsiteY250" fmla="*/ 905587 h 3370881"/>
                          <a:gd name="connsiteX251" fmla="*/ 2021541 w 2657256"/>
                          <a:gd name="connsiteY251" fmla="*/ 927999 h 3370881"/>
                          <a:gd name="connsiteX252" fmla="*/ 2030506 w 2657256"/>
                          <a:gd name="connsiteY252" fmla="*/ 941446 h 3370881"/>
                          <a:gd name="connsiteX253" fmla="*/ 2057400 w 2657256"/>
                          <a:gd name="connsiteY253" fmla="*/ 968340 h 3370881"/>
                          <a:gd name="connsiteX254" fmla="*/ 2088776 w 2657256"/>
                          <a:gd name="connsiteY254" fmla="*/ 1013164 h 3370881"/>
                          <a:gd name="connsiteX255" fmla="*/ 2115670 w 2657256"/>
                          <a:gd name="connsiteY255" fmla="*/ 1057987 h 3370881"/>
                          <a:gd name="connsiteX256" fmla="*/ 2120153 w 2657256"/>
                          <a:gd name="connsiteY256" fmla="*/ 1089364 h 3370881"/>
                          <a:gd name="connsiteX257" fmla="*/ 2138082 w 2657256"/>
                          <a:gd name="connsiteY257" fmla="*/ 1143152 h 3370881"/>
                          <a:gd name="connsiteX258" fmla="*/ 2147047 w 2657256"/>
                          <a:gd name="connsiteY258" fmla="*/ 1196940 h 3370881"/>
                          <a:gd name="connsiteX259" fmla="*/ 2151529 w 2657256"/>
                          <a:gd name="connsiteY259" fmla="*/ 1210387 h 3370881"/>
                          <a:gd name="connsiteX260" fmla="*/ 2156012 w 2657256"/>
                          <a:gd name="connsiteY260" fmla="*/ 1228317 h 3370881"/>
                          <a:gd name="connsiteX261" fmla="*/ 2173941 w 2657256"/>
                          <a:gd name="connsiteY261" fmla="*/ 1295552 h 3370881"/>
                          <a:gd name="connsiteX262" fmla="*/ 2182906 w 2657256"/>
                          <a:gd name="connsiteY262" fmla="*/ 1313481 h 3370881"/>
                          <a:gd name="connsiteX263" fmla="*/ 2187388 w 2657256"/>
                          <a:gd name="connsiteY263" fmla="*/ 1331411 h 3370881"/>
                          <a:gd name="connsiteX264" fmla="*/ 2214282 w 2657256"/>
                          <a:gd name="connsiteY264" fmla="*/ 1385199 h 3370881"/>
                          <a:gd name="connsiteX265" fmla="*/ 2218765 w 2657256"/>
                          <a:gd name="connsiteY265" fmla="*/ 1403129 h 3370881"/>
                          <a:gd name="connsiteX266" fmla="*/ 2223247 w 2657256"/>
                          <a:gd name="connsiteY266" fmla="*/ 1430023 h 3370881"/>
                          <a:gd name="connsiteX267" fmla="*/ 2236694 w 2657256"/>
                          <a:gd name="connsiteY267" fmla="*/ 1456917 h 3370881"/>
                          <a:gd name="connsiteX268" fmla="*/ 2249794 w 2657256"/>
                          <a:gd name="connsiteY268" fmla="*/ 1524624 h 3370881"/>
                          <a:gd name="connsiteX269" fmla="*/ 2241176 w 2657256"/>
                          <a:gd name="connsiteY269" fmla="*/ 1577940 h 3370881"/>
                          <a:gd name="connsiteX270" fmla="*/ 2245659 w 2657256"/>
                          <a:gd name="connsiteY270" fmla="*/ 1595870 h 3370881"/>
                          <a:gd name="connsiteX271" fmla="*/ 2249634 w 2657256"/>
                          <a:gd name="connsiteY271" fmla="*/ 1685855 h 3370881"/>
                          <a:gd name="connsiteX272" fmla="*/ 2227729 w 2657256"/>
                          <a:gd name="connsiteY272" fmla="*/ 1716893 h 3370881"/>
                          <a:gd name="connsiteX273" fmla="*/ 2240500 w 2657256"/>
                          <a:gd name="connsiteY273" fmla="*/ 1674269 h 3370881"/>
                          <a:gd name="connsiteX274" fmla="*/ 2235341 w 2657256"/>
                          <a:gd name="connsiteY274" fmla="*/ 1788611 h 3370881"/>
                          <a:gd name="connsiteX275" fmla="*/ 2230689 w 2657256"/>
                          <a:gd name="connsiteY275" fmla="*/ 1823963 h 3370881"/>
                          <a:gd name="connsiteX276" fmla="*/ 2226207 w 2657256"/>
                          <a:gd name="connsiteY276" fmla="*/ 1824470 h 3370881"/>
                          <a:gd name="connsiteX277" fmla="*/ 2208278 w 2657256"/>
                          <a:gd name="connsiteY277" fmla="*/ 1869293 h 3370881"/>
                          <a:gd name="connsiteX278" fmla="*/ 2195168 w 2657256"/>
                          <a:gd name="connsiteY278" fmla="*/ 1882740 h 3370881"/>
                          <a:gd name="connsiteX279" fmla="*/ 2203458 w 2657256"/>
                          <a:gd name="connsiteY279" fmla="*/ 1918938 h 3370881"/>
                          <a:gd name="connsiteX280" fmla="*/ 2204134 w 2657256"/>
                          <a:gd name="connsiteY280" fmla="*/ 1949806 h 3370881"/>
                          <a:gd name="connsiteX281" fmla="*/ 2226545 w 2657256"/>
                          <a:gd name="connsiteY281" fmla="*/ 1954627 h 3370881"/>
                          <a:gd name="connsiteX282" fmla="*/ 2241176 w 2657256"/>
                          <a:gd name="connsiteY282" fmla="*/ 2012729 h 3370881"/>
                          <a:gd name="connsiteX283" fmla="*/ 2263588 w 2657256"/>
                          <a:gd name="connsiteY283" fmla="*/ 2057552 h 3370881"/>
                          <a:gd name="connsiteX284" fmla="*/ 2286000 w 2657256"/>
                          <a:gd name="connsiteY284" fmla="*/ 2084446 h 3370881"/>
                          <a:gd name="connsiteX285" fmla="*/ 2299447 w 2657256"/>
                          <a:gd name="connsiteY285" fmla="*/ 2124787 h 3370881"/>
                          <a:gd name="connsiteX286" fmla="*/ 2321859 w 2657256"/>
                          <a:gd name="connsiteY286" fmla="*/ 2151681 h 3370881"/>
                          <a:gd name="connsiteX287" fmla="*/ 2344270 w 2657256"/>
                          <a:gd name="connsiteY287" fmla="*/ 2205470 h 3370881"/>
                          <a:gd name="connsiteX288" fmla="*/ 2348753 w 2657256"/>
                          <a:gd name="connsiteY288" fmla="*/ 2223399 h 3370881"/>
                          <a:gd name="connsiteX289" fmla="*/ 2366682 w 2657256"/>
                          <a:gd name="connsiteY289" fmla="*/ 2263740 h 3370881"/>
                          <a:gd name="connsiteX290" fmla="*/ 2375647 w 2657256"/>
                          <a:gd name="connsiteY290" fmla="*/ 2286152 h 3370881"/>
                          <a:gd name="connsiteX291" fmla="*/ 2380129 w 2657256"/>
                          <a:gd name="connsiteY291" fmla="*/ 2308564 h 3370881"/>
                          <a:gd name="connsiteX292" fmla="*/ 2389094 w 2657256"/>
                          <a:gd name="connsiteY292" fmla="*/ 2335458 h 3370881"/>
                          <a:gd name="connsiteX293" fmla="*/ 2393576 w 2657256"/>
                          <a:gd name="connsiteY293" fmla="*/ 2380281 h 3370881"/>
                          <a:gd name="connsiteX294" fmla="*/ 2398059 w 2657256"/>
                          <a:gd name="connsiteY294" fmla="*/ 2393729 h 3370881"/>
                          <a:gd name="connsiteX295" fmla="*/ 2419794 w 2657256"/>
                          <a:gd name="connsiteY295" fmla="*/ 2447517 h 3370881"/>
                          <a:gd name="connsiteX296" fmla="*/ 2427343 w 2657256"/>
                          <a:gd name="connsiteY296" fmla="*/ 2564058 h 3370881"/>
                          <a:gd name="connsiteX297" fmla="*/ 2389094 w 2657256"/>
                          <a:gd name="connsiteY297" fmla="*/ 2837481 h 3370881"/>
                          <a:gd name="connsiteX298" fmla="*/ 2380129 w 2657256"/>
                          <a:gd name="connsiteY298" fmla="*/ 2859893 h 3370881"/>
                          <a:gd name="connsiteX299" fmla="*/ 2357718 w 2657256"/>
                          <a:gd name="connsiteY299" fmla="*/ 2913681 h 3370881"/>
                          <a:gd name="connsiteX300" fmla="*/ 2348753 w 2657256"/>
                          <a:gd name="connsiteY300" fmla="*/ 2936093 h 3370881"/>
                          <a:gd name="connsiteX301" fmla="*/ 2339788 w 2657256"/>
                          <a:gd name="connsiteY301" fmla="*/ 2971952 h 3370881"/>
                          <a:gd name="connsiteX302" fmla="*/ 2326341 w 2657256"/>
                          <a:gd name="connsiteY302" fmla="*/ 2994364 h 3370881"/>
                          <a:gd name="connsiteX303" fmla="*/ 2317376 w 2657256"/>
                          <a:gd name="connsiteY303" fmla="*/ 3025740 h 3370881"/>
                          <a:gd name="connsiteX304" fmla="*/ 2303929 w 2657256"/>
                          <a:gd name="connsiteY304" fmla="*/ 3048152 h 3370881"/>
                          <a:gd name="connsiteX305" fmla="*/ 2290482 w 2657256"/>
                          <a:gd name="connsiteY305" fmla="*/ 3079529 h 3370881"/>
                          <a:gd name="connsiteX306" fmla="*/ 2272553 w 2657256"/>
                          <a:gd name="connsiteY306" fmla="*/ 3084011 h 3370881"/>
                          <a:gd name="connsiteX307" fmla="*/ 2259106 w 2657256"/>
                          <a:gd name="connsiteY307" fmla="*/ 3088493 h 3370881"/>
                          <a:gd name="connsiteX308" fmla="*/ 2241176 w 2657256"/>
                          <a:gd name="connsiteY308" fmla="*/ 3092976 h 3370881"/>
                          <a:gd name="connsiteX309" fmla="*/ 2209800 w 2657256"/>
                          <a:gd name="connsiteY309" fmla="*/ 3101940 h 3370881"/>
                          <a:gd name="connsiteX310" fmla="*/ 2205318 w 2657256"/>
                          <a:gd name="connsiteY310" fmla="*/ 3039187 h 3370881"/>
                          <a:gd name="connsiteX311" fmla="*/ 2218765 w 2657256"/>
                          <a:gd name="connsiteY311" fmla="*/ 3021258 h 3370881"/>
                          <a:gd name="connsiteX312" fmla="*/ 2245659 w 2657256"/>
                          <a:gd name="connsiteY312" fmla="*/ 2971952 h 3370881"/>
                          <a:gd name="connsiteX313" fmla="*/ 2268070 w 2657256"/>
                          <a:gd name="connsiteY313" fmla="*/ 2945058 h 3370881"/>
                          <a:gd name="connsiteX314" fmla="*/ 2298550 w 2657256"/>
                          <a:gd name="connsiteY314" fmla="*/ 2568540 h 3370881"/>
                          <a:gd name="connsiteX315" fmla="*/ 2284986 w 2657256"/>
                          <a:gd name="connsiteY315" fmla="*/ 2532681 h 3370881"/>
                          <a:gd name="connsiteX316" fmla="*/ 2293273 w 2657256"/>
                          <a:gd name="connsiteY316" fmla="*/ 2496653 h 3370881"/>
                          <a:gd name="connsiteX317" fmla="*/ 2278152 w 2657256"/>
                          <a:gd name="connsiteY317" fmla="*/ 2475178 h 3370881"/>
                          <a:gd name="connsiteX318" fmla="*/ 2245659 w 2657256"/>
                          <a:gd name="connsiteY318" fmla="*/ 2389247 h 3370881"/>
                          <a:gd name="connsiteX319" fmla="*/ 2195507 w 2657256"/>
                          <a:gd name="connsiteY319" fmla="*/ 2241328 h 3370881"/>
                          <a:gd name="connsiteX320" fmla="*/ 2083786 w 2657256"/>
                          <a:gd name="connsiteY320" fmla="*/ 2040300 h 3370881"/>
                          <a:gd name="connsiteX321" fmla="*/ 2048773 w 2657256"/>
                          <a:gd name="connsiteY321" fmla="*/ 2017971 h 3370881"/>
                          <a:gd name="connsiteX322" fmla="*/ 2074314 w 2657256"/>
                          <a:gd name="connsiteY322" fmla="*/ 2011967 h 3370881"/>
                          <a:gd name="connsiteX323" fmla="*/ 2034988 w 2657256"/>
                          <a:gd name="connsiteY323" fmla="*/ 2003764 h 3370881"/>
                          <a:gd name="connsiteX324" fmla="*/ 2026023 w 2657256"/>
                          <a:gd name="connsiteY324" fmla="*/ 2026176 h 3370881"/>
                          <a:gd name="connsiteX325" fmla="*/ 2021541 w 2657256"/>
                          <a:gd name="connsiteY325" fmla="*/ 2039623 h 3370881"/>
                          <a:gd name="connsiteX326" fmla="*/ 1999129 w 2657256"/>
                          <a:gd name="connsiteY326" fmla="*/ 2053070 h 3370881"/>
                          <a:gd name="connsiteX327" fmla="*/ 1990165 w 2657256"/>
                          <a:gd name="connsiteY327" fmla="*/ 2070999 h 3370881"/>
                          <a:gd name="connsiteX328" fmla="*/ 1967753 w 2657256"/>
                          <a:gd name="connsiteY328" fmla="*/ 2106858 h 3370881"/>
                          <a:gd name="connsiteX329" fmla="*/ 1981200 w 2657256"/>
                          <a:gd name="connsiteY329" fmla="*/ 2223399 h 3370881"/>
                          <a:gd name="connsiteX330" fmla="*/ 1994647 w 2657256"/>
                          <a:gd name="connsiteY330" fmla="*/ 2254776 h 3370881"/>
                          <a:gd name="connsiteX331" fmla="*/ 2003612 w 2657256"/>
                          <a:gd name="connsiteY331" fmla="*/ 2272705 h 3370881"/>
                          <a:gd name="connsiteX332" fmla="*/ 2026023 w 2657256"/>
                          <a:gd name="connsiteY332" fmla="*/ 2304081 h 3370881"/>
                          <a:gd name="connsiteX333" fmla="*/ 2043953 w 2657256"/>
                          <a:gd name="connsiteY333" fmla="*/ 2348905 h 3370881"/>
                          <a:gd name="connsiteX334" fmla="*/ 2061882 w 2657256"/>
                          <a:gd name="connsiteY334" fmla="*/ 2371317 h 3370881"/>
                          <a:gd name="connsiteX335" fmla="*/ 2088776 w 2657256"/>
                          <a:gd name="connsiteY335" fmla="*/ 2434070 h 3370881"/>
                          <a:gd name="connsiteX336" fmla="*/ 2102223 w 2657256"/>
                          <a:gd name="connsiteY336" fmla="*/ 2465446 h 3370881"/>
                          <a:gd name="connsiteX337" fmla="*/ 2106706 w 2657256"/>
                          <a:gd name="connsiteY337" fmla="*/ 2496823 h 3370881"/>
                          <a:gd name="connsiteX338" fmla="*/ 2124635 w 2657256"/>
                          <a:gd name="connsiteY338" fmla="*/ 2559576 h 3370881"/>
                          <a:gd name="connsiteX339" fmla="*/ 2138082 w 2657256"/>
                          <a:gd name="connsiteY339" fmla="*/ 2649223 h 3370881"/>
                          <a:gd name="connsiteX340" fmla="*/ 2147047 w 2657256"/>
                          <a:gd name="connsiteY340" fmla="*/ 2685081 h 3370881"/>
                          <a:gd name="connsiteX341" fmla="*/ 2151529 w 2657256"/>
                          <a:gd name="connsiteY341" fmla="*/ 2716458 h 3370881"/>
                          <a:gd name="connsiteX342" fmla="*/ 2160494 w 2657256"/>
                          <a:gd name="connsiteY342" fmla="*/ 2770246 h 3370881"/>
                          <a:gd name="connsiteX343" fmla="*/ 2156012 w 2657256"/>
                          <a:gd name="connsiteY343" fmla="*/ 2962987 h 3370881"/>
                          <a:gd name="connsiteX344" fmla="*/ 2138082 w 2657256"/>
                          <a:gd name="connsiteY344" fmla="*/ 3043670 h 3370881"/>
                          <a:gd name="connsiteX345" fmla="*/ 2133600 w 2657256"/>
                          <a:gd name="connsiteY345" fmla="*/ 3061599 h 3370881"/>
                          <a:gd name="connsiteX346" fmla="*/ 2120153 w 2657256"/>
                          <a:gd name="connsiteY346" fmla="*/ 3079529 h 3370881"/>
                          <a:gd name="connsiteX347" fmla="*/ 2111188 w 2657256"/>
                          <a:gd name="connsiteY347" fmla="*/ 3106423 h 3370881"/>
                          <a:gd name="connsiteX348" fmla="*/ 2088776 w 2657256"/>
                          <a:gd name="connsiteY348" fmla="*/ 3137799 h 3370881"/>
                          <a:gd name="connsiteX349" fmla="*/ 2075329 w 2657256"/>
                          <a:gd name="connsiteY349" fmla="*/ 3164693 h 3370881"/>
                          <a:gd name="connsiteX350" fmla="*/ 2061882 w 2657256"/>
                          <a:gd name="connsiteY350" fmla="*/ 3169176 h 3370881"/>
                          <a:gd name="connsiteX351" fmla="*/ 2021541 w 2657256"/>
                          <a:gd name="connsiteY351" fmla="*/ 3164693 h 3370881"/>
                          <a:gd name="connsiteX352" fmla="*/ 2012576 w 2657256"/>
                          <a:gd name="connsiteY352" fmla="*/ 3119870 h 3370881"/>
                          <a:gd name="connsiteX353" fmla="*/ 2048435 w 2657256"/>
                          <a:gd name="connsiteY353" fmla="*/ 3021258 h 3370881"/>
                          <a:gd name="connsiteX354" fmla="*/ 2048435 w 2657256"/>
                          <a:gd name="connsiteY354" fmla="*/ 3021258 h 3370881"/>
                          <a:gd name="connsiteX355" fmla="*/ 2061882 w 2657256"/>
                          <a:gd name="connsiteY355" fmla="*/ 2967470 h 3370881"/>
                          <a:gd name="connsiteX356" fmla="*/ 2070847 w 2657256"/>
                          <a:gd name="connsiteY356" fmla="*/ 2882305 h 3370881"/>
                          <a:gd name="connsiteX357" fmla="*/ 2066365 w 2657256"/>
                          <a:gd name="connsiteY357" fmla="*/ 2725423 h 3370881"/>
                          <a:gd name="connsiteX358" fmla="*/ 2043953 w 2657256"/>
                          <a:gd name="connsiteY358" fmla="*/ 2649223 h 3370881"/>
                          <a:gd name="connsiteX359" fmla="*/ 2030506 w 2657256"/>
                          <a:gd name="connsiteY359" fmla="*/ 2622329 h 3370881"/>
                          <a:gd name="connsiteX360" fmla="*/ 2017059 w 2657256"/>
                          <a:gd name="connsiteY360" fmla="*/ 2581987 h 3370881"/>
                          <a:gd name="connsiteX361" fmla="*/ 1981200 w 2657256"/>
                          <a:gd name="connsiteY361" fmla="*/ 2514752 h 3370881"/>
                          <a:gd name="connsiteX362" fmla="*/ 1972235 w 2657256"/>
                          <a:gd name="connsiteY362" fmla="*/ 2501305 h 3370881"/>
                          <a:gd name="connsiteX363" fmla="*/ 1958788 w 2657256"/>
                          <a:gd name="connsiteY363" fmla="*/ 2478893 h 3370881"/>
                          <a:gd name="connsiteX364" fmla="*/ 1905000 w 2657256"/>
                          <a:gd name="connsiteY364" fmla="*/ 2398211 h 3370881"/>
                          <a:gd name="connsiteX365" fmla="*/ 1882588 w 2657256"/>
                          <a:gd name="connsiteY365" fmla="*/ 2357870 h 3370881"/>
                          <a:gd name="connsiteX366" fmla="*/ 1869141 w 2657256"/>
                          <a:gd name="connsiteY366" fmla="*/ 2339940 h 3370881"/>
                          <a:gd name="connsiteX367" fmla="*/ 1806388 w 2657256"/>
                          <a:gd name="connsiteY367" fmla="*/ 2313046 h 3370881"/>
                          <a:gd name="connsiteX368" fmla="*/ 1779494 w 2657256"/>
                          <a:gd name="connsiteY368" fmla="*/ 2304081 h 3370881"/>
                          <a:gd name="connsiteX369" fmla="*/ 1752600 w 2657256"/>
                          <a:gd name="connsiteY369" fmla="*/ 2299599 h 3370881"/>
                          <a:gd name="connsiteX370" fmla="*/ 1680882 w 2657256"/>
                          <a:gd name="connsiteY370" fmla="*/ 2277187 h 3370881"/>
                          <a:gd name="connsiteX371" fmla="*/ 1719025 w 2657256"/>
                          <a:gd name="connsiteY371" fmla="*/ 2281331 h 3370881"/>
                          <a:gd name="connsiteX372" fmla="*/ 1756997 w 2657256"/>
                          <a:gd name="connsiteY372" fmla="*/ 2289450 h 3370881"/>
                          <a:gd name="connsiteX373" fmla="*/ 1656440 w 2657256"/>
                          <a:gd name="connsiteY373" fmla="*/ 2298583 h 3370881"/>
                          <a:gd name="connsiteX374" fmla="*/ 1537447 w 2657256"/>
                          <a:gd name="connsiteY374" fmla="*/ 2329960 h 3370881"/>
                          <a:gd name="connsiteX375" fmla="*/ 1571993 w 2657256"/>
                          <a:gd name="connsiteY375" fmla="*/ 2317957 h 3370881"/>
                          <a:gd name="connsiteX376" fmla="*/ 1509707 w 2657256"/>
                          <a:gd name="connsiteY376" fmla="*/ 2338926 h 3370881"/>
                          <a:gd name="connsiteX377" fmla="*/ 1500444 w 2657256"/>
                          <a:gd name="connsiteY377" fmla="*/ 2355271 h 3370881"/>
                          <a:gd name="connsiteX378" fmla="*/ 1402678 w 2657256"/>
                          <a:gd name="connsiteY378" fmla="*/ 2339641 h 3370881"/>
                          <a:gd name="connsiteX379" fmla="*/ 1322892 w 2657256"/>
                          <a:gd name="connsiteY379" fmla="*/ 2336952 h 3370881"/>
                          <a:gd name="connsiteX380" fmla="*/ 1199384 w 2657256"/>
                          <a:gd name="connsiteY380" fmla="*/ 2307041 h 3370881"/>
                          <a:gd name="connsiteX381" fmla="*/ 1066800 w 2657256"/>
                          <a:gd name="connsiteY381" fmla="*/ 2272705 h 3370881"/>
                          <a:gd name="connsiteX382" fmla="*/ 1030941 w 2657256"/>
                          <a:gd name="connsiteY382" fmla="*/ 2263740 h 3370881"/>
                          <a:gd name="connsiteX383" fmla="*/ 986118 w 2657256"/>
                          <a:gd name="connsiteY383" fmla="*/ 2241329 h 3370881"/>
                          <a:gd name="connsiteX384" fmla="*/ 968188 w 2657256"/>
                          <a:gd name="connsiteY384" fmla="*/ 2232364 h 3370881"/>
                          <a:gd name="connsiteX385" fmla="*/ 936812 w 2657256"/>
                          <a:gd name="connsiteY385" fmla="*/ 2214434 h 3370881"/>
                          <a:gd name="connsiteX386" fmla="*/ 905435 w 2657256"/>
                          <a:gd name="connsiteY386" fmla="*/ 2196505 h 3370881"/>
                          <a:gd name="connsiteX387" fmla="*/ 869576 w 2657256"/>
                          <a:gd name="connsiteY387" fmla="*/ 2209952 h 3370881"/>
                          <a:gd name="connsiteX388" fmla="*/ 856129 w 2657256"/>
                          <a:gd name="connsiteY388" fmla="*/ 2227881 h 3370881"/>
                          <a:gd name="connsiteX389" fmla="*/ 815788 w 2657256"/>
                          <a:gd name="connsiteY389" fmla="*/ 2268223 h 3370881"/>
                          <a:gd name="connsiteX390" fmla="*/ 788894 w 2657256"/>
                          <a:gd name="connsiteY390" fmla="*/ 2290634 h 3370881"/>
                          <a:gd name="connsiteX391" fmla="*/ 762000 w 2657256"/>
                          <a:gd name="connsiteY391" fmla="*/ 2313046 h 3370881"/>
                          <a:gd name="connsiteX392" fmla="*/ 753035 w 2657256"/>
                          <a:gd name="connsiteY392" fmla="*/ 2326493 h 3370881"/>
                          <a:gd name="connsiteX393" fmla="*/ 735106 w 2657256"/>
                          <a:gd name="connsiteY393" fmla="*/ 2339940 h 3370881"/>
                          <a:gd name="connsiteX394" fmla="*/ 712694 w 2657256"/>
                          <a:gd name="connsiteY394" fmla="*/ 2362352 h 3370881"/>
                          <a:gd name="connsiteX395" fmla="*/ 694765 w 2657256"/>
                          <a:gd name="connsiteY395" fmla="*/ 2375799 h 3370881"/>
                          <a:gd name="connsiteX396" fmla="*/ 681318 w 2657256"/>
                          <a:gd name="connsiteY396" fmla="*/ 2393729 h 3370881"/>
                          <a:gd name="connsiteX397" fmla="*/ 667870 w 2657256"/>
                          <a:gd name="connsiteY397" fmla="*/ 2402693 h 3370881"/>
                          <a:gd name="connsiteX398" fmla="*/ 623047 w 2657256"/>
                          <a:gd name="connsiteY398" fmla="*/ 2443034 h 3370881"/>
                          <a:gd name="connsiteX399" fmla="*/ 600635 w 2657256"/>
                          <a:gd name="connsiteY399" fmla="*/ 2474411 h 3370881"/>
                          <a:gd name="connsiteX400" fmla="*/ 587188 w 2657256"/>
                          <a:gd name="connsiteY400" fmla="*/ 2514752 h 3370881"/>
                          <a:gd name="connsiteX401" fmla="*/ 582706 w 2657256"/>
                          <a:gd name="connsiteY401" fmla="*/ 2546129 h 3370881"/>
                          <a:gd name="connsiteX402" fmla="*/ 596153 w 2657256"/>
                          <a:gd name="connsiteY402" fmla="*/ 2635776 h 3370881"/>
                          <a:gd name="connsiteX403" fmla="*/ 600635 w 2657256"/>
                          <a:gd name="connsiteY403" fmla="*/ 2653705 h 3370881"/>
                          <a:gd name="connsiteX404" fmla="*/ 609600 w 2657256"/>
                          <a:gd name="connsiteY404" fmla="*/ 2671634 h 3370881"/>
                          <a:gd name="connsiteX405" fmla="*/ 614082 w 2657256"/>
                          <a:gd name="connsiteY405" fmla="*/ 2689564 h 3370881"/>
                          <a:gd name="connsiteX406" fmla="*/ 623047 w 2657256"/>
                          <a:gd name="connsiteY406" fmla="*/ 2711976 h 3370881"/>
                          <a:gd name="connsiteX407" fmla="*/ 627529 w 2657256"/>
                          <a:gd name="connsiteY407" fmla="*/ 2734387 h 3370881"/>
                          <a:gd name="connsiteX408" fmla="*/ 640976 w 2657256"/>
                          <a:gd name="connsiteY408" fmla="*/ 2765764 h 3370881"/>
                          <a:gd name="connsiteX409" fmla="*/ 645459 w 2657256"/>
                          <a:gd name="connsiteY409" fmla="*/ 2779211 h 3370881"/>
                          <a:gd name="connsiteX410" fmla="*/ 658906 w 2657256"/>
                          <a:gd name="connsiteY410" fmla="*/ 2801623 h 3370881"/>
                          <a:gd name="connsiteX411" fmla="*/ 676835 w 2657256"/>
                          <a:gd name="connsiteY411" fmla="*/ 2864376 h 3370881"/>
                          <a:gd name="connsiteX412" fmla="*/ 690282 w 2657256"/>
                          <a:gd name="connsiteY412" fmla="*/ 2895752 h 3370881"/>
                          <a:gd name="connsiteX413" fmla="*/ 699247 w 2657256"/>
                          <a:gd name="connsiteY413" fmla="*/ 2940576 h 3370881"/>
                          <a:gd name="connsiteX414" fmla="*/ 703729 w 2657256"/>
                          <a:gd name="connsiteY414" fmla="*/ 2967470 h 3370881"/>
                          <a:gd name="connsiteX415" fmla="*/ 717176 w 2657256"/>
                          <a:gd name="connsiteY415" fmla="*/ 2994364 h 3370881"/>
                          <a:gd name="connsiteX416" fmla="*/ 735106 w 2657256"/>
                          <a:gd name="connsiteY416" fmla="*/ 3052634 h 3370881"/>
                          <a:gd name="connsiteX417" fmla="*/ 739588 w 2657256"/>
                          <a:gd name="connsiteY417" fmla="*/ 3079529 h 3370881"/>
                          <a:gd name="connsiteX418" fmla="*/ 762000 w 2657256"/>
                          <a:gd name="connsiteY418" fmla="*/ 3142281 h 3370881"/>
                          <a:gd name="connsiteX419" fmla="*/ 766482 w 2657256"/>
                          <a:gd name="connsiteY419" fmla="*/ 3231929 h 3370881"/>
                          <a:gd name="connsiteX420" fmla="*/ 770965 w 2657256"/>
                          <a:gd name="connsiteY420" fmla="*/ 3254340 h 3370881"/>
                          <a:gd name="connsiteX421" fmla="*/ 775447 w 2657256"/>
                          <a:gd name="connsiteY421" fmla="*/ 3285717 h 3370881"/>
                          <a:gd name="connsiteX422" fmla="*/ 748553 w 2657256"/>
                          <a:gd name="connsiteY422" fmla="*/ 3335023 h 3370881"/>
                          <a:gd name="connsiteX423" fmla="*/ 721659 w 2657256"/>
                          <a:gd name="connsiteY423" fmla="*/ 3343987 h 3370881"/>
                          <a:gd name="connsiteX424" fmla="*/ 708212 w 2657256"/>
                          <a:gd name="connsiteY424" fmla="*/ 3348470 h 3370881"/>
                          <a:gd name="connsiteX425" fmla="*/ 623047 w 2657256"/>
                          <a:gd name="connsiteY425" fmla="*/ 3330540 h 3370881"/>
                          <a:gd name="connsiteX426" fmla="*/ 609600 w 2657256"/>
                          <a:gd name="connsiteY426" fmla="*/ 3308129 h 3370881"/>
                          <a:gd name="connsiteX427" fmla="*/ 591670 w 2657256"/>
                          <a:gd name="connsiteY427" fmla="*/ 3267787 h 3370881"/>
                          <a:gd name="connsiteX428" fmla="*/ 560294 w 2657256"/>
                          <a:gd name="connsiteY428" fmla="*/ 3209517 h 3370881"/>
                          <a:gd name="connsiteX429" fmla="*/ 551329 w 2657256"/>
                          <a:gd name="connsiteY429" fmla="*/ 3196070 h 3370881"/>
                          <a:gd name="connsiteX430" fmla="*/ 528918 w 2657256"/>
                          <a:gd name="connsiteY430" fmla="*/ 3173658 h 3370881"/>
                          <a:gd name="connsiteX431" fmla="*/ 519953 w 2657256"/>
                          <a:gd name="connsiteY431" fmla="*/ 3128834 h 3370881"/>
                          <a:gd name="connsiteX432" fmla="*/ 524435 w 2657256"/>
                          <a:gd name="connsiteY432" fmla="*/ 3101940 h 3370881"/>
                          <a:gd name="connsiteX433" fmla="*/ 528918 w 2657256"/>
                          <a:gd name="connsiteY433" fmla="*/ 3088493 h 3370881"/>
                          <a:gd name="connsiteX434" fmla="*/ 542365 w 2657256"/>
                          <a:gd name="connsiteY434" fmla="*/ 3052634 h 3370881"/>
                          <a:gd name="connsiteX435" fmla="*/ 484094 w 2657256"/>
                          <a:gd name="connsiteY435" fmla="*/ 2886787 h 3370881"/>
                          <a:gd name="connsiteX436" fmla="*/ 443753 w 2657256"/>
                          <a:gd name="connsiteY436" fmla="*/ 2779211 h 3370881"/>
                          <a:gd name="connsiteX437" fmla="*/ 439270 w 2657256"/>
                          <a:gd name="connsiteY437" fmla="*/ 2752317 h 3370881"/>
                          <a:gd name="connsiteX438" fmla="*/ 430306 w 2657256"/>
                          <a:gd name="connsiteY438" fmla="*/ 2716458 h 3370881"/>
                          <a:gd name="connsiteX439" fmla="*/ 425823 w 2657256"/>
                          <a:gd name="connsiteY439" fmla="*/ 2680599 h 3370881"/>
                          <a:gd name="connsiteX440" fmla="*/ 398929 w 2657256"/>
                          <a:gd name="connsiteY440" fmla="*/ 2599917 h 3370881"/>
                          <a:gd name="connsiteX441" fmla="*/ 385482 w 2657256"/>
                          <a:gd name="connsiteY441" fmla="*/ 2568540 h 3370881"/>
                          <a:gd name="connsiteX442" fmla="*/ 381000 w 2657256"/>
                          <a:gd name="connsiteY442" fmla="*/ 2550611 h 3370881"/>
                          <a:gd name="connsiteX443" fmla="*/ 372035 w 2657256"/>
                          <a:gd name="connsiteY443" fmla="*/ 2483376 h 3370881"/>
                          <a:gd name="connsiteX444" fmla="*/ 367553 w 2657256"/>
                          <a:gd name="connsiteY444" fmla="*/ 2469929 h 3370881"/>
                          <a:gd name="connsiteX445" fmla="*/ 407894 w 2657256"/>
                          <a:gd name="connsiteY445" fmla="*/ 2451999 h 3370881"/>
                          <a:gd name="connsiteX446" fmla="*/ 515470 w 2657256"/>
                          <a:gd name="connsiteY446" fmla="*/ 2407176 h 3370881"/>
                          <a:gd name="connsiteX447" fmla="*/ 578223 w 2657256"/>
                          <a:gd name="connsiteY447" fmla="*/ 2353387 h 3370881"/>
                          <a:gd name="connsiteX448" fmla="*/ 587188 w 2657256"/>
                          <a:gd name="connsiteY448" fmla="*/ 2330976 h 3370881"/>
                          <a:gd name="connsiteX449" fmla="*/ 614082 w 2657256"/>
                          <a:gd name="connsiteY449" fmla="*/ 2254776 h 3370881"/>
                          <a:gd name="connsiteX450" fmla="*/ 649941 w 2657256"/>
                          <a:gd name="connsiteY450" fmla="*/ 2200987 h 3370881"/>
                          <a:gd name="connsiteX451" fmla="*/ 690282 w 2657256"/>
                          <a:gd name="connsiteY451" fmla="*/ 2174093 h 3370881"/>
                          <a:gd name="connsiteX452" fmla="*/ 703729 w 2657256"/>
                          <a:gd name="connsiteY452" fmla="*/ 2165129 h 3370881"/>
                          <a:gd name="connsiteX453" fmla="*/ 739588 w 2657256"/>
                          <a:gd name="connsiteY453" fmla="*/ 2147199 h 3370881"/>
                          <a:gd name="connsiteX454" fmla="*/ 708212 w 2657256"/>
                          <a:gd name="connsiteY454" fmla="*/ 2187540 h 3370881"/>
                          <a:gd name="connsiteX455" fmla="*/ 654423 w 2657256"/>
                          <a:gd name="connsiteY455" fmla="*/ 2241329 h 3370881"/>
                          <a:gd name="connsiteX456" fmla="*/ 636494 w 2657256"/>
                          <a:gd name="connsiteY456" fmla="*/ 2259258 h 3370881"/>
                          <a:gd name="connsiteX457" fmla="*/ 614082 w 2657256"/>
                          <a:gd name="connsiteY457" fmla="*/ 2286152 h 3370881"/>
                          <a:gd name="connsiteX458" fmla="*/ 592179 w 2657256"/>
                          <a:gd name="connsiteY458" fmla="*/ 2282347 h 3370881"/>
                          <a:gd name="connsiteX459" fmla="*/ 555980 w 2657256"/>
                          <a:gd name="connsiteY459" fmla="*/ 2313892 h 3370881"/>
                          <a:gd name="connsiteX460" fmla="*/ 524435 w 2657256"/>
                          <a:gd name="connsiteY460" fmla="*/ 2348905 h 3370881"/>
                          <a:gd name="connsiteX461" fmla="*/ 502023 w 2657256"/>
                          <a:gd name="connsiteY461" fmla="*/ 2362352 h 3370881"/>
                          <a:gd name="connsiteX462" fmla="*/ 461682 w 2657256"/>
                          <a:gd name="connsiteY462" fmla="*/ 2389246 h 3370881"/>
                          <a:gd name="connsiteX463" fmla="*/ 448235 w 2657256"/>
                          <a:gd name="connsiteY463" fmla="*/ 2398211 h 3370881"/>
                          <a:gd name="connsiteX464" fmla="*/ 430306 w 2657256"/>
                          <a:gd name="connsiteY464" fmla="*/ 2407176 h 3370881"/>
                          <a:gd name="connsiteX465" fmla="*/ 412376 w 2657256"/>
                          <a:gd name="connsiteY465" fmla="*/ 2420623 h 3370881"/>
                          <a:gd name="connsiteX466" fmla="*/ 389965 w 2657256"/>
                          <a:gd name="connsiteY466" fmla="*/ 2429587 h 3370881"/>
                          <a:gd name="connsiteX467" fmla="*/ 372035 w 2657256"/>
                          <a:gd name="connsiteY467" fmla="*/ 2443034 h 3370881"/>
                          <a:gd name="connsiteX468" fmla="*/ 318247 w 2657256"/>
                          <a:gd name="connsiteY468" fmla="*/ 2474411 h 3370881"/>
                          <a:gd name="connsiteX469" fmla="*/ 304800 w 2657256"/>
                          <a:gd name="connsiteY469" fmla="*/ 2492340 h 3370881"/>
                          <a:gd name="connsiteX470" fmla="*/ 282388 w 2657256"/>
                          <a:gd name="connsiteY470" fmla="*/ 2519234 h 3370881"/>
                          <a:gd name="connsiteX471" fmla="*/ 295835 w 2657256"/>
                          <a:gd name="connsiteY471" fmla="*/ 2815070 h 3370881"/>
                          <a:gd name="connsiteX472" fmla="*/ 300318 w 2657256"/>
                          <a:gd name="connsiteY472" fmla="*/ 2837481 h 3370881"/>
                          <a:gd name="connsiteX473" fmla="*/ 304800 w 2657256"/>
                          <a:gd name="connsiteY473" fmla="*/ 2868858 h 3370881"/>
                          <a:gd name="connsiteX474" fmla="*/ 309282 w 2657256"/>
                          <a:gd name="connsiteY474" fmla="*/ 2927129 h 3370881"/>
                          <a:gd name="connsiteX475" fmla="*/ 322729 w 2657256"/>
                          <a:gd name="connsiteY475" fmla="*/ 2985399 h 3370881"/>
                          <a:gd name="connsiteX476" fmla="*/ 327212 w 2657256"/>
                          <a:gd name="connsiteY476" fmla="*/ 3012293 h 3370881"/>
                          <a:gd name="connsiteX477" fmla="*/ 331694 w 2657256"/>
                          <a:gd name="connsiteY477" fmla="*/ 3043670 h 3370881"/>
                          <a:gd name="connsiteX478" fmla="*/ 345141 w 2657256"/>
                          <a:gd name="connsiteY478" fmla="*/ 3070564 h 3370881"/>
                          <a:gd name="connsiteX479" fmla="*/ 367553 w 2657256"/>
                          <a:gd name="connsiteY479" fmla="*/ 3124352 h 3370881"/>
                          <a:gd name="connsiteX480" fmla="*/ 381000 w 2657256"/>
                          <a:gd name="connsiteY480" fmla="*/ 3182623 h 3370881"/>
                          <a:gd name="connsiteX481" fmla="*/ 389965 w 2657256"/>
                          <a:gd name="connsiteY481" fmla="*/ 3196070 h 3370881"/>
                          <a:gd name="connsiteX482" fmla="*/ 394447 w 2657256"/>
                          <a:gd name="connsiteY482" fmla="*/ 3213999 h 3370881"/>
                          <a:gd name="connsiteX483" fmla="*/ 412376 w 2657256"/>
                          <a:gd name="connsiteY483" fmla="*/ 3245376 h 3370881"/>
                          <a:gd name="connsiteX484" fmla="*/ 416859 w 2657256"/>
                          <a:gd name="connsiteY484" fmla="*/ 3258823 h 3370881"/>
                          <a:gd name="connsiteX485" fmla="*/ 425823 w 2657256"/>
                          <a:gd name="connsiteY485" fmla="*/ 3272270 h 3370881"/>
                          <a:gd name="connsiteX486" fmla="*/ 439270 w 2657256"/>
                          <a:gd name="connsiteY486" fmla="*/ 3303646 h 3370881"/>
                          <a:gd name="connsiteX487" fmla="*/ 439270 w 2657256"/>
                          <a:gd name="connsiteY487" fmla="*/ 3352952 h 3370881"/>
                          <a:gd name="connsiteX488" fmla="*/ 430306 w 2657256"/>
                          <a:gd name="connsiteY488" fmla="*/ 3366399 h 3370881"/>
                          <a:gd name="connsiteX489" fmla="*/ 412376 w 2657256"/>
                          <a:gd name="connsiteY489" fmla="*/ 3370881 h 3370881"/>
                          <a:gd name="connsiteX490" fmla="*/ 295835 w 2657256"/>
                          <a:gd name="connsiteY490" fmla="*/ 3357434 h 3370881"/>
                          <a:gd name="connsiteX491" fmla="*/ 264459 w 2657256"/>
                          <a:gd name="connsiteY491" fmla="*/ 3276752 h 3370881"/>
                          <a:gd name="connsiteX492" fmla="*/ 259976 w 2657256"/>
                          <a:gd name="connsiteY492" fmla="*/ 3240893 h 3370881"/>
                          <a:gd name="connsiteX493" fmla="*/ 246529 w 2657256"/>
                          <a:gd name="connsiteY493" fmla="*/ 3178140 h 3370881"/>
                          <a:gd name="connsiteX494" fmla="*/ 237565 w 2657256"/>
                          <a:gd name="connsiteY494" fmla="*/ 3084011 h 3370881"/>
                          <a:gd name="connsiteX495" fmla="*/ 228600 w 2657256"/>
                          <a:gd name="connsiteY495" fmla="*/ 3057117 h 3370881"/>
                          <a:gd name="connsiteX496" fmla="*/ 219635 w 2657256"/>
                          <a:gd name="connsiteY496" fmla="*/ 3021258 h 3370881"/>
                          <a:gd name="connsiteX497" fmla="*/ 206188 w 2657256"/>
                          <a:gd name="connsiteY497" fmla="*/ 2980917 h 3370881"/>
                          <a:gd name="connsiteX498" fmla="*/ 201706 w 2657256"/>
                          <a:gd name="connsiteY498" fmla="*/ 2949540 h 3370881"/>
                          <a:gd name="connsiteX499" fmla="*/ 197223 w 2657256"/>
                          <a:gd name="connsiteY499" fmla="*/ 2927129 h 3370881"/>
                          <a:gd name="connsiteX500" fmla="*/ 192741 w 2657256"/>
                          <a:gd name="connsiteY500" fmla="*/ 2891270 h 3370881"/>
                          <a:gd name="connsiteX501" fmla="*/ 188259 w 2657256"/>
                          <a:gd name="connsiteY501" fmla="*/ 2850929 h 3370881"/>
                          <a:gd name="connsiteX502" fmla="*/ 179294 w 2657256"/>
                          <a:gd name="connsiteY502" fmla="*/ 2824034 h 3370881"/>
                          <a:gd name="connsiteX503" fmla="*/ 165847 w 2657256"/>
                          <a:gd name="connsiteY503" fmla="*/ 2774729 h 3370881"/>
                          <a:gd name="connsiteX504" fmla="*/ 161365 w 2657256"/>
                          <a:gd name="connsiteY504" fmla="*/ 2747834 h 3370881"/>
                          <a:gd name="connsiteX505" fmla="*/ 156882 w 2657256"/>
                          <a:gd name="connsiteY505" fmla="*/ 2559576 h 3370881"/>
                          <a:gd name="connsiteX506" fmla="*/ 152400 w 2657256"/>
                          <a:gd name="connsiteY506" fmla="*/ 2519234 h 3370881"/>
                          <a:gd name="connsiteX507" fmla="*/ 118035 w 2657256"/>
                          <a:gd name="connsiteY507" fmla="*/ 2400004 h 3370881"/>
                          <a:gd name="connsiteX508" fmla="*/ 117048 w 2657256"/>
                          <a:gd name="connsiteY508" fmla="*/ 2344423 h 3370881"/>
                          <a:gd name="connsiteX509" fmla="*/ 100106 w 2657256"/>
                          <a:gd name="connsiteY509" fmla="*/ 2330976 h 3370881"/>
                          <a:gd name="connsiteX510" fmla="*/ 138953 w 2657256"/>
                          <a:gd name="connsiteY510" fmla="*/ 2313046 h 3370881"/>
                          <a:gd name="connsiteX511" fmla="*/ 152400 w 2657256"/>
                          <a:gd name="connsiteY511" fmla="*/ 2304081 h 3370881"/>
                          <a:gd name="connsiteX512" fmla="*/ 170329 w 2657256"/>
                          <a:gd name="connsiteY512" fmla="*/ 2259258 h 3370881"/>
                          <a:gd name="connsiteX513" fmla="*/ 188259 w 2657256"/>
                          <a:gd name="connsiteY513" fmla="*/ 2223399 h 3370881"/>
                          <a:gd name="connsiteX514" fmla="*/ 206188 w 2657256"/>
                          <a:gd name="connsiteY514" fmla="*/ 2187540 h 3370881"/>
                          <a:gd name="connsiteX515" fmla="*/ 210670 w 2657256"/>
                          <a:gd name="connsiteY515" fmla="*/ 2174093 h 3370881"/>
                          <a:gd name="connsiteX516" fmla="*/ 219635 w 2657256"/>
                          <a:gd name="connsiteY516" fmla="*/ 2115823 h 3370881"/>
                          <a:gd name="connsiteX517" fmla="*/ 210670 w 2657256"/>
                          <a:gd name="connsiteY517" fmla="*/ 1958940 h 3370881"/>
                          <a:gd name="connsiteX518" fmla="*/ 192741 w 2657256"/>
                          <a:gd name="connsiteY518" fmla="*/ 1923081 h 3370881"/>
                          <a:gd name="connsiteX519" fmla="*/ 179294 w 2657256"/>
                          <a:gd name="connsiteY519" fmla="*/ 1891705 h 3370881"/>
                          <a:gd name="connsiteX520" fmla="*/ 165847 w 2657256"/>
                          <a:gd name="connsiteY520" fmla="*/ 1864811 h 3370881"/>
                          <a:gd name="connsiteX521" fmla="*/ 152400 w 2657256"/>
                          <a:gd name="connsiteY521" fmla="*/ 1833434 h 3370881"/>
                          <a:gd name="connsiteX522" fmla="*/ 143435 w 2657256"/>
                          <a:gd name="connsiteY522" fmla="*/ 1819987 h 3370881"/>
                          <a:gd name="connsiteX523" fmla="*/ 107576 w 2657256"/>
                          <a:gd name="connsiteY523" fmla="*/ 1784129 h 3370881"/>
                          <a:gd name="connsiteX524" fmla="*/ 94129 w 2657256"/>
                          <a:gd name="connsiteY524" fmla="*/ 1779646 h 3370881"/>
                          <a:gd name="connsiteX525" fmla="*/ 71718 w 2657256"/>
                          <a:gd name="connsiteY525" fmla="*/ 1770681 h 3370881"/>
                          <a:gd name="connsiteX526" fmla="*/ 58270 w 2657256"/>
                          <a:gd name="connsiteY526" fmla="*/ 1761717 h 3370881"/>
                          <a:gd name="connsiteX527" fmla="*/ 26894 w 2657256"/>
                          <a:gd name="connsiteY527" fmla="*/ 1730340 h 3370881"/>
                          <a:gd name="connsiteX528" fmla="*/ 0 w 2657256"/>
                          <a:gd name="connsiteY528" fmla="*/ 1707929 h 3370881"/>
                          <a:gd name="connsiteX0" fmla="*/ 0 w 2657256"/>
                          <a:gd name="connsiteY0" fmla="*/ 1707929 h 3370881"/>
                          <a:gd name="connsiteX1" fmla="*/ 22412 w 2657256"/>
                          <a:gd name="connsiteY1" fmla="*/ 1698964 h 3370881"/>
                          <a:gd name="connsiteX2" fmla="*/ 31376 w 2657256"/>
                          <a:gd name="connsiteY2" fmla="*/ 1681034 h 3370881"/>
                          <a:gd name="connsiteX3" fmla="*/ 44823 w 2657256"/>
                          <a:gd name="connsiteY3" fmla="*/ 1672070 h 3370881"/>
                          <a:gd name="connsiteX4" fmla="*/ 58270 w 2657256"/>
                          <a:gd name="connsiteY4" fmla="*/ 1654140 h 3370881"/>
                          <a:gd name="connsiteX5" fmla="*/ 76200 w 2657256"/>
                          <a:gd name="connsiteY5" fmla="*/ 1645176 h 3370881"/>
                          <a:gd name="connsiteX6" fmla="*/ 98612 w 2657256"/>
                          <a:gd name="connsiteY6" fmla="*/ 1636211 h 3370881"/>
                          <a:gd name="connsiteX7" fmla="*/ 125506 w 2657256"/>
                          <a:gd name="connsiteY7" fmla="*/ 1627246 h 3370881"/>
                          <a:gd name="connsiteX8" fmla="*/ 152400 w 2657256"/>
                          <a:gd name="connsiteY8" fmla="*/ 1609317 h 3370881"/>
                          <a:gd name="connsiteX9" fmla="*/ 170329 w 2657256"/>
                          <a:gd name="connsiteY9" fmla="*/ 1600352 h 3370881"/>
                          <a:gd name="connsiteX10" fmla="*/ 188259 w 2657256"/>
                          <a:gd name="connsiteY10" fmla="*/ 1582423 h 3370881"/>
                          <a:gd name="connsiteX11" fmla="*/ 228600 w 2657256"/>
                          <a:gd name="connsiteY11" fmla="*/ 1564493 h 3370881"/>
                          <a:gd name="connsiteX12" fmla="*/ 255494 w 2657256"/>
                          <a:gd name="connsiteY12" fmla="*/ 1546564 h 3370881"/>
                          <a:gd name="connsiteX13" fmla="*/ 300318 w 2657256"/>
                          <a:gd name="connsiteY13" fmla="*/ 1524152 h 3370881"/>
                          <a:gd name="connsiteX14" fmla="*/ 313765 w 2657256"/>
                          <a:gd name="connsiteY14" fmla="*/ 1515187 h 3370881"/>
                          <a:gd name="connsiteX15" fmla="*/ 340659 w 2657256"/>
                          <a:gd name="connsiteY15" fmla="*/ 1510705 h 3370881"/>
                          <a:gd name="connsiteX16" fmla="*/ 363070 w 2657256"/>
                          <a:gd name="connsiteY16" fmla="*/ 1506223 h 3370881"/>
                          <a:gd name="connsiteX17" fmla="*/ 389965 w 2657256"/>
                          <a:gd name="connsiteY17" fmla="*/ 1501740 h 3370881"/>
                          <a:gd name="connsiteX18" fmla="*/ 425823 w 2657256"/>
                          <a:gd name="connsiteY18" fmla="*/ 1497258 h 3370881"/>
                          <a:gd name="connsiteX19" fmla="*/ 470647 w 2657256"/>
                          <a:gd name="connsiteY19" fmla="*/ 1488293 h 3370881"/>
                          <a:gd name="connsiteX20" fmla="*/ 515470 w 2657256"/>
                          <a:gd name="connsiteY20" fmla="*/ 1479329 h 3370881"/>
                          <a:gd name="connsiteX21" fmla="*/ 528918 w 2657256"/>
                          <a:gd name="connsiteY21" fmla="*/ 1470364 h 3370881"/>
                          <a:gd name="connsiteX22" fmla="*/ 600635 w 2657256"/>
                          <a:gd name="connsiteY22" fmla="*/ 1456917 h 3370881"/>
                          <a:gd name="connsiteX23" fmla="*/ 690282 w 2657256"/>
                          <a:gd name="connsiteY23" fmla="*/ 1447952 h 3370881"/>
                          <a:gd name="connsiteX24" fmla="*/ 793376 w 2657256"/>
                          <a:gd name="connsiteY24" fmla="*/ 1452434 h 3370881"/>
                          <a:gd name="connsiteX25" fmla="*/ 874059 w 2657256"/>
                          <a:gd name="connsiteY25" fmla="*/ 1465881 h 3370881"/>
                          <a:gd name="connsiteX26" fmla="*/ 914400 w 2657256"/>
                          <a:gd name="connsiteY26" fmla="*/ 1470364 h 3370881"/>
                          <a:gd name="connsiteX27" fmla="*/ 1030941 w 2657256"/>
                          <a:gd name="connsiteY27" fmla="*/ 1483811 h 3370881"/>
                          <a:gd name="connsiteX28" fmla="*/ 1151965 w 2657256"/>
                          <a:gd name="connsiteY28" fmla="*/ 1492776 h 3370881"/>
                          <a:gd name="connsiteX29" fmla="*/ 1281953 w 2657256"/>
                          <a:gd name="connsiteY29" fmla="*/ 1501740 h 3370881"/>
                          <a:gd name="connsiteX30" fmla="*/ 1465729 w 2657256"/>
                          <a:gd name="connsiteY30" fmla="*/ 1497258 h 3370881"/>
                          <a:gd name="connsiteX31" fmla="*/ 1510553 w 2657256"/>
                          <a:gd name="connsiteY31" fmla="*/ 1492776 h 3370881"/>
                          <a:gd name="connsiteX32" fmla="*/ 1582270 w 2657256"/>
                          <a:gd name="connsiteY32" fmla="*/ 1461399 h 3370881"/>
                          <a:gd name="connsiteX33" fmla="*/ 1604682 w 2657256"/>
                          <a:gd name="connsiteY33" fmla="*/ 1456917 h 3370881"/>
                          <a:gd name="connsiteX34" fmla="*/ 1622612 w 2657256"/>
                          <a:gd name="connsiteY34" fmla="*/ 1447952 h 3370881"/>
                          <a:gd name="connsiteX35" fmla="*/ 1645023 w 2657256"/>
                          <a:gd name="connsiteY35" fmla="*/ 1438987 h 3370881"/>
                          <a:gd name="connsiteX36" fmla="*/ 1662953 w 2657256"/>
                          <a:gd name="connsiteY36" fmla="*/ 1425540 h 3370881"/>
                          <a:gd name="connsiteX37" fmla="*/ 1698812 w 2657256"/>
                          <a:gd name="connsiteY37" fmla="*/ 1407611 h 3370881"/>
                          <a:gd name="connsiteX38" fmla="*/ 1739153 w 2657256"/>
                          <a:gd name="connsiteY38" fmla="*/ 1380717 h 3370881"/>
                          <a:gd name="connsiteX39" fmla="*/ 1752600 w 2657256"/>
                          <a:gd name="connsiteY39" fmla="*/ 1367270 h 3370881"/>
                          <a:gd name="connsiteX40" fmla="*/ 1775012 w 2657256"/>
                          <a:gd name="connsiteY40" fmla="*/ 1353823 h 3370881"/>
                          <a:gd name="connsiteX41" fmla="*/ 1797423 w 2657256"/>
                          <a:gd name="connsiteY41" fmla="*/ 1335893 h 3370881"/>
                          <a:gd name="connsiteX42" fmla="*/ 1810870 w 2657256"/>
                          <a:gd name="connsiteY42" fmla="*/ 1304517 h 3370881"/>
                          <a:gd name="connsiteX43" fmla="*/ 1815353 w 2657256"/>
                          <a:gd name="connsiteY43" fmla="*/ 1291070 h 3370881"/>
                          <a:gd name="connsiteX44" fmla="*/ 1801906 w 2657256"/>
                          <a:gd name="connsiteY44" fmla="*/ 1138670 h 3370881"/>
                          <a:gd name="connsiteX45" fmla="*/ 1792941 w 2657256"/>
                          <a:gd name="connsiteY45" fmla="*/ 1125223 h 3370881"/>
                          <a:gd name="connsiteX46" fmla="*/ 1757082 w 2657256"/>
                          <a:gd name="connsiteY46" fmla="*/ 1093846 h 3370881"/>
                          <a:gd name="connsiteX47" fmla="*/ 1730188 w 2657256"/>
                          <a:gd name="connsiteY47" fmla="*/ 1066952 h 3370881"/>
                          <a:gd name="connsiteX48" fmla="*/ 1703294 w 2657256"/>
                          <a:gd name="connsiteY48" fmla="*/ 1049023 h 3370881"/>
                          <a:gd name="connsiteX49" fmla="*/ 1622612 w 2657256"/>
                          <a:gd name="connsiteY49" fmla="*/ 1053505 h 3370881"/>
                          <a:gd name="connsiteX50" fmla="*/ 1595718 w 2657256"/>
                          <a:gd name="connsiteY50" fmla="*/ 1062470 h 3370881"/>
                          <a:gd name="connsiteX51" fmla="*/ 1573306 w 2657256"/>
                          <a:gd name="connsiteY51" fmla="*/ 1066952 h 3370881"/>
                          <a:gd name="connsiteX52" fmla="*/ 1453385 w 2657256"/>
                          <a:gd name="connsiteY52" fmla="*/ 1082761 h 3370881"/>
                          <a:gd name="connsiteX53" fmla="*/ 1326776 w 2657256"/>
                          <a:gd name="connsiteY53" fmla="*/ 1062470 h 3370881"/>
                          <a:gd name="connsiteX54" fmla="*/ 1308847 w 2657256"/>
                          <a:gd name="connsiteY54" fmla="*/ 1057987 h 3370881"/>
                          <a:gd name="connsiteX55" fmla="*/ 1277470 w 2657256"/>
                          <a:gd name="connsiteY55" fmla="*/ 1053505 h 3370881"/>
                          <a:gd name="connsiteX56" fmla="*/ 1259541 w 2657256"/>
                          <a:gd name="connsiteY56" fmla="*/ 1049023 h 3370881"/>
                          <a:gd name="connsiteX57" fmla="*/ 1232647 w 2657256"/>
                          <a:gd name="connsiteY57" fmla="*/ 1044540 h 3370881"/>
                          <a:gd name="connsiteX58" fmla="*/ 1053353 w 2657256"/>
                          <a:gd name="connsiteY58" fmla="*/ 1049023 h 3370881"/>
                          <a:gd name="connsiteX59" fmla="*/ 1035423 w 2657256"/>
                          <a:gd name="connsiteY59" fmla="*/ 1053505 h 3370881"/>
                          <a:gd name="connsiteX60" fmla="*/ 1008529 w 2657256"/>
                          <a:gd name="connsiteY60" fmla="*/ 1057987 h 3370881"/>
                          <a:gd name="connsiteX61" fmla="*/ 995082 w 2657256"/>
                          <a:gd name="connsiteY61" fmla="*/ 1062470 h 3370881"/>
                          <a:gd name="connsiteX62" fmla="*/ 945776 w 2657256"/>
                          <a:gd name="connsiteY62" fmla="*/ 1031093 h 3370881"/>
                          <a:gd name="connsiteX63" fmla="*/ 941294 w 2657256"/>
                          <a:gd name="connsiteY63" fmla="*/ 1017646 h 3370881"/>
                          <a:gd name="connsiteX64" fmla="*/ 932329 w 2657256"/>
                          <a:gd name="connsiteY64" fmla="*/ 919034 h 3370881"/>
                          <a:gd name="connsiteX65" fmla="*/ 914400 w 2657256"/>
                          <a:gd name="connsiteY65" fmla="*/ 901105 h 3370881"/>
                          <a:gd name="connsiteX66" fmla="*/ 918882 w 2657256"/>
                          <a:gd name="connsiteY66" fmla="*/ 869729 h 3370881"/>
                          <a:gd name="connsiteX67" fmla="*/ 941294 w 2657256"/>
                          <a:gd name="connsiteY67" fmla="*/ 865246 h 3370881"/>
                          <a:gd name="connsiteX68" fmla="*/ 959223 w 2657256"/>
                          <a:gd name="connsiteY68" fmla="*/ 851799 h 3370881"/>
                          <a:gd name="connsiteX69" fmla="*/ 990600 w 2657256"/>
                          <a:gd name="connsiteY69" fmla="*/ 847317 h 3370881"/>
                          <a:gd name="connsiteX70" fmla="*/ 1129553 w 2657256"/>
                          <a:gd name="connsiteY70" fmla="*/ 838352 h 3370881"/>
                          <a:gd name="connsiteX71" fmla="*/ 1147482 w 2657256"/>
                          <a:gd name="connsiteY71" fmla="*/ 829387 h 3370881"/>
                          <a:gd name="connsiteX72" fmla="*/ 1178859 w 2657256"/>
                          <a:gd name="connsiteY72" fmla="*/ 806976 h 3370881"/>
                          <a:gd name="connsiteX73" fmla="*/ 1192306 w 2657256"/>
                          <a:gd name="connsiteY73" fmla="*/ 793529 h 3370881"/>
                          <a:gd name="connsiteX74" fmla="*/ 1214718 w 2657256"/>
                          <a:gd name="connsiteY74" fmla="*/ 784564 h 3370881"/>
                          <a:gd name="connsiteX75" fmla="*/ 1241612 w 2657256"/>
                          <a:gd name="connsiteY75" fmla="*/ 771117 h 3370881"/>
                          <a:gd name="connsiteX76" fmla="*/ 1277470 w 2657256"/>
                          <a:gd name="connsiteY76" fmla="*/ 753187 h 3370881"/>
                          <a:gd name="connsiteX77" fmla="*/ 1295400 w 2657256"/>
                          <a:gd name="connsiteY77" fmla="*/ 730776 h 3370881"/>
                          <a:gd name="connsiteX78" fmla="*/ 1317812 w 2657256"/>
                          <a:gd name="connsiteY78" fmla="*/ 708364 h 3370881"/>
                          <a:gd name="connsiteX79" fmla="*/ 1353670 w 2657256"/>
                          <a:gd name="connsiteY79" fmla="*/ 663540 h 3370881"/>
                          <a:gd name="connsiteX80" fmla="*/ 1371600 w 2657256"/>
                          <a:gd name="connsiteY80" fmla="*/ 636646 h 3370881"/>
                          <a:gd name="connsiteX81" fmla="*/ 1380565 w 2657256"/>
                          <a:gd name="connsiteY81" fmla="*/ 596305 h 3370881"/>
                          <a:gd name="connsiteX82" fmla="*/ 1385047 w 2657256"/>
                          <a:gd name="connsiteY82" fmla="*/ 582858 h 3370881"/>
                          <a:gd name="connsiteX83" fmla="*/ 1380565 w 2657256"/>
                          <a:gd name="connsiteY83" fmla="*/ 533552 h 3370881"/>
                          <a:gd name="connsiteX84" fmla="*/ 1367118 w 2657256"/>
                          <a:gd name="connsiteY84" fmla="*/ 524587 h 3370881"/>
                          <a:gd name="connsiteX85" fmla="*/ 1349188 w 2657256"/>
                          <a:gd name="connsiteY85" fmla="*/ 520105 h 3370881"/>
                          <a:gd name="connsiteX86" fmla="*/ 1326776 w 2657256"/>
                          <a:gd name="connsiteY86" fmla="*/ 511140 h 3370881"/>
                          <a:gd name="connsiteX87" fmla="*/ 1281953 w 2657256"/>
                          <a:gd name="connsiteY87" fmla="*/ 515623 h 3370881"/>
                          <a:gd name="connsiteX88" fmla="*/ 1250576 w 2657256"/>
                          <a:gd name="connsiteY88" fmla="*/ 529070 h 3370881"/>
                          <a:gd name="connsiteX89" fmla="*/ 1210235 w 2657256"/>
                          <a:gd name="connsiteY89" fmla="*/ 542517 h 3370881"/>
                          <a:gd name="connsiteX90" fmla="*/ 1183341 w 2657256"/>
                          <a:gd name="connsiteY90" fmla="*/ 555964 h 3370881"/>
                          <a:gd name="connsiteX91" fmla="*/ 1160929 w 2657256"/>
                          <a:gd name="connsiteY91" fmla="*/ 569411 h 3370881"/>
                          <a:gd name="connsiteX92" fmla="*/ 1134035 w 2657256"/>
                          <a:gd name="connsiteY92" fmla="*/ 578376 h 3370881"/>
                          <a:gd name="connsiteX93" fmla="*/ 1111623 w 2657256"/>
                          <a:gd name="connsiteY93" fmla="*/ 587340 h 3370881"/>
                          <a:gd name="connsiteX94" fmla="*/ 1084729 w 2657256"/>
                          <a:gd name="connsiteY94" fmla="*/ 596305 h 3370881"/>
                          <a:gd name="connsiteX95" fmla="*/ 986118 w 2657256"/>
                          <a:gd name="connsiteY95" fmla="*/ 591823 h 3370881"/>
                          <a:gd name="connsiteX96" fmla="*/ 927847 w 2657256"/>
                          <a:gd name="connsiteY96" fmla="*/ 578376 h 3370881"/>
                          <a:gd name="connsiteX97" fmla="*/ 896470 w 2657256"/>
                          <a:gd name="connsiteY97" fmla="*/ 555964 h 3370881"/>
                          <a:gd name="connsiteX98" fmla="*/ 883023 w 2657256"/>
                          <a:gd name="connsiteY98" fmla="*/ 546999 h 3370881"/>
                          <a:gd name="connsiteX99" fmla="*/ 865094 w 2657256"/>
                          <a:gd name="connsiteY99" fmla="*/ 497693 h 3370881"/>
                          <a:gd name="connsiteX100" fmla="*/ 869576 w 2657256"/>
                          <a:gd name="connsiteY100" fmla="*/ 403564 h 3370881"/>
                          <a:gd name="connsiteX101" fmla="*/ 874059 w 2657256"/>
                          <a:gd name="connsiteY101" fmla="*/ 385634 h 3370881"/>
                          <a:gd name="connsiteX102" fmla="*/ 883023 w 2657256"/>
                          <a:gd name="connsiteY102" fmla="*/ 372187 h 3370881"/>
                          <a:gd name="connsiteX103" fmla="*/ 909918 w 2657256"/>
                          <a:gd name="connsiteY103" fmla="*/ 363223 h 3370881"/>
                          <a:gd name="connsiteX104" fmla="*/ 914400 w 2657256"/>
                          <a:gd name="connsiteY104" fmla="*/ 385634 h 3370881"/>
                          <a:gd name="connsiteX105" fmla="*/ 909918 w 2657256"/>
                          <a:gd name="connsiteY105" fmla="*/ 408046 h 3370881"/>
                          <a:gd name="connsiteX106" fmla="*/ 900953 w 2657256"/>
                          <a:gd name="connsiteY106" fmla="*/ 466317 h 3370881"/>
                          <a:gd name="connsiteX107" fmla="*/ 905435 w 2657256"/>
                          <a:gd name="connsiteY107" fmla="*/ 515623 h 3370881"/>
                          <a:gd name="connsiteX108" fmla="*/ 932329 w 2657256"/>
                          <a:gd name="connsiteY108" fmla="*/ 551481 h 3370881"/>
                          <a:gd name="connsiteX109" fmla="*/ 954741 w 2657256"/>
                          <a:gd name="connsiteY109" fmla="*/ 560446 h 3370881"/>
                          <a:gd name="connsiteX110" fmla="*/ 972670 w 2657256"/>
                          <a:gd name="connsiteY110" fmla="*/ 569411 h 3370881"/>
                          <a:gd name="connsiteX111" fmla="*/ 1066800 w 2657256"/>
                          <a:gd name="connsiteY111" fmla="*/ 564929 h 3370881"/>
                          <a:gd name="connsiteX112" fmla="*/ 1111623 w 2657256"/>
                          <a:gd name="connsiteY112" fmla="*/ 551481 h 3370881"/>
                          <a:gd name="connsiteX113" fmla="*/ 1129553 w 2657256"/>
                          <a:gd name="connsiteY113" fmla="*/ 538034 h 3370881"/>
                          <a:gd name="connsiteX114" fmla="*/ 1156447 w 2657256"/>
                          <a:gd name="connsiteY114" fmla="*/ 511140 h 3370881"/>
                          <a:gd name="connsiteX115" fmla="*/ 1160929 w 2657256"/>
                          <a:gd name="connsiteY115" fmla="*/ 493211 h 3370881"/>
                          <a:gd name="connsiteX116" fmla="*/ 1178859 w 2657256"/>
                          <a:gd name="connsiteY116" fmla="*/ 331846 h 3370881"/>
                          <a:gd name="connsiteX117" fmla="*/ 1215315 w 2657256"/>
                          <a:gd name="connsiteY117" fmla="*/ 270289 h 3370881"/>
                          <a:gd name="connsiteX118" fmla="*/ 1214718 w 2657256"/>
                          <a:gd name="connsiteY118" fmla="*/ 367705 h 3370881"/>
                          <a:gd name="connsiteX119" fmla="*/ 1201270 w 2657256"/>
                          <a:gd name="connsiteY119" fmla="*/ 412529 h 3370881"/>
                          <a:gd name="connsiteX120" fmla="*/ 1210235 w 2657256"/>
                          <a:gd name="connsiteY120" fmla="*/ 461834 h 3370881"/>
                          <a:gd name="connsiteX121" fmla="*/ 1214718 w 2657256"/>
                          <a:gd name="connsiteY121" fmla="*/ 475281 h 3370881"/>
                          <a:gd name="connsiteX122" fmla="*/ 1228165 w 2657256"/>
                          <a:gd name="connsiteY122" fmla="*/ 484246 h 3370881"/>
                          <a:gd name="connsiteX123" fmla="*/ 1250576 w 2657256"/>
                          <a:gd name="connsiteY123" fmla="*/ 502176 h 3370881"/>
                          <a:gd name="connsiteX124" fmla="*/ 1317812 w 2657256"/>
                          <a:gd name="connsiteY124" fmla="*/ 497693 h 3370881"/>
                          <a:gd name="connsiteX125" fmla="*/ 1353670 w 2657256"/>
                          <a:gd name="connsiteY125" fmla="*/ 488729 h 3370881"/>
                          <a:gd name="connsiteX126" fmla="*/ 1506070 w 2657256"/>
                          <a:gd name="connsiteY126" fmla="*/ 457352 h 3370881"/>
                          <a:gd name="connsiteX127" fmla="*/ 1550894 w 2657256"/>
                          <a:gd name="connsiteY127" fmla="*/ 430458 h 3370881"/>
                          <a:gd name="connsiteX128" fmla="*/ 1564341 w 2657256"/>
                          <a:gd name="connsiteY128" fmla="*/ 417011 h 3370881"/>
                          <a:gd name="connsiteX129" fmla="*/ 1586753 w 2657256"/>
                          <a:gd name="connsiteY129" fmla="*/ 399081 h 3370881"/>
                          <a:gd name="connsiteX130" fmla="*/ 1595718 w 2657256"/>
                          <a:gd name="connsiteY130" fmla="*/ 381152 h 3370881"/>
                          <a:gd name="connsiteX131" fmla="*/ 1613139 w 2657256"/>
                          <a:gd name="connsiteY131" fmla="*/ 358910 h 3370881"/>
                          <a:gd name="connsiteX132" fmla="*/ 1620066 w 2657256"/>
                          <a:gd name="connsiteY132" fmla="*/ 291047 h 3370881"/>
                          <a:gd name="connsiteX133" fmla="*/ 1604852 w 2657256"/>
                          <a:gd name="connsiteY133" fmla="*/ 236279 h 3370881"/>
                          <a:gd name="connsiteX134" fmla="*/ 1537447 w 2657256"/>
                          <a:gd name="connsiteY134" fmla="*/ 188411 h 3370881"/>
                          <a:gd name="connsiteX135" fmla="*/ 1613647 w 2657256"/>
                          <a:gd name="connsiteY135" fmla="*/ 399081 h 3370881"/>
                          <a:gd name="connsiteX136" fmla="*/ 1627094 w 2657256"/>
                          <a:gd name="connsiteY136" fmla="*/ 417011 h 3370881"/>
                          <a:gd name="connsiteX137" fmla="*/ 1658470 w 2657256"/>
                          <a:gd name="connsiteY137" fmla="*/ 412529 h 3370881"/>
                          <a:gd name="connsiteX138" fmla="*/ 1685365 w 2657256"/>
                          <a:gd name="connsiteY138" fmla="*/ 390117 h 3370881"/>
                          <a:gd name="connsiteX139" fmla="*/ 1694329 w 2657256"/>
                          <a:gd name="connsiteY139" fmla="*/ 376670 h 3370881"/>
                          <a:gd name="connsiteX140" fmla="*/ 1734670 w 2657256"/>
                          <a:gd name="connsiteY140" fmla="*/ 354258 h 3370881"/>
                          <a:gd name="connsiteX141" fmla="*/ 1743635 w 2657256"/>
                          <a:gd name="connsiteY141" fmla="*/ 340811 h 3370881"/>
                          <a:gd name="connsiteX142" fmla="*/ 1757082 w 2657256"/>
                          <a:gd name="connsiteY142" fmla="*/ 336329 h 3370881"/>
                          <a:gd name="connsiteX143" fmla="*/ 1843909 w 2657256"/>
                          <a:gd name="connsiteY143" fmla="*/ 262341 h 3370881"/>
                          <a:gd name="connsiteX144" fmla="*/ 1874221 w 2657256"/>
                          <a:gd name="connsiteY144" fmla="*/ 202194 h 3370881"/>
                          <a:gd name="connsiteX145" fmla="*/ 1828094 w 2657256"/>
                          <a:gd name="connsiteY145" fmla="*/ 136767 h 3370881"/>
                          <a:gd name="connsiteX146" fmla="*/ 1772023 w 2657256"/>
                          <a:gd name="connsiteY146" fmla="*/ 77249 h 3370881"/>
                          <a:gd name="connsiteX147" fmla="*/ 1948888 w 2657256"/>
                          <a:gd name="connsiteY147" fmla="*/ 178018 h 3370881"/>
                          <a:gd name="connsiteX148" fmla="*/ 1952362 w 2657256"/>
                          <a:gd name="connsiteY148" fmla="*/ 254265 h 3370881"/>
                          <a:gd name="connsiteX149" fmla="*/ 1874221 w 2657256"/>
                          <a:gd name="connsiteY149" fmla="*/ 318698 h 3370881"/>
                          <a:gd name="connsiteX150" fmla="*/ 1788459 w 2657256"/>
                          <a:gd name="connsiteY150" fmla="*/ 367705 h 3370881"/>
                          <a:gd name="connsiteX151" fmla="*/ 1761565 w 2657256"/>
                          <a:gd name="connsiteY151" fmla="*/ 390117 h 3370881"/>
                          <a:gd name="connsiteX152" fmla="*/ 1783976 w 2657256"/>
                          <a:gd name="connsiteY152" fmla="*/ 399081 h 3370881"/>
                          <a:gd name="connsiteX153" fmla="*/ 1878106 w 2657256"/>
                          <a:gd name="connsiteY153" fmla="*/ 390117 h 3370881"/>
                          <a:gd name="connsiteX154" fmla="*/ 1891553 w 2657256"/>
                          <a:gd name="connsiteY154" fmla="*/ 381152 h 3370881"/>
                          <a:gd name="connsiteX155" fmla="*/ 1918447 w 2657256"/>
                          <a:gd name="connsiteY155" fmla="*/ 372187 h 3370881"/>
                          <a:gd name="connsiteX156" fmla="*/ 1940859 w 2657256"/>
                          <a:gd name="connsiteY156" fmla="*/ 358740 h 3370881"/>
                          <a:gd name="connsiteX157" fmla="*/ 1954306 w 2657256"/>
                          <a:gd name="connsiteY157" fmla="*/ 354258 h 3370881"/>
                          <a:gd name="connsiteX158" fmla="*/ 2087270 w 2657256"/>
                          <a:gd name="connsiteY158" fmla="*/ 218082 h 3370881"/>
                          <a:gd name="connsiteX159" fmla="*/ 2064254 w 2657256"/>
                          <a:gd name="connsiteY159" fmla="*/ 20406 h 3370881"/>
                          <a:gd name="connsiteX160" fmla="*/ 2143947 w 2657256"/>
                          <a:gd name="connsiteY160" fmla="*/ 104479 h 3370881"/>
                          <a:gd name="connsiteX161" fmla="*/ 2167479 w 2657256"/>
                          <a:gd name="connsiteY161" fmla="*/ 234168 h 3370881"/>
                          <a:gd name="connsiteX162" fmla="*/ 2144900 w 2657256"/>
                          <a:gd name="connsiteY162" fmla="*/ 271231 h 3370881"/>
                          <a:gd name="connsiteX163" fmla="*/ 2096795 w 2657256"/>
                          <a:gd name="connsiteY163" fmla="*/ 316507 h 3370881"/>
                          <a:gd name="connsiteX164" fmla="*/ 1999129 w 2657256"/>
                          <a:gd name="connsiteY164" fmla="*/ 358740 h 3370881"/>
                          <a:gd name="connsiteX165" fmla="*/ 1994647 w 2657256"/>
                          <a:gd name="connsiteY165" fmla="*/ 372187 h 3370881"/>
                          <a:gd name="connsiteX166" fmla="*/ 2039470 w 2657256"/>
                          <a:gd name="connsiteY166" fmla="*/ 390117 h 3370881"/>
                          <a:gd name="connsiteX167" fmla="*/ 2115670 w 2657256"/>
                          <a:gd name="connsiteY167" fmla="*/ 390117 h 3370881"/>
                          <a:gd name="connsiteX168" fmla="*/ 2160494 w 2657256"/>
                          <a:gd name="connsiteY168" fmla="*/ 376670 h 3370881"/>
                          <a:gd name="connsiteX169" fmla="*/ 2191870 w 2657256"/>
                          <a:gd name="connsiteY169" fmla="*/ 363223 h 3370881"/>
                          <a:gd name="connsiteX170" fmla="*/ 2205318 w 2657256"/>
                          <a:gd name="connsiteY170" fmla="*/ 358740 h 3370881"/>
                          <a:gd name="connsiteX171" fmla="*/ 2232212 w 2657256"/>
                          <a:gd name="connsiteY171" fmla="*/ 340811 h 3370881"/>
                          <a:gd name="connsiteX172" fmla="*/ 2312894 w 2657256"/>
                          <a:gd name="connsiteY172" fmla="*/ 183929 h 3370881"/>
                          <a:gd name="connsiteX173" fmla="*/ 2339788 w 2657256"/>
                          <a:gd name="connsiteY173" fmla="*/ 151 h 3370881"/>
                          <a:gd name="connsiteX174" fmla="*/ 2357718 w 2657256"/>
                          <a:gd name="connsiteY174" fmla="*/ 215305 h 3370881"/>
                          <a:gd name="connsiteX175" fmla="*/ 2254623 w 2657256"/>
                          <a:gd name="connsiteY175" fmla="*/ 376670 h 3370881"/>
                          <a:gd name="connsiteX176" fmla="*/ 2245659 w 2657256"/>
                          <a:gd name="connsiteY176" fmla="*/ 390117 h 3370881"/>
                          <a:gd name="connsiteX177" fmla="*/ 2254623 w 2657256"/>
                          <a:gd name="connsiteY177" fmla="*/ 403564 h 3370881"/>
                          <a:gd name="connsiteX178" fmla="*/ 2353235 w 2657256"/>
                          <a:gd name="connsiteY178" fmla="*/ 399081 h 3370881"/>
                          <a:gd name="connsiteX179" fmla="*/ 2366682 w 2657256"/>
                          <a:gd name="connsiteY179" fmla="*/ 394599 h 3370881"/>
                          <a:gd name="connsiteX180" fmla="*/ 2389094 w 2657256"/>
                          <a:gd name="connsiteY180" fmla="*/ 390117 h 3370881"/>
                          <a:gd name="connsiteX181" fmla="*/ 2424953 w 2657256"/>
                          <a:gd name="connsiteY181" fmla="*/ 367705 h 3370881"/>
                          <a:gd name="connsiteX182" fmla="*/ 2528047 w 2657256"/>
                          <a:gd name="connsiteY182" fmla="*/ 292700 h 3370881"/>
                          <a:gd name="connsiteX183" fmla="*/ 2541495 w 2657256"/>
                          <a:gd name="connsiteY183" fmla="*/ 62906 h 3370881"/>
                          <a:gd name="connsiteX184" fmla="*/ 2591304 w 2657256"/>
                          <a:gd name="connsiteY184" fmla="*/ 214081 h 3370881"/>
                          <a:gd name="connsiteX185" fmla="*/ 2612315 w 2657256"/>
                          <a:gd name="connsiteY185" fmla="*/ 290907 h 3370881"/>
                          <a:gd name="connsiteX186" fmla="*/ 2650863 w 2657256"/>
                          <a:gd name="connsiteY186" fmla="*/ 344994 h 3370881"/>
                          <a:gd name="connsiteX187" fmla="*/ 2465294 w 2657256"/>
                          <a:gd name="connsiteY187" fmla="*/ 399081 h 3370881"/>
                          <a:gd name="connsiteX188" fmla="*/ 2442882 w 2657256"/>
                          <a:gd name="connsiteY188" fmla="*/ 403564 h 3370881"/>
                          <a:gd name="connsiteX189" fmla="*/ 2398059 w 2657256"/>
                          <a:gd name="connsiteY189" fmla="*/ 417011 h 3370881"/>
                          <a:gd name="connsiteX190" fmla="*/ 2375647 w 2657256"/>
                          <a:gd name="connsiteY190" fmla="*/ 425976 h 3370881"/>
                          <a:gd name="connsiteX191" fmla="*/ 2357718 w 2657256"/>
                          <a:gd name="connsiteY191" fmla="*/ 430458 h 3370881"/>
                          <a:gd name="connsiteX192" fmla="*/ 2344270 w 2657256"/>
                          <a:gd name="connsiteY192" fmla="*/ 461834 h 3370881"/>
                          <a:gd name="connsiteX193" fmla="*/ 2353235 w 2657256"/>
                          <a:gd name="connsiteY193" fmla="*/ 502176 h 3370881"/>
                          <a:gd name="connsiteX194" fmla="*/ 2362200 w 2657256"/>
                          <a:gd name="connsiteY194" fmla="*/ 515623 h 3370881"/>
                          <a:gd name="connsiteX195" fmla="*/ 2344270 w 2657256"/>
                          <a:gd name="connsiteY195" fmla="*/ 587340 h 3370881"/>
                          <a:gd name="connsiteX196" fmla="*/ 2321859 w 2657256"/>
                          <a:gd name="connsiteY196" fmla="*/ 614234 h 3370881"/>
                          <a:gd name="connsiteX197" fmla="*/ 2308412 w 2657256"/>
                          <a:gd name="connsiteY197" fmla="*/ 636646 h 3370881"/>
                          <a:gd name="connsiteX198" fmla="*/ 2281518 w 2657256"/>
                          <a:gd name="connsiteY198" fmla="*/ 641129 h 3370881"/>
                          <a:gd name="connsiteX199" fmla="*/ 2259106 w 2657256"/>
                          <a:gd name="connsiteY199" fmla="*/ 636646 h 3370881"/>
                          <a:gd name="connsiteX200" fmla="*/ 2277035 w 2657256"/>
                          <a:gd name="connsiteY200" fmla="*/ 578376 h 3370881"/>
                          <a:gd name="connsiteX201" fmla="*/ 2290482 w 2657256"/>
                          <a:gd name="connsiteY201" fmla="*/ 542517 h 3370881"/>
                          <a:gd name="connsiteX202" fmla="*/ 2286000 w 2657256"/>
                          <a:gd name="connsiteY202" fmla="*/ 506658 h 3370881"/>
                          <a:gd name="connsiteX203" fmla="*/ 2245659 w 2657256"/>
                          <a:gd name="connsiteY203" fmla="*/ 448387 h 3370881"/>
                          <a:gd name="connsiteX204" fmla="*/ 2200835 w 2657256"/>
                          <a:gd name="connsiteY204" fmla="*/ 430458 h 3370881"/>
                          <a:gd name="connsiteX205" fmla="*/ 2169459 w 2657256"/>
                          <a:gd name="connsiteY205" fmla="*/ 425976 h 3370881"/>
                          <a:gd name="connsiteX206" fmla="*/ 2102223 w 2657256"/>
                          <a:gd name="connsiteY206" fmla="*/ 430458 h 3370881"/>
                          <a:gd name="connsiteX207" fmla="*/ 2084294 w 2657256"/>
                          <a:gd name="connsiteY207" fmla="*/ 439423 h 3370881"/>
                          <a:gd name="connsiteX208" fmla="*/ 2070847 w 2657256"/>
                          <a:gd name="connsiteY208" fmla="*/ 443905 h 3370881"/>
                          <a:gd name="connsiteX209" fmla="*/ 2061882 w 2657256"/>
                          <a:gd name="connsiteY209" fmla="*/ 461834 h 3370881"/>
                          <a:gd name="connsiteX210" fmla="*/ 2034988 w 2657256"/>
                          <a:gd name="connsiteY210" fmla="*/ 475281 h 3370881"/>
                          <a:gd name="connsiteX211" fmla="*/ 1783976 w 2657256"/>
                          <a:gd name="connsiteY211" fmla="*/ 479764 h 3370881"/>
                          <a:gd name="connsiteX212" fmla="*/ 1766047 w 2657256"/>
                          <a:gd name="connsiteY212" fmla="*/ 488729 h 3370881"/>
                          <a:gd name="connsiteX213" fmla="*/ 1703294 w 2657256"/>
                          <a:gd name="connsiteY213" fmla="*/ 506658 h 3370881"/>
                          <a:gd name="connsiteX214" fmla="*/ 1689847 w 2657256"/>
                          <a:gd name="connsiteY214" fmla="*/ 511140 h 3370881"/>
                          <a:gd name="connsiteX215" fmla="*/ 1676400 w 2657256"/>
                          <a:gd name="connsiteY215" fmla="*/ 520105 h 3370881"/>
                          <a:gd name="connsiteX216" fmla="*/ 1649506 w 2657256"/>
                          <a:gd name="connsiteY216" fmla="*/ 529070 h 3370881"/>
                          <a:gd name="connsiteX217" fmla="*/ 1636059 w 2657256"/>
                          <a:gd name="connsiteY217" fmla="*/ 538034 h 3370881"/>
                          <a:gd name="connsiteX218" fmla="*/ 1622612 w 2657256"/>
                          <a:gd name="connsiteY218" fmla="*/ 551481 h 3370881"/>
                          <a:gd name="connsiteX219" fmla="*/ 1609165 w 2657256"/>
                          <a:gd name="connsiteY219" fmla="*/ 555964 h 3370881"/>
                          <a:gd name="connsiteX220" fmla="*/ 1577788 w 2657256"/>
                          <a:gd name="connsiteY220" fmla="*/ 587340 h 3370881"/>
                          <a:gd name="connsiteX221" fmla="*/ 1568823 w 2657256"/>
                          <a:gd name="connsiteY221" fmla="*/ 600787 h 3370881"/>
                          <a:gd name="connsiteX222" fmla="*/ 1555376 w 2657256"/>
                          <a:gd name="connsiteY222" fmla="*/ 614234 h 3370881"/>
                          <a:gd name="connsiteX223" fmla="*/ 1524000 w 2657256"/>
                          <a:gd name="connsiteY223" fmla="*/ 654576 h 3370881"/>
                          <a:gd name="connsiteX224" fmla="*/ 1519518 w 2657256"/>
                          <a:gd name="connsiteY224" fmla="*/ 668023 h 3370881"/>
                          <a:gd name="connsiteX225" fmla="*/ 1528482 w 2657256"/>
                          <a:gd name="connsiteY225" fmla="*/ 708364 h 3370881"/>
                          <a:gd name="connsiteX226" fmla="*/ 1537447 w 2657256"/>
                          <a:gd name="connsiteY226" fmla="*/ 721811 h 3370881"/>
                          <a:gd name="connsiteX227" fmla="*/ 1568823 w 2657256"/>
                          <a:gd name="connsiteY227" fmla="*/ 712846 h 3370881"/>
                          <a:gd name="connsiteX228" fmla="*/ 1600200 w 2657256"/>
                          <a:gd name="connsiteY228" fmla="*/ 712846 h 3370881"/>
                          <a:gd name="connsiteX229" fmla="*/ 1631576 w 2657256"/>
                          <a:gd name="connsiteY229" fmla="*/ 690434 h 3370881"/>
                          <a:gd name="connsiteX230" fmla="*/ 1645023 w 2657256"/>
                          <a:gd name="connsiteY230" fmla="*/ 676987 h 3370881"/>
                          <a:gd name="connsiteX231" fmla="*/ 1685365 w 2657256"/>
                          <a:gd name="connsiteY231" fmla="*/ 645611 h 3370881"/>
                          <a:gd name="connsiteX232" fmla="*/ 1716741 w 2657256"/>
                          <a:gd name="connsiteY232" fmla="*/ 614234 h 3370881"/>
                          <a:gd name="connsiteX233" fmla="*/ 1748118 w 2657256"/>
                          <a:gd name="connsiteY233" fmla="*/ 596305 h 3370881"/>
                          <a:gd name="connsiteX234" fmla="*/ 1761565 w 2657256"/>
                          <a:gd name="connsiteY234" fmla="*/ 591823 h 3370881"/>
                          <a:gd name="connsiteX235" fmla="*/ 1779494 w 2657256"/>
                          <a:gd name="connsiteY235" fmla="*/ 582858 h 3370881"/>
                          <a:gd name="connsiteX236" fmla="*/ 1815353 w 2657256"/>
                          <a:gd name="connsiteY236" fmla="*/ 573893 h 3370881"/>
                          <a:gd name="connsiteX237" fmla="*/ 2030506 w 2657256"/>
                          <a:gd name="connsiteY237" fmla="*/ 578376 h 3370881"/>
                          <a:gd name="connsiteX238" fmla="*/ 2017059 w 2657256"/>
                          <a:gd name="connsiteY238" fmla="*/ 600787 h 3370881"/>
                          <a:gd name="connsiteX239" fmla="*/ 1981200 w 2657256"/>
                          <a:gd name="connsiteY239" fmla="*/ 636646 h 3370881"/>
                          <a:gd name="connsiteX240" fmla="*/ 1967753 w 2657256"/>
                          <a:gd name="connsiteY240" fmla="*/ 650093 h 3370881"/>
                          <a:gd name="connsiteX241" fmla="*/ 1936376 w 2657256"/>
                          <a:gd name="connsiteY241" fmla="*/ 690434 h 3370881"/>
                          <a:gd name="connsiteX242" fmla="*/ 1905000 w 2657256"/>
                          <a:gd name="connsiteY242" fmla="*/ 717329 h 3370881"/>
                          <a:gd name="connsiteX243" fmla="*/ 1860176 w 2657256"/>
                          <a:gd name="connsiteY243" fmla="*/ 735258 h 3370881"/>
                          <a:gd name="connsiteX244" fmla="*/ 1788459 w 2657256"/>
                          <a:gd name="connsiteY244" fmla="*/ 744223 h 3370881"/>
                          <a:gd name="connsiteX245" fmla="*/ 1846729 w 2657256"/>
                          <a:gd name="connsiteY245" fmla="*/ 802493 h 3370881"/>
                          <a:gd name="connsiteX246" fmla="*/ 1913965 w 2657256"/>
                          <a:gd name="connsiteY246" fmla="*/ 829387 h 3370881"/>
                          <a:gd name="connsiteX247" fmla="*/ 1922929 w 2657256"/>
                          <a:gd name="connsiteY247" fmla="*/ 842834 h 3370881"/>
                          <a:gd name="connsiteX248" fmla="*/ 1967753 w 2657256"/>
                          <a:gd name="connsiteY248" fmla="*/ 883176 h 3370881"/>
                          <a:gd name="connsiteX249" fmla="*/ 1981200 w 2657256"/>
                          <a:gd name="connsiteY249" fmla="*/ 896623 h 3370881"/>
                          <a:gd name="connsiteX250" fmla="*/ 1994647 w 2657256"/>
                          <a:gd name="connsiteY250" fmla="*/ 905587 h 3370881"/>
                          <a:gd name="connsiteX251" fmla="*/ 2021541 w 2657256"/>
                          <a:gd name="connsiteY251" fmla="*/ 927999 h 3370881"/>
                          <a:gd name="connsiteX252" fmla="*/ 2030506 w 2657256"/>
                          <a:gd name="connsiteY252" fmla="*/ 941446 h 3370881"/>
                          <a:gd name="connsiteX253" fmla="*/ 2057400 w 2657256"/>
                          <a:gd name="connsiteY253" fmla="*/ 968340 h 3370881"/>
                          <a:gd name="connsiteX254" fmla="*/ 2088776 w 2657256"/>
                          <a:gd name="connsiteY254" fmla="*/ 1013164 h 3370881"/>
                          <a:gd name="connsiteX255" fmla="*/ 2115670 w 2657256"/>
                          <a:gd name="connsiteY255" fmla="*/ 1057987 h 3370881"/>
                          <a:gd name="connsiteX256" fmla="*/ 2120153 w 2657256"/>
                          <a:gd name="connsiteY256" fmla="*/ 1089364 h 3370881"/>
                          <a:gd name="connsiteX257" fmla="*/ 2138082 w 2657256"/>
                          <a:gd name="connsiteY257" fmla="*/ 1143152 h 3370881"/>
                          <a:gd name="connsiteX258" fmla="*/ 2147047 w 2657256"/>
                          <a:gd name="connsiteY258" fmla="*/ 1196940 h 3370881"/>
                          <a:gd name="connsiteX259" fmla="*/ 2151529 w 2657256"/>
                          <a:gd name="connsiteY259" fmla="*/ 1210387 h 3370881"/>
                          <a:gd name="connsiteX260" fmla="*/ 2156012 w 2657256"/>
                          <a:gd name="connsiteY260" fmla="*/ 1228317 h 3370881"/>
                          <a:gd name="connsiteX261" fmla="*/ 2173941 w 2657256"/>
                          <a:gd name="connsiteY261" fmla="*/ 1295552 h 3370881"/>
                          <a:gd name="connsiteX262" fmla="*/ 2182906 w 2657256"/>
                          <a:gd name="connsiteY262" fmla="*/ 1313481 h 3370881"/>
                          <a:gd name="connsiteX263" fmla="*/ 2187388 w 2657256"/>
                          <a:gd name="connsiteY263" fmla="*/ 1331411 h 3370881"/>
                          <a:gd name="connsiteX264" fmla="*/ 2214282 w 2657256"/>
                          <a:gd name="connsiteY264" fmla="*/ 1385199 h 3370881"/>
                          <a:gd name="connsiteX265" fmla="*/ 2218765 w 2657256"/>
                          <a:gd name="connsiteY265" fmla="*/ 1403129 h 3370881"/>
                          <a:gd name="connsiteX266" fmla="*/ 2223247 w 2657256"/>
                          <a:gd name="connsiteY266" fmla="*/ 1430023 h 3370881"/>
                          <a:gd name="connsiteX267" fmla="*/ 2236694 w 2657256"/>
                          <a:gd name="connsiteY267" fmla="*/ 1456917 h 3370881"/>
                          <a:gd name="connsiteX268" fmla="*/ 2249794 w 2657256"/>
                          <a:gd name="connsiteY268" fmla="*/ 1524624 h 3370881"/>
                          <a:gd name="connsiteX269" fmla="*/ 2241176 w 2657256"/>
                          <a:gd name="connsiteY269" fmla="*/ 1577940 h 3370881"/>
                          <a:gd name="connsiteX270" fmla="*/ 2245659 w 2657256"/>
                          <a:gd name="connsiteY270" fmla="*/ 1595870 h 3370881"/>
                          <a:gd name="connsiteX271" fmla="*/ 2249634 w 2657256"/>
                          <a:gd name="connsiteY271" fmla="*/ 1685855 h 3370881"/>
                          <a:gd name="connsiteX272" fmla="*/ 2227729 w 2657256"/>
                          <a:gd name="connsiteY272" fmla="*/ 1716893 h 3370881"/>
                          <a:gd name="connsiteX273" fmla="*/ 2240500 w 2657256"/>
                          <a:gd name="connsiteY273" fmla="*/ 1674269 h 3370881"/>
                          <a:gd name="connsiteX274" fmla="*/ 2235341 w 2657256"/>
                          <a:gd name="connsiteY274" fmla="*/ 1788611 h 3370881"/>
                          <a:gd name="connsiteX275" fmla="*/ 2230689 w 2657256"/>
                          <a:gd name="connsiteY275" fmla="*/ 1823963 h 3370881"/>
                          <a:gd name="connsiteX276" fmla="*/ 2226207 w 2657256"/>
                          <a:gd name="connsiteY276" fmla="*/ 1824470 h 3370881"/>
                          <a:gd name="connsiteX277" fmla="*/ 2208278 w 2657256"/>
                          <a:gd name="connsiteY277" fmla="*/ 1869293 h 3370881"/>
                          <a:gd name="connsiteX278" fmla="*/ 2195168 w 2657256"/>
                          <a:gd name="connsiteY278" fmla="*/ 1882740 h 3370881"/>
                          <a:gd name="connsiteX279" fmla="*/ 2203458 w 2657256"/>
                          <a:gd name="connsiteY279" fmla="*/ 1918938 h 3370881"/>
                          <a:gd name="connsiteX280" fmla="*/ 2204134 w 2657256"/>
                          <a:gd name="connsiteY280" fmla="*/ 1949806 h 3370881"/>
                          <a:gd name="connsiteX281" fmla="*/ 2226545 w 2657256"/>
                          <a:gd name="connsiteY281" fmla="*/ 1954627 h 3370881"/>
                          <a:gd name="connsiteX282" fmla="*/ 2241176 w 2657256"/>
                          <a:gd name="connsiteY282" fmla="*/ 2012729 h 3370881"/>
                          <a:gd name="connsiteX283" fmla="*/ 2263588 w 2657256"/>
                          <a:gd name="connsiteY283" fmla="*/ 2057552 h 3370881"/>
                          <a:gd name="connsiteX284" fmla="*/ 2286000 w 2657256"/>
                          <a:gd name="connsiteY284" fmla="*/ 2084446 h 3370881"/>
                          <a:gd name="connsiteX285" fmla="*/ 2299447 w 2657256"/>
                          <a:gd name="connsiteY285" fmla="*/ 2124787 h 3370881"/>
                          <a:gd name="connsiteX286" fmla="*/ 2321859 w 2657256"/>
                          <a:gd name="connsiteY286" fmla="*/ 2151681 h 3370881"/>
                          <a:gd name="connsiteX287" fmla="*/ 2344270 w 2657256"/>
                          <a:gd name="connsiteY287" fmla="*/ 2205470 h 3370881"/>
                          <a:gd name="connsiteX288" fmla="*/ 2348753 w 2657256"/>
                          <a:gd name="connsiteY288" fmla="*/ 2223399 h 3370881"/>
                          <a:gd name="connsiteX289" fmla="*/ 2366682 w 2657256"/>
                          <a:gd name="connsiteY289" fmla="*/ 2263740 h 3370881"/>
                          <a:gd name="connsiteX290" fmla="*/ 2375647 w 2657256"/>
                          <a:gd name="connsiteY290" fmla="*/ 2286152 h 3370881"/>
                          <a:gd name="connsiteX291" fmla="*/ 2380129 w 2657256"/>
                          <a:gd name="connsiteY291" fmla="*/ 2308564 h 3370881"/>
                          <a:gd name="connsiteX292" fmla="*/ 2389094 w 2657256"/>
                          <a:gd name="connsiteY292" fmla="*/ 2335458 h 3370881"/>
                          <a:gd name="connsiteX293" fmla="*/ 2393576 w 2657256"/>
                          <a:gd name="connsiteY293" fmla="*/ 2380281 h 3370881"/>
                          <a:gd name="connsiteX294" fmla="*/ 2398059 w 2657256"/>
                          <a:gd name="connsiteY294" fmla="*/ 2393729 h 3370881"/>
                          <a:gd name="connsiteX295" fmla="*/ 2419794 w 2657256"/>
                          <a:gd name="connsiteY295" fmla="*/ 2447517 h 3370881"/>
                          <a:gd name="connsiteX296" fmla="*/ 2427343 w 2657256"/>
                          <a:gd name="connsiteY296" fmla="*/ 2564058 h 3370881"/>
                          <a:gd name="connsiteX297" fmla="*/ 2389094 w 2657256"/>
                          <a:gd name="connsiteY297" fmla="*/ 2837481 h 3370881"/>
                          <a:gd name="connsiteX298" fmla="*/ 2380129 w 2657256"/>
                          <a:gd name="connsiteY298" fmla="*/ 2859893 h 3370881"/>
                          <a:gd name="connsiteX299" fmla="*/ 2357718 w 2657256"/>
                          <a:gd name="connsiteY299" fmla="*/ 2913681 h 3370881"/>
                          <a:gd name="connsiteX300" fmla="*/ 2348753 w 2657256"/>
                          <a:gd name="connsiteY300" fmla="*/ 2936093 h 3370881"/>
                          <a:gd name="connsiteX301" fmla="*/ 2339788 w 2657256"/>
                          <a:gd name="connsiteY301" fmla="*/ 2971952 h 3370881"/>
                          <a:gd name="connsiteX302" fmla="*/ 2326341 w 2657256"/>
                          <a:gd name="connsiteY302" fmla="*/ 2994364 h 3370881"/>
                          <a:gd name="connsiteX303" fmla="*/ 2317376 w 2657256"/>
                          <a:gd name="connsiteY303" fmla="*/ 3025740 h 3370881"/>
                          <a:gd name="connsiteX304" fmla="*/ 2303929 w 2657256"/>
                          <a:gd name="connsiteY304" fmla="*/ 3048152 h 3370881"/>
                          <a:gd name="connsiteX305" fmla="*/ 2290482 w 2657256"/>
                          <a:gd name="connsiteY305" fmla="*/ 3079529 h 3370881"/>
                          <a:gd name="connsiteX306" fmla="*/ 2272553 w 2657256"/>
                          <a:gd name="connsiteY306" fmla="*/ 3084011 h 3370881"/>
                          <a:gd name="connsiteX307" fmla="*/ 2259106 w 2657256"/>
                          <a:gd name="connsiteY307" fmla="*/ 3088493 h 3370881"/>
                          <a:gd name="connsiteX308" fmla="*/ 2241176 w 2657256"/>
                          <a:gd name="connsiteY308" fmla="*/ 3092976 h 3370881"/>
                          <a:gd name="connsiteX309" fmla="*/ 2209800 w 2657256"/>
                          <a:gd name="connsiteY309" fmla="*/ 3101940 h 3370881"/>
                          <a:gd name="connsiteX310" fmla="*/ 2205318 w 2657256"/>
                          <a:gd name="connsiteY310" fmla="*/ 3039187 h 3370881"/>
                          <a:gd name="connsiteX311" fmla="*/ 2218765 w 2657256"/>
                          <a:gd name="connsiteY311" fmla="*/ 3021258 h 3370881"/>
                          <a:gd name="connsiteX312" fmla="*/ 2245659 w 2657256"/>
                          <a:gd name="connsiteY312" fmla="*/ 2971952 h 3370881"/>
                          <a:gd name="connsiteX313" fmla="*/ 2268070 w 2657256"/>
                          <a:gd name="connsiteY313" fmla="*/ 2945058 h 3370881"/>
                          <a:gd name="connsiteX314" fmla="*/ 2298550 w 2657256"/>
                          <a:gd name="connsiteY314" fmla="*/ 2568540 h 3370881"/>
                          <a:gd name="connsiteX315" fmla="*/ 2284986 w 2657256"/>
                          <a:gd name="connsiteY315" fmla="*/ 2532681 h 3370881"/>
                          <a:gd name="connsiteX316" fmla="*/ 2293273 w 2657256"/>
                          <a:gd name="connsiteY316" fmla="*/ 2496653 h 3370881"/>
                          <a:gd name="connsiteX317" fmla="*/ 2278152 w 2657256"/>
                          <a:gd name="connsiteY317" fmla="*/ 2475178 h 3370881"/>
                          <a:gd name="connsiteX318" fmla="*/ 2245659 w 2657256"/>
                          <a:gd name="connsiteY318" fmla="*/ 2389247 h 3370881"/>
                          <a:gd name="connsiteX319" fmla="*/ 2195507 w 2657256"/>
                          <a:gd name="connsiteY319" fmla="*/ 2241328 h 3370881"/>
                          <a:gd name="connsiteX320" fmla="*/ 2083786 w 2657256"/>
                          <a:gd name="connsiteY320" fmla="*/ 2040300 h 3370881"/>
                          <a:gd name="connsiteX321" fmla="*/ 2048773 w 2657256"/>
                          <a:gd name="connsiteY321" fmla="*/ 2017971 h 3370881"/>
                          <a:gd name="connsiteX322" fmla="*/ 2074314 w 2657256"/>
                          <a:gd name="connsiteY322" fmla="*/ 2011967 h 3370881"/>
                          <a:gd name="connsiteX323" fmla="*/ 2034988 w 2657256"/>
                          <a:gd name="connsiteY323" fmla="*/ 2003764 h 3370881"/>
                          <a:gd name="connsiteX324" fmla="*/ 2026023 w 2657256"/>
                          <a:gd name="connsiteY324" fmla="*/ 2026176 h 3370881"/>
                          <a:gd name="connsiteX325" fmla="*/ 2021541 w 2657256"/>
                          <a:gd name="connsiteY325" fmla="*/ 2039623 h 3370881"/>
                          <a:gd name="connsiteX326" fmla="*/ 1999129 w 2657256"/>
                          <a:gd name="connsiteY326" fmla="*/ 2053070 h 3370881"/>
                          <a:gd name="connsiteX327" fmla="*/ 1990165 w 2657256"/>
                          <a:gd name="connsiteY327" fmla="*/ 2070999 h 3370881"/>
                          <a:gd name="connsiteX328" fmla="*/ 1967753 w 2657256"/>
                          <a:gd name="connsiteY328" fmla="*/ 2106858 h 3370881"/>
                          <a:gd name="connsiteX329" fmla="*/ 1981200 w 2657256"/>
                          <a:gd name="connsiteY329" fmla="*/ 2223399 h 3370881"/>
                          <a:gd name="connsiteX330" fmla="*/ 1994647 w 2657256"/>
                          <a:gd name="connsiteY330" fmla="*/ 2254776 h 3370881"/>
                          <a:gd name="connsiteX331" fmla="*/ 2003612 w 2657256"/>
                          <a:gd name="connsiteY331" fmla="*/ 2272705 h 3370881"/>
                          <a:gd name="connsiteX332" fmla="*/ 2026023 w 2657256"/>
                          <a:gd name="connsiteY332" fmla="*/ 2304081 h 3370881"/>
                          <a:gd name="connsiteX333" fmla="*/ 2043953 w 2657256"/>
                          <a:gd name="connsiteY333" fmla="*/ 2348905 h 3370881"/>
                          <a:gd name="connsiteX334" fmla="*/ 2061882 w 2657256"/>
                          <a:gd name="connsiteY334" fmla="*/ 2371317 h 3370881"/>
                          <a:gd name="connsiteX335" fmla="*/ 2088776 w 2657256"/>
                          <a:gd name="connsiteY335" fmla="*/ 2434070 h 3370881"/>
                          <a:gd name="connsiteX336" fmla="*/ 2102223 w 2657256"/>
                          <a:gd name="connsiteY336" fmla="*/ 2465446 h 3370881"/>
                          <a:gd name="connsiteX337" fmla="*/ 2106706 w 2657256"/>
                          <a:gd name="connsiteY337" fmla="*/ 2496823 h 3370881"/>
                          <a:gd name="connsiteX338" fmla="*/ 2124635 w 2657256"/>
                          <a:gd name="connsiteY338" fmla="*/ 2559576 h 3370881"/>
                          <a:gd name="connsiteX339" fmla="*/ 2138082 w 2657256"/>
                          <a:gd name="connsiteY339" fmla="*/ 2649223 h 3370881"/>
                          <a:gd name="connsiteX340" fmla="*/ 2147047 w 2657256"/>
                          <a:gd name="connsiteY340" fmla="*/ 2685081 h 3370881"/>
                          <a:gd name="connsiteX341" fmla="*/ 2151529 w 2657256"/>
                          <a:gd name="connsiteY341" fmla="*/ 2716458 h 3370881"/>
                          <a:gd name="connsiteX342" fmla="*/ 2160494 w 2657256"/>
                          <a:gd name="connsiteY342" fmla="*/ 2770246 h 3370881"/>
                          <a:gd name="connsiteX343" fmla="*/ 2156012 w 2657256"/>
                          <a:gd name="connsiteY343" fmla="*/ 2962987 h 3370881"/>
                          <a:gd name="connsiteX344" fmla="*/ 2138082 w 2657256"/>
                          <a:gd name="connsiteY344" fmla="*/ 3043670 h 3370881"/>
                          <a:gd name="connsiteX345" fmla="*/ 2133600 w 2657256"/>
                          <a:gd name="connsiteY345" fmla="*/ 3061599 h 3370881"/>
                          <a:gd name="connsiteX346" fmla="*/ 2120153 w 2657256"/>
                          <a:gd name="connsiteY346" fmla="*/ 3079529 h 3370881"/>
                          <a:gd name="connsiteX347" fmla="*/ 2111188 w 2657256"/>
                          <a:gd name="connsiteY347" fmla="*/ 3106423 h 3370881"/>
                          <a:gd name="connsiteX348" fmla="*/ 2088776 w 2657256"/>
                          <a:gd name="connsiteY348" fmla="*/ 3137799 h 3370881"/>
                          <a:gd name="connsiteX349" fmla="*/ 2075329 w 2657256"/>
                          <a:gd name="connsiteY349" fmla="*/ 3164693 h 3370881"/>
                          <a:gd name="connsiteX350" fmla="*/ 2061882 w 2657256"/>
                          <a:gd name="connsiteY350" fmla="*/ 3169176 h 3370881"/>
                          <a:gd name="connsiteX351" fmla="*/ 2021541 w 2657256"/>
                          <a:gd name="connsiteY351" fmla="*/ 3164693 h 3370881"/>
                          <a:gd name="connsiteX352" fmla="*/ 2012576 w 2657256"/>
                          <a:gd name="connsiteY352" fmla="*/ 3119870 h 3370881"/>
                          <a:gd name="connsiteX353" fmla="*/ 2048435 w 2657256"/>
                          <a:gd name="connsiteY353" fmla="*/ 3021258 h 3370881"/>
                          <a:gd name="connsiteX354" fmla="*/ 2048435 w 2657256"/>
                          <a:gd name="connsiteY354" fmla="*/ 3021258 h 3370881"/>
                          <a:gd name="connsiteX355" fmla="*/ 2061882 w 2657256"/>
                          <a:gd name="connsiteY355" fmla="*/ 2967470 h 3370881"/>
                          <a:gd name="connsiteX356" fmla="*/ 2070847 w 2657256"/>
                          <a:gd name="connsiteY356" fmla="*/ 2882305 h 3370881"/>
                          <a:gd name="connsiteX357" fmla="*/ 2066365 w 2657256"/>
                          <a:gd name="connsiteY357" fmla="*/ 2725423 h 3370881"/>
                          <a:gd name="connsiteX358" fmla="*/ 2043953 w 2657256"/>
                          <a:gd name="connsiteY358" fmla="*/ 2649223 h 3370881"/>
                          <a:gd name="connsiteX359" fmla="*/ 2030506 w 2657256"/>
                          <a:gd name="connsiteY359" fmla="*/ 2622329 h 3370881"/>
                          <a:gd name="connsiteX360" fmla="*/ 2017059 w 2657256"/>
                          <a:gd name="connsiteY360" fmla="*/ 2581987 h 3370881"/>
                          <a:gd name="connsiteX361" fmla="*/ 1981200 w 2657256"/>
                          <a:gd name="connsiteY361" fmla="*/ 2514752 h 3370881"/>
                          <a:gd name="connsiteX362" fmla="*/ 1972235 w 2657256"/>
                          <a:gd name="connsiteY362" fmla="*/ 2501305 h 3370881"/>
                          <a:gd name="connsiteX363" fmla="*/ 1958788 w 2657256"/>
                          <a:gd name="connsiteY363" fmla="*/ 2478893 h 3370881"/>
                          <a:gd name="connsiteX364" fmla="*/ 1905000 w 2657256"/>
                          <a:gd name="connsiteY364" fmla="*/ 2398211 h 3370881"/>
                          <a:gd name="connsiteX365" fmla="*/ 1882588 w 2657256"/>
                          <a:gd name="connsiteY365" fmla="*/ 2357870 h 3370881"/>
                          <a:gd name="connsiteX366" fmla="*/ 1869141 w 2657256"/>
                          <a:gd name="connsiteY366" fmla="*/ 2339940 h 3370881"/>
                          <a:gd name="connsiteX367" fmla="*/ 1806388 w 2657256"/>
                          <a:gd name="connsiteY367" fmla="*/ 2313046 h 3370881"/>
                          <a:gd name="connsiteX368" fmla="*/ 1779494 w 2657256"/>
                          <a:gd name="connsiteY368" fmla="*/ 2304081 h 3370881"/>
                          <a:gd name="connsiteX369" fmla="*/ 1752600 w 2657256"/>
                          <a:gd name="connsiteY369" fmla="*/ 2299599 h 3370881"/>
                          <a:gd name="connsiteX370" fmla="*/ 1680882 w 2657256"/>
                          <a:gd name="connsiteY370" fmla="*/ 2277187 h 3370881"/>
                          <a:gd name="connsiteX371" fmla="*/ 1719025 w 2657256"/>
                          <a:gd name="connsiteY371" fmla="*/ 2281331 h 3370881"/>
                          <a:gd name="connsiteX372" fmla="*/ 1756997 w 2657256"/>
                          <a:gd name="connsiteY372" fmla="*/ 2289450 h 3370881"/>
                          <a:gd name="connsiteX373" fmla="*/ 1656440 w 2657256"/>
                          <a:gd name="connsiteY373" fmla="*/ 2298583 h 3370881"/>
                          <a:gd name="connsiteX374" fmla="*/ 1537447 w 2657256"/>
                          <a:gd name="connsiteY374" fmla="*/ 2329960 h 3370881"/>
                          <a:gd name="connsiteX375" fmla="*/ 1571993 w 2657256"/>
                          <a:gd name="connsiteY375" fmla="*/ 2317957 h 3370881"/>
                          <a:gd name="connsiteX376" fmla="*/ 1509707 w 2657256"/>
                          <a:gd name="connsiteY376" fmla="*/ 2338926 h 3370881"/>
                          <a:gd name="connsiteX377" fmla="*/ 1500444 w 2657256"/>
                          <a:gd name="connsiteY377" fmla="*/ 2355271 h 3370881"/>
                          <a:gd name="connsiteX378" fmla="*/ 1402678 w 2657256"/>
                          <a:gd name="connsiteY378" fmla="*/ 2339641 h 3370881"/>
                          <a:gd name="connsiteX379" fmla="*/ 1322892 w 2657256"/>
                          <a:gd name="connsiteY379" fmla="*/ 2336952 h 3370881"/>
                          <a:gd name="connsiteX380" fmla="*/ 1199384 w 2657256"/>
                          <a:gd name="connsiteY380" fmla="*/ 2307041 h 3370881"/>
                          <a:gd name="connsiteX381" fmla="*/ 1066800 w 2657256"/>
                          <a:gd name="connsiteY381" fmla="*/ 2272705 h 3370881"/>
                          <a:gd name="connsiteX382" fmla="*/ 1030941 w 2657256"/>
                          <a:gd name="connsiteY382" fmla="*/ 2263740 h 3370881"/>
                          <a:gd name="connsiteX383" fmla="*/ 986118 w 2657256"/>
                          <a:gd name="connsiteY383" fmla="*/ 2241329 h 3370881"/>
                          <a:gd name="connsiteX384" fmla="*/ 968188 w 2657256"/>
                          <a:gd name="connsiteY384" fmla="*/ 2232364 h 3370881"/>
                          <a:gd name="connsiteX385" fmla="*/ 936812 w 2657256"/>
                          <a:gd name="connsiteY385" fmla="*/ 2214434 h 3370881"/>
                          <a:gd name="connsiteX386" fmla="*/ 905435 w 2657256"/>
                          <a:gd name="connsiteY386" fmla="*/ 2196505 h 3370881"/>
                          <a:gd name="connsiteX387" fmla="*/ 869576 w 2657256"/>
                          <a:gd name="connsiteY387" fmla="*/ 2209952 h 3370881"/>
                          <a:gd name="connsiteX388" fmla="*/ 856129 w 2657256"/>
                          <a:gd name="connsiteY388" fmla="*/ 2227881 h 3370881"/>
                          <a:gd name="connsiteX389" fmla="*/ 815788 w 2657256"/>
                          <a:gd name="connsiteY389" fmla="*/ 2268223 h 3370881"/>
                          <a:gd name="connsiteX390" fmla="*/ 788894 w 2657256"/>
                          <a:gd name="connsiteY390" fmla="*/ 2290634 h 3370881"/>
                          <a:gd name="connsiteX391" fmla="*/ 762000 w 2657256"/>
                          <a:gd name="connsiteY391" fmla="*/ 2313046 h 3370881"/>
                          <a:gd name="connsiteX392" fmla="*/ 753035 w 2657256"/>
                          <a:gd name="connsiteY392" fmla="*/ 2326493 h 3370881"/>
                          <a:gd name="connsiteX393" fmla="*/ 735106 w 2657256"/>
                          <a:gd name="connsiteY393" fmla="*/ 2339940 h 3370881"/>
                          <a:gd name="connsiteX394" fmla="*/ 712694 w 2657256"/>
                          <a:gd name="connsiteY394" fmla="*/ 2362352 h 3370881"/>
                          <a:gd name="connsiteX395" fmla="*/ 694765 w 2657256"/>
                          <a:gd name="connsiteY395" fmla="*/ 2375799 h 3370881"/>
                          <a:gd name="connsiteX396" fmla="*/ 681318 w 2657256"/>
                          <a:gd name="connsiteY396" fmla="*/ 2393729 h 3370881"/>
                          <a:gd name="connsiteX397" fmla="*/ 667870 w 2657256"/>
                          <a:gd name="connsiteY397" fmla="*/ 2402693 h 3370881"/>
                          <a:gd name="connsiteX398" fmla="*/ 623047 w 2657256"/>
                          <a:gd name="connsiteY398" fmla="*/ 2443034 h 3370881"/>
                          <a:gd name="connsiteX399" fmla="*/ 600635 w 2657256"/>
                          <a:gd name="connsiteY399" fmla="*/ 2474411 h 3370881"/>
                          <a:gd name="connsiteX400" fmla="*/ 587188 w 2657256"/>
                          <a:gd name="connsiteY400" fmla="*/ 2514752 h 3370881"/>
                          <a:gd name="connsiteX401" fmla="*/ 582706 w 2657256"/>
                          <a:gd name="connsiteY401" fmla="*/ 2546129 h 3370881"/>
                          <a:gd name="connsiteX402" fmla="*/ 596153 w 2657256"/>
                          <a:gd name="connsiteY402" fmla="*/ 2635776 h 3370881"/>
                          <a:gd name="connsiteX403" fmla="*/ 600635 w 2657256"/>
                          <a:gd name="connsiteY403" fmla="*/ 2653705 h 3370881"/>
                          <a:gd name="connsiteX404" fmla="*/ 609600 w 2657256"/>
                          <a:gd name="connsiteY404" fmla="*/ 2671634 h 3370881"/>
                          <a:gd name="connsiteX405" fmla="*/ 614082 w 2657256"/>
                          <a:gd name="connsiteY405" fmla="*/ 2689564 h 3370881"/>
                          <a:gd name="connsiteX406" fmla="*/ 623047 w 2657256"/>
                          <a:gd name="connsiteY406" fmla="*/ 2711976 h 3370881"/>
                          <a:gd name="connsiteX407" fmla="*/ 627529 w 2657256"/>
                          <a:gd name="connsiteY407" fmla="*/ 2734387 h 3370881"/>
                          <a:gd name="connsiteX408" fmla="*/ 640976 w 2657256"/>
                          <a:gd name="connsiteY408" fmla="*/ 2765764 h 3370881"/>
                          <a:gd name="connsiteX409" fmla="*/ 645459 w 2657256"/>
                          <a:gd name="connsiteY409" fmla="*/ 2779211 h 3370881"/>
                          <a:gd name="connsiteX410" fmla="*/ 658906 w 2657256"/>
                          <a:gd name="connsiteY410" fmla="*/ 2801623 h 3370881"/>
                          <a:gd name="connsiteX411" fmla="*/ 676835 w 2657256"/>
                          <a:gd name="connsiteY411" fmla="*/ 2864376 h 3370881"/>
                          <a:gd name="connsiteX412" fmla="*/ 690282 w 2657256"/>
                          <a:gd name="connsiteY412" fmla="*/ 2895752 h 3370881"/>
                          <a:gd name="connsiteX413" fmla="*/ 699247 w 2657256"/>
                          <a:gd name="connsiteY413" fmla="*/ 2940576 h 3370881"/>
                          <a:gd name="connsiteX414" fmla="*/ 703729 w 2657256"/>
                          <a:gd name="connsiteY414" fmla="*/ 2967470 h 3370881"/>
                          <a:gd name="connsiteX415" fmla="*/ 717176 w 2657256"/>
                          <a:gd name="connsiteY415" fmla="*/ 2994364 h 3370881"/>
                          <a:gd name="connsiteX416" fmla="*/ 735106 w 2657256"/>
                          <a:gd name="connsiteY416" fmla="*/ 3052634 h 3370881"/>
                          <a:gd name="connsiteX417" fmla="*/ 739588 w 2657256"/>
                          <a:gd name="connsiteY417" fmla="*/ 3079529 h 3370881"/>
                          <a:gd name="connsiteX418" fmla="*/ 762000 w 2657256"/>
                          <a:gd name="connsiteY418" fmla="*/ 3142281 h 3370881"/>
                          <a:gd name="connsiteX419" fmla="*/ 766482 w 2657256"/>
                          <a:gd name="connsiteY419" fmla="*/ 3231929 h 3370881"/>
                          <a:gd name="connsiteX420" fmla="*/ 770965 w 2657256"/>
                          <a:gd name="connsiteY420" fmla="*/ 3254340 h 3370881"/>
                          <a:gd name="connsiteX421" fmla="*/ 775447 w 2657256"/>
                          <a:gd name="connsiteY421" fmla="*/ 3285717 h 3370881"/>
                          <a:gd name="connsiteX422" fmla="*/ 748553 w 2657256"/>
                          <a:gd name="connsiteY422" fmla="*/ 3335023 h 3370881"/>
                          <a:gd name="connsiteX423" fmla="*/ 721659 w 2657256"/>
                          <a:gd name="connsiteY423" fmla="*/ 3343987 h 3370881"/>
                          <a:gd name="connsiteX424" fmla="*/ 708212 w 2657256"/>
                          <a:gd name="connsiteY424" fmla="*/ 3348470 h 3370881"/>
                          <a:gd name="connsiteX425" fmla="*/ 623047 w 2657256"/>
                          <a:gd name="connsiteY425" fmla="*/ 3330540 h 3370881"/>
                          <a:gd name="connsiteX426" fmla="*/ 609600 w 2657256"/>
                          <a:gd name="connsiteY426" fmla="*/ 3308129 h 3370881"/>
                          <a:gd name="connsiteX427" fmla="*/ 591670 w 2657256"/>
                          <a:gd name="connsiteY427" fmla="*/ 3267787 h 3370881"/>
                          <a:gd name="connsiteX428" fmla="*/ 560294 w 2657256"/>
                          <a:gd name="connsiteY428" fmla="*/ 3209517 h 3370881"/>
                          <a:gd name="connsiteX429" fmla="*/ 551329 w 2657256"/>
                          <a:gd name="connsiteY429" fmla="*/ 3196070 h 3370881"/>
                          <a:gd name="connsiteX430" fmla="*/ 528918 w 2657256"/>
                          <a:gd name="connsiteY430" fmla="*/ 3173658 h 3370881"/>
                          <a:gd name="connsiteX431" fmla="*/ 519953 w 2657256"/>
                          <a:gd name="connsiteY431" fmla="*/ 3128834 h 3370881"/>
                          <a:gd name="connsiteX432" fmla="*/ 524435 w 2657256"/>
                          <a:gd name="connsiteY432" fmla="*/ 3101940 h 3370881"/>
                          <a:gd name="connsiteX433" fmla="*/ 528918 w 2657256"/>
                          <a:gd name="connsiteY433" fmla="*/ 3088493 h 3370881"/>
                          <a:gd name="connsiteX434" fmla="*/ 542365 w 2657256"/>
                          <a:gd name="connsiteY434" fmla="*/ 3052634 h 3370881"/>
                          <a:gd name="connsiteX435" fmla="*/ 484094 w 2657256"/>
                          <a:gd name="connsiteY435" fmla="*/ 2886787 h 3370881"/>
                          <a:gd name="connsiteX436" fmla="*/ 443753 w 2657256"/>
                          <a:gd name="connsiteY436" fmla="*/ 2779211 h 3370881"/>
                          <a:gd name="connsiteX437" fmla="*/ 439270 w 2657256"/>
                          <a:gd name="connsiteY437" fmla="*/ 2752317 h 3370881"/>
                          <a:gd name="connsiteX438" fmla="*/ 430306 w 2657256"/>
                          <a:gd name="connsiteY438" fmla="*/ 2716458 h 3370881"/>
                          <a:gd name="connsiteX439" fmla="*/ 425823 w 2657256"/>
                          <a:gd name="connsiteY439" fmla="*/ 2680599 h 3370881"/>
                          <a:gd name="connsiteX440" fmla="*/ 398929 w 2657256"/>
                          <a:gd name="connsiteY440" fmla="*/ 2599917 h 3370881"/>
                          <a:gd name="connsiteX441" fmla="*/ 385482 w 2657256"/>
                          <a:gd name="connsiteY441" fmla="*/ 2568540 h 3370881"/>
                          <a:gd name="connsiteX442" fmla="*/ 381000 w 2657256"/>
                          <a:gd name="connsiteY442" fmla="*/ 2550611 h 3370881"/>
                          <a:gd name="connsiteX443" fmla="*/ 372035 w 2657256"/>
                          <a:gd name="connsiteY443" fmla="*/ 2483376 h 3370881"/>
                          <a:gd name="connsiteX444" fmla="*/ 367553 w 2657256"/>
                          <a:gd name="connsiteY444" fmla="*/ 2469929 h 3370881"/>
                          <a:gd name="connsiteX445" fmla="*/ 407894 w 2657256"/>
                          <a:gd name="connsiteY445" fmla="*/ 2451999 h 3370881"/>
                          <a:gd name="connsiteX446" fmla="*/ 515470 w 2657256"/>
                          <a:gd name="connsiteY446" fmla="*/ 2407176 h 3370881"/>
                          <a:gd name="connsiteX447" fmla="*/ 578223 w 2657256"/>
                          <a:gd name="connsiteY447" fmla="*/ 2353387 h 3370881"/>
                          <a:gd name="connsiteX448" fmla="*/ 587188 w 2657256"/>
                          <a:gd name="connsiteY448" fmla="*/ 2330976 h 3370881"/>
                          <a:gd name="connsiteX449" fmla="*/ 614082 w 2657256"/>
                          <a:gd name="connsiteY449" fmla="*/ 2254776 h 3370881"/>
                          <a:gd name="connsiteX450" fmla="*/ 649941 w 2657256"/>
                          <a:gd name="connsiteY450" fmla="*/ 2200987 h 3370881"/>
                          <a:gd name="connsiteX451" fmla="*/ 690282 w 2657256"/>
                          <a:gd name="connsiteY451" fmla="*/ 2174093 h 3370881"/>
                          <a:gd name="connsiteX452" fmla="*/ 703729 w 2657256"/>
                          <a:gd name="connsiteY452" fmla="*/ 2165129 h 3370881"/>
                          <a:gd name="connsiteX453" fmla="*/ 739588 w 2657256"/>
                          <a:gd name="connsiteY453" fmla="*/ 2147199 h 3370881"/>
                          <a:gd name="connsiteX454" fmla="*/ 708212 w 2657256"/>
                          <a:gd name="connsiteY454" fmla="*/ 2187540 h 3370881"/>
                          <a:gd name="connsiteX455" fmla="*/ 654423 w 2657256"/>
                          <a:gd name="connsiteY455" fmla="*/ 2241329 h 3370881"/>
                          <a:gd name="connsiteX456" fmla="*/ 636494 w 2657256"/>
                          <a:gd name="connsiteY456" fmla="*/ 2259258 h 3370881"/>
                          <a:gd name="connsiteX457" fmla="*/ 614082 w 2657256"/>
                          <a:gd name="connsiteY457" fmla="*/ 2286152 h 3370881"/>
                          <a:gd name="connsiteX458" fmla="*/ 592179 w 2657256"/>
                          <a:gd name="connsiteY458" fmla="*/ 2282347 h 3370881"/>
                          <a:gd name="connsiteX459" fmla="*/ 555980 w 2657256"/>
                          <a:gd name="connsiteY459" fmla="*/ 2313892 h 3370881"/>
                          <a:gd name="connsiteX460" fmla="*/ 524435 w 2657256"/>
                          <a:gd name="connsiteY460" fmla="*/ 2348905 h 3370881"/>
                          <a:gd name="connsiteX461" fmla="*/ 502023 w 2657256"/>
                          <a:gd name="connsiteY461" fmla="*/ 2362352 h 3370881"/>
                          <a:gd name="connsiteX462" fmla="*/ 461682 w 2657256"/>
                          <a:gd name="connsiteY462" fmla="*/ 2389246 h 3370881"/>
                          <a:gd name="connsiteX463" fmla="*/ 448235 w 2657256"/>
                          <a:gd name="connsiteY463" fmla="*/ 2398211 h 3370881"/>
                          <a:gd name="connsiteX464" fmla="*/ 430306 w 2657256"/>
                          <a:gd name="connsiteY464" fmla="*/ 2407176 h 3370881"/>
                          <a:gd name="connsiteX465" fmla="*/ 412376 w 2657256"/>
                          <a:gd name="connsiteY465" fmla="*/ 2420623 h 3370881"/>
                          <a:gd name="connsiteX466" fmla="*/ 389965 w 2657256"/>
                          <a:gd name="connsiteY466" fmla="*/ 2429587 h 3370881"/>
                          <a:gd name="connsiteX467" fmla="*/ 372035 w 2657256"/>
                          <a:gd name="connsiteY467" fmla="*/ 2443034 h 3370881"/>
                          <a:gd name="connsiteX468" fmla="*/ 318247 w 2657256"/>
                          <a:gd name="connsiteY468" fmla="*/ 2474411 h 3370881"/>
                          <a:gd name="connsiteX469" fmla="*/ 304800 w 2657256"/>
                          <a:gd name="connsiteY469" fmla="*/ 2492340 h 3370881"/>
                          <a:gd name="connsiteX470" fmla="*/ 282388 w 2657256"/>
                          <a:gd name="connsiteY470" fmla="*/ 2519234 h 3370881"/>
                          <a:gd name="connsiteX471" fmla="*/ 295835 w 2657256"/>
                          <a:gd name="connsiteY471" fmla="*/ 2815070 h 3370881"/>
                          <a:gd name="connsiteX472" fmla="*/ 300318 w 2657256"/>
                          <a:gd name="connsiteY472" fmla="*/ 2837481 h 3370881"/>
                          <a:gd name="connsiteX473" fmla="*/ 304800 w 2657256"/>
                          <a:gd name="connsiteY473" fmla="*/ 2868858 h 3370881"/>
                          <a:gd name="connsiteX474" fmla="*/ 309282 w 2657256"/>
                          <a:gd name="connsiteY474" fmla="*/ 2927129 h 3370881"/>
                          <a:gd name="connsiteX475" fmla="*/ 322729 w 2657256"/>
                          <a:gd name="connsiteY475" fmla="*/ 2985399 h 3370881"/>
                          <a:gd name="connsiteX476" fmla="*/ 327212 w 2657256"/>
                          <a:gd name="connsiteY476" fmla="*/ 3012293 h 3370881"/>
                          <a:gd name="connsiteX477" fmla="*/ 331694 w 2657256"/>
                          <a:gd name="connsiteY477" fmla="*/ 3043670 h 3370881"/>
                          <a:gd name="connsiteX478" fmla="*/ 345141 w 2657256"/>
                          <a:gd name="connsiteY478" fmla="*/ 3070564 h 3370881"/>
                          <a:gd name="connsiteX479" fmla="*/ 367553 w 2657256"/>
                          <a:gd name="connsiteY479" fmla="*/ 3124352 h 3370881"/>
                          <a:gd name="connsiteX480" fmla="*/ 381000 w 2657256"/>
                          <a:gd name="connsiteY480" fmla="*/ 3182623 h 3370881"/>
                          <a:gd name="connsiteX481" fmla="*/ 389965 w 2657256"/>
                          <a:gd name="connsiteY481" fmla="*/ 3196070 h 3370881"/>
                          <a:gd name="connsiteX482" fmla="*/ 394447 w 2657256"/>
                          <a:gd name="connsiteY482" fmla="*/ 3213999 h 3370881"/>
                          <a:gd name="connsiteX483" fmla="*/ 412376 w 2657256"/>
                          <a:gd name="connsiteY483" fmla="*/ 3245376 h 3370881"/>
                          <a:gd name="connsiteX484" fmla="*/ 416859 w 2657256"/>
                          <a:gd name="connsiteY484" fmla="*/ 3258823 h 3370881"/>
                          <a:gd name="connsiteX485" fmla="*/ 425823 w 2657256"/>
                          <a:gd name="connsiteY485" fmla="*/ 3272270 h 3370881"/>
                          <a:gd name="connsiteX486" fmla="*/ 439270 w 2657256"/>
                          <a:gd name="connsiteY486" fmla="*/ 3303646 h 3370881"/>
                          <a:gd name="connsiteX487" fmla="*/ 439270 w 2657256"/>
                          <a:gd name="connsiteY487" fmla="*/ 3352952 h 3370881"/>
                          <a:gd name="connsiteX488" fmla="*/ 430306 w 2657256"/>
                          <a:gd name="connsiteY488" fmla="*/ 3366399 h 3370881"/>
                          <a:gd name="connsiteX489" fmla="*/ 412376 w 2657256"/>
                          <a:gd name="connsiteY489" fmla="*/ 3370881 h 3370881"/>
                          <a:gd name="connsiteX490" fmla="*/ 295835 w 2657256"/>
                          <a:gd name="connsiteY490" fmla="*/ 3357434 h 3370881"/>
                          <a:gd name="connsiteX491" fmla="*/ 264459 w 2657256"/>
                          <a:gd name="connsiteY491" fmla="*/ 3276752 h 3370881"/>
                          <a:gd name="connsiteX492" fmla="*/ 259976 w 2657256"/>
                          <a:gd name="connsiteY492" fmla="*/ 3240893 h 3370881"/>
                          <a:gd name="connsiteX493" fmla="*/ 246529 w 2657256"/>
                          <a:gd name="connsiteY493" fmla="*/ 3178140 h 3370881"/>
                          <a:gd name="connsiteX494" fmla="*/ 237565 w 2657256"/>
                          <a:gd name="connsiteY494" fmla="*/ 3084011 h 3370881"/>
                          <a:gd name="connsiteX495" fmla="*/ 228600 w 2657256"/>
                          <a:gd name="connsiteY495" fmla="*/ 3057117 h 3370881"/>
                          <a:gd name="connsiteX496" fmla="*/ 219635 w 2657256"/>
                          <a:gd name="connsiteY496" fmla="*/ 3021258 h 3370881"/>
                          <a:gd name="connsiteX497" fmla="*/ 206188 w 2657256"/>
                          <a:gd name="connsiteY497" fmla="*/ 2980917 h 3370881"/>
                          <a:gd name="connsiteX498" fmla="*/ 201706 w 2657256"/>
                          <a:gd name="connsiteY498" fmla="*/ 2949540 h 3370881"/>
                          <a:gd name="connsiteX499" fmla="*/ 197223 w 2657256"/>
                          <a:gd name="connsiteY499" fmla="*/ 2927129 h 3370881"/>
                          <a:gd name="connsiteX500" fmla="*/ 192741 w 2657256"/>
                          <a:gd name="connsiteY500" fmla="*/ 2891270 h 3370881"/>
                          <a:gd name="connsiteX501" fmla="*/ 188259 w 2657256"/>
                          <a:gd name="connsiteY501" fmla="*/ 2850929 h 3370881"/>
                          <a:gd name="connsiteX502" fmla="*/ 179294 w 2657256"/>
                          <a:gd name="connsiteY502" fmla="*/ 2824034 h 3370881"/>
                          <a:gd name="connsiteX503" fmla="*/ 165847 w 2657256"/>
                          <a:gd name="connsiteY503" fmla="*/ 2774729 h 3370881"/>
                          <a:gd name="connsiteX504" fmla="*/ 161365 w 2657256"/>
                          <a:gd name="connsiteY504" fmla="*/ 2747834 h 3370881"/>
                          <a:gd name="connsiteX505" fmla="*/ 156882 w 2657256"/>
                          <a:gd name="connsiteY505" fmla="*/ 2559576 h 3370881"/>
                          <a:gd name="connsiteX506" fmla="*/ 152400 w 2657256"/>
                          <a:gd name="connsiteY506" fmla="*/ 2519234 h 3370881"/>
                          <a:gd name="connsiteX507" fmla="*/ 118035 w 2657256"/>
                          <a:gd name="connsiteY507" fmla="*/ 2400004 h 3370881"/>
                          <a:gd name="connsiteX508" fmla="*/ 117048 w 2657256"/>
                          <a:gd name="connsiteY508" fmla="*/ 2344423 h 3370881"/>
                          <a:gd name="connsiteX509" fmla="*/ 100106 w 2657256"/>
                          <a:gd name="connsiteY509" fmla="*/ 2330976 h 3370881"/>
                          <a:gd name="connsiteX510" fmla="*/ 138953 w 2657256"/>
                          <a:gd name="connsiteY510" fmla="*/ 2313046 h 3370881"/>
                          <a:gd name="connsiteX511" fmla="*/ 152400 w 2657256"/>
                          <a:gd name="connsiteY511" fmla="*/ 2304081 h 3370881"/>
                          <a:gd name="connsiteX512" fmla="*/ 170329 w 2657256"/>
                          <a:gd name="connsiteY512" fmla="*/ 2259258 h 3370881"/>
                          <a:gd name="connsiteX513" fmla="*/ 188259 w 2657256"/>
                          <a:gd name="connsiteY513" fmla="*/ 2223399 h 3370881"/>
                          <a:gd name="connsiteX514" fmla="*/ 206188 w 2657256"/>
                          <a:gd name="connsiteY514" fmla="*/ 2187540 h 3370881"/>
                          <a:gd name="connsiteX515" fmla="*/ 210670 w 2657256"/>
                          <a:gd name="connsiteY515" fmla="*/ 2174093 h 3370881"/>
                          <a:gd name="connsiteX516" fmla="*/ 219635 w 2657256"/>
                          <a:gd name="connsiteY516" fmla="*/ 2115823 h 3370881"/>
                          <a:gd name="connsiteX517" fmla="*/ 210670 w 2657256"/>
                          <a:gd name="connsiteY517" fmla="*/ 1958940 h 3370881"/>
                          <a:gd name="connsiteX518" fmla="*/ 192741 w 2657256"/>
                          <a:gd name="connsiteY518" fmla="*/ 1923081 h 3370881"/>
                          <a:gd name="connsiteX519" fmla="*/ 179294 w 2657256"/>
                          <a:gd name="connsiteY519" fmla="*/ 1891705 h 3370881"/>
                          <a:gd name="connsiteX520" fmla="*/ 165847 w 2657256"/>
                          <a:gd name="connsiteY520" fmla="*/ 1864811 h 3370881"/>
                          <a:gd name="connsiteX521" fmla="*/ 152400 w 2657256"/>
                          <a:gd name="connsiteY521" fmla="*/ 1833434 h 3370881"/>
                          <a:gd name="connsiteX522" fmla="*/ 143435 w 2657256"/>
                          <a:gd name="connsiteY522" fmla="*/ 1819987 h 3370881"/>
                          <a:gd name="connsiteX523" fmla="*/ 107576 w 2657256"/>
                          <a:gd name="connsiteY523" fmla="*/ 1784129 h 3370881"/>
                          <a:gd name="connsiteX524" fmla="*/ 94129 w 2657256"/>
                          <a:gd name="connsiteY524" fmla="*/ 1779646 h 3370881"/>
                          <a:gd name="connsiteX525" fmla="*/ 71718 w 2657256"/>
                          <a:gd name="connsiteY525" fmla="*/ 1770681 h 3370881"/>
                          <a:gd name="connsiteX526" fmla="*/ 58270 w 2657256"/>
                          <a:gd name="connsiteY526" fmla="*/ 1761717 h 3370881"/>
                          <a:gd name="connsiteX527" fmla="*/ 26894 w 2657256"/>
                          <a:gd name="connsiteY527" fmla="*/ 1730340 h 3370881"/>
                          <a:gd name="connsiteX528" fmla="*/ 0 w 2657256"/>
                          <a:gd name="connsiteY528" fmla="*/ 1707929 h 3370881"/>
                          <a:gd name="connsiteX0" fmla="*/ 0 w 2657256"/>
                          <a:gd name="connsiteY0" fmla="*/ 1707929 h 3370881"/>
                          <a:gd name="connsiteX1" fmla="*/ 22412 w 2657256"/>
                          <a:gd name="connsiteY1" fmla="*/ 1698964 h 3370881"/>
                          <a:gd name="connsiteX2" fmla="*/ 31376 w 2657256"/>
                          <a:gd name="connsiteY2" fmla="*/ 1681034 h 3370881"/>
                          <a:gd name="connsiteX3" fmla="*/ 44823 w 2657256"/>
                          <a:gd name="connsiteY3" fmla="*/ 1672070 h 3370881"/>
                          <a:gd name="connsiteX4" fmla="*/ 58270 w 2657256"/>
                          <a:gd name="connsiteY4" fmla="*/ 1654140 h 3370881"/>
                          <a:gd name="connsiteX5" fmla="*/ 76200 w 2657256"/>
                          <a:gd name="connsiteY5" fmla="*/ 1645176 h 3370881"/>
                          <a:gd name="connsiteX6" fmla="*/ 98612 w 2657256"/>
                          <a:gd name="connsiteY6" fmla="*/ 1636211 h 3370881"/>
                          <a:gd name="connsiteX7" fmla="*/ 125506 w 2657256"/>
                          <a:gd name="connsiteY7" fmla="*/ 1627246 h 3370881"/>
                          <a:gd name="connsiteX8" fmla="*/ 152400 w 2657256"/>
                          <a:gd name="connsiteY8" fmla="*/ 1609317 h 3370881"/>
                          <a:gd name="connsiteX9" fmla="*/ 170329 w 2657256"/>
                          <a:gd name="connsiteY9" fmla="*/ 1600352 h 3370881"/>
                          <a:gd name="connsiteX10" fmla="*/ 188259 w 2657256"/>
                          <a:gd name="connsiteY10" fmla="*/ 1582423 h 3370881"/>
                          <a:gd name="connsiteX11" fmla="*/ 228600 w 2657256"/>
                          <a:gd name="connsiteY11" fmla="*/ 1564493 h 3370881"/>
                          <a:gd name="connsiteX12" fmla="*/ 255494 w 2657256"/>
                          <a:gd name="connsiteY12" fmla="*/ 1546564 h 3370881"/>
                          <a:gd name="connsiteX13" fmla="*/ 300318 w 2657256"/>
                          <a:gd name="connsiteY13" fmla="*/ 1524152 h 3370881"/>
                          <a:gd name="connsiteX14" fmla="*/ 313765 w 2657256"/>
                          <a:gd name="connsiteY14" fmla="*/ 1515187 h 3370881"/>
                          <a:gd name="connsiteX15" fmla="*/ 340659 w 2657256"/>
                          <a:gd name="connsiteY15" fmla="*/ 1510705 h 3370881"/>
                          <a:gd name="connsiteX16" fmla="*/ 363070 w 2657256"/>
                          <a:gd name="connsiteY16" fmla="*/ 1506223 h 3370881"/>
                          <a:gd name="connsiteX17" fmla="*/ 389965 w 2657256"/>
                          <a:gd name="connsiteY17" fmla="*/ 1501740 h 3370881"/>
                          <a:gd name="connsiteX18" fmla="*/ 425823 w 2657256"/>
                          <a:gd name="connsiteY18" fmla="*/ 1497258 h 3370881"/>
                          <a:gd name="connsiteX19" fmla="*/ 470647 w 2657256"/>
                          <a:gd name="connsiteY19" fmla="*/ 1488293 h 3370881"/>
                          <a:gd name="connsiteX20" fmla="*/ 515470 w 2657256"/>
                          <a:gd name="connsiteY20" fmla="*/ 1479329 h 3370881"/>
                          <a:gd name="connsiteX21" fmla="*/ 528918 w 2657256"/>
                          <a:gd name="connsiteY21" fmla="*/ 1470364 h 3370881"/>
                          <a:gd name="connsiteX22" fmla="*/ 600635 w 2657256"/>
                          <a:gd name="connsiteY22" fmla="*/ 1456917 h 3370881"/>
                          <a:gd name="connsiteX23" fmla="*/ 690282 w 2657256"/>
                          <a:gd name="connsiteY23" fmla="*/ 1447952 h 3370881"/>
                          <a:gd name="connsiteX24" fmla="*/ 793376 w 2657256"/>
                          <a:gd name="connsiteY24" fmla="*/ 1452434 h 3370881"/>
                          <a:gd name="connsiteX25" fmla="*/ 874059 w 2657256"/>
                          <a:gd name="connsiteY25" fmla="*/ 1465881 h 3370881"/>
                          <a:gd name="connsiteX26" fmla="*/ 914400 w 2657256"/>
                          <a:gd name="connsiteY26" fmla="*/ 1470364 h 3370881"/>
                          <a:gd name="connsiteX27" fmla="*/ 1030941 w 2657256"/>
                          <a:gd name="connsiteY27" fmla="*/ 1483811 h 3370881"/>
                          <a:gd name="connsiteX28" fmla="*/ 1151965 w 2657256"/>
                          <a:gd name="connsiteY28" fmla="*/ 1492776 h 3370881"/>
                          <a:gd name="connsiteX29" fmla="*/ 1281953 w 2657256"/>
                          <a:gd name="connsiteY29" fmla="*/ 1501740 h 3370881"/>
                          <a:gd name="connsiteX30" fmla="*/ 1465729 w 2657256"/>
                          <a:gd name="connsiteY30" fmla="*/ 1497258 h 3370881"/>
                          <a:gd name="connsiteX31" fmla="*/ 1510553 w 2657256"/>
                          <a:gd name="connsiteY31" fmla="*/ 1492776 h 3370881"/>
                          <a:gd name="connsiteX32" fmla="*/ 1582270 w 2657256"/>
                          <a:gd name="connsiteY32" fmla="*/ 1461399 h 3370881"/>
                          <a:gd name="connsiteX33" fmla="*/ 1604682 w 2657256"/>
                          <a:gd name="connsiteY33" fmla="*/ 1456917 h 3370881"/>
                          <a:gd name="connsiteX34" fmla="*/ 1622612 w 2657256"/>
                          <a:gd name="connsiteY34" fmla="*/ 1447952 h 3370881"/>
                          <a:gd name="connsiteX35" fmla="*/ 1645023 w 2657256"/>
                          <a:gd name="connsiteY35" fmla="*/ 1438987 h 3370881"/>
                          <a:gd name="connsiteX36" fmla="*/ 1662953 w 2657256"/>
                          <a:gd name="connsiteY36" fmla="*/ 1425540 h 3370881"/>
                          <a:gd name="connsiteX37" fmla="*/ 1698812 w 2657256"/>
                          <a:gd name="connsiteY37" fmla="*/ 1407611 h 3370881"/>
                          <a:gd name="connsiteX38" fmla="*/ 1739153 w 2657256"/>
                          <a:gd name="connsiteY38" fmla="*/ 1380717 h 3370881"/>
                          <a:gd name="connsiteX39" fmla="*/ 1752600 w 2657256"/>
                          <a:gd name="connsiteY39" fmla="*/ 1367270 h 3370881"/>
                          <a:gd name="connsiteX40" fmla="*/ 1775012 w 2657256"/>
                          <a:gd name="connsiteY40" fmla="*/ 1353823 h 3370881"/>
                          <a:gd name="connsiteX41" fmla="*/ 1797423 w 2657256"/>
                          <a:gd name="connsiteY41" fmla="*/ 1335893 h 3370881"/>
                          <a:gd name="connsiteX42" fmla="*/ 1810870 w 2657256"/>
                          <a:gd name="connsiteY42" fmla="*/ 1304517 h 3370881"/>
                          <a:gd name="connsiteX43" fmla="*/ 1815353 w 2657256"/>
                          <a:gd name="connsiteY43" fmla="*/ 1291070 h 3370881"/>
                          <a:gd name="connsiteX44" fmla="*/ 1801906 w 2657256"/>
                          <a:gd name="connsiteY44" fmla="*/ 1138670 h 3370881"/>
                          <a:gd name="connsiteX45" fmla="*/ 1792941 w 2657256"/>
                          <a:gd name="connsiteY45" fmla="*/ 1125223 h 3370881"/>
                          <a:gd name="connsiteX46" fmla="*/ 1757082 w 2657256"/>
                          <a:gd name="connsiteY46" fmla="*/ 1093846 h 3370881"/>
                          <a:gd name="connsiteX47" fmla="*/ 1730188 w 2657256"/>
                          <a:gd name="connsiteY47" fmla="*/ 1066952 h 3370881"/>
                          <a:gd name="connsiteX48" fmla="*/ 1703294 w 2657256"/>
                          <a:gd name="connsiteY48" fmla="*/ 1049023 h 3370881"/>
                          <a:gd name="connsiteX49" fmla="*/ 1622612 w 2657256"/>
                          <a:gd name="connsiteY49" fmla="*/ 1053505 h 3370881"/>
                          <a:gd name="connsiteX50" fmla="*/ 1595718 w 2657256"/>
                          <a:gd name="connsiteY50" fmla="*/ 1062470 h 3370881"/>
                          <a:gd name="connsiteX51" fmla="*/ 1573306 w 2657256"/>
                          <a:gd name="connsiteY51" fmla="*/ 1066952 h 3370881"/>
                          <a:gd name="connsiteX52" fmla="*/ 1453385 w 2657256"/>
                          <a:gd name="connsiteY52" fmla="*/ 1082761 h 3370881"/>
                          <a:gd name="connsiteX53" fmla="*/ 1326776 w 2657256"/>
                          <a:gd name="connsiteY53" fmla="*/ 1062470 h 3370881"/>
                          <a:gd name="connsiteX54" fmla="*/ 1308847 w 2657256"/>
                          <a:gd name="connsiteY54" fmla="*/ 1057987 h 3370881"/>
                          <a:gd name="connsiteX55" fmla="*/ 1277470 w 2657256"/>
                          <a:gd name="connsiteY55" fmla="*/ 1053505 h 3370881"/>
                          <a:gd name="connsiteX56" fmla="*/ 1259541 w 2657256"/>
                          <a:gd name="connsiteY56" fmla="*/ 1049023 h 3370881"/>
                          <a:gd name="connsiteX57" fmla="*/ 1232647 w 2657256"/>
                          <a:gd name="connsiteY57" fmla="*/ 1044540 h 3370881"/>
                          <a:gd name="connsiteX58" fmla="*/ 1053353 w 2657256"/>
                          <a:gd name="connsiteY58" fmla="*/ 1049023 h 3370881"/>
                          <a:gd name="connsiteX59" fmla="*/ 1035423 w 2657256"/>
                          <a:gd name="connsiteY59" fmla="*/ 1053505 h 3370881"/>
                          <a:gd name="connsiteX60" fmla="*/ 1008529 w 2657256"/>
                          <a:gd name="connsiteY60" fmla="*/ 1057987 h 3370881"/>
                          <a:gd name="connsiteX61" fmla="*/ 995082 w 2657256"/>
                          <a:gd name="connsiteY61" fmla="*/ 1062470 h 3370881"/>
                          <a:gd name="connsiteX62" fmla="*/ 945776 w 2657256"/>
                          <a:gd name="connsiteY62" fmla="*/ 1031093 h 3370881"/>
                          <a:gd name="connsiteX63" fmla="*/ 941294 w 2657256"/>
                          <a:gd name="connsiteY63" fmla="*/ 1017646 h 3370881"/>
                          <a:gd name="connsiteX64" fmla="*/ 932329 w 2657256"/>
                          <a:gd name="connsiteY64" fmla="*/ 919034 h 3370881"/>
                          <a:gd name="connsiteX65" fmla="*/ 914400 w 2657256"/>
                          <a:gd name="connsiteY65" fmla="*/ 901105 h 3370881"/>
                          <a:gd name="connsiteX66" fmla="*/ 918882 w 2657256"/>
                          <a:gd name="connsiteY66" fmla="*/ 869729 h 3370881"/>
                          <a:gd name="connsiteX67" fmla="*/ 941294 w 2657256"/>
                          <a:gd name="connsiteY67" fmla="*/ 865246 h 3370881"/>
                          <a:gd name="connsiteX68" fmla="*/ 959223 w 2657256"/>
                          <a:gd name="connsiteY68" fmla="*/ 851799 h 3370881"/>
                          <a:gd name="connsiteX69" fmla="*/ 990600 w 2657256"/>
                          <a:gd name="connsiteY69" fmla="*/ 847317 h 3370881"/>
                          <a:gd name="connsiteX70" fmla="*/ 1129553 w 2657256"/>
                          <a:gd name="connsiteY70" fmla="*/ 838352 h 3370881"/>
                          <a:gd name="connsiteX71" fmla="*/ 1147482 w 2657256"/>
                          <a:gd name="connsiteY71" fmla="*/ 829387 h 3370881"/>
                          <a:gd name="connsiteX72" fmla="*/ 1178859 w 2657256"/>
                          <a:gd name="connsiteY72" fmla="*/ 806976 h 3370881"/>
                          <a:gd name="connsiteX73" fmla="*/ 1192306 w 2657256"/>
                          <a:gd name="connsiteY73" fmla="*/ 793529 h 3370881"/>
                          <a:gd name="connsiteX74" fmla="*/ 1214718 w 2657256"/>
                          <a:gd name="connsiteY74" fmla="*/ 784564 h 3370881"/>
                          <a:gd name="connsiteX75" fmla="*/ 1241612 w 2657256"/>
                          <a:gd name="connsiteY75" fmla="*/ 771117 h 3370881"/>
                          <a:gd name="connsiteX76" fmla="*/ 1277470 w 2657256"/>
                          <a:gd name="connsiteY76" fmla="*/ 753187 h 3370881"/>
                          <a:gd name="connsiteX77" fmla="*/ 1295400 w 2657256"/>
                          <a:gd name="connsiteY77" fmla="*/ 730776 h 3370881"/>
                          <a:gd name="connsiteX78" fmla="*/ 1317812 w 2657256"/>
                          <a:gd name="connsiteY78" fmla="*/ 708364 h 3370881"/>
                          <a:gd name="connsiteX79" fmla="*/ 1353670 w 2657256"/>
                          <a:gd name="connsiteY79" fmla="*/ 663540 h 3370881"/>
                          <a:gd name="connsiteX80" fmla="*/ 1371600 w 2657256"/>
                          <a:gd name="connsiteY80" fmla="*/ 636646 h 3370881"/>
                          <a:gd name="connsiteX81" fmla="*/ 1380565 w 2657256"/>
                          <a:gd name="connsiteY81" fmla="*/ 596305 h 3370881"/>
                          <a:gd name="connsiteX82" fmla="*/ 1385047 w 2657256"/>
                          <a:gd name="connsiteY82" fmla="*/ 582858 h 3370881"/>
                          <a:gd name="connsiteX83" fmla="*/ 1380565 w 2657256"/>
                          <a:gd name="connsiteY83" fmla="*/ 533552 h 3370881"/>
                          <a:gd name="connsiteX84" fmla="*/ 1367118 w 2657256"/>
                          <a:gd name="connsiteY84" fmla="*/ 524587 h 3370881"/>
                          <a:gd name="connsiteX85" fmla="*/ 1349188 w 2657256"/>
                          <a:gd name="connsiteY85" fmla="*/ 520105 h 3370881"/>
                          <a:gd name="connsiteX86" fmla="*/ 1326776 w 2657256"/>
                          <a:gd name="connsiteY86" fmla="*/ 511140 h 3370881"/>
                          <a:gd name="connsiteX87" fmla="*/ 1281953 w 2657256"/>
                          <a:gd name="connsiteY87" fmla="*/ 515623 h 3370881"/>
                          <a:gd name="connsiteX88" fmla="*/ 1250576 w 2657256"/>
                          <a:gd name="connsiteY88" fmla="*/ 529070 h 3370881"/>
                          <a:gd name="connsiteX89" fmla="*/ 1210235 w 2657256"/>
                          <a:gd name="connsiteY89" fmla="*/ 542517 h 3370881"/>
                          <a:gd name="connsiteX90" fmla="*/ 1183341 w 2657256"/>
                          <a:gd name="connsiteY90" fmla="*/ 555964 h 3370881"/>
                          <a:gd name="connsiteX91" fmla="*/ 1160929 w 2657256"/>
                          <a:gd name="connsiteY91" fmla="*/ 569411 h 3370881"/>
                          <a:gd name="connsiteX92" fmla="*/ 1134035 w 2657256"/>
                          <a:gd name="connsiteY92" fmla="*/ 578376 h 3370881"/>
                          <a:gd name="connsiteX93" fmla="*/ 1111623 w 2657256"/>
                          <a:gd name="connsiteY93" fmla="*/ 587340 h 3370881"/>
                          <a:gd name="connsiteX94" fmla="*/ 1084729 w 2657256"/>
                          <a:gd name="connsiteY94" fmla="*/ 596305 h 3370881"/>
                          <a:gd name="connsiteX95" fmla="*/ 986118 w 2657256"/>
                          <a:gd name="connsiteY95" fmla="*/ 591823 h 3370881"/>
                          <a:gd name="connsiteX96" fmla="*/ 927847 w 2657256"/>
                          <a:gd name="connsiteY96" fmla="*/ 578376 h 3370881"/>
                          <a:gd name="connsiteX97" fmla="*/ 896470 w 2657256"/>
                          <a:gd name="connsiteY97" fmla="*/ 555964 h 3370881"/>
                          <a:gd name="connsiteX98" fmla="*/ 883023 w 2657256"/>
                          <a:gd name="connsiteY98" fmla="*/ 546999 h 3370881"/>
                          <a:gd name="connsiteX99" fmla="*/ 865094 w 2657256"/>
                          <a:gd name="connsiteY99" fmla="*/ 497693 h 3370881"/>
                          <a:gd name="connsiteX100" fmla="*/ 869576 w 2657256"/>
                          <a:gd name="connsiteY100" fmla="*/ 403564 h 3370881"/>
                          <a:gd name="connsiteX101" fmla="*/ 874059 w 2657256"/>
                          <a:gd name="connsiteY101" fmla="*/ 385634 h 3370881"/>
                          <a:gd name="connsiteX102" fmla="*/ 883023 w 2657256"/>
                          <a:gd name="connsiteY102" fmla="*/ 372187 h 3370881"/>
                          <a:gd name="connsiteX103" fmla="*/ 909918 w 2657256"/>
                          <a:gd name="connsiteY103" fmla="*/ 363223 h 3370881"/>
                          <a:gd name="connsiteX104" fmla="*/ 914400 w 2657256"/>
                          <a:gd name="connsiteY104" fmla="*/ 385634 h 3370881"/>
                          <a:gd name="connsiteX105" fmla="*/ 909918 w 2657256"/>
                          <a:gd name="connsiteY105" fmla="*/ 408046 h 3370881"/>
                          <a:gd name="connsiteX106" fmla="*/ 900953 w 2657256"/>
                          <a:gd name="connsiteY106" fmla="*/ 466317 h 3370881"/>
                          <a:gd name="connsiteX107" fmla="*/ 905435 w 2657256"/>
                          <a:gd name="connsiteY107" fmla="*/ 515623 h 3370881"/>
                          <a:gd name="connsiteX108" fmla="*/ 932329 w 2657256"/>
                          <a:gd name="connsiteY108" fmla="*/ 551481 h 3370881"/>
                          <a:gd name="connsiteX109" fmla="*/ 954741 w 2657256"/>
                          <a:gd name="connsiteY109" fmla="*/ 560446 h 3370881"/>
                          <a:gd name="connsiteX110" fmla="*/ 972670 w 2657256"/>
                          <a:gd name="connsiteY110" fmla="*/ 569411 h 3370881"/>
                          <a:gd name="connsiteX111" fmla="*/ 1066800 w 2657256"/>
                          <a:gd name="connsiteY111" fmla="*/ 564929 h 3370881"/>
                          <a:gd name="connsiteX112" fmla="*/ 1111623 w 2657256"/>
                          <a:gd name="connsiteY112" fmla="*/ 551481 h 3370881"/>
                          <a:gd name="connsiteX113" fmla="*/ 1129553 w 2657256"/>
                          <a:gd name="connsiteY113" fmla="*/ 538034 h 3370881"/>
                          <a:gd name="connsiteX114" fmla="*/ 1156447 w 2657256"/>
                          <a:gd name="connsiteY114" fmla="*/ 511140 h 3370881"/>
                          <a:gd name="connsiteX115" fmla="*/ 1160929 w 2657256"/>
                          <a:gd name="connsiteY115" fmla="*/ 493211 h 3370881"/>
                          <a:gd name="connsiteX116" fmla="*/ 1178859 w 2657256"/>
                          <a:gd name="connsiteY116" fmla="*/ 331846 h 3370881"/>
                          <a:gd name="connsiteX117" fmla="*/ 1215315 w 2657256"/>
                          <a:gd name="connsiteY117" fmla="*/ 270289 h 3370881"/>
                          <a:gd name="connsiteX118" fmla="*/ 1214718 w 2657256"/>
                          <a:gd name="connsiteY118" fmla="*/ 367705 h 3370881"/>
                          <a:gd name="connsiteX119" fmla="*/ 1201270 w 2657256"/>
                          <a:gd name="connsiteY119" fmla="*/ 412529 h 3370881"/>
                          <a:gd name="connsiteX120" fmla="*/ 1210235 w 2657256"/>
                          <a:gd name="connsiteY120" fmla="*/ 461834 h 3370881"/>
                          <a:gd name="connsiteX121" fmla="*/ 1214718 w 2657256"/>
                          <a:gd name="connsiteY121" fmla="*/ 475281 h 3370881"/>
                          <a:gd name="connsiteX122" fmla="*/ 1228165 w 2657256"/>
                          <a:gd name="connsiteY122" fmla="*/ 484246 h 3370881"/>
                          <a:gd name="connsiteX123" fmla="*/ 1250576 w 2657256"/>
                          <a:gd name="connsiteY123" fmla="*/ 502176 h 3370881"/>
                          <a:gd name="connsiteX124" fmla="*/ 1317812 w 2657256"/>
                          <a:gd name="connsiteY124" fmla="*/ 497693 h 3370881"/>
                          <a:gd name="connsiteX125" fmla="*/ 1353670 w 2657256"/>
                          <a:gd name="connsiteY125" fmla="*/ 488729 h 3370881"/>
                          <a:gd name="connsiteX126" fmla="*/ 1506070 w 2657256"/>
                          <a:gd name="connsiteY126" fmla="*/ 457352 h 3370881"/>
                          <a:gd name="connsiteX127" fmla="*/ 1550894 w 2657256"/>
                          <a:gd name="connsiteY127" fmla="*/ 430458 h 3370881"/>
                          <a:gd name="connsiteX128" fmla="*/ 1564341 w 2657256"/>
                          <a:gd name="connsiteY128" fmla="*/ 417011 h 3370881"/>
                          <a:gd name="connsiteX129" fmla="*/ 1586753 w 2657256"/>
                          <a:gd name="connsiteY129" fmla="*/ 399081 h 3370881"/>
                          <a:gd name="connsiteX130" fmla="*/ 1595718 w 2657256"/>
                          <a:gd name="connsiteY130" fmla="*/ 381152 h 3370881"/>
                          <a:gd name="connsiteX131" fmla="*/ 1613139 w 2657256"/>
                          <a:gd name="connsiteY131" fmla="*/ 358910 h 3370881"/>
                          <a:gd name="connsiteX132" fmla="*/ 1620066 w 2657256"/>
                          <a:gd name="connsiteY132" fmla="*/ 291047 h 3370881"/>
                          <a:gd name="connsiteX133" fmla="*/ 1604852 w 2657256"/>
                          <a:gd name="connsiteY133" fmla="*/ 236279 h 3370881"/>
                          <a:gd name="connsiteX134" fmla="*/ 1537447 w 2657256"/>
                          <a:gd name="connsiteY134" fmla="*/ 188411 h 3370881"/>
                          <a:gd name="connsiteX135" fmla="*/ 1613647 w 2657256"/>
                          <a:gd name="connsiteY135" fmla="*/ 399081 h 3370881"/>
                          <a:gd name="connsiteX136" fmla="*/ 1627094 w 2657256"/>
                          <a:gd name="connsiteY136" fmla="*/ 417011 h 3370881"/>
                          <a:gd name="connsiteX137" fmla="*/ 1658470 w 2657256"/>
                          <a:gd name="connsiteY137" fmla="*/ 412529 h 3370881"/>
                          <a:gd name="connsiteX138" fmla="*/ 1685365 w 2657256"/>
                          <a:gd name="connsiteY138" fmla="*/ 390117 h 3370881"/>
                          <a:gd name="connsiteX139" fmla="*/ 1694329 w 2657256"/>
                          <a:gd name="connsiteY139" fmla="*/ 376670 h 3370881"/>
                          <a:gd name="connsiteX140" fmla="*/ 1734670 w 2657256"/>
                          <a:gd name="connsiteY140" fmla="*/ 354258 h 3370881"/>
                          <a:gd name="connsiteX141" fmla="*/ 1743635 w 2657256"/>
                          <a:gd name="connsiteY141" fmla="*/ 340811 h 3370881"/>
                          <a:gd name="connsiteX142" fmla="*/ 1757082 w 2657256"/>
                          <a:gd name="connsiteY142" fmla="*/ 336329 h 3370881"/>
                          <a:gd name="connsiteX143" fmla="*/ 1843909 w 2657256"/>
                          <a:gd name="connsiteY143" fmla="*/ 262341 h 3370881"/>
                          <a:gd name="connsiteX144" fmla="*/ 1874221 w 2657256"/>
                          <a:gd name="connsiteY144" fmla="*/ 202194 h 3370881"/>
                          <a:gd name="connsiteX145" fmla="*/ 1828094 w 2657256"/>
                          <a:gd name="connsiteY145" fmla="*/ 136767 h 3370881"/>
                          <a:gd name="connsiteX146" fmla="*/ 1772023 w 2657256"/>
                          <a:gd name="connsiteY146" fmla="*/ 77249 h 3370881"/>
                          <a:gd name="connsiteX147" fmla="*/ 1948888 w 2657256"/>
                          <a:gd name="connsiteY147" fmla="*/ 178018 h 3370881"/>
                          <a:gd name="connsiteX148" fmla="*/ 1952362 w 2657256"/>
                          <a:gd name="connsiteY148" fmla="*/ 254265 h 3370881"/>
                          <a:gd name="connsiteX149" fmla="*/ 1874221 w 2657256"/>
                          <a:gd name="connsiteY149" fmla="*/ 318698 h 3370881"/>
                          <a:gd name="connsiteX150" fmla="*/ 1788459 w 2657256"/>
                          <a:gd name="connsiteY150" fmla="*/ 367705 h 3370881"/>
                          <a:gd name="connsiteX151" fmla="*/ 1761565 w 2657256"/>
                          <a:gd name="connsiteY151" fmla="*/ 390117 h 3370881"/>
                          <a:gd name="connsiteX152" fmla="*/ 1783976 w 2657256"/>
                          <a:gd name="connsiteY152" fmla="*/ 399081 h 3370881"/>
                          <a:gd name="connsiteX153" fmla="*/ 1878106 w 2657256"/>
                          <a:gd name="connsiteY153" fmla="*/ 390117 h 3370881"/>
                          <a:gd name="connsiteX154" fmla="*/ 1891553 w 2657256"/>
                          <a:gd name="connsiteY154" fmla="*/ 381152 h 3370881"/>
                          <a:gd name="connsiteX155" fmla="*/ 1918447 w 2657256"/>
                          <a:gd name="connsiteY155" fmla="*/ 372187 h 3370881"/>
                          <a:gd name="connsiteX156" fmla="*/ 1940859 w 2657256"/>
                          <a:gd name="connsiteY156" fmla="*/ 358740 h 3370881"/>
                          <a:gd name="connsiteX157" fmla="*/ 1954306 w 2657256"/>
                          <a:gd name="connsiteY157" fmla="*/ 354258 h 3370881"/>
                          <a:gd name="connsiteX158" fmla="*/ 2087270 w 2657256"/>
                          <a:gd name="connsiteY158" fmla="*/ 218082 h 3370881"/>
                          <a:gd name="connsiteX159" fmla="*/ 2064254 w 2657256"/>
                          <a:gd name="connsiteY159" fmla="*/ 20406 h 3370881"/>
                          <a:gd name="connsiteX160" fmla="*/ 2169347 w 2657256"/>
                          <a:gd name="connsiteY160" fmla="*/ 104479 h 3370881"/>
                          <a:gd name="connsiteX161" fmla="*/ 2167479 w 2657256"/>
                          <a:gd name="connsiteY161" fmla="*/ 234168 h 3370881"/>
                          <a:gd name="connsiteX162" fmla="*/ 2144900 w 2657256"/>
                          <a:gd name="connsiteY162" fmla="*/ 271231 h 3370881"/>
                          <a:gd name="connsiteX163" fmla="*/ 2096795 w 2657256"/>
                          <a:gd name="connsiteY163" fmla="*/ 316507 h 3370881"/>
                          <a:gd name="connsiteX164" fmla="*/ 1999129 w 2657256"/>
                          <a:gd name="connsiteY164" fmla="*/ 358740 h 3370881"/>
                          <a:gd name="connsiteX165" fmla="*/ 1994647 w 2657256"/>
                          <a:gd name="connsiteY165" fmla="*/ 372187 h 3370881"/>
                          <a:gd name="connsiteX166" fmla="*/ 2039470 w 2657256"/>
                          <a:gd name="connsiteY166" fmla="*/ 390117 h 3370881"/>
                          <a:gd name="connsiteX167" fmla="*/ 2115670 w 2657256"/>
                          <a:gd name="connsiteY167" fmla="*/ 390117 h 3370881"/>
                          <a:gd name="connsiteX168" fmla="*/ 2160494 w 2657256"/>
                          <a:gd name="connsiteY168" fmla="*/ 376670 h 3370881"/>
                          <a:gd name="connsiteX169" fmla="*/ 2191870 w 2657256"/>
                          <a:gd name="connsiteY169" fmla="*/ 363223 h 3370881"/>
                          <a:gd name="connsiteX170" fmla="*/ 2205318 w 2657256"/>
                          <a:gd name="connsiteY170" fmla="*/ 358740 h 3370881"/>
                          <a:gd name="connsiteX171" fmla="*/ 2232212 w 2657256"/>
                          <a:gd name="connsiteY171" fmla="*/ 340811 h 3370881"/>
                          <a:gd name="connsiteX172" fmla="*/ 2312894 w 2657256"/>
                          <a:gd name="connsiteY172" fmla="*/ 183929 h 3370881"/>
                          <a:gd name="connsiteX173" fmla="*/ 2339788 w 2657256"/>
                          <a:gd name="connsiteY173" fmla="*/ 151 h 3370881"/>
                          <a:gd name="connsiteX174" fmla="*/ 2357718 w 2657256"/>
                          <a:gd name="connsiteY174" fmla="*/ 215305 h 3370881"/>
                          <a:gd name="connsiteX175" fmla="*/ 2254623 w 2657256"/>
                          <a:gd name="connsiteY175" fmla="*/ 376670 h 3370881"/>
                          <a:gd name="connsiteX176" fmla="*/ 2245659 w 2657256"/>
                          <a:gd name="connsiteY176" fmla="*/ 390117 h 3370881"/>
                          <a:gd name="connsiteX177" fmla="*/ 2254623 w 2657256"/>
                          <a:gd name="connsiteY177" fmla="*/ 403564 h 3370881"/>
                          <a:gd name="connsiteX178" fmla="*/ 2353235 w 2657256"/>
                          <a:gd name="connsiteY178" fmla="*/ 399081 h 3370881"/>
                          <a:gd name="connsiteX179" fmla="*/ 2366682 w 2657256"/>
                          <a:gd name="connsiteY179" fmla="*/ 394599 h 3370881"/>
                          <a:gd name="connsiteX180" fmla="*/ 2389094 w 2657256"/>
                          <a:gd name="connsiteY180" fmla="*/ 390117 h 3370881"/>
                          <a:gd name="connsiteX181" fmla="*/ 2424953 w 2657256"/>
                          <a:gd name="connsiteY181" fmla="*/ 367705 h 3370881"/>
                          <a:gd name="connsiteX182" fmla="*/ 2528047 w 2657256"/>
                          <a:gd name="connsiteY182" fmla="*/ 292700 h 3370881"/>
                          <a:gd name="connsiteX183" fmla="*/ 2541495 w 2657256"/>
                          <a:gd name="connsiteY183" fmla="*/ 62906 h 3370881"/>
                          <a:gd name="connsiteX184" fmla="*/ 2591304 w 2657256"/>
                          <a:gd name="connsiteY184" fmla="*/ 214081 h 3370881"/>
                          <a:gd name="connsiteX185" fmla="*/ 2612315 w 2657256"/>
                          <a:gd name="connsiteY185" fmla="*/ 290907 h 3370881"/>
                          <a:gd name="connsiteX186" fmla="*/ 2650863 w 2657256"/>
                          <a:gd name="connsiteY186" fmla="*/ 344994 h 3370881"/>
                          <a:gd name="connsiteX187" fmla="*/ 2465294 w 2657256"/>
                          <a:gd name="connsiteY187" fmla="*/ 399081 h 3370881"/>
                          <a:gd name="connsiteX188" fmla="*/ 2442882 w 2657256"/>
                          <a:gd name="connsiteY188" fmla="*/ 403564 h 3370881"/>
                          <a:gd name="connsiteX189" fmla="*/ 2398059 w 2657256"/>
                          <a:gd name="connsiteY189" fmla="*/ 417011 h 3370881"/>
                          <a:gd name="connsiteX190" fmla="*/ 2375647 w 2657256"/>
                          <a:gd name="connsiteY190" fmla="*/ 425976 h 3370881"/>
                          <a:gd name="connsiteX191" fmla="*/ 2357718 w 2657256"/>
                          <a:gd name="connsiteY191" fmla="*/ 430458 h 3370881"/>
                          <a:gd name="connsiteX192" fmla="*/ 2344270 w 2657256"/>
                          <a:gd name="connsiteY192" fmla="*/ 461834 h 3370881"/>
                          <a:gd name="connsiteX193" fmla="*/ 2353235 w 2657256"/>
                          <a:gd name="connsiteY193" fmla="*/ 502176 h 3370881"/>
                          <a:gd name="connsiteX194" fmla="*/ 2362200 w 2657256"/>
                          <a:gd name="connsiteY194" fmla="*/ 515623 h 3370881"/>
                          <a:gd name="connsiteX195" fmla="*/ 2344270 w 2657256"/>
                          <a:gd name="connsiteY195" fmla="*/ 587340 h 3370881"/>
                          <a:gd name="connsiteX196" fmla="*/ 2321859 w 2657256"/>
                          <a:gd name="connsiteY196" fmla="*/ 614234 h 3370881"/>
                          <a:gd name="connsiteX197" fmla="*/ 2308412 w 2657256"/>
                          <a:gd name="connsiteY197" fmla="*/ 636646 h 3370881"/>
                          <a:gd name="connsiteX198" fmla="*/ 2281518 w 2657256"/>
                          <a:gd name="connsiteY198" fmla="*/ 641129 h 3370881"/>
                          <a:gd name="connsiteX199" fmla="*/ 2259106 w 2657256"/>
                          <a:gd name="connsiteY199" fmla="*/ 636646 h 3370881"/>
                          <a:gd name="connsiteX200" fmla="*/ 2277035 w 2657256"/>
                          <a:gd name="connsiteY200" fmla="*/ 578376 h 3370881"/>
                          <a:gd name="connsiteX201" fmla="*/ 2290482 w 2657256"/>
                          <a:gd name="connsiteY201" fmla="*/ 542517 h 3370881"/>
                          <a:gd name="connsiteX202" fmla="*/ 2286000 w 2657256"/>
                          <a:gd name="connsiteY202" fmla="*/ 506658 h 3370881"/>
                          <a:gd name="connsiteX203" fmla="*/ 2245659 w 2657256"/>
                          <a:gd name="connsiteY203" fmla="*/ 448387 h 3370881"/>
                          <a:gd name="connsiteX204" fmla="*/ 2200835 w 2657256"/>
                          <a:gd name="connsiteY204" fmla="*/ 430458 h 3370881"/>
                          <a:gd name="connsiteX205" fmla="*/ 2169459 w 2657256"/>
                          <a:gd name="connsiteY205" fmla="*/ 425976 h 3370881"/>
                          <a:gd name="connsiteX206" fmla="*/ 2102223 w 2657256"/>
                          <a:gd name="connsiteY206" fmla="*/ 430458 h 3370881"/>
                          <a:gd name="connsiteX207" fmla="*/ 2084294 w 2657256"/>
                          <a:gd name="connsiteY207" fmla="*/ 439423 h 3370881"/>
                          <a:gd name="connsiteX208" fmla="*/ 2070847 w 2657256"/>
                          <a:gd name="connsiteY208" fmla="*/ 443905 h 3370881"/>
                          <a:gd name="connsiteX209" fmla="*/ 2061882 w 2657256"/>
                          <a:gd name="connsiteY209" fmla="*/ 461834 h 3370881"/>
                          <a:gd name="connsiteX210" fmla="*/ 2034988 w 2657256"/>
                          <a:gd name="connsiteY210" fmla="*/ 475281 h 3370881"/>
                          <a:gd name="connsiteX211" fmla="*/ 1783976 w 2657256"/>
                          <a:gd name="connsiteY211" fmla="*/ 479764 h 3370881"/>
                          <a:gd name="connsiteX212" fmla="*/ 1766047 w 2657256"/>
                          <a:gd name="connsiteY212" fmla="*/ 488729 h 3370881"/>
                          <a:gd name="connsiteX213" fmla="*/ 1703294 w 2657256"/>
                          <a:gd name="connsiteY213" fmla="*/ 506658 h 3370881"/>
                          <a:gd name="connsiteX214" fmla="*/ 1689847 w 2657256"/>
                          <a:gd name="connsiteY214" fmla="*/ 511140 h 3370881"/>
                          <a:gd name="connsiteX215" fmla="*/ 1676400 w 2657256"/>
                          <a:gd name="connsiteY215" fmla="*/ 520105 h 3370881"/>
                          <a:gd name="connsiteX216" fmla="*/ 1649506 w 2657256"/>
                          <a:gd name="connsiteY216" fmla="*/ 529070 h 3370881"/>
                          <a:gd name="connsiteX217" fmla="*/ 1636059 w 2657256"/>
                          <a:gd name="connsiteY217" fmla="*/ 538034 h 3370881"/>
                          <a:gd name="connsiteX218" fmla="*/ 1622612 w 2657256"/>
                          <a:gd name="connsiteY218" fmla="*/ 551481 h 3370881"/>
                          <a:gd name="connsiteX219" fmla="*/ 1609165 w 2657256"/>
                          <a:gd name="connsiteY219" fmla="*/ 555964 h 3370881"/>
                          <a:gd name="connsiteX220" fmla="*/ 1577788 w 2657256"/>
                          <a:gd name="connsiteY220" fmla="*/ 587340 h 3370881"/>
                          <a:gd name="connsiteX221" fmla="*/ 1568823 w 2657256"/>
                          <a:gd name="connsiteY221" fmla="*/ 600787 h 3370881"/>
                          <a:gd name="connsiteX222" fmla="*/ 1555376 w 2657256"/>
                          <a:gd name="connsiteY222" fmla="*/ 614234 h 3370881"/>
                          <a:gd name="connsiteX223" fmla="*/ 1524000 w 2657256"/>
                          <a:gd name="connsiteY223" fmla="*/ 654576 h 3370881"/>
                          <a:gd name="connsiteX224" fmla="*/ 1519518 w 2657256"/>
                          <a:gd name="connsiteY224" fmla="*/ 668023 h 3370881"/>
                          <a:gd name="connsiteX225" fmla="*/ 1528482 w 2657256"/>
                          <a:gd name="connsiteY225" fmla="*/ 708364 h 3370881"/>
                          <a:gd name="connsiteX226" fmla="*/ 1537447 w 2657256"/>
                          <a:gd name="connsiteY226" fmla="*/ 721811 h 3370881"/>
                          <a:gd name="connsiteX227" fmla="*/ 1568823 w 2657256"/>
                          <a:gd name="connsiteY227" fmla="*/ 712846 h 3370881"/>
                          <a:gd name="connsiteX228" fmla="*/ 1600200 w 2657256"/>
                          <a:gd name="connsiteY228" fmla="*/ 712846 h 3370881"/>
                          <a:gd name="connsiteX229" fmla="*/ 1631576 w 2657256"/>
                          <a:gd name="connsiteY229" fmla="*/ 690434 h 3370881"/>
                          <a:gd name="connsiteX230" fmla="*/ 1645023 w 2657256"/>
                          <a:gd name="connsiteY230" fmla="*/ 676987 h 3370881"/>
                          <a:gd name="connsiteX231" fmla="*/ 1685365 w 2657256"/>
                          <a:gd name="connsiteY231" fmla="*/ 645611 h 3370881"/>
                          <a:gd name="connsiteX232" fmla="*/ 1716741 w 2657256"/>
                          <a:gd name="connsiteY232" fmla="*/ 614234 h 3370881"/>
                          <a:gd name="connsiteX233" fmla="*/ 1748118 w 2657256"/>
                          <a:gd name="connsiteY233" fmla="*/ 596305 h 3370881"/>
                          <a:gd name="connsiteX234" fmla="*/ 1761565 w 2657256"/>
                          <a:gd name="connsiteY234" fmla="*/ 591823 h 3370881"/>
                          <a:gd name="connsiteX235" fmla="*/ 1779494 w 2657256"/>
                          <a:gd name="connsiteY235" fmla="*/ 582858 h 3370881"/>
                          <a:gd name="connsiteX236" fmla="*/ 1815353 w 2657256"/>
                          <a:gd name="connsiteY236" fmla="*/ 573893 h 3370881"/>
                          <a:gd name="connsiteX237" fmla="*/ 2030506 w 2657256"/>
                          <a:gd name="connsiteY237" fmla="*/ 578376 h 3370881"/>
                          <a:gd name="connsiteX238" fmla="*/ 2017059 w 2657256"/>
                          <a:gd name="connsiteY238" fmla="*/ 600787 h 3370881"/>
                          <a:gd name="connsiteX239" fmla="*/ 1981200 w 2657256"/>
                          <a:gd name="connsiteY239" fmla="*/ 636646 h 3370881"/>
                          <a:gd name="connsiteX240" fmla="*/ 1967753 w 2657256"/>
                          <a:gd name="connsiteY240" fmla="*/ 650093 h 3370881"/>
                          <a:gd name="connsiteX241" fmla="*/ 1936376 w 2657256"/>
                          <a:gd name="connsiteY241" fmla="*/ 690434 h 3370881"/>
                          <a:gd name="connsiteX242" fmla="*/ 1905000 w 2657256"/>
                          <a:gd name="connsiteY242" fmla="*/ 717329 h 3370881"/>
                          <a:gd name="connsiteX243" fmla="*/ 1860176 w 2657256"/>
                          <a:gd name="connsiteY243" fmla="*/ 735258 h 3370881"/>
                          <a:gd name="connsiteX244" fmla="*/ 1788459 w 2657256"/>
                          <a:gd name="connsiteY244" fmla="*/ 744223 h 3370881"/>
                          <a:gd name="connsiteX245" fmla="*/ 1846729 w 2657256"/>
                          <a:gd name="connsiteY245" fmla="*/ 802493 h 3370881"/>
                          <a:gd name="connsiteX246" fmla="*/ 1913965 w 2657256"/>
                          <a:gd name="connsiteY246" fmla="*/ 829387 h 3370881"/>
                          <a:gd name="connsiteX247" fmla="*/ 1922929 w 2657256"/>
                          <a:gd name="connsiteY247" fmla="*/ 842834 h 3370881"/>
                          <a:gd name="connsiteX248" fmla="*/ 1967753 w 2657256"/>
                          <a:gd name="connsiteY248" fmla="*/ 883176 h 3370881"/>
                          <a:gd name="connsiteX249" fmla="*/ 1981200 w 2657256"/>
                          <a:gd name="connsiteY249" fmla="*/ 896623 h 3370881"/>
                          <a:gd name="connsiteX250" fmla="*/ 1994647 w 2657256"/>
                          <a:gd name="connsiteY250" fmla="*/ 905587 h 3370881"/>
                          <a:gd name="connsiteX251" fmla="*/ 2021541 w 2657256"/>
                          <a:gd name="connsiteY251" fmla="*/ 927999 h 3370881"/>
                          <a:gd name="connsiteX252" fmla="*/ 2030506 w 2657256"/>
                          <a:gd name="connsiteY252" fmla="*/ 941446 h 3370881"/>
                          <a:gd name="connsiteX253" fmla="*/ 2057400 w 2657256"/>
                          <a:gd name="connsiteY253" fmla="*/ 968340 h 3370881"/>
                          <a:gd name="connsiteX254" fmla="*/ 2088776 w 2657256"/>
                          <a:gd name="connsiteY254" fmla="*/ 1013164 h 3370881"/>
                          <a:gd name="connsiteX255" fmla="*/ 2115670 w 2657256"/>
                          <a:gd name="connsiteY255" fmla="*/ 1057987 h 3370881"/>
                          <a:gd name="connsiteX256" fmla="*/ 2120153 w 2657256"/>
                          <a:gd name="connsiteY256" fmla="*/ 1089364 h 3370881"/>
                          <a:gd name="connsiteX257" fmla="*/ 2138082 w 2657256"/>
                          <a:gd name="connsiteY257" fmla="*/ 1143152 h 3370881"/>
                          <a:gd name="connsiteX258" fmla="*/ 2147047 w 2657256"/>
                          <a:gd name="connsiteY258" fmla="*/ 1196940 h 3370881"/>
                          <a:gd name="connsiteX259" fmla="*/ 2151529 w 2657256"/>
                          <a:gd name="connsiteY259" fmla="*/ 1210387 h 3370881"/>
                          <a:gd name="connsiteX260" fmla="*/ 2156012 w 2657256"/>
                          <a:gd name="connsiteY260" fmla="*/ 1228317 h 3370881"/>
                          <a:gd name="connsiteX261" fmla="*/ 2173941 w 2657256"/>
                          <a:gd name="connsiteY261" fmla="*/ 1295552 h 3370881"/>
                          <a:gd name="connsiteX262" fmla="*/ 2182906 w 2657256"/>
                          <a:gd name="connsiteY262" fmla="*/ 1313481 h 3370881"/>
                          <a:gd name="connsiteX263" fmla="*/ 2187388 w 2657256"/>
                          <a:gd name="connsiteY263" fmla="*/ 1331411 h 3370881"/>
                          <a:gd name="connsiteX264" fmla="*/ 2214282 w 2657256"/>
                          <a:gd name="connsiteY264" fmla="*/ 1385199 h 3370881"/>
                          <a:gd name="connsiteX265" fmla="*/ 2218765 w 2657256"/>
                          <a:gd name="connsiteY265" fmla="*/ 1403129 h 3370881"/>
                          <a:gd name="connsiteX266" fmla="*/ 2223247 w 2657256"/>
                          <a:gd name="connsiteY266" fmla="*/ 1430023 h 3370881"/>
                          <a:gd name="connsiteX267" fmla="*/ 2236694 w 2657256"/>
                          <a:gd name="connsiteY267" fmla="*/ 1456917 h 3370881"/>
                          <a:gd name="connsiteX268" fmla="*/ 2249794 w 2657256"/>
                          <a:gd name="connsiteY268" fmla="*/ 1524624 h 3370881"/>
                          <a:gd name="connsiteX269" fmla="*/ 2241176 w 2657256"/>
                          <a:gd name="connsiteY269" fmla="*/ 1577940 h 3370881"/>
                          <a:gd name="connsiteX270" fmla="*/ 2245659 w 2657256"/>
                          <a:gd name="connsiteY270" fmla="*/ 1595870 h 3370881"/>
                          <a:gd name="connsiteX271" fmla="*/ 2249634 w 2657256"/>
                          <a:gd name="connsiteY271" fmla="*/ 1685855 h 3370881"/>
                          <a:gd name="connsiteX272" fmla="*/ 2227729 w 2657256"/>
                          <a:gd name="connsiteY272" fmla="*/ 1716893 h 3370881"/>
                          <a:gd name="connsiteX273" fmla="*/ 2240500 w 2657256"/>
                          <a:gd name="connsiteY273" fmla="*/ 1674269 h 3370881"/>
                          <a:gd name="connsiteX274" fmla="*/ 2235341 w 2657256"/>
                          <a:gd name="connsiteY274" fmla="*/ 1788611 h 3370881"/>
                          <a:gd name="connsiteX275" fmla="*/ 2230689 w 2657256"/>
                          <a:gd name="connsiteY275" fmla="*/ 1823963 h 3370881"/>
                          <a:gd name="connsiteX276" fmla="*/ 2226207 w 2657256"/>
                          <a:gd name="connsiteY276" fmla="*/ 1824470 h 3370881"/>
                          <a:gd name="connsiteX277" fmla="*/ 2208278 w 2657256"/>
                          <a:gd name="connsiteY277" fmla="*/ 1869293 h 3370881"/>
                          <a:gd name="connsiteX278" fmla="*/ 2195168 w 2657256"/>
                          <a:gd name="connsiteY278" fmla="*/ 1882740 h 3370881"/>
                          <a:gd name="connsiteX279" fmla="*/ 2203458 w 2657256"/>
                          <a:gd name="connsiteY279" fmla="*/ 1918938 h 3370881"/>
                          <a:gd name="connsiteX280" fmla="*/ 2204134 w 2657256"/>
                          <a:gd name="connsiteY280" fmla="*/ 1949806 h 3370881"/>
                          <a:gd name="connsiteX281" fmla="*/ 2226545 w 2657256"/>
                          <a:gd name="connsiteY281" fmla="*/ 1954627 h 3370881"/>
                          <a:gd name="connsiteX282" fmla="*/ 2241176 w 2657256"/>
                          <a:gd name="connsiteY282" fmla="*/ 2012729 h 3370881"/>
                          <a:gd name="connsiteX283" fmla="*/ 2263588 w 2657256"/>
                          <a:gd name="connsiteY283" fmla="*/ 2057552 h 3370881"/>
                          <a:gd name="connsiteX284" fmla="*/ 2286000 w 2657256"/>
                          <a:gd name="connsiteY284" fmla="*/ 2084446 h 3370881"/>
                          <a:gd name="connsiteX285" fmla="*/ 2299447 w 2657256"/>
                          <a:gd name="connsiteY285" fmla="*/ 2124787 h 3370881"/>
                          <a:gd name="connsiteX286" fmla="*/ 2321859 w 2657256"/>
                          <a:gd name="connsiteY286" fmla="*/ 2151681 h 3370881"/>
                          <a:gd name="connsiteX287" fmla="*/ 2344270 w 2657256"/>
                          <a:gd name="connsiteY287" fmla="*/ 2205470 h 3370881"/>
                          <a:gd name="connsiteX288" fmla="*/ 2348753 w 2657256"/>
                          <a:gd name="connsiteY288" fmla="*/ 2223399 h 3370881"/>
                          <a:gd name="connsiteX289" fmla="*/ 2366682 w 2657256"/>
                          <a:gd name="connsiteY289" fmla="*/ 2263740 h 3370881"/>
                          <a:gd name="connsiteX290" fmla="*/ 2375647 w 2657256"/>
                          <a:gd name="connsiteY290" fmla="*/ 2286152 h 3370881"/>
                          <a:gd name="connsiteX291" fmla="*/ 2380129 w 2657256"/>
                          <a:gd name="connsiteY291" fmla="*/ 2308564 h 3370881"/>
                          <a:gd name="connsiteX292" fmla="*/ 2389094 w 2657256"/>
                          <a:gd name="connsiteY292" fmla="*/ 2335458 h 3370881"/>
                          <a:gd name="connsiteX293" fmla="*/ 2393576 w 2657256"/>
                          <a:gd name="connsiteY293" fmla="*/ 2380281 h 3370881"/>
                          <a:gd name="connsiteX294" fmla="*/ 2398059 w 2657256"/>
                          <a:gd name="connsiteY294" fmla="*/ 2393729 h 3370881"/>
                          <a:gd name="connsiteX295" fmla="*/ 2419794 w 2657256"/>
                          <a:gd name="connsiteY295" fmla="*/ 2447517 h 3370881"/>
                          <a:gd name="connsiteX296" fmla="*/ 2427343 w 2657256"/>
                          <a:gd name="connsiteY296" fmla="*/ 2564058 h 3370881"/>
                          <a:gd name="connsiteX297" fmla="*/ 2389094 w 2657256"/>
                          <a:gd name="connsiteY297" fmla="*/ 2837481 h 3370881"/>
                          <a:gd name="connsiteX298" fmla="*/ 2380129 w 2657256"/>
                          <a:gd name="connsiteY298" fmla="*/ 2859893 h 3370881"/>
                          <a:gd name="connsiteX299" fmla="*/ 2357718 w 2657256"/>
                          <a:gd name="connsiteY299" fmla="*/ 2913681 h 3370881"/>
                          <a:gd name="connsiteX300" fmla="*/ 2348753 w 2657256"/>
                          <a:gd name="connsiteY300" fmla="*/ 2936093 h 3370881"/>
                          <a:gd name="connsiteX301" fmla="*/ 2339788 w 2657256"/>
                          <a:gd name="connsiteY301" fmla="*/ 2971952 h 3370881"/>
                          <a:gd name="connsiteX302" fmla="*/ 2326341 w 2657256"/>
                          <a:gd name="connsiteY302" fmla="*/ 2994364 h 3370881"/>
                          <a:gd name="connsiteX303" fmla="*/ 2317376 w 2657256"/>
                          <a:gd name="connsiteY303" fmla="*/ 3025740 h 3370881"/>
                          <a:gd name="connsiteX304" fmla="*/ 2303929 w 2657256"/>
                          <a:gd name="connsiteY304" fmla="*/ 3048152 h 3370881"/>
                          <a:gd name="connsiteX305" fmla="*/ 2290482 w 2657256"/>
                          <a:gd name="connsiteY305" fmla="*/ 3079529 h 3370881"/>
                          <a:gd name="connsiteX306" fmla="*/ 2272553 w 2657256"/>
                          <a:gd name="connsiteY306" fmla="*/ 3084011 h 3370881"/>
                          <a:gd name="connsiteX307" fmla="*/ 2259106 w 2657256"/>
                          <a:gd name="connsiteY307" fmla="*/ 3088493 h 3370881"/>
                          <a:gd name="connsiteX308" fmla="*/ 2241176 w 2657256"/>
                          <a:gd name="connsiteY308" fmla="*/ 3092976 h 3370881"/>
                          <a:gd name="connsiteX309" fmla="*/ 2209800 w 2657256"/>
                          <a:gd name="connsiteY309" fmla="*/ 3101940 h 3370881"/>
                          <a:gd name="connsiteX310" fmla="*/ 2205318 w 2657256"/>
                          <a:gd name="connsiteY310" fmla="*/ 3039187 h 3370881"/>
                          <a:gd name="connsiteX311" fmla="*/ 2218765 w 2657256"/>
                          <a:gd name="connsiteY311" fmla="*/ 3021258 h 3370881"/>
                          <a:gd name="connsiteX312" fmla="*/ 2245659 w 2657256"/>
                          <a:gd name="connsiteY312" fmla="*/ 2971952 h 3370881"/>
                          <a:gd name="connsiteX313" fmla="*/ 2268070 w 2657256"/>
                          <a:gd name="connsiteY313" fmla="*/ 2945058 h 3370881"/>
                          <a:gd name="connsiteX314" fmla="*/ 2298550 w 2657256"/>
                          <a:gd name="connsiteY314" fmla="*/ 2568540 h 3370881"/>
                          <a:gd name="connsiteX315" fmla="*/ 2284986 w 2657256"/>
                          <a:gd name="connsiteY315" fmla="*/ 2532681 h 3370881"/>
                          <a:gd name="connsiteX316" fmla="*/ 2293273 w 2657256"/>
                          <a:gd name="connsiteY316" fmla="*/ 2496653 h 3370881"/>
                          <a:gd name="connsiteX317" fmla="*/ 2278152 w 2657256"/>
                          <a:gd name="connsiteY317" fmla="*/ 2475178 h 3370881"/>
                          <a:gd name="connsiteX318" fmla="*/ 2245659 w 2657256"/>
                          <a:gd name="connsiteY318" fmla="*/ 2389247 h 3370881"/>
                          <a:gd name="connsiteX319" fmla="*/ 2195507 w 2657256"/>
                          <a:gd name="connsiteY319" fmla="*/ 2241328 h 3370881"/>
                          <a:gd name="connsiteX320" fmla="*/ 2083786 w 2657256"/>
                          <a:gd name="connsiteY320" fmla="*/ 2040300 h 3370881"/>
                          <a:gd name="connsiteX321" fmla="*/ 2048773 w 2657256"/>
                          <a:gd name="connsiteY321" fmla="*/ 2017971 h 3370881"/>
                          <a:gd name="connsiteX322" fmla="*/ 2074314 w 2657256"/>
                          <a:gd name="connsiteY322" fmla="*/ 2011967 h 3370881"/>
                          <a:gd name="connsiteX323" fmla="*/ 2034988 w 2657256"/>
                          <a:gd name="connsiteY323" fmla="*/ 2003764 h 3370881"/>
                          <a:gd name="connsiteX324" fmla="*/ 2026023 w 2657256"/>
                          <a:gd name="connsiteY324" fmla="*/ 2026176 h 3370881"/>
                          <a:gd name="connsiteX325" fmla="*/ 2021541 w 2657256"/>
                          <a:gd name="connsiteY325" fmla="*/ 2039623 h 3370881"/>
                          <a:gd name="connsiteX326" fmla="*/ 1999129 w 2657256"/>
                          <a:gd name="connsiteY326" fmla="*/ 2053070 h 3370881"/>
                          <a:gd name="connsiteX327" fmla="*/ 1990165 w 2657256"/>
                          <a:gd name="connsiteY327" fmla="*/ 2070999 h 3370881"/>
                          <a:gd name="connsiteX328" fmla="*/ 1967753 w 2657256"/>
                          <a:gd name="connsiteY328" fmla="*/ 2106858 h 3370881"/>
                          <a:gd name="connsiteX329" fmla="*/ 1981200 w 2657256"/>
                          <a:gd name="connsiteY329" fmla="*/ 2223399 h 3370881"/>
                          <a:gd name="connsiteX330" fmla="*/ 1994647 w 2657256"/>
                          <a:gd name="connsiteY330" fmla="*/ 2254776 h 3370881"/>
                          <a:gd name="connsiteX331" fmla="*/ 2003612 w 2657256"/>
                          <a:gd name="connsiteY331" fmla="*/ 2272705 h 3370881"/>
                          <a:gd name="connsiteX332" fmla="*/ 2026023 w 2657256"/>
                          <a:gd name="connsiteY332" fmla="*/ 2304081 h 3370881"/>
                          <a:gd name="connsiteX333" fmla="*/ 2043953 w 2657256"/>
                          <a:gd name="connsiteY333" fmla="*/ 2348905 h 3370881"/>
                          <a:gd name="connsiteX334" fmla="*/ 2061882 w 2657256"/>
                          <a:gd name="connsiteY334" fmla="*/ 2371317 h 3370881"/>
                          <a:gd name="connsiteX335" fmla="*/ 2088776 w 2657256"/>
                          <a:gd name="connsiteY335" fmla="*/ 2434070 h 3370881"/>
                          <a:gd name="connsiteX336" fmla="*/ 2102223 w 2657256"/>
                          <a:gd name="connsiteY336" fmla="*/ 2465446 h 3370881"/>
                          <a:gd name="connsiteX337" fmla="*/ 2106706 w 2657256"/>
                          <a:gd name="connsiteY337" fmla="*/ 2496823 h 3370881"/>
                          <a:gd name="connsiteX338" fmla="*/ 2124635 w 2657256"/>
                          <a:gd name="connsiteY338" fmla="*/ 2559576 h 3370881"/>
                          <a:gd name="connsiteX339" fmla="*/ 2138082 w 2657256"/>
                          <a:gd name="connsiteY339" fmla="*/ 2649223 h 3370881"/>
                          <a:gd name="connsiteX340" fmla="*/ 2147047 w 2657256"/>
                          <a:gd name="connsiteY340" fmla="*/ 2685081 h 3370881"/>
                          <a:gd name="connsiteX341" fmla="*/ 2151529 w 2657256"/>
                          <a:gd name="connsiteY341" fmla="*/ 2716458 h 3370881"/>
                          <a:gd name="connsiteX342" fmla="*/ 2160494 w 2657256"/>
                          <a:gd name="connsiteY342" fmla="*/ 2770246 h 3370881"/>
                          <a:gd name="connsiteX343" fmla="*/ 2156012 w 2657256"/>
                          <a:gd name="connsiteY343" fmla="*/ 2962987 h 3370881"/>
                          <a:gd name="connsiteX344" fmla="*/ 2138082 w 2657256"/>
                          <a:gd name="connsiteY344" fmla="*/ 3043670 h 3370881"/>
                          <a:gd name="connsiteX345" fmla="*/ 2133600 w 2657256"/>
                          <a:gd name="connsiteY345" fmla="*/ 3061599 h 3370881"/>
                          <a:gd name="connsiteX346" fmla="*/ 2120153 w 2657256"/>
                          <a:gd name="connsiteY346" fmla="*/ 3079529 h 3370881"/>
                          <a:gd name="connsiteX347" fmla="*/ 2111188 w 2657256"/>
                          <a:gd name="connsiteY347" fmla="*/ 3106423 h 3370881"/>
                          <a:gd name="connsiteX348" fmla="*/ 2088776 w 2657256"/>
                          <a:gd name="connsiteY348" fmla="*/ 3137799 h 3370881"/>
                          <a:gd name="connsiteX349" fmla="*/ 2075329 w 2657256"/>
                          <a:gd name="connsiteY349" fmla="*/ 3164693 h 3370881"/>
                          <a:gd name="connsiteX350" fmla="*/ 2061882 w 2657256"/>
                          <a:gd name="connsiteY350" fmla="*/ 3169176 h 3370881"/>
                          <a:gd name="connsiteX351" fmla="*/ 2021541 w 2657256"/>
                          <a:gd name="connsiteY351" fmla="*/ 3164693 h 3370881"/>
                          <a:gd name="connsiteX352" fmla="*/ 2012576 w 2657256"/>
                          <a:gd name="connsiteY352" fmla="*/ 3119870 h 3370881"/>
                          <a:gd name="connsiteX353" fmla="*/ 2048435 w 2657256"/>
                          <a:gd name="connsiteY353" fmla="*/ 3021258 h 3370881"/>
                          <a:gd name="connsiteX354" fmla="*/ 2048435 w 2657256"/>
                          <a:gd name="connsiteY354" fmla="*/ 3021258 h 3370881"/>
                          <a:gd name="connsiteX355" fmla="*/ 2061882 w 2657256"/>
                          <a:gd name="connsiteY355" fmla="*/ 2967470 h 3370881"/>
                          <a:gd name="connsiteX356" fmla="*/ 2070847 w 2657256"/>
                          <a:gd name="connsiteY356" fmla="*/ 2882305 h 3370881"/>
                          <a:gd name="connsiteX357" fmla="*/ 2066365 w 2657256"/>
                          <a:gd name="connsiteY357" fmla="*/ 2725423 h 3370881"/>
                          <a:gd name="connsiteX358" fmla="*/ 2043953 w 2657256"/>
                          <a:gd name="connsiteY358" fmla="*/ 2649223 h 3370881"/>
                          <a:gd name="connsiteX359" fmla="*/ 2030506 w 2657256"/>
                          <a:gd name="connsiteY359" fmla="*/ 2622329 h 3370881"/>
                          <a:gd name="connsiteX360" fmla="*/ 2017059 w 2657256"/>
                          <a:gd name="connsiteY360" fmla="*/ 2581987 h 3370881"/>
                          <a:gd name="connsiteX361" fmla="*/ 1981200 w 2657256"/>
                          <a:gd name="connsiteY361" fmla="*/ 2514752 h 3370881"/>
                          <a:gd name="connsiteX362" fmla="*/ 1972235 w 2657256"/>
                          <a:gd name="connsiteY362" fmla="*/ 2501305 h 3370881"/>
                          <a:gd name="connsiteX363" fmla="*/ 1958788 w 2657256"/>
                          <a:gd name="connsiteY363" fmla="*/ 2478893 h 3370881"/>
                          <a:gd name="connsiteX364" fmla="*/ 1905000 w 2657256"/>
                          <a:gd name="connsiteY364" fmla="*/ 2398211 h 3370881"/>
                          <a:gd name="connsiteX365" fmla="*/ 1882588 w 2657256"/>
                          <a:gd name="connsiteY365" fmla="*/ 2357870 h 3370881"/>
                          <a:gd name="connsiteX366" fmla="*/ 1869141 w 2657256"/>
                          <a:gd name="connsiteY366" fmla="*/ 2339940 h 3370881"/>
                          <a:gd name="connsiteX367" fmla="*/ 1806388 w 2657256"/>
                          <a:gd name="connsiteY367" fmla="*/ 2313046 h 3370881"/>
                          <a:gd name="connsiteX368" fmla="*/ 1779494 w 2657256"/>
                          <a:gd name="connsiteY368" fmla="*/ 2304081 h 3370881"/>
                          <a:gd name="connsiteX369" fmla="*/ 1752600 w 2657256"/>
                          <a:gd name="connsiteY369" fmla="*/ 2299599 h 3370881"/>
                          <a:gd name="connsiteX370" fmla="*/ 1680882 w 2657256"/>
                          <a:gd name="connsiteY370" fmla="*/ 2277187 h 3370881"/>
                          <a:gd name="connsiteX371" fmla="*/ 1719025 w 2657256"/>
                          <a:gd name="connsiteY371" fmla="*/ 2281331 h 3370881"/>
                          <a:gd name="connsiteX372" fmla="*/ 1756997 w 2657256"/>
                          <a:gd name="connsiteY372" fmla="*/ 2289450 h 3370881"/>
                          <a:gd name="connsiteX373" fmla="*/ 1656440 w 2657256"/>
                          <a:gd name="connsiteY373" fmla="*/ 2298583 h 3370881"/>
                          <a:gd name="connsiteX374" fmla="*/ 1537447 w 2657256"/>
                          <a:gd name="connsiteY374" fmla="*/ 2329960 h 3370881"/>
                          <a:gd name="connsiteX375" fmla="*/ 1571993 w 2657256"/>
                          <a:gd name="connsiteY375" fmla="*/ 2317957 h 3370881"/>
                          <a:gd name="connsiteX376" fmla="*/ 1509707 w 2657256"/>
                          <a:gd name="connsiteY376" fmla="*/ 2338926 h 3370881"/>
                          <a:gd name="connsiteX377" fmla="*/ 1500444 w 2657256"/>
                          <a:gd name="connsiteY377" fmla="*/ 2355271 h 3370881"/>
                          <a:gd name="connsiteX378" fmla="*/ 1402678 w 2657256"/>
                          <a:gd name="connsiteY378" fmla="*/ 2339641 h 3370881"/>
                          <a:gd name="connsiteX379" fmla="*/ 1322892 w 2657256"/>
                          <a:gd name="connsiteY379" fmla="*/ 2336952 h 3370881"/>
                          <a:gd name="connsiteX380" fmla="*/ 1199384 w 2657256"/>
                          <a:gd name="connsiteY380" fmla="*/ 2307041 h 3370881"/>
                          <a:gd name="connsiteX381" fmla="*/ 1066800 w 2657256"/>
                          <a:gd name="connsiteY381" fmla="*/ 2272705 h 3370881"/>
                          <a:gd name="connsiteX382" fmla="*/ 1030941 w 2657256"/>
                          <a:gd name="connsiteY382" fmla="*/ 2263740 h 3370881"/>
                          <a:gd name="connsiteX383" fmla="*/ 986118 w 2657256"/>
                          <a:gd name="connsiteY383" fmla="*/ 2241329 h 3370881"/>
                          <a:gd name="connsiteX384" fmla="*/ 968188 w 2657256"/>
                          <a:gd name="connsiteY384" fmla="*/ 2232364 h 3370881"/>
                          <a:gd name="connsiteX385" fmla="*/ 936812 w 2657256"/>
                          <a:gd name="connsiteY385" fmla="*/ 2214434 h 3370881"/>
                          <a:gd name="connsiteX386" fmla="*/ 905435 w 2657256"/>
                          <a:gd name="connsiteY386" fmla="*/ 2196505 h 3370881"/>
                          <a:gd name="connsiteX387" fmla="*/ 869576 w 2657256"/>
                          <a:gd name="connsiteY387" fmla="*/ 2209952 h 3370881"/>
                          <a:gd name="connsiteX388" fmla="*/ 856129 w 2657256"/>
                          <a:gd name="connsiteY388" fmla="*/ 2227881 h 3370881"/>
                          <a:gd name="connsiteX389" fmla="*/ 815788 w 2657256"/>
                          <a:gd name="connsiteY389" fmla="*/ 2268223 h 3370881"/>
                          <a:gd name="connsiteX390" fmla="*/ 788894 w 2657256"/>
                          <a:gd name="connsiteY390" fmla="*/ 2290634 h 3370881"/>
                          <a:gd name="connsiteX391" fmla="*/ 762000 w 2657256"/>
                          <a:gd name="connsiteY391" fmla="*/ 2313046 h 3370881"/>
                          <a:gd name="connsiteX392" fmla="*/ 753035 w 2657256"/>
                          <a:gd name="connsiteY392" fmla="*/ 2326493 h 3370881"/>
                          <a:gd name="connsiteX393" fmla="*/ 735106 w 2657256"/>
                          <a:gd name="connsiteY393" fmla="*/ 2339940 h 3370881"/>
                          <a:gd name="connsiteX394" fmla="*/ 712694 w 2657256"/>
                          <a:gd name="connsiteY394" fmla="*/ 2362352 h 3370881"/>
                          <a:gd name="connsiteX395" fmla="*/ 694765 w 2657256"/>
                          <a:gd name="connsiteY395" fmla="*/ 2375799 h 3370881"/>
                          <a:gd name="connsiteX396" fmla="*/ 681318 w 2657256"/>
                          <a:gd name="connsiteY396" fmla="*/ 2393729 h 3370881"/>
                          <a:gd name="connsiteX397" fmla="*/ 667870 w 2657256"/>
                          <a:gd name="connsiteY397" fmla="*/ 2402693 h 3370881"/>
                          <a:gd name="connsiteX398" fmla="*/ 623047 w 2657256"/>
                          <a:gd name="connsiteY398" fmla="*/ 2443034 h 3370881"/>
                          <a:gd name="connsiteX399" fmla="*/ 600635 w 2657256"/>
                          <a:gd name="connsiteY399" fmla="*/ 2474411 h 3370881"/>
                          <a:gd name="connsiteX400" fmla="*/ 587188 w 2657256"/>
                          <a:gd name="connsiteY400" fmla="*/ 2514752 h 3370881"/>
                          <a:gd name="connsiteX401" fmla="*/ 582706 w 2657256"/>
                          <a:gd name="connsiteY401" fmla="*/ 2546129 h 3370881"/>
                          <a:gd name="connsiteX402" fmla="*/ 596153 w 2657256"/>
                          <a:gd name="connsiteY402" fmla="*/ 2635776 h 3370881"/>
                          <a:gd name="connsiteX403" fmla="*/ 600635 w 2657256"/>
                          <a:gd name="connsiteY403" fmla="*/ 2653705 h 3370881"/>
                          <a:gd name="connsiteX404" fmla="*/ 609600 w 2657256"/>
                          <a:gd name="connsiteY404" fmla="*/ 2671634 h 3370881"/>
                          <a:gd name="connsiteX405" fmla="*/ 614082 w 2657256"/>
                          <a:gd name="connsiteY405" fmla="*/ 2689564 h 3370881"/>
                          <a:gd name="connsiteX406" fmla="*/ 623047 w 2657256"/>
                          <a:gd name="connsiteY406" fmla="*/ 2711976 h 3370881"/>
                          <a:gd name="connsiteX407" fmla="*/ 627529 w 2657256"/>
                          <a:gd name="connsiteY407" fmla="*/ 2734387 h 3370881"/>
                          <a:gd name="connsiteX408" fmla="*/ 640976 w 2657256"/>
                          <a:gd name="connsiteY408" fmla="*/ 2765764 h 3370881"/>
                          <a:gd name="connsiteX409" fmla="*/ 645459 w 2657256"/>
                          <a:gd name="connsiteY409" fmla="*/ 2779211 h 3370881"/>
                          <a:gd name="connsiteX410" fmla="*/ 658906 w 2657256"/>
                          <a:gd name="connsiteY410" fmla="*/ 2801623 h 3370881"/>
                          <a:gd name="connsiteX411" fmla="*/ 676835 w 2657256"/>
                          <a:gd name="connsiteY411" fmla="*/ 2864376 h 3370881"/>
                          <a:gd name="connsiteX412" fmla="*/ 690282 w 2657256"/>
                          <a:gd name="connsiteY412" fmla="*/ 2895752 h 3370881"/>
                          <a:gd name="connsiteX413" fmla="*/ 699247 w 2657256"/>
                          <a:gd name="connsiteY413" fmla="*/ 2940576 h 3370881"/>
                          <a:gd name="connsiteX414" fmla="*/ 703729 w 2657256"/>
                          <a:gd name="connsiteY414" fmla="*/ 2967470 h 3370881"/>
                          <a:gd name="connsiteX415" fmla="*/ 717176 w 2657256"/>
                          <a:gd name="connsiteY415" fmla="*/ 2994364 h 3370881"/>
                          <a:gd name="connsiteX416" fmla="*/ 735106 w 2657256"/>
                          <a:gd name="connsiteY416" fmla="*/ 3052634 h 3370881"/>
                          <a:gd name="connsiteX417" fmla="*/ 739588 w 2657256"/>
                          <a:gd name="connsiteY417" fmla="*/ 3079529 h 3370881"/>
                          <a:gd name="connsiteX418" fmla="*/ 762000 w 2657256"/>
                          <a:gd name="connsiteY418" fmla="*/ 3142281 h 3370881"/>
                          <a:gd name="connsiteX419" fmla="*/ 766482 w 2657256"/>
                          <a:gd name="connsiteY419" fmla="*/ 3231929 h 3370881"/>
                          <a:gd name="connsiteX420" fmla="*/ 770965 w 2657256"/>
                          <a:gd name="connsiteY420" fmla="*/ 3254340 h 3370881"/>
                          <a:gd name="connsiteX421" fmla="*/ 775447 w 2657256"/>
                          <a:gd name="connsiteY421" fmla="*/ 3285717 h 3370881"/>
                          <a:gd name="connsiteX422" fmla="*/ 748553 w 2657256"/>
                          <a:gd name="connsiteY422" fmla="*/ 3335023 h 3370881"/>
                          <a:gd name="connsiteX423" fmla="*/ 721659 w 2657256"/>
                          <a:gd name="connsiteY423" fmla="*/ 3343987 h 3370881"/>
                          <a:gd name="connsiteX424" fmla="*/ 708212 w 2657256"/>
                          <a:gd name="connsiteY424" fmla="*/ 3348470 h 3370881"/>
                          <a:gd name="connsiteX425" fmla="*/ 623047 w 2657256"/>
                          <a:gd name="connsiteY425" fmla="*/ 3330540 h 3370881"/>
                          <a:gd name="connsiteX426" fmla="*/ 609600 w 2657256"/>
                          <a:gd name="connsiteY426" fmla="*/ 3308129 h 3370881"/>
                          <a:gd name="connsiteX427" fmla="*/ 591670 w 2657256"/>
                          <a:gd name="connsiteY427" fmla="*/ 3267787 h 3370881"/>
                          <a:gd name="connsiteX428" fmla="*/ 560294 w 2657256"/>
                          <a:gd name="connsiteY428" fmla="*/ 3209517 h 3370881"/>
                          <a:gd name="connsiteX429" fmla="*/ 551329 w 2657256"/>
                          <a:gd name="connsiteY429" fmla="*/ 3196070 h 3370881"/>
                          <a:gd name="connsiteX430" fmla="*/ 528918 w 2657256"/>
                          <a:gd name="connsiteY430" fmla="*/ 3173658 h 3370881"/>
                          <a:gd name="connsiteX431" fmla="*/ 519953 w 2657256"/>
                          <a:gd name="connsiteY431" fmla="*/ 3128834 h 3370881"/>
                          <a:gd name="connsiteX432" fmla="*/ 524435 w 2657256"/>
                          <a:gd name="connsiteY432" fmla="*/ 3101940 h 3370881"/>
                          <a:gd name="connsiteX433" fmla="*/ 528918 w 2657256"/>
                          <a:gd name="connsiteY433" fmla="*/ 3088493 h 3370881"/>
                          <a:gd name="connsiteX434" fmla="*/ 542365 w 2657256"/>
                          <a:gd name="connsiteY434" fmla="*/ 3052634 h 3370881"/>
                          <a:gd name="connsiteX435" fmla="*/ 484094 w 2657256"/>
                          <a:gd name="connsiteY435" fmla="*/ 2886787 h 3370881"/>
                          <a:gd name="connsiteX436" fmla="*/ 443753 w 2657256"/>
                          <a:gd name="connsiteY436" fmla="*/ 2779211 h 3370881"/>
                          <a:gd name="connsiteX437" fmla="*/ 439270 w 2657256"/>
                          <a:gd name="connsiteY437" fmla="*/ 2752317 h 3370881"/>
                          <a:gd name="connsiteX438" fmla="*/ 430306 w 2657256"/>
                          <a:gd name="connsiteY438" fmla="*/ 2716458 h 3370881"/>
                          <a:gd name="connsiteX439" fmla="*/ 425823 w 2657256"/>
                          <a:gd name="connsiteY439" fmla="*/ 2680599 h 3370881"/>
                          <a:gd name="connsiteX440" fmla="*/ 398929 w 2657256"/>
                          <a:gd name="connsiteY440" fmla="*/ 2599917 h 3370881"/>
                          <a:gd name="connsiteX441" fmla="*/ 385482 w 2657256"/>
                          <a:gd name="connsiteY441" fmla="*/ 2568540 h 3370881"/>
                          <a:gd name="connsiteX442" fmla="*/ 381000 w 2657256"/>
                          <a:gd name="connsiteY442" fmla="*/ 2550611 h 3370881"/>
                          <a:gd name="connsiteX443" fmla="*/ 372035 w 2657256"/>
                          <a:gd name="connsiteY443" fmla="*/ 2483376 h 3370881"/>
                          <a:gd name="connsiteX444" fmla="*/ 367553 w 2657256"/>
                          <a:gd name="connsiteY444" fmla="*/ 2469929 h 3370881"/>
                          <a:gd name="connsiteX445" fmla="*/ 407894 w 2657256"/>
                          <a:gd name="connsiteY445" fmla="*/ 2451999 h 3370881"/>
                          <a:gd name="connsiteX446" fmla="*/ 515470 w 2657256"/>
                          <a:gd name="connsiteY446" fmla="*/ 2407176 h 3370881"/>
                          <a:gd name="connsiteX447" fmla="*/ 578223 w 2657256"/>
                          <a:gd name="connsiteY447" fmla="*/ 2353387 h 3370881"/>
                          <a:gd name="connsiteX448" fmla="*/ 587188 w 2657256"/>
                          <a:gd name="connsiteY448" fmla="*/ 2330976 h 3370881"/>
                          <a:gd name="connsiteX449" fmla="*/ 614082 w 2657256"/>
                          <a:gd name="connsiteY449" fmla="*/ 2254776 h 3370881"/>
                          <a:gd name="connsiteX450" fmla="*/ 649941 w 2657256"/>
                          <a:gd name="connsiteY450" fmla="*/ 2200987 h 3370881"/>
                          <a:gd name="connsiteX451" fmla="*/ 690282 w 2657256"/>
                          <a:gd name="connsiteY451" fmla="*/ 2174093 h 3370881"/>
                          <a:gd name="connsiteX452" fmla="*/ 703729 w 2657256"/>
                          <a:gd name="connsiteY452" fmla="*/ 2165129 h 3370881"/>
                          <a:gd name="connsiteX453" fmla="*/ 739588 w 2657256"/>
                          <a:gd name="connsiteY453" fmla="*/ 2147199 h 3370881"/>
                          <a:gd name="connsiteX454" fmla="*/ 708212 w 2657256"/>
                          <a:gd name="connsiteY454" fmla="*/ 2187540 h 3370881"/>
                          <a:gd name="connsiteX455" fmla="*/ 654423 w 2657256"/>
                          <a:gd name="connsiteY455" fmla="*/ 2241329 h 3370881"/>
                          <a:gd name="connsiteX456" fmla="*/ 636494 w 2657256"/>
                          <a:gd name="connsiteY456" fmla="*/ 2259258 h 3370881"/>
                          <a:gd name="connsiteX457" fmla="*/ 614082 w 2657256"/>
                          <a:gd name="connsiteY457" fmla="*/ 2286152 h 3370881"/>
                          <a:gd name="connsiteX458" fmla="*/ 592179 w 2657256"/>
                          <a:gd name="connsiteY458" fmla="*/ 2282347 h 3370881"/>
                          <a:gd name="connsiteX459" fmla="*/ 555980 w 2657256"/>
                          <a:gd name="connsiteY459" fmla="*/ 2313892 h 3370881"/>
                          <a:gd name="connsiteX460" fmla="*/ 524435 w 2657256"/>
                          <a:gd name="connsiteY460" fmla="*/ 2348905 h 3370881"/>
                          <a:gd name="connsiteX461" fmla="*/ 502023 w 2657256"/>
                          <a:gd name="connsiteY461" fmla="*/ 2362352 h 3370881"/>
                          <a:gd name="connsiteX462" fmla="*/ 461682 w 2657256"/>
                          <a:gd name="connsiteY462" fmla="*/ 2389246 h 3370881"/>
                          <a:gd name="connsiteX463" fmla="*/ 448235 w 2657256"/>
                          <a:gd name="connsiteY463" fmla="*/ 2398211 h 3370881"/>
                          <a:gd name="connsiteX464" fmla="*/ 430306 w 2657256"/>
                          <a:gd name="connsiteY464" fmla="*/ 2407176 h 3370881"/>
                          <a:gd name="connsiteX465" fmla="*/ 412376 w 2657256"/>
                          <a:gd name="connsiteY465" fmla="*/ 2420623 h 3370881"/>
                          <a:gd name="connsiteX466" fmla="*/ 389965 w 2657256"/>
                          <a:gd name="connsiteY466" fmla="*/ 2429587 h 3370881"/>
                          <a:gd name="connsiteX467" fmla="*/ 372035 w 2657256"/>
                          <a:gd name="connsiteY467" fmla="*/ 2443034 h 3370881"/>
                          <a:gd name="connsiteX468" fmla="*/ 318247 w 2657256"/>
                          <a:gd name="connsiteY468" fmla="*/ 2474411 h 3370881"/>
                          <a:gd name="connsiteX469" fmla="*/ 304800 w 2657256"/>
                          <a:gd name="connsiteY469" fmla="*/ 2492340 h 3370881"/>
                          <a:gd name="connsiteX470" fmla="*/ 282388 w 2657256"/>
                          <a:gd name="connsiteY470" fmla="*/ 2519234 h 3370881"/>
                          <a:gd name="connsiteX471" fmla="*/ 295835 w 2657256"/>
                          <a:gd name="connsiteY471" fmla="*/ 2815070 h 3370881"/>
                          <a:gd name="connsiteX472" fmla="*/ 300318 w 2657256"/>
                          <a:gd name="connsiteY472" fmla="*/ 2837481 h 3370881"/>
                          <a:gd name="connsiteX473" fmla="*/ 304800 w 2657256"/>
                          <a:gd name="connsiteY473" fmla="*/ 2868858 h 3370881"/>
                          <a:gd name="connsiteX474" fmla="*/ 309282 w 2657256"/>
                          <a:gd name="connsiteY474" fmla="*/ 2927129 h 3370881"/>
                          <a:gd name="connsiteX475" fmla="*/ 322729 w 2657256"/>
                          <a:gd name="connsiteY475" fmla="*/ 2985399 h 3370881"/>
                          <a:gd name="connsiteX476" fmla="*/ 327212 w 2657256"/>
                          <a:gd name="connsiteY476" fmla="*/ 3012293 h 3370881"/>
                          <a:gd name="connsiteX477" fmla="*/ 331694 w 2657256"/>
                          <a:gd name="connsiteY477" fmla="*/ 3043670 h 3370881"/>
                          <a:gd name="connsiteX478" fmla="*/ 345141 w 2657256"/>
                          <a:gd name="connsiteY478" fmla="*/ 3070564 h 3370881"/>
                          <a:gd name="connsiteX479" fmla="*/ 367553 w 2657256"/>
                          <a:gd name="connsiteY479" fmla="*/ 3124352 h 3370881"/>
                          <a:gd name="connsiteX480" fmla="*/ 381000 w 2657256"/>
                          <a:gd name="connsiteY480" fmla="*/ 3182623 h 3370881"/>
                          <a:gd name="connsiteX481" fmla="*/ 389965 w 2657256"/>
                          <a:gd name="connsiteY481" fmla="*/ 3196070 h 3370881"/>
                          <a:gd name="connsiteX482" fmla="*/ 394447 w 2657256"/>
                          <a:gd name="connsiteY482" fmla="*/ 3213999 h 3370881"/>
                          <a:gd name="connsiteX483" fmla="*/ 412376 w 2657256"/>
                          <a:gd name="connsiteY483" fmla="*/ 3245376 h 3370881"/>
                          <a:gd name="connsiteX484" fmla="*/ 416859 w 2657256"/>
                          <a:gd name="connsiteY484" fmla="*/ 3258823 h 3370881"/>
                          <a:gd name="connsiteX485" fmla="*/ 425823 w 2657256"/>
                          <a:gd name="connsiteY485" fmla="*/ 3272270 h 3370881"/>
                          <a:gd name="connsiteX486" fmla="*/ 439270 w 2657256"/>
                          <a:gd name="connsiteY486" fmla="*/ 3303646 h 3370881"/>
                          <a:gd name="connsiteX487" fmla="*/ 439270 w 2657256"/>
                          <a:gd name="connsiteY487" fmla="*/ 3352952 h 3370881"/>
                          <a:gd name="connsiteX488" fmla="*/ 430306 w 2657256"/>
                          <a:gd name="connsiteY488" fmla="*/ 3366399 h 3370881"/>
                          <a:gd name="connsiteX489" fmla="*/ 412376 w 2657256"/>
                          <a:gd name="connsiteY489" fmla="*/ 3370881 h 3370881"/>
                          <a:gd name="connsiteX490" fmla="*/ 295835 w 2657256"/>
                          <a:gd name="connsiteY490" fmla="*/ 3357434 h 3370881"/>
                          <a:gd name="connsiteX491" fmla="*/ 264459 w 2657256"/>
                          <a:gd name="connsiteY491" fmla="*/ 3276752 h 3370881"/>
                          <a:gd name="connsiteX492" fmla="*/ 259976 w 2657256"/>
                          <a:gd name="connsiteY492" fmla="*/ 3240893 h 3370881"/>
                          <a:gd name="connsiteX493" fmla="*/ 246529 w 2657256"/>
                          <a:gd name="connsiteY493" fmla="*/ 3178140 h 3370881"/>
                          <a:gd name="connsiteX494" fmla="*/ 237565 w 2657256"/>
                          <a:gd name="connsiteY494" fmla="*/ 3084011 h 3370881"/>
                          <a:gd name="connsiteX495" fmla="*/ 228600 w 2657256"/>
                          <a:gd name="connsiteY495" fmla="*/ 3057117 h 3370881"/>
                          <a:gd name="connsiteX496" fmla="*/ 219635 w 2657256"/>
                          <a:gd name="connsiteY496" fmla="*/ 3021258 h 3370881"/>
                          <a:gd name="connsiteX497" fmla="*/ 206188 w 2657256"/>
                          <a:gd name="connsiteY497" fmla="*/ 2980917 h 3370881"/>
                          <a:gd name="connsiteX498" fmla="*/ 201706 w 2657256"/>
                          <a:gd name="connsiteY498" fmla="*/ 2949540 h 3370881"/>
                          <a:gd name="connsiteX499" fmla="*/ 197223 w 2657256"/>
                          <a:gd name="connsiteY499" fmla="*/ 2927129 h 3370881"/>
                          <a:gd name="connsiteX500" fmla="*/ 192741 w 2657256"/>
                          <a:gd name="connsiteY500" fmla="*/ 2891270 h 3370881"/>
                          <a:gd name="connsiteX501" fmla="*/ 188259 w 2657256"/>
                          <a:gd name="connsiteY501" fmla="*/ 2850929 h 3370881"/>
                          <a:gd name="connsiteX502" fmla="*/ 179294 w 2657256"/>
                          <a:gd name="connsiteY502" fmla="*/ 2824034 h 3370881"/>
                          <a:gd name="connsiteX503" fmla="*/ 165847 w 2657256"/>
                          <a:gd name="connsiteY503" fmla="*/ 2774729 h 3370881"/>
                          <a:gd name="connsiteX504" fmla="*/ 161365 w 2657256"/>
                          <a:gd name="connsiteY504" fmla="*/ 2747834 h 3370881"/>
                          <a:gd name="connsiteX505" fmla="*/ 156882 w 2657256"/>
                          <a:gd name="connsiteY505" fmla="*/ 2559576 h 3370881"/>
                          <a:gd name="connsiteX506" fmla="*/ 152400 w 2657256"/>
                          <a:gd name="connsiteY506" fmla="*/ 2519234 h 3370881"/>
                          <a:gd name="connsiteX507" fmla="*/ 118035 w 2657256"/>
                          <a:gd name="connsiteY507" fmla="*/ 2400004 h 3370881"/>
                          <a:gd name="connsiteX508" fmla="*/ 117048 w 2657256"/>
                          <a:gd name="connsiteY508" fmla="*/ 2344423 h 3370881"/>
                          <a:gd name="connsiteX509" fmla="*/ 100106 w 2657256"/>
                          <a:gd name="connsiteY509" fmla="*/ 2330976 h 3370881"/>
                          <a:gd name="connsiteX510" fmla="*/ 138953 w 2657256"/>
                          <a:gd name="connsiteY510" fmla="*/ 2313046 h 3370881"/>
                          <a:gd name="connsiteX511" fmla="*/ 152400 w 2657256"/>
                          <a:gd name="connsiteY511" fmla="*/ 2304081 h 3370881"/>
                          <a:gd name="connsiteX512" fmla="*/ 170329 w 2657256"/>
                          <a:gd name="connsiteY512" fmla="*/ 2259258 h 3370881"/>
                          <a:gd name="connsiteX513" fmla="*/ 188259 w 2657256"/>
                          <a:gd name="connsiteY513" fmla="*/ 2223399 h 3370881"/>
                          <a:gd name="connsiteX514" fmla="*/ 206188 w 2657256"/>
                          <a:gd name="connsiteY514" fmla="*/ 2187540 h 3370881"/>
                          <a:gd name="connsiteX515" fmla="*/ 210670 w 2657256"/>
                          <a:gd name="connsiteY515" fmla="*/ 2174093 h 3370881"/>
                          <a:gd name="connsiteX516" fmla="*/ 219635 w 2657256"/>
                          <a:gd name="connsiteY516" fmla="*/ 2115823 h 3370881"/>
                          <a:gd name="connsiteX517" fmla="*/ 210670 w 2657256"/>
                          <a:gd name="connsiteY517" fmla="*/ 1958940 h 3370881"/>
                          <a:gd name="connsiteX518" fmla="*/ 192741 w 2657256"/>
                          <a:gd name="connsiteY518" fmla="*/ 1923081 h 3370881"/>
                          <a:gd name="connsiteX519" fmla="*/ 179294 w 2657256"/>
                          <a:gd name="connsiteY519" fmla="*/ 1891705 h 3370881"/>
                          <a:gd name="connsiteX520" fmla="*/ 165847 w 2657256"/>
                          <a:gd name="connsiteY520" fmla="*/ 1864811 h 3370881"/>
                          <a:gd name="connsiteX521" fmla="*/ 152400 w 2657256"/>
                          <a:gd name="connsiteY521" fmla="*/ 1833434 h 3370881"/>
                          <a:gd name="connsiteX522" fmla="*/ 143435 w 2657256"/>
                          <a:gd name="connsiteY522" fmla="*/ 1819987 h 3370881"/>
                          <a:gd name="connsiteX523" fmla="*/ 107576 w 2657256"/>
                          <a:gd name="connsiteY523" fmla="*/ 1784129 h 3370881"/>
                          <a:gd name="connsiteX524" fmla="*/ 94129 w 2657256"/>
                          <a:gd name="connsiteY524" fmla="*/ 1779646 h 3370881"/>
                          <a:gd name="connsiteX525" fmla="*/ 71718 w 2657256"/>
                          <a:gd name="connsiteY525" fmla="*/ 1770681 h 3370881"/>
                          <a:gd name="connsiteX526" fmla="*/ 58270 w 2657256"/>
                          <a:gd name="connsiteY526" fmla="*/ 1761717 h 3370881"/>
                          <a:gd name="connsiteX527" fmla="*/ 26894 w 2657256"/>
                          <a:gd name="connsiteY527" fmla="*/ 1730340 h 3370881"/>
                          <a:gd name="connsiteX528" fmla="*/ 0 w 2657256"/>
                          <a:gd name="connsiteY528" fmla="*/ 1707929 h 3370881"/>
                          <a:gd name="connsiteX0" fmla="*/ 0 w 2657256"/>
                          <a:gd name="connsiteY0" fmla="*/ 1707929 h 3370881"/>
                          <a:gd name="connsiteX1" fmla="*/ 22412 w 2657256"/>
                          <a:gd name="connsiteY1" fmla="*/ 1698964 h 3370881"/>
                          <a:gd name="connsiteX2" fmla="*/ 31376 w 2657256"/>
                          <a:gd name="connsiteY2" fmla="*/ 1681034 h 3370881"/>
                          <a:gd name="connsiteX3" fmla="*/ 44823 w 2657256"/>
                          <a:gd name="connsiteY3" fmla="*/ 1672070 h 3370881"/>
                          <a:gd name="connsiteX4" fmla="*/ 58270 w 2657256"/>
                          <a:gd name="connsiteY4" fmla="*/ 1654140 h 3370881"/>
                          <a:gd name="connsiteX5" fmla="*/ 76200 w 2657256"/>
                          <a:gd name="connsiteY5" fmla="*/ 1645176 h 3370881"/>
                          <a:gd name="connsiteX6" fmla="*/ 98612 w 2657256"/>
                          <a:gd name="connsiteY6" fmla="*/ 1636211 h 3370881"/>
                          <a:gd name="connsiteX7" fmla="*/ 125506 w 2657256"/>
                          <a:gd name="connsiteY7" fmla="*/ 1627246 h 3370881"/>
                          <a:gd name="connsiteX8" fmla="*/ 152400 w 2657256"/>
                          <a:gd name="connsiteY8" fmla="*/ 1609317 h 3370881"/>
                          <a:gd name="connsiteX9" fmla="*/ 170329 w 2657256"/>
                          <a:gd name="connsiteY9" fmla="*/ 1600352 h 3370881"/>
                          <a:gd name="connsiteX10" fmla="*/ 188259 w 2657256"/>
                          <a:gd name="connsiteY10" fmla="*/ 1582423 h 3370881"/>
                          <a:gd name="connsiteX11" fmla="*/ 228600 w 2657256"/>
                          <a:gd name="connsiteY11" fmla="*/ 1564493 h 3370881"/>
                          <a:gd name="connsiteX12" fmla="*/ 255494 w 2657256"/>
                          <a:gd name="connsiteY12" fmla="*/ 1546564 h 3370881"/>
                          <a:gd name="connsiteX13" fmla="*/ 300318 w 2657256"/>
                          <a:gd name="connsiteY13" fmla="*/ 1524152 h 3370881"/>
                          <a:gd name="connsiteX14" fmla="*/ 313765 w 2657256"/>
                          <a:gd name="connsiteY14" fmla="*/ 1515187 h 3370881"/>
                          <a:gd name="connsiteX15" fmla="*/ 340659 w 2657256"/>
                          <a:gd name="connsiteY15" fmla="*/ 1510705 h 3370881"/>
                          <a:gd name="connsiteX16" fmla="*/ 363070 w 2657256"/>
                          <a:gd name="connsiteY16" fmla="*/ 1506223 h 3370881"/>
                          <a:gd name="connsiteX17" fmla="*/ 389965 w 2657256"/>
                          <a:gd name="connsiteY17" fmla="*/ 1501740 h 3370881"/>
                          <a:gd name="connsiteX18" fmla="*/ 425823 w 2657256"/>
                          <a:gd name="connsiteY18" fmla="*/ 1497258 h 3370881"/>
                          <a:gd name="connsiteX19" fmla="*/ 470647 w 2657256"/>
                          <a:gd name="connsiteY19" fmla="*/ 1488293 h 3370881"/>
                          <a:gd name="connsiteX20" fmla="*/ 515470 w 2657256"/>
                          <a:gd name="connsiteY20" fmla="*/ 1479329 h 3370881"/>
                          <a:gd name="connsiteX21" fmla="*/ 528918 w 2657256"/>
                          <a:gd name="connsiteY21" fmla="*/ 1470364 h 3370881"/>
                          <a:gd name="connsiteX22" fmla="*/ 600635 w 2657256"/>
                          <a:gd name="connsiteY22" fmla="*/ 1456917 h 3370881"/>
                          <a:gd name="connsiteX23" fmla="*/ 690282 w 2657256"/>
                          <a:gd name="connsiteY23" fmla="*/ 1447952 h 3370881"/>
                          <a:gd name="connsiteX24" fmla="*/ 793376 w 2657256"/>
                          <a:gd name="connsiteY24" fmla="*/ 1452434 h 3370881"/>
                          <a:gd name="connsiteX25" fmla="*/ 874059 w 2657256"/>
                          <a:gd name="connsiteY25" fmla="*/ 1465881 h 3370881"/>
                          <a:gd name="connsiteX26" fmla="*/ 914400 w 2657256"/>
                          <a:gd name="connsiteY26" fmla="*/ 1470364 h 3370881"/>
                          <a:gd name="connsiteX27" fmla="*/ 1030941 w 2657256"/>
                          <a:gd name="connsiteY27" fmla="*/ 1483811 h 3370881"/>
                          <a:gd name="connsiteX28" fmla="*/ 1151965 w 2657256"/>
                          <a:gd name="connsiteY28" fmla="*/ 1492776 h 3370881"/>
                          <a:gd name="connsiteX29" fmla="*/ 1281953 w 2657256"/>
                          <a:gd name="connsiteY29" fmla="*/ 1501740 h 3370881"/>
                          <a:gd name="connsiteX30" fmla="*/ 1465729 w 2657256"/>
                          <a:gd name="connsiteY30" fmla="*/ 1497258 h 3370881"/>
                          <a:gd name="connsiteX31" fmla="*/ 1510553 w 2657256"/>
                          <a:gd name="connsiteY31" fmla="*/ 1492776 h 3370881"/>
                          <a:gd name="connsiteX32" fmla="*/ 1582270 w 2657256"/>
                          <a:gd name="connsiteY32" fmla="*/ 1461399 h 3370881"/>
                          <a:gd name="connsiteX33" fmla="*/ 1604682 w 2657256"/>
                          <a:gd name="connsiteY33" fmla="*/ 1456917 h 3370881"/>
                          <a:gd name="connsiteX34" fmla="*/ 1622612 w 2657256"/>
                          <a:gd name="connsiteY34" fmla="*/ 1447952 h 3370881"/>
                          <a:gd name="connsiteX35" fmla="*/ 1645023 w 2657256"/>
                          <a:gd name="connsiteY35" fmla="*/ 1438987 h 3370881"/>
                          <a:gd name="connsiteX36" fmla="*/ 1662953 w 2657256"/>
                          <a:gd name="connsiteY36" fmla="*/ 1425540 h 3370881"/>
                          <a:gd name="connsiteX37" fmla="*/ 1698812 w 2657256"/>
                          <a:gd name="connsiteY37" fmla="*/ 1407611 h 3370881"/>
                          <a:gd name="connsiteX38" fmla="*/ 1739153 w 2657256"/>
                          <a:gd name="connsiteY38" fmla="*/ 1380717 h 3370881"/>
                          <a:gd name="connsiteX39" fmla="*/ 1752600 w 2657256"/>
                          <a:gd name="connsiteY39" fmla="*/ 1367270 h 3370881"/>
                          <a:gd name="connsiteX40" fmla="*/ 1775012 w 2657256"/>
                          <a:gd name="connsiteY40" fmla="*/ 1353823 h 3370881"/>
                          <a:gd name="connsiteX41" fmla="*/ 1797423 w 2657256"/>
                          <a:gd name="connsiteY41" fmla="*/ 1335893 h 3370881"/>
                          <a:gd name="connsiteX42" fmla="*/ 1810870 w 2657256"/>
                          <a:gd name="connsiteY42" fmla="*/ 1304517 h 3370881"/>
                          <a:gd name="connsiteX43" fmla="*/ 1815353 w 2657256"/>
                          <a:gd name="connsiteY43" fmla="*/ 1291070 h 3370881"/>
                          <a:gd name="connsiteX44" fmla="*/ 1801906 w 2657256"/>
                          <a:gd name="connsiteY44" fmla="*/ 1138670 h 3370881"/>
                          <a:gd name="connsiteX45" fmla="*/ 1792941 w 2657256"/>
                          <a:gd name="connsiteY45" fmla="*/ 1125223 h 3370881"/>
                          <a:gd name="connsiteX46" fmla="*/ 1757082 w 2657256"/>
                          <a:gd name="connsiteY46" fmla="*/ 1093846 h 3370881"/>
                          <a:gd name="connsiteX47" fmla="*/ 1730188 w 2657256"/>
                          <a:gd name="connsiteY47" fmla="*/ 1066952 h 3370881"/>
                          <a:gd name="connsiteX48" fmla="*/ 1703294 w 2657256"/>
                          <a:gd name="connsiteY48" fmla="*/ 1049023 h 3370881"/>
                          <a:gd name="connsiteX49" fmla="*/ 1622612 w 2657256"/>
                          <a:gd name="connsiteY49" fmla="*/ 1053505 h 3370881"/>
                          <a:gd name="connsiteX50" fmla="*/ 1595718 w 2657256"/>
                          <a:gd name="connsiteY50" fmla="*/ 1062470 h 3370881"/>
                          <a:gd name="connsiteX51" fmla="*/ 1573306 w 2657256"/>
                          <a:gd name="connsiteY51" fmla="*/ 1066952 h 3370881"/>
                          <a:gd name="connsiteX52" fmla="*/ 1453385 w 2657256"/>
                          <a:gd name="connsiteY52" fmla="*/ 1082761 h 3370881"/>
                          <a:gd name="connsiteX53" fmla="*/ 1326776 w 2657256"/>
                          <a:gd name="connsiteY53" fmla="*/ 1062470 h 3370881"/>
                          <a:gd name="connsiteX54" fmla="*/ 1308847 w 2657256"/>
                          <a:gd name="connsiteY54" fmla="*/ 1057987 h 3370881"/>
                          <a:gd name="connsiteX55" fmla="*/ 1277470 w 2657256"/>
                          <a:gd name="connsiteY55" fmla="*/ 1053505 h 3370881"/>
                          <a:gd name="connsiteX56" fmla="*/ 1259541 w 2657256"/>
                          <a:gd name="connsiteY56" fmla="*/ 1049023 h 3370881"/>
                          <a:gd name="connsiteX57" fmla="*/ 1232647 w 2657256"/>
                          <a:gd name="connsiteY57" fmla="*/ 1044540 h 3370881"/>
                          <a:gd name="connsiteX58" fmla="*/ 1053353 w 2657256"/>
                          <a:gd name="connsiteY58" fmla="*/ 1049023 h 3370881"/>
                          <a:gd name="connsiteX59" fmla="*/ 1035423 w 2657256"/>
                          <a:gd name="connsiteY59" fmla="*/ 1053505 h 3370881"/>
                          <a:gd name="connsiteX60" fmla="*/ 1008529 w 2657256"/>
                          <a:gd name="connsiteY60" fmla="*/ 1057987 h 3370881"/>
                          <a:gd name="connsiteX61" fmla="*/ 995082 w 2657256"/>
                          <a:gd name="connsiteY61" fmla="*/ 1062470 h 3370881"/>
                          <a:gd name="connsiteX62" fmla="*/ 945776 w 2657256"/>
                          <a:gd name="connsiteY62" fmla="*/ 1031093 h 3370881"/>
                          <a:gd name="connsiteX63" fmla="*/ 941294 w 2657256"/>
                          <a:gd name="connsiteY63" fmla="*/ 1017646 h 3370881"/>
                          <a:gd name="connsiteX64" fmla="*/ 932329 w 2657256"/>
                          <a:gd name="connsiteY64" fmla="*/ 919034 h 3370881"/>
                          <a:gd name="connsiteX65" fmla="*/ 914400 w 2657256"/>
                          <a:gd name="connsiteY65" fmla="*/ 901105 h 3370881"/>
                          <a:gd name="connsiteX66" fmla="*/ 918882 w 2657256"/>
                          <a:gd name="connsiteY66" fmla="*/ 869729 h 3370881"/>
                          <a:gd name="connsiteX67" fmla="*/ 941294 w 2657256"/>
                          <a:gd name="connsiteY67" fmla="*/ 865246 h 3370881"/>
                          <a:gd name="connsiteX68" fmla="*/ 959223 w 2657256"/>
                          <a:gd name="connsiteY68" fmla="*/ 851799 h 3370881"/>
                          <a:gd name="connsiteX69" fmla="*/ 990600 w 2657256"/>
                          <a:gd name="connsiteY69" fmla="*/ 847317 h 3370881"/>
                          <a:gd name="connsiteX70" fmla="*/ 1129553 w 2657256"/>
                          <a:gd name="connsiteY70" fmla="*/ 838352 h 3370881"/>
                          <a:gd name="connsiteX71" fmla="*/ 1147482 w 2657256"/>
                          <a:gd name="connsiteY71" fmla="*/ 829387 h 3370881"/>
                          <a:gd name="connsiteX72" fmla="*/ 1178859 w 2657256"/>
                          <a:gd name="connsiteY72" fmla="*/ 806976 h 3370881"/>
                          <a:gd name="connsiteX73" fmla="*/ 1192306 w 2657256"/>
                          <a:gd name="connsiteY73" fmla="*/ 793529 h 3370881"/>
                          <a:gd name="connsiteX74" fmla="*/ 1214718 w 2657256"/>
                          <a:gd name="connsiteY74" fmla="*/ 784564 h 3370881"/>
                          <a:gd name="connsiteX75" fmla="*/ 1241612 w 2657256"/>
                          <a:gd name="connsiteY75" fmla="*/ 771117 h 3370881"/>
                          <a:gd name="connsiteX76" fmla="*/ 1277470 w 2657256"/>
                          <a:gd name="connsiteY76" fmla="*/ 753187 h 3370881"/>
                          <a:gd name="connsiteX77" fmla="*/ 1295400 w 2657256"/>
                          <a:gd name="connsiteY77" fmla="*/ 730776 h 3370881"/>
                          <a:gd name="connsiteX78" fmla="*/ 1317812 w 2657256"/>
                          <a:gd name="connsiteY78" fmla="*/ 708364 h 3370881"/>
                          <a:gd name="connsiteX79" fmla="*/ 1353670 w 2657256"/>
                          <a:gd name="connsiteY79" fmla="*/ 663540 h 3370881"/>
                          <a:gd name="connsiteX80" fmla="*/ 1371600 w 2657256"/>
                          <a:gd name="connsiteY80" fmla="*/ 636646 h 3370881"/>
                          <a:gd name="connsiteX81" fmla="*/ 1380565 w 2657256"/>
                          <a:gd name="connsiteY81" fmla="*/ 596305 h 3370881"/>
                          <a:gd name="connsiteX82" fmla="*/ 1385047 w 2657256"/>
                          <a:gd name="connsiteY82" fmla="*/ 582858 h 3370881"/>
                          <a:gd name="connsiteX83" fmla="*/ 1380565 w 2657256"/>
                          <a:gd name="connsiteY83" fmla="*/ 533552 h 3370881"/>
                          <a:gd name="connsiteX84" fmla="*/ 1367118 w 2657256"/>
                          <a:gd name="connsiteY84" fmla="*/ 524587 h 3370881"/>
                          <a:gd name="connsiteX85" fmla="*/ 1349188 w 2657256"/>
                          <a:gd name="connsiteY85" fmla="*/ 520105 h 3370881"/>
                          <a:gd name="connsiteX86" fmla="*/ 1326776 w 2657256"/>
                          <a:gd name="connsiteY86" fmla="*/ 511140 h 3370881"/>
                          <a:gd name="connsiteX87" fmla="*/ 1281953 w 2657256"/>
                          <a:gd name="connsiteY87" fmla="*/ 515623 h 3370881"/>
                          <a:gd name="connsiteX88" fmla="*/ 1250576 w 2657256"/>
                          <a:gd name="connsiteY88" fmla="*/ 529070 h 3370881"/>
                          <a:gd name="connsiteX89" fmla="*/ 1210235 w 2657256"/>
                          <a:gd name="connsiteY89" fmla="*/ 542517 h 3370881"/>
                          <a:gd name="connsiteX90" fmla="*/ 1183341 w 2657256"/>
                          <a:gd name="connsiteY90" fmla="*/ 555964 h 3370881"/>
                          <a:gd name="connsiteX91" fmla="*/ 1160929 w 2657256"/>
                          <a:gd name="connsiteY91" fmla="*/ 569411 h 3370881"/>
                          <a:gd name="connsiteX92" fmla="*/ 1134035 w 2657256"/>
                          <a:gd name="connsiteY92" fmla="*/ 578376 h 3370881"/>
                          <a:gd name="connsiteX93" fmla="*/ 1111623 w 2657256"/>
                          <a:gd name="connsiteY93" fmla="*/ 587340 h 3370881"/>
                          <a:gd name="connsiteX94" fmla="*/ 1084729 w 2657256"/>
                          <a:gd name="connsiteY94" fmla="*/ 596305 h 3370881"/>
                          <a:gd name="connsiteX95" fmla="*/ 986118 w 2657256"/>
                          <a:gd name="connsiteY95" fmla="*/ 591823 h 3370881"/>
                          <a:gd name="connsiteX96" fmla="*/ 927847 w 2657256"/>
                          <a:gd name="connsiteY96" fmla="*/ 578376 h 3370881"/>
                          <a:gd name="connsiteX97" fmla="*/ 896470 w 2657256"/>
                          <a:gd name="connsiteY97" fmla="*/ 555964 h 3370881"/>
                          <a:gd name="connsiteX98" fmla="*/ 883023 w 2657256"/>
                          <a:gd name="connsiteY98" fmla="*/ 546999 h 3370881"/>
                          <a:gd name="connsiteX99" fmla="*/ 865094 w 2657256"/>
                          <a:gd name="connsiteY99" fmla="*/ 497693 h 3370881"/>
                          <a:gd name="connsiteX100" fmla="*/ 869576 w 2657256"/>
                          <a:gd name="connsiteY100" fmla="*/ 403564 h 3370881"/>
                          <a:gd name="connsiteX101" fmla="*/ 874059 w 2657256"/>
                          <a:gd name="connsiteY101" fmla="*/ 385634 h 3370881"/>
                          <a:gd name="connsiteX102" fmla="*/ 883023 w 2657256"/>
                          <a:gd name="connsiteY102" fmla="*/ 372187 h 3370881"/>
                          <a:gd name="connsiteX103" fmla="*/ 909918 w 2657256"/>
                          <a:gd name="connsiteY103" fmla="*/ 363223 h 3370881"/>
                          <a:gd name="connsiteX104" fmla="*/ 914400 w 2657256"/>
                          <a:gd name="connsiteY104" fmla="*/ 385634 h 3370881"/>
                          <a:gd name="connsiteX105" fmla="*/ 909918 w 2657256"/>
                          <a:gd name="connsiteY105" fmla="*/ 408046 h 3370881"/>
                          <a:gd name="connsiteX106" fmla="*/ 900953 w 2657256"/>
                          <a:gd name="connsiteY106" fmla="*/ 466317 h 3370881"/>
                          <a:gd name="connsiteX107" fmla="*/ 905435 w 2657256"/>
                          <a:gd name="connsiteY107" fmla="*/ 515623 h 3370881"/>
                          <a:gd name="connsiteX108" fmla="*/ 932329 w 2657256"/>
                          <a:gd name="connsiteY108" fmla="*/ 551481 h 3370881"/>
                          <a:gd name="connsiteX109" fmla="*/ 954741 w 2657256"/>
                          <a:gd name="connsiteY109" fmla="*/ 560446 h 3370881"/>
                          <a:gd name="connsiteX110" fmla="*/ 972670 w 2657256"/>
                          <a:gd name="connsiteY110" fmla="*/ 569411 h 3370881"/>
                          <a:gd name="connsiteX111" fmla="*/ 1066800 w 2657256"/>
                          <a:gd name="connsiteY111" fmla="*/ 564929 h 3370881"/>
                          <a:gd name="connsiteX112" fmla="*/ 1111623 w 2657256"/>
                          <a:gd name="connsiteY112" fmla="*/ 551481 h 3370881"/>
                          <a:gd name="connsiteX113" fmla="*/ 1129553 w 2657256"/>
                          <a:gd name="connsiteY113" fmla="*/ 538034 h 3370881"/>
                          <a:gd name="connsiteX114" fmla="*/ 1156447 w 2657256"/>
                          <a:gd name="connsiteY114" fmla="*/ 511140 h 3370881"/>
                          <a:gd name="connsiteX115" fmla="*/ 1160929 w 2657256"/>
                          <a:gd name="connsiteY115" fmla="*/ 493211 h 3370881"/>
                          <a:gd name="connsiteX116" fmla="*/ 1178859 w 2657256"/>
                          <a:gd name="connsiteY116" fmla="*/ 331846 h 3370881"/>
                          <a:gd name="connsiteX117" fmla="*/ 1215315 w 2657256"/>
                          <a:gd name="connsiteY117" fmla="*/ 270289 h 3370881"/>
                          <a:gd name="connsiteX118" fmla="*/ 1214718 w 2657256"/>
                          <a:gd name="connsiteY118" fmla="*/ 367705 h 3370881"/>
                          <a:gd name="connsiteX119" fmla="*/ 1201270 w 2657256"/>
                          <a:gd name="connsiteY119" fmla="*/ 412529 h 3370881"/>
                          <a:gd name="connsiteX120" fmla="*/ 1210235 w 2657256"/>
                          <a:gd name="connsiteY120" fmla="*/ 461834 h 3370881"/>
                          <a:gd name="connsiteX121" fmla="*/ 1214718 w 2657256"/>
                          <a:gd name="connsiteY121" fmla="*/ 475281 h 3370881"/>
                          <a:gd name="connsiteX122" fmla="*/ 1228165 w 2657256"/>
                          <a:gd name="connsiteY122" fmla="*/ 484246 h 3370881"/>
                          <a:gd name="connsiteX123" fmla="*/ 1250576 w 2657256"/>
                          <a:gd name="connsiteY123" fmla="*/ 502176 h 3370881"/>
                          <a:gd name="connsiteX124" fmla="*/ 1317812 w 2657256"/>
                          <a:gd name="connsiteY124" fmla="*/ 497693 h 3370881"/>
                          <a:gd name="connsiteX125" fmla="*/ 1353670 w 2657256"/>
                          <a:gd name="connsiteY125" fmla="*/ 488729 h 3370881"/>
                          <a:gd name="connsiteX126" fmla="*/ 1506070 w 2657256"/>
                          <a:gd name="connsiteY126" fmla="*/ 457352 h 3370881"/>
                          <a:gd name="connsiteX127" fmla="*/ 1550894 w 2657256"/>
                          <a:gd name="connsiteY127" fmla="*/ 430458 h 3370881"/>
                          <a:gd name="connsiteX128" fmla="*/ 1564341 w 2657256"/>
                          <a:gd name="connsiteY128" fmla="*/ 417011 h 3370881"/>
                          <a:gd name="connsiteX129" fmla="*/ 1586753 w 2657256"/>
                          <a:gd name="connsiteY129" fmla="*/ 399081 h 3370881"/>
                          <a:gd name="connsiteX130" fmla="*/ 1595718 w 2657256"/>
                          <a:gd name="connsiteY130" fmla="*/ 381152 h 3370881"/>
                          <a:gd name="connsiteX131" fmla="*/ 1613139 w 2657256"/>
                          <a:gd name="connsiteY131" fmla="*/ 358910 h 3370881"/>
                          <a:gd name="connsiteX132" fmla="*/ 1620066 w 2657256"/>
                          <a:gd name="connsiteY132" fmla="*/ 291047 h 3370881"/>
                          <a:gd name="connsiteX133" fmla="*/ 1604852 w 2657256"/>
                          <a:gd name="connsiteY133" fmla="*/ 236279 h 3370881"/>
                          <a:gd name="connsiteX134" fmla="*/ 1537447 w 2657256"/>
                          <a:gd name="connsiteY134" fmla="*/ 188411 h 3370881"/>
                          <a:gd name="connsiteX135" fmla="*/ 1613647 w 2657256"/>
                          <a:gd name="connsiteY135" fmla="*/ 399081 h 3370881"/>
                          <a:gd name="connsiteX136" fmla="*/ 1627094 w 2657256"/>
                          <a:gd name="connsiteY136" fmla="*/ 417011 h 3370881"/>
                          <a:gd name="connsiteX137" fmla="*/ 1658470 w 2657256"/>
                          <a:gd name="connsiteY137" fmla="*/ 412529 h 3370881"/>
                          <a:gd name="connsiteX138" fmla="*/ 1685365 w 2657256"/>
                          <a:gd name="connsiteY138" fmla="*/ 390117 h 3370881"/>
                          <a:gd name="connsiteX139" fmla="*/ 1694329 w 2657256"/>
                          <a:gd name="connsiteY139" fmla="*/ 376670 h 3370881"/>
                          <a:gd name="connsiteX140" fmla="*/ 1734670 w 2657256"/>
                          <a:gd name="connsiteY140" fmla="*/ 354258 h 3370881"/>
                          <a:gd name="connsiteX141" fmla="*/ 1743635 w 2657256"/>
                          <a:gd name="connsiteY141" fmla="*/ 340811 h 3370881"/>
                          <a:gd name="connsiteX142" fmla="*/ 1757082 w 2657256"/>
                          <a:gd name="connsiteY142" fmla="*/ 336329 h 3370881"/>
                          <a:gd name="connsiteX143" fmla="*/ 1843909 w 2657256"/>
                          <a:gd name="connsiteY143" fmla="*/ 262341 h 3370881"/>
                          <a:gd name="connsiteX144" fmla="*/ 1874221 w 2657256"/>
                          <a:gd name="connsiteY144" fmla="*/ 202194 h 3370881"/>
                          <a:gd name="connsiteX145" fmla="*/ 1828094 w 2657256"/>
                          <a:gd name="connsiteY145" fmla="*/ 136767 h 3370881"/>
                          <a:gd name="connsiteX146" fmla="*/ 1772023 w 2657256"/>
                          <a:gd name="connsiteY146" fmla="*/ 77249 h 3370881"/>
                          <a:gd name="connsiteX147" fmla="*/ 1948888 w 2657256"/>
                          <a:gd name="connsiteY147" fmla="*/ 178018 h 3370881"/>
                          <a:gd name="connsiteX148" fmla="*/ 1952362 w 2657256"/>
                          <a:gd name="connsiteY148" fmla="*/ 254265 h 3370881"/>
                          <a:gd name="connsiteX149" fmla="*/ 1874221 w 2657256"/>
                          <a:gd name="connsiteY149" fmla="*/ 318698 h 3370881"/>
                          <a:gd name="connsiteX150" fmla="*/ 1788459 w 2657256"/>
                          <a:gd name="connsiteY150" fmla="*/ 367705 h 3370881"/>
                          <a:gd name="connsiteX151" fmla="*/ 1761565 w 2657256"/>
                          <a:gd name="connsiteY151" fmla="*/ 390117 h 3370881"/>
                          <a:gd name="connsiteX152" fmla="*/ 1783976 w 2657256"/>
                          <a:gd name="connsiteY152" fmla="*/ 399081 h 3370881"/>
                          <a:gd name="connsiteX153" fmla="*/ 1878106 w 2657256"/>
                          <a:gd name="connsiteY153" fmla="*/ 390117 h 3370881"/>
                          <a:gd name="connsiteX154" fmla="*/ 1891553 w 2657256"/>
                          <a:gd name="connsiteY154" fmla="*/ 381152 h 3370881"/>
                          <a:gd name="connsiteX155" fmla="*/ 1918447 w 2657256"/>
                          <a:gd name="connsiteY155" fmla="*/ 372187 h 3370881"/>
                          <a:gd name="connsiteX156" fmla="*/ 1940859 w 2657256"/>
                          <a:gd name="connsiteY156" fmla="*/ 358740 h 3370881"/>
                          <a:gd name="connsiteX157" fmla="*/ 1954306 w 2657256"/>
                          <a:gd name="connsiteY157" fmla="*/ 354258 h 3370881"/>
                          <a:gd name="connsiteX158" fmla="*/ 2106320 w 2657256"/>
                          <a:gd name="connsiteY158" fmla="*/ 170457 h 3370881"/>
                          <a:gd name="connsiteX159" fmla="*/ 2064254 w 2657256"/>
                          <a:gd name="connsiteY159" fmla="*/ 20406 h 3370881"/>
                          <a:gd name="connsiteX160" fmla="*/ 2169347 w 2657256"/>
                          <a:gd name="connsiteY160" fmla="*/ 104479 h 3370881"/>
                          <a:gd name="connsiteX161" fmla="*/ 2167479 w 2657256"/>
                          <a:gd name="connsiteY161" fmla="*/ 234168 h 3370881"/>
                          <a:gd name="connsiteX162" fmla="*/ 2144900 w 2657256"/>
                          <a:gd name="connsiteY162" fmla="*/ 271231 h 3370881"/>
                          <a:gd name="connsiteX163" fmla="*/ 2096795 w 2657256"/>
                          <a:gd name="connsiteY163" fmla="*/ 316507 h 3370881"/>
                          <a:gd name="connsiteX164" fmla="*/ 1999129 w 2657256"/>
                          <a:gd name="connsiteY164" fmla="*/ 358740 h 3370881"/>
                          <a:gd name="connsiteX165" fmla="*/ 1994647 w 2657256"/>
                          <a:gd name="connsiteY165" fmla="*/ 372187 h 3370881"/>
                          <a:gd name="connsiteX166" fmla="*/ 2039470 w 2657256"/>
                          <a:gd name="connsiteY166" fmla="*/ 390117 h 3370881"/>
                          <a:gd name="connsiteX167" fmla="*/ 2115670 w 2657256"/>
                          <a:gd name="connsiteY167" fmla="*/ 390117 h 3370881"/>
                          <a:gd name="connsiteX168" fmla="*/ 2160494 w 2657256"/>
                          <a:gd name="connsiteY168" fmla="*/ 376670 h 3370881"/>
                          <a:gd name="connsiteX169" fmla="*/ 2191870 w 2657256"/>
                          <a:gd name="connsiteY169" fmla="*/ 363223 h 3370881"/>
                          <a:gd name="connsiteX170" fmla="*/ 2205318 w 2657256"/>
                          <a:gd name="connsiteY170" fmla="*/ 358740 h 3370881"/>
                          <a:gd name="connsiteX171" fmla="*/ 2232212 w 2657256"/>
                          <a:gd name="connsiteY171" fmla="*/ 340811 h 3370881"/>
                          <a:gd name="connsiteX172" fmla="*/ 2312894 w 2657256"/>
                          <a:gd name="connsiteY172" fmla="*/ 183929 h 3370881"/>
                          <a:gd name="connsiteX173" fmla="*/ 2339788 w 2657256"/>
                          <a:gd name="connsiteY173" fmla="*/ 151 h 3370881"/>
                          <a:gd name="connsiteX174" fmla="*/ 2357718 w 2657256"/>
                          <a:gd name="connsiteY174" fmla="*/ 215305 h 3370881"/>
                          <a:gd name="connsiteX175" fmla="*/ 2254623 w 2657256"/>
                          <a:gd name="connsiteY175" fmla="*/ 376670 h 3370881"/>
                          <a:gd name="connsiteX176" fmla="*/ 2245659 w 2657256"/>
                          <a:gd name="connsiteY176" fmla="*/ 390117 h 3370881"/>
                          <a:gd name="connsiteX177" fmla="*/ 2254623 w 2657256"/>
                          <a:gd name="connsiteY177" fmla="*/ 403564 h 3370881"/>
                          <a:gd name="connsiteX178" fmla="*/ 2353235 w 2657256"/>
                          <a:gd name="connsiteY178" fmla="*/ 399081 h 3370881"/>
                          <a:gd name="connsiteX179" fmla="*/ 2366682 w 2657256"/>
                          <a:gd name="connsiteY179" fmla="*/ 394599 h 3370881"/>
                          <a:gd name="connsiteX180" fmla="*/ 2389094 w 2657256"/>
                          <a:gd name="connsiteY180" fmla="*/ 390117 h 3370881"/>
                          <a:gd name="connsiteX181" fmla="*/ 2424953 w 2657256"/>
                          <a:gd name="connsiteY181" fmla="*/ 367705 h 3370881"/>
                          <a:gd name="connsiteX182" fmla="*/ 2528047 w 2657256"/>
                          <a:gd name="connsiteY182" fmla="*/ 292700 h 3370881"/>
                          <a:gd name="connsiteX183" fmla="*/ 2541495 w 2657256"/>
                          <a:gd name="connsiteY183" fmla="*/ 62906 h 3370881"/>
                          <a:gd name="connsiteX184" fmla="*/ 2591304 w 2657256"/>
                          <a:gd name="connsiteY184" fmla="*/ 214081 h 3370881"/>
                          <a:gd name="connsiteX185" fmla="*/ 2612315 w 2657256"/>
                          <a:gd name="connsiteY185" fmla="*/ 290907 h 3370881"/>
                          <a:gd name="connsiteX186" fmla="*/ 2650863 w 2657256"/>
                          <a:gd name="connsiteY186" fmla="*/ 344994 h 3370881"/>
                          <a:gd name="connsiteX187" fmla="*/ 2465294 w 2657256"/>
                          <a:gd name="connsiteY187" fmla="*/ 399081 h 3370881"/>
                          <a:gd name="connsiteX188" fmla="*/ 2442882 w 2657256"/>
                          <a:gd name="connsiteY188" fmla="*/ 403564 h 3370881"/>
                          <a:gd name="connsiteX189" fmla="*/ 2398059 w 2657256"/>
                          <a:gd name="connsiteY189" fmla="*/ 417011 h 3370881"/>
                          <a:gd name="connsiteX190" fmla="*/ 2375647 w 2657256"/>
                          <a:gd name="connsiteY190" fmla="*/ 425976 h 3370881"/>
                          <a:gd name="connsiteX191" fmla="*/ 2357718 w 2657256"/>
                          <a:gd name="connsiteY191" fmla="*/ 430458 h 3370881"/>
                          <a:gd name="connsiteX192" fmla="*/ 2344270 w 2657256"/>
                          <a:gd name="connsiteY192" fmla="*/ 461834 h 3370881"/>
                          <a:gd name="connsiteX193" fmla="*/ 2353235 w 2657256"/>
                          <a:gd name="connsiteY193" fmla="*/ 502176 h 3370881"/>
                          <a:gd name="connsiteX194" fmla="*/ 2362200 w 2657256"/>
                          <a:gd name="connsiteY194" fmla="*/ 515623 h 3370881"/>
                          <a:gd name="connsiteX195" fmla="*/ 2344270 w 2657256"/>
                          <a:gd name="connsiteY195" fmla="*/ 587340 h 3370881"/>
                          <a:gd name="connsiteX196" fmla="*/ 2321859 w 2657256"/>
                          <a:gd name="connsiteY196" fmla="*/ 614234 h 3370881"/>
                          <a:gd name="connsiteX197" fmla="*/ 2308412 w 2657256"/>
                          <a:gd name="connsiteY197" fmla="*/ 636646 h 3370881"/>
                          <a:gd name="connsiteX198" fmla="*/ 2281518 w 2657256"/>
                          <a:gd name="connsiteY198" fmla="*/ 641129 h 3370881"/>
                          <a:gd name="connsiteX199" fmla="*/ 2259106 w 2657256"/>
                          <a:gd name="connsiteY199" fmla="*/ 636646 h 3370881"/>
                          <a:gd name="connsiteX200" fmla="*/ 2277035 w 2657256"/>
                          <a:gd name="connsiteY200" fmla="*/ 578376 h 3370881"/>
                          <a:gd name="connsiteX201" fmla="*/ 2290482 w 2657256"/>
                          <a:gd name="connsiteY201" fmla="*/ 542517 h 3370881"/>
                          <a:gd name="connsiteX202" fmla="*/ 2286000 w 2657256"/>
                          <a:gd name="connsiteY202" fmla="*/ 506658 h 3370881"/>
                          <a:gd name="connsiteX203" fmla="*/ 2245659 w 2657256"/>
                          <a:gd name="connsiteY203" fmla="*/ 448387 h 3370881"/>
                          <a:gd name="connsiteX204" fmla="*/ 2200835 w 2657256"/>
                          <a:gd name="connsiteY204" fmla="*/ 430458 h 3370881"/>
                          <a:gd name="connsiteX205" fmla="*/ 2169459 w 2657256"/>
                          <a:gd name="connsiteY205" fmla="*/ 425976 h 3370881"/>
                          <a:gd name="connsiteX206" fmla="*/ 2102223 w 2657256"/>
                          <a:gd name="connsiteY206" fmla="*/ 430458 h 3370881"/>
                          <a:gd name="connsiteX207" fmla="*/ 2084294 w 2657256"/>
                          <a:gd name="connsiteY207" fmla="*/ 439423 h 3370881"/>
                          <a:gd name="connsiteX208" fmla="*/ 2070847 w 2657256"/>
                          <a:gd name="connsiteY208" fmla="*/ 443905 h 3370881"/>
                          <a:gd name="connsiteX209" fmla="*/ 2061882 w 2657256"/>
                          <a:gd name="connsiteY209" fmla="*/ 461834 h 3370881"/>
                          <a:gd name="connsiteX210" fmla="*/ 2034988 w 2657256"/>
                          <a:gd name="connsiteY210" fmla="*/ 475281 h 3370881"/>
                          <a:gd name="connsiteX211" fmla="*/ 1783976 w 2657256"/>
                          <a:gd name="connsiteY211" fmla="*/ 479764 h 3370881"/>
                          <a:gd name="connsiteX212" fmla="*/ 1766047 w 2657256"/>
                          <a:gd name="connsiteY212" fmla="*/ 488729 h 3370881"/>
                          <a:gd name="connsiteX213" fmla="*/ 1703294 w 2657256"/>
                          <a:gd name="connsiteY213" fmla="*/ 506658 h 3370881"/>
                          <a:gd name="connsiteX214" fmla="*/ 1689847 w 2657256"/>
                          <a:gd name="connsiteY214" fmla="*/ 511140 h 3370881"/>
                          <a:gd name="connsiteX215" fmla="*/ 1676400 w 2657256"/>
                          <a:gd name="connsiteY215" fmla="*/ 520105 h 3370881"/>
                          <a:gd name="connsiteX216" fmla="*/ 1649506 w 2657256"/>
                          <a:gd name="connsiteY216" fmla="*/ 529070 h 3370881"/>
                          <a:gd name="connsiteX217" fmla="*/ 1636059 w 2657256"/>
                          <a:gd name="connsiteY217" fmla="*/ 538034 h 3370881"/>
                          <a:gd name="connsiteX218" fmla="*/ 1622612 w 2657256"/>
                          <a:gd name="connsiteY218" fmla="*/ 551481 h 3370881"/>
                          <a:gd name="connsiteX219" fmla="*/ 1609165 w 2657256"/>
                          <a:gd name="connsiteY219" fmla="*/ 555964 h 3370881"/>
                          <a:gd name="connsiteX220" fmla="*/ 1577788 w 2657256"/>
                          <a:gd name="connsiteY220" fmla="*/ 587340 h 3370881"/>
                          <a:gd name="connsiteX221" fmla="*/ 1568823 w 2657256"/>
                          <a:gd name="connsiteY221" fmla="*/ 600787 h 3370881"/>
                          <a:gd name="connsiteX222" fmla="*/ 1555376 w 2657256"/>
                          <a:gd name="connsiteY222" fmla="*/ 614234 h 3370881"/>
                          <a:gd name="connsiteX223" fmla="*/ 1524000 w 2657256"/>
                          <a:gd name="connsiteY223" fmla="*/ 654576 h 3370881"/>
                          <a:gd name="connsiteX224" fmla="*/ 1519518 w 2657256"/>
                          <a:gd name="connsiteY224" fmla="*/ 668023 h 3370881"/>
                          <a:gd name="connsiteX225" fmla="*/ 1528482 w 2657256"/>
                          <a:gd name="connsiteY225" fmla="*/ 708364 h 3370881"/>
                          <a:gd name="connsiteX226" fmla="*/ 1537447 w 2657256"/>
                          <a:gd name="connsiteY226" fmla="*/ 721811 h 3370881"/>
                          <a:gd name="connsiteX227" fmla="*/ 1568823 w 2657256"/>
                          <a:gd name="connsiteY227" fmla="*/ 712846 h 3370881"/>
                          <a:gd name="connsiteX228" fmla="*/ 1600200 w 2657256"/>
                          <a:gd name="connsiteY228" fmla="*/ 712846 h 3370881"/>
                          <a:gd name="connsiteX229" fmla="*/ 1631576 w 2657256"/>
                          <a:gd name="connsiteY229" fmla="*/ 690434 h 3370881"/>
                          <a:gd name="connsiteX230" fmla="*/ 1645023 w 2657256"/>
                          <a:gd name="connsiteY230" fmla="*/ 676987 h 3370881"/>
                          <a:gd name="connsiteX231" fmla="*/ 1685365 w 2657256"/>
                          <a:gd name="connsiteY231" fmla="*/ 645611 h 3370881"/>
                          <a:gd name="connsiteX232" fmla="*/ 1716741 w 2657256"/>
                          <a:gd name="connsiteY232" fmla="*/ 614234 h 3370881"/>
                          <a:gd name="connsiteX233" fmla="*/ 1748118 w 2657256"/>
                          <a:gd name="connsiteY233" fmla="*/ 596305 h 3370881"/>
                          <a:gd name="connsiteX234" fmla="*/ 1761565 w 2657256"/>
                          <a:gd name="connsiteY234" fmla="*/ 591823 h 3370881"/>
                          <a:gd name="connsiteX235" fmla="*/ 1779494 w 2657256"/>
                          <a:gd name="connsiteY235" fmla="*/ 582858 h 3370881"/>
                          <a:gd name="connsiteX236" fmla="*/ 1815353 w 2657256"/>
                          <a:gd name="connsiteY236" fmla="*/ 573893 h 3370881"/>
                          <a:gd name="connsiteX237" fmla="*/ 2030506 w 2657256"/>
                          <a:gd name="connsiteY237" fmla="*/ 578376 h 3370881"/>
                          <a:gd name="connsiteX238" fmla="*/ 2017059 w 2657256"/>
                          <a:gd name="connsiteY238" fmla="*/ 600787 h 3370881"/>
                          <a:gd name="connsiteX239" fmla="*/ 1981200 w 2657256"/>
                          <a:gd name="connsiteY239" fmla="*/ 636646 h 3370881"/>
                          <a:gd name="connsiteX240" fmla="*/ 1967753 w 2657256"/>
                          <a:gd name="connsiteY240" fmla="*/ 650093 h 3370881"/>
                          <a:gd name="connsiteX241" fmla="*/ 1936376 w 2657256"/>
                          <a:gd name="connsiteY241" fmla="*/ 690434 h 3370881"/>
                          <a:gd name="connsiteX242" fmla="*/ 1905000 w 2657256"/>
                          <a:gd name="connsiteY242" fmla="*/ 717329 h 3370881"/>
                          <a:gd name="connsiteX243" fmla="*/ 1860176 w 2657256"/>
                          <a:gd name="connsiteY243" fmla="*/ 735258 h 3370881"/>
                          <a:gd name="connsiteX244" fmla="*/ 1788459 w 2657256"/>
                          <a:gd name="connsiteY244" fmla="*/ 744223 h 3370881"/>
                          <a:gd name="connsiteX245" fmla="*/ 1846729 w 2657256"/>
                          <a:gd name="connsiteY245" fmla="*/ 802493 h 3370881"/>
                          <a:gd name="connsiteX246" fmla="*/ 1913965 w 2657256"/>
                          <a:gd name="connsiteY246" fmla="*/ 829387 h 3370881"/>
                          <a:gd name="connsiteX247" fmla="*/ 1922929 w 2657256"/>
                          <a:gd name="connsiteY247" fmla="*/ 842834 h 3370881"/>
                          <a:gd name="connsiteX248" fmla="*/ 1967753 w 2657256"/>
                          <a:gd name="connsiteY248" fmla="*/ 883176 h 3370881"/>
                          <a:gd name="connsiteX249" fmla="*/ 1981200 w 2657256"/>
                          <a:gd name="connsiteY249" fmla="*/ 896623 h 3370881"/>
                          <a:gd name="connsiteX250" fmla="*/ 1994647 w 2657256"/>
                          <a:gd name="connsiteY250" fmla="*/ 905587 h 3370881"/>
                          <a:gd name="connsiteX251" fmla="*/ 2021541 w 2657256"/>
                          <a:gd name="connsiteY251" fmla="*/ 927999 h 3370881"/>
                          <a:gd name="connsiteX252" fmla="*/ 2030506 w 2657256"/>
                          <a:gd name="connsiteY252" fmla="*/ 941446 h 3370881"/>
                          <a:gd name="connsiteX253" fmla="*/ 2057400 w 2657256"/>
                          <a:gd name="connsiteY253" fmla="*/ 968340 h 3370881"/>
                          <a:gd name="connsiteX254" fmla="*/ 2088776 w 2657256"/>
                          <a:gd name="connsiteY254" fmla="*/ 1013164 h 3370881"/>
                          <a:gd name="connsiteX255" fmla="*/ 2115670 w 2657256"/>
                          <a:gd name="connsiteY255" fmla="*/ 1057987 h 3370881"/>
                          <a:gd name="connsiteX256" fmla="*/ 2120153 w 2657256"/>
                          <a:gd name="connsiteY256" fmla="*/ 1089364 h 3370881"/>
                          <a:gd name="connsiteX257" fmla="*/ 2138082 w 2657256"/>
                          <a:gd name="connsiteY257" fmla="*/ 1143152 h 3370881"/>
                          <a:gd name="connsiteX258" fmla="*/ 2147047 w 2657256"/>
                          <a:gd name="connsiteY258" fmla="*/ 1196940 h 3370881"/>
                          <a:gd name="connsiteX259" fmla="*/ 2151529 w 2657256"/>
                          <a:gd name="connsiteY259" fmla="*/ 1210387 h 3370881"/>
                          <a:gd name="connsiteX260" fmla="*/ 2156012 w 2657256"/>
                          <a:gd name="connsiteY260" fmla="*/ 1228317 h 3370881"/>
                          <a:gd name="connsiteX261" fmla="*/ 2173941 w 2657256"/>
                          <a:gd name="connsiteY261" fmla="*/ 1295552 h 3370881"/>
                          <a:gd name="connsiteX262" fmla="*/ 2182906 w 2657256"/>
                          <a:gd name="connsiteY262" fmla="*/ 1313481 h 3370881"/>
                          <a:gd name="connsiteX263" fmla="*/ 2187388 w 2657256"/>
                          <a:gd name="connsiteY263" fmla="*/ 1331411 h 3370881"/>
                          <a:gd name="connsiteX264" fmla="*/ 2214282 w 2657256"/>
                          <a:gd name="connsiteY264" fmla="*/ 1385199 h 3370881"/>
                          <a:gd name="connsiteX265" fmla="*/ 2218765 w 2657256"/>
                          <a:gd name="connsiteY265" fmla="*/ 1403129 h 3370881"/>
                          <a:gd name="connsiteX266" fmla="*/ 2223247 w 2657256"/>
                          <a:gd name="connsiteY266" fmla="*/ 1430023 h 3370881"/>
                          <a:gd name="connsiteX267" fmla="*/ 2236694 w 2657256"/>
                          <a:gd name="connsiteY267" fmla="*/ 1456917 h 3370881"/>
                          <a:gd name="connsiteX268" fmla="*/ 2249794 w 2657256"/>
                          <a:gd name="connsiteY268" fmla="*/ 1524624 h 3370881"/>
                          <a:gd name="connsiteX269" fmla="*/ 2241176 w 2657256"/>
                          <a:gd name="connsiteY269" fmla="*/ 1577940 h 3370881"/>
                          <a:gd name="connsiteX270" fmla="*/ 2245659 w 2657256"/>
                          <a:gd name="connsiteY270" fmla="*/ 1595870 h 3370881"/>
                          <a:gd name="connsiteX271" fmla="*/ 2249634 w 2657256"/>
                          <a:gd name="connsiteY271" fmla="*/ 1685855 h 3370881"/>
                          <a:gd name="connsiteX272" fmla="*/ 2227729 w 2657256"/>
                          <a:gd name="connsiteY272" fmla="*/ 1716893 h 3370881"/>
                          <a:gd name="connsiteX273" fmla="*/ 2240500 w 2657256"/>
                          <a:gd name="connsiteY273" fmla="*/ 1674269 h 3370881"/>
                          <a:gd name="connsiteX274" fmla="*/ 2235341 w 2657256"/>
                          <a:gd name="connsiteY274" fmla="*/ 1788611 h 3370881"/>
                          <a:gd name="connsiteX275" fmla="*/ 2230689 w 2657256"/>
                          <a:gd name="connsiteY275" fmla="*/ 1823963 h 3370881"/>
                          <a:gd name="connsiteX276" fmla="*/ 2226207 w 2657256"/>
                          <a:gd name="connsiteY276" fmla="*/ 1824470 h 3370881"/>
                          <a:gd name="connsiteX277" fmla="*/ 2208278 w 2657256"/>
                          <a:gd name="connsiteY277" fmla="*/ 1869293 h 3370881"/>
                          <a:gd name="connsiteX278" fmla="*/ 2195168 w 2657256"/>
                          <a:gd name="connsiteY278" fmla="*/ 1882740 h 3370881"/>
                          <a:gd name="connsiteX279" fmla="*/ 2203458 w 2657256"/>
                          <a:gd name="connsiteY279" fmla="*/ 1918938 h 3370881"/>
                          <a:gd name="connsiteX280" fmla="*/ 2204134 w 2657256"/>
                          <a:gd name="connsiteY280" fmla="*/ 1949806 h 3370881"/>
                          <a:gd name="connsiteX281" fmla="*/ 2226545 w 2657256"/>
                          <a:gd name="connsiteY281" fmla="*/ 1954627 h 3370881"/>
                          <a:gd name="connsiteX282" fmla="*/ 2241176 w 2657256"/>
                          <a:gd name="connsiteY282" fmla="*/ 2012729 h 3370881"/>
                          <a:gd name="connsiteX283" fmla="*/ 2263588 w 2657256"/>
                          <a:gd name="connsiteY283" fmla="*/ 2057552 h 3370881"/>
                          <a:gd name="connsiteX284" fmla="*/ 2286000 w 2657256"/>
                          <a:gd name="connsiteY284" fmla="*/ 2084446 h 3370881"/>
                          <a:gd name="connsiteX285" fmla="*/ 2299447 w 2657256"/>
                          <a:gd name="connsiteY285" fmla="*/ 2124787 h 3370881"/>
                          <a:gd name="connsiteX286" fmla="*/ 2321859 w 2657256"/>
                          <a:gd name="connsiteY286" fmla="*/ 2151681 h 3370881"/>
                          <a:gd name="connsiteX287" fmla="*/ 2344270 w 2657256"/>
                          <a:gd name="connsiteY287" fmla="*/ 2205470 h 3370881"/>
                          <a:gd name="connsiteX288" fmla="*/ 2348753 w 2657256"/>
                          <a:gd name="connsiteY288" fmla="*/ 2223399 h 3370881"/>
                          <a:gd name="connsiteX289" fmla="*/ 2366682 w 2657256"/>
                          <a:gd name="connsiteY289" fmla="*/ 2263740 h 3370881"/>
                          <a:gd name="connsiteX290" fmla="*/ 2375647 w 2657256"/>
                          <a:gd name="connsiteY290" fmla="*/ 2286152 h 3370881"/>
                          <a:gd name="connsiteX291" fmla="*/ 2380129 w 2657256"/>
                          <a:gd name="connsiteY291" fmla="*/ 2308564 h 3370881"/>
                          <a:gd name="connsiteX292" fmla="*/ 2389094 w 2657256"/>
                          <a:gd name="connsiteY292" fmla="*/ 2335458 h 3370881"/>
                          <a:gd name="connsiteX293" fmla="*/ 2393576 w 2657256"/>
                          <a:gd name="connsiteY293" fmla="*/ 2380281 h 3370881"/>
                          <a:gd name="connsiteX294" fmla="*/ 2398059 w 2657256"/>
                          <a:gd name="connsiteY294" fmla="*/ 2393729 h 3370881"/>
                          <a:gd name="connsiteX295" fmla="*/ 2419794 w 2657256"/>
                          <a:gd name="connsiteY295" fmla="*/ 2447517 h 3370881"/>
                          <a:gd name="connsiteX296" fmla="*/ 2427343 w 2657256"/>
                          <a:gd name="connsiteY296" fmla="*/ 2564058 h 3370881"/>
                          <a:gd name="connsiteX297" fmla="*/ 2389094 w 2657256"/>
                          <a:gd name="connsiteY297" fmla="*/ 2837481 h 3370881"/>
                          <a:gd name="connsiteX298" fmla="*/ 2380129 w 2657256"/>
                          <a:gd name="connsiteY298" fmla="*/ 2859893 h 3370881"/>
                          <a:gd name="connsiteX299" fmla="*/ 2357718 w 2657256"/>
                          <a:gd name="connsiteY299" fmla="*/ 2913681 h 3370881"/>
                          <a:gd name="connsiteX300" fmla="*/ 2348753 w 2657256"/>
                          <a:gd name="connsiteY300" fmla="*/ 2936093 h 3370881"/>
                          <a:gd name="connsiteX301" fmla="*/ 2339788 w 2657256"/>
                          <a:gd name="connsiteY301" fmla="*/ 2971952 h 3370881"/>
                          <a:gd name="connsiteX302" fmla="*/ 2326341 w 2657256"/>
                          <a:gd name="connsiteY302" fmla="*/ 2994364 h 3370881"/>
                          <a:gd name="connsiteX303" fmla="*/ 2317376 w 2657256"/>
                          <a:gd name="connsiteY303" fmla="*/ 3025740 h 3370881"/>
                          <a:gd name="connsiteX304" fmla="*/ 2303929 w 2657256"/>
                          <a:gd name="connsiteY304" fmla="*/ 3048152 h 3370881"/>
                          <a:gd name="connsiteX305" fmla="*/ 2290482 w 2657256"/>
                          <a:gd name="connsiteY305" fmla="*/ 3079529 h 3370881"/>
                          <a:gd name="connsiteX306" fmla="*/ 2272553 w 2657256"/>
                          <a:gd name="connsiteY306" fmla="*/ 3084011 h 3370881"/>
                          <a:gd name="connsiteX307" fmla="*/ 2259106 w 2657256"/>
                          <a:gd name="connsiteY307" fmla="*/ 3088493 h 3370881"/>
                          <a:gd name="connsiteX308" fmla="*/ 2241176 w 2657256"/>
                          <a:gd name="connsiteY308" fmla="*/ 3092976 h 3370881"/>
                          <a:gd name="connsiteX309" fmla="*/ 2209800 w 2657256"/>
                          <a:gd name="connsiteY309" fmla="*/ 3101940 h 3370881"/>
                          <a:gd name="connsiteX310" fmla="*/ 2205318 w 2657256"/>
                          <a:gd name="connsiteY310" fmla="*/ 3039187 h 3370881"/>
                          <a:gd name="connsiteX311" fmla="*/ 2218765 w 2657256"/>
                          <a:gd name="connsiteY311" fmla="*/ 3021258 h 3370881"/>
                          <a:gd name="connsiteX312" fmla="*/ 2245659 w 2657256"/>
                          <a:gd name="connsiteY312" fmla="*/ 2971952 h 3370881"/>
                          <a:gd name="connsiteX313" fmla="*/ 2268070 w 2657256"/>
                          <a:gd name="connsiteY313" fmla="*/ 2945058 h 3370881"/>
                          <a:gd name="connsiteX314" fmla="*/ 2298550 w 2657256"/>
                          <a:gd name="connsiteY314" fmla="*/ 2568540 h 3370881"/>
                          <a:gd name="connsiteX315" fmla="*/ 2284986 w 2657256"/>
                          <a:gd name="connsiteY315" fmla="*/ 2532681 h 3370881"/>
                          <a:gd name="connsiteX316" fmla="*/ 2293273 w 2657256"/>
                          <a:gd name="connsiteY316" fmla="*/ 2496653 h 3370881"/>
                          <a:gd name="connsiteX317" fmla="*/ 2278152 w 2657256"/>
                          <a:gd name="connsiteY317" fmla="*/ 2475178 h 3370881"/>
                          <a:gd name="connsiteX318" fmla="*/ 2245659 w 2657256"/>
                          <a:gd name="connsiteY318" fmla="*/ 2389247 h 3370881"/>
                          <a:gd name="connsiteX319" fmla="*/ 2195507 w 2657256"/>
                          <a:gd name="connsiteY319" fmla="*/ 2241328 h 3370881"/>
                          <a:gd name="connsiteX320" fmla="*/ 2083786 w 2657256"/>
                          <a:gd name="connsiteY320" fmla="*/ 2040300 h 3370881"/>
                          <a:gd name="connsiteX321" fmla="*/ 2048773 w 2657256"/>
                          <a:gd name="connsiteY321" fmla="*/ 2017971 h 3370881"/>
                          <a:gd name="connsiteX322" fmla="*/ 2074314 w 2657256"/>
                          <a:gd name="connsiteY322" fmla="*/ 2011967 h 3370881"/>
                          <a:gd name="connsiteX323" fmla="*/ 2034988 w 2657256"/>
                          <a:gd name="connsiteY323" fmla="*/ 2003764 h 3370881"/>
                          <a:gd name="connsiteX324" fmla="*/ 2026023 w 2657256"/>
                          <a:gd name="connsiteY324" fmla="*/ 2026176 h 3370881"/>
                          <a:gd name="connsiteX325" fmla="*/ 2021541 w 2657256"/>
                          <a:gd name="connsiteY325" fmla="*/ 2039623 h 3370881"/>
                          <a:gd name="connsiteX326" fmla="*/ 1999129 w 2657256"/>
                          <a:gd name="connsiteY326" fmla="*/ 2053070 h 3370881"/>
                          <a:gd name="connsiteX327" fmla="*/ 1990165 w 2657256"/>
                          <a:gd name="connsiteY327" fmla="*/ 2070999 h 3370881"/>
                          <a:gd name="connsiteX328" fmla="*/ 1967753 w 2657256"/>
                          <a:gd name="connsiteY328" fmla="*/ 2106858 h 3370881"/>
                          <a:gd name="connsiteX329" fmla="*/ 1981200 w 2657256"/>
                          <a:gd name="connsiteY329" fmla="*/ 2223399 h 3370881"/>
                          <a:gd name="connsiteX330" fmla="*/ 1994647 w 2657256"/>
                          <a:gd name="connsiteY330" fmla="*/ 2254776 h 3370881"/>
                          <a:gd name="connsiteX331" fmla="*/ 2003612 w 2657256"/>
                          <a:gd name="connsiteY331" fmla="*/ 2272705 h 3370881"/>
                          <a:gd name="connsiteX332" fmla="*/ 2026023 w 2657256"/>
                          <a:gd name="connsiteY332" fmla="*/ 2304081 h 3370881"/>
                          <a:gd name="connsiteX333" fmla="*/ 2043953 w 2657256"/>
                          <a:gd name="connsiteY333" fmla="*/ 2348905 h 3370881"/>
                          <a:gd name="connsiteX334" fmla="*/ 2061882 w 2657256"/>
                          <a:gd name="connsiteY334" fmla="*/ 2371317 h 3370881"/>
                          <a:gd name="connsiteX335" fmla="*/ 2088776 w 2657256"/>
                          <a:gd name="connsiteY335" fmla="*/ 2434070 h 3370881"/>
                          <a:gd name="connsiteX336" fmla="*/ 2102223 w 2657256"/>
                          <a:gd name="connsiteY336" fmla="*/ 2465446 h 3370881"/>
                          <a:gd name="connsiteX337" fmla="*/ 2106706 w 2657256"/>
                          <a:gd name="connsiteY337" fmla="*/ 2496823 h 3370881"/>
                          <a:gd name="connsiteX338" fmla="*/ 2124635 w 2657256"/>
                          <a:gd name="connsiteY338" fmla="*/ 2559576 h 3370881"/>
                          <a:gd name="connsiteX339" fmla="*/ 2138082 w 2657256"/>
                          <a:gd name="connsiteY339" fmla="*/ 2649223 h 3370881"/>
                          <a:gd name="connsiteX340" fmla="*/ 2147047 w 2657256"/>
                          <a:gd name="connsiteY340" fmla="*/ 2685081 h 3370881"/>
                          <a:gd name="connsiteX341" fmla="*/ 2151529 w 2657256"/>
                          <a:gd name="connsiteY341" fmla="*/ 2716458 h 3370881"/>
                          <a:gd name="connsiteX342" fmla="*/ 2160494 w 2657256"/>
                          <a:gd name="connsiteY342" fmla="*/ 2770246 h 3370881"/>
                          <a:gd name="connsiteX343" fmla="*/ 2156012 w 2657256"/>
                          <a:gd name="connsiteY343" fmla="*/ 2962987 h 3370881"/>
                          <a:gd name="connsiteX344" fmla="*/ 2138082 w 2657256"/>
                          <a:gd name="connsiteY344" fmla="*/ 3043670 h 3370881"/>
                          <a:gd name="connsiteX345" fmla="*/ 2133600 w 2657256"/>
                          <a:gd name="connsiteY345" fmla="*/ 3061599 h 3370881"/>
                          <a:gd name="connsiteX346" fmla="*/ 2120153 w 2657256"/>
                          <a:gd name="connsiteY346" fmla="*/ 3079529 h 3370881"/>
                          <a:gd name="connsiteX347" fmla="*/ 2111188 w 2657256"/>
                          <a:gd name="connsiteY347" fmla="*/ 3106423 h 3370881"/>
                          <a:gd name="connsiteX348" fmla="*/ 2088776 w 2657256"/>
                          <a:gd name="connsiteY348" fmla="*/ 3137799 h 3370881"/>
                          <a:gd name="connsiteX349" fmla="*/ 2075329 w 2657256"/>
                          <a:gd name="connsiteY349" fmla="*/ 3164693 h 3370881"/>
                          <a:gd name="connsiteX350" fmla="*/ 2061882 w 2657256"/>
                          <a:gd name="connsiteY350" fmla="*/ 3169176 h 3370881"/>
                          <a:gd name="connsiteX351" fmla="*/ 2021541 w 2657256"/>
                          <a:gd name="connsiteY351" fmla="*/ 3164693 h 3370881"/>
                          <a:gd name="connsiteX352" fmla="*/ 2012576 w 2657256"/>
                          <a:gd name="connsiteY352" fmla="*/ 3119870 h 3370881"/>
                          <a:gd name="connsiteX353" fmla="*/ 2048435 w 2657256"/>
                          <a:gd name="connsiteY353" fmla="*/ 3021258 h 3370881"/>
                          <a:gd name="connsiteX354" fmla="*/ 2048435 w 2657256"/>
                          <a:gd name="connsiteY354" fmla="*/ 3021258 h 3370881"/>
                          <a:gd name="connsiteX355" fmla="*/ 2061882 w 2657256"/>
                          <a:gd name="connsiteY355" fmla="*/ 2967470 h 3370881"/>
                          <a:gd name="connsiteX356" fmla="*/ 2070847 w 2657256"/>
                          <a:gd name="connsiteY356" fmla="*/ 2882305 h 3370881"/>
                          <a:gd name="connsiteX357" fmla="*/ 2066365 w 2657256"/>
                          <a:gd name="connsiteY357" fmla="*/ 2725423 h 3370881"/>
                          <a:gd name="connsiteX358" fmla="*/ 2043953 w 2657256"/>
                          <a:gd name="connsiteY358" fmla="*/ 2649223 h 3370881"/>
                          <a:gd name="connsiteX359" fmla="*/ 2030506 w 2657256"/>
                          <a:gd name="connsiteY359" fmla="*/ 2622329 h 3370881"/>
                          <a:gd name="connsiteX360" fmla="*/ 2017059 w 2657256"/>
                          <a:gd name="connsiteY360" fmla="*/ 2581987 h 3370881"/>
                          <a:gd name="connsiteX361" fmla="*/ 1981200 w 2657256"/>
                          <a:gd name="connsiteY361" fmla="*/ 2514752 h 3370881"/>
                          <a:gd name="connsiteX362" fmla="*/ 1972235 w 2657256"/>
                          <a:gd name="connsiteY362" fmla="*/ 2501305 h 3370881"/>
                          <a:gd name="connsiteX363" fmla="*/ 1958788 w 2657256"/>
                          <a:gd name="connsiteY363" fmla="*/ 2478893 h 3370881"/>
                          <a:gd name="connsiteX364" fmla="*/ 1905000 w 2657256"/>
                          <a:gd name="connsiteY364" fmla="*/ 2398211 h 3370881"/>
                          <a:gd name="connsiteX365" fmla="*/ 1882588 w 2657256"/>
                          <a:gd name="connsiteY365" fmla="*/ 2357870 h 3370881"/>
                          <a:gd name="connsiteX366" fmla="*/ 1869141 w 2657256"/>
                          <a:gd name="connsiteY366" fmla="*/ 2339940 h 3370881"/>
                          <a:gd name="connsiteX367" fmla="*/ 1806388 w 2657256"/>
                          <a:gd name="connsiteY367" fmla="*/ 2313046 h 3370881"/>
                          <a:gd name="connsiteX368" fmla="*/ 1779494 w 2657256"/>
                          <a:gd name="connsiteY368" fmla="*/ 2304081 h 3370881"/>
                          <a:gd name="connsiteX369" fmla="*/ 1752600 w 2657256"/>
                          <a:gd name="connsiteY369" fmla="*/ 2299599 h 3370881"/>
                          <a:gd name="connsiteX370" fmla="*/ 1680882 w 2657256"/>
                          <a:gd name="connsiteY370" fmla="*/ 2277187 h 3370881"/>
                          <a:gd name="connsiteX371" fmla="*/ 1719025 w 2657256"/>
                          <a:gd name="connsiteY371" fmla="*/ 2281331 h 3370881"/>
                          <a:gd name="connsiteX372" fmla="*/ 1756997 w 2657256"/>
                          <a:gd name="connsiteY372" fmla="*/ 2289450 h 3370881"/>
                          <a:gd name="connsiteX373" fmla="*/ 1656440 w 2657256"/>
                          <a:gd name="connsiteY373" fmla="*/ 2298583 h 3370881"/>
                          <a:gd name="connsiteX374" fmla="*/ 1537447 w 2657256"/>
                          <a:gd name="connsiteY374" fmla="*/ 2329960 h 3370881"/>
                          <a:gd name="connsiteX375" fmla="*/ 1571993 w 2657256"/>
                          <a:gd name="connsiteY375" fmla="*/ 2317957 h 3370881"/>
                          <a:gd name="connsiteX376" fmla="*/ 1509707 w 2657256"/>
                          <a:gd name="connsiteY376" fmla="*/ 2338926 h 3370881"/>
                          <a:gd name="connsiteX377" fmla="*/ 1500444 w 2657256"/>
                          <a:gd name="connsiteY377" fmla="*/ 2355271 h 3370881"/>
                          <a:gd name="connsiteX378" fmla="*/ 1402678 w 2657256"/>
                          <a:gd name="connsiteY378" fmla="*/ 2339641 h 3370881"/>
                          <a:gd name="connsiteX379" fmla="*/ 1322892 w 2657256"/>
                          <a:gd name="connsiteY379" fmla="*/ 2336952 h 3370881"/>
                          <a:gd name="connsiteX380" fmla="*/ 1199384 w 2657256"/>
                          <a:gd name="connsiteY380" fmla="*/ 2307041 h 3370881"/>
                          <a:gd name="connsiteX381" fmla="*/ 1066800 w 2657256"/>
                          <a:gd name="connsiteY381" fmla="*/ 2272705 h 3370881"/>
                          <a:gd name="connsiteX382" fmla="*/ 1030941 w 2657256"/>
                          <a:gd name="connsiteY382" fmla="*/ 2263740 h 3370881"/>
                          <a:gd name="connsiteX383" fmla="*/ 986118 w 2657256"/>
                          <a:gd name="connsiteY383" fmla="*/ 2241329 h 3370881"/>
                          <a:gd name="connsiteX384" fmla="*/ 968188 w 2657256"/>
                          <a:gd name="connsiteY384" fmla="*/ 2232364 h 3370881"/>
                          <a:gd name="connsiteX385" fmla="*/ 936812 w 2657256"/>
                          <a:gd name="connsiteY385" fmla="*/ 2214434 h 3370881"/>
                          <a:gd name="connsiteX386" fmla="*/ 905435 w 2657256"/>
                          <a:gd name="connsiteY386" fmla="*/ 2196505 h 3370881"/>
                          <a:gd name="connsiteX387" fmla="*/ 869576 w 2657256"/>
                          <a:gd name="connsiteY387" fmla="*/ 2209952 h 3370881"/>
                          <a:gd name="connsiteX388" fmla="*/ 856129 w 2657256"/>
                          <a:gd name="connsiteY388" fmla="*/ 2227881 h 3370881"/>
                          <a:gd name="connsiteX389" fmla="*/ 815788 w 2657256"/>
                          <a:gd name="connsiteY389" fmla="*/ 2268223 h 3370881"/>
                          <a:gd name="connsiteX390" fmla="*/ 788894 w 2657256"/>
                          <a:gd name="connsiteY390" fmla="*/ 2290634 h 3370881"/>
                          <a:gd name="connsiteX391" fmla="*/ 762000 w 2657256"/>
                          <a:gd name="connsiteY391" fmla="*/ 2313046 h 3370881"/>
                          <a:gd name="connsiteX392" fmla="*/ 753035 w 2657256"/>
                          <a:gd name="connsiteY392" fmla="*/ 2326493 h 3370881"/>
                          <a:gd name="connsiteX393" fmla="*/ 735106 w 2657256"/>
                          <a:gd name="connsiteY393" fmla="*/ 2339940 h 3370881"/>
                          <a:gd name="connsiteX394" fmla="*/ 712694 w 2657256"/>
                          <a:gd name="connsiteY394" fmla="*/ 2362352 h 3370881"/>
                          <a:gd name="connsiteX395" fmla="*/ 694765 w 2657256"/>
                          <a:gd name="connsiteY395" fmla="*/ 2375799 h 3370881"/>
                          <a:gd name="connsiteX396" fmla="*/ 681318 w 2657256"/>
                          <a:gd name="connsiteY396" fmla="*/ 2393729 h 3370881"/>
                          <a:gd name="connsiteX397" fmla="*/ 667870 w 2657256"/>
                          <a:gd name="connsiteY397" fmla="*/ 2402693 h 3370881"/>
                          <a:gd name="connsiteX398" fmla="*/ 623047 w 2657256"/>
                          <a:gd name="connsiteY398" fmla="*/ 2443034 h 3370881"/>
                          <a:gd name="connsiteX399" fmla="*/ 600635 w 2657256"/>
                          <a:gd name="connsiteY399" fmla="*/ 2474411 h 3370881"/>
                          <a:gd name="connsiteX400" fmla="*/ 587188 w 2657256"/>
                          <a:gd name="connsiteY400" fmla="*/ 2514752 h 3370881"/>
                          <a:gd name="connsiteX401" fmla="*/ 582706 w 2657256"/>
                          <a:gd name="connsiteY401" fmla="*/ 2546129 h 3370881"/>
                          <a:gd name="connsiteX402" fmla="*/ 596153 w 2657256"/>
                          <a:gd name="connsiteY402" fmla="*/ 2635776 h 3370881"/>
                          <a:gd name="connsiteX403" fmla="*/ 600635 w 2657256"/>
                          <a:gd name="connsiteY403" fmla="*/ 2653705 h 3370881"/>
                          <a:gd name="connsiteX404" fmla="*/ 609600 w 2657256"/>
                          <a:gd name="connsiteY404" fmla="*/ 2671634 h 3370881"/>
                          <a:gd name="connsiteX405" fmla="*/ 614082 w 2657256"/>
                          <a:gd name="connsiteY405" fmla="*/ 2689564 h 3370881"/>
                          <a:gd name="connsiteX406" fmla="*/ 623047 w 2657256"/>
                          <a:gd name="connsiteY406" fmla="*/ 2711976 h 3370881"/>
                          <a:gd name="connsiteX407" fmla="*/ 627529 w 2657256"/>
                          <a:gd name="connsiteY407" fmla="*/ 2734387 h 3370881"/>
                          <a:gd name="connsiteX408" fmla="*/ 640976 w 2657256"/>
                          <a:gd name="connsiteY408" fmla="*/ 2765764 h 3370881"/>
                          <a:gd name="connsiteX409" fmla="*/ 645459 w 2657256"/>
                          <a:gd name="connsiteY409" fmla="*/ 2779211 h 3370881"/>
                          <a:gd name="connsiteX410" fmla="*/ 658906 w 2657256"/>
                          <a:gd name="connsiteY410" fmla="*/ 2801623 h 3370881"/>
                          <a:gd name="connsiteX411" fmla="*/ 676835 w 2657256"/>
                          <a:gd name="connsiteY411" fmla="*/ 2864376 h 3370881"/>
                          <a:gd name="connsiteX412" fmla="*/ 690282 w 2657256"/>
                          <a:gd name="connsiteY412" fmla="*/ 2895752 h 3370881"/>
                          <a:gd name="connsiteX413" fmla="*/ 699247 w 2657256"/>
                          <a:gd name="connsiteY413" fmla="*/ 2940576 h 3370881"/>
                          <a:gd name="connsiteX414" fmla="*/ 703729 w 2657256"/>
                          <a:gd name="connsiteY414" fmla="*/ 2967470 h 3370881"/>
                          <a:gd name="connsiteX415" fmla="*/ 717176 w 2657256"/>
                          <a:gd name="connsiteY415" fmla="*/ 2994364 h 3370881"/>
                          <a:gd name="connsiteX416" fmla="*/ 735106 w 2657256"/>
                          <a:gd name="connsiteY416" fmla="*/ 3052634 h 3370881"/>
                          <a:gd name="connsiteX417" fmla="*/ 739588 w 2657256"/>
                          <a:gd name="connsiteY417" fmla="*/ 3079529 h 3370881"/>
                          <a:gd name="connsiteX418" fmla="*/ 762000 w 2657256"/>
                          <a:gd name="connsiteY418" fmla="*/ 3142281 h 3370881"/>
                          <a:gd name="connsiteX419" fmla="*/ 766482 w 2657256"/>
                          <a:gd name="connsiteY419" fmla="*/ 3231929 h 3370881"/>
                          <a:gd name="connsiteX420" fmla="*/ 770965 w 2657256"/>
                          <a:gd name="connsiteY420" fmla="*/ 3254340 h 3370881"/>
                          <a:gd name="connsiteX421" fmla="*/ 775447 w 2657256"/>
                          <a:gd name="connsiteY421" fmla="*/ 3285717 h 3370881"/>
                          <a:gd name="connsiteX422" fmla="*/ 748553 w 2657256"/>
                          <a:gd name="connsiteY422" fmla="*/ 3335023 h 3370881"/>
                          <a:gd name="connsiteX423" fmla="*/ 721659 w 2657256"/>
                          <a:gd name="connsiteY423" fmla="*/ 3343987 h 3370881"/>
                          <a:gd name="connsiteX424" fmla="*/ 708212 w 2657256"/>
                          <a:gd name="connsiteY424" fmla="*/ 3348470 h 3370881"/>
                          <a:gd name="connsiteX425" fmla="*/ 623047 w 2657256"/>
                          <a:gd name="connsiteY425" fmla="*/ 3330540 h 3370881"/>
                          <a:gd name="connsiteX426" fmla="*/ 609600 w 2657256"/>
                          <a:gd name="connsiteY426" fmla="*/ 3308129 h 3370881"/>
                          <a:gd name="connsiteX427" fmla="*/ 591670 w 2657256"/>
                          <a:gd name="connsiteY427" fmla="*/ 3267787 h 3370881"/>
                          <a:gd name="connsiteX428" fmla="*/ 560294 w 2657256"/>
                          <a:gd name="connsiteY428" fmla="*/ 3209517 h 3370881"/>
                          <a:gd name="connsiteX429" fmla="*/ 551329 w 2657256"/>
                          <a:gd name="connsiteY429" fmla="*/ 3196070 h 3370881"/>
                          <a:gd name="connsiteX430" fmla="*/ 528918 w 2657256"/>
                          <a:gd name="connsiteY430" fmla="*/ 3173658 h 3370881"/>
                          <a:gd name="connsiteX431" fmla="*/ 519953 w 2657256"/>
                          <a:gd name="connsiteY431" fmla="*/ 3128834 h 3370881"/>
                          <a:gd name="connsiteX432" fmla="*/ 524435 w 2657256"/>
                          <a:gd name="connsiteY432" fmla="*/ 3101940 h 3370881"/>
                          <a:gd name="connsiteX433" fmla="*/ 528918 w 2657256"/>
                          <a:gd name="connsiteY433" fmla="*/ 3088493 h 3370881"/>
                          <a:gd name="connsiteX434" fmla="*/ 542365 w 2657256"/>
                          <a:gd name="connsiteY434" fmla="*/ 3052634 h 3370881"/>
                          <a:gd name="connsiteX435" fmla="*/ 484094 w 2657256"/>
                          <a:gd name="connsiteY435" fmla="*/ 2886787 h 3370881"/>
                          <a:gd name="connsiteX436" fmla="*/ 443753 w 2657256"/>
                          <a:gd name="connsiteY436" fmla="*/ 2779211 h 3370881"/>
                          <a:gd name="connsiteX437" fmla="*/ 439270 w 2657256"/>
                          <a:gd name="connsiteY437" fmla="*/ 2752317 h 3370881"/>
                          <a:gd name="connsiteX438" fmla="*/ 430306 w 2657256"/>
                          <a:gd name="connsiteY438" fmla="*/ 2716458 h 3370881"/>
                          <a:gd name="connsiteX439" fmla="*/ 425823 w 2657256"/>
                          <a:gd name="connsiteY439" fmla="*/ 2680599 h 3370881"/>
                          <a:gd name="connsiteX440" fmla="*/ 398929 w 2657256"/>
                          <a:gd name="connsiteY440" fmla="*/ 2599917 h 3370881"/>
                          <a:gd name="connsiteX441" fmla="*/ 385482 w 2657256"/>
                          <a:gd name="connsiteY441" fmla="*/ 2568540 h 3370881"/>
                          <a:gd name="connsiteX442" fmla="*/ 381000 w 2657256"/>
                          <a:gd name="connsiteY442" fmla="*/ 2550611 h 3370881"/>
                          <a:gd name="connsiteX443" fmla="*/ 372035 w 2657256"/>
                          <a:gd name="connsiteY443" fmla="*/ 2483376 h 3370881"/>
                          <a:gd name="connsiteX444" fmla="*/ 367553 w 2657256"/>
                          <a:gd name="connsiteY444" fmla="*/ 2469929 h 3370881"/>
                          <a:gd name="connsiteX445" fmla="*/ 407894 w 2657256"/>
                          <a:gd name="connsiteY445" fmla="*/ 2451999 h 3370881"/>
                          <a:gd name="connsiteX446" fmla="*/ 515470 w 2657256"/>
                          <a:gd name="connsiteY446" fmla="*/ 2407176 h 3370881"/>
                          <a:gd name="connsiteX447" fmla="*/ 578223 w 2657256"/>
                          <a:gd name="connsiteY447" fmla="*/ 2353387 h 3370881"/>
                          <a:gd name="connsiteX448" fmla="*/ 587188 w 2657256"/>
                          <a:gd name="connsiteY448" fmla="*/ 2330976 h 3370881"/>
                          <a:gd name="connsiteX449" fmla="*/ 614082 w 2657256"/>
                          <a:gd name="connsiteY449" fmla="*/ 2254776 h 3370881"/>
                          <a:gd name="connsiteX450" fmla="*/ 649941 w 2657256"/>
                          <a:gd name="connsiteY450" fmla="*/ 2200987 h 3370881"/>
                          <a:gd name="connsiteX451" fmla="*/ 690282 w 2657256"/>
                          <a:gd name="connsiteY451" fmla="*/ 2174093 h 3370881"/>
                          <a:gd name="connsiteX452" fmla="*/ 703729 w 2657256"/>
                          <a:gd name="connsiteY452" fmla="*/ 2165129 h 3370881"/>
                          <a:gd name="connsiteX453" fmla="*/ 739588 w 2657256"/>
                          <a:gd name="connsiteY453" fmla="*/ 2147199 h 3370881"/>
                          <a:gd name="connsiteX454" fmla="*/ 708212 w 2657256"/>
                          <a:gd name="connsiteY454" fmla="*/ 2187540 h 3370881"/>
                          <a:gd name="connsiteX455" fmla="*/ 654423 w 2657256"/>
                          <a:gd name="connsiteY455" fmla="*/ 2241329 h 3370881"/>
                          <a:gd name="connsiteX456" fmla="*/ 636494 w 2657256"/>
                          <a:gd name="connsiteY456" fmla="*/ 2259258 h 3370881"/>
                          <a:gd name="connsiteX457" fmla="*/ 614082 w 2657256"/>
                          <a:gd name="connsiteY457" fmla="*/ 2286152 h 3370881"/>
                          <a:gd name="connsiteX458" fmla="*/ 592179 w 2657256"/>
                          <a:gd name="connsiteY458" fmla="*/ 2282347 h 3370881"/>
                          <a:gd name="connsiteX459" fmla="*/ 555980 w 2657256"/>
                          <a:gd name="connsiteY459" fmla="*/ 2313892 h 3370881"/>
                          <a:gd name="connsiteX460" fmla="*/ 524435 w 2657256"/>
                          <a:gd name="connsiteY460" fmla="*/ 2348905 h 3370881"/>
                          <a:gd name="connsiteX461" fmla="*/ 502023 w 2657256"/>
                          <a:gd name="connsiteY461" fmla="*/ 2362352 h 3370881"/>
                          <a:gd name="connsiteX462" fmla="*/ 461682 w 2657256"/>
                          <a:gd name="connsiteY462" fmla="*/ 2389246 h 3370881"/>
                          <a:gd name="connsiteX463" fmla="*/ 448235 w 2657256"/>
                          <a:gd name="connsiteY463" fmla="*/ 2398211 h 3370881"/>
                          <a:gd name="connsiteX464" fmla="*/ 430306 w 2657256"/>
                          <a:gd name="connsiteY464" fmla="*/ 2407176 h 3370881"/>
                          <a:gd name="connsiteX465" fmla="*/ 412376 w 2657256"/>
                          <a:gd name="connsiteY465" fmla="*/ 2420623 h 3370881"/>
                          <a:gd name="connsiteX466" fmla="*/ 389965 w 2657256"/>
                          <a:gd name="connsiteY466" fmla="*/ 2429587 h 3370881"/>
                          <a:gd name="connsiteX467" fmla="*/ 372035 w 2657256"/>
                          <a:gd name="connsiteY467" fmla="*/ 2443034 h 3370881"/>
                          <a:gd name="connsiteX468" fmla="*/ 318247 w 2657256"/>
                          <a:gd name="connsiteY468" fmla="*/ 2474411 h 3370881"/>
                          <a:gd name="connsiteX469" fmla="*/ 304800 w 2657256"/>
                          <a:gd name="connsiteY469" fmla="*/ 2492340 h 3370881"/>
                          <a:gd name="connsiteX470" fmla="*/ 282388 w 2657256"/>
                          <a:gd name="connsiteY470" fmla="*/ 2519234 h 3370881"/>
                          <a:gd name="connsiteX471" fmla="*/ 295835 w 2657256"/>
                          <a:gd name="connsiteY471" fmla="*/ 2815070 h 3370881"/>
                          <a:gd name="connsiteX472" fmla="*/ 300318 w 2657256"/>
                          <a:gd name="connsiteY472" fmla="*/ 2837481 h 3370881"/>
                          <a:gd name="connsiteX473" fmla="*/ 304800 w 2657256"/>
                          <a:gd name="connsiteY473" fmla="*/ 2868858 h 3370881"/>
                          <a:gd name="connsiteX474" fmla="*/ 309282 w 2657256"/>
                          <a:gd name="connsiteY474" fmla="*/ 2927129 h 3370881"/>
                          <a:gd name="connsiteX475" fmla="*/ 322729 w 2657256"/>
                          <a:gd name="connsiteY475" fmla="*/ 2985399 h 3370881"/>
                          <a:gd name="connsiteX476" fmla="*/ 327212 w 2657256"/>
                          <a:gd name="connsiteY476" fmla="*/ 3012293 h 3370881"/>
                          <a:gd name="connsiteX477" fmla="*/ 331694 w 2657256"/>
                          <a:gd name="connsiteY477" fmla="*/ 3043670 h 3370881"/>
                          <a:gd name="connsiteX478" fmla="*/ 345141 w 2657256"/>
                          <a:gd name="connsiteY478" fmla="*/ 3070564 h 3370881"/>
                          <a:gd name="connsiteX479" fmla="*/ 367553 w 2657256"/>
                          <a:gd name="connsiteY479" fmla="*/ 3124352 h 3370881"/>
                          <a:gd name="connsiteX480" fmla="*/ 381000 w 2657256"/>
                          <a:gd name="connsiteY480" fmla="*/ 3182623 h 3370881"/>
                          <a:gd name="connsiteX481" fmla="*/ 389965 w 2657256"/>
                          <a:gd name="connsiteY481" fmla="*/ 3196070 h 3370881"/>
                          <a:gd name="connsiteX482" fmla="*/ 394447 w 2657256"/>
                          <a:gd name="connsiteY482" fmla="*/ 3213999 h 3370881"/>
                          <a:gd name="connsiteX483" fmla="*/ 412376 w 2657256"/>
                          <a:gd name="connsiteY483" fmla="*/ 3245376 h 3370881"/>
                          <a:gd name="connsiteX484" fmla="*/ 416859 w 2657256"/>
                          <a:gd name="connsiteY484" fmla="*/ 3258823 h 3370881"/>
                          <a:gd name="connsiteX485" fmla="*/ 425823 w 2657256"/>
                          <a:gd name="connsiteY485" fmla="*/ 3272270 h 3370881"/>
                          <a:gd name="connsiteX486" fmla="*/ 439270 w 2657256"/>
                          <a:gd name="connsiteY486" fmla="*/ 3303646 h 3370881"/>
                          <a:gd name="connsiteX487" fmla="*/ 439270 w 2657256"/>
                          <a:gd name="connsiteY487" fmla="*/ 3352952 h 3370881"/>
                          <a:gd name="connsiteX488" fmla="*/ 430306 w 2657256"/>
                          <a:gd name="connsiteY488" fmla="*/ 3366399 h 3370881"/>
                          <a:gd name="connsiteX489" fmla="*/ 412376 w 2657256"/>
                          <a:gd name="connsiteY489" fmla="*/ 3370881 h 3370881"/>
                          <a:gd name="connsiteX490" fmla="*/ 295835 w 2657256"/>
                          <a:gd name="connsiteY490" fmla="*/ 3357434 h 3370881"/>
                          <a:gd name="connsiteX491" fmla="*/ 264459 w 2657256"/>
                          <a:gd name="connsiteY491" fmla="*/ 3276752 h 3370881"/>
                          <a:gd name="connsiteX492" fmla="*/ 259976 w 2657256"/>
                          <a:gd name="connsiteY492" fmla="*/ 3240893 h 3370881"/>
                          <a:gd name="connsiteX493" fmla="*/ 246529 w 2657256"/>
                          <a:gd name="connsiteY493" fmla="*/ 3178140 h 3370881"/>
                          <a:gd name="connsiteX494" fmla="*/ 237565 w 2657256"/>
                          <a:gd name="connsiteY494" fmla="*/ 3084011 h 3370881"/>
                          <a:gd name="connsiteX495" fmla="*/ 228600 w 2657256"/>
                          <a:gd name="connsiteY495" fmla="*/ 3057117 h 3370881"/>
                          <a:gd name="connsiteX496" fmla="*/ 219635 w 2657256"/>
                          <a:gd name="connsiteY496" fmla="*/ 3021258 h 3370881"/>
                          <a:gd name="connsiteX497" fmla="*/ 206188 w 2657256"/>
                          <a:gd name="connsiteY497" fmla="*/ 2980917 h 3370881"/>
                          <a:gd name="connsiteX498" fmla="*/ 201706 w 2657256"/>
                          <a:gd name="connsiteY498" fmla="*/ 2949540 h 3370881"/>
                          <a:gd name="connsiteX499" fmla="*/ 197223 w 2657256"/>
                          <a:gd name="connsiteY499" fmla="*/ 2927129 h 3370881"/>
                          <a:gd name="connsiteX500" fmla="*/ 192741 w 2657256"/>
                          <a:gd name="connsiteY500" fmla="*/ 2891270 h 3370881"/>
                          <a:gd name="connsiteX501" fmla="*/ 188259 w 2657256"/>
                          <a:gd name="connsiteY501" fmla="*/ 2850929 h 3370881"/>
                          <a:gd name="connsiteX502" fmla="*/ 179294 w 2657256"/>
                          <a:gd name="connsiteY502" fmla="*/ 2824034 h 3370881"/>
                          <a:gd name="connsiteX503" fmla="*/ 165847 w 2657256"/>
                          <a:gd name="connsiteY503" fmla="*/ 2774729 h 3370881"/>
                          <a:gd name="connsiteX504" fmla="*/ 161365 w 2657256"/>
                          <a:gd name="connsiteY504" fmla="*/ 2747834 h 3370881"/>
                          <a:gd name="connsiteX505" fmla="*/ 156882 w 2657256"/>
                          <a:gd name="connsiteY505" fmla="*/ 2559576 h 3370881"/>
                          <a:gd name="connsiteX506" fmla="*/ 152400 w 2657256"/>
                          <a:gd name="connsiteY506" fmla="*/ 2519234 h 3370881"/>
                          <a:gd name="connsiteX507" fmla="*/ 118035 w 2657256"/>
                          <a:gd name="connsiteY507" fmla="*/ 2400004 h 3370881"/>
                          <a:gd name="connsiteX508" fmla="*/ 117048 w 2657256"/>
                          <a:gd name="connsiteY508" fmla="*/ 2344423 h 3370881"/>
                          <a:gd name="connsiteX509" fmla="*/ 100106 w 2657256"/>
                          <a:gd name="connsiteY509" fmla="*/ 2330976 h 3370881"/>
                          <a:gd name="connsiteX510" fmla="*/ 138953 w 2657256"/>
                          <a:gd name="connsiteY510" fmla="*/ 2313046 h 3370881"/>
                          <a:gd name="connsiteX511" fmla="*/ 152400 w 2657256"/>
                          <a:gd name="connsiteY511" fmla="*/ 2304081 h 3370881"/>
                          <a:gd name="connsiteX512" fmla="*/ 170329 w 2657256"/>
                          <a:gd name="connsiteY512" fmla="*/ 2259258 h 3370881"/>
                          <a:gd name="connsiteX513" fmla="*/ 188259 w 2657256"/>
                          <a:gd name="connsiteY513" fmla="*/ 2223399 h 3370881"/>
                          <a:gd name="connsiteX514" fmla="*/ 206188 w 2657256"/>
                          <a:gd name="connsiteY514" fmla="*/ 2187540 h 3370881"/>
                          <a:gd name="connsiteX515" fmla="*/ 210670 w 2657256"/>
                          <a:gd name="connsiteY515" fmla="*/ 2174093 h 3370881"/>
                          <a:gd name="connsiteX516" fmla="*/ 219635 w 2657256"/>
                          <a:gd name="connsiteY516" fmla="*/ 2115823 h 3370881"/>
                          <a:gd name="connsiteX517" fmla="*/ 210670 w 2657256"/>
                          <a:gd name="connsiteY517" fmla="*/ 1958940 h 3370881"/>
                          <a:gd name="connsiteX518" fmla="*/ 192741 w 2657256"/>
                          <a:gd name="connsiteY518" fmla="*/ 1923081 h 3370881"/>
                          <a:gd name="connsiteX519" fmla="*/ 179294 w 2657256"/>
                          <a:gd name="connsiteY519" fmla="*/ 1891705 h 3370881"/>
                          <a:gd name="connsiteX520" fmla="*/ 165847 w 2657256"/>
                          <a:gd name="connsiteY520" fmla="*/ 1864811 h 3370881"/>
                          <a:gd name="connsiteX521" fmla="*/ 152400 w 2657256"/>
                          <a:gd name="connsiteY521" fmla="*/ 1833434 h 3370881"/>
                          <a:gd name="connsiteX522" fmla="*/ 143435 w 2657256"/>
                          <a:gd name="connsiteY522" fmla="*/ 1819987 h 3370881"/>
                          <a:gd name="connsiteX523" fmla="*/ 107576 w 2657256"/>
                          <a:gd name="connsiteY523" fmla="*/ 1784129 h 3370881"/>
                          <a:gd name="connsiteX524" fmla="*/ 94129 w 2657256"/>
                          <a:gd name="connsiteY524" fmla="*/ 1779646 h 3370881"/>
                          <a:gd name="connsiteX525" fmla="*/ 71718 w 2657256"/>
                          <a:gd name="connsiteY525" fmla="*/ 1770681 h 3370881"/>
                          <a:gd name="connsiteX526" fmla="*/ 58270 w 2657256"/>
                          <a:gd name="connsiteY526" fmla="*/ 1761717 h 3370881"/>
                          <a:gd name="connsiteX527" fmla="*/ 26894 w 2657256"/>
                          <a:gd name="connsiteY527" fmla="*/ 1730340 h 3370881"/>
                          <a:gd name="connsiteX528" fmla="*/ 0 w 2657256"/>
                          <a:gd name="connsiteY528" fmla="*/ 1707929 h 3370881"/>
                          <a:gd name="connsiteX0" fmla="*/ 0 w 2657256"/>
                          <a:gd name="connsiteY0" fmla="*/ 1707929 h 3370881"/>
                          <a:gd name="connsiteX1" fmla="*/ 22412 w 2657256"/>
                          <a:gd name="connsiteY1" fmla="*/ 1698964 h 3370881"/>
                          <a:gd name="connsiteX2" fmla="*/ 31376 w 2657256"/>
                          <a:gd name="connsiteY2" fmla="*/ 1681034 h 3370881"/>
                          <a:gd name="connsiteX3" fmla="*/ 44823 w 2657256"/>
                          <a:gd name="connsiteY3" fmla="*/ 1672070 h 3370881"/>
                          <a:gd name="connsiteX4" fmla="*/ 58270 w 2657256"/>
                          <a:gd name="connsiteY4" fmla="*/ 1654140 h 3370881"/>
                          <a:gd name="connsiteX5" fmla="*/ 76200 w 2657256"/>
                          <a:gd name="connsiteY5" fmla="*/ 1645176 h 3370881"/>
                          <a:gd name="connsiteX6" fmla="*/ 98612 w 2657256"/>
                          <a:gd name="connsiteY6" fmla="*/ 1636211 h 3370881"/>
                          <a:gd name="connsiteX7" fmla="*/ 125506 w 2657256"/>
                          <a:gd name="connsiteY7" fmla="*/ 1627246 h 3370881"/>
                          <a:gd name="connsiteX8" fmla="*/ 152400 w 2657256"/>
                          <a:gd name="connsiteY8" fmla="*/ 1609317 h 3370881"/>
                          <a:gd name="connsiteX9" fmla="*/ 170329 w 2657256"/>
                          <a:gd name="connsiteY9" fmla="*/ 1600352 h 3370881"/>
                          <a:gd name="connsiteX10" fmla="*/ 188259 w 2657256"/>
                          <a:gd name="connsiteY10" fmla="*/ 1582423 h 3370881"/>
                          <a:gd name="connsiteX11" fmla="*/ 228600 w 2657256"/>
                          <a:gd name="connsiteY11" fmla="*/ 1564493 h 3370881"/>
                          <a:gd name="connsiteX12" fmla="*/ 255494 w 2657256"/>
                          <a:gd name="connsiteY12" fmla="*/ 1546564 h 3370881"/>
                          <a:gd name="connsiteX13" fmla="*/ 300318 w 2657256"/>
                          <a:gd name="connsiteY13" fmla="*/ 1524152 h 3370881"/>
                          <a:gd name="connsiteX14" fmla="*/ 313765 w 2657256"/>
                          <a:gd name="connsiteY14" fmla="*/ 1515187 h 3370881"/>
                          <a:gd name="connsiteX15" fmla="*/ 340659 w 2657256"/>
                          <a:gd name="connsiteY15" fmla="*/ 1510705 h 3370881"/>
                          <a:gd name="connsiteX16" fmla="*/ 363070 w 2657256"/>
                          <a:gd name="connsiteY16" fmla="*/ 1506223 h 3370881"/>
                          <a:gd name="connsiteX17" fmla="*/ 389965 w 2657256"/>
                          <a:gd name="connsiteY17" fmla="*/ 1501740 h 3370881"/>
                          <a:gd name="connsiteX18" fmla="*/ 425823 w 2657256"/>
                          <a:gd name="connsiteY18" fmla="*/ 1497258 h 3370881"/>
                          <a:gd name="connsiteX19" fmla="*/ 470647 w 2657256"/>
                          <a:gd name="connsiteY19" fmla="*/ 1488293 h 3370881"/>
                          <a:gd name="connsiteX20" fmla="*/ 515470 w 2657256"/>
                          <a:gd name="connsiteY20" fmla="*/ 1479329 h 3370881"/>
                          <a:gd name="connsiteX21" fmla="*/ 528918 w 2657256"/>
                          <a:gd name="connsiteY21" fmla="*/ 1470364 h 3370881"/>
                          <a:gd name="connsiteX22" fmla="*/ 600635 w 2657256"/>
                          <a:gd name="connsiteY22" fmla="*/ 1456917 h 3370881"/>
                          <a:gd name="connsiteX23" fmla="*/ 690282 w 2657256"/>
                          <a:gd name="connsiteY23" fmla="*/ 1447952 h 3370881"/>
                          <a:gd name="connsiteX24" fmla="*/ 793376 w 2657256"/>
                          <a:gd name="connsiteY24" fmla="*/ 1452434 h 3370881"/>
                          <a:gd name="connsiteX25" fmla="*/ 874059 w 2657256"/>
                          <a:gd name="connsiteY25" fmla="*/ 1465881 h 3370881"/>
                          <a:gd name="connsiteX26" fmla="*/ 914400 w 2657256"/>
                          <a:gd name="connsiteY26" fmla="*/ 1470364 h 3370881"/>
                          <a:gd name="connsiteX27" fmla="*/ 1030941 w 2657256"/>
                          <a:gd name="connsiteY27" fmla="*/ 1483811 h 3370881"/>
                          <a:gd name="connsiteX28" fmla="*/ 1151965 w 2657256"/>
                          <a:gd name="connsiteY28" fmla="*/ 1492776 h 3370881"/>
                          <a:gd name="connsiteX29" fmla="*/ 1281953 w 2657256"/>
                          <a:gd name="connsiteY29" fmla="*/ 1501740 h 3370881"/>
                          <a:gd name="connsiteX30" fmla="*/ 1465729 w 2657256"/>
                          <a:gd name="connsiteY30" fmla="*/ 1497258 h 3370881"/>
                          <a:gd name="connsiteX31" fmla="*/ 1510553 w 2657256"/>
                          <a:gd name="connsiteY31" fmla="*/ 1492776 h 3370881"/>
                          <a:gd name="connsiteX32" fmla="*/ 1582270 w 2657256"/>
                          <a:gd name="connsiteY32" fmla="*/ 1461399 h 3370881"/>
                          <a:gd name="connsiteX33" fmla="*/ 1604682 w 2657256"/>
                          <a:gd name="connsiteY33" fmla="*/ 1456917 h 3370881"/>
                          <a:gd name="connsiteX34" fmla="*/ 1622612 w 2657256"/>
                          <a:gd name="connsiteY34" fmla="*/ 1447952 h 3370881"/>
                          <a:gd name="connsiteX35" fmla="*/ 1645023 w 2657256"/>
                          <a:gd name="connsiteY35" fmla="*/ 1438987 h 3370881"/>
                          <a:gd name="connsiteX36" fmla="*/ 1662953 w 2657256"/>
                          <a:gd name="connsiteY36" fmla="*/ 1425540 h 3370881"/>
                          <a:gd name="connsiteX37" fmla="*/ 1698812 w 2657256"/>
                          <a:gd name="connsiteY37" fmla="*/ 1407611 h 3370881"/>
                          <a:gd name="connsiteX38" fmla="*/ 1739153 w 2657256"/>
                          <a:gd name="connsiteY38" fmla="*/ 1380717 h 3370881"/>
                          <a:gd name="connsiteX39" fmla="*/ 1752600 w 2657256"/>
                          <a:gd name="connsiteY39" fmla="*/ 1367270 h 3370881"/>
                          <a:gd name="connsiteX40" fmla="*/ 1775012 w 2657256"/>
                          <a:gd name="connsiteY40" fmla="*/ 1353823 h 3370881"/>
                          <a:gd name="connsiteX41" fmla="*/ 1797423 w 2657256"/>
                          <a:gd name="connsiteY41" fmla="*/ 1335893 h 3370881"/>
                          <a:gd name="connsiteX42" fmla="*/ 1810870 w 2657256"/>
                          <a:gd name="connsiteY42" fmla="*/ 1304517 h 3370881"/>
                          <a:gd name="connsiteX43" fmla="*/ 1815353 w 2657256"/>
                          <a:gd name="connsiteY43" fmla="*/ 1291070 h 3370881"/>
                          <a:gd name="connsiteX44" fmla="*/ 1801906 w 2657256"/>
                          <a:gd name="connsiteY44" fmla="*/ 1138670 h 3370881"/>
                          <a:gd name="connsiteX45" fmla="*/ 1792941 w 2657256"/>
                          <a:gd name="connsiteY45" fmla="*/ 1125223 h 3370881"/>
                          <a:gd name="connsiteX46" fmla="*/ 1757082 w 2657256"/>
                          <a:gd name="connsiteY46" fmla="*/ 1093846 h 3370881"/>
                          <a:gd name="connsiteX47" fmla="*/ 1730188 w 2657256"/>
                          <a:gd name="connsiteY47" fmla="*/ 1066952 h 3370881"/>
                          <a:gd name="connsiteX48" fmla="*/ 1703294 w 2657256"/>
                          <a:gd name="connsiteY48" fmla="*/ 1049023 h 3370881"/>
                          <a:gd name="connsiteX49" fmla="*/ 1622612 w 2657256"/>
                          <a:gd name="connsiteY49" fmla="*/ 1053505 h 3370881"/>
                          <a:gd name="connsiteX50" fmla="*/ 1595718 w 2657256"/>
                          <a:gd name="connsiteY50" fmla="*/ 1062470 h 3370881"/>
                          <a:gd name="connsiteX51" fmla="*/ 1573306 w 2657256"/>
                          <a:gd name="connsiteY51" fmla="*/ 1066952 h 3370881"/>
                          <a:gd name="connsiteX52" fmla="*/ 1453385 w 2657256"/>
                          <a:gd name="connsiteY52" fmla="*/ 1082761 h 3370881"/>
                          <a:gd name="connsiteX53" fmla="*/ 1326776 w 2657256"/>
                          <a:gd name="connsiteY53" fmla="*/ 1062470 h 3370881"/>
                          <a:gd name="connsiteX54" fmla="*/ 1308847 w 2657256"/>
                          <a:gd name="connsiteY54" fmla="*/ 1057987 h 3370881"/>
                          <a:gd name="connsiteX55" fmla="*/ 1277470 w 2657256"/>
                          <a:gd name="connsiteY55" fmla="*/ 1053505 h 3370881"/>
                          <a:gd name="connsiteX56" fmla="*/ 1259541 w 2657256"/>
                          <a:gd name="connsiteY56" fmla="*/ 1049023 h 3370881"/>
                          <a:gd name="connsiteX57" fmla="*/ 1232647 w 2657256"/>
                          <a:gd name="connsiteY57" fmla="*/ 1044540 h 3370881"/>
                          <a:gd name="connsiteX58" fmla="*/ 1053353 w 2657256"/>
                          <a:gd name="connsiteY58" fmla="*/ 1049023 h 3370881"/>
                          <a:gd name="connsiteX59" fmla="*/ 1035423 w 2657256"/>
                          <a:gd name="connsiteY59" fmla="*/ 1053505 h 3370881"/>
                          <a:gd name="connsiteX60" fmla="*/ 1008529 w 2657256"/>
                          <a:gd name="connsiteY60" fmla="*/ 1057987 h 3370881"/>
                          <a:gd name="connsiteX61" fmla="*/ 995082 w 2657256"/>
                          <a:gd name="connsiteY61" fmla="*/ 1062470 h 3370881"/>
                          <a:gd name="connsiteX62" fmla="*/ 945776 w 2657256"/>
                          <a:gd name="connsiteY62" fmla="*/ 1031093 h 3370881"/>
                          <a:gd name="connsiteX63" fmla="*/ 941294 w 2657256"/>
                          <a:gd name="connsiteY63" fmla="*/ 1017646 h 3370881"/>
                          <a:gd name="connsiteX64" fmla="*/ 932329 w 2657256"/>
                          <a:gd name="connsiteY64" fmla="*/ 919034 h 3370881"/>
                          <a:gd name="connsiteX65" fmla="*/ 914400 w 2657256"/>
                          <a:gd name="connsiteY65" fmla="*/ 901105 h 3370881"/>
                          <a:gd name="connsiteX66" fmla="*/ 918882 w 2657256"/>
                          <a:gd name="connsiteY66" fmla="*/ 869729 h 3370881"/>
                          <a:gd name="connsiteX67" fmla="*/ 941294 w 2657256"/>
                          <a:gd name="connsiteY67" fmla="*/ 865246 h 3370881"/>
                          <a:gd name="connsiteX68" fmla="*/ 959223 w 2657256"/>
                          <a:gd name="connsiteY68" fmla="*/ 851799 h 3370881"/>
                          <a:gd name="connsiteX69" fmla="*/ 990600 w 2657256"/>
                          <a:gd name="connsiteY69" fmla="*/ 847317 h 3370881"/>
                          <a:gd name="connsiteX70" fmla="*/ 1129553 w 2657256"/>
                          <a:gd name="connsiteY70" fmla="*/ 838352 h 3370881"/>
                          <a:gd name="connsiteX71" fmla="*/ 1147482 w 2657256"/>
                          <a:gd name="connsiteY71" fmla="*/ 829387 h 3370881"/>
                          <a:gd name="connsiteX72" fmla="*/ 1178859 w 2657256"/>
                          <a:gd name="connsiteY72" fmla="*/ 806976 h 3370881"/>
                          <a:gd name="connsiteX73" fmla="*/ 1192306 w 2657256"/>
                          <a:gd name="connsiteY73" fmla="*/ 793529 h 3370881"/>
                          <a:gd name="connsiteX74" fmla="*/ 1214718 w 2657256"/>
                          <a:gd name="connsiteY74" fmla="*/ 784564 h 3370881"/>
                          <a:gd name="connsiteX75" fmla="*/ 1241612 w 2657256"/>
                          <a:gd name="connsiteY75" fmla="*/ 771117 h 3370881"/>
                          <a:gd name="connsiteX76" fmla="*/ 1277470 w 2657256"/>
                          <a:gd name="connsiteY76" fmla="*/ 753187 h 3370881"/>
                          <a:gd name="connsiteX77" fmla="*/ 1295400 w 2657256"/>
                          <a:gd name="connsiteY77" fmla="*/ 730776 h 3370881"/>
                          <a:gd name="connsiteX78" fmla="*/ 1317812 w 2657256"/>
                          <a:gd name="connsiteY78" fmla="*/ 708364 h 3370881"/>
                          <a:gd name="connsiteX79" fmla="*/ 1353670 w 2657256"/>
                          <a:gd name="connsiteY79" fmla="*/ 663540 h 3370881"/>
                          <a:gd name="connsiteX80" fmla="*/ 1371600 w 2657256"/>
                          <a:gd name="connsiteY80" fmla="*/ 636646 h 3370881"/>
                          <a:gd name="connsiteX81" fmla="*/ 1380565 w 2657256"/>
                          <a:gd name="connsiteY81" fmla="*/ 596305 h 3370881"/>
                          <a:gd name="connsiteX82" fmla="*/ 1385047 w 2657256"/>
                          <a:gd name="connsiteY82" fmla="*/ 582858 h 3370881"/>
                          <a:gd name="connsiteX83" fmla="*/ 1380565 w 2657256"/>
                          <a:gd name="connsiteY83" fmla="*/ 533552 h 3370881"/>
                          <a:gd name="connsiteX84" fmla="*/ 1367118 w 2657256"/>
                          <a:gd name="connsiteY84" fmla="*/ 524587 h 3370881"/>
                          <a:gd name="connsiteX85" fmla="*/ 1349188 w 2657256"/>
                          <a:gd name="connsiteY85" fmla="*/ 520105 h 3370881"/>
                          <a:gd name="connsiteX86" fmla="*/ 1326776 w 2657256"/>
                          <a:gd name="connsiteY86" fmla="*/ 511140 h 3370881"/>
                          <a:gd name="connsiteX87" fmla="*/ 1281953 w 2657256"/>
                          <a:gd name="connsiteY87" fmla="*/ 515623 h 3370881"/>
                          <a:gd name="connsiteX88" fmla="*/ 1250576 w 2657256"/>
                          <a:gd name="connsiteY88" fmla="*/ 529070 h 3370881"/>
                          <a:gd name="connsiteX89" fmla="*/ 1210235 w 2657256"/>
                          <a:gd name="connsiteY89" fmla="*/ 542517 h 3370881"/>
                          <a:gd name="connsiteX90" fmla="*/ 1183341 w 2657256"/>
                          <a:gd name="connsiteY90" fmla="*/ 555964 h 3370881"/>
                          <a:gd name="connsiteX91" fmla="*/ 1160929 w 2657256"/>
                          <a:gd name="connsiteY91" fmla="*/ 569411 h 3370881"/>
                          <a:gd name="connsiteX92" fmla="*/ 1134035 w 2657256"/>
                          <a:gd name="connsiteY92" fmla="*/ 578376 h 3370881"/>
                          <a:gd name="connsiteX93" fmla="*/ 1111623 w 2657256"/>
                          <a:gd name="connsiteY93" fmla="*/ 587340 h 3370881"/>
                          <a:gd name="connsiteX94" fmla="*/ 1084729 w 2657256"/>
                          <a:gd name="connsiteY94" fmla="*/ 596305 h 3370881"/>
                          <a:gd name="connsiteX95" fmla="*/ 986118 w 2657256"/>
                          <a:gd name="connsiteY95" fmla="*/ 591823 h 3370881"/>
                          <a:gd name="connsiteX96" fmla="*/ 927847 w 2657256"/>
                          <a:gd name="connsiteY96" fmla="*/ 578376 h 3370881"/>
                          <a:gd name="connsiteX97" fmla="*/ 896470 w 2657256"/>
                          <a:gd name="connsiteY97" fmla="*/ 555964 h 3370881"/>
                          <a:gd name="connsiteX98" fmla="*/ 883023 w 2657256"/>
                          <a:gd name="connsiteY98" fmla="*/ 546999 h 3370881"/>
                          <a:gd name="connsiteX99" fmla="*/ 865094 w 2657256"/>
                          <a:gd name="connsiteY99" fmla="*/ 497693 h 3370881"/>
                          <a:gd name="connsiteX100" fmla="*/ 869576 w 2657256"/>
                          <a:gd name="connsiteY100" fmla="*/ 403564 h 3370881"/>
                          <a:gd name="connsiteX101" fmla="*/ 874059 w 2657256"/>
                          <a:gd name="connsiteY101" fmla="*/ 385634 h 3370881"/>
                          <a:gd name="connsiteX102" fmla="*/ 883023 w 2657256"/>
                          <a:gd name="connsiteY102" fmla="*/ 372187 h 3370881"/>
                          <a:gd name="connsiteX103" fmla="*/ 909918 w 2657256"/>
                          <a:gd name="connsiteY103" fmla="*/ 363223 h 3370881"/>
                          <a:gd name="connsiteX104" fmla="*/ 914400 w 2657256"/>
                          <a:gd name="connsiteY104" fmla="*/ 385634 h 3370881"/>
                          <a:gd name="connsiteX105" fmla="*/ 909918 w 2657256"/>
                          <a:gd name="connsiteY105" fmla="*/ 408046 h 3370881"/>
                          <a:gd name="connsiteX106" fmla="*/ 900953 w 2657256"/>
                          <a:gd name="connsiteY106" fmla="*/ 466317 h 3370881"/>
                          <a:gd name="connsiteX107" fmla="*/ 905435 w 2657256"/>
                          <a:gd name="connsiteY107" fmla="*/ 515623 h 3370881"/>
                          <a:gd name="connsiteX108" fmla="*/ 932329 w 2657256"/>
                          <a:gd name="connsiteY108" fmla="*/ 551481 h 3370881"/>
                          <a:gd name="connsiteX109" fmla="*/ 954741 w 2657256"/>
                          <a:gd name="connsiteY109" fmla="*/ 560446 h 3370881"/>
                          <a:gd name="connsiteX110" fmla="*/ 972670 w 2657256"/>
                          <a:gd name="connsiteY110" fmla="*/ 569411 h 3370881"/>
                          <a:gd name="connsiteX111" fmla="*/ 1066800 w 2657256"/>
                          <a:gd name="connsiteY111" fmla="*/ 564929 h 3370881"/>
                          <a:gd name="connsiteX112" fmla="*/ 1111623 w 2657256"/>
                          <a:gd name="connsiteY112" fmla="*/ 551481 h 3370881"/>
                          <a:gd name="connsiteX113" fmla="*/ 1129553 w 2657256"/>
                          <a:gd name="connsiteY113" fmla="*/ 538034 h 3370881"/>
                          <a:gd name="connsiteX114" fmla="*/ 1156447 w 2657256"/>
                          <a:gd name="connsiteY114" fmla="*/ 511140 h 3370881"/>
                          <a:gd name="connsiteX115" fmla="*/ 1160929 w 2657256"/>
                          <a:gd name="connsiteY115" fmla="*/ 493211 h 3370881"/>
                          <a:gd name="connsiteX116" fmla="*/ 1178859 w 2657256"/>
                          <a:gd name="connsiteY116" fmla="*/ 331846 h 3370881"/>
                          <a:gd name="connsiteX117" fmla="*/ 1215315 w 2657256"/>
                          <a:gd name="connsiteY117" fmla="*/ 270289 h 3370881"/>
                          <a:gd name="connsiteX118" fmla="*/ 1214718 w 2657256"/>
                          <a:gd name="connsiteY118" fmla="*/ 367705 h 3370881"/>
                          <a:gd name="connsiteX119" fmla="*/ 1201270 w 2657256"/>
                          <a:gd name="connsiteY119" fmla="*/ 412529 h 3370881"/>
                          <a:gd name="connsiteX120" fmla="*/ 1210235 w 2657256"/>
                          <a:gd name="connsiteY120" fmla="*/ 461834 h 3370881"/>
                          <a:gd name="connsiteX121" fmla="*/ 1214718 w 2657256"/>
                          <a:gd name="connsiteY121" fmla="*/ 475281 h 3370881"/>
                          <a:gd name="connsiteX122" fmla="*/ 1228165 w 2657256"/>
                          <a:gd name="connsiteY122" fmla="*/ 484246 h 3370881"/>
                          <a:gd name="connsiteX123" fmla="*/ 1250576 w 2657256"/>
                          <a:gd name="connsiteY123" fmla="*/ 502176 h 3370881"/>
                          <a:gd name="connsiteX124" fmla="*/ 1317812 w 2657256"/>
                          <a:gd name="connsiteY124" fmla="*/ 497693 h 3370881"/>
                          <a:gd name="connsiteX125" fmla="*/ 1353670 w 2657256"/>
                          <a:gd name="connsiteY125" fmla="*/ 488729 h 3370881"/>
                          <a:gd name="connsiteX126" fmla="*/ 1506070 w 2657256"/>
                          <a:gd name="connsiteY126" fmla="*/ 457352 h 3370881"/>
                          <a:gd name="connsiteX127" fmla="*/ 1550894 w 2657256"/>
                          <a:gd name="connsiteY127" fmla="*/ 430458 h 3370881"/>
                          <a:gd name="connsiteX128" fmla="*/ 1564341 w 2657256"/>
                          <a:gd name="connsiteY128" fmla="*/ 417011 h 3370881"/>
                          <a:gd name="connsiteX129" fmla="*/ 1586753 w 2657256"/>
                          <a:gd name="connsiteY129" fmla="*/ 399081 h 3370881"/>
                          <a:gd name="connsiteX130" fmla="*/ 1595718 w 2657256"/>
                          <a:gd name="connsiteY130" fmla="*/ 381152 h 3370881"/>
                          <a:gd name="connsiteX131" fmla="*/ 1613139 w 2657256"/>
                          <a:gd name="connsiteY131" fmla="*/ 358910 h 3370881"/>
                          <a:gd name="connsiteX132" fmla="*/ 1620066 w 2657256"/>
                          <a:gd name="connsiteY132" fmla="*/ 291047 h 3370881"/>
                          <a:gd name="connsiteX133" fmla="*/ 1604852 w 2657256"/>
                          <a:gd name="connsiteY133" fmla="*/ 236279 h 3370881"/>
                          <a:gd name="connsiteX134" fmla="*/ 1537447 w 2657256"/>
                          <a:gd name="connsiteY134" fmla="*/ 188411 h 3370881"/>
                          <a:gd name="connsiteX135" fmla="*/ 1613647 w 2657256"/>
                          <a:gd name="connsiteY135" fmla="*/ 399081 h 3370881"/>
                          <a:gd name="connsiteX136" fmla="*/ 1627094 w 2657256"/>
                          <a:gd name="connsiteY136" fmla="*/ 417011 h 3370881"/>
                          <a:gd name="connsiteX137" fmla="*/ 1658470 w 2657256"/>
                          <a:gd name="connsiteY137" fmla="*/ 412529 h 3370881"/>
                          <a:gd name="connsiteX138" fmla="*/ 1685365 w 2657256"/>
                          <a:gd name="connsiteY138" fmla="*/ 390117 h 3370881"/>
                          <a:gd name="connsiteX139" fmla="*/ 1694329 w 2657256"/>
                          <a:gd name="connsiteY139" fmla="*/ 376670 h 3370881"/>
                          <a:gd name="connsiteX140" fmla="*/ 1734670 w 2657256"/>
                          <a:gd name="connsiteY140" fmla="*/ 354258 h 3370881"/>
                          <a:gd name="connsiteX141" fmla="*/ 1743635 w 2657256"/>
                          <a:gd name="connsiteY141" fmla="*/ 340811 h 3370881"/>
                          <a:gd name="connsiteX142" fmla="*/ 1757082 w 2657256"/>
                          <a:gd name="connsiteY142" fmla="*/ 336329 h 3370881"/>
                          <a:gd name="connsiteX143" fmla="*/ 1843909 w 2657256"/>
                          <a:gd name="connsiteY143" fmla="*/ 262341 h 3370881"/>
                          <a:gd name="connsiteX144" fmla="*/ 1874221 w 2657256"/>
                          <a:gd name="connsiteY144" fmla="*/ 202194 h 3370881"/>
                          <a:gd name="connsiteX145" fmla="*/ 1828094 w 2657256"/>
                          <a:gd name="connsiteY145" fmla="*/ 136767 h 3370881"/>
                          <a:gd name="connsiteX146" fmla="*/ 1772023 w 2657256"/>
                          <a:gd name="connsiteY146" fmla="*/ 77249 h 3370881"/>
                          <a:gd name="connsiteX147" fmla="*/ 1948888 w 2657256"/>
                          <a:gd name="connsiteY147" fmla="*/ 178018 h 3370881"/>
                          <a:gd name="connsiteX148" fmla="*/ 1952362 w 2657256"/>
                          <a:gd name="connsiteY148" fmla="*/ 254265 h 3370881"/>
                          <a:gd name="connsiteX149" fmla="*/ 1874221 w 2657256"/>
                          <a:gd name="connsiteY149" fmla="*/ 318698 h 3370881"/>
                          <a:gd name="connsiteX150" fmla="*/ 1788459 w 2657256"/>
                          <a:gd name="connsiteY150" fmla="*/ 367705 h 3370881"/>
                          <a:gd name="connsiteX151" fmla="*/ 1761565 w 2657256"/>
                          <a:gd name="connsiteY151" fmla="*/ 390117 h 3370881"/>
                          <a:gd name="connsiteX152" fmla="*/ 1783976 w 2657256"/>
                          <a:gd name="connsiteY152" fmla="*/ 399081 h 3370881"/>
                          <a:gd name="connsiteX153" fmla="*/ 1878106 w 2657256"/>
                          <a:gd name="connsiteY153" fmla="*/ 390117 h 3370881"/>
                          <a:gd name="connsiteX154" fmla="*/ 1891553 w 2657256"/>
                          <a:gd name="connsiteY154" fmla="*/ 381152 h 3370881"/>
                          <a:gd name="connsiteX155" fmla="*/ 1918447 w 2657256"/>
                          <a:gd name="connsiteY155" fmla="*/ 372187 h 3370881"/>
                          <a:gd name="connsiteX156" fmla="*/ 1940859 w 2657256"/>
                          <a:gd name="connsiteY156" fmla="*/ 358740 h 3370881"/>
                          <a:gd name="connsiteX157" fmla="*/ 1954306 w 2657256"/>
                          <a:gd name="connsiteY157" fmla="*/ 354258 h 3370881"/>
                          <a:gd name="connsiteX158" fmla="*/ 2106320 w 2657256"/>
                          <a:gd name="connsiteY158" fmla="*/ 170457 h 3370881"/>
                          <a:gd name="connsiteX159" fmla="*/ 2064254 w 2657256"/>
                          <a:gd name="connsiteY159" fmla="*/ 20406 h 3370881"/>
                          <a:gd name="connsiteX160" fmla="*/ 2169347 w 2657256"/>
                          <a:gd name="connsiteY160" fmla="*/ 104479 h 3370881"/>
                          <a:gd name="connsiteX161" fmla="*/ 2183354 w 2657256"/>
                          <a:gd name="connsiteY161" fmla="*/ 192893 h 3370881"/>
                          <a:gd name="connsiteX162" fmla="*/ 2144900 w 2657256"/>
                          <a:gd name="connsiteY162" fmla="*/ 271231 h 3370881"/>
                          <a:gd name="connsiteX163" fmla="*/ 2096795 w 2657256"/>
                          <a:gd name="connsiteY163" fmla="*/ 316507 h 3370881"/>
                          <a:gd name="connsiteX164" fmla="*/ 1999129 w 2657256"/>
                          <a:gd name="connsiteY164" fmla="*/ 358740 h 3370881"/>
                          <a:gd name="connsiteX165" fmla="*/ 1994647 w 2657256"/>
                          <a:gd name="connsiteY165" fmla="*/ 372187 h 3370881"/>
                          <a:gd name="connsiteX166" fmla="*/ 2039470 w 2657256"/>
                          <a:gd name="connsiteY166" fmla="*/ 390117 h 3370881"/>
                          <a:gd name="connsiteX167" fmla="*/ 2115670 w 2657256"/>
                          <a:gd name="connsiteY167" fmla="*/ 390117 h 3370881"/>
                          <a:gd name="connsiteX168" fmla="*/ 2160494 w 2657256"/>
                          <a:gd name="connsiteY168" fmla="*/ 376670 h 3370881"/>
                          <a:gd name="connsiteX169" fmla="*/ 2191870 w 2657256"/>
                          <a:gd name="connsiteY169" fmla="*/ 363223 h 3370881"/>
                          <a:gd name="connsiteX170" fmla="*/ 2205318 w 2657256"/>
                          <a:gd name="connsiteY170" fmla="*/ 358740 h 3370881"/>
                          <a:gd name="connsiteX171" fmla="*/ 2232212 w 2657256"/>
                          <a:gd name="connsiteY171" fmla="*/ 340811 h 3370881"/>
                          <a:gd name="connsiteX172" fmla="*/ 2312894 w 2657256"/>
                          <a:gd name="connsiteY172" fmla="*/ 183929 h 3370881"/>
                          <a:gd name="connsiteX173" fmla="*/ 2339788 w 2657256"/>
                          <a:gd name="connsiteY173" fmla="*/ 151 h 3370881"/>
                          <a:gd name="connsiteX174" fmla="*/ 2357718 w 2657256"/>
                          <a:gd name="connsiteY174" fmla="*/ 215305 h 3370881"/>
                          <a:gd name="connsiteX175" fmla="*/ 2254623 w 2657256"/>
                          <a:gd name="connsiteY175" fmla="*/ 376670 h 3370881"/>
                          <a:gd name="connsiteX176" fmla="*/ 2245659 w 2657256"/>
                          <a:gd name="connsiteY176" fmla="*/ 390117 h 3370881"/>
                          <a:gd name="connsiteX177" fmla="*/ 2254623 w 2657256"/>
                          <a:gd name="connsiteY177" fmla="*/ 403564 h 3370881"/>
                          <a:gd name="connsiteX178" fmla="*/ 2353235 w 2657256"/>
                          <a:gd name="connsiteY178" fmla="*/ 399081 h 3370881"/>
                          <a:gd name="connsiteX179" fmla="*/ 2366682 w 2657256"/>
                          <a:gd name="connsiteY179" fmla="*/ 394599 h 3370881"/>
                          <a:gd name="connsiteX180" fmla="*/ 2389094 w 2657256"/>
                          <a:gd name="connsiteY180" fmla="*/ 390117 h 3370881"/>
                          <a:gd name="connsiteX181" fmla="*/ 2424953 w 2657256"/>
                          <a:gd name="connsiteY181" fmla="*/ 367705 h 3370881"/>
                          <a:gd name="connsiteX182" fmla="*/ 2528047 w 2657256"/>
                          <a:gd name="connsiteY182" fmla="*/ 292700 h 3370881"/>
                          <a:gd name="connsiteX183" fmla="*/ 2541495 w 2657256"/>
                          <a:gd name="connsiteY183" fmla="*/ 62906 h 3370881"/>
                          <a:gd name="connsiteX184" fmla="*/ 2591304 w 2657256"/>
                          <a:gd name="connsiteY184" fmla="*/ 214081 h 3370881"/>
                          <a:gd name="connsiteX185" fmla="*/ 2612315 w 2657256"/>
                          <a:gd name="connsiteY185" fmla="*/ 290907 h 3370881"/>
                          <a:gd name="connsiteX186" fmla="*/ 2650863 w 2657256"/>
                          <a:gd name="connsiteY186" fmla="*/ 344994 h 3370881"/>
                          <a:gd name="connsiteX187" fmla="*/ 2465294 w 2657256"/>
                          <a:gd name="connsiteY187" fmla="*/ 399081 h 3370881"/>
                          <a:gd name="connsiteX188" fmla="*/ 2442882 w 2657256"/>
                          <a:gd name="connsiteY188" fmla="*/ 403564 h 3370881"/>
                          <a:gd name="connsiteX189" fmla="*/ 2398059 w 2657256"/>
                          <a:gd name="connsiteY189" fmla="*/ 417011 h 3370881"/>
                          <a:gd name="connsiteX190" fmla="*/ 2375647 w 2657256"/>
                          <a:gd name="connsiteY190" fmla="*/ 425976 h 3370881"/>
                          <a:gd name="connsiteX191" fmla="*/ 2357718 w 2657256"/>
                          <a:gd name="connsiteY191" fmla="*/ 430458 h 3370881"/>
                          <a:gd name="connsiteX192" fmla="*/ 2344270 w 2657256"/>
                          <a:gd name="connsiteY192" fmla="*/ 461834 h 3370881"/>
                          <a:gd name="connsiteX193" fmla="*/ 2353235 w 2657256"/>
                          <a:gd name="connsiteY193" fmla="*/ 502176 h 3370881"/>
                          <a:gd name="connsiteX194" fmla="*/ 2362200 w 2657256"/>
                          <a:gd name="connsiteY194" fmla="*/ 515623 h 3370881"/>
                          <a:gd name="connsiteX195" fmla="*/ 2344270 w 2657256"/>
                          <a:gd name="connsiteY195" fmla="*/ 587340 h 3370881"/>
                          <a:gd name="connsiteX196" fmla="*/ 2321859 w 2657256"/>
                          <a:gd name="connsiteY196" fmla="*/ 614234 h 3370881"/>
                          <a:gd name="connsiteX197" fmla="*/ 2308412 w 2657256"/>
                          <a:gd name="connsiteY197" fmla="*/ 636646 h 3370881"/>
                          <a:gd name="connsiteX198" fmla="*/ 2281518 w 2657256"/>
                          <a:gd name="connsiteY198" fmla="*/ 641129 h 3370881"/>
                          <a:gd name="connsiteX199" fmla="*/ 2259106 w 2657256"/>
                          <a:gd name="connsiteY199" fmla="*/ 636646 h 3370881"/>
                          <a:gd name="connsiteX200" fmla="*/ 2277035 w 2657256"/>
                          <a:gd name="connsiteY200" fmla="*/ 578376 h 3370881"/>
                          <a:gd name="connsiteX201" fmla="*/ 2290482 w 2657256"/>
                          <a:gd name="connsiteY201" fmla="*/ 542517 h 3370881"/>
                          <a:gd name="connsiteX202" fmla="*/ 2286000 w 2657256"/>
                          <a:gd name="connsiteY202" fmla="*/ 506658 h 3370881"/>
                          <a:gd name="connsiteX203" fmla="*/ 2245659 w 2657256"/>
                          <a:gd name="connsiteY203" fmla="*/ 448387 h 3370881"/>
                          <a:gd name="connsiteX204" fmla="*/ 2200835 w 2657256"/>
                          <a:gd name="connsiteY204" fmla="*/ 430458 h 3370881"/>
                          <a:gd name="connsiteX205" fmla="*/ 2169459 w 2657256"/>
                          <a:gd name="connsiteY205" fmla="*/ 425976 h 3370881"/>
                          <a:gd name="connsiteX206" fmla="*/ 2102223 w 2657256"/>
                          <a:gd name="connsiteY206" fmla="*/ 430458 h 3370881"/>
                          <a:gd name="connsiteX207" fmla="*/ 2084294 w 2657256"/>
                          <a:gd name="connsiteY207" fmla="*/ 439423 h 3370881"/>
                          <a:gd name="connsiteX208" fmla="*/ 2070847 w 2657256"/>
                          <a:gd name="connsiteY208" fmla="*/ 443905 h 3370881"/>
                          <a:gd name="connsiteX209" fmla="*/ 2061882 w 2657256"/>
                          <a:gd name="connsiteY209" fmla="*/ 461834 h 3370881"/>
                          <a:gd name="connsiteX210" fmla="*/ 2034988 w 2657256"/>
                          <a:gd name="connsiteY210" fmla="*/ 475281 h 3370881"/>
                          <a:gd name="connsiteX211" fmla="*/ 1783976 w 2657256"/>
                          <a:gd name="connsiteY211" fmla="*/ 479764 h 3370881"/>
                          <a:gd name="connsiteX212" fmla="*/ 1766047 w 2657256"/>
                          <a:gd name="connsiteY212" fmla="*/ 488729 h 3370881"/>
                          <a:gd name="connsiteX213" fmla="*/ 1703294 w 2657256"/>
                          <a:gd name="connsiteY213" fmla="*/ 506658 h 3370881"/>
                          <a:gd name="connsiteX214" fmla="*/ 1689847 w 2657256"/>
                          <a:gd name="connsiteY214" fmla="*/ 511140 h 3370881"/>
                          <a:gd name="connsiteX215" fmla="*/ 1676400 w 2657256"/>
                          <a:gd name="connsiteY215" fmla="*/ 520105 h 3370881"/>
                          <a:gd name="connsiteX216" fmla="*/ 1649506 w 2657256"/>
                          <a:gd name="connsiteY216" fmla="*/ 529070 h 3370881"/>
                          <a:gd name="connsiteX217" fmla="*/ 1636059 w 2657256"/>
                          <a:gd name="connsiteY217" fmla="*/ 538034 h 3370881"/>
                          <a:gd name="connsiteX218" fmla="*/ 1622612 w 2657256"/>
                          <a:gd name="connsiteY218" fmla="*/ 551481 h 3370881"/>
                          <a:gd name="connsiteX219" fmla="*/ 1609165 w 2657256"/>
                          <a:gd name="connsiteY219" fmla="*/ 555964 h 3370881"/>
                          <a:gd name="connsiteX220" fmla="*/ 1577788 w 2657256"/>
                          <a:gd name="connsiteY220" fmla="*/ 587340 h 3370881"/>
                          <a:gd name="connsiteX221" fmla="*/ 1568823 w 2657256"/>
                          <a:gd name="connsiteY221" fmla="*/ 600787 h 3370881"/>
                          <a:gd name="connsiteX222" fmla="*/ 1555376 w 2657256"/>
                          <a:gd name="connsiteY222" fmla="*/ 614234 h 3370881"/>
                          <a:gd name="connsiteX223" fmla="*/ 1524000 w 2657256"/>
                          <a:gd name="connsiteY223" fmla="*/ 654576 h 3370881"/>
                          <a:gd name="connsiteX224" fmla="*/ 1519518 w 2657256"/>
                          <a:gd name="connsiteY224" fmla="*/ 668023 h 3370881"/>
                          <a:gd name="connsiteX225" fmla="*/ 1528482 w 2657256"/>
                          <a:gd name="connsiteY225" fmla="*/ 708364 h 3370881"/>
                          <a:gd name="connsiteX226" fmla="*/ 1537447 w 2657256"/>
                          <a:gd name="connsiteY226" fmla="*/ 721811 h 3370881"/>
                          <a:gd name="connsiteX227" fmla="*/ 1568823 w 2657256"/>
                          <a:gd name="connsiteY227" fmla="*/ 712846 h 3370881"/>
                          <a:gd name="connsiteX228" fmla="*/ 1600200 w 2657256"/>
                          <a:gd name="connsiteY228" fmla="*/ 712846 h 3370881"/>
                          <a:gd name="connsiteX229" fmla="*/ 1631576 w 2657256"/>
                          <a:gd name="connsiteY229" fmla="*/ 690434 h 3370881"/>
                          <a:gd name="connsiteX230" fmla="*/ 1645023 w 2657256"/>
                          <a:gd name="connsiteY230" fmla="*/ 676987 h 3370881"/>
                          <a:gd name="connsiteX231" fmla="*/ 1685365 w 2657256"/>
                          <a:gd name="connsiteY231" fmla="*/ 645611 h 3370881"/>
                          <a:gd name="connsiteX232" fmla="*/ 1716741 w 2657256"/>
                          <a:gd name="connsiteY232" fmla="*/ 614234 h 3370881"/>
                          <a:gd name="connsiteX233" fmla="*/ 1748118 w 2657256"/>
                          <a:gd name="connsiteY233" fmla="*/ 596305 h 3370881"/>
                          <a:gd name="connsiteX234" fmla="*/ 1761565 w 2657256"/>
                          <a:gd name="connsiteY234" fmla="*/ 591823 h 3370881"/>
                          <a:gd name="connsiteX235" fmla="*/ 1779494 w 2657256"/>
                          <a:gd name="connsiteY235" fmla="*/ 582858 h 3370881"/>
                          <a:gd name="connsiteX236" fmla="*/ 1815353 w 2657256"/>
                          <a:gd name="connsiteY236" fmla="*/ 573893 h 3370881"/>
                          <a:gd name="connsiteX237" fmla="*/ 2030506 w 2657256"/>
                          <a:gd name="connsiteY237" fmla="*/ 578376 h 3370881"/>
                          <a:gd name="connsiteX238" fmla="*/ 2017059 w 2657256"/>
                          <a:gd name="connsiteY238" fmla="*/ 600787 h 3370881"/>
                          <a:gd name="connsiteX239" fmla="*/ 1981200 w 2657256"/>
                          <a:gd name="connsiteY239" fmla="*/ 636646 h 3370881"/>
                          <a:gd name="connsiteX240" fmla="*/ 1967753 w 2657256"/>
                          <a:gd name="connsiteY240" fmla="*/ 650093 h 3370881"/>
                          <a:gd name="connsiteX241" fmla="*/ 1936376 w 2657256"/>
                          <a:gd name="connsiteY241" fmla="*/ 690434 h 3370881"/>
                          <a:gd name="connsiteX242" fmla="*/ 1905000 w 2657256"/>
                          <a:gd name="connsiteY242" fmla="*/ 717329 h 3370881"/>
                          <a:gd name="connsiteX243" fmla="*/ 1860176 w 2657256"/>
                          <a:gd name="connsiteY243" fmla="*/ 735258 h 3370881"/>
                          <a:gd name="connsiteX244" fmla="*/ 1788459 w 2657256"/>
                          <a:gd name="connsiteY244" fmla="*/ 744223 h 3370881"/>
                          <a:gd name="connsiteX245" fmla="*/ 1846729 w 2657256"/>
                          <a:gd name="connsiteY245" fmla="*/ 802493 h 3370881"/>
                          <a:gd name="connsiteX246" fmla="*/ 1913965 w 2657256"/>
                          <a:gd name="connsiteY246" fmla="*/ 829387 h 3370881"/>
                          <a:gd name="connsiteX247" fmla="*/ 1922929 w 2657256"/>
                          <a:gd name="connsiteY247" fmla="*/ 842834 h 3370881"/>
                          <a:gd name="connsiteX248" fmla="*/ 1967753 w 2657256"/>
                          <a:gd name="connsiteY248" fmla="*/ 883176 h 3370881"/>
                          <a:gd name="connsiteX249" fmla="*/ 1981200 w 2657256"/>
                          <a:gd name="connsiteY249" fmla="*/ 896623 h 3370881"/>
                          <a:gd name="connsiteX250" fmla="*/ 1994647 w 2657256"/>
                          <a:gd name="connsiteY250" fmla="*/ 905587 h 3370881"/>
                          <a:gd name="connsiteX251" fmla="*/ 2021541 w 2657256"/>
                          <a:gd name="connsiteY251" fmla="*/ 927999 h 3370881"/>
                          <a:gd name="connsiteX252" fmla="*/ 2030506 w 2657256"/>
                          <a:gd name="connsiteY252" fmla="*/ 941446 h 3370881"/>
                          <a:gd name="connsiteX253" fmla="*/ 2057400 w 2657256"/>
                          <a:gd name="connsiteY253" fmla="*/ 968340 h 3370881"/>
                          <a:gd name="connsiteX254" fmla="*/ 2088776 w 2657256"/>
                          <a:gd name="connsiteY254" fmla="*/ 1013164 h 3370881"/>
                          <a:gd name="connsiteX255" fmla="*/ 2115670 w 2657256"/>
                          <a:gd name="connsiteY255" fmla="*/ 1057987 h 3370881"/>
                          <a:gd name="connsiteX256" fmla="*/ 2120153 w 2657256"/>
                          <a:gd name="connsiteY256" fmla="*/ 1089364 h 3370881"/>
                          <a:gd name="connsiteX257" fmla="*/ 2138082 w 2657256"/>
                          <a:gd name="connsiteY257" fmla="*/ 1143152 h 3370881"/>
                          <a:gd name="connsiteX258" fmla="*/ 2147047 w 2657256"/>
                          <a:gd name="connsiteY258" fmla="*/ 1196940 h 3370881"/>
                          <a:gd name="connsiteX259" fmla="*/ 2151529 w 2657256"/>
                          <a:gd name="connsiteY259" fmla="*/ 1210387 h 3370881"/>
                          <a:gd name="connsiteX260" fmla="*/ 2156012 w 2657256"/>
                          <a:gd name="connsiteY260" fmla="*/ 1228317 h 3370881"/>
                          <a:gd name="connsiteX261" fmla="*/ 2173941 w 2657256"/>
                          <a:gd name="connsiteY261" fmla="*/ 1295552 h 3370881"/>
                          <a:gd name="connsiteX262" fmla="*/ 2182906 w 2657256"/>
                          <a:gd name="connsiteY262" fmla="*/ 1313481 h 3370881"/>
                          <a:gd name="connsiteX263" fmla="*/ 2187388 w 2657256"/>
                          <a:gd name="connsiteY263" fmla="*/ 1331411 h 3370881"/>
                          <a:gd name="connsiteX264" fmla="*/ 2214282 w 2657256"/>
                          <a:gd name="connsiteY264" fmla="*/ 1385199 h 3370881"/>
                          <a:gd name="connsiteX265" fmla="*/ 2218765 w 2657256"/>
                          <a:gd name="connsiteY265" fmla="*/ 1403129 h 3370881"/>
                          <a:gd name="connsiteX266" fmla="*/ 2223247 w 2657256"/>
                          <a:gd name="connsiteY266" fmla="*/ 1430023 h 3370881"/>
                          <a:gd name="connsiteX267" fmla="*/ 2236694 w 2657256"/>
                          <a:gd name="connsiteY267" fmla="*/ 1456917 h 3370881"/>
                          <a:gd name="connsiteX268" fmla="*/ 2249794 w 2657256"/>
                          <a:gd name="connsiteY268" fmla="*/ 1524624 h 3370881"/>
                          <a:gd name="connsiteX269" fmla="*/ 2241176 w 2657256"/>
                          <a:gd name="connsiteY269" fmla="*/ 1577940 h 3370881"/>
                          <a:gd name="connsiteX270" fmla="*/ 2245659 w 2657256"/>
                          <a:gd name="connsiteY270" fmla="*/ 1595870 h 3370881"/>
                          <a:gd name="connsiteX271" fmla="*/ 2249634 w 2657256"/>
                          <a:gd name="connsiteY271" fmla="*/ 1685855 h 3370881"/>
                          <a:gd name="connsiteX272" fmla="*/ 2227729 w 2657256"/>
                          <a:gd name="connsiteY272" fmla="*/ 1716893 h 3370881"/>
                          <a:gd name="connsiteX273" fmla="*/ 2240500 w 2657256"/>
                          <a:gd name="connsiteY273" fmla="*/ 1674269 h 3370881"/>
                          <a:gd name="connsiteX274" fmla="*/ 2235341 w 2657256"/>
                          <a:gd name="connsiteY274" fmla="*/ 1788611 h 3370881"/>
                          <a:gd name="connsiteX275" fmla="*/ 2230689 w 2657256"/>
                          <a:gd name="connsiteY275" fmla="*/ 1823963 h 3370881"/>
                          <a:gd name="connsiteX276" fmla="*/ 2226207 w 2657256"/>
                          <a:gd name="connsiteY276" fmla="*/ 1824470 h 3370881"/>
                          <a:gd name="connsiteX277" fmla="*/ 2208278 w 2657256"/>
                          <a:gd name="connsiteY277" fmla="*/ 1869293 h 3370881"/>
                          <a:gd name="connsiteX278" fmla="*/ 2195168 w 2657256"/>
                          <a:gd name="connsiteY278" fmla="*/ 1882740 h 3370881"/>
                          <a:gd name="connsiteX279" fmla="*/ 2203458 w 2657256"/>
                          <a:gd name="connsiteY279" fmla="*/ 1918938 h 3370881"/>
                          <a:gd name="connsiteX280" fmla="*/ 2204134 w 2657256"/>
                          <a:gd name="connsiteY280" fmla="*/ 1949806 h 3370881"/>
                          <a:gd name="connsiteX281" fmla="*/ 2226545 w 2657256"/>
                          <a:gd name="connsiteY281" fmla="*/ 1954627 h 3370881"/>
                          <a:gd name="connsiteX282" fmla="*/ 2241176 w 2657256"/>
                          <a:gd name="connsiteY282" fmla="*/ 2012729 h 3370881"/>
                          <a:gd name="connsiteX283" fmla="*/ 2263588 w 2657256"/>
                          <a:gd name="connsiteY283" fmla="*/ 2057552 h 3370881"/>
                          <a:gd name="connsiteX284" fmla="*/ 2286000 w 2657256"/>
                          <a:gd name="connsiteY284" fmla="*/ 2084446 h 3370881"/>
                          <a:gd name="connsiteX285" fmla="*/ 2299447 w 2657256"/>
                          <a:gd name="connsiteY285" fmla="*/ 2124787 h 3370881"/>
                          <a:gd name="connsiteX286" fmla="*/ 2321859 w 2657256"/>
                          <a:gd name="connsiteY286" fmla="*/ 2151681 h 3370881"/>
                          <a:gd name="connsiteX287" fmla="*/ 2344270 w 2657256"/>
                          <a:gd name="connsiteY287" fmla="*/ 2205470 h 3370881"/>
                          <a:gd name="connsiteX288" fmla="*/ 2348753 w 2657256"/>
                          <a:gd name="connsiteY288" fmla="*/ 2223399 h 3370881"/>
                          <a:gd name="connsiteX289" fmla="*/ 2366682 w 2657256"/>
                          <a:gd name="connsiteY289" fmla="*/ 2263740 h 3370881"/>
                          <a:gd name="connsiteX290" fmla="*/ 2375647 w 2657256"/>
                          <a:gd name="connsiteY290" fmla="*/ 2286152 h 3370881"/>
                          <a:gd name="connsiteX291" fmla="*/ 2380129 w 2657256"/>
                          <a:gd name="connsiteY291" fmla="*/ 2308564 h 3370881"/>
                          <a:gd name="connsiteX292" fmla="*/ 2389094 w 2657256"/>
                          <a:gd name="connsiteY292" fmla="*/ 2335458 h 3370881"/>
                          <a:gd name="connsiteX293" fmla="*/ 2393576 w 2657256"/>
                          <a:gd name="connsiteY293" fmla="*/ 2380281 h 3370881"/>
                          <a:gd name="connsiteX294" fmla="*/ 2398059 w 2657256"/>
                          <a:gd name="connsiteY294" fmla="*/ 2393729 h 3370881"/>
                          <a:gd name="connsiteX295" fmla="*/ 2419794 w 2657256"/>
                          <a:gd name="connsiteY295" fmla="*/ 2447517 h 3370881"/>
                          <a:gd name="connsiteX296" fmla="*/ 2427343 w 2657256"/>
                          <a:gd name="connsiteY296" fmla="*/ 2564058 h 3370881"/>
                          <a:gd name="connsiteX297" fmla="*/ 2389094 w 2657256"/>
                          <a:gd name="connsiteY297" fmla="*/ 2837481 h 3370881"/>
                          <a:gd name="connsiteX298" fmla="*/ 2380129 w 2657256"/>
                          <a:gd name="connsiteY298" fmla="*/ 2859893 h 3370881"/>
                          <a:gd name="connsiteX299" fmla="*/ 2357718 w 2657256"/>
                          <a:gd name="connsiteY299" fmla="*/ 2913681 h 3370881"/>
                          <a:gd name="connsiteX300" fmla="*/ 2348753 w 2657256"/>
                          <a:gd name="connsiteY300" fmla="*/ 2936093 h 3370881"/>
                          <a:gd name="connsiteX301" fmla="*/ 2339788 w 2657256"/>
                          <a:gd name="connsiteY301" fmla="*/ 2971952 h 3370881"/>
                          <a:gd name="connsiteX302" fmla="*/ 2326341 w 2657256"/>
                          <a:gd name="connsiteY302" fmla="*/ 2994364 h 3370881"/>
                          <a:gd name="connsiteX303" fmla="*/ 2317376 w 2657256"/>
                          <a:gd name="connsiteY303" fmla="*/ 3025740 h 3370881"/>
                          <a:gd name="connsiteX304" fmla="*/ 2303929 w 2657256"/>
                          <a:gd name="connsiteY304" fmla="*/ 3048152 h 3370881"/>
                          <a:gd name="connsiteX305" fmla="*/ 2290482 w 2657256"/>
                          <a:gd name="connsiteY305" fmla="*/ 3079529 h 3370881"/>
                          <a:gd name="connsiteX306" fmla="*/ 2272553 w 2657256"/>
                          <a:gd name="connsiteY306" fmla="*/ 3084011 h 3370881"/>
                          <a:gd name="connsiteX307" fmla="*/ 2259106 w 2657256"/>
                          <a:gd name="connsiteY307" fmla="*/ 3088493 h 3370881"/>
                          <a:gd name="connsiteX308" fmla="*/ 2241176 w 2657256"/>
                          <a:gd name="connsiteY308" fmla="*/ 3092976 h 3370881"/>
                          <a:gd name="connsiteX309" fmla="*/ 2209800 w 2657256"/>
                          <a:gd name="connsiteY309" fmla="*/ 3101940 h 3370881"/>
                          <a:gd name="connsiteX310" fmla="*/ 2205318 w 2657256"/>
                          <a:gd name="connsiteY310" fmla="*/ 3039187 h 3370881"/>
                          <a:gd name="connsiteX311" fmla="*/ 2218765 w 2657256"/>
                          <a:gd name="connsiteY311" fmla="*/ 3021258 h 3370881"/>
                          <a:gd name="connsiteX312" fmla="*/ 2245659 w 2657256"/>
                          <a:gd name="connsiteY312" fmla="*/ 2971952 h 3370881"/>
                          <a:gd name="connsiteX313" fmla="*/ 2268070 w 2657256"/>
                          <a:gd name="connsiteY313" fmla="*/ 2945058 h 3370881"/>
                          <a:gd name="connsiteX314" fmla="*/ 2298550 w 2657256"/>
                          <a:gd name="connsiteY314" fmla="*/ 2568540 h 3370881"/>
                          <a:gd name="connsiteX315" fmla="*/ 2284986 w 2657256"/>
                          <a:gd name="connsiteY315" fmla="*/ 2532681 h 3370881"/>
                          <a:gd name="connsiteX316" fmla="*/ 2293273 w 2657256"/>
                          <a:gd name="connsiteY316" fmla="*/ 2496653 h 3370881"/>
                          <a:gd name="connsiteX317" fmla="*/ 2278152 w 2657256"/>
                          <a:gd name="connsiteY317" fmla="*/ 2475178 h 3370881"/>
                          <a:gd name="connsiteX318" fmla="*/ 2245659 w 2657256"/>
                          <a:gd name="connsiteY318" fmla="*/ 2389247 h 3370881"/>
                          <a:gd name="connsiteX319" fmla="*/ 2195507 w 2657256"/>
                          <a:gd name="connsiteY319" fmla="*/ 2241328 h 3370881"/>
                          <a:gd name="connsiteX320" fmla="*/ 2083786 w 2657256"/>
                          <a:gd name="connsiteY320" fmla="*/ 2040300 h 3370881"/>
                          <a:gd name="connsiteX321" fmla="*/ 2048773 w 2657256"/>
                          <a:gd name="connsiteY321" fmla="*/ 2017971 h 3370881"/>
                          <a:gd name="connsiteX322" fmla="*/ 2074314 w 2657256"/>
                          <a:gd name="connsiteY322" fmla="*/ 2011967 h 3370881"/>
                          <a:gd name="connsiteX323" fmla="*/ 2034988 w 2657256"/>
                          <a:gd name="connsiteY323" fmla="*/ 2003764 h 3370881"/>
                          <a:gd name="connsiteX324" fmla="*/ 2026023 w 2657256"/>
                          <a:gd name="connsiteY324" fmla="*/ 2026176 h 3370881"/>
                          <a:gd name="connsiteX325" fmla="*/ 2021541 w 2657256"/>
                          <a:gd name="connsiteY325" fmla="*/ 2039623 h 3370881"/>
                          <a:gd name="connsiteX326" fmla="*/ 1999129 w 2657256"/>
                          <a:gd name="connsiteY326" fmla="*/ 2053070 h 3370881"/>
                          <a:gd name="connsiteX327" fmla="*/ 1990165 w 2657256"/>
                          <a:gd name="connsiteY327" fmla="*/ 2070999 h 3370881"/>
                          <a:gd name="connsiteX328" fmla="*/ 1967753 w 2657256"/>
                          <a:gd name="connsiteY328" fmla="*/ 2106858 h 3370881"/>
                          <a:gd name="connsiteX329" fmla="*/ 1981200 w 2657256"/>
                          <a:gd name="connsiteY329" fmla="*/ 2223399 h 3370881"/>
                          <a:gd name="connsiteX330" fmla="*/ 1994647 w 2657256"/>
                          <a:gd name="connsiteY330" fmla="*/ 2254776 h 3370881"/>
                          <a:gd name="connsiteX331" fmla="*/ 2003612 w 2657256"/>
                          <a:gd name="connsiteY331" fmla="*/ 2272705 h 3370881"/>
                          <a:gd name="connsiteX332" fmla="*/ 2026023 w 2657256"/>
                          <a:gd name="connsiteY332" fmla="*/ 2304081 h 3370881"/>
                          <a:gd name="connsiteX333" fmla="*/ 2043953 w 2657256"/>
                          <a:gd name="connsiteY333" fmla="*/ 2348905 h 3370881"/>
                          <a:gd name="connsiteX334" fmla="*/ 2061882 w 2657256"/>
                          <a:gd name="connsiteY334" fmla="*/ 2371317 h 3370881"/>
                          <a:gd name="connsiteX335" fmla="*/ 2088776 w 2657256"/>
                          <a:gd name="connsiteY335" fmla="*/ 2434070 h 3370881"/>
                          <a:gd name="connsiteX336" fmla="*/ 2102223 w 2657256"/>
                          <a:gd name="connsiteY336" fmla="*/ 2465446 h 3370881"/>
                          <a:gd name="connsiteX337" fmla="*/ 2106706 w 2657256"/>
                          <a:gd name="connsiteY337" fmla="*/ 2496823 h 3370881"/>
                          <a:gd name="connsiteX338" fmla="*/ 2124635 w 2657256"/>
                          <a:gd name="connsiteY338" fmla="*/ 2559576 h 3370881"/>
                          <a:gd name="connsiteX339" fmla="*/ 2138082 w 2657256"/>
                          <a:gd name="connsiteY339" fmla="*/ 2649223 h 3370881"/>
                          <a:gd name="connsiteX340" fmla="*/ 2147047 w 2657256"/>
                          <a:gd name="connsiteY340" fmla="*/ 2685081 h 3370881"/>
                          <a:gd name="connsiteX341" fmla="*/ 2151529 w 2657256"/>
                          <a:gd name="connsiteY341" fmla="*/ 2716458 h 3370881"/>
                          <a:gd name="connsiteX342" fmla="*/ 2160494 w 2657256"/>
                          <a:gd name="connsiteY342" fmla="*/ 2770246 h 3370881"/>
                          <a:gd name="connsiteX343" fmla="*/ 2156012 w 2657256"/>
                          <a:gd name="connsiteY343" fmla="*/ 2962987 h 3370881"/>
                          <a:gd name="connsiteX344" fmla="*/ 2138082 w 2657256"/>
                          <a:gd name="connsiteY344" fmla="*/ 3043670 h 3370881"/>
                          <a:gd name="connsiteX345" fmla="*/ 2133600 w 2657256"/>
                          <a:gd name="connsiteY345" fmla="*/ 3061599 h 3370881"/>
                          <a:gd name="connsiteX346" fmla="*/ 2120153 w 2657256"/>
                          <a:gd name="connsiteY346" fmla="*/ 3079529 h 3370881"/>
                          <a:gd name="connsiteX347" fmla="*/ 2111188 w 2657256"/>
                          <a:gd name="connsiteY347" fmla="*/ 3106423 h 3370881"/>
                          <a:gd name="connsiteX348" fmla="*/ 2088776 w 2657256"/>
                          <a:gd name="connsiteY348" fmla="*/ 3137799 h 3370881"/>
                          <a:gd name="connsiteX349" fmla="*/ 2075329 w 2657256"/>
                          <a:gd name="connsiteY349" fmla="*/ 3164693 h 3370881"/>
                          <a:gd name="connsiteX350" fmla="*/ 2061882 w 2657256"/>
                          <a:gd name="connsiteY350" fmla="*/ 3169176 h 3370881"/>
                          <a:gd name="connsiteX351" fmla="*/ 2021541 w 2657256"/>
                          <a:gd name="connsiteY351" fmla="*/ 3164693 h 3370881"/>
                          <a:gd name="connsiteX352" fmla="*/ 2012576 w 2657256"/>
                          <a:gd name="connsiteY352" fmla="*/ 3119870 h 3370881"/>
                          <a:gd name="connsiteX353" fmla="*/ 2048435 w 2657256"/>
                          <a:gd name="connsiteY353" fmla="*/ 3021258 h 3370881"/>
                          <a:gd name="connsiteX354" fmla="*/ 2048435 w 2657256"/>
                          <a:gd name="connsiteY354" fmla="*/ 3021258 h 3370881"/>
                          <a:gd name="connsiteX355" fmla="*/ 2061882 w 2657256"/>
                          <a:gd name="connsiteY355" fmla="*/ 2967470 h 3370881"/>
                          <a:gd name="connsiteX356" fmla="*/ 2070847 w 2657256"/>
                          <a:gd name="connsiteY356" fmla="*/ 2882305 h 3370881"/>
                          <a:gd name="connsiteX357" fmla="*/ 2066365 w 2657256"/>
                          <a:gd name="connsiteY357" fmla="*/ 2725423 h 3370881"/>
                          <a:gd name="connsiteX358" fmla="*/ 2043953 w 2657256"/>
                          <a:gd name="connsiteY358" fmla="*/ 2649223 h 3370881"/>
                          <a:gd name="connsiteX359" fmla="*/ 2030506 w 2657256"/>
                          <a:gd name="connsiteY359" fmla="*/ 2622329 h 3370881"/>
                          <a:gd name="connsiteX360" fmla="*/ 2017059 w 2657256"/>
                          <a:gd name="connsiteY360" fmla="*/ 2581987 h 3370881"/>
                          <a:gd name="connsiteX361" fmla="*/ 1981200 w 2657256"/>
                          <a:gd name="connsiteY361" fmla="*/ 2514752 h 3370881"/>
                          <a:gd name="connsiteX362" fmla="*/ 1972235 w 2657256"/>
                          <a:gd name="connsiteY362" fmla="*/ 2501305 h 3370881"/>
                          <a:gd name="connsiteX363" fmla="*/ 1958788 w 2657256"/>
                          <a:gd name="connsiteY363" fmla="*/ 2478893 h 3370881"/>
                          <a:gd name="connsiteX364" fmla="*/ 1905000 w 2657256"/>
                          <a:gd name="connsiteY364" fmla="*/ 2398211 h 3370881"/>
                          <a:gd name="connsiteX365" fmla="*/ 1882588 w 2657256"/>
                          <a:gd name="connsiteY365" fmla="*/ 2357870 h 3370881"/>
                          <a:gd name="connsiteX366" fmla="*/ 1869141 w 2657256"/>
                          <a:gd name="connsiteY366" fmla="*/ 2339940 h 3370881"/>
                          <a:gd name="connsiteX367" fmla="*/ 1806388 w 2657256"/>
                          <a:gd name="connsiteY367" fmla="*/ 2313046 h 3370881"/>
                          <a:gd name="connsiteX368" fmla="*/ 1779494 w 2657256"/>
                          <a:gd name="connsiteY368" fmla="*/ 2304081 h 3370881"/>
                          <a:gd name="connsiteX369" fmla="*/ 1752600 w 2657256"/>
                          <a:gd name="connsiteY369" fmla="*/ 2299599 h 3370881"/>
                          <a:gd name="connsiteX370" fmla="*/ 1680882 w 2657256"/>
                          <a:gd name="connsiteY370" fmla="*/ 2277187 h 3370881"/>
                          <a:gd name="connsiteX371" fmla="*/ 1719025 w 2657256"/>
                          <a:gd name="connsiteY371" fmla="*/ 2281331 h 3370881"/>
                          <a:gd name="connsiteX372" fmla="*/ 1756997 w 2657256"/>
                          <a:gd name="connsiteY372" fmla="*/ 2289450 h 3370881"/>
                          <a:gd name="connsiteX373" fmla="*/ 1656440 w 2657256"/>
                          <a:gd name="connsiteY373" fmla="*/ 2298583 h 3370881"/>
                          <a:gd name="connsiteX374" fmla="*/ 1537447 w 2657256"/>
                          <a:gd name="connsiteY374" fmla="*/ 2329960 h 3370881"/>
                          <a:gd name="connsiteX375" fmla="*/ 1571993 w 2657256"/>
                          <a:gd name="connsiteY375" fmla="*/ 2317957 h 3370881"/>
                          <a:gd name="connsiteX376" fmla="*/ 1509707 w 2657256"/>
                          <a:gd name="connsiteY376" fmla="*/ 2338926 h 3370881"/>
                          <a:gd name="connsiteX377" fmla="*/ 1500444 w 2657256"/>
                          <a:gd name="connsiteY377" fmla="*/ 2355271 h 3370881"/>
                          <a:gd name="connsiteX378" fmla="*/ 1402678 w 2657256"/>
                          <a:gd name="connsiteY378" fmla="*/ 2339641 h 3370881"/>
                          <a:gd name="connsiteX379" fmla="*/ 1322892 w 2657256"/>
                          <a:gd name="connsiteY379" fmla="*/ 2336952 h 3370881"/>
                          <a:gd name="connsiteX380" fmla="*/ 1199384 w 2657256"/>
                          <a:gd name="connsiteY380" fmla="*/ 2307041 h 3370881"/>
                          <a:gd name="connsiteX381" fmla="*/ 1066800 w 2657256"/>
                          <a:gd name="connsiteY381" fmla="*/ 2272705 h 3370881"/>
                          <a:gd name="connsiteX382" fmla="*/ 1030941 w 2657256"/>
                          <a:gd name="connsiteY382" fmla="*/ 2263740 h 3370881"/>
                          <a:gd name="connsiteX383" fmla="*/ 986118 w 2657256"/>
                          <a:gd name="connsiteY383" fmla="*/ 2241329 h 3370881"/>
                          <a:gd name="connsiteX384" fmla="*/ 968188 w 2657256"/>
                          <a:gd name="connsiteY384" fmla="*/ 2232364 h 3370881"/>
                          <a:gd name="connsiteX385" fmla="*/ 936812 w 2657256"/>
                          <a:gd name="connsiteY385" fmla="*/ 2214434 h 3370881"/>
                          <a:gd name="connsiteX386" fmla="*/ 905435 w 2657256"/>
                          <a:gd name="connsiteY386" fmla="*/ 2196505 h 3370881"/>
                          <a:gd name="connsiteX387" fmla="*/ 869576 w 2657256"/>
                          <a:gd name="connsiteY387" fmla="*/ 2209952 h 3370881"/>
                          <a:gd name="connsiteX388" fmla="*/ 856129 w 2657256"/>
                          <a:gd name="connsiteY388" fmla="*/ 2227881 h 3370881"/>
                          <a:gd name="connsiteX389" fmla="*/ 815788 w 2657256"/>
                          <a:gd name="connsiteY389" fmla="*/ 2268223 h 3370881"/>
                          <a:gd name="connsiteX390" fmla="*/ 788894 w 2657256"/>
                          <a:gd name="connsiteY390" fmla="*/ 2290634 h 3370881"/>
                          <a:gd name="connsiteX391" fmla="*/ 762000 w 2657256"/>
                          <a:gd name="connsiteY391" fmla="*/ 2313046 h 3370881"/>
                          <a:gd name="connsiteX392" fmla="*/ 753035 w 2657256"/>
                          <a:gd name="connsiteY392" fmla="*/ 2326493 h 3370881"/>
                          <a:gd name="connsiteX393" fmla="*/ 735106 w 2657256"/>
                          <a:gd name="connsiteY393" fmla="*/ 2339940 h 3370881"/>
                          <a:gd name="connsiteX394" fmla="*/ 712694 w 2657256"/>
                          <a:gd name="connsiteY394" fmla="*/ 2362352 h 3370881"/>
                          <a:gd name="connsiteX395" fmla="*/ 694765 w 2657256"/>
                          <a:gd name="connsiteY395" fmla="*/ 2375799 h 3370881"/>
                          <a:gd name="connsiteX396" fmla="*/ 681318 w 2657256"/>
                          <a:gd name="connsiteY396" fmla="*/ 2393729 h 3370881"/>
                          <a:gd name="connsiteX397" fmla="*/ 667870 w 2657256"/>
                          <a:gd name="connsiteY397" fmla="*/ 2402693 h 3370881"/>
                          <a:gd name="connsiteX398" fmla="*/ 623047 w 2657256"/>
                          <a:gd name="connsiteY398" fmla="*/ 2443034 h 3370881"/>
                          <a:gd name="connsiteX399" fmla="*/ 600635 w 2657256"/>
                          <a:gd name="connsiteY399" fmla="*/ 2474411 h 3370881"/>
                          <a:gd name="connsiteX400" fmla="*/ 587188 w 2657256"/>
                          <a:gd name="connsiteY400" fmla="*/ 2514752 h 3370881"/>
                          <a:gd name="connsiteX401" fmla="*/ 582706 w 2657256"/>
                          <a:gd name="connsiteY401" fmla="*/ 2546129 h 3370881"/>
                          <a:gd name="connsiteX402" fmla="*/ 596153 w 2657256"/>
                          <a:gd name="connsiteY402" fmla="*/ 2635776 h 3370881"/>
                          <a:gd name="connsiteX403" fmla="*/ 600635 w 2657256"/>
                          <a:gd name="connsiteY403" fmla="*/ 2653705 h 3370881"/>
                          <a:gd name="connsiteX404" fmla="*/ 609600 w 2657256"/>
                          <a:gd name="connsiteY404" fmla="*/ 2671634 h 3370881"/>
                          <a:gd name="connsiteX405" fmla="*/ 614082 w 2657256"/>
                          <a:gd name="connsiteY405" fmla="*/ 2689564 h 3370881"/>
                          <a:gd name="connsiteX406" fmla="*/ 623047 w 2657256"/>
                          <a:gd name="connsiteY406" fmla="*/ 2711976 h 3370881"/>
                          <a:gd name="connsiteX407" fmla="*/ 627529 w 2657256"/>
                          <a:gd name="connsiteY407" fmla="*/ 2734387 h 3370881"/>
                          <a:gd name="connsiteX408" fmla="*/ 640976 w 2657256"/>
                          <a:gd name="connsiteY408" fmla="*/ 2765764 h 3370881"/>
                          <a:gd name="connsiteX409" fmla="*/ 645459 w 2657256"/>
                          <a:gd name="connsiteY409" fmla="*/ 2779211 h 3370881"/>
                          <a:gd name="connsiteX410" fmla="*/ 658906 w 2657256"/>
                          <a:gd name="connsiteY410" fmla="*/ 2801623 h 3370881"/>
                          <a:gd name="connsiteX411" fmla="*/ 676835 w 2657256"/>
                          <a:gd name="connsiteY411" fmla="*/ 2864376 h 3370881"/>
                          <a:gd name="connsiteX412" fmla="*/ 690282 w 2657256"/>
                          <a:gd name="connsiteY412" fmla="*/ 2895752 h 3370881"/>
                          <a:gd name="connsiteX413" fmla="*/ 699247 w 2657256"/>
                          <a:gd name="connsiteY413" fmla="*/ 2940576 h 3370881"/>
                          <a:gd name="connsiteX414" fmla="*/ 703729 w 2657256"/>
                          <a:gd name="connsiteY414" fmla="*/ 2967470 h 3370881"/>
                          <a:gd name="connsiteX415" fmla="*/ 717176 w 2657256"/>
                          <a:gd name="connsiteY415" fmla="*/ 2994364 h 3370881"/>
                          <a:gd name="connsiteX416" fmla="*/ 735106 w 2657256"/>
                          <a:gd name="connsiteY416" fmla="*/ 3052634 h 3370881"/>
                          <a:gd name="connsiteX417" fmla="*/ 739588 w 2657256"/>
                          <a:gd name="connsiteY417" fmla="*/ 3079529 h 3370881"/>
                          <a:gd name="connsiteX418" fmla="*/ 762000 w 2657256"/>
                          <a:gd name="connsiteY418" fmla="*/ 3142281 h 3370881"/>
                          <a:gd name="connsiteX419" fmla="*/ 766482 w 2657256"/>
                          <a:gd name="connsiteY419" fmla="*/ 3231929 h 3370881"/>
                          <a:gd name="connsiteX420" fmla="*/ 770965 w 2657256"/>
                          <a:gd name="connsiteY420" fmla="*/ 3254340 h 3370881"/>
                          <a:gd name="connsiteX421" fmla="*/ 775447 w 2657256"/>
                          <a:gd name="connsiteY421" fmla="*/ 3285717 h 3370881"/>
                          <a:gd name="connsiteX422" fmla="*/ 748553 w 2657256"/>
                          <a:gd name="connsiteY422" fmla="*/ 3335023 h 3370881"/>
                          <a:gd name="connsiteX423" fmla="*/ 721659 w 2657256"/>
                          <a:gd name="connsiteY423" fmla="*/ 3343987 h 3370881"/>
                          <a:gd name="connsiteX424" fmla="*/ 708212 w 2657256"/>
                          <a:gd name="connsiteY424" fmla="*/ 3348470 h 3370881"/>
                          <a:gd name="connsiteX425" fmla="*/ 623047 w 2657256"/>
                          <a:gd name="connsiteY425" fmla="*/ 3330540 h 3370881"/>
                          <a:gd name="connsiteX426" fmla="*/ 609600 w 2657256"/>
                          <a:gd name="connsiteY426" fmla="*/ 3308129 h 3370881"/>
                          <a:gd name="connsiteX427" fmla="*/ 591670 w 2657256"/>
                          <a:gd name="connsiteY427" fmla="*/ 3267787 h 3370881"/>
                          <a:gd name="connsiteX428" fmla="*/ 560294 w 2657256"/>
                          <a:gd name="connsiteY428" fmla="*/ 3209517 h 3370881"/>
                          <a:gd name="connsiteX429" fmla="*/ 551329 w 2657256"/>
                          <a:gd name="connsiteY429" fmla="*/ 3196070 h 3370881"/>
                          <a:gd name="connsiteX430" fmla="*/ 528918 w 2657256"/>
                          <a:gd name="connsiteY430" fmla="*/ 3173658 h 3370881"/>
                          <a:gd name="connsiteX431" fmla="*/ 519953 w 2657256"/>
                          <a:gd name="connsiteY431" fmla="*/ 3128834 h 3370881"/>
                          <a:gd name="connsiteX432" fmla="*/ 524435 w 2657256"/>
                          <a:gd name="connsiteY432" fmla="*/ 3101940 h 3370881"/>
                          <a:gd name="connsiteX433" fmla="*/ 528918 w 2657256"/>
                          <a:gd name="connsiteY433" fmla="*/ 3088493 h 3370881"/>
                          <a:gd name="connsiteX434" fmla="*/ 542365 w 2657256"/>
                          <a:gd name="connsiteY434" fmla="*/ 3052634 h 3370881"/>
                          <a:gd name="connsiteX435" fmla="*/ 484094 w 2657256"/>
                          <a:gd name="connsiteY435" fmla="*/ 2886787 h 3370881"/>
                          <a:gd name="connsiteX436" fmla="*/ 443753 w 2657256"/>
                          <a:gd name="connsiteY436" fmla="*/ 2779211 h 3370881"/>
                          <a:gd name="connsiteX437" fmla="*/ 439270 w 2657256"/>
                          <a:gd name="connsiteY437" fmla="*/ 2752317 h 3370881"/>
                          <a:gd name="connsiteX438" fmla="*/ 430306 w 2657256"/>
                          <a:gd name="connsiteY438" fmla="*/ 2716458 h 3370881"/>
                          <a:gd name="connsiteX439" fmla="*/ 425823 w 2657256"/>
                          <a:gd name="connsiteY439" fmla="*/ 2680599 h 3370881"/>
                          <a:gd name="connsiteX440" fmla="*/ 398929 w 2657256"/>
                          <a:gd name="connsiteY440" fmla="*/ 2599917 h 3370881"/>
                          <a:gd name="connsiteX441" fmla="*/ 385482 w 2657256"/>
                          <a:gd name="connsiteY441" fmla="*/ 2568540 h 3370881"/>
                          <a:gd name="connsiteX442" fmla="*/ 381000 w 2657256"/>
                          <a:gd name="connsiteY442" fmla="*/ 2550611 h 3370881"/>
                          <a:gd name="connsiteX443" fmla="*/ 372035 w 2657256"/>
                          <a:gd name="connsiteY443" fmla="*/ 2483376 h 3370881"/>
                          <a:gd name="connsiteX444" fmla="*/ 367553 w 2657256"/>
                          <a:gd name="connsiteY444" fmla="*/ 2469929 h 3370881"/>
                          <a:gd name="connsiteX445" fmla="*/ 407894 w 2657256"/>
                          <a:gd name="connsiteY445" fmla="*/ 2451999 h 3370881"/>
                          <a:gd name="connsiteX446" fmla="*/ 515470 w 2657256"/>
                          <a:gd name="connsiteY446" fmla="*/ 2407176 h 3370881"/>
                          <a:gd name="connsiteX447" fmla="*/ 578223 w 2657256"/>
                          <a:gd name="connsiteY447" fmla="*/ 2353387 h 3370881"/>
                          <a:gd name="connsiteX448" fmla="*/ 587188 w 2657256"/>
                          <a:gd name="connsiteY448" fmla="*/ 2330976 h 3370881"/>
                          <a:gd name="connsiteX449" fmla="*/ 614082 w 2657256"/>
                          <a:gd name="connsiteY449" fmla="*/ 2254776 h 3370881"/>
                          <a:gd name="connsiteX450" fmla="*/ 649941 w 2657256"/>
                          <a:gd name="connsiteY450" fmla="*/ 2200987 h 3370881"/>
                          <a:gd name="connsiteX451" fmla="*/ 690282 w 2657256"/>
                          <a:gd name="connsiteY451" fmla="*/ 2174093 h 3370881"/>
                          <a:gd name="connsiteX452" fmla="*/ 703729 w 2657256"/>
                          <a:gd name="connsiteY452" fmla="*/ 2165129 h 3370881"/>
                          <a:gd name="connsiteX453" fmla="*/ 739588 w 2657256"/>
                          <a:gd name="connsiteY453" fmla="*/ 2147199 h 3370881"/>
                          <a:gd name="connsiteX454" fmla="*/ 708212 w 2657256"/>
                          <a:gd name="connsiteY454" fmla="*/ 2187540 h 3370881"/>
                          <a:gd name="connsiteX455" fmla="*/ 654423 w 2657256"/>
                          <a:gd name="connsiteY455" fmla="*/ 2241329 h 3370881"/>
                          <a:gd name="connsiteX456" fmla="*/ 636494 w 2657256"/>
                          <a:gd name="connsiteY456" fmla="*/ 2259258 h 3370881"/>
                          <a:gd name="connsiteX457" fmla="*/ 614082 w 2657256"/>
                          <a:gd name="connsiteY457" fmla="*/ 2286152 h 3370881"/>
                          <a:gd name="connsiteX458" fmla="*/ 592179 w 2657256"/>
                          <a:gd name="connsiteY458" fmla="*/ 2282347 h 3370881"/>
                          <a:gd name="connsiteX459" fmla="*/ 555980 w 2657256"/>
                          <a:gd name="connsiteY459" fmla="*/ 2313892 h 3370881"/>
                          <a:gd name="connsiteX460" fmla="*/ 524435 w 2657256"/>
                          <a:gd name="connsiteY460" fmla="*/ 2348905 h 3370881"/>
                          <a:gd name="connsiteX461" fmla="*/ 502023 w 2657256"/>
                          <a:gd name="connsiteY461" fmla="*/ 2362352 h 3370881"/>
                          <a:gd name="connsiteX462" fmla="*/ 461682 w 2657256"/>
                          <a:gd name="connsiteY462" fmla="*/ 2389246 h 3370881"/>
                          <a:gd name="connsiteX463" fmla="*/ 448235 w 2657256"/>
                          <a:gd name="connsiteY463" fmla="*/ 2398211 h 3370881"/>
                          <a:gd name="connsiteX464" fmla="*/ 430306 w 2657256"/>
                          <a:gd name="connsiteY464" fmla="*/ 2407176 h 3370881"/>
                          <a:gd name="connsiteX465" fmla="*/ 412376 w 2657256"/>
                          <a:gd name="connsiteY465" fmla="*/ 2420623 h 3370881"/>
                          <a:gd name="connsiteX466" fmla="*/ 389965 w 2657256"/>
                          <a:gd name="connsiteY466" fmla="*/ 2429587 h 3370881"/>
                          <a:gd name="connsiteX467" fmla="*/ 372035 w 2657256"/>
                          <a:gd name="connsiteY467" fmla="*/ 2443034 h 3370881"/>
                          <a:gd name="connsiteX468" fmla="*/ 318247 w 2657256"/>
                          <a:gd name="connsiteY468" fmla="*/ 2474411 h 3370881"/>
                          <a:gd name="connsiteX469" fmla="*/ 304800 w 2657256"/>
                          <a:gd name="connsiteY469" fmla="*/ 2492340 h 3370881"/>
                          <a:gd name="connsiteX470" fmla="*/ 282388 w 2657256"/>
                          <a:gd name="connsiteY470" fmla="*/ 2519234 h 3370881"/>
                          <a:gd name="connsiteX471" fmla="*/ 295835 w 2657256"/>
                          <a:gd name="connsiteY471" fmla="*/ 2815070 h 3370881"/>
                          <a:gd name="connsiteX472" fmla="*/ 300318 w 2657256"/>
                          <a:gd name="connsiteY472" fmla="*/ 2837481 h 3370881"/>
                          <a:gd name="connsiteX473" fmla="*/ 304800 w 2657256"/>
                          <a:gd name="connsiteY473" fmla="*/ 2868858 h 3370881"/>
                          <a:gd name="connsiteX474" fmla="*/ 309282 w 2657256"/>
                          <a:gd name="connsiteY474" fmla="*/ 2927129 h 3370881"/>
                          <a:gd name="connsiteX475" fmla="*/ 322729 w 2657256"/>
                          <a:gd name="connsiteY475" fmla="*/ 2985399 h 3370881"/>
                          <a:gd name="connsiteX476" fmla="*/ 327212 w 2657256"/>
                          <a:gd name="connsiteY476" fmla="*/ 3012293 h 3370881"/>
                          <a:gd name="connsiteX477" fmla="*/ 331694 w 2657256"/>
                          <a:gd name="connsiteY477" fmla="*/ 3043670 h 3370881"/>
                          <a:gd name="connsiteX478" fmla="*/ 345141 w 2657256"/>
                          <a:gd name="connsiteY478" fmla="*/ 3070564 h 3370881"/>
                          <a:gd name="connsiteX479" fmla="*/ 367553 w 2657256"/>
                          <a:gd name="connsiteY479" fmla="*/ 3124352 h 3370881"/>
                          <a:gd name="connsiteX480" fmla="*/ 381000 w 2657256"/>
                          <a:gd name="connsiteY480" fmla="*/ 3182623 h 3370881"/>
                          <a:gd name="connsiteX481" fmla="*/ 389965 w 2657256"/>
                          <a:gd name="connsiteY481" fmla="*/ 3196070 h 3370881"/>
                          <a:gd name="connsiteX482" fmla="*/ 394447 w 2657256"/>
                          <a:gd name="connsiteY482" fmla="*/ 3213999 h 3370881"/>
                          <a:gd name="connsiteX483" fmla="*/ 412376 w 2657256"/>
                          <a:gd name="connsiteY483" fmla="*/ 3245376 h 3370881"/>
                          <a:gd name="connsiteX484" fmla="*/ 416859 w 2657256"/>
                          <a:gd name="connsiteY484" fmla="*/ 3258823 h 3370881"/>
                          <a:gd name="connsiteX485" fmla="*/ 425823 w 2657256"/>
                          <a:gd name="connsiteY485" fmla="*/ 3272270 h 3370881"/>
                          <a:gd name="connsiteX486" fmla="*/ 439270 w 2657256"/>
                          <a:gd name="connsiteY486" fmla="*/ 3303646 h 3370881"/>
                          <a:gd name="connsiteX487" fmla="*/ 439270 w 2657256"/>
                          <a:gd name="connsiteY487" fmla="*/ 3352952 h 3370881"/>
                          <a:gd name="connsiteX488" fmla="*/ 430306 w 2657256"/>
                          <a:gd name="connsiteY488" fmla="*/ 3366399 h 3370881"/>
                          <a:gd name="connsiteX489" fmla="*/ 412376 w 2657256"/>
                          <a:gd name="connsiteY489" fmla="*/ 3370881 h 3370881"/>
                          <a:gd name="connsiteX490" fmla="*/ 295835 w 2657256"/>
                          <a:gd name="connsiteY490" fmla="*/ 3357434 h 3370881"/>
                          <a:gd name="connsiteX491" fmla="*/ 264459 w 2657256"/>
                          <a:gd name="connsiteY491" fmla="*/ 3276752 h 3370881"/>
                          <a:gd name="connsiteX492" fmla="*/ 259976 w 2657256"/>
                          <a:gd name="connsiteY492" fmla="*/ 3240893 h 3370881"/>
                          <a:gd name="connsiteX493" fmla="*/ 246529 w 2657256"/>
                          <a:gd name="connsiteY493" fmla="*/ 3178140 h 3370881"/>
                          <a:gd name="connsiteX494" fmla="*/ 237565 w 2657256"/>
                          <a:gd name="connsiteY494" fmla="*/ 3084011 h 3370881"/>
                          <a:gd name="connsiteX495" fmla="*/ 228600 w 2657256"/>
                          <a:gd name="connsiteY495" fmla="*/ 3057117 h 3370881"/>
                          <a:gd name="connsiteX496" fmla="*/ 219635 w 2657256"/>
                          <a:gd name="connsiteY496" fmla="*/ 3021258 h 3370881"/>
                          <a:gd name="connsiteX497" fmla="*/ 206188 w 2657256"/>
                          <a:gd name="connsiteY497" fmla="*/ 2980917 h 3370881"/>
                          <a:gd name="connsiteX498" fmla="*/ 201706 w 2657256"/>
                          <a:gd name="connsiteY498" fmla="*/ 2949540 h 3370881"/>
                          <a:gd name="connsiteX499" fmla="*/ 197223 w 2657256"/>
                          <a:gd name="connsiteY499" fmla="*/ 2927129 h 3370881"/>
                          <a:gd name="connsiteX500" fmla="*/ 192741 w 2657256"/>
                          <a:gd name="connsiteY500" fmla="*/ 2891270 h 3370881"/>
                          <a:gd name="connsiteX501" fmla="*/ 188259 w 2657256"/>
                          <a:gd name="connsiteY501" fmla="*/ 2850929 h 3370881"/>
                          <a:gd name="connsiteX502" fmla="*/ 179294 w 2657256"/>
                          <a:gd name="connsiteY502" fmla="*/ 2824034 h 3370881"/>
                          <a:gd name="connsiteX503" fmla="*/ 165847 w 2657256"/>
                          <a:gd name="connsiteY503" fmla="*/ 2774729 h 3370881"/>
                          <a:gd name="connsiteX504" fmla="*/ 161365 w 2657256"/>
                          <a:gd name="connsiteY504" fmla="*/ 2747834 h 3370881"/>
                          <a:gd name="connsiteX505" fmla="*/ 156882 w 2657256"/>
                          <a:gd name="connsiteY505" fmla="*/ 2559576 h 3370881"/>
                          <a:gd name="connsiteX506" fmla="*/ 152400 w 2657256"/>
                          <a:gd name="connsiteY506" fmla="*/ 2519234 h 3370881"/>
                          <a:gd name="connsiteX507" fmla="*/ 118035 w 2657256"/>
                          <a:gd name="connsiteY507" fmla="*/ 2400004 h 3370881"/>
                          <a:gd name="connsiteX508" fmla="*/ 117048 w 2657256"/>
                          <a:gd name="connsiteY508" fmla="*/ 2344423 h 3370881"/>
                          <a:gd name="connsiteX509" fmla="*/ 100106 w 2657256"/>
                          <a:gd name="connsiteY509" fmla="*/ 2330976 h 3370881"/>
                          <a:gd name="connsiteX510" fmla="*/ 138953 w 2657256"/>
                          <a:gd name="connsiteY510" fmla="*/ 2313046 h 3370881"/>
                          <a:gd name="connsiteX511" fmla="*/ 152400 w 2657256"/>
                          <a:gd name="connsiteY511" fmla="*/ 2304081 h 3370881"/>
                          <a:gd name="connsiteX512" fmla="*/ 170329 w 2657256"/>
                          <a:gd name="connsiteY512" fmla="*/ 2259258 h 3370881"/>
                          <a:gd name="connsiteX513" fmla="*/ 188259 w 2657256"/>
                          <a:gd name="connsiteY513" fmla="*/ 2223399 h 3370881"/>
                          <a:gd name="connsiteX514" fmla="*/ 206188 w 2657256"/>
                          <a:gd name="connsiteY514" fmla="*/ 2187540 h 3370881"/>
                          <a:gd name="connsiteX515" fmla="*/ 210670 w 2657256"/>
                          <a:gd name="connsiteY515" fmla="*/ 2174093 h 3370881"/>
                          <a:gd name="connsiteX516" fmla="*/ 219635 w 2657256"/>
                          <a:gd name="connsiteY516" fmla="*/ 2115823 h 3370881"/>
                          <a:gd name="connsiteX517" fmla="*/ 210670 w 2657256"/>
                          <a:gd name="connsiteY517" fmla="*/ 1958940 h 3370881"/>
                          <a:gd name="connsiteX518" fmla="*/ 192741 w 2657256"/>
                          <a:gd name="connsiteY518" fmla="*/ 1923081 h 3370881"/>
                          <a:gd name="connsiteX519" fmla="*/ 179294 w 2657256"/>
                          <a:gd name="connsiteY519" fmla="*/ 1891705 h 3370881"/>
                          <a:gd name="connsiteX520" fmla="*/ 165847 w 2657256"/>
                          <a:gd name="connsiteY520" fmla="*/ 1864811 h 3370881"/>
                          <a:gd name="connsiteX521" fmla="*/ 152400 w 2657256"/>
                          <a:gd name="connsiteY521" fmla="*/ 1833434 h 3370881"/>
                          <a:gd name="connsiteX522" fmla="*/ 143435 w 2657256"/>
                          <a:gd name="connsiteY522" fmla="*/ 1819987 h 3370881"/>
                          <a:gd name="connsiteX523" fmla="*/ 107576 w 2657256"/>
                          <a:gd name="connsiteY523" fmla="*/ 1784129 h 3370881"/>
                          <a:gd name="connsiteX524" fmla="*/ 94129 w 2657256"/>
                          <a:gd name="connsiteY524" fmla="*/ 1779646 h 3370881"/>
                          <a:gd name="connsiteX525" fmla="*/ 71718 w 2657256"/>
                          <a:gd name="connsiteY525" fmla="*/ 1770681 h 3370881"/>
                          <a:gd name="connsiteX526" fmla="*/ 58270 w 2657256"/>
                          <a:gd name="connsiteY526" fmla="*/ 1761717 h 3370881"/>
                          <a:gd name="connsiteX527" fmla="*/ 26894 w 2657256"/>
                          <a:gd name="connsiteY527" fmla="*/ 1730340 h 3370881"/>
                          <a:gd name="connsiteX528" fmla="*/ 0 w 2657256"/>
                          <a:gd name="connsiteY528" fmla="*/ 1707929 h 3370881"/>
                          <a:gd name="connsiteX0" fmla="*/ 0 w 2657256"/>
                          <a:gd name="connsiteY0" fmla="*/ 1707929 h 3370881"/>
                          <a:gd name="connsiteX1" fmla="*/ 22412 w 2657256"/>
                          <a:gd name="connsiteY1" fmla="*/ 1698964 h 3370881"/>
                          <a:gd name="connsiteX2" fmla="*/ 31376 w 2657256"/>
                          <a:gd name="connsiteY2" fmla="*/ 1681034 h 3370881"/>
                          <a:gd name="connsiteX3" fmla="*/ 44823 w 2657256"/>
                          <a:gd name="connsiteY3" fmla="*/ 1672070 h 3370881"/>
                          <a:gd name="connsiteX4" fmla="*/ 58270 w 2657256"/>
                          <a:gd name="connsiteY4" fmla="*/ 1654140 h 3370881"/>
                          <a:gd name="connsiteX5" fmla="*/ 76200 w 2657256"/>
                          <a:gd name="connsiteY5" fmla="*/ 1645176 h 3370881"/>
                          <a:gd name="connsiteX6" fmla="*/ 98612 w 2657256"/>
                          <a:gd name="connsiteY6" fmla="*/ 1636211 h 3370881"/>
                          <a:gd name="connsiteX7" fmla="*/ 125506 w 2657256"/>
                          <a:gd name="connsiteY7" fmla="*/ 1627246 h 3370881"/>
                          <a:gd name="connsiteX8" fmla="*/ 152400 w 2657256"/>
                          <a:gd name="connsiteY8" fmla="*/ 1609317 h 3370881"/>
                          <a:gd name="connsiteX9" fmla="*/ 170329 w 2657256"/>
                          <a:gd name="connsiteY9" fmla="*/ 1600352 h 3370881"/>
                          <a:gd name="connsiteX10" fmla="*/ 188259 w 2657256"/>
                          <a:gd name="connsiteY10" fmla="*/ 1582423 h 3370881"/>
                          <a:gd name="connsiteX11" fmla="*/ 228600 w 2657256"/>
                          <a:gd name="connsiteY11" fmla="*/ 1564493 h 3370881"/>
                          <a:gd name="connsiteX12" fmla="*/ 255494 w 2657256"/>
                          <a:gd name="connsiteY12" fmla="*/ 1546564 h 3370881"/>
                          <a:gd name="connsiteX13" fmla="*/ 300318 w 2657256"/>
                          <a:gd name="connsiteY13" fmla="*/ 1524152 h 3370881"/>
                          <a:gd name="connsiteX14" fmla="*/ 313765 w 2657256"/>
                          <a:gd name="connsiteY14" fmla="*/ 1515187 h 3370881"/>
                          <a:gd name="connsiteX15" fmla="*/ 340659 w 2657256"/>
                          <a:gd name="connsiteY15" fmla="*/ 1510705 h 3370881"/>
                          <a:gd name="connsiteX16" fmla="*/ 363070 w 2657256"/>
                          <a:gd name="connsiteY16" fmla="*/ 1506223 h 3370881"/>
                          <a:gd name="connsiteX17" fmla="*/ 389965 w 2657256"/>
                          <a:gd name="connsiteY17" fmla="*/ 1501740 h 3370881"/>
                          <a:gd name="connsiteX18" fmla="*/ 425823 w 2657256"/>
                          <a:gd name="connsiteY18" fmla="*/ 1497258 h 3370881"/>
                          <a:gd name="connsiteX19" fmla="*/ 470647 w 2657256"/>
                          <a:gd name="connsiteY19" fmla="*/ 1488293 h 3370881"/>
                          <a:gd name="connsiteX20" fmla="*/ 515470 w 2657256"/>
                          <a:gd name="connsiteY20" fmla="*/ 1479329 h 3370881"/>
                          <a:gd name="connsiteX21" fmla="*/ 528918 w 2657256"/>
                          <a:gd name="connsiteY21" fmla="*/ 1470364 h 3370881"/>
                          <a:gd name="connsiteX22" fmla="*/ 600635 w 2657256"/>
                          <a:gd name="connsiteY22" fmla="*/ 1456917 h 3370881"/>
                          <a:gd name="connsiteX23" fmla="*/ 690282 w 2657256"/>
                          <a:gd name="connsiteY23" fmla="*/ 1447952 h 3370881"/>
                          <a:gd name="connsiteX24" fmla="*/ 793376 w 2657256"/>
                          <a:gd name="connsiteY24" fmla="*/ 1452434 h 3370881"/>
                          <a:gd name="connsiteX25" fmla="*/ 874059 w 2657256"/>
                          <a:gd name="connsiteY25" fmla="*/ 1465881 h 3370881"/>
                          <a:gd name="connsiteX26" fmla="*/ 914400 w 2657256"/>
                          <a:gd name="connsiteY26" fmla="*/ 1470364 h 3370881"/>
                          <a:gd name="connsiteX27" fmla="*/ 1030941 w 2657256"/>
                          <a:gd name="connsiteY27" fmla="*/ 1483811 h 3370881"/>
                          <a:gd name="connsiteX28" fmla="*/ 1151965 w 2657256"/>
                          <a:gd name="connsiteY28" fmla="*/ 1492776 h 3370881"/>
                          <a:gd name="connsiteX29" fmla="*/ 1281953 w 2657256"/>
                          <a:gd name="connsiteY29" fmla="*/ 1501740 h 3370881"/>
                          <a:gd name="connsiteX30" fmla="*/ 1465729 w 2657256"/>
                          <a:gd name="connsiteY30" fmla="*/ 1497258 h 3370881"/>
                          <a:gd name="connsiteX31" fmla="*/ 1510553 w 2657256"/>
                          <a:gd name="connsiteY31" fmla="*/ 1492776 h 3370881"/>
                          <a:gd name="connsiteX32" fmla="*/ 1582270 w 2657256"/>
                          <a:gd name="connsiteY32" fmla="*/ 1461399 h 3370881"/>
                          <a:gd name="connsiteX33" fmla="*/ 1604682 w 2657256"/>
                          <a:gd name="connsiteY33" fmla="*/ 1456917 h 3370881"/>
                          <a:gd name="connsiteX34" fmla="*/ 1622612 w 2657256"/>
                          <a:gd name="connsiteY34" fmla="*/ 1447952 h 3370881"/>
                          <a:gd name="connsiteX35" fmla="*/ 1645023 w 2657256"/>
                          <a:gd name="connsiteY35" fmla="*/ 1438987 h 3370881"/>
                          <a:gd name="connsiteX36" fmla="*/ 1662953 w 2657256"/>
                          <a:gd name="connsiteY36" fmla="*/ 1425540 h 3370881"/>
                          <a:gd name="connsiteX37" fmla="*/ 1698812 w 2657256"/>
                          <a:gd name="connsiteY37" fmla="*/ 1407611 h 3370881"/>
                          <a:gd name="connsiteX38" fmla="*/ 1739153 w 2657256"/>
                          <a:gd name="connsiteY38" fmla="*/ 1380717 h 3370881"/>
                          <a:gd name="connsiteX39" fmla="*/ 1752600 w 2657256"/>
                          <a:gd name="connsiteY39" fmla="*/ 1367270 h 3370881"/>
                          <a:gd name="connsiteX40" fmla="*/ 1775012 w 2657256"/>
                          <a:gd name="connsiteY40" fmla="*/ 1353823 h 3370881"/>
                          <a:gd name="connsiteX41" fmla="*/ 1797423 w 2657256"/>
                          <a:gd name="connsiteY41" fmla="*/ 1335893 h 3370881"/>
                          <a:gd name="connsiteX42" fmla="*/ 1810870 w 2657256"/>
                          <a:gd name="connsiteY42" fmla="*/ 1304517 h 3370881"/>
                          <a:gd name="connsiteX43" fmla="*/ 1815353 w 2657256"/>
                          <a:gd name="connsiteY43" fmla="*/ 1291070 h 3370881"/>
                          <a:gd name="connsiteX44" fmla="*/ 1801906 w 2657256"/>
                          <a:gd name="connsiteY44" fmla="*/ 1138670 h 3370881"/>
                          <a:gd name="connsiteX45" fmla="*/ 1792941 w 2657256"/>
                          <a:gd name="connsiteY45" fmla="*/ 1125223 h 3370881"/>
                          <a:gd name="connsiteX46" fmla="*/ 1757082 w 2657256"/>
                          <a:gd name="connsiteY46" fmla="*/ 1093846 h 3370881"/>
                          <a:gd name="connsiteX47" fmla="*/ 1730188 w 2657256"/>
                          <a:gd name="connsiteY47" fmla="*/ 1066952 h 3370881"/>
                          <a:gd name="connsiteX48" fmla="*/ 1703294 w 2657256"/>
                          <a:gd name="connsiteY48" fmla="*/ 1049023 h 3370881"/>
                          <a:gd name="connsiteX49" fmla="*/ 1622612 w 2657256"/>
                          <a:gd name="connsiteY49" fmla="*/ 1053505 h 3370881"/>
                          <a:gd name="connsiteX50" fmla="*/ 1595718 w 2657256"/>
                          <a:gd name="connsiteY50" fmla="*/ 1062470 h 3370881"/>
                          <a:gd name="connsiteX51" fmla="*/ 1573306 w 2657256"/>
                          <a:gd name="connsiteY51" fmla="*/ 1066952 h 3370881"/>
                          <a:gd name="connsiteX52" fmla="*/ 1453385 w 2657256"/>
                          <a:gd name="connsiteY52" fmla="*/ 1082761 h 3370881"/>
                          <a:gd name="connsiteX53" fmla="*/ 1326776 w 2657256"/>
                          <a:gd name="connsiteY53" fmla="*/ 1062470 h 3370881"/>
                          <a:gd name="connsiteX54" fmla="*/ 1308847 w 2657256"/>
                          <a:gd name="connsiteY54" fmla="*/ 1057987 h 3370881"/>
                          <a:gd name="connsiteX55" fmla="*/ 1277470 w 2657256"/>
                          <a:gd name="connsiteY55" fmla="*/ 1053505 h 3370881"/>
                          <a:gd name="connsiteX56" fmla="*/ 1259541 w 2657256"/>
                          <a:gd name="connsiteY56" fmla="*/ 1049023 h 3370881"/>
                          <a:gd name="connsiteX57" fmla="*/ 1232647 w 2657256"/>
                          <a:gd name="connsiteY57" fmla="*/ 1044540 h 3370881"/>
                          <a:gd name="connsiteX58" fmla="*/ 1053353 w 2657256"/>
                          <a:gd name="connsiteY58" fmla="*/ 1049023 h 3370881"/>
                          <a:gd name="connsiteX59" fmla="*/ 1035423 w 2657256"/>
                          <a:gd name="connsiteY59" fmla="*/ 1053505 h 3370881"/>
                          <a:gd name="connsiteX60" fmla="*/ 1008529 w 2657256"/>
                          <a:gd name="connsiteY60" fmla="*/ 1057987 h 3370881"/>
                          <a:gd name="connsiteX61" fmla="*/ 995082 w 2657256"/>
                          <a:gd name="connsiteY61" fmla="*/ 1062470 h 3370881"/>
                          <a:gd name="connsiteX62" fmla="*/ 945776 w 2657256"/>
                          <a:gd name="connsiteY62" fmla="*/ 1031093 h 3370881"/>
                          <a:gd name="connsiteX63" fmla="*/ 941294 w 2657256"/>
                          <a:gd name="connsiteY63" fmla="*/ 1017646 h 3370881"/>
                          <a:gd name="connsiteX64" fmla="*/ 932329 w 2657256"/>
                          <a:gd name="connsiteY64" fmla="*/ 919034 h 3370881"/>
                          <a:gd name="connsiteX65" fmla="*/ 914400 w 2657256"/>
                          <a:gd name="connsiteY65" fmla="*/ 901105 h 3370881"/>
                          <a:gd name="connsiteX66" fmla="*/ 918882 w 2657256"/>
                          <a:gd name="connsiteY66" fmla="*/ 869729 h 3370881"/>
                          <a:gd name="connsiteX67" fmla="*/ 941294 w 2657256"/>
                          <a:gd name="connsiteY67" fmla="*/ 865246 h 3370881"/>
                          <a:gd name="connsiteX68" fmla="*/ 959223 w 2657256"/>
                          <a:gd name="connsiteY68" fmla="*/ 851799 h 3370881"/>
                          <a:gd name="connsiteX69" fmla="*/ 990600 w 2657256"/>
                          <a:gd name="connsiteY69" fmla="*/ 847317 h 3370881"/>
                          <a:gd name="connsiteX70" fmla="*/ 1129553 w 2657256"/>
                          <a:gd name="connsiteY70" fmla="*/ 838352 h 3370881"/>
                          <a:gd name="connsiteX71" fmla="*/ 1147482 w 2657256"/>
                          <a:gd name="connsiteY71" fmla="*/ 829387 h 3370881"/>
                          <a:gd name="connsiteX72" fmla="*/ 1178859 w 2657256"/>
                          <a:gd name="connsiteY72" fmla="*/ 806976 h 3370881"/>
                          <a:gd name="connsiteX73" fmla="*/ 1192306 w 2657256"/>
                          <a:gd name="connsiteY73" fmla="*/ 793529 h 3370881"/>
                          <a:gd name="connsiteX74" fmla="*/ 1214718 w 2657256"/>
                          <a:gd name="connsiteY74" fmla="*/ 784564 h 3370881"/>
                          <a:gd name="connsiteX75" fmla="*/ 1241612 w 2657256"/>
                          <a:gd name="connsiteY75" fmla="*/ 771117 h 3370881"/>
                          <a:gd name="connsiteX76" fmla="*/ 1277470 w 2657256"/>
                          <a:gd name="connsiteY76" fmla="*/ 753187 h 3370881"/>
                          <a:gd name="connsiteX77" fmla="*/ 1295400 w 2657256"/>
                          <a:gd name="connsiteY77" fmla="*/ 730776 h 3370881"/>
                          <a:gd name="connsiteX78" fmla="*/ 1317812 w 2657256"/>
                          <a:gd name="connsiteY78" fmla="*/ 708364 h 3370881"/>
                          <a:gd name="connsiteX79" fmla="*/ 1353670 w 2657256"/>
                          <a:gd name="connsiteY79" fmla="*/ 663540 h 3370881"/>
                          <a:gd name="connsiteX80" fmla="*/ 1371600 w 2657256"/>
                          <a:gd name="connsiteY80" fmla="*/ 636646 h 3370881"/>
                          <a:gd name="connsiteX81" fmla="*/ 1380565 w 2657256"/>
                          <a:gd name="connsiteY81" fmla="*/ 596305 h 3370881"/>
                          <a:gd name="connsiteX82" fmla="*/ 1385047 w 2657256"/>
                          <a:gd name="connsiteY82" fmla="*/ 582858 h 3370881"/>
                          <a:gd name="connsiteX83" fmla="*/ 1380565 w 2657256"/>
                          <a:gd name="connsiteY83" fmla="*/ 533552 h 3370881"/>
                          <a:gd name="connsiteX84" fmla="*/ 1367118 w 2657256"/>
                          <a:gd name="connsiteY84" fmla="*/ 524587 h 3370881"/>
                          <a:gd name="connsiteX85" fmla="*/ 1349188 w 2657256"/>
                          <a:gd name="connsiteY85" fmla="*/ 520105 h 3370881"/>
                          <a:gd name="connsiteX86" fmla="*/ 1326776 w 2657256"/>
                          <a:gd name="connsiteY86" fmla="*/ 511140 h 3370881"/>
                          <a:gd name="connsiteX87" fmla="*/ 1281953 w 2657256"/>
                          <a:gd name="connsiteY87" fmla="*/ 515623 h 3370881"/>
                          <a:gd name="connsiteX88" fmla="*/ 1250576 w 2657256"/>
                          <a:gd name="connsiteY88" fmla="*/ 529070 h 3370881"/>
                          <a:gd name="connsiteX89" fmla="*/ 1210235 w 2657256"/>
                          <a:gd name="connsiteY89" fmla="*/ 542517 h 3370881"/>
                          <a:gd name="connsiteX90" fmla="*/ 1183341 w 2657256"/>
                          <a:gd name="connsiteY90" fmla="*/ 555964 h 3370881"/>
                          <a:gd name="connsiteX91" fmla="*/ 1160929 w 2657256"/>
                          <a:gd name="connsiteY91" fmla="*/ 569411 h 3370881"/>
                          <a:gd name="connsiteX92" fmla="*/ 1134035 w 2657256"/>
                          <a:gd name="connsiteY92" fmla="*/ 578376 h 3370881"/>
                          <a:gd name="connsiteX93" fmla="*/ 1111623 w 2657256"/>
                          <a:gd name="connsiteY93" fmla="*/ 587340 h 3370881"/>
                          <a:gd name="connsiteX94" fmla="*/ 1084729 w 2657256"/>
                          <a:gd name="connsiteY94" fmla="*/ 596305 h 3370881"/>
                          <a:gd name="connsiteX95" fmla="*/ 986118 w 2657256"/>
                          <a:gd name="connsiteY95" fmla="*/ 591823 h 3370881"/>
                          <a:gd name="connsiteX96" fmla="*/ 927847 w 2657256"/>
                          <a:gd name="connsiteY96" fmla="*/ 578376 h 3370881"/>
                          <a:gd name="connsiteX97" fmla="*/ 896470 w 2657256"/>
                          <a:gd name="connsiteY97" fmla="*/ 555964 h 3370881"/>
                          <a:gd name="connsiteX98" fmla="*/ 883023 w 2657256"/>
                          <a:gd name="connsiteY98" fmla="*/ 546999 h 3370881"/>
                          <a:gd name="connsiteX99" fmla="*/ 865094 w 2657256"/>
                          <a:gd name="connsiteY99" fmla="*/ 497693 h 3370881"/>
                          <a:gd name="connsiteX100" fmla="*/ 869576 w 2657256"/>
                          <a:gd name="connsiteY100" fmla="*/ 403564 h 3370881"/>
                          <a:gd name="connsiteX101" fmla="*/ 874059 w 2657256"/>
                          <a:gd name="connsiteY101" fmla="*/ 385634 h 3370881"/>
                          <a:gd name="connsiteX102" fmla="*/ 883023 w 2657256"/>
                          <a:gd name="connsiteY102" fmla="*/ 372187 h 3370881"/>
                          <a:gd name="connsiteX103" fmla="*/ 909918 w 2657256"/>
                          <a:gd name="connsiteY103" fmla="*/ 363223 h 3370881"/>
                          <a:gd name="connsiteX104" fmla="*/ 914400 w 2657256"/>
                          <a:gd name="connsiteY104" fmla="*/ 385634 h 3370881"/>
                          <a:gd name="connsiteX105" fmla="*/ 909918 w 2657256"/>
                          <a:gd name="connsiteY105" fmla="*/ 408046 h 3370881"/>
                          <a:gd name="connsiteX106" fmla="*/ 900953 w 2657256"/>
                          <a:gd name="connsiteY106" fmla="*/ 466317 h 3370881"/>
                          <a:gd name="connsiteX107" fmla="*/ 905435 w 2657256"/>
                          <a:gd name="connsiteY107" fmla="*/ 515623 h 3370881"/>
                          <a:gd name="connsiteX108" fmla="*/ 932329 w 2657256"/>
                          <a:gd name="connsiteY108" fmla="*/ 551481 h 3370881"/>
                          <a:gd name="connsiteX109" fmla="*/ 954741 w 2657256"/>
                          <a:gd name="connsiteY109" fmla="*/ 560446 h 3370881"/>
                          <a:gd name="connsiteX110" fmla="*/ 972670 w 2657256"/>
                          <a:gd name="connsiteY110" fmla="*/ 569411 h 3370881"/>
                          <a:gd name="connsiteX111" fmla="*/ 1066800 w 2657256"/>
                          <a:gd name="connsiteY111" fmla="*/ 564929 h 3370881"/>
                          <a:gd name="connsiteX112" fmla="*/ 1111623 w 2657256"/>
                          <a:gd name="connsiteY112" fmla="*/ 551481 h 3370881"/>
                          <a:gd name="connsiteX113" fmla="*/ 1129553 w 2657256"/>
                          <a:gd name="connsiteY113" fmla="*/ 538034 h 3370881"/>
                          <a:gd name="connsiteX114" fmla="*/ 1156447 w 2657256"/>
                          <a:gd name="connsiteY114" fmla="*/ 511140 h 3370881"/>
                          <a:gd name="connsiteX115" fmla="*/ 1160929 w 2657256"/>
                          <a:gd name="connsiteY115" fmla="*/ 493211 h 3370881"/>
                          <a:gd name="connsiteX116" fmla="*/ 1178859 w 2657256"/>
                          <a:gd name="connsiteY116" fmla="*/ 331846 h 3370881"/>
                          <a:gd name="connsiteX117" fmla="*/ 1215315 w 2657256"/>
                          <a:gd name="connsiteY117" fmla="*/ 270289 h 3370881"/>
                          <a:gd name="connsiteX118" fmla="*/ 1214718 w 2657256"/>
                          <a:gd name="connsiteY118" fmla="*/ 367705 h 3370881"/>
                          <a:gd name="connsiteX119" fmla="*/ 1201270 w 2657256"/>
                          <a:gd name="connsiteY119" fmla="*/ 412529 h 3370881"/>
                          <a:gd name="connsiteX120" fmla="*/ 1210235 w 2657256"/>
                          <a:gd name="connsiteY120" fmla="*/ 461834 h 3370881"/>
                          <a:gd name="connsiteX121" fmla="*/ 1214718 w 2657256"/>
                          <a:gd name="connsiteY121" fmla="*/ 475281 h 3370881"/>
                          <a:gd name="connsiteX122" fmla="*/ 1228165 w 2657256"/>
                          <a:gd name="connsiteY122" fmla="*/ 484246 h 3370881"/>
                          <a:gd name="connsiteX123" fmla="*/ 1250576 w 2657256"/>
                          <a:gd name="connsiteY123" fmla="*/ 502176 h 3370881"/>
                          <a:gd name="connsiteX124" fmla="*/ 1317812 w 2657256"/>
                          <a:gd name="connsiteY124" fmla="*/ 497693 h 3370881"/>
                          <a:gd name="connsiteX125" fmla="*/ 1353670 w 2657256"/>
                          <a:gd name="connsiteY125" fmla="*/ 488729 h 3370881"/>
                          <a:gd name="connsiteX126" fmla="*/ 1506070 w 2657256"/>
                          <a:gd name="connsiteY126" fmla="*/ 457352 h 3370881"/>
                          <a:gd name="connsiteX127" fmla="*/ 1550894 w 2657256"/>
                          <a:gd name="connsiteY127" fmla="*/ 430458 h 3370881"/>
                          <a:gd name="connsiteX128" fmla="*/ 1564341 w 2657256"/>
                          <a:gd name="connsiteY128" fmla="*/ 417011 h 3370881"/>
                          <a:gd name="connsiteX129" fmla="*/ 1586753 w 2657256"/>
                          <a:gd name="connsiteY129" fmla="*/ 399081 h 3370881"/>
                          <a:gd name="connsiteX130" fmla="*/ 1595718 w 2657256"/>
                          <a:gd name="connsiteY130" fmla="*/ 381152 h 3370881"/>
                          <a:gd name="connsiteX131" fmla="*/ 1613139 w 2657256"/>
                          <a:gd name="connsiteY131" fmla="*/ 358910 h 3370881"/>
                          <a:gd name="connsiteX132" fmla="*/ 1620066 w 2657256"/>
                          <a:gd name="connsiteY132" fmla="*/ 291047 h 3370881"/>
                          <a:gd name="connsiteX133" fmla="*/ 1604852 w 2657256"/>
                          <a:gd name="connsiteY133" fmla="*/ 236279 h 3370881"/>
                          <a:gd name="connsiteX134" fmla="*/ 1537447 w 2657256"/>
                          <a:gd name="connsiteY134" fmla="*/ 188411 h 3370881"/>
                          <a:gd name="connsiteX135" fmla="*/ 1613647 w 2657256"/>
                          <a:gd name="connsiteY135" fmla="*/ 399081 h 3370881"/>
                          <a:gd name="connsiteX136" fmla="*/ 1627094 w 2657256"/>
                          <a:gd name="connsiteY136" fmla="*/ 417011 h 3370881"/>
                          <a:gd name="connsiteX137" fmla="*/ 1658470 w 2657256"/>
                          <a:gd name="connsiteY137" fmla="*/ 412529 h 3370881"/>
                          <a:gd name="connsiteX138" fmla="*/ 1685365 w 2657256"/>
                          <a:gd name="connsiteY138" fmla="*/ 390117 h 3370881"/>
                          <a:gd name="connsiteX139" fmla="*/ 1694329 w 2657256"/>
                          <a:gd name="connsiteY139" fmla="*/ 376670 h 3370881"/>
                          <a:gd name="connsiteX140" fmla="*/ 1734670 w 2657256"/>
                          <a:gd name="connsiteY140" fmla="*/ 354258 h 3370881"/>
                          <a:gd name="connsiteX141" fmla="*/ 1743635 w 2657256"/>
                          <a:gd name="connsiteY141" fmla="*/ 340811 h 3370881"/>
                          <a:gd name="connsiteX142" fmla="*/ 1757082 w 2657256"/>
                          <a:gd name="connsiteY142" fmla="*/ 336329 h 3370881"/>
                          <a:gd name="connsiteX143" fmla="*/ 1843909 w 2657256"/>
                          <a:gd name="connsiteY143" fmla="*/ 262341 h 3370881"/>
                          <a:gd name="connsiteX144" fmla="*/ 1874221 w 2657256"/>
                          <a:gd name="connsiteY144" fmla="*/ 202194 h 3370881"/>
                          <a:gd name="connsiteX145" fmla="*/ 1828094 w 2657256"/>
                          <a:gd name="connsiteY145" fmla="*/ 136767 h 3370881"/>
                          <a:gd name="connsiteX146" fmla="*/ 1772023 w 2657256"/>
                          <a:gd name="connsiteY146" fmla="*/ 77249 h 3370881"/>
                          <a:gd name="connsiteX147" fmla="*/ 1948888 w 2657256"/>
                          <a:gd name="connsiteY147" fmla="*/ 178018 h 3370881"/>
                          <a:gd name="connsiteX148" fmla="*/ 1952362 w 2657256"/>
                          <a:gd name="connsiteY148" fmla="*/ 254265 h 3370881"/>
                          <a:gd name="connsiteX149" fmla="*/ 1874221 w 2657256"/>
                          <a:gd name="connsiteY149" fmla="*/ 318698 h 3370881"/>
                          <a:gd name="connsiteX150" fmla="*/ 1788459 w 2657256"/>
                          <a:gd name="connsiteY150" fmla="*/ 367705 h 3370881"/>
                          <a:gd name="connsiteX151" fmla="*/ 1761565 w 2657256"/>
                          <a:gd name="connsiteY151" fmla="*/ 390117 h 3370881"/>
                          <a:gd name="connsiteX152" fmla="*/ 1783976 w 2657256"/>
                          <a:gd name="connsiteY152" fmla="*/ 399081 h 3370881"/>
                          <a:gd name="connsiteX153" fmla="*/ 1878106 w 2657256"/>
                          <a:gd name="connsiteY153" fmla="*/ 390117 h 3370881"/>
                          <a:gd name="connsiteX154" fmla="*/ 1891553 w 2657256"/>
                          <a:gd name="connsiteY154" fmla="*/ 381152 h 3370881"/>
                          <a:gd name="connsiteX155" fmla="*/ 1918447 w 2657256"/>
                          <a:gd name="connsiteY155" fmla="*/ 372187 h 3370881"/>
                          <a:gd name="connsiteX156" fmla="*/ 1940859 w 2657256"/>
                          <a:gd name="connsiteY156" fmla="*/ 358740 h 3370881"/>
                          <a:gd name="connsiteX157" fmla="*/ 1954306 w 2657256"/>
                          <a:gd name="connsiteY157" fmla="*/ 354258 h 3370881"/>
                          <a:gd name="connsiteX158" fmla="*/ 2103145 w 2657256"/>
                          <a:gd name="connsiteY158" fmla="*/ 202207 h 3370881"/>
                          <a:gd name="connsiteX159" fmla="*/ 2064254 w 2657256"/>
                          <a:gd name="connsiteY159" fmla="*/ 20406 h 3370881"/>
                          <a:gd name="connsiteX160" fmla="*/ 2169347 w 2657256"/>
                          <a:gd name="connsiteY160" fmla="*/ 104479 h 3370881"/>
                          <a:gd name="connsiteX161" fmla="*/ 2183354 w 2657256"/>
                          <a:gd name="connsiteY161" fmla="*/ 192893 h 3370881"/>
                          <a:gd name="connsiteX162" fmla="*/ 2144900 w 2657256"/>
                          <a:gd name="connsiteY162" fmla="*/ 271231 h 3370881"/>
                          <a:gd name="connsiteX163" fmla="*/ 2096795 w 2657256"/>
                          <a:gd name="connsiteY163" fmla="*/ 316507 h 3370881"/>
                          <a:gd name="connsiteX164" fmla="*/ 1999129 w 2657256"/>
                          <a:gd name="connsiteY164" fmla="*/ 358740 h 3370881"/>
                          <a:gd name="connsiteX165" fmla="*/ 1994647 w 2657256"/>
                          <a:gd name="connsiteY165" fmla="*/ 372187 h 3370881"/>
                          <a:gd name="connsiteX166" fmla="*/ 2039470 w 2657256"/>
                          <a:gd name="connsiteY166" fmla="*/ 390117 h 3370881"/>
                          <a:gd name="connsiteX167" fmla="*/ 2115670 w 2657256"/>
                          <a:gd name="connsiteY167" fmla="*/ 390117 h 3370881"/>
                          <a:gd name="connsiteX168" fmla="*/ 2160494 w 2657256"/>
                          <a:gd name="connsiteY168" fmla="*/ 376670 h 3370881"/>
                          <a:gd name="connsiteX169" fmla="*/ 2191870 w 2657256"/>
                          <a:gd name="connsiteY169" fmla="*/ 363223 h 3370881"/>
                          <a:gd name="connsiteX170" fmla="*/ 2205318 w 2657256"/>
                          <a:gd name="connsiteY170" fmla="*/ 358740 h 3370881"/>
                          <a:gd name="connsiteX171" fmla="*/ 2232212 w 2657256"/>
                          <a:gd name="connsiteY171" fmla="*/ 340811 h 3370881"/>
                          <a:gd name="connsiteX172" fmla="*/ 2312894 w 2657256"/>
                          <a:gd name="connsiteY172" fmla="*/ 183929 h 3370881"/>
                          <a:gd name="connsiteX173" fmla="*/ 2339788 w 2657256"/>
                          <a:gd name="connsiteY173" fmla="*/ 151 h 3370881"/>
                          <a:gd name="connsiteX174" fmla="*/ 2357718 w 2657256"/>
                          <a:gd name="connsiteY174" fmla="*/ 215305 h 3370881"/>
                          <a:gd name="connsiteX175" fmla="*/ 2254623 w 2657256"/>
                          <a:gd name="connsiteY175" fmla="*/ 376670 h 3370881"/>
                          <a:gd name="connsiteX176" fmla="*/ 2245659 w 2657256"/>
                          <a:gd name="connsiteY176" fmla="*/ 390117 h 3370881"/>
                          <a:gd name="connsiteX177" fmla="*/ 2254623 w 2657256"/>
                          <a:gd name="connsiteY177" fmla="*/ 403564 h 3370881"/>
                          <a:gd name="connsiteX178" fmla="*/ 2353235 w 2657256"/>
                          <a:gd name="connsiteY178" fmla="*/ 399081 h 3370881"/>
                          <a:gd name="connsiteX179" fmla="*/ 2366682 w 2657256"/>
                          <a:gd name="connsiteY179" fmla="*/ 394599 h 3370881"/>
                          <a:gd name="connsiteX180" fmla="*/ 2389094 w 2657256"/>
                          <a:gd name="connsiteY180" fmla="*/ 390117 h 3370881"/>
                          <a:gd name="connsiteX181" fmla="*/ 2424953 w 2657256"/>
                          <a:gd name="connsiteY181" fmla="*/ 367705 h 3370881"/>
                          <a:gd name="connsiteX182" fmla="*/ 2528047 w 2657256"/>
                          <a:gd name="connsiteY182" fmla="*/ 292700 h 3370881"/>
                          <a:gd name="connsiteX183" fmla="*/ 2541495 w 2657256"/>
                          <a:gd name="connsiteY183" fmla="*/ 62906 h 3370881"/>
                          <a:gd name="connsiteX184" fmla="*/ 2591304 w 2657256"/>
                          <a:gd name="connsiteY184" fmla="*/ 214081 h 3370881"/>
                          <a:gd name="connsiteX185" fmla="*/ 2612315 w 2657256"/>
                          <a:gd name="connsiteY185" fmla="*/ 290907 h 3370881"/>
                          <a:gd name="connsiteX186" fmla="*/ 2650863 w 2657256"/>
                          <a:gd name="connsiteY186" fmla="*/ 344994 h 3370881"/>
                          <a:gd name="connsiteX187" fmla="*/ 2465294 w 2657256"/>
                          <a:gd name="connsiteY187" fmla="*/ 399081 h 3370881"/>
                          <a:gd name="connsiteX188" fmla="*/ 2442882 w 2657256"/>
                          <a:gd name="connsiteY188" fmla="*/ 403564 h 3370881"/>
                          <a:gd name="connsiteX189" fmla="*/ 2398059 w 2657256"/>
                          <a:gd name="connsiteY189" fmla="*/ 417011 h 3370881"/>
                          <a:gd name="connsiteX190" fmla="*/ 2375647 w 2657256"/>
                          <a:gd name="connsiteY190" fmla="*/ 425976 h 3370881"/>
                          <a:gd name="connsiteX191" fmla="*/ 2357718 w 2657256"/>
                          <a:gd name="connsiteY191" fmla="*/ 430458 h 3370881"/>
                          <a:gd name="connsiteX192" fmla="*/ 2344270 w 2657256"/>
                          <a:gd name="connsiteY192" fmla="*/ 461834 h 3370881"/>
                          <a:gd name="connsiteX193" fmla="*/ 2353235 w 2657256"/>
                          <a:gd name="connsiteY193" fmla="*/ 502176 h 3370881"/>
                          <a:gd name="connsiteX194" fmla="*/ 2362200 w 2657256"/>
                          <a:gd name="connsiteY194" fmla="*/ 515623 h 3370881"/>
                          <a:gd name="connsiteX195" fmla="*/ 2344270 w 2657256"/>
                          <a:gd name="connsiteY195" fmla="*/ 587340 h 3370881"/>
                          <a:gd name="connsiteX196" fmla="*/ 2321859 w 2657256"/>
                          <a:gd name="connsiteY196" fmla="*/ 614234 h 3370881"/>
                          <a:gd name="connsiteX197" fmla="*/ 2308412 w 2657256"/>
                          <a:gd name="connsiteY197" fmla="*/ 636646 h 3370881"/>
                          <a:gd name="connsiteX198" fmla="*/ 2281518 w 2657256"/>
                          <a:gd name="connsiteY198" fmla="*/ 641129 h 3370881"/>
                          <a:gd name="connsiteX199" fmla="*/ 2259106 w 2657256"/>
                          <a:gd name="connsiteY199" fmla="*/ 636646 h 3370881"/>
                          <a:gd name="connsiteX200" fmla="*/ 2277035 w 2657256"/>
                          <a:gd name="connsiteY200" fmla="*/ 578376 h 3370881"/>
                          <a:gd name="connsiteX201" fmla="*/ 2290482 w 2657256"/>
                          <a:gd name="connsiteY201" fmla="*/ 542517 h 3370881"/>
                          <a:gd name="connsiteX202" fmla="*/ 2286000 w 2657256"/>
                          <a:gd name="connsiteY202" fmla="*/ 506658 h 3370881"/>
                          <a:gd name="connsiteX203" fmla="*/ 2245659 w 2657256"/>
                          <a:gd name="connsiteY203" fmla="*/ 448387 h 3370881"/>
                          <a:gd name="connsiteX204" fmla="*/ 2200835 w 2657256"/>
                          <a:gd name="connsiteY204" fmla="*/ 430458 h 3370881"/>
                          <a:gd name="connsiteX205" fmla="*/ 2169459 w 2657256"/>
                          <a:gd name="connsiteY205" fmla="*/ 425976 h 3370881"/>
                          <a:gd name="connsiteX206" fmla="*/ 2102223 w 2657256"/>
                          <a:gd name="connsiteY206" fmla="*/ 430458 h 3370881"/>
                          <a:gd name="connsiteX207" fmla="*/ 2084294 w 2657256"/>
                          <a:gd name="connsiteY207" fmla="*/ 439423 h 3370881"/>
                          <a:gd name="connsiteX208" fmla="*/ 2070847 w 2657256"/>
                          <a:gd name="connsiteY208" fmla="*/ 443905 h 3370881"/>
                          <a:gd name="connsiteX209" fmla="*/ 2061882 w 2657256"/>
                          <a:gd name="connsiteY209" fmla="*/ 461834 h 3370881"/>
                          <a:gd name="connsiteX210" fmla="*/ 2034988 w 2657256"/>
                          <a:gd name="connsiteY210" fmla="*/ 475281 h 3370881"/>
                          <a:gd name="connsiteX211" fmla="*/ 1783976 w 2657256"/>
                          <a:gd name="connsiteY211" fmla="*/ 479764 h 3370881"/>
                          <a:gd name="connsiteX212" fmla="*/ 1766047 w 2657256"/>
                          <a:gd name="connsiteY212" fmla="*/ 488729 h 3370881"/>
                          <a:gd name="connsiteX213" fmla="*/ 1703294 w 2657256"/>
                          <a:gd name="connsiteY213" fmla="*/ 506658 h 3370881"/>
                          <a:gd name="connsiteX214" fmla="*/ 1689847 w 2657256"/>
                          <a:gd name="connsiteY214" fmla="*/ 511140 h 3370881"/>
                          <a:gd name="connsiteX215" fmla="*/ 1676400 w 2657256"/>
                          <a:gd name="connsiteY215" fmla="*/ 520105 h 3370881"/>
                          <a:gd name="connsiteX216" fmla="*/ 1649506 w 2657256"/>
                          <a:gd name="connsiteY216" fmla="*/ 529070 h 3370881"/>
                          <a:gd name="connsiteX217" fmla="*/ 1636059 w 2657256"/>
                          <a:gd name="connsiteY217" fmla="*/ 538034 h 3370881"/>
                          <a:gd name="connsiteX218" fmla="*/ 1622612 w 2657256"/>
                          <a:gd name="connsiteY218" fmla="*/ 551481 h 3370881"/>
                          <a:gd name="connsiteX219" fmla="*/ 1609165 w 2657256"/>
                          <a:gd name="connsiteY219" fmla="*/ 555964 h 3370881"/>
                          <a:gd name="connsiteX220" fmla="*/ 1577788 w 2657256"/>
                          <a:gd name="connsiteY220" fmla="*/ 587340 h 3370881"/>
                          <a:gd name="connsiteX221" fmla="*/ 1568823 w 2657256"/>
                          <a:gd name="connsiteY221" fmla="*/ 600787 h 3370881"/>
                          <a:gd name="connsiteX222" fmla="*/ 1555376 w 2657256"/>
                          <a:gd name="connsiteY222" fmla="*/ 614234 h 3370881"/>
                          <a:gd name="connsiteX223" fmla="*/ 1524000 w 2657256"/>
                          <a:gd name="connsiteY223" fmla="*/ 654576 h 3370881"/>
                          <a:gd name="connsiteX224" fmla="*/ 1519518 w 2657256"/>
                          <a:gd name="connsiteY224" fmla="*/ 668023 h 3370881"/>
                          <a:gd name="connsiteX225" fmla="*/ 1528482 w 2657256"/>
                          <a:gd name="connsiteY225" fmla="*/ 708364 h 3370881"/>
                          <a:gd name="connsiteX226" fmla="*/ 1537447 w 2657256"/>
                          <a:gd name="connsiteY226" fmla="*/ 721811 h 3370881"/>
                          <a:gd name="connsiteX227" fmla="*/ 1568823 w 2657256"/>
                          <a:gd name="connsiteY227" fmla="*/ 712846 h 3370881"/>
                          <a:gd name="connsiteX228" fmla="*/ 1600200 w 2657256"/>
                          <a:gd name="connsiteY228" fmla="*/ 712846 h 3370881"/>
                          <a:gd name="connsiteX229" fmla="*/ 1631576 w 2657256"/>
                          <a:gd name="connsiteY229" fmla="*/ 690434 h 3370881"/>
                          <a:gd name="connsiteX230" fmla="*/ 1645023 w 2657256"/>
                          <a:gd name="connsiteY230" fmla="*/ 676987 h 3370881"/>
                          <a:gd name="connsiteX231" fmla="*/ 1685365 w 2657256"/>
                          <a:gd name="connsiteY231" fmla="*/ 645611 h 3370881"/>
                          <a:gd name="connsiteX232" fmla="*/ 1716741 w 2657256"/>
                          <a:gd name="connsiteY232" fmla="*/ 614234 h 3370881"/>
                          <a:gd name="connsiteX233" fmla="*/ 1748118 w 2657256"/>
                          <a:gd name="connsiteY233" fmla="*/ 596305 h 3370881"/>
                          <a:gd name="connsiteX234" fmla="*/ 1761565 w 2657256"/>
                          <a:gd name="connsiteY234" fmla="*/ 591823 h 3370881"/>
                          <a:gd name="connsiteX235" fmla="*/ 1779494 w 2657256"/>
                          <a:gd name="connsiteY235" fmla="*/ 582858 h 3370881"/>
                          <a:gd name="connsiteX236" fmla="*/ 1815353 w 2657256"/>
                          <a:gd name="connsiteY236" fmla="*/ 573893 h 3370881"/>
                          <a:gd name="connsiteX237" fmla="*/ 2030506 w 2657256"/>
                          <a:gd name="connsiteY237" fmla="*/ 578376 h 3370881"/>
                          <a:gd name="connsiteX238" fmla="*/ 2017059 w 2657256"/>
                          <a:gd name="connsiteY238" fmla="*/ 600787 h 3370881"/>
                          <a:gd name="connsiteX239" fmla="*/ 1981200 w 2657256"/>
                          <a:gd name="connsiteY239" fmla="*/ 636646 h 3370881"/>
                          <a:gd name="connsiteX240" fmla="*/ 1967753 w 2657256"/>
                          <a:gd name="connsiteY240" fmla="*/ 650093 h 3370881"/>
                          <a:gd name="connsiteX241" fmla="*/ 1936376 w 2657256"/>
                          <a:gd name="connsiteY241" fmla="*/ 690434 h 3370881"/>
                          <a:gd name="connsiteX242" fmla="*/ 1905000 w 2657256"/>
                          <a:gd name="connsiteY242" fmla="*/ 717329 h 3370881"/>
                          <a:gd name="connsiteX243" fmla="*/ 1860176 w 2657256"/>
                          <a:gd name="connsiteY243" fmla="*/ 735258 h 3370881"/>
                          <a:gd name="connsiteX244" fmla="*/ 1788459 w 2657256"/>
                          <a:gd name="connsiteY244" fmla="*/ 744223 h 3370881"/>
                          <a:gd name="connsiteX245" fmla="*/ 1846729 w 2657256"/>
                          <a:gd name="connsiteY245" fmla="*/ 802493 h 3370881"/>
                          <a:gd name="connsiteX246" fmla="*/ 1913965 w 2657256"/>
                          <a:gd name="connsiteY246" fmla="*/ 829387 h 3370881"/>
                          <a:gd name="connsiteX247" fmla="*/ 1922929 w 2657256"/>
                          <a:gd name="connsiteY247" fmla="*/ 842834 h 3370881"/>
                          <a:gd name="connsiteX248" fmla="*/ 1967753 w 2657256"/>
                          <a:gd name="connsiteY248" fmla="*/ 883176 h 3370881"/>
                          <a:gd name="connsiteX249" fmla="*/ 1981200 w 2657256"/>
                          <a:gd name="connsiteY249" fmla="*/ 896623 h 3370881"/>
                          <a:gd name="connsiteX250" fmla="*/ 1994647 w 2657256"/>
                          <a:gd name="connsiteY250" fmla="*/ 905587 h 3370881"/>
                          <a:gd name="connsiteX251" fmla="*/ 2021541 w 2657256"/>
                          <a:gd name="connsiteY251" fmla="*/ 927999 h 3370881"/>
                          <a:gd name="connsiteX252" fmla="*/ 2030506 w 2657256"/>
                          <a:gd name="connsiteY252" fmla="*/ 941446 h 3370881"/>
                          <a:gd name="connsiteX253" fmla="*/ 2057400 w 2657256"/>
                          <a:gd name="connsiteY253" fmla="*/ 968340 h 3370881"/>
                          <a:gd name="connsiteX254" fmla="*/ 2088776 w 2657256"/>
                          <a:gd name="connsiteY254" fmla="*/ 1013164 h 3370881"/>
                          <a:gd name="connsiteX255" fmla="*/ 2115670 w 2657256"/>
                          <a:gd name="connsiteY255" fmla="*/ 1057987 h 3370881"/>
                          <a:gd name="connsiteX256" fmla="*/ 2120153 w 2657256"/>
                          <a:gd name="connsiteY256" fmla="*/ 1089364 h 3370881"/>
                          <a:gd name="connsiteX257" fmla="*/ 2138082 w 2657256"/>
                          <a:gd name="connsiteY257" fmla="*/ 1143152 h 3370881"/>
                          <a:gd name="connsiteX258" fmla="*/ 2147047 w 2657256"/>
                          <a:gd name="connsiteY258" fmla="*/ 1196940 h 3370881"/>
                          <a:gd name="connsiteX259" fmla="*/ 2151529 w 2657256"/>
                          <a:gd name="connsiteY259" fmla="*/ 1210387 h 3370881"/>
                          <a:gd name="connsiteX260" fmla="*/ 2156012 w 2657256"/>
                          <a:gd name="connsiteY260" fmla="*/ 1228317 h 3370881"/>
                          <a:gd name="connsiteX261" fmla="*/ 2173941 w 2657256"/>
                          <a:gd name="connsiteY261" fmla="*/ 1295552 h 3370881"/>
                          <a:gd name="connsiteX262" fmla="*/ 2182906 w 2657256"/>
                          <a:gd name="connsiteY262" fmla="*/ 1313481 h 3370881"/>
                          <a:gd name="connsiteX263" fmla="*/ 2187388 w 2657256"/>
                          <a:gd name="connsiteY263" fmla="*/ 1331411 h 3370881"/>
                          <a:gd name="connsiteX264" fmla="*/ 2214282 w 2657256"/>
                          <a:gd name="connsiteY264" fmla="*/ 1385199 h 3370881"/>
                          <a:gd name="connsiteX265" fmla="*/ 2218765 w 2657256"/>
                          <a:gd name="connsiteY265" fmla="*/ 1403129 h 3370881"/>
                          <a:gd name="connsiteX266" fmla="*/ 2223247 w 2657256"/>
                          <a:gd name="connsiteY266" fmla="*/ 1430023 h 3370881"/>
                          <a:gd name="connsiteX267" fmla="*/ 2236694 w 2657256"/>
                          <a:gd name="connsiteY267" fmla="*/ 1456917 h 3370881"/>
                          <a:gd name="connsiteX268" fmla="*/ 2249794 w 2657256"/>
                          <a:gd name="connsiteY268" fmla="*/ 1524624 h 3370881"/>
                          <a:gd name="connsiteX269" fmla="*/ 2241176 w 2657256"/>
                          <a:gd name="connsiteY269" fmla="*/ 1577940 h 3370881"/>
                          <a:gd name="connsiteX270" fmla="*/ 2245659 w 2657256"/>
                          <a:gd name="connsiteY270" fmla="*/ 1595870 h 3370881"/>
                          <a:gd name="connsiteX271" fmla="*/ 2249634 w 2657256"/>
                          <a:gd name="connsiteY271" fmla="*/ 1685855 h 3370881"/>
                          <a:gd name="connsiteX272" fmla="*/ 2227729 w 2657256"/>
                          <a:gd name="connsiteY272" fmla="*/ 1716893 h 3370881"/>
                          <a:gd name="connsiteX273" fmla="*/ 2240500 w 2657256"/>
                          <a:gd name="connsiteY273" fmla="*/ 1674269 h 3370881"/>
                          <a:gd name="connsiteX274" fmla="*/ 2235341 w 2657256"/>
                          <a:gd name="connsiteY274" fmla="*/ 1788611 h 3370881"/>
                          <a:gd name="connsiteX275" fmla="*/ 2230689 w 2657256"/>
                          <a:gd name="connsiteY275" fmla="*/ 1823963 h 3370881"/>
                          <a:gd name="connsiteX276" fmla="*/ 2226207 w 2657256"/>
                          <a:gd name="connsiteY276" fmla="*/ 1824470 h 3370881"/>
                          <a:gd name="connsiteX277" fmla="*/ 2208278 w 2657256"/>
                          <a:gd name="connsiteY277" fmla="*/ 1869293 h 3370881"/>
                          <a:gd name="connsiteX278" fmla="*/ 2195168 w 2657256"/>
                          <a:gd name="connsiteY278" fmla="*/ 1882740 h 3370881"/>
                          <a:gd name="connsiteX279" fmla="*/ 2203458 w 2657256"/>
                          <a:gd name="connsiteY279" fmla="*/ 1918938 h 3370881"/>
                          <a:gd name="connsiteX280" fmla="*/ 2204134 w 2657256"/>
                          <a:gd name="connsiteY280" fmla="*/ 1949806 h 3370881"/>
                          <a:gd name="connsiteX281" fmla="*/ 2226545 w 2657256"/>
                          <a:gd name="connsiteY281" fmla="*/ 1954627 h 3370881"/>
                          <a:gd name="connsiteX282" fmla="*/ 2241176 w 2657256"/>
                          <a:gd name="connsiteY282" fmla="*/ 2012729 h 3370881"/>
                          <a:gd name="connsiteX283" fmla="*/ 2263588 w 2657256"/>
                          <a:gd name="connsiteY283" fmla="*/ 2057552 h 3370881"/>
                          <a:gd name="connsiteX284" fmla="*/ 2286000 w 2657256"/>
                          <a:gd name="connsiteY284" fmla="*/ 2084446 h 3370881"/>
                          <a:gd name="connsiteX285" fmla="*/ 2299447 w 2657256"/>
                          <a:gd name="connsiteY285" fmla="*/ 2124787 h 3370881"/>
                          <a:gd name="connsiteX286" fmla="*/ 2321859 w 2657256"/>
                          <a:gd name="connsiteY286" fmla="*/ 2151681 h 3370881"/>
                          <a:gd name="connsiteX287" fmla="*/ 2344270 w 2657256"/>
                          <a:gd name="connsiteY287" fmla="*/ 2205470 h 3370881"/>
                          <a:gd name="connsiteX288" fmla="*/ 2348753 w 2657256"/>
                          <a:gd name="connsiteY288" fmla="*/ 2223399 h 3370881"/>
                          <a:gd name="connsiteX289" fmla="*/ 2366682 w 2657256"/>
                          <a:gd name="connsiteY289" fmla="*/ 2263740 h 3370881"/>
                          <a:gd name="connsiteX290" fmla="*/ 2375647 w 2657256"/>
                          <a:gd name="connsiteY290" fmla="*/ 2286152 h 3370881"/>
                          <a:gd name="connsiteX291" fmla="*/ 2380129 w 2657256"/>
                          <a:gd name="connsiteY291" fmla="*/ 2308564 h 3370881"/>
                          <a:gd name="connsiteX292" fmla="*/ 2389094 w 2657256"/>
                          <a:gd name="connsiteY292" fmla="*/ 2335458 h 3370881"/>
                          <a:gd name="connsiteX293" fmla="*/ 2393576 w 2657256"/>
                          <a:gd name="connsiteY293" fmla="*/ 2380281 h 3370881"/>
                          <a:gd name="connsiteX294" fmla="*/ 2398059 w 2657256"/>
                          <a:gd name="connsiteY294" fmla="*/ 2393729 h 3370881"/>
                          <a:gd name="connsiteX295" fmla="*/ 2419794 w 2657256"/>
                          <a:gd name="connsiteY295" fmla="*/ 2447517 h 3370881"/>
                          <a:gd name="connsiteX296" fmla="*/ 2427343 w 2657256"/>
                          <a:gd name="connsiteY296" fmla="*/ 2564058 h 3370881"/>
                          <a:gd name="connsiteX297" fmla="*/ 2389094 w 2657256"/>
                          <a:gd name="connsiteY297" fmla="*/ 2837481 h 3370881"/>
                          <a:gd name="connsiteX298" fmla="*/ 2380129 w 2657256"/>
                          <a:gd name="connsiteY298" fmla="*/ 2859893 h 3370881"/>
                          <a:gd name="connsiteX299" fmla="*/ 2357718 w 2657256"/>
                          <a:gd name="connsiteY299" fmla="*/ 2913681 h 3370881"/>
                          <a:gd name="connsiteX300" fmla="*/ 2348753 w 2657256"/>
                          <a:gd name="connsiteY300" fmla="*/ 2936093 h 3370881"/>
                          <a:gd name="connsiteX301" fmla="*/ 2339788 w 2657256"/>
                          <a:gd name="connsiteY301" fmla="*/ 2971952 h 3370881"/>
                          <a:gd name="connsiteX302" fmla="*/ 2326341 w 2657256"/>
                          <a:gd name="connsiteY302" fmla="*/ 2994364 h 3370881"/>
                          <a:gd name="connsiteX303" fmla="*/ 2317376 w 2657256"/>
                          <a:gd name="connsiteY303" fmla="*/ 3025740 h 3370881"/>
                          <a:gd name="connsiteX304" fmla="*/ 2303929 w 2657256"/>
                          <a:gd name="connsiteY304" fmla="*/ 3048152 h 3370881"/>
                          <a:gd name="connsiteX305" fmla="*/ 2290482 w 2657256"/>
                          <a:gd name="connsiteY305" fmla="*/ 3079529 h 3370881"/>
                          <a:gd name="connsiteX306" fmla="*/ 2272553 w 2657256"/>
                          <a:gd name="connsiteY306" fmla="*/ 3084011 h 3370881"/>
                          <a:gd name="connsiteX307" fmla="*/ 2259106 w 2657256"/>
                          <a:gd name="connsiteY307" fmla="*/ 3088493 h 3370881"/>
                          <a:gd name="connsiteX308" fmla="*/ 2241176 w 2657256"/>
                          <a:gd name="connsiteY308" fmla="*/ 3092976 h 3370881"/>
                          <a:gd name="connsiteX309" fmla="*/ 2209800 w 2657256"/>
                          <a:gd name="connsiteY309" fmla="*/ 3101940 h 3370881"/>
                          <a:gd name="connsiteX310" fmla="*/ 2205318 w 2657256"/>
                          <a:gd name="connsiteY310" fmla="*/ 3039187 h 3370881"/>
                          <a:gd name="connsiteX311" fmla="*/ 2218765 w 2657256"/>
                          <a:gd name="connsiteY311" fmla="*/ 3021258 h 3370881"/>
                          <a:gd name="connsiteX312" fmla="*/ 2245659 w 2657256"/>
                          <a:gd name="connsiteY312" fmla="*/ 2971952 h 3370881"/>
                          <a:gd name="connsiteX313" fmla="*/ 2268070 w 2657256"/>
                          <a:gd name="connsiteY313" fmla="*/ 2945058 h 3370881"/>
                          <a:gd name="connsiteX314" fmla="*/ 2298550 w 2657256"/>
                          <a:gd name="connsiteY314" fmla="*/ 2568540 h 3370881"/>
                          <a:gd name="connsiteX315" fmla="*/ 2284986 w 2657256"/>
                          <a:gd name="connsiteY315" fmla="*/ 2532681 h 3370881"/>
                          <a:gd name="connsiteX316" fmla="*/ 2293273 w 2657256"/>
                          <a:gd name="connsiteY316" fmla="*/ 2496653 h 3370881"/>
                          <a:gd name="connsiteX317" fmla="*/ 2278152 w 2657256"/>
                          <a:gd name="connsiteY317" fmla="*/ 2475178 h 3370881"/>
                          <a:gd name="connsiteX318" fmla="*/ 2245659 w 2657256"/>
                          <a:gd name="connsiteY318" fmla="*/ 2389247 h 3370881"/>
                          <a:gd name="connsiteX319" fmla="*/ 2195507 w 2657256"/>
                          <a:gd name="connsiteY319" fmla="*/ 2241328 h 3370881"/>
                          <a:gd name="connsiteX320" fmla="*/ 2083786 w 2657256"/>
                          <a:gd name="connsiteY320" fmla="*/ 2040300 h 3370881"/>
                          <a:gd name="connsiteX321" fmla="*/ 2048773 w 2657256"/>
                          <a:gd name="connsiteY321" fmla="*/ 2017971 h 3370881"/>
                          <a:gd name="connsiteX322" fmla="*/ 2074314 w 2657256"/>
                          <a:gd name="connsiteY322" fmla="*/ 2011967 h 3370881"/>
                          <a:gd name="connsiteX323" fmla="*/ 2034988 w 2657256"/>
                          <a:gd name="connsiteY323" fmla="*/ 2003764 h 3370881"/>
                          <a:gd name="connsiteX324" fmla="*/ 2026023 w 2657256"/>
                          <a:gd name="connsiteY324" fmla="*/ 2026176 h 3370881"/>
                          <a:gd name="connsiteX325" fmla="*/ 2021541 w 2657256"/>
                          <a:gd name="connsiteY325" fmla="*/ 2039623 h 3370881"/>
                          <a:gd name="connsiteX326" fmla="*/ 1999129 w 2657256"/>
                          <a:gd name="connsiteY326" fmla="*/ 2053070 h 3370881"/>
                          <a:gd name="connsiteX327" fmla="*/ 1990165 w 2657256"/>
                          <a:gd name="connsiteY327" fmla="*/ 2070999 h 3370881"/>
                          <a:gd name="connsiteX328" fmla="*/ 1967753 w 2657256"/>
                          <a:gd name="connsiteY328" fmla="*/ 2106858 h 3370881"/>
                          <a:gd name="connsiteX329" fmla="*/ 1981200 w 2657256"/>
                          <a:gd name="connsiteY329" fmla="*/ 2223399 h 3370881"/>
                          <a:gd name="connsiteX330" fmla="*/ 1994647 w 2657256"/>
                          <a:gd name="connsiteY330" fmla="*/ 2254776 h 3370881"/>
                          <a:gd name="connsiteX331" fmla="*/ 2003612 w 2657256"/>
                          <a:gd name="connsiteY331" fmla="*/ 2272705 h 3370881"/>
                          <a:gd name="connsiteX332" fmla="*/ 2026023 w 2657256"/>
                          <a:gd name="connsiteY332" fmla="*/ 2304081 h 3370881"/>
                          <a:gd name="connsiteX333" fmla="*/ 2043953 w 2657256"/>
                          <a:gd name="connsiteY333" fmla="*/ 2348905 h 3370881"/>
                          <a:gd name="connsiteX334" fmla="*/ 2061882 w 2657256"/>
                          <a:gd name="connsiteY334" fmla="*/ 2371317 h 3370881"/>
                          <a:gd name="connsiteX335" fmla="*/ 2088776 w 2657256"/>
                          <a:gd name="connsiteY335" fmla="*/ 2434070 h 3370881"/>
                          <a:gd name="connsiteX336" fmla="*/ 2102223 w 2657256"/>
                          <a:gd name="connsiteY336" fmla="*/ 2465446 h 3370881"/>
                          <a:gd name="connsiteX337" fmla="*/ 2106706 w 2657256"/>
                          <a:gd name="connsiteY337" fmla="*/ 2496823 h 3370881"/>
                          <a:gd name="connsiteX338" fmla="*/ 2124635 w 2657256"/>
                          <a:gd name="connsiteY338" fmla="*/ 2559576 h 3370881"/>
                          <a:gd name="connsiteX339" fmla="*/ 2138082 w 2657256"/>
                          <a:gd name="connsiteY339" fmla="*/ 2649223 h 3370881"/>
                          <a:gd name="connsiteX340" fmla="*/ 2147047 w 2657256"/>
                          <a:gd name="connsiteY340" fmla="*/ 2685081 h 3370881"/>
                          <a:gd name="connsiteX341" fmla="*/ 2151529 w 2657256"/>
                          <a:gd name="connsiteY341" fmla="*/ 2716458 h 3370881"/>
                          <a:gd name="connsiteX342" fmla="*/ 2160494 w 2657256"/>
                          <a:gd name="connsiteY342" fmla="*/ 2770246 h 3370881"/>
                          <a:gd name="connsiteX343" fmla="*/ 2156012 w 2657256"/>
                          <a:gd name="connsiteY343" fmla="*/ 2962987 h 3370881"/>
                          <a:gd name="connsiteX344" fmla="*/ 2138082 w 2657256"/>
                          <a:gd name="connsiteY344" fmla="*/ 3043670 h 3370881"/>
                          <a:gd name="connsiteX345" fmla="*/ 2133600 w 2657256"/>
                          <a:gd name="connsiteY345" fmla="*/ 3061599 h 3370881"/>
                          <a:gd name="connsiteX346" fmla="*/ 2120153 w 2657256"/>
                          <a:gd name="connsiteY346" fmla="*/ 3079529 h 3370881"/>
                          <a:gd name="connsiteX347" fmla="*/ 2111188 w 2657256"/>
                          <a:gd name="connsiteY347" fmla="*/ 3106423 h 3370881"/>
                          <a:gd name="connsiteX348" fmla="*/ 2088776 w 2657256"/>
                          <a:gd name="connsiteY348" fmla="*/ 3137799 h 3370881"/>
                          <a:gd name="connsiteX349" fmla="*/ 2075329 w 2657256"/>
                          <a:gd name="connsiteY349" fmla="*/ 3164693 h 3370881"/>
                          <a:gd name="connsiteX350" fmla="*/ 2061882 w 2657256"/>
                          <a:gd name="connsiteY350" fmla="*/ 3169176 h 3370881"/>
                          <a:gd name="connsiteX351" fmla="*/ 2021541 w 2657256"/>
                          <a:gd name="connsiteY351" fmla="*/ 3164693 h 3370881"/>
                          <a:gd name="connsiteX352" fmla="*/ 2012576 w 2657256"/>
                          <a:gd name="connsiteY352" fmla="*/ 3119870 h 3370881"/>
                          <a:gd name="connsiteX353" fmla="*/ 2048435 w 2657256"/>
                          <a:gd name="connsiteY353" fmla="*/ 3021258 h 3370881"/>
                          <a:gd name="connsiteX354" fmla="*/ 2048435 w 2657256"/>
                          <a:gd name="connsiteY354" fmla="*/ 3021258 h 3370881"/>
                          <a:gd name="connsiteX355" fmla="*/ 2061882 w 2657256"/>
                          <a:gd name="connsiteY355" fmla="*/ 2967470 h 3370881"/>
                          <a:gd name="connsiteX356" fmla="*/ 2070847 w 2657256"/>
                          <a:gd name="connsiteY356" fmla="*/ 2882305 h 3370881"/>
                          <a:gd name="connsiteX357" fmla="*/ 2066365 w 2657256"/>
                          <a:gd name="connsiteY357" fmla="*/ 2725423 h 3370881"/>
                          <a:gd name="connsiteX358" fmla="*/ 2043953 w 2657256"/>
                          <a:gd name="connsiteY358" fmla="*/ 2649223 h 3370881"/>
                          <a:gd name="connsiteX359" fmla="*/ 2030506 w 2657256"/>
                          <a:gd name="connsiteY359" fmla="*/ 2622329 h 3370881"/>
                          <a:gd name="connsiteX360" fmla="*/ 2017059 w 2657256"/>
                          <a:gd name="connsiteY360" fmla="*/ 2581987 h 3370881"/>
                          <a:gd name="connsiteX361" fmla="*/ 1981200 w 2657256"/>
                          <a:gd name="connsiteY361" fmla="*/ 2514752 h 3370881"/>
                          <a:gd name="connsiteX362" fmla="*/ 1972235 w 2657256"/>
                          <a:gd name="connsiteY362" fmla="*/ 2501305 h 3370881"/>
                          <a:gd name="connsiteX363" fmla="*/ 1958788 w 2657256"/>
                          <a:gd name="connsiteY363" fmla="*/ 2478893 h 3370881"/>
                          <a:gd name="connsiteX364" fmla="*/ 1905000 w 2657256"/>
                          <a:gd name="connsiteY364" fmla="*/ 2398211 h 3370881"/>
                          <a:gd name="connsiteX365" fmla="*/ 1882588 w 2657256"/>
                          <a:gd name="connsiteY365" fmla="*/ 2357870 h 3370881"/>
                          <a:gd name="connsiteX366" fmla="*/ 1869141 w 2657256"/>
                          <a:gd name="connsiteY366" fmla="*/ 2339940 h 3370881"/>
                          <a:gd name="connsiteX367" fmla="*/ 1806388 w 2657256"/>
                          <a:gd name="connsiteY367" fmla="*/ 2313046 h 3370881"/>
                          <a:gd name="connsiteX368" fmla="*/ 1779494 w 2657256"/>
                          <a:gd name="connsiteY368" fmla="*/ 2304081 h 3370881"/>
                          <a:gd name="connsiteX369" fmla="*/ 1752600 w 2657256"/>
                          <a:gd name="connsiteY369" fmla="*/ 2299599 h 3370881"/>
                          <a:gd name="connsiteX370" fmla="*/ 1680882 w 2657256"/>
                          <a:gd name="connsiteY370" fmla="*/ 2277187 h 3370881"/>
                          <a:gd name="connsiteX371" fmla="*/ 1719025 w 2657256"/>
                          <a:gd name="connsiteY371" fmla="*/ 2281331 h 3370881"/>
                          <a:gd name="connsiteX372" fmla="*/ 1756997 w 2657256"/>
                          <a:gd name="connsiteY372" fmla="*/ 2289450 h 3370881"/>
                          <a:gd name="connsiteX373" fmla="*/ 1656440 w 2657256"/>
                          <a:gd name="connsiteY373" fmla="*/ 2298583 h 3370881"/>
                          <a:gd name="connsiteX374" fmla="*/ 1537447 w 2657256"/>
                          <a:gd name="connsiteY374" fmla="*/ 2329960 h 3370881"/>
                          <a:gd name="connsiteX375" fmla="*/ 1571993 w 2657256"/>
                          <a:gd name="connsiteY375" fmla="*/ 2317957 h 3370881"/>
                          <a:gd name="connsiteX376" fmla="*/ 1509707 w 2657256"/>
                          <a:gd name="connsiteY376" fmla="*/ 2338926 h 3370881"/>
                          <a:gd name="connsiteX377" fmla="*/ 1500444 w 2657256"/>
                          <a:gd name="connsiteY377" fmla="*/ 2355271 h 3370881"/>
                          <a:gd name="connsiteX378" fmla="*/ 1402678 w 2657256"/>
                          <a:gd name="connsiteY378" fmla="*/ 2339641 h 3370881"/>
                          <a:gd name="connsiteX379" fmla="*/ 1322892 w 2657256"/>
                          <a:gd name="connsiteY379" fmla="*/ 2336952 h 3370881"/>
                          <a:gd name="connsiteX380" fmla="*/ 1199384 w 2657256"/>
                          <a:gd name="connsiteY380" fmla="*/ 2307041 h 3370881"/>
                          <a:gd name="connsiteX381" fmla="*/ 1066800 w 2657256"/>
                          <a:gd name="connsiteY381" fmla="*/ 2272705 h 3370881"/>
                          <a:gd name="connsiteX382" fmla="*/ 1030941 w 2657256"/>
                          <a:gd name="connsiteY382" fmla="*/ 2263740 h 3370881"/>
                          <a:gd name="connsiteX383" fmla="*/ 986118 w 2657256"/>
                          <a:gd name="connsiteY383" fmla="*/ 2241329 h 3370881"/>
                          <a:gd name="connsiteX384" fmla="*/ 968188 w 2657256"/>
                          <a:gd name="connsiteY384" fmla="*/ 2232364 h 3370881"/>
                          <a:gd name="connsiteX385" fmla="*/ 936812 w 2657256"/>
                          <a:gd name="connsiteY385" fmla="*/ 2214434 h 3370881"/>
                          <a:gd name="connsiteX386" fmla="*/ 905435 w 2657256"/>
                          <a:gd name="connsiteY386" fmla="*/ 2196505 h 3370881"/>
                          <a:gd name="connsiteX387" fmla="*/ 869576 w 2657256"/>
                          <a:gd name="connsiteY387" fmla="*/ 2209952 h 3370881"/>
                          <a:gd name="connsiteX388" fmla="*/ 856129 w 2657256"/>
                          <a:gd name="connsiteY388" fmla="*/ 2227881 h 3370881"/>
                          <a:gd name="connsiteX389" fmla="*/ 815788 w 2657256"/>
                          <a:gd name="connsiteY389" fmla="*/ 2268223 h 3370881"/>
                          <a:gd name="connsiteX390" fmla="*/ 788894 w 2657256"/>
                          <a:gd name="connsiteY390" fmla="*/ 2290634 h 3370881"/>
                          <a:gd name="connsiteX391" fmla="*/ 762000 w 2657256"/>
                          <a:gd name="connsiteY391" fmla="*/ 2313046 h 3370881"/>
                          <a:gd name="connsiteX392" fmla="*/ 753035 w 2657256"/>
                          <a:gd name="connsiteY392" fmla="*/ 2326493 h 3370881"/>
                          <a:gd name="connsiteX393" fmla="*/ 735106 w 2657256"/>
                          <a:gd name="connsiteY393" fmla="*/ 2339940 h 3370881"/>
                          <a:gd name="connsiteX394" fmla="*/ 712694 w 2657256"/>
                          <a:gd name="connsiteY394" fmla="*/ 2362352 h 3370881"/>
                          <a:gd name="connsiteX395" fmla="*/ 694765 w 2657256"/>
                          <a:gd name="connsiteY395" fmla="*/ 2375799 h 3370881"/>
                          <a:gd name="connsiteX396" fmla="*/ 681318 w 2657256"/>
                          <a:gd name="connsiteY396" fmla="*/ 2393729 h 3370881"/>
                          <a:gd name="connsiteX397" fmla="*/ 667870 w 2657256"/>
                          <a:gd name="connsiteY397" fmla="*/ 2402693 h 3370881"/>
                          <a:gd name="connsiteX398" fmla="*/ 623047 w 2657256"/>
                          <a:gd name="connsiteY398" fmla="*/ 2443034 h 3370881"/>
                          <a:gd name="connsiteX399" fmla="*/ 600635 w 2657256"/>
                          <a:gd name="connsiteY399" fmla="*/ 2474411 h 3370881"/>
                          <a:gd name="connsiteX400" fmla="*/ 587188 w 2657256"/>
                          <a:gd name="connsiteY400" fmla="*/ 2514752 h 3370881"/>
                          <a:gd name="connsiteX401" fmla="*/ 582706 w 2657256"/>
                          <a:gd name="connsiteY401" fmla="*/ 2546129 h 3370881"/>
                          <a:gd name="connsiteX402" fmla="*/ 596153 w 2657256"/>
                          <a:gd name="connsiteY402" fmla="*/ 2635776 h 3370881"/>
                          <a:gd name="connsiteX403" fmla="*/ 600635 w 2657256"/>
                          <a:gd name="connsiteY403" fmla="*/ 2653705 h 3370881"/>
                          <a:gd name="connsiteX404" fmla="*/ 609600 w 2657256"/>
                          <a:gd name="connsiteY404" fmla="*/ 2671634 h 3370881"/>
                          <a:gd name="connsiteX405" fmla="*/ 614082 w 2657256"/>
                          <a:gd name="connsiteY405" fmla="*/ 2689564 h 3370881"/>
                          <a:gd name="connsiteX406" fmla="*/ 623047 w 2657256"/>
                          <a:gd name="connsiteY406" fmla="*/ 2711976 h 3370881"/>
                          <a:gd name="connsiteX407" fmla="*/ 627529 w 2657256"/>
                          <a:gd name="connsiteY407" fmla="*/ 2734387 h 3370881"/>
                          <a:gd name="connsiteX408" fmla="*/ 640976 w 2657256"/>
                          <a:gd name="connsiteY408" fmla="*/ 2765764 h 3370881"/>
                          <a:gd name="connsiteX409" fmla="*/ 645459 w 2657256"/>
                          <a:gd name="connsiteY409" fmla="*/ 2779211 h 3370881"/>
                          <a:gd name="connsiteX410" fmla="*/ 658906 w 2657256"/>
                          <a:gd name="connsiteY410" fmla="*/ 2801623 h 3370881"/>
                          <a:gd name="connsiteX411" fmla="*/ 676835 w 2657256"/>
                          <a:gd name="connsiteY411" fmla="*/ 2864376 h 3370881"/>
                          <a:gd name="connsiteX412" fmla="*/ 690282 w 2657256"/>
                          <a:gd name="connsiteY412" fmla="*/ 2895752 h 3370881"/>
                          <a:gd name="connsiteX413" fmla="*/ 699247 w 2657256"/>
                          <a:gd name="connsiteY413" fmla="*/ 2940576 h 3370881"/>
                          <a:gd name="connsiteX414" fmla="*/ 703729 w 2657256"/>
                          <a:gd name="connsiteY414" fmla="*/ 2967470 h 3370881"/>
                          <a:gd name="connsiteX415" fmla="*/ 717176 w 2657256"/>
                          <a:gd name="connsiteY415" fmla="*/ 2994364 h 3370881"/>
                          <a:gd name="connsiteX416" fmla="*/ 735106 w 2657256"/>
                          <a:gd name="connsiteY416" fmla="*/ 3052634 h 3370881"/>
                          <a:gd name="connsiteX417" fmla="*/ 739588 w 2657256"/>
                          <a:gd name="connsiteY417" fmla="*/ 3079529 h 3370881"/>
                          <a:gd name="connsiteX418" fmla="*/ 762000 w 2657256"/>
                          <a:gd name="connsiteY418" fmla="*/ 3142281 h 3370881"/>
                          <a:gd name="connsiteX419" fmla="*/ 766482 w 2657256"/>
                          <a:gd name="connsiteY419" fmla="*/ 3231929 h 3370881"/>
                          <a:gd name="connsiteX420" fmla="*/ 770965 w 2657256"/>
                          <a:gd name="connsiteY420" fmla="*/ 3254340 h 3370881"/>
                          <a:gd name="connsiteX421" fmla="*/ 775447 w 2657256"/>
                          <a:gd name="connsiteY421" fmla="*/ 3285717 h 3370881"/>
                          <a:gd name="connsiteX422" fmla="*/ 748553 w 2657256"/>
                          <a:gd name="connsiteY422" fmla="*/ 3335023 h 3370881"/>
                          <a:gd name="connsiteX423" fmla="*/ 721659 w 2657256"/>
                          <a:gd name="connsiteY423" fmla="*/ 3343987 h 3370881"/>
                          <a:gd name="connsiteX424" fmla="*/ 708212 w 2657256"/>
                          <a:gd name="connsiteY424" fmla="*/ 3348470 h 3370881"/>
                          <a:gd name="connsiteX425" fmla="*/ 623047 w 2657256"/>
                          <a:gd name="connsiteY425" fmla="*/ 3330540 h 3370881"/>
                          <a:gd name="connsiteX426" fmla="*/ 609600 w 2657256"/>
                          <a:gd name="connsiteY426" fmla="*/ 3308129 h 3370881"/>
                          <a:gd name="connsiteX427" fmla="*/ 591670 w 2657256"/>
                          <a:gd name="connsiteY427" fmla="*/ 3267787 h 3370881"/>
                          <a:gd name="connsiteX428" fmla="*/ 560294 w 2657256"/>
                          <a:gd name="connsiteY428" fmla="*/ 3209517 h 3370881"/>
                          <a:gd name="connsiteX429" fmla="*/ 551329 w 2657256"/>
                          <a:gd name="connsiteY429" fmla="*/ 3196070 h 3370881"/>
                          <a:gd name="connsiteX430" fmla="*/ 528918 w 2657256"/>
                          <a:gd name="connsiteY430" fmla="*/ 3173658 h 3370881"/>
                          <a:gd name="connsiteX431" fmla="*/ 519953 w 2657256"/>
                          <a:gd name="connsiteY431" fmla="*/ 3128834 h 3370881"/>
                          <a:gd name="connsiteX432" fmla="*/ 524435 w 2657256"/>
                          <a:gd name="connsiteY432" fmla="*/ 3101940 h 3370881"/>
                          <a:gd name="connsiteX433" fmla="*/ 528918 w 2657256"/>
                          <a:gd name="connsiteY433" fmla="*/ 3088493 h 3370881"/>
                          <a:gd name="connsiteX434" fmla="*/ 542365 w 2657256"/>
                          <a:gd name="connsiteY434" fmla="*/ 3052634 h 3370881"/>
                          <a:gd name="connsiteX435" fmla="*/ 484094 w 2657256"/>
                          <a:gd name="connsiteY435" fmla="*/ 2886787 h 3370881"/>
                          <a:gd name="connsiteX436" fmla="*/ 443753 w 2657256"/>
                          <a:gd name="connsiteY436" fmla="*/ 2779211 h 3370881"/>
                          <a:gd name="connsiteX437" fmla="*/ 439270 w 2657256"/>
                          <a:gd name="connsiteY437" fmla="*/ 2752317 h 3370881"/>
                          <a:gd name="connsiteX438" fmla="*/ 430306 w 2657256"/>
                          <a:gd name="connsiteY438" fmla="*/ 2716458 h 3370881"/>
                          <a:gd name="connsiteX439" fmla="*/ 425823 w 2657256"/>
                          <a:gd name="connsiteY439" fmla="*/ 2680599 h 3370881"/>
                          <a:gd name="connsiteX440" fmla="*/ 398929 w 2657256"/>
                          <a:gd name="connsiteY440" fmla="*/ 2599917 h 3370881"/>
                          <a:gd name="connsiteX441" fmla="*/ 385482 w 2657256"/>
                          <a:gd name="connsiteY441" fmla="*/ 2568540 h 3370881"/>
                          <a:gd name="connsiteX442" fmla="*/ 381000 w 2657256"/>
                          <a:gd name="connsiteY442" fmla="*/ 2550611 h 3370881"/>
                          <a:gd name="connsiteX443" fmla="*/ 372035 w 2657256"/>
                          <a:gd name="connsiteY443" fmla="*/ 2483376 h 3370881"/>
                          <a:gd name="connsiteX444" fmla="*/ 367553 w 2657256"/>
                          <a:gd name="connsiteY444" fmla="*/ 2469929 h 3370881"/>
                          <a:gd name="connsiteX445" fmla="*/ 407894 w 2657256"/>
                          <a:gd name="connsiteY445" fmla="*/ 2451999 h 3370881"/>
                          <a:gd name="connsiteX446" fmla="*/ 515470 w 2657256"/>
                          <a:gd name="connsiteY446" fmla="*/ 2407176 h 3370881"/>
                          <a:gd name="connsiteX447" fmla="*/ 578223 w 2657256"/>
                          <a:gd name="connsiteY447" fmla="*/ 2353387 h 3370881"/>
                          <a:gd name="connsiteX448" fmla="*/ 587188 w 2657256"/>
                          <a:gd name="connsiteY448" fmla="*/ 2330976 h 3370881"/>
                          <a:gd name="connsiteX449" fmla="*/ 614082 w 2657256"/>
                          <a:gd name="connsiteY449" fmla="*/ 2254776 h 3370881"/>
                          <a:gd name="connsiteX450" fmla="*/ 649941 w 2657256"/>
                          <a:gd name="connsiteY450" fmla="*/ 2200987 h 3370881"/>
                          <a:gd name="connsiteX451" fmla="*/ 690282 w 2657256"/>
                          <a:gd name="connsiteY451" fmla="*/ 2174093 h 3370881"/>
                          <a:gd name="connsiteX452" fmla="*/ 703729 w 2657256"/>
                          <a:gd name="connsiteY452" fmla="*/ 2165129 h 3370881"/>
                          <a:gd name="connsiteX453" fmla="*/ 739588 w 2657256"/>
                          <a:gd name="connsiteY453" fmla="*/ 2147199 h 3370881"/>
                          <a:gd name="connsiteX454" fmla="*/ 708212 w 2657256"/>
                          <a:gd name="connsiteY454" fmla="*/ 2187540 h 3370881"/>
                          <a:gd name="connsiteX455" fmla="*/ 654423 w 2657256"/>
                          <a:gd name="connsiteY455" fmla="*/ 2241329 h 3370881"/>
                          <a:gd name="connsiteX456" fmla="*/ 636494 w 2657256"/>
                          <a:gd name="connsiteY456" fmla="*/ 2259258 h 3370881"/>
                          <a:gd name="connsiteX457" fmla="*/ 614082 w 2657256"/>
                          <a:gd name="connsiteY457" fmla="*/ 2286152 h 3370881"/>
                          <a:gd name="connsiteX458" fmla="*/ 592179 w 2657256"/>
                          <a:gd name="connsiteY458" fmla="*/ 2282347 h 3370881"/>
                          <a:gd name="connsiteX459" fmla="*/ 555980 w 2657256"/>
                          <a:gd name="connsiteY459" fmla="*/ 2313892 h 3370881"/>
                          <a:gd name="connsiteX460" fmla="*/ 524435 w 2657256"/>
                          <a:gd name="connsiteY460" fmla="*/ 2348905 h 3370881"/>
                          <a:gd name="connsiteX461" fmla="*/ 502023 w 2657256"/>
                          <a:gd name="connsiteY461" fmla="*/ 2362352 h 3370881"/>
                          <a:gd name="connsiteX462" fmla="*/ 461682 w 2657256"/>
                          <a:gd name="connsiteY462" fmla="*/ 2389246 h 3370881"/>
                          <a:gd name="connsiteX463" fmla="*/ 448235 w 2657256"/>
                          <a:gd name="connsiteY463" fmla="*/ 2398211 h 3370881"/>
                          <a:gd name="connsiteX464" fmla="*/ 430306 w 2657256"/>
                          <a:gd name="connsiteY464" fmla="*/ 2407176 h 3370881"/>
                          <a:gd name="connsiteX465" fmla="*/ 412376 w 2657256"/>
                          <a:gd name="connsiteY465" fmla="*/ 2420623 h 3370881"/>
                          <a:gd name="connsiteX466" fmla="*/ 389965 w 2657256"/>
                          <a:gd name="connsiteY466" fmla="*/ 2429587 h 3370881"/>
                          <a:gd name="connsiteX467" fmla="*/ 372035 w 2657256"/>
                          <a:gd name="connsiteY467" fmla="*/ 2443034 h 3370881"/>
                          <a:gd name="connsiteX468" fmla="*/ 318247 w 2657256"/>
                          <a:gd name="connsiteY468" fmla="*/ 2474411 h 3370881"/>
                          <a:gd name="connsiteX469" fmla="*/ 304800 w 2657256"/>
                          <a:gd name="connsiteY469" fmla="*/ 2492340 h 3370881"/>
                          <a:gd name="connsiteX470" fmla="*/ 282388 w 2657256"/>
                          <a:gd name="connsiteY470" fmla="*/ 2519234 h 3370881"/>
                          <a:gd name="connsiteX471" fmla="*/ 295835 w 2657256"/>
                          <a:gd name="connsiteY471" fmla="*/ 2815070 h 3370881"/>
                          <a:gd name="connsiteX472" fmla="*/ 300318 w 2657256"/>
                          <a:gd name="connsiteY472" fmla="*/ 2837481 h 3370881"/>
                          <a:gd name="connsiteX473" fmla="*/ 304800 w 2657256"/>
                          <a:gd name="connsiteY473" fmla="*/ 2868858 h 3370881"/>
                          <a:gd name="connsiteX474" fmla="*/ 309282 w 2657256"/>
                          <a:gd name="connsiteY474" fmla="*/ 2927129 h 3370881"/>
                          <a:gd name="connsiteX475" fmla="*/ 322729 w 2657256"/>
                          <a:gd name="connsiteY475" fmla="*/ 2985399 h 3370881"/>
                          <a:gd name="connsiteX476" fmla="*/ 327212 w 2657256"/>
                          <a:gd name="connsiteY476" fmla="*/ 3012293 h 3370881"/>
                          <a:gd name="connsiteX477" fmla="*/ 331694 w 2657256"/>
                          <a:gd name="connsiteY477" fmla="*/ 3043670 h 3370881"/>
                          <a:gd name="connsiteX478" fmla="*/ 345141 w 2657256"/>
                          <a:gd name="connsiteY478" fmla="*/ 3070564 h 3370881"/>
                          <a:gd name="connsiteX479" fmla="*/ 367553 w 2657256"/>
                          <a:gd name="connsiteY479" fmla="*/ 3124352 h 3370881"/>
                          <a:gd name="connsiteX480" fmla="*/ 381000 w 2657256"/>
                          <a:gd name="connsiteY480" fmla="*/ 3182623 h 3370881"/>
                          <a:gd name="connsiteX481" fmla="*/ 389965 w 2657256"/>
                          <a:gd name="connsiteY481" fmla="*/ 3196070 h 3370881"/>
                          <a:gd name="connsiteX482" fmla="*/ 394447 w 2657256"/>
                          <a:gd name="connsiteY482" fmla="*/ 3213999 h 3370881"/>
                          <a:gd name="connsiteX483" fmla="*/ 412376 w 2657256"/>
                          <a:gd name="connsiteY483" fmla="*/ 3245376 h 3370881"/>
                          <a:gd name="connsiteX484" fmla="*/ 416859 w 2657256"/>
                          <a:gd name="connsiteY484" fmla="*/ 3258823 h 3370881"/>
                          <a:gd name="connsiteX485" fmla="*/ 425823 w 2657256"/>
                          <a:gd name="connsiteY485" fmla="*/ 3272270 h 3370881"/>
                          <a:gd name="connsiteX486" fmla="*/ 439270 w 2657256"/>
                          <a:gd name="connsiteY486" fmla="*/ 3303646 h 3370881"/>
                          <a:gd name="connsiteX487" fmla="*/ 439270 w 2657256"/>
                          <a:gd name="connsiteY487" fmla="*/ 3352952 h 3370881"/>
                          <a:gd name="connsiteX488" fmla="*/ 430306 w 2657256"/>
                          <a:gd name="connsiteY488" fmla="*/ 3366399 h 3370881"/>
                          <a:gd name="connsiteX489" fmla="*/ 412376 w 2657256"/>
                          <a:gd name="connsiteY489" fmla="*/ 3370881 h 3370881"/>
                          <a:gd name="connsiteX490" fmla="*/ 295835 w 2657256"/>
                          <a:gd name="connsiteY490" fmla="*/ 3357434 h 3370881"/>
                          <a:gd name="connsiteX491" fmla="*/ 264459 w 2657256"/>
                          <a:gd name="connsiteY491" fmla="*/ 3276752 h 3370881"/>
                          <a:gd name="connsiteX492" fmla="*/ 259976 w 2657256"/>
                          <a:gd name="connsiteY492" fmla="*/ 3240893 h 3370881"/>
                          <a:gd name="connsiteX493" fmla="*/ 246529 w 2657256"/>
                          <a:gd name="connsiteY493" fmla="*/ 3178140 h 3370881"/>
                          <a:gd name="connsiteX494" fmla="*/ 237565 w 2657256"/>
                          <a:gd name="connsiteY494" fmla="*/ 3084011 h 3370881"/>
                          <a:gd name="connsiteX495" fmla="*/ 228600 w 2657256"/>
                          <a:gd name="connsiteY495" fmla="*/ 3057117 h 3370881"/>
                          <a:gd name="connsiteX496" fmla="*/ 219635 w 2657256"/>
                          <a:gd name="connsiteY496" fmla="*/ 3021258 h 3370881"/>
                          <a:gd name="connsiteX497" fmla="*/ 206188 w 2657256"/>
                          <a:gd name="connsiteY497" fmla="*/ 2980917 h 3370881"/>
                          <a:gd name="connsiteX498" fmla="*/ 201706 w 2657256"/>
                          <a:gd name="connsiteY498" fmla="*/ 2949540 h 3370881"/>
                          <a:gd name="connsiteX499" fmla="*/ 197223 w 2657256"/>
                          <a:gd name="connsiteY499" fmla="*/ 2927129 h 3370881"/>
                          <a:gd name="connsiteX500" fmla="*/ 192741 w 2657256"/>
                          <a:gd name="connsiteY500" fmla="*/ 2891270 h 3370881"/>
                          <a:gd name="connsiteX501" fmla="*/ 188259 w 2657256"/>
                          <a:gd name="connsiteY501" fmla="*/ 2850929 h 3370881"/>
                          <a:gd name="connsiteX502" fmla="*/ 179294 w 2657256"/>
                          <a:gd name="connsiteY502" fmla="*/ 2824034 h 3370881"/>
                          <a:gd name="connsiteX503" fmla="*/ 165847 w 2657256"/>
                          <a:gd name="connsiteY503" fmla="*/ 2774729 h 3370881"/>
                          <a:gd name="connsiteX504" fmla="*/ 161365 w 2657256"/>
                          <a:gd name="connsiteY504" fmla="*/ 2747834 h 3370881"/>
                          <a:gd name="connsiteX505" fmla="*/ 156882 w 2657256"/>
                          <a:gd name="connsiteY505" fmla="*/ 2559576 h 3370881"/>
                          <a:gd name="connsiteX506" fmla="*/ 152400 w 2657256"/>
                          <a:gd name="connsiteY506" fmla="*/ 2519234 h 3370881"/>
                          <a:gd name="connsiteX507" fmla="*/ 118035 w 2657256"/>
                          <a:gd name="connsiteY507" fmla="*/ 2400004 h 3370881"/>
                          <a:gd name="connsiteX508" fmla="*/ 117048 w 2657256"/>
                          <a:gd name="connsiteY508" fmla="*/ 2344423 h 3370881"/>
                          <a:gd name="connsiteX509" fmla="*/ 100106 w 2657256"/>
                          <a:gd name="connsiteY509" fmla="*/ 2330976 h 3370881"/>
                          <a:gd name="connsiteX510" fmla="*/ 138953 w 2657256"/>
                          <a:gd name="connsiteY510" fmla="*/ 2313046 h 3370881"/>
                          <a:gd name="connsiteX511" fmla="*/ 152400 w 2657256"/>
                          <a:gd name="connsiteY511" fmla="*/ 2304081 h 3370881"/>
                          <a:gd name="connsiteX512" fmla="*/ 170329 w 2657256"/>
                          <a:gd name="connsiteY512" fmla="*/ 2259258 h 3370881"/>
                          <a:gd name="connsiteX513" fmla="*/ 188259 w 2657256"/>
                          <a:gd name="connsiteY513" fmla="*/ 2223399 h 3370881"/>
                          <a:gd name="connsiteX514" fmla="*/ 206188 w 2657256"/>
                          <a:gd name="connsiteY514" fmla="*/ 2187540 h 3370881"/>
                          <a:gd name="connsiteX515" fmla="*/ 210670 w 2657256"/>
                          <a:gd name="connsiteY515" fmla="*/ 2174093 h 3370881"/>
                          <a:gd name="connsiteX516" fmla="*/ 219635 w 2657256"/>
                          <a:gd name="connsiteY516" fmla="*/ 2115823 h 3370881"/>
                          <a:gd name="connsiteX517" fmla="*/ 210670 w 2657256"/>
                          <a:gd name="connsiteY517" fmla="*/ 1958940 h 3370881"/>
                          <a:gd name="connsiteX518" fmla="*/ 192741 w 2657256"/>
                          <a:gd name="connsiteY518" fmla="*/ 1923081 h 3370881"/>
                          <a:gd name="connsiteX519" fmla="*/ 179294 w 2657256"/>
                          <a:gd name="connsiteY519" fmla="*/ 1891705 h 3370881"/>
                          <a:gd name="connsiteX520" fmla="*/ 165847 w 2657256"/>
                          <a:gd name="connsiteY520" fmla="*/ 1864811 h 3370881"/>
                          <a:gd name="connsiteX521" fmla="*/ 152400 w 2657256"/>
                          <a:gd name="connsiteY521" fmla="*/ 1833434 h 3370881"/>
                          <a:gd name="connsiteX522" fmla="*/ 143435 w 2657256"/>
                          <a:gd name="connsiteY522" fmla="*/ 1819987 h 3370881"/>
                          <a:gd name="connsiteX523" fmla="*/ 107576 w 2657256"/>
                          <a:gd name="connsiteY523" fmla="*/ 1784129 h 3370881"/>
                          <a:gd name="connsiteX524" fmla="*/ 94129 w 2657256"/>
                          <a:gd name="connsiteY524" fmla="*/ 1779646 h 3370881"/>
                          <a:gd name="connsiteX525" fmla="*/ 71718 w 2657256"/>
                          <a:gd name="connsiteY525" fmla="*/ 1770681 h 3370881"/>
                          <a:gd name="connsiteX526" fmla="*/ 58270 w 2657256"/>
                          <a:gd name="connsiteY526" fmla="*/ 1761717 h 3370881"/>
                          <a:gd name="connsiteX527" fmla="*/ 26894 w 2657256"/>
                          <a:gd name="connsiteY527" fmla="*/ 1730340 h 3370881"/>
                          <a:gd name="connsiteX528" fmla="*/ 0 w 2657256"/>
                          <a:gd name="connsiteY528" fmla="*/ 1707929 h 3370881"/>
                          <a:gd name="connsiteX0" fmla="*/ 0 w 2657256"/>
                          <a:gd name="connsiteY0" fmla="*/ 1707929 h 3370881"/>
                          <a:gd name="connsiteX1" fmla="*/ 22412 w 2657256"/>
                          <a:gd name="connsiteY1" fmla="*/ 1698964 h 3370881"/>
                          <a:gd name="connsiteX2" fmla="*/ 31376 w 2657256"/>
                          <a:gd name="connsiteY2" fmla="*/ 1681034 h 3370881"/>
                          <a:gd name="connsiteX3" fmla="*/ 44823 w 2657256"/>
                          <a:gd name="connsiteY3" fmla="*/ 1672070 h 3370881"/>
                          <a:gd name="connsiteX4" fmla="*/ 58270 w 2657256"/>
                          <a:gd name="connsiteY4" fmla="*/ 1654140 h 3370881"/>
                          <a:gd name="connsiteX5" fmla="*/ 76200 w 2657256"/>
                          <a:gd name="connsiteY5" fmla="*/ 1645176 h 3370881"/>
                          <a:gd name="connsiteX6" fmla="*/ 98612 w 2657256"/>
                          <a:gd name="connsiteY6" fmla="*/ 1636211 h 3370881"/>
                          <a:gd name="connsiteX7" fmla="*/ 125506 w 2657256"/>
                          <a:gd name="connsiteY7" fmla="*/ 1627246 h 3370881"/>
                          <a:gd name="connsiteX8" fmla="*/ 152400 w 2657256"/>
                          <a:gd name="connsiteY8" fmla="*/ 1609317 h 3370881"/>
                          <a:gd name="connsiteX9" fmla="*/ 170329 w 2657256"/>
                          <a:gd name="connsiteY9" fmla="*/ 1600352 h 3370881"/>
                          <a:gd name="connsiteX10" fmla="*/ 188259 w 2657256"/>
                          <a:gd name="connsiteY10" fmla="*/ 1582423 h 3370881"/>
                          <a:gd name="connsiteX11" fmla="*/ 228600 w 2657256"/>
                          <a:gd name="connsiteY11" fmla="*/ 1564493 h 3370881"/>
                          <a:gd name="connsiteX12" fmla="*/ 255494 w 2657256"/>
                          <a:gd name="connsiteY12" fmla="*/ 1546564 h 3370881"/>
                          <a:gd name="connsiteX13" fmla="*/ 300318 w 2657256"/>
                          <a:gd name="connsiteY13" fmla="*/ 1524152 h 3370881"/>
                          <a:gd name="connsiteX14" fmla="*/ 313765 w 2657256"/>
                          <a:gd name="connsiteY14" fmla="*/ 1515187 h 3370881"/>
                          <a:gd name="connsiteX15" fmla="*/ 340659 w 2657256"/>
                          <a:gd name="connsiteY15" fmla="*/ 1510705 h 3370881"/>
                          <a:gd name="connsiteX16" fmla="*/ 363070 w 2657256"/>
                          <a:gd name="connsiteY16" fmla="*/ 1506223 h 3370881"/>
                          <a:gd name="connsiteX17" fmla="*/ 389965 w 2657256"/>
                          <a:gd name="connsiteY17" fmla="*/ 1501740 h 3370881"/>
                          <a:gd name="connsiteX18" fmla="*/ 425823 w 2657256"/>
                          <a:gd name="connsiteY18" fmla="*/ 1497258 h 3370881"/>
                          <a:gd name="connsiteX19" fmla="*/ 470647 w 2657256"/>
                          <a:gd name="connsiteY19" fmla="*/ 1488293 h 3370881"/>
                          <a:gd name="connsiteX20" fmla="*/ 515470 w 2657256"/>
                          <a:gd name="connsiteY20" fmla="*/ 1479329 h 3370881"/>
                          <a:gd name="connsiteX21" fmla="*/ 528918 w 2657256"/>
                          <a:gd name="connsiteY21" fmla="*/ 1470364 h 3370881"/>
                          <a:gd name="connsiteX22" fmla="*/ 600635 w 2657256"/>
                          <a:gd name="connsiteY22" fmla="*/ 1456917 h 3370881"/>
                          <a:gd name="connsiteX23" fmla="*/ 690282 w 2657256"/>
                          <a:gd name="connsiteY23" fmla="*/ 1447952 h 3370881"/>
                          <a:gd name="connsiteX24" fmla="*/ 793376 w 2657256"/>
                          <a:gd name="connsiteY24" fmla="*/ 1452434 h 3370881"/>
                          <a:gd name="connsiteX25" fmla="*/ 874059 w 2657256"/>
                          <a:gd name="connsiteY25" fmla="*/ 1465881 h 3370881"/>
                          <a:gd name="connsiteX26" fmla="*/ 914400 w 2657256"/>
                          <a:gd name="connsiteY26" fmla="*/ 1470364 h 3370881"/>
                          <a:gd name="connsiteX27" fmla="*/ 1030941 w 2657256"/>
                          <a:gd name="connsiteY27" fmla="*/ 1483811 h 3370881"/>
                          <a:gd name="connsiteX28" fmla="*/ 1151965 w 2657256"/>
                          <a:gd name="connsiteY28" fmla="*/ 1492776 h 3370881"/>
                          <a:gd name="connsiteX29" fmla="*/ 1281953 w 2657256"/>
                          <a:gd name="connsiteY29" fmla="*/ 1501740 h 3370881"/>
                          <a:gd name="connsiteX30" fmla="*/ 1465729 w 2657256"/>
                          <a:gd name="connsiteY30" fmla="*/ 1497258 h 3370881"/>
                          <a:gd name="connsiteX31" fmla="*/ 1510553 w 2657256"/>
                          <a:gd name="connsiteY31" fmla="*/ 1492776 h 3370881"/>
                          <a:gd name="connsiteX32" fmla="*/ 1582270 w 2657256"/>
                          <a:gd name="connsiteY32" fmla="*/ 1461399 h 3370881"/>
                          <a:gd name="connsiteX33" fmla="*/ 1604682 w 2657256"/>
                          <a:gd name="connsiteY33" fmla="*/ 1456917 h 3370881"/>
                          <a:gd name="connsiteX34" fmla="*/ 1622612 w 2657256"/>
                          <a:gd name="connsiteY34" fmla="*/ 1447952 h 3370881"/>
                          <a:gd name="connsiteX35" fmla="*/ 1645023 w 2657256"/>
                          <a:gd name="connsiteY35" fmla="*/ 1438987 h 3370881"/>
                          <a:gd name="connsiteX36" fmla="*/ 1662953 w 2657256"/>
                          <a:gd name="connsiteY36" fmla="*/ 1425540 h 3370881"/>
                          <a:gd name="connsiteX37" fmla="*/ 1698812 w 2657256"/>
                          <a:gd name="connsiteY37" fmla="*/ 1407611 h 3370881"/>
                          <a:gd name="connsiteX38" fmla="*/ 1739153 w 2657256"/>
                          <a:gd name="connsiteY38" fmla="*/ 1380717 h 3370881"/>
                          <a:gd name="connsiteX39" fmla="*/ 1752600 w 2657256"/>
                          <a:gd name="connsiteY39" fmla="*/ 1367270 h 3370881"/>
                          <a:gd name="connsiteX40" fmla="*/ 1775012 w 2657256"/>
                          <a:gd name="connsiteY40" fmla="*/ 1353823 h 3370881"/>
                          <a:gd name="connsiteX41" fmla="*/ 1797423 w 2657256"/>
                          <a:gd name="connsiteY41" fmla="*/ 1335893 h 3370881"/>
                          <a:gd name="connsiteX42" fmla="*/ 1810870 w 2657256"/>
                          <a:gd name="connsiteY42" fmla="*/ 1304517 h 3370881"/>
                          <a:gd name="connsiteX43" fmla="*/ 1815353 w 2657256"/>
                          <a:gd name="connsiteY43" fmla="*/ 1291070 h 3370881"/>
                          <a:gd name="connsiteX44" fmla="*/ 1801906 w 2657256"/>
                          <a:gd name="connsiteY44" fmla="*/ 1138670 h 3370881"/>
                          <a:gd name="connsiteX45" fmla="*/ 1792941 w 2657256"/>
                          <a:gd name="connsiteY45" fmla="*/ 1125223 h 3370881"/>
                          <a:gd name="connsiteX46" fmla="*/ 1757082 w 2657256"/>
                          <a:gd name="connsiteY46" fmla="*/ 1093846 h 3370881"/>
                          <a:gd name="connsiteX47" fmla="*/ 1730188 w 2657256"/>
                          <a:gd name="connsiteY47" fmla="*/ 1066952 h 3370881"/>
                          <a:gd name="connsiteX48" fmla="*/ 1703294 w 2657256"/>
                          <a:gd name="connsiteY48" fmla="*/ 1049023 h 3370881"/>
                          <a:gd name="connsiteX49" fmla="*/ 1622612 w 2657256"/>
                          <a:gd name="connsiteY49" fmla="*/ 1053505 h 3370881"/>
                          <a:gd name="connsiteX50" fmla="*/ 1595718 w 2657256"/>
                          <a:gd name="connsiteY50" fmla="*/ 1062470 h 3370881"/>
                          <a:gd name="connsiteX51" fmla="*/ 1573306 w 2657256"/>
                          <a:gd name="connsiteY51" fmla="*/ 1066952 h 3370881"/>
                          <a:gd name="connsiteX52" fmla="*/ 1453385 w 2657256"/>
                          <a:gd name="connsiteY52" fmla="*/ 1082761 h 3370881"/>
                          <a:gd name="connsiteX53" fmla="*/ 1326776 w 2657256"/>
                          <a:gd name="connsiteY53" fmla="*/ 1062470 h 3370881"/>
                          <a:gd name="connsiteX54" fmla="*/ 1308847 w 2657256"/>
                          <a:gd name="connsiteY54" fmla="*/ 1057987 h 3370881"/>
                          <a:gd name="connsiteX55" fmla="*/ 1277470 w 2657256"/>
                          <a:gd name="connsiteY55" fmla="*/ 1053505 h 3370881"/>
                          <a:gd name="connsiteX56" fmla="*/ 1259541 w 2657256"/>
                          <a:gd name="connsiteY56" fmla="*/ 1049023 h 3370881"/>
                          <a:gd name="connsiteX57" fmla="*/ 1232647 w 2657256"/>
                          <a:gd name="connsiteY57" fmla="*/ 1044540 h 3370881"/>
                          <a:gd name="connsiteX58" fmla="*/ 1053353 w 2657256"/>
                          <a:gd name="connsiteY58" fmla="*/ 1049023 h 3370881"/>
                          <a:gd name="connsiteX59" fmla="*/ 1035423 w 2657256"/>
                          <a:gd name="connsiteY59" fmla="*/ 1053505 h 3370881"/>
                          <a:gd name="connsiteX60" fmla="*/ 1008529 w 2657256"/>
                          <a:gd name="connsiteY60" fmla="*/ 1057987 h 3370881"/>
                          <a:gd name="connsiteX61" fmla="*/ 995082 w 2657256"/>
                          <a:gd name="connsiteY61" fmla="*/ 1062470 h 3370881"/>
                          <a:gd name="connsiteX62" fmla="*/ 945776 w 2657256"/>
                          <a:gd name="connsiteY62" fmla="*/ 1031093 h 3370881"/>
                          <a:gd name="connsiteX63" fmla="*/ 941294 w 2657256"/>
                          <a:gd name="connsiteY63" fmla="*/ 1017646 h 3370881"/>
                          <a:gd name="connsiteX64" fmla="*/ 932329 w 2657256"/>
                          <a:gd name="connsiteY64" fmla="*/ 919034 h 3370881"/>
                          <a:gd name="connsiteX65" fmla="*/ 914400 w 2657256"/>
                          <a:gd name="connsiteY65" fmla="*/ 901105 h 3370881"/>
                          <a:gd name="connsiteX66" fmla="*/ 918882 w 2657256"/>
                          <a:gd name="connsiteY66" fmla="*/ 869729 h 3370881"/>
                          <a:gd name="connsiteX67" fmla="*/ 941294 w 2657256"/>
                          <a:gd name="connsiteY67" fmla="*/ 865246 h 3370881"/>
                          <a:gd name="connsiteX68" fmla="*/ 959223 w 2657256"/>
                          <a:gd name="connsiteY68" fmla="*/ 851799 h 3370881"/>
                          <a:gd name="connsiteX69" fmla="*/ 990600 w 2657256"/>
                          <a:gd name="connsiteY69" fmla="*/ 847317 h 3370881"/>
                          <a:gd name="connsiteX70" fmla="*/ 1129553 w 2657256"/>
                          <a:gd name="connsiteY70" fmla="*/ 838352 h 3370881"/>
                          <a:gd name="connsiteX71" fmla="*/ 1147482 w 2657256"/>
                          <a:gd name="connsiteY71" fmla="*/ 829387 h 3370881"/>
                          <a:gd name="connsiteX72" fmla="*/ 1178859 w 2657256"/>
                          <a:gd name="connsiteY72" fmla="*/ 806976 h 3370881"/>
                          <a:gd name="connsiteX73" fmla="*/ 1192306 w 2657256"/>
                          <a:gd name="connsiteY73" fmla="*/ 793529 h 3370881"/>
                          <a:gd name="connsiteX74" fmla="*/ 1214718 w 2657256"/>
                          <a:gd name="connsiteY74" fmla="*/ 784564 h 3370881"/>
                          <a:gd name="connsiteX75" fmla="*/ 1241612 w 2657256"/>
                          <a:gd name="connsiteY75" fmla="*/ 771117 h 3370881"/>
                          <a:gd name="connsiteX76" fmla="*/ 1277470 w 2657256"/>
                          <a:gd name="connsiteY76" fmla="*/ 753187 h 3370881"/>
                          <a:gd name="connsiteX77" fmla="*/ 1295400 w 2657256"/>
                          <a:gd name="connsiteY77" fmla="*/ 730776 h 3370881"/>
                          <a:gd name="connsiteX78" fmla="*/ 1317812 w 2657256"/>
                          <a:gd name="connsiteY78" fmla="*/ 708364 h 3370881"/>
                          <a:gd name="connsiteX79" fmla="*/ 1353670 w 2657256"/>
                          <a:gd name="connsiteY79" fmla="*/ 663540 h 3370881"/>
                          <a:gd name="connsiteX80" fmla="*/ 1371600 w 2657256"/>
                          <a:gd name="connsiteY80" fmla="*/ 636646 h 3370881"/>
                          <a:gd name="connsiteX81" fmla="*/ 1380565 w 2657256"/>
                          <a:gd name="connsiteY81" fmla="*/ 596305 h 3370881"/>
                          <a:gd name="connsiteX82" fmla="*/ 1385047 w 2657256"/>
                          <a:gd name="connsiteY82" fmla="*/ 582858 h 3370881"/>
                          <a:gd name="connsiteX83" fmla="*/ 1380565 w 2657256"/>
                          <a:gd name="connsiteY83" fmla="*/ 533552 h 3370881"/>
                          <a:gd name="connsiteX84" fmla="*/ 1367118 w 2657256"/>
                          <a:gd name="connsiteY84" fmla="*/ 524587 h 3370881"/>
                          <a:gd name="connsiteX85" fmla="*/ 1349188 w 2657256"/>
                          <a:gd name="connsiteY85" fmla="*/ 520105 h 3370881"/>
                          <a:gd name="connsiteX86" fmla="*/ 1326776 w 2657256"/>
                          <a:gd name="connsiteY86" fmla="*/ 511140 h 3370881"/>
                          <a:gd name="connsiteX87" fmla="*/ 1281953 w 2657256"/>
                          <a:gd name="connsiteY87" fmla="*/ 515623 h 3370881"/>
                          <a:gd name="connsiteX88" fmla="*/ 1250576 w 2657256"/>
                          <a:gd name="connsiteY88" fmla="*/ 529070 h 3370881"/>
                          <a:gd name="connsiteX89" fmla="*/ 1210235 w 2657256"/>
                          <a:gd name="connsiteY89" fmla="*/ 542517 h 3370881"/>
                          <a:gd name="connsiteX90" fmla="*/ 1183341 w 2657256"/>
                          <a:gd name="connsiteY90" fmla="*/ 555964 h 3370881"/>
                          <a:gd name="connsiteX91" fmla="*/ 1160929 w 2657256"/>
                          <a:gd name="connsiteY91" fmla="*/ 569411 h 3370881"/>
                          <a:gd name="connsiteX92" fmla="*/ 1134035 w 2657256"/>
                          <a:gd name="connsiteY92" fmla="*/ 578376 h 3370881"/>
                          <a:gd name="connsiteX93" fmla="*/ 1111623 w 2657256"/>
                          <a:gd name="connsiteY93" fmla="*/ 587340 h 3370881"/>
                          <a:gd name="connsiteX94" fmla="*/ 1084729 w 2657256"/>
                          <a:gd name="connsiteY94" fmla="*/ 596305 h 3370881"/>
                          <a:gd name="connsiteX95" fmla="*/ 986118 w 2657256"/>
                          <a:gd name="connsiteY95" fmla="*/ 591823 h 3370881"/>
                          <a:gd name="connsiteX96" fmla="*/ 927847 w 2657256"/>
                          <a:gd name="connsiteY96" fmla="*/ 578376 h 3370881"/>
                          <a:gd name="connsiteX97" fmla="*/ 896470 w 2657256"/>
                          <a:gd name="connsiteY97" fmla="*/ 555964 h 3370881"/>
                          <a:gd name="connsiteX98" fmla="*/ 883023 w 2657256"/>
                          <a:gd name="connsiteY98" fmla="*/ 546999 h 3370881"/>
                          <a:gd name="connsiteX99" fmla="*/ 865094 w 2657256"/>
                          <a:gd name="connsiteY99" fmla="*/ 497693 h 3370881"/>
                          <a:gd name="connsiteX100" fmla="*/ 869576 w 2657256"/>
                          <a:gd name="connsiteY100" fmla="*/ 403564 h 3370881"/>
                          <a:gd name="connsiteX101" fmla="*/ 874059 w 2657256"/>
                          <a:gd name="connsiteY101" fmla="*/ 385634 h 3370881"/>
                          <a:gd name="connsiteX102" fmla="*/ 883023 w 2657256"/>
                          <a:gd name="connsiteY102" fmla="*/ 372187 h 3370881"/>
                          <a:gd name="connsiteX103" fmla="*/ 909918 w 2657256"/>
                          <a:gd name="connsiteY103" fmla="*/ 363223 h 3370881"/>
                          <a:gd name="connsiteX104" fmla="*/ 914400 w 2657256"/>
                          <a:gd name="connsiteY104" fmla="*/ 385634 h 3370881"/>
                          <a:gd name="connsiteX105" fmla="*/ 909918 w 2657256"/>
                          <a:gd name="connsiteY105" fmla="*/ 408046 h 3370881"/>
                          <a:gd name="connsiteX106" fmla="*/ 900953 w 2657256"/>
                          <a:gd name="connsiteY106" fmla="*/ 466317 h 3370881"/>
                          <a:gd name="connsiteX107" fmla="*/ 905435 w 2657256"/>
                          <a:gd name="connsiteY107" fmla="*/ 515623 h 3370881"/>
                          <a:gd name="connsiteX108" fmla="*/ 932329 w 2657256"/>
                          <a:gd name="connsiteY108" fmla="*/ 551481 h 3370881"/>
                          <a:gd name="connsiteX109" fmla="*/ 954741 w 2657256"/>
                          <a:gd name="connsiteY109" fmla="*/ 560446 h 3370881"/>
                          <a:gd name="connsiteX110" fmla="*/ 972670 w 2657256"/>
                          <a:gd name="connsiteY110" fmla="*/ 569411 h 3370881"/>
                          <a:gd name="connsiteX111" fmla="*/ 1066800 w 2657256"/>
                          <a:gd name="connsiteY111" fmla="*/ 564929 h 3370881"/>
                          <a:gd name="connsiteX112" fmla="*/ 1111623 w 2657256"/>
                          <a:gd name="connsiteY112" fmla="*/ 551481 h 3370881"/>
                          <a:gd name="connsiteX113" fmla="*/ 1129553 w 2657256"/>
                          <a:gd name="connsiteY113" fmla="*/ 538034 h 3370881"/>
                          <a:gd name="connsiteX114" fmla="*/ 1156447 w 2657256"/>
                          <a:gd name="connsiteY114" fmla="*/ 511140 h 3370881"/>
                          <a:gd name="connsiteX115" fmla="*/ 1160929 w 2657256"/>
                          <a:gd name="connsiteY115" fmla="*/ 493211 h 3370881"/>
                          <a:gd name="connsiteX116" fmla="*/ 1178859 w 2657256"/>
                          <a:gd name="connsiteY116" fmla="*/ 331846 h 3370881"/>
                          <a:gd name="connsiteX117" fmla="*/ 1215315 w 2657256"/>
                          <a:gd name="connsiteY117" fmla="*/ 270289 h 3370881"/>
                          <a:gd name="connsiteX118" fmla="*/ 1214718 w 2657256"/>
                          <a:gd name="connsiteY118" fmla="*/ 367705 h 3370881"/>
                          <a:gd name="connsiteX119" fmla="*/ 1201270 w 2657256"/>
                          <a:gd name="connsiteY119" fmla="*/ 412529 h 3370881"/>
                          <a:gd name="connsiteX120" fmla="*/ 1210235 w 2657256"/>
                          <a:gd name="connsiteY120" fmla="*/ 461834 h 3370881"/>
                          <a:gd name="connsiteX121" fmla="*/ 1214718 w 2657256"/>
                          <a:gd name="connsiteY121" fmla="*/ 475281 h 3370881"/>
                          <a:gd name="connsiteX122" fmla="*/ 1228165 w 2657256"/>
                          <a:gd name="connsiteY122" fmla="*/ 484246 h 3370881"/>
                          <a:gd name="connsiteX123" fmla="*/ 1250576 w 2657256"/>
                          <a:gd name="connsiteY123" fmla="*/ 502176 h 3370881"/>
                          <a:gd name="connsiteX124" fmla="*/ 1317812 w 2657256"/>
                          <a:gd name="connsiteY124" fmla="*/ 497693 h 3370881"/>
                          <a:gd name="connsiteX125" fmla="*/ 1353670 w 2657256"/>
                          <a:gd name="connsiteY125" fmla="*/ 488729 h 3370881"/>
                          <a:gd name="connsiteX126" fmla="*/ 1506070 w 2657256"/>
                          <a:gd name="connsiteY126" fmla="*/ 457352 h 3370881"/>
                          <a:gd name="connsiteX127" fmla="*/ 1550894 w 2657256"/>
                          <a:gd name="connsiteY127" fmla="*/ 430458 h 3370881"/>
                          <a:gd name="connsiteX128" fmla="*/ 1564341 w 2657256"/>
                          <a:gd name="connsiteY128" fmla="*/ 417011 h 3370881"/>
                          <a:gd name="connsiteX129" fmla="*/ 1586753 w 2657256"/>
                          <a:gd name="connsiteY129" fmla="*/ 399081 h 3370881"/>
                          <a:gd name="connsiteX130" fmla="*/ 1595718 w 2657256"/>
                          <a:gd name="connsiteY130" fmla="*/ 381152 h 3370881"/>
                          <a:gd name="connsiteX131" fmla="*/ 1613139 w 2657256"/>
                          <a:gd name="connsiteY131" fmla="*/ 358910 h 3370881"/>
                          <a:gd name="connsiteX132" fmla="*/ 1620066 w 2657256"/>
                          <a:gd name="connsiteY132" fmla="*/ 291047 h 3370881"/>
                          <a:gd name="connsiteX133" fmla="*/ 1604852 w 2657256"/>
                          <a:gd name="connsiteY133" fmla="*/ 236279 h 3370881"/>
                          <a:gd name="connsiteX134" fmla="*/ 1537447 w 2657256"/>
                          <a:gd name="connsiteY134" fmla="*/ 188411 h 3370881"/>
                          <a:gd name="connsiteX135" fmla="*/ 1613647 w 2657256"/>
                          <a:gd name="connsiteY135" fmla="*/ 399081 h 3370881"/>
                          <a:gd name="connsiteX136" fmla="*/ 1627094 w 2657256"/>
                          <a:gd name="connsiteY136" fmla="*/ 417011 h 3370881"/>
                          <a:gd name="connsiteX137" fmla="*/ 1658470 w 2657256"/>
                          <a:gd name="connsiteY137" fmla="*/ 412529 h 3370881"/>
                          <a:gd name="connsiteX138" fmla="*/ 1685365 w 2657256"/>
                          <a:gd name="connsiteY138" fmla="*/ 390117 h 3370881"/>
                          <a:gd name="connsiteX139" fmla="*/ 1694329 w 2657256"/>
                          <a:gd name="connsiteY139" fmla="*/ 376670 h 3370881"/>
                          <a:gd name="connsiteX140" fmla="*/ 1734670 w 2657256"/>
                          <a:gd name="connsiteY140" fmla="*/ 354258 h 3370881"/>
                          <a:gd name="connsiteX141" fmla="*/ 1743635 w 2657256"/>
                          <a:gd name="connsiteY141" fmla="*/ 340811 h 3370881"/>
                          <a:gd name="connsiteX142" fmla="*/ 1757082 w 2657256"/>
                          <a:gd name="connsiteY142" fmla="*/ 336329 h 3370881"/>
                          <a:gd name="connsiteX143" fmla="*/ 1843909 w 2657256"/>
                          <a:gd name="connsiteY143" fmla="*/ 262341 h 3370881"/>
                          <a:gd name="connsiteX144" fmla="*/ 1874221 w 2657256"/>
                          <a:gd name="connsiteY144" fmla="*/ 202194 h 3370881"/>
                          <a:gd name="connsiteX145" fmla="*/ 1828094 w 2657256"/>
                          <a:gd name="connsiteY145" fmla="*/ 136767 h 3370881"/>
                          <a:gd name="connsiteX146" fmla="*/ 1772023 w 2657256"/>
                          <a:gd name="connsiteY146" fmla="*/ 77249 h 3370881"/>
                          <a:gd name="connsiteX147" fmla="*/ 1948888 w 2657256"/>
                          <a:gd name="connsiteY147" fmla="*/ 178018 h 3370881"/>
                          <a:gd name="connsiteX148" fmla="*/ 1952362 w 2657256"/>
                          <a:gd name="connsiteY148" fmla="*/ 254265 h 3370881"/>
                          <a:gd name="connsiteX149" fmla="*/ 1874221 w 2657256"/>
                          <a:gd name="connsiteY149" fmla="*/ 318698 h 3370881"/>
                          <a:gd name="connsiteX150" fmla="*/ 1788459 w 2657256"/>
                          <a:gd name="connsiteY150" fmla="*/ 367705 h 3370881"/>
                          <a:gd name="connsiteX151" fmla="*/ 1761565 w 2657256"/>
                          <a:gd name="connsiteY151" fmla="*/ 390117 h 3370881"/>
                          <a:gd name="connsiteX152" fmla="*/ 1783976 w 2657256"/>
                          <a:gd name="connsiteY152" fmla="*/ 399081 h 3370881"/>
                          <a:gd name="connsiteX153" fmla="*/ 1878106 w 2657256"/>
                          <a:gd name="connsiteY153" fmla="*/ 390117 h 3370881"/>
                          <a:gd name="connsiteX154" fmla="*/ 1891553 w 2657256"/>
                          <a:gd name="connsiteY154" fmla="*/ 381152 h 3370881"/>
                          <a:gd name="connsiteX155" fmla="*/ 1918447 w 2657256"/>
                          <a:gd name="connsiteY155" fmla="*/ 372187 h 3370881"/>
                          <a:gd name="connsiteX156" fmla="*/ 1940859 w 2657256"/>
                          <a:gd name="connsiteY156" fmla="*/ 358740 h 3370881"/>
                          <a:gd name="connsiteX157" fmla="*/ 1954306 w 2657256"/>
                          <a:gd name="connsiteY157" fmla="*/ 354258 h 3370881"/>
                          <a:gd name="connsiteX158" fmla="*/ 2103145 w 2657256"/>
                          <a:gd name="connsiteY158" fmla="*/ 202207 h 3370881"/>
                          <a:gd name="connsiteX159" fmla="*/ 2064254 w 2657256"/>
                          <a:gd name="connsiteY159" fmla="*/ 20406 h 3370881"/>
                          <a:gd name="connsiteX160" fmla="*/ 2169347 w 2657256"/>
                          <a:gd name="connsiteY160" fmla="*/ 104479 h 3370881"/>
                          <a:gd name="connsiteX161" fmla="*/ 2183354 w 2657256"/>
                          <a:gd name="connsiteY161" fmla="*/ 192893 h 3370881"/>
                          <a:gd name="connsiteX162" fmla="*/ 2170300 w 2657256"/>
                          <a:gd name="connsiteY162" fmla="*/ 271231 h 3370881"/>
                          <a:gd name="connsiteX163" fmla="*/ 2096795 w 2657256"/>
                          <a:gd name="connsiteY163" fmla="*/ 316507 h 3370881"/>
                          <a:gd name="connsiteX164" fmla="*/ 1999129 w 2657256"/>
                          <a:gd name="connsiteY164" fmla="*/ 358740 h 3370881"/>
                          <a:gd name="connsiteX165" fmla="*/ 1994647 w 2657256"/>
                          <a:gd name="connsiteY165" fmla="*/ 372187 h 3370881"/>
                          <a:gd name="connsiteX166" fmla="*/ 2039470 w 2657256"/>
                          <a:gd name="connsiteY166" fmla="*/ 390117 h 3370881"/>
                          <a:gd name="connsiteX167" fmla="*/ 2115670 w 2657256"/>
                          <a:gd name="connsiteY167" fmla="*/ 390117 h 3370881"/>
                          <a:gd name="connsiteX168" fmla="*/ 2160494 w 2657256"/>
                          <a:gd name="connsiteY168" fmla="*/ 376670 h 3370881"/>
                          <a:gd name="connsiteX169" fmla="*/ 2191870 w 2657256"/>
                          <a:gd name="connsiteY169" fmla="*/ 363223 h 3370881"/>
                          <a:gd name="connsiteX170" fmla="*/ 2205318 w 2657256"/>
                          <a:gd name="connsiteY170" fmla="*/ 358740 h 3370881"/>
                          <a:gd name="connsiteX171" fmla="*/ 2232212 w 2657256"/>
                          <a:gd name="connsiteY171" fmla="*/ 340811 h 3370881"/>
                          <a:gd name="connsiteX172" fmla="*/ 2312894 w 2657256"/>
                          <a:gd name="connsiteY172" fmla="*/ 183929 h 3370881"/>
                          <a:gd name="connsiteX173" fmla="*/ 2339788 w 2657256"/>
                          <a:gd name="connsiteY173" fmla="*/ 151 h 3370881"/>
                          <a:gd name="connsiteX174" fmla="*/ 2357718 w 2657256"/>
                          <a:gd name="connsiteY174" fmla="*/ 215305 h 3370881"/>
                          <a:gd name="connsiteX175" fmla="*/ 2254623 w 2657256"/>
                          <a:gd name="connsiteY175" fmla="*/ 376670 h 3370881"/>
                          <a:gd name="connsiteX176" fmla="*/ 2245659 w 2657256"/>
                          <a:gd name="connsiteY176" fmla="*/ 390117 h 3370881"/>
                          <a:gd name="connsiteX177" fmla="*/ 2254623 w 2657256"/>
                          <a:gd name="connsiteY177" fmla="*/ 403564 h 3370881"/>
                          <a:gd name="connsiteX178" fmla="*/ 2353235 w 2657256"/>
                          <a:gd name="connsiteY178" fmla="*/ 399081 h 3370881"/>
                          <a:gd name="connsiteX179" fmla="*/ 2366682 w 2657256"/>
                          <a:gd name="connsiteY179" fmla="*/ 394599 h 3370881"/>
                          <a:gd name="connsiteX180" fmla="*/ 2389094 w 2657256"/>
                          <a:gd name="connsiteY180" fmla="*/ 390117 h 3370881"/>
                          <a:gd name="connsiteX181" fmla="*/ 2424953 w 2657256"/>
                          <a:gd name="connsiteY181" fmla="*/ 367705 h 3370881"/>
                          <a:gd name="connsiteX182" fmla="*/ 2528047 w 2657256"/>
                          <a:gd name="connsiteY182" fmla="*/ 292700 h 3370881"/>
                          <a:gd name="connsiteX183" fmla="*/ 2541495 w 2657256"/>
                          <a:gd name="connsiteY183" fmla="*/ 62906 h 3370881"/>
                          <a:gd name="connsiteX184" fmla="*/ 2591304 w 2657256"/>
                          <a:gd name="connsiteY184" fmla="*/ 214081 h 3370881"/>
                          <a:gd name="connsiteX185" fmla="*/ 2612315 w 2657256"/>
                          <a:gd name="connsiteY185" fmla="*/ 290907 h 3370881"/>
                          <a:gd name="connsiteX186" fmla="*/ 2650863 w 2657256"/>
                          <a:gd name="connsiteY186" fmla="*/ 344994 h 3370881"/>
                          <a:gd name="connsiteX187" fmla="*/ 2465294 w 2657256"/>
                          <a:gd name="connsiteY187" fmla="*/ 399081 h 3370881"/>
                          <a:gd name="connsiteX188" fmla="*/ 2442882 w 2657256"/>
                          <a:gd name="connsiteY188" fmla="*/ 403564 h 3370881"/>
                          <a:gd name="connsiteX189" fmla="*/ 2398059 w 2657256"/>
                          <a:gd name="connsiteY189" fmla="*/ 417011 h 3370881"/>
                          <a:gd name="connsiteX190" fmla="*/ 2375647 w 2657256"/>
                          <a:gd name="connsiteY190" fmla="*/ 425976 h 3370881"/>
                          <a:gd name="connsiteX191" fmla="*/ 2357718 w 2657256"/>
                          <a:gd name="connsiteY191" fmla="*/ 430458 h 3370881"/>
                          <a:gd name="connsiteX192" fmla="*/ 2344270 w 2657256"/>
                          <a:gd name="connsiteY192" fmla="*/ 461834 h 3370881"/>
                          <a:gd name="connsiteX193" fmla="*/ 2353235 w 2657256"/>
                          <a:gd name="connsiteY193" fmla="*/ 502176 h 3370881"/>
                          <a:gd name="connsiteX194" fmla="*/ 2362200 w 2657256"/>
                          <a:gd name="connsiteY194" fmla="*/ 515623 h 3370881"/>
                          <a:gd name="connsiteX195" fmla="*/ 2344270 w 2657256"/>
                          <a:gd name="connsiteY195" fmla="*/ 587340 h 3370881"/>
                          <a:gd name="connsiteX196" fmla="*/ 2321859 w 2657256"/>
                          <a:gd name="connsiteY196" fmla="*/ 614234 h 3370881"/>
                          <a:gd name="connsiteX197" fmla="*/ 2308412 w 2657256"/>
                          <a:gd name="connsiteY197" fmla="*/ 636646 h 3370881"/>
                          <a:gd name="connsiteX198" fmla="*/ 2281518 w 2657256"/>
                          <a:gd name="connsiteY198" fmla="*/ 641129 h 3370881"/>
                          <a:gd name="connsiteX199" fmla="*/ 2259106 w 2657256"/>
                          <a:gd name="connsiteY199" fmla="*/ 636646 h 3370881"/>
                          <a:gd name="connsiteX200" fmla="*/ 2277035 w 2657256"/>
                          <a:gd name="connsiteY200" fmla="*/ 578376 h 3370881"/>
                          <a:gd name="connsiteX201" fmla="*/ 2290482 w 2657256"/>
                          <a:gd name="connsiteY201" fmla="*/ 542517 h 3370881"/>
                          <a:gd name="connsiteX202" fmla="*/ 2286000 w 2657256"/>
                          <a:gd name="connsiteY202" fmla="*/ 506658 h 3370881"/>
                          <a:gd name="connsiteX203" fmla="*/ 2245659 w 2657256"/>
                          <a:gd name="connsiteY203" fmla="*/ 448387 h 3370881"/>
                          <a:gd name="connsiteX204" fmla="*/ 2200835 w 2657256"/>
                          <a:gd name="connsiteY204" fmla="*/ 430458 h 3370881"/>
                          <a:gd name="connsiteX205" fmla="*/ 2169459 w 2657256"/>
                          <a:gd name="connsiteY205" fmla="*/ 425976 h 3370881"/>
                          <a:gd name="connsiteX206" fmla="*/ 2102223 w 2657256"/>
                          <a:gd name="connsiteY206" fmla="*/ 430458 h 3370881"/>
                          <a:gd name="connsiteX207" fmla="*/ 2084294 w 2657256"/>
                          <a:gd name="connsiteY207" fmla="*/ 439423 h 3370881"/>
                          <a:gd name="connsiteX208" fmla="*/ 2070847 w 2657256"/>
                          <a:gd name="connsiteY208" fmla="*/ 443905 h 3370881"/>
                          <a:gd name="connsiteX209" fmla="*/ 2061882 w 2657256"/>
                          <a:gd name="connsiteY209" fmla="*/ 461834 h 3370881"/>
                          <a:gd name="connsiteX210" fmla="*/ 2034988 w 2657256"/>
                          <a:gd name="connsiteY210" fmla="*/ 475281 h 3370881"/>
                          <a:gd name="connsiteX211" fmla="*/ 1783976 w 2657256"/>
                          <a:gd name="connsiteY211" fmla="*/ 479764 h 3370881"/>
                          <a:gd name="connsiteX212" fmla="*/ 1766047 w 2657256"/>
                          <a:gd name="connsiteY212" fmla="*/ 488729 h 3370881"/>
                          <a:gd name="connsiteX213" fmla="*/ 1703294 w 2657256"/>
                          <a:gd name="connsiteY213" fmla="*/ 506658 h 3370881"/>
                          <a:gd name="connsiteX214" fmla="*/ 1689847 w 2657256"/>
                          <a:gd name="connsiteY214" fmla="*/ 511140 h 3370881"/>
                          <a:gd name="connsiteX215" fmla="*/ 1676400 w 2657256"/>
                          <a:gd name="connsiteY215" fmla="*/ 520105 h 3370881"/>
                          <a:gd name="connsiteX216" fmla="*/ 1649506 w 2657256"/>
                          <a:gd name="connsiteY216" fmla="*/ 529070 h 3370881"/>
                          <a:gd name="connsiteX217" fmla="*/ 1636059 w 2657256"/>
                          <a:gd name="connsiteY217" fmla="*/ 538034 h 3370881"/>
                          <a:gd name="connsiteX218" fmla="*/ 1622612 w 2657256"/>
                          <a:gd name="connsiteY218" fmla="*/ 551481 h 3370881"/>
                          <a:gd name="connsiteX219" fmla="*/ 1609165 w 2657256"/>
                          <a:gd name="connsiteY219" fmla="*/ 555964 h 3370881"/>
                          <a:gd name="connsiteX220" fmla="*/ 1577788 w 2657256"/>
                          <a:gd name="connsiteY220" fmla="*/ 587340 h 3370881"/>
                          <a:gd name="connsiteX221" fmla="*/ 1568823 w 2657256"/>
                          <a:gd name="connsiteY221" fmla="*/ 600787 h 3370881"/>
                          <a:gd name="connsiteX222" fmla="*/ 1555376 w 2657256"/>
                          <a:gd name="connsiteY222" fmla="*/ 614234 h 3370881"/>
                          <a:gd name="connsiteX223" fmla="*/ 1524000 w 2657256"/>
                          <a:gd name="connsiteY223" fmla="*/ 654576 h 3370881"/>
                          <a:gd name="connsiteX224" fmla="*/ 1519518 w 2657256"/>
                          <a:gd name="connsiteY224" fmla="*/ 668023 h 3370881"/>
                          <a:gd name="connsiteX225" fmla="*/ 1528482 w 2657256"/>
                          <a:gd name="connsiteY225" fmla="*/ 708364 h 3370881"/>
                          <a:gd name="connsiteX226" fmla="*/ 1537447 w 2657256"/>
                          <a:gd name="connsiteY226" fmla="*/ 721811 h 3370881"/>
                          <a:gd name="connsiteX227" fmla="*/ 1568823 w 2657256"/>
                          <a:gd name="connsiteY227" fmla="*/ 712846 h 3370881"/>
                          <a:gd name="connsiteX228" fmla="*/ 1600200 w 2657256"/>
                          <a:gd name="connsiteY228" fmla="*/ 712846 h 3370881"/>
                          <a:gd name="connsiteX229" fmla="*/ 1631576 w 2657256"/>
                          <a:gd name="connsiteY229" fmla="*/ 690434 h 3370881"/>
                          <a:gd name="connsiteX230" fmla="*/ 1645023 w 2657256"/>
                          <a:gd name="connsiteY230" fmla="*/ 676987 h 3370881"/>
                          <a:gd name="connsiteX231" fmla="*/ 1685365 w 2657256"/>
                          <a:gd name="connsiteY231" fmla="*/ 645611 h 3370881"/>
                          <a:gd name="connsiteX232" fmla="*/ 1716741 w 2657256"/>
                          <a:gd name="connsiteY232" fmla="*/ 614234 h 3370881"/>
                          <a:gd name="connsiteX233" fmla="*/ 1748118 w 2657256"/>
                          <a:gd name="connsiteY233" fmla="*/ 596305 h 3370881"/>
                          <a:gd name="connsiteX234" fmla="*/ 1761565 w 2657256"/>
                          <a:gd name="connsiteY234" fmla="*/ 591823 h 3370881"/>
                          <a:gd name="connsiteX235" fmla="*/ 1779494 w 2657256"/>
                          <a:gd name="connsiteY235" fmla="*/ 582858 h 3370881"/>
                          <a:gd name="connsiteX236" fmla="*/ 1815353 w 2657256"/>
                          <a:gd name="connsiteY236" fmla="*/ 573893 h 3370881"/>
                          <a:gd name="connsiteX237" fmla="*/ 2030506 w 2657256"/>
                          <a:gd name="connsiteY237" fmla="*/ 578376 h 3370881"/>
                          <a:gd name="connsiteX238" fmla="*/ 2017059 w 2657256"/>
                          <a:gd name="connsiteY238" fmla="*/ 600787 h 3370881"/>
                          <a:gd name="connsiteX239" fmla="*/ 1981200 w 2657256"/>
                          <a:gd name="connsiteY239" fmla="*/ 636646 h 3370881"/>
                          <a:gd name="connsiteX240" fmla="*/ 1967753 w 2657256"/>
                          <a:gd name="connsiteY240" fmla="*/ 650093 h 3370881"/>
                          <a:gd name="connsiteX241" fmla="*/ 1936376 w 2657256"/>
                          <a:gd name="connsiteY241" fmla="*/ 690434 h 3370881"/>
                          <a:gd name="connsiteX242" fmla="*/ 1905000 w 2657256"/>
                          <a:gd name="connsiteY242" fmla="*/ 717329 h 3370881"/>
                          <a:gd name="connsiteX243" fmla="*/ 1860176 w 2657256"/>
                          <a:gd name="connsiteY243" fmla="*/ 735258 h 3370881"/>
                          <a:gd name="connsiteX244" fmla="*/ 1788459 w 2657256"/>
                          <a:gd name="connsiteY244" fmla="*/ 744223 h 3370881"/>
                          <a:gd name="connsiteX245" fmla="*/ 1846729 w 2657256"/>
                          <a:gd name="connsiteY245" fmla="*/ 802493 h 3370881"/>
                          <a:gd name="connsiteX246" fmla="*/ 1913965 w 2657256"/>
                          <a:gd name="connsiteY246" fmla="*/ 829387 h 3370881"/>
                          <a:gd name="connsiteX247" fmla="*/ 1922929 w 2657256"/>
                          <a:gd name="connsiteY247" fmla="*/ 842834 h 3370881"/>
                          <a:gd name="connsiteX248" fmla="*/ 1967753 w 2657256"/>
                          <a:gd name="connsiteY248" fmla="*/ 883176 h 3370881"/>
                          <a:gd name="connsiteX249" fmla="*/ 1981200 w 2657256"/>
                          <a:gd name="connsiteY249" fmla="*/ 896623 h 3370881"/>
                          <a:gd name="connsiteX250" fmla="*/ 1994647 w 2657256"/>
                          <a:gd name="connsiteY250" fmla="*/ 905587 h 3370881"/>
                          <a:gd name="connsiteX251" fmla="*/ 2021541 w 2657256"/>
                          <a:gd name="connsiteY251" fmla="*/ 927999 h 3370881"/>
                          <a:gd name="connsiteX252" fmla="*/ 2030506 w 2657256"/>
                          <a:gd name="connsiteY252" fmla="*/ 941446 h 3370881"/>
                          <a:gd name="connsiteX253" fmla="*/ 2057400 w 2657256"/>
                          <a:gd name="connsiteY253" fmla="*/ 968340 h 3370881"/>
                          <a:gd name="connsiteX254" fmla="*/ 2088776 w 2657256"/>
                          <a:gd name="connsiteY254" fmla="*/ 1013164 h 3370881"/>
                          <a:gd name="connsiteX255" fmla="*/ 2115670 w 2657256"/>
                          <a:gd name="connsiteY255" fmla="*/ 1057987 h 3370881"/>
                          <a:gd name="connsiteX256" fmla="*/ 2120153 w 2657256"/>
                          <a:gd name="connsiteY256" fmla="*/ 1089364 h 3370881"/>
                          <a:gd name="connsiteX257" fmla="*/ 2138082 w 2657256"/>
                          <a:gd name="connsiteY257" fmla="*/ 1143152 h 3370881"/>
                          <a:gd name="connsiteX258" fmla="*/ 2147047 w 2657256"/>
                          <a:gd name="connsiteY258" fmla="*/ 1196940 h 3370881"/>
                          <a:gd name="connsiteX259" fmla="*/ 2151529 w 2657256"/>
                          <a:gd name="connsiteY259" fmla="*/ 1210387 h 3370881"/>
                          <a:gd name="connsiteX260" fmla="*/ 2156012 w 2657256"/>
                          <a:gd name="connsiteY260" fmla="*/ 1228317 h 3370881"/>
                          <a:gd name="connsiteX261" fmla="*/ 2173941 w 2657256"/>
                          <a:gd name="connsiteY261" fmla="*/ 1295552 h 3370881"/>
                          <a:gd name="connsiteX262" fmla="*/ 2182906 w 2657256"/>
                          <a:gd name="connsiteY262" fmla="*/ 1313481 h 3370881"/>
                          <a:gd name="connsiteX263" fmla="*/ 2187388 w 2657256"/>
                          <a:gd name="connsiteY263" fmla="*/ 1331411 h 3370881"/>
                          <a:gd name="connsiteX264" fmla="*/ 2214282 w 2657256"/>
                          <a:gd name="connsiteY264" fmla="*/ 1385199 h 3370881"/>
                          <a:gd name="connsiteX265" fmla="*/ 2218765 w 2657256"/>
                          <a:gd name="connsiteY265" fmla="*/ 1403129 h 3370881"/>
                          <a:gd name="connsiteX266" fmla="*/ 2223247 w 2657256"/>
                          <a:gd name="connsiteY266" fmla="*/ 1430023 h 3370881"/>
                          <a:gd name="connsiteX267" fmla="*/ 2236694 w 2657256"/>
                          <a:gd name="connsiteY267" fmla="*/ 1456917 h 3370881"/>
                          <a:gd name="connsiteX268" fmla="*/ 2249794 w 2657256"/>
                          <a:gd name="connsiteY268" fmla="*/ 1524624 h 3370881"/>
                          <a:gd name="connsiteX269" fmla="*/ 2241176 w 2657256"/>
                          <a:gd name="connsiteY269" fmla="*/ 1577940 h 3370881"/>
                          <a:gd name="connsiteX270" fmla="*/ 2245659 w 2657256"/>
                          <a:gd name="connsiteY270" fmla="*/ 1595870 h 3370881"/>
                          <a:gd name="connsiteX271" fmla="*/ 2249634 w 2657256"/>
                          <a:gd name="connsiteY271" fmla="*/ 1685855 h 3370881"/>
                          <a:gd name="connsiteX272" fmla="*/ 2227729 w 2657256"/>
                          <a:gd name="connsiteY272" fmla="*/ 1716893 h 3370881"/>
                          <a:gd name="connsiteX273" fmla="*/ 2240500 w 2657256"/>
                          <a:gd name="connsiteY273" fmla="*/ 1674269 h 3370881"/>
                          <a:gd name="connsiteX274" fmla="*/ 2235341 w 2657256"/>
                          <a:gd name="connsiteY274" fmla="*/ 1788611 h 3370881"/>
                          <a:gd name="connsiteX275" fmla="*/ 2230689 w 2657256"/>
                          <a:gd name="connsiteY275" fmla="*/ 1823963 h 3370881"/>
                          <a:gd name="connsiteX276" fmla="*/ 2226207 w 2657256"/>
                          <a:gd name="connsiteY276" fmla="*/ 1824470 h 3370881"/>
                          <a:gd name="connsiteX277" fmla="*/ 2208278 w 2657256"/>
                          <a:gd name="connsiteY277" fmla="*/ 1869293 h 3370881"/>
                          <a:gd name="connsiteX278" fmla="*/ 2195168 w 2657256"/>
                          <a:gd name="connsiteY278" fmla="*/ 1882740 h 3370881"/>
                          <a:gd name="connsiteX279" fmla="*/ 2203458 w 2657256"/>
                          <a:gd name="connsiteY279" fmla="*/ 1918938 h 3370881"/>
                          <a:gd name="connsiteX280" fmla="*/ 2204134 w 2657256"/>
                          <a:gd name="connsiteY280" fmla="*/ 1949806 h 3370881"/>
                          <a:gd name="connsiteX281" fmla="*/ 2226545 w 2657256"/>
                          <a:gd name="connsiteY281" fmla="*/ 1954627 h 3370881"/>
                          <a:gd name="connsiteX282" fmla="*/ 2241176 w 2657256"/>
                          <a:gd name="connsiteY282" fmla="*/ 2012729 h 3370881"/>
                          <a:gd name="connsiteX283" fmla="*/ 2263588 w 2657256"/>
                          <a:gd name="connsiteY283" fmla="*/ 2057552 h 3370881"/>
                          <a:gd name="connsiteX284" fmla="*/ 2286000 w 2657256"/>
                          <a:gd name="connsiteY284" fmla="*/ 2084446 h 3370881"/>
                          <a:gd name="connsiteX285" fmla="*/ 2299447 w 2657256"/>
                          <a:gd name="connsiteY285" fmla="*/ 2124787 h 3370881"/>
                          <a:gd name="connsiteX286" fmla="*/ 2321859 w 2657256"/>
                          <a:gd name="connsiteY286" fmla="*/ 2151681 h 3370881"/>
                          <a:gd name="connsiteX287" fmla="*/ 2344270 w 2657256"/>
                          <a:gd name="connsiteY287" fmla="*/ 2205470 h 3370881"/>
                          <a:gd name="connsiteX288" fmla="*/ 2348753 w 2657256"/>
                          <a:gd name="connsiteY288" fmla="*/ 2223399 h 3370881"/>
                          <a:gd name="connsiteX289" fmla="*/ 2366682 w 2657256"/>
                          <a:gd name="connsiteY289" fmla="*/ 2263740 h 3370881"/>
                          <a:gd name="connsiteX290" fmla="*/ 2375647 w 2657256"/>
                          <a:gd name="connsiteY290" fmla="*/ 2286152 h 3370881"/>
                          <a:gd name="connsiteX291" fmla="*/ 2380129 w 2657256"/>
                          <a:gd name="connsiteY291" fmla="*/ 2308564 h 3370881"/>
                          <a:gd name="connsiteX292" fmla="*/ 2389094 w 2657256"/>
                          <a:gd name="connsiteY292" fmla="*/ 2335458 h 3370881"/>
                          <a:gd name="connsiteX293" fmla="*/ 2393576 w 2657256"/>
                          <a:gd name="connsiteY293" fmla="*/ 2380281 h 3370881"/>
                          <a:gd name="connsiteX294" fmla="*/ 2398059 w 2657256"/>
                          <a:gd name="connsiteY294" fmla="*/ 2393729 h 3370881"/>
                          <a:gd name="connsiteX295" fmla="*/ 2419794 w 2657256"/>
                          <a:gd name="connsiteY295" fmla="*/ 2447517 h 3370881"/>
                          <a:gd name="connsiteX296" fmla="*/ 2427343 w 2657256"/>
                          <a:gd name="connsiteY296" fmla="*/ 2564058 h 3370881"/>
                          <a:gd name="connsiteX297" fmla="*/ 2389094 w 2657256"/>
                          <a:gd name="connsiteY297" fmla="*/ 2837481 h 3370881"/>
                          <a:gd name="connsiteX298" fmla="*/ 2380129 w 2657256"/>
                          <a:gd name="connsiteY298" fmla="*/ 2859893 h 3370881"/>
                          <a:gd name="connsiteX299" fmla="*/ 2357718 w 2657256"/>
                          <a:gd name="connsiteY299" fmla="*/ 2913681 h 3370881"/>
                          <a:gd name="connsiteX300" fmla="*/ 2348753 w 2657256"/>
                          <a:gd name="connsiteY300" fmla="*/ 2936093 h 3370881"/>
                          <a:gd name="connsiteX301" fmla="*/ 2339788 w 2657256"/>
                          <a:gd name="connsiteY301" fmla="*/ 2971952 h 3370881"/>
                          <a:gd name="connsiteX302" fmla="*/ 2326341 w 2657256"/>
                          <a:gd name="connsiteY302" fmla="*/ 2994364 h 3370881"/>
                          <a:gd name="connsiteX303" fmla="*/ 2317376 w 2657256"/>
                          <a:gd name="connsiteY303" fmla="*/ 3025740 h 3370881"/>
                          <a:gd name="connsiteX304" fmla="*/ 2303929 w 2657256"/>
                          <a:gd name="connsiteY304" fmla="*/ 3048152 h 3370881"/>
                          <a:gd name="connsiteX305" fmla="*/ 2290482 w 2657256"/>
                          <a:gd name="connsiteY305" fmla="*/ 3079529 h 3370881"/>
                          <a:gd name="connsiteX306" fmla="*/ 2272553 w 2657256"/>
                          <a:gd name="connsiteY306" fmla="*/ 3084011 h 3370881"/>
                          <a:gd name="connsiteX307" fmla="*/ 2259106 w 2657256"/>
                          <a:gd name="connsiteY307" fmla="*/ 3088493 h 3370881"/>
                          <a:gd name="connsiteX308" fmla="*/ 2241176 w 2657256"/>
                          <a:gd name="connsiteY308" fmla="*/ 3092976 h 3370881"/>
                          <a:gd name="connsiteX309" fmla="*/ 2209800 w 2657256"/>
                          <a:gd name="connsiteY309" fmla="*/ 3101940 h 3370881"/>
                          <a:gd name="connsiteX310" fmla="*/ 2205318 w 2657256"/>
                          <a:gd name="connsiteY310" fmla="*/ 3039187 h 3370881"/>
                          <a:gd name="connsiteX311" fmla="*/ 2218765 w 2657256"/>
                          <a:gd name="connsiteY311" fmla="*/ 3021258 h 3370881"/>
                          <a:gd name="connsiteX312" fmla="*/ 2245659 w 2657256"/>
                          <a:gd name="connsiteY312" fmla="*/ 2971952 h 3370881"/>
                          <a:gd name="connsiteX313" fmla="*/ 2268070 w 2657256"/>
                          <a:gd name="connsiteY313" fmla="*/ 2945058 h 3370881"/>
                          <a:gd name="connsiteX314" fmla="*/ 2298550 w 2657256"/>
                          <a:gd name="connsiteY314" fmla="*/ 2568540 h 3370881"/>
                          <a:gd name="connsiteX315" fmla="*/ 2284986 w 2657256"/>
                          <a:gd name="connsiteY315" fmla="*/ 2532681 h 3370881"/>
                          <a:gd name="connsiteX316" fmla="*/ 2293273 w 2657256"/>
                          <a:gd name="connsiteY316" fmla="*/ 2496653 h 3370881"/>
                          <a:gd name="connsiteX317" fmla="*/ 2278152 w 2657256"/>
                          <a:gd name="connsiteY317" fmla="*/ 2475178 h 3370881"/>
                          <a:gd name="connsiteX318" fmla="*/ 2245659 w 2657256"/>
                          <a:gd name="connsiteY318" fmla="*/ 2389247 h 3370881"/>
                          <a:gd name="connsiteX319" fmla="*/ 2195507 w 2657256"/>
                          <a:gd name="connsiteY319" fmla="*/ 2241328 h 3370881"/>
                          <a:gd name="connsiteX320" fmla="*/ 2083786 w 2657256"/>
                          <a:gd name="connsiteY320" fmla="*/ 2040300 h 3370881"/>
                          <a:gd name="connsiteX321" fmla="*/ 2048773 w 2657256"/>
                          <a:gd name="connsiteY321" fmla="*/ 2017971 h 3370881"/>
                          <a:gd name="connsiteX322" fmla="*/ 2074314 w 2657256"/>
                          <a:gd name="connsiteY322" fmla="*/ 2011967 h 3370881"/>
                          <a:gd name="connsiteX323" fmla="*/ 2034988 w 2657256"/>
                          <a:gd name="connsiteY323" fmla="*/ 2003764 h 3370881"/>
                          <a:gd name="connsiteX324" fmla="*/ 2026023 w 2657256"/>
                          <a:gd name="connsiteY324" fmla="*/ 2026176 h 3370881"/>
                          <a:gd name="connsiteX325" fmla="*/ 2021541 w 2657256"/>
                          <a:gd name="connsiteY325" fmla="*/ 2039623 h 3370881"/>
                          <a:gd name="connsiteX326" fmla="*/ 1999129 w 2657256"/>
                          <a:gd name="connsiteY326" fmla="*/ 2053070 h 3370881"/>
                          <a:gd name="connsiteX327" fmla="*/ 1990165 w 2657256"/>
                          <a:gd name="connsiteY327" fmla="*/ 2070999 h 3370881"/>
                          <a:gd name="connsiteX328" fmla="*/ 1967753 w 2657256"/>
                          <a:gd name="connsiteY328" fmla="*/ 2106858 h 3370881"/>
                          <a:gd name="connsiteX329" fmla="*/ 1981200 w 2657256"/>
                          <a:gd name="connsiteY329" fmla="*/ 2223399 h 3370881"/>
                          <a:gd name="connsiteX330" fmla="*/ 1994647 w 2657256"/>
                          <a:gd name="connsiteY330" fmla="*/ 2254776 h 3370881"/>
                          <a:gd name="connsiteX331" fmla="*/ 2003612 w 2657256"/>
                          <a:gd name="connsiteY331" fmla="*/ 2272705 h 3370881"/>
                          <a:gd name="connsiteX332" fmla="*/ 2026023 w 2657256"/>
                          <a:gd name="connsiteY332" fmla="*/ 2304081 h 3370881"/>
                          <a:gd name="connsiteX333" fmla="*/ 2043953 w 2657256"/>
                          <a:gd name="connsiteY333" fmla="*/ 2348905 h 3370881"/>
                          <a:gd name="connsiteX334" fmla="*/ 2061882 w 2657256"/>
                          <a:gd name="connsiteY334" fmla="*/ 2371317 h 3370881"/>
                          <a:gd name="connsiteX335" fmla="*/ 2088776 w 2657256"/>
                          <a:gd name="connsiteY335" fmla="*/ 2434070 h 3370881"/>
                          <a:gd name="connsiteX336" fmla="*/ 2102223 w 2657256"/>
                          <a:gd name="connsiteY336" fmla="*/ 2465446 h 3370881"/>
                          <a:gd name="connsiteX337" fmla="*/ 2106706 w 2657256"/>
                          <a:gd name="connsiteY337" fmla="*/ 2496823 h 3370881"/>
                          <a:gd name="connsiteX338" fmla="*/ 2124635 w 2657256"/>
                          <a:gd name="connsiteY338" fmla="*/ 2559576 h 3370881"/>
                          <a:gd name="connsiteX339" fmla="*/ 2138082 w 2657256"/>
                          <a:gd name="connsiteY339" fmla="*/ 2649223 h 3370881"/>
                          <a:gd name="connsiteX340" fmla="*/ 2147047 w 2657256"/>
                          <a:gd name="connsiteY340" fmla="*/ 2685081 h 3370881"/>
                          <a:gd name="connsiteX341" fmla="*/ 2151529 w 2657256"/>
                          <a:gd name="connsiteY341" fmla="*/ 2716458 h 3370881"/>
                          <a:gd name="connsiteX342" fmla="*/ 2160494 w 2657256"/>
                          <a:gd name="connsiteY342" fmla="*/ 2770246 h 3370881"/>
                          <a:gd name="connsiteX343" fmla="*/ 2156012 w 2657256"/>
                          <a:gd name="connsiteY343" fmla="*/ 2962987 h 3370881"/>
                          <a:gd name="connsiteX344" fmla="*/ 2138082 w 2657256"/>
                          <a:gd name="connsiteY344" fmla="*/ 3043670 h 3370881"/>
                          <a:gd name="connsiteX345" fmla="*/ 2133600 w 2657256"/>
                          <a:gd name="connsiteY345" fmla="*/ 3061599 h 3370881"/>
                          <a:gd name="connsiteX346" fmla="*/ 2120153 w 2657256"/>
                          <a:gd name="connsiteY346" fmla="*/ 3079529 h 3370881"/>
                          <a:gd name="connsiteX347" fmla="*/ 2111188 w 2657256"/>
                          <a:gd name="connsiteY347" fmla="*/ 3106423 h 3370881"/>
                          <a:gd name="connsiteX348" fmla="*/ 2088776 w 2657256"/>
                          <a:gd name="connsiteY348" fmla="*/ 3137799 h 3370881"/>
                          <a:gd name="connsiteX349" fmla="*/ 2075329 w 2657256"/>
                          <a:gd name="connsiteY349" fmla="*/ 3164693 h 3370881"/>
                          <a:gd name="connsiteX350" fmla="*/ 2061882 w 2657256"/>
                          <a:gd name="connsiteY350" fmla="*/ 3169176 h 3370881"/>
                          <a:gd name="connsiteX351" fmla="*/ 2021541 w 2657256"/>
                          <a:gd name="connsiteY351" fmla="*/ 3164693 h 3370881"/>
                          <a:gd name="connsiteX352" fmla="*/ 2012576 w 2657256"/>
                          <a:gd name="connsiteY352" fmla="*/ 3119870 h 3370881"/>
                          <a:gd name="connsiteX353" fmla="*/ 2048435 w 2657256"/>
                          <a:gd name="connsiteY353" fmla="*/ 3021258 h 3370881"/>
                          <a:gd name="connsiteX354" fmla="*/ 2048435 w 2657256"/>
                          <a:gd name="connsiteY354" fmla="*/ 3021258 h 3370881"/>
                          <a:gd name="connsiteX355" fmla="*/ 2061882 w 2657256"/>
                          <a:gd name="connsiteY355" fmla="*/ 2967470 h 3370881"/>
                          <a:gd name="connsiteX356" fmla="*/ 2070847 w 2657256"/>
                          <a:gd name="connsiteY356" fmla="*/ 2882305 h 3370881"/>
                          <a:gd name="connsiteX357" fmla="*/ 2066365 w 2657256"/>
                          <a:gd name="connsiteY357" fmla="*/ 2725423 h 3370881"/>
                          <a:gd name="connsiteX358" fmla="*/ 2043953 w 2657256"/>
                          <a:gd name="connsiteY358" fmla="*/ 2649223 h 3370881"/>
                          <a:gd name="connsiteX359" fmla="*/ 2030506 w 2657256"/>
                          <a:gd name="connsiteY359" fmla="*/ 2622329 h 3370881"/>
                          <a:gd name="connsiteX360" fmla="*/ 2017059 w 2657256"/>
                          <a:gd name="connsiteY360" fmla="*/ 2581987 h 3370881"/>
                          <a:gd name="connsiteX361" fmla="*/ 1981200 w 2657256"/>
                          <a:gd name="connsiteY361" fmla="*/ 2514752 h 3370881"/>
                          <a:gd name="connsiteX362" fmla="*/ 1972235 w 2657256"/>
                          <a:gd name="connsiteY362" fmla="*/ 2501305 h 3370881"/>
                          <a:gd name="connsiteX363" fmla="*/ 1958788 w 2657256"/>
                          <a:gd name="connsiteY363" fmla="*/ 2478893 h 3370881"/>
                          <a:gd name="connsiteX364" fmla="*/ 1905000 w 2657256"/>
                          <a:gd name="connsiteY364" fmla="*/ 2398211 h 3370881"/>
                          <a:gd name="connsiteX365" fmla="*/ 1882588 w 2657256"/>
                          <a:gd name="connsiteY365" fmla="*/ 2357870 h 3370881"/>
                          <a:gd name="connsiteX366" fmla="*/ 1869141 w 2657256"/>
                          <a:gd name="connsiteY366" fmla="*/ 2339940 h 3370881"/>
                          <a:gd name="connsiteX367" fmla="*/ 1806388 w 2657256"/>
                          <a:gd name="connsiteY367" fmla="*/ 2313046 h 3370881"/>
                          <a:gd name="connsiteX368" fmla="*/ 1779494 w 2657256"/>
                          <a:gd name="connsiteY368" fmla="*/ 2304081 h 3370881"/>
                          <a:gd name="connsiteX369" fmla="*/ 1752600 w 2657256"/>
                          <a:gd name="connsiteY369" fmla="*/ 2299599 h 3370881"/>
                          <a:gd name="connsiteX370" fmla="*/ 1680882 w 2657256"/>
                          <a:gd name="connsiteY370" fmla="*/ 2277187 h 3370881"/>
                          <a:gd name="connsiteX371" fmla="*/ 1719025 w 2657256"/>
                          <a:gd name="connsiteY371" fmla="*/ 2281331 h 3370881"/>
                          <a:gd name="connsiteX372" fmla="*/ 1756997 w 2657256"/>
                          <a:gd name="connsiteY372" fmla="*/ 2289450 h 3370881"/>
                          <a:gd name="connsiteX373" fmla="*/ 1656440 w 2657256"/>
                          <a:gd name="connsiteY373" fmla="*/ 2298583 h 3370881"/>
                          <a:gd name="connsiteX374" fmla="*/ 1537447 w 2657256"/>
                          <a:gd name="connsiteY374" fmla="*/ 2329960 h 3370881"/>
                          <a:gd name="connsiteX375" fmla="*/ 1571993 w 2657256"/>
                          <a:gd name="connsiteY375" fmla="*/ 2317957 h 3370881"/>
                          <a:gd name="connsiteX376" fmla="*/ 1509707 w 2657256"/>
                          <a:gd name="connsiteY376" fmla="*/ 2338926 h 3370881"/>
                          <a:gd name="connsiteX377" fmla="*/ 1500444 w 2657256"/>
                          <a:gd name="connsiteY377" fmla="*/ 2355271 h 3370881"/>
                          <a:gd name="connsiteX378" fmla="*/ 1402678 w 2657256"/>
                          <a:gd name="connsiteY378" fmla="*/ 2339641 h 3370881"/>
                          <a:gd name="connsiteX379" fmla="*/ 1322892 w 2657256"/>
                          <a:gd name="connsiteY379" fmla="*/ 2336952 h 3370881"/>
                          <a:gd name="connsiteX380" fmla="*/ 1199384 w 2657256"/>
                          <a:gd name="connsiteY380" fmla="*/ 2307041 h 3370881"/>
                          <a:gd name="connsiteX381" fmla="*/ 1066800 w 2657256"/>
                          <a:gd name="connsiteY381" fmla="*/ 2272705 h 3370881"/>
                          <a:gd name="connsiteX382" fmla="*/ 1030941 w 2657256"/>
                          <a:gd name="connsiteY382" fmla="*/ 2263740 h 3370881"/>
                          <a:gd name="connsiteX383" fmla="*/ 986118 w 2657256"/>
                          <a:gd name="connsiteY383" fmla="*/ 2241329 h 3370881"/>
                          <a:gd name="connsiteX384" fmla="*/ 968188 w 2657256"/>
                          <a:gd name="connsiteY384" fmla="*/ 2232364 h 3370881"/>
                          <a:gd name="connsiteX385" fmla="*/ 936812 w 2657256"/>
                          <a:gd name="connsiteY385" fmla="*/ 2214434 h 3370881"/>
                          <a:gd name="connsiteX386" fmla="*/ 905435 w 2657256"/>
                          <a:gd name="connsiteY386" fmla="*/ 2196505 h 3370881"/>
                          <a:gd name="connsiteX387" fmla="*/ 869576 w 2657256"/>
                          <a:gd name="connsiteY387" fmla="*/ 2209952 h 3370881"/>
                          <a:gd name="connsiteX388" fmla="*/ 856129 w 2657256"/>
                          <a:gd name="connsiteY388" fmla="*/ 2227881 h 3370881"/>
                          <a:gd name="connsiteX389" fmla="*/ 815788 w 2657256"/>
                          <a:gd name="connsiteY389" fmla="*/ 2268223 h 3370881"/>
                          <a:gd name="connsiteX390" fmla="*/ 788894 w 2657256"/>
                          <a:gd name="connsiteY390" fmla="*/ 2290634 h 3370881"/>
                          <a:gd name="connsiteX391" fmla="*/ 762000 w 2657256"/>
                          <a:gd name="connsiteY391" fmla="*/ 2313046 h 3370881"/>
                          <a:gd name="connsiteX392" fmla="*/ 753035 w 2657256"/>
                          <a:gd name="connsiteY392" fmla="*/ 2326493 h 3370881"/>
                          <a:gd name="connsiteX393" fmla="*/ 735106 w 2657256"/>
                          <a:gd name="connsiteY393" fmla="*/ 2339940 h 3370881"/>
                          <a:gd name="connsiteX394" fmla="*/ 712694 w 2657256"/>
                          <a:gd name="connsiteY394" fmla="*/ 2362352 h 3370881"/>
                          <a:gd name="connsiteX395" fmla="*/ 694765 w 2657256"/>
                          <a:gd name="connsiteY395" fmla="*/ 2375799 h 3370881"/>
                          <a:gd name="connsiteX396" fmla="*/ 681318 w 2657256"/>
                          <a:gd name="connsiteY396" fmla="*/ 2393729 h 3370881"/>
                          <a:gd name="connsiteX397" fmla="*/ 667870 w 2657256"/>
                          <a:gd name="connsiteY397" fmla="*/ 2402693 h 3370881"/>
                          <a:gd name="connsiteX398" fmla="*/ 623047 w 2657256"/>
                          <a:gd name="connsiteY398" fmla="*/ 2443034 h 3370881"/>
                          <a:gd name="connsiteX399" fmla="*/ 600635 w 2657256"/>
                          <a:gd name="connsiteY399" fmla="*/ 2474411 h 3370881"/>
                          <a:gd name="connsiteX400" fmla="*/ 587188 w 2657256"/>
                          <a:gd name="connsiteY400" fmla="*/ 2514752 h 3370881"/>
                          <a:gd name="connsiteX401" fmla="*/ 582706 w 2657256"/>
                          <a:gd name="connsiteY401" fmla="*/ 2546129 h 3370881"/>
                          <a:gd name="connsiteX402" fmla="*/ 596153 w 2657256"/>
                          <a:gd name="connsiteY402" fmla="*/ 2635776 h 3370881"/>
                          <a:gd name="connsiteX403" fmla="*/ 600635 w 2657256"/>
                          <a:gd name="connsiteY403" fmla="*/ 2653705 h 3370881"/>
                          <a:gd name="connsiteX404" fmla="*/ 609600 w 2657256"/>
                          <a:gd name="connsiteY404" fmla="*/ 2671634 h 3370881"/>
                          <a:gd name="connsiteX405" fmla="*/ 614082 w 2657256"/>
                          <a:gd name="connsiteY405" fmla="*/ 2689564 h 3370881"/>
                          <a:gd name="connsiteX406" fmla="*/ 623047 w 2657256"/>
                          <a:gd name="connsiteY406" fmla="*/ 2711976 h 3370881"/>
                          <a:gd name="connsiteX407" fmla="*/ 627529 w 2657256"/>
                          <a:gd name="connsiteY407" fmla="*/ 2734387 h 3370881"/>
                          <a:gd name="connsiteX408" fmla="*/ 640976 w 2657256"/>
                          <a:gd name="connsiteY408" fmla="*/ 2765764 h 3370881"/>
                          <a:gd name="connsiteX409" fmla="*/ 645459 w 2657256"/>
                          <a:gd name="connsiteY409" fmla="*/ 2779211 h 3370881"/>
                          <a:gd name="connsiteX410" fmla="*/ 658906 w 2657256"/>
                          <a:gd name="connsiteY410" fmla="*/ 2801623 h 3370881"/>
                          <a:gd name="connsiteX411" fmla="*/ 676835 w 2657256"/>
                          <a:gd name="connsiteY411" fmla="*/ 2864376 h 3370881"/>
                          <a:gd name="connsiteX412" fmla="*/ 690282 w 2657256"/>
                          <a:gd name="connsiteY412" fmla="*/ 2895752 h 3370881"/>
                          <a:gd name="connsiteX413" fmla="*/ 699247 w 2657256"/>
                          <a:gd name="connsiteY413" fmla="*/ 2940576 h 3370881"/>
                          <a:gd name="connsiteX414" fmla="*/ 703729 w 2657256"/>
                          <a:gd name="connsiteY414" fmla="*/ 2967470 h 3370881"/>
                          <a:gd name="connsiteX415" fmla="*/ 717176 w 2657256"/>
                          <a:gd name="connsiteY415" fmla="*/ 2994364 h 3370881"/>
                          <a:gd name="connsiteX416" fmla="*/ 735106 w 2657256"/>
                          <a:gd name="connsiteY416" fmla="*/ 3052634 h 3370881"/>
                          <a:gd name="connsiteX417" fmla="*/ 739588 w 2657256"/>
                          <a:gd name="connsiteY417" fmla="*/ 3079529 h 3370881"/>
                          <a:gd name="connsiteX418" fmla="*/ 762000 w 2657256"/>
                          <a:gd name="connsiteY418" fmla="*/ 3142281 h 3370881"/>
                          <a:gd name="connsiteX419" fmla="*/ 766482 w 2657256"/>
                          <a:gd name="connsiteY419" fmla="*/ 3231929 h 3370881"/>
                          <a:gd name="connsiteX420" fmla="*/ 770965 w 2657256"/>
                          <a:gd name="connsiteY420" fmla="*/ 3254340 h 3370881"/>
                          <a:gd name="connsiteX421" fmla="*/ 775447 w 2657256"/>
                          <a:gd name="connsiteY421" fmla="*/ 3285717 h 3370881"/>
                          <a:gd name="connsiteX422" fmla="*/ 748553 w 2657256"/>
                          <a:gd name="connsiteY422" fmla="*/ 3335023 h 3370881"/>
                          <a:gd name="connsiteX423" fmla="*/ 721659 w 2657256"/>
                          <a:gd name="connsiteY423" fmla="*/ 3343987 h 3370881"/>
                          <a:gd name="connsiteX424" fmla="*/ 708212 w 2657256"/>
                          <a:gd name="connsiteY424" fmla="*/ 3348470 h 3370881"/>
                          <a:gd name="connsiteX425" fmla="*/ 623047 w 2657256"/>
                          <a:gd name="connsiteY425" fmla="*/ 3330540 h 3370881"/>
                          <a:gd name="connsiteX426" fmla="*/ 609600 w 2657256"/>
                          <a:gd name="connsiteY426" fmla="*/ 3308129 h 3370881"/>
                          <a:gd name="connsiteX427" fmla="*/ 591670 w 2657256"/>
                          <a:gd name="connsiteY427" fmla="*/ 3267787 h 3370881"/>
                          <a:gd name="connsiteX428" fmla="*/ 560294 w 2657256"/>
                          <a:gd name="connsiteY428" fmla="*/ 3209517 h 3370881"/>
                          <a:gd name="connsiteX429" fmla="*/ 551329 w 2657256"/>
                          <a:gd name="connsiteY429" fmla="*/ 3196070 h 3370881"/>
                          <a:gd name="connsiteX430" fmla="*/ 528918 w 2657256"/>
                          <a:gd name="connsiteY430" fmla="*/ 3173658 h 3370881"/>
                          <a:gd name="connsiteX431" fmla="*/ 519953 w 2657256"/>
                          <a:gd name="connsiteY431" fmla="*/ 3128834 h 3370881"/>
                          <a:gd name="connsiteX432" fmla="*/ 524435 w 2657256"/>
                          <a:gd name="connsiteY432" fmla="*/ 3101940 h 3370881"/>
                          <a:gd name="connsiteX433" fmla="*/ 528918 w 2657256"/>
                          <a:gd name="connsiteY433" fmla="*/ 3088493 h 3370881"/>
                          <a:gd name="connsiteX434" fmla="*/ 542365 w 2657256"/>
                          <a:gd name="connsiteY434" fmla="*/ 3052634 h 3370881"/>
                          <a:gd name="connsiteX435" fmla="*/ 484094 w 2657256"/>
                          <a:gd name="connsiteY435" fmla="*/ 2886787 h 3370881"/>
                          <a:gd name="connsiteX436" fmla="*/ 443753 w 2657256"/>
                          <a:gd name="connsiteY436" fmla="*/ 2779211 h 3370881"/>
                          <a:gd name="connsiteX437" fmla="*/ 439270 w 2657256"/>
                          <a:gd name="connsiteY437" fmla="*/ 2752317 h 3370881"/>
                          <a:gd name="connsiteX438" fmla="*/ 430306 w 2657256"/>
                          <a:gd name="connsiteY438" fmla="*/ 2716458 h 3370881"/>
                          <a:gd name="connsiteX439" fmla="*/ 425823 w 2657256"/>
                          <a:gd name="connsiteY439" fmla="*/ 2680599 h 3370881"/>
                          <a:gd name="connsiteX440" fmla="*/ 398929 w 2657256"/>
                          <a:gd name="connsiteY440" fmla="*/ 2599917 h 3370881"/>
                          <a:gd name="connsiteX441" fmla="*/ 385482 w 2657256"/>
                          <a:gd name="connsiteY441" fmla="*/ 2568540 h 3370881"/>
                          <a:gd name="connsiteX442" fmla="*/ 381000 w 2657256"/>
                          <a:gd name="connsiteY442" fmla="*/ 2550611 h 3370881"/>
                          <a:gd name="connsiteX443" fmla="*/ 372035 w 2657256"/>
                          <a:gd name="connsiteY443" fmla="*/ 2483376 h 3370881"/>
                          <a:gd name="connsiteX444" fmla="*/ 367553 w 2657256"/>
                          <a:gd name="connsiteY444" fmla="*/ 2469929 h 3370881"/>
                          <a:gd name="connsiteX445" fmla="*/ 407894 w 2657256"/>
                          <a:gd name="connsiteY445" fmla="*/ 2451999 h 3370881"/>
                          <a:gd name="connsiteX446" fmla="*/ 515470 w 2657256"/>
                          <a:gd name="connsiteY446" fmla="*/ 2407176 h 3370881"/>
                          <a:gd name="connsiteX447" fmla="*/ 578223 w 2657256"/>
                          <a:gd name="connsiteY447" fmla="*/ 2353387 h 3370881"/>
                          <a:gd name="connsiteX448" fmla="*/ 587188 w 2657256"/>
                          <a:gd name="connsiteY448" fmla="*/ 2330976 h 3370881"/>
                          <a:gd name="connsiteX449" fmla="*/ 614082 w 2657256"/>
                          <a:gd name="connsiteY449" fmla="*/ 2254776 h 3370881"/>
                          <a:gd name="connsiteX450" fmla="*/ 649941 w 2657256"/>
                          <a:gd name="connsiteY450" fmla="*/ 2200987 h 3370881"/>
                          <a:gd name="connsiteX451" fmla="*/ 690282 w 2657256"/>
                          <a:gd name="connsiteY451" fmla="*/ 2174093 h 3370881"/>
                          <a:gd name="connsiteX452" fmla="*/ 703729 w 2657256"/>
                          <a:gd name="connsiteY452" fmla="*/ 2165129 h 3370881"/>
                          <a:gd name="connsiteX453" fmla="*/ 739588 w 2657256"/>
                          <a:gd name="connsiteY453" fmla="*/ 2147199 h 3370881"/>
                          <a:gd name="connsiteX454" fmla="*/ 708212 w 2657256"/>
                          <a:gd name="connsiteY454" fmla="*/ 2187540 h 3370881"/>
                          <a:gd name="connsiteX455" fmla="*/ 654423 w 2657256"/>
                          <a:gd name="connsiteY455" fmla="*/ 2241329 h 3370881"/>
                          <a:gd name="connsiteX456" fmla="*/ 636494 w 2657256"/>
                          <a:gd name="connsiteY456" fmla="*/ 2259258 h 3370881"/>
                          <a:gd name="connsiteX457" fmla="*/ 614082 w 2657256"/>
                          <a:gd name="connsiteY457" fmla="*/ 2286152 h 3370881"/>
                          <a:gd name="connsiteX458" fmla="*/ 592179 w 2657256"/>
                          <a:gd name="connsiteY458" fmla="*/ 2282347 h 3370881"/>
                          <a:gd name="connsiteX459" fmla="*/ 555980 w 2657256"/>
                          <a:gd name="connsiteY459" fmla="*/ 2313892 h 3370881"/>
                          <a:gd name="connsiteX460" fmla="*/ 524435 w 2657256"/>
                          <a:gd name="connsiteY460" fmla="*/ 2348905 h 3370881"/>
                          <a:gd name="connsiteX461" fmla="*/ 502023 w 2657256"/>
                          <a:gd name="connsiteY461" fmla="*/ 2362352 h 3370881"/>
                          <a:gd name="connsiteX462" fmla="*/ 461682 w 2657256"/>
                          <a:gd name="connsiteY462" fmla="*/ 2389246 h 3370881"/>
                          <a:gd name="connsiteX463" fmla="*/ 448235 w 2657256"/>
                          <a:gd name="connsiteY463" fmla="*/ 2398211 h 3370881"/>
                          <a:gd name="connsiteX464" fmla="*/ 430306 w 2657256"/>
                          <a:gd name="connsiteY464" fmla="*/ 2407176 h 3370881"/>
                          <a:gd name="connsiteX465" fmla="*/ 412376 w 2657256"/>
                          <a:gd name="connsiteY465" fmla="*/ 2420623 h 3370881"/>
                          <a:gd name="connsiteX466" fmla="*/ 389965 w 2657256"/>
                          <a:gd name="connsiteY466" fmla="*/ 2429587 h 3370881"/>
                          <a:gd name="connsiteX467" fmla="*/ 372035 w 2657256"/>
                          <a:gd name="connsiteY467" fmla="*/ 2443034 h 3370881"/>
                          <a:gd name="connsiteX468" fmla="*/ 318247 w 2657256"/>
                          <a:gd name="connsiteY468" fmla="*/ 2474411 h 3370881"/>
                          <a:gd name="connsiteX469" fmla="*/ 304800 w 2657256"/>
                          <a:gd name="connsiteY469" fmla="*/ 2492340 h 3370881"/>
                          <a:gd name="connsiteX470" fmla="*/ 282388 w 2657256"/>
                          <a:gd name="connsiteY470" fmla="*/ 2519234 h 3370881"/>
                          <a:gd name="connsiteX471" fmla="*/ 295835 w 2657256"/>
                          <a:gd name="connsiteY471" fmla="*/ 2815070 h 3370881"/>
                          <a:gd name="connsiteX472" fmla="*/ 300318 w 2657256"/>
                          <a:gd name="connsiteY472" fmla="*/ 2837481 h 3370881"/>
                          <a:gd name="connsiteX473" fmla="*/ 304800 w 2657256"/>
                          <a:gd name="connsiteY473" fmla="*/ 2868858 h 3370881"/>
                          <a:gd name="connsiteX474" fmla="*/ 309282 w 2657256"/>
                          <a:gd name="connsiteY474" fmla="*/ 2927129 h 3370881"/>
                          <a:gd name="connsiteX475" fmla="*/ 322729 w 2657256"/>
                          <a:gd name="connsiteY475" fmla="*/ 2985399 h 3370881"/>
                          <a:gd name="connsiteX476" fmla="*/ 327212 w 2657256"/>
                          <a:gd name="connsiteY476" fmla="*/ 3012293 h 3370881"/>
                          <a:gd name="connsiteX477" fmla="*/ 331694 w 2657256"/>
                          <a:gd name="connsiteY477" fmla="*/ 3043670 h 3370881"/>
                          <a:gd name="connsiteX478" fmla="*/ 345141 w 2657256"/>
                          <a:gd name="connsiteY478" fmla="*/ 3070564 h 3370881"/>
                          <a:gd name="connsiteX479" fmla="*/ 367553 w 2657256"/>
                          <a:gd name="connsiteY479" fmla="*/ 3124352 h 3370881"/>
                          <a:gd name="connsiteX480" fmla="*/ 381000 w 2657256"/>
                          <a:gd name="connsiteY480" fmla="*/ 3182623 h 3370881"/>
                          <a:gd name="connsiteX481" fmla="*/ 389965 w 2657256"/>
                          <a:gd name="connsiteY481" fmla="*/ 3196070 h 3370881"/>
                          <a:gd name="connsiteX482" fmla="*/ 394447 w 2657256"/>
                          <a:gd name="connsiteY482" fmla="*/ 3213999 h 3370881"/>
                          <a:gd name="connsiteX483" fmla="*/ 412376 w 2657256"/>
                          <a:gd name="connsiteY483" fmla="*/ 3245376 h 3370881"/>
                          <a:gd name="connsiteX484" fmla="*/ 416859 w 2657256"/>
                          <a:gd name="connsiteY484" fmla="*/ 3258823 h 3370881"/>
                          <a:gd name="connsiteX485" fmla="*/ 425823 w 2657256"/>
                          <a:gd name="connsiteY485" fmla="*/ 3272270 h 3370881"/>
                          <a:gd name="connsiteX486" fmla="*/ 439270 w 2657256"/>
                          <a:gd name="connsiteY486" fmla="*/ 3303646 h 3370881"/>
                          <a:gd name="connsiteX487" fmla="*/ 439270 w 2657256"/>
                          <a:gd name="connsiteY487" fmla="*/ 3352952 h 3370881"/>
                          <a:gd name="connsiteX488" fmla="*/ 430306 w 2657256"/>
                          <a:gd name="connsiteY488" fmla="*/ 3366399 h 3370881"/>
                          <a:gd name="connsiteX489" fmla="*/ 412376 w 2657256"/>
                          <a:gd name="connsiteY489" fmla="*/ 3370881 h 3370881"/>
                          <a:gd name="connsiteX490" fmla="*/ 295835 w 2657256"/>
                          <a:gd name="connsiteY490" fmla="*/ 3357434 h 3370881"/>
                          <a:gd name="connsiteX491" fmla="*/ 264459 w 2657256"/>
                          <a:gd name="connsiteY491" fmla="*/ 3276752 h 3370881"/>
                          <a:gd name="connsiteX492" fmla="*/ 259976 w 2657256"/>
                          <a:gd name="connsiteY492" fmla="*/ 3240893 h 3370881"/>
                          <a:gd name="connsiteX493" fmla="*/ 246529 w 2657256"/>
                          <a:gd name="connsiteY493" fmla="*/ 3178140 h 3370881"/>
                          <a:gd name="connsiteX494" fmla="*/ 237565 w 2657256"/>
                          <a:gd name="connsiteY494" fmla="*/ 3084011 h 3370881"/>
                          <a:gd name="connsiteX495" fmla="*/ 228600 w 2657256"/>
                          <a:gd name="connsiteY495" fmla="*/ 3057117 h 3370881"/>
                          <a:gd name="connsiteX496" fmla="*/ 219635 w 2657256"/>
                          <a:gd name="connsiteY496" fmla="*/ 3021258 h 3370881"/>
                          <a:gd name="connsiteX497" fmla="*/ 206188 w 2657256"/>
                          <a:gd name="connsiteY497" fmla="*/ 2980917 h 3370881"/>
                          <a:gd name="connsiteX498" fmla="*/ 201706 w 2657256"/>
                          <a:gd name="connsiteY498" fmla="*/ 2949540 h 3370881"/>
                          <a:gd name="connsiteX499" fmla="*/ 197223 w 2657256"/>
                          <a:gd name="connsiteY499" fmla="*/ 2927129 h 3370881"/>
                          <a:gd name="connsiteX500" fmla="*/ 192741 w 2657256"/>
                          <a:gd name="connsiteY500" fmla="*/ 2891270 h 3370881"/>
                          <a:gd name="connsiteX501" fmla="*/ 188259 w 2657256"/>
                          <a:gd name="connsiteY501" fmla="*/ 2850929 h 3370881"/>
                          <a:gd name="connsiteX502" fmla="*/ 179294 w 2657256"/>
                          <a:gd name="connsiteY502" fmla="*/ 2824034 h 3370881"/>
                          <a:gd name="connsiteX503" fmla="*/ 165847 w 2657256"/>
                          <a:gd name="connsiteY503" fmla="*/ 2774729 h 3370881"/>
                          <a:gd name="connsiteX504" fmla="*/ 161365 w 2657256"/>
                          <a:gd name="connsiteY504" fmla="*/ 2747834 h 3370881"/>
                          <a:gd name="connsiteX505" fmla="*/ 156882 w 2657256"/>
                          <a:gd name="connsiteY505" fmla="*/ 2559576 h 3370881"/>
                          <a:gd name="connsiteX506" fmla="*/ 152400 w 2657256"/>
                          <a:gd name="connsiteY506" fmla="*/ 2519234 h 3370881"/>
                          <a:gd name="connsiteX507" fmla="*/ 118035 w 2657256"/>
                          <a:gd name="connsiteY507" fmla="*/ 2400004 h 3370881"/>
                          <a:gd name="connsiteX508" fmla="*/ 117048 w 2657256"/>
                          <a:gd name="connsiteY508" fmla="*/ 2344423 h 3370881"/>
                          <a:gd name="connsiteX509" fmla="*/ 100106 w 2657256"/>
                          <a:gd name="connsiteY509" fmla="*/ 2330976 h 3370881"/>
                          <a:gd name="connsiteX510" fmla="*/ 138953 w 2657256"/>
                          <a:gd name="connsiteY510" fmla="*/ 2313046 h 3370881"/>
                          <a:gd name="connsiteX511" fmla="*/ 152400 w 2657256"/>
                          <a:gd name="connsiteY511" fmla="*/ 2304081 h 3370881"/>
                          <a:gd name="connsiteX512" fmla="*/ 170329 w 2657256"/>
                          <a:gd name="connsiteY512" fmla="*/ 2259258 h 3370881"/>
                          <a:gd name="connsiteX513" fmla="*/ 188259 w 2657256"/>
                          <a:gd name="connsiteY513" fmla="*/ 2223399 h 3370881"/>
                          <a:gd name="connsiteX514" fmla="*/ 206188 w 2657256"/>
                          <a:gd name="connsiteY514" fmla="*/ 2187540 h 3370881"/>
                          <a:gd name="connsiteX515" fmla="*/ 210670 w 2657256"/>
                          <a:gd name="connsiteY515" fmla="*/ 2174093 h 3370881"/>
                          <a:gd name="connsiteX516" fmla="*/ 219635 w 2657256"/>
                          <a:gd name="connsiteY516" fmla="*/ 2115823 h 3370881"/>
                          <a:gd name="connsiteX517" fmla="*/ 210670 w 2657256"/>
                          <a:gd name="connsiteY517" fmla="*/ 1958940 h 3370881"/>
                          <a:gd name="connsiteX518" fmla="*/ 192741 w 2657256"/>
                          <a:gd name="connsiteY518" fmla="*/ 1923081 h 3370881"/>
                          <a:gd name="connsiteX519" fmla="*/ 179294 w 2657256"/>
                          <a:gd name="connsiteY519" fmla="*/ 1891705 h 3370881"/>
                          <a:gd name="connsiteX520" fmla="*/ 165847 w 2657256"/>
                          <a:gd name="connsiteY520" fmla="*/ 1864811 h 3370881"/>
                          <a:gd name="connsiteX521" fmla="*/ 152400 w 2657256"/>
                          <a:gd name="connsiteY521" fmla="*/ 1833434 h 3370881"/>
                          <a:gd name="connsiteX522" fmla="*/ 143435 w 2657256"/>
                          <a:gd name="connsiteY522" fmla="*/ 1819987 h 3370881"/>
                          <a:gd name="connsiteX523" fmla="*/ 107576 w 2657256"/>
                          <a:gd name="connsiteY523" fmla="*/ 1784129 h 3370881"/>
                          <a:gd name="connsiteX524" fmla="*/ 94129 w 2657256"/>
                          <a:gd name="connsiteY524" fmla="*/ 1779646 h 3370881"/>
                          <a:gd name="connsiteX525" fmla="*/ 71718 w 2657256"/>
                          <a:gd name="connsiteY525" fmla="*/ 1770681 h 3370881"/>
                          <a:gd name="connsiteX526" fmla="*/ 58270 w 2657256"/>
                          <a:gd name="connsiteY526" fmla="*/ 1761717 h 3370881"/>
                          <a:gd name="connsiteX527" fmla="*/ 26894 w 2657256"/>
                          <a:gd name="connsiteY527" fmla="*/ 1730340 h 3370881"/>
                          <a:gd name="connsiteX528" fmla="*/ 0 w 2657256"/>
                          <a:gd name="connsiteY528" fmla="*/ 1707929 h 3370881"/>
                          <a:gd name="connsiteX0" fmla="*/ 0 w 2657256"/>
                          <a:gd name="connsiteY0" fmla="*/ 1707929 h 3370881"/>
                          <a:gd name="connsiteX1" fmla="*/ 22412 w 2657256"/>
                          <a:gd name="connsiteY1" fmla="*/ 1698964 h 3370881"/>
                          <a:gd name="connsiteX2" fmla="*/ 31376 w 2657256"/>
                          <a:gd name="connsiteY2" fmla="*/ 1681034 h 3370881"/>
                          <a:gd name="connsiteX3" fmla="*/ 44823 w 2657256"/>
                          <a:gd name="connsiteY3" fmla="*/ 1672070 h 3370881"/>
                          <a:gd name="connsiteX4" fmla="*/ 58270 w 2657256"/>
                          <a:gd name="connsiteY4" fmla="*/ 1654140 h 3370881"/>
                          <a:gd name="connsiteX5" fmla="*/ 76200 w 2657256"/>
                          <a:gd name="connsiteY5" fmla="*/ 1645176 h 3370881"/>
                          <a:gd name="connsiteX6" fmla="*/ 98612 w 2657256"/>
                          <a:gd name="connsiteY6" fmla="*/ 1636211 h 3370881"/>
                          <a:gd name="connsiteX7" fmla="*/ 125506 w 2657256"/>
                          <a:gd name="connsiteY7" fmla="*/ 1627246 h 3370881"/>
                          <a:gd name="connsiteX8" fmla="*/ 152400 w 2657256"/>
                          <a:gd name="connsiteY8" fmla="*/ 1609317 h 3370881"/>
                          <a:gd name="connsiteX9" fmla="*/ 170329 w 2657256"/>
                          <a:gd name="connsiteY9" fmla="*/ 1600352 h 3370881"/>
                          <a:gd name="connsiteX10" fmla="*/ 188259 w 2657256"/>
                          <a:gd name="connsiteY10" fmla="*/ 1582423 h 3370881"/>
                          <a:gd name="connsiteX11" fmla="*/ 228600 w 2657256"/>
                          <a:gd name="connsiteY11" fmla="*/ 1564493 h 3370881"/>
                          <a:gd name="connsiteX12" fmla="*/ 255494 w 2657256"/>
                          <a:gd name="connsiteY12" fmla="*/ 1546564 h 3370881"/>
                          <a:gd name="connsiteX13" fmla="*/ 300318 w 2657256"/>
                          <a:gd name="connsiteY13" fmla="*/ 1524152 h 3370881"/>
                          <a:gd name="connsiteX14" fmla="*/ 313765 w 2657256"/>
                          <a:gd name="connsiteY14" fmla="*/ 1515187 h 3370881"/>
                          <a:gd name="connsiteX15" fmla="*/ 340659 w 2657256"/>
                          <a:gd name="connsiteY15" fmla="*/ 1510705 h 3370881"/>
                          <a:gd name="connsiteX16" fmla="*/ 363070 w 2657256"/>
                          <a:gd name="connsiteY16" fmla="*/ 1506223 h 3370881"/>
                          <a:gd name="connsiteX17" fmla="*/ 389965 w 2657256"/>
                          <a:gd name="connsiteY17" fmla="*/ 1501740 h 3370881"/>
                          <a:gd name="connsiteX18" fmla="*/ 425823 w 2657256"/>
                          <a:gd name="connsiteY18" fmla="*/ 1497258 h 3370881"/>
                          <a:gd name="connsiteX19" fmla="*/ 470647 w 2657256"/>
                          <a:gd name="connsiteY19" fmla="*/ 1488293 h 3370881"/>
                          <a:gd name="connsiteX20" fmla="*/ 515470 w 2657256"/>
                          <a:gd name="connsiteY20" fmla="*/ 1479329 h 3370881"/>
                          <a:gd name="connsiteX21" fmla="*/ 528918 w 2657256"/>
                          <a:gd name="connsiteY21" fmla="*/ 1470364 h 3370881"/>
                          <a:gd name="connsiteX22" fmla="*/ 600635 w 2657256"/>
                          <a:gd name="connsiteY22" fmla="*/ 1456917 h 3370881"/>
                          <a:gd name="connsiteX23" fmla="*/ 690282 w 2657256"/>
                          <a:gd name="connsiteY23" fmla="*/ 1447952 h 3370881"/>
                          <a:gd name="connsiteX24" fmla="*/ 793376 w 2657256"/>
                          <a:gd name="connsiteY24" fmla="*/ 1452434 h 3370881"/>
                          <a:gd name="connsiteX25" fmla="*/ 874059 w 2657256"/>
                          <a:gd name="connsiteY25" fmla="*/ 1465881 h 3370881"/>
                          <a:gd name="connsiteX26" fmla="*/ 914400 w 2657256"/>
                          <a:gd name="connsiteY26" fmla="*/ 1470364 h 3370881"/>
                          <a:gd name="connsiteX27" fmla="*/ 1030941 w 2657256"/>
                          <a:gd name="connsiteY27" fmla="*/ 1483811 h 3370881"/>
                          <a:gd name="connsiteX28" fmla="*/ 1151965 w 2657256"/>
                          <a:gd name="connsiteY28" fmla="*/ 1492776 h 3370881"/>
                          <a:gd name="connsiteX29" fmla="*/ 1281953 w 2657256"/>
                          <a:gd name="connsiteY29" fmla="*/ 1501740 h 3370881"/>
                          <a:gd name="connsiteX30" fmla="*/ 1465729 w 2657256"/>
                          <a:gd name="connsiteY30" fmla="*/ 1497258 h 3370881"/>
                          <a:gd name="connsiteX31" fmla="*/ 1510553 w 2657256"/>
                          <a:gd name="connsiteY31" fmla="*/ 1492776 h 3370881"/>
                          <a:gd name="connsiteX32" fmla="*/ 1582270 w 2657256"/>
                          <a:gd name="connsiteY32" fmla="*/ 1461399 h 3370881"/>
                          <a:gd name="connsiteX33" fmla="*/ 1604682 w 2657256"/>
                          <a:gd name="connsiteY33" fmla="*/ 1456917 h 3370881"/>
                          <a:gd name="connsiteX34" fmla="*/ 1622612 w 2657256"/>
                          <a:gd name="connsiteY34" fmla="*/ 1447952 h 3370881"/>
                          <a:gd name="connsiteX35" fmla="*/ 1645023 w 2657256"/>
                          <a:gd name="connsiteY35" fmla="*/ 1438987 h 3370881"/>
                          <a:gd name="connsiteX36" fmla="*/ 1662953 w 2657256"/>
                          <a:gd name="connsiteY36" fmla="*/ 1425540 h 3370881"/>
                          <a:gd name="connsiteX37" fmla="*/ 1698812 w 2657256"/>
                          <a:gd name="connsiteY37" fmla="*/ 1407611 h 3370881"/>
                          <a:gd name="connsiteX38" fmla="*/ 1739153 w 2657256"/>
                          <a:gd name="connsiteY38" fmla="*/ 1380717 h 3370881"/>
                          <a:gd name="connsiteX39" fmla="*/ 1752600 w 2657256"/>
                          <a:gd name="connsiteY39" fmla="*/ 1367270 h 3370881"/>
                          <a:gd name="connsiteX40" fmla="*/ 1775012 w 2657256"/>
                          <a:gd name="connsiteY40" fmla="*/ 1353823 h 3370881"/>
                          <a:gd name="connsiteX41" fmla="*/ 1797423 w 2657256"/>
                          <a:gd name="connsiteY41" fmla="*/ 1335893 h 3370881"/>
                          <a:gd name="connsiteX42" fmla="*/ 1810870 w 2657256"/>
                          <a:gd name="connsiteY42" fmla="*/ 1304517 h 3370881"/>
                          <a:gd name="connsiteX43" fmla="*/ 1815353 w 2657256"/>
                          <a:gd name="connsiteY43" fmla="*/ 1291070 h 3370881"/>
                          <a:gd name="connsiteX44" fmla="*/ 1801906 w 2657256"/>
                          <a:gd name="connsiteY44" fmla="*/ 1138670 h 3370881"/>
                          <a:gd name="connsiteX45" fmla="*/ 1792941 w 2657256"/>
                          <a:gd name="connsiteY45" fmla="*/ 1125223 h 3370881"/>
                          <a:gd name="connsiteX46" fmla="*/ 1757082 w 2657256"/>
                          <a:gd name="connsiteY46" fmla="*/ 1093846 h 3370881"/>
                          <a:gd name="connsiteX47" fmla="*/ 1730188 w 2657256"/>
                          <a:gd name="connsiteY47" fmla="*/ 1066952 h 3370881"/>
                          <a:gd name="connsiteX48" fmla="*/ 1703294 w 2657256"/>
                          <a:gd name="connsiteY48" fmla="*/ 1049023 h 3370881"/>
                          <a:gd name="connsiteX49" fmla="*/ 1622612 w 2657256"/>
                          <a:gd name="connsiteY49" fmla="*/ 1053505 h 3370881"/>
                          <a:gd name="connsiteX50" fmla="*/ 1595718 w 2657256"/>
                          <a:gd name="connsiteY50" fmla="*/ 1062470 h 3370881"/>
                          <a:gd name="connsiteX51" fmla="*/ 1573306 w 2657256"/>
                          <a:gd name="connsiteY51" fmla="*/ 1066952 h 3370881"/>
                          <a:gd name="connsiteX52" fmla="*/ 1453385 w 2657256"/>
                          <a:gd name="connsiteY52" fmla="*/ 1082761 h 3370881"/>
                          <a:gd name="connsiteX53" fmla="*/ 1326776 w 2657256"/>
                          <a:gd name="connsiteY53" fmla="*/ 1062470 h 3370881"/>
                          <a:gd name="connsiteX54" fmla="*/ 1308847 w 2657256"/>
                          <a:gd name="connsiteY54" fmla="*/ 1057987 h 3370881"/>
                          <a:gd name="connsiteX55" fmla="*/ 1277470 w 2657256"/>
                          <a:gd name="connsiteY55" fmla="*/ 1053505 h 3370881"/>
                          <a:gd name="connsiteX56" fmla="*/ 1259541 w 2657256"/>
                          <a:gd name="connsiteY56" fmla="*/ 1049023 h 3370881"/>
                          <a:gd name="connsiteX57" fmla="*/ 1232647 w 2657256"/>
                          <a:gd name="connsiteY57" fmla="*/ 1044540 h 3370881"/>
                          <a:gd name="connsiteX58" fmla="*/ 1053353 w 2657256"/>
                          <a:gd name="connsiteY58" fmla="*/ 1049023 h 3370881"/>
                          <a:gd name="connsiteX59" fmla="*/ 1035423 w 2657256"/>
                          <a:gd name="connsiteY59" fmla="*/ 1053505 h 3370881"/>
                          <a:gd name="connsiteX60" fmla="*/ 1008529 w 2657256"/>
                          <a:gd name="connsiteY60" fmla="*/ 1057987 h 3370881"/>
                          <a:gd name="connsiteX61" fmla="*/ 995082 w 2657256"/>
                          <a:gd name="connsiteY61" fmla="*/ 1062470 h 3370881"/>
                          <a:gd name="connsiteX62" fmla="*/ 945776 w 2657256"/>
                          <a:gd name="connsiteY62" fmla="*/ 1031093 h 3370881"/>
                          <a:gd name="connsiteX63" fmla="*/ 941294 w 2657256"/>
                          <a:gd name="connsiteY63" fmla="*/ 1017646 h 3370881"/>
                          <a:gd name="connsiteX64" fmla="*/ 932329 w 2657256"/>
                          <a:gd name="connsiteY64" fmla="*/ 919034 h 3370881"/>
                          <a:gd name="connsiteX65" fmla="*/ 914400 w 2657256"/>
                          <a:gd name="connsiteY65" fmla="*/ 901105 h 3370881"/>
                          <a:gd name="connsiteX66" fmla="*/ 918882 w 2657256"/>
                          <a:gd name="connsiteY66" fmla="*/ 869729 h 3370881"/>
                          <a:gd name="connsiteX67" fmla="*/ 941294 w 2657256"/>
                          <a:gd name="connsiteY67" fmla="*/ 865246 h 3370881"/>
                          <a:gd name="connsiteX68" fmla="*/ 959223 w 2657256"/>
                          <a:gd name="connsiteY68" fmla="*/ 851799 h 3370881"/>
                          <a:gd name="connsiteX69" fmla="*/ 990600 w 2657256"/>
                          <a:gd name="connsiteY69" fmla="*/ 847317 h 3370881"/>
                          <a:gd name="connsiteX70" fmla="*/ 1129553 w 2657256"/>
                          <a:gd name="connsiteY70" fmla="*/ 838352 h 3370881"/>
                          <a:gd name="connsiteX71" fmla="*/ 1147482 w 2657256"/>
                          <a:gd name="connsiteY71" fmla="*/ 829387 h 3370881"/>
                          <a:gd name="connsiteX72" fmla="*/ 1178859 w 2657256"/>
                          <a:gd name="connsiteY72" fmla="*/ 806976 h 3370881"/>
                          <a:gd name="connsiteX73" fmla="*/ 1192306 w 2657256"/>
                          <a:gd name="connsiteY73" fmla="*/ 793529 h 3370881"/>
                          <a:gd name="connsiteX74" fmla="*/ 1214718 w 2657256"/>
                          <a:gd name="connsiteY74" fmla="*/ 784564 h 3370881"/>
                          <a:gd name="connsiteX75" fmla="*/ 1241612 w 2657256"/>
                          <a:gd name="connsiteY75" fmla="*/ 771117 h 3370881"/>
                          <a:gd name="connsiteX76" fmla="*/ 1277470 w 2657256"/>
                          <a:gd name="connsiteY76" fmla="*/ 753187 h 3370881"/>
                          <a:gd name="connsiteX77" fmla="*/ 1295400 w 2657256"/>
                          <a:gd name="connsiteY77" fmla="*/ 730776 h 3370881"/>
                          <a:gd name="connsiteX78" fmla="*/ 1317812 w 2657256"/>
                          <a:gd name="connsiteY78" fmla="*/ 708364 h 3370881"/>
                          <a:gd name="connsiteX79" fmla="*/ 1353670 w 2657256"/>
                          <a:gd name="connsiteY79" fmla="*/ 663540 h 3370881"/>
                          <a:gd name="connsiteX80" fmla="*/ 1371600 w 2657256"/>
                          <a:gd name="connsiteY80" fmla="*/ 636646 h 3370881"/>
                          <a:gd name="connsiteX81" fmla="*/ 1380565 w 2657256"/>
                          <a:gd name="connsiteY81" fmla="*/ 596305 h 3370881"/>
                          <a:gd name="connsiteX82" fmla="*/ 1385047 w 2657256"/>
                          <a:gd name="connsiteY82" fmla="*/ 582858 h 3370881"/>
                          <a:gd name="connsiteX83" fmla="*/ 1380565 w 2657256"/>
                          <a:gd name="connsiteY83" fmla="*/ 533552 h 3370881"/>
                          <a:gd name="connsiteX84" fmla="*/ 1367118 w 2657256"/>
                          <a:gd name="connsiteY84" fmla="*/ 524587 h 3370881"/>
                          <a:gd name="connsiteX85" fmla="*/ 1349188 w 2657256"/>
                          <a:gd name="connsiteY85" fmla="*/ 520105 h 3370881"/>
                          <a:gd name="connsiteX86" fmla="*/ 1326776 w 2657256"/>
                          <a:gd name="connsiteY86" fmla="*/ 511140 h 3370881"/>
                          <a:gd name="connsiteX87" fmla="*/ 1281953 w 2657256"/>
                          <a:gd name="connsiteY87" fmla="*/ 515623 h 3370881"/>
                          <a:gd name="connsiteX88" fmla="*/ 1250576 w 2657256"/>
                          <a:gd name="connsiteY88" fmla="*/ 529070 h 3370881"/>
                          <a:gd name="connsiteX89" fmla="*/ 1210235 w 2657256"/>
                          <a:gd name="connsiteY89" fmla="*/ 542517 h 3370881"/>
                          <a:gd name="connsiteX90" fmla="*/ 1183341 w 2657256"/>
                          <a:gd name="connsiteY90" fmla="*/ 555964 h 3370881"/>
                          <a:gd name="connsiteX91" fmla="*/ 1160929 w 2657256"/>
                          <a:gd name="connsiteY91" fmla="*/ 569411 h 3370881"/>
                          <a:gd name="connsiteX92" fmla="*/ 1134035 w 2657256"/>
                          <a:gd name="connsiteY92" fmla="*/ 578376 h 3370881"/>
                          <a:gd name="connsiteX93" fmla="*/ 1111623 w 2657256"/>
                          <a:gd name="connsiteY93" fmla="*/ 587340 h 3370881"/>
                          <a:gd name="connsiteX94" fmla="*/ 1084729 w 2657256"/>
                          <a:gd name="connsiteY94" fmla="*/ 596305 h 3370881"/>
                          <a:gd name="connsiteX95" fmla="*/ 986118 w 2657256"/>
                          <a:gd name="connsiteY95" fmla="*/ 591823 h 3370881"/>
                          <a:gd name="connsiteX96" fmla="*/ 927847 w 2657256"/>
                          <a:gd name="connsiteY96" fmla="*/ 578376 h 3370881"/>
                          <a:gd name="connsiteX97" fmla="*/ 896470 w 2657256"/>
                          <a:gd name="connsiteY97" fmla="*/ 555964 h 3370881"/>
                          <a:gd name="connsiteX98" fmla="*/ 883023 w 2657256"/>
                          <a:gd name="connsiteY98" fmla="*/ 546999 h 3370881"/>
                          <a:gd name="connsiteX99" fmla="*/ 865094 w 2657256"/>
                          <a:gd name="connsiteY99" fmla="*/ 497693 h 3370881"/>
                          <a:gd name="connsiteX100" fmla="*/ 869576 w 2657256"/>
                          <a:gd name="connsiteY100" fmla="*/ 403564 h 3370881"/>
                          <a:gd name="connsiteX101" fmla="*/ 874059 w 2657256"/>
                          <a:gd name="connsiteY101" fmla="*/ 385634 h 3370881"/>
                          <a:gd name="connsiteX102" fmla="*/ 883023 w 2657256"/>
                          <a:gd name="connsiteY102" fmla="*/ 372187 h 3370881"/>
                          <a:gd name="connsiteX103" fmla="*/ 909918 w 2657256"/>
                          <a:gd name="connsiteY103" fmla="*/ 363223 h 3370881"/>
                          <a:gd name="connsiteX104" fmla="*/ 914400 w 2657256"/>
                          <a:gd name="connsiteY104" fmla="*/ 385634 h 3370881"/>
                          <a:gd name="connsiteX105" fmla="*/ 909918 w 2657256"/>
                          <a:gd name="connsiteY105" fmla="*/ 408046 h 3370881"/>
                          <a:gd name="connsiteX106" fmla="*/ 900953 w 2657256"/>
                          <a:gd name="connsiteY106" fmla="*/ 466317 h 3370881"/>
                          <a:gd name="connsiteX107" fmla="*/ 905435 w 2657256"/>
                          <a:gd name="connsiteY107" fmla="*/ 515623 h 3370881"/>
                          <a:gd name="connsiteX108" fmla="*/ 932329 w 2657256"/>
                          <a:gd name="connsiteY108" fmla="*/ 551481 h 3370881"/>
                          <a:gd name="connsiteX109" fmla="*/ 954741 w 2657256"/>
                          <a:gd name="connsiteY109" fmla="*/ 560446 h 3370881"/>
                          <a:gd name="connsiteX110" fmla="*/ 972670 w 2657256"/>
                          <a:gd name="connsiteY110" fmla="*/ 569411 h 3370881"/>
                          <a:gd name="connsiteX111" fmla="*/ 1066800 w 2657256"/>
                          <a:gd name="connsiteY111" fmla="*/ 564929 h 3370881"/>
                          <a:gd name="connsiteX112" fmla="*/ 1111623 w 2657256"/>
                          <a:gd name="connsiteY112" fmla="*/ 551481 h 3370881"/>
                          <a:gd name="connsiteX113" fmla="*/ 1129553 w 2657256"/>
                          <a:gd name="connsiteY113" fmla="*/ 538034 h 3370881"/>
                          <a:gd name="connsiteX114" fmla="*/ 1156447 w 2657256"/>
                          <a:gd name="connsiteY114" fmla="*/ 511140 h 3370881"/>
                          <a:gd name="connsiteX115" fmla="*/ 1160929 w 2657256"/>
                          <a:gd name="connsiteY115" fmla="*/ 493211 h 3370881"/>
                          <a:gd name="connsiteX116" fmla="*/ 1178859 w 2657256"/>
                          <a:gd name="connsiteY116" fmla="*/ 331846 h 3370881"/>
                          <a:gd name="connsiteX117" fmla="*/ 1215315 w 2657256"/>
                          <a:gd name="connsiteY117" fmla="*/ 270289 h 3370881"/>
                          <a:gd name="connsiteX118" fmla="*/ 1214718 w 2657256"/>
                          <a:gd name="connsiteY118" fmla="*/ 367705 h 3370881"/>
                          <a:gd name="connsiteX119" fmla="*/ 1201270 w 2657256"/>
                          <a:gd name="connsiteY119" fmla="*/ 412529 h 3370881"/>
                          <a:gd name="connsiteX120" fmla="*/ 1210235 w 2657256"/>
                          <a:gd name="connsiteY120" fmla="*/ 461834 h 3370881"/>
                          <a:gd name="connsiteX121" fmla="*/ 1214718 w 2657256"/>
                          <a:gd name="connsiteY121" fmla="*/ 475281 h 3370881"/>
                          <a:gd name="connsiteX122" fmla="*/ 1228165 w 2657256"/>
                          <a:gd name="connsiteY122" fmla="*/ 484246 h 3370881"/>
                          <a:gd name="connsiteX123" fmla="*/ 1250576 w 2657256"/>
                          <a:gd name="connsiteY123" fmla="*/ 502176 h 3370881"/>
                          <a:gd name="connsiteX124" fmla="*/ 1317812 w 2657256"/>
                          <a:gd name="connsiteY124" fmla="*/ 497693 h 3370881"/>
                          <a:gd name="connsiteX125" fmla="*/ 1353670 w 2657256"/>
                          <a:gd name="connsiteY125" fmla="*/ 488729 h 3370881"/>
                          <a:gd name="connsiteX126" fmla="*/ 1506070 w 2657256"/>
                          <a:gd name="connsiteY126" fmla="*/ 457352 h 3370881"/>
                          <a:gd name="connsiteX127" fmla="*/ 1550894 w 2657256"/>
                          <a:gd name="connsiteY127" fmla="*/ 430458 h 3370881"/>
                          <a:gd name="connsiteX128" fmla="*/ 1564341 w 2657256"/>
                          <a:gd name="connsiteY128" fmla="*/ 417011 h 3370881"/>
                          <a:gd name="connsiteX129" fmla="*/ 1586753 w 2657256"/>
                          <a:gd name="connsiteY129" fmla="*/ 399081 h 3370881"/>
                          <a:gd name="connsiteX130" fmla="*/ 1595718 w 2657256"/>
                          <a:gd name="connsiteY130" fmla="*/ 381152 h 3370881"/>
                          <a:gd name="connsiteX131" fmla="*/ 1613139 w 2657256"/>
                          <a:gd name="connsiteY131" fmla="*/ 358910 h 3370881"/>
                          <a:gd name="connsiteX132" fmla="*/ 1620066 w 2657256"/>
                          <a:gd name="connsiteY132" fmla="*/ 291047 h 3370881"/>
                          <a:gd name="connsiteX133" fmla="*/ 1604852 w 2657256"/>
                          <a:gd name="connsiteY133" fmla="*/ 236279 h 3370881"/>
                          <a:gd name="connsiteX134" fmla="*/ 1537447 w 2657256"/>
                          <a:gd name="connsiteY134" fmla="*/ 188411 h 3370881"/>
                          <a:gd name="connsiteX135" fmla="*/ 1613647 w 2657256"/>
                          <a:gd name="connsiteY135" fmla="*/ 399081 h 3370881"/>
                          <a:gd name="connsiteX136" fmla="*/ 1627094 w 2657256"/>
                          <a:gd name="connsiteY136" fmla="*/ 417011 h 3370881"/>
                          <a:gd name="connsiteX137" fmla="*/ 1658470 w 2657256"/>
                          <a:gd name="connsiteY137" fmla="*/ 412529 h 3370881"/>
                          <a:gd name="connsiteX138" fmla="*/ 1685365 w 2657256"/>
                          <a:gd name="connsiteY138" fmla="*/ 390117 h 3370881"/>
                          <a:gd name="connsiteX139" fmla="*/ 1694329 w 2657256"/>
                          <a:gd name="connsiteY139" fmla="*/ 376670 h 3370881"/>
                          <a:gd name="connsiteX140" fmla="*/ 1734670 w 2657256"/>
                          <a:gd name="connsiteY140" fmla="*/ 354258 h 3370881"/>
                          <a:gd name="connsiteX141" fmla="*/ 1743635 w 2657256"/>
                          <a:gd name="connsiteY141" fmla="*/ 340811 h 3370881"/>
                          <a:gd name="connsiteX142" fmla="*/ 1757082 w 2657256"/>
                          <a:gd name="connsiteY142" fmla="*/ 336329 h 3370881"/>
                          <a:gd name="connsiteX143" fmla="*/ 1843909 w 2657256"/>
                          <a:gd name="connsiteY143" fmla="*/ 262341 h 3370881"/>
                          <a:gd name="connsiteX144" fmla="*/ 1874221 w 2657256"/>
                          <a:gd name="connsiteY144" fmla="*/ 202194 h 3370881"/>
                          <a:gd name="connsiteX145" fmla="*/ 1828094 w 2657256"/>
                          <a:gd name="connsiteY145" fmla="*/ 136767 h 3370881"/>
                          <a:gd name="connsiteX146" fmla="*/ 1772023 w 2657256"/>
                          <a:gd name="connsiteY146" fmla="*/ 77249 h 3370881"/>
                          <a:gd name="connsiteX147" fmla="*/ 1948888 w 2657256"/>
                          <a:gd name="connsiteY147" fmla="*/ 178018 h 3370881"/>
                          <a:gd name="connsiteX148" fmla="*/ 1952362 w 2657256"/>
                          <a:gd name="connsiteY148" fmla="*/ 254265 h 3370881"/>
                          <a:gd name="connsiteX149" fmla="*/ 1874221 w 2657256"/>
                          <a:gd name="connsiteY149" fmla="*/ 318698 h 3370881"/>
                          <a:gd name="connsiteX150" fmla="*/ 1788459 w 2657256"/>
                          <a:gd name="connsiteY150" fmla="*/ 367705 h 3370881"/>
                          <a:gd name="connsiteX151" fmla="*/ 1761565 w 2657256"/>
                          <a:gd name="connsiteY151" fmla="*/ 390117 h 3370881"/>
                          <a:gd name="connsiteX152" fmla="*/ 1783976 w 2657256"/>
                          <a:gd name="connsiteY152" fmla="*/ 399081 h 3370881"/>
                          <a:gd name="connsiteX153" fmla="*/ 1878106 w 2657256"/>
                          <a:gd name="connsiteY153" fmla="*/ 390117 h 3370881"/>
                          <a:gd name="connsiteX154" fmla="*/ 1891553 w 2657256"/>
                          <a:gd name="connsiteY154" fmla="*/ 381152 h 3370881"/>
                          <a:gd name="connsiteX155" fmla="*/ 1918447 w 2657256"/>
                          <a:gd name="connsiteY155" fmla="*/ 372187 h 3370881"/>
                          <a:gd name="connsiteX156" fmla="*/ 1940859 w 2657256"/>
                          <a:gd name="connsiteY156" fmla="*/ 358740 h 3370881"/>
                          <a:gd name="connsiteX157" fmla="*/ 1954306 w 2657256"/>
                          <a:gd name="connsiteY157" fmla="*/ 354258 h 3370881"/>
                          <a:gd name="connsiteX158" fmla="*/ 2103145 w 2657256"/>
                          <a:gd name="connsiteY158" fmla="*/ 202207 h 3370881"/>
                          <a:gd name="connsiteX159" fmla="*/ 2064254 w 2657256"/>
                          <a:gd name="connsiteY159" fmla="*/ 20406 h 3370881"/>
                          <a:gd name="connsiteX160" fmla="*/ 2169347 w 2657256"/>
                          <a:gd name="connsiteY160" fmla="*/ 104479 h 3370881"/>
                          <a:gd name="connsiteX161" fmla="*/ 2183354 w 2657256"/>
                          <a:gd name="connsiteY161" fmla="*/ 192893 h 3370881"/>
                          <a:gd name="connsiteX162" fmla="*/ 2170300 w 2657256"/>
                          <a:gd name="connsiteY162" fmla="*/ 271231 h 3370881"/>
                          <a:gd name="connsiteX163" fmla="*/ 2096795 w 2657256"/>
                          <a:gd name="connsiteY163" fmla="*/ 316507 h 3370881"/>
                          <a:gd name="connsiteX164" fmla="*/ 1999129 w 2657256"/>
                          <a:gd name="connsiteY164" fmla="*/ 358740 h 3370881"/>
                          <a:gd name="connsiteX165" fmla="*/ 1994647 w 2657256"/>
                          <a:gd name="connsiteY165" fmla="*/ 372187 h 3370881"/>
                          <a:gd name="connsiteX166" fmla="*/ 2039470 w 2657256"/>
                          <a:gd name="connsiteY166" fmla="*/ 390117 h 3370881"/>
                          <a:gd name="connsiteX167" fmla="*/ 2115670 w 2657256"/>
                          <a:gd name="connsiteY167" fmla="*/ 390117 h 3370881"/>
                          <a:gd name="connsiteX168" fmla="*/ 2160494 w 2657256"/>
                          <a:gd name="connsiteY168" fmla="*/ 376670 h 3370881"/>
                          <a:gd name="connsiteX169" fmla="*/ 2191870 w 2657256"/>
                          <a:gd name="connsiteY169" fmla="*/ 363223 h 3370881"/>
                          <a:gd name="connsiteX170" fmla="*/ 2205318 w 2657256"/>
                          <a:gd name="connsiteY170" fmla="*/ 358740 h 3370881"/>
                          <a:gd name="connsiteX171" fmla="*/ 2232212 w 2657256"/>
                          <a:gd name="connsiteY171" fmla="*/ 340811 h 3370881"/>
                          <a:gd name="connsiteX172" fmla="*/ 2312894 w 2657256"/>
                          <a:gd name="connsiteY172" fmla="*/ 183929 h 3370881"/>
                          <a:gd name="connsiteX173" fmla="*/ 2339788 w 2657256"/>
                          <a:gd name="connsiteY173" fmla="*/ 151 h 3370881"/>
                          <a:gd name="connsiteX174" fmla="*/ 2357718 w 2657256"/>
                          <a:gd name="connsiteY174" fmla="*/ 215305 h 3370881"/>
                          <a:gd name="connsiteX175" fmla="*/ 2308598 w 2657256"/>
                          <a:gd name="connsiteY175" fmla="*/ 319520 h 3370881"/>
                          <a:gd name="connsiteX176" fmla="*/ 2245659 w 2657256"/>
                          <a:gd name="connsiteY176" fmla="*/ 390117 h 3370881"/>
                          <a:gd name="connsiteX177" fmla="*/ 2254623 w 2657256"/>
                          <a:gd name="connsiteY177" fmla="*/ 403564 h 3370881"/>
                          <a:gd name="connsiteX178" fmla="*/ 2353235 w 2657256"/>
                          <a:gd name="connsiteY178" fmla="*/ 399081 h 3370881"/>
                          <a:gd name="connsiteX179" fmla="*/ 2366682 w 2657256"/>
                          <a:gd name="connsiteY179" fmla="*/ 394599 h 3370881"/>
                          <a:gd name="connsiteX180" fmla="*/ 2389094 w 2657256"/>
                          <a:gd name="connsiteY180" fmla="*/ 390117 h 3370881"/>
                          <a:gd name="connsiteX181" fmla="*/ 2424953 w 2657256"/>
                          <a:gd name="connsiteY181" fmla="*/ 367705 h 3370881"/>
                          <a:gd name="connsiteX182" fmla="*/ 2528047 w 2657256"/>
                          <a:gd name="connsiteY182" fmla="*/ 292700 h 3370881"/>
                          <a:gd name="connsiteX183" fmla="*/ 2541495 w 2657256"/>
                          <a:gd name="connsiteY183" fmla="*/ 62906 h 3370881"/>
                          <a:gd name="connsiteX184" fmla="*/ 2591304 w 2657256"/>
                          <a:gd name="connsiteY184" fmla="*/ 214081 h 3370881"/>
                          <a:gd name="connsiteX185" fmla="*/ 2612315 w 2657256"/>
                          <a:gd name="connsiteY185" fmla="*/ 290907 h 3370881"/>
                          <a:gd name="connsiteX186" fmla="*/ 2650863 w 2657256"/>
                          <a:gd name="connsiteY186" fmla="*/ 344994 h 3370881"/>
                          <a:gd name="connsiteX187" fmla="*/ 2465294 w 2657256"/>
                          <a:gd name="connsiteY187" fmla="*/ 399081 h 3370881"/>
                          <a:gd name="connsiteX188" fmla="*/ 2442882 w 2657256"/>
                          <a:gd name="connsiteY188" fmla="*/ 403564 h 3370881"/>
                          <a:gd name="connsiteX189" fmla="*/ 2398059 w 2657256"/>
                          <a:gd name="connsiteY189" fmla="*/ 417011 h 3370881"/>
                          <a:gd name="connsiteX190" fmla="*/ 2375647 w 2657256"/>
                          <a:gd name="connsiteY190" fmla="*/ 425976 h 3370881"/>
                          <a:gd name="connsiteX191" fmla="*/ 2357718 w 2657256"/>
                          <a:gd name="connsiteY191" fmla="*/ 430458 h 3370881"/>
                          <a:gd name="connsiteX192" fmla="*/ 2344270 w 2657256"/>
                          <a:gd name="connsiteY192" fmla="*/ 461834 h 3370881"/>
                          <a:gd name="connsiteX193" fmla="*/ 2353235 w 2657256"/>
                          <a:gd name="connsiteY193" fmla="*/ 502176 h 3370881"/>
                          <a:gd name="connsiteX194" fmla="*/ 2362200 w 2657256"/>
                          <a:gd name="connsiteY194" fmla="*/ 515623 h 3370881"/>
                          <a:gd name="connsiteX195" fmla="*/ 2344270 w 2657256"/>
                          <a:gd name="connsiteY195" fmla="*/ 587340 h 3370881"/>
                          <a:gd name="connsiteX196" fmla="*/ 2321859 w 2657256"/>
                          <a:gd name="connsiteY196" fmla="*/ 614234 h 3370881"/>
                          <a:gd name="connsiteX197" fmla="*/ 2308412 w 2657256"/>
                          <a:gd name="connsiteY197" fmla="*/ 636646 h 3370881"/>
                          <a:gd name="connsiteX198" fmla="*/ 2281518 w 2657256"/>
                          <a:gd name="connsiteY198" fmla="*/ 641129 h 3370881"/>
                          <a:gd name="connsiteX199" fmla="*/ 2259106 w 2657256"/>
                          <a:gd name="connsiteY199" fmla="*/ 636646 h 3370881"/>
                          <a:gd name="connsiteX200" fmla="*/ 2277035 w 2657256"/>
                          <a:gd name="connsiteY200" fmla="*/ 578376 h 3370881"/>
                          <a:gd name="connsiteX201" fmla="*/ 2290482 w 2657256"/>
                          <a:gd name="connsiteY201" fmla="*/ 542517 h 3370881"/>
                          <a:gd name="connsiteX202" fmla="*/ 2286000 w 2657256"/>
                          <a:gd name="connsiteY202" fmla="*/ 506658 h 3370881"/>
                          <a:gd name="connsiteX203" fmla="*/ 2245659 w 2657256"/>
                          <a:gd name="connsiteY203" fmla="*/ 448387 h 3370881"/>
                          <a:gd name="connsiteX204" fmla="*/ 2200835 w 2657256"/>
                          <a:gd name="connsiteY204" fmla="*/ 430458 h 3370881"/>
                          <a:gd name="connsiteX205" fmla="*/ 2169459 w 2657256"/>
                          <a:gd name="connsiteY205" fmla="*/ 425976 h 3370881"/>
                          <a:gd name="connsiteX206" fmla="*/ 2102223 w 2657256"/>
                          <a:gd name="connsiteY206" fmla="*/ 430458 h 3370881"/>
                          <a:gd name="connsiteX207" fmla="*/ 2084294 w 2657256"/>
                          <a:gd name="connsiteY207" fmla="*/ 439423 h 3370881"/>
                          <a:gd name="connsiteX208" fmla="*/ 2070847 w 2657256"/>
                          <a:gd name="connsiteY208" fmla="*/ 443905 h 3370881"/>
                          <a:gd name="connsiteX209" fmla="*/ 2061882 w 2657256"/>
                          <a:gd name="connsiteY209" fmla="*/ 461834 h 3370881"/>
                          <a:gd name="connsiteX210" fmla="*/ 2034988 w 2657256"/>
                          <a:gd name="connsiteY210" fmla="*/ 475281 h 3370881"/>
                          <a:gd name="connsiteX211" fmla="*/ 1783976 w 2657256"/>
                          <a:gd name="connsiteY211" fmla="*/ 479764 h 3370881"/>
                          <a:gd name="connsiteX212" fmla="*/ 1766047 w 2657256"/>
                          <a:gd name="connsiteY212" fmla="*/ 488729 h 3370881"/>
                          <a:gd name="connsiteX213" fmla="*/ 1703294 w 2657256"/>
                          <a:gd name="connsiteY213" fmla="*/ 506658 h 3370881"/>
                          <a:gd name="connsiteX214" fmla="*/ 1689847 w 2657256"/>
                          <a:gd name="connsiteY214" fmla="*/ 511140 h 3370881"/>
                          <a:gd name="connsiteX215" fmla="*/ 1676400 w 2657256"/>
                          <a:gd name="connsiteY215" fmla="*/ 520105 h 3370881"/>
                          <a:gd name="connsiteX216" fmla="*/ 1649506 w 2657256"/>
                          <a:gd name="connsiteY216" fmla="*/ 529070 h 3370881"/>
                          <a:gd name="connsiteX217" fmla="*/ 1636059 w 2657256"/>
                          <a:gd name="connsiteY217" fmla="*/ 538034 h 3370881"/>
                          <a:gd name="connsiteX218" fmla="*/ 1622612 w 2657256"/>
                          <a:gd name="connsiteY218" fmla="*/ 551481 h 3370881"/>
                          <a:gd name="connsiteX219" fmla="*/ 1609165 w 2657256"/>
                          <a:gd name="connsiteY219" fmla="*/ 555964 h 3370881"/>
                          <a:gd name="connsiteX220" fmla="*/ 1577788 w 2657256"/>
                          <a:gd name="connsiteY220" fmla="*/ 587340 h 3370881"/>
                          <a:gd name="connsiteX221" fmla="*/ 1568823 w 2657256"/>
                          <a:gd name="connsiteY221" fmla="*/ 600787 h 3370881"/>
                          <a:gd name="connsiteX222" fmla="*/ 1555376 w 2657256"/>
                          <a:gd name="connsiteY222" fmla="*/ 614234 h 3370881"/>
                          <a:gd name="connsiteX223" fmla="*/ 1524000 w 2657256"/>
                          <a:gd name="connsiteY223" fmla="*/ 654576 h 3370881"/>
                          <a:gd name="connsiteX224" fmla="*/ 1519518 w 2657256"/>
                          <a:gd name="connsiteY224" fmla="*/ 668023 h 3370881"/>
                          <a:gd name="connsiteX225" fmla="*/ 1528482 w 2657256"/>
                          <a:gd name="connsiteY225" fmla="*/ 708364 h 3370881"/>
                          <a:gd name="connsiteX226" fmla="*/ 1537447 w 2657256"/>
                          <a:gd name="connsiteY226" fmla="*/ 721811 h 3370881"/>
                          <a:gd name="connsiteX227" fmla="*/ 1568823 w 2657256"/>
                          <a:gd name="connsiteY227" fmla="*/ 712846 h 3370881"/>
                          <a:gd name="connsiteX228" fmla="*/ 1600200 w 2657256"/>
                          <a:gd name="connsiteY228" fmla="*/ 712846 h 3370881"/>
                          <a:gd name="connsiteX229" fmla="*/ 1631576 w 2657256"/>
                          <a:gd name="connsiteY229" fmla="*/ 690434 h 3370881"/>
                          <a:gd name="connsiteX230" fmla="*/ 1645023 w 2657256"/>
                          <a:gd name="connsiteY230" fmla="*/ 676987 h 3370881"/>
                          <a:gd name="connsiteX231" fmla="*/ 1685365 w 2657256"/>
                          <a:gd name="connsiteY231" fmla="*/ 645611 h 3370881"/>
                          <a:gd name="connsiteX232" fmla="*/ 1716741 w 2657256"/>
                          <a:gd name="connsiteY232" fmla="*/ 614234 h 3370881"/>
                          <a:gd name="connsiteX233" fmla="*/ 1748118 w 2657256"/>
                          <a:gd name="connsiteY233" fmla="*/ 596305 h 3370881"/>
                          <a:gd name="connsiteX234" fmla="*/ 1761565 w 2657256"/>
                          <a:gd name="connsiteY234" fmla="*/ 591823 h 3370881"/>
                          <a:gd name="connsiteX235" fmla="*/ 1779494 w 2657256"/>
                          <a:gd name="connsiteY235" fmla="*/ 582858 h 3370881"/>
                          <a:gd name="connsiteX236" fmla="*/ 1815353 w 2657256"/>
                          <a:gd name="connsiteY236" fmla="*/ 573893 h 3370881"/>
                          <a:gd name="connsiteX237" fmla="*/ 2030506 w 2657256"/>
                          <a:gd name="connsiteY237" fmla="*/ 578376 h 3370881"/>
                          <a:gd name="connsiteX238" fmla="*/ 2017059 w 2657256"/>
                          <a:gd name="connsiteY238" fmla="*/ 600787 h 3370881"/>
                          <a:gd name="connsiteX239" fmla="*/ 1981200 w 2657256"/>
                          <a:gd name="connsiteY239" fmla="*/ 636646 h 3370881"/>
                          <a:gd name="connsiteX240" fmla="*/ 1967753 w 2657256"/>
                          <a:gd name="connsiteY240" fmla="*/ 650093 h 3370881"/>
                          <a:gd name="connsiteX241" fmla="*/ 1936376 w 2657256"/>
                          <a:gd name="connsiteY241" fmla="*/ 690434 h 3370881"/>
                          <a:gd name="connsiteX242" fmla="*/ 1905000 w 2657256"/>
                          <a:gd name="connsiteY242" fmla="*/ 717329 h 3370881"/>
                          <a:gd name="connsiteX243" fmla="*/ 1860176 w 2657256"/>
                          <a:gd name="connsiteY243" fmla="*/ 735258 h 3370881"/>
                          <a:gd name="connsiteX244" fmla="*/ 1788459 w 2657256"/>
                          <a:gd name="connsiteY244" fmla="*/ 744223 h 3370881"/>
                          <a:gd name="connsiteX245" fmla="*/ 1846729 w 2657256"/>
                          <a:gd name="connsiteY245" fmla="*/ 802493 h 3370881"/>
                          <a:gd name="connsiteX246" fmla="*/ 1913965 w 2657256"/>
                          <a:gd name="connsiteY246" fmla="*/ 829387 h 3370881"/>
                          <a:gd name="connsiteX247" fmla="*/ 1922929 w 2657256"/>
                          <a:gd name="connsiteY247" fmla="*/ 842834 h 3370881"/>
                          <a:gd name="connsiteX248" fmla="*/ 1967753 w 2657256"/>
                          <a:gd name="connsiteY248" fmla="*/ 883176 h 3370881"/>
                          <a:gd name="connsiteX249" fmla="*/ 1981200 w 2657256"/>
                          <a:gd name="connsiteY249" fmla="*/ 896623 h 3370881"/>
                          <a:gd name="connsiteX250" fmla="*/ 1994647 w 2657256"/>
                          <a:gd name="connsiteY250" fmla="*/ 905587 h 3370881"/>
                          <a:gd name="connsiteX251" fmla="*/ 2021541 w 2657256"/>
                          <a:gd name="connsiteY251" fmla="*/ 927999 h 3370881"/>
                          <a:gd name="connsiteX252" fmla="*/ 2030506 w 2657256"/>
                          <a:gd name="connsiteY252" fmla="*/ 941446 h 3370881"/>
                          <a:gd name="connsiteX253" fmla="*/ 2057400 w 2657256"/>
                          <a:gd name="connsiteY253" fmla="*/ 968340 h 3370881"/>
                          <a:gd name="connsiteX254" fmla="*/ 2088776 w 2657256"/>
                          <a:gd name="connsiteY254" fmla="*/ 1013164 h 3370881"/>
                          <a:gd name="connsiteX255" fmla="*/ 2115670 w 2657256"/>
                          <a:gd name="connsiteY255" fmla="*/ 1057987 h 3370881"/>
                          <a:gd name="connsiteX256" fmla="*/ 2120153 w 2657256"/>
                          <a:gd name="connsiteY256" fmla="*/ 1089364 h 3370881"/>
                          <a:gd name="connsiteX257" fmla="*/ 2138082 w 2657256"/>
                          <a:gd name="connsiteY257" fmla="*/ 1143152 h 3370881"/>
                          <a:gd name="connsiteX258" fmla="*/ 2147047 w 2657256"/>
                          <a:gd name="connsiteY258" fmla="*/ 1196940 h 3370881"/>
                          <a:gd name="connsiteX259" fmla="*/ 2151529 w 2657256"/>
                          <a:gd name="connsiteY259" fmla="*/ 1210387 h 3370881"/>
                          <a:gd name="connsiteX260" fmla="*/ 2156012 w 2657256"/>
                          <a:gd name="connsiteY260" fmla="*/ 1228317 h 3370881"/>
                          <a:gd name="connsiteX261" fmla="*/ 2173941 w 2657256"/>
                          <a:gd name="connsiteY261" fmla="*/ 1295552 h 3370881"/>
                          <a:gd name="connsiteX262" fmla="*/ 2182906 w 2657256"/>
                          <a:gd name="connsiteY262" fmla="*/ 1313481 h 3370881"/>
                          <a:gd name="connsiteX263" fmla="*/ 2187388 w 2657256"/>
                          <a:gd name="connsiteY263" fmla="*/ 1331411 h 3370881"/>
                          <a:gd name="connsiteX264" fmla="*/ 2214282 w 2657256"/>
                          <a:gd name="connsiteY264" fmla="*/ 1385199 h 3370881"/>
                          <a:gd name="connsiteX265" fmla="*/ 2218765 w 2657256"/>
                          <a:gd name="connsiteY265" fmla="*/ 1403129 h 3370881"/>
                          <a:gd name="connsiteX266" fmla="*/ 2223247 w 2657256"/>
                          <a:gd name="connsiteY266" fmla="*/ 1430023 h 3370881"/>
                          <a:gd name="connsiteX267" fmla="*/ 2236694 w 2657256"/>
                          <a:gd name="connsiteY267" fmla="*/ 1456917 h 3370881"/>
                          <a:gd name="connsiteX268" fmla="*/ 2249794 w 2657256"/>
                          <a:gd name="connsiteY268" fmla="*/ 1524624 h 3370881"/>
                          <a:gd name="connsiteX269" fmla="*/ 2241176 w 2657256"/>
                          <a:gd name="connsiteY269" fmla="*/ 1577940 h 3370881"/>
                          <a:gd name="connsiteX270" fmla="*/ 2245659 w 2657256"/>
                          <a:gd name="connsiteY270" fmla="*/ 1595870 h 3370881"/>
                          <a:gd name="connsiteX271" fmla="*/ 2249634 w 2657256"/>
                          <a:gd name="connsiteY271" fmla="*/ 1685855 h 3370881"/>
                          <a:gd name="connsiteX272" fmla="*/ 2227729 w 2657256"/>
                          <a:gd name="connsiteY272" fmla="*/ 1716893 h 3370881"/>
                          <a:gd name="connsiteX273" fmla="*/ 2240500 w 2657256"/>
                          <a:gd name="connsiteY273" fmla="*/ 1674269 h 3370881"/>
                          <a:gd name="connsiteX274" fmla="*/ 2235341 w 2657256"/>
                          <a:gd name="connsiteY274" fmla="*/ 1788611 h 3370881"/>
                          <a:gd name="connsiteX275" fmla="*/ 2230689 w 2657256"/>
                          <a:gd name="connsiteY275" fmla="*/ 1823963 h 3370881"/>
                          <a:gd name="connsiteX276" fmla="*/ 2226207 w 2657256"/>
                          <a:gd name="connsiteY276" fmla="*/ 1824470 h 3370881"/>
                          <a:gd name="connsiteX277" fmla="*/ 2208278 w 2657256"/>
                          <a:gd name="connsiteY277" fmla="*/ 1869293 h 3370881"/>
                          <a:gd name="connsiteX278" fmla="*/ 2195168 w 2657256"/>
                          <a:gd name="connsiteY278" fmla="*/ 1882740 h 3370881"/>
                          <a:gd name="connsiteX279" fmla="*/ 2203458 w 2657256"/>
                          <a:gd name="connsiteY279" fmla="*/ 1918938 h 3370881"/>
                          <a:gd name="connsiteX280" fmla="*/ 2204134 w 2657256"/>
                          <a:gd name="connsiteY280" fmla="*/ 1949806 h 3370881"/>
                          <a:gd name="connsiteX281" fmla="*/ 2226545 w 2657256"/>
                          <a:gd name="connsiteY281" fmla="*/ 1954627 h 3370881"/>
                          <a:gd name="connsiteX282" fmla="*/ 2241176 w 2657256"/>
                          <a:gd name="connsiteY282" fmla="*/ 2012729 h 3370881"/>
                          <a:gd name="connsiteX283" fmla="*/ 2263588 w 2657256"/>
                          <a:gd name="connsiteY283" fmla="*/ 2057552 h 3370881"/>
                          <a:gd name="connsiteX284" fmla="*/ 2286000 w 2657256"/>
                          <a:gd name="connsiteY284" fmla="*/ 2084446 h 3370881"/>
                          <a:gd name="connsiteX285" fmla="*/ 2299447 w 2657256"/>
                          <a:gd name="connsiteY285" fmla="*/ 2124787 h 3370881"/>
                          <a:gd name="connsiteX286" fmla="*/ 2321859 w 2657256"/>
                          <a:gd name="connsiteY286" fmla="*/ 2151681 h 3370881"/>
                          <a:gd name="connsiteX287" fmla="*/ 2344270 w 2657256"/>
                          <a:gd name="connsiteY287" fmla="*/ 2205470 h 3370881"/>
                          <a:gd name="connsiteX288" fmla="*/ 2348753 w 2657256"/>
                          <a:gd name="connsiteY288" fmla="*/ 2223399 h 3370881"/>
                          <a:gd name="connsiteX289" fmla="*/ 2366682 w 2657256"/>
                          <a:gd name="connsiteY289" fmla="*/ 2263740 h 3370881"/>
                          <a:gd name="connsiteX290" fmla="*/ 2375647 w 2657256"/>
                          <a:gd name="connsiteY290" fmla="*/ 2286152 h 3370881"/>
                          <a:gd name="connsiteX291" fmla="*/ 2380129 w 2657256"/>
                          <a:gd name="connsiteY291" fmla="*/ 2308564 h 3370881"/>
                          <a:gd name="connsiteX292" fmla="*/ 2389094 w 2657256"/>
                          <a:gd name="connsiteY292" fmla="*/ 2335458 h 3370881"/>
                          <a:gd name="connsiteX293" fmla="*/ 2393576 w 2657256"/>
                          <a:gd name="connsiteY293" fmla="*/ 2380281 h 3370881"/>
                          <a:gd name="connsiteX294" fmla="*/ 2398059 w 2657256"/>
                          <a:gd name="connsiteY294" fmla="*/ 2393729 h 3370881"/>
                          <a:gd name="connsiteX295" fmla="*/ 2419794 w 2657256"/>
                          <a:gd name="connsiteY295" fmla="*/ 2447517 h 3370881"/>
                          <a:gd name="connsiteX296" fmla="*/ 2427343 w 2657256"/>
                          <a:gd name="connsiteY296" fmla="*/ 2564058 h 3370881"/>
                          <a:gd name="connsiteX297" fmla="*/ 2389094 w 2657256"/>
                          <a:gd name="connsiteY297" fmla="*/ 2837481 h 3370881"/>
                          <a:gd name="connsiteX298" fmla="*/ 2380129 w 2657256"/>
                          <a:gd name="connsiteY298" fmla="*/ 2859893 h 3370881"/>
                          <a:gd name="connsiteX299" fmla="*/ 2357718 w 2657256"/>
                          <a:gd name="connsiteY299" fmla="*/ 2913681 h 3370881"/>
                          <a:gd name="connsiteX300" fmla="*/ 2348753 w 2657256"/>
                          <a:gd name="connsiteY300" fmla="*/ 2936093 h 3370881"/>
                          <a:gd name="connsiteX301" fmla="*/ 2339788 w 2657256"/>
                          <a:gd name="connsiteY301" fmla="*/ 2971952 h 3370881"/>
                          <a:gd name="connsiteX302" fmla="*/ 2326341 w 2657256"/>
                          <a:gd name="connsiteY302" fmla="*/ 2994364 h 3370881"/>
                          <a:gd name="connsiteX303" fmla="*/ 2317376 w 2657256"/>
                          <a:gd name="connsiteY303" fmla="*/ 3025740 h 3370881"/>
                          <a:gd name="connsiteX304" fmla="*/ 2303929 w 2657256"/>
                          <a:gd name="connsiteY304" fmla="*/ 3048152 h 3370881"/>
                          <a:gd name="connsiteX305" fmla="*/ 2290482 w 2657256"/>
                          <a:gd name="connsiteY305" fmla="*/ 3079529 h 3370881"/>
                          <a:gd name="connsiteX306" fmla="*/ 2272553 w 2657256"/>
                          <a:gd name="connsiteY306" fmla="*/ 3084011 h 3370881"/>
                          <a:gd name="connsiteX307" fmla="*/ 2259106 w 2657256"/>
                          <a:gd name="connsiteY307" fmla="*/ 3088493 h 3370881"/>
                          <a:gd name="connsiteX308" fmla="*/ 2241176 w 2657256"/>
                          <a:gd name="connsiteY308" fmla="*/ 3092976 h 3370881"/>
                          <a:gd name="connsiteX309" fmla="*/ 2209800 w 2657256"/>
                          <a:gd name="connsiteY309" fmla="*/ 3101940 h 3370881"/>
                          <a:gd name="connsiteX310" fmla="*/ 2205318 w 2657256"/>
                          <a:gd name="connsiteY310" fmla="*/ 3039187 h 3370881"/>
                          <a:gd name="connsiteX311" fmla="*/ 2218765 w 2657256"/>
                          <a:gd name="connsiteY311" fmla="*/ 3021258 h 3370881"/>
                          <a:gd name="connsiteX312" fmla="*/ 2245659 w 2657256"/>
                          <a:gd name="connsiteY312" fmla="*/ 2971952 h 3370881"/>
                          <a:gd name="connsiteX313" fmla="*/ 2268070 w 2657256"/>
                          <a:gd name="connsiteY313" fmla="*/ 2945058 h 3370881"/>
                          <a:gd name="connsiteX314" fmla="*/ 2298550 w 2657256"/>
                          <a:gd name="connsiteY314" fmla="*/ 2568540 h 3370881"/>
                          <a:gd name="connsiteX315" fmla="*/ 2284986 w 2657256"/>
                          <a:gd name="connsiteY315" fmla="*/ 2532681 h 3370881"/>
                          <a:gd name="connsiteX316" fmla="*/ 2293273 w 2657256"/>
                          <a:gd name="connsiteY316" fmla="*/ 2496653 h 3370881"/>
                          <a:gd name="connsiteX317" fmla="*/ 2278152 w 2657256"/>
                          <a:gd name="connsiteY317" fmla="*/ 2475178 h 3370881"/>
                          <a:gd name="connsiteX318" fmla="*/ 2245659 w 2657256"/>
                          <a:gd name="connsiteY318" fmla="*/ 2389247 h 3370881"/>
                          <a:gd name="connsiteX319" fmla="*/ 2195507 w 2657256"/>
                          <a:gd name="connsiteY319" fmla="*/ 2241328 h 3370881"/>
                          <a:gd name="connsiteX320" fmla="*/ 2083786 w 2657256"/>
                          <a:gd name="connsiteY320" fmla="*/ 2040300 h 3370881"/>
                          <a:gd name="connsiteX321" fmla="*/ 2048773 w 2657256"/>
                          <a:gd name="connsiteY321" fmla="*/ 2017971 h 3370881"/>
                          <a:gd name="connsiteX322" fmla="*/ 2074314 w 2657256"/>
                          <a:gd name="connsiteY322" fmla="*/ 2011967 h 3370881"/>
                          <a:gd name="connsiteX323" fmla="*/ 2034988 w 2657256"/>
                          <a:gd name="connsiteY323" fmla="*/ 2003764 h 3370881"/>
                          <a:gd name="connsiteX324" fmla="*/ 2026023 w 2657256"/>
                          <a:gd name="connsiteY324" fmla="*/ 2026176 h 3370881"/>
                          <a:gd name="connsiteX325" fmla="*/ 2021541 w 2657256"/>
                          <a:gd name="connsiteY325" fmla="*/ 2039623 h 3370881"/>
                          <a:gd name="connsiteX326" fmla="*/ 1999129 w 2657256"/>
                          <a:gd name="connsiteY326" fmla="*/ 2053070 h 3370881"/>
                          <a:gd name="connsiteX327" fmla="*/ 1990165 w 2657256"/>
                          <a:gd name="connsiteY327" fmla="*/ 2070999 h 3370881"/>
                          <a:gd name="connsiteX328" fmla="*/ 1967753 w 2657256"/>
                          <a:gd name="connsiteY328" fmla="*/ 2106858 h 3370881"/>
                          <a:gd name="connsiteX329" fmla="*/ 1981200 w 2657256"/>
                          <a:gd name="connsiteY329" fmla="*/ 2223399 h 3370881"/>
                          <a:gd name="connsiteX330" fmla="*/ 1994647 w 2657256"/>
                          <a:gd name="connsiteY330" fmla="*/ 2254776 h 3370881"/>
                          <a:gd name="connsiteX331" fmla="*/ 2003612 w 2657256"/>
                          <a:gd name="connsiteY331" fmla="*/ 2272705 h 3370881"/>
                          <a:gd name="connsiteX332" fmla="*/ 2026023 w 2657256"/>
                          <a:gd name="connsiteY332" fmla="*/ 2304081 h 3370881"/>
                          <a:gd name="connsiteX333" fmla="*/ 2043953 w 2657256"/>
                          <a:gd name="connsiteY333" fmla="*/ 2348905 h 3370881"/>
                          <a:gd name="connsiteX334" fmla="*/ 2061882 w 2657256"/>
                          <a:gd name="connsiteY334" fmla="*/ 2371317 h 3370881"/>
                          <a:gd name="connsiteX335" fmla="*/ 2088776 w 2657256"/>
                          <a:gd name="connsiteY335" fmla="*/ 2434070 h 3370881"/>
                          <a:gd name="connsiteX336" fmla="*/ 2102223 w 2657256"/>
                          <a:gd name="connsiteY336" fmla="*/ 2465446 h 3370881"/>
                          <a:gd name="connsiteX337" fmla="*/ 2106706 w 2657256"/>
                          <a:gd name="connsiteY337" fmla="*/ 2496823 h 3370881"/>
                          <a:gd name="connsiteX338" fmla="*/ 2124635 w 2657256"/>
                          <a:gd name="connsiteY338" fmla="*/ 2559576 h 3370881"/>
                          <a:gd name="connsiteX339" fmla="*/ 2138082 w 2657256"/>
                          <a:gd name="connsiteY339" fmla="*/ 2649223 h 3370881"/>
                          <a:gd name="connsiteX340" fmla="*/ 2147047 w 2657256"/>
                          <a:gd name="connsiteY340" fmla="*/ 2685081 h 3370881"/>
                          <a:gd name="connsiteX341" fmla="*/ 2151529 w 2657256"/>
                          <a:gd name="connsiteY341" fmla="*/ 2716458 h 3370881"/>
                          <a:gd name="connsiteX342" fmla="*/ 2160494 w 2657256"/>
                          <a:gd name="connsiteY342" fmla="*/ 2770246 h 3370881"/>
                          <a:gd name="connsiteX343" fmla="*/ 2156012 w 2657256"/>
                          <a:gd name="connsiteY343" fmla="*/ 2962987 h 3370881"/>
                          <a:gd name="connsiteX344" fmla="*/ 2138082 w 2657256"/>
                          <a:gd name="connsiteY344" fmla="*/ 3043670 h 3370881"/>
                          <a:gd name="connsiteX345" fmla="*/ 2133600 w 2657256"/>
                          <a:gd name="connsiteY345" fmla="*/ 3061599 h 3370881"/>
                          <a:gd name="connsiteX346" fmla="*/ 2120153 w 2657256"/>
                          <a:gd name="connsiteY346" fmla="*/ 3079529 h 3370881"/>
                          <a:gd name="connsiteX347" fmla="*/ 2111188 w 2657256"/>
                          <a:gd name="connsiteY347" fmla="*/ 3106423 h 3370881"/>
                          <a:gd name="connsiteX348" fmla="*/ 2088776 w 2657256"/>
                          <a:gd name="connsiteY348" fmla="*/ 3137799 h 3370881"/>
                          <a:gd name="connsiteX349" fmla="*/ 2075329 w 2657256"/>
                          <a:gd name="connsiteY349" fmla="*/ 3164693 h 3370881"/>
                          <a:gd name="connsiteX350" fmla="*/ 2061882 w 2657256"/>
                          <a:gd name="connsiteY350" fmla="*/ 3169176 h 3370881"/>
                          <a:gd name="connsiteX351" fmla="*/ 2021541 w 2657256"/>
                          <a:gd name="connsiteY351" fmla="*/ 3164693 h 3370881"/>
                          <a:gd name="connsiteX352" fmla="*/ 2012576 w 2657256"/>
                          <a:gd name="connsiteY352" fmla="*/ 3119870 h 3370881"/>
                          <a:gd name="connsiteX353" fmla="*/ 2048435 w 2657256"/>
                          <a:gd name="connsiteY353" fmla="*/ 3021258 h 3370881"/>
                          <a:gd name="connsiteX354" fmla="*/ 2048435 w 2657256"/>
                          <a:gd name="connsiteY354" fmla="*/ 3021258 h 3370881"/>
                          <a:gd name="connsiteX355" fmla="*/ 2061882 w 2657256"/>
                          <a:gd name="connsiteY355" fmla="*/ 2967470 h 3370881"/>
                          <a:gd name="connsiteX356" fmla="*/ 2070847 w 2657256"/>
                          <a:gd name="connsiteY356" fmla="*/ 2882305 h 3370881"/>
                          <a:gd name="connsiteX357" fmla="*/ 2066365 w 2657256"/>
                          <a:gd name="connsiteY357" fmla="*/ 2725423 h 3370881"/>
                          <a:gd name="connsiteX358" fmla="*/ 2043953 w 2657256"/>
                          <a:gd name="connsiteY358" fmla="*/ 2649223 h 3370881"/>
                          <a:gd name="connsiteX359" fmla="*/ 2030506 w 2657256"/>
                          <a:gd name="connsiteY359" fmla="*/ 2622329 h 3370881"/>
                          <a:gd name="connsiteX360" fmla="*/ 2017059 w 2657256"/>
                          <a:gd name="connsiteY360" fmla="*/ 2581987 h 3370881"/>
                          <a:gd name="connsiteX361" fmla="*/ 1981200 w 2657256"/>
                          <a:gd name="connsiteY361" fmla="*/ 2514752 h 3370881"/>
                          <a:gd name="connsiteX362" fmla="*/ 1972235 w 2657256"/>
                          <a:gd name="connsiteY362" fmla="*/ 2501305 h 3370881"/>
                          <a:gd name="connsiteX363" fmla="*/ 1958788 w 2657256"/>
                          <a:gd name="connsiteY363" fmla="*/ 2478893 h 3370881"/>
                          <a:gd name="connsiteX364" fmla="*/ 1905000 w 2657256"/>
                          <a:gd name="connsiteY364" fmla="*/ 2398211 h 3370881"/>
                          <a:gd name="connsiteX365" fmla="*/ 1882588 w 2657256"/>
                          <a:gd name="connsiteY365" fmla="*/ 2357870 h 3370881"/>
                          <a:gd name="connsiteX366" fmla="*/ 1869141 w 2657256"/>
                          <a:gd name="connsiteY366" fmla="*/ 2339940 h 3370881"/>
                          <a:gd name="connsiteX367" fmla="*/ 1806388 w 2657256"/>
                          <a:gd name="connsiteY367" fmla="*/ 2313046 h 3370881"/>
                          <a:gd name="connsiteX368" fmla="*/ 1779494 w 2657256"/>
                          <a:gd name="connsiteY368" fmla="*/ 2304081 h 3370881"/>
                          <a:gd name="connsiteX369" fmla="*/ 1752600 w 2657256"/>
                          <a:gd name="connsiteY369" fmla="*/ 2299599 h 3370881"/>
                          <a:gd name="connsiteX370" fmla="*/ 1680882 w 2657256"/>
                          <a:gd name="connsiteY370" fmla="*/ 2277187 h 3370881"/>
                          <a:gd name="connsiteX371" fmla="*/ 1719025 w 2657256"/>
                          <a:gd name="connsiteY371" fmla="*/ 2281331 h 3370881"/>
                          <a:gd name="connsiteX372" fmla="*/ 1756997 w 2657256"/>
                          <a:gd name="connsiteY372" fmla="*/ 2289450 h 3370881"/>
                          <a:gd name="connsiteX373" fmla="*/ 1656440 w 2657256"/>
                          <a:gd name="connsiteY373" fmla="*/ 2298583 h 3370881"/>
                          <a:gd name="connsiteX374" fmla="*/ 1537447 w 2657256"/>
                          <a:gd name="connsiteY374" fmla="*/ 2329960 h 3370881"/>
                          <a:gd name="connsiteX375" fmla="*/ 1571993 w 2657256"/>
                          <a:gd name="connsiteY375" fmla="*/ 2317957 h 3370881"/>
                          <a:gd name="connsiteX376" fmla="*/ 1509707 w 2657256"/>
                          <a:gd name="connsiteY376" fmla="*/ 2338926 h 3370881"/>
                          <a:gd name="connsiteX377" fmla="*/ 1500444 w 2657256"/>
                          <a:gd name="connsiteY377" fmla="*/ 2355271 h 3370881"/>
                          <a:gd name="connsiteX378" fmla="*/ 1402678 w 2657256"/>
                          <a:gd name="connsiteY378" fmla="*/ 2339641 h 3370881"/>
                          <a:gd name="connsiteX379" fmla="*/ 1322892 w 2657256"/>
                          <a:gd name="connsiteY379" fmla="*/ 2336952 h 3370881"/>
                          <a:gd name="connsiteX380" fmla="*/ 1199384 w 2657256"/>
                          <a:gd name="connsiteY380" fmla="*/ 2307041 h 3370881"/>
                          <a:gd name="connsiteX381" fmla="*/ 1066800 w 2657256"/>
                          <a:gd name="connsiteY381" fmla="*/ 2272705 h 3370881"/>
                          <a:gd name="connsiteX382" fmla="*/ 1030941 w 2657256"/>
                          <a:gd name="connsiteY382" fmla="*/ 2263740 h 3370881"/>
                          <a:gd name="connsiteX383" fmla="*/ 986118 w 2657256"/>
                          <a:gd name="connsiteY383" fmla="*/ 2241329 h 3370881"/>
                          <a:gd name="connsiteX384" fmla="*/ 968188 w 2657256"/>
                          <a:gd name="connsiteY384" fmla="*/ 2232364 h 3370881"/>
                          <a:gd name="connsiteX385" fmla="*/ 936812 w 2657256"/>
                          <a:gd name="connsiteY385" fmla="*/ 2214434 h 3370881"/>
                          <a:gd name="connsiteX386" fmla="*/ 905435 w 2657256"/>
                          <a:gd name="connsiteY386" fmla="*/ 2196505 h 3370881"/>
                          <a:gd name="connsiteX387" fmla="*/ 869576 w 2657256"/>
                          <a:gd name="connsiteY387" fmla="*/ 2209952 h 3370881"/>
                          <a:gd name="connsiteX388" fmla="*/ 856129 w 2657256"/>
                          <a:gd name="connsiteY388" fmla="*/ 2227881 h 3370881"/>
                          <a:gd name="connsiteX389" fmla="*/ 815788 w 2657256"/>
                          <a:gd name="connsiteY389" fmla="*/ 2268223 h 3370881"/>
                          <a:gd name="connsiteX390" fmla="*/ 788894 w 2657256"/>
                          <a:gd name="connsiteY390" fmla="*/ 2290634 h 3370881"/>
                          <a:gd name="connsiteX391" fmla="*/ 762000 w 2657256"/>
                          <a:gd name="connsiteY391" fmla="*/ 2313046 h 3370881"/>
                          <a:gd name="connsiteX392" fmla="*/ 753035 w 2657256"/>
                          <a:gd name="connsiteY392" fmla="*/ 2326493 h 3370881"/>
                          <a:gd name="connsiteX393" fmla="*/ 735106 w 2657256"/>
                          <a:gd name="connsiteY393" fmla="*/ 2339940 h 3370881"/>
                          <a:gd name="connsiteX394" fmla="*/ 712694 w 2657256"/>
                          <a:gd name="connsiteY394" fmla="*/ 2362352 h 3370881"/>
                          <a:gd name="connsiteX395" fmla="*/ 694765 w 2657256"/>
                          <a:gd name="connsiteY395" fmla="*/ 2375799 h 3370881"/>
                          <a:gd name="connsiteX396" fmla="*/ 681318 w 2657256"/>
                          <a:gd name="connsiteY396" fmla="*/ 2393729 h 3370881"/>
                          <a:gd name="connsiteX397" fmla="*/ 667870 w 2657256"/>
                          <a:gd name="connsiteY397" fmla="*/ 2402693 h 3370881"/>
                          <a:gd name="connsiteX398" fmla="*/ 623047 w 2657256"/>
                          <a:gd name="connsiteY398" fmla="*/ 2443034 h 3370881"/>
                          <a:gd name="connsiteX399" fmla="*/ 600635 w 2657256"/>
                          <a:gd name="connsiteY399" fmla="*/ 2474411 h 3370881"/>
                          <a:gd name="connsiteX400" fmla="*/ 587188 w 2657256"/>
                          <a:gd name="connsiteY400" fmla="*/ 2514752 h 3370881"/>
                          <a:gd name="connsiteX401" fmla="*/ 582706 w 2657256"/>
                          <a:gd name="connsiteY401" fmla="*/ 2546129 h 3370881"/>
                          <a:gd name="connsiteX402" fmla="*/ 596153 w 2657256"/>
                          <a:gd name="connsiteY402" fmla="*/ 2635776 h 3370881"/>
                          <a:gd name="connsiteX403" fmla="*/ 600635 w 2657256"/>
                          <a:gd name="connsiteY403" fmla="*/ 2653705 h 3370881"/>
                          <a:gd name="connsiteX404" fmla="*/ 609600 w 2657256"/>
                          <a:gd name="connsiteY404" fmla="*/ 2671634 h 3370881"/>
                          <a:gd name="connsiteX405" fmla="*/ 614082 w 2657256"/>
                          <a:gd name="connsiteY405" fmla="*/ 2689564 h 3370881"/>
                          <a:gd name="connsiteX406" fmla="*/ 623047 w 2657256"/>
                          <a:gd name="connsiteY406" fmla="*/ 2711976 h 3370881"/>
                          <a:gd name="connsiteX407" fmla="*/ 627529 w 2657256"/>
                          <a:gd name="connsiteY407" fmla="*/ 2734387 h 3370881"/>
                          <a:gd name="connsiteX408" fmla="*/ 640976 w 2657256"/>
                          <a:gd name="connsiteY408" fmla="*/ 2765764 h 3370881"/>
                          <a:gd name="connsiteX409" fmla="*/ 645459 w 2657256"/>
                          <a:gd name="connsiteY409" fmla="*/ 2779211 h 3370881"/>
                          <a:gd name="connsiteX410" fmla="*/ 658906 w 2657256"/>
                          <a:gd name="connsiteY410" fmla="*/ 2801623 h 3370881"/>
                          <a:gd name="connsiteX411" fmla="*/ 676835 w 2657256"/>
                          <a:gd name="connsiteY411" fmla="*/ 2864376 h 3370881"/>
                          <a:gd name="connsiteX412" fmla="*/ 690282 w 2657256"/>
                          <a:gd name="connsiteY412" fmla="*/ 2895752 h 3370881"/>
                          <a:gd name="connsiteX413" fmla="*/ 699247 w 2657256"/>
                          <a:gd name="connsiteY413" fmla="*/ 2940576 h 3370881"/>
                          <a:gd name="connsiteX414" fmla="*/ 703729 w 2657256"/>
                          <a:gd name="connsiteY414" fmla="*/ 2967470 h 3370881"/>
                          <a:gd name="connsiteX415" fmla="*/ 717176 w 2657256"/>
                          <a:gd name="connsiteY415" fmla="*/ 2994364 h 3370881"/>
                          <a:gd name="connsiteX416" fmla="*/ 735106 w 2657256"/>
                          <a:gd name="connsiteY416" fmla="*/ 3052634 h 3370881"/>
                          <a:gd name="connsiteX417" fmla="*/ 739588 w 2657256"/>
                          <a:gd name="connsiteY417" fmla="*/ 3079529 h 3370881"/>
                          <a:gd name="connsiteX418" fmla="*/ 762000 w 2657256"/>
                          <a:gd name="connsiteY418" fmla="*/ 3142281 h 3370881"/>
                          <a:gd name="connsiteX419" fmla="*/ 766482 w 2657256"/>
                          <a:gd name="connsiteY419" fmla="*/ 3231929 h 3370881"/>
                          <a:gd name="connsiteX420" fmla="*/ 770965 w 2657256"/>
                          <a:gd name="connsiteY420" fmla="*/ 3254340 h 3370881"/>
                          <a:gd name="connsiteX421" fmla="*/ 775447 w 2657256"/>
                          <a:gd name="connsiteY421" fmla="*/ 3285717 h 3370881"/>
                          <a:gd name="connsiteX422" fmla="*/ 748553 w 2657256"/>
                          <a:gd name="connsiteY422" fmla="*/ 3335023 h 3370881"/>
                          <a:gd name="connsiteX423" fmla="*/ 721659 w 2657256"/>
                          <a:gd name="connsiteY423" fmla="*/ 3343987 h 3370881"/>
                          <a:gd name="connsiteX424" fmla="*/ 708212 w 2657256"/>
                          <a:gd name="connsiteY424" fmla="*/ 3348470 h 3370881"/>
                          <a:gd name="connsiteX425" fmla="*/ 623047 w 2657256"/>
                          <a:gd name="connsiteY425" fmla="*/ 3330540 h 3370881"/>
                          <a:gd name="connsiteX426" fmla="*/ 609600 w 2657256"/>
                          <a:gd name="connsiteY426" fmla="*/ 3308129 h 3370881"/>
                          <a:gd name="connsiteX427" fmla="*/ 591670 w 2657256"/>
                          <a:gd name="connsiteY427" fmla="*/ 3267787 h 3370881"/>
                          <a:gd name="connsiteX428" fmla="*/ 560294 w 2657256"/>
                          <a:gd name="connsiteY428" fmla="*/ 3209517 h 3370881"/>
                          <a:gd name="connsiteX429" fmla="*/ 551329 w 2657256"/>
                          <a:gd name="connsiteY429" fmla="*/ 3196070 h 3370881"/>
                          <a:gd name="connsiteX430" fmla="*/ 528918 w 2657256"/>
                          <a:gd name="connsiteY430" fmla="*/ 3173658 h 3370881"/>
                          <a:gd name="connsiteX431" fmla="*/ 519953 w 2657256"/>
                          <a:gd name="connsiteY431" fmla="*/ 3128834 h 3370881"/>
                          <a:gd name="connsiteX432" fmla="*/ 524435 w 2657256"/>
                          <a:gd name="connsiteY432" fmla="*/ 3101940 h 3370881"/>
                          <a:gd name="connsiteX433" fmla="*/ 528918 w 2657256"/>
                          <a:gd name="connsiteY433" fmla="*/ 3088493 h 3370881"/>
                          <a:gd name="connsiteX434" fmla="*/ 542365 w 2657256"/>
                          <a:gd name="connsiteY434" fmla="*/ 3052634 h 3370881"/>
                          <a:gd name="connsiteX435" fmla="*/ 484094 w 2657256"/>
                          <a:gd name="connsiteY435" fmla="*/ 2886787 h 3370881"/>
                          <a:gd name="connsiteX436" fmla="*/ 443753 w 2657256"/>
                          <a:gd name="connsiteY436" fmla="*/ 2779211 h 3370881"/>
                          <a:gd name="connsiteX437" fmla="*/ 439270 w 2657256"/>
                          <a:gd name="connsiteY437" fmla="*/ 2752317 h 3370881"/>
                          <a:gd name="connsiteX438" fmla="*/ 430306 w 2657256"/>
                          <a:gd name="connsiteY438" fmla="*/ 2716458 h 3370881"/>
                          <a:gd name="connsiteX439" fmla="*/ 425823 w 2657256"/>
                          <a:gd name="connsiteY439" fmla="*/ 2680599 h 3370881"/>
                          <a:gd name="connsiteX440" fmla="*/ 398929 w 2657256"/>
                          <a:gd name="connsiteY440" fmla="*/ 2599917 h 3370881"/>
                          <a:gd name="connsiteX441" fmla="*/ 385482 w 2657256"/>
                          <a:gd name="connsiteY441" fmla="*/ 2568540 h 3370881"/>
                          <a:gd name="connsiteX442" fmla="*/ 381000 w 2657256"/>
                          <a:gd name="connsiteY442" fmla="*/ 2550611 h 3370881"/>
                          <a:gd name="connsiteX443" fmla="*/ 372035 w 2657256"/>
                          <a:gd name="connsiteY443" fmla="*/ 2483376 h 3370881"/>
                          <a:gd name="connsiteX444" fmla="*/ 367553 w 2657256"/>
                          <a:gd name="connsiteY444" fmla="*/ 2469929 h 3370881"/>
                          <a:gd name="connsiteX445" fmla="*/ 407894 w 2657256"/>
                          <a:gd name="connsiteY445" fmla="*/ 2451999 h 3370881"/>
                          <a:gd name="connsiteX446" fmla="*/ 515470 w 2657256"/>
                          <a:gd name="connsiteY446" fmla="*/ 2407176 h 3370881"/>
                          <a:gd name="connsiteX447" fmla="*/ 578223 w 2657256"/>
                          <a:gd name="connsiteY447" fmla="*/ 2353387 h 3370881"/>
                          <a:gd name="connsiteX448" fmla="*/ 587188 w 2657256"/>
                          <a:gd name="connsiteY448" fmla="*/ 2330976 h 3370881"/>
                          <a:gd name="connsiteX449" fmla="*/ 614082 w 2657256"/>
                          <a:gd name="connsiteY449" fmla="*/ 2254776 h 3370881"/>
                          <a:gd name="connsiteX450" fmla="*/ 649941 w 2657256"/>
                          <a:gd name="connsiteY450" fmla="*/ 2200987 h 3370881"/>
                          <a:gd name="connsiteX451" fmla="*/ 690282 w 2657256"/>
                          <a:gd name="connsiteY451" fmla="*/ 2174093 h 3370881"/>
                          <a:gd name="connsiteX452" fmla="*/ 703729 w 2657256"/>
                          <a:gd name="connsiteY452" fmla="*/ 2165129 h 3370881"/>
                          <a:gd name="connsiteX453" fmla="*/ 739588 w 2657256"/>
                          <a:gd name="connsiteY453" fmla="*/ 2147199 h 3370881"/>
                          <a:gd name="connsiteX454" fmla="*/ 708212 w 2657256"/>
                          <a:gd name="connsiteY454" fmla="*/ 2187540 h 3370881"/>
                          <a:gd name="connsiteX455" fmla="*/ 654423 w 2657256"/>
                          <a:gd name="connsiteY455" fmla="*/ 2241329 h 3370881"/>
                          <a:gd name="connsiteX456" fmla="*/ 636494 w 2657256"/>
                          <a:gd name="connsiteY456" fmla="*/ 2259258 h 3370881"/>
                          <a:gd name="connsiteX457" fmla="*/ 614082 w 2657256"/>
                          <a:gd name="connsiteY457" fmla="*/ 2286152 h 3370881"/>
                          <a:gd name="connsiteX458" fmla="*/ 592179 w 2657256"/>
                          <a:gd name="connsiteY458" fmla="*/ 2282347 h 3370881"/>
                          <a:gd name="connsiteX459" fmla="*/ 555980 w 2657256"/>
                          <a:gd name="connsiteY459" fmla="*/ 2313892 h 3370881"/>
                          <a:gd name="connsiteX460" fmla="*/ 524435 w 2657256"/>
                          <a:gd name="connsiteY460" fmla="*/ 2348905 h 3370881"/>
                          <a:gd name="connsiteX461" fmla="*/ 502023 w 2657256"/>
                          <a:gd name="connsiteY461" fmla="*/ 2362352 h 3370881"/>
                          <a:gd name="connsiteX462" fmla="*/ 461682 w 2657256"/>
                          <a:gd name="connsiteY462" fmla="*/ 2389246 h 3370881"/>
                          <a:gd name="connsiteX463" fmla="*/ 448235 w 2657256"/>
                          <a:gd name="connsiteY463" fmla="*/ 2398211 h 3370881"/>
                          <a:gd name="connsiteX464" fmla="*/ 430306 w 2657256"/>
                          <a:gd name="connsiteY464" fmla="*/ 2407176 h 3370881"/>
                          <a:gd name="connsiteX465" fmla="*/ 412376 w 2657256"/>
                          <a:gd name="connsiteY465" fmla="*/ 2420623 h 3370881"/>
                          <a:gd name="connsiteX466" fmla="*/ 389965 w 2657256"/>
                          <a:gd name="connsiteY466" fmla="*/ 2429587 h 3370881"/>
                          <a:gd name="connsiteX467" fmla="*/ 372035 w 2657256"/>
                          <a:gd name="connsiteY467" fmla="*/ 2443034 h 3370881"/>
                          <a:gd name="connsiteX468" fmla="*/ 318247 w 2657256"/>
                          <a:gd name="connsiteY468" fmla="*/ 2474411 h 3370881"/>
                          <a:gd name="connsiteX469" fmla="*/ 304800 w 2657256"/>
                          <a:gd name="connsiteY469" fmla="*/ 2492340 h 3370881"/>
                          <a:gd name="connsiteX470" fmla="*/ 282388 w 2657256"/>
                          <a:gd name="connsiteY470" fmla="*/ 2519234 h 3370881"/>
                          <a:gd name="connsiteX471" fmla="*/ 295835 w 2657256"/>
                          <a:gd name="connsiteY471" fmla="*/ 2815070 h 3370881"/>
                          <a:gd name="connsiteX472" fmla="*/ 300318 w 2657256"/>
                          <a:gd name="connsiteY472" fmla="*/ 2837481 h 3370881"/>
                          <a:gd name="connsiteX473" fmla="*/ 304800 w 2657256"/>
                          <a:gd name="connsiteY473" fmla="*/ 2868858 h 3370881"/>
                          <a:gd name="connsiteX474" fmla="*/ 309282 w 2657256"/>
                          <a:gd name="connsiteY474" fmla="*/ 2927129 h 3370881"/>
                          <a:gd name="connsiteX475" fmla="*/ 322729 w 2657256"/>
                          <a:gd name="connsiteY475" fmla="*/ 2985399 h 3370881"/>
                          <a:gd name="connsiteX476" fmla="*/ 327212 w 2657256"/>
                          <a:gd name="connsiteY476" fmla="*/ 3012293 h 3370881"/>
                          <a:gd name="connsiteX477" fmla="*/ 331694 w 2657256"/>
                          <a:gd name="connsiteY477" fmla="*/ 3043670 h 3370881"/>
                          <a:gd name="connsiteX478" fmla="*/ 345141 w 2657256"/>
                          <a:gd name="connsiteY478" fmla="*/ 3070564 h 3370881"/>
                          <a:gd name="connsiteX479" fmla="*/ 367553 w 2657256"/>
                          <a:gd name="connsiteY479" fmla="*/ 3124352 h 3370881"/>
                          <a:gd name="connsiteX480" fmla="*/ 381000 w 2657256"/>
                          <a:gd name="connsiteY480" fmla="*/ 3182623 h 3370881"/>
                          <a:gd name="connsiteX481" fmla="*/ 389965 w 2657256"/>
                          <a:gd name="connsiteY481" fmla="*/ 3196070 h 3370881"/>
                          <a:gd name="connsiteX482" fmla="*/ 394447 w 2657256"/>
                          <a:gd name="connsiteY482" fmla="*/ 3213999 h 3370881"/>
                          <a:gd name="connsiteX483" fmla="*/ 412376 w 2657256"/>
                          <a:gd name="connsiteY483" fmla="*/ 3245376 h 3370881"/>
                          <a:gd name="connsiteX484" fmla="*/ 416859 w 2657256"/>
                          <a:gd name="connsiteY484" fmla="*/ 3258823 h 3370881"/>
                          <a:gd name="connsiteX485" fmla="*/ 425823 w 2657256"/>
                          <a:gd name="connsiteY485" fmla="*/ 3272270 h 3370881"/>
                          <a:gd name="connsiteX486" fmla="*/ 439270 w 2657256"/>
                          <a:gd name="connsiteY486" fmla="*/ 3303646 h 3370881"/>
                          <a:gd name="connsiteX487" fmla="*/ 439270 w 2657256"/>
                          <a:gd name="connsiteY487" fmla="*/ 3352952 h 3370881"/>
                          <a:gd name="connsiteX488" fmla="*/ 430306 w 2657256"/>
                          <a:gd name="connsiteY488" fmla="*/ 3366399 h 3370881"/>
                          <a:gd name="connsiteX489" fmla="*/ 412376 w 2657256"/>
                          <a:gd name="connsiteY489" fmla="*/ 3370881 h 3370881"/>
                          <a:gd name="connsiteX490" fmla="*/ 295835 w 2657256"/>
                          <a:gd name="connsiteY490" fmla="*/ 3357434 h 3370881"/>
                          <a:gd name="connsiteX491" fmla="*/ 264459 w 2657256"/>
                          <a:gd name="connsiteY491" fmla="*/ 3276752 h 3370881"/>
                          <a:gd name="connsiteX492" fmla="*/ 259976 w 2657256"/>
                          <a:gd name="connsiteY492" fmla="*/ 3240893 h 3370881"/>
                          <a:gd name="connsiteX493" fmla="*/ 246529 w 2657256"/>
                          <a:gd name="connsiteY493" fmla="*/ 3178140 h 3370881"/>
                          <a:gd name="connsiteX494" fmla="*/ 237565 w 2657256"/>
                          <a:gd name="connsiteY494" fmla="*/ 3084011 h 3370881"/>
                          <a:gd name="connsiteX495" fmla="*/ 228600 w 2657256"/>
                          <a:gd name="connsiteY495" fmla="*/ 3057117 h 3370881"/>
                          <a:gd name="connsiteX496" fmla="*/ 219635 w 2657256"/>
                          <a:gd name="connsiteY496" fmla="*/ 3021258 h 3370881"/>
                          <a:gd name="connsiteX497" fmla="*/ 206188 w 2657256"/>
                          <a:gd name="connsiteY497" fmla="*/ 2980917 h 3370881"/>
                          <a:gd name="connsiteX498" fmla="*/ 201706 w 2657256"/>
                          <a:gd name="connsiteY498" fmla="*/ 2949540 h 3370881"/>
                          <a:gd name="connsiteX499" fmla="*/ 197223 w 2657256"/>
                          <a:gd name="connsiteY499" fmla="*/ 2927129 h 3370881"/>
                          <a:gd name="connsiteX500" fmla="*/ 192741 w 2657256"/>
                          <a:gd name="connsiteY500" fmla="*/ 2891270 h 3370881"/>
                          <a:gd name="connsiteX501" fmla="*/ 188259 w 2657256"/>
                          <a:gd name="connsiteY501" fmla="*/ 2850929 h 3370881"/>
                          <a:gd name="connsiteX502" fmla="*/ 179294 w 2657256"/>
                          <a:gd name="connsiteY502" fmla="*/ 2824034 h 3370881"/>
                          <a:gd name="connsiteX503" fmla="*/ 165847 w 2657256"/>
                          <a:gd name="connsiteY503" fmla="*/ 2774729 h 3370881"/>
                          <a:gd name="connsiteX504" fmla="*/ 161365 w 2657256"/>
                          <a:gd name="connsiteY504" fmla="*/ 2747834 h 3370881"/>
                          <a:gd name="connsiteX505" fmla="*/ 156882 w 2657256"/>
                          <a:gd name="connsiteY505" fmla="*/ 2559576 h 3370881"/>
                          <a:gd name="connsiteX506" fmla="*/ 152400 w 2657256"/>
                          <a:gd name="connsiteY506" fmla="*/ 2519234 h 3370881"/>
                          <a:gd name="connsiteX507" fmla="*/ 118035 w 2657256"/>
                          <a:gd name="connsiteY507" fmla="*/ 2400004 h 3370881"/>
                          <a:gd name="connsiteX508" fmla="*/ 117048 w 2657256"/>
                          <a:gd name="connsiteY508" fmla="*/ 2344423 h 3370881"/>
                          <a:gd name="connsiteX509" fmla="*/ 100106 w 2657256"/>
                          <a:gd name="connsiteY509" fmla="*/ 2330976 h 3370881"/>
                          <a:gd name="connsiteX510" fmla="*/ 138953 w 2657256"/>
                          <a:gd name="connsiteY510" fmla="*/ 2313046 h 3370881"/>
                          <a:gd name="connsiteX511" fmla="*/ 152400 w 2657256"/>
                          <a:gd name="connsiteY511" fmla="*/ 2304081 h 3370881"/>
                          <a:gd name="connsiteX512" fmla="*/ 170329 w 2657256"/>
                          <a:gd name="connsiteY512" fmla="*/ 2259258 h 3370881"/>
                          <a:gd name="connsiteX513" fmla="*/ 188259 w 2657256"/>
                          <a:gd name="connsiteY513" fmla="*/ 2223399 h 3370881"/>
                          <a:gd name="connsiteX514" fmla="*/ 206188 w 2657256"/>
                          <a:gd name="connsiteY514" fmla="*/ 2187540 h 3370881"/>
                          <a:gd name="connsiteX515" fmla="*/ 210670 w 2657256"/>
                          <a:gd name="connsiteY515" fmla="*/ 2174093 h 3370881"/>
                          <a:gd name="connsiteX516" fmla="*/ 219635 w 2657256"/>
                          <a:gd name="connsiteY516" fmla="*/ 2115823 h 3370881"/>
                          <a:gd name="connsiteX517" fmla="*/ 210670 w 2657256"/>
                          <a:gd name="connsiteY517" fmla="*/ 1958940 h 3370881"/>
                          <a:gd name="connsiteX518" fmla="*/ 192741 w 2657256"/>
                          <a:gd name="connsiteY518" fmla="*/ 1923081 h 3370881"/>
                          <a:gd name="connsiteX519" fmla="*/ 179294 w 2657256"/>
                          <a:gd name="connsiteY519" fmla="*/ 1891705 h 3370881"/>
                          <a:gd name="connsiteX520" fmla="*/ 165847 w 2657256"/>
                          <a:gd name="connsiteY520" fmla="*/ 1864811 h 3370881"/>
                          <a:gd name="connsiteX521" fmla="*/ 152400 w 2657256"/>
                          <a:gd name="connsiteY521" fmla="*/ 1833434 h 3370881"/>
                          <a:gd name="connsiteX522" fmla="*/ 143435 w 2657256"/>
                          <a:gd name="connsiteY522" fmla="*/ 1819987 h 3370881"/>
                          <a:gd name="connsiteX523" fmla="*/ 107576 w 2657256"/>
                          <a:gd name="connsiteY523" fmla="*/ 1784129 h 3370881"/>
                          <a:gd name="connsiteX524" fmla="*/ 94129 w 2657256"/>
                          <a:gd name="connsiteY524" fmla="*/ 1779646 h 3370881"/>
                          <a:gd name="connsiteX525" fmla="*/ 71718 w 2657256"/>
                          <a:gd name="connsiteY525" fmla="*/ 1770681 h 3370881"/>
                          <a:gd name="connsiteX526" fmla="*/ 58270 w 2657256"/>
                          <a:gd name="connsiteY526" fmla="*/ 1761717 h 3370881"/>
                          <a:gd name="connsiteX527" fmla="*/ 26894 w 2657256"/>
                          <a:gd name="connsiteY527" fmla="*/ 1730340 h 3370881"/>
                          <a:gd name="connsiteX528" fmla="*/ 0 w 2657256"/>
                          <a:gd name="connsiteY528" fmla="*/ 1707929 h 3370881"/>
                          <a:gd name="connsiteX0" fmla="*/ 0 w 2657256"/>
                          <a:gd name="connsiteY0" fmla="*/ 1707929 h 3370881"/>
                          <a:gd name="connsiteX1" fmla="*/ 22412 w 2657256"/>
                          <a:gd name="connsiteY1" fmla="*/ 1698964 h 3370881"/>
                          <a:gd name="connsiteX2" fmla="*/ 31376 w 2657256"/>
                          <a:gd name="connsiteY2" fmla="*/ 1681034 h 3370881"/>
                          <a:gd name="connsiteX3" fmla="*/ 44823 w 2657256"/>
                          <a:gd name="connsiteY3" fmla="*/ 1672070 h 3370881"/>
                          <a:gd name="connsiteX4" fmla="*/ 58270 w 2657256"/>
                          <a:gd name="connsiteY4" fmla="*/ 1654140 h 3370881"/>
                          <a:gd name="connsiteX5" fmla="*/ 76200 w 2657256"/>
                          <a:gd name="connsiteY5" fmla="*/ 1645176 h 3370881"/>
                          <a:gd name="connsiteX6" fmla="*/ 98612 w 2657256"/>
                          <a:gd name="connsiteY6" fmla="*/ 1636211 h 3370881"/>
                          <a:gd name="connsiteX7" fmla="*/ 125506 w 2657256"/>
                          <a:gd name="connsiteY7" fmla="*/ 1627246 h 3370881"/>
                          <a:gd name="connsiteX8" fmla="*/ 152400 w 2657256"/>
                          <a:gd name="connsiteY8" fmla="*/ 1609317 h 3370881"/>
                          <a:gd name="connsiteX9" fmla="*/ 170329 w 2657256"/>
                          <a:gd name="connsiteY9" fmla="*/ 1600352 h 3370881"/>
                          <a:gd name="connsiteX10" fmla="*/ 188259 w 2657256"/>
                          <a:gd name="connsiteY10" fmla="*/ 1582423 h 3370881"/>
                          <a:gd name="connsiteX11" fmla="*/ 228600 w 2657256"/>
                          <a:gd name="connsiteY11" fmla="*/ 1564493 h 3370881"/>
                          <a:gd name="connsiteX12" fmla="*/ 255494 w 2657256"/>
                          <a:gd name="connsiteY12" fmla="*/ 1546564 h 3370881"/>
                          <a:gd name="connsiteX13" fmla="*/ 300318 w 2657256"/>
                          <a:gd name="connsiteY13" fmla="*/ 1524152 h 3370881"/>
                          <a:gd name="connsiteX14" fmla="*/ 313765 w 2657256"/>
                          <a:gd name="connsiteY14" fmla="*/ 1515187 h 3370881"/>
                          <a:gd name="connsiteX15" fmla="*/ 340659 w 2657256"/>
                          <a:gd name="connsiteY15" fmla="*/ 1510705 h 3370881"/>
                          <a:gd name="connsiteX16" fmla="*/ 363070 w 2657256"/>
                          <a:gd name="connsiteY16" fmla="*/ 1506223 h 3370881"/>
                          <a:gd name="connsiteX17" fmla="*/ 389965 w 2657256"/>
                          <a:gd name="connsiteY17" fmla="*/ 1501740 h 3370881"/>
                          <a:gd name="connsiteX18" fmla="*/ 425823 w 2657256"/>
                          <a:gd name="connsiteY18" fmla="*/ 1497258 h 3370881"/>
                          <a:gd name="connsiteX19" fmla="*/ 470647 w 2657256"/>
                          <a:gd name="connsiteY19" fmla="*/ 1488293 h 3370881"/>
                          <a:gd name="connsiteX20" fmla="*/ 515470 w 2657256"/>
                          <a:gd name="connsiteY20" fmla="*/ 1479329 h 3370881"/>
                          <a:gd name="connsiteX21" fmla="*/ 528918 w 2657256"/>
                          <a:gd name="connsiteY21" fmla="*/ 1470364 h 3370881"/>
                          <a:gd name="connsiteX22" fmla="*/ 600635 w 2657256"/>
                          <a:gd name="connsiteY22" fmla="*/ 1456917 h 3370881"/>
                          <a:gd name="connsiteX23" fmla="*/ 690282 w 2657256"/>
                          <a:gd name="connsiteY23" fmla="*/ 1447952 h 3370881"/>
                          <a:gd name="connsiteX24" fmla="*/ 793376 w 2657256"/>
                          <a:gd name="connsiteY24" fmla="*/ 1452434 h 3370881"/>
                          <a:gd name="connsiteX25" fmla="*/ 874059 w 2657256"/>
                          <a:gd name="connsiteY25" fmla="*/ 1465881 h 3370881"/>
                          <a:gd name="connsiteX26" fmla="*/ 914400 w 2657256"/>
                          <a:gd name="connsiteY26" fmla="*/ 1470364 h 3370881"/>
                          <a:gd name="connsiteX27" fmla="*/ 1030941 w 2657256"/>
                          <a:gd name="connsiteY27" fmla="*/ 1483811 h 3370881"/>
                          <a:gd name="connsiteX28" fmla="*/ 1151965 w 2657256"/>
                          <a:gd name="connsiteY28" fmla="*/ 1492776 h 3370881"/>
                          <a:gd name="connsiteX29" fmla="*/ 1281953 w 2657256"/>
                          <a:gd name="connsiteY29" fmla="*/ 1501740 h 3370881"/>
                          <a:gd name="connsiteX30" fmla="*/ 1465729 w 2657256"/>
                          <a:gd name="connsiteY30" fmla="*/ 1497258 h 3370881"/>
                          <a:gd name="connsiteX31" fmla="*/ 1510553 w 2657256"/>
                          <a:gd name="connsiteY31" fmla="*/ 1492776 h 3370881"/>
                          <a:gd name="connsiteX32" fmla="*/ 1582270 w 2657256"/>
                          <a:gd name="connsiteY32" fmla="*/ 1461399 h 3370881"/>
                          <a:gd name="connsiteX33" fmla="*/ 1604682 w 2657256"/>
                          <a:gd name="connsiteY33" fmla="*/ 1456917 h 3370881"/>
                          <a:gd name="connsiteX34" fmla="*/ 1622612 w 2657256"/>
                          <a:gd name="connsiteY34" fmla="*/ 1447952 h 3370881"/>
                          <a:gd name="connsiteX35" fmla="*/ 1645023 w 2657256"/>
                          <a:gd name="connsiteY35" fmla="*/ 1438987 h 3370881"/>
                          <a:gd name="connsiteX36" fmla="*/ 1662953 w 2657256"/>
                          <a:gd name="connsiteY36" fmla="*/ 1425540 h 3370881"/>
                          <a:gd name="connsiteX37" fmla="*/ 1698812 w 2657256"/>
                          <a:gd name="connsiteY37" fmla="*/ 1407611 h 3370881"/>
                          <a:gd name="connsiteX38" fmla="*/ 1739153 w 2657256"/>
                          <a:gd name="connsiteY38" fmla="*/ 1380717 h 3370881"/>
                          <a:gd name="connsiteX39" fmla="*/ 1752600 w 2657256"/>
                          <a:gd name="connsiteY39" fmla="*/ 1367270 h 3370881"/>
                          <a:gd name="connsiteX40" fmla="*/ 1775012 w 2657256"/>
                          <a:gd name="connsiteY40" fmla="*/ 1353823 h 3370881"/>
                          <a:gd name="connsiteX41" fmla="*/ 1797423 w 2657256"/>
                          <a:gd name="connsiteY41" fmla="*/ 1335893 h 3370881"/>
                          <a:gd name="connsiteX42" fmla="*/ 1810870 w 2657256"/>
                          <a:gd name="connsiteY42" fmla="*/ 1304517 h 3370881"/>
                          <a:gd name="connsiteX43" fmla="*/ 1815353 w 2657256"/>
                          <a:gd name="connsiteY43" fmla="*/ 1291070 h 3370881"/>
                          <a:gd name="connsiteX44" fmla="*/ 1801906 w 2657256"/>
                          <a:gd name="connsiteY44" fmla="*/ 1138670 h 3370881"/>
                          <a:gd name="connsiteX45" fmla="*/ 1792941 w 2657256"/>
                          <a:gd name="connsiteY45" fmla="*/ 1125223 h 3370881"/>
                          <a:gd name="connsiteX46" fmla="*/ 1757082 w 2657256"/>
                          <a:gd name="connsiteY46" fmla="*/ 1093846 h 3370881"/>
                          <a:gd name="connsiteX47" fmla="*/ 1730188 w 2657256"/>
                          <a:gd name="connsiteY47" fmla="*/ 1066952 h 3370881"/>
                          <a:gd name="connsiteX48" fmla="*/ 1703294 w 2657256"/>
                          <a:gd name="connsiteY48" fmla="*/ 1049023 h 3370881"/>
                          <a:gd name="connsiteX49" fmla="*/ 1622612 w 2657256"/>
                          <a:gd name="connsiteY49" fmla="*/ 1053505 h 3370881"/>
                          <a:gd name="connsiteX50" fmla="*/ 1595718 w 2657256"/>
                          <a:gd name="connsiteY50" fmla="*/ 1062470 h 3370881"/>
                          <a:gd name="connsiteX51" fmla="*/ 1573306 w 2657256"/>
                          <a:gd name="connsiteY51" fmla="*/ 1066952 h 3370881"/>
                          <a:gd name="connsiteX52" fmla="*/ 1453385 w 2657256"/>
                          <a:gd name="connsiteY52" fmla="*/ 1082761 h 3370881"/>
                          <a:gd name="connsiteX53" fmla="*/ 1326776 w 2657256"/>
                          <a:gd name="connsiteY53" fmla="*/ 1062470 h 3370881"/>
                          <a:gd name="connsiteX54" fmla="*/ 1308847 w 2657256"/>
                          <a:gd name="connsiteY54" fmla="*/ 1057987 h 3370881"/>
                          <a:gd name="connsiteX55" fmla="*/ 1277470 w 2657256"/>
                          <a:gd name="connsiteY55" fmla="*/ 1053505 h 3370881"/>
                          <a:gd name="connsiteX56" fmla="*/ 1259541 w 2657256"/>
                          <a:gd name="connsiteY56" fmla="*/ 1049023 h 3370881"/>
                          <a:gd name="connsiteX57" fmla="*/ 1232647 w 2657256"/>
                          <a:gd name="connsiteY57" fmla="*/ 1044540 h 3370881"/>
                          <a:gd name="connsiteX58" fmla="*/ 1053353 w 2657256"/>
                          <a:gd name="connsiteY58" fmla="*/ 1049023 h 3370881"/>
                          <a:gd name="connsiteX59" fmla="*/ 1035423 w 2657256"/>
                          <a:gd name="connsiteY59" fmla="*/ 1053505 h 3370881"/>
                          <a:gd name="connsiteX60" fmla="*/ 1008529 w 2657256"/>
                          <a:gd name="connsiteY60" fmla="*/ 1057987 h 3370881"/>
                          <a:gd name="connsiteX61" fmla="*/ 995082 w 2657256"/>
                          <a:gd name="connsiteY61" fmla="*/ 1062470 h 3370881"/>
                          <a:gd name="connsiteX62" fmla="*/ 945776 w 2657256"/>
                          <a:gd name="connsiteY62" fmla="*/ 1031093 h 3370881"/>
                          <a:gd name="connsiteX63" fmla="*/ 941294 w 2657256"/>
                          <a:gd name="connsiteY63" fmla="*/ 1017646 h 3370881"/>
                          <a:gd name="connsiteX64" fmla="*/ 932329 w 2657256"/>
                          <a:gd name="connsiteY64" fmla="*/ 919034 h 3370881"/>
                          <a:gd name="connsiteX65" fmla="*/ 914400 w 2657256"/>
                          <a:gd name="connsiteY65" fmla="*/ 901105 h 3370881"/>
                          <a:gd name="connsiteX66" fmla="*/ 918882 w 2657256"/>
                          <a:gd name="connsiteY66" fmla="*/ 869729 h 3370881"/>
                          <a:gd name="connsiteX67" fmla="*/ 941294 w 2657256"/>
                          <a:gd name="connsiteY67" fmla="*/ 865246 h 3370881"/>
                          <a:gd name="connsiteX68" fmla="*/ 959223 w 2657256"/>
                          <a:gd name="connsiteY68" fmla="*/ 851799 h 3370881"/>
                          <a:gd name="connsiteX69" fmla="*/ 990600 w 2657256"/>
                          <a:gd name="connsiteY69" fmla="*/ 847317 h 3370881"/>
                          <a:gd name="connsiteX70" fmla="*/ 1129553 w 2657256"/>
                          <a:gd name="connsiteY70" fmla="*/ 838352 h 3370881"/>
                          <a:gd name="connsiteX71" fmla="*/ 1147482 w 2657256"/>
                          <a:gd name="connsiteY71" fmla="*/ 829387 h 3370881"/>
                          <a:gd name="connsiteX72" fmla="*/ 1178859 w 2657256"/>
                          <a:gd name="connsiteY72" fmla="*/ 806976 h 3370881"/>
                          <a:gd name="connsiteX73" fmla="*/ 1192306 w 2657256"/>
                          <a:gd name="connsiteY73" fmla="*/ 793529 h 3370881"/>
                          <a:gd name="connsiteX74" fmla="*/ 1214718 w 2657256"/>
                          <a:gd name="connsiteY74" fmla="*/ 784564 h 3370881"/>
                          <a:gd name="connsiteX75" fmla="*/ 1241612 w 2657256"/>
                          <a:gd name="connsiteY75" fmla="*/ 771117 h 3370881"/>
                          <a:gd name="connsiteX76" fmla="*/ 1277470 w 2657256"/>
                          <a:gd name="connsiteY76" fmla="*/ 753187 h 3370881"/>
                          <a:gd name="connsiteX77" fmla="*/ 1295400 w 2657256"/>
                          <a:gd name="connsiteY77" fmla="*/ 730776 h 3370881"/>
                          <a:gd name="connsiteX78" fmla="*/ 1317812 w 2657256"/>
                          <a:gd name="connsiteY78" fmla="*/ 708364 h 3370881"/>
                          <a:gd name="connsiteX79" fmla="*/ 1353670 w 2657256"/>
                          <a:gd name="connsiteY79" fmla="*/ 663540 h 3370881"/>
                          <a:gd name="connsiteX80" fmla="*/ 1371600 w 2657256"/>
                          <a:gd name="connsiteY80" fmla="*/ 636646 h 3370881"/>
                          <a:gd name="connsiteX81" fmla="*/ 1380565 w 2657256"/>
                          <a:gd name="connsiteY81" fmla="*/ 596305 h 3370881"/>
                          <a:gd name="connsiteX82" fmla="*/ 1385047 w 2657256"/>
                          <a:gd name="connsiteY82" fmla="*/ 582858 h 3370881"/>
                          <a:gd name="connsiteX83" fmla="*/ 1380565 w 2657256"/>
                          <a:gd name="connsiteY83" fmla="*/ 533552 h 3370881"/>
                          <a:gd name="connsiteX84" fmla="*/ 1367118 w 2657256"/>
                          <a:gd name="connsiteY84" fmla="*/ 524587 h 3370881"/>
                          <a:gd name="connsiteX85" fmla="*/ 1349188 w 2657256"/>
                          <a:gd name="connsiteY85" fmla="*/ 520105 h 3370881"/>
                          <a:gd name="connsiteX86" fmla="*/ 1326776 w 2657256"/>
                          <a:gd name="connsiteY86" fmla="*/ 511140 h 3370881"/>
                          <a:gd name="connsiteX87" fmla="*/ 1281953 w 2657256"/>
                          <a:gd name="connsiteY87" fmla="*/ 515623 h 3370881"/>
                          <a:gd name="connsiteX88" fmla="*/ 1250576 w 2657256"/>
                          <a:gd name="connsiteY88" fmla="*/ 529070 h 3370881"/>
                          <a:gd name="connsiteX89" fmla="*/ 1210235 w 2657256"/>
                          <a:gd name="connsiteY89" fmla="*/ 542517 h 3370881"/>
                          <a:gd name="connsiteX90" fmla="*/ 1183341 w 2657256"/>
                          <a:gd name="connsiteY90" fmla="*/ 555964 h 3370881"/>
                          <a:gd name="connsiteX91" fmla="*/ 1160929 w 2657256"/>
                          <a:gd name="connsiteY91" fmla="*/ 569411 h 3370881"/>
                          <a:gd name="connsiteX92" fmla="*/ 1134035 w 2657256"/>
                          <a:gd name="connsiteY92" fmla="*/ 578376 h 3370881"/>
                          <a:gd name="connsiteX93" fmla="*/ 1111623 w 2657256"/>
                          <a:gd name="connsiteY93" fmla="*/ 587340 h 3370881"/>
                          <a:gd name="connsiteX94" fmla="*/ 1084729 w 2657256"/>
                          <a:gd name="connsiteY94" fmla="*/ 596305 h 3370881"/>
                          <a:gd name="connsiteX95" fmla="*/ 986118 w 2657256"/>
                          <a:gd name="connsiteY95" fmla="*/ 591823 h 3370881"/>
                          <a:gd name="connsiteX96" fmla="*/ 927847 w 2657256"/>
                          <a:gd name="connsiteY96" fmla="*/ 578376 h 3370881"/>
                          <a:gd name="connsiteX97" fmla="*/ 896470 w 2657256"/>
                          <a:gd name="connsiteY97" fmla="*/ 555964 h 3370881"/>
                          <a:gd name="connsiteX98" fmla="*/ 883023 w 2657256"/>
                          <a:gd name="connsiteY98" fmla="*/ 546999 h 3370881"/>
                          <a:gd name="connsiteX99" fmla="*/ 865094 w 2657256"/>
                          <a:gd name="connsiteY99" fmla="*/ 497693 h 3370881"/>
                          <a:gd name="connsiteX100" fmla="*/ 869576 w 2657256"/>
                          <a:gd name="connsiteY100" fmla="*/ 403564 h 3370881"/>
                          <a:gd name="connsiteX101" fmla="*/ 874059 w 2657256"/>
                          <a:gd name="connsiteY101" fmla="*/ 385634 h 3370881"/>
                          <a:gd name="connsiteX102" fmla="*/ 883023 w 2657256"/>
                          <a:gd name="connsiteY102" fmla="*/ 372187 h 3370881"/>
                          <a:gd name="connsiteX103" fmla="*/ 909918 w 2657256"/>
                          <a:gd name="connsiteY103" fmla="*/ 363223 h 3370881"/>
                          <a:gd name="connsiteX104" fmla="*/ 914400 w 2657256"/>
                          <a:gd name="connsiteY104" fmla="*/ 385634 h 3370881"/>
                          <a:gd name="connsiteX105" fmla="*/ 909918 w 2657256"/>
                          <a:gd name="connsiteY105" fmla="*/ 408046 h 3370881"/>
                          <a:gd name="connsiteX106" fmla="*/ 900953 w 2657256"/>
                          <a:gd name="connsiteY106" fmla="*/ 466317 h 3370881"/>
                          <a:gd name="connsiteX107" fmla="*/ 905435 w 2657256"/>
                          <a:gd name="connsiteY107" fmla="*/ 515623 h 3370881"/>
                          <a:gd name="connsiteX108" fmla="*/ 932329 w 2657256"/>
                          <a:gd name="connsiteY108" fmla="*/ 551481 h 3370881"/>
                          <a:gd name="connsiteX109" fmla="*/ 954741 w 2657256"/>
                          <a:gd name="connsiteY109" fmla="*/ 560446 h 3370881"/>
                          <a:gd name="connsiteX110" fmla="*/ 972670 w 2657256"/>
                          <a:gd name="connsiteY110" fmla="*/ 569411 h 3370881"/>
                          <a:gd name="connsiteX111" fmla="*/ 1066800 w 2657256"/>
                          <a:gd name="connsiteY111" fmla="*/ 564929 h 3370881"/>
                          <a:gd name="connsiteX112" fmla="*/ 1111623 w 2657256"/>
                          <a:gd name="connsiteY112" fmla="*/ 551481 h 3370881"/>
                          <a:gd name="connsiteX113" fmla="*/ 1129553 w 2657256"/>
                          <a:gd name="connsiteY113" fmla="*/ 538034 h 3370881"/>
                          <a:gd name="connsiteX114" fmla="*/ 1156447 w 2657256"/>
                          <a:gd name="connsiteY114" fmla="*/ 511140 h 3370881"/>
                          <a:gd name="connsiteX115" fmla="*/ 1160929 w 2657256"/>
                          <a:gd name="connsiteY115" fmla="*/ 493211 h 3370881"/>
                          <a:gd name="connsiteX116" fmla="*/ 1178859 w 2657256"/>
                          <a:gd name="connsiteY116" fmla="*/ 331846 h 3370881"/>
                          <a:gd name="connsiteX117" fmla="*/ 1215315 w 2657256"/>
                          <a:gd name="connsiteY117" fmla="*/ 270289 h 3370881"/>
                          <a:gd name="connsiteX118" fmla="*/ 1214718 w 2657256"/>
                          <a:gd name="connsiteY118" fmla="*/ 367705 h 3370881"/>
                          <a:gd name="connsiteX119" fmla="*/ 1201270 w 2657256"/>
                          <a:gd name="connsiteY119" fmla="*/ 412529 h 3370881"/>
                          <a:gd name="connsiteX120" fmla="*/ 1210235 w 2657256"/>
                          <a:gd name="connsiteY120" fmla="*/ 461834 h 3370881"/>
                          <a:gd name="connsiteX121" fmla="*/ 1214718 w 2657256"/>
                          <a:gd name="connsiteY121" fmla="*/ 475281 h 3370881"/>
                          <a:gd name="connsiteX122" fmla="*/ 1228165 w 2657256"/>
                          <a:gd name="connsiteY122" fmla="*/ 484246 h 3370881"/>
                          <a:gd name="connsiteX123" fmla="*/ 1250576 w 2657256"/>
                          <a:gd name="connsiteY123" fmla="*/ 502176 h 3370881"/>
                          <a:gd name="connsiteX124" fmla="*/ 1317812 w 2657256"/>
                          <a:gd name="connsiteY124" fmla="*/ 497693 h 3370881"/>
                          <a:gd name="connsiteX125" fmla="*/ 1353670 w 2657256"/>
                          <a:gd name="connsiteY125" fmla="*/ 488729 h 3370881"/>
                          <a:gd name="connsiteX126" fmla="*/ 1506070 w 2657256"/>
                          <a:gd name="connsiteY126" fmla="*/ 457352 h 3370881"/>
                          <a:gd name="connsiteX127" fmla="*/ 1550894 w 2657256"/>
                          <a:gd name="connsiteY127" fmla="*/ 430458 h 3370881"/>
                          <a:gd name="connsiteX128" fmla="*/ 1564341 w 2657256"/>
                          <a:gd name="connsiteY128" fmla="*/ 417011 h 3370881"/>
                          <a:gd name="connsiteX129" fmla="*/ 1586753 w 2657256"/>
                          <a:gd name="connsiteY129" fmla="*/ 399081 h 3370881"/>
                          <a:gd name="connsiteX130" fmla="*/ 1595718 w 2657256"/>
                          <a:gd name="connsiteY130" fmla="*/ 381152 h 3370881"/>
                          <a:gd name="connsiteX131" fmla="*/ 1613139 w 2657256"/>
                          <a:gd name="connsiteY131" fmla="*/ 358910 h 3370881"/>
                          <a:gd name="connsiteX132" fmla="*/ 1620066 w 2657256"/>
                          <a:gd name="connsiteY132" fmla="*/ 291047 h 3370881"/>
                          <a:gd name="connsiteX133" fmla="*/ 1604852 w 2657256"/>
                          <a:gd name="connsiteY133" fmla="*/ 236279 h 3370881"/>
                          <a:gd name="connsiteX134" fmla="*/ 1537447 w 2657256"/>
                          <a:gd name="connsiteY134" fmla="*/ 188411 h 3370881"/>
                          <a:gd name="connsiteX135" fmla="*/ 1613647 w 2657256"/>
                          <a:gd name="connsiteY135" fmla="*/ 399081 h 3370881"/>
                          <a:gd name="connsiteX136" fmla="*/ 1627094 w 2657256"/>
                          <a:gd name="connsiteY136" fmla="*/ 417011 h 3370881"/>
                          <a:gd name="connsiteX137" fmla="*/ 1658470 w 2657256"/>
                          <a:gd name="connsiteY137" fmla="*/ 412529 h 3370881"/>
                          <a:gd name="connsiteX138" fmla="*/ 1685365 w 2657256"/>
                          <a:gd name="connsiteY138" fmla="*/ 390117 h 3370881"/>
                          <a:gd name="connsiteX139" fmla="*/ 1694329 w 2657256"/>
                          <a:gd name="connsiteY139" fmla="*/ 376670 h 3370881"/>
                          <a:gd name="connsiteX140" fmla="*/ 1734670 w 2657256"/>
                          <a:gd name="connsiteY140" fmla="*/ 354258 h 3370881"/>
                          <a:gd name="connsiteX141" fmla="*/ 1743635 w 2657256"/>
                          <a:gd name="connsiteY141" fmla="*/ 340811 h 3370881"/>
                          <a:gd name="connsiteX142" fmla="*/ 1757082 w 2657256"/>
                          <a:gd name="connsiteY142" fmla="*/ 336329 h 3370881"/>
                          <a:gd name="connsiteX143" fmla="*/ 1843909 w 2657256"/>
                          <a:gd name="connsiteY143" fmla="*/ 262341 h 3370881"/>
                          <a:gd name="connsiteX144" fmla="*/ 1874221 w 2657256"/>
                          <a:gd name="connsiteY144" fmla="*/ 202194 h 3370881"/>
                          <a:gd name="connsiteX145" fmla="*/ 1828094 w 2657256"/>
                          <a:gd name="connsiteY145" fmla="*/ 136767 h 3370881"/>
                          <a:gd name="connsiteX146" fmla="*/ 1772023 w 2657256"/>
                          <a:gd name="connsiteY146" fmla="*/ 77249 h 3370881"/>
                          <a:gd name="connsiteX147" fmla="*/ 1948888 w 2657256"/>
                          <a:gd name="connsiteY147" fmla="*/ 178018 h 3370881"/>
                          <a:gd name="connsiteX148" fmla="*/ 1952362 w 2657256"/>
                          <a:gd name="connsiteY148" fmla="*/ 254265 h 3370881"/>
                          <a:gd name="connsiteX149" fmla="*/ 1874221 w 2657256"/>
                          <a:gd name="connsiteY149" fmla="*/ 318698 h 3370881"/>
                          <a:gd name="connsiteX150" fmla="*/ 1788459 w 2657256"/>
                          <a:gd name="connsiteY150" fmla="*/ 367705 h 3370881"/>
                          <a:gd name="connsiteX151" fmla="*/ 1761565 w 2657256"/>
                          <a:gd name="connsiteY151" fmla="*/ 390117 h 3370881"/>
                          <a:gd name="connsiteX152" fmla="*/ 1783976 w 2657256"/>
                          <a:gd name="connsiteY152" fmla="*/ 399081 h 3370881"/>
                          <a:gd name="connsiteX153" fmla="*/ 1878106 w 2657256"/>
                          <a:gd name="connsiteY153" fmla="*/ 390117 h 3370881"/>
                          <a:gd name="connsiteX154" fmla="*/ 1891553 w 2657256"/>
                          <a:gd name="connsiteY154" fmla="*/ 381152 h 3370881"/>
                          <a:gd name="connsiteX155" fmla="*/ 1918447 w 2657256"/>
                          <a:gd name="connsiteY155" fmla="*/ 372187 h 3370881"/>
                          <a:gd name="connsiteX156" fmla="*/ 1940859 w 2657256"/>
                          <a:gd name="connsiteY156" fmla="*/ 358740 h 3370881"/>
                          <a:gd name="connsiteX157" fmla="*/ 1954306 w 2657256"/>
                          <a:gd name="connsiteY157" fmla="*/ 354258 h 3370881"/>
                          <a:gd name="connsiteX158" fmla="*/ 2103145 w 2657256"/>
                          <a:gd name="connsiteY158" fmla="*/ 202207 h 3370881"/>
                          <a:gd name="connsiteX159" fmla="*/ 2064254 w 2657256"/>
                          <a:gd name="connsiteY159" fmla="*/ 20406 h 3370881"/>
                          <a:gd name="connsiteX160" fmla="*/ 2169347 w 2657256"/>
                          <a:gd name="connsiteY160" fmla="*/ 104479 h 3370881"/>
                          <a:gd name="connsiteX161" fmla="*/ 2183354 w 2657256"/>
                          <a:gd name="connsiteY161" fmla="*/ 192893 h 3370881"/>
                          <a:gd name="connsiteX162" fmla="*/ 2170300 w 2657256"/>
                          <a:gd name="connsiteY162" fmla="*/ 271231 h 3370881"/>
                          <a:gd name="connsiteX163" fmla="*/ 2096795 w 2657256"/>
                          <a:gd name="connsiteY163" fmla="*/ 316507 h 3370881"/>
                          <a:gd name="connsiteX164" fmla="*/ 1999129 w 2657256"/>
                          <a:gd name="connsiteY164" fmla="*/ 358740 h 3370881"/>
                          <a:gd name="connsiteX165" fmla="*/ 1994647 w 2657256"/>
                          <a:gd name="connsiteY165" fmla="*/ 372187 h 3370881"/>
                          <a:gd name="connsiteX166" fmla="*/ 2039470 w 2657256"/>
                          <a:gd name="connsiteY166" fmla="*/ 390117 h 3370881"/>
                          <a:gd name="connsiteX167" fmla="*/ 2115670 w 2657256"/>
                          <a:gd name="connsiteY167" fmla="*/ 390117 h 3370881"/>
                          <a:gd name="connsiteX168" fmla="*/ 2160494 w 2657256"/>
                          <a:gd name="connsiteY168" fmla="*/ 376670 h 3370881"/>
                          <a:gd name="connsiteX169" fmla="*/ 2191870 w 2657256"/>
                          <a:gd name="connsiteY169" fmla="*/ 363223 h 3370881"/>
                          <a:gd name="connsiteX170" fmla="*/ 2205318 w 2657256"/>
                          <a:gd name="connsiteY170" fmla="*/ 358740 h 3370881"/>
                          <a:gd name="connsiteX171" fmla="*/ 2273487 w 2657256"/>
                          <a:gd name="connsiteY171" fmla="*/ 280486 h 3370881"/>
                          <a:gd name="connsiteX172" fmla="*/ 2312894 w 2657256"/>
                          <a:gd name="connsiteY172" fmla="*/ 183929 h 3370881"/>
                          <a:gd name="connsiteX173" fmla="*/ 2339788 w 2657256"/>
                          <a:gd name="connsiteY173" fmla="*/ 151 h 3370881"/>
                          <a:gd name="connsiteX174" fmla="*/ 2357718 w 2657256"/>
                          <a:gd name="connsiteY174" fmla="*/ 215305 h 3370881"/>
                          <a:gd name="connsiteX175" fmla="*/ 2308598 w 2657256"/>
                          <a:gd name="connsiteY175" fmla="*/ 319520 h 3370881"/>
                          <a:gd name="connsiteX176" fmla="*/ 2245659 w 2657256"/>
                          <a:gd name="connsiteY176" fmla="*/ 390117 h 3370881"/>
                          <a:gd name="connsiteX177" fmla="*/ 2254623 w 2657256"/>
                          <a:gd name="connsiteY177" fmla="*/ 403564 h 3370881"/>
                          <a:gd name="connsiteX178" fmla="*/ 2353235 w 2657256"/>
                          <a:gd name="connsiteY178" fmla="*/ 399081 h 3370881"/>
                          <a:gd name="connsiteX179" fmla="*/ 2366682 w 2657256"/>
                          <a:gd name="connsiteY179" fmla="*/ 394599 h 3370881"/>
                          <a:gd name="connsiteX180" fmla="*/ 2389094 w 2657256"/>
                          <a:gd name="connsiteY180" fmla="*/ 390117 h 3370881"/>
                          <a:gd name="connsiteX181" fmla="*/ 2424953 w 2657256"/>
                          <a:gd name="connsiteY181" fmla="*/ 367705 h 3370881"/>
                          <a:gd name="connsiteX182" fmla="*/ 2528047 w 2657256"/>
                          <a:gd name="connsiteY182" fmla="*/ 292700 h 3370881"/>
                          <a:gd name="connsiteX183" fmla="*/ 2541495 w 2657256"/>
                          <a:gd name="connsiteY183" fmla="*/ 62906 h 3370881"/>
                          <a:gd name="connsiteX184" fmla="*/ 2591304 w 2657256"/>
                          <a:gd name="connsiteY184" fmla="*/ 214081 h 3370881"/>
                          <a:gd name="connsiteX185" fmla="*/ 2612315 w 2657256"/>
                          <a:gd name="connsiteY185" fmla="*/ 290907 h 3370881"/>
                          <a:gd name="connsiteX186" fmla="*/ 2650863 w 2657256"/>
                          <a:gd name="connsiteY186" fmla="*/ 344994 h 3370881"/>
                          <a:gd name="connsiteX187" fmla="*/ 2465294 w 2657256"/>
                          <a:gd name="connsiteY187" fmla="*/ 399081 h 3370881"/>
                          <a:gd name="connsiteX188" fmla="*/ 2442882 w 2657256"/>
                          <a:gd name="connsiteY188" fmla="*/ 403564 h 3370881"/>
                          <a:gd name="connsiteX189" fmla="*/ 2398059 w 2657256"/>
                          <a:gd name="connsiteY189" fmla="*/ 417011 h 3370881"/>
                          <a:gd name="connsiteX190" fmla="*/ 2375647 w 2657256"/>
                          <a:gd name="connsiteY190" fmla="*/ 425976 h 3370881"/>
                          <a:gd name="connsiteX191" fmla="*/ 2357718 w 2657256"/>
                          <a:gd name="connsiteY191" fmla="*/ 430458 h 3370881"/>
                          <a:gd name="connsiteX192" fmla="*/ 2344270 w 2657256"/>
                          <a:gd name="connsiteY192" fmla="*/ 461834 h 3370881"/>
                          <a:gd name="connsiteX193" fmla="*/ 2353235 w 2657256"/>
                          <a:gd name="connsiteY193" fmla="*/ 502176 h 3370881"/>
                          <a:gd name="connsiteX194" fmla="*/ 2362200 w 2657256"/>
                          <a:gd name="connsiteY194" fmla="*/ 515623 h 3370881"/>
                          <a:gd name="connsiteX195" fmla="*/ 2344270 w 2657256"/>
                          <a:gd name="connsiteY195" fmla="*/ 587340 h 3370881"/>
                          <a:gd name="connsiteX196" fmla="*/ 2321859 w 2657256"/>
                          <a:gd name="connsiteY196" fmla="*/ 614234 h 3370881"/>
                          <a:gd name="connsiteX197" fmla="*/ 2308412 w 2657256"/>
                          <a:gd name="connsiteY197" fmla="*/ 636646 h 3370881"/>
                          <a:gd name="connsiteX198" fmla="*/ 2281518 w 2657256"/>
                          <a:gd name="connsiteY198" fmla="*/ 641129 h 3370881"/>
                          <a:gd name="connsiteX199" fmla="*/ 2259106 w 2657256"/>
                          <a:gd name="connsiteY199" fmla="*/ 636646 h 3370881"/>
                          <a:gd name="connsiteX200" fmla="*/ 2277035 w 2657256"/>
                          <a:gd name="connsiteY200" fmla="*/ 578376 h 3370881"/>
                          <a:gd name="connsiteX201" fmla="*/ 2290482 w 2657256"/>
                          <a:gd name="connsiteY201" fmla="*/ 542517 h 3370881"/>
                          <a:gd name="connsiteX202" fmla="*/ 2286000 w 2657256"/>
                          <a:gd name="connsiteY202" fmla="*/ 506658 h 3370881"/>
                          <a:gd name="connsiteX203" fmla="*/ 2245659 w 2657256"/>
                          <a:gd name="connsiteY203" fmla="*/ 448387 h 3370881"/>
                          <a:gd name="connsiteX204" fmla="*/ 2200835 w 2657256"/>
                          <a:gd name="connsiteY204" fmla="*/ 430458 h 3370881"/>
                          <a:gd name="connsiteX205" fmla="*/ 2169459 w 2657256"/>
                          <a:gd name="connsiteY205" fmla="*/ 425976 h 3370881"/>
                          <a:gd name="connsiteX206" fmla="*/ 2102223 w 2657256"/>
                          <a:gd name="connsiteY206" fmla="*/ 430458 h 3370881"/>
                          <a:gd name="connsiteX207" fmla="*/ 2084294 w 2657256"/>
                          <a:gd name="connsiteY207" fmla="*/ 439423 h 3370881"/>
                          <a:gd name="connsiteX208" fmla="*/ 2070847 w 2657256"/>
                          <a:gd name="connsiteY208" fmla="*/ 443905 h 3370881"/>
                          <a:gd name="connsiteX209" fmla="*/ 2061882 w 2657256"/>
                          <a:gd name="connsiteY209" fmla="*/ 461834 h 3370881"/>
                          <a:gd name="connsiteX210" fmla="*/ 2034988 w 2657256"/>
                          <a:gd name="connsiteY210" fmla="*/ 475281 h 3370881"/>
                          <a:gd name="connsiteX211" fmla="*/ 1783976 w 2657256"/>
                          <a:gd name="connsiteY211" fmla="*/ 479764 h 3370881"/>
                          <a:gd name="connsiteX212" fmla="*/ 1766047 w 2657256"/>
                          <a:gd name="connsiteY212" fmla="*/ 488729 h 3370881"/>
                          <a:gd name="connsiteX213" fmla="*/ 1703294 w 2657256"/>
                          <a:gd name="connsiteY213" fmla="*/ 506658 h 3370881"/>
                          <a:gd name="connsiteX214" fmla="*/ 1689847 w 2657256"/>
                          <a:gd name="connsiteY214" fmla="*/ 511140 h 3370881"/>
                          <a:gd name="connsiteX215" fmla="*/ 1676400 w 2657256"/>
                          <a:gd name="connsiteY215" fmla="*/ 520105 h 3370881"/>
                          <a:gd name="connsiteX216" fmla="*/ 1649506 w 2657256"/>
                          <a:gd name="connsiteY216" fmla="*/ 529070 h 3370881"/>
                          <a:gd name="connsiteX217" fmla="*/ 1636059 w 2657256"/>
                          <a:gd name="connsiteY217" fmla="*/ 538034 h 3370881"/>
                          <a:gd name="connsiteX218" fmla="*/ 1622612 w 2657256"/>
                          <a:gd name="connsiteY218" fmla="*/ 551481 h 3370881"/>
                          <a:gd name="connsiteX219" fmla="*/ 1609165 w 2657256"/>
                          <a:gd name="connsiteY219" fmla="*/ 555964 h 3370881"/>
                          <a:gd name="connsiteX220" fmla="*/ 1577788 w 2657256"/>
                          <a:gd name="connsiteY220" fmla="*/ 587340 h 3370881"/>
                          <a:gd name="connsiteX221" fmla="*/ 1568823 w 2657256"/>
                          <a:gd name="connsiteY221" fmla="*/ 600787 h 3370881"/>
                          <a:gd name="connsiteX222" fmla="*/ 1555376 w 2657256"/>
                          <a:gd name="connsiteY222" fmla="*/ 614234 h 3370881"/>
                          <a:gd name="connsiteX223" fmla="*/ 1524000 w 2657256"/>
                          <a:gd name="connsiteY223" fmla="*/ 654576 h 3370881"/>
                          <a:gd name="connsiteX224" fmla="*/ 1519518 w 2657256"/>
                          <a:gd name="connsiteY224" fmla="*/ 668023 h 3370881"/>
                          <a:gd name="connsiteX225" fmla="*/ 1528482 w 2657256"/>
                          <a:gd name="connsiteY225" fmla="*/ 708364 h 3370881"/>
                          <a:gd name="connsiteX226" fmla="*/ 1537447 w 2657256"/>
                          <a:gd name="connsiteY226" fmla="*/ 721811 h 3370881"/>
                          <a:gd name="connsiteX227" fmla="*/ 1568823 w 2657256"/>
                          <a:gd name="connsiteY227" fmla="*/ 712846 h 3370881"/>
                          <a:gd name="connsiteX228" fmla="*/ 1600200 w 2657256"/>
                          <a:gd name="connsiteY228" fmla="*/ 712846 h 3370881"/>
                          <a:gd name="connsiteX229" fmla="*/ 1631576 w 2657256"/>
                          <a:gd name="connsiteY229" fmla="*/ 690434 h 3370881"/>
                          <a:gd name="connsiteX230" fmla="*/ 1645023 w 2657256"/>
                          <a:gd name="connsiteY230" fmla="*/ 676987 h 3370881"/>
                          <a:gd name="connsiteX231" fmla="*/ 1685365 w 2657256"/>
                          <a:gd name="connsiteY231" fmla="*/ 645611 h 3370881"/>
                          <a:gd name="connsiteX232" fmla="*/ 1716741 w 2657256"/>
                          <a:gd name="connsiteY232" fmla="*/ 614234 h 3370881"/>
                          <a:gd name="connsiteX233" fmla="*/ 1748118 w 2657256"/>
                          <a:gd name="connsiteY233" fmla="*/ 596305 h 3370881"/>
                          <a:gd name="connsiteX234" fmla="*/ 1761565 w 2657256"/>
                          <a:gd name="connsiteY234" fmla="*/ 591823 h 3370881"/>
                          <a:gd name="connsiteX235" fmla="*/ 1779494 w 2657256"/>
                          <a:gd name="connsiteY235" fmla="*/ 582858 h 3370881"/>
                          <a:gd name="connsiteX236" fmla="*/ 1815353 w 2657256"/>
                          <a:gd name="connsiteY236" fmla="*/ 573893 h 3370881"/>
                          <a:gd name="connsiteX237" fmla="*/ 2030506 w 2657256"/>
                          <a:gd name="connsiteY237" fmla="*/ 578376 h 3370881"/>
                          <a:gd name="connsiteX238" fmla="*/ 2017059 w 2657256"/>
                          <a:gd name="connsiteY238" fmla="*/ 600787 h 3370881"/>
                          <a:gd name="connsiteX239" fmla="*/ 1981200 w 2657256"/>
                          <a:gd name="connsiteY239" fmla="*/ 636646 h 3370881"/>
                          <a:gd name="connsiteX240" fmla="*/ 1967753 w 2657256"/>
                          <a:gd name="connsiteY240" fmla="*/ 650093 h 3370881"/>
                          <a:gd name="connsiteX241" fmla="*/ 1936376 w 2657256"/>
                          <a:gd name="connsiteY241" fmla="*/ 690434 h 3370881"/>
                          <a:gd name="connsiteX242" fmla="*/ 1905000 w 2657256"/>
                          <a:gd name="connsiteY242" fmla="*/ 717329 h 3370881"/>
                          <a:gd name="connsiteX243" fmla="*/ 1860176 w 2657256"/>
                          <a:gd name="connsiteY243" fmla="*/ 735258 h 3370881"/>
                          <a:gd name="connsiteX244" fmla="*/ 1788459 w 2657256"/>
                          <a:gd name="connsiteY244" fmla="*/ 744223 h 3370881"/>
                          <a:gd name="connsiteX245" fmla="*/ 1846729 w 2657256"/>
                          <a:gd name="connsiteY245" fmla="*/ 802493 h 3370881"/>
                          <a:gd name="connsiteX246" fmla="*/ 1913965 w 2657256"/>
                          <a:gd name="connsiteY246" fmla="*/ 829387 h 3370881"/>
                          <a:gd name="connsiteX247" fmla="*/ 1922929 w 2657256"/>
                          <a:gd name="connsiteY247" fmla="*/ 842834 h 3370881"/>
                          <a:gd name="connsiteX248" fmla="*/ 1967753 w 2657256"/>
                          <a:gd name="connsiteY248" fmla="*/ 883176 h 3370881"/>
                          <a:gd name="connsiteX249" fmla="*/ 1981200 w 2657256"/>
                          <a:gd name="connsiteY249" fmla="*/ 896623 h 3370881"/>
                          <a:gd name="connsiteX250" fmla="*/ 1994647 w 2657256"/>
                          <a:gd name="connsiteY250" fmla="*/ 905587 h 3370881"/>
                          <a:gd name="connsiteX251" fmla="*/ 2021541 w 2657256"/>
                          <a:gd name="connsiteY251" fmla="*/ 927999 h 3370881"/>
                          <a:gd name="connsiteX252" fmla="*/ 2030506 w 2657256"/>
                          <a:gd name="connsiteY252" fmla="*/ 941446 h 3370881"/>
                          <a:gd name="connsiteX253" fmla="*/ 2057400 w 2657256"/>
                          <a:gd name="connsiteY253" fmla="*/ 968340 h 3370881"/>
                          <a:gd name="connsiteX254" fmla="*/ 2088776 w 2657256"/>
                          <a:gd name="connsiteY254" fmla="*/ 1013164 h 3370881"/>
                          <a:gd name="connsiteX255" fmla="*/ 2115670 w 2657256"/>
                          <a:gd name="connsiteY255" fmla="*/ 1057987 h 3370881"/>
                          <a:gd name="connsiteX256" fmla="*/ 2120153 w 2657256"/>
                          <a:gd name="connsiteY256" fmla="*/ 1089364 h 3370881"/>
                          <a:gd name="connsiteX257" fmla="*/ 2138082 w 2657256"/>
                          <a:gd name="connsiteY257" fmla="*/ 1143152 h 3370881"/>
                          <a:gd name="connsiteX258" fmla="*/ 2147047 w 2657256"/>
                          <a:gd name="connsiteY258" fmla="*/ 1196940 h 3370881"/>
                          <a:gd name="connsiteX259" fmla="*/ 2151529 w 2657256"/>
                          <a:gd name="connsiteY259" fmla="*/ 1210387 h 3370881"/>
                          <a:gd name="connsiteX260" fmla="*/ 2156012 w 2657256"/>
                          <a:gd name="connsiteY260" fmla="*/ 1228317 h 3370881"/>
                          <a:gd name="connsiteX261" fmla="*/ 2173941 w 2657256"/>
                          <a:gd name="connsiteY261" fmla="*/ 1295552 h 3370881"/>
                          <a:gd name="connsiteX262" fmla="*/ 2182906 w 2657256"/>
                          <a:gd name="connsiteY262" fmla="*/ 1313481 h 3370881"/>
                          <a:gd name="connsiteX263" fmla="*/ 2187388 w 2657256"/>
                          <a:gd name="connsiteY263" fmla="*/ 1331411 h 3370881"/>
                          <a:gd name="connsiteX264" fmla="*/ 2214282 w 2657256"/>
                          <a:gd name="connsiteY264" fmla="*/ 1385199 h 3370881"/>
                          <a:gd name="connsiteX265" fmla="*/ 2218765 w 2657256"/>
                          <a:gd name="connsiteY265" fmla="*/ 1403129 h 3370881"/>
                          <a:gd name="connsiteX266" fmla="*/ 2223247 w 2657256"/>
                          <a:gd name="connsiteY266" fmla="*/ 1430023 h 3370881"/>
                          <a:gd name="connsiteX267" fmla="*/ 2236694 w 2657256"/>
                          <a:gd name="connsiteY267" fmla="*/ 1456917 h 3370881"/>
                          <a:gd name="connsiteX268" fmla="*/ 2249794 w 2657256"/>
                          <a:gd name="connsiteY268" fmla="*/ 1524624 h 3370881"/>
                          <a:gd name="connsiteX269" fmla="*/ 2241176 w 2657256"/>
                          <a:gd name="connsiteY269" fmla="*/ 1577940 h 3370881"/>
                          <a:gd name="connsiteX270" fmla="*/ 2245659 w 2657256"/>
                          <a:gd name="connsiteY270" fmla="*/ 1595870 h 3370881"/>
                          <a:gd name="connsiteX271" fmla="*/ 2249634 w 2657256"/>
                          <a:gd name="connsiteY271" fmla="*/ 1685855 h 3370881"/>
                          <a:gd name="connsiteX272" fmla="*/ 2227729 w 2657256"/>
                          <a:gd name="connsiteY272" fmla="*/ 1716893 h 3370881"/>
                          <a:gd name="connsiteX273" fmla="*/ 2240500 w 2657256"/>
                          <a:gd name="connsiteY273" fmla="*/ 1674269 h 3370881"/>
                          <a:gd name="connsiteX274" fmla="*/ 2235341 w 2657256"/>
                          <a:gd name="connsiteY274" fmla="*/ 1788611 h 3370881"/>
                          <a:gd name="connsiteX275" fmla="*/ 2230689 w 2657256"/>
                          <a:gd name="connsiteY275" fmla="*/ 1823963 h 3370881"/>
                          <a:gd name="connsiteX276" fmla="*/ 2226207 w 2657256"/>
                          <a:gd name="connsiteY276" fmla="*/ 1824470 h 3370881"/>
                          <a:gd name="connsiteX277" fmla="*/ 2208278 w 2657256"/>
                          <a:gd name="connsiteY277" fmla="*/ 1869293 h 3370881"/>
                          <a:gd name="connsiteX278" fmla="*/ 2195168 w 2657256"/>
                          <a:gd name="connsiteY278" fmla="*/ 1882740 h 3370881"/>
                          <a:gd name="connsiteX279" fmla="*/ 2203458 w 2657256"/>
                          <a:gd name="connsiteY279" fmla="*/ 1918938 h 3370881"/>
                          <a:gd name="connsiteX280" fmla="*/ 2204134 w 2657256"/>
                          <a:gd name="connsiteY280" fmla="*/ 1949806 h 3370881"/>
                          <a:gd name="connsiteX281" fmla="*/ 2226545 w 2657256"/>
                          <a:gd name="connsiteY281" fmla="*/ 1954627 h 3370881"/>
                          <a:gd name="connsiteX282" fmla="*/ 2241176 w 2657256"/>
                          <a:gd name="connsiteY282" fmla="*/ 2012729 h 3370881"/>
                          <a:gd name="connsiteX283" fmla="*/ 2263588 w 2657256"/>
                          <a:gd name="connsiteY283" fmla="*/ 2057552 h 3370881"/>
                          <a:gd name="connsiteX284" fmla="*/ 2286000 w 2657256"/>
                          <a:gd name="connsiteY284" fmla="*/ 2084446 h 3370881"/>
                          <a:gd name="connsiteX285" fmla="*/ 2299447 w 2657256"/>
                          <a:gd name="connsiteY285" fmla="*/ 2124787 h 3370881"/>
                          <a:gd name="connsiteX286" fmla="*/ 2321859 w 2657256"/>
                          <a:gd name="connsiteY286" fmla="*/ 2151681 h 3370881"/>
                          <a:gd name="connsiteX287" fmla="*/ 2344270 w 2657256"/>
                          <a:gd name="connsiteY287" fmla="*/ 2205470 h 3370881"/>
                          <a:gd name="connsiteX288" fmla="*/ 2348753 w 2657256"/>
                          <a:gd name="connsiteY288" fmla="*/ 2223399 h 3370881"/>
                          <a:gd name="connsiteX289" fmla="*/ 2366682 w 2657256"/>
                          <a:gd name="connsiteY289" fmla="*/ 2263740 h 3370881"/>
                          <a:gd name="connsiteX290" fmla="*/ 2375647 w 2657256"/>
                          <a:gd name="connsiteY290" fmla="*/ 2286152 h 3370881"/>
                          <a:gd name="connsiteX291" fmla="*/ 2380129 w 2657256"/>
                          <a:gd name="connsiteY291" fmla="*/ 2308564 h 3370881"/>
                          <a:gd name="connsiteX292" fmla="*/ 2389094 w 2657256"/>
                          <a:gd name="connsiteY292" fmla="*/ 2335458 h 3370881"/>
                          <a:gd name="connsiteX293" fmla="*/ 2393576 w 2657256"/>
                          <a:gd name="connsiteY293" fmla="*/ 2380281 h 3370881"/>
                          <a:gd name="connsiteX294" fmla="*/ 2398059 w 2657256"/>
                          <a:gd name="connsiteY294" fmla="*/ 2393729 h 3370881"/>
                          <a:gd name="connsiteX295" fmla="*/ 2419794 w 2657256"/>
                          <a:gd name="connsiteY295" fmla="*/ 2447517 h 3370881"/>
                          <a:gd name="connsiteX296" fmla="*/ 2427343 w 2657256"/>
                          <a:gd name="connsiteY296" fmla="*/ 2564058 h 3370881"/>
                          <a:gd name="connsiteX297" fmla="*/ 2389094 w 2657256"/>
                          <a:gd name="connsiteY297" fmla="*/ 2837481 h 3370881"/>
                          <a:gd name="connsiteX298" fmla="*/ 2380129 w 2657256"/>
                          <a:gd name="connsiteY298" fmla="*/ 2859893 h 3370881"/>
                          <a:gd name="connsiteX299" fmla="*/ 2357718 w 2657256"/>
                          <a:gd name="connsiteY299" fmla="*/ 2913681 h 3370881"/>
                          <a:gd name="connsiteX300" fmla="*/ 2348753 w 2657256"/>
                          <a:gd name="connsiteY300" fmla="*/ 2936093 h 3370881"/>
                          <a:gd name="connsiteX301" fmla="*/ 2339788 w 2657256"/>
                          <a:gd name="connsiteY301" fmla="*/ 2971952 h 3370881"/>
                          <a:gd name="connsiteX302" fmla="*/ 2326341 w 2657256"/>
                          <a:gd name="connsiteY302" fmla="*/ 2994364 h 3370881"/>
                          <a:gd name="connsiteX303" fmla="*/ 2317376 w 2657256"/>
                          <a:gd name="connsiteY303" fmla="*/ 3025740 h 3370881"/>
                          <a:gd name="connsiteX304" fmla="*/ 2303929 w 2657256"/>
                          <a:gd name="connsiteY304" fmla="*/ 3048152 h 3370881"/>
                          <a:gd name="connsiteX305" fmla="*/ 2290482 w 2657256"/>
                          <a:gd name="connsiteY305" fmla="*/ 3079529 h 3370881"/>
                          <a:gd name="connsiteX306" fmla="*/ 2272553 w 2657256"/>
                          <a:gd name="connsiteY306" fmla="*/ 3084011 h 3370881"/>
                          <a:gd name="connsiteX307" fmla="*/ 2259106 w 2657256"/>
                          <a:gd name="connsiteY307" fmla="*/ 3088493 h 3370881"/>
                          <a:gd name="connsiteX308" fmla="*/ 2241176 w 2657256"/>
                          <a:gd name="connsiteY308" fmla="*/ 3092976 h 3370881"/>
                          <a:gd name="connsiteX309" fmla="*/ 2209800 w 2657256"/>
                          <a:gd name="connsiteY309" fmla="*/ 3101940 h 3370881"/>
                          <a:gd name="connsiteX310" fmla="*/ 2205318 w 2657256"/>
                          <a:gd name="connsiteY310" fmla="*/ 3039187 h 3370881"/>
                          <a:gd name="connsiteX311" fmla="*/ 2218765 w 2657256"/>
                          <a:gd name="connsiteY311" fmla="*/ 3021258 h 3370881"/>
                          <a:gd name="connsiteX312" fmla="*/ 2245659 w 2657256"/>
                          <a:gd name="connsiteY312" fmla="*/ 2971952 h 3370881"/>
                          <a:gd name="connsiteX313" fmla="*/ 2268070 w 2657256"/>
                          <a:gd name="connsiteY313" fmla="*/ 2945058 h 3370881"/>
                          <a:gd name="connsiteX314" fmla="*/ 2298550 w 2657256"/>
                          <a:gd name="connsiteY314" fmla="*/ 2568540 h 3370881"/>
                          <a:gd name="connsiteX315" fmla="*/ 2284986 w 2657256"/>
                          <a:gd name="connsiteY315" fmla="*/ 2532681 h 3370881"/>
                          <a:gd name="connsiteX316" fmla="*/ 2293273 w 2657256"/>
                          <a:gd name="connsiteY316" fmla="*/ 2496653 h 3370881"/>
                          <a:gd name="connsiteX317" fmla="*/ 2278152 w 2657256"/>
                          <a:gd name="connsiteY317" fmla="*/ 2475178 h 3370881"/>
                          <a:gd name="connsiteX318" fmla="*/ 2245659 w 2657256"/>
                          <a:gd name="connsiteY318" fmla="*/ 2389247 h 3370881"/>
                          <a:gd name="connsiteX319" fmla="*/ 2195507 w 2657256"/>
                          <a:gd name="connsiteY319" fmla="*/ 2241328 h 3370881"/>
                          <a:gd name="connsiteX320" fmla="*/ 2083786 w 2657256"/>
                          <a:gd name="connsiteY320" fmla="*/ 2040300 h 3370881"/>
                          <a:gd name="connsiteX321" fmla="*/ 2048773 w 2657256"/>
                          <a:gd name="connsiteY321" fmla="*/ 2017971 h 3370881"/>
                          <a:gd name="connsiteX322" fmla="*/ 2074314 w 2657256"/>
                          <a:gd name="connsiteY322" fmla="*/ 2011967 h 3370881"/>
                          <a:gd name="connsiteX323" fmla="*/ 2034988 w 2657256"/>
                          <a:gd name="connsiteY323" fmla="*/ 2003764 h 3370881"/>
                          <a:gd name="connsiteX324" fmla="*/ 2026023 w 2657256"/>
                          <a:gd name="connsiteY324" fmla="*/ 2026176 h 3370881"/>
                          <a:gd name="connsiteX325" fmla="*/ 2021541 w 2657256"/>
                          <a:gd name="connsiteY325" fmla="*/ 2039623 h 3370881"/>
                          <a:gd name="connsiteX326" fmla="*/ 1999129 w 2657256"/>
                          <a:gd name="connsiteY326" fmla="*/ 2053070 h 3370881"/>
                          <a:gd name="connsiteX327" fmla="*/ 1990165 w 2657256"/>
                          <a:gd name="connsiteY327" fmla="*/ 2070999 h 3370881"/>
                          <a:gd name="connsiteX328" fmla="*/ 1967753 w 2657256"/>
                          <a:gd name="connsiteY328" fmla="*/ 2106858 h 3370881"/>
                          <a:gd name="connsiteX329" fmla="*/ 1981200 w 2657256"/>
                          <a:gd name="connsiteY329" fmla="*/ 2223399 h 3370881"/>
                          <a:gd name="connsiteX330" fmla="*/ 1994647 w 2657256"/>
                          <a:gd name="connsiteY330" fmla="*/ 2254776 h 3370881"/>
                          <a:gd name="connsiteX331" fmla="*/ 2003612 w 2657256"/>
                          <a:gd name="connsiteY331" fmla="*/ 2272705 h 3370881"/>
                          <a:gd name="connsiteX332" fmla="*/ 2026023 w 2657256"/>
                          <a:gd name="connsiteY332" fmla="*/ 2304081 h 3370881"/>
                          <a:gd name="connsiteX333" fmla="*/ 2043953 w 2657256"/>
                          <a:gd name="connsiteY333" fmla="*/ 2348905 h 3370881"/>
                          <a:gd name="connsiteX334" fmla="*/ 2061882 w 2657256"/>
                          <a:gd name="connsiteY334" fmla="*/ 2371317 h 3370881"/>
                          <a:gd name="connsiteX335" fmla="*/ 2088776 w 2657256"/>
                          <a:gd name="connsiteY335" fmla="*/ 2434070 h 3370881"/>
                          <a:gd name="connsiteX336" fmla="*/ 2102223 w 2657256"/>
                          <a:gd name="connsiteY336" fmla="*/ 2465446 h 3370881"/>
                          <a:gd name="connsiteX337" fmla="*/ 2106706 w 2657256"/>
                          <a:gd name="connsiteY337" fmla="*/ 2496823 h 3370881"/>
                          <a:gd name="connsiteX338" fmla="*/ 2124635 w 2657256"/>
                          <a:gd name="connsiteY338" fmla="*/ 2559576 h 3370881"/>
                          <a:gd name="connsiteX339" fmla="*/ 2138082 w 2657256"/>
                          <a:gd name="connsiteY339" fmla="*/ 2649223 h 3370881"/>
                          <a:gd name="connsiteX340" fmla="*/ 2147047 w 2657256"/>
                          <a:gd name="connsiteY340" fmla="*/ 2685081 h 3370881"/>
                          <a:gd name="connsiteX341" fmla="*/ 2151529 w 2657256"/>
                          <a:gd name="connsiteY341" fmla="*/ 2716458 h 3370881"/>
                          <a:gd name="connsiteX342" fmla="*/ 2160494 w 2657256"/>
                          <a:gd name="connsiteY342" fmla="*/ 2770246 h 3370881"/>
                          <a:gd name="connsiteX343" fmla="*/ 2156012 w 2657256"/>
                          <a:gd name="connsiteY343" fmla="*/ 2962987 h 3370881"/>
                          <a:gd name="connsiteX344" fmla="*/ 2138082 w 2657256"/>
                          <a:gd name="connsiteY344" fmla="*/ 3043670 h 3370881"/>
                          <a:gd name="connsiteX345" fmla="*/ 2133600 w 2657256"/>
                          <a:gd name="connsiteY345" fmla="*/ 3061599 h 3370881"/>
                          <a:gd name="connsiteX346" fmla="*/ 2120153 w 2657256"/>
                          <a:gd name="connsiteY346" fmla="*/ 3079529 h 3370881"/>
                          <a:gd name="connsiteX347" fmla="*/ 2111188 w 2657256"/>
                          <a:gd name="connsiteY347" fmla="*/ 3106423 h 3370881"/>
                          <a:gd name="connsiteX348" fmla="*/ 2088776 w 2657256"/>
                          <a:gd name="connsiteY348" fmla="*/ 3137799 h 3370881"/>
                          <a:gd name="connsiteX349" fmla="*/ 2075329 w 2657256"/>
                          <a:gd name="connsiteY349" fmla="*/ 3164693 h 3370881"/>
                          <a:gd name="connsiteX350" fmla="*/ 2061882 w 2657256"/>
                          <a:gd name="connsiteY350" fmla="*/ 3169176 h 3370881"/>
                          <a:gd name="connsiteX351" fmla="*/ 2021541 w 2657256"/>
                          <a:gd name="connsiteY351" fmla="*/ 3164693 h 3370881"/>
                          <a:gd name="connsiteX352" fmla="*/ 2012576 w 2657256"/>
                          <a:gd name="connsiteY352" fmla="*/ 3119870 h 3370881"/>
                          <a:gd name="connsiteX353" fmla="*/ 2048435 w 2657256"/>
                          <a:gd name="connsiteY353" fmla="*/ 3021258 h 3370881"/>
                          <a:gd name="connsiteX354" fmla="*/ 2048435 w 2657256"/>
                          <a:gd name="connsiteY354" fmla="*/ 3021258 h 3370881"/>
                          <a:gd name="connsiteX355" fmla="*/ 2061882 w 2657256"/>
                          <a:gd name="connsiteY355" fmla="*/ 2967470 h 3370881"/>
                          <a:gd name="connsiteX356" fmla="*/ 2070847 w 2657256"/>
                          <a:gd name="connsiteY356" fmla="*/ 2882305 h 3370881"/>
                          <a:gd name="connsiteX357" fmla="*/ 2066365 w 2657256"/>
                          <a:gd name="connsiteY357" fmla="*/ 2725423 h 3370881"/>
                          <a:gd name="connsiteX358" fmla="*/ 2043953 w 2657256"/>
                          <a:gd name="connsiteY358" fmla="*/ 2649223 h 3370881"/>
                          <a:gd name="connsiteX359" fmla="*/ 2030506 w 2657256"/>
                          <a:gd name="connsiteY359" fmla="*/ 2622329 h 3370881"/>
                          <a:gd name="connsiteX360" fmla="*/ 2017059 w 2657256"/>
                          <a:gd name="connsiteY360" fmla="*/ 2581987 h 3370881"/>
                          <a:gd name="connsiteX361" fmla="*/ 1981200 w 2657256"/>
                          <a:gd name="connsiteY361" fmla="*/ 2514752 h 3370881"/>
                          <a:gd name="connsiteX362" fmla="*/ 1972235 w 2657256"/>
                          <a:gd name="connsiteY362" fmla="*/ 2501305 h 3370881"/>
                          <a:gd name="connsiteX363" fmla="*/ 1958788 w 2657256"/>
                          <a:gd name="connsiteY363" fmla="*/ 2478893 h 3370881"/>
                          <a:gd name="connsiteX364" fmla="*/ 1905000 w 2657256"/>
                          <a:gd name="connsiteY364" fmla="*/ 2398211 h 3370881"/>
                          <a:gd name="connsiteX365" fmla="*/ 1882588 w 2657256"/>
                          <a:gd name="connsiteY365" fmla="*/ 2357870 h 3370881"/>
                          <a:gd name="connsiteX366" fmla="*/ 1869141 w 2657256"/>
                          <a:gd name="connsiteY366" fmla="*/ 2339940 h 3370881"/>
                          <a:gd name="connsiteX367" fmla="*/ 1806388 w 2657256"/>
                          <a:gd name="connsiteY367" fmla="*/ 2313046 h 3370881"/>
                          <a:gd name="connsiteX368" fmla="*/ 1779494 w 2657256"/>
                          <a:gd name="connsiteY368" fmla="*/ 2304081 h 3370881"/>
                          <a:gd name="connsiteX369" fmla="*/ 1752600 w 2657256"/>
                          <a:gd name="connsiteY369" fmla="*/ 2299599 h 3370881"/>
                          <a:gd name="connsiteX370" fmla="*/ 1680882 w 2657256"/>
                          <a:gd name="connsiteY370" fmla="*/ 2277187 h 3370881"/>
                          <a:gd name="connsiteX371" fmla="*/ 1719025 w 2657256"/>
                          <a:gd name="connsiteY371" fmla="*/ 2281331 h 3370881"/>
                          <a:gd name="connsiteX372" fmla="*/ 1756997 w 2657256"/>
                          <a:gd name="connsiteY372" fmla="*/ 2289450 h 3370881"/>
                          <a:gd name="connsiteX373" fmla="*/ 1656440 w 2657256"/>
                          <a:gd name="connsiteY373" fmla="*/ 2298583 h 3370881"/>
                          <a:gd name="connsiteX374" fmla="*/ 1537447 w 2657256"/>
                          <a:gd name="connsiteY374" fmla="*/ 2329960 h 3370881"/>
                          <a:gd name="connsiteX375" fmla="*/ 1571993 w 2657256"/>
                          <a:gd name="connsiteY375" fmla="*/ 2317957 h 3370881"/>
                          <a:gd name="connsiteX376" fmla="*/ 1509707 w 2657256"/>
                          <a:gd name="connsiteY376" fmla="*/ 2338926 h 3370881"/>
                          <a:gd name="connsiteX377" fmla="*/ 1500444 w 2657256"/>
                          <a:gd name="connsiteY377" fmla="*/ 2355271 h 3370881"/>
                          <a:gd name="connsiteX378" fmla="*/ 1402678 w 2657256"/>
                          <a:gd name="connsiteY378" fmla="*/ 2339641 h 3370881"/>
                          <a:gd name="connsiteX379" fmla="*/ 1322892 w 2657256"/>
                          <a:gd name="connsiteY379" fmla="*/ 2336952 h 3370881"/>
                          <a:gd name="connsiteX380" fmla="*/ 1199384 w 2657256"/>
                          <a:gd name="connsiteY380" fmla="*/ 2307041 h 3370881"/>
                          <a:gd name="connsiteX381" fmla="*/ 1066800 w 2657256"/>
                          <a:gd name="connsiteY381" fmla="*/ 2272705 h 3370881"/>
                          <a:gd name="connsiteX382" fmla="*/ 1030941 w 2657256"/>
                          <a:gd name="connsiteY382" fmla="*/ 2263740 h 3370881"/>
                          <a:gd name="connsiteX383" fmla="*/ 986118 w 2657256"/>
                          <a:gd name="connsiteY383" fmla="*/ 2241329 h 3370881"/>
                          <a:gd name="connsiteX384" fmla="*/ 968188 w 2657256"/>
                          <a:gd name="connsiteY384" fmla="*/ 2232364 h 3370881"/>
                          <a:gd name="connsiteX385" fmla="*/ 936812 w 2657256"/>
                          <a:gd name="connsiteY385" fmla="*/ 2214434 h 3370881"/>
                          <a:gd name="connsiteX386" fmla="*/ 905435 w 2657256"/>
                          <a:gd name="connsiteY386" fmla="*/ 2196505 h 3370881"/>
                          <a:gd name="connsiteX387" fmla="*/ 869576 w 2657256"/>
                          <a:gd name="connsiteY387" fmla="*/ 2209952 h 3370881"/>
                          <a:gd name="connsiteX388" fmla="*/ 856129 w 2657256"/>
                          <a:gd name="connsiteY388" fmla="*/ 2227881 h 3370881"/>
                          <a:gd name="connsiteX389" fmla="*/ 815788 w 2657256"/>
                          <a:gd name="connsiteY389" fmla="*/ 2268223 h 3370881"/>
                          <a:gd name="connsiteX390" fmla="*/ 788894 w 2657256"/>
                          <a:gd name="connsiteY390" fmla="*/ 2290634 h 3370881"/>
                          <a:gd name="connsiteX391" fmla="*/ 762000 w 2657256"/>
                          <a:gd name="connsiteY391" fmla="*/ 2313046 h 3370881"/>
                          <a:gd name="connsiteX392" fmla="*/ 753035 w 2657256"/>
                          <a:gd name="connsiteY392" fmla="*/ 2326493 h 3370881"/>
                          <a:gd name="connsiteX393" fmla="*/ 735106 w 2657256"/>
                          <a:gd name="connsiteY393" fmla="*/ 2339940 h 3370881"/>
                          <a:gd name="connsiteX394" fmla="*/ 712694 w 2657256"/>
                          <a:gd name="connsiteY394" fmla="*/ 2362352 h 3370881"/>
                          <a:gd name="connsiteX395" fmla="*/ 694765 w 2657256"/>
                          <a:gd name="connsiteY395" fmla="*/ 2375799 h 3370881"/>
                          <a:gd name="connsiteX396" fmla="*/ 681318 w 2657256"/>
                          <a:gd name="connsiteY396" fmla="*/ 2393729 h 3370881"/>
                          <a:gd name="connsiteX397" fmla="*/ 667870 w 2657256"/>
                          <a:gd name="connsiteY397" fmla="*/ 2402693 h 3370881"/>
                          <a:gd name="connsiteX398" fmla="*/ 623047 w 2657256"/>
                          <a:gd name="connsiteY398" fmla="*/ 2443034 h 3370881"/>
                          <a:gd name="connsiteX399" fmla="*/ 600635 w 2657256"/>
                          <a:gd name="connsiteY399" fmla="*/ 2474411 h 3370881"/>
                          <a:gd name="connsiteX400" fmla="*/ 587188 w 2657256"/>
                          <a:gd name="connsiteY400" fmla="*/ 2514752 h 3370881"/>
                          <a:gd name="connsiteX401" fmla="*/ 582706 w 2657256"/>
                          <a:gd name="connsiteY401" fmla="*/ 2546129 h 3370881"/>
                          <a:gd name="connsiteX402" fmla="*/ 596153 w 2657256"/>
                          <a:gd name="connsiteY402" fmla="*/ 2635776 h 3370881"/>
                          <a:gd name="connsiteX403" fmla="*/ 600635 w 2657256"/>
                          <a:gd name="connsiteY403" fmla="*/ 2653705 h 3370881"/>
                          <a:gd name="connsiteX404" fmla="*/ 609600 w 2657256"/>
                          <a:gd name="connsiteY404" fmla="*/ 2671634 h 3370881"/>
                          <a:gd name="connsiteX405" fmla="*/ 614082 w 2657256"/>
                          <a:gd name="connsiteY405" fmla="*/ 2689564 h 3370881"/>
                          <a:gd name="connsiteX406" fmla="*/ 623047 w 2657256"/>
                          <a:gd name="connsiteY406" fmla="*/ 2711976 h 3370881"/>
                          <a:gd name="connsiteX407" fmla="*/ 627529 w 2657256"/>
                          <a:gd name="connsiteY407" fmla="*/ 2734387 h 3370881"/>
                          <a:gd name="connsiteX408" fmla="*/ 640976 w 2657256"/>
                          <a:gd name="connsiteY408" fmla="*/ 2765764 h 3370881"/>
                          <a:gd name="connsiteX409" fmla="*/ 645459 w 2657256"/>
                          <a:gd name="connsiteY409" fmla="*/ 2779211 h 3370881"/>
                          <a:gd name="connsiteX410" fmla="*/ 658906 w 2657256"/>
                          <a:gd name="connsiteY410" fmla="*/ 2801623 h 3370881"/>
                          <a:gd name="connsiteX411" fmla="*/ 676835 w 2657256"/>
                          <a:gd name="connsiteY411" fmla="*/ 2864376 h 3370881"/>
                          <a:gd name="connsiteX412" fmla="*/ 690282 w 2657256"/>
                          <a:gd name="connsiteY412" fmla="*/ 2895752 h 3370881"/>
                          <a:gd name="connsiteX413" fmla="*/ 699247 w 2657256"/>
                          <a:gd name="connsiteY413" fmla="*/ 2940576 h 3370881"/>
                          <a:gd name="connsiteX414" fmla="*/ 703729 w 2657256"/>
                          <a:gd name="connsiteY414" fmla="*/ 2967470 h 3370881"/>
                          <a:gd name="connsiteX415" fmla="*/ 717176 w 2657256"/>
                          <a:gd name="connsiteY415" fmla="*/ 2994364 h 3370881"/>
                          <a:gd name="connsiteX416" fmla="*/ 735106 w 2657256"/>
                          <a:gd name="connsiteY416" fmla="*/ 3052634 h 3370881"/>
                          <a:gd name="connsiteX417" fmla="*/ 739588 w 2657256"/>
                          <a:gd name="connsiteY417" fmla="*/ 3079529 h 3370881"/>
                          <a:gd name="connsiteX418" fmla="*/ 762000 w 2657256"/>
                          <a:gd name="connsiteY418" fmla="*/ 3142281 h 3370881"/>
                          <a:gd name="connsiteX419" fmla="*/ 766482 w 2657256"/>
                          <a:gd name="connsiteY419" fmla="*/ 3231929 h 3370881"/>
                          <a:gd name="connsiteX420" fmla="*/ 770965 w 2657256"/>
                          <a:gd name="connsiteY420" fmla="*/ 3254340 h 3370881"/>
                          <a:gd name="connsiteX421" fmla="*/ 775447 w 2657256"/>
                          <a:gd name="connsiteY421" fmla="*/ 3285717 h 3370881"/>
                          <a:gd name="connsiteX422" fmla="*/ 748553 w 2657256"/>
                          <a:gd name="connsiteY422" fmla="*/ 3335023 h 3370881"/>
                          <a:gd name="connsiteX423" fmla="*/ 721659 w 2657256"/>
                          <a:gd name="connsiteY423" fmla="*/ 3343987 h 3370881"/>
                          <a:gd name="connsiteX424" fmla="*/ 708212 w 2657256"/>
                          <a:gd name="connsiteY424" fmla="*/ 3348470 h 3370881"/>
                          <a:gd name="connsiteX425" fmla="*/ 623047 w 2657256"/>
                          <a:gd name="connsiteY425" fmla="*/ 3330540 h 3370881"/>
                          <a:gd name="connsiteX426" fmla="*/ 609600 w 2657256"/>
                          <a:gd name="connsiteY426" fmla="*/ 3308129 h 3370881"/>
                          <a:gd name="connsiteX427" fmla="*/ 591670 w 2657256"/>
                          <a:gd name="connsiteY427" fmla="*/ 3267787 h 3370881"/>
                          <a:gd name="connsiteX428" fmla="*/ 560294 w 2657256"/>
                          <a:gd name="connsiteY428" fmla="*/ 3209517 h 3370881"/>
                          <a:gd name="connsiteX429" fmla="*/ 551329 w 2657256"/>
                          <a:gd name="connsiteY429" fmla="*/ 3196070 h 3370881"/>
                          <a:gd name="connsiteX430" fmla="*/ 528918 w 2657256"/>
                          <a:gd name="connsiteY430" fmla="*/ 3173658 h 3370881"/>
                          <a:gd name="connsiteX431" fmla="*/ 519953 w 2657256"/>
                          <a:gd name="connsiteY431" fmla="*/ 3128834 h 3370881"/>
                          <a:gd name="connsiteX432" fmla="*/ 524435 w 2657256"/>
                          <a:gd name="connsiteY432" fmla="*/ 3101940 h 3370881"/>
                          <a:gd name="connsiteX433" fmla="*/ 528918 w 2657256"/>
                          <a:gd name="connsiteY433" fmla="*/ 3088493 h 3370881"/>
                          <a:gd name="connsiteX434" fmla="*/ 542365 w 2657256"/>
                          <a:gd name="connsiteY434" fmla="*/ 3052634 h 3370881"/>
                          <a:gd name="connsiteX435" fmla="*/ 484094 w 2657256"/>
                          <a:gd name="connsiteY435" fmla="*/ 2886787 h 3370881"/>
                          <a:gd name="connsiteX436" fmla="*/ 443753 w 2657256"/>
                          <a:gd name="connsiteY436" fmla="*/ 2779211 h 3370881"/>
                          <a:gd name="connsiteX437" fmla="*/ 439270 w 2657256"/>
                          <a:gd name="connsiteY437" fmla="*/ 2752317 h 3370881"/>
                          <a:gd name="connsiteX438" fmla="*/ 430306 w 2657256"/>
                          <a:gd name="connsiteY438" fmla="*/ 2716458 h 3370881"/>
                          <a:gd name="connsiteX439" fmla="*/ 425823 w 2657256"/>
                          <a:gd name="connsiteY439" fmla="*/ 2680599 h 3370881"/>
                          <a:gd name="connsiteX440" fmla="*/ 398929 w 2657256"/>
                          <a:gd name="connsiteY440" fmla="*/ 2599917 h 3370881"/>
                          <a:gd name="connsiteX441" fmla="*/ 385482 w 2657256"/>
                          <a:gd name="connsiteY441" fmla="*/ 2568540 h 3370881"/>
                          <a:gd name="connsiteX442" fmla="*/ 381000 w 2657256"/>
                          <a:gd name="connsiteY442" fmla="*/ 2550611 h 3370881"/>
                          <a:gd name="connsiteX443" fmla="*/ 372035 w 2657256"/>
                          <a:gd name="connsiteY443" fmla="*/ 2483376 h 3370881"/>
                          <a:gd name="connsiteX444" fmla="*/ 367553 w 2657256"/>
                          <a:gd name="connsiteY444" fmla="*/ 2469929 h 3370881"/>
                          <a:gd name="connsiteX445" fmla="*/ 407894 w 2657256"/>
                          <a:gd name="connsiteY445" fmla="*/ 2451999 h 3370881"/>
                          <a:gd name="connsiteX446" fmla="*/ 515470 w 2657256"/>
                          <a:gd name="connsiteY446" fmla="*/ 2407176 h 3370881"/>
                          <a:gd name="connsiteX447" fmla="*/ 578223 w 2657256"/>
                          <a:gd name="connsiteY447" fmla="*/ 2353387 h 3370881"/>
                          <a:gd name="connsiteX448" fmla="*/ 587188 w 2657256"/>
                          <a:gd name="connsiteY448" fmla="*/ 2330976 h 3370881"/>
                          <a:gd name="connsiteX449" fmla="*/ 614082 w 2657256"/>
                          <a:gd name="connsiteY449" fmla="*/ 2254776 h 3370881"/>
                          <a:gd name="connsiteX450" fmla="*/ 649941 w 2657256"/>
                          <a:gd name="connsiteY450" fmla="*/ 2200987 h 3370881"/>
                          <a:gd name="connsiteX451" fmla="*/ 690282 w 2657256"/>
                          <a:gd name="connsiteY451" fmla="*/ 2174093 h 3370881"/>
                          <a:gd name="connsiteX452" fmla="*/ 703729 w 2657256"/>
                          <a:gd name="connsiteY452" fmla="*/ 2165129 h 3370881"/>
                          <a:gd name="connsiteX453" fmla="*/ 739588 w 2657256"/>
                          <a:gd name="connsiteY453" fmla="*/ 2147199 h 3370881"/>
                          <a:gd name="connsiteX454" fmla="*/ 708212 w 2657256"/>
                          <a:gd name="connsiteY454" fmla="*/ 2187540 h 3370881"/>
                          <a:gd name="connsiteX455" fmla="*/ 654423 w 2657256"/>
                          <a:gd name="connsiteY455" fmla="*/ 2241329 h 3370881"/>
                          <a:gd name="connsiteX456" fmla="*/ 636494 w 2657256"/>
                          <a:gd name="connsiteY456" fmla="*/ 2259258 h 3370881"/>
                          <a:gd name="connsiteX457" fmla="*/ 614082 w 2657256"/>
                          <a:gd name="connsiteY457" fmla="*/ 2286152 h 3370881"/>
                          <a:gd name="connsiteX458" fmla="*/ 592179 w 2657256"/>
                          <a:gd name="connsiteY458" fmla="*/ 2282347 h 3370881"/>
                          <a:gd name="connsiteX459" fmla="*/ 555980 w 2657256"/>
                          <a:gd name="connsiteY459" fmla="*/ 2313892 h 3370881"/>
                          <a:gd name="connsiteX460" fmla="*/ 524435 w 2657256"/>
                          <a:gd name="connsiteY460" fmla="*/ 2348905 h 3370881"/>
                          <a:gd name="connsiteX461" fmla="*/ 502023 w 2657256"/>
                          <a:gd name="connsiteY461" fmla="*/ 2362352 h 3370881"/>
                          <a:gd name="connsiteX462" fmla="*/ 461682 w 2657256"/>
                          <a:gd name="connsiteY462" fmla="*/ 2389246 h 3370881"/>
                          <a:gd name="connsiteX463" fmla="*/ 448235 w 2657256"/>
                          <a:gd name="connsiteY463" fmla="*/ 2398211 h 3370881"/>
                          <a:gd name="connsiteX464" fmla="*/ 430306 w 2657256"/>
                          <a:gd name="connsiteY464" fmla="*/ 2407176 h 3370881"/>
                          <a:gd name="connsiteX465" fmla="*/ 412376 w 2657256"/>
                          <a:gd name="connsiteY465" fmla="*/ 2420623 h 3370881"/>
                          <a:gd name="connsiteX466" fmla="*/ 389965 w 2657256"/>
                          <a:gd name="connsiteY466" fmla="*/ 2429587 h 3370881"/>
                          <a:gd name="connsiteX467" fmla="*/ 372035 w 2657256"/>
                          <a:gd name="connsiteY467" fmla="*/ 2443034 h 3370881"/>
                          <a:gd name="connsiteX468" fmla="*/ 318247 w 2657256"/>
                          <a:gd name="connsiteY468" fmla="*/ 2474411 h 3370881"/>
                          <a:gd name="connsiteX469" fmla="*/ 304800 w 2657256"/>
                          <a:gd name="connsiteY469" fmla="*/ 2492340 h 3370881"/>
                          <a:gd name="connsiteX470" fmla="*/ 282388 w 2657256"/>
                          <a:gd name="connsiteY470" fmla="*/ 2519234 h 3370881"/>
                          <a:gd name="connsiteX471" fmla="*/ 295835 w 2657256"/>
                          <a:gd name="connsiteY471" fmla="*/ 2815070 h 3370881"/>
                          <a:gd name="connsiteX472" fmla="*/ 300318 w 2657256"/>
                          <a:gd name="connsiteY472" fmla="*/ 2837481 h 3370881"/>
                          <a:gd name="connsiteX473" fmla="*/ 304800 w 2657256"/>
                          <a:gd name="connsiteY473" fmla="*/ 2868858 h 3370881"/>
                          <a:gd name="connsiteX474" fmla="*/ 309282 w 2657256"/>
                          <a:gd name="connsiteY474" fmla="*/ 2927129 h 3370881"/>
                          <a:gd name="connsiteX475" fmla="*/ 322729 w 2657256"/>
                          <a:gd name="connsiteY475" fmla="*/ 2985399 h 3370881"/>
                          <a:gd name="connsiteX476" fmla="*/ 327212 w 2657256"/>
                          <a:gd name="connsiteY476" fmla="*/ 3012293 h 3370881"/>
                          <a:gd name="connsiteX477" fmla="*/ 331694 w 2657256"/>
                          <a:gd name="connsiteY477" fmla="*/ 3043670 h 3370881"/>
                          <a:gd name="connsiteX478" fmla="*/ 345141 w 2657256"/>
                          <a:gd name="connsiteY478" fmla="*/ 3070564 h 3370881"/>
                          <a:gd name="connsiteX479" fmla="*/ 367553 w 2657256"/>
                          <a:gd name="connsiteY479" fmla="*/ 3124352 h 3370881"/>
                          <a:gd name="connsiteX480" fmla="*/ 381000 w 2657256"/>
                          <a:gd name="connsiteY480" fmla="*/ 3182623 h 3370881"/>
                          <a:gd name="connsiteX481" fmla="*/ 389965 w 2657256"/>
                          <a:gd name="connsiteY481" fmla="*/ 3196070 h 3370881"/>
                          <a:gd name="connsiteX482" fmla="*/ 394447 w 2657256"/>
                          <a:gd name="connsiteY482" fmla="*/ 3213999 h 3370881"/>
                          <a:gd name="connsiteX483" fmla="*/ 412376 w 2657256"/>
                          <a:gd name="connsiteY483" fmla="*/ 3245376 h 3370881"/>
                          <a:gd name="connsiteX484" fmla="*/ 416859 w 2657256"/>
                          <a:gd name="connsiteY484" fmla="*/ 3258823 h 3370881"/>
                          <a:gd name="connsiteX485" fmla="*/ 425823 w 2657256"/>
                          <a:gd name="connsiteY485" fmla="*/ 3272270 h 3370881"/>
                          <a:gd name="connsiteX486" fmla="*/ 439270 w 2657256"/>
                          <a:gd name="connsiteY486" fmla="*/ 3303646 h 3370881"/>
                          <a:gd name="connsiteX487" fmla="*/ 439270 w 2657256"/>
                          <a:gd name="connsiteY487" fmla="*/ 3352952 h 3370881"/>
                          <a:gd name="connsiteX488" fmla="*/ 430306 w 2657256"/>
                          <a:gd name="connsiteY488" fmla="*/ 3366399 h 3370881"/>
                          <a:gd name="connsiteX489" fmla="*/ 412376 w 2657256"/>
                          <a:gd name="connsiteY489" fmla="*/ 3370881 h 3370881"/>
                          <a:gd name="connsiteX490" fmla="*/ 295835 w 2657256"/>
                          <a:gd name="connsiteY490" fmla="*/ 3357434 h 3370881"/>
                          <a:gd name="connsiteX491" fmla="*/ 264459 w 2657256"/>
                          <a:gd name="connsiteY491" fmla="*/ 3276752 h 3370881"/>
                          <a:gd name="connsiteX492" fmla="*/ 259976 w 2657256"/>
                          <a:gd name="connsiteY492" fmla="*/ 3240893 h 3370881"/>
                          <a:gd name="connsiteX493" fmla="*/ 246529 w 2657256"/>
                          <a:gd name="connsiteY493" fmla="*/ 3178140 h 3370881"/>
                          <a:gd name="connsiteX494" fmla="*/ 237565 w 2657256"/>
                          <a:gd name="connsiteY494" fmla="*/ 3084011 h 3370881"/>
                          <a:gd name="connsiteX495" fmla="*/ 228600 w 2657256"/>
                          <a:gd name="connsiteY495" fmla="*/ 3057117 h 3370881"/>
                          <a:gd name="connsiteX496" fmla="*/ 219635 w 2657256"/>
                          <a:gd name="connsiteY496" fmla="*/ 3021258 h 3370881"/>
                          <a:gd name="connsiteX497" fmla="*/ 206188 w 2657256"/>
                          <a:gd name="connsiteY497" fmla="*/ 2980917 h 3370881"/>
                          <a:gd name="connsiteX498" fmla="*/ 201706 w 2657256"/>
                          <a:gd name="connsiteY498" fmla="*/ 2949540 h 3370881"/>
                          <a:gd name="connsiteX499" fmla="*/ 197223 w 2657256"/>
                          <a:gd name="connsiteY499" fmla="*/ 2927129 h 3370881"/>
                          <a:gd name="connsiteX500" fmla="*/ 192741 w 2657256"/>
                          <a:gd name="connsiteY500" fmla="*/ 2891270 h 3370881"/>
                          <a:gd name="connsiteX501" fmla="*/ 188259 w 2657256"/>
                          <a:gd name="connsiteY501" fmla="*/ 2850929 h 3370881"/>
                          <a:gd name="connsiteX502" fmla="*/ 179294 w 2657256"/>
                          <a:gd name="connsiteY502" fmla="*/ 2824034 h 3370881"/>
                          <a:gd name="connsiteX503" fmla="*/ 165847 w 2657256"/>
                          <a:gd name="connsiteY503" fmla="*/ 2774729 h 3370881"/>
                          <a:gd name="connsiteX504" fmla="*/ 161365 w 2657256"/>
                          <a:gd name="connsiteY504" fmla="*/ 2747834 h 3370881"/>
                          <a:gd name="connsiteX505" fmla="*/ 156882 w 2657256"/>
                          <a:gd name="connsiteY505" fmla="*/ 2559576 h 3370881"/>
                          <a:gd name="connsiteX506" fmla="*/ 152400 w 2657256"/>
                          <a:gd name="connsiteY506" fmla="*/ 2519234 h 3370881"/>
                          <a:gd name="connsiteX507" fmla="*/ 118035 w 2657256"/>
                          <a:gd name="connsiteY507" fmla="*/ 2400004 h 3370881"/>
                          <a:gd name="connsiteX508" fmla="*/ 117048 w 2657256"/>
                          <a:gd name="connsiteY508" fmla="*/ 2344423 h 3370881"/>
                          <a:gd name="connsiteX509" fmla="*/ 100106 w 2657256"/>
                          <a:gd name="connsiteY509" fmla="*/ 2330976 h 3370881"/>
                          <a:gd name="connsiteX510" fmla="*/ 138953 w 2657256"/>
                          <a:gd name="connsiteY510" fmla="*/ 2313046 h 3370881"/>
                          <a:gd name="connsiteX511" fmla="*/ 152400 w 2657256"/>
                          <a:gd name="connsiteY511" fmla="*/ 2304081 h 3370881"/>
                          <a:gd name="connsiteX512" fmla="*/ 170329 w 2657256"/>
                          <a:gd name="connsiteY512" fmla="*/ 2259258 h 3370881"/>
                          <a:gd name="connsiteX513" fmla="*/ 188259 w 2657256"/>
                          <a:gd name="connsiteY513" fmla="*/ 2223399 h 3370881"/>
                          <a:gd name="connsiteX514" fmla="*/ 206188 w 2657256"/>
                          <a:gd name="connsiteY514" fmla="*/ 2187540 h 3370881"/>
                          <a:gd name="connsiteX515" fmla="*/ 210670 w 2657256"/>
                          <a:gd name="connsiteY515" fmla="*/ 2174093 h 3370881"/>
                          <a:gd name="connsiteX516" fmla="*/ 219635 w 2657256"/>
                          <a:gd name="connsiteY516" fmla="*/ 2115823 h 3370881"/>
                          <a:gd name="connsiteX517" fmla="*/ 210670 w 2657256"/>
                          <a:gd name="connsiteY517" fmla="*/ 1958940 h 3370881"/>
                          <a:gd name="connsiteX518" fmla="*/ 192741 w 2657256"/>
                          <a:gd name="connsiteY518" fmla="*/ 1923081 h 3370881"/>
                          <a:gd name="connsiteX519" fmla="*/ 179294 w 2657256"/>
                          <a:gd name="connsiteY519" fmla="*/ 1891705 h 3370881"/>
                          <a:gd name="connsiteX520" fmla="*/ 165847 w 2657256"/>
                          <a:gd name="connsiteY520" fmla="*/ 1864811 h 3370881"/>
                          <a:gd name="connsiteX521" fmla="*/ 152400 w 2657256"/>
                          <a:gd name="connsiteY521" fmla="*/ 1833434 h 3370881"/>
                          <a:gd name="connsiteX522" fmla="*/ 143435 w 2657256"/>
                          <a:gd name="connsiteY522" fmla="*/ 1819987 h 3370881"/>
                          <a:gd name="connsiteX523" fmla="*/ 107576 w 2657256"/>
                          <a:gd name="connsiteY523" fmla="*/ 1784129 h 3370881"/>
                          <a:gd name="connsiteX524" fmla="*/ 94129 w 2657256"/>
                          <a:gd name="connsiteY524" fmla="*/ 1779646 h 3370881"/>
                          <a:gd name="connsiteX525" fmla="*/ 71718 w 2657256"/>
                          <a:gd name="connsiteY525" fmla="*/ 1770681 h 3370881"/>
                          <a:gd name="connsiteX526" fmla="*/ 58270 w 2657256"/>
                          <a:gd name="connsiteY526" fmla="*/ 1761717 h 3370881"/>
                          <a:gd name="connsiteX527" fmla="*/ 26894 w 2657256"/>
                          <a:gd name="connsiteY527" fmla="*/ 1730340 h 3370881"/>
                          <a:gd name="connsiteX528" fmla="*/ 0 w 2657256"/>
                          <a:gd name="connsiteY528" fmla="*/ 1707929 h 3370881"/>
                          <a:gd name="connsiteX0" fmla="*/ 0 w 2655969"/>
                          <a:gd name="connsiteY0" fmla="*/ 1707929 h 3370881"/>
                          <a:gd name="connsiteX1" fmla="*/ 22412 w 2655969"/>
                          <a:gd name="connsiteY1" fmla="*/ 1698964 h 3370881"/>
                          <a:gd name="connsiteX2" fmla="*/ 31376 w 2655969"/>
                          <a:gd name="connsiteY2" fmla="*/ 1681034 h 3370881"/>
                          <a:gd name="connsiteX3" fmla="*/ 44823 w 2655969"/>
                          <a:gd name="connsiteY3" fmla="*/ 1672070 h 3370881"/>
                          <a:gd name="connsiteX4" fmla="*/ 58270 w 2655969"/>
                          <a:gd name="connsiteY4" fmla="*/ 1654140 h 3370881"/>
                          <a:gd name="connsiteX5" fmla="*/ 76200 w 2655969"/>
                          <a:gd name="connsiteY5" fmla="*/ 1645176 h 3370881"/>
                          <a:gd name="connsiteX6" fmla="*/ 98612 w 2655969"/>
                          <a:gd name="connsiteY6" fmla="*/ 1636211 h 3370881"/>
                          <a:gd name="connsiteX7" fmla="*/ 125506 w 2655969"/>
                          <a:gd name="connsiteY7" fmla="*/ 1627246 h 3370881"/>
                          <a:gd name="connsiteX8" fmla="*/ 152400 w 2655969"/>
                          <a:gd name="connsiteY8" fmla="*/ 1609317 h 3370881"/>
                          <a:gd name="connsiteX9" fmla="*/ 170329 w 2655969"/>
                          <a:gd name="connsiteY9" fmla="*/ 1600352 h 3370881"/>
                          <a:gd name="connsiteX10" fmla="*/ 188259 w 2655969"/>
                          <a:gd name="connsiteY10" fmla="*/ 1582423 h 3370881"/>
                          <a:gd name="connsiteX11" fmla="*/ 228600 w 2655969"/>
                          <a:gd name="connsiteY11" fmla="*/ 1564493 h 3370881"/>
                          <a:gd name="connsiteX12" fmla="*/ 255494 w 2655969"/>
                          <a:gd name="connsiteY12" fmla="*/ 1546564 h 3370881"/>
                          <a:gd name="connsiteX13" fmla="*/ 300318 w 2655969"/>
                          <a:gd name="connsiteY13" fmla="*/ 1524152 h 3370881"/>
                          <a:gd name="connsiteX14" fmla="*/ 313765 w 2655969"/>
                          <a:gd name="connsiteY14" fmla="*/ 1515187 h 3370881"/>
                          <a:gd name="connsiteX15" fmla="*/ 340659 w 2655969"/>
                          <a:gd name="connsiteY15" fmla="*/ 1510705 h 3370881"/>
                          <a:gd name="connsiteX16" fmla="*/ 363070 w 2655969"/>
                          <a:gd name="connsiteY16" fmla="*/ 1506223 h 3370881"/>
                          <a:gd name="connsiteX17" fmla="*/ 389965 w 2655969"/>
                          <a:gd name="connsiteY17" fmla="*/ 1501740 h 3370881"/>
                          <a:gd name="connsiteX18" fmla="*/ 425823 w 2655969"/>
                          <a:gd name="connsiteY18" fmla="*/ 1497258 h 3370881"/>
                          <a:gd name="connsiteX19" fmla="*/ 470647 w 2655969"/>
                          <a:gd name="connsiteY19" fmla="*/ 1488293 h 3370881"/>
                          <a:gd name="connsiteX20" fmla="*/ 515470 w 2655969"/>
                          <a:gd name="connsiteY20" fmla="*/ 1479329 h 3370881"/>
                          <a:gd name="connsiteX21" fmla="*/ 528918 w 2655969"/>
                          <a:gd name="connsiteY21" fmla="*/ 1470364 h 3370881"/>
                          <a:gd name="connsiteX22" fmla="*/ 600635 w 2655969"/>
                          <a:gd name="connsiteY22" fmla="*/ 1456917 h 3370881"/>
                          <a:gd name="connsiteX23" fmla="*/ 690282 w 2655969"/>
                          <a:gd name="connsiteY23" fmla="*/ 1447952 h 3370881"/>
                          <a:gd name="connsiteX24" fmla="*/ 793376 w 2655969"/>
                          <a:gd name="connsiteY24" fmla="*/ 1452434 h 3370881"/>
                          <a:gd name="connsiteX25" fmla="*/ 874059 w 2655969"/>
                          <a:gd name="connsiteY25" fmla="*/ 1465881 h 3370881"/>
                          <a:gd name="connsiteX26" fmla="*/ 914400 w 2655969"/>
                          <a:gd name="connsiteY26" fmla="*/ 1470364 h 3370881"/>
                          <a:gd name="connsiteX27" fmla="*/ 1030941 w 2655969"/>
                          <a:gd name="connsiteY27" fmla="*/ 1483811 h 3370881"/>
                          <a:gd name="connsiteX28" fmla="*/ 1151965 w 2655969"/>
                          <a:gd name="connsiteY28" fmla="*/ 1492776 h 3370881"/>
                          <a:gd name="connsiteX29" fmla="*/ 1281953 w 2655969"/>
                          <a:gd name="connsiteY29" fmla="*/ 1501740 h 3370881"/>
                          <a:gd name="connsiteX30" fmla="*/ 1465729 w 2655969"/>
                          <a:gd name="connsiteY30" fmla="*/ 1497258 h 3370881"/>
                          <a:gd name="connsiteX31" fmla="*/ 1510553 w 2655969"/>
                          <a:gd name="connsiteY31" fmla="*/ 1492776 h 3370881"/>
                          <a:gd name="connsiteX32" fmla="*/ 1582270 w 2655969"/>
                          <a:gd name="connsiteY32" fmla="*/ 1461399 h 3370881"/>
                          <a:gd name="connsiteX33" fmla="*/ 1604682 w 2655969"/>
                          <a:gd name="connsiteY33" fmla="*/ 1456917 h 3370881"/>
                          <a:gd name="connsiteX34" fmla="*/ 1622612 w 2655969"/>
                          <a:gd name="connsiteY34" fmla="*/ 1447952 h 3370881"/>
                          <a:gd name="connsiteX35" fmla="*/ 1645023 w 2655969"/>
                          <a:gd name="connsiteY35" fmla="*/ 1438987 h 3370881"/>
                          <a:gd name="connsiteX36" fmla="*/ 1662953 w 2655969"/>
                          <a:gd name="connsiteY36" fmla="*/ 1425540 h 3370881"/>
                          <a:gd name="connsiteX37" fmla="*/ 1698812 w 2655969"/>
                          <a:gd name="connsiteY37" fmla="*/ 1407611 h 3370881"/>
                          <a:gd name="connsiteX38" fmla="*/ 1739153 w 2655969"/>
                          <a:gd name="connsiteY38" fmla="*/ 1380717 h 3370881"/>
                          <a:gd name="connsiteX39" fmla="*/ 1752600 w 2655969"/>
                          <a:gd name="connsiteY39" fmla="*/ 1367270 h 3370881"/>
                          <a:gd name="connsiteX40" fmla="*/ 1775012 w 2655969"/>
                          <a:gd name="connsiteY40" fmla="*/ 1353823 h 3370881"/>
                          <a:gd name="connsiteX41" fmla="*/ 1797423 w 2655969"/>
                          <a:gd name="connsiteY41" fmla="*/ 1335893 h 3370881"/>
                          <a:gd name="connsiteX42" fmla="*/ 1810870 w 2655969"/>
                          <a:gd name="connsiteY42" fmla="*/ 1304517 h 3370881"/>
                          <a:gd name="connsiteX43" fmla="*/ 1815353 w 2655969"/>
                          <a:gd name="connsiteY43" fmla="*/ 1291070 h 3370881"/>
                          <a:gd name="connsiteX44" fmla="*/ 1801906 w 2655969"/>
                          <a:gd name="connsiteY44" fmla="*/ 1138670 h 3370881"/>
                          <a:gd name="connsiteX45" fmla="*/ 1792941 w 2655969"/>
                          <a:gd name="connsiteY45" fmla="*/ 1125223 h 3370881"/>
                          <a:gd name="connsiteX46" fmla="*/ 1757082 w 2655969"/>
                          <a:gd name="connsiteY46" fmla="*/ 1093846 h 3370881"/>
                          <a:gd name="connsiteX47" fmla="*/ 1730188 w 2655969"/>
                          <a:gd name="connsiteY47" fmla="*/ 1066952 h 3370881"/>
                          <a:gd name="connsiteX48" fmla="*/ 1703294 w 2655969"/>
                          <a:gd name="connsiteY48" fmla="*/ 1049023 h 3370881"/>
                          <a:gd name="connsiteX49" fmla="*/ 1622612 w 2655969"/>
                          <a:gd name="connsiteY49" fmla="*/ 1053505 h 3370881"/>
                          <a:gd name="connsiteX50" fmla="*/ 1595718 w 2655969"/>
                          <a:gd name="connsiteY50" fmla="*/ 1062470 h 3370881"/>
                          <a:gd name="connsiteX51" fmla="*/ 1573306 w 2655969"/>
                          <a:gd name="connsiteY51" fmla="*/ 1066952 h 3370881"/>
                          <a:gd name="connsiteX52" fmla="*/ 1453385 w 2655969"/>
                          <a:gd name="connsiteY52" fmla="*/ 1082761 h 3370881"/>
                          <a:gd name="connsiteX53" fmla="*/ 1326776 w 2655969"/>
                          <a:gd name="connsiteY53" fmla="*/ 1062470 h 3370881"/>
                          <a:gd name="connsiteX54" fmla="*/ 1308847 w 2655969"/>
                          <a:gd name="connsiteY54" fmla="*/ 1057987 h 3370881"/>
                          <a:gd name="connsiteX55" fmla="*/ 1277470 w 2655969"/>
                          <a:gd name="connsiteY55" fmla="*/ 1053505 h 3370881"/>
                          <a:gd name="connsiteX56" fmla="*/ 1259541 w 2655969"/>
                          <a:gd name="connsiteY56" fmla="*/ 1049023 h 3370881"/>
                          <a:gd name="connsiteX57" fmla="*/ 1232647 w 2655969"/>
                          <a:gd name="connsiteY57" fmla="*/ 1044540 h 3370881"/>
                          <a:gd name="connsiteX58" fmla="*/ 1053353 w 2655969"/>
                          <a:gd name="connsiteY58" fmla="*/ 1049023 h 3370881"/>
                          <a:gd name="connsiteX59" fmla="*/ 1035423 w 2655969"/>
                          <a:gd name="connsiteY59" fmla="*/ 1053505 h 3370881"/>
                          <a:gd name="connsiteX60" fmla="*/ 1008529 w 2655969"/>
                          <a:gd name="connsiteY60" fmla="*/ 1057987 h 3370881"/>
                          <a:gd name="connsiteX61" fmla="*/ 995082 w 2655969"/>
                          <a:gd name="connsiteY61" fmla="*/ 1062470 h 3370881"/>
                          <a:gd name="connsiteX62" fmla="*/ 945776 w 2655969"/>
                          <a:gd name="connsiteY62" fmla="*/ 1031093 h 3370881"/>
                          <a:gd name="connsiteX63" fmla="*/ 941294 w 2655969"/>
                          <a:gd name="connsiteY63" fmla="*/ 1017646 h 3370881"/>
                          <a:gd name="connsiteX64" fmla="*/ 932329 w 2655969"/>
                          <a:gd name="connsiteY64" fmla="*/ 919034 h 3370881"/>
                          <a:gd name="connsiteX65" fmla="*/ 914400 w 2655969"/>
                          <a:gd name="connsiteY65" fmla="*/ 901105 h 3370881"/>
                          <a:gd name="connsiteX66" fmla="*/ 918882 w 2655969"/>
                          <a:gd name="connsiteY66" fmla="*/ 869729 h 3370881"/>
                          <a:gd name="connsiteX67" fmla="*/ 941294 w 2655969"/>
                          <a:gd name="connsiteY67" fmla="*/ 865246 h 3370881"/>
                          <a:gd name="connsiteX68" fmla="*/ 959223 w 2655969"/>
                          <a:gd name="connsiteY68" fmla="*/ 851799 h 3370881"/>
                          <a:gd name="connsiteX69" fmla="*/ 990600 w 2655969"/>
                          <a:gd name="connsiteY69" fmla="*/ 847317 h 3370881"/>
                          <a:gd name="connsiteX70" fmla="*/ 1129553 w 2655969"/>
                          <a:gd name="connsiteY70" fmla="*/ 838352 h 3370881"/>
                          <a:gd name="connsiteX71" fmla="*/ 1147482 w 2655969"/>
                          <a:gd name="connsiteY71" fmla="*/ 829387 h 3370881"/>
                          <a:gd name="connsiteX72" fmla="*/ 1178859 w 2655969"/>
                          <a:gd name="connsiteY72" fmla="*/ 806976 h 3370881"/>
                          <a:gd name="connsiteX73" fmla="*/ 1192306 w 2655969"/>
                          <a:gd name="connsiteY73" fmla="*/ 793529 h 3370881"/>
                          <a:gd name="connsiteX74" fmla="*/ 1214718 w 2655969"/>
                          <a:gd name="connsiteY74" fmla="*/ 784564 h 3370881"/>
                          <a:gd name="connsiteX75" fmla="*/ 1241612 w 2655969"/>
                          <a:gd name="connsiteY75" fmla="*/ 771117 h 3370881"/>
                          <a:gd name="connsiteX76" fmla="*/ 1277470 w 2655969"/>
                          <a:gd name="connsiteY76" fmla="*/ 753187 h 3370881"/>
                          <a:gd name="connsiteX77" fmla="*/ 1295400 w 2655969"/>
                          <a:gd name="connsiteY77" fmla="*/ 730776 h 3370881"/>
                          <a:gd name="connsiteX78" fmla="*/ 1317812 w 2655969"/>
                          <a:gd name="connsiteY78" fmla="*/ 708364 h 3370881"/>
                          <a:gd name="connsiteX79" fmla="*/ 1353670 w 2655969"/>
                          <a:gd name="connsiteY79" fmla="*/ 663540 h 3370881"/>
                          <a:gd name="connsiteX80" fmla="*/ 1371600 w 2655969"/>
                          <a:gd name="connsiteY80" fmla="*/ 636646 h 3370881"/>
                          <a:gd name="connsiteX81" fmla="*/ 1380565 w 2655969"/>
                          <a:gd name="connsiteY81" fmla="*/ 596305 h 3370881"/>
                          <a:gd name="connsiteX82" fmla="*/ 1385047 w 2655969"/>
                          <a:gd name="connsiteY82" fmla="*/ 582858 h 3370881"/>
                          <a:gd name="connsiteX83" fmla="*/ 1380565 w 2655969"/>
                          <a:gd name="connsiteY83" fmla="*/ 533552 h 3370881"/>
                          <a:gd name="connsiteX84" fmla="*/ 1367118 w 2655969"/>
                          <a:gd name="connsiteY84" fmla="*/ 524587 h 3370881"/>
                          <a:gd name="connsiteX85" fmla="*/ 1349188 w 2655969"/>
                          <a:gd name="connsiteY85" fmla="*/ 520105 h 3370881"/>
                          <a:gd name="connsiteX86" fmla="*/ 1326776 w 2655969"/>
                          <a:gd name="connsiteY86" fmla="*/ 511140 h 3370881"/>
                          <a:gd name="connsiteX87" fmla="*/ 1281953 w 2655969"/>
                          <a:gd name="connsiteY87" fmla="*/ 515623 h 3370881"/>
                          <a:gd name="connsiteX88" fmla="*/ 1250576 w 2655969"/>
                          <a:gd name="connsiteY88" fmla="*/ 529070 h 3370881"/>
                          <a:gd name="connsiteX89" fmla="*/ 1210235 w 2655969"/>
                          <a:gd name="connsiteY89" fmla="*/ 542517 h 3370881"/>
                          <a:gd name="connsiteX90" fmla="*/ 1183341 w 2655969"/>
                          <a:gd name="connsiteY90" fmla="*/ 555964 h 3370881"/>
                          <a:gd name="connsiteX91" fmla="*/ 1160929 w 2655969"/>
                          <a:gd name="connsiteY91" fmla="*/ 569411 h 3370881"/>
                          <a:gd name="connsiteX92" fmla="*/ 1134035 w 2655969"/>
                          <a:gd name="connsiteY92" fmla="*/ 578376 h 3370881"/>
                          <a:gd name="connsiteX93" fmla="*/ 1111623 w 2655969"/>
                          <a:gd name="connsiteY93" fmla="*/ 587340 h 3370881"/>
                          <a:gd name="connsiteX94" fmla="*/ 1084729 w 2655969"/>
                          <a:gd name="connsiteY94" fmla="*/ 596305 h 3370881"/>
                          <a:gd name="connsiteX95" fmla="*/ 986118 w 2655969"/>
                          <a:gd name="connsiteY95" fmla="*/ 591823 h 3370881"/>
                          <a:gd name="connsiteX96" fmla="*/ 927847 w 2655969"/>
                          <a:gd name="connsiteY96" fmla="*/ 578376 h 3370881"/>
                          <a:gd name="connsiteX97" fmla="*/ 896470 w 2655969"/>
                          <a:gd name="connsiteY97" fmla="*/ 555964 h 3370881"/>
                          <a:gd name="connsiteX98" fmla="*/ 883023 w 2655969"/>
                          <a:gd name="connsiteY98" fmla="*/ 546999 h 3370881"/>
                          <a:gd name="connsiteX99" fmla="*/ 865094 w 2655969"/>
                          <a:gd name="connsiteY99" fmla="*/ 497693 h 3370881"/>
                          <a:gd name="connsiteX100" fmla="*/ 869576 w 2655969"/>
                          <a:gd name="connsiteY100" fmla="*/ 403564 h 3370881"/>
                          <a:gd name="connsiteX101" fmla="*/ 874059 w 2655969"/>
                          <a:gd name="connsiteY101" fmla="*/ 385634 h 3370881"/>
                          <a:gd name="connsiteX102" fmla="*/ 883023 w 2655969"/>
                          <a:gd name="connsiteY102" fmla="*/ 372187 h 3370881"/>
                          <a:gd name="connsiteX103" fmla="*/ 909918 w 2655969"/>
                          <a:gd name="connsiteY103" fmla="*/ 363223 h 3370881"/>
                          <a:gd name="connsiteX104" fmla="*/ 914400 w 2655969"/>
                          <a:gd name="connsiteY104" fmla="*/ 385634 h 3370881"/>
                          <a:gd name="connsiteX105" fmla="*/ 909918 w 2655969"/>
                          <a:gd name="connsiteY105" fmla="*/ 408046 h 3370881"/>
                          <a:gd name="connsiteX106" fmla="*/ 900953 w 2655969"/>
                          <a:gd name="connsiteY106" fmla="*/ 466317 h 3370881"/>
                          <a:gd name="connsiteX107" fmla="*/ 905435 w 2655969"/>
                          <a:gd name="connsiteY107" fmla="*/ 515623 h 3370881"/>
                          <a:gd name="connsiteX108" fmla="*/ 932329 w 2655969"/>
                          <a:gd name="connsiteY108" fmla="*/ 551481 h 3370881"/>
                          <a:gd name="connsiteX109" fmla="*/ 954741 w 2655969"/>
                          <a:gd name="connsiteY109" fmla="*/ 560446 h 3370881"/>
                          <a:gd name="connsiteX110" fmla="*/ 972670 w 2655969"/>
                          <a:gd name="connsiteY110" fmla="*/ 569411 h 3370881"/>
                          <a:gd name="connsiteX111" fmla="*/ 1066800 w 2655969"/>
                          <a:gd name="connsiteY111" fmla="*/ 564929 h 3370881"/>
                          <a:gd name="connsiteX112" fmla="*/ 1111623 w 2655969"/>
                          <a:gd name="connsiteY112" fmla="*/ 551481 h 3370881"/>
                          <a:gd name="connsiteX113" fmla="*/ 1129553 w 2655969"/>
                          <a:gd name="connsiteY113" fmla="*/ 538034 h 3370881"/>
                          <a:gd name="connsiteX114" fmla="*/ 1156447 w 2655969"/>
                          <a:gd name="connsiteY114" fmla="*/ 511140 h 3370881"/>
                          <a:gd name="connsiteX115" fmla="*/ 1160929 w 2655969"/>
                          <a:gd name="connsiteY115" fmla="*/ 493211 h 3370881"/>
                          <a:gd name="connsiteX116" fmla="*/ 1178859 w 2655969"/>
                          <a:gd name="connsiteY116" fmla="*/ 331846 h 3370881"/>
                          <a:gd name="connsiteX117" fmla="*/ 1215315 w 2655969"/>
                          <a:gd name="connsiteY117" fmla="*/ 270289 h 3370881"/>
                          <a:gd name="connsiteX118" fmla="*/ 1214718 w 2655969"/>
                          <a:gd name="connsiteY118" fmla="*/ 367705 h 3370881"/>
                          <a:gd name="connsiteX119" fmla="*/ 1201270 w 2655969"/>
                          <a:gd name="connsiteY119" fmla="*/ 412529 h 3370881"/>
                          <a:gd name="connsiteX120" fmla="*/ 1210235 w 2655969"/>
                          <a:gd name="connsiteY120" fmla="*/ 461834 h 3370881"/>
                          <a:gd name="connsiteX121" fmla="*/ 1214718 w 2655969"/>
                          <a:gd name="connsiteY121" fmla="*/ 475281 h 3370881"/>
                          <a:gd name="connsiteX122" fmla="*/ 1228165 w 2655969"/>
                          <a:gd name="connsiteY122" fmla="*/ 484246 h 3370881"/>
                          <a:gd name="connsiteX123" fmla="*/ 1250576 w 2655969"/>
                          <a:gd name="connsiteY123" fmla="*/ 502176 h 3370881"/>
                          <a:gd name="connsiteX124" fmla="*/ 1317812 w 2655969"/>
                          <a:gd name="connsiteY124" fmla="*/ 497693 h 3370881"/>
                          <a:gd name="connsiteX125" fmla="*/ 1353670 w 2655969"/>
                          <a:gd name="connsiteY125" fmla="*/ 488729 h 3370881"/>
                          <a:gd name="connsiteX126" fmla="*/ 1506070 w 2655969"/>
                          <a:gd name="connsiteY126" fmla="*/ 457352 h 3370881"/>
                          <a:gd name="connsiteX127" fmla="*/ 1550894 w 2655969"/>
                          <a:gd name="connsiteY127" fmla="*/ 430458 h 3370881"/>
                          <a:gd name="connsiteX128" fmla="*/ 1564341 w 2655969"/>
                          <a:gd name="connsiteY128" fmla="*/ 417011 h 3370881"/>
                          <a:gd name="connsiteX129" fmla="*/ 1586753 w 2655969"/>
                          <a:gd name="connsiteY129" fmla="*/ 399081 h 3370881"/>
                          <a:gd name="connsiteX130" fmla="*/ 1595718 w 2655969"/>
                          <a:gd name="connsiteY130" fmla="*/ 381152 h 3370881"/>
                          <a:gd name="connsiteX131" fmla="*/ 1613139 w 2655969"/>
                          <a:gd name="connsiteY131" fmla="*/ 358910 h 3370881"/>
                          <a:gd name="connsiteX132" fmla="*/ 1620066 w 2655969"/>
                          <a:gd name="connsiteY132" fmla="*/ 291047 h 3370881"/>
                          <a:gd name="connsiteX133" fmla="*/ 1604852 w 2655969"/>
                          <a:gd name="connsiteY133" fmla="*/ 236279 h 3370881"/>
                          <a:gd name="connsiteX134" fmla="*/ 1537447 w 2655969"/>
                          <a:gd name="connsiteY134" fmla="*/ 188411 h 3370881"/>
                          <a:gd name="connsiteX135" fmla="*/ 1613647 w 2655969"/>
                          <a:gd name="connsiteY135" fmla="*/ 399081 h 3370881"/>
                          <a:gd name="connsiteX136" fmla="*/ 1627094 w 2655969"/>
                          <a:gd name="connsiteY136" fmla="*/ 417011 h 3370881"/>
                          <a:gd name="connsiteX137" fmla="*/ 1658470 w 2655969"/>
                          <a:gd name="connsiteY137" fmla="*/ 412529 h 3370881"/>
                          <a:gd name="connsiteX138" fmla="*/ 1685365 w 2655969"/>
                          <a:gd name="connsiteY138" fmla="*/ 390117 h 3370881"/>
                          <a:gd name="connsiteX139" fmla="*/ 1694329 w 2655969"/>
                          <a:gd name="connsiteY139" fmla="*/ 376670 h 3370881"/>
                          <a:gd name="connsiteX140" fmla="*/ 1734670 w 2655969"/>
                          <a:gd name="connsiteY140" fmla="*/ 354258 h 3370881"/>
                          <a:gd name="connsiteX141" fmla="*/ 1743635 w 2655969"/>
                          <a:gd name="connsiteY141" fmla="*/ 340811 h 3370881"/>
                          <a:gd name="connsiteX142" fmla="*/ 1757082 w 2655969"/>
                          <a:gd name="connsiteY142" fmla="*/ 336329 h 3370881"/>
                          <a:gd name="connsiteX143" fmla="*/ 1843909 w 2655969"/>
                          <a:gd name="connsiteY143" fmla="*/ 262341 h 3370881"/>
                          <a:gd name="connsiteX144" fmla="*/ 1874221 w 2655969"/>
                          <a:gd name="connsiteY144" fmla="*/ 202194 h 3370881"/>
                          <a:gd name="connsiteX145" fmla="*/ 1828094 w 2655969"/>
                          <a:gd name="connsiteY145" fmla="*/ 136767 h 3370881"/>
                          <a:gd name="connsiteX146" fmla="*/ 1772023 w 2655969"/>
                          <a:gd name="connsiteY146" fmla="*/ 77249 h 3370881"/>
                          <a:gd name="connsiteX147" fmla="*/ 1948888 w 2655969"/>
                          <a:gd name="connsiteY147" fmla="*/ 178018 h 3370881"/>
                          <a:gd name="connsiteX148" fmla="*/ 1952362 w 2655969"/>
                          <a:gd name="connsiteY148" fmla="*/ 254265 h 3370881"/>
                          <a:gd name="connsiteX149" fmla="*/ 1874221 w 2655969"/>
                          <a:gd name="connsiteY149" fmla="*/ 318698 h 3370881"/>
                          <a:gd name="connsiteX150" fmla="*/ 1788459 w 2655969"/>
                          <a:gd name="connsiteY150" fmla="*/ 367705 h 3370881"/>
                          <a:gd name="connsiteX151" fmla="*/ 1761565 w 2655969"/>
                          <a:gd name="connsiteY151" fmla="*/ 390117 h 3370881"/>
                          <a:gd name="connsiteX152" fmla="*/ 1783976 w 2655969"/>
                          <a:gd name="connsiteY152" fmla="*/ 399081 h 3370881"/>
                          <a:gd name="connsiteX153" fmla="*/ 1878106 w 2655969"/>
                          <a:gd name="connsiteY153" fmla="*/ 390117 h 3370881"/>
                          <a:gd name="connsiteX154" fmla="*/ 1891553 w 2655969"/>
                          <a:gd name="connsiteY154" fmla="*/ 381152 h 3370881"/>
                          <a:gd name="connsiteX155" fmla="*/ 1918447 w 2655969"/>
                          <a:gd name="connsiteY155" fmla="*/ 372187 h 3370881"/>
                          <a:gd name="connsiteX156" fmla="*/ 1940859 w 2655969"/>
                          <a:gd name="connsiteY156" fmla="*/ 358740 h 3370881"/>
                          <a:gd name="connsiteX157" fmla="*/ 1954306 w 2655969"/>
                          <a:gd name="connsiteY157" fmla="*/ 354258 h 3370881"/>
                          <a:gd name="connsiteX158" fmla="*/ 2103145 w 2655969"/>
                          <a:gd name="connsiteY158" fmla="*/ 202207 h 3370881"/>
                          <a:gd name="connsiteX159" fmla="*/ 2064254 w 2655969"/>
                          <a:gd name="connsiteY159" fmla="*/ 20406 h 3370881"/>
                          <a:gd name="connsiteX160" fmla="*/ 2169347 w 2655969"/>
                          <a:gd name="connsiteY160" fmla="*/ 104479 h 3370881"/>
                          <a:gd name="connsiteX161" fmla="*/ 2183354 w 2655969"/>
                          <a:gd name="connsiteY161" fmla="*/ 192893 h 3370881"/>
                          <a:gd name="connsiteX162" fmla="*/ 2170300 w 2655969"/>
                          <a:gd name="connsiteY162" fmla="*/ 271231 h 3370881"/>
                          <a:gd name="connsiteX163" fmla="*/ 2096795 w 2655969"/>
                          <a:gd name="connsiteY163" fmla="*/ 316507 h 3370881"/>
                          <a:gd name="connsiteX164" fmla="*/ 1999129 w 2655969"/>
                          <a:gd name="connsiteY164" fmla="*/ 358740 h 3370881"/>
                          <a:gd name="connsiteX165" fmla="*/ 1994647 w 2655969"/>
                          <a:gd name="connsiteY165" fmla="*/ 372187 h 3370881"/>
                          <a:gd name="connsiteX166" fmla="*/ 2039470 w 2655969"/>
                          <a:gd name="connsiteY166" fmla="*/ 390117 h 3370881"/>
                          <a:gd name="connsiteX167" fmla="*/ 2115670 w 2655969"/>
                          <a:gd name="connsiteY167" fmla="*/ 390117 h 3370881"/>
                          <a:gd name="connsiteX168" fmla="*/ 2160494 w 2655969"/>
                          <a:gd name="connsiteY168" fmla="*/ 376670 h 3370881"/>
                          <a:gd name="connsiteX169" fmla="*/ 2191870 w 2655969"/>
                          <a:gd name="connsiteY169" fmla="*/ 363223 h 3370881"/>
                          <a:gd name="connsiteX170" fmla="*/ 2205318 w 2655969"/>
                          <a:gd name="connsiteY170" fmla="*/ 358740 h 3370881"/>
                          <a:gd name="connsiteX171" fmla="*/ 2273487 w 2655969"/>
                          <a:gd name="connsiteY171" fmla="*/ 280486 h 3370881"/>
                          <a:gd name="connsiteX172" fmla="*/ 2312894 w 2655969"/>
                          <a:gd name="connsiteY172" fmla="*/ 183929 h 3370881"/>
                          <a:gd name="connsiteX173" fmla="*/ 2339788 w 2655969"/>
                          <a:gd name="connsiteY173" fmla="*/ 151 h 3370881"/>
                          <a:gd name="connsiteX174" fmla="*/ 2357718 w 2655969"/>
                          <a:gd name="connsiteY174" fmla="*/ 215305 h 3370881"/>
                          <a:gd name="connsiteX175" fmla="*/ 2308598 w 2655969"/>
                          <a:gd name="connsiteY175" fmla="*/ 319520 h 3370881"/>
                          <a:gd name="connsiteX176" fmla="*/ 2245659 w 2655969"/>
                          <a:gd name="connsiteY176" fmla="*/ 390117 h 3370881"/>
                          <a:gd name="connsiteX177" fmla="*/ 2254623 w 2655969"/>
                          <a:gd name="connsiteY177" fmla="*/ 403564 h 3370881"/>
                          <a:gd name="connsiteX178" fmla="*/ 2353235 w 2655969"/>
                          <a:gd name="connsiteY178" fmla="*/ 399081 h 3370881"/>
                          <a:gd name="connsiteX179" fmla="*/ 2366682 w 2655969"/>
                          <a:gd name="connsiteY179" fmla="*/ 394599 h 3370881"/>
                          <a:gd name="connsiteX180" fmla="*/ 2389094 w 2655969"/>
                          <a:gd name="connsiteY180" fmla="*/ 390117 h 3370881"/>
                          <a:gd name="connsiteX181" fmla="*/ 2424953 w 2655969"/>
                          <a:gd name="connsiteY181" fmla="*/ 367705 h 3370881"/>
                          <a:gd name="connsiteX182" fmla="*/ 2528047 w 2655969"/>
                          <a:gd name="connsiteY182" fmla="*/ 292700 h 3370881"/>
                          <a:gd name="connsiteX183" fmla="*/ 2541495 w 2655969"/>
                          <a:gd name="connsiteY183" fmla="*/ 62906 h 3370881"/>
                          <a:gd name="connsiteX184" fmla="*/ 2591304 w 2655969"/>
                          <a:gd name="connsiteY184" fmla="*/ 214081 h 3370881"/>
                          <a:gd name="connsiteX185" fmla="*/ 2602790 w 2655969"/>
                          <a:gd name="connsiteY185" fmla="*/ 290907 h 3370881"/>
                          <a:gd name="connsiteX186" fmla="*/ 2650863 w 2655969"/>
                          <a:gd name="connsiteY186" fmla="*/ 344994 h 3370881"/>
                          <a:gd name="connsiteX187" fmla="*/ 2465294 w 2655969"/>
                          <a:gd name="connsiteY187" fmla="*/ 399081 h 3370881"/>
                          <a:gd name="connsiteX188" fmla="*/ 2442882 w 2655969"/>
                          <a:gd name="connsiteY188" fmla="*/ 403564 h 3370881"/>
                          <a:gd name="connsiteX189" fmla="*/ 2398059 w 2655969"/>
                          <a:gd name="connsiteY189" fmla="*/ 417011 h 3370881"/>
                          <a:gd name="connsiteX190" fmla="*/ 2375647 w 2655969"/>
                          <a:gd name="connsiteY190" fmla="*/ 425976 h 3370881"/>
                          <a:gd name="connsiteX191" fmla="*/ 2357718 w 2655969"/>
                          <a:gd name="connsiteY191" fmla="*/ 430458 h 3370881"/>
                          <a:gd name="connsiteX192" fmla="*/ 2344270 w 2655969"/>
                          <a:gd name="connsiteY192" fmla="*/ 461834 h 3370881"/>
                          <a:gd name="connsiteX193" fmla="*/ 2353235 w 2655969"/>
                          <a:gd name="connsiteY193" fmla="*/ 502176 h 3370881"/>
                          <a:gd name="connsiteX194" fmla="*/ 2362200 w 2655969"/>
                          <a:gd name="connsiteY194" fmla="*/ 515623 h 3370881"/>
                          <a:gd name="connsiteX195" fmla="*/ 2344270 w 2655969"/>
                          <a:gd name="connsiteY195" fmla="*/ 587340 h 3370881"/>
                          <a:gd name="connsiteX196" fmla="*/ 2321859 w 2655969"/>
                          <a:gd name="connsiteY196" fmla="*/ 614234 h 3370881"/>
                          <a:gd name="connsiteX197" fmla="*/ 2308412 w 2655969"/>
                          <a:gd name="connsiteY197" fmla="*/ 636646 h 3370881"/>
                          <a:gd name="connsiteX198" fmla="*/ 2281518 w 2655969"/>
                          <a:gd name="connsiteY198" fmla="*/ 641129 h 3370881"/>
                          <a:gd name="connsiteX199" fmla="*/ 2259106 w 2655969"/>
                          <a:gd name="connsiteY199" fmla="*/ 636646 h 3370881"/>
                          <a:gd name="connsiteX200" fmla="*/ 2277035 w 2655969"/>
                          <a:gd name="connsiteY200" fmla="*/ 578376 h 3370881"/>
                          <a:gd name="connsiteX201" fmla="*/ 2290482 w 2655969"/>
                          <a:gd name="connsiteY201" fmla="*/ 542517 h 3370881"/>
                          <a:gd name="connsiteX202" fmla="*/ 2286000 w 2655969"/>
                          <a:gd name="connsiteY202" fmla="*/ 506658 h 3370881"/>
                          <a:gd name="connsiteX203" fmla="*/ 2245659 w 2655969"/>
                          <a:gd name="connsiteY203" fmla="*/ 448387 h 3370881"/>
                          <a:gd name="connsiteX204" fmla="*/ 2200835 w 2655969"/>
                          <a:gd name="connsiteY204" fmla="*/ 430458 h 3370881"/>
                          <a:gd name="connsiteX205" fmla="*/ 2169459 w 2655969"/>
                          <a:gd name="connsiteY205" fmla="*/ 425976 h 3370881"/>
                          <a:gd name="connsiteX206" fmla="*/ 2102223 w 2655969"/>
                          <a:gd name="connsiteY206" fmla="*/ 430458 h 3370881"/>
                          <a:gd name="connsiteX207" fmla="*/ 2084294 w 2655969"/>
                          <a:gd name="connsiteY207" fmla="*/ 439423 h 3370881"/>
                          <a:gd name="connsiteX208" fmla="*/ 2070847 w 2655969"/>
                          <a:gd name="connsiteY208" fmla="*/ 443905 h 3370881"/>
                          <a:gd name="connsiteX209" fmla="*/ 2061882 w 2655969"/>
                          <a:gd name="connsiteY209" fmla="*/ 461834 h 3370881"/>
                          <a:gd name="connsiteX210" fmla="*/ 2034988 w 2655969"/>
                          <a:gd name="connsiteY210" fmla="*/ 475281 h 3370881"/>
                          <a:gd name="connsiteX211" fmla="*/ 1783976 w 2655969"/>
                          <a:gd name="connsiteY211" fmla="*/ 479764 h 3370881"/>
                          <a:gd name="connsiteX212" fmla="*/ 1766047 w 2655969"/>
                          <a:gd name="connsiteY212" fmla="*/ 488729 h 3370881"/>
                          <a:gd name="connsiteX213" fmla="*/ 1703294 w 2655969"/>
                          <a:gd name="connsiteY213" fmla="*/ 506658 h 3370881"/>
                          <a:gd name="connsiteX214" fmla="*/ 1689847 w 2655969"/>
                          <a:gd name="connsiteY214" fmla="*/ 511140 h 3370881"/>
                          <a:gd name="connsiteX215" fmla="*/ 1676400 w 2655969"/>
                          <a:gd name="connsiteY215" fmla="*/ 520105 h 3370881"/>
                          <a:gd name="connsiteX216" fmla="*/ 1649506 w 2655969"/>
                          <a:gd name="connsiteY216" fmla="*/ 529070 h 3370881"/>
                          <a:gd name="connsiteX217" fmla="*/ 1636059 w 2655969"/>
                          <a:gd name="connsiteY217" fmla="*/ 538034 h 3370881"/>
                          <a:gd name="connsiteX218" fmla="*/ 1622612 w 2655969"/>
                          <a:gd name="connsiteY218" fmla="*/ 551481 h 3370881"/>
                          <a:gd name="connsiteX219" fmla="*/ 1609165 w 2655969"/>
                          <a:gd name="connsiteY219" fmla="*/ 555964 h 3370881"/>
                          <a:gd name="connsiteX220" fmla="*/ 1577788 w 2655969"/>
                          <a:gd name="connsiteY220" fmla="*/ 587340 h 3370881"/>
                          <a:gd name="connsiteX221" fmla="*/ 1568823 w 2655969"/>
                          <a:gd name="connsiteY221" fmla="*/ 600787 h 3370881"/>
                          <a:gd name="connsiteX222" fmla="*/ 1555376 w 2655969"/>
                          <a:gd name="connsiteY222" fmla="*/ 614234 h 3370881"/>
                          <a:gd name="connsiteX223" fmla="*/ 1524000 w 2655969"/>
                          <a:gd name="connsiteY223" fmla="*/ 654576 h 3370881"/>
                          <a:gd name="connsiteX224" fmla="*/ 1519518 w 2655969"/>
                          <a:gd name="connsiteY224" fmla="*/ 668023 h 3370881"/>
                          <a:gd name="connsiteX225" fmla="*/ 1528482 w 2655969"/>
                          <a:gd name="connsiteY225" fmla="*/ 708364 h 3370881"/>
                          <a:gd name="connsiteX226" fmla="*/ 1537447 w 2655969"/>
                          <a:gd name="connsiteY226" fmla="*/ 721811 h 3370881"/>
                          <a:gd name="connsiteX227" fmla="*/ 1568823 w 2655969"/>
                          <a:gd name="connsiteY227" fmla="*/ 712846 h 3370881"/>
                          <a:gd name="connsiteX228" fmla="*/ 1600200 w 2655969"/>
                          <a:gd name="connsiteY228" fmla="*/ 712846 h 3370881"/>
                          <a:gd name="connsiteX229" fmla="*/ 1631576 w 2655969"/>
                          <a:gd name="connsiteY229" fmla="*/ 690434 h 3370881"/>
                          <a:gd name="connsiteX230" fmla="*/ 1645023 w 2655969"/>
                          <a:gd name="connsiteY230" fmla="*/ 676987 h 3370881"/>
                          <a:gd name="connsiteX231" fmla="*/ 1685365 w 2655969"/>
                          <a:gd name="connsiteY231" fmla="*/ 645611 h 3370881"/>
                          <a:gd name="connsiteX232" fmla="*/ 1716741 w 2655969"/>
                          <a:gd name="connsiteY232" fmla="*/ 614234 h 3370881"/>
                          <a:gd name="connsiteX233" fmla="*/ 1748118 w 2655969"/>
                          <a:gd name="connsiteY233" fmla="*/ 596305 h 3370881"/>
                          <a:gd name="connsiteX234" fmla="*/ 1761565 w 2655969"/>
                          <a:gd name="connsiteY234" fmla="*/ 591823 h 3370881"/>
                          <a:gd name="connsiteX235" fmla="*/ 1779494 w 2655969"/>
                          <a:gd name="connsiteY235" fmla="*/ 582858 h 3370881"/>
                          <a:gd name="connsiteX236" fmla="*/ 1815353 w 2655969"/>
                          <a:gd name="connsiteY236" fmla="*/ 573893 h 3370881"/>
                          <a:gd name="connsiteX237" fmla="*/ 2030506 w 2655969"/>
                          <a:gd name="connsiteY237" fmla="*/ 578376 h 3370881"/>
                          <a:gd name="connsiteX238" fmla="*/ 2017059 w 2655969"/>
                          <a:gd name="connsiteY238" fmla="*/ 600787 h 3370881"/>
                          <a:gd name="connsiteX239" fmla="*/ 1981200 w 2655969"/>
                          <a:gd name="connsiteY239" fmla="*/ 636646 h 3370881"/>
                          <a:gd name="connsiteX240" fmla="*/ 1967753 w 2655969"/>
                          <a:gd name="connsiteY240" fmla="*/ 650093 h 3370881"/>
                          <a:gd name="connsiteX241" fmla="*/ 1936376 w 2655969"/>
                          <a:gd name="connsiteY241" fmla="*/ 690434 h 3370881"/>
                          <a:gd name="connsiteX242" fmla="*/ 1905000 w 2655969"/>
                          <a:gd name="connsiteY242" fmla="*/ 717329 h 3370881"/>
                          <a:gd name="connsiteX243" fmla="*/ 1860176 w 2655969"/>
                          <a:gd name="connsiteY243" fmla="*/ 735258 h 3370881"/>
                          <a:gd name="connsiteX244" fmla="*/ 1788459 w 2655969"/>
                          <a:gd name="connsiteY244" fmla="*/ 744223 h 3370881"/>
                          <a:gd name="connsiteX245" fmla="*/ 1846729 w 2655969"/>
                          <a:gd name="connsiteY245" fmla="*/ 802493 h 3370881"/>
                          <a:gd name="connsiteX246" fmla="*/ 1913965 w 2655969"/>
                          <a:gd name="connsiteY246" fmla="*/ 829387 h 3370881"/>
                          <a:gd name="connsiteX247" fmla="*/ 1922929 w 2655969"/>
                          <a:gd name="connsiteY247" fmla="*/ 842834 h 3370881"/>
                          <a:gd name="connsiteX248" fmla="*/ 1967753 w 2655969"/>
                          <a:gd name="connsiteY248" fmla="*/ 883176 h 3370881"/>
                          <a:gd name="connsiteX249" fmla="*/ 1981200 w 2655969"/>
                          <a:gd name="connsiteY249" fmla="*/ 896623 h 3370881"/>
                          <a:gd name="connsiteX250" fmla="*/ 1994647 w 2655969"/>
                          <a:gd name="connsiteY250" fmla="*/ 905587 h 3370881"/>
                          <a:gd name="connsiteX251" fmla="*/ 2021541 w 2655969"/>
                          <a:gd name="connsiteY251" fmla="*/ 927999 h 3370881"/>
                          <a:gd name="connsiteX252" fmla="*/ 2030506 w 2655969"/>
                          <a:gd name="connsiteY252" fmla="*/ 941446 h 3370881"/>
                          <a:gd name="connsiteX253" fmla="*/ 2057400 w 2655969"/>
                          <a:gd name="connsiteY253" fmla="*/ 968340 h 3370881"/>
                          <a:gd name="connsiteX254" fmla="*/ 2088776 w 2655969"/>
                          <a:gd name="connsiteY254" fmla="*/ 1013164 h 3370881"/>
                          <a:gd name="connsiteX255" fmla="*/ 2115670 w 2655969"/>
                          <a:gd name="connsiteY255" fmla="*/ 1057987 h 3370881"/>
                          <a:gd name="connsiteX256" fmla="*/ 2120153 w 2655969"/>
                          <a:gd name="connsiteY256" fmla="*/ 1089364 h 3370881"/>
                          <a:gd name="connsiteX257" fmla="*/ 2138082 w 2655969"/>
                          <a:gd name="connsiteY257" fmla="*/ 1143152 h 3370881"/>
                          <a:gd name="connsiteX258" fmla="*/ 2147047 w 2655969"/>
                          <a:gd name="connsiteY258" fmla="*/ 1196940 h 3370881"/>
                          <a:gd name="connsiteX259" fmla="*/ 2151529 w 2655969"/>
                          <a:gd name="connsiteY259" fmla="*/ 1210387 h 3370881"/>
                          <a:gd name="connsiteX260" fmla="*/ 2156012 w 2655969"/>
                          <a:gd name="connsiteY260" fmla="*/ 1228317 h 3370881"/>
                          <a:gd name="connsiteX261" fmla="*/ 2173941 w 2655969"/>
                          <a:gd name="connsiteY261" fmla="*/ 1295552 h 3370881"/>
                          <a:gd name="connsiteX262" fmla="*/ 2182906 w 2655969"/>
                          <a:gd name="connsiteY262" fmla="*/ 1313481 h 3370881"/>
                          <a:gd name="connsiteX263" fmla="*/ 2187388 w 2655969"/>
                          <a:gd name="connsiteY263" fmla="*/ 1331411 h 3370881"/>
                          <a:gd name="connsiteX264" fmla="*/ 2214282 w 2655969"/>
                          <a:gd name="connsiteY264" fmla="*/ 1385199 h 3370881"/>
                          <a:gd name="connsiteX265" fmla="*/ 2218765 w 2655969"/>
                          <a:gd name="connsiteY265" fmla="*/ 1403129 h 3370881"/>
                          <a:gd name="connsiteX266" fmla="*/ 2223247 w 2655969"/>
                          <a:gd name="connsiteY266" fmla="*/ 1430023 h 3370881"/>
                          <a:gd name="connsiteX267" fmla="*/ 2236694 w 2655969"/>
                          <a:gd name="connsiteY267" fmla="*/ 1456917 h 3370881"/>
                          <a:gd name="connsiteX268" fmla="*/ 2249794 w 2655969"/>
                          <a:gd name="connsiteY268" fmla="*/ 1524624 h 3370881"/>
                          <a:gd name="connsiteX269" fmla="*/ 2241176 w 2655969"/>
                          <a:gd name="connsiteY269" fmla="*/ 1577940 h 3370881"/>
                          <a:gd name="connsiteX270" fmla="*/ 2245659 w 2655969"/>
                          <a:gd name="connsiteY270" fmla="*/ 1595870 h 3370881"/>
                          <a:gd name="connsiteX271" fmla="*/ 2249634 w 2655969"/>
                          <a:gd name="connsiteY271" fmla="*/ 1685855 h 3370881"/>
                          <a:gd name="connsiteX272" fmla="*/ 2227729 w 2655969"/>
                          <a:gd name="connsiteY272" fmla="*/ 1716893 h 3370881"/>
                          <a:gd name="connsiteX273" fmla="*/ 2240500 w 2655969"/>
                          <a:gd name="connsiteY273" fmla="*/ 1674269 h 3370881"/>
                          <a:gd name="connsiteX274" fmla="*/ 2235341 w 2655969"/>
                          <a:gd name="connsiteY274" fmla="*/ 1788611 h 3370881"/>
                          <a:gd name="connsiteX275" fmla="*/ 2230689 w 2655969"/>
                          <a:gd name="connsiteY275" fmla="*/ 1823963 h 3370881"/>
                          <a:gd name="connsiteX276" fmla="*/ 2226207 w 2655969"/>
                          <a:gd name="connsiteY276" fmla="*/ 1824470 h 3370881"/>
                          <a:gd name="connsiteX277" fmla="*/ 2208278 w 2655969"/>
                          <a:gd name="connsiteY277" fmla="*/ 1869293 h 3370881"/>
                          <a:gd name="connsiteX278" fmla="*/ 2195168 w 2655969"/>
                          <a:gd name="connsiteY278" fmla="*/ 1882740 h 3370881"/>
                          <a:gd name="connsiteX279" fmla="*/ 2203458 w 2655969"/>
                          <a:gd name="connsiteY279" fmla="*/ 1918938 h 3370881"/>
                          <a:gd name="connsiteX280" fmla="*/ 2204134 w 2655969"/>
                          <a:gd name="connsiteY280" fmla="*/ 1949806 h 3370881"/>
                          <a:gd name="connsiteX281" fmla="*/ 2226545 w 2655969"/>
                          <a:gd name="connsiteY281" fmla="*/ 1954627 h 3370881"/>
                          <a:gd name="connsiteX282" fmla="*/ 2241176 w 2655969"/>
                          <a:gd name="connsiteY282" fmla="*/ 2012729 h 3370881"/>
                          <a:gd name="connsiteX283" fmla="*/ 2263588 w 2655969"/>
                          <a:gd name="connsiteY283" fmla="*/ 2057552 h 3370881"/>
                          <a:gd name="connsiteX284" fmla="*/ 2286000 w 2655969"/>
                          <a:gd name="connsiteY284" fmla="*/ 2084446 h 3370881"/>
                          <a:gd name="connsiteX285" fmla="*/ 2299447 w 2655969"/>
                          <a:gd name="connsiteY285" fmla="*/ 2124787 h 3370881"/>
                          <a:gd name="connsiteX286" fmla="*/ 2321859 w 2655969"/>
                          <a:gd name="connsiteY286" fmla="*/ 2151681 h 3370881"/>
                          <a:gd name="connsiteX287" fmla="*/ 2344270 w 2655969"/>
                          <a:gd name="connsiteY287" fmla="*/ 2205470 h 3370881"/>
                          <a:gd name="connsiteX288" fmla="*/ 2348753 w 2655969"/>
                          <a:gd name="connsiteY288" fmla="*/ 2223399 h 3370881"/>
                          <a:gd name="connsiteX289" fmla="*/ 2366682 w 2655969"/>
                          <a:gd name="connsiteY289" fmla="*/ 2263740 h 3370881"/>
                          <a:gd name="connsiteX290" fmla="*/ 2375647 w 2655969"/>
                          <a:gd name="connsiteY290" fmla="*/ 2286152 h 3370881"/>
                          <a:gd name="connsiteX291" fmla="*/ 2380129 w 2655969"/>
                          <a:gd name="connsiteY291" fmla="*/ 2308564 h 3370881"/>
                          <a:gd name="connsiteX292" fmla="*/ 2389094 w 2655969"/>
                          <a:gd name="connsiteY292" fmla="*/ 2335458 h 3370881"/>
                          <a:gd name="connsiteX293" fmla="*/ 2393576 w 2655969"/>
                          <a:gd name="connsiteY293" fmla="*/ 2380281 h 3370881"/>
                          <a:gd name="connsiteX294" fmla="*/ 2398059 w 2655969"/>
                          <a:gd name="connsiteY294" fmla="*/ 2393729 h 3370881"/>
                          <a:gd name="connsiteX295" fmla="*/ 2419794 w 2655969"/>
                          <a:gd name="connsiteY295" fmla="*/ 2447517 h 3370881"/>
                          <a:gd name="connsiteX296" fmla="*/ 2427343 w 2655969"/>
                          <a:gd name="connsiteY296" fmla="*/ 2564058 h 3370881"/>
                          <a:gd name="connsiteX297" fmla="*/ 2389094 w 2655969"/>
                          <a:gd name="connsiteY297" fmla="*/ 2837481 h 3370881"/>
                          <a:gd name="connsiteX298" fmla="*/ 2380129 w 2655969"/>
                          <a:gd name="connsiteY298" fmla="*/ 2859893 h 3370881"/>
                          <a:gd name="connsiteX299" fmla="*/ 2357718 w 2655969"/>
                          <a:gd name="connsiteY299" fmla="*/ 2913681 h 3370881"/>
                          <a:gd name="connsiteX300" fmla="*/ 2348753 w 2655969"/>
                          <a:gd name="connsiteY300" fmla="*/ 2936093 h 3370881"/>
                          <a:gd name="connsiteX301" fmla="*/ 2339788 w 2655969"/>
                          <a:gd name="connsiteY301" fmla="*/ 2971952 h 3370881"/>
                          <a:gd name="connsiteX302" fmla="*/ 2326341 w 2655969"/>
                          <a:gd name="connsiteY302" fmla="*/ 2994364 h 3370881"/>
                          <a:gd name="connsiteX303" fmla="*/ 2317376 w 2655969"/>
                          <a:gd name="connsiteY303" fmla="*/ 3025740 h 3370881"/>
                          <a:gd name="connsiteX304" fmla="*/ 2303929 w 2655969"/>
                          <a:gd name="connsiteY304" fmla="*/ 3048152 h 3370881"/>
                          <a:gd name="connsiteX305" fmla="*/ 2290482 w 2655969"/>
                          <a:gd name="connsiteY305" fmla="*/ 3079529 h 3370881"/>
                          <a:gd name="connsiteX306" fmla="*/ 2272553 w 2655969"/>
                          <a:gd name="connsiteY306" fmla="*/ 3084011 h 3370881"/>
                          <a:gd name="connsiteX307" fmla="*/ 2259106 w 2655969"/>
                          <a:gd name="connsiteY307" fmla="*/ 3088493 h 3370881"/>
                          <a:gd name="connsiteX308" fmla="*/ 2241176 w 2655969"/>
                          <a:gd name="connsiteY308" fmla="*/ 3092976 h 3370881"/>
                          <a:gd name="connsiteX309" fmla="*/ 2209800 w 2655969"/>
                          <a:gd name="connsiteY309" fmla="*/ 3101940 h 3370881"/>
                          <a:gd name="connsiteX310" fmla="*/ 2205318 w 2655969"/>
                          <a:gd name="connsiteY310" fmla="*/ 3039187 h 3370881"/>
                          <a:gd name="connsiteX311" fmla="*/ 2218765 w 2655969"/>
                          <a:gd name="connsiteY311" fmla="*/ 3021258 h 3370881"/>
                          <a:gd name="connsiteX312" fmla="*/ 2245659 w 2655969"/>
                          <a:gd name="connsiteY312" fmla="*/ 2971952 h 3370881"/>
                          <a:gd name="connsiteX313" fmla="*/ 2268070 w 2655969"/>
                          <a:gd name="connsiteY313" fmla="*/ 2945058 h 3370881"/>
                          <a:gd name="connsiteX314" fmla="*/ 2298550 w 2655969"/>
                          <a:gd name="connsiteY314" fmla="*/ 2568540 h 3370881"/>
                          <a:gd name="connsiteX315" fmla="*/ 2284986 w 2655969"/>
                          <a:gd name="connsiteY315" fmla="*/ 2532681 h 3370881"/>
                          <a:gd name="connsiteX316" fmla="*/ 2293273 w 2655969"/>
                          <a:gd name="connsiteY316" fmla="*/ 2496653 h 3370881"/>
                          <a:gd name="connsiteX317" fmla="*/ 2278152 w 2655969"/>
                          <a:gd name="connsiteY317" fmla="*/ 2475178 h 3370881"/>
                          <a:gd name="connsiteX318" fmla="*/ 2245659 w 2655969"/>
                          <a:gd name="connsiteY318" fmla="*/ 2389247 h 3370881"/>
                          <a:gd name="connsiteX319" fmla="*/ 2195507 w 2655969"/>
                          <a:gd name="connsiteY319" fmla="*/ 2241328 h 3370881"/>
                          <a:gd name="connsiteX320" fmla="*/ 2083786 w 2655969"/>
                          <a:gd name="connsiteY320" fmla="*/ 2040300 h 3370881"/>
                          <a:gd name="connsiteX321" fmla="*/ 2048773 w 2655969"/>
                          <a:gd name="connsiteY321" fmla="*/ 2017971 h 3370881"/>
                          <a:gd name="connsiteX322" fmla="*/ 2074314 w 2655969"/>
                          <a:gd name="connsiteY322" fmla="*/ 2011967 h 3370881"/>
                          <a:gd name="connsiteX323" fmla="*/ 2034988 w 2655969"/>
                          <a:gd name="connsiteY323" fmla="*/ 2003764 h 3370881"/>
                          <a:gd name="connsiteX324" fmla="*/ 2026023 w 2655969"/>
                          <a:gd name="connsiteY324" fmla="*/ 2026176 h 3370881"/>
                          <a:gd name="connsiteX325" fmla="*/ 2021541 w 2655969"/>
                          <a:gd name="connsiteY325" fmla="*/ 2039623 h 3370881"/>
                          <a:gd name="connsiteX326" fmla="*/ 1999129 w 2655969"/>
                          <a:gd name="connsiteY326" fmla="*/ 2053070 h 3370881"/>
                          <a:gd name="connsiteX327" fmla="*/ 1990165 w 2655969"/>
                          <a:gd name="connsiteY327" fmla="*/ 2070999 h 3370881"/>
                          <a:gd name="connsiteX328" fmla="*/ 1967753 w 2655969"/>
                          <a:gd name="connsiteY328" fmla="*/ 2106858 h 3370881"/>
                          <a:gd name="connsiteX329" fmla="*/ 1981200 w 2655969"/>
                          <a:gd name="connsiteY329" fmla="*/ 2223399 h 3370881"/>
                          <a:gd name="connsiteX330" fmla="*/ 1994647 w 2655969"/>
                          <a:gd name="connsiteY330" fmla="*/ 2254776 h 3370881"/>
                          <a:gd name="connsiteX331" fmla="*/ 2003612 w 2655969"/>
                          <a:gd name="connsiteY331" fmla="*/ 2272705 h 3370881"/>
                          <a:gd name="connsiteX332" fmla="*/ 2026023 w 2655969"/>
                          <a:gd name="connsiteY332" fmla="*/ 2304081 h 3370881"/>
                          <a:gd name="connsiteX333" fmla="*/ 2043953 w 2655969"/>
                          <a:gd name="connsiteY333" fmla="*/ 2348905 h 3370881"/>
                          <a:gd name="connsiteX334" fmla="*/ 2061882 w 2655969"/>
                          <a:gd name="connsiteY334" fmla="*/ 2371317 h 3370881"/>
                          <a:gd name="connsiteX335" fmla="*/ 2088776 w 2655969"/>
                          <a:gd name="connsiteY335" fmla="*/ 2434070 h 3370881"/>
                          <a:gd name="connsiteX336" fmla="*/ 2102223 w 2655969"/>
                          <a:gd name="connsiteY336" fmla="*/ 2465446 h 3370881"/>
                          <a:gd name="connsiteX337" fmla="*/ 2106706 w 2655969"/>
                          <a:gd name="connsiteY337" fmla="*/ 2496823 h 3370881"/>
                          <a:gd name="connsiteX338" fmla="*/ 2124635 w 2655969"/>
                          <a:gd name="connsiteY338" fmla="*/ 2559576 h 3370881"/>
                          <a:gd name="connsiteX339" fmla="*/ 2138082 w 2655969"/>
                          <a:gd name="connsiteY339" fmla="*/ 2649223 h 3370881"/>
                          <a:gd name="connsiteX340" fmla="*/ 2147047 w 2655969"/>
                          <a:gd name="connsiteY340" fmla="*/ 2685081 h 3370881"/>
                          <a:gd name="connsiteX341" fmla="*/ 2151529 w 2655969"/>
                          <a:gd name="connsiteY341" fmla="*/ 2716458 h 3370881"/>
                          <a:gd name="connsiteX342" fmla="*/ 2160494 w 2655969"/>
                          <a:gd name="connsiteY342" fmla="*/ 2770246 h 3370881"/>
                          <a:gd name="connsiteX343" fmla="*/ 2156012 w 2655969"/>
                          <a:gd name="connsiteY343" fmla="*/ 2962987 h 3370881"/>
                          <a:gd name="connsiteX344" fmla="*/ 2138082 w 2655969"/>
                          <a:gd name="connsiteY344" fmla="*/ 3043670 h 3370881"/>
                          <a:gd name="connsiteX345" fmla="*/ 2133600 w 2655969"/>
                          <a:gd name="connsiteY345" fmla="*/ 3061599 h 3370881"/>
                          <a:gd name="connsiteX346" fmla="*/ 2120153 w 2655969"/>
                          <a:gd name="connsiteY346" fmla="*/ 3079529 h 3370881"/>
                          <a:gd name="connsiteX347" fmla="*/ 2111188 w 2655969"/>
                          <a:gd name="connsiteY347" fmla="*/ 3106423 h 3370881"/>
                          <a:gd name="connsiteX348" fmla="*/ 2088776 w 2655969"/>
                          <a:gd name="connsiteY348" fmla="*/ 3137799 h 3370881"/>
                          <a:gd name="connsiteX349" fmla="*/ 2075329 w 2655969"/>
                          <a:gd name="connsiteY349" fmla="*/ 3164693 h 3370881"/>
                          <a:gd name="connsiteX350" fmla="*/ 2061882 w 2655969"/>
                          <a:gd name="connsiteY350" fmla="*/ 3169176 h 3370881"/>
                          <a:gd name="connsiteX351" fmla="*/ 2021541 w 2655969"/>
                          <a:gd name="connsiteY351" fmla="*/ 3164693 h 3370881"/>
                          <a:gd name="connsiteX352" fmla="*/ 2012576 w 2655969"/>
                          <a:gd name="connsiteY352" fmla="*/ 3119870 h 3370881"/>
                          <a:gd name="connsiteX353" fmla="*/ 2048435 w 2655969"/>
                          <a:gd name="connsiteY353" fmla="*/ 3021258 h 3370881"/>
                          <a:gd name="connsiteX354" fmla="*/ 2048435 w 2655969"/>
                          <a:gd name="connsiteY354" fmla="*/ 3021258 h 3370881"/>
                          <a:gd name="connsiteX355" fmla="*/ 2061882 w 2655969"/>
                          <a:gd name="connsiteY355" fmla="*/ 2967470 h 3370881"/>
                          <a:gd name="connsiteX356" fmla="*/ 2070847 w 2655969"/>
                          <a:gd name="connsiteY356" fmla="*/ 2882305 h 3370881"/>
                          <a:gd name="connsiteX357" fmla="*/ 2066365 w 2655969"/>
                          <a:gd name="connsiteY357" fmla="*/ 2725423 h 3370881"/>
                          <a:gd name="connsiteX358" fmla="*/ 2043953 w 2655969"/>
                          <a:gd name="connsiteY358" fmla="*/ 2649223 h 3370881"/>
                          <a:gd name="connsiteX359" fmla="*/ 2030506 w 2655969"/>
                          <a:gd name="connsiteY359" fmla="*/ 2622329 h 3370881"/>
                          <a:gd name="connsiteX360" fmla="*/ 2017059 w 2655969"/>
                          <a:gd name="connsiteY360" fmla="*/ 2581987 h 3370881"/>
                          <a:gd name="connsiteX361" fmla="*/ 1981200 w 2655969"/>
                          <a:gd name="connsiteY361" fmla="*/ 2514752 h 3370881"/>
                          <a:gd name="connsiteX362" fmla="*/ 1972235 w 2655969"/>
                          <a:gd name="connsiteY362" fmla="*/ 2501305 h 3370881"/>
                          <a:gd name="connsiteX363" fmla="*/ 1958788 w 2655969"/>
                          <a:gd name="connsiteY363" fmla="*/ 2478893 h 3370881"/>
                          <a:gd name="connsiteX364" fmla="*/ 1905000 w 2655969"/>
                          <a:gd name="connsiteY364" fmla="*/ 2398211 h 3370881"/>
                          <a:gd name="connsiteX365" fmla="*/ 1882588 w 2655969"/>
                          <a:gd name="connsiteY365" fmla="*/ 2357870 h 3370881"/>
                          <a:gd name="connsiteX366" fmla="*/ 1869141 w 2655969"/>
                          <a:gd name="connsiteY366" fmla="*/ 2339940 h 3370881"/>
                          <a:gd name="connsiteX367" fmla="*/ 1806388 w 2655969"/>
                          <a:gd name="connsiteY367" fmla="*/ 2313046 h 3370881"/>
                          <a:gd name="connsiteX368" fmla="*/ 1779494 w 2655969"/>
                          <a:gd name="connsiteY368" fmla="*/ 2304081 h 3370881"/>
                          <a:gd name="connsiteX369" fmla="*/ 1752600 w 2655969"/>
                          <a:gd name="connsiteY369" fmla="*/ 2299599 h 3370881"/>
                          <a:gd name="connsiteX370" fmla="*/ 1680882 w 2655969"/>
                          <a:gd name="connsiteY370" fmla="*/ 2277187 h 3370881"/>
                          <a:gd name="connsiteX371" fmla="*/ 1719025 w 2655969"/>
                          <a:gd name="connsiteY371" fmla="*/ 2281331 h 3370881"/>
                          <a:gd name="connsiteX372" fmla="*/ 1756997 w 2655969"/>
                          <a:gd name="connsiteY372" fmla="*/ 2289450 h 3370881"/>
                          <a:gd name="connsiteX373" fmla="*/ 1656440 w 2655969"/>
                          <a:gd name="connsiteY373" fmla="*/ 2298583 h 3370881"/>
                          <a:gd name="connsiteX374" fmla="*/ 1537447 w 2655969"/>
                          <a:gd name="connsiteY374" fmla="*/ 2329960 h 3370881"/>
                          <a:gd name="connsiteX375" fmla="*/ 1571993 w 2655969"/>
                          <a:gd name="connsiteY375" fmla="*/ 2317957 h 3370881"/>
                          <a:gd name="connsiteX376" fmla="*/ 1509707 w 2655969"/>
                          <a:gd name="connsiteY376" fmla="*/ 2338926 h 3370881"/>
                          <a:gd name="connsiteX377" fmla="*/ 1500444 w 2655969"/>
                          <a:gd name="connsiteY377" fmla="*/ 2355271 h 3370881"/>
                          <a:gd name="connsiteX378" fmla="*/ 1402678 w 2655969"/>
                          <a:gd name="connsiteY378" fmla="*/ 2339641 h 3370881"/>
                          <a:gd name="connsiteX379" fmla="*/ 1322892 w 2655969"/>
                          <a:gd name="connsiteY379" fmla="*/ 2336952 h 3370881"/>
                          <a:gd name="connsiteX380" fmla="*/ 1199384 w 2655969"/>
                          <a:gd name="connsiteY380" fmla="*/ 2307041 h 3370881"/>
                          <a:gd name="connsiteX381" fmla="*/ 1066800 w 2655969"/>
                          <a:gd name="connsiteY381" fmla="*/ 2272705 h 3370881"/>
                          <a:gd name="connsiteX382" fmla="*/ 1030941 w 2655969"/>
                          <a:gd name="connsiteY382" fmla="*/ 2263740 h 3370881"/>
                          <a:gd name="connsiteX383" fmla="*/ 986118 w 2655969"/>
                          <a:gd name="connsiteY383" fmla="*/ 2241329 h 3370881"/>
                          <a:gd name="connsiteX384" fmla="*/ 968188 w 2655969"/>
                          <a:gd name="connsiteY384" fmla="*/ 2232364 h 3370881"/>
                          <a:gd name="connsiteX385" fmla="*/ 936812 w 2655969"/>
                          <a:gd name="connsiteY385" fmla="*/ 2214434 h 3370881"/>
                          <a:gd name="connsiteX386" fmla="*/ 905435 w 2655969"/>
                          <a:gd name="connsiteY386" fmla="*/ 2196505 h 3370881"/>
                          <a:gd name="connsiteX387" fmla="*/ 869576 w 2655969"/>
                          <a:gd name="connsiteY387" fmla="*/ 2209952 h 3370881"/>
                          <a:gd name="connsiteX388" fmla="*/ 856129 w 2655969"/>
                          <a:gd name="connsiteY388" fmla="*/ 2227881 h 3370881"/>
                          <a:gd name="connsiteX389" fmla="*/ 815788 w 2655969"/>
                          <a:gd name="connsiteY389" fmla="*/ 2268223 h 3370881"/>
                          <a:gd name="connsiteX390" fmla="*/ 788894 w 2655969"/>
                          <a:gd name="connsiteY390" fmla="*/ 2290634 h 3370881"/>
                          <a:gd name="connsiteX391" fmla="*/ 762000 w 2655969"/>
                          <a:gd name="connsiteY391" fmla="*/ 2313046 h 3370881"/>
                          <a:gd name="connsiteX392" fmla="*/ 753035 w 2655969"/>
                          <a:gd name="connsiteY392" fmla="*/ 2326493 h 3370881"/>
                          <a:gd name="connsiteX393" fmla="*/ 735106 w 2655969"/>
                          <a:gd name="connsiteY393" fmla="*/ 2339940 h 3370881"/>
                          <a:gd name="connsiteX394" fmla="*/ 712694 w 2655969"/>
                          <a:gd name="connsiteY394" fmla="*/ 2362352 h 3370881"/>
                          <a:gd name="connsiteX395" fmla="*/ 694765 w 2655969"/>
                          <a:gd name="connsiteY395" fmla="*/ 2375799 h 3370881"/>
                          <a:gd name="connsiteX396" fmla="*/ 681318 w 2655969"/>
                          <a:gd name="connsiteY396" fmla="*/ 2393729 h 3370881"/>
                          <a:gd name="connsiteX397" fmla="*/ 667870 w 2655969"/>
                          <a:gd name="connsiteY397" fmla="*/ 2402693 h 3370881"/>
                          <a:gd name="connsiteX398" fmla="*/ 623047 w 2655969"/>
                          <a:gd name="connsiteY398" fmla="*/ 2443034 h 3370881"/>
                          <a:gd name="connsiteX399" fmla="*/ 600635 w 2655969"/>
                          <a:gd name="connsiteY399" fmla="*/ 2474411 h 3370881"/>
                          <a:gd name="connsiteX400" fmla="*/ 587188 w 2655969"/>
                          <a:gd name="connsiteY400" fmla="*/ 2514752 h 3370881"/>
                          <a:gd name="connsiteX401" fmla="*/ 582706 w 2655969"/>
                          <a:gd name="connsiteY401" fmla="*/ 2546129 h 3370881"/>
                          <a:gd name="connsiteX402" fmla="*/ 596153 w 2655969"/>
                          <a:gd name="connsiteY402" fmla="*/ 2635776 h 3370881"/>
                          <a:gd name="connsiteX403" fmla="*/ 600635 w 2655969"/>
                          <a:gd name="connsiteY403" fmla="*/ 2653705 h 3370881"/>
                          <a:gd name="connsiteX404" fmla="*/ 609600 w 2655969"/>
                          <a:gd name="connsiteY404" fmla="*/ 2671634 h 3370881"/>
                          <a:gd name="connsiteX405" fmla="*/ 614082 w 2655969"/>
                          <a:gd name="connsiteY405" fmla="*/ 2689564 h 3370881"/>
                          <a:gd name="connsiteX406" fmla="*/ 623047 w 2655969"/>
                          <a:gd name="connsiteY406" fmla="*/ 2711976 h 3370881"/>
                          <a:gd name="connsiteX407" fmla="*/ 627529 w 2655969"/>
                          <a:gd name="connsiteY407" fmla="*/ 2734387 h 3370881"/>
                          <a:gd name="connsiteX408" fmla="*/ 640976 w 2655969"/>
                          <a:gd name="connsiteY408" fmla="*/ 2765764 h 3370881"/>
                          <a:gd name="connsiteX409" fmla="*/ 645459 w 2655969"/>
                          <a:gd name="connsiteY409" fmla="*/ 2779211 h 3370881"/>
                          <a:gd name="connsiteX410" fmla="*/ 658906 w 2655969"/>
                          <a:gd name="connsiteY410" fmla="*/ 2801623 h 3370881"/>
                          <a:gd name="connsiteX411" fmla="*/ 676835 w 2655969"/>
                          <a:gd name="connsiteY411" fmla="*/ 2864376 h 3370881"/>
                          <a:gd name="connsiteX412" fmla="*/ 690282 w 2655969"/>
                          <a:gd name="connsiteY412" fmla="*/ 2895752 h 3370881"/>
                          <a:gd name="connsiteX413" fmla="*/ 699247 w 2655969"/>
                          <a:gd name="connsiteY413" fmla="*/ 2940576 h 3370881"/>
                          <a:gd name="connsiteX414" fmla="*/ 703729 w 2655969"/>
                          <a:gd name="connsiteY414" fmla="*/ 2967470 h 3370881"/>
                          <a:gd name="connsiteX415" fmla="*/ 717176 w 2655969"/>
                          <a:gd name="connsiteY415" fmla="*/ 2994364 h 3370881"/>
                          <a:gd name="connsiteX416" fmla="*/ 735106 w 2655969"/>
                          <a:gd name="connsiteY416" fmla="*/ 3052634 h 3370881"/>
                          <a:gd name="connsiteX417" fmla="*/ 739588 w 2655969"/>
                          <a:gd name="connsiteY417" fmla="*/ 3079529 h 3370881"/>
                          <a:gd name="connsiteX418" fmla="*/ 762000 w 2655969"/>
                          <a:gd name="connsiteY418" fmla="*/ 3142281 h 3370881"/>
                          <a:gd name="connsiteX419" fmla="*/ 766482 w 2655969"/>
                          <a:gd name="connsiteY419" fmla="*/ 3231929 h 3370881"/>
                          <a:gd name="connsiteX420" fmla="*/ 770965 w 2655969"/>
                          <a:gd name="connsiteY420" fmla="*/ 3254340 h 3370881"/>
                          <a:gd name="connsiteX421" fmla="*/ 775447 w 2655969"/>
                          <a:gd name="connsiteY421" fmla="*/ 3285717 h 3370881"/>
                          <a:gd name="connsiteX422" fmla="*/ 748553 w 2655969"/>
                          <a:gd name="connsiteY422" fmla="*/ 3335023 h 3370881"/>
                          <a:gd name="connsiteX423" fmla="*/ 721659 w 2655969"/>
                          <a:gd name="connsiteY423" fmla="*/ 3343987 h 3370881"/>
                          <a:gd name="connsiteX424" fmla="*/ 708212 w 2655969"/>
                          <a:gd name="connsiteY424" fmla="*/ 3348470 h 3370881"/>
                          <a:gd name="connsiteX425" fmla="*/ 623047 w 2655969"/>
                          <a:gd name="connsiteY425" fmla="*/ 3330540 h 3370881"/>
                          <a:gd name="connsiteX426" fmla="*/ 609600 w 2655969"/>
                          <a:gd name="connsiteY426" fmla="*/ 3308129 h 3370881"/>
                          <a:gd name="connsiteX427" fmla="*/ 591670 w 2655969"/>
                          <a:gd name="connsiteY427" fmla="*/ 3267787 h 3370881"/>
                          <a:gd name="connsiteX428" fmla="*/ 560294 w 2655969"/>
                          <a:gd name="connsiteY428" fmla="*/ 3209517 h 3370881"/>
                          <a:gd name="connsiteX429" fmla="*/ 551329 w 2655969"/>
                          <a:gd name="connsiteY429" fmla="*/ 3196070 h 3370881"/>
                          <a:gd name="connsiteX430" fmla="*/ 528918 w 2655969"/>
                          <a:gd name="connsiteY430" fmla="*/ 3173658 h 3370881"/>
                          <a:gd name="connsiteX431" fmla="*/ 519953 w 2655969"/>
                          <a:gd name="connsiteY431" fmla="*/ 3128834 h 3370881"/>
                          <a:gd name="connsiteX432" fmla="*/ 524435 w 2655969"/>
                          <a:gd name="connsiteY432" fmla="*/ 3101940 h 3370881"/>
                          <a:gd name="connsiteX433" fmla="*/ 528918 w 2655969"/>
                          <a:gd name="connsiteY433" fmla="*/ 3088493 h 3370881"/>
                          <a:gd name="connsiteX434" fmla="*/ 542365 w 2655969"/>
                          <a:gd name="connsiteY434" fmla="*/ 3052634 h 3370881"/>
                          <a:gd name="connsiteX435" fmla="*/ 484094 w 2655969"/>
                          <a:gd name="connsiteY435" fmla="*/ 2886787 h 3370881"/>
                          <a:gd name="connsiteX436" fmla="*/ 443753 w 2655969"/>
                          <a:gd name="connsiteY436" fmla="*/ 2779211 h 3370881"/>
                          <a:gd name="connsiteX437" fmla="*/ 439270 w 2655969"/>
                          <a:gd name="connsiteY437" fmla="*/ 2752317 h 3370881"/>
                          <a:gd name="connsiteX438" fmla="*/ 430306 w 2655969"/>
                          <a:gd name="connsiteY438" fmla="*/ 2716458 h 3370881"/>
                          <a:gd name="connsiteX439" fmla="*/ 425823 w 2655969"/>
                          <a:gd name="connsiteY439" fmla="*/ 2680599 h 3370881"/>
                          <a:gd name="connsiteX440" fmla="*/ 398929 w 2655969"/>
                          <a:gd name="connsiteY440" fmla="*/ 2599917 h 3370881"/>
                          <a:gd name="connsiteX441" fmla="*/ 385482 w 2655969"/>
                          <a:gd name="connsiteY441" fmla="*/ 2568540 h 3370881"/>
                          <a:gd name="connsiteX442" fmla="*/ 381000 w 2655969"/>
                          <a:gd name="connsiteY442" fmla="*/ 2550611 h 3370881"/>
                          <a:gd name="connsiteX443" fmla="*/ 372035 w 2655969"/>
                          <a:gd name="connsiteY443" fmla="*/ 2483376 h 3370881"/>
                          <a:gd name="connsiteX444" fmla="*/ 367553 w 2655969"/>
                          <a:gd name="connsiteY444" fmla="*/ 2469929 h 3370881"/>
                          <a:gd name="connsiteX445" fmla="*/ 407894 w 2655969"/>
                          <a:gd name="connsiteY445" fmla="*/ 2451999 h 3370881"/>
                          <a:gd name="connsiteX446" fmla="*/ 515470 w 2655969"/>
                          <a:gd name="connsiteY446" fmla="*/ 2407176 h 3370881"/>
                          <a:gd name="connsiteX447" fmla="*/ 578223 w 2655969"/>
                          <a:gd name="connsiteY447" fmla="*/ 2353387 h 3370881"/>
                          <a:gd name="connsiteX448" fmla="*/ 587188 w 2655969"/>
                          <a:gd name="connsiteY448" fmla="*/ 2330976 h 3370881"/>
                          <a:gd name="connsiteX449" fmla="*/ 614082 w 2655969"/>
                          <a:gd name="connsiteY449" fmla="*/ 2254776 h 3370881"/>
                          <a:gd name="connsiteX450" fmla="*/ 649941 w 2655969"/>
                          <a:gd name="connsiteY450" fmla="*/ 2200987 h 3370881"/>
                          <a:gd name="connsiteX451" fmla="*/ 690282 w 2655969"/>
                          <a:gd name="connsiteY451" fmla="*/ 2174093 h 3370881"/>
                          <a:gd name="connsiteX452" fmla="*/ 703729 w 2655969"/>
                          <a:gd name="connsiteY452" fmla="*/ 2165129 h 3370881"/>
                          <a:gd name="connsiteX453" fmla="*/ 739588 w 2655969"/>
                          <a:gd name="connsiteY453" fmla="*/ 2147199 h 3370881"/>
                          <a:gd name="connsiteX454" fmla="*/ 708212 w 2655969"/>
                          <a:gd name="connsiteY454" fmla="*/ 2187540 h 3370881"/>
                          <a:gd name="connsiteX455" fmla="*/ 654423 w 2655969"/>
                          <a:gd name="connsiteY455" fmla="*/ 2241329 h 3370881"/>
                          <a:gd name="connsiteX456" fmla="*/ 636494 w 2655969"/>
                          <a:gd name="connsiteY456" fmla="*/ 2259258 h 3370881"/>
                          <a:gd name="connsiteX457" fmla="*/ 614082 w 2655969"/>
                          <a:gd name="connsiteY457" fmla="*/ 2286152 h 3370881"/>
                          <a:gd name="connsiteX458" fmla="*/ 592179 w 2655969"/>
                          <a:gd name="connsiteY458" fmla="*/ 2282347 h 3370881"/>
                          <a:gd name="connsiteX459" fmla="*/ 555980 w 2655969"/>
                          <a:gd name="connsiteY459" fmla="*/ 2313892 h 3370881"/>
                          <a:gd name="connsiteX460" fmla="*/ 524435 w 2655969"/>
                          <a:gd name="connsiteY460" fmla="*/ 2348905 h 3370881"/>
                          <a:gd name="connsiteX461" fmla="*/ 502023 w 2655969"/>
                          <a:gd name="connsiteY461" fmla="*/ 2362352 h 3370881"/>
                          <a:gd name="connsiteX462" fmla="*/ 461682 w 2655969"/>
                          <a:gd name="connsiteY462" fmla="*/ 2389246 h 3370881"/>
                          <a:gd name="connsiteX463" fmla="*/ 448235 w 2655969"/>
                          <a:gd name="connsiteY463" fmla="*/ 2398211 h 3370881"/>
                          <a:gd name="connsiteX464" fmla="*/ 430306 w 2655969"/>
                          <a:gd name="connsiteY464" fmla="*/ 2407176 h 3370881"/>
                          <a:gd name="connsiteX465" fmla="*/ 412376 w 2655969"/>
                          <a:gd name="connsiteY465" fmla="*/ 2420623 h 3370881"/>
                          <a:gd name="connsiteX466" fmla="*/ 389965 w 2655969"/>
                          <a:gd name="connsiteY466" fmla="*/ 2429587 h 3370881"/>
                          <a:gd name="connsiteX467" fmla="*/ 372035 w 2655969"/>
                          <a:gd name="connsiteY467" fmla="*/ 2443034 h 3370881"/>
                          <a:gd name="connsiteX468" fmla="*/ 318247 w 2655969"/>
                          <a:gd name="connsiteY468" fmla="*/ 2474411 h 3370881"/>
                          <a:gd name="connsiteX469" fmla="*/ 304800 w 2655969"/>
                          <a:gd name="connsiteY469" fmla="*/ 2492340 h 3370881"/>
                          <a:gd name="connsiteX470" fmla="*/ 282388 w 2655969"/>
                          <a:gd name="connsiteY470" fmla="*/ 2519234 h 3370881"/>
                          <a:gd name="connsiteX471" fmla="*/ 295835 w 2655969"/>
                          <a:gd name="connsiteY471" fmla="*/ 2815070 h 3370881"/>
                          <a:gd name="connsiteX472" fmla="*/ 300318 w 2655969"/>
                          <a:gd name="connsiteY472" fmla="*/ 2837481 h 3370881"/>
                          <a:gd name="connsiteX473" fmla="*/ 304800 w 2655969"/>
                          <a:gd name="connsiteY473" fmla="*/ 2868858 h 3370881"/>
                          <a:gd name="connsiteX474" fmla="*/ 309282 w 2655969"/>
                          <a:gd name="connsiteY474" fmla="*/ 2927129 h 3370881"/>
                          <a:gd name="connsiteX475" fmla="*/ 322729 w 2655969"/>
                          <a:gd name="connsiteY475" fmla="*/ 2985399 h 3370881"/>
                          <a:gd name="connsiteX476" fmla="*/ 327212 w 2655969"/>
                          <a:gd name="connsiteY476" fmla="*/ 3012293 h 3370881"/>
                          <a:gd name="connsiteX477" fmla="*/ 331694 w 2655969"/>
                          <a:gd name="connsiteY477" fmla="*/ 3043670 h 3370881"/>
                          <a:gd name="connsiteX478" fmla="*/ 345141 w 2655969"/>
                          <a:gd name="connsiteY478" fmla="*/ 3070564 h 3370881"/>
                          <a:gd name="connsiteX479" fmla="*/ 367553 w 2655969"/>
                          <a:gd name="connsiteY479" fmla="*/ 3124352 h 3370881"/>
                          <a:gd name="connsiteX480" fmla="*/ 381000 w 2655969"/>
                          <a:gd name="connsiteY480" fmla="*/ 3182623 h 3370881"/>
                          <a:gd name="connsiteX481" fmla="*/ 389965 w 2655969"/>
                          <a:gd name="connsiteY481" fmla="*/ 3196070 h 3370881"/>
                          <a:gd name="connsiteX482" fmla="*/ 394447 w 2655969"/>
                          <a:gd name="connsiteY482" fmla="*/ 3213999 h 3370881"/>
                          <a:gd name="connsiteX483" fmla="*/ 412376 w 2655969"/>
                          <a:gd name="connsiteY483" fmla="*/ 3245376 h 3370881"/>
                          <a:gd name="connsiteX484" fmla="*/ 416859 w 2655969"/>
                          <a:gd name="connsiteY484" fmla="*/ 3258823 h 3370881"/>
                          <a:gd name="connsiteX485" fmla="*/ 425823 w 2655969"/>
                          <a:gd name="connsiteY485" fmla="*/ 3272270 h 3370881"/>
                          <a:gd name="connsiteX486" fmla="*/ 439270 w 2655969"/>
                          <a:gd name="connsiteY486" fmla="*/ 3303646 h 3370881"/>
                          <a:gd name="connsiteX487" fmla="*/ 439270 w 2655969"/>
                          <a:gd name="connsiteY487" fmla="*/ 3352952 h 3370881"/>
                          <a:gd name="connsiteX488" fmla="*/ 430306 w 2655969"/>
                          <a:gd name="connsiteY488" fmla="*/ 3366399 h 3370881"/>
                          <a:gd name="connsiteX489" fmla="*/ 412376 w 2655969"/>
                          <a:gd name="connsiteY489" fmla="*/ 3370881 h 3370881"/>
                          <a:gd name="connsiteX490" fmla="*/ 295835 w 2655969"/>
                          <a:gd name="connsiteY490" fmla="*/ 3357434 h 3370881"/>
                          <a:gd name="connsiteX491" fmla="*/ 264459 w 2655969"/>
                          <a:gd name="connsiteY491" fmla="*/ 3276752 h 3370881"/>
                          <a:gd name="connsiteX492" fmla="*/ 259976 w 2655969"/>
                          <a:gd name="connsiteY492" fmla="*/ 3240893 h 3370881"/>
                          <a:gd name="connsiteX493" fmla="*/ 246529 w 2655969"/>
                          <a:gd name="connsiteY493" fmla="*/ 3178140 h 3370881"/>
                          <a:gd name="connsiteX494" fmla="*/ 237565 w 2655969"/>
                          <a:gd name="connsiteY494" fmla="*/ 3084011 h 3370881"/>
                          <a:gd name="connsiteX495" fmla="*/ 228600 w 2655969"/>
                          <a:gd name="connsiteY495" fmla="*/ 3057117 h 3370881"/>
                          <a:gd name="connsiteX496" fmla="*/ 219635 w 2655969"/>
                          <a:gd name="connsiteY496" fmla="*/ 3021258 h 3370881"/>
                          <a:gd name="connsiteX497" fmla="*/ 206188 w 2655969"/>
                          <a:gd name="connsiteY497" fmla="*/ 2980917 h 3370881"/>
                          <a:gd name="connsiteX498" fmla="*/ 201706 w 2655969"/>
                          <a:gd name="connsiteY498" fmla="*/ 2949540 h 3370881"/>
                          <a:gd name="connsiteX499" fmla="*/ 197223 w 2655969"/>
                          <a:gd name="connsiteY499" fmla="*/ 2927129 h 3370881"/>
                          <a:gd name="connsiteX500" fmla="*/ 192741 w 2655969"/>
                          <a:gd name="connsiteY500" fmla="*/ 2891270 h 3370881"/>
                          <a:gd name="connsiteX501" fmla="*/ 188259 w 2655969"/>
                          <a:gd name="connsiteY501" fmla="*/ 2850929 h 3370881"/>
                          <a:gd name="connsiteX502" fmla="*/ 179294 w 2655969"/>
                          <a:gd name="connsiteY502" fmla="*/ 2824034 h 3370881"/>
                          <a:gd name="connsiteX503" fmla="*/ 165847 w 2655969"/>
                          <a:gd name="connsiteY503" fmla="*/ 2774729 h 3370881"/>
                          <a:gd name="connsiteX504" fmla="*/ 161365 w 2655969"/>
                          <a:gd name="connsiteY504" fmla="*/ 2747834 h 3370881"/>
                          <a:gd name="connsiteX505" fmla="*/ 156882 w 2655969"/>
                          <a:gd name="connsiteY505" fmla="*/ 2559576 h 3370881"/>
                          <a:gd name="connsiteX506" fmla="*/ 152400 w 2655969"/>
                          <a:gd name="connsiteY506" fmla="*/ 2519234 h 3370881"/>
                          <a:gd name="connsiteX507" fmla="*/ 118035 w 2655969"/>
                          <a:gd name="connsiteY507" fmla="*/ 2400004 h 3370881"/>
                          <a:gd name="connsiteX508" fmla="*/ 117048 w 2655969"/>
                          <a:gd name="connsiteY508" fmla="*/ 2344423 h 3370881"/>
                          <a:gd name="connsiteX509" fmla="*/ 100106 w 2655969"/>
                          <a:gd name="connsiteY509" fmla="*/ 2330976 h 3370881"/>
                          <a:gd name="connsiteX510" fmla="*/ 138953 w 2655969"/>
                          <a:gd name="connsiteY510" fmla="*/ 2313046 h 3370881"/>
                          <a:gd name="connsiteX511" fmla="*/ 152400 w 2655969"/>
                          <a:gd name="connsiteY511" fmla="*/ 2304081 h 3370881"/>
                          <a:gd name="connsiteX512" fmla="*/ 170329 w 2655969"/>
                          <a:gd name="connsiteY512" fmla="*/ 2259258 h 3370881"/>
                          <a:gd name="connsiteX513" fmla="*/ 188259 w 2655969"/>
                          <a:gd name="connsiteY513" fmla="*/ 2223399 h 3370881"/>
                          <a:gd name="connsiteX514" fmla="*/ 206188 w 2655969"/>
                          <a:gd name="connsiteY514" fmla="*/ 2187540 h 3370881"/>
                          <a:gd name="connsiteX515" fmla="*/ 210670 w 2655969"/>
                          <a:gd name="connsiteY515" fmla="*/ 2174093 h 3370881"/>
                          <a:gd name="connsiteX516" fmla="*/ 219635 w 2655969"/>
                          <a:gd name="connsiteY516" fmla="*/ 2115823 h 3370881"/>
                          <a:gd name="connsiteX517" fmla="*/ 210670 w 2655969"/>
                          <a:gd name="connsiteY517" fmla="*/ 1958940 h 3370881"/>
                          <a:gd name="connsiteX518" fmla="*/ 192741 w 2655969"/>
                          <a:gd name="connsiteY518" fmla="*/ 1923081 h 3370881"/>
                          <a:gd name="connsiteX519" fmla="*/ 179294 w 2655969"/>
                          <a:gd name="connsiteY519" fmla="*/ 1891705 h 3370881"/>
                          <a:gd name="connsiteX520" fmla="*/ 165847 w 2655969"/>
                          <a:gd name="connsiteY520" fmla="*/ 1864811 h 3370881"/>
                          <a:gd name="connsiteX521" fmla="*/ 152400 w 2655969"/>
                          <a:gd name="connsiteY521" fmla="*/ 1833434 h 3370881"/>
                          <a:gd name="connsiteX522" fmla="*/ 143435 w 2655969"/>
                          <a:gd name="connsiteY522" fmla="*/ 1819987 h 3370881"/>
                          <a:gd name="connsiteX523" fmla="*/ 107576 w 2655969"/>
                          <a:gd name="connsiteY523" fmla="*/ 1784129 h 3370881"/>
                          <a:gd name="connsiteX524" fmla="*/ 94129 w 2655969"/>
                          <a:gd name="connsiteY524" fmla="*/ 1779646 h 3370881"/>
                          <a:gd name="connsiteX525" fmla="*/ 71718 w 2655969"/>
                          <a:gd name="connsiteY525" fmla="*/ 1770681 h 3370881"/>
                          <a:gd name="connsiteX526" fmla="*/ 58270 w 2655969"/>
                          <a:gd name="connsiteY526" fmla="*/ 1761717 h 3370881"/>
                          <a:gd name="connsiteX527" fmla="*/ 26894 w 2655969"/>
                          <a:gd name="connsiteY527" fmla="*/ 1730340 h 3370881"/>
                          <a:gd name="connsiteX528" fmla="*/ 0 w 2655969"/>
                          <a:gd name="connsiteY528" fmla="*/ 1707929 h 3370881"/>
                          <a:gd name="connsiteX0" fmla="*/ 0 w 2665018"/>
                          <a:gd name="connsiteY0" fmla="*/ 1707929 h 3370881"/>
                          <a:gd name="connsiteX1" fmla="*/ 22412 w 2665018"/>
                          <a:gd name="connsiteY1" fmla="*/ 1698964 h 3370881"/>
                          <a:gd name="connsiteX2" fmla="*/ 31376 w 2665018"/>
                          <a:gd name="connsiteY2" fmla="*/ 1681034 h 3370881"/>
                          <a:gd name="connsiteX3" fmla="*/ 44823 w 2665018"/>
                          <a:gd name="connsiteY3" fmla="*/ 1672070 h 3370881"/>
                          <a:gd name="connsiteX4" fmla="*/ 58270 w 2665018"/>
                          <a:gd name="connsiteY4" fmla="*/ 1654140 h 3370881"/>
                          <a:gd name="connsiteX5" fmla="*/ 76200 w 2665018"/>
                          <a:gd name="connsiteY5" fmla="*/ 1645176 h 3370881"/>
                          <a:gd name="connsiteX6" fmla="*/ 98612 w 2665018"/>
                          <a:gd name="connsiteY6" fmla="*/ 1636211 h 3370881"/>
                          <a:gd name="connsiteX7" fmla="*/ 125506 w 2665018"/>
                          <a:gd name="connsiteY7" fmla="*/ 1627246 h 3370881"/>
                          <a:gd name="connsiteX8" fmla="*/ 152400 w 2665018"/>
                          <a:gd name="connsiteY8" fmla="*/ 1609317 h 3370881"/>
                          <a:gd name="connsiteX9" fmla="*/ 170329 w 2665018"/>
                          <a:gd name="connsiteY9" fmla="*/ 1600352 h 3370881"/>
                          <a:gd name="connsiteX10" fmla="*/ 188259 w 2665018"/>
                          <a:gd name="connsiteY10" fmla="*/ 1582423 h 3370881"/>
                          <a:gd name="connsiteX11" fmla="*/ 228600 w 2665018"/>
                          <a:gd name="connsiteY11" fmla="*/ 1564493 h 3370881"/>
                          <a:gd name="connsiteX12" fmla="*/ 255494 w 2665018"/>
                          <a:gd name="connsiteY12" fmla="*/ 1546564 h 3370881"/>
                          <a:gd name="connsiteX13" fmla="*/ 300318 w 2665018"/>
                          <a:gd name="connsiteY13" fmla="*/ 1524152 h 3370881"/>
                          <a:gd name="connsiteX14" fmla="*/ 313765 w 2665018"/>
                          <a:gd name="connsiteY14" fmla="*/ 1515187 h 3370881"/>
                          <a:gd name="connsiteX15" fmla="*/ 340659 w 2665018"/>
                          <a:gd name="connsiteY15" fmla="*/ 1510705 h 3370881"/>
                          <a:gd name="connsiteX16" fmla="*/ 363070 w 2665018"/>
                          <a:gd name="connsiteY16" fmla="*/ 1506223 h 3370881"/>
                          <a:gd name="connsiteX17" fmla="*/ 389965 w 2665018"/>
                          <a:gd name="connsiteY17" fmla="*/ 1501740 h 3370881"/>
                          <a:gd name="connsiteX18" fmla="*/ 425823 w 2665018"/>
                          <a:gd name="connsiteY18" fmla="*/ 1497258 h 3370881"/>
                          <a:gd name="connsiteX19" fmla="*/ 470647 w 2665018"/>
                          <a:gd name="connsiteY19" fmla="*/ 1488293 h 3370881"/>
                          <a:gd name="connsiteX20" fmla="*/ 515470 w 2665018"/>
                          <a:gd name="connsiteY20" fmla="*/ 1479329 h 3370881"/>
                          <a:gd name="connsiteX21" fmla="*/ 528918 w 2665018"/>
                          <a:gd name="connsiteY21" fmla="*/ 1470364 h 3370881"/>
                          <a:gd name="connsiteX22" fmla="*/ 600635 w 2665018"/>
                          <a:gd name="connsiteY22" fmla="*/ 1456917 h 3370881"/>
                          <a:gd name="connsiteX23" fmla="*/ 690282 w 2665018"/>
                          <a:gd name="connsiteY23" fmla="*/ 1447952 h 3370881"/>
                          <a:gd name="connsiteX24" fmla="*/ 793376 w 2665018"/>
                          <a:gd name="connsiteY24" fmla="*/ 1452434 h 3370881"/>
                          <a:gd name="connsiteX25" fmla="*/ 874059 w 2665018"/>
                          <a:gd name="connsiteY25" fmla="*/ 1465881 h 3370881"/>
                          <a:gd name="connsiteX26" fmla="*/ 914400 w 2665018"/>
                          <a:gd name="connsiteY26" fmla="*/ 1470364 h 3370881"/>
                          <a:gd name="connsiteX27" fmla="*/ 1030941 w 2665018"/>
                          <a:gd name="connsiteY27" fmla="*/ 1483811 h 3370881"/>
                          <a:gd name="connsiteX28" fmla="*/ 1151965 w 2665018"/>
                          <a:gd name="connsiteY28" fmla="*/ 1492776 h 3370881"/>
                          <a:gd name="connsiteX29" fmla="*/ 1281953 w 2665018"/>
                          <a:gd name="connsiteY29" fmla="*/ 1501740 h 3370881"/>
                          <a:gd name="connsiteX30" fmla="*/ 1465729 w 2665018"/>
                          <a:gd name="connsiteY30" fmla="*/ 1497258 h 3370881"/>
                          <a:gd name="connsiteX31" fmla="*/ 1510553 w 2665018"/>
                          <a:gd name="connsiteY31" fmla="*/ 1492776 h 3370881"/>
                          <a:gd name="connsiteX32" fmla="*/ 1582270 w 2665018"/>
                          <a:gd name="connsiteY32" fmla="*/ 1461399 h 3370881"/>
                          <a:gd name="connsiteX33" fmla="*/ 1604682 w 2665018"/>
                          <a:gd name="connsiteY33" fmla="*/ 1456917 h 3370881"/>
                          <a:gd name="connsiteX34" fmla="*/ 1622612 w 2665018"/>
                          <a:gd name="connsiteY34" fmla="*/ 1447952 h 3370881"/>
                          <a:gd name="connsiteX35" fmla="*/ 1645023 w 2665018"/>
                          <a:gd name="connsiteY35" fmla="*/ 1438987 h 3370881"/>
                          <a:gd name="connsiteX36" fmla="*/ 1662953 w 2665018"/>
                          <a:gd name="connsiteY36" fmla="*/ 1425540 h 3370881"/>
                          <a:gd name="connsiteX37" fmla="*/ 1698812 w 2665018"/>
                          <a:gd name="connsiteY37" fmla="*/ 1407611 h 3370881"/>
                          <a:gd name="connsiteX38" fmla="*/ 1739153 w 2665018"/>
                          <a:gd name="connsiteY38" fmla="*/ 1380717 h 3370881"/>
                          <a:gd name="connsiteX39" fmla="*/ 1752600 w 2665018"/>
                          <a:gd name="connsiteY39" fmla="*/ 1367270 h 3370881"/>
                          <a:gd name="connsiteX40" fmla="*/ 1775012 w 2665018"/>
                          <a:gd name="connsiteY40" fmla="*/ 1353823 h 3370881"/>
                          <a:gd name="connsiteX41" fmla="*/ 1797423 w 2665018"/>
                          <a:gd name="connsiteY41" fmla="*/ 1335893 h 3370881"/>
                          <a:gd name="connsiteX42" fmla="*/ 1810870 w 2665018"/>
                          <a:gd name="connsiteY42" fmla="*/ 1304517 h 3370881"/>
                          <a:gd name="connsiteX43" fmla="*/ 1815353 w 2665018"/>
                          <a:gd name="connsiteY43" fmla="*/ 1291070 h 3370881"/>
                          <a:gd name="connsiteX44" fmla="*/ 1801906 w 2665018"/>
                          <a:gd name="connsiteY44" fmla="*/ 1138670 h 3370881"/>
                          <a:gd name="connsiteX45" fmla="*/ 1792941 w 2665018"/>
                          <a:gd name="connsiteY45" fmla="*/ 1125223 h 3370881"/>
                          <a:gd name="connsiteX46" fmla="*/ 1757082 w 2665018"/>
                          <a:gd name="connsiteY46" fmla="*/ 1093846 h 3370881"/>
                          <a:gd name="connsiteX47" fmla="*/ 1730188 w 2665018"/>
                          <a:gd name="connsiteY47" fmla="*/ 1066952 h 3370881"/>
                          <a:gd name="connsiteX48" fmla="*/ 1703294 w 2665018"/>
                          <a:gd name="connsiteY48" fmla="*/ 1049023 h 3370881"/>
                          <a:gd name="connsiteX49" fmla="*/ 1622612 w 2665018"/>
                          <a:gd name="connsiteY49" fmla="*/ 1053505 h 3370881"/>
                          <a:gd name="connsiteX50" fmla="*/ 1595718 w 2665018"/>
                          <a:gd name="connsiteY50" fmla="*/ 1062470 h 3370881"/>
                          <a:gd name="connsiteX51" fmla="*/ 1573306 w 2665018"/>
                          <a:gd name="connsiteY51" fmla="*/ 1066952 h 3370881"/>
                          <a:gd name="connsiteX52" fmla="*/ 1453385 w 2665018"/>
                          <a:gd name="connsiteY52" fmla="*/ 1082761 h 3370881"/>
                          <a:gd name="connsiteX53" fmla="*/ 1326776 w 2665018"/>
                          <a:gd name="connsiteY53" fmla="*/ 1062470 h 3370881"/>
                          <a:gd name="connsiteX54" fmla="*/ 1308847 w 2665018"/>
                          <a:gd name="connsiteY54" fmla="*/ 1057987 h 3370881"/>
                          <a:gd name="connsiteX55" fmla="*/ 1277470 w 2665018"/>
                          <a:gd name="connsiteY55" fmla="*/ 1053505 h 3370881"/>
                          <a:gd name="connsiteX56" fmla="*/ 1259541 w 2665018"/>
                          <a:gd name="connsiteY56" fmla="*/ 1049023 h 3370881"/>
                          <a:gd name="connsiteX57" fmla="*/ 1232647 w 2665018"/>
                          <a:gd name="connsiteY57" fmla="*/ 1044540 h 3370881"/>
                          <a:gd name="connsiteX58" fmla="*/ 1053353 w 2665018"/>
                          <a:gd name="connsiteY58" fmla="*/ 1049023 h 3370881"/>
                          <a:gd name="connsiteX59" fmla="*/ 1035423 w 2665018"/>
                          <a:gd name="connsiteY59" fmla="*/ 1053505 h 3370881"/>
                          <a:gd name="connsiteX60" fmla="*/ 1008529 w 2665018"/>
                          <a:gd name="connsiteY60" fmla="*/ 1057987 h 3370881"/>
                          <a:gd name="connsiteX61" fmla="*/ 995082 w 2665018"/>
                          <a:gd name="connsiteY61" fmla="*/ 1062470 h 3370881"/>
                          <a:gd name="connsiteX62" fmla="*/ 945776 w 2665018"/>
                          <a:gd name="connsiteY62" fmla="*/ 1031093 h 3370881"/>
                          <a:gd name="connsiteX63" fmla="*/ 941294 w 2665018"/>
                          <a:gd name="connsiteY63" fmla="*/ 1017646 h 3370881"/>
                          <a:gd name="connsiteX64" fmla="*/ 932329 w 2665018"/>
                          <a:gd name="connsiteY64" fmla="*/ 919034 h 3370881"/>
                          <a:gd name="connsiteX65" fmla="*/ 914400 w 2665018"/>
                          <a:gd name="connsiteY65" fmla="*/ 901105 h 3370881"/>
                          <a:gd name="connsiteX66" fmla="*/ 918882 w 2665018"/>
                          <a:gd name="connsiteY66" fmla="*/ 869729 h 3370881"/>
                          <a:gd name="connsiteX67" fmla="*/ 941294 w 2665018"/>
                          <a:gd name="connsiteY67" fmla="*/ 865246 h 3370881"/>
                          <a:gd name="connsiteX68" fmla="*/ 959223 w 2665018"/>
                          <a:gd name="connsiteY68" fmla="*/ 851799 h 3370881"/>
                          <a:gd name="connsiteX69" fmla="*/ 990600 w 2665018"/>
                          <a:gd name="connsiteY69" fmla="*/ 847317 h 3370881"/>
                          <a:gd name="connsiteX70" fmla="*/ 1129553 w 2665018"/>
                          <a:gd name="connsiteY70" fmla="*/ 838352 h 3370881"/>
                          <a:gd name="connsiteX71" fmla="*/ 1147482 w 2665018"/>
                          <a:gd name="connsiteY71" fmla="*/ 829387 h 3370881"/>
                          <a:gd name="connsiteX72" fmla="*/ 1178859 w 2665018"/>
                          <a:gd name="connsiteY72" fmla="*/ 806976 h 3370881"/>
                          <a:gd name="connsiteX73" fmla="*/ 1192306 w 2665018"/>
                          <a:gd name="connsiteY73" fmla="*/ 793529 h 3370881"/>
                          <a:gd name="connsiteX74" fmla="*/ 1214718 w 2665018"/>
                          <a:gd name="connsiteY74" fmla="*/ 784564 h 3370881"/>
                          <a:gd name="connsiteX75" fmla="*/ 1241612 w 2665018"/>
                          <a:gd name="connsiteY75" fmla="*/ 771117 h 3370881"/>
                          <a:gd name="connsiteX76" fmla="*/ 1277470 w 2665018"/>
                          <a:gd name="connsiteY76" fmla="*/ 753187 h 3370881"/>
                          <a:gd name="connsiteX77" fmla="*/ 1295400 w 2665018"/>
                          <a:gd name="connsiteY77" fmla="*/ 730776 h 3370881"/>
                          <a:gd name="connsiteX78" fmla="*/ 1317812 w 2665018"/>
                          <a:gd name="connsiteY78" fmla="*/ 708364 h 3370881"/>
                          <a:gd name="connsiteX79" fmla="*/ 1353670 w 2665018"/>
                          <a:gd name="connsiteY79" fmla="*/ 663540 h 3370881"/>
                          <a:gd name="connsiteX80" fmla="*/ 1371600 w 2665018"/>
                          <a:gd name="connsiteY80" fmla="*/ 636646 h 3370881"/>
                          <a:gd name="connsiteX81" fmla="*/ 1380565 w 2665018"/>
                          <a:gd name="connsiteY81" fmla="*/ 596305 h 3370881"/>
                          <a:gd name="connsiteX82" fmla="*/ 1385047 w 2665018"/>
                          <a:gd name="connsiteY82" fmla="*/ 582858 h 3370881"/>
                          <a:gd name="connsiteX83" fmla="*/ 1380565 w 2665018"/>
                          <a:gd name="connsiteY83" fmla="*/ 533552 h 3370881"/>
                          <a:gd name="connsiteX84" fmla="*/ 1367118 w 2665018"/>
                          <a:gd name="connsiteY84" fmla="*/ 524587 h 3370881"/>
                          <a:gd name="connsiteX85" fmla="*/ 1349188 w 2665018"/>
                          <a:gd name="connsiteY85" fmla="*/ 520105 h 3370881"/>
                          <a:gd name="connsiteX86" fmla="*/ 1326776 w 2665018"/>
                          <a:gd name="connsiteY86" fmla="*/ 511140 h 3370881"/>
                          <a:gd name="connsiteX87" fmla="*/ 1281953 w 2665018"/>
                          <a:gd name="connsiteY87" fmla="*/ 515623 h 3370881"/>
                          <a:gd name="connsiteX88" fmla="*/ 1250576 w 2665018"/>
                          <a:gd name="connsiteY88" fmla="*/ 529070 h 3370881"/>
                          <a:gd name="connsiteX89" fmla="*/ 1210235 w 2665018"/>
                          <a:gd name="connsiteY89" fmla="*/ 542517 h 3370881"/>
                          <a:gd name="connsiteX90" fmla="*/ 1183341 w 2665018"/>
                          <a:gd name="connsiteY90" fmla="*/ 555964 h 3370881"/>
                          <a:gd name="connsiteX91" fmla="*/ 1160929 w 2665018"/>
                          <a:gd name="connsiteY91" fmla="*/ 569411 h 3370881"/>
                          <a:gd name="connsiteX92" fmla="*/ 1134035 w 2665018"/>
                          <a:gd name="connsiteY92" fmla="*/ 578376 h 3370881"/>
                          <a:gd name="connsiteX93" fmla="*/ 1111623 w 2665018"/>
                          <a:gd name="connsiteY93" fmla="*/ 587340 h 3370881"/>
                          <a:gd name="connsiteX94" fmla="*/ 1084729 w 2665018"/>
                          <a:gd name="connsiteY94" fmla="*/ 596305 h 3370881"/>
                          <a:gd name="connsiteX95" fmla="*/ 986118 w 2665018"/>
                          <a:gd name="connsiteY95" fmla="*/ 591823 h 3370881"/>
                          <a:gd name="connsiteX96" fmla="*/ 927847 w 2665018"/>
                          <a:gd name="connsiteY96" fmla="*/ 578376 h 3370881"/>
                          <a:gd name="connsiteX97" fmla="*/ 896470 w 2665018"/>
                          <a:gd name="connsiteY97" fmla="*/ 555964 h 3370881"/>
                          <a:gd name="connsiteX98" fmla="*/ 883023 w 2665018"/>
                          <a:gd name="connsiteY98" fmla="*/ 546999 h 3370881"/>
                          <a:gd name="connsiteX99" fmla="*/ 865094 w 2665018"/>
                          <a:gd name="connsiteY99" fmla="*/ 497693 h 3370881"/>
                          <a:gd name="connsiteX100" fmla="*/ 869576 w 2665018"/>
                          <a:gd name="connsiteY100" fmla="*/ 403564 h 3370881"/>
                          <a:gd name="connsiteX101" fmla="*/ 874059 w 2665018"/>
                          <a:gd name="connsiteY101" fmla="*/ 385634 h 3370881"/>
                          <a:gd name="connsiteX102" fmla="*/ 883023 w 2665018"/>
                          <a:gd name="connsiteY102" fmla="*/ 372187 h 3370881"/>
                          <a:gd name="connsiteX103" fmla="*/ 909918 w 2665018"/>
                          <a:gd name="connsiteY103" fmla="*/ 363223 h 3370881"/>
                          <a:gd name="connsiteX104" fmla="*/ 914400 w 2665018"/>
                          <a:gd name="connsiteY104" fmla="*/ 385634 h 3370881"/>
                          <a:gd name="connsiteX105" fmla="*/ 909918 w 2665018"/>
                          <a:gd name="connsiteY105" fmla="*/ 408046 h 3370881"/>
                          <a:gd name="connsiteX106" fmla="*/ 900953 w 2665018"/>
                          <a:gd name="connsiteY106" fmla="*/ 466317 h 3370881"/>
                          <a:gd name="connsiteX107" fmla="*/ 905435 w 2665018"/>
                          <a:gd name="connsiteY107" fmla="*/ 515623 h 3370881"/>
                          <a:gd name="connsiteX108" fmla="*/ 932329 w 2665018"/>
                          <a:gd name="connsiteY108" fmla="*/ 551481 h 3370881"/>
                          <a:gd name="connsiteX109" fmla="*/ 954741 w 2665018"/>
                          <a:gd name="connsiteY109" fmla="*/ 560446 h 3370881"/>
                          <a:gd name="connsiteX110" fmla="*/ 972670 w 2665018"/>
                          <a:gd name="connsiteY110" fmla="*/ 569411 h 3370881"/>
                          <a:gd name="connsiteX111" fmla="*/ 1066800 w 2665018"/>
                          <a:gd name="connsiteY111" fmla="*/ 564929 h 3370881"/>
                          <a:gd name="connsiteX112" fmla="*/ 1111623 w 2665018"/>
                          <a:gd name="connsiteY112" fmla="*/ 551481 h 3370881"/>
                          <a:gd name="connsiteX113" fmla="*/ 1129553 w 2665018"/>
                          <a:gd name="connsiteY113" fmla="*/ 538034 h 3370881"/>
                          <a:gd name="connsiteX114" fmla="*/ 1156447 w 2665018"/>
                          <a:gd name="connsiteY114" fmla="*/ 511140 h 3370881"/>
                          <a:gd name="connsiteX115" fmla="*/ 1160929 w 2665018"/>
                          <a:gd name="connsiteY115" fmla="*/ 493211 h 3370881"/>
                          <a:gd name="connsiteX116" fmla="*/ 1178859 w 2665018"/>
                          <a:gd name="connsiteY116" fmla="*/ 331846 h 3370881"/>
                          <a:gd name="connsiteX117" fmla="*/ 1215315 w 2665018"/>
                          <a:gd name="connsiteY117" fmla="*/ 270289 h 3370881"/>
                          <a:gd name="connsiteX118" fmla="*/ 1214718 w 2665018"/>
                          <a:gd name="connsiteY118" fmla="*/ 367705 h 3370881"/>
                          <a:gd name="connsiteX119" fmla="*/ 1201270 w 2665018"/>
                          <a:gd name="connsiteY119" fmla="*/ 412529 h 3370881"/>
                          <a:gd name="connsiteX120" fmla="*/ 1210235 w 2665018"/>
                          <a:gd name="connsiteY120" fmla="*/ 461834 h 3370881"/>
                          <a:gd name="connsiteX121" fmla="*/ 1214718 w 2665018"/>
                          <a:gd name="connsiteY121" fmla="*/ 475281 h 3370881"/>
                          <a:gd name="connsiteX122" fmla="*/ 1228165 w 2665018"/>
                          <a:gd name="connsiteY122" fmla="*/ 484246 h 3370881"/>
                          <a:gd name="connsiteX123" fmla="*/ 1250576 w 2665018"/>
                          <a:gd name="connsiteY123" fmla="*/ 502176 h 3370881"/>
                          <a:gd name="connsiteX124" fmla="*/ 1317812 w 2665018"/>
                          <a:gd name="connsiteY124" fmla="*/ 497693 h 3370881"/>
                          <a:gd name="connsiteX125" fmla="*/ 1353670 w 2665018"/>
                          <a:gd name="connsiteY125" fmla="*/ 488729 h 3370881"/>
                          <a:gd name="connsiteX126" fmla="*/ 1506070 w 2665018"/>
                          <a:gd name="connsiteY126" fmla="*/ 457352 h 3370881"/>
                          <a:gd name="connsiteX127" fmla="*/ 1550894 w 2665018"/>
                          <a:gd name="connsiteY127" fmla="*/ 430458 h 3370881"/>
                          <a:gd name="connsiteX128" fmla="*/ 1564341 w 2665018"/>
                          <a:gd name="connsiteY128" fmla="*/ 417011 h 3370881"/>
                          <a:gd name="connsiteX129" fmla="*/ 1586753 w 2665018"/>
                          <a:gd name="connsiteY129" fmla="*/ 399081 h 3370881"/>
                          <a:gd name="connsiteX130" fmla="*/ 1595718 w 2665018"/>
                          <a:gd name="connsiteY130" fmla="*/ 381152 h 3370881"/>
                          <a:gd name="connsiteX131" fmla="*/ 1613139 w 2665018"/>
                          <a:gd name="connsiteY131" fmla="*/ 358910 h 3370881"/>
                          <a:gd name="connsiteX132" fmla="*/ 1620066 w 2665018"/>
                          <a:gd name="connsiteY132" fmla="*/ 291047 h 3370881"/>
                          <a:gd name="connsiteX133" fmla="*/ 1604852 w 2665018"/>
                          <a:gd name="connsiteY133" fmla="*/ 236279 h 3370881"/>
                          <a:gd name="connsiteX134" fmla="*/ 1537447 w 2665018"/>
                          <a:gd name="connsiteY134" fmla="*/ 188411 h 3370881"/>
                          <a:gd name="connsiteX135" fmla="*/ 1613647 w 2665018"/>
                          <a:gd name="connsiteY135" fmla="*/ 399081 h 3370881"/>
                          <a:gd name="connsiteX136" fmla="*/ 1627094 w 2665018"/>
                          <a:gd name="connsiteY136" fmla="*/ 417011 h 3370881"/>
                          <a:gd name="connsiteX137" fmla="*/ 1658470 w 2665018"/>
                          <a:gd name="connsiteY137" fmla="*/ 412529 h 3370881"/>
                          <a:gd name="connsiteX138" fmla="*/ 1685365 w 2665018"/>
                          <a:gd name="connsiteY138" fmla="*/ 390117 h 3370881"/>
                          <a:gd name="connsiteX139" fmla="*/ 1694329 w 2665018"/>
                          <a:gd name="connsiteY139" fmla="*/ 376670 h 3370881"/>
                          <a:gd name="connsiteX140" fmla="*/ 1734670 w 2665018"/>
                          <a:gd name="connsiteY140" fmla="*/ 354258 h 3370881"/>
                          <a:gd name="connsiteX141" fmla="*/ 1743635 w 2665018"/>
                          <a:gd name="connsiteY141" fmla="*/ 340811 h 3370881"/>
                          <a:gd name="connsiteX142" fmla="*/ 1757082 w 2665018"/>
                          <a:gd name="connsiteY142" fmla="*/ 336329 h 3370881"/>
                          <a:gd name="connsiteX143" fmla="*/ 1843909 w 2665018"/>
                          <a:gd name="connsiteY143" fmla="*/ 262341 h 3370881"/>
                          <a:gd name="connsiteX144" fmla="*/ 1874221 w 2665018"/>
                          <a:gd name="connsiteY144" fmla="*/ 202194 h 3370881"/>
                          <a:gd name="connsiteX145" fmla="*/ 1828094 w 2665018"/>
                          <a:gd name="connsiteY145" fmla="*/ 136767 h 3370881"/>
                          <a:gd name="connsiteX146" fmla="*/ 1772023 w 2665018"/>
                          <a:gd name="connsiteY146" fmla="*/ 77249 h 3370881"/>
                          <a:gd name="connsiteX147" fmla="*/ 1948888 w 2665018"/>
                          <a:gd name="connsiteY147" fmla="*/ 178018 h 3370881"/>
                          <a:gd name="connsiteX148" fmla="*/ 1952362 w 2665018"/>
                          <a:gd name="connsiteY148" fmla="*/ 254265 h 3370881"/>
                          <a:gd name="connsiteX149" fmla="*/ 1874221 w 2665018"/>
                          <a:gd name="connsiteY149" fmla="*/ 318698 h 3370881"/>
                          <a:gd name="connsiteX150" fmla="*/ 1788459 w 2665018"/>
                          <a:gd name="connsiteY150" fmla="*/ 367705 h 3370881"/>
                          <a:gd name="connsiteX151" fmla="*/ 1761565 w 2665018"/>
                          <a:gd name="connsiteY151" fmla="*/ 390117 h 3370881"/>
                          <a:gd name="connsiteX152" fmla="*/ 1783976 w 2665018"/>
                          <a:gd name="connsiteY152" fmla="*/ 399081 h 3370881"/>
                          <a:gd name="connsiteX153" fmla="*/ 1878106 w 2665018"/>
                          <a:gd name="connsiteY153" fmla="*/ 390117 h 3370881"/>
                          <a:gd name="connsiteX154" fmla="*/ 1891553 w 2665018"/>
                          <a:gd name="connsiteY154" fmla="*/ 381152 h 3370881"/>
                          <a:gd name="connsiteX155" fmla="*/ 1918447 w 2665018"/>
                          <a:gd name="connsiteY155" fmla="*/ 372187 h 3370881"/>
                          <a:gd name="connsiteX156" fmla="*/ 1940859 w 2665018"/>
                          <a:gd name="connsiteY156" fmla="*/ 358740 h 3370881"/>
                          <a:gd name="connsiteX157" fmla="*/ 1954306 w 2665018"/>
                          <a:gd name="connsiteY157" fmla="*/ 354258 h 3370881"/>
                          <a:gd name="connsiteX158" fmla="*/ 2103145 w 2665018"/>
                          <a:gd name="connsiteY158" fmla="*/ 202207 h 3370881"/>
                          <a:gd name="connsiteX159" fmla="*/ 2064254 w 2665018"/>
                          <a:gd name="connsiteY159" fmla="*/ 20406 h 3370881"/>
                          <a:gd name="connsiteX160" fmla="*/ 2169347 w 2665018"/>
                          <a:gd name="connsiteY160" fmla="*/ 104479 h 3370881"/>
                          <a:gd name="connsiteX161" fmla="*/ 2183354 w 2665018"/>
                          <a:gd name="connsiteY161" fmla="*/ 192893 h 3370881"/>
                          <a:gd name="connsiteX162" fmla="*/ 2170300 w 2665018"/>
                          <a:gd name="connsiteY162" fmla="*/ 271231 h 3370881"/>
                          <a:gd name="connsiteX163" fmla="*/ 2096795 w 2665018"/>
                          <a:gd name="connsiteY163" fmla="*/ 316507 h 3370881"/>
                          <a:gd name="connsiteX164" fmla="*/ 1999129 w 2665018"/>
                          <a:gd name="connsiteY164" fmla="*/ 358740 h 3370881"/>
                          <a:gd name="connsiteX165" fmla="*/ 1994647 w 2665018"/>
                          <a:gd name="connsiteY165" fmla="*/ 372187 h 3370881"/>
                          <a:gd name="connsiteX166" fmla="*/ 2039470 w 2665018"/>
                          <a:gd name="connsiteY166" fmla="*/ 390117 h 3370881"/>
                          <a:gd name="connsiteX167" fmla="*/ 2115670 w 2665018"/>
                          <a:gd name="connsiteY167" fmla="*/ 390117 h 3370881"/>
                          <a:gd name="connsiteX168" fmla="*/ 2160494 w 2665018"/>
                          <a:gd name="connsiteY168" fmla="*/ 376670 h 3370881"/>
                          <a:gd name="connsiteX169" fmla="*/ 2191870 w 2665018"/>
                          <a:gd name="connsiteY169" fmla="*/ 363223 h 3370881"/>
                          <a:gd name="connsiteX170" fmla="*/ 2205318 w 2665018"/>
                          <a:gd name="connsiteY170" fmla="*/ 358740 h 3370881"/>
                          <a:gd name="connsiteX171" fmla="*/ 2273487 w 2665018"/>
                          <a:gd name="connsiteY171" fmla="*/ 280486 h 3370881"/>
                          <a:gd name="connsiteX172" fmla="*/ 2312894 w 2665018"/>
                          <a:gd name="connsiteY172" fmla="*/ 183929 h 3370881"/>
                          <a:gd name="connsiteX173" fmla="*/ 2339788 w 2665018"/>
                          <a:gd name="connsiteY173" fmla="*/ 151 h 3370881"/>
                          <a:gd name="connsiteX174" fmla="*/ 2357718 w 2665018"/>
                          <a:gd name="connsiteY174" fmla="*/ 215305 h 3370881"/>
                          <a:gd name="connsiteX175" fmla="*/ 2308598 w 2665018"/>
                          <a:gd name="connsiteY175" fmla="*/ 319520 h 3370881"/>
                          <a:gd name="connsiteX176" fmla="*/ 2245659 w 2665018"/>
                          <a:gd name="connsiteY176" fmla="*/ 390117 h 3370881"/>
                          <a:gd name="connsiteX177" fmla="*/ 2254623 w 2665018"/>
                          <a:gd name="connsiteY177" fmla="*/ 403564 h 3370881"/>
                          <a:gd name="connsiteX178" fmla="*/ 2353235 w 2665018"/>
                          <a:gd name="connsiteY178" fmla="*/ 399081 h 3370881"/>
                          <a:gd name="connsiteX179" fmla="*/ 2366682 w 2665018"/>
                          <a:gd name="connsiteY179" fmla="*/ 394599 h 3370881"/>
                          <a:gd name="connsiteX180" fmla="*/ 2389094 w 2665018"/>
                          <a:gd name="connsiteY180" fmla="*/ 390117 h 3370881"/>
                          <a:gd name="connsiteX181" fmla="*/ 2424953 w 2665018"/>
                          <a:gd name="connsiteY181" fmla="*/ 367705 h 3370881"/>
                          <a:gd name="connsiteX182" fmla="*/ 2528047 w 2665018"/>
                          <a:gd name="connsiteY182" fmla="*/ 292700 h 3370881"/>
                          <a:gd name="connsiteX183" fmla="*/ 2541495 w 2665018"/>
                          <a:gd name="connsiteY183" fmla="*/ 62906 h 3370881"/>
                          <a:gd name="connsiteX184" fmla="*/ 2591304 w 2665018"/>
                          <a:gd name="connsiteY184" fmla="*/ 214081 h 3370881"/>
                          <a:gd name="connsiteX185" fmla="*/ 2602790 w 2665018"/>
                          <a:gd name="connsiteY185" fmla="*/ 290907 h 3370881"/>
                          <a:gd name="connsiteX186" fmla="*/ 2660388 w 2665018"/>
                          <a:gd name="connsiteY186" fmla="*/ 338644 h 3370881"/>
                          <a:gd name="connsiteX187" fmla="*/ 2465294 w 2665018"/>
                          <a:gd name="connsiteY187" fmla="*/ 399081 h 3370881"/>
                          <a:gd name="connsiteX188" fmla="*/ 2442882 w 2665018"/>
                          <a:gd name="connsiteY188" fmla="*/ 403564 h 3370881"/>
                          <a:gd name="connsiteX189" fmla="*/ 2398059 w 2665018"/>
                          <a:gd name="connsiteY189" fmla="*/ 417011 h 3370881"/>
                          <a:gd name="connsiteX190" fmla="*/ 2375647 w 2665018"/>
                          <a:gd name="connsiteY190" fmla="*/ 425976 h 3370881"/>
                          <a:gd name="connsiteX191" fmla="*/ 2357718 w 2665018"/>
                          <a:gd name="connsiteY191" fmla="*/ 430458 h 3370881"/>
                          <a:gd name="connsiteX192" fmla="*/ 2344270 w 2665018"/>
                          <a:gd name="connsiteY192" fmla="*/ 461834 h 3370881"/>
                          <a:gd name="connsiteX193" fmla="*/ 2353235 w 2665018"/>
                          <a:gd name="connsiteY193" fmla="*/ 502176 h 3370881"/>
                          <a:gd name="connsiteX194" fmla="*/ 2362200 w 2665018"/>
                          <a:gd name="connsiteY194" fmla="*/ 515623 h 3370881"/>
                          <a:gd name="connsiteX195" fmla="*/ 2344270 w 2665018"/>
                          <a:gd name="connsiteY195" fmla="*/ 587340 h 3370881"/>
                          <a:gd name="connsiteX196" fmla="*/ 2321859 w 2665018"/>
                          <a:gd name="connsiteY196" fmla="*/ 614234 h 3370881"/>
                          <a:gd name="connsiteX197" fmla="*/ 2308412 w 2665018"/>
                          <a:gd name="connsiteY197" fmla="*/ 636646 h 3370881"/>
                          <a:gd name="connsiteX198" fmla="*/ 2281518 w 2665018"/>
                          <a:gd name="connsiteY198" fmla="*/ 641129 h 3370881"/>
                          <a:gd name="connsiteX199" fmla="*/ 2259106 w 2665018"/>
                          <a:gd name="connsiteY199" fmla="*/ 636646 h 3370881"/>
                          <a:gd name="connsiteX200" fmla="*/ 2277035 w 2665018"/>
                          <a:gd name="connsiteY200" fmla="*/ 578376 h 3370881"/>
                          <a:gd name="connsiteX201" fmla="*/ 2290482 w 2665018"/>
                          <a:gd name="connsiteY201" fmla="*/ 542517 h 3370881"/>
                          <a:gd name="connsiteX202" fmla="*/ 2286000 w 2665018"/>
                          <a:gd name="connsiteY202" fmla="*/ 506658 h 3370881"/>
                          <a:gd name="connsiteX203" fmla="*/ 2245659 w 2665018"/>
                          <a:gd name="connsiteY203" fmla="*/ 448387 h 3370881"/>
                          <a:gd name="connsiteX204" fmla="*/ 2200835 w 2665018"/>
                          <a:gd name="connsiteY204" fmla="*/ 430458 h 3370881"/>
                          <a:gd name="connsiteX205" fmla="*/ 2169459 w 2665018"/>
                          <a:gd name="connsiteY205" fmla="*/ 425976 h 3370881"/>
                          <a:gd name="connsiteX206" fmla="*/ 2102223 w 2665018"/>
                          <a:gd name="connsiteY206" fmla="*/ 430458 h 3370881"/>
                          <a:gd name="connsiteX207" fmla="*/ 2084294 w 2665018"/>
                          <a:gd name="connsiteY207" fmla="*/ 439423 h 3370881"/>
                          <a:gd name="connsiteX208" fmla="*/ 2070847 w 2665018"/>
                          <a:gd name="connsiteY208" fmla="*/ 443905 h 3370881"/>
                          <a:gd name="connsiteX209" fmla="*/ 2061882 w 2665018"/>
                          <a:gd name="connsiteY209" fmla="*/ 461834 h 3370881"/>
                          <a:gd name="connsiteX210" fmla="*/ 2034988 w 2665018"/>
                          <a:gd name="connsiteY210" fmla="*/ 475281 h 3370881"/>
                          <a:gd name="connsiteX211" fmla="*/ 1783976 w 2665018"/>
                          <a:gd name="connsiteY211" fmla="*/ 479764 h 3370881"/>
                          <a:gd name="connsiteX212" fmla="*/ 1766047 w 2665018"/>
                          <a:gd name="connsiteY212" fmla="*/ 488729 h 3370881"/>
                          <a:gd name="connsiteX213" fmla="*/ 1703294 w 2665018"/>
                          <a:gd name="connsiteY213" fmla="*/ 506658 h 3370881"/>
                          <a:gd name="connsiteX214" fmla="*/ 1689847 w 2665018"/>
                          <a:gd name="connsiteY214" fmla="*/ 511140 h 3370881"/>
                          <a:gd name="connsiteX215" fmla="*/ 1676400 w 2665018"/>
                          <a:gd name="connsiteY215" fmla="*/ 520105 h 3370881"/>
                          <a:gd name="connsiteX216" fmla="*/ 1649506 w 2665018"/>
                          <a:gd name="connsiteY216" fmla="*/ 529070 h 3370881"/>
                          <a:gd name="connsiteX217" fmla="*/ 1636059 w 2665018"/>
                          <a:gd name="connsiteY217" fmla="*/ 538034 h 3370881"/>
                          <a:gd name="connsiteX218" fmla="*/ 1622612 w 2665018"/>
                          <a:gd name="connsiteY218" fmla="*/ 551481 h 3370881"/>
                          <a:gd name="connsiteX219" fmla="*/ 1609165 w 2665018"/>
                          <a:gd name="connsiteY219" fmla="*/ 555964 h 3370881"/>
                          <a:gd name="connsiteX220" fmla="*/ 1577788 w 2665018"/>
                          <a:gd name="connsiteY220" fmla="*/ 587340 h 3370881"/>
                          <a:gd name="connsiteX221" fmla="*/ 1568823 w 2665018"/>
                          <a:gd name="connsiteY221" fmla="*/ 600787 h 3370881"/>
                          <a:gd name="connsiteX222" fmla="*/ 1555376 w 2665018"/>
                          <a:gd name="connsiteY222" fmla="*/ 614234 h 3370881"/>
                          <a:gd name="connsiteX223" fmla="*/ 1524000 w 2665018"/>
                          <a:gd name="connsiteY223" fmla="*/ 654576 h 3370881"/>
                          <a:gd name="connsiteX224" fmla="*/ 1519518 w 2665018"/>
                          <a:gd name="connsiteY224" fmla="*/ 668023 h 3370881"/>
                          <a:gd name="connsiteX225" fmla="*/ 1528482 w 2665018"/>
                          <a:gd name="connsiteY225" fmla="*/ 708364 h 3370881"/>
                          <a:gd name="connsiteX226" fmla="*/ 1537447 w 2665018"/>
                          <a:gd name="connsiteY226" fmla="*/ 721811 h 3370881"/>
                          <a:gd name="connsiteX227" fmla="*/ 1568823 w 2665018"/>
                          <a:gd name="connsiteY227" fmla="*/ 712846 h 3370881"/>
                          <a:gd name="connsiteX228" fmla="*/ 1600200 w 2665018"/>
                          <a:gd name="connsiteY228" fmla="*/ 712846 h 3370881"/>
                          <a:gd name="connsiteX229" fmla="*/ 1631576 w 2665018"/>
                          <a:gd name="connsiteY229" fmla="*/ 690434 h 3370881"/>
                          <a:gd name="connsiteX230" fmla="*/ 1645023 w 2665018"/>
                          <a:gd name="connsiteY230" fmla="*/ 676987 h 3370881"/>
                          <a:gd name="connsiteX231" fmla="*/ 1685365 w 2665018"/>
                          <a:gd name="connsiteY231" fmla="*/ 645611 h 3370881"/>
                          <a:gd name="connsiteX232" fmla="*/ 1716741 w 2665018"/>
                          <a:gd name="connsiteY232" fmla="*/ 614234 h 3370881"/>
                          <a:gd name="connsiteX233" fmla="*/ 1748118 w 2665018"/>
                          <a:gd name="connsiteY233" fmla="*/ 596305 h 3370881"/>
                          <a:gd name="connsiteX234" fmla="*/ 1761565 w 2665018"/>
                          <a:gd name="connsiteY234" fmla="*/ 591823 h 3370881"/>
                          <a:gd name="connsiteX235" fmla="*/ 1779494 w 2665018"/>
                          <a:gd name="connsiteY235" fmla="*/ 582858 h 3370881"/>
                          <a:gd name="connsiteX236" fmla="*/ 1815353 w 2665018"/>
                          <a:gd name="connsiteY236" fmla="*/ 573893 h 3370881"/>
                          <a:gd name="connsiteX237" fmla="*/ 2030506 w 2665018"/>
                          <a:gd name="connsiteY237" fmla="*/ 578376 h 3370881"/>
                          <a:gd name="connsiteX238" fmla="*/ 2017059 w 2665018"/>
                          <a:gd name="connsiteY238" fmla="*/ 600787 h 3370881"/>
                          <a:gd name="connsiteX239" fmla="*/ 1981200 w 2665018"/>
                          <a:gd name="connsiteY239" fmla="*/ 636646 h 3370881"/>
                          <a:gd name="connsiteX240" fmla="*/ 1967753 w 2665018"/>
                          <a:gd name="connsiteY240" fmla="*/ 650093 h 3370881"/>
                          <a:gd name="connsiteX241" fmla="*/ 1936376 w 2665018"/>
                          <a:gd name="connsiteY241" fmla="*/ 690434 h 3370881"/>
                          <a:gd name="connsiteX242" fmla="*/ 1905000 w 2665018"/>
                          <a:gd name="connsiteY242" fmla="*/ 717329 h 3370881"/>
                          <a:gd name="connsiteX243" fmla="*/ 1860176 w 2665018"/>
                          <a:gd name="connsiteY243" fmla="*/ 735258 h 3370881"/>
                          <a:gd name="connsiteX244" fmla="*/ 1788459 w 2665018"/>
                          <a:gd name="connsiteY244" fmla="*/ 744223 h 3370881"/>
                          <a:gd name="connsiteX245" fmla="*/ 1846729 w 2665018"/>
                          <a:gd name="connsiteY245" fmla="*/ 802493 h 3370881"/>
                          <a:gd name="connsiteX246" fmla="*/ 1913965 w 2665018"/>
                          <a:gd name="connsiteY246" fmla="*/ 829387 h 3370881"/>
                          <a:gd name="connsiteX247" fmla="*/ 1922929 w 2665018"/>
                          <a:gd name="connsiteY247" fmla="*/ 842834 h 3370881"/>
                          <a:gd name="connsiteX248" fmla="*/ 1967753 w 2665018"/>
                          <a:gd name="connsiteY248" fmla="*/ 883176 h 3370881"/>
                          <a:gd name="connsiteX249" fmla="*/ 1981200 w 2665018"/>
                          <a:gd name="connsiteY249" fmla="*/ 896623 h 3370881"/>
                          <a:gd name="connsiteX250" fmla="*/ 1994647 w 2665018"/>
                          <a:gd name="connsiteY250" fmla="*/ 905587 h 3370881"/>
                          <a:gd name="connsiteX251" fmla="*/ 2021541 w 2665018"/>
                          <a:gd name="connsiteY251" fmla="*/ 927999 h 3370881"/>
                          <a:gd name="connsiteX252" fmla="*/ 2030506 w 2665018"/>
                          <a:gd name="connsiteY252" fmla="*/ 941446 h 3370881"/>
                          <a:gd name="connsiteX253" fmla="*/ 2057400 w 2665018"/>
                          <a:gd name="connsiteY253" fmla="*/ 968340 h 3370881"/>
                          <a:gd name="connsiteX254" fmla="*/ 2088776 w 2665018"/>
                          <a:gd name="connsiteY254" fmla="*/ 1013164 h 3370881"/>
                          <a:gd name="connsiteX255" fmla="*/ 2115670 w 2665018"/>
                          <a:gd name="connsiteY255" fmla="*/ 1057987 h 3370881"/>
                          <a:gd name="connsiteX256" fmla="*/ 2120153 w 2665018"/>
                          <a:gd name="connsiteY256" fmla="*/ 1089364 h 3370881"/>
                          <a:gd name="connsiteX257" fmla="*/ 2138082 w 2665018"/>
                          <a:gd name="connsiteY257" fmla="*/ 1143152 h 3370881"/>
                          <a:gd name="connsiteX258" fmla="*/ 2147047 w 2665018"/>
                          <a:gd name="connsiteY258" fmla="*/ 1196940 h 3370881"/>
                          <a:gd name="connsiteX259" fmla="*/ 2151529 w 2665018"/>
                          <a:gd name="connsiteY259" fmla="*/ 1210387 h 3370881"/>
                          <a:gd name="connsiteX260" fmla="*/ 2156012 w 2665018"/>
                          <a:gd name="connsiteY260" fmla="*/ 1228317 h 3370881"/>
                          <a:gd name="connsiteX261" fmla="*/ 2173941 w 2665018"/>
                          <a:gd name="connsiteY261" fmla="*/ 1295552 h 3370881"/>
                          <a:gd name="connsiteX262" fmla="*/ 2182906 w 2665018"/>
                          <a:gd name="connsiteY262" fmla="*/ 1313481 h 3370881"/>
                          <a:gd name="connsiteX263" fmla="*/ 2187388 w 2665018"/>
                          <a:gd name="connsiteY263" fmla="*/ 1331411 h 3370881"/>
                          <a:gd name="connsiteX264" fmla="*/ 2214282 w 2665018"/>
                          <a:gd name="connsiteY264" fmla="*/ 1385199 h 3370881"/>
                          <a:gd name="connsiteX265" fmla="*/ 2218765 w 2665018"/>
                          <a:gd name="connsiteY265" fmla="*/ 1403129 h 3370881"/>
                          <a:gd name="connsiteX266" fmla="*/ 2223247 w 2665018"/>
                          <a:gd name="connsiteY266" fmla="*/ 1430023 h 3370881"/>
                          <a:gd name="connsiteX267" fmla="*/ 2236694 w 2665018"/>
                          <a:gd name="connsiteY267" fmla="*/ 1456917 h 3370881"/>
                          <a:gd name="connsiteX268" fmla="*/ 2249794 w 2665018"/>
                          <a:gd name="connsiteY268" fmla="*/ 1524624 h 3370881"/>
                          <a:gd name="connsiteX269" fmla="*/ 2241176 w 2665018"/>
                          <a:gd name="connsiteY269" fmla="*/ 1577940 h 3370881"/>
                          <a:gd name="connsiteX270" fmla="*/ 2245659 w 2665018"/>
                          <a:gd name="connsiteY270" fmla="*/ 1595870 h 3370881"/>
                          <a:gd name="connsiteX271" fmla="*/ 2249634 w 2665018"/>
                          <a:gd name="connsiteY271" fmla="*/ 1685855 h 3370881"/>
                          <a:gd name="connsiteX272" fmla="*/ 2227729 w 2665018"/>
                          <a:gd name="connsiteY272" fmla="*/ 1716893 h 3370881"/>
                          <a:gd name="connsiteX273" fmla="*/ 2240500 w 2665018"/>
                          <a:gd name="connsiteY273" fmla="*/ 1674269 h 3370881"/>
                          <a:gd name="connsiteX274" fmla="*/ 2235341 w 2665018"/>
                          <a:gd name="connsiteY274" fmla="*/ 1788611 h 3370881"/>
                          <a:gd name="connsiteX275" fmla="*/ 2230689 w 2665018"/>
                          <a:gd name="connsiteY275" fmla="*/ 1823963 h 3370881"/>
                          <a:gd name="connsiteX276" fmla="*/ 2226207 w 2665018"/>
                          <a:gd name="connsiteY276" fmla="*/ 1824470 h 3370881"/>
                          <a:gd name="connsiteX277" fmla="*/ 2208278 w 2665018"/>
                          <a:gd name="connsiteY277" fmla="*/ 1869293 h 3370881"/>
                          <a:gd name="connsiteX278" fmla="*/ 2195168 w 2665018"/>
                          <a:gd name="connsiteY278" fmla="*/ 1882740 h 3370881"/>
                          <a:gd name="connsiteX279" fmla="*/ 2203458 w 2665018"/>
                          <a:gd name="connsiteY279" fmla="*/ 1918938 h 3370881"/>
                          <a:gd name="connsiteX280" fmla="*/ 2204134 w 2665018"/>
                          <a:gd name="connsiteY280" fmla="*/ 1949806 h 3370881"/>
                          <a:gd name="connsiteX281" fmla="*/ 2226545 w 2665018"/>
                          <a:gd name="connsiteY281" fmla="*/ 1954627 h 3370881"/>
                          <a:gd name="connsiteX282" fmla="*/ 2241176 w 2665018"/>
                          <a:gd name="connsiteY282" fmla="*/ 2012729 h 3370881"/>
                          <a:gd name="connsiteX283" fmla="*/ 2263588 w 2665018"/>
                          <a:gd name="connsiteY283" fmla="*/ 2057552 h 3370881"/>
                          <a:gd name="connsiteX284" fmla="*/ 2286000 w 2665018"/>
                          <a:gd name="connsiteY284" fmla="*/ 2084446 h 3370881"/>
                          <a:gd name="connsiteX285" fmla="*/ 2299447 w 2665018"/>
                          <a:gd name="connsiteY285" fmla="*/ 2124787 h 3370881"/>
                          <a:gd name="connsiteX286" fmla="*/ 2321859 w 2665018"/>
                          <a:gd name="connsiteY286" fmla="*/ 2151681 h 3370881"/>
                          <a:gd name="connsiteX287" fmla="*/ 2344270 w 2665018"/>
                          <a:gd name="connsiteY287" fmla="*/ 2205470 h 3370881"/>
                          <a:gd name="connsiteX288" fmla="*/ 2348753 w 2665018"/>
                          <a:gd name="connsiteY288" fmla="*/ 2223399 h 3370881"/>
                          <a:gd name="connsiteX289" fmla="*/ 2366682 w 2665018"/>
                          <a:gd name="connsiteY289" fmla="*/ 2263740 h 3370881"/>
                          <a:gd name="connsiteX290" fmla="*/ 2375647 w 2665018"/>
                          <a:gd name="connsiteY290" fmla="*/ 2286152 h 3370881"/>
                          <a:gd name="connsiteX291" fmla="*/ 2380129 w 2665018"/>
                          <a:gd name="connsiteY291" fmla="*/ 2308564 h 3370881"/>
                          <a:gd name="connsiteX292" fmla="*/ 2389094 w 2665018"/>
                          <a:gd name="connsiteY292" fmla="*/ 2335458 h 3370881"/>
                          <a:gd name="connsiteX293" fmla="*/ 2393576 w 2665018"/>
                          <a:gd name="connsiteY293" fmla="*/ 2380281 h 3370881"/>
                          <a:gd name="connsiteX294" fmla="*/ 2398059 w 2665018"/>
                          <a:gd name="connsiteY294" fmla="*/ 2393729 h 3370881"/>
                          <a:gd name="connsiteX295" fmla="*/ 2419794 w 2665018"/>
                          <a:gd name="connsiteY295" fmla="*/ 2447517 h 3370881"/>
                          <a:gd name="connsiteX296" fmla="*/ 2427343 w 2665018"/>
                          <a:gd name="connsiteY296" fmla="*/ 2564058 h 3370881"/>
                          <a:gd name="connsiteX297" fmla="*/ 2389094 w 2665018"/>
                          <a:gd name="connsiteY297" fmla="*/ 2837481 h 3370881"/>
                          <a:gd name="connsiteX298" fmla="*/ 2380129 w 2665018"/>
                          <a:gd name="connsiteY298" fmla="*/ 2859893 h 3370881"/>
                          <a:gd name="connsiteX299" fmla="*/ 2357718 w 2665018"/>
                          <a:gd name="connsiteY299" fmla="*/ 2913681 h 3370881"/>
                          <a:gd name="connsiteX300" fmla="*/ 2348753 w 2665018"/>
                          <a:gd name="connsiteY300" fmla="*/ 2936093 h 3370881"/>
                          <a:gd name="connsiteX301" fmla="*/ 2339788 w 2665018"/>
                          <a:gd name="connsiteY301" fmla="*/ 2971952 h 3370881"/>
                          <a:gd name="connsiteX302" fmla="*/ 2326341 w 2665018"/>
                          <a:gd name="connsiteY302" fmla="*/ 2994364 h 3370881"/>
                          <a:gd name="connsiteX303" fmla="*/ 2317376 w 2665018"/>
                          <a:gd name="connsiteY303" fmla="*/ 3025740 h 3370881"/>
                          <a:gd name="connsiteX304" fmla="*/ 2303929 w 2665018"/>
                          <a:gd name="connsiteY304" fmla="*/ 3048152 h 3370881"/>
                          <a:gd name="connsiteX305" fmla="*/ 2290482 w 2665018"/>
                          <a:gd name="connsiteY305" fmla="*/ 3079529 h 3370881"/>
                          <a:gd name="connsiteX306" fmla="*/ 2272553 w 2665018"/>
                          <a:gd name="connsiteY306" fmla="*/ 3084011 h 3370881"/>
                          <a:gd name="connsiteX307" fmla="*/ 2259106 w 2665018"/>
                          <a:gd name="connsiteY307" fmla="*/ 3088493 h 3370881"/>
                          <a:gd name="connsiteX308" fmla="*/ 2241176 w 2665018"/>
                          <a:gd name="connsiteY308" fmla="*/ 3092976 h 3370881"/>
                          <a:gd name="connsiteX309" fmla="*/ 2209800 w 2665018"/>
                          <a:gd name="connsiteY309" fmla="*/ 3101940 h 3370881"/>
                          <a:gd name="connsiteX310" fmla="*/ 2205318 w 2665018"/>
                          <a:gd name="connsiteY310" fmla="*/ 3039187 h 3370881"/>
                          <a:gd name="connsiteX311" fmla="*/ 2218765 w 2665018"/>
                          <a:gd name="connsiteY311" fmla="*/ 3021258 h 3370881"/>
                          <a:gd name="connsiteX312" fmla="*/ 2245659 w 2665018"/>
                          <a:gd name="connsiteY312" fmla="*/ 2971952 h 3370881"/>
                          <a:gd name="connsiteX313" fmla="*/ 2268070 w 2665018"/>
                          <a:gd name="connsiteY313" fmla="*/ 2945058 h 3370881"/>
                          <a:gd name="connsiteX314" fmla="*/ 2298550 w 2665018"/>
                          <a:gd name="connsiteY314" fmla="*/ 2568540 h 3370881"/>
                          <a:gd name="connsiteX315" fmla="*/ 2284986 w 2665018"/>
                          <a:gd name="connsiteY315" fmla="*/ 2532681 h 3370881"/>
                          <a:gd name="connsiteX316" fmla="*/ 2293273 w 2665018"/>
                          <a:gd name="connsiteY316" fmla="*/ 2496653 h 3370881"/>
                          <a:gd name="connsiteX317" fmla="*/ 2278152 w 2665018"/>
                          <a:gd name="connsiteY317" fmla="*/ 2475178 h 3370881"/>
                          <a:gd name="connsiteX318" fmla="*/ 2245659 w 2665018"/>
                          <a:gd name="connsiteY318" fmla="*/ 2389247 h 3370881"/>
                          <a:gd name="connsiteX319" fmla="*/ 2195507 w 2665018"/>
                          <a:gd name="connsiteY319" fmla="*/ 2241328 h 3370881"/>
                          <a:gd name="connsiteX320" fmla="*/ 2083786 w 2665018"/>
                          <a:gd name="connsiteY320" fmla="*/ 2040300 h 3370881"/>
                          <a:gd name="connsiteX321" fmla="*/ 2048773 w 2665018"/>
                          <a:gd name="connsiteY321" fmla="*/ 2017971 h 3370881"/>
                          <a:gd name="connsiteX322" fmla="*/ 2074314 w 2665018"/>
                          <a:gd name="connsiteY322" fmla="*/ 2011967 h 3370881"/>
                          <a:gd name="connsiteX323" fmla="*/ 2034988 w 2665018"/>
                          <a:gd name="connsiteY323" fmla="*/ 2003764 h 3370881"/>
                          <a:gd name="connsiteX324" fmla="*/ 2026023 w 2665018"/>
                          <a:gd name="connsiteY324" fmla="*/ 2026176 h 3370881"/>
                          <a:gd name="connsiteX325" fmla="*/ 2021541 w 2665018"/>
                          <a:gd name="connsiteY325" fmla="*/ 2039623 h 3370881"/>
                          <a:gd name="connsiteX326" fmla="*/ 1999129 w 2665018"/>
                          <a:gd name="connsiteY326" fmla="*/ 2053070 h 3370881"/>
                          <a:gd name="connsiteX327" fmla="*/ 1990165 w 2665018"/>
                          <a:gd name="connsiteY327" fmla="*/ 2070999 h 3370881"/>
                          <a:gd name="connsiteX328" fmla="*/ 1967753 w 2665018"/>
                          <a:gd name="connsiteY328" fmla="*/ 2106858 h 3370881"/>
                          <a:gd name="connsiteX329" fmla="*/ 1981200 w 2665018"/>
                          <a:gd name="connsiteY329" fmla="*/ 2223399 h 3370881"/>
                          <a:gd name="connsiteX330" fmla="*/ 1994647 w 2665018"/>
                          <a:gd name="connsiteY330" fmla="*/ 2254776 h 3370881"/>
                          <a:gd name="connsiteX331" fmla="*/ 2003612 w 2665018"/>
                          <a:gd name="connsiteY331" fmla="*/ 2272705 h 3370881"/>
                          <a:gd name="connsiteX332" fmla="*/ 2026023 w 2665018"/>
                          <a:gd name="connsiteY332" fmla="*/ 2304081 h 3370881"/>
                          <a:gd name="connsiteX333" fmla="*/ 2043953 w 2665018"/>
                          <a:gd name="connsiteY333" fmla="*/ 2348905 h 3370881"/>
                          <a:gd name="connsiteX334" fmla="*/ 2061882 w 2665018"/>
                          <a:gd name="connsiteY334" fmla="*/ 2371317 h 3370881"/>
                          <a:gd name="connsiteX335" fmla="*/ 2088776 w 2665018"/>
                          <a:gd name="connsiteY335" fmla="*/ 2434070 h 3370881"/>
                          <a:gd name="connsiteX336" fmla="*/ 2102223 w 2665018"/>
                          <a:gd name="connsiteY336" fmla="*/ 2465446 h 3370881"/>
                          <a:gd name="connsiteX337" fmla="*/ 2106706 w 2665018"/>
                          <a:gd name="connsiteY337" fmla="*/ 2496823 h 3370881"/>
                          <a:gd name="connsiteX338" fmla="*/ 2124635 w 2665018"/>
                          <a:gd name="connsiteY338" fmla="*/ 2559576 h 3370881"/>
                          <a:gd name="connsiteX339" fmla="*/ 2138082 w 2665018"/>
                          <a:gd name="connsiteY339" fmla="*/ 2649223 h 3370881"/>
                          <a:gd name="connsiteX340" fmla="*/ 2147047 w 2665018"/>
                          <a:gd name="connsiteY340" fmla="*/ 2685081 h 3370881"/>
                          <a:gd name="connsiteX341" fmla="*/ 2151529 w 2665018"/>
                          <a:gd name="connsiteY341" fmla="*/ 2716458 h 3370881"/>
                          <a:gd name="connsiteX342" fmla="*/ 2160494 w 2665018"/>
                          <a:gd name="connsiteY342" fmla="*/ 2770246 h 3370881"/>
                          <a:gd name="connsiteX343" fmla="*/ 2156012 w 2665018"/>
                          <a:gd name="connsiteY343" fmla="*/ 2962987 h 3370881"/>
                          <a:gd name="connsiteX344" fmla="*/ 2138082 w 2665018"/>
                          <a:gd name="connsiteY344" fmla="*/ 3043670 h 3370881"/>
                          <a:gd name="connsiteX345" fmla="*/ 2133600 w 2665018"/>
                          <a:gd name="connsiteY345" fmla="*/ 3061599 h 3370881"/>
                          <a:gd name="connsiteX346" fmla="*/ 2120153 w 2665018"/>
                          <a:gd name="connsiteY346" fmla="*/ 3079529 h 3370881"/>
                          <a:gd name="connsiteX347" fmla="*/ 2111188 w 2665018"/>
                          <a:gd name="connsiteY347" fmla="*/ 3106423 h 3370881"/>
                          <a:gd name="connsiteX348" fmla="*/ 2088776 w 2665018"/>
                          <a:gd name="connsiteY348" fmla="*/ 3137799 h 3370881"/>
                          <a:gd name="connsiteX349" fmla="*/ 2075329 w 2665018"/>
                          <a:gd name="connsiteY349" fmla="*/ 3164693 h 3370881"/>
                          <a:gd name="connsiteX350" fmla="*/ 2061882 w 2665018"/>
                          <a:gd name="connsiteY350" fmla="*/ 3169176 h 3370881"/>
                          <a:gd name="connsiteX351" fmla="*/ 2021541 w 2665018"/>
                          <a:gd name="connsiteY351" fmla="*/ 3164693 h 3370881"/>
                          <a:gd name="connsiteX352" fmla="*/ 2012576 w 2665018"/>
                          <a:gd name="connsiteY352" fmla="*/ 3119870 h 3370881"/>
                          <a:gd name="connsiteX353" fmla="*/ 2048435 w 2665018"/>
                          <a:gd name="connsiteY353" fmla="*/ 3021258 h 3370881"/>
                          <a:gd name="connsiteX354" fmla="*/ 2048435 w 2665018"/>
                          <a:gd name="connsiteY354" fmla="*/ 3021258 h 3370881"/>
                          <a:gd name="connsiteX355" fmla="*/ 2061882 w 2665018"/>
                          <a:gd name="connsiteY355" fmla="*/ 2967470 h 3370881"/>
                          <a:gd name="connsiteX356" fmla="*/ 2070847 w 2665018"/>
                          <a:gd name="connsiteY356" fmla="*/ 2882305 h 3370881"/>
                          <a:gd name="connsiteX357" fmla="*/ 2066365 w 2665018"/>
                          <a:gd name="connsiteY357" fmla="*/ 2725423 h 3370881"/>
                          <a:gd name="connsiteX358" fmla="*/ 2043953 w 2665018"/>
                          <a:gd name="connsiteY358" fmla="*/ 2649223 h 3370881"/>
                          <a:gd name="connsiteX359" fmla="*/ 2030506 w 2665018"/>
                          <a:gd name="connsiteY359" fmla="*/ 2622329 h 3370881"/>
                          <a:gd name="connsiteX360" fmla="*/ 2017059 w 2665018"/>
                          <a:gd name="connsiteY360" fmla="*/ 2581987 h 3370881"/>
                          <a:gd name="connsiteX361" fmla="*/ 1981200 w 2665018"/>
                          <a:gd name="connsiteY361" fmla="*/ 2514752 h 3370881"/>
                          <a:gd name="connsiteX362" fmla="*/ 1972235 w 2665018"/>
                          <a:gd name="connsiteY362" fmla="*/ 2501305 h 3370881"/>
                          <a:gd name="connsiteX363" fmla="*/ 1958788 w 2665018"/>
                          <a:gd name="connsiteY363" fmla="*/ 2478893 h 3370881"/>
                          <a:gd name="connsiteX364" fmla="*/ 1905000 w 2665018"/>
                          <a:gd name="connsiteY364" fmla="*/ 2398211 h 3370881"/>
                          <a:gd name="connsiteX365" fmla="*/ 1882588 w 2665018"/>
                          <a:gd name="connsiteY365" fmla="*/ 2357870 h 3370881"/>
                          <a:gd name="connsiteX366" fmla="*/ 1869141 w 2665018"/>
                          <a:gd name="connsiteY366" fmla="*/ 2339940 h 3370881"/>
                          <a:gd name="connsiteX367" fmla="*/ 1806388 w 2665018"/>
                          <a:gd name="connsiteY367" fmla="*/ 2313046 h 3370881"/>
                          <a:gd name="connsiteX368" fmla="*/ 1779494 w 2665018"/>
                          <a:gd name="connsiteY368" fmla="*/ 2304081 h 3370881"/>
                          <a:gd name="connsiteX369" fmla="*/ 1752600 w 2665018"/>
                          <a:gd name="connsiteY369" fmla="*/ 2299599 h 3370881"/>
                          <a:gd name="connsiteX370" fmla="*/ 1680882 w 2665018"/>
                          <a:gd name="connsiteY370" fmla="*/ 2277187 h 3370881"/>
                          <a:gd name="connsiteX371" fmla="*/ 1719025 w 2665018"/>
                          <a:gd name="connsiteY371" fmla="*/ 2281331 h 3370881"/>
                          <a:gd name="connsiteX372" fmla="*/ 1756997 w 2665018"/>
                          <a:gd name="connsiteY372" fmla="*/ 2289450 h 3370881"/>
                          <a:gd name="connsiteX373" fmla="*/ 1656440 w 2665018"/>
                          <a:gd name="connsiteY373" fmla="*/ 2298583 h 3370881"/>
                          <a:gd name="connsiteX374" fmla="*/ 1537447 w 2665018"/>
                          <a:gd name="connsiteY374" fmla="*/ 2329960 h 3370881"/>
                          <a:gd name="connsiteX375" fmla="*/ 1571993 w 2665018"/>
                          <a:gd name="connsiteY375" fmla="*/ 2317957 h 3370881"/>
                          <a:gd name="connsiteX376" fmla="*/ 1509707 w 2665018"/>
                          <a:gd name="connsiteY376" fmla="*/ 2338926 h 3370881"/>
                          <a:gd name="connsiteX377" fmla="*/ 1500444 w 2665018"/>
                          <a:gd name="connsiteY377" fmla="*/ 2355271 h 3370881"/>
                          <a:gd name="connsiteX378" fmla="*/ 1402678 w 2665018"/>
                          <a:gd name="connsiteY378" fmla="*/ 2339641 h 3370881"/>
                          <a:gd name="connsiteX379" fmla="*/ 1322892 w 2665018"/>
                          <a:gd name="connsiteY379" fmla="*/ 2336952 h 3370881"/>
                          <a:gd name="connsiteX380" fmla="*/ 1199384 w 2665018"/>
                          <a:gd name="connsiteY380" fmla="*/ 2307041 h 3370881"/>
                          <a:gd name="connsiteX381" fmla="*/ 1066800 w 2665018"/>
                          <a:gd name="connsiteY381" fmla="*/ 2272705 h 3370881"/>
                          <a:gd name="connsiteX382" fmla="*/ 1030941 w 2665018"/>
                          <a:gd name="connsiteY382" fmla="*/ 2263740 h 3370881"/>
                          <a:gd name="connsiteX383" fmla="*/ 986118 w 2665018"/>
                          <a:gd name="connsiteY383" fmla="*/ 2241329 h 3370881"/>
                          <a:gd name="connsiteX384" fmla="*/ 968188 w 2665018"/>
                          <a:gd name="connsiteY384" fmla="*/ 2232364 h 3370881"/>
                          <a:gd name="connsiteX385" fmla="*/ 936812 w 2665018"/>
                          <a:gd name="connsiteY385" fmla="*/ 2214434 h 3370881"/>
                          <a:gd name="connsiteX386" fmla="*/ 905435 w 2665018"/>
                          <a:gd name="connsiteY386" fmla="*/ 2196505 h 3370881"/>
                          <a:gd name="connsiteX387" fmla="*/ 869576 w 2665018"/>
                          <a:gd name="connsiteY387" fmla="*/ 2209952 h 3370881"/>
                          <a:gd name="connsiteX388" fmla="*/ 856129 w 2665018"/>
                          <a:gd name="connsiteY388" fmla="*/ 2227881 h 3370881"/>
                          <a:gd name="connsiteX389" fmla="*/ 815788 w 2665018"/>
                          <a:gd name="connsiteY389" fmla="*/ 2268223 h 3370881"/>
                          <a:gd name="connsiteX390" fmla="*/ 788894 w 2665018"/>
                          <a:gd name="connsiteY390" fmla="*/ 2290634 h 3370881"/>
                          <a:gd name="connsiteX391" fmla="*/ 762000 w 2665018"/>
                          <a:gd name="connsiteY391" fmla="*/ 2313046 h 3370881"/>
                          <a:gd name="connsiteX392" fmla="*/ 753035 w 2665018"/>
                          <a:gd name="connsiteY392" fmla="*/ 2326493 h 3370881"/>
                          <a:gd name="connsiteX393" fmla="*/ 735106 w 2665018"/>
                          <a:gd name="connsiteY393" fmla="*/ 2339940 h 3370881"/>
                          <a:gd name="connsiteX394" fmla="*/ 712694 w 2665018"/>
                          <a:gd name="connsiteY394" fmla="*/ 2362352 h 3370881"/>
                          <a:gd name="connsiteX395" fmla="*/ 694765 w 2665018"/>
                          <a:gd name="connsiteY395" fmla="*/ 2375799 h 3370881"/>
                          <a:gd name="connsiteX396" fmla="*/ 681318 w 2665018"/>
                          <a:gd name="connsiteY396" fmla="*/ 2393729 h 3370881"/>
                          <a:gd name="connsiteX397" fmla="*/ 667870 w 2665018"/>
                          <a:gd name="connsiteY397" fmla="*/ 2402693 h 3370881"/>
                          <a:gd name="connsiteX398" fmla="*/ 623047 w 2665018"/>
                          <a:gd name="connsiteY398" fmla="*/ 2443034 h 3370881"/>
                          <a:gd name="connsiteX399" fmla="*/ 600635 w 2665018"/>
                          <a:gd name="connsiteY399" fmla="*/ 2474411 h 3370881"/>
                          <a:gd name="connsiteX400" fmla="*/ 587188 w 2665018"/>
                          <a:gd name="connsiteY400" fmla="*/ 2514752 h 3370881"/>
                          <a:gd name="connsiteX401" fmla="*/ 582706 w 2665018"/>
                          <a:gd name="connsiteY401" fmla="*/ 2546129 h 3370881"/>
                          <a:gd name="connsiteX402" fmla="*/ 596153 w 2665018"/>
                          <a:gd name="connsiteY402" fmla="*/ 2635776 h 3370881"/>
                          <a:gd name="connsiteX403" fmla="*/ 600635 w 2665018"/>
                          <a:gd name="connsiteY403" fmla="*/ 2653705 h 3370881"/>
                          <a:gd name="connsiteX404" fmla="*/ 609600 w 2665018"/>
                          <a:gd name="connsiteY404" fmla="*/ 2671634 h 3370881"/>
                          <a:gd name="connsiteX405" fmla="*/ 614082 w 2665018"/>
                          <a:gd name="connsiteY405" fmla="*/ 2689564 h 3370881"/>
                          <a:gd name="connsiteX406" fmla="*/ 623047 w 2665018"/>
                          <a:gd name="connsiteY406" fmla="*/ 2711976 h 3370881"/>
                          <a:gd name="connsiteX407" fmla="*/ 627529 w 2665018"/>
                          <a:gd name="connsiteY407" fmla="*/ 2734387 h 3370881"/>
                          <a:gd name="connsiteX408" fmla="*/ 640976 w 2665018"/>
                          <a:gd name="connsiteY408" fmla="*/ 2765764 h 3370881"/>
                          <a:gd name="connsiteX409" fmla="*/ 645459 w 2665018"/>
                          <a:gd name="connsiteY409" fmla="*/ 2779211 h 3370881"/>
                          <a:gd name="connsiteX410" fmla="*/ 658906 w 2665018"/>
                          <a:gd name="connsiteY410" fmla="*/ 2801623 h 3370881"/>
                          <a:gd name="connsiteX411" fmla="*/ 676835 w 2665018"/>
                          <a:gd name="connsiteY411" fmla="*/ 2864376 h 3370881"/>
                          <a:gd name="connsiteX412" fmla="*/ 690282 w 2665018"/>
                          <a:gd name="connsiteY412" fmla="*/ 2895752 h 3370881"/>
                          <a:gd name="connsiteX413" fmla="*/ 699247 w 2665018"/>
                          <a:gd name="connsiteY413" fmla="*/ 2940576 h 3370881"/>
                          <a:gd name="connsiteX414" fmla="*/ 703729 w 2665018"/>
                          <a:gd name="connsiteY414" fmla="*/ 2967470 h 3370881"/>
                          <a:gd name="connsiteX415" fmla="*/ 717176 w 2665018"/>
                          <a:gd name="connsiteY415" fmla="*/ 2994364 h 3370881"/>
                          <a:gd name="connsiteX416" fmla="*/ 735106 w 2665018"/>
                          <a:gd name="connsiteY416" fmla="*/ 3052634 h 3370881"/>
                          <a:gd name="connsiteX417" fmla="*/ 739588 w 2665018"/>
                          <a:gd name="connsiteY417" fmla="*/ 3079529 h 3370881"/>
                          <a:gd name="connsiteX418" fmla="*/ 762000 w 2665018"/>
                          <a:gd name="connsiteY418" fmla="*/ 3142281 h 3370881"/>
                          <a:gd name="connsiteX419" fmla="*/ 766482 w 2665018"/>
                          <a:gd name="connsiteY419" fmla="*/ 3231929 h 3370881"/>
                          <a:gd name="connsiteX420" fmla="*/ 770965 w 2665018"/>
                          <a:gd name="connsiteY420" fmla="*/ 3254340 h 3370881"/>
                          <a:gd name="connsiteX421" fmla="*/ 775447 w 2665018"/>
                          <a:gd name="connsiteY421" fmla="*/ 3285717 h 3370881"/>
                          <a:gd name="connsiteX422" fmla="*/ 748553 w 2665018"/>
                          <a:gd name="connsiteY422" fmla="*/ 3335023 h 3370881"/>
                          <a:gd name="connsiteX423" fmla="*/ 721659 w 2665018"/>
                          <a:gd name="connsiteY423" fmla="*/ 3343987 h 3370881"/>
                          <a:gd name="connsiteX424" fmla="*/ 708212 w 2665018"/>
                          <a:gd name="connsiteY424" fmla="*/ 3348470 h 3370881"/>
                          <a:gd name="connsiteX425" fmla="*/ 623047 w 2665018"/>
                          <a:gd name="connsiteY425" fmla="*/ 3330540 h 3370881"/>
                          <a:gd name="connsiteX426" fmla="*/ 609600 w 2665018"/>
                          <a:gd name="connsiteY426" fmla="*/ 3308129 h 3370881"/>
                          <a:gd name="connsiteX427" fmla="*/ 591670 w 2665018"/>
                          <a:gd name="connsiteY427" fmla="*/ 3267787 h 3370881"/>
                          <a:gd name="connsiteX428" fmla="*/ 560294 w 2665018"/>
                          <a:gd name="connsiteY428" fmla="*/ 3209517 h 3370881"/>
                          <a:gd name="connsiteX429" fmla="*/ 551329 w 2665018"/>
                          <a:gd name="connsiteY429" fmla="*/ 3196070 h 3370881"/>
                          <a:gd name="connsiteX430" fmla="*/ 528918 w 2665018"/>
                          <a:gd name="connsiteY430" fmla="*/ 3173658 h 3370881"/>
                          <a:gd name="connsiteX431" fmla="*/ 519953 w 2665018"/>
                          <a:gd name="connsiteY431" fmla="*/ 3128834 h 3370881"/>
                          <a:gd name="connsiteX432" fmla="*/ 524435 w 2665018"/>
                          <a:gd name="connsiteY432" fmla="*/ 3101940 h 3370881"/>
                          <a:gd name="connsiteX433" fmla="*/ 528918 w 2665018"/>
                          <a:gd name="connsiteY433" fmla="*/ 3088493 h 3370881"/>
                          <a:gd name="connsiteX434" fmla="*/ 542365 w 2665018"/>
                          <a:gd name="connsiteY434" fmla="*/ 3052634 h 3370881"/>
                          <a:gd name="connsiteX435" fmla="*/ 484094 w 2665018"/>
                          <a:gd name="connsiteY435" fmla="*/ 2886787 h 3370881"/>
                          <a:gd name="connsiteX436" fmla="*/ 443753 w 2665018"/>
                          <a:gd name="connsiteY436" fmla="*/ 2779211 h 3370881"/>
                          <a:gd name="connsiteX437" fmla="*/ 439270 w 2665018"/>
                          <a:gd name="connsiteY437" fmla="*/ 2752317 h 3370881"/>
                          <a:gd name="connsiteX438" fmla="*/ 430306 w 2665018"/>
                          <a:gd name="connsiteY438" fmla="*/ 2716458 h 3370881"/>
                          <a:gd name="connsiteX439" fmla="*/ 425823 w 2665018"/>
                          <a:gd name="connsiteY439" fmla="*/ 2680599 h 3370881"/>
                          <a:gd name="connsiteX440" fmla="*/ 398929 w 2665018"/>
                          <a:gd name="connsiteY440" fmla="*/ 2599917 h 3370881"/>
                          <a:gd name="connsiteX441" fmla="*/ 385482 w 2665018"/>
                          <a:gd name="connsiteY441" fmla="*/ 2568540 h 3370881"/>
                          <a:gd name="connsiteX442" fmla="*/ 381000 w 2665018"/>
                          <a:gd name="connsiteY442" fmla="*/ 2550611 h 3370881"/>
                          <a:gd name="connsiteX443" fmla="*/ 372035 w 2665018"/>
                          <a:gd name="connsiteY443" fmla="*/ 2483376 h 3370881"/>
                          <a:gd name="connsiteX444" fmla="*/ 367553 w 2665018"/>
                          <a:gd name="connsiteY444" fmla="*/ 2469929 h 3370881"/>
                          <a:gd name="connsiteX445" fmla="*/ 407894 w 2665018"/>
                          <a:gd name="connsiteY445" fmla="*/ 2451999 h 3370881"/>
                          <a:gd name="connsiteX446" fmla="*/ 515470 w 2665018"/>
                          <a:gd name="connsiteY446" fmla="*/ 2407176 h 3370881"/>
                          <a:gd name="connsiteX447" fmla="*/ 578223 w 2665018"/>
                          <a:gd name="connsiteY447" fmla="*/ 2353387 h 3370881"/>
                          <a:gd name="connsiteX448" fmla="*/ 587188 w 2665018"/>
                          <a:gd name="connsiteY448" fmla="*/ 2330976 h 3370881"/>
                          <a:gd name="connsiteX449" fmla="*/ 614082 w 2665018"/>
                          <a:gd name="connsiteY449" fmla="*/ 2254776 h 3370881"/>
                          <a:gd name="connsiteX450" fmla="*/ 649941 w 2665018"/>
                          <a:gd name="connsiteY450" fmla="*/ 2200987 h 3370881"/>
                          <a:gd name="connsiteX451" fmla="*/ 690282 w 2665018"/>
                          <a:gd name="connsiteY451" fmla="*/ 2174093 h 3370881"/>
                          <a:gd name="connsiteX452" fmla="*/ 703729 w 2665018"/>
                          <a:gd name="connsiteY452" fmla="*/ 2165129 h 3370881"/>
                          <a:gd name="connsiteX453" fmla="*/ 739588 w 2665018"/>
                          <a:gd name="connsiteY453" fmla="*/ 2147199 h 3370881"/>
                          <a:gd name="connsiteX454" fmla="*/ 708212 w 2665018"/>
                          <a:gd name="connsiteY454" fmla="*/ 2187540 h 3370881"/>
                          <a:gd name="connsiteX455" fmla="*/ 654423 w 2665018"/>
                          <a:gd name="connsiteY455" fmla="*/ 2241329 h 3370881"/>
                          <a:gd name="connsiteX456" fmla="*/ 636494 w 2665018"/>
                          <a:gd name="connsiteY456" fmla="*/ 2259258 h 3370881"/>
                          <a:gd name="connsiteX457" fmla="*/ 614082 w 2665018"/>
                          <a:gd name="connsiteY457" fmla="*/ 2286152 h 3370881"/>
                          <a:gd name="connsiteX458" fmla="*/ 592179 w 2665018"/>
                          <a:gd name="connsiteY458" fmla="*/ 2282347 h 3370881"/>
                          <a:gd name="connsiteX459" fmla="*/ 555980 w 2665018"/>
                          <a:gd name="connsiteY459" fmla="*/ 2313892 h 3370881"/>
                          <a:gd name="connsiteX460" fmla="*/ 524435 w 2665018"/>
                          <a:gd name="connsiteY460" fmla="*/ 2348905 h 3370881"/>
                          <a:gd name="connsiteX461" fmla="*/ 502023 w 2665018"/>
                          <a:gd name="connsiteY461" fmla="*/ 2362352 h 3370881"/>
                          <a:gd name="connsiteX462" fmla="*/ 461682 w 2665018"/>
                          <a:gd name="connsiteY462" fmla="*/ 2389246 h 3370881"/>
                          <a:gd name="connsiteX463" fmla="*/ 448235 w 2665018"/>
                          <a:gd name="connsiteY463" fmla="*/ 2398211 h 3370881"/>
                          <a:gd name="connsiteX464" fmla="*/ 430306 w 2665018"/>
                          <a:gd name="connsiteY464" fmla="*/ 2407176 h 3370881"/>
                          <a:gd name="connsiteX465" fmla="*/ 412376 w 2665018"/>
                          <a:gd name="connsiteY465" fmla="*/ 2420623 h 3370881"/>
                          <a:gd name="connsiteX466" fmla="*/ 389965 w 2665018"/>
                          <a:gd name="connsiteY466" fmla="*/ 2429587 h 3370881"/>
                          <a:gd name="connsiteX467" fmla="*/ 372035 w 2665018"/>
                          <a:gd name="connsiteY467" fmla="*/ 2443034 h 3370881"/>
                          <a:gd name="connsiteX468" fmla="*/ 318247 w 2665018"/>
                          <a:gd name="connsiteY468" fmla="*/ 2474411 h 3370881"/>
                          <a:gd name="connsiteX469" fmla="*/ 304800 w 2665018"/>
                          <a:gd name="connsiteY469" fmla="*/ 2492340 h 3370881"/>
                          <a:gd name="connsiteX470" fmla="*/ 282388 w 2665018"/>
                          <a:gd name="connsiteY470" fmla="*/ 2519234 h 3370881"/>
                          <a:gd name="connsiteX471" fmla="*/ 295835 w 2665018"/>
                          <a:gd name="connsiteY471" fmla="*/ 2815070 h 3370881"/>
                          <a:gd name="connsiteX472" fmla="*/ 300318 w 2665018"/>
                          <a:gd name="connsiteY472" fmla="*/ 2837481 h 3370881"/>
                          <a:gd name="connsiteX473" fmla="*/ 304800 w 2665018"/>
                          <a:gd name="connsiteY473" fmla="*/ 2868858 h 3370881"/>
                          <a:gd name="connsiteX474" fmla="*/ 309282 w 2665018"/>
                          <a:gd name="connsiteY474" fmla="*/ 2927129 h 3370881"/>
                          <a:gd name="connsiteX475" fmla="*/ 322729 w 2665018"/>
                          <a:gd name="connsiteY475" fmla="*/ 2985399 h 3370881"/>
                          <a:gd name="connsiteX476" fmla="*/ 327212 w 2665018"/>
                          <a:gd name="connsiteY476" fmla="*/ 3012293 h 3370881"/>
                          <a:gd name="connsiteX477" fmla="*/ 331694 w 2665018"/>
                          <a:gd name="connsiteY477" fmla="*/ 3043670 h 3370881"/>
                          <a:gd name="connsiteX478" fmla="*/ 345141 w 2665018"/>
                          <a:gd name="connsiteY478" fmla="*/ 3070564 h 3370881"/>
                          <a:gd name="connsiteX479" fmla="*/ 367553 w 2665018"/>
                          <a:gd name="connsiteY479" fmla="*/ 3124352 h 3370881"/>
                          <a:gd name="connsiteX480" fmla="*/ 381000 w 2665018"/>
                          <a:gd name="connsiteY480" fmla="*/ 3182623 h 3370881"/>
                          <a:gd name="connsiteX481" fmla="*/ 389965 w 2665018"/>
                          <a:gd name="connsiteY481" fmla="*/ 3196070 h 3370881"/>
                          <a:gd name="connsiteX482" fmla="*/ 394447 w 2665018"/>
                          <a:gd name="connsiteY482" fmla="*/ 3213999 h 3370881"/>
                          <a:gd name="connsiteX483" fmla="*/ 412376 w 2665018"/>
                          <a:gd name="connsiteY483" fmla="*/ 3245376 h 3370881"/>
                          <a:gd name="connsiteX484" fmla="*/ 416859 w 2665018"/>
                          <a:gd name="connsiteY484" fmla="*/ 3258823 h 3370881"/>
                          <a:gd name="connsiteX485" fmla="*/ 425823 w 2665018"/>
                          <a:gd name="connsiteY485" fmla="*/ 3272270 h 3370881"/>
                          <a:gd name="connsiteX486" fmla="*/ 439270 w 2665018"/>
                          <a:gd name="connsiteY486" fmla="*/ 3303646 h 3370881"/>
                          <a:gd name="connsiteX487" fmla="*/ 439270 w 2665018"/>
                          <a:gd name="connsiteY487" fmla="*/ 3352952 h 3370881"/>
                          <a:gd name="connsiteX488" fmla="*/ 430306 w 2665018"/>
                          <a:gd name="connsiteY488" fmla="*/ 3366399 h 3370881"/>
                          <a:gd name="connsiteX489" fmla="*/ 412376 w 2665018"/>
                          <a:gd name="connsiteY489" fmla="*/ 3370881 h 3370881"/>
                          <a:gd name="connsiteX490" fmla="*/ 295835 w 2665018"/>
                          <a:gd name="connsiteY490" fmla="*/ 3357434 h 3370881"/>
                          <a:gd name="connsiteX491" fmla="*/ 264459 w 2665018"/>
                          <a:gd name="connsiteY491" fmla="*/ 3276752 h 3370881"/>
                          <a:gd name="connsiteX492" fmla="*/ 259976 w 2665018"/>
                          <a:gd name="connsiteY492" fmla="*/ 3240893 h 3370881"/>
                          <a:gd name="connsiteX493" fmla="*/ 246529 w 2665018"/>
                          <a:gd name="connsiteY493" fmla="*/ 3178140 h 3370881"/>
                          <a:gd name="connsiteX494" fmla="*/ 237565 w 2665018"/>
                          <a:gd name="connsiteY494" fmla="*/ 3084011 h 3370881"/>
                          <a:gd name="connsiteX495" fmla="*/ 228600 w 2665018"/>
                          <a:gd name="connsiteY495" fmla="*/ 3057117 h 3370881"/>
                          <a:gd name="connsiteX496" fmla="*/ 219635 w 2665018"/>
                          <a:gd name="connsiteY496" fmla="*/ 3021258 h 3370881"/>
                          <a:gd name="connsiteX497" fmla="*/ 206188 w 2665018"/>
                          <a:gd name="connsiteY497" fmla="*/ 2980917 h 3370881"/>
                          <a:gd name="connsiteX498" fmla="*/ 201706 w 2665018"/>
                          <a:gd name="connsiteY498" fmla="*/ 2949540 h 3370881"/>
                          <a:gd name="connsiteX499" fmla="*/ 197223 w 2665018"/>
                          <a:gd name="connsiteY499" fmla="*/ 2927129 h 3370881"/>
                          <a:gd name="connsiteX500" fmla="*/ 192741 w 2665018"/>
                          <a:gd name="connsiteY500" fmla="*/ 2891270 h 3370881"/>
                          <a:gd name="connsiteX501" fmla="*/ 188259 w 2665018"/>
                          <a:gd name="connsiteY501" fmla="*/ 2850929 h 3370881"/>
                          <a:gd name="connsiteX502" fmla="*/ 179294 w 2665018"/>
                          <a:gd name="connsiteY502" fmla="*/ 2824034 h 3370881"/>
                          <a:gd name="connsiteX503" fmla="*/ 165847 w 2665018"/>
                          <a:gd name="connsiteY503" fmla="*/ 2774729 h 3370881"/>
                          <a:gd name="connsiteX504" fmla="*/ 161365 w 2665018"/>
                          <a:gd name="connsiteY504" fmla="*/ 2747834 h 3370881"/>
                          <a:gd name="connsiteX505" fmla="*/ 156882 w 2665018"/>
                          <a:gd name="connsiteY505" fmla="*/ 2559576 h 3370881"/>
                          <a:gd name="connsiteX506" fmla="*/ 152400 w 2665018"/>
                          <a:gd name="connsiteY506" fmla="*/ 2519234 h 3370881"/>
                          <a:gd name="connsiteX507" fmla="*/ 118035 w 2665018"/>
                          <a:gd name="connsiteY507" fmla="*/ 2400004 h 3370881"/>
                          <a:gd name="connsiteX508" fmla="*/ 117048 w 2665018"/>
                          <a:gd name="connsiteY508" fmla="*/ 2344423 h 3370881"/>
                          <a:gd name="connsiteX509" fmla="*/ 100106 w 2665018"/>
                          <a:gd name="connsiteY509" fmla="*/ 2330976 h 3370881"/>
                          <a:gd name="connsiteX510" fmla="*/ 138953 w 2665018"/>
                          <a:gd name="connsiteY510" fmla="*/ 2313046 h 3370881"/>
                          <a:gd name="connsiteX511" fmla="*/ 152400 w 2665018"/>
                          <a:gd name="connsiteY511" fmla="*/ 2304081 h 3370881"/>
                          <a:gd name="connsiteX512" fmla="*/ 170329 w 2665018"/>
                          <a:gd name="connsiteY512" fmla="*/ 2259258 h 3370881"/>
                          <a:gd name="connsiteX513" fmla="*/ 188259 w 2665018"/>
                          <a:gd name="connsiteY513" fmla="*/ 2223399 h 3370881"/>
                          <a:gd name="connsiteX514" fmla="*/ 206188 w 2665018"/>
                          <a:gd name="connsiteY514" fmla="*/ 2187540 h 3370881"/>
                          <a:gd name="connsiteX515" fmla="*/ 210670 w 2665018"/>
                          <a:gd name="connsiteY515" fmla="*/ 2174093 h 3370881"/>
                          <a:gd name="connsiteX516" fmla="*/ 219635 w 2665018"/>
                          <a:gd name="connsiteY516" fmla="*/ 2115823 h 3370881"/>
                          <a:gd name="connsiteX517" fmla="*/ 210670 w 2665018"/>
                          <a:gd name="connsiteY517" fmla="*/ 1958940 h 3370881"/>
                          <a:gd name="connsiteX518" fmla="*/ 192741 w 2665018"/>
                          <a:gd name="connsiteY518" fmla="*/ 1923081 h 3370881"/>
                          <a:gd name="connsiteX519" fmla="*/ 179294 w 2665018"/>
                          <a:gd name="connsiteY519" fmla="*/ 1891705 h 3370881"/>
                          <a:gd name="connsiteX520" fmla="*/ 165847 w 2665018"/>
                          <a:gd name="connsiteY520" fmla="*/ 1864811 h 3370881"/>
                          <a:gd name="connsiteX521" fmla="*/ 152400 w 2665018"/>
                          <a:gd name="connsiteY521" fmla="*/ 1833434 h 3370881"/>
                          <a:gd name="connsiteX522" fmla="*/ 143435 w 2665018"/>
                          <a:gd name="connsiteY522" fmla="*/ 1819987 h 3370881"/>
                          <a:gd name="connsiteX523" fmla="*/ 107576 w 2665018"/>
                          <a:gd name="connsiteY523" fmla="*/ 1784129 h 3370881"/>
                          <a:gd name="connsiteX524" fmla="*/ 94129 w 2665018"/>
                          <a:gd name="connsiteY524" fmla="*/ 1779646 h 3370881"/>
                          <a:gd name="connsiteX525" fmla="*/ 71718 w 2665018"/>
                          <a:gd name="connsiteY525" fmla="*/ 1770681 h 3370881"/>
                          <a:gd name="connsiteX526" fmla="*/ 58270 w 2665018"/>
                          <a:gd name="connsiteY526" fmla="*/ 1761717 h 3370881"/>
                          <a:gd name="connsiteX527" fmla="*/ 26894 w 2665018"/>
                          <a:gd name="connsiteY527" fmla="*/ 1730340 h 3370881"/>
                          <a:gd name="connsiteX528" fmla="*/ 0 w 2665018"/>
                          <a:gd name="connsiteY528" fmla="*/ 1707929 h 3370881"/>
                          <a:gd name="connsiteX0" fmla="*/ 0 w 2661966"/>
                          <a:gd name="connsiteY0" fmla="*/ 1707929 h 3370881"/>
                          <a:gd name="connsiteX1" fmla="*/ 22412 w 2661966"/>
                          <a:gd name="connsiteY1" fmla="*/ 1698964 h 3370881"/>
                          <a:gd name="connsiteX2" fmla="*/ 31376 w 2661966"/>
                          <a:gd name="connsiteY2" fmla="*/ 1681034 h 3370881"/>
                          <a:gd name="connsiteX3" fmla="*/ 44823 w 2661966"/>
                          <a:gd name="connsiteY3" fmla="*/ 1672070 h 3370881"/>
                          <a:gd name="connsiteX4" fmla="*/ 58270 w 2661966"/>
                          <a:gd name="connsiteY4" fmla="*/ 1654140 h 3370881"/>
                          <a:gd name="connsiteX5" fmla="*/ 76200 w 2661966"/>
                          <a:gd name="connsiteY5" fmla="*/ 1645176 h 3370881"/>
                          <a:gd name="connsiteX6" fmla="*/ 98612 w 2661966"/>
                          <a:gd name="connsiteY6" fmla="*/ 1636211 h 3370881"/>
                          <a:gd name="connsiteX7" fmla="*/ 125506 w 2661966"/>
                          <a:gd name="connsiteY7" fmla="*/ 1627246 h 3370881"/>
                          <a:gd name="connsiteX8" fmla="*/ 152400 w 2661966"/>
                          <a:gd name="connsiteY8" fmla="*/ 1609317 h 3370881"/>
                          <a:gd name="connsiteX9" fmla="*/ 170329 w 2661966"/>
                          <a:gd name="connsiteY9" fmla="*/ 1600352 h 3370881"/>
                          <a:gd name="connsiteX10" fmla="*/ 188259 w 2661966"/>
                          <a:gd name="connsiteY10" fmla="*/ 1582423 h 3370881"/>
                          <a:gd name="connsiteX11" fmla="*/ 228600 w 2661966"/>
                          <a:gd name="connsiteY11" fmla="*/ 1564493 h 3370881"/>
                          <a:gd name="connsiteX12" fmla="*/ 255494 w 2661966"/>
                          <a:gd name="connsiteY12" fmla="*/ 1546564 h 3370881"/>
                          <a:gd name="connsiteX13" fmla="*/ 300318 w 2661966"/>
                          <a:gd name="connsiteY13" fmla="*/ 1524152 h 3370881"/>
                          <a:gd name="connsiteX14" fmla="*/ 313765 w 2661966"/>
                          <a:gd name="connsiteY14" fmla="*/ 1515187 h 3370881"/>
                          <a:gd name="connsiteX15" fmla="*/ 340659 w 2661966"/>
                          <a:gd name="connsiteY15" fmla="*/ 1510705 h 3370881"/>
                          <a:gd name="connsiteX16" fmla="*/ 363070 w 2661966"/>
                          <a:gd name="connsiteY16" fmla="*/ 1506223 h 3370881"/>
                          <a:gd name="connsiteX17" fmla="*/ 389965 w 2661966"/>
                          <a:gd name="connsiteY17" fmla="*/ 1501740 h 3370881"/>
                          <a:gd name="connsiteX18" fmla="*/ 425823 w 2661966"/>
                          <a:gd name="connsiteY18" fmla="*/ 1497258 h 3370881"/>
                          <a:gd name="connsiteX19" fmla="*/ 470647 w 2661966"/>
                          <a:gd name="connsiteY19" fmla="*/ 1488293 h 3370881"/>
                          <a:gd name="connsiteX20" fmla="*/ 515470 w 2661966"/>
                          <a:gd name="connsiteY20" fmla="*/ 1479329 h 3370881"/>
                          <a:gd name="connsiteX21" fmla="*/ 528918 w 2661966"/>
                          <a:gd name="connsiteY21" fmla="*/ 1470364 h 3370881"/>
                          <a:gd name="connsiteX22" fmla="*/ 600635 w 2661966"/>
                          <a:gd name="connsiteY22" fmla="*/ 1456917 h 3370881"/>
                          <a:gd name="connsiteX23" fmla="*/ 690282 w 2661966"/>
                          <a:gd name="connsiteY23" fmla="*/ 1447952 h 3370881"/>
                          <a:gd name="connsiteX24" fmla="*/ 793376 w 2661966"/>
                          <a:gd name="connsiteY24" fmla="*/ 1452434 h 3370881"/>
                          <a:gd name="connsiteX25" fmla="*/ 874059 w 2661966"/>
                          <a:gd name="connsiteY25" fmla="*/ 1465881 h 3370881"/>
                          <a:gd name="connsiteX26" fmla="*/ 914400 w 2661966"/>
                          <a:gd name="connsiteY26" fmla="*/ 1470364 h 3370881"/>
                          <a:gd name="connsiteX27" fmla="*/ 1030941 w 2661966"/>
                          <a:gd name="connsiteY27" fmla="*/ 1483811 h 3370881"/>
                          <a:gd name="connsiteX28" fmla="*/ 1151965 w 2661966"/>
                          <a:gd name="connsiteY28" fmla="*/ 1492776 h 3370881"/>
                          <a:gd name="connsiteX29" fmla="*/ 1281953 w 2661966"/>
                          <a:gd name="connsiteY29" fmla="*/ 1501740 h 3370881"/>
                          <a:gd name="connsiteX30" fmla="*/ 1465729 w 2661966"/>
                          <a:gd name="connsiteY30" fmla="*/ 1497258 h 3370881"/>
                          <a:gd name="connsiteX31" fmla="*/ 1510553 w 2661966"/>
                          <a:gd name="connsiteY31" fmla="*/ 1492776 h 3370881"/>
                          <a:gd name="connsiteX32" fmla="*/ 1582270 w 2661966"/>
                          <a:gd name="connsiteY32" fmla="*/ 1461399 h 3370881"/>
                          <a:gd name="connsiteX33" fmla="*/ 1604682 w 2661966"/>
                          <a:gd name="connsiteY33" fmla="*/ 1456917 h 3370881"/>
                          <a:gd name="connsiteX34" fmla="*/ 1622612 w 2661966"/>
                          <a:gd name="connsiteY34" fmla="*/ 1447952 h 3370881"/>
                          <a:gd name="connsiteX35" fmla="*/ 1645023 w 2661966"/>
                          <a:gd name="connsiteY35" fmla="*/ 1438987 h 3370881"/>
                          <a:gd name="connsiteX36" fmla="*/ 1662953 w 2661966"/>
                          <a:gd name="connsiteY36" fmla="*/ 1425540 h 3370881"/>
                          <a:gd name="connsiteX37" fmla="*/ 1698812 w 2661966"/>
                          <a:gd name="connsiteY37" fmla="*/ 1407611 h 3370881"/>
                          <a:gd name="connsiteX38" fmla="*/ 1739153 w 2661966"/>
                          <a:gd name="connsiteY38" fmla="*/ 1380717 h 3370881"/>
                          <a:gd name="connsiteX39" fmla="*/ 1752600 w 2661966"/>
                          <a:gd name="connsiteY39" fmla="*/ 1367270 h 3370881"/>
                          <a:gd name="connsiteX40" fmla="*/ 1775012 w 2661966"/>
                          <a:gd name="connsiteY40" fmla="*/ 1353823 h 3370881"/>
                          <a:gd name="connsiteX41" fmla="*/ 1797423 w 2661966"/>
                          <a:gd name="connsiteY41" fmla="*/ 1335893 h 3370881"/>
                          <a:gd name="connsiteX42" fmla="*/ 1810870 w 2661966"/>
                          <a:gd name="connsiteY42" fmla="*/ 1304517 h 3370881"/>
                          <a:gd name="connsiteX43" fmla="*/ 1815353 w 2661966"/>
                          <a:gd name="connsiteY43" fmla="*/ 1291070 h 3370881"/>
                          <a:gd name="connsiteX44" fmla="*/ 1801906 w 2661966"/>
                          <a:gd name="connsiteY44" fmla="*/ 1138670 h 3370881"/>
                          <a:gd name="connsiteX45" fmla="*/ 1792941 w 2661966"/>
                          <a:gd name="connsiteY45" fmla="*/ 1125223 h 3370881"/>
                          <a:gd name="connsiteX46" fmla="*/ 1757082 w 2661966"/>
                          <a:gd name="connsiteY46" fmla="*/ 1093846 h 3370881"/>
                          <a:gd name="connsiteX47" fmla="*/ 1730188 w 2661966"/>
                          <a:gd name="connsiteY47" fmla="*/ 1066952 h 3370881"/>
                          <a:gd name="connsiteX48" fmla="*/ 1703294 w 2661966"/>
                          <a:gd name="connsiteY48" fmla="*/ 1049023 h 3370881"/>
                          <a:gd name="connsiteX49" fmla="*/ 1622612 w 2661966"/>
                          <a:gd name="connsiteY49" fmla="*/ 1053505 h 3370881"/>
                          <a:gd name="connsiteX50" fmla="*/ 1595718 w 2661966"/>
                          <a:gd name="connsiteY50" fmla="*/ 1062470 h 3370881"/>
                          <a:gd name="connsiteX51" fmla="*/ 1573306 w 2661966"/>
                          <a:gd name="connsiteY51" fmla="*/ 1066952 h 3370881"/>
                          <a:gd name="connsiteX52" fmla="*/ 1453385 w 2661966"/>
                          <a:gd name="connsiteY52" fmla="*/ 1082761 h 3370881"/>
                          <a:gd name="connsiteX53" fmla="*/ 1326776 w 2661966"/>
                          <a:gd name="connsiteY53" fmla="*/ 1062470 h 3370881"/>
                          <a:gd name="connsiteX54" fmla="*/ 1308847 w 2661966"/>
                          <a:gd name="connsiteY54" fmla="*/ 1057987 h 3370881"/>
                          <a:gd name="connsiteX55" fmla="*/ 1277470 w 2661966"/>
                          <a:gd name="connsiteY55" fmla="*/ 1053505 h 3370881"/>
                          <a:gd name="connsiteX56" fmla="*/ 1259541 w 2661966"/>
                          <a:gd name="connsiteY56" fmla="*/ 1049023 h 3370881"/>
                          <a:gd name="connsiteX57" fmla="*/ 1232647 w 2661966"/>
                          <a:gd name="connsiteY57" fmla="*/ 1044540 h 3370881"/>
                          <a:gd name="connsiteX58" fmla="*/ 1053353 w 2661966"/>
                          <a:gd name="connsiteY58" fmla="*/ 1049023 h 3370881"/>
                          <a:gd name="connsiteX59" fmla="*/ 1035423 w 2661966"/>
                          <a:gd name="connsiteY59" fmla="*/ 1053505 h 3370881"/>
                          <a:gd name="connsiteX60" fmla="*/ 1008529 w 2661966"/>
                          <a:gd name="connsiteY60" fmla="*/ 1057987 h 3370881"/>
                          <a:gd name="connsiteX61" fmla="*/ 995082 w 2661966"/>
                          <a:gd name="connsiteY61" fmla="*/ 1062470 h 3370881"/>
                          <a:gd name="connsiteX62" fmla="*/ 945776 w 2661966"/>
                          <a:gd name="connsiteY62" fmla="*/ 1031093 h 3370881"/>
                          <a:gd name="connsiteX63" fmla="*/ 941294 w 2661966"/>
                          <a:gd name="connsiteY63" fmla="*/ 1017646 h 3370881"/>
                          <a:gd name="connsiteX64" fmla="*/ 932329 w 2661966"/>
                          <a:gd name="connsiteY64" fmla="*/ 919034 h 3370881"/>
                          <a:gd name="connsiteX65" fmla="*/ 914400 w 2661966"/>
                          <a:gd name="connsiteY65" fmla="*/ 901105 h 3370881"/>
                          <a:gd name="connsiteX66" fmla="*/ 918882 w 2661966"/>
                          <a:gd name="connsiteY66" fmla="*/ 869729 h 3370881"/>
                          <a:gd name="connsiteX67" fmla="*/ 941294 w 2661966"/>
                          <a:gd name="connsiteY67" fmla="*/ 865246 h 3370881"/>
                          <a:gd name="connsiteX68" fmla="*/ 959223 w 2661966"/>
                          <a:gd name="connsiteY68" fmla="*/ 851799 h 3370881"/>
                          <a:gd name="connsiteX69" fmla="*/ 990600 w 2661966"/>
                          <a:gd name="connsiteY69" fmla="*/ 847317 h 3370881"/>
                          <a:gd name="connsiteX70" fmla="*/ 1129553 w 2661966"/>
                          <a:gd name="connsiteY70" fmla="*/ 838352 h 3370881"/>
                          <a:gd name="connsiteX71" fmla="*/ 1147482 w 2661966"/>
                          <a:gd name="connsiteY71" fmla="*/ 829387 h 3370881"/>
                          <a:gd name="connsiteX72" fmla="*/ 1178859 w 2661966"/>
                          <a:gd name="connsiteY72" fmla="*/ 806976 h 3370881"/>
                          <a:gd name="connsiteX73" fmla="*/ 1192306 w 2661966"/>
                          <a:gd name="connsiteY73" fmla="*/ 793529 h 3370881"/>
                          <a:gd name="connsiteX74" fmla="*/ 1214718 w 2661966"/>
                          <a:gd name="connsiteY74" fmla="*/ 784564 h 3370881"/>
                          <a:gd name="connsiteX75" fmla="*/ 1241612 w 2661966"/>
                          <a:gd name="connsiteY75" fmla="*/ 771117 h 3370881"/>
                          <a:gd name="connsiteX76" fmla="*/ 1277470 w 2661966"/>
                          <a:gd name="connsiteY76" fmla="*/ 753187 h 3370881"/>
                          <a:gd name="connsiteX77" fmla="*/ 1295400 w 2661966"/>
                          <a:gd name="connsiteY77" fmla="*/ 730776 h 3370881"/>
                          <a:gd name="connsiteX78" fmla="*/ 1317812 w 2661966"/>
                          <a:gd name="connsiteY78" fmla="*/ 708364 h 3370881"/>
                          <a:gd name="connsiteX79" fmla="*/ 1353670 w 2661966"/>
                          <a:gd name="connsiteY79" fmla="*/ 663540 h 3370881"/>
                          <a:gd name="connsiteX80" fmla="*/ 1371600 w 2661966"/>
                          <a:gd name="connsiteY80" fmla="*/ 636646 h 3370881"/>
                          <a:gd name="connsiteX81" fmla="*/ 1380565 w 2661966"/>
                          <a:gd name="connsiteY81" fmla="*/ 596305 h 3370881"/>
                          <a:gd name="connsiteX82" fmla="*/ 1385047 w 2661966"/>
                          <a:gd name="connsiteY82" fmla="*/ 582858 h 3370881"/>
                          <a:gd name="connsiteX83" fmla="*/ 1380565 w 2661966"/>
                          <a:gd name="connsiteY83" fmla="*/ 533552 h 3370881"/>
                          <a:gd name="connsiteX84" fmla="*/ 1367118 w 2661966"/>
                          <a:gd name="connsiteY84" fmla="*/ 524587 h 3370881"/>
                          <a:gd name="connsiteX85" fmla="*/ 1349188 w 2661966"/>
                          <a:gd name="connsiteY85" fmla="*/ 520105 h 3370881"/>
                          <a:gd name="connsiteX86" fmla="*/ 1326776 w 2661966"/>
                          <a:gd name="connsiteY86" fmla="*/ 511140 h 3370881"/>
                          <a:gd name="connsiteX87" fmla="*/ 1281953 w 2661966"/>
                          <a:gd name="connsiteY87" fmla="*/ 515623 h 3370881"/>
                          <a:gd name="connsiteX88" fmla="*/ 1250576 w 2661966"/>
                          <a:gd name="connsiteY88" fmla="*/ 529070 h 3370881"/>
                          <a:gd name="connsiteX89" fmla="*/ 1210235 w 2661966"/>
                          <a:gd name="connsiteY89" fmla="*/ 542517 h 3370881"/>
                          <a:gd name="connsiteX90" fmla="*/ 1183341 w 2661966"/>
                          <a:gd name="connsiteY90" fmla="*/ 555964 h 3370881"/>
                          <a:gd name="connsiteX91" fmla="*/ 1160929 w 2661966"/>
                          <a:gd name="connsiteY91" fmla="*/ 569411 h 3370881"/>
                          <a:gd name="connsiteX92" fmla="*/ 1134035 w 2661966"/>
                          <a:gd name="connsiteY92" fmla="*/ 578376 h 3370881"/>
                          <a:gd name="connsiteX93" fmla="*/ 1111623 w 2661966"/>
                          <a:gd name="connsiteY93" fmla="*/ 587340 h 3370881"/>
                          <a:gd name="connsiteX94" fmla="*/ 1084729 w 2661966"/>
                          <a:gd name="connsiteY94" fmla="*/ 596305 h 3370881"/>
                          <a:gd name="connsiteX95" fmla="*/ 986118 w 2661966"/>
                          <a:gd name="connsiteY95" fmla="*/ 591823 h 3370881"/>
                          <a:gd name="connsiteX96" fmla="*/ 927847 w 2661966"/>
                          <a:gd name="connsiteY96" fmla="*/ 578376 h 3370881"/>
                          <a:gd name="connsiteX97" fmla="*/ 896470 w 2661966"/>
                          <a:gd name="connsiteY97" fmla="*/ 555964 h 3370881"/>
                          <a:gd name="connsiteX98" fmla="*/ 883023 w 2661966"/>
                          <a:gd name="connsiteY98" fmla="*/ 546999 h 3370881"/>
                          <a:gd name="connsiteX99" fmla="*/ 865094 w 2661966"/>
                          <a:gd name="connsiteY99" fmla="*/ 497693 h 3370881"/>
                          <a:gd name="connsiteX100" fmla="*/ 869576 w 2661966"/>
                          <a:gd name="connsiteY100" fmla="*/ 403564 h 3370881"/>
                          <a:gd name="connsiteX101" fmla="*/ 874059 w 2661966"/>
                          <a:gd name="connsiteY101" fmla="*/ 385634 h 3370881"/>
                          <a:gd name="connsiteX102" fmla="*/ 883023 w 2661966"/>
                          <a:gd name="connsiteY102" fmla="*/ 372187 h 3370881"/>
                          <a:gd name="connsiteX103" fmla="*/ 909918 w 2661966"/>
                          <a:gd name="connsiteY103" fmla="*/ 363223 h 3370881"/>
                          <a:gd name="connsiteX104" fmla="*/ 914400 w 2661966"/>
                          <a:gd name="connsiteY104" fmla="*/ 385634 h 3370881"/>
                          <a:gd name="connsiteX105" fmla="*/ 909918 w 2661966"/>
                          <a:gd name="connsiteY105" fmla="*/ 408046 h 3370881"/>
                          <a:gd name="connsiteX106" fmla="*/ 900953 w 2661966"/>
                          <a:gd name="connsiteY106" fmla="*/ 466317 h 3370881"/>
                          <a:gd name="connsiteX107" fmla="*/ 905435 w 2661966"/>
                          <a:gd name="connsiteY107" fmla="*/ 515623 h 3370881"/>
                          <a:gd name="connsiteX108" fmla="*/ 932329 w 2661966"/>
                          <a:gd name="connsiteY108" fmla="*/ 551481 h 3370881"/>
                          <a:gd name="connsiteX109" fmla="*/ 954741 w 2661966"/>
                          <a:gd name="connsiteY109" fmla="*/ 560446 h 3370881"/>
                          <a:gd name="connsiteX110" fmla="*/ 972670 w 2661966"/>
                          <a:gd name="connsiteY110" fmla="*/ 569411 h 3370881"/>
                          <a:gd name="connsiteX111" fmla="*/ 1066800 w 2661966"/>
                          <a:gd name="connsiteY111" fmla="*/ 564929 h 3370881"/>
                          <a:gd name="connsiteX112" fmla="*/ 1111623 w 2661966"/>
                          <a:gd name="connsiteY112" fmla="*/ 551481 h 3370881"/>
                          <a:gd name="connsiteX113" fmla="*/ 1129553 w 2661966"/>
                          <a:gd name="connsiteY113" fmla="*/ 538034 h 3370881"/>
                          <a:gd name="connsiteX114" fmla="*/ 1156447 w 2661966"/>
                          <a:gd name="connsiteY114" fmla="*/ 511140 h 3370881"/>
                          <a:gd name="connsiteX115" fmla="*/ 1160929 w 2661966"/>
                          <a:gd name="connsiteY115" fmla="*/ 493211 h 3370881"/>
                          <a:gd name="connsiteX116" fmla="*/ 1178859 w 2661966"/>
                          <a:gd name="connsiteY116" fmla="*/ 331846 h 3370881"/>
                          <a:gd name="connsiteX117" fmla="*/ 1215315 w 2661966"/>
                          <a:gd name="connsiteY117" fmla="*/ 270289 h 3370881"/>
                          <a:gd name="connsiteX118" fmla="*/ 1214718 w 2661966"/>
                          <a:gd name="connsiteY118" fmla="*/ 367705 h 3370881"/>
                          <a:gd name="connsiteX119" fmla="*/ 1201270 w 2661966"/>
                          <a:gd name="connsiteY119" fmla="*/ 412529 h 3370881"/>
                          <a:gd name="connsiteX120" fmla="*/ 1210235 w 2661966"/>
                          <a:gd name="connsiteY120" fmla="*/ 461834 h 3370881"/>
                          <a:gd name="connsiteX121" fmla="*/ 1214718 w 2661966"/>
                          <a:gd name="connsiteY121" fmla="*/ 475281 h 3370881"/>
                          <a:gd name="connsiteX122" fmla="*/ 1228165 w 2661966"/>
                          <a:gd name="connsiteY122" fmla="*/ 484246 h 3370881"/>
                          <a:gd name="connsiteX123" fmla="*/ 1250576 w 2661966"/>
                          <a:gd name="connsiteY123" fmla="*/ 502176 h 3370881"/>
                          <a:gd name="connsiteX124" fmla="*/ 1317812 w 2661966"/>
                          <a:gd name="connsiteY124" fmla="*/ 497693 h 3370881"/>
                          <a:gd name="connsiteX125" fmla="*/ 1353670 w 2661966"/>
                          <a:gd name="connsiteY125" fmla="*/ 488729 h 3370881"/>
                          <a:gd name="connsiteX126" fmla="*/ 1506070 w 2661966"/>
                          <a:gd name="connsiteY126" fmla="*/ 457352 h 3370881"/>
                          <a:gd name="connsiteX127" fmla="*/ 1550894 w 2661966"/>
                          <a:gd name="connsiteY127" fmla="*/ 430458 h 3370881"/>
                          <a:gd name="connsiteX128" fmla="*/ 1564341 w 2661966"/>
                          <a:gd name="connsiteY128" fmla="*/ 417011 h 3370881"/>
                          <a:gd name="connsiteX129" fmla="*/ 1586753 w 2661966"/>
                          <a:gd name="connsiteY129" fmla="*/ 399081 h 3370881"/>
                          <a:gd name="connsiteX130" fmla="*/ 1595718 w 2661966"/>
                          <a:gd name="connsiteY130" fmla="*/ 381152 h 3370881"/>
                          <a:gd name="connsiteX131" fmla="*/ 1613139 w 2661966"/>
                          <a:gd name="connsiteY131" fmla="*/ 358910 h 3370881"/>
                          <a:gd name="connsiteX132" fmla="*/ 1620066 w 2661966"/>
                          <a:gd name="connsiteY132" fmla="*/ 291047 h 3370881"/>
                          <a:gd name="connsiteX133" fmla="*/ 1604852 w 2661966"/>
                          <a:gd name="connsiteY133" fmla="*/ 236279 h 3370881"/>
                          <a:gd name="connsiteX134" fmla="*/ 1537447 w 2661966"/>
                          <a:gd name="connsiteY134" fmla="*/ 188411 h 3370881"/>
                          <a:gd name="connsiteX135" fmla="*/ 1613647 w 2661966"/>
                          <a:gd name="connsiteY135" fmla="*/ 399081 h 3370881"/>
                          <a:gd name="connsiteX136" fmla="*/ 1627094 w 2661966"/>
                          <a:gd name="connsiteY136" fmla="*/ 417011 h 3370881"/>
                          <a:gd name="connsiteX137" fmla="*/ 1658470 w 2661966"/>
                          <a:gd name="connsiteY137" fmla="*/ 412529 h 3370881"/>
                          <a:gd name="connsiteX138" fmla="*/ 1685365 w 2661966"/>
                          <a:gd name="connsiteY138" fmla="*/ 390117 h 3370881"/>
                          <a:gd name="connsiteX139" fmla="*/ 1694329 w 2661966"/>
                          <a:gd name="connsiteY139" fmla="*/ 376670 h 3370881"/>
                          <a:gd name="connsiteX140" fmla="*/ 1734670 w 2661966"/>
                          <a:gd name="connsiteY140" fmla="*/ 354258 h 3370881"/>
                          <a:gd name="connsiteX141" fmla="*/ 1743635 w 2661966"/>
                          <a:gd name="connsiteY141" fmla="*/ 340811 h 3370881"/>
                          <a:gd name="connsiteX142" fmla="*/ 1757082 w 2661966"/>
                          <a:gd name="connsiteY142" fmla="*/ 336329 h 3370881"/>
                          <a:gd name="connsiteX143" fmla="*/ 1843909 w 2661966"/>
                          <a:gd name="connsiteY143" fmla="*/ 262341 h 3370881"/>
                          <a:gd name="connsiteX144" fmla="*/ 1874221 w 2661966"/>
                          <a:gd name="connsiteY144" fmla="*/ 202194 h 3370881"/>
                          <a:gd name="connsiteX145" fmla="*/ 1828094 w 2661966"/>
                          <a:gd name="connsiteY145" fmla="*/ 136767 h 3370881"/>
                          <a:gd name="connsiteX146" fmla="*/ 1772023 w 2661966"/>
                          <a:gd name="connsiteY146" fmla="*/ 77249 h 3370881"/>
                          <a:gd name="connsiteX147" fmla="*/ 1948888 w 2661966"/>
                          <a:gd name="connsiteY147" fmla="*/ 178018 h 3370881"/>
                          <a:gd name="connsiteX148" fmla="*/ 1952362 w 2661966"/>
                          <a:gd name="connsiteY148" fmla="*/ 254265 h 3370881"/>
                          <a:gd name="connsiteX149" fmla="*/ 1874221 w 2661966"/>
                          <a:gd name="connsiteY149" fmla="*/ 318698 h 3370881"/>
                          <a:gd name="connsiteX150" fmla="*/ 1788459 w 2661966"/>
                          <a:gd name="connsiteY150" fmla="*/ 367705 h 3370881"/>
                          <a:gd name="connsiteX151" fmla="*/ 1761565 w 2661966"/>
                          <a:gd name="connsiteY151" fmla="*/ 390117 h 3370881"/>
                          <a:gd name="connsiteX152" fmla="*/ 1783976 w 2661966"/>
                          <a:gd name="connsiteY152" fmla="*/ 399081 h 3370881"/>
                          <a:gd name="connsiteX153" fmla="*/ 1878106 w 2661966"/>
                          <a:gd name="connsiteY153" fmla="*/ 390117 h 3370881"/>
                          <a:gd name="connsiteX154" fmla="*/ 1891553 w 2661966"/>
                          <a:gd name="connsiteY154" fmla="*/ 381152 h 3370881"/>
                          <a:gd name="connsiteX155" fmla="*/ 1918447 w 2661966"/>
                          <a:gd name="connsiteY155" fmla="*/ 372187 h 3370881"/>
                          <a:gd name="connsiteX156" fmla="*/ 1940859 w 2661966"/>
                          <a:gd name="connsiteY156" fmla="*/ 358740 h 3370881"/>
                          <a:gd name="connsiteX157" fmla="*/ 1954306 w 2661966"/>
                          <a:gd name="connsiteY157" fmla="*/ 354258 h 3370881"/>
                          <a:gd name="connsiteX158" fmla="*/ 2103145 w 2661966"/>
                          <a:gd name="connsiteY158" fmla="*/ 202207 h 3370881"/>
                          <a:gd name="connsiteX159" fmla="*/ 2064254 w 2661966"/>
                          <a:gd name="connsiteY159" fmla="*/ 20406 h 3370881"/>
                          <a:gd name="connsiteX160" fmla="*/ 2169347 w 2661966"/>
                          <a:gd name="connsiteY160" fmla="*/ 104479 h 3370881"/>
                          <a:gd name="connsiteX161" fmla="*/ 2183354 w 2661966"/>
                          <a:gd name="connsiteY161" fmla="*/ 192893 h 3370881"/>
                          <a:gd name="connsiteX162" fmla="*/ 2170300 w 2661966"/>
                          <a:gd name="connsiteY162" fmla="*/ 271231 h 3370881"/>
                          <a:gd name="connsiteX163" fmla="*/ 2096795 w 2661966"/>
                          <a:gd name="connsiteY163" fmla="*/ 316507 h 3370881"/>
                          <a:gd name="connsiteX164" fmla="*/ 1999129 w 2661966"/>
                          <a:gd name="connsiteY164" fmla="*/ 358740 h 3370881"/>
                          <a:gd name="connsiteX165" fmla="*/ 1994647 w 2661966"/>
                          <a:gd name="connsiteY165" fmla="*/ 372187 h 3370881"/>
                          <a:gd name="connsiteX166" fmla="*/ 2039470 w 2661966"/>
                          <a:gd name="connsiteY166" fmla="*/ 390117 h 3370881"/>
                          <a:gd name="connsiteX167" fmla="*/ 2115670 w 2661966"/>
                          <a:gd name="connsiteY167" fmla="*/ 390117 h 3370881"/>
                          <a:gd name="connsiteX168" fmla="*/ 2160494 w 2661966"/>
                          <a:gd name="connsiteY168" fmla="*/ 376670 h 3370881"/>
                          <a:gd name="connsiteX169" fmla="*/ 2191870 w 2661966"/>
                          <a:gd name="connsiteY169" fmla="*/ 363223 h 3370881"/>
                          <a:gd name="connsiteX170" fmla="*/ 2205318 w 2661966"/>
                          <a:gd name="connsiteY170" fmla="*/ 358740 h 3370881"/>
                          <a:gd name="connsiteX171" fmla="*/ 2273487 w 2661966"/>
                          <a:gd name="connsiteY171" fmla="*/ 280486 h 3370881"/>
                          <a:gd name="connsiteX172" fmla="*/ 2312894 w 2661966"/>
                          <a:gd name="connsiteY172" fmla="*/ 183929 h 3370881"/>
                          <a:gd name="connsiteX173" fmla="*/ 2339788 w 2661966"/>
                          <a:gd name="connsiteY173" fmla="*/ 151 h 3370881"/>
                          <a:gd name="connsiteX174" fmla="*/ 2357718 w 2661966"/>
                          <a:gd name="connsiteY174" fmla="*/ 215305 h 3370881"/>
                          <a:gd name="connsiteX175" fmla="*/ 2308598 w 2661966"/>
                          <a:gd name="connsiteY175" fmla="*/ 319520 h 3370881"/>
                          <a:gd name="connsiteX176" fmla="*/ 2245659 w 2661966"/>
                          <a:gd name="connsiteY176" fmla="*/ 390117 h 3370881"/>
                          <a:gd name="connsiteX177" fmla="*/ 2254623 w 2661966"/>
                          <a:gd name="connsiteY177" fmla="*/ 403564 h 3370881"/>
                          <a:gd name="connsiteX178" fmla="*/ 2353235 w 2661966"/>
                          <a:gd name="connsiteY178" fmla="*/ 399081 h 3370881"/>
                          <a:gd name="connsiteX179" fmla="*/ 2366682 w 2661966"/>
                          <a:gd name="connsiteY179" fmla="*/ 394599 h 3370881"/>
                          <a:gd name="connsiteX180" fmla="*/ 2389094 w 2661966"/>
                          <a:gd name="connsiteY180" fmla="*/ 390117 h 3370881"/>
                          <a:gd name="connsiteX181" fmla="*/ 2424953 w 2661966"/>
                          <a:gd name="connsiteY181" fmla="*/ 367705 h 3370881"/>
                          <a:gd name="connsiteX182" fmla="*/ 2528047 w 2661966"/>
                          <a:gd name="connsiteY182" fmla="*/ 292700 h 3370881"/>
                          <a:gd name="connsiteX183" fmla="*/ 2541495 w 2661966"/>
                          <a:gd name="connsiteY183" fmla="*/ 62906 h 3370881"/>
                          <a:gd name="connsiteX184" fmla="*/ 2591304 w 2661966"/>
                          <a:gd name="connsiteY184" fmla="*/ 214081 h 3370881"/>
                          <a:gd name="connsiteX185" fmla="*/ 2602790 w 2661966"/>
                          <a:gd name="connsiteY185" fmla="*/ 290907 h 3370881"/>
                          <a:gd name="connsiteX186" fmla="*/ 2660388 w 2661966"/>
                          <a:gd name="connsiteY186" fmla="*/ 338644 h 3370881"/>
                          <a:gd name="connsiteX187" fmla="*/ 2531969 w 2661966"/>
                          <a:gd name="connsiteY187" fmla="*/ 383206 h 3370881"/>
                          <a:gd name="connsiteX188" fmla="*/ 2442882 w 2661966"/>
                          <a:gd name="connsiteY188" fmla="*/ 403564 h 3370881"/>
                          <a:gd name="connsiteX189" fmla="*/ 2398059 w 2661966"/>
                          <a:gd name="connsiteY189" fmla="*/ 417011 h 3370881"/>
                          <a:gd name="connsiteX190" fmla="*/ 2375647 w 2661966"/>
                          <a:gd name="connsiteY190" fmla="*/ 425976 h 3370881"/>
                          <a:gd name="connsiteX191" fmla="*/ 2357718 w 2661966"/>
                          <a:gd name="connsiteY191" fmla="*/ 430458 h 3370881"/>
                          <a:gd name="connsiteX192" fmla="*/ 2344270 w 2661966"/>
                          <a:gd name="connsiteY192" fmla="*/ 461834 h 3370881"/>
                          <a:gd name="connsiteX193" fmla="*/ 2353235 w 2661966"/>
                          <a:gd name="connsiteY193" fmla="*/ 502176 h 3370881"/>
                          <a:gd name="connsiteX194" fmla="*/ 2362200 w 2661966"/>
                          <a:gd name="connsiteY194" fmla="*/ 515623 h 3370881"/>
                          <a:gd name="connsiteX195" fmla="*/ 2344270 w 2661966"/>
                          <a:gd name="connsiteY195" fmla="*/ 587340 h 3370881"/>
                          <a:gd name="connsiteX196" fmla="*/ 2321859 w 2661966"/>
                          <a:gd name="connsiteY196" fmla="*/ 614234 h 3370881"/>
                          <a:gd name="connsiteX197" fmla="*/ 2308412 w 2661966"/>
                          <a:gd name="connsiteY197" fmla="*/ 636646 h 3370881"/>
                          <a:gd name="connsiteX198" fmla="*/ 2281518 w 2661966"/>
                          <a:gd name="connsiteY198" fmla="*/ 641129 h 3370881"/>
                          <a:gd name="connsiteX199" fmla="*/ 2259106 w 2661966"/>
                          <a:gd name="connsiteY199" fmla="*/ 636646 h 3370881"/>
                          <a:gd name="connsiteX200" fmla="*/ 2277035 w 2661966"/>
                          <a:gd name="connsiteY200" fmla="*/ 578376 h 3370881"/>
                          <a:gd name="connsiteX201" fmla="*/ 2290482 w 2661966"/>
                          <a:gd name="connsiteY201" fmla="*/ 542517 h 3370881"/>
                          <a:gd name="connsiteX202" fmla="*/ 2286000 w 2661966"/>
                          <a:gd name="connsiteY202" fmla="*/ 506658 h 3370881"/>
                          <a:gd name="connsiteX203" fmla="*/ 2245659 w 2661966"/>
                          <a:gd name="connsiteY203" fmla="*/ 448387 h 3370881"/>
                          <a:gd name="connsiteX204" fmla="*/ 2200835 w 2661966"/>
                          <a:gd name="connsiteY204" fmla="*/ 430458 h 3370881"/>
                          <a:gd name="connsiteX205" fmla="*/ 2169459 w 2661966"/>
                          <a:gd name="connsiteY205" fmla="*/ 425976 h 3370881"/>
                          <a:gd name="connsiteX206" fmla="*/ 2102223 w 2661966"/>
                          <a:gd name="connsiteY206" fmla="*/ 430458 h 3370881"/>
                          <a:gd name="connsiteX207" fmla="*/ 2084294 w 2661966"/>
                          <a:gd name="connsiteY207" fmla="*/ 439423 h 3370881"/>
                          <a:gd name="connsiteX208" fmla="*/ 2070847 w 2661966"/>
                          <a:gd name="connsiteY208" fmla="*/ 443905 h 3370881"/>
                          <a:gd name="connsiteX209" fmla="*/ 2061882 w 2661966"/>
                          <a:gd name="connsiteY209" fmla="*/ 461834 h 3370881"/>
                          <a:gd name="connsiteX210" fmla="*/ 2034988 w 2661966"/>
                          <a:gd name="connsiteY210" fmla="*/ 475281 h 3370881"/>
                          <a:gd name="connsiteX211" fmla="*/ 1783976 w 2661966"/>
                          <a:gd name="connsiteY211" fmla="*/ 479764 h 3370881"/>
                          <a:gd name="connsiteX212" fmla="*/ 1766047 w 2661966"/>
                          <a:gd name="connsiteY212" fmla="*/ 488729 h 3370881"/>
                          <a:gd name="connsiteX213" fmla="*/ 1703294 w 2661966"/>
                          <a:gd name="connsiteY213" fmla="*/ 506658 h 3370881"/>
                          <a:gd name="connsiteX214" fmla="*/ 1689847 w 2661966"/>
                          <a:gd name="connsiteY214" fmla="*/ 511140 h 3370881"/>
                          <a:gd name="connsiteX215" fmla="*/ 1676400 w 2661966"/>
                          <a:gd name="connsiteY215" fmla="*/ 520105 h 3370881"/>
                          <a:gd name="connsiteX216" fmla="*/ 1649506 w 2661966"/>
                          <a:gd name="connsiteY216" fmla="*/ 529070 h 3370881"/>
                          <a:gd name="connsiteX217" fmla="*/ 1636059 w 2661966"/>
                          <a:gd name="connsiteY217" fmla="*/ 538034 h 3370881"/>
                          <a:gd name="connsiteX218" fmla="*/ 1622612 w 2661966"/>
                          <a:gd name="connsiteY218" fmla="*/ 551481 h 3370881"/>
                          <a:gd name="connsiteX219" fmla="*/ 1609165 w 2661966"/>
                          <a:gd name="connsiteY219" fmla="*/ 555964 h 3370881"/>
                          <a:gd name="connsiteX220" fmla="*/ 1577788 w 2661966"/>
                          <a:gd name="connsiteY220" fmla="*/ 587340 h 3370881"/>
                          <a:gd name="connsiteX221" fmla="*/ 1568823 w 2661966"/>
                          <a:gd name="connsiteY221" fmla="*/ 600787 h 3370881"/>
                          <a:gd name="connsiteX222" fmla="*/ 1555376 w 2661966"/>
                          <a:gd name="connsiteY222" fmla="*/ 614234 h 3370881"/>
                          <a:gd name="connsiteX223" fmla="*/ 1524000 w 2661966"/>
                          <a:gd name="connsiteY223" fmla="*/ 654576 h 3370881"/>
                          <a:gd name="connsiteX224" fmla="*/ 1519518 w 2661966"/>
                          <a:gd name="connsiteY224" fmla="*/ 668023 h 3370881"/>
                          <a:gd name="connsiteX225" fmla="*/ 1528482 w 2661966"/>
                          <a:gd name="connsiteY225" fmla="*/ 708364 h 3370881"/>
                          <a:gd name="connsiteX226" fmla="*/ 1537447 w 2661966"/>
                          <a:gd name="connsiteY226" fmla="*/ 721811 h 3370881"/>
                          <a:gd name="connsiteX227" fmla="*/ 1568823 w 2661966"/>
                          <a:gd name="connsiteY227" fmla="*/ 712846 h 3370881"/>
                          <a:gd name="connsiteX228" fmla="*/ 1600200 w 2661966"/>
                          <a:gd name="connsiteY228" fmla="*/ 712846 h 3370881"/>
                          <a:gd name="connsiteX229" fmla="*/ 1631576 w 2661966"/>
                          <a:gd name="connsiteY229" fmla="*/ 690434 h 3370881"/>
                          <a:gd name="connsiteX230" fmla="*/ 1645023 w 2661966"/>
                          <a:gd name="connsiteY230" fmla="*/ 676987 h 3370881"/>
                          <a:gd name="connsiteX231" fmla="*/ 1685365 w 2661966"/>
                          <a:gd name="connsiteY231" fmla="*/ 645611 h 3370881"/>
                          <a:gd name="connsiteX232" fmla="*/ 1716741 w 2661966"/>
                          <a:gd name="connsiteY232" fmla="*/ 614234 h 3370881"/>
                          <a:gd name="connsiteX233" fmla="*/ 1748118 w 2661966"/>
                          <a:gd name="connsiteY233" fmla="*/ 596305 h 3370881"/>
                          <a:gd name="connsiteX234" fmla="*/ 1761565 w 2661966"/>
                          <a:gd name="connsiteY234" fmla="*/ 591823 h 3370881"/>
                          <a:gd name="connsiteX235" fmla="*/ 1779494 w 2661966"/>
                          <a:gd name="connsiteY235" fmla="*/ 582858 h 3370881"/>
                          <a:gd name="connsiteX236" fmla="*/ 1815353 w 2661966"/>
                          <a:gd name="connsiteY236" fmla="*/ 573893 h 3370881"/>
                          <a:gd name="connsiteX237" fmla="*/ 2030506 w 2661966"/>
                          <a:gd name="connsiteY237" fmla="*/ 578376 h 3370881"/>
                          <a:gd name="connsiteX238" fmla="*/ 2017059 w 2661966"/>
                          <a:gd name="connsiteY238" fmla="*/ 600787 h 3370881"/>
                          <a:gd name="connsiteX239" fmla="*/ 1981200 w 2661966"/>
                          <a:gd name="connsiteY239" fmla="*/ 636646 h 3370881"/>
                          <a:gd name="connsiteX240" fmla="*/ 1967753 w 2661966"/>
                          <a:gd name="connsiteY240" fmla="*/ 650093 h 3370881"/>
                          <a:gd name="connsiteX241" fmla="*/ 1936376 w 2661966"/>
                          <a:gd name="connsiteY241" fmla="*/ 690434 h 3370881"/>
                          <a:gd name="connsiteX242" fmla="*/ 1905000 w 2661966"/>
                          <a:gd name="connsiteY242" fmla="*/ 717329 h 3370881"/>
                          <a:gd name="connsiteX243" fmla="*/ 1860176 w 2661966"/>
                          <a:gd name="connsiteY243" fmla="*/ 735258 h 3370881"/>
                          <a:gd name="connsiteX244" fmla="*/ 1788459 w 2661966"/>
                          <a:gd name="connsiteY244" fmla="*/ 744223 h 3370881"/>
                          <a:gd name="connsiteX245" fmla="*/ 1846729 w 2661966"/>
                          <a:gd name="connsiteY245" fmla="*/ 802493 h 3370881"/>
                          <a:gd name="connsiteX246" fmla="*/ 1913965 w 2661966"/>
                          <a:gd name="connsiteY246" fmla="*/ 829387 h 3370881"/>
                          <a:gd name="connsiteX247" fmla="*/ 1922929 w 2661966"/>
                          <a:gd name="connsiteY247" fmla="*/ 842834 h 3370881"/>
                          <a:gd name="connsiteX248" fmla="*/ 1967753 w 2661966"/>
                          <a:gd name="connsiteY248" fmla="*/ 883176 h 3370881"/>
                          <a:gd name="connsiteX249" fmla="*/ 1981200 w 2661966"/>
                          <a:gd name="connsiteY249" fmla="*/ 896623 h 3370881"/>
                          <a:gd name="connsiteX250" fmla="*/ 1994647 w 2661966"/>
                          <a:gd name="connsiteY250" fmla="*/ 905587 h 3370881"/>
                          <a:gd name="connsiteX251" fmla="*/ 2021541 w 2661966"/>
                          <a:gd name="connsiteY251" fmla="*/ 927999 h 3370881"/>
                          <a:gd name="connsiteX252" fmla="*/ 2030506 w 2661966"/>
                          <a:gd name="connsiteY252" fmla="*/ 941446 h 3370881"/>
                          <a:gd name="connsiteX253" fmla="*/ 2057400 w 2661966"/>
                          <a:gd name="connsiteY253" fmla="*/ 968340 h 3370881"/>
                          <a:gd name="connsiteX254" fmla="*/ 2088776 w 2661966"/>
                          <a:gd name="connsiteY254" fmla="*/ 1013164 h 3370881"/>
                          <a:gd name="connsiteX255" fmla="*/ 2115670 w 2661966"/>
                          <a:gd name="connsiteY255" fmla="*/ 1057987 h 3370881"/>
                          <a:gd name="connsiteX256" fmla="*/ 2120153 w 2661966"/>
                          <a:gd name="connsiteY256" fmla="*/ 1089364 h 3370881"/>
                          <a:gd name="connsiteX257" fmla="*/ 2138082 w 2661966"/>
                          <a:gd name="connsiteY257" fmla="*/ 1143152 h 3370881"/>
                          <a:gd name="connsiteX258" fmla="*/ 2147047 w 2661966"/>
                          <a:gd name="connsiteY258" fmla="*/ 1196940 h 3370881"/>
                          <a:gd name="connsiteX259" fmla="*/ 2151529 w 2661966"/>
                          <a:gd name="connsiteY259" fmla="*/ 1210387 h 3370881"/>
                          <a:gd name="connsiteX260" fmla="*/ 2156012 w 2661966"/>
                          <a:gd name="connsiteY260" fmla="*/ 1228317 h 3370881"/>
                          <a:gd name="connsiteX261" fmla="*/ 2173941 w 2661966"/>
                          <a:gd name="connsiteY261" fmla="*/ 1295552 h 3370881"/>
                          <a:gd name="connsiteX262" fmla="*/ 2182906 w 2661966"/>
                          <a:gd name="connsiteY262" fmla="*/ 1313481 h 3370881"/>
                          <a:gd name="connsiteX263" fmla="*/ 2187388 w 2661966"/>
                          <a:gd name="connsiteY263" fmla="*/ 1331411 h 3370881"/>
                          <a:gd name="connsiteX264" fmla="*/ 2214282 w 2661966"/>
                          <a:gd name="connsiteY264" fmla="*/ 1385199 h 3370881"/>
                          <a:gd name="connsiteX265" fmla="*/ 2218765 w 2661966"/>
                          <a:gd name="connsiteY265" fmla="*/ 1403129 h 3370881"/>
                          <a:gd name="connsiteX266" fmla="*/ 2223247 w 2661966"/>
                          <a:gd name="connsiteY266" fmla="*/ 1430023 h 3370881"/>
                          <a:gd name="connsiteX267" fmla="*/ 2236694 w 2661966"/>
                          <a:gd name="connsiteY267" fmla="*/ 1456917 h 3370881"/>
                          <a:gd name="connsiteX268" fmla="*/ 2249794 w 2661966"/>
                          <a:gd name="connsiteY268" fmla="*/ 1524624 h 3370881"/>
                          <a:gd name="connsiteX269" fmla="*/ 2241176 w 2661966"/>
                          <a:gd name="connsiteY269" fmla="*/ 1577940 h 3370881"/>
                          <a:gd name="connsiteX270" fmla="*/ 2245659 w 2661966"/>
                          <a:gd name="connsiteY270" fmla="*/ 1595870 h 3370881"/>
                          <a:gd name="connsiteX271" fmla="*/ 2249634 w 2661966"/>
                          <a:gd name="connsiteY271" fmla="*/ 1685855 h 3370881"/>
                          <a:gd name="connsiteX272" fmla="*/ 2227729 w 2661966"/>
                          <a:gd name="connsiteY272" fmla="*/ 1716893 h 3370881"/>
                          <a:gd name="connsiteX273" fmla="*/ 2240500 w 2661966"/>
                          <a:gd name="connsiteY273" fmla="*/ 1674269 h 3370881"/>
                          <a:gd name="connsiteX274" fmla="*/ 2235341 w 2661966"/>
                          <a:gd name="connsiteY274" fmla="*/ 1788611 h 3370881"/>
                          <a:gd name="connsiteX275" fmla="*/ 2230689 w 2661966"/>
                          <a:gd name="connsiteY275" fmla="*/ 1823963 h 3370881"/>
                          <a:gd name="connsiteX276" fmla="*/ 2226207 w 2661966"/>
                          <a:gd name="connsiteY276" fmla="*/ 1824470 h 3370881"/>
                          <a:gd name="connsiteX277" fmla="*/ 2208278 w 2661966"/>
                          <a:gd name="connsiteY277" fmla="*/ 1869293 h 3370881"/>
                          <a:gd name="connsiteX278" fmla="*/ 2195168 w 2661966"/>
                          <a:gd name="connsiteY278" fmla="*/ 1882740 h 3370881"/>
                          <a:gd name="connsiteX279" fmla="*/ 2203458 w 2661966"/>
                          <a:gd name="connsiteY279" fmla="*/ 1918938 h 3370881"/>
                          <a:gd name="connsiteX280" fmla="*/ 2204134 w 2661966"/>
                          <a:gd name="connsiteY280" fmla="*/ 1949806 h 3370881"/>
                          <a:gd name="connsiteX281" fmla="*/ 2226545 w 2661966"/>
                          <a:gd name="connsiteY281" fmla="*/ 1954627 h 3370881"/>
                          <a:gd name="connsiteX282" fmla="*/ 2241176 w 2661966"/>
                          <a:gd name="connsiteY282" fmla="*/ 2012729 h 3370881"/>
                          <a:gd name="connsiteX283" fmla="*/ 2263588 w 2661966"/>
                          <a:gd name="connsiteY283" fmla="*/ 2057552 h 3370881"/>
                          <a:gd name="connsiteX284" fmla="*/ 2286000 w 2661966"/>
                          <a:gd name="connsiteY284" fmla="*/ 2084446 h 3370881"/>
                          <a:gd name="connsiteX285" fmla="*/ 2299447 w 2661966"/>
                          <a:gd name="connsiteY285" fmla="*/ 2124787 h 3370881"/>
                          <a:gd name="connsiteX286" fmla="*/ 2321859 w 2661966"/>
                          <a:gd name="connsiteY286" fmla="*/ 2151681 h 3370881"/>
                          <a:gd name="connsiteX287" fmla="*/ 2344270 w 2661966"/>
                          <a:gd name="connsiteY287" fmla="*/ 2205470 h 3370881"/>
                          <a:gd name="connsiteX288" fmla="*/ 2348753 w 2661966"/>
                          <a:gd name="connsiteY288" fmla="*/ 2223399 h 3370881"/>
                          <a:gd name="connsiteX289" fmla="*/ 2366682 w 2661966"/>
                          <a:gd name="connsiteY289" fmla="*/ 2263740 h 3370881"/>
                          <a:gd name="connsiteX290" fmla="*/ 2375647 w 2661966"/>
                          <a:gd name="connsiteY290" fmla="*/ 2286152 h 3370881"/>
                          <a:gd name="connsiteX291" fmla="*/ 2380129 w 2661966"/>
                          <a:gd name="connsiteY291" fmla="*/ 2308564 h 3370881"/>
                          <a:gd name="connsiteX292" fmla="*/ 2389094 w 2661966"/>
                          <a:gd name="connsiteY292" fmla="*/ 2335458 h 3370881"/>
                          <a:gd name="connsiteX293" fmla="*/ 2393576 w 2661966"/>
                          <a:gd name="connsiteY293" fmla="*/ 2380281 h 3370881"/>
                          <a:gd name="connsiteX294" fmla="*/ 2398059 w 2661966"/>
                          <a:gd name="connsiteY294" fmla="*/ 2393729 h 3370881"/>
                          <a:gd name="connsiteX295" fmla="*/ 2419794 w 2661966"/>
                          <a:gd name="connsiteY295" fmla="*/ 2447517 h 3370881"/>
                          <a:gd name="connsiteX296" fmla="*/ 2427343 w 2661966"/>
                          <a:gd name="connsiteY296" fmla="*/ 2564058 h 3370881"/>
                          <a:gd name="connsiteX297" fmla="*/ 2389094 w 2661966"/>
                          <a:gd name="connsiteY297" fmla="*/ 2837481 h 3370881"/>
                          <a:gd name="connsiteX298" fmla="*/ 2380129 w 2661966"/>
                          <a:gd name="connsiteY298" fmla="*/ 2859893 h 3370881"/>
                          <a:gd name="connsiteX299" fmla="*/ 2357718 w 2661966"/>
                          <a:gd name="connsiteY299" fmla="*/ 2913681 h 3370881"/>
                          <a:gd name="connsiteX300" fmla="*/ 2348753 w 2661966"/>
                          <a:gd name="connsiteY300" fmla="*/ 2936093 h 3370881"/>
                          <a:gd name="connsiteX301" fmla="*/ 2339788 w 2661966"/>
                          <a:gd name="connsiteY301" fmla="*/ 2971952 h 3370881"/>
                          <a:gd name="connsiteX302" fmla="*/ 2326341 w 2661966"/>
                          <a:gd name="connsiteY302" fmla="*/ 2994364 h 3370881"/>
                          <a:gd name="connsiteX303" fmla="*/ 2317376 w 2661966"/>
                          <a:gd name="connsiteY303" fmla="*/ 3025740 h 3370881"/>
                          <a:gd name="connsiteX304" fmla="*/ 2303929 w 2661966"/>
                          <a:gd name="connsiteY304" fmla="*/ 3048152 h 3370881"/>
                          <a:gd name="connsiteX305" fmla="*/ 2290482 w 2661966"/>
                          <a:gd name="connsiteY305" fmla="*/ 3079529 h 3370881"/>
                          <a:gd name="connsiteX306" fmla="*/ 2272553 w 2661966"/>
                          <a:gd name="connsiteY306" fmla="*/ 3084011 h 3370881"/>
                          <a:gd name="connsiteX307" fmla="*/ 2259106 w 2661966"/>
                          <a:gd name="connsiteY307" fmla="*/ 3088493 h 3370881"/>
                          <a:gd name="connsiteX308" fmla="*/ 2241176 w 2661966"/>
                          <a:gd name="connsiteY308" fmla="*/ 3092976 h 3370881"/>
                          <a:gd name="connsiteX309" fmla="*/ 2209800 w 2661966"/>
                          <a:gd name="connsiteY309" fmla="*/ 3101940 h 3370881"/>
                          <a:gd name="connsiteX310" fmla="*/ 2205318 w 2661966"/>
                          <a:gd name="connsiteY310" fmla="*/ 3039187 h 3370881"/>
                          <a:gd name="connsiteX311" fmla="*/ 2218765 w 2661966"/>
                          <a:gd name="connsiteY311" fmla="*/ 3021258 h 3370881"/>
                          <a:gd name="connsiteX312" fmla="*/ 2245659 w 2661966"/>
                          <a:gd name="connsiteY312" fmla="*/ 2971952 h 3370881"/>
                          <a:gd name="connsiteX313" fmla="*/ 2268070 w 2661966"/>
                          <a:gd name="connsiteY313" fmla="*/ 2945058 h 3370881"/>
                          <a:gd name="connsiteX314" fmla="*/ 2298550 w 2661966"/>
                          <a:gd name="connsiteY314" fmla="*/ 2568540 h 3370881"/>
                          <a:gd name="connsiteX315" fmla="*/ 2284986 w 2661966"/>
                          <a:gd name="connsiteY315" fmla="*/ 2532681 h 3370881"/>
                          <a:gd name="connsiteX316" fmla="*/ 2293273 w 2661966"/>
                          <a:gd name="connsiteY316" fmla="*/ 2496653 h 3370881"/>
                          <a:gd name="connsiteX317" fmla="*/ 2278152 w 2661966"/>
                          <a:gd name="connsiteY317" fmla="*/ 2475178 h 3370881"/>
                          <a:gd name="connsiteX318" fmla="*/ 2245659 w 2661966"/>
                          <a:gd name="connsiteY318" fmla="*/ 2389247 h 3370881"/>
                          <a:gd name="connsiteX319" fmla="*/ 2195507 w 2661966"/>
                          <a:gd name="connsiteY319" fmla="*/ 2241328 h 3370881"/>
                          <a:gd name="connsiteX320" fmla="*/ 2083786 w 2661966"/>
                          <a:gd name="connsiteY320" fmla="*/ 2040300 h 3370881"/>
                          <a:gd name="connsiteX321" fmla="*/ 2048773 w 2661966"/>
                          <a:gd name="connsiteY321" fmla="*/ 2017971 h 3370881"/>
                          <a:gd name="connsiteX322" fmla="*/ 2074314 w 2661966"/>
                          <a:gd name="connsiteY322" fmla="*/ 2011967 h 3370881"/>
                          <a:gd name="connsiteX323" fmla="*/ 2034988 w 2661966"/>
                          <a:gd name="connsiteY323" fmla="*/ 2003764 h 3370881"/>
                          <a:gd name="connsiteX324" fmla="*/ 2026023 w 2661966"/>
                          <a:gd name="connsiteY324" fmla="*/ 2026176 h 3370881"/>
                          <a:gd name="connsiteX325" fmla="*/ 2021541 w 2661966"/>
                          <a:gd name="connsiteY325" fmla="*/ 2039623 h 3370881"/>
                          <a:gd name="connsiteX326" fmla="*/ 1999129 w 2661966"/>
                          <a:gd name="connsiteY326" fmla="*/ 2053070 h 3370881"/>
                          <a:gd name="connsiteX327" fmla="*/ 1990165 w 2661966"/>
                          <a:gd name="connsiteY327" fmla="*/ 2070999 h 3370881"/>
                          <a:gd name="connsiteX328" fmla="*/ 1967753 w 2661966"/>
                          <a:gd name="connsiteY328" fmla="*/ 2106858 h 3370881"/>
                          <a:gd name="connsiteX329" fmla="*/ 1981200 w 2661966"/>
                          <a:gd name="connsiteY329" fmla="*/ 2223399 h 3370881"/>
                          <a:gd name="connsiteX330" fmla="*/ 1994647 w 2661966"/>
                          <a:gd name="connsiteY330" fmla="*/ 2254776 h 3370881"/>
                          <a:gd name="connsiteX331" fmla="*/ 2003612 w 2661966"/>
                          <a:gd name="connsiteY331" fmla="*/ 2272705 h 3370881"/>
                          <a:gd name="connsiteX332" fmla="*/ 2026023 w 2661966"/>
                          <a:gd name="connsiteY332" fmla="*/ 2304081 h 3370881"/>
                          <a:gd name="connsiteX333" fmla="*/ 2043953 w 2661966"/>
                          <a:gd name="connsiteY333" fmla="*/ 2348905 h 3370881"/>
                          <a:gd name="connsiteX334" fmla="*/ 2061882 w 2661966"/>
                          <a:gd name="connsiteY334" fmla="*/ 2371317 h 3370881"/>
                          <a:gd name="connsiteX335" fmla="*/ 2088776 w 2661966"/>
                          <a:gd name="connsiteY335" fmla="*/ 2434070 h 3370881"/>
                          <a:gd name="connsiteX336" fmla="*/ 2102223 w 2661966"/>
                          <a:gd name="connsiteY336" fmla="*/ 2465446 h 3370881"/>
                          <a:gd name="connsiteX337" fmla="*/ 2106706 w 2661966"/>
                          <a:gd name="connsiteY337" fmla="*/ 2496823 h 3370881"/>
                          <a:gd name="connsiteX338" fmla="*/ 2124635 w 2661966"/>
                          <a:gd name="connsiteY338" fmla="*/ 2559576 h 3370881"/>
                          <a:gd name="connsiteX339" fmla="*/ 2138082 w 2661966"/>
                          <a:gd name="connsiteY339" fmla="*/ 2649223 h 3370881"/>
                          <a:gd name="connsiteX340" fmla="*/ 2147047 w 2661966"/>
                          <a:gd name="connsiteY340" fmla="*/ 2685081 h 3370881"/>
                          <a:gd name="connsiteX341" fmla="*/ 2151529 w 2661966"/>
                          <a:gd name="connsiteY341" fmla="*/ 2716458 h 3370881"/>
                          <a:gd name="connsiteX342" fmla="*/ 2160494 w 2661966"/>
                          <a:gd name="connsiteY342" fmla="*/ 2770246 h 3370881"/>
                          <a:gd name="connsiteX343" fmla="*/ 2156012 w 2661966"/>
                          <a:gd name="connsiteY343" fmla="*/ 2962987 h 3370881"/>
                          <a:gd name="connsiteX344" fmla="*/ 2138082 w 2661966"/>
                          <a:gd name="connsiteY344" fmla="*/ 3043670 h 3370881"/>
                          <a:gd name="connsiteX345" fmla="*/ 2133600 w 2661966"/>
                          <a:gd name="connsiteY345" fmla="*/ 3061599 h 3370881"/>
                          <a:gd name="connsiteX346" fmla="*/ 2120153 w 2661966"/>
                          <a:gd name="connsiteY346" fmla="*/ 3079529 h 3370881"/>
                          <a:gd name="connsiteX347" fmla="*/ 2111188 w 2661966"/>
                          <a:gd name="connsiteY347" fmla="*/ 3106423 h 3370881"/>
                          <a:gd name="connsiteX348" fmla="*/ 2088776 w 2661966"/>
                          <a:gd name="connsiteY348" fmla="*/ 3137799 h 3370881"/>
                          <a:gd name="connsiteX349" fmla="*/ 2075329 w 2661966"/>
                          <a:gd name="connsiteY349" fmla="*/ 3164693 h 3370881"/>
                          <a:gd name="connsiteX350" fmla="*/ 2061882 w 2661966"/>
                          <a:gd name="connsiteY350" fmla="*/ 3169176 h 3370881"/>
                          <a:gd name="connsiteX351" fmla="*/ 2021541 w 2661966"/>
                          <a:gd name="connsiteY351" fmla="*/ 3164693 h 3370881"/>
                          <a:gd name="connsiteX352" fmla="*/ 2012576 w 2661966"/>
                          <a:gd name="connsiteY352" fmla="*/ 3119870 h 3370881"/>
                          <a:gd name="connsiteX353" fmla="*/ 2048435 w 2661966"/>
                          <a:gd name="connsiteY353" fmla="*/ 3021258 h 3370881"/>
                          <a:gd name="connsiteX354" fmla="*/ 2048435 w 2661966"/>
                          <a:gd name="connsiteY354" fmla="*/ 3021258 h 3370881"/>
                          <a:gd name="connsiteX355" fmla="*/ 2061882 w 2661966"/>
                          <a:gd name="connsiteY355" fmla="*/ 2967470 h 3370881"/>
                          <a:gd name="connsiteX356" fmla="*/ 2070847 w 2661966"/>
                          <a:gd name="connsiteY356" fmla="*/ 2882305 h 3370881"/>
                          <a:gd name="connsiteX357" fmla="*/ 2066365 w 2661966"/>
                          <a:gd name="connsiteY357" fmla="*/ 2725423 h 3370881"/>
                          <a:gd name="connsiteX358" fmla="*/ 2043953 w 2661966"/>
                          <a:gd name="connsiteY358" fmla="*/ 2649223 h 3370881"/>
                          <a:gd name="connsiteX359" fmla="*/ 2030506 w 2661966"/>
                          <a:gd name="connsiteY359" fmla="*/ 2622329 h 3370881"/>
                          <a:gd name="connsiteX360" fmla="*/ 2017059 w 2661966"/>
                          <a:gd name="connsiteY360" fmla="*/ 2581987 h 3370881"/>
                          <a:gd name="connsiteX361" fmla="*/ 1981200 w 2661966"/>
                          <a:gd name="connsiteY361" fmla="*/ 2514752 h 3370881"/>
                          <a:gd name="connsiteX362" fmla="*/ 1972235 w 2661966"/>
                          <a:gd name="connsiteY362" fmla="*/ 2501305 h 3370881"/>
                          <a:gd name="connsiteX363" fmla="*/ 1958788 w 2661966"/>
                          <a:gd name="connsiteY363" fmla="*/ 2478893 h 3370881"/>
                          <a:gd name="connsiteX364" fmla="*/ 1905000 w 2661966"/>
                          <a:gd name="connsiteY364" fmla="*/ 2398211 h 3370881"/>
                          <a:gd name="connsiteX365" fmla="*/ 1882588 w 2661966"/>
                          <a:gd name="connsiteY365" fmla="*/ 2357870 h 3370881"/>
                          <a:gd name="connsiteX366" fmla="*/ 1869141 w 2661966"/>
                          <a:gd name="connsiteY366" fmla="*/ 2339940 h 3370881"/>
                          <a:gd name="connsiteX367" fmla="*/ 1806388 w 2661966"/>
                          <a:gd name="connsiteY367" fmla="*/ 2313046 h 3370881"/>
                          <a:gd name="connsiteX368" fmla="*/ 1779494 w 2661966"/>
                          <a:gd name="connsiteY368" fmla="*/ 2304081 h 3370881"/>
                          <a:gd name="connsiteX369" fmla="*/ 1752600 w 2661966"/>
                          <a:gd name="connsiteY369" fmla="*/ 2299599 h 3370881"/>
                          <a:gd name="connsiteX370" fmla="*/ 1680882 w 2661966"/>
                          <a:gd name="connsiteY370" fmla="*/ 2277187 h 3370881"/>
                          <a:gd name="connsiteX371" fmla="*/ 1719025 w 2661966"/>
                          <a:gd name="connsiteY371" fmla="*/ 2281331 h 3370881"/>
                          <a:gd name="connsiteX372" fmla="*/ 1756997 w 2661966"/>
                          <a:gd name="connsiteY372" fmla="*/ 2289450 h 3370881"/>
                          <a:gd name="connsiteX373" fmla="*/ 1656440 w 2661966"/>
                          <a:gd name="connsiteY373" fmla="*/ 2298583 h 3370881"/>
                          <a:gd name="connsiteX374" fmla="*/ 1537447 w 2661966"/>
                          <a:gd name="connsiteY374" fmla="*/ 2329960 h 3370881"/>
                          <a:gd name="connsiteX375" fmla="*/ 1571993 w 2661966"/>
                          <a:gd name="connsiteY375" fmla="*/ 2317957 h 3370881"/>
                          <a:gd name="connsiteX376" fmla="*/ 1509707 w 2661966"/>
                          <a:gd name="connsiteY376" fmla="*/ 2338926 h 3370881"/>
                          <a:gd name="connsiteX377" fmla="*/ 1500444 w 2661966"/>
                          <a:gd name="connsiteY377" fmla="*/ 2355271 h 3370881"/>
                          <a:gd name="connsiteX378" fmla="*/ 1402678 w 2661966"/>
                          <a:gd name="connsiteY378" fmla="*/ 2339641 h 3370881"/>
                          <a:gd name="connsiteX379" fmla="*/ 1322892 w 2661966"/>
                          <a:gd name="connsiteY379" fmla="*/ 2336952 h 3370881"/>
                          <a:gd name="connsiteX380" fmla="*/ 1199384 w 2661966"/>
                          <a:gd name="connsiteY380" fmla="*/ 2307041 h 3370881"/>
                          <a:gd name="connsiteX381" fmla="*/ 1066800 w 2661966"/>
                          <a:gd name="connsiteY381" fmla="*/ 2272705 h 3370881"/>
                          <a:gd name="connsiteX382" fmla="*/ 1030941 w 2661966"/>
                          <a:gd name="connsiteY382" fmla="*/ 2263740 h 3370881"/>
                          <a:gd name="connsiteX383" fmla="*/ 986118 w 2661966"/>
                          <a:gd name="connsiteY383" fmla="*/ 2241329 h 3370881"/>
                          <a:gd name="connsiteX384" fmla="*/ 968188 w 2661966"/>
                          <a:gd name="connsiteY384" fmla="*/ 2232364 h 3370881"/>
                          <a:gd name="connsiteX385" fmla="*/ 936812 w 2661966"/>
                          <a:gd name="connsiteY385" fmla="*/ 2214434 h 3370881"/>
                          <a:gd name="connsiteX386" fmla="*/ 905435 w 2661966"/>
                          <a:gd name="connsiteY386" fmla="*/ 2196505 h 3370881"/>
                          <a:gd name="connsiteX387" fmla="*/ 869576 w 2661966"/>
                          <a:gd name="connsiteY387" fmla="*/ 2209952 h 3370881"/>
                          <a:gd name="connsiteX388" fmla="*/ 856129 w 2661966"/>
                          <a:gd name="connsiteY388" fmla="*/ 2227881 h 3370881"/>
                          <a:gd name="connsiteX389" fmla="*/ 815788 w 2661966"/>
                          <a:gd name="connsiteY389" fmla="*/ 2268223 h 3370881"/>
                          <a:gd name="connsiteX390" fmla="*/ 788894 w 2661966"/>
                          <a:gd name="connsiteY390" fmla="*/ 2290634 h 3370881"/>
                          <a:gd name="connsiteX391" fmla="*/ 762000 w 2661966"/>
                          <a:gd name="connsiteY391" fmla="*/ 2313046 h 3370881"/>
                          <a:gd name="connsiteX392" fmla="*/ 753035 w 2661966"/>
                          <a:gd name="connsiteY392" fmla="*/ 2326493 h 3370881"/>
                          <a:gd name="connsiteX393" fmla="*/ 735106 w 2661966"/>
                          <a:gd name="connsiteY393" fmla="*/ 2339940 h 3370881"/>
                          <a:gd name="connsiteX394" fmla="*/ 712694 w 2661966"/>
                          <a:gd name="connsiteY394" fmla="*/ 2362352 h 3370881"/>
                          <a:gd name="connsiteX395" fmla="*/ 694765 w 2661966"/>
                          <a:gd name="connsiteY395" fmla="*/ 2375799 h 3370881"/>
                          <a:gd name="connsiteX396" fmla="*/ 681318 w 2661966"/>
                          <a:gd name="connsiteY396" fmla="*/ 2393729 h 3370881"/>
                          <a:gd name="connsiteX397" fmla="*/ 667870 w 2661966"/>
                          <a:gd name="connsiteY397" fmla="*/ 2402693 h 3370881"/>
                          <a:gd name="connsiteX398" fmla="*/ 623047 w 2661966"/>
                          <a:gd name="connsiteY398" fmla="*/ 2443034 h 3370881"/>
                          <a:gd name="connsiteX399" fmla="*/ 600635 w 2661966"/>
                          <a:gd name="connsiteY399" fmla="*/ 2474411 h 3370881"/>
                          <a:gd name="connsiteX400" fmla="*/ 587188 w 2661966"/>
                          <a:gd name="connsiteY400" fmla="*/ 2514752 h 3370881"/>
                          <a:gd name="connsiteX401" fmla="*/ 582706 w 2661966"/>
                          <a:gd name="connsiteY401" fmla="*/ 2546129 h 3370881"/>
                          <a:gd name="connsiteX402" fmla="*/ 596153 w 2661966"/>
                          <a:gd name="connsiteY402" fmla="*/ 2635776 h 3370881"/>
                          <a:gd name="connsiteX403" fmla="*/ 600635 w 2661966"/>
                          <a:gd name="connsiteY403" fmla="*/ 2653705 h 3370881"/>
                          <a:gd name="connsiteX404" fmla="*/ 609600 w 2661966"/>
                          <a:gd name="connsiteY404" fmla="*/ 2671634 h 3370881"/>
                          <a:gd name="connsiteX405" fmla="*/ 614082 w 2661966"/>
                          <a:gd name="connsiteY405" fmla="*/ 2689564 h 3370881"/>
                          <a:gd name="connsiteX406" fmla="*/ 623047 w 2661966"/>
                          <a:gd name="connsiteY406" fmla="*/ 2711976 h 3370881"/>
                          <a:gd name="connsiteX407" fmla="*/ 627529 w 2661966"/>
                          <a:gd name="connsiteY407" fmla="*/ 2734387 h 3370881"/>
                          <a:gd name="connsiteX408" fmla="*/ 640976 w 2661966"/>
                          <a:gd name="connsiteY408" fmla="*/ 2765764 h 3370881"/>
                          <a:gd name="connsiteX409" fmla="*/ 645459 w 2661966"/>
                          <a:gd name="connsiteY409" fmla="*/ 2779211 h 3370881"/>
                          <a:gd name="connsiteX410" fmla="*/ 658906 w 2661966"/>
                          <a:gd name="connsiteY410" fmla="*/ 2801623 h 3370881"/>
                          <a:gd name="connsiteX411" fmla="*/ 676835 w 2661966"/>
                          <a:gd name="connsiteY411" fmla="*/ 2864376 h 3370881"/>
                          <a:gd name="connsiteX412" fmla="*/ 690282 w 2661966"/>
                          <a:gd name="connsiteY412" fmla="*/ 2895752 h 3370881"/>
                          <a:gd name="connsiteX413" fmla="*/ 699247 w 2661966"/>
                          <a:gd name="connsiteY413" fmla="*/ 2940576 h 3370881"/>
                          <a:gd name="connsiteX414" fmla="*/ 703729 w 2661966"/>
                          <a:gd name="connsiteY414" fmla="*/ 2967470 h 3370881"/>
                          <a:gd name="connsiteX415" fmla="*/ 717176 w 2661966"/>
                          <a:gd name="connsiteY415" fmla="*/ 2994364 h 3370881"/>
                          <a:gd name="connsiteX416" fmla="*/ 735106 w 2661966"/>
                          <a:gd name="connsiteY416" fmla="*/ 3052634 h 3370881"/>
                          <a:gd name="connsiteX417" fmla="*/ 739588 w 2661966"/>
                          <a:gd name="connsiteY417" fmla="*/ 3079529 h 3370881"/>
                          <a:gd name="connsiteX418" fmla="*/ 762000 w 2661966"/>
                          <a:gd name="connsiteY418" fmla="*/ 3142281 h 3370881"/>
                          <a:gd name="connsiteX419" fmla="*/ 766482 w 2661966"/>
                          <a:gd name="connsiteY419" fmla="*/ 3231929 h 3370881"/>
                          <a:gd name="connsiteX420" fmla="*/ 770965 w 2661966"/>
                          <a:gd name="connsiteY420" fmla="*/ 3254340 h 3370881"/>
                          <a:gd name="connsiteX421" fmla="*/ 775447 w 2661966"/>
                          <a:gd name="connsiteY421" fmla="*/ 3285717 h 3370881"/>
                          <a:gd name="connsiteX422" fmla="*/ 748553 w 2661966"/>
                          <a:gd name="connsiteY422" fmla="*/ 3335023 h 3370881"/>
                          <a:gd name="connsiteX423" fmla="*/ 721659 w 2661966"/>
                          <a:gd name="connsiteY423" fmla="*/ 3343987 h 3370881"/>
                          <a:gd name="connsiteX424" fmla="*/ 708212 w 2661966"/>
                          <a:gd name="connsiteY424" fmla="*/ 3348470 h 3370881"/>
                          <a:gd name="connsiteX425" fmla="*/ 623047 w 2661966"/>
                          <a:gd name="connsiteY425" fmla="*/ 3330540 h 3370881"/>
                          <a:gd name="connsiteX426" fmla="*/ 609600 w 2661966"/>
                          <a:gd name="connsiteY426" fmla="*/ 3308129 h 3370881"/>
                          <a:gd name="connsiteX427" fmla="*/ 591670 w 2661966"/>
                          <a:gd name="connsiteY427" fmla="*/ 3267787 h 3370881"/>
                          <a:gd name="connsiteX428" fmla="*/ 560294 w 2661966"/>
                          <a:gd name="connsiteY428" fmla="*/ 3209517 h 3370881"/>
                          <a:gd name="connsiteX429" fmla="*/ 551329 w 2661966"/>
                          <a:gd name="connsiteY429" fmla="*/ 3196070 h 3370881"/>
                          <a:gd name="connsiteX430" fmla="*/ 528918 w 2661966"/>
                          <a:gd name="connsiteY430" fmla="*/ 3173658 h 3370881"/>
                          <a:gd name="connsiteX431" fmla="*/ 519953 w 2661966"/>
                          <a:gd name="connsiteY431" fmla="*/ 3128834 h 3370881"/>
                          <a:gd name="connsiteX432" fmla="*/ 524435 w 2661966"/>
                          <a:gd name="connsiteY432" fmla="*/ 3101940 h 3370881"/>
                          <a:gd name="connsiteX433" fmla="*/ 528918 w 2661966"/>
                          <a:gd name="connsiteY433" fmla="*/ 3088493 h 3370881"/>
                          <a:gd name="connsiteX434" fmla="*/ 542365 w 2661966"/>
                          <a:gd name="connsiteY434" fmla="*/ 3052634 h 3370881"/>
                          <a:gd name="connsiteX435" fmla="*/ 484094 w 2661966"/>
                          <a:gd name="connsiteY435" fmla="*/ 2886787 h 3370881"/>
                          <a:gd name="connsiteX436" fmla="*/ 443753 w 2661966"/>
                          <a:gd name="connsiteY436" fmla="*/ 2779211 h 3370881"/>
                          <a:gd name="connsiteX437" fmla="*/ 439270 w 2661966"/>
                          <a:gd name="connsiteY437" fmla="*/ 2752317 h 3370881"/>
                          <a:gd name="connsiteX438" fmla="*/ 430306 w 2661966"/>
                          <a:gd name="connsiteY438" fmla="*/ 2716458 h 3370881"/>
                          <a:gd name="connsiteX439" fmla="*/ 425823 w 2661966"/>
                          <a:gd name="connsiteY439" fmla="*/ 2680599 h 3370881"/>
                          <a:gd name="connsiteX440" fmla="*/ 398929 w 2661966"/>
                          <a:gd name="connsiteY440" fmla="*/ 2599917 h 3370881"/>
                          <a:gd name="connsiteX441" fmla="*/ 385482 w 2661966"/>
                          <a:gd name="connsiteY441" fmla="*/ 2568540 h 3370881"/>
                          <a:gd name="connsiteX442" fmla="*/ 381000 w 2661966"/>
                          <a:gd name="connsiteY442" fmla="*/ 2550611 h 3370881"/>
                          <a:gd name="connsiteX443" fmla="*/ 372035 w 2661966"/>
                          <a:gd name="connsiteY443" fmla="*/ 2483376 h 3370881"/>
                          <a:gd name="connsiteX444" fmla="*/ 367553 w 2661966"/>
                          <a:gd name="connsiteY444" fmla="*/ 2469929 h 3370881"/>
                          <a:gd name="connsiteX445" fmla="*/ 407894 w 2661966"/>
                          <a:gd name="connsiteY445" fmla="*/ 2451999 h 3370881"/>
                          <a:gd name="connsiteX446" fmla="*/ 515470 w 2661966"/>
                          <a:gd name="connsiteY446" fmla="*/ 2407176 h 3370881"/>
                          <a:gd name="connsiteX447" fmla="*/ 578223 w 2661966"/>
                          <a:gd name="connsiteY447" fmla="*/ 2353387 h 3370881"/>
                          <a:gd name="connsiteX448" fmla="*/ 587188 w 2661966"/>
                          <a:gd name="connsiteY448" fmla="*/ 2330976 h 3370881"/>
                          <a:gd name="connsiteX449" fmla="*/ 614082 w 2661966"/>
                          <a:gd name="connsiteY449" fmla="*/ 2254776 h 3370881"/>
                          <a:gd name="connsiteX450" fmla="*/ 649941 w 2661966"/>
                          <a:gd name="connsiteY450" fmla="*/ 2200987 h 3370881"/>
                          <a:gd name="connsiteX451" fmla="*/ 690282 w 2661966"/>
                          <a:gd name="connsiteY451" fmla="*/ 2174093 h 3370881"/>
                          <a:gd name="connsiteX452" fmla="*/ 703729 w 2661966"/>
                          <a:gd name="connsiteY452" fmla="*/ 2165129 h 3370881"/>
                          <a:gd name="connsiteX453" fmla="*/ 739588 w 2661966"/>
                          <a:gd name="connsiteY453" fmla="*/ 2147199 h 3370881"/>
                          <a:gd name="connsiteX454" fmla="*/ 708212 w 2661966"/>
                          <a:gd name="connsiteY454" fmla="*/ 2187540 h 3370881"/>
                          <a:gd name="connsiteX455" fmla="*/ 654423 w 2661966"/>
                          <a:gd name="connsiteY455" fmla="*/ 2241329 h 3370881"/>
                          <a:gd name="connsiteX456" fmla="*/ 636494 w 2661966"/>
                          <a:gd name="connsiteY456" fmla="*/ 2259258 h 3370881"/>
                          <a:gd name="connsiteX457" fmla="*/ 614082 w 2661966"/>
                          <a:gd name="connsiteY457" fmla="*/ 2286152 h 3370881"/>
                          <a:gd name="connsiteX458" fmla="*/ 592179 w 2661966"/>
                          <a:gd name="connsiteY458" fmla="*/ 2282347 h 3370881"/>
                          <a:gd name="connsiteX459" fmla="*/ 555980 w 2661966"/>
                          <a:gd name="connsiteY459" fmla="*/ 2313892 h 3370881"/>
                          <a:gd name="connsiteX460" fmla="*/ 524435 w 2661966"/>
                          <a:gd name="connsiteY460" fmla="*/ 2348905 h 3370881"/>
                          <a:gd name="connsiteX461" fmla="*/ 502023 w 2661966"/>
                          <a:gd name="connsiteY461" fmla="*/ 2362352 h 3370881"/>
                          <a:gd name="connsiteX462" fmla="*/ 461682 w 2661966"/>
                          <a:gd name="connsiteY462" fmla="*/ 2389246 h 3370881"/>
                          <a:gd name="connsiteX463" fmla="*/ 448235 w 2661966"/>
                          <a:gd name="connsiteY463" fmla="*/ 2398211 h 3370881"/>
                          <a:gd name="connsiteX464" fmla="*/ 430306 w 2661966"/>
                          <a:gd name="connsiteY464" fmla="*/ 2407176 h 3370881"/>
                          <a:gd name="connsiteX465" fmla="*/ 412376 w 2661966"/>
                          <a:gd name="connsiteY465" fmla="*/ 2420623 h 3370881"/>
                          <a:gd name="connsiteX466" fmla="*/ 389965 w 2661966"/>
                          <a:gd name="connsiteY466" fmla="*/ 2429587 h 3370881"/>
                          <a:gd name="connsiteX467" fmla="*/ 372035 w 2661966"/>
                          <a:gd name="connsiteY467" fmla="*/ 2443034 h 3370881"/>
                          <a:gd name="connsiteX468" fmla="*/ 318247 w 2661966"/>
                          <a:gd name="connsiteY468" fmla="*/ 2474411 h 3370881"/>
                          <a:gd name="connsiteX469" fmla="*/ 304800 w 2661966"/>
                          <a:gd name="connsiteY469" fmla="*/ 2492340 h 3370881"/>
                          <a:gd name="connsiteX470" fmla="*/ 282388 w 2661966"/>
                          <a:gd name="connsiteY470" fmla="*/ 2519234 h 3370881"/>
                          <a:gd name="connsiteX471" fmla="*/ 295835 w 2661966"/>
                          <a:gd name="connsiteY471" fmla="*/ 2815070 h 3370881"/>
                          <a:gd name="connsiteX472" fmla="*/ 300318 w 2661966"/>
                          <a:gd name="connsiteY472" fmla="*/ 2837481 h 3370881"/>
                          <a:gd name="connsiteX473" fmla="*/ 304800 w 2661966"/>
                          <a:gd name="connsiteY473" fmla="*/ 2868858 h 3370881"/>
                          <a:gd name="connsiteX474" fmla="*/ 309282 w 2661966"/>
                          <a:gd name="connsiteY474" fmla="*/ 2927129 h 3370881"/>
                          <a:gd name="connsiteX475" fmla="*/ 322729 w 2661966"/>
                          <a:gd name="connsiteY475" fmla="*/ 2985399 h 3370881"/>
                          <a:gd name="connsiteX476" fmla="*/ 327212 w 2661966"/>
                          <a:gd name="connsiteY476" fmla="*/ 3012293 h 3370881"/>
                          <a:gd name="connsiteX477" fmla="*/ 331694 w 2661966"/>
                          <a:gd name="connsiteY477" fmla="*/ 3043670 h 3370881"/>
                          <a:gd name="connsiteX478" fmla="*/ 345141 w 2661966"/>
                          <a:gd name="connsiteY478" fmla="*/ 3070564 h 3370881"/>
                          <a:gd name="connsiteX479" fmla="*/ 367553 w 2661966"/>
                          <a:gd name="connsiteY479" fmla="*/ 3124352 h 3370881"/>
                          <a:gd name="connsiteX480" fmla="*/ 381000 w 2661966"/>
                          <a:gd name="connsiteY480" fmla="*/ 3182623 h 3370881"/>
                          <a:gd name="connsiteX481" fmla="*/ 389965 w 2661966"/>
                          <a:gd name="connsiteY481" fmla="*/ 3196070 h 3370881"/>
                          <a:gd name="connsiteX482" fmla="*/ 394447 w 2661966"/>
                          <a:gd name="connsiteY482" fmla="*/ 3213999 h 3370881"/>
                          <a:gd name="connsiteX483" fmla="*/ 412376 w 2661966"/>
                          <a:gd name="connsiteY483" fmla="*/ 3245376 h 3370881"/>
                          <a:gd name="connsiteX484" fmla="*/ 416859 w 2661966"/>
                          <a:gd name="connsiteY484" fmla="*/ 3258823 h 3370881"/>
                          <a:gd name="connsiteX485" fmla="*/ 425823 w 2661966"/>
                          <a:gd name="connsiteY485" fmla="*/ 3272270 h 3370881"/>
                          <a:gd name="connsiteX486" fmla="*/ 439270 w 2661966"/>
                          <a:gd name="connsiteY486" fmla="*/ 3303646 h 3370881"/>
                          <a:gd name="connsiteX487" fmla="*/ 439270 w 2661966"/>
                          <a:gd name="connsiteY487" fmla="*/ 3352952 h 3370881"/>
                          <a:gd name="connsiteX488" fmla="*/ 430306 w 2661966"/>
                          <a:gd name="connsiteY488" fmla="*/ 3366399 h 3370881"/>
                          <a:gd name="connsiteX489" fmla="*/ 412376 w 2661966"/>
                          <a:gd name="connsiteY489" fmla="*/ 3370881 h 3370881"/>
                          <a:gd name="connsiteX490" fmla="*/ 295835 w 2661966"/>
                          <a:gd name="connsiteY490" fmla="*/ 3357434 h 3370881"/>
                          <a:gd name="connsiteX491" fmla="*/ 264459 w 2661966"/>
                          <a:gd name="connsiteY491" fmla="*/ 3276752 h 3370881"/>
                          <a:gd name="connsiteX492" fmla="*/ 259976 w 2661966"/>
                          <a:gd name="connsiteY492" fmla="*/ 3240893 h 3370881"/>
                          <a:gd name="connsiteX493" fmla="*/ 246529 w 2661966"/>
                          <a:gd name="connsiteY493" fmla="*/ 3178140 h 3370881"/>
                          <a:gd name="connsiteX494" fmla="*/ 237565 w 2661966"/>
                          <a:gd name="connsiteY494" fmla="*/ 3084011 h 3370881"/>
                          <a:gd name="connsiteX495" fmla="*/ 228600 w 2661966"/>
                          <a:gd name="connsiteY495" fmla="*/ 3057117 h 3370881"/>
                          <a:gd name="connsiteX496" fmla="*/ 219635 w 2661966"/>
                          <a:gd name="connsiteY496" fmla="*/ 3021258 h 3370881"/>
                          <a:gd name="connsiteX497" fmla="*/ 206188 w 2661966"/>
                          <a:gd name="connsiteY497" fmla="*/ 2980917 h 3370881"/>
                          <a:gd name="connsiteX498" fmla="*/ 201706 w 2661966"/>
                          <a:gd name="connsiteY498" fmla="*/ 2949540 h 3370881"/>
                          <a:gd name="connsiteX499" fmla="*/ 197223 w 2661966"/>
                          <a:gd name="connsiteY499" fmla="*/ 2927129 h 3370881"/>
                          <a:gd name="connsiteX500" fmla="*/ 192741 w 2661966"/>
                          <a:gd name="connsiteY500" fmla="*/ 2891270 h 3370881"/>
                          <a:gd name="connsiteX501" fmla="*/ 188259 w 2661966"/>
                          <a:gd name="connsiteY501" fmla="*/ 2850929 h 3370881"/>
                          <a:gd name="connsiteX502" fmla="*/ 179294 w 2661966"/>
                          <a:gd name="connsiteY502" fmla="*/ 2824034 h 3370881"/>
                          <a:gd name="connsiteX503" fmla="*/ 165847 w 2661966"/>
                          <a:gd name="connsiteY503" fmla="*/ 2774729 h 3370881"/>
                          <a:gd name="connsiteX504" fmla="*/ 161365 w 2661966"/>
                          <a:gd name="connsiteY504" fmla="*/ 2747834 h 3370881"/>
                          <a:gd name="connsiteX505" fmla="*/ 156882 w 2661966"/>
                          <a:gd name="connsiteY505" fmla="*/ 2559576 h 3370881"/>
                          <a:gd name="connsiteX506" fmla="*/ 152400 w 2661966"/>
                          <a:gd name="connsiteY506" fmla="*/ 2519234 h 3370881"/>
                          <a:gd name="connsiteX507" fmla="*/ 118035 w 2661966"/>
                          <a:gd name="connsiteY507" fmla="*/ 2400004 h 3370881"/>
                          <a:gd name="connsiteX508" fmla="*/ 117048 w 2661966"/>
                          <a:gd name="connsiteY508" fmla="*/ 2344423 h 3370881"/>
                          <a:gd name="connsiteX509" fmla="*/ 100106 w 2661966"/>
                          <a:gd name="connsiteY509" fmla="*/ 2330976 h 3370881"/>
                          <a:gd name="connsiteX510" fmla="*/ 138953 w 2661966"/>
                          <a:gd name="connsiteY510" fmla="*/ 2313046 h 3370881"/>
                          <a:gd name="connsiteX511" fmla="*/ 152400 w 2661966"/>
                          <a:gd name="connsiteY511" fmla="*/ 2304081 h 3370881"/>
                          <a:gd name="connsiteX512" fmla="*/ 170329 w 2661966"/>
                          <a:gd name="connsiteY512" fmla="*/ 2259258 h 3370881"/>
                          <a:gd name="connsiteX513" fmla="*/ 188259 w 2661966"/>
                          <a:gd name="connsiteY513" fmla="*/ 2223399 h 3370881"/>
                          <a:gd name="connsiteX514" fmla="*/ 206188 w 2661966"/>
                          <a:gd name="connsiteY514" fmla="*/ 2187540 h 3370881"/>
                          <a:gd name="connsiteX515" fmla="*/ 210670 w 2661966"/>
                          <a:gd name="connsiteY515" fmla="*/ 2174093 h 3370881"/>
                          <a:gd name="connsiteX516" fmla="*/ 219635 w 2661966"/>
                          <a:gd name="connsiteY516" fmla="*/ 2115823 h 3370881"/>
                          <a:gd name="connsiteX517" fmla="*/ 210670 w 2661966"/>
                          <a:gd name="connsiteY517" fmla="*/ 1958940 h 3370881"/>
                          <a:gd name="connsiteX518" fmla="*/ 192741 w 2661966"/>
                          <a:gd name="connsiteY518" fmla="*/ 1923081 h 3370881"/>
                          <a:gd name="connsiteX519" fmla="*/ 179294 w 2661966"/>
                          <a:gd name="connsiteY519" fmla="*/ 1891705 h 3370881"/>
                          <a:gd name="connsiteX520" fmla="*/ 165847 w 2661966"/>
                          <a:gd name="connsiteY520" fmla="*/ 1864811 h 3370881"/>
                          <a:gd name="connsiteX521" fmla="*/ 152400 w 2661966"/>
                          <a:gd name="connsiteY521" fmla="*/ 1833434 h 3370881"/>
                          <a:gd name="connsiteX522" fmla="*/ 143435 w 2661966"/>
                          <a:gd name="connsiteY522" fmla="*/ 1819987 h 3370881"/>
                          <a:gd name="connsiteX523" fmla="*/ 107576 w 2661966"/>
                          <a:gd name="connsiteY523" fmla="*/ 1784129 h 3370881"/>
                          <a:gd name="connsiteX524" fmla="*/ 94129 w 2661966"/>
                          <a:gd name="connsiteY524" fmla="*/ 1779646 h 3370881"/>
                          <a:gd name="connsiteX525" fmla="*/ 71718 w 2661966"/>
                          <a:gd name="connsiteY525" fmla="*/ 1770681 h 3370881"/>
                          <a:gd name="connsiteX526" fmla="*/ 58270 w 2661966"/>
                          <a:gd name="connsiteY526" fmla="*/ 1761717 h 3370881"/>
                          <a:gd name="connsiteX527" fmla="*/ 26894 w 2661966"/>
                          <a:gd name="connsiteY527" fmla="*/ 1730340 h 3370881"/>
                          <a:gd name="connsiteX528" fmla="*/ 0 w 2661966"/>
                          <a:gd name="connsiteY528" fmla="*/ 1707929 h 3370881"/>
                          <a:gd name="connsiteX0" fmla="*/ 0 w 2661966"/>
                          <a:gd name="connsiteY0" fmla="*/ 1707929 h 3370881"/>
                          <a:gd name="connsiteX1" fmla="*/ 22412 w 2661966"/>
                          <a:gd name="connsiteY1" fmla="*/ 1698964 h 3370881"/>
                          <a:gd name="connsiteX2" fmla="*/ 31376 w 2661966"/>
                          <a:gd name="connsiteY2" fmla="*/ 1681034 h 3370881"/>
                          <a:gd name="connsiteX3" fmla="*/ 44823 w 2661966"/>
                          <a:gd name="connsiteY3" fmla="*/ 1672070 h 3370881"/>
                          <a:gd name="connsiteX4" fmla="*/ 58270 w 2661966"/>
                          <a:gd name="connsiteY4" fmla="*/ 1654140 h 3370881"/>
                          <a:gd name="connsiteX5" fmla="*/ 76200 w 2661966"/>
                          <a:gd name="connsiteY5" fmla="*/ 1645176 h 3370881"/>
                          <a:gd name="connsiteX6" fmla="*/ 98612 w 2661966"/>
                          <a:gd name="connsiteY6" fmla="*/ 1636211 h 3370881"/>
                          <a:gd name="connsiteX7" fmla="*/ 125506 w 2661966"/>
                          <a:gd name="connsiteY7" fmla="*/ 1627246 h 3370881"/>
                          <a:gd name="connsiteX8" fmla="*/ 152400 w 2661966"/>
                          <a:gd name="connsiteY8" fmla="*/ 1609317 h 3370881"/>
                          <a:gd name="connsiteX9" fmla="*/ 170329 w 2661966"/>
                          <a:gd name="connsiteY9" fmla="*/ 1600352 h 3370881"/>
                          <a:gd name="connsiteX10" fmla="*/ 188259 w 2661966"/>
                          <a:gd name="connsiteY10" fmla="*/ 1582423 h 3370881"/>
                          <a:gd name="connsiteX11" fmla="*/ 228600 w 2661966"/>
                          <a:gd name="connsiteY11" fmla="*/ 1564493 h 3370881"/>
                          <a:gd name="connsiteX12" fmla="*/ 255494 w 2661966"/>
                          <a:gd name="connsiteY12" fmla="*/ 1546564 h 3370881"/>
                          <a:gd name="connsiteX13" fmla="*/ 300318 w 2661966"/>
                          <a:gd name="connsiteY13" fmla="*/ 1524152 h 3370881"/>
                          <a:gd name="connsiteX14" fmla="*/ 313765 w 2661966"/>
                          <a:gd name="connsiteY14" fmla="*/ 1515187 h 3370881"/>
                          <a:gd name="connsiteX15" fmla="*/ 340659 w 2661966"/>
                          <a:gd name="connsiteY15" fmla="*/ 1510705 h 3370881"/>
                          <a:gd name="connsiteX16" fmla="*/ 363070 w 2661966"/>
                          <a:gd name="connsiteY16" fmla="*/ 1506223 h 3370881"/>
                          <a:gd name="connsiteX17" fmla="*/ 389965 w 2661966"/>
                          <a:gd name="connsiteY17" fmla="*/ 1501740 h 3370881"/>
                          <a:gd name="connsiteX18" fmla="*/ 425823 w 2661966"/>
                          <a:gd name="connsiteY18" fmla="*/ 1497258 h 3370881"/>
                          <a:gd name="connsiteX19" fmla="*/ 470647 w 2661966"/>
                          <a:gd name="connsiteY19" fmla="*/ 1488293 h 3370881"/>
                          <a:gd name="connsiteX20" fmla="*/ 515470 w 2661966"/>
                          <a:gd name="connsiteY20" fmla="*/ 1479329 h 3370881"/>
                          <a:gd name="connsiteX21" fmla="*/ 528918 w 2661966"/>
                          <a:gd name="connsiteY21" fmla="*/ 1470364 h 3370881"/>
                          <a:gd name="connsiteX22" fmla="*/ 600635 w 2661966"/>
                          <a:gd name="connsiteY22" fmla="*/ 1456917 h 3370881"/>
                          <a:gd name="connsiteX23" fmla="*/ 690282 w 2661966"/>
                          <a:gd name="connsiteY23" fmla="*/ 1447952 h 3370881"/>
                          <a:gd name="connsiteX24" fmla="*/ 793376 w 2661966"/>
                          <a:gd name="connsiteY24" fmla="*/ 1452434 h 3370881"/>
                          <a:gd name="connsiteX25" fmla="*/ 874059 w 2661966"/>
                          <a:gd name="connsiteY25" fmla="*/ 1465881 h 3370881"/>
                          <a:gd name="connsiteX26" fmla="*/ 914400 w 2661966"/>
                          <a:gd name="connsiteY26" fmla="*/ 1470364 h 3370881"/>
                          <a:gd name="connsiteX27" fmla="*/ 1030941 w 2661966"/>
                          <a:gd name="connsiteY27" fmla="*/ 1483811 h 3370881"/>
                          <a:gd name="connsiteX28" fmla="*/ 1151965 w 2661966"/>
                          <a:gd name="connsiteY28" fmla="*/ 1492776 h 3370881"/>
                          <a:gd name="connsiteX29" fmla="*/ 1281953 w 2661966"/>
                          <a:gd name="connsiteY29" fmla="*/ 1501740 h 3370881"/>
                          <a:gd name="connsiteX30" fmla="*/ 1465729 w 2661966"/>
                          <a:gd name="connsiteY30" fmla="*/ 1497258 h 3370881"/>
                          <a:gd name="connsiteX31" fmla="*/ 1510553 w 2661966"/>
                          <a:gd name="connsiteY31" fmla="*/ 1492776 h 3370881"/>
                          <a:gd name="connsiteX32" fmla="*/ 1582270 w 2661966"/>
                          <a:gd name="connsiteY32" fmla="*/ 1461399 h 3370881"/>
                          <a:gd name="connsiteX33" fmla="*/ 1604682 w 2661966"/>
                          <a:gd name="connsiteY33" fmla="*/ 1456917 h 3370881"/>
                          <a:gd name="connsiteX34" fmla="*/ 1622612 w 2661966"/>
                          <a:gd name="connsiteY34" fmla="*/ 1447952 h 3370881"/>
                          <a:gd name="connsiteX35" fmla="*/ 1645023 w 2661966"/>
                          <a:gd name="connsiteY35" fmla="*/ 1438987 h 3370881"/>
                          <a:gd name="connsiteX36" fmla="*/ 1662953 w 2661966"/>
                          <a:gd name="connsiteY36" fmla="*/ 1425540 h 3370881"/>
                          <a:gd name="connsiteX37" fmla="*/ 1698812 w 2661966"/>
                          <a:gd name="connsiteY37" fmla="*/ 1407611 h 3370881"/>
                          <a:gd name="connsiteX38" fmla="*/ 1739153 w 2661966"/>
                          <a:gd name="connsiteY38" fmla="*/ 1380717 h 3370881"/>
                          <a:gd name="connsiteX39" fmla="*/ 1752600 w 2661966"/>
                          <a:gd name="connsiteY39" fmla="*/ 1367270 h 3370881"/>
                          <a:gd name="connsiteX40" fmla="*/ 1775012 w 2661966"/>
                          <a:gd name="connsiteY40" fmla="*/ 1353823 h 3370881"/>
                          <a:gd name="connsiteX41" fmla="*/ 1797423 w 2661966"/>
                          <a:gd name="connsiteY41" fmla="*/ 1335893 h 3370881"/>
                          <a:gd name="connsiteX42" fmla="*/ 1810870 w 2661966"/>
                          <a:gd name="connsiteY42" fmla="*/ 1304517 h 3370881"/>
                          <a:gd name="connsiteX43" fmla="*/ 1815353 w 2661966"/>
                          <a:gd name="connsiteY43" fmla="*/ 1291070 h 3370881"/>
                          <a:gd name="connsiteX44" fmla="*/ 1801906 w 2661966"/>
                          <a:gd name="connsiteY44" fmla="*/ 1138670 h 3370881"/>
                          <a:gd name="connsiteX45" fmla="*/ 1792941 w 2661966"/>
                          <a:gd name="connsiteY45" fmla="*/ 1125223 h 3370881"/>
                          <a:gd name="connsiteX46" fmla="*/ 1757082 w 2661966"/>
                          <a:gd name="connsiteY46" fmla="*/ 1093846 h 3370881"/>
                          <a:gd name="connsiteX47" fmla="*/ 1730188 w 2661966"/>
                          <a:gd name="connsiteY47" fmla="*/ 1066952 h 3370881"/>
                          <a:gd name="connsiteX48" fmla="*/ 1703294 w 2661966"/>
                          <a:gd name="connsiteY48" fmla="*/ 1049023 h 3370881"/>
                          <a:gd name="connsiteX49" fmla="*/ 1622612 w 2661966"/>
                          <a:gd name="connsiteY49" fmla="*/ 1053505 h 3370881"/>
                          <a:gd name="connsiteX50" fmla="*/ 1595718 w 2661966"/>
                          <a:gd name="connsiteY50" fmla="*/ 1062470 h 3370881"/>
                          <a:gd name="connsiteX51" fmla="*/ 1573306 w 2661966"/>
                          <a:gd name="connsiteY51" fmla="*/ 1066952 h 3370881"/>
                          <a:gd name="connsiteX52" fmla="*/ 1453385 w 2661966"/>
                          <a:gd name="connsiteY52" fmla="*/ 1082761 h 3370881"/>
                          <a:gd name="connsiteX53" fmla="*/ 1326776 w 2661966"/>
                          <a:gd name="connsiteY53" fmla="*/ 1062470 h 3370881"/>
                          <a:gd name="connsiteX54" fmla="*/ 1308847 w 2661966"/>
                          <a:gd name="connsiteY54" fmla="*/ 1057987 h 3370881"/>
                          <a:gd name="connsiteX55" fmla="*/ 1277470 w 2661966"/>
                          <a:gd name="connsiteY55" fmla="*/ 1053505 h 3370881"/>
                          <a:gd name="connsiteX56" fmla="*/ 1259541 w 2661966"/>
                          <a:gd name="connsiteY56" fmla="*/ 1049023 h 3370881"/>
                          <a:gd name="connsiteX57" fmla="*/ 1232647 w 2661966"/>
                          <a:gd name="connsiteY57" fmla="*/ 1044540 h 3370881"/>
                          <a:gd name="connsiteX58" fmla="*/ 1053353 w 2661966"/>
                          <a:gd name="connsiteY58" fmla="*/ 1049023 h 3370881"/>
                          <a:gd name="connsiteX59" fmla="*/ 1035423 w 2661966"/>
                          <a:gd name="connsiteY59" fmla="*/ 1053505 h 3370881"/>
                          <a:gd name="connsiteX60" fmla="*/ 1008529 w 2661966"/>
                          <a:gd name="connsiteY60" fmla="*/ 1057987 h 3370881"/>
                          <a:gd name="connsiteX61" fmla="*/ 995082 w 2661966"/>
                          <a:gd name="connsiteY61" fmla="*/ 1062470 h 3370881"/>
                          <a:gd name="connsiteX62" fmla="*/ 945776 w 2661966"/>
                          <a:gd name="connsiteY62" fmla="*/ 1031093 h 3370881"/>
                          <a:gd name="connsiteX63" fmla="*/ 941294 w 2661966"/>
                          <a:gd name="connsiteY63" fmla="*/ 1017646 h 3370881"/>
                          <a:gd name="connsiteX64" fmla="*/ 932329 w 2661966"/>
                          <a:gd name="connsiteY64" fmla="*/ 919034 h 3370881"/>
                          <a:gd name="connsiteX65" fmla="*/ 914400 w 2661966"/>
                          <a:gd name="connsiteY65" fmla="*/ 901105 h 3370881"/>
                          <a:gd name="connsiteX66" fmla="*/ 918882 w 2661966"/>
                          <a:gd name="connsiteY66" fmla="*/ 869729 h 3370881"/>
                          <a:gd name="connsiteX67" fmla="*/ 941294 w 2661966"/>
                          <a:gd name="connsiteY67" fmla="*/ 865246 h 3370881"/>
                          <a:gd name="connsiteX68" fmla="*/ 959223 w 2661966"/>
                          <a:gd name="connsiteY68" fmla="*/ 851799 h 3370881"/>
                          <a:gd name="connsiteX69" fmla="*/ 990600 w 2661966"/>
                          <a:gd name="connsiteY69" fmla="*/ 847317 h 3370881"/>
                          <a:gd name="connsiteX70" fmla="*/ 1129553 w 2661966"/>
                          <a:gd name="connsiteY70" fmla="*/ 838352 h 3370881"/>
                          <a:gd name="connsiteX71" fmla="*/ 1147482 w 2661966"/>
                          <a:gd name="connsiteY71" fmla="*/ 829387 h 3370881"/>
                          <a:gd name="connsiteX72" fmla="*/ 1178859 w 2661966"/>
                          <a:gd name="connsiteY72" fmla="*/ 806976 h 3370881"/>
                          <a:gd name="connsiteX73" fmla="*/ 1192306 w 2661966"/>
                          <a:gd name="connsiteY73" fmla="*/ 793529 h 3370881"/>
                          <a:gd name="connsiteX74" fmla="*/ 1214718 w 2661966"/>
                          <a:gd name="connsiteY74" fmla="*/ 784564 h 3370881"/>
                          <a:gd name="connsiteX75" fmla="*/ 1241612 w 2661966"/>
                          <a:gd name="connsiteY75" fmla="*/ 771117 h 3370881"/>
                          <a:gd name="connsiteX76" fmla="*/ 1277470 w 2661966"/>
                          <a:gd name="connsiteY76" fmla="*/ 753187 h 3370881"/>
                          <a:gd name="connsiteX77" fmla="*/ 1295400 w 2661966"/>
                          <a:gd name="connsiteY77" fmla="*/ 730776 h 3370881"/>
                          <a:gd name="connsiteX78" fmla="*/ 1317812 w 2661966"/>
                          <a:gd name="connsiteY78" fmla="*/ 708364 h 3370881"/>
                          <a:gd name="connsiteX79" fmla="*/ 1353670 w 2661966"/>
                          <a:gd name="connsiteY79" fmla="*/ 663540 h 3370881"/>
                          <a:gd name="connsiteX80" fmla="*/ 1371600 w 2661966"/>
                          <a:gd name="connsiteY80" fmla="*/ 636646 h 3370881"/>
                          <a:gd name="connsiteX81" fmla="*/ 1380565 w 2661966"/>
                          <a:gd name="connsiteY81" fmla="*/ 596305 h 3370881"/>
                          <a:gd name="connsiteX82" fmla="*/ 1385047 w 2661966"/>
                          <a:gd name="connsiteY82" fmla="*/ 582858 h 3370881"/>
                          <a:gd name="connsiteX83" fmla="*/ 1380565 w 2661966"/>
                          <a:gd name="connsiteY83" fmla="*/ 533552 h 3370881"/>
                          <a:gd name="connsiteX84" fmla="*/ 1367118 w 2661966"/>
                          <a:gd name="connsiteY84" fmla="*/ 524587 h 3370881"/>
                          <a:gd name="connsiteX85" fmla="*/ 1349188 w 2661966"/>
                          <a:gd name="connsiteY85" fmla="*/ 520105 h 3370881"/>
                          <a:gd name="connsiteX86" fmla="*/ 1326776 w 2661966"/>
                          <a:gd name="connsiteY86" fmla="*/ 511140 h 3370881"/>
                          <a:gd name="connsiteX87" fmla="*/ 1281953 w 2661966"/>
                          <a:gd name="connsiteY87" fmla="*/ 515623 h 3370881"/>
                          <a:gd name="connsiteX88" fmla="*/ 1250576 w 2661966"/>
                          <a:gd name="connsiteY88" fmla="*/ 529070 h 3370881"/>
                          <a:gd name="connsiteX89" fmla="*/ 1210235 w 2661966"/>
                          <a:gd name="connsiteY89" fmla="*/ 542517 h 3370881"/>
                          <a:gd name="connsiteX90" fmla="*/ 1183341 w 2661966"/>
                          <a:gd name="connsiteY90" fmla="*/ 555964 h 3370881"/>
                          <a:gd name="connsiteX91" fmla="*/ 1160929 w 2661966"/>
                          <a:gd name="connsiteY91" fmla="*/ 569411 h 3370881"/>
                          <a:gd name="connsiteX92" fmla="*/ 1134035 w 2661966"/>
                          <a:gd name="connsiteY92" fmla="*/ 578376 h 3370881"/>
                          <a:gd name="connsiteX93" fmla="*/ 1111623 w 2661966"/>
                          <a:gd name="connsiteY93" fmla="*/ 587340 h 3370881"/>
                          <a:gd name="connsiteX94" fmla="*/ 1084729 w 2661966"/>
                          <a:gd name="connsiteY94" fmla="*/ 596305 h 3370881"/>
                          <a:gd name="connsiteX95" fmla="*/ 986118 w 2661966"/>
                          <a:gd name="connsiteY95" fmla="*/ 591823 h 3370881"/>
                          <a:gd name="connsiteX96" fmla="*/ 927847 w 2661966"/>
                          <a:gd name="connsiteY96" fmla="*/ 578376 h 3370881"/>
                          <a:gd name="connsiteX97" fmla="*/ 896470 w 2661966"/>
                          <a:gd name="connsiteY97" fmla="*/ 555964 h 3370881"/>
                          <a:gd name="connsiteX98" fmla="*/ 883023 w 2661966"/>
                          <a:gd name="connsiteY98" fmla="*/ 546999 h 3370881"/>
                          <a:gd name="connsiteX99" fmla="*/ 865094 w 2661966"/>
                          <a:gd name="connsiteY99" fmla="*/ 497693 h 3370881"/>
                          <a:gd name="connsiteX100" fmla="*/ 869576 w 2661966"/>
                          <a:gd name="connsiteY100" fmla="*/ 403564 h 3370881"/>
                          <a:gd name="connsiteX101" fmla="*/ 874059 w 2661966"/>
                          <a:gd name="connsiteY101" fmla="*/ 385634 h 3370881"/>
                          <a:gd name="connsiteX102" fmla="*/ 883023 w 2661966"/>
                          <a:gd name="connsiteY102" fmla="*/ 372187 h 3370881"/>
                          <a:gd name="connsiteX103" fmla="*/ 909918 w 2661966"/>
                          <a:gd name="connsiteY103" fmla="*/ 363223 h 3370881"/>
                          <a:gd name="connsiteX104" fmla="*/ 914400 w 2661966"/>
                          <a:gd name="connsiteY104" fmla="*/ 385634 h 3370881"/>
                          <a:gd name="connsiteX105" fmla="*/ 909918 w 2661966"/>
                          <a:gd name="connsiteY105" fmla="*/ 408046 h 3370881"/>
                          <a:gd name="connsiteX106" fmla="*/ 900953 w 2661966"/>
                          <a:gd name="connsiteY106" fmla="*/ 466317 h 3370881"/>
                          <a:gd name="connsiteX107" fmla="*/ 905435 w 2661966"/>
                          <a:gd name="connsiteY107" fmla="*/ 515623 h 3370881"/>
                          <a:gd name="connsiteX108" fmla="*/ 932329 w 2661966"/>
                          <a:gd name="connsiteY108" fmla="*/ 551481 h 3370881"/>
                          <a:gd name="connsiteX109" fmla="*/ 954741 w 2661966"/>
                          <a:gd name="connsiteY109" fmla="*/ 560446 h 3370881"/>
                          <a:gd name="connsiteX110" fmla="*/ 972670 w 2661966"/>
                          <a:gd name="connsiteY110" fmla="*/ 569411 h 3370881"/>
                          <a:gd name="connsiteX111" fmla="*/ 1066800 w 2661966"/>
                          <a:gd name="connsiteY111" fmla="*/ 564929 h 3370881"/>
                          <a:gd name="connsiteX112" fmla="*/ 1111623 w 2661966"/>
                          <a:gd name="connsiteY112" fmla="*/ 551481 h 3370881"/>
                          <a:gd name="connsiteX113" fmla="*/ 1129553 w 2661966"/>
                          <a:gd name="connsiteY113" fmla="*/ 538034 h 3370881"/>
                          <a:gd name="connsiteX114" fmla="*/ 1156447 w 2661966"/>
                          <a:gd name="connsiteY114" fmla="*/ 511140 h 3370881"/>
                          <a:gd name="connsiteX115" fmla="*/ 1160929 w 2661966"/>
                          <a:gd name="connsiteY115" fmla="*/ 493211 h 3370881"/>
                          <a:gd name="connsiteX116" fmla="*/ 1178859 w 2661966"/>
                          <a:gd name="connsiteY116" fmla="*/ 331846 h 3370881"/>
                          <a:gd name="connsiteX117" fmla="*/ 1215315 w 2661966"/>
                          <a:gd name="connsiteY117" fmla="*/ 270289 h 3370881"/>
                          <a:gd name="connsiteX118" fmla="*/ 1214718 w 2661966"/>
                          <a:gd name="connsiteY118" fmla="*/ 367705 h 3370881"/>
                          <a:gd name="connsiteX119" fmla="*/ 1201270 w 2661966"/>
                          <a:gd name="connsiteY119" fmla="*/ 412529 h 3370881"/>
                          <a:gd name="connsiteX120" fmla="*/ 1210235 w 2661966"/>
                          <a:gd name="connsiteY120" fmla="*/ 461834 h 3370881"/>
                          <a:gd name="connsiteX121" fmla="*/ 1214718 w 2661966"/>
                          <a:gd name="connsiteY121" fmla="*/ 475281 h 3370881"/>
                          <a:gd name="connsiteX122" fmla="*/ 1228165 w 2661966"/>
                          <a:gd name="connsiteY122" fmla="*/ 484246 h 3370881"/>
                          <a:gd name="connsiteX123" fmla="*/ 1250576 w 2661966"/>
                          <a:gd name="connsiteY123" fmla="*/ 502176 h 3370881"/>
                          <a:gd name="connsiteX124" fmla="*/ 1317812 w 2661966"/>
                          <a:gd name="connsiteY124" fmla="*/ 497693 h 3370881"/>
                          <a:gd name="connsiteX125" fmla="*/ 1353670 w 2661966"/>
                          <a:gd name="connsiteY125" fmla="*/ 488729 h 3370881"/>
                          <a:gd name="connsiteX126" fmla="*/ 1506070 w 2661966"/>
                          <a:gd name="connsiteY126" fmla="*/ 457352 h 3370881"/>
                          <a:gd name="connsiteX127" fmla="*/ 1550894 w 2661966"/>
                          <a:gd name="connsiteY127" fmla="*/ 430458 h 3370881"/>
                          <a:gd name="connsiteX128" fmla="*/ 1564341 w 2661966"/>
                          <a:gd name="connsiteY128" fmla="*/ 417011 h 3370881"/>
                          <a:gd name="connsiteX129" fmla="*/ 1586753 w 2661966"/>
                          <a:gd name="connsiteY129" fmla="*/ 399081 h 3370881"/>
                          <a:gd name="connsiteX130" fmla="*/ 1595718 w 2661966"/>
                          <a:gd name="connsiteY130" fmla="*/ 381152 h 3370881"/>
                          <a:gd name="connsiteX131" fmla="*/ 1641714 w 2661966"/>
                          <a:gd name="connsiteY131" fmla="*/ 352560 h 3370881"/>
                          <a:gd name="connsiteX132" fmla="*/ 1620066 w 2661966"/>
                          <a:gd name="connsiteY132" fmla="*/ 291047 h 3370881"/>
                          <a:gd name="connsiteX133" fmla="*/ 1604852 w 2661966"/>
                          <a:gd name="connsiteY133" fmla="*/ 236279 h 3370881"/>
                          <a:gd name="connsiteX134" fmla="*/ 1537447 w 2661966"/>
                          <a:gd name="connsiteY134" fmla="*/ 188411 h 3370881"/>
                          <a:gd name="connsiteX135" fmla="*/ 1613647 w 2661966"/>
                          <a:gd name="connsiteY135" fmla="*/ 399081 h 3370881"/>
                          <a:gd name="connsiteX136" fmla="*/ 1627094 w 2661966"/>
                          <a:gd name="connsiteY136" fmla="*/ 417011 h 3370881"/>
                          <a:gd name="connsiteX137" fmla="*/ 1658470 w 2661966"/>
                          <a:gd name="connsiteY137" fmla="*/ 412529 h 3370881"/>
                          <a:gd name="connsiteX138" fmla="*/ 1685365 w 2661966"/>
                          <a:gd name="connsiteY138" fmla="*/ 390117 h 3370881"/>
                          <a:gd name="connsiteX139" fmla="*/ 1694329 w 2661966"/>
                          <a:gd name="connsiteY139" fmla="*/ 376670 h 3370881"/>
                          <a:gd name="connsiteX140" fmla="*/ 1734670 w 2661966"/>
                          <a:gd name="connsiteY140" fmla="*/ 354258 h 3370881"/>
                          <a:gd name="connsiteX141" fmla="*/ 1743635 w 2661966"/>
                          <a:gd name="connsiteY141" fmla="*/ 340811 h 3370881"/>
                          <a:gd name="connsiteX142" fmla="*/ 1757082 w 2661966"/>
                          <a:gd name="connsiteY142" fmla="*/ 336329 h 3370881"/>
                          <a:gd name="connsiteX143" fmla="*/ 1843909 w 2661966"/>
                          <a:gd name="connsiteY143" fmla="*/ 262341 h 3370881"/>
                          <a:gd name="connsiteX144" fmla="*/ 1874221 w 2661966"/>
                          <a:gd name="connsiteY144" fmla="*/ 202194 h 3370881"/>
                          <a:gd name="connsiteX145" fmla="*/ 1828094 w 2661966"/>
                          <a:gd name="connsiteY145" fmla="*/ 136767 h 3370881"/>
                          <a:gd name="connsiteX146" fmla="*/ 1772023 w 2661966"/>
                          <a:gd name="connsiteY146" fmla="*/ 77249 h 3370881"/>
                          <a:gd name="connsiteX147" fmla="*/ 1948888 w 2661966"/>
                          <a:gd name="connsiteY147" fmla="*/ 178018 h 3370881"/>
                          <a:gd name="connsiteX148" fmla="*/ 1952362 w 2661966"/>
                          <a:gd name="connsiteY148" fmla="*/ 254265 h 3370881"/>
                          <a:gd name="connsiteX149" fmla="*/ 1874221 w 2661966"/>
                          <a:gd name="connsiteY149" fmla="*/ 318698 h 3370881"/>
                          <a:gd name="connsiteX150" fmla="*/ 1788459 w 2661966"/>
                          <a:gd name="connsiteY150" fmla="*/ 367705 h 3370881"/>
                          <a:gd name="connsiteX151" fmla="*/ 1761565 w 2661966"/>
                          <a:gd name="connsiteY151" fmla="*/ 390117 h 3370881"/>
                          <a:gd name="connsiteX152" fmla="*/ 1783976 w 2661966"/>
                          <a:gd name="connsiteY152" fmla="*/ 399081 h 3370881"/>
                          <a:gd name="connsiteX153" fmla="*/ 1878106 w 2661966"/>
                          <a:gd name="connsiteY153" fmla="*/ 390117 h 3370881"/>
                          <a:gd name="connsiteX154" fmla="*/ 1891553 w 2661966"/>
                          <a:gd name="connsiteY154" fmla="*/ 381152 h 3370881"/>
                          <a:gd name="connsiteX155" fmla="*/ 1918447 w 2661966"/>
                          <a:gd name="connsiteY155" fmla="*/ 372187 h 3370881"/>
                          <a:gd name="connsiteX156" fmla="*/ 1940859 w 2661966"/>
                          <a:gd name="connsiteY156" fmla="*/ 358740 h 3370881"/>
                          <a:gd name="connsiteX157" fmla="*/ 1954306 w 2661966"/>
                          <a:gd name="connsiteY157" fmla="*/ 354258 h 3370881"/>
                          <a:gd name="connsiteX158" fmla="*/ 2103145 w 2661966"/>
                          <a:gd name="connsiteY158" fmla="*/ 202207 h 3370881"/>
                          <a:gd name="connsiteX159" fmla="*/ 2064254 w 2661966"/>
                          <a:gd name="connsiteY159" fmla="*/ 20406 h 3370881"/>
                          <a:gd name="connsiteX160" fmla="*/ 2169347 w 2661966"/>
                          <a:gd name="connsiteY160" fmla="*/ 104479 h 3370881"/>
                          <a:gd name="connsiteX161" fmla="*/ 2183354 w 2661966"/>
                          <a:gd name="connsiteY161" fmla="*/ 192893 h 3370881"/>
                          <a:gd name="connsiteX162" fmla="*/ 2170300 w 2661966"/>
                          <a:gd name="connsiteY162" fmla="*/ 271231 h 3370881"/>
                          <a:gd name="connsiteX163" fmla="*/ 2096795 w 2661966"/>
                          <a:gd name="connsiteY163" fmla="*/ 316507 h 3370881"/>
                          <a:gd name="connsiteX164" fmla="*/ 1999129 w 2661966"/>
                          <a:gd name="connsiteY164" fmla="*/ 358740 h 3370881"/>
                          <a:gd name="connsiteX165" fmla="*/ 1994647 w 2661966"/>
                          <a:gd name="connsiteY165" fmla="*/ 372187 h 3370881"/>
                          <a:gd name="connsiteX166" fmla="*/ 2039470 w 2661966"/>
                          <a:gd name="connsiteY166" fmla="*/ 390117 h 3370881"/>
                          <a:gd name="connsiteX167" fmla="*/ 2115670 w 2661966"/>
                          <a:gd name="connsiteY167" fmla="*/ 390117 h 3370881"/>
                          <a:gd name="connsiteX168" fmla="*/ 2160494 w 2661966"/>
                          <a:gd name="connsiteY168" fmla="*/ 376670 h 3370881"/>
                          <a:gd name="connsiteX169" fmla="*/ 2191870 w 2661966"/>
                          <a:gd name="connsiteY169" fmla="*/ 363223 h 3370881"/>
                          <a:gd name="connsiteX170" fmla="*/ 2205318 w 2661966"/>
                          <a:gd name="connsiteY170" fmla="*/ 358740 h 3370881"/>
                          <a:gd name="connsiteX171" fmla="*/ 2273487 w 2661966"/>
                          <a:gd name="connsiteY171" fmla="*/ 280486 h 3370881"/>
                          <a:gd name="connsiteX172" fmla="*/ 2312894 w 2661966"/>
                          <a:gd name="connsiteY172" fmla="*/ 183929 h 3370881"/>
                          <a:gd name="connsiteX173" fmla="*/ 2339788 w 2661966"/>
                          <a:gd name="connsiteY173" fmla="*/ 151 h 3370881"/>
                          <a:gd name="connsiteX174" fmla="*/ 2357718 w 2661966"/>
                          <a:gd name="connsiteY174" fmla="*/ 215305 h 3370881"/>
                          <a:gd name="connsiteX175" fmla="*/ 2308598 w 2661966"/>
                          <a:gd name="connsiteY175" fmla="*/ 319520 h 3370881"/>
                          <a:gd name="connsiteX176" fmla="*/ 2245659 w 2661966"/>
                          <a:gd name="connsiteY176" fmla="*/ 390117 h 3370881"/>
                          <a:gd name="connsiteX177" fmla="*/ 2254623 w 2661966"/>
                          <a:gd name="connsiteY177" fmla="*/ 403564 h 3370881"/>
                          <a:gd name="connsiteX178" fmla="*/ 2353235 w 2661966"/>
                          <a:gd name="connsiteY178" fmla="*/ 399081 h 3370881"/>
                          <a:gd name="connsiteX179" fmla="*/ 2366682 w 2661966"/>
                          <a:gd name="connsiteY179" fmla="*/ 394599 h 3370881"/>
                          <a:gd name="connsiteX180" fmla="*/ 2389094 w 2661966"/>
                          <a:gd name="connsiteY180" fmla="*/ 390117 h 3370881"/>
                          <a:gd name="connsiteX181" fmla="*/ 2424953 w 2661966"/>
                          <a:gd name="connsiteY181" fmla="*/ 367705 h 3370881"/>
                          <a:gd name="connsiteX182" fmla="*/ 2528047 w 2661966"/>
                          <a:gd name="connsiteY182" fmla="*/ 292700 h 3370881"/>
                          <a:gd name="connsiteX183" fmla="*/ 2541495 w 2661966"/>
                          <a:gd name="connsiteY183" fmla="*/ 62906 h 3370881"/>
                          <a:gd name="connsiteX184" fmla="*/ 2591304 w 2661966"/>
                          <a:gd name="connsiteY184" fmla="*/ 214081 h 3370881"/>
                          <a:gd name="connsiteX185" fmla="*/ 2602790 w 2661966"/>
                          <a:gd name="connsiteY185" fmla="*/ 290907 h 3370881"/>
                          <a:gd name="connsiteX186" fmla="*/ 2660388 w 2661966"/>
                          <a:gd name="connsiteY186" fmla="*/ 338644 h 3370881"/>
                          <a:gd name="connsiteX187" fmla="*/ 2531969 w 2661966"/>
                          <a:gd name="connsiteY187" fmla="*/ 383206 h 3370881"/>
                          <a:gd name="connsiteX188" fmla="*/ 2442882 w 2661966"/>
                          <a:gd name="connsiteY188" fmla="*/ 403564 h 3370881"/>
                          <a:gd name="connsiteX189" fmla="*/ 2398059 w 2661966"/>
                          <a:gd name="connsiteY189" fmla="*/ 417011 h 3370881"/>
                          <a:gd name="connsiteX190" fmla="*/ 2375647 w 2661966"/>
                          <a:gd name="connsiteY190" fmla="*/ 425976 h 3370881"/>
                          <a:gd name="connsiteX191" fmla="*/ 2357718 w 2661966"/>
                          <a:gd name="connsiteY191" fmla="*/ 430458 h 3370881"/>
                          <a:gd name="connsiteX192" fmla="*/ 2344270 w 2661966"/>
                          <a:gd name="connsiteY192" fmla="*/ 461834 h 3370881"/>
                          <a:gd name="connsiteX193" fmla="*/ 2353235 w 2661966"/>
                          <a:gd name="connsiteY193" fmla="*/ 502176 h 3370881"/>
                          <a:gd name="connsiteX194" fmla="*/ 2362200 w 2661966"/>
                          <a:gd name="connsiteY194" fmla="*/ 515623 h 3370881"/>
                          <a:gd name="connsiteX195" fmla="*/ 2344270 w 2661966"/>
                          <a:gd name="connsiteY195" fmla="*/ 587340 h 3370881"/>
                          <a:gd name="connsiteX196" fmla="*/ 2321859 w 2661966"/>
                          <a:gd name="connsiteY196" fmla="*/ 614234 h 3370881"/>
                          <a:gd name="connsiteX197" fmla="*/ 2308412 w 2661966"/>
                          <a:gd name="connsiteY197" fmla="*/ 636646 h 3370881"/>
                          <a:gd name="connsiteX198" fmla="*/ 2281518 w 2661966"/>
                          <a:gd name="connsiteY198" fmla="*/ 641129 h 3370881"/>
                          <a:gd name="connsiteX199" fmla="*/ 2259106 w 2661966"/>
                          <a:gd name="connsiteY199" fmla="*/ 636646 h 3370881"/>
                          <a:gd name="connsiteX200" fmla="*/ 2277035 w 2661966"/>
                          <a:gd name="connsiteY200" fmla="*/ 578376 h 3370881"/>
                          <a:gd name="connsiteX201" fmla="*/ 2290482 w 2661966"/>
                          <a:gd name="connsiteY201" fmla="*/ 542517 h 3370881"/>
                          <a:gd name="connsiteX202" fmla="*/ 2286000 w 2661966"/>
                          <a:gd name="connsiteY202" fmla="*/ 506658 h 3370881"/>
                          <a:gd name="connsiteX203" fmla="*/ 2245659 w 2661966"/>
                          <a:gd name="connsiteY203" fmla="*/ 448387 h 3370881"/>
                          <a:gd name="connsiteX204" fmla="*/ 2200835 w 2661966"/>
                          <a:gd name="connsiteY204" fmla="*/ 430458 h 3370881"/>
                          <a:gd name="connsiteX205" fmla="*/ 2169459 w 2661966"/>
                          <a:gd name="connsiteY205" fmla="*/ 425976 h 3370881"/>
                          <a:gd name="connsiteX206" fmla="*/ 2102223 w 2661966"/>
                          <a:gd name="connsiteY206" fmla="*/ 430458 h 3370881"/>
                          <a:gd name="connsiteX207" fmla="*/ 2084294 w 2661966"/>
                          <a:gd name="connsiteY207" fmla="*/ 439423 h 3370881"/>
                          <a:gd name="connsiteX208" fmla="*/ 2070847 w 2661966"/>
                          <a:gd name="connsiteY208" fmla="*/ 443905 h 3370881"/>
                          <a:gd name="connsiteX209" fmla="*/ 2061882 w 2661966"/>
                          <a:gd name="connsiteY209" fmla="*/ 461834 h 3370881"/>
                          <a:gd name="connsiteX210" fmla="*/ 2034988 w 2661966"/>
                          <a:gd name="connsiteY210" fmla="*/ 475281 h 3370881"/>
                          <a:gd name="connsiteX211" fmla="*/ 1783976 w 2661966"/>
                          <a:gd name="connsiteY211" fmla="*/ 479764 h 3370881"/>
                          <a:gd name="connsiteX212" fmla="*/ 1766047 w 2661966"/>
                          <a:gd name="connsiteY212" fmla="*/ 488729 h 3370881"/>
                          <a:gd name="connsiteX213" fmla="*/ 1703294 w 2661966"/>
                          <a:gd name="connsiteY213" fmla="*/ 506658 h 3370881"/>
                          <a:gd name="connsiteX214" fmla="*/ 1689847 w 2661966"/>
                          <a:gd name="connsiteY214" fmla="*/ 511140 h 3370881"/>
                          <a:gd name="connsiteX215" fmla="*/ 1676400 w 2661966"/>
                          <a:gd name="connsiteY215" fmla="*/ 520105 h 3370881"/>
                          <a:gd name="connsiteX216" fmla="*/ 1649506 w 2661966"/>
                          <a:gd name="connsiteY216" fmla="*/ 529070 h 3370881"/>
                          <a:gd name="connsiteX217" fmla="*/ 1636059 w 2661966"/>
                          <a:gd name="connsiteY217" fmla="*/ 538034 h 3370881"/>
                          <a:gd name="connsiteX218" fmla="*/ 1622612 w 2661966"/>
                          <a:gd name="connsiteY218" fmla="*/ 551481 h 3370881"/>
                          <a:gd name="connsiteX219" fmla="*/ 1609165 w 2661966"/>
                          <a:gd name="connsiteY219" fmla="*/ 555964 h 3370881"/>
                          <a:gd name="connsiteX220" fmla="*/ 1577788 w 2661966"/>
                          <a:gd name="connsiteY220" fmla="*/ 587340 h 3370881"/>
                          <a:gd name="connsiteX221" fmla="*/ 1568823 w 2661966"/>
                          <a:gd name="connsiteY221" fmla="*/ 600787 h 3370881"/>
                          <a:gd name="connsiteX222" fmla="*/ 1555376 w 2661966"/>
                          <a:gd name="connsiteY222" fmla="*/ 614234 h 3370881"/>
                          <a:gd name="connsiteX223" fmla="*/ 1524000 w 2661966"/>
                          <a:gd name="connsiteY223" fmla="*/ 654576 h 3370881"/>
                          <a:gd name="connsiteX224" fmla="*/ 1519518 w 2661966"/>
                          <a:gd name="connsiteY224" fmla="*/ 668023 h 3370881"/>
                          <a:gd name="connsiteX225" fmla="*/ 1528482 w 2661966"/>
                          <a:gd name="connsiteY225" fmla="*/ 708364 h 3370881"/>
                          <a:gd name="connsiteX226" fmla="*/ 1537447 w 2661966"/>
                          <a:gd name="connsiteY226" fmla="*/ 721811 h 3370881"/>
                          <a:gd name="connsiteX227" fmla="*/ 1568823 w 2661966"/>
                          <a:gd name="connsiteY227" fmla="*/ 712846 h 3370881"/>
                          <a:gd name="connsiteX228" fmla="*/ 1600200 w 2661966"/>
                          <a:gd name="connsiteY228" fmla="*/ 712846 h 3370881"/>
                          <a:gd name="connsiteX229" fmla="*/ 1631576 w 2661966"/>
                          <a:gd name="connsiteY229" fmla="*/ 690434 h 3370881"/>
                          <a:gd name="connsiteX230" fmla="*/ 1645023 w 2661966"/>
                          <a:gd name="connsiteY230" fmla="*/ 676987 h 3370881"/>
                          <a:gd name="connsiteX231" fmla="*/ 1685365 w 2661966"/>
                          <a:gd name="connsiteY231" fmla="*/ 645611 h 3370881"/>
                          <a:gd name="connsiteX232" fmla="*/ 1716741 w 2661966"/>
                          <a:gd name="connsiteY232" fmla="*/ 614234 h 3370881"/>
                          <a:gd name="connsiteX233" fmla="*/ 1748118 w 2661966"/>
                          <a:gd name="connsiteY233" fmla="*/ 596305 h 3370881"/>
                          <a:gd name="connsiteX234" fmla="*/ 1761565 w 2661966"/>
                          <a:gd name="connsiteY234" fmla="*/ 591823 h 3370881"/>
                          <a:gd name="connsiteX235" fmla="*/ 1779494 w 2661966"/>
                          <a:gd name="connsiteY235" fmla="*/ 582858 h 3370881"/>
                          <a:gd name="connsiteX236" fmla="*/ 1815353 w 2661966"/>
                          <a:gd name="connsiteY236" fmla="*/ 573893 h 3370881"/>
                          <a:gd name="connsiteX237" fmla="*/ 2030506 w 2661966"/>
                          <a:gd name="connsiteY237" fmla="*/ 578376 h 3370881"/>
                          <a:gd name="connsiteX238" fmla="*/ 2017059 w 2661966"/>
                          <a:gd name="connsiteY238" fmla="*/ 600787 h 3370881"/>
                          <a:gd name="connsiteX239" fmla="*/ 1981200 w 2661966"/>
                          <a:gd name="connsiteY239" fmla="*/ 636646 h 3370881"/>
                          <a:gd name="connsiteX240" fmla="*/ 1967753 w 2661966"/>
                          <a:gd name="connsiteY240" fmla="*/ 650093 h 3370881"/>
                          <a:gd name="connsiteX241" fmla="*/ 1936376 w 2661966"/>
                          <a:gd name="connsiteY241" fmla="*/ 690434 h 3370881"/>
                          <a:gd name="connsiteX242" fmla="*/ 1905000 w 2661966"/>
                          <a:gd name="connsiteY242" fmla="*/ 717329 h 3370881"/>
                          <a:gd name="connsiteX243" fmla="*/ 1860176 w 2661966"/>
                          <a:gd name="connsiteY243" fmla="*/ 735258 h 3370881"/>
                          <a:gd name="connsiteX244" fmla="*/ 1788459 w 2661966"/>
                          <a:gd name="connsiteY244" fmla="*/ 744223 h 3370881"/>
                          <a:gd name="connsiteX245" fmla="*/ 1846729 w 2661966"/>
                          <a:gd name="connsiteY245" fmla="*/ 802493 h 3370881"/>
                          <a:gd name="connsiteX246" fmla="*/ 1913965 w 2661966"/>
                          <a:gd name="connsiteY246" fmla="*/ 829387 h 3370881"/>
                          <a:gd name="connsiteX247" fmla="*/ 1922929 w 2661966"/>
                          <a:gd name="connsiteY247" fmla="*/ 842834 h 3370881"/>
                          <a:gd name="connsiteX248" fmla="*/ 1967753 w 2661966"/>
                          <a:gd name="connsiteY248" fmla="*/ 883176 h 3370881"/>
                          <a:gd name="connsiteX249" fmla="*/ 1981200 w 2661966"/>
                          <a:gd name="connsiteY249" fmla="*/ 896623 h 3370881"/>
                          <a:gd name="connsiteX250" fmla="*/ 1994647 w 2661966"/>
                          <a:gd name="connsiteY250" fmla="*/ 905587 h 3370881"/>
                          <a:gd name="connsiteX251" fmla="*/ 2021541 w 2661966"/>
                          <a:gd name="connsiteY251" fmla="*/ 927999 h 3370881"/>
                          <a:gd name="connsiteX252" fmla="*/ 2030506 w 2661966"/>
                          <a:gd name="connsiteY252" fmla="*/ 941446 h 3370881"/>
                          <a:gd name="connsiteX253" fmla="*/ 2057400 w 2661966"/>
                          <a:gd name="connsiteY253" fmla="*/ 968340 h 3370881"/>
                          <a:gd name="connsiteX254" fmla="*/ 2088776 w 2661966"/>
                          <a:gd name="connsiteY254" fmla="*/ 1013164 h 3370881"/>
                          <a:gd name="connsiteX255" fmla="*/ 2115670 w 2661966"/>
                          <a:gd name="connsiteY255" fmla="*/ 1057987 h 3370881"/>
                          <a:gd name="connsiteX256" fmla="*/ 2120153 w 2661966"/>
                          <a:gd name="connsiteY256" fmla="*/ 1089364 h 3370881"/>
                          <a:gd name="connsiteX257" fmla="*/ 2138082 w 2661966"/>
                          <a:gd name="connsiteY257" fmla="*/ 1143152 h 3370881"/>
                          <a:gd name="connsiteX258" fmla="*/ 2147047 w 2661966"/>
                          <a:gd name="connsiteY258" fmla="*/ 1196940 h 3370881"/>
                          <a:gd name="connsiteX259" fmla="*/ 2151529 w 2661966"/>
                          <a:gd name="connsiteY259" fmla="*/ 1210387 h 3370881"/>
                          <a:gd name="connsiteX260" fmla="*/ 2156012 w 2661966"/>
                          <a:gd name="connsiteY260" fmla="*/ 1228317 h 3370881"/>
                          <a:gd name="connsiteX261" fmla="*/ 2173941 w 2661966"/>
                          <a:gd name="connsiteY261" fmla="*/ 1295552 h 3370881"/>
                          <a:gd name="connsiteX262" fmla="*/ 2182906 w 2661966"/>
                          <a:gd name="connsiteY262" fmla="*/ 1313481 h 3370881"/>
                          <a:gd name="connsiteX263" fmla="*/ 2187388 w 2661966"/>
                          <a:gd name="connsiteY263" fmla="*/ 1331411 h 3370881"/>
                          <a:gd name="connsiteX264" fmla="*/ 2214282 w 2661966"/>
                          <a:gd name="connsiteY264" fmla="*/ 1385199 h 3370881"/>
                          <a:gd name="connsiteX265" fmla="*/ 2218765 w 2661966"/>
                          <a:gd name="connsiteY265" fmla="*/ 1403129 h 3370881"/>
                          <a:gd name="connsiteX266" fmla="*/ 2223247 w 2661966"/>
                          <a:gd name="connsiteY266" fmla="*/ 1430023 h 3370881"/>
                          <a:gd name="connsiteX267" fmla="*/ 2236694 w 2661966"/>
                          <a:gd name="connsiteY267" fmla="*/ 1456917 h 3370881"/>
                          <a:gd name="connsiteX268" fmla="*/ 2249794 w 2661966"/>
                          <a:gd name="connsiteY268" fmla="*/ 1524624 h 3370881"/>
                          <a:gd name="connsiteX269" fmla="*/ 2241176 w 2661966"/>
                          <a:gd name="connsiteY269" fmla="*/ 1577940 h 3370881"/>
                          <a:gd name="connsiteX270" fmla="*/ 2245659 w 2661966"/>
                          <a:gd name="connsiteY270" fmla="*/ 1595870 h 3370881"/>
                          <a:gd name="connsiteX271" fmla="*/ 2249634 w 2661966"/>
                          <a:gd name="connsiteY271" fmla="*/ 1685855 h 3370881"/>
                          <a:gd name="connsiteX272" fmla="*/ 2227729 w 2661966"/>
                          <a:gd name="connsiteY272" fmla="*/ 1716893 h 3370881"/>
                          <a:gd name="connsiteX273" fmla="*/ 2240500 w 2661966"/>
                          <a:gd name="connsiteY273" fmla="*/ 1674269 h 3370881"/>
                          <a:gd name="connsiteX274" fmla="*/ 2235341 w 2661966"/>
                          <a:gd name="connsiteY274" fmla="*/ 1788611 h 3370881"/>
                          <a:gd name="connsiteX275" fmla="*/ 2230689 w 2661966"/>
                          <a:gd name="connsiteY275" fmla="*/ 1823963 h 3370881"/>
                          <a:gd name="connsiteX276" fmla="*/ 2226207 w 2661966"/>
                          <a:gd name="connsiteY276" fmla="*/ 1824470 h 3370881"/>
                          <a:gd name="connsiteX277" fmla="*/ 2208278 w 2661966"/>
                          <a:gd name="connsiteY277" fmla="*/ 1869293 h 3370881"/>
                          <a:gd name="connsiteX278" fmla="*/ 2195168 w 2661966"/>
                          <a:gd name="connsiteY278" fmla="*/ 1882740 h 3370881"/>
                          <a:gd name="connsiteX279" fmla="*/ 2203458 w 2661966"/>
                          <a:gd name="connsiteY279" fmla="*/ 1918938 h 3370881"/>
                          <a:gd name="connsiteX280" fmla="*/ 2204134 w 2661966"/>
                          <a:gd name="connsiteY280" fmla="*/ 1949806 h 3370881"/>
                          <a:gd name="connsiteX281" fmla="*/ 2226545 w 2661966"/>
                          <a:gd name="connsiteY281" fmla="*/ 1954627 h 3370881"/>
                          <a:gd name="connsiteX282" fmla="*/ 2241176 w 2661966"/>
                          <a:gd name="connsiteY282" fmla="*/ 2012729 h 3370881"/>
                          <a:gd name="connsiteX283" fmla="*/ 2263588 w 2661966"/>
                          <a:gd name="connsiteY283" fmla="*/ 2057552 h 3370881"/>
                          <a:gd name="connsiteX284" fmla="*/ 2286000 w 2661966"/>
                          <a:gd name="connsiteY284" fmla="*/ 2084446 h 3370881"/>
                          <a:gd name="connsiteX285" fmla="*/ 2299447 w 2661966"/>
                          <a:gd name="connsiteY285" fmla="*/ 2124787 h 3370881"/>
                          <a:gd name="connsiteX286" fmla="*/ 2321859 w 2661966"/>
                          <a:gd name="connsiteY286" fmla="*/ 2151681 h 3370881"/>
                          <a:gd name="connsiteX287" fmla="*/ 2344270 w 2661966"/>
                          <a:gd name="connsiteY287" fmla="*/ 2205470 h 3370881"/>
                          <a:gd name="connsiteX288" fmla="*/ 2348753 w 2661966"/>
                          <a:gd name="connsiteY288" fmla="*/ 2223399 h 3370881"/>
                          <a:gd name="connsiteX289" fmla="*/ 2366682 w 2661966"/>
                          <a:gd name="connsiteY289" fmla="*/ 2263740 h 3370881"/>
                          <a:gd name="connsiteX290" fmla="*/ 2375647 w 2661966"/>
                          <a:gd name="connsiteY290" fmla="*/ 2286152 h 3370881"/>
                          <a:gd name="connsiteX291" fmla="*/ 2380129 w 2661966"/>
                          <a:gd name="connsiteY291" fmla="*/ 2308564 h 3370881"/>
                          <a:gd name="connsiteX292" fmla="*/ 2389094 w 2661966"/>
                          <a:gd name="connsiteY292" fmla="*/ 2335458 h 3370881"/>
                          <a:gd name="connsiteX293" fmla="*/ 2393576 w 2661966"/>
                          <a:gd name="connsiteY293" fmla="*/ 2380281 h 3370881"/>
                          <a:gd name="connsiteX294" fmla="*/ 2398059 w 2661966"/>
                          <a:gd name="connsiteY294" fmla="*/ 2393729 h 3370881"/>
                          <a:gd name="connsiteX295" fmla="*/ 2419794 w 2661966"/>
                          <a:gd name="connsiteY295" fmla="*/ 2447517 h 3370881"/>
                          <a:gd name="connsiteX296" fmla="*/ 2427343 w 2661966"/>
                          <a:gd name="connsiteY296" fmla="*/ 2564058 h 3370881"/>
                          <a:gd name="connsiteX297" fmla="*/ 2389094 w 2661966"/>
                          <a:gd name="connsiteY297" fmla="*/ 2837481 h 3370881"/>
                          <a:gd name="connsiteX298" fmla="*/ 2380129 w 2661966"/>
                          <a:gd name="connsiteY298" fmla="*/ 2859893 h 3370881"/>
                          <a:gd name="connsiteX299" fmla="*/ 2357718 w 2661966"/>
                          <a:gd name="connsiteY299" fmla="*/ 2913681 h 3370881"/>
                          <a:gd name="connsiteX300" fmla="*/ 2348753 w 2661966"/>
                          <a:gd name="connsiteY300" fmla="*/ 2936093 h 3370881"/>
                          <a:gd name="connsiteX301" fmla="*/ 2339788 w 2661966"/>
                          <a:gd name="connsiteY301" fmla="*/ 2971952 h 3370881"/>
                          <a:gd name="connsiteX302" fmla="*/ 2326341 w 2661966"/>
                          <a:gd name="connsiteY302" fmla="*/ 2994364 h 3370881"/>
                          <a:gd name="connsiteX303" fmla="*/ 2317376 w 2661966"/>
                          <a:gd name="connsiteY303" fmla="*/ 3025740 h 3370881"/>
                          <a:gd name="connsiteX304" fmla="*/ 2303929 w 2661966"/>
                          <a:gd name="connsiteY304" fmla="*/ 3048152 h 3370881"/>
                          <a:gd name="connsiteX305" fmla="*/ 2290482 w 2661966"/>
                          <a:gd name="connsiteY305" fmla="*/ 3079529 h 3370881"/>
                          <a:gd name="connsiteX306" fmla="*/ 2272553 w 2661966"/>
                          <a:gd name="connsiteY306" fmla="*/ 3084011 h 3370881"/>
                          <a:gd name="connsiteX307" fmla="*/ 2259106 w 2661966"/>
                          <a:gd name="connsiteY307" fmla="*/ 3088493 h 3370881"/>
                          <a:gd name="connsiteX308" fmla="*/ 2241176 w 2661966"/>
                          <a:gd name="connsiteY308" fmla="*/ 3092976 h 3370881"/>
                          <a:gd name="connsiteX309" fmla="*/ 2209800 w 2661966"/>
                          <a:gd name="connsiteY309" fmla="*/ 3101940 h 3370881"/>
                          <a:gd name="connsiteX310" fmla="*/ 2205318 w 2661966"/>
                          <a:gd name="connsiteY310" fmla="*/ 3039187 h 3370881"/>
                          <a:gd name="connsiteX311" fmla="*/ 2218765 w 2661966"/>
                          <a:gd name="connsiteY311" fmla="*/ 3021258 h 3370881"/>
                          <a:gd name="connsiteX312" fmla="*/ 2245659 w 2661966"/>
                          <a:gd name="connsiteY312" fmla="*/ 2971952 h 3370881"/>
                          <a:gd name="connsiteX313" fmla="*/ 2268070 w 2661966"/>
                          <a:gd name="connsiteY313" fmla="*/ 2945058 h 3370881"/>
                          <a:gd name="connsiteX314" fmla="*/ 2298550 w 2661966"/>
                          <a:gd name="connsiteY314" fmla="*/ 2568540 h 3370881"/>
                          <a:gd name="connsiteX315" fmla="*/ 2284986 w 2661966"/>
                          <a:gd name="connsiteY315" fmla="*/ 2532681 h 3370881"/>
                          <a:gd name="connsiteX316" fmla="*/ 2293273 w 2661966"/>
                          <a:gd name="connsiteY316" fmla="*/ 2496653 h 3370881"/>
                          <a:gd name="connsiteX317" fmla="*/ 2278152 w 2661966"/>
                          <a:gd name="connsiteY317" fmla="*/ 2475178 h 3370881"/>
                          <a:gd name="connsiteX318" fmla="*/ 2245659 w 2661966"/>
                          <a:gd name="connsiteY318" fmla="*/ 2389247 h 3370881"/>
                          <a:gd name="connsiteX319" fmla="*/ 2195507 w 2661966"/>
                          <a:gd name="connsiteY319" fmla="*/ 2241328 h 3370881"/>
                          <a:gd name="connsiteX320" fmla="*/ 2083786 w 2661966"/>
                          <a:gd name="connsiteY320" fmla="*/ 2040300 h 3370881"/>
                          <a:gd name="connsiteX321" fmla="*/ 2048773 w 2661966"/>
                          <a:gd name="connsiteY321" fmla="*/ 2017971 h 3370881"/>
                          <a:gd name="connsiteX322" fmla="*/ 2074314 w 2661966"/>
                          <a:gd name="connsiteY322" fmla="*/ 2011967 h 3370881"/>
                          <a:gd name="connsiteX323" fmla="*/ 2034988 w 2661966"/>
                          <a:gd name="connsiteY323" fmla="*/ 2003764 h 3370881"/>
                          <a:gd name="connsiteX324" fmla="*/ 2026023 w 2661966"/>
                          <a:gd name="connsiteY324" fmla="*/ 2026176 h 3370881"/>
                          <a:gd name="connsiteX325" fmla="*/ 2021541 w 2661966"/>
                          <a:gd name="connsiteY325" fmla="*/ 2039623 h 3370881"/>
                          <a:gd name="connsiteX326" fmla="*/ 1999129 w 2661966"/>
                          <a:gd name="connsiteY326" fmla="*/ 2053070 h 3370881"/>
                          <a:gd name="connsiteX327" fmla="*/ 1990165 w 2661966"/>
                          <a:gd name="connsiteY327" fmla="*/ 2070999 h 3370881"/>
                          <a:gd name="connsiteX328" fmla="*/ 1967753 w 2661966"/>
                          <a:gd name="connsiteY328" fmla="*/ 2106858 h 3370881"/>
                          <a:gd name="connsiteX329" fmla="*/ 1981200 w 2661966"/>
                          <a:gd name="connsiteY329" fmla="*/ 2223399 h 3370881"/>
                          <a:gd name="connsiteX330" fmla="*/ 1994647 w 2661966"/>
                          <a:gd name="connsiteY330" fmla="*/ 2254776 h 3370881"/>
                          <a:gd name="connsiteX331" fmla="*/ 2003612 w 2661966"/>
                          <a:gd name="connsiteY331" fmla="*/ 2272705 h 3370881"/>
                          <a:gd name="connsiteX332" fmla="*/ 2026023 w 2661966"/>
                          <a:gd name="connsiteY332" fmla="*/ 2304081 h 3370881"/>
                          <a:gd name="connsiteX333" fmla="*/ 2043953 w 2661966"/>
                          <a:gd name="connsiteY333" fmla="*/ 2348905 h 3370881"/>
                          <a:gd name="connsiteX334" fmla="*/ 2061882 w 2661966"/>
                          <a:gd name="connsiteY334" fmla="*/ 2371317 h 3370881"/>
                          <a:gd name="connsiteX335" fmla="*/ 2088776 w 2661966"/>
                          <a:gd name="connsiteY335" fmla="*/ 2434070 h 3370881"/>
                          <a:gd name="connsiteX336" fmla="*/ 2102223 w 2661966"/>
                          <a:gd name="connsiteY336" fmla="*/ 2465446 h 3370881"/>
                          <a:gd name="connsiteX337" fmla="*/ 2106706 w 2661966"/>
                          <a:gd name="connsiteY337" fmla="*/ 2496823 h 3370881"/>
                          <a:gd name="connsiteX338" fmla="*/ 2124635 w 2661966"/>
                          <a:gd name="connsiteY338" fmla="*/ 2559576 h 3370881"/>
                          <a:gd name="connsiteX339" fmla="*/ 2138082 w 2661966"/>
                          <a:gd name="connsiteY339" fmla="*/ 2649223 h 3370881"/>
                          <a:gd name="connsiteX340" fmla="*/ 2147047 w 2661966"/>
                          <a:gd name="connsiteY340" fmla="*/ 2685081 h 3370881"/>
                          <a:gd name="connsiteX341" fmla="*/ 2151529 w 2661966"/>
                          <a:gd name="connsiteY341" fmla="*/ 2716458 h 3370881"/>
                          <a:gd name="connsiteX342" fmla="*/ 2160494 w 2661966"/>
                          <a:gd name="connsiteY342" fmla="*/ 2770246 h 3370881"/>
                          <a:gd name="connsiteX343" fmla="*/ 2156012 w 2661966"/>
                          <a:gd name="connsiteY343" fmla="*/ 2962987 h 3370881"/>
                          <a:gd name="connsiteX344" fmla="*/ 2138082 w 2661966"/>
                          <a:gd name="connsiteY344" fmla="*/ 3043670 h 3370881"/>
                          <a:gd name="connsiteX345" fmla="*/ 2133600 w 2661966"/>
                          <a:gd name="connsiteY345" fmla="*/ 3061599 h 3370881"/>
                          <a:gd name="connsiteX346" fmla="*/ 2120153 w 2661966"/>
                          <a:gd name="connsiteY346" fmla="*/ 3079529 h 3370881"/>
                          <a:gd name="connsiteX347" fmla="*/ 2111188 w 2661966"/>
                          <a:gd name="connsiteY347" fmla="*/ 3106423 h 3370881"/>
                          <a:gd name="connsiteX348" fmla="*/ 2088776 w 2661966"/>
                          <a:gd name="connsiteY348" fmla="*/ 3137799 h 3370881"/>
                          <a:gd name="connsiteX349" fmla="*/ 2075329 w 2661966"/>
                          <a:gd name="connsiteY349" fmla="*/ 3164693 h 3370881"/>
                          <a:gd name="connsiteX350" fmla="*/ 2061882 w 2661966"/>
                          <a:gd name="connsiteY350" fmla="*/ 3169176 h 3370881"/>
                          <a:gd name="connsiteX351" fmla="*/ 2021541 w 2661966"/>
                          <a:gd name="connsiteY351" fmla="*/ 3164693 h 3370881"/>
                          <a:gd name="connsiteX352" fmla="*/ 2012576 w 2661966"/>
                          <a:gd name="connsiteY352" fmla="*/ 3119870 h 3370881"/>
                          <a:gd name="connsiteX353" fmla="*/ 2048435 w 2661966"/>
                          <a:gd name="connsiteY353" fmla="*/ 3021258 h 3370881"/>
                          <a:gd name="connsiteX354" fmla="*/ 2048435 w 2661966"/>
                          <a:gd name="connsiteY354" fmla="*/ 3021258 h 3370881"/>
                          <a:gd name="connsiteX355" fmla="*/ 2061882 w 2661966"/>
                          <a:gd name="connsiteY355" fmla="*/ 2967470 h 3370881"/>
                          <a:gd name="connsiteX356" fmla="*/ 2070847 w 2661966"/>
                          <a:gd name="connsiteY356" fmla="*/ 2882305 h 3370881"/>
                          <a:gd name="connsiteX357" fmla="*/ 2066365 w 2661966"/>
                          <a:gd name="connsiteY357" fmla="*/ 2725423 h 3370881"/>
                          <a:gd name="connsiteX358" fmla="*/ 2043953 w 2661966"/>
                          <a:gd name="connsiteY358" fmla="*/ 2649223 h 3370881"/>
                          <a:gd name="connsiteX359" fmla="*/ 2030506 w 2661966"/>
                          <a:gd name="connsiteY359" fmla="*/ 2622329 h 3370881"/>
                          <a:gd name="connsiteX360" fmla="*/ 2017059 w 2661966"/>
                          <a:gd name="connsiteY360" fmla="*/ 2581987 h 3370881"/>
                          <a:gd name="connsiteX361" fmla="*/ 1981200 w 2661966"/>
                          <a:gd name="connsiteY361" fmla="*/ 2514752 h 3370881"/>
                          <a:gd name="connsiteX362" fmla="*/ 1972235 w 2661966"/>
                          <a:gd name="connsiteY362" fmla="*/ 2501305 h 3370881"/>
                          <a:gd name="connsiteX363" fmla="*/ 1958788 w 2661966"/>
                          <a:gd name="connsiteY363" fmla="*/ 2478893 h 3370881"/>
                          <a:gd name="connsiteX364" fmla="*/ 1905000 w 2661966"/>
                          <a:gd name="connsiteY364" fmla="*/ 2398211 h 3370881"/>
                          <a:gd name="connsiteX365" fmla="*/ 1882588 w 2661966"/>
                          <a:gd name="connsiteY365" fmla="*/ 2357870 h 3370881"/>
                          <a:gd name="connsiteX366" fmla="*/ 1869141 w 2661966"/>
                          <a:gd name="connsiteY366" fmla="*/ 2339940 h 3370881"/>
                          <a:gd name="connsiteX367" fmla="*/ 1806388 w 2661966"/>
                          <a:gd name="connsiteY367" fmla="*/ 2313046 h 3370881"/>
                          <a:gd name="connsiteX368" fmla="*/ 1779494 w 2661966"/>
                          <a:gd name="connsiteY368" fmla="*/ 2304081 h 3370881"/>
                          <a:gd name="connsiteX369" fmla="*/ 1752600 w 2661966"/>
                          <a:gd name="connsiteY369" fmla="*/ 2299599 h 3370881"/>
                          <a:gd name="connsiteX370" fmla="*/ 1680882 w 2661966"/>
                          <a:gd name="connsiteY370" fmla="*/ 2277187 h 3370881"/>
                          <a:gd name="connsiteX371" fmla="*/ 1719025 w 2661966"/>
                          <a:gd name="connsiteY371" fmla="*/ 2281331 h 3370881"/>
                          <a:gd name="connsiteX372" fmla="*/ 1756997 w 2661966"/>
                          <a:gd name="connsiteY372" fmla="*/ 2289450 h 3370881"/>
                          <a:gd name="connsiteX373" fmla="*/ 1656440 w 2661966"/>
                          <a:gd name="connsiteY373" fmla="*/ 2298583 h 3370881"/>
                          <a:gd name="connsiteX374" fmla="*/ 1537447 w 2661966"/>
                          <a:gd name="connsiteY374" fmla="*/ 2329960 h 3370881"/>
                          <a:gd name="connsiteX375" fmla="*/ 1571993 w 2661966"/>
                          <a:gd name="connsiteY375" fmla="*/ 2317957 h 3370881"/>
                          <a:gd name="connsiteX376" fmla="*/ 1509707 w 2661966"/>
                          <a:gd name="connsiteY376" fmla="*/ 2338926 h 3370881"/>
                          <a:gd name="connsiteX377" fmla="*/ 1500444 w 2661966"/>
                          <a:gd name="connsiteY377" fmla="*/ 2355271 h 3370881"/>
                          <a:gd name="connsiteX378" fmla="*/ 1402678 w 2661966"/>
                          <a:gd name="connsiteY378" fmla="*/ 2339641 h 3370881"/>
                          <a:gd name="connsiteX379" fmla="*/ 1322892 w 2661966"/>
                          <a:gd name="connsiteY379" fmla="*/ 2336952 h 3370881"/>
                          <a:gd name="connsiteX380" fmla="*/ 1199384 w 2661966"/>
                          <a:gd name="connsiteY380" fmla="*/ 2307041 h 3370881"/>
                          <a:gd name="connsiteX381" fmla="*/ 1066800 w 2661966"/>
                          <a:gd name="connsiteY381" fmla="*/ 2272705 h 3370881"/>
                          <a:gd name="connsiteX382" fmla="*/ 1030941 w 2661966"/>
                          <a:gd name="connsiteY382" fmla="*/ 2263740 h 3370881"/>
                          <a:gd name="connsiteX383" fmla="*/ 986118 w 2661966"/>
                          <a:gd name="connsiteY383" fmla="*/ 2241329 h 3370881"/>
                          <a:gd name="connsiteX384" fmla="*/ 968188 w 2661966"/>
                          <a:gd name="connsiteY384" fmla="*/ 2232364 h 3370881"/>
                          <a:gd name="connsiteX385" fmla="*/ 936812 w 2661966"/>
                          <a:gd name="connsiteY385" fmla="*/ 2214434 h 3370881"/>
                          <a:gd name="connsiteX386" fmla="*/ 905435 w 2661966"/>
                          <a:gd name="connsiteY386" fmla="*/ 2196505 h 3370881"/>
                          <a:gd name="connsiteX387" fmla="*/ 869576 w 2661966"/>
                          <a:gd name="connsiteY387" fmla="*/ 2209952 h 3370881"/>
                          <a:gd name="connsiteX388" fmla="*/ 856129 w 2661966"/>
                          <a:gd name="connsiteY388" fmla="*/ 2227881 h 3370881"/>
                          <a:gd name="connsiteX389" fmla="*/ 815788 w 2661966"/>
                          <a:gd name="connsiteY389" fmla="*/ 2268223 h 3370881"/>
                          <a:gd name="connsiteX390" fmla="*/ 788894 w 2661966"/>
                          <a:gd name="connsiteY390" fmla="*/ 2290634 h 3370881"/>
                          <a:gd name="connsiteX391" fmla="*/ 762000 w 2661966"/>
                          <a:gd name="connsiteY391" fmla="*/ 2313046 h 3370881"/>
                          <a:gd name="connsiteX392" fmla="*/ 753035 w 2661966"/>
                          <a:gd name="connsiteY392" fmla="*/ 2326493 h 3370881"/>
                          <a:gd name="connsiteX393" fmla="*/ 735106 w 2661966"/>
                          <a:gd name="connsiteY393" fmla="*/ 2339940 h 3370881"/>
                          <a:gd name="connsiteX394" fmla="*/ 712694 w 2661966"/>
                          <a:gd name="connsiteY394" fmla="*/ 2362352 h 3370881"/>
                          <a:gd name="connsiteX395" fmla="*/ 694765 w 2661966"/>
                          <a:gd name="connsiteY395" fmla="*/ 2375799 h 3370881"/>
                          <a:gd name="connsiteX396" fmla="*/ 681318 w 2661966"/>
                          <a:gd name="connsiteY396" fmla="*/ 2393729 h 3370881"/>
                          <a:gd name="connsiteX397" fmla="*/ 667870 w 2661966"/>
                          <a:gd name="connsiteY397" fmla="*/ 2402693 h 3370881"/>
                          <a:gd name="connsiteX398" fmla="*/ 623047 w 2661966"/>
                          <a:gd name="connsiteY398" fmla="*/ 2443034 h 3370881"/>
                          <a:gd name="connsiteX399" fmla="*/ 600635 w 2661966"/>
                          <a:gd name="connsiteY399" fmla="*/ 2474411 h 3370881"/>
                          <a:gd name="connsiteX400" fmla="*/ 587188 w 2661966"/>
                          <a:gd name="connsiteY400" fmla="*/ 2514752 h 3370881"/>
                          <a:gd name="connsiteX401" fmla="*/ 582706 w 2661966"/>
                          <a:gd name="connsiteY401" fmla="*/ 2546129 h 3370881"/>
                          <a:gd name="connsiteX402" fmla="*/ 596153 w 2661966"/>
                          <a:gd name="connsiteY402" fmla="*/ 2635776 h 3370881"/>
                          <a:gd name="connsiteX403" fmla="*/ 600635 w 2661966"/>
                          <a:gd name="connsiteY403" fmla="*/ 2653705 h 3370881"/>
                          <a:gd name="connsiteX404" fmla="*/ 609600 w 2661966"/>
                          <a:gd name="connsiteY404" fmla="*/ 2671634 h 3370881"/>
                          <a:gd name="connsiteX405" fmla="*/ 614082 w 2661966"/>
                          <a:gd name="connsiteY405" fmla="*/ 2689564 h 3370881"/>
                          <a:gd name="connsiteX406" fmla="*/ 623047 w 2661966"/>
                          <a:gd name="connsiteY406" fmla="*/ 2711976 h 3370881"/>
                          <a:gd name="connsiteX407" fmla="*/ 627529 w 2661966"/>
                          <a:gd name="connsiteY407" fmla="*/ 2734387 h 3370881"/>
                          <a:gd name="connsiteX408" fmla="*/ 640976 w 2661966"/>
                          <a:gd name="connsiteY408" fmla="*/ 2765764 h 3370881"/>
                          <a:gd name="connsiteX409" fmla="*/ 645459 w 2661966"/>
                          <a:gd name="connsiteY409" fmla="*/ 2779211 h 3370881"/>
                          <a:gd name="connsiteX410" fmla="*/ 658906 w 2661966"/>
                          <a:gd name="connsiteY410" fmla="*/ 2801623 h 3370881"/>
                          <a:gd name="connsiteX411" fmla="*/ 676835 w 2661966"/>
                          <a:gd name="connsiteY411" fmla="*/ 2864376 h 3370881"/>
                          <a:gd name="connsiteX412" fmla="*/ 690282 w 2661966"/>
                          <a:gd name="connsiteY412" fmla="*/ 2895752 h 3370881"/>
                          <a:gd name="connsiteX413" fmla="*/ 699247 w 2661966"/>
                          <a:gd name="connsiteY413" fmla="*/ 2940576 h 3370881"/>
                          <a:gd name="connsiteX414" fmla="*/ 703729 w 2661966"/>
                          <a:gd name="connsiteY414" fmla="*/ 2967470 h 3370881"/>
                          <a:gd name="connsiteX415" fmla="*/ 717176 w 2661966"/>
                          <a:gd name="connsiteY415" fmla="*/ 2994364 h 3370881"/>
                          <a:gd name="connsiteX416" fmla="*/ 735106 w 2661966"/>
                          <a:gd name="connsiteY416" fmla="*/ 3052634 h 3370881"/>
                          <a:gd name="connsiteX417" fmla="*/ 739588 w 2661966"/>
                          <a:gd name="connsiteY417" fmla="*/ 3079529 h 3370881"/>
                          <a:gd name="connsiteX418" fmla="*/ 762000 w 2661966"/>
                          <a:gd name="connsiteY418" fmla="*/ 3142281 h 3370881"/>
                          <a:gd name="connsiteX419" fmla="*/ 766482 w 2661966"/>
                          <a:gd name="connsiteY419" fmla="*/ 3231929 h 3370881"/>
                          <a:gd name="connsiteX420" fmla="*/ 770965 w 2661966"/>
                          <a:gd name="connsiteY420" fmla="*/ 3254340 h 3370881"/>
                          <a:gd name="connsiteX421" fmla="*/ 775447 w 2661966"/>
                          <a:gd name="connsiteY421" fmla="*/ 3285717 h 3370881"/>
                          <a:gd name="connsiteX422" fmla="*/ 748553 w 2661966"/>
                          <a:gd name="connsiteY422" fmla="*/ 3335023 h 3370881"/>
                          <a:gd name="connsiteX423" fmla="*/ 721659 w 2661966"/>
                          <a:gd name="connsiteY423" fmla="*/ 3343987 h 3370881"/>
                          <a:gd name="connsiteX424" fmla="*/ 708212 w 2661966"/>
                          <a:gd name="connsiteY424" fmla="*/ 3348470 h 3370881"/>
                          <a:gd name="connsiteX425" fmla="*/ 623047 w 2661966"/>
                          <a:gd name="connsiteY425" fmla="*/ 3330540 h 3370881"/>
                          <a:gd name="connsiteX426" fmla="*/ 609600 w 2661966"/>
                          <a:gd name="connsiteY426" fmla="*/ 3308129 h 3370881"/>
                          <a:gd name="connsiteX427" fmla="*/ 591670 w 2661966"/>
                          <a:gd name="connsiteY427" fmla="*/ 3267787 h 3370881"/>
                          <a:gd name="connsiteX428" fmla="*/ 560294 w 2661966"/>
                          <a:gd name="connsiteY428" fmla="*/ 3209517 h 3370881"/>
                          <a:gd name="connsiteX429" fmla="*/ 551329 w 2661966"/>
                          <a:gd name="connsiteY429" fmla="*/ 3196070 h 3370881"/>
                          <a:gd name="connsiteX430" fmla="*/ 528918 w 2661966"/>
                          <a:gd name="connsiteY430" fmla="*/ 3173658 h 3370881"/>
                          <a:gd name="connsiteX431" fmla="*/ 519953 w 2661966"/>
                          <a:gd name="connsiteY431" fmla="*/ 3128834 h 3370881"/>
                          <a:gd name="connsiteX432" fmla="*/ 524435 w 2661966"/>
                          <a:gd name="connsiteY432" fmla="*/ 3101940 h 3370881"/>
                          <a:gd name="connsiteX433" fmla="*/ 528918 w 2661966"/>
                          <a:gd name="connsiteY433" fmla="*/ 3088493 h 3370881"/>
                          <a:gd name="connsiteX434" fmla="*/ 542365 w 2661966"/>
                          <a:gd name="connsiteY434" fmla="*/ 3052634 h 3370881"/>
                          <a:gd name="connsiteX435" fmla="*/ 484094 w 2661966"/>
                          <a:gd name="connsiteY435" fmla="*/ 2886787 h 3370881"/>
                          <a:gd name="connsiteX436" fmla="*/ 443753 w 2661966"/>
                          <a:gd name="connsiteY436" fmla="*/ 2779211 h 3370881"/>
                          <a:gd name="connsiteX437" fmla="*/ 439270 w 2661966"/>
                          <a:gd name="connsiteY437" fmla="*/ 2752317 h 3370881"/>
                          <a:gd name="connsiteX438" fmla="*/ 430306 w 2661966"/>
                          <a:gd name="connsiteY438" fmla="*/ 2716458 h 3370881"/>
                          <a:gd name="connsiteX439" fmla="*/ 425823 w 2661966"/>
                          <a:gd name="connsiteY439" fmla="*/ 2680599 h 3370881"/>
                          <a:gd name="connsiteX440" fmla="*/ 398929 w 2661966"/>
                          <a:gd name="connsiteY440" fmla="*/ 2599917 h 3370881"/>
                          <a:gd name="connsiteX441" fmla="*/ 385482 w 2661966"/>
                          <a:gd name="connsiteY441" fmla="*/ 2568540 h 3370881"/>
                          <a:gd name="connsiteX442" fmla="*/ 381000 w 2661966"/>
                          <a:gd name="connsiteY442" fmla="*/ 2550611 h 3370881"/>
                          <a:gd name="connsiteX443" fmla="*/ 372035 w 2661966"/>
                          <a:gd name="connsiteY443" fmla="*/ 2483376 h 3370881"/>
                          <a:gd name="connsiteX444" fmla="*/ 367553 w 2661966"/>
                          <a:gd name="connsiteY444" fmla="*/ 2469929 h 3370881"/>
                          <a:gd name="connsiteX445" fmla="*/ 407894 w 2661966"/>
                          <a:gd name="connsiteY445" fmla="*/ 2451999 h 3370881"/>
                          <a:gd name="connsiteX446" fmla="*/ 515470 w 2661966"/>
                          <a:gd name="connsiteY446" fmla="*/ 2407176 h 3370881"/>
                          <a:gd name="connsiteX447" fmla="*/ 578223 w 2661966"/>
                          <a:gd name="connsiteY447" fmla="*/ 2353387 h 3370881"/>
                          <a:gd name="connsiteX448" fmla="*/ 587188 w 2661966"/>
                          <a:gd name="connsiteY448" fmla="*/ 2330976 h 3370881"/>
                          <a:gd name="connsiteX449" fmla="*/ 614082 w 2661966"/>
                          <a:gd name="connsiteY449" fmla="*/ 2254776 h 3370881"/>
                          <a:gd name="connsiteX450" fmla="*/ 649941 w 2661966"/>
                          <a:gd name="connsiteY450" fmla="*/ 2200987 h 3370881"/>
                          <a:gd name="connsiteX451" fmla="*/ 690282 w 2661966"/>
                          <a:gd name="connsiteY451" fmla="*/ 2174093 h 3370881"/>
                          <a:gd name="connsiteX452" fmla="*/ 703729 w 2661966"/>
                          <a:gd name="connsiteY452" fmla="*/ 2165129 h 3370881"/>
                          <a:gd name="connsiteX453" fmla="*/ 739588 w 2661966"/>
                          <a:gd name="connsiteY453" fmla="*/ 2147199 h 3370881"/>
                          <a:gd name="connsiteX454" fmla="*/ 708212 w 2661966"/>
                          <a:gd name="connsiteY454" fmla="*/ 2187540 h 3370881"/>
                          <a:gd name="connsiteX455" fmla="*/ 654423 w 2661966"/>
                          <a:gd name="connsiteY455" fmla="*/ 2241329 h 3370881"/>
                          <a:gd name="connsiteX456" fmla="*/ 636494 w 2661966"/>
                          <a:gd name="connsiteY456" fmla="*/ 2259258 h 3370881"/>
                          <a:gd name="connsiteX457" fmla="*/ 614082 w 2661966"/>
                          <a:gd name="connsiteY457" fmla="*/ 2286152 h 3370881"/>
                          <a:gd name="connsiteX458" fmla="*/ 592179 w 2661966"/>
                          <a:gd name="connsiteY458" fmla="*/ 2282347 h 3370881"/>
                          <a:gd name="connsiteX459" fmla="*/ 555980 w 2661966"/>
                          <a:gd name="connsiteY459" fmla="*/ 2313892 h 3370881"/>
                          <a:gd name="connsiteX460" fmla="*/ 524435 w 2661966"/>
                          <a:gd name="connsiteY460" fmla="*/ 2348905 h 3370881"/>
                          <a:gd name="connsiteX461" fmla="*/ 502023 w 2661966"/>
                          <a:gd name="connsiteY461" fmla="*/ 2362352 h 3370881"/>
                          <a:gd name="connsiteX462" fmla="*/ 461682 w 2661966"/>
                          <a:gd name="connsiteY462" fmla="*/ 2389246 h 3370881"/>
                          <a:gd name="connsiteX463" fmla="*/ 448235 w 2661966"/>
                          <a:gd name="connsiteY463" fmla="*/ 2398211 h 3370881"/>
                          <a:gd name="connsiteX464" fmla="*/ 430306 w 2661966"/>
                          <a:gd name="connsiteY464" fmla="*/ 2407176 h 3370881"/>
                          <a:gd name="connsiteX465" fmla="*/ 412376 w 2661966"/>
                          <a:gd name="connsiteY465" fmla="*/ 2420623 h 3370881"/>
                          <a:gd name="connsiteX466" fmla="*/ 389965 w 2661966"/>
                          <a:gd name="connsiteY466" fmla="*/ 2429587 h 3370881"/>
                          <a:gd name="connsiteX467" fmla="*/ 372035 w 2661966"/>
                          <a:gd name="connsiteY467" fmla="*/ 2443034 h 3370881"/>
                          <a:gd name="connsiteX468" fmla="*/ 318247 w 2661966"/>
                          <a:gd name="connsiteY468" fmla="*/ 2474411 h 3370881"/>
                          <a:gd name="connsiteX469" fmla="*/ 304800 w 2661966"/>
                          <a:gd name="connsiteY469" fmla="*/ 2492340 h 3370881"/>
                          <a:gd name="connsiteX470" fmla="*/ 282388 w 2661966"/>
                          <a:gd name="connsiteY470" fmla="*/ 2519234 h 3370881"/>
                          <a:gd name="connsiteX471" fmla="*/ 295835 w 2661966"/>
                          <a:gd name="connsiteY471" fmla="*/ 2815070 h 3370881"/>
                          <a:gd name="connsiteX472" fmla="*/ 300318 w 2661966"/>
                          <a:gd name="connsiteY472" fmla="*/ 2837481 h 3370881"/>
                          <a:gd name="connsiteX473" fmla="*/ 304800 w 2661966"/>
                          <a:gd name="connsiteY473" fmla="*/ 2868858 h 3370881"/>
                          <a:gd name="connsiteX474" fmla="*/ 309282 w 2661966"/>
                          <a:gd name="connsiteY474" fmla="*/ 2927129 h 3370881"/>
                          <a:gd name="connsiteX475" fmla="*/ 322729 w 2661966"/>
                          <a:gd name="connsiteY475" fmla="*/ 2985399 h 3370881"/>
                          <a:gd name="connsiteX476" fmla="*/ 327212 w 2661966"/>
                          <a:gd name="connsiteY476" fmla="*/ 3012293 h 3370881"/>
                          <a:gd name="connsiteX477" fmla="*/ 331694 w 2661966"/>
                          <a:gd name="connsiteY477" fmla="*/ 3043670 h 3370881"/>
                          <a:gd name="connsiteX478" fmla="*/ 345141 w 2661966"/>
                          <a:gd name="connsiteY478" fmla="*/ 3070564 h 3370881"/>
                          <a:gd name="connsiteX479" fmla="*/ 367553 w 2661966"/>
                          <a:gd name="connsiteY479" fmla="*/ 3124352 h 3370881"/>
                          <a:gd name="connsiteX480" fmla="*/ 381000 w 2661966"/>
                          <a:gd name="connsiteY480" fmla="*/ 3182623 h 3370881"/>
                          <a:gd name="connsiteX481" fmla="*/ 389965 w 2661966"/>
                          <a:gd name="connsiteY481" fmla="*/ 3196070 h 3370881"/>
                          <a:gd name="connsiteX482" fmla="*/ 394447 w 2661966"/>
                          <a:gd name="connsiteY482" fmla="*/ 3213999 h 3370881"/>
                          <a:gd name="connsiteX483" fmla="*/ 412376 w 2661966"/>
                          <a:gd name="connsiteY483" fmla="*/ 3245376 h 3370881"/>
                          <a:gd name="connsiteX484" fmla="*/ 416859 w 2661966"/>
                          <a:gd name="connsiteY484" fmla="*/ 3258823 h 3370881"/>
                          <a:gd name="connsiteX485" fmla="*/ 425823 w 2661966"/>
                          <a:gd name="connsiteY485" fmla="*/ 3272270 h 3370881"/>
                          <a:gd name="connsiteX486" fmla="*/ 439270 w 2661966"/>
                          <a:gd name="connsiteY486" fmla="*/ 3303646 h 3370881"/>
                          <a:gd name="connsiteX487" fmla="*/ 439270 w 2661966"/>
                          <a:gd name="connsiteY487" fmla="*/ 3352952 h 3370881"/>
                          <a:gd name="connsiteX488" fmla="*/ 430306 w 2661966"/>
                          <a:gd name="connsiteY488" fmla="*/ 3366399 h 3370881"/>
                          <a:gd name="connsiteX489" fmla="*/ 412376 w 2661966"/>
                          <a:gd name="connsiteY489" fmla="*/ 3370881 h 3370881"/>
                          <a:gd name="connsiteX490" fmla="*/ 295835 w 2661966"/>
                          <a:gd name="connsiteY490" fmla="*/ 3357434 h 3370881"/>
                          <a:gd name="connsiteX491" fmla="*/ 264459 w 2661966"/>
                          <a:gd name="connsiteY491" fmla="*/ 3276752 h 3370881"/>
                          <a:gd name="connsiteX492" fmla="*/ 259976 w 2661966"/>
                          <a:gd name="connsiteY492" fmla="*/ 3240893 h 3370881"/>
                          <a:gd name="connsiteX493" fmla="*/ 246529 w 2661966"/>
                          <a:gd name="connsiteY493" fmla="*/ 3178140 h 3370881"/>
                          <a:gd name="connsiteX494" fmla="*/ 237565 w 2661966"/>
                          <a:gd name="connsiteY494" fmla="*/ 3084011 h 3370881"/>
                          <a:gd name="connsiteX495" fmla="*/ 228600 w 2661966"/>
                          <a:gd name="connsiteY495" fmla="*/ 3057117 h 3370881"/>
                          <a:gd name="connsiteX496" fmla="*/ 219635 w 2661966"/>
                          <a:gd name="connsiteY496" fmla="*/ 3021258 h 3370881"/>
                          <a:gd name="connsiteX497" fmla="*/ 206188 w 2661966"/>
                          <a:gd name="connsiteY497" fmla="*/ 2980917 h 3370881"/>
                          <a:gd name="connsiteX498" fmla="*/ 201706 w 2661966"/>
                          <a:gd name="connsiteY498" fmla="*/ 2949540 h 3370881"/>
                          <a:gd name="connsiteX499" fmla="*/ 197223 w 2661966"/>
                          <a:gd name="connsiteY499" fmla="*/ 2927129 h 3370881"/>
                          <a:gd name="connsiteX500" fmla="*/ 192741 w 2661966"/>
                          <a:gd name="connsiteY500" fmla="*/ 2891270 h 3370881"/>
                          <a:gd name="connsiteX501" fmla="*/ 188259 w 2661966"/>
                          <a:gd name="connsiteY501" fmla="*/ 2850929 h 3370881"/>
                          <a:gd name="connsiteX502" fmla="*/ 179294 w 2661966"/>
                          <a:gd name="connsiteY502" fmla="*/ 2824034 h 3370881"/>
                          <a:gd name="connsiteX503" fmla="*/ 165847 w 2661966"/>
                          <a:gd name="connsiteY503" fmla="*/ 2774729 h 3370881"/>
                          <a:gd name="connsiteX504" fmla="*/ 161365 w 2661966"/>
                          <a:gd name="connsiteY504" fmla="*/ 2747834 h 3370881"/>
                          <a:gd name="connsiteX505" fmla="*/ 156882 w 2661966"/>
                          <a:gd name="connsiteY505" fmla="*/ 2559576 h 3370881"/>
                          <a:gd name="connsiteX506" fmla="*/ 152400 w 2661966"/>
                          <a:gd name="connsiteY506" fmla="*/ 2519234 h 3370881"/>
                          <a:gd name="connsiteX507" fmla="*/ 118035 w 2661966"/>
                          <a:gd name="connsiteY507" fmla="*/ 2400004 h 3370881"/>
                          <a:gd name="connsiteX508" fmla="*/ 117048 w 2661966"/>
                          <a:gd name="connsiteY508" fmla="*/ 2344423 h 3370881"/>
                          <a:gd name="connsiteX509" fmla="*/ 100106 w 2661966"/>
                          <a:gd name="connsiteY509" fmla="*/ 2330976 h 3370881"/>
                          <a:gd name="connsiteX510" fmla="*/ 138953 w 2661966"/>
                          <a:gd name="connsiteY510" fmla="*/ 2313046 h 3370881"/>
                          <a:gd name="connsiteX511" fmla="*/ 152400 w 2661966"/>
                          <a:gd name="connsiteY511" fmla="*/ 2304081 h 3370881"/>
                          <a:gd name="connsiteX512" fmla="*/ 170329 w 2661966"/>
                          <a:gd name="connsiteY512" fmla="*/ 2259258 h 3370881"/>
                          <a:gd name="connsiteX513" fmla="*/ 188259 w 2661966"/>
                          <a:gd name="connsiteY513" fmla="*/ 2223399 h 3370881"/>
                          <a:gd name="connsiteX514" fmla="*/ 206188 w 2661966"/>
                          <a:gd name="connsiteY514" fmla="*/ 2187540 h 3370881"/>
                          <a:gd name="connsiteX515" fmla="*/ 210670 w 2661966"/>
                          <a:gd name="connsiteY515" fmla="*/ 2174093 h 3370881"/>
                          <a:gd name="connsiteX516" fmla="*/ 219635 w 2661966"/>
                          <a:gd name="connsiteY516" fmla="*/ 2115823 h 3370881"/>
                          <a:gd name="connsiteX517" fmla="*/ 210670 w 2661966"/>
                          <a:gd name="connsiteY517" fmla="*/ 1958940 h 3370881"/>
                          <a:gd name="connsiteX518" fmla="*/ 192741 w 2661966"/>
                          <a:gd name="connsiteY518" fmla="*/ 1923081 h 3370881"/>
                          <a:gd name="connsiteX519" fmla="*/ 179294 w 2661966"/>
                          <a:gd name="connsiteY519" fmla="*/ 1891705 h 3370881"/>
                          <a:gd name="connsiteX520" fmla="*/ 165847 w 2661966"/>
                          <a:gd name="connsiteY520" fmla="*/ 1864811 h 3370881"/>
                          <a:gd name="connsiteX521" fmla="*/ 152400 w 2661966"/>
                          <a:gd name="connsiteY521" fmla="*/ 1833434 h 3370881"/>
                          <a:gd name="connsiteX522" fmla="*/ 143435 w 2661966"/>
                          <a:gd name="connsiteY522" fmla="*/ 1819987 h 3370881"/>
                          <a:gd name="connsiteX523" fmla="*/ 107576 w 2661966"/>
                          <a:gd name="connsiteY523" fmla="*/ 1784129 h 3370881"/>
                          <a:gd name="connsiteX524" fmla="*/ 94129 w 2661966"/>
                          <a:gd name="connsiteY524" fmla="*/ 1779646 h 3370881"/>
                          <a:gd name="connsiteX525" fmla="*/ 71718 w 2661966"/>
                          <a:gd name="connsiteY525" fmla="*/ 1770681 h 3370881"/>
                          <a:gd name="connsiteX526" fmla="*/ 58270 w 2661966"/>
                          <a:gd name="connsiteY526" fmla="*/ 1761717 h 3370881"/>
                          <a:gd name="connsiteX527" fmla="*/ 26894 w 2661966"/>
                          <a:gd name="connsiteY527" fmla="*/ 1730340 h 3370881"/>
                          <a:gd name="connsiteX528" fmla="*/ 0 w 2661966"/>
                          <a:gd name="connsiteY528" fmla="*/ 1707929 h 3370881"/>
                          <a:gd name="connsiteX0" fmla="*/ 0 w 2661966"/>
                          <a:gd name="connsiteY0" fmla="*/ 1707929 h 3370881"/>
                          <a:gd name="connsiteX1" fmla="*/ 22412 w 2661966"/>
                          <a:gd name="connsiteY1" fmla="*/ 1698964 h 3370881"/>
                          <a:gd name="connsiteX2" fmla="*/ 31376 w 2661966"/>
                          <a:gd name="connsiteY2" fmla="*/ 1681034 h 3370881"/>
                          <a:gd name="connsiteX3" fmla="*/ 44823 w 2661966"/>
                          <a:gd name="connsiteY3" fmla="*/ 1672070 h 3370881"/>
                          <a:gd name="connsiteX4" fmla="*/ 58270 w 2661966"/>
                          <a:gd name="connsiteY4" fmla="*/ 1654140 h 3370881"/>
                          <a:gd name="connsiteX5" fmla="*/ 76200 w 2661966"/>
                          <a:gd name="connsiteY5" fmla="*/ 1645176 h 3370881"/>
                          <a:gd name="connsiteX6" fmla="*/ 98612 w 2661966"/>
                          <a:gd name="connsiteY6" fmla="*/ 1636211 h 3370881"/>
                          <a:gd name="connsiteX7" fmla="*/ 125506 w 2661966"/>
                          <a:gd name="connsiteY7" fmla="*/ 1627246 h 3370881"/>
                          <a:gd name="connsiteX8" fmla="*/ 152400 w 2661966"/>
                          <a:gd name="connsiteY8" fmla="*/ 1609317 h 3370881"/>
                          <a:gd name="connsiteX9" fmla="*/ 170329 w 2661966"/>
                          <a:gd name="connsiteY9" fmla="*/ 1600352 h 3370881"/>
                          <a:gd name="connsiteX10" fmla="*/ 188259 w 2661966"/>
                          <a:gd name="connsiteY10" fmla="*/ 1582423 h 3370881"/>
                          <a:gd name="connsiteX11" fmla="*/ 228600 w 2661966"/>
                          <a:gd name="connsiteY11" fmla="*/ 1564493 h 3370881"/>
                          <a:gd name="connsiteX12" fmla="*/ 255494 w 2661966"/>
                          <a:gd name="connsiteY12" fmla="*/ 1546564 h 3370881"/>
                          <a:gd name="connsiteX13" fmla="*/ 300318 w 2661966"/>
                          <a:gd name="connsiteY13" fmla="*/ 1524152 h 3370881"/>
                          <a:gd name="connsiteX14" fmla="*/ 313765 w 2661966"/>
                          <a:gd name="connsiteY14" fmla="*/ 1515187 h 3370881"/>
                          <a:gd name="connsiteX15" fmla="*/ 340659 w 2661966"/>
                          <a:gd name="connsiteY15" fmla="*/ 1510705 h 3370881"/>
                          <a:gd name="connsiteX16" fmla="*/ 363070 w 2661966"/>
                          <a:gd name="connsiteY16" fmla="*/ 1506223 h 3370881"/>
                          <a:gd name="connsiteX17" fmla="*/ 389965 w 2661966"/>
                          <a:gd name="connsiteY17" fmla="*/ 1501740 h 3370881"/>
                          <a:gd name="connsiteX18" fmla="*/ 425823 w 2661966"/>
                          <a:gd name="connsiteY18" fmla="*/ 1497258 h 3370881"/>
                          <a:gd name="connsiteX19" fmla="*/ 470647 w 2661966"/>
                          <a:gd name="connsiteY19" fmla="*/ 1488293 h 3370881"/>
                          <a:gd name="connsiteX20" fmla="*/ 515470 w 2661966"/>
                          <a:gd name="connsiteY20" fmla="*/ 1479329 h 3370881"/>
                          <a:gd name="connsiteX21" fmla="*/ 528918 w 2661966"/>
                          <a:gd name="connsiteY21" fmla="*/ 1470364 h 3370881"/>
                          <a:gd name="connsiteX22" fmla="*/ 600635 w 2661966"/>
                          <a:gd name="connsiteY22" fmla="*/ 1456917 h 3370881"/>
                          <a:gd name="connsiteX23" fmla="*/ 690282 w 2661966"/>
                          <a:gd name="connsiteY23" fmla="*/ 1447952 h 3370881"/>
                          <a:gd name="connsiteX24" fmla="*/ 793376 w 2661966"/>
                          <a:gd name="connsiteY24" fmla="*/ 1452434 h 3370881"/>
                          <a:gd name="connsiteX25" fmla="*/ 874059 w 2661966"/>
                          <a:gd name="connsiteY25" fmla="*/ 1465881 h 3370881"/>
                          <a:gd name="connsiteX26" fmla="*/ 914400 w 2661966"/>
                          <a:gd name="connsiteY26" fmla="*/ 1470364 h 3370881"/>
                          <a:gd name="connsiteX27" fmla="*/ 1030941 w 2661966"/>
                          <a:gd name="connsiteY27" fmla="*/ 1483811 h 3370881"/>
                          <a:gd name="connsiteX28" fmla="*/ 1151965 w 2661966"/>
                          <a:gd name="connsiteY28" fmla="*/ 1492776 h 3370881"/>
                          <a:gd name="connsiteX29" fmla="*/ 1281953 w 2661966"/>
                          <a:gd name="connsiteY29" fmla="*/ 1501740 h 3370881"/>
                          <a:gd name="connsiteX30" fmla="*/ 1465729 w 2661966"/>
                          <a:gd name="connsiteY30" fmla="*/ 1497258 h 3370881"/>
                          <a:gd name="connsiteX31" fmla="*/ 1510553 w 2661966"/>
                          <a:gd name="connsiteY31" fmla="*/ 1492776 h 3370881"/>
                          <a:gd name="connsiteX32" fmla="*/ 1582270 w 2661966"/>
                          <a:gd name="connsiteY32" fmla="*/ 1461399 h 3370881"/>
                          <a:gd name="connsiteX33" fmla="*/ 1604682 w 2661966"/>
                          <a:gd name="connsiteY33" fmla="*/ 1456917 h 3370881"/>
                          <a:gd name="connsiteX34" fmla="*/ 1622612 w 2661966"/>
                          <a:gd name="connsiteY34" fmla="*/ 1447952 h 3370881"/>
                          <a:gd name="connsiteX35" fmla="*/ 1645023 w 2661966"/>
                          <a:gd name="connsiteY35" fmla="*/ 1438987 h 3370881"/>
                          <a:gd name="connsiteX36" fmla="*/ 1662953 w 2661966"/>
                          <a:gd name="connsiteY36" fmla="*/ 1425540 h 3370881"/>
                          <a:gd name="connsiteX37" fmla="*/ 1698812 w 2661966"/>
                          <a:gd name="connsiteY37" fmla="*/ 1407611 h 3370881"/>
                          <a:gd name="connsiteX38" fmla="*/ 1739153 w 2661966"/>
                          <a:gd name="connsiteY38" fmla="*/ 1380717 h 3370881"/>
                          <a:gd name="connsiteX39" fmla="*/ 1752600 w 2661966"/>
                          <a:gd name="connsiteY39" fmla="*/ 1367270 h 3370881"/>
                          <a:gd name="connsiteX40" fmla="*/ 1775012 w 2661966"/>
                          <a:gd name="connsiteY40" fmla="*/ 1353823 h 3370881"/>
                          <a:gd name="connsiteX41" fmla="*/ 1797423 w 2661966"/>
                          <a:gd name="connsiteY41" fmla="*/ 1335893 h 3370881"/>
                          <a:gd name="connsiteX42" fmla="*/ 1810870 w 2661966"/>
                          <a:gd name="connsiteY42" fmla="*/ 1304517 h 3370881"/>
                          <a:gd name="connsiteX43" fmla="*/ 1815353 w 2661966"/>
                          <a:gd name="connsiteY43" fmla="*/ 1291070 h 3370881"/>
                          <a:gd name="connsiteX44" fmla="*/ 1801906 w 2661966"/>
                          <a:gd name="connsiteY44" fmla="*/ 1138670 h 3370881"/>
                          <a:gd name="connsiteX45" fmla="*/ 1792941 w 2661966"/>
                          <a:gd name="connsiteY45" fmla="*/ 1125223 h 3370881"/>
                          <a:gd name="connsiteX46" fmla="*/ 1757082 w 2661966"/>
                          <a:gd name="connsiteY46" fmla="*/ 1093846 h 3370881"/>
                          <a:gd name="connsiteX47" fmla="*/ 1730188 w 2661966"/>
                          <a:gd name="connsiteY47" fmla="*/ 1066952 h 3370881"/>
                          <a:gd name="connsiteX48" fmla="*/ 1703294 w 2661966"/>
                          <a:gd name="connsiteY48" fmla="*/ 1049023 h 3370881"/>
                          <a:gd name="connsiteX49" fmla="*/ 1622612 w 2661966"/>
                          <a:gd name="connsiteY49" fmla="*/ 1053505 h 3370881"/>
                          <a:gd name="connsiteX50" fmla="*/ 1595718 w 2661966"/>
                          <a:gd name="connsiteY50" fmla="*/ 1062470 h 3370881"/>
                          <a:gd name="connsiteX51" fmla="*/ 1573306 w 2661966"/>
                          <a:gd name="connsiteY51" fmla="*/ 1066952 h 3370881"/>
                          <a:gd name="connsiteX52" fmla="*/ 1453385 w 2661966"/>
                          <a:gd name="connsiteY52" fmla="*/ 1082761 h 3370881"/>
                          <a:gd name="connsiteX53" fmla="*/ 1326776 w 2661966"/>
                          <a:gd name="connsiteY53" fmla="*/ 1062470 h 3370881"/>
                          <a:gd name="connsiteX54" fmla="*/ 1308847 w 2661966"/>
                          <a:gd name="connsiteY54" fmla="*/ 1057987 h 3370881"/>
                          <a:gd name="connsiteX55" fmla="*/ 1277470 w 2661966"/>
                          <a:gd name="connsiteY55" fmla="*/ 1053505 h 3370881"/>
                          <a:gd name="connsiteX56" fmla="*/ 1259541 w 2661966"/>
                          <a:gd name="connsiteY56" fmla="*/ 1049023 h 3370881"/>
                          <a:gd name="connsiteX57" fmla="*/ 1232647 w 2661966"/>
                          <a:gd name="connsiteY57" fmla="*/ 1044540 h 3370881"/>
                          <a:gd name="connsiteX58" fmla="*/ 1053353 w 2661966"/>
                          <a:gd name="connsiteY58" fmla="*/ 1049023 h 3370881"/>
                          <a:gd name="connsiteX59" fmla="*/ 1035423 w 2661966"/>
                          <a:gd name="connsiteY59" fmla="*/ 1053505 h 3370881"/>
                          <a:gd name="connsiteX60" fmla="*/ 1008529 w 2661966"/>
                          <a:gd name="connsiteY60" fmla="*/ 1057987 h 3370881"/>
                          <a:gd name="connsiteX61" fmla="*/ 995082 w 2661966"/>
                          <a:gd name="connsiteY61" fmla="*/ 1062470 h 3370881"/>
                          <a:gd name="connsiteX62" fmla="*/ 945776 w 2661966"/>
                          <a:gd name="connsiteY62" fmla="*/ 1031093 h 3370881"/>
                          <a:gd name="connsiteX63" fmla="*/ 941294 w 2661966"/>
                          <a:gd name="connsiteY63" fmla="*/ 1017646 h 3370881"/>
                          <a:gd name="connsiteX64" fmla="*/ 932329 w 2661966"/>
                          <a:gd name="connsiteY64" fmla="*/ 919034 h 3370881"/>
                          <a:gd name="connsiteX65" fmla="*/ 914400 w 2661966"/>
                          <a:gd name="connsiteY65" fmla="*/ 901105 h 3370881"/>
                          <a:gd name="connsiteX66" fmla="*/ 918882 w 2661966"/>
                          <a:gd name="connsiteY66" fmla="*/ 869729 h 3370881"/>
                          <a:gd name="connsiteX67" fmla="*/ 941294 w 2661966"/>
                          <a:gd name="connsiteY67" fmla="*/ 865246 h 3370881"/>
                          <a:gd name="connsiteX68" fmla="*/ 959223 w 2661966"/>
                          <a:gd name="connsiteY68" fmla="*/ 851799 h 3370881"/>
                          <a:gd name="connsiteX69" fmla="*/ 990600 w 2661966"/>
                          <a:gd name="connsiteY69" fmla="*/ 847317 h 3370881"/>
                          <a:gd name="connsiteX70" fmla="*/ 1129553 w 2661966"/>
                          <a:gd name="connsiteY70" fmla="*/ 838352 h 3370881"/>
                          <a:gd name="connsiteX71" fmla="*/ 1147482 w 2661966"/>
                          <a:gd name="connsiteY71" fmla="*/ 829387 h 3370881"/>
                          <a:gd name="connsiteX72" fmla="*/ 1178859 w 2661966"/>
                          <a:gd name="connsiteY72" fmla="*/ 806976 h 3370881"/>
                          <a:gd name="connsiteX73" fmla="*/ 1192306 w 2661966"/>
                          <a:gd name="connsiteY73" fmla="*/ 793529 h 3370881"/>
                          <a:gd name="connsiteX74" fmla="*/ 1214718 w 2661966"/>
                          <a:gd name="connsiteY74" fmla="*/ 784564 h 3370881"/>
                          <a:gd name="connsiteX75" fmla="*/ 1241612 w 2661966"/>
                          <a:gd name="connsiteY75" fmla="*/ 771117 h 3370881"/>
                          <a:gd name="connsiteX76" fmla="*/ 1277470 w 2661966"/>
                          <a:gd name="connsiteY76" fmla="*/ 753187 h 3370881"/>
                          <a:gd name="connsiteX77" fmla="*/ 1295400 w 2661966"/>
                          <a:gd name="connsiteY77" fmla="*/ 730776 h 3370881"/>
                          <a:gd name="connsiteX78" fmla="*/ 1317812 w 2661966"/>
                          <a:gd name="connsiteY78" fmla="*/ 708364 h 3370881"/>
                          <a:gd name="connsiteX79" fmla="*/ 1353670 w 2661966"/>
                          <a:gd name="connsiteY79" fmla="*/ 663540 h 3370881"/>
                          <a:gd name="connsiteX80" fmla="*/ 1371600 w 2661966"/>
                          <a:gd name="connsiteY80" fmla="*/ 636646 h 3370881"/>
                          <a:gd name="connsiteX81" fmla="*/ 1380565 w 2661966"/>
                          <a:gd name="connsiteY81" fmla="*/ 596305 h 3370881"/>
                          <a:gd name="connsiteX82" fmla="*/ 1385047 w 2661966"/>
                          <a:gd name="connsiteY82" fmla="*/ 582858 h 3370881"/>
                          <a:gd name="connsiteX83" fmla="*/ 1380565 w 2661966"/>
                          <a:gd name="connsiteY83" fmla="*/ 533552 h 3370881"/>
                          <a:gd name="connsiteX84" fmla="*/ 1367118 w 2661966"/>
                          <a:gd name="connsiteY84" fmla="*/ 524587 h 3370881"/>
                          <a:gd name="connsiteX85" fmla="*/ 1349188 w 2661966"/>
                          <a:gd name="connsiteY85" fmla="*/ 520105 h 3370881"/>
                          <a:gd name="connsiteX86" fmla="*/ 1326776 w 2661966"/>
                          <a:gd name="connsiteY86" fmla="*/ 511140 h 3370881"/>
                          <a:gd name="connsiteX87" fmla="*/ 1281953 w 2661966"/>
                          <a:gd name="connsiteY87" fmla="*/ 515623 h 3370881"/>
                          <a:gd name="connsiteX88" fmla="*/ 1250576 w 2661966"/>
                          <a:gd name="connsiteY88" fmla="*/ 529070 h 3370881"/>
                          <a:gd name="connsiteX89" fmla="*/ 1210235 w 2661966"/>
                          <a:gd name="connsiteY89" fmla="*/ 542517 h 3370881"/>
                          <a:gd name="connsiteX90" fmla="*/ 1183341 w 2661966"/>
                          <a:gd name="connsiteY90" fmla="*/ 555964 h 3370881"/>
                          <a:gd name="connsiteX91" fmla="*/ 1160929 w 2661966"/>
                          <a:gd name="connsiteY91" fmla="*/ 569411 h 3370881"/>
                          <a:gd name="connsiteX92" fmla="*/ 1134035 w 2661966"/>
                          <a:gd name="connsiteY92" fmla="*/ 578376 h 3370881"/>
                          <a:gd name="connsiteX93" fmla="*/ 1111623 w 2661966"/>
                          <a:gd name="connsiteY93" fmla="*/ 587340 h 3370881"/>
                          <a:gd name="connsiteX94" fmla="*/ 1084729 w 2661966"/>
                          <a:gd name="connsiteY94" fmla="*/ 596305 h 3370881"/>
                          <a:gd name="connsiteX95" fmla="*/ 986118 w 2661966"/>
                          <a:gd name="connsiteY95" fmla="*/ 591823 h 3370881"/>
                          <a:gd name="connsiteX96" fmla="*/ 927847 w 2661966"/>
                          <a:gd name="connsiteY96" fmla="*/ 578376 h 3370881"/>
                          <a:gd name="connsiteX97" fmla="*/ 896470 w 2661966"/>
                          <a:gd name="connsiteY97" fmla="*/ 555964 h 3370881"/>
                          <a:gd name="connsiteX98" fmla="*/ 883023 w 2661966"/>
                          <a:gd name="connsiteY98" fmla="*/ 546999 h 3370881"/>
                          <a:gd name="connsiteX99" fmla="*/ 865094 w 2661966"/>
                          <a:gd name="connsiteY99" fmla="*/ 497693 h 3370881"/>
                          <a:gd name="connsiteX100" fmla="*/ 869576 w 2661966"/>
                          <a:gd name="connsiteY100" fmla="*/ 403564 h 3370881"/>
                          <a:gd name="connsiteX101" fmla="*/ 874059 w 2661966"/>
                          <a:gd name="connsiteY101" fmla="*/ 385634 h 3370881"/>
                          <a:gd name="connsiteX102" fmla="*/ 883023 w 2661966"/>
                          <a:gd name="connsiteY102" fmla="*/ 372187 h 3370881"/>
                          <a:gd name="connsiteX103" fmla="*/ 909918 w 2661966"/>
                          <a:gd name="connsiteY103" fmla="*/ 363223 h 3370881"/>
                          <a:gd name="connsiteX104" fmla="*/ 914400 w 2661966"/>
                          <a:gd name="connsiteY104" fmla="*/ 385634 h 3370881"/>
                          <a:gd name="connsiteX105" fmla="*/ 909918 w 2661966"/>
                          <a:gd name="connsiteY105" fmla="*/ 408046 h 3370881"/>
                          <a:gd name="connsiteX106" fmla="*/ 900953 w 2661966"/>
                          <a:gd name="connsiteY106" fmla="*/ 466317 h 3370881"/>
                          <a:gd name="connsiteX107" fmla="*/ 905435 w 2661966"/>
                          <a:gd name="connsiteY107" fmla="*/ 515623 h 3370881"/>
                          <a:gd name="connsiteX108" fmla="*/ 932329 w 2661966"/>
                          <a:gd name="connsiteY108" fmla="*/ 551481 h 3370881"/>
                          <a:gd name="connsiteX109" fmla="*/ 954741 w 2661966"/>
                          <a:gd name="connsiteY109" fmla="*/ 560446 h 3370881"/>
                          <a:gd name="connsiteX110" fmla="*/ 972670 w 2661966"/>
                          <a:gd name="connsiteY110" fmla="*/ 569411 h 3370881"/>
                          <a:gd name="connsiteX111" fmla="*/ 1066800 w 2661966"/>
                          <a:gd name="connsiteY111" fmla="*/ 564929 h 3370881"/>
                          <a:gd name="connsiteX112" fmla="*/ 1111623 w 2661966"/>
                          <a:gd name="connsiteY112" fmla="*/ 551481 h 3370881"/>
                          <a:gd name="connsiteX113" fmla="*/ 1129553 w 2661966"/>
                          <a:gd name="connsiteY113" fmla="*/ 538034 h 3370881"/>
                          <a:gd name="connsiteX114" fmla="*/ 1156447 w 2661966"/>
                          <a:gd name="connsiteY114" fmla="*/ 511140 h 3370881"/>
                          <a:gd name="connsiteX115" fmla="*/ 1160929 w 2661966"/>
                          <a:gd name="connsiteY115" fmla="*/ 493211 h 3370881"/>
                          <a:gd name="connsiteX116" fmla="*/ 1178859 w 2661966"/>
                          <a:gd name="connsiteY116" fmla="*/ 331846 h 3370881"/>
                          <a:gd name="connsiteX117" fmla="*/ 1215315 w 2661966"/>
                          <a:gd name="connsiteY117" fmla="*/ 270289 h 3370881"/>
                          <a:gd name="connsiteX118" fmla="*/ 1214718 w 2661966"/>
                          <a:gd name="connsiteY118" fmla="*/ 367705 h 3370881"/>
                          <a:gd name="connsiteX119" fmla="*/ 1201270 w 2661966"/>
                          <a:gd name="connsiteY119" fmla="*/ 412529 h 3370881"/>
                          <a:gd name="connsiteX120" fmla="*/ 1210235 w 2661966"/>
                          <a:gd name="connsiteY120" fmla="*/ 461834 h 3370881"/>
                          <a:gd name="connsiteX121" fmla="*/ 1214718 w 2661966"/>
                          <a:gd name="connsiteY121" fmla="*/ 475281 h 3370881"/>
                          <a:gd name="connsiteX122" fmla="*/ 1228165 w 2661966"/>
                          <a:gd name="connsiteY122" fmla="*/ 484246 h 3370881"/>
                          <a:gd name="connsiteX123" fmla="*/ 1250576 w 2661966"/>
                          <a:gd name="connsiteY123" fmla="*/ 502176 h 3370881"/>
                          <a:gd name="connsiteX124" fmla="*/ 1317812 w 2661966"/>
                          <a:gd name="connsiteY124" fmla="*/ 497693 h 3370881"/>
                          <a:gd name="connsiteX125" fmla="*/ 1353670 w 2661966"/>
                          <a:gd name="connsiteY125" fmla="*/ 488729 h 3370881"/>
                          <a:gd name="connsiteX126" fmla="*/ 1506070 w 2661966"/>
                          <a:gd name="connsiteY126" fmla="*/ 457352 h 3370881"/>
                          <a:gd name="connsiteX127" fmla="*/ 1550894 w 2661966"/>
                          <a:gd name="connsiteY127" fmla="*/ 430458 h 3370881"/>
                          <a:gd name="connsiteX128" fmla="*/ 1564341 w 2661966"/>
                          <a:gd name="connsiteY128" fmla="*/ 417011 h 3370881"/>
                          <a:gd name="connsiteX129" fmla="*/ 1586753 w 2661966"/>
                          <a:gd name="connsiteY129" fmla="*/ 399081 h 3370881"/>
                          <a:gd name="connsiteX130" fmla="*/ 1595718 w 2661966"/>
                          <a:gd name="connsiteY130" fmla="*/ 381152 h 3370881"/>
                          <a:gd name="connsiteX131" fmla="*/ 1641714 w 2661966"/>
                          <a:gd name="connsiteY131" fmla="*/ 352560 h 3370881"/>
                          <a:gd name="connsiteX132" fmla="*/ 1620066 w 2661966"/>
                          <a:gd name="connsiteY132" fmla="*/ 291047 h 3370881"/>
                          <a:gd name="connsiteX133" fmla="*/ 1604852 w 2661966"/>
                          <a:gd name="connsiteY133" fmla="*/ 236279 h 3370881"/>
                          <a:gd name="connsiteX134" fmla="*/ 1537447 w 2661966"/>
                          <a:gd name="connsiteY134" fmla="*/ 188411 h 3370881"/>
                          <a:gd name="connsiteX135" fmla="*/ 1613647 w 2661966"/>
                          <a:gd name="connsiteY135" fmla="*/ 399081 h 3370881"/>
                          <a:gd name="connsiteX136" fmla="*/ 1655669 w 2661966"/>
                          <a:gd name="connsiteY136" fmla="*/ 407486 h 3370881"/>
                          <a:gd name="connsiteX137" fmla="*/ 1658470 w 2661966"/>
                          <a:gd name="connsiteY137" fmla="*/ 412529 h 3370881"/>
                          <a:gd name="connsiteX138" fmla="*/ 1685365 w 2661966"/>
                          <a:gd name="connsiteY138" fmla="*/ 390117 h 3370881"/>
                          <a:gd name="connsiteX139" fmla="*/ 1694329 w 2661966"/>
                          <a:gd name="connsiteY139" fmla="*/ 376670 h 3370881"/>
                          <a:gd name="connsiteX140" fmla="*/ 1734670 w 2661966"/>
                          <a:gd name="connsiteY140" fmla="*/ 354258 h 3370881"/>
                          <a:gd name="connsiteX141" fmla="*/ 1743635 w 2661966"/>
                          <a:gd name="connsiteY141" fmla="*/ 340811 h 3370881"/>
                          <a:gd name="connsiteX142" fmla="*/ 1757082 w 2661966"/>
                          <a:gd name="connsiteY142" fmla="*/ 336329 h 3370881"/>
                          <a:gd name="connsiteX143" fmla="*/ 1843909 w 2661966"/>
                          <a:gd name="connsiteY143" fmla="*/ 262341 h 3370881"/>
                          <a:gd name="connsiteX144" fmla="*/ 1874221 w 2661966"/>
                          <a:gd name="connsiteY144" fmla="*/ 202194 h 3370881"/>
                          <a:gd name="connsiteX145" fmla="*/ 1828094 w 2661966"/>
                          <a:gd name="connsiteY145" fmla="*/ 136767 h 3370881"/>
                          <a:gd name="connsiteX146" fmla="*/ 1772023 w 2661966"/>
                          <a:gd name="connsiteY146" fmla="*/ 77249 h 3370881"/>
                          <a:gd name="connsiteX147" fmla="*/ 1948888 w 2661966"/>
                          <a:gd name="connsiteY147" fmla="*/ 178018 h 3370881"/>
                          <a:gd name="connsiteX148" fmla="*/ 1952362 w 2661966"/>
                          <a:gd name="connsiteY148" fmla="*/ 254265 h 3370881"/>
                          <a:gd name="connsiteX149" fmla="*/ 1874221 w 2661966"/>
                          <a:gd name="connsiteY149" fmla="*/ 318698 h 3370881"/>
                          <a:gd name="connsiteX150" fmla="*/ 1788459 w 2661966"/>
                          <a:gd name="connsiteY150" fmla="*/ 367705 h 3370881"/>
                          <a:gd name="connsiteX151" fmla="*/ 1761565 w 2661966"/>
                          <a:gd name="connsiteY151" fmla="*/ 390117 h 3370881"/>
                          <a:gd name="connsiteX152" fmla="*/ 1783976 w 2661966"/>
                          <a:gd name="connsiteY152" fmla="*/ 399081 h 3370881"/>
                          <a:gd name="connsiteX153" fmla="*/ 1878106 w 2661966"/>
                          <a:gd name="connsiteY153" fmla="*/ 390117 h 3370881"/>
                          <a:gd name="connsiteX154" fmla="*/ 1891553 w 2661966"/>
                          <a:gd name="connsiteY154" fmla="*/ 381152 h 3370881"/>
                          <a:gd name="connsiteX155" fmla="*/ 1918447 w 2661966"/>
                          <a:gd name="connsiteY155" fmla="*/ 372187 h 3370881"/>
                          <a:gd name="connsiteX156" fmla="*/ 1940859 w 2661966"/>
                          <a:gd name="connsiteY156" fmla="*/ 358740 h 3370881"/>
                          <a:gd name="connsiteX157" fmla="*/ 1954306 w 2661966"/>
                          <a:gd name="connsiteY157" fmla="*/ 354258 h 3370881"/>
                          <a:gd name="connsiteX158" fmla="*/ 2103145 w 2661966"/>
                          <a:gd name="connsiteY158" fmla="*/ 202207 h 3370881"/>
                          <a:gd name="connsiteX159" fmla="*/ 2064254 w 2661966"/>
                          <a:gd name="connsiteY159" fmla="*/ 20406 h 3370881"/>
                          <a:gd name="connsiteX160" fmla="*/ 2169347 w 2661966"/>
                          <a:gd name="connsiteY160" fmla="*/ 104479 h 3370881"/>
                          <a:gd name="connsiteX161" fmla="*/ 2183354 w 2661966"/>
                          <a:gd name="connsiteY161" fmla="*/ 192893 h 3370881"/>
                          <a:gd name="connsiteX162" fmla="*/ 2170300 w 2661966"/>
                          <a:gd name="connsiteY162" fmla="*/ 271231 h 3370881"/>
                          <a:gd name="connsiteX163" fmla="*/ 2096795 w 2661966"/>
                          <a:gd name="connsiteY163" fmla="*/ 316507 h 3370881"/>
                          <a:gd name="connsiteX164" fmla="*/ 1999129 w 2661966"/>
                          <a:gd name="connsiteY164" fmla="*/ 358740 h 3370881"/>
                          <a:gd name="connsiteX165" fmla="*/ 1994647 w 2661966"/>
                          <a:gd name="connsiteY165" fmla="*/ 372187 h 3370881"/>
                          <a:gd name="connsiteX166" fmla="*/ 2039470 w 2661966"/>
                          <a:gd name="connsiteY166" fmla="*/ 390117 h 3370881"/>
                          <a:gd name="connsiteX167" fmla="*/ 2115670 w 2661966"/>
                          <a:gd name="connsiteY167" fmla="*/ 390117 h 3370881"/>
                          <a:gd name="connsiteX168" fmla="*/ 2160494 w 2661966"/>
                          <a:gd name="connsiteY168" fmla="*/ 376670 h 3370881"/>
                          <a:gd name="connsiteX169" fmla="*/ 2191870 w 2661966"/>
                          <a:gd name="connsiteY169" fmla="*/ 363223 h 3370881"/>
                          <a:gd name="connsiteX170" fmla="*/ 2205318 w 2661966"/>
                          <a:gd name="connsiteY170" fmla="*/ 358740 h 3370881"/>
                          <a:gd name="connsiteX171" fmla="*/ 2273487 w 2661966"/>
                          <a:gd name="connsiteY171" fmla="*/ 280486 h 3370881"/>
                          <a:gd name="connsiteX172" fmla="*/ 2312894 w 2661966"/>
                          <a:gd name="connsiteY172" fmla="*/ 183929 h 3370881"/>
                          <a:gd name="connsiteX173" fmla="*/ 2339788 w 2661966"/>
                          <a:gd name="connsiteY173" fmla="*/ 151 h 3370881"/>
                          <a:gd name="connsiteX174" fmla="*/ 2357718 w 2661966"/>
                          <a:gd name="connsiteY174" fmla="*/ 215305 h 3370881"/>
                          <a:gd name="connsiteX175" fmla="*/ 2308598 w 2661966"/>
                          <a:gd name="connsiteY175" fmla="*/ 319520 h 3370881"/>
                          <a:gd name="connsiteX176" fmla="*/ 2245659 w 2661966"/>
                          <a:gd name="connsiteY176" fmla="*/ 390117 h 3370881"/>
                          <a:gd name="connsiteX177" fmla="*/ 2254623 w 2661966"/>
                          <a:gd name="connsiteY177" fmla="*/ 403564 h 3370881"/>
                          <a:gd name="connsiteX178" fmla="*/ 2353235 w 2661966"/>
                          <a:gd name="connsiteY178" fmla="*/ 399081 h 3370881"/>
                          <a:gd name="connsiteX179" fmla="*/ 2366682 w 2661966"/>
                          <a:gd name="connsiteY179" fmla="*/ 394599 h 3370881"/>
                          <a:gd name="connsiteX180" fmla="*/ 2389094 w 2661966"/>
                          <a:gd name="connsiteY180" fmla="*/ 390117 h 3370881"/>
                          <a:gd name="connsiteX181" fmla="*/ 2424953 w 2661966"/>
                          <a:gd name="connsiteY181" fmla="*/ 367705 h 3370881"/>
                          <a:gd name="connsiteX182" fmla="*/ 2528047 w 2661966"/>
                          <a:gd name="connsiteY182" fmla="*/ 292700 h 3370881"/>
                          <a:gd name="connsiteX183" fmla="*/ 2541495 w 2661966"/>
                          <a:gd name="connsiteY183" fmla="*/ 62906 h 3370881"/>
                          <a:gd name="connsiteX184" fmla="*/ 2591304 w 2661966"/>
                          <a:gd name="connsiteY184" fmla="*/ 214081 h 3370881"/>
                          <a:gd name="connsiteX185" fmla="*/ 2602790 w 2661966"/>
                          <a:gd name="connsiteY185" fmla="*/ 290907 h 3370881"/>
                          <a:gd name="connsiteX186" fmla="*/ 2660388 w 2661966"/>
                          <a:gd name="connsiteY186" fmla="*/ 338644 h 3370881"/>
                          <a:gd name="connsiteX187" fmla="*/ 2531969 w 2661966"/>
                          <a:gd name="connsiteY187" fmla="*/ 383206 h 3370881"/>
                          <a:gd name="connsiteX188" fmla="*/ 2442882 w 2661966"/>
                          <a:gd name="connsiteY188" fmla="*/ 403564 h 3370881"/>
                          <a:gd name="connsiteX189" fmla="*/ 2398059 w 2661966"/>
                          <a:gd name="connsiteY189" fmla="*/ 417011 h 3370881"/>
                          <a:gd name="connsiteX190" fmla="*/ 2375647 w 2661966"/>
                          <a:gd name="connsiteY190" fmla="*/ 425976 h 3370881"/>
                          <a:gd name="connsiteX191" fmla="*/ 2357718 w 2661966"/>
                          <a:gd name="connsiteY191" fmla="*/ 430458 h 3370881"/>
                          <a:gd name="connsiteX192" fmla="*/ 2344270 w 2661966"/>
                          <a:gd name="connsiteY192" fmla="*/ 461834 h 3370881"/>
                          <a:gd name="connsiteX193" fmla="*/ 2353235 w 2661966"/>
                          <a:gd name="connsiteY193" fmla="*/ 502176 h 3370881"/>
                          <a:gd name="connsiteX194" fmla="*/ 2362200 w 2661966"/>
                          <a:gd name="connsiteY194" fmla="*/ 515623 h 3370881"/>
                          <a:gd name="connsiteX195" fmla="*/ 2344270 w 2661966"/>
                          <a:gd name="connsiteY195" fmla="*/ 587340 h 3370881"/>
                          <a:gd name="connsiteX196" fmla="*/ 2321859 w 2661966"/>
                          <a:gd name="connsiteY196" fmla="*/ 614234 h 3370881"/>
                          <a:gd name="connsiteX197" fmla="*/ 2308412 w 2661966"/>
                          <a:gd name="connsiteY197" fmla="*/ 636646 h 3370881"/>
                          <a:gd name="connsiteX198" fmla="*/ 2281518 w 2661966"/>
                          <a:gd name="connsiteY198" fmla="*/ 641129 h 3370881"/>
                          <a:gd name="connsiteX199" fmla="*/ 2259106 w 2661966"/>
                          <a:gd name="connsiteY199" fmla="*/ 636646 h 3370881"/>
                          <a:gd name="connsiteX200" fmla="*/ 2277035 w 2661966"/>
                          <a:gd name="connsiteY200" fmla="*/ 578376 h 3370881"/>
                          <a:gd name="connsiteX201" fmla="*/ 2290482 w 2661966"/>
                          <a:gd name="connsiteY201" fmla="*/ 542517 h 3370881"/>
                          <a:gd name="connsiteX202" fmla="*/ 2286000 w 2661966"/>
                          <a:gd name="connsiteY202" fmla="*/ 506658 h 3370881"/>
                          <a:gd name="connsiteX203" fmla="*/ 2245659 w 2661966"/>
                          <a:gd name="connsiteY203" fmla="*/ 448387 h 3370881"/>
                          <a:gd name="connsiteX204" fmla="*/ 2200835 w 2661966"/>
                          <a:gd name="connsiteY204" fmla="*/ 430458 h 3370881"/>
                          <a:gd name="connsiteX205" fmla="*/ 2169459 w 2661966"/>
                          <a:gd name="connsiteY205" fmla="*/ 425976 h 3370881"/>
                          <a:gd name="connsiteX206" fmla="*/ 2102223 w 2661966"/>
                          <a:gd name="connsiteY206" fmla="*/ 430458 h 3370881"/>
                          <a:gd name="connsiteX207" fmla="*/ 2084294 w 2661966"/>
                          <a:gd name="connsiteY207" fmla="*/ 439423 h 3370881"/>
                          <a:gd name="connsiteX208" fmla="*/ 2070847 w 2661966"/>
                          <a:gd name="connsiteY208" fmla="*/ 443905 h 3370881"/>
                          <a:gd name="connsiteX209" fmla="*/ 2061882 w 2661966"/>
                          <a:gd name="connsiteY209" fmla="*/ 461834 h 3370881"/>
                          <a:gd name="connsiteX210" fmla="*/ 2034988 w 2661966"/>
                          <a:gd name="connsiteY210" fmla="*/ 475281 h 3370881"/>
                          <a:gd name="connsiteX211" fmla="*/ 1783976 w 2661966"/>
                          <a:gd name="connsiteY211" fmla="*/ 479764 h 3370881"/>
                          <a:gd name="connsiteX212" fmla="*/ 1766047 w 2661966"/>
                          <a:gd name="connsiteY212" fmla="*/ 488729 h 3370881"/>
                          <a:gd name="connsiteX213" fmla="*/ 1703294 w 2661966"/>
                          <a:gd name="connsiteY213" fmla="*/ 506658 h 3370881"/>
                          <a:gd name="connsiteX214" fmla="*/ 1689847 w 2661966"/>
                          <a:gd name="connsiteY214" fmla="*/ 511140 h 3370881"/>
                          <a:gd name="connsiteX215" fmla="*/ 1676400 w 2661966"/>
                          <a:gd name="connsiteY215" fmla="*/ 520105 h 3370881"/>
                          <a:gd name="connsiteX216" fmla="*/ 1649506 w 2661966"/>
                          <a:gd name="connsiteY216" fmla="*/ 529070 h 3370881"/>
                          <a:gd name="connsiteX217" fmla="*/ 1636059 w 2661966"/>
                          <a:gd name="connsiteY217" fmla="*/ 538034 h 3370881"/>
                          <a:gd name="connsiteX218" fmla="*/ 1622612 w 2661966"/>
                          <a:gd name="connsiteY218" fmla="*/ 551481 h 3370881"/>
                          <a:gd name="connsiteX219" fmla="*/ 1609165 w 2661966"/>
                          <a:gd name="connsiteY219" fmla="*/ 555964 h 3370881"/>
                          <a:gd name="connsiteX220" fmla="*/ 1577788 w 2661966"/>
                          <a:gd name="connsiteY220" fmla="*/ 587340 h 3370881"/>
                          <a:gd name="connsiteX221" fmla="*/ 1568823 w 2661966"/>
                          <a:gd name="connsiteY221" fmla="*/ 600787 h 3370881"/>
                          <a:gd name="connsiteX222" fmla="*/ 1555376 w 2661966"/>
                          <a:gd name="connsiteY222" fmla="*/ 614234 h 3370881"/>
                          <a:gd name="connsiteX223" fmla="*/ 1524000 w 2661966"/>
                          <a:gd name="connsiteY223" fmla="*/ 654576 h 3370881"/>
                          <a:gd name="connsiteX224" fmla="*/ 1519518 w 2661966"/>
                          <a:gd name="connsiteY224" fmla="*/ 668023 h 3370881"/>
                          <a:gd name="connsiteX225" fmla="*/ 1528482 w 2661966"/>
                          <a:gd name="connsiteY225" fmla="*/ 708364 h 3370881"/>
                          <a:gd name="connsiteX226" fmla="*/ 1537447 w 2661966"/>
                          <a:gd name="connsiteY226" fmla="*/ 721811 h 3370881"/>
                          <a:gd name="connsiteX227" fmla="*/ 1568823 w 2661966"/>
                          <a:gd name="connsiteY227" fmla="*/ 712846 h 3370881"/>
                          <a:gd name="connsiteX228" fmla="*/ 1600200 w 2661966"/>
                          <a:gd name="connsiteY228" fmla="*/ 712846 h 3370881"/>
                          <a:gd name="connsiteX229" fmla="*/ 1631576 w 2661966"/>
                          <a:gd name="connsiteY229" fmla="*/ 690434 h 3370881"/>
                          <a:gd name="connsiteX230" fmla="*/ 1645023 w 2661966"/>
                          <a:gd name="connsiteY230" fmla="*/ 676987 h 3370881"/>
                          <a:gd name="connsiteX231" fmla="*/ 1685365 w 2661966"/>
                          <a:gd name="connsiteY231" fmla="*/ 645611 h 3370881"/>
                          <a:gd name="connsiteX232" fmla="*/ 1716741 w 2661966"/>
                          <a:gd name="connsiteY232" fmla="*/ 614234 h 3370881"/>
                          <a:gd name="connsiteX233" fmla="*/ 1748118 w 2661966"/>
                          <a:gd name="connsiteY233" fmla="*/ 596305 h 3370881"/>
                          <a:gd name="connsiteX234" fmla="*/ 1761565 w 2661966"/>
                          <a:gd name="connsiteY234" fmla="*/ 591823 h 3370881"/>
                          <a:gd name="connsiteX235" fmla="*/ 1779494 w 2661966"/>
                          <a:gd name="connsiteY235" fmla="*/ 582858 h 3370881"/>
                          <a:gd name="connsiteX236" fmla="*/ 1815353 w 2661966"/>
                          <a:gd name="connsiteY236" fmla="*/ 573893 h 3370881"/>
                          <a:gd name="connsiteX237" fmla="*/ 2030506 w 2661966"/>
                          <a:gd name="connsiteY237" fmla="*/ 578376 h 3370881"/>
                          <a:gd name="connsiteX238" fmla="*/ 2017059 w 2661966"/>
                          <a:gd name="connsiteY238" fmla="*/ 600787 h 3370881"/>
                          <a:gd name="connsiteX239" fmla="*/ 1981200 w 2661966"/>
                          <a:gd name="connsiteY239" fmla="*/ 636646 h 3370881"/>
                          <a:gd name="connsiteX240" fmla="*/ 1967753 w 2661966"/>
                          <a:gd name="connsiteY240" fmla="*/ 650093 h 3370881"/>
                          <a:gd name="connsiteX241" fmla="*/ 1936376 w 2661966"/>
                          <a:gd name="connsiteY241" fmla="*/ 690434 h 3370881"/>
                          <a:gd name="connsiteX242" fmla="*/ 1905000 w 2661966"/>
                          <a:gd name="connsiteY242" fmla="*/ 717329 h 3370881"/>
                          <a:gd name="connsiteX243" fmla="*/ 1860176 w 2661966"/>
                          <a:gd name="connsiteY243" fmla="*/ 735258 h 3370881"/>
                          <a:gd name="connsiteX244" fmla="*/ 1788459 w 2661966"/>
                          <a:gd name="connsiteY244" fmla="*/ 744223 h 3370881"/>
                          <a:gd name="connsiteX245" fmla="*/ 1846729 w 2661966"/>
                          <a:gd name="connsiteY245" fmla="*/ 802493 h 3370881"/>
                          <a:gd name="connsiteX246" fmla="*/ 1913965 w 2661966"/>
                          <a:gd name="connsiteY246" fmla="*/ 829387 h 3370881"/>
                          <a:gd name="connsiteX247" fmla="*/ 1922929 w 2661966"/>
                          <a:gd name="connsiteY247" fmla="*/ 842834 h 3370881"/>
                          <a:gd name="connsiteX248" fmla="*/ 1967753 w 2661966"/>
                          <a:gd name="connsiteY248" fmla="*/ 883176 h 3370881"/>
                          <a:gd name="connsiteX249" fmla="*/ 1981200 w 2661966"/>
                          <a:gd name="connsiteY249" fmla="*/ 896623 h 3370881"/>
                          <a:gd name="connsiteX250" fmla="*/ 1994647 w 2661966"/>
                          <a:gd name="connsiteY250" fmla="*/ 905587 h 3370881"/>
                          <a:gd name="connsiteX251" fmla="*/ 2021541 w 2661966"/>
                          <a:gd name="connsiteY251" fmla="*/ 927999 h 3370881"/>
                          <a:gd name="connsiteX252" fmla="*/ 2030506 w 2661966"/>
                          <a:gd name="connsiteY252" fmla="*/ 941446 h 3370881"/>
                          <a:gd name="connsiteX253" fmla="*/ 2057400 w 2661966"/>
                          <a:gd name="connsiteY253" fmla="*/ 968340 h 3370881"/>
                          <a:gd name="connsiteX254" fmla="*/ 2088776 w 2661966"/>
                          <a:gd name="connsiteY254" fmla="*/ 1013164 h 3370881"/>
                          <a:gd name="connsiteX255" fmla="*/ 2115670 w 2661966"/>
                          <a:gd name="connsiteY255" fmla="*/ 1057987 h 3370881"/>
                          <a:gd name="connsiteX256" fmla="*/ 2120153 w 2661966"/>
                          <a:gd name="connsiteY256" fmla="*/ 1089364 h 3370881"/>
                          <a:gd name="connsiteX257" fmla="*/ 2138082 w 2661966"/>
                          <a:gd name="connsiteY257" fmla="*/ 1143152 h 3370881"/>
                          <a:gd name="connsiteX258" fmla="*/ 2147047 w 2661966"/>
                          <a:gd name="connsiteY258" fmla="*/ 1196940 h 3370881"/>
                          <a:gd name="connsiteX259" fmla="*/ 2151529 w 2661966"/>
                          <a:gd name="connsiteY259" fmla="*/ 1210387 h 3370881"/>
                          <a:gd name="connsiteX260" fmla="*/ 2156012 w 2661966"/>
                          <a:gd name="connsiteY260" fmla="*/ 1228317 h 3370881"/>
                          <a:gd name="connsiteX261" fmla="*/ 2173941 w 2661966"/>
                          <a:gd name="connsiteY261" fmla="*/ 1295552 h 3370881"/>
                          <a:gd name="connsiteX262" fmla="*/ 2182906 w 2661966"/>
                          <a:gd name="connsiteY262" fmla="*/ 1313481 h 3370881"/>
                          <a:gd name="connsiteX263" fmla="*/ 2187388 w 2661966"/>
                          <a:gd name="connsiteY263" fmla="*/ 1331411 h 3370881"/>
                          <a:gd name="connsiteX264" fmla="*/ 2214282 w 2661966"/>
                          <a:gd name="connsiteY264" fmla="*/ 1385199 h 3370881"/>
                          <a:gd name="connsiteX265" fmla="*/ 2218765 w 2661966"/>
                          <a:gd name="connsiteY265" fmla="*/ 1403129 h 3370881"/>
                          <a:gd name="connsiteX266" fmla="*/ 2223247 w 2661966"/>
                          <a:gd name="connsiteY266" fmla="*/ 1430023 h 3370881"/>
                          <a:gd name="connsiteX267" fmla="*/ 2236694 w 2661966"/>
                          <a:gd name="connsiteY267" fmla="*/ 1456917 h 3370881"/>
                          <a:gd name="connsiteX268" fmla="*/ 2249794 w 2661966"/>
                          <a:gd name="connsiteY268" fmla="*/ 1524624 h 3370881"/>
                          <a:gd name="connsiteX269" fmla="*/ 2241176 w 2661966"/>
                          <a:gd name="connsiteY269" fmla="*/ 1577940 h 3370881"/>
                          <a:gd name="connsiteX270" fmla="*/ 2245659 w 2661966"/>
                          <a:gd name="connsiteY270" fmla="*/ 1595870 h 3370881"/>
                          <a:gd name="connsiteX271" fmla="*/ 2249634 w 2661966"/>
                          <a:gd name="connsiteY271" fmla="*/ 1685855 h 3370881"/>
                          <a:gd name="connsiteX272" fmla="*/ 2227729 w 2661966"/>
                          <a:gd name="connsiteY272" fmla="*/ 1716893 h 3370881"/>
                          <a:gd name="connsiteX273" fmla="*/ 2240500 w 2661966"/>
                          <a:gd name="connsiteY273" fmla="*/ 1674269 h 3370881"/>
                          <a:gd name="connsiteX274" fmla="*/ 2235341 w 2661966"/>
                          <a:gd name="connsiteY274" fmla="*/ 1788611 h 3370881"/>
                          <a:gd name="connsiteX275" fmla="*/ 2230689 w 2661966"/>
                          <a:gd name="connsiteY275" fmla="*/ 1823963 h 3370881"/>
                          <a:gd name="connsiteX276" fmla="*/ 2226207 w 2661966"/>
                          <a:gd name="connsiteY276" fmla="*/ 1824470 h 3370881"/>
                          <a:gd name="connsiteX277" fmla="*/ 2208278 w 2661966"/>
                          <a:gd name="connsiteY277" fmla="*/ 1869293 h 3370881"/>
                          <a:gd name="connsiteX278" fmla="*/ 2195168 w 2661966"/>
                          <a:gd name="connsiteY278" fmla="*/ 1882740 h 3370881"/>
                          <a:gd name="connsiteX279" fmla="*/ 2203458 w 2661966"/>
                          <a:gd name="connsiteY279" fmla="*/ 1918938 h 3370881"/>
                          <a:gd name="connsiteX280" fmla="*/ 2204134 w 2661966"/>
                          <a:gd name="connsiteY280" fmla="*/ 1949806 h 3370881"/>
                          <a:gd name="connsiteX281" fmla="*/ 2226545 w 2661966"/>
                          <a:gd name="connsiteY281" fmla="*/ 1954627 h 3370881"/>
                          <a:gd name="connsiteX282" fmla="*/ 2241176 w 2661966"/>
                          <a:gd name="connsiteY282" fmla="*/ 2012729 h 3370881"/>
                          <a:gd name="connsiteX283" fmla="*/ 2263588 w 2661966"/>
                          <a:gd name="connsiteY283" fmla="*/ 2057552 h 3370881"/>
                          <a:gd name="connsiteX284" fmla="*/ 2286000 w 2661966"/>
                          <a:gd name="connsiteY284" fmla="*/ 2084446 h 3370881"/>
                          <a:gd name="connsiteX285" fmla="*/ 2299447 w 2661966"/>
                          <a:gd name="connsiteY285" fmla="*/ 2124787 h 3370881"/>
                          <a:gd name="connsiteX286" fmla="*/ 2321859 w 2661966"/>
                          <a:gd name="connsiteY286" fmla="*/ 2151681 h 3370881"/>
                          <a:gd name="connsiteX287" fmla="*/ 2344270 w 2661966"/>
                          <a:gd name="connsiteY287" fmla="*/ 2205470 h 3370881"/>
                          <a:gd name="connsiteX288" fmla="*/ 2348753 w 2661966"/>
                          <a:gd name="connsiteY288" fmla="*/ 2223399 h 3370881"/>
                          <a:gd name="connsiteX289" fmla="*/ 2366682 w 2661966"/>
                          <a:gd name="connsiteY289" fmla="*/ 2263740 h 3370881"/>
                          <a:gd name="connsiteX290" fmla="*/ 2375647 w 2661966"/>
                          <a:gd name="connsiteY290" fmla="*/ 2286152 h 3370881"/>
                          <a:gd name="connsiteX291" fmla="*/ 2380129 w 2661966"/>
                          <a:gd name="connsiteY291" fmla="*/ 2308564 h 3370881"/>
                          <a:gd name="connsiteX292" fmla="*/ 2389094 w 2661966"/>
                          <a:gd name="connsiteY292" fmla="*/ 2335458 h 3370881"/>
                          <a:gd name="connsiteX293" fmla="*/ 2393576 w 2661966"/>
                          <a:gd name="connsiteY293" fmla="*/ 2380281 h 3370881"/>
                          <a:gd name="connsiteX294" fmla="*/ 2398059 w 2661966"/>
                          <a:gd name="connsiteY294" fmla="*/ 2393729 h 3370881"/>
                          <a:gd name="connsiteX295" fmla="*/ 2419794 w 2661966"/>
                          <a:gd name="connsiteY295" fmla="*/ 2447517 h 3370881"/>
                          <a:gd name="connsiteX296" fmla="*/ 2427343 w 2661966"/>
                          <a:gd name="connsiteY296" fmla="*/ 2564058 h 3370881"/>
                          <a:gd name="connsiteX297" fmla="*/ 2389094 w 2661966"/>
                          <a:gd name="connsiteY297" fmla="*/ 2837481 h 3370881"/>
                          <a:gd name="connsiteX298" fmla="*/ 2380129 w 2661966"/>
                          <a:gd name="connsiteY298" fmla="*/ 2859893 h 3370881"/>
                          <a:gd name="connsiteX299" fmla="*/ 2357718 w 2661966"/>
                          <a:gd name="connsiteY299" fmla="*/ 2913681 h 3370881"/>
                          <a:gd name="connsiteX300" fmla="*/ 2348753 w 2661966"/>
                          <a:gd name="connsiteY300" fmla="*/ 2936093 h 3370881"/>
                          <a:gd name="connsiteX301" fmla="*/ 2339788 w 2661966"/>
                          <a:gd name="connsiteY301" fmla="*/ 2971952 h 3370881"/>
                          <a:gd name="connsiteX302" fmla="*/ 2326341 w 2661966"/>
                          <a:gd name="connsiteY302" fmla="*/ 2994364 h 3370881"/>
                          <a:gd name="connsiteX303" fmla="*/ 2317376 w 2661966"/>
                          <a:gd name="connsiteY303" fmla="*/ 3025740 h 3370881"/>
                          <a:gd name="connsiteX304" fmla="*/ 2303929 w 2661966"/>
                          <a:gd name="connsiteY304" fmla="*/ 3048152 h 3370881"/>
                          <a:gd name="connsiteX305" fmla="*/ 2290482 w 2661966"/>
                          <a:gd name="connsiteY305" fmla="*/ 3079529 h 3370881"/>
                          <a:gd name="connsiteX306" fmla="*/ 2272553 w 2661966"/>
                          <a:gd name="connsiteY306" fmla="*/ 3084011 h 3370881"/>
                          <a:gd name="connsiteX307" fmla="*/ 2259106 w 2661966"/>
                          <a:gd name="connsiteY307" fmla="*/ 3088493 h 3370881"/>
                          <a:gd name="connsiteX308" fmla="*/ 2241176 w 2661966"/>
                          <a:gd name="connsiteY308" fmla="*/ 3092976 h 3370881"/>
                          <a:gd name="connsiteX309" fmla="*/ 2209800 w 2661966"/>
                          <a:gd name="connsiteY309" fmla="*/ 3101940 h 3370881"/>
                          <a:gd name="connsiteX310" fmla="*/ 2205318 w 2661966"/>
                          <a:gd name="connsiteY310" fmla="*/ 3039187 h 3370881"/>
                          <a:gd name="connsiteX311" fmla="*/ 2218765 w 2661966"/>
                          <a:gd name="connsiteY311" fmla="*/ 3021258 h 3370881"/>
                          <a:gd name="connsiteX312" fmla="*/ 2245659 w 2661966"/>
                          <a:gd name="connsiteY312" fmla="*/ 2971952 h 3370881"/>
                          <a:gd name="connsiteX313" fmla="*/ 2268070 w 2661966"/>
                          <a:gd name="connsiteY313" fmla="*/ 2945058 h 3370881"/>
                          <a:gd name="connsiteX314" fmla="*/ 2298550 w 2661966"/>
                          <a:gd name="connsiteY314" fmla="*/ 2568540 h 3370881"/>
                          <a:gd name="connsiteX315" fmla="*/ 2284986 w 2661966"/>
                          <a:gd name="connsiteY315" fmla="*/ 2532681 h 3370881"/>
                          <a:gd name="connsiteX316" fmla="*/ 2293273 w 2661966"/>
                          <a:gd name="connsiteY316" fmla="*/ 2496653 h 3370881"/>
                          <a:gd name="connsiteX317" fmla="*/ 2278152 w 2661966"/>
                          <a:gd name="connsiteY317" fmla="*/ 2475178 h 3370881"/>
                          <a:gd name="connsiteX318" fmla="*/ 2245659 w 2661966"/>
                          <a:gd name="connsiteY318" fmla="*/ 2389247 h 3370881"/>
                          <a:gd name="connsiteX319" fmla="*/ 2195507 w 2661966"/>
                          <a:gd name="connsiteY319" fmla="*/ 2241328 h 3370881"/>
                          <a:gd name="connsiteX320" fmla="*/ 2083786 w 2661966"/>
                          <a:gd name="connsiteY320" fmla="*/ 2040300 h 3370881"/>
                          <a:gd name="connsiteX321" fmla="*/ 2048773 w 2661966"/>
                          <a:gd name="connsiteY321" fmla="*/ 2017971 h 3370881"/>
                          <a:gd name="connsiteX322" fmla="*/ 2074314 w 2661966"/>
                          <a:gd name="connsiteY322" fmla="*/ 2011967 h 3370881"/>
                          <a:gd name="connsiteX323" fmla="*/ 2034988 w 2661966"/>
                          <a:gd name="connsiteY323" fmla="*/ 2003764 h 3370881"/>
                          <a:gd name="connsiteX324" fmla="*/ 2026023 w 2661966"/>
                          <a:gd name="connsiteY324" fmla="*/ 2026176 h 3370881"/>
                          <a:gd name="connsiteX325" fmla="*/ 2021541 w 2661966"/>
                          <a:gd name="connsiteY325" fmla="*/ 2039623 h 3370881"/>
                          <a:gd name="connsiteX326" fmla="*/ 1999129 w 2661966"/>
                          <a:gd name="connsiteY326" fmla="*/ 2053070 h 3370881"/>
                          <a:gd name="connsiteX327" fmla="*/ 1990165 w 2661966"/>
                          <a:gd name="connsiteY327" fmla="*/ 2070999 h 3370881"/>
                          <a:gd name="connsiteX328" fmla="*/ 1967753 w 2661966"/>
                          <a:gd name="connsiteY328" fmla="*/ 2106858 h 3370881"/>
                          <a:gd name="connsiteX329" fmla="*/ 1981200 w 2661966"/>
                          <a:gd name="connsiteY329" fmla="*/ 2223399 h 3370881"/>
                          <a:gd name="connsiteX330" fmla="*/ 1994647 w 2661966"/>
                          <a:gd name="connsiteY330" fmla="*/ 2254776 h 3370881"/>
                          <a:gd name="connsiteX331" fmla="*/ 2003612 w 2661966"/>
                          <a:gd name="connsiteY331" fmla="*/ 2272705 h 3370881"/>
                          <a:gd name="connsiteX332" fmla="*/ 2026023 w 2661966"/>
                          <a:gd name="connsiteY332" fmla="*/ 2304081 h 3370881"/>
                          <a:gd name="connsiteX333" fmla="*/ 2043953 w 2661966"/>
                          <a:gd name="connsiteY333" fmla="*/ 2348905 h 3370881"/>
                          <a:gd name="connsiteX334" fmla="*/ 2061882 w 2661966"/>
                          <a:gd name="connsiteY334" fmla="*/ 2371317 h 3370881"/>
                          <a:gd name="connsiteX335" fmla="*/ 2088776 w 2661966"/>
                          <a:gd name="connsiteY335" fmla="*/ 2434070 h 3370881"/>
                          <a:gd name="connsiteX336" fmla="*/ 2102223 w 2661966"/>
                          <a:gd name="connsiteY336" fmla="*/ 2465446 h 3370881"/>
                          <a:gd name="connsiteX337" fmla="*/ 2106706 w 2661966"/>
                          <a:gd name="connsiteY337" fmla="*/ 2496823 h 3370881"/>
                          <a:gd name="connsiteX338" fmla="*/ 2124635 w 2661966"/>
                          <a:gd name="connsiteY338" fmla="*/ 2559576 h 3370881"/>
                          <a:gd name="connsiteX339" fmla="*/ 2138082 w 2661966"/>
                          <a:gd name="connsiteY339" fmla="*/ 2649223 h 3370881"/>
                          <a:gd name="connsiteX340" fmla="*/ 2147047 w 2661966"/>
                          <a:gd name="connsiteY340" fmla="*/ 2685081 h 3370881"/>
                          <a:gd name="connsiteX341" fmla="*/ 2151529 w 2661966"/>
                          <a:gd name="connsiteY341" fmla="*/ 2716458 h 3370881"/>
                          <a:gd name="connsiteX342" fmla="*/ 2160494 w 2661966"/>
                          <a:gd name="connsiteY342" fmla="*/ 2770246 h 3370881"/>
                          <a:gd name="connsiteX343" fmla="*/ 2156012 w 2661966"/>
                          <a:gd name="connsiteY343" fmla="*/ 2962987 h 3370881"/>
                          <a:gd name="connsiteX344" fmla="*/ 2138082 w 2661966"/>
                          <a:gd name="connsiteY344" fmla="*/ 3043670 h 3370881"/>
                          <a:gd name="connsiteX345" fmla="*/ 2133600 w 2661966"/>
                          <a:gd name="connsiteY345" fmla="*/ 3061599 h 3370881"/>
                          <a:gd name="connsiteX346" fmla="*/ 2120153 w 2661966"/>
                          <a:gd name="connsiteY346" fmla="*/ 3079529 h 3370881"/>
                          <a:gd name="connsiteX347" fmla="*/ 2111188 w 2661966"/>
                          <a:gd name="connsiteY347" fmla="*/ 3106423 h 3370881"/>
                          <a:gd name="connsiteX348" fmla="*/ 2088776 w 2661966"/>
                          <a:gd name="connsiteY348" fmla="*/ 3137799 h 3370881"/>
                          <a:gd name="connsiteX349" fmla="*/ 2075329 w 2661966"/>
                          <a:gd name="connsiteY349" fmla="*/ 3164693 h 3370881"/>
                          <a:gd name="connsiteX350" fmla="*/ 2061882 w 2661966"/>
                          <a:gd name="connsiteY350" fmla="*/ 3169176 h 3370881"/>
                          <a:gd name="connsiteX351" fmla="*/ 2021541 w 2661966"/>
                          <a:gd name="connsiteY351" fmla="*/ 3164693 h 3370881"/>
                          <a:gd name="connsiteX352" fmla="*/ 2012576 w 2661966"/>
                          <a:gd name="connsiteY352" fmla="*/ 3119870 h 3370881"/>
                          <a:gd name="connsiteX353" fmla="*/ 2048435 w 2661966"/>
                          <a:gd name="connsiteY353" fmla="*/ 3021258 h 3370881"/>
                          <a:gd name="connsiteX354" fmla="*/ 2048435 w 2661966"/>
                          <a:gd name="connsiteY354" fmla="*/ 3021258 h 3370881"/>
                          <a:gd name="connsiteX355" fmla="*/ 2061882 w 2661966"/>
                          <a:gd name="connsiteY355" fmla="*/ 2967470 h 3370881"/>
                          <a:gd name="connsiteX356" fmla="*/ 2070847 w 2661966"/>
                          <a:gd name="connsiteY356" fmla="*/ 2882305 h 3370881"/>
                          <a:gd name="connsiteX357" fmla="*/ 2066365 w 2661966"/>
                          <a:gd name="connsiteY357" fmla="*/ 2725423 h 3370881"/>
                          <a:gd name="connsiteX358" fmla="*/ 2043953 w 2661966"/>
                          <a:gd name="connsiteY358" fmla="*/ 2649223 h 3370881"/>
                          <a:gd name="connsiteX359" fmla="*/ 2030506 w 2661966"/>
                          <a:gd name="connsiteY359" fmla="*/ 2622329 h 3370881"/>
                          <a:gd name="connsiteX360" fmla="*/ 2017059 w 2661966"/>
                          <a:gd name="connsiteY360" fmla="*/ 2581987 h 3370881"/>
                          <a:gd name="connsiteX361" fmla="*/ 1981200 w 2661966"/>
                          <a:gd name="connsiteY361" fmla="*/ 2514752 h 3370881"/>
                          <a:gd name="connsiteX362" fmla="*/ 1972235 w 2661966"/>
                          <a:gd name="connsiteY362" fmla="*/ 2501305 h 3370881"/>
                          <a:gd name="connsiteX363" fmla="*/ 1958788 w 2661966"/>
                          <a:gd name="connsiteY363" fmla="*/ 2478893 h 3370881"/>
                          <a:gd name="connsiteX364" fmla="*/ 1905000 w 2661966"/>
                          <a:gd name="connsiteY364" fmla="*/ 2398211 h 3370881"/>
                          <a:gd name="connsiteX365" fmla="*/ 1882588 w 2661966"/>
                          <a:gd name="connsiteY365" fmla="*/ 2357870 h 3370881"/>
                          <a:gd name="connsiteX366" fmla="*/ 1869141 w 2661966"/>
                          <a:gd name="connsiteY366" fmla="*/ 2339940 h 3370881"/>
                          <a:gd name="connsiteX367" fmla="*/ 1806388 w 2661966"/>
                          <a:gd name="connsiteY367" fmla="*/ 2313046 h 3370881"/>
                          <a:gd name="connsiteX368" fmla="*/ 1779494 w 2661966"/>
                          <a:gd name="connsiteY368" fmla="*/ 2304081 h 3370881"/>
                          <a:gd name="connsiteX369" fmla="*/ 1752600 w 2661966"/>
                          <a:gd name="connsiteY369" fmla="*/ 2299599 h 3370881"/>
                          <a:gd name="connsiteX370" fmla="*/ 1680882 w 2661966"/>
                          <a:gd name="connsiteY370" fmla="*/ 2277187 h 3370881"/>
                          <a:gd name="connsiteX371" fmla="*/ 1719025 w 2661966"/>
                          <a:gd name="connsiteY371" fmla="*/ 2281331 h 3370881"/>
                          <a:gd name="connsiteX372" fmla="*/ 1756997 w 2661966"/>
                          <a:gd name="connsiteY372" fmla="*/ 2289450 h 3370881"/>
                          <a:gd name="connsiteX373" fmla="*/ 1656440 w 2661966"/>
                          <a:gd name="connsiteY373" fmla="*/ 2298583 h 3370881"/>
                          <a:gd name="connsiteX374" fmla="*/ 1537447 w 2661966"/>
                          <a:gd name="connsiteY374" fmla="*/ 2329960 h 3370881"/>
                          <a:gd name="connsiteX375" fmla="*/ 1571993 w 2661966"/>
                          <a:gd name="connsiteY375" fmla="*/ 2317957 h 3370881"/>
                          <a:gd name="connsiteX376" fmla="*/ 1509707 w 2661966"/>
                          <a:gd name="connsiteY376" fmla="*/ 2338926 h 3370881"/>
                          <a:gd name="connsiteX377" fmla="*/ 1500444 w 2661966"/>
                          <a:gd name="connsiteY377" fmla="*/ 2355271 h 3370881"/>
                          <a:gd name="connsiteX378" fmla="*/ 1402678 w 2661966"/>
                          <a:gd name="connsiteY378" fmla="*/ 2339641 h 3370881"/>
                          <a:gd name="connsiteX379" fmla="*/ 1322892 w 2661966"/>
                          <a:gd name="connsiteY379" fmla="*/ 2336952 h 3370881"/>
                          <a:gd name="connsiteX380" fmla="*/ 1199384 w 2661966"/>
                          <a:gd name="connsiteY380" fmla="*/ 2307041 h 3370881"/>
                          <a:gd name="connsiteX381" fmla="*/ 1066800 w 2661966"/>
                          <a:gd name="connsiteY381" fmla="*/ 2272705 h 3370881"/>
                          <a:gd name="connsiteX382" fmla="*/ 1030941 w 2661966"/>
                          <a:gd name="connsiteY382" fmla="*/ 2263740 h 3370881"/>
                          <a:gd name="connsiteX383" fmla="*/ 986118 w 2661966"/>
                          <a:gd name="connsiteY383" fmla="*/ 2241329 h 3370881"/>
                          <a:gd name="connsiteX384" fmla="*/ 968188 w 2661966"/>
                          <a:gd name="connsiteY384" fmla="*/ 2232364 h 3370881"/>
                          <a:gd name="connsiteX385" fmla="*/ 936812 w 2661966"/>
                          <a:gd name="connsiteY385" fmla="*/ 2214434 h 3370881"/>
                          <a:gd name="connsiteX386" fmla="*/ 905435 w 2661966"/>
                          <a:gd name="connsiteY386" fmla="*/ 2196505 h 3370881"/>
                          <a:gd name="connsiteX387" fmla="*/ 869576 w 2661966"/>
                          <a:gd name="connsiteY387" fmla="*/ 2209952 h 3370881"/>
                          <a:gd name="connsiteX388" fmla="*/ 856129 w 2661966"/>
                          <a:gd name="connsiteY388" fmla="*/ 2227881 h 3370881"/>
                          <a:gd name="connsiteX389" fmla="*/ 815788 w 2661966"/>
                          <a:gd name="connsiteY389" fmla="*/ 2268223 h 3370881"/>
                          <a:gd name="connsiteX390" fmla="*/ 788894 w 2661966"/>
                          <a:gd name="connsiteY390" fmla="*/ 2290634 h 3370881"/>
                          <a:gd name="connsiteX391" fmla="*/ 762000 w 2661966"/>
                          <a:gd name="connsiteY391" fmla="*/ 2313046 h 3370881"/>
                          <a:gd name="connsiteX392" fmla="*/ 753035 w 2661966"/>
                          <a:gd name="connsiteY392" fmla="*/ 2326493 h 3370881"/>
                          <a:gd name="connsiteX393" fmla="*/ 735106 w 2661966"/>
                          <a:gd name="connsiteY393" fmla="*/ 2339940 h 3370881"/>
                          <a:gd name="connsiteX394" fmla="*/ 712694 w 2661966"/>
                          <a:gd name="connsiteY394" fmla="*/ 2362352 h 3370881"/>
                          <a:gd name="connsiteX395" fmla="*/ 694765 w 2661966"/>
                          <a:gd name="connsiteY395" fmla="*/ 2375799 h 3370881"/>
                          <a:gd name="connsiteX396" fmla="*/ 681318 w 2661966"/>
                          <a:gd name="connsiteY396" fmla="*/ 2393729 h 3370881"/>
                          <a:gd name="connsiteX397" fmla="*/ 667870 w 2661966"/>
                          <a:gd name="connsiteY397" fmla="*/ 2402693 h 3370881"/>
                          <a:gd name="connsiteX398" fmla="*/ 623047 w 2661966"/>
                          <a:gd name="connsiteY398" fmla="*/ 2443034 h 3370881"/>
                          <a:gd name="connsiteX399" fmla="*/ 600635 w 2661966"/>
                          <a:gd name="connsiteY399" fmla="*/ 2474411 h 3370881"/>
                          <a:gd name="connsiteX400" fmla="*/ 587188 w 2661966"/>
                          <a:gd name="connsiteY400" fmla="*/ 2514752 h 3370881"/>
                          <a:gd name="connsiteX401" fmla="*/ 582706 w 2661966"/>
                          <a:gd name="connsiteY401" fmla="*/ 2546129 h 3370881"/>
                          <a:gd name="connsiteX402" fmla="*/ 596153 w 2661966"/>
                          <a:gd name="connsiteY402" fmla="*/ 2635776 h 3370881"/>
                          <a:gd name="connsiteX403" fmla="*/ 600635 w 2661966"/>
                          <a:gd name="connsiteY403" fmla="*/ 2653705 h 3370881"/>
                          <a:gd name="connsiteX404" fmla="*/ 609600 w 2661966"/>
                          <a:gd name="connsiteY404" fmla="*/ 2671634 h 3370881"/>
                          <a:gd name="connsiteX405" fmla="*/ 614082 w 2661966"/>
                          <a:gd name="connsiteY405" fmla="*/ 2689564 h 3370881"/>
                          <a:gd name="connsiteX406" fmla="*/ 623047 w 2661966"/>
                          <a:gd name="connsiteY406" fmla="*/ 2711976 h 3370881"/>
                          <a:gd name="connsiteX407" fmla="*/ 627529 w 2661966"/>
                          <a:gd name="connsiteY407" fmla="*/ 2734387 h 3370881"/>
                          <a:gd name="connsiteX408" fmla="*/ 640976 w 2661966"/>
                          <a:gd name="connsiteY408" fmla="*/ 2765764 h 3370881"/>
                          <a:gd name="connsiteX409" fmla="*/ 645459 w 2661966"/>
                          <a:gd name="connsiteY409" fmla="*/ 2779211 h 3370881"/>
                          <a:gd name="connsiteX410" fmla="*/ 658906 w 2661966"/>
                          <a:gd name="connsiteY410" fmla="*/ 2801623 h 3370881"/>
                          <a:gd name="connsiteX411" fmla="*/ 676835 w 2661966"/>
                          <a:gd name="connsiteY411" fmla="*/ 2864376 h 3370881"/>
                          <a:gd name="connsiteX412" fmla="*/ 690282 w 2661966"/>
                          <a:gd name="connsiteY412" fmla="*/ 2895752 h 3370881"/>
                          <a:gd name="connsiteX413" fmla="*/ 699247 w 2661966"/>
                          <a:gd name="connsiteY413" fmla="*/ 2940576 h 3370881"/>
                          <a:gd name="connsiteX414" fmla="*/ 703729 w 2661966"/>
                          <a:gd name="connsiteY414" fmla="*/ 2967470 h 3370881"/>
                          <a:gd name="connsiteX415" fmla="*/ 717176 w 2661966"/>
                          <a:gd name="connsiteY415" fmla="*/ 2994364 h 3370881"/>
                          <a:gd name="connsiteX416" fmla="*/ 735106 w 2661966"/>
                          <a:gd name="connsiteY416" fmla="*/ 3052634 h 3370881"/>
                          <a:gd name="connsiteX417" fmla="*/ 739588 w 2661966"/>
                          <a:gd name="connsiteY417" fmla="*/ 3079529 h 3370881"/>
                          <a:gd name="connsiteX418" fmla="*/ 762000 w 2661966"/>
                          <a:gd name="connsiteY418" fmla="*/ 3142281 h 3370881"/>
                          <a:gd name="connsiteX419" fmla="*/ 766482 w 2661966"/>
                          <a:gd name="connsiteY419" fmla="*/ 3231929 h 3370881"/>
                          <a:gd name="connsiteX420" fmla="*/ 770965 w 2661966"/>
                          <a:gd name="connsiteY420" fmla="*/ 3254340 h 3370881"/>
                          <a:gd name="connsiteX421" fmla="*/ 775447 w 2661966"/>
                          <a:gd name="connsiteY421" fmla="*/ 3285717 h 3370881"/>
                          <a:gd name="connsiteX422" fmla="*/ 748553 w 2661966"/>
                          <a:gd name="connsiteY422" fmla="*/ 3335023 h 3370881"/>
                          <a:gd name="connsiteX423" fmla="*/ 721659 w 2661966"/>
                          <a:gd name="connsiteY423" fmla="*/ 3343987 h 3370881"/>
                          <a:gd name="connsiteX424" fmla="*/ 708212 w 2661966"/>
                          <a:gd name="connsiteY424" fmla="*/ 3348470 h 3370881"/>
                          <a:gd name="connsiteX425" fmla="*/ 623047 w 2661966"/>
                          <a:gd name="connsiteY425" fmla="*/ 3330540 h 3370881"/>
                          <a:gd name="connsiteX426" fmla="*/ 609600 w 2661966"/>
                          <a:gd name="connsiteY426" fmla="*/ 3308129 h 3370881"/>
                          <a:gd name="connsiteX427" fmla="*/ 591670 w 2661966"/>
                          <a:gd name="connsiteY427" fmla="*/ 3267787 h 3370881"/>
                          <a:gd name="connsiteX428" fmla="*/ 560294 w 2661966"/>
                          <a:gd name="connsiteY428" fmla="*/ 3209517 h 3370881"/>
                          <a:gd name="connsiteX429" fmla="*/ 551329 w 2661966"/>
                          <a:gd name="connsiteY429" fmla="*/ 3196070 h 3370881"/>
                          <a:gd name="connsiteX430" fmla="*/ 528918 w 2661966"/>
                          <a:gd name="connsiteY430" fmla="*/ 3173658 h 3370881"/>
                          <a:gd name="connsiteX431" fmla="*/ 519953 w 2661966"/>
                          <a:gd name="connsiteY431" fmla="*/ 3128834 h 3370881"/>
                          <a:gd name="connsiteX432" fmla="*/ 524435 w 2661966"/>
                          <a:gd name="connsiteY432" fmla="*/ 3101940 h 3370881"/>
                          <a:gd name="connsiteX433" fmla="*/ 528918 w 2661966"/>
                          <a:gd name="connsiteY433" fmla="*/ 3088493 h 3370881"/>
                          <a:gd name="connsiteX434" fmla="*/ 542365 w 2661966"/>
                          <a:gd name="connsiteY434" fmla="*/ 3052634 h 3370881"/>
                          <a:gd name="connsiteX435" fmla="*/ 484094 w 2661966"/>
                          <a:gd name="connsiteY435" fmla="*/ 2886787 h 3370881"/>
                          <a:gd name="connsiteX436" fmla="*/ 443753 w 2661966"/>
                          <a:gd name="connsiteY436" fmla="*/ 2779211 h 3370881"/>
                          <a:gd name="connsiteX437" fmla="*/ 439270 w 2661966"/>
                          <a:gd name="connsiteY437" fmla="*/ 2752317 h 3370881"/>
                          <a:gd name="connsiteX438" fmla="*/ 430306 w 2661966"/>
                          <a:gd name="connsiteY438" fmla="*/ 2716458 h 3370881"/>
                          <a:gd name="connsiteX439" fmla="*/ 425823 w 2661966"/>
                          <a:gd name="connsiteY439" fmla="*/ 2680599 h 3370881"/>
                          <a:gd name="connsiteX440" fmla="*/ 398929 w 2661966"/>
                          <a:gd name="connsiteY440" fmla="*/ 2599917 h 3370881"/>
                          <a:gd name="connsiteX441" fmla="*/ 385482 w 2661966"/>
                          <a:gd name="connsiteY441" fmla="*/ 2568540 h 3370881"/>
                          <a:gd name="connsiteX442" fmla="*/ 381000 w 2661966"/>
                          <a:gd name="connsiteY442" fmla="*/ 2550611 h 3370881"/>
                          <a:gd name="connsiteX443" fmla="*/ 372035 w 2661966"/>
                          <a:gd name="connsiteY443" fmla="*/ 2483376 h 3370881"/>
                          <a:gd name="connsiteX444" fmla="*/ 367553 w 2661966"/>
                          <a:gd name="connsiteY444" fmla="*/ 2469929 h 3370881"/>
                          <a:gd name="connsiteX445" fmla="*/ 407894 w 2661966"/>
                          <a:gd name="connsiteY445" fmla="*/ 2451999 h 3370881"/>
                          <a:gd name="connsiteX446" fmla="*/ 515470 w 2661966"/>
                          <a:gd name="connsiteY446" fmla="*/ 2407176 h 3370881"/>
                          <a:gd name="connsiteX447" fmla="*/ 578223 w 2661966"/>
                          <a:gd name="connsiteY447" fmla="*/ 2353387 h 3370881"/>
                          <a:gd name="connsiteX448" fmla="*/ 587188 w 2661966"/>
                          <a:gd name="connsiteY448" fmla="*/ 2330976 h 3370881"/>
                          <a:gd name="connsiteX449" fmla="*/ 614082 w 2661966"/>
                          <a:gd name="connsiteY449" fmla="*/ 2254776 h 3370881"/>
                          <a:gd name="connsiteX450" fmla="*/ 649941 w 2661966"/>
                          <a:gd name="connsiteY450" fmla="*/ 2200987 h 3370881"/>
                          <a:gd name="connsiteX451" fmla="*/ 690282 w 2661966"/>
                          <a:gd name="connsiteY451" fmla="*/ 2174093 h 3370881"/>
                          <a:gd name="connsiteX452" fmla="*/ 703729 w 2661966"/>
                          <a:gd name="connsiteY452" fmla="*/ 2165129 h 3370881"/>
                          <a:gd name="connsiteX453" fmla="*/ 739588 w 2661966"/>
                          <a:gd name="connsiteY453" fmla="*/ 2147199 h 3370881"/>
                          <a:gd name="connsiteX454" fmla="*/ 708212 w 2661966"/>
                          <a:gd name="connsiteY454" fmla="*/ 2187540 h 3370881"/>
                          <a:gd name="connsiteX455" fmla="*/ 654423 w 2661966"/>
                          <a:gd name="connsiteY455" fmla="*/ 2241329 h 3370881"/>
                          <a:gd name="connsiteX456" fmla="*/ 636494 w 2661966"/>
                          <a:gd name="connsiteY456" fmla="*/ 2259258 h 3370881"/>
                          <a:gd name="connsiteX457" fmla="*/ 614082 w 2661966"/>
                          <a:gd name="connsiteY457" fmla="*/ 2286152 h 3370881"/>
                          <a:gd name="connsiteX458" fmla="*/ 592179 w 2661966"/>
                          <a:gd name="connsiteY458" fmla="*/ 2282347 h 3370881"/>
                          <a:gd name="connsiteX459" fmla="*/ 555980 w 2661966"/>
                          <a:gd name="connsiteY459" fmla="*/ 2313892 h 3370881"/>
                          <a:gd name="connsiteX460" fmla="*/ 524435 w 2661966"/>
                          <a:gd name="connsiteY460" fmla="*/ 2348905 h 3370881"/>
                          <a:gd name="connsiteX461" fmla="*/ 502023 w 2661966"/>
                          <a:gd name="connsiteY461" fmla="*/ 2362352 h 3370881"/>
                          <a:gd name="connsiteX462" fmla="*/ 461682 w 2661966"/>
                          <a:gd name="connsiteY462" fmla="*/ 2389246 h 3370881"/>
                          <a:gd name="connsiteX463" fmla="*/ 448235 w 2661966"/>
                          <a:gd name="connsiteY463" fmla="*/ 2398211 h 3370881"/>
                          <a:gd name="connsiteX464" fmla="*/ 430306 w 2661966"/>
                          <a:gd name="connsiteY464" fmla="*/ 2407176 h 3370881"/>
                          <a:gd name="connsiteX465" fmla="*/ 412376 w 2661966"/>
                          <a:gd name="connsiteY465" fmla="*/ 2420623 h 3370881"/>
                          <a:gd name="connsiteX466" fmla="*/ 389965 w 2661966"/>
                          <a:gd name="connsiteY466" fmla="*/ 2429587 h 3370881"/>
                          <a:gd name="connsiteX467" fmla="*/ 372035 w 2661966"/>
                          <a:gd name="connsiteY467" fmla="*/ 2443034 h 3370881"/>
                          <a:gd name="connsiteX468" fmla="*/ 318247 w 2661966"/>
                          <a:gd name="connsiteY468" fmla="*/ 2474411 h 3370881"/>
                          <a:gd name="connsiteX469" fmla="*/ 304800 w 2661966"/>
                          <a:gd name="connsiteY469" fmla="*/ 2492340 h 3370881"/>
                          <a:gd name="connsiteX470" fmla="*/ 282388 w 2661966"/>
                          <a:gd name="connsiteY470" fmla="*/ 2519234 h 3370881"/>
                          <a:gd name="connsiteX471" fmla="*/ 295835 w 2661966"/>
                          <a:gd name="connsiteY471" fmla="*/ 2815070 h 3370881"/>
                          <a:gd name="connsiteX472" fmla="*/ 300318 w 2661966"/>
                          <a:gd name="connsiteY472" fmla="*/ 2837481 h 3370881"/>
                          <a:gd name="connsiteX473" fmla="*/ 304800 w 2661966"/>
                          <a:gd name="connsiteY473" fmla="*/ 2868858 h 3370881"/>
                          <a:gd name="connsiteX474" fmla="*/ 309282 w 2661966"/>
                          <a:gd name="connsiteY474" fmla="*/ 2927129 h 3370881"/>
                          <a:gd name="connsiteX475" fmla="*/ 322729 w 2661966"/>
                          <a:gd name="connsiteY475" fmla="*/ 2985399 h 3370881"/>
                          <a:gd name="connsiteX476" fmla="*/ 327212 w 2661966"/>
                          <a:gd name="connsiteY476" fmla="*/ 3012293 h 3370881"/>
                          <a:gd name="connsiteX477" fmla="*/ 331694 w 2661966"/>
                          <a:gd name="connsiteY477" fmla="*/ 3043670 h 3370881"/>
                          <a:gd name="connsiteX478" fmla="*/ 345141 w 2661966"/>
                          <a:gd name="connsiteY478" fmla="*/ 3070564 h 3370881"/>
                          <a:gd name="connsiteX479" fmla="*/ 367553 w 2661966"/>
                          <a:gd name="connsiteY479" fmla="*/ 3124352 h 3370881"/>
                          <a:gd name="connsiteX480" fmla="*/ 381000 w 2661966"/>
                          <a:gd name="connsiteY480" fmla="*/ 3182623 h 3370881"/>
                          <a:gd name="connsiteX481" fmla="*/ 389965 w 2661966"/>
                          <a:gd name="connsiteY481" fmla="*/ 3196070 h 3370881"/>
                          <a:gd name="connsiteX482" fmla="*/ 394447 w 2661966"/>
                          <a:gd name="connsiteY482" fmla="*/ 3213999 h 3370881"/>
                          <a:gd name="connsiteX483" fmla="*/ 412376 w 2661966"/>
                          <a:gd name="connsiteY483" fmla="*/ 3245376 h 3370881"/>
                          <a:gd name="connsiteX484" fmla="*/ 416859 w 2661966"/>
                          <a:gd name="connsiteY484" fmla="*/ 3258823 h 3370881"/>
                          <a:gd name="connsiteX485" fmla="*/ 425823 w 2661966"/>
                          <a:gd name="connsiteY485" fmla="*/ 3272270 h 3370881"/>
                          <a:gd name="connsiteX486" fmla="*/ 439270 w 2661966"/>
                          <a:gd name="connsiteY486" fmla="*/ 3303646 h 3370881"/>
                          <a:gd name="connsiteX487" fmla="*/ 439270 w 2661966"/>
                          <a:gd name="connsiteY487" fmla="*/ 3352952 h 3370881"/>
                          <a:gd name="connsiteX488" fmla="*/ 430306 w 2661966"/>
                          <a:gd name="connsiteY488" fmla="*/ 3366399 h 3370881"/>
                          <a:gd name="connsiteX489" fmla="*/ 412376 w 2661966"/>
                          <a:gd name="connsiteY489" fmla="*/ 3370881 h 3370881"/>
                          <a:gd name="connsiteX490" fmla="*/ 295835 w 2661966"/>
                          <a:gd name="connsiteY490" fmla="*/ 3357434 h 3370881"/>
                          <a:gd name="connsiteX491" fmla="*/ 264459 w 2661966"/>
                          <a:gd name="connsiteY491" fmla="*/ 3276752 h 3370881"/>
                          <a:gd name="connsiteX492" fmla="*/ 259976 w 2661966"/>
                          <a:gd name="connsiteY492" fmla="*/ 3240893 h 3370881"/>
                          <a:gd name="connsiteX493" fmla="*/ 246529 w 2661966"/>
                          <a:gd name="connsiteY493" fmla="*/ 3178140 h 3370881"/>
                          <a:gd name="connsiteX494" fmla="*/ 237565 w 2661966"/>
                          <a:gd name="connsiteY494" fmla="*/ 3084011 h 3370881"/>
                          <a:gd name="connsiteX495" fmla="*/ 228600 w 2661966"/>
                          <a:gd name="connsiteY495" fmla="*/ 3057117 h 3370881"/>
                          <a:gd name="connsiteX496" fmla="*/ 219635 w 2661966"/>
                          <a:gd name="connsiteY496" fmla="*/ 3021258 h 3370881"/>
                          <a:gd name="connsiteX497" fmla="*/ 206188 w 2661966"/>
                          <a:gd name="connsiteY497" fmla="*/ 2980917 h 3370881"/>
                          <a:gd name="connsiteX498" fmla="*/ 201706 w 2661966"/>
                          <a:gd name="connsiteY498" fmla="*/ 2949540 h 3370881"/>
                          <a:gd name="connsiteX499" fmla="*/ 197223 w 2661966"/>
                          <a:gd name="connsiteY499" fmla="*/ 2927129 h 3370881"/>
                          <a:gd name="connsiteX500" fmla="*/ 192741 w 2661966"/>
                          <a:gd name="connsiteY500" fmla="*/ 2891270 h 3370881"/>
                          <a:gd name="connsiteX501" fmla="*/ 188259 w 2661966"/>
                          <a:gd name="connsiteY501" fmla="*/ 2850929 h 3370881"/>
                          <a:gd name="connsiteX502" fmla="*/ 179294 w 2661966"/>
                          <a:gd name="connsiteY502" fmla="*/ 2824034 h 3370881"/>
                          <a:gd name="connsiteX503" fmla="*/ 165847 w 2661966"/>
                          <a:gd name="connsiteY503" fmla="*/ 2774729 h 3370881"/>
                          <a:gd name="connsiteX504" fmla="*/ 161365 w 2661966"/>
                          <a:gd name="connsiteY504" fmla="*/ 2747834 h 3370881"/>
                          <a:gd name="connsiteX505" fmla="*/ 156882 w 2661966"/>
                          <a:gd name="connsiteY505" fmla="*/ 2559576 h 3370881"/>
                          <a:gd name="connsiteX506" fmla="*/ 152400 w 2661966"/>
                          <a:gd name="connsiteY506" fmla="*/ 2519234 h 3370881"/>
                          <a:gd name="connsiteX507" fmla="*/ 118035 w 2661966"/>
                          <a:gd name="connsiteY507" fmla="*/ 2400004 h 3370881"/>
                          <a:gd name="connsiteX508" fmla="*/ 117048 w 2661966"/>
                          <a:gd name="connsiteY508" fmla="*/ 2344423 h 3370881"/>
                          <a:gd name="connsiteX509" fmla="*/ 100106 w 2661966"/>
                          <a:gd name="connsiteY509" fmla="*/ 2330976 h 3370881"/>
                          <a:gd name="connsiteX510" fmla="*/ 138953 w 2661966"/>
                          <a:gd name="connsiteY510" fmla="*/ 2313046 h 3370881"/>
                          <a:gd name="connsiteX511" fmla="*/ 152400 w 2661966"/>
                          <a:gd name="connsiteY511" fmla="*/ 2304081 h 3370881"/>
                          <a:gd name="connsiteX512" fmla="*/ 170329 w 2661966"/>
                          <a:gd name="connsiteY512" fmla="*/ 2259258 h 3370881"/>
                          <a:gd name="connsiteX513" fmla="*/ 188259 w 2661966"/>
                          <a:gd name="connsiteY513" fmla="*/ 2223399 h 3370881"/>
                          <a:gd name="connsiteX514" fmla="*/ 206188 w 2661966"/>
                          <a:gd name="connsiteY514" fmla="*/ 2187540 h 3370881"/>
                          <a:gd name="connsiteX515" fmla="*/ 210670 w 2661966"/>
                          <a:gd name="connsiteY515" fmla="*/ 2174093 h 3370881"/>
                          <a:gd name="connsiteX516" fmla="*/ 219635 w 2661966"/>
                          <a:gd name="connsiteY516" fmla="*/ 2115823 h 3370881"/>
                          <a:gd name="connsiteX517" fmla="*/ 210670 w 2661966"/>
                          <a:gd name="connsiteY517" fmla="*/ 1958940 h 3370881"/>
                          <a:gd name="connsiteX518" fmla="*/ 192741 w 2661966"/>
                          <a:gd name="connsiteY518" fmla="*/ 1923081 h 3370881"/>
                          <a:gd name="connsiteX519" fmla="*/ 179294 w 2661966"/>
                          <a:gd name="connsiteY519" fmla="*/ 1891705 h 3370881"/>
                          <a:gd name="connsiteX520" fmla="*/ 165847 w 2661966"/>
                          <a:gd name="connsiteY520" fmla="*/ 1864811 h 3370881"/>
                          <a:gd name="connsiteX521" fmla="*/ 152400 w 2661966"/>
                          <a:gd name="connsiteY521" fmla="*/ 1833434 h 3370881"/>
                          <a:gd name="connsiteX522" fmla="*/ 143435 w 2661966"/>
                          <a:gd name="connsiteY522" fmla="*/ 1819987 h 3370881"/>
                          <a:gd name="connsiteX523" fmla="*/ 107576 w 2661966"/>
                          <a:gd name="connsiteY523" fmla="*/ 1784129 h 3370881"/>
                          <a:gd name="connsiteX524" fmla="*/ 94129 w 2661966"/>
                          <a:gd name="connsiteY524" fmla="*/ 1779646 h 3370881"/>
                          <a:gd name="connsiteX525" fmla="*/ 71718 w 2661966"/>
                          <a:gd name="connsiteY525" fmla="*/ 1770681 h 3370881"/>
                          <a:gd name="connsiteX526" fmla="*/ 58270 w 2661966"/>
                          <a:gd name="connsiteY526" fmla="*/ 1761717 h 3370881"/>
                          <a:gd name="connsiteX527" fmla="*/ 26894 w 2661966"/>
                          <a:gd name="connsiteY527" fmla="*/ 1730340 h 3370881"/>
                          <a:gd name="connsiteX528" fmla="*/ 0 w 2661966"/>
                          <a:gd name="connsiteY528" fmla="*/ 1707929 h 3370881"/>
                          <a:gd name="connsiteX0" fmla="*/ 0 w 2661966"/>
                          <a:gd name="connsiteY0" fmla="*/ 1707929 h 3370881"/>
                          <a:gd name="connsiteX1" fmla="*/ 22412 w 2661966"/>
                          <a:gd name="connsiteY1" fmla="*/ 1698964 h 3370881"/>
                          <a:gd name="connsiteX2" fmla="*/ 31376 w 2661966"/>
                          <a:gd name="connsiteY2" fmla="*/ 1681034 h 3370881"/>
                          <a:gd name="connsiteX3" fmla="*/ 44823 w 2661966"/>
                          <a:gd name="connsiteY3" fmla="*/ 1672070 h 3370881"/>
                          <a:gd name="connsiteX4" fmla="*/ 58270 w 2661966"/>
                          <a:gd name="connsiteY4" fmla="*/ 1654140 h 3370881"/>
                          <a:gd name="connsiteX5" fmla="*/ 76200 w 2661966"/>
                          <a:gd name="connsiteY5" fmla="*/ 1645176 h 3370881"/>
                          <a:gd name="connsiteX6" fmla="*/ 98612 w 2661966"/>
                          <a:gd name="connsiteY6" fmla="*/ 1636211 h 3370881"/>
                          <a:gd name="connsiteX7" fmla="*/ 125506 w 2661966"/>
                          <a:gd name="connsiteY7" fmla="*/ 1627246 h 3370881"/>
                          <a:gd name="connsiteX8" fmla="*/ 152400 w 2661966"/>
                          <a:gd name="connsiteY8" fmla="*/ 1609317 h 3370881"/>
                          <a:gd name="connsiteX9" fmla="*/ 170329 w 2661966"/>
                          <a:gd name="connsiteY9" fmla="*/ 1600352 h 3370881"/>
                          <a:gd name="connsiteX10" fmla="*/ 188259 w 2661966"/>
                          <a:gd name="connsiteY10" fmla="*/ 1582423 h 3370881"/>
                          <a:gd name="connsiteX11" fmla="*/ 228600 w 2661966"/>
                          <a:gd name="connsiteY11" fmla="*/ 1564493 h 3370881"/>
                          <a:gd name="connsiteX12" fmla="*/ 255494 w 2661966"/>
                          <a:gd name="connsiteY12" fmla="*/ 1546564 h 3370881"/>
                          <a:gd name="connsiteX13" fmla="*/ 300318 w 2661966"/>
                          <a:gd name="connsiteY13" fmla="*/ 1524152 h 3370881"/>
                          <a:gd name="connsiteX14" fmla="*/ 313765 w 2661966"/>
                          <a:gd name="connsiteY14" fmla="*/ 1515187 h 3370881"/>
                          <a:gd name="connsiteX15" fmla="*/ 340659 w 2661966"/>
                          <a:gd name="connsiteY15" fmla="*/ 1510705 h 3370881"/>
                          <a:gd name="connsiteX16" fmla="*/ 363070 w 2661966"/>
                          <a:gd name="connsiteY16" fmla="*/ 1506223 h 3370881"/>
                          <a:gd name="connsiteX17" fmla="*/ 389965 w 2661966"/>
                          <a:gd name="connsiteY17" fmla="*/ 1501740 h 3370881"/>
                          <a:gd name="connsiteX18" fmla="*/ 425823 w 2661966"/>
                          <a:gd name="connsiteY18" fmla="*/ 1497258 h 3370881"/>
                          <a:gd name="connsiteX19" fmla="*/ 470647 w 2661966"/>
                          <a:gd name="connsiteY19" fmla="*/ 1488293 h 3370881"/>
                          <a:gd name="connsiteX20" fmla="*/ 515470 w 2661966"/>
                          <a:gd name="connsiteY20" fmla="*/ 1479329 h 3370881"/>
                          <a:gd name="connsiteX21" fmla="*/ 528918 w 2661966"/>
                          <a:gd name="connsiteY21" fmla="*/ 1470364 h 3370881"/>
                          <a:gd name="connsiteX22" fmla="*/ 600635 w 2661966"/>
                          <a:gd name="connsiteY22" fmla="*/ 1456917 h 3370881"/>
                          <a:gd name="connsiteX23" fmla="*/ 690282 w 2661966"/>
                          <a:gd name="connsiteY23" fmla="*/ 1447952 h 3370881"/>
                          <a:gd name="connsiteX24" fmla="*/ 793376 w 2661966"/>
                          <a:gd name="connsiteY24" fmla="*/ 1452434 h 3370881"/>
                          <a:gd name="connsiteX25" fmla="*/ 874059 w 2661966"/>
                          <a:gd name="connsiteY25" fmla="*/ 1465881 h 3370881"/>
                          <a:gd name="connsiteX26" fmla="*/ 914400 w 2661966"/>
                          <a:gd name="connsiteY26" fmla="*/ 1470364 h 3370881"/>
                          <a:gd name="connsiteX27" fmla="*/ 1030941 w 2661966"/>
                          <a:gd name="connsiteY27" fmla="*/ 1483811 h 3370881"/>
                          <a:gd name="connsiteX28" fmla="*/ 1151965 w 2661966"/>
                          <a:gd name="connsiteY28" fmla="*/ 1492776 h 3370881"/>
                          <a:gd name="connsiteX29" fmla="*/ 1281953 w 2661966"/>
                          <a:gd name="connsiteY29" fmla="*/ 1501740 h 3370881"/>
                          <a:gd name="connsiteX30" fmla="*/ 1465729 w 2661966"/>
                          <a:gd name="connsiteY30" fmla="*/ 1497258 h 3370881"/>
                          <a:gd name="connsiteX31" fmla="*/ 1510553 w 2661966"/>
                          <a:gd name="connsiteY31" fmla="*/ 1492776 h 3370881"/>
                          <a:gd name="connsiteX32" fmla="*/ 1582270 w 2661966"/>
                          <a:gd name="connsiteY32" fmla="*/ 1461399 h 3370881"/>
                          <a:gd name="connsiteX33" fmla="*/ 1604682 w 2661966"/>
                          <a:gd name="connsiteY33" fmla="*/ 1456917 h 3370881"/>
                          <a:gd name="connsiteX34" fmla="*/ 1622612 w 2661966"/>
                          <a:gd name="connsiteY34" fmla="*/ 1447952 h 3370881"/>
                          <a:gd name="connsiteX35" fmla="*/ 1645023 w 2661966"/>
                          <a:gd name="connsiteY35" fmla="*/ 1438987 h 3370881"/>
                          <a:gd name="connsiteX36" fmla="*/ 1662953 w 2661966"/>
                          <a:gd name="connsiteY36" fmla="*/ 1425540 h 3370881"/>
                          <a:gd name="connsiteX37" fmla="*/ 1698812 w 2661966"/>
                          <a:gd name="connsiteY37" fmla="*/ 1407611 h 3370881"/>
                          <a:gd name="connsiteX38" fmla="*/ 1739153 w 2661966"/>
                          <a:gd name="connsiteY38" fmla="*/ 1380717 h 3370881"/>
                          <a:gd name="connsiteX39" fmla="*/ 1752600 w 2661966"/>
                          <a:gd name="connsiteY39" fmla="*/ 1367270 h 3370881"/>
                          <a:gd name="connsiteX40" fmla="*/ 1775012 w 2661966"/>
                          <a:gd name="connsiteY40" fmla="*/ 1353823 h 3370881"/>
                          <a:gd name="connsiteX41" fmla="*/ 1797423 w 2661966"/>
                          <a:gd name="connsiteY41" fmla="*/ 1335893 h 3370881"/>
                          <a:gd name="connsiteX42" fmla="*/ 1810870 w 2661966"/>
                          <a:gd name="connsiteY42" fmla="*/ 1304517 h 3370881"/>
                          <a:gd name="connsiteX43" fmla="*/ 1815353 w 2661966"/>
                          <a:gd name="connsiteY43" fmla="*/ 1291070 h 3370881"/>
                          <a:gd name="connsiteX44" fmla="*/ 1801906 w 2661966"/>
                          <a:gd name="connsiteY44" fmla="*/ 1138670 h 3370881"/>
                          <a:gd name="connsiteX45" fmla="*/ 1792941 w 2661966"/>
                          <a:gd name="connsiteY45" fmla="*/ 1125223 h 3370881"/>
                          <a:gd name="connsiteX46" fmla="*/ 1757082 w 2661966"/>
                          <a:gd name="connsiteY46" fmla="*/ 1093846 h 3370881"/>
                          <a:gd name="connsiteX47" fmla="*/ 1730188 w 2661966"/>
                          <a:gd name="connsiteY47" fmla="*/ 1066952 h 3370881"/>
                          <a:gd name="connsiteX48" fmla="*/ 1703294 w 2661966"/>
                          <a:gd name="connsiteY48" fmla="*/ 1049023 h 3370881"/>
                          <a:gd name="connsiteX49" fmla="*/ 1622612 w 2661966"/>
                          <a:gd name="connsiteY49" fmla="*/ 1053505 h 3370881"/>
                          <a:gd name="connsiteX50" fmla="*/ 1595718 w 2661966"/>
                          <a:gd name="connsiteY50" fmla="*/ 1062470 h 3370881"/>
                          <a:gd name="connsiteX51" fmla="*/ 1573306 w 2661966"/>
                          <a:gd name="connsiteY51" fmla="*/ 1066952 h 3370881"/>
                          <a:gd name="connsiteX52" fmla="*/ 1453385 w 2661966"/>
                          <a:gd name="connsiteY52" fmla="*/ 1082761 h 3370881"/>
                          <a:gd name="connsiteX53" fmla="*/ 1326776 w 2661966"/>
                          <a:gd name="connsiteY53" fmla="*/ 1062470 h 3370881"/>
                          <a:gd name="connsiteX54" fmla="*/ 1308847 w 2661966"/>
                          <a:gd name="connsiteY54" fmla="*/ 1057987 h 3370881"/>
                          <a:gd name="connsiteX55" fmla="*/ 1277470 w 2661966"/>
                          <a:gd name="connsiteY55" fmla="*/ 1053505 h 3370881"/>
                          <a:gd name="connsiteX56" fmla="*/ 1259541 w 2661966"/>
                          <a:gd name="connsiteY56" fmla="*/ 1049023 h 3370881"/>
                          <a:gd name="connsiteX57" fmla="*/ 1232647 w 2661966"/>
                          <a:gd name="connsiteY57" fmla="*/ 1044540 h 3370881"/>
                          <a:gd name="connsiteX58" fmla="*/ 1053353 w 2661966"/>
                          <a:gd name="connsiteY58" fmla="*/ 1049023 h 3370881"/>
                          <a:gd name="connsiteX59" fmla="*/ 1035423 w 2661966"/>
                          <a:gd name="connsiteY59" fmla="*/ 1053505 h 3370881"/>
                          <a:gd name="connsiteX60" fmla="*/ 1008529 w 2661966"/>
                          <a:gd name="connsiteY60" fmla="*/ 1057987 h 3370881"/>
                          <a:gd name="connsiteX61" fmla="*/ 995082 w 2661966"/>
                          <a:gd name="connsiteY61" fmla="*/ 1062470 h 3370881"/>
                          <a:gd name="connsiteX62" fmla="*/ 945776 w 2661966"/>
                          <a:gd name="connsiteY62" fmla="*/ 1031093 h 3370881"/>
                          <a:gd name="connsiteX63" fmla="*/ 941294 w 2661966"/>
                          <a:gd name="connsiteY63" fmla="*/ 1017646 h 3370881"/>
                          <a:gd name="connsiteX64" fmla="*/ 932329 w 2661966"/>
                          <a:gd name="connsiteY64" fmla="*/ 919034 h 3370881"/>
                          <a:gd name="connsiteX65" fmla="*/ 914400 w 2661966"/>
                          <a:gd name="connsiteY65" fmla="*/ 901105 h 3370881"/>
                          <a:gd name="connsiteX66" fmla="*/ 918882 w 2661966"/>
                          <a:gd name="connsiteY66" fmla="*/ 869729 h 3370881"/>
                          <a:gd name="connsiteX67" fmla="*/ 941294 w 2661966"/>
                          <a:gd name="connsiteY67" fmla="*/ 865246 h 3370881"/>
                          <a:gd name="connsiteX68" fmla="*/ 959223 w 2661966"/>
                          <a:gd name="connsiteY68" fmla="*/ 851799 h 3370881"/>
                          <a:gd name="connsiteX69" fmla="*/ 990600 w 2661966"/>
                          <a:gd name="connsiteY69" fmla="*/ 847317 h 3370881"/>
                          <a:gd name="connsiteX70" fmla="*/ 1129553 w 2661966"/>
                          <a:gd name="connsiteY70" fmla="*/ 838352 h 3370881"/>
                          <a:gd name="connsiteX71" fmla="*/ 1147482 w 2661966"/>
                          <a:gd name="connsiteY71" fmla="*/ 829387 h 3370881"/>
                          <a:gd name="connsiteX72" fmla="*/ 1178859 w 2661966"/>
                          <a:gd name="connsiteY72" fmla="*/ 806976 h 3370881"/>
                          <a:gd name="connsiteX73" fmla="*/ 1192306 w 2661966"/>
                          <a:gd name="connsiteY73" fmla="*/ 793529 h 3370881"/>
                          <a:gd name="connsiteX74" fmla="*/ 1214718 w 2661966"/>
                          <a:gd name="connsiteY74" fmla="*/ 784564 h 3370881"/>
                          <a:gd name="connsiteX75" fmla="*/ 1241612 w 2661966"/>
                          <a:gd name="connsiteY75" fmla="*/ 771117 h 3370881"/>
                          <a:gd name="connsiteX76" fmla="*/ 1277470 w 2661966"/>
                          <a:gd name="connsiteY76" fmla="*/ 753187 h 3370881"/>
                          <a:gd name="connsiteX77" fmla="*/ 1295400 w 2661966"/>
                          <a:gd name="connsiteY77" fmla="*/ 730776 h 3370881"/>
                          <a:gd name="connsiteX78" fmla="*/ 1317812 w 2661966"/>
                          <a:gd name="connsiteY78" fmla="*/ 708364 h 3370881"/>
                          <a:gd name="connsiteX79" fmla="*/ 1353670 w 2661966"/>
                          <a:gd name="connsiteY79" fmla="*/ 663540 h 3370881"/>
                          <a:gd name="connsiteX80" fmla="*/ 1371600 w 2661966"/>
                          <a:gd name="connsiteY80" fmla="*/ 636646 h 3370881"/>
                          <a:gd name="connsiteX81" fmla="*/ 1380565 w 2661966"/>
                          <a:gd name="connsiteY81" fmla="*/ 596305 h 3370881"/>
                          <a:gd name="connsiteX82" fmla="*/ 1385047 w 2661966"/>
                          <a:gd name="connsiteY82" fmla="*/ 582858 h 3370881"/>
                          <a:gd name="connsiteX83" fmla="*/ 1380565 w 2661966"/>
                          <a:gd name="connsiteY83" fmla="*/ 533552 h 3370881"/>
                          <a:gd name="connsiteX84" fmla="*/ 1367118 w 2661966"/>
                          <a:gd name="connsiteY84" fmla="*/ 524587 h 3370881"/>
                          <a:gd name="connsiteX85" fmla="*/ 1349188 w 2661966"/>
                          <a:gd name="connsiteY85" fmla="*/ 520105 h 3370881"/>
                          <a:gd name="connsiteX86" fmla="*/ 1326776 w 2661966"/>
                          <a:gd name="connsiteY86" fmla="*/ 511140 h 3370881"/>
                          <a:gd name="connsiteX87" fmla="*/ 1281953 w 2661966"/>
                          <a:gd name="connsiteY87" fmla="*/ 515623 h 3370881"/>
                          <a:gd name="connsiteX88" fmla="*/ 1250576 w 2661966"/>
                          <a:gd name="connsiteY88" fmla="*/ 529070 h 3370881"/>
                          <a:gd name="connsiteX89" fmla="*/ 1210235 w 2661966"/>
                          <a:gd name="connsiteY89" fmla="*/ 542517 h 3370881"/>
                          <a:gd name="connsiteX90" fmla="*/ 1183341 w 2661966"/>
                          <a:gd name="connsiteY90" fmla="*/ 555964 h 3370881"/>
                          <a:gd name="connsiteX91" fmla="*/ 1160929 w 2661966"/>
                          <a:gd name="connsiteY91" fmla="*/ 569411 h 3370881"/>
                          <a:gd name="connsiteX92" fmla="*/ 1134035 w 2661966"/>
                          <a:gd name="connsiteY92" fmla="*/ 578376 h 3370881"/>
                          <a:gd name="connsiteX93" fmla="*/ 1111623 w 2661966"/>
                          <a:gd name="connsiteY93" fmla="*/ 587340 h 3370881"/>
                          <a:gd name="connsiteX94" fmla="*/ 1084729 w 2661966"/>
                          <a:gd name="connsiteY94" fmla="*/ 596305 h 3370881"/>
                          <a:gd name="connsiteX95" fmla="*/ 986118 w 2661966"/>
                          <a:gd name="connsiteY95" fmla="*/ 591823 h 3370881"/>
                          <a:gd name="connsiteX96" fmla="*/ 927847 w 2661966"/>
                          <a:gd name="connsiteY96" fmla="*/ 578376 h 3370881"/>
                          <a:gd name="connsiteX97" fmla="*/ 896470 w 2661966"/>
                          <a:gd name="connsiteY97" fmla="*/ 555964 h 3370881"/>
                          <a:gd name="connsiteX98" fmla="*/ 883023 w 2661966"/>
                          <a:gd name="connsiteY98" fmla="*/ 546999 h 3370881"/>
                          <a:gd name="connsiteX99" fmla="*/ 865094 w 2661966"/>
                          <a:gd name="connsiteY99" fmla="*/ 497693 h 3370881"/>
                          <a:gd name="connsiteX100" fmla="*/ 869576 w 2661966"/>
                          <a:gd name="connsiteY100" fmla="*/ 403564 h 3370881"/>
                          <a:gd name="connsiteX101" fmla="*/ 874059 w 2661966"/>
                          <a:gd name="connsiteY101" fmla="*/ 385634 h 3370881"/>
                          <a:gd name="connsiteX102" fmla="*/ 883023 w 2661966"/>
                          <a:gd name="connsiteY102" fmla="*/ 372187 h 3370881"/>
                          <a:gd name="connsiteX103" fmla="*/ 909918 w 2661966"/>
                          <a:gd name="connsiteY103" fmla="*/ 363223 h 3370881"/>
                          <a:gd name="connsiteX104" fmla="*/ 914400 w 2661966"/>
                          <a:gd name="connsiteY104" fmla="*/ 385634 h 3370881"/>
                          <a:gd name="connsiteX105" fmla="*/ 909918 w 2661966"/>
                          <a:gd name="connsiteY105" fmla="*/ 408046 h 3370881"/>
                          <a:gd name="connsiteX106" fmla="*/ 900953 w 2661966"/>
                          <a:gd name="connsiteY106" fmla="*/ 466317 h 3370881"/>
                          <a:gd name="connsiteX107" fmla="*/ 905435 w 2661966"/>
                          <a:gd name="connsiteY107" fmla="*/ 515623 h 3370881"/>
                          <a:gd name="connsiteX108" fmla="*/ 932329 w 2661966"/>
                          <a:gd name="connsiteY108" fmla="*/ 551481 h 3370881"/>
                          <a:gd name="connsiteX109" fmla="*/ 954741 w 2661966"/>
                          <a:gd name="connsiteY109" fmla="*/ 560446 h 3370881"/>
                          <a:gd name="connsiteX110" fmla="*/ 972670 w 2661966"/>
                          <a:gd name="connsiteY110" fmla="*/ 569411 h 3370881"/>
                          <a:gd name="connsiteX111" fmla="*/ 1066800 w 2661966"/>
                          <a:gd name="connsiteY111" fmla="*/ 564929 h 3370881"/>
                          <a:gd name="connsiteX112" fmla="*/ 1111623 w 2661966"/>
                          <a:gd name="connsiteY112" fmla="*/ 551481 h 3370881"/>
                          <a:gd name="connsiteX113" fmla="*/ 1129553 w 2661966"/>
                          <a:gd name="connsiteY113" fmla="*/ 538034 h 3370881"/>
                          <a:gd name="connsiteX114" fmla="*/ 1156447 w 2661966"/>
                          <a:gd name="connsiteY114" fmla="*/ 511140 h 3370881"/>
                          <a:gd name="connsiteX115" fmla="*/ 1160929 w 2661966"/>
                          <a:gd name="connsiteY115" fmla="*/ 493211 h 3370881"/>
                          <a:gd name="connsiteX116" fmla="*/ 1178859 w 2661966"/>
                          <a:gd name="connsiteY116" fmla="*/ 331846 h 3370881"/>
                          <a:gd name="connsiteX117" fmla="*/ 1215315 w 2661966"/>
                          <a:gd name="connsiteY117" fmla="*/ 270289 h 3370881"/>
                          <a:gd name="connsiteX118" fmla="*/ 1214718 w 2661966"/>
                          <a:gd name="connsiteY118" fmla="*/ 367705 h 3370881"/>
                          <a:gd name="connsiteX119" fmla="*/ 1201270 w 2661966"/>
                          <a:gd name="connsiteY119" fmla="*/ 412529 h 3370881"/>
                          <a:gd name="connsiteX120" fmla="*/ 1210235 w 2661966"/>
                          <a:gd name="connsiteY120" fmla="*/ 461834 h 3370881"/>
                          <a:gd name="connsiteX121" fmla="*/ 1214718 w 2661966"/>
                          <a:gd name="connsiteY121" fmla="*/ 475281 h 3370881"/>
                          <a:gd name="connsiteX122" fmla="*/ 1228165 w 2661966"/>
                          <a:gd name="connsiteY122" fmla="*/ 484246 h 3370881"/>
                          <a:gd name="connsiteX123" fmla="*/ 1250576 w 2661966"/>
                          <a:gd name="connsiteY123" fmla="*/ 502176 h 3370881"/>
                          <a:gd name="connsiteX124" fmla="*/ 1317812 w 2661966"/>
                          <a:gd name="connsiteY124" fmla="*/ 497693 h 3370881"/>
                          <a:gd name="connsiteX125" fmla="*/ 1353670 w 2661966"/>
                          <a:gd name="connsiteY125" fmla="*/ 488729 h 3370881"/>
                          <a:gd name="connsiteX126" fmla="*/ 1506070 w 2661966"/>
                          <a:gd name="connsiteY126" fmla="*/ 457352 h 3370881"/>
                          <a:gd name="connsiteX127" fmla="*/ 1550894 w 2661966"/>
                          <a:gd name="connsiteY127" fmla="*/ 430458 h 3370881"/>
                          <a:gd name="connsiteX128" fmla="*/ 1564341 w 2661966"/>
                          <a:gd name="connsiteY128" fmla="*/ 417011 h 3370881"/>
                          <a:gd name="connsiteX129" fmla="*/ 1586753 w 2661966"/>
                          <a:gd name="connsiteY129" fmla="*/ 399081 h 3370881"/>
                          <a:gd name="connsiteX130" fmla="*/ 1595718 w 2661966"/>
                          <a:gd name="connsiteY130" fmla="*/ 381152 h 3370881"/>
                          <a:gd name="connsiteX131" fmla="*/ 1641714 w 2661966"/>
                          <a:gd name="connsiteY131" fmla="*/ 352560 h 3370881"/>
                          <a:gd name="connsiteX132" fmla="*/ 1620066 w 2661966"/>
                          <a:gd name="connsiteY132" fmla="*/ 291047 h 3370881"/>
                          <a:gd name="connsiteX133" fmla="*/ 1604852 w 2661966"/>
                          <a:gd name="connsiteY133" fmla="*/ 236279 h 3370881"/>
                          <a:gd name="connsiteX134" fmla="*/ 1537447 w 2661966"/>
                          <a:gd name="connsiteY134" fmla="*/ 188411 h 3370881"/>
                          <a:gd name="connsiteX135" fmla="*/ 1591422 w 2661966"/>
                          <a:gd name="connsiteY135" fmla="*/ 383206 h 3370881"/>
                          <a:gd name="connsiteX136" fmla="*/ 1655669 w 2661966"/>
                          <a:gd name="connsiteY136" fmla="*/ 407486 h 3370881"/>
                          <a:gd name="connsiteX137" fmla="*/ 1658470 w 2661966"/>
                          <a:gd name="connsiteY137" fmla="*/ 412529 h 3370881"/>
                          <a:gd name="connsiteX138" fmla="*/ 1685365 w 2661966"/>
                          <a:gd name="connsiteY138" fmla="*/ 390117 h 3370881"/>
                          <a:gd name="connsiteX139" fmla="*/ 1694329 w 2661966"/>
                          <a:gd name="connsiteY139" fmla="*/ 376670 h 3370881"/>
                          <a:gd name="connsiteX140" fmla="*/ 1734670 w 2661966"/>
                          <a:gd name="connsiteY140" fmla="*/ 354258 h 3370881"/>
                          <a:gd name="connsiteX141" fmla="*/ 1743635 w 2661966"/>
                          <a:gd name="connsiteY141" fmla="*/ 340811 h 3370881"/>
                          <a:gd name="connsiteX142" fmla="*/ 1757082 w 2661966"/>
                          <a:gd name="connsiteY142" fmla="*/ 336329 h 3370881"/>
                          <a:gd name="connsiteX143" fmla="*/ 1843909 w 2661966"/>
                          <a:gd name="connsiteY143" fmla="*/ 262341 h 3370881"/>
                          <a:gd name="connsiteX144" fmla="*/ 1874221 w 2661966"/>
                          <a:gd name="connsiteY144" fmla="*/ 202194 h 3370881"/>
                          <a:gd name="connsiteX145" fmla="*/ 1828094 w 2661966"/>
                          <a:gd name="connsiteY145" fmla="*/ 136767 h 3370881"/>
                          <a:gd name="connsiteX146" fmla="*/ 1772023 w 2661966"/>
                          <a:gd name="connsiteY146" fmla="*/ 77249 h 3370881"/>
                          <a:gd name="connsiteX147" fmla="*/ 1948888 w 2661966"/>
                          <a:gd name="connsiteY147" fmla="*/ 178018 h 3370881"/>
                          <a:gd name="connsiteX148" fmla="*/ 1952362 w 2661966"/>
                          <a:gd name="connsiteY148" fmla="*/ 254265 h 3370881"/>
                          <a:gd name="connsiteX149" fmla="*/ 1874221 w 2661966"/>
                          <a:gd name="connsiteY149" fmla="*/ 318698 h 3370881"/>
                          <a:gd name="connsiteX150" fmla="*/ 1788459 w 2661966"/>
                          <a:gd name="connsiteY150" fmla="*/ 367705 h 3370881"/>
                          <a:gd name="connsiteX151" fmla="*/ 1761565 w 2661966"/>
                          <a:gd name="connsiteY151" fmla="*/ 390117 h 3370881"/>
                          <a:gd name="connsiteX152" fmla="*/ 1783976 w 2661966"/>
                          <a:gd name="connsiteY152" fmla="*/ 399081 h 3370881"/>
                          <a:gd name="connsiteX153" fmla="*/ 1878106 w 2661966"/>
                          <a:gd name="connsiteY153" fmla="*/ 390117 h 3370881"/>
                          <a:gd name="connsiteX154" fmla="*/ 1891553 w 2661966"/>
                          <a:gd name="connsiteY154" fmla="*/ 381152 h 3370881"/>
                          <a:gd name="connsiteX155" fmla="*/ 1918447 w 2661966"/>
                          <a:gd name="connsiteY155" fmla="*/ 372187 h 3370881"/>
                          <a:gd name="connsiteX156" fmla="*/ 1940859 w 2661966"/>
                          <a:gd name="connsiteY156" fmla="*/ 358740 h 3370881"/>
                          <a:gd name="connsiteX157" fmla="*/ 1954306 w 2661966"/>
                          <a:gd name="connsiteY157" fmla="*/ 354258 h 3370881"/>
                          <a:gd name="connsiteX158" fmla="*/ 2103145 w 2661966"/>
                          <a:gd name="connsiteY158" fmla="*/ 202207 h 3370881"/>
                          <a:gd name="connsiteX159" fmla="*/ 2064254 w 2661966"/>
                          <a:gd name="connsiteY159" fmla="*/ 20406 h 3370881"/>
                          <a:gd name="connsiteX160" fmla="*/ 2169347 w 2661966"/>
                          <a:gd name="connsiteY160" fmla="*/ 104479 h 3370881"/>
                          <a:gd name="connsiteX161" fmla="*/ 2183354 w 2661966"/>
                          <a:gd name="connsiteY161" fmla="*/ 192893 h 3370881"/>
                          <a:gd name="connsiteX162" fmla="*/ 2170300 w 2661966"/>
                          <a:gd name="connsiteY162" fmla="*/ 271231 h 3370881"/>
                          <a:gd name="connsiteX163" fmla="*/ 2096795 w 2661966"/>
                          <a:gd name="connsiteY163" fmla="*/ 316507 h 3370881"/>
                          <a:gd name="connsiteX164" fmla="*/ 1999129 w 2661966"/>
                          <a:gd name="connsiteY164" fmla="*/ 358740 h 3370881"/>
                          <a:gd name="connsiteX165" fmla="*/ 1994647 w 2661966"/>
                          <a:gd name="connsiteY165" fmla="*/ 372187 h 3370881"/>
                          <a:gd name="connsiteX166" fmla="*/ 2039470 w 2661966"/>
                          <a:gd name="connsiteY166" fmla="*/ 390117 h 3370881"/>
                          <a:gd name="connsiteX167" fmla="*/ 2115670 w 2661966"/>
                          <a:gd name="connsiteY167" fmla="*/ 390117 h 3370881"/>
                          <a:gd name="connsiteX168" fmla="*/ 2160494 w 2661966"/>
                          <a:gd name="connsiteY168" fmla="*/ 376670 h 3370881"/>
                          <a:gd name="connsiteX169" fmla="*/ 2191870 w 2661966"/>
                          <a:gd name="connsiteY169" fmla="*/ 363223 h 3370881"/>
                          <a:gd name="connsiteX170" fmla="*/ 2205318 w 2661966"/>
                          <a:gd name="connsiteY170" fmla="*/ 358740 h 3370881"/>
                          <a:gd name="connsiteX171" fmla="*/ 2273487 w 2661966"/>
                          <a:gd name="connsiteY171" fmla="*/ 280486 h 3370881"/>
                          <a:gd name="connsiteX172" fmla="*/ 2312894 w 2661966"/>
                          <a:gd name="connsiteY172" fmla="*/ 183929 h 3370881"/>
                          <a:gd name="connsiteX173" fmla="*/ 2339788 w 2661966"/>
                          <a:gd name="connsiteY173" fmla="*/ 151 h 3370881"/>
                          <a:gd name="connsiteX174" fmla="*/ 2357718 w 2661966"/>
                          <a:gd name="connsiteY174" fmla="*/ 215305 h 3370881"/>
                          <a:gd name="connsiteX175" fmla="*/ 2308598 w 2661966"/>
                          <a:gd name="connsiteY175" fmla="*/ 319520 h 3370881"/>
                          <a:gd name="connsiteX176" fmla="*/ 2245659 w 2661966"/>
                          <a:gd name="connsiteY176" fmla="*/ 390117 h 3370881"/>
                          <a:gd name="connsiteX177" fmla="*/ 2254623 w 2661966"/>
                          <a:gd name="connsiteY177" fmla="*/ 403564 h 3370881"/>
                          <a:gd name="connsiteX178" fmla="*/ 2353235 w 2661966"/>
                          <a:gd name="connsiteY178" fmla="*/ 399081 h 3370881"/>
                          <a:gd name="connsiteX179" fmla="*/ 2366682 w 2661966"/>
                          <a:gd name="connsiteY179" fmla="*/ 394599 h 3370881"/>
                          <a:gd name="connsiteX180" fmla="*/ 2389094 w 2661966"/>
                          <a:gd name="connsiteY180" fmla="*/ 390117 h 3370881"/>
                          <a:gd name="connsiteX181" fmla="*/ 2424953 w 2661966"/>
                          <a:gd name="connsiteY181" fmla="*/ 367705 h 3370881"/>
                          <a:gd name="connsiteX182" fmla="*/ 2528047 w 2661966"/>
                          <a:gd name="connsiteY182" fmla="*/ 292700 h 3370881"/>
                          <a:gd name="connsiteX183" fmla="*/ 2541495 w 2661966"/>
                          <a:gd name="connsiteY183" fmla="*/ 62906 h 3370881"/>
                          <a:gd name="connsiteX184" fmla="*/ 2591304 w 2661966"/>
                          <a:gd name="connsiteY184" fmla="*/ 214081 h 3370881"/>
                          <a:gd name="connsiteX185" fmla="*/ 2602790 w 2661966"/>
                          <a:gd name="connsiteY185" fmla="*/ 290907 h 3370881"/>
                          <a:gd name="connsiteX186" fmla="*/ 2660388 w 2661966"/>
                          <a:gd name="connsiteY186" fmla="*/ 338644 h 3370881"/>
                          <a:gd name="connsiteX187" fmla="*/ 2531969 w 2661966"/>
                          <a:gd name="connsiteY187" fmla="*/ 383206 h 3370881"/>
                          <a:gd name="connsiteX188" fmla="*/ 2442882 w 2661966"/>
                          <a:gd name="connsiteY188" fmla="*/ 403564 h 3370881"/>
                          <a:gd name="connsiteX189" fmla="*/ 2398059 w 2661966"/>
                          <a:gd name="connsiteY189" fmla="*/ 417011 h 3370881"/>
                          <a:gd name="connsiteX190" fmla="*/ 2375647 w 2661966"/>
                          <a:gd name="connsiteY190" fmla="*/ 425976 h 3370881"/>
                          <a:gd name="connsiteX191" fmla="*/ 2357718 w 2661966"/>
                          <a:gd name="connsiteY191" fmla="*/ 430458 h 3370881"/>
                          <a:gd name="connsiteX192" fmla="*/ 2344270 w 2661966"/>
                          <a:gd name="connsiteY192" fmla="*/ 461834 h 3370881"/>
                          <a:gd name="connsiteX193" fmla="*/ 2353235 w 2661966"/>
                          <a:gd name="connsiteY193" fmla="*/ 502176 h 3370881"/>
                          <a:gd name="connsiteX194" fmla="*/ 2362200 w 2661966"/>
                          <a:gd name="connsiteY194" fmla="*/ 515623 h 3370881"/>
                          <a:gd name="connsiteX195" fmla="*/ 2344270 w 2661966"/>
                          <a:gd name="connsiteY195" fmla="*/ 587340 h 3370881"/>
                          <a:gd name="connsiteX196" fmla="*/ 2321859 w 2661966"/>
                          <a:gd name="connsiteY196" fmla="*/ 614234 h 3370881"/>
                          <a:gd name="connsiteX197" fmla="*/ 2308412 w 2661966"/>
                          <a:gd name="connsiteY197" fmla="*/ 636646 h 3370881"/>
                          <a:gd name="connsiteX198" fmla="*/ 2281518 w 2661966"/>
                          <a:gd name="connsiteY198" fmla="*/ 641129 h 3370881"/>
                          <a:gd name="connsiteX199" fmla="*/ 2259106 w 2661966"/>
                          <a:gd name="connsiteY199" fmla="*/ 636646 h 3370881"/>
                          <a:gd name="connsiteX200" fmla="*/ 2277035 w 2661966"/>
                          <a:gd name="connsiteY200" fmla="*/ 578376 h 3370881"/>
                          <a:gd name="connsiteX201" fmla="*/ 2290482 w 2661966"/>
                          <a:gd name="connsiteY201" fmla="*/ 542517 h 3370881"/>
                          <a:gd name="connsiteX202" fmla="*/ 2286000 w 2661966"/>
                          <a:gd name="connsiteY202" fmla="*/ 506658 h 3370881"/>
                          <a:gd name="connsiteX203" fmla="*/ 2245659 w 2661966"/>
                          <a:gd name="connsiteY203" fmla="*/ 448387 h 3370881"/>
                          <a:gd name="connsiteX204" fmla="*/ 2200835 w 2661966"/>
                          <a:gd name="connsiteY204" fmla="*/ 430458 h 3370881"/>
                          <a:gd name="connsiteX205" fmla="*/ 2169459 w 2661966"/>
                          <a:gd name="connsiteY205" fmla="*/ 425976 h 3370881"/>
                          <a:gd name="connsiteX206" fmla="*/ 2102223 w 2661966"/>
                          <a:gd name="connsiteY206" fmla="*/ 430458 h 3370881"/>
                          <a:gd name="connsiteX207" fmla="*/ 2084294 w 2661966"/>
                          <a:gd name="connsiteY207" fmla="*/ 439423 h 3370881"/>
                          <a:gd name="connsiteX208" fmla="*/ 2070847 w 2661966"/>
                          <a:gd name="connsiteY208" fmla="*/ 443905 h 3370881"/>
                          <a:gd name="connsiteX209" fmla="*/ 2061882 w 2661966"/>
                          <a:gd name="connsiteY209" fmla="*/ 461834 h 3370881"/>
                          <a:gd name="connsiteX210" fmla="*/ 2034988 w 2661966"/>
                          <a:gd name="connsiteY210" fmla="*/ 475281 h 3370881"/>
                          <a:gd name="connsiteX211" fmla="*/ 1783976 w 2661966"/>
                          <a:gd name="connsiteY211" fmla="*/ 479764 h 3370881"/>
                          <a:gd name="connsiteX212" fmla="*/ 1766047 w 2661966"/>
                          <a:gd name="connsiteY212" fmla="*/ 488729 h 3370881"/>
                          <a:gd name="connsiteX213" fmla="*/ 1703294 w 2661966"/>
                          <a:gd name="connsiteY213" fmla="*/ 506658 h 3370881"/>
                          <a:gd name="connsiteX214" fmla="*/ 1689847 w 2661966"/>
                          <a:gd name="connsiteY214" fmla="*/ 511140 h 3370881"/>
                          <a:gd name="connsiteX215" fmla="*/ 1676400 w 2661966"/>
                          <a:gd name="connsiteY215" fmla="*/ 520105 h 3370881"/>
                          <a:gd name="connsiteX216" fmla="*/ 1649506 w 2661966"/>
                          <a:gd name="connsiteY216" fmla="*/ 529070 h 3370881"/>
                          <a:gd name="connsiteX217" fmla="*/ 1636059 w 2661966"/>
                          <a:gd name="connsiteY217" fmla="*/ 538034 h 3370881"/>
                          <a:gd name="connsiteX218" fmla="*/ 1622612 w 2661966"/>
                          <a:gd name="connsiteY218" fmla="*/ 551481 h 3370881"/>
                          <a:gd name="connsiteX219" fmla="*/ 1609165 w 2661966"/>
                          <a:gd name="connsiteY219" fmla="*/ 555964 h 3370881"/>
                          <a:gd name="connsiteX220" fmla="*/ 1577788 w 2661966"/>
                          <a:gd name="connsiteY220" fmla="*/ 587340 h 3370881"/>
                          <a:gd name="connsiteX221" fmla="*/ 1568823 w 2661966"/>
                          <a:gd name="connsiteY221" fmla="*/ 600787 h 3370881"/>
                          <a:gd name="connsiteX222" fmla="*/ 1555376 w 2661966"/>
                          <a:gd name="connsiteY222" fmla="*/ 614234 h 3370881"/>
                          <a:gd name="connsiteX223" fmla="*/ 1524000 w 2661966"/>
                          <a:gd name="connsiteY223" fmla="*/ 654576 h 3370881"/>
                          <a:gd name="connsiteX224" fmla="*/ 1519518 w 2661966"/>
                          <a:gd name="connsiteY224" fmla="*/ 668023 h 3370881"/>
                          <a:gd name="connsiteX225" fmla="*/ 1528482 w 2661966"/>
                          <a:gd name="connsiteY225" fmla="*/ 708364 h 3370881"/>
                          <a:gd name="connsiteX226" fmla="*/ 1537447 w 2661966"/>
                          <a:gd name="connsiteY226" fmla="*/ 721811 h 3370881"/>
                          <a:gd name="connsiteX227" fmla="*/ 1568823 w 2661966"/>
                          <a:gd name="connsiteY227" fmla="*/ 712846 h 3370881"/>
                          <a:gd name="connsiteX228" fmla="*/ 1600200 w 2661966"/>
                          <a:gd name="connsiteY228" fmla="*/ 712846 h 3370881"/>
                          <a:gd name="connsiteX229" fmla="*/ 1631576 w 2661966"/>
                          <a:gd name="connsiteY229" fmla="*/ 690434 h 3370881"/>
                          <a:gd name="connsiteX230" fmla="*/ 1645023 w 2661966"/>
                          <a:gd name="connsiteY230" fmla="*/ 676987 h 3370881"/>
                          <a:gd name="connsiteX231" fmla="*/ 1685365 w 2661966"/>
                          <a:gd name="connsiteY231" fmla="*/ 645611 h 3370881"/>
                          <a:gd name="connsiteX232" fmla="*/ 1716741 w 2661966"/>
                          <a:gd name="connsiteY232" fmla="*/ 614234 h 3370881"/>
                          <a:gd name="connsiteX233" fmla="*/ 1748118 w 2661966"/>
                          <a:gd name="connsiteY233" fmla="*/ 596305 h 3370881"/>
                          <a:gd name="connsiteX234" fmla="*/ 1761565 w 2661966"/>
                          <a:gd name="connsiteY234" fmla="*/ 591823 h 3370881"/>
                          <a:gd name="connsiteX235" fmla="*/ 1779494 w 2661966"/>
                          <a:gd name="connsiteY235" fmla="*/ 582858 h 3370881"/>
                          <a:gd name="connsiteX236" fmla="*/ 1815353 w 2661966"/>
                          <a:gd name="connsiteY236" fmla="*/ 573893 h 3370881"/>
                          <a:gd name="connsiteX237" fmla="*/ 2030506 w 2661966"/>
                          <a:gd name="connsiteY237" fmla="*/ 578376 h 3370881"/>
                          <a:gd name="connsiteX238" fmla="*/ 2017059 w 2661966"/>
                          <a:gd name="connsiteY238" fmla="*/ 600787 h 3370881"/>
                          <a:gd name="connsiteX239" fmla="*/ 1981200 w 2661966"/>
                          <a:gd name="connsiteY239" fmla="*/ 636646 h 3370881"/>
                          <a:gd name="connsiteX240" fmla="*/ 1967753 w 2661966"/>
                          <a:gd name="connsiteY240" fmla="*/ 650093 h 3370881"/>
                          <a:gd name="connsiteX241" fmla="*/ 1936376 w 2661966"/>
                          <a:gd name="connsiteY241" fmla="*/ 690434 h 3370881"/>
                          <a:gd name="connsiteX242" fmla="*/ 1905000 w 2661966"/>
                          <a:gd name="connsiteY242" fmla="*/ 717329 h 3370881"/>
                          <a:gd name="connsiteX243" fmla="*/ 1860176 w 2661966"/>
                          <a:gd name="connsiteY243" fmla="*/ 735258 h 3370881"/>
                          <a:gd name="connsiteX244" fmla="*/ 1788459 w 2661966"/>
                          <a:gd name="connsiteY244" fmla="*/ 744223 h 3370881"/>
                          <a:gd name="connsiteX245" fmla="*/ 1846729 w 2661966"/>
                          <a:gd name="connsiteY245" fmla="*/ 802493 h 3370881"/>
                          <a:gd name="connsiteX246" fmla="*/ 1913965 w 2661966"/>
                          <a:gd name="connsiteY246" fmla="*/ 829387 h 3370881"/>
                          <a:gd name="connsiteX247" fmla="*/ 1922929 w 2661966"/>
                          <a:gd name="connsiteY247" fmla="*/ 842834 h 3370881"/>
                          <a:gd name="connsiteX248" fmla="*/ 1967753 w 2661966"/>
                          <a:gd name="connsiteY248" fmla="*/ 883176 h 3370881"/>
                          <a:gd name="connsiteX249" fmla="*/ 1981200 w 2661966"/>
                          <a:gd name="connsiteY249" fmla="*/ 896623 h 3370881"/>
                          <a:gd name="connsiteX250" fmla="*/ 1994647 w 2661966"/>
                          <a:gd name="connsiteY250" fmla="*/ 905587 h 3370881"/>
                          <a:gd name="connsiteX251" fmla="*/ 2021541 w 2661966"/>
                          <a:gd name="connsiteY251" fmla="*/ 927999 h 3370881"/>
                          <a:gd name="connsiteX252" fmla="*/ 2030506 w 2661966"/>
                          <a:gd name="connsiteY252" fmla="*/ 941446 h 3370881"/>
                          <a:gd name="connsiteX253" fmla="*/ 2057400 w 2661966"/>
                          <a:gd name="connsiteY253" fmla="*/ 968340 h 3370881"/>
                          <a:gd name="connsiteX254" fmla="*/ 2088776 w 2661966"/>
                          <a:gd name="connsiteY254" fmla="*/ 1013164 h 3370881"/>
                          <a:gd name="connsiteX255" fmla="*/ 2115670 w 2661966"/>
                          <a:gd name="connsiteY255" fmla="*/ 1057987 h 3370881"/>
                          <a:gd name="connsiteX256" fmla="*/ 2120153 w 2661966"/>
                          <a:gd name="connsiteY256" fmla="*/ 1089364 h 3370881"/>
                          <a:gd name="connsiteX257" fmla="*/ 2138082 w 2661966"/>
                          <a:gd name="connsiteY257" fmla="*/ 1143152 h 3370881"/>
                          <a:gd name="connsiteX258" fmla="*/ 2147047 w 2661966"/>
                          <a:gd name="connsiteY258" fmla="*/ 1196940 h 3370881"/>
                          <a:gd name="connsiteX259" fmla="*/ 2151529 w 2661966"/>
                          <a:gd name="connsiteY259" fmla="*/ 1210387 h 3370881"/>
                          <a:gd name="connsiteX260" fmla="*/ 2156012 w 2661966"/>
                          <a:gd name="connsiteY260" fmla="*/ 1228317 h 3370881"/>
                          <a:gd name="connsiteX261" fmla="*/ 2173941 w 2661966"/>
                          <a:gd name="connsiteY261" fmla="*/ 1295552 h 3370881"/>
                          <a:gd name="connsiteX262" fmla="*/ 2182906 w 2661966"/>
                          <a:gd name="connsiteY262" fmla="*/ 1313481 h 3370881"/>
                          <a:gd name="connsiteX263" fmla="*/ 2187388 w 2661966"/>
                          <a:gd name="connsiteY263" fmla="*/ 1331411 h 3370881"/>
                          <a:gd name="connsiteX264" fmla="*/ 2214282 w 2661966"/>
                          <a:gd name="connsiteY264" fmla="*/ 1385199 h 3370881"/>
                          <a:gd name="connsiteX265" fmla="*/ 2218765 w 2661966"/>
                          <a:gd name="connsiteY265" fmla="*/ 1403129 h 3370881"/>
                          <a:gd name="connsiteX266" fmla="*/ 2223247 w 2661966"/>
                          <a:gd name="connsiteY266" fmla="*/ 1430023 h 3370881"/>
                          <a:gd name="connsiteX267" fmla="*/ 2236694 w 2661966"/>
                          <a:gd name="connsiteY267" fmla="*/ 1456917 h 3370881"/>
                          <a:gd name="connsiteX268" fmla="*/ 2249794 w 2661966"/>
                          <a:gd name="connsiteY268" fmla="*/ 1524624 h 3370881"/>
                          <a:gd name="connsiteX269" fmla="*/ 2241176 w 2661966"/>
                          <a:gd name="connsiteY269" fmla="*/ 1577940 h 3370881"/>
                          <a:gd name="connsiteX270" fmla="*/ 2245659 w 2661966"/>
                          <a:gd name="connsiteY270" fmla="*/ 1595870 h 3370881"/>
                          <a:gd name="connsiteX271" fmla="*/ 2249634 w 2661966"/>
                          <a:gd name="connsiteY271" fmla="*/ 1685855 h 3370881"/>
                          <a:gd name="connsiteX272" fmla="*/ 2227729 w 2661966"/>
                          <a:gd name="connsiteY272" fmla="*/ 1716893 h 3370881"/>
                          <a:gd name="connsiteX273" fmla="*/ 2240500 w 2661966"/>
                          <a:gd name="connsiteY273" fmla="*/ 1674269 h 3370881"/>
                          <a:gd name="connsiteX274" fmla="*/ 2235341 w 2661966"/>
                          <a:gd name="connsiteY274" fmla="*/ 1788611 h 3370881"/>
                          <a:gd name="connsiteX275" fmla="*/ 2230689 w 2661966"/>
                          <a:gd name="connsiteY275" fmla="*/ 1823963 h 3370881"/>
                          <a:gd name="connsiteX276" fmla="*/ 2226207 w 2661966"/>
                          <a:gd name="connsiteY276" fmla="*/ 1824470 h 3370881"/>
                          <a:gd name="connsiteX277" fmla="*/ 2208278 w 2661966"/>
                          <a:gd name="connsiteY277" fmla="*/ 1869293 h 3370881"/>
                          <a:gd name="connsiteX278" fmla="*/ 2195168 w 2661966"/>
                          <a:gd name="connsiteY278" fmla="*/ 1882740 h 3370881"/>
                          <a:gd name="connsiteX279" fmla="*/ 2203458 w 2661966"/>
                          <a:gd name="connsiteY279" fmla="*/ 1918938 h 3370881"/>
                          <a:gd name="connsiteX280" fmla="*/ 2204134 w 2661966"/>
                          <a:gd name="connsiteY280" fmla="*/ 1949806 h 3370881"/>
                          <a:gd name="connsiteX281" fmla="*/ 2226545 w 2661966"/>
                          <a:gd name="connsiteY281" fmla="*/ 1954627 h 3370881"/>
                          <a:gd name="connsiteX282" fmla="*/ 2241176 w 2661966"/>
                          <a:gd name="connsiteY282" fmla="*/ 2012729 h 3370881"/>
                          <a:gd name="connsiteX283" fmla="*/ 2263588 w 2661966"/>
                          <a:gd name="connsiteY283" fmla="*/ 2057552 h 3370881"/>
                          <a:gd name="connsiteX284" fmla="*/ 2286000 w 2661966"/>
                          <a:gd name="connsiteY284" fmla="*/ 2084446 h 3370881"/>
                          <a:gd name="connsiteX285" fmla="*/ 2299447 w 2661966"/>
                          <a:gd name="connsiteY285" fmla="*/ 2124787 h 3370881"/>
                          <a:gd name="connsiteX286" fmla="*/ 2321859 w 2661966"/>
                          <a:gd name="connsiteY286" fmla="*/ 2151681 h 3370881"/>
                          <a:gd name="connsiteX287" fmla="*/ 2344270 w 2661966"/>
                          <a:gd name="connsiteY287" fmla="*/ 2205470 h 3370881"/>
                          <a:gd name="connsiteX288" fmla="*/ 2348753 w 2661966"/>
                          <a:gd name="connsiteY288" fmla="*/ 2223399 h 3370881"/>
                          <a:gd name="connsiteX289" fmla="*/ 2366682 w 2661966"/>
                          <a:gd name="connsiteY289" fmla="*/ 2263740 h 3370881"/>
                          <a:gd name="connsiteX290" fmla="*/ 2375647 w 2661966"/>
                          <a:gd name="connsiteY290" fmla="*/ 2286152 h 3370881"/>
                          <a:gd name="connsiteX291" fmla="*/ 2380129 w 2661966"/>
                          <a:gd name="connsiteY291" fmla="*/ 2308564 h 3370881"/>
                          <a:gd name="connsiteX292" fmla="*/ 2389094 w 2661966"/>
                          <a:gd name="connsiteY292" fmla="*/ 2335458 h 3370881"/>
                          <a:gd name="connsiteX293" fmla="*/ 2393576 w 2661966"/>
                          <a:gd name="connsiteY293" fmla="*/ 2380281 h 3370881"/>
                          <a:gd name="connsiteX294" fmla="*/ 2398059 w 2661966"/>
                          <a:gd name="connsiteY294" fmla="*/ 2393729 h 3370881"/>
                          <a:gd name="connsiteX295" fmla="*/ 2419794 w 2661966"/>
                          <a:gd name="connsiteY295" fmla="*/ 2447517 h 3370881"/>
                          <a:gd name="connsiteX296" fmla="*/ 2427343 w 2661966"/>
                          <a:gd name="connsiteY296" fmla="*/ 2564058 h 3370881"/>
                          <a:gd name="connsiteX297" fmla="*/ 2389094 w 2661966"/>
                          <a:gd name="connsiteY297" fmla="*/ 2837481 h 3370881"/>
                          <a:gd name="connsiteX298" fmla="*/ 2380129 w 2661966"/>
                          <a:gd name="connsiteY298" fmla="*/ 2859893 h 3370881"/>
                          <a:gd name="connsiteX299" fmla="*/ 2357718 w 2661966"/>
                          <a:gd name="connsiteY299" fmla="*/ 2913681 h 3370881"/>
                          <a:gd name="connsiteX300" fmla="*/ 2348753 w 2661966"/>
                          <a:gd name="connsiteY300" fmla="*/ 2936093 h 3370881"/>
                          <a:gd name="connsiteX301" fmla="*/ 2339788 w 2661966"/>
                          <a:gd name="connsiteY301" fmla="*/ 2971952 h 3370881"/>
                          <a:gd name="connsiteX302" fmla="*/ 2326341 w 2661966"/>
                          <a:gd name="connsiteY302" fmla="*/ 2994364 h 3370881"/>
                          <a:gd name="connsiteX303" fmla="*/ 2317376 w 2661966"/>
                          <a:gd name="connsiteY303" fmla="*/ 3025740 h 3370881"/>
                          <a:gd name="connsiteX304" fmla="*/ 2303929 w 2661966"/>
                          <a:gd name="connsiteY304" fmla="*/ 3048152 h 3370881"/>
                          <a:gd name="connsiteX305" fmla="*/ 2290482 w 2661966"/>
                          <a:gd name="connsiteY305" fmla="*/ 3079529 h 3370881"/>
                          <a:gd name="connsiteX306" fmla="*/ 2272553 w 2661966"/>
                          <a:gd name="connsiteY306" fmla="*/ 3084011 h 3370881"/>
                          <a:gd name="connsiteX307" fmla="*/ 2259106 w 2661966"/>
                          <a:gd name="connsiteY307" fmla="*/ 3088493 h 3370881"/>
                          <a:gd name="connsiteX308" fmla="*/ 2241176 w 2661966"/>
                          <a:gd name="connsiteY308" fmla="*/ 3092976 h 3370881"/>
                          <a:gd name="connsiteX309" fmla="*/ 2209800 w 2661966"/>
                          <a:gd name="connsiteY309" fmla="*/ 3101940 h 3370881"/>
                          <a:gd name="connsiteX310" fmla="*/ 2205318 w 2661966"/>
                          <a:gd name="connsiteY310" fmla="*/ 3039187 h 3370881"/>
                          <a:gd name="connsiteX311" fmla="*/ 2218765 w 2661966"/>
                          <a:gd name="connsiteY311" fmla="*/ 3021258 h 3370881"/>
                          <a:gd name="connsiteX312" fmla="*/ 2245659 w 2661966"/>
                          <a:gd name="connsiteY312" fmla="*/ 2971952 h 3370881"/>
                          <a:gd name="connsiteX313" fmla="*/ 2268070 w 2661966"/>
                          <a:gd name="connsiteY313" fmla="*/ 2945058 h 3370881"/>
                          <a:gd name="connsiteX314" fmla="*/ 2298550 w 2661966"/>
                          <a:gd name="connsiteY314" fmla="*/ 2568540 h 3370881"/>
                          <a:gd name="connsiteX315" fmla="*/ 2284986 w 2661966"/>
                          <a:gd name="connsiteY315" fmla="*/ 2532681 h 3370881"/>
                          <a:gd name="connsiteX316" fmla="*/ 2293273 w 2661966"/>
                          <a:gd name="connsiteY316" fmla="*/ 2496653 h 3370881"/>
                          <a:gd name="connsiteX317" fmla="*/ 2278152 w 2661966"/>
                          <a:gd name="connsiteY317" fmla="*/ 2475178 h 3370881"/>
                          <a:gd name="connsiteX318" fmla="*/ 2245659 w 2661966"/>
                          <a:gd name="connsiteY318" fmla="*/ 2389247 h 3370881"/>
                          <a:gd name="connsiteX319" fmla="*/ 2195507 w 2661966"/>
                          <a:gd name="connsiteY319" fmla="*/ 2241328 h 3370881"/>
                          <a:gd name="connsiteX320" fmla="*/ 2083786 w 2661966"/>
                          <a:gd name="connsiteY320" fmla="*/ 2040300 h 3370881"/>
                          <a:gd name="connsiteX321" fmla="*/ 2048773 w 2661966"/>
                          <a:gd name="connsiteY321" fmla="*/ 2017971 h 3370881"/>
                          <a:gd name="connsiteX322" fmla="*/ 2074314 w 2661966"/>
                          <a:gd name="connsiteY322" fmla="*/ 2011967 h 3370881"/>
                          <a:gd name="connsiteX323" fmla="*/ 2034988 w 2661966"/>
                          <a:gd name="connsiteY323" fmla="*/ 2003764 h 3370881"/>
                          <a:gd name="connsiteX324" fmla="*/ 2026023 w 2661966"/>
                          <a:gd name="connsiteY324" fmla="*/ 2026176 h 3370881"/>
                          <a:gd name="connsiteX325" fmla="*/ 2021541 w 2661966"/>
                          <a:gd name="connsiteY325" fmla="*/ 2039623 h 3370881"/>
                          <a:gd name="connsiteX326" fmla="*/ 1999129 w 2661966"/>
                          <a:gd name="connsiteY326" fmla="*/ 2053070 h 3370881"/>
                          <a:gd name="connsiteX327" fmla="*/ 1990165 w 2661966"/>
                          <a:gd name="connsiteY327" fmla="*/ 2070999 h 3370881"/>
                          <a:gd name="connsiteX328" fmla="*/ 1967753 w 2661966"/>
                          <a:gd name="connsiteY328" fmla="*/ 2106858 h 3370881"/>
                          <a:gd name="connsiteX329" fmla="*/ 1981200 w 2661966"/>
                          <a:gd name="connsiteY329" fmla="*/ 2223399 h 3370881"/>
                          <a:gd name="connsiteX330" fmla="*/ 1994647 w 2661966"/>
                          <a:gd name="connsiteY330" fmla="*/ 2254776 h 3370881"/>
                          <a:gd name="connsiteX331" fmla="*/ 2003612 w 2661966"/>
                          <a:gd name="connsiteY331" fmla="*/ 2272705 h 3370881"/>
                          <a:gd name="connsiteX332" fmla="*/ 2026023 w 2661966"/>
                          <a:gd name="connsiteY332" fmla="*/ 2304081 h 3370881"/>
                          <a:gd name="connsiteX333" fmla="*/ 2043953 w 2661966"/>
                          <a:gd name="connsiteY333" fmla="*/ 2348905 h 3370881"/>
                          <a:gd name="connsiteX334" fmla="*/ 2061882 w 2661966"/>
                          <a:gd name="connsiteY334" fmla="*/ 2371317 h 3370881"/>
                          <a:gd name="connsiteX335" fmla="*/ 2088776 w 2661966"/>
                          <a:gd name="connsiteY335" fmla="*/ 2434070 h 3370881"/>
                          <a:gd name="connsiteX336" fmla="*/ 2102223 w 2661966"/>
                          <a:gd name="connsiteY336" fmla="*/ 2465446 h 3370881"/>
                          <a:gd name="connsiteX337" fmla="*/ 2106706 w 2661966"/>
                          <a:gd name="connsiteY337" fmla="*/ 2496823 h 3370881"/>
                          <a:gd name="connsiteX338" fmla="*/ 2124635 w 2661966"/>
                          <a:gd name="connsiteY338" fmla="*/ 2559576 h 3370881"/>
                          <a:gd name="connsiteX339" fmla="*/ 2138082 w 2661966"/>
                          <a:gd name="connsiteY339" fmla="*/ 2649223 h 3370881"/>
                          <a:gd name="connsiteX340" fmla="*/ 2147047 w 2661966"/>
                          <a:gd name="connsiteY340" fmla="*/ 2685081 h 3370881"/>
                          <a:gd name="connsiteX341" fmla="*/ 2151529 w 2661966"/>
                          <a:gd name="connsiteY341" fmla="*/ 2716458 h 3370881"/>
                          <a:gd name="connsiteX342" fmla="*/ 2160494 w 2661966"/>
                          <a:gd name="connsiteY342" fmla="*/ 2770246 h 3370881"/>
                          <a:gd name="connsiteX343" fmla="*/ 2156012 w 2661966"/>
                          <a:gd name="connsiteY343" fmla="*/ 2962987 h 3370881"/>
                          <a:gd name="connsiteX344" fmla="*/ 2138082 w 2661966"/>
                          <a:gd name="connsiteY344" fmla="*/ 3043670 h 3370881"/>
                          <a:gd name="connsiteX345" fmla="*/ 2133600 w 2661966"/>
                          <a:gd name="connsiteY345" fmla="*/ 3061599 h 3370881"/>
                          <a:gd name="connsiteX346" fmla="*/ 2120153 w 2661966"/>
                          <a:gd name="connsiteY346" fmla="*/ 3079529 h 3370881"/>
                          <a:gd name="connsiteX347" fmla="*/ 2111188 w 2661966"/>
                          <a:gd name="connsiteY347" fmla="*/ 3106423 h 3370881"/>
                          <a:gd name="connsiteX348" fmla="*/ 2088776 w 2661966"/>
                          <a:gd name="connsiteY348" fmla="*/ 3137799 h 3370881"/>
                          <a:gd name="connsiteX349" fmla="*/ 2075329 w 2661966"/>
                          <a:gd name="connsiteY349" fmla="*/ 3164693 h 3370881"/>
                          <a:gd name="connsiteX350" fmla="*/ 2061882 w 2661966"/>
                          <a:gd name="connsiteY350" fmla="*/ 3169176 h 3370881"/>
                          <a:gd name="connsiteX351" fmla="*/ 2021541 w 2661966"/>
                          <a:gd name="connsiteY351" fmla="*/ 3164693 h 3370881"/>
                          <a:gd name="connsiteX352" fmla="*/ 2012576 w 2661966"/>
                          <a:gd name="connsiteY352" fmla="*/ 3119870 h 3370881"/>
                          <a:gd name="connsiteX353" fmla="*/ 2048435 w 2661966"/>
                          <a:gd name="connsiteY353" fmla="*/ 3021258 h 3370881"/>
                          <a:gd name="connsiteX354" fmla="*/ 2048435 w 2661966"/>
                          <a:gd name="connsiteY354" fmla="*/ 3021258 h 3370881"/>
                          <a:gd name="connsiteX355" fmla="*/ 2061882 w 2661966"/>
                          <a:gd name="connsiteY355" fmla="*/ 2967470 h 3370881"/>
                          <a:gd name="connsiteX356" fmla="*/ 2070847 w 2661966"/>
                          <a:gd name="connsiteY356" fmla="*/ 2882305 h 3370881"/>
                          <a:gd name="connsiteX357" fmla="*/ 2066365 w 2661966"/>
                          <a:gd name="connsiteY357" fmla="*/ 2725423 h 3370881"/>
                          <a:gd name="connsiteX358" fmla="*/ 2043953 w 2661966"/>
                          <a:gd name="connsiteY358" fmla="*/ 2649223 h 3370881"/>
                          <a:gd name="connsiteX359" fmla="*/ 2030506 w 2661966"/>
                          <a:gd name="connsiteY359" fmla="*/ 2622329 h 3370881"/>
                          <a:gd name="connsiteX360" fmla="*/ 2017059 w 2661966"/>
                          <a:gd name="connsiteY360" fmla="*/ 2581987 h 3370881"/>
                          <a:gd name="connsiteX361" fmla="*/ 1981200 w 2661966"/>
                          <a:gd name="connsiteY361" fmla="*/ 2514752 h 3370881"/>
                          <a:gd name="connsiteX362" fmla="*/ 1972235 w 2661966"/>
                          <a:gd name="connsiteY362" fmla="*/ 2501305 h 3370881"/>
                          <a:gd name="connsiteX363" fmla="*/ 1958788 w 2661966"/>
                          <a:gd name="connsiteY363" fmla="*/ 2478893 h 3370881"/>
                          <a:gd name="connsiteX364" fmla="*/ 1905000 w 2661966"/>
                          <a:gd name="connsiteY364" fmla="*/ 2398211 h 3370881"/>
                          <a:gd name="connsiteX365" fmla="*/ 1882588 w 2661966"/>
                          <a:gd name="connsiteY365" fmla="*/ 2357870 h 3370881"/>
                          <a:gd name="connsiteX366" fmla="*/ 1869141 w 2661966"/>
                          <a:gd name="connsiteY366" fmla="*/ 2339940 h 3370881"/>
                          <a:gd name="connsiteX367" fmla="*/ 1806388 w 2661966"/>
                          <a:gd name="connsiteY367" fmla="*/ 2313046 h 3370881"/>
                          <a:gd name="connsiteX368" fmla="*/ 1779494 w 2661966"/>
                          <a:gd name="connsiteY368" fmla="*/ 2304081 h 3370881"/>
                          <a:gd name="connsiteX369" fmla="*/ 1752600 w 2661966"/>
                          <a:gd name="connsiteY369" fmla="*/ 2299599 h 3370881"/>
                          <a:gd name="connsiteX370" fmla="*/ 1680882 w 2661966"/>
                          <a:gd name="connsiteY370" fmla="*/ 2277187 h 3370881"/>
                          <a:gd name="connsiteX371" fmla="*/ 1719025 w 2661966"/>
                          <a:gd name="connsiteY371" fmla="*/ 2281331 h 3370881"/>
                          <a:gd name="connsiteX372" fmla="*/ 1756997 w 2661966"/>
                          <a:gd name="connsiteY372" fmla="*/ 2289450 h 3370881"/>
                          <a:gd name="connsiteX373" fmla="*/ 1656440 w 2661966"/>
                          <a:gd name="connsiteY373" fmla="*/ 2298583 h 3370881"/>
                          <a:gd name="connsiteX374" fmla="*/ 1537447 w 2661966"/>
                          <a:gd name="connsiteY374" fmla="*/ 2329960 h 3370881"/>
                          <a:gd name="connsiteX375" fmla="*/ 1571993 w 2661966"/>
                          <a:gd name="connsiteY375" fmla="*/ 2317957 h 3370881"/>
                          <a:gd name="connsiteX376" fmla="*/ 1509707 w 2661966"/>
                          <a:gd name="connsiteY376" fmla="*/ 2338926 h 3370881"/>
                          <a:gd name="connsiteX377" fmla="*/ 1500444 w 2661966"/>
                          <a:gd name="connsiteY377" fmla="*/ 2355271 h 3370881"/>
                          <a:gd name="connsiteX378" fmla="*/ 1402678 w 2661966"/>
                          <a:gd name="connsiteY378" fmla="*/ 2339641 h 3370881"/>
                          <a:gd name="connsiteX379" fmla="*/ 1322892 w 2661966"/>
                          <a:gd name="connsiteY379" fmla="*/ 2336952 h 3370881"/>
                          <a:gd name="connsiteX380" fmla="*/ 1199384 w 2661966"/>
                          <a:gd name="connsiteY380" fmla="*/ 2307041 h 3370881"/>
                          <a:gd name="connsiteX381" fmla="*/ 1066800 w 2661966"/>
                          <a:gd name="connsiteY381" fmla="*/ 2272705 h 3370881"/>
                          <a:gd name="connsiteX382" fmla="*/ 1030941 w 2661966"/>
                          <a:gd name="connsiteY382" fmla="*/ 2263740 h 3370881"/>
                          <a:gd name="connsiteX383" fmla="*/ 986118 w 2661966"/>
                          <a:gd name="connsiteY383" fmla="*/ 2241329 h 3370881"/>
                          <a:gd name="connsiteX384" fmla="*/ 968188 w 2661966"/>
                          <a:gd name="connsiteY384" fmla="*/ 2232364 h 3370881"/>
                          <a:gd name="connsiteX385" fmla="*/ 936812 w 2661966"/>
                          <a:gd name="connsiteY385" fmla="*/ 2214434 h 3370881"/>
                          <a:gd name="connsiteX386" fmla="*/ 905435 w 2661966"/>
                          <a:gd name="connsiteY386" fmla="*/ 2196505 h 3370881"/>
                          <a:gd name="connsiteX387" fmla="*/ 869576 w 2661966"/>
                          <a:gd name="connsiteY387" fmla="*/ 2209952 h 3370881"/>
                          <a:gd name="connsiteX388" fmla="*/ 856129 w 2661966"/>
                          <a:gd name="connsiteY388" fmla="*/ 2227881 h 3370881"/>
                          <a:gd name="connsiteX389" fmla="*/ 815788 w 2661966"/>
                          <a:gd name="connsiteY389" fmla="*/ 2268223 h 3370881"/>
                          <a:gd name="connsiteX390" fmla="*/ 788894 w 2661966"/>
                          <a:gd name="connsiteY390" fmla="*/ 2290634 h 3370881"/>
                          <a:gd name="connsiteX391" fmla="*/ 762000 w 2661966"/>
                          <a:gd name="connsiteY391" fmla="*/ 2313046 h 3370881"/>
                          <a:gd name="connsiteX392" fmla="*/ 753035 w 2661966"/>
                          <a:gd name="connsiteY392" fmla="*/ 2326493 h 3370881"/>
                          <a:gd name="connsiteX393" fmla="*/ 735106 w 2661966"/>
                          <a:gd name="connsiteY393" fmla="*/ 2339940 h 3370881"/>
                          <a:gd name="connsiteX394" fmla="*/ 712694 w 2661966"/>
                          <a:gd name="connsiteY394" fmla="*/ 2362352 h 3370881"/>
                          <a:gd name="connsiteX395" fmla="*/ 694765 w 2661966"/>
                          <a:gd name="connsiteY395" fmla="*/ 2375799 h 3370881"/>
                          <a:gd name="connsiteX396" fmla="*/ 681318 w 2661966"/>
                          <a:gd name="connsiteY396" fmla="*/ 2393729 h 3370881"/>
                          <a:gd name="connsiteX397" fmla="*/ 667870 w 2661966"/>
                          <a:gd name="connsiteY397" fmla="*/ 2402693 h 3370881"/>
                          <a:gd name="connsiteX398" fmla="*/ 623047 w 2661966"/>
                          <a:gd name="connsiteY398" fmla="*/ 2443034 h 3370881"/>
                          <a:gd name="connsiteX399" fmla="*/ 600635 w 2661966"/>
                          <a:gd name="connsiteY399" fmla="*/ 2474411 h 3370881"/>
                          <a:gd name="connsiteX400" fmla="*/ 587188 w 2661966"/>
                          <a:gd name="connsiteY400" fmla="*/ 2514752 h 3370881"/>
                          <a:gd name="connsiteX401" fmla="*/ 582706 w 2661966"/>
                          <a:gd name="connsiteY401" fmla="*/ 2546129 h 3370881"/>
                          <a:gd name="connsiteX402" fmla="*/ 596153 w 2661966"/>
                          <a:gd name="connsiteY402" fmla="*/ 2635776 h 3370881"/>
                          <a:gd name="connsiteX403" fmla="*/ 600635 w 2661966"/>
                          <a:gd name="connsiteY403" fmla="*/ 2653705 h 3370881"/>
                          <a:gd name="connsiteX404" fmla="*/ 609600 w 2661966"/>
                          <a:gd name="connsiteY404" fmla="*/ 2671634 h 3370881"/>
                          <a:gd name="connsiteX405" fmla="*/ 614082 w 2661966"/>
                          <a:gd name="connsiteY405" fmla="*/ 2689564 h 3370881"/>
                          <a:gd name="connsiteX406" fmla="*/ 623047 w 2661966"/>
                          <a:gd name="connsiteY406" fmla="*/ 2711976 h 3370881"/>
                          <a:gd name="connsiteX407" fmla="*/ 627529 w 2661966"/>
                          <a:gd name="connsiteY407" fmla="*/ 2734387 h 3370881"/>
                          <a:gd name="connsiteX408" fmla="*/ 640976 w 2661966"/>
                          <a:gd name="connsiteY408" fmla="*/ 2765764 h 3370881"/>
                          <a:gd name="connsiteX409" fmla="*/ 645459 w 2661966"/>
                          <a:gd name="connsiteY409" fmla="*/ 2779211 h 3370881"/>
                          <a:gd name="connsiteX410" fmla="*/ 658906 w 2661966"/>
                          <a:gd name="connsiteY410" fmla="*/ 2801623 h 3370881"/>
                          <a:gd name="connsiteX411" fmla="*/ 676835 w 2661966"/>
                          <a:gd name="connsiteY411" fmla="*/ 2864376 h 3370881"/>
                          <a:gd name="connsiteX412" fmla="*/ 690282 w 2661966"/>
                          <a:gd name="connsiteY412" fmla="*/ 2895752 h 3370881"/>
                          <a:gd name="connsiteX413" fmla="*/ 699247 w 2661966"/>
                          <a:gd name="connsiteY413" fmla="*/ 2940576 h 3370881"/>
                          <a:gd name="connsiteX414" fmla="*/ 703729 w 2661966"/>
                          <a:gd name="connsiteY414" fmla="*/ 2967470 h 3370881"/>
                          <a:gd name="connsiteX415" fmla="*/ 717176 w 2661966"/>
                          <a:gd name="connsiteY415" fmla="*/ 2994364 h 3370881"/>
                          <a:gd name="connsiteX416" fmla="*/ 735106 w 2661966"/>
                          <a:gd name="connsiteY416" fmla="*/ 3052634 h 3370881"/>
                          <a:gd name="connsiteX417" fmla="*/ 739588 w 2661966"/>
                          <a:gd name="connsiteY417" fmla="*/ 3079529 h 3370881"/>
                          <a:gd name="connsiteX418" fmla="*/ 762000 w 2661966"/>
                          <a:gd name="connsiteY418" fmla="*/ 3142281 h 3370881"/>
                          <a:gd name="connsiteX419" fmla="*/ 766482 w 2661966"/>
                          <a:gd name="connsiteY419" fmla="*/ 3231929 h 3370881"/>
                          <a:gd name="connsiteX420" fmla="*/ 770965 w 2661966"/>
                          <a:gd name="connsiteY420" fmla="*/ 3254340 h 3370881"/>
                          <a:gd name="connsiteX421" fmla="*/ 775447 w 2661966"/>
                          <a:gd name="connsiteY421" fmla="*/ 3285717 h 3370881"/>
                          <a:gd name="connsiteX422" fmla="*/ 748553 w 2661966"/>
                          <a:gd name="connsiteY422" fmla="*/ 3335023 h 3370881"/>
                          <a:gd name="connsiteX423" fmla="*/ 721659 w 2661966"/>
                          <a:gd name="connsiteY423" fmla="*/ 3343987 h 3370881"/>
                          <a:gd name="connsiteX424" fmla="*/ 708212 w 2661966"/>
                          <a:gd name="connsiteY424" fmla="*/ 3348470 h 3370881"/>
                          <a:gd name="connsiteX425" fmla="*/ 623047 w 2661966"/>
                          <a:gd name="connsiteY425" fmla="*/ 3330540 h 3370881"/>
                          <a:gd name="connsiteX426" fmla="*/ 609600 w 2661966"/>
                          <a:gd name="connsiteY426" fmla="*/ 3308129 h 3370881"/>
                          <a:gd name="connsiteX427" fmla="*/ 591670 w 2661966"/>
                          <a:gd name="connsiteY427" fmla="*/ 3267787 h 3370881"/>
                          <a:gd name="connsiteX428" fmla="*/ 560294 w 2661966"/>
                          <a:gd name="connsiteY428" fmla="*/ 3209517 h 3370881"/>
                          <a:gd name="connsiteX429" fmla="*/ 551329 w 2661966"/>
                          <a:gd name="connsiteY429" fmla="*/ 3196070 h 3370881"/>
                          <a:gd name="connsiteX430" fmla="*/ 528918 w 2661966"/>
                          <a:gd name="connsiteY430" fmla="*/ 3173658 h 3370881"/>
                          <a:gd name="connsiteX431" fmla="*/ 519953 w 2661966"/>
                          <a:gd name="connsiteY431" fmla="*/ 3128834 h 3370881"/>
                          <a:gd name="connsiteX432" fmla="*/ 524435 w 2661966"/>
                          <a:gd name="connsiteY432" fmla="*/ 3101940 h 3370881"/>
                          <a:gd name="connsiteX433" fmla="*/ 528918 w 2661966"/>
                          <a:gd name="connsiteY433" fmla="*/ 3088493 h 3370881"/>
                          <a:gd name="connsiteX434" fmla="*/ 542365 w 2661966"/>
                          <a:gd name="connsiteY434" fmla="*/ 3052634 h 3370881"/>
                          <a:gd name="connsiteX435" fmla="*/ 484094 w 2661966"/>
                          <a:gd name="connsiteY435" fmla="*/ 2886787 h 3370881"/>
                          <a:gd name="connsiteX436" fmla="*/ 443753 w 2661966"/>
                          <a:gd name="connsiteY436" fmla="*/ 2779211 h 3370881"/>
                          <a:gd name="connsiteX437" fmla="*/ 439270 w 2661966"/>
                          <a:gd name="connsiteY437" fmla="*/ 2752317 h 3370881"/>
                          <a:gd name="connsiteX438" fmla="*/ 430306 w 2661966"/>
                          <a:gd name="connsiteY438" fmla="*/ 2716458 h 3370881"/>
                          <a:gd name="connsiteX439" fmla="*/ 425823 w 2661966"/>
                          <a:gd name="connsiteY439" fmla="*/ 2680599 h 3370881"/>
                          <a:gd name="connsiteX440" fmla="*/ 398929 w 2661966"/>
                          <a:gd name="connsiteY440" fmla="*/ 2599917 h 3370881"/>
                          <a:gd name="connsiteX441" fmla="*/ 385482 w 2661966"/>
                          <a:gd name="connsiteY441" fmla="*/ 2568540 h 3370881"/>
                          <a:gd name="connsiteX442" fmla="*/ 381000 w 2661966"/>
                          <a:gd name="connsiteY442" fmla="*/ 2550611 h 3370881"/>
                          <a:gd name="connsiteX443" fmla="*/ 372035 w 2661966"/>
                          <a:gd name="connsiteY443" fmla="*/ 2483376 h 3370881"/>
                          <a:gd name="connsiteX444" fmla="*/ 367553 w 2661966"/>
                          <a:gd name="connsiteY444" fmla="*/ 2469929 h 3370881"/>
                          <a:gd name="connsiteX445" fmla="*/ 407894 w 2661966"/>
                          <a:gd name="connsiteY445" fmla="*/ 2451999 h 3370881"/>
                          <a:gd name="connsiteX446" fmla="*/ 515470 w 2661966"/>
                          <a:gd name="connsiteY446" fmla="*/ 2407176 h 3370881"/>
                          <a:gd name="connsiteX447" fmla="*/ 578223 w 2661966"/>
                          <a:gd name="connsiteY447" fmla="*/ 2353387 h 3370881"/>
                          <a:gd name="connsiteX448" fmla="*/ 587188 w 2661966"/>
                          <a:gd name="connsiteY448" fmla="*/ 2330976 h 3370881"/>
                          <a:gd name="connsiteX449" fmla="*/ 614082 w 2661966"/>
                          <a:gd name="connsiteY449" fmla="*/ 2254776 h 3370881"/>
                          <a:gd name="connsiteX450" fmla="*/ 649941 w 2661966"/>
                          <a:gd name="connsiteY450" fmla="*/ 2200987 h 3370881"/>
                          <a:gd name="connsiteX451" fmla="*/ 690282 w 2661966"/>
                          <a:gd name="connsiteY451" fmla="*/ 2174093 h 3370881"/>
                          <a:gd name="connsiteX452" fmla="*/ 703729 w 2661966"/>
                          <a:gd name="connsiteY452" fmla="*/ 2165129 h 3370881"/>
                          <a:gd name="connsiteX453" fmla="*/ 739588 w 2661966"/>
                          <a:gd name="connsiteY453" fmla="*/ 2147199 h 3370881"/>
                          <a:gd name="connsiteX454" fmla="*/ 708212 w 2661966"/>
                          <a:gd name="connsiteY454" fmla="*/ 2187540 h 3370881"/>
                          <a:gd name="connsiteX455" fmla="*/ 654423 w 2661966"/>
                          <a:gd name="connsiteY455" fmla="*/ 2241329 h 3370881"/>
                          <a:gd name="connsiteX456" fmla="*/ 636494 w 2661966"/>
                          <a:gd name="connsiteY456" fmla="*/ 2259258 h 3370881"/>
                          <a:gd name="connsiteX457" fmla="*/ 614082 w 2661966"/>
                          <a:gd name="connsiteY457" fmla="*/ 2286152 h 3370881"/>
                          <a:gd name="connsiteX458" fmla="*/ 592179 w 2661966"/>
                          <a:gd name="connsiteY458" fmla="*/ 2282347 h 3370881"/>
                          <a:gd name="connsiteX459" fmla="*/ 555980 w 2661966"/>
                          <a:gd name="connsiteY459" fmla="*/ 2313892 h 3370881"/>
                          <a:gd name="connsiteX460" fmla="*/ 524435 w 2661966"/>
                          <a:gd name="connsiteY460" fmla="*/ 2348905 h 3370881"/>
                          <a:gd name="connsiteX461" fmla="*/ 502023 w 2661966"/>
                          <a:gd name="connsiteY461" fmla="*/ 2362352 h 3370881"/>
                          <a:gd name="connsiteX462" fmla="*/ 461682 w 2661966"/>
                          <a:gd name="connsiteY462" fmla="*/ 2389246 h 3370881"/>
                          <a:gd name="connsiteX463" fmla="*/ 448235 w 2661966"/>
                          <a:gd name="connsiteY463" fmla="*/ 2398211 h 3370881"/>
                          <a:gd name="connsiteX464" fmla="*/ 430306 w 2661966"/>
                          <a:gd name="connsiteY464" fmla="*/ 2407176 h 3370881"/>
                          <a:gd name="connsiteX465" fmla="*/ 412376 w 2661966"/>
                          <a:gd name="connsiteY465" fmla="*/ 2420623 h 3370881"/>
                          <a:gd name="connsiteX466" fmla="*/ 389965 w 2661966"/>
                          <a:gd name="connsiteY466" fmla="*/ 2429587 h 3370881"/>
                          <a:gd name="connsiteX467" fmla="*/ 372035 w 2661966"/>
                          <a:gd name="connsiteY467" fmla="*/ 2443034 h 3370881"/>
                          <a:gd name="connsiteX468" fmla="*/ 318247 w 2661966"/>
                          <a:gd name="connsiteY468" fmla="*/ 2474411 h 3370881"/>
                          <a:gd name="connsiteX469" fmla="*/ 304800 w 2661966"/>
                          <a:gd name="connsiteY469" fmla="*/ 2492340 h 3370881"/>
                          <a:gd name="connsiteX470" fmla="*/ 282388 w 2661966"/>
                          <a:gd name="connsiteY470" fmla="*/ 2519234 h 3370881"/>
                          <a:gd name="connsiteX471" fmla="*/ 295835 w 2661966"/>
                          <a:gd name="connsiteY471" fmla="*/ 2815070 h 3370881"/>
                          <a:gd name="connsiteX472" fmla="*/ 300318 w 2661966"/>
                          <a:gd name="connsiteY472" fmla="*/ 2837481 h 3370881"/>
                          <a:gd name="connsiteX473" fmla="*/ 304800 w 2661966"/>
                          <a:gd name="connsiteY473" fmla="*/ 2868858 h 3370881"/>
                          <a:gd name="connsiteX474" fmla="*/ 309282 w 2661966"/>
                          <a:gd name="connsiteY474" fmla="*/ 2927129 h 3370881"/>
                          <a:gd name="connsiteX475" fmla="*/ 322729 w 2661966"/>
                          <a:gd name="connsiteY475" fmla="*/ 2985399 h 3370881"/>
                          <a:gd name="connsiteX476" fmla="*/ 327212 w 2661966"/>
                          <a:gd name="connsiteY476" fmla="*/ 3012293 h 3370881"/>
                          <a:gd name="connsiteX477" fmla="*/ 331694 w 2661966"/>
                          <a:gd name="connsiteY477" fmla="*/ 3043670 h 3370881"/>
                          <a:gd name="connsiteX478" fmla="*/ 345141 w 2661966"/>
                          <a:gd name="connsiteY478" fmla="*/ 3070564 h 3370881"/>
                          <a:gd name="connsiteX479" fmla="*/ 367553 w 2661966"/>
                          <a:gd name="connsiteY479" fmla="*/ 3124352 h 3370881"/>
                          <a:gd name="connsiteX480" fmla="*/ 381000 w 2661966"/>
                          <a:gd name="connsiteY480" fmla="*/ 3182623 h 3370881"/>
                          <a:gd name="connsiteX481" fmla="*/ 389965 w 2661966"/>
                          <a:gd name="connsiteY481" fmla="*/ 3196070 h 3370881"/>
                          <a:gd name="connsiteX482" fmla="*/ 394447 w 2661966"/>
                          <a:gd name="connsiteY482" fmla="*/ 3213999 h 3370881"/>
                          <a:gd name="connsiteX483" fmla="*/ 412376 w 2661966"/>
                          <a:gd name="connsiteY483" fmla="*/ 3245376 h 3370881"/>
                          <a:gd name="connsiteX484" fmla="*/ 416859 w 2661966"/>
                          <a:gd name="connsiteY484" fmla="*/ 3258823 h 3370881"/>
                          <a:gd name="connsiteX485" fmla="*/ 425823 w 2661966"/>
                          <a:gd name="connsiteY485" fmla="*/ 3272270 h 3370881"/>
                          <a:gd name="connsiteX486" fmla="*/ 439270 w 2661966"/>
                          <a:gd name="connsiteY486" fmla="*/ 3303646 h 3370881"/>
                          <a:gd name="connsiteX487" fmla="*/ 439270 w 2661966"/>
                          <a:gd name="connsiteY487" fmla="*/ 3352952 h 3370881"/>
                          <a:gd name="connsiteX488" fmla="*/ 430306 w 2661966"/>
                          <a:gd name="connsiteY488" fmla="*/ 3366399 h 3370881"/>
                          <a:gd name="connsiteX489" fmla="*/ 412376 w 2661966"/>
                          <a:gd name="connsiteY489" fmla="*/ 3370881 h 3370881"/>
                          <a:gd name="connsiteX490" fmla="*/ 295835 w 2661966"/>
                          <a:gd name="connsiteY490" fmla="*/ 3357434 h 3370881"/>
                          <a:gd name="connsiteX491" fmla="*/ 264459 w 2661966"/>
                          <a:gd name="connsiteY491" fmla="*/ 3276752 h 3370881"/>
                          <a:gd name="connsiteX492" fmla="*/ 259976 w 2661966"/>
                          <a:gd name="connsiteY492" fmla="*/ 3240893 h 3370881"/>
                          <a:gd name="connsiteX493" fmla="*/ 246529 w 2661966"/>
                          <a:gd name="connsiteY493" fmla="*/ 3178140 h 3370881"/>
                          <a:gd name="connsiteX494" fmla="*/ 237565 w 2661966"/>
                          <a:gd name="connsiteY494" fmla="*/ 3084011 h 3370881"/>
                          <a:gd name="connsiteX495" fmla="*/ 228600 w 2661966"/>
                          <a:gd name="connsiteY495" fmla="*/ 3057117 h 3370881"/>
                          <a:gd name="connsiteX496" fmla="*/ 219635 w 2661966"/>
                          <a:gd name="connsiteY496" fmla="*/ 3021258 h 3370881"/>
                          <a:gd name="connsiteX497" fmla="*/ 206188 w 2661966"/>
                          <a:gd name="connsiteY497" fmla="*/ 2980917 h 3370881"/>
                          <a:gd name="connsiteX498" fmla="*/ 201706 w 2661966"/>
                          <a:gd name="connsiteY498" fmla="*/ 2949540 h 3370881"/>
                          <a:gd name="connsiteX499" fmla="*/ 197223 w 2661966"/>
                          <a:gd name="connsiteY499" fmla="*/ 2927129 h 3370881"/>
                          <a:gd name="connsiteX500" fmla="*/ 192741 w 2661966"/>
                          <a:gd name="connsiteY500" fmla="*/ 2891270 h 3370881"/>
                          <a:gd name="connsiteX501" fmla="*/ 188259 w 2661966"/>
                          <a:gd name="connsiteY501" fmla="*/ 2850929 h 3370881"/>
                          <a:gd name="connsiteX502" fmla="*/ 179294 w 2661966"/>
                          <a:gd name="connsiteY502" fmla="*/ 2824034 h 3370881"/>
                          <a:gd name="connsiteX503" fmla="*/ 165847 w 2661966"/>
                          <a:gd name="connsiteY503" fmla="*/ 2774729 h 3370881"/>
                          <a:gd name="connsiteX504" fmla="*/ 161365 w 2661966"/>
                          <a:gd name="connsiteY504" fmla="*/ 2747834 h 3370881"/>
                          <a:gd name="connsiteX505" fmla="*/ 156882 w 2661966"/>
                          <a:gd name="connsiteY505" fmla="*/ 2559576 h 3370881"/>
                          <a:gd name="connsiteX506" fmla="*/ 152400 w 2661966"/>
                          <a:gd name="connsiteY506" fmla="*/ 2519234 h 3370881"/>
                          <a:gd name="connsiteX507" fmla="*/ 118035 w 2661966"/>
                          <a:gd name="connsiteY507" fmla="*/ 2400004 h 3370881"/>
                          <a:gd name="connsiteX508" fmla="*/ 117048 w 2661966"/>
                          <a:gd name="connsiteY508" fmla="*/ 2344423 h 3370881"/>
                          <a:gd name="connsiteX509" fmla="*/ 100106 w 2661966"/>
                          <a:gd name="connsiteY509" fmla="*/ 2330976 h 3370881"/>
                          <a:gd name="connsiteX510" fmla="*/ 138953 w 2661966"/>
                          <a:gd name="connsiteY510" fmla="*/ 2313046 h 3370881"/>
                          <a:gd name="connsiteX511" fmla="*/ 152400 w 2661966"/>
                          <a:gd name="connsiteY511" fmla="*/ 2304081 h 3370881"/>
                          <a:gd name="connsiteX512" fmla="*/ 170329 w 2661966"/>
                          <a:gd name="connsiteY512" fmla="*/ 2259258 h 3370881"/>
                          <a:gd name="connsiteX513" fmla="*/ 188259 w 2661966"/>
                          <a:gd name="connsiteY513" fmla="*/ 2223399 h 3370881"/>
                          <a:gd name="connsiteX514" fmla="*/ 206188 w 2661966"/>
                          <a:gd name="connsiteY514" fmla="*/ 2187540 h 3370881"/>
                          <a:gd name="connsiteX515" fmla="*/ 210670 w 2661966"/>
                          <a:gd name="connsiteY515" fmla="*/ 2174093 h 3370881"/>
                          <a:gd name="connsiteX516" fmla="*/ 219635 w 2661966"/>
                          <a:gd name="connsiteY516" fmla="*/ 2115823 h 3370881"/>
                          <a:gd name="connsiteX517" fmla="*/ 210670 w 2661966"/>
                          <a:gd name="connsiteY517" fmla="*/ 1958940 h 3370881"/>
                          <a:gd name="connsiteX518" fmla="*/ 192741 w 2661966"/>
                          <a:gd name="connsiteY518" fmla="*/ 1923081 h 3370881"/>
                          <a:gd name="connsiteX519" fmla="*/ 179294 w 2661966"/>
                          <a:gd name="connsiteY519" fmla="*/ 1891705 h 3370881"/>
                          <a:gd name="connsiteX520" fmla="*/ 165847 w 2661966"/>
                          <a:gd name="connsiteY520" fmla="*/ 1864811 h 3370881"/>
                          <a:gd name="connsiteX521" fmla="*/ 152400 w 2661966"/>
                          <a:gd name="connsiteY521" fmla="*/ 1833434 h 3370881"/>
                          <a:gd name="connsiteX522" fmla="*/ 143435 w 2661966"/>
                          <a:gd name="connsiteY522" fmla="*/ 1819987 h 3370881"/>
                          <a:gd name="connsiteX523" fmla="*/ 107576 w 2661966"/>
                          <a:gd name="connsiteY523" fmla="*/ 1784129 h 3370881"/>
                          <a:gd name="connsiteX524" fmla="*/ 94129 w 2661966"/>
                          <a:gd name="connsiteY524" fmla="*/ 1779646 h 3370881"/>
                          <a:gd name="connsiteX525" fmla="*/ 71718 w 2661966"/>
                          <a:gd name="connsiteY525" fmla="*/ 1770681 h 3370881"/>
                          <a:gd name="connsiteX526" fmla="*/ 58270 w 2661966"/>
                          <a:gd name="connsiteY526" fmla="*/ 1761717 h 3370881"/>
                          <a:gd name="connsiteX527" fmla="*/ 26894 w 2661966"/>
                          <a:gd name="connsiteY527" fmla="*/ 1730340 h 3370881"/>
                          <a:gd name="connsiteX528" fmla="*/ 0 w 2661966"/>
                          <a:gd name="connsiteY528" fmla="*/ 1707929 h 3370881"/>
                          <a:gd name="connsiteX0" fmla="*/ 0 w 2661966"/>
                          <a:gd name="connsiteY0" fmla="*/ 1707929 h 3370881"/>
                          <a:gd name="connsiteX1" fmla="*/ 22412 w 2661966"/>
                          <a:gd name="connsiteY1" fmla="*/ 1698964 h 3370881"/>
                          <a:gd name="connsiteX2" fmla="*/ 31376 w 2661966"/>
                          <a:gd name="connsiteY2" fmla="*/ 1681034 h 3370881"/>
                          <a:gd name="connsiteX3" fmla="*/ 44823 w 2661966"/>
                          <a:gd name="connsiteY3" fmla="*/ 1672070 h 3370881"/>
                          <a:gd name="connsiteX4" fmla="*/ 58270 w 2661966"/>
                          <a:gd name="connsiteY4" fmla="*/ 1654140 h 3370881"/>
                          <a:gd name="connsiteX5" fmla="*/ 76200 w 2661966"/>
                          <a:gd name="connsiteY5" fmla="*/ 1645176 h 3370881"/>
                          <a:gd name="connsiteX6" fmla="*/ 98612 w 2661966"/>
                          <a:gd name="connsiteY6" fmla="*/ 1636211 h 3370881"/>
                          <a:gd name="connsiteX7" fmla="*/ 125506 w 2661966"/>
                          <a:gd name="connsiteY7" fmla="*/ 1627246 h 3370881"/>
                          <a:gd name="connsiteX8" fmla="*/ 152400 w 2661966"/>
                          <a:gd name="connsiteY8" fmla="*/ 1609317 h 3370881"/>
                          <a:gd name="connsiteX9" fmla="*/ 170329 w 2661966"/>
                          <a:gd name="connsiteY9" fmla="*/ 1600352 h 3370881"/>
                          <a:gd name="connsiteX10" fmla="*/ 188259 w 2661966"/>
                          <a:gd name="connsiteY10" fmla="*/ 1582423 h 3370881"/>
                          <a:gd name="connsiteX11" fmla="*/ 228600 w 2661966"/>
                          <a:gd name="connsiteY11" fmla="*/ 1564493 h 3370881"/>
                          <a:gd name="connsiteX12" fmla="*/ 255494 w 2661966"/>
                          <a:gd name="connsiteY12" fmla="*/ 1546564 h 3370881"/>
                          <a:gd name="connsiteX13" fmla="*/ 300318 w 2661966"/>
                          <a:gd name="connsiteY13" fmla="*/ 1524152 h 3370881"/>
                          <a:gd name="connsiteX14" fmla="*/ 313765 w 2661966"/>
                          <a:gd name="connsiteY14" fmla="*/ 1515187 h 3370881"/>
                          <a:gd name="connsiteX15" fmla="*/ 340659 w 2661966"/>
                          <a:gd name="connsiteY15" fmla="*/ 1510705 h 3370881"/>
                          <a:gd name="connsiteX16" fmla="*/ 363070 w 2661966"/>
                          <a:gd name="connsiteY16" fmla="*/ 1506223 h 3370881"/>
                          <a:gd name="connsiteX17" fmla="*/ 389965 w 2661966"/>
                          <a:gd name="connsiteY17" fmla="*/ 1501740 h 3370881"/>
                          <a:gd name="connsiteX18" fmla="*/ 425823 w 2661966"/>
                          <a:gd name="connsiteY18" fmla="*/ 1497258 h 3370881"/>
                          <a:gd name="connsiteX19" fmla="*/ 470647 w 2661966"/>
                          <a:gd name="connsiteY19" fmla="*/ 1488293 h 3370881"/>
                          <a:gd name="connsiteX20" fmla="*/ 515470 w 2661966"/>
                          <a:gd name="connsiteY20" fmla="*/ 1479329 h 3370881"/>
                          <a:gd name="connsiteX21" fmla="*/ 528918 w 2661966"/>
                          <a:gd name="connsiteY21" fmla="*/ 1470364 h 3370881"/>
                          <a:gd name="connsiteX22" fmla="*/ 600635 w 2661966"/>
                          <a:gd name="connsiteY22" fmla="*/ 1456917 h 3370881"/>
                          <a:gd name="connsiteX23" fmla="*/ 690282 w 2661966"/>
                          <a:gd name="connsiteY23" fmla="*/ 1447952 h 3370881"/>
                          <a:gd name="connsiteX24" fmla="*/ 793376 w 2661966"/>
                          <a:gd name="connsiteY24" fmla="*/ 1452434 h 3370881"/>
                          <a:gd name="connsiteX25" fmla="*/ 874059 w 2661966"/>
                          <a:gd name="connsiteY25" fmla="*/ 1465881 h 3370881"/>
                          <a:gd name="connsiteX26" fmla="*/ 914400 w 2661966"/>
                          <a:gd name="connsiteY26" fmla="*/ 1470364 h 3370881"/>
                          <a:gd name="connsiteX27" fmla="*/ 1030941 w 2661966"/>
                          <a:gd name="connsiteY27" fmla="*/ 1483811 h 3370881"/>
                          <a:gd name="connsiteX28" fmla="*/ 1151965 w 2661966"/>
                          <a:gd name="connsiteY28" fmla="*/ 1492776 h 3370881"/>
                          <a:gd name="connsiteX29" fmla="*/ 1281953 w 2661966"/>
                          <a:gd name="connsiteY29" fmla="*/ 1501740 h 3370881"/>
                          <a:gd name="connsiteX30" fmla="*/ 1465729 w 2661966"/>
                          <a:gd name="connsiteY30" fmla="*/ 1497258 h 3370881"/>
                          <a:gd name="connsiteX31" fmla="*/ 1510553 w 2661966"/>
                          <a:gd name="connsiteY31" fmla="*/ 1492776 h 3370881"/>
                          <a:gd name="connsiteX32" fmla="*/ 1582270 w 2661966"/>
                          <a:gd name="connsiteY32" fmla="*/ 1461399 h 3370881"/>
                          <a:gd name="connsiteX33" fmla="*/ 1604682 w 2661966"/>
                          <a:gd name="connsiteY33" fmla="*/ 1456917 h 3370881"/>
                          <a:gd name="connsiteX34" fmla="*/ 1622612 w 2661966"/>
                          <a:gd name="connsiteY34" fmla="*/ 1447952 h 3370881"/>
                          <a:gd name="connsiteX35" fmla="*/ 1645023 w 2661966"/>
                          <a:gd name="connsiteY35" fmla="*/ 1438987 h 3370881"/>
                          <a:gd name="connsiteX36" fmla="*/ 1662953 w 2661966"/>
                          <a:gd name="connsiteY36" fmla="*/ 1425540 h 3370881"/>
                          <a:gd name="connsiteX37" fmla="*/ 1698812 w 2661966"/>
                          <a:gd name="connsiteY37" fmla="*/ 1407611 h 3370881"/>
                          <a:gd name="connsiteX38" fmla="*/ 1739153 w 2661966"/>
                          <a:gd name="connsiteY38" fmla="*/ 1380717 h 3370881"/>
                          <a:gd name="connsiteX39" fmla="*/ 1752600 w 2661966"/>
                          <a:gd name="connsiteY39" fmla="*/ 1367270 h 3370881"/>
                          <a:gd name="connsiteX40" fmla="*/ 1775012 w 2661966"/>
                          <a:gd name="connsiteY40" fmla="*/ 1353823 h 3370881"/>
                          <a:gd name="connsiteX41" fmla="*/ 1797423 w 2661966"/>
                          <a:gd name="connsiteY41" fmla="*/ 1335893 h 3370881"/>
                          <a:gd name="connsiteX42" fmla="*/ 1810870 w 2661966"/>
                          <a:gd name="connsiteY42" fmla="*/ 1304517 h 3370881"/>
                          <a:gd name="connsiteX43" fmla="*/ 1815353 w 2661966"/>
                          <a:gd name="connsiteY43" fmla="*/ 1291070 h 3370881"/>
                          <a:gd name="connsiteX44" fmla="*/ 1801906 w 2661966"/>
                          <a:gd name="connsiteY44" fmla="*/ 1138670 h 3370881"/>
                          <a:gd name="connsiteX45" fmla="*/ 1792941 w 2661966"/>
                          <a:gd name="connsiteY45" fmla="*/ 1125223 h 3370881"/>
                          <a:gd name="connsiteX46" fmla="*/ 1757082 w 2661966"/>
                          <a:gd name="connsiteY46" fmla="*/ 1093846 h 3370881"/>
                          <a:gd name="connsiteX47" fmla="*/ 1730188 w 2661966"/>
                          <a:gd name="connsiteY47" fmla="*/ 1066952 h 3370881"/>
                          <a:gd name="connsiteX48" fmla="*/ 1703294 w 2661966"/>
                          <a:gd name="connsiteY48" fmla="*/ 1049023 h 3370881"/>
                          <a:gd name="connsiteX49" fmla="*/ 1622612 w 2661966"/>
                          <a:gd name="connsiteY49" fmla="*/ 1053505 h 3370881"/>
                          <a:gd name="connsiteX50" fmla="*/ 1595718 w 2661966"/>
                          <a:gd name="connsiteY50" fmla="*/ 1062470 h 3370881"/>
                          <a:gd name="connsiteX51" fmla="*/ 1573306 w 2661966"/>
                          <a:gd name="connsiteY51" fmla="*/ 1066952 h 3370881"/>
                          <a:gd name="connsiteX52" fmla="*/ 1453385 w 2661966"/>
                          <a:gd name="connsiteY52" fmla="*/ 1082761 h 3370881"/>
                          <a:gd name="connsiteX53" fmla="*/ 1326776 w 2661966"/>
                          <a:gd name="connsiteY53" fmla="*/ 1062470 h 3370881"/>
                          <a:gd name="connsiteX54" fmla="*/ 1308847 w 2661966"/>
                          <a:gd name="connsiteY54" fmla="*/ 1057987 h 3370881"/>
                          <a:gd name="connsiteX55" fmla="*/ 1277470 w 2661966"/>
                          <a:gd name="connsiteY55" fmla="*/ 1053505 h 3370881"/>
                          <a:gd name="connsiteX56" fmla="*/ 1259541 w 2661966"/>
                          <a:gd name="connsiteY56" fmla="*/ 1049023 h 3370881"/>
                          <a:gd name="connsiteX57" fmla="*/ 1232647 w 2661966"/>
                          <a:gd name="connsiteY57" fmla="*/ 1044540 h 3370881"/>
                          <a:gd name="connsiteX58" fmla="*/ 1053353 w 2661966"/>
                          <a:gd name="connsiteY58" fmla="*/ 1049023 h 3370881"/>
                          <a:gd name="connsiteX59" fmla="*/ 1035423 w 2661966"/>
                          <a:gd name="connsiteY59" fmla="*/ 1053505 h 3370881"/>
                          <a:gd name="connsiteX60" fmla="*/ 1008529 w 2661966"/>
                          <a:gd name="connsiteY60" fmla="*/ 1057987 h 3370881"/>
                          <a:gd name="connsiteX61" fmla="*/ 995082 w 2661966"/>
                          <a:gd name="connsiteY61" fmla="*/ 1062470 h 3370881"/>
                          <a:gd name="connsiteX62" fmla="*/ 945776 w 2661966"/>
                          <a:gd name="connsiteY62" fmla="*/ 1031093 h 3370881"/>
                          <a:gd name="connsiteX63" fmla="*/ 941294 w 2661966"/>
                          <a:gd name="connsiteY63" fmla="*/ 1017646 h 3370881"/>
                          <a:gd name="connsiteX64" fmla="*/ 932329 w 2661966"/>
                          <a:gd name="connsiteY64" fmla="*/ 919034 h 3370881"/>
                          <a:gd name="connsiteX65" fmla="*/ 914400 w 2661966"/>
                          <a:gd name="connsiteY65" fmla="*/ 901105 h 3370881"/>
                          <a:gd name="connsiteX66" fmla="*/ 918882 w 2661966"/>
                          <a:gd name="connsiteY66" fmla="*/ 869729 h 3370881"/>
                          <a:gd name="connsiteX67" fmla="*/ 941294 w 2661966"/>
                          <a:gd name="connsiteY67" fmla="*/ 865246 h 3370881"/>
                          <a:gd name="connsiteX68" fmla="*/ 959223 w 2661966"/>
                          <a:gd name="connsiteY68" fmla="*/ 851799 h 3370881"/>
                          <a:gd name="connsiteX69" fmla="*/ 990600 w 2661966"/>
                          <a:gd name="connsiteY69" fmla="*/ 847317 h 3370881"/>
                          <a:gd name="connsiteX70" fmla="*/ 1129553 w 2661966"/>
                          <a:gd name="connsiteY70" fmla="*/ 838352 h 3370881"/>
                          <a:gd name="connsiteX71" fmla="*/ 1147482 w 2661966"/>
                          <a:gd name="connsiteY71" fmla="*/ 829387 h 3370881"/>
                          <a:gd name="connsiteX72" fmla="*/ 1178859 w 2661966"/>
                          <a:gd name="connsiteY72" fmla="*/ 806976 h 3370881"/>
                          <a:gd name="connsiteX73" fmla="*/ 1192306 w 2661966"/>
                          <a:gd name="connsiteY73" fmla="*/ 793529 h 3370881"/>
                          <a:gd name="connsiteX74" fmla="*/ 1214718 w 2661966"/>
                          <a:gd name="connsiteY74" fmla="*/ 784564 h 3370881"/>
                          <a:gd name="connsiteX75" fmla="*/ 1241612 w 2661966"/>
                          <a:gd name="connsiteY75" fmla="*/ 771117 h 3370881"/>
                          <a:gd name="connsiteX76" fmla="*/ 1277470 w 2661966"/>
                          <a:gd name="connsiteY76" fmla="*/ 753187 h 3370881"/>
                          <a:gd name="connsiteX77" fmla="*/ 1295400 w 2661966"/>
                          <a:gd name="connsiteY77" fmla="*/ 730776 h 3370881"/>
                          <a:gd name="connsiteX78" fmla="*/ 1317812 w 2661966"/>
                          <a:gd name="connsiteY78" fmla="*/ 708364 h 3370881"/>
                          <a:gd name="connsiteX79" fmla="*/ 1353670 w 2661966"/>
                          <a:gd name="connsiteY79" fmla="*/ 663540 h 3370881"/>
                          <a:gd name="connsiteX80" fmla="*/ 1371600 w 2661966"/>
                          <a:gd name="connsiteY80" fmla="*/ 636646 h 3370881"/>
                          <a:gd name="connsiteX81" fmla="*/ 1380565 w 2661966"/>
                          <a:gd name="connsiteY81" fmla="*/ 596305 h 3370881"/>
                          <a:gd name="connsiteX82" fmla="*/ 1385047 w 2661966"/>
                          <a:gd name="connsiteY82" fmla="*/ 582858 h 3370881"/>
                          <a:gd name="connsiteX83" fmla="*/ 1380565 w 2661966"/>
                          <a:gd name="connsiteY83" fmla="*/ 533552 h 3370881"/>
                          <a:gd name="connsiteX84" fmla="*/ 1367118 w 2661966"/>
                          <a:gd name="connsiteY84" fmla="*/ 524587 h 3370881"/>
                          <a:gd name="connsiteX85" fmla="*/ 1349188 w 2661966"/>
                          <a:gd name="connsiteY85" fmla="*/ 520105 h 3370881"/>
                          <a:gd name="connsiteX86" fmla="*/ 1326776 w 2661966"/>
                          <a:gd name="connsiteY86" fmla="*/ 511140 h 3370881"/>
                          <a:gd name="connsiteX87" fmla="*/ 1281953 w 2661966"/>
                          <a:gd name="connsiteY87" fmla="*/ 515623 h 3370881"/>
                          <a:gd name="connsiteX88" fmla="*/ 1250576 w 2661966"/>
                          <a:gd name="connsiteY88" fmla="*/ 529070 h 3370881"/>
                          <a:gd name="connsiteX89" fmla="*/ 1210235 w 2661966"/>
                          <a:gd name="connsiteY89" fmla="*/ 542517 h 3370881"/>
                          <a:gd name="connsiteX90" fmla="*/ 1183341 w 2661966"/>
                          <a:gd name="connsiteY90" fmla="*/ 555964 h 3370881"/>
                          <a:gd name="connsiteX91" fmla="*/ 1160929 w 2661966"/>
                          <a:gd name="connsiteY91" fmla="*/ 569411 h 3370881"/>
                          <a:gd name="connsiteX92" fmla="*/ 1134035 w 2661966"/>
                          <a:gd name="connsiteY92" fmla="*/ 578376 h 3370881"/>
                          <a:gd name="connsiteX93" fmla="*/ 1111623 w 2661966"/>
                          <a:gd name="connsiteY93" fmla="*/ 587340 h 3370881"/>
                          <a:gd name="connsiteX94" fmla="*/ 1084729 w 2661966"/>
                          <a:gd name="connsiteY94" fmla="*/ 596305 h 3370881"/>
                          <a:gd name="connsiteX95" fmla="*/ 986118 w 2661966"/>
                          <a:gd name="connsiteY95" fmla="*/ 591823 h 3370881"/>
                          <a:gd name="connsiteX96" fmla="*/ 927847 w 2661966"/>
                          <a:gd name="connsiteY96" fmla="*/ 578376 h 3370881"/>
                          <a:gd name="connsiteX97" fmla="*/ 896470 w 2661966"/>
                          <a:gd name="connsiteY97" fmla="*/ 555964 h 3370881"/>
                          <a:gd name="connsiteX98" fmla="*/ 883023 w 2661966"/>
                          <a:gd name="connsiteY98" fmla="*/ 546999 h 3370881"/>
                          <a:gd name="connsiteX99" fmla="*/ 865094 w 2661966"/>
                          <a:gd name="connsiteY99" fmla="*/ 497693 h 3370881"/>
                          <a:gd name="connsiteX100" fmla="*/ 869576 w 2661966"/>
                          <a:gd name="connsiteY100" fmla="*/ 403564 h 3370881"/>
                          <a:gd name="connsiteX101" fmla="*/ 874059 w 2661966"/>
                          <a:gd name="connsiteY101" fmla="*/ 385634 h 3370881"/>
                          <a:gd name="connsiteX102" fmla="*/ 883023 w 2661966"/>
                          <a:gd name="connsiteY102" fmla="*/ 372187 h 3370881"/>
                          <a:gd name="connsiteX103" fmla="*/ 909918 w 2661966"/>
                          <a:gd name="connsiteY103" fmla="*/ 363223 h 3370881"/>
                          <a:gd name="connsiteX104" fmla="*/ 914400 w 2661966"/>
                          <a:gd name="connsiteY104" fmla="*/ 385634 h 3370881"/>
                          <a:gd name="connsiteX105" fmla="*/ 909918 w 2661966"/>
                          <a:gd name="connsiteY105" fmla="*/ 408046 h 3370881"/>
                          <a:gd name="connsiteX106" fmla="*/ 900953 w 2661966"/>
                          <a:gd name="connsiteY106" fmla="*/ 466317 h 3370881"/>
                          <a:gd name="connsiteX107" fmla="*/ 905435 w 2661966"/>
                          <a:gd name="connsiteY107" fmla="*/ 515623 h 3370881"/>
                          <a:gd name="connsiteX108" fmla="*/ 932329 w 2661966"/>
                          <a:gd name="connsiteY108" fmla="*/ 551481 h 3370881"/>
                          <a:gd name="connsiteX109" fmla="*/ 954741 w 2661966"/>
                          <a:gd name="connsiteY109" fmla="*/ 560446 h 3370881"/>
                          <a:gd name="connsiteX110" fmla="*/ 972670 w 2661966"/>
                          <a:gd name="connsiteY110" fmla="*/ 569411 h 3370881"/>
                          <a:gd name="connsiteX111" fmla="*/ 1066800 w 2661966"/>
                          <a:gd name="connsiteY111" fmla="*/ 564929 h 3370881"/>
                          <a:gd name="connsiteX112" fmla="*/ 1111623 w 2661966"/>
                          <a:gd name="connsiteY112" fmla="*/ 551481 h 3370881"/>
                          <a:gd name="connsiteX113" fmla="*/ 1129553 w 2661966"/>
                          <a:gd name="connsiteY113" fmla="*/ 538034 h 3370881"/>
                          <a:gd name="connsiteX114" fmla="*/ 1156447 w 2661966"/>
                          <a:gd name="connsiteY114" fmla="*/ 511140 h 3370881"/>
                          <a:gd name="connsiteX115" fmla="*/ 1160929 w 2661966"/>
                          <a:gd name="connsiteY115" fmla="*/ 493211 h 3370881"/>
                          <a:gd name="connsiteX116" fmla="*/ 1178859 w 2661966"/>
                          <a:gd name="connsiteY116" fmla="*/ 331846 h 3370881"/>
                          <a:gd name="connsiteX117" fmla="*/ 1215315 w 2661966"/>
                          <a:gd name="connsiteY117" fmla="*/ 270289 h 3370881"/>
                          <a:gd name="connsiteX118" fmla="*/ 1214718 w 2661966"/>
                          <a:gd name="connsiteY118" fmla="*/ 367705 h 3370881"/>
                          <a:gd name="connsiteX119" fmla="*/ 1201270 w 2661966"/>
                          <a:gd name="connsiteY119" fmla="*/ 412529 h 3370881"/>
                          <a:gd name="connsiteX120" fmla="*/ 1210235 w 2661966"/>
                          <a:gd name="connsiteY120" fmla="*/ 461834 h 3370881"/>
                          <a:gd name="connsiteX121" fmla="*/ 1214718 w 2661966"/>
                          <a:gd name="connsiteY121" fmla="*/ 475281 h 3370881"/>
                          <a:gd name="connsiteX122" fmla="*/ 1228165 w 2661966"/>
                          <a:gd name="connsiteY122" fmla="*/ 484246 h 3370881"/>
                          <a:gd name="connsiteX123" fmla="*/ 1250576 w 2661966"/>
                          <a:gd name="connsiteY123" fmla="*/ 502176 h 3370881"/>
                          <a:gd name="connsiteX124" fmla="*/ 1317812 w 2661966"/>
                          <a:gd name="connsiteY124" fmla="*/ 488168 h 3370881"/>
                          <a:gd name="connsiteX125" fmla="*/ 1353670 w 2661966"/>
                          <a:gd name="connsiteY125" fmla="*/ 488729 h 3370881"/>
                          <a:gd name="connsiteX126" fmla="*/ 1506070 w 2661966"/>
                          <a:gd name="connsiteY126" fmla="*/ 457352 h 3370881"/>
                          <a:gd name="connsiteX127" fmla="*/ 1550894 w 2661966"/>
                          <a:gd name="connsiteY127" fmla="*/ 430458 h 3370881"/>
                          <a:gd name="connsiteX128" fmla="*/ 1564341 w 2661966"/>
                          <a:gd name="connsiteY128" fmla="*/ 417011 h 3370881"/>
                          <a:gd name="connsiteX129" fmla="*/ 1586753 w 2661966"/>
                          <a:gd name="connsiteY129" fmla="*/ 399081 h 3370881"/>
                          <a:gd name="connsiteX130" fmla="*/ 1595718 w 2661966"/>
                          <a:gd name="connsiteY130" fmla="*/ 381152 h 3370881"/>
                          <a:gd name="connsiteX131" fmla="*/ 1641714 w 2661966"/>
                          <a:gd name="connsiteY131" fmla="*/ 352560 h 3370881"/>
                          <a:gd name="connsiteX132" fmla="*/ 1620066 w 2661966"/>
                          <a:gd name="connsiteY132" fmla="*/ 291047 h 3370881"/>
                          <a:gd name="connsiteX133" fmla="*/ 1604852 w 2661966"/>
                          <a:gd name="connsiteY133" fmla="*/ 236279 h 3370881"/>
                          <a:gd name="connsiteX134" fmla="*/ 1537447 w 2661966"/>
                          <a:gd name="connsiteY134" fmla="*/ 188411 h 3370881"/>
                          <a:gd name="connsiteX135" fmla="*/ 1591422 w 2661966"/>
                          <a:gd name="connsiteY135" fmla="*/ 383206 h 3370881"/>
                          <a:gd name="connsiteX136" fmla="*/ 1655669 w 2661966"/>
                          <a:gd name="connsiteY136" fmla="*/ 407486 h 3370881"/>
                          <a:gd name="connsiteX137" fmla="*/ 1658470 w 2661966"/>
                          <a:gd name="connsiteY137" fmla="*/ 412529 h 3370881"/>
                          <a:gd name="connsiteX138" fmla="*/ 1685365 w 2661966"/>
                          <a:gd name="connsiteY138" fmla="*/ 390117 h 3370881"/>
                          <a:gd name="connsiteX139" fmla="*/ 1694329 w 2661966"/>
                          <a:gd name="connsiteY139" fmla="*/ 376670 h 3370881"/>
                          <a:gd name="connsiteX140" fmla="*/ 1734670 w 2661966"/>
                          <a:gd name="connsiteY140" fmla="*/ 354258 h 3370881"/>
                          <a:gd name="connsiteX141" fmla="*/ 1743635 w 2661966"/>
                          <a:gd name="connsiteY141" fmla="*/ 340811 h 3370881"/>
                          <a:gd name="connsiteX142" fmla="*/ 1757082 w 2661966"/>
                          <a:gd name="connsiteY142" fmla="*/ 336329 h 3370881"/>
                          <a:gd name="connsiteX143" fmla="*/ 1843909 w 2661966"/>
                          <a:gd name="connsiteY143" fmla="*/ 262341 h 3370881"/>
                          <a:gd name="connsiteX144" fmla="*/ 1874221 w 2661966"/>
                          <a:gd name="connsiteY144" fmla="*/ 202194 h 3370881"/>
                          <a:gd name="connsiteX145" fmla="*/ 1828094 w 2661966"/>
                          <a:gd name="connsiteY145" fmla="*/ 136767 h 3370881"/>
                          <a:gd name="connsiteX146" fmla="*/ 1772023 w 2661966"/>
                          <a:gd name="connsiteY146" fmla="*/ 77249 h 3370881"/>
                          <a:gd name="connsiteX147" fmla="*/ 1948888 w 2661966"/>
                          <a:gd name="connsiteY147" fmla="*/ 178018 h 3370881"/>
                          <a:gd name="connsiteX148" fmla="*/ 1952362 w 2661966"/>
                          <a:gd name="connsiteY148" fmla="*/ 254265 h 3370881"/>
                          <a:gd name="connsiteX149" fmla="*/ 1874221 w 2661966"/>
                          <a:gd name="connsiteY149" fmla="*/ 318698 h 3370881"/>
                          <a:gd name="connsiteX150" fmla="*/ 1788459 w 2661966"/>
                          <a:gd name="connsiteY150" fmla="*/ 367705 h 3370881"/>
                          <a:gd name="connsiteX151" fmla="*/ 1761565 w 2661966"/>
                          <a:gd name="connsiteY151" fmla="*/ 390117 h 3370881"/>
                          <a:gd name="connsiteX152" fmla="*/ 1783976 w 2661966"/>
                          <a:gd name="connsiteY152" fmla="*/ 399081 h 3370881"/>
                          <a:gd name="connsiteX153" fmla="*/ 1878106 w 2661966"/>
                          <a:gd name="connsiteY153" fmla="*/ 390117 h 3370881"/>
                          <a:gd name="connsiteX154" fmla="*/ 1891553 w 2661966"/>
                          <a:gd name="connsiteY154" fmla="*/ 381152 h 3370881"/>
                          <a:gd name="connsiteX155" fmla="*/ 1918447 w 2661966"/>
                          <a:gd name="connsiteY155" fmla="*/ 372187 h 3370881"/>
                          <a:gd name="connsiteX156" fmla="*/ 1940859 w 2661966"/>
                          <a:gd name="connsiteY156" fmla="*/ 358740 h 3370881"/>
                          <a:gd name="connsiteX157" fmla="*/ 1954306 w 2661966"/>
                          <a:gd name="connsiteY157" fmla="*/ 354258 h 3370881"/>
                          <a:gd name="connsiteX158" fmla="*/ 2103145 w 2661966"/>
                          <a:gd name="connsiteY158" fmla="*/ 202207 h 3370881"/>
                          <a:gd name="connsiteX159" fmla="*/ 2064254 w 2661966"/>
                          <a:gd name="connsiteY159" fmla="*/ 20406 h 3370881"/>
                          <a:gd name="connsiteX160" fmla="*/ 2169347 w 2661966"/>
                          <a:gd name="connsiteY160" fmla="*/ 104479 h 3370881"/>
                          <a:gd name="connsiteX161" fmla="*/ 2183354 w 2661966"/>
                          <a:gd name="connsiteY161" fmla="*/ 192893 h 3370881"/>
                          <a:gd name="connsiteX162" fmla="*/ 2170300 w 2661966"/>
                          <a:gd name="connsiteY162" fmla="*/ 271231 h 3370881"/>
                          <a:gd name="connsiteX163" fmla="*/ 2096795 w 2661966"/>
                          <a:gd name="connsiteY163" fmla="*/ 316507 h 3370881"/>
                          <a:gd name="connsiteX164" fmla="*/ 1999129 w 2661966"/>
                          <a:gd name="connsiteY164" fmla="*/ 358740 h 3370881"/>
                          <a:gd name="connsiteX165" fmla="*/ 1994647 w 2661966"/>
                          <a:gd name="connsiteY165" fmla="*/ 372187 h 3370881"/>
                          <a:gd name="connsiteX166" fmla="*/ 2039470 w 2661966"/>
                          <a:gd name="connsiteY166" fmla="*/ 390117 h 3370881"/>
                          <a:gd name="connsiteX167" fmla="*/ 2115670 w 2661966"/>
                          <a:gd name="connsiteY167" fmla="*/ 390117 h 3370881"/>
                          <a:gd name="connsiteX168" fmla="*/ 2160494 w 2661966"/>
                          <a:gd name="connsiteY168" fmla="*/ 376670 h 3370881"/>
                          <a:gd name="connsiteX169" fmla="*/ 2191870 w 2661966"/>
                          <a:gd name="connsiteY169" fmla="*/ 363223 h 3370881"/>
                          <a:gd name="connsiteX170" fmla="*/ 2205318 w 2661966"/>
                          <a:gd name="connsiteY170" fmla="*/ 358740 h 3370881"/>
                          <a:gd name="connsiteX171" fmla="*/ 2273487 w 2661966"/>
                          <a:gd name="connsiteY171" fmla="*/ 280486 h 3370881"/>
                          <a:gd name="connsiteX172" fmla="*/ 2312894 w 2661966"/>
                          <a:gd name="connsiteY172" fmla="*/ 183929 h 3370881"/>
                          <a:gd name="connsiteX173" fmla="*/ 2339788 w 2661966"/>
                          <a:gd name="connsiteY173" fmla="*/ 151 h 3370881"/>
                          <a:gd name="connsiteX174" fmla="*/ 2357718 w 2661966"/>
                          <a:gd name="connsiteY174" fmla="*/ 215305 h 3370881"/>
                          <a:gd name="connsiteX175" fmla="*/ 2308598 w 2661966"/>
                          <a:gd name="connsiteY175" fmla="*/ 319520 h 3370881"/>
                          <a:gd name="connsiteX176" fmla="*/ 2245659 w 2661966"/>
                          <a:gd name="connsiteY176" fmla="*/ 390117 h 3370881"/>
                          <a:gd name="connsiteX177" fmla="*/ 2254623 w 2661966"/>
                          <a:gd name="connsiteY177" fmla="*/ 403564 h 3370881"/>
                          <a:gd name="connsiteX178" fmla="*/ 2353235 w 2661966"/>
                          <a:gd name="connsiteY178" fmla="*/ 399081 h 3370881"/>
                          <a:gd name="connsiteX179" fmla="*/ 2366682 w 2661966"/>
                          <a:gd name="connsiteY179" fmla="*/ 394599 h 3370881"/>
                          <a:gd name="connsiteX180" fmla="*/ 2389094 w 2661966"/>
                          <a:gd name="connsiteY180" fmla="*/ 390117 h 3370881"/>
                          <a:gd name="connsiteX181" fmla="*/ 2424953 w 2661966"/>
                          <a:gd name="connsiteY181" fmla="*/ 367705 h 3370881"/>
                          <a:gd name="connsiteX182" fmla="*/ 2528047 w 2661966"/>
                          <a:gd name="connsiteY182" fmla="*/ 292700 h 3370881"/>
                          <a:gd name="connsiteX183" fmla="*/ 2541495 w 2661966"/>
                          <a:gd name="connsiteY183" fmla="*/ 62906 h 3370881"/>
                          <a:gd name="connsiteX184" fmla="*/ 2591304 w 2661966"/>
                          <a:gd name="connsiteY184" fmla="*/ 214081 h 3370881"/>
                          <a:gd name="connsiteX185" fmla="*/ 2602790 w 2661966"/>
                          <a:gd name="connsiteY185" fmla="*/ 290907 h 3370881"/>
                          <a:gd name="connsiteX186" fmla="*/ 2660388 w 2661966"/>
                          <a:gd name="connsiteY186" fmla="*/ 338644 h 3370881"/>
                          <a:gd name="connsiteX187" fmla="*/ 2531969 w 2661966"/>
                          <a:gd name="connsiteY187" fmla="*/ 383206 h 3370881"/>
                          <a:gd name="connsiteX188" fmla="*/ 2442882 w 2661966"/>
                          <a:gd name="connsiteY188" fmla="*/ 403564 h 3370881"/>
                          <a:gd name="connsiteX189" fmla="*/ 2398059 w 2661966"/>
                          <a:gd name="connsiteY189" fmla="*/ 417011 h 3370881"/>
                          <a:gd name="connsiteX190" fmla="*/ 2375647 w 2661966"/>
                          <a:gd name="connsiteY190" fmla="*/ 425976 h 3370881"/>
                          <a:gd name="connsiteX191" fmla="*/ 2357718 w 2661966"/>
                          <a:gd name="connsiteY191" fmla="*/ 430458 h 3370881"/>
                          <a:gd name="connsiteX192" fmla="*/ 2344270 w 2661966"/>
                          <a:gd name="connsiteY192" fmla="*/ 461834 h 3370881"/>
                          <a:gd name="connsiteX193" fmla="*/ 2353235 w 2661966"/>
                          <a:gd name="connsiteY193" fmla="*/ 502176 h 3370881"/>
                          <a:gd name="connsiteX194" fmla="*/ 2362200 w 2661966"/>
                          <a:gd name="connsiteY194" fmla="*/ 515623 h 3370881"/>
                          <a:gd name="connsiteX195" fmla="*/ 2344270 w 2661966"/>
                          <a:gd name="connsiteY195" fmla="*/ 587340 h 3370881"/>
                          <a:gd name="connsiteX196" fmla="*/ 2321859 w 2661966"/>
                          <a:gd name="connsiteY196" fmla="*/ 614234 h 3370881"/>
                          <a:gd name="connsiteX197" fmla="*/ 2308412 w 2661966"/>
                          <a:gd name="connsiteY197" fmla="*/ 636646 h 3370881"/>
                          <a:gd name="connsiteX198" fmla="*/ 2281518 w 2661966"/>
                          <a:gd name="connsiteY198" fmla="*/ 641129 h 3370881"/>
                          <a:gd name="connsiteX199" fmla="*/ 2259106 w 2661966"/>
                          <a:gd name="connsiteY199" fmla="*/ 636646 h 3370881"/>
                          <a:gd name="connsiteX200" fmla="*/ 2277035 w 2661966"/>
                          <a:gd name="connsiteY200" fmla="*/ 578376 h 3370881"/>
                          <a:gd name="connsiteX201" fmla="*/ 2290482 w 2661966"/>
                          <a:gd name="connsiteY201" fmla="*/ 542517 h 3370881"/>
                          <a:gd name="connsiteX202" fmla="*/ 2286000 w 2661966"/>
                          <a:gd name="connsiteY202" fmla="*/ 506658 h 3370881"/>
                          <a:gd name="connsiteX203" fmla="*/ 2245659 w 2661966"/>
                          <a:gd name="connsiteY203" fmla="*/ 448387 h 3370881"/>
                          <a:gd name="connsiteX204" fmla="*/ 2200835 w 2661966"/>
                          <a:gd name="connsiteY204" fmla="*/ 430458 h 3370881"/>
                          <a:gd name="connsiteX205" fmla="*/ 2169459 w 2661966"/>
                          <a:gd name="connsiteY205" fmla="*/ 425976 h 3370881"/>
                          <a:gd name="connsiteX206" fmla="*/ 2102223 w 2661966"/>
                          <a:gd name="connsiteY206" fmla="*/ 430458 h 3370881"/>
                          <a:gd name="connsiteX207" fmla="*/ 2084294 w 2661966"/>
                          <a:gd name="connsiteY207" fmla="*/ 439423 h 3370881"/>
                          <a:gd name="connsiteX208" fmla="*/ 2070847 w 2661966"/>
                          <a:gd name="connsiteY208" fmla="*/ 443905 h 3370881"/>
                          <a:gd name="connsiteX209" fmla="*/ 2061882 w 2661966"/>
                          <a:gd name="connsiteY209" fmla="*/ 461834 h 3370881"/>
                          <a:gd name="connsiteX210" fmla="*/ 2034988 w 2661966"/>
                          <a:gd name="connsiteY210" fmla="*/ 475281 h 3370881"/>
                          <a:gd name="connsiteX211" fmla="*/ 1783976 w 2661966"/>
                          <a:gd name="connsiteY211" fmla="*/ 479764 h 3370881"/>
                          <a:gd name="connsiteX212" fmla="*/ 1766047 w 2661966"/>
                          <a:gd name="connsiteY212" fmla="*/ 488729 h 3370881"/>
                          <a:gd name="connsiteX213" fmla="*/ 1703294 w 2661966"/>
                          <a:gd name="connsiteY213" fmla="*/ 506658 h 3370881"/>
                          <a:gd name="connsiteX214" fmla="*/ 1689847 w 2661966"/>
                          <a:gd name="connsiteY214" fmla="*/ 511140 h 3370881"/>
                          <a:gd name="connsiteX215" fmla="*/ 1676400 w 2661966"/>
                          <a:gd name="connsiteY215" fmla="*/ 520105 h 3370881"/>
                          <a:gd name="connsiteX216" fmla="*/ 1649506 w 2661966"/>
                          <a:gd name="connsiteY216" fmla="*/ 529070 h 3370881"/>
                          <a:gd name="connsiteX217" fmla="*/ 1636059 w 2661966"/>
                          <a:gd name="connsiteY217" fmla="*/ 538034 h 3370881"/>
                          <a:gd name="connsiteX218" fmla="*/ 1622612 w 2661966"/>
                          <a:gd name="connsiteY218" fmla="*/ 551481 h 3370881"/>
                          <a:gd name="connsiteX219" fmla="*/ 1609165 w 2661966"/>
                          <a:gd name="connsiteY219" fmla="*/ 555964 h 3370881"/>
                          <a:gd name="connsiteX220" fmla="*/ 1577788 w 2661966"/>
                          <a:gd name="connsiteY220" fmla="*/ 587340 h 3370881"/>
                          <a:gd name="connsiteX221" fmla="*/ 1568823 w 2661966"/>
                          <a:gd name="connsiteY221" fmla="*/ 600787 h 3370881"/>
                          <a:gd name="connsiteX222" fmla="*/ 1555376 w 2661966"/>
                          <a:gd name="connsiteY222" fmla="*/ 614234 h 3370881"/>
                          <a:gd name="connsiteX223" fmla="*/ 1524000 w 2661966"/>
                          <a:gd name="connsiteY223" fmla="*/ 654576 h 3370881"/>
                          <a:gd name="connsiteX224" fmla="*/ 1519518 w 2661966"/>
                          <a:gd name="connsiteY224" fmla="*/ 668023 h 3370881"/>
                          <a:gd name="connsiteX225" fmla="*/ 1528482 w 2661966"/>
                          <a:gd name="connsiteY225" fmla="*/ 708364 h 3370881"/>
                          <a:gd name="connsiteX226" fmla="*/ 1537447 w 2661966"/>
                          <a:gd name="connsiteY226" fmla="*/ 721811 h 3370881"/>
                          <a:gd name="connsiteX227" fmla="*/ 1568823 w 2661966"/>
                          <a:gd name="connsiteY227" fmla="*/ 712846 h 3370881"/>
                          <a:gd name="connsiteX228" fmla="*/ 1600200 w 2661966"/>
                          <a:gd name="connsiteY228" fmla="*/ 712846 h 3370881"/>
                          <a:gd name="connsiteX229" fmla="*/ 1631576 w 2661966"/>
                          <a:gd name="connsiteY229" fmla="*/ 690434 h 3370881"/>
                          <a:gd name="connsiteX230" fmla="*/ 1645023 w 2661966"/>
                          <a:gd name="connsiteY230" fmla="*/ 676987 h 3370881"/>
                          <a:gd name="connsiteX231" fmla="*/ 1685365 w 2661966"/>
                          <a:gd name="connsiteY231" fmla="*/ 645611 h 3370881"/>
                          <a:gd name="connsiteX232" fmla="*/ 1716741 w 2661966"/>
                          <a:gd name="connsiteY232" fmla="*/ 614234 h 3370881"/>
                          <a:gd name="connsiteX233" fmla="*/ 1748118 w 2661966"/>
                          <a:gd name="connsiteY233" fmla="*/ 596305 h 3370881"/>
                          <a:gd name="connsiteX234" fmla="*/ 1761565 w 2661966"/>
                          <a:gd name="connsiteY234" fmla="*/ 591823 h 3370881"/>
                          <a:gd name="connsiteX235" fmla="*/ 1779494 w 2661966"/>
                          <a:gd name="connsiteY235" fmla="*/ 582858 h 3370881"/>
                          <a:gd name="connsiteX236" fmla="*/ 1815353 w 2661966"/>
                          <a:gd name="connsiteY236" fmla="*/ 573893 h 3370881"/>
                          <a:gd name="connsiteX237" fmla="*/ 2030506 w 2661966"/>
                          <a:gd name="connsiteY237" fmla="*/ 578376 h 3370881"/>
                          <a:gd name="connsiteX238" fmla="*/ 2017059 w 2661966"/>
                          <a:gd name="connsiteY238" fmla="*/ 600787 h 3370881"/>
                          <a:gd name="connsiteX239" fmla="*/ 1981200 w 2661966"/>
                          <a:gd name="connsiteY239" fmla="*/ 636646 h 3370881"/>
                          <a:gd name="connsiteX240" fmla="*/ 1967753 w 2661966"/>
                          <a:gd name="connsiteY240" fmla="*/ 650093 h 3370881"/>
                          <a:gd name="connsiteX241" fmla="*/ 1936376 w 2661966"/>
                          <a:gd name="connsiteY241" fmla="*/ 690434 h 3370881"/>
                          <a:gd name="connsiteX242" fmla="*/ 1905000 w 2661966"/>
                          <a:gd name="connsiteY242" fmla="*/ 717329 h 3370881"/>
                          <a:gd name="connsiteX243" fmla="*/ 1860176 w 2661966"/>
                          <a:gd name="connsiteY243" fmla="*/ 735258 h 3370881"/>
                          <a:gd name="connsiteX244" fmla="*/ 1788459 w 2661966"/>
                          <a:gd name="connsiteY244" fmla="*/ 744223 h 3370881"/>
                          <a:gd name="connsiteX245" fmla="*/ 1846729 w 2661966"/>
                          <a:gd name="connsiteY245" fmla="*/ 802493 h 3370881"/>
                          <a:gd name="connsiteX246" fmla="*/ 1913965 w 2661966"/>
                          <a:gd name="connsiteY246" fmla="*/ 829387 h 3370881"/>
                          <a:gd name="connsiteX247" fmla="*/ 1922929 w 2661966"/>
                          <a:gd name="connsiteY247" fmla="*/ 842834 h 3370881"/>
                          <a:gd name="connsiteX248" fmla="*/ 1967753 w 2661966"/>
                          <a:gd name="connsiteY248" fmla="*/ 883176 h 3370881"/>
                          <a:gd name="connsiteX249" fmla="*/ 1981200 w 2661966"/>
                          <a:gd name="connsiteY249" fmla="*/ 896623 h 3370881"/>
                          <a:gd name="connsiteX250" fmla="*/ 1994647 w 2661966"/>
                          <a:gd name="connsiteY250" fmla="*/ 905587 h 3370881"/>
                          <a:gd name="connsiteX251" fmla="*/ 2021541 w 2661966"/>
                          <a:gd name="connsiteY251" fmla="*/ 927999 h 3370881"/>
                          <a:gd name="connsiteX252" fmla="*/ 2030506 w 2661966"/>
                          <a:gd name="connsiteY252" fmla="*/ 941446 h 3370881"/>
                          <a:gd name="connsiteX253" fmla="*/ 2057400 w 2661966"/>
                          <a:gd name="connsiteY253" fmla="*/ 968340 h 3370881"/>
                          <a:gd name="connsiteX254" fmla="*/ 2088776 w 2661966"/>
                          <a:gd name="connsiteY254" fmla="*/ 1013164 h 3370881"/>
                          <a:gd name="connsiteX255" fmla="*/ 2115670 w 2661966"/>
                          <a:gd name="connsiteY255" fmla="*/ 1057987 h 3370881"/>
                          <a:gd name="connsiteX256" fmla="*/ 2120153 w 2661966"/>
                          <a:gd name="connsiteY256" fmla="*/ 1089364 h 3370881"/>
                          <a:gd name="connsiteX257" fmla="*/ 2138082 w 2661966"/>
                          <a:gd name="connsiteY257" fmla="*/ 1143152 h 3370881"/>
                          <a:gd name="connsiteX258" fmla="*/ 2147047 w 2661966"/>
                          <a:gd name="connsiteY258" fmla="*/ 1196940 h 3370881"/>
                          <a:gd name="connsiteX259" fmla="*/ 2151529 w 2661966"/>
                          <a:gd name="connsiteY259" fmla="*/ 1210387 h 3370881"/>
                          <a:gd name="connsiteX260" fmla="*/ 2156012 w 2661966"/>
                          <a:gd name="connsiteY260" fmla="*/ 1228317 h 3370881"/>
                          <a:gd name="connsiteX261" fmla="*/ 2173941 w 2661966"/>
                          <a:gd name="connsiteY261" fmla="*/ 1295552 h 3370881"/>
                          <a:gd name="connsiteX262" fmla="*/ 2182906 w 2661966"/>
                          <a:gd name="connsiteY262" fmla="*/ 1313481 h 3370881"/>
                          <a:gd name="connsiteX263" fmla="*/ 2187388 w 2661966"/>
                          <a:gd name="connsiteY263" fmla="*/ 1331411 h 3370881"/>
                          <a:gd name="connsiteX264" fmla="*/ 2214282 w 2661966"/>
                          <a:gd name="connsiteY264" fmla="*/ 1385199 h 3370881"/>
                          <a:gd name="connsiteX265" fmla="*/ 2218765 w 2661966"/>
                          <a:gd name="connsiteY265" fmla="*/ 1403129 h 3370881"/>
                          <a:gd name="connsiteX266" fmla="*/ 2223247 w 2661966"/>
                          <a:gd name="connsiteY266" fmla="*/ 1430023 h 3370881"/>
                          <a:gd name="connsiteX267" fmla="*/ 2236694 w 2661966"/>
                          <a:gd name="connsiteY267" fmla="*/ 1456917 h 3370881"/>
                          <a:gd name="connsiteX268" fmla="*/ 2249794 w 2661966"/>
                          <a:gd name="connsiteY268" fmla="*/ 1524624 h 3370881"/>
                          <a:gd name="connsiteX269" fmla="*/ 2241176 w 2661966"/>
                          <a:gd name="connsiteY269" fmla="*/ 1577940 h 3370881"/>
                          <a:gd name="connsiteX270" fmla="*/ 2245659 w 2661966"/>
                          <a:gd name="connsiteY270" fmla="*/ 1595870 h 3370881"/>
                          <a:gd name="connsiteX271" fmla="*/ 2249634 w 2661966"/>
                          <a:gd name="connsiteY271" fmla="*/ 1685855 h 3370881"/>
                          <a:gd name="connsiteX272" fmla="*/ 2227729 w 2661966"/>
                          <a:gd name="connsiteY272" fmla="*/ 1716893 h 3370881"/>
                          <a:gd name="connsiteX273" fmla="*/ 2240500 w 2661966"/>
                          <a:gd name="connsiteY273" fmla="*/ 1674269 h 3370881"/>
                          <a:gd name="connsiteX274" fmla="*/ 2235341 w 2661966"/>
                          <a:gd name="connsiteY274" fmla="*/ 1788611 h 3370881"/>
                          <a:gd name="connsiteX275" fmla="*/ 2230689 w 2661966"/>
                          <a:gd name="connsiteY275" fmla="*/ 1823963 h 3370881"/>
                          <a:gd name="connsiteX276" fmla="*/ 2226207 w 2661966"/>
                          <a:gd name="connsiteY276" fmla="*/ 1824470 h 3370881"/>
                          <a:gd name="connsiteX277" fmla="*/ 2208278 w 2661966"/>
                          <a:gd name="connsiteY277" fmla="*/ 1869293 h 3370881"/>
                          <a:gd name="connsiteX278" fmla="*/ 2195168 w 2661966"/>
                          <a:gd name="connsiteY278" fmla="*/ 1882740 h 3370881"/>
                          <a:gd name="connsiteX279" fmla="*/ 2203458 w 2661966"/>
                          <a:gd name="connsiteY279" fmla="*/ 1918938 h 3370881"/>
                          <a:gd name="connsiteX280" fmla="*/ 2204134 w 2661966"/>
                          <a:gd name="connsiteY280" fmla="*/ 1949806 h 3370881"/>
                          <a:gd name="connsiteX281" fmla="*/ 2226545 w 2661966"/>
                          <a:gd name="connsiteY281" fmla="*/ 1954627 h 3370881"/>
                          <a:gd name="connsiteX282" fmla="*/ 2241176 w 2661966"/>
                          <a:gd name="connsiteY282" fmla="*/ 2012729 h 3370881"/>
                          <a:gd name="connsiteX283" fmla="*/ 2263588 w 2661966"/>
                          <a:gd name="connsiteY283" fmla="*/ 2057552 h 3370881"/>
                          <a:gd name="connsiteX284" fmla="*/ 2286000 w 2661966"/>
                          <a:gd name="connsiteY284" fmla="*/ 2084446 h 3370881"/>
                          <a:gd name="connsiteX285" fmla="*/ 2299447 w 2661966"/>
                          <a:gd name="connsiteY285" fmla="*/ 2124787 h 3370881"/>
                          <a:gd name="connsiteX286" fmla="*/ 2321859 w 2661966"/>
                          <a:gd name="connsiteY286" fmla="*/ 2151681 h 3370881"/>
                          <a:gd name="connsiteX287" fmla="*/ 2344270 w 2661966"/>
                          <a:gd name="connsiteY287" fmla="*/ 2205470 h 3370881"/>
                          <a:gd name="connsiteX288" fmla="*/ 2348753 w 2661966"/>
                          <a:gd name="connsiteY288" fmla="*/ 2223399 h 3370881"/>
                          <a:gd name="connsiteX289" fmla="*/ 2366682 w 2661966"/>
                          <a:gd name="connsiteY289" fmla="*/ 2263740 h 3370881"/>
                          <a:gd name="connsiteX290" fmla="*/ 2375647 w 2661966"/>
                          <a:gd name="connsiteY290" fmla="*/ 2286152 h 3370881"/>
                          <a:gd name="connsiteX291" fmla="*/ 2380129 w 2661966"/>
                          <a:gd name="connsiteY291" fmla="*/ 2308564 h 3370881"/>
                          <a:gd name="connsiteX292" fmla="*/ 2389094 w 2661966"/>
                          <a:gd name="connsiteY292" fmla="*/ 2335458 h 3370881"/>
                          <a:gd name="connsiteX293" fmla="*/ 2393576 w 2661966"/>
                          <a:gd name="connsiteY293" fmla="*/ 2380281 h 3370881"/>
                          <a:gd name="connsiteX294" fmla="*/ 2398059 w 2661966"/>
                          <a:gd name="connsiteY294" fmla="*/ 2393729 h 3370881"/>
                          <a:gd name="connsiteX295" fmla="*/ 2419794 w 2661966"/>
                          <a:gd name="connsiteY295" fmla="*/ 2447517 h 3370881"/>
                          <a:gd name="connsiteX296" fmla="*/ 2427343 w 2661966"/>
                          <a:gd name="connsiteY296" fmla="*/ 2564058 h 3370881"/>
                          <a:gd name="connsiteX297" fmla="*/ 2389094 w 2661966"/>
                          <a:gd name="connsiteY297" fmla="*/ 2837481 h 3370881"/>
                          <a:gd name="connsiteX298" fmla="*/ 2380129 w 2661966"/>
                          <a:gd name="connsiteY298" fmla="*/ 2859893 h 3370881"/>
                          <a:gd name="connsiteX299" fmla="*/ 2357718 w 2661966"/>
                          <a:gd name="connsiteY299" fmla="*/ 2913681 h 3370881"/>
                          <a:gd name="connsiteX300" fmla="*/ 2348753 w 2661966"/>
                          <a:gd name="connsiteY300" fmla="*/ 2936093 h 3370881"/>
                          <a:gd name="connsiteX301" fmla="*/ 2339788 w 2661966"/>
                          <a:gd name="connsiteY301" fmla="*/ 2971952 h 3370881"/>
                          <a:gd name="connsiteX302" fmla="*/ 2326341 w 2661966"/>
                          <a:gd name="connsiteY302" fmla="*/ 2994364 h 3370881"/>
                          <a:gd name="connsiteX303" fmla="*/ 2317376 w 2661966"/>
                          <a:gd name="connsiteY303" fmla="*/ 3025740 h 3370881"/>
                          <a:gd name="connsiteX304" fmla="*/ 2303929 w 2661966"/>
                          <a:gd name="connsiteY304" fmla="*/ 3048152 h 3370881"/>
                          <a:gd name="connsiteX305" fmla="*/ 2290482 w 2661966"/>
                          <a:gd name="connsiteY305" fmla="*/ 3079529 h 3370881"/>
                          <a:gd name="connsiteX306" fmla="*/ 2272553 w 2661966"/>
                          <a:gd name="connsiteY306" fmla="*/ 3084011 h 3370881"/>
                          <a:gd name="connsiteX307" fmla="*/ 2259106 w 2661966"/>
                          <a:gd name="connsiteY307" fmla="*/ 3088493 h 3370881"/>
                          <a:gd name="connsiteX308" fmla="*/ 2241176 w 2661966"/>
                          <a:gd name="connsiteY308" fmla="*/ 3092976 h 3370881"/>
                          <a:gd name="connsiteX309" fmla="*/ 2209800 w 2661966"/>
                          <a:gd name="connsiteY309" fmla="*/ 3101940 h 3370881"/>
                          <a:gd name="connsiteX310" fmla="*/ 2205318 w 2661966"/>
                          <a:gd name="connsiteY310" fmla="*/ 3039187 h 3370881"/>
                          <a:gd name="connsiteX311" fmla="*/ 2218765 w 2661966"/>
                          <a:gd name="connsiteY311" fmla="*/ 3021258 h 3370881"/>
                          <a:gd name="connsiteX312" fmla="*/ 2245659 w 2661966"/>
                          <a:gd name="connsiteY312" fmla="*/ 2971952 h 3370881"/>
                          <a:gd name="connsiteX313" fmla="*/ 2268070 w 2661966"/>
                          <a:gd name="connsiteY313" fmla="*/ 2945058 h 3370881"/>
                          <a:gd name="connsiteX314" fmla="*/ 2298550 w 2661966"/>
                          <a:gd name="connsiteY314" fmla="*/ 2568540 h 3370881"/>
                          <a:gd name="connsiteX315" fmla="*/ 2284986 w 2661966"/>
                          <a:gd name="connsiteY315" fmla="*/ 2532681 h 3370881"/>
                          <a:gd name="connsiteX316" fmla="*/ 2293273 w 2661966"/>
                          <a:gd name="connsiteY316" fmla="*/ 2496653 h 3370881"/>
                          <a:gd name="connsiteX317" fmla="*/ 2278152 w 2661966"/>
                          <a:gd name="connsiteY317" fmla="*/ 2475178 h 3370881"/>
                          <a:gd name="connsiteX318" fmla="*/ 2245659 w 2661966"/>
                          <a:gd name="connsiteY318" fmla="*/ 2389247 h 3370881"/>
                          <a:gd name="connsiteX319" fmla="*/ 2195507 w 2661966"/>
                          <a:gd name="connsiteY319" fmla="*/ 2241328 h 3370881"/>
                          <a:gd name="connsiteX320" fmla="*/ 2083786 w 2661966"/>
                          <a:gd name="connsiteY320" fmla="*/ 2040300 h 3370881"/>
                          <a:gd name="connsiteX321" fmla="*/ 2048773 w 2661966"/>
                          <a:gd name="connsiteY321" fmla="*/ 2017971 h 3370881"/>
                          <a:gd name="connsiteX322" fmla="*/ 2074314 w 2661966"/>
                          <a:gd name="connsiteY322" fmla="*/ 2011967 h 3370881"/>
                          <a:gd name="connsiteX323" fmla="*/ 2034988 w 2661966"/>
                          <a:gd name="connsiteY323" fmla="*/ 2003764 h 3370881"/>
                          <a:gd name="connsiteX324" fmla="*/ 2026023 w 2661966"/>
                          <a:gd name="connsiteY324" fmla="*/ 2026176 h 3370881"/>
                          <a:gd name="connsiteX325" fmla="*/ 2021541 w 2661966"/>
                          <a:gd name="connsiteY325" fmla="*/ 2039623 h 3370881"/>
                          <a:gd name="connsiteX326" fmla="*/ 1999129 w 2661966"/>
                          <a:gd name="connsiteY326" fmla="*/ 2053070 h 3370881"/>
                          <a:gd name="connsiteX327" fmla="*/ 1990165 w 2661966"/>
                          <a:gd name="connsiteY327" fmla="*/ 2070999 h 3370881"/>
                          <a:gd name="connsiteX328" fmla="*/ 1967753 w 2661966"/>
                          <a:gd name="connsiteY328" fmla="*/ 2106858 h 3370881"/>
                          <a:gd name="connsiteX329" fmla="*/ 1981200 w 2661966"/>
                          <a:gd name="connsiteY329" fmla="*/ 2223399 h 3370881"/>
                          <a:gd name="connsiteX330" fmla="*/ 1994647 w 2661966"/>
                          <a:gd name="connsiteY330" fmla="*/ 2254776 h 3370881"/>
                          <a:gd name="connsiteX331" fmla="*/ 2003612 w 2661966"/>
                          <a:gd name="connsiteY331" fmla="*/ 2272705 h 3370881"/>
                          <a:gd name="connsiteX332" fmla="*/ 2026023 w 2661966"/>
                          <a:gd name="connsiteY332" fmla="*/ 2304081 h 3370881"/>
                          <a:gd name="connsiteX333" fmla="*/ 2043953 w 2661966"/>
                          <a:gd name="connsiteY333" fmla="*/ 2348905 h 3370881"/>
                          <a:gd name="connsiteX334" fmla="*/ 2061882 w 2661966"/>
                          <a:gd name="connsiteY334" fmla="*/ 2371317 h 3370881"/>
                          <a:gd name="connsiteX335" fmla="*/ 2088776 w 2661966"/>
                          <a:gd name="connsiteY335" fmla="*/ 2434070 h 3370881"/>
                          <a:gd name="connsiteX336" fmla="*/ 2102223 w 2661966"/>
                          <a:gd name="connsiteY336" fmla="*/ 2465446 h 3370881"/>
                          <a:gd name="connsiteX337" fmla="*/ 2106706 w 2661966"/>
                          <a:gd name="connsiteY337" fmla="*/ 2496823 h 3370881"/>
                          <a:gd name="connsiteX338" fmla="*/ 2124635 w 2661966"/>
                          <a:gd name="connsiteY338" fmla="*/ 2559576 h 3370881"/>
                          <a:gd name="connsiteX339" fmla="*/ 2138082 w 2661966"/>
                          <a:gd name="connsiteY339" fmla="*/ 2649223 h 3370881"/>
                          <a:gd name="connsiteX340" fmla="*/ 2147047 w 2661966"/>
                          <a:gd name="connsiteY340" fmla="*/ 2685081 h 3370881"/>
                          <a:gd name="connsiteX341" fmla="*/ 2151529 w 2661966"/>
                          <a:gd name="connsiteY341" fmla="*/ 2716458 h 3370881"/>
                          <a:gd name="connsiteX342" fmla="*/ 2160494 w 2661966"/>
                          <a:gd name="connsiteY342" fmla="*/ 2770246 h 3370881"/>
                          <a:gd name="connsiteX343" fmla="*/ 2156012 w 2661966"/>
                          <a:gd name="connsiteY343" fmla="*/ 2962987 h 3370881"/>
                          <a:gd name="connsiteX344" fmla="*/ 2138082 w 2661966"/>
                          <a:gd name="connsiteY344" fmla="*/ 3043670 h 3370881"/>
                          <a:gd name="connsiteX345" fmla="*/ 2133600 w 2661966"/>
                          <a:gd name="connsiteY345" fmla="*/ 3061599 h 3370881"/>
                          <a:gd name="connsiteX346" fmla="*/ 2120153 w 2661966"/>
                          <a:gd name="connsiteY346" fmla="*/ 3079529 h 3370881"/>
                          <a:gd name="connsiteX347" fmla="*/ 2111188 w 2661966"/>
                          <a:gd name="connsiteY347" fmla="*/ 3106423 h 3370881"/>
                          <a:gd name="connsiteX348" fmla="*/ 2088776 w 2661966"/>
                          <a:gd name="connsiteY348" fmla="*/ 3137799 h 3370881"/>
                          <a:gd name="connsiteX349" fmla="*/ 2075329 w 2661966"/>
                          <a:gd name="connsiteY349" fmla="*/ 3164693 h 3370881"/>
                          <a:gd name="connsiteX350" fmla="*/ 2061882 w 2661966"/>
                          <a:gd name="connsiteY350" fmla="*/ 3169176 h 3370881"/>
                          <a:gd name="connsiteX351" fmla="*/ 2021541 w 2661966"/>
                          <a:gd name="connsiteY351" fmla="*/ 3164693 h 3370881"/>
                          <a:gd name="connsiteX352" fmla="*/ 2012576 w 2661966"/>
                          <a:gd name="connsiteY352" fmla="*/ 3119870 h 3370881"/>
                          <a:gd name="connsiteX353" fmla="*/ 2048435 w 2661966"/>
                          <a:gd name="connsiteY353" fmla="*/ 3021258 h 3370881"/>
                          <a:gd name="connsiteX354" fmla="*/ 2048435 w 2661966"/>
                          <a:gd name="connsiteY354" fmla="*/ 3021258 h 3370881"/>
                          <a:gd name="connsiteX355" fmla="*/ 2061882 w 2661966"/>
                          <a:gd name="connsiteY355" fmla="*/ 2967470 h 3370881"/>
                          <a:gd name="connsiteX356" fmla="*/ 2070847 w 2661966"/>
                          <a:gd name="connsiteY356" fmla="*/ 2882305 h 3370881"/>
                          <a:gd name="connsiteX357" fmla="*/ 2066365 w 2661966"/>
                          <a:gd name="connsiteY357" fmla="*/ 2725423 h 3370881"/>
                          <a:gd name="connsiteX358" fmla="*/ 2043953 w 2661966"/>
                          <a:gd name="connsiteY358" fmla="*/ 2649223 h 3370881"/>
                          <a:gd name="connsiteX359" fmla="*/ 2030506 w 2661966"/>
                          <a:gd name="connsiteY359" fmla="*/ 2622329 h 3370881"/>
                          <a:gd name="connsiteX360" fmla="*/ 2017059 w 2661966"/>
                          <a:gd name="connsiteY360" fmla="*/ 2581987 h 3370881"/>
                          <a:gd name="connsiteX361" fmla="*/ 1981200 w 2661966"/>
                          <a:gd name="connsiteY361" fmla="*/ 2514752 h 3370881"/>
                          <a:gd name="connsiteX362" fmla="*/ 1972235 w 2661966"/>
                          <a:gd name="connsiteY362" fmla="*/ 2501305 h 3370881"/>
                          <a:gd name="connsiteX363" fmla="*/ 1958788 w 2661966"/>
                          <a:gd name="connsiteY363" fmla="*/ 2478893 h 3370881"/>
                          <a:gd name="connsiteX364" fmla="*/ 1905000 w 2661966"/>
                          <a:gd name="connsiteY364" fmla="*/ 2398211 h 3370881"/>
                          <a:gd name="connsiteX365" fmla="*/ 1882588 w 2661966"/>
                          <a:gd name="connsiteY365" fmla="*/ 2357870 h 3370881"/>
                          <a:gd name="connsiteX366" fmla="*/ 1869141 w 2661966"/>
                          <a:gd name="connsiteY366" fmla="*/ 2339940 h 3370881"/>
                          <a:gd name="connsiteX367" fmla="*/ 1806388 w 2661966"/>
                          <a:gd name="connsiteY367" fmla="*/ 2313046 h 3370881"/>
                          <a:gd name="connsiteX368" fmla="*/ 1779494 w 2661966"/>
                          <a:gd name="connsiteY368" fmla="*/ 2304081 h 3370881"/>
                          <a:gd name="connsiteX369" fmla="*/ 1752600 w 2661966"/>
                          <a:gd name="connsiteY369" fmla="*/ 2299599 h 3370881"/>
                          <a:gd name="connsiteX370" fmla="*/ 1680882 w 2661966"/>
                          <a:gd name="connsiteY370" fmla="*/ 2277187 h 3370881"/>
                          <a:gd name="connsiteX371" fmla="*/ 1719025 w 2661966"/>
                          <a:gd name="connsiteY371" fmla="*/ 2281331 h 3370881"/>
                          <a:gd name="connsiteX372" fmla="*/ 1756997 w 2661966"/>
                          <a:gd name="connsiteY372" fmla="*/ 2289450 h 3370881"/>
                          <a:gd name="connsiteX373" fmla="*/ 1656440 w 2661966"/>
                          <a:gd name="connsiteY373" fmla="*/ 2298583 h 3370881"/>
                          <a:gd name="connsiteX374" fmla="*/ 1537447 w 2661966"/>
                          <a:gd name="connsiteY374" fmla="*/ 2329960 h 3370881"/>
                          <a:gd name="connsiteX375" fmla="*/ 1571993 w 2661966"/>
                          <a:gd name="connsiteY375" fmla="*/ 2317957 h 3370881"/>
                          <a:gd name="connsiteX376" fmla="*/ 1509707 w 2661966"/>
                          <a:gd name="connsiteY376" fmla="*/ 2338926 h 3370881"/>
                          <a:gd name="connsiteX377" fmla="*/ 1500444 w 2661966"/>
                          <a:gd name="connsiteY377" fmla="*/ 2355271 h 3370881"/>
                          <a:gd name="connsiteX378" fmla="*/ 1402678 w 2661966"/>
                          <a:gd name="connsiteY378" fmla="*/ 2339641 h 3370881"/>
                          <a:gd name="connsiteX379" fmla="*/ 1322892 w 2661966"/>
                          <a:gd name="connsiteY379" fmla="*/ 2336952 h 3370881"/>
                          <a:gd name="connsiteX380" fmla="*/ 1199384 w 2661966"/>
                          <a:gd name="connsiteY380" fmla="*/ 2307041 h 3370881"/>
                          <a:gd name="connsiteX381" fmla="*/ 1066800 w 2661966"/>
                          <a:gd name="connsiteY381" fmla="*/ 2272705 h 3370881"/>
                          <a:gd name="connsiteX382" fmla="*/ 1030941 w 2661966"/>
                          <a:gd name="connsiteY382" fmla="*/ 2263740 h 3370881"/>
                          <a:gd name="connsiteX383" fmla="*/ 986118 w 2661966"/>
                          <a:gd name="connsiteY383" fmla="*/ 2241329 h 3370881"/>
                          <a:gd name="connsiteX384" fmla="*/ 968188 w 2661966"/>
                          <a:gd name="connsiteY384" fmla="*/ 2232364 h 3370881"/>
                          <a:gd name="connsiteX385" fmla="*/ 936812 w 2661966"/>
                          <a:gd name="connsiteY385" fmla="*/ 2214434 h 3370881"/>
                          <a:gd name="connsiteX386" fmla="*/ 905435 w 2661966"/>
                          <a:gd name="connsiteY386" fmla="*/ 2196505 h 3370881"/>
                          <a:gd name="connsiteX387" fmla="*/ 869576 w 2661966"/>
                          <a:gd name="connsiteY387" fmla="*/ 2209952 h 3370881"/>
                          <a:gd name="connsiteX388" fmla="*/ 856129 w 2661966"/>
                          <a:gd name="connsiteY388" fmla="*/ 2227881 h 3370881"/>
                          <a:gd name="connsiteX389" fmla="*/ 815788 w 2661966"/>
                          <a:gd name="connsiteY389" fmla="*/ 2268223 h 3370881"/>
                          <a:gd name="connsiteX390" fmla="*/ 788894 w 2661966"/>
                          <a:gd name="connsiteY390" fmla="*/ 2290634 h 3370881"/>
                          <a:gd name="connsiteX391" fmla="*/ 762000 w 2661966"/>
                          <a:gd name="connsiteY391" fmla="*/ 2313046 h 3370881"/>
                          <a:gd name="connsiteX392" fmla="*/ 753035 w 2661966"/>
                          <a:gd name="connsiteY392" fmla="*/ 2326493 h 3370881"/>
                          <a:gd name="connsiteX393" fmla="*/ 735106 w 2661966"/>
                          <a:gd name="connsiteY393" fmla="*/ 2339940 h 3370881"/>
                          <a:gd name="connsiteX394" fmla="*/ 712694 w 2661966"/>
                          <a:gd name="connsiteY394" fmla="*/ 2362352 h 3370881"/>
                          <a:gd name="connsiteX395" fmla="*/ 694765 w 2661966"/>
                          <a:gd name="connsiteY395" fmla="*/ 2375799 h 3370881"/>
                          <a:gd name="connsiteX396" fmla="*/ 681318 w 2661966"/>
                          <a:gd name="connsiteY396" fmla="*/ 2393729 h 3370881"/>
                          <a:gd name="connsiteX397" fmla="*/ 667870 w 2661966"/>
                          <a:gd name="connsiteY397" fmla="*/ 2402693 h 3370881"/>
                          <a:gd name="connsiteX398" fmla="*/ 623047 w 2661966"/>
                          <a:gd name="connsiteY398" fmla="*/ 2443034 h 3370881"/>
                          <a:gd name="connsiteX399" fmla="*/ 600635 w 2661966"/>
                          <a:gd name="connsiteY399" fmla="*/ 2474411 h 3370881"/>
                          <a:gd name="connsiteX400" fmla="*/ 587188 w 2661966"/>
                          <a:gd name="connsiteY400" fmla="*/ 2514752 h 3370881"/>
                          <a:gd name="connsiteX401" fmla="*/ 582706 w 2661966"/>
                          <a:gd name="connsiteY401" fmla="*/ 2546129 h 3370881"/>
                          <a:gd name="connsiteX402" fmla="*/ 596153 w 2661966"/>
                          <a:gd name="connsiteY402" fmla="*/ 2635776 h 3370881"/>
                          <a:gd name="connsiteX403" fmla="*/ 600635 w 2661966"/>
                          <a:gd name="connsiteY403" fmla="*/ 2653705 h 3370881"/>
                          <a:gd name="connsiteX404" fmla="*/ 609600 w 2661966"/>
                          <a:gd name="connsiteY404" fmla="*/ 2671634 h 3370881"/>
                          <a:gd name="connsiteX405" fmla="*/ 614082 w 2661966"/>
                          <a:gd name="connsiteY405" fmla="*/ 2689564 h 3370881"/>
                          <a:gd name="connsiteX406" fmla="*/ 623047 w 2661966"/>
                          <a:gd name="connsiteY406" fmla="*/ 2711976 h 3370881"/>
                          <a:gd name="connsiteX407" fmla="*/ 627529 w 2661966"/>
                          <a:gd name="connsiteY407" fmla="*/ 2734387 h 3370881"/>
                          <a:gd name="connsiteX408" fmla="*/ 640976 w 2661966"/>
                          <a:gd name="connsiteY408" fmla="*/ 2765764 h 3370881"/>
                          <a:gd name="connsiteX409" fmla="*/ 645459 w 2661966"/>
                          <a:gd name="connsiteY409" fmla="*/ 2779211 h 3370881"/>
                          <a:gd name="connsiteX410" fmla="*/ 658906 w 2661966"/>
                          <a:gd name="connsiteY410" fmla="*/ 2801623 h 3370881"/>
                          <a:gd name="connsiteX411" fmla="*/ 676835 w 2661966"/>
                          <a:gd name="connsiteY411" fmla="*/ 2864376 h 3370881"/>
                          <a:gd name="connsiteX412" fmla="*/ 690282 w 2661966"/>
                          <a:gd name="connsiteY412" fmla="*/ 2895752 h 3370881"/>
                          <a:gd name="connsiteX413" fmla="*/ 699247 w 2661966"/>
                          <a:gd name="connsiteY413" fmla="*/ 2940576 h 3370881"/>
                          <a:gd name="connsiteX414" fmla="*/ 703729 w 2661966"/>
                          <a:gd name="connsiteY414" fmla="*/ 2967470 h 3370881"/>
                          <a:gd name="connsiteX415" fmla="*/ 717176 w 2661966"/>
                          <a:gd name="connsiteY415" fmla="*/ 2994364 h 3370881"/>
                          <a:gd name="connsiteX416" fmla="*/ 735106 w 2661966"/>
                          <a:gd name="connsiteY416" fmla="*/ 3052634 h 3370881"/>
                          <a:gd name="connsiteX417" fmla="*/ 739588 w 2661966"/>
                          <a:gd name="connsiteY417" fmla="*/ 3079529 h 3370881"/>
                          <a:gd name="connsiteX418" fmla="*/ 762000 w 2661966"/>
                          <a:gd name="connsiteY418" fmla="*/ 3142281 h 3370881"/>
                          <a:gd name="connsiteX419" fmla="*/ 766482 w 2661966"/>
                          <a:gd name="connsiteY419" fmla="*/ 3231929 h 3370881"/>
                          <a:gd name="connsiteX420" fmla="*/ 770965 w 2661966"/>
                          <a:gd name="connsiteY420" fmla="*/ 3254340 h 3370881"/>
                          <a:gd name="connsiteX421" fmla="*/ 775447 w 2661966"/>
                          <a:gd name="connsiteY421" fmla="*/ 3285717 h 3370881"/>
                          <a:gd name="connsiteX422" fmla="*/ 748553 w 2661966"/>
                          <a:gd name="connsiteY422" fmla="*/ 3335023 h 3370881"/>
                          <a:gd name="connsiteX423" fmla="*/ 721659 w 2661966"/>
                          <a:gd name="connsiteY423" fmla="*/ 3343987 h 3370881"/>
                          <a:gd name="connsiteX424" fmla="*/ 708212 w 2661966"/>
                          <a:gd name="connsiteY424" fmla="*/ 3348470 h 3370881"/>
                          <a:gd name="connsiteX425" fmla="*/ 623047 w 2661966"/>
                          <a:gd name="connsiteY425" fmla="*/ 3330540 h 3370881"/>
                          <a:gd name="connsiteX426" fmla="*/ 609600 w 2661966"/>
                          <a:gd name="connsiteY426" fmla="*/ 3308129 h 3370881"/>
                          <a:gd name="connsiteX427" fmla="*/ 591670 w 2661966"/>
                          <a:gd name="connsiteY427" fmla="*/ 3267787 h 3370881"/>
                          <a:gd name="connsiteX428" fmla="*/ 560294 w 2661966"/>
                          <a:gd name="connsiteY428" fmla="*/ 3209517 h 3370881"/>
                          <a:gd name="connsiteX429" fmla="*/ 551329 w 2661966"/>
                          <a:gd name="connsiteY429" fmla="*/ 3196070 h 3370881"/>
                          <a:gd name="connsiteX430" fmla="*/ 528918 w 2661966"/>
                          <a:gd name="connsiteY430" fmla="*/ 3173658 h 3370881"/>
                          <a:gd name="connsiteX431" fmla="*/ 519953 w 2661966"/>
                          <a:gd name="connsiteY431" fmla="*/ 3128834 h 3370881"/>
                          <a:gd name="connsiteX432" fmla="*/ 524435 w 2661966"/>
                          <a:gd name="connsiteY432" fmla="*/ 3101940 h 3370881"/>
                          <a:gd name="connsiteX433" fmla="*/ 528918 w 2661966"/>
                          <a:gd name="connsiteY433" fmla="*/ 3088493 h 3370881"/>
                          <a:gd name="connsiteX434" fmla="*/ 542365 w 2661966"/>
                          <a:gd name="connsiteY434" fmla="*/ 3052634 h 3370881"/>
                          <a:gd name="connsiteX435" fmla="*/ 484094 w 2661966"/>
                          <a:gd name="connsiteY435" fmla="*/ 2886787 h 3370881"/>
                          <a:gd name="connsiteX436" fmla="*/ 443753 w 2661966"/>
                          <a:gd name="connsiteY436" fmla="*/ 2779211 h 3370881"/>
                          <a:gd name="connsiteX437" fmla="*/ 439270 w 2661966"/>
                          <a:gd name="connsiteY437" fmla="*/ 2752317 h 3370881"/>
                          <a:gd name="connsiteX438" fmla="*/ 430306 w 2661966"/>
                          <a:gd name="connsiteY438" fmla="*/ 2716458 h 3370881"/>
                          <a:gd name="connsiteX439" fmla="*/ 425823 w 2661966"/>
                          <a:gd name="connsiteY439" fmla="*/ 2680599 h 3370881"/>
                          <a:gd name="connsiteX440" fmla="*/ 398929 w 2661966"/>
                          <a:gd name="connsiteY440" fmla="*/ 2599917 h 3370881"/>
                          <a:gd name="connsiteX441" fmla="*/ 385482 w 2661966"/>
                          <a:gd name="connsiteY441" fmla="*/ 2568540 h 3370881"/>
                          <a:gd name="connsiteX442" fmla="*/ 381000 w 2661966"/>
                          <a:gd name="connsiteY442" fmla="*/ 2550611 h 3370881"/>
                          <a:gd name="connsiteX443" fmla="*/ 372035 w 2661966"/>
                          <a:gd name="connsiteY443" fmla="*/ 2483376 h 3370881"/>
                          <a:gd name="connsiteX444" fmla="*/ 367553 w 2661966"/>
                          <a:gd name="connsiteY444" fmla="*/ 2469929 h 3370881"/>
                          <a:gd name="connsiteX445" fmla="*/ 407894 w 2661966"/>
                          <a:gd name="connsiteY445" fmla="*/ 2451999 h 3370881"/>
                          <a:gd name="connsiteX446" fmla="*/ 515470 w 2661966"/>
                          <a:gd name="connsiteY446" fmla="*/ 2407176 h 3370881"/>
                          <a:gd name="connsiteX447" fmla="*/ 578223 w 2661966"/>
                          <a:gd name="connsiteY447" fmla="*/ 2353387 h 3370881"/>
                          <a:gd name="connsiteX448" fmla="*/ 587188 w 2661966"/>
                          <a:gd name="connsiteY448" fmla="*/ 2330976 h 3370881"/>
                          <a:gd name="connsiteX449" fmla="*/ 614082 w 2661966"/>
                          <a:gd name="connsiteY449" fmla="*/ 2254776 h 3370881"/>
                          <a:gd name="connsiteX450" fmla="*/ 649941 w 2661966"/>
                          <a:gd name="connsiteY450" fmla="*/ 2200987 h 3370881"/>
                          <a:gd name="connsiteX451" fmla="*/ 690282 w 2661966"/>
                          <a:gd name="connsiteY451" fmla="*/ 2174093 h 3370881"/>
                          <a:gd name="connsiteX452" fmla="*/ 703729 w 2661966"/>
                          <a:gd name="connsiteY452" fmla="*/ 2165129 h 3370881"/>
                          <a:gd name="connsiteX453" fmla="*/ 739588 w 2661966"/>
                          <a:gd name="connsiteY453" fmla="*/ 2147199 h 3370881"/>
                          <a:gd name="connsiteX454" fmla="*/ 708212 w 2661966"/>
                          <a:gd name="connsiteY454" fmla="*/ 2187540 h 3370881"/>
                          <a:gd name="connsiteX455" fmla="*/ 654423 w 2661966"/>
                          <a:gd name="connsiteY455" fmla="*/ 2241329 h 3370881"/>
                          <a:gd name="connsiteX456" fmla="*/ 636494 w 2661966"/>
                          <a:gd name="connsiteY456" fmla="*/ 2259258 h 3370881"/>
                          <a:gd name="connsiteX457" fmla="*/ 614082 w 2661966"/>
                          <a:gd name="connsiteY457" fmla="*/ 2286152 h 3370881"/>
                          <a:gd name="connsiteX458" fmla="*/ 592179 w 2661966"/>
                          <a:gd name="connsiteY458" fmla="*/ 2282347 h 3370881"/>
                          <a:gd name="connsiteX459" fmla="*/ 555980 w 2661966"/>
                          <a:gd name="connsiteY459" fmla="*/ 2313892 h 3370881"/>
                          <a:gd name="connsiteX460" fmla="*/ 524435 w 2661966"/>
                          <a:gd name="connsiteY460" fmla="*/ 2348905 h 3370881"/>
                          <a:gd name="connsiteX461" fmla="*/ 502023 w 2661966"/>
                          <a:gd name="connsiteY461" fmla="*/ 2362352 h 3370881"/>
                          <a:gd name="connsiteX462" fmla="*/ 461682 w 2661966"/>
                          <a:gd name="connsiteY462" fmla="*/ 2389246 h 3370881"/>
                          <a:gd name="connsiteX463" fmla="*/ 448235 w 2661966"/>
                          <a:gd name="connsiteY463" fmla="*/ 2398211 h 3370881"/>
                          <a:gd name="connsiteX464" fmla="*/ 430306 w 2661966"/>
                          <a:gd name="connsiteY464" fmla="*/ 2407176 h 3370881"/>
                          <a:gd name="connsiteX465" fmla="*/ 412376 w 2661966"/>
                          <a:gd name="connsiteY465" fmla="*/ 2420623 h 3370881"/>
                          <a:gd name="connsiteX466" fmla="*/ 389965 w 2661966"/>
                          <a:gd name="connsiteY466" fmla="*/ 2429587 h 3370881"/>
                          <a:gd name="connsiteX467" fmla="*/ 372035 w 2661966"/>
                          <a:gd name="connsiteY467" fmla="*/ 2443034 h 3370881"/>
                          <a:gd name="connsiteX468" fmla="*/ 318247 w 2661966"/>
                          <a:gd name="connsiteY468" fmla="*/ 2474411 h 3370881"/>
                          <a:gd name="connsiteX469" fmla="*/ 304800 w 2661966"/>
                          <a:gd name="connsiteY469" fmla="*/ 2492340 h 3370881"/>
                          <a:gd name="connsiteX470" fmla="*/ 282388 w 2661966"/>
                          <a:gd name="connsiteY470" fmla="*/ 2519234 h 3370881"/>
                          <a:gd name="connsiteX471" fmla="*/ 295835 w 2661966"/>
                          <a:gd name="connsiteY471" fmla="*/ 2815070 h 3370881"/>
                          <a:gd name="connsiteX472" fmla="*/ 300318 w 2661966"/>
                          <a:gd name="connsiteY472" fmla="*/ 2837481 h 3370881"/>
                          <a:gd name="connsiteX473" fmla="*/ 304800 w 2661966"/>
                          <a:gd name="connsiteY473" fmla="*/ 2868858 h 3370881"/>
                          <a:gd name="connsiteX474" fmla="*/ 309282 w 2661966"/>
                          <a:gd name="connsiteY474" fmla="*/ 2927129 h 3370881"/>
                          <a:gd name="connsiteX475" fmla="*/ 322729 w 2661966"/>
                          <a:gd name="connsiteY475" fmla="*/ 2985399 h 3370881"/>
                          <a:gd name="connsiteX476" fmla="*/ 327212 w 2661966"/>
                          <a:gd name="connsiteY476" fmla="*/ 3012293 h 3370881"/>
                          <a:gd name="connsiteX477" fmla="*/ 331694 w 2661966"/>
                          <a:gd name="connsiteY477" fmla="*/ 3043670 h 3370881"/>
                          <a:gd name="connsiteX478" fmla="*/ 345141 w 2661966"/>
                          <a:gd name="connsiteY478" fmla="*/ 3070564 h 3370881"/>
                          <a:gd name="connsiteX479" fmla="*/ 367553 w 2661966"/>
                          <a:gd name="connsiteY479" fmla="*/ 3124352 h 3370881"/>
                          <a:gd name="connsiteX480" fmla="*/ 381000 w 2661966"/>
                          <a:gd name="connsiteY480" fmla="*/ 3182623 h 3370881"/>
                          <a:gd name="connsiteX481" fmla="*/ 389965 w 2661966"/>
                          <a:gd name="connsiteY481" fmla="*/ 3196070 h 3370881"/>
                          <a:gd name="connsiteX482" fmla="*/ 394447 w 2661966"/>
                          <a:gd name="connsiteY482" fmla="*/ 3213999 h 3370881"/>
                          <a:gd name="connsiteX483" fmla="*/ 412376 w 2661966"/>
                          <a:gd name="connsiteY483" fmla="*/ 3245376 h 3370881"/>
                          <a:gd name="connsiteX484" fmla="*/ 416859 w 2661966"/>
                          <a:gd name="connsiteY484" fmla="*/ 3258823 h 3370881"/>
                          <a:gd name="connsiteX485" fmla="*/ 425823 w 2661966"/>
                          <a:gd name="connsiteY485" fmla="*/ 3272270 h 3370881"/>
                          <a:gd name="connsiteX486" fmla="*/ 439270 w 2661966"/>
                          <a:gd name="connsiteY486" fmla="*/ 3303646 h 3370881"/>
                          <a:gd name="connsiteX487" fmla="*/ 439270 w 2661966"/>
                          <a:gd name="connsiteY487" fmla="*/ 3352952 h 3370881"/>
                          <a:gd name="connsiteX488" fmla="*/ 430306 w 2661966"/>
                          <a:gd name="connsiteY488" fmla="*/ 3366399 h 3370881"/>
                          <a:gd name="connsiteX489" fmla="*/ 412376 w 2661966"/>
                          <a:gd name="connsiteY489" fmla="*/ 3370881 h 3370881"/>
                          <a:gd name="connsiteX490" fmla="*/ 295835 w 2661966"/>
                          <a:gd name="connsiteY490" fmla="*/ 3357434 h 3370881"/>
                          <a:gd name="connsiteX491" fmla="*/ 264459 w 2661966"/>
                          <a:gd name="connsiteY491" fmla="*/ 3276752 h 3370881"/>
                          <a:gd name="connsiteX492" fmla="*/ 259976 w 2661966"/>
                          <a:gd name="connsiteY492" fmla="*/ 3240893 h 3370881"/>
                          <a:gd name="connsiteX493" fmla="*/ 246529 w 2661966"/>
                          <a:gd name="connsiteY493" fmla="*/ 3178140 h 3370881"/>
                          <a:gd name="connsiteX494" fmla="*/ 237565 w 2661966"/>
                          <a:gd name="connsiteY494" fmla="*/ 3084011 h 3370881"/>
                          <a:gd name="connsiteX495" fmla="*/ 228600 w 2661966"/>
                          <a:gd name="connsiteY495" fmla="*/ 3057117 h 3370881"/>
                          <a:gd name="connsiteX496" fmla="*/ 219635 w 2661966"/>
                          <a:gd name="connsiteY496" fmla="*/ 3021258 h 3370881"/>
                          <a:gd name="connsiteX497" fmla="*/ 206188 w 2661966"/>
                          <a:gd name="connsiteY497" fmla="*/ 2980917 h 3370881"/>
                          <a:gd name="connsiteX498" fmla="*/ 201706 w 2661966"/>
                          <a:gd name="connsiteY498" fmla="*/ 2949540 h 3370881"/>
                          <a:gd name="connsiteX499" fmla="*/ 197223 w 2661966"/>
                          <a:gd name="connsiteY499" fmla="*/ 2927129 h 3370881"/>
                          <a:gd name="connsiteX500" fmla="*/ 192741 w 2661966"/>
                          <a:gd name="connsiteY500" fmla="*/ 2891270 h 3370881"/>
                          <a:gd name="connsiteX501" fmla="*/ 188259 w 2661966"/>
                          <a:gd name="connsiteY501" fmla="*/ 2850929 h 3370881"/>
                          <a:gd name="connsiteX502" fmla="*/ 179294 w 2661966"/>
                          <a:gd name="connsiteY502" fmla="*/ 2824034 h 3370881"/>
                          <a:gd name="connsiteX503" fmla="*/ 165847 w 2661966"/>
                          <a:gd name="connsiteY503" fmla="*/ 2774729 h 3370881"/>
                          <a:gd name="connsiteX504" fmla="*/ 161365 w 2661966"/>
                          <a:gd name="connsiteY504" fmla="*/ 2747834 h 3370881"/>
                          <a:gd name="connsiteX505" fmla="*/ 156882 w 2661966"/>
                          <a:gd name="connsiteY505" fmla="*/ 2559576 h 3370881"/>
                          <a:gd name="connsiteX506" fmla="*/ 152400 w 2661966"/>
                          <a:gd name="connsiteY506" fmla="*/ 2519234 h 3370881"/>
                          <a:gd name="connsiteX507" fmla="*/ 118035 w 2661966"/>
                          <a:gd name="connsiteY507" fmla="*/ 2400004 h 3370881"/>
                          <a:gd name="connsiteX508" fmla="*/ 117048 w 2661966"/>
                          <a:gd name="connsiteY508" fmla="*/ 2344423 h 3370881"/>
                          <a:gd name="connsiteX509" fmla="*/ 100106 w 2661966"/>
                          <a:gd name="connsiteY509" fmla="*/ 2330976 h 3370881"/>
                          <a:gd name="connsiteX510" fmla="*/ 138953 w 2661966"/>
                          <a:gd name="connsiteY510" fmla="*/ 2313046 h 3370881"/>
                          <a:gd name="connsiteX511" fmla="*/ 152400 w 2661966"/>
                          <a:gd name="connsiteY511" fmla="*/ 2304081 h 3370881"/>
                          <a:gd name="connsiteX512" fmla="*/ 170329 w 2661966"/>
                          <a:gd name="connsiteY512" fmla="*/ 2259258 h 3370881"/>
                          <a:gd name="connsiteX513" fmla="*/ 188259 w 2661966"/>
                          <a:gd name="connsiteY513" fmla="*/ 2223399 h 3370881"/>
                          <a:gd name="connsiteX514" fmla="*/ 206188 w 2661966"/>
                          <a:gd name="connsiteY514" fmla="*/ 2187540 h 3370881"/>
                          <a:gd name="connsiteX515" fmla="*/ 210670 w 2661966"/>
                          <a:gd name="connsiteY515" fmla="*/ 2174093 h 3370881"/>
                          <a:gd name="connsiteX516" fmla="*/ 219635 w 2661966"/>
                          <a:gd name="connsiteY516" fmla="*/ 2115823 h 3370881"/>
                          <a:gd name="connsiteX517" fmla="*/ 210670 w 2661966"/>
                          <a:gd name="connsiteY517" fmla="*/ 1958940 h 3370881"/>
                          <a:gd name="connsiteX518" fmla="*/ 192741 w 2661966"/>
                          <a:gd name="connsiteY518" fmla="*/ 1923081 h 3370881"/>
                          <a:gd name="connsiteX519" fmla="*/ 179294 w 2661966"/>
                          <a:gd name="connsiteY519" fmla="*/ 1891705 h 3370881"/>
                          <a:gd name="connsiteX520" fmla="*/ 165847 w 2661966"/>
                          <a:gd name="connsiteY520" fmla="*/ 1864811 h 3370881"/>
                          <a:gd name="connsiteX521" fmla="*/ 152400 w 2661966"/>
                          <a:gd name="connsiteY521" fmla="*/ 1833434 h 3370881"/>
                          <a:gd name="connsiteX522" fmla="*/ 143435 w 2661966"/>
                          <a:gd name="connsiteY522" fmla="*/ 1819987 h 3370881"/>
                          <a:gd name="connsiteX523" fmla="*/ 107576 w 2661966"/>
                          <a:gd name="connsiteY523" fmla="*/ 1784129 h 3370881"/>
                          <a:gd name="connsiteX524" fmla="*/ 94129 w 2661966"/>
                          <a:gd name="connsiteY524" fmla="*/ 1779646 h 3370881"/>
                          <a:gd name="connsiteX525" fmla="*/ 71718 w 2661966"/>
                          <a:gd name="connsiteY525" fmla="*/ 1770681 h 3370881"/>
                          <a:gd name="connsiteX526" fmla="*/ 58270 w 2661966"/>
                          <a:gd name="connsiteY526" fmla="*/ 1761717 h 3370881"/>
                          <a:gd name="connsiteX527" fmla="*/ 26894 w 2661966"/>
                          <a:gd name="connsiteY527" fmla="*/ 1730340 h 3370881"/>
                          <a:gd name="connsiteX528" fmla="*/ 0 w 2661966"/>
                          <a:gd name="connsiteY528" fmla="*/ 1707929 h 3370881"/>
                          <a:gd name="connsiteX0" fmla="*/ 0 w 2661966"/>
                          <a:gd name="connsiteY0" fmla="*/ 1707929 h 3370881"/>
                          <a:gd name="connsiteX1" fmla="*/ 22412 w 2661966"/>
                          <a:gd name="connsiteY1" fmla="*/ 1698964 h 3370881"/>
                          <a:gd name="connsiteX2" fmla="*/ 31376 w 2661966"/>
                          <a:gd name="connsiteY2" fmla="*/ 1681034 h 3370881"/>
                          <a:gd name="connsiteX3" fmla="*/ 44823 w 2661966"/>
                          <a:gd name="connsiteY3" fmla="*/ 1672070 h 3370881"/>
                          <a:gd name="connsiteX4" fmla="*/ 58270 w 2661966"/>
                          <a:gd name="connsiteY4" fmla="*/ 1654140 h 3370881"/>
                          <a:gd name="connsiteX5" fmla="*/ 76200 w 2661966"/>
                          <a:gd name="connsiteY5" fmla="*/ 1645176 h 3370881"/>
                          <a:gd name="connsiteX6" fmla="*/ 98612 w 2661966"/>
                          <a:gd name="connsiteY6" fmla="*/ 1636211 h 3370881"/>
                          <a:gd name="connsiteX7" fmla="*/ 125506 w 2661966"/>
                          <a:gd name="connsiteY7" fmla="*/ 1627246 h 3370881"/>
                          <a:gd name="connsiteX8" fmla="*/ 152400 w 2661966"/>
                          <a:gd name="connsiteY8" fmla="*/ 1609317 h 3370881"/>
                          <a:gd name="connsiteX9" fmla="*/ 170329 w 2661966"/>
                          <a:gd name="connsiteY9" fmla="*/ 1600352 h 3370881"/>
                          <a:gd name="connsiteX10" fmla="*/ 188259 w 2661966"/>
                          <a:gd name="connsiteY10" fmla="*/ 1582423 h 3370881"/>
                          <a:gd name="connsiteX11" fmla="*/ 228600 w 2661966"/>
                          <a:gd name="connsiteY11" fmla="*/ 1564493 h 3370881"/>
                          <a:gd name="connsiteX12" fmla="*/ 255494 w 2661966"/>
                          <a:gd name="connsiteY12" fmla="*/ 1546564 h 3370881"/>
                          <a:gd name="connsiteX13" fmla="*/ 300318 w 2661966"/>
                          <a:gd name="connsiteY13" fmla="*/ 1524152 h 3370881"/>
                          <a:gd name="connsiteX14" fmla="*/ 313765 w 2661966"/>
                          <a:gd name="connsiteY14" fmla="*/ 1515187 h 3370881"/>
                          <a:gd name="connsiteX15" fmla="*/ 340659 w 2661966"/>
                          <a:gd name="connsiteY15" fmla="*/ 1510705 h 3370881"/>
                          <a:gd name="connsiteX16" fmla="*/ 363070 w 2661966"/>
                          <a:gd name="connsiteY16" fmla="*/ 1506223 h 3370881"/>
                          <a:gd name="connsiteX17" fmla="*/ 389965 w 2661966"/>
                          <a:gd name="connsiteY17" fmla="*/ 1501740 h 3370881"/>
                          <a:gd name="connsiteX18" fmla="*/ 425823 w 2661966"/>
                          <a:gd name="connsiteY18" fmla="*/ 1497258 h 3370881"/>
                          <a:gd name="connsiteX19" fmla="*/ 470647 w 2661966"/>
                          <a:gd name="connsiteY19" fmla="*/ 1488293 h 3370881"/>
                          <a:gd name="connsiteX20" fmla="*/ 515470 w 2661966"/>
                          <a:gd name="connsiteY20" fmla="*/ 1479329 h 3370881"/>
                          <a:gd name="connsiteX21" fmla="*/ 528918 w 2661966"/>
                          <a:gd name="connsiteY21" fmla="*/ 1470364 h 3370881"/>
                          <a:gd name="connsiteX22" fmla="*/ 600635 w 2661966"/>
                          <a:gd name="connsiteY22" fmla="*/ 1456917 h 3370881"/>
                          <a:gd name="connsiteX23" fmla="*/ 690282 w 2661966"/>
                          <a:gd name="connsiteY23" fmla="*/ 1447952 h 3370881"/>
                          <a:gd name="connsiteX24" fmla="*/ 793376 w 2661966"/>
                          <a:gd name="connsiteY24" fmla="*/ 1452434 h 3370881"/>
                          <a:gd name="connsiteX25" fmla="*/ 874059 w 2661966"/>
                          <a:gd name="connsiteY25" fmla="*/ 1465881 h 3370881"/>
                          <a:gd name="connsiteX26" fmla="*/ 914400 w 2661966"/>
                          <a:gd name="connsiteY26" fmla="*/ 1470364 h 3370881"/>
                          <a:gd name="connsiteX27" fmla="*/ 1030941 w 2661966"/>
                          <a:gd name="connsiteY27" fmla="*/ 1483811 h 3370881"/>
                          <a:gd name="connsiteX28" fmla="*/ 1151965 w 2661966"/>
                          <a:gd name="connsiteY28" fmla="*/ 1492776 h 3370881"/>
                          <a:gd name="connsiteX29" fmla="*/ 1281953 w 2661966"/>
                          <a:gd name="connsiteY29" fmla="*/ 1501740 h 3370881"/>
                          <a:gd name="connsiteX30" fmla="*/ 1465729 w 2661966"/>
                          <a:gd name="connsiteY30" fmla="*/ 1497258 h 3370881"/>
                          <a:gd name="connsiteX31" fmla="*/ 1510553 w 2661966"/>
                          <a:gd name="connsiteY31" fmla="*/ 1492776 h 3370881"/>
                          <a:gd name="connsiteX32" fmla="*/ 1582270 w 2661966"/>
                          <a:gd name="connsiteY32" fmla="*/ 1461399 h 3370881"/>
                          <a:gd name="connsiteX33" fmla="*/ 1604682 w 2661966"/>
                          <a:gd name="connsiteY33" fmla="*/ 1456917 h 3370881"/>
                          <a:gd name="connsiteX34" fmla="*/ 1622612 w 2661966"/>
                          <a:gd name="connsiteY34" fmla="*/ 1447952 h 3370881"/>
                          <a:gd name="connsiteX35" fmla="*/ 1645023 w 2661966"/>
                          <a:gd name="connsiteY35" fmla="*/ 1438987 h 3370881"/>
                          <a:gd name="connsiteX36" fmla="*/ 1662953 w 2661966"/>
                          <a:gd name="connsiteY36" fmla="*/ 1425540 h 3370881"/>
                          <a:gd name="connsiteX37" fmla="*/ 1698812 w 2661966"/>
                          <a:gd name="connsiteY37" fmla="*/ 1407611 h 3370881"/>
                          <a:gd name="connsiteX38" fmla="*/ 1739153 w 2661966"/>
                          <a:gd name="connsiteY38" fmla="*/ 1380717 h 3370881"/>
                          <a:gd name="connsiteX39" fmla="*/ 1752600 w 2661966"/>
                          <a:gd name="connsiteY39" fmla="*/ 1367270 h 3370881"/>
                          <a:gd name="connsiteX40" fmla="*/ 1775012 w 2661966"/>
                          <a:gd name="connsiteY40" fmla="*/ 1353823 h 3370881"/>
                          <a:gd name="connsiteX41" fmla="*/ 1797423 w 2661966"/>
                          <a:gd name="connsiteY41" fmla="*/ 1335893 h 3370881"/>
                          <a:gd name="connsiteX42" fmla="*/ 1810870 w 2661966"/>
                          <a:gd name="connsiteY42" fmla="*/ 1304517 h 3370881"/>
                          <a:gd name="connsiteX43" fmla="*/ 1815353 w 2661966"/>
                          <a:gd name="connsiteY43" fmla="*/ 1291070 h 3370881"/>
                          <a:gd name="connsiteX44" fmla="*/ 1801906 w 2661966"/>
                          <a:gd name="connsiteY44" fmla="*/ 1138670 h 3370881"/>
                          <a:gd name="connsiteX45" fmla="*/ 1792941 w 2661966"/>
                          <a:gd name="connsiteY45" fmla="*/ 1125223 h 3370881"/>
                          <a:gd name="connsiteX46" fmla="*/ 1757082 w 2661966"/>
                          <a:gd name="connsiteY46" fmla="*/ 1093846 h 3370881"/>
                          <a:gd name="connsiteX47" fmla="*/ 1730188 w 2661966"/>
                          <a:gd name="connsiteY47" fmla="*/ 1066952 h 3370881"/>
                          <a:gd name="connsiteX48" fmla="*/ 1703294 w 2661966"/>
                          <a:gd name="connsiteY48" fmla="*/ 1049023 h 3370881"/>
                          <a:gd name="connsiteX49" fmla="*/ 1622612 w 2661966"/>
                          <a:gd name="connsiteY49" fmla="*/ 1053505 h 3370881"/>
                          <a:gd name="connsiteX50" fmla="*/ 1595718 w 2661966"/>
                          <a:gd name="connsiteY50" fmla="*/ 1062470 h 3370881"/>
                          <a:gd name="connsiteX51" fmla="*/ 1573306 w 2661966"/>
                          <a:gd name="connsiteY51" fmla="*/ 1066952 h 3370881"/>
                          <a:gd name="connsiteX52" fmla="*/ 1453385 w 2661966"/>
                          <a:gd name="connsiteY52" fmla="*/ 1082761 h 3370881"/>
                          <a:gd name="connsiteX53" fmla="*/ 1326776 w 2661966"/>
                          <a:gd name="connsiteY53" fmla="*/ 1062470 h 3370881"/>
                          <a:gd name="connsiteX54" fmla="*/ 1308847 w 2661966"/>
                          <a:gd name="connsiteY54" fmla="*/ 1057987 h 3370881"/>
                          <a:gd name="connsiteX55" fmla="*/ 1277470 w 2661966"/>
                          <a:gd name="connsiteY55" fmla="*/ 1053505 h 3370881"/>
                          <a:gd name="connsiteX56" fmla="*/ 1259541 w 2661966"/>
                          <a:gd name="connsiteY56" fmla="*/ 1049023 h 3370881"/>
                          <a:gd name="connsiteX57" fmla="*/ 1232647 w 2661966"/>
                          <a:gd name="connsiteY57" fmla="*/ 1044540 h 3370881"/>
                          <a:gd name="connsiteX58" fmla="*/ 1053353 w 2661966"/>
                          <a:gd name="connsiteY58" fmla="*/ 1049023 h 3370881"/>
                          <a:gd name="connsiteX59" fmla="*/ 1035423 w 2661966"/>
                          <a:gd name="connsiteY59" fmla="*/ 1053505 h 3370881"/>
                          <a:gd name="connsiteX60" fmla="*/ 1008529 w 2661966"/>
                          <a:gd name="connsiteY60" fmla="*/ 1057987 h 3370881"/>
                          <a:gd name="connsiteX61" fmla="*/ 995082 w 2661966"/>
                          <a:gd name="connsiteY61" fmla="*/ 1062470 h 3370881"/>
                          <a:gd name="connsiteX62" fmla="*/ 945776 w 2661966"/>
                          <a:gd name="connsiteY62" fmla="*/ 1031093 h 3370881"/>
                          <a:gd name="connsiteX63" fmla="*/ 941294 w 2661966"/>
                          <a:gd name="connsiteY63" fmla="*/ 1017646 h 3370881"/>
                          <a:gd name="connsiteX64" fmla="*/ 932329 w 2661966"/>
                          <a:gd name="connsiteY64" fmla="*/ 919034 h 3370881"/>
                          <a:gd name="connsiteX65" fmla="*/ 914400 w 2661966"/>
                          <a:gd name="connsiteY65" fmla="*/ 901105 h 3370881"/>
                          <a:gd name="connsiteX66" fmla="*/ 918882 w 2661966"/>
                          <a:gd name="connsiteY66" fmla="*/ 869729 h 3370881"/>
                          <a:gd name="connsiteX67" fmla="*/ 941294 w 2661966"/>
                          <a:gd name="connsiteY67" fmla="*/ 865246 h 3370881"/>
                          <a:gd name="connsiteX68" fmla="*/ 959223 w 2661966"/>
                          <a:gd name="connsiteY68" fmla="*/ 851799 h 3370881"/>
                          <a:gd name="connsiteX69" fmla="*/ 990600 w 2661966"/>
                          <a:gd name="connsiteY69" fmla="*/ 847317 h 3370881"/>
                          <a:gd name="connsiteX70" fmla="*/ 1129553 w 2661966"/>
                          <a:gd name="connsiteY70" fmla="*/ 838352 h 3370881"/>
                          <a:gd name="connsiteX71" fmla="*/ 1147482 w 2661966"/>
                          <a:gd name="connsiteY71" fmla="*/ 829387 h 3370881"/>
                          <a:gd name="connsiteX72" fmla="*/ 1178859 w 2661966"/>
                          <a:gd name="connsiteY72" fmla="*/ 806976 h 3370881"/>
                          <a:gd name="connsiteX73" fmla="*/ 1192306 w 2661966"/>
                          <a:gd name="connsiteY73" fmla="*/ 793529 h 3370881"/>
                          <a:gd name="connsiteX74" fmla="*/ 1214718 w 2661966"/>
                          <a:gd name="connsiteY74" fmla="*/ 784564 h 3370881"/>
                          <a:gd name="connsiteX75" fmla="*/ 1241612 w 2661966"/>
                          <a:gd name="connsiteY75" fmla="*/ 771117 h 3370881"/>
                          <a:gd name="connsiteX76" fmla="*/ 1277470 w 2661966"/>
                          <a:gd name="connsiteY76" fmla="*/ 753187 h 3370881"/>
                          <a:gd name="connsiteX77" fmla="*/ 1295400 w 2661966"/>
                          <a:gd name="connsiteY77" fmla="*/ 730776 h 3370881"/>
                          <a:gd name="connsiteX78" fmla="*/ 1317812 w 2661966"/>
                          <a:gd name="connsiteY78" fmla="*/ 708364 h 3370881"/>
                          <a:gd name="connsiteX79" fmla="*/ 1353670 w 2661966"/>
                          <a:gd name="connsiteY79" fmla="*/ 663540 h 3370881"/>
                          <a:gd name="connsiteX80" fmla="*/ 1371600 w 2661966"/>
                          <a:gd name="connsiteY80" fmla="*/ 636646 h 3370881"/>
                          <a:gd name="connsiteX81" fmla="*/ 1380565 w 2661966"/>
                          <a:gd name="connsiteY81" fmla="*/ 596305 h 3370881"/>
                          <a:gd name="connsiteX82" fmla="*/ 1385047 w 2661966"/>
                          <a:gd name="connsiteY82" fmla="*/ 582858 h 3370881"/>
                          <a:gd name="connsiteX83" fmla="*/ 1380565 w 2661966"/>
                          <a:gd name="connsiteY83" fmla="*/ 533552 h 3370881"/>
                          <a:gd name="connsiteX84" fmla="*/ 1367118 w 2661966"/>
                          <a:gd name="connsiteY84" fmla="*/ 524587 h 3370881"/>
                          <a:gd name="connsiteX85" fmla="*/ 1349188 w 2661966"/>
                          <a:gd name="connsiteY85" fmla="*/ 520105 h 3370881"/>
                          <a:gd name="connsiteX86" fmla="*/ 1326776 w 2661966"/>
                          <a:gd name="connsiteY86" fmla="*/ 511140 h 3370881"/>
                          <a:gd name="connsiteX87" fmla="*/ 1281953 w 2661966"/>
                          <a:gd name="connsiteY87" fmla="*/ 515623 h 3370881"/>
                          <a:gd name="connsiteX88" fmla="*/ 1250576 w 2661966"/>
                          <a:gd name="connsiteY88" fmla="*/ 529070 h 3370881"/>
                          <a:gd name="connsiteX89" fmla="*/ 1210235 w 2661966"/>
                          <a:gd name="connsiteY89" fmla="*/ 542517 h 3370881"/>
                          <a:gd name="connsiteX90" fmla="*/ 1183341 w 2661966"/>
                          <a:gd name="connsiteY90" fmla="*/ 555964 h 3370881"/>
                          <a:gd name="connsiteX91" fmla="*/ 1160929 w 2661966"/>
                          <a:gd name="connsiteY91" fmla="*/ 569411 h 3370881"/>
                          <a:gd name="connsiteX92" fmla="*/ 1134035 w 2661966"/>
                          <a:gd name="connsiteY92" fmla="*/ 578376 h 3370881"/>
                          <a:gd name="connsiteX93" fmla="*/ 1111623 w 2661966"/>
                          <a:gd name="connsiteY93" fmla="*/ 587340 h 3370881"/>
                          <a:gd name="connsiteX94" fmla="*/ 1084729 w 2661966"/>
                          <a:gd name="connsiteY94" fmla="*/ 596305 h 3370881"/>
                          <a:gd name="connsiteX95" fmla="*/ 986118 w 2661966"/>
                          <a:gd name="connsiteY95" fmla="*/ 591823 h 3370881"/>
                          <a:gd name="connsiteX96" fmla="*/ 927847 w 2661966"/>
                          <a:gd name="connsiteY96" fmla="*/ 578376 h 3370881"/>
                          <a:gd name="connsiteX97" fmla="*/ 896470 w 2661966"/>
                          <a:gd name="connsiteY97" fmla="*/ 555964 h 3370881"/>
                          <a:gd name="connsiteX98" fmla="*/ 883023 w 2661966"/>
                          <a:gd name="connsiteY98" fmla="*/ 546999 h 3370881"/>
                          <a:gd name="connsiteX99" fmla="*/ 865094 w 2661966"/>
                          <a:gd name="connsiteY99" fmla="*/ 497693 h 3370881"/>
                          <a:gd name="connsiteX100" fmla="*/ 869576 w 2661966"/>
                          <a:gd name="connsiteY100" fmla="*/ 403564 h 3370881"/>
                          <a:gd name="connsiteX101" fmla="*/ 874059 w 2661966"/>
                          <a:gd name="connsiteY101" fmla="*/ 385634 h 3370881"/>
                          <a:gd name="connsiteX102" fmla="*/ 883023 w 2661966"/>
                          <a:gd name="connsiteY102" fmla="*/ 372187 h 3370881"/>
                          <a:gd name="connsiteX103" fmla="*/ 909918 w 2661966"/>
                          <a:gd name="connsiteY103" fmla="*/ 363223 h 3370881"/>
                          <a:gd name="connsiteX104" fmla="*/ 914400 w 2661966"/>
                          <a:gd name="connsiteY104" fmla="*/ 385634 h 3370881"/>
                          <a:gd name="connsiteX105" fmla="*/ 909918 w 2661966"/>
                          <a:gd name="connsiteY105" fmla="*/ 408046 h 3370881"/>
                          <a:gd name="connsiteX106" fmla="*/ 900953 w 2661966"/>
                          <a:gd name="connsiteY106" fmla="*/ 466317 h 3370881"/>
                          <a:gd name="connsiteX107" fmla="*/ 905435 w 2661966"/>
                          <a:gd name="connsiteY107" fmla="*/ 515623 h 3370881"/>
                          <a:gd name="connsiteX108" fmla="*/ 932329 w 2661966"/>
                          <a:gd name="connsiteY108" fmla="*/ 551481 h 3370881"/>
                          <a:gd name="connsiteX109" fmla="*/ 954741 w 2661966"/>
                          <a:gd name="connsiteY109" fmla="*/ 560446 h 3370881"/>
                          <a:gd name="connsiteX110" fmla="*/ 972670 w 2661966"/>
                          <a:gd name="connsiteY110" fmla="*/ 569411 h 3370881"/>
                          <a:gd name="connsiteX111" fmla="*/ 1066800 w 2661966"/>
                          <a:gd name="connsiteY111" fmla="*/ 564929 h 3370881"/>
                          <a:gd name="connsiteX112" fmla="*/ 1111623 w 2661966"/>
                          <a:gd name="connsiteY112" fmla="*/ 551481 h 3370881"/>
                          <a:gd name="connsiteX113" fmla="*/ 1129553 w 2661966"/>
                          <a:gd name="connsiteY113" fmla="*/ 538034 h 3370881"/>
                          <a:gd name="connsiteX114" fmla="*/ 1156447 w 2661966"/>
                          <a:gd name="connsiteY114" fmla="*/ 511140 h 3370881"/>
                          <a:gd name="connsiteX115" fmla="*/ 1160929 w 2661966"/>
                          <a:gd name="connsiteY115" fmla="*/ 493211 h 3370881"/>
                          <a:gd name="connsiteX116" fmla="*/ 1178859 w 2661966"/>
                          <a:gd name="connsiteY116" fmla="*/ 331846 h 3370881"/>
                          <a:gd name="connsiteX117" fmla="*/ 1215315 w 2661966"/>
                          <a:gd name="connsiteY117" fmla="*/ 270289 h 3370881"/>
                          <a:gd name="connsiteX118" fmla="*/ 1214718 w 2661966"/>
                          <a:gd name="connsiteY118" fmla="*/ 367705 h 3370881"/>
                          <a:gd name="connsiteX119" fmla="*/ 1201270 w 2661966"/>
                          <a:gd name="connsiteY119" fmla="*/ 412529 h 3370881"/>
                          <a:gd name="connsiteX120" fmla="*/ 1210235 w 2661966"/>
                          <a:gd name="connsiteY120" fmla="*/ 461834 h 3370881"/>
                          <a:gd name="connsiteX121" fmla="*/ 1214718 w 2661966"/>
                          <a:gd name="connsiteY121" fmla="*/ 475281 h 3370881"/>
                          <a:gd name="connsiteX122" fmla="*/ 1228165 w 2661966"/>
                          <a:gd name="connsiteY122" fmla="*/ 484246 h 3370881"/>
                          <a:gd name="connsiteX123" fmla="*/ 1252481 w 2661966"/>
                          <a:gd name="connsiteY123" fmla="*/ 492651 h 3370881"/>
                          <a:gd name="connsiteX124" fmla="*/ 1317812 w 2661966"/>
                          <a:gd name="connsiteY124" fmla="*/ 488168 h 3370881"/>
                          <a:gd name="connsiteX125" fmla="*/ 1353670 w 2661966"/>
                          <a:gd name="connsiteY125" fmla="*/ 488729 h 3370881"/>
                          <a:gd name="connsiteX126" fmla="*/ 1506070 w 2661966"/>
                          <a:gd name="connsiteY126" fmla="*/ 457352 h 3370881"/>
                          <a:gd name="connsiteX127" fmla="*/ 1550894 w 2661966"/>
                          <a:gd name="connsiteY127" fmla="*/ 430458 h 3370881"/>
                          <a:gd name="connsiteX128" fmla="*/ 1564341 w 2661966"/>
                          <a:gd name="connsiteY128" fmla="*/ 417011 h 3370881"/>
                          <a:gd name="connsiteX129" fmla="*/ 1586753 w 2661966"/>
                          <a:gd name="connsiteY129" fmla="*/ 399081 h 3370881"/>
                          <a:gd name="connsiteX130" fmla="*/ 1595718 w 2661966"/>
                          <a:gd name="connsiteY130" fmla="*/ 381152 h 3370881"/>
                          <a:gd name="connsiteX131" fmla="*/ 1641714 w 2661966"/>
                          <a:gd name="connsiteY131" fmla="*/ 352560 h 3370881"/>
                          <a:gd name="connsiteX132" fmla="*/ 1620066 w 2661966"/>
                          <a:gd name="connsiteY132" fmla="*/ 291047 h 3370881"/>
                          <a:gd name="connsiteX133" fmla="*/ 1604852 w 2661966"/>
                          <a:gd name="connsiteY133" fmla="*/ 236279 h 3370881"/>
                          <a:gd name="connsiteX134" fmla="*/ 1537447 w 2661966"/>
                          <a:gd name="connsiteY134" fmla="*/ 188411 h 3370881"/>
                          <a:gd name="connsiteX135" fmla="*/ 1591422 w 2661966"/>
                          <a:gd name="connsiteY135" fmla="*/ 383206 h 3370881"/>
                          <a:gd name="connsiteX136" fmla="*/ 1655669 w 2661966"/>
                          <a:gd name="connsiteY136" fmla="*/ 407486 h 3370881"/>
                          <a:gd name="connsiteX137" fmla="*/ 1658470 w 2661966"/>
                          <a:gd name="connsiteY137" fmla="*/ 412529 h 3370881"/>
                          <a:gd name="connsiteX138" fmla="*/ 1685365 w 2661966"/>
                          <a:gd name="connsiteY138" fmla="*/ 390117 h 3370881"/>
                          <a:gd name="connsiteX139" fmla="*/ 1694329 w 2661966"/>
                          <a:gd name="connsiteY139" fmla="*/ 376670 h 3370881"/>
                          <a:gd name="connsiteX140" fmla="*/ 1734670 w 2661966"/>
                          <a:gd name="connsiteY140" fmla="*/ 354258 h 3370881"/>
                          <a:gd name="connsiteX141" fmla="*/ 1743635 w 2661966"/>
                          <a:gd name="connsiteY141" fmla="*/ 340811 h 3370881"/>
                          <a:gd name="connsiteX142" fmla="*/ 1757082 w 2661966"/>
                          <a:gd name="connsiteY142" fmla="*/ 336329 h 3370881"/>
                          <a:gd name="connsiteX143" fmla="*/ 1843909 w 2661966"/>
                          <a:gd name="connsiteY143" fmla="*/ 262341 h 3370881"/>
                          <a:gd name="connsiteX144" fmla="*/ 1874221 w 2661966"/>
                          <a:gd name="connsiteY144" fmla="*/ 202194 h 3370881"/>
                          <a:gd name="connsiteX145" fmla="*/ 1828094 w 2661966"/>
                          <a:gd name="connsiteY145" fmla="*/ 136767 h 3370881"/>
                          <a:gd name="connsiteX146" fmla="*/ 1772023 w 2661966"/>
                          <a:gd name="connsiteY146" fmla="*/ 77249 h 3370881"/>
                          <a:gd name="connsiteX147" fmla="*/ 1948888 w 2661966"/>
                          <a:gd name="connsiteY147" fmla="*/ 178018 h 3370881"/>
                          <a:gd name="connsiteX148" fmla="*/ 1952362 w 2661966"/>
                          <a:gd name="connsiteY148" fmla="*/ 254265 h 3370881"/>
                          <a:gd name="connsiteX149" fmla="*/ 1874221 w 2661966"/>
                          <a:gd name="connsiteY149" fmla="*/ 318698 h 3370881"/>
                          <a:gd name="connsiteX150" fmla="*/ 1788459 w 2661966"/>
                          <a:gd name="connsiteY150" fmla="*/ 367705 h 3370881"/>
                          <a:gd name="connsiteX151" fmla="*/ 1761565 w 2661966"/>
                          <a:gd name="connsiteY151" fmla="*/ 390117 h 3370881"/>
                          <a:gd name="connsiteX152" fmla="*/ 1783976 w 2661966"/>
                          <a:gd name="connsiteY152" fmla="*/ 399081 h 3370881"/>
                          <a:gd name="connsiteX153" fmla="*/ 1878106 w 2661966"/>
                          <a:gd name="connsiteY153" fmla="*/ 390117 h 3370881"/>
                          <a:gd name="connsiteX154" fmla="*/ 1891553 w 2661966"/>
                          <a:gd name="connsiteY154" fmla="*/ 381152 h 3370881"/>
                          <a:gd name="connsiteX155" fmla="*/ 1918447 w 2661966"/>
                          <a:gd name="connsiteY155" fmla="*/ 372187 h 3370881"/>
                          <a:gd name="connsiteX156" fmla="*/ 1940859 w 2661966"/>
                          <a:gd name="connsiteY156" fmla="*/ 358740 h 3370881"/>
                          <a:gd name="connsiteX157" fmla="*/ 1954306 w 2661966"/>
                          <a:gd name="connsiteY157" fmla="*/ 354258 h 3370881"/>
                          <a:gd name="connsiteX158" fmla="*/ 2103145 w 2661966"/>
                          <a:gd name="connsiteY158" fmla="*/ 202207 h 3370881"/>
                          <a:gd name="connsiteX159" fmla="*/ 2064254 w 2661966"/>
                          <a:gd name="connsiteY159" fmla="*/ 20406 h 3370881"/>
                          <a:gd name="connsiteX160" fmla="*/ 2169347 w 2661966"/>
                          <a:gd name="connsiteY160" fmla="*/ 104479 h 3370881"/>
                          <a:gd name="connsiteX161" fmla="*/ 2183354 w 2661966"/>
                          <a:gd name="connsiteY161" fmla="*/ 192893 h 3370881"/>
                          <a:gd name="connsiteX162" fmla="*/ 2170300 w 2661966"/>
                          <a:gd name="connsiteY162" fmla="*/ 271231 h 3370881"/>
                          <a:gd name="connsiteX163" fmla="*/ 2096795 w 2661966"/>
                          <a:gd name="connsiteY163" fmla="*/ 316507 h 3370881"/>
                          <a:gd name="connsiteX164" fmla="*/ 1999129 w 2661966"/>
                          <a:gd name="connsiteY164" fmla="*/ 358740 h 3370881"/>
                          <a:gd name="connsiteX165" fmla="*/ 1994647 w 2661966"/>
                          <a:gd name="connsiteY165" fmla="*/ 372187 h 3370881"/>
                          <a:gd name="connsiteX166" fmla="*/ 2039470 w 2661966"/>
                          <a:gd name="connsiteY166" fmla="*/ 390117 h 3370881"/>
                          <a:gd name="connsiteX167" fmla="*/ 2115670 w 2661966"/>
                          <a:gd name="connsiteY167" fmla="*/ 390117 h 3370881"/>
                          <a:gd name="connsiteX168" fmla="*/ 2160494 w 2661966"/>
                          <a:gd name="connsiteY168" fmla="*/ 376670 h 3370881"/>
                          <a:gd name="connsiteX169" fmla="*/ 2191870 w 2661966"/>
                          <a:gd name="connsiteY169" fmla="*/ 363223 h 3370881"/>
                          <a:gd name="connsiteX170" fmla="*/ 2205318 w 2661966"/>
                          <a:gd name="connsiteY170" fmla="*/ 358740 h 3370881"/>
                          <a:gd name="connsiteX171" fmla="*/ 2273487 w 2661966"/>
                          <a:gd name="connsiteY171" fmla="*/ 280486 h 3370881"/>
                          <a:gd name="connsiteX172" fmla="*/ 2312894 w 2661966"/>
                          <a:gd name="connsiteY172" fmla="*/ 183929 h 3370881"/>
                          <a:gd name="connsiteX173" fmla="*/ 2339788 w 2661966"/>
                          <a:gd name="connsiteY173" fmla="*/ 151 h 3370881"/>
                          <a:gd name="connsiteX174" fmla="*/ 2357718 w 2661966"/>
                          <a:gd name="connsiteY174" fmla="*/ 215305 h 3370881"/>
                          <a:gd name="connsiteX175" fmla="*/ 2308598 w 2661966"/>
                          <a:gd name="connsiteY175" fmla="*/ 319520 h 3370881"/>
                          <a:gd name="connsiteX176" fmla="*/ 2245659 w 2661966"/>
                          <a:gd name="connsiteY176" fmla="*/ 390117 h 3370881"/>
                          <a:gd name="connsiteX177" fmla="*/ 2254623 w 2661966"/>
                          <a:gd name="connsiteY177" fmla="*/ 403564 h 3370881"/>
                          <a:gd name="connsiteX178" fmla="*/ 2353235 w 2661966"/>
                          <a:gd name="connsiteY178" fmla="*/ 399081 h 3370881"/>
                          <a:gd name="connsiteX179" fmla="*/ 2366682 w 2661966"/>
                          <a:gd name="connsiteY179" fmla="*/ 394599 h 3370881"/>
                          <a:gd name="connsiteX180" fmla="*/ 2389094 w 2661966"/>
                          <a:gd name="connsiteY180" fmla="*/ 390117 h 3370881"/>
                          <a:gd name="connsiteX181" fmla="*/ 2424953 w 2661966"/>
                          <a:gd name="connsiteY181" fmla="*/ 367705 h 3370881"/>
                          <a:gd name="connsiteX182" fmla="*/ 2528047 w 2661966"/>
                          <a:gd name="connsiteY182" fmla="*/ 292700 h 3370881"/>
                          <a:gd name="connsiteX183" fmla="*/ 2541495 w 2661966"/>
                          <a:gd name="connsiteY183" fmla="*/ 62906 h 3370881"/>
                          <a:gd name="connsiteX184" fmla="*/ 2591304 w 2661966"/>
                          <a:gd name="connsiteY184" fmla="*/ 214081 h 3370881"/>
                          <a:gd name="connsiteX185" fmla="*/ 2602790 w 2661966"/>
                          <a:gd name="connsiteY185" fmla="*/ 290907 h 3370881"/>
                          <a:gd name="connsiteX186" fmla="*/ 2660388 w 2661966"/>
                          <a:gd name="connsiteY186" fmla="*/ 338644 h 3370881"/>
                          <a:gd name="connsiteX187" fmla="*/ 2531969 w 2661966"/>
                          <a:gd name="connsiteY187" fmla="*/ 383206 h 3370881"/>
                          <a:gd name="connsiteX188" fmla="*/ 2442882 w 2661966"/>
                          <a:gd name="connsiteY188" fmla="*/ 403564 h 3370881"/>
                          <a:gd name="connsiteX189" fmla="*/ 2398059 w 2661966"/>
                          <a:gd name="connsiteY189" fmla="*/ 417011 h 3370881"/>
                          <a:gd name="connsiteX190" fmla="*/ 2375647 w 2661966"/>
                          <a:gd name="connsiteY190" fmla="*/ 425976 h 3370881"/>
                          <a:gd name="connsiteX191" fmla="*/ 2357718 w 2661966"/>
                          <a:gd name="connsiteY191" fmla="*/ 430458 h 3370881"/>
                          <a:gd name="connsiteX192" fmla="*/ 2344270 w 2661966"/>
                          <a:gd name="connsiteY192" fmla="*/ 461834 h 3370881"/>
                          <a:gd name="connsiteX193" fmla="*/ 2353235 w 2661966"/>
                          <a:gd name="connsiteY193" fmla="*/ 502176 h 3370881"/>
                          <a:gd name="connsiteX194" fmla="*/ 2362200 w 2661966"/>
                          <a:gd name="connsiteY194" fmla="*/ 515623 h 3370881"/>
                          <a:gd name="connsiteX195" fmla="*/ 2344270 w 2661966"/>
                          <a:gd name="connsiteY195" fmla="*/ 587340 h 3370881"/>
                          <a:gd name="connsiteX196" fmla="*/ 2321859 w 2661966"/>
                          <a:gd name="connsiteY196" fmla="*/ 614234 h 3370881"/>
                          <a:gd name="connsiteX197" fmla="*/ 2308412 w 2661966"/>
                          <a:gd name="connsiteY197" fmla="*/ 636646 h 3370881"/>
                          <a:gd name="connsiteX198" fmla="*/ 2281518 w 2661966"/>
                          <a:gd name="connsiteY198" fmla="*/ 641129 h 3370881"/>
                          <a:gd name="connsiteX199" fmla="*/ 2259106 w 2661966"/>
                          <a:gd name="connsiteY199" fmla="*/ 636646 h 3370881"/>
                          <a:gd name="connsiteX200" fmla="*/ 2277035 w 2661966"/>
                          <a:gd name="connsiteY200" fmla="*/ 578376 h 3370881"/>
                          <a:gd name="connsiteX201" fmla="*/ 2290482 w 2661966"/>
                          <a:gd name="connsiteY201" fmla="*/ 542517 h 3370881"/>
                          <a:gd name="connsiteX202" fmla="*/ 2286000 w 2661966"/>
                          <a:gd name="connsiteY202" fmla="*/ 506658 h 3370881"/>
                          <a:gd name="connsiteX203" fmla="*/ 2245659 w 2661966"/>
                          <a:gd name="connsiteY203" fmla="*/ 448387 h 3370881"/>
                          <a:gd name="connsiteX204" fmla="*/ 2200835 w 2661966"/>
                          <a:gd name="connsiteY204" fmla="*/ 430458 h 3370881"/>
                          <a:gd name="connsiteX205" fmla="*/ 2169459 w 2661966"/>
                          <a:gd name="connsiteY205" fmla="*/ 425976 h 3370881"/>
                          <a:gd name="connsiteX206" fmla="*/ 2102223 w 2661966"/>
                          <a:gd name="connsiteY206" fmla="*/ 430458 h 3370881"/>
                          <a:gd name="connsiteX207" fmla="*/ 2084294 w 2661966"/>
                          <a:gd name="connsiteY207" fmla="*/ 439423 h 3370881"/>
                          <a:gd name="connsiteX208" fmla="*/ 2070847 w 2661966"/>
                          <a:gd name="connsiteY208" fmla="*/ 443905 h 3370881"/>
                          <a:gd name="connsiteX209" fmla="*/ 2061882 w 2661966"/>
                          <a:gd name="connsiteY209" fmla="*/ 461834 h 3370881"/>
                          <a:gd name="connsiteX210" fmla="*/ 2034988 w 2661966"/>
                          <a:gd name="connsiteY210" fmla="*/ 475281 h 3370881"/>
                          <a:gd name="connsiteX211" fmla="*/ 1783976 w 2661966"/>
                          <a:gd name="connsiteY211" fmla="*/ 479764 h 3370881"/>
                          <a:gd name="connsiteX212" fmla="*/ 1766047 w 2661966"/>
                          <a:gd name="connsiteY212" fmla="*/ 488729 h 3370881"/>
                          <a:gd name="connsiteX213" fmla="*/ 1703294 w 2661966"/>
                          <a:gd name="connsiteY213" fmla="*/ 506658 h 3370881"/>
                          <a:gd name="connsiteX214" fmla="*/ 1689847 w 2661966"/>
                          <a:gd name="connsiteY214" fmla="*/ 511140 h 3370881"/>
                          <a:gd name="connsiteX215" fmla="*/ 1676400 w 2661966"/>
                          <a:gd name="connsiteY215" fmla="*/ 520105 h 3370881"/>
                          <a:gd name="connsiteX216" fmla="*/ 1649506 w 2661966"/>
                          <a:gd name="connsiteY216" fmla="*/ 529070 h 3370881"/>
                          <a:gd name="connsiteX217" fmla="*/ 1636059 w 2661966"/>
                          <a:gd name="connsiteY217" fmla="*/ 538034 h 3370881"/>
                          <a:gd name="connsiteX218" fmla="*/ 1622612 w 2661966"/>
                          <a:gd name="connsiteY218" fmla="*/ 551481 h 3370881"/>
                          <a:gd name="connsiteX219" fmla="*/ 1609165 w 2661966"/>
                          <a:gd name="connsiteY219" fmla="*/ 555964 h 3370881"/>
                          <a:gd name="connsiteX220" fmla="*/ 1577788 w 2661966"/>
                          <a:gd name="connsiteY220" fmla="*/ 587340 h 3370881"/>
                          <a:gd name="connsiteX221" fmla="*/ 1568823 w 2661966"/>
                          <a:gd name="connsiteY221" fmla="*/ 600787 h 3370881"/>
                          <a:gd name="connsiteX222" fmla="*/ 1555376 w 2661966"/>
                          <a:gd name="connsiteY222" fmla="*/ 614234 h 3370881"/>
                          <a:gd name="connsiteX223" fmla="*/ 1524000 w 2661966"/>
                          <a:gd name="connsiteY223" fmla="*/ 654576 h 3370881"/>
                          <a:gd name="connsiteX224" fmla="*/ 1519518 w 2661966"/>
                          <a:gd name="connsiteY224" fmla="*/ 668023 h 3370881"/>
                          <a:gd name="connsiteX225" fmla="*/ 1528482 w 2661966"/>
                          <a:gd name="connsiteY225" fmla="*/ 708364 h 3370881"/>
                          <a:gd name="connsiteX226" fmla="*/ 1537447 w 2661966"/>
                          <a:gd name="connsiteY226" fmla="*/ 721811 h 3370881"/>
                          <a:gd name="connsiteX227" fmla="*/ 1568823 w 2661966"/>
                          <a:gd name="connsiteY227" fmla="*/ 712846 h 3370881"/>
                          <a:gd name="connsiteX228" fmla="*/ 1600200 w 2661966"/>
                          <a:gd name="connsiteY228" fmla="*/ 712846 h 3370881"/>
                          <a:gd name="connsiteX229" fmla="*/ 1631576 w 2661966"/>
                          <a:gd name="connsiteY229" fmla="*/ 690434 h 3370881"/>
                          <a:gd name="connsiteX230" fmla="*/ 1645023 w 2661966"/>
                          <a:gd name="connsiteY230" fmla="*/ 676987 h 3370881"/>
                          <a:gd name="connsiteX231" fmla="*/ 1685365 w 2661966"/>
                          <a:gd name="connsiteY231" fmla="*/ 645611 h 3370881"/>
                          <a:gd name="connsiteX232" fmla="*/ 1716741 w 2661966"/>
                          <a:gd name="connsiteY232" fmla="*/ 614234 h 3370881"/>
                          <a:gd name="connsiteX233" fmla="*/ 1748118 w 2661966"/>
                          <a:gd name="connsiteY233" fmla="*/ 596305 h 3370881"/>
                          <a:gd name="connsiteX234" fmla="*/ 1761565 w 2661966"/>
                          <a:gd name="connsiteY234" fmla="*/ 591823 h 3370881"/>
                          <a:gd name="connsiteX235" fmla="*/ 1779494 w 2661966"/>
                          <a:gd name="connsiteY235" fmla="*/ 582858 h 3370881"/>
                          <a:gd name="connsiteX236" fmla="*/ 1815353 w 2661966"/>
                          <a:gd name="connsiteY236" fmla="*/ 573893 h 3370881"/>
                          <a:gd name="connsiteX237" fmla="*/ 2030506 w 2661966"/>
                          <a:gd name="connsiteY237" fmla="*/ 578376 h 3370881"/>
                          <a:gd name="connsiteX238" fmla="*/ 2017059 w 2661966"/>
                          <a:gd name="connsiteY238" fmla="*/ 600787 h 3370881"/>
                          <a:gd name="connsiteX239" fmla="*/ 1981200 w 2661966"/>
                          <a:gd name="connsiteY239" fmla="*/ 636646 h 3370881"/>
                          <a:gd name="connsiteX240" fmla="*/ 1967753 w 2661966"/>
                          <a:gd name="connsiteY240" fmla="*/ 650093 h 3370881"/>
                          <a:gd name="connsiteX241" fmla="*/ 1936376 w 2661966"/>
                          <a:gd name="connsiteY241" fmla="*/ 690434 h 3370881"/>
                          <a:gd name="connsiteX242" fmla="*/ 1905000 w 2661966"/>
                          <a:gd name="connsiteY242" fmla="*/ 717329 h 3370881"/>
                          <a:gd name="connsiteX243" fmla="*/ 1860176 w 2661966"/>
                          <a:gd name="connsiteY243" fmla="*/ 735258 h 3370881"/>
                          <a:gd name="connsiteX244" fmla="*/ 1788459 w 2661966"/>
                          <a:gd name="connsiteY244" fmla="*/ 744223 h 3370881"/>
                          <a:gd name="connsiteX245" fmla="*/ 1846729 w 2661966"/>
                          <a:gd name="connsiteY245" fmla="*/ 802493 h 3370881"/>
                          <a:gd name="connsiteX246" fmla="*/ 1913965 w 2661966"/>
                          <a:gd name="connsiteY246" fmla="*/ 829387 h 3370881"/>
                          <a:gd name="connsiteX247" fmla="*/ 1922929 w 2661966"/>
                          <a:gd name="connsiteY247" fmla="*/ 842834 h 3370881"/>
                          <a:gd name="connsiteX248" fmla="*/ 1967753 w 2661966"/>
                          <a:gd name="connsiteY248" fmla="*/ 883176 h 3370881"/>
                          <a:gd name="connsiteX249" fmla="*/ 1981200 w 2661966"/>
                          <a:gd name="connsiteY249" fmla="*/ 896623 h 3370881"/>
                          <a:gd name="connsiteX250" fmla="*/ 1994647 w 2661966"/>
                          <a:gd name="connsiteY250" fmla="*/ 905587 h 3370881"/>
                          <a:gd name="connsiteX251" fmla="*/ 2021541 w 2661966"/>
                          <a:gd name="connsiteY251" fmla="*/ 927999 h 3370881"/>
                          <a:gd name="connsiteX252" fmla="*/ 2030506 w 2661966"/>
                          <a:gd name="connsiteY252" fmla="*/ 941446 h 3370881"/>
                          <a:gd name="connsiteX253" fmla="*/ 2057400 w 2661966"/>
                          <a:gd name="connsiteY253" fmla="*/ 968340 h 3370881"/>
                          <a:gd name="connsiteX254" fmla="*/ 2088776 w 2661966"/>
                          <a:gd name="connsiteY254" fmla="*/ 1013164 h 3370881"/>
                          <a:gd name="connsiteX255" fmla="*/ 2115670 w 2661966"/>
                          <a:gd name="connsiteY255" fmla="*/ 1057987 h 3370881"/>
                          <a:gd name="connsiteX256" fmla="*/ 2120153 w 2661966"/>
                          <a:gd name="connsiteY256" fmla="*/ 1089364 h 3370881"/>
                          <a:gd name="connsiteX257" fmla="*/ 2138082 w 2661966"/>
                          <a:gd name="connsiteY257" fmla="*/ 1143152 h 3370881"/>
                          <a:gd name="connsiteX258" fmla="*/ 2147047 w 2661966"/>
                          <a:gd name="connsiteY258" fmla="*/ 1196940 h 3370881"/>
                          <a:gd name="connsiteX259" fmla="*/ 2151529 w 2661966"/>
                          <a:gd name="connsiteY259" fmla="*/ 1210387 h 3370881"/>
                          <a:gd name="connsiteX260" fmla="*/ 2156012 w 2661966"/>
                          <a:gd name="connsiteY260" fmla="*/ 1228317 h 3370881"/>
                          <a:gd name="connsiteX261" fmla="*/ 2173941 w 2661966"/>
                          <a:gd name="connsiteY261" fmla="*/ 1295552 h 3370881"/>
                          <a:gd name="connsiteX262" fmla="*/ 2182906 w 2661966"/>
                          <a:gd name="connsiteY262" fmla="*/ 1313481 h 3370881"/>
                          <a:gd name="connsiteX263" fmla="*/ 2187388 w 2661966"/>
                          <a:gd name="connsiteY263" fmla="*/ 1331411 h 3370881"/>
                          <a:gd name="connsiteX264" fmla="*/ 2214282 w 2661966"/>
                          <a:gd name="connsiteY264" fmla="*/ 1385199 h 3370881"/>
                          <a:gd name="connsiteX265" fmla="*/ 2218765 w 2661966"/>
                          <a:gd name="connsiteY265" fmla="*/ 1403129 h 3370881"/>
                          <a:gd name="connsiteX266" fmla="*/ 2223247 w 2661966"/>
                          <a:gd name="connsiteY266" fmla="*/ 1430023 h 3370881"/>
                          <a:gd name="connsiteX267" fmla="*/ 2236694 w 2661966"/>
                          <a:gd name="connsiteY267" fmla="*/ 1456917 h 3370881"/>
                          <a:gd name="connsiteX268" fmla="*/ 2249794 w 2661966"/>
                          <a:gd name="connsiteY268" fmla="*/ 1524624 h 3370881"/>
                          <a:gd name="connsiteX269" fmla="*/ 2241176 w 2661966"/>
                          <a:gd name="connsiteY269" fmla="*/ 1577940 h 3370881"/>
                          <a:gd name="connsiteX270" fmla="*/ 2245659 w 2661966"/>
                          <a:gd name="connsiteY270" fmla="*/ 1595870 h 3370881"/>
                          <a:gd name="connsiteX271" fmla="*/ 2249634 w 2661966"/>
                          <a:gd name="connsiteY271" fmla="*/ 1685855 h 3370881"/>
                          <a:gd name="connsiteX272" fmla="*/ 2227729 w 2661966"/>
                          <a:gd name="connsiteY272" fmla="*/ 1716893 h 3370881"/>
                          <a:gd name="connsiteX273" fmla="*/ 2240500 w 2661966"/>
                          <a:gd name="connsiteY273" fmla="*/ 1674269 h 3370881"/>
                          <a:gd name="connsiteX274" fmla="*/ 2235341 w 2661966"/>
                          <a:gd name="connsiteY274" fmla="*/ 1788611 h 3370881"/>
                          <a:gd name="connsiteX275" fmla="*/ 2230689 w 2661966"/>
                          <a:gd name="connsiteY275" fmla="*/ 1823963 h 3370881"/>
                          <a:gd name="connsiteX276" fmla="*/ 2226207 w 2661966"/>
                          <a:gd name="connsiteY276" fmla="*/ 1824470 h 3370881"/>
                          <a:gd name="connsiteX277" fmla="*/ 2208278 w 2661966"/>
                          <a:gd name="connsiteY277" fmla="*/ 1869293 h 3370881"/>
                          <a:gd name="connsiteX278" fmla="*/ 2195168 w 2661966"/>
                          <a:gd name="connsiteY278" fmla="*/ 1882740 h 3370881"/>
                          <a:gd name="connsiteX279" fmla="*/ 2203458 w 2661966"/>
                          <a:gd name="connsiteY279" fmla="*/ 1918938 h 3370881"/>
                          <a:gd name="connsiteX280" fmla="*/ 2204134 w 2661966"/>
                          <a:gd name="connsiteY280" fmla="*/ 1949806 h 3370881"/>
                          <a:gd name="connsiteX281" fmla="*/ 2226545 w 2661966"/>
                          <a:gd name="connsiteY281" fmla="*/ 1954627 h 3370881"/>
                          <a:gd name="connsiteX282" fmla="*/ 2241176 w 2661966"/>
                          <a:gd name="connsiteY282" fmla="*/ 2012729 h 3370881"/>
                          <a:gd name="connsiteX283" fmla="*/ 2263588 w 2661966"/>
                          <a:gd name="connsiteY283" fmla="*/ 2057552 h 3370881"/>
                          <a:gd name="connsiteX284" fmla="*/ 2286000 w 2661966"/>
                          <a:gd name="connsiteY284" fmla="*/ 2084446 h 3370881"/>
                          <a:gd name="connsiteX285" fmla="*/ 2299447 w 2661966"/>
                          <a:gd name="connsiteY285" fmla="*/ 2124787 h 3370881"/>
                          <a:gd name="connsiteX286" fmla="*/ 2321859 w 2661966"/>
                          <a:gd name="connsiteY286" fmla="*/ 2151681 h 3370881"/>
                          <a:gd name="connsiteX287" fmla="*/ 2344270 w 2661966"/>
                          <a:gd name="connsiteY287" fmla="*/ 2205470 h 3370881"/>
                          <a:gd name="connsiteX288" fmla="*/ 2348753 w 2661966"/>
                          <a:gd name="connsiteY288" fmla="*/ 2223399 h 3370881"/>
                          <a:gd name="connsiteX289" fmla="*/ 2366682 w 2661966"/>
                          <a:gd name="connsiteY289" fmla="*/ 2263740 h 3370881"/>
                          <a:gd name="connsiteX290" fmla="*/ 2375647 w 2661966"/>
                          <a:gd name="connsiteY290" fmla="*/ 2286152 h 3370881"/>
                          <a:gd name="connsiteX291" fmla="*/ 2380129 w 2661966"/>
                          <a:gd name="connsiteY291" fmla="*/ 2308564 h 3370881"/>
                          <a:gd name="connsiteX292" fmla="*/ 2389094 w 2661966"/>
                          <a:gd name="connsiteY292" fmla="*/ 2335458 h 3370881"/>
                          <a:gd name="connsiteX293" fmla="*/ 2393576 w 2661966"/>
                          <a:gd name="connsiteY293" fmla="*/ 2380281 h 3370881"/>
                          <a:gd name="connsiteX294" fmla="*/ 2398059 w 2661966"/>
                          <a:gd name="connsiteY294" fmla="*/ 2393729 h 3370881"/>
                          <a:gd name="connsiteX295" fmla="*/ 2419794 w 2661966"/>
                          <a:gd name="connsiteY295" fmla="*/ 2447517 h 3370881"/>
                          <a:gd name="connsiteX296" fmla="*/ 2427343 w 2661966"/>
                          <a:gd name="connsiteY296" fmla="*/ 2564058 h 3370881"/>
                          <a:gd name="connsiteX297" fmla="*/ 2389094 w 2661966"/>
                          <a:gd name="connsiteY297" fmla="*/ 2837481 h 3370881"/>
                          <a:gd name="connsiteX298" fmla="*/ 2380129 w 2661966"/>
                          <a:gd name="connsiteY298" fmla="*/ 2859893 h 3370881"/>
                          <a:gd name="connsiteX299" fmla="*/ 2357718 w 2661966"/>
                          <a:gd name="connsiteY299" fmla="*/ 2913681 h 3370881"/>
                          <a:gd name="connsiteX300" fmla="*/ 2348753 w 2661966"/>
                          <a:gd name="connsiteY300" fmla="*/ 2936093 h 3370881"/>
                          <a:gd name="connsiteX301" fmla="*/ 2339788 w 2661966"/>
                          <a:gd name="connsiteY301" fmla="*/ 2971952 h 3370881"/>
                          <a:gd name="connsiteX302" fmla="*/ 2326341 w 2661966"/>
                          <a:gd name="connsiteY302" fmla="*/ 2994364 h 3370881"/>
                          <a:gd name="connsiteX303" fmla="*/ 2317376 w 2661966"/>
                          <a:gd name="connsiteY303" fmla="*/ 3025740 h 3370881"/>
                          <a:gd name="connsiteX304" fmla="*/ 2303929 w 2661966"/>
                          <a:gd name="connsiteY304" fmla="*/ 3048152 h 3370881"/>
                          <a:gd name="connsiteX305" fmla="*/ 2290482 w 2661966"/>
                          <a:gd name="connsiteY305" fmla="*/ 3079529 h 3370881"/>
                          <a:gd name="connsiteX306" fmla="*/ 2272553 w 2661966"/>
                          <a:gd name="connsiteY306" fmla="*/ 3084011 h 3370881"/>
                          <a:gd name="connsiteX307" fmla="*/ 2259106 w 2661966"/>
                          <a:gd name="connsiteY307" fmla="*/ 3088493 h 3370881"/>
                          <a:gd name="connsiteX308" fmla="*/ 2241176 w 2661966"/>
                          <a:gd name="connsiteY308" fmla="*/ 3092976 h 3370881"/>
                          <a:gd name="connsiteX309" fmla="*/ 2209800 w 2661966"/>
                          <a:gd name="connsiteY309" fmla="*/ 3101940 h 3370881"/>
                          <a:gd name="connsiteX310" fmla="*/ 2205318 w 2661966"/>
                          <a:gd name="connsiteY310" fmla="*/ 3039187 h 3370881"/>
                          <a:gd name="connsiteX311" fmla="*/ 2218765 w 2661966"/>
                          <a:gd name="connsiteY311" fmla="*/ 3021258 h 3370881"/>
                          <a:gd name="connsiteX312" fmla="*/ 2245659 w 2661966"/>
                          <a:gd name="connsiteY312" fmla="*/ 2971952 h 3370881"/>
                          <a:gd name="connsiteX313" fmla="*/ 2268070 w 2661966"/>
                          <a:gd name="connsiteY313" fmla="*/ 2945058 h 3370881"/>
                          <a:gd name="connsiteX314" fmla="*/ 2298550 w 2661966"/>
                          <a:gd name="connsiteY314" fmla="*/ 2568540 h 3370881"/>
                          <a:gd name="connsiteX315" fmla="*/ 2284986 w 2661966"/>
                          <a:gd name="connsiteY315" fmla="*/ 2532681 h 3370881"/>
                          <a:gd name="connsiteX316" fmla="*/ 2293273 w 2661966"/>
                          <a:gd name="connsiteY316" fmla="*/ 2496653 h 3370881"/>
                          <a:gd name="connsiteX317" fmla="*/ 2278152 w 2661966"/>
                          <a:gd name="connsiteY317" fmla="*/ 2475178 h 3370881"/>
                          <a:gd name="connsiteX318" fmla="*/ 2245659 w 2661966"/>
                          <a:gd name="connsiteY318" fmla="*/ 2389247 h 3370881"/>
                          <a:gd name="connsiteX319" fmla="*/ 2195507 w 2661966"/>
                          <a:gd name="connsiteY319" fmla="*/ 2241328 h 3370881"/>
                          <a:gd name="connsiteX320" fmla="*/ 2083786 w 2661966"/>
                          <a:gd name="connsiteY320" fmla="*/ 2040300 h 3370881"/>
                          <a:gd name="connsiteX321" fmla="*/ 2048773 w 2661966"/>
                          <a:gd name="connsiteY321" fmla="*/ 2017971 h 3370881"/>
                          <a:gd name="connsiteX322" fmla="*/ 2074314 w 2661966"/>
                          <a:gd name="connsiteY322" fmla="*/ 2011967 h 3370881"/>
                          <a:gd name="connsiteX323" fmla="*/ 2034988 w 2661966"/>
                          <a:gd name="connsiteY323" fmla="*/ 2003764 h 3370881"/>
                          <a:gd name="connsiteX324" fmla="*/ 2026023 w 2661966"/>
                          <a:gd name="connsiteY324" fmla="*/ 2026176 h 3370881"/>
                          <a:gd name="connsiteX325" fmla="*/ 2021541 w 2661966"/>
                          <a:gd name="connsiteY325" fmla="*/ 2039623 h 3370881"/>
                          <a:gd name="connsiteX326" fmla="*/ 1999129 w 2661966"/>
                          <a:gd name="connsiteY326" fmla="*/ 2053070 h 3370881"/>
                          <a:gd name="connsiteX327" fmla="*/ 1990165 w 2661966"/>
                          <a:gd name="connsiteY327" fmla="*/ 2070999 h 3370881"/>
                          <a:gd name="connsiteX328" fmla="*/ 1967753 w 2661966"/>
                          <a:gd name="connsiteY328" fmla="*/ 2106858 h 3370881"/>
                          <a:gd name="connsiteX329" fmla="*/ 1981200 w 2661966"/>
                          <a:gd name="connsiteY329" fmla="*/ 2223399 h 3370881"/>
                          <a:gd name="connsiteX330" fmla="*/ 1994647 w 2661966"/>
                          <a:gd name="connsiteY330" fmla="*/ 2254776 h 3370881"/>
                          <a:gd name="connsiteX331" fmla="*/ 2003612 w 2661966"/>
                          <a:gd name="connsiteY331" fmla="*/ 2272705 h 3370881"/>
                          <a:gd name="connsiteX332" fmla="*/ 2026023 w 2661966"/>
                          <a:gd name="connsiteY332" fmla="*/ 2304081 h 3370881"/>
                          <a:gd name="connsiteX333" fmla="*/ 2043953 w 2661966"/>
                          <a:gd name="connsiteY333" fmla="*/ 2348905 h 3370881"/>
                          <a:gd name="connsiteX334" fmla="*/ 2061882 w 2661966"/>
                          <a:gd name="connsiteY334" fmla="*/ 2371317 h 3370881"/>
                          <a:gd name="connsiteX335" fmla="*/ 2088776 w 2661966"/>
                          <a:gd name="connsiteY335" fmla="*/ 2434070 h 3370881"/>
                          <a:gd name="connsiteX336" fmla="*/ 2102223 w 2661966"/>
                          <a:gd name="connsiteY336" fmla="*/ 2465446 h 3370881"/>
                          <a:gd name="connsiteX337" fmla="*/ 2106706 w 2661966"/>
                          <a:gd name="connsiteY337" fmla="*/ 2496823 h 3370881"/>
                          <a:gd name="connsiteX338" fmla="*/ 2124635 w 2661966"/>
                          <a:gd name="connsiteY338" fmla="*/ 2559576 h 3370881"/>
                          <a:gd name="connsiteX339" fmla="*/ 2138082 w 2661966"/>
                          <a:gd name="connsiteY339" fmla="*/ 2649223 h 3370881"/>
                          <a:gd name="connsiteX340" fmla="*/ 2147047 w 2661966"/>
                          <a:gd name="connsiteY340" fmla="*/ 2685081 h 3370881"/>
                          <a:gd name="connsiteX341" fmla="*/ 2151529 w 2661966"/>
                          <a:gd name="connsiteY341" fmla="*/ 2716458 h 3370881"/>
                          <a:gd name="connsiteX342" fmla="*/ 2160494 w 2661966"/>
                          <a:gd name="connsiteY342" fmla="*/ 2770246 h 3370881"/>
                          <a:gd name="connsiteX343" fmla="*/ 2156012 w 2661966"/>
                          <a:gd name="connsiteY343" fmla="*/ 2962987 h 3370881"/>
                          <a:gd name="connsiteX344" fmla="*/ 2138082 w 2661966"/>
                          <a:gd name="connsiteY344" fmla="*/ 3043670 h 3370881"/>
                          <a:gd name="connsiteX345" fmla="*/ 2133600 w 2661966"/>
                          <a:gd name="connsiteY345" fmla="*/ 3061599 h 3370881"/>
                          <a:gd name="connsiteX346" fmla="*/ 2120153 w 2661966"/>
                          <a:gd name="connsiteY346" fmla="*/ 3079529 h 3370881"/>
                          <a:gd name="connsiteX347" fmla="*/ 2111188 w 2661966"/>
                          <a:gd name="connsiteY347" fmla="*/ 3106423 h 3370881"/>
                          <a:gd name="connsiteX348" fmla="*/ 2088776 w 2661966"/>
                          <a:gd name="connsiteY348" fmla="*/ 3137799 h 3370881"/>
                          <a:gd name="connsiteX349" fmla="*/ 2075329 w 2661966"/>
                          <a:gd name="connsiteY349" fmla="*/ 3164693 h 3370881"/>
                          <a:gd name="connsiteX350" fmla="*/ 2061882 w 2661966"/>
                          <a:gd name="connsiteY350" fmla="*/ 3169176 h 3370881"/>
                          <a:gd name="connsiteX351" fmla="*/ 2021541 w 2661966"/>
                          <a:gd name="connsiteY351" fmla="*/ 3164693 h 3370881"/>
                          <a:gd name="connsiteX352" fmla="*/ 2012576 w 2661966"/>
                          <a:gd name="connsiteY352" fmla="*/ 3119870 h 3370881"/>
                          <a:gd name="connsiteX353" fmla="*/ 2048435 w 2661966"/>
                          <a:gd name="connsiteY353" fmla="*/ 3021258 h 3370881"/>
                          <a:gd name="connsiteX354" fmla="*/ 2048435 w 2661966"/>
                          <a:gd name="connsiteY354" fmla="*/ 3021258 h 3370881"/>
                          <a:gd name="connsiteX355" fmla="*/ 2061882 w 2661966"/>
                          <a:gd name="connsiteY355" fmla="*/ 2967470 h 3370881"/>
                          <a:gd name="connsiteX356" fmla="*/ 2070847 w 2661966"/>
                          <a:gd name="connsiteY356" fmla="*/ 2882305 h 3370881"/>
                          <a:gd name="connsiteX357" fmla="*/ 2066365 w 2661966"/>
                          <a:gd name="connsiteY357" fmla="*/ 2725423 h 3370881"/>
                          <a:gd name="connsiteX358" fmla="*/ 2043953 w 2661966"/>
                          <a:gd name="connsiteY358" fmla="*/ 2649223 h 3370881"/>
                          <a:gd name="connsiteX359" fmla="*/ 2030506 w 2661966"/>
                          <a:gd name="connsiteY359" fmla="*/ 2622329 h 3370881"/>
                          <a:gd name="connsiteX360" fmla="*/ 2017059 w 2661966"/>
                          <a:gd name="connsiteY360" fmla="*/ 2581987 h 3370881"/>
                          <a:gd name="connsiteX361" fmla="*/ 1981200 w 2661966"/>
                          <a:gd name="connsiteY361" fmla="*/ 2514752 h 3370881"/>
                          <a:gd name="connsiteX362" fmla="*/ 1972235 w 2661966"/>
                          <a:gd name="connsiteY362" fmla="*/ 2501305 h 3370881"/>
                          <a:gd name="connsiteX363" fmla="*/ 1958788 w 2661966"/>
                          <a:gd name="connsiteY363" fmla="*/ 2478893 h 3370881"/>
                          <a:gd name="connsiteX364" fmla="*/ 1905000 w 2661966"/>
                          <a:gd name="connsiteY364" fmla="*/ 2398211 h 3370881"/>
                          <a:gd name="connsiteX365" fmla="*/ 1882588 w 2661966"/>
                          <a:gd name="connsiteY365" fmla="*/ 2357870 h 3370881"/>
                          <a:gd name="connsiteX366" fmla="*/ 1869141 w 2661966"/>
                          <a:gd name="connsiteY366" fmla="*/ 2339940 h 3370881"/>
                          <a:gd name="connsiteX367" fmla="*/ 1806388 w 2661966"/>
                          <a:gd name="connsiteY367" fmla="*/ 2313046 h 3370881"/>
                          <a:gd name="connsiteX368" fmla="*/ 1779494 w 2661966"/>
                          <a:gd name="connsiteY368" fmla="*/ 2304081 h 3370881"/>
                          <a:gd name="connsiteX369" fmla="*/ 1752600 w 2661966"/>
                          <a:gd name="connsiteY369" fmla="*/ 2299599 h 3370881"/>
                          <a:gd name="connsiteX370" fmla="*/ 1680882 w 2661966"/>
                          <a:gd name="connsiteY370" fmla="*/ 2277187 h 3370881"/>
                          <a:gd name="connsiteX371" fmla="*/ 1719025 w 2661966"/>
                          <a:gd name="connsiteY371" fmla="*/ 2281331 h 3370881"/>
                          <a:gd name="connsiteX372" fmla="*/ 1756997 w 2661966"/>
                          <a:gd name="connsiteY372" fmla="*/ 2289450 h 3370881"/>
                          <a:gd name="connsiteX373" fmla="*/ 1656440 w 2661966"/>
                          <a:gd name="connsiteY373" fmla="*/ 2298583 h 3370881"/>
                          <a:gd name="connsiteX374" fmla="*/ 1537447 w 2661966"/>
                          <a:gd name="connsiteY374" fmla="*/ 2329960 h 3370881"/>
                          <a:gd name="connsiteX375" fmla="*/ 1571993 w 2661966"/>
                          <a:gd name="connsiteY375" fmla="*/ 2317957 h 3370881"/>
                          <a:gd name="connsiteX376" fmla="*/ 1509707 w 2661966"/>
                          <a:gd name="connsiteY376" fmla="*/ 2338926 h 3370881"/>
                          <a:gd name="connsiteX377" fmla="*/ 1500444 w 2661966"/>
                          <a:gd name="connsiteY377" fmla="*/ 2355271 h 3370881"/>
                          <a:gd name="connsiteX378" fmla="*/ 1402678 w 2661966"/>
                          <a:gd name="connsiteY378" fmla="*/ 2339641 h 3370881"/>
                          <a:gd name="connsiteX379" fmla="*/ 1322892 w 2661966"/>
                          <a:gd name="connsiteY379" fmla="*/ 2336952 h 3370881"/>
                          <a:gd name="connsiteX380" fmla="*/ 1199384 w 2661966"/>
                          <a:gd name="connsiteY380" fmla="*/ 2307041 h 3370881"/>
                          <a:gd name="connsiteX381" fmla="*/ 1066800 w 2661966"/>
                          <a:gd name="connsiteY381" fmla="*/ 2272705 h 3370881"/>
                          <a:gd name="connsiteX382" fmla="*/ 1030941 w 2661966"/>
                          <a:gd name="connsiteY382" fmla="*/ 2263740 h 3370881"/>
                          <a:gd name="connsiteX383" fmla="*/ 986118 w 2661966"/>
                          <a:gd name="connsiteY383" fmla="*/ 2241329 h 3370881"/>
                          <a:gd name="connsiteX384" fmla="*/ 968188 w 2661966"/>
                          <a:gd name="connsiteY384" fmla="*/ 2232364 h 3370881"/>
                          <a:gd name="connsiteX385" fmla="*/ 936812 w 2661966"/>
                          <a:gd name="connsiteY385" fmla="*/ 2214434 h 3370881"/>
                          <a:gd name="connsiteX386" fmla="*/ 905435 w 2661966"/>
                          <a:gd name="connsiteY386" fmla="*/ 2196505 h 3370881"/>
                          <a:gd name="connsiteX387" fmla="*/ 869576 w 2661966"/>
                          <a:gd name="connsiteY387" fmla="*/ 2209952 h 3370881"/>
                          <a:gd name="connsiteX388" fmla="*/ 856129 w 2661966"/>
                          <a:gd name="connsiteY388" fmla="*/ 2227881 h 3370881"/>
                          <a:gd name="connsiteX389" fmla="*/ 815788 w 2661966"/>
                          <a:gd name="connsiteY389" fmla="*/ 2268223 h 3370881"/>
                          <a:gd name="connsiteX390" fmla="*/ 788894 w 2661966"/>
                          <a:gd name="connsiteY390" fmla="*/ 2290634 h 3370881"/>
                          <a:gd name="connsiteX391" fmla="*/ 762000 w 2661966"/>
                          <a:gd name="connsiteY391" fmla="*/ 2313046 h 3370881"/>
                          <a:gd name="connsiteX392" fmla="*/ 753035 w 2661966"/>
                          <a:gd name="connsiteY392" fmla="*/ 2326493 h 3370881"/>
                          <a:gd name="connsiteX393" fmla="*/ 735106 w 2661966"/>
                          <a:gd name="connsiteY393" fmla="*/ 2339940 h 3370881"/>
                          <a:gd name="connsiteX394" fmla="*/ 712694 w 2661966"/>
                          <a:gd name="connsiteY394" fmla="*/ 2362352 h 3370881"/>
                          <a:gd name="connsiteX395" fmla="*/ 694765 w 2661966"/>
                          <a:gd name="connsiteY395" fmla="*/ 2375799 h 3370881"/>
                          <a:gd name="connsiteX396" fmla="*/ 681318 w 2661966"/>
                          <a:gd name="connsiteY396" fmla="*/ 2393729 h 3370881"/>
                          <a:gd name="connsiteX397" fmla="*/ 667870 w 2661966"/>
                          <a:gd name="connsiteY397" fmla="*/ 2402693 h 3370881"/>
                          <a:gd name="connsiteX398" fmla="*/ 623047 w 2661966"/>
                          <a:gd name="connsiteY398" fmla="*/ 2443034 h 3370881"/>
                          <a:gd name="connsiteX399" fmla="*/ 600635 w 2661966"/>
                          <a:gd name="connsiteY399" fmla="*/ 2474411 h 3370881"/>
                          <a:gd name="connsiteX400" fmla="*/ 587188 w 2661966"/>
                          <a:gd name="connsiteY400" fmla="*/ 2514752 h 3370881"/>
                          <a:gd name="connsiteX401" fmla="*/ 582706 w 2661966"/>
                          <a:gd name="connsiteY401" fmla="*/ 2546129 h 3370881"/>
                          <a:gd name="connsiteX402" fmla="*/ 596153 w 2661966"/>
                          <a:gd name="connsiteY402" fmla="*/ 2635776 h 3370881"/>
                          <a:gd name="connsiteX403" fmla="*/ 600635 w 2661966"/>
                          <a:gd name="connsiteY403" fmla="*/ 2653705 h 3370881"/>
                          <a:gd name="connsiteX404" fmla="*/ 609600 w 2661966"/>
                          <a:gd name="connsiteY404" fmla="*/ 2671634 h 3370881"/>
                          <a:gd name="connsiteX405" fmla="*/ 614082 w 2661966"/>
                          <a:gd name="connsiteY405" fmla="*/ 2689564 h 3370881"/>
                          <a:gd name="connsiteX406" fmla="*/ 623047 w 2661966"/>
                          <a:gd name="connsiteY406" fmla="*/ 2711976 h 3370881"/>
                          <a:gd name="connsiteX407" fmla="*/ 627529 w 2661966"/>
                          <a:gd name="connsiteY407" fmla="*/ 2734387 h 3370881"/>
                          <a:gd name="connsiteX408" fmla="*/ 640976 w 2661966"/>
                          <a:gd name="connsiteY408" fmla="*/ 2765764 h 3370881"/>
                          <a:gd name="connsiteX409" fmla="*/ 645459 w 2661966"/>
                          <a:gd name="connsiteY409" fmla="*/ 2779211 h 3370881"/>
                          <a:gd name="connsiteX410" fmla="*/ 658906 w 2661966"/>
                          <a:gd name="connsiteY410" fmla="*/ 2801623 h 3370881"/>
                          <a:gd name="connsiteX411" fmla="*/ 676835 w 2661966"/>
                          <a:gd name="connsiteY411" fmla="*/ 2864376 h 3370881"/>
                          <a:gd name="connsiteX412" fmla="*/ 690282 w 2661966"/>
                          <a:gd name="connsiteY412" fmla="*/ 2895752 h 3370881"/>
                          <a:gd name="connsiteX413" fmla="*/ 699247 w 2661966"/>
                          <a:gd name="connsiteY413" fmla="*/ 2940576 h 3370881"/>
                          <a:gd name="connsiteX414" fmla="*/ 703729 w 2661966"/>
                          <a:gd name="connsiteY414" fmla="*/ 2967470 h 3370881"/>
                          <a:gd name="connsiteX415" fmla="*/ 717176 w 2661966"/>
                          <a:gd name="connsiteY415" fmla="*/ 2994364 h 3370881"/>
                          <a:gd name="connsiteX416" fmla="*/ 735106 w 2661966"/>
                          <a:gd name="connsiteY416" fmla="*/ 3052634 h 3370881"/>
                          <a:gd name="connsiteX417" fmla="*/ 739588 w 2661966"/>
                          <a:gd name="connsiteY417" fmla="*/ 3079529 h 3370881"/>
                          <a:gd name="connsiteX418" fmla="*/ 762000 w 2661966"/>
                          <a:gd name="connsiteY418" fmla="*/ 3142281 h 3370881"/>
                          <a:gd name="connsiteX419" fmla="*/ 766482 w 2661966"/>
                          <a:gd name="connsiteY419" fmla="*/ 3231929 h 3370881"/>
                          <a:gd name="connsiteX420" fmla="*/ 770965 w 2661966"/>
                          <a:gd name="connsiteY420" fmla="*/ 3254340 h 3370881"/>
                          <a:gd name="connsiteX421" fmla="*/ 775447 w 2661966"/>
                          <a:gd name="connsiteY421" fmla="*/ 3285717 h 3370881"/>
                          <a:gd name="connsiteX422" fmla="*/ 748553 w 2661966"/>
                          <a:gd name="connsiteY422" fmla="*/ 3335023 h 3370881"/>
                          <a:gd name="connsiteX423" fmla="*/ 721659 w 2661966"/>
                          <a:gd name="connsiteY423" fmla="*/ 3343987 h 3370881"/>
                          <a:gd name="connsiteX424" fmla="*/ 708212 w 2661966"/>
                          <a:gd name="connsiteY424" fmla="*/ 3348470 h 3370881"/>
                          <a:gd name="connsiteX425" fmla="*/ 623047 w 2661966"/>
                          <a:gd name="connsiteY425" fmla="*/ 3330540 h 3370881"/>
                          <a:gd name="connsiteX426" fmla="*/ 609600 w 2661966"/>
                          <a:gd name="connsiteY426" fmla="*/ 3308129 h 3370881"/>
                          <a:gd name="connsiteX427" fmla="*/ 591670 w 2661966"/>
                          <a:gd name="connsiteY427" fmla="*/ 3267787 h 3370881"/>
                          <a:gd name="connsiteX428" fmla="*/ 560294 w 2661966"/>
                          <a:gd name="connsiteY428" fmla="*/ 3209517 h 3370881"/>
                          <a:gd name="connsiteX429" fmla="*/ 551329 w 2661966"/>
                          <a:gd name="connsiteY429" fmla="*/ 3196070 h 3370881"/>
                          <a:gd name="connsiteX430" fmla="*/ 528918 w 2661966"/>
                          <a:gd name="connsiteY430" fmla="*/ 3173658 h 3370881"/>
                          <a:gd name="connsiteX431" fmla="*/ 519953 w 2661966"/>
                          <a:gd name="connsiteY431" fmla="*/ 3128834 h 3370881"/>
                          <a:gd name="connsiteX432" fmla="*/ 524435 w 2661966"/>
                          <a:gd name="connsiteY432" fmla="*/ 3101940 h 3370881"/>
                          <a:gd name="connsiteX433" fmla="*/ 528918 w 2661966"/>
                          <a:gd name="connsiteY433" fmla="*/ 3088493 h 3370881"/>
                          <a:gd name="connsiteX434" fmla="*/ 542365 w 2661966"/>
                          <a:gd name="connsiteY434" fmla="*/ 3052634 h 3370881"/>
                          <a:gd name="connsiteX435" fmla="*/ 484094 w 2661966"/>
                          <a:gd name="connsiteY435" fmla="*/ 2886787 h 3370881"/>
                          <a:gd name="connsiteX436" fmla="*/ 443753 w 2661966"/>
                          <a:gd name="connsiteY436" fmla="*/ 2779211 h 3370881"/>
                          <a:gd name="connsiteX437" fmla="*/ 439270 w 2661966"/>
                          <a:gd name="connsiteY437" fmla="*/ 2752317 h 3370881"/>
                          <a:gd name="connsiteX438" fmla="*/ 430306 w 2661966"/>
                          <a:gd name="connsiteY438" fmla="*/ 2716458 h 3370881"/>
                          <a:gd name="connsiteX439" fmla="*/ 425823 w 2661966"/>
                          <a:gd name="connsiteY439" fmla="*/ 2680599 h 3370881"/>
                          <a:gd name="connsiteX440" fmla="*/ 398929 w 2661966"/>
                          <a:gd name="connsiteY440" fmla="*/ 2599917 h 3370881"/>
                          <a:gd name="connsiteX441" fmla="*/ 385482 w 2661966"/>
                          <a:gd name="connsiteY441" fmla="*/ 2568540 h 3370881"/>
                          <a:gd name="connsiteX442" fmla="*/ 381000 w 2661966"/>
                          <a:gd name="connsiteY442" fmla="*/ 2550611 h 3370881"/>
                          <a:gd name="connsiteX443" fmla="*/ 372035 w 2661966"/>
                          <a:gd name="connsiteY443" fmla="*/ 2483376 h 3370881"/>
                          <a:gd name="connsiteX444" fmla="*/ 367553 w 2661966"/>
                          <a:gd name="connsiteY444" fmla="*/ 2469929 h 3370881"/>
                          <a:gd name="connsiteX445" fmla="*/ 407894 w 2661966"/>
                          <a:gd name="connsiteY445" fmla="*/ 2451999 h 3370881"/>
                          <a:gd name="connsiteX446" fmla="*/ 515470 w 2661966"/>
                          <a:gd name="connsiteY446" fmla="*/ 2407176 h 3370881"/>
                          <a:gd name="connsiteX447" fmla="*/ 578223 w 2661966"/>
                          <a:gd name="connsiteY447" fmla="*/ 2353387 h 3370881"/>
                          <a:gd name="connsiteX448" fmla="*/ 587188 w 2661966"/>
                          <a:gd name="connsiteY448" fmla="*/ 2330976 h 3370881"/>
                          <a:gd name="connsiteX449" fmla="*/ 614082 w 2661966"/>
                          <a:gd name="connsiteY449" fmla="*/ 2254776 h 3370881"/>
                          <a:gd name="connsiteX450" fmla="*/ 649941 w 2661966"/>
                          <a:gd name="connsiteY450" fmla="*/ 2200987 h 3370881"/>
                          <a:gd name="connsiteX451" fmla="*/ 690282 w 2661966"/>
                          <a:gd name="connsiteY451" fmla="*/ 2174093 h 3370881"/>
                          <a:gd name="connsiteX452" fmla="*/ 703729 w 2661966"/>
                          <a:gd name="connsiteY452" fmla="*/ 2165129 h 3370881"/>
                          <a:gd name="connsiteX453" fmla="*/ 739588 w 2661966"/>
                          <a:gd name="connsiteY453" fmla="*/ 2147199 h 3370881"/>
                          <a:gd name="connsiteX454" fmla="*/ 708212 w 2661966"/>
                          <a:gd name="connsiteY454" fmla="*/ 2187540 h 3370881"/>
                          <a:gd name="connsiteX455" fmla="*/ 654423 w 2661966"/>
                          <a:gd name="connsiteY455" fmla="*/ 2241329 h 3370881"/>
                          <a:gd name="connsiteX456" fmla="*/ 636494 w 2661966"/>
                          <a:gd name="connsiteY456" fmla="*/ 2259258 h 3370881"/>
                          <a:gd name="connsiteX457" fmla="*/ 614082 w 2661966"/>
                          <a:gd name="connsiteY457" fmla="*/ 2286152 h 3370881"/>
                          <a:gd name="connsiteX458" fmla="*/ 592179 w 2661966"/>
                          <a:gd name="connsiteY458" fmla="*/ 2282347 h 3370881"/>
                          <a:gd name="connsiteX459" fmla="*/ 555980 w 2661966"/>
                          <a:gd name="connsiteY459" fmla="*/ 2313892 h 3370881"/>
                          <a:gd name="connsiteX460" fmla="*/ 524435 w 2661966"/>
                          <a:gd name="connsiteY460" fmla="*/ 2348905 h 3370881"/>
                          <a:gd name="connsiteX461" fmla="*/ 502023 w 2661966"/>
                          <a:gd name="connsiteY461" fmla="*/ 2362352 h 3370881"/>
                          <a:gd name="connsiteX462" fmla="*/ 461682 w 2661966"/>
                          <a:gd name="connsiteY462" fmla="*/ 2389246 h 3370881"/>
                          <a:gd name="connsiteX463" fmla="*/ 448235 w 2661966"/>
                          <a:gd name="connsiteY463" fmla="*/ 2398211 h 3370881"/>
                          <a:gd name="connsiteX464" fmla="*/ 430306 w 2661966"/>
                          <a:gd name="connsiteY464" fmla="*/ 2407176 h 3370881"/>
                          <a:gd name="connsiteX465" fmla="*/ 412376 w 2661966"/>
                          <a:gd name="connsiteY465" fmla="*/ 2420623 h 3370881"/>
                          <a:gd name="connsiteX466" fmla="*/ 389965 w 2661966"/>
                          <a:gd name="connsiteY466" fmla="*/ 2429587 h 3370881"/>
                          <a:gd name="connsiteX467" fmla="*/ 372035 w 2661966"/>
                          <a:gd name="connsiteY467" fmla="*/ 2443034 h 3370881"/>
                          <a:gd name="connsiteX468" fmla="*/ 318247 w 2661966"/>
                          <a:gd name="connsiteY468" fmla="*/ 2474411 h 3370881"/>
                          <a:gd name="connsiteX469" fmla="*/ 304800 w 2661966"/>
                          <a:gd name="connsiteY469" fmla="*/ 2492340 h 3370881"/>
                          <a:gd name="connsiteX470" fmla="*/ 282388 w 2661966"/>
                          <a:gd name="connsiteY470" fmla="*/ 2519234 h 3370881"/>
                          <a:gd name="connsiteX471" fmla="*/ 295835 w 2661966"/>
                          <a:gd name="connsiteY471" fmla="*/ 2815070 h 3370881"/>
                          <a:gd name="connsiteX472" fmla="*/ 300318 w 2661966"/>
                          <a:gd name="connsiteY472" fmla="*/ 2837481 h 3370881"/>
                          <a:gd name="connsiteX473" fmla="*/ 304800 w 2661966"/>
                          <a:gd name="connsiteY473" fmla="*/ 2868858 h 3370881"/>
                          <a:gd name="connsiteX474" fmla="*/ 309282 w 2661966"/>
                          <a:gd name="connsiteY474" fmla="*/ 2927129 h 3370881"/>
                          <a:gd name="connsiteX475" fmla="*/ 322729 w 2661966"/>
                          <a:gd name="connsiteY475" fmla="*/ 2985399 h 3370881"/>
                          <a:gd name="connsiteX476" fmla="*/ 327212 w 2661966"/>
                          <a:gd name="connsiteY476" fmla="*/ 3012293 h 3370881"/>
                          <a:gd name="connsiteX477" fmla="*/ 331694 w 2661966"/>
                          <a:gd name="connsiteY477" fmla="*/ 3043670 h 3370881"/>
                          <a:gd name="connsiteX478" fmla="*/ 345141 w 2661966"/>
                          <a:gd name="connsiteY478" fmla="*/ 3070564 h 3370881"/>
                          <a:gd name="connsiteX479" fmla="*/ 367553 w 2661966"/>
                          <a:gd name="connsiteY479" fmla="*/ 3124352 h 3370881"/>
                          <a:gd name="connsiteX480" fmla="*/ 381000 w 2661966"/>
                          <a:gd name="connsiteY480" fmla="*/ 3182623 h 3370881"/>
                          <a:gd name="connsiteX481" fmla="*/ 389965 w 2661966"/>
                          <a:gd name="connsiteY481" fmla="*/ 3196070 h 3370881"/>
                          <a:gd name="connsiteX482" fmla="*/ 394447 w 2661966"/>
                          <a:gd name="connsiteY482" fmla="*/ 3213999 h 3370881"/>
                          <a:gd name="connsiteX483" fmla="*/ 412376 w 2661966"/>
                          <a:gd name="connsiteY483" fmla="*/ 3245376 h 3370881"/>
                          <a:gd name="connsiteX484" fmla="*/ 416859 w 2661966"/>
                          <a:gd name="connsiteY484" fmla="*/ 3258823 h 3370881"/>
                          <a:gd name="connsiteX485" fmla="*/ 425823 w 2661966"/>
                          <a:gd name="connsiteY485" fmla="*/ 3272270 h 3370881"/>
                          <a:gd name="connsiteX486" fmla="*/ 439270 w 2661966"/>
                          <a:gd name="connsiteY486" fmla="*/ 3303646 h 3370881"/>
                          <a:gd name="connsiteX487" fmla="*/ 439270 w 2661966"/>
                          <a:gd name="connsiteY487" fmla="*/ 3352952 h 3370881"/>
                          <a:gd name="connsiteX488" fmla="*/ 430306 w 2661966"/>
                          <a:gd name="connsiteY488" fmla="*/ 3366399 h 3370881"/>
                          <a:gd name="connsiteX489" fmla="*/ 412376 w 2661966"/>
                          <a:gd name="connsiteY489" fmla="*/ 3370881 h 3370881"/>
                          <a:gd name="connsiteX490" fmla="*/ 295835 w 2661966"/>
                          <a:gd name="connsiteY490" fmla="*/ 3357434 h 3370881"/>
                          <a:gd name="connsiteX491" fmla="*/ 264459 w 2661966"/>
                          <a:gd name="connsiteY491" fmla="*/ 3276752 h 3370881"/>
                          <a:gd name="connsiteX492" fmla="*/ 259976 w 2661966"/>
                          <a:gd name="connsiteY492" fmla="*/ 3240893 h 3370881"/>
                          <a:gd name="connsiteX493" fmla="*/ 246529 w 2661966"/>
                          <a:gd name="connsiteY493" fmla="*/ 3178140 h 3370881"/>
                          <a:gd name="connsiteX494" fmla="*/ 237565 w 2661966"/>
                          <a:gd name="connsiteY494" fmla="*/ 3084011 h 3370881"/>
                          <a:gd name="connsiteX495" fmla="*/ 228600 w 2661966"/>
                          <a:gd name="connsiteY495" fmla="*/ 3057117 h 3370881"/>
                          <a:gd name="connsiteX496" fmla="*/ 219635 w 2661966"/>
                          <a:gd name="connsiteY496" fmla="*/ 3021258 h 3370881"/>
                          <a:gd name="connsiteX497" fmla="*/ 206188 w 2661966"/>
                          <a:gd name="connsiteY497" fmla="*/ 2980917 h 3370881"/>
                          <a:gd name="connsiteX498" fmla="*/ 201706 w 2661966"/>
                          <a:gd name="connsiteY498" fmla="*/ 2949540 h 3370881"/>
                          <a:gd name="connsiteX499" fmla="*/ 197223 w 2661966"/>
                          <a:gd name="connsiteY499" fmla="*/ 2927129 h 3370881"/>
                          <a:gd name="connsiteX500" fmla="*/ 192741 w 2661966"/>
                          <a:gd name="connsiteY500" fmla="*/ 2891270 h 3370881"/>
                          <a:gd name="connsiteX501" fmla="*/ 188259 w 2661966"/>
                          <a:gd name="connsiteY501" fmla="*/ 2850929 h 3370881"/>
                          <a:gd name="connsiteX502" fmla="*/ 179294 w 2661966"/>
                          <a:gd name="connsiteY502" fmla="*/ 2824034 h 3370881"/>
                          <a:gd name="connsiteX503" fmla="*/ 165847 w 2661966"/>
                          <a:gd name="connsiteY503" fmla="*/ 2774729 h 3370881"/>
                          <a:gd name="connsiteX504" fmla="*/ 161365 w 2661966"/>
                          <a:gd name="connsiteY504" fmla="*/ 2747834 h 3370881"/>
                          <a:gd name="connsiteX505" fmla="*/ 156882 w 2661966"/>
                          <a:gd name="connsiteY505" fmla="*/ 2559576 h 3370881"/>
                          <a:gd name="connsiteX506" fmla="*/ 152400 w 2661966"/>
                          <a:gd name="connsiteY506" fmla="*/ 2519234 h 3370881"/>
                          <a:gd name="connsiteX507" fmla="*/ 118035 w 2661966"/>
                          <a:gd name="connsiteY507" fmla="*/ 2400004 h 3370881"/>
                          <a:gd name="connsiteX508" fmla="*/ 117048 w 2661966"/>
                          <a:gd name="connsiteY508" fmla="*/ 2344423 h 3370881"/>
                          <a:gd name="connsiteX509" fmla="*/ 100106 w 2661966"/>
                          <a:gd name="connsiteY509" fmla="*/ 2330976 h 3370881"/>
                          <a:gd name="connsiteX510" fmla="*/ 138953 w 2661966"/>
                          <a:gd name="connsiteY510" fmla="*/ 2313046 h 3370881"/>
                          <a:gd name="connsiteX511" fmla="*/ 152400 w 2661966"/>
                          <a:gd name="connsiteY511" fmla="*/ 2304081 h 3370881"/>
                          <a:gd name="connsiteX512" fmla="*/ 170329 w 2661966"/>
                          <a:gd name="connsiteY512" fmla="*/ 2259258 h 3370881"/>
                          <a:gd name="connsiteX513" fmla="*/ 188259 w 2661966"/>
                          <a:gd name="connsiteY513" fmla="*/ 2223399 h 3370881"/>
                          <a:gd name="connsiteX514" fmla="*/ 206188 w 2661966"/>
                          <a:gd name="connsiteY514" fmla="*/ 2187540 h 3370881"/>
                          <a:gd name="connsiteX515" fmla="*/ 210670 w 2661966"/>
                          <a:gd name="connsiteY515" fmla="*/ 2174093 h 3370881"/>
                          <a:gd name="connsiteX516" fmla="*/ 219635 w 2661966"/>
                          <a:gd name="connsiteY516" fmla="*/ 2115823 h 3370881"/>
                          <a:gd name="connsiteX517" fmla="*/ 210670 w 2661966"/>
                          <a:gd name="connsiteY517" fmla="*/ 1958940 h 3370881"/>
                          <a:gd name="connsiteX518" fmla="*/ 192741 w 2661966"/>
                          <a:gd name="connsiteY518" fmla="*/ 1923081 h 3370881"/>
                          <a:gd name="connsiteX519" fmla="*/ 179294 w 2661966"/>
                          <a:gd name="connsiteY519" fmla="*/ 1891705 h 3370881"/>
                          <a:gd name="connsiteX520" fmla="*/ 165847 w 2661966"/>
                          <a:gd name="connsiteY520" fmla="*/ 1864811 h 3370881"/>
                          <a:gd name="connsiteX521" fmla="*/ 152400 w 2661966"/>
                          <a:gd name="connsiteY521" fmla="*/ 1833434 h 3370881"/>
                          <a:gd name="connsiteX522" fmla="*/ 143435 w 2661966"/>
                          <a:gd name="connsiteY522" fmla="*/ 1819987 h 3370881"/>
                          <a:gd name="connsiteX523" fmla="*/ 107576 w 2661966"/>
                          <a:gd name="connsiteY523" fmla="*/ 1784129 h 3370881"/>
                          <a:gd name="connsiteX524" fmla="*/ 94129 w 2661966"/>
                          <a:gd name="connsiteY524" fmla="*/ 1779646 h 3370881"/>
                          <a:gd name="connsiteX525" fmla="*/ 71718 w 2661966"/>
                          <a:gd name="connsiteY525" fmla="*/ 1770681 h 3370881"/>
                          <a:gd name="connsiteX526" fmla="*/ 58270 w 2661966"/>
                          <a:gd name="connsiteY526" fmla="*/ 1761717 h 3370881"/>
                          <a:gd name="connsiteX527" fmla="*/ 26894 w 2661966"/>
                          <a:gd name="connsiteY527" fmla="*/ 1730340 h 3370881"/>
                          <a:gd name="connsiteX528" fmla="*/ 0 w 2661966"/>
                          <a:gd name="connsiteY528" fmla="*/ 1707929 h 3370881"/>
                          <a:gd name="connsiteX0" fmla="*/ 0 w 2661966"/>
                          <a:gd name="connsiteY0" fmla="*/ 1707929 h 3370881"/>
                          <a:gd name="connsiteX1" fmla="*/ 22412 w 2661966"/>
                          <a:gd name="connsiteY1" fmla="*/ 1698964 h 3370881"/>
                          <a:gd name="connsiteX2" fmla="*/ 31376 w 2661966"/>
                          <a:gd name="connsiteY2" fmla="*/ 1681034 h 3370881"/>
                          <a:gd name="connsiteX3" fmla="*/ 44823 w 2661966"/>
                          <a:gd name="connsiteY3" fmla="*/ 1672070 h 3370881"/>
                          <a:gd name="connsiteX4" fmla="*/ 58270 w 2661966"/>
                          <a:gd name="connsiteY4" fmla="*/ 1654140 h 3370881"/>
                          <a:gd name="connsiteX5" fmla="*/ 76200 w 2661966"/>
                          <a:gd name="connsiteY5" fmla="*/ 1645176 h 3370881"/>
                          <a:gd name="connsiteX6" fmla="*/ 98612 w 2661966"/>
                          <a:gd name="connsiteY6" fmla="*/ 1636211 h 3370881"/>
                          <a:gd name="connsiteX7" fmla="*/ 125506 w 2661966"/>
                          <a:gd name="connsiteY7" fmla="*/ 1627246 h 3370881"/>
                          <a:gd name="connsiteX8" fmla="*/ 152400 w 2661966"/>
                          <a:gd name="connsiteY8" fmla="*/ 1609317 h 3370881"/>
                          <a:gd name="connsiteX9" fmla="*/ 170329 w 2661966"/>
                          <a:gd name="connsiteY9" fmla="*/ 1600352 h 3370881"/>
                          <a:gd name="connsiteX10" fmla="*/ 188259 w 2661966"/>
                          <a:gd name="connsiteY10" fmla="*/ 1582423 h 3370881"/>
                          <a:gd name="connsiteX11" fmla="*/ 228600 w 2661966"/>
                          <a:gd name="connsiteY11" fmla="*/ 1564493 h 3370881"/>
                          <a:gd name="connsiteX12" fmla="*/ 255494 w 2661966"/>
                          <a:gd name="connsiteY12" fmla="*/ 1546564 h 3370881"/>
                          <a:gd name="connsiteX13" fmla="*/ 300318 w 2661966"/>
                          <a:gd name="connsiteY13" fmla="*/ 1524152 h 3370881"/>
                          <a:gd name="connsiteX14" fmla="*/ 313765 w 2661966"/>
                          <a:gd name="connsiteY14" fmla="*/ 1515187 h 3370881"/>
                          <a:gd name="connsiteX15" fmla="*/ 340659 w 2661966"/>
                          <a:gd name="connsiteY15" fmla="*/ 1510705 h 3370881"/>
                          <a:gd name="connsiteX16" fmla="*/ 363070 w 2661966"/>
                          <a:gd name="connsiteY16" fmla="*/ 1506223 h 3370881"/>
                          <a:gd name="connsiteX17" fmla="*/ 389965 w 2661966"/>
                          <a:gd name="connsiteY17" fmla="*/ 1501740 h 3370881"/>
                          <a:gd name="connsiteX18" fmla="*/ 425823 w 2661966"/>
                          <a:gd name="connsiteY18" fmla="*/ 1497258 h 3370881"/>
                          <a:gd name="connsiteX19" fmla="*/ 470647 w 2661966"/>
                          <a:gd name="connsiteY19" fmla="*/ 1488293 h 3370881"/>
                          <a:gd name="connsiteX20" fmla="*/ 515470 w 2661966"/>
                          <a:gd name="connsiteY20" fmla="*/ 1479329 h 3370881"/>
                          <a:gd name="connsiteX21" fmla="*/ 528918 w 2661966"/>
                          <a:gd name="connsiteY21" fmla="*/ 1470364 h 3370881"/>
                          <a:gd name="connsiteX22" fmla="*/ 600635 w 2661966"/>
                          <a:gd name="connsiteY22" fmla="*/ 1456917 h 3370881"/>
                          <a:gd name="connsiteX23" fmla="*/ 690282 w 2661966"/>
                          <a:gd name="connsiteY23" fmla="*/ 1447952 h 3370881"/>
                          <a:gd name="connsiteX24" fmla="*/ 793376 w 2661966"/>
                          <a:gd name="connsiteY24" fmla="*/ 1452434 h 3370881"/>
                          <a:gd name="connsiteX25" fmla="*/ 874059 w 2661966"/>
                          <a:gd name="connsiteY25" fmla="*/ 1465881 h 3370881"/>
                          <a:gd name="connsiteX26" fmla="*/ 914400 w 2661966"/>
                          <a:gd name="connsiteY26" fmla="*/ 1470364 h 3370881"/>
                          <a:gd name="connsiteX27" fmla="*/ 1030941 w 2661966"/>
                          <a:gd name="connsiteY27" fmla="*/ 1483811 h 3370881"/>
                          <a:gd name="connsiteX28" fmla="*/ 1151965 w 2661966"/>
                          <a:gd name="connsiteY28" fmla="*/ 1492776 h 3370881"/>
                          <a:gd name="connsiteX29" fmla="*/ 1281953 w 2661966"/>
                          <a:gd name="connsiteY29" fmla="*/ 1501740 h 3370881"/>
                          <a:gd name="connsiteX30" fmla="*/ 1465729 w 2661966"/>
                          <a:gd name="connsiteY30" fmla="*/ 1497258 h 3370881"/>
                          <a:gd name="connsiteX31" fmla="*/ 1510553 w 2661966"/>
                          <a:gd name="connsiteY31" fmla="*/ 1492776 h 3370881"/>
                          <a:gd name="connsiteX32" fmla="*/ 1582270 w 2661966"/>
                          <a:gd name="connsiteY32" fmla="*/ 1461399 h 3370881"/>
                          <a:gd name="connsiteX33" fmla="*/ 1604682 w 2661966"/>
                          <a:gd name="connsiteY33" fmla="*/ 1456917 h 3370881"/>
                          <a:gd name="connsiteX34" fmla="*/ 1622612 w 2661966"/>
                          <a:gd name="connsiteY34" fmla="*/ 1447952 h 3370881"/>
                          <a:gd name="connsiteX35" fmla="*/ 1645023 w 2661966"/>
                          <a:gd name="connsiteY35" fmla="*/ 1438987 h 3370881"/>
                          <a:gd name="connsiteX36" fmla="*/ 1662953 w 2661966"/>
                          <a:gd name="connsiteY36" fmla="*/ 1425540 h 3370881"/>
                          <a:gd name="connsiteX37" fmla="*/ 1698812 w 2661966"/>
                          <a:gd name="connsiteY37" fmla="*/ 1407611 h 3370881"/>
                          <a:gd name="connsiteX38" fmla="*/ 1739153 w 2661966"/>
                          <a:gd name="connsiteY38" fmla="*/ 1380717 h 3370881"/>
                          <a:gd name="connsiteX39" fmla="*/ 1752600 w 2661966"/>
                          <a:gd name="connsiteY39" fmla="*/ 1367270 h 3370881"/>
                          <a:gd name="connsiteX40" fmla="*/ 1775012 w 2661966"/>
                          <a:gd name="connsiteY40" fmla="*/ 1353823 h 3370881"/>
                          <a:gd name="connsiteX41" fmla="*/ 1797423 w 2661966"/>
                          <a:gd name="connsiteY41" fmla="*/ 1335893 h 3370881"/>
                          <a:gd name="connsiteX42" fmla="*/ 1810870 w 2661966"/>
                          <a:gd name="connsiteY42" fmla="*/ 1304517 h 3370881"/>
                          <a:gd name="connsiteX43" fmla="*/ 1815353 w 2661966"/>
                          <a:gd name="connsiteY43" fmla="*/ 1291070 h 3370881"/>
                          <a:gd name="connsiteX44" fmla="*/ 1801906 w 2661966"/>
                          <a:gd name="connsiteY44" fmla="*/ 1138670 h 3370881"/>
                          <a:gd name="connsiteX45" fmla="*/ 1792941 w 2661966"/>
                          <a:gd name="connsiteY45" fmla="*/ 1125223 h 3370881"/>
                          <a:gd name="connsiteX46" fmla="*/ 1757082 w 2661966"/>
                          <a:gd name="connsiteY46" fmla="*/ 1093846 h 3370881"/>
                          <a:gd name="connsiteX47" fmla="*/ 1730188 w 2661966"/>
                          <a:gd name="connsiteY47" fmla="*/ 1066952 h 3370881"/>
                          <a:gd name="connsiteX48" fmla="*/ 1703294 w 2661966"/>
                          <a:gd name="connsiteY48" fmla="*/ 1049023 h 3370881"/>
                          <a:gd name="connsiteX49" fmla="*/ 1622612 w 2661966"/>
                          <a:gd name="connsiteY49" fmla="*/ 1053505 h 3370881"/>
                          <a:gd name="connsiteX50" fmla="*/ 1595718 w 2661966"/>
                          <a:gd name="connsiteY50" fmla="*/ 1062470 h 3370881"/>
                          <a:gd name="connsiteX51" fmla="*/ 1573306 w 2661966"/>
                          <a:gd name="connsiteY51" fmla="*/ 1066952 h 3370881"/>
                          <a:gd name="connsiteX52" fmla="*/ 1453385 w 2661966"/>
                          <a:gd name="connsiteY52" fmla="*/ 1082761 h 3370881"/>
                          <a:gd name="connsiteX53" fmla="*/ 1326776 w 2661966"/>
                          <a:gd name="connsiteY53" fmla="*/ 1062470 h 3370881"/>
                          <a:gd name="connsiteX54" fmla="*/ 1308847 w 2661966"/>
                          <a:gd name="connsiteY54" fmla="*/ 1057987 h 3370881"/>
                          <a:gd name="connsiteX55" fmla="*/ 1277470 w 2661966"/>
                          <a:gd name="connsiteY55" fmla="*/ 1053505 h 3370881"/>
                          <a:gd name="connsiteX56" fmla="*/ 1259541 w 2661966"/>
                          <a:gd name="connsiteY56" fmla="*/ 1049023 h 3370881"/>
                          <a:gd name="connsiteX57" fmla="*/ 1232647 w 2661966"/>
                          <a:gd name="connsiteY57" fmla="*/ 1044540 h 3370881"/>
                          <a:gd name="connsiteX58" fmla="*/ 1053353 w 2661966"/>
                          <a:gd name="connsiteY58" fmla="*/ 1049023 h 3370881"/>
                          <a:gd name="connsiteX59" fmla="*/ 1035423 w 2661966"/>
                          <a:gd name="connsiteY59" fmla="*/ 1053505 h 3370881"/>
                          <a:gd name="connsiteX60" fmla="*/ 1008529 w 2661966"/>
                          <a:gd name="connsiteY60" fmla="*/ 1057987 h 3370881"/>
                          <a:gd name="connsiteX61" fmla="*/ 995082 w 2661966"/>
                          <a:gd name="connsiteY61" fmla="*/ 1062470 h 3370881"/>
                          <a:gd name="connsiteX62" fmla="*/ 945776 w 2661966"/>
                          <a:gd name="connsiteY62" fmla="*/ 1031093 h 3370881"/>
                          <a:gd name="connsiteX63" fmla="*/ 941294 w 2661966"/>
                          <a:gd name="connsiteY63" fmla="*/ 1017646 h 3370881"/>
                          <a:gd name="connsiteX64" fmla="*/ 932329 w 2661966"/>
                          <a:gd name="connsiteY64" fmla="*/ 919034 h 3370881"/>
                          <a:gd name="connsiteX65" fmla="*/ 914400 w 2661966"/>
                          <a:gd name="connsiteY65" fmla="*/ 901105 h 3370881"/>
                          <a:gd name="connsiteX66" fmla="*/ 918882 w 2661966"/>
                          <a:gd name="connsiteY66" fmla="*/ 869729 h 3370881"/>
                          <a:gd name="connsiteX67" fmla="*/ 941294 w 2661966"/>
                          <a:gd name="connsiteY67" fmla="*/ 865246 h 3370881"/>
                          <a:gd name="connsiteX68" fmla="*/ 959223 w 2661966"/>
                          <a:gd name="connsiteY68" fmla="*/ 851799 h 3370881"/>
                          <a:gd name="connsiteX69" fmla="*/ 990600 w 2661966"/>
                          <a:gd name="connsiteY69" fmla="*/ 847317 h 3370881"/>
                          <a:gd name="connsiteX70" fmla="*/ 1129553 w 2661966"/>
                          <a:gd name="connsiteY70" fmla="*/ 838352 h 3370881"/>
                          <a:gd name="connsiteX71" fmla="*/ 1147482 w 2661966"/>
                          <a:gd name="connsiteY71" fmla="*/ 829387 h 3370881"/>
                          <a:gd name="connsiteX72" fmla="*/ 1178859 w 2661966"/>
                          <a:gd name="connsiteY72" fmla="*/ 806976 h 3370881"/>
                          <a:gd name="connsiteX73" fmla="*/ 1192306 w 2661966"/>
                          <a:gd name="connsiteY73" fmla="*/ 793529 h 3370881"/>
                          <a:gd name="connsiteX74" fmla="*/ 1214718 w 2661966"/>
                          <a:gd name="connsiteY74" fmla="*/ 784564 h 3370881"/>
                          <a:gd name="connsiteX75" fmla="*/ 1241612 w 2661966"/>
                          <a:gd name="connsiteY75" fmla="*/ 771117 h 3370881"/>
                          <a:gd name="connsiteX76" fmla="*/ 1277470 w 2661966"/>
                          <a:gd name="connsiteY76" fmla="*/ 753187 h 3370881"/>
                          <a:gd name="connsiteX77" fmla="*/ 1295400 w 2661966"/>
                          <a:gd name="connsiteY77" fmla="*/ 730776 h 3370881"/>
                          <a:gd name="connsiteX78" fmla="*/ 1317812 w 2661966"/>
                          <a:gd name="connsiteY78" fmla="*/ 708364 h 3370881"/>
                          <a:gd name="connsiteX79" fmla="*/ 1353670 w 2661966"/>
                          <a:gd name="connsiteY79" fmla="*/ 663540 h 3370881"/>
                          <a:gd name="connsiteX80" fmla="*/ 1371600 w 2661966"/>
                          <a:gd name="connsiteY80" fmla="*/ 636646 h 3370881"/>
                          <a:gd name="connsiteX81" fmla="*/ 1380565 w 2661966"/>
                          <a:gd name="connsiteY81" fmla="*/ 596305 h 3370881"/>
                          <a:gd name="connsiteX82" fmla="*/ 1385047 w 2661966"/>
                          <a:gd name="connsiteY82" fmla="*/ 582858 h 3370881"/>
                          <a:gd name="connsiteX83" fmla="*/ 1380565 w 2661966"/>
                          <a:gd name="connsiteY83" fmla="*/ 533552 h 3370881"/>
                          <a:gd name="connsiteX84" fmla="*/ 1367118 w 2661966"/>
                          <a:gd name="connsiteY84" fmla="*/ 524587 h 3370881"/>
                          <a:gd name="connsiteX85" fmla="*/ 1349188 w 2661966"/>
                          <a:gd name="connsiteY85" fmla="*/ 520105 h 3370881"/>
                          <a:gd name="connsiteX86" fmla="*/ 1326776 w 2661966"/>
                          <a:gd name="connsiteY86" fmla="*/ 511140 h 3370881"/>
                          <a:gd name="connsiteX87" fmla="*/ 1281953 w 2661966"/>
                          <a:gd name="connsiteY87" fmla="*/ 515623 h 3370881"/>
                          <a:gd name="connsiteX88" fmla="*/ 1250576 w 2661966"/>
                          <a:gd name="connsiteY88" fmla="*/ 529070 h 3370881"/>
                          <a:gd name="connsiteX89" fmla="*/ 1210235 w 2661966"/>
                          <a:gd name="connsiteY89" fmla="*/ 542517 h 3370881"/>
                          <a:gd name="connsiteX90" fmla="*/ 1183341 w 2661966"/>
                          <a:gd name="connsiteY90" fmla="*/ 555964 h 3370881"/>
                          <a:gd name="connsiteX91" fmla="*/ 1160929 w 2661966"/>
                          <a:gd name="connsiteY91" fmla="*/ 569411 h 3370881"/>
                          <a:gd name="connsiteX92" fmla="*/ 1134035 w 2661966"/>
                          <a:gd name="connsiteY92" fmla="*/ 578376 h 3370881"/>
                          <a:gd name="connsiteX93" fmla="*/ 1111623 w 2661966"/>
                          <a:gd name="connsiteY93" fmla="*/ 587340 h 3370881"/>
                          <a:gd name="connsiteX94" fmla="*/ 1084729 w 2661966"/>
                          <a:gd name="connsiteY94" fmla="*/ 596305 h 3370881"/>
                          <a:gd name="connsiteX95" fmla="*/ 986118 w 2661966"/>
                          <a:gd name="connsiteY95" fmla="*/ 591823 h 3370881"/>
                          <a:gd name="connsiteX96" fmla="*/ 927847 w 2661966"/>
                          <a:gd name="connsiteY96" fmla="*/ 578376 h 3370881"/>
                          <a:gd name="connsiteX97" fmla="*/ 896470 w 2661966"/>
                          <a:gd name="connsiteY97" fmla="*/ 555964 h 3370881"/>
                          <a:gd name="connsiteX98" fmla="*/ 883023 w 2661966"/>
                          <a:gd name="connsiteY98" fmla="*/ 546999 h 3370881"/>
                          <a:gd name="connsiteX99" fmla="*/ 865094 w 2661966"/>
                          <a:gd name="connsiteY99" fmla="*/ 497693 h 3370881"/>
                          <a:gd name="connsiteX100" fmla="*/ 869576 w 2661966"/>
                          <a:gd name="connsiteY100" fmla="*/ 403564 h 3370881"/>
                          <a:gd name="connsiteX101" fmla="*/ 874059 w 2661966"/>
                          <a:gd name="connsiteY101" fmla="*/ 385634 h 3370881"/>
                          <a:gd name="connsiteX102" fmla="*/ 883023 w 2661966"/>
                          <a:gd name="connsiteY102" fmla="*/ 372187 h 3370881"/>
                          <a:gd name="connsiteX103" fmla="*/ 909918 w 2661966"/>
                          <a:gd name="connsiteY103" fmla="*/ 363223 h 3370881"/>
                          <a:gd name="connsiteX104" fmla="*/ 914400 w 2661966"/>
                          <a:gd name="connsiteY104" fmla="*/ 385634 h 3370881"/>
                          <a:gd name="connsiteX105" fmla="*/ 909918 w 2661966"/>
                          <a:gd name="connsiteY105" fmla="*/ 408046 h 3370881"/>
                          <a:gd name="connsiteX106" fmla="*/ 900953 w 2661966"/>
                          <a:gd name="connsiteY106" fmla="*/ 466317 h 3370881"/>
                          <a:gd name="connsiteX107" fmla="*/ 905435 w 2661966"/>
                          <a:gd name="connsiteY107" fmla="*/ 515623 h 3370881"/>
                          <a:gd name="connsiteX108" fmla="*/ 932329 w 2661966"/>
                          <a:gd name="connsiteY108" fmla="*/ 551481 h 3370881"/>
                          <a:gd name="connsiteX109" fmla="*/ 954741 w 2661966"/>
                          <a:gd name="connsiteY109" fmla="*/ 560446 h 3370881"/>
                          <a:gd name="connsiteX110" fmla="*/ 972670 w 2661966"/>
                          <a:gd name="connsiteY110" fmla="*/ 569411 h 3370881"/>
                          <a:gd name="connsiteX111" fmla="*/ 1066800 w 2661966"/>
                          <a:gd name="connsiteY111" fmla="*/ 564929 h 3370881"/>
                          <a:gd name="connsiteX112" fmla="*/ 1111623 w 2661966"/>
                          <a:gd name="connsiteY112" fmla="*/ 551481 h 3370881"/>
                          <a:gd name="connsiteX113" fmla="*/ 1129553 w 2661966"/>
                          <a:gd name="connsiteY113" fmla="*/ 538034 h 3370881"/>
                          <a:gd name="connsiteX114" fmla="*/ 1156447 w 2661966"/>
                          <a:gd name="connsiteY114" fmla="*/ 511140 h 3370881"/>
                          <a:gd name="connsiteX115" fmla="*/ 1160929 w 2661966"/>
                          <a:gd name="connsiteY115" fmla="*/ 493211 h 3370881"/>
                          <a:gd name="connsiteX116" fmla="*/ 1178859 w 2661966"/>
                          <a:gd name="connsiteY116" fmla="*/ 331846 h 3370881"/>
                          <a:gd name="connsiteX117" fmla="*/ 1215315 w 2661966"/>
                          <a:gd name="connsiteY117" fmla="*/ 270289 h 3370881"/>
                          <a:gd name="connsiteX118" fmla="*/ 1214718 w 2661966"/>
                          <a:gd name="connsiteY118" fmla="*/ 367705 h 3370881"/>
                          <a:gd name="connsiteX119" fmla="*/ 1201270 w 2661966"/>
                          <a:gd name="connsiteY119" fmla="*/ 412529 h 3370881"/>
                          <a:gd name="connsiteX120" fmla="*/ 1210235 w 2661966"/>
                          <a:gd name="connsiteY120" fmla="*/ 461834 h 3370881"/>
                          <a:gd name="connsiteX121" fmla="*/ 1214718 w 2661966"/>
                          <a:gd name="connsiteY121" fmla="*/ 475281 h 3370881"/>
                          <a:gd name="connsiteX122" fmla="*/ 1228165 w 2661966"/>
                          <a:gd name="connsiteY122" fmla="*/ 484246 h 3370881"/>
                          <a:gd name="connsiteX123" fmla="*/ 1252481 w 2661966"/>
                          <a:gd name="connsiteY123" fmla="*/ 492651 h 3370881"/>
                          <a:gd name="connsiteX124" fmla="*/ 1317812 w 2661966"/>
                          <a:gd name="connsiteY124" fmla="*/ 488168 h 3370881"/>
                          <a:gd name="connsiteX125" fmla="*/ 1357480 w 2661966"/>
                          <a:gd name="connsiteY125" fmla="*/ 477299 h 3370881"/>
                          <a:gd name="connsiteX126" fmla="*/ 1506070 w 2661966"/>
                          <a:gd name="connsiteY126" fmla="*/ 457352 h 3370881"/>
                          <a:gd name="connsiteX127" fmla="*/ 1550894 w 2661966"/>
                          <a:gd name="connsiteY127" fmla="*/ 430458 h 3370881"/>
                          <a:gd name="connsiteX128" fmla="*/ 1564341 w 2661966"/>
                          <a:gd name="connsiteY128" fmla="*/ 417011 h 3370881"/>
                          <a:gd name="connsiteX129" fmla="*/ 1586753 w 2661966"/>
                          <a:gd name="connsiteY129" fmla="*/ 399081 h 3370881"/>
                          <a:gd name="connsiteX130" fmla="*/ 1595718 w 2661966"/>
                          <a:gd name="connsiteY130" fmla="*/ 381152 h 3370881"/>
                          <a:gd name="connsiteX131" fmla="*/ 1641714 w 2661966"/>
                          <a:gd name="connsiteY131" fmla="*/ 352560 h 3370881"/>
                          <a:gd name="connsiteX132" fmla="*/ 1620066 w 2661966"/>
                          <a:gd name="connsiteY132" fmla="*/ 291047 h 3370881"/>
                          <a:gd name="connsiteX133" fmla="*/ 1604852 w 2661966"/>
                          <a:gd name="connsiteY133" fmla="*/ 236279 h 3370881"/>
                          <a:gd name="connsiteX134" fmla="*/ 1537447 w 2661966"/>
                          <a:gd name="connsiteY134" fmla="*/ 188411 h 3370881"/>
                          <a:gd name="connsiteX135" fmla="*/ 1591422 w 2661966"/>
                          <a:gd name="connsiteY135" fmla="*/ 383206 h 3370881"/>
                          <a:gd name="connsiteX136" fmla="*/ 1655669 w 2661966"/>
                          <a:gd name="connsiteY136" fmla="*/ 407486 h 3370881"/>
                          <a:gd name="connsiteX137" fmla="*/ 1658470 w 2661966"/>
                          <a:gd name="connsiteY137" fmla="*/ 412529 h 3370881"/>
                          <a:gd name="connsiteX138" fmla="*/ 1685365 w 2661966"/>
                          <a:gd name="connsiteY138" fmla="*/ 390117 h 3370881"/>
                          <a:gd name="connsiteX139" fmla="*/ 1694329 w 2661966"/>
                          <a:gd name="connsiteY139" fmla="*/ 376670 h 3370881"/>
                          <a:gd name="connsiteX140" fmla="*/ 1734670 w 2661966"/>
                          <a:gd name="connsiteY140" fmla="*/ 354258 h 3370881"/>
                          <a:gd name="connsiteX141" fmla="*/ 1743635 w 2661966"/>
                          <a:gd name="connsiteY141" fmla="*/ 340811 h 3370881"/>
                          <a:gd name="connsiteX142" fmla="*/ 1757082 w 2661966"/>
                          <a:gd name="connsiteY142" fmla="*/ 336329 h 3370881"/>
                          <a:gd name="connsiteX143" fmla="*/ 1843909 w 2661966"/>
                          <a:gd name="connsiteY143" fmla="*/ 262341 h 3370881"/>
                          <a:gd name="connsiteX144" fmla="*/ 1874221 w 2661966"/>
                          <a:gd name="connsiteY144" fmla="*/ 202194 h 3370881"/>
                          <a:gd name="connsiteX145" fmla="*/ 1828094 w 2661966"/>
                          <a:gd name="connsiteY145" fmla="*/ 136767 h 3370881"/>
                          <a:gd name="connsiteX146" fmla="*/ 1772023 w 2661966"/>
                          <a:gd name="connsiteY146" fmla="*/ 77249 h 3370881"/>
                          <a:gd name="connsiteX147" fmla="*/ 1948888 w 2661966"/>
                          <a:gd name="connsiteY147" fmla="*/ 178018 h 3370881"/>
                          <a:gd name="connsiteX148" fmla="*/ 1952362 w 2661966"/>
                          <a:gd name="connsiteY148" fmla="*/ 254265 h 3370881"/>
                          <a:gd name="connsiteX149" fmla="*/ 1874221 w 2661966"/>
                          <a:gd name="connsiteY149" fmla="*/ 318698 h 3370881"/>
                          <a:gd name="connsiteX150" fmla="*/ 1788459 w 2661966"/>
                          <a:gd name="connsiteY150" fmla="*/ 367705 h 3370881"/>
                          <a:gd name="connsiteX151" fmla="*/ 1761565 w 2661966"/>
                          <a:gd name="connsiteY151" fmla="*/ 390117 h 3370881"/>
                          <a:gd name="connsiteX152" fmla="*/ 1783976 w 2661966"/>
                          <a:gd name="connsiteY152" fmla="*/ 399081 h 3370881"/>
                          <a:gd name="connsiteX153" fmla="*/ 1878106 w 2661966"/>
                          <a:gd name="connsiteY153" fmla="*/ 390117 h 3370881"/>
                          <a:gd name="connsiteX154" fmla="*/ 1891553 w 2661966"/>
                          <a:gd name="connsiteY154" fmla="*/ 381152 h 3370881"/>
                          <a:gd name="connsiteX155" fmla="*/ 1918447 w 2661966"/>
                          <a:gd name="connsiteY155" fmla="*/ 372187 h 3370881"/>
                          <a:gd name="connsiteX156" fmla="*/ 1940859 w 2661966"/>
                          <a:gd name="connsiteY156" fmla="*/ 358740 h 3370881"/>
                          <a:gd name="connsiteX157" fmla="*/ 1954306 w 2661966"/>
                          <a:gd name="connsiteY157" fmla="*/ 354258 h 3370881"/>
                          <a:gd name="connsiteX158" fmla="*/ 2103145 w 2661966"/>
                          <a:gd name="connsiteY158" fmla="*/ 202207 h 3370881"/>
                          <a:gd name="connsiteX159" fmla="*/ 2064254 w 2661966"/>
                          <a:gd name="connsiteY159" fmla="*/ 20406 h 3370881"/>
                          <a:gd name="connsiteX160" fmla="*/ 2169347 w 2661966"/>
                          <a:gd name="connsiteY160" fmla="*/ 104479 h 3370881"/>
                          <a:gd name="connsiteX161" fmla="*/ 2183354 w 2661966"/>
                          <a:gd name="connsiteY161" fmla="*/ 192893 h 3370881"/>
                          <a:gd name="connsiteX162" fmla="*/ 2170300 w 2661966"/>
                          <a:gd name="connsiteY162" fmla="*/ 271231 h 3370881"/>
                          <a:gd name="connsiteX163" fmla="*/ 2096795 w 2661966"/>
                          <a:gd name="connsiteY163" fmla="*/ 316507 h 3370881"/>
                          <a:gd name="connsiteX164" fmla="*/ 1999129 w 2661966"/>
                          <a:gd name="connsiteY164" fmla="*/ 358740 h 3370881"/>
                          <a:gd name="connsiteX165" fmla="*/ 1994647 w 2661966"/>
                          <a:gd name="connsiteY165" fmla="*/ 372187 h 3370881"/>
                          <a:gd name="connsiteX166" fmla="*/ 2039470 w 2661966"/>
                          <a:gd name="connsiteY166" fmla="*/ 390117 h 3370881"/>
                          <a:gd name="connsiteX167" fmla="*/ 2115670 w 2661966"/>
                          <a:gd name="connsiteY167" fmla="*/ 390117 h 3370881"/>
                          <a:gd name="connsiteX168" fmla="*/ 2160494 w 2661966"/>
                          <a:gd name="connsiteY168" fmla="*/ 376670 h 3370881"/>
                          <a:gd name="connsiteX169" fmla="*/ 2191870 w 2661966"/>
                          <a:gd name="connsiteY169" fmla="*/ 363223 h 3370881"/>
                          <a:gd name="connsiteX170" fmla="*/ 2205318 w 2661966"/>
                          <a:gd name="connsiteY170" fmla="*/ 358740 h 3370881"/>
                          <a:gd name="connsiteX171" fmla="*/ 2273487 w 2661966"/>
                          <a:gd name="connsiteY171" fmla="*/ 280486 h 3370881"/>
                          <a:gd name="connsiteX172" fmla="*/ 2312894 w 2661966"/>
                          <a:gd name="connsiteY172" fmla="*/ 183929 h 3370881"/>
                          <a:gd name="connsiteX173" fmla="*/ 2339788 w 2661966"/>
                          <a:gd name="connsiteY173" fmla="*/ 151 h 3370881"/>
                          <a:gd name="connsiteX174" fmla="*/ 2357718 w 2661966"/>
                          <a:gd name="connsiteY174" fmla="*/ 215305 h 3370881"/>
                          <a:gd name="connsiteX175" fmla="*/ 2308598 w 2661966"/>
                          <a:gd name="connsiteY175" fmla="*/ 319520 h 3370881"/>
                          <a:gd name="connsiteX176" fmla="*/ 2245659 w 2661966"/>
                          <a:gd name="connsiteY176" fmla="*/ 390117 h 3370881"/>
                          <a:gd name="connsiteX177" fmla="*/ 2254623 w 2661966"/>
                          <a:gd name="connsiteY177" fmla="*/ 403564 h 3370881"/>
                          <a:gd name="connsiteX178" fmla="*/ 2353235 w 2661966"/>
                          <a:gd name="connsiteY178" fmla="*/ 399081 h 3370881"/>
                          <a:gd name="connsiteX179" fmla="*/ 2366682 w 2661966"/>
                          <a:gd name="connsiteY179" fmla="*/ 394599 h 3370881"/>
                          <a:gd name="connsiteX180" fmla="*/ 2389094 w 2661966"/>
                          <a:gd name="connsiteY180" fmla="*/ 390117 h 3370881"/>
                          <a:gd name="connsiteX181" fmla="*/ 2424953 w 2661966"/>
                          <a:gd name="connsiteY181" fmla="*/ 367705 h 3370881"/>
                          <a:gd name="connsiteX182" fmla="*/ 2528047 w 2661966"/>
                          <a:gd name="connsiteY182" fmla="*/ 292700 h 3370881"/>
                          <a:gd name="connsiteX183" fmla="*/ 2541495 w 2661966"/>
                          <a:gd name="connsiteY183" fmla="*/ 62906 h 3370881"/>
                          <a:gd name="connsiteX184" fmla="*/ 2591304 w 2661966"/>
                          <a:gd name="connsiteY184" fmla="*/ 214081 h 3370881"/>
                          <a:gd name="connsiteX185" fmla="*/ 2602790 w 2661966"/>
                          <a:gd name="connsiteY185" fmla="*/ 290907 h 3370881"/>
                          <a:gd name="connsiteX186" fmla="*/ 2660388 w 2661966"/>
                          <a:gd name="connsiteY186" fmla="*/ 338644 h 3370881"/>
                          <a:gd name="connsiteX187" fmla="*/ 2531969 w 2661966"/>
                          <a:gd name="connsiteY187" fmla="*/ 383206 h 3370881"/>
                          <a:gd name="connsiteX188" fmla="*/ 2442882 w 2661966"/>
                          <a:gd name="connsiteY188" fmla="*/ 403564 h 3370881"/>
                          <a:gd name="connsiteX189" fmla="*/ 2398059 w 2661966"/>
                          <a:gd name="connsiteY189" fmla="*/ 417011 h 3370881"/>
                          <a:gd name="connsiteX190" fmla="*/ 2375647 w 2661966"/>
                          <a:gd name="connsiteY190" fmla="*/ 425976 h 3370881"/>
                          <a:gd name="connsiteX191" fmla="*/ 2357718 w 2661966"/>
                          <a:gd name="connsiteY191" fmla="*/ 430458 h 3370881"/>
                          <a:gd name="connsiteX192" fmla="*/ 2344270 w 2661966"/>
                          <a:gd name="connsiteY192" fmla="*/ 461834 h 3370881"/>
                          <a:gd name="connsiteX193" fmla="*/ 2353235 w 2661966"/>
                          <a:gd name="connsiteY193" fmla="*/ 502176 h 3370881"/>
                          <a:gd name="connsiteX194" fmla="*/ 2362200 w 2661966"/>
                          <a:gd name="connsiteY194" fmla="*/ 515623 h 3370881"/>
                          <a:gd name="connsiteX195" fmla="*/ 2344270 w 2661966"/>
                          <a:gd name="connsiteY195" fmla="*/ 587340 h 3370881"/>
                          <a:gd name="connsiteX196" fmla="*/ 2321859 w 2661966"/>
                          <a:gd name="connsiteY196" fmla="*/ 614234 h 3370881"/>
                          <a:gd name="connsiteX197" fmla="*/ 2308412 w 2661966"/>
                          <a:gd name="connsiteY197" fmla="*/ 636646 h 3370881"/>
                          <a:gd name="connsiteX198" fmla="*/ 2281518 w 2661966"/>
                          <a:gd name="connsiteY198" fmla="*/ 641129 h 3370881"/>
                          <a:gd name="connsiteX199" fmla="*/ 2259106 w 2661966"/>
                          <a:gd name="connsiteY199" fmla="*/ 636646 h 3370881"/>
                          <a:gd name="connsiteX200" fmla="*/ 2277035 w 2661966"/>
                          <a:gd name="connsiteY200" fmla="*/ 578376 h 3370881"/>
                          <a:gd name="connsiteX201" fmla="*/ 2290482 w 2661966"/>
                          <a:gd name="connsiteY201" fmla="*/ 542517 h 3370881"/>
                          <a:gd name="connsiteX202" fmla="*/ 2286000 w 2661966"/>
                          <a:gd name="connsiteY202" fmla="*/ 506658 h 3370881"/>
                          <a:gd name="connsiteX203" fmla="*/ 2245659 w 2661966"/>
                          <a:gd name="connsiteY203" fmla="*/ 448387 h 3370881"/>
                          <a:gd name="connsiteX204" fmla="*/ 2200835 w 2661966"/>
                          <a:gd name="connsiteY204" fmla="*/ 430458 h 3370881"/>
                          <a:gd name="connsiteX205" fmla="*/ 2169459 w 2661966"/>
                          <a:gd name="connsiteY205" fmla="*/ 425976 h 3370881"/>
                          <a:gd name="connsiteX206" fmla="*/ 2102223 w 2661966"/>
                          <a:gd name="connsiteY206" fmla="*/ 430458 h 3370881"/>
                          <a:gd name="connsiteX207" fmla="*/ 2084294 w 2661966"/>
                          <a:gd name="connsiteY207" fmla="*/ 439423 h 3370881"/>
                          <a:gd name="connsiteX208" fmla="*/ 2070847 w 2661966"/>
                          <a:gd name="connsiteY208" fmla="*/ 443905 h 3370881"/>
                          <a:gd name="connsiteX209" fmla="*/ 2061882 w 2661966"/>
                          <a:gd name="connsiteY209" fmla="*/ 461834 h 3370881"/>
                          <a:gd name="connsiteX210" fmla="*/ 2034988 w 2661966"/>
                          <a:gd name="connsiteY210" fmla="*/ 475281 h 3370881"/>
                          <a:gd name="connsiteX211" fmla="*/ 1783976 w 2661966"/>
                          <a:gd name="connsiteY211" fmla="*/ 479764 h 3370881"/>
                          <a:gd name="connsiteX212" fmla="*/ 1766047 w 2661966"/>
                          <a:gd name="connsiteY212" fmla="*/ 488729 h 3370881"/>
                          <a:gd name="connsiteX213" fmla="*/ 1703294 w 2661966"/>
                          <a:gd name="connsiteY213" fmla="*/ 506658 h 3370881"/>
                          <a:gd name="connsiteX214" fmla="*/ 1689847 w 2661966"/>
                          <a:gd name="connsiteY214" fmla="*/ 511140 h 3370881"/>
                          <a:gd name="connsiteX215" fmla="*/ 1676400 w 2661966"/>
                          <a:gd name="connsiteY215" fmla="*/ 520105 h 3370881"/>
                          <a:gd name="connsiteX216" fmla="*/ 1649506 w 2661966"/>
                          <a:gd name="connsiteY216" fmla="*/ 529070 h 3370881"/>
                          <a:gd name="connsiteX217" fmla="*/ 1636059 w 2661966"/>
                          <a:gd name="connsiteY217" fmla="*/ 538034 h 3370881"/>
                          <a:gd name="connsiteX218" fmla="*/ 1622612 w 2661966"/>
                          <a:gd name="connsiteY218" fmla="*/ 551481 h 3370881"/>
                          <a:gd name="connsiteX219" fmla="*/ 1609165 w 2661966"/>
                          <a:gd name="connsiteY219" fmla="*/ 555964 h 3370881"/>
                          <a:gd name="connsiteX220" fmla="*/ 1577788 w 2661966"/>
                          <a:gd name="connsiteY220" fmla="*/ 587340 h 3370881"/>
                          <a:gd name="connsiteX221" fmla="*/ 1568823 w 2661966"/>
                          <a:gd name="connsiteY221" fmla="*/ 600787 h 3370881"/>
                          <a:gd name="connsiteX222" fmla="*/ 1555376 w 2661966"/>
                          <a:gd name="connsiteY222" fmla="*/ 614234 h 3370881"/>
                          <a:gd name="connsiteX223" fmla="*/ 1524000 w 2661966"/>
                          <a:gd name="connsiteY223" fmla="*/ 654576 h 3370881"/>
                          <a:gd name="connsiteX224" fmla="*/ 1519518 w 2661966"/>
                          <a:gd name="connsiteY224" fmla="*/ 668023 h 3370881"/>
                          <a:gd name="connsiteX225" fmla="*/ 1528482 w 2661966"/>
                          <a:gd name="connsiteY225" fmla="*/ 708364 h 3370881"/>
                          <a:gd name="connsiteX226" fmla="*/ 1537447 w 2661966"/>
                          <a:gd name="connsiteY226" fmla="*/ 721811 h 3370881"/>
                          <a:gd name="connsiteX227" fmla="*/ 1568823 w 2661966"/>
                          <a:gd name="connsiteY227" fmla="*/ 712846 h 3370881"/>
                          <a:gd name="connsiteX228" fmla="*/ 1600200 w 2661966"/>
                          <a:gd name="connsiteY228" fmla="*/ 712846 h 3370881"/>
                          <a:gd name="connsiteX229" fmla="*/ 1631576 w 2661966"/>
                          <a:gd name="connsiteY229" fmla="*/ 690434 h 3370881"/>
                          <a:gd name="connsiteX230" fmla="*/ 1645023 w 2661966"/>
                          <a:gd name="connsiteY230" fmla="*/ 676987 h 3370881"/>
                          <a:gd name="connsiteX231" fmla="*/ 1685365 w 2661966"/>
                          <a:gd name="connsiteY231" fmla="*/ 645611 h 3370881"/>
                          <a:gd name="connsiteX232" fmla="*/ 1716741 w 2661966"/>
                          <a:gd name="connsiteY232" fmla="*/ 614234 h 3370881"/>
                          <a:gd name="connsiteX233" fmla="*/ 1748118 w 2661966"/>
                          <a:gd name="connsiteY233" fmla="*/ 596305 h 3370881"/>
                          <a:gd name="connsiteX234" fmla="*/ 1761565 w 2661966"/>
                          <a:gd name="connsiteY234" fmla="*/ 591823 h 3370881"/>
                          <a:gd name="connsiteX235" fmla="*/ 1779494 w 2661966"/>
                          <a:gd name="connsiteY235" fmla="*/ 582858 h 3370881"/>
                          <a:gd name="connsiteX236" fmla="*/ 1815353 w 2661966"/>
                          <a:gd name="connsiteY236" fmla="*/ 573893 h 3370881"/>
                          <a:gd name="connsiteX237" fmla="*/ 2030506 w 2661966"/>
                          <a:gd name="connsiteY237" fmla="*/ 578376 h 3370881"/>
                          <a:gd name="connsiteX238" fmla="*/ 2017059 w 2661966"/>
                          <a:gd name="connsiteY238" fmla="*/ 600787 h 3370881"/>
                          <a:gd name="connsiteX239" fmla="*/ 1981200 w 2661966"/>
                          <a:gd name="connsiteY239" fmla="*/ 636646 h 3370881"/>
                          <a:gd name="connsiteX240" fmla="*/ 1967753 w 2661966"/>
                          <a:gd name="connsiteY240" fmla="*/ 650093 h 3370881"/>
                          <a:gd name="connsiteX241" fmla="*/ 1936376 w 2661966"/>
                          <a:gd name="connsiteY241" fmla="*/ 690434 h 3370881"/>
                          <a:gd name="connsiteX242" fmla="*/ 1905000 w 2661966"/>
                          <a:gd name="connsiteY242" fmla="*/ 717329 h 3370881"/>
                          <a:gd name="connsiteX243" fmla="*/ 1860176 w 2661966"/>
                          <a:gd name="connsiteY243" fmla="*/ 735258 h 3370881"/>
                          <a:gd name="connsiteX244" fmla="*/ 1788459 w 2661966"/>
                          <a:gd name="connsiteY244" fmla="*/ 744223 h 3370881"/>
                          <a:gd name="connsiteX245" fmla="*/ 1846729 w 2661966"/>
                          <a:gd name="connsiteY245" fmla="*/ 802493 h 3370881"/>
                          <a:gd name="connsiteX246" fmla="*/ 1913965 w 2661966"/>
                          <a:gd name="connsiteY246" fmla="*/ 829387 h 3370881"/>
                          <a:gd name="connsiteX247" fmla="*/ 1922929 w 2661966"/>
                          <a:gd name="connsiteY247" fmla="*/ 842834 h 3370881"/>
                          <a:gd name="connsiteX248" fmla="*/ 1967753 w 2661966"/>
                          <a:gd name="connsiteY248" fmla="*/ 883176 h 3370881"/>
                          <a:gd name="connsiteX249" fmla="*/ 1981200 w 2661966"/>
                          <a:gd name="connsiteY249" fmla="*/ 896623 h 3370881"/>
                          <a:gd name="connsiteX250" fmla="*/ 1994647 w 2661966"/>
                          <a:gd name="connsiteY250" fmla="*/ 905587 h 3370881"/>
                          <a:gd name="connsiteX251" fmla="*/ 2021541 w 2661966"/>
                          <a:gd name="connsiteY251" fmla="*/ 927999 h 3370881"/>
                          <a:gd name="connsiteX252" fmla="*/ 2030506 w 2661966"/>
                          <a:gd name="connsiteY252" fmla="*/ 941446 h 3370881"/>
                          <a:gd name="connsiteX253" fmla="*/ 2057400 w 2661966"/>
                          <a:gd name="connsiteY253" fmla="*/ 968340 h 3370881"/>
                          <a:gd name="connsiteX254" fmla="*/ 2088776 w 2661966"/>
                          <a:gd name="connsiteY254" fmla="*/ 1013164 h 3370881"/>
                          <a:gd name="connsiteX255" fmla="*/ 2115670 w 2661966"/>
                          <a:gd name="connsiteY255" fmla="*/ 1057987 h 3370881"/>
                          <a:gd name="connsiteX256" fmla="*/ 2120153 w 2661966"/>
                          <a:gd name="connsiteY256" fmla="*/ 1089364 h 3370881"/>
                          <a:gd name="connsiteX257" fmla="*/ 2138082 w 2661966"/>
                          <a:gd name="connsiteY257" fmla="*/ 1143152 h 3370881"/>
                          <a:gd name="connsiteX258" fmla="*/ 2147047 w 2661966"/>
                          <a:gd name="connsiteY258" fmla="*/ 1196940 h 3370881"/>
                          <a:gd name="connsiteX259" fmla="*/ 2151529 w 2661966"/>
                          <a:gd name="connsiteY259" fmla="*/ 1210387 h 3370881"/>
                          <a:gd name="connsiteX260" fmla="*/ 2156012 w 2661966"/>
                          <a:gd name="connsiteY260" fmla="*/ 1228317 h 3370881"/>
                          <a:gd name="connsiteX261" fmla="*/ 2173941 w 2661966"/>
                          <a:gd name="connsiteY261" fmla="*/ 1295552 h 3370881"/>
                          <a:gd name="connsiteX262" fmla="*/ 2182906 w 2661966"/>
                          <a:gd name="connsiteY262" fmla="*/ 1313481 h 3370881"/>
                          <a:gd name="connsiteX263" fmla="*/ 2187388 w 2661966"/>
                          <a:gd name="connsiteY263" fmla="*/ 1331411 h 3370881"/>
                          <a:gd name="connsiteX264" fmla="*/ 2214282 w 2661966"/>
                          <a:gd name="connsiteY264" fmla="*/ 1385199 h 3370881"/>
                          <a:gd name="connsiteX265" fmla="*/ 2218765 w 2661966"/>
                          <a:gd name="connsiteY265" fmla="*/ 1403129 h 3370881"/>
                          <a:gd name="connsiteX266" fmla="*/ 2223247 w 2661966"/>
                          <a:gd name="connsiteY266" fmla="*/ 1430023 h 3370881"/>
                          <a:gd name="connsiteX267" fmla="*/ 2236694 w 2661966"/>
                          <a:gd name="connsiteY267" fmla="*/ 1456917 h 3370881"/>
                          <a:gd name="connsiteX268" fmla="*/ 2249794 w 2661966"/>
                          <a:gd name="connsiteY268" fmla="*/ 1524624 h 3370881"/>
                          <a:gd name="connsiteX269" fmla="*/ 2241176 w 2661966"/>
                          <a:gd name="connsiteY269" fmla="*/ 1577940 h 3370881"/>
                          <a:gd name="connsiteX270" fmla="*/ 2245659 w 2661966"/>
                          <a:gd name="connsiteY270" fmla="*/ 1595870 h 3370881"/>
                          <a:gd name="connsiteX271" fmla="*/ 2249634 w 2661966"/>
                          <a:gd name="connsiteY271" fmla="*/ 1685855 h 3370881"/>
                          <a:gd name="connsiteX272" fmla="*/ 2227729 w 2661966"/>
                          <a:gd name="connsiteY272" fmla="*/ 1716893 h 3370881"/>
                          <a:gd name="connsiteX273" fmla="*/ 2240500 w 2661966"/>
                          <a:gd name="connsiteY273" fmla="*/ 1674269 h 3370881"/>
                          <a:gd name="connsiteX274" fmla="*/ 2235341 w 2661966"/>
                          <a:gd name="connsiteY274" fmla="*/ 1788611 h 3370881"/>
                          <a:gd name="connsiteX275" fmla="*/ 2230689 w 2661966"/>
                          <a:gd name="connsiteY275" fmla="*/ 1823963 h 3370881"/>
                          <a:gd name="connsiteX276" fmla="*/ 2226207 w 2661966"/>
                          <a:gd name="connsiteY276" fmla="*/ 1824470 h 3370881"/>
                          <a:gd name="connsiteX277" fmla="*/ 2208278 w 2661966"/>
                          <a:gd name="connsiteY277" fmla="*/ 1869293 h 3370881"/>
                          <a:gd name="connsiteX278" fmla="*/ 2195168 w 2661966"/>
                          <a:gd name="connsiteY278" fmla="*/ 1882740 h 3370881"/>
                          <a:gd name="connsiteX279" fmla="*/ 2203458 w 2661966"/>
                          <a:gd name="connsiteY279" fmla="*/ 1918938 h 3370881"/>
                          <a:gd name="connsiteX280" fmla="*/ 2204134 w 2661966"/>
                          <a:gd name="connsiteY280" fmla="*/ 1949806 h 3370881"/>
                          <a:gd name="connsiteX281" fmla="*/ 2226545 w 2661966"/>
                          <a:gd name="connsiteY281" fmla="*/ 1954627 h 3370881"/>
                          <a:gd name="connsiteX282" fmla="*/ 2241176 w 2661966"/>
                          <a:gd name="connsiteY282" fmla="*/ 2012729 h 3370881"/>
                          <a:gd name="connsiteX283" fmla="*/ 2263588 w 2661966"/>
                          <a:gd name="connsiteY283" fmla="*/ 2057552 h 3370881"/>
                          <a:gd name="connsiteX284" fmla="*/ 2286000 w 2661966"/>
                          <a:gd name="connsiteY284" fmla="*/ 2084446 h 3370881"/>
                          <a:gd name="connsiteX285" fmla="*/ 2299447 w 2661966"/>
                          <a:gd name="connsiteY285" fmla="*/ 2124787 h 3370881"/>
                          <a:gd name="connsiteX286" fmla="*/ 2321859 w 2661966"/>
                          <a:gd name="connsiteY286" fmla="*/ 2151681 h 3370881"/>
                          <a:gd name="connsiteX287" fmla="*/ 2344270 w 2661966"/>
                          <a:gd name="connsiteY287" fmla="*/ 2205470 h 3370881"/>
                          <a:gd name="connsiteX288" fmla="*/ 2348753 w 2661966"/>
                          <a:gd name="connsiteY288" fmla="*/ 2223399 h 3370881"/>
                          <a:gd name="connsiteX289" fmla="*/ 2366682 w 2661966"/>
                          <a:gd name="connsiteY289" fmla="*/ 2263740 h 3370881"/>
                          <a:gd name="connsiteX290" fmla="*/ 2375647 w 2661966"/>
                          <a:gd name="connsiteY290" fmla="*/ 2286152 h 3370881"/>
                          <a:gd name="connsiteX291" fmla="*/ 2380129 w 2661966"/>
                          <a:gd name="connsiteY291" fmla="*/ 2308564 h 3370881"/>
                          <a:gd name="connsiteX292" fmla="*/ 2389094 w 2661966"/>
                          <a:gd name="connsiteY292" fmla="*/ 2335458 h 3370881"/>
                          <a:gd name="connsiteX293" fmla="*/ 2393576 w 2661966"/>
                          <a:gd name="connsiteY293" fmla="*/ 2380281 h 3370881"/>
                          <a:gd name="connsiteX294" fmla="*/ 2398059 w 2661966"/>
                          <a:gd name="connsiteY294" fmla="*/ 2393729 h 3370881"/>
                          <a:gd name="connsiteX295" fmla="*/ 2419794 w 2661966"/>
                          <a:gd name="connsiteY295" fmla="*/ 2447517 h 3370881"/>
                          <a:gd name="connsiteX296" fmla="*/ 2427343 w 2661966"/>
                          <a:gd name="connsiteY296" fmla="*/ 2564058 h 3370881"/>
                          <a:gd name="connsiteX297" fmla="*/ 2389094 w 2661966"/>
                          <a:gd name="connsiteY297" fmla="*/ 2837481 h 3370881"/>
                          <a:gd name="connsiteX298" fmla="*/ 2380129 w 2661966"/>
                          <a:gd name="connsiteY298" fmla="*/ 2859893 h 3370881"/>
                          <a:gd name="connsiteX299" fmla="*/ 2357718 w 2661966"/>
                          <a:gd name="connsiteY299" fmla="*/ 2913681 h 3370881"/>
                          <a:gd name="connsiteX300" fmla="*/ 2348753 w 2661966"/>
                          <a:gd name="connsiteY300" fmla="*/ 2936093 h 3370881"/>
                          <a:gd name="connsiteX301" fmla="*/ 2339788 w 2661966"/>
                          <a:gd name="connsiteY301" fmla="*/ 2971952 h 3370881"/>
                          <a:gd name="connsiteX302" fmla="*/ 2326341 w 2661966"/>
                          <a:gd name="connsiteY302" fmla="*/ 2994364 h 3370881"/>
                          <a:gd name="connsiteX303" fmla="*/ 2317376 w 2661966"/>
                          <a:gd name="connsiteY303" fmla="*/ 3025740 h 3370881"/>
                          <a:gd name="connsiteX304" fmla="*/ 2303929 w 2661966"/>
                          <a:gd name="connsiteY304" fmla="*/ 3048152 h 3370881"/>
                          <a:gd name="connsiteX305" fmla="*/ 2290482 w 2661966"/>
                          <a:gd name="connsiteY305" fmla="*/ 3079529 h 3370881"/>
                          <a:gd name="connsiteX306" fmla="*/ 2272553 w 2661966"/>
                          <a:gd name="connsiteY306" fmla="*/ 3084011 h 3370881"/>
                          <a:gd name="connsiteX307" fmla="*/ 2259106 w 2661966"/>
                          <a:gd name="connsiteY307" fmla="*/ 3088493 h 3370881"/>
                          <a:gd name="connsiteX308" fmla="*/ 2241176 w 2661966"/>
                          <a:gd name="connsiteY308" fmla="*/ 3092976 h 3370881"/>
                          <a:gd name="connsiteX309" fmla="*/ 2209800 w 2661966"/>
                          <a:gd name="connsiteY309" fmla="*/ 3101940 h 3370881"/>
                          <a:gd name="connsiteX310" fmla="*/ 2205318 w 2661966"/>
                          <a:gd name="connsiteY310" fmla="*/ 3039187 h 3370881"/>
                          <a:gd name="connsiteX311" fmla="*/ 2218765 w 2661966"/>
                          <a:gd name="connsiteY311" fmla="*/ 3021258 h 3370881"/>
                          <a:gd name="connsiteX312" fmla="*/ 2245659 w 2661966"/>
                          <a:gd name="connsiteY312" fmla="*/ 2971952 h 3370881"/>
                          <a:gd name="connsiteX313" fmla="*/ 2268070 w 2661966"/>
                          <a:gd name="connsiteY313" fmla="*/ 2945058 h 3370881"/>
                          <a:gd name="connsiteX314" fmla="*/ 2298550 w 2661966"/>
                          <a:gd name="connsiteY314" fmla="*/ 2568540 h 3370881"/>
                          <a:gd name="connsiteX315" fmla="*/ 2284986 w 2661966"/>
                          <a:gd name="connsiteY315" fmla="*/ 2532681 h 3370881"/>
                          <a:gd name="connsiteX316" fmla="*/ 2293273 w 2661966"/>
                          <a:gd name="connsiteY316" fmla="*/ 2496653 h 3370881"/>
                          <a:gd name="connsiteX317" fmla="*/ 2278152 w 2661966"/>
                          <a:gd name="connsiteY317" fmla="*/ 2475178 h 3370881"/>
                          <a:gd name="connsiteX318" fmla="*/ 2245659 w 2661966"/>
                          <a:gd name="connsiteY318" fmla="*/ 2389247 h 3370881"/>
                          <a:gd name="connsiteX319" fmla="*/ 2195507 w 2661966"/>
                          <a:gd name="connsiteY319" fmla="*/ 2241328 h 3370881"/>
                          <a:gd name="connsiteX320" fmla="*/ 2083786 w 2661966"/>
                          <a:gd name="connsiteY320" fmla="*/ 2040300 h 3370881"/>
                          <a:gd name="connsiteX321" fmla="*/ 2048773 w 2661966"/>
                          <a:gd name="connsiteY321" fmla="*/ 2017971 h 3370881"/>
                          <a:gd name="connsiteX322" fmla="*/ 2074314 w 2661966"/>
                          <a:gd name="connsiteY322" fmla="*/ 2011967 h 3370881"/>
                          <a:gd name="connsiteX323" fmla="*/ 2034988 w 2661966"/>
                          <a:gd name="connsiteY323" fmla="*/ 2003764 h 3370881"/>
                          <a:gd name="connsiteX324" fmla="*/ 2026023 w 2661966"/>
                          <a:gd name="connsiteY324" fmla="*/ 2026176 h 3370881"/>
                          <a:gd name="connsiteX325" fmla="*/ 2021541 w 2661966"/>
                          <a:gd name="connsiteY325" fmla="*/ 2039623 h 3370881"/>
                          <a:gd name="connsiteX326" fmla="*/ 1999129 w 2661966"/>
                          <a:gd name="connsiteY326" fmla="*/ 2053070 h 3370881"/>
                          <a:gd name="connsiteX327" fmla="*/ 1990165 w 2661966"/>
                          <a:gd name="connsiteY327" fmla="*/ 2070999 h 3370881"/>
                          <a:gd name="connsiteX328" fmla="*/ 1967753 w 2661966"/>
                          <a:gd name="connsiteY328" fmla="*/ 2106858 h 3370881"/>
                          <a:gd name="connsiteX329" fmla="*/ 1981200 w 2661966"/>
                          <a:gd name="connsiteY329" fmla="*/ 2223399 h 3370881"/>
                          <a:gd name="connsiteX330" fmla="*/ 1994647 w 2661966"/>
                          <a:gd name="connsiteY330" fmla="*/ 2254776 h 3370881"/>
                          <a:gd name="connsiteX331" fmla="*/ 2003612 w 2661966"/>
                          <a:gd name="connsiteY331" fmla="*/ 2272705 h 3370881"/>
                          <a:gd name="connsiteX332" fmla="*/ 2026023 w 2661966"/>
                          <a:gd name="connsiteY332" fmla="*/ 2304081 h 3370881"/>
                          <a:gd name="connsiteX333" fmla="*/ 2043953 w 2661966"/>
                          <a:gd name="connsiteY333" fmla="*/ 2348905 h 3370881"/>
                          <a:gd name="connsiteX334" fmla="*/ 2061882 w 2661966"/>
                          <a:gd name="connsiteY334" fmla="*/ 2371317 h 3370881"/>
                          <a:gd name="connsiteX335" fmla="*/ 2088776 w 2661966"/>
                          <a:gd name="connsiteY335" fmla="*/ 2434070 h 3370881"/>
                          <a:gd name="connsiteX336" fmla="*/ 2102223 w 2661966"/>
                          <a:gd name="connsiteY336" fmla="*/ 2465446 h 3370881"/>
                          <a:gd name="connsiteX337" fmla="*/ 2106706 w 2661966"/>
                          <a:gd name="connsiteY337" fmla="*/ 2496823 h 3370881"/>
                          <a:gd name="connsiteX338" fmla="*/ 2124635 w 2661966"/>
                          <a:gd name="connsiteY338" fmla="*/ 2559576 h 3370881"/>
                          <a:gd name="connsiteX339" fmla="*/ 2138082 w 2661966"/>
                          <a:gd name="connsiteY339" fmla="*/ 2649223 h 3370881"/>
                          <a:gd name="connsiteX340" fmla="*/ 2147047 w 2661966"/>
                          <a:gd name="connsiteY340" fmla="*/ 2685081 h 3370881"/>
                          <a:gd name="connsiteX341" fmla="*/ 2151529 w 2661966"/>
                          <a:gd name="connsiteY341" fmla="*/ 2716458 h 3370881"/>
                          <a:gd name="connsiteX342" fmla="*/ 2160494 w 2661966"/>
                          <a:gd name="connsiteY342" fmla="*/ 2770246 h 3370881"/>
                          <a:gd name="connsiteX343" fmla="*/ 2156012 w 2661966"/>
                          <a:gd name="connsiteY343" fmla="*/ 2962987 h 3370881"/>
                          <a:gd name="connsiteX344" fmla="*/ 2138082 w 2661966"/>
                          <a:gd name="connsiteY344" fmla="*/ 3043670 h 3370881"/>
                          <a:gd name="connsiteX345" fmla="*/ 2133600 w 2661966"/>
                          <a:gd name="connsiteY345" fmla="*/ 3061599 h 3370881"/>
                          <a:gd name="connsiteX346" fmla="*/ 2120153 w 2661966"/>
                          <a:gd name="connsiteY346" fmla="*/ 3079529 h 3370881"/>
                          <a:gd name="connsiteX347" fmla="*/ 2111188 w 2661966"/>
                          <a:gd name="connsiteY347" fmla="*/ 3106423 h 3370881"/>
                          <a:gd name="connsiteX348" fmla="*/ 2088776 w 2661966"/>
                          <a:gd name="connsiteY348" fmla="*/ 3137799 h 3370881"/>
                          <a:gd name="connsiteX349" fmla="*/ 2075329 w 2661966"/>
                          <a:gd name="connsiteY349" fmla="*/ 3164693 h 3370881"/>
                          <a:gd name="connsiteX350" fmla="*/ 2061882 w 2661966"/>
                          <a:gd name="connsiteY350" fmla="*/ 3169176 h 3370881"/>
                          <a:gd name="connsiteX351" fmla="*/ 2021541 w 2661966"/>
                          <a:gd name="connsiteY351" fmla="*/ 3164693 h 3370881"/>
                          <a:gd name="connsiteX352" fmla="*/ 2012576 w 2661966"/>
                          <a:gd name="connsiteY352" fmla="*/ 3119870 h 3370881"/>
                          <a:gd name="connsiteX353" fmla="*/ 2048435 w 2661966"/>
                          <a:gd name="connsiteY353" fmla="*/ 3021258 h 3370881"/>
                          <a:gd name="connsiteX354" fmla="*/ 2048435 w 2661966"/>
                          <a:gd name="connsiteY354" fmla="*/ 3021258 h 3370881"/>
                          <a:gd name="connsiteX355" fmla="*/ 2061882 w 2661966"/>
                          <a:gd name="connsiteY355" fmla="*/ 2967470 h 3370881"/>
                          <a:gd name="connsiteX356" fmla="*/ 2070847 w 2661966"/>
                          <a:gd name="connsiteY356" fmla="*/ 2882305 h 3370881"/>
                          <a:gd name="connsiteX357" fmla="*/ 2066365 w 2661966"/>
                          <a:gd name="connsiteY357" fmla="*/ 2725423 h 3370881"/>
                          <a:gd name="connsiteX358" fmla="*/ 2043953 w 2661966"/>
                          <a:gd name="connsiteY358" fmla="*/ 2649223 h 3370881"/>
                          <a:gd name="connsiteX359" fmla="*/ 2030506 w 2661966"/>
                          <a:gd name="connsiteY359" fmla="*/ 2622329 h 3370881"/>
                          <a:gd name="connsiteX360" fmla="*/ 2017059 w 2661966"/>
                          <a:gd name="connsiteY360" fmla="*/ 2581987 h 3370881"/>
                          <a:gd name="connsiteX361" fmla="*/ 1981200 w 2661966"/>
                          <a:gd name="connsiteY361" fmla="*/ 2514752 h 3370881"/>
                          <a:gd name="connsiteX362" fmla="*/ 1972235 w 2661966"/>
                          <a:gd name="connsiteY362" fmla="*/ 2501305 h 3370881"/>
                          <a:gd name="connsiteX363" fmla="*/ 1958788 w 2661966"/>
                          <a:gd name="connsiteY363" fmla="*/ 2478893 h 3370881"/>
                          <a:gd name="connsiteX364" fmla="*/ 1905000 w 2661966"/>
                          <a:gd name="connsiteY364" fmla="*/ 2398211 h 3370881"/>
                          <a:gd name="connsiteX365" fmla="*/ 1882588 w 2661966"/>
                          <a:gd name="connsiteY365" fmla="*/ 2357870 h 3370881"/>
                          <a:gd name="connsiteX366" fmla="*/ 1869141 w 2661966"/>
                          <a:gd name="connsiteY366" fmla="*/ 2339940 h 3370881"/>
                          <a:gd name="connsiteX367" fmla="*/ 1806388 w 2661966"/>
                          <a:gd name="connsiteY367" fmla="*/ 2313046 h 3370881"/>
                          <a:gd name="connsiteX368" fmla="*/ 1779494 w 2661966"/>
                          <a:gd name="connsiteY368" fmla="*/ 2304081 h 3370881"/>
                          <a:gd name="connsiteX369" fmla="*/ 1752600 w 2661966"/>
                          <a:gd name="connsiteY369" fmla="*/ 2299599 h 3370881"/>
                          <a:gd name="connsiteX370" fmla="*/ 1680882 w 2661966"/>
                          <a:gd name="connsiteY370" fmla="*/ 2277187 h 3370881"/>
                          <a:gd name="connsiteX371" fmla="*/ 1719025 w 2661966"/>
                          <a:gd name="connsiteY371" fmla="*/ 2281331 h 3370881"/>
                          <a:gd name="connsiteX372" fmla="*/ 1756997 w 2661966"/>
                          <a:gd name="connsiteY372" fmla="*/ 2289450 h 3370881"/>
                          <a:gd name="connsiteX373" fmla="*/ 1656440 w 2661966"/>
                          <a:gd name="connsiteY373" fmla="*/ 2298583 h 3370881"/>
                          <a:gd name="connsiteX374" fmla="*/ 1537447 w 2661966"/>
                          <a:gd name="connsiteY374" fmla="*/ 2329960 h 3370881"/>
                          <a:gd name="connsiteX375" fmla="*/ 1571993 w 2661966"/>
                          <a:gd name="connsiteY375" fmla="*/ 2317957 h 3370881"/>
                          <a:gd name="connsiteX376" fmla="*/ 1509707 w 2661966"/>
                          <a:gd name="connsiteY376" fmla="*/ 2338926 h 3370881"/>
                          <a:gd name="connsiteX377" fmla="*/ 1500444 w 2661966"/>
                          <a:gd name="connsiteY377" fmla="*/ 2355271 h 3370881"/>
                          <a:gd name="connsiteX378" fmla="*/ 1402678 w 2661966"/>
                          <a:gd name="connsiteY378" fmla="*/ 2339641 h 3370881"/>
                          <a:gd name="connsiteX379" fmla="*/ 1322892 w 2661966"/>
                          <a:gd name="connsiteY379" fmla="*/ 2336952 h 3370881"/>
                          <a:gd name="connsiteX380" fmla="*/ 1199384 w 2661966"/>
                          <a:gd name="connsiteY380" fmla="*/ 2307041 h 3370881"/>
                          <a:gd name="connsiteX381" fmla="*/ 1066800 w 2661966"/>
                          <a:gd name="connsiteY381" fmla="*/ 2272705 h 3370881"/>
                          <a:gd name="connsiteX382" fmla="*/ 1030941 w 2661966"/>
                          <a:gd name="connsiteY382" fmla="*/ 2263740 h 3370881"/>
                          <a:gd name="connsiteX383" fmla="*/ 986118 w 2661966"/>
                          <a:gd name="connsiteY383" fmla="*/ 2241329 h 3370881"/>
                          <a:gd name="connsiteX384" fmla="*/ 968188 w 2661966"/>
                          <a:gd name="connsiteY384" fmla="*/ 2232364 h 3370881"/>
                          <a:gd name="connsiteX385" fmla="*/ 936812 w 2661966"/>
                          <a:gd name="connsiteY385" fmla="*/ 2214434 h 3370881"/>
                          <a:gd name="connsiteX386" fmla="*/ 905435 w 2661966"/>
                          <a:gd name="connsiteY386" fmla="*/ 2196505 h 3370881"/>
                          <a:gd name="connsiteX387" fmla="*/ 869576 w 2661966"/>
                          <a:gd name="connsiteY387" fmla="*/ 2209952 h 3370881"/>
                          <a:gd name="connsiteX388" fmla="*/ 856129 w 2661966"/>
                          <a:gd name="connsiteY388" fmla="*/ 2227881 h 3370881"/>
                          <a:gd name="connsiteX389" fmla="*/ 815788 w 2661966"/>
                          <a:gd name="connsiteY389" fmla="*/ 2268223 h 3370881"/>
                          <a:gd name="connsiteX390" fmla="*/ 788894 w 2661966"/>
                          <a:gd name="connsiteY390" fmla="*/ 2290634 h 3370881"/>
                          <a:gd name="connsiteX391" fmla="*/ 762000 w 2661966"/>
                          <a:gd name="connsiteY391" fmla="*/ 2313046 h 3370881"/>
                          <a:gd name="connsiteX392" fmla="*/ 753035 w 2661966"/>
                          <a:gd name="connsiteY392" fmla="*/ 2326493 h 3370881"/>
                          <a:gd name="connsiteX393" fmla="*/ 735106 w 2661966"/>
                          <a:gd name="connsiteY393" fmla="*/ 2339940 h 3370881"/>
                          <a:gd name="connsiteX394" fmla="*/ 712694 w 2661966"/>
                          <a:gd name="connsiteY394" fmla="*/ 2362352 h 3370881"/>
                          <a:gd name="connsiteX395" fmla="*/ 694765 w 2661966"/>
                          <a:gd name="connsiteY395" fmla="*/ 2375799 h 3370881"/>
                          <a:gd name="connsiteX396" fmla="*/ 681318 w 2661966"/>
                          <a:gd name="connsiteY396" fmla="*/ 2393729 h 3370881"/>
                          <a:gd name="connsiteX397" fmla="*/ 667870 w 2661966"/>
                          <a:gd name="connsiteY397" fmla="*/ 2402693 h 3370881"/>
                          <a:gd name="connsiteX398" fmla="*/ 623047 w 2661966"/>
                          <a:gd name="connsiteY398" fmla="*/ 2443034 h 3370881"/>
                          <a:gd name="connsiteX399" fmla="*/ 600635 w 2661966"/>
                          <a:gd name="connsiteY399" fmla="*/ 2474411 h 3370881"/>
                          <a:gd name="connsiteX400" fmla="*/ 587188 w 2661966"/>
                          <a:gd name="connsiteY400" fmla="*/ 2514752 h 3370881"/>
                          <a:gd name="connsiteX401" fmla="*/ 582706 w 2661966"/>
                          <a:gd name="connsiteY401" fmla="*/ 2546129 h 3370881"/>
                          <a:gd name="connsiteX402" fmla="*/ 596153 w 2661966"/>
                          <a:gd name="connsiteY402" fmla="*/ 2635776 h 3370881"/>
                          <a:gd name="connsiteX403" fmla="*/ 600635 w 2661966"/>
                          <a:gd name="connsiteY403" fmla="*/ 2653705 h 3370881"/>
                          <a:gd name="connsiteX404" fmla="*/ 609600 w 2661966"/>
                          <a:gd name="connsiteY404" fmla="*/ 2671634 h 3370881"/>
                          <a:gd name="connsiteX405" fmla="*/ 614082 w 2661966"/>
                          <a:gd name="connsiteY405" fmla="*/ 2689564 h 3370881"/>
                          <a:gd name="connsiteX406" fmla="*/ 623047 w 2661966"/>
                          <a:gd name="connsiteY406" fmla="*/ 2711976 h 3370881"/>
                          <a:gd name="connsiteX407" fmla="*/ 627529 w 2661966"/>
                          <a:gd name="connsiteY407" fmla="*/ 2734387 h 3370881"/>
                          <a:gd name="connsiteX408" fmla="*/ 640976 w 2661966"/>
                          <a:gd name="connsiteY408" fmla="*/ 2765764 h 3370881"/>
                          <a:gd name="connsiteX409" fmla="*/ 645459 w 2661966"/>
                          <a:gd name="connsiteY409" fmla="*/ 2779211 h 3370881"/>
                          <a:gd name="connsiteX410" fmla="*/ 658906 w 2661966"/>
                          <a:gd name="connsiteY410" fmla="*/ 2801623 h 3370881"/>
                          <a:gd name="connsiteX411" fmla="*/ 676835 w 2661966"/>
                          <a:gd name="connsiteY411" fmla="*/ 2864376 h 3370881"/>
                          <a:gd name="connsiteX412" fmla="*/ 690282 w 2661966"/>
                          <a:gd name="connsiteY412" fmla="*/ 2895752 h 3370881"/>
                          <a:gd name="connsiteX413" fmla="*/ 699247 w 2661966"/>
                          <a:gd name="connsiteY413" fmla="*/ 2940576 h 3370881"/>
                          <a:gd name="connsiteX414" fmla="*/ 703729 w 2661966"/>
                          <a:gd name="connsiteY414" fmla="*/ 2967470 h 3370881"/>
                          <a:gd name="connsiteX415" fmla="*/ 717176 w 2661966"/>
                          <a:gd name="connsiteY415" fmla="*/ 2994364 h 3370881"/>
                          <a:gd name="connsiteX416" fmla="*/ 735106 w 2661966"/>
                          <a:gd name="connsiteY416" fmla="*/ 3052634 h 3370881"/>
                          <a:gd name="connsiteX417" fmla="*/ 739588 w 2661966"/>
                          <a:gd name="connsiteY417" fmla="*/ 3079529 h 3370881"/>
                          <a:gd name="connsiteX418" fmla="*/ 762000 w 2661966"/>
                          <a:gd name="connsiteY418" fmla="*/ 3142281 h 3370881"/>
                          <a:gd name="connsiteX419" fmla="*/ 766482 w 2661966"/>
                          <a:gd name="connsiteY419" fmla="*/ 3231929 h 3370881"/>
                          <a:gd name="connsiteX420" fmla="*/ 770965 w 2661966"/>
                          <a:gd name="connsiteY420" fmla="*/ 3254340 h 3370881"/>
                          <a:gd name="connsiteX421" fmla="*/ 775447 w 2661966"/>
                          <a:gd name="connsiteY421" fmla="*/ 3285717 h 3370881"/>
                          <a:gd name="connsiteX422" fmla="*/ 748553 w 2661966"/>
                          <a:gd name="connsiteY422" fmla="*/ 3335023 h 3370881"/>
                          <a:gd name="connsiteX423" fmla="*/ 721659 w 2661966"/>
                          <a:gd name="connsiteY423" fmla="*/ 3343987 h 3370881"/>
                          <a:gd name="connsiteX424" fmla="*/ 708212 w 2661966"/>
                          <a:gd name="connsiteY424" fmla="*/ 3348470 h 3370881"/>
                          <a:gd name="connsiteX425" fmla="*/ 623047 w 2661966"/>
                          <a:gd name="connsiteY425" fmla="*/ 3330540 h 3370881"/>
                          <a:gd name="connsiteX426" fmla="*/ 609600 w 2661966"/>
                          <a:gd name="connsiteY426" fmla="*/ 3308129 h 3370881"/>
                          <a:gd name="connsiteX427" fmla="*/ 591670 w 2661966"/>
                          <a:gd name="connsiteY427" fmla="*/ 3267787 h 3370881"/>
                          <a:gd name="connsiteX428" fmla="*/ 560294 w 2661966"/>
                          <a:gd name="connsiteY428" fmla="*/ 3209517 h 3370881"/>
                          <a:gd name="connsiteX429" fmla="*/ 551329 w 2661966"/>
                          <a:gd name="connsiteY429" fmla="*/ 3196070 h 3370881"/>
                          <a:gd name="connsiteX430" fmla="*/ 528918 w 2661966"/>
                          <a:gd name="connsiteY430" fmla="*/ 3173658 h 3370881"/>
                          <a:gd name="connsiteX431" fmla="*/ 519953 w 2661966"/>
                          <a:gd name="connsiteY431" fmla="*/ 3128834 h 3370881"/>
                          <a:gd name="connsiteX432" fmla="*/ 524435 w 2661966"/>
                          <a:gd name="connsiteY432" fmla="*/ 3101940 h 3370881"/>
                          <a:gd name="connsiteX433" fmla="*/ 528918 w 2661966"/>
                          <a:gd name="connsiteY433" fmla="*/ 3088493 h 3370881"/>
                          <a:gd name="connsiteX434" fmla="*/ 542365 w 2661966"/>
                          <a:gd name="connsiteY434" fmla="*/ 3052634 h 3370881"/>
                          <a:gd name="connsiteX435" fmla="*/ 484094 w 2661966"/>
                          <a:gd name="connsiteY435" fmla="*/ 2886787 h 3370881"/>
                          <a:gd name="connsiteX436" fmla="*/ 443753 w 2661966"/>
                          <a:gd name="connsiteY436" fmla="*/ 2779211 h 3370881"/>
                          <a:gd name="connsiteX437" fmla="*/ 439270 w 2661966"/>
                          <a:gd name="connsiteY437" fmla="*/ 2752317 h 3370881"/>
                          <a:gd name="connsiteX438" fmla="*/ 430306 w 2661966"/>
                          <a:gd name="connsiteY438" fmla="*/ 2716458 h 3370881"/>
                          <a:gd name="connsiteX439" fmla="*/ 425823 w 2661966"/>
                          <a:gd name="connsiteY439" fmla="*/ 2680599 h 3370881"/>
                          <a:gd name="connsiteX440" fmla="*/ 398929 w 2661966"/>
                          <a:gd name="connsiteY440" fmla="*/ 2599917 h 3370881"/>
                          <a:gd name="connsiteX441" fmla="*/ 385482 w 2661966"/>
                          <a:gd name="connsiteY441" fmla="*/ 2568540 h 3370881"/>
                          <a:gd name="connsiteX442" fmla="*/ 381000 w 2661966"/>
                          <a:gd name="connsiteY442" fmla="*/ 2550611 h 3370881"/>
                          <a:gd name="connsiteX443" fmla="*/ 372035 w 2661966"/>
                          <a:gd name="connsiteY443" fmla="*/ 2483376 h 3370881"/>
                          <a:gd name="connsiteX444" fmla="*/ 367553 w 2661966"/>
                          <a:gd name="connsiteY444" fmla="*/ 2469929 h 3370881"/>
                          <a:gd name="connsiteX445" fmla="*/ 407894 w 2661966"/>
                          <a:gd name="connsiteY445" fmla="*/ 2451999 h 3370881"/>
                          <a:gd name="connsiteX446" fmla="*/ 515470 w 2661966"/>
                          <a:gd name="connsiteY446" fmla="*/ 2407176 h 3370881"/>
                          <a:gd name="connsiteX447" fmla="*/ 578223 w 2661966"/>
                          <a:gd name="connsiteY447" fmla="*/ 2353387 h 3370881"/>
                          <a:gd name="connsiteX448" fmla="*/ 587188 w 2661966"/>
                          <a:gd name="connsiteY448" fmla="*/ 2330976 h 3370881"/>
                          <a:gd name="connsiteX449" fmla="*/ 614082 w 2661966"/>
                          <a:gd name="connsiteY449" fmla="*/ 2254776 h 3370881"/>
                          <a:gd name="connsiteX450" fmla="*/ 649941 w 2661966"/>
                          <a:gd name="connsiteY450" fmla="*/ 2200987 h 3370881"/>
                          <a:gd name="connsiteX451" fmla="*/ 690282 w 2661966"/>
                          <a:gd name="connsiteY451" fmla="*/ 2174093 h 3370881"/>
                          <a:gd name="connsiteX452" fmla="*/ 703729 w 2661966"/>
                          <a:gd name="connsiteY452" fmla="*/ 2165129 h 3370881"/>
                          <a:gd name="connsiteX453" fmla="*/ 739588 w 2661966"/>
                          <a:gd name="connsiteY453" fmla="*/ 2147199 h 3370881"/>
                          <a:gd name="connsiteX454" fmla="*/ 708212 w 2661966"/>
                          <a:gd name="connsiteY454" fmla="*/ 2187540 h 3370881"/>
                          <a:gd name="connsiteX455" fmla="*/ 654423 w 2661966"/>
                          <a:gd name="connsiteY455" fmla="*/ 2241329 h 3370881"/>
                          <a:gd name="connsiteX456" fmla="*/ 636494 w 2661966"/>
                          <a:gd name="connsiteY456" fmla="*/ 2259258 h 3370881"/>
                          <a:gd name="connsiteX457" fmla="*/ 614082 w 2661966"/>
                          <a:gd name="connsiteY457" fmla="*/ 2286152 h 3370881"/>
                          <a:gd name="connsiteX458" fmla="*/ 592179 w 2661966"/>
                          <a:gd name="connsiteY458" fmla="*/ 2282347 h 3370881"/>
                          <a:gd name="connsiteX459" fmla="*/ 555980 w 2661966"/>
                          <a:gd name="connsiteY459" fmla="*/ 2313892 h 3370881"/>
                          <a:gd name="connsiteX460" fmla="*/ 524435 w 2661966"/>
                          <a:gd name="connsiteY460" fmla="*/ 2348905 h 3370881"/>
                          <a:gd name="connsiteX461" fmla="*/ 502023 w 2661966"/>
                          <a:gd name="connsiteY461" fmla="*/ 2362352 h 3370881"/>
                          <a:gd name="connsiteX462" fmla="*/ 461682 w 2661966"/>
                          <a:gd name="connsiteY462" fmla="*/ 2389246 h 3370881"/>
                          <a:gd name="connsiteX463" fmla="*/ 448235 w 2661966"/>
                          <a:gd name="connsiteY463" fmla="*/ 2398211 h 3370881"/>
                          <a:gd name="connsiteX464" fmla="*/ 430306 w 2661966"/>
                          <a:gd name="connsiteY464" fmla="*/ 2407176 h 3370881"/>
                          <a:gd name="connsiteX465" fmla="*/ 412376 w 2661966"/>
                          <a:gd name="connsiteY465" fmla="*/ 2420623 h 3370881"/>
                          <a:gd name="connsiteX466" fmla="*/ 389965 w 2661966"/>
                          <a:gd name="connsiteY466" fmla="*/ 2429587 h 3370881"/>
                          <a:gd name="connsiteX467" fmla="*/ 372035 w 2661966"/>
                          <a:gd name="connsiteY467" fmla="*/ 2443034 h 3370881"/>
                          <a:gd name="connsiteX468" fmla="*/ 318247 w 2661966"/>
                          <a:gd name="connsiteY468" fmla="*/ 2474411 h 3370881"/>
                          <a:gd name="connsiteX469" fmla="*/ 304800 w 2661966"/>
                          <a:gd name="connsiteY469" fmla="*/ 2492340 h 3370881"/>
                          <a:gd name="connsiteX470" fmla="*/ 282388 w 2661966"/>
                          <a:gd name="connsiteY470" fmla="*/ 2519234 h 3370881"/>
                          <a:gd name="connsiteX471" fmla="*/ 295835 w 2661966"/>
                          <a:gd name="connsiteY471" fmla="*/ 2815070 h 3370881"/>
                          <a:gd name="connsiteX472" fmla="*/ 300318 w 2661966"/>
                          <a:gd name="connsiteY472" fmla="*/ 2837481 h 3370881"/>
                          <a:gd name="connsiteX473" fmla="*/ 304800 w 2661966"/>
                          <a:gd name="connsiteY473" fmla="*/ 2868858 h 3370881"/>
                          <a:gd name="connsiteX474" fmla="*/ 309282 w 2661966"/>
                          <a:gd name="connsiteY474" fmla="*/ 2927129 h 3370881"/>
                          <a:gd name="connsiteX475" fmla="*/ 322729 w 2661966"/>
                          <a:gd name="connsiteY475" fmla="*/ 2985399 h 3370881"/>
                          <a:gd name="connsiteX476" fmla="*/ 327212 w 2661966"/>
                          <a:gd name="connsiteY476" fmla="*/ 3012293 h 3370881"/>
                          <a:gd name="connsiteX477" fmla="*/ 331694 w 2661966"/>
                          <a:gd name="connsiteY477" fmla="*/ 3043670 h 3370881"/>
                          <a:gd name="connsiteX478" fmla="*/ 345141 w 2661966"/>
                          <a:gd name="connsiteY478" fmla="*/ 3070564 h 3370881"/>
                          <a:gd name="connsiteX479" fmla="*/ 367553 w 2661966"/>
                          <a:gd name="connsiteY479" fmla="*/ 3124352 h 3370881"/>
                          <a:gd name="connsiteX480" fmla="*/ 381000 w 2661966"/>
                          <a:gd name="connsiteY480" fmla="*/ 3182623 h 3370881"/>
                          <a:gd name="connsiteX481" fmla="*/ 389965 w 2661966"/>
                          <a:gd name="connsiteY481" fmla="*/ 3196070 h 3370881"/>
                          <a:gd name="connsiteX482" fmla="*/ 394447 w 2661966"/>
                          <a:gd name="connsiteY482" fmla="*/ 3213999 h 3370881"/>
                          <a:gd name="connsiteX483" fmla="*/ 412376 w 2661966"/>
                          <a:gd name="connsiteY483" fmla="*/ 3245376 h 3370881"/>
                          <a:gd name="connsiteX484" fmla="*/ 416859 w 2661966"/>
                          <a:gd name="connsiteY484" fmla="*/ 3258823 h 3370881"/>
                          <a:gd name="connsiteX485" fmla="*/ 425823 w 2661966"/>
                          <a:gd name="connsiteY485" fmla="*/ 3272270 h 3370881"/>
                          <a:gd name="connsiteX486" fmla="*/ 439270 w 2661966"/>
                          <a:gd name="connsiteY486" fmla="*/ 3303646 h 3370881"/>
                          <a:gd name="connsiteX487" fmla="*/ 439270 w 2661966"/>
                          <a:gd name="connsiteY487" fmla="*/ 3352952 h 3370881"/>
                          <a:gd name="connsiteX488" fmla="*/ 430306 w 2661966"/>
                          <a:gd name="connsiteY488" fmla="*/ 3366399 h 3370881"/>
                          <a:gd name="connsiteX489" fmla="*/ 412376 w 2661966"/>
                          <a:gd name="connsiteY489" fmla="*/ 3370881 h 3370881"/>
                          <a:gd name="connsiteX490" fmla="*/ 295835 w 2661966"/>
                          <a:gd name="connsiteY490" fmla="*/ 3357434 h 3370881"/>
                          <a:gd name="connsiteX491" fmla="*/ 264459 w 2661966"/>
                          <a:gd name="connsiteY491" fmla="*/ 3276752 h 3370881"/>
                          <a:gd name="connsiteX492" fmla="*/ 259976 w 2661966"/>
                          <a:gd name="connsiteY492" fmla="*/ 3240893 h 3370881"/>
                          <a:gd name="connsiteX493" fmla="*/ 246529 w 2661966"/>
                          <a:gd name="connsiteY493" fmla="*/ 3178140 h 3370881"/>
                          <a:gd name="connsiteX494" fmla="*/ 237565 w 2661966"/>
                          <a:gd name="connsiteY494" fmla="*/ 3084011 h 3370881"/>
                          <a:gd name="connsiteX495" fmla="*/ 228600 w 2661966"/>
                          <a:gd name="connsiteY495" fmla="*/ 3057117 h 3370881"/>
                          <a:gd name="connsiteX496" fmla="*/ 219635 w 2661966"/>
                          <a:gd name="connsiteY496" fmla="*/ 3021258 h 3370881"/>
                          <a:gd name="connsiteX497" fmla="*/ 206188 w 2661966"/>
                          <a:gd name="connsiteY497" fmla="*/ 2980917 h 3370881"/>
                          <a:gd name="connsiteX498" fmla="*/ 201706 w 2661966"/>
                          <a:gd name="connsiteY498" fmla="*/ 2949540 h 3370881"/>
                          <a:gd name="connsiteX499" fmla="*/ 197223 w 2661966"/>
                          <a:gd name="connsiteY499" fmla="*/ 2927129 h 3370881"/>
                          <a:gd name="connsiteX500" fmla="*/ 192741 w 2661966"/>
                          <a:gd name="connsiteY500" fmla="*/ 2891270 h 3370881"/>
                          <a:gd name="connsiteX501" fmla="*/ 188259 w 2661966"/>
                          <a:gd name="connsiteY501" fmla="*/ 2850929 h 3370881"/>
                          <a:gd name="connsiteX502" fmla="*/ 179294 w 2661966"/>
                          <a:gd name="connsiteY502" fmla="*/ 2824034 h 3370881"/>
                          <a:gd name="connsiteX503" fmla="*/ 165847 w 2661966"/>
                          <a:gd name="connsiteY503" fmla="*/ 2774729 h 3370881"/>
                          <a:gd name="connsiteX504" fmla="*/ 161365 w 2661966"/>
                          <a:gd name="connsiteY504" fmla="*/ 2747834 h 3370881"/>
                          <a:gd name="connsiteX505" fmla="*/ 156882 w 2661966"/>
                          <a:gd name="connsiteY505" fmla="*/ 2559576 h 3370881"/>
                          <a:gd name="connsiteX506" fmla="*/ 152400 w 2661966"/>
                          <a:gd name="connsiteY506" fmla="*/ 2519234 h 3370881"/>
                          <a:gd name="connsiteX507" fmla="*/ 118035 w 2661966"/>
                          <a:gd name="connsiteY507" fmla="*/ 2400004 h 3370881"/>
                          <a:gd name="connsiteX508" fmla="*/ 117048 w 2661966"/>
                          <a:gd name="connsiteY508" fmla="*/ 2344423 h 3370881"/>
                          <a:gd name="connsiteX509" fmla="*/ 100106 w 2661966"/>
                          <a:gd name="connsiteY509" fmla="*/ 2330976 h 3370881"/>
                          <a:gd name="connsiteX510" fmla="*/ 138953 w 2661966"/>
                          <a:gd name="connsiteY510" fmla="*/ 2313046 h 3370881"/>
                          <a:gd name="connsiteX511" fmla="*/ 152400 w 2661966"/>
                          <a:gd name="connsiteY511" fmla="*/ 2304081 h 3370881"/>
                          <a:gd name="connsiteX512" fmla="*/ 170329 w 2661966"/>
                          <a:gd name="connsiteY512" fmla="*/ 2259258 h 3370881"/>
                          <a:gd name="connsiteX513" fmla="*/ 188259 w 2661966"/>
                          <a:gd name="connsiteY513" fmla="*/ 2223399 h 3370881"/>
                          <a:gd name="connsiteX514" fmla="*/ 206188 w 2661966"/>
                          <a:gd name="connsiteY514" fmla="*/ 2187540 h 3370881"/>
                          <a:gd name="connsiteX515" fmla="*/ 210670 w 2661966"/>
                          <a:gd name="connsiteY515" fmla="*/ 2174093 h 3370881"/>
                          <a:gd name="connsiteX516" fmla="*/ 219635 w 2661966"/>
                          <a:gd name="connsiteY516" fmla="*/ 2115823 h 3370881"/>
                          <a:gd name="connsiteX517" fmla="*/ 210670 w 2661966"/>
                          <a:gd name="connsiteY517" fmla="*/ 1958940 h 3370881"/>
                          <a:gd name="connsiteX518" fmla="*/ 192741 w 2661966"/>
                          <a:gd name="connsiteY518" fmla="*/ 1923081 h 3370881"/>
                          <a:gd name="connsiteX519" fmla="*/ 179294 w 2661966"/>
                          <a:gd name="connsiteY519" fmla="*/ 1891705 h 3370881"/>
                          <a:gd name="connsiteX520" fmla="*/ 165847 w 2661966"/>
                          <a:gd name="connsiteY520" fmla="*/ 1864811 h 3370881"/>
                          <a:gd name="connsiteX521" fmla="*/ 152400 w 2661966"/>
                          <a:gd name="connsiteY521" fmla="*/ 1833434 h 3370881"/>
                          <a:gd name="connsiteX522" fmla="*/ 143435 w 2661966"/>
                          <a:gd name="connsiteY522" fmla="*/ 1819987 h 3370881"/>
                          <a:gd name="connsiteX523" fmla="*/ 107576 w 2661966"/>
                          <a:gd name="connsiteY523" fmla="*/ 1784129 h 3370881"/>
                          <a:gd name="connsiteX524" fmla="*/ 94129 w 2661966"/>
                          <a:gd name="connsiteY524" fmla="*/ 1779646 h 3370881"/>
                          <a:gd name="connsiteX525" fmla="*/ 71718 w 2661966"/>
                          <a:gd name="connsiteY525" fmla="*/ 1770681 h 3370881"/>
                          <a:gd name="connsiteX526" fmla="*/ 58270 w 2661966"/>
                          <a:gd name="connsiteY526" fmla="*/ 1761717 h 3370881"/>
                          <a:gd name="connsiteX527" fmla="*/ 26894 w 2661966"/>
                          <a:gd name="connsiteY527" fmla="*/ 1730340 h 3370881"/>
                          <a:gd name="connsiteX528" fmla="*/ 0 w 2661966"/>
                          <a:gd name="connsiteY528" fmla="*/ 1707929 h 3370881"/>
                          <a:gd name="connsiteX0" fmla="*/ 0 w 2661966"/>
                          <a:gd name="connsiteY0" fmla="*/ 1707929 h 3370881"/>
                          <a:gd name="connsiteX1" fmla="*/ 22412 w 2661966"/>
                          <a:gd name="connsiteY1" fmla="*/ 1698964 h 3370881"/>
                          <a:gd name="connsiteX2" fmla="*/ 31376 w 2661966"/>
                          <a:gd name="connsiteY2" fmla="*/ 1681034 h 3370881"/>
                          <a:gd name="connsiteX3" fmla="*/ 44823 w 2661966"/>
                          <a:gd name="connsiteY3" fmla="*/ 1672070 h 3370881"/>
                          <a:gd name="connsiteX4" fmla="*/ 58270 w 2661966"/>
                          <a:gd name="connsiteY4" fmla="*/ 1654140 h 3370881"/>
                          <a:gd name="connsiteX5" fmla="*/ 76200 w 2661966"/>
                          <a:gd name="connsiteY5" fmla="*/ 1645176 h 3370881"/>
                          <a:gd name="connsiteX6" fmla="*/ 98612 w 2661966"/>
                          <a:gd name="connsiteY6" fmla="*/ 1636211 h 3370881"/>
                          <a:gd name="connsiteX7" fmla="*/ 125506 w 2661966"/>
                          <a:gd name="connsiteY7" fmla="*/ 1627246 h 3370881"/>
                          <a:gd name="connsiteX8" fmla="*/ 152400 w 2661966"/>
                          <a:gd name="connsiteY8" fmla="*/ 1609317 h 3370881"/>
                          <a:gd name="connsiteX9" fmla="*/ 170329 w 2661966"/>
                          <a:gd name="connsiteY9" fmla="*/ 1600352 h 3370881"/>
                          <a:gd name="connsiteX10" fmla="*/ 188259 w 2661966"/>
                          <a:gd name="connsiteY10" fmla="*/ 1582423 h 3370881"/>
                          <a:gd name="connsiteX11" fmla="*/ 228600 w 2661966"/>
                          <a:gd name="connsiteY11" fmla="*/ 1564493 h 3370881"/>
                          <a:gd name="connsiteX12" fmla="*/ 255494 w 2661966"/>
                          <a:gd name="connsiteY12" fmla="*/ 1546564 h 3370881"/>
                          <a:gd name="connsiteX13" fmla="*/ 300318 w 2661966"/>
                          <a:gd name="connsiteY13" fmla="*/ 1524152 h 3370881"/>
                          <a:gd name="connsiteX14" fmla="*/ 313765 w 2661966"/>
                          <a:gd name="connsiteY14" fmla="*/ 1515187 h 3370881"/>
                          <a:gd name="connsiteX15" fmla="*/ 340659 w 2661966"/>
                          <a:gd name="connsiteY15" fmla="*/ 1510705 h 3370881"/>
                          <a:gd name="connsiteX16" fmla="*/ 363070 w 2661966"/>
                          <a:gd name="connsiteY16" fmla="*/ 1506223 h 3370881"/>
                          <a:gd name="connsiteX17" fmla="*/ 389965 w 2661966"/>
                          <a:gd name="connsiteY17" fmla="*/ 1501740 h 3370881"/>
                          <a:gd name="connsiteX18" fmla="*/ 425823 w 2661966"/>
                          <a:gd name="connsiteY18" fmla="*/ 1497258 h 3370881"/>
                          <a:gd name="connsiteX19" fmla="*/ 470647 w 2661966"/>
                          <a:gd name="connsiteY19" fmla="*/ 1488293 h 3370881"/>
                          <a:gd name="connsiteX20" fmla="*/ 515470 w 2661966"/>
                          <a:gd name="connsiteY20" fmla="*/ 1479329 h 3370881"/>
                          <a:gd name="connsiteX21" fmla="*/ 528918 w 2661966"/>
                          <a:gd name="connsiteY21" fmla="*/ 1470364 h 3370881"/>
                          <a:gd name="connsiteX22" fmla="*/ 600635 w 2661966"/>
                          <a:gd name="connsiteY22" fmla="*/ 1456917 h 3370881"/>
                          <a:gd name="connsiteX23" fmla="*/ 690282 w 2661966"/>
                          <a:gd name="connsiteY23" fmla="*/ 1447952 h 3370881"/>
                          <a:gd name="connsiteX24" fmla="*/ 793376 w 2661966"/>
                          <a:gd name="connsiteY24" fmla="*/ 1452434 h 3370881"/>
                          <a:gd name="connsiteX25" fmla="*/ 874059 w 2661966"/>
                          <a:gd name="connsiteY25" fmla="*/ 1465881 h 3370881"/>
                          <a:gd name="connsiteX26" fmla="*/ 914400 w 2661966"/>
                          <a:gd name="connsiteY26" fmla="*/ 1470364 h 3370881"/>
                          <a:gd name="connsiteX27" fmla="*/ 1030941 w 2661966"/>
                          <a:gd name="connsiteY27" fmla="*/ 1483811 h 3370881"/>
                          <a:gd name="connsiteX28" fmla="*/ 1151965 w 2661966"/>
                          <a:gd name="connsiteY28" fmla="*/ 1492776 h 3370881"/>
                          <a:gd name="connsiteX29" fmla="*/ 1281953 w 2661966"/>
                          <a:gd name="connsiteY29" fmla="*/ 1501740 h 3370881"/>
                          <a:gd name="connsiteX30" fmla="*/ 1465729 w 2661966"/>
                          <a:gd name="connsiteY30" fmla="*/ 1497258 h 3370881"/>
                          <a:gd name="connsiteX31" fmla="*/ 1510553 w 2661966"/>
                          <a:gd name="connsiteY31" fmla="*/ 1492776 h 3370881"/>
                          <a:gd name="connsiteX32" fmla="*/ 1582270 w 2661966"/>
                          <a:gd name="connsiteY32" fmla="*/ 1461399 h 3370881"/>
                          <a:gd name="connsiteX33" fmla="*/ 1604682 w 2661966"/>
                          <a:gd name="connsiteY33" fmla="*/ 1456917 h 3370881"/>
                          <a:gd name="connsiteX34" fmla="*/ 1622612 w 2661966"/>
                          <a:gd name="connsiteY34" fmla="*/ 1447952 h 3370881"/>
                          <a:gd name="connsiteX35" fmla="*/ 1645023 w 2661966"/>
                          <a:gd name="connsiteY35" fmla="*/ 1438987 h 3370881"/>
                          <a:gd name="connsiteX36" fmla="*/ 1662953 w 2661966"/>
                          <a:gd name="connsiteY36" fmla="*/ 1425540 h 3370881"/>
                          <a:gd name="connsiteX37" fmla="*/ 1698812 w 2661966"/>
                          <a:gd name="connsiteY37" fmla="*/ 1407611 h 3370881"/>
                          <a:gd name="connsiteX38" fmla="*/ 1739153 w 2661966"/>
                          <a:gd name="connsiteY38" fmla="*/ 1380717 h 3370881"/>
                          <a:gd name="connsiteX39" fmla="*/ 1752600 w 2661966"/>
                          <a:gd name="connsiteY39" fmla="*/ 1367270 h 3370881"/>
                          <a:gd name="connsiteX40" fmla="*/ 1775012 w 2661966"/>
                          <a:gd name="connsiteY40" fmla="*/ 1353823 h 3370881"/>
                          <a:gd name="connsiteX41" fmla="*/ 1797423 w 2661966"/>
                          <a:gd name="connsiteY41" fmla="*/ 1335893 h 3370881"/>
                          <a:gd name="connsiteX42" fmla="*/ 1810870 w 2661966"/>
                          <a:gd name="connsiteY42" fmla="*/ 1304517 h 3370881"/>
                          <a:gd name="connsiteX43" fmla="*/ 1815353 w 2661966"/>
                          <a:gd name="connsiteY43" fmla="*/ 1291070 h 3370881"/>
                          <a:gd name="connsiteX44" fmla="*/ 1801906 w 2661966"/>
                          <a:gd name="connsiteY44" fmla="*/ 1138670 h 3370881"/>
                          <a:gd name="connsiteX45" fmla="*/ 1792941 w 2661966"/>
                          <a:gd name="connsiteY45" fmla="*/ 1125223 h 3370881"/>
                          <a:gd name="connsiteX46" fmla="*/ 1757082 w 2661966"/>
                          <a:gd name="connsiteY46" fmla="*/ 1093846 h 3370881"/>
                          <a:gd name="connsiteX47" fmla="*/ 1730188 w 2661966"/>
                          <a:gd name="connsiteY47" fmla="*/ 1066952 h 3370881"/>
                          <a:gd name="connsiteX48" fmla="*/ 1703294 w 2661966"/>
                          <a:gd name="connsiteY48" fmla="*/ 1049023 h 3370881"/>
                          <a:gd name="connsiteX49" fmla="*/ 1622612 w 2661966"/>
                          <a:gd name="connsiteY49" fmla="*/ 1053505 h 3370881"/>
                          <a:gd name="connsiteX50" fmla="*/ 1595718 w 2661966"/>
                          <a:gd name="connsiteY50" fmla="*/ 1062470 h 3370881"/>
                          <a:gd name="connsiteX51" fmla="*/ 1573306 w 2661966"/>
                          <a:gd name="connsiteY51" fmla="*/ 1066952 h 3370881"/>
                          <a:gd name="connsiteX52" fmla="*/ 1453385 w 2661966"/>
                          <a:gd name="connsiteY52" fmla="*/ 1082761 h 3370881"/>
                          <a:gd name="connsiteX53" fmla="*/ 1326776 w 2661966"/>
                          <a:gd name="connsiteY53" fmla="*/ 1062470 h 3370881"/>
                          <a:gd name="connsiteX54" fmla="*/ 1308847 w 2661966"/>
                          <a:gd name="connsiteY54" fmla="*/ 1057987 h 3370881"/>
                          <a:gd name="connsiteX55" fmla="*/ 1277470 w 2661966"/>
                          <a:gd name="connsiteY55" fmla="*/ 1053505 h 3370881"/>
                          <a:gd name="connsiteX56" fmla="*/ 1259541 w 2661966"/>
                          <a:gd name="connsiteY56" fmla="*/ 1049023 h 3370881"/>
                          <a:gd name="connsiteX57" fmla="*/ 1232647 w 2661966"/>
                          <a:gd name="connsiteY57" fmla="*/ 1044540 h 3370881"/>
                          <a:gd name="connsiteX58" fmla="*/ 1053353 w 2661966"/>
                          <a:gd name="connsiteY58" fmla="*/ 1049023 h 3370881"/>
                          <a:gd name="connsiteX59" fmla="*/ 1035423 w 2661966"/>
                          <a:gd name="connsiteY59" fmla="*/ 1053505 h 3370881"/>
                          <a:gd name="connsiteX60" fmla="*/ 1008529 w 2661966"/>
                          <a:gd name="connsiteY60" fmla="*/ 1057987 h 3370881"/>
                          <a:gd name="connsiteX61" fmla="*/ 995082 w 2661966"/>
                          <a:gd name="connsiteY61" fmla="*/ 1062470 h 3370881"/>
                          <a:gd name="connsiteX62" fmla="*/ 945776 w 2661966"/>
                          <a:gd name="connsiteY62" fmla="*/ 1031093 h 3370881"/>
                          <a:gd name="connsiteX63" fmla="*/ 941294 w 2661966"/>
                          <a:gd name="connsiteY63" fmla="*/ 1017646 h 3370881"/>
                          <a:gd name="connsiteX64" fmla="*/ 932329 w 2661966"/>
                          <a:gd name="connsiteY64" fmla="*/ 919034 h 3370881"/>
                          <a:gd name="connsiteX65" fmla="*/ 914400 w 2661966"/>
                          <a:gd name="connsiteY65" fmla="*/ 901105 h 3370881"/>
                          <a:gd name="connsiteX66" fmla="*/ 918882 w 2661966"/>
                          <a:gd name="connsiteY66" fmla="*/ 869729 h 3370881"/>
                          <a:gd name="connsiteX67" fmla="*/ 941294 w 2661966"/>
                          <a:gd name="connsiteY67" fmla="*/ 865246 h 3370881"/>
                          <a:gd name="connsiteX68" fmla="*/ 959223 w 2661966"/>
                          <a:gd name="connsiteY68" fmla="*/ 851799 h 3370881"/>
                          <a:gd name="connsiteX69" fmla="*/ 990600 w 2661966"/>
                          <a:gd name="connsiteY69" fmla="*/ 847317 h 3370881"/>
                          <a:gd name="connsiteX70" fmla="*/ 1129553 w 2661966"/>
                          <a:gd name="connsiteY70" fmla="*/ 838352 h 3370881"/>
                          <a:gd name="connsiteX71" fmla="*/ 1147482 w 2661966"/>
                          <a:gd name="connsiteY71" fmla="*/ 829387 h 3370881"/>
                          <a:gd name="connsiteX72" fmla="*/ 1178859 w 2661966"/>
                          <a:gd name="connsiteY72" fmla="*/ 806976 h 3370881"/>
                          <a:gd name="connsiteX73" fmla="*/ 1192306 w 2661966"/>
                          <a:gd name="connsiteY73" fmla="*/ 793529 h 3370881"/>
                          <a:gd name="connsiteX74" fmla="*/ 1214718 w 2661966"/>
                          <a:gd name="connsiteY74" fmla="*/ 784564 h 3370881"/>
                          <a:gd name="connsiteX75" fmla="*/ 1241612 w 2661966"/>
                          <a:gd name="connsiteY75" fmla="*/ 771117 h 3370881"/>
                          <a:gd name="connsiteX76" fmla="*/ 1277470 w 2661966"/>
                          <a:gd name="connsiteY76" fmla="*/ 753187 h 3370881"/>
                          <a:gd name="connsiteX77" fmla="*/ 1295400 w 2661966"/>
                          <a:gd name="connsiteY77" fmla="*/ 730776 h 3370881"/>
                          <a:gd name="connsiteX78" fmla="*/ 1317812 w 2661966"/>
                          <a:gd name="connsiteY78" fmla="*/ 708364 h 3370881"/>
                          <a:gd name="connsiteX79" fmla="*/ 1353670 w 2661966"/>
                          <a:gd name="connsiteY79" fmla="*/ 663540 h 3370881"/>
                          <a:gd name="connsiteX80" fmla="*/ 1371600 w 2661966"/>
                          <a:gd name="connsiteY80" fmla="*/ 636646 h 3370881"/>
                          <a:gd name="connsiteX81" fmla="*/ 1380565 w 2661966"/>
                          <a:gd name="connsiteY81" fmla="*/ 596305 h 3370881"/>
                          <a:gd name="connsiteX82" fmla="*/ 1385047 w 2661966"/>
                          <a:gd name="connsiteY82" fmla="*/ 582858 h 3370881"/>
                          <a:gd name="connsiteX83" fmla="*/ 1380565 w 2661966"/>
                          <a:gd name="connsiteY83" fmla="*/ 533552 h 3370881"/>
                          <a:gd name="connsiteX84" fmla="*/ 1367118 w 2661966"/>
                          <a:gd name="connsiteY84" fmla="*/ 524587 h 3370881"/>
                          <a:gd name="connsiteX85" fmla="*/ 1349188 w 2661966"/>
                          <a:gd name="connsiteY85" fmla="*/ 520105 h 3370881"/>
                          <a:gd name="connsiteX86" fmla="*/ 1326776 w 2661966"/>
                          <a:gd name="connsiteY86" fmla="*/ 511140 h 3370881"/>
                          <a:gd name="connsiteX87" fmla="*/ 1281953 w 2661966"/>
                          <a:gd name="connsiteY87" fmla="*/ 515623 h 3370881"/>
                          <a:gd name="connsiteX88" fmla="*/ 1250576 w 2661966"/>
                          <a:gd name="connsiteY88" fmla="*/ 529070 h 3370881"/>
                          <a:gd name="connsiteX89" fmla="*/ 1210235 w 2661966"/>
                          <a:gd name="connsiteY89" fmla="*/ 542517 h 3370881"/>
                          <a:gd name="connsiteX90" fmla="*/ 1183341 w 2661966"/>
                          <a:gd name="connsiteY90" fmla="*/ 555964 h 3370881"/>
                          <a:gd name="connsiteX91" fmla="*/ 1160929 w 2661966"/>
                          <a:gd name="connsiteY91" fmla="*/ 569411 h 3370881"/>
                          <a:gd name="connsiteX92" fmla="*/ 1134035 w 2661966"/>
                          <a:gd name="connsiteY92" fmla="*/ 578376 h 3370881"/>
                          <a:gd name="connsiteX93" fmla="*/ 1111623 w 2661966"/>
                          <a:gd name="connsiteY93" fmla="*/ 587340 h 3370881"/>
                          <a:gd name="connsiteX94" fmla="*/ 1084729 w 2661966"/>
                          <a:gd name="connsiteY94" fmla="*/ 596305 h 3370881"/>
                          <a:gd name="connsiteX95" fmla="*/ 986118 w 2661966"/>
                          <a:gd name="connsiteY95" fmla="*/ 591823 h 3370881"/>
                          <a:gd name="connsiteX96" fmla="*/ 927847 w 2661966"/>
                          <a:gd name="connsiteY96" fmla="*/ 578376 h 3370881"/>
                          <a:gd name="connsiteX97" fmla="*/ 896470 w 2661966"/>
                          <a:gd name="connsiteY97" fmla="*/ 555964 h 3370881"/>
                          <a:gd name="connsiteX98" fmla="*/ 883023 w 2661966"/>
                          <a:gd name="connsiteY98" fmla="*/ 546999 h 3370881"/>
                          <a:gd name="connsiteX99" fmla="*/ 865094 w 2661966"/>
                          <a:gd name="connsiteY99" fmla="*/ 497693 h 3370881"/>
                          <a:gd name="connsiteX100" fmla="*/ 869576 w 2661966"/>
                          <a:gd name="connsiteY100" fmla="*/ 403564 h 3370881"/>
                          <a:gd name="connsiteX101" fmla="*/ 874059 w 2661966"/>
                          <a:gd name="connsiteY101" fmla="*/ 385634 h 3370881"/>
                          <a:gd name="connsiteX102" fmla="*/ 883023 w 2661966"/>
                          <a:gd name="connsiteY102" fmla="*/ 372187 h 3370881"/>
                          <a:gd name="connsiteX103" fmla="*/ 909918 w 2661966"/>
                          <a:gd name="connsiteY103" fmla="*/ 363223 h 3370881"/>
                          <a:gd name="connsiteX104" fmla="*/ 914400 w 2661966"/>
                          <a:gd name="connsiteY104" fmla="*/ 385634 h 3370881"/>
                          <a:gd name="connsiteX105" fmla="*/ 909918 w 2661966"/>
                          <a:gd name="connsiteY105" fmla="*/ 408046 h 3370881"/>
                          <a:gd name="connsiteX106" fmla="*/ 900953 w 2661966"/>
                          <a:gd name="connsiteY106" fmla="*/ 466317 h 3370881"/>
                          <a:gd name="connsiteX107" fmla="*/ 905435 w 2661966"/>
                          <a:gd name="connsiteY107" fmla="*/ 515623 h 3370881"/>
                          <a:gd name="connsiteX108" fmla="*/ 932329 w 2661966"/>
                          <a:gd name="connsiteY108" fmla="*/ 551481 h 3370881"/>
                          <a:gd name="connsiteX109" fmla="*/ 954741 w 2661966"/>
                          <a:gd name="connsiteY109" fmla="*/ 560446 h 3370881"/>
                          <a:gd name="connsiteX110" fmla="*/ 972670 w 2661966"/>
                          <a:gd name="connsiteY110" fmla="*/ 569411 h 3370881"/>
                          <a:gd name="connsiteX111" fmla="*/ 1066800 w 2661966"/>
                          <a:gd name="connsiteY111" fmla="*/ 564929 h 3370881"/>
                          <a:gd name="connsiteX112" fmla="*/ 1111623 w 2661966"/>
                          <a:gd name="connsiteY112" fmla="*/ 551481 h 3370881"/>
                          <a:gd name="connsiteX113" fmla="*/ 1129553 w 2661966"/>
                          <a:gd name="connsiteY113" fmla="*/ 538034 h 3370881"/>
                          <a:gd name="connsiteX114" fmla="*/ 1156447 w 2661966"/>
                          <a:gd name="connsiteY114" fmla="*/ 511140 h 3370881"/>
                          <a:gd name="connsiteX115" fmla="*/ 1160929 w 2661966"/>
                          <a:gd name="connsiteY115" fmla="*/ 493211 h 3370881"/>
                          <a:gd name="connsiteX116" fmla="*/ 1178859 w 2661966"/>
                          <a:gd name="connsiteY116" fmla="*/ 331846 h 3370881"/>
                          <a:gd name="connsiteX117" fmla="*/ 1215315 w 2661966"/>
                          <a:gd name="connsiteY117" fmla="*/ 270289 h 3370881"/>
                          <a:gd name="connsiteX118" fmla="*/ 1214718 w 2661966"/>
                          <a:gd name="connsiteY118" fmla="*/ 367705 h 3370881"/>
                          <a:gd name="connsiteX119" fmla="*/ 1201270 w 2661966"/>
                          <a:gd name="connsiteY119" fmla="*/ 412529 h 3370881"/>
                          <a:gd name="connsiteX120" fmla="*/ 1210235 w 2661966"/>
                          <a:gd name="connsiteY120" fmla="*/ 461834 h 3370881"/>
                          <a:gd name="connsiteX121" fmla="*/ 1214718 w 2661966"/>
                          <a:gd name="connsiteY121" fmla="*/ 475281 h 3370881"/>
                          <a:gd name="connsiteX122" fmla="*/ 1231975 w 2661966"/>
                          <a:gd name="connsiteY122" fmla="*/ 478531 h 3370881"/>
                          <a:gd name="connsiteX123" fmla="*/ 1252481 w 2661966"/>
                          <a:gd name="connsiteY123" fmla="*/ 492651 h 3370881"/>
                          <a:gd name="connsiteX124" fmla="*/ 1317812 w 2661966"/>
                          <a:gd name="connsiteY124" fmla="*/ 488168 h 3370881"/>
                          <a:gd name="connsiteX125" fmla="*/ 1357480 w 2661966"/>
                          <a:gd name="connsiteY125" fmla="*/ 477299 h 3370881"/>
                          <a:gd name="connsiteX126" fmla="*/ 1506070 w 2661966"/>
                          <a:gd name="connsiteY126" fmla="*/ 457352 h 3370881"/>
                          <a:gd name="connsiteX127" fmla="*/ 1550894 w 2661966"/>
                          <a:gd name="connsiteY127" fmla="*/ 430458 h 3370881"/>
                          <a:gd name="connsiteX128" fmla="*/ 1564341 w 2661966"/>
                          <a:gd name="connsiteY128" fmla="*/ 417011 h 3370881"/>
                          <a:gd name="connsiteX129" fmla="*/ 1586753 w 2661966"/>
                          <a:gd name="connsiteY129" fmla="*/ 399081 h 3370881"/>
                          <a:gd name="connsiteX130" fmla="*/ 1595718 w 2661966"/>
                          <a:gd name="connsiteY130" fmla="*/ 381152 h 3370881"/>
                          <a:gd name="connsiteX131" fmla="*/ 1641714 w 2661966"/>
                          <a:gd name="connsiteY131" fmla="*/ 352560 h 3370881"/>
                          <a:gd name="connsiteX132" fmla="*/ 1620066 w 2661966"/>
                          <a:gd name="connsiteY132" fmla="*/ 291047 h 3370881"/>
                          <a:gd name="connsiteX133" fmla="*/ 1604852 w 2661966"/>
                          <a:gd name="connsiteY133" fmla="*/ 236279 h 3370881"/>
                          <a:gd name="connsiteX134" fmla="*/ 1537447 w 2661966"/>
                          <a:gd name="connsiteY134" fmla="*/ 188411 h 3370881"/>
                          <a:gd name="connsiteX135" fmla="*/ 1591422 w 2661966"/>
                          <a:gd name="connsiteY135" fmla="*/ 383206 h 3370881"/>
                          <a:gd name="connsiteX136" fmla="*/ 1655669 w 2661966"/>
                          <a:gd name="connsiteY136" fmla="*/ 407486 h 3370881"/>
                          <a:gd name="connsiteX137" fmla="*/ 1658470 w 2661966"/>
                          <a:gd name="connsiteY137" fmla="*/ 412529 h 3370881"/>
                          <a:gd name="connsiteX138" fmla="*/ 1685365 w 2661966"/>
                          <a:gd name="connsiteY138" fmla="*/ 390117 h 3370881"/>
                          <a:gd name="connsiteX139" fmla="*/ 1694329 w 2661966"/>
                          <a:gd name="connsiteY139" fmla="*/ 376670 h 3370881"/>
                          <a:gd name="connsiteX140" fmla="*/ 1734670 w 2661966"/>
                          <a:gd name="connsiteY140" fmla="*/ 354258 h 3370881"/>
                          <a:gd name="connsiteX141" fmla="*/ 1743635 w 2661966"/>
                          <a:gd name="connsiteY141" fmla="*/ 340811 h 3370881"/>
                          <a:gd name="connsiteX142" fmla="*/ 1757082 w 2661966"/>
                          <a:gd name="connsiteY142" fmla="*/ 336329 h 3370881"/>
                          <a:gd name="connsiteX143" fmla="*/ 1843909 w 2661966"/>
                          <a:gd name="connsiteY143" fmla="*/ 262341 h 3370881"/>
                          <a:gd name="connsiteX144" fmla="*/ 1874221 w 2661966"/>
                          <a:gd name="connsiteY144" fmla="*/ 202194 h 3370881"/>
                          <a:gd name="connsiteX145" fmla="*/ 1828094 w 2661966"/>
                          <a:gd name="connsiteY145" fmla="*/ 136767 h 3370881"/>
                          <a:gd name="connsiteX146" fmla="*/ 1772023 w 2661966"/>
                          <a:gd name="connsiteY146" fmla="*/ 77249 h 3370881"/>
                          <a:gd name="connsiteX147" fmla="*/ 1948888 w 2661966"/>
                          <a:gd name="connsiteY147" fmla="*/ 178018 h 3370881"/>
                          <a:gd name="connsiteX148" fmla="*/ 1952362 w 2661966"/>
                          <a:gd name="connsiteY148" fmla="*/ 254265 h 3370881"/>
                          <a:gd name="connsiteX149" fmla="*/ 1874221 w 2661966"/>
                          <a:gd name="connsiteY149" fmla="*/ 318698 h 3370881"/>
                          <a:gd name="connsiteX150" fmla="*/ 1788459 w 2661966"/>
                          <a:gd name="connsiteY150" fmla="*/ 367705 h 3370881"/>
                          <a:gd name="connsiteX151" fmla="*/ 1761565 w 2661966"/>
                          <a:gd name="connsiteY151" fmla="*/ 390117 h 3370881"/>
                          <a:gd name="connsiteX152" fmla="*/ 1783976 w 2661966"/>
                          <a:gd name="connsiteY152" fmla="*/ 399081 h 3370881"/>
                          <a:gd name="connsiteX153" fmla="*/ 1878106 w 2661966"/>
                          <a:gd name="connsiteY153" fmla="*/ 390117 h 3370881"/>
                          <a:gd name="connsiteX154" fmla="*/ 1891553 w 2661966"/>
                          <a:gd name="connsiteY154" fmla="*/ 381152 h 3370881"/>
                          <a:gd name="connsiteX155" fmla="*/ 1918447 w 2661966"/>
                          <a:gd name="connsiteY155" fmla="*/ 372187 h 3370881"/>
                          <a:gd name="connsiteX156" fmla="*/ 1940859 w 2661966"/>
                          <a:gd name="connsiteY156" fmla="*/ 358740 h 3370881"/>
                          <a:gd name="connsiteX157" fmla="*/ 1954306 w 2661966"/>
                          <a:gd name="connsiteY157" fmla="*/ 354258 h 3370881"/>
                          <a:gd name="connsiteX158" fmla="*/ 2103145 w 2661966"/>
                          <a:gd name="connsiteY158" fmla="*/ 202207 h 3370881"/>
                          <a:gd name="connsiteX159" fmla="*/ 2064254 w 2661966"/>
                          <a:gd name="connsiteY159" fmla="*/ 20406 h 3370881"/>
                          <a:gd name="connsiteX160" fmla="*/ 2169347 w 2661966"/>
                          <a:gd name="connsiteY160" fmla="*/ 104479 h 3370881"/>
                          <a:gd name="connsiteX161" fmla="*/ 2183354 w 2661966"/>
                          <a:gd name="connsiteY161" fmla="*/ 192893 h 3370881"/>
                          <a:gd name="connsiteX162" fmla="*/ 2170300 w 2661966"/>
                          <a:gd name="connsiteY162" fmla="*/ 271231 h 3370881"/>
                          <a:gd name="connsiteX163" fmla="*/ 2096795 w 2661966"/>
                          <a:gd name="connsiteY163" fmla="*/ 316507 h 3370881"/>
                          <a:gd name="connsiteX164" fmla="*/ 1999129 w 2661966"/>
                          <a:gd name="connsiteY164" fmla="*/ 358740 h 3370881"/>
                          <a:gd name="connsiteX165" fmla="*/ 1994647 w 2661966"/>
                          <a:gd name="connsiteY165" fmla="*/ 372187 h 3370881"/>
                          <a:gd name="connsiteX166" fmla="*/ 2039470 w 2661966"/>
                          <a:gd name="connsiteY166" fmla="*/ 390117 h 3370881"/>
                          <a:gd name="connsiteX167" fmla="*/ 2115670 w 2661966"/>
                          <a:gd name="connsiteY167" fmla="*/ 390117 h 3370881"/>
                          <a:gd name="connsiteX168" fmla="*/ 2160494 w 2661966"/>
                          <a:gd name="connsiteY168" fmla="*/ 376670 h 3370881"/>
                          <a:gd name="connsiteX169" fmla="*/ 2191870 w 2661966"/>
                          <a:gd name="connsiteY169" fmla="*/ 363223 h 3370881"/>
                          <a:gd name="connsiteX170" fmla="*/ 2205318 w 2661966"/>
                          <a:gd name="connsiteY170" fmla="*/ 358740 h 3370881"/>
                          <a:gd name="connsiteX171" fmla="*/ 2273487 w 2661966"/>
                          <a:gd name="connsiteY171" fmla="*/ 280486 h 3370881"/>
                          <a:gd name="connsiteX172" fmla="*/ 2312894 w 2661966"/>
                          <a:gd name="connsiteY172" fmla="*/ 183929 h 3370881"/>
                          <a:gd name="connsiteX173" fmla="*/ 2339788 w 2661966"/>
                          <a:gd name="connsiteY173" fmla="*/ 151 h 3370881"/>
                          <a:gd name="connsiteX174" fmla="*/ 2357718 w 2661966"/>
                          <a:gd name="connsiteY174" fmla="*/ 215305 h 3370881"/>
                          <a:gd name="connsiteX175" fmla="*/ 2308598 w 2661966"/>
                          <a:gd name="connsiteY175" fmla="*/ 319520 h 3370881"/>
                          <a:gd name="connsiteX176" fmla="*/ 2245659 w 2661966"/>
                          <a:gd name="connsiteY176" fmla="*/ 390117 h 3370881"/>
                          <a:gd name="connsiteX177" fmla="*/ 2254623 w 2661966"/>
                          <a:gd name="connsiteY177" fmla="*/ 403564 h 3370881"/>
                          <a:gd name="connsiteX178" fmla="*/ 2353235 w 2661966"/>
                          <a:gd name="connsiteY178" fmla="*/ 399081 h 3370881"/>
                          <a:gd name="connsiteX179" fmla="*/ 2366682 w 2661966"/>
                          <a:gd name="connsiteY179" fmla="*/ 394599 h 3370881"/>
                          <a:gd name="connsiteX180" fmla="*/ 2389094 w 2661966"/>
                          <a:gd name="connsiteY180" fmla="*/ 390117 h 3370881"/>
                          <a:gd name="connsiteX181" fmla="*/ 2424953 w 2661966"/>
                          <a:gd name="connsiteY181" fmla="*/ 367705 h 3370881"/>
                          <a:gd name="connsiteX182" fmla="*/ 2528047 w 2661966"/>
                          <a:gd name="connsiteY182" fmla="*/ 292700 h 3370881"/>
                          <a:gd name="connsiteX183" fmla="*/ 2541495 w 2661966"/>
                          <a:gd name="connsiteY183" fmla="*/ 62906 h 3370881"/>
                          <a:gd name="connsiteX184" fmla="*/ 2591304 w 2661966"/>
                          <a:gd name="connsiteY184" fmla="*/ 214081 h 3370881"/>
                          <a:gd name="connsiteX185" fmla="*/ 2602790 w 2661966"/>
                          <a:gd name="connsiteY185" fmla="*/ 290907 h 3370881"/>
                          <a:gd name="connsiteX186" fmla="*/ 2660388 w 2661966"/>
                          <a:gd name="connsiteY186" fmla="*/ 338644 h 3370881"/>
                          <a:gd name="connsiteX187" fmla="*/ 2531969 w 2661966"/>
                          <a:gd name="connsiteY187" fmla="*/ 383206 h 3370881"/>
                          <a:gd name="connsiteX188" fmla="*/ 2442882 w 2661966"/>
                          <a:gd name="connsiteY188" fmla="*/ 403564 h 3370881"/>
                          <a:gd name="connsiteX189" fmla="*/ 2398059 w 2661966"/>
                          <a:gd name="connsiteY189" fmla="*/ 417011 h 3370881"/>
                          <a:gd name="connsiteX190" fmla="*/ 2375647 w 2661966"/>
                          <a:gd name="connsiteY190" fmla="*/ 425976 h 3370881"/>
                          <a:gd name="connsiteX191" fmla="*/ 2357718 w 2661966"/>
                          <a:gd name="connsiteY191" fmla="*/ 430458 h 3370881"/>
                          <a:gd name="connsiteX192" fmla="*/ 2344270 w 2661966"/>
                          <a:gd name="connsiteY192" fmla="*/ 461834 h 3370881"/>
                          <a:gd name="connsiteX193" fmla="*/ 2353235 w 2661966"/>
                          <a:gd name="connsiteY193" fmla="*/ 502176 h 3370881"/>
                          <a:gd name="connsiteX194" fmla="*/ 2362200 w 2661966"/>
                          <a:gd name="connsiteY194" fmla="*/ 515623 h 3370881"/>
                          <a:gd name="connsiteX195" fmla="*/ 2344270 w 2661966"/>
                          <a:gd name="connsiteY195" fmla="*/ 587340 h 3370881"/>
                          <a:gd name="connsiteX196" fmla="*/ 2321859 w 2661966"/>
                          <a:gd name="connsiteY196" fmla="*/ 614234 h 3370881"/>
                          <a:gd name="connsiteX197" fmla="*/ 2308412 w 2661966"/>
                          <a:gd name="connsiteY197" fmla="*/ 636646 h 3370881"/>
                          <a:gd name="connsiteX198" fmla="*/ 2281518 w 2661966"/>
                          <a:gd name="connsiteY198" fmla="*/ 641129 h 3370881"/>
                          <a:gd name="connsiteX199" fmla="*/ 2259106 w 2661966"/>
                          <a:gd name="connsiteY199" fmla="*/ 636646 h 3370881"/>
                          <a:gd name="connsiteX200" fmla="*/ 2277035 w 2661966"/>
                          <a:gd name="connsiteY200" fmla="*/ 578376 h 3370881"/>
                          <a:gd name="connsiteX201" fmla="*/ 2290482 w 2661966"/>
                          <a:gd name="connsiteY201" fmla="*/ 542517 h 3370881"/>
                          <a:gd name="connsiteX202" fmla="*/ 2286000 w 2661966"/>
                          <a:gd name="connsiteY202" fmla="*/ 506658 h 3370881"/>
                          <a:gd name="connsiteX203" fmla="*/ 2245659 w 2661966"/>
                          <a:gd name="connsiteY203" fmla="*/ 448387 h 3370881"/>
                          <a:gd name="connsiteX204" fmla="*/ 2200835 w 2661966"/>
                          <a:gd name="connsiteY204" fmla="*/ 430458 h 3370881"/>
                          <a:gd name="connsiteX205" fmla="*/ 2169459 w 2661966"/>
                          <a:gd name="connsiteY205" fmla="*/ 425976 h 3370881"/>
                          <a:gd name="connsiteX206" fmla="*/ 2102223 w 2661966"/>
                          <a:gd name="connsiteY206" fmla="*/ 430458 h 3370881"/>
                          <a:gd name="connsiteX207" fmla="*/ 2084294 w 2661966"/>
                          <a:gd name="connsiteY207" fmla="*/ 439423 h 3370881"/>
                          <a:gd name="connsiteX208" fmla="*/ 2070847 w 2661966"/>
                          <a:gd name="connsiteY208" fmla="*/ 443905 h 3370881"/>
                          <a:gd name="connsiteX209" fmla="*/ 2061882 w 2661966"/>
                          <a:gd name="connsiteY209" fmla="*/ 461834 h 3370881"/>
                          <a:gd name="connsiteX210" fmla="*/ 2034988 w 2661966"/>
                          <a:gd name="connsiteY210" fmla="*/ 475281 h 3370881"/>
                          <a:gd name="connsiteX211" fmla="*/ 1783976 w 2661966"/>
                          <a:gd name="connsiteY211" fmla="*/ 479764 h 3370881"/>
                          <a:gd name="connsiteX212" fmla="*/ 1766047 w 2661966"/>
                          <a:gd name="connsiteY212" fmla="*/ 488729 h 3370881"/>
                          <a:gd name="connsiteX213" fmla="*/ 1703294 w 2661966"/>
                          <a:gd name="connsiteY213" fmla="*/ 506658 h 3370881"/>
                          <a:gd name="connsiteX214" fmla="*/ 1689847 w 2661966"/>
                          <a:gd name="connsiteY214" fmla="*/ 511140 h 3370881"/>
                          <a:gd name="connsiteX215" fmla="*/ 1676400 w 2661966"/>
                          <a:gd name="connsiteY215" fmla="*/ 520105 h 3370881"/>
                          <a:gd name="connsiteX216" fmla="*/ 1649506 w 2661966"/>
                          <a:gd name="connsiteY216" fmla="*/ 529070 h 3370881"/>
                          <a:gd name="connsiteX217" fmla="*/ 1636059 w 2661966"/>
                          <a:gd name="connsiteY217" fmla="*/ 538034 h 3370881"/>
                          <a:gd name="connsiteX218" fmla="*/ 1622612 w 2661966"/>
                          <a:gd name="connsiteY218" fmla="*/ 551481 h 3370881"/>
                          <a:gd name="connsiteX219" fmla="*/ 1609165 w 2661966"/>
                          <a:gd name="connsiteY219" fmla="*/ 555964 h 3370881"/>
                          <a:gd name="connsiteX220" fmla="*/ 1577788 w 2661966"/>
                          <a:gd name="connsiteY220" fmla="*/ 587340 h 3370881"/>
                          <a:gd name="connsiteX221" fmla="*/ 1568823 w 2661966"/>
                          <a:gd name="connsiteY221" fmla="*/ 600787 h 3370881"/>
                          <a:gd name="connsiteX222" fmla="*/ 1555376 w 2661966"/>
                          <a:gd name="connsiteY222" fmla="*/ 614234 h 3370881"/>
                          <a:gd name="connsiteX223" fmla="*/ 1524000 w 2661966"/>
                          <a:gd name="connsiteY223" fmla="*/ 654576 h 3370881"/>
                          <a:gd name="connsiteX224" fmla="*/ 1519518 w 2661966"/>
                          <a:gd name="connsiteY224" fmla="*/ 668023 h 3370881"/>
                          <a:gd name="connsiteX225" fmla="*/ 1528482 w 2661966"/>
                          <a:gd name="connsiteY225" fmla="*/ 708364 h 3370881"/>
                          <a:gd name="connsiteX226" fmla="*/ 1537447 w 2661966"/>
                          <a:gd name="connsiteY226" fmla="*/ 721811 h 3370881"/>
                          <a:gd name="connsiteX227" fmla="*/ 1568823 w 2661966"/>
                          <a:gd name="connsiteY227" fmla="*/ 712846 h 3370881"/>
                          <a:gd name="connsiteX228" fmla="*/ 1600200 w 2661966"/>
                          <a:gd name="connsiteY228" fmla="*/ 712846 h 3370881"/>
                          <a:gd name="connsiteX229" fmla="*/ 1631576 w 2661966"/>
                          <a:gd name="connsiteY229" fmla="*/ 690434 h 3370881"/>
                          <a:gd name="connsiteX230" fmla="*/ 1645023 w 2661966"/>
                          <a:gd name="connsiteY230" fmla="*/ 676987 h 3370881"/>
                          <a:gd name="connsiteX231" fmla="*/ 1685365 w 2661966"/>
                          <a:gd name="connsiteY231" fmla="*/ 645611 h 3370881"/>
                          <a:gd name="connsiteX232" fmla="*/ 1716741 w 2661966"/>
                          <a:gd name="connsiteY232" fmla="*/ 614234 h 3370881"/>
                          <a:gd name="connsiteX233" fmla="*/ 1748118 w 2661966"/>
                          <a:gd name="connsiteY233" fmla="*/ 596305 h 3370881"/>
                          <a:gd name="connsiteX234" fmla="*/ 1761565 w 2661966"/>
                          <a:gd name="connsiteY234" fmla="*/ 591823 h 3370881"/>
                          <a:gd name="connsiteX235" fmla="*/ 1779494 w 2661966"/>
                          <a:gd name="connsiteY235" fmla="*/ 582858 h 3370881"/>
                          <a:gd name="connsiteX236" fmla="*/ 1815353 w 2661966"/>
                          <a:gd name="connsiteY236" fmla="*/ 573893 h 3370881"/>
                          <a:gd name="connsiteX237" fmla="*/ 2030506 w 2661966"/>
                          <a:gd name="connsiteY237" fmla="*/ 578376 h 3370881"/>
                          <a:gd name="connsiteX238" fmla="*/ 2017059 w 2661966"/>
                          <a:gd name="connsiteY238" fmla="*/ 600787 h 3370881"/>
                          <a:gd name="connsiteX239" fmla="*/ 1981200 w 2661966"/>
                          <a:gd name="connsiteY239" fmla="*/ 636646 h 3370881"/>
                          <a:gd name="connsiteX240" fmla="*/ 1967753 w 2661966"/>
                          <a:gd name="connsiteY240" fmla="*/ 650093 h 3370881"/>
                          <a:gd name="connsiteX241" fmla="*/ 1936376 w 2661966"/>
                          <a:gd name="connsiteY241" fmla="*/ 690434 h 3370881"/>
                          <a:gd name="connsiteX242" fmla="*/ 1905000 w 2661966"/>
                          <a:gd name="connsiteY242" fmla="*/ 717329 h 3370881"/>
                          <a:gd name="connsiteX243" fmla="*/ 1860176 w 2661966"/>
                          <a:gd name="connsiteY243" fmla="*/ 735258 h 3370881"/>
                          <a:gd name="connsiteX244" fmla="*/ 1788459 w 2661966"/>
                          <a:gd name="connsiteY244" fmla="*/ 744223 h 3370881"/>
                          <a:gd name="connsiteX245" fmla="*/ 1846729 w 2661966"/>
                          <a:gd name="connsiteY245" fmla="*/ 802493 h 3370881"/>
                          <a:gd name="connsiteX246" fmla="*/ 1913965 w 2661966"/>
                          <a:gd name="connsiteY246" fmla="*/ 829387 h 3370881"/>
                          <a:gd name="connsiteX247" fmla="*/ 1922929 w 2661966"/>
                          <a:gd name="connsiteY247" fmla="*/ 842834 h 3370881"/>
                          <a:gd name="connsiteX248" fmla="*/ 1967753 w 2661966"/>
                          <a:gd name="connsiteY248" fmla="*/ 883176 h 3370881"/>
                          <a:gd name="connsiteX249" fmla="*/ 1981200 w 2661966"/>
                          <a:gd name="connsiteY249" fmla="*/ 896623 h 3370881"/>
                          <a:gd name="connsiteX250" fmla="*/ 1994647 w 2661966"/>
                          <a:gd name="connsiteY250" fmla="*/ 905587 h 3370881"/>
                          <a:gd name="connsiteX251" fmla="*/ 2021541 w 2661966"/>
                          <a:gd name="connsiteY251" fmla="*/ 927999 h 3370881"/>
                          <a:gd name="connsiteX252" fmla="*/ 2030506 w 2661966"/>
                          <a:gd name="connsiteY252" fmla="*/ 941446 h 3370881"/>
                          <a:gd name="connsiteX253" fmla="*/ 2057400 w 2661966"/>
                          <a:gd name="connsiteY253" fmla="*/ 968340 h 3370881"/>
                          <a:gd name="connsiteX254" fmla="*/ 2088776 w 2661966"/>
                          <a:gd name="connsiteY254" fmla="*/ 1013164 h 3370881"/>
                          <a:gd name="connsiteX255" fmla="*/ 2115670 w 2661966"/>
                          <a:gd name="connsiteY255" fmla="*/ 1057987 h 3370881"/>
                          <a:gd name="connsiteX256" fmla="*/ 2120153 w 2661966"/>
                          <a:gd name="connsiteY256" fmla="*/ 1089364 h 3370881"/>
                          <a:gd name="connsiteX257" fmla="*/ 2138082 w 2661966"/>
                          <a:gd name="connsiteY257" fmla="*/ 1143152 h 3370881"/>
                          <a:gd name="connsiteX258" fmla="*/ 2147047 w 2661966"/>
                          <a:gd name="connsiteY258" fmla="*/ 1196940 h 3370881"/>
                          <a:gd name="connsiteX259" fmla="*/ 2151529 w 2661966"/>
                          <a:gd name="connsiteY259" fmla="*/ 1210387 h 3370881"/>
                          <a:gd name="connsiteX260" fmla="*/ 2156012 w 2661966"/>
                          <a:gd name="connsiteY260" fmla="*/ 1228317 h 3370881"/>
                          <a:gd name="connsiteX261" fmla="*/ 2173941 w 2661966"/>
                          <a:gd name="connsiteY261" fmla="*/ 1295552 h 3370881"/>
                          <a:gd name="connsiteX262" fmla="*/ 2182906 w 2661966"/>
                          <a:gd name="connsiteY262" fmla="*/ 1313481 h 3370881"/>
                          <a:gd name="connsiteX263" fmla="*/ 2187388 w 2661966"/>
                          <a:gd name="connsiteY263" fmla="*/ 1331411 h 3370881"/>
                          <a:gd name="connsiteX264" fmla="*/ 2214282 w 2661966"/>
                          <a:gd name="connsiteY264" fmla="*/ 1385199 h 3370881"/>
                          <a:gd name="connsiteX265" fmla="*/ 2218765 w 2661966"/>
                          <a:gd name="connsiteY265" fmla="*/ 1403129 h 3370881"/>
                          <a:gd name="connsiteX266" fmla="*/ 2223247 w 2661966"/>
                          <a:gd name="connsiteY266" fmla="*/ 1430023 h 3370881"/>
                          <a:gd name="connsiteX267" fmla="*/ 2236694 w 2661966"/>
                          <a:gd name="connsiteY267" fmla="*/ 1456917 h 3370881"/>
                          <a:gd name="connsiteX268" fmla="*/ 2249794 w 2661966"/>
                          <a:gd name="connsiteY268" fmla="*/ 1524624 h 3370881"/>
                          <a:gd name="connsiteX269" fmla="*/ 2241176 w 2661966"/>
                          <a:gd name="connsiteY269" fmla="*/ 1577940 h 3370881"/>
                          <a:gd name="connsiteX270" fmla="*/ 2245659 w 2661966"/>
                          <a:gd name="connsiteY270" fmla="*/ 1595870 h 3370881"/>
                          <a:gd name="connsiteX271" fmla="*/ 2249634 w 2661966"/>
                          <a:gd name="connsiteY271" fmla="*/ 1685855 h 3370881"/>
                          <a:gd name="connsiteX272" fmla="*/ 2227729 w 2661966"/>
                          <a:gd name="connsiteY272" fmla="*/ 1716893 h 3370881"/>
                          <a:gd name="connsiteX273" fmla="*/ 2240500 w 2661966"/>
                          <a:gd name="connsiteY273" fmla="*/ 1674269 h 3370881"/>
                          <a:gd name="connsiteX274" fmla="*/ 2235341 w 2661966"/>
                          <a:gd name="connsiteY274" fmla="*/ 1788611 h 3370881"/>
                          <a:gd name="connsiteX275" fmla="*/ 2230689 w 2661966"/>
                          <a:gd name="connsiteY275" fmla="*/ 1823963 h 3370881"/>
                          <a:gd name="connsiteX276" fmla="*/ 2226207 w 2661966"/>
                          <a:gd name="connsiteY276" fmla="*/ 1824470 h 3370881"/>
                          <a:gd name="connsiteX277" fmla="*/ 2208278 w 2661966"/>
                          <a:gd name="connsiteY277" fmla="*/ 1869293 h 3370881"/>
                          <a:gd name="connsiteX278" fmla="*/ 2195168 w 2661966"/>
                          <a:gd name="connsiteY278" fmla="*/ 1882740 h 3370881"/>
                          <a:gd name="connsiteX279" fmla="*/ 2203458 w 2661966"/>
                          <a:gd name="connsiteY279" fmla="*/ 1918938 h 3370881"/>
                          <a:gd name="connsiteX280" fmla="*/ 2204134 w 2661966"/>
                          <a:gd name="connsiteY280" fmla="*/ 1949806 h 3370881"/>
                          <a:gd name="connsiteX281" fmla="*/ 2226545 w 2661966"/>
                          <a:gd name="connsiteY281" fmla="*/ 1954627 h 3370881"/>
                          <a:gd name="connsiteX282" fmla="*/ 2241176 w 2661966"/>
                          <a:gd name="connsiteY282" fmla="*/ 2012729 h 3370881"/>
                          <a:gd name="connsiteX283" fmla="*/ 2263588 w 2661966"/>
                          <a:gd name="connsiteY283" fmla="*/ 2057552 h 3370881"/>
                          <a:gd name="connsiteX284" fmla="*/ 2286000 w 2661966"/>
                          <a:gd name="connsiteY284" fmla="*/ 2084446 h 3370881"/>
                          <a:gd name="connsiteX285" fmla="*/ 2299447 w 2661966"/>
                          <a:gd name="connsiteY285" fmla="*/ 2124787 h 3370881"/>
                          <a:gd name="connsiteX286" fmla="*/ 2321859 w 2661966"/>
                          <a:gd name="connsiteY286" fmla="*/ 2151681 h 3370881"/>
                          <a:gd name="connsiteX287" fmla="*/ 2344270 w 2661966"/>
                          <a:gd name="connsiteY287" fmla="*/ 2205470 h 3370881"/>
                          <a:gd name="connsiteX288" fmla="*/ 2348753 w 2661966"/>
                          <a:gd name="connsiteY288" fmla="*/ 2223399 h 3370881"/>
                          <a:gd name="connsiteX289" fmla="*/ 2366682 w 2661966"/>
                          <a:gd name="connsiteY289" fmla="*/ 2263740 h 3370881"/>
                          <a:gd name="connsiteX290" fmla="*/ 2375647 w 2661966"/>
                          <a:gd name="connsiteY290" fmla="*/ 2286152 h 3370881"/>
                          <a:gd name="connsiteX291" fmla="*/ 2380129 w 2661966"/>
                          <a:gd name="connsiteY291" fmla="*/ 2308564 h 3370881"/>
                          <a:gd name="connsiteX292" fmla="*/ 2389094 w 2661966"/>
                          <a:gd name="connsiteY292" fmla="*/ 2335458 h 3370881"/>
                          <a:gd name="connsiteX293" fmla="*/ 2393576 w 2661966"/>
                          <a:gd name="connsiteY293" fmla="*/ 2380281 h 3370881"/>
                          <a:gd name="connsiteX294" fmla="*/ 2398059 w 2661966"/>
                          <a:gd name="connsiteY294" fmla="*/ 2393729 h 3370881"/>
                          <a:gd name="connsiteX295" fmla="*/ 2419794 w 2661966"/>
                          <a:gd name="connsiteY295" fmla="*/ 2447517 h 3370881"/>
                          <a:gd name="connsiteX296" fmla="*/ 2427343 w 2661966"/>
                          <a:gd name="connsiteY296" fmla="*/ 2564058 h 3370881"/>
                          <a:gd name="connsiteX297" fmla="*/ 2389094 w 2661966"/>
                          <a:gd name="connsiteY297" fmla="*/ 2837481 h 3370881"/>
                          <a:gd name="connsiteX298" fmla="*/ 2380129 w 2661966"/>
                          <a:gd name="connsiteY298" fmla="*/ 2859893 h 3370881"/>
                          <a:gd name="connsiteX299" fmla="*/ 2357718 w 2661966"/>
                          <a:gd name="connsiteY299" fmla="*/ 2913681 h 3370881"/>
                          <a:gd name="connsiteX300" fmla="*/ 2348753 w 2661966"/>
                          <a:gd name="connsiteY300" fmla="*/ 2936093 h 3370881"/>
                          <a:gd name="connsiteX301" fmla="*/ 2339788 w 2661966"/>
                          <a:gd name="connsiteY301" fmla="*/ 2971952 h 3370881"/>
                          <a:gd name="connsiteX302" fmla="*/ 2326341 w 2661966"/>
                          <a:gd name="connsiteY302" fmla="*/ 2994364 h 3370881"/>
                          <a:gd name="connsiteX303" fmla="*/ 2317376 w 2661966"/>
                          <a:gd name="connsiteY303" fmla="*/ 3025740 h 3370881"/>
                          <a:gd name="connsiteX304" fmla="*/ 2303929 w 2661966"/>
                          <a:gd name="connsiteY304" fmla="*/ 3048152 h 3370881"/>
                          <a:gd name="connsiteX305" fmla="*/ 2290482 w 2661966"/>
                          <a:gd name="connsiteY305" fmla="*/ 3079529 h 3370881"/>
                          <a:gd name="connsiteX306" fmla="*/ 2272553 w 2661966"/>
                          <a:gd name="connsiteY306" fmla="*/ 3084011 h 3370881"/>
                          <a:gd name="connsiteX307" fmla="*/ 2259106 w 2661966"/>
                          <a:gd name="connsiteY307" fmla="*/ 3088493 h 3370881"/>
                          <a:gd name="connsiteX308" fmla="*/ 2241176 w 2661966"/>
                          <a:gd name="connsiteY308" fmla="*/ 3092976 h 3370881"/>
                          <a:gd name="connsiteX309" fmla="*/ 2209800 w 2661966"/>
                          <a:gd name="connsiteY309" fmla="*/ 3101940 h 3370881"/>
                          <a:gd name="connsiteX310" fmla="*/ 2205318 w 2661966"/>
                          <a:gd name="connsiteY310" fmla="*/ 3039187 h 3370881"/>
                          <a:gd name="connsiteX311" fmla="*/ 2218765 w 2661966"/>
                          <a:gd name="connsiteY311" fmla="*/ 3021258 h 3370881"/>
                          <a:gd name="connsiteX312" fmla="*/ 2245659 w 2661966"/>
                          <a:gd name="connsiteY312" fmla="*/ 2971952 h 3370881"/>
                          <a:gd name="connsiteX313" fmla="*/ 2268070 w 2661966"/>
                          <a:gd name="connsiteY313" fmla="*/ 2945058 h 3370881"/>
                          <a:gd name="connsiteX314" fmla="*/ 2298550 w 2661966"/>
                          <a:gd name="connsiteY314" fmla="*/ 2568540 h 3370881"/>
                          <a:gd name="connsiteX315" fmla="*/ 2284986 w 2661966"/>
                          <a:gd name="connsiteY315" fmla="*/ 2532681 h 3370881"/>
                          <a:gd name="connsiteX316" fmla="*/ 2293273 w 2661966"/>
                          <a:gd name="connsiteY316" fmla="*/ 2496653 h 3370881"/>
                          <a:gd name="connsiteX317" fmla="*/ 2278152 w 2661966"/>
                          <a:gd name="connsiteY317" fmla="*/ 2475178 h 3370881"/>
                          <a:gd name="connsiteX318" fmla="*/ 2245659 w 2661966"/>
                          <a:gd name="connsiteY318" fmla="*/ 2389247 h 3370881"/>
                          <a:gd name="connsiteX319" fmla="*/ 2195507 w 2661966"/>
                          <a:gd name="connsiteY319" fmla="*/ 2241328 h 3370881"/>
                          <a:gd name="connsiteX320" fmla="*/ 2083786 w 2661966"/>
                          <a:gd name="connsiteY320" fmla="*/ 2040300 h 3370881"/>
                          <a:gd name="connsiteX321" fmla="*/ 2048773 w 2661966"/>
                          <a:gd name="connsiteY321" fmla="*/ 2017971 h 3370881"/>
                          <a:gd name="connsiteX322" fmla="*/ 2074314 w 2661966"/>
                          <a:gd name="connsiteY322" fmla="*/ 2011967 h 3370881"/>
                          <a:gd name="connsiteX323" fmla="*/ 2034988 w 2661966"/>
                          <a:gd name="connsiteY323" fmla="*/ 2003764 h 3370881"/>
                          <a:gd name="connsiteX324" fmla="*/ 2026023 w 2661966"/>
                          <a:gd name="connsiteY324" fmla="*/ 2026176 h 3370881"/>
                          <a:gd name="connsiteX325" fmla="*/ 2021541 w 2661966"/>
                          <a:gd name="connsiteY325" fmla="*/ 2039623 h 3370881"/>
                          <a:gd name="connsiteX326" fmla="*/ 1999129 w 2661966"/>
                          <a:gd name="connsiteY326" fmla="*/ 2053070 h 3370881"/>
                          <a:gd name="connsiteX327" fmla="*/ 1990165 w 2661966"/>
                          <a:gd name="connsiteY327" fmla="*/ 2070999 h 3370881"/>
                          <a:gd name="connsiteX328" fmla="*/ 1967753 w 2661966"/>
                          <a:gd name="connsiteY328" fmla="*/ 2106858 h 3370881"/>
                          <a:gd name="connsiteX329" fmla="*/ 1981200 w 2661966"/>
                          <a:gd name="connsiteY329" fmla="*/ 2223399 h 3370881"/>
                          <a:gd name="connsiteX330" fmla="*/ 1994647 w 2661966"/>
                          <a:gd name="connsiteY330" fmla="*/ 2254776 h 3370881"/>
                          <a:gd name="connsiteX331" fmla="*/ 2003612 w 2661966"/>
                          <a:gd name="connsiteY331" fmla="*/ 2272705 h 3370881"/>
                          <a:gd name="connsiteX332" fmla="*/ 2026023 w 2661966"/>
                          <a:gd name="connsiteY332" fmla="*/ 2304081 h 3370881"/>
                          <a:gd name="connsiteX333" fmla="*/ 2043953 w 2661966"/>
                          <a:gd name="connsiteY333" fmla="*/ 2348905 h 3370881"/>
                          <a:gd name="connsiteX334" fmla="*/ 2061882 w 2661966"/>
                          <a:gd name="connsiteY334" fmla="*/ 2371317 h 3370881"/>
                          <a:gd name="connsiteX335" fmla="*/ 2088776 w 2661966"/>
                          <a:gd name="connsiteY335" fmla="*/ 2434070 h 3370881"/>
                          <a:gd name="connsiteX336" fmla="*/ 2102223 w 2661966"/>
                          <a:gd name="connsiteY336" fmla="*/ 2465446 h 3370881"/>
                          <a:gd name="connsiteX337" fmla="*/ 2106706 w 2661966"/>
                          <a:gd name="connsiteY337" fmla="*/ 2496823 h 3370881"/>
                          <a:gd name="connsiteX338" fmla="*/ 2124635 w 2661966"/>
                          <a:gd name="connsiteY338" fmla="*/ 2559576 h 3370881"/>
                          <a:gd name="connsiteX339" fmla="*/ 2138082 w 2661966"/>
                          <a:gd name="connsiteY339" fmla="*/ 2649223 h 3370881"/>
                          <a:gd name="connsiteX340" fmla="*/ 2147047 w 2661966"/>
                          <a:gd name="connsiteY340" fmla="*/ 2685081 h 3370881"/>
                          <a:gd name="connsiteX341" fmla="*/ 2151529 w 2661966"/>
                          <a:gd name="connsiteY341" fmla="*/ 2716458 h 3370881"/>
                          <a:gd name="connsiteX342" fmla="*/ 2160494 w 2661966"/>
                          <a:gd name="connsiteY342" fmla="*/ 2770246 h 3370881"/>
                          <a:gd name="connsiteX343" fmla="*/ 2156012 w 2661966"/>
                          <a:gd name="connsiteY343" fmla="*/ 2962987 h 3370881"/>
                          <a:gd name="connsiteX344" fmla="*/ 2138082 w 2661966"/>
                          <a:gd name="connsiteY344" fmla="*/ 3043670 h 3370881"/>
                          <a:gd name="connsiteX345" fmla="*/ 2133600 w 2661966"/>
                          <a:gd name="connsiteY345" fmla="*/ 3061599 h 3370881"/>
                          <a:gd name="connsiteX346" fmla="*/ 2120153 w 2661966"/>
                          <a:gd name="connsiteY346" fmla="*/ 3079529 h 3370881"/>
                          <a:gd name="connsiteX347" fmla="*/ 2111188 w 2661966"/>
                          <a:gd name="connsiteY347" fmla="*/ 3106423 h 3370881"/>
                          <a:gd name="connsiteX348" fmla="*/ 2088776 w 2661966"/>
                          <a:gd name="connsiteY348" fmla="*/ 3137799 h 3370881"/>
                          <a:gd name="connsiteX349" fmla="*/ 2075329 w 2661966"/>
                          <a:gd name="connsiteY349" fmla="*/ 3164693 h 3370881"/>
                          <a:gd name="connsiteX350" fmla="*/ 2061882 w 2661966"/>
                          <a:gd name="connsiteY350" fmla="*/ 3169176 h 3370881"/>
                          <a:gd name="connsiteX351" fmla="*/ 2021541 w 2661966"/>
                          <a:gd name="connsiteY351" fmla="*/ 3164693 h 3370881"/>
                          <a:gd name="connsiteX352" fmla="*/ 2012576 w 2661966"/>
                          <a:gd name="connsiteY352" fmla="*/ 3119870 h 3370881"/>
                          <a:gd name="connsiteX353" fmla="*/ 2048435 w 2661966"/>
                          <a:gd name="connsiteY353" fmla="*/ 3021258 h 3370881"/>
                          <a:gd name="connsiteX354" fmla="*/ 2048435 w 2661966"/>
                          <a:gd name="connsiteY354" fmla="*/ 3021258 h 3370881"/>
                          <a:gd name="connsiteX355" fmla="*/ 2061882 w 2661966"/>
                          <a:gd name="connsiteY355" fmla="*/ 2967470 h 3370881"/>
                          <a:gd name="connsiteX356" fmla="*/ 2070847 w 2661966"/>
                          <a:gd name="connsiteY356" fmla="*/ 2882305 h 3370881"/>
                          <a:gd name="connsiteX357" fmla="*/ 2066365 w 2661966"/>
                          <a:gd name="connsiteY357" fmla="*/ 2725423 h 3370881"/>
                          <a:gd name="connsiteX358" fmla="*/ 2043953 w 2661966"/>
                          <a:gd name="connsiteY358" fmla="*/ 2649223 h 3370881"/>
                          <a:gd name="connsiteX359" fmla="*/ 2030506 w 2661966"/>
                          <a:gd name="connsiteY359" fmla="*/ 2622329 h 3370881"/>
                          <a:gd name="connsiteX360" fmla="*/ 2017059 w 2661966"/>
                          <a:gd name="connsiteY360" fmla="*/ 2581987 h 3370881"/>
                          <a:gd name="connsiteX361" fmla="*/ 1981200 w 2661966"/>
                          <a:gd name="connsiteY361" fmla="*/ 2514752 h 3370881"/>
                          <a:gd name="connsiteX362" fmla="*/ 1972235 w 2661966"/>
                          <a:gd name="connsiteY362" fmla="*/ 2501305 h 3370881"/>
                          <a:gd name="connsiteX363" fmla="*/ 1958788 w 2661966"/>
                          <a:gd name="connsiteY363" fmla="*/ 2478893 h 3370881"/>
                          <a:gd name="connsiteX364" fmla="*/ 1905000 w 2661966"/>
                          <a:gd name="connsiteY364" fmla="*/ 2398211 h 3370881"/>
                          <a:gd name="connsiteX365" fmla="*/ 1882588 w 2661966"/>
                          <a:gd name="connsiteY365" fmla="*/ 2357870 h 3370881"/>
                          <a:gd name="connsiteX366" fmla="*/ 1869141 w 2661966"/>
                          <a:gd name="connsiteY366" fmla="*/ 2339940 h 3370881"/>
                          <a:gd name="connsiteX367" fmla="*/ 1806388 w 2661966"/>
                          <a:gd name="connsiteY367" fmla="*/ 2313046 h 3370881"/>
                          <a:gd name="connsiteX368" fmla="*/ 1779494 w 2661966"/>
                          <a:gd name="connsiteY368" fmla="*/ 2304081 h 3370881"/>
                          <a:gd name="connsiteX369" fmla="*/ 1752600 w 2661966"/>
                          <a:gd name="connsiteY369" fmla="*/ 2299599 h 3370881"/>
                          <a:gd name="connsiteX370" fmla="*/ 1680882 w 2661966"/>
                          <a:gd name="connsiteY370" fmla="*/ 2277187 h 3370881"/>
                          <a:gd name="connsiteX371" fmla="*/ 1719025 w 2661966"/>
                          <a:gd name="connsiteY371" fmla="*/ 2281331 h 3370881"/>
                          <a:gd name="connsiteX372" fmla="*/ 1756997 w 2661966"/>
                          <a:gd name="connsiteY372" fmla="*/ 2289450 h 3370881"/>
                          <a:gd name="connsiteX373" fmla="*/ 1656440 w 2661966"/>
                          <a:gd name="connsiteY373" fmla="*/ 2298583 h 3370881"/>
                          <a:gd name="connsiteX374" fmla="*/ 1537447 w 2661966"/>
                          <a:gd name="connsiteY374" fmla="*/ 2329960 h 3370881"/>
                          <a:gd name="connsiteX375" fmla="*/ 1571993 w 2661966"/>
                          <a:gd name="connsiteY375" fmla="*/ 2317957 h 3370881"/>
                          <a:gd name="connsiteX376" fmla="*/ 1509707 w 2661966"/>
                          <a:gd name="connsiteY376" fmla="*/ 2338926 h 3370881"/>
                          <a:gd name="connsiteX377" fmla="*/ 1500444 w 2661966"/>
                          <a:gd name="connsiteY377" fmla="*/ 2355271 h 3370881"/>
                          <a:gd name="connsiteX378" fmla="*/ 1402678 w 2661966"/>
                          <a:gd name="connsiteY378" fmla="*/ 2339641 h 3370881"/>
                          <a:gd name="connsiteX379" fmla="*/ 1322892 w 2661966"/>
                          <a:gd name="connsiteY379" fmla="*/ 2336952 h 3370881"/>
                          <a:gd name="connsiteX380" fmla="*/ 1199384 w 2661966"/>
                          <a:gd name="connsiteY380" fmla="*/ 2307041 h 3370881"/>
                          <a:gd name="connsiteX381" fmla="*/ 1066800 w 2661966"/>
                          <a:gd name="connsiteY381" fmla="*/ 2272705 h 3370881"/>
                          <a:gd name="connsiteX382" fmla="*/ 1030941 w 2661966"/>
                          <a:gd name="connsiteY382" fmla="*/ 2263740 h 3370881"/>
                          <a:gd name="connsiteX383" fmla="*/ 986118 w 2661966"/>
                          <a:gd name="connsiteY383" fmla="*/ 2241329 h 3370881"/>
                          <a:gd name="connsiteX384" fmla="*/ 968188 w 2661966"/>
                          <a:gd name="connsiteY384" fmla="*/ 2232364 h 3370881"/>
                          <a:gd name="connsiteX385" fmla="*/ 936812 w 2661966"/>
                          <a:gd name="connsiteY385" fmla="*/ 2214434 h 3370881"/>
                          <a:gd name="connsiteX386" fmla="*/ 905435 w 2661966"/>
                          <a:gd name="connsiteY386" fmla="*/ 2196505 h 3370881"/>
                          <a:gd name="connsiteX387" fmla="*/ 869576 w 2661966"/>
                          <a:gd name="connsiteY387" fmla="*/ 2209952 h 3370881"/>
                          <a:gd name="connsiteX388" fmla="*/ 856129 w 2661966"/>
                          <a:gd name="connsiteY388" fmla="*/ 2227881 h 3370881"/>
                          <a:gd name="connsiteX389" fmla="*/ 815788 w 2661966"/>
                          <a:gd name="connsiteY389" fmla="*/ 2268223 h 3370881"/>
                          <a:gd name="connsiteX390" fmla="*/ 788894 w 2661966"/>
                          <a:gd name="connsiteY390" fmla="*/ 2290634 h 3370881"/>
                          <a:gd name="connsiteX391" fmla="*/ 762000 w 2661966"/>
                          <a:gd name="connsiteY391" fmla="*/ 2313046 h 3370881"/>
                          <a:gd name="connsiteX392" fmla="*/ 753035 w 2661966"/>
                          <a:gd name="connsiteY392" fmla="*/ 2326493 h 3370881"/>
                          <a:gd name="connsiteX393" fmla="*/ 735106 w 2661966"/>
                          <a:gd name="connsiteY393" fmla="*/ 2339940 h 3370881"/>
                          <a:gd name="connsiteX394" fmla="*/ 712694 w 2661966"/>
                          <a:gd name="connsiteY394" fmla="*/ 2362352 h 3370881"/>
                          <a:gd name="connsiteX395" fmla="*/ 694765 w 2661966"/>
                          <a:gd name="connsiteY395" fmla="*/ 2375799 h 3370881"/>
                          <a:gd name="connsiteX396" fmla="*/ 681318 w 2661966"/>
                          <a:gd name="connsiteY396" fmla="*/ 2393729 h 3370881"/>
                          <a:gd name="connsiteX397" fmla="*/ 667870 w 2661966"/>
                          <a:gd name="connsiteY397" fmla="*/ 2402693 h 3370881"/>
                          <a:gd name="connsiteX398" fmla="*/ 623047 w 2661966"/>
                          <a:gd name="connsiteY398" fmla="*/ 2443034 h 3370881"/>
                          <a:gd name="connsiteX399" fmla="*/ 600635 w 2661966"/>
                          <a:gd name="connsiteY399" fmla="*/ 2474411 h 3370881"/>
                          <a:gd name="connsiteX400" fmla="*/ 587188 w 2661966"/>
                          <a:gd name="connsiteY400" fmla="*/ 2514752 h 3370881"/>
                          <a:gd name="connsiteX401" fmla="*/ 582706 w 2661966"/>
                          <a:gd name="connsiteY401" fmla="*/ 2546129 h 3370881"/>
                          <a:gd name="connsiteX402" fmla="*/ 596153 w 2661966"/>
                          <a:gd name="connsiteY402" fmla="*/ 2635776 h 3370881"/>
                          <a:gd name="connsiteX403" fmla="*/ 600635 w 2661966"/>
                          <a:gd name="connsiteY403" fmla="*/ 2653705 h 3370881"/>
                          <a:gd name="connsiteX404" fmla="*/ 609600 w 2661966"/>
                          <a:gd name="connsiteY404" fmla="*/ 2671634 h 3370881"/>
                          <a:gd name="connsiteX405" fmla="*/ 614082 w 2661966"/>
                          <a:gd name="connsiteY405" fmla="*/ 2689564 h 3370881"/>
                          <a:gd name="connsiteX406" fmla="*/ 623047 w 2661966"/>
                          <a:gd name="connsiteY406" fmla="*/ 2711976 h 3370881"/>
                          <a:gd name="connsiteX407" fmla="*/ 627529 w 2661966"/>
                          <a:gd name="connsiteY407" fmla="*/ 2734387 h 3370881"/>
                          <a:gd name="connsiteX408" fmla="*/ 640976 w 2661966"/>
                          <a:gd name="connsiteY408" fmla="*/ 2765764 h 3370881"/>
                          <a:gd name="connsiteX409" fmla="*/ 645459 w 2661966"/>
                          <a:gd name="connsiteY409" fmla="*/ 2779211 h 3370881"/>
                          <a:gd name="connsiteX410" fmla="*/ 658906 w 2661966"/>
                          <a:gd name="connsiteY410" fmla="*/ 2801623 h 3370881"/>
                          <a:gd name="connsiteX411" fmla="*/ 676835 w 2661966"/>
                          <a:gd name="connsiteY411" fmla="*/ 2864376 h 3370881"/>
                          <a:gd name="connsiteX412" fmla="*/ 690282 w 2661966"/>
                          <a:gd name="connsiteY412" fmla="*/ 2895752 h 3370881"/>
                          <a:gd name="connsiteX413" fmla="*/ 699247 w 2661966"/>
                          <a:gd name="connsiteY413" fmla="*/ 2940576 h 3370881"/>
                          <a:gd name="connsiteX414" fmla="*/ 703729 w 2661966"/>
                          <a:gd name="connsiteY414" fmla="*/ 2967470 h 3370881"/>
                          <a:gd name="connsiteX415" fmla="*/ 717176 w 2661966"/>
                          <a:gd name="connsiteY415" fmla="*/ 2994364 h 3370881"/>
                          <a:gd name="connsiteX416" fmla="*/ 735106 w 2661966"/>
                          <a:gd name="connsiteY416" fmla="*/ 3052634 h 3370881"/>
                          <a:gd name="connsiteX417" fmla="*/ 739588 w 2661966"/>
                          <a:gd name="connsiteY417" fmla="*/ 3079529 h 3370881"/>
                          <a:gd name="connsiteX418" fmla="*/ 762000 w 2661966"/>
                          <a:gd name="connsiteY418" fmla="*/ 3142281 h 3370881"/>
                          <a:gd name="connsiteX419" fmla="*/ 766482 w 2661966"/>
                          <a:gd name="connsiteY419" fmla="*/ 3231929 h 3370881"/>
                          <a:gd name="connsiteX420" fmla="*/ 770965 w 2661966"/>
                          <a:gd name="connsiteY420" fmla="*/ 3254340 h 3370881"/>
                          <a:gd name="connsiteX421" fmla="*/ 775447 w 2661966"/>
                          <a:gd name="connsiteY421" fmla="*/ 3285717 h 3370881"/>
                          <a:gd name="connsiteX422" fmla="*/ 748553 w 2661966"/>
                          <a:gd name="connsiteY422" fmla="*/ 3335023 h 3370881"/>
                          <a:gd name="connsiteX423" fmla="*/ 721659 w 2661966"/>
                          <a:gd name="connsiteY423" fmla="*/ 3343987 h 3370881"/>
                          <a:gd name="connsiteX424" fmla="*/ 708212 w 2661966"/>
                          <a:gd name="connsiteY424" fmla="*/ 3348470 h 3370881"/>
                          <a:gd name="connsiteX425" fmla="*/ 623047 w 2661966"/>
                          <a:gd name="connsiteY425" fmla="*/ 3330540 h 3370881"/>
                          <a:gd name="connsiteX426" fmla="*/ 609600 w 2661966"/>
                          <a:gd name="connsiteY426" fmla="*/ 3308129 h 3370881"/>
                          <a:gd name="connsiteX427" fmla="*/ 591670 w 2661966"/>
                          <a:gd name="connsiteY427" fmla="*/ 3267787 h 3370881"/>
                          <a:gd name="connsiteX428" fmla="*/ 560294 w 2661966"/>
                          <a:gd name="connsiteY428" fmla="*/ 3209517 h 3370881"/>
                          <a:gd name="connsiteX429" fmla="*/ 551329 w 2661966"/>
                          <a:gd name="connsiteY429" fmla="*/ 3196070 h 3370881"/>
                          <a:gd name="connsiteX430" fmla="*/ 528918 w 2661966"/>
                          <a:gd name="connsiteY430" fmla="*/ 3173658 h 3370881"/>
                          <a:gd name="connsiteX431" fmla="*/ 519953 w 2661966"/>
                          <a:gd name="connsiteY431" fmla="*/ 3128834 h 3370881"/>
                          <a:gd name="connsiteX432" fmla="*/ 524435 w 2661966"/>
                          <a:gd name="connsiteY432" fmla="*/ 3101940 h 3370881"/>
                          <a:gd name="connsiteX433" fmla="*/ 528918 w 2661966"/>
                          <a:gd name="connsiteY433" fmla="*/ 3088493 h 3370881"/>
                          <a:gd name="connsiteX434" fmla="*/ 542365 w 2661966"/>
                          <a:gd name="connsiteY434" fmla="*/ 3052634 h 3370881"/>
                          <a:gd name="connsiteX435" fmla="*/ 484094 w 2661966"/>
                          <a:gd name="connsiteY435" fmla="*/ 2886787 h 3370881"/>
                          <a:gd name="connsiteX436" fmla="*/ 443753 w 2661966"/>
                          <a:gd name="connsiteY436" fmla="*/ 2779211 h 3370881"/>
                          <a:gd name="connsiteX437" fmla="*/ 439270 w 2661966"/>
                          <a:gd name="connsiteY437" fmla="*/ 2752317 h 3370881"/>
                          <a:gd name="connsiteX438" fmla="*/ 430306 w 2661966"/>
                          <a:gd name="connsiteY438" fmla="*/ 2716458 h 3370881"/>
                          <a:gd name="connsiteX439" fmla="*/ 425823 w 2661966"/>
                          <a:gd name="connsiteY439" fmla="*/ 2680599 h 3370881"/>
                          <a:gd name="connsiteX440" fmla="*/ 398929 w 2661966"/>
                          <a:gd name="connsiteY440" fmla="*/ 2599917 h 3370881"/>
                          <a:gd name="connsiteX441" fmla="*/ 385482 w 2661966"/>
                          <a:gd name="connsiteY441" fmla="*/ 2568540 h 3370881"/>
                          <a:gd name="connsiteX442" fmla="*/ 381000 w 2661966"/>
                          <a:gd name="connsiteY442" fmla="*/ 2550611 h 3370881"/>
                          <a:gd name="connsiteX443" fmla="*/ 372035 w 2661966"/>
                          <a:gd name="connsiteY443" fmla="*/ 2483376 h 3370881"/>
                          <a:gd name="connsiteX444" fmla="*/ 367553 w 2661966"/>
                          <a:gd name="connsiteY444" fmla="*/ 2469929 h 3370881"/>
                          <a:gd name="connsiteX445" fmla="*/ 407894 w 2661966"/>
                          <a:gd name="connsiteY445" fmla="*/ 2451999 h 3370881"/>
                          <a:gd name="connsiteX446" fmla="*/ 515470 w 2661966"/>
                          <a:gd name="connsiteY446" fmla="*/ 2407176 h 3370881"/>
                          <a:gd name="connsiteX447" fmla="*/ 578223 w 2661966"/>
                          <a:gd name="connsiteY447" fmla="*/ 2353387 h 3370881"/>
                          <a:gd name="connsiteX448" fmla="*/ 587188 w 2661966"/>
                          <a:gd name="connsiteY448" fmla="*/ 2330976 h 3370881"/>
                          <a:gd name="connsiteX449" fmla="*/ 614082 w 2661966"/>
                          <a:gd name="connsiteY449" fmla="*/ 2254776 h 3370881"/>
                          <a:gd name="connsiteX450" fmla="*/ 649941 w 2661966"/>
                          <a:gd name="connsiteY450" fmla="*/ 2200987 h 3370881"/>
                          <a:gd name="connsiteX451" fmla="*/ 690282 w 2661966"/>
                          <a:gd name="connsiteY451" fmla="*/ 2174093 h 3370881"/>
                          <a:gd name="connsiteX452" fmla="*/ 703729 w 2661966"/>
                          <a:gd name="connsiteY452" fmla="*/ 2165129 h 3370881"/>
                          <a:gd name="connsiteX453" fmla="*/ 739588 w 2661966"/>
                          <a:gd name="connsiteY453" fmla="*/ 2147199 h 3370881"/>
                          <a:gd name="connsiteX454" fmla="*/ 708212 w 2661966"/>
                          <a:gd name="connsiteY454" fmla="*/ 2187540 h 3370881"/>
                          <a:gd name="connsiteX455" fmla="*/ 654423 w 2661966"/>
                          <a:gd name="connsiteY455" fmla="*/ 2241329 h 3370881"/>
                          <a:gd name="connsiteX456" fmla="*/ 636494 w 2661966"/>
                          <a:gd name="connsiteY456" fmla="*/ 2259258 h 3370881"/>
                          <a:gd name="connsiteX457" fmla="*/ 614082 w 2661966"/>
                          <a:gd name="connsiteY457" fmla="*/ 2286152 h 3370881"/>
                          <a:gd name="connsiteX458" fmla="*/ 592179 w 2661966"/>
                          <a:gd name="connsiteY458" fmla="*/ 2282347 h 3370881"/>
                          <a:gd name="connsiteX459" fmla="*/ 555980 w 2661966"/>
                          <a:gd name="connsiteY459" fmla="*/ 2313892 h 3370881"/>
                          <a:gd name="connsiteX460" fmla="*/ 524435 w 2661966"/>
                          <a:gd name="connsiteY460" fmla="*/ 2348905 h 3370881"/>
                          <a:gd name="connsiteX461" fmla="*/ 502023 w 2661966"/>
                          <a:gd name="connsiteY461" fmla="*/ 2362352 h 3370881"/>
                          <a:gd name="connsiteX462" fmla="*/ 461682 w 2661966"/>
                          <a:gd name="connsiteY462" fmla="*/ 2389246 h 3370881"/>
                          <a:gd name="connsiteX463" fmla="*/ 448235 w 2661966"/>
                          <a:gd name="connsiteY463" fmla="*/ 2398211 h 3370881"/>
                          <a:gd name="connsiteX464" fmla="*/ 430306 w 2661966"/>
                          <a:gd name="connsiteY464" fmla="*/ 2407176 h 3370881"/>
                          <a:gd name="connsiteX465" fmla="*/ 412376 w 2661966"/>
                          <a:gd name="connsiteY465" fmla="*/ 2420623 h 3370881"/>
                          <a:gd name="connsiteX466" fmla="*/ 389965 w 2661966"/>
                          <a:gd name="connsiteY466" fmla="*/ 2429587 h 3370881"/>
                          <a:gd name="connsiteX467" fmla="*/ 372035 w 2661966"/>
                          <a:gd name="connsiteY467" fmla="*/ 2443034 h 3370881"/>
                          <a:gd name="connsiteX468" fmla="*/ 318247 w 2661966"/>
                          <a:gd name="connsiteY468" fmla="*/ 2474411 h 3370881"/>
                          <a:gd name="connsiteX469" fmla="*/ 304800 w 2661966"/>
                          <a:gd name="connsiteY469" fmla="*/ 2492340 h 3370881"/>
                          <a:gd name="connsiteX470" fmla="*/ 282388 w 2661966"/>
                          <a:gd name="connsiteY470" fmla="*/ 2519234 h 3370881"/>
                          <a:gd name="connsiteX471" fmla="*/ 295835 w 2661966"/>
                          <a:gd name="connsiteY471" fmla="*/ 2815070 h 3370881"/>
                          <a:gd name="connsiteX472" fmla="*/ 300318 w 2661966"/>
                          <a:gd name="connsiteY472" fmla="*/ 2837481 h 3370881"/>
                          <a:gd name="connsiteX473" fmla="*/ 304800 w 2661966"/>
                          <a:gd name="connsiteY473" fmla="*/ 2868858 h 3370881"/>
                          <a:gd name="connsiteX474" fmla="*/ 309282 w 2661966"/>
                          <a:gd name="connsiteY474" fmla="*/ 2927129 h 3370881"/>
                          <a:gd name="connsiteX475" fmla="*/ 322729 w 2661966"/>
                          <a:gd name="connsiteY475" fmla="*/ 2985399 h 3370881"/>
                          <a:gd name="connsiteX476" fmla="*/ 327212 w 2661966"/>
                          <a:gd name="connsiteY476" fmla="*/ 3012293 h 3370881"/>
                          <a:gd name="connsiteX477" fmla="*/ 331694 w 2661966"/>
                          <a:gd name="connsiteY477" fmla="*/ 3043670 h 3370881"/>
                          <a:gd name="connsiteX478" fmla="*/ 345141 w 2661966"/>
                          <a:gd name="connsiteY478" fmla="*/ 3070564 h 3370881"/>
                          <a:gd name="connsiteX479" fmla="*/ 367553 w 2661966"/>
                          <a:gd name="connsiteY479" fmla="*/ 3124352 h 3370881"/>
                          <a:gd name="connsiteX480" fmla="*/ 381000 w 2661966"/>
                          <a:gd name="connsiteY480" fmla="*/ 3182623 h 3370881"/>
                          <a:gd name="connsiteX481" fmla="*/ 389965 w 2661966"/>
                          <a:gd name="connsiteY481" fmla="*/ 3196070 h 3370881"/>
                          <a:gd name="connsiteX482" fmla="*/ 394447 w 2661966"/>
                          <a:gd name="connsiteY482" fmla="*/ 3213999 h 3370881"/>
                          <a:gd name="connsiteX483" fmla="*/ 412376 w 2661966"/>
                          <a:gd name="connsiteY483" fmla="*/ 3245376 h 3370881"/>
                          <a:gd name="connsiteX484" fmla="*/ 416859 w 2661966"/>
                          <a:gd name="connsiteY484" fmla="*/ 3258823 h 3370881"/>
                          <a:gd name="connsiteX485" fmla="*/ 425823 w 2661966"/>
                          <a:gd name="connsiteY485" fmla="*/ 3272270 h 3370881"/>
                          <a:gd name="connsiteX486" fmla="*/ 439270 w 2661966"/>
                          <a:gd name="connsiteY486" fmla="*/ 3303646 h 3370881"/>
                          <a:gd name="connsiteX487" fmla="*/ 439270 w 2661966"/>
                          <a:gd name="connsiteY487" fmla="*/ 3352952 h 3370881"/>
                          <a:gd name="connsiteX488" fmla="*/ 430306 w 2661966"/>
                          <a:gd name="connsiteY488" fmla="*/ 3366399 h 3370881"/>
                          <a:gd name="connsiteX489" fmla="*/ 412376 w 2661966"/>
                          <a:gd name="connsiteY489" fmla="*/ 3370881 h 3370881"/>
                          <a:gd name="connsiteX490" fmla="*/ 295835 w 2661966"/>
                          <a:gd name="connsiteY490" fmla="*/ 3357434 h 3370881"/>
                          <a:gd name="connsiteX491" fmla="*/ 264459 w 2661966"/>
                          <a:gd name="connsiteY491" fmla="*/ 3276752 h 3370881"/>
                          <a:gd name="connsiteX492" fmla="*/ 259976 w 2661966"/>
                          <a:gd name="connsiteY492" fmla="*/ 3240893 h 3370881"/>
                          <a:gd name="connsiteX493" fmla="*/ 246529 w 2661966"/>
                          <a:gd name="connsiteY493" fmla="*/ 3178140 h 3370881"/>
                          <a:gd name="connsiteX494" fmla="*/ 237565 w 2661966"/>
                          <a:gd name="connsiteY494" fmla="*/ 3084011 h 3370881"/>
                          <a:gd name="connsiteX495" fmla="*/ 228600 w 2661966"/>
                          <a:gd name="connsiteY495" fmla="*/ 3057117 h 3370881"/>
                          <a:gd name="connsiteX496" fmla="*/ 219635 w 2661966"/>
                          <a:gd name="connsiteY496" fmla="*/ 3021258 h 3370881"/>
                          <a:gd name="connsiteX497" fmla="*/ 206188 w 2661966"/>
                          <a:gd name="connsiteY497" fmla="*/ 2980917 h 3370881"/>
                          <a:gd name="connsiteX498" fmla="*/ 201706 w 2661966"/>
                          <a:gd name="connsiteY498" fmla="*/ 2949540 h 3370881"/>
                          <a:gd name="connsiteX499" fmla="*/ 197223 w 2661966"/>
                          <a:gd name="connsiteY499" fmla="*/ 2927129 h 3370881"/>
                          <a:gd name="connsiteX500" fmla="*/ 192741 w 2661966"/>
                          <a:gd name="connsiteY500" fmla="*/ 2891270 h 3370881"/>
                          <a:gd name="connsiteX501" fmla="*/ 188259 w 2661966"/>
                          <a:gd name="connsiteY501" fmla="*/ 2850929 h 3370881"/>
                          <a:gd name="connsiteX502" fmla="*/ 179294 w 2661966"/>
                          <a:gd name="connsiteY502" fmla="*/ 2824034 h 3370881"/>
                          <a:gd name="connsiteX503" fmla="*/ 165847 w 2661966"/>
                          <a:gd name="connsiteY503" fmla="*/ 2774729 h 3370881"/>
                          <a:gd name="connsiteX504" fmla="*/ 161365 w 2661966"/>
                          <a:gd name="connsiteY504" fmla="*/ 2747834 h 3370881"/>
                          <a:gd name="connsiteX505" fmla="*/ 156882 w 2661966"/>
                          <a:gd name="connsiteY505" fmla="*/ 2559576 h 3370881"/>
                          <a:gd name="connsiteX506" fmla="*/ 152400 w 2661966"/>
                          <a:gd name="connsiteY506" fmla="*/ 2519234 h 3370881"/>
                          <a:gd name="connsiteX507" fmla="*/ 118035 w 2661966"/>
                          <a:gd name="connsiteY507" fmla="*/ 2400004 h 3370881"/>
                          <a:gd name="connsiteX508" fmla="*/ 117048 w 2661966"/>
                          <a:gd name="connsiteY508" fmla="*/ 2344423 h 3370881"/>
                          <a:gd name="connsiteX509" fmla="*/ 100106 w 2661966"/>
                          <a:gd name="connsiteY509" fmla="*/ 2330976 h 3370881"/>
                          <a:gd name="connsiteX510" fmla="*/ 138953 w 2661966"/>
                          <a:gd name="connsiteY510" fmla="*/ 2313046 h 3370881"/>
                          <a:gd name="connsiteX511" fmla="*/ 152400 w 2661966"/>
                          <a:gd name="connsiteY511" fmla="*/ 2304081 h 3370881"/>
                          <a:gd name="connsiteX512" fmla="*/ 170329 w 2661966"/>
                          <a:gd name="connsiteY512" fmla="*/ 2259258 h 3370881"/>
                          <a:gd name="connsiteX513" fmla="*/ 188259 w 2661966"/>
                          <a:gd name="connsiteY513" fmla="*/ 2223399 h 3370881"/>
                          <a:gd name="connsiteX514" fmla="*/ 206188 w 2661966"/>
                          <a:gd name="connsiteY514" fmla="*/ 2187540 h 3370881"/>
                          <a:gd name="connsiteX515" fmla="*/ 210670 w 2661966"/>
                          <a:gd name="connsiteY515" fmla="*/ 2174093 h 3370881"/>
                          <a:gd name="connsiteX516" fmla="*/ 219635 w 2661966"/>
                          <a:gd name="connsiteY516" fmla="*/ 2115823 h 3370881"/>
                          <a:gd name="connsiteX517" fmla="*/ 210670 w 2661966"/>
                          <a:gd name="connsiteY517" fmla="*/ 1958940 h 3370881"/>
                          <a:gd name="connsiteX518" fmla="*/ 192741 w 2661966"/>
                          <a:gd name="connsiteY518" fmla="*/ 1923081 h 3370881"/>
                          <a:gd name="connsiteX519" fmla="*/ 179294 w 2661966"/>
                          <a:gd name="connsiteY519" fmla="*/ 1891705 h 3370881"/>
                          <a:gd name="connsiteX520" fmla="*/ 165847 w 2661966"/>
                          <a:gd name="connsiteY520" fmla="*/ 1864811 h 3370881"/>
                          <a:gd name="connsiteX521" fmla="*/ 152400 w 2661966"/>
                          <a:gd name="connsiteY521" fmla="*/ 1833434 h 3370881"/>
                          <a:gd name="connsiteX522" fmla="*/ 143435 w 2661966"/>
                          <a:gd name="connsiteY522" fmla="*/ 1819987 h 3370881"/>
                          <a:gd name="connsiteX523" fmla="*/ 107576 w 2661966"/>
                          <a:gd name="connsiteY523" fmla="*/ 1784129 h 3370881"/>
                          <a:gd name="connsiteX524" fmla="*/ 94129 w 2661966"/>
                          <a:gd name="connsiteY524" fmla="*/ 1779646 h 3370881"/>
                          <a:gd name="connsiteX525" fmla="*/ 71718 w 2661966"/>
                          <a:gd name="connsiteY525" fmla="*/ 1770681 h 3370881"/>
                          <a:gd name="connsiteX526" fmla="*/ 58270 w 2661966"/>
                          <a:gd name="connsiteY526" fmla="*/ 1761717 h 3370881"/>
                          <a:gd name="connsiteX527" fmla="*/ 26894 w 2661966"/>
                          <a:gd name="connsiteY527" fmla="*/ 1730340 h 3370881"/>
                          <a:gd name="connsiteX528" fmla="*/ 0 w 2661966"/>
                          <a:gd name="connsiteY528" fmla="*/ 1707929 h 3370881"/>
                          <a:gd name="connsiteX0" fmla="*/ 0 w 2661966"/>
                          <a:gd name="connsiteY0" fmla="*/ 1707929 h 3370881"/>
                          <a:gd name="connsiteX1" fmla="*/ 22412 w 2661966"/>
                          <a:gd name="connsiteY1" fmla="*/ 1698964 h 3370881"/>
                          <a:gd name="connsiteX2" fmla="*/ 31376 w 2661966"/>
                          <a:gd name="connsiteY2" fmla="*/ 1681034 h 3370881"/>
                          <a:gd name="connsiteX3" fmla="*/ 44823 w 2661966"/>
                          <a:gd name="connsiteY3" fmla="*/ 1672070 h 3370881"/>
                          <a:gd name="connsiteX4" fmla="*/ 58270 w 2661966"/>
                          <a:gd name="connsiteY4" fmla="*/ 1654140 h 3370881"/>
                          <a:gd name="connsiteX5" fmla="*/ 76200 w 2661966"/>
                          <a:gd name="connsiteY5" fmla="*/ 1645176 h 3370881"/>
                          <a:gd name="connsiteX6" fmla="*/ 98612 w 2661966"/>
                          <a:gd name="connsiteY6" fmla="*/ 1636211 h 3370881"/>
                          <a:gd name="connsiteX7" fmla="*/ 125506 w 2661966"/>
                          <a:gd name="connsiteY7" fmla="*/ 1627246 h 3370881"/>
                          <a:gd name="connsiteX8" fmla="*/ 152400 w 2661966"/>
                          <a:gd name="connsiteY8" fmla="*/ 1609317 h 3370881"/>
                          <a:gd name="connsiteX9" fmla="*/ 170329 w 2661966"/>
                          <a:gd name="connsiteY9" fmla="*/ 1600352 h 3370881"/>
                          <a:gd name="connsiteX10" fmla="*/ 188259 w 2661966"/>
                          <a:gd name="connsiteY10" fmla="*/ 1582423 h 3370881"/>
                          <a:gd name="connsiteX11" fmla="*/ 228600 w 2661966"/>
                          <a:gd name="connsiteY11" fmla="*/ 1564493 h 3370881"/>
                          <a:gd name="connsiteX12" fmla="*/ 255494 w 2661966"/>
                          <a:gd name="connsiteY12" fmla="*/ 1546564 h 3370881"/>
                          <a:gd name="connsiteX13" fmla="*/ 300318 w 2661966"/>
                          <a:gd name="connsiteY13" fmla="*/ 1524152 h 3370881"/>
                          <a:gd name="connsiteX14" fmla="*/ 313765 w 2661966"/>
                          <a:gd name="connsiteY14" fmla="*/ 1515187 h 3370881"/>
                          <a:gd name="connsiteX15" fmla="*/ 340659 w 2661966"/>
                          <a:gd name="connsiteY15" fmla="*/ 1510705 h 3370881"/>
                          <a:gd name="connsiteX16" fmla="*/ 363070 w 2661966"/>
                          <a:gd name="connsiteY16" fmla="*/ 1506223 h 3370881"/>
                          <a:gd name="connsiteX17" fmla="*/ 389965 w 2661966"/>
                          <a:gd name="connsiteY17" fmla="*/ 1501740 h 3370881"/>
                          <a:gd name="connsiteX18" fmla="*/ 425823 w 2661966"/>
                          <a:gd name="connsiteY18" fmla="*/ 1497258 h 3370881"/>
                          <a:gd name="connsiteX19" fmla="*/ 470647 w 2661966"/>
                          <a:gd name="connsiteY19" fmla="*/ 1488293 h 3370881"/>
                          <a:gd name="connsiteX20" fmla="*/ 515470 w 2661966"/>
                          <a:gd name="connsiteY20" fmla="*/ 1479329 h 3370881"/>
                          <a:gd name="connsiteX21" fmla="*/ 528918 w 2661966"/>
                          <a:gd name="connsiteY21" fmla="*/ 1470364 h 3370881"/>
                          <a:gd name="connsiteX22" fmla="*/ 600635 w 2661966"/>
                          <a:gd name="connsiteY22" fmla="*/ 1456917 h 3370881"/>
                          <a:gd name="connsiteX23" fmla="*/ 690282 w 2661966"/>
                          <a:gd name="connsiteY23" fmla="*/ 1447952 h 3370881"/>
                          <a:gd name="connsiteX24" fmla="*/ 793376 w 2661966"/>
                          <a:gd name="connsiteY24" fmla="*/ 1452434 h 3370881"/>
                          <a:gd name="connsiteX25" fmla="*/ 874059 w 2661966"/>
                          <a:gd name="connsiteY25" fmla="*/ 1465881 h 3370881"/>
                          <a:gd name="connsiteX26" fmla="*/ 914400 w 2661966"/>
                          <a:gd name="connsiteY26" fmla="*/ 1470364 h 3370881"/>
                          <a:gd name="connsiteX27" fmla="*/ 1030941 w 2661966"/>
                          <a:gd name="connsiteY27" fmla="*/ 1483811 h 3370881"/>
                          <a:gd name="connsiteX28" fmla="*/ 1151965 w 2661966"/>
                          <a:gd name="connsiteY28" fmla="*/ 1492776 h 3370881"/>
                          <a:gd name="connsiteX29" fmla="*/ 1281953 w 2661966"/>
                          <a:gd name="connsiteY29" fmla="*/ 1501740 h 3370881"/>
                          <a:gd name="connsiteX30" fmla="*/ 1465729 w 2661966"/>
                          <a:gd name="connsiteY30" fmla="*/ 1497258 h 3370881"/>
                          <a:gd name="connsiteX31" fmla="*/ 1510553 w 2661966"/>
                          <a:gd name="connsiteY31" fmla="*/ 1492776 h 3370881"/>
                          <a:gd name="connsiteX32" fmla="*/ 1582270 w 2661966"/>
                          <a:gd name="connsiteY32" fmla="*/ 1461399 h 3370881"/>
                          <a:gd name="connsiteX33" fmla="*/ 1604682 w 2661966"/>
                          <a:gd name="connsiteY33" fmla="*/ 1456917 h 3370881"/>
                          <a:gd name="connsiteX34" fmla="*/ 1622612 w 2661966"/>
                          <a:gd name="connsiteY34" fmla="*/ 1447952 h 3370881"/>
                          <a:gd name="connsiteX35" fmla="*/ 1645023 w 2661966"/>
                          <a:gd name="connsiteY35" fmla="*/ 1438987 h 3370881"/>
                          <a:gd name="connsiteX36" fmla="*/ 1662953 w 2661966"/>
                          <a:gd name="connsiteY36" fmla="*/ 1425540 h 3370881"/>
                          <a:gd name="connsiteX37" fmla="*/ 1698812 w 2661966"/>
                          <a:gd name="connsiteY37" fmla="*/ 1407611 h 3370881"/>
                          <a:gd name="connsiteX38" fmla="*/ 1739153 w 2661966"/>
                          <a:gd name="connsiteY38" fmla="*/ 1380717 h 3370881"/>
                          <a:gd name="connsiteX39" fmla="*/ 1752600 w 2661966"/>
                          <a:gd name="connsiteY39" fmla="*/ 1367270 h 3370881"/>
                          <a:gd name="connsiteX40" fmla="*/ 1775012 w 2661966"/>
                          <a:gd name="connsiteY40" fmla="*/ 1353823 h 3370881"/>
                          <a:gd name="connsiteX41" fmla="*/ 1797423 w 2661966"/>
                          <a:gd name="connsiteY41" fmla="*/ 1335893 h 3370881"/>
                          <a:gd name="connsiteX42" fmla="*/ 1810870 w 2661966"/>
                          <a:gd name="connsiteY42" fmla="*/ 1304517 h 3370881"/>
                          <a:gd name="connsiteX43" fmla="*/ 1815353 w 2661966"/>
                          <a:gd name="connsiteY43" fmla="*/ 1291070 h 3370881"/>
                          <a:gd name="connsiteX44" fmla="*/ 1801906 w 2661966"/>
                          <a:gd name="connsiteY44" fmla="*/ 1138670 h 3370881"/>
                          <a:gd name="connsiteX45" fmla="*/ 1792941 w 2661966"/>
                          <a:gd name="connsiteY45" fmla="*/ 1125223 h 3370881"/>
                          <a:gd name="connsiteX46" fmla="*/ 1757082 w 2661966"/>
                          <a:gd name="connsiteY46" fmla="*/ 1093846 h 3370881"/>
                          <a:gd name="connsiteX47" fmla="*/ 1730188 w 2661966"/>
                          <a:gd name="connsiteY47" fmla="*/ 1066952 h 3370881"/>
                          <a:gd name="connsiteX48" fmla="*/ 1703294 w 2661966"/>
                          <a:gd name="connsiteY48" fmla="*/ 1049023 h 3370881"/>
                          <a:gd name="connsiteX49" fmla="*/ 1622612 w 2661966"/>
                          <a:gd name="connsiteY49" fmla="*/ 1053505 h 3370881"/>
                          <a:gd name="connsiteX50" fmla="*/ 1595718 w 2661966"/>
                          <a:gd name="connsiteY50" fmla="*/ 1062470 h 3370881"/>
                          <a:gd name="connsiteX51" fmla="*/ 1573306 w 2661966"/>
                          <a:gd name="connsiteY51" fmla="*/ 1066952 h 3370881"/>
                          <a:gd name="connsiteX52" fmla="*/ 1453385 w 2661966"/>
                          <a:gd name="connsiteY52" fmla="*/ 1082761 h 3370881"/>
                          <a:gd name="connsiteX53" fmla="*/ 1326776 w 2661966"/>
                          <a:gd name="connsiteY53" fmla="*/ 1062470 h 3370881"/>
                          <a:gd name="connsiteX54" fmla="*/ 1308847 w 2661966"/>
                          <a:gd name="connsiteY54" fmla="*/ 1057987 h 3370881"/>
                          <a:gd name="connsiteX55" fmla="*/ 1277470 w 2661966"/>
                          <a:gd name="connsiteY55" fmla="*/ 1053505 h 3370881"/>
                          <a:gd name="connsiteX56" fmla="*/ 1259541 w 2661966"/>
                          <a:gd name="connsiteY56" fmla="*/ 1049023 h 3370881"/>
                          <a:gd name="connsiteX57" fmla="*/ 1232647 w 2661966"/>
                          <a:gd name="connsiteY57" fmla="*/ 1044540 h 3370881"/>
                          <a:gd name="connsiteX58" fmla="*/ 1053353 w 2661966"/>
                          <a:gd name="connsiteY58" fmla="*/ 1049023 h 3370881"/>
                          <a:gd name="connsiteX59" fmla="*/ 1035423 w 2661966"/>
                          <a:gd name="connsiteY59" fmla="*/ 1053505 h 3370881"/>
                          <a:gd name="connsiteX60" fmla="*/ 1008529 w 2661966"/>
                          <a:gd name="connsiteY60" fmla="*/ 1057987 h 3370881"/>
                          <a:gd name="connsiteX61" fmla="*/ 995082 w 2661966"/>
                          <a:gd name="connsiteY61" fmla="*/ 1062470 h 3370881"/>
                          <a:gd name="connsiteX62" fmla="*/ 945776 w 2661966"/>
                          <a:gd name="connsiteY62" fmla="*/ 1031093 h 3370881"/>
                          <a:gd name="connsiteX63" fmla="*/ 941294 w 2661966"/>
                          <a:gd name="connsiteY63" fmla="*/ 1017646 h 3370881"/>
                          <a:gd name="connsiteX64" fmla="*/ 932329 w 2661966"/>
                          <a:gd name="connsiteY64" fmla="*/ 919034 h 3370881"/>
                          <a:gd name="connsiteX65" fmla="*/ 914400 w 2661966"/>
                          <a:gd name="connsiteY65" fmla="*/ 901105 h 3370881"/>
                          <a:gd name="connsiteX66" fmla="*/ 918882 w 2661966"/>
                          <a:gd name="connsiteY66" fmla="*/ 869729 h 3370881"/>
                          <a:gd name="connsiteX67" fmla="*/ 941294 w 2661966"/>
                          <a:gd name="connsiteY67" fmla="*/ 865246 h 3370881"/>
                          <a:gd name="connsiteX68" fmla="*/ 959223 w 2661966"/>
                          <a:gd name="connsiteY68" fmla="*/ 851799 h 3370881"/>
                          <a:gd name="connsiteX69" fmla="*/ 990600 w 2661966"/>
                          <a:gd name="connsiteY69" fmla="*/ 847317 h 3370881"/>
                          <a:gd name="connsiteX70" fmla="*/ 1129553 w 2661966"/>
                          <a:gd name="connsiteY70" fmla="*/ 838352 h 3370881"/>
                          <a:gd name="connsiteX71" fmla="*/ 1147482 w 2661966"/>
                          <a:gd name="connsiteY71" fmla="*/ 829387 h 3370881"/>
                          <a:gd name="connsiteX72" fmla="*/ 1178859 w 2661966"/>
                          <a:gd name="connsiteY72" fmla="*/ 806976 h 3370881"/>
                          <a:gd name="connsiteX73" fmla="*/ 1192306 w 2661966"/>
                          <a:gd name="connsiteY73" fmla="*/ 793529 h 3370881"/>
                          <a:gd name="connsiteX74" fmla="*/ 1214718 w 2661966"/>
                          <a:gd name="connsiteY74" fmla="*/ 784564 h 3370881"/>
                          <a:gd name="connsiteX75" fmla="*/ 1241612 w 2661966"/>
                          <a:gd name="connsiteY75" fmla="*/ 771117 h 3370881"/>
                          <a:gd name="connsiteX76" fmla="*/ 1277470 w 2661966"/>
                          <a:gd name="connsiteY76" fmla="*/ 753187 h 3370881"/>
                          <a:gd name="connsiteX77" fmla="*/ 1295400 w 2661966"/>
                          <a:gd name="connsiteY77" fmla="*/ 730776 h 3370881"/>
                          <a:gd name="connsiteX78" fmla="*/ 1317812 w 2661966"/>
                          <a:gd name="connsiteY78" fmla="*/ 708364 h 3370881"/>
                          <a:gd name="connsiteX79" fmla="*/ 1353670 w 2661966"/>
                          <a:gd name="connsiteY79" fmla="*/ 663540 h 3370881"/>
                          <a:gd name="connsiteX80" fmla="*/ 1371600 w 2661966"/>
                          <a:gd name="connsiteY80" fmla="*/ 636646 h 3370881"/>
                          <a:gd name="connsiteX81" fmla="*/ 1380565 w 2661966"/>
                          <a:gd name="connsiteY81" fmla="*/ 596305 h 3370881"/>
                          <a:gd name="connsiteX82" fmla="*/ 1385047 w 2661966"/>
                          <a:gd name="connsiteY82" fmla="*/ 582858 h 3370881"/>
                          <a:gd name="connsiteX83" fmla="*/ 1380565 w 2661966"/>
                          <a:gd name="connsiteY83" fmla="*/ 533552 h 3370881"/>
                          <a:gd name="connsiteX84" fmla="*/ 1367118 w 2661966"/>
                          <a:gd name="connsiteY84" fmla="*/ 524587 h 3370881"/>
                          <a:gd name="connsiteX85" fmla="*/ 1349188 w 2661966"/>
                          <a:gd name="connsiteY85" fmla="*/ 520105 h 3370881"/>
                          <a:gd name="connsiteX86" fmla="*/ 1326776 w 2661966"/>
                          <a:gd name="connsiteY86" fmla="*/ 511140 h 3370881"/>
                          <a:gd name="connsiteX87" fmla="*/ 1281953 w 2661966"/>
                          <a:gd name="connsiteY87" fmla="*/ 515623 h 3370881"/>
                          <a:gd name="connsiteX88" fmla="*/ 1250576 w 2661966"/>
                          <a:gd name="connsiteY88" fmla="*/ 529070 h 3370881"/>
                          <a:gd name="connsiteX89" fmla="*/ 1210235 w 2661966"/>
                          <a:gd name="connsiteY89" fmla="*/ 542517 h 3370881"/>
                          <a:gd name="connsiteX90" fmla="*/ 1183341 w 2661966"/>
                          <a:gd name="connsiteY90" fmla="*/ 555964 h 3370881"/>
                          <a:gd name="connsiteX91" fmla="*/ 1160929 w 2661966"/>
                          <a:gd name="connsiteY91" fmla="*/ 569411 h 3370881"/>
                          <a:gd name="connsiteX92" fmla="*/ 1134035 w 2661966"/>
                          <a:gd name="connsiteY92" fmla="*/ 578376 h 3370881"/>
                          <a:gd name="connsiteX93" fmla="*/ 1111623 w 2661966"/>
                          <a:gd name="connsiteY93" fmla="*/ 587340 h 3370881"/>
                          <a:gd name="connsiteX94" fmla="*/ 1084729 w 2661966"/>
                          <a:gd name="connsiteY94" fmla="*/ 596305 h 3370881"/>
                          <a:gd name="connsiteX95" fmla="*/ 986118 w 2661966"/>
                          <a:gd name="connsiteY95" fmla="*/ 591823 h 3370881"/>
                          <a:gd name="connsiteX96" fmla="*/ 927847 w 2661966"/>
                          <a:gd name="connsiteY96" fmla="*/ 578376 h 3370881"/>
                          <a:gd name="connsiteX97" fmla="*/ 896470 w 2661966"/>
                          <a:gd name="connsiteY97" fmla="*/ 555964 h 3370881"/>
                          <a:gd name="connsiteX98" fmla="*/ 883023 w 2661966"/>
                          <a:gd name="connsiteY98" fmla="*/ 546999 h 3370881"/>
                          <a:gd name="connsiteX99" fmla="*/ 865094 w 2661966"/>
                          <a:gd name="connsiteY99" fmla="*/ 497693 h 3370881"/>
                          <a:gd name="connsiteX100" fmla="*/ 869576 w 2661966"/>
                          <a:gd name="connsiteY100" fmla="*/ 403564 h 3370881"/>
                          <a:gd name="connsiteX101" fmla="*/ 874059 w 2661966"/>
                          <a:gd name="connsiteY101" fmla="*/ 385634 h 3370881"/>
                          <a:gd name="connsiteX102" fmla="*/ 883023 w 2661966"/>
                          <a:gd name="connsiteY102" fmla="*/ 372187 h 3370881"/>
                          <a:gd name="connsiteX103" fmla="*/ 913728 w 2661966"/>
                          <a:gd name="connsiteY103" fmla="*/ 342268 h 3370881"/>
                          <a:gd name="connsiteX104" fmla="*/ 914400 w 2661966"/>
                          <a:gd name="connsiteY104" fmla="*/ 385634 h 3370881"/>
                          <a:gd name="connsiteX105" fmla="*/ 909918 w 2661966"/>
                          <a:gd name="connsiteY105" fmla="*/ 408046 h 3370881"/>
                          <a:gd name="connsiteX106" fmla="*/ 900953 w 2661966"/>
                          <a:gd name="connsiteY106" fmla="*/ 466317 h 3370881"/>
                          <a:gd name="connsiteX107" fmla="*/ 905435 w 2661966"/>
                          <a:gd name="connsiteY107" fmla="*/ 515623 h 3370881"/>
                          <a:gd name="connsiteX108" fmla="*/ 932329 w 2661966"/>
                          <a:gd name="connsiteY108" fmla="*/ 551481 h 3370881"/>
                          <a:gd name="connsiteX109" fmla="*/ 954741 w 2661966"/>
                          <a:gd name="connsiteY109" fmla="*/ 560446 h 3370881"/>
                          <a:gd name="connsiteX110" fmla="*/ 972670 w 2661966"/>
                          <a:gd name="connsiteY110" fmla="*/ 569411 h 3370881"/>
                          <a:gd name="connsiteX111" fmla="*/ 1066800 w 2661966"/>
                          <a:gd name="connsiteY111" fmla="*/ 564929 h 3370881"/>
                          <a:gd name="connsiteX112" fmla="*/ 1111623 w 2661966"/>
                          <a:gd name="connsiteY112" fmla="*/ 551481 h 3370881"/>
                          <a:gd name="connsiteX113" fmla="*/ 1129553 w 2661966"/>
                          <a:gd name="connsiteY113" fmla="*/ 538034 h 3370881"/>
                          <a:gd name="connsiteX114" fmla="*/ 1156447 w 2661966"/>
                          <a:gd name="connsiteY114" fmla="*/ 511140 h 3370881"/>
                          <a:gd name="connsiteX115" fmla="*/ 1160929 w 2661966"/>
                          <a:gd name="connsiteY115" fmla="*/ 493211 h 3370881"/>
                          <a:gd name="connsiteX116" fmla="*/ 1178859 w 2661966"/>
                          <a:gd name="connsiteY116" fmla="*/ 331846 h 3370881"/>
                          <a:gd name="connsiteX117" fmla="*/ 1215315 w 2661966"/>
                          <a:gd name="connsiteY117" fmla="*/ 270289 h 3370881"/>
                          <a:gd name="connsiteX118" fmla="*/ 1214718 w 2661966"/>
                          <a:gd name="connsiteY118" fmla="*/ 367705 h 3370881"/>
                          <a:gd name="connsiteX119" fmla="*/ 1201270 w 2661966"/>
                          <a:gd name="connsiteY119" fmla="*/ 412529 h 3370881"/>
                          <a:gd name="connsiteX120" fmla="*/ 1210235 w 2661966"/>
                          <a:gd name="connsiteY120" fmla="*/ 461834 h 3370881"/>
                          <a:gd name="connsiteX121" fmla="*/ 1214718 w 2661966"/>
                          <a:gd name="connsiteY121" fmla="*/ 475281 h 3370881"/>
                          <a:gd name="connsiteX122" fmla="*/ 1231975 w 2661966"/>
                          <a:gd name="connsiteY122" fmla="*/ 478531 h 3370881"/>
                          <a:gd name="connsiteX123" fmla="*/ 1252481 w 2661966"/>
                          <a:gd name="connsiteY123" fmla="*/ 492651 h 3370881"/>
                          <a:gd name="connsiteX124" fmla="*/ 1317812 w 2661966"/>
                          <a:gd name="connsiteY124" fmla="*/ 488168 h 3370881"/>
                          <a:gd name="connsiteX125" fmla="*/ 1357480 w 2661966"/>
                          <a:gd name="connsiteY125" fmla="*/ 477299 h 3370881"/>
                          <a:gd name="connsiteX126" fmla="*/ 1506070 w 2661966"/>
                          <a:gd name="connsiteY126" fmla="*/ 457352 h 3370881"/>
                          <a:gd name="connsiteX127" fmla="*/ 1550894 w 2661966"/>
                          <a:gd name="connsiteY127" fmla="*/ 430458 h 3370881"/>
                          <a:gd name="connsiteX128" fmla="*/ 1564341 w 2661966"/>
                          <a:gd name="connsiteY128" fmla="*/ 417011 h 3370881"/>
                          <a:gd name="connsiteX129" fmla="*/ 1586753 w 2661966"/>
                          <a:gd name="connsiteY129" fmla="*/ 399081 h 3370881"/>
                          <a:gd name="connsiteX130" fmla="*/ 1595718 w 2661966"/>
                          <a:gd name="connsiteY130" fmla="*/ 381152 h 3370881"/>
                          <a:gd name="connsiteX131" fmla="*/ 1641714 w 2661966"/>
                          <a:gd name="connsiteY131" fmla="*/ 352560 h 3370881"/>
                          <a:gd name="connsiteX132" fmla="*/ 1620066 w 2661966"/>
                          <a:gd name="connsiteY132" fmla="*/ 291047 h 3370881"/>
                          <a:gd name="connsiteX133" fmla="*/ 1604852 w 2661966"/>
                          <a:gd name="connsiteY133" fmla="*/ 236279 h 3370881"/>
                          <a:gd name="connsiteX134" fmla="*/ 1537447 w 2661966"/>
                          <a:gd name="connsiteY134" fmla="*/ 188411 h 3370881"/>
                          <a:gd name="connsiteX135" fmla="*/ 1591422 w 2661966"/>
                          <a:gd name="connsiteY135" fmla="*/ 383206 h 3370881"/>
                          <a:gd name="connsiteX136" fmla="*/ 1655669 w 2661966"/>
                          <a:gd name="connsiteY136" fmla="*/ 407486 h 3370881"/>
                          <a:gd name="connsiteX137" fmla="*/ 1658470 w 2661966"/>
                          <a:gd name="connsiteY137" fmla="*/ 412529 h 3370881"/>
                          <a:gd name="connsiteX138" fmla="*/ 1685365 w 2661966"/>
                          <a:gd name="connsiteY138" fmla="*/ 390117 h 3370881"/>
                          <a:gd name="connsiteX139" fmla="*/ 1694329 w 2661966"/>
                          <a:gd name="connsiteY139" fmla="*/ 376670 h 3370881"/>
                          <a:gd name="connsiteX140" fmla="*/ 1734670 w 2661966"/>
                          <a:gd name="connsiteY140" fmla="*/ 354258 h 3370881"/>
                          <a:gd name="connsiteX141" fmla="*/ 1743635 w 2661966"/>
                          <a:gd name="connsiteY141" fmla="*/ 340811 h 3370881"/>
                          <a:gd name="connsiteX142" fmla="*/ 1757082 w 2661966"/>
                          <a:gd name="connsiteY142" fmla="*/ 336329 h 3370881"/>
                          <a:gd name="connsiteX143" fmla="*/ 1843909 w 2661966"/>
                          <a:gd name="connsiteY143" fmla="*/ 262341 h 3370881"/>
                          <a:gd name="connsiteX144" fmla="*/ 1874221 w 2661966"/>
                          <a:gd name="connsiteY144" fmla="*/ 202194 h 3370881"/>
                          <a:gd name="connsiteX145" fmla="*/ 1828094 w 2661966"/>
                          <a:gd name="connsiteY145" fmla="*/ 136767 h 3370881"/>
                          <a:gd name="connsiteX146" fmla="*/ 1772023 w 2661966"/>
                          <a:gd name="connsiteY146" fmla="*/ 77249 h 3370881"/>
                          <a:gd name="connsiteX147" fmla="*/ 1948888 w 2661966"/>
                          <a:gd name="connsiteY147" fmla="*/ 178018 h 3370881"/>
                          <a:gd name="connsiteX148" fmla="*/ 1952362 w 2661966"/>
                          <a:gd name="connsiteY148" fmla="*/ 254265 h 3370881"/>
                          <a:gd name="connsiteX149" fmla="*/ 1874221 w 2661966"/>
                          <a:gd name="connsiteY149" fmla="*/ 318698 h 3370881"/>
                          <a:gd name="connsiteX150" fmla="*/ 1788459 w 2661966"/>
                          <a:gd name="connsiteY150" fmla="*/ 367705 h 3370881"/>
                          <a:gd name="connsiteX151" fmla="*/ 1761565 w 2661966"/>
                          <a:gd name="connsiteY151" fmla="*/ 390117 h 3370881"/>
                          <a:gd name="connsiteX152" fmla="*/ 1783976 w 2661966"/>
                          <a:gd name="connsiteY152" fmla="*/ 399081 h 3370881"/>
                          <a:gd name="connsiteX153" fmla="*/ 1878106 w 2661966"/>
                          <a:gd name="connsiteY153" fmla="*/ 390117 h 3370881"/>
                          <a:gd name="connsiteX154" fmla="*/ 1891553 w 2661966"/>
                          <a:gd name="connsiteY154" fmla="*/ 381152 h 3370881"/>
                          <a:gd name="connsiteX155" fmla="*/ 1918447 w 2661966"/>
                          <a:gd name="connsiteY155" fmla="*/ 372187 h 3370881"/>
                          <a:gd name="connsiteX156" fmla="*/ 1940859 w 2661966"/>
                          <a:gd name="connsiteY156" fmla="*/ 358740 h 3370881"/>
                          <a:gd name="connsiteX157" fmla="*/ 1954306 w 2661966"/>
                          <a:gd name="connsiteY157" fmla="*/ 354258 h 3370881"/>
                          <a:gd name="connsiteX158" fmla="*/ 2103145 w 2661966"/>
                          <a:gd name="connsiteY158" fmla="*/ 202207 h 3370881"/>
                          <a:gd name="connsiteX159" fmla="*/ 2064254 w 2661966"/>
                          <a:gd name="connsiteY159" fmla="*/ 20406 h 3370881"/>
                          <a:gd name="connsiteX160" fmla="*/ 2169347 w 2661966"/>
                          <a:gd name="connsiteY160" fmla="*/ 104479 h 3370881"/>
                          <a:gd name="connsiteX161" fmla="*/ 2183354 w 2661966"/>
                          <a:gd name="connsiteY161" fmla="*/ 192893 h 3370881"/>
                          <a:gd name="connsiteX162" fmla="*/ 2170300 w 2661966"/>
                          <a:gd name="connsiteY162" fmla="*/ 271231 h 3370881"/>
                          <a:gd name="connsiteX163" fmla="*/ 2096795 w 2661966"/>
                          <a:gd name="connsiteY163" fmla="*/ 316507 h 3370881"/>
                          <a:gd name="connsiteX164" fmla="*/ 1999129 w 2661966"/>
                          <a:gd name="connsiteY164" fmla="*/ 358740 h 3370881"/>
                          <a:gd name="connsiteX165" fmla="*/ 1994647 w 2661966"/>
                          <a:gd name="connsiteY165" fmla="*/ 372187 h 3370881"/>
                          <a:gd name="connsiteX166" fmla="*/ 2039470 w 2661966"/>
                          <a:gd name="connsiteY166" fmla="*/ 390117 h 3370881"/>
                          <a:gd name="connsiteX167" fmla="*/ 2115670 w 2661966"/>
                          <a:gd name="connsiteY167" fmla="*/ 390117 h 3370881"/>
                          <a:gd name="connsiteX168" fmla="*/ 2160494 w 2661966"/>
                          <a:gd name="connsiteY168" fmla="*/ 376670 h 3370881"/>
                          <a:gd name="connsiteX169" fmla="*/ 2191870 w 2661966"/>
                          <a:gd name="connsiteY169" fmla="*/ 363223 h 3370881"/>
                          <a:gd name="connsiteX170" fmla="*/ 2205318 w 2661966"/>
                          <a:gd name="connsiteY170" fmla="*/ 358740 h 3370881"/>
                          <a:gd name="connsiteX171" fmla="*/ 2273487 w 2661966"/>
                          <a:gd name="connsiteY171" fmla="*/ 280486 h 3370881"/>
                          <a:gd name="connsiteX172" fmla="*/ 2312894 w 2661966"/>
                          <a:gd name="connsiteY172" fmla="*/ 183929 h 3370881"/>
                          <a:gd name="connsiteX173" fmla="*/ 2339788 w 2661966"/>
                          <a:gd name="connsiteY173" fmla="*/ 151 h 3370881"/>
                          <a:gd name="connsiteX174" fmla="*/ 2357718 w 2661966"/>
                          <a:gd name="connsiteY174" fmla="*/ 215305 h 3370881"/>
                          <a:gd name="connsiteX175" fmla="*/ 2308598 w 2661966"/>
                          <a:gd name="connsiteY175" fmla="*/ 319520 h 3370881"/>
                          <a:gd name="connsiteX176" fmla="*/ 2245659 w 2661966"/>
                          <a:gd name="connsiteY176" fmla="*/ 390117 h 3370881"/>
                          <a:gd name="connsiteX177" fmla="*/ 2254623 w 2661966"/>
                          <a:gd name="connsiteY177" fmla="*/ 403564 h 3370881"/>
                          <a:gd name="connsiteX178" fmla="*/ 2353235 w 2661966"/>
                          <a:gd name="connsiteY178" fmla="*/ 399081 h 3370881"/>
                          <a:gd name="connsiteX179" fmla="*/ 2366682 w 2661966"/>
                          <a:gd name="connsiteY179" fmla="*/ 394599 h 3370881"/>
                          <a:gd name="connsiteX180" fmla="*/ 2389094 w 2661966"/>
                          <a:gd name="connsiteY180" fmla="*/ 390117 h 3370881"/>
                          <a:gd name="connsiteX181" fmla="*/ 2424953 w 2661966"/>
                          <a:gd name="connsiteY181" fmla="*/ 367705 h 3370881"/>
                          <a:gd name="connsiteX182" fmla="*/ 2528047 w 2661966"/>
                          <a:gd name="connsiteY182" fmla="*/ 292700 h 3370881"/>
                          <a:gd name="connsiteX183" fmla="*/ 2541495 w 2661966"/>
                          <a:gd name="connsiteY183" fmla="*/ 62906 h 3370881"/>
                          <a:gd name="connsiteX184" fmla="*/ 2591304 w 2661966"/>
                          <a:gd name="connsiteY184" fmla="*/ 214081 h 3370881"/>
                          <a:gd name="connsiteX185" fmla="*/ 2602790 w 2661966"/>
                          <a:gd name="connsiteY185" fmla="*/ 290907 h 3370881"/>
                          <a:gd name="connsiteX186" fmla="*/ 2660388 w 2661966"/>
                          <a:gd name="connsiteY186" fmla="*/ 338644 h 3370881"/>
                          <a:gd name="connsiteX187" fmla="*/ 2531969 w 2661966"/>
                          <a:gd name="connsiteY187" fmla="*/ 383206 h 3370881"/>
                          <a:gd name="connsiteX188" fmla="*/ 2442882 w 2661966"/>
                          <a:gd name="connsiteY188" fmla="*/ 403564 h 3370881"/>
                          <a:gd name="connsiteX189" fmla="*/ 2398059 w 2661966"/>
                          <a:gd name="connsiteY189" fmla="*/ 417011 h 3370881"/>
                          <a:gd name="connsiteX190" fmla="*/ 2375647 w 2661966"/>
                          <a:gd name="connsiteY190" fmla="*/ 425976 h 3370881"/>
                          <a:gd name="connsiteX191" fmla="*/ 2357718 w 2661966"/>
                          <a:gd name="connsiteY191" fmla="*/ 430458 h 3370881"/>
                          <a:gd name="connsiteX192" fmla="*/ 2344270 w 2661966"/>
                          <a:gd name="connsiteY192" fmla="*/ 461834 h 3370881"/>
                          <a:gd name="connsiteX193" fmla="*/ 2353235 w 2661966"/>
                          <a:gd name="connsiteY193" fmla="*/ 502176 h 3370881"/>
                          <a:gd name="connsiteX194" fmla="*/ 2362200 w 2661966"/>
                          <a:gd name="connsiteY194" fmla="*/ 515623 h 3370881"/>
                          <a:gd name="connsiteX195" fmla="*/ 2344270 w 2661966"/>
                          <a:gd name="connsiteY195" fmla="*/ 587340 h 3370881"/>
                          <a:gd name="connsiteX196" fmla="*/ 2321859 w 2661966"/>
                          <a:gd name="connsiteY196" fmla="*/ 614234 h 3370881"/>
                          <a:gd name="connsiteX197" fmla="*/ 2308412 w 2661966"/>
                          <a:gd name="connsiteY197" fmla="*/ 636646 h 3370881"/>
                          <a:gd name="connsiteX198" fmla="*/ 2281518 w 2661966"/>
                          <a:gd name="connsiteY198" fmla="*/ 641129 h 3370881"/>
                          <a:gd name="connsiteX199" fmla="*/ 2259106 w 2661966"/>
                          <a:gd name="connsiteY199" fmla="*/ 636646 h 3370881"/>
                          <a:gd name="connsiteX200" fmla="*/ 2277035 w 2661966"/>
                          <a:gd name="connsiteY200" fmla="*/ 578376 h 3370881"/>
                          <a:gd name="connsiteX201" fmla="*/ 2290482 w 2661966"/>
                          <a:gd name="connsiteY201" fmla="*/ 542517 h 3370881"/>
                          <a:gd name="connsiteX202" fmla="*/ 2286000 w 2661966"/>
                          <a:gd name="connsiteY202" fmla="*/ 506658 h 3370881"/>
                          <a:gd name="connsiteX203" fmla="*/ 2245659 w 2661966"/>
                          <a:gd name="connsiteY203" fmla="*/ 448387 h 3370881"/>
                          <a:gd name="connsiteX204" fmla="*/ 2200835 w 2661966"/>
                          <a:gd name="connsiteY204" fmla="*/ 430458 h 3370881"/>
                          <a:gd name="connsiteX205" fmla="*/ 2169459 w 2661966"/>
                          <a:gd name="connsiteY205" fmla="*/ 425976 h 3370881"/>
                          <a:gd name="connsiteX206" fmla="*/ 2102223 w 2661966"/>
                          <a:gd name="connsiteY206" fmla="*/ 430458 h 3370881"/>
                          <a:gd name="connsiteX207" fmla="*/ 2084294 w 2661966"/>
                          <a:gd name="connsiteY207" fmla="*/ 439423 h 3370881"/>
                          <a:gd name="connsiteX208" fmla="*/ 2070847 w 2661966"/>
                          <a:gd name="connsiteY208" fmla="*/ 443905 h 3370881"/>
                          <a:gd name="connsiteX209" fmla="*/ 2061882 w 2661966"/>
                          <a:gd name="connsiteY209" fmla="*/ 461834 h 3370881"/>
                          <a:gd name="connsiteX210" fmla="*/ 2034988 w 2661966"/>
                          <a:gd name="connsiteY210" fmla="*/ 475281 h 3370881"/>
                          <a:gd name="connsiteX211" fmla="*/ 1783976 w 2661966"/>
                          <a:gd name="connsiteY211" fmla="*/ 479764 h 3370881"/>
                          <a:gd name="connsiteX212" fmla="*/ 1766047 w 2661966"/>
                          <a:gd name="connsiteY212" fmla="*/ 488729 h 3370881"/>
                          <a:gd name="connsiteX213" fmla="*/ 1703294 w 2661966"/>
                          <a:gd name="connsiteY213" fmla="*/ 506658 h 3370881"/>
                          <a:gd name="connsiteX214" fmla="*/ 1689847 w 2661966"/>
                          <a:gd name="connsiteY214" fmla="*/ 511140 h 3370881"/>
                          <a:gd name="connsiteX215" fmla="*/ 1676400 w 2661966"/>
                          <a:gd name="connsiteY215" fmla="*/ 520105 h 3370881"/>
                          <a:gd name="connsiteX216" fmla="*/ 1649506 w 2661966"/>
                          <a:gd name="connsiteY216" fmla="*/ 529070 h 3370881"/>
                          <a:gd name="connsiteX217" fmla="*/ 1636059 w 2661966"/>
                          <a:gd name="connsiteY217" fmla="*/ 538034 h 3370881"/>
                          <a:gd name="connsiteX218" fmla="*/ 1622612 w 2661966"/>
                          <a:gd name="connsiteY218" fmla="*/ 551481 h 3370881"/>
                          <a:gd name="connsiteX219" fmla="*/ 1609165 w 2661966"/>
                          <a:gd name="connsiteY219" fmla="*/ 555964 h 3370881"/>
                          <a:gd name="connsiteX220" fmla="*/ 1577788 w 2661966"/>
                          <a:gd name="connsiteY220" fmla="*/ 587340 h 3370881"/>
                          <a:gd name="connsiteX221" fmla="*/ 1568823 w 2661966"/>
                          <a:gd name="connsiteY221" fmla="*/ 600787 h 3370881"/>
                          <a:gd name="connsiteX222" fmla="*/ 1555376 w 2661966"/>
                          <a:gd name="connsiteY222" fmla="*/ 614234 h 3370881"/>
                          <a:gd name="connsiteX223" fmla="*/ 1524000 w 2661966"/>
                          <a:gd name="connsiteY223" fmla="*/ 654576 h 3370881"/>
                          <a:gd name="connsiteX224" fmla="*/ 1519518 w 2661966"/>
                          <a:gd name="connsiteY224" fmla="*/ 668023 h 3370881"/>
                          <a:gd name="connsiteX225" fmla="*/ 1528482 w 2661966"/>
                          <a:gd name="connsiteY225" fmla="*/ 708364 h 3370881"/>
                          <a:gd name="connsiteX226" fmla="*/ 1537447 w 2661966"/>
                          <a:gd name="connsiteY226" fmla="*/ 721811 h 3370881"/>
                          <a:gd name="connsiteX227" fmla="*/ 1568823 w 2661966"/>
                          <a:gd name="connsiteY227" fmla="*/ 712846 h 3370881"/>
                          <a:gd name="connsiteX228" fmla="*/ 1600200 w 2661966"/>
                          <a:gd name="connsiteY228" fmla="*/ 712846 h 3370881"/>
                          <a:gd name="connsiteX229" fmla="*/ 1631576 w 2661966"/>
                          <a:gd name="connsiteY229" fmla="*/ 690434 h 3370881"/>
                          <a:gd name="connsiteX230" fmla="*/ 1645023 w 2661966"/>
                          <a:gd name="connsiteY230" fmla="*/ 676987 h 3370881"/>
                          <a:gd name="connsiteX231" fmla="*/ 1685365 w 2661966"/>
                          <a:gd name="connsiteY231" fmla="*/ 645611 h 3370881"/>
                          <a:gd name="connsiteX232" fmla="*/ 1716741 w 2661966"/>
                          <a:gd name="connsiteY232" fmla="*/ 614234 h 3370881"/>
                          <a:gd name="connsiteX233" fmla="*/ 1748118 w 2661966"/>
                          <a:gd name="connsiteY233" fmla="*/ 596305 h 3370881"/>
                          <a:gd name="connsiteX234" fmla="*/ 1761565 w 2661966"/>
                          <a:gd name="connsiteY234" fmla="*/ 591823 h 3370881"/>
                          <a:gd name="connsiteX235" fmla="*/ 1779494 w 2661966"/>
                          <a:gd name="connsiteY235" fmla="*/ 582858 h 3370881"/>
                          <a:gd name="connsiteX236" fmla="*/ 1815353 w 2661966"/>
                          <a:gd name="connsiteY236" fmla="*/ 573893 h 3370881"/>
                          <a:gd name="connsiteX237" fmla="*/ 2030506 w 2661966"/>
                          <a:gd name="connsiteY237" fmla="*/ 578376 h 3370881"/>
                          <a:gd name="connsiteX238" fmla="*/ 2017059 w 2661966"/>
                          <a:gd name="connsiteY238" fmla="*/ 600787 h 3370881"/>
                          <a:gd name="connsiteX239" fmla="*/ 1981200 w 2661966"/>
                          <a:gd name="connsiteY239" fmla="*/ 636646 h 3370881"/>
                          <a:gd name="connsiteX240" fmla="*/ 1967753 w 2661966"/>
                          <a:gd name="connsiteY240" fmla="*/ 650093 h 3370881"/>
                          <a:gd name="connsiteX241" fmla="*/ 1936376 w 2661966"/>
                          <a:gd name="connsiteY241" fmla="*/ 690434 h 3370881"/>
                          <a:gd name="connsiteX242" fmla="*/ 1905000 w 2661966"/>
                          <a:gd name="connsiteY242" fmla="*/ 717329 h 3370881"/>
                          <a:gd name="connsiteX243" fmla="*/ 1860176 w 2661966"/>
                          <a:gd name="connsiteY243" fmla="*/ 735258 h 3370881"/>
                          <a:gd name="connsiteX244" fmla="*/ 1788459 w 2661966"/>
                          <a:gd name="connsiteY244" fmla="*/ 744223 h 3370881"/>
                          <a:gd name="connsiteX245" fmla="*/ 1846729 w 2661966"/>
                          <a:gd name="connsiteY245" fmla="*/ 802493 h 3370881"/>
                          <a:gd name="connsiteX246" fmla="*/ 1913965 w 2661966"/>
                          <a:gd name="connsiteY246" fmla="*/ 829387 h 3370881"/>
                          <a:gd name="connsiteX247" fmla="*/ 1922929 w 2661966"/>
                          <a:gd name="connsiteY247" fmla="*/ 842834 h 3370881"/>
                          <a:gd name="connsiteX248" fmla="*/ 1967753 w 2661966"/>
                          <a:gd name="connsiteY248" fmla="*/ 883176 h 3370881"/>
                          <a:gd name="connsiteX249" fmla="*/ 1981200 w 2661966"/>
                          <a:gd name="connsiteY249" fmla="*/ 896623 h 3370881"/>
                          <a:gd name="connsiteX250" fmla="*/ 1994647 w 2661966"/>
                          <a:gd name="connsiteY250" fmla="*/ 905587 h 3370881"/>
                          <a:gd name="connsiteX251" fmla="*/ 2021541 w 2661966"/>
                          <a:gd name="connsiteY251" fmla="*/ 927999 h 3370881"/>
                          <a:gd name="connsiteX252" fmla="*/ 2030506 w 2661966"/>
                          <a:gd name="connsiteY252" fmla="*/ 941446 h 3370881"/>
                          <a:gd name="connsiteX253" fmla="*/ 2057400 w 2661966"/>
                          <a:gd name="connsiteY253" fmla="*/ 968340 h 3370881"/>
                          <a:gd name="connsiteX254" fmla="*/ 2088776 w 2661966"/>
                          <a:gd name="connsiteY254" fmla="*/ 1013164 h 3370881"/>
                          <a:gd name="connsiteX255" fmla="*/ 2115670 w 2661966"/>
                          <a:gd name="connsiteY255" fmla="*/ 1057987 h 3370881"/>
                          <a:gd name="connsiteX256" fmla="*/ 2120153 w 2661966"/>
                          <a:gd name="connsiteY256" fmla="*/ 1089364 h 3370881"/>
                          <a:gd name="connsiteX257" fmla="*/ 2138082 w 2661966"/>
                          <a:gd name="connsiteY257" fmla="*/ 1143152 h 3370881"/>
                          <a:gd name="connsiteX258" fmla="*/ 2147047 w 2661966"/>
                          <a:gd name="connsiteY258" fmla="*/ 1196940 h 3370881"/>
                          <a:gd name="connsiteX259" fmla="*/ 2151529 w 2661966"/>
                          <a:gd name="connsiteY259" fmla="*/ 1210387 h 3370881"/>
                          <a:gd name="connsiteX260" fmla="*/ 2156012 w 2661966"/>
                          <a:gd name="connsiteY260" fmla="*/ 1228317 h 3370881"/>
                          <a:gd name="connsiteX261" fmla="*/ 2173941 w 2661966"/>
                          <a:gd name="connsiteY261" fmla="*/ 1295552 h 3370881"/>
                          <a:gd name="connsiteX262" fmla="*/ 2182906 w 2661966"/>
                          <a:gd name="connsiteY262" fmla="*/ 1313481 h 3370881"/>
                          <a:gd name="connsiteX263" fmla="*/ 2187388 w 2661966"/>
                          <a:gd name="connsiteY263" fmla="*/ 1331411 h 3370881"/>
                          <a:gd name="connsiteX264" fmla="*/ 2214282 w 2661966"/>
                          <a:gd name="connsiteY264" fmla="*/ 1385199 h 3370881"/>
                          <a:gd name="connsiteX265" fmla="*/ 2218765 w 2661966"/>
                          <a:gd name="connsiteY265" fmla="*/ 1403129 h 3370881"/>
                          <a:gd name="connsiteX266" fmla="*/ 2223247 w 2661966"/>
                          <a:gd name="connsiteY266" fmla="*/ 1430023 h 3370881"/>
                          <a:gd name="connsiteX267" fmla="*/ 2236694 w 2661966"/>
                          <a:gd name="connsiteY267" fmla="*/ 1456917 h 3370881"/>
                          <a:gd name="connsiteX268" fmla="*/ 2249794 w 2661966"/>
                          <a:gd name="connsiteY268" fmla="*/ 1524624 h 3370881"/>
                          <a:gd name="connsiteX269" fmla="*/ 2241176 w 2661966"/>
                          <a:gd name="connsiteY269" fmla="*/ 1577940 h 3370881"/>
                          <a:gd name="connsiteX270" fmla="*/ 2245659 w 2661966"/>
                          <a:gd name="connsiteY270" fmla="*/ 1595870 h 3370881"/>
                          <a:gd name="connsiteX271" fmla="*/ 2249634 w 2661966"/>
                          <a:gd name="connsiteY271" fmla="*/ 1685855 h 3370881"/>
                          <a:gd name="connsiteX272" fmla="*/ 2227729 w 2661966"/>
                          <a:gd name="connsiteY272" fmla="*/ 1716893 h 3370881"/>
                          <a:gd name="connsiteX273" fmla="*/ 2240500 w 2661966"/>
                          <a:gd name="connsiteY273" fmla="*/ 1674269 h 3370881"/>
                          <a:gd name="connsiteX274" fmla="*/ 2235341 w 2661966"/>
                          <a:gd name="connsiteY274" fmla="*/ 1788611 h 3370881"/>
                          <a:gd name="connsiteX275" fmla="*/ 2230689 w 2661966"/>
                          <a:gd name="connsiteY275" fmla="*/ 1823963 h 3370881"/>
                          <a:gd name="connsiteX276" fmla="*/ 2226207 w 2661966"/>
                          <a:gd name="connsiteY276" fmla="*/ 1824470 h 3370881"/>
                          <a:gd name="connsiteX277" fmla="*/ 2208278 w 2661966"/>
                          <a:gd name="connsiteY277" fmla="*/ 1869293 h 3370881"/>
                          <a:gd name="connsiteX278" fmla="*/ 2195168 w 2661966"/>
                          <a:gd name="connsiteY278" fmla="*/ 1882740 h 3370881"/>
                          <a:gd name="connsiteX279" fmla="*/ 2203458 w 2661966"/>
                          <a:gd name="connsiteY279" fmla="*/ 1918938 h 3370881"/>
                          <a:gd name="connsiteX280" fmla="*/ 2204134 w 2661966"/>
                          <a:gd name="connsiteY280" fmla="*/ 1949806 h 3370881"/>
                          <a:gd name="connsiteX281" fmla="*/ 2226545 w 2661966"/>
                          <a:gd name="connsiteY281" fmla="*/ 1954627 h 3370881"/>
                          <a:gd name="connsiteX282" fmla="*/ 2241176 w 2661966"/>
                          <a:gd name="connsiteY282" fmla="*/ 2012729 h 3370881"/>
                          <a:gd name="connsiteX283" fmla="*/ 2263588 w 2661966"/>
                          <a:gd name="connsiteY283" fmla="*/ 2057552 h 3370881"/>
                          <a:gd name="connsiteX284" fmla="*/ 2286000 w 2661966"/>
                          <a:gd name="connsiteY284" fmla="*/ 2084446 h 3370881"/>
                          <a:gd name="connsiteX285" fmla="*/ 2299447 w 2661966"/>
                          <a:gd name="connsiteY285" fmla="*/ 2124787 h 3370881"/>
                          <a:gd name="connsiteX286" fmla="*/ 2321859 w 2661966"/>
                          <a:gd name="connsiteY286" fmla="*/ 2151681 h 3370881"/>
                          <a:gd name="connsiteX287" fmla="*/ 2344270 w 2661966"/>
                          <a:gd name="connsiteY287" fmla="*/ 2205470 h 3370881"/>
                          <a:gd name="connsiteX288" fmla="*/ 2348753 w 2661966"/>
                          <a:gd name="connsiteY288" fmla="*/ 2223399 h 3370881"/>
                          <a:gd name="connsiteX289" fmla="*/ 2366682 w 2661966"/>
                          <a:gd name="connsiteY289" fmla="*/ 2263740 h 3370881"/>
                          <a:gd name="connsiteX290" fmla="*/ 2375647 w 2661966"/>
                          <a:gd name="connsiteY290" fmla="*/ 2286152 h 3370881"/>
                          <a:gd name="connsiteX291" fmla="*/ 2380129 w 2661966"/>
                          <a:gd name="connsiteY291" fmla="*/ 2308564 h 3370881"/>
                          <a:gd name="connsiteX292" fmla="*/ 2389094 w 2661966"/>
                          <a:gd name="connsiteY292" fmla="*/ 2335458 h 3370881"/>
                          <a:gd name="connsiteX293" fmla="*/ 2393576 w 2661966"/>
                          <a:gd name="connsiteY293" fmla="*/ 2380281 h 3370881"/>
                          <a:gd name="connsiteX294" fmla="*/ 2398059 w 2661966"/>
                          <a:gd name="connsiteY294" fmla="*/ 2393729 h 3370881"/>
                          <a:gd name="connsiteX295" fmla="*/ 2419794 w 2661966"/>
                          <a:gd name="connsiteY295" fmla="*/ 2447517 h 3370881"/>
                          <a:gd name="connsiteX296" fmla="*/ 2427343 w 2661966"/>
                          <a:gd name="connsiteY296" fmla="*/ 2564058 h 3370881"/>
                          <a:gd name="connsiteX297" fmla="*/ 2389094 w 2661966"/>
                          <a:gd name="connsiteY297" fmla="*/ 2837481 h 3370881"/>
                          <a:gd name="connsiteX298" fmla="*/ 2380129 w 2661966"/>
                          <a:gd name="connsiteY298" fmla="*/ 2859893 h 3370881"/>
                          <a:gd name="connsiteX299" fmla="*/ 2357718 w 2661966"/>
                          <a:gd name="connsiteY299" fmla="*/ 2913681 h 3370881"/>
                          <a:gd name="connsiteX300" fmla="*/ 2348753 w 2661966"/>
                          <a:gd name="connsiteY300" fmla="*/ 2936093 h 3370881"/>
                          <a:gd name="connsiteX301" fmla="*/ 2339788 w 2661966"/>
                          <a:gd name="connsiteY301" fmla="*/ 2971952 h 3370881"/>
                          <a:gd name="connsiteX302" fmla="*/ 2326341 w 2661966"/>
                          <a:gd name="connsiteY302" fmla="*/ 2994364 h 3370881"/>
                          <a:gd name="connsiteX303" fmla="*/ 2317376 w 2661966"/>
                          <a:gd name="connsiteY303" fmla="*/ 3025740 h 3370881"/>
                          <a:gd name="connsiteX304" fmla="*/ 2303929 w 2661966"/>
                          <a:gd name="connsiteY304" fmla="*/ 3048152 h 3370881"/>
                          <a:gd name="connsiteX305" fmla="*/ 2290482 w 2661966"/>
                          <a:gd name="connsiteY305" fmla="*/ 3079529 h 3370881"/>
                          <a:gd name="connsiteX306" fmla="*/ 2272553 w 2661966"/>
                          <a:gd name="connsiteY306" fmla="*/ 3084011 h 3370881"/>
                          <a:gd name="connsiteX307" fmla="*/ 2259106 w 2661966"/>
                          <a:gd name="connsiteY307" fmla="*/ 3088493 h 3370881"/>
                          <a:gd name="connsiteX308" fmla="*/ 2241176 w 2661966"/>
                          <a:gd name="connsiteY308" fmla="*/ 3092976 h 3370881"/>
                          <a:gd name="connsiteX309" fmla="*/ 2209800 w 2661966"/>
                          <a:gd name="connsiteY309" fmla="*/ 3101940 h 3370881"/>
                          <a:gd name="connsiteX310" fmla="*/ 2205318 w 2661966"/>
                          <a:gd name="connsiteY310" fmla="*/ 3039187 h 3370881"/>
                          <a:gd name="connsiteX311" fmla="*/ 2218765 w 2661966"/>
                          <a:gd name="connsiteY311" fmla="*/ 3021258 h 3370881"/>
                          <a:gd name="connsiteX312" fmla="*/ 2245659 w 2661966"/>
                          <a:gd name="connsiteY312" fmla="*/ 2971952 h 3370881"/>
                          <a:gd name="connsiteX313" fmla="*/ 2268070 w 2661966"/>
                          <a:gd name="connsiteY313" fmla="*/ 2945058 h 3370881"/>
                          <a:gd name="connsiteX314" fmla="*/ 2298550 w 2661966"/>
                          <a:gd name="connsiteY314" fmla="*/ 2568540 h 3370881"/>
                          <a:gd name="connsiteX315" fmla="*/ 2284986 w 2661966"/>
                          <a:gd name="connsiteY315" fmla="*/ 2532681 h 3370881"/>
                          <a:gd name="connsiteX316" fmla="*/ 2293273 w 2661966"/>
                          <a:gd name="connsiteY316" fmla="*/ 2496653 h 3370881"/>
                          <a:gd name="connsiteX317" fmla="*/ 2278152 w 2661966"/>
                          <a:gd name="connsiteY317" fmla="*/ 2475178 h 3370881"/>
                          <a:gd name="connsiteX318" fmla="*/ 2245659 w 2661966"/>
                          <a:gd name="connsiteY318" fmla="*/ 2389247 h 3370881"/>
                          <a:gd name="connsiteX319" fmla="*/ 2195507 w 2661966"/>
                          <a:gd name="connsiteY319" fmla="*/ 2241328 h 3370881"/>
                          <a:gd name="connsiteX320" fmla="*/ 2083786 w 2661966"/>
                          <a:gd name="connsiteY320" fmla="*/ 2040300 h 3370881"/>
                          <a:gd name="connsiteX321" fmla="*/ 2048773 w 2661966"/>
                          <a:gd name="connsiteY321" fmla="*/ 2017971 h 3370881"/>
                          <a:gd name="connsiteX322" fmla="*/ 2074314 w 2661966"/>
                          <a:gd name="connsiteY322" fmla="*/ 2011967 h 3370881"/>
                          <a:gd name="connsiteX323" fmla="*/ 2034988 w 2661966"/>
                          <a:gd name="connsiteY323" fmla="*/ 2003764 h 3370881"/>
                          <a:gd name="connsiteX324" fmla="*/ 2026023 w 2661966"/>
                          <a:gd name="connsiteY324" fmla="*/ 2026176 h 3370881"/>
                          <a:gd name="connsiteX325" fmla="*/ 2021541 w 2661966"/>
                          <a:gd name="connsiteY325" fmla="*/ 2039623 h 3370881"/>
                          <a:gd name="connsiteX326" fmla="*/ 1999129 w 2661966"/>
                          <a:gd name="connsiteY326" fmla="*/ 2053070 h 3370881"/>
                          <a:gd name="connsiteX327" fmla="*/ 1990165 w 2661966"/>
                          <a:gd name="connsiteY327" fmla="*/ 2070999 h 3370881"/>
                          <a:gd name="connsiteX328" fmla="*/ 1967753 w 2661966"/>
                          <a:gd name="connsiteY328" fmla="*/ 2106858 h 3370881"/>
                          <a:gd name="connsiteX329" fmla="*/ 1981200 w 2661966"/>
                          <a:gd name="connsiteY329" fmla="*/ 2223399 h 3370881"/>
                          <a:gd name="connsiteX330" fmla="*/ 1994647 w 2661966"/>
                          <a:gd name="connsiteY330" fmla="*/ 2254776 h 3370881"/>
                          <a:gd name="connsiteX331" fmla="*/ 2003612 w 2661966"/>
                          <a:gd name="connsiteY331" fmla="*/ 2272705 h 3370881"/>
                          <a:gd name="connsiteX332" fmla="*/ 2026023 w 2661966"/>
                          <a:gd name="connsiteY332" fmla="*/ 2304081 h 3370881"/>
                          <a:gd name="connsiteX333" fmla="*/ 2043953 w 2661966"/>
                          <a:gd name="connsiteY333" fmla="*/ 2348905 h 3370881"/>
                          <a:gd name="connsiteX334" fmla="*/ 2061882 w 2661966"/>
                          <a:gd name="connsiteY334" fmla="*/ 2371317 h 3370881"/>
                          <a:gd name="connsiteX335" fmla="*/ 2088776 w 2661966"/>
                          <a:gd name="connsiteY335" fmla="*/ 2434070 h 3370881"/>
                          <a:gd name="connsiteX336" fmla="*/ 2102223 w 2661966"/>
                          <a:gd name="connsiteY336" fmla="*/ 2465446 h 3370881"/>
                          <a:gd name="connsiteX337" fmla="*/ 2106706 w 2661966"/>
                          <a:gd name="connsiteY337" fmla="*/ 2496823 h 3370881"/>
                          <a:gd name="connsiteX338" fmla="*/ 2124635 w 2661966"/>
                          <a:gd name="connsiteY338" fmla="*/ 2559576 h 3370881"/>
                          <a:gd name="connsiteX339" fmla="*/ 2138082 w 2661966"/>
                          <a:gd name="connsiteY339" fmla="*/ 2649223 h 3370881"/>
                          <a:gd name="connsiteX340" fmla="*/ 2147047 w 2661966"/>
                          <a:gd name="connsiteY340" fmla="*/ 2685081 h 3370881"/>
                          <a:gd name="connsiteX341" fmla="*/ 2151529 w 2661966"/>
                          <a:gd name="connsiteY341" fmla="*/ 2716458 h 3370881"/>
                          <a:gd name="connsiteX342" fmla="*/ 2160494 w 2661966"/>
                          <a:gd name="connsiteY342" fmla="*/ 2770246 h 3370881"/>
                          <a:gd name="connsiteX343" fmla="*/ 2156012 w 2661966"/>
                          <a:gd name="connsiteY343" fmla="*/ 2962987 h 3370881"/>
                          <a:gd name="connsiteX344" fmla="*/ 2138082 w 2661966"/>
                          <a:gd name="connsiteY344" fmla="*/ 3043670 h 3370881"/>
                          <a:gd name="connsiteX345" fmla="*/ 2133600 w 2661966"/>
                          <a:gd name="connsiteY345" fmla="*/ 3061599 h 3370881"/>
                          <a:gd name="connsiteX346" fmla="*/ 2120153 w 2661966"/>
                          <a:gd name="connsiteY346" fmla="*/ 3079529 h 3370881"/>
                          <a:gd name="connsiteX347" fmla="*/ 2111188 w 2661966"/>
                          <a:gd name="connsiteY347" fmla="*/ 3106423 h 3370881"/>
                          <a:gd name="connsiteX348" fmla="*/ 2088776 w 2661966"/>
                          <a:gd name="connsiteY348" fmla="*/ 3137799 h 3370881"/>
                          <a:gd name="connsiteX349" fmla="*/ 2075329 w 2661966"/>
                          <a:gd name="connsiteY349" fmla="*/ 3164693 h 3370881"/>
                          <a:gd name="connsiteX350" fmla="*/ 2061882 w 2661966"/>
                          <a:gd name="connsiteY350" fmla="*/ 3169176 h 3370881"/>
                          <a:gd name="connsiteX351" fmla="*/ 2021541 w 2661966"/>
                          <a:gd name="connsiteY351" fmla="*/ 3164693 h 3370881"/>
                          <a:gd name="connsiteX352" fmla="*/ 2012576 w 2661966"/>
                          <a:gd name="connsiteY352" fmla="*/ 3119870 h 3370881"/>
                          <a:gd name="connsiteX353" fmla="*/ 2048435 w 2661966"/>
                          <a:gd name="connsiteY353" fmla="*/ 3021258 h 3370881"/>
                          <a:gd name="connsiteX354" fmla="*/ 2048435 w 2661966"/>
                          <a:gd name="connsiteY354" fmla="*/ 3021258 h 3370881"/>
                          <a:gd name="connsiteX355" fmla="*/ 2061882 w 2661966"/>
                          <a:gd name="connsiteY355" fmla="*/ 2967470 h 3370881"/>
                          <a:gd name="connsiteX356" fmla="*/ 2070847 w 2661966"/>
                          <a:gd name="connsiteY356" fmla="*/ 2882305 h 3370881"/>
                          <a:gd name="connsiteX357" fmla="*/ 2066365 w 2661966"/>
                          <a:gd name="connsiteY357" fmla="*/ 2725423 h 3370881"/>
                          <a:gd name="connsiteX358" fmla="*/ 2043953 w 2661966"/>
                          <a:gd name="connsiteY358" fmla="*/ 2649223 h 3370881"/>
                          <a:gd name="connsiteX359" fmla="*/ 2030506 w 2661966"/>
                          <a:gd name="connsiteY359" fmla="*/ 2622329 h 3370881"/>
                          <a:gd name="connsiteX360" fmla="*/ 2017059 w 2661966"/>
                          <a:gd name="connsiteY360" fmla="*/ 2581987 h 3370881"/>
                          <a:gd name="connsiteX361" fmla="*/ 1981200 w 2661966"/>
                          <a:gd name="connsiteY361" fmla="*/ 2514752 h 3370881"/>
                          <a:gd name="connsiteX362" fmla="*/ 1972235 w 2661966"/>
                          <a:gd name="connsiteY362" fmla="*/ 2501305 h 3370881"/>
                          <a:gd name="connsiteX363" fmla="*/ 1958788 w 2661966"/>
                          <a:gd name="connsiteY363" fmla="*/ 2478893 h 3370881"/>
                          <a:gd name="connsiteX364" fmla="*/ 1905000 w 2661966"/>
                          <a:gd name="connsiteY364" fmla="*/ 2398211 h 3370881"/>
                          <a:gd name="connsiteX365" fmla="*/ 1882588 w 2661966"/>
                          <a:gd name="connsiteY365" fmla="*/ 2357870 h 3370881"/>
                          <a:gd name="connsiteX366" fmla="*/ 1869141 w 2661966"/>
                          <a:gd name="connsiteY366" fmla="*/ 2339940 h 3370881"/>
                          <a:gd name="connsiteX367" fmla="*/ 1806388 w 2661966"/>
                          <a:gd name="connsiteY367" fmla="*/ 2313046 h 3370881"/>
                          <a:gd name="connsiteX368" fmla="*/ 1779494 w 2661966"/>
                          <a:gd name="connsiteY368" fmla="*/ 2304081 h 3370881"/>
                          <a:gd name="connsiteX369" fmla="*/ 1752600 w 2661966"/>
                          <a:gd name="connsiteY369" fmla="*/ 2299599 h 3370881"/>
                          <a:gd name="connsiteX370" fmla="*/ 1680882 w 2661966"/>
                          <a:gd name="connsiteY370" fmla="*/ 2277187 h 3370881"/>
                          <a:gd name="connsiteX371" fmla="*/ 1719025 w 2661966"/>
                          <a:gd name="connsiteY371" fmla="*/ 2281331 h 3370881"/>
                          <a:gd name="connsiteX372" fmla="*/ 1756997 w 2661966"/>
                          <a:gd name="connsiteY372" fmla="*/ 2289450 h 3370881"/>
                          <a:gd name="connsiteX373" fmla="*/ 1656440 w 2661966"/>
                          <a:gd name="connsiteY373" fmla="*/ 2298583 h 3370881"/>
                          <a:gd name="connsiteX374" fmla="*/ 1537447 w 2661966"/>
                          <a:gd name="connsiteY374" fmla="*/ 2329960 h 3370881"/>
                          <a:gd name="connsiteX375" fmla="*/ 1571993 w 2661966"/>
                          <a:gd name="connsiteY375" fmla="*/ 2317957 h 3370881"/>
                          <a:gd name="connsiteX376" fmla="*/ 1509707 w 2661966"/>
                          <a:gd name="connsiteY376" fmla="*/ 2338926 h 3370881"/>
                          <a:gd name="connsiteX377" fmla="*/ 1500444 w 2661966"/>
                          <a:gd name="connsiteY377" fmla="*/ 2355271 h 3370881"/>
                          <a:gd name="connsiteX378" fmla="*/ 1402678 w 2661966"/>
                          <a:gd name="connsiteY378" fmla="*/ 2339641 h 3370881"/>
                          <a:gd name="connsiteX379" fmla="*/ 1322892 w 2661966"/>
                          <a:gd name="connsiteY379" fmla="*/ 2336952 h 3370881"/>
                          <a:gd name="connsiteX380" fmla="*/ 1199384 w 2661966"/>
                          <a:gd name="connsiteY380" fmla="*/ 2307041 h 3370881"/>
                          <a:gd name="connsiteX381" fmla="*/ 1066800 w 2661966"/>
                          <a:gd name="connsiteY381" fmla="*/ 2272705 h 3370881"/>
                          <a:gd name="connsiteX382" fmla="*/ 1030941 w 2661966"/>
                          <a:gd name="connsiteY382" fmla="*/ 2263740 h 3370881"/>
                          <a:gd name="connsiteX383" fmla="*/ 986118 w 2661966"/>
                          <a:gd name="connsiteY383" fmla="*/ 2241329 h 3370881"/>
                          <a:gd name="connsiteX384" fmla="*/ 968188 w 2661966"/>
                          <a:gd name="connsiteY384" fmla="*/ 2232364 h 3370881"/>
                          <a:gd name="connsiteX385" fmla="*/ 936812 w 2661966"/>
                          <a:gd name="connsiteY385" fmla="*/ 2214434 h 3370881"/>
                          <a:gd name="connsiteX386" fmla="*/ 905435 w 2661966"/>
                          <a:gd name="connsiteY386" fmla="*/ 2196505 h 3370881"/>
                          <a:gd name="connsiteX387" fmla="*/ 869576 w 2661966"/>
                          <a:gd name="connsiteY387" fmla="*/ 2209952 h 3370881"/>
                          <a:gd name="connsiteX388" fmla="*/ 856129 w 2661966"/>
                          <a:gd name="connsiteY388" fmla="*/ 2227881 h 3370881"/>
                          <a:gd name="connsiteX389" fmla="*/ 815788 w 2661966"/>
                          <a:gd name="connsiteY389" fmla="*/ 2268223 h 3370881"/>
                          <a:gd name="connsiteX390" fmla="*/ 788894 w 2661966"/>
                          <a:gd name="connsiteY390" fmla="*/ 2290634 h 3370881"/>
                          <a:gd name="connsiteX391" fmla="*/ 762000 w 2661966"/>
                          <a:gd name="connsiteY391" fmla="*/ 2313046 h 3370881"/>
                          <a:gd name="connsiteX392" fmla="*/ 753035 w 2661966"/>
                          <a:gd name="connsiteY392" fmla="*/ 2326493 h 3370881"/>
                          <a:gd name="connsiteX393" fmla="*/ 735106 w 2661966"/>
                          <a:gd name="connsiteY393" fmla="*/ 2339940 h 3370881"/>
                          <a:gd name="connsiteX394" fmla="*/ 712694 w 2661966"/>
                          <a:gd name="connsiteY394" fmla="*/ 2362352 h 3370881"/>
                          <a:gd name="connsiteX395" fmla="*/ 694765 w 2661966"/>
                          <a:gd name="connsiteY395" fmla="*/ 2375799 h 3370881"/>
                          <a:gd name="connsiteX396" fmla="*/ 681318 w 2661966"/>
                          <a:gd name="connsiteY396" fmla="*/ 2393729 h 3370881"/>
                          <a:gd name="connsiteX397" fmla="*/ 667870 w 2661966"/>
                          <a:gd name="connsiteY397" fmla="*/ 2402693 h 3370881"/>
                          <a:gd name="connsiteX398" fmla="*/ 623047 w 2661966"/>
                          <a:gd name="connsiteY398" fmla="*/ 2443034 h 3370881"/>
                          <a:gd name="connsiteX399" fmla="*/ 600635 w 2661966"/>
                          <a:gd name="connsiteY399" fmla="*/ 2474411 h 3370881"/>
                          <a:gd name="connsiteX400" fmla="*/ 587188 w 2661966"/>
                          <a:gd name="connsiteY400" fmla="*/ 2514752 h 3370881"/>
                          <a:gd name="connsiteX401" fmla="*/ 582706 w 2661966"/>
                          <a:gd name="connsiteY401" fmla="*/ 2546129 h 3370881"/>
                          <a:gd name="connsiteX402" fmla="*/ 596153 w 2661966"/>
                          <a:gd name="connsiteY402" fmla="*/ 2635776 h 3370881"/>
                          <a:gd name="connsiteX403" fmla="*/ 600635 w 2661966"/>
                          <a:gd name="connsiteY403" fmla="*/ 2653705 h 3370881"/>
                          <a:gd name="connsiteX404" fmla="*/ 609600 w 2661966"/>
                          <a:gd name="connsiteY404" fmla="*/ 2671634 h 3370881"/>
                          <a:gd name="connsiteX405" fmla="*/ 614082 w 2661966"/>
                          <a:gd name="connsiteY405" fmla="*/ 2689564 h 3370881"/>
                          <a:gd name="connsiteX406" fmla="*/ 623047 w 2661966"/>
                          <a:gd name="connsiteY406" fmla="*/ 2711976 h 3370881"/>
                          <a:gd name="connsiteX407" fmla="*/ 627529 w 2661966"/>
                          <a:gd name="connsiteY407" fmla="*/ 2734387 h 3370881"/>
                          <a:gd name="connsiteX408" fmla="*/ 640976 w 2661966"/>
                          <a:gd name="connsiteY408" fmla="*/ 2765764 h 3370881"/>
                          <a:gd name="connsiteX409" fmla="*/ 645459 w 2661966"/>
                          <a:gd name="connsiteY409" fmla="*/ 2779211 h 3370881"/>
                          <a:gd name="connsiteX410" fmla="*/ 658906 w 2661966"/>
                          <a:gd name="connsiteY410" fmla="*/ 2801623 h 3370881"/>
                          <a:gd name="connsiteX411" fmla="*/ 676835 w 2661966"/>
                          <a:gd name="connsiteY411" fmla="*/ 2864376 h 3370881"/>
                          <a:gd name="connsiteX412" fmla="*/ 690282 w 2661966"/>
                          <a:gd name="connsiteY412" fmla="*/ 2895752 h 3370881"/>
                          <a:gd name="connsiteX413" fmla="*/ 699247 w 2661966"/>
                          <a:gd name="connsiteY413" fmla="*/ 2940576 h 3370881"/>
                          <a:gd name="connsiteX414" fmla="*/ 703729 w 2661966"/>
                          <a:gd name="connsiteY414" fmla="*/ 2967470 h 3370881"/>
                          <a:gd name="connsiteX415" fmla="*/ 717176 w 2661966"/>
                          <a:gd name="connsiteY415" fmla="*/ 2994364 h 3370881"/>
                          <a:gd name="connsiteX416" fmla="*/ 735106 w 2661966"/>
                          <a:gd name="connsiteY416" fmla="*/ 3052634 h 3370881"/>
                          <a:gd name="connsiteX417" fmla="*/ 739588 w 2661966"/>
                          <a:gd name="connsiteY417" fmla="*/ 3079529 h 3370881"/>
                          <a:gd name="connsiteX418" fmla="*/ 762000 w 2661966"/>
                          <a:gd name="connsiteY418" fmla="*/ 3142281 h 3370881"/>
                          <a:gd name="connsiteX419" fmla="*/ 766482 w 2661966"/>
                          <a:gd name="connsiteY419" fmla="*/ 3231929 h 3370881"/>
                          <a:gd name="connsiteX420" fmla="*/ 770965 w 2661966"/>
                          <a:gd name="connsiteY420" fmla="*/ 3254340 h 3370881"/>
                          <a:gd name="connsiteX421" fmla="*/ 775447 w 2661966"/>
                          <a:gd name="connsiteY421" fmla="*/ 3285717 h 3370881"/>
                          <a:gd name="connsiteX422" fmla="*/ 748553 w 2661966"/>
                          <a:gd name="connsiteY422" fmla="*/ 3335023 h 3370881"/>
                          <a:gd name="connsiteX423" fmla="*/ 721659 w 2661966"/>
                          <a:gd name="connsiteY423" fmla="*/ 3343987 h 3370881"/>
                          <a:gd name="connsiteX424" fmla="*/ 708212 w 2661966"/>
                          <a:gd name="connsiteY424" fmla="*/ 3348470 h 3370881"/>
                          <a:gd name="connsiteX425" fmla="*/ 623047 w 2661966"/>
                          <a:gd name="connsiteY425" fmla="*/ 3330540 h 3370881"/>
                          <a:gd name="connsiteX426" fmla="*/ 609600 w 2661966"/>
                          <a:gd name="connsiteY426" fmla="*/ 3308129 h 3370881"/>
                          <a:gd name="connsiteX427" fmla="*/ 591670 w 2661966"/>
                          <a:gd name="connsiteY427" fmla="*/ 3267787 h 3370881"/>
                          <a:gd name="connsiteX428" fmla="*/ 560294 w 2661966"/>
                          <a:gd name="connsiteY428" fmla="*/ 3209517 h 3370881"/>
                          <a:gd name="connsiteX429" fmla="*/ 551329 w 2661966"/>
                          <a:gd name="connsiteY429" fmla="*/ 3196070 h 3370881"/>
                          <a:gd name="connsiteX430" fmla="*/ 528918 w 2661966"/>
                          <a:gd name="connsiteY430" fmla="*/ 3173658 h 3370881"/>
                          <a:gd name="connsiteX431" fmla="*/ 519953 w 2661966"/>
                          <a:gd name="connsiteY431" fmla="*/ 3128834 h 3370881"/>
                          <a:gd name="connsiteX432" fmla="*/ 524435 w 2661966"/>
                          <a:gd name="connsiteY432" fmla="*/ 3101940 h 3370881"/>
                          <a:gd name="connsiteX433" fmla="*/ 528918 w 2661966"/>
                          <a:gd name="connsiteY433" fmla="*/ 3088493 h 3370881"/>
                          <a:gd name="connsiteX434" fmla="*/ 542365 w 2661966"/>
                          <a:gd name="connsiteY434" fmla="*/ 3052634 h 3370881"/>
                          <a:gd name="connsiteX435" fmla="*/ 484094 w 2661966"/>
                          <a:gd name="connsiteY435" fmla="*/ 2886787 h 3370881"/>
                          <a:gd name="connsiteX436" fmla="*/ 443753 w 2661966"/>
                          <a:gd name="connsiteY436" fmla="*/ 2779211 h 3370881"/>
                          <a:gd name="connsiteX437" fmla="*/ 439270 w 2661966"/>
                          <a:gd name="connsiteY437" fmla="*/ 2752317 h 3370881"/>
                          <a:gd name="connsiteX438" fmla="*/ 430306 w 2661966"/>
                          <a:gd name="connsiteY438" fmla="*/ 2716458 h 3370881"/>
                          <a:gd name="connsiteX439" fmla="*/ 425823 w 2661966"/>
                          <a:gd name="connsiteY439" fmla="*/ 2680599 h 3370881"/>
                          <a:gd name="connsiteX440" fmla="*/ 398929 w 2661966"/>
                          <a:gd name="connsiteY440" fmla="*/ 2599917 h 3370881"/>
                          <a:gd name="connsiteX441" fmla="*/ 385482 w 2661966"/>
                          <a:gd name="connsiteY441" fmla="*/ 2568540 h 3370881"/>
                          <a:gd name="connsiteX442" fmla="*/ 381000 w 2661966"/>
                          <a:gd name="connsiteY442" fmla="*/ 2550611 h 3370881"/>
                          <a:gd name="connsiteX443" fmla="*/ 372035 w 2661966"/>
                          <a:gd name="connsiteY443" fmla="*/ 2483376 h 3370881"/>
                          <a:gd name="connsiteX444" fmla="*/ 367553 w 2661966"/>
                          <a:gd name="connsiteY444" fmla="*/ 2469929 h 3370881"/>
                          <a:gd name="connsiteX445" fmla="*/ 407894 w 2661966"/>
                          <a:gd name="connsiteY445" fmla="*/ 2451999 h 3370881"/>
                          <a:gd name="connsiteX446" fmla="*/ 515470 w 2661966"/>
                          <a:gd name="connsiteY446" fmla="*/ 2407176 h 3370881"/>
                          <a:gd name="connsiteX447" fmla="*/ 578223 w 2661966"/>
                          <a:gd name="connsiteY447" fmla="*/ 2353387 h 3370881"/>
                          <a:gd name="connsiteX448" fmla="*/ 587188 w 2661966"/>
                          <a:gd name="connsiteY448" fmla="*/ 2330976 h 3370881"/>
                          <a:gd name="connsiteX449" fmla="*/ 614082 w 2661966"/>
                          <a:gd name="connsiteY449" fmla="*/ 2254776 h 3370881"/>
                          <a:gd name="connsiteX450" fmla="*/ 649941 w 2661966"/>
                          <a:gd name="connsiteY450" fmla="*/ 2200987 h 3370881"/>
                          <a:gd name="connsiteX451" fmla="*/ 690282 w 2661966"/>
                          <a:gd name="connsiteY451" fmla="*/ 2174093 h 3370881"/>
                          <a:gd name="connsiteX452" fmla="*/ 703729 w 2661966"/>
                          <a:gd name="connsiteY452" fmla="*/ 2165129 h 3370881"/>
                          <a:gd name="connsiteX453" fmla="*/ 739588 w 2661966"/>
                          <a:gd name="connsiteY453" fmla="*/ 2147199 h 3370881"/>
                          <a:gd name="connsiteX454" fmla="*/ 708212 w 2661966"/>
                          <a:gd name="connsiteY454" fmla="*/ 2187540 h 3370881"/>
                          <a:gd name="connsiteX455" fmla="*/ 654423 w 2661966"/>
                          <a:gd name="connsiteY455" fmla="*/ 2241329 h 3370881"/>
                          <a:gd name="connsiteX456" fmla="*/ 636494 w 2661966"/>
                          <a:gd name="connsiteY456" fmla="*/ 2259258 h 3370881"/>
                          <a:gd name="connsiteX457" fmla="*/ 614082 w 2661966"/>
                          <a:gd name="connsiteY457" fmla="*/ 2286152 h 3370881"/>
                          <a:gd name="connsiteX458" fmla="*/ 592179 w 2661966"/>
                          <a:gd name="connsiteY458" fmla="*/ 2282347 h 3370881"/>
                          <a:gd name="connsiteX459" fmla="*/ 555980 w 2661966"/>
                          <a:gd name="connsiteY459" fmla="*/ 2313892 h 3370881"/>
                          <a:gd name="connsiteX460" fmla="*/ 524435 w 2661966"/>
                          <a:gd name="connsiteY460" fmla="*/ 2348905 h 3370881"/>
                          <a:gd name="connsiteX461" fmla="*/ 502023 w 2661966"/>
                          <a:gd name="connsiteY461" fmla="*/ 2362352 h 3370881"/>
                          <a:gd name="connsiteX462" fmla="*/ 461682 w 2661966"/>
                          <a:gd name="connsiteY462" fmla="*/ 2389246 h 3370881"/>
                          <a:gd name="connsiteX463" fmla="*/ 448235 w 2661966"/>
                          <a:gd name="connsiteY463" fmla="*/ 2398211 h 3370881"/>
                          <a:gd name="connsiteX464" fmla="*/ 430306 w 2661966"/>
                          <a:gd name="connsiteY464" fmla="*/ 2407176 h 3370881"/>
                          <a:gd name="connsiteX465" fmla="*/ 412376 w 2661966"/>
                          <a:gd name="connsiteY465" fmla="*/ 2420623 h 3370881"/>
                          <a:gd name="connsiteX466" fmla="*/ 389965 w 2661966"/>
                          <a:gd name="connsiteY466" fmla="*/ 2429587 h 3370881"/>
                          <a:gd name="connsiteX467" fmla="*/ 372035 w 2661966"/>
                          <a:gd name="connsiteY467" fmla="*/ 2443034 h 3370881"/>
                          <a:gd name="connsiteX468" fmla="*/ 318247 w 2661966"/>
                          <a:gd name="connsiteY468" fmla="*/ 2474411 h 3370881"/>
                          <a:gd name="connsiteX469" fmla="*/ 304800 w 2661966"/>
                          <a:gd name="connsiteY469" fmla="*/ 2492340 h 3370881"/>
                          <a:gd name="connsiteX470" fmla="*/ 282388 w 2661966"/>
                          <a:gd name="connsiteY470" fmla="*/ 2519234 h 3370881"/>
                          <a:gd name="connsiteX471" fmla="*/ 295835 w 2661966"/>
                          <a:gd name="connsiteY471" fmla="*/ 2815070 h 3370881"/>
                          <a:gd name="connsiteX472" fmla="*/ 300318 w 2661966"/>
                          <a:gd name="connsiteY472" fmla="*/ 2837481 h 3370881"/>
                          <a:gd name="connsiteX473" fmla="*/ 304800 w 2661966"/>
                          <a:gd name="connsiteY473" fmla="*/ 2868858 h 3370881"/>
                          <a:gd name="connsiteX474" fmla="*/ 309282 w 2661966"/>
                          <a:gd name="connsiteY474" fmla="*/ 2927129 h 3370881"/>
                          <a:gd name="connsiteX475" fmla="*/ 322729 w 2661966"/>
                          <a:gd name="connsiteY475" fmla="*/ 2985399 h 3370881"/>
                          <a:gd name="connsiteX476" fmla="*/ 327212 w 2661966"/>
                          <a:gd name="connsiteY476" fmla="*/ 3012293 h 3370881"/>
                          <a:gd name="connsiteX477" fmla="*/ 331694 w 2661966"/>
                          <a:gd name="connsiteY477" fmla="*/ 3043670 h 3370881"/>
                          <a:gd name="connsiteX478" fmla="*/ 345141 w 2661966"/>
                          <a:gd name="connsiteY478" fmla="*/ 3070564 h 3370881"/>
                          <a:gd name="connsiteX479" fmla="*/ 367553 w 2661966"/>
                          <a:gd name="connsiteY479" fmla="*/ 3124352 h 3370881"/>
                          <a:gd name="connsiteX480" fmla="*/ 381000 w 2661966"/>
                          <a:gd name="connsiteY480" fmla="*/ 3182623 h 3370881"/>
                          <a:gd name="connsiteX481" fmla="*/ 389965 w 2661966"/>
                          <a:gd name="connsiteY481" fmla="*/ 3196070 h 3370881"/>
                          <a:gd name="connsiteX482" fmla="*/ 394447 w 2661966"/>
                          <a:gd name="connsiteY482" fmla="*/ 3213999 h 3370881"/>
                          <a:gd name="connsiteX483" fmla="*/ 412376 w 2661966"/>
                          <a:gd name="connsiteY483" fmla="*/ 3245376 h 3370881"/>
                          <a:gd name="connsiteX484" fmla="*/ 416859 w 2661966"/>
                          <a:gd name="connsiteY484" fmla="*/ 3258823 h 3370881"/>
                          <a:gd name="connsiteX485" fmla="*/ 425823 w 2661966"/>
                          <a:gd name="connsiteY485" fmla="*/ 3272270 h 3370881"/>
                          <a:gd name="connsiteX486" fmla="*/ 439270 w 2661966"/>
                          <a:gd name="connsiteY486" fmla="*/ 3303646 h 3370881"/>
                          <a:gd name="connsiteX487" fmla="*/ 439270 w 2661966"/>
                          <a:gd name="connsiteY487" fmla="*/ 3352952 h 3370881"/>
                          <a:gd name="connsiteX488" fmla="*/ 430306 w 2661966"/>
                          <a:gd name="connsiteY488" fmla="*/ 3366399 h 3370881"/>
                          <a:gd name="connsiteX489" fmla="*/ 412376 w 2661966"/>
                          <a:gd name="connsiteY489" fmla="*/ 3370881 h 3370881"/>
                          <a:gd name="connsiteX490" fmla="*/ 295835 w 2661966"/>
                          <a:gd name="connsiteY490" fmla="*/ 3357434 h 3370881"/>
                          <a:gd name="connsiteX491" fmla="*/ 264459 w 2661966"/>
                          <a:gd name="connsiteY491" fmla="*/ 3276752 h 3370881"/>
                          <a:gd name="connsiteX492" fmla="*/ 259976 w 2661966"/>
                          <a:gd name="connsiteY492" fmla="*/ 3240893 h 3370881"/>
                          <a:gd name="connsiteX493" fmla="*/ 246529 w 2661966"/>
                          <a:gd name="connsiteY493" fmla="*/ 3178140 h 3370881"/>
                          <a:gd name="connsiteX494" fmla="*/ 237565 w 2661966"/>
                          <a:gd name="connsiteY494" fmla="*/ 3084011 h 3370881"/>
                          <a:gd name="connsiteX495" fmla="*/ 228600 w 2661966"/>
                          <a:gd name="connsiteY495" fmla="*/ 3057117 h 3370881"/>
                          <a:gd name="connsiteX496" fmla="*/ 219635 w 2661966"/>
                          <a:gd name="connsiteY496" fmla="*/ 3021258 h 3370881"/>
                          <a:gd name="connsiteX497" fmla="*/ 206188 w 2661966"/>
                          <a:gd name="connsiteY497" fmla="*/ 2980917 h 3370881"/>
                          <a:gd name="connsiteX498" fmla="*/ 201706 w 2661966"/>
                          <a:gd name="connsiteY498" fmla="*/ 2949540 h 3370881"/>
                          <a:gd name="connsiteX499" fmla="*/ 197223 w 2661966"/>
                          <a:gd name="connsiteY499" fmla="*/ 2927129 h 3370881"/>
                          <a:gd name="connsiteX500" fmla="*/ 192741 w 2661966"/>
                          <a:gd name="connsiteY500" fmla="*/ 2891270 h 3370881"/>
                          <a:gd name="connsiteX501" fmla="*/ 188259 w 2661966"/>
                          <a:gd name="connsiteY501" fmla="*/ 2850929 h 3370881"/>
                          <a:gd name="connsiteX502" fmla="*/ 179294 w 2661966"/>
                          <a:gd name="connsiteY502" fmla="*/ 2824034 h 3370881"/>
                          <a:gd name="connsiteX503" fmla="*/ 165847 w 2661966"/>
                          <a:gd name="connsiteY503" fmla="*/ 2774729 h 3370881"/>
                          <a:gd name="connsiteX504" fmla="*/ 161365 w 2661966"/>
                          <a:gd name="connsiteY504" fmla="*/ 2747834 h 3370881"/>
                          <a:gd name="connsiteX505" fmla="*/ 156882 w 2661966"/>
                          <a:gd name="connsiteY505" fmla="*/ 2559576 h 3370881"/>
                          <a:gd name="connsiteX506" fmla="*/ 152400 w 2661966"/>
                          <a:gd name="connsiteY506" fmla="*/ 2519234 h 3370881"/>
                          <a:gd name="connsiteX507" fmla="*/ 118035 w 2661966"/>
                          <a:gd name="connsiteY507" fmla="*/ 2400004 h 3370881"/>
                          <a:gd name="connsiteX508" fmla="*/ 117048 w 2661966"/>
                          <a:gd name="connsiteY508" fmla="*/ 2344423 h 3370881"/>
                          <a:gd name="connsiteX509" fmla="*/ 100106 w 2661966"/>
                          <a:gd name="connsiteY509" fmla="*/ 2330976 h 3370881"/>
                          <a:gd name="connsiteX510" fmla="*/ 138953 w 2661966"/>
                          <a:gd name="connsiteY510" fmla="*/ 2313046 h 3370881"/>
                          <a:gd name="connsiteX511" fmla="*/ 152400 w 2661966"/>
                          <a:gd name="connsiteY511" fmla="*/ 2304081 h 3370881"/>
                          <a:gd name="connsiteX512" fmla="*/ 170329 w 2661966"/>
                          <a:gd name="connsiteY512" fmla="*/ 2259258 h 3370881"/>
                          <a:gd name="connsiteX513" fmla="*/ 188259 w 2661966"/>
                          <a:gd name="connsiteY513" fmla="*/ 2223399 h 3370881"/>
                          <a:gd name="connsiteX514" fmla="*/ 206188 w 2661966"/>
                          <a:gd name="connsiteY514" fmla="*/ 2187540 h 3370881"/>
                          <a:gd name="connsiteX515" fmla="*/ 210670 w 2661966"/>
                          <a:gd name="connsiteY515" fmla="*/ 2174093 h 3370881"/>
                          <a:gd name="connsiteX516" fmla="*/ 219635 w 2661966"/>
                          <a:gd name="connsiteY516" fmla="*/ 2115823 h 3370881"/>
                          <a:gd name="connsiteX517" fmla="*/ 210670 w 2661966"/>
                          <a:gd name="connsiteY517" fmla="*/ 1958940 h 3370881"/>
                          <a:gd name="connsiteX518" fmla="*/ 192741 w 2661966"/>
                          <a:gd name="connsiteY518" fmla="*/ 1923081 h 3370881"/>
                          <a:gd name="connsiteX519" fmla="*/ 179294 w 2661966"/>
                          <a:gd name="connsiteY519" fmla="*/ 1891705 h 3370881"/>
                          <a:gd name="connsiteX520" fmla="*/ 165847 w 2661966"/>
                          <a:gd name="connsiteY520" fmla="*/ 1864811 h 3370881"/>
                          <a:gd name="connsiteX521" fmla="*/ 152400 w 2661966"/>
                          <a:gd name="connsiteY521" fmla="*/ 1833434 h 3370881"/>
                          <a:gd name="connsiteX522" fmla="*/ 143435 w 2661966"/>
                          <a:gd name="connsiteY522" fmla="*/ 1819987 h 3370881"/>
                          <a:gd name="connsiteX523" fmla="*/ 107576 w 2661966"/>
                          <a:gd name="connsiteY523" fmla="*/ 1784129 h 3370881"/>
                          <a:gd name="connsiteX524" fmla="*/ 94129 w 2661966"/>
                          <a:gd name="connsiteY524" fmla="*/ 1779646 h 3370881"/>
                          <a:gd name="connsiteX525" fmla="*/ 71718 w 2661966"/>
                          <a:gd name="connsiteY525" fmla="*/ 1770681 h 3370881"/>
                          <a:gd name="connsiteX526" fmla="*/ 58270 w 2661966"/>
                          <a:gd name="connsiteY526" fmla="*/ 1761717 h 3370881"/>
                          <a:gd name="connsiteX527" fmla="*/ 26894 w 2661966"/>
                          <a:gd name="connsiteY527" fmla="*/ 1730340 h 3370881"/>
                          <a:gd name="connsiteX528" fmla="*/ 0 w 2661966"/>
                          <a:gd name="connsiteY528" fmla="*/ 1707929 h 3370881"/>
                          <a:gd name="connsiteX0" fmla="*/ 0 w 2661966"/>
                          <a:gd name="connsiteY0" fmla="*/ 1707929 h 3370881"/>
                          <a:gd name="connsiteX1" fmla="*/ 22412 w 2661966"/>
                          <a:gd name="connsiteY1" fmla="*/ 1698964 h 3370881"/>
                          <a:gd name="connsiteX2" fmla="*/ 31376 w 2661966"/>
                          <a:gd name="connsiteY2" fmla="*/ 1681034 h 3370881"/>
                          <a:gd name="connsiteX3" fmla="*/ 44823 w 2661966"/>
                          <a:gd name="connsiteY3" fmla="*/ 1672070 h 3370881"/>
                          <a:gd name="connsiteX4" fmla="*/ 58270 w 2661966"/>
                          <a:gd name="connsiteY4" fmla="*/ 1654140 h 3370881"/>
                          <a:gd name="connsiteX5" fmla="*/ 76200 w 2661966"/>
                          <a:gd name="connsiteY5" fmla="*/ 1645176 h 3370881"/>
                          <a:gd name="connsiteX6" fmla="*/ 98612 w 2661966"/>
                          <a:gd name="connsiteY6" fmla="*/ 1636211 h 3370881"/>
                          <a:gd name="connsiteX7" fmla="*/ 125506 w 2661966"/>
                          <a:gd name="connsiteY7" fmla="*/ 1627246 h 3370881"/>
                          <a:gd name="connsiteX8" fmla="*/ 152400 w 2661966"/>
                          <a:gd name="connsiteY8" fmla="*/ 1609317 h 3370881"/>
                          <a:gd name="connsiteX9" fmla="*/ 170329 w 2661966"/>
                          <a:gd name="connsiteY9" fmla="*/ 1600352 h 3370881"/>
                          <a:gd name="connsiteX10" fmla="*/ 188259 w 2661966"/>
                          <a:gd name="connsiteY10" fmla="*/ 1582423 h 3370881"/>
                          <a:gd name="connsiteX11" fmla="*/ 228600 w 2661966"/>
                          <a:gd name="connsiteY11" fmla="*/ 1564493 h 3370881"/>
                          <a:gd name="connsiteX12" fmla="*/ 255494 w 2661966"/>
                          <a:gd name="connsiteY12" fmla="*/ 1546564 h 3370881"/>
                          <a:gd name="connsiteX13" fmla="*/ 300318 w 2661966"/>
                          <a:gd name="connsiteY13" fmla="*/ 1524152 h 3370881"/>
                          <a:gd name="connsiteX14" fmla="*/ 313765 w 2661966"/>
                          <a:gd name="connsiteY14" fmla="*/ 1515187 h 3370881"/>
                          <a:gd name="connsiteX15" fmla="*/ 340659 w 2661966"/>
                          <a:gd name="connsiteY15" fmla="*/ 1510705 h 3370881"/>
                          <a:gd name="connsiteX16" fmla="*/ 363070 w 2661966"/>
                          <a:gd name="connsiteY16" fmla="*/ 1506223 h 3370881"/>
                          <a:gd name="connsiteX17" fmla="*/ 389965 w 2661966"/>
                          <a:gd name="connsiteY17" fmla="*/ 1501740 h 3370881"/>
                          <a:gd name="connsiteX18" fmla="*/ 425823 w 2661966"/>
                          <a:gd name="connsiteY18" fmla="*/ 1497258 h 3370881"/>
                          <a:gd name="connsiteX19" fmla="*/ 470647 w 2661966"/>
                          <a:gd name="connsiteY19" fmla="*/ 1488293 h 3370881"/>
                          <a:gd name="connsiteX20" fmla="*/ 515470 w 2661966"/>
                          <a:gd name="connsiteY20" fmla="*/ 1479329 h 3370881"/>
                          <a:gd name="connsiteX21" fmla="*/ 528918 w 2661966"/>
                          <a:gd name="connsiteY21" fmla="*/ 1470364 h 3370881"/>
                          <a:gd name="connsiteX22" fmla="*/ 600635 w 2661966"/>
                          <a:gd name="connsiteY22" fmla="*/ 1456917 h 3370881"/>
                          <a:gd name="connsiteX23" fmla="*/ 690282 w 2661966"/>
                          <a:gd name="connsiteY23" fmla="*/ 1447952 h 3370881"/>
                          <a:gd name="connsiteX24" fmla="*/ 793376 w 2661966"/>
                          <a:gd name="connsiteY24" fmla="*/ 1452434 h 3370881"/>
                          <a:gd name="connsiteX25" fmla="*/ 874059 w 2661966"/>
                          <a:gd name="connsiteY25" fmla="*/ 1465881 h 3370881"/>
                          <a:gd name="connsiteX26" fmla="*/ 914400 w 2661966"/>
                          <a:gd name="connsiteY26" fmla="*/ 1470364 h 3370881"/>
                          <a:gd name="connsiteX27" fmla="*/ 1030941 w 2661966"/>
                          <a:gd name="connsiteY27" fmla="*/ 1483811 h 3370881"/>
                          <a:gd name="connsiteX28" fmla="*/ 1151965 w 2661966"/>
                          <a:gd name="connsiteY28" fmla="*/ 1492776 h 3370881"/>
                          <a:gd name="connsiteX29" fmla="*/ 1281953 w 2661966"/>
                          <a:gd name="connsiteY29" fmla="*/ 1501740 h 3370881"/>
                          <a:gd name="connsiteX30" fmla="*/ 1465729 w 2661966"/>
                          <a:gd name="connsiteY30" fmla="*/ 1497258 h 3370881"/>
                          <a:gd name="connsiteX31" fmla="*/ 1510553 w 2661966"/>
                          <a:gd name="connsiteY31" fmla="*/ 1492776 h 3370881"/>
                          <a:gd name="connsiteX32" fmla="*/ 1582270 w 2661966"/>
                          <a:gd name="connsiteY32" fmla="*/ 1461399 h 3370881"/>
                          <a:gd name="connsiteX33" fmla="*/ 1604682 w 2661966"/>
                          <a:gd name="connsiteY33" fmla="*/ 1456917 h 3370881"/>
                          <a:gd name="connsiteX34" fmla="*/ 1622612 w 2661966"/>
                          <a:gd name="connsiteY34" fmla="*/ 1447952 h 3370881"/>
                          <a:gd name="connsiteX35" fmla="*/ 1645023 w 2661966"/>
                          <a:gd name="connsiteY35" fmla="*/ 1438987 h 3370881"/>
                          <a:gd name="connsiteX36" fmla="*/ 1662953 w 2661966"/>
                          <a:gd name="connsiteY36" fmla="*/ 1425540 h 3370881"/>
                          <a:gd name="connsiteX37" fmla="*/ 1698812 w 2661966"/>
                          <a:gd name="connsiteY37" fmla="*/ 1407611 h 3370881"/>
                          <a:gd name="connsiteX38" fmla="*/ 1739153 w 2661966"/>
                          <a:gd name="connsiteY38" fmla="*/ 1380717 h 3370881"/>
                          <a:gd name="connsiteX39" fmla="*/ 1752600 w 2661966"/>
                          <a:gd name="connsiteY39" fmla="*/ 1367270 h 3370881"/>
                          <a:gd name="connsiteX40" fmla="*/ 1775012 w 2661966"/>
                          <a:gd name="connsiteY40" fmla="*/ 1353823 h 3370881"/>
                          <a:gd name="connsiteX41" fmla="*/ 1797423 w 2661966"/>
                          <a:gd name="connsiteY41" fmla="*/ 1335893 h 3370881"/>
                          <a:gd name="connsiteX42" fmla="*/ 1810870 w 2661966"/>
                          <a:gd name="connsiteY42" fmla="*/ 1304517 h 3370881"/>
                          <a:gd name="connsiteX43" fmla="*/ 1815353 w 2661966"/>
                          <a:gd name="connsiteY43" fmla="*/ 1291070 h 3370881"/>
                          <a:gd name="connsiteX44" fmla="*/ 1801906 w 2661966"/>
                          <a:gd name="connsiteY44" fmla="*/ 1138670 h 3370881"/>
                          <a:gd name="connsiteX45" fmla="*/ 1792941 w 2661966"/>
                          <a:gd name="connsiteY45" fmla="*/ 1125223 h 3370881"/>
                          <a:gd name="connsiteX46" fmla="*/ 1757082 w 2661966"/>
                          <a:gd name="connsiteY46" fmla="*/ 1093846 h 3370881"/>
                          <a:gd name="connsiteX47" fmla="*/ 1730188 w 2661966"/>
                          <a:gd name="connsiteY47" fmla="*/ 1066952 h 3370881"/>
                          <a:gd name="connsiteX48" fmla="*/ 1703294 w 2661966"/>
                          <a:gd name="connsiteY48" fmla="*/ 1049023 h 3370881"/>
                          <a:gd name="connsiteX49" fmla="*/ 1622612 w 2661966"/>
                          <a:gd name="connsiteY49" fmla="*/ 1053505 h 3370881"/>
                          <a:gd name="connsiteX50" fmla="*/ 1595718 w 2661966"/>
                          <a:gd name="connsiteY50" fmla="*/ 1062470 h 3370881"/>
                          <a:gd name="connsiteX51" fmla="*/ 1573306 w 2661966"/>
                          <a:gd name="connsiteY51" fmla="*/ 1066952 h 3370881"/>
                          <a:gd name="connsiteX52" fmla="*/ 1453385 w 2661966"/>
                          <a:gd name="connsiteY52" fmla="*/ 1082761 h 3370881"/>
                          <a:gd name="connsiteX53" fmla="*/ 1326776 w 2661966"/>
                          <a:gd name="connsiteY53" fmla="*/ 1062470 h 3370881"/>
                          <a:gd name="connsiteX54" fmla="*/ 1308847 w 2661966"/>
                          <a:gd name="connsiteY54" fmla="*/ 1057987 h 3370881"/>
                          <a:gd name="connsiteX55" fmla="*/ 1277470 w 2661966"/>
                          <a:gd name="connsiteY55" fmla="*/ 1053505 h 3370881"/>
                          <a:gd name="connsiteX56" fmla="*/ 1259541 w 2661966"/>
                          <a:gd name="connsiteY56" fmla="*/ 1049023 h 3370881"/>
                          <a:gd name="connsiteX57" fmla="*/ 1232647 w 2661966"/>
                          <a:gd name="connsiteY57" fmla="*/ 1044540 h 3370881"/>
                          <a:gd name="connsiteX58" fmla="*/ 1053353 w 2661966"/>
                          <a:gd name="connsiteY58" fmla="*/ 1049023 h 3370881"/>
                          <a:gd name="connsiteX59" fmla="*/ 1035423 w 2661966"/>
                          <a:gd name="connsiteY59" fmla="*/ 1053505 h 3370881"/>
                          <a:gd name="connsiteX60" fmla="*/ 1008529 w 2661966"/>
                          <a:gd name="connsiteY60" fmla="*/ 1057987 h 3370881"/>
                          <a:gd name="connsiteX61" fmla="*/ 995082 w 2661966"/>
                          <a:gd name="connsiteY61" fmla="*/ 1062470 h 3370881"/>
                          <a:gd name="connsiteX62" fmla="*/ 945776 w 2661966"/>
                          <a:gd name="connsiteY62" fmla="*/ 1031093 h 3370881"/>
                          <a:gd name="connsiteX63" fmla="*/ 941294 w 2661966"/>
                          <a:gd name="connsiteY63" fmla="*/ 1017646 h 3370881"/>
                          <a:gd name="connsiteX64" fmla="*/ 932329 w 2661966"/>
                          <a:gd name="connsiteY64" fmla="*/ 919034 h 3370881"/>
                          <a:gd name="connsiteX65" fmla="*/ 914400 w 2661966"/>
                          <a:gd name="connsiteY65" fmla="*/ 901105 h 3370881"/>
                          <a:gd name="connsiteX66" fmla="*/ 918882 w 2661966"/>
                          <a:gd name="connsiteY66" fmla="*/ 869729 h 3370881"/>
                          <a:gd name="connsiteX67" fmla="*/ 941294 w 2661966"/>
                          <a:gd name="connsiteY67" fmla="*/ 865246 h 3370881"/>
                          <a:gd name="connsiteX68" fmla="*/ 959223 w 2661966"/>
                          <a:gd name="connsiteY68" fmla="*/ 851799 h 3370881"/>
                          <a:gd name="connsiteX69" fmla="*/ 990600 w 2661966"/>
                          <a:gd name="connsiteY69" fmla="*/ 847317 h 3370881"/>
                          <a:gd name="connsiteX70" fmla="*/ 1129553 w 2661966"/>
                          <a:gd name="connsiteY70" fmla="*/ 838352 h 3370881"/>
                          <a:gd name="connsiteX71" fmla="*/ 1147482 w 2661966"/>
                          <a:gd name="connsiteY71" fmla="*/ 829387 h 3370881"/>
                          <a:gd name="connsiteX72" fmla="*/ 1178859 w 2661966"/>
                          <a:gd name="connsiteY72" fmla="*/ 806976 h 3370881"/>
                          <a:gd name="connsiteX73" fmla="*/ 1192306 w 2661966"/>
                          <a:gd name="connsiteY73" fmla="*/ 793529 h 3370881"/>
                          <a:gd name="connsiteX74" fmla="*/ 1214718 w 2661966"/>
                          <a:gd name="connsiteY74" fmla="*/ 784564 h 3370881"/>
                          <a:gd name="connsiteX75" fmla="*/ 1241612 w 2661966"/>
                          <a:gd name="connsiteY75" fmla="*/ 771117 h 3370881"/>
                          <a:gd name="connsiteX76" fmla="*/ 1277470 w 2661966"/>
                          <a:gd name="connsiteY76" fmla="*/ 753187 h 3370881"/>
                          <a:gd name="connsiteX77" fmla="*/ 1295400 w 2661966"/>
                          <a:gd name="connsiteY77" fmla="*/ 730776 h 3370881"/>
                          <a:gd name="connsiteX78" fmla="*/ 1317812 w 2661966"/>
                          <a:gd name="connsiteY78" fmla="*/ 708364 h 3370881"/>
                          <a:gd name="connsiteX79" fmla="*/ 1353670 w 2661966"/>
                          <a:gd name="connsiteY79" fmla="*/ 663540 h 3370881"/>
                          <a:gd name="connsiteX80" fmla="*/ 1371600 w 2661966"/>
                          <a:gd name="connsiteY80" fmla="*/ 636646 h 3370881"/>
                          <a:gd name="connsiteX81" fmla="*/ 1380565 w 2661966"/>
                          <a:gd name="connsiteY81" fmla="*/ 596305 h 3370881"/>
                          <a:gd name="connsiteX82" fmla="*/ 1385047 w 2661966"/>
                          <a:gd name="connsiteY82" fmla="*/ 582858 h 3370881"/>
                          <a:gd name="connsiteX83" fmla="*/ 1380565 w 2661966"/>
                          <a:gd name="connsiteY83" fmla="*/ 533552 h 3370881"/>
                          <a:gd name="connsiteX84" fmla="*/ 1367118 w 2661966"/>
                          <a:gd name="connsiteY84" fmla="*/ 524587 h 3370881"/>
                          <a:gd name="connsiteX85" fmla="*/ 1349188 w 2661966"/>
                          <a:gd name="connsiteY85" fmla="*/ 520105 h 3370881"/>
                          <a:gd name="connsiteX86" fmla="*/ 1326776 w 2661966"/>
                          <a:gd name="connsiteY86" fmla="*/ 511140 h 3370881"/>
                          <a:gd name="connsiteX87" fmla="*/ 1281953 w 2661966"/>
                          <a:gd name="connsiteY87" fmla="*/ 515623 h 3370881"/>
                          <a:gd name="connsiteX88" fmla="*/ 1250576 w 2661966"/>
                          <a:gd name="connsiteY88" fmla="*/ 529070 h 3370881"/>
                          <a:gd name="connsiteX89" fmla="*/ 1210235 w 2661966"/>
                          <a:gd name="connsiteY89" fmla="*/ 542517 h 3370881"/>
                          <a:gd name="connsiteX90" fmla="*/ 1183341 w 2661966"/>
                          <a:gd name="connsiteY90" fmla="*/ 555964 h 3370881"/>
                          <a:gd name="connsiteX91" fmla="*/ 1160929 w 2661966"/>
                          <a:gd name="connsiteY91" fmla="*/ 569411 h 3370881"/>
                          <a:gd name="connsiteX92" fmla="*/ 1134035 w 2661966"/>
                          <a:gd name="connsiteY92" fmla="*/ 578376 h 3370881"/>
                          <a:gd name="connsiteX93" fmla="*/ 1111623 w 2661966"/>
                          <a:gd name="connsiteY93" fmla="*/ 587340 h 3370881"/>
                          <a:gd name="connsiteX94" fmla="*/ 1084729 w 2661966"/>
                          <a:gd name="connsiteY94" fmla="*/ 596305 h 3370881"/>
                          <a:gd name="connsiteX95" fmla="*/ 986118 w 2661966"/>
                          <a:gd name="connsiteY95" fmla="*/ 591823 h 3370881"/>
                          <a:gd name="connsiteX96" fmla="*/ 927847 w 2661966"/>
                          <a:gd name="connsiteY96" fmla="*/ 578376 h 3370881"/>
                          <a:gd name="connsiteX97" fmla="*/ 896470 w 2661966"/>
                          <a:gd name="connsiteY97" fmla="*/ 555964 h 3370881"/>
                          <a:gd name="connsiteX98" fmla="*/ 883023 w 2661966"/>
                          <a:gd name="connsiteY98" fmla="*/ 546999 h 3370881"/>
                          <a:gd name="connsiteX99" fmla="*/ 865094 w 2661966"/>
                          <a:gd name="connsiteY99" fmla="*/ 497693 h 3370881"/>
                          <a:gd name="connsiteX100" fmla="*/ 869576 w 2661966"/>
                          <a:gd name="connsiteY100" fmla="*/ 403564 h 3370881"/>
                          <a:gd name="connsiteX101" fmla="*/ 874059 w 2661966"/>
                          <a:gd name="connsiteY101" fmla="*/ 385634 h 3370881"/>
                          <a:gd name="connsiteX102" fmla="*/ 883023 w 2661966"/>
                          <a:gd name="connsiteY102" fmla="*/ 372187 h 3370881"/>
                          <a:gd name="connsiteX103" fmla="*/ 913728 w 2661966"/>
                          <a:gd name="connsiteY103" fmla="*/ 342268 h 3370881"/>
                          <a:gd name="connsiteX104" fmla="*/ 914400 w 2661966"/>
                          <a:gd name="connsiteY104" fmla="*/ 385634 h 3370881"/>
                          <a:gd name="connsiteX105" fmla="*/ 909918 w 2661966"/>
                          <a:gd name="connsiteY105" fmla="*/ 408046 h 3370881"/>
                          <a:gd name="connsiteX106" fmla="*/ 900953 w 2661966"/>
                          <a:gd name="connsiteY106" fmla="*/ 466317 h 3370881"/>
                          <a:gd name="connsiteX107" fmla="*/ 905435 w 2661966"/>
                          <a:gd name="connsiteY107" fmla="*/ 515623 h 3370881"/>
                          <a:gd name="connsiteX108" fmla="*/ 932329 w 2661966"/>
                          <a:gd name="connsiteY108" fmla="*/ 551481 h 3370881"/>
                          <a:gd name="connsiteX109" fmla="*/ 954741 w 2661966"/>
                          <a:gd name="connsiteY109" fmla="*/ 560446 h 3370881"/>
                          <a:gd name="connsiteX110" fmla="*/ 972670 w 2661966"/>
                          <a:gd name="connsiteY110" fmla="*/ 569411 h 3370881"/>
                          <a:gd name="connsiteX111" fmla="*/ 1066800 w 2661966"/>
                          <a:gd name="connsiteY111" fmla="*/ 564929 h 3370881"/>
                          <a:gd name="connsiteX112" fmla="*/ 1111623 w 2661966"/>
                          <a:gd name="connsiteY112" fmla="*/ 551481 h 3370881"/>
                          <a:gd name="connsiteX113" fmla="*/ 1129553 w 2661966"/>
                          <a:gd name="connsiteY113" fmla="*/ 538034 h 3370881"/>
                          <a:gd name="connsiteX114" fmla="*/ 1156447 w 2661966"/>
                          <a:gd name="connsiteY114" fmla="*/ 511140 h 3370881"/>
                          <a:gd name="connsiteX115" fmla="*/ 1160929 w 2661966"/>
                          <a:gd name="connsiteY115" fmla="*/ 493211 h 3370881"/>
                          <a:gd name="connsiteX116" fmla="*/ 1178859 w 2661966"/>
                          <a:gd name="connsiteY116" fmla="*/ 331846 h 3370881"/>
                          <a:gd name="connsiteX117" fmla="*/ 1215315 w 2661966"/>
                          <a:gd name="connsiteY117" fmla="*/ 270289 h 3370881"/>
                          <a:gd name="connsiteX118" fmla="*/ 1214718 w 2661966"/>
                          <a:gd name="connsiteY118" fmla="*/ 367705 h 3370881"/>
                          <a:gd name="connsiteX119" fmla="*/ 1201270 w 2661966"/>
                          <a:gd name="connsiteY119" fmla="*/ 412529 h 3370881"/>
                          <a:gd name="connsiteX120" fmla="*/ 1210235 w 2661966"/>
                          <a:gd name="connsiteY120" fmla="*/ 461834 h 3370881"/>
                          <a:gd name="connsiteX121" fmla="*/ 1214718 w 2661966"/>
                          <a:gd name="connsiteY121" fmla="*/ 475281 h 3370881"/>
                          <a:gd name="connsiteX122" fmla="*/ 1231975 w 2661966"/>
                          <a:gd name="connsiteY122" fmla="*/ 478531 h 3370881"/>
                          <a:gd name="connsiteX123" fmla="*/ 1252481 w 2661966"/>
                          <a:gd name="connsiteY123" fmla="*/ 492651 h 3370881"/>
                          <a:gd name="connsiteX124" fmla="*/ 1317812 w 2661966"/>
                          <a:gd name="connsiteY124" fmla="*/ 488168 h 3370881"/>
                          <a:gd name="connsiteX125" fmla="*/ 1357480 w 2661966"/>
                          <a:gd name="connsiteY125" fmla="*/ 477299 h 3370881"/>
                          <a:gd name="connsiteX126" fmla="*/ 1506070 w 2661966"/>
                          <a:gd name="connsiteY126" fmla="*/ 457352 h 3370881"/>
                          <a:gd name="connsiteX127" fmla="*/ 1550894 w 2661966"/>
                          <a:gd name="connsiteY127" fmla="*/ 430458 h 3370881"/>
                          <a:gd name="connsiteX128" fmla="*/ 1564341 w 2661966"/>
                          <a:gd name="connsiteY128" fmla="*/ 417011 h 3370881"/>
                          <a:gd name="connsiteX129" fmla="*/ 1586753 w 2661966"/>
                          <a:gd name="connsiteY129" fmla="*/ 399081 h 3370881"/>
                          <a:gd name="connsiteX130" fmla="*/ 1595718 w 2661966"/>
                          <a:gd name="connsiteY130" fmla="*/ 381152 h 3370881"/>
                          <a:gd name="connsiteX131" fmla="*/ 1641714 w 2661966"/>
                          <a:gd name="connsiteY131" fmla="*/ 352560 h 3370881"/>
                          <a:gd name="connsiteX132" fmla="*/ 1620066 w 2661966"/>
                          <a:gd name="connsiteY132" fmla="*/ 291047 h 3370881"/>
                          <a:gd name="connsiteX133" fmla="*/ 1604852 w 2661966"/>
                          <a:gd name="connsiteY133" fmla="*/ 236279 h 3370881"/>
                          <a:gd name="connsiteX134" fmla="*/ 1537447 w 2661966"/>
                          <a:gd name="connsiteY134" fmla="*/ 188411 h 3370881"/>
                          <a:gd name="connsiteX135" fmla="*/ 1496172 w 2661966"/>
                          <a:gd name="connsiteY135" fmla="*/ 358441 h 3370881"/>
                          <a:gd name="connsiteX136" fmla="*/ 1655669 w 2661966"/>
                          <a:gd name="connsiteY136" fmla="*/ 407486 h 3370881"/>
                          <a:gd name="connsiteX137" fmla="*/ 1658470 w 2661966"/>
                          <a:gd name="connsiteY137" fmla="*/ 412529 h 3370881"/>
                          <a:gd name="connsiteX138" fmla="*/ 1685365 w 2661966"/>
                          <a:gd name="connsiteY138" fmla="*/ 390117 h 3370881"/>
                          <a:gd name="connsiteX139" fmla="*/ 1694329 w 2661966"/>
                          <a:gd name="connsiteY139" fmla="*/ 376670 h 3370881"/>
                          <a:gd name="connsiteX140" fmla="*/ 1734670 w 2661966"/>
                          <a:gd name="connsiteY140" fmla="*/ 354258 h 3370881"/>
                          <a:gd name="connsiteX141" fmla="*/ 1743635 w 2661966"/>
                          <a:gd name="connsiteY141" fmla="*/ 340811 h 3370881"/>
                          <a:gd name="connsiteX142" fmla="*/ 1757082 w 2661966"/>
                          <a:gd name="connsiteY142" fmla="*/ 336329 h 3370881"/>
                          <a:gd name="connsiteX143" fmla="*/ 1843909 w 2661966"/>
                          <a:gd name="connsiteY143" fmla="*/ 262341 h 3370881"/>
                          <a:gd name="connsiteX144" fmla="*/ 1874221 w 2661966"/>
                          <a:gd name="connsiteY144" fmla="*/ 202194 h 3370881"/>
                          <a:gd name="connsiteX145" fmla="*/ 1828094 w 2661966"/>
                          <a:gd name="connsiteY145" fmla="*/ 136767 h 3370881"/>
                          <a:gd name="connsiteX146" fmla="*/ 1772023 w 2661966"/>
                          <a:gd name="connsiteY146" fmla="*/ 77249 h 3370881"/>
                          <a:gd name="connsiteX147" fmla="*/ 1948888 w 2661966"/>
                          <a:gd name="connsiteY147" fmla="*/ 178018 h 3370881"/>
                          <a:gd name="connsiteX148" fmla="*/ 1952362 w 2661966"/>
                          <a:gd name="connsiteY148" fmla="*/ 254265 h 3370881"/>
                          <a:gd name="connsiteX149" fmla="*/ 1874221 w 2661966"/>
                          <a:gd name="connsiteY149" fmla="*/ 318698 h 3370881"/>
                          <a:gd name="connsiteX150" fmla="*/ 1788459 w 2661966"/>
                          <a:gd name="connsiteY150" fmla="*/ 367705 h 3370881"/>
                          <a:gd name="connsiteX151" fmla="*/ 1761565 w 2661966"/>
                          <a:gd name="connsiteY151" fmla="*/ 390117 h 3370881"/>
                          <a:gd name="connsiteX152" fmla="*/ 1783976 w 2661966"/>
                          <a:gd name="connsiteY152" fmla="*/ 399081 h 3370881"/>
                          <a:gd name="connsiteX153" fmla="*/ 1878106 w 2661966"/>
                          <a:gd name="connsiteY153" fmla="*/ 390117 h 3370881"/>
                          <a:gd name="connsiteX154" fmla="*/ 1891553 w 2661966"/>
                          <a:gd name="connsiteY154" fmla="*/ 381152 h 3370881"/>
                          <a:gd name="connsiteX155" fmla="*/ 1918447 w 2661966"/>
                          <a:gd name="connsiteY155" fmla="*/ 372187 h 3370881"/>
                          <a:gd name="connsiteX156" fmla="*/ 1940859 w 2661966"/>
                          <a:gd name="connsiteY156" fmla="*/ 358740 h 3370881"/>
                          <a:gd name="connsiteX157" fmla="*/ 1954306 w 2661966"/>
                          <a:gd name="connsiteY157" fmla="*/ 354258 h 3370881"/>
                          <a:gd name="connsiteX158" fmla="*/ 2103145 w 2661966"/>
                          <a:gd name="connsiteY158" fmla="*/ 202207 h 3370881"/>
                          <a:gd name="connsiteX159" fmla="*/ 2064254 w 2661966"/>
                          <a:gd name="connsiteY159" fmla="*/ 20406 h 3370881"/>
                          <a:gd name="connsiteX160" fmla="*/ 2169347 w 2661966"/>
                          <a:gd name="connsiteY160" fmla="*/ 104479 h 3370881"/>
                          <a:gd name="connsiteX161" fmla="*/ 2183354 w 2661966"/>
                          <a:gd name="connsiteY161" fmla="*/ 192893 h 3370881"/>
                          <a:gd name="connsiteX162" fmla="*/ 2170300 w 2661966"/>
                          <a:gd name="connsiteY162" fmla="*/ 271231 h 3370881"/>
                          <a:gd name="connsiteX163" fmla="*/ 2096795 w 2661966"/>
                          <a:gd name="connsiteY163" fmla="*/ 316507 h 3370881"/>
                          <a:gd name="connsiteX164" fmla="*/ 1999129 w 2661966"/>
                          <a:gd name="connsiteY164" fmla="*/ 358740 h 3370881"/>
                          <a:gd name="connsiteX165" fmla="*/ 1994647 w 2661966"/>
                          <a:gd name="connsiteY165" fmla="*/ 372187 h 3370881"/>
                          <a:gd name="connsiteX166" fmla="*/ 2039470 w 2661966"/>
                          <a:gd name="connsiteY166" fmla="*/ 390117 h 3370881"/>
                          <a:gd name="connsiteX167" fmla="*/ 2115670 w 2661966"/>
                          <a:gd name="connsiteY167" fmla="*/ 390117 h 3370881"/>
                          <a:gd name="connsiteX168" fmla="*/ 2160494 w 2661966"/>
                          <a:gd name="connsiteY168" fmla="*/ 376670 h 3370881"/>
                          <a:gd name="connsiteX169" fmla="*/ 2191870 w 2661966"/>
                          <a:gd name="connsiteY169" fmla="*/ 363223 h 3370881"/>
                          <a:gd name="connsiteX170" fmla="*/ 2205318 w 2661966"/>
                          <a:gd name="connsiteY170" fmla="*/ 358740 h 3370881"/>
                          <a:gd name="connsiteX171" fmla="*/ 2273487 w 2661966"/>
                          <a:gd name="connsiteY171" fmla="*/ 280486 h 3370881"/>
                          <a:gd name="connsiteX172" fmla="*/ 2312894 w 2661966"/>
                          <a:gd name="connsiteY172" fmla="*/ 183929 h 3370881"/>
                          <a:gd name="connsiteX173" fmla="*/ 2339788 w 2661966"/>
                          <a:gd name="connsiteY173" fmla="*/ 151 h 3370881"/>
                          <a:gd name="connsiteX174" fmla="*/ 2357718 w 2661966"/>
                          <a:gd name="connsiteY174" fmla="*/ 215305 h 3370881"/>
                          <a:gd name="connsiteX175" fmla="*/ 2308598 w 2661966"/>
                          <a:gd name="connsiteY175" fmla="*/ 319520 h 3370881"/>
                          <a:gd name="connsiteX176" fmla="*/ 2245659 w 2661966"/>
                          <a:gd name="connsiteY176" fmla="*/ 390117 h 3370881"/>
                          <a:gd name="connsiteX177" fmla="*/ 2254623 w 2661966"/>
                          <a:gd name="connsiteY177" fmla="*/ 403564 h 3370881"/>
                          <a:gd name="connsiteX178" fmla="*/ 2353235 w 2661966"/>
                          <a:gd name="connsiteY178" fmla="*/ 399081 h 3370881"/>
                          <a:gd name="connsiteX179" fmla="*/ 2366682 w 2661966"/>
                          <a:gd name="connsiteY179" fmla="*/ 394599 h 3370881"/>
                          <a:gd name="connsiteX180" fmla="*/ 2389094 w 2661966"/>
                          <a:gd name="connsiteY180" fmla="*/ 390117 h 3370881"/>
                          <a:gd name="connsiteX181" fmla="*/ 2424953 w 2661966"/>
                          <a:gd name="connsiteY181" fmla="*/ 367705 h 3370881"/>
                          <a:gd name="connsiteX182" fmla="*/ 2528047 w 2661966"/>
                          <a:gd name="connsiteY182" fmla="*/ 292700 h 3370881"/>
                          <a:gd name="connsiteX183" fmla="*/ 2541495 w 2661966"/>
                          <a:gd name="connsiteY183" fmla="*/ 62906 h 3370881"/>
                          <a:gd name="connsiteX184" fmla="*/ 2591304 w 2661966"/>
                          <a:gd name="connsiteY184" fmla="*/ 214081 h 3370881"/>
                          <a:gd name="connsiteX185" fmla="*/ 2602790 w 2661966"/>
                          <a:gd name="connsiteY185" fmla="*/ 290907 h 3370881"/>
                          <a:gd name="connsiteX186" fmla="*/ 2660388 w 2661966"/>
                          <a:gd name="connsiteY186" fmla="*/ 338644 h 3370881"/>
                          <a:gd name="connsiteX187" fmla="*/ 2531969 w 2661966"/>
                          <a:gd name="connsiteY187" fmla="*/ 383206 h 3370881"/>
                          <a:gd name="connsiteX188" fmla="*/ 2442882 w 2661966"/>
                          <a:gd name="connsiteY188" fmla="*/ 403564 h 3370881"/>
                          <a:gd name="connsiteX189" fmla="*/ 2398059 w 2661966"/>
                          <a:gd name="connsiteY189" fmla="*/ 417011 h 3370881"/>
                          <a:gd name="connsiteX190" fmla="*/ 2375647 w 2661966"/>
                          <a:gd name="connsiteY190" fmla="*/ 425976 h 3370881"/>
                          <a:gd name="connsiteX191" fmla="*/ 2357718 w 2661966"/>
                          <a:gd name="connsiteY191" fmla="*/ 430458 h 3370881"/>
                          <a:gd name="connsiteX192" fmla="*/ 2344270 w 2661966"/>
                          <a:gd name="connsiteY192" fmla="*/ 461834 h 3370881"/>
                          <a:gd name="connsiteX193" fmla="*/ 2353235 w 2661966"/>
                          <a:gd name="connsiteY193" fmla="*/ 502176 h 3370881"/>
                          <a:gd name="connsiteX194" fmla="*/ 2362200 w 2661966"/>
                          <a:gd name="connsiteY194" fmla="*/ 515623 h 3370881"/>
                          <a:gd name="connsiteX195" fmla="*/ 2344270 w 2661966"/>
                          <a:gd name="connsiteY195" fmla="*/ 587340 h 3370881"/>
                          <a:gd name="connsiteX196" fmla="*/ 2321859 w 2661966"/>
                          <a:gd name="connsiteY196" fmla="*/ 614234 h 3370881"/>
                          <a:gd name="connsiteX197" fmla="*/ 2308412 w 2661966"/>
                          <a:gd name="connsiteY197" fmla="*/ 636646 h 3370881"/>
                          <a:gd name="connsiteX198" fmla="*/ 2281518 w 2661966"/>
                          <a:gd name="connsiteY198" fmla="*/ 641129 h 3370881"/>
                          <a:gd name="connsiteX199" fmla="*/ 2259106 w 2661966"/>
                          <a:gd name="connsiteY199" fmla="*/ 636646 h 3370881"/>
                          <a:gd name="connsiteX200" fmla="*/ 2277035 w 2661966"/>
                          <a:gd name="connsiteY200" fmla="*/ 578376 h 3370881"/>
                          <a:gd name="connsiteX201" fmla="*/ 2290482 w 2661966"/>
                          <a:gd name="connsiteY201" fmla="*/ 542517 h 3370881"/>
                          <a:gd name="connsiteX202" fmla="*/ 2286000 w 2661966"/>
                          <a:gd name="connsiteY202" fmla="*/ 506658 h 3370881"/>
                          <a:gd name="connsiteX203" fmla="*/ 2245659 w 2661966"/>
                          <a:gd name="connsiteY203" fmla="*/ 448387 h 3370881"/>
                          <a:gd name="connsiteX204" fmla="*/ 2200835 w 2661966"/>
                          <a:gd name="connsiteY204" fmla="*/ 430458 h 3370881"/>
                          <a:gd name="connsiteX205" fmla="*/ 2169459 w 2661966"/>
                          <a:gd name="connsiteY205" fmla="*/ 425976 h 3370881"/>
                          <a:gd name="connsiteX206" fmla="*/ 2102223 w 2661966"/>
                          <a:gd name="connsiteY206" fmla="*/ 430458 h 3370881"/>
                          <a:gd name="connsiteX207" fmla="*/ 2084294 w 2661966"/>
                          <a:gd name="connsiteY207" fmla="*/ 439423 h 3370881"/>
                          <a:gd name="connsiteX208" fmla="*/ 2070847 w 2661966"/>
                          <a:gd name="connsiteY208" fmla="*/ 443905 h 3370881"/>
                          <a:gd name="connsiteX209" fmla="*/ 2061882 w 2661966"/>
                          <a:gd name="connsiteY209" fmla="*/ 461834 h 3370881"/>
                          <a:gd name="connsiteX210" fmla="*/ 2034988 w 2661966"/>
                          <a:gd name="connsiteY210" fmla="*/ 475281 h 3370881"/>
                          <a:gd name="connsiteX211" fmla="*/ 1783976 w 2661966"/>
                          <a:gd name="connsiteY211" fmla="*/ 479764 h 3370881"/>
                          <a:gd name="connsiteX212" fmla="*/ 1766047 w 2661966"/>
                          <a:gd name="connsiteY212" fmla="*/ 488729 h 3370881"/>
                          <a:gd name="connsiteX213" fmla="*/ 1703294 w 2661966"/>
                          <a:gd name="connsiteY213" fmla="*/ 506658 h 3370881"/>
                          <a:gd name="connsiteX214" fmla="*/ 1689847 w 2661966"/>
                          <a:gd name="connsiteY214" fmla="*/ 511140 h 3370881"/>
                          <a:gd name="connsiteX215" fmla="*/ 1676400 w 2661966"/>
                          <a:gd name="connsiteY215" fmla="*/ 520105 h 3370881"/>
                          <a:gd name="connsiteX216" fmla="*/ 1649506 w 2661966"/>
                          <a:gd name="connsiteY216" fmla="*/ 529070 h 3370881"/>
                          <a:gd name="connsiteX217" fmla="*/ 1636059 w 2661966"/>
                          <a:gd name="connsiteY217" fmla="*/ 538034 h 3370881"/>
                          <a:gd name="connsiteX218" fmla="*/ 1622612 w 2661966"/>
                          <a:gd name="connsiteY218" fmla="*/ 551481 h 3370881"/>
                          <a:gd name="connsiteX219" fmla="*/ 1609165 w 2661966"/>
                          <a:gd name="connsiteY219" fmla="*/ 555964 h 3370881"/>
                          <a:gd name="connsiteX220" fmla="*/ 1577788 w 2661966"/>
                          <a:gd name="connsiteY220" fmla="*/ 587340 h 3370881"/>
                          <a:gd name="connsiteX221" fmla="*/ 1568823 w 2661966"/>
                          <a:gd name="connsiteY221" fmla="*/ 600787 h 3370881"/>
                          <a:gd name="connsiteX222" fmla="*/ 1555376 w 2661966"/>
                          <a:gd name="connsiteY222" fmla="*/ 614234 h 3370881"/>
                          <a:gd name="connsiteX223" fmla="*/ 1524000 w 2661966"/>
                          <a:gd name="connsiteY223" fmla="*/ 654576 h 3370881"/>
                          <a:gd name="connsiteX224" fmla="*/ 1519518 w 2661966"/>
                          <a:gd name="connsiteY224" fmla="*/ 668023 h 3370881"/>
                          <a:gd name="connsiteX225" fmla="*/ 1528482 w 2661966"/>
                          <a:gd name="connsiteY225" fmla="*/ 708364 h 3370881"/>
                          <a:gd name="connsiteX226" fmla="*/ 1537447 w 2661966"/>
                          <a:gd name="connsiteY226" fmla="*/ 721811 h 3370881"/>
                          <a:gd name="connsiteX227" fmla="*/ 1568823 w 2661966"/>
                          <a:gd name="connsiteY227" fmla="*/ 712846 h 3370881"/>
                          <a:gd name="connsiteX228" fmla="*/ 1600200 w 2661966"/>
                          <a:gd name="connsiteY228" fmla="*/ 712846 h 3370881"/>
                          <a:gd name="connsiteX229" fmla="*/ 1631576 w 2661966"/>
                          <a:gd name="connsiteY229" fmla="*/ 690434 h 3370881"/>
                          <a:gd name="connsiteX230" fmla="*/ 1645023 w 2661966"/>
                          <a:gd name="connsiteY230" fmla="*/ 676987 h 3370881"/>
                          <a:gd name="connsiteX231" fmla="*/ 1685365 w 2661966"/>
                          <a:gd name="connsiteY231" fmla="*/ 645611 h 3370881"/>
                          <a:gd name="connsiteX232" fmla="*/ 1716741 w 2661966"/>
                          <a:gd name="connsiteY232" fmla="*/ 614234 h 3370881"/>
                          <a:gd name="connsiteX233" fmla="*/ 1748118 w 2661966"/>
                          <a:gd name="connsiteY233" fmla="*/ 596305 h 3370881"/>
                          <a:gd name="connsiteX234" fmla="*/ 1761565 w 2661966"/>
                          <a:gd name="connsiteY234" fmla="*/ 591823 h 3370881"/>
                          <a:gd name="connsiteX235" fmla="*/ 1779494 w 2661966"/>
                          <a:gd name="connsiteY235" fmla="*/ 582858 h 3370881"/>
                          <a:gd name="connsiteX236" fmla="*/ 1815353 w 2661966"/>
                          <a:gd name="connsiteY236" fmla="*/ 573893 h 3370881"/>
                          <a:gd name="connsiteX237" fmla="*/ 2030506 w 2661966"/>
                          <a:gd name="connsiteY237" fmla="*/ 578376 h 3370881"/>
                          <a:gd name="connsiteX238" fmla="*/ 2017059 w 2661966"/>
                          <a:gd name="connsiteY238" fmla="*/ 600787 h 3370881"/>
                          <a:gd name="connsiteX239" fmla="*/ 1981200 w 2661966"/>
                          <a:gd name="connsiteY239" fmla="*/ 636646 h 3370881"/>
                          <a:gd name="connsiteX240" fmla="*/ 1967753 w 2661966"/>
                          <a:gd name="connsiteY240" fmla="*/ 650093 h 3370881"/>
                          <a:gd name="connsiteX241" fmla="*/ 1936376 w 2661966"/>
                          <a:gd name="connsiteY241" fmla="*/ 690434 h 3370881"/>
                          <a:gd name="connsiteX242" fmla="*/ 1905000 w 2661966"/>
                          <a:gd name="connsiteY242" fmla="*/ 717329 h 3370881"/>
                          <a:gd name="connsiteX243" fmla="*/ 1860176 w 2661966"/>
                          <a:gd name="connsiteY243" fmla="*/ 735258 h 3370881"/>
                          <a:gd name="connsiteX244" fmla="*/ 1788459 w 2661966"/>
                          <a:gd name="connsiteY244" fmla="*/ 744223 h 3370881"/>
                          <a:gd name="connsiteX245" fmla="*/ 1846729 w 2661966"/>
                          <a:gd name="connsiteY245" fmla="*/ 802493 h 3370881"/>
                          <a:gd name="connsiteX246" fmla="*/ 1913965 w 2661966"/>
                          <a:gd name="connsiteY246" fmla="*/ 829387 h 3370881"/>
                          <a:gd name="connsiteX247" fmla="*/ 1922929 w 2661966"/>
                          <a:gd name="connsiteY247" fmla="*/ 842834 h 3370881"/>
                          <a:gd name="connsiteX248" fmla="*/ 1967753 w 2661966"/>
                          <a:gd name="connsiteY248" fmla="*/ 883176 h 3370881"/>
                          <a:gd name="connsiteX249" fmla="*/ 1981200 w 2661966"/>
                          <a:gd name="connsiteY249" fmla="*/ 896623 h 3370881"/>
                          <a:gd name="connsiteX250" fmla="*/ 1994647 w 2661966"/>
                          <a:gd name="connsiteY250" fmla="*/ 905587 h 3370881"/>
                          <a:gd name="connsiteX251" fmla="*/ 2021541 w 2661966"/>
                          <a:gd name="connsiteY251" fmla="*/ 927999 h 3370881"/>
                          <a:gd name="connsiteX252" fmla="*/ 2030506 w 2661966"/>
                          <a:gd name="connsiteY252" fmla="*/ 941446 h 3370881"/>
                          <a:gd name="connsiteX253" fmla="*/ 2057400 w 2661966"/>
                          <a:gd name="connsiteY253" fmla="*/ 968340 h 3370881"/>
                          <a:gd name="connsiteX254" fmla="*/ 2088776 w 2661966"/>
                          <a:gd name="connsiteY254" fmla="*/ 1013164 h 3370881"/>
                          <a:gd name="connsiteX255" fmla="*/ 2115670 w 2661966"/>
                          <a:gd name="connsiteY255" fmla="*/ 1057987 h 3370881"/>
                          <a:gd name="connsiteX256" fmla="*/ 2120153 w 2661966"/>
                          <a:gd name="connsiteY256" fmla="*/ 1089364 h 3370881"/>
                          <a:gd name="connsiteX257" fmla="*/ 2138082 w 2661966"/>
                          <a:gd name="connsiteY257" fmla="*/ 1143152 h 3370881"/>
                          <a:gd name="connsiteX258" fmla="*/ 2147047 w 2661966"/>
                          <a:gd name="connsiteY258" fmla="*/ 1196940 h 3370881"/>
                          <a:gd name="connsiteX259" fmla="*/ 2151529 w 2661966"/>
                          <a:gd name="connsiteY259" fmla="*/ 1210387 h 3370881"/>
                          <a:gd name="connsiteX260" fmla="*/ 2156012 w 2661966"/>
                          <a:gd name="connsiteY260" fmla="*/ 1228317 h 3370881"/>
                          <a:gd name="connsiteX261" fmla="*/ 2173941 w 2661966"/>
                          <a:gd name="connsiteY261" fmla="*/ 1295552 h 3370881"/>
                          <a:gd name="connsiteX262" fmla="*/ 2182906 w 2661966"/>
                          <a:gd name="connsiteY262" fmla="*/ 1313481 h 3370881"/>
                          <a:gd name="connsiteX263" fmla="*/ 2187388 w 2661966"/>
                          <a:gd name="connsiteY263" fmla="*/ 1331411 h 3370881"/>
                          <a:gd name="connsiteX264" fmla="*/ 2214282 w 2661966"/>
                          <a:gd name="connsiteY264" fmla="*/ 1385199 h 3370881"/>
                          <a:gd name="connsiteX265" fmla="*/ 2218765 w 2661966"/>
                          <a:gd name="connsiteY265" fmla="*/ 1403129 h 3370881"/>
                          <a:gd name="connsiteX266" fmla="*/ 2223247 w 2661966"/>
                          <a:gd name="connsiteY266" fmla="*/ 1430023 h 3370881"/>
                          <a:gd name="connsiteX267" fmla="*/ 2236694 w 2661966"/>
                          <a:gd name="connsiteY267" fmla="*/ 1456917 h 3370881"/>
                          <a:gd name="connsiteX268" fmla="*/ 2249794 w 2661966"/>
                          <a:gd name="connsiteY268" fmla="*/ 1524624 h 3370881"/>
                          <a:gd name="connsiteX269" fmla="*/ 2241176 w 2661966"/>
                          <a:gd name="connsiteY269" fmla="*/ 1577940 h 3370881"/>
                          <a:gd name="connsiteX270" fmla="*/ 2245659 w 2661966"/>
                          <a:gd name="connsiteY270" fmla="*/ 1595870 h 3370881"/>
                          <a:gd name="connsiteX271" fmla="*/ 2249634 w 2661966"/>
                          <a:gd name="connsiteY271" fmla="*/ 1685855 h 3370881"/>
                          <a:gd name="connsiteX272" fmla="*/ 2227729 w 2661966"/>
                          <a:gd name="connsiteY272" fmla="*/ 1716893 h 3370881"/>
                          <a:gd name="connsiteX273" fmla="*/ 2240500 w 2661966"/>
                          <a:gd name="connsiteY273" fmla="*/ 1674269 h 3370881"/>
                          <a:gd name="connsiteX274" fmla="*/ 2235341 w 2661966"/>
                          <a:gd name="connsiteY274" fmla="*/ 1788611 h 3370881"/>
                          <a:gd name="connsiteX275" fmla="*/ 2230689 w 2661966"/>
                          <a:gd name="connsiteY275" fmla="*/ 1823963 h 3370881"/>
                          <a:gd name="connsiteX276" fmla="*/ 2226207 w 2661966"/>
                          <a:gd name="connsiteY276" fmla="*/ 1824470 h 3370881"/>
                          <a:gd name="connsiteX277" fmla="*/ 2208278 w 2661966"/>
                          <a:gd name="connsiteY277" fmla="*/ 1869293 h 3370881"/>
                          <a:gd name="connsiteX278" fmla="*/ 2195168 w 2661966"/>
                          <a:gd name="connsiteY278" fmla="*/ 1882740 h 3370881"/>
                          <a:gd name="connsiteX279" fmla="*/ 2203458 w 2661966"/>
                          <a:gd name="connsiteY279" fmla="*/ 1918938 h 3370881"/>
                          <a:gd name="connsiteX280" fmla="*/ 2204134 w 2661966"/>
                          <a:gd name="connsiteY280" fmla="*/ 1949806 h 3370881"/>
                          <a:gd name="connsiteX281" fmla="*/ 2226545 w 2661966"/>
                          <a:gd name="connsiteY281" fmla="*/ 1954627 h 3370881"/>
                          <a:gd name="connsiteX282" fmla="*/ 2241176 w 2661966"/>
                          <a:gd name="connsiteY282" fmla="*/ 2012729 h 3370881"/>
                          <a:gd name="connsiteX283" fmla="*/ 2263588 w 2661966"/>
                          <a:gd name="connsiteY283" fmla="*/ 2057552 h 3370881"/>
                          <a:gd name="connsiteX284" fmla="*/ 2286000 w 2661966"/>
                          <a:gd name="connsiteY284" fmla="*/ 2084446 h 3370881"/>
                          <a:gd name="connsiteX285" fmla="*/ 2299447 w 2661966"/>
                          <a:gd name="connsiteY285" fmla="*/ 2124787 h 3370881"/>
                          <a:gd name="connsiteX286" fmla="*/ 2321859 w 2661966"/>
                          <a:gd name="connsiteY286" fmla="*/ 2151681 h 3370881"/>
                          <a:gd name="connsiteX287" fmla="*/ 2344270 w 2661966"/>
                          <a:gd name="connsiteY287" fmla="*/ 2205470 h 3370881"/>
                          <a:gd name="connsiteX288" fmla="*/ 2348753 w 2661966"/>
                          <a:gd name="connsiteY288" fmla="*/ 2223399 h 3370881"/>
                          <a:gd name="connsiteX289" fmla="*/ 2366682 w 2661966"/>
                          <a:gd name="connsiteY289" fmla="*/ 2263740 h 3370881"/>
                          <a:gd name="connsiteX290" fmla="*/ 2375647 w 2661966"/>
                          <a:gd name="connsiteY290" fmla="*/ 2286152 h 3370881"/>
                          <a:gd name="connsiteX291" fmla="*/ 2380129 w 2661966"/>
                          <a:gd name="connsiteY291" fmla="*/ 2308564 h 3370881"/>
                          <a:gd name="connsiteX292" fmla="*/ 2389094 w 2661966"/>
                          <a:gd name="connsiteY292" fmla="*/ 2335458 h 3370881"/>
                          <a:gd name="connsiteX293" fmla="*/ 2393576 w 2661966"/>
                          <a:gd name="connsiteY293" fmla="*/ 2380281 h 3370881"/>
                          <a:gd name="connsiteX294" fmla="*/ 2398059 w 2661966"/>
                          <a:gd name="connsiteY294" fmla="*/ 2393729 h 3370881"/>
                          <a:gd name="connsiteX295" fmla="*/ 2419794 w 2661966"/>
                          <a:gd name="connsiteY295" fmla="*/ 2447517 h 3370881"/>
                          <a:gd name="connsiteX296" fmla="*/ 2427343 w 2661966"/>
                          <a:gd name="connsiteY296" fmla="*/ 2564058 h 3370881"/>
                          <a:gd name="connsiteX297" fmla="*/ 2389094 w 2661966"/>
                          <a:gd name="connsiteY297" fmla="*/ 2837481 h 3370881"/>
                          <a:gd name="connsiteX298" fmla="*/ 2380129 w 2661966"/>
                          <a:gd name="connsiteY298" fmla="*/ 2859893 h 3370881"/>
                          <a:gd name="connsiteX299" fmla="*/ 2357718 w 2661966"/>
                          <a:gd name="connsiteY299" fmla="*/ 2913681 h 3370881"/>
                          <a:gd name="connsiteX300" fmla="*/ 2348753 w 2661966"/>
                          <a:gd name="connsiteY300" fmla="*/ 2936093 h 3370881"/>
                          <a:gd name="connsiteX301" fmla="*/ 2339788 w 2661966"/>
                          <a:gd name="connsiteY301" fmla="*/ 2971952 h 3370881"/>
                          <a:gd name="connsiteX302" fmla="*/ 2326341 w 2661966"/>
                          <a:gd name="connsiteY302" fmla="*/ 2994364 h 3370881"/>
                          <a:gd name="connsiteX303" fmla="*/ 2317376 w 2661966"/>
                          <a:gd name="connsiteY303" fmla="*/ 3025740 h 3370881"/>
                          <a:gd name="connsiteX304" fmla="*/ 2303929 w 2661966"/>
                          <a:gd name="connsiteY304" fmla="*/ 3048152 h 3370881"/>
                          <a:gd name="connsiteX305" fmla="*/ 2290482 w 2661966"/>
                          <a:gd name="connsiteY305" fmla="*/ 3079529 h 3370881"/>
                          <a:gd name="connsiteX306" fmla="*/ 2272553 w 2661966"/>
                          <a:gd name="connsiteY306" fmla="*/ 3084011 h 3370881"/>
                          <a:gd name="connsiteX307" fmla="*/ 2259106 w 2661966"/>
                          <a:gd name="connsiteY307" fmla="*/ 3088493 h 3370881"/>
                          <a:gd name="connsiteX308" fmla="*/ 2241176 w 2661966"/>
                          <a:gd name="connsiteY308" fmla="*/ 3092976 h 3370881"/>
                          <a:gd name="connsiteX309" fmla="*/ 2209800 w 2661966"/>
                          <a:gd name="connsiteY309" fmla="*/ 3101940 h 3370881"/>
                          <a:gd name="connsiteX310" fmla="*/ 2205318 w 2661966"/>
                          <a:gd name="connsiteY310" fmla="*/ 3039187 h 3370881"/>
                          <a:gd name="connsiteX311" fmla="*/ 2218765 w 2661966"/>
                          <a:gd name="connsiteY311" fmla="*/ 3021258 h 3370881"/>
                          <a:gd name="connsiteX312" fmla="*/ 2245659 w 2661966"/>
                          <a:gd name="connsiteY312" fmla="*/ 2971952 h 3370881"/>
                          <a:gd name="connsiteX313" fmla="*/ 2268070 w 2661966"/>
                          <a:gd name="connsiteY313" fmla="*/ 2945058 h 3370881"/>
                          <a:gd name="connsiteX314" fmla="*/ 2298550 w 2661966"/>
                          <a:gd name="connsiteY314" fmla="*/ 2568540 h 3370881"/>
                          <a:gd name="connsiteX315" fmla="*/ 2284986 w 2661966"/>
                          <a:gd name="connsiteY315" fmla="*/ 2532681 h 3370881"/>
                          <a:gd name="connsiteX316" fmla="*/ 2293273 w 2661966"/>
                          <a:gd name="connsiteY316" fmla="*/ 2496653 h 3370881"/>
                          <a:gd name="connsiteX317" fmla="*/ 2278152 w 2661966"/>
                          <a:gd name="connsiteY317" fmla="*/ 2475178 h 3370881"/>
                          <a:gd name="connsiteX318" fmla="*/ 2245659 w 2661966"/>
                          <a:gd name="connsiteY318" fmla="*/ 2389247 h 3370881"/>
                          <a:gd name="connsiteX319" fmla="*/ 2195507 w 2661966"/>
                          <a:gd name="connsiteY319" fmla="*/ 2241328 h 3370881"/>
                          <a:gd name="connsiteX320" fmla="*/ 2083786 w 2661966"/>
                          <a:gd name="connsiteY320" fmla="*/ 2040300 h 3370881"/>
                          <a:gd name="connsiteX321" fmla="*/ 2048773 w 2661966"/>
                          <a:gd name="connsiteY321" fmla="*/ 2017971 h 3370881"/>
                          <a:gd name="connsiteX322" fmla="*/ 2074314 w 2661966"/>
                          <a:gd name="connsiteY322" fmla="*/ 2011967 h 3370881"/>
                          <a:gd name="connsiteX323" fmla="*/ 2034988 w 2661966"/>
                          <a:gd name="connsiteY323" fmla="*/ 2003764 h 3370881"/>
                          <a:gd name="connsiteX324" fmla="*/ 2026023 w 2661966"/>
                          <a:gd name="connsiteY324" fmla="*/ 2026176 h 3370881"/>
                          <a:gd name="connsiteX325" fmla="*/ 2021541 w 2661966"/>
                          <a:gd name="connsiteY325" fmla="*/ 2039623 h 3370881"/>
                          <a:gd name="connsiteX326" fmla="*/ 1999129 w 2661966"/>
                          <a:gd name="connsiteY326" fmla="*/ 2053070 h 3370881"/>
                          <a:gd name="connsiteX327" fmla="*/ 1990165 w 2661966"/>
                          <a:gd name="connsiteY327" fmla="*/ 2070999 h 3370881"/>
                          <a:gd name="connsiteX328" fmla="*/ 1967753 w 2661966"/>
                          <a:gd name="connsiteY328" fmla="*/ 2106858 h 3370881"/>
                          <a:gd name="connsiteX329" fmla="*/ 1981200 w 2661966"/>
                          <a:gd name="connsiteY329" fmla="*/ 2223399 h 3370881"/>
                          <a:gd name="connsiteX330" fmla="*/ 1994647 w 2661966"/>
                          <a:gd name="connsiteY330" fmla="*/ 2254776 h 3370881"/>
                          <a:gd name="connsiteX331" fmla="*/ 2003612 w 2661966"/>
                          <a:gd name="connsiteY331" fmla="*/ 2272705 h 3370881"/>
                          <a:gd name="connsiteX332" fmla="*/ 2026023 w 2661966"/>
                          <a:gd name="connsiteY332" fmla="*/ 2304081 h 3370881"/>
                          <a:gd name="connsiteX333" fmla="*/ 2043953 w 2661966"/>
                          <a:gd name="connsiteY333" fmla="*/ 2348905 h 3370881"/>
                          <a:gd name="connsiteX334" fmla="*/ 2061882 w 2661966"/>
                          <a:gd name="connsiteY334" fmla="*/ 2371317 h 3370881"/>
                          <a:gd name="connsiteX335" fmla="*/ 2088776 w 2661966"/>
                          <a:gd name="connsiteY335" fmla="*/ 2434070 h 3370881"/>
                          <a:gd name="connsiteX336" fmla="*/ 2102223 w 2661966"/>
                          <a:gd name="connsiteY336" fmla="*/ 2465446 h 3370881"/>
                          <a:gd name="connsiteX337" fmla="*/ 2106706 w 2661966"/>
                          <a:gd name="connsiteY337" fmla="*/ 2496823 h 3370881"/>
                          <a:gd name="connsiteX338" fmla="*/ 2124635 w 2661966"/>
                          <a:gd name="connsiteY338" fmla="*/ 2559576 h 3370881"/>
                          <a:gd name="connsiteX339" fmla="*/ 2138082 w 2661966"/>
                          <a:gd name="connsiteY339" fmla="*/ 2649223 h 3370881"/>
                          <a:gd name="connsiteX340" fmla="*/ 2147047 w 2661966"/>
                          <a:gd name="connsiteY340" fmla="*/ 2685081 h 3370881"/>
                          <a:gd name="connsiteX341" fmla="*/ 2151529 w 2661966"/>
                          <a:gd name="connsiteY341" fmla="*/ 2716458 h 3370881"/>
                          <a:gd name="connsiteX342" fmla="*/ 2160494 w 2661966"/>
                          <a:gd name="connsiteY342" fmla="*/ 2770246 h 3370881"/>
                          <a:gd name="connsiteX343" fmla="*/ 2156012 w 2661966"/>
                          <a:gd name="connsiteY343" fmla="*/ 2962987 h 3370881"/>
                          <a:gd name="connsiteX344" fmla="*/ 2138082 w 2661966"/>
                          <a:gd name="connsiteY344" fmla="*/ 3043670 h 3370881"/>
                          <a:gd name="connsiteX345" fmla="*/ 2133600 w 2661966"/>
                          <a:gd name="connsiteY345" fmla="*/ 3061599 h 3370881"/>
                          <a:gd name="connsiteX346" fmla="*/ 2120153 w 2661966"/>
                          <a:gd name="connsiteY346" fmla="*/ 3079529 h 3370881"/>
                          <a:gd name="connsiteX347" fmla="*/ 2111188 w 2661966"/>
                          <a:gd name="connsiteY347" fmla="*/ 3106423 h 3370881"/>
                          <a:gd name="connsiteX348" fmla="*/ 2088776 w 2661966"/>
                          <a:gd name="connsiteY348" fmla="*/ 3137799 h 3370881"/>
                          <a:gd name="connsiteX349" fmla="*/ 2075329 w 2661966"/>
                          <a:gd name="connsiteY349" fmla="*/ 3164693 h 3370881"/>
                          <a:gd name="connsiteX350" fmla="*/ 2061882 w 2661966"/>
                          <a:gd name="connsiteY350" fmla="*/ 3169176 h 3370881"/>
                          <a:gd name="connsiteX351" fmla="*/ 2021541 w 2661966"/>
                          <a:gd name="connsiteY351" fmla="*/ 3164693 h 3370881"/>
                          <a:gd name="connsiteX352" fmla="*/ 2012576 w 2661966"/>
                          <a:gd name="connsiteY352" fmla="*/ 3119870 h 3370881"/>
                          <a:gd name="connsiteX353" fmla="*/ 2048435 w 2661966"/>
                          <a:gd name="connsiteY353" fmla="*/ 3021258 h 3370881"/>
                          <a:gd name="connsiteX354" fmla="*/ 2048435 w 2661966"/>
                          <a:gd name="connsiteY354" fmla="*/ 3021258 h 3370881"/>
                          <a:gd name="connsiteX355" fmla="*/ 2061882 w 2661966"/>
                          <a:gd name="connsiteY355" fmla="*/ 2967470 h 3370881"/>
                          <a:gd name="connsiteX356" fmla="*/ 2070847 w 2661966"/>
                          <a:gd name="connsiteY356" fmla="*/ 2882305 h 3370881"/>
                          <a:gd name="connsiteX357" fmla="*/ 2066365 w 2661966"/>
                          <a:gd name="connsiteY357" fmla="*/ 2725423 h 3370881"/>
                          <a:gd name="connsiteX358" fmla="*/ 2043953 w 2661966"/>
                          <a:gd name="connsiteY358" fmla="*/ 2649223 h 3370881"/>
                          <a:gd name="connsiteX359" fmla="*/ 2030506 w 2661966"/>
                          <a:gd name="connsiteY359" fmla="*/ 2622329 h 3370881"/>
                          <a:gd name="connsiteX360" fmla="*/ 2017059 w 2661966"/>
                          <a:gd name="connsiteY360" fmla="*/ 2581987 h 3370881"/>
                          <a:gd name="connsiteX361" fmla="*/ 1981200 w 2661966"/>
                          <a:gd name="connsiteY361" fmla="*/ 2514752 h 3370881"/>
                          <a:gd name="connsiteX362" fmla="*/ 1972235 w 2661966"/>
                          <a:gd name="connsiteY362" fmla="*/ 2501305 h 3370881"/>
                          <a:gd name="connsiteX363" fmla="*/ 1958788 w 2661966"/>
                          <a:gd name="connsiteY363" fmla="*/ 2478893 h 3370881"/>
                          <a:gd name="connsiteX364" fmla="*/ 1905000 w 2661966"/>
                          <a:gd name="connsiteY364" fmla="*/ 2398211 h 3370881"/>
                          <a:gd name="connsiteX365" fmla="*/ 1882588 w 2661966"/>
                          <a:gd name="connsiteY365" fmla="*/ 2357870 h 3370881"/>
                          <a:gd name="connsiteX366" fmla="*/ 1869141 w 2661966"/>
                          <a:gd name="connsiteY366" fmla="*/ 2339940 h 3370881"/>
                          <a:gd name="connsiteX367" fmla="*/ 1806388 w 2661966"/>
                          <a:gd name="connsiteY367" fmla="*/ 2313046 h 3370881"/>
                          <a:gd name="connsiteX368" fmla="*/ 1779494 w 2661966"/>
                          <a:gd name="connsiteY368" fmla="*/ 2304081 h 3370881"/>
                          <a:gd name="connsiteX369" fmla="*/ 1752600 w 2661966"/>
                          <a:gd name="connsiteY369" fmla="*/ 2299599 h 3370881"/>
                          <a:gd name="connsiteX370" fmla="*/ 1680882 w 2661966"/>
                          <a:gd name="connsiteY370" fmla="*/ 2277187 h 3370881"/>
                          <a:gd name="connsiteX371" fmla="*/ 1719025 w 2661966"/>
                          <a:gd name="connsiteY371" fmla="*/ 2281331 h 3370881"/>
                          <a:gd name="connsiteX372" fmla="*/ 1756997 w 2661966"/>
                          <a:gd name="connsiteY372" fmla="*/ 2289450 h 3370881"/>
                          <a:gd name="connsiteX373" fmla="*/ 1656440 w 2661966"/>
                          <a:gd name="connsiteY373" fmla="*/ 2298583 h 3370881"/>
                          <a:gd name="connsiteX374" fmla="*/ 1537447 w 2661966"/>
                          <a:gd name="connsiteY374" fmla="*/ 2329960 h 3370881"/>
                          <a:gd name="connsiteX375" fmla="*/ 1571993 w 2661966"/>
                          <a:gd name="connsiteY375" fmla="*/ 2317957 h 3370881"/>
                          <a:gd name="connsiteX376" fmla="*/ 1509707 w 2661966"/>
                          <a:gd name="connsiteY376" fmla="*/ 2338926 h 3370881"/>
                          <a:gd name="connsiteX377" fmla="*/ 1500444 w 2661966"/>
                          <a:gd name="connsiteY377" fmla="*/ 2355271 h 3370881"/>
                          <a:gd name="connsiteX378" fmla="*/ 1402678 w 2661966"/>
                          <a:gd name="connsiteY378" fmla="*/ 2339641 h 3370881"/>
                          <a:gd name="connsiteX379" fmla="*/ 1322892 w 2661966"/>
                          <a:gd name="connsiteY379" fmla="*/ 2336952 h 3370881"/>
                          <a:gd name="connsiteX380" fmla="*/ 1199384 w 2661966"/>
                          <a:gd name="connsiteY380" fmla="*/ 2307041 h 3370881"/>
                          <a:gd name="connsiteX381" fmla="*/ 1066800 w 2661966"/>
                          <a:gd name="connsiteY381" fmla="*/ 2272705 h 3370881"/>
                          <a:gd name="connsiteX382" fmla="*/ 1030941 w 2661966"/>
                          <a:gd name="connsiteY382" fmla="*/ 2263740 h 3370881"/>
                          <a:gd name="connsiteX383" fmla="*/ 986118 w 2661966"/>
                          <a:gd name="connsiteY383" fmla="*/ 2241329 h 3370881"/>
                          <a:gd name="connsiteX384" fmla="*/ 968188 w 2661966"/>
                          <a:gd name="connsiteY384" fmla="*/ 2232364 h 3370881"/>
                          <a:gd name="connsiteX385" fmla="*/ 936812 w 2661966"/>
                          <a:gd name="connsiteY385" fmla="*/ 2214434 h 3370881"/>
                          <a:gd name="connsiteX386" fmla="*/ 905435 w 2661966"/>
                          <a:gd name="connsiteY386" fmla="*/ 2196505 h 3370881"/>
                          <a:gd name="connsiteX387" fmla="*/ 869576 w 2661966"/>
                          <a:gd name="connsiteY387" fmla="*/ 2209952 h 3370881"/>
                          <a:gd name="connsiteX388" fmla="*/ 856129 w 2661966"/>
                          <a:gd name="connsiteY388" fmla="*/ 2227881 h 3370881"/>
                          <a:gd name="connsiteX389" fmla="*/ 815788 w 2661966"/>
                          <a:gd name="connsiteY389" fmla="*/ 2268223 h 3370881"/>
                          <a:gd name="connsiteX390" fmla="*/ 788894 w 2661966"/>
                          <a:gd name="connsiteY390" fmla="*/ 2290634 h 3370881"/>
                          <a:gd name="connsiteX391" fmla="*/ 762000 w 2661966"/>
                          <a:gd name="connsiteY391" fmla="*/ 2313046 h 3370881"/>
                          <a:gd name="connsiteX392" fmla="*/ 753035 w 2661966"/>
                          <a:gd name="connsiteY392" fmla="*/ 2326493 h 3370881"/>
                          <a:gd name="connsiteX393" fmla="*/ 735106 w 2661966"/>
                          <a:gd name="connsiteY393" fmla="*/ 2339940 h 3370881"/>
                          <a:gd name="connsiteX394" fmla="*/ 712694 w 2661966"/>
                          <a:gd name="connsiteY394" fmla="*/ 2362352 h 3370881"/>
                          <a:gd name="connsiteX395" fmla="*/ 694765 w 2661966"/>
                          <a:gd name="connsiteY395" fmla="*/ 2375799 h 3370881"/>
                          <a:gd name="connsiteX396" fmla="*/ 681318 w 2661966"/>
                          <a:gd name="connsiteY396" fmla="*/ 2393729 h 3370881"/>
                          <a:gd name="connsiteX397" fmla="*/ 667870 w 2661966"/>
                          <a:gd name="connsiteY397" fmla="*/ 2402693 h 3370881"/>
                          <a:gd name="connsiteX398" fmla="*/ 623047 w 2661966"/>
                          <a:gd name="connsiteY398" fmla="*/ 2443034 h 3370881"/>
                          <a:gd name="connsiteX399" fmla="*/ 600635 w 2661966"/>
                          <a:gd name="connsiteY399" fmla="*/ 2474411 h 3370881"/>
                          <a:gd name="connsiteX400" fmla="*/ 587188 w 2661966"/>
                          <a:gd name="connsiteY400" fmla="*/ 2514752 h 3370881"/>
                          <a:gd name="connsiteX401" fmla="*/ 582706 w 2661966"/>
                          <a:gd name="connsiteY401" fmla="*/ 2546129 h 3370881"/>
                          <a:gd name="connsiteX402" fmla="*/ 596153 w 2661966"/>
                          <a:gd name="connsiteY402" fmla="*/ 2635776 h 3370881"/>
                          <a:gd name="connsiteX403" fmla="*/ 600635 w 2661966"/>
                          <a:gd name="connsiteY403" fmla="*/ 2653705 h 3370881"/>
                          <a:gd name="connsiteX404" fmla="*/ 609600 w 2661966"/>
                          <a:gd name="connsiteY404" fmla="*/ 2671634 h 3370881"/>
                          <a:gd name="connsiteX405" fmla="*/ 614082 w 2661966"/>
                          <a:gd name="connsiteY405" fmla="*/ 2689564 h 3370881"/>
                          <a:gd name="connsiteX406" fmla="*/ 623047 w 2661966"/>
                          <a:gd name="connsiteY406" fmla="*/ 2711976 h 3370881"/>
                          <a:gd name="connsiteX407" fmla="*/ 627529 w 2661966"/>
                          <a:gd name="connsiteY407" fmla="*/ 2734387 h 3370881"/>
                          <a:gd name="connsiteX408" fmla="*/ 640976 w 2661966"/>
                          <a:gd name="connsiteY408" fmla="*/ 2765764 h 3370881"/>
                          <a:gd name="connsiteX409" fmla="*/ 645459 w 2661966"/>
                          <a:gd name="connsiteY409" fmla="*/ 2779211 h 3370881"/>
                          <a:gd name="connsiteX410" fmla="*/ 658906 w 2661966"/>
                          <a:gd name="connsiteY410" fmla="*/ 2801623 h 3370881"/>
                          <a:gd name="connsiteX411" fmla="*/ 676835 w 2661966"/>
                          <a:gd name="connsiteY411" fmla="*/ 2864376 h 3370881"/>
                          <a:gd name="connsiteX412" fmla="*/ 690282 w 2661966"/>
                          <a:gd name="connsiteY412" fmla="*/ 2895752 h 3370881"/>
                          <a:gd name="connsiteX413" fmla="*/ 699247 w 2661966"/>
                          <a:gd name="connsiteY413" fmla="*/ 2940576 h 3370881"/>
                          <a:gd name="connsiteX414" fmla="*/ 703729 w 2661966"/>
                          <a:gd name="connsiteY414" fmla="*/ 2967470 h 3370881"/>
                          <a:gd name="connsiteX415" fmla="*/ 717176 w 2661966"/>
                          <a:gd name="connsiteY415" fmla="*/ 2994364 h 3370881"/>
                          <a:gd name="connsiteX416" fmla="*/ 735106 w 2661966"/>
                          <a:gd name="connsiteY416" fmla="*/ 3052634 h 3370881"/>
                          <a:gd name="connsiteX417" fmla="*/ 739588 w 2661966"/>
                          <a:gd name="connsiteY417" fmla="*/ 3079529 h 3370881"/>
                          <a:gd name="connsiteX418" fmla="*/ 762000 w 2661966"/>
                          <a:gd name="connsiteY418" fmla="*/ 3142281 h 3370881"/>
                          <a:gd name="connsiteX419" fmla="*/ 766482 w 2661966"/>
                          <a:gd name="connsiteY419" fmla="*/ 3231929 h 3370881"/>
                          <a:gd name="connsiteX420" fmla="*/ 770965 w 2661966"/>
                          <a:gd name="connsiteY420" fmla="*/ 3254340 h 3370881"/>
                          <a:gd name="connsiteX421" fmla="*/ 775447 w 2661966"/>
                          <a:gd name="connsiteY421" fmla="*/ 3285717 h 3370881"/>
                          <a:gd name="connsiteX422" fmla="*/ 748553 w 2661966"/>
                          <a:gd name="connsiteY422" fmla="*/ 3335023 h 3370881"/>
                          <a:gd name="connsiteX423" fmla="*/ 721659 w 2661966"/>
                          <a:gd name="connsiteY423" fmla="*/ 3343987 h 3370881"/>
                          <a:gd name="connsiteX424" fmla="*/ 708212 w 2661966"/>
                          <a:gd name="connsiteY424" fmla="*/ 3348470 h 3370881"/>
                          <a:gd name="connsiteX425" fmla="*/ 623047 w 2661966"/>
                          <a:gd name="connsiteY425" fmla="*/ 3330540 h 3370881"/>
                          <a:gd name="connsiteX426" fmla="*/ 609600 w 2661966"/>
                          <a:gd name="connsiteY426" fmla="*/ 3308129 h 3370881"/>
                          <a:gd name="connsiteX427" fmla="*/ 591670 w 2661966"/>
                          <a:gd name="connsiteY427" fmla="*/ 3267787 h 3370881"/>
                          <a:gd name="connsiteX428" fmla="*/ 560294 w 2661966"/>
                          <a:gd name="connsiteY428" fmla="*/ 3209517 h 3370881"/>
                          <a:gd name="connsiteX429" fmla="*/ 551329 w 2661966"/>
                          <a:gd name="connsiteY429" fmla="*/ 3196070 h 3370881"/>
                          <a:gd name="connsiteX430" fmla="*/ 528918 w 2661966"/>
                          <a:gd name="connsiteY430" fmla="*/ 3173658 h 3370881"/>
                          <a:gd name="connsiteX431" fmla="*/ 519953 w 2661966"/>
                          <a:gd name="connsiteY431" fmla="*/ 3128834 h 3370881"/>
                          <a:gd name="connsiteX432" fmla="*/ 524435 w 2661966"/>
                          <a:gd name="connsiteY432" fmla="*/ 3101940 h 3370881"/>
                          <a:gd name="connsiteX433" fmla="*/ 528918 w 2661966"/>
                          <a:gd name="connsiteY433" fmla="*/ 3088493 h 3370881"/>
                          <a:gd name="connsiteX434" fmla="*/ 542365 w 2661966"/>
                          <a:gd name="connsiteY434" fmla="*/ 3052634 h 3370881"/>
                          <a:gd name="connsiteX435" fmla="*/ 484094 w 2661966"/>
                          <a:gd name="connsiteY435" fmla="*/ 2886787 h 3370881"/>
                          <a:gd name="connsiteX436" fmla="*/ 443753 w 2661966"/>
                          <a:gd name="connsiteY436" fmla="*/ 2779211 h 3370881"/>
                          <a:gd name="connsiteX437" fmla="*/ 439270 w 2661966"/>
                          <a:gd name="connsiteY437" fmla="*/ 2752317 h 3370881"/>
                          <a:gd name="connsiteX438" fmla="*/ 430306 w 2661966"/>
                          <a:gd name="connsiteY438" fmla="*/ 2716458 h 3370881"/>
                          <a:gd name="connsiteX439" fmla="*/ 425823 w 2661966"/>
                          <a:gd name="connsiteY439" fmla="*/ 2680599 h 3370881"/>
                          <a:gd name="connsiteX440" fmla="*/ 398929 w 2661966"/>
                          <a:gd name="connsiteY440" fmla="*/ 2599917 h 3370881"/>
                          <a:gd name="connsiteX441" fmla="*/ 385482 w 2661966"/>
                          <a:gd name="connsiteY441" fmla="*/ 2568540 h 3370881"/>
                          <a:gd name="connsiteX442" fmla="*/ 381000 w 2661966"/>
                          <a:gd name="connsiteY442" fmla="*/ 2550611 h 3370881"/>
                          <a:gd name="connsiteX443" fmla="*/ 372035 w 2661966"/>
                          <a:gd name="connsiteY443" fmla="*/ 2483376 h 3370881"/>
                          <a:gd name="connsiteX444" fmla="*/ 367553 w 2661966"/>
                          <a:gd name="connsiteY444" fmla="*/ 2469929 h 3370881"/>
                          <a:gd name="connsiteX445" fmla="*/ 407894 w 2661966"/>
                          <a:gd name="connsiteY445" fmla="*/ 2451999 h 3370881"/>
                          <a:gd name="connsiteX446" fmla="*/ 515470 w 2661966"/>
                          <a:gd name="connsiteY446" fmla="*/ 2407176 h 3370881"/>
                          <a:gd name="connsiteX447" fmla="*/ 578223 w 2661966"/>
                          <a:gd name="connsiteY447" fmla="*/ 2353387 h 3370881"/>
                          <a:gd name="connsiteX448" fmla="*/ 587188 w 2661966"/>
                          <a:gd name="connsiteY448" fmla="*/ 2330976 h 3370881"/>
                          <a:gd name="connsiteX449" fmla="*/ 614082 w 2661966"/>
                          <a:gd name="connsiteY449" fmla="*/ 2254776 h 3370881"/>
                          <a:gd name="connsiteX450" fmla="*/ 649941 w 2661966"/>
                          <a:gd name="connsiteY450" fmla="*/ 2200987 h 3370881"/>
                          <a:gd name="connsiteX451" fmla="*/ 690282 w 2661966"/>
                          <a:gd name="connsiteY451" fmla="*/ 2174093 h 3370881"/>
                          <a:gd name="connsiteX452" fmla="*/ 703729 w 2661966"/>
                          <a:gd name="connsiteY452" fmla="*/ 2165129 h 3370881"/>
                          <a:gd name="connsiteX453" fmla="*/ 739588 w 2661966"/>
                          <a:gd name="connsiteY453" fmla="*/ 2147199 h 3370881"/>
                          <a:gd name="connsiteX454" fmla="*/ 708212 w 2661966"/>
                          <a:gd name="connsiteY454" fmla="*/ 2187540 h 3370881"/>
                          <a:gd name="connsiteX455" fmla="*/ 654423 w 2661966"/>
                          <a:gd name="connsiteY455" fmla="*/ 2241329 h 3370881"/>
                          <a:gd name="connsiteX456" fmla="*/ 636494 w 2661966"/>
                          <a:gd name="connsiteY456" fmla="*/ 2259258 h 3370881"/>
                          <a:gd name="connsiteX457" fmla="*/ 614082 w 2661966"/>
                          <a:gd name="connsiteY457" fmla="*/ 2286152 h 3370881"/>
                          <a:gd name="connsiteX458" fmla="*/ 592179 w 2661966"/>
                          <a:gd name="connsiteY458" fmla="*/ 2282347 h 3370881"/>
                          <a:gd name="connsiteX459" fmla="*/ 555980 w 2661966"/>
                          <a:gd name="connsiteY459" fmla="*/ 2313892 h 3370881"/>
                          <a:gd name="connsiteX460" fmla="*/ 524435 w 2661966"/>
                          <a:gd name="connsiteY460" fmla="*/ 2348905 h 3370881"/>
                          <a:gd name="connsiteX461" fmla="*/ 502023 w 2661966"/>
                          <a:gd name="connsiteY461" fmla="*/ 2362352 h 3370881"/>
                          <a:gd name="connsiteX462" fmla="*/ 461682 w 2661966"/>
                          <a:gd name="connsiteY462" fmla="*/ 2389246 h 3370881"/>
                          <a:gd name="connsiteX463" fmla="*/ 448235 w 2661966"/>
                          <a:gd name="connsiteY463" fmla="*/ 2398211 h 3370881"/>
                          <a:gd name="connsiteX464" fmla="*/ 430306 w 2661966"/>
                          <a:gd name="connsiteY464" fmla="*/ 2407176 h 3370881"/>
                          <a:gd name="connsiteX465" fmla="*/ 412376 w 2661966"/>
                          <a:gd name="connsiteY465" fmla="*/ 2420623 h 3370881"/>
                          <a:gd name="connsiteX466" fmla="*/ 389965 w 2661966"/>
                          <a:gd name="connsiteY466" fmla="*/ 2429587 h 3370881"/>
                          <a:gd name="connsiteX467" fmla="*/ 372035 w 2661966"/>
                          <a:gd name="connsiteY467" fmla="*/ 2443034 h 3370881"/>
                          <a:gd name="connsiteX468" fmla="*/ 318247 w 2661966"/>
                          <a:gd name="connsiteY468" fmla="*/ 2474411 h 3370881"/>
                          <a:gd name="connsiteX469" fmla="*/ 304800 w 2661966"/>
                          <a:gd name="connsiteY469" fmla="*/ 2492340 h 3370881"/>
                          <a:gd name="connsiteX470" fmla="*/ 282388 w 2661966"/>
                          <a:gd name="connsiteY470" fmla="*/ 2519234 h 3370881"/>
                          <a:gd name="connsiteX471" fmla="*/ 295835 w 2661966"/>
                          <a:gd name="connsiteY471" fmla="*/ 2815070 h 3370881"/>
                          <a:gd name="connsiteX472" fmla="*/ 300318 w 2661966"/>
                          <a:gd name="connsiteY472" fmla="*/ 2837481 h 3370881"/>
                          <a:gd name="connsiteX473" fmla="*/ 304800 w 2661966"/>
                          <a:gd name="connsiteY473" fmla="*/ 2868858 h 3370881"/>
                          <a:gd name="connsiteX474" fmla="*/ 309282 w 2661966"/>
                          <a:gd name="connsiteY474" fmla="*/ 2927129 h 3370881"/>
                          <a:gd name="connsiteX475" fmla="*/ 322729 w 2661966"/>
                          <a:gd name="connsiteY475" fmla="*/ 2985399 h 3370881"/>
                          <a:gd name="connsiteX476" fmla="*/ 327212 w 2661966"/>
                          <a:gd name="connsiteY476" fmla="*/ 3012293 h 3370881"/>
                          <a:gd name="connsiteX477" fmla="*/ 331694 w 2661966"/>
                          <a:gd name="connsiteY477" fmla="*/ 3043670 h 3370881"/>
                          <a:gd name="connsiteX478" fmla="*/ 345141 w 2661966"/>
                          <a:gd name="connsiteY478" fmla="*/ 3070564 h 3370881"/>
                          <a:gd name="connsiteX479" fmla="*/ 367553 w 2661966"/>
                          <a:gd name="connsiteY479" fmla="*/ 3124352 h 3370881"/>
                          <a:gd name="connsiteX480" fmla="*/ 381000 w 2661966"/>
                          <a:gd name="connsiteY480" fmla="*/ 3182623 h 3370881"/>
                          <a:gd name="connsiteX481" fmla="*/ 389965 w 2661966"/>
                          <a:gd name="connsiteY481" fmla="*/ 3196070 h 3370881"/>
                          <a:gd name="connsiteX482" fmla="*/ 394447 w 2661966"/>
                          <a:gd name="connsiteY482" fmla="*/ 3213999 h 3370881"/>
                          <a:gd name="connsiteX483" fmla="*/ 412376 w 2661966"/>
                          <a:gd name="connsiteY483" fmla="*/ 3245376 h 3370881"/>
                          <a:gd name="connsiteX484" fmla="*/ 416859 w 2661966"/>
                          <a:gd name="connsiteY484" fmla="*/ 3258823 h 3370881"/>
                          <a:gd name="connsiteX485" fmla="*/ 425823 w 2661966"/>
                          <a:gd name="connsiteY485" fmla="*/ 3272270 h 3370881"/>
                          <a:gd name="connsiteX486" fmla="*/ 439270 w 2661966"/>
                          <a:gd name="connsiteY486" fmla="*/ 3303646 h 3370881"/>
                          <a:gd name="connsiteX487" fmla="*/ 439270 w 2661966"/>
                          <a:gd name="connsiteY487" fmla="*/ 3352952 h 3370881"/>
                          <a:gd name="connsiteX488" fmla="*/ 430306 w 2661966"/>
                          <a:gd name="connsiteY488" fmla="*/ 3366399 h 3370881"/>
                          <a:gd name="connsiteX489" fmla="*/ 412376 w 2661966"/>
                          <a:gd name="connsiteY489" fmla="*/ 3370881 h 3370881"/>
                          <a:gd name="connsiteX490" fmla="*/ 295835 w 2661966"/>
                          <a:gd name="connsiteY490" fmla="*/ 3357434 h 3370881"/>
                          <a:gd name="connsiteX491" fmla="*/ 264459 w 2661966"/>
                          <a:gd name="connsiteY491" fmla="*/ 3276752 h 3370881"/>
                          <a:gd name="connsiteX492" fmla="*/ 259976 w 2661966"/>
                          <a:gd name="connsiteY492" fmla="*/ 3240893 h 3370881"/>
                          <a:gd name="connsiteX493" fmla="*/ 246529 w 2661966"/>
                          <a:gd name="connsiteY493" fmla="*/ 3178140 h 3370881"/>
                          <a:gd name="connsiteX494" fmla="*/ 237565 w 2661966"/>
                          <a:gd name="connsiteY494" fmla="*/ 3084011 h 3370881"/>
                          <a:gd name="connsiteX495" fmla="*/ 228600 w 2661966"/>
                          <a:gd name="connsiteY495" fmla="*/ 3057117 h 3370881"/>
                          <a:gd name="connsiteX496" fmla="*/ 219635 w 2661966"/>
                          <a:gd name="connsiteY496" fmla="*/ 3021258 h 3370881"/>
                          <a:gd name="connsiteX497" fmla="*/ 206188 w 2661966"/>
                          <a:gd name="connsiteY497" fmla="*/ 2980917 h 3370881"/>
                          <a:gd name="connsiteX498" fmla="*/ 201706 w 2661966"/>
                          <a:gd name="connsiteY498" fmla="*/ 2949540 h 3370881"/>
                          <a:gd name="connsiteX499" fmla="*/ 197223 w 2661966"/>
                          <a:gd name="connsiteY499" fmla="*/ 2927129 h 3370881"/>
                          <a:gd name="connsiteX500" fmla="*/ 192741 w 2661966"/>
                          <a:gd name="connsiteY500" fmla="*/ 2891270 h 3370881"/>
                          <a:gd name="connsiteX501" fmla="*/ 188259 w 2661966"/>
                          <a:gd name="connsiteY501" fmla="*/ 2850929 h 3370881"/>
                          <a:gd name="connsiteX502" fmla="*/ 179294 w 2661966"/>
                          <a:gd name="connsiteY502" fmla="*/ 2824034 h 3370881"/>
                          <a:gd name="connsiteX503" fmla="*/ 165847 w 2661966"/>
                          <a:gd name="connsiteY503" fmla="*/ 2774729 h 3370881"/>
                          <a:gd name="connsiteX504" fmla="*/ 161365 w 2661966"/>
                          <a:gd name="connsiteY504" fmla="*/ 2747834 h 3370881"/>
                          <a:gd name="connsiteX505" fmla="*/ 156882 w 2661966"/>
                          <a:gd name="connsiteY505" fmla="*/ 2559576 h 3370881"/>
                          <a:gd name="connsiteX506" fmla="*/ 152400 w 2661966"/>
                          <a:gd name="connsiteY506" fmla="*/ 2519234 h 3370881"/>
                          <a:gd name="connsiteX507" fmla="*/ 118035 w 2661966"/>
                          <a:gd name="connsiteY507" fmla="*/ 2400004 h 3370881"/>
                          <a:gd name="connsiteX508" fmla="*/ 117048 w 2661966"/>
                          <a:gd name="connsiteY508" fmla="*/ 2344423 h 3370881"/>
                          <a:gd name="connsiteX509" fmla="*/ 100106 w 2661966"/>
                          <a:gd name="connsiteY509" fmla="*/ 2330976 h 3370881"/>
                          <a:gd name="connsiteX510" fmla="*/ 138953 w 2661966"/>
                          <a:gd name="connsiteY510" fmla="*/ 2313046 h 3370881"/>
                          <a:gd name="connsiteX511" fmla="*/ 152400 w 2661966"/>
                          <a:gd name="connsiteY511" fmla="*/ 2304081 h 3370881"/>
                          <a:gd name="connsiteX512" fmla="*/ 170329 w 2661966"/>
                          <a:gd name="connsiteY512" fmla="*/ 2259258 h 3370881"/>
                          <a:gd name="connsiteX513" fmla="*/ 188259 w 2661966"/>
                          <a:gd name="connsiteY513" fmla="*/ 2223399 h 3370881"/>
                          <a:gd name="connsiteX514" fmla="*/ 206188 w 2661966"/>
                          <a:gd name="connsiteY514" fmla="*/ 2187540 h 3370881"/>
                          <a:gd name="connsiteX515" fmla="*/ 210670 w 2661966"/>
                          <a:gd name="connsiteY515" fmla="*/ 2174093 h 3370881"/>
                          <a:gd name="connsiteX516" fmla="*/ 219635 w 2661966"/>
                          <a:gd name="connsiteY516" fmla="*/ 2115823 h 3370881"/>
                          <a:gd name="connsiteX517" fmla="*/ 210670 w 2661966"/>
                          <a:gd name="connsiteY517" fmla="*/ 1958940 h 3370881"/>
                          <a:gd name="connsiteX518" fmla="*/ 192741 w 2661966"/>
                          <a:gd name="connsiteY518" fmla="*/ 1923081 h 3370881"/>
                          <a:gd name="connsiteX519" fmla="*/ 179294 w 2661966"/>
                          <a:gd name="connsiteY519" fmla="*/ 1891705 h 3370881"/>
                          <a:gd name="connsiteX520" fmla="*/ 165847 w 2661966"/>
                          <a:gd name="connsiteY520" fmla="*/ 1864811 h 3370881"/>
                          <a:gd name="connsiteX521" fmla="*/ 152400 w 2661966"/>
                          <a:gd name="connsiteY521" fmla="*/ 1833434 h 3370881"/>
                          <a:gd name="connsiteX522" fmla="*/ 143435 w 2661966"/>
                          <a:gd name="connsiteY522" fmla="*/ 1819987 h 3370881"/>
                          <a:gd name="connsiteX523" fmla="*/ 107576 w 2661966"/>
                          <a:gd name="connsiteY523" fmla="*/ 1784129 h 3370881"/>
                          <a:gd name="connsiteX524" fmla="*/ 94129 w 2661966"/>
                          <a:gd name="connsiteY524" fmla="*/ 1779646 h 3370881"/>
                          <a:gd name="connsiteX525" fmla="*/ 71718 w 2661966"/>
                          <a:gd name="connsiteY525" fmla="*/ 1770681 h 3370881"/>
                          <a:gd name="connsiteX526" fmla="*/ 58270 w 2661966"/>
                          <a:gd name="connsiteY526" fmla="*/ 1761717 h 3370881"/>
                          <a:gd name="connsiteX527" fmla="*/ 26894 w 2661966"/>
                          <a:gd name="connsiteY527" fmla="*/ 1730340 h 3370881"/>
                          <a:gd name="connsiteX528" fmla="*/ 0 w 2661966"/>
                          <a:gd name="connsiteY528" fmla="*/ 1707929 h 3370881"/>
                          <a:gd name="connsiteX0" fmla="*/ 0 w 2661966"/>
                          <a:gd name="connsiteY0" fmla="*/ 1707929 h 3370881"/>
                          <a:gd name="connsiteX1" fmla="*/ 22412 w 2661966"/>
                          <a:gd name="connsiteY1" fmla="*/ 1698964 h 3370881"/>
                          <a:gd name="connsiteX2" fmla="*/ 31376 w 2661966"/>
                          <a:gd name="connsiteY2" fmla="*/ 1681034 h 3370881"/>
                          <a:gd name="connsiteX3" fmla="*/ 44823 w 2661966"/>
                          <a:gd name="connsiteY3" fmla="*/ 1672070 h 3370881"/>
                          <a:gd name="connsiteX4" fmla="*/ 58270 w 2661966"/>
                          <a:gd name="connsiteY4" fmla="*/ 1654140 h 3370881"/>
                          <a:gd name="connsiteX5" fmla="*/ 76200 w 2661966"/>
                          <a:gd name="connsiteY5" fmla="*/ 1645176 h 3370881"/>
                          <a:gd name="connsiteX6" fmla="*/ 98612 w 2661966"/>
                          <a:gd name="connsiteY6" fmla="*/ 1636211 h 3370881"/>
                          <a:gd name="connsiteX7" fmla="*/ 125506 w 2661966"/>
                          <a:gd name="connsiteY7" fmla="*/ 1627246 h 3370881"/>
                          <a:gd name="connsiteX8" fmla="*/ 152400 w 2661966"/>
                          <a:gd name="connsiteY8" fmla="*/ 1609317 h 3370881"/>
                          <a:gd name="connsiteX9" fmla="*/ 170329 w 2661966"/>
                          <a:gd name="connsiteY9" fmla="*/ 1600352 h 3370881"/>
                          <a:gd name="connsiteX10" fmla="*/ 188259 w 2661966"/>
                          <a:gd name="connsiteY10" fmla="*/ 1582423 h 3370881"/>
                          <a:gd name="connsiteX11" fmla="*/ 228600 w 2661966"/>
                          <a:gd name="connsiteY11" fmla="*/ 1564493 h 3370881"/>
                          <a:gd name="connsiteX12" fmla="*/ 255494 w 2661966"/>
                          <a:gd name="connsiteY12" fmla="*/ 1546564 h 3370881"/>
                          <a:gd name="connsiteX13" fmla="*/ 300318 w 2661966"/>
                          <a:gd name="connsiteY13" fmla="*/ 1524152 h 3370881"/>
                          <a:gd name="connsiteX14" fmla="*/ 313765 w 2661966"/>
                          <a:gd name="connsiteY14" fmla="*/ 1515187 h 3370881"/>
                          <a:gd name="connsiteX15" fmla="*/ 340659 w 2661966"/>
                          <a:gd name="connsiteY15" fmla="*/ 1510705 h 3370881"/>
                          <a:gd name="connsiteX16" fmla="*/ 363070 w 2661966"/>
                          <a:gd name="connsiteY16" fmla="*/ 1506223 h 3370881"/>
                          <a:gd name="connsiteX17" fmla="*/ 389965 w 2661966"/>
                          <a:gd name="connsiteY17" fmla="*/ 1501740 h 3370881"/>
                          <a:gd name="connsiteX18" fmla="*/ 425823 w 2661966"/>
                          <a:gd name="connsiteY18" fmla="*/ 1497258 h 3370881"/>
                          <a:gd name="connsiteX19" fmla="*/ 470647 w 2661966"/>
                          <a:gd name="connsiteY19" fmla="*/ 1488293 h 3370881"/>
                          <a:gd name="connsiteX20" fmla="*/ 515470 w 2661966"/>
                          <a:gd name="connsiteY20" fmla="*/ 1479329 h 3370881"/>
                          <a:gd name="connsiteX21" fmla="*/ 528918 w 2661966"/>
                          <a:gd name="connsiteY21" fmla="*/ 1470364 h 3370881"/>
                          <a:gd name="connsiteX22" fmla="*/ 600635 w 2661966"/>
                          <a:gd name="connsiteY22" fmla="*/ 1456917 h 3370881"/>
                          <a:gd name="connsiteX23" fmla="*/ 690282 w 2661966"/>
                          <a:gd name="connsiteY23" fmla="*/ 1447952 h 3370881"/>
                          <a:gd name="connsiteX24" fmla="*/ 793376 w 2661966"/>
                          <a:gd name="connsiteY24" fmla="*/ 1452434 h 3370881"/>
                          <a:gd name="connsiteX25" fmla="*/ 874059 w 2661966"/>
                          <a:gd name="connsiteY25" fmla="*/ 1465881 h 3370881"/>
                          <a:gd name="connsiteX26" fmla="*/ 914400 w 2661966"/>
                          <a:gd name="connsiteY26" fmla="*/ 1470364 h 3370881"/>
                          <a:gd name="connsiteX27" fmla="*/ 1030941 w 2661966"/>
                          <a:gd name="connsiteY27" fmla="*/ 1483811 h 3370881"/>
                          <a:gd name="connsiteX28" fmla="*/ 1151965 w 2661966"/>
                          <a:gd name="connsiteY28" fmla="*/ 1492776 h 3370881"/>
                          <a:gd name="connsiteX29" fmla="*/ 1281953 w 2661966"/>
                          <a:gd name="connsiteY29" fmla="*/ 1501740 h 3370881"/>
                          <a:gd name="connsiteX30" fmla="*/ 1465729 w 2661966"/>
                          <a:gd name="connsiteY30" fmla="*/ 1497258 h 3370881"/>
                          <a:gd name="connsiteX31" fmla="*/ 1510553 w 2661966"/>
                          <a:gd name="connsiteY31" fmla="*/ 1492776 h 3370881"/>
                          <a:gd name="connsiteX32" fmla="*/ 1582270 w 2661966"/>
                          <a:gd name="connsiteY32" fmla="*/ 1461399 h 3370881"/>
                          <a:gd name="connsiteX33" fmla="*/ 1604682 w 2661966"/>
                          <a:gd name="connsiteY33" fmla="*/ 1456917 h 3370881"/>
                          <a:gd name="connsiteX34" fmla="*/ 1622612 w 2661966"/>
                          <a:gd name="connsiteY34" fmla="*/ 1447952 h 3370881"/>
                          <a:gd name="connsiteX35" fmla="*/ 1645023 w 2661966"/>
                          <a:gd name="connsiteY35" fmla="*/ 1438987 h 3370881"/>
                          <a:gd name="connsiteX36" fmla="*/ 1662953 w 2661966"/>
                          <a:gd name="connsiteY36" fmla="*/ 1425540 h 3370881"/>
                          <a:gd name="connsiteX37" fmla="*/ 1698812 w 2661966"/>
                          <a:gd name="connsiteY37" fmla="*/ 1407611 h 3370881"/>
                          <a:gd name="connsiteX38" fmla="*/ 1739153 w 2661966"/>
                          <a:gd name="connsiteY38" fmla="*/ 1380717 h 3370881"/>
                          <a:gd name="connsiteX39" fmla="*/ 1752600 w 2661966"/>
                          <a:gd name="connsiteY39" fmla="*/ 1367270 h 3370881"/>
                          <a:gd name="connsiteX40" fmla="*/ 1775012 w 2661966"/>
                          <a:gd name="connsiteY40" fmla="*/ 1353823 h 3370881"/>
                          <a:gd name="connsiteX41" fmla="*/ 1797423 w 2661966"/>
                          <a:gd name="connsiteY41" fmla="*/ 1335893 h 3370881"/>
                          <a:gd name="connsiteX42" fmla="*/ 1810870 w 2661966"/>
                          <a:gd name="connsiteY42" fmla="*/ 1304517 h 3370881"/>
                          <a:gd name="connsiteX43" fmla="*/ 1815353 w 2661966"/>
                          <a:gd name="connsiteY43" fmla="*/ 1291070 h 3370881"/>
                          <a:gd name="connsiteX44" fmla="*/ 1801906 w 2661966"/>
                          <a:gd name="connsiteY44" fmla="*/ 1138670 h 3370881"/>
                          <a:gd name="connsiteX45" fmla="*/ 1792941 w 2661966"/>
                          <a:gd name="connsiteY45" fmla="*/ 1125223 h 3370881"/>
                          <a:gd name="connsiteX46" fmla="*/ 1757082 w 2661966"/>
                          <a:gd name="connsiteY46" fmla="*/ 1093846 h 3370881"/>
                          <a:gd name="connsiteX47" fmla="*/ 1730188 w 2661966"/>
                          <a:gd name="connsiteY47" fmla="*/ 1066952 h 3370881"/>
                          <a:gd name="connsiteX48" fmla="*/ 1703294 w 2661966"/>
                          <a:gd name="connsiteY48" fmla="*/ 1049023 h 3370881"/>
                          <a:gd name="connsiteX49" fmla="*/ 1622612 w 2661966"/>
                          <a:gd name="connsiteY49" fmla="*/ 1053505 h 3370881"/>
                          <a:gd name="connsiteX50" fmla="*/ 1595718 w 2661966"/>
                          <a:gd name="connsiteY50" fmla="*/ 1062470 h 3370881"/>
                          <a:gd name="connsiteX51" fmla="*/ 1573306 w 2661966"/>
                          <a:gd name="connsiteY51" fmla="*/ 1066952 h 3370881"/>
                          <a:gd name="connsiteX52" fmla="*/ 1453385 w 2661966"/>
                          <a:gd name="connsiteY52" fmla="*/ 1082761 h 3370881"/>
                          <a:gd name="connsiteX53" fmla="*/ 1326776 w 2661966"/>
                          <a:gd name="connsiteY53" fmla="*/ 1062470 h 3370881"/>
                          <a:gd name="connsiteX54" fmla="*/ 1308847 w 2661966"/>
                          <a:gd name="connsiteY54" fmla="*/ 1057987 h 3370881"/>
                          <a:gd name="connsiteX55" fmla="*/ 1277470 w 2661966"/>
                          <a:gd name="connsiteY55" fmla="*/ 1053505 h 3370881"/>
                          <a:gd name="connsiteX56" fmla="*/ 1259541 w 2661966"/>
                          <a:gd name="connsiteY56" fmla="*/ 1049023 h 3370881"/>
                          <a:gd name="connsiteX57" fmla="*/ 1232647 w 2661966"/>
                          <a:gd name="connsiteY57" fmla="*/ 1044540 h 3370881"/>
                          <a:gd name="connsiteX58" fmla="*/ 1053353 w 2661966"/>
                          <a:gd name="connsiteY58" fmla="*/ 1049023 h 3370881"/>
                          <a:gd name="connsiteX59" fmla="*/ 1035423 w 2661966"/>
                          <a:gd name="connsiteY59" fmla="*/ 1053505 h 3370881"/>
                          <a:gd name="connsiteX60" fmla="*/ 1008529 w 2661966"/>
                          <a:gd name="connsiteY60" fmla="*/ 1057987 h 3370881"/>
                          <a:gd name="connsiteX61" fmla="*/ 995082 w 2661966"/>
                          <a:gd name="connsiteY61" fmla="*/ 1062470 h 3370881"/>
                          <a:gd name="connsiteX62" fmla="*/ 945776 w 2661966"/>
                          <a:gd name="connsiteY62" fmla="*/ 1031093 h 3370881"/>
                          <a:gd name="connsiteX63" fmla="*/ 941294 w 2661966"/>
                          <a:gd name="connsiteY63" fmla="*/ 1017646 h 3370881"/>
                          <a:gd name="connsiteX64" fmla="*/ 932329 w 2661966"/>
                          <a:gd name="connsiteY64" fmla="*/ 919034 h 3370881"/>
                          <a:gd name="connsiteX65" fmla="*/ 914400 w 2661966"/>
                          <a:gd name="connsiteY65" fmla="*/ 901105 h 3370881"/>
                          <a:gd name="connsiteX66" fmla="*/ 918882 w 2661966"/>
                          <a:gd name="connsiteY66" fmla="*/ 869729 h 3370881"/>
                          <a:gd name="connsiteX67" fmla="*/ 941294 w 2661966"/>
                          <a:gd name="connsiteY67" fmla="*/ 865246 h 3370881"/>
                          <a:gd name="connsiteX68" fmla="*/ 959223 w 2661966"/>
                          <a:gd name="connsiteY68" fmla="*/ 851799 h 3370881"/>
                          <a:gd name="connsiteX69" fmla="*/ 990600 w 2661966"/>
                          <a:gd name="connsiteY69" fmla="*/ 847317 h 3370881"/>
                          <a:gd name="connsiteX70" fmla="*/ 1129553 w 2661966"/>
                          <a:gd name="connsiteY70" fmla="*/ 838352 h 3370881"/>
                          <a:gd name="connsiteX71" fmla="*/ 1147482 w 2661966"/>
                          <a:gd name="connsiteY71" fmla="*/ 829387 h 3370881"/>
                          <a:gd name="connsiteX72" fmla="*/ 1178859 w 2661966"/>
                          <a:gd name="connsiteY72" fmla="*/ 806976 h 3370881"/>
                          <a:gd name="connsiteX73" fmla="*/ 1192306 w 2661966"/>
                          <a:gd name="connsiteY73" fmla="*/ 793529 h 3370881"/>
                          <a:gd name="connsiteX74" fmla="*/ 1214718 w 2661966"/>
                          <a:gd name="connsiteY74" fmla="*/ 784564 h 3370881"/>
                          <a:gd name="connsiteX75" fmla="*/ 1241612 w 2661966"/>
                          <a:gd name="connsiteY75" fmla="*/ 771117 h 3370881"/>
                          <a:gd name="connsiteX76" fmla="*/ 1277470 w 2661966"/>
                          <a:gd name="connsiteY76" fmla="*/ 753187 h 3370881"/>
                          <a:gd name="connsiteX77" fmla="*/ 1295400 w 2661966"/>
                          <a:gd name="connsiteY77" fmla="*/ 730776 h 3370881"/>
                          <a:gd name="connsiteX78" fmla="*/ 1317812 w 2661966"/>
                          <a:gd name="connsiteY78" fmla="*/ 708364 h 3370881"/>
                          <a:gd name="connsiteX79" fmla="*/ 1353670 w 2661966"/>
                          <a:gd name="connsiteY79" fmla="*/ 663540 h 3370881"/>
                          <a:gd name="connsiteX80" fmla="*/ 1371600 w 2661966"/>
                          <a:gd name="connsiteY80" fmla="*/ 636646 h 3370881"/>
                          <a:gd name="connsiteX81" fmla="*/ 1380565 w 2661966"/>
                          <a:gd name="connsiteY81" fmla="*/ 596305 h 3370881"/>
                          <a:gd name="connsiteX82" fmla="*/ 1385047 w 2661966"/>
                          <a:gd name="connsiteY82" fmla="*/ 582858 h 3370881"/>
                          <a:gd name="connsiteX83" fmla="*/ 1380565 w 2661966"/>
                          <a:gd name="connsiteY83" fmla="*/ 533552 h 3370881"/>
                          <a:gd name="connsiteX84" fmla="*/ 1367118 w 2661966"/>
                          <a:gd name="connsiteY84" fmla="*/ 524587 h 3370881"/>
                          <a:gd name="connsiteX85" fmla="*/ 1349188 w 2661966"/>
                          <a:gd name="connsiteY85" fmla="*/ 520105 h 3370881"/>
                          <a:gd name="connsiteX86" fmla="*/ 1326776 w 2661966"/>
                          <a:gd name="connsiteY86" fmla="*/ 511140 h 3370881"/>
                          <a:gd name="connsiteX87" fmla="*/ 1281953 w 2661966"/>
                          <a:gd name="connsiteY87" fmla="*/ 515623 h 3370881"/>
                          <a:gd name="connsiteX88" fmla="*/ 1250576 w 2661966"/>
                          <a:gd name="connsiteY88" fmla="*/ 529070 h 3370881"/>
                          <a:gd name="connsiteX89" fmla="*/ 1210235 w 2661966"/>
                          <a:gd name="connsiteY89" fmla="*/ 542517 h 3370881"/>
                          <a:gd name="connsiteX90" fmla="*/ 1183341 w 2661966"/>
                          <a:gd name="connsiteY90" fmla="*/ 555964 h 3370881"/>
                          <a:gd name="connsiteX91" fmla="*/ 1160929 w 2661966"/>
                          <a:gd name="connsiteY91" fmla="*/ 569411 h 3370881"/>
                          <a:gd name="connsiteX92" fmla="*/ 1134035 w 2661966"/>
                          <a:gd name="connsiteY92" fmla="*/ 578376 h 3370881"/>
                          <a:gd name="connsiteX93" fmla="*/ 1111623 w 2661966"/>
                          <a:gd name="connsiteY93" fmla="*/ 587340 h 3370881"/>
                          <a:gd name="connsiteX94" fmla="*/ 1084729 w 2661966"/>
                          <a:gd name="connsiteY94" fmla="*/ 596305 h 3370881"/>
                          <a:gd name="connsiteX95" fmla="*/ 986118 w 2661966"/>
                          <a:gd name="connsiteY95" fmla="*/ 591823 h 3370881"/>
                          <a:gd name="connsiteX96" fmla="*/ 927847 w 2661966"/>
                          <a:gd name="connsiteY96" fmla="*/ 578376 h 3370881"/>
                          <a:gd name="connsiteX97" fmla="*/ 896470 w 2661966"/>
                          <a:gd name="connsiteY97" fmla="*/ 555964 h 3370881"/>
                          <a:gd name="connsiteX98" fmla="*/ 883023 w 2661966"/>
                          <a:gd name="connsiteY98" fmla="*/ 546999 h 3370881"/>
                          <a:gd name="connsiteX99" fmla="*/ 865094 w 2661966"/>
                          <a:gd name="connsiteY99" fmla="*/ 497693 h 3370881"/>
                          <a:gd name="connsiteX100" fmla="*/ 869576 w 2661966"/>
                          <a:gd name="connsiteY100" fmla="*/ 403564 h 3370881"/>
                          <a:gd name="connsiteX101" fmla="*/ 874059 w 2661966"/>
                          <a:gd name="connsiteY101" fmla="*/ 385634 h 3370881"/>
                          <a:gd name="connsiteX102" fmla="*/ 883023 w 2661966"/>
                          <a:gd name="connsiteY102" fmla="*/ 372187 h 3370881"/>
                          <a:gd name="connsiteX103" fmla="*/ 913728 w 2661966"/>
                          <a:gd name="connsiteY103" fmla="*/ 342268 h 3370881"/>
                          <a:gd name="connsiteX104" fmla="*/ 914400 w 2661966"/>
                          <a:gd name="connsiteY104" fmla="*/ 385634 h 3370881"/>
                          <a:gd name="connsiteX105" fmla="*/ 909918 w 2661966"/>
                          <a:gd name="connsiteY105" fmla="*/ 408046 h 3370881"/>
                          <a:gd name="connsiteX106" fmla="*/ 900953 w 2661966"/>
                          <a:gd name="connsiteY106" fmla="*/ 466317 h 3370881"/>
                          <a:gd name="connsiteX107" fmla="*/ 905435 w 2661966"/>
                          <a:gd name="connsiteY107" fmla="*/ 515623 h 3370881"/>
                          <a:gd name="connsiteX108" fmla="*/ 932329 w 2661966"/>
                          <a:gd name="connsiteY108" fmla="*/ 551481 h 3370881"/>
                          <a:gd name="connsiteX109" fmla="*/ 954741 w 2661966"/>
                          <a:gd name="connsiteY109" fmla="*/ 560446 h 3370881"/>
                          <a:gd name="connsiteX110" fmla="*/ 972670 w 2661966"/>
                          <a:gd name="connsiteY110" fmla="*/ 569411 h 3370881"/>
                          <a:gd name="connsiteX111" fmla="*/ 1066800 w 2661966"/>
                          <a:gd name="connsiteY111" fmla="*/ 564929 h 3370881"/>
                          <a:gd name="connsiteX112" fmla="*/ 1111623 w 2661966"/>
                          <a:gd name="connsiteY112" fmla="*/ 551481 h 3370881"/>
                          <a:gd name="connsiteX113" fmla="*/ 1129553 w 2661966"/>
                          <a:gd name="connsiteY113" fmla="*/ 538034 h 3370881"/>
                          <a:gd name="connsiteX114" fmla="*/ 1156447 w 2661966"/>
                          <a:gd name="connsiteY114" fmla="*/ 511140 h 3370881"/>
                          <a:gd name="connsiteX115" fmla="*/ 1160929 w 2661966"/>
                          <a:gd name="connsiteY115" fmla="*/ 493211 h 3370881"/>
                          <a:gd name="connsiteX116" fmla="*/ 1178859 w 2661966"/>
                          <a:gd name="connsiteY116" fmla="*/ 331846 h 3370881"/>
                          <a:gd name="connsiteX117" fmla="*/ 1215315 w 2661966"/>
                          <a:gd name="connsiteY117" fmla="*/ 270289 h 3370881"/>
                          <a:gd name="connsiteX118" fmla="*/ 1214718 w 2661966"/>
                          <a:gd name="connsiteY118" fmla="*/ 367705 h 3370881"/>
                          <a:gd name="connsiteX119" fmla="*/ 1201270 w 2661966"/>
                          <a:gd name="connsiteY119" fmla="*/ 412529 h 3370881"/>
                          <a:gd name="connsiteX120" fmla="*/ 1210235 w 2661966"/>
                          <a:gd name="connsiteY120" fmla="*/ 461834 h 3370881"/>
                          <a:gd name="connsiteX121" fmla="*/ 1214718 w 2661966"/>
                          <a:gd name="connsiteY121" fmla="*/ 475281 h 3370881"/>
                          <a:gd name="connsiteX122" fmla="*/ 1231975 w 2661966"/>
                          <a:gd name="connsiteY122" fmla="*/ 478531 h 3370881"/>
                          <a:gd name="connsiteX123" fmla="*/ 1252481 w 2661966"/>
                          <a:gd name="connsiteY123" fmla="*/ 492651 h 3370881"/>
                          <a:gd name="connsiteX124" fmla="*/ 1317812 w 2661966"/>
                          <a:gd name="connsiteY124" fmla="*/ 488168 h 3370881"/>
                          <a:gd name="connsiteX125" fmla="*/ 1357480 w 2661966"/>
                          <a:gd name="connsiteY125" fmla="*/ 477299 h 3370881"/>
                          <a:gd name="connsiteX126" fmla="*/ 1506070 w 2661966"/>
                          <a:gd name="connsiteY126" fmla="*/ 457352 h 3370881"/>
                          <a:gd name="connsiteX127" fmla="*/ 1550894 w 2661966"/>
                          <a:gd name="connsiteY127" fmla="*/ 430458 h 3370881"/>
                          <a:gd name="connsiteX128" fmla="*/ 1564341 w 2661966"/>
                          <a:gd name="connsiteY128" fmla="*/ 417011 h 3370881"/>
                          <a:gd name="connsiteX129" fmla="*/ 1586753 w 2661966"/>
                          <a:gd name="connsiteY129" fmla="*/ 399081 h 3370881"/>
                          <a:gd name="connsiteX130" fmla="*/ 1595718 w 2661966"/>
                          <a:gd name="connsiteY130" fmla="*/ 381152 h 3370881"/>
                          <a:gd name="connsiteX131" fmla="*/ 1641714 w 2661966"/>
                          <a:gd name="connsiteY131" fmla="*/ 352560 h 3370881"/>
                          <a:gd name="connsiteX132" fmla="*/ 1620066 w 2661966"/>
                          <a:gd name="connsiteY132" fmla="*/ 291047 h 3370881"/>
                          <a:gd name="connsiteX133" fmla="*/ 1604852 w 2661966"/>
                          <a:gd name="connsiteY133" fmla="*/ 236279 h 3370881"/>
                          <a:gd name="connsiteX134" fmla="*/ 1537447 w 2661966"/>
                          <a:gd name="connsiteY134" fmla="*/ 188411 h 3370881"/>
                          <a:gd name="connsiteX135" fmla="*/ 1722867 w 2661966"/>
                          <a:gd name="connsiteY135" fmla="*/ 284146 h 3370881"/>
                          <a:gd name="connsiteX136" fmla="*/ 1655669 w 2661966"/>
                          <a:gd name="connsiteY136" fmla="*/ 407486 h 3370881"/>
                          <a:gd name="connsiteX137" fmla="*/ 1658470 w 2661966"/>
                          <a:gd name="connsiteY137" fmla="*/ 412529 h 3370881"/>
                          <a:gd name="connsiteX138" fmla="*/ 1685365 w 2661966"/>
                          <a:gd name="connsiteY138" fmla="*/ 390117 h 3370881"/>
                          <a:gd name="connsiteX139" fmla="*/ 1694329 w 2661966"/>
                          <a:gd name="connsiteY139" fmla="*/ 376670 h 3370881"/>
                          <a:gd name="connsiteX140" fmla="*/ 1734670 w 2661966"/>
                          <a:gd name="connsiteY140" fmla="*/ 354258 h 3370881"/>
                          <a:gd name="connsiteX141" fmla="*/ 1743635 w 2661966"/>
                          <a:gd name="connsiteY141" fmla="*/ 340811 h 3370881"/>
                          <a:gd name="connsiteX142" fmla="*/ 1757082 w 2661966"/>
                          <a:gd name="connsiteY142" fmla="*/ 336329 h 3370881"/>
                          <a:gd name="connsiteX143" fmla="*/ 1843909 w 2661966"/>
                          <a:gd name="connsiteY143" fmla="*/ 262341 h 3370881"/>
                          <a:gd name="connsiteX144" fmla="*/ 1874221 w 2661966"/>
                          <a:gd name="connsiteY144" fmla="*/ 202194 h 3370881"/>
                          <a:gd name="connsiteX145" fmla="*/ 1828094 w 2661966"/>
                          <a:gd name="connsiteY145" fmla="*/ 136767 h 3370881"/>
                          <a:gd name="connsiteX146" fmla="*/ 1772023 w 2661966"/>
                          <a:gd name="connsiteY146" fmla="*/ 77249 h 3370881"/>
                          <a:gd name="connsiteX147" fmla="*/ 1948888 w 2661966"/>
                          <a:gd name="connsiteY147" fmla="*/ 178018 h 3370881"/>
                          <a:gd name="connsiteX148" fmla="*/ 1952362 w 2661966"/>
                          <a:gd name="connsiteY148" fmla="*/ 254265 h 3370881"/>
                          <a:gd name="connsiteX149" fmla="*/ 1874221 w 2661966"/>
                          <a:gd name="connsiteY149" fmla="*/ 318698 h 3370881"/>
                          <a:gd name="connsiteX150" fmla="*/ 1788459 w 2661966"/>
                          <a:gd name="connsiteY150" fmla="*/ 367705 h 3370881"/>
                          <a:gd name="connsiteX151" fmla="*/ 1761565 w 2661966"/>
                          <a:gd name="connsiteY151" fmla="*/ 390117 h 3370881"/>
                          <a:gd name="connsiteX152" fmla="*/ 1783976 w 2661966"/>
                          <a:gd name="connsiteY152" fmla="*/ 399081 h 3370881"/>
                          <a:gd name="connsiteX153" fmla="*/ 1878106 w 2661966"/>
                          <a:gd name="connsiteY153" fmla="*/ 390117 h 3370881"/>
                          <a:gd name="connsiteX154" fmla="*/ 1891553 w 2661966"/>
                          <a:gd name="connsiteY154" fmla="*/ 381152 h 3370881"/>
                          <a:gd name="connsiteX155" fmla="*/ 1918447 w 2661966"/>
                          <a:gd name="connsiteY155" fmla="*/ 372187 h 3370881"/>
                          <a:gd name="connsiteX156" fmla="*/ 1940859 w 2661966"/>
                          <a:gd name="connsiteY156" fmla="*/ 358740 h 3370881"/>
                          <a:gd name="connsiteX157" fmla="*/ 1954306 w 2661966"/>
                          <a:gd name="connsiteY157" fmla="*/ 354258 h 3370881"/>
                          <a:gd name="connsiteX158" fmla="*/ 2103145 w 2661966"/>
                          <a:gd name="connsiteY158" fmla="*/ 202207 h 3370881"/>
                          <a:gd name="connsiteX159" fmla="*/ 2064254 w 2661966"/>
                          <a:gd name="connsiteY159" fmla="*/ 20406 h 3370881"/>
                          <a:gd name="connsiteX160" fmla="*/ 2169347 w 2661966"/>
                          <a:gd name="connsiteY160" fmla="*/ 104479 h 3370881"/>
                          <a:gd name="connsiteX161" fmla="*/ 2183354 w 2661966"/>
                          <a:gd name="connsiteY161" fmla="*/ 192893 h 3370881"/>
                          <a:gd name="connsiteX162" fmla="*/ 2170300 w 2661966"/>
                          <a:gd name="connsiteY162" fmla="*/ 271231 h 3370881"/>
                          <a:gd name="connsiteX163" fmla="*/ 2096795 w 2661966"/>
                          <a:gd name="connsiteY163" fmla="*/ 316507 h 3370881"/>
                          <a:gd name="connsiteX164" fmla="*/ 1999129 w 2661966"/>
                          <a:gd name="connsiteY164" fmla="*/ 358740 h 3370881"/>
                          <a:gd name="connsiteX165" fmla="*/ 1994647 w 2661966"/>
                          <a:gd name="connsiteY165" fmla="*/ 372187 h 3370881"/>
                          <a:gd name="connsiteX166" fmla="*/ 2039470 w 2661966"/>
                          <a:gd name="connsiteY166" fmla="*/ 390117 h 3370881"/>
                          <a:gd name="connsiteX167" fmla="*/ 2115670 w 2661966"/>
                          <a:gd name="connsiteY167" fmla="*/ 390117 h 3370881"/>
                          <a:gd name="connsiteX168" fmla="*/ 2160494 w 2661966"/>
                          <a:gd name="connsiteY168" fmla="*/ 376670 h 3370881"/>
                          <a:gd name="connsiteX169" fmla="*/ 2191870 w 2661966"/>
                          <a:gd name="connsiteY169" fmla="*/ 363223 h 3370881"/>
                          <a:gd name="connsiteX170" fmla="*/ 2205318 w 2661966"/>
                          <a:gd name="connsiteY170" fmla="*/ 358740 h 3370881"/>
                          <a:gd name="connsiteX171" fmla="*/ 2273487 w 2661966"/>
                          <a:gd name="connsiteY171" fmla="*/ 280486 h 3370881"/>
                          <a:gd name="connsiteX172" fmla="*/ 2312894 w 2661966"/>
                          <a:gd name="connsiteY172" fmla="*/ 183929 h 3370881"/>
                          <a:gd name="connsiteX173" fmla="*/ 2339788 w 2661966"/>
                          <a:gd name="connsiteY173" fmla="*/ 151 h 3370881"/>
                          <a:gd name="connsiteX174" fmla="*/ 2357718 w 2661966"/>
                          <a:gd name="connsiteY174" fmla="*/ 215305 h 3370881"/>
                          <a:gd name="connsiteX175" fmla="*/ 2308598 w 2661966"/>
                          <a:gd name="connsiteY175" fmla="*/ 319520 h 3370881"/>
                          <a:gd name="connsiteX176" fmla="*/ 2245659 w 2661966"/>
                          <a:gd name="connsiteY176" fmla="*/ 390117 h 3370881"/>
                          <a:gd name="connsiteX177" fmla="*/ 2254623 w 2661966"/>
                          <a:gd name="connsiteY177" fmla="*/ 403564 h 3370881"/>
                          <a:gd name="connsiteX178" fmla="*/ 2353235 w 2661966"/>
                          <a:gd name="connsiteY178" fmla="*/ 399081 h 3370881"/>
                          <a:gd name="connsiteX179" fmla="*/ 2366682 w 2661966"/>
                          <a:gd name="connsiteY179" fmla="*/ 394599 h 3370881"/>
                          <a:gd name="connsiteX180" fmla="*/ 2389094 w 2661966"/>
                          <a:gd name="connsiteY180" fmla="*/ 390117 h 3370881"/>
                          <a:gd name="connsiteX181" fmla="*/ 2424953 w 2661966"/>
                          <a:gd name="connsiteY181" fmla="*/ 367705 h 3370881"/>
                          <a:gd name="connsiteX182" fmla="*/ 2528047 w 2661966"/>
                          <a:gd name="connsiteY182" fmla="*/ 292700 h 3370881"/>
                          <a:gd name="connsiteX183" fmla="*/ 2541495 w 2661966"/>
                          <a:gd name="connsiteY183" fmla="*/ 62906 h 3370881"/>
                          <a:gd name="connsiteX184" fmla="*/ 2591304 w 2661966"/>
                          <a:gd name="connsiteY184" fmla="*/ 214081 h 3370881"/>
                          <a:gd name="connsiteX185" fmla="*/ 2602790 w 2661966"/>
                          <a:gd name="connsiteY185" fmla="*/ 290907 h 3370881"/>
                          <a:gd name="connsiteX186" fmla="*/ 2660388 w 2661966"/>
                          <a:gd name="connsiteY186" fmla="*/ 338644 h 3370881"/>
                          <a:gd name="connsiteX187" fmla="*/ 2531969 w 2661966"/>
                          <a:gd name="connsiteY187" fmla="*/ 383206 h 3370881"/>
                          <a:gd name="connsiteX188" fmla="*/ 2442882 w 2661966"/>
                          <a:gd name="connsiteY188" fmla="*/ 403564 h 3370881"/>
                          <a:gd name="connsiteX189" fmla="*/ 2398059 w 2661966"/>
                          <a:gd name="connsiteY189" fmla="*/ 417011 h 3370881"/>
                          <a:gd name="connsiteX190" fmla="*/ 2375647 w 2661966"/>
                          <a:gd name="connsiteY190" fmla="*/ 425976 h 3370881"/>
                          <a:gd name="connsiteX191" fmla="*/ 2357718 w 2661966"/>
                          <a:gd name="connsiteY191" fmla="*/ 430458 h 3370881"/>
                          <a:gd name="connsiteX192" fmla="*/ 2344270 w 2661966"/>
                          <a:gd name="connsiteY192" fmla="*/ 461834 h 3370881"/>
                          <a:gd name="connsiteX193" fmla="*/ 2353235 w 2661966"/>
                          <a:gd name="connsiteY193" fmla="*/ 502176 h 3370881"/>
                          <a:gd name="connsiteX194" fmla="*/ 2362200 w 2661966"/>
                          <a:gd name="connsiteY194" fmla="*/ 515623 h 3370881"/>
                          <a:gd name="connsiteX195" fmla="*/ 2344270 w 2661966"/>
                          <a:gd name="connsiteY195" fmla="*/ 587340 h 3370881"/>
                          <a:gd name="connsiteX196" fmla="*/ 2321859 w 2661966"/>
                          <a:gd name="connsiteY196" fmla="*/ 614234 h 3370881"/>
                          <a:gd name="connsiteX197" fmla="*/ 2308412 w 2661966"/>
                          <a:gd name="connsiteY197" fmla="*/ 636646 h 3370881"/>
                          <a:gd name="connsiteX198" fmla="*/ 2281518 w 2661966"/>
                          <a:gd name="connsiteY198" fmla="*/ 641129 h 3370881"/>
                          <a:gd name="connsiteX199" fmla="*/ 2259106 w 2661966"/>
                          <a:gd name="connsiteY199" fmla="*/ 636646 h 3370881"/>
                          <a:gd name="connsiteX200" fmla="*/ 2277035 w 2661966"/>
                          <a:gd name="connsiteY200" fmla="*/ 578376 h 3370881"/>
                          <a:gd name="connsiteX201" fmla="*/ 2290482 w 2661966"/>
                          <a:gd name="connsiteY201" fmla="*/ 542517 h 3370881"/>
                          <a:gd name="connsiteX202" fmla="*/ 2286000 w 2661966"/>
                          <a:gd name="connsiteY202" fmla="*/ 506658 h 3370881"/>
                          <a:gd name="connsiteX203" fmla="*/ 2245659 w 2661966"/>
                          <a:gd name="connsiteY203" fmla="*/ 448387 h 3370881"/>
                          <a:gd name="connsiteX204" fmla="*/ 2200835 w 2661966"/>
                          <a:gd name="connsiteY204" fmla="*/ 430458 h 3370881"/>
                          <a:gd name="connsiteX205" fmla="*/ 2169459 w 2661966"/>
                          <a:gd name="connsiteY205" fmla="*/ 425976 h 3370881"/>
                          <a:gd name="connsiteX206" fmla="*/ 2102223 w 2661966"/>
                          <a:gd name="connsiteY206" fmla="*/ 430458 h 3370881"/>
                          <a:gd name="connsiteX207" fmla="*/ 2084294 w 2661966"/>
                          <a:gd name="connsiteY207" fmla="*/ 439423 h 3370881"/>
                          <a:gd name="connsiteX208" fmla="*/ 2070847 w 2661966"/>
                          <a:gd name="connsiteY208" fmla="*/ 443905 h 3370881"/>
                          <a:gd name="connsiteX209" fmla="*/ 2061882 w 2661966"/>
                          <a:gd name="connsiteY209" fmla="*/ 461834 h 3370881"/>
                          <a:gd name="connsiteX210" fmla="*/ 2034988 w 2661966"/>
                          <a:gd name="connsiteY210" fmla="*/ 475281 h 3370881"/>
                          <a:gd name="connsiteX211" fmla="*/ 1783976 w 2661966"/>
                          <a:gd name="connsiteY211" fmla="*/ 479764 h 3370881"/>
                          <a:gd name="connsiteX212" fmla="*/ 1766047 w 2661966"/>
                          <a:gd name="connsiteY212" fmla="*/ 488729 h 3370881"/>
                          <a:gd name="connsiteX213" fmla="*/ 1703294 w 2661966"/>
                          <a:gd name="connsiteY213" fmla="*/ 506658 h 3370881"/>
                          <a:gd name="connsiteX214" fmla="*/ 1689847 w 2661966"/>
                          <a:gd name="connsiteY214" fmla="*/ 511140 h 3370881"/>
                          <a:gd name="connsiteX215" fmla="*/ 1676400 w 2661966"/>
                          <a:gd name="connsiteY215" fmla="*/ 520105 h 3370881"/>
                          <a:gd name="connsiteX216" fmla="*/ 1649506 w 2661966"/>
                          <a:gd name="connsiteY216" fmla="*/ 529070 h 3370881"/>
                          <a:gd name="connsiteX217" fmla="*/ 1636059 w 2661966"/>
                          <a:gd name="connsiteY217" fmla="*/ 538034 h 3370881"/>
                          <a:gd name="connsiteX218" fmla="*/ 1622612 w 2661966"/>
                          <a:gd name="connsiteY218" fmla="*/ 551481 h 3370881"/>
                          <a:gd name="connsiteX219" fmla="*/ 1609165 w 2661966"/>
                          <a:gd name="connsiteY219" fmla="*/ 555964 h 3370881"/>
                          <a:gd name="connsiteX220" fmla="*/ 1577788 w 2661966"/>
                          <a:gd name="connsiteY220" fmla="*/ 587340 h 3370881"/>
                          <a:gd name="connsiteX221" fmla="*/ 1568823 w 2661966"/>
                          <a:gd name="connsiteY221" fmla="*/ 600787 h 3370881"/>
                          <a:gd name="connsiteX222" fmla="*/ 1555376 w 2661966"/>
                          <a:gd name="connsiteY222" fmla="*/ 614234 h 3370881"/>
                          <a:gd name="connsiteX223" fmla="*/ 1524000 w 2661966"/>
                          <a:gd name="connsiteY223" fmla="*/ 654576 h 3370881"/>
                          <a:gd name="connsiteX224" fmla="*/ 1519518 w 2661966"/>
                          <a:gd name="connsiteY224" fmla="*/ 668023 h 3370881"/>
                          <a:gd name="connsiteX225" fmla="*/ 1528482 w 2661966"/>
                          <a:gd name="connsiteY225" fmla="*/ 708364 h 3370881"/>
                          <a:gd name="connsiteX226" fmla="*/ 1537447 w 2661966"/>
                          <a:gd name="connsiteY226" fmla="*/ 721811 h 3370881"/>
                          <a:gd name="connsiteX227" fmla="*/ 1568823 w 2661966"/>
                          <a:gd name="connsiteY227" fmla="*/ 712846 h 3370881"/>
                          <a:gd name="connsiteX228" fmla="*/ 1600200 w 2661966"/>
                          <a:gd name="connsiteY228" fmla="*/ 712846 h 3370881"/>
                          <a:gd name="connsiteX229" fmla="*/ 1631576 w 2661966"/>
                          <a:gd name="connsiteY229" fmla="*/ 690434 h 3370881"/>
                          <a:gd name="connsiteX230" fmla="*/ 1645023 w 2661966"/>
                          <a:gd name="connsiteY230" fmla="*/ 676987 h 3370881"/>
                          <a:gd name="connsiteX231" fmla="*/ 1685365 w 2661966"/>
                          <a:gd name="connsiteY231" fmla="*/ 645611 h 3370881"/>
                          <a:gd name="connsiteX232" fmla="*/ 1716741 w 2661966"/>
                          <a:gd name="connsiteY232" fmla="*/ 614234 h 3370881"/>
                          <a:gd name="connsiteX233" fmla="*/ 1748118 w 2661966"/>
                          <a:gd name="connsiteY233" fmla="*/ 596305 h 3370881"/>
                          <a:gd name="connsiteX234" fmla="*/ 1761565 w 2661966"/>
                          <a:gd name="connsiteY234" fmla="*/ 591823 h 3370881"/>
                          <a:gd name="connsiteX235" fmla="*/ 1779494 w 2661966"/>
                          <a:gd name="connsiteY235" fmla="*/ 582858 h 3370881"/>
                          <a:gd name="connsiteX236" fmla="*/ 1815353 w 2661966"/>
                          <a:gd name="connsiteY236" fmla="*/ 573893 h 3370881"/>
                          <a:gd name="connsiteX237" fmla="*/ 2030506 w 2661966"/>
                          <a:gd name="connsiteY237" fmla="*/ 578376 h 3370881"/>
                          <a:gd name="connsiteX238" fmla="*/ 2017059 w 2661966"/>
                          <a:gd name="connsiteY238" fmla="*/ 600787 h 3370881"/>
                          <a:gd name="connsiteX239" fmla="*/ 1981200 w 2661966"/>
                          <a:gd name="connsiteY239" fmla="*/ 636646 h 3370881"/>
                          <a:gd name="connsiteX240" fmla="*/ 1967753 w 2661966"/>
                          <a:gd name="connsiteY240" fmla="*/ 650093 h 3370881"/>
                          <a:gd name="connsiteX241" fmla="*/ 1936376 w 2661966"/>
                          <a:gd name="connsiteY241" fmla="*/ 690434 h 3370881"/>
                          <a:gd name="connsiteX242" fmla="*/ 1905000 w 2661966"/>
                          <a:gd name="connsiteY242" fmla="*/ 717329 h 3370881"/>
                          <a:gd name="connsiteX243" fmla="*/ 1860176 w 2661966"/>
                          <a:gd name="connsiteY243" fmla="*/ 735258 h 3370881"/>
                          <a:gd name="connsiteX244" fmla="*/ 1788459 w 2661966"/>
                          <a:gd name="connsiteY244" fmla="*/ 744223 h 3370881"/>
                          <a:gd name="connsiteX245" fmla="*/ 1846729 w 2661966"/>
                          <a:gd name="connsiteY245" fmla="*/ 802493 h 3370881"/>
                          <a:gd name="connsiteX246" fmla="*/ 1913965 w 2661966"/>
                          <a:gd name="connsiteY246" fmla="*/ 829387 h 3370881"/>
                          <a:gd name="connsiteX247" fmla="*/ 1922929 w 2661966"/>
                          <a:gd name="connsiteY247" fmla="*/ 842834 h 3370881"/>
                          <a:gd name="connsiteX248" fmla="*/ 1967753 w 2661966"/>
                          <a:gd name="connsiteY248" fmla="*/ 883176 h 3370881"/>
                          <a:gd name="connsiteX249" fmla="*/ 1981200 w 2661966"/>
                          <a:gd name="connsiteY249" fmla="*/ 896623 h 3370881"/>
                          <a:gd name="connsiteX250" fmla="*/ 1994647 w 2661966"/>
                          <a:gd name="connsiteY250" fmla="*/ 905587 h 3370881"/>
                          <a:gd name="connsiteX251" fmla="*/ 2021541 w 2661966"/>
                          <a:gd name="connsiteY251" fmla="*/ 927999 h 3370881"/>
                          <a:gd name="connsiteX252" fmla="*/ 2030506 w 2661966"/>
                          <a:gd name="connsiteY252" fmla="*/ 941446 h 3370881"/>
                          <a:gd name="connsiteX253" fmla="*/ 2057400 w 2661966"/>
                          <a:gd name="connsiteY253" fmla="*/ 968340 h 3370881"/>
                          <a:gd name="connsiteX254" fmla="*/ 2088776 w 2661966"/>
                          <a:gd name="connsiteY254" fmla="*/ 1013164 h 3370881"/>
                          <a:gd name="connsiteX255" fmla="*/ 2115670 w 2661966"/>
                          <a:gd name="connsiteY255" fmla="*/ 1057987 h 3370881"/>
                          <a:gd name="connsiteX256" fmla="*/ 2120153 w 2661966"/>
                          <a:gd name="connsiteY256" fmla="*/ 1089364 h 3370881"/>
                          <a:gd name="connsiteX257" fmla="*/ 2138082 w 2661966"/>
                          <a:gd name="connsiteY257" fmla="*/ 1143152 h 3370881"/>
                          <a:gd name="connsiteX258" fmla="*/ 2147047 w 2661966"/>
                          <a:gd name="connsiteY258" fmla="*/ 1196940 h 3370881"/>
                          <a:gd name="connsiteX259" fmla="*/ 2151529 w 2661966"/>
                          <a:gd name="connsiteY259" fmla="*/ 1210387 h 3370881"/>
                          <a:gd name="connsiteX260" fmla="*/ 2156012 w 2661966"/>
                          <a:gd name="connsiteY260" fmla="*/ 1228317 h 3370881"/>
                          <a:gd name="connsiteX261" fmla="*/ 2173941 w 2661966"/>
                          <a:gd name="connsiteY261" fmla="*/ 1295552 h 3370881"/>
                          <a:gd name="connsiteX262" fmla="*/ 2182906 w 2661966"/>
                          <a:gd name="connsiteY262" fmla="*/ 1313481 h 3370881"/>
                          <a:gd name="connsiteX263" fmla="*/ 2187388 w 2661966"/>
                          <a:gd name="connsiteY263" fmla="*/ 1331411 h 3370881"/>
                          <a:gd name="connsiteX264" fmla="*/ 2214282 w 2661966"/>
                          <a:gd name="connsiteY264" fmla="*/ 1385199 h 3370881"/>
                          <a:gd name="connsiteX265" fmla="*/ 2218765 w 2661966"/>
                          <a:gd name="connsiteY265" fmla="*/ 1403129 h 3370881"/>
                          <a:gd name="connsiteX266" fmla="*/ 2223247 w 2661966"/>
                          <a:gd name="connsiteY266" fmla="*/ 1430023 h 3370881"/>
                          <a:gd name="connsiteX267" fmla="*/ 2236694 w 2661966"/>
                          <a:gd name="connsiteY267" fmla="*/ 1456917 h 3370881"/>
                          <a:gd name="connsiteX268" fmla="*/ 2249794 w 2661966"/>
                          <a:gd name="connsiteY268" fmla="*/ 1524624 h 3370881"/>
                          <a:gd name="connsiteX269" fmla="*/ 2241176 w 2661966"/>
                          <a:gd name="connsiteY269" fmla="*/ 1577940 h 3370881"/>
                          <a:gd name="connsiteX270" fmla="*/ 2245659 w 2661966"/>
                          <a:gd name="connsiteY270" fmla="*/ 1595870 h 3370881"/>
                          <a:gd name="connsiteX271" fmla="*/ 2249634 w 2661966"/>
                          <a:gd name="connsiteY271" fmla="*/ 1685855 h 3370881"/>
                          <a:gd name="connsiteX272" fmla="*/ 2227729 w 2661966"/>
                          <a:gd name="connsiteY272" fmla="*/ 1716893 h 3370881"/>
                          <a:gd name="connsiteX273" fmla="*/ 2240500 w 2661966"/>
                          <a:gd name="connsiteY273" fmla="*/ 1674269 h 3370881"/>
                          <a:gd name="connsiteX274" fmla="*/ 2235341 w 2661966"/>
                          <a:gd name="connsiteY274" fmla="*/ 1788611 h 3370881"/>
                          <a:gd name="connsiteX275" fmla="*/ 2230689 w 2661966"/>
                          <a:gd name="connsiteY275" fmla="*/ 1823963 h 3370881"/>
                          <a:gd name="connsiteX276" fmla="*/ 2226207 w 2661966"/>
                          <a:gd name="connsiteY276" fmla="*/ 1824470 h 3370881"/>
                          <a:gd name="connsiteX277" fmla="*/ 2208278 w 2661966"/>
                          <a:gd name="connsiteY277" fmla="*/ 1869293 h 3370881"/>
                          <a:gd name="connsiteX278" fmla="*/ 2195168 w 2661966"/>
                          <a:gd name="connsiteY278" fmla="*/ 1882740 h 3370881"/>
                          <a:gd name="connsiteX279" fmla="*/ 2203458 w 2661966"/>
                          <a:gd name="connsiteY279" fmla="*/ 1918938 h 3370881"/>
                          <a:gd name="connsiteX280" fmla="*/ 2204134 w 2661966"/>
                          <a:gd name="connsiteY280" fmla="*/ 1949806 h 3370881"/>
                          <a:gd name="connsiteX281" fmla="*/ 2226545 w 2661966"/>
                          <a:gd name="connsiteY281" fmla="*/ 1954627 h 3370881"/>
                          <a:gd name="connsiteX282" fmla="*/ 2241176 w 2661966"/>
                          <a:gd name="connsiteY282" fmla="*/ 2012729 h 3370881"/>
                          <a:gd name="connsiteX283" fmla="*/ 2263588 w 2661966"/>
                          <a:gd name="connsiteY283" fmla="*/ 2057552 h 3370881"/>
                          <a:gd name="connsiteX284" fmla="*/ 2286000 w 2661966"/>
                          <a:gd name="connsiteY284" fmla="*/ 2084446 h 3370881"/>
                          <a:gd name="connsiteX285" fmla="*/ 2299447 w 2661966"/>
                          <a:gd name="connsiteY285" fmla="*/ 2124787 h 3370881"/>
                          <a:gd name="connsiteX286" fmla="*/ 2321859 w 2661966"/>
                          <a:gd name="connsiteY286" fmla="*/ 2151681 h 3370881"/>
                          <a:gd name="connsiteX287" fmla="*/ 2344270 w 2661966"/>
                          <a:gd name="connsiteY287" fmla="*/ 2205470 h 3370881"/>
                          <a:gd name="connsiteX288" fmla="*/ 2348753 w 2661966"/>
                          <a:gd name="connsiteY288" fmla="*/ 2223399 h 3370881"/>
                          <a:gd name="connsiteX289" fmla="*/ 2366682 w 2661966"/>
                          <a:gd name="connsiteY289" fmla="*/ 2263740 h 3370881"/>
                          <a:gd name="connsiteX290" fmla="*/ 2375647 w 2661966"/>
                          <a:gd name="connsiteY290" fmla="*/ 2286152 h 3370881"/>
                          <a:gd name="connsiteX291" fmla="*/ 2380129 w 2661966"/>
                          <a:gd name="connsiteY291" fmla="*/ 2308564 h 3370881"/>
                          <a:gd name="connsiteX292" fmla="*/ 2389094 w 2661966"/>
                          <a:gd name="connsiteY292" fmla="*/ 2335458 h 3370881"/>
                          <a:gd name="connsiteX293" fmla="*/ 2393576 w 2661966"/>
                          <a:gd name="connsiteY293" fmla="*/ 2380281 h 3370881"/>
                          <a:gd name="connsiteX294" fmla="*/ 2398059 w 2661966"/>
                          <a:gd name="connsiteY294" fmla="*/ 2393729 h 3370881"/>
                          <a:gd name="connsiteX295" fmla="*/ 2419794 w 2661966"/>
                          <a:gd name="connsiteY295" fmla="*/ 2447517 h 3370881"/>
                          <a:gd name="connsiteX296" fmla="*/ 2427343 w 2661966"/>
                          <a:gd name="connsiteY296" fmla="*/ 2564058 h 3370881"/>
                          <a:gd name="connsiteX297" fmla="*/ 2389094 w 2661966"/>
                          <a:gd name="connsiteY297" fmla="*/ 2837481 h 3370881"/>
                          <a:gd name="connsiteX298" fmla="*/ 2380129 w 2661966"/>
                          <a:gd name="connsiteY298" fmla="*/ 2859893 h 3370881"/>
                          <a:gd name="connsiteX299" fmla="*/ 2357718 w 2661966"/>
                          <a:gd name="connsiteY299" fmla="*/ 2913681 h 3370881"/>
                          <a:gd name="connsiteX300" fmla="*/ 2348753 w 2661966"/>
                          <a:gd name="connsiteY300" fmla="*/ 2936093 h 3370881"/>
                          <a:gd name="connsiteX301" fmla="*/ 2339788 w 2661966"/>
                          <a:gd name="connsiteY301" fmla="*/ 2971952 h 3370881"/>
                          <a:gd name="connsiteX302" fmla="*/ 2326341 w 2661966"/>
                          <a:gd name="connsiteY302" fmla="*/ 2994364 h 3370881"/>
                          <a:gd name="connsiteX303" fmla="*/ 2317376 w 2661966"/>
                          <a:gd name="connsiteY303" fmla="*/ 3025740 h 3370881"/>
                          <a:gd name="connsiteX304" fmla="*/ 2303929 w 2661966"/>
                          <a:gd name="connsiteY304" fmla="*/ 3048152 h 3370881"/>
                          <a:gd name="connsiteX305" fmla="*/ 2290482 w 2661966"/>
                          <a:gd name="connsiteY305" fmla="*/ 3079529 h 3370881"/>
                          <a:gd name="connsiteX306" fmla="*/ 2272553 w 2661966"/>
                          <a:gd name="connsiteY306" fmla="*/ 3084011 h 3370881"/>
                          <a:gd name="connsiteX307" fmla="*/ 2259106 w 2661966"/>
                          <a:gd name="connsiteY307" fmla="*/ 3088493 h 3370881"/>
                          <a:gd name="connsiteX308" fmla="*/ 2241176 w 2661966"/>
                          <a:gd name="connsiteY308" fmla="*/ 3092976 h 3370881"/>
                          <a:gd name="connsiteX309" fmla="*/ 2209800 w 2661966"/>
                          <a:gd name="connsiteY309" fmla="*/ 3101940 h 3370881"/>
                          <a:gd name="connsiteX310" fmla="*/ 2205318 w 2661966"/>
                          <a:gd name="connsiteY310" fmla="*/ 3039187 h 3370881"/>
                          <a:gd name="connsiteX311" fmla="*/ 2218765 w 2661966"/>
                          <a:gd name="connsiteY311" fmla="*/ 3021258 h 3370881"/>
                          <a:gd name="connsiteX312" fmla="*/ 2245659 w 2661966"/>
                          <a:gd name="connsiteY312" fmla="*/ 2971952 h 3370881"/>
                          <a:gd name="connsiteX313" fmla="*/ 2268070 w 2661966"/>
                          <a:gd name="connsiteY313" fmla="*/ 2945058 h 3370881"/>
                          <a:gd name="connsiteX314" fmla="*/ 2298550 w 2661966"/>
                          <a:gd name="connsiteY314" fmla="*/ 2568540 h 3370881"/>
                          <a:gd name="connsiteX315" fmla="*/ 2284986 w 2661966"/>
                          <a:gd name="connsiteY315" fmla="*/ 2532681 h 3370881"/>
                          <a:gd name="connsiteX316" fmla="*/ 2293273 w 2661966"/>
                          <a:gd name="connsiteY316" fmla="*/ 2496653 h 3370881"/>
                          <a:gd name="connsiteX317" fmla="*/ 2278152 w 2661966"/>
                          <a:gd name="connsiteY317" fmla="*/ 2475178 h 3370881"/>
                          <a:gd name="connsiteX318" fmla="*/ 2245659 w 2661966"/>
                          <a:gd name="connsiteY318" fmla="*/ 2389247 h 3370881"/>
                          <a:gd name="connsiteX319" fmla="*/ 2195507 w 2661966"/>
                          <a:gd name="connsiteY319" fmla="*/ 2241328 h 3370881"/>
                          <a:gd name="connsiteX320" fmla="*/ 2083786 w 2661966"/>
                          <a:gd name="connsiteY320" fmla="*/ 2040300 h 3370881"/>
                          <a:gd name="connsiteX321" fmla="*/ 2048773 w 2661966"/>
                          <a:gd name="connsiteY321" fmla="*/ 2017971 h 3370881"/>
                          <a:gd name="connsiteX322" fmla="*/ 2074314 w 2661966"/>
                          <a:gd name="connsiteY322" fmla="*/ 2011967 h 3370881"/>
                          <a:gd name="connsiteX323" fmla="*/ 2034988 w 2661966"/>
                          <a:gd name="connsiteY323" fmla="*/ 2003764 h 3370881"/>
                          <a:gd name="connsiteX324" fmla="*/ 2026023 w 2661966"/>
                          <a:gd name="connsiteY324" fmla="*/ 2026176 h 3370881"/>
                          <a:gd name="connsiteX325" fmla="*/ 2021541 w 2661966"/>
                          <a:gd name="connsiteY325" fmla="*/ 2039623 h 3370881"/>
                          <a:gd name="connsiteX326" fmla="*/ 1999129 w 2661966"/>
                          <a:gd name="connsiteY326" fmla="*/ 2053070 h 3370881"/>
                          <a:gd name="connsiteX327" fmla="*/ 1990165 w 2661966"/>
                          <a:gd name="connsiteY327" fmla="*/ 2070999 h 3370881"/>
                          <a:gd name="connsiteX328" fmla="*/ 1967753 w 2661966"/>
                          <a:gd name="connsiteY328" fmla="*/ 2106858 h 3370881"/>
                          <a:gd name="connsiteX329" fmla="*/ 1981200 w 2661966"/>
                          <a:gd name="connsiteY329" fmla="*/ 2223399 h 3370881"/>
                          <a:gd name="connsiteX330" fmla="*/ 1994647 w 2661966"/>
                          <a:gd name="connsiteY330" fmla="*/ 2254776 h 3370881"/>
                          <a:gd name="connsiteX331" fmla="*/ 2003612 w 2661966"/>
                          <a:gd name="connsiteY331" fmla="*/ 2272705 h 3370881"/>
                          <a:gd name="connsiteX332" fmla="*/ 2026023 w 2661966"/>
                          <a:gd name="connsiteY332" fmla="*/ 2304081 h 3370881"/>
                          <a:gd name="connsiteX333" fmla="*/ 2043953 w 2661966"/>
                          <a:gd name="connsiteY333" fmla="*/ 2348905 h 3370881"/>
                          <a:gd name="connsiteX334" fmla="*/ 2061882 w 2661966"/>
                          <a:gd name="connsiteY334" fmla="*/ 2371317 h 3370881"/>
                          <a:gd name="connsiteX335" fmla="*/ 2088776 w 2661966"/>
                          <a:gd name="connsiteY335" fmla="*/ 2434070 h 3370881"/>
                          <a:gd name="connsiteX336" fmla="*/ 2102223 w 2661966"/>
                          <a:gd name="connsiteY336" fmla="*/ 2465446 h 3370881"/>
                          <a:gd name="connsiteX337" fmla="*/ 2106706 w 2661966"/>
                          <a:gd name="connsiteY337" fmla="*/ 2496823 h 3370881"/>
                          <a:gd name="connsiteX338" fmla="*/ 2124635 w 2661966"/>
                          <a:gd name="connsiteY338" fmla="*/ 2559576 h 3370881"/>
                          <a:gd name="connsiteX339" fmla="*/ 2138082 w 2661966"/>
                          <a:gd name="connsiteY339" fmla="*/ 2649223 h 3370881"/>
                          <a:gd name="connsiteX340" fmla="*/ 2147047 w 2661966"/>
                          <a:gd name="connsiteY340" fmla="*/ 2685081 h 3370881"/>
                          <a:gd name="connsiteX341" fmla="*/ 2151529 w 2661966"/>
                          <a:gd name="connsiteY341" fmla="*/ 2716458 h 3370881"/>
                          <a:gd name="connsiteX342" fmla="*/ 2160494 w 2661966"/>
                          <a:gd name="connsiteY342" fmla="*/ 2770246 h 3370881"/>
                          <a:gd name="connsiteX343" fmla="*/ 2156012 w 2661966"/>
                          <a:gd name="connsiteY343" fmla="*/ 2962987 h 3370881"/>
                          <a:gd name="connsiteX344" fmla="*/ 2138082 w 2661966"/>
                          <a:gd name="connsiteY344" fmla="*/ 3043670 h 3370881"/>
                          <a:gd name="connsiteX345" fmla="*/ 2133600 w 2661966"/>
                          <a:gd name="connsiteY345" fmla="*/ 3061599 h 3370881"/>
                          <a:gd name="connsiteX346" fmla="*/ 2120153 w 2661966"/>
                          <a:gd name="connsiteY346" fmla="*/ 3079529 h 3370881"/>
                          <a:gd name="connsiteX347" fmla="*/ 2111188 w 2661966"/>
                          <a:gd name="connsiteY347" fmla="*/ 3106423 h 3370881"/>
                          <a:gd name="connsiteX348" fmla="*/ 2088776 w 2661966"/>
                          <a:gd name="connsiteY348" fmla="*/ 3137799 h 3370881"/>
                          <a:gd name="connsiteX349" fmla="*/ 2075329 w 2661966"/>
                          <a:gd name="connsiteY349" fmla="*/ 3164693 h 3370881"/>
                          <a:gd name="connsiteX350" fmla="*/ 2061882 w 2661966"/>
                          <a:gd name="connsiteY350" fmla="*/ 3169176 h 3370881"/>
                          <a:gd name="connsiteX351" fmla="*/ 2021541 w 2661966"/>
                          <a:gd name="connsiteY351" fmla="*/ 3164693 h 3370881"/>
                          <a:gd name="connsiteX352" fmla="*/ 2012576 w 2661966"/>
                          <a:gd name="connsiteY352" fmla="*/ 3119870 h 3370881"/>
                          <a:gd name="connsiteX353" fmla="*/ 2048435 w 2661966"/>
                          <a:gd name="connsiteY353" fmla="*/ 3021258 h 3370881"/>
                          <a:gd name="connsiteX354" fmla="*/ 2048435 w 2661966"/>
                          <a:gd name="connsiteY354" fmla="*/ 3021258 h 3370881"/>
                          <a:gd name="connsiteX355" fmla="*/ 2061882 w 2661966"/>
                          <a:gd name="connsiteY355" fmla="*/ 2967470 h 3370881"/>
                          <a:gd name="connsiteX356" fmla="*/ 2070847 w 2661966"/>
                          <a:gd name="connsiteY356" fmla="*/ 2882305 h 3370881"/>
                          <a:gd name="connsiteX357" fmla="*/ 2066365 w 2661966"/>
                          <a:gd name="connsiteY357" fmla="*/ 2725423 h 3370881"/>
                          <a:gd name="connsiteX358" fmla="*/ 2043953 w 2661966"/>
                          <a:gd name="connsiteY358" fmla="*/ 2649223 h 3370881"/>
                          <a:gd name="connsiteX359" fmla="*/ 2030506 w 2661966"/>
                          <a:gd name="connsiteY359" fmla="*/ 2622329 h 3370881"/>
                          <a:gd name="connsiteX360" fmla="*/ 2017059 w 2661966"/>
                          <a:gd name="connsiteY360" fmla="*/ 2581987 h 3370881"/>
                          <a:gd name="connsiteX361" fmla="*/ 1981200 w 2661966"/>
                          <a:gd name="connsiteY361" fmla="*/ 2514752 h 3370881"/>
                          <a:gd name="connsiteX362" fmla="*/ 1972235 w 2661966"/>
                          <a:gd name="connsiteY362" fmla="*/ 2501305 h 3370881"/>
                          <a:gd name="connsiteX363" fmla="*/ 1958788 w 2661966"/>
                          <a:gd name="connsiteY363" fmla="*/ 2478893 h 3370881"/>
                          <a:gd name="connsiteX364" fmla="*/ 1905000 w 2661966"/>
                          <a:gd name="connsiteY364" fmla="*/ 2398211 h 3370881"/>
                          <a:gd name="connsiteX365" fmla="*/ 1882588 w 2661966"/>
                          <a:gd name="connsiteY365" fmla="*/ 2357870 h 3370881"/>
                          <a:gd name="connsiteX366" fmla="*/ 1869141 w 2661966"/>
                          <a:gd name="connsiteY366" fmla="*/ 2339940 h 3370881"/>
                          <a:gd name="connsiteX367" fmla="*/ 1806388 w 2661966"/>
                          <a:gd name="connsiteY367" fmla="*/ 2313046 h 3370881"/>
                          <a:gd name="connsiteX368" fmla="*/ 1779494 w 2661966"/>
                          <a:gd name="connsiteY368" fmla="*/ 2304081 h 3370881"/>
                          <a:gd name="connsiteX369" fmla="*/ 1752600 w 2661966"/>
                          <a:gd name="connsiteY369" fmla="*/ 2299599 h 3370881"/>
                          <a:gd name="connsiteX370" fmla="*/ 1680882 w 2661966"/>
                          <a:gd name="connsiteY370" fmla="*/ 2277187 h 3370881"/>
                          <a:gd name="connsiteX371" fmla="*/ 1719025 w 2661966"/>
                          <a:gd name="connsiteY371" fmla="*/ 2281331 h 3370881"/>
                          <a:gd name="connsiteX372" fmla="*/ 1756997 w 2661966"/>
                          <a:gd name="connsiteY372" fmla="*/ 2289450 h 3370881"/>
                          <a:gd name="connsiteX373" fmla="*/ 1656440 w 2661966"/>
                          <a:gd name="connsiteY373" fmla="*/ 2298583 h 3370881"/>
                          <a:gd name="connsiteX374" fmla="*/ 1537447 w 2661966"/>
                          <a:gd name="connsiteY374" fmla="*/ 2329960 h 3370881"/>
                          <a:gd name="connsiteX375" fmla="*/ 1571993 w 2661966"/>
                          <a:gd name="connsiteY375" fmla="*/ 2317957 h 3370881"/>
                          <a:gd name="connsiteX376" fmla="*/ 1509707 w 2661966"/>
                          <a:gd name="connsiteY376" fmla="*/ 2338926 h 3370881"/>
                          <a:gd name="connsiteX377" fmla="*/ 1500444 w 2661966"/>
                          <a:gd name="connsiteY377" fmla="*/ 2355271 h 3370881"/>
                          <a:gd name="connsiteX378" fmla="*/ 1402678 w 2661966"/>
                          <a:gd name="connsiteY378" fmla="*/ 2339641 h 3370881"/>
                          <a:gd name="connsiteX379" fmla="*/ 1322892 w 2661966"/>
                          <a:gd name="connsiteY379" fmla="*/ 2336952 h 3370881"/>
                          <a:gd name="connsiteX380" fmla="*/ 1199384 w 2661966"/>
                          <a:gd name="connsiteY380" fmla="*/ 2307041 h 3370881"/>
                          <a:gd name="connsiteX381" fmla="*/ 1066800 w 2661966"/>
                          <a:gd name="connsiteY381" fmla="*/ 2272705 h 3370881"/>
                          <a:gd name="connsiteX382" fmla="*/ 1030941 w 2661966"/>
                          <a:gd name="connsiteY382" fmla="*/ 2263740 h 3370881"/>
                          <a:gd name="connsiteX383" fmla="*/ 986118 w 2661966"/>
                          <a:gd name="connsiteY383" fmla="*/ 2241329 h 3370881"/>
                          <a:gd name="connsiteX384" fmla="*/ 968188 w 2661966"/>
                          <a:gd name="connsiteY384" fmla="*/ 2232364 h 3370881"/>
                          <a:gd name="connsiteX385" fmla="*/ 936812 w 2661966"/>
                          <a:gd name="connsiteY385" fmla="*/ 2214434 h 3370881"/>
                          <a:gd name="connsiteX386" fmla="*/ 905435 w 2661966"/>
                          <a:gd name="connsiteY386" fmla="*/ 2196505 h 3370881"/>
                          <a:gd name="connsiteX387" fmla="*/ 869576 w 2661966"/>
                          <a:gd name="connsiteY387" fmla="*/ 2209952 h 3370881"/>
                          <a:gd name="connsiteX388" fmla="*/ 856129 w 2661966"/>
                          <a:gd name="connsiteY388" fmla="*/ 2227881 h 3370881"/>
                          <a:gd name="connsiteX389" fmla="*/ 815788 w 2661966"/>
                          <a:gd name="connsiteY389" fmla="*/ 2268223 h 3370881"/>
                          <a:gd name="connsiteX390" fmla="*/ 788894 w 2661966"/>
                          <a:gd name="connsiteY390" fmla="*/ 2290634 h 3370881"/>
                          <a:gd name="connsiteX391" fmla="*/ 762000 w 2661966"/>
                          <a:gd name="connsiteY391" fmla="*/ 2313046 h 3370881"/>
                          <a:gd name="connsiteX392" fmla="*/ 753035 w 2661966"/>
                          <a:gd name="connsiteY392" fmla="*/ 2326493 h 3370881"/>
                          <a:gd name="connsiteX393" fmla="*/ 735106 w 2661966"/>
                          <a:gd name="connsiteY393" fmla="*/ 2339940 h 3370881"/>
                          <a:gd name="connsiteX394" fmla="*/ 712694 w 2661966"/>
                          <a:gd name="connsiteY394" fmla="*/ 2362352 h 3370881"/>
                          <a:gd name="connsiteX395" fmla="*/ 694765 w 2661966"/>
                          <a:gd name="connsiteY395" fmla="*/ 2375799 h 3370881"/>
                          <a:gd name="connsiteX396" fmla="*/ 681318 w 2661966"/>
                          <a:gd name="connsiteY396" fmla="*/ 2393729 h 3370881"/>
                          <a:gd name="connsiteX397" fmla="*/ 667870 w 2661966"/>
                          <a:gd name="connsiteY397" fmla="*/ 2402693 h 3370881"/>
                          <a:gd name="connsiteX398" fmla="*/ 623047 w 2661966"/>
                          <a:gd name="connsiteY398" fmla="*/ 2443034 h 3370881"/>
                          <a:gd name="connsiteX399" fmla="*/ 600635 w 2661966"/>
                          <a:gd name="connsiteY399" fmla="*/ 2474411 h 3370881"/>
                          <a:gd name="connsiteX400" fmla="*/ 587188 w 2661966"/>
                          <a:gd name="connsiteY400" fmla="*/ 2514752 h 3370881"/>
                          <a:gd name="connsiteX401" fmla="*/ 582706 w 2661966"/>
                          <a:gd name="connsiteY401" fmla="*/ 2546129 h 3370881"/>
                          <a:gd name="connsiteX402" fmla="*/ 596153 w 2661966"/>
                          <a:gd name="connsiteY402" fmla="*/ 2635776 h 3370881"/>
                          <a:gd name="connsiteX403" fmla="*/ 600635 w 2661966"/>
                          <a:gd name="connsiteY403" fmla="*/ 2653705 h 3370881"/>
                          <a:gd name="connsiteX404" fmla="*/ 609600 w 2661966"/>
                          <a:gd name="connsiteY404" fmla="*/ 2671634 h 3370881"/>
                          <a:gd name="connsiteX405" fmla="*/ 614082 w 2661966"/>
                          <a:gd name="connsiteY405" fmla="*/ 2689564 h 3370881"/>
                          <a:gd name="connsiteX406" fmla="*/ 623047 w 2661966"/>
                          <a:gd name="connsiteY406" fmla="*/ 2711976 h 3370881"/>
                          <a:gd name="connsiteX407" fmla="*/ 627529 w 2661966"/>
                          <a:gd name="connsiteY407" fmla="*/ 2734387 h 3370881"/>
                          <a:gd name="connsiteX408" fmla="*/ 640976 w 2661966"/>
                          <a:gd name="connsiteY408" fmla="*/ 2765764 h 3370881"/>
                          <a:gd name="connsiteX409" fmla="*/ 645459 w 2661966"/>
                          <a:gd name="connsiteY409" fmla="*/ 2779211 h 3370881"/>
                          <a:gd name="connsiteX410" fmla="*/ 658906 w 2661966"/>
                          <a:gd name="connsiteY410" fmla="*/ 2801623 h 3370881"/>
                          <a:gd name="connsiteX411" fmla="*/ 676835 w 2661966"/>
                          <a:gd name="connsiteY411" fmla="*/ 2864376 h 3370881"/>
                          <a:gd name="connsiteX412" fmla="*/ 690282 w 2661966"/>
                          <a:gd name="connsiteY412" fmla="*/ 2895752 h 3370881"/>
                          <a:gd name="connsiteX413" fmla="*/ 699247 w 2661966"/>
                          <a:gd name="connsiteY413" fmla="*/ 2940576 h 3370881"/>
                          <a:gd name="connsiteX414" fmla="*/ 703729 w 2661966"/>
                          <a:gd name="connsiteY414" fmla="*/ 2967470 h 3370881"/>
                          <a:gd name="connsiteX415" fmla="*/ 717176 w 2661966"/>
                          <a:gd name="connsiteY415" fmla="*/ 2994364 h 3370881"/>
                          <a:gd name="connsiteX416" fmla="*/ 735106 w 2661966"/>
                          <a:gd name="connsiteY416" fmla="*/ 3052634 h 3370881"/>
                          <a:gd name="connsiteX417" fmla="*/ 739588 w 2661966"/>
                          <a:gd name="connsiteY417" fmla="*/ 3079529 h 3370881"/>
                          <a:gd name="connsiteX418" fmla="*/ 762000 w 2661966"/>
                          <a:gd name="connsiteY418" fmla="*/ 3142281 h 3370881"/>
                          <a:gd name="connsiteX419" fmla="*/ 766482 w 2661966"/>
                          <a:gd name="connsiteY419" fmla="*/ 3231929 h 3370881"/>
                          <a:gd name="connsiteX420" fmla="*/ 770965 w 2661966"/>
                          <a:gd name="connsiteY420" fmla="*/ 3254340 h 3370881"/>
                          <a:gd name="connsiteX421" fmla="*/ 775447 w 2661966"/>
                          <a:gd name="connsiteY421" fmla="*/ 3285717 h 3370881"/>
                          <a:gd name="connsiteX422" fmla="*/ 748553 w 2661966"/>
                          <a:gd name="connsiteY422" fmla="*/ 3335023 h 3370881"/>
                          <a:gd name="connsiteX423" fmla="*/ 721659 w 2661966"/>
                          <a:gd name="connsiteY423" fmla="*/ 3343987 h 3370881"/>
                          <a:gd name="connsiteX424" fmla="*/ 708212 w 2661966"/>
                          <a:gd name="connsiteY424" fmla="*/ 3348470 h 3370881"/>
                          <a:gd name="connsiteX425" fmla="*/ 623047 w 2661966"/>
                          <a:gd name="connsiteY425" fmla="*/ 3330540 h 3370881"/>
                          <a:gd name="connsiteX426" fmla="*/ 609600 w 2661966"/>
                          <a:gd name="connsiteY426" fmla="*/ 3308129 h 3370881"/>
                          <a:gd name="connsiteX427" fmla="*/ 591670 w 2661966"/>
                          <a:gd name="connsiteY427" fmla="*/ 3267787 h 3370881"/>
                          <a:gd name="connsiteX428" fmla="*/ 560294 w 2661966"/>
                          <a:gd name="connsiteY428" fmla="*/ 3209517 h 3370881"/>
                          <a:gd name="connsiteX429" fmla="*/ 551329 w 2661966"/>
                          <a:gd name="connsiteY429" fmla="*/ 3196070 h 3370881"/>
                          <a:gd name="connsiteX430" fmla="*/ 528918 w 2661966"/>
                          <a:gd name="connsiteY430" fmla="*/ 3173658 h 3370881"/>
                          <a:gd name="connsiteX431" fmla="*/ 519953 w 2661966"/>
                          <a:gd name="connsiteY431" fmla="*/ 3128834 h 3370881"/>
                          <a:gd name="connsiteX432" fmla="*/ 524435 w 2661966"/>
                          <a:gd name="connsiteY432" fmla="*/ 3101940 h 3370881"/>
                          <a:gd name="connsiteX433" fmla="*/ 528918 w 2661966"/>
                          <a:gd name="connsiteY433" fmla="*/ 3088493 h 3370881"/>
                          <a:gd name="connsiteX434" fmla="*/ 542365 w 2661966"/>
                          <a:gd name="connsiteY434" fmla="*/ 3052634 h 3370881"/>
                          <a:gd name="connsiteX435" fmla="*/ 484094 w 2661966"/>
                          <a:gd name="connsiteY435" fmla="*/ 2886787 h 3370881"/>
                          <a:gd name="connsiteX436" fmla="*/ 443753 w 2661966"/>
                          <a:gd name="connsiteY436" fmla="*/ 2779211 h 3370881"/>
                          <a:gd name="connsiteX437" fmla="*/ 439270 w 2661966"/>
                          <a:gd name="connsiteY437" fmla="*/ 2752317 h 3370881"/>
                          <a:gd name="connsiteX438" fmla="*/ 430306 w 2661966"/>
                          <a:gd name="connsiteY438" fmla="*/ 2716458 h 3370881"/>
                          <a:gd name="connsiteX439" fmla="*/ 425823 w 2661966"/>
                          <a:gd name="connsiteY439" fmla="*/ 2680599 h 3370881"/>
                          <a:gd name="connsiteX440" fmla="*/ 398929 w 2661966"/>
                          <a:gd name="connsiteY440" fmla="*/ 2599917 h 3370881"/>
                          <a:gd name="connsiteX441" fmla="*/ 385482 w 2661966"/>
                          <a:gd name="connsiteY441" fmla="*/ 2568540 h 3370881"/>
                          <a:gd name="connsiteX442" fmla="*/ 381000 w 2661966"/>
                          <a:gd name="connsiteY442" fmla="*/ 2550611 h 3370881"/>
                          <a:gd name="connsiteX443" fmla="*/ 372035 w 2661966"/>
                          <a:gd name="connsiteY443" fmla="*/ 2483376 h 3370881"/>
                          <a:gd name="connsiteX444" fmla="*/ 367553 w 2661966"/>
                          <a:gd name="connsiteY444" fmla="*/ 2469929 h 3370881"/>
                          <a:gd name="connsiteX445" fmla="*/ 407894 w 2661966"/>
                          <a:gd name="connsiteY445" fmla="*/ 2451999 h 3370881"/>
                          <a:gd name="connsiteX446" fmla="*/ 515470 w 2661966"/>
                          <a:gd name="connsiteY446" fmla="*/ 2407176 h 3370881"/>
                          <a:gd name="connsiteX447" fmla="*/ 578223 w 2661966"/>
                          <a:gd name="connsiteY447" fmla="*/ 2353387 h 3370881"/>
                          <a:gd name="connsiteX448" fmla="*/ 587188 w 2661966"/>
                          <a:gd name="connsiteY448" fmla="*/ 2330976 h 3370881"/>
                          <a:gd name="connsiteX449" fmla="*/ 614082 w 2661966"/>
                          <a:gd name="connsiteY449" fmla="*/ 2254776 h 3370881"/>
                          <a:gd name="connsiteX450" fmla="*/ 649941 w 2661966"/>
                          <a:gd name="connsiteY450" fmla="*/ 2200987 h 3370881"/>
                          <a:gd name="connsiteX451" fmla="*/ 690282 w 2661966"/>
                          <a:gd name="connsiteY451" fmla="*/ 2174093 h 3370881"/>
                          <a:gd name="connsiteX452" fmla="*/ 703729 w 2661966"/>
                          <a:gd name="connsiteY452" fmla="*/ 2165129 h 3370881"/>
                          <a:gd name="connsiteX453" fmla="*/ 739588 w 2661966"/>
                          <a:gd name="connsiteY453" fmla="*/ 2147199 h 3370881"/>
                          <a:gd name="connsiteX454" fmla="*/ 708212 w 2661966"/>
                          <a:gd name="connsiteY454" fmla="*/ 2187540 h 3370881"/>
                          <a:gd name="connsiteX455" fmla="*/ 654423 w 2661966"/>
                          <a:gd name="connsiteY455" fmla="*/ 2241329 h 3370881"/>
                          <a:gd name="connsiteX456" fmla="*/ 636494 w 2661966"/>
                          <a:gd name="connsiteY456" fmla="*/ 2259258 h 3370881"/>
                          <a:gd name="connsiteX457" fmla="*/ 614082 w 2661966"/>
                          <a:gd name="connsiteY457" fmla="*/ 2286152 h 3370881"/>
                          <a:gd name="connsiteX458" fmla="*/ 592179 w 2661966"/>
                          <a:gd name="connsiteY458" fmla="*/ 2282347 h 3370881"/>
                          <a:gd name="connsiteX459" fmla="*/ 555980 w 2661966"/>
                          <a:gd name="connsiteY459" fmla="*/ 2313892 h 3370881"/>
                          <a:gd name="connsiteX460" fmla="*/ 524435 w 2661966"/>
                          <a:gd name="connsiteY460" fmla="*/ 2348905 h 3370881"/>
                          <a:gd name="connsiteX461" fmla="*/ 502023 w 2661966"/>
                          <a:gd name="connsiteY461" fmla="*/ 2362352 h 3370881"/>
                          <a:gd name="connsiteX462" fmla="*/ 461682 w 2661966"/>
                          <a:gd name="connsiteY462" fmla="*/ 2389246 h 3370881"/>
                          <a:gd name="connsiteX463" fmla="*/ 448235 w 2661966"/>
                          <a:gd name="connsiteY463" fmla="*/ 2398211 h 3370881"/>
                          <a:gd name="connsiteX464" fmla="*/ 430306 w 2661966"/>
                          <a:gd name="connsiteY464" fmla="*/ 2407176 h 3370881"/>
                          <a:gd name="connsiteX465" fmla="*/ 412376 w 2661966"/>
                          <a:gd name="connsiteY465" fmla="*/ 2420623 h 3370881"/>
                          <a:gd name="connsiteX466" fmla="*/ 389965 w 2661966"/>
                          <a:gd name="connsiteY466" fmla="*/ 2429587 h 3370881"/>
                          <a:gd name="connsiteX467" fmla="*/ 372035 w 2661966"/>
                          <a:gd name="connsiteY467" fmla="*/ 2443034 h 3370881"/>
                          <a:gd name="connsiteX468" fmla="*/ 318247 w 2661966"/>
                          <a:gd name="connsiteY468" fmla="*/ 2474411 h 3370881"/>
                          <a:gd name="connsiteX469" fmla="*/ 304800 w 2661966"/>
                          <a:gd name="connsiteY469" fmla="*/ 2492340 h 3370881"/>
                          <a:gd name="connsiteX470" fmla="*/ 282388 w 2661966"/>
                          <a:gd name="connsiteY470" fmla="*/ 2519234 h 3370881"/>
                          <a:gd name="connsiteX471" fmla="*/ 295835 w 2661966"/>
                          <a:gd name="connsiteY471" fmla="*/ 2815070 h 3370881"/>
                          <a:gd name="connsiteX472" fmla="*/ 300318 w 2661966"/>
                          <a:gd name="connsiteY472" fmla="*/ 2837481 h 3370881"/>
                          <a:gd name="connsiteX473" fmla="*/ 304800 w 2661966"/>
                          <a:gd name="connsiteY473" fmla="*/ 2868858 h 3370881"/>
                          <a:gd name="connsiteX474" fmla="*/ 309282 w 2661966"/>
                          <a:gd name="connsiteY474" fmla="*/ 2927129 h 3370881"/>
                          <a:gd name="connsiteX475" fmla="*/ 322729 w 2661966"/>
                          <a:gd name="connsiteY475" fmla="*/ 2985399 h 3370881"/>
                          <a:gd name="connsiteX476" fmla="*/ 327212 w 2661966"/>
                          <a:gd name="connsiteY476" fmla="*/ 3012293 h 3370881"/>
                          <a:gd name="connsiteX477" fmla="*/ 331694 w 2661966"/>
                          <a:gd name="connsiteY477" fmla="*/ 3043670 h 3370881"/>
                          <a:gd name="connsiteX478" fmla="*/ 345141 w 2661966"/>
                          <a:gd name="connsiteY478" fmla="*/ 3070564 h 3370881"/>
                          <a:gd name="connsiteX479" fmla="*/ 367553 w 2661966"/>
                          <a:gd name="connsiteY479" fmla="*/ 3124352 h 3370881"/>
                          <a:gd name="connsiteX480" fmla="*/ 381000 w 2661966"/>
                          <a:gd name="connsiteY480" fmla="*/ 3182623 h 3370881"/>
                          <a:gd name="connsiteX481" fmla="*/ 389965 w 2661966"/>
                          <a:gd name="connsiteY481" fmla="*/ 3196070 h 3370881"/>
                          <a:gd name="connsiteX482" fmla="*/ 394447 w 2661966"/>
                          <a:gd name="connsiteY482" fmla="*/ 3213999 h 3370881"/>
                          <a:gd name="connsiteX483" fmla="*/ 412376 w 2661966"/>
                          <a:gd name="connsiteY483" fmla="*/ 3245376 h 3370881"/>
                          <a:gd name="connsiteX484" fmla="*/ 416859 w 2661966"/>
                          <a:gd name="connsiteY484" fmla="*/ 3258823 h 3370881"/>
                          <a:gd name="connsiteX485" fmla="*/ 425823 w 2661966"/>
                          <a:gd name="connsiteY485" fmla="*/ 3272270 h 3370881"/>
                          <a:gd name="connsiteX486" fmla="*/ 439270 w 2661966"/>
                          <a:gd name="connsiteY486" fmla="*/ 3303646 h 3370881"/>
                          <a:gd name="connsiteX487" fmla="*/ 439270 w 2661966"/>
                          <a:gd name="connsiteY487" fmla="*/ 3352952 h 3370881"/>
                          <a:gd name="connsiteX488" fmla="*/ 430306 w 2661966"/>
                          <a:gd name="connsiteY488" fmla="*/ 3366399 h 3370881"/>
                          <a:gd name="connsiteX489" fmla="*/ 412376 w 2661966"/>
                          <a:gd name="connsiteY489" fmla="*/ 3370881 h 3370881"/>
                          <a:gd name="connsiteX490" fmla="*/ 295835 w 2661966"/>
                          <a:gd name="connsiteY490" fmla="*/ 3357434 h 3370881"/>
                          <a:gd name="connsiteX491" fmla="*/ 264459 w 2661966"/>
                          <a:gd name="connsiteY491" fmla="*/ 3276752 h 3370881"/>
                          <a:gd name="connsiteX492" fmla="*/ 259976 w 2661966"/>
                          <a:gd name="connsiteY492" fmla="*/ 3240893 h 3370881"/>
                          <a:gd name="connsiteX493" fmla="*/ 246529 w 2661966"/>
                          <a:gd name="connsiteY493" fmla="*/ 3178140 h 3370881"/>
                          <a:gd name="connsiteX494" fmla="*/ 237565 w 2661966"/>
                          <a:gd name="connsiteY494" fmla="*/ 3084011 h 3370881"/>
                          <a:gd name="connsiteX495" fmla="*/ 228600 w 2661966"/>
                          <a:gd name="connsiteY495" fmla="*/ 3057117 h 3370881"/>
                          <a:gd name="connsiteX496" fmla="*/ 219635 w 2661966"/>
                          <a:gd name="connsiteY496" fmla="*/ 3021258 h 3370881"/>
                          <a:gd name="connsiteX497" fmla="*/ 206188 w 2661966"/>
                          <a:gd name="connsiteY497" fmla="*/ 2980917 h 3370881"/>
                          <a:gd name="connsiteX498" fmla="*/ 201706 w 2661966"/>
                          <a:gd name="connsiteY498" fmla="*/ 2949540 h 3370881"/>
                          <a:gd name="connsiteX499" fmla="*/ 197223 w 2661966"/>
                          <a:gd name="connsiteY499" fmla="*/ 2927129 h 3370881"/>
                          <a:gd name="connsiteX500" fmla="*/ 192741 w 2661966"/>
                          <a:gd name="connsiteY500" fmla="*/ 2891270 h 3370881"/>
                          <a:gd name="connsiteX501" fmla="*/ 188259 w 2661966"/>
                          <a:gd name="connsiteY501" fmla="*/ 2850929 h 3370881"/>
                          <a:gd name="connsiteX502" fmla="*/ 179294 w 2661966"/>
                          <a:gd name="connsiteY502" fmla="*/ 2824034 h 3370881"/>
                          <a:gd name="connsiteX503" fmla="*/ 165847 w 2661966"/>
                          <a:gd name="connsiteY503" fmla="*/ 2774729 h 3370881"/>
                          <a:gd name="connsiteX504" fmla="*/ 161365 w 2661966"/>
                          <a:gd name="connsiteY504" fmla="*/ 2747834 h 3370881"/>
                          <a:gd name="connsiteX505" fmla="*/ 156882 w 2661966"/>
                          <a:gd name="connsiteY505" fmla="*/ 2559576 h 3370881"/>
                          <a:gd name="connsiteX506" fmla="*/ 152400 w 2661966"/>
                          <a:gd name="connsiteY506" fmla="*/ 2519234 h 3370881"/>
                          <a:gd name="connsiteX507" fmla="*/ 118035 w 2661966"/>
                          <a:gd name="connsiteY507" fmla="*/ 2400004 h 3370881"/>
                          <a:gd name="connsiteX508" fmla="*/ 117048 w 2661966"/>
                          <a:gd name="connsiteY508" fmla="*/ 2344423 h 3370881"/>
                          <a:gd name="connsiteX509" fmla="*/ 100106 w 2661966"/>
                          <a:gd name="connsiteY509" fmla="*/ 2330976 h 3370881"/>
                          <a:gd name="connsiteX510" fmla="*/ 138953 w 2661966"/>
                          <a:gd name="connsiteY510" fmla="*/ 2313046 h 3370881"/>
                          <a:gd name="connsiteX511" fmla="*/ 152400 w 2661966"/>
                          <a:gd name="connsiteY511" fmla="*/ 2304081 h 3370881"/>
                          <a:gd name="connsiteX512" fmla="*/ 170329 w 2661966"/>
                          <a:gd name="connsiteY512" fmla="*/ 2259258 h 3370881"/>
                          <a:gd name="connsiteX513" fmla="*/ 188259 w 2661966"/>
                          <a:gd name="connsiteY513" fmla="*/ 2223399 h 3370881"/>
                          <a:gd name="connsiteX514" fmla="*/ 206188 w 2661966"/>
                          <a:gd name="connsiteY514" fmla="*/ 2187540 h 3370881"/>
                          <a:gd name="connsiteX515" fmla="*/ 210670 w 2661966"/>
                          <a:gd name="connsiteY515" fmla="*/ 2174093 h 3370881"/>
                          <a:gd name="connsiteX516" fmla="*/ 219635 w 2661966"/>
                          <a:gd name="connsiteY516" fmla="*/ 2115823 h 3370881"/>
                          <a:gd name="connsiteX517" fmla="*/ 210670 w 2661966"/>
                          <a:gd name="connsiteY517" fmla="*/ 1958940 h 3370881"/>
                          <a:gd name="connsiteX518" fmla="*/ 192741 w 2661966"/>
                          <a:gd name="connsiteY518" fmla="*/ 1923081 h 3370881"/>
                          <a:gd name="connsiteX519" fmla="*/ 179294 w 2661966"/>
                          <a:gd name="connsiteY519" fmla="*/ 1891705 h 3370881"/>
                          <a:gd name="connsiteX520" fmla="*/ 165847 w 2661966"/>
                          <a:gd name="connsiteY520" fmla="*/ 1864811 h 3370881"/>
                          <a:gd name="connsiteX521" fmla="*/ 152400 w 2661966"/>
                          <a:gd name="connsiteY521" fmla="*/ 1833434 h 3370881"/>
                          <a:gd name="connsiteX522" fmla="*/ 143435 w 2661966"/>
                          <a:gd name="connsiteY522" fmla="*/ 1819987 h 3370881"/>
                          <a:gd name="connsiteX523" fmla="*/ 107576 w 2661966"/>
                          <a:gd name="connsiteY523" fmla="*/ 1784129 h 3370881"/>
                          <a:gd name="connsiteX524" fmla="*/ 94129 w 2661966"/>
                          <a:gd name="connsiteY524" fmla="*/ 1779646 h 3370881"/>
                          <a:gd name="connsiteX525" fmla="*/ 71718 w 2661966"/>
                          <a:gd name="connsiteY525" fmla="*/ 1770681 h 3370881"/>
                          <a:gd name="connsiteX526" fmla="*/ 58270 w 2661966"/>
                          <a:gd name="connsiteY526" fmla="*/ 1761717 h 3370881"/>
                          <a:gd name="connsiteX527" fmla="*/ 26894 w 2661966"/>
                          <a:gd name="connsiteY527" fmla="*/ 1730340 h 3370881"/>
                          <a:gd name="connsiteX528" fmla="*/ 0 w 2661966"/>
                          <a:gd name="connsiteY528" fmla="*/ 1707929 h 3370881"/>
                          <a:gd name="connsiteX0" fmla="*/ 0 w 2661966"/>
                          <a:gd name="connsiteY0" fmla="*/ 1707929 h 3370881"/>
                          <a:gd name="connsiteX1" fmla="*/ 22412 w 2661966"/>
                          <a:gd name="connsiteY1" fmla="*/ 1698964 h 3370881"/>
                          <a:gd name="connsiteX2" fmla="*/ 31376 w 2661966"/>
                          <a:gd name="connsiteY2" fmla="*/ 1681034 h 3370881"/>
                          <a:gd name="connsiteX3" fmla="*/ 44823 w 2661966"/>
                          <a:gd name="connsiteY3" fmla="*/ 1672070 h 3370881"/>
                          <a:gd name="connsiteX4" fmla="*/ 58270 w 2661966"/>
                          <a:gd name="connsiteY4" fmla="*/ 1654140 h 3370881"/>
                          <a:gd name="connsiteX5" fmla="*/ 76200 w 2661966"/>
                          <a:gd name="connsiteY5" fmla="*/ 1645176 h 3370881"/>
                          <a:gd name="connsiteX6" fmla="*/ 98612 w 2661966"/>
                          <a:gd name="connsiteY6" fmla="*/ 1636211 h 3370881"/>
                          <a:gd name="connsiteX7" fmla="*/ 125506 w 2661966"/>
                          <a:gd name="connsiteY7" fmla="*/ 1627246 h 3370881"/>
                          <a:gd name="connsiteX8" fmla="*/ 152400 w 2661966"/>
                          <a:gd name="connsiteY8" fmla="*/ 1609317 h 3370881"/>
                          <a:gd name="connsiteX9" fmla="*/ 170329 w 2661966"/>
                          <a:gd name="connsiteY9" fmla="*/ 1600352 h 3370881"/>
                          <a:gd name="connsiteX10" fmla="*/ 188259 w 2661966"/>
                          <a:gd name="connsiteY10" fmla="*/ 1582423 h 3370881"/>
                          <a:gd name="connsiteX11" fmla="*/ 228600 w 2661966"/>
                          <a:gd name="connsiteY11" fmla="*/ 1564493 h 3370881"/>
                          <a:gd name="connsiteX12" fmla="*/ 255494 w 2661966"/>
                          <a:gd name="connsiteY12" fmla="*/ 1546564 h 3370881"/>
                          <a:gd name="connsiteX13" fmla="*/ 300318 w 2661966"/>
                          <a:gd name="connsiteY13" fmla="*/ 1524152 h 3370881"/>
                          <a:gd name="connsiteX14" fmla="*/ 313765 w 2661966"/>
                          <a:gd name="connsiteY14" fmla="*/ 1515187 h 3370881"/>
                          <a:gd name="connsiteX15" fmla="*/ 340659 w 2661966"/>
                          <a:gd name="connsiteY15" fmla="*/ 1510705 h 3370881"/>
                          <a:gd name="connsiteX16" fmla="*/ 363070 w 2661966"/>
                          <a:gd name="connsiteY16" fmla="*/ 1506223 h 3370881"/>
                          <a:gd name="connsiteX17" fmla="*/ 389965 w 2661966"/>
                          <a:gd name="connsiteY17" fmla="*/ 1501740 h 3370881"/>
                          <a:gd name="connsiteX18" fmla="*/ 425823 w 2661966"/>
                          <a:gd name="connsiteY18" fmla="*/ 1497258 h 3370881"/>
                          <a:gd name="connsiteX19" fmla="*/ 470647 w 2661966"/>
                          <a:gd name="connsiteY19" fmla="*/ 1488293 h 3370881"/>
                          <a:gd name="connsiteX20" fmla="*/ 515470 w 2661966"/>
                          <a:gd name="connsiteY20" fmla="*/ 1479329 h 3370881"/>
                          <a:gd name="connsiteX21" fmla="*/ 528918 w 2661966"/>
                          <a:gd name="connsiteY21" fmla="*/ 1470364 h 3370881"/>
                          <a:gd name="connsiteX22" fmla="*/ 600635 w 2661966"/>
                          <a:gd name="connsiteY22" fmla="*/ 1456917 h 3370881"/>
                          <a:gd name="connsiteX23" fmla="*/ 690282 w 2661966"/>
                          <a:gd name="connsiteY23" fmla="*/ 1447952 h 3370881"/>
                          <a:gd name="connsiteX24" fmla="*/ 793376 w 2661966"/>
                          <a:gd name="connsiteY24" fmla="*/ 1452434 h 3370881"/>
                          <a:gd name="connsiteX25" fmla="*/ 874059 w 2661966"/>
                          <a:gd name="connsiteY25" fmla="*/ 1465881 h 3370881"/>
                          <a:gd name="connsiteX26" fmla="*/ 914400 w 2661966"/>
                          <a:gd name="connsiteY26" fmla="*/ 1470364 h 3370881"/>
                          <a:gd name="connsiteX27" fmla="*/ 1030941 w 2661966"/>
                          <a:gd name="connsiteY27" fmla="*/ 1483811 h 3370881"/>
                          <a:gd name="connsiteX28" fmla="*/ 1151965 w 2661966"/>
                          <a:gd name="connsiteY28" fmla="*/ 1492776 h 3370881"/>
                          <a:gd name="connsiteX29" fmla="*/ 1281953 w 2661966"/>
                          <a:gd name="connsiteY29" fmla="*/ 1501740 h 3370881"/>
                          <a:gd name="connsiteX30" fmla="*/ 1465729 w 2661966"/>
                          <a:gd name="connsiteY30" fmla="*/ 1497258 h 3370881"/>
                          <a:gd name="connsiteX31" fmla="*/ 1510553 w 2661966"/>
                          <a:gd name="connsiteY31" fmla="*/ 1492776 h 3370881"/>
                          <a:gd name="connsiteX32" fmla="*/ 1582270 w 2661966"/>
                          <a:gd name="connsiteY32" fmla="*/ 1461399 h 3370881"/>
                          <a:gd name="connsiteX33" fmla="*/ 1604682 w 2661966"/>
                          <a:gd name="connsiteY33" fmla="*/ 1456917 h 3370881"/>
                          <a:gd name="connsiteX34" fmla="*/ 1622612 w 2661966"/>
                          <a:gd name="connsiteY34" fmla="*/ 1447952 h 3370881"/>
                          <a:gd name="connsiteX35" fmla="*/ 1645023 w 2661966"/>
                          <a:gd name="connsiteY35" fmla="*/ 1438987 h 3370881"/>
                          <a:gd name="connsiteX36" fmla="*/ 1662953 w 2661966"/>
                          <a:gd name="connsiteY36" fmla="*/ 1425540 h 3370881"/>
                          <a:gd name="connsiteX37" fmla="*/ 1698812 w 2661966"/>
                          <a:gd name="connsiteY37" fmla="*/ 1407611 h 3370881"/>
                          <a:gd name="connsiteX38" fmla="*/ 1739153 w 2661966"/>
                          <a:gd name="connsiteY38" fmla="*/ 1380717 h 3370881"/>
                          <a:gd name="connsiteX39" fmla="*/ 1752600 w 2661966"/>
                          <a:gd name="connsiteY39" fmla="*/ 1367270 h 3370881"/>
                          <a:gd name="connsiteX40" fmla="*/ 1775012 w 2661966"/>
                          <a:gd name="connsiteY40" fmla="*/ 1353823 h 3370881"/>
                          <a:gd name="connsiteX41" fmla="*/ 1797423 w 2661966"/>
                          <a:gd name="connsiteY41" fmla="*/ 1335893 h 3370881"/>
                          <a:gd name="connsiteX42" fmla="*/ 1810870 w 2661966"/>
                          <a:gd name="connsiteY42" fmla="*/ 1304517 h 3370881"/>
                          <a:gd name="connsiteX43" fmla="*/ 1815353 w 2661966"/>
                          <a:gd name="connsiteY43" fmla="*/ 1291070 h 3370881"/>
                          <a:gd name="connsiteX44" fmla="*/ 1801906 w 2661966"/>
                          <a:gd name="connsiteY44" fmla="*/ 1138670 h 3370881"/>
                          <a:gd name="connsiteX45" fmla="*/ 1792941 w 2661966"/>
                          <a:gd name="connsiteY45" fmla="*/ 1125223 h 3370881"/>
                          <a:gd name="connsiteX46" fmla="*/ 1757082 w 2661966"/>
                          <a:gd name="connsiteY46" fmla="*/ 1093846 h 3370881"/>
                          <a:gd name="connsiteX47" fmla="*/ 1730188 w 2661966"/>
                          <a:gd name="connsiteY47" fmla="*/ 1066952 h 3370881"/>
                          <a:gd name="connsiteX48" fmla="*/ 1703294 w 2661966"/>
                          <a:gd name="connsiteY48" fmla="*/ 1049023 h 3370881"/>
                          <a:gd name="connsiteX49" fmla="*/ 1622612 w 2661966"/>
                          <a:gd name="connsiteY49" fmla="*/ 1053505 h 3370881"/>
                          <a:gd name="connsiteX50" fmla="*/ 1595718 w 2661966"/>
                          <a:gd name="connsiteY50" fmla="*/ 1062470 h 3370881"/>
                          <a:gd name="connsiteX51" fmla="*/ 1573306 w 2661966"/>
                          <a:gd name="connsiteY51" fmla="*/ 1066952 h 3370881"/>
                          <a:gd name="connsiteX52" fmla="*/ 1453385 w 2661966"/>
                          <a:gd name="connsiteY52" fmla="*/ 1082761 h 3370881"/>
                          <a:gd name="connsiteX53" fmla="*/ 1326776 w 2661966"/>
                          <a:gd name="connsiteY53" fmla="*/ 1062470 h 3370881"/>
                          <a:gd name="connsiteX54" fmla="*/ 1308847 w 2661966"/>
                          <a:gd name="connsiteY54" fmla="*/ 1057987 h 3370881"/>
                          <a:gd name="connsiteX55" fmla="*/ 1277470 w 2661966"/>
                          <a:gd name="connsiteY55" fmla="*/ 1053505 h 3370881"/>
                          <a:gd name="connsiteX56" fmla="*/ 1259541 w 2661966"/>
                          <a:gd name="connsiteY56" fmla="*/ 1049023 h 3370881"/>
                          <a:gd name="connsiteX57" fmla="*/ 1232647 w 2661966"/>
                          <a:gd name="connsiteY57" fmla="*/ 1044540 h 3370881"/>
                          <a:gd name="connsiteX58" fmla="*/ 1053353 w 2661966"/>
                          <a:gd name="connsiteY58" fmla="*/ 1049023 h 3370881"/>
                          <a:gd name="connsiteX59" fmla="*/ 1035423 w 2661966"/>
                          <a:gd name="connsiteY59" fmla="*/ 1053505 h 3370881"/>
                          <a:gd name="connsiteX60" fmla="*/ 1008529 w 2661966"/>
                          <a:gd name="connsiteY60" fmla="*/ 1057987 h 3370881"/>
                          <a:gd name="connsiteX61" fmla="*/ 995082 w 2661966"/>
                          <a:gd name="connsiteY61" fmla="*/ 1062470 h 3370881"/>
                          <a:gd name="connsiteX62" fmla="*/ 945776 w 2661966"/>
                          <a:gd name="connsiteY62" fmla="*/ 1031093 h 3370881"/>
                          <a:gd name="connsiteX63" fmla="*/ 941294 w 2661966"/>
                          <a:gd name="connsiteY63" fmla="*/ 1017646 h 3370881"/>
                          <a:gd name="connsiteX64" fmla="*/ 932329 w 2661966"/>
                          <a:gd name="connsiteY64" fmla="*/ 919034 h 3370881"/>
                          <a:gd name="connsiteX65" fmla="*/ 914400 w 2661966"/>
                          <a:gd name="connsiteY65" fmla="*/ 901105 h 3370881"/>
                          <a:gd name="connsiteX66" fmla="*/ 918882 w 2661966"/>
                          <a:gd name="connsiteY66" fmla="*/ 869729 h 3370881"/>
                          <a:gd name="connsiteX67" fmla="*/ 941294 w 2661966"/>
                          <a:gd name="connsiteY67" fmla="*/ 865246 h 3370881"/>
                          <a:gd name="connsiteX68" fmla="*/ 959223 w 2661966"/>
                          <a:gd name="connsiteY68" fmla="*/ 851799 h 3370881"/>
                          <a:gd name="connsiteX69" fmla="*/ 990600 w 2661966"/>
                          <a:gd name="connsiteY69" fmla="*/ 847317 h 3370881"/>
                          <a:gd name="connsiteX70" fmla="*/ 1129553 w 2661966"/>
                          <a:gd name="connsiteY70" fmla="*/ 838352 h 3370881"/>
                          <a:gd name="connsiteX71" fmla="*/ 1147482 w 2661966"/>
                          <a:gd name="connsiteY71" fmla="*/ 829387 h 3370881"/>
                          <a:gd name="connsiteX72" fmla="*/ 1178859 w 2661966"/>
                          <a:gd name="connsiteY72" fmla="*/ 806976 h 3370881"/>
                          <a:gd name="connsiteX73" fmla="*/ 1192306 w 2661966"/>
                          <a:gd name="connsiteY73" fmla="*/ 793529 h 3370881"/>
                          <a:gd name="connsiteX74" fmla="*/ 1214718 w 2661966"/>
                          <a:gd name="connsiteY74" fmla="*/ 784564 h 3370881"/>
                          <a:gd name="connsiteX75" fmla="*/ 1241612 w 2661966"/>
                          <a:gd name="connsiteY75" fmla="*/ 771117 h 3370881"/>
                          <a:gd name="connsiteX76" fmla="*/ 1277470 w 2661966"/>
                          <a:gd name="connsiteY76" fmla="*/ 753187 h 3370881"/>
                          <a:gd name="connsiteX77" fmla="*/ 1295400 w 2661966"/>
                          <a:gd name="connsiteY77" fmla="*/ 730776 h 3370881"/>
                          <a:gd name="connsiteX78" fmla="*/ 1317812 w 2661966"/>
                          <a:gd name="connsiteY78" fmla="*/ 708364 h 3370881"/>
                          <a:gd name="connsiteX79" fmla="*/ 1353670 w 2661966"/>
                          <a:gd name="connsiteY79" fmla="*/ 663540 h 3370881"/>
                          <a:gd name="connsiteX80" fmla="*/ 1371600 w 2661966"/>
                          <a:gd name="connsiteY80" fmla="*/ 636646 h 3370881"/>
                          <a:gd name="connsiteX81" fmla="*/ 1380565 w 2661966"/>
                          <a:gd name="connsiteY81" fmla="*/ 596305 h 3370881"/>
                          <a:gd name="connsiteX82" fmla="*/ 1385047 w 2661966"/>
                          <a:gd name="connsiteY82" fmla="*/ 582858 h 3370881"/>
                          <a:gd name="connsiteX83" fmla="*/ 1380565 w 2661966"/>
                          <a:gd name="connsiteY83" fmla="*/ 533552 h 3370881"/>
                          <a:gd name="connsiteX84" fmla="*/ 1367118 w 2661966"/>
                          <a:gd name="connsiteY84" fmla="*/ 524587 h 3370881"/>
                          <a:gd name="connsiteX85" fmla="*/ 1349188 w 2661966"/>
                          <a:gd name="connsiteY85" fmla="*/ 520105 h 3370881"/>
                          <a:gd name="connsiteX86" fmla="*/ 1326776 w 2661966"/>
                          <a:gd name="connsiteY86" fmla="*/ 511140 h 3370881"/>
                          <a:gd name="connsiteX87" fmla="*/ 1281953 w 2661966"/>
                          <a:gd name="connsiteY87" fmla="*/ 515623 h 3370881"/>
                          <a:gd name="connsiteX88" fmla="*/ 1250576 w 2661966"/>
                          <a:gd name="connsiteY88" fmla="*/ 529070 h 3370881"/>
                          <a:gd name="connsiteX89" fmla="*/ 1210235 w 2661966"/>
                          <a:gd name="connsiteY89" fmla="*/ 542517 h 3370881"/>
                          <a:gd name="connsiteX90" fmla="*/ 1183341 w 2661966"/>
                          <a:gd name="connsiteY90" fmla="*/ 555964 h 3370881"/>
                          <a:gd name="connsiteX91" fmla="*/ 1160929 w 2661966"/>
                          <a:gd name="connsiteY91" fmla="*/ 569411 h 3370881"/>
                          <a:gd name="connsiteX92" fmla="*/ 1134035 w 2661966"/>
                          <a:gd name="connsiteY92" fmla="*/ 578376 h 3370881"/>
                          <a:gd name="connsiteX93" fmla="*/ 1111623 w 2661966"/>
                          <a:gd name="connsiteY93" fmla="*/ 587340 h 3370881"/>
                          <a:gd name="connsiteX94" fmla="*/ 1084729 w 2661966"/>
                          <a:gd name="connsiteY94" fmla="*/ 596305 h 3370881"/>
                          <a:gd name="connsiteX95" fmla="*/ 986118 w 2661966"/>
                          <a:gd name="connsiteY95" fmla="*/ 591823 h 3370881"/>
                          <a:gd name="connsiteX96" fmla="*/ 927847 w 2661966"/>
                          <a:gd name="connsiteY96" fmla="*/ 578376 h 3370881"/>
                          <a:gd name="connsiteX97" fmla="*/ 896470 w 2661966"/>
                          <a:gd name="connsiteY97" fmla="*/ 555964 h 3370881"/>
                          <a:gd name="connsiteX98" fmla="*/ 883023 w 2661966"/>
                          <a:gd name="connsiteY98" fmla="*/ 546999 h 3370881"/>
                          <a:gd name="connsiteX99" fmla="*/ 865094 w 2661966"/>
                          <a:gd name="connsiteY99" fmla="*/ 497693 h 3370881"/>
                          <a:gd name="connsiteX100" fmla="*/ 869576 w 2661966"/>
                          <a:gd name="connsiteY100" fmla="*/ 403564 h 3370881"/>
                          <a:gd name="connsiteX101" fmla="*/ 874059 w 2661966"/>
                          <a:gd name="connsiteY101" fmla="*/ 385634 h 3370881"/>
                          <a:gd name="connsiteX102" fmla="*/ 883023 w 2661966"/>
                          <a:gd name="connsiteY102" fmla="*/ 372187 h 3370881"/>
                          <a:gd name="connsiteX103" fmla="*/ 913728 w 2661966"/>
                          <a:gd name="connsiteY103" fmla="*/ 342268 h 3370881"/>
                          <a:gd name="connsiteX104" fmla="*/ 914400 w 2661966"/>
                          <a:gd name="connsiteY104" fmla="*/ 385634 h 3370881"/>
                          <a:gd name="connsiteX105" fmla="*/ 909918 w 2661966"/>
                          <a:gd name="connsiteY105" fmla="*/ 408046 h 3370881"/>
                          <a:gd name="connsiteX106" fmla="*/ 900953 w 2661966"/>
                          <a:gd name="connsiteY106" fmla="*/ 466317 h 3370881"/>
                          <a:gd name="connsiteX107" fmla="*/ 905435 w 2661966"/>
                          <a:gd name="connsiteY107" fmla="*/ 515623 h 3370881"/>
                          <a:gd name="connsiteX108" fmla="*/ 932329 w 2661966"/>
                          <a:gd name="connsiteY108" fmla="*/ 551481 h 3370881"/>
                          <a:gd name="connsiteX109" fmla="*/ 954741 w 2661966"/>
                          <a:gd name="connsiteY109" fmla="*/ 560446 h 3370881"/>
                          <a:gd name="connsiteX110" fmla="*/ 972670 w 2661966"/>
                          <a:gd name="connsiteY110" fmla="*/ 569411 h 3370881"/>
                          <a:gd name="connsiteX111" fmla="*/ 1066800 w 2661966"/>
                          <a:gd name="connsiteY111" fmla="*/ 564929 h 3370881"/>
                          <a:gd name="connsiteX112" fmla="*/ 1111623 w 2661966"/>
                          <a:gd name="connsiteY112" fmla="*/ 551481 h 3370881"/>
                          <a:gd name="connsiteX113" fmla="*/ 1129553 w 2661966"/>
                          <a:gd name="connsiteY113" fmla="*/ 538034 h 3370881"/>
                          <a:gd name="connsiteX114" fmla="*/ 1156447 w 2661966"/>
                          <a:gd name="connsiteY114" fmla="*/ 511140 h 3370881"/>
                          <a:gd name="connsiteX115" fmla="*/ 1160929 w 2661966"/>
                          <a:gd name="connsiteY115" fmla="*/ 493211 h 3370881"/>
                          <a:gd name="connsiteX116" fmla="*/ 1178859 w 2661966"/>
                          <a:gd name="connsiteY116" fmla="*/ 331846 h 3370881"/>
                          <a:gd name="connsiteX117" fmla="*/ 1215315 w 2661966"/>
                          <a:gd name="connsiteY117" fmla="*/ 270289 h 3370881"/>
                          <a:gd name="connsiteX118" fmla="*/ 1214718 w 2661966"/>
                          <a:gd name="connsiteY118" fmla="*/ 367705 h 3370881"/>
                          <a:gd name="connsiteX119" fmla="*/ 1201270 w 2661966"/>
                          <a:gd name="connsiteY119" fmla="*/ 412529 h 3370881"/>
                          <a:gd name="connsiteX120" fmla="*/ 1210235 w 2661966"/>
                          <a:gd name="connsiteY120" fmla="*/ 461834 h 3370881"/>
                          <a:gd name="connsiteX121" fmla="*/ 1214718 w 2661966"/>
                          <a:gd name="connsiteY121" fmla="*/ 475281 h 3370881"/>
                          <a:gd name="connsiteX122" fmla="*/ 1231975 w 2661966"/>
                          <a:gd name="connsiteY122" fmla="*/ 478531 h 3370881"/>
                          <a:gd name="connsiteX123" fmla="*/ 1252481 w 2661966"/>
                          <a:gd name="connsiteY123" fmla="*/ 492651 h 3370881"/>
                          <a:gd name="connsiteX124" fmla="*/ 1317812 w 2661966"/>
                          <a:gd name="connsiteY124" fmla="*/ 488168 h 3370881"/>
                          <a:gd name="connsiteX125" fmla="*/ 1357480 w 2661966"/>
                          <a:gd name="connsiteY125" fmla="*/ 477299 h 3370881"/>
                          <a:gd name="connsiteX126" fmla="*/ 1506070 w 2661966"/>
                          <a:gd name="connsiteY126" fmla="*/ 457352 h 3370881"/>
                          <a:gd name="connsiteX127" fmla="*/ 1550894 w 2661966"/>
                          <a:gd name="connsiteY127" fmla="*/ 430458 h 3370881"/>
                          <a:gd name="connsiteX128" fmla="*/ 1564341 w 2661966"/>
                          <a:gd name="connsiteY128" fmla="*/ 417011 h 3370881"/>
                          <a:gd name="connsiteX129" fmla="*/ 1586753 w 2661966"/>
                          <a:gd name="connsiteY129" fmla="*/ 399081 h 3370881"/>
                          <a:gd name="connsiteX130" fmla="*/ 1595718 w 2661966"/>
                          <a:gd name="connsiteY130" fmla="*/ 381152 h 3370881"/>
                          <a:gd name="connsiteX131" fmla="*/ 1603614 w 2661966"/>
                          <a:gd name="connsiteY131" fmla="*/ 352560 h 3370881"/>
                          <a:gd name="connsiteX132" fmla="*/ 1620066 w 2661966"/>
                          <a:gd name="connsiteY132" fmla="*/ 291047 h 3370881"/>
                          <a:gd name="connsiteX133" fmla="*/ 1604852 w 2661966"/>
                          <a:gd name="connsiteY133" fmla="*/ 236279 h 3370881"/>
                          <a:gd name="connsiteX134" fmla="*/ 1537447 w 2661966"/>
                          <a:gd name="connsiteY134" fmla="*/ 188411 h 3370881"/>
                          <a:gd name="connsiteX135" fmla="*/ 1722867 w 2661966"/>
                          <a:gd name="connsiteY135" fmla="*/ 284146 h 3370881"/>
                          <a:gd name="connsiteX136" fmla="*/ 1655669 w 2661966"/>
                          <a:gd name="connsiteY136" fmla="*/ 407486 h 3370881"/>
                          <a:gd name="connsiteX137" fmla="*/ 1658470 w 2661966"/>
                          <a:gd name="connsiteY137" fmla="*/ 412529 h 3370881"/>
                          <a:gd name="connsiteX138" fmla="*/ 1685365 w 2661966"/>
                          <a:gd name="connsiteY138" fmla="*/ 390117 h 3370881"/>
                          <a:gd name="connsiteX139" fmla="*/ 1694329 w 2661966"/>
                          <a:gd name="connsiteY139" fmla="*/ 376670 h 3370881"/>
                          <a:gd name="connsiteX140" fmla="*/ 1734670 w 2661966"/>
                          <a:gd name="connsiteY140" fmla="*/ 354258 h 3370881"/>
                          <a:gd name="connsiteX141" fmla="*/ 1743635 w 2661966"/>
                          <a:gd name="connsiteY141" fmla="*/ 340811 h 3370881"/>
                          <a:gd name="connsiteX142" fmla="*/ 1757082 w 2661966"/>
                          <a:gd name="connsiteY142" fmla="*/ 336329 h 3370881"/>
                          <a:gd name="connsiteX143" fmla="*/ 1843909 w 2661966"/>
                          <a:gd name="connsiteY143" fmla="*/ 262341 h 3370881"/>
                          <a:gd name="connsiteX144" fmla="*/ 1874221 w 2661966"/>
                          <a:gd name="connsiteY144" fmla="*/ 202194 h 3370881"/>
                          <a:gd name="connsiteX145" fmla="*/ 1828094 w 2661966"/>
                          <a:gd name="connsiteY145" fmla="*/ 136767 h 3370881"/>
                          <a:gd name="connsiteX146" fmla="*/ 1772023 w 2661966"/>
                          <a:gd name="connsiteY146" fmla="*/ 77249 h 3370881"/>
                          <a:gd name="connsiteX147" fmla="*/ 1948888 w 2661966"/>
                          <a:gd name="connsiteY147" fmla="*/ 178018 h 3370881"/>
                          <a:gd name="connsiteX148" fmla="*/ 1952362 w 2661966"/>
                          <a:gd name="connsiteY148" fmla="*/ 254265 h 3370881"/>
                          <a:gd name="connsiteX149" fmla="*/ 1874221 w 2661966"/>
                          <a:gd name="connsiteY149" fmla="*/ 318698 h 3370881"/>
                          <a:gd name="connsiteX150" fmla="*/ 1788459 w 2661966"/>
                          <a:gd name="connsiteY150" fmla="*/ 367705 h 3370881"/>
                          <a:gd name="connsiteX151" fmla="*/ 1761565 w 2661966"/>
                          <a:gd name="connsiteY151" fmla="*/ 390117 h 3370881"/>
                          <a:gd name="connsiteX152" fmla="*/ 1783976 w 2661966"/>
                          <a:gd name="connsiteY152" fmla="*/ 399081 h 3370881"/>
                          <a:gd name="connsiteX153" fmla="*/ 1878106 w 2661966"/>
                          <a:gd name="connsiteY153" fmla="*/ 390117 h 3370881"/>
                          <a:gd name="connsiteX154" fmla="*/ 1891553 w 2661966"/>
                          <a:gd name="connsiteY154" fmla="*/ 381152 h 3370881"/>
                          <a:gd name="connsiteX155" fmla="*/ 1918447 w 2661966"/>
                          <a:gd name="connsiteY155" fmla="*/ 372187 h 3370881"/>
                          <a:gd name="connsiteX156" fmla="*/ 1940859 w 2661966"/>
                          <a:gd name="connsiteY156" fmla="*/ 358740 h 3370881"/>
                          <a:gd name="connsiteX157" fmla="*/ 1954306 w 2661966"/>
                          <a:gd name="connsiteY157" fmla="*/ 354258 h 3370881"/>
                          <a:gd name="connsiteX158" fmla="*/ 2103145 w 2661966"/>
                          <a:gd name="connsiteY158" fmla="*/ 202207 h 3370881"/>
                          <a:gd name="connsiteX159" fmla="*/ 2064254 w 2661966"/>
                          <a:gd name="connsiteY159" fmla="*/ 20406 h 3370881"/>
                          <a:gd name="connsiteX160" fmla="*/ 2169347 w 2661966"/>
                          <a:gd name="connsiteY160" fmla="*/ 104479 h 3370881"/>
                          <a:gd name="connsiteX161" fmla="*/ 2183354 w 2661966"/>
                          <a:gd name="connsiteY161" fmla="*/ 192893 h 3370881"/>
                          <a:gd name="connsiteX162" fmla="*/ 2170300 w 2661966"/>
                          <a:gd name="connsiteY162" fmla="*/ 271231 h 3370881"/>
                          <a:gd name="connsiteX163" fmla="*/ 2096795 w 2661966"/>
                          <a:gd name="connsiteY163" fmla="*/ 316507 h 3370881"/>
                          <a:gd name="connsiteX164" fmla="*/ 1999129 w 2661966"/>
                          <a:gd name="connsiteY164" fmla="*/ 358740 h 3370881"/>
                          <a:gd name="connsiteX165" fmla="*/ 1994647 w 2661966"/>
                          <a:gd name="connsiteY165" fmla="*/ 372187 h 3370881"/>
                          <a:gd name="connsiteX166" fmla="*/ 2039470 w 2661966"/>
                          <a:gd name="connsiteY166" fmla="*/ 390117 h 3370881"/>
                          <a:gd name="connsiteX167" fmla="*/ 2115670 w 2661966"/>
                          <a:gd name="connsiteY167" fmla="*/ 390117 h 3370881"/>
                          <a:gd name="connsiteX168" fmla="*/ 2160494 w 2661966"/>
                          <a:gd name="connsiteY168" fmla="*/ 376670 h 3370881"/>
                          <a:gd name="connsiteX169" fmla="*/ 2191870 w 2661966"/>
                          <a:gd name="connsiteY169" fmla="*/ 363223 h 3370881"/>
                          <a:gd name="connsiteX170" fmla="*/ 2205318 w 2661966"/>
                          <a:gd name="connsiteY170" fmla="*/ 358740 h 3370881"/>
                          <a:gd name="connsiteX171" fmla="*/ 2273487 w 2661966"/>
                          <a:gd name="connsiteY171" fmla="*/ 280486 h 3370881"/>
                          <a:gd name="connsiteX172" fmla="*/ 2312894 w 2661966"/>
                          <a:gd name="connsiteY172" fmla="*/ 183929 h 3370881"/>
                          <a:gd name="connsiteX173" fmla="*/ 2339788 w 2661966"/>
                          <a:gd name="connsiteY173" fmla="*/ 151 h 3370881"/>
                          <a:gd name="connsiteX174" fmla="*/ 2357718 w 2661966"/>
                          <a:gd name="connsiteY174" fmla="*/ 215305 h 3370881"/>
                          <a:gd name="connsiteX175" fmla="*/ 2308598 w 2661966"/>
                          <a:gd name="connsiteY175" fmla="*/ 319520 h 3370881"/>
                          <a:gd name="connsiteX176" fmla="*/ 2245659 w 2661966"/>
                          <a:gd name="connsiteY176" fmla="*/ 390117 h 3370881"/>
                          <a:gd name="connsiteX177" fmla="*/ 2254623 w 2661966"/>
                          <a:gd name="connsiteY177" fmla="*/ 403564 h 3370881"/>
                          <a:gd name="connsiteX178" fmla="*/ 2353235 w 2661966"/>
                          <a:gd name="connsiteY178" fmla="*/ 399081 h 3370881"/>
                          <a:gd name="connsiteX179" fmla="*/ 2366682 w 2661966"/>
                          <a:gd name="connsiteY179" fmla="*/ 394599 h 3370881"/>
                          <a:gd name="connsiteX180" fmla="*/ 2389094 w 2661966"/>
                          <a:gd name="connsiteY180" fmla="*/ 390117 h 3370881"/>
                          <a:gd name="connsiteX181" fmla="*/ 2424953 w 2661966"/>
                          <a:gd name="connsiteY181" fmla="*/ 367705 h 3370881"/>
                          <a:gd name="connsiteX182" fmla="*/ 2528047 w 2661966"/>
                          <a:gd name="connsiteY182" fmla="*/ 292700 h 3370881"/>
                          <a:gd name="connsiteX183" fmla="*/ 2541495 w 2661966"/>
                          <a:gd name="connsiteY183" fmla="*/ 62906 h 3370881"/>
                          <a:gd name="connsiteX184" fmla="*/ 2591304 w 2661966"/>
                          <a:gd name="connsiteY184" fmla="*/ 214081 h 3370881"/>
                          <a:gd name="connsiteX185" fmla="*/ 2602790 w 2661966"/>
                          <a:gd name="connsiteY185" fmla="*/ 290907 h 3370881"/>
                          <a:gd name="connsiteX186" fmla="*/ 2660388 w 2661966"/>
                          <a:gd name="connsiteY186" fmla="*/ 338644 h 3370881"/>
                          <a:gd name="connsiteX187" fmla="*/ 2531969 w 2661966"/>
                          <a:gd name="connsiteY187" fmla="*/ 383206 h 3370881"/>
                          <a:gd name="connsiteX188" fmla="*/ 2442882 w 2661966"/>
                          <a:gd name="connsiteY188" fmla="*/ 403564 h 3370881"/>
                          <a:gd name="connsiteX189" fmla="*/ 2398059 w 2661966"/>
                          <a:gd name="connsiteY189" fmla="*/ 417011 h 3370881"/>
                          <a:gd name="connsiteX190" fmla="*/ 2375647 w 2661966"/>
                          <a:gd name="connsiteY190" fmla="*/ 425976 h 3370881"/>
                          <a:gd name="connsiteX191" fmla="*/ 2357718 w 2661966"/>
                          <a:gd name="connsiteY191" fmla="*/ 430458 h 3370881"/>
                          <a:gd name="connsiteX192" fmla="*/ 2344270 w 2661966"/>
                          <a:gd name="connsiteY192" fmla="*/ 461834 h 3370881"/>
                          <a:gd name="connsiteX193" fmla="*/ 2353235 w 2661966"/>
                          <a:gd name="connsiteY193" fmla="*/ 502176 h 3370881"/>
                          <a:gd name="connsiteX194" fmla="*/ 2362200 w 2661966"/>
                          <a:gd name="connsiteY194" fmla="*/ 515623 h 3370881"/>
                          <a:gd name="connsiteX195" fmla="*/ 2344270 w 2661966"/>
                          <a:gd name="connsiteY195" fmla="*/ 587340 h 3370881"/>
                          <a:gd name="connsiteX196" fmla="*/ 2321859 w 2661966"/>
                          <a:gd name="connsiteY196" fmla="*/ 614234 h 3370881"/>
                          <a:gd name="connsiteX197" fmla="*/ 2308412 w 2661966"/>
                          <a:gd name="connsiteY197" fmla="*/ 636646 h 3370881"/>
                          <a:gd name="connsiteX198" fmla="*/ 2281518 w 2661966"/>
                          <a:gd name="connsiteY198" fmla="*/ 641129 h 3370881"/>
                          <a:gd name="connsiteX199" fmla="*/ 2259106 w 2661966"/>
                          <a:gd name="connsiteY199" fmla="*/ 636646 h 3370881"/>
                          <a:gd name="connsiteX200" fmla="*/ 2277035 w 2661966"/>
                          <a:gd name="connsiteY200" fmla="*/ 578376 h 3370881"/>
                          <a:gd name="connsiteX201" fmla="*/ 2290482 w 2661966"/>
                          <a:gd name="connsiteY201" fmla="*/ 542517 h 3370881"/>
                          <a:gd name="connsiteX202" fmla="*/ 2286000 w 2661966"/>
                          <a:gd name="connsiteY202" fmla="*/ 506658 h 3370881"/>
                          <a:gd name="connsiteX203" fmla="*/ 2245659 w 2661966"/>
                          <a:gd name="connsiteY203" fmla="*/ 448387 h 3370881"/>
                          <a:gd name="connsiteX204" fmla="*/ 2200835 w 2661966"/>
                          <a:gd name="connsiteY204" fmla="*/ 430458 h 3370881"/>
                          <a:gd name="connsiteX205" fmla="*/ 2169459 w 2661966"/>
                          <a:gd name="connsiteY205" fmla="*/ 425976 h 3370881"/>
                          <a:gd name="connsiteX206" fmla="*/ 2102223 w 2661966"/>
                          <a:gd name="connsiteY206" fmla="*/ 430458 h 3370881"/>
                          <a:gd name="connsiteX207" fmla="*/ 2084294 w 2661966"/>
                          <a:gd name="connsiteY207" fmla="*/ 439423 h 3370881"/>
                          <a:gd name="connsiteX208" fmla="*/ 2070847 w 2661966"/>
                          <a:gd name="connsiteY208" fmla="*/ 443905 h 3370881"/>
                          <a:gd name="connsiteX209" fmla="*/ 2061882 w 2661966"/>
                          <a:gd name="connsiteY209" fmla="*/ 461834 h 3370881"/>
                          <a:gd name="connsiteX210" fmla="*/ 2034988 w 2661966"/>
                          <a:gd name="connsiteY210" fmla="*/ 475281 h 3370881"/>
                          <a:gd name="connsiteX211" fmla="*/ 1783976 w 2661966"/>
                          <a:gd name="connsiteY211" fmla="*/ 479764 h 3370881"/>
                          <a:gd name="connsiteX212" fmla="*/ 1766047 w 2661966"/>
                          <a:gd name="connsiteY212" fmla="*/ 488729 h 3370881"/>
                          <a:gd name="connsiteX213" fmla="*/ 1703294 w 2661966"/>
                          <a:gd name="connsiteY213" fmla="*/ 506658 h 3370881"/>
                          <a:gd name="connsiteX214" fmla="*/ 1689847 w 2661966"/>
                          <a:gd name="connsiteY214" fmla="*/ 511140 h 3370881"/>
                          <a:gd name="connsiteX215" fmla="*/ 1676400 w 2661966"/>
                          <a:gd name="connsiteY215" fmla="*/ 520105 h 3370881"/>
                          <a:gd name="connsiteX216" fmla="*/ 1649506 w 2661966"/>
                          <a:gd name="connsiteY216" fmla="*/ 529070 h 3370881"/>
                          <a:gd name="connsiteX217" fmla="*/ 1636059 w 2661966"/>
                          <a:gd name="connsiteY217" fmla="*/ 538034 h 3370881"/>
                          <a:gd name="connsiteX218" fmla="*/ 1622612 w 2661966"/>
                          <a:gd name="connsiteY218" fmla="*/ 551481 h 3370881"/>
                          <a:gd name="connsiteX219" fmla="*/ 1609165 w 2661966"/>
                          <a:gd name="connsiteY219" fmla="*/ 555964 h 3370881"/>
                          <a:gd name="connsiteX220" fmla="*/ 1577788 w 2661966"/>
                          <a:gd name="connsiteY220" fmla="*/ 587340 h 3370881"/>
                          <a:gd name="connsiteX221" fmla="*/ 1568823 w 2661966"/>
                          <a:gd name="connsiteY221" fmla="*/ 600787 h 3370881"/>
                          <a:gd name="connsiteX222" fmla="*/ 1555376 w 2661966"/>
                          <a:gd name="connsiteY222" fmla="*/ 614234 h 3370881"/>
                          <a:gd name="connsiteX223" fmla="*/ 1524000 w 2661966"/>
                          <a:gd name="connsiteY223" fmla="*/ 654576 h 3370881"/>
                          <a:gd name="connsiteX224" fmla="*/ 1519518 w 2661966"/>
                          <a:gd name="connsiteY224" fmla="*/ 668023 h 3370881"/>
                          <a:gd name="connsiteX225" fmla="*/ 1528482 w 2661966"/>
                          <a:gd name="connsiteY225" fmla="*/ 708364 h 3370881"/>
                          <a:gd name="connsiteX226" fmla="*/ 1537447 w 2661966"/>
                          <a:gd name="connsiteY226" fmla="*/ 721811 h 3370881"/>
                          <a:gd name="connsiteX227" fmla="*/ 1568823 w 2661966"/>
                          <a:gd name="connsiteY227" fmla="*/ 712846 h 3370881"/>
                          <a:gd name="connsiteX228" fmla="*/ 1600200 w 2661966"/>
                          <a:gd name="connsiteY228" fmla="*/ 712846 h 3370881"/>
                          <a:gd name="connsiteX229" fmla="*/ 1631576 w 2661966"/>
                          <a:gd name="connsiteY229" fmla="*/ 690434 h 3370881"/>
                          <a:gd name="connsiteX230" fmla="*/ 1645023 w 2661966"/>
                          <a:gd name="connsiteY230" fmla="*/ 676987 h 3370881"/>
                          <a:gd name="connsiteX231" fmla="*/ 1685365 w 2661966"/>
                          <a:gd name="connsiteY231" fmla="*/ 645611 h 3370881"/>
                          <a:gd name="connsiteX232" fmla="*/ 1716741 w 2661966"/>
                          <a:gd name="connsiteY232" fmla="*/ 614234 h 3370881"/>
                          <a:gd name="connsiteX233" fmla="*/ 1748118 w 2661966"/>
                          <a:gd name="connsiteY233" fmla="*/ 596305 h 3370881"/>
                          <a:gd name="connsiteX234" fmla="*/ 1761565 w 2661966"/>
                          <a:gd name="connsiteY234" fmla="*/ 591823 h 3370881"/>
                          <a:gd name="connsiteX235" fmla="*/ 1779494 w 2661966"/>
                          <a:gd name="connsiteY235" fmla="*/ 582858 h 3370881"/>
                          <a:gd name="connsiteX236" fmla="*/ 1815353 w 2661966"/>
                          <a:gd name="connsiteY236" fmla="*/ 573893 h 3370881"/>
                          <a:gd name="connsiteX237" fmla="*/ 2030506 w 2661966"/>
                          <a:gd name="connsiteY237" fmla="*/ 578376 h 3370881"/>
                          <a:gd name="connsiteX238" fmla="*/ 2017059 w 2661966"/>
                          <a:gd name="connsiteY238" fmla="*/ 600787 h 3370881"/>
                          <a:gd name="connsiteX239" fmla="*/ 1981200 w 2661966"/>
                          <a:gd name="connsiteY239" fmla="*/ 636646 h 3370881"/>
                          <a:gd name="connsiteX240" fmla="*/ 1967753 w 2661966"/>
                          <a:gd name="connsiteY240" fmla="*/ 650093 h 3370881"/>
                          <a:gd name="connsiteX241" fmla="*/ 1936376 w 2661966"/>
                          <a:gd name="connsiteY241" fmla="*/ 690434 h 3370881"/>
                          <a:gd name="connsiteX242" fmla="*/ 1905000 w 2661966"/>
                          <a:gd name="connsiteY242" fmla="*/ 717329 h 3370881"/>
                          <a:gd name="connsiteX243" fmla="*/ 1860176 w 2661966"/>
                          <a:gd name="connsiteY243" fmla="*/ 735258 h 3370881"/>
                          <a:gd name="connsiteX244" fmla="*/ 1788459 w 2661966"/>
                          <a:gd name="connsiteY244" fmla="*/ 744223 h 3370881"/>
                          <a:gd name="connsiteX245" fmla="*/ 1846729 w 2661966"/>
                          <a:gd name="connsiteY245" fmla="*/ 802493 h 3370881"/>
                          <a:gd name="connsiteX246" fmla="*/ 1913965 w 2661966"/>
                          <a:gd name="connsiteY246" fmla="*/ 829387 h 3370881"/>
                          <a:gd name="connsiteX247" fmla="*/ 1922929 w 2661966"/>
                          <a:gd name="connsiteY247" fmla="*/ 842834 h 3370881"/>
                          <a:gd name="connsiteX248" fmla="*/ 1967753 w 2661966"/>
                          <a:gd name="connsiteY248" fmla="*/ 883176 h 3370881"/>
                          <a:gd name="connsiteX249" fmla="*/ 1981200 w 2661966"/>
                          <a:gd name="connsiteY249" fmla="*/ 896623 h 3370881"/>
                          <a:gd name="connsiteX250" fmla="*/ 1994647 w 2661966"/>
                          <a:gd name="connsiteY250" fmla="*/ 905587 h 3370881"/>
                          <a:gd name="connsiteX251" fmla="*/ 2021541 w 2661966"/>
                          <a:gd name="connsiteY251" fmla="*/ 927999 h 3370881"/>
                          <a:gd name="connsiteX252" fmla="*/ 2030506 w 2661966"/>
                          <a:gd name="connsiteY252" fmla="*/ 941446 h 3370881"/>
                          <a:gd name="connsiteX253" fmla="*/ 2057400 w 2661966"/>
                          <a:gd name="connsiteY253" fmla="*/ 968340 h 3370881"/>
                          <a:gd name="connsiteX254" fmla="*/ 2088776 w 2661966"/>
                          <a:gd name="connsiteY254" fmla="*/ 1013164 h 3370881"/>
                          <a:gd name="connsiteX255" fmla="*/ 2115670 w 2661966"/>
                          <a:gd name="connsiteY255" fmla="*/ 1057987 h 3370881"/>
                          <a:gd name="connsiteX256" fmla="*/ 2120153 w 2661966"/>
                          <a:gd name="connsiteY256" fmla="*/ 1089364 h 3370881"/>
                          <a:gd name="connsiteX257" fmla="*/ 2138082 w 2661966"/>
                          <a:gd name="connsiteY257" fmla="*/ 1143152 h 3370881"/>
                          <a:gd name="connsiteX258" fmla="*/ 2147047 w 2661966"/>
                          <a:gd name="connsiteY258" fmla="*/ 1196940 h 3370881"/>
                          <a:gd name="connsiteX259" fmla="*/ 2151529 w 2661966"/>
                          <a:gd name="connsiteY259" fmla="*/ 1210387 h 3370881"/>
                          <a:gd name="connsiteX260" fmla="*/ 2156012 w 2661966"/>
                          <a:gd name="connsiteY260" fmla="*/ 1228317 h 3370881"/>
                          <a:gd name="connsiteX261" fmla="*/ 2173941 w 2661966"/>
                          <a:gd name="connsiteY261" fmla="*/ 1295552 h 3370881"/>
                          <a:gd name="connsiteX262" fmla="*/ 2182906 w 2661966"/>
                          <a:gd name="connsiteY262" fmla="*/ 1313481 h 3370881"/>
                          <a:gd name="connsiteX263" fmla="*/ 2187388 w 2661966"/>
                          <a:gd name="connsiteY263" fmla="*/ 1331411 h 3370881"/>
                          <a:gd name="connsiteX264" fmla="*/ 2214282 w 2661966"/>
                          <a:gd name="connsiteY264" fmla="*/ 1385199 h 3370881"/>
                          <a:gd name="connsiteX265" fmla="*/ 2218765 w 2661966"/>
                          <a:gd name="connsiteY265" fmla="*/ 1403129 h 3370881"/>
                          <a:gd name="connsiteX266" fmla="*/ 2223247 w 2661966"/>
                          <a:gd name="connsiteY266" fmla="*/ 1430023 h 3370881"/>
                          <a:gd name="connsiteX267" fmla="*/ 2236694 w 2661966"/>
                          <a:gd name="connsiteY267" fmla="*/ 1456917 h 3370881"/>
                          <a:gd name="connsiteX268" fmla="*/ 2249794 w 2661966"/>
                          <a:gd name="connsiteY268" fmla="*/ 1524624 h 3370881"/>
                          <a:gd name="connsiteX269" fmla="*/ 2241176 w 2661966"/>
                          <a:gd name="connsiteY269" fmla="*/ 1577940 h 3370881"/>
                          <a:gd name="connsiteX270" fmla="*/ 2245659 w 2661966"/>
                          <a:gd name="connsiteY270" fmla="*/ 1595870 h 3370881"/>
                          <a:gd name="connsiteX271" fmla="*/ 2249634 w 2661966"/>
                          <a:gd name="connsiteY271" fmla="*/ 1685855 h 3370881"/>
                          <a:gd name="connsiteX272" fmla="*/ 2227729 w 2661966"/>
                          <a:gd name="connsiteY272" fmla="*/ 1716893 h 3370881"/>
                          <a:gd name="connsiteX273" fmla="*/ 2240500 w 2661966"/>
                          <a:gd name="connsiteY273" fmla="*/ 1674269 h 3370881"/>
                          <a:gd name="connsiteX274" fmla="*/ 2235341 w 2661966"/>
                          <a:gd name="connsiteY274" fmla="*/ 1788611 h 3370881"/>
                          <a:gd name="connsiteX275" fmla="*/ 2230689 w 2661966"/>
                          <a:gd name="connsiteY275" fmla="*/ 1823963 h 3370881"/>
                          <a:gd name="connsiteX276" fmla="*/ 2226207 w 2661966"/>
                          <a:gd name="connsiteY276" fmla="*/ 1824470 h 3370881"/>
                          <a:gd name="connsiteX277" fmla="*/ 2208278 w 2661966"/>
                          <a:gd name="connsiteY277" fmla="*/ 1869293 h 3370881"/>
                          <a:gd name="connsiteX278" fmla="*/ 2195168 w 2661966"/>
                          <a:gd name="connsiteY278" fmla="*/ 1882740 h 3370881"/>
                          <a:gd name="connsiteX279" fmla="*/ 2203458 w 2661966"/>
                          <a:gd name="connsiteY279" fmla="*/ 1918938 h 3370881"/>
                          <a:gd name="connsiteX280" fmla="*/ 2204134 w 2661966"/>
                          <a:gd name="connsiteY280" fmla="*/ 1949806 h 3370881"/>
                          <a:gd name="connsiteX281" fmla="*/ 2226545 w 2661966"/>
                          <a:gd name="connsiteY281" fmla="*/ 1954627 h 3370881"/>
                          <a:gd name="connsiteX282" fmla="*/ 2241176 w 2661966"/>
                          <a:gd name="connsiteY282" fmla="*/ 2012729 h 3370881"/>
                          <a:gd name="connsiteX283" fmla="*/ 2263588 w 2661966"/>
                          <a:gd name="connsiteY283" fmla="*/ 2057552 h 3370881"/>
                          <a:gd name="connsiteX284" fmla="*/ 2286000 w 2661966"/>
                          <a:gd name="connsiteY284" fmla="*/ 2084446 h 3370881"/>
                          <a:gd name="connsiteX285" fmla="*/ 2299447 w 2661966"/>
                          <a:gd name="connsiteY285" fmla="*/ 2124787 h 3370881"/>
                          <a:gd name="connsiteX286" fmla="*/ 2321859 w 2661966"/>
                          <a:gd name="connsiteY286" fmla="*/ 2151681 h 3370881"/>
                          <a:gd name="connsiteX287" fmla="*/ 2344270 w 2661966"/>
                          <a:gd name="connsiteY287" fmla="*/ 2205470 h 3370881"/>
                          <a:gd name="connsiteX288" fmla="*/ 2348753 w 2661966"/>
                          <a:gd name="connsiteY288" fmla="*/ 2223399 h 3370881"/>
                          <a:gd name="connsiteX289" fmla="*/ 2366682 w 2661966"/>
                          <a:gd name="connsiteY289" fmla="*/ 2263740 h 3370881"/>
                          <a:gd name="connsiteX290" fmla="*/ 2375647 w 2661966"/>
                          <a:gd name="connsiteY290" fmla="*/ 2286152 h 3370881"/>
                          <a:gd name="connsiteX291" fmla="*/ 2380129 w 2661966"/>
                          <a:gd name="connsiteY291" fmla="*/ 2308564 h 3370881"/>
                          <a:gd name="connsiteX292" fmla="*/ 2389094 w 2661966"/>
                          <a:gd name="connsiteY292" fmla="*/ 2335458 h 3370881"/>
                          <a:gd name="connsiteX293" fmla="*/ 2393576 w 2661966"/>
                          <a:gd name="connsiteY293" fmla="*/ 2380281 h 3370881"/>
                          <a:gd name="connsiteX294" fmla="*/ 2398059 w 2661966"/>
                          <a:gd name="connsiteY294" fmla="*/ 2393729 h 3370881"/>
                          <a:gd name="connsiteX295" fmla="*/ 2419794 w 2661966"/>
                          <a:gd name="connsiteY295" fmla="*/ 2447517 h 3370881"/>
                          <a:gd name="connsiteX296" fmla="*/ 2427343 w 2661966"/>
                          <a:gd name="connsiteY296" fmla="*/ 2564058 h 3370881"/>
                          <a:gd name="connsiteX297" fmla="*/ 2389094 w 2661966"/>
                          <a:gd name="connsiteY297" fmla="*/ 2837481 h 3370881"/>
                          <a:gd name="connsiteX298" fmla="*/ 2380129 w 2661966"/>
                          <a:gd name="connsiteY298" fmla="*/ 2859893 h 3370881"/>
                          <a:gd name="connsiteX299" fmla="*/ 2357718 w 2661966"/>
                          <a:gd name="connsiteY299" fmla="*/ 2913681 h 3370881"/>
                          <a:gd name="connsiteX300" fmla="*/ 2348753 w 2661966"/>
                          <a:gd name="connsiteY300" fmla="*/ 2936093 h 3370881"/>
                          <a:gd name="connsiteX301" fmla="*/ 2339788 w 2661966"/>
                          <a:gd name="connsiteY301" fmla="*/ 2971952 h 3370881"/>
                          <a:gd name="connsiteX302" fmla="*/ 2326341 w 2661966"/>
                          <a:gd name="connsiteY302" fmla="*/ 2994364 h 3370881"/>
                          <a:gd name="connsiteX303" fmla="*/ 2317376 w 2661966"/>
                          <a:gd name="connsiteY303" fmla="*/ 3025740 h 3370881"/>
                          <a:gd name="connsiteX304" fmla="*/ 2303929 w 2661966"/>
                          <a:gd name="connsiteY304" fmla="*/ 3048152 h 3370881"/>
                          <a:gd name="connsiteX305" fmla="*/ 2290482 w 2661966"/>
                          <a:gd name="connsiteY305" fmla="*/ 3079529 h 3370881"/>
                          <a:gd name="connsiteX306" fmla="*/ 2272553 w 2661966"/>
                          <a:gd name="connsiteY306" fmla="*/ 3084011 h 3370881"/>
                          <a:gd name="connsiteX307" fmla="*/ 2259106 w 2661966"/>
                          <a:gd name="connsiteY307" fmla="*/ 3088493 h 3370881"/>
                          <a:gd name="connsiteX308" fmla="*/ 2241176 w 2661966"/>
                          <a:gd name="connsiteY308" fmla="*/ 3092976 h 3370881"/>
                          <a:gd name="connsiteX309" fmla="*/ 2209800 w 2661966"/>
                          <a:gd name="connsiteY309" fmla="*/ 3101940 h 3370881"/>
                          <a:gd name="connsiteX310" fmla="*/ 2205318 w 2661966"/>
                          <a:gd name="connsiteY310" fmla="*/ 3039187 h 3370881"/>
                          <a:gd name="connsiteX311" fmla="*/ 2218765 w 2661966"/>
                          <a:gd name="connsiteY311" fmla="*/ 3021258 h 3370881"/>
                          <a:gd name="connsiteX312" fmla="*/ 2245659 w 2661966"/>
                          <a:gd name="connsiteY312" fmla="*/ 2971952 h 3370881"/>
                          <a:gd name="connsiteX313" fmla="*/ 2268070 w 2661966"/>
                          <a:gd name="connsiteY313" fmla="*/ 2945058 h 3370881"/>
                          <a:gd name="connsiteX314" fmla="*/ 2298550 w 2661966"/>
                          <a:gd name="connsiteY314" fmla="*/ 2568540 h 3370881"/>
                          <a:gd name="connsiteX315" fmla="*/ 2284986 w 2661966"/>
                          <a:gd name="connsiteY315" fmla="*/ 2532681 h 3370881"/>
                          <a:gd name="connsiteX316" fmla="*/ 2293273 w 2661966"/>
                          <a:gd name="connsiteY316" fmla="*/ 2496653 h 3370881"/>
                          <a:gd name="connsiteX317" fmla="*/ 2278152 w 2661966"/>
                          <a:gd name="connsiteY317" fmla="*/ 2475178 h 3370881"/>
                          <a:gd name="connsiteX318" fmla="*/ 2245659 w 2661966"/>
                          <a:gd name="connsiteY318" fmla="*/ 2389247 h 3370881"/>
                          <a:gd name="connsiteX319" fmla="*/ 2195507 w 2661966"/>
                          <a:gd name="connsiteY319" fmla="*/ 2241328 h 3370881"/>
                          <a:gd name="connsiteX320" fmla="*/ 2083786 w 2661966"/>
                          <a:gd name="connsiteY320" fmla="*/ 2040300 h 3370881"/>
                          <a:gd name="connsiteX321" fmla="*/ 2048773 w 2661966"/>
                          <a:gd name="connsiteY321" fmla="*/ 2017971 h 3370881"/>
                          <a:gd name="connsiteX322" fmla="*/ 2074314 w 2661966"/>
                          <a:gd name="connsiteY322" fmla="*/ 2011967 h 3370881"/>
                          <a:gd name="connsiteX323" fmla="*/ 2034988 w 2661966"/>
                          <a:gd name="connsiteY323" fmla="*/ 2003764 h 3370881"/>
                          <a:gd name="connsiteX324" fmla="*/ 2026023 w 2661966"/>
                          <a:gd name="connsiteY324" fmla="*/ 2026176 h 3370881"/>
                          <a:gd name="connsiteX325" fmla="*/ 2021541 w 2661966"/>
                          <a:gd name="connsiteY325" fmla="*/ 2039623 h 3370881"/>
                          <a:gd name="connsiteX326" fmla="*/ 1999129 w 2661966"/>
                          <a:gd name="connsiteY326" fmla="*/ 2053070 h 3370881"/>
                          <a:gd name="connsiteX327" fmla="*/ 1990165 w 2661966"/>
                          <a:gd name="connsiteY327" fmla="*/ 2070999 h 3370881"/>
                          <a:gd name="connsiteX328" fmla="*/ 1967753 w 2661966"/>
                          <a:gd name="connsiteY328" fmla="*/ 2106858 h 3370881"/>
                          <a:gd name="connsiteX329" fmla="*/ 1981200 w 2661966"/>
                          <a:gd name="connsiteY329" fmla="*/ 2223399 h 3370881"/>
                          <a:gd name="connsiteX330" fmla="*/ 1994647 w 2661966"/>
                          <a:gd name="connsiteY330" fmla="*/ 2254776 h 3370881"/>
                          <a:gd name="connsiteX331" fmla="*/ 2003612 w 2661966"/>
                          <a:gd name="connsiteY331" fmla="*/ 2272705 h 3370881"/>
                          <a:gd name="connsiteX332" fmla="*/ 2026023 w 2661966"/>
                          <a:gd name="connsiteY332" fmla="*/ 2304081 h 3370881"/>
                          <a:gd name="connsiteX333" fmla="*/ 2043953 w 2661966"/>
                          <a:gd name="connsiteY333" fmla="*/ 2348905 h 3370881"/>
                          <a:gd name="connsiteX334" fmla="*/ 2061882 w 2661966"/>
                          <a:gd name="connsiteY334" fmla="*/ 2371317 h 3370881"/>
                          <a:gd name="connsiteX335" fmla="*/ 2088776 w 2661966"/>
                          <a:gd name="connsiteY335" fmla="*/ 2434070 h 3370881"/>
                          <a:gd name="connsiteX336" fmla="*/ 2102223 w 2661966"/>
                          <a:gd name="connsiteY336" fmla="*/ 2465446 h 3370881"/>
                          <a:gd name="connsiteX337" fmla="*/ 2106706 w 2661966"/>
                          <a:gd name="connsiteY337" fmla="*/ 2496823 h 3370881"/>
                          <a:gd name="connsiteX338" fmla="*/ 2124635 w 2661966"/>
                          <a:gd name="connsiteY338" fmla="*/ 2559576 h 3370881"/>
                          <a:gd name="connsiteX339" fmla="*/ 2138082 w 2661966"/>
                          <a:gd name="connsiteY339" fmla="*/ 2649223 h 3370881"/>
                          <a:gd name="connsiteX340" fmla="*/ 2147047 w 2661966"/>
                          <a:gd name="connsiteY340" fmla="*/ 2685081 h 3370881"/>
                          <a:gd name="connsiteX341" fmla="*/ 2151529 w 2661966"/>
                          <a:gd name="connsiteY341" fmla="*/ 2716458 h 3370881"/>
                          <a:gd name="connsiteX342" fmla="*/ 2160494 w 2661966"/>
                          <a:gd name="connsiteY342" fmla="*/ 2770246 h 3370881"/>
                          <a:gd name="connsiteX343" fmla="*/ 2156012 w 2661966"/>
                          <a:gd name="connsiteY343" fmla="*/ 2962987 h 3370881"/>
                          <a:gd name="connsiteX344" fmla="*/ 2138082 w 2661966"/>
                          <a:gd name="connsiteY344" fmla="*/ 3043670 h 3370881"/>
                          <a:gd name="connsiteX345" fmla="*/ 2133600 w 2661966"/>
                          <a:gd name="connsiteY345" fmla="*/ 3061599 h 3370881"/>
                          <a:gd name="connsiteX346" fmla="*/ 2120153 w 2661966"/>
                          <a:gd name="connsiteY346" fmla="*/ 3079529 h 3370881"/>
                          <a:gd name="connsiteX347" fmla="*/ 2111188 w 2661966"/>
                          <a:gd name="connsiteY347" fmla="*/ 3106423 h 3370881"/>
                          <a:gd name="connsiteX348" fmla="*/ 2088776 w 2661966"/>
                          <a:gd name="connsiteY348" fmla="*/ 3137799 h 3370881"/>
                          <a:gd name="connsiteX349" fmla="*/ 2075329 w 2661966"/>
                          <a:gd name="connsiteY349" fmla="*/ 3164693 h 3370881"/>
                          <a:gd name="connsiteX350" fmla="*/ 2061882 w 2661966"/>
                          <a:gd name="connsiteY350" fmla="*/ 3169176 h 3370881"/>
                          <a:gd name="connsiteX351" fmla="*/ 2021541 w 2661966"/>
                          <a:gd name="connsiteY351" fmla="*/ 3164693 h 3370881"/>
                          <a:gd name="connsiteX352" fmla="*/ 2012576 w 2661966"/>
                          <a:gd name="connsiteY352" fmla="*/ 3119870 h 3370881"/>
                          <a:gd name="connsiteX353" fmla="*/ 2048435 w 2661966"/>
                          <a:gd name="connsiteY353" fmla="*/ 3021258 h 3370881"/>
                          <a:gd name="connsiteX354" fmla="*/ 2048435 w 2661966"/>
                          <a:gd name="connsiteY354" fmla="*/ 3021258 h 3370881"/>
                          <a:gd name="connsiteX355" fmla="*/ 2061882 w 2661966"/>
                          <a:gd name="connsiteY355" fmla="*/ 2967470 h 3370881"/>
                          <a:gd name="connsiteX356" fmla="*/ 2070847 w 2661966"/>
                          <a:gd name="connsiteY356" fmla="*/ 2882305 h 3370881"/>
                          <a:gd name="connsiteX357" fmla="*/ 2066365 w 2661966"/>
                          <a:gd name="connsiteY357" fmla="*/ 2725423 h 3370881"/>
                          <a:gd name="connsiteX358" fmla="*/ 2043953 w 2661966"/>
                          <a:gd name="connsiteY358" fmla="*/ 2649223 h 3370881"/>
                          <a:gd name="connsiteX359" fmla="*/ 2030506 w 2661966"/>
                          <a:gd name="connsiteY359" fmla="*/ 2622329 h 3370881"/>
                          <a:gd name="connsiteX360" fmla="*/ 2017059 w 2661966"/>
                          <a:gd name="connsiteY360" fmla="*/ 2581987 h 3370881"/>
                          <a:gd name="connsiteX361" fmla="*/ 1981200 w 2661966"/>
                          <a:gd name="connsiteY361" fmla="*/ 2514752 h 3370881"/>
                          <a:gd name="connsiteX362" fmla="*/ 1972235 w 2661966"/>
                          <a:gd name="connsiteY362" fmla="*/ 2501305 h 3370881"/>
                          <a:gd name="connsiteX363" fmla="*/ 1958788 w 2661966"/>
                          <a:gd name="connsiteY363" fmla="*/ 2478893 h 3370881"/>
                          <a:gd name="connsiteX364" fmla="*/ 1905000 w 2661966"/>
                          <a:gd name="connsiteY364" fmla="*/ 2398211 h 3370881"/>
                          <a:gd name="connsiteX365" fmla="*/ 1882588 w 2661966"/>
                          <a:gd name="connsiteY365" fmla="*/ 2357870 h 3370881"/>
                          <a:gd name="connsiteX366" fmla="*/ 1869141 w 2661966"/>
                          <a:gd name="connsiteY366" fmla="*/ 2339940 h 3370881"/>
                          <a:gd name="connsiteX367" fmla="*/ 1806388 w 2661966"/>
                          <a:gd name="connsiteY367" fmla="*/ 2313046 h 3370881"/>
                          <a:gd name="connsiteX368" fmla="*/ 1779494 w 2661966"/>
                          <a:gd name="connsiteY368" fmla="*/ 2304081 h 3370881"/>
                          <a:gd name="connsiteX369" fmla="*/ 1752600 w 2661966"/>
                          <a:gd name="connsiteY369" fmla="*/ 2299599 h 3370881"/>
                          <a:gd name="connsiteX370" fmla="*/ 1680882 w 2661966"/>
                          <a:gd name="connsiteY370" fmla="*/ 2277187 h 3370881"/>
                          <a:gd name="connsiteX371" fmla="*/ 1719025 w 2661966"/>
                          <a:gd name="connsiteY371" fmla="*/ 2281331 h 3370881"/>
                          <a:gd name="connsiteX372" fmla="*/ 1756997 w 2661966"/>
                          <a:gd name="connsiteY372" fmla="*/ 2289450 h 3370881"/>
                          <a:gd name="connsiteX373" fmla="*/ 1656440 w 2661966"/>
                          <a:gd name="connsiteY373" fmla="*/ 2298583 h 3370881"/>
                          <a:gd name="connsiteX374" fmla="*/ 1537447 w 2661966"/>
                          <a:gd name="connsiteY374" fmla="*/ 2329960 h 3370881"/>
                          <a:gd name="connsiteX375" fmla="*/ 1571993 w 2661966"/>
                          <a:gd name="connsiteY375" fmla="*/ 2317957 h 3370881"/>
                          <a:gd name="connsiteX376" fmla="*/ 1509707 w 2661966"/>
                          <a:gd name="connsiteY376" fmla="*/ 2338926 h 3370881"/>
                          <a:gd name="connsiteX377" fmla="*/ 1500444 w 2661966"/>
                          <a:gd name="connsiteY377" fmla="*/ 2355271 h 3370881"/>
                          <a:gd name="connsiteX378" fmla="*/ 1402678 w 2661966"/>
                          <a:gd name="connsiteY378" fmla="*/ 2339641 h 3370881"/>
                          <a:gd name="connsiteX379" fmla="*/ 1322892 w 2661966"/>
                          <a:gd name="connsiteY379" fmla="*/ 2336952 h 3370881"/>
                          <a:gd name="connsiteX380" fmla="*/ 1199384 w 2661966"/>
                          <a:gd name="connsiteY380" fmla="*/ 2307041 h 3370881"/>
                          <a:gd name="connsiteX381" fmla="*/ 1066800 w 2661966"/>
                          <a:gd name="connsiteY381" fmla="*/ 2272705 h 3370881"/>
                          <a:gd name="connsiteX382" fmla="*/ 1030941 w 2661966"/>
                          <a:gd name="connsiteY382" fmla="*/ 2263740 h 3370881"/>
                          <a:gd name="connsiteX383" fmla="*/ 986118 w 2661966"/>
                          <a:gd name="connsiteY383" fmla="*/ 2241329 h 3370881"/>
                          <a:gd name="connsiteX384" fmla="*/ 968188 w 2661966"/>
                          <a:gd name="connsiteY384" fmla="*/ 2232364 h 3370881"/>
                          <a:gd name="connsiteX385" fmla="*/ 936812 w 2661966"/>
                          <a:gd name="connsiteY385" fmla="*/ 2214434 h 3370881"/>
                          <a:gd name="connsiteX386" fmla="*/ 905435 w 2661966"/>
                          <a:gd name="connsiteY386" fmla="*/ 2196505 h 3370881"/>
                          <a:gd name="connsiteX387" fmla="*/ 869576 w 2661966"/>
                          <a:gd name="connsiteY387" fmla="*/ 2209952 h 3370881"/>
                          <a:gd name="connsiteX388" fmla="*/ 856129 w 2661966"/>
                          <a:gd name="connsiteY388" fmla="*/ 2227881 h 3370881"/>
                          <a:gd name="connsiteX389" fmla="*/ 815788 w 2661966"/>
                          <a:gd name="connsiteY389" fmla="*/ 2268223 h 3370881"/>
                          <a:gd name="connsiteX390" fmla="*/ 788894 w 2661966"/>
                          <a:gd name="connsiteY390" fmla="*/ 2290634 h 3370881"/>
                          <a:gd name="connsiteX391" fmla="*/ 762000 w 2661966"/>
                          <a:gd name="connsiteY391" fmla="*/ 2313046 h 3370881"/>
                          <a:gd name="connsiteX392" fmla="*/ 753035 w 2661966"/>
                          <a:gd name="connsiteY392" fmla="*/ 2326493 h 3370881"/>
                          <a:gd name="connsiteX393" fmla="*/ 735106 w 2661966"/>
                          <a:gd name="connsiteY393" fmla="*/ 2339940 h 3370881"/>
                          <a:gd name="connsiteX394" fmla="*/ 712694 w 2661966"/>
                          <a:gd name="connsiteY394" fmla="*/ 2362352 h 3370881"/>
                          <a:gd name="connsiteX395" fmla="*/ 694765 w 2661966"/>
                          <a:gd name="connsiteY395" fmla="*/ 2375799 h 3370881"/>
                          <a:gd name="connsiteX396" fmla="*/ 681318 w 2661966"/>
                          <a:gd name="connsiteY396" fmla="*/ 2393729 h 3370881"/>
                          <a:gd name="connsiteX397" fmla="*/ 667870 w 2661966"/>
                          <a:gd name="connsiteY397" fmla="*/ 2402693 h 3370881"/>
                          <a:gd name="connsiteX398" fmla="*/ 623047 w 2661966"/>
                          <a:gd name="connsiteY398" fmla="*/ 2443034 h 3370881"/>
                          <a:gd name="connsiteX399" fmla="*/ 600635 w 2661966"/>
                          <a:gd name="connsiteY399" fmla="*/ 2474411 h 3370881"/>
                          <a:gd name="connsiteX400" fmla="*/ 587188 w 2661966"/>
                          <a:gd name="connsiteY400" fmla="*/ 2514752 h 3370881"/>
                          <a:gd name="connsiteX401" fmla="*/ 582706 w 2661966"/>
                          <a:gd name="connsiteY401" fmla="*/ 2546129 h 3370881"/>
                          <a:gd name="connsiteX402" fmla="*/ 596153 w 2661966"/>
                          <a:gd name="connsiteY402" fmla="*/ 2635776 h 3370881"/>
                          <a:gd name="connsiteX403" fmla="*/ 600635 w 2661966"/>
                          <a:gd name="connsiteY403" fmla="*/ 2653705 h 3370881"/>
                          <a:gd name="connsiteX404" fmla="*/ 609600 w 2661966"/>
                          <a:gd name="connsiteY404" fmla="*/ 2671634 h 3370881"/>
                          <a:gd name="connsiteX405" fmla="*/ 614082 w 2661966"/>
                          <a:gd name="connsiteY405" fmla="*/ 2689564 h 3370881"/>
                          <a:gd name="connsiteX406" fmla="*/ 623047 w 2661966"/>
                          <a:gd name="connsiteY406" fmla="*/ 2711976 h 3370881"/>
                          <a:gd name="connsiteX407" fmla="*/ 627529 w 2661966"/>
                          <a:gd name="connsiteY407" fmla="*/ 2734387 h 3370881"/>
                          <a:gd name="connsiteX408" fmla="*/ 640976 w 2661966"/>
                          <a:gd name="connsiteY408" fmla="*/ 2765764 h 3370881"/>
                          <a:gd name="connsiteX409" fmla="*/ 645459 w 2661966"/>
                          <a:gd name="connsiteY409" fmla="*/ 2779211 h 3370881"/>
                          <a:gd name="connsiteX410" fmla="*/ 658906 w 2661966"/>
                          <a:gd name="connsiteY410" fmla="*/ 2801623 h 3370881"/>
                          <a:gd name="connsiteX411" fmla="*/ 676835 w 2661966"/>
                          <a:gd name="connsiteY411" fmla="*/ 2864376 h 3370881"/>
                          <a:gd name="connsiteX412" fmla="*/ 690282 w 2661966"/>
                          <a:gd name="connsiteY412" fmla="*/ 2895752 h 3370881"/>
                          <a:gd name="connsiteX413" fmla="*/ 699247 w 2661966"/>
                          <a:gd name="connsiteY413" fmla="*/ 2940576 h 3370881"/>
                          <a:gd name="connsiteX414" fmla="*/ 703729 w 2661966"/>
                          <a:gd name="connsiteY414" fmla="*/ 2967470 h 3370881"/>
                          <a:gd name="connsiteX415" fmla="*/ 717176 w 2661966"/>
                          <a:gd name="connsiteY415" fmla="*/ 2994364 h 3370881"/>
                          <a:gd name="connsiteX416" fmla="*/ 735106 w 2661966"/>
                          <a:gd name="connsiteY416" fmla="*/ 3052634 h 3370881"/>
                          <a:gd name="connsiteX417" fmla="*/ 739588 w 2661966"/>
                          <a:gd name="connsiteY417" fmla="*/ 3079529 h 3370881"/>
                          <a:gd name="connsiteX418" fmla="*/ 762000 w 2661966"/>
                          <a:gd name="connsiteY418" fmla="*/ 3142281 h 3370881"/>
                          <a:gd name="connsiteX419" fmla="*/ 766482 w 2661966"/>
                          <a:gd name="connsiteY419" fmla="*/ 3231929 h 3370881"/>
                          <a:gd name="connsiteX420" fmla="*/ 770965 w 2661966"/>
                          <a:gd name="connsiteY420" fmla="*/ 3254340 h 3370881"/>
                          <a:gd name="connsiteX421" fmla="*/ 775447 w 2661966"/>
                          <a:gd name="connsiteY421" fmla="*/ 3285717 h 3370881"/>
                          <a:gd name="connsiteX422" fmla="*/ 748553 w 2661966"/>
                          <a:gd name="connsiteY422" fmla="*/ 3335023 h 3370881"/>
                          <a:gd name="connsiteX423" fmla="*/ 721659 w 2661966"/>
                          <a:gd name="connsiteY423" fmla="*/ 3343987 h 3370881"/>
                          <a:gd name="connsiteX424" fmla="*/ 708212 w 2661966"/>
                          <a:gd name="connsiteY424" fmla="*/ 3348470 h 3370881"/>
                          <a:gd name="connsiteX425" fmla="*/ 623047 w 2661966"/>
                          <a:gd name="connsiteY425" fmla="*/ 3330540 h 3370881"/>
                          <a:gd name="connsiteX426" fmla="*/ 609600 w 2661966"/>
                          <a:gd name="connsiteY426" fmla="*/ 3308129 h 3370881"/>
                          <a:gd name="connsiteX427" fmla="*/ 591670 w 2661966"/>
                          <a:gd name="connsiteY427" fmla="*/ 3267787 h 3370881"/>
                          <a:gd name="connsiteX428" fmla="*/ 560294 w 2661966"/>
                          <a:gd name="connsiteY428" fmla="*/ 3209517 h 3370881"/>
                          <a:gd name="connsiteX429" fmla="*/ 551329 w 2661966"/>
                          <a:gd name="connsiteY429" fmla="*/ 3196070 h 3370881"/>
                          <a:gd name="connsiteX430" fmla="*/ 528918 w 2661966"/>
                          <a:gd name="connsiteY430" fmla="*/ 3173658 h 3370881"/>
                          <a:gd name="connsiteX431" fmla="*/ 519953 w 2661966"/>
                          <a:gd name="connsiteY431" fmla="*/ 3128834 h 3370881"/>
                          <a:gd name="connsiteX432" fmla="*/ 524435 w 2661966"/>
                          <a:gd name="connsiteY432" fmla="*/ 3101940 h 3370881"/>
                          <a:gd name="connsiteX433" fmla="*/ 528918 w 2661966"/>
                          <a:gd name="connsiteY433" fmla="*/ 3088493 h 3370881"/>
                          <a:gd name="connsiteX434" fmla="*/ 542365 w 2661966"/>
                          <a:gd name="connsiteY434" fmla="*/ 3052634 h 3370881"/>
                          <a:gd name="connsiteX435" fmla="*/ 484094 w 2661966"/>
                          <a:gd name="connsiteY435" fmla="*/ 2886787 h 3370881"/>
                          <a:gd name="connsiteX436" fmla="*/ 443753 w 2661966"/>
                          <a:gd name="connsiteY436" fmla="*/ 2779211 h 3370881"/>
                          <a:gd name="connsiteX437" fmla="*/ 439270 w 2661966"/>
                          <a:gd name="connsiteY437" fmla="*/ 2752317 h 3370881"/>
                          <a:gd name="connsiteX438" fmla="*/ 430306 w 2661966"/>
                          <a:gd name="connsiteY438" fmla="*/ 2716458 h 3370881"/>
                          <a:gd name="connsiteX439" fmla="*/ 425823 w 2661966"/>
                          <a:gd name="connsiteY439" fmla="*/ 2680599 h 3370881"/>
                          <a:gd name="connsiteX440" fmla="*/ 398929 w 2661966"/>
                          <a:gd name="connsiteY440" fmla="*/ 2599917 h 3370881"/>
                          <a:gd name="connsiteX441" fmla="*/ 385482 w 2661966"/>
                          <a:gd name="connsiteY441" fmla="*/ 2568540 h 3370881"/>
                          <a:gd name="connsiteX442" fmla="*/ 381000 w 2661966"/>
                          <a:gd name="connsiteY442" fmla="*/ 2550611 h 3370881"/>
                          <a:gd name="connsiteX443" fmla="*/ 372035 w 2661966"/>
                          <a:gd name="connsiteY443" fmla="*/ 2483376 h 3370881"/>
                          <a:gd name="connsiteX444" fmla="*/ 367553 w 2661966"/>
                          <a:gd name="connsiteY444" fmla="*/ 2469929 h 3370881"/>
                          <a:gd name="connsiteX445" fmla="*/ 407894 w 2661966"/>
                          <a:gd name="connsiteY445" fmla="*/ 2451999 h 3370881"/>
                          <a:gd name="connsiteX446" fmla="*/ 515470 w 2661966"/>
                          <a:gd name="connsiteY446" fmla="*/ 2407176 h 3370881"/>
                          <a:gd name="connsiteX447" fmla="*/ 578223 w 2661966"/>
                          <a:gd name="connsiteY447" fmla="*/ 2353387 h 3370881"/>
                          <a:gd name="connsiteX448" fmla="*/ 587188 w 2661966"/>
                          <a:gd name="connsiteY448" fmla="*/ 2330976 h 3370881"/>
                          <a:gd name="connsiteX449" fmla="*/ 614082 w 2661966"/>
                          <a:gd name="connsiteY449" fmla="*/ 2254776 h 3370881"/>
                          <a:gd name="connsiteX450" fmla="*/ 649941 w 2661966"/>
                          <a:gd name="connsiteY450" fmla="*/ 2200987 h 3370881"/>
                          <a:gd name="connsiteX451" fmla="*/ 690282 w 2661966"/>
                          <a:gd name="connsiteY451" fmla="*/ 2174093 h 3370881"/>
                          <a:gd name="connsiteX452" fmla="*/ 703729 w 2661966"/>
                          <a:gd name="connsiteY452" fmla="*/ 2165129 h 3370881"/>
                          <a:gd name="connsiteX453" fmla="*/ 739588 w 2661966"/>
                          <a:gd name="connsiteY453" fmla="*/ 2147199 h 3370881"/>
                          <a:gd name="connsiteX454" fmla="*/ 708212 w 2661966"/>
                          <a:gd name="connsiteY454" fmla="*/ 2187540 h 3370881"/>
                          <a:gd name="connsiteX455" fmla="*/ 654423 w 2661966"/>
                          <a:gd name="connsiteY455" fmla="*/ 2241329 h 3370881"/>
                          <a:gd name="connsiteX456" fmla="*/ 636494 w 2661966"/>
                          <a:gd name="connsiteY456" fmla="*/ 2259258 h 3370881"/>
                          <a:gd name="connsiteX457" fmla="*/ 614082 w 2661966"/>
                          <a:gd name="connsiteY457" fmla="*/ 2286152 h 3370881"/>
                          <a:gd name="connsiteX458" fmla="*/ 592179 w 2661966"/>
                          <a:gd name="connsiteY458" fmla="*/ 2282347 h 3370881"/>
                          <a:gd name="connsiteX459" fmla="*/ 555980 w 2661966"/>
                          <a:gd name="connsiteY459" fmla="*/ 2313892 h 3370881"/>
                          <a:gd name="connsiteX460" fmla="*/ 524435 w 2661966"/>
                          <a:gd name="connsiteY460" fmla="*/ 2348905 h 3370881"/>
                          <a:gd name="connsiteX461" fmla="*/ 502023 w 2661966"/>
                          <a:gd name="connsiteY461" fmla="*/ 2362352 h 3370881"/>
                          <a:gd name="connsiteX462" fmla="*/ 461682 w 2661966"/>
                          <a:gd name="connsiteY462" fmla="*/ 2389246 h 3370881"/>
                          <a:gd name="connsiteX463" fmla="*/ 448235 w 2661966"/>
                          <a:gd name="connsiteY463" fmla="*/ 2398211 h 3370881"/>
                          <a:gd name="connsiteX464" fmla="*/ 430306 w 2661966"/>
                          <a:gd name="connsiteY464" fmla="*/ 2407176 h 3370881"/>
                          <a:gd name="connsiteX465" fmla="*/ 412376 w 2661966"/>
                          <a:gd name="connsiteY465" fmla="*/ 2420623 h 3370881"/>
                          <a:gd name="connsiteX466" fmla="*/ 389965 w 2661966"/>
                          <a:gd name="connsiteY466" fmla="*/ 2429587 h 3370881"/>
                          <a:gd name="connsiteX467" fmla="*/ 372035 w 2661966"/>
                          <a:gd name="connsiteY467" fmla="*/ 2443034 h 3370881"/>
                          <a:gd name="connsiteX468" fmla="*/ 318247 w 2661966"/>
                          <a:gd name="connsiteY468" fmla="*/ 2474411 h 3370881"/>
                          <a:gd name="connsiteX469" fmla="*/ 304800 w 2661966"/>
                          <a:gd name="connsiteY469" fmla="*/ 2492340 h 3370881"/>
                          <a:gd name="connsiteX470" fmla="*/ 282388 w 2661966"/>
                          <a:gd name="connsiteY470" fmla="*/ 2519234 h 3370881"/>
                          <a:gd name="connsiteX471" fmla="*/ 295835 w 2661966"/>
                          <a:gd name="connsiteY471" fmla="*/ 2815070 h 3370881"/>
                          <a:gd name="connsiteX472" fmla="*/ 300318 w 2661966"/>
                          <a:gd name="connsiteY472" fmla="*/ 2837481 h 3370881"/>
                          <a:gd name="connsiteX473" fmla="*/ 304800 w 2661966"/>
                          <a:gd name="connsiteY473" fmla="*/ 2868858 h 3370881"/>
                          <a:gd name="connsiteX474" fmla="*/ 309282 w 2661966"/>
                          <a:gd name="connsiteY474" fmla="*/ 2927129 h 3370881"/>
                          <a:gd name="connsiteX475" fmla="*/ 322729 w 2661966"/>
                          <a:gd name="connsiteY475" fmla="*/ 2985399 h 3370881"/>
                          <a:gd name="connsiteX476" fmla="*/ 327212 w 2661966"/>
                          <a:gd name="connsiteY476" fmla="*/ 3012293 h 3370881"/>
                          <a:gd name="connsiteX477" fmla="*/ 331694 w 2661966"/>
                          <a:gd name="connsiteY477" fmla="*/ 3043670 h 3370881"/>
                          <a:gd name="connsiteX478" fmla="*/ 345141 w 2661966"/>
                          <a:gd name="connsiteY478" fmla="*/ 3070564 h 3370881"/>
                          <a:gd name="connsiteX479" fmla="*/ 367553 w 2661966"/>
                          <a:gd name="connsiteY479" fmla="*/ 3124352 h 3370881"/>
                          <a:gd name="connsiteX480" fmla="*/ 381000 w 2661966"/>
                          <a:gd name="connsiteY480" fmla="*/ 3182623 h 3370881"/>
                          <a:gd name="connsiteX481" fmla="*/ 389965 w 2661966"/>
                          <a:gd name="connsiteY481" fmla="*/ 3196070 h 3370881"/>
                          <a:gd name="connsiteX482" fmla="*/ 394447 w 2661966"/>
                          <a:gd name="connsiteY482" fmla="*/ 3213999 h 3370881"/>
                          <a:gd name="connsiteX483" fmla="*/ 412376 w 2661966"/>
                          <a:gd name="connsiteY483" fmla="*/ 3245376 h 3370881"/>
                          <a:gd name="connsiteX484" fmla="*/ 416859 w 2661966"/>
                          <a:gd name="connsiteY484" fmla="*/ 3258823 h 3370881"/>
                          <a:gd name="connsiteX485" fmla="*/ 425823 w 2661966"/>
                          <a:gd name="connsiteY485" fmla="*/ 3272270 h 3370881"/>
                          <a:gd name="connsiteX486" fmla="*/ 439270 w 2661966"/>
                          <a:gd name="connsiteY486" fmla="*/ 3303646 h 3370881"/>
                          <a:gd name="connsiteX487" fmla="*/ 439270 w 2661966"/>
                          <a:gd name="connsiteY487" fmla="*/ 3352952 h 3370881"/>
                          <a:gd name="connsiteX488" fmla="*/ 430306 w 2661966"/>
                          <a:gd name="connsiteY488" fmla="*/ 3366399 h 3370881"/>
                          <a:gd name="connsiteX489" fmla="*/ 412376 w 2661966"/>
                          <a:gd name="connsiteY489" fmla="*/ 3370881 h 3370881"/>
                          <a:gd name="connsiteX490" fmla="*/ 295835 w 2661966"/>
                          <a:gd name="connsiteY490" fmla="*/ 3357434 h 3370881"/>
                          <a:gd name="connsiteX491" fmla="*/ 264459 w 2661966"/>
                          <a:gd name="connsiteY491" fmla="*/ 3276752 h 3370881"/>
                          <a:gd name="connsiteX492" fmla="*/ 259976 w 2661966"/>
                          <a:gd name="connsiteY492" fmla="*/ 3240893 h 3370881"/>
                          <a:gd name="connsiteX493" fmla="*/ 246529 w 2661966"/>
                          <a:gd name="connsiteY493" fmla="*/ 3178140 h 3370881"/>
                          <a:gd name="connsiteX494" fmla="*/ 237565 w 2661966"/>
                          <a:gd name="connsiteY494" fmla="*/ 3084011 h 3370881"/>
                          <a:gd name="connsiteX495" fmla="*/ 228600 w 2661966"/>
                          <a:gd name="connsiteY495" fmla="*/ 3057117 h 3370881"/>
                          <a:gd name="connsiteX496" fmla="*/ 219635 w 2661966"/>
                          <a:gd name="connsiteY496" fmla="*/ 3021258 h 3370881"/>
                          <a:gd name="connsiteX497" fmla="*/ 206188 w 2661966"/>
                          <a:gd name="connsiteY497" fmla="*/ 2980917 h 3370881"/>
                          <a:gd name="connsiteX498" fmla="*/ 201706 w 2661966"/>
                          <a:gd name="connsiteY498" fmla="*/ 2949540 h 3370881"/>
                          <a:gd name="connsiteX499" fmla="*/ 197223 w 2661966"/>
                          <a:gd name="connsiteY499" fmla="*/ 2927129 h 3370881"/>
                          <a:gd name="connsiteX500" fmla="*/ 192741 w 2661966"/>
                          <a:gd name="connsiteY500" fmla="*/ 2891270 h 3370881"/>
                          <a:gd name="connsiteX501" fmla="*/ 188259 w 2661966"/>
                          <a:gd name="connsiteY501" fmla="*/ 2850929 h 3370881"/>
                          <a:gd name="connsiteX502" fmla="*/ 179294 w 2661966"/>
                          <a:gd name="connsiteY502" fmla="*/ 2824034 h 3370881"/>
                          <a:gd name="connsiteX503" fmla="*/ 165847 w 2661966"/>
                          <a:gd name="connsiteY503" fmla="*/ 2774729 h 3370881"/>
                          <a:gd name="connsiteX504" fmla="*/ 161365 w 2661966"/>
                          <a:gd name="connsiteY504" fmla="*/ 2747834 h 3370881"/>
                          <a:gd name="connsiteX505" fmla="*/ 156882 w 2661966"/>
                          <a:gd name="connsiteY505" fmla="*/ 2559576 h 3370881"/>
                          <a:gd name="connsiteX506" fmla="*/ 152400 w 2661966"/>
                          <a:gd name="connsiteY506" fmla="*/ 2519234 h 3370881"/>
                          <a:gd name="connsiteX507" fmla="*/ 118035 w 2661966"/>
                          <a:gd name="connsiteY507" fmla="*/ 2400004 h 3370881"/>
                          <a:gd name="connsiteX508" fmla="*/ 117048 w 2661966"/>
                          <a:gd name="connsiteY508" fmla="*/ 2344423 h 3370881"/>
                          <a:gd name="connsiteX509" fmla="*/ 100106 w 2661966"/>
                          <a:gd name="connsiteY509" fmla="*/ 2330976 h 3370881"/>
                          <a:gd name="connsiteX510" fmla="*/ 138953 w 2661966"/>
                          <a:gd name="connsiteY510" fmla="*/ 2313046 h 3370881"/>
                          <a:gd name="connsiteX511" fmla="*/ 152400 w 2661966"/>
                          <a:gd name="connsiteY511" fmla="*/ 2304081 h 3370881"/>
                          <a:gd name="connsiteX512" fmla="*/ 170329 w 2661966"/>
                          <a:gd name="connsiteY512" fmla="*/ 2259258 h 3370881"/>
                          <a:gd name="connsiteX513" fmla="*/ 188259 w 2661966"/>
                          <a:gd name="connsiteY513" fmla="*/ 2223399 h 3370881"/>
                          <a:gd name="connsiteX514" fmla="*/ 206188 w 2661966"/>
                          <a:gd name="connsiteY514" fmla="*/ 2187540 h 3370881"/>
                          <a:gd name="connsiteX515" fmla="*/ 210670 w 2661966"/>
                          <a:gd name="connsiteY515" fmla="*/ 2174093 h 3370881"/>
                          <a:gd name="connsiteX516" fmla="*/ 219635 w 2661966"/>
                          <a:gd name="connsiteY516" fmla="*/ 2115823 h 3370881"/>
                          <a:gd name="connsiteX517" fmla="*/ 210670 w 2661966"/>
                          <a:gd name="connsiteY517" fmla="*/ 1958940 h 3370881"/>
                          <a:gd name="connsiteX518" fmla="*/ 192741 w 2661966"/>
                          <a:gd name="connsiteY518" fmla="*/ 1923081 h 3370881"/>
                          <a:gd name="connsiteX519" fmla="*/ 179294 w 2661966"/>
                          <a:gd name="connsiteY519" fmla="*/ 1891705 h 3370881"/>
                          <a:gd name="connsiteX520" fmla="*/ 165847 w 2661966"/>
                          <a:gd name="connsiteY520" fmla="*/ 1864811 h 3370881"/>
                          <a:gd name="connsiteX521" fmla="*/ 152400 w 2661966"/>
                          <a:gd name="connsiteY521" fmla="*/ 1833434 h 3370881"/>
                          <a:gd name="connsiteX522" fmla="*/ 143435 w 2661966"/>
                          <a:gd name="connsiteY522" fmla="*/ 1819987 h 3370881"/>
                          <a:gd name="connsiteX523" fmla="*/ 107576 w 2661966"/>
                          <a:gd name="connsiteY523" fmla="*/ 1784129 h 3370881"/>
                          <a:gd name="connsiteX524" fmla="*/ 94129 w 2661966"/>
                          <a:gd name="connsiteY524" fmla="*/ 1779646 h 3370881"/>
                          <a:gd name="connsiteX525" fmla="*/ 71718 w 2661966"/>
                          <a:gd name="connsiteY525" fmla="*/ 1770681 h 3370881"/>
                          <a:gd name="connsiteX526" fmla="*/ 58270 w 2661966"/>
                          <a:gd name="connsiteY526" fmla="*/ 1761717 h 3370881"/>
                          <a:gd name="connsiteX527" fmla="*/ 26894 w 2661966"/>
                          <a:gd name="connsiteY527" fmla="*/ 1730340 h 3370881"/>
                          <a:gd name="connsiteX528" fmla="*/ 0 w 2661966"/>
                          <a:gd name="connsiteY528" fmla="*/ 1707929 h 3370881"/>
                          <a:gd name="connsiteX0" fmla="*/ 0 w 2661966"/>
                          <a:gd name="connsiteY0" fmla="*/ 1707929 h 3370881"/>
                          <a:gd name="connsiteX1" fmla="*/ 22412 w 2661966"/>
                          <a:gd name="connsiteY1" fmla="*/ 1698964 h 3370881"/>
                          <a:gd name="connsiteX2" fmla="*/ 31376 w 2661966"/>
                          <a:gd name="connsiteY2" fmla="*/ 1681034 h 3370881"/>
                          <a:gd name="connsiteX3" fmla="*/ 44823 w 2661966"/>
                          <a:gd name="connsiteY3" fmla="*/ 1672070 h 3370881"/>
                          <a:gd name="connsiteX4" fmla="*/ 58270 w 2661966"/>
                          <a:gd name="connsiteY4" fmla="*/ 1654140 h 3370881"/>
                          <a:gd name="connsiteX5" fmla="*/ 76200 w 2661966"/>
                          <a:gd name="connsiteY5" fmla="*/ 1645176 h 3370881"/>
                          <a:gd name="connsiteX6" fmla="*/ 98612 w 2661966"/>
                          <a:gd name="connsiteY6" fmla="*/ 1636211 h 3370881"/>
                          <a:gd name="connsiteX7" fmla="*/ 125506 w 2661966"/>
                          <a:gd name="connsiteY7" fmla="*/ 1627246 h 3370881"/>
                          <a:gd name="connsiteX8" fmla="*/ 152400 w 2661966"/>
                          <a:gd name="connsiteY8" fmla="*/ 1609317 h 3370881"/>
                          <a:gd name="connsiteX9" fmla="*/ 170329 w 2661966"/>
                          <a:gd name="connsiteY9" fmla="*/ 1600352 h 3370881"/>
                          <a:gd name="connsiteX10" fmla="*/ 188259 w 2661966"/>
                          <a:gd name="connsiteY10" fmla="*/ 1582423 h 3370881"/>
                          <a:gd name="connsiteX11" fmla="*/ 228600 w 2661966"/>
                          <a:gd name="connsiteY11" fmla="*/ 1564493 h 3370881"/>
                          <a:gd name="connsiteX12" fmla="*/ 255494 w 2661966"/>
                          <a:gd name="connsiteY12" fmla="*/ 1546564 h 3370881"/>
                          <a:gd name="connsiteX13" fmla="*/ 300318 w 2661966"/>
                          <a:gd name="connsiteY13" fmla="*/ 1524152 h 3370881"/>
                          <a:gd name="connsiteX14" fmla="*/ 313765 w 2661966"/>
                          <a:gd name="connsiteY14" fmla="*/ 1515187 h 3370881"/>
                          <a:gd name="connsiteX15" fmla="*/ 340659 w 2661966"/>
                          <a:gd name="connsiteY15" fmla="*/ 1510705 h 3370881"/>
                          <a:gd name="connsiteX16" fmla="*/ 363070 w 2661966"/>
                          <a:gd name="connsiteY16" fmla="*/ 1506223 h 3370881"/>
                          <a:gd name="connsiteX17" fmla="*/ 389965 w 2661966"/>
                          <a:gd name="connsiteY17" fmla="*/ 1501740 h 3370881"/>
                          <a:gd name="connsiteX18" fmla="*/ 425823 w 2661966"/>
                          <a:gd name="connsiteY18" fmla="*/ 1497258 h 3370881"/>
                          <a:gd name="connsiteX19" fmla="*/ 470647 w 2661966"/>
                          <a:gd name="connsiteY19" fmla="*/ 1488293 h 3370881"/>
                          <a:gd name="connsiteX20" fmla="*/ 515470 w 2661966"/>
                          <a:gd name="connsiteY20" fmla="*/ 1479329 h 3370881"/>
                          <a:gd name="connsiteX21" fmla="*/ 528918 w 2661966"/>
                          <a:gd name="connsiteY21" fmla="*/ 1470364 h 3370881"/>
                          <a:gd name="connsiteX22" fmla="*/ 600635 w 2661966"/>
                          <a:gd name="connsiteY22" fmla="*/ 1456917 h 3370881"/>
                          <a:gd name="connsiteX23" fmla="*/ 690282 w 2661966"/>
                          <a:gd name="connsiteY23" fmla="*/ 1447952 h 3370881"/>
                          <a:gd name="connsiteX24" fmla="*/ 793376 w 2661966"/>
                          <a:gd name="connsiteY24" fmla="*/ 1452434 h 3370881"/>
                          <a:gd name="connsiteX25" fmla="*/ 874059 w 2661966"/>
                          <a:gd name="connsiteY25" fmla="*/ 1465881 h 3370881"/>
                          <a:gd name="connsiteX26" fmla="*/ 914400 w 2661966"/>
                          <a:gd name="connsiteY26" fmla="*/ 1470364 h 3370881"/>
                          <a:gd name="connsiteX27" fmla="*/ 1030941 w 2661966"/>
                          <a:gd name="connsiteY27" fmla="*/ 1483811 h 3370881"/>
                          <a:gd name="connsiteX28" fmla="*/ 1151965 w 2661966"/>
                          <a:gd name="connsiteY28" fmla="*/ 1492776 h 3370881"/>
                          <a:gd name="connsiteX29" fmla="*/ 1281953 w 2661966"/>
                          <a:gd name="connsiteY29" fmla="*/ 1501740 h 3370881"/>
                          <a:gd name="connsiteX30" fmla="*/ 1465729 w 2661966"/>
                          <a:gd name="connsiteY30" fmla="*/ 1497258 h 3370881"/>
                          <a:gd name="connsiteX31" fmla="*/ 1510553 w 2661966"/>
                          <a:gd name="connsiteY31" fmla="*/ 1492776 h 3370881"/>
                          <a:gd name="connsiteX32" fmla="*/ 1582270 w 2661966"/>
                          <a:gd name="connsiteY32" fmla="*/ 1461399 h 3370881"/>
                          <a:gd name="connsiteX33" fmla="*/ 1604682 w 2661966"/>
                          <a:gd name="connsiteY33" fmla="*/ 1456917 h 3370881"/>
                          <a:gd name="connsiteX34" fmla="*/ 1622612 w 2661966"/>
                          <a:gd name="connsiteY34" fmla="*/ 1447952 h 3370881"/>
                          <a:gd name="connsiteX35" fmla="*/ 1645023 w 2661966"/>
                          <a:gd name="connsiteY35" fmla="*/ 1438987 h 3370881"/>
                          <a:gd name="connsiteX36" fmla="*/ 1662953 w 2661966"/>
                          <a:gd name="connsiteY36" fmla="*/ 1425540 h 3370881"/>
                          <a:gd name="connsiteX37" fmla="*/ 1698812 w 2661966"/>
                          <a:gd name="connsiteY37" fmla="*/ 1407611 h 3370881"/>
                          <a:gd name="connsiteX38" fmla="*/ 1739153 w 2661966"/>
                          <a:gd name="connsiteY38" fmla="*/ 1380717 h 3370881"/>
                          <a:gd name="connsiteX39" fmla="*/ 1752600 w 2661966"/>
                          <a:gd name="connsiteY39" fmla="*/ 1367270 h 3370881"/>
                          <a:gd name="connsiteX40" fmla="*/ 1775012 w 2661966"/>
                          <a:gd name="connsiteY40" fmla="*/ 1353823 h 3370881"/>
                          <a:gd name="connsiteX41" fmla="*/ 1797423 w 2661966"/>
                          <a:gd name="connsiteY41" fmla="*/ 1335893 h 3370881"/>
                          <a:gd name="connsiteX42" fmla="*/ 1810870 w 2661966"/>
                          <a:gd name="connsiteY42" fmla="*/ 1304517 h 3370881"/>
                          <a:gd name="connsiteX43" fmla="*/ 1815353 w 2661966"/>
                          <a:gd name="connsiteY43" fmla="*/ 1291070 h 3370881"/>
                          <a:gd name="connsiteX44" fmla="*/ 1801906 w 2661966"/>
                          <a:gd name="connsiteY44" fmla="*/ 1138670 h 3370881"/>
                          <a:gd name="connsiteX45" fmla="*/ 1792941 w 2661966"/>
                          <a:gd name="connsiteY45" fmla="*/ 1125223 h 3370881"/>
                          <a:gd name="connsiteX46" fmla="*/ 1757082 w 2661966"/>
                          <a:gd name="connsiteY46" fmla="*/ 1093846 h 3370881"/>
                          <a:gd name="connsiteX47" fmla="*/ 1730188 w 2661966"/>
                          <a:gd name="connsiteY47" fmla="*/ 1066952 h 3370881"/>
                          <a:gd name="connsiteX48" fmla="*/ 1703294 w 2661966"/>
                          <a:gd name="connsiteY48" fmla="*/ 1049023 h 3370881"/>
                          <a:gd name="connsiteX49" fmla="*/ 1622612 w 2661966"/>
                          <a:gd name="connsiteY49" fmla="*/ 1053505 h 3370881"/>
                          <a:gd name="connsiteX50" fmla="*/ 1595718 w 2661966"/>
                          <a:gd name="connsiteY50" fmla="*/ 1062470 h 3370881"/>
                          <a:gd name="connsiteX51" fmla="*/ 1573306 w 2661966"/>
                          <a:gd name="connsiteY51" fmla="*/ 1066952 h 3370881"/>
                          <a:gd name="connsiteX52" fmla="*/ 1453385 w 2661966"/>
                          <a:gd name="connsiteY52" fmla="*/ 1082761 h 3370881"/>
                          <a:gd name="connsiteX53" fmla="*/ 1326776 w 2661966"/>
                          <a:gd name="connsiteY53" fmla="*/ 1062470 h 3370881"/>
                          <a:gd name="connsiteX54" fmla="*/ 1308847 w 2661966"/>
                          <a:gd name="connsiteY54" fmla="*/ 1057987 h 3370881"/>
                          <a:gd name="connsiteX55" fmla="*/ 1277470 w 2661966"/>
                          <a:gd name="connsiteY55" fmla="*/ 1053505 h 3370881"/>
                          <a:gd name="connsiteX56" fmla="*/ 1259541 w 2661966"/>
                          <a:gd name="connsiteY56" fmla="*/ 1049023 h 3370881"/>
                          <a:gd name="connsiteX57" fmla="*/ 1232647 w 2661966"/>
                          <a:gd name="connsiteY57" fmla="*/ 1044540 h 3370881"/>
                          <a:gd name="connsiteX58" fmla="*/ 1053353 w 2661966"/>
                          <a:gd name="connsiteY58" fmla="*/ 1049023 h 3370881"/>
                          <a:gd name="connsiteX59" fmla="*/ 1035423 w 2661966"/>
                          <a:gd name="connsiteY59" fmla="*/ 1053505 h 3370881"/>
                          <a:gd name="connsiteX60" fmla="*/ 1008529 w 2661966"/>
                          <a:gd name="connsiteY60" fmla="*/ 1057987 h 3370881"/>
                          <a:gd name="connsiteX61" fmla="*/ 995082 w 2661966"/>
                          <a:gd name="connsiteY61" fmla="*/ 1062470 h 3370881"/>
                          <a:gd name="connsiteX62" fmla="*/ 945776 w 2661966"/>
                          <a:gd name="connsiteY62" fmla="*/ 1031093 h 3370881"/>
                          <a:gd name="connsiteX63" fmla="*/ 941294 w 2661966"/>
                          <a:gd name="connsiteY63" fmla="*/ 1017646 h 3370881"/>
                          <a:gd name="connsiteX64" fmla="*/ 932329 w 2661966"/>
                          <a:gd name="connsiteY64" fmla="*/ 919034 h 3370881"/>
                          <a:gd name="connsiteX65" fmla="*/ 914400 w 2661966"/>
                          <a:gd name="connsiteY65" fmla="*/ 901105 h 3370881"/>
                          <a:gd name="connsiteX66" fmla="*/ 918882 w 2661966"/>
                          <a:gd name="connsiteY66" fmla="*/ 869729 h 3370881"/>
                          <a:gd name="connsiteX67" fmla="*/ 941294 w 2661966"/>
                          <a:gd name="connsiteY67" fmla="*/ 865246 h 3370881"/>
                          <a:gd name="connsiteX68" fmla="*/ 959223 w 2661966"/>
                          <a:gd name="connsiteY68" fmla="*/ 851799 h 3370881"/>
                          <a:gd name="connsiteX69" fmla="*/ 990600 w 2661966"/>
                          <a:gd name="connsiteY69" fmla="*/ 847317 h 3370881"/>
                          <a:gd name="connsiteX70" fmla="*/ 1129553 w 2661966"/>
                          <a:gd name="connsiteY70" fmla="*/ 838352 h 3370881"/>
                          <a:gd name="connsiteX71" fmla="*/ 1147482 w 2661966"/>
                          <a:gd name="connsiteY71" fmla="*/ 829387 h 3370881"/>
                          <a:gd name="connsiteX72" fmla="*/ 1178859 w 2661966"/>
                          <a:gd name="connsiteY72" fmla="*/ 806976 h 3370881"/>
                          <a:gd name="connsiteX73" fmla="*/ 1192306 w 2661966"/>
                          <a:gd name="connsiteY73" fmla="*/ 793529 h 3370881"/>
                          <a:gd name="connsiteX74" fmla="*/ 1214718 w 2661966"/>
                          <a:gd name="connsiteY74" fmla="*/ 784564 h 3370881"/>
                          <a:gd name="connsiteX75" fmla="*/ 1241612 w 2661966"/>
                          <a:gd name="connsiteY75" fmla="*/ 771117 h 3370881"/>
                          <a:gd name="connsiteX76" fmla="*/ 1277470 w 2661966"/>
                          <a:gd name="connsiteY76" fmla="*/ 753187 h 3370881"/>
                          <a:gd name="connsiteX77" fmla="*/ 1295400 w 2661966"/>
                          <a:gd name="connsiteY77" fmla="*/ 730776 h 3370881"/>
                          <a:gd name="connsiteX78" fmla="*/ 1317812 w 2661966"/>
                          <a:gd name="connsiteY78" fmla="*/ 708364 h 3370881"/>
                          <a:gd name="connsiteX79" fmla="*/ 1353670 w 2661966"/>
                          <a:gd name="connsiteY79" fmla="*/ 663540 h 3370881"/>
                          <a:gd name="connsiteX80" fmla="*/ 1371600 w 2661966"/>
                          <a:gd name="connsiteY80" fmla="*/ 636646 h 3370881"/>
                          <a:gd name="connsiteX81" fmla="*/ 1380565 w 2661966"/>
                          <a:gd name="connsiteY81" fmla="*/ 596305 h 3370881"/>
                          <a:gd name="connsiteX82" fmla="*/ 1385047 w 2661966"/>
                          <a:gd name="connsiteY82" fmla="*/ 582858 h 3370881"/>
                          <a:gd name="connsiteX83" fmla="*/ 1380565 w 2661966"/>
                          <a:gd name="connsiteY83" fmla="*/ 533552 h 3370881"/>
                          <a:gd name="connsiteX84" fmla="*/ 1367118 w 2661966"/>
                          <a:gd name="connsiteY84" fmla="*/ 524587 h 3370881"/>
                          <a:gd name="connsiteX85" fmla="*/ 1349188 w 2661966"/>
                          <a:gd name="connsiteY85" fmla="*/ 520105 h 3370881"/>
                          <a:gd name="connsiteX86" fmla="*/ 1324871 w 2661966"/>
                          <a:gd name="connsiteY86" fmla="*/ 516855 h 3370881"/>
                          <a:gd name="connsiteX87" fmla="*/ 1281953 w 2661966"/>
                          <a:gd name="connsiteY87" fmla="*/ 515623 h 3370881"/>
                          <a:gd name="connsiteX88" fmla="*/ 1250576 w 2661966"/>
                          <a:gd name="connsiteY88" fmla="*/ 529070 h 3370881"/>
                          <a:gd name="connsiteX89" fmla="*/ 1210235 w 2661966"/>
                          <a:gd name="connsiteY89" fmla="*/ 542517 h 3370881"/>
                          <a:gd name="connsiteX90" fmla="*/ 1183341 w 2661966"/>
                          <a:gd name="connsiteY90" fmla="*/ 555964 h 3370881"/>
                          <a:gd name="connsiteX91" fmla="*/ 1160929 w 2661966"/>
                          <a:gd name="connsiteY91" fmla="*/ 569411 h 3370881"/>
                          <a:gd name="connsiteX92" fmla="*/ 1134035 w 2661966"/>
                          <a:gd name="connsiteY92" fmla="*/ 578376 h 3370881"/>
                          <a:gd name="connsiteX93" fmla="*/ 1111623 w 2661966"/>
                          <a:gd name="connsiteY93" fmla="*/ 587340 h 3370881"/>
                          <a:gd name="connsiteX94" fmla="*/ 1084729 w 2661966"/>
                          <a:gd name="connsiteY94" fmla="*/ 596305 h 3370881"/>
                          <a:gd name="connsiteX95" fmla="*/ 986118 w 2661966"/>
                          <a:gd name="connsiteY95" fmla="*/ 591823 h 3370881"/>
                          <a:gd name="connsiteX96" fmla="*/ 927847 w 2661966"/>
                          <a:gd name="connsiteY96" fmla="*/ 578376 h 3370881"/>
                          <a:gd name="connsiteX97" fmla="*/ 896470 w 2661966"/>
                          <a:gd name="connsiteY97" fmla="*/ 555964 h 3370881"/>
                          <a:gd name="connsiteX98" fmla="*/ 883023 w 2661966"/>
                          <a:gd name="connsiteY98" fmla="*/ 546999 h 3370881"/>
                          <a:gd name="connsiteX99" fmla="*/ 865094 w 2661966"/>
                          <a:gd name="connsiteY99" fmla="*/ 497693 h 3370881"/>
                          <a:gd name="connsiteX100" fmla="*/ 869576 w 2661966"/>
                          <a:gd name="connsiteY100" fmla="*/ 403564 h 3370881"/>
                          <a:gd name="connsiteX101" fmla="*/ 874059 w 2661966"/>
                          <a:gd name="connsiteY101" fmla="*/ 385634 h 3370881"/>
                          <a:gd name="connsiteX102" fmla="*/ 883023 w 2661966"/>
                          <a:gd name="connsiteY102" fmla="*/ 372187 h 3370881"/>
                          <a:gd name="connsiteX103" fmla="*/ 913728 w 2661966"/>
                          <a:gd name="connsiteY103" fmla="*/ 342268 h 3370881"/>
                          <a:gd name="connsiteX104" fmla="*/ 914400 w 2661966"/>
                          <a:gd name="connsiteY104" fmla="*/ 385634 h 3370881"/>
                          <a:gd name="connsiteX105" fmla="*/ 909918 w 2661966"/>
                          <a:gd name="connsiteY105" fmla="*/ 408046 h 3370881"/>
                          <a:gd name="connsiteX106" fmla="*/ 900953 w 2661966"/>
                          <a:gd name="connsiteY106" fmla="*/ 466317 h 3370881"/>
                          <a:gd name="connsiteX107" fmla="*/ 905435 w 2661966"/>
                          <a:gd name="connsiteY107" fmla="*/ 515623 h 3370881"/>
                          <a:gd name="connsiteX108" fmla="*/ 932329 w 2661966"/>
                          <a:gd name="connsiteY108" fmla="*/ 551481 h 3370881"/>
                          <a:gd name="connsiteX109" fmla="*/ 954741 w 2661966"/>
                          <a:gd name="connsiteY109" fmla="*/ 560446 h 3370881"/>
                          <a:gd name="connsiteX110" fmla="*/ 972670 w 2661966"/>
                          <a:gd name="connsiteY110" fmla="*/ 569411 h 3370881"/>
                          <a:gd name="connsiteX111" fmla="*/ 1066800 w 2661966"/>
                          <a:gd name="connsiteY111" fmla="*/ 564929 h 3370881"/>
                          <a:gd name="connsiteX112" fmla="*/ 1111623 w 2661966"/>
                          <a:gd name="connsiteY112" fmla="*/ 551481 h 3370881"/>
                          <a:gd name="connsiteX113" fmla="*/ 1129553 w 2661966"/>
                          <a:gd name="connsiteY113" fmla="*/ 538034 h 3370881"/>
                          <a:gd name="connsiteX114" fmla="*/ 1156447 w 2661966"/>
                          <a:gd name="connsiteY114" fmla="*/ 511140 h 3370881"/>
                          <a:gd name="connsiteX115" fmla="*/ 1160929 w 2661966"/>
                          <a:gd name="connsiteY115" fmla="*/ 493211 h 3370881"/>
                          <a:gd name="connsiteX116" fmla="*/ 1178859 w 2661966"/>
                          <a:gd name="connsiteY116" fmla="*/ 331846 h 3370881"/>
                          <a:gd name="connsiteX117" fmla="*/ 1215315 w 2661966"/>
                          <a:gd name="connsiteY117" fmla="*/ 270289 h 3370881"/>
                          <a:gd name="connsiteX118" fmla="*/ 1214718 w 2661966"/>
                          <a:gd name="connsiteY118" fmla="*/ 367705 h 3370881"/>
                          <a:gd name="connsiteX119" fmla="*/ 1201270 w 2661966"/>
                          <a:gd name="connsiteY119" fmla="*/ 412529 h 3370881"/>
                          <a:gd name="connsiteX120" fmla="*/ 1210235 w 2661966"/>
                          <a:gd name="connsiteY120" fmla="*/ 461834 h 3370881"/>
                          <a:gd name="connsiteX121" fmla="*/ 1214718 w 2661966"/>
                          <a:gd name="connsiteY121" fmla="*/ 475281 h 3370881"/>
                          <a:gd name="connsiteX122" fmla="*/ 1231975 w 2661966"/>
                          <a:gd name="connsiteY122" fmla="*/ 478531 h 3370881"/>
                          <a:gd name="connsiteX123" fmla="*/ 1252481 w 2661966"/>
                          <a:gd name="connsiteY123" fmla="*/ 492651 h 3370881"/>
                          <a:gd name="connsiteX124" fmla="*/ 1317812 w 2661966"/>
                          <a:gd name="connsiteY124" fmla="*/ 488168 h 3370881"/>
                          <a:gd name="connsiteX125" fmla="*/ 1357480 w 2661966"/>
                          <a:gd name="connsiteY125" fmla="*/ 477299 h 3370881"/>
                          <a:gd name="connsiteX126" fmla="*/ 1506070 w 2661966"/>
                          <a:gd name="connsiteY126" fmla="*/ 457352 h 3370881"/>
                          <a:gd name="connsiteX127" fmla="*/ 1550894 w 2661966"/>
                          <a:gd name="connsiteY127" fmla="*/ 430458 h 3370881"/>
                          <a:gd name="connsiteX128" fmla="*/ 1564341 w 2661966"/>
                          <a:gd name="connsiteY128" fmla="*/ 417011 h 3370881"/>
                          <a:gd name="connsiteX129" fmla="*/ 1586753 w 2661966"/>
                          <a:gd name="connsiteY129" fmla="*/ 399081 h 3370881"/>
                          <a:gd name="connsiteX130" fmla="*/ 1595718 w 2661966"/>
                          <a:gd name="connsiteY130" fmla="*/ 381152 h 3370881"/>
                          <a:gd name="connsiteX131" fmla="*/ 1603614 w 2661966"/>
                          <a:gd name="connsiteY131" fmla="*/ 352560 h 3370881"/>
                          <a:gd name="connsiteX132" fmla="*/ 1620066 w 2661966"/>
                          <a:gd name="connsiteY132" fmla="*/ 291047 h 3370881"/>
                          <a:gd name="connsiteX133" fmla="*/ 1604852 w 2661966"/>
                          <a:gd name="connsiteY133" fmla="*/ 236279 h 3370881"/>
                          <a:gd name="connsiteX134" fmla="*/ 1537447 w 2661966"/>
                          <a:gd name="connsiteY134" fmla="*/ 188411 h 3370881"/>
                          <a:gd name="connsiteX135" fmla="*/ 1722867 w 2661966"/>
                          <a:gd name="connsiteY135" fmla="*/ 284146 h 3370881"/>
                          <a:gd name="connsiteX136" fmla="*/ 1655669 w 2661966"/>
                          <a:gd name="connsiteY136" fmla="*/ 407486 h 3370881"/>
                          <a:gd name="connsiteX137" fmla="*/ 1658470 w 2661966"/>
                          <a:gd name="connsiteY137" fmla="*/ 412529 h 3370881"/>
                          <a:gd name="connsiteX138" fmla="*/ 1685365 w 2661966"/>
                          <a:gd name="connsiteY138" fmla="*/ 390117 h 3370881"/>
                          <a:gd name="connsiteX139" fmla="*/ 1694329 w 2661966"/>
                          <a:gd name="connsiteY139" fmla="*/ 376670 h 3370881"/>
                          <a:gd name="connsiteX140" fmla="*/ 1734670 w 2661966"/>
                          <a:gd name="connsiteY140" fmla="*/ 354258 h 3370881"/>
                          <a:gd name="connsiteX141" fmla="*/ 1743635 w 2661966"/>
                          <a:gd name="connsiteY141" fmla="*/ 340811 h 3370881"/>
                          <a:gd name="connsiteX142" fmla="*/ 1757082 w 2661966"/>
                          <a:gd name="connsiteY142" fmla="*/ 336329 h 3370881"/>
                          <a:gd name="connsiteX143" fmla="*/ 1843909 w 2661966"/>
                          <a:gd name="connsiteY143" fmla="*/ 262341 h 3370881"/>
                          <a:gd name="connsiteX144" fmla="*/ 1874221 w 2661966"/>
                          <a:gd name="connsiteY144" fmla="*/ 202194 h 3370881"/>
                          <a:gd name="connsiteX145" fmla="*/ 1828094 w 2661966"/>
                          <a:gd name="connsiteY145" fmla="*/ 136767 h 3370881"/>
                          <a:gd name="connsiteX146" fmla="*/ 1772023 w 2661966"/>
                          <a:gd name="connsiteY146" fmla="*/ 77249 h 3370881"/>
                          <a:gd name="connsiteX147" fmla="*/ 1948888 w 2661966"/>
                          <a:gd name="connsiteY147" fmla="*/ 178018 h 3370881"/>
                          <a:gd name="connsiteX148" fmla="*/ 1952362 w 2661966"/>
                          <a:gd name="connsiteY148" fmla="*/ 254265 h 3370881"/>
                          <a:gd name="connsiteX149" fmla="*/ 1874221 w 2661966"/>
                          <a:gd name="connsiteY149" fmla="*/ 318698 h 3370881"/>
                          <a:gd name="connsiteX150" fmla="*/ 1788459 w 2661966"/>
                          <a:gd name="connsiteY150" fmla="*/ 367705 h 3370881"/>
                          <a:gd name="connsiteX151" fmla="*/ 1761565 w 2661966"/>
                          <a:gd name="connsiteY151" fmla="*/ 390117 h 3370881"/>
                          <a:gd name="connsiteX152" fmla="*/ 1783976 w 2661966"/>
                          <a:gd name="connsiteY152" fmla="*/ 399081 h 3370881"/>
                          <a:gd name="connsiteX153" fmla="*/ 1878106 w 2661966"/>
                          <a:gd name="connsiteY153" fmla="*/ 390117 h 3370881"/>
                          <a:gd name="connsiteX154" fmla="*/ 1891553 w 2661966"/>
                          <a:gd name="connsiteY154" fmla="*/ 381152 h 3370881"/>
                          <a:gd name="connsiteX155" fmla="*/ 1918447 w 2661966"/>
                          <a:gd name="connsiteY155" fmla="*/ 372187 h 3370881"/>
                          <a:gd name="connsiteX156" fmla="*/ 1940859 w 2661966"/>
                          <a:gd name="connsiteY156" fmla="*/ 358740 h 3370881"/>
                          <a:gd name="connsiteX157" fmla="*/ 1954306 w 2661966"/>
                          <a:gd name="connsiteY157" fmla="*/ 354258 h 3370881"/>
                          <a:gd name="connsiteX158" fmla="*/ 2103145 w 2661966"/>
                          <a:gd name="connsiteY158" fmla="*/ 202207 h 3370881"/>
                          <a:gd name="connsiteX159" fmla="*/ 2064254 w 2661966"/>
                          <a:gd name="connsiteY159" fmla="*/ 20406 h 3370881"/>
                          <a:gd name="connsiteX160" fmla="*/ 2169347 w 2661966"/>
                          <a:gd name="connsiteY160" fmla="*/ 104479 h 3370881"/>
                          <a:gd name="connsiteX161" fmla="*/ 2183354 w 2661966"/>
                          <a:gd name="connsiteY161" fmla="*/ 192893 h 3370881"/>
                          <a:gd name="connsiteX162" fmla="*/ 2170300 w 2661966"/>
                          <a:gd name="connsiteY162" fmla="*/ 271231 h 3370881"/>
                          <a:gd name="connsiteX163" fmla="*/ 2096795 w 2661966"/>
                          <a:gd name="connsiteY163" fmla="*/ 316507 h 3370881"/>
                          <a:gd name="connsiteX164" fmla="*/ 1999129 w 2661966"/>
                          <a:gd name="connsiteY164" fmla="*/ 358740 h 3370881"/>
                          <a:gd name="connsiteX165" fmla="*/ 1994647 w 2661966"/>
                          <a:gd name="connsiteY165" fmla="*/ 372187 h 3370881"/>
                          <a:gd name="connsiteX166" fmla="*/ 2039470 w 2661966"/>
                          <a:gd name="connsiteY166" fmla="*/ 390117 h 3370881"/>
                          <a:gd name="connsiteX167" fmla="*/ 2115670 w 2661966"/>
                          <a:gd name="connsiteY167" fmla="*/ 390117 h 3370881"/>
                          <a:gd name="connsiteX168" fmla="*/ 2160494 w 2661966"/>
                          <a:gd name="connsiteY168" fmla="*/ 376670 h 3370881"/>
                          <a:gd name="connsiteX169" fmla="*/ 2191870 w 2661966"/>
                          <a:gd name="connsiteY169" fmla="*/ 363223 h 3370881"/>
                          <a:gd name="connsiteX170" fmla="*/ 2205318 w 2661966"/>
                          <a:gd name="connsiteY170" fmla="*/ 358740 h 3370881"/>
                          <a:gd name="connsiteX171" fmla="*/ 2273487 w 2661966"/>
                          <a:gd name="connsiteY171" fmla="*/ 280486 h 3370881"/>
                          <a:gd name="connsiteX172" fmla="*/ 2312894 w 2661966"/>
                          <a:gd name="connsiteY172" fmla="*/ 183929 h 3370881"/>
                          <a:gd name="connsiteX173" fmla="*/ 2339788 w 2661966"/>
                          <a:gd name="connsiteY173" fmla="*/ 151 h 3370881"/>
                          <a:gd name="connsiteX174" fmla="*/ 2357718 w 2661966"/>
                          <a:gd name="connsiteY174" fmla="*/ 215305 h 3370881"/>
                          <a:gd name="connsiteX175" fmla="*/ 2308598 w 2661966"/>
                          <a:gd name="connsiteY175" fmla="*/ 319520 h 3370881"/>
                          <a:gd name="connsiteX176" fmla="*/ 2245659 w 2661966"/>
                          <a:gd name="connsiteY176" fmla="*/ 390117 h 3370881"/>
                          <a:gd name="connsiteX177" fmla="*/ 2254623 w 2661966"/>
                          <a:gd name="connsiteY177" fmla="*/ 403564 h 3370881"/>
                          <a:gd name="connsiteX178" fmla="*/ 2353235 w 2661966"/>
                          <a:gd name="connsiteY178" fmla="*/ 399081 h 3370881"/>
                          <a:gd name="connsiteX179" fmla="*/ 2366682 w 2661966"/>
                          <a:gd name="connsiteY179" fmla="*/ 394599 h 3370881"/>
                          <a:gd name="connsiteX180" fmla="*/ 2389094 w 2661966"/>
                          <a:gd name="connsiteY180" fmla="*/ 390117 h 3370881"/>
                          <a:gd name="connsiteX181" fmla="*/ 2424953 w 2661966"/>
                          <a:gd name="connsiteY181" fmla="*/ 367705 h 3370881"/>
                          <a:gd name="connsiteX182" fmla="*/ 2528047 w 2661966"/>
                          <a:gd name="connsiteY182" fmla="*/ 292700 h 3370881"/>
                          <a:gd name="connsiteX183" fmla="*/ 2541495 w 2661966"/>
                          <a:gd name="connsiteY183" fmla="*/ 62906 h 3370881"/>
                          <a:gd name="connsiteX184" fmla="*/ 2591304 w 2661966"/>
                          <a:gd name="connsiteY184" fmla="*/ 214081 h 3370881"/>
                          <a:gd name="connsiteX185" fmla="*/ 2602790 w 2661966"/>
                          <a:gd name="connsiteY185" fmla="*/ 290907 h 3370881"/>
                          <a:gd name="connsiteX186" fmla="*/ 2660388 w 2661966"/>
                          <a:gd name="connsiteY186" fmla="*/ 338644 h 3370881"/>
                          <a:gd name="connsiteX187" fmla="*/ 2531969 w 2661966"/>
                          <a:gd name="connsiteY187" fmla="*/ 383206 h 3370881"/>
                          <a:gd name="connsiteX188" fmla="*/ 2442882 w 2661966"/>
                          <a:gd name="connsiteY188" fmla="*/ 403564 h 3370881"/>
                          <a:gd name="connsiteX189" fmla="*/ 2398059 w 2661966"/>
                          <a:gd name="connsiteY189" fmla="*/ 417011 h 3370881"/>
                          <a:gd name="connsiteX190" fmla="*/ 2375647 w 2661966"/>
                          <a:gd name="connsiteY190" fmla="*/ 425976 h 3370881"/>
                          <a:gd name="connsiteX191" fmla="*/ 2357718 w 2661966"/>
                          <a:gd name="connsiteY191" fmla="*/ 430458 h 3370881"/>
                          <a:gd name="connsiteX192" fmla="*/ 2344270 w 2661966"/>
                          <a:gd name="connsiteY192" fmla="*/ 461834 h 3370881"/>
                          <a:gd name="connsiteX193" fmla="*/ 2353235 w 2661966"/>
                          <a:gd name="connsiteY193" fmla="*/ 502176 h 3370881"/>
                          <a:gd name="connsiteX194" fmla="*/ 2362200 w 2661966"/>
                          <a:gd name="connsiteY194" fmla="*/ 515623 h 3370881"/>
                          <a:gd name="connsiteX195" fmla="*/ 2344270 w 2661966"/>
                          <a:gd name="connsiteY195" fmla="*/ 587340 h 3370881"/>
                          <a:gd name="connsiteX196" fmla="*/ 2321859 w 2661966"/>
                          <a:gd name="connsiteY196" fmla="*/ 614234 h 3370881"/>
                          <a:gd name="connsiteX197" fmla="*/ 2308412 w 2661966"/>
                          <a:gd name="connsiteY197" fmla="*/ 636646 h 3370881"/>
                          <a:gd name="connsiteX198" fmla="*/ 2281518 w 2661966"/>
                          <a:gd name="connsiteY198" fmla="*/ 641129 h 3370881"/>
                          <a:gd name="connsiteX199" fmla="*/ 2259106 w 2661966"/>
                          <a:gd name="connsiteY199" fmla="*/ 636646 h 3370881"/>
                          <a:gd name="connsiteX200" fmla="*/ 2277035 w 2661966"/>
                          <a:gd name="connsiteY200" fmla="*/ 578376 h 3370881"/>
                          <a:gd name="connsiteX201" fmla="*/ 2290482 w 2661966"/>
                          <a:gd name="connsiteY201" fmla="*/ 542517 h 3370881"/>
                          <a:gd name="connsiteX202" fmla="*/ 2286000 w 2661966"/>
                          <a:gd name="connsiteY202" fmla="*/ 506658 h 3370881"/>
                          <a:gd name="connsiteX203" fmla="*/ 2245659 w 2661966"/>
                          <a:gd name="connsiteY203" fmla="*/ 448387 h 3370881"/>
                          <a:gd name="connsiteX204" fmla="*/ 2200835 w 2661966"/>
                          <a:gd name="connsiteY204" fmla="*/ 430458 h 3370881"/>
                          <a:gd name="connsiteX205" fmla="*/ 2169459 w 2661966"/>
                          <a:gd name="connsiteY205" fmla="*/ 425976 h 3370881"/>
                          <a:gd name="connsiteX206" fmla="*/ 2102223 w 2661966"/>
                          <a:gd name="connsiteY206" fmla="*/ 430458 h 3370881"/>
                          <a:gd name="connsiteX207" fmla="*/ 2084294 w 2661966"/>
                          <a:gd name="connsiteY207" fmla="*/ 439423 h 3370881"/>
                          <a:gd name="connsiteX208" fmla="*/ 2070847 w 2661966"/>
                          <a:gd name="connsiteY208" fmla="*/ 443905 h 3370881"/>
                          <a:gd name="connsiteX209" fmla="*/ 2061882 w 2661966"/>
                          <a:gd name="connsiteY209" fmla="*/ 461834 h 3370881"/>
                          <a:gd name="connsiteX210" fmla="*/ 2034988 w 2661966"/>
                          <a:gd name="connsiteY210" fmla="*/ 475281 h 3370881"/>
                          <a:gd name="connsiteX211" fmla="*/ 1783976 w 2661966"/>
                          <a:gd name="connsiteY211" fmla="*/ 479764 h 3370881"/>
                          <a:gd name="connsiteX212" fmla="*/ 1766047 w 2661966"/>
                          <a:gd name="connsiteY212" fmla="*/ 488729 h 3370881"/>
                          <a:gd name="connsiteX213" fmla="*/ 1703294 w 2661966"/>
                          <a:gd name="connsiteY213" fmla="*/ 506658 h 3370881"/>
                          <a:gd name="connsiteX214" fmla="*/ 1689847 w 2661966"/>
                          <a:gd name="connsiteY214" fmla="*/ 511140 h 3370881"/>
                          <a:gd name="connsiteX215" fmla="*/ 1676400 w 2661966"/>
                          <a:gd name="connsiteY215" fmla="*/ 520105 h 3370881"/>
                          <a:gd name="connsiteX216" fmla="*/ 1649506 w 2661966"/>
                          <a:gd name="connsiteY216" fmla="*/ 529070 h 3370881"/>
                          <a:gd name="connsiteX217" fmla="*/ 1636059 w 2661966"/>
                          <a:gd name="connsiteY217" fmla="*/ 538034 h 3370881"/>
                          <a:gd name="connsiteX218" fmla="*/ 1622612 w 2661966"/>
                          <a:gd name="connsiteY218" fmla="*/ 551481 h 3370881"/>
                          <a:gd name="connsiteX219" fmla="*/ 1609165 w 2661966"/>
                          <a:gd name="connsiteY219" fmla="*/ 555964 h 3370881"/>
                          <a:gd name="connsiteX220" fmla="*/ 1577788 w 2661966"/>
                          <a:gd name="connsiteY220" fmla="*/ 587340 h 3370881"/>
                          <a:gd name="connsiteX221" fmla="*/ 1568823 w 2661966"/>
                          <a:gd name="connsiteY221" fmla="*/ 600787 h 3370881"/>
                          <a:gd name="connsiteX222" fmla="*/ 1555376 w 2661966"/>
                          <a:gd name="connsiteY222" fmla="*/ 614234 h 3370881"/>
                          <a:gd name="connsiteX223" fmla="*/ 1524000 w 2661966"/>
                          <a:gd name="connsiteY223" fmla="*/ 654576 h 3370881"/>
                          <a:gd name="connsiteX224" fmla="*/ 1519518 w 2661966"/>
                          <a:gd name="connsiteY224" fmla="*/ 668023 h 3370881"/>
                          <a:gd name="connsiteX225" fmla="*/ 1528482 w 2661966"/>
                          <a:gd name="connsiteY225" fmla="*/ 708364 h 3370881"/>
                          <a:gd name="connsiteX226" fmla="*/ 1537447 w 2661966"/>
                          <a:gd name="connsiteY226" fmla="*/ 721811 h 3370881"/>
                          <a:gd name="connsiteX227" fmla="*/ 1568823 w 2661966"/>
                          <a:gd name="connsiteY227" fmla="*/ 712846 h 3370881"/>
                          <a:gd name="connsiteX228" fmla="*/ 1600200 w 2661966"/>
                          <a:gd name="connsiteY228" fmla="*/ 712846 h 3370881"/>
                          <a:gd name="connsiteX229" fmla="*/ 1631576 w 2661966"/>
                          <a:gd name="connsiteY229" fmla="*/ 690434 h 3370881"/>
                          <a:gd name="connsiteX230" fmla="*/ 1645023 w 2661966"/>
                          <a:gd name="connsiteY230" fmla="*/ 676987 h 3370881"/>
                          <a:gd name="connsiteX231" fmla="*/ 1685365 w 2661966"/>
                          <a:gd name="connsiteY231" fmla="*/ 645611 h 3370881"/>
                          <a:gd name="connsiteX232" fmla="*/ 1716741 w 2661966"/>
                          <a:gd name="connsiteY232" fmla="*/ 614234 h 3370881"/>
                          <a:gd name="connsiteX233" fmla="*/ 1748118 w 2661966"/>
                          <a:gd name="connsiteY233" fmla="*/ 596305 h 3370881"/>
                          <a:gd name="connsiteX234" fmla="*/ 1761565 w 2661966"/>
                          <a:gd name="connsiteY234" fmla="*/ 591823 h 3370881"/>
                          <a:gd name="connsiteX235" fmla="*/ 1779494 w 2661966"/>
                          <a:gd name="connsiteY235" fmla="*/ 582858 h 3370881"/>
                          <a:gd name="connsiteX236" fmla="*/ 1815353 w 2661966"/>
                          <a:gd name="connsiteY236" fmla="*/ 573893 h 3370881"/>
                          <a:gd name="connsiteX237" fmla="*/ 2030506 w 2661966"/>
                          <a:gd name="connsiteY237" fmla="*/ 578376 h 3370881"/>
                          <a:gd name="connsiteX238" fmla="*/ 2017059 w 2661966"/>
                          <a:gd name="connsiteY238" fmla="*/ 600787 h 3370881"/>
                          <a:gd name="connsiteX239" fmla="*/ 1981200 w 2661966"/>
                          <a:gd name="connsiteY239" fmla="*/ 636646 h 3370881"/>
                          <a:gd name="connsiteX240" fmla="*/ 1967753 w 2661966"/>
                          <a:gd name="connsiteY240" fmla="*/ 650093 h 3370881"/>
                          <a:gd name="connsiteX241" fmla="*/ 1936376 w 2661966"/>
                          <a:gd name="connsiteY241" fmla="*/ 690434 h 3370881"/>
                          <a:gd name="connsiteX242" fmla="*/ 1905000 w 2661966"/>
                          <a:gd name="connsiteY242" fmla="*/ 717329 h 3370881"/>
                          <a:gd name="connsiteX243" fmla="*/ 1860176 w 2661966"/>
                          <a:gd name="connsiteY243" fmla="*/ 735258 h 3370881"/>
                          <a:gd name="connsiteX244" fmla="*/ 1788459 w 2661966"/>
                          <a:gd name="connsiteY244" fmla="*/ 744223 h 3370881"/>
                          <a:gd name="connsiteX245" fmla="*/ 1846729 w 2661966"/>
                          <a:gd name="connsiteY245" fmla="*/ 802493 h 3370881"/>
                          <a:gd name="connsiteX246" fmla="*/ 1913965 w 2661966"/>
                          <a:gd name="connsiteY246" fmla="*/ 829387 h 3370881"/>
                          <a:gd name="connsiteX247" fmla="*/ 1922929 w 2661966"/>
                          <a:gd name="connsiteY247" fmla="*/ 842834 h 3370881"/>
                          <a:gd name="connsiteX248" fmla="*/ 1967753 w 2661966"/>
                          <a:gd name="connsiteY248" fmla="*/ 883176 h 3370881"/>
                          <a:gd name="connsiteX249" fmla="*/ 1981200 w 2661966"/>
                          <a:gd name="connsiteY249" fmla="*/ 896623 h 3370881"/>
                          <a:gd name="connsiteX250" fmla="*/ 1994647 w 2661966"/>
                          <a:gd name="connsiteY250" fmla="*/ 905587 h 3370881"/>
                          <a:gd name="connsiteX251" fmla="*/ 2021541 w 2661966"/>
                          <a:gd name="connsiteY251" fmla="*/ 927999 h 3370881"/>
                          <a:gd name="connsiteX252" fmla="*/ 2030506 w 2661966"/>
                          <a:gd name="connsiteY252" fmla="*/ 941446 h 3370881"/>
                          <a:gd name="connsiteX253" fmla="*/ 2057400 w 2661966"/>
                          <a:gd name="connsiteY253" fmla="*/ 968340 h 3370881"/>
                          <a:gd name="connsiteX254" fmla="*/ 2088776 w 2661966"/>
                          <a:gd name="connsiteY254" fmla="*/ 1013164 h 3370881"/>
                          <a:gd name="connsiteX255" fmla="*/ 2115670 w 2661966"/>
                          <a:gd name="connsiteY255" fmla="*/ 1057987 h 3370881"/>
                          <a:gd name="connsiteX256" fmla="*/ 2120153 w 2661966"/>
                          <a:gd name="connsiteY256" fmla="*/ 1089364 h 3370881"/>
                          <a:gd name="connsiteX257" fmla="*/ 2138082 w 2661966"/>
                          <a:gd name="connsiteY257" fmla="*/ 1143152 h 3370881"/>
                          <a:gd name="connsiteX258" fmla="*/ 2147047 w 2661966"/>
                          <a:gd name="connsiteY258" fmla="*/ 1196940 h 3370881"/>
                          <a:gd name="connsiteX259" fmla="*/ 2151529 w 2661966"/>
                          <a:gd name="connsiteY259" fmla="*/ 1210387 h 3370881"/>
                          <a:gd name="connsiteX260" fmla="*/ 2156012 w 2661966"/>
                          <a:gd name="connsiteY260" fmla="*/ 1228317 h 3370881"/>
                          <a:gd name="connsiteX261" fmla="*/ 2173941 w 2661966"/>
                          <a:gd name="connsiteY261" fmla="*/ 1295552 h 3370881"/>
                          <a:gd name="connsiteX262" fmla="*/ 2182906 w 2661966"/>
                          <a:gd name="connsiteY262" fmla="*/ 1313481 h 3370881"/>
                          <a:gd name="connsiteX263" fmla="*/ 2187388 w 2661966"/>
                          <a:gd name="connsiteY263" fmla="*/ 1331411 h 3370881"/>
                          <a:gd name="connsiteX264" fmla="*/ 2214282 w 2661966"/>
                          <a:gd name="connsiteY264" fmla="*/ 1385199 h 3370881"/>
                          <a:gd name="connsiteX265" fmla="*/ 2218765 w 2661966"/>
                          <a:gd name="connsiteY265" fmla="*/ 1403129 h 3370881"/>
                          <a:gd name="connsiteX266" fmla="*/ 2223247 w 2661966"/>
                          <a:gd name="connsiteY266" fmla="*/ 1430023 h 3370881"/>
                          <a:gd name="connsiteX267" fmla="*/ 2236694 w 2661966"/>
                          <a:gd name="connsiteY267" fmla="*/ 1456917 h 3370881"/>
                          <a:gd name="connsiteX268" fmla="*/ 2249794 w 2661966"/>
                          <a:gd name="connsiteY268" fmla="*/ 1524624 h 3370881"/>
                          <a:gd name="connsiteX269" fmla="*/ 2241176 w 2661966"/>
                          <a:gd name="connsiteY269" fmla="*/ 1577940 h 3370881"/>
                          <a:gd name="connsiteX270" fmla="*/ 2245659 w 2661966"/>
                          <a:gd name="connsiteY270" fmla="*/ 1595870 h 3370881"/>
                          <a:gd name="connsiteX271" fmla="*/ 2249634 w 2661966"/>
                          <a:gd name="connsiteY271" fmla="*/ 1685855 h 3370881"/>
                          <a:gd name="connsiteX272" fmla="*/ 2227729 w 2661966"/>
                          <a:gd name="connsiteY272" fmla="*/ 1716893 h 3370881"/>
                          <a:gd name="connsiteX273" fmla="*/ 2240500 w 2661966"/>
                          <a:gd name="connsiteY273" fmla="*/ 1674269 h 3370881"/>
                          <a:gd name="connsiteX274" fmla="*/ 2235341 w 2661966"/>
                          <a:gd name="connsiteY274" fmla="*/ 1788611 h 3370881"/>
                          <a:gd name="connsiteX275" fmla="*/ 2230689 w 2661966"/>
                          <a:gd name="connsiteY275" fmla="*/ 1823963 h 3370881"/>
                          <a:gd name="connsiteX276" fmla="*/ 2226207 w 2661966"/>
                          <a:gd name="connsiteY276" fmla="*/ 1824470 h 3370881"/>
                          <a:gd name="connsiteX277" fmla="*/ 2208278 w 2661966"/>
                          <a:gd name="connsiteY277" fmla="*/ 1869293 h 3370881"/>
                          <a:gd name="connsiteX278" fmla="*/ 2195168 w 2661966"/>
                          <a:gd name="connsiteY278" fmla="*/ 1882740 h 3370881"/>
                          <a:gd name="connsiteX279" fmla="*/ 2203458 w 2661966"/>
                          <a:gd name="connsiteY279" fmla="*/ 1918938 h 3370881"/>
                          <a:gd name="connsiteX280" fmla="*/ 2204134 w 2661966"/>
                          <a:gd name="connsiteY280" fmla="*/ 1949806 h 3370881"/>
                          <a:gd name="connsiteX281" fmla="*/ 2226545 w 2661966"/>
                          <a:gd name="connsiteY281" fmla="*/ 1954627 h 3370881"/>
                          <a:gd name="connsiteX282" fmla="*/ 2241176 w 2661966"/>
                          <a:gd name="connsiteY282" fmla="*/ 2012729 h 3370881"/>
                          <a:gd name="connsiteX283" fmla="*/ 2263588 w 2661966"/>
                          <a:gd name="connsiteY283" fmla="*/ 2057552 h 3370881"/>
                          <a:gd name="connsiteX284" fmla="*/ 2286000 w 2661966"/>
                          <a:gd name="connsiteY284" fmla="*/ 2084446 h 3370881"/>
                          <a:gd name="connsiteX285" fmla="*/ 2299447 w 2661966"/>
                          <a:gd name="connsiteY285" fmla="*/ 2124787 h 3370881"/>
                          <a:gd name="connsiteX286" fmla="*/ 2321859 w 2661966"/>
                          <a:gd name="connsiteY286" fmla="*/ 2151681 h 3370881"/>
                          <a:gd name="connsiteX287" fmla="*/ 2344270 w 2661966"/>
                          <a:gd name="connsiteY287" fmla="*/ 2205470 h 3370881"/>
                          <a:gd name="connsiteX288" fmla="*/ 2348753 w 2661966"/>
                          <a:gd name="connsiteY288" fmla="*/ 2223399 h 3370881"/>
                          <a:gd name="connsiteX289" fmla="*/ 2366682 w 2661966"/>
                          <a:gd name="connsiteY289" fmla="*/ 2263740 h 3370881"/>
                          <a:gd name="connsiteX290" fmla="*/ 2375647 w 2661966"/>
                          <a:gd name="connsiteY290" fmla="*/ 2286152 h 3370881"/>
                          <a:gd name="connsiteX291" fmla="*/ 2380129 w 2661966"/>
                          <a:gd name="connsiteY291" fmla="*/ 2308564 h 3370881"/>
                          <a:gd name="connsiteX292" fmla="*/ 2389094 w 2661966"/>
                          <a:gd name="connsiteY292" fmla="*/ 2335458 h 3370881"/>
                          <a:gd name="connsiteX293" fmla="*/ 2393576 w 2661966"/>
                          <a:gd name="connsiteY293" fmla="*/ 2380281 h 3370881"/>
                          <a:gd name="connsiteX294" fmla="*/ 2398059 w 2661966"/>
                          <a:gd name="connsiteY294" fmla="*/ 2393729 h 3370881"/>
                          <a:gd name="connsiteX295" fmla="*/ 2419794 w 2661966"/>
                          <a:gd name="connsiteY295" fmla="*/ 2447517 h 3370881"/>
                          <a:gd name="connsiteX296" fmla="*/ 2427343 w 2661966"/>
                          <a:gd name="connsiteY296" fmla="*/ 2564058 h 3370881"/>
                          <a:gd name="connsiteX297" fmla="*/ 2389094 w 2661966"/>
                          <a:gd name="connsiteY297" fmla="*/ 2837481 h 3370881"/>
                          <a:gd name="connsiteX298" fmla="*/ 2380129 w 2661966"/>
                          <a:gd name="connsiteY298" fmla="*/ 2859893 h 3370881"/>
                          <a:gd name="connsiteX299" fmla="*/ 2357718 w 2661966"/>
                          <a:gd name="connsiteY299" fmla="*/ 2913681 h 3370881"/>
                          <a:gd name="connsiteX300" fmla="*/ 2348753 w 2661966"/>
                          <a:gd name="connsiteY300" fmla="*/ 2936093 h 3370881"/>
                          <a:gd name="connsiteX301" fmla="*/ 2339788 w 2661966"/>
                          <a:gd name="connsiteY301" fmla="*/ 2971952 h 3370881"/>
                          <a:gd name="connsiteX302" fmla="*/ 2326341 w 2661966"/>
                          <a:gd name="connsiteY302" fmla="*/ 2994364 h 3370881"/>
                          <a:gd name="connsiteX303" fmla="*/ 2317376 w 2661966"/>
                          <a:gd name="connsiteY303" fmla="*/ 3025740 h 3370881"/>
                          <a:gd name="connsiteX304" fmla="*/ 2303929 w 2661966"/>
                          <a:gd name="connsiteY304" fmla="*/ 3048152 h 3370881"/>
                          <a:gd name="connsiteX305" fmla="*/ 2290482 w 2661966"/>
                          <a:gd name="connsiteY305" fmla="*/ 3079529 h 3370881"/>
                          <a:gd name="connsiteX306" fmla="*/ 2272553 w 2661966"/>
                          <a:gd name="connsiteY306" fmla="*/ 3084011 h 3370881"/>
                          <a:gd name="connsiteX307" fmla="*/ 2259106 w 2661966"/>
                          <a:gd name="connsiteY307" fmla="*/ 3088493 h 3370881"/>
                          <a:gd name="connsiteX308" fmla="*/ 2241176 w 2661966"/>
                          <a:gd name="connsiteY308" fmla="*/ 3092976 h 3370881"/>
                          <a:gd name="connsiteX309" fmla="*/ 2209800 w 2661966"/>
                          <a:gd name="connsiteY309" fmla="*/ 3101940 h 3370881"/>
                          <a:gd name="connsiteX310" fmla="*/ 2205318 w 2661966"/>
                          <a:gd name="connsiteY310" fmla="*/ 3039187 h 3370881"/>
                          <a:gd name="connsiteX311" fmla="*/ 2218765 w 2661966"/>
                          <a:gd name="connsiteY311" fmla="*/ 3021258 h 3370881"/>
                          <a:gd name="connsiteX312" fmla="*/ 2245659 w 2661966"/>
                          <a:gd name="connsiteY312" fmla="*/ 2971952 h 3370881"/>
                          <a:gd name="connsiteX313" fmla="*/ 2268070 w 2661966"/>
                          <a:gd name="connsiteY313" fmla="*/ 2945058 h 3370881"/>
                          <a:gd name="connsiteX314" fmla="*/ 2298550 w 2661966"/>
                          <a:gd name="connsiteY314" fmla="*/ 2568540 h 3370881"/>
                          <a:gd name="connsiteX315" fmla="*/ 2284986 w 2661966"/>
                          <a:gd name="connsiteY315" fmla="*/ 2532681 h 3370881"/>
                          <a:gd name="connsiteX316" fmla="*/ 2293273 w 2661966"/>
                          <a:gd name="connsiteY316" fmla="*/ 2496653 h 3370881"/>
                          <a:gd name="connsiteX317" fmla="*/ 2278152 w 2661966"/>
                          <a:gd name="connsiteY317" fmla="*/ 2475178 h 3370881"/>
                          <a:gd name="connsiteX318" fmla="*/ 2245659 w 2661966"/>
                          <a:gd name="connsiteY318" fmla="*/ 2389247 h 3370881"/>
                          <a:gd name="connsiteX319" fmla="*/ 2195507 w 2661966"/>
                          <a:gd name="connsiteY319" fmla="*/ 2241328 h 3370881"/>
                          <a:gd name="connsiteX320" fmla="*/ 2083786 w 2661966"/>
                          <a:gd name="connsiteY320" fmla="*/ 2040300 h 3370881"/>
                          <a:gd name="connsiteX321" fmla="*/ 2048773 w 2661966"/>
                          <a:gd name="connsiteY321" fmla="*/ 2017971 h 3370881"/>
                          <a:gd name="connsiteX322" fmla="*/ 2074314 w 2661966"/>
                          <a:gd name="connsiteY322" fmla="*/ 2011967 h 3370881"/>
                          <a:gd name="connsiteX323" fmla="*/ 2034988 w 2661966"/>
                          <a:gd name="connsiteY323" fmla="*/ 2003764 h 3370881"/>
                          <a:gd name="connsiteX324" fmla="*/ 2026023 w 2661966"/>
                          <a:gd name="connsiteY324" fmla="*/ 2026176 h 3370881"/>
                          <a:gd name="connsiteX325" fmla="*/ 2021541 w 2661966"/>
                          <a:gd name="connsiteY325" fmla="*/ 2039623 h 3370881"/>
                          <a:gd name="connsiteX326" fmla="*/ 1999129 w 2661966"/>
                          <a:gd name="connsiteY326" fmla="*/ 2053070 h 3370881"/>
                          <a:gd name="connsiteX327" fmla="*/ 1990165 w 2661966"/>
                          <a:gd name="connsiteY327" fmla="*/ 2070999 h 3370881"/>
                          <a:gd name="connsiteX328" fmla="*/ 1967753 w 2661966"/>
                          <a:gd name="connsiteY328" fmla="*/ 2106858 h 3370881"/>
                          <a:gd name="connsiteX329" fmla="*/ 1981200 w 2661966"/>
                          <a:gd name="connsiteY329" fmla="*/ 2223399 h 3370881"/>
                          <a:gd name="connsiteX330" fmla="*/ 1994647 w 2661966"/>
                          <a:gd name="connsiteY330" fmla="*/ 2254776 h 3370881"/>
                          <a:gd name="connsiteX331" fmla="*/ 2003612 w 2661966"/>
                          <a:gd name="connsiteY331" fmla="*/ 2272705 h 3370881"/>
                          <a:gd name="connsiteX332" fmla="*/ 2026023 w 2661966"/>
                          <a:gd name="connsiteY332" fmla="*/ 2304081 h 3370881"/>
                          <a:gd name="connsiteX333" fmla="*/ 2043953 w 2661966"/>
                          <a:gd name="connsiteY333" fmla="*/ 2348905 h 3370881"/>
                          <a:gd name="connsiteX334" fmla="*/ 2061882 w 2661966"/>
                          <a:gd name="connsiteY334" fmla="*/ 2371317 h 3370881"/>
                          <a:gd name="connsiteX335" fmla="*/ 2088776 w 2661966"/>
                          <a:gd name="connsiteY335" fmla="*/ 2434070 h 3370881"/>
                          <a:gd name="connsiteX336" fmla="*/ 2102223 w 2661966"/>
                          <a:gd name="connsiteY336" fmla="*/ 2465446 h 3370881"/>
                          <a:gd name="connsiteX337" fmla="*/ 2106706 w 2661966"/>
                          <a:gd name="connsiteY337" fmla="*/ 2496823 h 3370881"/>
                          <a:gd name="connsiteX338" fmla="*/ 2124635 w 2661966"/>
                          <a:gd name="connsiteY338" fmla="*/ 2559576 h 3370881"/>
                          <a:gd name="connsiteX339" fmla="*/ 2138082 w 2661966"/>
                          <a:gd name="connsiteY339" fmla="*/ 2649223 h 3370881"/>
                          <a:gd name="connsiteX340" fmla="*/ 2147047 w 2661966"/>
                          <a:gd name="connsiteY340" fmla="*/ 2685081 h 3370881"/>
                          <a:gd name="connsiteX341" fmla="*/ 2151529 w 2661966"/>
                          <a:gd name="connsiteY341" fmla="*/ 2716458 h 3370881"/>
                          <a:gd name="connsiteX342" fmla="*/ 2160494 w 2661966"/>
                          <a:gd name="connsiteY342" fmla="*/ 2770246 h 3370881"/>
                          <a:gd name="connsiteX343" fmla="*/ 2156012 w 2661966"/>
                          <a:gd name="connsiteY343" fmla="*/ 2962987 h 3370881"/>
                          <a:gd name="connsiteX344" fmla="*/ 2138082 w 2661966"/>
                          <a:gd name="connsiteY344" fmla="*/ 3043670 h 3370881"/>
                          <a:gd name="connsiteX345" fmla="*/ 2133600 w 2661966"/>
                          <a:gd name="connsiteY345" fmla="*/ 3061599 h 3370881"/>
                          <a:gd name="connsiteX346" fmla="*/ 2120153 w 2661966"/>
                          <a:gd name="connsiteY346" fmla="*/ 3079529 h 3370881"/>
                          <a:gd name="connsiteX347" fmla="*/ 2111188 w 2661966"/>
                          <a:gd name="connsiteY347" fmla="*/ 3106423 h 3370881"/>
                          <a:gd name="connsiteX348" fmla="*/ 2088776 w 2661966"/>
                          <a:gd name="connsiteY348" fmla="*/ 3137799 h 3370881"/>
                          <a:gd name="connsiteX349" fmla="*/ 2075329 w 2661966"/>
                          <a:gd name="connsiteY349" fmla="*/ 3164693 h 3370881"/>
                          <a:gd name="connsiteX350" fmla="*/ 2061882 w 2661966"/>
                          <a:gd name="connsiteY350" fmla="*/ 3169176 h 3370881"/>
                          <a:gd name="connsiteX351" fmla="*/ 2021541 w 2661966"/>
                          <a:gd name="connsiteY351" fmla="*/ 3164693 h 3370881"/>
                          <a:gd name="connsiteX352" fmla="*/ 2012576 w 2661966"/>
                          <a:gd name="connsiteY352" fmla="*/ 3119870 h 3370881"/>
                          <a:gd name="connsiteX353" fmla="*/ 2048435 w 2661966"/>
                          <a:gd name="connsiteY353" fmla="*/ 3021258 h 3370881"/>
                          <a:gd name="connsiteX354" fmla="*/ 2048435 w 2661966"/>
                          <a:gd name="connsiteY354" fmla="*/ 3021258 h 3370881"/>
                          <a:gd name="connsiteX355" fmla="*/ 2061882 w 2661966"/>
                          <a:gd name="connsiteY355" fmla="*/ 2967470 h 3370881"/>
                          <a:gd name="connsiteX356" fmla="*/ 2070847 w 2661966"/>
                          <a:gd name="connsiteY356" fmla="*/ 2882305 h 3370881"/>
                          <a:gd name="connsiteX357" fmla="*/ 2066365 w 2661966"/>
                          <a:gd name="connsiteY357" fmla="*/ 2725423 h 3370881"/>
                          <a:gd name="connsiteX358" fmla="*/ 2043953 w 2661966"/>
                          <a:gd name="connsiteY358" fmla="*/ 2649223 h 3370881"/>
                          <a:gd name="connsiteX359" fmla="*/ 2030506 w 2661966"/>
                          <a:gd name="connsiteY359" fmla="*/ 2622329 h 3370881"/>
                          <a:gd name="connsiteX360" fmla="*/ 2017059 w 2661966"/>
                          <a:gd name="connsiteY360" fmla="*/ 2581987 h 3370881"/>
                          <a:gd name="connsiteX361" fmla="*/ 1981200 w 2661966"/>
                          <a:gd name="connsiteY361" fmla="*/ 2514752 h 3370881"/>
                          <a:gd name="connsiteX362" fmla="*/ 1972235 w 2661966"/>
                          <a:gd name="connsiteY362" fmla="*/ 2501305 h 3370881"/>
                          <a:gd name="connsiteX363" fmla="*/ 1958788 w 2661966"/>
                          <a:gd name="connsiteY363" fmla="*/ 2478893 h 3370881"/>
                          <a:gd name="connsiteX364" fmla="*/ 1905000 w 2661966"/>
                          <a:gd name="connsiteY364" fmla="*/ 2398211 h 3370881"/>
                          <a:gd name="connsiteX365" fmla="*/ 1882588 w 2661966"/>
                          <a:gd name="connsiteY365" fmla="*/ 2357870 h 3370881"/>
                          <a:gd name="connsiteX366" fmla="*/ 1869141 w 2661966"/>
                          <a:gd name="connsiteY366" fmla="*/ 2339940 h 3370881"/>
                          <a:gd name="connsiteX367" fmla="*/ 1806388 w 2661966"/>
                          <a:gd name="connsiteY367" fmla="*/ 2313046 h 3370881"/>
                          <a:gd name="connsiteX368" fmla="*/ 1779494 w 2661966"/>
                          <a:gd name="connsiteY368" fmla="*/ 2304081 h 3370881"/>
                          <a:gd name="connsiteX369" fmla="*/ 1752600 w 2661966"/>
                          <a:gd name="connsiteY369" fmla="*/ 2299599 h 3370881"/>
                          <a:gd name="connsiteX370" fmla="*/ 1680882 w 2661966"/>
                          <a:gd name="connsiteY370" fmla="*/ 2277187 h 3370881"/>
                          <a:gd name="connsiteX371" fmla="*/ 1719025 w 2661966"/>
                          <a:gd name="connsiteY371" fmla="*/ 2281331 h 3370881"/>
                          <a:gd name="connsiteX372" fmla="*/ 1756997 w 2661966"/>
                          <a:gd name="connsiteY372" fmla="*/ 2289450 h 3370881"/>
                          <a:gd name="connsiteX373" fmla="*/ 1656440 w 2661966"/>
                          <a:gd name="connsiteY373" fmla="*/ 2298583 h 3370881"/>
                          <a:gd name="connsiteX374" fmla="*/ 1537447 w 2661966"/>
                          <a:gd name="connsiteY374" fmla="*/ 2329960 h 3370881"/>
                          <a:gd name="connsiteX375" fmla="*/ 1571993 w 2661966"/>
                          <a:gd name="connsiteY375" fmla="*/ 2317957 h 3370881"/>
                          <a:gd name="connsiteX376" fmla="*/ 1509707 w 2661966"/>
                          <a:gd name="connsiteY376" fmla="*/ 2338926 h 3370881"/>
                          <a:gd name="connsiteX377" fmla="*/ 1500444 w 2661966"/>
                          <a:gd name="connsiteY377" fmla="*/ 2355271 h 3370881"/>
                          <a:gd name="connsiteX378" fmla="*/ 1402678 w 2661966"/>
                          <a:gd name="connsiteY378" fmla="*/ 2339641 h 3370881"/>
                          <a:gd name="connsiteX379" fmla="*/ 1322892 w 2661966"/>
                          <a:gd name="connsiteY379" fmla="*/ 2336952 h 3370881"/>
                          <a:gd name="connsiteX380" fmla="*/ 1199384 w 2661966"/>
                          <a:gd name="connsiteY380" fmla="*/ 2307041 h 3370881"/>
                          <a:gd name="connsiteX381" fmla="*/ 1066800 w 2661966"/>
                          <a:gd name="connsiteY381" fmla="*/ 2272705 h 3370881"/>
                          <a:gd name="connsiteX382" fmla="*/ 1030941 w 2661966"/>
                          <a:gd name="connsiteY382" fmla="*/ 2263740 h 3370881"/>
                          <a:gd name="connsiteX383" fmla="*/ 986118 w 2661966"/>
                          <a:gd name="connsiteY383" fmla="*/ 2241329 h 3370881"/>
                          <a:gd name="connsiteX384" fmla="*/ 968188 w 2661966"/>
                          <a:gd name="connsiteY384" fmla="*/ 2232364 h 3370881"/>
                          <a:gd name="connsiteX385" fmla="*/ 936812 w 2661966"/>
                          <a:gd name="connsiteY385" fmla="*/ 2214434 h 3370881"/>
                          <a:gd name="connsiteX386" fmla="*/ 905435 w 2661966"/>
                          <a:gd name="connsiteY386" fmla="*/ 2196505 h 3370881"/>
                          <a:gd name="connsiteX387" fmla="*/ 869576 w 2661966"/>
                          <a:gd name="connsiteY387" fmla="*/ 2209952 h 3370881"/>
                          <a:gd name="connsiteX388" fmla="*/ 856129 w 2661966"/>
                          <a:gd name="connsiteY388" fmla="*/ 2227881 h 3370881"/>
                          <a:gd name="connsiteX389" fmla="*/ 815788 w 2661966"/>
                          <a:gd name="connsiteY389" fmla="*/ 2268223 h 3370881"/>
                          <a:gd name="connsiteX390" fmla="*/ 788894 w 2661966"/>
                          <a:gd name="connsiteY390" fmla="*/ 2290634 h 3370881"/>
                          <a:gd name="connsiteX391" fmla="*/ 762000 w 2661966"/>
                          <a:gd name="connsiteY391" fmla="*/ 2313046 h 3370881"/>
                          <a:gd name="connsiteX392" fmla="*/ 753035 w 2661966"/>
                          <a:gd name="connsiteY392" fmla="*/ 2326493 h 3370881"/>
                          <a:gd name="connsiteX393" fmla="*/ 735106 w 2661966"/>
                          <a:gd name="connsiteY393" fmla="*/ 2339940 h 3370881"/>
                          <a:gd name="connsiteX394" fmla="*/ 712694 w 2661966"/>
                          <a:gd name="connsiteY394" fmla="*/ 2362352 h 3370881"/>
                          <a:gd name="connsiteX395" fmla="*/ 694765 w 2661966"/>
                          <a:gd name="connsiteY395" fmla="*/ 2375799 h 3370881"/>
                          <a:gd name="connsiteX396" fmla="*/ 681318 w 2661966"/>
                          <a:gd name="connsiteY396" fmla="*/ 2393729 h 3370881"/>
                          <a:gd name="connsiteX397" fmla="*/ 667870 w 2661966"/>
                          <a:gd name="connsiteY397" fmla="*/ 2402693 h 3370881"/>
                          <a:gd name="connsiteX398" fmla="*/ 623047 w 2661966"/>
                          <a:gd name="connsiteY398" fmla="*/ 2443034 h 3370881"/>
                          <a:gd name="connsiteX399" fmla="*/ 600635 w 2661966"/>
                          <a:gd name="connsiteY399" fmla="*/ 2474411 h 3370881"/>
                          <a:gd name="connsiteX400" fmla="*/ 587188 w 2661966"/>
                          <a:gd name="connsiteY400" fmla="*/ 2514752 h 3370881"/>
                          <a:gd name="connsiteX401" fmla="*/ 582706 w 2661966"/>
                          <a:gd name="connsiteY401" fmla="*/ 2546129 h 3370881"/>
                          <a:gd name="connsiteX402" fmla="*/ 596153 w 2661966"/>
                          <a:gd name="connsiteY402" fmla="*/ 2635776 h 3370881"/>
                          <a:gd name="connsiteX403" fmla="*/ 600635 w 2661966"/>
                          <a:gd name="connsiteY403" fmla="*/ 2653705 h 3370881"/>
                          <a:gd name="connsiteX404" fmla="*/ 609600 w 2661966"/>
                          <a:gd name="connsiteY404" fmla="*/ 2671634 h 3370881"/>
                          <a:gd name="connsiteX405" fmla="*/ 614082 w 2661966"/>
                          <a:gd name="connsiteY405" fmla="*/ 2689564 h 3370881"/>
                          <a:gd name="connsiteX406" fmla="*/ 623047 w 2661966"/>
                          <a:gd name="connsiteY406" fmla="*/ 2711976 h 3370881"/>
                          <a:gd name="connsiteX407" fmla="*/ 627529 w 2661966"/>
                          <a:gd name="connsiteY407" fmla="*/ 2734387 h 3370881"/>
                          <a:gd name="connsiteX408" fmla="*/ 640976 w 2661966"/>
                          <a:gd name="connsiteY408" fmla="*/ 2765764 h 3370881"/>
                          <a:gd name="connsiteX409" fmla="*/ 645459 w 2661966"/>
                          <a:gd name="connsiteY409" fmla="*/ 2779211 h 3370881"/>
                          <a:gd name="connsiteX410" fmla="*/ 658906 w 2661966"/>
                          <a:gd name="connsiteY410" fmla="*/ 2801623 h 3370881"/>
                          <a:gd name="connsiteX411" fmla="*/ 676835 w 2661966"/>
                          <a:gd name="connsiteY411" fmla="*/ 2864376 h 3370881"/>
                          <a:gd name="connsiteX412" fmla="*/ 690282 w 2661966"/>
                          <a:gd name="connsiteY412" fmla="*/ 2895752 h 3370881"/>
                          <a:gd name="connsiteX413" fmla="*/ 699247 w 2661966"/>
                          <a:gd name="connsiteY413" fmla="*/ 2940576 h 3370881"/>
                          <a:gd name="connsiteX414" fmla="*/ 703729 w 2661966"/>
                          <a:gd name="connsiteY414" fmla="*/ 2967470 h 3370881"/>
                          <a:gd name="connsiteX415" fmla="*/ 717176 w 2661966"/>
                          <a:gd name="connsiteY415" fmla="*/ 2994364 h 3370881"/>
                          <a:gd name="connsiteX416" fmla="*/ 735106 w 2661966"/>
                          <a:gd name="connsiteY416" fmla="*/ 3052634 h 3370881"/>
                          <a:gd name="connsiteX417" fmla="*/ 739588 w 2661966"/>
                          <a:gd name="connsiteY417" fmla="*/ 3079529 h 3370881"/>
                          <a:gd name="connsiteX418" fmla="*/ 762000 w 2661966"/>
                          <a:gd name="connsiteY418" fmla="*/ 3142281 h 3370881"/>
                          <a:gd name="connsiteX419" fmla="*/ 766482 w 2661966"/>
                          <a:gd name="connsiteY419" fmla="*/ 3231929 h 3370881"/>
                          <a:gd name="connsiteX420" fmla="*/ 770965 w 2661966"/>
                          <a:gd name="connsiteY420" fmla="*/ 3254340 h 3370881"/>
                          <a:gd name="connsiteX421" fmla="*/ 775447 w 2661966"/>
                          <a:gd name="connsiteY421" fmla="*/ 3285717 h 3370881"/>
                          <a:gd name="connsiteX422" fmla="*/ 748553 w 2661966"/>
                          <a:gd name="connsiteY422" fmla="*/ 3335023 h 3370881"/>
                          <a:gd name="connsiteX423" fmla="*/ 721659 w 2661966"/>
                          <a:gd name="connsiteY423" fmla="*/ 3343987 h 3370881"/>
                          <a:gd name="connsiteX424" fmla="*/ 708212 w 2661966"/>
                          <a:gd name="connsiteY424" fmla="*/ 3348470 h 3370881"/>
                          <a:gd name="connsiteX425" fmla="*/ 623047 w 2661966"/>
                          <a:gd name="connsiteY425" fmla="*/ 3330540 h 3370881"/>
                          <a:gd name="connsiteX426" fmla="*/ 609600 w 2661966"/>
                          <a:gd name="connsiteY426" fmla="*/ 3308129 h 3370881"/>
                          <a:gd name="connsiteX427" fmla="*/ 591670 w 2661966"/>
                          <a:gd name="connsiteY427" fmla="*/ 3267787 h 3370881"/>
                          <a:gd name="connsiteX428" fmla="*/ 560294 w 2661966"/>
                          <a:gd name="connsiteY428" fmla="*/ 3209517 h 3370881"/>
                          <a:gd name="connsiteX429" fmla="*/ 551329 w 2661966"/>
                          <a:gd name="connsiteY429" fmla="*/ 3196070 h 3370881"/>
                          <a:gd name="connsiteX430" fmla="*/ 528918 w 2661966"/>
                          <a:gd name="connsiteY430" fmla="*/ 3173658 h 3370881"/>
                          <a:gd name="connsiteX431" fmla="*/ 519953 w 2661966"/>
                          <a:gd name="connsiteY431" fmla="*/ 3128834 h 3370881"/>
                          <a:gd name="connsiteX432" fmla="*/ 524435 w 2661966"/>
                          <a:gd name="connsiteY432" fmla="*/ 3101940 h 3370881"/>
                          <a:gd name="connsiteX433" fmla="*/ 528918 w 2661966"/>
                          <a:gd name="connsiteY433" fmla="*/ 3088493 h 3370881"/>
                          <a:gd name="connsiteX434" fmla="*/ 542365 w 2661966"/>
                          <a:gd name="connsiteY434" fmla="*/ 3052634 h 3370881"/>
                          <a:gd name="connsiteX435" fmla="*/ 484094 w 2661966"/>
                          <a:gd name="connsiteY435" fmla="*/ 2886787 h 3370881"/>
                          <a:gd name="connsiteX436" fmla="*/ 443753 w 2661966"/>
                          <a:gd name="connsiteY436" fmla="*/ 2779211 h 3370881"/>
                          <a:gd name="connsiteX437" fmla="*/ 439270 w 2661966"/>
                          <a:gd name="connsiteY437" fmla="*/ 2752317 h 3370881"/>
                          <a:gd name="connsiteX438" fmla="*/ 430306 w 2661966"/>
                          <a:gd name="connsiteY438" fmla="*/ 2716458 h 3370881"/>
                          <a:gd name="connsiteX439" fmla="*/ 425823 w 2661966"/>
                          <a:gd name="connsiteY439" fmla="*/ 2680599 h 3370881"/>
                          <a:gd name="connsiteX440" fmla="*/ 398929 w 2661966"/>
                          <a:gd name="connsiteY440" fmla="*/ 2599917 h 3370881"/>
                          <a:gd name="connsiteX441" fmla="*/ 385482 w 2661966"/>
                          <a:gd name="connsiteY441" fmla="*/ 2568540 h 3370881"/>
                          <a:gd name="connsiteX442" fmla="*/ 381000 w 2661966"/>
                          <a:gd name="connsiteY442" fmla="*/ 2550611 h 3370881"/>
                          <a:gd name="connsiteX443" fmla="*/ 372035 w 2661966"/>
                          <a:gd name="connsiteY443" fmla="*/ 2483376 h 3370881"/>
                          <a:gd name="connsiteX444" fmla="*/ 367553 w 2661966"/>
                          <a:gd name="connsiteY444" fmla="*/ 2469929 h 3370881"/>
                          <a:gd name="connsiteX445" fmla="*/ 407894 w 2661966"/>
                          <a:gd name="connsiteY445" fmla="*/ 2451999 h 3370881"/>
                          <a:gd name="connsiteX446" fmla="*/ 515470 w 2661966"/>
                          <a:gd name="connsiteY446" fmla="*/ 2407176 h 3370881"/>
                          <a:gd name="connsiteX447" fmla="*/ 578223 w 2661966"/>
                          <a:gd name="connsiteY447" fmla="*/ 2353387 h 3370881"/>
                          <a:gd name="connsiteX448" fmla="*/ 587188 w 2661966"/>
                          <a:gd name="connsiteY448" fmla="*/ 2330976 h 3370881"/>
                          <a:gd name="connsiteX449" fmla="*/ 614082 w 2661966"/>
                          <a:gd name="connsiteY449" fmla="*/ 2254776 h 3370881"/>
                          <a:gd name="connsiteX450" fmla="*/ 649941 w 2661966"/>
                          <a:gd name="connsiteY450" fmla="*/ 2200987 h 3370881"/>
                          <a:gd name="connsiteX451" fmla="*/ 690282 w 2661966"/>
                          <a:gd name="connsiteY451" fmla="*/ 2174093 h 3370881"/>
                          <a:gd name="connsiteX452" fmla="*/ 703729 w 2661966"/>
                          <a:gd name="connsiteY452" fmla="*/ 2165129 h 3370881"/>
                          <a:gd name="connsiteX453" fmla="*/ 739588 w 2661966"/>
                          <a:gd name="connsiteY453" fmla="*/ 2147199 h 3370881"/>
                          <a:gd name="connsiteX454" fmla="*/ 708212 w 2661966"/>
                          <a:gd name="connsiteY454" fmla="*/ 2187540 h 3370881"/>
                          <a:gd name="connsiteX455" fmla="*/ 654423 w 2661966"/>
                          <a:gd name="connsiteY455" fmla="*/ 2241329 h 3370881"/>
                          <a:gd name="connsiteX456" fmla="*/ 636494 w 2661966"/>
                          <a:gd name="connsiteY456" fmla="*/ 2259258 h 3370881"/>
                          <a:gd name="connsiteX457" fmla="*/ 614082 w 2661966"/>
                          <a:gd name="connsiteY457" fmla="*/ 2286152 h 3370881"/>
                          <a:gd name="connsiteX458" fmla="*/ 592179 w 2661966"/>
                          <a:gd name="connsiteY458" fmla="*/ 2282347 h 3370881"/>
                          <a:gd name="connsiteX459" fmla="*/ 555980 w 2661966"/>
                          <a:gd name="connsiteY459" fmla="*/ 2313892 h 3370881"/>
                          <a:gd name="connsiteX460" fmla="*/ 524435 w 2661966"/>
                          <a:gd name="connsiteY460" fmla="*/ 2348905 h 3370881"/>
                          <a:gd name="connsiteX461" fmla="*/ 502023 w 2661966"/>
                          <a:gd name="connsiteY461" fmla="*/ 2362352 h 3370881"/>
                          <a:gd name="connsiteX462" fmla="*/ 461682 w 2661966"/>
                          <a:gd name="connsiteY462" fmla="*/ 2389246 h 3370881"/>
                          <a:gd name="connsiteX463" fmla="*/ 448235 w 2661966"/>
                          <a:gd name="connsiteY463" fmla="*/ 2398211 h 3370881"/>
                          <a:gd name="connsiteX464" fmla="*/ 430306 w 2661966"/>
                          <a:gd name="connsiteY464" fmla="*/ 2407176 h 3370881"/>
                          <a:gd name="connsiteX465" fmla="*/ 412376 w 2661966"/>
                          <a:gd name="connsiteY465" fmla="*/ 2420623 h 3370881"/>
                          <a:gd name="connsiteX466" fmla="*/ 389965 w 2661966"/>
                          <a:gd name="connsiteY466" fmla="*/ 2429587 h 3370881"/>
                          <a:gd name="connsiteX467" fmla="*/ 372035 w 2661966"/>
                          <a:gd name="connsiteY467" fmla="*/ 2443034 h 3370881"/>
                          <a:gd name="connsiteX468" fmla="*/ 318247 w 2661966"/>
                          <a:gd name="connsiteY468" fmla="*/ 2474411 h 3370881"/>
                          <a:gd name="connsiteX469" fmla="*/ 304800 w 2661966"/>
                          <a:gd name="connsiteY469" fmla="*/ 2492340 h 3370881"/>
                          <a:gd name="connsiteX470" fmla="*/ 282388 w 2661966"/>
                          <a:gd name="connsiteY470" fmla="*/ 2519234 h 3370881"/>
                          <a:gd name="connsiteX471" fmla="*/ 295835 w 2661966"/>
                          <a:gd name="connsiteY471" fmla="*/ 2815070 h 3370881"/>
                          <a:gd name="connsiteX472" fmla="*/ 300318 w 2661966"/>
                          <a:gd name="connsiteY472" fmla="*/ 2837481 h 3370881"/>
                          <a:gd name="connsiteX473" fmla="*/ 304800 w 2661966"/>
                          <a:gd name="connsiteY473" fmla="*/ 2868858 h 3370881"/>
                          <a:gd name="connsiteX474" fmla="*/ 309282 w 2661966"/>
                          <a:gd name="connsiteY474" fmla="*/ 2927129 h 3370881"/>
                          <a:gd name="connsiteX475" fmla="*/ 322729 w 2661966"/>
                          <a:gd name="connsiteY475" fmla="*/ 2985399 h 3370881"/>
                          <a:gd name="connsiteX476" fmla="*/ 327212 w 2661966"/>
                          <a:gd name="connsiteY476" fmla="*/ 3012293 h 3370881"/>
                          <a:gd name="connsiteX477" fmla="*/ 331694 w 2661966"/>
                          <a:gd name="connsiteY477" fmla="*/ 3043670 h 3370881"/>
                          <a:gd name="connsiteX478" fmla="*/ 345141 w 2661966"/>
                          <a:gd name="connsiteY478" fmla="*/ 3070564 h 3370881"/>
                          <a:gd name="connsiteX479" fmla="*/ 367553 w 2661966"/>
                          <a:gd name="connsiteY479" fmla="*/ 3124352 h 3370881"/>
                          <a:gd name="connsiteX480" fmla="*/ 381000 w 2661966"/>
                          <a:gd name="connsiteY480" fmla="*/ 3182623 h 3370881"/>
                          <a:gd name="connsiteX481" fmla="*/ 389965 w 2661966"/>
                          <a:gd name="connsiteY481" fmla="*/ 3196070 h 3370881"/>
                          <a:gd name="connsiteX482" fmla="*/ 394447 w 2661966"/>
                          <a:gd name="connsiteY482" fmla="*/ 3213999 h 3370881"/>
                          <a:gd name="connsiteX483" fmla="*/ 412376 w 2661966"/>
                          <a:gd name="connsiteY483" fmla="*/ 3245376 h 3370881"/>
                          <a:gd name="connsiteX484" fmla="*/ 416859 w 2661966"/>
                          <a:gd name="connsiteY484" fmla="*/ 3258823 h 3370881"/>
                          <a:gd name="connsiteX485" fmla="*/ 425823 w 2661966"/>
                          <a:gd name="connsiteY485" fmla="*/ 3272270 h 3370881"/>
                          <a:gd name="connsiteX486" fmla="*/ 439270 w 2661966"/>
                          <a:gd name="connsiteY486" fmla="*/ 3303646 h 3370881"/>
                          <a:gd name="connsiteX487" fmla="*/ 439270 w 2661966"/>
                          <a:gd name="connsiteY487" fmla="*/ 3352952 h 3370881"/>
                          <a:gd name="connsiteX488" fmla="*/ 430306 w 2661966"/>
                          <a:gd name="connsiteY488" fmla="*/ 3366399 h 3370881"/>
                          <a:gd name="connsiteX489" fmla="*/ 412376 w 2661966"/>
                          <a:gd name="connsiteY489" fmla="*/ 3370881 h 3370881"/>
                          <a:gd name="connsiteX490" fmla="*/ 295835 w 2661966"/>
                          <a:gd name="connsiteY490" fmla="*/ 3357434 h 3370881"/>
                          <a:gd name="connsiteX491" fmla="*/ 264459 w 2661966"/>
                          <a:gd name="connsiteY491" fmla="*/ 3276752 h 3370881"/>
                          <a:gd name="connsiteX492" fmla="*/ 259976 w 2661966"/>
                          <a:gd name="connsiteY492" fmla="*/ 3240893 h 3370881"/>
                          <a:gd name="connsiteX493" fmla="*/ 246529 w 2661966"/>
                          <a:gd name="connsiteY493" fmla="*/ 3178140 h 3370881"/>
                          <a:gd name="connsiteX494" fmla="*/ 237565 w 2661966"/>
                          <a:gd name="connsiteY494" fmla="*/ 3084011 h 3370881"/>
                          <a:gd name="connsiteX495" fmla="*/ 228600 w 2661966"/>
                          <a:gd name="connsiteY495" fmla="*/ 3057117 h 3370881"/>
                          <a:gd name="connsiteX496" fmla="*/ 219635 w 2661966"/>
                          <a:gd name="connsiteY496" fmla="*/ 3021258 h 3370881"/>
                          <a:gd name="connsiteX497" fmla="*/ 206188 w 2661966"/>
                          <a:gd name="connsiteY497" fmla="*/ 2980917 h 3370881"/>
                          <a:gd name="connsiteX498" fmla="*/ 201706 w 2661966"/>
                          <a:gd name="connsiteY498" fmla="*/ 2949540 h 3370881"/>
                          <a:gd name="connsiteX499" fmla="*/ 197223 w 2661966"/>
                          <a:gd name="connsiteY499" fmla="*/ 2927129 h 3370881"/>
                          <a:gd name="connsiteX500" fmla="*/ 192741 w 2661966"/>
                          <a:gd name="connsiteY500" fmla="*/ 2891270 h 3370881"/>
                          <a:gd name="connsiteX501" fmla="*/ 188259 w 2661966"/>
                          <a:gd name="connsiteY501" fmla="*/ 2850929 h 3370881"/>
                          <a:gd name="connsiteX502" fmla="*/ 179294 w 2661966"/>
                          <a:gd name="connsiteY502" fmla="*/ 2824034 h 3370881"/>
                          <a:gd name="connsiteX503" fmla="*/ 165847 w 2661966"/>
                          <a:gd name="connsiteY503" fmla="*/ 2774729 h 3370881"/>
                          <a:gd name="connsiteX504" fmla="*/ 161365 w 2661966"/>
                          <a:gd name="connsiteY504" fmla="*/ 2747834 h 3370881"/>
                          <a:gd name="connsiteX505" fmla="*/ 156882 w 2661966"/>
                          <a:gd name="connsiteY505" fmla="*/ 2559576 h 3370881"/>
                          <a:gd name="connsiteX506" fmla="*/ 152400 w 2661966"/>
                          <a:gd name="connsiteY506" fmla="*/ 2519234 h 3370881"/>
                          <a:gd name="connsiteX507" fmla="*/ 118035 w 2661966"/>
                          <a:gd name="connsiteY507" fmla="*/ 2400004 h 3370881"/>
                          <a:gd name="connsiteX508" fmla="*/ 117048 w 2661966"/>
                          <a:gd name="connsiteY508" fmla="*/ 2344423 h 3370881"/>
                          <a:gd name="connsiteX509" fmla="*/ 100106 w 2661966"/>
                          <a:gd name="connsiteY509" fmla="*/ 2330976 h 3370881"/>
                          <a:gd name="connsiteX510" fmla="*/ 138953 w 2661966"/>
                          <a:gd name="connsiteY510" fmla="*/ 2313046 h 3370881"/>
                          <a:gd name="connsiteX511" fmla="*/ 152400 w 2661966"/>
                          <a:gd name="connsiteY511" fmla="*/ 2304081 h 3370881"/>
                          <a:gd name="connsiteX512" fmla="*/ 170329 w 2661966"/>
                          <a:gd name="connsiteY512" fmla="*/ 2259258 h 3370881"/>
                          <a:gd name="connsiteX513" fmla="*/ 188259 w 2661966"/>
                          <a:gd name="connsiteY513" fmla="*/ 2223399 h 3370881"/>
                          <a:gd name="connsiteX514" fmla="*/ 206188 w 2661966"/>
                          <a:gd name="connsiteY514" fmla="*/ 2187540 h 3370881"/>
                          <a:gd name="connsiteX515" fmla="*/ 210670 w 2661966"/>
                          <a:gd name="connsiteY515" fmla="*/ 2174093 h 3370881"/>
                          <a:gd name="connsiteX516" fmla="*/ 219635 w 2661966"/>
                          <a:gd name="connsiteY516" fmla="*/ 2115823 h 3370881"/>
                          <a:gd name="connsiteX517" fmla="*/ 210670 w 2661966"/>
                          <a:gd name="connsiteY517" fmla="*/ 1958940 h 3370881"/>
                          <a:gd name="connsiteX518" fmla="*/ 192741 w 2661966"/>
                          <a:gd name="connsiteY518" fmla="*/ 1923081 h 3370881"/>
                          <a:gd name="connsiteX519" fmla="*/ 179294 w 2661966"/>
                          <a:gd name="connsiteY519" fmla="*/ 1891705 h 3370881"/>
                          <a:gd name="connsiteX520" fmla="*/ 165847 w 2661966"/>
                          <a:gd name="connsiteY520" fmla="*/ 1864811 h 3370881"/>
                          <a:gd name="connsiteX521" fmla="*/ 152400 w 2661966"/>
                          <a:gd name="connsiteY521" fmla="*/ 1833434 h 3370881"/>
                          <a:gd name="connsiteX522" fmla="*/ 143435 w 2661966"/>
                          <a:gd name="connsiteY522" fmla="*/ 1819987 h 3370881"/>
                          <a:gd name="connsiteX523" fmla="*/ 107576 w 2661966"/>
                          <a:gd name="connsiteY523" fmla="*/ 1784129 h 3370881"/>
                          <a:gd name="connsiteX524" fmla="*/ 94129 w 2661966"/>
                          <a:gd name="connsiteY524" fmla="*/ 1779646 h 3370881"/>
                          <a:gd name="connsiteX525" fmla="*/ 71718 w 2661966"/>
                          <a:gd name="connsiteY525" fmla="*/ 1770681 h 3370881"/>
                          <a:gd name="connsiteX526" fmla="*/ 58270 w 2661966"/>
                          <a:gd name="connsiteY526" fmla="*/ 1761717 h 3370881"/>
                          <a:gd name="connsiteX527" fmla="*/ 26894 w 2661966"/>
                          <a:gd name="connsiteY527" fmla="*/ 1730340 h 3370881"/>
                          <a:gd name="connsiteX528" fmla="*/ 0 w 2661966"/>
                          <a:gd name="connsiteY528" fmla="*/ 1707929 h 3370881"/>
                          <a:gd name="connsiteX0" fmla="*/ 0 w 2661966"/>
                          <a:gd name="connsiteY0" fmla="*/ 1707929 h 3370881"/>
                          <a:gd name="connsiteX1" fmla="*/ 22412 w 2661966"/>
                          <a:gd name="connsiteY1" fmla="*/ 1698964 h 3370881"/>
                          <a:gd name="connsiteX2" fmla="*/ 31376 w 2661966"/>
                          <a:gd name="connsiteY2" fmla="*/ 1681034 h 3370881"/>
                          <a:gd name="connsiteX3" fmla="*/ 44823 w 2661966"/>
                          <a:gd name="connsiteY3" fmla="*/ 1672070 h 3370881"/>
                          <a:gd name="connsiteX4" fmla="*/ 58270 w 2661966"/>
                          <a:gd name="connsiteY4" fmla="*/ 1654140 h 3370881"/>
                          <a:gd name="connsiteX5" fmla="*/ 76200 w 2661966"/>
                          <a:gd name="connsiteY5" fmla="*/ 1645176 h 3370881"/>
                          <a:gd name="connsiteX6" fmla="*/ 98612 w 2661966"/>
                          <a:gd name="connsiteY6" fmla="*/ 1636211 h 3370881"/>
                          <a:gd name="connsiteX7" fmla="*/ 125506 w 2661966"/>
                          <a:gd name="connsiteY7" fmla="*/ 1627246 h 3370881"/>
                          <a:gd name="connsiteX8" fmla="*/ 152400 w 2661966"/>
                          <a:gd name="connsiteY8" fmla="*/ 1609317 h 3370881"/>
                          <a:gd name="connsiteX9" fmla="*/ 170329 w 2661966"/>
                          <a:gd name="connsiteY9" fmla="*/ 1600352 h 3370881"/>
                          <a:gd name="connsiteX10" fmla="*/ 188259 w 2661966"/>
                          <a:gd name="connsiteY10" fmla="*/ 1582423 h 3370881"/>
                          <a:gd name="connsiteX11" fmla="*/ 228600 w 2661966"/>
                          <a:gd name="connsiteY11" fmla="*/ 1564493 h 3370881"/>
                          <a:gd name="connsiteX12" fmla="*/ 255494 w 2661966"/>
                          <a:gd name="connsiteY12" fmla="*/ 1546564 h 3370881"/>
                          <a:gd name="connsiteX13" fmla="*/ 300318 w 2661966"/>
                          <a:gd name="connsiteY13" fmla="*/ 1524152 h 3370881"/>
                          <a:gd name="connsiteX14" fmla="*/ 313765 w 2661966"/>
                          <a:gd name="connsiteY14" fmla="*/ 1515187 h 3370881"/>
                          <a:gd name="connsiteX15" fmla="*/ 340659 w 2661966"/>
                          <a:gd name="connsiteY15" fmla="*/ 1510705 h 3370881"/>
                          <a:gd name="connsiteX16" fmla="*/ 363070 w 2661966"/>
                          <a:gd name="connsiteY16" fmla="*/ 1506223 h 3370881"/>
                          <a:gd name="connsiteX17" fmla="*/ 389965 w 2661966"/>
                          <a:gd name="connsiteY17" fmla="*/ 1501740 h 3370881"/>
                          <a:gd name="connsiteX18" fmla="*/ 425823 w 2661966"/>
                          <a:gd name="connsiteY18" fmla="*/ 1497258 h 3370881"/>
                          <a:gd name="connsiteX19" fmla="*/ 470647 w 2661966"/>
                          <a:gd name="connsiteY19" fmla="*/ 1488293 h 3370881"/>
                          <a:gd name="connsiteX20" fmla="*/ 515470 w 2661966"/>
                          <a:gd name="connsiteY20" fmla="*/ 1479329 h 3370881"/>
                          <a:gd name="connsiteX21" fmla="*/ 528918 w 2661966"/>
                          <a:gd name="connsiteY21" fmla="*/ 1470364 h 3370881"/>
                          <a:gd name="connsiteX22" fmla="*/ 600635 w 2661966"/>
                          <a:gd name="connsiteY22" fmla="*/ 1456917 h 3370881"/>
                          <a:gd name="connsiteX23" fmla="*/ 690282 w 2661966"/>
                          <a:gd name="connsiteY23" fmla="*/ 1447952 h 3370881"/>
                          <a:gd name="connsiteX24" fmla="*/ 793376 w 2661966"/>
                          <a:gd name="connsiteY24" fmla="*/ 1452434 h 3370881"/>
                          <a:gd name="connsiteX25" fmla="*/ 874059 w 2661966"/>
                          <a:gd name="connsiteY25" fmla="*/ 1465881 h 3370881"/>
                          <a:gd name="connsiteX26" fmla="*/ 914400 w 2661966"/>
                          <a:gd name="connsiteY26" fmla="*/ 1470364 h 3370881"/>
                          <a:gd name="connsiteX27" fmla="*/ 1030941 w 2661966"/>
                          <a:gd name="connsiteY27" fmla="*/ 1483811 h 3370881"/>
                          <a:gd name="connsiteX28" fmla="*/ 1151965 w 2661966"/>
                          <a:gd name="connsiteY28" fmla="*/ 1492776 h 3370881"/>
                          <a:gd name="connsiteX29" fmla="*/ 1281953 w 2661966"/>
                          <a:gd name="connsiteY29" fmla="*/ 1501740 h 3370881"/>
                          <a:gd name="connsiteX30" fmla="*/ 1465729 w 2661966"/>
                          <a:gd name="connsiteY30" fmla="*/ 1497258 h 3370881"/>
                          <a:gd name="connsiteX31" fmla="*/ 1510553 w 2661966"/>
                          <a:gd name="connsiteY31" fmla="*/ 1492776 h 3370881"/>
                          <a:gd name="connsiteX32" fmla="*/ 1582270 w 2661966"/>
                          <a:gd name="connsiteY32" fmla="*/ 1461399 h 3370881"/>
                          <a:gd name="connsiteX33" fmla="*/ 1604682 w 2661966"/>
                          <a:gd name="connsiteY33" fmla="*/ 1456917 h 3370881"/>
                          <a:gd name="connsiteX34" fmla="*/ 1622612 w 2661966"/>
                          <a:gd name="connsiteY34" fmla="*/ 1447952 h 3370881"/>
                          <a:gd name="connsiteX35" fmla="*/ 1645023 w 2661966"/>
                          <a:gd name="connsiteY35" fmla="*/ 1438987 h 3370881"/>
                          <a:gd name="connsiteX36" fmla="*/ 1662953 w 2661966"/>
                          <a:gd name="connsiteY36" fmla="*/ 1425540 h 3370881"/>
                          <a:gd name="connsiteX37" fmla="*/ 1698812 w 2661966"/>
                          <a:gd name="connsiteY37" fmla="*/ 1407611 h 3370881"/>
                          <a:gd name="connsiteX38" fmla="*/ 1739153 w 2661966"/>
                          <a:gd name="connsiteY38" fmla="*/ 1380717 h 3370881"/>
                          <a:gd name="connsiteX39" fmla="*/ 1752600 w 2661966"/>
                          <a:gd name="connsiteY39" fmla="*/ 1367270 h 3370881"/>
                          <a:gd name="connsiteX40" fmla="*/ 1775012 w 2661966"/>
                          <a:gd name="connsiteY40" fmla="*/ 1353823 h 3370881"/>
                          <a:gd name="connsiteX41" fmla="*/ 1797423 w 2661966"/>
                          <a:gd name="connsiteY41" fmla="*/ 1335893 h 3370881"/>
                          <a:gd name="connsiteX42" fmla="*/ 1810870 w 2661966"/>
                          <a:gd name="connsiteY42" fmla="*/ 1304517 h 3370881"/>
                          <a:gd name="connsiteX43" fmla="*/ 1815353 w 2661966"/>
                          <a:gd name="connsiteY43" fmla="*/ 1291070 h 3370881"/>
                          <a:gd name="connsiteX44" fmla="*/ 1801906 w 2661966"/>
                          <a:gd name="connsiteY44" fmla="*/ 1138670 h 3370881"/>
                          <a:gd name="connsiteX45" fmla="*/ 1792941 w 2661966"/>
                          <a:gd name="connsiteY45" fmla="*/ 1125223 h 3370881"/>
                          <a:gd name="connsiteX46" fmla="*/ 1757082 w 2661966"/>
                          <a:gd name="connsiteY46" fmla="*/ 1093846 h 3370881"/>
                          <a:gd name="connsiteX47" fmla="*/ 1730188 w 2661966"/>
                          <a:gd name="connsiteY47" fmla="*/ 1066952 h 3370881"/>
                          <a:gd name="connsiteX48" fmla="*/ 1703294 w 2661966"/>
                          <a:gd name="connsiteY48" fmla="*/ 1049023 h 3370881"/>
                          <a:gd name="connsiteX49" fmla="*/ 1622612 w 2661966"/>
                          <a:gd name="connsiteY49" fmla="*/ 1053505 h 3370881"/>
                          <a:gd name="connsiteX50" fmla="*/ 1595718 w 2661966"/>
                          <a:gd name="connsiteY50" fmla="*/ 1062470 h 3370881"/>
                          <a:gd name="connsiteX51" fmla="*/ 1573306 w 2661966"/>
                          <a:gd name="connsiteY51" fmla="*/ 1066952 h 3370881"/>
                          <a:gd name="connsiteX52" fmla="*/ 1453385 w 2661966"/>
                          <a:gd name="connsiteY52" fmla="*/ 1082761 h 3370881"/>
                          <a:gd name="connsiteX53" fmla="*/ 1326776 w 2661966"/>
                          <a:gd name="connsiteY53" fmla="*/ 1062470 h 3370881"/>
                          <a:gd name="connsiteX54" fmla="*/ 1308847 w 2661966"/>
                          <a:gd name="connsiteY54" fmla="*/ 1057987 h 3370881"/>
                          <a:gd name="connsiteX55" fmla="*/ 1277470 w 2661966"/>
                          <a:gd name="connsiteY55" fmla="*/ 1053505 h 3370881"/>
                          <a:gd name="connsiteX56" fmla="*/ 1259541 w 2661966"/>
                          <a:gd name="connsiteY56" fmla="*/ 1049023 h 3370881"/>
                          <a:gd name="connsiteX57" fmla="*/ 1232647 w 2661966"/>
                          <a:gd name="connsiteY57" fmla="*/ 1044540 h 3370881"/>
                          <a:gd name="connsiteX58" fmla="*/ 1053353 w 2661966"/>
                          <a:gd name="connsiteY58" fmla="*/ 1049023 h 3370881"/>
                          <a:gd name="connsiteX59" fmla="*/ 1035423 w 2661966"/>
                          <a:gd name="connsiteY59" fmla="*/ 1053505 h 3370881"/>
                          <a:gd name="connsiteX60" fmla="*/ 1008529 w 2661966"/>
                          <a:gd name="connsiteY60" fmla="*/ 1057987 h 3370881"/>
                          <a:gd name="connsiteX61" fmla="*/ 995082 w 2661966"/>
                          <a:gd name="connsiteY61" fmla="*/ 1062470 h 3370881"/>
                          <a:gd name="connsiteX62" fmla="*/ 945776 w 2661966"/>
                          <a:gd name="connsiteY62" fmla="*/ 1031093 h 3370881"/>
                          <a:gd name="connsiteX63" fmla="*/ 941294 w 2661966"/>
                          <a:gd name="connsiteY63" fmla="*/ 1017646 h 3370881"/>
                          <a:gd name="connsiteX64" fmla="*/ 932329 w 2661966"/>
                          <a:gd name="connsiteY64" fmla="*/ 919034 h 3370881"/>
                          <a:gd name="connsiteX65" fmla="*/ 914400 w 2661966"/>
                          <a:gd name="connsiteY65" fmla="*/ 901105 h 3370881"/>
                          <a:gd name="connsiteX66" fmla="*/ 918882 w 2661966"/>
                          <a:gd name="connsiteY66" fmla="*/ 869729 h 3370881"/>
                          <a:gd name="connsiteX67" fmla="*/ 941294 w 2661966"/>
                          <a:gd name="connsiteY67" fmla="*/ 865246 h 3370881"/>
                          <a:gd name="connsiteX68" fmla="*/ 959223 w 2661966"/>
                          <a:gd name="connsiteY68" fmla="*/ 851799 h 3370881"/>
                          <a:gd name="connsiteX69" fmla="*/ 990600 w 2661966"/>
                          <a:gd name="connsiteY69" fmla="*/ 847317 h 3370881"/>
                          <a:gd name="connsiteX70" fmla="*/ 1129553 w 2661966"/>
                          <a:gd name="connsiteY70" fmla="*/ 838352 h 3370881"/>
                          <a:gd name="connsiteX71" fmla="*/ 1147482 w 2661966"/>
                          <a:gd name="connsiteY71" fmla="*/ 829387 h 3370881"/>
                          <a:gd name="connsiteX72" fmla="*/ 1178859 w 2661966"/>
                          <a:gd name="connsiteY72" fmla="*/ 806976 h 3370881"/>
                          <a:gd name="connsiteX73" fmla="*/ 1192306 w 2661966"/>
                          <a:gd name="connsiteY73" fmla="*/ 793529 h 3370881"/>
                          <a:gd name="connsiteX74" fmla="*/ 1214718 w 2661966"/>
                          <a:gd name="connsiteY74" fmla="*/ 784564 h 3370881"/>
                          <a:gd name="connsiteX75" fmla="*/ 1241612 w 2661966"/>
                          <a:gd name="connsiteY75" fmla="*/ 771117 h 3370881"/>
                          <a:gd name="connsiteX76" fmla="*/ 1277470 w 2661966"/>
                          <a:gd name="connsiteY76" fmla="*/ 753187 h 3370881"/>
                          <a:gd name="connsiteX77" fmla="*/ 1295400 w 2661966"/>
                          <a:gd name="connsiteY77" fmla="*/ 730776 h 3370881"/>
                          <a:gd name="connsiteX78" fmla="*/ 1317812 w 2661966"/>
                          <a:gd name="connsiteY78" fmla="*/ 708364 h 3370881"/>
                          <a:gd name="connsiteX79" fmla="*/ 1353670 w 2661966"/>
                          <a:gd name="connsiteY79" fmla="*/ 663540 h 3370881"/>
                          <a:gd name="connsiteX80" fmla="*/ 1371600 w 2661966"/>
                          <a:gd name="connsiteY80" fmla="*/ 636646 h 3370881"/>
                          <a:gd name="connsiteX81" fmla="*/ 1380565 w 2661966"/>
                          <a:gd name="connsiteY81" fmla="*/ 596305 h 3370881"/>
                          <a:gd name="connsiteX82" fmla="*/ 1385047 w 2661966"/>
                          <a:gd name="connsiteY82" fmla="*/ 582858 h 3370881"/>
                          <a:gd name="connsiteX83" fmla="*/ 1380565 w 2661966"/>
                          <a:gd name="connsiteY83" fmla="*/ 533552 h 3370881"/>
                          <a:gd name="connsiteX84" fmla="*/ 1367118 w 2661966"/>
                          <a:gd name="connsiteY84" fmla="*/ 524587 h 3370881"/>
                          <a:gd name="connsiteX85" fmla="*/ 1349188 w 2661966"/>
                          <a:gd name="connsiteY85" fmla="*/ 520105 h 3370881"/>
                          <a:gd name="connsiteX86" fmla="*/ 1324871 w 2661966"/>
                          <a:gd name="connsiteY86" fmla="*/ 516855 h 3370881"/>
                          <a:gd name="connsiteX87" fmla="*/ 1280048 w 2661966"/>
                          <a:gd name="connsiteY87" fmla="*/ 523243 h 3370881"/>
                          <a:gd name="connsiteX88" fmla="*/ 1250576 w 2661966"/>
                          <a:gd name="connsiteY88" fmla="*/ 529070 h 3370881"/>
                          <a:gd name="connsiteX89" fmla="*/ 1210235 w 2661966"/>
                          <a:gd name="connsiteY89" fmla="*/ 542517 h 3370881"/>
                          <a:gd name="connsiteX90" fmla="*/ 1183341 w 2661966"/>
                          <a:gd name="connsiteY90" fmla="*/ 555964 h 3370881"/>
                          <a:gd name="connsiteX91" fmla="*/ 1160929 w 2661966"/>
                          <a:gd name="connsiteY91" fmla="*/ 569411 h 3370881"/>
                          <a:gd name="connsiteX92" fmla="*/ 1134035 w 2661966"/>
                          <a:gd name="connsiteY92" fmla="*/ 578376 h 3370881"/>
                          <a:gd name="connsiteX93" fmla="*/ 1111623 w 2661966"/>
                          <a:gd name="connsiteY93" fmla="*/ 587340 h 3370881"/>
                          <a:gd name="connsiteX94" fmla="*/ 1084729 w 2661966"/>
                          <a:gd name="connsiteY94" fmla="*/ 596305 h 3370881"/>
                          <a:gd name="connsiteX95" fmla="*/ 986118 w 2661966"/>
                          <a:gd name="connsiteY95" fmla="*/ 591823 h 3370881"/>
                          <a:gd name="connsiteX96" fmla="*/ 927847 w 2661966"/>
                          <a:gd name="connsiteY96" fmla="*/ 578376 h 3370881"/>
                          <a:gd name="connsiteX97" fmla="*/ 896470 w 2661966"/>
                          <a:gd name="connsiteY97" fmla="*/ 555964 h 3370881"/>
                          <a:gd name="connsiteX98" fmla="*/ 883023 w 2661966"/>
                          <a:gd name="connsiteY98" fmla="*/ 546999 h 3370881"/>
                          <a:gd name="connsiteX99" fmla="*/ 865094 w 2661966"/>
                          <a:gd name="connsiteY99" fmla="*/ 497693 h 3370881"/>
                          <a:gd name="connsiteX100" fmla="*/ 869576 w 2661966"/>
                          <a:gd name="connsiteY100" fmla="*/ 403564 h 3370881"/>
                          <a:gd name="connsiteX101" fmla="*/ 874059 w 2661966"/>
                          <a:gd name="connsiteY101" fmla="*/ 385634 h 3370881"/>
                          <a:gd name="connsiteX102" fmla="*/ 883023 w 2661966"/>
                          <a:gd name="connsiteY102" fmla="*/ 372187 h 3370881"/>
                          <a:gd name="connsiteX103" fmla="*/ 913728 w 2661966"/>
                          <a:gd name="connsiteY103" fmla="*/ 342268 h 3370881"/>
                          <a:gd name="connsiteX104" fmla="*/ 914400 w 2661966"/>
                          <a:gd name="connsiteY104" fmla="*/ 385634 h 3370881"/>
                          <a:gd name="connsiteX105" fmla="*/ 909918 w 2661966"/>
                          <a:gd name="connsiteY105" fmla="*/ 408046 h 3370881"/>
                          <a:gd name="connsiteX106" fmla="*/ 900953 w 2661966"/>
                          <a:gd name="connsiteY106" fmla="*/ 466317 h 3370881"/>
                          <a:gd name="connsiteX107" fmla="*/ 905435 w 2661966"/>
                          <a:gd name="connsiteY107" fmla="*/ 515623 h 3370881"/>
                          <a:gd name="connsiteX108" fmla="*/ 932329 w 2661966"/>
                          <a:gd name="connsiteY108" fmla="*/ 551481 h 3370881"/>
                          <a:gd name="connsiteX109" fmla="*/ 954741 w 2661966"/>
                          <a:gd name="connsiteY109" fmla="*/ 560446 h 3370881"/>
                          <a:gd name="connsiteX110" fmla="*/ 972670 w 2661966"/>
                          <a:gd name="connsiteY110" fmla="*/ 569411 h 3370881"/>
                          <a:gd name="connsiteX111" fmla="*/ 1066800 w 2661966"/>
                          <a:gd name="connsiteY111" fmla="*/ 564929 h 3370881"/>
                          <a:gd name="connsiteX112" fmla="*/ 1111623 w 2661966"/>
                          <a:gd name="connsiteY112" fmla="*/ 551481 h 3370881"/>
                          <a:gd name="connsiteX113" fmla="*/ 1129553 w 2661966"/>
                          <a:gd name="connsiteY113" fmla="*/ 538034 h 3370881"/>
                          <a:gd name="connsiteX114" fmla="*/ 1156447 w 2661966"/>
                          <a:gd name="connsiteY114" fmla="*/ 511140 h 3370881"/>
                          <a:gd name="connsiteX115" fmla="*/ 1160929 w 2661966"/>
                          <a:gd name="connsiteY115" fmla="*/ 493211 h 3370881"/>
                          <a:gd name="connsiteX116" fmla="*/ 1178859 w 2661966"/>
                          <a:gd name="connsiteY116" fmla="*/ 331846 h 3370881"/>
                          <a:gd name="connsiteX117" fmla="*/ 1215315 w 2661966"/>
                          <a:gd name="connsiteY117" fmla="*/ 270289 h 3370881"/>
                          <a:gd name="connsiteX118" fmla="*/ 1214718 w 2661966"/>
                          <a:gd name="connsiteY118" fmla="*/ 367705 h 3370881"/>
                          <a:gd name="connsiteX119" fmla="*/ 1201270 w 2661966"/>
                          <a:gd name="connsiteY119" fmla="*/ 412529 h 3370881"/>
                          <a:gd name="connsiteX120" fmla="*/ 1210235 w 2661966"/>
                          <a:gd name="connsiteY120" fmla="*/ 461834 h 3370881"/>
                          <a:gd name="connsiteX121" fmla="*/ 1214718 w 2661966"/>
                          <a:gd name="connsiteY121" fmla="*/ 475281 h 3370881"/>
                          <a:gd name="connsiteX122" fmla="*/ 1231975 w 2661966"/>
                          <a:gd name="connsiteY122" fmla="*/ 478531 h 3370881"/>
                          <a:gd name="connsiteX123" fmla="*/ 1252481 w 2661966"/>
                          <a:gd name="connsiteY123" fmla="*/ 492651 h 3370881"/>
                          <a:gd name="connsiteX124" fmla="*/ 1317812 w 2661966"/>
                          <a:gd name="connsiteY124" fmla="*/ 488168 h 3370881"/>
                          <a:gd name="connsiteX125" fmla="*/ 1357480 w 2661966"/>
                          <a:gd name="connsiteY125" fmla="*/ 477299 h 3370881"/>
                          <a:gd name="connsiteX126" fmla="*/ 1506070 w 2661966"/>
                          <a:gd name="connsiteY126" fmla="*/ 457352 h 3370881"/>
                          <a:gd name="connsiteX127" fmla="*/ 1550894 w 2661966"/>
                          <a:gd name="connsiteY127" fmla="*/ 430458 h 3370881"/>
                          <a:gd name="connsiteX128" fmla="*/ 1564341 w 2661966"/>
                          <a:gd name="connsiteY128" fmla="*/ 417011 h 3370881"/>
                          <a:gd name="connsiteX129" fmla="*/ 1586753 w 2661966"/>
                          <a:gd name="connsiteY129" fmla="*/ 399081 h 3370881"/>
                          <a:gd name="connsiteX130" fmla="*/ 1595718 w 2661966"/>
                          <a:gd name="connsiteY130" fmla="*/ 381152 h 3370881"/>
                          <a:gd name="connsiteX131" fmla="*/ 1603614 w 2661966"/>
                          <a:gd name="connsiteY131" fmla="*/ 352560 h 3370881"/>
                          <a:gd name="connsiteX132" fmla="*/ 1620066 w 2661966"/>
                          <a:gd name="connsiteY132" fmla="*/ 291047 h 3370881"/>
                          <a:gd name="connsiteX133" fmla="*/ 1604852 w 2661966"/>
                          <a:gd name="connsiteY133" fmla="*/ 236279 h 3370881"/>
                          <a:gd name="connsiteX134" fmla="*/ 1537447 w 2661966"/>
                          <a:gd name="connsiteY134" fmla="*/ 188411 h 3370881"/>
                          <a:gd name="connsiteX135" fmla="*/ 1722867 w 2661966"/>
                          <a:gd name="connsiteY135" fmla="*/ 284146 h 3370881"/>
                          <a:gd name="connsiteX136" fmla="*/ 1655669 w 2661966"/>
                          <a:gd name="connsiteY136" fmla="*/ 407486 h 3370881"/>
                          <a:gd name="connsiteX137" fmla="*/ 1658470 w 2661966"/>
                          <a:gd name="connsiteY137" fmla="*/ 412529 h 3370881"/>
                          <a:gd name="connsiteX138" fmla="*/ 1685365 w 2661966"/>
                          <a:gd name="connsiteY138" fmla="*/ 390117 h 3370881"/>
                          <a:gd name="connsiteX139" fmla="*/ 1694329 w 2661966"/>
                          <a:gd name="connsiteY139" fmla="*/ 376670 h 3370881"/>
                          <a:gd name="connsiteX140" fmla="*/ 1734670 w 2661966"/>
                          <a:gd name="connsiteY140" fmla="*/ 354258 h 3370881"/>
                          <a:gd name="connsiteX141" fmla="*/ 1743635 w 2661966"/>
                          <a:gd name="connsiteY141" fmla="*/ 340811 h 3370881"/>
                          <a:gd name="connsiteX142" fmla="*/ 1757082 w 2661966"/>
                          <a:gd name="connsiteY142" fmla="*/ 336329 h 3370881"/>
                          <a:gd name="connsiteX143" fmla="*/ 1843909 w 2661966"/>
                          <a:gd name="connsiteY143" fmla="*/ 262341 h 3370881"/>
                          <a:gd name="connsiteX144" fmla="*/ 1874221 w 2661966"/>
                          <a:gd name="connsiteY144" fmla="*/ 202194 h 3370881"/>
                          <a:gd name="connsiteX145" fmla="*/ 1828094 w 2661966"/>
                          <a:gd name="connsiteY145" fmla="*/ 136767 h 3370881"/>
                          <a:gd name="connsiteX146" fmla="*/ 1772023 w 2661966"/>
                          <a:gd name="connsiteY146" fmla="*/ 77249 h 3370881"/>
                          <a:gd name="connsiteX147" fmla="*/ 1948888 w 2661966"/>
                          <a:gd name="connsiteY147" fmla="*/ 178018 h 3370881"/>
                          <a:gd name="connsiteX148" fmla="*/ 1952362 w 2661966"/>
                          <a:gd name="connsiteY148" fmla="*/ 254265 h 3370881"/>
                          <a:gd name="connsiteX149" fmla="*/ 1874221 w 2661966"/>
                          <a:gd name="connsiteY149" fmla="*/ 318698 h 3370881"/>
                          <a:gd name="connsiteX150" fmla="*/ 1788459 w 2661966"/>
                          <a:gd name="connsiteY150" fmla="*/ 367705 h 3370881"/>
                          <a:gd name="connsiteX151" fmla="*/ 1761565 w 2661966"/>
                          <a:gd name="connsiteY151" fmla="*/ 390117 h 3370881"/>
                          <a:gd name="connsiteX152" fmla="*/ 1783976 w 2661966"/>
                          <a:gd name="connsiteY152" fmla="*/ 399081 h 3370881"/>
                          <a:gd name="connsiteX153" fmla="*/ 1878106 w 2661966"/>
                          <a:gd name="connsiteY153" fmla="*/ 390117 h 3370881"/>
                          <a:gd name="connsiteX154" fmla="*/ 1891553 w 2661966"/>
                          <a:gd name="connsiteY154" fmla="*/ 381152 h 3370881"/>
                          <a:gd name="connsiteX155" fmla="*/ 1918447 w 2661966"/>
                          <a:gd name="connsiteY155" fmla="*/ 372187 h 3370881"/>
                          <a:gd name="connsiteX156" fmla="*/ 1940859 w 2661966"/>
                          <a:gd name="connsiteY156" fmla="*/ 358740 h 3370881"/>
                          <a:gd name="connsiteX157" fmla="*/ 1954306 w 2661966"/>
                          <a:gd name="connsiteY157" fmla="*/ 354258 h 3370881"/>
                          <a:gd name="connsiteX158" fmla="*/ 2103145 w 2661966"/>
                          <a:gd name="connsiteY158" fmla="*/ 202207 h 3370881"/>
                          <a:gd name="connsiteX159" fmla="*/ 2064254 w 2661966"/>
                          <a:gd name="connsiteY159" fmla="*/ 20406 h 3370881"/>
                          <a:gd name="connsiteX160" fmla="*/ 2169347 w 2661966"/>
                          <a:gd name="connsiteY160" fmla="*/ 104479 h 3370881"/>
                          <a:gd name="connsiteX161" fmla="*/ 2183354 w 2661966"/>
                          <a:gd name="connsiteY161" fmla="*/ 192893 h 3370881"/>
                          <a:gd name="connsiteX162" fmla="*/ 2170300 w 2661966"/>
                          <a:gd name="connsiteY162" fmla="*/ 271231 h 3370881"/>
                          <a:gd name="connsiteX163" fmla="*/ 2096795 w 2661966"/>
                          <a:gd name="connsiteY163" fmla="*/ 316507 h 3370881"/>
                          <a:gd name="connsiteX164" fmla="*/ 1999129 w 2661966"/>
                          <a:gd name="connsiteY164" fmla="*/ 358740 h 3370881"/>
                          <a:gd name="connsiteX165" fmla="*/ 1994647 w 2661966"/>
                          <a:gd name="connsiteY165" fmla="*/ 372187 h 3370881"/>
                          <a:gd name="connsiteX166" fmla="*/ 2039470 w 2661966"/>
                          <a:gd name="connsiteY166" fmla="*/ 390117 h 3370881"/>
                          <a:gd name="connsiteX167" fmla="*/ 2115670 w 2661966"/>
                          <a:gd name="connsiteY167" fmla="*/ 390117 h 3370881"/>
                          <a:gd name="connsiteX168" fmla="*/ 2160494 w 2661966"/>
                          <a:gd name="connsiteY168" fmla="*/ 376670 h 3370881"/>
                          <a:gd name="connsiteX169" fmla="*/ 2191870 w 2661966"/>
                          <a:gd name="connsiteY169" fmla="*/ 363223 h 3370881"/>
                          <a:gd name="connsiteX170" fmla="*/ 2205318 w 2661966"/>
                          <a:gd name="connsiteY170" fmla="*/ 358740 h 3370881"/>
                          <a:gd name="connsiteX171" fmla="*/ 2273487 w 2661966"/>
                          <a:gd name="connsiteY171" fmla="*/ 280486 h 3370881"/>
                          <a:gd name="connsiteX172" fmla="*/ 2312894 w 2661966"/>
                          <a:gd name="connsiteY172" fmla="*/ 183929 h 3370881"/>
                          <a:gd name="connsiteX173" fmla="*/ 2339788 w 2661966"/>
                          <a:gd name="connsiteY173" fmla="*/ 151 h 3370881"/>
                          <a:gd name="connsiteX174" fmla="*/ 2357718 w 2661966"/>
                          <a:gd name="connsiteY174" fmla="*/ 215305 h 3370881"/>
                          <a:gd name="connsiteX175" fmla="*/ 2308598 w 2661966"/>
                          <a:gd name="connsiteY175" fmla="*/ 319520 h 3370881"/>
                          <a:gd name="connsiteX176" fmla="*/ 2245659 w 2661966"/>
                          <a:gd name="connsiteY176" fmla="*/ 390117 h 3370881"/>
                          <a:gd name="connsiteX177" fmla="*/ 2254623 w 2661966"/>
                          <a:gd name="connsiteY177" fmla="*/ 403564 h 3370881"/>
                          <a:gd name="connsiteX178" fmla="*/ 2353235 w 2661966"/>
                          <a:gd name="connsiteY178" fmla="*/ 399081 h 3370881"/>
                          <a:gd name="connsiteX179" fmla="*/ 2366682 w 2661966"/>
                          <a:gd name="connsiteY179" fmla="*/ 394599 h 3370881"/>
                          <a:gd name="connsiteX180" fmla="*/ 2389094 w 2661966"/>
                          <a:gd name="connsiteY180" fmla="*/ 390117 h 3370881"/>
                          <a:gd name="connsiteX181" fmla="*/ 2424953 w 2661966"/>
                          <a:gd name="connsiteY181" fmla="*/ 367705 h 3370881"/>
                          <a:gd name="connsiteX182" fmla="*/ 2528047 w 2661966"/>
                          <a:gd name="connsiteY182" fmla="*/ 292700 h 3370881"/>
                          <a:gd name="connsiteX183" fmla="*/ 2541495 w 2661966"/>
                          <a:gd name="connsiteY183" fmla="*/ 62906 h 3370881"/>
                          <a:gd name="connsiteX184" fmla="*/ 2591304 w 2661966"/>
                          <a:gd name="connsiteY184" fmla="*/ 214081 h 3370881"/>
                          <a:gd name="connsiteX185" fmla="*/ 2602790 w 2661966"/>
                          <a:gd name="connsiteY185" fmla="*/ 290907 h 3370881"/>
                          <a:gd name="connsiteX186" fmla="*/ 2660388 w 2661966"/>
                          <a:gd name="connsiteY186" fmla="*/ 338644 h 3370881"/>
                          <a:gd name="connsiteX187" fmla="*/ 2531969 w 2661966"/>
                          <a:gd name="connsiteY187" fmla="*/ 383206 h 3370881"/>
                          <a:gd name="connsiteX188" fmla="*/ 2442882 w 2661966"/>
                          <a:gd name="connsiteY188" fmla="*/ 403564 h 3370881"/>
                          <a:gd name="connsiteX189" fmla="*/ 2398059 w 2661966"/>
                          <a:gd name="connsiteY189" fmla="*/ 417011 h 3370881"/>
                          <a:gd name="connsiteX190" fmla="*/ 2375647 w 2661966"/>
                          <a:gd name="connsiteY190" fmla="*/ 425976 h 3370881"/>
                          <a:gd name="connsiteX191" fmla="*/ 2357718 w 2661966"/>
                          <a:gd name="connsiteY191" fmla="*/ 430458 h 3370881"/>
                          <a:gd name="connsiteX192" fmla="*/ 2344270 w 2661966"/>
                          <a:gd name="connsiteY192" fmla="*/ 461834 h 3370881"/>
                          <a:gd name="connsiteX193" fmla="*/ 2353235 w 2661966"/>
                          <a:gd name="connsiteY193" fmla="*/ 502176 h 3370881"/>
                          <a:gd name="connsiteX194" fmla="*/ 2362200 w 2661966"/>
                          <a:gd name="connsiteY194" fmla="*/ 515623 h 3370881"/>
                          <a:gd name="connsiteX195" fmla="*/ 2344270 w 2661966"/>
                          <a:gd name="connsiteY195" fmla="*/ 587340 h 3370881"/>
                          <a:gd name="connsiteX196" fmla="*/ 2321859 w 2661966"/>
                          <a:gd name="connsiteY196" fmla="*/ 614234 h 3370881"/>
                          <a:gd name="connsiteX197" fmla="*/ 2308412 w 2661966"/>
                          <a:gd name="connsiteY197" fmla="*/ 636646 h 3370881"/>
                          <a:gd name="connsiteX198" fmla="*/ 2281518 w 2661966"/>
                          <a:gd name="connsiteY198" fmla="*/ 641129 h 3370881"/>
                          <a:gd name="connsiteX199" fmla="*/ 2259106 w 2661966"/>
                          <a:gd name="connsiteY199" fmla="*/ 636646 h 3370881"/>
                          <a:gd name="connsiteX200" fmla="*/ 2277035 w 2661966"/>
                          <a:gd name="connsiteY200" fmla="*/ 578376 h 3370881"/>
                          <a:gd name="connsiteX201" fmla="*/ 2290482 w 2661966"/>
                          <a:gd name="connsiteY201" fmla="*/ 542517 h 3370881"/>
                          <a:gd name="connsiteX202" fmla="*/ 2286000 w 2661966"/>
                          <a:gd name="connsiteY202" fmla="*/ 506658 h 3370881"/>
                          <a:gd name="connsiteX203" fmla="*/ 2245659 w 2661966"/>
                          <a:gd name="connsiteY203" fmla="*/ 448387 h 3370881"/>
                          <a:gd name="connsiteX204" fmla="*/ 2200835 w 2661966"/>
                          <a:gd name="connsiteY204" fmla="*/ 430458 h 3370881"/>
                          <a:gd name="connsiteX205" fmla="*/ 2169459 w 2661966"/>
                          <a:gd name="connsiteY205" fmla="*/ 425976 h 3370881"/>
                          <a:gd name="connsiteX206" fmla="*/ 2102223 w 2661966"/>
                          <a:gd name="connsiteY206" fmla="*/ 430458 h 3370881"/>
                          <a:gd name="connsiteX207" fmla="*/ 2084294 w 2661966"/>
                          <a:gd name="connsiteY207" fmla="*/ 439423 h 3370881"/>
                          <a:gd name="connsiteX208" fmla="*/ 2070847 w 2661966"/>
                          <a:gd name="connsiteY208" fmla="*/ 443905 h 3370881"/>
                          <a:gd name="connsiteX209" fmla="*/ 2061882 w 2661966"/>
                          <a:gd name="connsiteY209" fmla="*/ 461834 h 3370881"/>
                          <a:gd name="connsiteX210" fmla="*/ 2034988 w 2661966"/>
                          <a:gd name="connsiteY210" fmla="*/ 475281 h 3370881"/>
                          <a:gd name="connsiteX211" fmla="*/ 1783976 w 2661966"/>
                          <a:gd name="connsiteY211" fmla="*/ 479764 h 3370881"/>
                          <a:gd name="connsiteX212" fmla="*/ 1766047 w 2661966"/>
                          <a:gd name="connsiteY212" fmla="*/ 488729 h 3370881"/>
                          <a:gd name="connsiteX213" fmla="*/ 1703294 w 2661966"/>
                          <a:gd name="connsiteY213" fmla="*/ 506658 h 3370881"/>
                          <a:gd name="connsiteX214" fmla="*/ 1689847 w 2661966"/>
                          <a:gd name="connsiteY214" fmla="*/ 511140 h 3370881"/>
                          <a:gd name="connsiteX215" fmla="*/ 1676400 w 2661966"/>
                          <a:gd name="connsiteY215" fmla="*/ 520105 h 3370881"/>
                          <a:gd name="connsiteX216" fmla="*/ 1649506 w 2661966"/>
                          <a:gd name="connsiteY216" fmla="*/ 529070 h 3370881"/>
                          <a:gd name="connsiteX217" fmla="*/ 1636059 w 2661966"/>
                          <a:gd name="connsiteY217" fmla="*/ 538034 h 3370881"/>
                          <a:gd name="connsiteX218" fmla="*/ 1622612 w 2661966"/>
                          <a:gd name="connsiteY218" fmla="*/ 551481 h 3370881"/>
                          <a:gd name="connsiteX219" fmla="*/ 1609165 w 2661966"/>
                          <a:gd name="connsiteY219" fmla="*/ 555964 h 3370881"/>
                          <a:gd name="connsiteX220" fmla="*/ 1577788 w 2661966"/>
                          <a:gd name="connsiteY220" fmla="*/ 587340 h 3370881"/>
                          <a:gd name="connsiteX221" fmla="*/ 1568823 w 2661966"/>
                          <a:gd name="connsiteY221" fmla="*/ 600787 h 3370881"/>
                          <a:gd name="connsiteX222" fmla="*/ 1555376 w 2661966"/>
                          <a:gd name="connsiteY222" fmla="*/ 614234 h 3370881"/>
                          <a:gd name="connsiteX223" fmla="*/ 1524000 w 2661966"/>
                          <a:gd name="connsiteY223" fmla="*/ 654576 h 3370881"/>
                          <a:gd name="connsiteX224" fmla="*/ 1519518 w 2661966"/>
                          <a:gd name="connsiteY224" fmla="*/ 668023 h 3370881"/>
                          <a:gd name="connsiteX225" fmla="*/ 1528482 w 2661966"/>
                          <a:gd name="connsiteY225" fmla="*/ 708364 h 3370881"/>
                          <a:gd name="connsiteX226" fmla="*/ 1537447 w 2661966"/>
                          <a:gd name="connsiteY226" fmla="*/ 721811 h 3370881"/>
                          <a:gd name="connsiteX227" fmla="*/ 1568823 w 2661966"/>
                          <a:gd name="connsiteY227" fmla="*/ 712846 h 3370881"/>
                          <a:gd name="connsiteX228" fmla="*/ 1600200 w 2661966"/>
                          <a:gd name="connsiteY228" fmla="*/ 712846 h 3370881"/>
                          <a:gd name="connsiteX229" fmla="*/ 1631576 w 2661966"/>
                          <a:gd name="connsiteY229" fmla="*/ 690434 h 3370881"/>
                          <a:gd name="connsiteX230" fmla="*/ 1645023 w 2661966"/>
                          <a:gd name="connsiteY230" fmla="*/ 676987 h 3370881"/>
                          <a:gd name="connsiteX231" fmla="*/ 1685365 w 2661966"/>
                          <a:gd name="connsiteY231" fmla="*/ 645611 h 3370881"/>
                          <a:gd name="connsiteX232" fmla="*/ 1716741 w 2661966"/>
                          <a:gd name="connsiteY232" fmla="*/ 614234 h 3370881"/>
                          <a:gd name="connsiteX233" fmla="*/ 1748118 w 2661966"/>
                          <a:gd name="connsiteY233" fmla="*/ 596305 h 3370881"/>
                          <a:gd name="connsiteX234" fmla="*/ 1761565 w 2661966"/>
                          <a:gd name="connsiteY234" fmla="*/ 591823 h 3370881"/>
                          <a:gd name="connsiteX235" fmla="*/ 1779494 w 2661966"/>
                          <a:gd name="connsiteY235" fmla="*/ 582858 h 3370881"/>
                          <a:gd name="connsiteX236" fmla="*/ 1815353 w 2661966"/>
                          <a:gd name="connsiteY236" fmla="*/ 573893 h 3370881"/>
                          <a:gd name="connsiteX237" fmla="*/ 2030506 w 2661966"/>
                          <a:gd name="connsiteY237" fmla="*/ 578376 h 3370881"/>
                          <a:gd name="connsiteX238" fmla="*/ 2017059 w 2661966"/>
                          <a:gd name="connsiteY238" fmla="*/ 600787 h 3370881"/>
                          <a:gd name="connsiteX239" fmla="*/ 1981200 w 2661966"/>
                          <a:gd name="connsiteY239" fmla="*/ 636646 h 3370881"/>
                          <a:gd name="connsiteX240" fmla="*/ 1967753 w 2661966"/>
                          <a:gd name="connsiteY240" fmla="*/ 650093 h 3370881"/>
                          <a:gd name="connsiteX241" fmla="*/ 1936376 w 2661966"/>
                          <a:gd name="connsiteY241" fmla="*/ 690434 h 3370881"/>
                          <a:gd name="connsiteX242" fmla="*/ 1905000 w 2661966"/>
                          <a:gd name="connsiteY242" fmla="*/ 717329 h 3370881"/>
                          <a:gd name="connsiteX243" fmla="*/ 1860176 w 2661966"/>
                          <a:gd name="connsiteY243" fmla="*/ 735258 h 3370881"/>
                          <a:gd name="connsiteX244" fmla="*/ 1788459 w 2661966"/>
                          <a:gd name="connsiteY244" fmla="*/ 744223 h 3370881"/>
                          <a:gd name="connsiteX245" fmla="*/ 1846729 w 2661966"/>
                          <a:gd name="connsiteY245" fmla="*/ 802493 h 3370881"/>
                          <a:gd name="connsiteX246" fmla="*/ 1913965 w 2661966"/>
                          <a:gd name="connsiteY246" fmla="*/ 829387 h 3370881"/>
                          <a:gd name="connsiteX247" fmla="*/ 1922929 w 2661966"/>
                          <a:gd name="connsiteY247" fmla="*/ 842834 h 3370881"/>
                          <a:gd name="connsiteX248" fmla="*/ 1967753 w 2661966"/>
                          <a:gd name="connsiteY248" fmla="*/ 883176 h 3370881"/>
                          <a:gd name="connsiteX249" fmla="*/ 1981200 w 2661966"/>
                          <a:gd name="connsiteY249" fmla="*/ 896623 h 3370881"/>
                          <a:gd name="connsiteX250" fmla="*/ 1994647 w 2661966"/>
                          <a:gd name="connsiteY250" fmla="*/ 905587 h 3370881"/>
                          <a:gd name="connsiteX251" fmla="*/ 2021541 w 2661966"/>
                          <a:gd name="connsiteY251" fmla="*/ 927999 h 3370881"/>
                          <a:gd name="connsiteX252" fmla="*/ 2030506 w 2661966"/>
                          <a:gd name="connsiteY252" fmla="*/ 941446 h 3370881"/>
                          <a:gd name="connsiteX253" fmla="*/ 2057400 w 2661966"/>
                          <a:gd name="connsiteY253" fmla="*/ 968340 h 3370881"/>
                          <a:gd name="connsiteX254" fmla="*/ 2088776 w 2661966"/>
                          <a:gd name="connsiteY254" fmla="*/ 1013164 h 3370881"/>
                          <a:gd name="connsiteX255" fmla="*/ 2115670 w 2661966"/>
                          <a:gd name="connsiteY255" fmla="*/ 1057987 h 3370881"/>
                          <a:gd name="connsiteX256" fmla="*/ 2120153 w 2661966"/>
                          <a:gd name="connsiteY256" fmla="*/ 1089364 h 3370881"/>
                          <a:gd name="connsiteX257" fmla="*/ 2138082 w 2661966"/>
                          <a:gd name="connsiteY257" fmla="*/ 1143152 h 3370881"/>
                          <a:gd name="connsiteX258" fmla="*/ 2147047 w 2661966"/>
                          <a:gd name="connsiteY258" fmla="*/ 1196940 h 3370881"/>
                          <a:gd name="connsiteX259" fmla="*/ 2151529 w 2661966"/>
                          <a:gd name="connsiteY259" fmla="*/ 1210387 h 3370881"/>
                          <a:gd name="connsiteX260" fmla="*/ 2156012 w 2661966"/>
                          <a:gd name="connsiteY260" fmla="*/ 1228317 h 3370881"/>
                          <a:gd name="connsiteX261" fmla="*/ 2173941 w 2661966"/>
                          <a:gd name="connsiteY261" fmla="*/ 1295552 h 3370881"/>
                          <a:gd name="connsiteX262" fmla="*/ 2182906 w 2661966"/>
                          <a:gd name="connsiteY262" fmla="*/ 1313481 h 3370881"/>
                          <a:gd name="connsiteX263" fmla="*/ 2187388 w 2661966"/>
                          <a:gd name="connsiteY263" fmla="*/ 1331411 h 3370881"/>
                          <a:gd name="connsiteX264" fmla="*/ 2214282 w 2661966"/>
                          <a:gd name="connsiteY264" fmla="*/ 1385199 h 3370881"/>
                          <a:gd name="connsiteX265" fmla="*/ 2218765 w 2661966"/>
                          <a:gd name="connsiteY265" fmla="*/ 1403129 h 3370881"/>
                          <a:gd name="connsiteX266" fmla="*/ 2223247 w 2661966"/>
                          <a:gd name="connsiteY266" fmla="*/ 1430023 h 3370881"/>
                          <a:gd name="connsiteX267" fmla="*/ 2236694 w 2661966"/>
                          <a:gd name="connsiteY267" fmla="*/ 1456917 h 3370881"/>
                          <a:gd name="connsiteX268" fmla="*/ 2249794 w 2661966"/>
                          <a:gd name="connsiteY268" fmla="*/ 1524624 h 3370881"/>
                          <a:gd name="connsiteX269" fmla="*/ 2241176 w 2661966"/>
                          <a:gd name="connsiteY269" fmla="*/ 1577940 h 3370881"/>
                          <a:gd name="connsiteX270" fmla="*/ 2245659 w 2661966"/>
                          <a:gd name="connsiteY270" fmla="*/ 1595870 h 3370881"/>
                          <a:gd name="connsiteX271" fmla="*/ 2249634 w 2661966"/>
                          <a:gd name="connsiteY271" fmla="*/ 1685855 h 3370881"/>
                          <a:gd name="connsiteX272" fmla="*/ 2227729 w 2661966"/>
                          <a:gd name="connsiteY272" fmla="*/ 1716893 h 3370881"/>
                          <a:gd name="connsiteX273" fmla="*/ 2240500 w 2661966"/>
                          <a:gd name="connsiteY273" fmla="*/ 1674269 h 3370881"/>
                          <a:gd name="connsiteX274" fmla="*/ 2235341 w 2661966"/>
                          <a:gd name="connsiteY274" fmla="*/ 1788611 h 3370881"/>
                          <a:gd name="connsiteX275" fmla="*/ 2230689 w 2661966"/>
                          <a:gd name="connsiteY275" fmla="*/ 1823963 h 3370881"/>
                          <a:gd name="connsiteX276" fmla="*/ 2226207 w 2661966"/>
                          <a:gd name="connsiteY276" fmla="*/ 1824470 h 3370881"/>
                          <a:gd name="connsiteX277" fmla="*/ 2208278 w 2661966"/>
                          <a:gd name="connsiteY277" fmla="*/ 1869293 h 3370881"/>
                          <a:gd name="connsiteX278" fmla="*/ 2195168 w 2661966"/>
                          <a:gd name="connsiteY278" fmla="*/ 1882740 h 3370881"/>
                          <a:gd name="connsiteX279" fmla="*/ 2203458 w 2661966"/>
                          <a:gd name="connsiteY279" fmla="*/ 1918938 h 3370881"/>
                          <a:gd name="connsiteX280" fmla="*/ 2204134 w 2661966"/>
                          <a:gd name="connsiteY280" fmla="*/ 1949806 h 3370881"/>
                          <a:gd name="connsiteX281" fmla="*/ 2226545 w 2661966"/>
                          <a:gd name="connsiteY281" fmla="*/ 1954627 h 3370881"/>
                          <a:gd name="connsiteX282" fmla="*/ 2241176 w 2661966"/>
                          <a:gd name="connsiteY282" fmla="*/ 2012729 h 3370881"/>
                          <a:gd name="connsiteX283" fmla="*/ 2263588 w 2661966"/>
                          <a:gd name="connsiteY283" fmla="*/ 2057552 h 3370881"/>
                          <a:gd name="connsiteX284" fmla="*/ 2286000 w 2661966"/>
                          <a:gd name="connsiteY284" fmla="*/ 2084446 h 3370881"/>
                          <a:gd name="connsiteX285" fmla="*/ 2299447 w 2661966"/>
                          <a:gd name="connsiteY285" fmla="*/ 2124787 h 3370881"/>
                          <a:gd name="connsiteX286" fmla="*/ 2321859 w 2661966"/>
                          <a:gd name="connsiteY286" fmla="*/ 2151681 h 3370881"/>
                          <a:gd name="connsiteX287" fmla="*/ 2344270 w 2661966"/>
                          <a:gd name="connsiteY287" fmla="*/ 2205470 h 3370881"/>
                          <a:gd name="connsiteX288" fmla="*/ 2348753 w 2661966"/>
                          <a:gd name="connsiteY288" fmla="*/ 2223399 h 3370881"/>
                          <a:gd name="connsiteX289" fmla="*/ 2366682 w 2661966"/>
                          <a:gd name="connsiteY289" fmla="*/ 2263740 h 3370881"/>
                          <a:gd name="connsiteX290" fmla="*/ 2375647 w 2661966"/>
                          <a:gd name="connsiteY290" fmla="*/ 2286152 h 3370881"/>
                          <a:gd name="connsiteX291" fmla="*/ 2380129 w 2661966"/>
                          <a:gd name="connsiteY291" fmla="*/ 2308564 h 3370881"/>
                          <a:gd name="connsiteX292" fmla="*/ 2389094 w 2661966"/>
                          <a:gd name="connsiteY292" fmla="*/ 2335458 h 3370881"/>
                          <a:gd name="connsiteX293" fmla="*/ 2393576 w 2661966"/>
                          <a:gd name="connsiteY293" fmla="*/ 2380281 h 3370881"/>
                          <a:gd name="connsiteX294" fmla="*/ 2398059 w 2661966"/>
                          <a:gd name="connsiteY294" fmla="*/ 2393729 h 3370881"/>
                          <a:gd name="connsiteX295" fmla="*/ 2419794 w 2661966"/>
                          <a:gd name="connsiteY295" fmla="*/ 2447517 h 3370881"/>
                          <a:gd name="connsiteX296" fmla="*/ 2427343 w 2661966"/>
                          <a:gd name="connsiteY296" fmla="*/ 2564058 h 3370881"/>
                          <a:gd name="connsiteX297" fmla="*/ 2389094 w 2661966"/>
                          <a:gd name="connsiteY297" fmla="*/ 2837481 h 3370881"/>
                          <a:gd name="connsiteX298" fmla="*/ 2380129 w 2661966"/>
                          <a:gd name="connsiteY298" fmla="*/ 2859893 h 3370881"/>
                          <a:gd name="connsiteX299" fmla="*/ 2357718 w 2661966"/>
                          <a:gd name="connsiteY299" fmla="*/ 2913681 h 3370881"/>
                          <a:gd name="connsiteX300" fmla="*/ 2348753 w 2661966"/>
                          <a:gd name="connsiteY300" fmla="*/ 2936093 h 3370881"/>
                          <a:gd name="connsiteX301" fmla="*/ 2339788 w 2661966"/>
                          <a:gd name="connsiteY301" fmla="*/ 2971952 h 3370881"/>
                          <a:gd name="connsiteX302" fmla="*/ 2326341 w 2661966"/>
                          <a:gd name="connsiteY302" fmla="*/ 2994364 h 3370881"/>
                          <a:gd name="connsiteX303" fmla="*/ 2317376 w 2661966"/>
                          <a:gd name="connsiteY303" fmla="*/ 3025740 h 3370881"/>
                          <a:gd name="connsiteX304" fmla="*/ 2303929 w 2661966"/>
                          <a:gd name="connsiteY304" fmla="*/ 3048152 h 3370881"/>
                          <a:gd name="connsiteX305" fmla="*/ 2290482 w 2661966"/>
                          <a:gd name="connsiteY305" fmla="*/ 3079529 h 3370881"/>
                          <a:gd name="connsiteX306" fmla="*/ 2272553 w 2661966"/>
                          <a:gd name="connsiteY306" fmla="*/ 3084011 h 3370881"/>
                          <a:gd name="connsiteX307" fmla="*/ 2259106 w 2661966"/>
                          <a:gd name="connsiteY307" fmla="*/ 3088493 h 3370881"/>
                          <a:gd name="connsiteX308" fmla="*/ 2241176 w 2661966"/>
                          <a:gd name="connsiteY308" fmla="*/ 3092976 h 3370881"/>
                          <a:gd name="connsiteX309" fmla="*/ 2209800 w 2661966"/>
                          <a:gd name="connsiteY309" fmla="*/ 3101940 h 3370881"/>
                          <a:gd name="connsiteX310" fmla="*/ 2205318 w 2661966"/>
                          <a:gd name="connsiteY310" fmla="*/ 3039187 h 3370881"/>
                          <a:gd name="connsiteX311" fmla="*/ 2218765 w 2661966"/>
                          <a:gd name="connsiteY311" fmla="*/ 3021258 h 3370881"/>
                          <a:gd name="connsiteX312" fmla="*/ 2245659 w 2661966"/>
                          <a:gd name="connsiteY312" fmla="*/ 2971952 h 3370881"/>
                          <a:gd name="connsiteX313" fmla="*/ 2268070 w 2661966"/>
                          <a:gd name="connsiteY313" fmla="*/ 2945058 h 3370881"/>
                          <a:gd name="connsiteX314" fmla="*/ 2298550 w 2661966"/>
                          <a:gd name="connsiteY314" fmla="*/ 2568540 h 3370881"/>
                          <a:gd name="connsiteX315" fmla="*/ 2284986 w 2661966"/>
                          <a:gd name="connsiteY315" fmla="*/ 2532681 h 3370881"/>
                          <a:gd name="connsiteX316" fmla="*/ 2293273 w 2661966"/>
                          <a:gd name="connsiteY316" fmla="*/ 2496653 h 3370881"/>
                          <a:gd name="connsiteX317" fmla="*/ 2278152 w 2661966"/>
                          <a:gd name="connsiteY317" fmla="*/ 2475178 h 3370881"/>
                          <a:gd name="connsiteX318" fmla="*/ 2245659 w 2661966"/>
                          <a:gd name="connsiteY318" fmla="*/ 2389247 h 3370881"/>
                          <a:gd name="connsiteX319" fmla="*/ 2195507 w 2661966"/>
                          <a:gd name="connsiteY319" fmla="*/ 2241328 h 3370881"/>
                          <a:gd name="connsiteX320" fmla="*/ 2083786 w 2661966"/>
                          <a:gd name="connsiteY320" fmla="*/ 2040300 h 3370881"/>
                          <a:gd name="connsiteX321" fmla="*/ 2048773 w 2661966"/>
                          <a:gd name="connsiteY321" fmla="*/ 2017971 h 3370881"/>
                          <a:gd name="connsiteX322" fmla="*/ 2074314 w 2661966"/>
                          <a:gd name="connsiteY322" fmla="*/ 2011967 h 3370881"/>
                          <a:gd name="connsiteX323" fmla="*/ 2034988 w 2661966"/>
                          <a:gd name="connsiteY323" fmla="*/ 2003764 h 3370881"/>
                          <a:gd name="connsiteX324" fmla="*/ 2026023 w 2661966"/>
                          <a:gd name="connsiteY324" fmla="*/ 2026176 h 3370881"/>
                          <a:gd name="connsiteX325" fmla="*/ 2021541 w 2661966"/>
                          <a:gd name="connsiteY325" fmla="*/ 2039623 h 3370881"/>
                          <a:gd name="connsiteX326" fmla="*/ 1999129 w 2661966"/>
                          <a:gd name="connsiteY326" fmla="*/ 2053070 h 3370881"/>
                          <a:gd name="connsiteX327" fmla="*/ 1990165 w 2661966"/>
                          <a:gd name="connsiteY327" fmla="*/ 2070999 h 3370881"/>
                          <a:gd name="connsiteX328" fmla="*/ 1967753 w 2661966"/>
                          <a:gd name="connsiteY328" fmla="*/ 2106858 h 3370881"/>
                          <a:gd name="connsiteX329" fmla="*/ 1981200 w 2661966"/>
                          <a:gd name="connsiteY329" fmla="*/ 2223399 h 3370881"/>
                          <a:gd name="connsiteX330" fmla="*/ 1994647 w 2661966"/>
                          <a:gd name="connsiteY330" fmla="*/ 2254776 h 3370881"/>
                          <a:gd name="connsiteX331" fmla="*/ 2003612 w 2661966"/>
                          <a:gd name="connsiteY331" fmla="*/ 2272705 h 3370881"/>
                          <a:gd name="connsiteX332" fmla="*/ 2026023 w 2661966"/>
                          <a:gd name="connsiteY332" fmla="*/ 2304081 h 3370881"/>
                          <a:gd name="connsiteX333" fmla="*/ 2043953 w 2661966"/>
                          <a:gd name="connsiteY333" fmla="*/ 2348905 h 3370881"/>
                          <a:gd name="connsiteX334" fmla="*/ 2061882 w 2661966"/>
                          <a:gd name="connsiteY334" fmla="*/ 2371317 h 3370881"/>
                          <a:gd name="connsiteX335" fmla="*/ 2088776 w 2661966"/>
                          <a:gd name="connsiteY335" fmla="*/ 2434070 h 3370881"/>
                          <a:gd name="connsiteX336" fmla="*/ 2102223 w 2661966"/>
                          <a:gd name="connsiteY336" fmla="*/ 2465446 h 3370881"/>
                          <a:gd name="connsiteX337" fmla="*/ 2106706 w 2661966"/>
                          <a:gd name="connsiteY337" fmla="*/ 2496823 h 3370881"/>
                          <a:gd name="connsiteX338" fmla="*/ 2124635 w 2661966"/>
                          <a:gd name="connsiteY338" fmla="*/ 2559576 h 3370881"/>
                          <a:gd name="connsiteX339" fmla="*/ 2138082 w 2661966"/>
                          <a:gd name="connsiteY339" fmla="*/ 2649223 h 3370881"/>
                          <a:gd name="connsiteX340" fmla="*/ 2147047 w 2661966"/>
                          <a:gd name="connsiteY340" fmla="*/ 2685081 h 3370881"/>
                          <a:gd name="connsiteX341" fmla="*/ 2151529 w 2661966"/>
                          <a:gd name="connsiteY341" fmla="*/ 2716458 h 3370881"/>
                          <a:gd name="connsiteX342" fmla="*/ 2160494 w 2661966"/>
                          <a:gd name="connsiteY342" fmla="*/ 2770246 h 3370881"/>
                          <a:gd name="connsiteX343" fmla="*/ 2156012 w 2661966"/>
                          <a:gd name="connsiteY343" fmla="*/ 2962987 h 3370881"/>
                          <a:gd name="connsiteX344" fmla="*/ 2138082 w 2661966"/>
                          <a:gd name="connsiteY344" fmla="*/ 3043670 h 3370881"/>
                          <a:gd name="connsiteX345" fmla="*/ 2133600 w 2661966"/>
                          <a:gd name="connsiteY345" fmla="*/ 3061599 h 3370881"/>
                          <a:gd name="connsiteX346" fmla="*/ 2120153 w 2661966"/>
                          <a:gd name="connsiteY346" fmla="*/ 3079529 h 3370881"/>
                          <a:gd name="connsiteX347" fmla="*/ 2111188 w 2661966"/>
                          <a:gd name="connsiteY347" fmla="*/ 3106423 h 3370881"/>
                          <a:gd name="connsiteX348" fmla="*/ 2088776 w 2661966"/>
                          <a:gd name="connsiteY348" fmla="*/ 3137799 h 3370881"/>
                          <a:gd name="connsiteX349" fmla="*/ 2075329 w 2661966"/>
                          <a:gd name="connsiteY349" fmla="*/ 3164693 h 3370881"/>
                          <a:gd name="connsiteX350" fmla="*/ 2061882 w 2661966"/>
                          <a:gd name="connsiteY350" fmla="*/ 3169176 h 3370881"/>
                          <a:gd name="connsiteX351" fmla="*/ 2021541 w 2661966"/>
                          <a:gd name="connsiteY351" fmla="*/ 3164693 h 3370881"/>
                          <a:gd name="connsiteX352" fmla="*/ 2012576 w 2661966"/>
                          <a:gd name="connsiteY352" fmla="*/ 3119870 h 3370881"/>
                          <a:gd name="connsiteX353" fmla="*/ 2048435 w 2661966"/>
                          <a:gd name="connsiteY353" fmla="*/ 3021258 h 3370881"/>
                          <a:gd name="connsiteX354" fmla="*/ 2048435 w 2661966"/>
                          <a:gd name="connsiteY354" fmla="*/ 3021258 h 3370881"/>
                          <a:gd name="connsiteX355" fmla="*/ 2061882 w 2661966"/>
                          <a:gd name="connsiteY355" fmla="*/ 2967470 h 3370881"/>
                          <a:gd name="connsiteX356" fmla="*/ 2070847 w 2661966"/>
                          <a:gd name="connsiteY356" fmla="*/ 2882305 h 3370881"/>
                          <a:gd name="connsiteX357" fmla="*/ 2066365 w 2661966"/>
                          <a:gd name="connsiteY357" fmla="*/ 2725423 h 3370881"/>
                          <a:gd name="connsiteX358" fmla="*/ 2043953 w 2661966"/>
                          <a:gd name="connsiteY358" fmla="*/ 2649223 h 3370881"/>
                          <a:gd name="connsiteX359" fmla="*/ 2030506 w 2661966"/>
                          <a:gd name="connsiteY359" fmla="*/ 2622329 h 3370881"/>
                          <a:gd name="connsiteX360" fmla="*/ 2017059 w 2661966"/>
                          <a:gd name="connsiteY360" fmla="*/ 2581987 h 3370881"/>
                          <a:gd name="connsiteX361" fmla="*/ 1981200 w 2661966"/>
                          <a:gd name="connsiteY361" fmla="*/ 2514752 h 3370881"/>
                          <a:gd name="connsiteX362" fmla="*/ 1972235 w 2661966"/>
                          <a:gd name="connsiteY362" fmla="*/ 2501305 h 3370881"/>
                          <a:gd name="connsiteX363" fmla="*/ 1958788 w 2661966"/>
                          <a:gd name="connsiteY363" fmla="*/ 2478893 h 3370881"/>
                          <a:gd name="connsiteX364" fmla="*/ 1905000 w 2661966"/>
                          <a:gd name="connsiteY364" fmla="*/ 2398211 h 3370881"/>
                          <a:gd name="connsiteX365" fmla="*/ 1882588 w 2661966"/>
                          <a:gd name="connsiteY365" fmla="*/ 2357870 h 3370881"/>
                          <a:gd name="connsiteX366" fmla="*/ 1869141 w 2661966"/>
                          <a:gd name="connsiteY366" fmla="*/ 2339940 h 3370881"/>
                          <a:gd name="connsiteX367" fmla="*/ 1806388 w 2661966"/>
                          <a:gd name="connsiteY367" fmla="*/ 2313046 h 3370881"/>
                          <a:gd name="connsiteX368" fmla="*/ 1779494 w 2661966"/>
                          <a:gd name="connsiteY368" fmla="*/ 2304081 h 3370881"/>
                          <a:gd name="connsiteX369" fmla="*/ 1752600 w 2661966"/>
                          <a:gd name="connsiteY369" fmla="*/ 2299599 h 3370881"/>
                          <a:gd name="connsiteX370" fmla="*/ 1680882 w 2661966"/>
                          <a:gd name="connsiteY370" fmla="*/ 2277187 h 3370881"/>
                          <a:gd name="connsiteX371" fmla="*/ 1719025 w 2661966"/>
                          <a:gd name="connsiteY371" fmla="*/ 2281331 h 3370881"/>
                          <a:gd name="connsiteX372" fmla="*/ 1756997 w 2661966"/>
                          <a:gd name="connsiteY372" fmla="*/ 2289450 h 3370881"/>
                          <a:gd name="connsiteX373" fmla="*/ 1656440 w 2661966"/>
                          <a:gd name="connsiteY373" fmla="*/ 2298583 h 3370881"/>
                          <a:gd name="connsiteX374" fmla="*/ 1537447 w 2661966"/>
                          <a:gd name="connsiteY374" fmla="*/ 2329960 h 3370881"/>
                          <a:gd name="connsiteX375" fmla="*/ 1571993 w 2661966"/>
                          <a:gd name="connsiteY375" fmla="*/ 2317957 h 3370881"/>
                          <a:gd name="connsiteX376" fmla="*/ 1509707 w 2661966"/>
                          <a:gd name="connsiteY376" fmla="*/ 2338926 h 3370881"/>
                          <a:gd name="connsiteX377" fmla="*/ 1500444 w 2661966"/>
                          <a:gd name="connsiteY377" fmla="*/ 2355271 h 3370881"/>
                          <a:gd name="connsiteX378" fmla="*/ 1402678 w 2661966"/>
                          <a:gd name="connsiteY378" fmla="*/ 2339641 h 3370881"/>
                          <a:gd name="connsiteX379" fmla="*/ 1322892 w 2661966"/>
                          <a:gd name="connsiteY379" fmla="*/ 2336952 h 3370881"/>
                          <a:gd name="connsiteX380" fmla="*/ 1199384 w 2661966"/>
                          <a:gd name="connsiteY380" fmla="*/ 2307041 h 3370881"/>
                          <a:gd name="connsiteX381" fmla="*/ 1066800 w 2661966"/>
                          <a:gd name="connsiteY381" fmla="*/ 2272705 h 3370881"/>
                          <a:gd name="connsiteX382" fmla="*/ 1030941 w 2661966"/>
                          <a:gd name="connsiteY382" fmla="*/ 2263740 h 3370881"/>
                          <a:gd name="connsiteX383" fmla="*/ 986118 w 2661966"/>
                          <a:gd name="connsiteY383" fmla="*/ 2241329 h 3370881"/>
                          <a:gd name="connsiteX384" fmla="*/ 968188 w 2661966"/>
                          <a:gd name="connsiteY384" fmla="*/ 2232364 h 3370881"/>
                          <a:gd name="connsiteX385" fmla="*/ 936812 w 2661966"/>
                          <a:gd name="connsiteY385" fmla="*/ 2214434 h 3370881"/>
                          <a:gd name="connsiteX386" fmla="*/ 905435 w 2661966"/>
                          <a:gd name="connsiteY386" fmla="*/ 2196505 h 3370881"/>
                          <a:gd name="connsiteX387" fmla="*/ 869576 w 2661966"/>
                          <a:gd name="connsiteY387" fmla="*/ 2209952 h 3370881"/>
                          <a:gd name="connsiteX388" fmla="*/ 856129 w 2661966"/>
                          <a:gd name="connsiteY388" fmla="*/ 2227881 h 3370881"/>
                          <a:gd name="connsiteX389" fmla="*/ 815788 w 2661966"/>
                          <a:gd name="connsiteY389" fmla="*/ 2268223 h 3370881"/>
                          <a:gd name="connsiteX390" fmla="*/ 788894 w 2661966"/>
                          <a:gd name="connsiteY390" fmla="*/ 2290634 h 3370881"/>
                          <a:gd name="connsiteX391" fmla="*/ 762000 w 2661966"/>
                          <a:gd name="connsiteY391" fmla="*/ 2313046 h 3370881"/>
                          <a:gd name="connsiteX392" fmla="*/ 753035 w 2661966"/>
                          <a:gd name="connsiteY392" fmla="*/ 2326493 h 3370881"/>
                          <a:gd name="connsiteX393" fmla="*/ 735106 w 2661966"/>
                          <a:gd name="connsiteY393" fmla="*/ 2339940 h 3370881"/>
                          <a:gd name="connsiteX394" fmla="*/ 712694 w 2661966"/>
                          <a:gd name="connsiteY394" fmla="*/ 2362352 h 3370881"/>
                          <a:gd name="connsiteX395" fmla="*/ 694765 w 2661966"/>
                          <a:gd name="connsiteY395" fmla="*/ 2375799 h 3370881"/>
                          <a:gd name="connsiteX396" fmla="*/ 681318 w 2661966"/>
                          <a:gd name="connsiteY396" fmla="*/ 2393729 h 3370881"/>
                          <a:gd name="connsiteX397" fmla="*/ 667870 w 2661966"/>
                          <a:gd name="connsiteY397" fmla="*/ 2402693 h 3370881"/>
                          <a:gd name="connsiteX398" fmla="*/ 623047 w 2661966"/>
                          <a:gd name="connsiteY398" fmla="*/ 2443034 h 3370881"/>
                          <a:gd name="connsiteX399" fmla="*/ 600635 w 2661966"/>
                          <a:gd name="connsiteY399" fmla="*/ 2474411 h 3370881"/>
                          <a:gd name="connsiteX400" fmla="*/ 587188 w 2661966"/>
                          <a:gd name="connsiteY400" fmla="*/ 2514752 h 3370881"/>
                          <a:gd name="connsiteX401" fmla="*/ 582706 w 2661966"/>
                          <a:gd name="connsiteY401" fmla="*/ 2546129 h 3370881"/>
                          <a:gd name="connsiteX402" fmla="*/ 596153 w 2661966"/>
                          <a:gd name="connsiteY402" fmla="*/ 2635776 h 3370881"/>
                          <a:gd name="connsiteX403" fmla="*/ 600635 w 2661966"/>
                          <a:gd name="connsiteY403" fmla="*/ 2653705 h 3370881"/>
                          <a:gd name="connsiteX404" fmla="*/ 609600 w 2661966"/>
                          <a:gd name="connsiteY404" fmla="*/ 2671634 h 3370881"/>
                          <a:gd name="connsiteX405" fmla="*/ 614082 w 2661966"/>
                          <a:gd name="connsiteY405" fmla="*/ 2689564 h 3370881"/>
                          <a:gd name="connsiteX406" fmla="*/ 623047 w 2661966"/>
                          <a:gd name="connsiteY406" fmla="*/ 2711976 h 3370881"/>
                          <a:gd name="connsiteX407" fmla="*/ 627529 w 2661966"/>
                          <a:gd name="connsiteY407" fmla="*/ 2734387 h 3370881"/>
                          <a:gd name="connsiteX408" fmla="*/ 640976 w 2661966"/>
                          <a:gd name="connsiteY408" fmla="*/ 2765764 h 3370881"/>
                          <a:gd name="connsiteX409" fmla="*/ 645459 w 2661966"/>
                          <a:gd name="connsiteY409" fmla="*/ 2779211 h 3370881"/>
                          <a:gd name="connsiteX410" fmla="*/ 658906 w 2661966"/>
                          <a:gd name="connsiteY410" fmla="*/ 2801623 h 3370881"/>
                          <a:gd name="connsiteX411" fmla="*/ 676835 w 2661966"/>
                          <a:gd name="connsiteY411" fmla="*/ 2864376 h 3370881"/>
                          <a:gd name="connsiteX412" fmla="*/ 690282 w 2661966"/>
                          <a:gd name="connsiteY412" fmla="*/ 2895752 h 3370881"/>
                          <a:gd name="connsiteX413" fmla="*/ 699247 w 2661966"/>
                          <a:gd name="connsiteY413" fmla="*/ 2940576 h 3370881"/>
                          <a:gd name="connsiteX414" fmla="*/ 703729 w 2661966"/>
                          <a:gd name="connsiteY414" fmla="*/ 2967470 h 3370881"/>
                          <a:gd name="connsiteX415" fmla="*/ 717176 w 2661966"/>
                          <a:gd name="connsiteY415" fmla="*/ 2994364 h 3370881"/>
                          <a:gd name="connsiteX416" fmla="*/ 735106 w 2661966"/>
                          <a:gd name="connsiteY416" fmla="*/ 3052634 h 3370881"/>
                          <a:gd name="connsiteX417" fmla="*/ 739588 w 2661966"/>
                          <a:gd name="connsiteY417" fmla="*/ 3079529 h 3370881"/>
                          <a:gd name="connsiteX418" fmla="*/ 762000 w 2661966"/>
                          <a:gd name="connsiteY418" fmla="*/ 3142281 h 3370881"/>
                          <a:gd name="connsiteX419" fmla="*/ 766482 w 2661966"/>
                          <a:gd name="connsiteY419" fmla="*/ 3231929 h 3370881"/>
                          <a:gd name="connsiteX420" fmla="*/ 770965 w 2661966"/>
                          <a:gd name="connsiteY420" fmla="*/ 3254340 h 3370881"/>
                          <a:gd name="connsiteX421" fmla="*/ 775447 w 2661966"/>
                          <a:gd name="connsiteY421" fmla="*/ 3285717 h 3370881"/>
                          <a:gd name="connsiteX422" fmla="*/ 748553 w 2661966"/>
                          <a:gd name="connsiteY422" fmla="*/ 3335023 h 3370881"/>
                          <a:gd name="connsiteX423" fmla="*/ 721659 w 2661966"/>
                          <a:gd name="connsiteY423" fmla="*/ 3343987 h 3370881"/>
                          <a:gd name="connsiteX424" fmla="*/ 708212 w 2661966"/>
                          <a:gd name="connsiteY424" fmla="*/ 3348470 h 3370881"/>
                          <a:gd name="connsiteX425" fmla="*/ 623047 w 2661966"/>
                          <a:gd name="connsiteY425" fmla="*/ 3330540 h 3370881"/>
                          <a:gd name="connsiteX426" fmla="*/ 609600 w 2661966"/>
                          <a:gd name="connsiteY426" fmla="*/ 3308129 h 3370881"/>
                          <a:gd name="connsiteX427" fmla="*/ 591670 w 2661966"/>
                          <a:gd name="connsiteY427" fmla="*/ 3267787 h 3370881"/>
                          <a:gd name="connsiteX428" fmla="*/ 560294 w 2661966"/>
                          <a:gd name="connsiteY428" fmla="*/ 3209517 h 3370881"/>
                          <a:gd name="connsiteX429" fmla="*/ 551329 w 2661966"/>
                          <a:gd name="connsiteY429" fmla="*/ 3196070 h 3370881"/>
                          <a:gd name="connsiteX430" fmla="*/ 528918 w 2661966"/>
                          <a:gd name="connsiteY430" fmla="*/ 3173658 h 3370881"/>
                          <a:gd name="connsiteX431" fmla="*/ 519953 w 2661966"/>
                          <a:gd name="connsiteY431" fmla="*/ 3128834 h 3370881"/>
                          <a:gd name="connsiteX432" fmla="*/ 524435 w 2661966"/>
                          <a:gd name="connsiteY432" fmla="*/ 3101940 h 3370881"/>
                          <a:gd name="connsiteX433" fmla="*/ 528918 w 2661966"/>
                          <a:gd name="connsiteY433" fmla="*/ 3088493 h 3370881"/>
                          <a:gd name="connsiteX434" fmla="*/ 542365 w 2661966"/>
                          <a:gd name="connsiteY434" fmla="*/ 3052634 h 3370881"/>
                          <a:gd name="connsiteX435" fmla="*/ 484094 w 2661966"/>
                          <a:gd name="connsiteY435" fmla="*/ 2886787 h 3370881"/>
                          <a:gd name="connsiteX436" fmla="*/ 443753 w 2661966"/>
                          <a:gd name="connsiteY436" fmla="*/ 2779211 h 3370881"/>
                          <a:gd name="connsiteX437" fmla="*/ 439270 w 2661966"/>
                          <a:gd name="connsiteY437" fmla="*/ 2752317 h 3370881"/>
                          <a:gd name="connsiteX438" fmla="*/ 430306 w 2661966"/>
                          <a:gd name="connsiteY438" fmla="*/ 2716458 h 3370881"/>
                          <a:gd name="connsiteX439" fmla="*/ 425823 w 2661966"/>
                          <a:gd name="connsiteY439" fmla="*/ 2680599 h 3370881"/>
                          <a:gd name="connsiteX440" fmla="*/ 398929 w 2661966"/>
                          <a:gd name="connsiteY440" fmla="*/ 2599917 h 3370881"/>
                          <a:gd name="connsiteX441" fmla="*/ 385482 w 2661966"/>
                          <a:gd name="connsiteY441" fmla="*/ 2568540 h 3370881"/>
                          <a:gd name="connsiteX442" fmla="*/ 381000 w 2661966"/>
                          <a:gd name="connsiteY442" fmla="*/ 2550611 h 3370881"/>
                          <a:gd name="connsiteX443" fmla="*/ 372035 w 2661966"/>
                          <a:gd name="connsiteY443" fmla="*/ 2483376 h 3370881"/>
                          <a:gd name="connsiteX444" fmla="*/ 367553 w 2661966"/>
                          <a:gd name="connsiteY444" fmla="*/ 2469929 h 3370881"/>
                          <a:gd name="connsiteX445" fmla="*/ 407894 w 2661966"/>
                          <a:gd name="connsiteY445" fmla="*/ 2451999 h 3370881"/>
                          <a:gd name="connsiteX446" fmla="*/ 515470 w 2661966"/>
                          <a:gd name="connsiteY446" fmla="*/ 2407176 h 3370881"/>
                          <a:gd name="connsiteX447" fmla="*/ 578223 w 2661966"/>
                          <a:gd name="connsiteY447" fmla="*/ 2353387 h 3370881"/>
                          <a:gd name="connsiteX448" fmla="*/ 587188 w 2661966"/>
                          <a:gd name="connsiteY448" fmla="*/ 2330976 h 3370881"/>
                          <a:gd name="connsiteX449" fmla="*/ 614082 w 2661966"/>
                          <a:gd name="connsiteY449" fmla="*/ 2254776 h 3370881"/>
                          <a:gd name="connsiteX450" fmla="*/ 649941 w 2661966"/>
                          <a:gd name="connsiteY450" fmla="*/ 2200987 h 3370881"/>
                          <a:gd name="connsiteX451" fmla="*/ 690282 w 2661966"/>
                          <a:gd name="connsiteY451" fmla="*/ 2174093 h 3370881"/>
                          <a:gd name="connsiteX452" fmla="*/ 703729 w 2661966"/>
                          <a:gd name="connsiteY452" fmla="*/ 2165129 h 3370881"/>
                          <a:gd name="connsiteX453" fmla="*/ 739588 w 2661966"/>
                          <a:gd name="connsiteY453" fmla="*/ 2147199 h 3370881"/>
                          <a:gd name="connsiteX454" fmla="*/ 708212 w 2661966"/>
                          <a:gd name="connsiteY454" fmla="*/ 2187540 h 3370881"/>
                          <a:gd name="connsiteX455" fmla="*/ 654423 w 2661966"/>
                          <a:gd name="connsiteY455" fmla="*/ 2241329 h 3370881"/>
                          <a:gd name="connsiteX456" fmla="*/ 636494 w 2661966"/>
                          <a:gd name="connsiteY456" fmla="*/ 2259258 h 3370881"/>
                          <a:gd name="connsiteX457" fmla="*/ 614082 w 2661966"/>
                          <a:gd name="connsiteY457" fmla="*/ 2286152 h 3370881"/>
                          <a:gd name="connsiteX458" fmla="*/ 592179 w 2661966"/>
                          <a:gd name="connsiteY458" fmla="*/ 2282347 h 3370881"/>
                          <a:gd name="connsiteX459" fmla="*/ 555980 w 2661966"/>
                          <a:gd name="connsiteY459" fmla="*/ 2313892 h 3370881"/>
                          <a:gd name="connsiteX460" fmla="*/ 524435 w 2661966"/>
                          <a:gd name="connsiteY460" fmla="*/ 2348905 h 3370881"/>
                          <a:gd name="connsiteX461" fmla="*/ 502023 w 2661966"/>
                          <a:gd name="connsiteY461" fmla="*/ 2362352 h 3370881"/>
                          <a:gd name="connsiteX462" fmla="*/ 461682 w 2661966"/>
                          <a:gd name="connsiteY462" fmla="*/ 2389246 h 3370881"/>
                          <a:gd name="connsiteX463" fmla="*/ 448235 w 2661966"/>
                          <a:gd name="connsiteY463" fmla="*/ 2398211 h 3370881"/>
                          <a:gd name="connsiteX464" fmla="*/ 430306 w 2661966"/>
                          <a:gd name="connsiteY464" fmla="*/ 2407176 h 3370881"/>
                          <a:gd name="connsiteX465" fmla="*/ 412376 w 2661966"/>
                          <a:gd name="connsiteY465" fmla="*/ 2420623 h 3370881"/>
                          <a:gd name="connsiteX466" fmla="*/ 389965 w 2661966"/>
                          <a:gd name="connsiteY466" fmla="*/ 2429587 h 3370881"/>
                          <a:gd name="connsiteX467" fmla="*/ 372035 w 2661966"/>
                          <a:gd name="connsiteY467" fmla="*/ 2443034 h 3370881"/>
                          <a:gd name="connsiteX468" fmla="*/ 318247 w 2661966"/>
                          <a:gd name="connsiteY468" fmla="*/ 2474411 h 3370881"/>
                          <a:gd name="connsiteX469" fmla="*/ 304800 w 2661966"/>
                          <a:gd name="connsiteY469" fmla="*/ 2492340 h 3370881"/>
                          <a:gd name="connsiteX470" fmla="*/ 282388 w 2661966"/>
                          <a:gd name="connsiteY470" fmla="*/ 2519234 h 3370881"/>
                          <a:gd name="connsiteX471" fmla="*/ 295835 w 2661966"/>
                          <a:gd name="connsiteY471" fmla="*/ 2815070 h 3370881"/>
                          <a:gd name="connsiteX472" fmla="*/ 300318 w 2661966"/>
                          <a:gd name="connsiteY472" fmla="*/ 2837481 h 3370881"/>
                          <a:gd name="connsiteX473" fmla="*/ 304800 w 2661966"/>
                          <a:gd name="connsiteY473" fmla="*/ 2868858 h 3370881"/>
                          <a:gd name="connsiteX474" fmla="*/ 309282 w 2661966"/>
                          <a:gd name="connsiteY474" fmla="*/ 2927129 h 3370881"/>
                          <a:gd name="connsiteX475" fmla="*/ 322729 w 2661966"/>
                          <a:gd name="connsiteY475" fmla="*/ 2985399 h 3370881"/>
                          <a:gd name="connsiteX476" fmla="*/ 327212 w 2661966"/>
                          <a:gd name="connsiteY476" fmla="*/ 3012293 h 3370881"/>
                          <a:gd name="connsiteX477" fmla="*/ 331694 w 2661966"/>
                          <a:gd name="connsiteY477" fmla="*/ 3043670 h 3370881"/>
                          <a:gd name="connsiteX478" fmla="*/ 345141 w 2661966"/>
                          <a:gd name="connsiteY478" fmla="*/ 3070564 h 3370881"/>
                          <a:gd name="connsiteX479" fmla="*/ 367553 w 2661966"/>
                          <a:gd name="connsiteY479" fmla="*/ 3124352 h 3370881"/>
                          <a:gd name="connsiteX480" fmla="*/ 381000 w 2661966"/>
                          <a:gd name="connsiteY480" fmla="*/ 3182623 h 3370881"/>
                          <a:gd name="connsiteX481" fmla="*/ 389965 w 2661966"/>
                          <a:gd name="connsiteY481" fmla="*/ 3196070 h 3370881"/>
                          <a:gd name="connsiteX482" fmla="*/ 394447 w 2661966"/>
                          <a:gd name="connsiteY482" fmla="*/ 3213999 h 3370881"/>
                          <a:gd name="connsiteX483" fmla="*/ 412376 w 2661966"/>
                          <a:gd name="connsiteY483" fmla="*/ 3245376 h 3370881"/>
                          <a:gd name="connsiteX484" fmla="*/ 416859 w 2661966"/>
                          <a:gd name="connsiteY484" fmla="*/ 3258823 h 3370881"/>
                          <a:gd name="connsiteX485" fmla="*/ 425823 w 2661966"/>
                          <a:gd name="connsiteY485" fmla="*/ 3272270 h 3370881"/>
                          <a:gd name="connsiteX486" fmla="*/ 439270 w 2661966"/>
                          <a:gd name="connsiteY486" fmla="*/ 3303646 h 3370881"/>
                          <a:gd name="connsiteX487" fmla="*/ 439270 w 2661966"/>
                          <a:gd name="connsiteY487" fmla="*/ 3352952 h 3370881"/>
                          <a:gd name="connsiteX488" fmla="*/ 430306 w 2661966"/>
                          <a:gd name="connsiteY488" fmla="*/ 3366399 h 3370881"/>
                          <a:gd name="connsiteX489" fmla="*/ 412376 w 2661966"/>
                          <a:gd name="connsiteY489" fmla="*/ 3370881 h 3370881"/>
                          <a:gd name="connsiteX490" fmla="*/ 295835 w 2661966"/>
                          <a:gd name="connsiteY490" fmla="*/ 3357434 h 3370881"/>
                          <a:gd name="connsiteX491" fmla="*/ 264459 w 2661966"/>
                          <a:gd name="connsiteY491" fmla="*/ 3276752 h 3370881"/>
                          <a:gd name="connsiteX492" fmla="*/ 259976 w 2661966"/>
                          <a:gd name="connsiteY492" fmla="*/ 3240893 h 3370881"/>
                          <a:gd name="connsiteX493" fmla="*/ 246529 w 2661966"/>
                          <a:gd name="connsiteY493" fmla="*/ 3178140 h 3370881"/>
                          <a:gd name="connsiteX494" fmla="*/ 237565 w 2661966"/>
                          <a:gd name="connsiteY494" fmla="*/ 3084011 h 3370881"/>
                          <a:gd name="connsiteX495" fmla="*/ 228600 w 2661966"/>
                          <a:gd name="connsiteY495" fmla="*/ 3057117 h 3370881"/>
                          <a:gd name="connsiteX496" fmla="*/ 219635 w 2661966"/>
                          <a:gd name="connsiteY496" fmla="*/ 3021258 h 3370881"/>
                          <a:gd name="connsiteX497" fmla="*/ 206188 w 2661966"/>
                          <a:gd name="connsiteY497" fmla="*/ 2980917 h 3370881"/>
                          <a:gd name="connsiteX498" fmla="*/ 201706 w 2661966"/>
                          <a:gd name="connsiteY498" fmla="*/ 2949540 h 3370881"/>
                          <a:gd name="connsiteX499" fmla="*/ 197223 w 2661966"/>
                          <a:gd name="connsiteY499" fmla="*/ 2927129 h 3370881"/>
                          <a:gd name="connsiteX500" fmla="*/ 192741 w 2661966"/>
                          <a:gd name="connsiteY500" fmla="*/ 2891270 h 3370881"/>
                          <a:gd name="connsiteX501" fmla="*/ 188259 w 2661966"/>
                          <a:gd name="connsiteY501" fmla="*/ 2850929 h 3370881"/>
                          <a:gd name="connsiteX502" fmla="*/ 179294 w 2661966"/>
                          <a:gd name="connsiteY502" fmla="*/ 2824034 h 3370881"/>
                          <a:gd name="connsiteX503" fmla="*/ 165847 w 2661966"/>
                          <a:gd name="connsiteY503" fmla="*/ 2774729 h 3370881"/>
                          <a:gd name="connsiteX504" fmla="*/ 161365 w 2661966"/>
                          <a:gd name="connsiteY504" fmla="*/ 2747834 h 3370881"/>
                          <a:gd name="connsiteX505" fmla="*/ 156882 w 2661966"/>
                          <a:gd name="connsiteY505" fmla="*/ 2559576 h 3370881"/>
                          <a:gd name="connsiteX506" fmla="*/ 152400 w 2661966"/>
                          <a:gd name="connsiteY506" fmla="*/ 2519234 h 3370881"/>
                          <a:gd name="connsiteX507" fmla="*/ 118035 w 2661966"/>
                          <a:gd name="connsiteY507" fmla="*/ 2400004 h 3370881"/>
                          <a:gd name="connsiteX508" fmla="*/ 117048 w 2661966"/>
                          <a:gd name="connsiteY508" fmla="*/ 2344423 h 3370881"/>
                          <a:gd name="connsiteX509" fmla="*/ 100106 w 2661966"/>
                          <a:gd name="connsiteY509" fmla="*/ 2330976 h 3370881"/>
                          <a:gd name="connsiteX510" fmla="*/ 138953 w 2661966"/>
                          <a:gd name="connsiteY510" fmla="*/ 2313046 h 3370881"/>
                          <a:gd name="connsiteX511" fmla="*/ 152400 w 2661966"/>
                          <a:gd name="connsiteY511" fmla="*/ 2304081 h 3370881"/>
                          <a:gd name="connsiteX512" fmla="*/ 170329 w 2661966"/>
                          <a:gd name="connsiteY512" fmla="*/ 2259258 h 3370881"/>
                          <a:gd name="connsiteX513" fmla="*/ 188259 w 2661966"/>
                          <a:gd name="connsiteY513" fmla="*/ 2223399 h 3370881"/>
                          <a:gd name="connsiteX514" fmla="*/ 206188 w 2661966"/>
                          <a:gd name="connsiteY514" fmla="*/ 2187540 h 3370881"/>
                          <a:gd name="connsiteX515" fmla="*/ 210670 w 2661966"/>
                          <a:gd name="connsiteY515" fmla="*/ 2174093 h 3370881"/>
                          <a:gd name="connsiteX516" fmla="*/ 219635 w 2661966"/>
                          <a:gd name="connsiteY516" fmla="*/ 2115823 h 3370881"/>
                          <a:gd name="connsiteX517" fmla="*/ 210670 w 2661966"/>
                          <a:gd name="connsiteY517" fmla="*/ 1958940 h 3370881"/>
                          <a:gd name="connsiteX518" fmla="*/ 192741 w 2661966"/>
                          <a:gd name="connsiteY518" fmla="*/ 1923081 h 3370881"/>
                          <a:gd name="connsiteX519" fmla="*/ 179294 w 2661966"/>
                          <a:gd name="connsiteY519" fmla="*/ 1891705 h 3370881"/>
                          <a:gd name="connsiteX520" fmla="*/ 165847 w 2661966"/>
                          <a:gd name="connsiteY520" fmla="*/ 1864811 h 3370881"/>
                          <a:gd name="connsiteX521" fmla="*/ 152400 w 2661966"/>
                          <a:gd name="connsiteY521" fmla="*/ 1833434 h 3370881"/>
                          <a:gd name="connsiteX522" fmla="*/ 143435 w 2661966"/>
                          <a:gd name="connsiteY522" fmla="*/ 1819987 h 3370881"/>
                          <a:gd name="connsiteX523" fmla="*/ 107576 w 2661966"/>
                          <a:gd name="connsiteY523" fmla="*/ 1784129 h 3370881"/>
                          <a:gd name="connsiteX524" fmla="*/ 94129 w 2661966"/>
                          <a:gd name="connsiteY524" fmla="*/ 1779646 h 3370881"/>
                          <a:gd name="connsiteX525" fmla="*/ 71718 w 2661966"/>
                          <a:gd name="connsiteY525" fmla="*/ 1770681 h 3370881"/>
                          <a:gd name="connsiteX526" fmla="*/ 58270 w 2661966"/>
                          <a:gd name="connsiteY526" fmla="*/ 1761717 h 3370881"/>
                          <a:gd name="connsiteX527" fmla="*/ 26894 w 2661966"/>
                          <a:gd name="connsiteY527" fmla="*/ 1730340 h 3370881"/>
                          <a:gd name="connsiteX528" fmla="*/ 0 w 2661966"/>
                          <a:gd name="connsiteY528" fmla="*/ 1707929 h 3370881"/>
                          <a:gd name="connsiteX0" fmla="*/ 0 w 2661966"/>
                          <a:gd name="connsiteY0" fmla="*/ 1707929 h 3370881"/>
                          <a:gd name="connsiteX1" fmla="*/ 22412 w 2661966"/>
                          <a:gd name="connsiteY1" fmla="*/ 1698964 h 3370881"/>
                          <a:gd name="connsiteX2" fmla="*/ 31376 w 2661966"/>
                          <a:gd name="connsiteY2" fmla="*/ 1681034 h 3370881"/>
                          <a:gd name="connsiteX3" fmla="*/ 44823 w 2661966"/>
                          <a:gd name="connsiteY3" fmla="*/ 1672070 h 3370881"/>
                          <a:gd name="connsiteX4" fmla="*/ 58270 w 2661966"/>
                          <a:gd name="connsiteY4" fmla="*/ 1654140 h 3370881"/>
                          <a:gd name="connsiteX5" fmla="*/ 76200 w 2661966"/>
                          <a:gd name="connsiteY5" fmla="*/ 1645176 h 3370881"/>
                          <a:gd name="connsiteX6" fmla="*/ 98612 w 2661966"/>
                          <a:gd name="connsiteY6" fmla="*/ 1636211 h 3370881"/>
                          <a:gd name="connsiteX7" fmla="*/ 125506 w 2661966"/>
                          <a:gd name="connsiteY7" fmla="*/ 1627246 h 3370881"/>
                          <a:gd name="connsiteX8" fmla="*/ 152400 w 2661966"/>
                          <a:gd name="connsiteY8" fmla="*/ 1609317 h 3370881"/>
                          <a:gd name="connsiteX9" fmla="*/ 170329 w 2661966"/>
                          <a:gd name="connsiteY9" fmla="*/ 1600352 h 3370881"/>
                          <a:gd name="connsiteX10" fmla="*/ 188259 w 2661966"/>
                          <a:gd name="connsiteY10" fmla="*/ 1582423 h 3370881"/>
                          <a:gd name="connsiteX11" fmla="*/ 228600 w 2661966"/>
                          <a:gd name="connsiteY11" fmla="*/ 1564493 h 3370881"/>
                          <a:gd name="connsiteX12" fmla="*/ 255494 w 2661966"/>
                          <a:gd name="connsiteY12" fmla="*/ 1546564 h 3370881"/>
                          <a:gd name="connsiteX13" fmla="*/ 300318 w 2661966"/>
                          <a:gd name="connsiteY13" fmla="*/ 1524152 h 3370881"/>
                          <a:gd name="connsiteX14" fmla="*/ 313765 w 2661966"/>
                          <a:gd name="connsiteY14" fmla="*/ 1515187 h 3370881"/>
                          <a:gd name="connsiteX15" fmla="*/ 340659 w 2661966"/>
                          <a:gd name="connsiteY15" fmla="*/ 1510705 h 3370881"/>
                          <a:gd name="connsiteX16" fmla="*/ 363070 w 2661966"/>
                          <a:gd name="connsiteY16" fmla="*/ 1506223 h 3370881"/>
                          <a:gd name="connsiteX17" fmla="*/ 389965 w 2661966"/>
                          <a:gd name="connsiteY17" fmla="*/ 1501740 h 3370881"/>
                          <a:gd name="connsiteX18" fmla="*/ 425823 w 2661966"/>
                          <a:gd name="connsiteY18" fmla="*/ 1497258 h 3370881"/>
                          <a:gd name="connsiteX19" fmla="*/ 470647 w 2661966"/>
                          <a:gd name="connsiteY19" fmla="*/ 1488293 h 3370881"/>
                          <a:gd name="connsiteX20" fmla="*/ 515470 w 2661966"/>
                          <a:gd name="connsiteY20" fmla="*/ 1479329 h 3370881"/>
                          <a:gd name="connsiteX21" fmla="*/ 528918 w 2661966"/>
                          <a:gd name="connsiteY21" fmla="*/ 1470364 h 3370881"/>
                          <a:gd name="connsiteX22" fmla="*/ 600635 w 2661966"/>
                          <a:gd name="connsiteY22" fmla="*/ 1456917 h 3370881"/>
                          <a:gd name="connsiteX23" fmla="*/ 690282 w 2661966"/>
                          <a:gd name="connsiteY23" fmla="*/ 1447952 h 3370881"/>
                          <a:gd name="connsiteX24" fmla="*/ 793376 w 2661966"/>
                          <a:gd name="connsiteY24" fmla="*/ 1452434 h 3370881"/>
                          <a:gd name="connsiteX25" fmla="*/ 874059 w 2661966"/>
                          <a:gd name="connsiteY25" fmla="*/ 1465881 h 3370881"/>
                          <a:gd name="connsiteX26" fmla="*/ 914400 w 2661966"/>
                          <a:gd name="connsiteY26" fmla="*/ 1470364 h 3370881"/>
                          <a:gd name="connsiteX27" fmla="*/ 1030941 w 2661966"/>
                          <a:gd name="connsiteY27" fmla="*/ 1483811 h 3370881"/>
                          <a:gd name="connsiteX28" fmla="*/ 1151965 w 2661966"/>
                          <a:gd name="connsiteY28" fmla="*/ 1492776 h 3370881"/>
                          <a:gd name="connsiteX29" fmla="*/ 1281953 w 2661966"/>
                          <a:gd name="connsiteY29" fmla="*/ 1501740 h 3370881"/>
                          <a:gd name="connsiteX30" fmla="*/ 1465729 w 2661966"/>
                          <a:gd name="connsiteY30" fmla="*/ 1497258 h 3370881"/>
                          <a:gd name="connsiteX31" fmla="*/ 1510553 w 2661966"/>
                          <a:gd name="connsiteY31" fmla="*/ 1492776 h 3370881"/>
                          <a:gd name="connsiteX32" fmla="*/ 1582270 w 2661966"/>
                          <a:gd name="connsiteY32" fmla="*/ 1461399 h 3370881"/>
                          <a:gd name="connsiteX33" fmla="*/ 1604682 w 2661966"/>
                          <a:gd name="connsiteY33" fmla="*/ 1456917 h 3370881"/>
                          <a:gd name="connsiteX34" fmla="*/ 1622612 w 2661966"/>
                          <a:gd name="connsiteY34" fmla="*/ 1447952 h 3370881"/>
                          <a:gd name="connsiteX35" fmla="*/ 1645023 w 2661966"/>
                          <a:gd name="connsiteY35" fmla="*/ 1438987 h 3370881"/>
                          <a:gd name="connsiteX36" fmla="*/ 1662953 w 2661966"/>
                          <a:gd name="connsiteY36" fmla="*/ 1425540 h 3370881"/>
                          <a:gd name="connsiteX37" fmla="*/ 1698812 w 2661966"/>
                          <a:gd name="connsiteY37" fmla="*/ 1407611 h 3370881"/>
                          <a:gd name="connsiteX38" fmla="*/ 1739153 w 2661966"/>
                          <a:gd name="connsiteY38" fmla="*/ 1380717 h 3370881"/>
                          <a:gd name="connsiteX39" fmla="*/ 1752600 w 2661966"/>
                          <a:gd name="connsiteY39" fmla="*/ 1367270 h 3370881"/>
                          <a:gd name="connsiteX40" fmla="*/ 1775012 w 2661966"/>
                          <a:gd name="connsiteY40" fmla="*/ 1353823 h 3370881"/>
                          <a:gd name="connsiteX41" fmla="*/ 1797423 w 2661966"/>
                          <a:gd name="connsiteY41" fmla="*/ 1335893 h 3370881"/>
                          <a:gd name="connsiteX42" fmla="*/ 1810870 w 2661966"/>
                          <a:gd name="connsiteY42" fmla="*/ 1304517 h 3370881"/>
                          <a:gd name="connsiteX43" fmla="*/ 1815353 w 2661966"/>
                          <a:gd name="connsiteY43" fmla="*/ 1291070 h 3370881"/>
                          <a:gd name="connsiteX44" fmla="*/ 1801906 w 2661966"/>
                          <a:gd name="connsiteY44" fmla="*/ 1138670 h 3370881"/>
                          <a:gd name="connsiteX45" fmla="*/ 1792941 w 2661966"/>
                          <a:gd name="connsiteY45" fmla="*/ 1125223 h 3370881"/>
                          <a:gd name="connsiteX46" fmla="*/ 1757082 w 2661966"/>
                          <a:gd name="connsiteY46" fmla="*/ 1093846 h 3370881"/>
                          <a:gd name="connsiteX47" fmla="*/ 1730188 w 2661966"/>
                          <a:gd name="connsiteY47" fmla="*/ 1066952 h 3370881"/>
                          <a:gd name="connsiteX48" fmla="*/ 1703294 w 2661966"/>
                          <a:gd name="connsiteY48" fmla="*/ 1049023 h 3370881"/>
                          <a:gd name="connsiteX49" fmla="*/ 1622612 w 2661966"/>
                          <a:gd name="connsiteY49" fmla="*/ 1053505 h 3370881"/>
                          <a:gd name="connsiteX50" fmla="*/ 1595718 w 2661966"/>
                          <a:gd name="connsiteY50" fmla="*/ 1062470 h 3370881"/>
                          <a:gd name="connsiteX51" fmla="*/ 1573306 w 2661966"/>
                          <a:gd name="connsiteY51" fmla="*/ 1066952 h 3370881"/>
                          <a:gd name="connsiteX52" fmla="*/ 1453385 w 2661966"/>
                          <a:gd name="connsiteY52" fmla="*/ 1082761 h 3370881"/>
                          <a:gd name="connsiteX53" fmla="*/ 1326776 w 2661966"/>
                          <a:gd name="connsiteY53" fmla="*/ 1062470 h 3370881"/>
                          <a:gd name="connsiteX54" fmla="*/ 1308847 w 2661966"/>
                          <a:gd name="connsiteY54" fmla="*/ 1057987 h 3370881"/>
                          <a:gd name="connsiteX55" fmla="*/ 1277470 w 2661966"/>
                          <a:gd name="connsiteY55" fmla="*/ 1053505 h 3370881"/>
                          <a:gd name="connsiteX56" fmla="*/ 1259541 w 2661966"/>
                          <a:gd name="connsiteY56" fmla="*/ 1049023 h 3370881"/>
                          <a:gd name="connsiteX57" fmla="*/ 1232647 w 2661966"/>
                          <a:gd name="connsiteY57" fmla="*/ 1044540 h 3370881"/>
                          <a:gd name="connsiteX58" fmla="*/ 1053353 w 2661966"/>
                          <a:gd name="connsiteY58" fmla="*/ 1049023 h 3370881"/>
                          <a:gd name="connsiteX59" fmla="*/ 1035423 w 2661966"/>
                          <a:gd name="connsiteY59" fmla="*/ 1053505 h 3370881"/>
                          <a:gd name="connsiteX60" fmla="*/ 1008529 w 2661966"/>
                          <a:gd name="connsiteY60" fmla="*/ 1057987 h 3370881"/>
                          <a:gd name="connsiteX61" fmla="*/ 995082 w 2661966"/>
                          <a:gd name="connsiteY61" fmla="*/ 1062470 h 3370881"/>
                          <a:gd name="connsiteX62" fmla="*/ 945776 w 2661966"/>
                          <a:gd name="connsiteY62" fmla="*/ 1031093 h 3370881"/>
                          <a:gd name="connsiteX63" fmla="*/ 941294 w 2661966"/>
                          <a:gd name="connsiteY63" fmla="*/ 1017646 h 3370881"/>
                          <a:gd name="connsiteX64" fmla="*/ 932329 w 2661966"/>
                          <a:gd name="connsiteY64" fmla="*/ 919034 h 3370881"/>
                          <a:gd name="connsiteX65" fmla="*/ 914400 w 2661966"/>
                          <a:gd name="connsiteY65" fmla="*/ 901105 h 3370881"/>
                          <a:gd name="connsiteX66" fmla="*/ 918882 w 2661966"/>
                          <a:gd name="connsiteY66" fmla="*/ 869729 h 3370881"/>
                          <a:gd name="connsiteX67" fmla="*/ 941294 w 2661966"/>
                          <a:gd name="connsiteY67" fmla="*/ 865246 h 3370881"/>
                          <a:gd name="connsiteX68" fmla="*/ 959223 w 2661966"/>
                          <a:gd name="connsiteY68" fmla="*/ 851799 h 3370881"/>
                          <a:gd name="connsiteX69" fmla="*/ 990600 w 2661966"/>
                          <a:gd name="connsiteY69" fmla="*/ 847317 h 3370881"/>
                          <a:gd name="connsiteX70" fmla="*/ 1129553 w 2661966"/>
                          <a:gd name="connsiteY70" fmla="*/ 838352 h 3370881"/>
                          <a:gd name="connsiteX71" fmla="*/ 1147482 w 2661966"/>
                          <a:gd name="connsiteY71" fmla="*/ 829387 h 3370881"/>
                          <a:gd name="connsiteX72" fmla="*/ 1178859 w 2661966"/>
                          <a:gd name="connsiteY72" fmla="*/ 806976 h 3370881"/>
                          <a:gd name="connsiteX73" fmla="*/ 1192306 w 2661966"/>
                          <a:gd name="connsiteY73" fmla="*/ 793529 h 3370881"/>
                          <a:gd name="connsiteX74" fmla="*/ 1214718 w 2661966"/>
                          <a:gd name="connsiteY74" fmla="*/ 784564 h 3370881"/>
                          <a:gd name="connsiteX75" fmla="*/ 1241612 w 2661966"/>
                          <a:gd name="connsiteY75" fmla="*/ 771117 h 3370881"/>
                          <a:gd name="connsiteX76" fmla="*/ 1277470 w 2661966"/>
                          <a:gd name="connsiteY76" fmla="*/ 753187 h 3370881"/>
                          <a:gd name="connsiteX77" fmla="*/ 1295400 w 2661966"/>
                          <a:gd name="connsiteY77" fmla="*/ 730776 h 3370881"/>
                          <a:gd name="connsiteX78" fmla="*/ 1317812 w 2661966"/>
                          <a:gd name="connsiteY78" fmla="*/ 708364 h 3370881"/>
                          <a:gd name="connsiteX79" fmla="*/ 1353670 w 2661966"/>
                          <a:gd name="connsiteY79" fmla="*/ 663540 h 3370881"/>
                          <a:gd name="connsiteX80" fmla="*/ 1371600 w 2661966"/>
                          <a:gd name="connsiteY80" fmla="*/ 636646 h 3370881"/>
                          <a:gd name="connsiteX81" fmla="*/ 1380565 w 2661966"/>
                          <a:gd name="connsiteY81" fmla="*/ 596305 h 3370881"/>
                          <a:gd name="connsiteX82" fmla="*/ 1385047 w 2661966"/>
                          <a:gd name="connsiteY82" fmla="*/ 582858 h 3370881"/>
                          <a:gd name="connsiteX83" fmla="*/ 1380565 w 2661966"/>
                          <a:gd name="connsiteY83" fmla="*/ 533552 h 3370881"/>
                          <a:gd name="connsiteX84" fmla="*/ 1367118 w 2661966"/>
                          <a:gd name="connsiteY84" fmla="*/ 524587 h 3370881"/>
                          <a:gd name="connsiteX85" fmla="*/ 1349188 w 2661966"/>
                          <a:gd name="connsiteY85" fmla="*/ 520105 h 3370881"/>
                          <a:gd name="connsiteX86" fmla="*/ 1324871 w 2661966"/>
                          <a:gd name="connsiteY86" fmla="*/ 516855 h 3370881"/>
                          <a:gd name="connsiteX87" fmla="*/ 1280048 w 2661966"/>
                          <a:gd name="connsiteY87" fmla="*/ 523243 h 3370881"/>
                          <a:gd name="connsiteX88" fmla="*/ 1250576 w 2661966"/>
                          <a:gd name="connsiteY88" fmla="*/ 529070 h 3370881"/>
                          <a:gd name="connsiteX89" fmla="*/ 1210235 w 2661966"/>
                          <a:gd name="connsiteY89" fmla="*/ 542517 h 3370881"/>
                          <a:gd name="connsiteX90" fmla="*/ 1183341 w 2661966"/>
                          <a:gd name="connsiteY90" fmla="*/ 555964 h 3370881"/>
                          <a:gd name="connsiteX91" fmla="*/ 1160929 w 2661966"/>
                          <a:gd name="connsiteY91" fmla="*/ 569411 h 3370881"/>
                          <a:gd name="connsiteX92" fmla="*/ 1134035 w 2661966"/>
                          <a:gd name="connsiteY92" fmla="*/ 578376 h 3370881"/>
                          <a:gd name="connsiteX93" fmla="*/ 1111623 w 2661966"/>
                          <a:gd name="connsiteY93" fmla="*/ 587340 h 3370881"/>
                          <a:gd name="connsiteX94" fmla="*/ 1084729 w 2661966"/>
                          <a:gd name="connsiteY94" fmla="*/ 596305 h 3370881"/>
                          <a:gd name="connsiteX95" fmla="*/ 986118 w 2661966"/>
                          <a:gd name="connsiteY95" fmla="*/ 591823 h 3370881"/>
                          <a:gd name="connsiteX96" fmla="*/ 927847 w 2661966"/>
                          <a:gd name="connsiteY96" fmla="*/ 578376 h 3370881"/>
                          <a:gd name="connsiteX97" fmla="*/ 896470 w 2661966"/>
                          <a:gd name="connsiteY97" fmla="*/ 555964 h 3370881"/>
                          <a:gd name="connsiteX98" fmla="*/ 883023 w 2661966"/>
                          <a:gd name="connsiteY98" fmla="*/ 546999 h 3370881"/>
                          <a:gd name="connsiteX99" fmla="*/ 865094 w 2661966"/>
                          <a:gd name="connsiteY99" fmla="*/ 497693 h 3370881"/>
                          <a:gd name="connsiteX100" fmla="*/ 869576 w 2661966"/>
                          <a:gd name="connsiteY100" fmla="*/ 403564 h 3370881"/>
                          <a:gd name="connsiteX101" fmla="*/ 874059 w 2661966"/>
                          <a:gd name="connsiteY101" fmla="*/ 385634 h 3370881"/>
                          <a:gd name="connsiteX102" fmla="*/ 883023 w 2661966"/>
                          <a:gd name="connsiteY102" fmla="*/ 372187 h 3370881"/>
                          <a:gd name="connsiteX103" fmla="*/ 913728 w 2661966"/>
                          <a:gd name="connsiteY103" fmla="*/ 342268 h 3370881"/>
                          <a:gd name="connsiteX104" fmla="*/ 914400 w 2661966"/>
                          <a:gd name="connsiteY104" fmla="*/ 385634 h 3370881"/>
                          <a:gd name="connsiteX105" fmla="*/ 909918 w 2661966"/>
                          <a:gd name="connsiteY105" fmla="*/ 408046 h 3370881"/>
                          <a:gd name="connsiteX106" fmla="*/ 900953 w 2661966"/>
                          <a:gd name="connsiteY106" fmla="*/ 466317 h 3370881"/>
                          <a:gd name="connsiteX107" fmla="*/ 905435 w 2661966"/>
                          <a:gd name="connsiteY107" fmla="*/ 515623 h 3370881"/>
                          <a:gd name="connsiteX108" fmla="*/ 932329 w 2661966"/>
                          <a:gd name="connsiteY108" fmla="*/ 551481 h 3370881"/>
                          <a:gd name="connsiteX109" fmla="*/ 954741 w 2661966"/>
                          <a:gd name="connsiteY109" fmla="*/ 560446 h 3370881"/>
                          <a:gd name="connsiteX110" fmla="*/ 972670 w 2661966"/>
                          <a:gd name="connsiteY110" fmla="*/ 569411 h 3370881"/>
                          <a:gd name="connsiteX111" fmla="*/ 1066800 w 2661966"/>
                          <a:gd name="connsiteY111" fmla="*/ 564929 h 3370881"/>
                          <a:gd name="connsiteX112" fmla="*/ 1111623 w 2661966"/>
                          <a:gd name="connsiteY112" fmla="*/ 551481 h 3370881"/>
                          <a:gd name="connsiteX113" fmla="*/ 1129553 w 2661966"/>
                          <a:gd name="connsiteY113" fmla="*/ 538034 h 3370881"/>
                          <a:gd name="connsiteX114" fmla="*/ 1156447 w 2661966"/>
                          <a:gd name="connsiteY114" fmla="*/ 511140 h 3370881"/>
                          <a:gd name="connsiteX115" fmla="*/ 1160929 w 2661966"/>
                          <a:gd name="connsiteY115" fmla="*/ 493211 h 3370881"/>
                          <a:gd name="connsiteX116" fmla="*/ 1178859 w 2661966"/>
                          <a:gd name="connsiteY116" fmla="*/ 331846 h 3370881"/>
                          <a:gd name="connsiteX117" fmla="*/ 1215315 w 2661966"/>
                          <a:gd name="connsiteY117" fmla="*/ 270289 h 3370881"/>
                          <a:gd name="connsiteX118" fmla="*/ 1214718 w 2661966"/>
                          <a:gd name="connsiteY118" fmla="*/ 367705 h 3370881"/>
                          <a:gd name="connsiteX119" fmla="*/ 1201270 w 2661966"/>
                          <a:gd name="connsiteY119" fmla="*/ 412529 h 3370881"/>
                          <a:gd name="connsiteX120" fmla="*/ 1210235 w 2661966"/>
                          <a:gd name="connsiteY120" fmla="*/ 461834 h 3370881"/>
                          <a:gd name="connsiteX121" fmla="*/ 1214718 w 2661966"/>
                          <a:gd name="connsiteY121" fmla="*/ 475281 h 3370881"/>
                          <a:gd name="connsiteX122" fmla="*/ 1231975 w 2661966"/>
                          <a:gd name="connsiteY122" fmla="*/ 478531 h 3370881"/>
                          <a:gd name="connsiteX123" fmla="*/ 1252481 w 2661966"/>
                          <a:gd name="connsiteY123" fmla="*/ 492651 h 3370881"/>
                          <a:gd name="connsiteX124" fmla="*/ 1317812 w 2661966"/>
                          <a:gd name="connsiteY124" fmla="*/ 488168 h 3370881"/>
                          <a:gd name="connsiteX125" fmla="*/ 1357480 w 2661966"/>
                          <a:gd name="connsiteY125" fmla="*/ 477299 h 3370881"/>
                          <a:gd name="connsiteX126" fmla="*/ 1506070 w 2661966"/>
                          <a:gd name="connsiteY126" fmla="*/ 457352 h 3370881"/>
                          <a:gd name="connsiteX127" fmla="*/ 1550894 w 2661966"/>
                          <a:gd name="connsiteY127" fmla="*/ 430458 h 3370881"/>
                          <a:gd name="connsiteX128" fmla="*/ 1564341 w 2661966"/>
                          <a:gd name="connsiteY128" fmla="*/ 417011 h 3370881"/>
                          <a:gd name="connsiteX129" fmla="*/ 1586753 w 2661966"/>
                          <a:gd name="connsiteY129" fmla="*/ 399081 h 3370881"/>
                          <a:gd name="connsiteX130" fmla="*/ 1595718 w 2661966"/>
                          <a:gd name="connsiteY130" fmla="*/ 381152 h 3370881"/>
                          <a:gd name="connsiteX131" fmla="*/ 1622664 w 2661966"/>
                          <a:gd name="connsiteY131" fmla="*/ 352560 h 3370881"/>
                          <a:gd name="connsiteX132" fmla="*/ 1620066 w 2661966"/>
                          <a:gd name="connsiteY132" fmla="*/ 291047 h 3370881"/>
                          <a:gd name="connsiteX133" fmla="*/ 1604852 w 2661966"/>
                          <a:gd name="connsiteY133" fmla="*/ 236279 h 3370881"/>
                          <a:gd name="connsiteX134" fmla="*/ 1537447 w 2661966"/>
                          <a:gd name="connsiteY134" fmla="*/ 188411 h 3370881"/>
                          <a:gd name="connsiteX135" fmla="*/ 1722867 w 2661966"/>
                          <a:gd name="connsiteY135" fmla="*/ 284146 h 3370881"/>
                          <a:gd name="connsiteX136" fmla="*/ 1655669 w 2661966"/>
                          <a:gd name="connsiteY136" fmla="*/ 407486 h 3370881"/>
                          <a:gd name="connsiteX137" fmla="*/ 1658470 w 2661966"/>
                          <a:gd name="connsiteY137" fmla="*/ 412529 h 3370881"/>
                          <a:gd name="connsiteX138" fmla="*/ 1685365 w 2661966"/>
                          <a:gd name="connsiteY138" fmla="*/ 390117 h 3370881"/>
                          <a:gd name="connsiteX139" fmla="*/ 1694329 w 2661966"/>
                          <a:gd name="connsiteY139" fmla="*/ 376670 h 3370881"/>
                          <a:gd name="connsiteX140" fmla="*/ 1734670 w 2661966"/>
                          <a:gd name="connsiteY140" fmla="*/ 354258 h 3370881"/>
                          <a:gd name="connsiteX141" fmla="*/ 1743635 w 2661966"/>
                          <a:gd name="connsiteY141" fmla="*/ 340811 h 3370881"/>
                          <a:gd name="connsiteX142" fmla="*/ 1757082 w 2661966"/>
                          <a:gd name="connsiteY142" fmla="*/ 336329 h 3370881"/>
                          <a:gd name="connsiteX143" fmla="*/ 1843909 w 2661966"/>
                          <a:gd name="connsiteY143" fmla="*/ 262341 h 3370881"/>
                          <a:gd name="connsiteX144" fmla="*/ 1874221 w 2661966"/>
                          <a:gd name="connsiteY144" fmla="*/ 202194 h 3370881"/>
                          <a:gd name="connsiteX145" fmla="*/ 1828094 w 2661966"/>
                          <a:gd name="connsiteY145" fmla="*/ 136767 h 3370881"/>
                          <a:gd name="connsiteX146" fmla="*/ 1772023 w 2661966"/>
                          <a:gd name="connsiteY146" fmla="*/ 77249 h 3370881"/>
                          <a:gd name="connsiteX147" fmla="*/ 1948888 w 2661966"/>
                          <a:gd name="connsiteY147" fmla="*/ 178018 h 3370881"/>
                          <a:gd name="connsiteX148" fmla="*/ 1952362 w 2661966"/>
                          <a:gd name="connsiteY148" fmla="*/ 254265 h 3370881"/>
                          <a:gd name="connsiteX149" fmla="*/ 1874221 w 2661966"/>
                          <a:gd name="connsiteY149" fmla="*/ 318698 h 3370881"/>
                          <a:gd name="connsiteX150" fmla="*/ 1788459 w 2661966"/>
                          <a:gd name="connsiteY150" fmla="*/ 367705 h 3370881"/>
                          <a:gd name="connsiteX151" fmla="*/ 1761565 w 2661966"/>
                          <a:gd name="connsiteY151" fmla="*/ 390117 h 3370881"/>
                          <a:gd name="connsiteX152" fmla="*/ 1783976 w 2661966"/>
                          <a:gd name="connsiteY152" fmla="*/ 399081 h 3370881"/>
                          <a:gd name="connsiteX153" fmla="*/ 1878106 w 2661966"/>
                          <a:gd name="connsiteY153" fmla="*/ 390117 h 3370881"/>
                          <a:gd name="connsiteX154" fmla="*/ 1891553 w 2661966"/>
                          <a:gd name="connsiteY154" fmla="*/ 381152 h 3370881"/>
                          <a:gd name="connsiteX155" fmla="*/ 1918447 w 2661966"/>
                          <a:gd name="connsiteY155" fmla="*/ 372187 h 3370881"/>
                          <a:gd name="connsiteX156" fmla="*/ 1940859 w 2661966"/>
                          <a:gd name="connsiteY156" fmla="*/ 358740 h 3370881"/>
                          <a:gd name="connsiteX157" fmla="*/ 1954306 w 2661966"/>
                          <a:gd name="connsiteY157" fmla="*/ 354258 h 3370881"/>
                          <a:gd name="connsiteX158" fmla="*/ 2103145 w 2661966"/>
                          <a:gd name="connsiteY158" fmla="*/ 202207 h 3370881"/>
                          <a:gd name="connsiteX159" fmla="*/ 2064254 w 2661966"/>
                          <a:gd name="connsiteY159" fmla="*/ 20406 h 3370881"/>
                          <a:gd name="connsiteX160" fmla="*/ 2169347 w 2661966"/>
                          <a:gd name="connsiteY160" fmla="*/ 104479 h 3370881"/>
                          <a:gd name="connsiteX161" fmla="*/ 2183354 w 2661966"/>
                          <a:gd name="connsiteY161" fmla="*/ 192893 h 3370881"/>
                          <a:gd name="connsiteX162" fmla="*/ 2170300 w 2661966"/>
                          <a:gd name="connsiteY162" fmla="*/ 271231 h 3370881"/>
                          <a:gd name="connsiteX163" fmla="*/ 2096795 w 2661966"/>
                          <a:gd name="connsiteY163" fmla="*/ 316507 h 3370881"/>
                          <a:gd name="connsiteX164" fmla="*/ 1999129 w 2661966"/>
                          <a:gd name="connsiteY164" fmla="*/ 358740 h 3370881"/>
                          <a:gd name="connsiteX165" fmla="*/ 1994647 w 2661966"/>
                          <a:gd name="connsiteY165" fmla="*/ 372187 h 3370881"/>
                          <a:gd name="connsiteX166" fmla="*/ 2039470 w 2661966"/>
                          <a:gd name="connsiteY166" fmla="*/ 390117 h 3370881"/>
                          <a:gd name="connsiteX167" fmla="*/ 2115670 w 2661966"/>
                          <a:gd name="connsiteY167" fmla="*/ 390117 h 3370881"/>
                          <a:gd name="connsiteX168" fmla="*/ 2160494 w 2661966"/>
                          <a:gd name="connsiteY168" fmla="*/ 376670 h 3370881"/>
                          <a:gd name="connsiteX169" fmla="*/ 2191870 w 2661966"/>
                          <a:gd name="connsiteY169" fmla="*/ 363223 h 3370881"/>
                          <a:gd name="connsiteX170" fmla="*/ 2205318 w 2661966"/>
                          <a:gd name="connsiteY170" fmla="*/ 358740 h 3370881"/>
                          <a:gd name="connsiteX171" fmla="*/ 2273487 w 2661966"/>
                          <a:gd name="connsiteY171" fmla="*/ 280486 h 3370881"/>
                          <a:gd name="connsiteX172" fmla="*/ 2312894 w 2661966"/>
                          <a:gd name="connsiteY172" fmla="*/ 183929 h 3370881"/>
                          <a:gd name="connsiteX173" fmla="*/ 2339788 w 2661966"/>
                          <a:gd name="connsiteY173" fmla="*/ 151 h 3370881"/>
                          <a:gd name="connsiteX174" fmla="*/ 2357718 w 2661966"/>
                          <a:gd name="connsiteY174" fmla="*/ 215305 h 3370881"/>
                          <a:gd name="connsiteX175" fmla="*/ 2308598 w 2661966"/>
                          <a:gd name="connsiteY175" fmla="*/ 319520 h 3370881"/>
                          <a:gd name="connsiteX176" fmla="*/ 2245659 w 2661966"/>
                          <a:gd name="connsiteY176" fmla="*/ 390117 h 3370881"/>
                          <a:gd name="connsiteX177" fmla="*/ 2254623 w 2661966"/>
                          <a:gd name="connsiteY177" fmla="*/ 403564 h 3370881"/>
                          <a:gd name="connsiteX178" fmla="*/ 2353235 w 2661966"/>
                          <a:gd name="connsiteY178" fmla="*/ 399081 h 3370881"/>
                          <a:gd name="connsiteX179" fmla="*/ 2366682 w 2661966"/>
                          <a:gd name="connsiteY179" fmla="*/ 394599 h 3370881"/>
                          <a:gd name="connsiteX180" fmla="*/ 2389094 w 2661966"/>
                          <a:gd name="connsiteY180" fmla="*/ 390117 h 3370881"/>
                          <a:gd name="connsiteX181" fmla="*/ 2424953 w 2661966"/>
                          <a:gd name="connsiteY181" fmla="*/ 367705 h 3370881"/>
                          <a:gd name="connsiteX182" fmla="*/ 2528047 w 2661966"/>
                          <a:gd name="connsiteY182" fmla="*/ 292700 h 3370881"/>
                          <a:gd name="connsiteX183" fmla="*/ 2541495 w 2661966"/>
                          <a:gd name="connsiteY183" fmla="*/ 62906 h 3370881"/>
                          <a:gd name="connsiteX184" fmla="*/ 2591304 w 2661966"/>
                          <a:gd name="connsiteY184" fmla="*/ 214081 h 3370881"/>
                          <a:gd name="connsiteX185" fmla="*/ 2602790 w 2661966"/>
                          <a:gd name="connsiteY185" fmla="*/ 290907 h 3370881"/>
                          <a:gd name="connsiteX186" fmla="*/ 2660388 w 2661966"/>
                          <a:gd name="connsiteY186" fmla="*/ 338644 h 3370881"/>
                          <a:gd name="connsiteX187" fmla="*/ 2531969 w 2661966"/>
                          <a:gd name="connsiteY187" fmla="*/ 383206 h 3370881"/>
                          <a:gd name="connsiteX188" fmla="*/ 2442882 w 2661966"/>
                          <a:gd name="connsiteY188" fmla="*/ 403564 h 3370881"/>
                          <a:gd name="connsiteX189" fmla="*/ 2398059 w 2661966"/>
                          <a:gd name="connsiteY189" fmla="*/ 417011 h 3370881"/>
                          <a:gd name="connsiteX190" fmla="*/ 2375647 w 2661966"/>
                          <a:gd name="connsiteY190" fmla="*/ 425976 h 3370881"/>
                          <a:gd name="connsiteX191" fmla="*/ 2357718 w 2661966"/>
                          <a:gd name="connsiteY191" fmla="*/ 430458 h 3370881"/>
                          <a:gd name="connsiteX192" fmla="*/ 2344270 w 2661966"/>
                          <a:gd name="connsiteY192" fmla="*/ 461834 h 3370881"/>
                          <a:gd name="connsiteX193" fmla="*/ 2353235 w 2661966"/>
                          <a:gd name="connsiteY193" fmla="*/ 502176 h 3370881"/>
                          <a:gd name="connsiteX194" fmla="*/ 2362200 w 2661966"/>
                          <a:gd name="connsiteY194" fmla="*/ 515623 h 3370881"/>
                          <a:gd name="connsiteX195" fmla="*/ 2344270 w 2661966"/>
                          <a:gd name="connsiteY195" fmla="*/ 587340 h 3370881"/>
                          <a:gd name="connsiteX196" fmla="*/ 2321859 w 2661966"/>
                          <a:gd name="connsiteY196" fmla="*/ 614234 h 3370881"/>
                          <a:gd name="connsiteX197" fmla="*/ 2308412 w 2661966"/>
                          <a:gd name="connsiteY197" fmla="*/ 636646 h 3370881"/>
                          <a:gd name="connsiteX198" fmla="*/ 2281518 w 2661966"/>
                          <a:gd name="connsiteY198" fmla="*/ 641129 h 3370881"/>
                          <a:gd name="connsiteX199" fmla="*/ 2259106 w 2661966"/>
                          <a:gd name="connsiteY199" fmla="*/ 636646 h 3370881"/>
                          <a:gd name="connsiteX200" fmla="*/ 2277035 w 2661966"/>
                          <a:gd name="connsiteY200" fmla="*/ 578376 h 3370881"/>
                          <a:gd name="connsiteX201" fmla="*/ 2290482 w 2661966"/>
                          <a:gd name="connsiteY201" fmla="*/ 542517 h 3370881"/>
                          <a:gd name="connsiteX202" fmla="*/ 2286000 w 2661966"/>
                          <a:gd name="connsiteY202" fmla="*/ 506658 h 3370881"/>
                          <a:gd name="connsiteX203" fmla="*/ 2245659 w 2661966"/>
                          <a:gd name="connsiteY203" fmla="*/ 448387 h 3370881"/>
                          <a:gd name="connsiteX204" fmla="*/ 2200835 w 2661966"/>
                          <a:gd name="connsiteY204" fmla="*/ 430458 h 3370881"/>
                          <a:gd name="connsiteX205" fmla="*/ 2169459 w 2661966"/>
                          <a:gd name="connsiteY205" fmla="*/ 425976 h 3370881"/>
                          <a:gd name="connsiteX206" fmla="*/ 2102223 w 2661966"/>
                          <a:gd name="connsiteY206" fmla="*/ 430458 h 3370881"/>
                          <a:gd name="connsiteX207" fmla="*/ 2084294 w 2661966"/>
                          <a:gd name="connsiteY207" fmla="*/ 439423 h 3370881"/>
                          <a:gd name="connsiteX208" fmla="*/ 2070847 w 2661966"/>
                          <a:gd name="connsiteY208" fmla="*/ 443905 h 3370881"/>
                          <a:gd name="connsiteX209" fmla="*/ 2061882 w 2661966"/>
                          <a:gd name="connsiteY209" fmla="*/ 461834 h 3370881"/>
                          <a:gd name="connsiteX210" fmla="*/ 2034988 w 2661966"/>
                          <a:gd name="connsiteY210" fmla="*/ 475281 h 3370881"/>
                          <a:gd name="connsiteX211" fmla="*/ 1783976 w 2661966"/>
                          <a:gd name="connsiteY211" fmla="*/ 479764 h 3370881"/>
                          <a:gd name="connsiteX212" fmla="*/ 1766047 w 2661966"/>
                          <a:gd name="connsiteY212" fmla="*/ 488729 h 3370881"/>
                          <a:gd name="connsiteX213" fmla="*/ 1703294 w 2661966"/>
                          <a:gd name="connsiteY213" fmla="*/ 506658 h 3370881"/>
                          <a:gd name="connsiteX214" fmla="*/ 1689847 w 2661966"/>
                          <a:gd name="connsiteY214" fmla="*/ 511140 h 3370881"/>
                          <a:gd name="connsiteX215" fmla="*/ 1676400 w 2661966"/>
                          <a:gd name="connsiteY215" fmla="*/ 520105 h 3370881"/>
                          <a:gd name="connsiteX216" fmla="*/ 1649506 w 2661966"/>
                          <a:gd name="connsiteY216" fmla="*/ 529070 h 3370881"/>
                          <a:gd name="connsiteX217" fmla="*/ 1636059 w 2661966"/>
                          <a:gd name="connsiteY217" fmla="*/ 538034 h 3370881"/>
                          <a:gd name="connsiteX218" fmla="*/ 1622612 w 2661966"/>
                          <a:gd name="connsiteY218" fmla="*/ 551481 h 3370881"/>
                          <a:gd name="connsiteX219" fmla="*/ 1609165 w 2661966"/>
                          <a:gd name="connsiteY219" fmla="*/ 555964 h 3370881"/>
                          <a:gd name="connsiteX220" fmla="*/ 1577788 w 2661966"/>
                          <a:gd name="connsiteY220" fmla="*/ 587340 h 3370881"/>
                          <a:gd name="connsiteX221" fmla="*/ 1568823 w 2661966"/>
                          <a:gd name="connsiteY221" fmla="*/ 600787 h 3370881"/>
                          <a:gd name="connsiteX222" fmla="*/ 1555376 w 2661966"/>
                          <a:gd name="connsiteY222" fmla="*/ 614234 h 3370881"/>
                          <a:gd name="connsiteX223" fmla="*/ 1524000 w 2661966"/>
                          <a:gd name="connsiteY223" fmla="*/ 654576 h 3370881"/>
                          <a:gd name="connsiteX224" fmla="*/ 1519518 w 2661966"/>
                          <a:gd name="connsiteY224" fmla="*/ 668023 h 3370881"/>
                          <a:gd name="connsiteX225" fmla="*/ 1528482 w 2661966"/>
                          <a:gd name="connsiteY225" fmla="*/ 708364 h 3370881"/>
                          <a:gd name="connsiteX226" fmla="*/ 1537447 w 2661966"/>
                          <a:gd name="connsiteY226" fmla="*/ 721811 h 3370881"/>
                          <a:gd name="connsiteX227" fmla="*/ 1568823 w 2661966"/>
                          <a:gd name="connsiteY227" fmla="*/ 712846 h 3370881"/>
                          <a:gd name="connsiteX228" fmla="*/ 1600200 w 2661966"/>
                          <a:gd name="connsiteY228" fmla="*/ 712846 h 3370881"/>
                          <a:gd name="connsiteX229" fmla="*/ 1631576 w 2661966"/>
                          <a:gd name="connsiteY229" fmla="*/ 690434 h 3370881"/>
                          <a:gd name="connsiteX230" fmla="*/ 1645023 w 2661966"/>
                          <a:gd name="connsiteY230" fmla="*/ 676987 h 3370881"/>
                          <a:gd name="connsiteX231" fmla="*/ 1685365 w 2661966"/>
                          <a:gd name="connsiteY231" fmla="*/ 645611 h 3370881"/>
                          <a:gd name="connsiteX232" fmla="*/ 1716741 w 2661966"/>
                          <a:gd name="connsiteY232" fmla="*/ 614234 h 3370881"/>
                          <a:gd name="connsiteX233" fmla="*/ 1748118 w 2661966"/>
                          <a:gd name="connsiteY233" fmla="*/ 596305 h 3370881"/>
                          <a:gd name="connsiteX234" fmla="*/ 1761565 w 2661966"/>
                          <a:gd name="connsiteY234" fmla="*/ 591823 h 3370881"/>
                          <a:gd name="connsiteX235" fmla="*/ 1779494 w 2661966"/>
                          <a:gd name="connsiteY235" fmla="*/ 582858 h 3370881"/>
                          <a:gd name="connsiteX236" fmla="*/ 1815353 w 2661966"/>
                          <a:gd name="connsiteY236" fmla="*/ 573893 h 3370881"/>
                          <a:gd name="connsiteX237" fmla="*/ 2030506 w 2661966"/>
                          <a:gd name="connsiteY237" fmla="*/ 578376 h 3370881"/>
                          <a:gd name="connsiteX238" fmla="*/ 2017059 w 2661966"/>
                          <a:gd name="connsiteY238" fmla="*/ 600787 h 3370881"/>
                          <a:gd name="connsiteX239" fmla="*/ 1981200 w 2661966"/>
                          <a:gd name="connsiteY239" fmla="*/ 636646 h 3370881"/>
                          <a:gd name="connsiteX240" fmla="*/ 1967753 w 2661966"/>
                          <a:gd name="connsiteY240" fmla="*/ 650093 h 3370881"/>
                          <a:gd name="connsiteX241" fmla="*/ 1936376 w 2661966"/>
                          <a:gd name="connsiteY241" fmla="*/ 690434 h 3370881"/>
                          <a:gd name="connsiteX242" fmla="*/ 1905000 w 2661966"/>
                          <a:gd name="connsiteY242" fmla="*/ 717329 h 3370881"/>
                          <a:gd name="connsiteX243" fmla="*/ 1860176 w 2661966"/>
                          <a:gd name="connsiteY243" fmla="*/ 735258 h 3370881"/>
                          <a:gd name="connsiteX244" fmla="*/ 1788459 w 2661966"/>
                          <a:gd name="connsiteY244" fmla="*/ 744223 h 3370881"/>
                          <a:gd name="connsiteX245" fmla="*/ 1846729 w 2661966"/>
                          <a:gd name="connsiteY245" fmla="*/ 802493 h 3370881"/>
                          <a:gd name="connsiteX246" fmla="*/ 1913965 w 2661966"/>
                          <a:gd name="connsiteY246" fmla="*/ 829387 h 3370881"/>
                          <a:gd name="connsiteX247" fmla="*/ 1922929 w 2661966"/>
                          <a:gd name="connsiteY247" fmla="*/ 842834 h 3370881"/>
                          <a:gd name="connsiteX248" fmla="*/ 1967753 w 2661966"/>
                          <a:gd name="connsiteY248" fmla="*/ 883176 h 3370881"/>
                          <a:gd name="connsiteX249" fmla="*/ 1981200 w 2661966"/>
                          <a:gd name="connsiteY249" fmla="*/ 896623 h 3370881"/>
                          <a:gd name="connsiteX250" fmla="*/ 1994647 w 2661966"/>
                          <a:gd name="connsiteY250" fmla="*/ 905587 h 3370881"/>
                          <a:gd name="connsiteX251" fmla="*/ 2021541 w 2661966"/>
                          <a:gd name="connsiteY251" fmla="*/ 927999 h 3370881"/>
                          <a:gd name="connsiteX252" fmla="*/ 2030506 w 2661966"/>
                          <a:gd name="connsiteY252" fmla="*/ 941446 h 3370881"/>
                          <a:gd name="connsiteX253" fmla="*/ 2057400 w 2661966"/>
                          <a:gd name="connsiteY253" fmla="*/ 968340 h 3370881"/>
                          <a:gd name="connsiteX254" fmla="*/ 2088776 w 2661966"/>
                          <a:gd name="connsiteY254" fmla="*/ 1013164 h 3370881"/>
                          <a:gd name="connsiteX255" fmla="*/ 2115670 w 2661966"/>
                          <a:gd name="connsiteY255" fmla="*/ 1057987 h 3370881"/>
                          <a:gd name="connsiteX256" fmla="*/ 2120153 w 2661966"/>
                          <a:gd name="connsiteY256" fmla="*/ 1089364 h 3370881"/>
                          <a:gd name="connsiteX257" fmla="*/ 2138082 w 2661966"/>
                          <a:gd name="connsiteY257" fmla="*/ 1143152 h 3370881"/>
                          <a:gd name="connsiteX258" fmla="*/ 2147047 w 2661966"/>
                          <a:gd name="connsiteY258" fmla="*/ 1196940 h 3370881"/>
                          <a:gd name="connsiteX259" fmla="*/ 2151529 w 2661966"/>
                          <a:gd name="connsiteY259" fmla="*/ 1210387 h 3370881"/>
                          <a:gd name="connsiteX260" fmla="*/ 2156012 w 2661966"/>
                          <a:gd name="connsiteY260" fmla="*/ 1228317 h 3370881"/>
                          <a:gd name="connsiteX261" fmla="*/ 2173941 w 2661966"/>
                          <a:gd name="connsiteY261" fmla="*/ 1295552 h 3370881"/>
                          <a:gd name="connsiteX262" fmla="*/ 2182906 w 2661966"/>
                          <a:gd name="connsiteY262" fmla="*/ 1313481 h 3370881"/>
                          <a:gd name="connsiteX263" fmla="*/ 2187388 w 2661966"/>
                          <a:gd name="connsiteY263" fmla="*/ 1331411 h 3370881"/>
                          <a:gd name="connsiteX264" fmla="*/ 2214282 w 2661966"/>
                          <a:gd name="connsiteY264" fmla="*/ 1385199 h 3370881"/>
                          <a:gd name="connsiteX265" fmla="*/ 2218765 w 2661966"/>
                          <a:gd name="connsiteY265" fmla="*/ 1403129 h 3370881"/>
                          <a:gd name="connsiteX266" fmla="*/ 2223247 w 2661966"/>
                          <a:gd name="connsiteY266" fmla="*/ 1430023 h 3370881"/>
                          <a:gd name="connsiteX267" fmla="*/ 2236694 w 2661966"/>
                          <a:gd name="connsiteY267" fmla="*/ 1456917 h 3370881"/>
                          <a:gd name="connsiteX268" fmla="*/ 2249794 w 2661966"/>
                          <a:gd name="connsiteY268" fmla="*/ 1524624 h 3370881"/>
                          <a:gd name="connsiteX269" fmla="*/ 2241176 w 2661966"/>
                          <a:gd name="connsiteY269" fmla="*/ 1577940 h 3370881"/>
                          <a:gd name="connsiteX270" fmla="*/ 2245659 w 2661966"/>
                          <a:gd name="connsiteY270" fmla="*/ 1595870 h 3370881"/>
                          <a:gd name="connsiteX271" fmla="*/ 2249634 w 2661966"/>
                          <a:gd name="connsiteY271" fmla="*/ 1685855 h 3370881"/>
                          <a:gd name="connsiteX272" fmla="*/ 2227729 w 2661966"/>
                          <a:gd name="connsiteY272" fmla="*/ 1716893 h 3370881"/>
                          <a:gd name="connsiteX273" fmla="*/ 2240500 w 2661966"/>
                          <a:gd name="connsiteY273" fmla="*/ 1674269 h 3370881"/>
                          <a:gd name="connsiteX274" fmla="*/ 2235341 w 2661966"/>
                          <a:gd name="connsiteY274" fmla="*/ 1788611 h 3370881"/>
                          <a:gd name="connsiteX275" fmla="*/ 2230689 w 2661966"/>
                          <a:gd name="connsiteY275" fmla="*/ 1823963 h 3370881"/>
                          <a:gd name="connsiteX276" fmla="*/ 2226207 w 2661966"/>
                          <a:gd name="connsiteY276" fmla="*/ 1824470 h 3370881"/>
                          <a:gd name="connsiteX277" fmla="*/ 2208278 w 2661966"/>
                          <a:gd name="connsiteY277" fmla="*/ 1869293 h 3370881"/>
                          <a:gd name="connsiteX278" fmla="*/ 2195168 w 2661966"/>
                          <a:gd name="connsiteY278" fmla="*/ 1882740 h 3370881"/>
                          <a:gd name="connsiteX279" fmla="*/ 2203458 w 2661966"/>
                          <a:gd name="connsiteY279" fmla="*/ 1918938 h 3370881"/>
                          <a:gd name="connsiteX280" fmla="*/ 2204134 w 2661966"/>
                          <a:gd name="connsiteY280" fmla="*/ 1949806 h 3370881"/>
                          <a:gd name="connsiteX281" fmla="*/ 2226545 w 2661966"/>
                          <a:gd name="connsiteY281" fmla="*/ 1954627 h 3370881"/>
                          <a:gd name="connsiteX282" fmla="*/ 2241176 w 2661966"/>
                          <a:gd name="connsiteY282" fmla="*/ 2012729 h 3370881"/>
                          <a:gd name="connsiteX283" fmla="*/ 2263588 w 2661966"/>
                          <a:gd name="connsiteY283" fmla="*/ 2057552 h 3370881"/>
                          <a:gd name="connsiteX284" fmla="*/ 2286000 w 2661966"/>
                          <a:gd name="connsiteY284" fmla="*/ 2084446 h 3370881"/>
                          <a:gd name="connsiteX285" fmla="*/ 2299447 w 2661966"/>
                          <a:gd name="connsiteY285" fmla="*/ 2124787 h 3370881"/>
                          <a:gd name="connsiteX286" fmla="*/ 2321859 w 2661966"/>
                          <a:gd name="connsiteY286" fmla="*/ 2151681 h 3370881"/>
                          <a:gd name="connsiteX287" fmla="*/ 2344270 w 2661966"/>
                          <a:gd name="connsiteY287" fmla="*/ 2205470 h 3370881"/>
                          <a:gd name="connsiteX288" fmla="*/ 2348753 w 2661966"/>
                          <a:gd name="connsiteY288" fmla="*/ 2223399 h 3370881"/>
                          <a:gd name="connsiteX289" fmla="*/ 2366682 w 2661966"/>
                          <a:gd name="connsiteY289" fmla="*/ 2263740 h 3370881"/>
                          <a:gd name="connsiteX290" fmla="*/ 2375647 w 2661966"/>
                          <a:gd name="connsiteY290" fmla="*/ 2286152 h 3370881"/>
                          <a:gd name="connsiteX291" fmla="*/ 2380129 w 2661966"/>
                          <a:gd name="connsiteY291" fmla="*/ 2308564 h 3370881"/>
                          <a:gd name="connsiteX292" fmla="*/ 2389094 w 2661966"/>
                          <a:gd name="connsiteY292" fmla="*/ 2335458 h 3370881"/>
                          <a:gd name="connsiteX293" fmla="*/ 2393576 w 2661966"/>
                          <a:gd name="connsiteY293" fmla="*/ 2380281 h 3370881"/>
                          <a:gd name="connsiteX294" fmla="*/ 2398059 w 2661966"/>
                          <a:gd name="connsiteY294" fmla="*/ 2393729 h 3370881"/>
                          <a:gd name="connsiteX295" fmla="*/ 2419794 w 2661966"/>
                          <a:gd name="connsiteY295" fmla="*/ 2447517 h 3370881"/>
                          <a:gd name="connsiteX296" fmla="*/ 2427343 w 2661966"/>
                          <a:gd name="connsiteY296" fmla="*/ 2564058 h 3370881"/>
                          <a:gd name="connsiteX297" fmla="*/ 2389094 w 2661966"/>
                          <a:gd name="connsiteY297" fmla="*/ 2837481 h 3370881"/>
                          <a:gd name="connsiteX298" fmla="*/ 2380129 w 2661966"/>
                          <a:gd name="connsiteY298" fmla="*/ 2859893 h 3370881"/>
                          <a:gd name="connsiteX299" fmla="*/ 2357718 w 2661966"/>
                          <a:gd name="connsiteY299" fmla="*/ 2913681 h 3370881"/>
                          <a:gd name="connsiteX300" fmla="*/ 2348753 w 2661966"/>
                          <a:gd name="connsiteY300" fmla="*/ 2936093 h 3370881"/>
                          <a:gd name="connsiteX301" fmla="*/ 2339788 w 2661966"/>
                          <a:gd name="connsiteY301" fmla="*/ 2971952 h 3370881"/>
                          <a:gd name="connsiteX302" fmla="*/ 2326341 w 2661966"/>
                          <a:gd name="connsiteY302" fmla="*/ 2994364 h 3370881"/>
                          <a:gd name="connsiteX303" fmla="*/ 2317376 w 2661966"/>
                          <a:gd name="connsiteY303" fmla="*/ 3025740 h 3370881"/>
                          <a:gd name="connsiteX304" fmla="*/ 2303929 w 2661966"/>
                          <a:gd name="connsiteY304" fmla="*/ 3048152 h 3370881"/>
                          <a:gd name="connsiteX305" fmla="*/ 2290482 w 2661966"/>
                          <a:gd name="connsiteY305" fmla="*/ 3079529 h 3370881"/>
                          <a:gd name="connsiteX306" fmla="*/ 2272553 w 2661966"/>
                          <a:gd name="connsiteY306" fmla="*/ 3084011 h 3370881"/>
                          <a:gd name="connsiteX307" fmla="*/ 2259106 w 2661966"/>
                          <a:gd name="connsiteY307" fmla="*/ 3088493 h 3370881"/>
                          <a:gd name="connsiteX308" fmla="*/ 2241176 w 2661966"/>
                          <a:gd name="connsiteY308" fmla="*/ 3092976 h 3370881"/>
                          <a:gd name="connsiteX309" fmla="*/ 2209800 w 2661966"/>
                          <a:gd name="connsiteY309" fmla="*/ 3101940 h 3370881"/>
                          <a:gd name="connsiteX310" fmla="*/ 2205318 w 2661966"/>
                          <a:gd name="connsiteY310" fmla="*/ 3039187 h 3370881"/>
                          <a:gd name="connsiteX311" fmla="*/ 2218765 w 2661966"/>
                          <a:gd name="connsiteY311" fmla="*/ 3021258 h 3370881"/>
                          <a:gd name="connsiteX312" fmla="*/ 2245659 w 2661966"/>
                          <a:gd name="connsiteY312" fmla="*/ 2971952 h 3370881"/>
                          <a:gd name="connsiteX313" fmla="*/ 2268070 w 2661966"/>
                          <a:gd name="connsiteY313" fmla="*/ 2945058 h 3370881"/>
                          <a:gd name="connsiteX314" fmla="*/ 2298550 w 2661966"/>
                          <a:gd name="connsiteY314" fmla="*/ 2568540 h 3370881"/>
                          <a:gd name="connsiteX315" fmla="*/ 2284986 w 2661966"/>
                          <a:gd name="connsiteY315" fmla="*/ 2532681 h 3370881"/>
                          <a:gd name="connsiteX316" fmla="*/ 2293273 w 2661966"/>
                          <a:gd name="connsiteY316" fmla="*/ 2496653 h 3370881"/>
                          <a:gd name="connsiteX317" fmla="*/ 2278152 w 2661966"/>
                          <a:gd name="connsiteY317" fmla="*/ 2475178 h 3370881"/>
                          <a:gd name="connsiteX318" fmla="*/ 2245659 w 2661966"/>
                          <a:gd name="connsiteY318" fmla="*/ 2389247 h 3370881"/>
                          <a:gd name="connsiteX319" fmla="*/ 2195507 w 2661966"/>
                          <a:gd name="connsiteY319" fmla="*/ 2241328 h 3370881"/>
                          <a:gd name="connsiteX320" fmla="*/ 2083786 w 2661966"/>
                          <a:gd name="connsiteY320" fmla="*/ 2040300 h 3370881"/>
                          <a:gd name="connsiteX321" fmla="*/ 2048773 w 2661966"/>
                          <a:gd name="connsiteY321" fmla="*/ 2017971 h 3370881"/>
                          <a:gd name="connsiteX322" fmla="*/ 2074314 w 2661966"/>
                          <a:gd name="connsiteY322" fmla="*/ 2011967 h 3370881"/>
                          <a:gd name="connsiteX323" fmla="*/ 2034988 w 2661966"/>
                          <a:gd name="connsiteY323" fmla="*/ 2003764 h 3370881"/>
                          <a:gd name="connsiteX324" fmla="*/ 2026023 w 2661966"/>
                          <a:gd name="connsiteY324" fmla="*/ 2026176 h 3370881"/>
                          <a:gd name="connsiteX325" fmla="*/ 2021541 w 2661966"/>
                          <a:gd name="connsiteY325" fmla="*/ 2039623 h 3370881"/>
                          <a:gd name="connsiteX326" fmla="*/ 1999129 w 2661966"/>
                          <a:gd name="connsiteY326" fmla="*/ 2053070 h 3370881"/>
                          <a:gd name="connsiteX327" fmla="*/ 1990165 w 2661966"/>
                          <a:gd name="connsiteY327" fmla="*/ 2070999 h 3370881"/>
                          <a:gd name="connsiteX328" fmla="*/ 1967753 w 2661966"/>
                          <a:gd name="connsiteY328" fmla="*/ 2106858 h 3370881"/>
                          <a:gd name="connsiteX329" fmla="*/ 1981200 w 2661966"/>
                          <a:gd name="connsiteY329" fmla="*/ 2223399 h 3370881"/>
                          <a:gd name="connsiteX330" fmla="*/ 1994647 w 2661966"/>
                          <a:gd name="connsiteY330" fmla="*/ 2254776 h 3370881"/>
                          <a:gd name="connsiteX331" fmla="*/ 2003612 w 2661966"/>
                          <a:gd name="connsiteY331" fmla="*/ 2272705 h 3370881"/>
                          <a:gd name="connsiteX332" fmla="*/ 2026023 w 2661966"/>
                          <a:gd name="connsiteY332" fmla="*/ 2304081 h 3370881"/>
                          <a:gd name="connsiteX333" fmla="*/ 2043953 w 2661966"/>
                          <a:gd name="connsiteY333" fmla="*/ 2348905 h 3370881"/>
                          <a:gd name="connsiteX334" fmla="*/ 2061882 w 2661966"/>
                          <a:gd name="connsiteY334" fmla="*/ 2371317 h 3370881"/>
                          <a:gd name="connsiteX335" fmla="*/ 2088776 w 2661966"/>
                          <a:gd name="connsiteY335" fmla="*/ 2434070 h 3370881"/>
                          <a:gd name="connsiteX336" fmla="*/ 2102223 w 2661966"/>
                          <a:gd name="connsiteY336" fmla="*/ 2465446 h 3370881"/>
                          <a:gd name="connsiteX337" fmla="*/ 2106706 w 2661966"/>
                          <a:gd name="connsiteY337" fmla="*/ 2496823 h 3370881"/>
                          <a:gd name="connsiteX338" fmla="*/ 2124635 w 2661966"/>
                          <a:gd name="connsiteY338" fmla="*/ 2559576 h 3370881"/>
                          <a:gd name="connsiteX339" fmla="*/ 2138082 w 2661966"/>
                          <a:gd name="connsiteY339" fmla="*/ 2649223 h 3370881"/>
                          <a:gd name="connsiteX340" fmla="*/ 2147047 w 2661966"/>
                          <a:gd name="connsiteY340" fmla="*/ 2685081 h 3370881"/>
                          <a:gd name="connsiteX341" fmla="*/ 2151529 w 2661966"/>
                          <a:gd name="connsiteY341" fmla="*/ 2716458 h 3370881"/>
                          <a:gd name="connsiteX342" fmla="*/ 2160494 w 2661966"/>
                          <a:gd name="connsiteY342" fmla="*/ 2770246 h 3370881"/>
                          <a:gd name="connsiteX343" fmla="*/ 2156012 w 2661966"/>
                          <a:gd name="connsiteY343" fmla="*/ 2962987 h 3370881"/>
                          <a:gd name="connsiteX344" fmla="*/ 2138082 w 2661966"/>
                          <a:gd name="connsiteY344" fmla="*/ 3043670 h 3370881"/>
                          <a:gd name="connsiteX345" fmla="*/ 2133600 w 2661966"/>
                          <a:gd name="connsiteY345" fmla="*/ 3061599 h 3370881"/>
                          <a:gd name="connsiteX346" fmla="*/ 2120153 w 2661966"/>
                          <a:gd name="connsiteY346" fmla="*/ 3079529 h 3370881"/>
                          <a:gd name="connsiteX347" fmla="*/ 2111188 w 2661966"/>
                          <a:gd name="connsiteY347" fmla="*/ 3106423 h 3370881"/>
                          <a:gd name="connsiteX348" fmla="*/ 2088776 w 2661966"/>
                          <a:gd name="connsiteY348" fmla="*/ 3137799 h 3370881"/>
                          <a:gd name="connsiteX349" fmla="*/ 2075329 w 2661966"/>
                          <a:gd name="connsiteY349" fmla="*/ 3164693 h 3370881"/>
                          <a:gd name="connsiteX350" fmla="*/ 2061882 w 2661966"/>
                          <a:gd name="connsiteY350" fmla="*/ 3169176 h 3370881"/>
                          <a:gd name="connsiteX351" fmla="*/ 2021541 w 2661966"/>
                          <a:gd name="connsiteY351" fmla="*/ 3164693 h 3370881"/>
                          <a:gd name="connsiteX352" fmla="*/ 2012576 w 2661966"/>
                          <a:gd name="connsiteY352" fmla="*/ 3119870 h 3370881"/>
                          <a:gd name="connsiteX353" fmla="*/ 2048435 w 2661966"/>
                          <a:gd name="connsiteY353" fmla="*/ 3021258 h 3370881"/>
                          <a:gd name="connsiteX354" fmla="*/ 2048435 w 2661966"/>
                          <a:gd name="connsiteY354" fmla="*/ 3021258 h 3370881"/>
                          <a:gd name="connsiteX355" fmla="*/ 2061882 w 2661966"/>
                          <a:gd name="connsiteY355" fmla="*/ 2967470 h 3370881"/>
                          <a:gd name="connsiteX356" fmla="*/ 2070847 w 2661966"/>
                          <a:gd name="connsiteY356" fmla="*/ 2882305 h 3370881"/>
                          <a:gd name="connsiteX357" fmla="*/ 2066365 w 2661966"/>
                          <a:gd name="connsiteY357" fmla="*/ 2725423 h 3370881"/>
                          <a:gd name="connsiteX358" fmla="*/ 2043953 w 2661966"/>
                          <a:gd name="connsiteY358" fmla="*/ 2649223 h 3370881"/>
                          <a:gd name="connsiteX359" fmla="*/ 2030506 w 2661966"/>
                          <a:gd name="connsiteY359" fmla="*/ 2622329 h 3370881"/>
                          <a:gd name="connsiteX360" fmla="*/ 2017059 w 2661966"/>
                          <a:gd name="connsiteY360" fmla="*/ 2581987 h 3370881"/>
                          <a:gd name="connsiteX361" fmla="*/ 1981200 w 2661966"/>
                          <a:gd name="connsiteY361" fmla="*/ 2514752 h 3370881"/>
                          <a:gd name="connsiteX362" fmla="*/ 1972235 w 2661966"/>
                          <a:gd name="connsiteY362" fmla="*/ 2501305 h 3370881"/>
                          <a:gd name="connsiteX363" fmla="*/ 1958788 w 2661966"/>
                          <a:gd name="connsiteY363" fmla="*/ 2478893 h 3370881"/>
                          <a:gd name="connsiteX364" fmla="*/ 1905000 w 2661966"/>
                          <a:gd name="connsiteY364" fmla="*/ 2398211 h 3370881"/>
                          <a:gd name="connsiteX365" fmla="*/ 1882588 w 2661966"/>
                          <a:gd name="connsiteY365" fmla="*/ 2357870 h 3370881"/>
                          <a:gd name="connsiteX366" fmla="*/ 1869141 w 2661966"/>
                          <a:gd name="connsiteY366" fmla="*/ 2339940 h 3370881"/>
                          <a:gd name="connsiteX367" fmla="*/ 1806388 w 2661966"/>
                          <a:gd name="connsiteY367" fmla="*/ 2313046 h 3370881"/>
                          <a:gd name="connsiteX368" fmla="*/ 1779494 w 2661966"/>
                          <a:gd name="connsiteY368" fmla="*/ 2304081 h 3370881"/>
                          <a:gd name="connsiteX369" fmla="*/ 1752600 w 2661966"/>
                          <a:gd name="connsiteY369" fmla="*/ 2299599 h 3370881"/>
                          <a:gd name="connsiteX370" fmla="*/ 1680882 w 2661966"/>
                          <a:gd name="connsiteY370" fmla="*/ 2277187 h 3370881"/>
                          <a:gd name="connsiteX371" fmla="*/ 1719025 w 2661966"/>
                          <a:gd name="connsiteY371" fmla="*/ 2281331 h 3370881"/>
                          <a:gd name="connsiteX372" fmla="*/ 1756997 w 2661966"/>
                          <a:gd name="connsiteY372" fmla="*/ 2289450 h 3370881"/>
                          <a:gd name="connsiteX373" fmla="*/ 1656440 w 2661966"/>
                          <a:gd name="connsiteY373" fmla="*/ 2298583 h 3370881"/>
                          <a:gd name="connsiteX374" fmla="*/ 1537447 w 2661966"/>
                          <a:gd name="connsiteY374" fmla="*/ 2329960 h 3370881"/>
                          <a:gd name="connsiteX375" fmla="*/ 1571993 w 2661966"/>
                          <a:gd name="connsiteY375" fmla="*/ 2317957 h 3370881"/>
                          <a:gd name="connsiteX376" fmla="*/ 1509707 w 2661966"/>
                          <a:gd name="connsiteY376" fmla="*/ 2338926 h 3370881"/>
                          <a:gd name="connsiteX377" fmla="*/ 1500444 w 2661966"/>
                          <a:gd name="connsiteY377" fmla="*/ 2355271 h 3370881"/>
                          <a:gd name="connsiteX378" fmla="*/ 1402678 w 2661966"/>
                          <a:gd name="connsiteY378" fmla="*/ 2339641 h 3370881"/>
                          <a:gd name="connsiteX379" fmla="*/ 1322892 w 2661966"/>
                          <a:gd name="connsiteY379" fmla="*/ 2336952 h 3370881"/>
                          <a:gd name="connsiteX380" fmla="*/ 1199384 w 2661966"/>
                          <a:gd name="connsiteY380" fmla="*/ 2307041 h 3370881"/>
                          <a:gd name="connsiteX381" fmla="*/ 1066800 w 2661966"/>
                          <a:gd name="connsiteY381" fmla="*/ 2272705 h 3370881"/>
                          <a:gd name="connsiteX382" fmla="*/ 1030941 w 2661966"/>
                          <a:gd name="connsiteY382" fmla="*/ 2263740 h 3370881"/>
                          <a:gd name="connsiteX383" fmla="*/ 986118 w 2661966"/>
                          <a:gd name="connsiteY383" fmla="*/ 2241329 h 3370881"/>
                          <a:gd name="connsiteX384" fmla="*/ 968188 w 2661966"/>
                          <a:gd name="connsiteY384" fmla="*/ 2232364 h 3370881"/>
                          <a:gd name="connsiteX385" fmla="*/ 936812 w 2661966"/>
                          <a:gd name="connsiteY385" fmla="*/ 2214434 h 3370881"/>
                          <a:gd name="connsiteX386" fmla="*/ 905435 w 2661966"/>
                          <a:gd name="connsiteY386" fmla="*/ 2196505 h 3370881"/>
                          <a:gd name="connsiteX387" fmla="*/ 869576 w 2661966"/>
                          <a:gd name="connsiteY387" fmla="*/ 2209952 h 3370881"/>
                          <a:gd name="connsiteX388" fmla="*/ 856129 w 2661966"/>
                          <a:gd name="connsiteY388" fmla="*/ 2227881 h 3370881"/>
                          <a:gd name="connsiteX389" fmla="*/ 815788 w 2661966"/>
                          <a:gd name="connsiteY389" fmla="*/ 2268223 h 3370881"/>
                          <a:gd name="connsiteX390" fmla="*/ 788894 w 2661966"/>
                          <a:gd name="connsiteY390" fmla="*/ 2290634 h 3370881"/>
                          <a:gd name="connsiteX391" fmla="*/ 762000 w 2661966"/>
                          <a:gd name="connsiteY391" fmla="*/ 2313046 h 3370881"/>
                          <a:gd name="connsiteX392" fmla="*/ 753035 w 2661966"/>
                          <a:gd name="connsiteY392" fmla="*/ 2326493 h 3370881"/>
                          <a:gd name="connsiteX393" fmla="*/ 735106 w 2661966"/>
                          <a:gd name="connsiteY393" fmla="*/ 2339940 h 3370881"/>
                          <a:gd name="connsiteX394" fmla="*/ 712694 w 2661966"/>
                          <a:gd name="connsiteY394" fmla="*/ 2362352 h 3370881"/>
                          <a:gd name="connsiteX395" fmla="*/ 694765 w 2661966"/>
                          <a:gd name="connsiteY395" fmla="*/ 2375799 h 3370881"/>
                          <a:gd name="connsiteX396" fmla="*/ 681318 w 2661966"/>
                          <a:gd name="connsiteY396" fmla="*/ 2393729 h 3370881"/>
                          <a:gd name="connsiteX397" fmla="*/ 667870 w 2661966"/>
                          <a:gd name="connsiteY397" fmla="*/ 2402693 h 3370881"/>
                          <a:gd name="connsiteX398" fmla="*/ 623047 w 2661966"/>
                          <a:gd name="connsiteY398" fmla="*/ 2443034 h 3370881"/>
                          <a:gd name="connsiteX399" fmla="*/ 600635 w 2661966"/>
                          <a:gd name="connsiteY399" fmla="*/ 2474411 h 3370881"/>
                          <a:gd name="connsiteX400" fmla="*/ 587188 w 2661966"/>
                          <a:gd name="connsiteY400" fmla="*/ 2514752 h 3370881"/>
                          <a:gd name="connsiteX401" fmla="*/ 582706 w 2661966"/>
                          <a:gd name="connsiteY401" fmla="*/ 2546129 h 3370881"/>
                          <a:gd name="connsiteX402" fmla="*/ 596153 w 2661966"/>
                          <a:gd name="connsiteY402" fmla="*/ 2635776 h 3370881"/>
                          <a:gd name="connsiteX403" fmla="*/ 600635 w 2661966"/>
                          <a:gd name="connsiteY403" fmla="*/ 2653705 h 3370881"/>
                          <a:gd name="connsiteX404" fmla="*/ 609600 w 2661966"/>
                          <a:gd name="connsiteY404" fmla="*/ 2671634 h 3370881"/>
                          <a:gd name="connsiteX405" fmla="*/ 614082 w 2661966"/>
                          <a:gd name="connsiteY405" fmla="*/ 2689564 h 3370881"/>
                          <a:gd name="connsiteX406" fmla="*/ 623047 w 2661966"/>
                          <a:gd name="connsiteY406" fmla="*/ 2711976 h 3370881"/>
                          <a:gd name="connsiteX407" fmla="*/ 627529 w 2661966"/>
                          <a:gd name="connsiteY407" fmla="*/ 2734387 h 3370881"/>
                          <a:gd name="connsiteX408" fmla="*/ 640976 w 2661966"/>
                          <a:gd name="connsiteY408" fmla="*/ 2765764 h 3370881"/>
                          <a:gd name="connsiteX409" fmla="*/ 645459 w 2661966"/>
                          <a:gd name="connsiteY409" fmla="*/ 2779211 h 3370881"/>
                          <a:gd name="connsiteX410" fmla="*/ 658906 w 2661966"/>
                          <a:gd name="connsiteY410" fmla="*/ 2801623 h 3370881"/>
                          <a:gd name="connsiteX411" fmla="*/ 676835 w 2661966"/>
                          <a:gd name="connsiteY411" fmla="*/ 2864376 h 3370881"/>
                          <a:gd name="connsiteX412" fmla="*/ 690282 w 2661966"/>
                          <a:gd name="connsiteY412" fmla="*/ 2895752 h 3370881"/>
                          <a:gd name="connsiteX413" fmla="*/ 699247 w 2661966"/>
                          <a:gd name="connsiteY413" fmla="*/ 2940576 h 3370881"/>
                          <a:gd name="connsiteX414" fmla="*/ 703729 w 2661966"/>
                          <a:gd name="connsiteY414" fmla="*/ 2967470 h 3370881"/>
                          <a:gd name="connsiteX415" fmla="*/ 717176 w 2661966"/>
                          <a:gd name="connsiteY415" fmla="*/ 2994364 h 3370881"/>
                          <a:gd name="connsiteX416" fmla="*/ 735106 w 2661966"/>
                          <a:gd name="connsiteY416" fmla="*/ 3052634 h 3370881"/>
                          <a:gd name="connsiteX417" fmla="*/ 739588 w 2661966"/>
                          <a:gd name="connsiteY417" fmla="*/ 3079529 h 3370881"/>
                          <a:gd name="connsiteX418" fmla="*/ 762000 w 2661966"/>
                          <a:gd name="connsiteY418" fmla="*/ 3142281 h 3370881"/>
                          <a:gd name="connsiteX419" fmla="*/ 766482 w 2661966"/>
                          <a:gd name="connsiteY419" fmla="*/ 3231929 h 3370881"/>
                          <a:gd name="connsiteX420" fmla="*/ 770965 w 2661966"/>
                          <a:gd name="connsiteY420" fmla="*/ 3254340 h 3370881"/>
                          <a:gd name="connsiteX421" fmla="*/ 775447 w 2661966"/>
                          <a:gd name="connsiteY421" fmla="*/ 3285717 h 3370881"/>
                          <a:gd name="connsiteX422" fmla="*/ 748553 w 2661966"/>
                          <a:gd name="connsiteY422" fmla="*/ 3335023 h 3370881"/>
                          <a:gd name="connsiteX423" fmla="*/ 721659 w 2661966"/>
                          <a:gd name="connsiteY423" fmla="*/ 3343987 h 3370881"/>
                          <a:gd name="connsiteX424" fmla="*/ 708212 w 2661966"/>
                          <a:gd name="connsiteY424" fmla="*/ 3348470 h 3370881"/>
                          <a:gd name="connsiteX425" fmla="*/ 623047 w 2661966"/>
                          <a:gd name="connsiteY425" fmla="*/ 3330540 h 3370881"/>
                          <a:gd name="connsiteX426" fmla="*/ 609600 w 2661966"/>
                          <a:gd name="connsiteY426" fmla="*/ 3308129 h 3370881"/>
                          <a:gd name="connsiteX427" fmla="*/ 591670 w 2661966"/>
                          <a:gd name="connsiteY427" fmla="*/ 3267787 h 3370881"/>
                          <a:gd name="connsiteX428" fmla="*/ 560294 w 2661966"/>
                          <a:gd name="connsiteY428" fmla="*/ 3209517 h 3370881"/>
                          <a:gd name="connsiteX429" fmla="*/ 551329 w 2661966"/>
                          <a:gd name="connsiteY429" fmla="*/ 3196070 h 3370881"/>
                          <a:gd name="connsiteX430" fmla="*/ 528918 w 2661966"/>
                          <a:gd name="connsiteY430" fmla="*/ 3173658 h 3370881"/>
                          <a:gd name="connsiteX431" fmla="*/ 519953 w 2661966"/>
                          <a:gd name="connsiteY431" fmla="*/ 3128834 h 3370881"/>
                          <a:gd name="connsiteX432" fmla="*/ 524435 w 2661966"/>
                          <a:gd name="connsiteY432" fmla="*/ 3101940 h 3370881"/>
                          <a:gd name="connsiteX433" fmla="*/ 528918 w 2661966"/>
                          <a:gd name="connsiteY433" fmla="*/ 3088493 h 3370881"/>
                          <a:gd name="connsiteX434" fmla="*/ 542365 w 2661966"/>
                          <a:gd name="connsiteY434" fmla="*/ 3052634 h 3370881"/>
                          <a:gd name="connsiteX435" fmla="*/ 484094 w 2661966"/>
                          <a:gd name="connsiteY435" fmla="*/ 2886787 h 3370881"/>
                          <a:gd name="connsiteX436" fmla="*/ 443753 w 2661966"/>
                          <a:gd name="connsiteY436" fmla="*/ 2779211 h 3370881"/>
                          <a:gd name="connsiteX437" fmla="*/ 439270 w 2661966"/>
                          <a:gd name="connsiteY437" fmla="*/ 2752317 h 3370881"/>
                          <a:gd name="connsiteX438" fmla="*/ 430306 w 2661966"/>
                          <a:gd name="connsiteY438" fmla="*/ 2716458 h 3370881"/>
                          <a:gd name="connsiteX439" fmla="*/ 425823 w 2661966"/>
                          <a:gd name="connsiteY439" fmla="*/ 2680599 h 3370881"/>
                          <a:gd name="connsiteX440" fmla="*/ 398929 w 2661966"/>
                          <a:gd name="connsiteY440" fmla="*/ 2599917 h 3370881"/>
                          <a:gd name="connsiteX441" fmla="*/ 385482 w 2661966"/>
                          <a:gd name="connsiteY441" fmla="*/ 2568540 h 3370881"/>
                          <a:gd name="connsiteX442" fmla="*/ 381000 w 2661966"/>
                          <a:gd name="connsiteY442" fmla="*/ 2550611 h 3370881"/>
                          <a:gd name="connsiteX443" fmla="*/ 372035 w 2661966"/>
                          <a:gd name="connsiteY443" fmla="*/ 2483376 h 3370881"/>
                          <a:gd name="connsiteX444" fmla="*/ 367553 w 2661966"/>
                          <a:gd name="connsiteY444" fmla="*/ 2469929 h 3370881"/>
                          <a:gd name="connsiteX445" fmla="*/ 407894 w 2661966"/>
                          <a:gd name="connsiteY445" fmla="*/ 2451999 h 3370881"/>
                          <a:gd name="connsiteX446" fmla="*/ 515470 w 2661966"/>
                          <a:gd name="connsiteY446" fmla="*/ 2407176 h 3370881"/>
                          <a:gd name="connsiteX447" fmla="*/ 578223 w 2661966"/>
                          <a:gd name="connsiteY447" fmla="*/ 2353387 h 3370881"/>
                          <a:gd name="connsiteX448" fmla="*/ 587188 w 2661966"/>
                          <a:gd name="connsiteY448" fmla="*/ 2330976 h 3370881"/>
                          <a:gd name="connsiteX449" fmla="*/ 614082 w 2661966"/>
                          <a:gd name="connsiteY449" fmla="*/ 2254776 h 3370881"/>
                          <a:gd name="connsiteX450" fmla="*/ 649941 w 2661966"/>
                          <a:gd name="connsiteY450" fmla="*/ 2200987 h 3370881"/>
                          <a:gd name="connsiteX451" fmla="*/ 690282 w 2661966"/>
                          <a:gd name="connsiteY451" fmla="*/ 2174093 h 3370881"/>
                          <a:gd name="connsiteX452" fmla="*/ 703729 w 2661966"/>
                          <a:gd name="connsiteY452" fmla="*/ 2165129 h 3370881"/>
                          <a:gd name="connsiteX453" fmla="*/ 739588 w 2661966"/>
                          <a:gd name="connsiteY453" fmla="*/ 2147199 h 3370881"/>
                          <a:gd name="connsiteX454" fmla="*/ 708212 w 2661966"/>
                          <a:gd name="connsiteY454" fmla="*/ 2187540 h 3370881"/>
                          <a:gd name="connsiteX455" fmla="*/ 654423 w 2661966"/>
                          <a:gd name="connsiteY455" fmla="*/ 2241329 h 3370881"/>
                          <a:gd name="connsiteX456" fmla="*/ 636494 w 2661966"/>
                          <a:gd name="connsiteY456" fmla="*/ 2259258 h 3370881"/>
                          <a:gd name="connsiteX457" fmla="*/ 614082 w 2661966"/>
                          <a:gd name="connsiteY457" fmla="*/ 2286152 h 3370881"/>
                          <a:gd name="connsiteX458" fmla="*/ 592179 w 2661966"/>
                          <a:gd name="connsiteY458" fmla="*/ 2282347 h 3370881"/>
                          <a:gd name="connsiteX459" fmla="*/ 555980 w 2661966"/>
                          <a:gd name="connsiteY459" fmla="*/ 2313892 h 3370881"/>
                          <a:gd name="connsiteX460" fmla="*/ 524435 w 2661966"/>
                          <a:gd name="connsiteY460" fmla="*/ 2348905 h 3370881"/>
                          <a:gd name="connsiteX461" fmla="*/ 502023 w 2661966"/>
                          <a:gd name="connsiteY461" fmla="*/ 2362352 h 3370881"/>
                          <a:gd name="connsiteX462" fmla="*/ 461682 w 2661966"/>
                          <a:gd name="connsiteY462" fmla="*/ 2389246 h 3370881"/>
                          <a:gd name="connsiteX463" fmla="*/ 448235 w 2661966"/>
                          <a:gd name="connsiteY463" fmla="*/ 2398211 h 3370881"/>
                          <a:gd name="connsiteX464" fmla="*/ 430306 w 2661966"/>
                          <a:gd name="connsiteY464" fmla="*/ 2407176 h 3370881"/>
                          <a:gd name="connsiteX465" fmla="*/ 412376 w 2661966"/>
                          <a:gd name="connsiteY465" fmla="*/ 2420623 h 3370881"/>
                          <a:gd name="connsiteX466" fmla="*/ 389965 w 2661966"/>
                          <a:gd name="connsiteY466" fmla="*/ 2429587 h 3370881"/>
                          <a:gd name="connsiteX467" fmla="*/ 372035 w 2661966"/>
                          <a:gd name="connsiteY467" fmla="*/ 2443034 h 3370881"/>
                          <a:gd name="connsiteX468" fmla="*/ 318247 w 2661966"/>
                          <a:gd name="connsiteY468" fmla="*/ 2474411 h 3370881"/>
                          <a:gd name="connsiteX469" fmla="*/ 304800 w 2661966"/>
                          <a:gd name="connsiteY469" fmla="*/ 2492340 h 3370881"/>
                          <a:gd name="connsiteX470" fmla="*/ 282388 w 2661966"/>
                          <a:gd name="connsiteY470" fmla="*/ 2519234 h 3370881"/>
                          <a:gd name="connsiteX471" fmla="*/ 295835 w 2661966"/>
                          <a:gd name="connsiteY471" fmla="*/ 2815070 h 3370881"/>
                          <a:gd name="connsiteX472" fmla="*/ 300318 w 2661966"/>
                          <a:gd name="connsiteY472" fmla="*/ 2837481 h 3370881"/>
                          <a:gd name="connsiteX473" fmla="*/ 304800 w 2661966"/>
                          <a:gd name="connsiteY473" fmla="*/ 2868858 h 3370881"/>
                          <a:gd name="connsiteX474" fmla="*/ 309282 w 2661966"/>
                          <a:gd name="connsiteY474" fmla="*/ 2927129 h 3370881"/>
                          <a:gd name="connsiteX475" fmla="*/ 322729 w 2661966"/>
                          <a:gd name="connsiteY475" fmla="*/ 2985399 h 3370881"/>
                          <a:gd name="connsiteX476" fmla="*/ 327212 w 2661966"/>
                          <a:gd name="connsiteY476" fmla="*/ 3012293 h 3370881"/>
                          <a:gd name="connsiteX477" fmla="*/ 331694 w 2661966"/>
                          <a:gd name="connsiteY477" fmla="*/ 3043670 h 3370881"/>
                          <a:gd name="connsiteX478" fmla="*/ 345141 w 2661966"/>
                          <a:gd name="connsiteY478" fmla="*/ 3070564 h 3370881"/>
                          <a:gd name="connsiteX479" fmla="*/ 367553 w 2661966"/>
                          <a:gd name="connsiteY479" fmla="*/ 3124352 h 3370881"/>
                          <a:gd name="connsiteX480" fmla="*/ 381000 w 2661966"/>
                          <a:gd name="connsiteY480" fmla="*/ 3182623 h 3370881"/>
                          <a:gd name="connsiteX481" fmla="*/ 389965 w 2661966"/>
                          <a:gd name="connsiteY481" fmla="*/ 3196070 h 3370881"/>
                          <a:gd name="connsiteX482" fmla="*/ 394447 w 2661966"/>
                          <a:gd name="connsiteY482" fmla="*/ 3213999 h 3370881"/>
                          <a:gd name="connsiteX483" fmla="*/ 412376 w 2661966"/>
                          <a:gd name="connsiteY483" fmla="*/ 3245376 h 3370881"/>
                          <a:gd name="connsiteX484" fmla="*/ 416859 w 2661966"/>
                          <a:gd name="connsiteY484" fmla="*/ 3258823 h 3370881"/>
                          <a:gd name="connsiteX485" fmla="*/ 425823 w 2661966"/>
                          <a:gd name="connsiteY485" fmla="*/ 3272270 h 3370881"/>
                          <a:gd name="connsiteX486" fmla="*/ 439270 w 2661966"/>
                          <a:gd name="connsiteY486" fmla="*/ 3303646 h 3370881"/>
                          <a:gd name="connsiteX487" fmla="*/ 439270 w 2661966"/>
                          <a:gd name="connsiteY487" fmla="*/ 3352952 h 3370881"/>
                          <a:gd name="connsiteX488" fmla="*/ 430306 w 2661966"/>
                          <a:gd name="connsiteY488" fmla="*/ 3366399 h 3370881"/>
                          <a:gd name="connsiteX489" fmla="*/ 412376 w 2661966"/>
                          <a:gd name="connsiteY489" fmla="*/ 3370881 h 3370881"/>
                          <a:gd name="connsiteX490" fmla="*/ 295835 w 2661966"/>
                          <a:gd name="connsiteY490" fmla="*/ 3357434 h 3370881"/>
                          <a:gd name="connsiteX491" fmla="*/ 264459 w 2661966"/>
                          <a:gd name="connsiteY491" fmla="*/ 3276752 h 3370881"/>
                          <a:gd name="connsiteX492" fmla="*/ 259976 w 2661966"/>
                          <a:gd name="connsiteY492" fmla="*/ 3240893 h 3370881"/>
                          <a:gd name="connsiteX493" fmla="*/ 246529 w 2661966"/>
                          <a:gd name="connsiteY493" fmla="*/ 3178140 h 3370881"/>
                          <a:gd name="connsiteX494" fmla="*/ 237565 w 2661966"/>
                          <a:gd name="connsiteY494" fmla="*/ 3084011 h 3370881"/>
                          <a:gd name="connsiteX495" fmla="*/ 228600 w 2661966"/>
                          <a:gd name="connsiteY495" fmla="*/ 3057117 h 3370881"/>
                          <a:gd name="connsiteX496" fmla="*/ 219635 w 2661966"/>
                          <a:gd name="connsiteY496" fmla="*/ 3021258 h 3370881"/>
                          <a:gd name="connsiteX497" fmla="*/ 206188 w 2661966"/>
                          <a:gd name="connsiteY497" fmla="*/ 2980917 h 3370881"/>
                          <a:gd name="connsiteX498" fmla="*/ 201706 w 2661966"/>
                          <a:gd name="connsiteY498" fmla="*/ 2949540 h 3370881"/>
                          <a:gd name="connsiteX499" fmla="*/ 197223 w 2661966"/>
                          <a:gd name="connsiteY499" fmla="*/ 2927129 h 3370881"/>
                          <a:gd name="connsiteX500" fmla="*/ 192741 w 2661966"/>
                          <a:gd name="connsiteY500" fmla="*/ 2891270 h 3370881"/>
                          <a:gd name="connsiteX501" fmla="*/ 188259 w 2661966"/>
                          <a:gd name="connsiteY501" fmla="*/ 2850929 h 3370881"/>
                          <a:gd name="connsiteX502" fmla="*/ 179294 w 2661966"/>
                          <a:gd name="connsiteY502" fmla="*/ 2824034 h 3370881"/>
                          <a:gd name="connsiteX503" fmla="*/ 165847 w 2661966"/>
                          <a:gd name="connsiteY503" fmla="*/ 2774729 h 3370881"/>
                          <a:gd name="connsiteX504" fmla="*/ 161365 w 2661966"/>
                          <a:gd name="connsiteY504" fmla="*/ 2747834 h 3370881"/>
                          <a:gd name="connsiteX505" fmla="*/ 156882 w 2661966"/>
                          <a:gd name="connsiteY505" fmla="*/ 2559576 h 3370881"/>
                          <a:gd name="connsiteX506" fmla="*/ 152400 w 2661966"/>
                          <a:gd name="connsiteY506" fmla="*/ 2519234 h 3370881"/>
                          <a:gd name="connsiteX507" fmla="*/ 118035 w 2661966"/>
                          <a:gd name="connsiteY507" fmla="*/ 2400004 h 3370881"/>
                          <a:gd name="connsiteX508" fmla="*/ 117048 w 2661966"/>
                          <a:gd name="connsiteY508" fmla="*/ 2344423 h 3370881"/>
                          <a:gd name="connsiteX509" fmla="*/ 100106 w 2661966"/>
                          <a:gd name="connsiteY509" fmla="*/ 2330976 h 3370881"/>
                          <a:gd name="connsiteX510" fmla="*/ 138953 w 2661966"/>
                          <a:gd name="connsiteY510" fmla="*/ 2313046 h 3370881"/>
                          <a:gd name="connsiteX511" fmla="*/ 152400 w 2661966"/>
                          <a:gd name="connsiteY511" fmla="*/ 2304081 h 3370881"/>
                          <a:gd name="connsiteX512" fmla="*/ 170329 w 2661966"/>
                          <a:gd name="connsiteY512" fmla="*/ 2259258 h 3370881"/>
                          <a:gd name="connsiteX513" fmla="*/ 188259 w 2661966"/>
                          <a:gd name="connsiteY513" fmla="*/ 2223399 h 3370881"/>
                          <a:gd name="connsiteX514" fmla="*/ 206188 w 2661966"/>
                          <a:gd name="connsiteY514" fmla="*/ 2187540 h 3370881"/>
                          <a:gd name="connsiteX515" fmla="*/ 210670 w 2661966"/>
                          <a:gd name="connsiteY515" fmla="*/ 2174093 h 3370881"/>
                          <a:gd name="connsiteX516" fmla="*/ 219635 w 2661966"/>
                          <a:gd name="connsiteY516" fmla="*/ 2115823 h 3370881"/>
                          <a:gd name="connsiteX517" fmla="*/ 210670 w 2661966"/>
                          <a:gd name="connsiteY517" fmla="*/ 1958940 h 3370881"/>
                          <a:gd name="connsiteX518" fmla="*/ 192741 w 2661966"/>
                          <a:gd name="connsiteY518" fmla="*/ 1923081 h 3370881"/>
                          <a:gd name="connsiteX519" fmla="*/ 179294 w 2661966"/>
                          <a:gd name="connsiteY519" fmla="*/ 1891705 h 3370881"/>
                          <a:gd name="connsiteX520" fmla="*/ 165847 w 2661966"/>
                          <a:gd name="connsiteY520" fmla="*/ 1864811 h 3370881"/>
                          <a:gd name="connsiteX521" fmla="*/ 152400 w 2661966"/>
                          <a:gd name="connsiteY521" fmla="*/ 1833434 h 3370881"/>
                          <a:gd name="connsiteX522" fmla="*/ 143435 w 2661966"/>
                          <a:gd name="connsiteY522" fmla="*/ 1819987 h 3370881"/>
                          <a:gd name="connsiteX523" fmla="*/ 107576 w 2661966"/>
                          <a:gd name="connsiteY523" fmla="*/ 1784129 h 3370881"/>
                          <a:gd name="connsiteX524" fmla="*/ 94129 w 2661966"/>
                          <a:gd name="connsiteY524" fmla="*/ 1779646 h 3370881"/>
                          <a:gd name="connsiteX525" fmla="*/ 71718 w 2661966"/>
                          <a:gd name="connsiteY525" fmla="*/ 1770681 h 3370881"/>
                          <a:gd name="connsiteX526" fmla="*/ 58270 w 2661966"/>
                          <a:gd name="connsiteY526" fmla="*/ 1761717 h 3370881"/>
                          <a:gd name="connsiteX527" fmla="*/ 26894 w 2661966"/>
                          <a:gd name="connsiteY527" fmla="*/ 1730340 h 3370881"/>
                          <a:gd name="connsiteX528" fmla="*/ 0 w 2661966"/>
                          <a:gd name="connsiteY528" fmla="*/ 1707929 h 3370881"/>
                          <a:gd name="connsiteX0" fmla="*/ 0 w 2661966"/>
                          <a:gd name="connsiteY0" fmla="*/ 1707929 h 3370881"/>
                          <a:gd name="connsiteX1" fmla="*/ 22412 w 2661966"/>
                          <a:gd name="connsiteY1" fmla="*/ 1698964 h 3370881"/>
                          <a:gd name="connsiteX2" fmla="*/ 31376 w 2661966"/>
                          <a:gd name="connsiteY2" fmla="*/ 1681034 h 3370881"/>
                          <a:gd name="connsiteX3" fmla="*/ 44823 w 2661966"/>
                          <a:gd name="connsiteY3" fmla="*/ 1672070 h 3370881"/>
                          <a:gd name="connsiteX4" fmla="*/ 58270 w 2661966"/>
                          <a:gd name="connsiteY4" fmla="*/ 1654140 h 3370881"/>
                          <a:gd name="connsiteX5" fmla="*/ 76200 w 2661966"/>
                          <a:gd name="connsiteY5" fmla="*/ 1645176 h 3370881"/>
                          <a:gd name="connsiteX6" fmla="*/ 98612 w 2661966"/>
                          <a:gd name="connsiteY6" fmla="*/ 1636211 h 3370881"/>
                          <a:gd name="connsiteX7" fmla="*/ 125506 w 2661966"/>
                          <a:gd name="connsiteY7" fmla="*/ 1627246 h 3370881"/>
                          <a:gd name="connsiteX8" fmla="*/ 152400 w 2661966"/>
                          <a:gd name="connsiteY8" fmla="*/ 1609317 h 3370881"/>
                          <a:gd name="connsiteX9" fmla="*/ 170329 w 2661966"/>
                          <a:gd name="connsiteY9" fmla="*/ 1600352 h 3370881"/>
                          <a:gd name="connsiteX10" fmla="*/ 188259 w 2661966"/>
                          <a:gd name="connsiteY10" fmla="*/ 1582423 h 3370881"/>
                          <a:gd name="connsiteX11" fmla="*/ 228600 w 2661966"/>
                          <a:gd name="connsiteY11" fmla="*/ 1564493 h 3370881"/>
                          <a:gd name="connsiteX12" fmla="*/ 255494 w 2661966"/>
                          <a:gd name="connsiteY12" fmla="*/ 1546564 h 3370881"/>
                          <a:gd name="connsiteX13" fmla="*/ 300318 w 2661966"/>
                          <a:gd name="connsiteY13" fmla="*/ 1524152 h 3370881"/>
                          <a:gd name="connsiteX14" fmla="*/ 313765 w 2661966"/>
                          <a:gd name="connsiteY14" fmla="*/ 1515187 h 3370881"/>
                          <a:gd name="connsiteX15" fmla="*/ 340659 w 2661966"/>
                          <a:gd name="connsiteY15" fmla="*/ 1510705 h 3370881"/>
                          <a:gd name="connsiteX16" fmla="*/ 363070 w 2661966"/>
                          <a:gd name="connsiteY16" fmla="*/ 1506223 h 3370881"/>
                          <a:gd name="connsiteX17" fmla="*/ 389965 w 2661966"/>
                          <a:gd name="connsiteY17" fmla="*/ 1501740 h 3370881"/>
                          <a:gd name="connsiteX18" fmla="*/ 425823 w 2661966"/>
                          <a:gd name="connsiteY18" fmla="*/ 1497258 h 3370881"/>
                          <a:gd name="connsiteX19" fmla="*/ 470647 w 2661966"/>
                          <a:gd name="connsiteY19" fmla="*/ 1488293 h 3370881"/>
                          <a:gd name="connsiteX20" fmla="*/ 515470 w 2661966"/>
                          <a:gd name="connsiteY20" fmla="*/ 1479329 h 3370881"/>
                          <a:gd name="connsiteX21" fmla="*/ 528918 w 2661966"/>
                          <a:gd name="connsiteY21" fmla="*/ 1470364 h 3370881"/>
                          <a:gd name="connsiteX22" fmla="*/ 600635 w 2661966"/>
                          <a:gd name="connsiteY22" fmla="*/ 1456917 h 3370881"/>
                          <a:gd name="connsiteX23" fmla="*/ 690282 w 2661966"/>
                          <a:gd name="connsiteY23" fmla="*/ 1447952 h 3370881"/>
                          <a:gd name="connsiteX24" fmla="*/ 793376 w 2661966"/>
                          <a:gd name="connsiteY24" fmla="*/ 1452434 h 3370881"/>
                          <a:gd name="connsiteX25" fmla="*/ 874059 w 2661966"/>
                          <a:gd name="connsiteY25" fmla="*/ 1465881 h 3370881"/>
                          <a:gd name="connsiteX26" fmla="*/ 914400 w 2661966"/>
                          <a:gd name="connsiteY26" fmla="*/ 1470364 h 3370881"/>
                          <a:gd name="connsiteX27" fmla="*/ 1030941 w 2661966"/>
                          <a:gd name="connsiteY27" fmla="*/ 1483811 h 3370881"/>
                          <a:gd name="connsiteX28" fmla="*/ 1151965 w 2661966"/>
                          <a:gd name="connsiteY28" fmla="*/ 1492776 h 3370881"/>
                          <a:gd name="connsiteX29" fmla="*/ 1281953 w 2661966"/>
                          <a:gd name="connsiteY29" fmla="*/ 1501740 h 3370881"/>
                          <a:gd name="connsiteX30" fmla="*/ 1465729 w 2661966"/>
                          <a:gd name="connsiteY30" fmla="*/ 1497258 h 3370881"/>
                          <a:gd name="connsiteX31" fmla="*/ 1510553 w 2661966"/>
                          <a:gd name="connsiteY31" fmla="*/ 1492776 h 3370881"/>
                          <a:gd name="connsiteX32" fmla="*/ 1582270 w 2661966"/>
                          <a:gd name="connsiteY32" fmla="*/ 1461399 h 3370881"/>
                          <a:gd name="connsiteX33" fmla="*/ 1604682 w 2661966"/>
                          <a:gd name="connsiteY33" fmla="*/ 1456917 h 3370881"/>
                          <a:gd name="connsiteX34" fmla="*/ 1622612 w 2661966"/>
                          <a:gd name="connsiteY34" fmla="*/ 1447952 h 3370881"/>
                          <a:gd name="connsiteX35" fmla="*/ 1645023 w 2661966"/>
                          <a:gd name="connsiteY35" fmla="*/ 1438987 h 3370881"/>
                          <a:gd name="connsiteX36" fmla="*/ 1662953 w 2661966"/>
                          <a:gd name="connsiteY36" fmla="*/ 1425540 h 3370881"/>
                          <a:gd name="connsiteX37" fmla="*/ 1698812 w 2661966"/>
                          <a:gd name="connsiteY37" fmla="*/ 1407611 h 3370881"/>
                          <a:gd name="connsiteX38" fmla="*/ 1739153 w 2661966"/>
                          <a:gd name="connsiteY38" fmla="*/ 1380717 h 3370881"/>
                          <a:gd name="connsiteX39" fmla="*/ 1752600 w 2661966"/>
                          <a:gd name="connsiteY39" fmla="*/ 1367270 h 3370881"/>
                          <a:gd name="connsiteX40" fmla="*/ 1775012 w 2661966"/>
                          <a:gd name="connsiteY40" fmla="*/ 1353823 h 3370881"/>
                          <a:gd name="connsiteX41" fmla="*/ 1797423 w 2661966"/>
                          <a:gd name="connsiteY41" fmla="*/ 1335893 h 3370881"/>
                          <a:gd name="connsiteX42" fmla="*/ 1810870 w 2661966"/>
                          <a:gd name="connsiteY42" fmla="*/ 1304517 h 3370881"/>
                          <a:gd name="connsiteX43" fmla="*/ 1815353 w 2661966"/>
                          <a:gd name="connsiteY43" fmla="*/ 1291070 h 3370881"/>
                          <a:gd name="connsiteX44" fmla="*/ 1801906 w 2661966"/>
                          <a:gd name="connsiteY44" fmla="*/ 1138670 h 3370881"/>
                          <a:gd name="connsiteX45" fmla="*/ 1792941 w 2661966"/>
                          <a:gd name="connsiteY45" fmla="*/ 1125223 h 3370881"/>
                          <a:gd name="connsiteX46" fmla="*/ 1757082 w 2661966"/>
                          <a:gd name="connsiteY46" fmla="*/ 1093846 h 3370881"/>
                          <a:gd name="connsiteX47" fmla="*/ 1730188 w 2661966"/>
                          <a:gd name="connsiteY47" fmla="*/ 1066952 h 3370881"/>
                          <a:gd name="connsiteX48" fmla="*/ 1703294 w 2661966"/>
                          <a:gd name="connsiteY48" fmla="*/ 1049023 h 3370881"/>
                          <a:gd name="connsiteX49" fmla="*/ 1622612 w 2661966"/>
                          <a:gd name="connsiteY49" fmla="*/ 1053505 h 3370881"/>
                          <a:gd name="connsiteX50" fmla="*/ 1595718 w 2661966"/>
                          <a:gd name="connsiteY50" fmla="*/ 1062470 h 3370881"/>
                          <a:gd name="connsiteX51" fmla="*/ 1573306 w 2661966"/>
                          <a:gd name="connsiteY51" fmla="*/ 1066952 h 3370881"/>
                          <a:gd name="connsiteX52" fmla="*/ 1453385 w 2661966"/>
                          <a:gd name="connsiteY52" fmla="*/ 1082761 h 3370881"/>
                          <a:gd name="connsiteX53" fmla="*/ 1326776 w 2661966"/>
                          <a:gd name="connsiteY53" fmla="*/ 1062470 h 3370881"/>
                          <a:gd name="connsiteX54" fmla="*/ 1308847 w 2661966"/>
                          <a:gd name="connsiteY54" fmla="*/ 1057987 h 3370881"/>
                          <a:gd name="connsiteX55" fmla="*/ 1277470 w 2661966"/>
                          <a:gd name="connsiteY55" fmla="*/ 1053505 h 3370881"/>
                          <a:gd name="connsiteX56" fmla="*/ 1259541 w 2661966"/>
                          <a:gd name="connsiteY56" fmla="*/ 1049023 h 3370881"/>
                          <a:gd name="connsiteX57" fmla="*/ 1232647 w 2661966"/>
                          <a:gd name="connsiteY57" fmla="*/ 1044540 h 3370881"/>
                          <a:gd name="connsiteX58" fmla="*/ 1053353 w 2661966"/>
                          <a:gd name="connsiteY58" fmla="*/ 1049023 h 3370881"/>
                          <a:gd name="connsiteX59" fmla="*/ 1035423 w 2661966"/>
                          <a:gd name="connsiteY59" fmla="*/ 1053505 h 3370881"/>
                          <a:gd name="connsiteX60" fmla="*/ 1008529 w 2661966"/>
                          <a:gd name="connsiteY60" fmla="*/ 1057987 h 3370881"/>
                          <a:gd name="connsiteX61" fmla="*/ 995082 w 2661966"/>
                          <a:gd name="connsiteY61" fmla="*/ 1062470 h 3370881"/>
                          <a:gd name="connsiteX62" fmla="*/ 945776 w 2661966"/>
                          <a:gd name="connsiteY62" fmla="*/ 1031093 h 3370881"/>
                          <a:gd name="connsiteX63" fmla="*/ 941294 w 2661966"/>
                          <a:gd name="connsiteY63" fmla="*/ 1017646 h 3370881"/>
                          <a:gd name="connsiteX64" fmla="*/ 932329 w 2661966"/>
                          <a:gd name="connsiteY64" fmla="*/ 919034 h 3370881"/>
                          <a:gd name="connsiteX65" fmla="*/ 914400 w 2661966"/>
                          <a:gd name="connsiteY65" fmla="*/ 901105 h 3370881"/>
                          <a:gd name="connsiteX66" fmla="*/ 918882 w 2661966"/>
                          <a:gd name="connsiteY66" fmla="*/ 869729 h 3370881"/>
                          <a:gd name="connsiteX67" fmla="*/ 941294 w 2661966"/>
                          <a:gd name="connsiteY67" fmla="*/ 865246 h 3370881"/>
                          <a:gd name="connsiteX68" fmla="*/ 959223 w 2661966"/>
                          <a:gd name="connsiteY68" fmla="*/ 851799 h 3370881"/>
                          <a:gd name="connsiteX69" fmla="*/ 990600 w 2661966"/>
                          <a:gd name="connsiteY69" fmla="*/ 847317 h 3370881"/>
                          <a:gd name="connsiteX70" fmla="*/ 1129553 w 2661966"/>
                          <a:gd name="connsiteY70" fmla="*/ 838352 h 3370881"/>
                          <a:gd name="connsiteX71" fmla="*/ 1147482 w 2661966"/>
                          <a:gd name="connsiteY71" fmla="*/ 829387 h 3370881"/>
                          <a:gd name="connsiteX72" fmla="*/ 1178859 w 2661966"/>
                          <a:gd name="connsiteY72" fmla="*/ 806976 h 3370881"/>
                          <a:gd name="connsiteX73" fmla="*/ 1192306 w 2661966"/>
                          <a:gd name="connsiteY73" fmla="*/ 793529 h 3370881"/>
                          <a:gd name="connsiteX74" fmla="*/ 1214718 w 2661966"/>
                          <a:gd name="connsiteY74" fmla="*/ 784564 h 3370881"/>
                          <a:gd name="connsiteX75" fmla="*/ 1241612 w 2661966"/>
                          <a:gd name="connsiteY75" fmla="*/ 771117 h 3370881"/>
                          <a:gd name="connsiteX76" fmla="*/ 1277470 w 2661966"/>
                          <a:gd name="connsiteY76" fmla="*/ 753187 h 3370881"/>
                          <a:gd name="connsiteX77" fmla="*/ 1295400 w 2661966"/>
                          <a:gd name="connsiteY77" fmla="*/ 730776 h 3370881"/>
                          <a:gd name="connsiteX78" fmla="*/ 1317812 w 2661966"/>
                          <a:gd name="connsiteY78" fmla="*/ 708364 h 3370881"/>
                          <a:gd name="connsiteX79" fmla="*/ 1353670 w 2661966"/>
                          <a:gd name="connsiteY79" fmla="*/ 663540 h 3370881"/>
                          <a:gd name="connsiteX80" fmla="*/ 1371600 w 2661966"/>
                          <a:gd name="connsiteY80" fmla="*/ 636646 h 3370881"/>
                          <a:gd name="connsiteX81" fmla="*/ 1380565 w 2661966"/>
                          <a:gd name="connsiteY81" fmla="*/ 596305 h 3370881"/>
                          <a:gd name="connsiteX82" fmla="*/ 1385047 w 2661966"/>
                          <a:gd name="connsiteY82" fmla="*/ 582858 h 3370881"/>
                          <a:gd name="connsiteX83" fmla="*/ 1380565 w 2661966"/>
                          <a:gd name="connsiteY83" fmla="*/ 533552 h 3370881"/>
                          <a:gd name="connsiteX84" fmla="*/ 1367118 w 2661966"/>
                          <a:gd name="connsiteY84" fmla="*/ 524587 h 3370881"/>
                          <a:gd name="connsiteX85" fmla="*/ 1349188 w 2661966"/>
                          <a:gd name="connsiteY85" fmla="*/ 520105 h 3370881"/>
                          <a:gd name="connsiteX86" fmla="*/ 1324871 w 2661966"/>
                          <a:gd name="connsiteY86" fmla="*/ 516855 h 3370881"/>
                          <a:gd name="connsiteX87" fmla="*/ 1280048 w 2661966"/>
                          <a:gd name="connsiteY87" fmla="*/ 523243 h 3370881"/>
                          <a:gd name="connsiteX88" fmla="*/ 1250576 w 2661966"/>
                          <a:gd name="connsiteY88" fmla="*/ 529070 h 3370881"/>
                          <a:gd name="connsiteX89" fmla="*/ 1210235 w 2661966"/>
                          <a:gd name="connsiteY89" fmla="*/ 542517 h 3370881"/>
                          <a:gd name="connsiteX90" fmla="*/ 1183341 w 2661966"/>
                          <a:gd name="connsiteY90" fmla="*/ 555964 h 3370881"/>
                          <a:gd name="connsiteX91" fmla="*/ 1160929 w 2661966"/>
                          <a:gd name="connsiteY91" fmla="*/ 569411 h 3370881"/>
                          <a:gd name="connsiteX92" fmla="*/ 1134035 w 2661966"/>
                          <a:gd name="connsiteY92" fmla="*/ 578376 h 3370881"/>
                          <a:gd name="connsiteX93" fmla="*/ 1111623 w 2661966"/>
                          <a:gd name="connsiteY93" fmla="*/ 587340 h 3370881"/>
                          <a:gd name="connsiteX94" fmla="*/ 1084729 w 2661966"/>
                          <a:gd name="connsiteY94" fmla="*/ 596305 h 3370881"/>
                          <a:gd name="connsiteX95" fmla="*/ 986118 w 2661966"/>
                          <a:gd name="connsiteY95" fmla="*/ 591823 h 3370881"/>
                          <a:gd name="connsiteX96" fmla="*/ 927847 w 2661966"/>
                          <a:gd name="connsiteY96" fmla="*/ 578376 h 3370881"/>
                          <a:gd name="connsiteX97" fmla="*/ 896470 w 2661966"/>
                          <a:gd name="connsiteY97" fmla="*/ 555964 h 3370881"/>
                          <a:gd name="connsiteX98" fmla="*/ 883023 w 2661966"/>
                          <a:gd name="connsiteY98" fmla="*/ 546999 h 3370881"/>
                          <a:gd name="connsiteX99" fmla="*/ 865094 w 2661966"/>
                          <a:gd name="connsiteY99" fmla="*/ 497693 h 3370881"/>
                          <a:gd name="connsiteX100" fmla="*/ 869576 w 2661966"/>
                          <a:gd name="connsiteY100" fmla="*/ 403564 h 3370881"/>
                          <a:gd name="connsiteX101" fmla="*/ 874059 w 2661966"/>
                          <a:gd name="connsiteY101" fmla="*/ 385634 h 3370881"/>
                          <a:gd name="connsiteX102" fmla="*/ 883023 w 2661966"/>
                          <a:gd name="connsiteY102" fmla="*/ 372187 h 3370881"/>
                          <a:gd name="connsiteX103" fmla="*/ 913728 w 2661966"/>
                          <a:gd name="connsiteY103" fmla="*/ 342268 h 3370881"/>
                          <a:gd name="connsiteX104" fmla="*/ 914400 w 2661966"/>
                          <a:gd name="connsiteY104" fmla="*/ 385634 h 3370881"/>
                          <a:gd name="connsiteX105" fmla="*/ 909918 w 2661966"/>
                          <a:gd name="connsiteY105" fmla="*/ 408046 h 3370881"/>
                          <a:gd name="connsiteX106" fmla="*/ 900953 w 2661966"/>
                          <a:gd name="connsiteY106" fmla="*/ 466317 h 3370881"/>
                          <a:gd name="connsiteX107" fmla="*/ 905435 w 2661966"/>
                          <a:gd name="connsiteY107" fmla="*/ 515623 h 3370881"/>
                          <a:gd name="connsiteX108" fmla="*/ 932329 w 2661966"/>
                          <a:gd name="connsiteY108" fmla="*/ 551481 h 3370881"/>
                          <a:gd name="connsiteX109" fmla="*/ 954741 w 2661966"/>
                          <a:gd name="connsiteY109" fmla="*/ 560446 h 3370881"/>
                          <a:gd name="connsiteX110" fmla="*/ 972670 w 2661966"/>
                          <a:gd name="connsiteY110" fmla="*/ 569411 h 3370881"/>
                          <a:gd name="connsiteX111" fmla="*/ 1066800 w 2661966"/>
                          <a:gd name="connsiteY111" fmla="*/ 564929 h 3370881"/>
                          <a:gd name="connsiteX112" fmla="*/ 1111623 w 2661966"/>
                          <a:gd name="connsiteY112" fmla="*/ 551481 h 3370881"/>
                          <a:gd name="connsiteX113" fmla="*/ 1129553 w 2661966"/>
                          <a:gd name="connsiteY113" fmla="*/ 538034 h 3370881"/>
                          <a:gd name="connsiteX114" fmla="*/ 1156447 w 2661966"/>
                          <a:gd name="connsiteY114" fmla="*/ 511140 h 3370881"/>
                          <a:gd name="connsiteX115" fmla="*/ 1160929 w 2661966"/>
                          <a:gd name="connsiteY115" fmla="*/ 493211 h 3370881"/>
                          <a:gd name="connsiteX116" fmla="*/ 1178859 w 2661966"/>
                          <a:gd name="connsiteY116" fmla="*/ 331846 h 3370881"/>
                          <a:gd name="connsiteX117" fmla="*/ 1215315 w 2661966"/>
                          <a:gd name="connsiteY117" fmla="*/ 270289 h 3370881"/>
                          <a:gd name="connsiteX118" fmla="*/ 1214718 w 2661966"/>
                          <a:gd name="connsiteY118" fmla="*/ 367705 h 3370881"/>
                          <a:gd name="connsiteX119" fmla="*/ 1201270 w 2661966"/>
                          <a:gd name="connsiteY119" fmla="*/ 412529 h 3370881"/>
                          <a:gd name="connsiteX120" fmla="*/ 1210235 w 2661966"/>
                          <a:gd name="connsiteY120" fmla="*/ 461834 h 3370881"/>
                          <a:gd name="connsiteX121" fmla="*/ 1214718 w 2661966"/>
                          <a:gd name="connsiteY121" fmla="*/ 475281 h 3370881"/>
                          <a:gd name="connsiteX122" fmla="*/ 1231975 w 2661966"/>
                          <a:gd name="connsiteY122" fmla="*/ 478531 h 3370881"/>
                          <a:gd name="connsiteX123" fmla="*/ 1252481 w 2661966"/>
                          <a:gd name="connsiteY123" fmla="*/ 492651 h 3370881"/>
                          <a:gd name="connsiteX124" fmla="*/ 1317812 w 2661966"/>
                          <a:gd name="connsiteY124" fmla="*/ 488168 h 3370881"/>
                          <a:gd name="connsiteX125" fmla="*/ 1357480 w 2661966"/>
                          <a:gd name="connsiteY125" fmla="*/ 477299 h 3370881"/>
                          <a:gd name="connsiteX126" fmla="*/ 1506070 w 2661966"/>
                          <a:gd name="connsiteY126" fmla="*/ 457352 h 3370881"/>
                          <a:gd name="connsiteX127" fmla="*/ 1550894 w 2661966"/>
                          <a:gd name="connsiteY127" fmla="*/ 430458 h 3370881"/>
                          <a:gd name="connsiteX128" fmla="*/ 1564341 w 2661966"/>
                          <a:gd name="connsiteY128" fmla="*/ 417011 h 3370881"/>
                          <a:gd name="connsiteX129" fmla="*/ 1586753 w 2661966"/>
                          <a:gd name="connsiteY129" fmla="*/ 399081 h 3370881"/>
                          <a:gd name="connsiteX130" fmla="*/ 1595718 w 2661966"/>
                          <a:gd name="connsiteY130" fmla="*/ 381152 h 3370881"/>
                          <a:gd name="connsiteX131" fmla="*/ 1622664 w 2661966"/>
                          <a:gd name="connsiteY131" fmla="*/ 352560 h 3370881"/>
                          <a:gd name="connsiteX132" fmla="*/ 1639116 w 2661966"/>
                          <a:gd name="connsiteY132" fmla="*/ 291047 h 3370881"/>
                          <a:gd name="connsiteX133" fmla="*/ 1604852 w 2661966"/>
                          <a:gd name="connsiteY133" fmla="*/ 236279 h 3370881"/>
                          <a:gd name="connsiteX134" fmla="*/ 1537447 w 2661966"/>
                          <a:gd name="connsiteY134" fmla="*/ 188411 h 3370881"/>
                          <a:gd name="connsiteX135" fmla="*/ 1722867 w 2661966"/>
                          <a:gd name="connsiteY135" fmla="*/ 284146 h 3370881"/>
                          <a:gd name="connsiteX136" fmla="*/ 1655669 w 2661966"/>
                          <a:gd name="connsiteY136" fmla="*/ 407486 h 3370881"/>
                          <a:gd name="connsiteX137" fmla="*/ 1658470 w 2661966"/>
                          <a:gd name="connsiteY137" fmla="*/ 412529 h 3370881"/>
                          <a:gd name="connsiteX138" fmla="*/ 1685365 w 2661966"/>
                          <a:gd name="connsiteY138" fmla="*/ 390117 h 3370881"/>
                          <a:gd name="connsiteX139" fmla="*/ 1694329 w 2661966"/>
                          <a:gd name="connsiteY139" fmla="*/ 376670 h 3370881"/>
                          <a:gd name="connsiteX140" fmla="*/ 1734670 w 2661966"/>
                          <a:gd name="connsiteY140" fmla="*/ 354258 h 3370881"/>
                          <a:gd name="connsiteX141" fmla="*/ 1743635 w 2661966"/>
                          <a:gd name="connsiteY141" fmla="*/ 340811 h 3370881"/>
                          <a:gd name="connsiteX142" fmla="*/ 1757082 w 2661966"/>
                          <a:gd name="connsiteY142" fmla="*/ 336329 h 3370881"/>
                          <a:gd name="connsiteX143" fmla="*/ 1843909 w 2661966"/>
                          <a:gd name="connsiteY143" fmla="*/ 262341 h 3370881"/>
                          <a:gd name="connsiteX144" fmla="*/ 1874221 w 2661966"/>
                          <a:gd name="connsiteY144" fmla="*/ 202194 h 3370881"/>
                          <a:gd name="connsiteX145" fmla="*/ 1828094 w 2661966"/>
                          <a:gd name="connsiteY145" fmla="*/ 136767 h 3370881"/>
                          <a:gd name="connsiteX146" fmla="*/ 1772023 w 2661966"/>
                          <a:gd name="connsiteY146" fmla="*/ 77249 h 3370881"/>
                          <a:gd name="connsiteX147" fmla="*/ 1948888 w 2661966"/>
                          <a:gd name="connsiteY147" fmla="*/ 178018 h 3370881"/>
                          <a:gd name="connsiteX148" fmla="*/ 1952362 w 2661966"/>
                          <a:gd name="connsiteY148" fmla="*/ 254265 h 3370881"/>
                          <a:gd name="connsiteX149" fmla="*/ 1874221 w 2661966"/>
                          <a:gd name="connsiteY149" fmla="*/ 318698 h 3370881"/>
                          <a:gd name="connsiteX150" fmla="*/ 1788459 w 2661966"/>
                          <a:gd name="connsiteY150" fmla="*/ 367705 h 3370881"/>
                          <a:gd name="connsiteX151" fmla="*/ 1761565 w 2661966"/>
                          <a:gd name="connsiteY151" fmla="*/ 390117 h 3370881"/>
                          <a:gd name="connsiteX152" fmla="*/ 1783976 w 2661966"/>
                          <a:gd name="connsiteY152" fmla="*/ 399081 h 3370881"/>
                          <a:gd name="connsiteX153" fmla="*/ 1878106 w 2661966"/>
                          <a:gd name="connsiteY153" fmla="*/ 390117 h 3370881"/>
                          <a:gd name="connsiteX154" fmla="*/ 1891553 w 2661966"/>
                          <a:gd name="connsiteY154" fmla="*/ 381152 h 3370881"/>
                          <a:gd name="connsiteX155" fmla="*/ 1918447 w 2661966"/>
                          <a:gd name="connsiteY155" fmla="*/ 372187 h 3370881"/>
                          <a:gd name="connsiteX156" fmla="*/ 1940859 w 2661966"/>
                          <a:gd name="connsiteY156" fmla="*/ 358740 h 3370881"/>
                          <a:gd name="connsiteX157" fmla="*/ 1954306 w 2661966"/>
                          <a:gd name="connsiteY157" fmla="*/ 354258 h 3370881"/>
                          <a:gd name="connsiteX158" fmla="*/ 2103145 w 2661966"/>
                          <a:gd name="connsiteY158" fmla="*/ 202207 h 3370881"/>
                          <a:gd name="connsiteX159" fmla="*/ 2064254 w 2661966"/>
                          <a:gd name="connsiteY159" fmla="*/ 20406 h 3370881"/>
                          <a:gd name="connsiteX160" fmla="*/ 2169347 w 2661966"/>
                          <a:gd name="connsiteY160" fmla="*/ 104479 h 3370881"/>
                          <a:gd name="connsiteX161" fmla="*/ 2183354 w 2661966"/>
                          <a:gd name="connsiteY161" fmla="*/ 192893 h 3370881"/>
                          <a:gd name="connsiteX162" fmla="*/ 2170300 w 2661966"/>
                          <a:gd name="connsiteY162" fmla="*/ 271231 h 3370881"/>
                          <a:gd name="connsiteX163" fmla="*/ 2096795 w 2661966"/>
                          <a:gd name="connsiteY163" fmla="*/ 316507 h 3370881"/>
                          <a:gd name="connsiteX164" fmla="*/ 1999129 w 2661966"/>
                          <a:gd name="connsiteY164" fmla="*/ 358740 h 3370881"/>
                          <a:gd name="connsiteX165" fmla="*/ 1994647 w 2661966"/>
                          <a:gd name="connsiteY165" fmla="*/ 372187 h 3370881"/>
                          <a:gd name="connsiteX166" fmla="*/ 2039470 w 2661966"/>
                          <a:gd name="connsiteY166" fmla="*/ 390117 h 3370881"/>
                          <a:gd name="connsiteX167" fmla="*/ 2115670 w 2661966"/>
                          <a:gd name="connsiteY167" fmla="*/ 390117 h 3370881"/>
                          <a:gd name="connsiteX168" fmla="*/ 2160494 w 2661966"/>
                          <a:gd name="connsiteY168" fmla="*/ 376670 h 3370881"/>
                          <a:gd name="connsiteX169" fmla="*/ 2191870 w 2661966"/>
                          <a:gd name="connsiteY169" fmla="*/ 363223 h 3370881"/>
                          <a:gd name="connsiteX170" fmla="*/ 2205318 w 2661966"/>
                          <a:gd name="connsiteY170" fmla="*/ 358740 h 3370881"/>
                          <a:gd name="connsiteX171" fmla="*/ 2273487 w 2661966"/>
                          <a:gd name="connsiteY171" fmla="*/ 280486 h 3370881"/>
                          <a:gd name="connsiteX172" fmla="*/ 2312894 w 2661966"/>
                          <a:gd name="connsiteY172" fmla="*/ 183929 h 3370881"/>
                          <a:gd name="connsiteX173" fmla="*/ 2339788 w 2661966"/>
                          <a:gd name="connsiteY173" fmla="*/ 151 h 3370881"/>
                          <a:gd name="connsiteX174" fmla="*/ 2357718 w 2661966"/>
                          <a:gd name="connsiteY174" fmla="*/ 215305 h 3370881"/>
                          <a:gd name="connsiteX175" fmla="*/ 2308598 w 2661966"/>
                          <a:gd name="connsiteY175" fmla="*/ 319520 h 3370881"/>
                          <a:gd name="connsiteX176" fmla="*/ 2245659 w 2661966"/>
                          <a:gd name="connsiteY176" fmla="*/ 390117 h 3370881"/>
                          <a:gd name="connsiteX177" fmla="*/ 2254623 w 2661966"/>
                          <a:gd name="connsiteY177" fmla="*/ 403564 h 3370881"/>
                          <a:gd name="connsiteX178" fmla="*/ 2353235 w 2661966"/>
                          <a:gd name="connsiteY178" fmla="*/ 399081 h 3370881"/>
                          <a:gd name="connsiteX179" fmla="*/ 2366682 w 2661966"/>
                          <a:gd name="connsiteY179" fmla="*/ 394599 h 3370881"/>
                          <a:gd name="connsiteX180" fmla="*/ 2389094 w 2661966"/>
                          <a:gd name="connsiteY180" fmla="*/ 390117 h 3370881"/>
                          <a:gd name="connsiteX181" fmla="*/ 2424953 w 2661966"/>
                          <a:gd name="connsiteY181" fmla="*/ 367705 h 3370881"/>
                          <a:gd name="connsiteX182" fmla="*/ 2528047 w 2661966"/>
                          <a:gd name="connsiteY182" fmla="*/ 292700 h 3370881"/>
                          <a:gd name="connsiteX183" fmla="*/ 2541495 w 2661966"/>
                          <a:gd name="connsiteY183" fmla="*/ 62906 h 3370881"/>
                          <a:gd name="connsiteX184" fmla="*/ 2591304 w 2661966"/>
                          <a:gd name="connsiteY184" fmla="*/ 214081 h 3370881"/>
                          <a:gd name="connsiteX185" fmla="*/ 2602790 w 2661966"/>
                          <a:gd name="connsiteY185" fmla="*/ 290907 h 3370881"/>
                          <a:gd name="connsiteX186" fmla="*/ 2660388 w 2661966"/>
                          <a:gd name="connsiteY186" fmla="*/ 338644 h 3370881"/>
                          <a:gd name="connsiteX187" fmla="*/ 2531969 w 2661966"/>
                          <a:gd name="connsiteY187" fmla="*/ 383206 h 3370881"/>
                          <a:gd name="connsiteX188" fmla="*/ 2442882 w 2661966"/>
                          <a:gd name="connsiteY188" fmla="*/ 403564 h 3370881"/>
                          <a:gd name="connsiteX189" fmla="*/ 2398059 w 2661966"/>
                          <a:gd name="connsiteY189" fmla="*/ 417011 h 3370881"/>
                          <a:gd name="connsiteX190" fmla="*/ 2375647 w 2661966"/>
                          <a:gd name="connsiteY190" fmla="*/ 425976 h 3370881"/>
                          <a:gd name="connsiteX191" fmla="*/ 2357718 w 2661966"/>
                          <a:gd name="connsiteY191" fmla="*/ 430458 h 3370881"/>
                          <a:gd name="connsiteX192" fmla="*/ 2344270 w 2661966"/>
                          <a:gd name="connsiteY192" fmla="*/ 461834 h 3370881"/>
                          <a:gd name="connsiteX193" fmla="*/ 2353235 w 2661966"/>
                          <a:gd name="connsiteY193" fmla="*/ 502176 h 3370881"/>
                          <a:gd name="connsiteX194" fmla="*/ 2362200 w 2661966"/>
                          <a:gd name="connsiteY194" fmla="*/ 515623 h 3370881"/>
                          <a:gd name="connsiteX195" fmla="*/ 2344270 w 2661966"/>
                          <a:gd name="connsiteY195" fmla="*/ 587340 h 3370881"/>
                          <a:gd name="connsiteX196" fmla="*/ 2321859 w 2661966"/>
                          <a:gd name="connsiteY196" fmla="*/ 614234 h 3370881"/>
                          <a:gd name="connsiteX197" fmla="*/ 2308412 w 2661966"/>
                          <a:gd name="connsiteY197" fmla="*/ 636646 h 3370881"/>
                          <a:gd name="connsiteX198" fmla="*/ 2281518 w 2661966"/>
                          <a:gd name="connsiteY198" fmla="*/ 641129 h 3370881"/>
                          <a:gd name="connsiteX199" fmla="*/ 2259106 w 2661966"/>
                          <a:gd name="connsiteY199" fmla="*/ 636646 h 3370881"/>
                          <a:gd name="connsiteX200" fmla="*/ 2277035 w 2661966"/>
                          <a:gd name="connsiteY200" fmla="*/ 578376 h 3370881"/>
                          <a:gd name="connsiteX201" fmla="*/ 2290482 w 2661966"/>
                          <a:gd name="connsiteY201" fmla="*/ 542517 h 3370881"/>
                          <a:gd name="connsiteX202" fmla="*/ 2286000 w 2661966"/>
                          <a:gd name="connsiteY202" fmla="*/ 506658 h 3370881"/>
                          <a:gd name="connsiteX203" fmla="*/ 2245659 w 2661966"/>
                          <a:gd name="connsiteY203" fmla="*/ 448387 h 3370881"/>
                          <a:gd name="connsiteX204" fmla="*/ 2200835 w 2661966"/>
                          <a:gd name="connsiteY204" fmla="*/ 430458 h 3370881"/>
                          <a:gd name="connsiteX205" fmla="*/ 2169459 w 2661966"/>
                          <a:gd name="connsiteY205" fmla="*/ 425976 h 3370881"/>
                          <a:gd name="connsiteX206" fmla="*/ 2102223 w 2661966"/>
                          <a:gd name="connsiteY206" fmla="*/ 430458 h 3370881"/>
                          <a:gd name="connsiteX207" fmla="*/ 2084294 w 2661966"/>
                          <a:gd name="connsiteY207" fmla="*/ 439423 h 3370881"/>
                          <a:gd name="connsiteX208" fmla="*/ 2070847 w 2661966"/>
                          <a:gd name="connsiteY208" fmla="*/ 443905 h 3370881"/>
                          <a:gd name="connsiteX209" fmla="*/ 2061882 w 2661966"/>
                          <a:gd name="connsiteY209" fmla="*/ 461834 h 3370881"/>
                          <a:gd name="connsiteX210" fmla="*/ 2034988 w 2661966"/>
                          <a:gd name="connsiteY210" fmla="*/ 475281 h 3370881"/>
                          <a:gd name="connsiteX211" fmla="*/ 1783976 w 2661966"/>
                          <a:gd name="connsiteY211" fmla="*/ 479764 h 3370881"/>
                          <a:gd name="connsiteX212" fmla="*/ 1766047 w 2661966"/>
                          <a:gd name="connsiteY212" fmla="*/ 488729 h 3370881"/>
                          <a:gd name="connsiteX213" fmla="*/ 1703294 w 2661966"/>
                          <a:gd name="connsiteY213" fmla="*/ 506658 h 3370881"/>
                          <a:gd name="connsiteX214" fmla="*/ 1689847 w 2661966"/>
                          <a:gd name="connsiteY214" fmla="*/ 511140 h 3370881"/>
                          <a:gd name="connsiteX215" fmla="*/ 1676400 w 2661966"/>
                          <a:gd name="connsiteY215" fmla="*/ 520105 h 3370881"/>
                          <a:gd name="connsiteX216" fmla="*/ 1649506 w 2661966"/>
                          <a:gd name="connsiteY216" fmla="*/ 529070 h 3370881"/>
                          <a:gd name="connsiteX217" fmla="*/ 1636059 w 2661966"/>
                          <a:gd name="connsiteY217" fmla="*/ 538034 h 3370881"/>
                          <a:gd name="connsiteX218" fmla="*/ 1622612 w 2661966"/>
                          <a:gd name="connsiteY218" fmla="*/ 551481 h 3370881"/>
                          <a:gd name="connsiteX219" fmla="*/ 1609165 w 2661966"/>
                          <a:gd name="connsiteY219" fmla="*/ 555964 h 3370881"/>
                          <a:gd name="connsiteX220" fmla="*/ 1577788 w 2661966"/>
                          <a:gd name="connsiteY220" fmla="*/ 587340 h 3370881"/>
                          <a:gd name="connsiteX221" fmla="*/ 1568823 w 2661966"/>
                          <a:gd name="connsiteY221" fmla="*/ 600787 h 3370881"/>
                          <a:gd name="connsiteX222" fmla="*/ 1555376 w 2661966"/>
                          <a:gd name="connsiteY222" fmla="*/ 614234 h 3370881"/>
                          <a:gd name="connsiteX223" fmla="*/ 1524000 w 2661966"/>
                          <a:gd name="connsiteY223" fmla="*/ 654576 h 3370881"/>
                          <a:gd name="connsiteX224" fmla="*/ 1519518 w 2661966"/>
                          <a:gd name="connsiteY224" fmla="*/ 668023 h 3370881"/>
                          <a:gd name="connsiteX225" fmla="*/ 1528482 w 2661966"/>
                          <a:gd name="connsiteY225" fmla="*/ 708364 h 3370881"/>
                          <a:gd name="connsiteX226" fmla="*/ 1537447 w 2661966"/>
                          <a:gd name="connsiteY226" fmla="*/ 721811 h 3370881"/>
                          <a:gd name="connsiteX227" fmla="*/ 1568823 w 2661966"/>
                          <a:gd name="connsiteY227" fmla="*/ 712846 h 3370881"/>
                          <a:gd name="connsiteX228" fmla="*/ 1600200 w 2661966"/>
                          <a:gd name="connsiteY228" fmla="*/ 712846 h 3370881"/>
                          <a:gd name="connsiteX229" fmla="*/ 1631576 w 2661966"/>
                          <a:gd name="connsiteY229" fmla="*/ 690434 h 3370881"/>
                          <a:gd name="connsiteX230" fmla="*/ 1645023 w 2661966"/>
                          <a:gd name="connsiteY230" fmla="*/ 676987 h 3370881"/>
                          <a:gd name="connsiteX231" fmla="*/ 1685365 w 2661966"/>
                          <a:gd name="connsiteY231" fmla="*/ 645611 h 3370881"/>
                          <a:gd name="connsiteX232" fmla="*/ 1716741 w 2661966"/>
                          <a:gd name="connsiteY232" fmla="*/ 614234 h 3370881"/>
                          <a:gd name="connsiteX233" fmla="*/ 1748118 w 2661966"/>
                          <a:gd name="connsiteY233" fmla="*/ 596305 h 3370881"/>
                          <a:gd name="connsiteX234" fmla="*/ 1761565 w 2661966"/>
                          <a:gd name="connsiteY234" fmla="*/ 591823 h 3370881"/>
                          <a:gd name="connsiteX235" fmla="*/ 1779494 w 2661966"/>
                          <a:gd name="connsiteY235" fmla="*/ 582858 h 3370881"/>
                          <a:gd name="connsiteX236" fmla="*/ 1815353 w 2661966"/>
                          <a:gd name="connsiteY236" fmla="*/ 573893 h 3370881"/>
                          <a:gd name="connsiteX237" fmla="*/ 2030506 w 2661966"/>
                          <a:gd name="connsiteY237" fmla="*/ 578376 h 3370881"/>
                          <a:gd name="connsiteX238" fmla="*/ 2017059 w 2661966"/>
                          <a:gd name="connsiteY238" fmla="*/ 600787 h 3370881"/>
                          <a:gd name="connsiteX239" fmla="*/ 1981200 w 2661966"/>
                          <a:gd name="connsiteY239" fmla="*/ 636646 h 3370881"/>
                          <a:gd name="connsiteX240" fmla="*/ 1967753 w 2661966"/>
                          <a:gd name="connsiteY240" fmla="*/ 650093 h 3370881"/>
                          <a:gd name="connsiteX241" fmla="*/ 1936376 w 2661966"/>
                          <a:gd name="connsiteY241" fmla="*/ 690434 h 3370881"/>
                          <a:gd name="connsiteX242" fmla="*/ 1905000 w 2661966"/>
                          <a:gd name="connsiteY242" fmla="*/ 717329 h 3370881"/>
                          <a:gd name="connsiteX243" fmla="*/ 1860176 w 2661966"/>
                          <a:gd name="connsiteY243" fmla="*/ 735258 h 3370881"/>
                          <a:gd name="connsiteX244" fmla="*/ 1788459 w 2661966"/>
                          <a:gd name="connsiteY244" fmla="*/ 744223 h 3370881"/>
                          <a:gd name="connsiteX245" fmla="*/ 1846729 w 2661966"/>
                          <a:gd name="connsiteY245" fmla="*/ 802493 h 3370881"/>
                          <a:gd name="connsiteX246" fmla="*/ 1913965 w 2661966"/>
                          <a:gd name="connsiteY246" fmla="*/ 829387 h 3370881"/>
                          <a:gd name="connsiteX247" fmla="*/ 1922929 w 2661966"/>
                          <a:gd name="connsiteY247" fmla="*/ 842834 h 3370881"/>
                          <a:gd name="connsiteX248" fmla="*/ 1967753 w 2661966"/>
                          <a:gd name="connsiteY248" fmla="*/ 883176 h 3370881"/>
                          <a:gd name="connsiteX249" fmla="*/ 1981200 w 2661966"/>
                          <a:gd name="connsiteY249" fmla="*/ 896623 h 3370881"/>
                          <a:gd name="connsiteX250" fmla="*/ 1994647 w 2661966"/>
                          <a:gd name="connsiteY250" fmla="*/ 905587 h 3370881"/>
                          <a:gd name="connsiteX251" fmla="*/ 2021541 w 2661966"/>
                          <a:gd name="connsiteY251" fmla="*/ 927999 h 3370881"/>
                          <a:gd name="connsiteX252" fmla="*/ 2030506 w 2661966"/>
                          <a:gd name="connsiteY252" fmla="*/ 941446 h 3370881"/>
                          <a:gd name="connsiteX253" fmla="*/ 2057400 w 2661966"/>
                          <a:gd name="connsiteY253" fmla="*/ 968340 h 3370881"/>
                          <a:gd name="connsiteX254" fmla="*/ 2088776 w 2661966"/>
                          <a:gd name="connsiteY254" fmla="*/ 1013164 h 3370881"/>
                          <a:gd name="connsiteX255" fmla="*/ 2115670 w 2661966"/>
                          <a:gd name="connsiteY255" fmla="*/ 1057987 h 3370881"/>
                          <a:gd name="connsiteX256" fmla="*/ 2120153 w 2661966"/>
                          <a:gd name="connsiteY256" fmla="*/ 1089364 h 3370881"/>
                          <a:gd name="connsiteX257" fmla="*/ 2138082 w 2661966"/>
                          <a:gd name="connsiteY257" fmla="*/ 1143152 h 3370881"/>
                          <a:gd name="connsiteX258" fmla="*/ 2147047 w 2661966"/>
                          <a:gd name="connsiteY258" fmla="*/ 1196940 h 3370881"/>
                          <a:gd name="connsiteX259" fmla="*/ 2151529 w 2661966"/>
                          <a:gd name="connsiteY259" fmla="*/ 1210387 h 3370881"/>
                          <a:gd name="connsiteX260" fmla="*/ 2156012 w 2661966"/>
                          <a:gd name="connsiteY260" fmla="*/ 1228317 h 3370881"/>
                          <a:gd name="connsiteX261" fmla="*/ 2173941 w 2661966"/>
                          <a:gd name="connsiteY261" fmla="*/ 1295552 h 3370881"/>
                          <a:gd name="connsiteX262" fmla="*/ 2182906 w 2661966"/>
                          <a:gd name="connsiteY262" fmla="*/ 1313481 h 3370881"/>
                          <a:gd name="connsiteX263" fmla="*/ 2187388 w 2661966"/>
                          <a:gd name="connsiteY263" fmla="*/ 1331411 h 3370881"/>
                          <a:gd name="connsiteX264" fmla="*/ 2214282 w 2661966"/>
                          <a:gd name="connsiteY264" fmla="*/ 1385199 h 3370881"/>
                          <a:gd name="connsiteX265" fmla="*/ 2218765 w 2661966"/>
                          <a:gd name="connsiteY265" fmla="*/ 1403129 h 3370881"/>
                          <a:gd name="connsiteX266" fmla="*/ 2223247 w 2661966"/>
                          <a:gd name="connsiteY266" fmla="*/ 1430023 h 3370881"/>
                          <a:gd name="connsiteX267" fmla="*/ 2236694 w 2661966"/>
                          <a:gd name="connsiteY267" fmla="*/ 1456917 h 3370881"/>
                          <a:gd name="connsiteX268" fmla="*/ 2249794 w 2661966"/>
                          <a:gd name="connsiteY268" fmla="*/ 1524624 h 3370881"/>
                          <a:gd name="connsiteX269" fmla="*/ 2241176 w 2661966"/>
                          <a:gd name="connsiteY269" fmla="*/ 1577940 h 3370881"/>
                          <a:gd name="connsiteX270" fmla="*/ 2245659 w 2661966"/>
                          <a:gd name="connsiteY270" fmla="*/ 1595870 h 3370881"/>
                          <a:gd name="connsiteX271" fmla="*/ 2249634 w 2661966"/>
                          <a:gd name="connsiteY271" fmla="*/ 1685855 h 3370881"/>
                          <a:gd name="connsiteX272" fmla="*/ 2227729 w 2661966"/>
                          <a:gd name="connsiteY272" fmla="*/ 1716893 h 3370881"/>
                          <a:gd name="connsiteX273" fmla="*/ 2240500 w 2661966"/>
                          <a:gd name="connsiteY273" fmla="*/ 1674269 h 3370881"/>
                          <a:gd name="connsiteX274" fmla="*/ 2235341 w 2661966"/>
                          <a:gd name="connsiteY274" fmla="*/ 1788611 h 3370881"/>
                          <a:gd name="connsiteX275" fmla="*/ 2230689 w 2661966"/>
                          <a:gd name="connsiteY275" fmla="*/ 1823963 h 3370881"/>
                          <a:gd name="connsiteX276" fmla="*/ 2226207 w 2661966"/>
                          <a:gd name="connsiteY276" fmla="*/ 1824470 h 3370881"/>
                          <a:gd name="connsiteX277" fmla="*/ 2208278 w 2661966"/>
                          <a:gd name="connsiteY277" fmla="*/ 1869293 h 3370881"/>
                          <a:gd name="connsiteX278" fmla="*/ 2195168 w 2661966"/>
                          <a:gd name="connsiteY278" fmla="*/ 1882740 h 3370881"/>
                          <a:gd name="connsiteX279" fmla="*/ 2203458 w 2661966"/>
                          <a:gd name="connsiteY279" fmla="*/ 1918938 h 3370881"/>
                          <a:gd name="connsiteX280" fmla="*/ 2204134 w 2661966"/>
                          <a:gd name="connsiteY280" fmla="*/ 1949806 h 3370881"/>
                          <a:gd name="connsiteX281" fmla="*/ 2226545 w 2661966"/>
                          <a:gd name="connsiteY281" fmla="*/ 1954627 h 3370881"/>
                          <a:gd name="connsiteX282" fmla="*/ 2241176 w 2661966"/>
                          <a:gd name="connsiteY282" fmla="*/ 2012729 h 3370881"/>
                          <a:gd name="connsiteX283" fmla="*/ 2263588 w 2661966"/>
                          <a:gd name="connsiteY283" fmla="*/ 2057552 h 3370881"/>
                          <a:gd name="connsiteX284" fmla="*/ 2286000 w 2661966"/>
                          <a:gd name="connsiteY284" fmla="*/ 2084446 h 3370881"/>
                          <a:gd name="connsiteX285" fmla="*/ 2299447 w 2661966"/>
                          <a:gd name="connsiteY285" fmla="*/ 2124787 h 3370881"/>
                          <a:gd name="connsiteX286" fmla="*/ 2321859 w 2661966"/>
                          <a:gd name="connsiteY286" fmla="*/ 2151681 h 3370881"/>
                          <a:gd name="connsiteX287" fmla="*/ 2344270 w 2661966"/>
                          <a:gd name="connsiteY287" fmla="*/ 2205470 h 3370881"/>
                          <a:gd name="connsiteX288" fmla="*/ 2348753 w 2661966"/>
                          <a:gd name="connsiteY288" fmla="*/ 2223399 h 3370881"/>
                          <a:gd name="connsiteX289" fmla="*/ 2366682 w 2661966"/>
                          <a:gd name="connsiteY289" fmla="*/ 2263740 h 3370881"/>
                          <a:gd name="connsiteX290" fmla="*/ 2375647 w 2661966"/>
                          <a:gd name="connsiteY290" fmla="*/ 2286152 h 3370881"/>
                          <a:gd name="connsiteX291" fmla="*/ 2380129 w 2661966"/>
                          <a:gd name="connsiteY291" fmla="*/ 2308564 h 3370881"/>
                          <a:gd name="connsiteX292" fmla="*/ 2389094 w 2661966"/>
                          <a:gd name="connsiteY292" fmla="*/ 2335458 h 3370881"/>
                          <a:gd name="connsiteX293" fmla="*/ 2393576 w 2661966"/>
                          <a:gd name="connsiteY293" fmla="*/ 2380281 h 3370881"/>
                          <a:gd name="connsiteX294" fmla="*/ 2398059 w 2661966"/>
                          <a:gd name="connsiteY294" fmla="*/ 2393729 h 3370881"/>
                          <a:gd name="connsiteX295" fmla="*/ 2419794 w 2661966"/>
                          <a:gd name="connsiteY295" fmla="*/ 2447517 h 3370881"/>
                          <a:gd name="connsiteX296" fmla="*/ 2427343 w 2661966"/>
                          <a:gd name="connsiteY296" fmla="*/ 2564058 h 3370881"/>
                          <a:gd name="connsiteX297" fmla="*/ 2389094 w 2661966"/>
                          <a:gd name="connsiteY297" fmla="*/ 2837481 h 3370881"/>
                          <a:gd name="connsiteX298" fmla="*/ 2380129 w 2661966"/>
                          <a:gd name="connsiteY298" fmla="*/ 2859893 h 3370881"/>
                          <a:gd name="connsiteX299" fmla="*/ 2357718 w 2661966"/>
                          <a:gd name="connsiteY299" fmla="*/ 2913681 h 3370881"/>
                          <a:gd name="connsiteX300" fmla="*/ 2348753 w 2661966"/>
                          <a:gd name="connsiteY300" fmla="*/ 2936093 h 3370881"/>
                          <a:gd name="connsiteX301" fmla="*/ 2339788 w 2661966"/>
                          <a:gd name="connsiteY301" fmla="*/ 2971952 h 3370881"/>
                          <a:gd name="connsiteX302" fmla="*/ 2326341 w 2661966"/>
                          <a:gd name="connsiteY302" fmla="*/ 2994364 h 3370881"/>
                          <a:gd name="connsiteX303" fmla="*/ 2317376 w 2661966"/>
                          <a:gd name="connsiteY303" fmla="*/ 3025740 h 3370881"/>
                          <a:gd name="connsiteX304" fmla="*/ 2303929 w 2661966"/>
                          <a:gd name="connsiteY304" fmla="*/ 3048152 h 3370881"/>
                          <a:gd name="connsiteX305" fmla="*/ 2290482 w 2661966"/>
                          <a:gd name="connsiteY305" fmla="*/ 3079529 h 3370881"/>
                          <a:gd name="connsiteX306" fmla="*/ 2272553 w 2661966"/>
                          <a:gd name="connsiteY306" fmla="*/ 3084011 h 3370881"/>
                          <a:gd name="connsiteX307" fmla="*/ 2259106 w 2661966"/>
                          <a:gd name="connsiteY307" fmla="*/ 3088493 h 3370881"/>
                          <a:gd name="connsiteX308" fmla="*/ 2241176 w 2661966"/>
                          <a:gd name="connsiteY308" fmla="*/ 3092976 h 3370881"/>
                          <a:gd name="connsiteX309" fmla="*/ 2209800 w 2661966"/>
                          <a:gd name="connsiteY309" fmla="*/ 3101940 h 3370881"/>
                          <a:gd name="connsiteX310" fmla="*/ 2205318 w 2661966"/>
                          <a:gd name="connsiteY310" fmla="*/ 3039187 h 3370881"/>
                          <a:gd name="connsiteX311" fmla="*/ 2218765 w 2661966"/>
                          <a:gd name="connsiteY311" fmla="*/ 3021258 h 3370881"/>
                          <a:gd name="connsiteX312" fmla="*/ 2245659 w 2661966"/>
                          <a:gd name="connsiteY312" fmla="*/ 2971952 h 3370881"/>
                          <a:gd name="connsiteX313" fmla="*/ 2268070 w 2661966"/>
                          <a:gd name="connsiteY313" fmla="*/ 2945058 h 3370881"/>
                          <a:gd name="connsiteX314" fmla="*/ 2298550 w 2661966"/>
                          <a:gd name="connsiteY314" fmla="*/ 2568540 h 3370881"/>
                          <a:gd name="connsiteX315" fmla="*/ 2284986 w 2661966"/>
                          <a:gd name="connsiteY315" fmla="*/ 2532681 h 3370881"/>
                          <a:gd name="connsiteX316" fmla="*/ 2293273 w 2661966"/>
                          <a:gd name="connsiteY316" fmla="*/ 2496653 h 3370881"/>
                          <a:gd name="connsiteX317" fmla="*/ 2278152 w 2661966"/>
                          <a:gd name="connsiteY317" fmla="*/ 2475178 h 3370881"/>
                          <a:gd name="connsiteX318" fmla="*/ 2245659 w 2661966"/>
                          <a:gd name="connsiteY318" fmla="*/ 2389247 h 3370881"/>
                          <a:gd name="connsiteX319" fmla="*/ 2195507 w 2661966"/>
                          <a:gd name="connsiteY319" fmla="*/ 2241328 h 3370881"/>
                          <a:gd name="connsiteX320" fmla="*/ 2083786 w 2661966"/>
                          <a:gd name="connsiteY320" fmla="*/ 2040300 h 3370881"/>
                          <a:gd name="connsiteX321" fmla="*/ 2048773 w 2661966"/>
                          <a:gd name="connsiteY321" fmla="*/ 2017971 h 3370881"/>
                          <a:gd name="connsiteX322" fmla="*/ 2074314 w 2661966"/>
                          <a:gd name="connsiteY322" fmla="*/ 2011967 h 3370881"/>
                          <a:gd name="connsiteX323" fmla="*/ 2034988 w 2661966"/>
                          <a:gd name="connsiteY323" fmla="*/ 2003764 h 3370881"/>
                          <a:gd name="connsiteX324" fmla="*/ 2026023 w 2661966"/>
                          <a:gd name="connsiteY324" fmla="*/ 2026176 h 3370881"/>
                          <a:gd name="connsiteX325" fmla="*/ 2021541 w 2661966"/>
                          <a:gd name="connsiteY325" fmla="*/ 2039623 h 3370881"/>
                          <a:gd name="connsiteX326" fmla="*/ 1999129 w 2661966"/>
                          <a:gd name="connsiteY326" fmla="*/ 2053070 h 3370881"/>
                          <a:gd name="connsiteX327" fmla="*/ 1990165 w 2661966"/>
                          <a:gd name="connsiteY327" fmla="*/ 2070999 h 3370881"/>
                          <a:gd name="connsiteX328" fmla="*/ 1967753 w 2661966"/>
                          <a:gd name="connsiteY328" fmla="*/ 2106858 h 3370881"/>
                          <a:gd name="connsiteX329" fmla="*/ 1981200 w 2661966"/>
                          <a:gd name="connsiteY329" fmla="*/ 2223399 h 3370881"/>
                          <a:gd name="connsiteX330" fmla="*/ 1994647 w 2661966"/>
                          <a:gd name="connsiteY330" fmla="*/ 2254776 h 3370881"/>
                          <a:gd name="connsiteX331" fmla="*/ 2003612 w 2661966"/>
                          <a:gd name="connsiteY331" fmla="*/ 2272705 h 3370881"/>
                          <a:gd name="connsiteX332" fmla="*/ 2026023 w 2661966"/>
                          <a:gd name="connsiteY332" fmla="*/ 2304081 h 3370881"/>
                          <a:gd name="connsiteX333" fmla="*/ 2043953 w 2661966"/>
                          <a:gd name="connsiteY333" fmla="*/ 2348905 h 3370881"/>
                          <a:gd name="connsiteX334" fmla="*/ 2061882 w 2661966"/>
                          <a:gd name="connsiteY334" fmla="*/ 2371317 h 3370881"/>
                          <a:gd name="connsiteX335" fmla="*/ 2088776 w 2661966"/>
                          <a:gd name="connsiteY335" fmla="*/ 2434070 h 3370881"/>
                          <a:gd name="connsiteX336" fmla="*/ 2102223 w 2661966"/>
                          <a:gd name="connsiteY336" fmla="*/ 2465446 h 3370881"/>
                          <a:gd name="connsiteX337" fmla="*/ 2106706 w 2661966"/>
                          <a:gd name="connsiteY337" fmla="*/ 2496823 h 3370881"/>
                          <a:gd name="connsiteX338" fmla="*/ 2124635 w 2661966"/>
                          <a:gd name="connsiteY338" fmla="*/ 2559576 h 3370881"/>
                          <a:gd name="connsiteX339" fmla="*/ 2138082 w 2661966"/>
                          <a:gd name="connsiteY339" fmla="*/ 2649223 h 3370881"/>
                          <a:gd name="connsiteX340" fmla="*/ 2147047 w 2661966"/>
                          <a:gd name="connsiteY340" fmla="*/ 2685081 h 3370881"/>
                          <a:gd name="connsiteX341" fmla="*/ 2151529 w 2661966"/>
                          <a:gd name="connsiteY341" fmla="*/ 2716458 h 3370881"/>
                          <a:gd name="connsiteX342" fmla="*/ 2160494 w 2661966"/>
                          <a:gd name="connsiteY342" fmla="*/ 2770246 h 3370881"/>
                          <a:gd name="connsiteX343" fmla="*/ 2156012 w 2661966"/>
                          <a:gd name="connsiteY343" fmla="*/ 2962987 h 3370881"/>
                          <a:gd name="connsiteX344" fmla="*/ 2138082 w 2661966"/>
                          <a:gd name="connsiteY344" fmla="*/ 3043670 h 3370881"/>
                          <a:gd name="connsiteX345" fmla="*/ 2133600 w 2661966"/>
                          <a:gd name="connsiteY345" fmla="*/ 3061599 h 3370881"/>
                          <a:gd name="connsiteX346" fmla="*/ 2120153 w 2661966"/>
                          <a:gd name="connsiteY346" fmla="*/ 3079529 h 3370881"/>
                          <a:gd name="connsiteX347" fmla="*/ 2111188 w 2661966"/>
                          <a:gd name="connsiteY347" fmla="*/ 3106423 h 3370881"/>
                          <a:gd name="connsiteX348" fmla="*/ 2088776 w 2661966"/>
                          <a:gd name="connsiteY348" fmla="*/ 3137799 h 3370881"/>
                          <a:gd name="connsiteX349" fmla="*/ 2075329 w 2661966"/>
                          <a:gd name="connsiteY349" fmla="*/ 3164693 h 3370881"/>
                          <a:gd name="connsiteX350" fmla="*/ 2061882 w 2661966"/>
                          <a:gd name="connsiteY350" fmla="*/ 3169176 h 3370881"/>
                          <a:gd name="connsiteX351" fmla="*/ 2021541 w 2661966"/>
                          <a:gd name="connsiteY351" fmla="*/ 3164693 h 3370881"/>
                          <a:gd name="connsiteX352" fmla="*/ 2012576 w 2661966"/>
                          <a:gd name="connsiteY352" fmla="*/ 3119870 h 3370881"/>
                          <a:gd name="connsiteX353" fmla="*/ 2048435 w 2661966"/>
                          <a:gd name="connsiteY353" fmla="*/ 3021258 h 3370881"/>
                          <a:gd name="connsiteX354" fmla="*/ 2048435 w 2661966"/>
                          <a:gd name="connsiteY354" fmla="*/ 3021258 h 3370881"/>
                          <a:gd name="connsiteX355" fmla="*/ 2061882 w 2661966"/>
                          <a:gd name="connsiteY355" fmla="*/ 2967470 h 3370881"/>
                          <a:gd name="connsiteX356" fmla="*/ 2070847 w 2661966"/>
                          <a:gd name="connsiteY356" fmla="*/ 2882305 h 3370881"/>
                          <a:gd name="connsiteX357" fmla="*/ 2066365 w 2661966"/>
                          <a:gd name="connsiteY357" fmla="*/ 2725423 h 3370881"/>
                          <a:gd name="connsiteX358" fmla="*/ 2043953 w 2661966"/>
                          <a:gd name="connsiteY358" fmla="*/ 2649223 h 3370881"/>
                          <a:gd name="connsiteX359" fmla="*/ 2030506 w 2661966"/>
                          <a:gd name="connsiteY359" fmla="*/ 2622329 h 3370881"/>
                          <a:gd name="connsiteX360" fmla="*/ 2017059 w 2661966"/>
                          <a:gd name="connsiteY360" fmla="*/ 2581987 h 3370881"/>
                          <a:gd name="connsiteX361" fmla="*/ 1981200 w 2661966"/>
                          <a:gd name="connsiteY361" fmla="*/ 2514752 h 3370881"/>
                          <a:gd name="connsiteX362" fmla="*/ 1972235 w 2661966"/>
                          <a:gd name="connsiteY362" fmla="*/ 2501305 h 3370881"/>
                          <a:gd name="connsiteX363" fmla="*/ 1958788 w 2661966"/>
                          <a:gd name="connsiteY363" fmla="*/ 2478893 h 3370881"/>
                          <a:gd name="connsiteX364" fmla="*/ 1905000 w 2661966"/>
                          <a:gd name="connsiteY364" fmla="*/ 2398211 h 3370881"/>
                          <a:gd name="connsiteX365" fmla="*/ 1882588 w 2661966"/>
                          <a:gd name="connsiteY365" fmla="*/ 2357870 h 3370881"/>
                          <a:gd name="connsiteX366" fmla="*/ 1869141 w 2661966"/>
                          <a:gd name="connsiteY366" fmla="*/ 2339940 h 3370881"/>
                          <a:gd name="connsiteX367" fmla="*/ 1806388 w 2661966"/>
                          <a:gd name="connsiteY367" fmla="*/ 2313046 h 3370881"/>
                          <a:gd name="connsiteX368" fmla="*/ 1779494 w 2661966"/>
                          <a:gd name="connsiteY368" fmla="*/ 2304081 h 3370881"/>
                          <a:gd name="connsiteX369" fmla="*/ 1752600 w 2661966"/>
                          <a:gd name="connsiteY369" fmla="*/ 2299599 h 3370881"/>
                          <a:gd name="connsiteX370" fmla="*/ 1680882 w 2661966"/>
                          <a:gd name="connsiteY370" fmla="*/ 2277187 h 3370881"/>
                          <a:gd name="connsiteX371" fmla="*/ 1719025 w 2661966"/>
                          <a:gd name="connsiteY371" fmla="*/ 2281331 h 3370881"/>
                          <a:gd name="connsiteX372" fmla="*/ 1756997 w 2661966"/>
                          <a:gd name="connsiteY372" fmla="*/ 2289450 h 3370881"/>
                          <a:gd name="connsiteX373" fmla="*/ 1656440 w 2661966"/>
                          <a:gd name="connsiteY373" fmla="*/ 2298583 h 3370881"/>
                          <a:gd name="connsiteX374" fmla="*/ 1537447 w 2661966"/>
                          <a:gd name="connsiteY374" fmla="*/ 2329960 h 3370881"/>
                          <a:gd name="connsiteX375" fmla="*/ 1571993 w 2661966"/>
                          <a:gd name="connsiteY375" fmla="*/ 2317957 h 3370881"/>
                          <a:gd name="connsiteX376" fmla="*/ 1509707 w 2661966"/>
                          <a:gd name="connsiteY376" fmla="*/ 2338926 h 3370881"/>
                          <a:gd name="connsiteX377" fmla="*/ 1500444 w 2661966"/>
                          <a:gd name="connsiteY377" fmla="*/ 2355271 h 3370881"/>
                          <a:gd name="connsiteX378" fmla="*/ 1402678 w 2661966"/>
                          <a:gd name="connsiteY378" fmla="*/ 2339641 h 3370881"/>
                          <a:gd name="connsiteX379" fmla="*/ 1322892 w 2661966"/>
                          <a:gd name="connsiteY379" fmla="*/ 2336952 h 3370881"/>
                          <a:gd name="connsiteX380" fmla="*/ 1199384 w 2661966"/>
                          <a:gd name="connsiteY380" fmla="*/ 2307041 h 3370881"/>
                          <a:gd name="connsiteX381" fmla="*/ 1066800 w 2661966"/>
                          <a:gd name="connsiteY381" fmla="*/ 2272705 h 3370881"/>
                          <a:gd name="connsiteX382" fmla="*/ 1030941 w 2661966"/>
                          <a:gd name="connsiteY382" fmla="*/ 2263740 h 3370881"/>
                          <a:gd name="connsiteX383" fmla="*/ 986118 w 2661966"/>
                          <a:gd name="connsiteY383" fmla="*/ 2241329 h 3370881"/>
                          <a:gd name="connsiteX384" fmla="*/ 968188 w 2661966"/>
                          <a:gd name="connsiteY384" fmla="*/ 2232364 h 3370881"/>
                          <a:gd name="connsiteX385" fmla="*/ 936812 w 2661966"/>
                          <a:gd name="connsiteY385" fmla="*/ 2214434 h 3370881"/>
                          <a:gd name="connsiteX386" fmla="*/ 905435 w 2661966"/>
                          <a:gd name="connsiteY386" fmla="*/ 2196505 h 3370881"/>
                          <a:gd name="connsiteX387" fmla="*/ 869576 w 2661966"/>
                          <a:gd name="connsiteY387" fmla="*/ 2209952 h 3370881"/>
                          <a:gd name="connsiteX388" fmla="*/ 856129 w 2661966"/>
                          <a:gd name="connsiteY388" fmla="*/ 2227881 h 3370881"/>
                          <a:gd name="connsiteX389" fmla="*/ 815788 w 2661966"/>
                          <a:gd name="connsiteY389" fmla="*/ 2268223 h 3370881"/>
                          <a:gd name="connsiteX390" fmla="*/ 788894 w 2661966"/>
                          <a:gd name="connsiteY390" fmla="*/ 2290634 h 3370881"/>
                          <a:gd name="connsiteX391" fmla="*/ 762000 w 2661966"/>
                          <a:gd name="connsiteY391" fmla="*/ 2313046 h 3370881"/>
                          <a:gd name="connsiteX392" fmla="*/ 753035 w 2661966"/>
                          <a:gd name="connsiteY392" fmla="*/ 2326493 h 3370881"/>
                          <a:gd name="connsiteX393" fmla="*/ 735106 w 2661966"/>
                          <a:gd name="connsiteY393" fmla="*/ 2339940 h 3370881"/>
                          <a:gd name="connsiteX394" fmla="*/ 712694 w 2661966"/>
                          <a:gd name="connsiteY394" fmla="*/ 2362352 h 3370881"/>
                          <a:gd name="connsiteX395" fmla="*/ 694765 w 2661966"/>
                          <a:gd name="connsiteY395" fmla="*/ 2375799 h 3370881"/>
                          <a:gd name="connsiteX396" fmla="*/ 681318 w 2661966"/>
                          <a:gd name="connsiteY396" fmla="*/ 2393729 h 3370881"/>
                          <a:gd name="connsiteX397" fmla="*/ 667870 w 2661966"/>
                          <a:gd name="connsiteY397" fmla="*/ 2402693 h 3370881"/>
                          <a:gd name="connsiteX398" fmla="*/ 623047 w 2661966"/>
                          <a:gd name="connsiteY398" fmla="*/ 2443034 h 3370881"/>
                          <a:gd name="connsiteX399" fmla="*/ 600635 w 2661966"/>
                          <a:gd name="connsiteY399" fmla="*/ 2474411 h 3370881"/>
                          <a:gd name="connsiteX400" fmla="*/ 587188 w 2661966"/>
                          <a:gd name="connsiteY400" fmla="*/ 2514752 h 3370881"/>
                          <a:gd name="connsiteX401" fmla="*/ 582706 w 2661966"/>
                          <a:gd name="connsiteY401" fmla="*/ 2546129 h 3370881"/>
                          <a:gd name="connsiteX402" fmla="*/ 596153 w 2661966"/>
                          <a:gd name="connsiteY402" fmla="*/ 2635776 h 3370881"/>
                          <a:gd name="connsiteX403" fmla="*/ 600635 w 2661966"/>
                          <a:gd name="connsiteY403" fmla="*/ 2653705 h 3370881"/>
                          <a:gd name="connsiteX404" fmla="*/ 609600 w 2661966"/>
                          <a:gd name="connsiteY404" fmla="*/ 2671634 h 3370881"/>
                          <a:gd name="connsiteX405" fmla="*/ 614082 w 2661966"/>
                          <a:gd name="connsiteY405" fmla="*/ 2689564 h 3370881"/>
                          <a:gd name="connsiteX406" fmla="*/ 623047 w 2661966"/>
                          <a:gd name="connsiteY406" fmla="*/ 2711976 h 3370881"/>
                          <a:gd name="connsiteX407" fmla="*/ 627529 w 2661966"/>
                          <a:gd name="connsiteY407" fmla="*/ 2734387 h 3370881"/>
                          <a:gd name="connsiteX408" fmla="*/ 640976 w 2661966"/>
                          <a:gd name="connsiteY408" fmla="*/ 2765764 h 3370881"/>
                          <a:gd name="connsiteX409" fmla="*/ 645459 w 2661966"/>
                          <a:gd name="connsiteY409" fmla="*/ 2779211 h 3370881"/>
                          <a:gd name="connsiteX410" fmla="*/ 658906 w 2661966"/>
                          <a:gd name="connsiteY410" fmla="*/ 2801623 h 3370881"/>
                          <a:gd name="connsiteX411" fmla="*/ 676835 w 2661966"/>
                          <a:gd name="connsiteY411" fmla="*/ 2864376 h 3370881"/>
                          <a:gd name="connsiteX412" fmla="*/ 690282 w 2661966"/>
                          <a:gd name="connsiteY412" fmla="*/ 2895752 h 3370881"/>
                          <a:gd name="connsiteX413" fmla="*/ 699247 w 2661966"/>
                          <a:gd name="connsiteY413" fmla="*/ 2940576 h 3370881"/>
                          <a:gd name="connsiteX414" fmla="*/ 703729 w 2661966"/>
                          <a:gd name="connsiteY414" fmla="*/ 2967470 h 3370881"/>
                          <a:gd name="connsiteX415" fmla="*/ 717176 w 2661966"/>
                          <a:gd name="connsiteY415" fmla="*/ 2994364 h 3370881"/>
                          <a:gd name="connsiteX416" fmla="*/ 735106 w 2661966"/>
                          <a:gd name="connsiteY416" fmla="*/ 3052634 h 3370881"/>
                          <a:gd name="connsiteX417" fmla="*/ 739588 w 2661966"/>
                          <a:gd name="connsiteY417" fmla="*/ 3079529 h 3370881"/>
                          <a:gd name="connsiteX418" fmla="*/ 762000 w 2661966"/>
                          <a:gd name="connsiteY418" fmla="*/ 3142281 h 3370881"/>
                          <a:gd name="connsiteX419" fmla="*/ 766482 w 2661966"/>
                          <a:gd name="connsiteY419" fmla="*/ 3231929 h 3370881"/>
                          <a:gd name="connsiteX420" fmla="*/ 770965 w 2661966"/>
                          <a:gd name="connsiteY420" fmla="*/ 3254340 h 3370881"/>
                          <a:gd name="connsiteX421" fmla="*/ 775447 w 2661966"/>
                          <a:gd name="connsiteY421" fmla="*/ 3285717 h 3370881"/>
                          <a:gd name="connsiteX422" fmla="*/ 748553 w 2661966"/>
                          <a:gd name="connsiteY422" fmla="*/ 3335023 h 3370881"/>
                          <a:gd name="connsiteX423" fmla="*/ 721659 w 2661966"/>
                          <a:gd name="connsiteY423" fmla="*/ 3343987 h 3370881"/>
                          <a:gd name="connsiteX424" fmla="*/ 708212 w 2661966"/>
                          <a:gd name="connsiteY424" fmla="*/ 3348470 h 3370881"/>
                          <a:gd name="connsiteX425" fmla="*/ 623047 w 2661966"/>
                          <a:gd name="connsiteY425" fmla="*/ 3330540 h 3370881"/>
                          <a:gd name="connsiteX426" fmla="*/ 609600 w 2661966"/>
                          <a:gd name="connsiteY426" fmla="*/ 3308129 h 3370881"/>
                          <a:gd name="connsiteX427" fmla="*/ 591670 w 2661966"/>
                          <a:gd name="connsiteY427" fmla="*/ 3267787 h 3370881"/>
                          <a:gd name="connsiteX428" fmla="*/ 560294 w 2661966"/>
                          <a:gd name="connsiteY428" fmla="*/ 3209517 h 3370881"/>
                          <a:gd name="connsiteX429" fmla="*/ 551329 w 2661966"/>
                          <a:gd name="connsiteY429" fmla="*/ 3196070 h 3370881"/>
                          <a:gd name="connsiteX430" fmla="*/ 528918 w 2661966"/>
                          <a:gd name="connsiteY430" fmla="*/ 3173658 h 3370881"/>
                          <a:gd name="connsiteX431" fmla="*/ 519953 w 2661966"/>
                          <a:gd name="connsiteY431" fmla="*/ 3128834 h 3370881"/>
                          <a:gd name="connsiteX432" fmla="*/ 524435 w 2661966"/>
                          <a:gd name="connsiteY432" fmla="*/ 3101940 h 3370881"/>
                          <a:gd name="connsiteX433" fmla="*/ 528918 w 2661966"/>
                          <a:gd name="connsiteY433" fmla="*/ 3088493 h 3370881"/>
                          <a:gd name="connsiteX434" fmla="*/ 542365 w 2661966"/>
                          <a:gd name="connsiteY434" fmla="*/ 3052634 h 3370881"/>
                          <a:gd name="connsiteX435" fmla="*/ 484094 w 2661966"/>
                          <a:gd name="connsiteY435" fmla="*/ 2886787 h 3370881"/>
                          <a:gd name="connsiteX436" fmla="*/ 443753 w 2661966"/>
                          <a:gd name="connsiteY436" fmla="*/ 2779211 h 3370881"/>
                          <a:gd name="connsiteX437" fmla="*/ 439270 w 2661966"/>
                          <a:gd name="connsiteY437" fmla="*/ 2752317 h 3370881"/>
                          <a:gd name="connsiteX438" fmla="*/ 430306 w 2661966"/>
                          <a:gd name="connsiteY438" fmla="*/ 2716458 h 3370881"/>
                          <a:gd name="connsiteX439" fmla="*/ 425823 w 2661966"/>
                          <a:gd name="connsiteY439" fmla="*/ 2680599 h 3370881"/>
                          <a:gd name="connsiteX440" fmla="*/ 398929 w 2661966"/>
                          <a:gd name="connsiteY440" fmla="*/ 2599917 h 3370881"/>
                          <a:gd name="connsiteX441" fmla="*/ 385482 w 2661966"/>
                          <a:gd name="connsiteY441" fmla="*/ 2568540 h 3370881"/>
                          <a:gd name="connsiteX442" fmla="*/ 381000 w 2661966"/>
                          <a:gd name="connsiteY442" fmla="*/ 2550611 h 3370881"/>
                          <a:gd name="connsiteX443" fmla="*/ 372035 w 2661966"/>
                          <a:gd name="connsiteY443" fmla="*/ 2483376 h 3370881"/>
                          <a:gd name="connsiteX444" fmla="*/ 367553 w 2661966"/>
                          <a:gd name="connsiteY444" fmla="*/ 2469929 h 3370881"/>
                          <a:gd name="connsiteX445" fmla="*/ 407894 w 2661966"/>
                          <a:gd name="connsiteY445" fmla="*/ 2451999 h 3370881"/>
                          <a:gd name="connsiteX446" fmla="*/ 515470 w 2661966"/>
                          <a:gd name="connsiteY446" fmla="*/ 2407176 h 3370881"/>
                          <a:gd name="connsiteX447" fmla="*/ 578223 w 2661966"/>
                          <a:gd name="connsiteY447" fmla="*/ 2353387 h 3370881"/>
                          <a:gd name="connsiteX448" fmla="*/ 587188 w 2661966"/>
                          <a:gd name="connsiteY448" fmla="*/ 2330976 h 3370881"/>
                          <a:gd name="connsiteX449" fmla="*/ 614082 w 2661966"/>
                          <a:gd name="connsiteY449" fmla="*/ 2254776 h 3370881"/>
                          <a:gd name="connsiteX450" fmla="*/ 649941 w 2661966"/>
                          <a:gd name="connsiteY450" fmla="*/ 2200987 h 3370881"/>
                          <a:gd name="connsiteX451" fmla="*/ 690282 w 2661966"/>
                          <a:gd name="connsiteY451" fmla="*/ 2174093 h 3370881"/>
                          <a:gd name="connsiteX452" fmla="*/ 703729 w 2661966"/>
                          <a:gd name="connsiteY452" fmla="*/ 2165129 h 3370881"/>
                          <a:gd name="connsiteX453" fmla="*/ 739588 w 2661966"/>
                          <a:gd name="connsiteY453" fmla="*/ 2147199 h 3370881"/>
                          <a:gd name="connsiteX454" fmla="*/ 708212 w 2661966"/>
                          <a:gd name="connsiteY454" fmla="*/ 2187540 h 3370881"/>
                          <a:gd name="connsiteX455" fmla="*/ 654423 w 2661966"/>
                          <a:gd name="connsiteY455" fmla="*/ 2241329 h 3370881"/>
                          <a:gd name="connsiteX456" fmla="*/ 636494 w 2661966"/>
                          <a:gd name="connsiteY456" fmla="*/ 2259258 h 3370881"/>
                          <a:gd name="connsiteX457" fmla="*/ 614082 w 2661966"/>
                          <a:gd name="connsiteY457" fmla="*/ 2286152 h 3370881"/>
                          <a:gd name="connsiteX458" fmla="*/ 592179 w 2661966"/>
                          <a:gd name="connsiteY458" fmla="*/ 2282347 h 3370881"/>
                          <a:gd name="connsiteX459" fmla="*/ 555980 w 2661966"/>
                          <a:gd name="connsiteY459" fmla="*/ 2313892 h 3370881"/>
                          <a:gd name="connsiteX460" fmla="*/ 524435 w 2661966"/>
                          <a:gd name="connsiteY460" fmla="*/ 2348905 h 3370881"/>
                          <a:gd name="connsiteX461" fmla="*/ 502023 w 2661966"/>
                          <a:gd name="connsiteY461" fmla="*/ 2362352 h 3370881"/>
                          <a:gd name="connsiteX462" fmla="*/ 461682 w 2661966"/>
                          <a:gd name="connsiteY462" fmla="*/ 2389246 h 3370881"/>
                          <a:gd name="connsiteX463" fmla="*/ 448235 w 2661966"/>
                          <a:gd name="connsiteY463" fmla="*/ 2398211 h 3370881"/>
                          <a:gd name="connsiteX464" fmla="*/ 430306 w 2661966"/>
                          <a:gd name="connsiteY464" fmla="*/ 2407176 h 3370881"/>
                          <a:gd name="connsiteX465" fmla="*/ 412376 w 2661966"/>
                          <a:gd name="connsiteY465" fmla="*/ 2420623 h 3370881"/>
                          <a:gd name="connsiteX466" fmla="*/ 389965 w 2661966"/>
                          <a:gd name="connsiteY466" fmla="*/ 2429587 h 3370881"/>
                          <a:gd name="connsiteX467" fmla="*/ 372035 w 2661966"/>
                          <a:gd name="connsiteY467" fmla="*/ 2443034 h 3370881"/>
                          <a:gd name="connsiteX468" fmla="*/ 318247 w 2661966"/>
                          <a:gd name="connsiteY468" fmla="*/ 2474411 h 3370881"/>
                          <a:gd name="connsiteX469" fmla="*/ 304800 w 2661966"/>
                          <a:gd name="connsiteY469" fmla="*/ 2492340 h 3370881"/>
                          <a:gd name="connsiteX470" fmla="*/ 282388 w 2661966"/>
                          <a:gd name="connsiteY470" fmla="*/ 2519234 h 3370881"/>
                          <a:gd name="connsiteX471" fmla="*/ 295835 w 2661966"/>
                          <a:gd name="connsiteY471" fmla="*/ 2815070 h 3370881"/>
                          <a:gd name="connsiteX472" fmla="*/ 300318 w 2661966"/>
                          <a:gd name="connsiteY472" fmla="*/ 2837481 h 3370881"/>
                          <a:gd name="connsiteX473" fmla="*/ 304800 w 2661966"/>
                          <a:gd name="connsiteY473" fmla="*/ 2868858 h 3370881"/>
                          <a:gd name="connsiteX474" fmla="*/ 309282 w 2661966"/>
                          <a:gd name="connsiteY474" fmla="*/ 2927129 h 3370881"/>
                          <a:gd name="connsiteX475" fmla="*/ 322729 w 2661966"/>
                          <a:gd name="connsiteY475" fmla="*/ 2985399 h 3370881"/>
                          <a:gd name="connsiteX476" fmla="*/ 327212 w 2661966"/>
                          <a:gd name="connsiteY476" fmla="*/ 3012293 h 3370881"/>
                          <a:gd name="connsiteX477" fmla="*/ 331694 w 2661966"/>
                          <a:gd name="connsiteY477" fmla="*/ 3043670 h 3370881"/>
                          <a:gd name="connsiteX478" fmla="*/ 345141 w 2661966"/>
                          <a:gd name="connsiteY478" fmla="*/ 3070564 h 3370881"/>
                          <a:gd name="connsiteX479" fmla="*/ 367553 w 2661966"/>
                          <a:gd name="connsiteY479" fmla="*/ 3124352 h 3370881"/>
                          <a:gd name="connsiteX480" fmla="*/ 381000 w 2661966"/>
                          <a:gd name="connsiteY480" fmla="*/ 3182623 h 3370881"/>
                          <a:gd name="connsiteX481" fmla="*/ 389965 w 2661966"/>
                          <a:gd name="connsiteY481" fmla="*/ 3196070 h 3370881"/>
                          <a:gd name="connsiteX482" fmla="*/ 394447 w 2661966"/>
                          <a:gd name="connsiteY482" fmla="*/ 3213999 h 3370881"/>
                          <a:gd name="connsiteX483" fmla="*/ 412376 w 2661966"/>
                          <a:gd name="connsiteY483" fmla="*/ 3245376 h 3370881"/>
                          <a:gd name="connsiteX484" fmla="*/ 416859 w 2661966"/>
                          <a:gd name="connsiteY484" fmla="*/ 3258823 h 3370881"/>
                          <a:gd name="connsiteX485" fmla="*/ 425823 w 2661966"/>
                          <a:gd name="connsiteY485" fmla="*/ 3272270 h 3370881"/>
                          <a:gd name="connsiteX486" fmla="*/ 439270 w 2661966"/>
                          <a:gd name="connsiteY486" fmla="*/ 3303646 h 3370881"/>
                          <a:gd name="connsiteX487" fmla="*/ 439270 w 2661966"/>
                          <a:gd name="connsiteY487" fmla="*/ 3352952 h 3370881"/>
                          <a:gd name="connsiteX488" fmla="*/ 430306 w 2661966"/>
                          <a:gd name="connsiteY488" fmla="*/ 3366399 h 3370881"/>
                          <a:gd name="connsiteX489" fmla="*/ 412376 w 2661966"/>
                          <a:gd name="connsiteY489" fmla="*/ 3370881 h 3370881"/>
                          <a:gd name="connsiteX490" fmla="*/ 295835 w 2661966"/>
                          <a:gd name="connsiteY490" fmla="*/ 3357434 h 3370881"/>
                          <a:gd name="connsiteX491" fmla="*/ 264459 w 2661966"/>
                          <a:gd name="connsiteY491" fmla="*/ 3276752 h 3370881"/>
                          <a:gd name="connsiteX492" fmla="*/ 259976 w 2661966"/>
                          <a:gd name="connsiteY492" fmla="*/ 3240893 h 3370881"/>
                          <a:gd name="connsiteX493" fmla="*/ 246529 w 2661966"/>
                          <a:gd name="connsiteY493" fmla="*/ 3178140 h 3370881"/>
                          <a:gd name="connsiteX494" fmla="*/ 237565 w 2661966"/>
                          <a:gd name="connsiteY494" fmla="*/ 3084011 h 3370881"/>
                          <a:gd name="connsiteX495" fmla="*/ 228600 w 2661966"/>
                          <a:gd name="connsiteY495" fmla="*/ 3057117 h 3370881"/>
                          <a:gd name="connsiteX496" fmla="*/ 219635 w 2661966"/>
                          <a:gd name="connsiteY496" fmla="*/ 3021258 h 3370881"/>
                          <a:gd name="connsiteX497" fmla="*/ 206188 w 2661966"/>
                          <a:gd name="connsiteY497" fmla="*/ 2980917 h 3370881"/>
                          <a:gd name="connsiteX498" fmla="*/ 201706 w 2661966"/>
                          <a:gd name="connsiteY498" fmla="*/ 2949540 h 3370881"/>
                          <a:gd name="connsiteX499" fmla="*/ 197223 w 2661966"/>
                          <a:gd name="connsiteY499" fmla="*/ 2927129 h 3370881"/>
                          <a:gd name="connsiteX500" fmla="*/ 192741 w 2661966"/>
                          <a:gd name="connsiteY500" fmla="*/ 2891270 h 3370881"/>
                          <a:gd name="connsiteX501" fmla="*/ 188259 w 2661966"/>
                          <a:gd name="connsiteY501" fmla="*/ 2850929 h 3370881"/>
                          <a:gd name="connsiteX502" fmla="*/ 179294 w 2661966"/>
                          <a:gd name="connsiteY502" fmla="*/ 2824034 h 3370881"/>
                          <a:gd name="connsiteX503" fmla="*/ 165847 w 2661966"/>
                          <a:gd name="connsiteY503" fmla="*/ 2774729 h 3370881"/>
                          <a:gd name="connsiteX504" fmla="*/ 161365 w 2661966"/>
                          <a:gd name="connsiteY504" fmla="*/ 2747834 h 3370881"/>
                          <a:gd name="connsiteX505" fmla="*/ 156882 w 2661966"/>
                          <a:gd name="connsiteY505" fmla="*/ 2559576 h 3370881"/>
                          <a:gd name="connsiteX506" fmla="*/ 152400 w 2661966"/>
                          <a:gd name="connsiteY506" fmla="*/ 2519234 h 3370881"/>
                          <a:gd name="connsiteX507" fmla="*/ 118035 w 2661966"/>
                          <a:gd name="connsiteY507" fmla="*/ 2400004 h 3370881"/>
                          <a:gd name="connsiteX508" fmla="*/ 117048 w 2661966"/>
                          <a:gd name="connsiteY508" fmla="*/ 2344423 h 3370881"/>
                          <a:gd name="connsiteX509" fmla="*/ 100106 w 2661966"/>
                          <a:gd name="connsiteY509" fmla="*/ 2330976 h 3370881"/>
                          <a:gd name="connsiteX510" fmla="*/ 138953 w 2661966"/>
                          <a:gd name="connsiteY510" fmla="*/ 2313046 h 3370881"/>
                          <a:gd name="connsiteX511" fmla="*/ 152400 w 2661966"/>
                          <a:gd name="connsiteY511" fmla="*/ 2304081 h 3370881"/>
                          <a:gd name="connsiteX512" fmla="*/ 170329 w 2661966"/>
                          <a:gd name="connsiteY512" fmla="*/ 2259258 h 3370881"/>
                          <a:gd name="connsiteX513" fmla="*/ 188259 w 2661966"/>
                          <a:gd name="connsiteY513" fmla="*/ 2223399 h 3370881"/>
                          <a:gd name="connsiteX514" fmla="*/ 206188 w 2661966"/>
                          <a:gd name="connsiteY514" fmla="*/ 2187540 h 3370881"/>
                          <a:gd name="connsiteX515" fmla="*/ 210670 w 2661966"/>
                          <a:gd name="connsiteY515" fmla="*/ 2174093 h 3370881"/>
                          <a:gd name="connsiteX516" fmla="*/ 219635 w 2661966"/>
                          <a:gd name="connsiteY516" fmla="*/ 2115823 h 3370881"/>
                          <a:gd name="connsiteX517" fmla="*/ 210670 w 2661966"/>
                          <a:gd name="connsiteY517" fmla="*/ 1958940 h 3370881"/>
                          <a:gd name="connsiteX518" fmla="*/ 192741 w 2661966"/>
                          <a:gd name="connsiteY518" fmla="*/ 1923081 h 3370881"/>
                          <a:gd name="connsiteX519" fmla="*/ 179294 w 2661966"/>
                          <a:gd name="connsiteY519" fmla="*/ 1891705 h 3370881"/>
                          <a:gd name="connsiteX520" fmla="*/ 165847 w 2661966"/>
                          <a:gd name="connsiteY520" fmla="*/ 1864811 h 3370881"/>
                          <a:gd name="connsiteX521" fmla="*/ 152400 w 2661966"/>
                          <a:gd name="connsiteY521" fmla="*/ 1833434 h 3370881"/>
                          <a:gd name="connsiteX522" fmla="*/ 143435 w 2661966"/>
                          <a:gd name="connsiteY522" fmla="*/ 1819987 h 3370881"/>
                          <a:gd name="connsiteX523" fmla="*/ 107576 w 2661966"/>
                          <a:gd name="connsiteY523" fmla="*/ 1784129 h 3370881"/>
                          <a:gd name="connsiteX524" fmla="*/ 94129 w 2661966"/>
                          <a:gd name="connsiteY524" fmla="*/ 1779646 h 3370881"/>
                          <a:gd name="connsiteX525" fmla="*/ 71718 w 2661966"/>
                          <a:gd name="connsiteY525" fmla="*/ 1770681 h 3370881"/>
                          <a:gd name="connsiteX526" fmla="*/ 58270 w 2661966"/>
                          <a:gd name="connsiteY526" fmla="*/ 1761717 h 3370881"/>
                          <a:gd name="connsiteX527" fmla="*/ 26894 w 2661966"/>
                          <a:gd name="connsiteY527" fmla="*/ 1730340 h 3370881"/>
                          <a:gd name="connsiteX528" fmla="*/ 0 w 2661966"/>
                          <a:gd name="connsiteY528" fmla="*/ 1707929 h 3370881"/>
                          <a:gd name="connsiteX0" fmla="*/ 0 w 2661966"/>
                          <a:gd name="connsiteY0" fmla="*/ 1707929 h 3370881"/>
                          <a:gd name="connsiteX1" fmla="*/ 22412 w 2661966"/>
                          <a:gd name="connsiteY1" fmla="*/ 1698964 h 3370881"/>
                          <a:gd name="connsiteX2" fmla="*/ 31376 w 2661966"/>
                          <a:gd name="connsiteY2" fmla="*/ 1681034 h 3370881"/>
                          <a:gd name="connsiteX3" fmla="*/ 44823 w 2661966"/>
                          <a:gd name="connsiteY3" fmla="*/ 1672070 h 3370881"/>
                          <a:gd name="connsiteX4" fmla="*/ 58270 w 2661966"/>
                          <a:gd name="connsiteY4" fmla="*/ 1654140 h 3370881"/>
                          <a:gd name="connsiteX5" fmla="*/ 76200 w 2661966"/>
                          <a:gd name="connsiteY5" fmla="*/ 1645176 h 3370881"/>
                          <a:gd name="connsiteX6" fmla="*/ 98612 w 2661966"/>
                          <a:gd name="connsiteY6" fmla="*/ 1636211 h 3370881"/>
                          <a:gd name="connsiteX7" fmla="*/ 125506 w 2661966"/>
                          <a:gd name="connsiteY7" fmla="*/ 1627246 h 3370881"/>
                          <a:gd name="connsiteX8" fmla="*/ 152400 w 2661966"/>
                          <a:gd name="connsiteY8" fmla="*/ 1609317 h 3370881"/>
                          <a:gd name="connsiteX9" fmla="*/ 170329 w 2661966"/>
                          <a:gd name="connsiteY9" fmla="*/ 1600352 h 3370881"/>
                          <a:gd name="connsiteX10" fmla="*/ 188259 w 2661966"/>
                          <a:gd name="connsiteY10" fmla="*/ 1582423 h 3370881"/>
                          <a:gd name="connsiteX11" fmla="*/ 228600 w 2661966"/>
                          <a:gd name="connsiteY11" fmla="*/ 1564493 h 3370881"/>
                          <a:gd name="connsiteX12" fmla="*/ 255494 w 2661966"/>
                          <a:gd name="connsiteY12" fmla="*/ 1546564 h 3370881"/>
                          <a:gd name="connsiteX13" fmla="*/ 300318 w 2661966"/>
                          <a:gd name="connsiteY13" fmla="*/ 1524152 h 3370881"/>
                          <a:gd name="connsiteX14" fmla="*/ 313765 w 2661966"/>
                          <a:gd name="connsiteY14" fmla="*/ 1515187 h 3370881"/>
                          <a:gd name="connsiteX15" fmla="*/ 340659 w 2661966"/>
                          <a:gd name="connsiteY15" fmla="*/ 1510705 h 3370881"/>
                          <a:gd name="connsiteX16" fmla="*/ 363070 w 2661966"/>
                          <a:gd name="connsiteY16" fmla="*/ 1506223 h 3370881"/>
                          <a:gd name="connsiteX17" fmla="*/ 389965 w 2661966"/>
                          <a:gd name="connsiteY17" fmla="*/ 1501740 h 3370881"/>
                          <a:gd name="connsiteX18" fmla="*/ 425823 w 2661966"/>
                          <a:gd name="connsiteY18" fmla="*/ 1497258 h 3370881"/>
                          <a:gd name="connsiteX19" fmla="*/ 470647 w 2661966"/>
                          <a:gd name="connsiteY19" fmla="*/ 1488293 h 3370881"/>
                          <a:gd name="connsiteX20" fmla="*/ 515470 w 2661966"/>
                          <a:gd name="connsiteY20" fmla="*/ 1479329 h 3370881"/>
                          <a:gd name="connsiteX21" fmla="*/ 528918 w 2661966"/>
                          <a:gd name="connsiteY21" fmla="*/ 1470364 h 3370881"/>
                          <a:gd name="connsiteX22" fmla="*/ 600635 w 2661966"/>
                          <a:gd name="connsiteY22" fmla="*/ 1456917 h 3370881"/>
                          <a:gd name="connsiteX23" fmla="*/ 690282 w 2661966"/>
                          <a:gd name="connsiteY23" fmla="*/ 1447952 h 3370881"/>
                          <a:gd name="connsiteX24" fmla="*/ 793376 w 2661966"/>
                          <a:gd name="connsiteY24" fmla="*/ 1452434 h 3370881"/>
                          <a:gd name="connsiteX25" fmla="*/ 874059 w 2661966"/>
                          <a:gd name="connsiteY25" fmla="*/ 1465881 h 3370881"/>
                          <a:gd name="connsiteX26" fmla="*/ 914400 w 2661966"/>
                          <a:gd name="connsiteY26" fmla="*/ 1470364 h 3370881"/>
                          <a:gd name="connsiteX27" fmla="*/ 1030941 w 2661966"/>
                          <a:gd name="connsiteY27" fmla="*/ 1483811 h 3370881"/>
                          <a:gd name="connsiteX28" fmla="*/ 1151965 w 2661966"/>
                          <a:gd name="connsiteY28" fmla="*/ 1492776 h 3370881"/>
                          <a:gd name="connsiteX29" fmla="*/ 1281953 w 2661966"/>
                          <a:gd name="connsiteY29" fmla="*/ 1501740 h 3370881"/>
                          <a:gd name="connsiteX30" fmla="*/ 1465729 w 2661966"/>
                          <a:gd name="connsiteY30" fmla="*/ 1497258 h 3370881"/>
                          <a:gd name="connsiteX31" fmla="*/ 1510553 w 2661966"/>
                          <a:gd name="connsiteY31" fmla="*/ 1492776 h 3370881"/>
                          <a:gd name="connsiteX32" fmla="*/ 1582270 w 2661966"/>
                          <a:gd name="connsiteY32" fmla="*/ 1461399 h 3370881"/>
                          <a:gd name="connsiteX33" fmla="*/ 1604682 w 2661966"/>
                          <a:gd name="connsiteY33" fmla="*/ 1456917 h 3370881"/>
                          <a:gd name="connsiteX34" fmla="*/ 1622612 w 2661966"/>
                          <a:gd name="connsiteY34" fmla="*/ 1447952 h 3370881"/>
                          <a:gd name="connsiteX35" fmla="*/ 1645023 w 2661966"/>
                          <a:gd name="connsiteY35" fmla="*/ 1438987 h 3370881"/>
                          <a:gd name="connsiteX36" fmla="*/ 1662953 w 2661966"/>
                          <a:gd name="connsiteY36" fmla="*/ 1425540 h 3370881"/>
                          <a:gd name="connsiteX37" fmla="*/ 1698812 w 2661966"/>
                          <a:gd name="connsiteY37" fmla="*/ 1407611 h 3370881"/>
                          <a:gd name="connsiteX38" fmla="*/ 1739153 w 2661966"/>
                          <a:gd name="connsiteY38" fmla="*/ 1380717 h 3370881"/>
                          <a:gd name="connsiteX39" fmla="*/ 1752600 w 2661966"/>
                          <a:gd name="connsiteY39" fmla="*/ 1367270 h 3370881"/>
                          <a:gd name="connsiteX40" fmla="*/ 1775012 w 2661966"/>
                          <a:gd name="connsiteY40" fmla="*/ 1353823 h 3370881"/>
                          <a:gd name="connsiteX41" fmla="*/ 1797423 w 2661966"/>
                          <a:gd name="connsiteY41" fmla="*/ 1335893 h 3370881"/>
                          <a:gd name="connsiteX42" fmla="*/ 1810870 w 2661966"/>
                          <a:gd name="connsiteY42" fmla="*/ 1304517 h 3370881"/>
                          <a:gd name="connsiteX43" fmla="*/ 1815353 w 2661966"/>
                          <a:gd name="connsiteY43" fmla="*/ 1291070 h 3370881"/>
                          <a:gd name="connsiteX44" fmla="*/ 1801906 w 2661966"/>
                          <a:gd name="connsiteY44" fmla="*/ 1138670 h 3370881"/>
                          <a:gd name="connsiteX45" fmla="*/ 1792941 w 2661966"/>
                          <a:gd name="connsiteY45" fmla="*/ 1125223 h 3370881"/>
                          <a:gd name="connsiteX46" fmla="*/ 1757082 w 2661966"/>
                          <a:gd name="connsiteY46" fmla="*/ 1093846 h 3370881"/>
                          <a:gd name="connsiteX47" fmla="*/ 1730188 w 2661966"/>
                          <a:gd name="connsiteY47" fmla="*/ 1066952 h 3370881"/>
                          <a:gd name="connsiteX48" fmla="*/ 1703294 w 2661966"/>
                          <a:gd name="connsiteY48" fmla="*/ 1049023 h 3370881"/>
                          <a:gd name="connsiteX49" fmla="*/ 1622612 w 2661966"/>
                          <a:gd name="connsiteY49" fmla="*/ 1053505 h 3370881"/>
                          <a:gd name="connsiteX50" fmla="*/ 1595718 w 2661966"/>
                          <a:gd name="connsiteY50" fmla="*/ 1062470 h 3370881"/>
                          <a:gd name="connsiteX51" fmla="*/ 1573306 w 2661966"/>
                          <a:gd name="connsiteY51" fmla="*/ 1066952 h 3370881"/>
                          <a:gd name="connsiteX52" fmla="*/ 1453385 w 2661966"/>
                          <a:gd name="connsiteY52" fmla="*/ 1082761 h 3370881"/>
                          <a:gd name="connsiteX53" fmla="*/ 1326776 w 2661966"/>
                          <a:gd name="connsiteY53" fmla="*/ 1062470 h 3370881"/>
                          <a:gd name="connsiteX54" fmla="*/ 1308847 w 2661966"/>
                          <a:gd name="connsiteY54" fmla="*/ 1057987 h 3370881"/>
                          <a:gd name="connsiteX55" fmla="*/ 1277470 w 2661966"/>
                          <a:gd name="connsiteY55" fmla="*/ 1053505 h 3370881"/>
                          <a:gd name="connsiteX56" fmla="*/ 1259541 w 2661966"/>
                          <a:gd name="connsiteY56" fmla="*/ 1049023 h 3370881"/>
                          <a:gd name="connsiteX57" fmla="*/ 1232647 w 2661966"/>
                          <a:gd name="connsiteY57" fmla="*/ 1044540 h 3370881"/>
                          <a:gd name="connsiteX58" fmla="*/ 1053353 w 2661966"/>
                          <a:gd name="connsiteY58" fmla="*/ 1049023 h 3370881"/>
                          <a:gd name="connsiteX59" fmla="*/ 1035423 w 2661966"/>
                          <a:gd name="connsiteY59" fmla="*/ 1053505 h 3370881"/>
                          <a:gd name="connsiteX60" fmla="*/ 1008529 w 2661966"/>
                          <a:gd name="connsiteY60" fmla="*/ 1057987 h 3370881"/>
                          <a:gd name="connsiteX61" fmla="*/ 995082 w 2661966"/>
                          <a:gd name="connsiteY61" fmla="*/ 1062470 h 3370881"/>
                          <a:gd name="connsiteX62" fmla="*/ 945776 w 2661966"/>
                          <a:gd name="connsiteY62" fmla="*/ 1031093 h 3370881"/>
                          <a:gd name="connsiteX63" fmla="*/ 941294 w 2661966"/>
                          <a:gd name="connsiteY63" fmla="*/ 1017646 h 3370881"/>
                          <a:gd name="connsiteX64" fmla="*/ 932329 w 2661966"/>
                          <a:gd name="connsiteY64" fmla="*/ 919034 h 3370881"/>
                          <a:gd name="connsiteX65" fmla="*/ 914400 w 2661966"/>
                          <a:gd name="connsiteY65" fmla="*/ 901105 h 3370881"/>
                          <a:gd name="connsiteX66" fmla="*/ 918882 w 2661966"/>
                          <a:gd name="connsiteY66" fmla="*/ 869729 h 3370881"/>
                          <a:gd name="connsiteX67" fmla="*/ 941294 w 2661966"/>
                          <a:gd name="connsiteY67" fmla="*/ 865246 h 3370881"/>
                          <a:gd name="connsiteX68" fmla="*/ 959223 w 2661966"/>
                          <a:gd name="connsiteY68" fmla="*/ 851799 h 3370881"/>
                          <a:gd name="connsiteX69" fmla="*/ 990600 w 2661966"/>
                          <a:gd name="connsiteY69" fmla="*/ 847317 h 3370881"/>
                          <a:gd name="connsiteX70" fmla="*/ 1129553 w 2661966"/>
                          <a:gd name="connsiteY70" fmla="*/ 838352 h 3370881"/>
                          <a:gd name="connsiteX71" fmla="*/ 1147482 w 2661966"/>
                          <a:gd name="connsiteY71" fmla="*/ 829387 h 3370881"/>
                          <a:gd name="connsiteX72" fmla="*/ 1178859 w 2661966"/>
                          <a:gd name="connsiteY72" fmla="*/ 806976 h 3370881"/>
                          <a:gd name="connsiteX73" fmla="*/ 1192306 w 2661966"/>
                          <a:gd name="connsiteY73" fmla="*/ 793529 h 3370881"/>
                          <a:gd name="connsiteX74" fmla="*/ 1214718 w 2661966"/>
                          <a:gd name="connsiteY74" fmla="*/ 784564 h 3370881"/>
                          <a:gd name="connsiteX75" fmla="*/ 1241612 w 2661966"/>
                          <a:gd name="connsiteY75" fmla="*/ 771117 h 3370881"/>
                          <a:gd name="connsiteX76" fmla="*/ 1277470 w 2661966"/>
                          <a:gd name="connsiteY76" fmla="*/ 753187 h 3370881"/>
                          <a:gd name="connsiteX77" fmla="*/ 1295400 w 2661966"/>
                          <a:gd name="connsiteY77" fmla="*/ 730776 h 3370881"/>
                          <a:gd name="connsiteX78" fmla="*/ 1317812 w 2661966"/>
                          <a:gd name="connsiteY78" fmla="*/ 708364 h 3370881"/>
                          <a:gd name="connsiteX79" fmla="*/ 1353670 w 2661966"/>
                          <a:gd name="connsiteY79" fmla="*/ 663540 h 3370881"/>
                          <a:gd name="connsiteX80" fmla="*/ 1371600 w 2661966"/>
                          <a:gd name="connsiteY80" fmla="*/ 636646 h 3370881"/>
                          <a:gd name="connsiteX81" fmla="*/ 1380565 w 2661966"/>
                          <a:gd name="connsiteY81" fmla="*/ 596305 h 3370881"/>
                          <a:gd name="connsiteX82" fmla="*/ 1385047 w 2661966"/>
                          <a:gd name="connsiteY82" fmla="*/ 582858 h 3370881"/>
                          <a:gd name="connsiteX83" fmla="*/ 1380565 w 2661966"/>
                          <a:gd name="connsiteY83" fmla="*/ 533552 h 3370881"/>
                          <a:gd name="connsiteX84" fmla="*/ 1367118 w 2661966"/>
                          <a:gd name="connsiteY84" fmla="*/ 524587 h 3370881"/>
                          <a:gd name="connsiteX85" fmla="*/ 1349188 w 2661966"/>
                          <a:gd name="connsiteY85" fmla="*/ 520105 h 3370881"/>
                          <a:gd name="connsiteX86" fmla="*/ 1324871 w 2661966"/>
                          <a:gd name="connsiteY86" fmla="*/ 516855 h 3370881"/>
                          <a:gd name="connsiteX87" fmla="*/ 1280048 w 2661966"/>
                          <a:gd name="connsiteY87" fmla="*/ 523243 h 3370881"/>
                          <a:gd name="connsiteX88" fmla="*/ 1250576 w 2661966"/>
                          <a:gd name="connsiteY88" fmla="*/ 529070 h 3370881"/>
                          <a:gd name="connsiteX89" fmla="*/ 1210235 w 2661966"/>
                          <a:gd name="connsiteY89" fmla="*/ 542517 h 3370881"/>
                          <a:gd name="connsiteX90" fmla="*/ 1183341 w 2661966"/>
                          <a:gd name="connsiteY90" fmla="*/ 555964 h 3370881"/>
                          <a:gd name="connsiteX91" fmla="*/ 1160929 w 2661966"/>
                          <a:gd name="connsiteY91" fmla="*/ 569411 h 3370881"/>
                          <a:gd name="connsiteX92" fmla="*/ 1134035 w 2661966"/>
                          <a:gd name="connsiteY92" fmla="*/ 578376 h 3370881"/>
                          <a:gd name="connsiteX93" fmla="*/ 1111623 w 2661966"/>
                          <a:gd name="connsiteY93" fmla="*/ 587340 h 3370881"/>
                          <a:gd name="connsiteX94" fmla="*/ 1084729 w 2661966"/>
                          <a:gd name="connsiteY94" fmla="*/ 596305 h 3370881"/>
                          <a:gd name="connsiteX95" fmla="*/ 986118 w 2661966"/>
                          <a:gd name="connsiteY95" fmla="*/ 591823 h 3370881"/>
                          <a:gd name="connsiteX96" fmla="*/ 927847 w 2661966"/>
                          <a:gd name="connsiteY96" fmla="*/ 578376 h 3370881"/>
                          <a:gd name="connsiteX97" fmla="*/ 896470 w 2661966"/>
                          <a:gd name="connsiteY97" fmla="*/ 555964 h 3370881"/>
                          <a:gd name="connsiteX98" fmla="*/ 883023 w 2661966"/>
                          <a:gd name="connsiteY98" fmla="*/ 546999 h 3370881"/>
                          <a:gd name="connsiteX99" fmla="*/ 865094 w 2661966"/>
                          <a:gd name="connsiteY99" fmla="*/ 497693 h 3370881"/>
                          <a:gd name="connsiteX100" fmla="*/ 869576 w 2661966"/>
                          <a:gd name="connsiteY100" fmla="*/ 403564 h 3370881"/>
                          <a:gd name="connsiteX101" fmla="*/ 874059 w 2661966"/>
                          <a:gd name="connsiteY101" fmla="*/ 385634 h 3370881"/>
                          <a:gd name="connsiteX102" fmla="*/ 883023 w 2661966"/>
                          <a:gd name="connsiteY102" fmla="*/ 372187 h 3370881"/>
                          <a:gd name="connsiteX103" fmla="*/ 913728 w 2661966"/>
                          <a:gd name="connsiteY103" fmla="*/ 342268 h 3370881"/>
                          <a:gd name="connsiteX104" fmla="*/ 914400 w 2661966"/>
                          <a:gd name="connsiteY104" fmla="*/ 385634 h 3370881"/>
                          <a:gd name="connsiteX105" fmla="*/ 909918 w 2661966"/>
                          <a:gd name="connsiteY105" fmla="*/ 408046 h 3370881"/>
                          <a:gd name="connsiteX106" fmla="*/ 900953 w 2661966"/>
                          <a:gd name="connsiteY106" fmla="*/ 466317 h 3370881"/>
                          <a:gd name="connsiteX107" fmla="*/ 905435 w 2661966"/>
                          <a:gd name="connsiteY107" fmla="*/ 515623 h 3370881"/>
                          <a:gd name="connsiteX108" fmla="*/ 932329 w 2661966"/>
                          <a:gd name="connsiteY108" fmla="*/ 551481 h 3370881"/>
                          <a:gd name="connsiteX109" fmla="*/ 954741 w 2661966"/>
                          <a:gd name="connsiteY109" fmla="*/ 560446 h 3370881"/>
                          <a:gd name="connsiteX110" fmla="*/ 972670 w 2661966"/>
                          <a:gd name="connsiteY110" fmla="*/ 569411 h 3370881"/>
                          <a:gd name="connsiteX111" fmla="*/ 1066800 w 2661966"/>
                          <a:gd name="connsiteY111" fmla="*/ 564929 h 3370881"/>
                          <a:gd name="connsiteX112" fmla="*/ 1111623 w 2661966"/>
                          <a:gd name="connsiteY112" fmla="*/ 551481 h 3370881"/>
                          <a:gd name="connsiteX113" fmla="*/ 1129553 w 2661966"/>
                          <a:gd name="connsiteY113" fmla="*/ 538034 h 3370881"/>
                          <a:gd name="connsiteX114" fmla="*/ 1156447 w 2661966"/>
                          <a:gd name="connsiteY114" fmla="*/ 511140 h 3370881"/>
                          <a:gd name="connsiteX115" fmla="*/ 1160929 w 2661966"/>
                          <a:gd name="connsiteY115" fmla="*/ 493211 h 3370881"/>
                          <a:gd name="connsiteX116" fmla="*/ 1178859 w 2661966"/>
                          <a:gd name="connsiteY116" fmla="*/ 331846 h 3370881"/>
                          <a:gd name="connsiteX117" fmla="*/ 1215315 w 2661966"/>
                          <a:gd name="connsiteY117" fmla="*/ 270289 h 3370881"/>
                          <a:gd name="connsiteX118" fmla="*/ 1214718 w 2661966"/>
                          <a:gd name="connsiteY118" fmla="*/ 367705 h 3370881"/>
                          <a:gd name="connsiteX119" fmla="*/ 1201270 w 2661966"/>
                          <a:gd name="connsiteY119" fmla="*/ 412529 h 3370881"/>
                          <a:gd name="connsiteX120" fmla="*/ 1210235 w 2661966"/>
                          <a:gd name="connsiteY120" fmla="*/ 461834 h 3370881"/>
                          <a:gd name="connsiteX121" fmla="*/ 1214718 w 2661966"/>
                          <a:gd name="connsiteY121" fmla="*/ 475281 h 3370881"/>
                          <a:gd name="connsiteX122" fmla="*/ 1231975 w 2661966"/>
                          <a:gd name="connsiteY122" fmla="*/ 478531 h 3370881"/>
                          <a:gd name="connsiteX123" fmla="*/ 1252481 w 2661966"/>
                          <a:gd name="connsiteY123" fmla="*/ 492651 h 3370881"/>
                          <a:gd name="connsiteX124" fmla="*/ 1317812 w 2661966"/>
                          <a:gd name="connsiteY124" fmla="*/ 488168 h 3370881"/>
                          <a:gd name="connsiteX125" fmla="*/ 1357480 w 2661966"/>
                          <a:gd name="connsiteY125" fmla="*/ 477299 h 3370881"/>
                          <a:gd name="connsiteX126" fmla="*/ 1506070 w 2661966"/>
                          <a:gd name="connsiteY126" fmla="*/ 457352 h 3370881"/>
                          <a:gd name="connsiteX127" fmla="*/ 1550894 w 2661966"/>
                          <a:gd name="connsiteY127" fmla="*/ 430458 h 3370881"/>
                          <a:gd name="connsiteX128" fmla="*/ 1564341 w 2661966"/>
                          <a:gd name="connsiteY128" fmla="*/ 417011 h 3370881"/>
                          <a:gd name="connsiteX129" fmla="*/ 1586753 w 2661966"/>
                          <a:gd name="connsiteY129" fmla="*/ 399081 h 3370881"/>
                          <a:gd name="connsiteX130" fmla="*/ 1595718 w 2661966"/>
                          <a:gd name="connsiteY130" fmla="*/ 381152 h 3370881"/>
                          <a:gd name="connsiteX131" fmla="*/ 1622664 w 2661966"/>
                          <a:gd name="connsiteY131" fmla="*/ 352560 h 3370881"/>
                          <a:gd name="connsiteX132" fmla="*/ 1639116 w 2661966"/>
                          <a:gd name="connsiteY132" fmla="*/ 291047 h 3370881"/>
                          <a:gd name="connsiteX133" fmla="*/ 1604852 w 2661966"/>
                          <a:gd name="connsiteY133" fmla="*/ 236279 h 3370881"/>
                          <a:gd name="connsiteX134" fmla="*/ 1537447 w 2661966"/>
                          <a:gd name="connsiteY134" fmla="*/ 188411 h 3370881"/>
                          <a:gd name="connsiteX135" fmla="*/ 1649755 w 2661966"/>
                          <a:gd name="connsiteY135" fmla="*/ 229512 h 3370881"/>
                          <a:gd name="connsiteX136" fmla="*/ 1722867 w 2661966"/>
                          <a:gd name="connsiteY136" fmla="*/ 284146 h 3370881"/>
                          <a:gd name="connsiteX137" fmla="*/ 1655669 w 2661966"/>
                          <a:gd name="connsiteY137" fmla="*/ 407486 h 3370881"/>
                          <a:gd name="connsiteX138" fmla="*/ 1658470 w 2661966"/>
                          <a:gd name="connsiteY138" fmla="*/ 412529 h 3370881"/>
                          <a:gd name="connsiteX139" fmla="*/ 1685365 w 2661966"/>
                          <a:gd name="connsiteY139" fmla="*/ 390117 h 3370881"/>
                          <a:gd name="connsiteX140" fmla="*/ 1694329 w 2661966"/>
                          <a:gd name="connsiteY140" fmla="*/ 376670 h 3370881"/>
                          <a:gd name="connsiteX141" fmla="*/ 1734670 w 2661966"/>
                          <a:gd name="connsiteY141" fmla="*/ 354258 h 3370881"/>
                          <a:gd name="connsiteX142" fmla="*/ 1743635 w 2661966"/>
                          <a:gd name="connsiteY142" fmla="*/ 340811 h 3370881"/>
                          <a:gd name="connsiteX143" fmla="*/ 1757082 w 2661966"/>
                          <a:gd name="connsiteY143" fmla="*/ 336329 h 3370881"/>
                          <a:gd name="connsiteX144" fmla="*/ 1843909 w 2661966"/>
                          <a:gd name="connsiteY144" fmla="*/ 262341 h 3370881"/>
                          <a:gd name="connsiteX145" fmla="*/ 1874221 w 2661966"/>
                          <a:gd name="connsiteY145" fmla="*/ 202194 h 3370881"/>
                          <a:gd name="connsiteX146" fmla="*/ 1828094 w 2661966"/>
                          <a:gd name="connsiteY146" fmla="*/ 136767 h 3370881"/>
                          <a:gd name="connsiteX147" fmla="*/ 1772023 w 2661966"/>
                          <a:gd name="connsiteY147" fmla="*/ 77249 h 3370881"/>
                          <a:gd name="connsiteX148" fmla="*/ 1948888 w 2661966"/>
                          <a:gd name="connsiteY148" fmla="*/ 178018 h 3370881"/>
                          <a:gd name="connsiteX149" fmla="*/ 1952362 w 2661966"/>
                          <a:gd name="connsiteY149" fmla="*/ 254265 h 3370881"/>
                          <a:gd name="connsiteX150" fmla="*/ 1874221 w 2661966"/>
                          <a:gd name="connsiteY150" fmla="*/ 318698 h 3370881"/>
                          <a:gd name="connsiteX151" fmla="*/ 1788459 w 2661966"/>
                          <a:gd name="connsiteY151" fmla="*/ 367705 h 3370881"/>
                          <a:gd name="connsiteX152" fmla="*/ 1761565 w 2661966"/>
                          <a:gd name="connsiteY152" fmla="*/ 390117 h 3370881"/>
                          <a:gd name="connsiteX153" fmla="*/ 1783976 w 2661966"/>
                          <a:gd name="connsiteY153" fmla="*/ 399081 h 3370881"/>
                          <a:gd name="connsiteX154" fmla="*/ 1878106 w 2661966"/>
                          <a:gd name="connsiteY154" fmla="*/ 390117 h 3370881"/>
                          <a:gd name="connsiteX155" fmla="*/ 1891553 w 2661966"/>
                          <a:gd name="connsiteY155" fmla="*/ 381152 h 3370881"/>
                          <a:gd name="connsiteX156" fmla="*/ 1918447 w 2661966"/>
                          <a:gd name="connsiteY156" fmla="*/ 372187 h 3370881"/>
                          <a:gd name="connsiteX157" fmla="*/ 1940859 w 2661966"/>
                          <a:gd name="connsiteY157" fmla="*/ 358740 h 3370881"/>
                          <a:gd name="connsiteX158" fmla="*/ 1954306 w 2661966"/>
                          <a:gd name="connsiteY158" fmla="*/ 354258 h 3370881"/>
                          <a:gd name="connsiteX159" fmla="*/ 2103145 w 2661966"/>
                          <a:gd name="connsiteY159" fmla="*/ 202207 h 3370881"/>
                          <a:gd name="connsiteX160" fmla="*/ 2064254 w 2661966"/>
                          <a:gd name="connsiteY160" fmla="*/ 20406 h 3370881"/>
                          <a:gd name="connsiteX161" fmla="*/ 2169347 w 2661966"/>
                          <a:gd name="connsiteY161" fmla="*/ 104479 h 3370881"/>
                          <a:gd name="connsiteX162" fmla="*/ 2183354 w 2661966"/>
                          <a:gd name="connsiteY162" fmla="*/ 192893 h 3370881"/>
                          <a:gd name="connsiteX163" fmla="*/ 2170300 w 2661966"/>
                          <a:gd name="connsiteY163" fmla="*/ 271231 h 3370881"/>
                          <a:gd name="connsiteX164" fmla="*/ 2096795 w 2661966"/>
                          <a:gd name="connsiteY164" fmla="*/ 316507 h 3370881"/>
                          <a:gd name="connsiteX165" fmla="*/ 1999129 w 2661966"/>
                          <a:gd name="connsiteY165" fmla="*/ 358740 h 3370881"/>
                          <a:gd name="connsiteX166" fmla="*/ 1994647 w 2661966"/>
                          <a:gd name="connsiteY166" fmla="*/ 372187 h 3370881"/>
                          <a:gd name="connsiteX167" fmla="*/ 2039470 w 2661966"/>
                          <a:gd name="connsiteY167" fmla="*/ 390117 h 3370881"/>
                          <a:gd name="connsiteX168" fmla="*/ 2115670 w 2661966"/>
                          <a:gd name="connsiteY168" fmla="*/ 390117 h 3370881"/>
                          <a:gd name="connsiteX169" fmla="*/ 2160494 w 2661966"/>
                          <a:gd name="connsiteY169" fmla="*/ 376670 h 3370881"/>
                          <a:gd name="connsiteX170" fmla="*/ 2191870 w 2661966"/>
                          <a:gd name="connsiteY170" fmla="*/ 363223 h 3370881"/>
                          <a:gd name="connsiteX171" fmla="*/ 2205318 w 2661966"/>
                          <a:gd name="connsiteY171" fmla="*/ 358740 h 3370881"/>
                          <a:gd name="connsiteX172" fmla="*/ 2273487 w 2661966"/>
                          <a:gd name="connsiteY172" fmla="*/ 280486 h 3370881"/>
                          <a:gd name="connsiteX173" fmla="*/ 2312894 w 2661966"/>
                          <a:gd name="connsiteY173" fmla="*/ 183929 h 3370881"/>
                          <a:gd name="connsiteX174" fmla="*/ 2339788 w 2661966"/>
                          <a:gd name="connsiteY174" fmla="*/ 151 h 3370881"/>
                          <a:gd name="connsiteX175" fmla="*/ 2357718 w 2661966"/>
                          <a:gd name="connsiteY175" fmla="*/ 215305 h 3370881"/>
                          <a:gd name="connsiteX176" fmla="*/ 2308598 w 2661966"/>
                          <a:gd name="connsiteY176" fmla="*/ 319520 h 3370881"/>
                          <a:gd name="connsiteX177" fmla="*/ 2245659 w 2661966"/>
                          <a:gd name="connsiteY177" fmla="*/ 390117 h 3370881"/>
                          <a:gd name="connsiteX178" fmla="*/ 2254623 w 2661966"/>
                          <a:gd name="connsiteY178" fmla="*/ 403564 h 3370881"/>
                          <a:gd name="connsiteX179" fmla="*/ 2353235 w 2661966"/>
                          <a:gd name="connsiteY179" fmla="*/ 399081 h 3370881"/>
                          <a:gd name="connsiteX180" fmla="*/ 2366682 w 2661966"/>
                          <a:gd name="connsiteY180" fmla="*/ 394599 h 3370881"/>
                          <a:gd name="connsiteX181" fmla="*/ 2389094 w 2661966"/>
                          <a:gd name="connsiteY181" fmla="*/ 390117 h 3370881"/>
                          <a:gd name="connsiteX182" fmla="*/ 2424953 w 2661966"/>
                          <a:gd name="connsiteY182" fmla="*/ 367705 h 3370881"/>
                          <a:gd name="connsiteX183" fmla="*/ 2528047 w 2661966"/>
                          <a:gd name="connsiteY183" fmla="*/ 292700 h 3370881"/>
                          <a:gd name="connsiteX184" fmla="*/ 2541495 w 2661966"/>
                          <a:gd name="connsiteY184" fmla="*/ 62906 h 3370881"/>
                          <a:gd name="connsiteX185" fmla="*/ 2591304 w 2661966"/>
                          <a:gd name="connsiteY185" fmla="*/ 214081 h 3370881"/>
                          <a:gd name="connsiteX186" fmla="*/ 2602790 w 2661966"/>
                          <a:gd name="connsiteY186" fmla="*/ 290907 h 3370881"/>
                          <a:gd name="connsiteX187" fmla="*/ 2660388 w 2661966"/>
                          <a:gd name="connsiteY187" fmla="*/ 338644 h 3370881"/>
                          <a:gd name="connsiteX188" fmla="*/ 2531969 w 2661966"/>
                          <a:gd name="connsiteY188" fmla="*/ 383206 h 3370881"/>
                          <a:gd name="connsiteX189" fmla="*/ 2442882 w 2661966"/>
                          <a:gd name="connsiteY189" fmla="*/ 403564 h 3370881"/>
                          <a:gd name="connsiteX190" fmla="*/ 2398059 w 2661966"/>
                          <a:gd name="connsiteY190" fmla="*/ 417011 h 3370881"/>
                          <a:gd name="connsiteX191" fmla="*/ 2375647 w 2661966"/>
                          <a:gd name="connsiteY191" fmla="*/ 425976 h 3370881"/>
                          <a:gd name="connsiteX192" fmla="*/ 2357718 w 2661966"/>
                          <a:gd name="connsiteY192" fmla="*/ 430458 h 3370881"/>
                          <a:gd name="connsiteX193" fmla="*/ 2344270 w 2661966"/>
                          <a:gd name="connsiteY193" fmla="*/ 461834 h 3370881"/>
                          <a:gd name="connsiteX194" fmla="*/ 2353235 w 2661966"/>
                          <a:gd name="connsiteY194" fmla="*/ 502176 h 3370881"/>
                          <a:gd name="connsiteX195" fmla="*/ 2362200 w 2661966"/>
                          <a:gd name="connsiteY195" fmla="*/ 515623 h 3370881"/>
                          <a:gd name="connsiteX196" fmla="*/ 2344270 w 2661966"/>
                          <a:gd name="connsiteY196" fmla="*/ 587340 h 3370881"/>
                          <a:gd name="connsiteX197" fmla="*/ 2321859 w 2661966"/>
                          <a:gd name="connsiteY197" fmla="*/ 614234 h 3370881"/>
                          <a:gd name="connsiteX198" fmla="*/ 2308412 w 2661966"/>
                          <a:gd name="connsiteY198" fmla="*/ 636646 h 3370881"/>
                          <a:gd name="connsiteX199" fmla="*/ 2281518 w 2661966"/>
                          <a:gd name="connsiteY199" fmla="*/ 641129 h 3370881"/>
                          <a:gd name="connsiteX200" fmla="*/ 2259106 w 2661966"/>
                          <a:gd name="connsiteY200" fmla="*/ 636646 h 3370881"/>
                          <a:gd name="connsiteX201" fmla="*/ 2277035 w 2661966"/>
                          <a:gd name="connsiteY201" fmla="*/ 578376 h 3370881"/>
                          <a:gd name="connsiteX202" fmla="*/ 2290482 w 2661966"/>
                          <a:gd name="connsiteY202" fmla="*/ 542517 h 3370881"/>
                          <a:gd name="connsiteX203" fmla="*/ 2286000 w 2661966"/>
                          <a:gd name="connsiteY203" fmla="*/ 506658 h 3370881"/>
                          <a:gd name="connsiteX204" fmla="*/ 2245659 w 2661966"/>
                          <a:gd name="connsiteY204" fmla="*/ 448387 h 3370881"/>
                          <a:gd name="connsiteX205" fmla="*/ 2200835 w 2661966"/>
                          <a:gd name="connsiteY205" fmla="*/ 430458 h 3370881"/>
                          <a:gd name="connsiteX206" fmla="*/ 2169459 w 2661966"/>
                          <a:gd name="connsiteY206" fmla="*/ 425976 h 3370881"/>
                          <a:gd name="connsiteX207" fmla="*/ 2102223 w 2661966"/>
                          <a:gd name="connsiteY207" fmla="*/ 430458 h 3370881"/>
                          <a:gd name="connsiteX208" fmla="*/ 2084294 w 2661966"/>
                          <a:gd name="connsiteY208" fmla="*/ 439423 h 3370881"/>
                          <a:gd name="connsiteX209" fmla="*/ 2070847 w 2661966"/>
                          <a:gd name="connsiteY209" fmla="*/ 443905 h 3370881"/>
                          <a:gd name="connsiteX210" fmla="*/ 2061882 w 2661966"/>
                          <a:gd name="connsiteY210" fmla="*/ 461834 h 3370881"/>
                          <a:gd name="connsiteX211" fmla="*/ 2034988 w 2661966"/>
                          <a:gd name="connsiteY211" fmla="*/ 475281 h 3370881"/>
                          <a:gd name="connsiteX212" fmla="*/ 1783976 w 2661966"/>
                          <a:gd name="connsiteY212" fmla="*/ 479764 h 3370881"/>
                          <a:gd name="connsiteX213" fmla="*/ 1766047 w 2661966"/>
                          <a:gd name="connsiteY213" fmla="*/ 488729 h 3370881"/>
                          <a:gd name="connsiteX214" fmla="*/ 1703294 w 2661966"/>
                          <a:gd name="connsiteY214" fmla="*/ 506658 h 3370881"/>
                          <a:gd name="connsiteX215" fmla="*/ 1689847 w 2661966"/>
                          <a:gd name="connsiteY215" fmla="*/ 511140 h 3370881"/>
                          <a:gd name="connsiteX216" fmla="*/ 1676400 w 2661966"/>
                          <a:gd name="connsiteY216" fmla="*/ 520105 h 3370881"/>
                          <a:gd name="connsiteX217" fmla="*/ 1649506 w 2661966"/>
                          <a:gd name="connsiteY217" fmla="*/ 529070 h 3370881"/>
                          <a:gd name="connsiteX218" fmla="*/ 1636059 w 2661966"/>
                          <a:gd name="connsiteY218" fmla="*/ 538034 h 3370881"/>
                          <a:gd name="connsiteX219" fmla="*/ 1622612 w 2661966"/>
                          <a:gd name="connsiteY219" fmla="*/ 551481 h 3370881"/>
                          <a:gd name="connsiteX220" fmla="*/ 1609165 w 2661966"/>
                          <a:gd name="connsiteY220" fmla="*/ 555964 h 3370881"/>
                          <a:gd name="connsiteX221" fmla="*/ 1577788 w 2661966"/>
                          <a:gd name="connsiteY221" fmla="*/ 587340 h 3370881"/>
                          <a:gd name="connsiteX222" fmla="*/ 1568823 w 2661966"/>
                          <a:gd name="connsiteY222" fmla="*/ 600787 h 3370881"/>
                          <a:gd name="connsiteX223" fmla="*/ 1555376 w 2661966"/>
                          <a:gd name="connsiteY223" fmla="*/ 614234 h 3370881"/>
                          <a:gd name="connsiteX224" fmla="*/ 1524000 w 2661966"/>
                          <a:gd name="connsiteY224" fmla="*/ 654576 h 3370881"/>
                          <a:gd name="connsiteX225" fmla="*/ 1519518 w 2661966"/>
                          <a:gd name="connsiteY225" fmla="*/ 668023 h 3370881"/>
                          <a:gd name="connsiteX226" fmla="*/ 1528482 w 2661966"/>
                          <a:gd name="connsiteY226" fmla="*/ 708364 h 3370881"/>
                          <a:gd name="connsiteX227" fmla="*/ 1537447 w 2661966"/>
                          <a:gd name="connsiteY227" fmla="*/ 721811 h 3370881"/>
                          <a:gd name="connsiteX228" fmla="*/ 1568823 w 2661966"/>
                          <a:gd name="connsiteY228" fmla="*/ 712846 h 3370881"/>
                          <a:gd name="connsiteX229" fmla="*/ 1600200 w 2661966"/>
                          <a:gd name="connsiteY229" fmla="*/ 712846 h 3370881"/>
                          <a:gd name="connsiteX230" fmla="*/ 1631576 w 2661966"/>
                          <a:gd name="connsiteY230" fmla="*/ 690434 h 3370881"/>
                          <a:gd name="connsiteX231" fmla="*/ 1645023 w 2661966"/>
                          <a:gd name="connsiteY231" fmla="*/ 676987 h 3370881"/>
                          <a:gd name="connsiteX232" fmla="*/ 1685365 w 2661966"/>
                          <a:gd name="connsiteY232" fmla="*/ 645611 h 3370881"/>
                          <a:gd name="connsiteX233" fmla="*/ 1716741 w 2661966"/>
                          <a:gd name="connsiteY233" fmla="*/ 614234 h 3370881"/>
                          <a:gd name="connsiteX234" fmla="*/ 1748118 w 2661966"/>
                          <a:gd name="connsiteY234" fmla="*/ 596305 h 3370881"/>
                          <a:gd name="connsiteX235" fmla="*/ 1761565 w 2661966"/>
                          <a:gd name="connsiteY235" fmla="*/ 591823 h 3370881"/>
                          <a:gd name="connsiteX236" fmla="*/ 1779494 w 2661966"/>
                          <a:gd name="connsiteY236" fmla="*/ 582858 h 3370881"/>
                          <a:gd name="connsiteX237" fmla="*/ 1815353 w 2661966"/>
                          <a:gd name="connsiteY237" fmla="*/ 573893 h 3370881"/>
                          <a:gd name="connsiteX238" fmla="*/ 2030506 w 2661966"/>
                          <a:gd name="connsiteY238" fmla="*/ 578376 h 3370881"/>
                          <a:gd name="connsiteX239" fmla="*/ 2017059 w 2661966"/>
                          <a:gd name="connsiteY239" fmla="*/ 600787 h 3370881"/>
                          <a:gd name="connsiteX240" fmla="*/ 1981200 w 2661966"/>
                          <a:gd name="connsiteY240" fmla="*/ 636646 h 3370881"/>
                          <a:gd name="connsiteX241" fmla="*/ 1967753 w 2661966"/>
                          <a:gd name="connsiteY241" fmla="*/ 650093 h 3370881"/>
                          <a:gd name="connsiteX242" fmla="*/ 1936376 w 2661966"/>
                          <a:gd name="connsiteY242" fmla="*/ 690434 h 3370881"/>
                          <a:gd name="connsiteX243" fmla="*/ 1905000 w 2661966"/>
                          <a:gd name="connsiteY243" fmla="*/ 717329 h 3370881"/>
                          <a:gd name="connsiteX244" fmla="*/ 1860176 w 2661966"/>
                          <a:gd name="connsiteY244" fmla="*/ 735258 h 3370881"/>
                          <a:gd name="connsiteX245" fmla="*/ 1788459 w 2661966"/>
                          <a:gd name="connsiteY245" fmla="*/ 744223 h 3370881"/>
                          <a:gd name="connsiteX246" fmla="*/ 1846729 w 2661966"/>
                          <a:gd name="connsiteY246" fmla="*/ 802493 h 3370881"/>
                          <a:gd name="connsiteX247" fmla="*/ 1913965 w 2661966"/>
                          <a:gd name="connsiteY247" fmla="*/ 829387 h 3370881"/>
                          <a:gd name="connsiteX248" fmla="*/ 1922929 w 2661966"/>
                          <a:gd name="connsiteY248" fmla="*/ 842834 h 3370881"/>
                          <a:gd name="connsiteX249" fmla="*/ 1967753 w 2661966"/>
                          <a:gd name="connsiteY249" fmla="*/ 883176 h 3370881"/>
                          <a:gd name="connsiteX250" fmla="*/ 1981200 w 2661966"/>
                          <a:gd name="connsiteY250" fmla="*/ 896623 h 3370881"/>
                          <a:gd name="connsiteX251" fmla="*/ 1994647 w 2661966"/>
                          <a:gd name="connsiteY251" fmla="*/ 905587 h 3370881"/>
                          <a:gd name="connsiteX252" fmla="*/ 2021541 w 2661966"/>
                          <a:gd name="connsiteY252" fmla="*/ 927999 h 3370881"/>
                          <a:gd name="connsiteX253" fmla="*/ 2030506 w 2661966"/>
                          <a:gd name="connsiteY253" fmla="*/ 941446 h 3370881"/>
                          <a:gd name="connsiteX254" fmla="*/ 2057400 w 2661966"/>
                          <a:gd name="connsiteY254" fmla="*/ 968340 h 3370881"/>
                          <a:gd name="connsiteX255" fmla="*/ 2088776 w 2661966"/>
                          <a:gd name="connsiteY255" fmla="*/ 1013164 h 3370881"/>
                          <a:gd name="connsiteX256" fmla="*/ 2115670 w 2661966"/>
                          <a:gd name="connsiteY256" fmla="*/ 1057987 h 3370881"/>
                          <a:gd name="connsiteX257" fmla="*/ 2120153 w 2661966"/>
                          <a:gd name="connsiteY257" fmla="*/ 1089364 h 3370881"/>
                          <a:gd name="connsiteX258" fmla="*/ 2138082 w 2661966"/>
                          <a:gd name="connsiteY258" fmla="*/ 1143152 h 3370881"/>
                          <a:gd name="connsiteX259" fmla="*/ 2147047 w 2661966"/>
                          <a:gd name="connsiteY259" fmla="*/ 1196940 h 3370881"/>
                          <a:gd name="connsiteX260" fmla="*/ 2151529 w 2661966"/>
                          <a:gd name="connsiteY260" fmla="*/ 1210387 h 3370881"/>
                          <a:gd name="connsiteX261" fmla="*/ 2156012 w 2661966"/>
                          <a:gd name="connsiteY261" fmla="*/ 1228317 h 3370881"/>
                          <a:gd name="connsiteX262" fmla="*/ 2173941 w 2661966"/>
                          <a:gd name="connsiteY262" fmla="*/ 1295552 h 3370881"/>
                          <a:gd name="connsiteX263" fmla="*/ 2182906 w 2661966"/>
                          <a:gd name="connsiteY263" fmla="*/ 1313481 h 3370881"/>
                          <a:gd name="connsiteX264" fmla="*/ 2187388 w 2661966"/>
                          <a:gd name="connsiteY264" fmla="*/ 1331411 h 3370881"/>
                          <a:gd name="connsiteX265" fmla="*/ 2214282 w 2661966"/>
                          <a:gd name="connsiteY265" fmla="*/ 1385199 h 3370881"/>
                          <a:gd name="connsiteX266" fmla="*/ 2218765 w 2661966"/>
                          <a:gd name="connsiteY266" fmla="*/ 1403129 h 3370881"/>
                          <a:gd name="connsiteX267" fmla="*/ 2223247 w 2661966"/>
                          <a:gd name="connsiteY267" fmla="*/ 1430023 h 3370881"/>
                          <a:gd name="connsiteX268" fmla="*/ 2236694 w 2661966"/>
                          <a:gd name="connsiteY268" fmla="*/ 1456917 h 3370881"/>
                          <a:gd name="connsiteX269" fmla="*/ 2249794 w 2661966"/>
                          <a:gd name="connsiteY269" fmla="*/ 1524624 h 3370881"/>
                          <a:gd name="connsiteX270" fmla="*/ 2241176 w 2661966"/>
                          <a:gd name="connsiteY270" fmla="*/ 1577940 h 3370881"/>
                          <a:gd name="connsiteX271" fmla="*/ 2245659 w 2661966"/>
                          <a:gd name="connsiteY271" fmla="*/ 1595870 h 3370881"/>
                          <a:gd name="connsiteX272" fmla="*/ 2249634 w 2661966"/>
                          <a:gd name="connsiteY272" fmla="*/ 1685855 h 3370881"/>
                          <a:gd name="connsiteX273" fmla="*/ 2227729 w 2661966"/>
                          <a:gd name="connsiteY273" fmla="*/ 1716893 h 3370881"/>
                          <a:gd name="connsiteX274" fmla="*/ 2240500 w 2661966"/>
                          <a:gd name="connsiteY274" fmla="*/ 1674269 h 3370881"/>
                          <a:gd name="connsiteX275" fmla="*/ 2235341 w 2661966"/>
                          <a:gd name="connsiteY275" fmla="*/ 1788611 h 3370881"/>
                          <a:gd name="connsiteX276" fmla="*/ 2230689 w 2661966"/>
                          <a:gd name="connsiteY276" fmla="*/ 1823963 h 3370881"/>
                          <a:gd name="connsiteX277" fmla="*/ 2226207 w 2661966"/>
                          <a:gd name="connsiteY277" fmla="*/ 1824470 h 3370881"/>
                          <a:gd name="connsiteX278" fmla="*/ 2208278 w 2661966"/>
                          <a:gd name="connsiteY278" fmla="*/ 1869293 h 3370881"/>
                          <a:gd name="connsiteX279" fmla="*/ 2195168 w 2661966"/>
                          <a:gd name="connsiteY279" fmla="*/ 1882740 h 3370881"/>
                          <a:gd name="connsiteX280" fmla="*/ 2203458 w 2661966"/>
                          <a:gd name="connsiteY280" fmla="*/ 1918938 h 3370881"/>
                          <a:gd name="connsiteX281" fmla="*/ 2204134 w 2661966"/>
                          <a:gd name="connsiteY281" fmla="*/ 1949806 h 3370881"/>
                          <a:gd name="connsiteX282" fmla="*/ 2226545 w 2661966"/>
                          <a:gd name="connsiteY282" fmla="*/ 1954627 h 3370881"/>
                          <a:gd name="connsiteX283" fmla="*/ 2241176 w 2661966"/>
                          <a:gd name="connsiteY283" fmla="*/ 2012729 h 3370881"/>
                          <a:gd name="connsiteX284" fmla="*/ 2263588 w 2661966"/>
                          <a:gd name="connsiteY284" fmla="*/ 2057552 h 3370881"/>
                          <a:gd name="connsiteX285" fmla="*/ 2286000 w 2661966"/>
                          <a:gd name="connsiteY285" fmla="*/ 2084446 h 3370881"/>
                          <a:gd name="connsiteX286" fmla="*/ 2299447 w 2661966"/>
                          <a:gd name="connsiteY286" fmla="*/ 2124787 h 3370881"/>
                          <a:gd name="connsiteX287" fmla="*/ 2321859 w 2661966"/>
                          <a:gd name="connsiteY287" fmla="*/ 2151681 h 3370881"/>
                          <a:gd name="connsiteX288" fmla="*/ 2344270 w 2661966"/>
                          <a:gd name="connsiteY288" fmla="*/ 2205470 h 3370881"/>
                          <a:gd name="connsiteX289" fmla="*/ 2348753 w 2661966"/>
                          <a:gd name="connsiteY289" fmla="*/ 2223399 h 3370881"/>
                          <a:gd name="connsiteX290" fmla="*/ 2366682 w 2661966"/>
                          <a:gd name="connsiteY290" fmla="*/ 2263740 h 3370881"/>
                          <a:gd name="connsiteX291" fmla="*/ 2375647 w 2661966"/>
                          <a:gd name="connsiteY291" fmla="*/ 2286152 h 3370881"/>
                          <a:gd name="connsiteX292" fmla="*/ 2380129 w 2661966"/>
                          <a:gd name="connsiteY292" fmla="*/ 2308564 h 3370881"/>
                          <a:gd name="connsiteX293" fmla="*/ 2389094 w 2661966"/>
                          <a:gd name="connsiteY293" fmla="*/ 2335458 h 3370881"/>
                          <a:gd name="connsiteX294" fmla="*/ 2393576 w 2661966"/>
                          <a:gd name="connsiteY294" fmla="*/ 2380281 h 3370881"/>
                          <a:gd name="connsiteX295" fmla="*/ 2398059 w 2661966"/>
                          <a:gd name="connsiteY295" fmla="*/ 2393729 h 3370881"/>
                          <a:gd name="connsiteX296" fmla="*/ 2419794 w 2661966"/>
                          <a:gd name="connsiteY296" fmla="*/ 2447517 h 3370881"/>
                          <a:gd name="connsiteX297" fmla="*/ 2427343 w 2661966"/>
                          <a:gd name="connsiteY297" fmla="*/ 2564058 h 3370881"/>
                          <a:gd name="connsiteX298" fmla="*/ 2389094 w 2661966"/>
                          <a:gd name="connsiteY298" fmla="*/ 2837481 h 3370881"/>
                          <a:gd name="connsiteX299" fmla="*/ 2380129 w 2661966"/>
                          <a:gd name="connsiteY299" fmla="*/ 2859893 h 3370881"/>
                          <a:gd name="connsiteX300" fmla="*/ 2357718 w 2661966"/>
                          <a:gd name="connsiteY300" fmla="*/ 2913681 h 3370881"/>
                          <a:gd name="connsiteX301" fmla="*/ 2348753 w 2661966"/>
                          <a:gd name="connsiteY301" fmla="*/ 2936093 h 3370881"/>
                          <a:gd name="connsiteX302" fmla="*/ 2339788 w 2661966"/>
                          <a:gd name="connsiteY302" fmla="*/ 2971952 h 3370881"/>
                          <a:gd name="connsiteX303" fmla="*/ 2326341 w 2661966"/>
                          <a:gd name="connsiteY303" fmla="*/ 2994364 h 3370881"/>
                          <a:gd name="connsiteX304" fmla="*/ 2317376 w 2661966"/>
                          <a:gd name="connsiteY304" fmla="*/ 3025740 h 3370881"/>
                          <a:gd name="connsiteX305" fmla="*/ 2303929 w 2661966"/>
                          <a:gd name="connsiteY305" fmla="*/ 3048152 h 3370881"/>
                          <a:gd name="connsiteX306" fmla="*/ 2290482 w 2661966"/>
                          <a:gd name="connsiteY306" fmla="*/ 3079529 h 3370881"/>
                          <a:gd name="connsiteX307" fmla="*/ 2272553 w 2661966"/>
                          <a:gd name="connsiteY307" fmla="*/ 3084011 h 3370881"/>
                          <a:gd name="connsiteX308" fmla="*/ 2259106 w 2661966"/>
                          <a:gd name="connsiteY308" fmla="*/ 3088493 h 3370881"/>
                          <a:gd name="connsiteX309" fmla="*/ 2241176 w 2661966"/>
                          <a:gd name="connsiteY309" fmla="*/ 3092976 h 3370881"/>
                          <a:gd name="connsiteX310" fmla="*/ 2209800 w 2661966"/>
                          <a:gd name="connsiteY310" fmla="*/ 3101940 h 3370881"/>
                          <a:gd name="connsiteX311" fmla="*/ 2205318 w 2661966"/>
                          <a:gd name="connsiteY311" fmla="*/ 3039187 h 3370881"/>
                          <a:gd name="connsiteX312" fmla="*/ 2218765 w 2661966"/>
                          <a:gd name="connsiteY312" fmla="*/ 3021258 h 3370881"/>
                          <a:gd name="connsiteX313" fmla="*/ 2245659 w 2661966"/>
                          <a:gd name="connsiteY313" fmla="*/ 2971952 h 3370881"/>
                          <a:gd name="connsiteX314" fmla="*/ 2268070 w 2661966"/>
                          <a:gd name="connsiteY314" fmla="*/ 2945058 h 3370881"/>
                          <a:gd name="connsiteX315" fmla="*/ 2298550 w 2661966"/>
                          <a:gd name="connsiteY315" fmla="*/ 2568540 h 3370881"/>
                          <a:gd name="connsiteX316" fmla="*/ 2284986 w 2661966"/>
                          <a:gd name="connsiteY316" fmla="*/ 2532681 h 3370881"/>
                          <a:gd name="connsiteX317" fmla="*/ 2293273 w 2661966"/>
                          <a:gd name="connsiteY317" fmla="*/ 2496653 h 3370881"/>
                          <a:gd name="connsiteX318" fmla="*/ 2278152 w 2661966"/>
                          <a:gd name="connsiteY318" fmla="*/ 2475178 h 3370881"/>
                          <a:gd name="connsiteX319" fmla="*/ 2245659 w 2661966"/>
                          <a:gd name="connsiteY319" fmla="*/ 2389247 h 3370881"/>
                          <a:gd name="connsiteX320" fmla="*/ 2195507 w 2661966"/>
                          <a:gd name="connsiteY320" fmla="*/ 2241328 h 3370881"/>
                          <a:gd name="connsiteX321" fmla="*/ 2083786 w 2661966"/>
                          <a:gd name="connsiteY321" fmla="*/ 2040300 h 3370881"/>
                          <a:gd name="connsiteX322" fmla="*/ 2048773 w 2661966"/>
                          <a:gd name="connsiteY322" fmla="*/ 2017971 h 3370881"/>
                          <a:gd name="connsiteX323" fmla="*/ 2074314 w 2661966"/>
                          <a:gd name="connsiteY323" fmla="*/ 2011967 h 3370881"/>
                          <a:gd name="connsiteX324" fmla="*/ 2034988 w 2661966"/>
                          <a:gd name="connsiteY324" fmla="*/ 2003764 h 3370881"/>
                          <a:gd name="connsiteX325" fmla="*/ 2026023 w 2661966"/>
                          <a:gd name="connsiteY325" fmla="*/ 2026176 h 3370881"/>
                          <a:gd name="connsiteX326" fmla="*/ 2021541 w 2661966"/>
                          <a:gd name="connsiteY326" fmla="*/ 2039623 h 3370881"/>
                          <a:gd name="connsiteX327" fmla="*/ 1999129 w 2661966"/>
                          <a:gd name="connsiteY327" fmla="*/ 2053070 h 3370881"/>
                          <a:gd name="connsiteX328" fmla="*/ 1990165 w 2661966"/>
                          <a:gd name="connsiteY328" fmla="*/ 2070999 h 3370881"/>
                          <a:gd name="connsiteX329" fmla="*/ 1967753 w 2661966"/>
                          <a:gd name="connsiteY329" fmla="*/ 2106858 h 3370881"/>
                          <a:gd name="connsiteX330" fmla="*/ 1981200 w 2661966"/>
                          <a:gd name="connsiteY330" fmla="*/ 2223399 h 3370881"/>
                          <a:gd name="connsiteX331" fmla="*/ 1994647 w 2661966"/>
                          <a:gd name="connsiteY331" fmla="*/ 2254776 h 3370881"/>
                          <a:gd name="connsiteX332" fmla="*/ 2003612 w 2661966"/>
                          <a:gd name="connsiteY332" fmla="*/ 2272705 h 3370881"/>
                          <a:gd name="connsiteX333" fmla="*/ 2026023 w 2661966"/>
                          <a:gd name="connsiteY333" fmla="*/ 2304081 h 3370881"/>
                          <a:gd name="connsiteX334" fmla="*/ 2043953 w 2661966"/>
                          <a:gd name="connsiteY334" fmla="*/ 2348905 h 3370881"/>
                          <a:gd name="connsiteX335" fmla="*/ 2061882 w 2661966"/>
                          <a:gd name="connsiteY335" fmla="*/ 2371317 h 3370881"/>
                          <a:gd name="connsiteX336" fmla="*/ 2088776 w 2661966"/>
                          <a:gd name="connsiteY336" fmla="*/ 2434070 h 3370881"/>
                          <a:gd name="connsiteX337" fmla="*/ 2102223 w 2661966"/>
                          <a:gd name="connsiteY337" fmla="*/ 2465446 h 3370881"/>
                          <a:gd name="connsiteX338" fmla="*/ 2106706 w 2661966"/>
                          <a:gd name="connsiteY338" fmla="*/ 2496823 h 3370881"/>
                          <a:gd name="connsiteX339" fmla="*/ 2124635 w 2661966"/>
                          <a:gd name="connsiteY339" fmla="*/ 2559576 h 3370881"/>
                          <a:gd name="connsiteX340" fmla="*/ 2138082 w 2661966"/>
                          <a:gd name="connsiteY340" fmla="*/ 2649223 h 3370881"/>
                          <a:gd name="connsiteX341" fmla="*/ 2147047 w 2661966"/>
                          <a:gd name="connsiteY341" fmla="*/ 2685081 h 3370881"/>
                          <a:gd name="connsiteX342" fmla="*/ 2151529 w 2661966"/>
                          <a:gd name="connsiteY342" fmla="*/ 2716458 h 3370881"/>
                          <a:gd name="connsiteX343" fmla="*/ 2160494 w 2661966"/>
                          <a:gd name="connsiteY343" fmla="*/ 2770246 h 3370881"/>
                          <a:gd name="connsiteX344" fmla="*/ 2156012 w 2661966"/>
                          <a:gd name="connsiteY344" fmla="*/ 2962987 h 3370881"/>
                          <a:gd name="connsiteX345" fmla="*/ 2138082 w 2661966"/>
                          <a:gd name="connsiteY345" fmla="*/ 3043670 h 3370881"/>
                          <a:gd name="connsiteX346" fmla="*/ 2133600 w 2661966"/>
                          <a:gd name="connsiteY346" fmla="*/ 3061599 h 3370881"/>
                          <a:gd name="connsiteX347" fmla="*/ 2120153 w 2661966"/>
                          <a:gd name="connsiteY347" fmla="*/ 3079529 h 3370881"/>
                          <a:gd name="connsiteX348" fmla="*/ 2111188 w 2661966"/>
                          <a:gd name="connsiteY348" fmla="*/ 3106423 h 3370881"/>
                          <a:gd name="connsiteX349" fmla="*/ 2088776 w 2661966"/>
                          <a:gd name="connsiteY349" fmla="*/ 3137799 h 3370881"/>
                          <a:gd name="connsiteX350" fmla="*/ 2075329 w 2661966"/>
                          <a:gd name="connsiteY350" fmla="*/ 3164693 h 3370881"/>
                          <a:gd name="connsiteX351" fmla="*/ 2061882 w 2661966"/>
                          <a:gd name="connsiteY351" fmla="*/ 3169176 h 3370881"/>
                          <a:gd name="connsiteX352" fmla="*/ 2021541 w 2661966"/>
                          <a:gd name="connsiteY352" fmla="*/ 3164693 h 3370881"/>
                          <a:gd name="connsiteX353" fmla="*/ 2012576 w 2661966"/>
                          <a:gd name="connsiteY353" fmla="*/ 3119870 h 3370881"/>
                          <a:gd name="connsiteX354" fmla="*/ 2048435 w 2661966"/>
                          <a:gd name="connsiteY354" fmla="*/ 3021258 h 3370881"/>
                          <a:gd name="connsiteX355" fmla="*/ 2048435 w 2661966"/>
                          <a:gd name="connsiteY355" fmla="*/ 3021258 h 3370881"/>
                          <a:gd name="connsiteX356" fmla="*/ 2061882 w 2661966"/>
                          <a:gd name="connsiteY356" fmla="*/ 2967470 h 3370881"/>
                          <a:gd name="connsiteX357" fmla="*/ 2070847 w 2661966"/>
                          <a:gd name="connsiteY357" fmla="*/ 2882305 h 3370881"/>
                          <a:gd name="connsiteX358" fmla="*/ 2066365 w 2661966"/>
                          <a:gd name="connsiteY358" fmla="*/ 2725423 h 3370881"/>
                          <a:gd name="connsiteX359" fmla="*/ 2043953 w 2661966"/>
                          <a:gd name="connsiteY359" fmla="*/ 2649223 h 3370881"/>
                          <a:gd name="connsiteX360" fmla="*/ 2030506 w 2661966"/>
                          <a:gd name="connsiteY360" fmla="*/ 2622329 h 3370881"/>
                          <a:gd name="connsiteX361" fmla="*/ 2017059 w 2661966"/>
                          <a:gd name="connsiteY361" fmla="*/ 2581987 h 3370881"/>
                          <a:gd name="connsiteX362" fmla="*/ 1981200 w 2661966"/>
                          <a:gd name="connsiteY362" fmla="*/ 2514752 h 3370881"/>
                          <a:gd name="connsiteX363" fmla="*/ 1972235 w 2661966"/>
                          <a:gd name="connsiteY363" fmla="*/ 2501305 h 3370881"/>
                          <a:gd name="connsiteX364" fmla="*/ 1958788 w 2661966"/>
                          <a:gd name="connsiteY364" fmla="*/ 2478893 h 3370881"/>
                          <a:gd name="connsiteX365" fmla="*/ 1905000 w 2661966"/>
                          <a:gd name="connsiteY365" fmla="*/ 2398211 h 3370881"/>
                          <a:gd name="connsiteX366" fmla="*/ 1882588 w 2661966"/>
                          <a:gd name="connsiteY366" fmla="*/ 2357870 h 3370881"/>
                          <a:gd name="connsiteX367" fmla="*/ 1869141 w 2661966"/>
                          <a:gd name="connsiteY367" fmla="*/ 2339940 h 3370881"/>
                          <a:gd name="connsiteX368" fmla="*/ 1806388 w 2661966"/>
                          <a:gd name="connsiteY368" fmla="*/ 2313046 h 3370881"/>
                          <a:gd name="connsiteX369" fmla="*/ 1779494 w 2661966"/>
                          <a:gd name="connsiteY369" fmla="*/ 2304081 h 3370881"/>
                          <a:gd name="connsiteX370" fmla="*/ 1752600 w 2661966"/>
                          <a:gd name="connsiteY370" fmla="*/ 2299599 h 3370881"/>
                          <a:gd name="connsiteX371" fmla="*/ 1680882 w 2661966"/>
                          <a:gd name="connsiteY371" fmla="*/ 2277187 h 3370881"/>
                          <a:gd name="connsiteX372" fmla="*/ 1719025 w 2661966"/>
                          <a:gd name="connsiteY372" fmla="*/ 2281331 h 3370881"/>
                          <a:gd name="connsiteX373" fmla="*/ 1756997 w 2661966"/>
                          <a:gd name="connsiteY373" fmla="*/ 2289450 h 3370881"/>
                          <a:gd name="connsiteX374" fmla="*/ 1656440 w 2661966"/>
                          <a:gd name="connsiteY374" fmla="*/ 2298583 h 3370881"/>
                          <a:gd name="connsiteX375" fmla="*/ 1537447 w 2661966"/>
                          <a:gd name="connsiteY375" fmla="*/ 2329960 h 3370881"/>
                          <a:gd name="connsiteX376" fmla="*/ 1571993 w 2661966"/>
                          <a:gd name="connsiteY376" fmla="*/ 2317957 h 3370881"/>
                          <a:gd name="connsiteX377" fmla="*/ 1509707 w 2661966"/>
                          <a:gd name="connsiteY377" fmla="*/ 2338926 h 3370881"/>
                          <a:gd name="connsiteX378" fmla="*/ 1500444 w 2661966"/>
                          <a:gd name="connsiteY378" fmla="*/ 2355271 h 3370881"/>
                          <a:gd name="connsiteX379" fmla="*/ 1402678 w 2661966"/>
                          <a:gd name="connsiteY379" fmla="*/ 2339641 h 3370881"/>
                          <a:gd name="connsiteX380" fmla="*/ 1322892 w 2661966"/>
                          <a:gd name="connsiteY380" fmla="*/ 2336952 h 3370881"/>
                          <a:gd name="connsiteX381" fmla="*/ 1199384 w 2661966"/>
                          <a:gd name="connsiteY381" fmla="*/ 2307041 h 3370881"/>
                          <a:gd name="connsiteX382" fmla="*/ 1066800 w 2661966"/>
                          <a:gd name="connsiteY382" fmla="*/ 2272705 h 3370881"/>
                          <a:gd name="connsiteX383" fmla="*/ 1030941 w 2661966"/>
                          <a:gd name="connsiteY383" fmla="*/ 2263740 h 3370881"/>
                          <a:gd name="connsiteX384" fmla="*/ 986118 w 2661966"/>
                          <a:gd name="connsiteY384" fmla="*/ 2241329 h 3370881"/>
                          <a:gd name="connsiteX385" fmla="*/ 968188 w 2661966"/>
                          <a:gd name="connsiteY385" fmla="*/ 2232364 h 3370881"/>
                          <a:gd name="connsiteX386" fmla="*/ 936812 w 2661966"/>
                          <a:gd name="connsiteY386" fmla="*/ 2214434 h 3370881"/>
                          <a:gd name="connsiteX387" fmla="*/ 905435 w 2661966"/>
                          <a:gd name="connsiteY387" fmla="*/ 2196505 h 3370881"/>
                          <a:gd name="connsiteX388" fmla="*/ 869576 w 2661966"/>
                          <a:gd name="connsiteY388" fmla="*/ 2209952 h 3370881"/>
                          <a:gd name="connsiteX389" fmla="*/ 856129 w 2661966"/>
                          <a:gd name="connsiteY389" fmla="*/ 2227881 h 3370881"/>
                          <a:gd name="connsiteX390" fmla="*/ 815788 w 2661966"/>
                          <a:gd name="connsiteY390" fmla="*/ 2268223 h 3370881"/>
                          <a:gd name="connsiteX391" fmla="*/ 788894 w 2661966"/>
                          <a:gd name="connsiteY391" fmla="*/ 2290634 h 3370881"/>
                          <a:gd name="connsiteX392" fmla="*/ 762000 w 2661966"/>
                          <a:gd name="connsiteY392" fmla="*/ 2313046 h 3370881"/>
                          <a:gd name="connsiteX393" fmla="*/ 753035 w 2661966"/>
                          <a:gd name="connsiteY393" fmla="*/ 2326493 h 3370881"/>
                          <a:gd name="connsiteX394" fmla="*/ 735106 w 2661966"/>
                          <a:gd name="connsiteY394" fmla="*/ 2339940 h 3370881"/>
                          <a:gd name="connsiteX395" fmla="*/ 712694 w 2661966"/>
                          <a:gd name="connsiteY395" fmla="*/ 2362352 h 3370881"/>
                          <a:gd name="connsiteX396" fmla="*/ 694765 w 2661966"/>
                          <a:gd name="connsiteY396" fmla="*/ 2375799 h 3370881"/>
                          <a:gd name="connsiteX397" fmla="*/ 681318 w 2661966"/>
                          <a:gd name="connsiteY397" fmla="*/ 2393729 h 3370881"/>
                          <a:gd name="connsiteX398" fmla="*/ 667870 w 2661966"/>
                          <a:gd name="connsiteY398" fmla="*/ 2402693 h 3370881"/>
                          <a:gd name="connsiteX399" fmla="*/ 623047 w 2661966"/>
                          <a:gd name="connsiteY399" fmla="*/ 2443034 h 3370881"/>
                          <a:gd name="connsiteX400" fmla="*/ 600635 w 2661966"/>
                          <a:gd name="connsiteY400" fmla="*/ 2474411 h 3370881"/>
                          <a:gd name="connsiteX401" fmla="*/ 587188 w 2661966"/>
                          <a:gd name="connsiteY401" fmla="*/ 2514752 h 3370881"/>
                          <a:gd name="connsiteX402" fmla="*/ 582706 w 2661966"/>
                          <a:gd name="connsiteY402" fmla="*/ 2546129 h 3370881"/>
                          <a:gd name="connsiteX403" fmla="*/ 596153 w 2661966"/>
                          <a:gd name="connsiteY403" fmla="*/ 2635776 h 3370881"/>
                          <a:gd name="connsiteX404" fmla="*/ 600635 w 2661966"/>
                          <a:gd name="connsiteY404" fmla="*/ 2653705 h 3370881"/>
                          <a:gd name="connsiteX405" fmla="*/ 609600 w 2661966"/>
                          <a:gd name="connsiteY405" fmla="*/ 2671634 h 3370881"/>
                          <a:gd name="connsiteX406" fmla="*/ 614082 w 2661966"/>
                          <a:gd name="connsiteY406" fmla="*/ 2689564 h 3370881"/>
                          <a:gd name="connsiteX407" fmla="*/ 623047 w 2661966"/>
                          <a:gd name="connsiteY407" fmla="*/ 2711976 h 3370881"/>
                          <a:gd name="connsiteX408" fmla="*/ 627529 w 2661966"/>
                          <a:gd name="connsiteY408" fmla="*/ 2734387 h 3370881"/>
                          <a:gd name="connsiteX409" fmla="*/ 640976 w 2661966"/>
                          <a:gd name="connsiteY409" fmla="*/ 2765764 h 3370881"/>
                          <a:gd name="connsiteX410" fmla="*/ 645459 w 2661966"/>
                          <a:gd name="connsiteY410" fmla="*/ 2779211 h 3370881"/>
                          <a:gd name="connsiteX411" fmla="*/ 658906 w 2661966"/>
                          <a:gd name="connsiteY411" fmla="*/ 2801623 h 3370881"/>
                          <a:gd name="connsiteX412" fmla="*/ 676835 w 2661966"/>
                          <a:gd name="connsiteY412" fmla="*/ 2864376 h 3370881"/>
                          <a:gd name="connsiteX413" fmla="*/ 690282 w 2661966"/>
                          <a:gd name="connsiteY413" fmla="*/ 2895752 h 3370881"/>
                          <a:gd name="connsiteX414" fmla="*/ 699247 w 2661966"/>
                          <a:gd name="connsiteY414" fmla="*/ 2940576 h 3370881"/>
                          <a:gd name="connsiteX415" fmla="*/ 703729 w 2661966"/>
                          <a:gd name="connsiteY415" fmla="*/ 2967470 h 3370881"/>
                          <a:gd name="connsiteX416" fmla="*/ 717176 w 2661966"/>
                          <a:gd name="connsiteY416" fmla="*/ 2994364 h 3370881"/>
                          <a:gd name="connsiteX417" fmla="*/ 735106 w 2661966"/>
                          <a:gd name="connsiteY417" fmla="*/ 3052634 h 3370881"/>
                          <a:gd name="connsiteX418" fmla="*/ 739588 w 2661966"/>
                          <a:gd name="connsiteY418" fmla="*/ 3079529 h 3370881"/>
                          <a:gd name="connsiteX419" fmla="*/ 762000 w 2661966"/>
                          <a:gd name="connsiteY419" fmla="*/ 3142281 h 3370881"/>
                          <a:gd name="connsiteX420" fmla="*/ 766482 w 2661966"/>
                          <a:gd name="connsiteY420" fmla="*/ 3231929 h 3370881"/>
                          <a:gd name="connsiteX421" fmla="*/ 770965 w 2661966"/>
                          <a:gd name="connsiteY421" fmla="*/ 3254340 h 3370881"/>
                          <a:gd name="connsiteX422" fmla="*/ 775447 w 2661966"/>
                          <a:gd name="connsiteY422" fmla="*/ 3285717 h 3370881"/>
                          <a:gd name="connsiteX423" fmla="*/ 748553 w 2661966"/>
                          <a:gd name="connsiteY423" fmla="*/ 3335023 h 3370881"/>
                          <a:gd name="connsiteX424" fmla="*/ 721659 w 2661966"/>
                          <a:gd name="connsiteY424" fmla="*/ 3343987 h 3370881"/>
                          <a:gd name="connsiteX425" fmla="*/ 708212 w 2661966"/>
                          <a:gd name="connsiteY425" fmla="*/ 3348470 h 3370881"/>
                          <a:gd name="connsiteX426" fmla="*/ 623047 w 2661966"/>
                          <a:gd name="connsiteY426" fmla="*/ 3330540 h 3370881"/>
                          <a:gd name="connsiteX427" fmla="*/ 609600 w 2661966"/>
                          <a:gd name="connsiteY427" fmla="*/ 3308129 h 3370881"/>
                          <a:gd name="connsiteX428" fmla="*/ 591670 w 2661966"/>
                          <a:gd name="connsiteY428" fmla="*/ 3267787 h 3370881"/>
                          <a:gd name="connsiteX429" fmla="*/ 560294 w 2661966"/>
                          <a:gd name="connsiteY429" fmla="*/ 3209517 h 3370881"/>
                          <a:gd name="connsiteX430" fmla="*/ 551329 w 2661966"/>
                          <a:gd name="connsiteY430" fmla="*/ 3196070 h 3370881"/>
                          <a:gd name="connsiteX431" fmla="*/ 528918 w 2661966"/>
                          <a:gd name="connsiteY431" fmla="*/ 3173658 h 3370881"/>
                          <a:gd name="connsiteX432" fmla="*/ 519953 w 2661966"/>
                          <a:gd name="connsiteY432" fmla="*/ 3128834 h 3370881"/>
                          <a:gd name="connsiteX433" fmla="*/ 524435 w 2661966"/>
                          <a:gd name="connsiteY433" fmla="*/ 3101940 h 3370881"/>
                          <a:gd name="connsiteX434" fmla="*/ 528918 w 2661966"/>
                          <a:gd name="connsiteY434" fmla="*/ 3088493 h 3370881"/>
                          <a:gd name="connsiteX435" fmla="*/ 542365 w 2661966"/>
                          <a:gd name="connsiteY435" fmla="*/ 3052634 h 3370881"/>
                          <a:gd name="connsiteX436" fmla="*/ 484094 w 2661966"/>
                          <a:gd name="connsiteY436" fmla="*/ 2886787 h 3370881"/>
                          <a:gd name="connsiteX437" fmla="*/ 443753 w 2661966"/>
                          <a:gd name="connsiteY437" fmla="*/ 2779211 h 3370881"/>
                          <a:gd name="connsiteX438" fmla="*/ 439270 w 2661966"/>
                          <a:gd name="connsiteY438" fmla="*/ 2752317 h 3370881"/>
                          <a:gd name="connsiteX439" fmla="*/ 430306 w 2661966"/>
                          <a:gd name="connsiteY439" fmla="*/ 2716458 h 3370881"/>
                          <a:gd name="connsiteX440" fmla="*/ 425823 w 2661966"/>
                          <a:gd name="connsiteY440" fmla="*/ 2680599 h 3370881"/>
                          <a:gd name="connsiteX441" fmla="*/ 398929 w 2661966"/>
                          <a:gd name="connsiteY441" fmla="*/ 2599917 h 3370881"/>
                          <a:gd name="connsiteX442" fmla="*/ 385482 w 2661966"/>
                          <a:gd name="connsiteY442" fmla="*/ 2568540 h 3370881"/>
                          <a:gd name="connsiteX443" fmla="*/ 381000 w 2661966"/>
                          <a:gd name="connsiteY443" fmla="*/ 2550611 h 3370881"/>
                          <a:gd name="connsiteX444" fmla="*/ 372035 w 2661966"/>
                          <a:gd name="connsiteY444" fmla="*/ 2483376 h 3370881"/>
                          <a:gd name="connsiteX445" fmla="*/ 367553 w 2661966"/>
                          <a:gd name="connsiteY445" fmla="*/ 2469929 h 3370881"/>
                          <a:gd name="connsiteX446" fmla="*/ 407894 w 2661966"/>
                          <a:gd name="connsiteY446" fmla="*/ 2451999 h 3370881"/>
                          <a:gd name="connsiteX447" fmla="*/ 515470 w 2661966"/>
                          <a:gd name="connsiteY447" fmla="*/ 2407176 h 3370881"/>
                          <a:gd name="connsiteX448" fmla="*/ 578223 w 2661966"/>
                          <a:gd name="connsiteY448" fmla="*/ 2353387 h 3370881"/>
                          <a:gd name="connsiteX449" fmla="*/ 587188 w 2661966"/>
                          <a:gd name="connsiteY449" fmla="*/ 2330976 h 3370881"/>
                          <a:gd name="connsiteX450" fmla="*/ 614082 w 2661966"/>
                          <a:gd name="connsiteY450" fmla="*/ 2254776 h 3370881"/>
                          <a:gd name="connsiteX451" fmla="*/ 649941 w 2661966"/>
                          <a:gd name="connsiteY451" fmla="*/ 2200987 h 3370881"/>
                          <a:gd name="connsiteX452" fmla="*/ 690282 w 2661966"/>
                          <a:gd name="connsiteY452" fmla="*/ 2174093 h 3370881"/>
                          <a:gd name="connsiteX453" fmla="*/ 703729 w 2661966"/>
                          <a:gd name="connsiteY453" fmla="*/ 2165129 h 3370881"/>
                          <a:gd name="connsiteX454" fmla="*/ 739588 w 2661966"/>
                          <a:gd name="connsiteY454" fmla="*/ 2147199 h 3370881"/>
                          <a:gd name="connsiteX455" fmla="*/ 708212 w 2661966"/>
                          <a:gd name="connsiteY455" fmla="*/ 2187540 h 3370881"/>
                          <a:gd name="connsiteX456" fmla="*/ 654423 w 2661966"/>
                          <a:gd name="connsiteY456" fmla="*/ 2241329 h 3370881"/>
                          <a:gd name="connsiteX457" fmla="*/ 636494 w 2661966"/>
                          <a:gd name="connsiteY457" fmla="*/ 2259258 h 3370881"/>
                          <a:gd name="connsiteX458" fmla="*/ 614082 w 2661966"/>
                          <a:gd name="connsiteY458" fmla="*/ 2286152 h 3370881"/>
                          <a:gd name="connsiteX459" fmla="*/ 592179 w 2661966"/>
                          <a:gd name="connsiteY459" fmla="*/ 2282347 h 3370881"/>
                          <a:gd name="connsiteX460" fmla="*/ 555980 w 2661966"/>
                          <a:gd name="connsiteY460" fmla="*/ 2313892 h 3370881"/>
                          <a:gd name="connsiteX461" fmla="*/ 524435 w 2661966"/>
                          <a:gd name="connsiteY461" fmla="*/ 2348905 h 3370881"/>
                          <a:gd name="connsiteX462" fmla="*/ 502023 w 2661966"/>
                          <a:gd name="connsiteY462" fmla="*/ 2362352 h 3370881"/>
                          <a:gd name="connsiteX463" fmla="*/ 461682 w 2661966"/>
                          <a:gd name="connsiteY463" fmla="*/ 2389246 h 3370881"/>
                          <a:gd name="connsiteX464" fmla="*/ 448235 w 2661966"/>
                          <a:gd name="connsiteY464" fmla="*/ 2398211 h 3370881"/>
                          <a:gd name="connsiteX465" fmla="*/ 430306 w 2661966"/>
                          <a:gd name="connsiteY465" fmla="*/ 2407176 h 3370881"/>
                          <a:gd name="connsiteX466" fmla="*/ 412376 w 2661966"/>
                          <a:gd name="connsiteY466" fmla="*/ 2420623 h 3370881"/>
                          <a:gd name="connsiteX467" fmla="*/ 389965 w 2661966"/>
                          <a:gd name="connsiteY467" fmla="*/ 2429587 h 3370881"/>
                          <a:gd name="connsiteX468" fmla="*/ 372035 w 2661966"/>
                          <a:gd name="connsiteY468" fmla="*/ 2443034 h 3370881"/>
                          <a:gd name="connsiteX469" fmla="*/ 318247 w 2661966"/>
                          <a:gd name="connsiteY469" fmla="*/ 2474411 h 3370881"/>
                          <a:gd name="connsiteX470" fmla="*/ 304800 w 2661966"/>
                          <a:gd name="connsiteY470" fmla="*/ 2492340 h 3370881"/>
                          <a:gd name="connsiteX471" fmla="*/ 282388 w 2661966"/>
                          <a:gd name="connsiteY471" fmla="*/ 2519234 h 3370881"/>
                          <a:gd name="connsiteX472" fmla="*/ 295835 w 2661966"/>
                          <a:gd name="connsiteY472" fmla="*/ 2815070 h 3370881"/>
                          <a:gd name="connsiteX473" fmla="*/ 300318 w 2661966"/>
                          <a:gd name="connsiteY473" fmla="*/ 2837481 h 3370881"/>
                          <a:gd name="connsiteX474" fmla="*/ 304800 w 2661966"/>
                          <a:gd name="connsiteY474" fmla="*/ 2868858 h 3370881"/>
                          <a:gd name="connsiteX475" fmla="*/ 309282 w 2661966"/>
                          <a:gd name="connsiteY475" fmla="*/ 2927129 h 3370881"/>
                          <a:gd name="connsiteX476" fmla="*/ 322729 w 2661966"/>
                          <a:gd name="connsiteY476" fmla="*/ 2985399 h 3370881"/>
                          <a:gd name="connsiteX477" fmla="*/ 327212 w 2661966"/>
                          <a:gd name="connsiteY477" fmla="*/ 3012293 h 3370881"/>
                          <a:gd name="connsiteX478" fmla="*/ 331694 w 2661966"/>
                          <a:gd name="connsiteY478" fmla="*/ 3043670 h 3370881"/>
                          <a:gd name="connsiteX479" fmla="*/ 345141 w 2661966"/>
                          <a:gd name="connsiteY479" fmla="*/ 3070564 h 3370881"/>
                          <a:gd name="connsiteX480" fmla="*/ 367553 w 2661966"/>
                          <a:gd name="connsiteY480" fmla="*/ 3124352 h 3370881"/>
                          <a:gd name="connsiteX481" fmla="*/ 381000 w 2661966"/>
                          <a:gd name="connsiteY481" fmla="*/ 3182623 h 3370881"/>
                          <a:gd name="connsiteX482" fmla="*/ 389965 w 2661966"/>
                          <a:gd name="connsiteY482" fmla="*/ 3196070 h 3370881"/>
                          <a:gd name="connsiteX483" fmla="*/ 394447 w 2661966"/>
                          <a:gd name="connsiteY483" fmla="*/ 3213999 h 3370881"/>
                          <a:gd name="connsiteX484" fmla="*/ 412376 w 2661966"/>
                          <a:gd name="connsiteY484" fmla="*/ 3245376 h 3370881"/>
                          <a:gd name="connsiteX485" fmla="*/ 416859 w 2661966"/>
                          <a:gd name="connsiteY485" fmla="*/ 3258823 h 3370881"/>
                          <a:gd name="connsiteX486" fmla="*/ 425823 w 2661966"/>
                          <a:gd name="connsiteY486" fmla="*/ 3272270 h 3370881"/>
                          <a:gd name="connsiteX487" fmla="*/ 439270 w 2661966"/>
                          <a:gd name="connsiteY487" fmla="*/ 3303646 h 3370881"/>
                          <a:gd name="connsiteX488" fmla="*/ 439270 w 2661966"/>
                          <a:gd name="connsiteY488" fmla="*/ 3352952 h 3370881"/>
                          <a:gd name="connsiteX489" fmla="*/ 430306 w 2661966"/>
                          <a:gd name="connsiteY489" fmla="*/ 3366399 h 3370881"/>
                          <a:gd name="connsiteX490" fmla="*/ 412376 w 2661966"/>
                          <a:gd name="connsiteY490" fmla="*/ 3370881 h 3370881"/>
                          <a:gd name="connsiteX491" fmla="*/ 295835 w 2661966"/>
                          <a:gd name="connsiteY491" fmla="*/ 3357434 h 3370881"/>
                          <a:gd name="connsiteX492" fmla="*/ 264459 w 2661966"/>
                          <a:gd name="connsiteY492" fmla="*/ 3276752 h 3370881"/>
                          <a:gd name="connsiteX493" fmla="*/ 259976 w 2661966"/>
                          <a:gd name="connsiteY493" fmla="*/ 3240893 h 3370881"/>
                          <a:gd name="connsiteX494" fmla="*/ 246529 w 2661966"/>
                          <a:gd name="connsiteY494" fmla="*/ 3178140 h 3370881"/>
                          <a:gd name="connsiteX495" fmla="*/ 237565 w 2661966"/>
                          <a:gd name="connsiteY495" fmla="*/ 3084011 h 3370881"/>
                          <a:gd name="connsiteX496" fmla="*/ 228600 w 2661966"/>
                          <a:gd name="connsiteY496" fmla="*/ 3057117 h 3370881"/>
                          <a:gd name="connsiteX497" fmla="*/ 219635 w 2661966"/>
                          <a:gd name="connsiteY497" fmla="*/ 3021258 h 3370881"/>
                          <a:gd name="connsiteX498" fmla="*/ 206188 w 2661966"/>
                          <a:gd name="connsiteY498" fmla="*/ 2980917 h 3370881"/>
                          <a:gd name="connsiteX499" fmla="*/ 201706 w 2661966"/>
                          <a:gd name="connsiteY499" fmla="*/ 2949540 h 3370881"/>
                          <a:gd name="connsiteX500" fmla="*/ 197223 w 2661966"/>
                          <a:gd name="connsiteY500" fmla="*/ 2927129 h 3370881"/>
                          <a:gd name="connsiteX501" fmla="*/ 192741 w 2661966"/>
                          <a:gd name="connsiteY501" fmla="*/ 2891270 h 3370881"/>
                          <a:gd name="connsiteX502" fmla="*/ 188259 w 2661966"/>
                          <a:gd name="connsiteY502" fmla="*/ 2850929 h 3370881"/>
                          <a:gd name="connsiteX503" fmla="*/ 179294 w 2661966"/>
                          <a:gd name="connsiteY503" fmla="*/ 2824034 h 3370881"/>
                          <a:gd name="connsiteX504" fmla="*/ 165847 w 2661966"/>
                          <a:gd name="connsiteY504" fmla="*/ 2774729 h 3370881"/>
                          <a:gd name="connsiteX505" fmla="*/ 161365 w 2661966"/>
                          <a:gd name="connsiteY505" fmla="*/ 2747834 h 3370881"/>
                          <a:gd name="connsiteX506" fmla="*/ 156882 w 2661966"/>
                          <a:gd name="connsiteY506" fmla="*/ 2559576 h 3370881"/>
                          <a:gd name="connsiteX507" fmla="*/ 152400 w 2661966"/>
                          <a:gd name="connsiteY507" fmla="*/ 2519234 h 3370881"/>
                          <a:gd name="connsiteX508" fmla="*/ 118035 w 2661966"/>
                          <a:gd name="connsiteY508" fmla="*/ 2400004 h 3370881"/>
                          <a:gd name="connsiteX509" fmla="*/ 117048 w 2661966"/>
                          <a:gd name="connsiteY509" fmla="*/ 2344423 h 3370881"/>
                          <a:gd name="connsiteX510" fmla="*/ 100106 w 2661966"/>
                          <a:gd name="connsiteY510" fmla="*/ 2330976 h 3370881"/>
                          <a:gd name="connsiteX511" fmla="*/ 138953 w 2661966"/>
                          <a:gd name="connsiteY511" fmla="*/ 2313046 h 3370881"/>
                          <a:gd name="connsiteX512" fmla="*/ 152400 w 2661966"/>
                          <a:gd name="connsiteY512" fmla="*/ 2304081 h 3370881"/>
                          <a:gd name="connsiteX513" fmla="*/ 170329 w 2661966"/>
                          <a:gd name="connsiteY513" fmla="*/ 2259258 h 3370881"/>
                          <a:gd name="connsiteX514" fmla="*/ 188259 w 2661966"/>
                          <a:gd name="connsiteY514" fmla="*/ 2223399 h 3370881"/>
                          <a:gd name="connsiteX515" fmla="*/ 206188 w 2661966"/>
                          <a:gd name="connsiteY515" fmla="*/ 2187540 h 3370881"/>
                          <a:gd name="connsiteX516" fmla="*/ 210670 w 2661966"/>
                          <a:gd name="connsiteY516" fmla="*/ 2174093 h 3370881"/>
                          <a:gd name="connsiteX517" fmla="*/ 219635 w 2661966"/>
                          <a:gd name="connsiteY517" fmla="*/ 2115823 h 3370881"/>
                          <a:gd name="connsiteX518" fmla="*/ 210670 w 2661966"/>
                          <a:gd name="connsiteY518" fmla="*/ 1958940 h 3370881"/>
                          <a:gd name="connsiteX519" fmla="*/ 192741 w 2661966"/>
                          <a:gd name="connsiteY519" fmla="*/ 1923081 h 3370881"/>
                          <a:gd name="connsiteX520" fmla="*/ 179294 w 2661966"/>
                          <a:gd name="connsiteY520" fmla="*/ 1891705 h 3370881"/>
                          <a:gd name="connsiteX521" fmla="*/ 165847 w 2661966"/>
                          <a:gd name="connsiteY521" fmla="*/ 1864811 h 3370881"/>
                          <a:gd name="connsiteX522" fmla="*/ 152400 w 2661966"/>
                          <a:gd name="connsiteY522" fmla="*/ 1833434 h 3370881"/>
                          <a:gd name="connsiteX523" fmla="*/ 143435 w 2661966"/>
                          <a:gd name="connsiteY523" fmla="*/ 1819987 h 3370881"/>
                          <a:gd name="connsiteX524" fmla="*/ 107576 w 2661966"/>
                          <a:gd name="connsiteY524" fmla="*/ 1784129 h 3370881"/>
                          <a:gd name="connsiteX525" fmla="*/ 94129 w 2661966"/>
                          <a:gd name="connsiteY525" fmla="*/ 1779646 h 3370881"/>
                          <a:gd name="connsiteX526" fmla="*/ 71718 w 2661966"/>
                          <a:gd name="connsiteY526" fmla="*/ 1770681 h 3370881"/>
                          <a:gd name="connsiteX527" fmla="*/ 58270 w 2661966"/>
                          <a:gd name="connsiteY527" fmla="*/ 1761717 h 3370881"/>
                          <a:gd name="connsiteX528" fmla="*/ 26894 w 2661966"/>
                          <a:gd name="connsiteY528" fmla="*/ 1730340 h 3370881"/>
                          <a:gd name="connsiteX529" fmla="*/ 0 w 2661966"/>
                          <a:gd name="connsiteY529" fmla="*/ 1707929 h 3370881"/>
                          <a:gd name="connsiteX0" fmla="*/ 0 w 2661966"/>
                          <a:gd name="connsiteY0" fmla="*/ 1707929 h 3370881"/>
                          <a:gd name="connsiteX1" fmla="*/ 22412 w 2661966"/>
                          <a:gd name="connsiteY1" fmla="*/ 1698964 h 3370881"/>
                          <a:gd name="connsiteX2" fmla="*/ 31376 w 2661966"/>
                          <a:gd name="connsiteY2" fmla="*/ 1681034 h 3370881"/>
                          <a:gd name="connsiteX3" fmla="*/ 44823 w 2661966"/>
                          <a:gd name="connsiteY3" fmla="*/ 1672070 h 3370881"/>
                          <a:gd name="connsiteX4" fmla="*/ 58270 w 2661966"/>
                          <a:gd name="connsiteY4" fmla="*/ 1654140 h 3370881"/>
                          <a:gd name="connsiteX5" fmla="*/ 76200 w 2661966"/>
                          <a:gd name="connsiteY5" fmla="*/ 1645176 h 3370881"/>
                          <a:gd name="connsiteX6" fmla="*/ 98612 w 2661966"/>
                          <a:gd name="connsiteY6" fmla="*/ 1636211 h 3370881"/>
                          <a:gd name="connsiteX7" fmla="*/ 125506 w 2661966"/>
                          <a:gd name="connsiteY7" fmla="*/ 1627246 h 3370881"/>
                          <a:gd name="connsiteX8" fmla="*/ 152400 w 2661966"/>
                          <a:gd name="connsiteY8" fmla="*/ 1609317 h 3370881"/>
                          <a:gd name="connsiteX9" fmla="*/ 170329 w 2661966"/>
                          <a:gd name="connsiteY9" fmla="*/ 1600352 h 3370881"/>
                          <a:gd name="connsiteX10" fmla="*/ 188259 w 2661966"/>
                          <a:gd name="connsiteY10" fmla="*/ 1582423 h 3370881"/>
                          <a:gd name="connsiteX11" fmla="*/ 228600 w 2661966"/>
                          <a:gd name="connsiteY11" fmla="*/ 1564493 h 3370881"/>
                          <a:gd name="connsiteX12" fmla="*/ 255494 w 2661966"/>
                          <a:gd name="connsiteY12" fmla="*/ 1546564 h 3370881"/>
                          <a:gd name="connsiteX13" fmla="*/ 300318 w 2661966"/>
                          <a:gd name="connsiteY13" fmla="*/ 1524152 h 3370881"/>
                          <a:gd name="connsiteX14" fmla="*/ 313765 w 2661966"/>
                          <a:gd name="connsiteY14" fmla="*/ 1515187 h 3370881"/>
                          <a:gd name="connsiteX15" fmla="*/ 340659 w 2661966"/>
                          <a:gd name="connsiteY15" fmla="*/ 1510705 h 3370881"/>
                          <a:gd name="connsiteX16" fmla="*/ 363070 w 2661966"/>
                          <a:gd name="connsiteY16" fmla="*/ 1506223 h 3370881"/>
                          <a:gd name="connsiteX17" fmla="*/ 389965 w 2661966"/>
                          <a:gd name="connsiteY17" fmla="*/ 1501740 h 3370881"/>
                          <a:gd name="connsiteX18" fmla="*/ 425823 w 2661966"/>
                          <a:gd name="connsiteY18" fmla="*/ 1497258 h 3370881"/>
                          <a:gd name="connsiteX19" fmla="*/ 470647 w 2661966"/>
                          <a:gd name="connsiteY19" fmla="*/ 1488293 h 3370881"/>
                          <a:gd name="connsiteX20" fmla="*/ 515470 w 2661966"/>
                          <a:gd name="connsiteY20" fmla="*/ 1479329 h 3370881"/>
                          <a:gd name="connsiteX21" fmla="*/ 528918 w 2661966"/>
                          <a:gd name="connsiteY21" fmla="*/ 1470364 h 3370881"/>
                          <a:gd name="connsiteX22" fmla="*/ 600635 w 2661966"/>
                          <a:gd name="connsiteY22" fmla="*/ 1456917 h 3370881"/>
                          <a:gd name="connsiteX23" fmla="*/ 690282 w 2661966"/>
                          <a:gd name="connsiteY23" fmla="*/ 1447952 h 3370881"/>
                          <a:gd name="connsiteX24" fmla="*/ 793376 w 2661966"/>
                          <a:gd name="connsiteY24" fmla="*/ 1452434 h 3370881"/>
                          <a:gd name="connsiteX25" fmla="*/ 874059 w 2661966"/>
                          <a:gd name="connsiteY25" fmla="*/ 1465881 h 3370881"/>
                          <a:gd name="connsiteX26" fmla="*/ 914400 w 2661966"/>
                          <a:gd name="connsiteY26" fmla="*/ 1470364 h 3370881"/>
                          <a:gd name="connsiteX27" fmla="*/ 1030941 w 2661966"/>
                          <a:gd name="connsiteY27" fmla="*/ 1483811 h 3370881"/>
                          <a:gd name="connsiteX28" fmla="*/ 1151965 w 2661966"/>
                          <a:gd name="connsiteY28" fmla="*/ 1492776 h 3370881"/>
                          <a:gd name="connsiteX29" fmla="*/ 1281953 w 2661966"/>
                          <a:gd name="connsiteY29" fmla="*/ 1501740 h 3370881"/>
                          <a:gd name="connsiteX30" fmla="*/ 1465729 w 2661966"/>
                          <a:gd name="connsiteY30" fmla="*/ 1497258 h 3370881"/>
                          <a:gd name="connsiteX31" fmla="*/ 1510553 w 2661966"/>
                          <a:gd name="connsiteY31" fmla="*/ 1492776 h 3370881"/>
                          <a:gd name="connsiteX32" fmla="*/ 1582270 w 2661966"/>
                          <a:gd name="connsiteY32" fmla="*/ 1461399 h 3370881"/>
                          <a:gd name="connsiteX33" fmla="*/ 1604682 w 2661966"/>
                          <a:gd name="connsiteY33" fmla="*/ 1456917 h 3370881"/>
                          <a:gd name="connsiteX34" fmla="*/ 1622612 w 2661966"/>
                          <a:gd name="connsiteY34" fmla="*/ 1447952 h 3370881"/>
                          <a:gd name="connsiteX35" fmla="*/ 1645023 w 2661966"/>
                          <a:gd name="connsiteY35" fmla="*/ 1438987 h 3370881"/>
                          <a:gd name="connsiteX36" fmla="*/ 1662953 w 2661966"/>
                          <a:gd name="connsiteY36" fmla="*/ 1425540 h 3370881"/>
                          <a:gd name="connsiteX37" fmla="*/ 1698812 w 2661966"/>
                          <a:gd name="connsiteY37" fmla="*/ 1407611 h 3370881"/>
                          <a:gd name="connsiteX38" fmla="*/ 1739153 w 2661966"/>
                          <a:gd name="connsiteY38" fmla="*/ 1380717 h 3370881"/>
                          <a:gd name="connsiteX39" fmla="*/ 1752600 w 2661966"/>
                          <a:gd name="connsiteY39" fmla="*/ 1367270 h 3370881"/>
                          <a:gd name="connsiteX40" fmla="*/ 1775012 w 2661966"/>
                          <a:gd name="connsiteY40" fmla="*/ 1353823 h 3370881"/>
                          <a:gd name="connsiteX41" fmla="*/ 1797423 w 2661966"/>
                          <a:gd name="connsiteY41" fmla="*/ 1335893 h 3370881"/>
                          <a:gd name="connsiteX42" fmla="*/ 1810870 w 2661966"/>
                          <a:gd name="connsiteY42" fmla="*/ 1304517 h 3370881"/>
                          <a:gd name="connsiteX43" fmla="*/ 1815353 w 2661966"/>
                          <a:gd name="connsiteY43" fmla="*/ 1291070 h 3370881"/>
                          <a:gd name="connsiteX44" fmla="*/ 1801906 w 2661966"/>
                          <a:gd name="connsiteY44" fmla="*/ 1138670 h 3370881"/>
                          <a:gd name="connsiteX45" fmla="*/ 1792941 w 2661966"/>
                          <a:gd name="connsiteY45" fmla="*/ 1125223 h 3370881"/>
                          <a:gd name="connsiteX46" fmla="*/ 1757082 w 2661966"/>
                          <a:gd name="connsiteY46" fmla="*/ 1093846 h 3370881"/>
                          <a:gd name="connsiteX47" fmla="*/ 1730188 w 2661966"/>
                          <a:gd name="connsiteY47" fmla="*/ 1066952 h 3370881"/>
                          <a:gd name="connsiteX48" fmla="*/ 1703294 w 2661966"/>
                          <a:gd name="connsiteY48" fmla="*/ 1049023 h 3370881"/>
                          <a:gd name="connsiteX49" fmla="*/ 1622612 w 2661966"/>
                          <a:gd name="connsiteY49" fmla="*/ 1053505 h 3370881"/>
                          <a:gd name="connsiteX50" fmla="*/ 1595718 w 2661966"/>
                          <a:gd name="connsiteY50" fmla="*/ 1062470 h 3370881"/>
                          <a:gd name="connsiteX51" fmla="*/ 1573306 w 2661966"/>
                          <a:gd name="connsiteY51" fmla="*/ 1066952 h 3370881"/>
                          <a:gd name="connsiteX52" fmla="*/ 1453385 w 2661966"/>
                          <a:gd name="connsiteY52" fmla="*/ 1082761 h 3370881"/>
                          <a:gd name="connsiteX53" fmla="*/ 1326776 w 2661966"/>
                          <a:gd name="connsiteY53" fmla="*/ 1062470 h 3370881"/>
                          <a:gd name="connsiteX54" fmla="*/ 1308847 w 2661966"/>
                          <a:gd name="connsiteY54" fmla="*/ 1057987 h 3370881"/>
                          <a:gd name="connsiteX55" fmla="*/ 1277470 w 2661966"/>
                          <a:gd name="connsiteY55" fmla="*/ 1053505 h 3370881"/>
                          <a:gd name="connsiteX56" fmla="*/ 1259541 w 2661966"/>
                          <a:gd name="connsiteY56" fmla="*/ 1049023 h 3370881"/>
                          <a:gd name="connsiteX57" fmla="*/ 1232647 w 2661966"/>
                          <a:gd name="connsiteY57" fmla="*/ 1044540 h 3370881"/>
                          <a:gd name="connsiteX58" fmla="*/ 1053353 w 2661966"/>
                          <a:gd name="connsiteY58" fmla="*/ 1049023 h 3370881"/>
                          <a:gd name="connsiteX59" fmla="*/ 1035423 w 2661966"/>
                          <a:gd name="connsiteY59" fmla="*/ 1053505 h 3370881"/>
                          <a:gd name="connsiteX60" fmla="*/ 1008529 w 2661966"/>
                          <a:gd name="connsiteY60" fmla="*/ 1057987 h 3370881"/>
                          <a:gd name="connsiteX61" fmla="*/ 995082 w 2661966"/>
                          <a:gd name="connsiteY61" fmla="*/ 1062470 h 3370881"/>
                          <a:gd name="connsiteX62" fmla="*/ 945776 w 2661966"/>
                          <a:gd name="connsiteY62" fmla="*/ 1031093 h 3370881"/>
                          <a:gd name="connsiteX63" fmla="*/ 941294 w 2661966"/>
                          <a:gd name="connsiteY63" fmla="*/ 1017646 h 3370881"/>
                          <a:gd name="connsiteX64" fmla="*/ 932329 w 2661966"/>
                          <a:gd name="connsiteY64" fmla="*/ 919034 h 3370881"/>
                          <a:gd name="connsiteX65" fmla="*/ 914400 w 2661966"/>
                          <a:gd name="connsiteY65" fmla="*/ 901105 h 3370881"/>
                          <a:gd name="connsiteX66" fmla="*/ 918882 w 2661966"/>
                          <a:gd name="connsiteY66" fmla="*/ 869729 h 3370881"/>
                          <a:gd name="connsiteX67" fmla="*/ 941294 w 2661966"/>
                          <a:gd name="connsiteY67" fmla="*/ 865246 h 3370881"/>
                          <a:gd name="connsiteX68" fmla="*/ 959223 w 2661966"/>
                          <a:gd name="connsiteY68" fmla="*/ 851799 h 3370881"/>
                          <a:gd name="connsiteX69" fmla="*/ 990600 w 2661966"/>
                          <a:gd name="connsiteY69" fmla="*/ 847317 h 3370881"/>
                          <a:gd name="connsiteX70" fmla="*/ 1129553 w 2661966"/>
                          <a:gd name="connsiteY70" fmla="*/ 838352 h 3370881"/>
                          <a:gd name="connsiteX71" fmla="*/ 1147482 w 2661966"/>
                          <a:gd name="connsiteY71" fmla="*/ 829387 h 3370881"/>
                          <a:gd name="connsiteX72" fmla="*/ 1178859 w 2661966"/>
                          <a:gd name="connsiteY72" fmla="*/ 806976 h 3370881"/>
                          <a:gd name="connsiteX73" fmla="*/ 1192306 w 2661966"/>
                          <a:gd name="connsiteY73" fmla="*/ 793529 h 3370881"/>
                          <a:gd name="connsiteX74" fmla="*/ 1214718 w 2661966"/>
                          <a:gd name="connsiteY74" fmla="*/ 784564 h 3370881"/>
                          <a:gd name="connsiteX75" fmla="*/ 1241612 w 2661966"/>
                          <a:gd name="connsiteY75" fmla="*/ 771117 h 3370881"/>
                          <a:gd name="connsiteX76" fmla="*/ 1277470 w 2661966"/>
                          <a:gd name="connsiteY76" fmla="*/ 753187 h 3370881"/>
                          <a:gd name="connsiteX77" fmla="*/ 1295400 w 2661966"/>
                          <a:gd name="connsiteY77" fmla="*/ 730776 h 3370881"/>
                          <a:gd name="connsiteX78" fmla="*/ 1317812 w 2661966"/>
                          <a:gd name="connsiteY78" fmla="*/ 708364 h 3370881"/>
                          <a:gd name="connsiteX79" fmla="*/ 1353670 w 2661966"/>
                          <a:gd name="connsiteY79" fmla="*/ 663540 h 3370881"/>
                          <a:gd name="connsiteX80" fmla="*/ 1371600 w 2661966"/>
                          <a:gd name="connsiteY80" fmla="*/ 636646 h 3370881"/>
                          <a:gd name="connsiteX81" fmla="*/ 1380565 w 2661966"/>
                          <a:gd name="connsiteY81" fmla="*/ 596305 h 3370881"/>
                          <a:gd name="connsiteX82" fmla="*/ 1385047 w 2661966"/>
                          <a:gd name="connsiteY82" fmla="*/ 582858 h 3370881"/>
                          <a:gd name="connsiteX83" fmla="*/ 1380565 w 2661966"/>
                          <a:gd name="connsiteY83" fmla="*/ 533552 h 3370881"/>
                          <a:gd name="connsiteX84" fmla="*/ 1367118 w 2661966"/>
                          <a:gd name="connsiteY84" fmla="*/ 524587 h 3370881"/>
                          <a:gd name="connsiteX85" fmla="*/ 1349188 w 2661966"/>
                          <a:gd name="connsiteY85" fmla="*/ 520105 h 3370881"/>
                          <a:gd name="connsiteX86" fmla="*/ 1324871 w 2661966"/>
                          <a:gd name="connsiteY86" fmla="*/ 516855 h 3370881"/>
                          <a:gd name="connsiteX87" fmla="*/ 1280048 w 2661966"/>
                          <a:gd name="connsiteY87" fmla="*/ 523243 h 3370881"/>
                          <a:gd name="connsiteX88" fmla="*/ 1250576 w 2661966"/>
                          <a:gd name="connsiteY88" fmla="*/ 529070 h 3370881"/>
                          <a:gd name="connsiteX89" fmla="*/ 1210235 w 2661966"/>
                          <a:gd name="connsiteY89" fmla="*/ 542517 h 3370881"/>
                          <a:gd name="connsiteX90" fmla="*/ 1183341 w 2661966"/>
                          <a:gd name="connsiteY90" fmla="*/ 555964 h 3370881"/>
                          <a:gd name="connsiteX91" fmla="*/ 1160929 w 2661966"/>
                          <a:gd name="connsiteY91" fmla="*/ 569411 h 3370881"/>
                          <a:gd name="connsiteX92" fmla="*/ 1134035 w 2661966"/>
                          <a:gd name="connsiteY92" fmla="*/ 578376 h 3370881"/>
                          <a:gd name="connsiteX93" fmla="*/ 1111623 w 2661966"/>
                          <a:gd name="connsiteY93" fmla="*/ 587340 h 3370881"/>
                          <a:gd name="connsiteX94" fmla="*/ 1084729 w 2661966"/>
                          <a:gd name="connsiteY94" fmla="*/ 596305 h 3370881"/>
                          <a:gd name="connsiteX95" fmla="*/ 986118 w 2661966"/>
                          <a:gd name="connsiteY95" fmla="*/ 591823 h 3370881"/>
                          <a:gd name="connsiteX96" fmla="*/ 927847 w 2661966"/>
                          <a:gd name="connsiteY96" fmla="*/ 578376 h 3370881"/>
                          <a:gd name="connsiteX97" fmla="*/ 896470 w 2661966"/>
                          <a:gd name="connsiteY97" fmla="*/ 555964 h 3370881"/>
                          <a:gd name="connsiteX98" fmla="*/ 883023 w 2661966"/>
                          <a:gd name="connsiteY98" fmla="*/ 546999 h 3370881"/>
                          <a:gd name="connsiteX99" fmla="*/ 865094 w 2661966"/>
                          <a:gd name="connsiteY99" fmla="*/ 497693 h 3370881"/>
                          <a:gd name="connsiteX100" fmla="*/ 869576 w 2661966"/>
                          <a:gd name="connsiteY100" fmla="*/ 403564 h 3370881"/>
                          <a:gd name="connsiteX101" fmla="*/ 874059 w 2661966"/>
                          <a:gd name="connsiteY101" fmla="*/ 385634 h 3370881"/>
                          <a:gd name="connsiteX102" fmla="*/ 883023 w 2661966"/>
                          <a:gd name="connsiteY102" fmla="*/ 372187 h 3370881"/>
                          <a:gd name="connsiteX103" fmla="*/ 913728 w 2661966"/>
                          <a:gd name="connsiteY103" fmla="*/ 342268 h 3370881"/>
                          <a:gd name="connsiteX104" fmla="*/ 914400 w 2661966"/>
                          <a:gd name="connsiteY104" fmla="*/ 385634 h 3370881"/>
                          <a:gd name="connsiteX105" fmla="*/ 909918 w 2661966"/>
                          <a:gd name="connsiteY105" fmla="*/ 408046 h 3370881"/>
                          <a:gd name="connsiteX106" fmla="*/ 900953 w 2661966"/>
                          <a:gd name="connsiteY106" fmla="*/ 466317 h 3370881"/>
                          <a:gd name="connsiteX107" fmla="*/ 905435 w 2661966"/>
                          <a:gd name="connsiteY107" fmla="*/ 515623 h 3370881"/>
                          <a:gd name="connsiteX108" fmla="*/ 932329 w 2661966"/>
                          <a:gd name="connsiteY108" fmla="*/ 551481 h 3370881"/>
                          <a:gd name="connsiteX109" fmla="*/ 954741 w 2661966"/>
                          <a:gd name="connsiteY109" fmla="*/ 560446 h 3370881"/>
                          <a:gd name="connsiteX110" fmla="*/ 972670 w 2661966"/>
                          <a:gd name="connsiteY110" fmla="*/ 569411 h 3370881"/>
                          <a:gd name="connsiteX111" fmla="*/ 1066800 w 2661966"/>
                          <a:gd name="connsiteY111" fmla="*/ 564929 h 3370881"/>
                          <a:gd name="connsiteX112" fmla="*/ 1111623 w 2661966"/>
                          <a:gd name="connsiteY112" fmla="*/ 551481 h 3370881"/>
                          <a:gd name="connsiteX113" fmla="*/ 1129553 w 2661966"/>
                          <a:gd name="connsiteY113" fmla="*/ 538034 h 3370881"/>
                          <a:gd name="connsiteX114" fmla="*/ 1156447 w 2661966"/>
                          <a:gd name="connsiteY114" fmla="*/ 511140 h 3370881"/>
                          <a:gd name="connsiteX115" fmla="*/ 1160929 w 2661966"/>
                          <a:gd name="connsiteY115" fmla="*/ 493211 h 3370881"/>
                          <a:gd name="connsiteX116" fmla="*/ 1178859 w 2661966"/>
                          <a:gd name="connsiteY116" fmla="*/ 331846 h 3370881"/>
                          <a:gd name="connsiteX117" fmla="*/ 1215315 w 2661966"/>
                          <a:gd name="connsiteY117" fmla="*/ 270289 h 3370881"/>
                          <a:gd name="connsiteX118" fmla="*/ 1214718 w 2661966"/>
                          <a:gd name="connsiteY118" fmla="*/ 367705 h 3370881"/>
                          <a:gd name="connsiteX119" fmla="*/ 1201270 w 2661966"/>
                          <a:gd name="connsiteY119" fmla="*/ 412529 h 3370881"/>
                          <a:gd name="connsiteX120" fmla="*/ 1210235 w 2661966"/>
                          <a:gd name="connsiteY120" fmla="*/ 461834 h 3370881"/>
                          <a:gd name="connsiteX121" fmla="*/ 1214718 w 2661966"/>
                          <a:gd name="connsiteY121" fmla="*/ 475281 h 3370881"/>
                          <a:gd name="connsiteX122" fmla="*/ 1231975 w 2661966"/>
                          <a:gd name="connsiteY122" fmla="*/ 478531 h 3370881"/>
                          <a:gd name="connsiteX123" fmla="*/ 1252481 w 2661966"/>
                          <a:gd name="connsiteY123" fmla="*/ 492651 h 3370881"/>
                          <a:gd name="connsiteX124" fmla="*/ 1317812 w 2661966"/>
                          <a:gd name="connsiteY124" fmla="*/ 488168 h 3370881"/>
                          <a:gd name="connsiteX125" fmla="*/ 1357480 w 2661966"/>
                          <a:gd name="connsiteY125" fmla="*/ 477299 h 3370881"/>
                          <a:gd name="connsiteX126" fmla="*/ 1506070 w 2661966"/>
                          <a:gd name="connsiteY126" fmla="*/ 457352 h 3370881"/>
                          <a:gd name="connsiteX127" fmla="*/ 1550894 w 2661966"/>
                          <a:gd name="connsiteY127" fmla="*/ 430458 h 3370881"/>
                          <a:gd name="connsiteX128" fmla="*/ 1564341 w 2661966"/>
                          <a:gd name="connsiteY128" fmla="*/ 417011 h 3370881"/>
                          <a:gd name="connsiteX129" fmla="*/ 1586753 w 2661966"/>
                          <a:gd name="connsiteY129" fmla="*/ 399081 h 3370881"/>
                          <a:gd name="connsiteX130" fmla="*/ 1595718 w 2661966"/>
                          <a:gd name="connsiteY130" fmla="*/ 381152 h 3370881"/>
                          <a:gd name="connsiteX131" fmla="*/ 1622664 w 2661966"/>
                          <a:gd name="connsiteY131" fmla="*/ 352560 h 3370881"/>
                          <a:gd name="connsiteX132" fmla="*/ 1639116 w 2661966"/>
                          <a:gd name="connsiteY132" fmla="*/ 291047 h 3370881"/>
                          <a:gd name="connsiteX133" fmla="*/ 1604852 w 2661966"/>
                          <a:gd name="connsiteY133" fmla="*/ 236279 h 3370881"/>
                          <a:gd name="connsiteX134" fmla="*/ 1537447 w 2661966"/>
                          <a:gd name="connsiteY134" fmla="*/ 188411 h 3370881"/>
                          <a:gd name="connsiteX135" fmla="*/ 1649755 w 2661966"/>
                          <a:gd name="connsiteY135" fmla="*/ 229512 h 3370881"/>
                          <a:gd name="connsiteX136" fmla="*/ 1709532 w 2661966"/>
                          <a:gd name="connsiteY136" fmla="*/ 305101 h 3370881"/>
                          <a:gd name="connsiteX137" fmla="*/ 1655669 w 2661966"/>
                          <a:gd name="connsiteY137" fmla="*/ 407486 h 3370881"/>
                          <a:gd name="connsiteX138" fmla="*/ 1658470 w 2661966"/>
                          <a:gd name="connsiteY138" fmla="*/ 412529 h 3370881"/>
                          <a:gd name="connsiteX139" fmla="*/ 1685365 w 2661966"/>
                          <a:gd name="connsiteY139" fmla="*/ 390117 h 3370881"/>
                          <a:gd name="connsiteX140" fmla="*/ 1694329 w 2661966"/>
                          <a:gd name="connsiteY140" fmla="*/ 376670 h 3370881"/>
                          <a:gd name="connsiteX141" fmla="*/ 1734670 w 2661966"/>
                          <a:gd name="connsiteY141" fmla="*/ 354258 h 3370881"/>
                          <a:gd name="connsiteX142" fmla="*/ 1743635 w 2661966"/>
                          <a:gd name="connsiteY142" fmla="*/ 340811 h 3370881"/>
                          <a:gd name="connsiteX143" fmla="*/ 1757082 w 2661966"/>
                          <a:gd name="connsiteY143" fmla="*/ 336329 h 3370881"/>
                          <a:gd name="connsiteX144" fmla="*/ 1843909 w 2661966"/>
                          <a:gd name="connsiteY144" fmla="*/ 262341 h 3370881"/>
                          <a:gd name="connsiteX145" fmla="*/ 1874221 w 2661966"/>
                          <a:gd name="connsiteY145" fmla="*/ 202194 h 3370881"/>
                          <a:gd name="connsiteX146" fmla="*/ 1828094 w 2661966"/>
                          <a:gd name="connsiteY146" fmla="*/ 136767 h 3370881"/>
                          <a:gd name="connsiteX147" fmla="*/ 1772023 w 2661966"/>
                          <a:gd name="connsiteY147" fmla="*/ 77249 h 3370881"/>
                          <a:gd name="connsiteX148" fmla="*/ 1948888 w 2661966"/>
                          <a:gd name="connsiteY148" fmla="*/ 178018 h 3370881"/>
                          <a:gd name="connsiteX149" fmla="*/ 1952362 w 2661966"/>
                          <a:gd name="connsiteY149" fmla="*/ 254265 h 3370881"/>
                          <a:gd name="connsiteX150" fmla="*/ 1874221 w 2661966"/>
                          <a:gd name="connsiteY150" fmla="*/ 318698 h 3370881"/>
                          <a:gd name="connsiteX151" fmla="*/ 1788459 w 2661966"/>
                          <a:gd name="connsiteY151" fmla="*/ 367705 h 3370881"/>
                          <a:gd name="connsiteX152" fmla="*/ 1761565 w 2661966"/>
                          <a:gd name="connsiteY152" fmla="*/ 390117 h 3370881"/>
                          <a:gd name="connsiteX153" fmla="*/ 1783976 w 2661966"/>
                          <a:gd name="connsiteY153" fmla="*/ 399081 h 3370881"/>
                          <a:gd name="connsiteX154" fmla="*/ 1878106 w 2661966"/>
                          <a:gd name="connsiteY154" fmla="*/ 390117 h 3370881"/>
                          <a:gd name="connsiteX155" fmla="*/ 1891553 w 2661966"/>
                          <a:gd name="connsiteY155" fmla="*/ 381152 h 3370881"/>
                          <a:gd name="connsiteX156" fmla="*/ 1918447 w 2661966"/>
                          <a:gd name="connsiteY156" fmla="*/ 372187 h 3370881"/>
                          <a:gd name="connsiteX157" fmla="*/ 1940859 w 2661966"/>
                          <a:gd name="connsiteY157" fmla="*/ 358740 h 3370881"/>
                          <a:gd name="connsiteX158" fmla="*/ 1954306 w 2661966"/>
                          <a:gd name="connsiteY158" fmla="*/ 354258 h 3370881"/>
                          <a:gd name="connsiteX159" fmla="*/ 2103145 w 2661966"/>
                          <a:gd name="connsiteY159" fmla="*/ 202207 h 3370881"/>
                          <a:gd name="connsiteX160" fmla="*/ 2064254 w 2661966"/>
                          <a:gd name="connsiteY160" fmla="*/ 20406 h 3370881"/>
                          <a:gd name="connsiteX161" fmla="*/ 2169347 w 2661966"/>
                          <a:gd name="connsiteY161" fmla="*/ 104479 h 3370881"/>
                          <a:gd name="connsiteX162" fmla="*/ 2183354 w 2661966"/>
                          <a:gd name="connsiteY162" fmla="*/ 192893 h 3370881"/>
                          <a:gd name="connsiteX163" fmla="*/ 2170300 w 2661966"/>
                          <a:gd name="connsiteY163" fmla="*/ 271231 h 3370881"/>
                          <a:gd name="connsiteX164" fmla="*/ 2096795 w 2661966"/>
                          <a:gd name="connsiteY164" fmla="*/ 316507 h 3370881"/>
                          <a:gd name="connsiteX165" fmla="*/ 1999129 w 2661966"/>
                          <a:gd name="connsiteY165" fmla="*/ 358740 h 3370881"/>
                          <a:gd name="connsiteX166" fmla="*/ 1994647 w 2661966"/>
                          <a:gd name="connsiteY166" fmla="*/ 372187 h 3370881"/>
                          <a:gd name="connsiteX167" fmla="*/ 2039470 w 2661966"/>
                          <a:gd name="connsiteY167" fmla="*/ 390117 h 3370881"/>
                          <a:gd name="connsiteX168" fmla="*/ 2115670 w 2661966"/>
                          <a:gd name="connsiteY168" fmla="*/ 390117 h 3370881"/>
                          <a:gd name="connsiteX169" fmla="*/ 2160494 w 2661966"/>
                          <a:gd name="connsiteY169" fmla="*/ 376670 h 3370881"/>
                          <a:gd name="connsiteX170" fmla="*/ 2191870 w 2661966"/>
                          <a:gd name="connsiteY170" fmla="*/ 363223 h 3370881"/>
                          <a:gd name="connsiteX171" fmla="*/ 2205318 w 2661966"/>
                          <a:gd name="connsiteY171" fmla="*/ 358740 h 3370881"/>
                          <a:gd name="connsiteX172" fmla="*/ 2273487 w 2661966"/>
                          <a:gd name="connsiteY172" fmla="*/ 280486 h 3370881"/>
                          <a:gd name="connsiteX173" fmla="*/ 2312894 w 2661966"/>
                          <a:gd name="connsiteY173" fmla="*/ 183929 h 3370881"/>
                          <a:gd name="connsiteX174" fmla="*/ 2339788 w 2661966"/>
                          <a:gd name="connsiteY174" fmla="*/ 151 h 3370881"/>
                          <a:gd name="connsiteX175" fmla="*/ 2357718 w 2661966"/>
                          <a:gd name="connsiteY175" fmla="*/ 215305 h 3370881"/>
                          <a:gd name="connsiteX176" fmla="*/ 2308598 w 2661966"/>
                          <a:gd name="connsiteY176" fmla="*/ 319520 h 3370881"/>
                          <a:gd name="connsiteX177" fmla="*/ 2245659 w 2661966"/>
                          <a:gd name="connsiteY177" fmla="*/ 390117 h 3370881"/>
                          <a:gd name="connsiteX178" fmla="*/ 2254623 w 2661966"/>
                          <a:gd name="connsiteY178" fmla="*/ 403564 h 3370881"/>
                          <a:gd name="connsiteX179" fmla="*/ 2353235 w 2661966"/>
                          <a:gd name="connsiteY179" fmla="*/ 399081 h 3370881"/>
                          <a:gd name="connsiteX180" fmla="*/ 2366682 w 2661966"/>
                          <a:gd name="connsiteY180" fmla="*/ 394599 h 3370881"/>
                          <a:gd name="connsiteX181" fmla="*/ 2389094 w 2661966"/>
                          <a:gd name="connsiteY181" fmla="*/ 390117 h 3370881"/>
                          <a:gd name="connsiteX182" fmla="*/ 2424953 w 2661966"/>
                          <a:gd name="connsiteY182" fmla="*/ 367705 h 3370881"/>
                          <a:gd name="connsiteX183" fmla="*/ 2528047 w 2661966"/>
                          <a:gd name="connsiteY183" fmla="*/ 292700 h 3370881"/>
                          <a:gd name="connsiteX184" fmla="*/ 2541495 w 2661966"/>
                          <a:gd name="connsiteY184" fmla="*/ 62906 h 3370881"/>
                          <a:gd name="connsiteX185" fmla="*/ 2591304 w 2661966"/>
                          <a:gd name="connsiteY185" fmla="*/ 214081 h 3370881"/>
                          <a:gd name="connsiteX186" fmla="*/ 2602790 w 2661966"/>
                          <a:gd name="connsiteY186" fmla="*/ 290907 h 3370881"/>
                          <a:gd name="connsiteX187" fmla="*/ 2660388 w 2661966"/>
                          <a:gd name="connsiteY187" fmla="*/ 338644 h 3370881"/>
                          <a:gd name="connsiteX188" fmla="*/ 2531969 w 2661966"/>
                          <a:gd name="connsiteY188" fmla="*/ 383206 h 3370881"/>
                          <a:gd name="connsiteX189" fmla="*/ 2442882 w 2661966"/>
                          <a:gd name="connsiteY189" fmla="*/ 403564 h 3370881"/>
                          <a:gd name="connsiteX190" fmla="*/ 2398059 w 2661966"/>
                          <a:gd name="connsiteY190" fmla="*/ 417011 h 3370881"/>
                          <a:gd name="connsiteX191" fmla="*/ 2375647 w 2661966"/>
                          <a:gd name="connsiteY191" fmla="*/ 425976 h 3370881"/>
                          <a:gd name="connsiteX192" fmla="*/ 2357718 w 2661966"/>
                          <a:gd name="connsiteY192" fmla="*/ 430458 h 3370881"/>
                          <a:gd name="connsiteX193" fmla="*/ 2344270 w 2661966"/>
                          <a:gd name="connsiteY193" fmla="*/ 461834 h 3370881"/>
                          <a:gd name="connsiteX194" fmla="*/ 2353235 w 2661966"/>
                          <a:gd name="connsiteY194" fmla="*/ 502176 h 3370881"/>
                          <a:gd name="connsiteX195" fmla="*/ 2362200 w 2661966"/>
                          <a:gd name="connsiteY195" fmla="*/ 515623 h 3370881"/>
                          <a:gd name="connsiteX196" fmla="*/ 2344270 w 2661966"/>
                          <a:gd name="connsiteY196" fmla="*/ 587340 h 3370881"/>
                          <a:gd name="connsiteX197" fmla="*/ 2321859 w 2661966"/>
                          <a:gd name="connsiteY197" fmla="*/ 614234 h 3370881"/>
                          <a:gd name="connsiteX198" fmla="*/ 2308412 w 2661966"/>
                          <a:gd name="connsiteY198" fmla="*/ 636646 h 3370881"/>
                          <a:gd name="connsiteX199" fmla="*/ 2281518 w 2661966"/>
                          <a:gd name="connsiteY199" fmla="*/ 641129 h 3370881"/>
                          <a:gd name="connsiteX200" fmla="*/ 2259106 w 2661966"/>
                          <a:gd name="connsiteY200" fmla="*/ 636646 h 3370881"/>
                          <a:gd name="connsiteX201" fmla="*/ 2277035 w 2661966"/>
                          <a:gd name="connsiteY201" fmla="*/ 578376 h 3370881"/>
                          <a:gd name="connsiteX202" fmla="*/ 2290482 w 2661966"/>
                          <a:gd name="connsiteY202" fmla="*/ 542517 h 3370881"/>
                          <a:gd name="connsiteX203" fmla="*/ 2286000 w 2661966"/>
                          <a:gd name="connsiteY203" fmla="*/ 506658 h 3370881"/>
                          <a:gd name="connsiteX204" fmla="*/ 2245659 w 2661966"/>
                          <a:gd name="connsiteY204" fmla="*/ 448387 h 3370881"/>
                          <a:gd name="connsiteX205" fmla="*/ 2200835 w 2661966"/>
                          <a:gd name="connsiteY205" fmla="*/ 430458 h 3370881"/>
                          <a:gd name="connsiteX206" fmla="*/ 2169459 w 2661966"/>
                          <a:gd name="connsiteY206" fmla="*/ 425976 h 3370881"/>
                          <a:gd name="connsiteX207" fmla="*/ 2102223 w 2661966"/>
                          <a:gd name="connsiteY207" fmla="*/ 430458 h 3370881"/>
                          <a:gd name="connsiteX208" fmla="*/ 2084294 w 2661966"/>
                          <a:gd name="connsiteY208" fmla="*/ 439423 h 3370881"/>
                          <a:gd name="connsiteX209" fmla="*/ 2070847 w 2661966"/>
                          <a:gd name="connsiteY209" fmla="*/ 443905 h 3370881"/>
                          <a:gd name="connsiteX210" fmla="*/ 2061882 w 2661966"/>
                          <a:gd name="connsiteY210" fmla="*/ 461834 h 3370881"/>
                          <a:gd name="connsiteX211" fmla="*/ 2034988 w 2661966"/>
                          <a:gd name="connsiteY211" fmla="*/ 475281 h 3370881"/>
                          <a:gd name="connsiteX212" fmla="*/ 1783976 w 2661966"/>
                          <a:gd name="connsiteY212" fmla="*/ 479764 h 3370881"/>
                          <a:gd name="connsiteX213" fmla="*/ 1766047 w 2661966"/>
                          <a:gd name="connsiteY213" fmla="*/ 488729 h 3370881"/>
                          <a:gd name="connsiteX214" fmla="*/ 1703294 w 2661966"/>
                          <a:gd name="connsiteY214" fmla="*/ 506658 h 3370881"/>
                          <a:gd name="connsiteX215" fmla="*/ 1689847 w 2661966"/>
                          <a:gd name="connsiteY215" fmla="*/ 511140 h 3370881"/>
                          <a:gd name="connsiteX216" fmla="*/ 1676400 w 2661966"/>
                          <a:gd name="connsiteY216" fmla="*/ 520105 h 3370881"/>
                          <a:gd name="connsiteX217" fmla="*/ 1649506 w 2661966"/>
                          <a:gd name="connsiteY217" fmla="*/ 529070 h 3370881"/>
                          <a:gd name="connsiteX218" fmla="*/ 1636059 w 2661966"/>
                          <a:gd name="connsiteY218" fmla="*/ 538034 h 3370881"/>
                          <a:gd name="connsiteX219" fmla="*/ 1622612 w 2661966"/>
                          <a:gd name="connsiteY219" fmla="*/ 551481 h 3370881"/>
                          <a:gd name="connsiteX220" fmla="*/ 1609165 w 2661966"/>
                          <a:gd name="connsiteY220" fmla="*/ 555964 h 3370881"/>
                          <a:gd name="connsiteX221" fmla="*/ 1577788 w 2661966"/>
                          <a:gd name="connsiteY221" fmla="*/ 587340 h 3370881"/>
                          <a:gd name="connsiteX222" fmla="*/ 1568823 w 2661966"/>
                          <a:gd name="connsiteY222" fmla="*/ 600787 h 3370881"/>
                          <a:gd name="connsiteX223" fmla="*/ 1555376 w 2661966"/>
                          <a:gd name="connsiteY223" fmla="*/ 614234 h 3370881"/>
                          <a:gd name="connsiteX224" fmla="*/ 1524000 w 2661966"/>
                          <a:gd name="connsiteY224" fmla="*/ 654576 h 3370881"/>
                          <a:gd name="connsiteX225" fmla="*/ 1519518 w 2661966"/>
                          <a:gd name="connsiteY225" fmla="*/ 668023 h 3370881"/>
                          <a:gd name="connsiteX226" fmla="*/ 1528482 w 2661966"/>
                          <a:gd name="connsiteY226" fmla="*/ 708364 h 3370881"/>
                          <a:gd name="connsiteX227" fmla="*/ 1537447 w 2661966"/>
                          <a:gd name="connsiteY227" fmla="*/ 721811 h 3370881"/>
                          <a:gd name="connsiteX228" fmla="*/ 1568823 w 2661966"/>
                          <a:gd name="connsiteY228" fmla="*/ 712846 h 3370881"/>
                          <a:gd name="connsiteX229" fmla="*/ 1600200 w 2661966"/>
                          <a:gd name="connsiteY229" fmla="*/ 712846 h 3370881"/>
                          <a:gd name="connsiteX230" fmla="*/ 1631576 w 2661966"/>
                          <a:gd name="connsiteY230" fmla="*/ 690434 h 3370881"/>
                          <a:gd name="connsiteX231" fmla="*/ 1645023 w 2661966"/>
                          <a:gd name="connsiteY231" fmla="*/ 676987 h 3370881"/>
                          <a:gd name="connsiteX232" fmla="*/ 1685365 w 2661966"/>
                          <a:gd name="connsiteY232" fmla="*/ 645611 h 3370881"/>
                          <a:gd name="connsiteX233" fmla="*/ 1716741 w 2661966"/>
                          <a:gd name="connsiteY233" fmla="*/ 614234 h 3370881"/>
                          <a:gd name="connsiteX234" fmla="*/ 1748118 w 2661966"/>
                          <a:gd name="connsiteY234" fmla="*/ 596305 h 3370881"/>
                          <a:gd name="connsiteX235" fmla="*/ 1761565 w 2661966"/>
                          <a:gd name="connsiteY235" fmla="*/ 591823 h 3370881"/>
                          <a:gd name="connsiteX236" fmla="*/ 1779494 w 2661966"/>
                          <a:gd name="connsiteY236" fmla="*/ 582858 h 3370881"/>
                          <a:gd name="connsiteX237" fmla="*/ 1815353 w 2661966"/>
                          <a:gd name="connsiteY237" fmla="*/ 573893 h 3370881"/>
                          <a:gd name="connsiteX238" fmla="*/ 2030506 w 2661966"/>
                          <a:gd name="connsiteY238" fmla="*/ 578376 h 3370881"/>
                          <a:gd name="connsiteX239" fmla="*/ 2017059 w 2661966"/>
                          <a:gd name="connsiteY239" fmla="*/ 600787 h 3370881"/>
                          <a:gd name="connsiteX240" fmla="*/ 1981200 w 2661966"/>
                          <a:gd name="connsiteY240" fmla="*/ 636646 h 3370881"/>
                          <a:gd name="connsiteX241" fmla="*/ 1967753 w 2661966"/>
                          <a:gd name="connsiteY241" fmla="*/ 650093 h 3370881"/>
                          <a:gd name="connsiteX242" fmla="*/ 1936376 w 2661966"/>
                          <a:gd name="connsiteY242" fmla="*/ 690434 h 3370881"/>
                          <a:gd name="connsiteX243" fmla="*/ 1905000 w 2661966"/>
                          <a:gd name="connsiteY243" fmla="*/ 717329 h 3370881"/>
                          <a:gd name="connsiteX244" fmla="*/ 1860176 w 2661966"/>
                          <a:gd name="connsiteY244" fmla="*/ 735258 h 3370881"/>
                          <a:gd name="connsiteX245" fmla="*/ 1788459 w 2661966"/>
                          <a:gd name="connsiteY245" fmla="*/ 744223 h 3370881"/>
                          <a:gd name="connsiteX246" fmla="*/ 1846729 w 2661966"/>
                          <a:gd name="connsiteY246" fmla="*/ 802493 h 3370881"/>
                          <a:gd name="connsiteX247" fmla="*/ 1913965 w 2661966"/>
                          <a:gd name="connsiteY247" fmla="*/ 829387 h 3370881"/>
                          <a:gd name="connsiteX248" fmla="*/ 1922929 w 2661966"/>
                          <a:gd name="connsiteY248" fmla="*/ 842834 h 3370881"/>
                          <a:gd name="connsiteX249" fmla="*/ 1967753 w 2661966"/>
                          <a:gd name="connsiteY249" fmla="*/ 883176 h 3370881"/>
                          <a:gd name="connsiteX250" fmla="*/ 1981200 w 2661966"/>
                          <a:gd name="connsiteY250" fmla="*/ 896623 h 3370881"/>
                          <a:gd name="connsiteX251" fmla="*/ 1994647 w 2661966"/>
                          <a:gd name="connsiteY251" fmla="*/ 905587 h 3370881"/>
                          <a:gd name="connsiteX252" fmla="*/ 2021541 w 2661966"/>
                          <a:gd name="connsiteY252" fmla="*/ 927999 h 3370881"/>
                          <a:gd name="connsiteX253" fmla="*/ 2030506 w 2661966"/>
                          <a:gd name="connsiteY253" fmla="*/ 941446 h 3370881"/>
                          <a:gd name="connsiteX254" fmla="*/ 2057400 w 2661966"/>
                          <a:gd name="connsiteY254" fmla="*/ 968340 h 3370881"/>
                          <a:gd name="connsiteX255" fmla="*/ 2088776 w 2661966"/>
                          <a:gd name="connsiteY255" fmla="*/ 1013164 h 3370881"/>
                          <a:gd name="connsiteX256" fmla="*/ 2115670 w 2661966"/>
                          <a:gd name="connsiteY256" fmla="*/ 1057987 h 3370881"/>
                          <a:gd name="connsiteX257" fmla="*/ 2120153 w 2661966"/>
                          <a:gd name="connsiteY257" fmla="*/ 1089364 h 3370881"/>
                          <a:gd name="connsiteX258" fmla="*/ 2138082 w 2661966"/>
                          <a:gd name="connsiteY258" fmla="*/ 1143152 h 3370881"/>
                          <a:gd name="connsiteX259" fmla="*/ 2147047 w 2661966"/>
                          <a:gd name="connsiteY259" fmla="*/ 1196940 h 3370881"/>
                          <a:gd name="connsiteX260" fmla="*/ 2151529 w 2661966"/>
                          <a:gd name="connsiteY260" fmla="*/ 1210387 h 3370881"/>
                          <a:gd name="connsiteX261" fmla="*/ 2156012 w 2661966"/>
                          <a:gd name="connsiteY261" fmla="*/ 1228317 h 3370881"/>
                          <a:gd name="connsiteX262" fmla="*/ 2173941 w 2661966"/>
                          <a:gd name="connsiteY262" fmla="*/ 1295552 h 3370881"/>
                          <a:gd name="connsiteX263" fmla="*/ 2182906 w 2661966"/>
                          <a:gd name="connsiteY263" fmla="*/ 1313481 h 3370881"/>
                          <a:gd name="connsiteX264" fmla="*/ 2187388 w 2661966"/>
                          <a:gd name="connsiteY264" fmla="*/ 1331411 h 3370881"/>
                          <a:gd name="connsiteX265" fmla="*/ 2214282 w 2661966"/>
                          <a:gd name="connsiteY265" fmla="*/ 1385199 h 3370881"/>
                          <a:gd name="connsiteX266" fmla="*/ 2218765 w 2661966"/>
                          <a:gd name="connsiteY266" fmla="*/ 1403129 h 3370881"/>
                          <a:gd name="connsiteX267" fmla="*/ 2223247 w 2661966"/>
                          <a:gd name="connsiteY267" fmla="*/ 1430023 h 3370881"/>
                          <a:gd name="connsiteX268" fmla="*/ 2236694 w 2661966"/>
                          <a:gd name="connsiteY268" fmla="*/ 1456917 h 3370881"/>
                          <a:gd name="connsiteX269" fmla="*/ 2249794 w 2661966"/>
                          <a:gd name="connsiteY269" fmla="*/ 1524624 h 3370881"/>
                          <a:gd name="connsiteX270" fmla="*/ 2241176 w 2661966"/>
                          <a:gd name="connsiteY270" fmla="*/ 1577940 h 3370881"/>
                          <a:gd name="connsiteX271" fmla="*/ 2245659 w 2661966"/>
                          <a:gd name="connsiteY271" fmla="*/ 1595870 h 3370881"/>
                          <a:gd name="connsiteX272" fmla="*/ 2249634 w 2661966"/>
                          <a:gd name="connsiteY272" fmla="*/ 1685855 h 3370881"/>
                          <a:gd name="connsiteX273" fmla="*/ 2227729 w 2661966"/>
                          <a:gd name="connsiteY273" fmla="*/ 1716893 h 3370881"/>
                          <a:gd name="connsiteX274" fmla="*/ 2240500 w 2661966"/>
                          <a:gd name="connsiteY274" fmla="*/ 1674269 h 3370881"/>
                          <a:gd name="connsiteX275" fmla="*/ 2235341 w 2661966"/>
                          <a:gd name="connsiteY275" fmla="*/ 1788611 h 3370881"/>
                          <a:gd name="connsiteX276" fmla="*/ 2230689 w 2661966"/>
                          <a:gd name="connsiteY276" fmla="*/ 1823963 h 3370881"/>
                          <a:gd name="connsiteX277" fmla="*/ 2226207 w 2661966"/>
                          <a:gd name="connsiteY277" fmla="*/ 1824470 h 3370881"/>
                          <a:gd name="connsiteX278" fmla="*/ 2208278 w 2661966"/>
                          <a:gd name="connsiteY278" fmla="*/ 1869293 h 3370881"/>
                          <a:gd name="connsiteX279" fmla="*/ 2195168 w 2661966"/>
                          <a:gd name="connsiteY279" fmla="*/ 1882740 h 3370881"/>
                          <a:gd name="connsiteX280" fmla="*/ 2203458 w 2661966"/>
                          <a:gd name="connsiteY280" fmla="*/ 1918938 h 3370881"/>
                          <a:gd name="connsiteX281" fmla="*/ 2204134 w 2661966"/>
                          <a:gd name="connsiteY281" fmla="*/ 1949806 h 3370881"/>
                          <a:gd name="connsiteX282" fmla="*/ 2226545 w 2661966"/>
                          <a:gd name="connsiteY282" fmla="*/ 1954627 h 3370881"/>
                          <a:gd name="connsiteX283" fmla="*/ 2241176 w 2661966"/>
                          <a:gd name="connsiteY283" fmla="*/ 2012729 h 3370881"/>
                          <a:gd name="connsiteX284" fmla="*/ 2263588 w 2661966"/>
                          <a:gd name="connsiteY284" fmla="*/ 2057552 h 3370881"/>
                          <a:gd name="connsiteX285" fmla="*/ 2286000 w 2661966"/>
                          <a:gd name="connsiteY285" fmla="*/ 2084446 h 3370881"/>
                          <a:gd name="connsiteX286" fmla="*/ 2299447 w 2661966"/>
                          <a:gd name="connsiteY286" fmla="*/ 2124787 h 3370881"/>
                          <a:gd name="connsiteX287" fmla="*/ 2321859 w 2661966"/>
                          <a:gd name="connsiteY287" fmla="*/ 2151681 h 3370881"/>
                          <a:gd name="connsiteX288" fmla="*/ 2344270 w 2661966"/>
                          <a:gd name="connsiteY288" fmla="*/ 2205470 h 3370881"/>
                          <a:gd name="connsiteX289" fmla="*/ 2348753 w 2661966"/>
                          <a:gd name="connsiteY289" fmla="*/ 2223399 h 3370881"/>
                          <a:gd name="connsiteX290" fmla="*/ 2366682 w 2661966"/>
                          <a:gd name="connsiteY290" fmla="*/ 2263740 h 3370881"/>
                          <a:gd name="connsiteX291" fmla="*/ 2375647 w 2661966"/>
                          <a:gd name="connsiteY291" fmla="*/ 2286152 h 3370881"/>
                          <a:gd name="connsiteX292" fmla="*/ 2380129 w 2661966"/>
                          <a:gd name="connsiteY292" fmla="*/ 2308564 h 3370881"/>
                          <a:gd name="connsiteX293" fmla="*/ 2389094 w 2661966"/>
                          <a:gd name="connsiteY293" fmla="*/ 2335458 h 3370881"/>
                          <a:gd name="connsiteX294" fmla="*/ 2393576 w 2661966"/>
                          <a:gd name="connsiteY294" fmla="*/ 2380281 h 3370881"/>
                          <a:gd name="connsiteX295" fmla="*/ 2398059 w 2661966"/>
                          <a:gd name="connsiteY295" fmla="*/ 2393729 h 3370881"/>
                          <a:gd name="connsiteX296" fmla="*/ 2419794 w 2661966"/>
                          <a:gd name="connsiteY296" fmla="*/ 2447517 h 3370881"/>
                          <a:gd name="connsiteX297" fmla="*/ 2427343 w 2661966"/>
                          <a:gd name="connsiteY297" fmla="*/ 2564058 h 3370881"/>
                          <a:gd name="connsiteX298" fmla="*/ 2389094 w 2661966"/>
                          <a:gd name="connsiteY298" fmla="*/ 2837481 h 3370881"/>
                          <a:gd name="connsiteX299" fmla="*/ 2380129 w 2661966"/>
                          <a:gd name="connsiteY299" fmla="*/ 2859893 h 3370881"/>
                          <a:gd name="connsiteX300" fmla="*/ 2357718 w 2661966"/>
                          <a:gd name="connsiteY300" fmla="*/ 2913681 h 3370881"/>
                          <a:gd name="connsiteX301" fmla="*/ 2348753 w 2661966"/>
                          <a:gd name="connsiteY301" fmla="*/ 2936093 h 3370881"/>
                          <a:gd name="connsiteX302" fmla="*/ 2339788 w 2661966"/>
                          <a:gd name="connsiteY302" fmla="*/ 2971952 h 3370881"/>
                          <a:gd name="connsiteX303" fmla="*/ 2326341 w 2661966"/>
                          <a:gd name="connsiteY303" fmla="*/ 2994364 h 3370881"/>
                          <a:gd name="connsiteX304" fmla="*/ 2317376 w 2661966"/>
                          <a:gd name="connsiteY304" fmla="*/ 3025740 h 3370881"/>
                          <a:gd name="connsiteX305" fmla="*/ 2303929 w 2661966"/>
                          <a:gd name="connsiteY305" fmla="*/ 3048152 h 3370881"/>
                          <a:gd name="connsiteX306" fmla="*/ 2290482 w 2661966"/>
                          <a:gd name="connsiteY306" fmla="*/ 3079529 h 3370881"/>
                          <a:gd name="connsiteX307" fmla="*/ 2272553 w 2661966"/>
                          <a:gd name="connsiteY307" fmla="*/ 3084011 h 3370881"/>
                          <a:gd name="connsiteX308" fmla="*/ 2259106 w 2661966"/>
                          <a:gd name="connsiteY308" fmla="*/ 3088493 h 3370881"/>
                          <a:gd name="connsiteX309" fmla="*/ 2241176 w 2661966"/>
                          <a:gd name="connsiteY309" fmla="*/ 3092976 h 3370881"/>
                          <a:gd name="connsiteX310" fmla="*/ 2209800 w 2661966"/>
                          <a:gd name="connsiteY310" fmla="*/ 3101940 h 3370881"/>
                          <a:gd name="connsiteX311" fmla="*/ 2205318 w 2661966"/>
                          <a:gd name="connsiteY311" fmla="*/ 3039187 h 3370881"/>
                          <a:gd name="connsiteX312" fmla="*/ 2218765 w 2661966"/>
                          <a:gd name="connsiteY312" fmla="*/ 3021258 h 3370881"/>
                          <a:gd name="connsiteX313" fmla="*/ 2245659 w 2661966"/>
                          <a:gd name="connsiteY313" fmla="*/ 2971952 h 3370881"/>
                          <a:gd name="connsiteX314" fmla="*/ 2268070 w 2661966"/>
                          <a:gd name="connsiteY314" fmla="*/ 2945058 h 3370881"/>
                          <a:gd name="connsiteX315" fmla="*/ 2298550 w 2661966"/>
                          <a:gd name="connsiteY315" fmla="*/ 2568540 h 3370881"/>
                          <a:gd name="connsiteX316" fmla="*/ 2284986 w 2661966"/>
                          <a:gd name="connsiteY316" fmla="*/ 2532681 h 3370881"/>
                          <a:gd name="connsiteX317" fmla="*/ 2293273 w 2661966"/>
                          <a:gd name="connsiteY317" fmla="*/ 2496653 h 3370881"/>
                          <a:gd name="connsiteX318" fmla="*/ 2278152 w 2661966"/>
                          <a:gd name="connsiteY318" fmla="*/ 2475178 h 3370881"/>
                          <a:gd name="connsiteX319" fmla="*/ 2245659 w 2661966"/>
                          <a:gd name="connsiteY319" fmla="*/ 2389247 h 3370881"/>
                          <a:gd name="connsiteX320" fmla="*/ 2195507 w 2661966"/>
                          <a:gd name="connsiteY320" fmla="*/ 2241328 h 3370881"/>
                          <a:gd name="connsiteX321" fmla="*/ 2083786 w 2661966"/>
                          <a:gd name="connsiteY321" fmla="*/ 2040300 h 3370881"/>
                          <a:gd name="connsiteX322" fmla="*/ 2048773 w 2661966"/>
                          <a:gd name="connsiteY322" fmla="*/ 2017971 h 3370881"/>
                          <a:gd name="connsiteX323" fmla="*/ 2074314 w 2661966"/>
                          <a:gd name="connsiteY323" fmla="*/ 2011967 h 3370881"/>
                          <a:gd name="connsiteX324" fmla="*/ 2034988 w 2661966"/>
                          <a:gd name="connsiteY324" fmla="*/ 2003764 h 3370881"/>
                          <a:gd name="connsiteX325" fmla="*/ 2026023 w 2661966"/>
                          <a:gd name="connsiteY325" fmla="*/ 2026176 h 3370881"/>
                          <a:gd name="connsiteX326" fmla="*/ 2021541 w 2661966"/>
                          <a:gd name="connsiteY326" fmla="*/ 2039623 h 3370881"/>
                          <a:gd name="connsiteX327" fmla="*/ 1999129 w 2661966"/>
                          <a:gd name="connsiteY327" fmla="*/ 2053070 h 3370881"/>
                          <a:gd name="connsiteX328" fmla="*/ 1990165 w 2661966"/>
                          <a:gd name="connsiteY328" fmla="*/ 2070999 h 3370881"/>
                          <a:gd name="connsiteX329" fmla="*/ 1967753 w 2661966"/>
                          <a:gd name="connsiteY329" fmla="*/ 2106858 h 3370881"/>
                          <a:gd name="connsiteX330" fmla="*/ 1981200 w 2661966"/>
                          <a:gd name="connsiteY330" fmla="*/ 2223399 h 3370881"/>
                          <a:gd name="connsiteX331" fmla="*/ 1994647 w 2661966"/>
                          <a:gd name="connsiteY331" fmla="*/ 2254776 h 3370881"/>
                          <a:gd name="connsiteX332" fmla="*/ 2003612 w 2661966"/>
                          <a:gd name="connsiteY332" fmla="*/ 2272705 h 3370881"/>
                          <a:gd name="connsiteX333" fmla="*/ 2026023 w 2661966"/>
                          <a:gd name="connsiteY333" fmla="*/ 2304081 h 3370881"/>
                          <a:gd name="connsiteX334" fmla="*/ 2043953 w 2661966"/>
                          <a:gd name="connsiteY334" fmla="*/ 2348905 h 3370881"/>
                          <a:gd name="connsiteX335" fmla="*/ 2061882 w 2661966"/>
                          <a:gd name="connsiteY335" fmla="*/ 2371317 h 3370881"/>
                          <a:gd name="connsiteX336" fmla="*/ 2088776 w 2661966"/>
                          <a:gd name="connsiteY336" fmla="*/ 2434070 h 3370881"/>
                          <a:gd name="connsiteX337" fmla="*/ 2102223 w 2661966"/>
                          <a:gd name="connsiteY337" fmla="*/ 2465446 h 3370881"/>
                          <a:gd name="connsiteX338" fmla="*/ 2106706 w 2661966"/>
                          <a:gd name="connsiteY338" fmla="*/ 2496823 h 3370881"/>
                          <a:gd name="connsiteX339" fmla="*/ 2124635 w 2661966"/>
                          <a:gd name="connsiteY339" fmla="*/ 2559576 h 3370881"/>
                          <a:gd name="connsiteX340" fmla="*/ 2138082 w 2661966"/>
                          <a:gd name="connsiteY340" fmla="*/ 2649223 h 3370881"/>
                          <a:gd name="connsiteX341" fmla="*/ 2147047 w 2661966"/>
                          <a:gd name="connsiteY341" fmla="*/ 2685081 h 3370881"/>
                          <a:gd name="connsiteX342" fmla="*/ 2151529 w 2661966"/>
                          <a:gd name="connsiteY342" fmla="*/ 2716458 h 3370881"/>
                          <a:gd name="connsiteX343" fmla="*/ 2160494 w 2661966"/>
                          <a:gd name="connsiteY343" fmla="*/ 2770246 h 3370881"/>
                          <a:gd name="connsiteX344" fmla="*/ 2156012 w 2661966"/>
                          <a:gd name="connsiteY344" fmla="*/ 2962987 h 3370881"/>
                          <a:gd name="connsiteX345" fmla="*/ 2138082 w 2661966"/>
                          <a:gd name="connsiteY345" fmla="*/ 3043670 h 3370881"/>
                          <a:gd name="connsiteX346" fmla="*/ 2133600 w 2661966"/>
                          <a:gd name="connsiteY346" fmla="*/ 3061599 h 3370881"/>
                          <a:gd name="connsiteX347" fmla="*/ 2120153 w 2661966"/>
                          <a:gd name="connsiteY347" fmla="*/ 3079529 h 3370881"/>
                          <a:gd name="connsiteX348" fmla="*/ 2111188 w 2661966"/>
                          <a:gd name="connsiteY348" fmla="*/ 3106423 h 3370881"/>
                          <a:gd name="connsiteX349" fmla="*/ 2088776 w 2661966"/>
                          <a:gd name="connsiteY349" fmla="*/ 3137799 h 3370881"/>
                          <a:gd name="connsiteX350" fmla="*/ 2075329 w 2661966"/>
                          <a:gd name="connsiteY350" fmla="*/ 3164693 h 3370881"/>
                          <a:gd name="connsiteX351" fmla="*/ 2061882 w 2661966"/>
                          <a:gd name="connsiteY351" fmla="*/ 3169176 h 3370881"/>
                          <a:gd name="connsiteX352" fmla="*/ 2021541 w 2661966"/>
                          <a:gd name="connsiteY352" fmla="*/ 3164693 h 3370881"/>
                          <a:gd name="connsiteX353" fmla="*/ 2012576 w 2661966"/>
                          <a:gd name="connsiteY353" fmla="*/ 3119870 h 3370881"/>
                          <a:gd name="connsiteX354" fmla="*/ 2048435 w 2661966"/>
                          <a:gd name="connsiteY354" fmla="*/ 3021258 h 3370881"/>
                          <a:gd name="connsiteX355" fmla="*/ 2048435 w 2661966"/>
                          <a:gd name="connsiteY355" fmla="*/ 3021258 h 3370881"/>
                          <a:gd name="connsiteX356" fmla="*/ 2061882 w 2661966"/>
                          <a:gd name="connsiteY356" fmla="*/ 2967470 h 3370881"/>
                          <a:gd name="connsiteX357" fmla="*/ 2070847 w 2661966"/>
                          <a:gd name="connsiteY357" fmla="*/ 2882305 h 3370881"/>
                          <a:gd name="connsiteX358" fmla="*/ 2066365 w 2661966"/>
                          <a:gd name="connsiteY358" fmla="*/ 2725423 h 3370881"/>
                          <a:gd name="connsiteX359" fmla="*/ 2043953 w 2661966"/>
                          <a:gd name="connsiteY359" fmla="*/ 2649223 h 3370881"/>
                          <a:gd name="connsiteX360" fmla="*/ 2030506 w 2661966"/>
                          <a:gd name="connsiteY360" fmla="*/ 2622329 h 3370881"/>
                          <a:gd name="connsiteX361" fmla="*/ 2017059 w 2661966"/>
                          <a:gd name="connsiteY361" fmla="*/ 2581987 h 3370881"/>
                          <a:gd name="connsiteX362" fmla="*/ 1981200 w 2661966"/>
                          <a:gd name="connsiteY362" fmla="*/ 2514752 h 3370881"/>
                          <a:gd name="connsiteX363" fmla="*/ 1972235 w 2661966"/>
                          <a:gd name="connsiteY363" fmla="*/ 2501305 h 3370881"/>
                          <a:gd name="connsiteX364" fmla="*/ 1958788 w 2661966"/>
                          <a:gd name="connsiteY364" fmla="*/ 2478893 h 3370881"/>
                          <a:gd name="connsiteX365" fmla="*/ 1905000 w 2661966"/>
                          <a:gd name="connsiteY365" fmla="*/ 2398211 h 3370881"/>
                          <a:gd name="connsiteX366" fmla="*/ 1882588 w 2661966"/>
                          <a:gd name="connsiteY366" fmla="*/ 2357870 h 3370881"/>
                          <a:gd name="connsiteX367" fmla="*/ 1869141 w 2661966"/>
                          <a:gd name="connsiteY367" fmla="*/ 2339940 h 3370881"/>
                          <a:gd name="connsiteX368" fmla="*/ 1806388 w 2661966"/>
                          <a:gd name="connsiteY368" fmla="*/ 2313046 h 3370881"/>
                          <a:gd name="connsiteX369" fmla="*/ 1779494 w 2661966"/>
                          <a:gd name="connsiteY369" fmla="*/ 2304081 h 3370881"/>
                          <a:gd name="connsiteX370" fmla="*/ 1752600 w 2661966"/>
                          <a:gd name="connsiteY370" fmla="*/ 2299599 h 3370881"/>
                          <a:gd name="connsiteX371" fmla="*/ 1680882 w 2661966"/>
                          <a:gd name="connsiteY371" fmla="*/ 2277187 h 3370881"/>
                          <a:gd name="connsiteX372" fmla="*/ 1719025 w 2661966"/>
                          <a:gd name="connsiteY372" fmla="*/ 2281331 h 3370881"/>
                          <a:gd name="connsiteX373" fmla="*/ 1756997 w 2661966"/>
                          <a:gd name="connsiteY373" fmla="*/ 2289450 h 3370881"/>
                          <a:gd name="connsiteX374" fmla="*/ 1656440 w 2661966"/>
                          <a:gd name="connsiteY374" fmla="*/ 2298583 h 3370881"/>
                          <a:gd name="connsiteX375" fmla="*/ 1537447 w 2661966"/>
                          <a:gd name="connsiteY375" fmla="*/ 2329960 h 3370881"/>
                          <a:gd name="connsiteX376" fmla="*/ 1571993 w 2661966"/>
                          <a:gd name="connsiteY376" fmla="*/ 2317957 h 3370881"/>
                          <a:gd name="connsiteX377" fmla="*/ 1509707 w 2661966"/>
                          <a:gd name="connsiteY377" fmla="*/ 2338926 h 3370881"/>
                          <a:gd name="connsiteX378" fmla="*/ 1500444 w 2661966"/>
                          <a:gd name="connsiteY378" fmla="*/ 2355271 h 3370881"/>
                          <a:gd name="connsiteX379" fmla="*/ 1402678 w 2661966"/>
                          <a:gd name="connsiteY379" fmla="*/ 2339641 h 3370881"/>
                          <a:gd name="connsiteX380" fmla="*/ 1322892 w 2661966"/>
                          <a:gd name="connsiteY380" fmla="*/ 2336952 h 3370881"/>
                          <a:gd name="connsiteX381" fmla="*/ 1199384 w 2661966"/>
                          <a:gd name="connsiteY381" fmla="*/ 2307041 h 3370881"/>
                          <a:gd name="connsiteX382" fmla="*/ 1066800 w 2661966"/>
                          <a:gd name="connsiteY382" fmla="*/ 2272705 h 3370881"/>
                          <a:gd name="connsiteX383" fmla="*/ 1030941 w 2661966"/>
                          <a:gd name="connsiteY383" fmla="*/ 2263740 h 3370881"/>
                          <a:gd name="connsiteX384" fmla="*/ 986118 w 2661966"/>
                          <a:gd name="connsiteY384" fmla="*/ 2241329 h 3370881"/>
                          <a:gd name="connsiteX385" fmla="*/ 968188 w 2661966"/>
                          <a:gd name="connsiteY385" fmla="*/ 2232364 h 3370881"/>
                          <a:gd name="connsiteX386" fmla="*/ 936812 w 2661966"/>
                          <a:gd name="connsiteY386" fmla="*/ 2214434 h 3370881"/>
                          <a:gd name="connsiteX387" fmla="*/ 905435 w 2661966"/>
                          <a:gd name="connsiteY387" fmla="*/ 2196505 h 3370881"/>
                          <a:gd name="connsiteX388" fmla="*/ 869576 w 2661966"/>
                          <a:gd name="connsiteY388" fmla="*/ 2209952 h 3370881"/>
                          <a:gd name="connsiteX389" fmla="*/ 856129 w 2661966"/>
                          <a:gd name="connsiteY389" fmla="*/ 2227881 h 3370881"/>
                          <a:gd name="connsiteX390" fmla="*/ 815788 w 2661966"/>
                          <a:gd name="connsiteY390" fmla="*/ 2268223 h 3370881"/>
                          <a:gd name="connsiteX391" fmla="*/ 788894 w 2661966"/>
                          <a:gd name="connsiteY391" fmla="*/ 2290634 h 3370881"/>
                          <a:gd name="connsiteX392" fmla="*/ 762000 w 2661966"/>
                          <a:gd name="connsiteY392" fmla="*/ 2313046 h 3370881"/>
                          <a:gd name="connsiteX393" fmla="*/ 753035 w 2661966"/>
                          <a:gd name="connsiteY393" fmla="*/ 2326493 h 3370881"/>
                          <a:gd name="connsiteX394" fmla="*/ 735106 w 2661966"/>
                          <a:gd name="connsiteY394" fmla="*/ 2339940 h 3370881"/>
                          <a:gd name="connsiteX395" fmla="*/ 712694 w 2661966"/>
                          <a:gd name="connsiteY395" fmla="*/ 2362352 h 3370881"/>
                          <a:gd name="connsiteX396" fmla="*/ 694765 w 2661966"/>
                          <a:gd name="connsiteY396" fmla="*/ 2375799 h 3370881"/>
                          <a:gd name="connsiteX397" fmla="*/ 681318 w 2661966"/>
                          <a:gd name="connsiteY397" fmla="*/ 2393729 h 3370881"/>
                          <a:gd name="connsiteX398" fmla="*/ 667870 w 2661966"/>
                          <a:gd name="connsiteY398" fmla="*/ 2402693 h 3370881"/>
                          <a:gd name="connsiteX399" fmla="*/ 623047 w 2661966"/>
                          <a:gd name="connsiteY399" fmla="*/ 2443034 h 3370881"/>
                          <a:gd name="connsiteX400" fmla="*/ 600635 w 2661966"/>
                          <a:gd name="connsiteY400" fmla="*/ 2474411 h 3370881"/>
                          <a:gd name="connsiteX401" fmla="*/ 587188 w 2661966"/>
                          <a:gd name="connsiteY401" fmla="*/ 2514752 h 3370881"/>
                          <a:gd name="connsiteX402" fmla="*/ 582706 w 2661966"/>
                          <a:gd name="connsiteY402" fmla="*/ 2546129 h 3370881"/>
                          <a:gd name="connsiteX403" fmla="*/ 596153 w 2661966"/>
                          <a:gd name="connsiteY403" fmla="*/ 2635776 h 3370881"/>
                          <a:gd name="connsiteX404" fmla="*/ 600635 w 2661966"/>
                          <a:gd name="connsiteY404" fmla="*/ 2653705 h 3370881"/>
                          <a:gd name="connsiteX405" fmla="*/ 609600 w 2661966"/>
                          <a:gd name="connsiteY405" fmla="*/ 2671634 h 3370881"/>
                          <a:gd name="connsiteX406" fmla="*/ 614082 w 2661966"/>
                          <a:gd name="connsiteY406" fmla="*/ 2689564 h 3370881"/>
                          <a:gd name="connsiteX407" fmla="*/ 623047 w 2661966"/>
                          <a:gd name="connsiteY407" fmla="*/ 2711976 h 3370881"/>
                          <a:gd name="connsiteX408" fmla="*/ 627529 w 2661966"/>
                          <a:gd name="connsiteY408" fmla="*/ 2734387 h 3370881"/>
                          <a:gd name="connsiteX409" fmla="*/ 640976 w 2661966"/>
                          <a:gd name="connsiteY409" fmla="*/ 2765764 h 3370881"/>
                          <a:gd name="connsiteX410" fmla="*/ 645459 w 2661966"/>
                          <a:gd name="connsiteY410" fmla="*/ 2779211 h 3370881"/>
                          <a:gd name="connsiteX411" fmla="*/ 658906 w 2661966"/>
                          <a:gd name="connsiteY411" fmla="*/ 2801623 h 3370881"/>
                          <a:gd name="connsiteX412" fmla="*/ 676835 w 2661966"/>
                          <a:gd name="connsiteY412" fmla="*/ 2864376 h 3370881"/>
                          <a:gd name="connsiteX413" fmla="*/ 690282 w 2661966"/>
                          <a:gd name="connsiteY413" fmla="*/ 2895752 h 3370881"/>
                          <a:gd name="connsiteX414" fmla="*/ 699247 w 2661966"/>
                          <a:gd name="connsiteY414" fmla="*/ 2940576 h 3370881"/>
                          <a:gd name="connsiteX415" fmla="*/ 703729 w 2661966"/>
                          <a:gd name="connsiteY415" fmla="*/ 2967470 h 3370881"/>
                          <a:gd name="connsiteX416" fmla="*/ 717176 w 2661966"/>
                          <a:gd name="connsiteY416" fmla="*/ 2994364 h 3370881"/>
                          <a:gd name="connsiteX417" fmla="*/ 735106 w 2661966"/>
                          <a:gd name="connsiteY417" fmla="*/ 3052634 h 3370881"/>
                          <a:gd name="connsiteX418" fmla="*/ 739588 w 2661966"/>
                          <a:gd name="connsiteY418" fmla="*/ 3079529 h 3370881"/>
                          <a:gd name="connsiteX419" fmla="*/ 762000 w 2661966"/>
                          <a:gd name="connsiteY419" fmla="*/ 3142281 h 3370881"/>
                          <a:gd name="connsiteX420" fmla="*/ 766482 w 2661966"/>
                          <a:gd name="connsiteY420" fmla="*/ 3231929 h 3370881"/>
                          <a:gd name="connsiteX421" fmla="*/ 770965 w 2661966"/>
                          <a:gd name="connsiteY421" fmla="*/ 3254340 h 3370881"/>
                          <a:gd name="connsiteX422" fmla="*/ 775447 w 2661966"/>
                          <a:gd name="connsiteY422" fmla="*/ 3285717 h 3370881"/>
                          <a:gd name="connsiteX423" fmla="*/ 748553 w 2661966"/>
                          <a:gd name="connsiteY423" fmla="*/ 3335023 h 3370881"/>
                          <a:gd name="connsiteX424" fmla="*/ 721659 w 2661966"/>
                          <a:gd name="connsiteY424" fmla="*/ 3343987 h 3370881"/>
                          <a:gd name="connsiteX425" fmla="*/ 708212 w 2661966"/>
                          <a:gd name="connsiteY425" fmla="*/ 3348470 h 3370881"/>
                          <a:gd name="connsiteX426" fmla="*/ 623047 w 2661966"/>
                          <a:gd name="connsiteY426" fmla="*/ 3330540 h 3370881"/>
                          <a:gd name="connsiteX427" fmla="*/ 609600 w 2661966"/>
                          <a:gd name="connsiteY427" fmla="*/ 3308129 h 3370881"/>
                          <a:gd name="connsiteX428" fmla="*/ 591670 w 2661966"/>
                          <a:gd name="connsiteY428" fmla="*/ 3267787 h 3370881"/>
                          <a:gd name="connsiteX429" fmla="*/ 560294 w 2661966"/>
                          <a:gd name="connsiteY429" fmla="*/ 3209517 h 3370881"/>
                          <a:gd name="connsiteX430" fmla="*/ 551329 w 2661966"/>
                          <a:gd name="connsiteY430" fmla="*/ 3196070 h 3370881"/>
                          <a:gd name="connsiteX431" fmla="*/ 528918 w 2661966"/>
                          <a:gd name="connsiteY431" fmla="*/ 3173658 h 3370881"/>
                          <a:gd name="connsiteX432" fmla="*/ 519953 w 2661966"/>
                          <a:gd name="connsiteY432" fmla="*/ 3128834 h 3370881"/>
                          <a:gd name="connsiteX433" fmla="*/ 524435 w 2661966"/>
                          <a:gd name="connsiteY433" fmla="*/ 3101940 h 3370881"/>
                          <a:gd name="connsiteX434" fmla="*/ 528918 w 2661966"/>
                          <a:gd name="connsiteY434" fmla="*/ 3088493 h 3370881"/>
                          <a:gd name="connsiteX435" fmla="*/ 542365 w 2661966"/>
                          <a:gd name="connsiteY435" fmla="*/ 3052634 h 3370881"/>
                          <a:gd name="connsiteX436" fmla="*/ 484094 w 2661966"/>
                          <a:gd name="connsiteY436" fmla="*/ 2886787 h 3370881"/>
                          <a:gd name="connsiteX437" fmla="*/ 443753 w 2661966"/>
                          <a:gd name="connsiteY437" fmla="*/ 2779211 h 3370881"/>
                          <a:gd name="connsiteX438" fmla="*/ 439270 w 2661966"/>
                          <a:gd name="connsiteY438" fmla="*/ 2752317 h 3370881"/>
                          <a:gd name="connsiteX439" fmla="*/ 430306 w 2661966"/>
                          <a:gd name="connsiteY439" fmla="*/ 2716458 h 3370881"/>
                          <a:gd name="connsiteX440" fmla="*/ 425823 w 2661966"/>
                          <a:gd name="connsiteY440" fmla="*/ 2680599 h 3370881"/>
                          <a:gd name="connsiteX441" fmla="*/ 398929 w 2661966"/>
                          <a:gd name="connsiteY441" fmla="*/ 2599917 h 3370881"/>
                          <a:gd name="connsiteX442" fmla="*/ 385482 w 2661966"/>
                          <a:gd name="connsiteY442" fmla="*/ 2568540 h 3370881"/>
                          <a:gd name="connsiteX443" fmla="*/ 381000 w 2661966"/>
                          <a:gd name="connsiteY443" fmla="*/ 2550611 h 3370881"/>
                          <a:gd name="connsiteX444" fmla="*/ 372035 w 2661966"/>
                          <a:gd name="connsiteY444" fmla="*/ 2483376 h 3370881"/>
                          <a:gd name="connsiteX445" fmla="*/ 367553 w 2661966"/>
                          <a:gd name="connsiteY445" fmla="*/ 2469929 h 3370881"/>
                          <a:gd name="connsiteX446" fmla="*/ 407894 w 2661966"/>
                          <a:gd name="connsiteY446" fmla="*/ 2451999 h 3370881"/>
                          <a:gd name="connsiteX447" fmla="*/ 515470 w 2661966"/>
                          <a:gd name="connsiteY447" fmla="*/ 2407176 h 3370881"/>
                          <a:gd name="connsiteX448" fmla="*/ 578223 w 2661966"/>
                          <a:gd name="connsiteY448" fmla="*/ 2353387 h 3370881"/>
                          <a:gd name="connsiteX449" fmla="*/ 587188 w 2661966"/>
                          <a:gd name="connsiteY449" fmla="*/ 2330976 h 3370881"/>
                          <a:gd name="connsiteX450" fmla="*/ 614082 w 2661966"/>
                          <a:gd name="connsiteY450" fmla="*/ 2254776 h 3370881"/>
                          <a:gd name="connsiteX451" fmla="*/ 649941 w 2661966"/>
                          <a:gd name="connsiteY451" fmla="*/ 2200987 h 3370881"/>
                          <a:gd name="connsiteX452" fmla="*/ 690282 w 2661966"/>
                          <a:gd name="connsiteY452" fmla="*/ 2174093 h 3370881"/>
                          <a:gd name="connsiteX453" fmla="*/ 703729 w 2661966"/>
                          <a:gd name="connsiteY453" fmla="*/ 2165129 h 3370881"/>
                          <a:gd name="connsiteX454" fmla="*/ 739588 w 2661966"/>
                          <a:gd name="connsiteY454" fmla="*/ 2147199 h 3370881"/>
                          <a:gd name="connsiteX455" fmla="*/ 708212 w 2661966"/>
                          <a:gd name="connsiteY455" fmla="*/ 2187540 h 3370881"/>
                          <a:gd name="connsiteX456" fmla="*/ 654423 w 2661966"/>
                          <a:gd name="connsiteY456" fmla="*/ 2241329 h 3370881"/>
                          <a:gd name="connsiteX457" fmla="*/ 636494 w 2661966"/>
                          <a:gd name="connsiteY457" fmla="*/ 2259258 h 3370881"/>
                          <a:gd name="connsiteX458" fmla="*/ 614082 w 2661966"/>
                          <a:gd name="connsiteY458" fmla="*/ 2286152 h 3370881"/>
                          <a:gd name="connsiteX459" fmla="*/ 592179 w 2661966"/>
                          <a:gd name="connsiteY459" fmla="*/ 2282347 h 3370881"/>
                          <a:gd name="connsiteX460" fmla="*/ 555980 w 2661966"/>
                          <a:gd name="connsiteY460" fmla="*/ 2313892 h 3370881"/>
                          <a:gd name="connsiteX461" fmla="*/ 524435 w 2661966"/>
                          <a:gd name="connsiteY461" fmla="*/ 2348905 h 3370881"/>
                          <a:gd name="connsiteX462" fmla="*/ 502023 w 2661966"/>
                          <a:gd name="connsiteY462" fmla="*/ 2362352 h 3370881"/>
                          <a:gd name="connsiteX463" fmla="*/ 461682 w 2661966"/>
                          <a:gd name="connsiteY463" fmla="*/ 2389246 h 3370881"/>
                          <a:gd name="connsiteX464" fmla="*/ 448235 w 2661966"/>
                          <a:gd name="connsiteY464" fmla="*/ 2398211 h 3370881"/>
                          <a:gd name="connsiteX465" fmla="*/ 430306 w 2661966"/>
                          <a:gd name="connsiteY465" fmla="*/ 2407176 h 3370881"/>
                          <a:gd name="connsiteX466" fmla="*/ 412376 w 2661966"/>
                          <a:gd name="connsiteY466" fmla="*/ 2420623 h 3370881"/>
                          <a:gd name="connsiteX467" fmla="*/ 389965 w 2661966"/>
                          <a:gd name="connsiteY467" fmla="*/ 2429587 h 3370881"/>
                          <a:gd name="connsiteX468" fmla="*/ 372035 w 2661966"/>
                          <a:gd name="connsiteY468" fmla="*/ 2443034 h 3370881"/>
                          <a:gd name="connsiteX469" fmla="*/ 318247 w 2661966"/>
                          <a:gd name="connsiteY469" fmla="*/ 2474411 h 3370881"/>
                          <a:gd name="connsiteX470" fmla="*/ 304800 w 2661966"/>
                          <a:gd name="connsiteY470" fmla="*/ 2492340 h 3370881"/>
                          <a:gd name="connsiteX471" fmla="*/ 282388 w 2661966"/>
                          <a:gd name="connsiteY471" fmla="*/ 2519234 h 3370881"/>
                          <a:gd name="connsiteX472" fmla="*/ 295835 w 2661966"/>
                          <a:gd name="connsiteY472" fmla="*/ 2815070 h 3370881"/>
                          <a:gd name="connsiteX473" fmla="*/ 300318 w 2661966"/>
                          <a:gd name="connsiteY473" fmla="*/ 2837481 h 3370881"/>
                          <a:gd name="connsiteX474" fmla="*/ 304800 w 2661966"/>
                          <a:gd name="connsiteY474" fmla="*/ 2868858 h 3370881"/>
                          <a:gd name="connsiteX475" fmla="*/ 309282 w 2661966"/>
                          <a:gd name="connsiteY475" fmla="*/ 2927129 h 3370881"/>
                          <a:gd name="connsiteX476" fmla="*/ 322729 w 2661966"/>
                          <a:gd name="connsiteY476" fmla="*/ 2985399 h 3370881"/>
                          <a:gd name="connsiteX477" fmla="*/ 327212 w 2661966"/>
                          <a:gd name="connsiteY477" fmla="*/ 3012293 h 3370881"/>
                          <a:gd name="connsiteX478" fmla="*/ 331694 w 2661966"/>
                          <a:gd name="connsiteY478" fmla="*/ 3043670 h 3370881"/>
                          <a:gd name="connsiteX479" fmla="*/ 345141 w 2661966"/>
                          <a:gd name="connsiteY479" fmla="*/ 3070564 h 3370881"/>
                          <a:gd name="connsiteX480" fmla="*/ 367553 w 2661966"/>
                          <a:gd name="connsiteY480" fmla="*/ 3124352 h 3370881"/>
                          <a:gd name="connsiteX481" fmla="*/ 381000 w 2661966"/>
                          <a:gd name="connsiteY481" fmla="*/ 3182623 h 3370881"/>
                          <a:gd name="connsiteX482" fmla="*/ 389965 w 2661966"/>
                          <a:gd name="connsiteY482" fmla="*/ 3196070 h 3370881"/>
                          <a:gd name="connsiteX483" fmla="*/ 394447 w 2661966"/>
                          <a:gd name="connsiteY483" fmla="*/ 3213999 h 3370881"/>
                          <a:gd name="connsiteX484" fmla="*/ 412376 w 2661966"/>
                          <a:gd name="connsiteY484" fmla="*/ 3245376 h 3370881"/>
                          <a:gd name="connsiteX485" fmla="*/ 416859 w 2661966"/>
                          <a:gd name="connsiteY485" fmla="*/ 3258823 h 3370881"/>
                          <a:gd name="connsiteX486" fmla="*/ 425823 w 2661966"/>
                          <a:gd name="connsiteY486" fmla="*/ 3272270 h 3370881"/>
                          <a:gd name="connsiteX487" fmla="*/ 439270 w 2661966"/>
                          <a:gd name="connsiteY487" fmla="*/ 3303646 h 3370881"/>
                          <a:gd name="connsiteX488" fmla="*/ 439270 w 2661966"/>
                          <a:gd name="connsiteY488" fmla="*/ 3352952 h 3370881"/>
                          <a:gd name="connsiteX489" fmla="*/ 430306 w 2661966"/>
                          <a:gd name="connsiteY489" fmla="*/ 3366399 h 3370881"/>
                          <a:gd name="connsiteX490" fmla="*/ 412376 w 2661966"/>
                          <a:gd name="connsiteY490" fmla="*/ 3370881 h 3370881"/>
                          <a:gd name="connsiteX491" fmla="*/ 295835 w 2661966"/>
                          <a:gd name="connsiteY491" fmla="*/ 3357434 h 3370881"/>
                          <a:gd name="connsiteX492" fmla="*/ 264459 w 2661966"/>
                          <a:gd name="connsiteY492" fmla="*/ 3276752 h 3370881"/>
                          <a:gd name="connsiteX493" fmla="*/ 259976 w 2661966"/>
                          <a:gd name="connsiteY493" fmla="*/ 3240893 h 3370881"/>
                          <a:gd name="connsiteX494" fmla="*/ 246529 w 2661966"/>
                          <a:gd name="connsiteY494" fmla="*/ 3178140 h 3370881"/>
                          <a:gd name="connsiteX495" fmla="*/ 237565 w 2661966"/>
                          <a:gd name="connsiteY495" fmla="*/ 3084011 h 3370881"/>
                          <a:gd name="connsiteX496" fmla="*/ 228600 w 2661966"/>
                          <a:gd name="connsiteY496" fmla="*/ 3057117 h 3370881"/>
                          <a:gd name="connsiteX497" fmla="*/ 219635 w 2661966"/>
                          <a:gd name="connsiteY497" fmla="*/ 3021258 h 3370881"/>
                          <a:gd name="connsiteX498" fmla="*/ 206188 w 2661966"/>
                          <a:gd name="connsiteY498" fmla="*/ 2980917 h 3370881"/>
                          <a:gd name="connsiteX499" fmla="*/ 201706 w 2661966"/>
                          <a:gd name="connsiteY499" fmla="*/ 2949540 h 3370881"/>
                          <a:gd name="connsiteX500" fmla="*/ 197223 w 2661966"/>
                          <a:gd name="connsiteY500" fmla="*/ 2927129 h 3370881"/>
                          <a:gd name="connsiteX501" fmla="*/ 192741 w 2661966"/>
                          <a:gd name="connsiteY501" fmla="*/ 2891270 h 3370881"/>
                          <a:gd name="connsiteX502" fmla="*/ 188259 w 2661966"/>
                          <a:gd name="connsiteY502" fmla="*/ 2850929 h 3370881"/>
                          <a:gd name="connsiteX503" fmla="*/ 179294 w 2661966"/>
                          <a:gd name="connsiteY503" fmla="*/ 2824034 h 3370881"/>
                          <a:gd name="connsiteX504" fmla="*/ 165847 w 2661966"/>
                          <a:gd name="connsiteY504" fmla="*/ 2774729 h 3370881"/>
                          <a:gd name="connsiteX505" fmla="*/ 161365 w 2661966"/>
                          <a:gd name="connsiteY505" fmla="*/ 2747834 h 3370881"/>
                          <a:gd name="connsiteX506" fmla="*/ 156882 w 2661966"/>
                          <a:gd name="connsiteY506" fmla="*/ 2559576 h 3370881"/>
                          <a:gd name="connsiteX507" fmla="*/ 152400 w 2661966"/>
                          <a:gd name="connsiteY507" fmla="*/ 2519234 h 3370881"/>
                          <a:gd name="connsiteX508" fmla="*/ 118035 w 2661966"/>
                          <a:gd name="connsiteY508" fmla="*/ 2400004 h 3370881"/>
                          <a:gd name="connsiteX509" fmla="*/ 117048 w 2661966"/>
                          <a:gd name="connsiteY509" fmla="*/ 2344423 h 3370881"/>
                          <a:gd name="connsiteX510" fmla="*/ 100106 w 2661966"/>
                          <a:gd name="connsiteY510" fmla="*/ 2330976 h 3370881"/>
                          <a:gd name="connsiteX511" fmla="*/ 138953 w 2661966"/>
                          <a:gd name="connsiteY511" fmla="*/ 2313046 h 3370881"/>
                          <a:gd name="connsiteX512" fmla="*/ 152400 w 2661966"/>
                          <a:gd name="connsiteY512" fmla="*/ 2304081 h 3370881"/>
                          <a:gd name="connsiteX513" fmla="*/ 170329 w 2661966"/>
                          <a:gd name="connsiteY513" fmla="*/ 2259258 h 3370881"/>
                          <a:gd name="connsiteX514" fmla="*/ 188259 w 2661966"/>
                          <a:gd name="connsiteY514" fmla="*/ 2223399 h 3370881"/>
                          <a:gd name="connsiteX515" fmla="*/ 206188 w 2661966"/>
                          <a:gd name="connsiteY515" fmla="*/ 2187540 h 3370881"/>
                          <a:gd name="connsiteX516" fmla="*/ 210670 w 2661966"/>
                          <a:gd name="connsiteY516" fmla="*/ 2174093 h 3370881"/>
                          <a:gd name="connsiteX517" fmla="*/ 219635 w 2661966"/>
                          <a:gd name="connsiteY517" fmla="*/ 2115823 h 3370881"/>
                          <a:gd name="connsiteX518" fmla="*/ 210670 w 2661966"/>
                          <a:gd name="connsiteY518" fmla="*/ 1958940 h 3370881"/>
                          <a:gd name="connsiteX519" fmla="*/ 192741 w 2661966"/>
                          <a:gd name="connsiteY519" fmla="*/ 1923081 h 3370881"/>
                          <a:gd name="connsiteX520" fmla="*/ 179294 w 2661966"/>
                          <a:gd name="connsiteY520" fmla="*/ 1891705 h 3370881"/>
                          <a:gd name="connsiteX521" fmla="*/ 165847 w 2661966"/>
                          <a:gd name="connsiteY521" fmla="*/ 1864811 h 3370881"/>
                          <a:gd name="connsiteX522" fmla="*/ 152400 w 2661966"/>
                          <a:gd name="connsiteY522" fmla="*/ 1833434 h 3370881"/>
                          <a:gd name="connsiteX523" fmla="*/ 143435 w 2661966"/>
                          <a:gd name="connsiteY523" fmla="*/ 1819987 h 3370881"/>
                          <a:gd name="connsiteX524" fmla="*/ 107576 w 2661966"/>
                          <a:gd name="connsiteY524" fmla="*/ 1784129 h 3370881"/>
                          <a:gd name="connsiteX525" fmla="*/ 94129 w 2661966"/>
                          <a:gd name="connsiteY525" fmla="*/ 1779646 h 3370881"/>
                          <a:gd name="connsiteX526" fmla="*/ 71718 w 2661966"/>
                          <a:gd name="connsiteY526" fmla="*/ 1770681 h 3370881"/>
                          <a:gd name="connsiteX527" fmla="*/ 58270 w 2661966"/>
                          <a:gd name="connsiteY527" fmla="*/ 1761717 h 3370881"/>
                          <a:gd name="connsiteX528" fmla="*/ 26894 w 2661966"/>
                          <a:gd name="connsiteY528" fmla="*/ 1730340 h 3370881"/>
                          <a:gd name="connsiteX529" fmla="*/ 0 w 2661966"/>
                          <a:gd name="connsiteY529" fmla="*/ 1707929 h 3370881"/>
                          <a:gd name="connsiteX0" fmla="*/ 0 w 2661966"/>
                          <a:gd name="connsiteY0" fmla="*/ 1707929 h 3370881"/>
                          <a:gd name="connsiteX1" fmla="*/ 22412 w 2661966"/>
                          <a:gd name="connsiteY1" fmla="*/ 1698964 h 3370881"/>
                          <a:gd name="connsiteX2" fmla="*/ 31376 w 2661966"/>
                          <a:gd name="connsiteY2" fmla="*/ 1681034 h 3370881"/>
                          <a:gd name="connsiteX3" fmla="*/ 44823 w 2661966"/>
                          <a:gd name="connsiteY3" fmla="*/ 1672070 h 3370881"/>
                          <a:gd name="connsiteX4" fmla="*/ 58270 w 2661966"/>
                          <a:gd name="connsiteY4" fmla="*/ 1654140 h 3370881"/>
                          <a:gd name="connsiteX5" fmla="*/ 76200 w 2661966"/>
                          <a:gd name="connsiteY5" fmla="*/ 1645176 h 3370881"/>
                          <a:gd name="connsiteX6" fmla="*/ 98612 w 2661966"/>
                          <a:gd name="connsiteY6" fmla="*/ 1636211 h 3370881"/>
                          <a:gd name="connsiteX7" fmla="*/ 125506 w 2661966"/>
                          <a:gd name="connsiteY7" fmla="*/ 1627246 h 3370881"/>
                          <a:gd name="connsiteX8" fmla="*/ 152400 w 2661966"/>
                          <a:gd name="connsiteY8" fmla="*/ 1609317 h 3370881"/>
                          <a:gd name="connsiteX9" fmla="*/ 170329 w 2661966"/>
                          <a:gd name="connsiteY9" fmla="*/ 1600352 h 3370881"/>
                          <a:gd name="connsiteX10" fmla="*/ 188259 w 2661966"/>
                          <a:gd name="connsiteY10" fmla="*/ 1582423 h 3370881"/>
                          <a:gd name="connsiteX11" fmla="*/ 228600 w 2661966"/>
                          <a:gd name="connsiteY11" fmla="*/ 1564493 h 3370881"/>
                          <a:gd name="connsiteX12" fmla="*/ 255494 w 2661966"/>
                          <a:gd name="connsiteY12" fmla="*/ 1546564 h 3370881"/>
                          <a:gd name="connsiteX13" fmla="*/ 300318 w 2661966"/>
                          <a:gd name="connsiteY13" fmla="*/ 1524152 h 3370881"/>
                          <a:gd name="connsiteX14" fmla="*/ 313765 w 2661966"/>
                          <a:gd name="connsiteY14" fmla="*/ 1515187 h 3370881"/>
                          <a:gd name="connsiteX15" fmla="*/ 340659 w 2661966"/>
                          <a:gd name="connsiteY15" fmla="*/ 1510705 h 3370881"/>
                          <a:gd name="connsiteX16" fmla="*/ 363070 w 2661966"/>
                          <a:gd name="connsiteY16" fmla="*/ 1506223 h 3370881"/>
                          <a:gd name="connsiteX17" fmla="*/ 389965 w 2661966"/>
                          <a:gd name="connsiteY17" fmla="*/ 1501740 h 3370881"/>
                          <a:gd name="connsiteX18" fmla="*/ 425823 w 2661966"/>
                          <a:gd name="connsiteY18" fmla="*/ 1497258 h 3370881"/>
                          <a:gd name="connsiteX19" fmla="*/ 470647 w 2661966"/>
                          <a:gd name="connsiteY19" fmla="*/ 1488293 h 3370881"/>
                          <a:gd name="connsiteX20" fmla="*/ 515470 w 2661966"/>
                          <a:gd name="connsiteY20" fmla="*/ 1479329 h 3370881"/>
                          <a:gd name="connsiteX21" fmla="*/ 528918 w 2661966"/>
                          <a:gd name="connsiteY21" fmla="*/ 1470364 h 3370881"/>
                          <a:gd name="connsiteX22" fmla="*/ 600635 w 2661966"/>
                          <a:gd name="connsiteY22" fmla="*/ 1456917 h 3370881"/>
                          <a:gd name="connsiteX23" fmla="*/ 690282 w 2661966"/>
                          <a:gd name="connsiteY23" fmla="*/ 1447952 h 3370881"/>
                          <a:gd name="connsiteX24" fmla="*/ 793376 w 2661966"/>
                          <a:gd name="connsiteY24" fmla="*/ 1452434 h 3370881"/>
                          <a:gd name="connsiteX25" fmla="*/ 874059 w 2661966"/>
                          <a:gd name="connsiteY25" fmla="*/ 1465881 h 3370881"/>
                          <a:gd name="connsiteX26" fmla="*/ 914400 w 2661966"/>
                          <a:gd name="connsiteY26" fmla="*/ 1470364 h 3370881"/>
                          <a:gd name="connsiteX27" fmla="*/ 1030941 w 2661966"/>
                          <a:gd name="connsiteY27" fmla="*/ 1483811 h 3370881"/>
                          <a:gd name="connsiteX28" fmla="*/ 1151965 w 2661966"/>
                          <a:gd name="connsiteY28" fmla="*/ 1492776 h 3370881"/>
                          <a:gd name="connsiteX29" fmla="*/ 1281953 w 2661966"/>
                          <a:gd name="connsiteY29" fmla="*/ 1501740 h 3370881"/>
                          <a:gd name="connsiteX30" fmla="*/ 1465729 w 2661966"/>
                          <a:gd name="connsiteY30" fmla="*/ 1497258 h 3370881"/>
                          <a:gd name="connsiteX31" fmla="*/ 1510553 w 2661966"/>
                          <a:gd name="connsiteY31" fmla="*/ 1492776 h 3370881"/>
                          <a:gd name="connsiteX32" fmla="*/ 1582270 w 2661966"/>
                          <a:gd name="connsiteY32" fmla="*/ 1461399 h 3370881"/>
                          <a:gd name="connsiteX33" fmla="*/ 1604682 w 2661966"/>
                          <a:gd name="connsiteY33" fmla="*/ 1456917 h 3370881"/>
                          <a:gd name="connsiteX34" fmla="*/ 1622612 w 2661966"/>
                          <a:gd name="connsiteY34" fmla="*/ 1447952 h 3370881"/>
                          <a:gd name="connsiteX35" fmla="*/ 1645023 w 2661966"/>
                          <a:gd name="connsiteY35" fmla="*/ 1438987 h 3370881"/>
                          <a:gd name="connsiteX36" fmla="*/ 1662953 w 2661966"/>
                          <a:gd name="connsiteY36" fmla="*/ 1425540 h 3370881"/>
                          <a:gd name="connsiteX37" fmla="*/ 1698812 w 2661966"/>
                          <a:gd name="connsiteY37" fmla="*/ 1407611 h 3370881"/>
                          <a:gd name="connsiteX38" fmla="*/ 1739153 w 2661966"/>
                          <a:gd name="connsiteY38" fmla="*/ 1380717 h 3370881"/>
                          <a:gd name="connsiteX39" fmla="*/ 1752600 w 2661966"/>
                          <a:gd name="connsiteY39" fmla="*/ 1367270 h 3370881"/>
                          <a:gd name="connsiteX40" fmla="*/ 1775012 w 2661966"/>
                          <a:gd name="connsiteY40" fmla="*/ 1353823 h 3370881"/>
                          <a:gd name="connsiteX41" fmla="*/ 1797423 w 2661966"/>
                          <a:gd name="connsiteY41" fmla="*/ 1335893 h 3370881"/>
                          <a:gd name="connsiteX42" fmla="*/ 1810870 w 2661966"/>
                          <a:gd name="connsiteY42" fmla="*/ 1304517 h 3370881"/>
                          <a:gd name="connsiteX43" fmla="*/ 1815353 w 2661966"/>
                          <a:gd name="connsiteY43" fmla="*/ 1291070 h 3370881"/>
                          <a:gd name="connsiteX44" fmla="*/ 1801906 w 2661966"/>
                          <a:gd name="connsiteY44" fmla="*/ 1138670 h 3370881"/>
                          <a:gd name="connsiteX45" fmla="*/ 1792941 w 2661966"/>
                          <a:gd name="connsiteY45" fmla="*/ 1125223 h 3370881"/>
                          <a:gd name="connsiteX46" fmla="*/ 1757082 w 2661966"/>
                          <a:gd name="connsiteY46" fmla="*/ 1093846 h 3370881"/>
                          <a:gd name="connsiteX47" fmla="*/ 1730188 w 2661966"/>
                          <a:gd name="connsiteY47" fmla="*/ 1066952 h 3370881"/>
                          <a:gd name="connsiteX48" fmla="*/ 1703294 w 2661966"/>
                          <a:gd name="connsiteY48" fmla="*/ 1049023 h 3370881"/>
                          <a:gd name="connsiteX49" fmla="*/ 1622612 w 2661966"/>
                          <a:gd name="connsiteY49" fmla="*/ 1053505 h 3370881"/>
                          <a:gd name="connsiteX50" fmla="*/ 1595718 w 2661966"/>
                          <a:gd name="connsiteY50" fmla="*/ 1062470 h 3370881"/>
                          <a:gd name="connsiteX51" fmla="*/ 1573306 w 2661966"/>
                          <a:gd name="connsiteY51" fmla="*/ 1066952 h 3370881"/>
                          <a:gd name="connsiteX52" fmla="*/ 1453385 w 2661966"/>
                          <a:gd name="connsiteY52" fmla="*/ 1082761 h 3370881"/>
                          <a:gd name="connsiteX53" fmla="*/ 1326776 w 2661966"/>
                          <a:gd name="connsiteY53" fmla="*/ 1062470 h 3370881"/>
                          <a:gd name="connsiteX54" fmla="*/ 1308847 w 2661966"/>
                          <a:gd name="connsiteY54" fmla="*/ 1057987 h 3370881"/>
                          <a:gd name="connsiteX55" fmla="*/ 1277470 w 2661966"/>
                          <a:gd name="connsiteY55" fmla="*/ 1053505 h 3370881"/>
                          <a:gd name="connsiteX56" fmla="*/ 1259541 w 2661966"/>
                          <a:gd name="connsiteY56" fmla="*/ 1049023 h 3370881"/>
                          <a:gd name="connsiteX57" fmla="*/ 1232647 w 2661966"/>
                          <a:gd name="connsiteY57" fmla="*/ 1044540 h 3370881"/>
                          <a:gd name="connsiteX58" fmla="*/ 1053353 w 2661966"/>
                          <a:gd name="connsiteY58" fmla="*/ 1049023 h 3370881"/>
                          <a:gd name="connsiteX59" fmla="*/ 1035423 w 2661966"/>
                          <a:gd name="connsiteY59" fmla="*/ 1053505 h 3370881"/>
                          <a:gd name="connsiteX60" fmla="*/ 1008529 w 2661966"/>
                          <a:gd name="connsiteY60" fmla="*/ 1057987 h 3370881"/>
                          <a:gd name="connsiteX61" fmla="*/ 995082 w 2661966"/>
                          <a:gd name="connsiteY61" fmla="*/ 1062470 h 3370881"/>
                          <a:gd name="connsiteX62" fmla="*/ 945776 w 2661966"/>
                          <a:gd name="connsiteY62" fmla="*/ 1031093 h 3370881"/>
                          <a:gd name="connsiteX63" fmla="*/ 941294 w 2661966"/>
                          <a:gd name="connsiteY63" fmla="*/ 1017646 h 3370881"/>
                          <a:gd name="connsiteX64" fmla="*/ 932329 w 2661966"/>
                          <a:gd name="connsiteY64" fmla="*/ 919034 h 3370881"/>
                          <a:gd name="connsiteX65" fmla="*/ 914400 w 2661966"/>
                          <a:gd name="connsiteY65" fmla="*/ 901105 h 3370881"/>
                          <a:gd name="connsiteX66" fmla="*/ 918882 w 2661966"/>
                          <a:gd name="connsiteY66" fmla="*/ 869729 h 3370881"/>
                          <a:gd name="connsiteX67" fmla="*/ 941294 w 2661966"/>
                          <a:gd name="connsiteY67" fmla="*/ 865246 h 3370881"/>
                          <a:gd name="connsiteX68" fmla="*/ 959223 w 2661966"/>
                          <a:gd name="connsiteY68" fmla="*/ 851799 h 3370881"/>
                          <a:gd name="connsiteX69" fmla="*/ 990600 w 2661966"/>
                          <a:gd name="connsiteY69" fmla="*/ 847317 h 3370881"/>
                          <a:gd name="connsiteX70" fmla="*/ 1129553 w 2661966"/>
                          <a:gd name="connsiteY70" fmla="*/ 838352 h 3370881"/>
                          <a:gd name="connsiteX71" fmla="*/ 1147482 w 2661966"/>
                          <a:gd name="connsiteY71" fmla="*/ 829387 h 3370881"/>
                          <a:gd name="connsiteX72" fmla="*/ 1178859 w 2661966"/>
                          <a:gd name="connsiteY72" fmla="*/ 806976 h 3370881"/>
                          <a:gd name="connsiteX73" fmla="*/ 1192306 w 2661966"/>
                          <a:gd name="connsiteY73" fmla="*/ 793529 h 3370881"/>
                          <a:gd name="connsiteX74" fmla="*/ 1214718 w 2661966"/>
                          <a:gd name="connsiteY74" fmla="*/ 784564 h 3370881"/>
                          <a:gd name="connsiteX75" fmla="*/ 1241612 w 2661966"/>
                          <a:gd name="connsiteY75" fmla="*/ 771117 h 3370881"/>
                          <a:gd name="connsiteX76" fmla="*/ 1277470 w 2661966"/>
                          <a:gd name="connsiteY76" fmla="*/ 753187 h 3370881"/>
                          <a:gd name="connsiteX77" fmla="*/ 1295400 w 2661966"/>
                          <a:gd name="connsiteY77" fmla="*/ 730776 h 3370881"/>
                          <a:gd name="connsiteX78" fmla="*/ 1317812 w 2661966"/>
                          <a:gd name="connsiteY78" fmla="*/ 708364 h 3370881"/>
                          <a:gd name="connsiteX79" fmla="*/ 1353670 w 2661966"/>
                          <a:gd name="connsiteY79" fmla="*/ 663540 h 3370881"/>
                          <a:gd name="connsiteX80" fmla="*/ 1371600 w 2661966"/>
                          <a:gd name="connsiteY80" fmla="*/ 636646 h 3370881"/>
                          <a:gd name="connsiteX81" fmla="*/ 1380565 w 2661966"/>
                          <a:gd name="connsiteY81" fmla="*/ 596305 h 3370881"/>
                          <a:gd name="connsiteX82" fmla="*/ 1385047 w 2661966"/>
                          <a:gd name="connsiteY82" fmla="*/ 582858 h 3370881"/>
                          <a:gd name="connsiteX83" fmla="*/ 1380565 w 2661966"/>
                          <a:gd name="connsiteY83" fmla="*/ 533552 h 3370881"/>
                          <a:gd name="connsiteX84" fmla="*/ 1367118 w 2661966"/>
                          <a:gd name="connsiteY84" fmla="*/ 524587 h 3370881"/>
                          <a:gd name="connsiteX85" fmla="*/ 1349188 w 2661966"/>
                          <a:gd name="connsiteY85" fmla="*/ 520105 h 3370881"/>
                          <a:gd name="connsiteX86" fmla="*/ 1324871 w 2661966"/>
                          <a:gd name="connsiteY86" fmla="*/ 516855 h 3370881"/>
                          <a:gd name="connsiteX87" fmla="*/ 1280048 w 2661966"/>
                          <a:gd name="connsiteY87" fmla="*/ 523243 h 3370881"/>
                          <a:gd name="connsiteX88" fmla="*/ 1250576 w 2661966"/>
                          <a:gd name="connsiteY88" fmla="*/ 529070 h 3370881"/>
                          <a:gd name="connsiteX89" fmla="*/ 1210235 w 2661966"/>
                          <a:gd name="connsiteY89" fmla="*/ 542517 h 3370881"/>
                          <a:gd name="connsiteX90" fmla="*/ 1183341 w 2661966"/>
                          <a:gd name="connsiteY90" fmla="*/ 555964 h 3370881"/>
                          <a:gd name="connsiteX91" fmla="*/ 1160929 w 2661966"/>
                          <a:gd name="connsiteY91" fmla="*/ 569411 h 3370881"/>
                          <a:gd name="connsiteX92" fmla="*/ 1134035 w 2661966"/>
                          <a:gd name="connsiteY92" fmla="*/ 578376 h 3370881"/>
                          <a:gd name="connsiteX93" fmla="*/ 1111623 w 2661966"/>
                          <a:gd name="connsiteY93" fmla="*/ 587340 h 3370881"/>
                          <a:gd name="connsiteX94" fmla="*/ 1084729 w 2661966"/>
                          <a:gd name="connsiteY94" fmla="*/ 596305 h 3370881"/>
                          <a:gd name="connsiteX95" fmla="*/ 986118 w 2661966"/>
                          <a:gd name="connsiteY95" fmla="*/ 591823 h 3370881"/>
                          <a:gd name="connsiteX96" fmla="*/ 927847 w 2661966"/>
                          <a:gd name="connsiteY96" fmla="*/ 578376 h 3370881"/>
                          <a:gd name="connsiteX97" fmla="*/ 896470 w 2661966"/>
                          <a:gd name="connsiteY97" fmla="*/ 555964 h 3370881"/>
                          <a:gd name="connsiteX98" fmla="*/ 883023 w 2661966"/>
                          <a:gd name="connsiteY98" fmla="*/ 546999 h 3370881"/>
                          <a:gd name="connsiteX99" fmla="*/ 865094 w 2661966"/>
                          <a:gd name="connsiteY99" fmla="*/ 497693 h 3370881"/>
                          <a:gd name="connsiteX100" fmla="*/ 869576 w 2661966"/>
                          <a:gd name="connsiteY100" fmla="*/ 403564 h 3370881"/>
                          <a:gd name="connsiteX101" fmla="*/ 874059 w 2661966"/>
                          <a:gd name="connsiteY101" fmla="*/ 385634 h 3370881"/>
                          <a:gd name="connsiteX102" fmla="*/ 883023 w 2661966"/>
                          <a:gd name="connsiteY102" fmla="*/ 372187 h 3370881"/>
                          <a:gd name="connsiteX103" fmla="*/ 913728 w 2661966"/>
                          <a:gd name="connsiteY103" fmla="*/ 342268 h 3370881"/>
                          <a:gd name="connsiteX104" fmla="*/ 914400 w 2661966"/>
                          <a:gd name="connsiteY104" fmla="*/ 385634 h 3370881"/>
                          <a:gd name="connsiteX105" fmla="*/ 909918 w 2661966"/>
                          <a:gd name="connsiteY105" fmla="*/ 408046 h 3370881"/>
                          <a:gd name="connsiteX106" fmla="*/ 900953 w 2661966"/>
                          <a:gd name="connsiteY106" fmla="*/ 466317 h 3370881"/>
                          <a:gd name="connsiteX107" fmla="*/ 905435 w 2661966"/>
                          <a:gd name="connsiteY107" fmla="*/ 515623 h 3370881"/>
                          <a:gd name="connsiteX108" fmla="*/ 932329 w 2661966"/>
                          <a:gd name="connsiteY108" fmla="*/ 551481 h 3370881"/>
                          <a:gd name="connsiteX109" fmla="*/ 954741 w 2661966"/>
                          <a:gd name="connsiteY109" fmla="*/ 560446 h 3370881"/>
                          <a:gd name="connsiteX110" fmla="*/ 972670 w 2661966"/>
                          <a:gd name="connsiteY110" fmla="*/ 569411 h 3370881"/>
                          <a:gd name="connsiteX111" fmla="*/ 1066800 w 2661966"/>
                          <a:gd name="connsiteY111" fmla="*/ 564929 h 3370881"/>
                          <a:gd name="connsiteX112" fmla="*/ 1111623 w 2661966"/>
                          <a:gd name="connsiteY112" fmla="*/ 551481 h 3370881"/>
                          <a:gd name="connsiteX113" fmla="*/ 1129553 w 2661966"/>
                          <a:gd name="connsiteY113" fmla="*/ 538034 h 3370881"/>
                          <a:gd name="connsiteX114" fmla="*/ 1156447 w 2661966"/>
                          <a:gd name="connsiteY114" fmla="*/ 511140 h 3370881"/>
                          <a:gd name="connsiteX115" fmla="*/ 1160929 w 2661966"/>
                          <a:gd name="connsiteY115" fmla="*/ 493211 h 3370881"/>
                          <a:gd name="connsiteX116" fmla="*/ 1178859 w 2661966"/>
                          <a:gd name="connsiteY116" fmla="*/ 331846 h 3370881"/>
                          <a:gd name="connsiteX117" fmla="*/ 1215315 w 2661966"/>
                          <a:gd name="connsiteY117" fmla="*/ 270289 h 3370881"/>
                          <a:gd name="connsiteX118" fmla="*/ 1214718 w 2661966"/>
                          <a:gd name="connsiteY118" fmla="*/ 367705 h 3370881"/>
                          <a:gd name="connsiteX119" fmla="*/ 1201270 w 2661966"/>
                          <a:gd name="connsiteY119" fmla="*/ 412529 h 3370881"/>
                          <a:gd name="connsiteX120" fmla="*/ 1210235 w 2661966"/>
                          <a:gd name="connsiteY120" fmla="*/ 461834 h 3370881"/>
                          <a:gd name="connsiteX121" fmla="*/ 1214718 w 2661966"/>
                          <a:gd name="connsiteY121" fmla="*/ 475281 h 3370881"/>
                          <a:gd name="connsiteX122" fmla="*/ 1231975 w 2661966"/>
                          <a:gd name="connsiteY122" fmla="*/ 478531 h 3370881"/>
                          <a:gd name="connsiteX123" fmla="*/ 1252481 w 2661966"/>
                          <a:gd name="connsiteY123" fmla="*/ 492651 h 3370881"/>
                          <a:gd name="connsiteX124" fmla="*/ 1317812 w 2661966"/>
                          <a:gd name="connsiteY124" fmla="*/ 488168 h 3370881"/>
                          <a:gd name="connsiteX125" fmla="*/ 1357480 w 2661966"/>
                          <a:gd name="connsiteY125" fmla="*/ 477299 h 3370881"/>
                          <a:gd name="connsiteX126" fmla="*/ 1506070 w 2661966"/>
                          <a:gd name="connsiteY126" fmla="*/ 457352 h 3370881"/>
                          <a:gd name="connsiteX127" fmla="*/ 1550894 w 2661966"/>
                          <a:gd name="connsiteY127" fmla="*/ 430458 h 3370881"/>
                          <a:gd name="connsiteX128" fmla="*/ 1564341 w 2661966"/>
                          <a:gd name="connsiteY128" fmla="*/ 417011 h 3370881"/>
                          <a:gd name="connsiteX129" fmla="*/ 1586753 w 2661966"/>
                          <a:gd name="connsiteY129" fmla="*/ 399081 h 3370881"/>
                          <a:gd name="connsiteX130" fmla="*/ 1595718 w 2661966"/>
                          <a:gd name="connsiteY130" fmla="*/ 381152 h 3370881"/>
                          <a:gd name="connsiteX131" fmla="*/ 1622664 w 2661966"/>
                          <a:gd name="connsiteY131" fmla="*/ 352560 h 3370881"/>
                          <a:gd name="connsiteX132" fmla="*/ 1639116 w 2661966"/>
                          <a:gd name="connsiteY132" fmla="*/ 291047 h 3370881"/>
                          <a:gd name="connsiteX133" fmla="*/ 1604852 w 2661966"/>
                          <a:gd name="connsiteY133" fmla="*/ 236279 h 3370881"/>
                          <a:gd name="connsiteX134" fmla="*/ 1537447 w 2661966"/>
                          <a:gd name="connsiteY134" fmla="*/ 188411 h 3370881"/>
                          <a:gd name="connsiteX135" fmla="*/ 1649755 w 2661966"/>
                          <a:gd name="connsiteY135" fmla="*/ 229512 h 3370881"/>
                          <a:gd name="connsiteX136" fmla="*/ 1709532 w 2661966"/>
                          <a:gd name="connsiteY136" fmla="*/ 305101 h 3370881"/>
                          <a:gd name="connsiteX137" fmla="*/ 1655669 w 2661966"/>
                          <a:gd name="connsiteY137" fmla="*/ 407486 h 3370881"/>
                          <a:gd name="connsiteX138" fmla="*/ 1658470 w 2661966"/>
                          <a:gd name="connsiteY138" fmla="*/ 412529 h 3370881"/>
                          <a:gd name="connsiteX139" fmla="*/ 1685365 w 2661966"/>
                          <a:gd name="connsiteY139" fmla="*/ 390117 h 3370881"/>
                          <a:gd name="connsiteX140" fmla="*/ 1694329 w 2661966"/>
                          <a:gd name="connsiteY140" fmla="*/ 376670 h 3370881"/>
                          <a:gd name="connsiteX141" fmla="*/ 1734670 w 2661966"/>
                          <a:gd name="connsiteY141" fmla="*/ 354258 h 3370881"/>
                          <a:gd name="connsiteX142" fmla="*/ 1743635 w 2661966"/>
                          <a:gd name="connsiteY142" fmla="*/ 340811 h 3370881"/>
                          <a:gd name="connsiteX143" fmla="*/ 1757082 w 2661966"/>
                          <a:gd name="connsiteY143" fmla="*/ 336329 h 3370881"/>
                          <a:gd name="connsiteX144" fmla="*/ 1843909 w 2661966"/>
                          <a:gd name="connsiteY144" fmla="*/ 262341 h 3370881"/>
                          <a:gd name="connsiteX145" fmla="*/ 1874221 w 2661966"/>
                          <a:gd name="connsiteY145" fmla="*/ 202194 h 3370881"/>
                          <a:gd name="connsiteX146" fmla="*/ 1828094 w 2661966"/>
                          <a:gd name="connsiteY146" fmla="*/ 136767 h 3370881"/>
                          <a:gd name="connsiteX147" fmla="*/ 1772023 w 2661966"/>
                          <a:gd name="connsiteY147" fmla="*/ 77249 h 3370881"/>
                          <a:gd name="connsiteX148" fmla="*/ 1948888 w 2661966"/>
                          <a:gd name="connsiteY148" fmla="*/ 178018 h 3370881"/>
                          <a:gd name="connsiteX149" fmla="*/ 1960270 w 2661966"/>
                          <a:gd name="connsiteY149" fmla="*/ 216177 h 3370881"/>
                          <a:gd name="connsiteX150" fmla="*/ 1952362 w 2661966"/>
                          <a:gd name="connsiteY150" fmla="*/ 254265 h 3370881"/>
                          <a:gd name="connsiteX151" fmla="*/ 1874221 w 2661966"/>
                          <a:gd name="connsiteY151" fmla="*/ 318698 h 3370881"/>
                          <a:gd name="connsiteX152" fmla="*/ 1788459 w 2661966"/>
                          <a:gd name="connsiteY152" fmla="*/ 367705 h 3370881"/>
                          <a:gd name="connsiteX153" fmla="*/ 1761565 w 2661966"/>
                          <a:gd name="connsiteY153" fmla="*/ 390117 h 3370881"/>
                          <a:gd name="connsiteX154" fmla="*/ 1783976 w 2661966"/>
                          <a:gd name="connsiteY154" fmla="*/ 399081 h 3370881"/>
                          <a:gd name="connsiteX155" fmla="*/ 1878106 w 2661966"/>
                          <a:gd name="connsiteY155" fmla="*/ 390117 h 3370881"/>
                          <a:gd name="connsiteX156" fmla="*/ 1891553 w 2661966"/>
                          <a:gd name="connsiteY156" fmla="*/ 381152 h 3370881"/>
                          <a:gd name="connsiteX157" fmla="*/ 1918447 w 2661966"/>
                          <a:gd name="connsiteY157" fmla="*/ 372187 h 3370881"/>
                          <a:gd name="connsiteX158" fmla="*/ 1940859 w 2661966"/>
                          <a:gd name="connsiteY158" fmla="*/ 358740 h 3370881"/>
                          <a:gd name="connsiteX159" fmla="*/ 1954306 w 2661966"/>
                          <a:gd name="connsiteY159" fmla="*/ 354258 h 3370881"/>
                          <a:gd name="connsiteX160" fmla="*/ 2103145 w 2661966"/>
                          <a:gd name="connsiteY160" fmla="*/ 202207 h 3370881"/>
                          <a:gd name="connsiteX161" fmla="*/ 2064254 w 2661966"/>
                          <a:gd name="connsiteY161" fmla="*/ 20406 h 3370881"/>
                          <a:gd name="connsiteX162" fmla="*/ 2169347 w 2661966"/>
                          <a:gd name="connsiteY162" fmla="*/ 104479 h 3370881"/>
                          <a:gd name="connsiteX163" fmla="*/ 2183354 w 2661966"/>
                          <a:gd name="connsiteY163" fmla="*/ 192893 h 3370881"/>
                          <a:gd name="connsiteX164" fmla="*/ 2170300 w 2661966"/>
                          <a:gd name="connsiteY164" fmla="*/ 271231 h 3370881"/>
                          <a:gd name="connsiteX165" fmla="*/ 2096795 w 2661966"/>
                          <a:gd name="connsiteY165" fmla="*/ 316507 h 3370881"/>
                          <a:gd name="connsiteX166" fmla="*/ 1999129 w 2661966"/>
                          <a:gd name="connsiteY166" fmla="*/ 358740 h 3370881"/>
                          <a:gd name="connsiteX167" fmla="*/ 1994647 w 2661966"/>
                          <a:gd name="connsiteY167" fmla="*/ 372187 h 3370881"/>
                          <a:gd name="connsiteX168" fmla="*/ 2039470 w 2661966"/>
                          <a:gd name="connsiteY168" fmla="*/ 390117 h 3370881"/>
                          <a:gd name="connsiteX169" fmla="*/ 2115670 w 2661966"/>
                          <a:gd name="connsiteY169" fmla="*/ 390117 h 3370881"/>
                          <a:gd name="connsiteX170" fmla="*/ 2160494 w 2661966"/>
                          <a:gd name="connsiteY170" fmla="*/ 376670 h 3370881"/>
                          <a:gd name="connsiteX171" fmla="*/ 2191870 w 2661966"/>
                          <a:gd name="connsiteY171" fmla="*/ 363223 h 3370881"/>
                          <a:gd name="connsiteX172" fmla="*/ 2205318 w 2661966"/>
                          <a:gd name="connsiteY172" fmla="*/ 358740 h 3370881"/>
                          <a:gd name="connsiteX173" fmla="*/ 2273487 w 2661966"/>
                          <a:gd name="connsiteY173" fmla="*/ 280486 h 3370881"/>
                          <a:gd name="connsiteX174" fmla="*/ 2312894 w 2661966"/>
                          <a:gd name="connsiteY174" fmla="*/ 183929 h 3370881"/>
                          <a:gd name="connsiteX175" fmla="*/ 2339788 w 2661966"/>
                          <a:gd name="connsiteY175" fmla="*/ 151 h 3370881"/>
                          <a:gd name="connsiteX176" fmla="*/ 2357718 w 2661966"/>
                          <a:gd name="connsiteY176" fmla="*/ 215305 h 3370881"/>
                          <a:gd name="connsiteX177" fmla="*/ 2308598 w 2661966"/>
                          <a:gd name="connsiteY177" fmla="*/ 319520 h 3370881"/>
                          <a:gd name="connsiteX178" fmla="*/ 2245659 w 2661966"/>
                          <a:gd name="connsiteY178" fmla="*/ 390117 h 3370881"/>
                          <a:gd name="connsiteX179" fmla="*/ 2254623 w 2661966"/>
                          <a:gd name="connsiteY179" fmla="*/ 403564 h 3370881"/>
                          <a:gd name="connsiteX180" fmla="*/ 2353235 w 2661966"/>
                          <a:gd name="connsiteY180" fmla="*/ 399081 h 3370881"/>
                          <a:gd name="connsiteX181" fmla="*/ 2366682 w 2661966"/>
                          <a:gd name="connsiteY181" fmla="*/ 394599 h 3370881"/>
                          <a:gd name="connsiteX182" fmla="*/ 2389094 w 2661966"/>
                          <a:gd name="connsiteY182" fmla="*/ 390117 h 3370881"/>
                          <a:gd name="connsiteX183" fmla="*/ 2424953 w 2661966"/>
                          <a:gd name="connsiteY183" fmla="*/ 367705 h 3370881"/>
                          <a:gd name="connsiteX184" fmla="*/ 2528047 w 2661966"/>
                          <a:gd name="connsiteY184" fmla="*/ 292700 h 3370881"/>
                          <a:gd name="connsiteX185" fmla="*/ 2541495 w 2661966"/>
                          <a:gd name="connsiteY185" fmla="*/ 62906 h 3370881"/>
                          <a:gd name="connsiteX186" fmla="*/ 2591304 w 2661966"/>
                          <a:gd name="connsiteY186" fmla="*/ 214081 h 3370881"/>
                          <a:gd name="connsiteX187" fmla="*/ 2602790 w 2661966"/>
                          <a:gd name="connsiteY187" fmla="*/ 290907 h 3370881"/>
                          <a:gd name="connsiteX188" fmla="*/ 2660388 w 2661966"/>
                          <a:gd name="connsiteY188" fmla="*/ 338644 h 3370881"/>
                          <a:gd name="connsiteX189" fmla="*/ 2531969 w 2661966"/>
                          <a:gd name="connsiteY189" fmla="*/ 383206 h 3370881"/>
                          <a:gd name="connsiteX190" fmla="*/ 2442882 w 2661966"/>
                          <a:gd name="connsiteY190" fmla="*/ 403564 h 3370881"/>
                          <a:gd name="connsiteX191" fmla="*/ 2398059 w 2661966"/>
                          <a:gd name="connsiteY191" fmla="*/ 417011 h 3370881"/>
                          <a:gd name="connsiteX192" fmla="*/ 2375647 w 2661966"/>
                          <a:gd name="connsiteY192" fmla="*/ 425976 h 3370881"/>
                          <a:gd name="connsiteX193" fmla="*/ 2357718 w 2661966"/>
                          <a:gd name="connsiteY193" fmla="*/ 430458 h 3370881"/>
                          <a:gd name="connsiteX194" fmla="*/ 2344270 w 2661966"/>
                          <a:gd name="connsiteY194" fmla="*/ 461834 h 3370881"/>
                          <a:gd name="connsiteX195" fmla="*/ 2353235 w 2661966"/>
                          <a:gd name="connsiteY195" fmla="*/ 502176 h 3370881"/>
                          <a:gd name="connsiteX196" fmla="*/ 2362200 w 2661966"/>
                          <a:gd name="connsiteY196" fmla="*/ 515623 h 3370881"/>
                          <a:gd name="connsiteX197" fmla="*/ 2344270 w 2661966"/>
                          <a:gd name="connsiteY197" fmla="*/ 587340 h 3370881"/>
                          <a:gd name="connsiteX198" fmla="*/ 2321859 w 2661966"/>
                          <a:gd name="connsiteY198" fmla="*/ 614234 h 3370881"/>
                          <a:gd name="connsiteX199" fmla="*/ 2308412 w 2661966"/>
                          <a:gd name="connsiteY199" fmla="*/ 636646 h 3370881"/>
                          <a:gd name="connsiteX200" fmla="*/ 2281518 w 2661966"/>
                          <a:gd name="connsiteY200" fmla="*/ 641129 h 3370881"/>
                          <a:gd name="connsiteX201" fmla="*/ 2259106 w 2661966"/>
                          <a:gd name="connsiteY201" fmla="*/ 636646 h 3370881"/>
                          <a:gd name="connsiteX202" fmla="*/ 2277035 w 2661966"/>
                          <a:gd name="connsiteY202" fmla="*/ 578376 h 3370881"/>
                          <a:gd name="connsiteX203" fmla="*/ 2290482 w 2661966"/>
                          <a:gd name="connsiteY203" fmla="*/ 542517 h 3370881"/>
                          <a:gd name="connsiteX204" fmla="*/ 2286000 w 2661966"/>
                          <a:gd name="connsiteY204" fmla="*/ 506658 h 3370881"/>
                          <a:gd name="connsiteX205" fmla="*/ 2245659 w 2661966"/>
                          <a:gd name="connsiteY205" fmla="*/ 448387 h 3370881"/>
                          <a:gd name="connsiteX206" fmla="*/ 2200835 w 2661966"/>
                          <a:gd name="connsiteY206" fmla="*/ 430458 h 3370881"/>
                          <a:gd name="connsiteX207" fmla="*/ 2169459 w 2661966"/>
                          <a:gd name="connsiteY207" fmla="*/ 425976 h 3370881"/>
                          <a:gd name="connsiteX208" fmla="*/ 2102223 w 2661966"/>
                          <a:gd name="connsiteY208" fmla="*/ 430458 h 3370881"/>
                          <a:gd name="connsiteX209" fmla="*/ 2084294 w 2661966"/>
                          <a:gd name="connsiteY209" fmla="*/ 439423 h 3370881"/>
                          <a:gd name="connsiteX210" fmla="*/ 2070847 w 2661966"/>
                          <a:gd name="connsiteY210" fmla="*/ 443905 h 3370881"/>
                          <a:gd name="connsiteX211" fmla="*/ 2061882 w 2661966"/>
                          <a:gd name="connsiteY211" fmla="*/ 461834 h 3370881"/>
                          <a:gd name="connsiteX212" fmla="*/ 2034988 w 2661966"/>
                          <a:gd name="connsiteY212" fmla="*/ 475281 h 3370881"/>
                          <a:gd name="connsiteX213" fmla="*/ 1783976 w 2661966"/>
                          <a:gd name="connsiteY213" fmla="*/ 479764 h 3370881"/>
                          <a:gd name="connsiteX214" fmla="*/ 1766047 w 2661966"/>
                          <a:gd name="connsiteY214" fmla="*/ 488729 h 3370881"/>
                          <a:gd name="connsiteX215" fmla="*/ 1703294 w 2661966"/>
                          <a:gd name="connsiteY215" fmla="*/ 506658 h 3370881"/>
                          <a:gd name="connsiteX216" fmla="*/ 1689847 w 2661966"/>
                          <a:gd name="connsiteY216" fmla="*/ 511140 h 3370881"/>
                          <a:gd name="connsiteX217" fmla="*/ 1676400 w 2661966"/>
                          <a:gd name="connsiteY217" fmla="*/ 520105 h 3370881"/>
                          <a:gd name="connsiteX218" fmla="*/ 1649506 w 2661966"/>
                          <a:gd name="connsiteY218" fmla="*/ 529070 h 3370881"/>
                          <a:gd name="connsiteX219" fmla="*/ 1636059 w 2661966"/>
                          <a:gd name="connsiteY219" fmla="*/ 538034 h 3370881"/>
                          <a:gd name="connsiteX220" fmla="*/ 1622612 w 2661966"/>
                          <a:gd name="connsiteY220" fmla="*/ 551481 h 3370881"/>
                          <a:gd name="connsiteX221" fmla="*/ 1609165 w 2661966"/>
                          <a:gd name="connsiteY221" fmla="*/ 555964 h 3370881"/>
                          <a:gd name="connsiteX222" fmla="*/ 1577788 w 2661966"/>
                          <a:gd name="connsiteY222" fmla="*/ 587340 h 3370881"/>
                          <a:gd name="connsiteX223" fmla="*/ 1568823 w 2661966"/>
                          <a:gd name="connsiteY223" fmla="*/ 600787 h 3370881"/>
                          <a:gd name="connsiteX224" fmla="*/ 1555376 w 2661966"/>
                          <a:gd name="connsiteY224" fmla="*/ 614234 h 3370881"/>
                          <a:gd name="connsiteX225" fmla="*/ 1524000 w 2661966"/>
                          <a:gd name="connsiteY225" fmla="*/ 654576 h 3370881"/>
                          <a:gd name="connsiteX226" fmla="*/ 1519518 w 2661966"/>
                          <a:gd name="connsiteY226" fmla="*/ 668023 h 3370881"/>
                          <a:gd name="connsiteX227" fmla="*/ 1528482 w 2661966"/>
                          <a:gd name="connsiteY227" fmla="*/ 708364 h 3370881"/>
                          <a:gd name="connsiteX228" fmla="*/ 1537447 w 2661966"/>
                          <a:gd name="connsiteY228" fmla="*/ 721811 h 3370881"/>
                          <a:gd name="connsiteX229" fmla="*/ 1568823 w 2661966"/>
                          <a:gd name="connsiteY229" fmla="*/ 712846 h 3370881"/>
                          <a:gd name="connsiteX230" fmla="*/ 1600200 w 2661966"/>
                          <a:gd name="connsiteY230" fmla="*/ 712846 h 3370881"/>
                          <a:gd name="connsiteX231" fmla="*/ 1631576 w 2661966"/>
                          <a:gd name="connsiteY231" fmla="*/ 690434 h 3370881"/>
                          <a:gd name="connsiteX232" fmla="*/ 1645023 w 2661966"/>
                          <a:gd name="connsiteY232" fmla="*/ 676987 h 3370881"/>
                          <a:gd name="connsiteX233" fmla="*/ 1685365 w 2661966"/>
                          <a:gd name="connsiteY233" fmla="*/ 645611 h 3370881"/>
                          <a:gd name="connsiteX234" fmla="*/ 1716741 w 2661966"/>
                          <a:gd name="connsiteY234" fmla="*/ 614234 h 3370881"/>
                          <a:gd name="connsiteX235" fmla="*/ 1748118 w 2661966"/>
                          <a:gd name="connsiteY235" fmla="*/ 596305 h 3370881"/>
                          <a:gd name="connsiteX236" fmla="*/ 1761565 w 2661966"/>
                          <a:gd name="connsiteY236" fmla="*/ 591823 h 3370881"/>
                          <a:gd name="connsiteX237" fmla="*/ 1779494 w 2661966"/>
                          <a:gd name="connsiteY237" fmla="*/ 582858 h 3370881"/>
                          <a:gd name="connsiteX238" fmla="*/ 1815353 w 2661966"/>
                          <a:gd name="connsiteY238" fmla="*/ 573893 h 3370881"/>
                          <a:gd name="connsiteX239" fmla="*/ 2030506 w 2661966"/>
                          <a:gd name="connsiteY239" fmla="*/ 578376 h 3370881"/>
                          <a:gd name="connsiteX240" fmla="*/ 2017059 w 2661966"/>
                          <a:gd name="connsiteY240" fmla="*/ 600787 h 3370881"/>
                          <a:gd name="connsiteX241" fmla="*/ 1981200 w 2661966"/>
                          <a:gd name="connsiteY241" fmla="*/ 636646 h 3370881"/>
                          <a:gd name="connsiteX242" fmla="*/ 1967753 w 2661966"/>
                          <a:gd name="connsiteY242" fmla="*/ 650093 h 3370881"/>
                          <a:gd name="connsiteX243" fmla="*/ 1936376 w 2661966"/>
                          <a:gd name="connsiteY243" fmla="*/ 690434 h 3370881"/>
                          <a:gd name="connsiteX244" fmla="*/ 1905000 w 2661966"/>
                          <a:gd name="connsiteY244" fmla="*/ 717329 h 3370881"/>
                          <a:gd name="connsiteX245" fmla="*/ 1860176 w 2661966"/>
                          <a:gd name="connsiteY245" fmla="*/ 735258 h 3370881"/>
                          <a:gd name="connsiteX246" fmla="*/ 1788459 w 2661966"/>
                          <a:gd name="connsiteY246" fmla="*/ 744223 h 3370881"/>
                          <a:gd name="connsiteX247" fmla="*/ 1846729 w 2661966"/>
                          <a:gd name="connsiteY247" fmla="*/ 802493 h 3370881"/>
                          <a:gd name="connsiteX248" fmla="*/ 1913965 w 2661966"/>
                          <a:gd name="connsiteY248" fmla="*/ 829387 h 3370881"/>
                          <a:gd name="connsiteX249" fmla="*/ 1922929 w 2661966"/>
                          <a:gd name="connsiteY249" fmla="*/ 842834 h 3370881"/>
                          <a:gd name="connsiteX250" fmla="*/ 1967753 w 2661966"/>
                          <a:gd name="connsiteY250" fmla="*/ 883176 h 3370881"/>
                          <a:gd name="connsiteX251" fmla="*/ 1981200 w 2661966"/>
                          <a:gd name="connsiteY251" fmla="*/ 896623 h 3370881"/>
                          <a:gd name="connsiteX252" fmla="*/ 1994647 w 2661966"/>
                          <a:gd name="connsiteY252" fmla="*/ 905587 h 3370881"/>
                          <a:gd name="connsiteX253" fmla="*/ 2021541 w 2661966"/>
                          <a:gd name="connsiteY253" fmla="*/ 927999 h 3370881"/>
                          <a:gd name="connsiteX254" fmla="*/ 2030506 w 2661966"/>
                          <a:gd name="connsiteY254" fmla="*/ 941446 h 3370881"/>
                          <a:gd name="connsiteX255" fmla="*/ 2057400 w 2661966"/>
                          <a:gd name="connsiteY255" fmla="*/ 968340 h 3370881"/>
                          <a:gd name="connsiteX256" fmla="*/ 2088776 w 2661966"/>
                          <a:gd name="connsiteY256" fmla="*/ 1013164 h 3370881"/>
                          <a:gd name="connsiteX257" fmla="*/ 2115670 w 2661966"/>
                          <a:gd name="connsiteY257" fmla="*/ 1057987 h 3370881"/>
                          <a:gd name="connsiteX258" fmla="*/ 2120153 w 2661966"/>
                          <a:gd name="connsiteY258" fmla="*/ 1089364 h 3370881"/>
                          <a:gd name="connsiteX259" fmla="*/ 2138082 w 2661966"/>
                          <a:gd name="connsiteY259" fmla="*/ 1143152 h 3370881"/>
                          <a:gd name="connsiteX260" fmla="*/ 2147047 w 2661966"/>
                          <a:gd name="connsiteY260" fmla="*/ 1196940 h 3370881"/>
                          <a:gd name="connsiteX261" fmla="*/ 2151529 w 2661966"/>
                          <a:gd name="connsiteY261" fmla="*/ 1210387 h 3370881"/>
                          <a:gd name="connsiteX262" fmla="*/ 2156012 w 2661966"/>
                          <a:gd name="connsiteY262" fmla="*/ 1228317 h 3370881"/>
                          <a:gd name="connsiteX263" fmla="*/ 2173941 w 2661966"/>
                          <a:gd name="connsiteY263" fmla="*/ 1295552 h 3370881"/>
                          <a:gd name="connsiteX264" fmla="*/ 2182906 w 2661966"/>
                          <a:gd name="connsiteY264" fmla="*/ 1313481 h 3370881"/>
                          <a:gd name="connsiteX265" fmla="*/ 2187388 w 2661966"/>
                          <a:gd name="connsiteY265" fmla="*/ 1331411 h 3370881"/>
                          <a:gd name="connsiteX266" fmla="*/ 2214282 w 2661966"/>
                          <a:gd name="connsiteY266" fmla="*/ 1385199 h 3370881"/>
                          <a:gd name="connsiteX267" fmla="*/ 2218765 w 2661966"/>
                          <a:gd name="connsiteY267" fmla="*/ 1403129 h 3370881"/>
                          <a:gd name="connsiteX268" fmla="*/ 2223247 w 2661966"/>
                          <a:gd name="connsiteY268" fmla="*/ 1430023 h 3370881"/>
                          <a:gd name="connsiteX269" fmla="*/ 2236694 w 2661966"/>
                          <a:gd name="connsiteY269" fmla="*/ 1456917 h 3370881"/>
                          <a:gd name="connsiteX270" fmla="*/ 2249794 w 2661966"/>
                          <a:gd name="connsiteY270" fmla="*/ 1524624 h 3370881"/>
                          <a:gd name="connsiteX271" fmla="*/ 2241176 w 2661966"/>
                          <a:gd name="connsiteY271" fmla="*/ 1577940 h 3370881"/>
                          <a:gd name="connsiteX272" fmla="*/ 2245659 w 2661966"/>
                          <a:gd name="connsiteY272" fmla="*/ 1595870 h 3370881"/>
                          <a:gd name="connsiteX273" fmla="*/ 2249634 w 2661966"/>
                          <a:gd name="connsiteY273" fmla="*/ 1685855 h 3370881"/>
                          <a:gd name="connsiteX274" fmla="*/ 2227729 w 2661966"/>
                          <a:gd name="connsiteY274" fmla="*/ 1716893 h 3370881"/>
                          <a:gd name="connsiteX275" fmla="*/ 2240500 w 2661966"/>
                          <a:gd name="connsiteY275" fmla="*/ 1674269 h 3370881"/>
                          <a:gd name="connsiteX276" fmla="*/ 2235341 w 2661966"/>
                          <a:gd name="connsiteY276" fmla="*/ 1788611 h 3370881"/>
                          <a:gd name="connsiteX277" fmla="*/ 2230689 w 2661966"/>
                          <a:gd name="connsiteY277" fmla="*/ 1823963 h 3370881"/>
                          <a:gd name="connsiteX278" fmla="*/ 2226207 w 2661966"/>
                          <a:gd name="connsiteY278" fmla="*/ 1824470 h 3370881"/>
                          <a:gd name="connsiteX279" fmla="*/ 2208278 w 2661966"/>
                          <a:gd name="connsiteY279" fmla="*/ 1869293 h 3370881"/>
                          <a:gd name="connsiteX280" fmla="*/ 2195168 w 2661966"/>
                          <a:gd name="connsiteY280" fmla="*/ 1882740 h 3370881"/>
                          <a:gd name="connsiteX281" fmla="*/ 2203458 w 2661966"/>
                          <a:gd name="connsiteY281" fmla="*/ 1918938 h 3370881"/>
                          <a:gd name="connsiteX282" fmla="*/ 2204134 w 2661966"/>
                          <a:gd name="connsiteY282" fmla="*/ 1949806 h 3370881"/>
                          <a:gd name="connsiteX283" fmla="*/ 2226545 w 2661966"/>
                          <a:gd name="connsiteY283" fmla="*/ 1954627 h 3370881"/>
                          <a:gd name="connsiteX284" fmla="*/ 2241176 w 2661966"/>
                          <a:gd name="connsiteY284" fmla="*/ 2012729 h 3370881"/>
                          <a:gd name="connsiteX285" fmla="*/ 2263588 w 2661966"/>
                          <a:gd name="connsiteY285" fmla="*/ 2057552 h 3370881"/>
                          <a:gd name="connsiteX286" fmla="*/ 2286000 w 2661966"/>
                          <a:gd name="connsiteY286" fmla="*/ 2084446 h 3370881"/>
                          <a:gd name="connsiteX287" fmla="*/ 2299447 w 2661966"/>
                          <a:gd name="connsiteY287" fmla="*/ 2124787 h 3370881"/>
                          <a:gd name="connsiteX288" fmla="*/ 2321859 w 2661966"/>
                          <a:gd name="connsiteY288" fmla="*/ 2151681 h 3370881"/>
                          <a:gd name="connsiteX289" fmla="*/ 2344270 w 2661966"/>
                          <a:gd name="connsiteY289" fmla="*/ 2205470 h 3370881"/>
                          <a:gd name="connsiteX290" fmla="*/ 2348753 w 2661966"/>
                          <a:gd name="connsiteY290" fmla="*/ 2223399 h 3370881"/>
                          <a:gd name="connsiteX291" fmla="*/ 2366682 w 2661966"/>
                          <a:gd name="connsiteY291" fmla="*/ 2263740 h 3370881"/>
                          <a:gd name="connsiteX292" fmla="*/ 2375647 w 2661966"/>
                          <a:gd name="connsiteY292" fmla="*/ 2286152 h 3370881"/>
                          <a:gd name="connsiteX293" fmla="*/ 2380129 w 2661966"/>
                          <a:gd name="connsiteY293" fmla="*/ 2308564 h 3370881"/>
                          <a:gd name="connsiteX294" fmla="*/ 2389094 w 2661966"/>
                          <a:gd name="connsiteY294" fmla="*/ 2335458 h 3370881"/>
                          <a:gd name="connsiteX295" fmla="*/ 2393576 w 2661966"/>
                          <a:gd name="connsiteY295" fmla="*/ 2380281 h 3370881"/>
                          <a:gd name="connsiteX296" fmla="*/ 2398059 w 2661966"/>
                          <a:gd name="connsiteY296" fmla="*/ 2393729 h 3370881"/>
                          <a:gd name="connsiteX297" fmla="*/ 2419794 w 2661966"/>
                          <a:gd name="connsiteY297" fmla="*/ 2447517 h 3370881"/>
                          <a:gd name="connsiteX298" fmla="*/ 2427343 w 2661966"/>
                          <a:gd name="connsiteY298" fmla="*/ 2564058 h 3370881"/>
                          <a:gd name="connsiteX299" fmla="*/ 2389094 w 2661966"/>
                          <a:gd name="connsiteY299" fmla="*/ 2837481 h 3370881"/>
                          <a:gd name="connsiteX300" fmla="*/ 2380129 w 2661966"/>
                          <a:gd name="connsiteY300" fmla="*/ 2859893 h 3370881"/>
                          <a:gd name="connsiteX301" fmla="*/ 2357718 w 2661966"/>
                          <a:gd name="connsiteY301" fmla="*/ 2913681 h 3370881"/>
                          <a:gd name="connsiteX302" fmla="*/ 2348753 w 2661966"/>
                          <a:gd name="connsiteY302" fmla="*/ 2936093 h 3370881"/>
                          <a:gd name="connsiteX303" fmla="*/ 2339788 w 2661966"/>
                          <a:gd name="connsiteY303" fmla="*/ 2971952 h 3370881"/>
                          <a:gd name="connsiteX304" fmla="*/ 2326341 w 2661966"/>
                          <a:gd name="connsiteY304" fmla="*/ 2994364 h 3370881"/>
                          <a:gd name="connsiteX305" fmla="*/ 2317376 w 2661966"/>
                          <a:gd name="connsiteY305" fmla="*/ 3025740 h 3370881"/>
                          <a:gd name="connsiteX306" fmla="*/ 2303929 w 2661966"/>
                          <a:gd name="connsiteY306" fmla="*/ 3048152 h 3370881"/>
                          <a:gd name="connsiteX307" fmla="*/ 2290482 w 2661966"/>
                          <a:gd name="connsiteY307" fmla="*/ 3079529 h 3370881"/>
                          <a:gd name="connsiteX308" fmla="*/ 2272553 w 2661966"/>
                          <a:gd name="connsiteY308" fmla="*/ 3084011 h 3370881"/>
                          <a:gd name="connsiteX309" fmla="*/ 2259106 w 2661966"/>
                          <a:gd name="connsiteY309" fmla="*/ 3088493 h 3370881"/>
                          <a:gd name="connsiteX310" fmla="*/ 2241176 w 2661966"/>
                          <a:gd name="connsiteY310" fmla="*/ 3092976 h 3370881"/>
                          <a:gd name="connsiteX311" fmla="*/ 2209800 w 2661966"/>
                          <a:gd name="connsiteY311" fmla="*/ 3101940 h 3370881"/>
                          <a:gd name="connsiteX312" fmla="*/ 2205318 w 2661966"/>
                          <a:gd name="connsiteY312" fmla="*/ 3039187 h 3370881"/>
                          <a:gd name="connsiteX313" fmla="*/ 2218765 w 2661966"/>
                          <a:gd name="connsiteY313" fmla="*/ 3021258 h 3370881"/>
                          <a:gd name="connsiteX314" fmla="*/ 2245659 w 2661966"/>
                          <a:gd name="connsiteY314" fmla="*/ 2971952 h 3370881"/>
                          <a:gd name="connsiteX315" fmla="*/ 2268070 w 2661966"/>
                          <a:gd name="connsiteY315" fmla="*/ 2945058 h 3370881"/>
                          <a:gd name="connsiteX316" fmla="*/ 2298550 w 2661966"/>
                          <a:gd name="connsiteY316" fmla="*/ 2568540 h 3370881"/>
                          <a:gd name="connsiteX317" fmla="*/ 2284986 w 2661966"/>
                          <a:gd name="connsiteY317" fmla="*/ 2532681 h 3370881"/>
                          <a:gd name="connsiteX318" fmla="*/ 2293273 w 2661966"/>
                          <a:gd name="connsiteY318" fmla="*/ 2496653 h 3370881"/>
                          <a:gd name="connsiteX319" fmla="*/ 2278152 w 2661966"/>
                          <a:gd name="connsiteY319" fmla="*/ 2475178 h 3370881"/>
                          <a:gd name="connsiteX320" fmla="*/ 2245659 w 2661966"/>
                          <a:gd name="connsiteY320" fmla="*/ 2389247 h 3370881"/>
                          <a:gd name="connsiteX321" fmla="*/ 2195507 w 2661966"/>
                          <a:gd name="connsiteY321" fmla="*/ 2241328 h 3370881"/>
                          <a:gd name="connsiteX322" fmla="*/ 2083786 w 2661966"/>
                          <a:gd name="connsiteY322" fmla="*/ 2040300 h 3370881"/>
                          <a:gd name="connsiteX323" fmla="*/ 2048773 w 2661966"/>
                          <a:gd name="connsiteY323" fmla="*/ 2017971 h 3370881"/>
                          <a:gd name="connsiteX324" fmla="*/ 2074314 w 2661966"/>
                          <a:gd name="connsiteY324" fmla="*/ 2011967 h 3370881"/>
                          <a:gd name="connsiteX325" fmla="*/ 2034988 w 2661966"/>
                          <a:gd name="connsiteY325" fmla="*/ 2003764 h 3370881"/>
                          <a:gd name="connsiteX326" fmla="*/ 2026023 w 2661966"/>
                          <a:gd name="connsiteY326" fmla="*/ 2026176 h 3370881"/>
                          <a:gd name="connsiteX327" fmla="*/ 2021541 w 2661966"/>
                          <a:gd name="connsiteY327" fmla="*/ 2039623 h 3370881"/>
                          <a:gd name="connsiteX328" fmla="*/ 1999129 w 2661966"/>
                          <a:gd name="connsiteY328" fmla="*/ 2053070 h 3370881"/>
                          <a:gd name="connsiteX329" fmla="*/ 1990165 w 2661966"/>
                          <a:gd name="connsiteY329" fmla="*/ 2070999 h 3370881"/>
                          <a:gd name="connsiteX330" fmla="*/ 1967753 w 2661966"/>
                          <a:gd name="connsiteY330" fmla="*/ 2106858 h 3370881"/>
                          <a:gd name="connsiteX331" fmla="*/ 1981200 w 2661966"/>
                          <a:gd name="connsiteY331" fmla="*/ 2223399 h 3370881"/>
                          <a:gd name="connsiteX332" fmla="*/ 1994647 w 2661966"/>
                          <a:gd name="connsiteY332" fmla="*/ 2254776 h 3370881"/>
                          <a:gd name="connsiteX333" fmla="*/ 2003612 w 2661966"/>
                          <a:gd name="connsiteY333" fmla="*/ 2272705 h 3370881"/>
                          <a:gd name="connsiteX334" fmla="*/ 2026023 w 2661966"/>
                          <a:gd name="connsiteY334" fmla="*/ 2304081 h 3370881"/>
                          <a:gd name="connsiteX335" fmla="*/ 2043953 w 2661966"/>
                          <a:gd name="connsiteY335" fmla="*/ 2348905 h 3370881"/>
                          <a:gd name="connsiteX336" fmla="*/ 2061882 w 2661966"/>
                          <a:gd name="connsiteY336" fmla="*/ 2371317 h 3370881"/>
                          <a:gd name="connsiteX337" fmla="*/ 2088776 w 2661966"/>
                          <a:gd name="connsiteY337" fmla="*/ 2434070 h 3370881"/>
                          <a:gd name="connsiteX338" fmla="*/ 2102223 w 2661966"/>
                          <a:gd name="connsiteY338" fmla="*/ 2465446 h 3370881"/>
                          <a:gd name="connsiteX339" fmla="*/ 2106706 w 2661966"/>
                          <a:gd name="connsiteY339" fmla="*/ 2496823 h 3370881"/>
                          <a:gd name="connsiteX340" fmla="*/ 2124635 w 2661966"/>
                          <a:gd name="connsiteY340" fmla="*/ 2559576 h 3370881"/>
                          <a:gd name="connsiteX341" fmla="*/ 2138082 w 2661966"/>
                          <a:gd name="connsiteY341" fmla="*/ 2649223 h 3370881"/>
                          <a:gd name="connsiteX342" fmla="*/ 2147047 w 2661966"/>
                          <a:gd name="connsiteY342" fmla="*/ 2685081 h 3370881"/>
                          <a:gd name="connsiteX343" fmla="*/ 2151529 w 2661966"/>
                          <a:gd name="connsiteY343" fmla="*/ 2716458 h 3370881"/>
                          <a:gd name="connsiteX344" fmla="*/ 2160494 w 2661966"/>
                          <a:gd name="connsiteY344" fmla="*/ 2770246 h 3370881"/>
                          <a:gd name="connsiteX345" fmla="*/ 2156012 w 2661966"/>
                          <a:gd name="connsiteY345" fmla="*/ 2962987 h 3370881"/>
                          <a:gd name="connsiteX346" fmla="*/ 2138082 w 2661966"/>
                          <a:gd name="connsiteY346" fmla="*/ 3043670 h 3370881"/>
                          <a:gd name="connsiteX347" fmla="*/ 2133600 w 2661966"/>
                          <a:gd name="connsiteY347" fmla="*/ 3061599 h 3370881"/>
                          <a:gd name="connsiteX348" fmla="*/ 2120153 w 2661966"/>
                          <a:gd name="connsiteY348" fmla="*/ 3079529 h 3370881"/>
                          <a:gd name="connsiteX349" fmla="*/ 2111188 w 2661966"/>
                          <a:gd name="connsiteY349" fmla="*/ 3106423 h 3370881"/>
                          <a:gd name="connsiteX350" fmla="*/ 2088776 w 2661966"/>
                          <a:gd name="connsiteY350" fmla="*/ 3137799 h 3370881"/>
                          <a:gd name="connsiteX351" fmla="*/ 2075329 w 2661966"/>
                          <a:gd name="connsiteY351" fmla="*/ 3164693 h 3370881"/>
                          <a:gd name="connsiteX352" fmla="*/ 2061882 w 2661966"/>
                          <a:gd name="connsiteY352" fmla="*/ 3169176 h 3370881"/>
                          <a:gd name="connsiteX353" fmla="*/ 2021541 w 2661966"/>
                          <a:gd name="connsiteY353" fmla="*/ 3164693 h 3370881"/>
                          <a:gd name="connsiteX354" fmla="*/ 2012576 w 2661966"/>
                          <a:gd name="connsiteY354" fmla="*/ 3119870 h 3370881"/>
                          <a:gd name="connsiteX355" fmla="*/ 2048435 w 2661966"/>
                          <a:gd name="connsiteY355" fmla="*/ 3021258 h 3370881"/>
                          <a:gd name="connsiteX356" fmla="*/ 2048435 w 2661966"/>
                          <a:gd name="connsiteY356" fmla="*/ 3021258 h 3370881"/>
                          <a:gd name="connsiteX357" fmla="*/ 2061882 w 2661966"/>
                          <a:gd name="connsiteY357" fmla="*/ 2967470 h 3370881"/>
                          <a:gd name="connsiteX358" fmla="*/ 2070847 w 2661966"/>
                          <a:gd name="connsiteY358" fmla="*/ 2882305 h 3370881"/>
                          <a:gd name="connsiteX359" fmla="*/ 2066365 w 2661966"/>
                          <a:gd name="connsiteY359" fmla="*/ 2725423 h 3370881"/>
                          <a:gd name="connsiteX360" fmla="*/ 2043953 w 2661966"/>
                          <a:gd name="connsiteY360" fmla="*/ 2649223 h 3370881"/>
                          <a:gd name="connsiteX361" fmla="*/ 2030506 w 2661966"/>
                          <a:gd name="connsiteY361" fmla="*/ 2622329 h 3370881"/>
                          <a:gd name="connsiteX362" fmla="*/ 2017059 w 2661966"/>
                          <a:gd name="connsiteY362" fmla="*/ 2581987 h 3370881"/>
                          <a:gd name="connsiteX363" fmla="*/ 1981200 w 2661966"/>
                          <a:gd name="connsiteY363" fmla="*/ 2514752 h 3370881"/>
                          <a:gd name="connsiteX364" fmla="*/ 1972235 w 2661966"/>
                          <a:gd name="connsiteY364" fmla="*/ 2501305 h 3370881"/>
                          <a:gd name="connsiteX365" fmla="*/ 1958788 w 2661966"/>
                          <a:gd name="connsiteY365" fmla="*/ 2478893 h 3370881"/>
                          <a:gd name="connsiteX366" fmla="*/ 1905000 w 2661966"/>
                          <a:gd name="connsiteY366" fmla="*/ 2398211 h 3370881"/>
                          <a:gd name="connsiteX367" fmla="*/ 1882588 w 2661966"/>
                          <a:gd name="connsiteY367" fmla="*/ 2357870 h 3370881"/>
                          <a:gd name="connsiteX368" fmla="*/ 1869141 w 2661966"/>
                          <a:gd name="connsiteY368" fmla="*/ 2339940 h 3370881"/>
                          <a:gd name="connsiteX369" fmla="*/ 1806388 w 2661966"/>
                          <a:gd name="connsiteY369" fmla="*/ 2313046 h 3370881"/>
                          <a:gd name="connsiteX370" fmla="*/ 1779494 w 2661966"/>
                          <a:gd name="connsiteY370" fmla="*/ 2304081 h 3370881"/>
                          <a:gd name="connsiteX371" fmla="*/ 1752600 w 2661966"/>
                          <a:gd name="connsiteY371" fmla="*/ 2299599 h 3370881"/>
                          <a:gd name="connsiteX372" fmla="*/ 1680882 w 2661966"/>
                          <a:gd name="connsiteY372" fmla="*/ 2277187 h 3370881"/>
                          <a:gd name="connsiteX373" fmla="*/ 1719025 w 2661966"/>
                          <a:gd name="connsiteY373" fmla="*/ 2281331 h 3370881"/>
                          <a:gd name="connsiteX374" fmla="*/ 1756997 w 2661966"/>
                          <a:gd name="connsiteY374" fmla="*/ 2289450 h 3370881"/>
                          <a:gd name="connsiteX375" fmla="*/ 1656440 w 2661966"/>
                          <a:gd name="connsiteY375" fmla="*/ 2298583 h 3370881"/>
                          <a:gd name="connsiteX376" fmla="*/ 1537447 w 2661966"/>
                          <a:gd name="connsiteY376" fmla="*/ 2329960 h 3370881"/>
                          <a:gd name="connsiteX377" fmla="*/ 1571993 w 2661966"/>
                          <a:gd name="connsiteY377" fmla="*/ 2317957 h 3370881"/>
                          <a:gd name="connsiteX378" fmla="*/ 1509707 w 2661966"/>
                          <a:gd name="connsiteY378" fmla="*/ 2338926 h 3370881"/>
                          <a:gd name="connsiteX379" fmla="*/ 1500444 w 2661966"/>
                          <a:gd name="connsiteY379" fmla="*/ 2355271 h 3370881"/>
                          <a:gd name="connsiteX380" fmla="*/ 1402678 w 2661966"/>
                          <a:gd name="connsiteY380" fmla="*/ 2339641 h 3370881"/>
                          <a:gd name="connsiteX381" fmla="*/ 1322892 w 2661966"/>
                          <a:gd name="connsiteY381" fmla="*/ 2336952 h 3370881"/>
                          <a:gd name="connsiteX382" fmla="*/ 1199384 w 2661966"/>
                          <a:gd name="connsiteY382" fmla="*/ 2307041 h 3370881"/>
                          <a:gd name="connsiteX383" fmla="*/ 1066800 w 2661966"/>
                          <a:gd name="connsiteY383" fmla="*/ 2272705 h 3370881"/>
                          <a:gd name="connsiteX384" fmla="*/ 1030941 w 2661966"/>
                          <a:gd name="connsiteY384" fmla="*/ 2263740 h 3370881"/>
                          <a:gd name="connsiteX385" fmla="*/ 986118 w 2661966"/>
                          <a:gd name="connsiteY385" fmla="*/ 2241329 h 3370881"/>
                          <a:gd name="connsiteX386" fmla="*/ 968188 w 2661966"/>
                          <a:gd name="connsiteY386" fmla="*/ 2232364 h 3370881"/>
                          <a:gd name="connsiteX387" fmla="*/ 936812 w 2661966"/>
                          <a:gd name="connsiteY387" fmla="*/ 2214434 h 3370881"/>
                          <a:gd name="connsiteX388" fmla="*/ 905435 w 2661966"/>
                          <a:gd name="connsiteY388" fmla="*/ 2196505 h 3370881"/>
                          <a:gd name="connsiteX389" fmla="*/ 869576 w 2661966"/>
                          <a:gd name="connsiteY389" fmla="*/ 2209952 h 3370881"/>
                          <a:gd name="connsiteX390" fmla="*/ 856129 w 2661966"/>
                          <a:gd name="connsiteY390" fmla="*/ 2227881 h 3370881"/>
                          <a:gd name="connsiteX391" fmla="*/ 815788 w 2661966"/>
                          <a:gd name="connsiteY391" fmla="*/ 2268223 h 3370881"/>
                          <a:gd name="connsiteX392" fmla="*/ 788894 w 2661966"/>
                          <a:gd name="connsiteY392" fmla="*/ 2290634 h 3370881"/>
                          <a:gd name="connsiteX393" fmla="*/ 762000 w 2661966"/>
                          <a:gd name="connsiteY393" fmla="*/ 2313046 h 3370881"/>
                          <a:gd name="connsiteX394" fmla="*/ 753035 w 2661966"/>
                          <a:gd name="connsiteY394" fmla="*/ 2326493 h 3370881"/>
                          <a:gd name="connsiteX395" fmla="*/ 735106 w 2661966"/>
                          <a:gd name="connsiteY395" fmla="*/ 2339940 h 3370881"/>
                          <a:gd name="connsiteX396" fmla="*/ 712694 w 2661966"/>
                          <a:gd name="connsiteY396" fmla="*/ 2362352 h 3370881"/>
                          <a:gd name="connsiteX397" fmla="*/ 694765 w 2661966"/>
                          <a:gd name="connsiteY397" fmla="*/ 2375799 h 3370881"/>
                          <a:gd name="connsiteX398" fmla="*/ 681318 w 2661966"/>
                          <a:gd name="connsiteY398" fmla="*/ 2393729 h 3370881"/>
                          <a:gd name="connsiteX399" fmla="*/ 667870 w 2661966"/>
                          <a:gd name="connsiteY399" fmla="*/ 2402693 h 3370881"/>
                          <a:gd name="connsiteX400" fmla="*/ 623047 w 2661966"/>
                          <a:gd name="connsiteY400" fmla="*/ 2443034 h 3370881"/>
                          <a:gd name="connsiteX401" fmla="*/ 600635 w 2661966"/>
                          <a:gd name="connsiteY401" fmla="*/ 2474411 h 3370881"/>
                          <a:gd name="connsiteX402" fmla="*/ 587188 w 2661966"/>
                          <a:gd name="connsiteY402" fmla="*/ 2514752 h 3370881"/>
                          <a:gd name="connsiteX403" fmla="*/ 582706 w 2661966"/>
                          <a:gd name="connsiteY403" fmla="*/ 2546129 h 3370881"/>
                          <a:gd name="connsiteX404" fmla="*/ 596153 w 2661966"/>
                          <a:gd name="connsiteY404" fmla="*/ 2635776 h 3370881"/>
                          <a:gd name="connsiteX405" fmla="*/ 600635 w 2661966"/>
                          <a:gd name="connsiteY405" fmla="*/ 2653705 h 3370881"/>
                          <a:gd name="connsiteX406" fmla="*/ 609600 w 2661966"/>
                          <a:gd name="connsiteY406" fmla="*/ 2671634 h 3370881"/>
                          <a:gd name="connsiteX407" fmla="*/ 614082 w 2661966"/>
                          <a:gd name="connsiteY407" fmla="*/ 2689564 h 3370881"/>
                          <a:gd name="connsiteX408" fmla="*/ 623047 w 2661966"/>
                          <a:gd name="connsiteY408" fmla="*/ 2711976 h 3370881"/>
                          <a:gd name="connsiteX409" fmla="*/ 627529 w 2661966"/>
                          <a:gd name="connsiteY409" fmla="*/ 2734387 h 3370881"/>
                          <a:gd name="connsiteX410" fmla="*/ 640976 w 2661966"/>
                          <a:gd name="connsiteY410" fmla="*/ 2765764 h 3370881"/>
                          <a:gd name="connsiteX411" fmla="*/ 645459 w 2661966"/>
                          <a:gd name="connsiteY411" fmla="*/ 2779211 h 3370881"/>
                          <a:gd name="connsiteX412" fmla="*/ 658906 w 2661966"/>
                          <a:gd name="connsiteY412" fmla="*/ 2801623 h 3370881"/>
                          <a:gd name="connsiteX413" fmla="*/ 676835 w 2661966"/>
                          <a:gd name="connsiteY413" fmla="*/ 2864376 h 3370881"/>
                          <a:gd name="connsiteX414" fmla="*/ 690282 w 2661966"/>
                          <a:gd name="connsiteY414" fmla="*/ 2895752 h 3370881"/>
                          <a:gd name="connsiteX415" fmla="*/ 699247 w 2661966"/>
                          <a:gd name="connsiteY415" fmla="*/ 2940576 h 3370881"/>
                          <a:gd name="connsiteX416" fmla="*/ 703729 w 2661966"/>
                          <a:gd name="connsiteY416" fmla="*/ 2967470 h 3370881"/>
                          <a:gd name="connsiteX417" fmla="*/ 717176 w 2661966"/>
                          <a:gd name="connsiteY417" fmla="*/ 2994364 h 3370881"/>
                          <a:gd name="connsiteX418" fmla="*/ 735106 w 2661966"/>
                          <a:gd name="connsiteY418" fmla="*/ 3052634 h 3370881"/>
                          <a:gd name="connsiteX419" fmla="*/ 739588 w 2661966"/>
                          <a:gd name="connsiteY419" fmla="*/ 3079529 h 3370881"/>
                          <a:gd name="connsiteX420" fmla="*/ 762000 w 2661966"/>
                          <a:gd name="connsiteY420" fmla="*/ 3142281 h 3370881"/>
                          <a:gd name="connsiteX421" fmla="*/ 766482 w 2661966"/>
                          <a:gd name="connsiteY421" fmla="*/ 3231929 h 3370881"/>
                          <a:gd name="connsiteX422" fmla="*/ 770965 w 2661966"/>
                          <a:gd name="connsiteY422" fmla="*/ 3254340 h 3370881"/>
                          <a:gd name="connsiteX423" fmla="*/ 775447 w 2661966"/>
                          <a:gd name="connsiteY423" fmla="*/ 3285717 h 3370881"/>
                          <a:gd name="connsiteX424" fmla="*/ 748553 w 2661966"/>
                          <a:gd name="connsiteY424" fmla="*/ 3335023 h 3370881"/>
                          <a:gd name="connsiteX425" fmla="*/ 721659 w 2661966"/>
                          <a:gd name="connsiteY425" fmla="*/ 3343987 h 3370881"/>
                          <a:gd name="connsiteX426" fmla="*/ 708212 w 2661966"/>
                          <a:gd name="connsiteY426" fmla="*/ 3348470 h 3370881"/>
                          <a:gd name="connsiteX427" fmla="*/ 623047 w 2661966"/>
                          <a:gd name="connsiteY427" fmla="*/ 3330540 h 3370881"/>
                          <a:gd name="connsiteX428" fmla="*/ 609600 w 2661966"/>
                          <a:gd name="connsiteY428" fmla="*/ 3308129 h 3370881"/>
                          <a:gd name="connsiteX429" fmla="*/ 591670 w 2661966"/>
                          <a:gd name="connsiteY429" fmla="*/ 3267787 h 3370881"/>
                          <a:gd name="connsiteX430" fmla="*/ 560294 w 2661966"/>
                          <a:gd name="connsiteY430" fmla="*/ 3209517 h 3370881"/>
                          <a:gd name="connsiteX431" fmla="*/ 551329 w 2661966"/>
                          <a:gd name="connsiteY431" fmla="*/ 3196070 h 3370881"/>
                          <a:gd name="connsiteX432" fmla="*/ 528918 w 2661966"/>
                          <a:gd name="connsiteY432" fmla="*/ 3173658 h 3370881"/>
                          <a:gd name="connsiteX433" fmla="*/ 519953 w 2661966"/>
                          <a:gd name="connsiteY433" fmla="*/ 3128834 h 3370881"/>
                          <a:gd name="connsiteX434" fmla="*/ 524435 w 2661966"/>
                          <a:gd name="connsiteY434" fmla="*/ 3101940 h 3370881"/>
                          <a:gd name="connsiteX435" fmla="*/ 528918 w 2661966"/>
                          <a:gd name="connsiteY435" fmla="*/ 3088493 h 3370881"/>
                          <a:gd name="connsiteX436" fmla="*/ 542365 w 2661966"/>
                          <a:gd name="connsiteY436" fmla="*/ 3052634 h 3370881"/>
                          <a:gd name="connsiteX437" fmla="*/ 484094 w 2661966"/>
                          <a:gd name="connsiteY437" fmla="*/ 2886787 h 3370881"/>
                          <a:gd name="connsiteX438" fmla="*/ 443753 w 2661966"/>
                          <a:gd name="connsiteY438" fmla="*/ 2779211 h 3370881"/>
                          <a:gd name="connsiteX439" fmla="*/ 439270 w 2661966"/>
                          <a:gd name="connsiteY439" fmla="*/ 2752317 h 3370881"/>
                          <a:gd name="connsiteX440" fmla="*/ 430306 w 2661966"/>
                          <a:gd name="connsiteY440" fmla="*/ 2716458 h 3370881"/>
                          <a:gd name="connsiteX441" fmla="*/ 425823 w 2661966"/>
                          <a:gd name="connsiteY441" fmla="*/ 2680599 h 3370881"/>
                          <a:gd name="connsiteX442" fmla="*/ 398929 w 2661966"/>
                          <a:gd name="connsiteY442" fmla="*/ 2599917 h 3370881"/>
                          <a:gd name="connsiteX443" fmla="*/ 385482 w 2661966"/>
                          <a:gd name="connsiteY443" fmla="*/ 2568540 h 3370881"/>
                          <a:gd name="connsiteX444" fmla="*/ 381000 w 2661966"/>
                          <a:gd name="connsiteY444" fmla="*/ 2550611 h 3370881"/>
                          <a:gd name="connsiteX445" fmla="*/ 372035 w 2661966"/>
                          <a:gd name="connsiteY445" fmla="*/ 2483376 h 3370881"/>
                          <a:gd name="connsiteX446" fmla="*/ 367553 w 2661966"/>
                          <a:gd name="connsiteY446" fmla="*/ 2469929 h 3370881"/>
                          <a:gd name="connsiteX447" fmla="*/ 407894 w 2661966"/>
                          <a:gd name="connsiteY447" fmla="*/ 2451999 h 3370881"/>
                          <a:gd name="connsiteX448" fmla="*/ 515470 w 2661966"/>
                          <a:gd name="connsiteY448" fmla="*/ 2407176 h 3370881"/>
                          <a:gd name="connsiteX449" fmla="*/ 578223 w 2661966"/>
                          <a:gd name="connsiteY449" fmla="*/ 2353387 h 3370881"/>
                          <a:gd name="connsiteX450" fmla="*/ 587188 w 2661966"/>
                          <a:gd name="connsiteY450" fmla="*/ 2330976 h 3370881"/>
                          <a:gd name="connsiteX451" fmla="*/ 614082 w 2661966"/>
                          <a:gd name="connsiteY451" fmla="*/ 2254776 h 3370881"/>
                          <a:gd name="connsiteX452" fmla="*/ 649941 w 2661966"/>
                          <a:gd name="connsiteY452" fmla="*/ 2200987 h 3370881"/>
                          <a:gd name="connsiteX453" fmla="*/ 690282 w 2661966"/>
                          <a:gd name="connsiteY453" fmla="*/ 2174093 h 3370881"/>
                          <a:gd name="connsiteX454" fmla="*/ 703729 w 2661966"/>
                          <a:gd name="connsiteY454" fmla="*/ 2165129 h 3370881"/>
                          <a:gd name="connsiteX455" fmla="*/ 739588 w 2661966"/>
                          <a:gd name="connsiteY455" fmla="*/ 2147199 h 3370881"/>
                          <a:gd name="connsiteX456" fmla="*/ 708212 w 2661966"/>
                          <a:gd name="connsiteY456" fmla="*/ 2187540 h 3370881"/>
                          <a:gd name="connsiteX457" fmla="*/ 654423 w 2661966"/>
                          <a:gd name="connsiteY457" fmla="*/ 2241329 h 3370881"/>
                          <a:gd name="connsiteX458" fmla="*/ 636494 w 2661966"/>
                          <a:gd name="connsiteY458" fmla="*/ 2259258 h 3370881"/>
                          <a:gd name="connsiteX459" fmla="*/ 614082 w 2661966"/>
                          <a:gd name="connsiteY459" fmla="*/ 2286152 h 3370881"/>
                          <a:gd name="connsiteX460" fmla="*/ 592179 w 2661966"/>
                          <a:gd name="connsiteY460" fmla="*/ 2282347 h 3370881"/>
                          <a:gd name="connsiteX461" fmla="*/ 555980 w 2661966"/>
                          <a:gd name="connsiteY461" fmla="*/ 2313892 h 3370881"/>
                          <a:gd name="connsiteX462" fmla="*/ 524435 w 2661966"/>
                          <a:gd name="connsiteY462" fmla="*/ 2348905 h 3370881"/>
                          <a:gd name="connsiteX463" fmla="*/ 502023 w 2661966"/>
                          <a:gd name="connsiteY463" fmla="*/ 2362352 h 3370881"/>
                          <a:gd name="connsiteX464" fmla="*/ 461682 w 2661966"/>
                          <a:gd name="connsiteY464" fmla="*/ 2389246 h 3370881"/>
                          <a:gd name="connsiteX465" fmla="*/ 448235 w 2661966"/>
                          <a:gd name="connsiteY465" fmla="*/ 2398211 h 3370881"/>
                          <a:gd name="connsiteX466" fmla="*/ 430306 w 2661966"/>
                          <a:gd name="connsiteY466" fmla="*/ 2407176 h 3370881"/>
                          <a:gd name="connsiteX467" fmla="*/ 412376 w 2661966"/>
                          <a:gd name="connsiteY467" fmla="*/ 2420623 h 3370881"/>
                          <a:gd name="connsiteX468" fmla="*/ 389965 w 2661966"/>
                          <a:gd name="connsiteY468" fmla="*/ 2429587 h 3370881"/>
                          <a:gd name="connsiteX469" fmla="*/ 372035 w 2661966"/>
                          <a:gd name="connsiteY469" fmla="*/ 2443034 h 3370881"/>
                          <a:gd name="connsiteX470" fmla="*/ 318247 w 2661966"/>
                          <a:gd name="connsiteY470" fmla="*/ 2474411 h 3370881"/>
                          <a:gd name="connsiteX471" fmla="*/ 304800 w 2661966"/>
                          <a:gd name="connsiteY471" fmla="*/ 2492340 h 3370881"/>
                          <a:gd name="connsiteX472" fmla="*/ 282388 w 2661966"/>
                          <a:gd name="connsiteY472" fmla="*/ 2519234 h 3370881"/>
                          <a:gd name="connsiteX473" fmla="*/ 295835 w 2661966"/>
                          <a:gd name="connsiteY473" fmla="*/ 2815070 h 3370881"/>
                          <a:gd name="connsiteX474" fmla="*/ 300318 w 2661966"/>
                          <a:gd name="connsiteY474" fmla="*/ 2837481 h 3370881"/>
                          <a:gd name="connsiteX475" fmla="*/ 304800 w 2661966"/>
                          <a:gd name="connsiteY475" fmla="*/ 2868858 h 3370881"/>
                          <a:gd name="connsiteX476" fmla="*/ 309282 w 2661966"/>
                          <a:gd name="connsiteY476" fmla="*/ 2927129 h 3370881"/>
                          <a:gd name="connsiteX477" fmla="*/ 322729 w 2661966"/>
                          <a:gd name="connsiteY477" fmla="*/ 2985399 h 3370881"/>
                          <a:gd name="connsiteX478" fmla="*/ 327212 w 2661966"/>
                          <a:gd name="connsiteY478" fmla="*/ 3012293 h 3370881"/>
                          <a:gd name="connsiteX479" fmla="*/ 331694 w 2661966"/>
                          <a:gd name="connsiteY479" fmla="*/ 3043670 h 3370881"/>
                          <a:gd name="connsiteX480" fmla="*/ 345141 w 2661966"/>
                          <a:gd name="connsiteY480" fmla="*/ 3070564 h 3370881"/>
                          <a:gd name="connsiteX481" fmla="*/ 367553 w 2661966"/>
                          <a:gd name="connsiteY481" fmla="*/ 3124352 h 3370881"/>
                          <a:gd name="connsiteX482" fmla="*/ 381000 w 2661966"/>
                          <a:gd name="connsiteY482" fmla="*/ 3182623 h 3370881"/>
                          <a:gd name="connsiteX483" fmla="*/ 389965 w 2661966"/>
                          <a:gd name="connsiteY483" fmla="*/ 3196070 h 3370881"/>
                          <a:gd name="connsiteX484" fmla="*/ 394447 w 2661966"/>
                          <a:gd name="connsiteY484" fmla="*/ 3213999 h 3370881"/>
                          <a:gd name="connsiteX485" fmla="*/ 412376 w 2661966"/>
                          <a:gd name="connsiteY485" fmla="*/ 3245376 h 3370881"/>
                          <a:gd name="connsiteX486" fmla="*/ 416859 w 2661966"/>
                          <a:gd name="connsiteY486" fmla="*/ 3258823 h 3370881"/>
                          <a:gd name="connsiteX487" fmla="*/ 425823 w 2661966"/>
                          <a:gd name="connsiteY487" fmla="*/ 3272270 h 3370881"/>
                          <a:gd name="connsiteX488" fmla="*/ 439270 w 2661966"/>
                          <a:gd name="connsiteY488" fmla="*/ 3303646 h 3370881"/>
                          <a:gd name="connsiteX489" fmla="*/ 439270 w 2661966"/>
                          <a:gd name="connsiteY489" fmla="*/ 3352952 h 3370881"/>
                          <a:gd name="connsiteX490" fmla="*/ 430306 w 2661966"/>
                          <a:gd name="connsiteY490" fmla="*/ 3366399 h 3370881"/>
                          <a:gd name="connsiteX491" fmla="*/ 412376 w 2661966"/>
                          <a:gd name="connsiteY491" fmla="*/ 3370881 h 3370881"/>
                          <a:gd name="connsiteX492" fmla="*/ 295835 w 2661966"/>
                          <a:gd name="connsiteY492" fmla="*/ 3357434 h 3370881"/>
                          <a:gd name="connsiteX493" fmla="*/ 264459 w 2661966"/>
                          <a:gd name="connsiteY493" fmla="*/ 3276752 h 3370881"/>
                          <a:gd name="connsiteX494" fmla="*/ 259976 w 2661966"/>
                          <a:gd name="connsiteY494" fmla="*/ 3240893 h 3370881"/>
                          <a:gd name="connsiteX495" fmla="*/ 246529 w 2661966"/>
                          <a:gd name="connsiteY495" fmla="*/ 3178140 h 3370881"/>
                          <a:gd name="connsiteX496" fmla="*/ 237565 w 2661966"/>
                          <a:gd name="connsiteY496" fmla="*/ 3084011 h 3370881"/>
                          <a:gd name="connsiteX497" fmla="*/ 228600 w 2661966"/>
                          <a:gd name="connsiteY497" fmla="*/ 3057117 h 3370881"/>
                          <a:gd name="connsiteX498" fmla="*/ 219635 w 2661966"/>
                          <a:gd name="connsiteY498" fmla="*/ 3021258 h 3370881"/>
                          <a:gd name="connsiteX499" fmla="*/ 206188 w 2661966"/>
                          <a:gd name="connsiteY499" fmla="*/ 2980917 h 3370881"/>
                          <a:gd name="connsiteX500" fmla="*/ 201706 w 2661966"/>
                          <a:gd name="connsiteY500" fmla="*/ 2949540 h 3370881"/>
                          <a:gd name="connsiteX501" fmla="*/ 197223 w 2661966"/>
                          <a:gd name="connsiteY501" fmla="*/ 2927129 h 3370881"/>
                          <a:gd name="connsiteX502" fmla="*/ 192741 w 2661966"/>
                          <a:gd name="connsiteY502" fmla="*/ 2891270 h 3370881"/>
                          <a:gd name="connsiteX503" fmla="*/ 188259 w 2661966"/>
                          <a:gd name="connsiteY503" fmla="*/ 2850929 h 3370881"/>
                          <a:gd name="connsiteX504" fmla="*/ 179294 w 2661966"/>
                          <a:gd name="connsiteY504" fmla="*/ 2824034 h 3370881"/>
                          <a:gd name="connsiteX505" fmla="*/ 165847 w 2661966"/>
                          <a:gd name="connsiteY505" fmla="*/ 2774729 h 3370881"/>
                          <a:gd name="connsiteX506" fmla="*/ 161365 w 2661966"/>
                          <a:gd name="connsiteY506" fmla="*/ 2747834 h 3370881"/>
                          <a:gd name="connsiteX507" fmla="*/ 156882 w 2661966"/>
                          <a:gd name="connsiteY507" fmla="*/ 2559576 h 3370881"/>
                          <a:gd name="connsiteX508" fmla="*/ 152400 w 2661966"/>
                          <a:gd name="connsiteY508" fmla="*/ 2519234 h 3370881"/>
                          <a:gd name="connsiteX509" fmla="*/ 118035 w 2661966"/>
                          <a:gd name="connsiteY509" fmla="*/ 2400004 h 3370881"/>
                          <a:gd name="connsiteX510" fmla="*/ 117048 w 2661966"/>
                          <a:gd name="connsiteY510" fmla="*/ 2344423 h 3370881"/>
                          <a:gd name="connsiteX511" fmla="*/ 100106 w 2661966"/>
                          <a:gd name="connsiteY511" fmla="*/ 2330976 h 3370881"/>
                          <a:gd name="connsiteX512" fmla="*/ 138953 w 2661966"/>
                          <a:gd name="connsiteY512" fmla="*/ 2313046 h 3370881"/>
                          <a:gd name="connsiteX513" fmla="*/ 152400 w 2661966"/>
                          <a:gd name="connsiteY513" fmla="*/ 2304081 h 3370881"/>
                          <a:gd name="connsiteX514" fmla="*/ 170329 w 2661966"/>
                          <a:gd name="connsiteY514" fmla="*/ 2259258 h 3370881"/>
                          <a:gd name="connsiteX515" fmla="*/ 188259 w 2661966"/>
                          <a:gd name="connsiteY515" fmla="*/ 2223399 h 3370881"/>
                          <a:gd name="connsiteX516" fmla="*/ 206188 w 2661966"/>
                          <a:gd name="connsiteY516" fmla="*/ 2187540 h 3370881"/>
                          <a:gd name="connsiteX517" fmla="*/ 210670 w 2661966"/>
                          <a:gd name="connsiteY517" fmla="*/ 2174093 h 3370881"/>
                          <a:gd name="connsiteX518" fmla="*/ 219635 w 2661966"/>
                          <a:gd name="connsiteY518" fmla="*/ 2115823 h 3370881"/>
                          <a:gd name="connsiteX519" fmla="*/ 210670 w 2661966"/>
                          <a:gd name="connsiteY519" fmla="*/ 1958940 h 3370881"/>
                          <a:gd name="connsiteX520" fmla="*/ 192741 w 2661966"/>
                          <a:gd name="connsiteY520" fmla="*/ 1923081 h 3370881"/>
                          <a:gd name="connsiteX521" fmla="*/ 179294 w 2661966"/>
                          <a:gd name="connsiteY521" fmla="*/ 1891705 h 3370881"/>
                          <a:gd name="connsiteX522" fmla="*/ 165847 w 2661966"/>
                          <a:gd name="connsiteY522" fmla="*/ 1864811 h 3370881"/>
                          <a:gd name="connsiteX523" fmla="*/ 152400 w 2661966"/>
                          <a:gd name="connsiteY523" fmla="*/ 1833434 h 3370881"/>
                          <a:gd name="connsiteX524" fmla="*/ 143435 w 2661966"/>
                          <a:gd name="connsiteY524" fmla="*/ 1819987 h 3370881"/>
                          <a:gd name="connsiteX525" fmla="*/ 107576 w 2661966"/>
                          <a:gd name="connsiteY525" fmla="*/ 1784129 h 3370881"/>
                          <a:gd name="connsiteX526" fmla="*/ 94129 w 2661966"/>
                          <a:gd name="connsiteY526" fmla="*/ 1779646 h 3370881"/>
                          <a:gd name="connsiteX527" fmla="*/ 71718 w 2661966"/>
                          <a:gd name="connsiteY527" fmla="*/ 1770681 h 3370881"/>
                          <a:gd name="connsiteX528" fmla="*/ 58270 w 2661966"/>
                          <a:gd name="connsiteY528" fmla="*/ 1761717 h 3370881"/>
                          <a:gd name="connsiteX529" fmla="*/ 26894 w 2661966"/>
                          <a:gd name="connsiteY529" fmla="*/ 1730340 h 3370881"/>
                          <a:gd name="connsiteX530" fmla="*/ 0 w 2661966"/>
                          <a:gd name="connsiteY530" fmla="*/ 1707929 h 3370881"/>
                          <a:gd name="connsiteX0" fmla="*/ 0 w 2661966"/>
                          <a:gd name="connsiteY0" fmla="*/ 1707929 h 3370881"/>
                          <a:gd name="connsiteX1" fmla="*/ 22412 w 2661966"/>
                          <a:gd name="connsiteY1" fmla="*/ 1698964 h 3370881"/>
                          <a:gd name="connsiteX2" fmla="*/ 31376 w 2661966"/>
                          <a:gd name="connsiteY2" fmla="*/ 1681034 h 3370881"/>
                          <a:gd name="connsiteX3" fmla="*/ 44823 w 2661966"/>
                          <a:gd name="connsiteY3" fmla="*/ 1672070 h 3370881"/>
                          <a:gd name="connsiteX4" fmla="*/ 58270 w 2661966"/>
                          <a:gd name="connsiteY4" fmla="*/ 1654140 h 3370881"/>
                          <a:gd name="connsiteX5" fmla="*/ 76200 w 2661966"/>
                          <a:gd name="connsiteY5" fmla="*/ 1645176 h 3370881"/>
                          <a:gd name="connsiteX6" fmla="*/ 98612 w 2661966"/>
                          <a:gd name="connsiteY6" fmla="*/ 1636211 h 3370881"/>
                          <a:gd name="connsiteX7" fmla="*/ 125506 w 2661966"/>
                          <a:gd name="connsiteY7" fmla="*/ 1627246 h 3370881"/>
                          <a:gd name="connsiteX8" fmla="*/ 152400 w 2661966"/>
                          <a:gd name="connsiteY8" fmla="*/ 1609317 h 3370881"/>
                          <a:gd name="connsiteX9" fmla="*/ 170329 w 2661966"/>
                          <a:gd name="connsiteY9" fmla="*/ 1600352 h 3370881"/>
                          <a:gd name="connsiteX10" fmla="*/ 188259 w 2661966"/>
                          <a:gd name="connsiteY10" fmla="*/ 1582423 h 3370881"/>
                          <a:gd name="connsiteX11" fmla="*/ 228600 w 2661966"/>
                          <a:gd name="connsiteY11" fmla="*/ 1564493 h 3370881"/>
                          <a:gd name="connsiteX12" fmla="*/ 255494 w 2661966"/>
                          <a:gd name="connsiteY12" fmla="*/ 1546564 h 3370881"/>
                          <a:gd name="connsiteX13" fmla="*/ 300318 w 2661966"/>
                          <a:gd name="connsiteY13" fmla="*/ 1524152 h 3370881"/>
                          <a:gd name="connsiteX14" fmla="*/ 313765 w 2661966"/>
                          <a:gd name="connsiteY14" fmla="*/ 1515187 h 3370881"/>
                          <a:gd name="connsiteX15" fmla="*/ 340659 w 2661966"/>
                          <a:gd name="connsiteY15" fmla="*/ 1510705 h 3370881"/>
                          <a:gd name="connsiteX16" fmla="*/ 363070 w 2661966"/>
                          <a:gd name="connsiteY16" fmla="*/ 1506223 h 3370881"/>
                          <a:gd name="connsiteX17" fmla="*/ 389965 w 2661966"/>
                          <a:gd name="connsiteY17" fmla="*/ 1501740 h 3370881"/>
                          <a:gd name="connsiteX18" fmla="*/ 425823 w 2661966"/>
                          <a:gd name="connsiteY18" fmla="*/ 1497258 h 3370881"/>
                          <a:gd name="connsiteX19" fmla="*/ 470647 w 2661966"/>
                          <a:gd name="connsiteY19" fmla="*/ 1488293 h 3370881"/>
                          <a:gd name="connsiteX20" fmla="*/ 515470 w 2661966"/>
                          <a:gd name="connsiteY20" fmla="*/ 1479329 h 3370881"/>
                          <a:gd name="connsiteX21" fmla="*/ 528918 w 2661966"/>
                          <a:gd name="connsiteY21" fmla="*/ 1470364 h 3370881"/>
                          <a:gd name="connsiteX22" fmla="*/ 600635 w 2661966"/>
                          <a:gd name="connsiteY22" fmla="*/ 1456917 h 3370881"/>
                          <a:gd name="connsiteX23" fmla="*/ 690282 w 2661966"/>
                          <a:gd name="connsiteY23" fmla="*/ 1447952 h 3370881"/>
                          <a:gd name="connsiteX24" fmla="*/ 793376 w 2661966"/>
                          <a:gd name="connsiteY24" fmla="*/ 1452434 h 3370881"/>
                          <a:gd name="connsiteX25" fmla="*/ 874059 w 2661966"/>
                          <a:gd name="connsiteY25" fmla="*/ 1465881 h 3370881"/>
                          <a:gd name="connsiteX26" fmla="*/ 914400 w 2661966"/>
                          <a:gd name="connsiteY26" fmla="*/ 1470364 h 3370881"/>
                          <a:gd name="connsiteX27" fmla="*/ 1030941 w 2661966"/>
                          <a:gd name="connsiteY27" fmla="*/ 1483811 h 3370881"/>
                          <a:gd name="connsiteX28" fmla="*/ 1151965 w 2661966"/>
                          <a:gd name="connsiteY28" fmla="*/ 1492776 h 3370881"/>
                          <a:gd name="connsiteX29" fmla="*/ 1281953 w 2661966"/>
                          <a:gd name="connsiteY29" fmla="*/ 1501740 h 3370881"/>
                          <a:gd name="connsiteX30" fmla="*/ 1465729 w 2661966"/>
                          <a:gd name="connsiteY30" fmla="*/ 1497258 h 3370881"/>
                          <a:gd name="connsiteX31" fmla="*/ 1510553 w 2661966"/>
                          <a:gd name="connsiteY31" fmla="*/ 1492776 h 3370881"/>
                          <a:gd name="connsiteX32" fmla="*/ 1582270 w 2661966"/>
                          <a:gd name="connsiteY32" fmla="*/ 1461399 h 3370881"/>
                          <a:gd name="connsiteX33" fmla="*/ 1604682 w 2661966"/>
                          <a:gd name="connsiteY33" fmla="*/ 1456917 h 3370881"/>
                          <a:gd name="connsiteX34" fmla="*/ 1622612 w 2661966"/>
                          <a:gd name="connsiteY34" fmla="*/ 1447952 h 3370881"/>
                          <a:gd name="connsiteX35" fmla="*/ 1645023 w 2661966"/>
                          <a:gd name="connsiteY35" fmla="*/ 1438987 h 3370881"/>
                          <a:gd name="connsiteX36" fmla="*/ 1662953 w 2661966"/>
                          <a:gd name="connsiteY36" fmla="*/ 1425540 h 3370881"/>
                          <a:gd name="connsiteX37" fmla="*/ 1698812 w 2661966"/>
                          <a:gd name="connsiteY37" fmla="*/ 1407611 h 3370881"/>
                          <a:gd name="connsiteX38" fmla="*/ 1739153 w 2661966"/>
                          <a:gd name="connsiteY38" fmla="*/ 1380717 h 3370881"/>
                          <a:gd name="connsiteX39" fmla="*/ 1752600 w 2661966"/>
                          <a:gd name="connsiteY39" fmla="*/ 1367270 h 3370881"/>
                          <a:gd name="connsiteX40" fmla="*/ 1775012 w 2661966"/>
                          <a:gd name="connsiteY40" fmla="*/ 1353823 h 3370881"/>
                          <a:gd name="connsiteX41" fmla="*/ 1797423 w 2661966"/>
                          <a:gd name="connsiteY41" fmla="*/ 1335893 h 3370881"/>
                          <a:gd name="connsiteX42" fmla="*/ 1810870 w 2661966"/>
                          <a:gd name="connsiteY42" fmla="*/ 1304517 h 3370881"/>
                          <a:gd name="connsiteX43" fmla="*/ 1815353 w 2661966"/>
                          <a:gd name="connsiteY43" fmla="*/ 1291070 h 3370881"/>
                          <a:gd name="connsiteX44" fmla="*/ 1801906 w 2661966"/>
                          <a:gd name="connsiteY44" fmla="*/ 1138670 h 3370881"/>
                          <a:gd name="connsiteX45" fmla="*/ 1792941 w 2661966"/>
                          <a:gd name="connsiteY45" fmla="*/ 1125223 h 3370881"/>
                          <a:gd name="connsiteX46" fmla="*/ 1757082 w 2661966"/>
                          <a:gd name="connsiteY46" fmla="*/ 1093846 h 3370881"/>
                          <a:gd name="connsiteX47" fmla="*/ 1730188 w 2661966"/>
                          <a:gd name="connsiteY47" fmla="*/ 1066952 h 3370881"/>
                          <a:gd name="connsiteX48" fmla="*/ 1703294 w 2661966"/>
                          <a:gd name="connsiteY48" fmla="*/ 1049023 h 3370881"/>
                          <a:gd name="connsiteX49" fmla="*/ 1622612 w 2661966"/>
                          <a:gd name="connsiteY49" fmla="*/ 1053505 h 3370881"/>
                          <a:gd name="connsiteX50" fmla="*/ 1595718 w 2661966"/>
                          <a:gd name="connsiteY50" fmla="*/ 1062470 h 3370881"/>
                          <a:gd name="connsiteX51" fmla="*/ 1573306 w 2661966"/>
                          <a:gd name="connsiteY51" fmla="*/ 1066952 h 3370881"/>
                          <a:gd name="connsiteX52" fmla="*/ 1453385 w 2661966"/>
                          <a:gd name="connsiteY52" fmla="*/ 1082761 h 3370881"/>
                          <a:gd name="connsiteX53" fmla="*/ 1326776 w 2661966"/>
                          <a:gd name="connsiteY53" fmla="*/ 1062470 h 3370881"/>
                          <a:gd name="connsiteX54" fmla="*/ 1308847 w 2661966"/>
                          <a:gd name="connsiteY54" fmla="*/ 1057987 h 3370881"/>
                          <a:gd name="connsiteX55" fmla="*/ 1277470 w 2661966"/>
                          <a:gd name="connsiteY55" fmla="*/ 1053505 h 3370881"/>
                          <a:gd name="connsiteX56" fmla="*/ 1259541 w 2661966"/>
                          <a:gd name="connsiteY56" fmla="*/ 1049023 h 3370881"/>
                          <a:gd name="connsiteX57" fmla="*/ 1232647 w 2661966"/>
                          <a:gd name="connsiteY57" fmla="*/ 1044540 h 3370881"/>
                          <a:gd name="connsiteX58" fmla="*/ 1053353 w 2661966"/>
                          <a:gd name="connsiteY58" fmla="*/ 1049023 h 3370881"/>
                          <a:gd name="connsiteX59" fmla="*/ 1035423 w 2661966"/>
                          <a:gd name="connsiteY59" fmla="*/ 1053505 h 3370881"/>
                          <a:gd name="connsiteX60" fmla="*/ 1008529 w 2661966"/>
                          <a:gd name="connsiteY60" fmla="*/ 1057987 h 3370881"/>
                          <a:gd name="connsiteX61" fmla="*/ 995082 w 2661966"/>
                          <a:gd name="connsiteY61" fmla="*/ 1062470 h 3370881"/>
                          <a:gd name="connsiteX62" fmla="*/ 945776 w 2661966"/>
                          <a:gd name="connsiteY62" fmla="*/ 1031093 h 3370881"/>
                          <a:gd name="connsiteX63" fmla="*/ 941294 w 2661966"/>
                          <a:gd name="connsiteY63" fmla="*/ 1017646 h 3370881"/>
                          <a:gd name="connsiteX64" fmla="*/ 932329 w 2661966"/>
                          <a:gd name="connsiteY64" fmla="*/ 919034 h 3370881"/>
                          <a:gd name="connsiteX65" fmla="*/ 914400 w 2661966"/>
                          <a:gd name="connsiteY65" fmla="*/ 901105 h 3370881"/>
                          <a:gd name="connsiteX66" fmla="*/ 918882 w 2661966"/>
                          <a:gd name="connsiteY66" fmla="*/ 869729 h 3370881"/>
                          <a:gd name="connsiteX67" fmla="*/ 941294 w 2661966"/>
                          <a:gd name="connsiteY67" fmla="*/ 865246 h 3370881"/>
                          <a:gd name="connsiteX68" fmla="*/ 959223 w 2661966"/>
                          <a:gd name="connsiteY68" fmla="*/ 851799 h 3370881"/>
                          <a:gd name="connsiteX69" fmla="*/ 990600 w 2661966"/>
                          <a:gd name="connsiteY69" fmla="*/ 847317 h 3370881"/>
                          <a:gd name="connsiteX70" fmla="*/ 1129553 w 2661966"/>
                          <a:gd name="connsiteY70" fmla="*/ 838352 h 3370881"/>
                          <a:gd name="connsiteX71" fmla="*/ 1147482 w 2661966"/>
                          <a:gd name="connsiteY71" fmla="*/ 829387 h 3370881"/>
                          <a:gd name="connsiteX72" fmla="*/ 1178859 w 2661966"/>
                          <a:gd name="connsiteY72" fmla="*/ 806976 h 3370881"/>
                          <a:gd name="connsiteX73" fmla="*/ 1192306 w 2661966"/>
                          <a:gd name="connsiteY73" fmla="*/ 793529 h 3370881"/>
                          <a:gd name="connsiteX74" fmla="*/ 1214718 w 2661966"/>
                          <a:gd name="connsiteY74" fmla="*/ 784564 h 3370881"/>
                          <a:gd name="connsiteX75" fmla="*/ 1241612 w 2661966"/>
                          <a:gd name="connsiteY75" fmla="*/ 771117 h 3370881"/>
                          <a:gd name="connsiteX76" fmla="*/ 1277470 w 2661966"/>
                          <a:gd name="connsiteY76" fmla="*/ 753187 h 3370881"/>
                          <a:gd name="connsiteX77" fmla="*/ 1295400 w 2661966"/>
                          <a:gd name="connsiteY77" fmla="*/ 730776 h 3370881"/>
                          <a:gd name="connsiteX78" fmla="*/ 1317812 w 2661966"/>
                          <a:gd name="connsiteY78" fmla="*/ 708364 h 3370881"/>
                          <a:gd name="connsiteX79" fmla="*/ 1353670 w 2661966"/>
                          <a:gd name="connsiteY79" fmla="*/ 663540 h 3370881"/>
                          <a:gd name="connsiteX80" fmla="*/ 1371600 w 2661966"/>
                          <a:gd name="connsiteY80" fmla="*/ 636646 h 3370881"/>
                          <a:gd name="connsiteX81" fmla="*/ 1380565 w 2661966"/>
                          <a:gd name="connsiteY81" fmla="*/ 596305 h 3370881"/>
                          <a:gd name="connsiteX82" fmla="*/ 1385047 w 2661966"/>
                          <a:gd name="connsiteY82" fmla="*/ 582858 h 3370881"/>
                          <a:gd name="connsiteX83" fmla="*/ 1380565 w 2661966"/>
                          <a:gd name="connsiteY83" fmla="*/ 533552 h 3370881"/>
                          <a:gd name="connsiteX84" fmla="*/ 1367118 w 2661966"/>
                          <a:gd name="connsiteY84" fmla="*/ 524587 h 3370881"/>
                          <a:gd name="connsiteX85" fmla="*/ 1349188 w 2661966"/>
                          <a:gd name="connsiteY85" fmla="*/ 520105 h 3370881"/>
                          <a:gd name="connsiteX86" fmla="*/ 1324871 w 2661966"/>
                          <a:gd name="connsiteY86" fmla="*/ 516855 h 3370881"/>
                          <a:gd name="connsiteX87" fmla="*/ 1280048 w 2661966"/>
                          <a:gd name="connsiteY87" fmla="*/ 523243 h 3370881"/>
                          <a:gd name="connsiteX88" fmla="*/ 1250576 w 2661966"/>
                          <a:gd name="connsiteY88" fmla="*/ 529070 h 3370881"/>
                          <a:gd name="connsiteX89" fmla="*/ 1210235 w 2661966"/>
                          <a:gd name="connsiteY89" fmla="*/ 542517 h 3370881"/>
                          <a:gd name="connsiteX90" fmla="*/ 1183341 w 2661966"/>
                          <a:gd name="connsiteY90" fmla="*/ 555964 h 3370881"/>
                          <a:gd name="connsiteX91" fmla="*/ 1160929 w 2661966"/>
                          <a:gd name="connsiteY91" fmla="*/ 569411 h 3370881"/>
                          <a:gd name="connsiteX92" fmla="*/ 1134035 w 2661966"/>
                          <a:gd name="connsiteY92" fmla="*/ 578376 h 3370881"/>
                          <a:gd name="connsiteX93" fmla="*/ 1111623 w 2661966"/>
                          <a:gd name="connsiteY93" fmla="*/ 587340 h 3370881"/>
                          <a:gd name="connsiteX94" fmla="*/ 1084729 w 2661966"/>
                          <a:gd name="connsiteY94" fmla="*/ 596305 h 3370881"/>
                          <a:gd name="connsiteX95" fmla="*/ 986118 w 2661966"/>
                          <a:gd name="connsiteY95" fmla="*/ 591823 h 3370881"/>
                          <a:gd name="connsiteX96" fmla="*/ 927847 w 2661966"/>
                          <a:gd name="connsiteY96" fmla="*/ 578376 h 3370881"/>
                          <a:gd name="connsiteX97" fmla="*/ 896470 w 2661966"/>
                          <a:gd name="connsiteY97" fmla="*/ 555964 h 3370881"/>
                          <a:gd name="connsiteX98" fmla="*/ 883023 w 2661966"/>
                          <a:gd name="connsiteY98" fmla="*/ 546999 h 3370881"/>
                          <a:gd name="connsiteX99" fmla="*/ 865094 w 2661966"/>
                          <a:gd name="connsiteY99" fmla="*/ 497693 h 3370881"/>
                          <a:gd name="connsiteX100" fmla="*/ 869576 w 2661966"/>
                          <a:gd name="connsiteY100" fmla="*/ 403564 h 3370881"/>
                          <a:gd name="connsiteX101" fmla="*/ 874059 w 2661966"/>
                          <a:gd name="connsiteY101" fmla="*/ 385634 h 3370881"/>
                          <a:gd name="connsiteX102" fmla="*/ 883023 w 2661966"/>
                          <a:gd name="connsiteY102" fmla="*/ 372187 h 3370881"/>
                          <a:gd name="connsiteX103" fmla="*/ 913728 w 2661966"/>
                          <a:gd name="connsiteY103" fmla="*/ 342268 h 3370881"/>
                          <a:gd name="connsiteX104" fmla="*/ 914400 w 2661966"/>
                          <a:gd name="connsiteY104" fmla="*/ 385634 h 3370881"/>
                          <a:gd name="connsiteX105" fmla="*/ 909918 w 2661966"/>
                          <a:gd name="connsiteY105" fmla="*/ 408046 h 3370881"/>
                          <a:gd name="connsiteX106" fmla="*/ 900953 w 2661966"/>
                          <a:gd name="connsiteY106" fmla="*/ 466317 h 3370881"/>
                          <a:gd name="connsiteX107" fmla="*/ 905435 w 2661966"/>
                          <a:gd name="connsiteY107" fmla="*/ 515623 h 3370881"/>
                          <a:gd name="connsiteX108" fmla="*/ 932329 w 2661966"/>
                          <a:gd name="connsiteY108" fmla="*/ 551481 h 3370881"/>
                          <a:gd name="connsiteX109" fmla="*/ 954741 w 2661966"/>
                          <a:gd name="connsiteY109" fmla="*/ 560446 h 3370881"/>
                          <a:gd name="connsiteX110" fmla="*/ 972670 w 2661966"/>
                          <a:gd name="connsiteY110" fmla="*/ 569411 h 3370881"/>
                          <a:gd name="connsiteX111" fmla="*/ 1066800 w 2661966"/>
                          <a:gd name="connsiteY111" fmla="*/ 564929 h 3370881"/>
                          <a:gd name="connsiteX112" fmla="*/ 1111623 w 2661966"/>
                          <a:gd name="connsiteY112" fmla="*/ 551481 h 3370881"/>
                          <a:gd name="connsiteX113" fmla="*/ 1129553 w 2661966"/>
                          <a:gd name="connsiteY113" fmla="*/ 538034 h 3370881"/>
                          <a:gd name="connsiteX114" fmla="*/ 1156447 w 2661966"/>
                          <a:gd name="connsiteY114" fmla="*/ 511140 h 3370881"/>
                          <a:gd name="connsiteX115" fmla="*/ 1160929 w 2661966"/>
                          <a:gd name="connsiteY115" fmla="*/ 493211 h 3370881"/>
                          <a:gd name="connsiteX116" fmla="*/ 1178859 w 2661966"/>
                          <a:gd name="connsiteY116" fmla="*/ 331846 h 3370881"/>
                          <a:gd name="connsiteX117" fmla="*/ 1215315 w 2661966"/>
                          <a:gd name="connsiteY117" fmla="*/ 270289 h 3370881"/>
                          <a:gd name="connsiteX118" fmla="*/ 1214718 w 2661966"/>
                          <a:gd name="connsiteY118" fmla="*/ 367705 h 3370881"/>
                          <a:gd name="connsiteX119" fmla="*/ 1201270 w 2661966"/>
                          <a:gd name="connsiteY119" fmla="*/ 412529 h 3370881"/>
                          <a:gd name="connsiteX120" fmla="*/ 1210235 w 2661966"/>
                          <a:gd name="connsiteY120" fmla="*/ 461834 h 3370881"/>
                          <a:gd name="connsiteX121" fmla="*/ 1214718 w 2661966"/>
                          <a:gd name="connsiteY121" fmla="*/ 475281 h 3370881"/>
                          <a:gd name="connsiteX122" fmla="*/ 1231975 w 2661966"/>
                          <a:gd name="connsiteY122" fmla="*/ 478531 h 3370881"/>
                          <a:gd name="connsiteX123" fmla="*/ 1252481 w 2661966"/>
                          <a:gd name="connsiteY123" fmla="*/ 492651 h 3370881"/>
                          <a:gd name="connsiteX124" fmla="*/ 1317812 w 2661966"/>
                          <a:gd name="connsiteY124" fmla="*/ 488168 h 3370881"/>
                          <a:gd name="connsiteX125" fmla="*/ 1357480 w 2661966"/>
                          <a:gd name="connsiteY125" fmla="*/ 477299 h 3370881"/>
                          <a:gd name="connsiteX126" fmla="*/ 1506070 w 2661966"/>
                          <a:gd name="connsiteY126" fmla="*/ 457352 h 3370881"/>
                          <a:gd name="connsiteX127" fmla="*/ 1550894 w 2661966"/>
                          <a:gd name="connsiteY127" fmla="*/ 430458 h 3370881"/>
                          <a:gd name="connsiteX128" fmla="*/ 1564341 w 2661966"/>
                          <a:gd name="connsiteY128" fmla="*/ 417011 h 3370881"/>
                          <a:gd name="connsiteX129" fmla="*/ 1586753 w 2661966"/>
                          <a:gd name="connsiteY129" fmla="*/ 399081 h 3370881"/>
                          <a:gd name="connsiteX130" fmla="*/ 1595718 w 2661966"/>
                          <a:gd name="connsiteY130" fmla="*/ 381152 h 3370881"/>
                          <a:gd name="connsiteX131" fmla="*/ 1622664 w 2661966"/>
                          <a:gd name="connsiteY131" fmla="*/ 352560 h 3370881"/>
                          <a:gd name="connsiteX132" fmla="*/ 1639116 w 2661966"/>
                          <a:gd name="connsiteY132" fmla="*/ 291047 h 3370881"/>
                          <a:gd name="connsiteX133" fmla="*/ 1604852 w 2661966"/>
                          <a:gd name="connsiteY133" fmla="*/ 236279 h 3370881"/>
                          <a:gd name="connsiteX134" fmla="*/ 1537447 w 2661966"/>
                          <a:gd name="connsiteY134" fmla="*/ 188411 h 3370881"/>
                          <a:gd name="connsiteX135" fmla="*/ 1649755 w 2661966"/>
                          <a:gd name="connsiteY135" fmla="*/ 229512 h 3370881"/>
                          <a:gd name="connsiteX136" fmla="*/ 1709532 w 2661966"/>
                          <a:gd name="connsiteY136" fmla="*/ 305101 h 3370881"/>
                          <a:gd name="connsiteX137" fmla="*/ 1655669 w 2661966"/>
                          <a:gd name="connsiteY137" fmla="*/ 407486 h 3370881"/>
                          <a:gd name="connsiteX138" fmla="*/ 1658470 w 2661966"/>
                          <a:gd name="connsiteY138" fmla="*/ 412529 h 3370881"/>
                          <a:gd name="connsiteX139" fmla="*/ 1685365 w 2661966"/>
                          <a:gd name="connsiteY139" fmla="*/ 390117 h 3370881"/>
                          <a:gd name="connsiteX140" fmla="*/ 1694329 w 2661966"/>
                          <a:gd name="connsiteY140" fmla="*/ 376670 h 3370881"/>
                          <a:gd name="connsiteX141" fmla="*/ 1734670 w 2661966"/>
                          <a:gd name="connsiteY141" fmla="*/ 354258 h 3370881"/>
                          <a:gd name="connsiteX142" fmla="*/ 1743635 w 2661966"/>
                          <a:gd name="connsiteY142" fmla="*/ 340811 h 3370881"/>
                          <a:gd name="connsiteX143" fmla="*/ 1757082 w 2661966"/>
                          <a:gd name="connsiteY143" fmla="*/ 336329 h 3370881"/>
                          <a:gd name="connsiteX144" fmla="*/ 1843909 w 2661966"/>
                          <a:gd name="connsiteY144" fmla="*/ 262341 h 3370881"/>
                          <a:gd name="connsiteX145" fmla="*/ 1874221 w 2661966"/>
                          <a:gd name="connsiteY145" fmla="*/ 202194 h 3370881"/>
                          <a:gd name="connsiteX146" fmla="*/ 1828094 w 2661966"/>
                          <a:gd name="connsiteY146" fmla="*/ 136767 h 3370881"/>
                          <a:gd name="connsiteX147" fmla="*/ 1772023 w 2661966"/>
                          <a:gd name="connsiteY147" fmla="*/ 77249 h 3370881"/>
                          <a:gd name="connsiteX148" fmla="*/ 1948888 w 2661966"/>
                          <a:gd name="connsiteY148" fmla="*/ 178018 h 3370881"/>
                          <a:gd name="connsiteX149" fmla="*/ 1960270 w 2661966"/>
                          <a:gd name="connsiteY149" fmla="*/ 216177 h 3370881"/>
                          <a:gd name="connsiteX150" fmla="*/ 1952362 w 2661966"/>
                          <a:gd name="connsiteY150" fmla="*/ 254265 h 3370881"/>
                          <a:gd name="connsiteX151" fmla="*/ 1874221 w 2661966"/>
                          <a:gd name="connsiteY151" fmla="*/ 318698 h 3370881"/>
                          <a:gd name="connsiteX152" fmla="*/ 1788459 w 2661966"/>
                          <a:gd name="connsiteY152" fmla="*/ 367705 h 3370881"/>
                          <a:gd name="connsiteX153" fmla="*/ 1761565 w 2661966"/>
                          <a:gd name="connsiteY153" fmla="*/ 390117 h 3370881"/>
                          <a:gd name="connsiteX154" fmla="*/ 1783976 w 2661966"/>
                          <a:gd name="connsiteY154" fmla="*/ 399081 h 3370881"/>
                          <a:gd name="connsiteX155" fmla="*/ 1878106 w 2661966"/>
                          <a:gd name="connsiteY155" fmla="*/ 390117 h 3370881"/>
                          <a:gd name="connsiteX156" fmla="*/ 1891553 w 2661966"/>
                          <a:gd name="connsiteY156" fmla="*/ 381152 h 3370881"/>
                          <a:gd name="connsiteX157" fmla="*/ 1918447 w 2661966"/>
                          <a:gd name="connsiteY157" fmla="*/ 372187 h 3370881"/>
                          <a:gd name="connsiteX158" fmla="*/ 1940859 w 2661966"/>
                          <a:gd name="connsiteY158" fmla="*/ 358740 h 3370881"/>
                          <a:gd name="connsiteX159" fmla="*/ 1954306 w 2661966"/>
                          <a:gd name="connsiteY159" fmla="*/ 354258 h 3370881"/>
                          <a:gd name="connsiteX160" fmla="*/ 2103145 w 2661966"/>
                          <a:gd name="connsiteY160" fmla="*/ 202207 h 3370881"/>
                          <a:gd name="connsiteX161" fmla="*/ 2039489 w 2661966"/>
                          <a:gd name="connsiteY161" fmla="*/ 58506 h 3370881"/>
                          <a:gd name="connsiteX162" fmla="*/ 2169347 w 2661966"/>
                          <a:gd name="connsiteY162" fmla="*/ 104479 h 3370881"/>
                          <a:gd name="connsiteX163" fmla="*/ 2183354 w 2661966"/>
                          <a:gd name="connsiteY163" fmla="*/ 192893 h 3370881"/>
                          <a:gd name="connsiteX164" fmla="*/ 2170300 w 2661966"/>
                          <a:gd name="connsiteY164" fmla="*/ 271231 h 3370881"/>
                          <a:gd name="connsiteX165" fmla="*/ 2096795 w 2661966"/>
                          <a:gd name="connsiteY165" fmla="*/ 316507 h 3370881"/>
                          <a:gd name="connsiteX166" fmla="*/ 1999129 w 2661966"/>
                          <a:gd name="connsiteY166" fmla="*/ 358740 h 3370881"/>
                          <a:gd name="connsiteX167" fmla="*/ 1994647 w 2661966"/>
                          <a:gd name="connsiteY167" fmla="*/ 372187 h 3370881"/>
                          <a:gd name="connsiteX168" fmla="*/ 2039470 w 2661966"/>
                          <a:gd name="connsiteY168" fmla="*/ 390117 h 3370881"/>
                          <a:gd name="connsiteX169" fmla="*/ 2115670 w 2661966"/>
                          <a:gd name="connsiteY169" fmla="*/ 390117 h 3370881"/>
                          <a:gd name="connsiteX170" fmla="*/ 2160494 w 2661966"/>
                          <a:gd name="connsiteY170" fmla="*/ 376670 h 3370881"/>
                          <a:gd name="connsiteX171" fmla="*/ 2191870 w 2661966"/>
                          <a:gd name="connsiteY171" fmla="*/ 363223 h 3370881"/>
                          <a:gd name="connsiteX172" fmla="*/ 2205318 w 2661966"/>
                          <a:gd name="connsiteY172" fmla="*/ 358740 h 3370881"/>
                          <a:gd name="connsiteX173" fmla="*/ 2273487 w 2661966"/>
                          <a:gd name="connsiteY173" fmla="*/ 280486 h 3370881"/>
                          <a:gd name="connsiteX174" fmla="*/ 2312894 w 2661966"/>
                          <a:gd name="connsiteY174" fmla="*/ 183929 h 3370881"/>
                          <a:gd name="connsiteX175" fmla="*/ 2339788 w 2661966"/>
                          <a:gd name="connsiteY175" fmla="*/ 151 h 3370881"/>
                          <a:gd name="connsiteX176" fmla="*/ 2357718 w 2661966"/>
                          <a:gd name="connsiteY176" fmla="*/ 215305 h 3370881"/>
                          <a:gd name="connsiteX177" fmla="*/ 2308598 w 2661966"/>
                          <a:gd name="connsiteY177" fmla="*/ 319520 h 3370881"/>
                          <a:gd name="connsiteX178" fmla="*/ 2245659 w 2661966"/>
                          <a:gd name="connsiteY178" fmla="*/ 390117 h 3370881"/>
                          <a:gd name="connsiteX179" fmla="*/ 2254623 w 2661966"/>
                          <a:gd name="connsiteY179" fmla="*/ 403564 h 3370881"/>
                          <a:gd name="connsiteX180" fmla="*/ 2353235 w 2661966"/>
                          <a:gd name="connsiteY180" fmla="*/ 399081 h 3370881"/>
                          <a:gd name="connsiteX181" fmla="*/ 2366682 w 2661966"/>
                          <a:gd name="connsiteY181" fmla="*/ 394599 h 3370881"/>
                          <a:gd name="connsiteX182" fmla="*/ 2389094 w 2661966"/>
                          <a:gd name="connsiteY182" fmla="*/ 390117 h 3370881"/>
                          <a:gd name="connsiteX183" fmla="*/ 2424953 w 2661966"/>
                          <a:gd name="connsiteY183" fmla="*/ 367705 h 3370881"/>
                          <a:gd name="connsiteX184" fmla="*/ 2528047 w 2661966"/>
                          <a:gd name="connsiteY184" fmla="*/ 292700 h 3370881"/>
                          <a:gd name="connsiteX185" fmla="*/ 2541495 w 2661966"/>
                          <a:gd name="connsiteY185" fmla="*/ 62906 h 3370881"/>
                          <a:gd name="connsiteX186" fmla="*/ 2591304 w 2661966"/>
                          <a:gd name="connsiteY186" fmla="*/ 214081 h 3370881"/>
                          <a:gd name="connsiteX187" fmla="*/ 2602790 w 2661966"/>
                          <a:gd name="connsiteY187" fmla="*/ 290907 h 3370881"/>
                          <a:gd name="connsiteX188" fmla="*/ 2660388 w 2661966"/>
                          <a:gd name="connsiteY188" fmla="*/ 338644 h 3370881"/>
                          <a:gd name="connsiteX189" fmla="*/ 2531969 w 2661966"/>
                          <a:gd name="connsiteY189" fmla="*/ 383206 h 3370881"/>
                          <a:gd name="connsiteX190" fmla="*/ 2442882 w 2661966"/>
                          <a:gd name="connsiteY190" fmla="*/ 403564 h 3370881"/>
                          <a:gd name="connsiteX191" fmla="*/ 2398059 w 2661966"/>
                          <a:gd name="connsiteY191" fmla="*/ 417011 h 3370881"/>
                          <a:gd name="connsiteX192" fmla="*/ 2375647 w 2661966"/>
                          <a:gd name="connsiteY192" fmla="*/ 425976 h 3370881"/>
                          <a:gd name="connsiteX193" fmla="*/ 2357718 w 2661966"/>
                          <a:gd name="connsiteY193" fmla="*/ 430458 h 3370881"/>
                          <a:gd name="connsiteX194" fmla="*/ 2344270 w 2661966"/>
                          <a:gd name="connsiteY194" fmla="*/ 461834 h 3370881"/>
                          <a:gd name="connsiteX195" fmla="*/ 2353235 w 2661966"/>
                          <a:gd name="connsiteY195" fmla="*/ 502176 h 3370881"/>
                          <a:gd name="connsiteX196" fmla="*/ 2362200 w 2661966"/>
                          <a:gd name="connsiteY196" fmla="*/ 515623 h 3370881"/>
                          <a:gd name="connsiteX197" fmla="*/ 2344270 w 2661966"/>
                          <a:gd name="connsiteY197" fmla="*/ 587340 h 3370881"/>
                          <a:gd name="connsiteX198" fmla="*/ 2321859 w 2661966"/>
                          <a:gd name="connsiteY198" fmla="*/ 614234 h 3370881"/>
                          <a:gd name="connsiteX199" fmla="*/ 2308412 w 2661966"/>
                          <a:gd name="connsiteY199" fmla="*/ 636646 h 3370881"/>
                          <a:gd name="connsiteX200" fmla="*/ 2281518 w 2661966"/>
                          <a:gd name="connsiteY200" fmla="*/ 641129 h 3370881"/>
                          <a:gd name="connsiteX201" fmla="*/ 2259106 w 2661966"/>
                          <a:gd name="connsiteY201" fmla="*/ 636646 h 3370881"/>
                          <a:gd name="connsiteX202" fmla="*/ 2277035 w 2661966"/>
                          <a:gd name="connsiteY202" fmla="*/ 578376 h 3370881"/>
                          <a:gd name="connsiteX203" fmla="*/ 2290482 w 2661966"/>
                          <a:gd name="connsiteY203" fmla="*/ 542517 h 3370881"/>
                          <a:gd name="connsiteX204" fmla="*/ 2286000 w 2661966"/>
                          <a:gd name="connsiteY204" fmla="*/ 506658 h 3370881"/>
                          <a:gd name="connsiteX205" fmla="*/ 2245659 w 2661966"/>
                          <a:gd name="connsiteY205" fmla="*/ 448387 h 3370881"/>
                          <a:gd name="connsiteX206" fmla="*/ 2200835 w 2661966"/>
                          <a:gd name="connsiteY206" fmla="*/ 430458 h 3370881"/>
                          <a:gd name="connsiteX207" fmla="*/ 2169459 w 2661966"/>
                          <a:gd name="connsiteY207" fmla="*/ 425976 h 3370881"/>
                          <a:gd name="connsiteX208" fmla="*/ 2102223 w 2661966"/>
                          <a:gd name="connsiteY208" fmla="*/ 430458 h 3370881"/>
                          <a:gd name="connsiteX209" fmla="*/ 2084294 w 2661966"/>
                          <a:gd name="connsiteY209" fmla="*/ 439423 h 3370881"/>
                          <a:gd name="connsiteX210" fmla="*/ 2070847 w 2661966"/>
                          <a:gd name="connsiteY210" fmla="*/ 443905 h 3370881"/>
                          <a:gd name="connsiteX211" fmla="*/ 2061882 w 2661966"/>
                          <a:gd name="connsiteY211" fmla="*/ 461834 h 3370881"/>
                          <a:gd name="connsiteX212" fmla="*/ 2034988 w 2661966"/>
                          <a:gd name="connsiteY212" fmla="*/ 475281 h 3370881"/>
                          <a:gd name="connsiteX213" fmla="*/ 1783976 w 2661966"/>
                          <a:gd name="connsiteY213" fmla="*/ 479764 h 3370881"/>
                          <a:gd name="connsiteX214" fmla="*/ 1766047 w 2661966"/>
                          <a:gd name="connsiteY214" fmla="*/ 488729 h 3370881"/>
                          <a:gd name="connsiteX215" fmla="*/ 1703294 w 2661966"/>
                          <a:gd name="connsiteY215" fmla="*/ 506658 h 3370881"/>
                          <a:gd name="connsiteX216" fmla="*/ 1689847 w 2661966"/>
                          <a:gd name="connsiteY216" fmla="*/ 511140 h 3370881"/>
                          <a:gd name="connsiteX217" fmla="*/ 1676400 w 2661966"/>
                          <a:gd name="connsiteY217" fmla="*/ 520105 h 3370881"/>
                          <a:gd name="connsiteX218" fmla="*/ 1649506 w 2661966"/>
                          <a:gd name="connsiteY218" fmla="*/ 529070 h 3370881"/>
                          <a:gd name="connsiteX219" fmla="*/ 1636059 w 2661966"/>
                          <a:gd name="connsiteY219" fmla="*/ 538034 h 3370881"/>
                          <a:gd name="connsiteX220" fmla="*/ 1622612 w 2661966"/>
                          <a:gd name="connsiteY220" fmla="*/ 551481 h 3370881"/>
                          <a:gd name="connsiteX221" fmla="*/ 1609165 w 2661966"/>
                          <a:gd name="connsiteY221" fmla="*/ 555964 h 3370881"/>
                          <a:gd name="connsiteX222" fmla="*/ 1577788 w 2661966"/>
                          <a:gd name="connsiteY222" fmla="*/ 587340 h 3370881"/>
                          <a:gd name="connsiteX223" fmla="*/ 1568823 w 2661966"/>
                          <a:gd name="connsiteY223" fmla="*/ 600787 h 3370881"/>
                          <a:gd name="connsiteX224" fmla="*/ 1555376 w 2661966"/>
                          <a:gd name="connsiteY224" fmla="*/ 614234 h 3370881"/>
                          <a:gd name="connsiteX225" fmla="*/ 1524000 w 2661966"/>
                          <a:gd name="connsiteY225" fmla="*/ 654576 h 3370881"/>
                          <a:gd name="connsiteX226" fmla="*/ 1519518 w 2661966"/>
                          <a:gd name="connsiteY226" fmla="*/ 668023 h 3370881"/>
                          <a:gd name="connsiteX227" fmla="*/ 1528482 w 2661966"/>
                          <a:gd name="connsiteY227" fmla="*/ 708364 h 3370881"/>
                          <a:gd name="connsiteX228" fmla="*/ 1537447 w 2661966"/>
                          <a:gd name="connsiteY228" fmla="*/ 721811 h 3370881"/>
                          <a:gd name="connsiteX229" fmla="*/ 1568823 w 2661966"/>
                          <a:gd name="connsiteY229" fmla="*/ 712846 h 3370881"/>
                          <a:gd name="connsiteX230" fmla="*/ 1600200 w 2661966"/>
                          <a:gd name="connsiteY230" fmla="*/ 712846 h 3370881"/>
                          <a:gd name="connsiteX231" fmla="*/ 1631576 w 2661966"/>
                          <a:gd name="connsiteY231" fmla="*/ 690434 h 3370881"/>
                          <a:gd name="connsiteX232" fmla="*/ 1645023 w 2661966"/>
                          <a:gd name="connsiteY232" fmla="*/ 676987 h 3370881"/>
                          <a:gd name="connsiteX233" fmla="*/ 1685365 w 2661966"/>
                          <a:gd name="connsiteY233" fmla="*/ 645611 h 3370881"/>
                          <a:gd name="connsiteX234" fmla="*/ 1716741 w 2661966"/>
                          <a:gd name="connsiteY234" fmla="*/ 614234 h 3370881"/>
                          <a:gd name="connsiteX235" fmla="*/ 1748118 w 2661966"/>
                          <a:gd name="connsiteY235" fmla="*/ 596305 h 3370881"/>
                          <a:gd name="connsiteX236" fmla="*/ 1761565 w 2661966"/>
                          <a:gd name="connsiteY236" fmla="*/ 591823 h 3370881"/>
                          <a:gd name="connsiteX237" fmla="*/ 1779494 w 2661966"/>
                          <a:gd name="connsiteY237" fmla="*/ 582858 h 3370881"/>
                          <a:gd name="connsiteX238" fmla="*/ 1815353 w 2661966"/>
                          <a:gd name="connsiteY238" fmla="*/ 573893 h 3370881"/>
                          <a:gd name="connsiteX239" fmla="*/ 2030506 w 2661966"/>
                          <a:gd name="connsiteY239" fmla="*/ 578376 h 3370881"/>
                          <a:gd name="connsiteX240" fmla="*/ 2017059 w 2661966"/>
                          <a:gd name="connsiteY240" fmla="*/ 600787 h 3370881"/>
                          <a:gd name="connsiteX241" fmla="*/ 1981200 w 2661966"/>
                          <a:gd name="connsiteY241" fmla="*/ 636646 h 3370881"/>
                          <a:gd name="connsiteX242" fmla="*/ 1967753 w 2661966"/>
                          <a:gd name="connsiteY242" fmla="*/ 650093 h 3370881"/>
                          <a:gd name="connsiteX243" fmla="*/ 1936376 w 2661966"/>
                          <a:gd name="connsiteY243" fmla="*/ 690434 h 3370881"/>
                          <a:gd name="connsiteX244" fmla="*/ 1905000 w 2661966"/>
                          <a:gd name="connsiteY244" fmla="*/ 717329 h 3370881"/>
                          <a:gd name="connsiteX245" fmla="*/ 1860176 w 2661966"/>
                          <a:gd name="connsiteY245" fmla="*/ 735258 h 3370881"/>
                          <a:gd name="connsiteX246" fmla="*/ 1788459 w 2661966"/>
                          <a:gd name="connsiteY246" fmla="*/ 744223 h 3370881"/>
                          <a:gd name="connsiteX247" fmla="*/ 1846729 w 2661966"/>
                          <a:gd name="connsiteY247" fmla="*/ 802493 h 3370881"/>
                          <a:gd name="connsiteX248" fmla="*/ 1913965 w 2661966"/>
                          <a:gd name="connsiteY248" fmla="*/ 829387 h 3370881"/>
                          <a:gd name="connsiteX249" fmla="*/ 1922929 w 2661966"/>
                          <a:gd name="connsiteY249" fmla="*/ 842834 h 3370881"/>
                          <a:gd name="connsiteX250" fmla="*/ 1967753 w 2661966"/>
                          <a:gd name="connsiteY250" fmla="*/ 883176 h 3370881"/>
                          <a:gd name="connsiteX251" fmla="*/ 1981200 w 2661966"/>
                          <a:gd name="connsiteY251" fmla="*/ 896623 h 3370881"/>
                          <a:gd name="connsiteX252" fmla="*/ 1994647 w 2661966"/>
                          <a:gd name="connsiteY252" fmla="*/ 905587 h 3370881"/>
                          <a:gd name="connsiteX253" fmla="*/ 2021541 w 2661966"/>
                          <a:gd name="connsiteY253" fmla="*/ 927999 h 3370881"/>
                          <a:gd name="connsiteX254" fmla="*/ 2030506 w 2661966"/>
                          <a:gd name="connsiteY254" fmla="*/ 941446 h 3370881"/>
                          <a:gd name="connsiteX255" fmla="*/ 2057400 w 2661966"/>
                          <a:gd name="connsiteY255" fmla="*/ 968340 h 3370881"/>
                          <a:gd name="connsiteX256" fmla="*/ 2088776 w 2661966"/>
                          <a:gd name="connsiteY256" fmla="*/ 1013164 h 3370881"/>
                          <a:gd name="connsiteX257" fmla="*/ 2115670 w 2661966"/>
                          <a:gd name="connsiteY257" fmla="*/ 1057987 h 3370881"/>
                          <a:gd name="connsiteX258" fmla="*/ 2120153 w 2661966"/>
                          <a:gd name="connsiteY258" fmla="*/ 1089364 h 3370881"/>
                          <a:gd name="connsiteX259" fmla="*/ 2138082 w 2661966"/>
                          <a:gd name="connsiteY259" fmla="*/ 1143152 h 3370881"/>
                          <a:gd name="connsiteX260" fmla="*/ 2147047 w 2661966"/>
                          <a:gd name="connsiteY260" fmla="*/ 1196940 h 3370881"/>
                          <a:gd name="connsiteX261" fmla="*/ 2151529 w 2661966"/>
                          <a:gd name="connsiteY261" fmla="*/ 1210387 h 3370881"/>
                          <a:gd name="connsiteX262" fmla="*/ 2156012 w 2661966"/>
                          <a:gd name="connsiteY262" fmla="*/ 1228317 h 3370881"/>
                          <a:gd name="connsiteX263" fmla="*/ 2173941 w 2661966"/>
                          <a:gd name="connsiteY263" fmla="*/ 1295552 h 3370881"/>
                          <a:gd name="connsiteX264" fmla="*/ 2182906 w 2661966"/>
                          <a:gd name="connsiteY264" fmla="*/ 1313481 h 3370881"/>
                          <a:gd name="connsiteX265" fmla="*/ 2187388 w 2661966"/>
                          <a:gd name="connsiteY265" fmla="*/ 1331411 h 3370881"/>
                          <a:gd name="connsiteX266" fmla="*/ 2214282 w 2661966"/>
                          <a:gd name="connsiteY266" fmla="*/ 1385199 h 3370881"/>
                          <a:gd name="connsiteX267" fmla="*/ 2218765 w 2661966"/>
                          <a:gd name="connsiteY267" fmla="*/ 1403129 h 3370881"/>
                          <a:gd name="connsiteX268" fmla="*/ 2223247 w 2661966"/>
                          <a:gd name="connsiteY268" fmla="*/ 1430023 h 3370881"/>
                          <a:gd name="connsiteX269" fmla="*/ 2236694 w 2661966"/>
                          <a:gd name="connsiteY269" fmla="*/ 1456917 h 3370881"/>
                          <a:gd name="connsiteX270" fmla="*/ 2249794 w 2661966"/>
                          <a:gd name="connsiteY270" fmla="*/ 1524624 h 3370881"/>
                          <a:gd name="connsiteX271" fmla="*/ 2241176 w 2661966"/>
                          <a:gd name="connsiteY271" fmla="*/ 1577940 h 3370881"/>
                          <a:gd name="connsiteX272" fmla="*/ 2245659 w 2661966"/>
                          <a:gd name="connsiteY272" fmla="*/ 1595870 h 3370881"/>
                          <a:gd name="connsiteX273" fmla="*/ 2249634 w 2661966"/>
                          <a:gd name="connsiteY273" fmla="*/ 1685855 h 3370881"/>
                          <a:gd name="connsiteX274" fmla="*/ 2227729 w 2661966"/>
                          <a:gd name="connsiteY274" fmla="*/ 1716893 h 3370881"/>
                          <a:gd name="connsiteX275" fmla="*/ 2240500 w 2661966"/>
                          <a:gd name="connsiteY275" fmla="*/ 1674269 h 3370881"/>
                          <a:gd name="connsiteX276" fmla="*/ 2235341 w 2661966"/>
                          <a:gd name="connsiteY276" fmla="*/ 1788611 h 3370881"/>
                          <a:gd name="connsiteX277" fmla="*/ 2230689 w 2661966"/>
                          <a:gd name="connsiteY277" fmla="*/ 1823963 h 3370881"/>
                          <a:gd name="connsiteX278" fmla="*/ 2226207 w 2661966"/>
                          <a:gd name="connsiteY278" fmla="*/ 1824470 h 3370881"/>
                          <a:gd name="connsiteX279" fmla="*/ 2208278 w 2661966"/>
                          <a:gd name="connsiteY279" fmla="*/ 1869293 h 3370881"/>
                          <a:gd name="connsiteX280" fmla="*/ 2195168 w 2661966"/>
                          <a:gd name="connsiteY280" fmla="*/ 1882740 h 3370881"/>
                          <a:gd name="connsiteX281" fmla="*/ 2203458 w 2661966"/>
                          <a:gd name="connsiteY281" fmla="*/ 1918938 h 3370881"/>
                          <a:gd name="connsiteX282" fmla="*/ 2204134 w 2661966"/>
                          <a:gd name="connsiteY282" fmla="*/ 1949806 h 3370881"/>
                          <a:gd name="connsiteX283" fmla="*/ 2226545 w 2661966"/>
                          <a:gd name="connsiteY283" fmla="*/ 1954627 h 3370881"/>
                          <a:gd name="connsiteX284" fmla="*/ 2241176 w 2661966"/>
                          <a:gd name="connsiteY284" fmla="*/ 2012729 h 3370881"/>
                          <a:gd name="connsiteX285" fmla="*/ 2263588 w 2661966"/>
                          <a:gd name="connsiteY285" fmla="*/ 2057552 h 3370881"/>
                          <a:gd name="connsiteX286" fmla="*/ 2286000 w 2661966"/>
                          <a:gd name="connsiteY286" fmla="*/ 2084446 h 3370881"/>
                          <a:gd name="connsiteX287" fmla="*/ 2299447 w 2661966"/>
                          <a:gd name="connsiteY287" fmla="*/ 2124787 h 3370881"/>
                          <a:gd name="connsiteX288" fmla="*/ 2321859 w 2661966"/>
                          <a:gd name="connsiteY288" fmla="*/ 2151681 h 3370881"/>
                          <a:gd name="connsiteX289" fmla="*/ 2344270 w 2661966"/>
                          <a:gd name="connsiteY289" fmla="*/ 2205470 h 3370881"/>
                          <a:gd name="connsiteX290" fmla="*/ 2348753 w 2661966"/>
                          <a:gd name="connsiteY290" fmla="*/ 2223399 h 3370881"/>
                          <a:gd name="connsiteX291" fmla="*/ 2366682 w 2661966"/>
                          <a:gd name="connsiteY291" fmla="*/ 2263740 h 3370881"/>
                          <a:gd name="connsiteX292" fmla="*/ 2375647 w 2661966"/>
                          <a:gd name="connsiteY292" fmla="*/ 2286152 h 3370881"/>
                          <a:gd name="connsiteX293" fmla="*/ 2380129 w 2661966"/>
                          <a:gd name="connsiteY293" fmla="*/ 2308564 h 3370881"/>
                          <a:gd name="connsiteX294" fmla="*/ 2389094 w 2661966"/>
                          <a:gd name="connsiteY294" fmla="*/ 2335458 h 3370881"/>
                          <a:gd name="connsiteX295" fmla="*/ 2393576 w 2661966"/>
                          <a:gd name="connsiteY295" fmla="*/ 2380281 h 3370881"/>
                          <a:gd name="connsiteX296" fmla="*/ 2398059 w 2661966"/>
                          <a:gd name="connsiteY296" fmla="*/ 2393729 h 3370881"/>
                          <a:gd name="connsiteX297" fmla="*/ 2419794 w 2661966"/>
                          <a:gd name="connsiteY297" fmla="*/ 2447517 h 3370881"/>
                          <a:gd name="connsiteX298" fmla="*/ 2427343 w 2661966"/>
                          <a:gd name="connsiteY298" fmla="*/ 2564058 h 3370881"/>
                          <a:gd name="connsiteX299" fmla="*/ 2389094 w 2661966"/>
                          <a:gd name="connsiteY299" fmla="*/ 2837481 h 3370881"/>
                          <a:gd name="connsiteX300" fmla="*/ 2380129 w 2661966"/>
                          <a:gd name="connsiteY300" fmla="*/ 2859893 h 3370881"/>
                          <a:gd name="connsiteX301" fmla="*/ 2357718 w 2661966"/>
                          <a:gd name="connsiteY301" fmla="*/ 2913681 h 3370881"/>
                          <a:gd name="connsiteX302" fmla="*/ 2348753 w 2661966"/>
                          <a:gd name="connsiteY302" fmla="*/ 2936093 h 3370881"/>
                          <a:gd name="connsiteX303" fmla="*/ 2339788 w 2661966"/>
                          <a:gd name="connsiteY303" fmla="*/ 2971952 h 3370881"/>
                          <a:gd name="connsiteX304" fmla="*/ 2326341 w 2661966"/>
                          <a:gd name="connsiteY304" fmla="*/ 2994364 h 3370881"/>
                          <a:gd name="connsiteX305" fmla="*/ 2317376 w 2661966"/>
                          <a:gd name="connsiteY305" fmla="*/ 3025740 h 3370881"/>
                          <a:gd name="connsiteX306" fmla="*/ 2303929 w 2661966"/>
                          <a:gd name="connsiteY306" fmla="*/ 3048152 h 3370881"/>
                          <a:gd name="connsiteX307" fmla="*/ 2290482 w 2661966"/>
                          <a:gd name="connsiteY307" fmla="*/ 3079529 h 3370881"/>
                          <a:gd name="connsiteX308" fmla="*/ 2272553 w 2661966"/>
                          <a:gd name="connsiteY308" fmla="*/ 3084011 h 3370881"/>
                          <a:gd name="connsiteX309" fmla="*/ 2259106 w 2661966"/>
                          <a:gd name="connsiteY309" fmla="*/ 3088493 h 3370881"/>
                          <a:gd name="connsiteX310" fmla="*/ 2241176 w 2661966"/>
                          <a:gd name="connsiteY310" fmla="*/ 3092976 h 3370881"/>
                          <a:gd name="connsiteX311" fmla="*/ 2209800 w 2661966"/>
                          <a:gd name="connsiteY311" fmla="*/ 3101940 h 3370881"/>
                          <a:gd name="connsiteX312" fmla="*/ 2205318 w 2661966"/>
                          <a:gd name="connsiteY312" fmla="*/ 3039187 h 3370881"/>
                          <a:gd name="connsiteX313" fmla="*/ 2218765 w 2661966"/>
                          <a:gd name="connsiteY313" fmla="*/ 3021258 h 3370881"/>
                          <a:gd name="connsiteX314" fmla="*/ 2245659 w 2661966"/>
                          <a:gd name="connsiteY314" fmla="*/ 2971952 h 3370881"/>
                          <a:gd name="connsiteX315" fmla="*/ 2268070 w 2661966"/>
                          <a:gd name="connsiteY315" fmla="*/ 2945058 h 3370881"/>
                          <a:gd name="connsiteX316" fmla="*/ 2298550 w 2661966"/>
                          <a:gd name="connsiteY316" fmla="*/ 2568540 h 3370881"/>
                          <a:gd name="connsiteX317" fmla="*/ 2284986 w 2661966"/>
                          <a:gd name="connsiteY317" fmla="*/ 2532681 h 3370881"/>
                          <a:gd name="connsiteX318" fmla="*/ 2293273 w 2661966"/>
                          <a:gd name="connsiteY318" fmla="*/ 2496653 h 3370881"/>
                          <a:gd name="connsiteX319" fmla="*/ 2278152 w 2661966"/>
                          <a:gd name="connsiteY319" fmla="*/ 2475178 h 3370881"/>
                          <a:gd name="connsiteX320" fmla="*/ 2245659 w 2661966"/>
                          <a:gd name="connsiteY320" fmla="*/ 2389247 h 3370881"/>
                          <a:gd name="connsiteX321" fmla="*/ 2195507 w 2661966"/>
                          <a:gd name="connsiteY321" fmla="*/ 2241328 h 3370881"/>
                          <a:gd name="connsiteX322" fmla="*/ 2083786 w 2661966"/>
                          <a:gd name="connsiteY322" fmla="*/ 2040300 h 3370881"/>
                          <a:gd name="connsiteX323" fmla="*/ 2048773 w 2661966"/>
                          <a:gd name="connsiteY323" fmla="*/ 2017971 h 3370881"/>
                          <a:gd name="connsiteX324" fmla="*/ 2074314 w 2661966"/>
                          <a:gd name="connsiteY324" fmla="*/ 2011967 h 3370881"/>
                          <a:gd name="connsiteX325" fmla="*/ 2034988 w 2661966"/>
                          <a:gd name="connsiteY325" fmla="*/ 2003764 h 3370881"/>
                          <a:gd name="connsiteX326" fmla="*/ 2026023 w 2661966"/>
                          <a:gd name="connsiteY326" fmla="*/ 2026176 h 3370881"/>
                          <a:gd name="connsiteX327" fmla="*/ 2021541 w 2661966"/>
                          <a:gd name="connsiteY327" fmla="*/ 2039623 h 3370881"/>
                          <a:gd name="connsiteX328" fmla="*/ 1999129 w 2661966"/>
                          <a:gd name="connsiteY328" fmla="*/ 2053070 h 3370881"/>
                          <a:gd name="connsiteX329" fmla="*/ 1990165 w 2661966"/>
                          <a:gd name="connsiteY329" fmla="*/ 2070999 h 3370881"/>
                          <a:gd name="connsiteX330" fmla="*/ 1967753 w 2661966"/>
                          <a:gd name="connsiteY330" fmla="*/ 2106858 h 3370881"/>
                          <a:gd name="connsiteX331" fmla="*/ 1981200 w 2661966"/>
                          <a:gd name="connsiteY331" fmla="*/ 2223399 h 3370881"/>
                          <a:gd name="connsiteX332" fmla="*/ 1994647 w 2661966"/>
                          <a:gd name="connsiteY332" fmla="*/ 2254776 h 3370881"/>
                          <a:gd name="connsiteX333" fmla="*/ 2003612 w 2661966"/>
                          <a:gd name="connsiteY333" fmla="*/ 2272705 h 3370881"/>
                          <a:gd name="connsiteX334" fmla="*/ 2026023 w 2661966"/>
                          <a:gd name="connsiteY334" fmla="*/ 2304081 h 3370881"/>
                          <a:gd name="connsiteX335" fmla="*/ 2043953 w 2661966"/>
                          <a:gd name="connsiteY335" fmla="*/ 2348905 h 3370881"/>
                          <a:gd name="connsiteX336" fmla="*/ 2061882 w 2661966"/>
                          <a:gd name="connsiteY336" fmla="*/ 2371317 h 3370881"/>
                          <a:gd name="connsiteX337" fmla="*/ 2088776 w 2661966"/>
                          <a:gd name="connsiteY337" fmla="*/ 2434070 h 3370881"/>
                          <a:gd name="connsiteX338" fmla="*/ 2102223 w 2661966"/>
                          <a:gd name="connsiteY338" fmla="*/ 2465446 h 3370881"/>
                          <a:gd name="connsiteX339" fmla="*/ 2106706 w 2661966"/>
                          <a:gd name="connsiteY339" fmla="*/ 2496823 h 3370881"/>
                          <a:gd name="connsiteX340" fmla="*/ 2124635 w 2661966"/>
                          <a:gd name="connsiteY340" fmla="*/ 2559576 h 3370881"/>
                          <a:gd name="connsiteX341" fmla="*/ 2138082 w 2661966"/>
                          <a:gd name="connsiteY341" fmla="*/ 2649223 h 3370881"/>
                          <a:gd name="connsiteX342" fmla="*/ 2147047 w 2661966"/>
                          <a:gd name="connsiteY342" fmla="*/ 2685081 h 3370881"/>
                          <a:gd name="connsiteX343" fmla="*/ 2151529 w 2661966"/>
                          <a:gd name="connsiteY343" fmla="*/ 2716458 h 3370881"/>
                          <a:gd name="connsiteX344" fmla="*/ 2160494 w 2661966"/>
                          <a:gd name="connsiteY344" fmla="*/ 2770246 h 3370881"/>
                          <a:gd name="connsiteX345" fmla="*/ 2156012 w 2661966"/>
                          <a:gd name="connsiteY345" fmla="*/ 2962987 h 3370881"/>
                          <a:gd name="connsiteX346" fmla="*/ 2138082 w 2661966"/>
                          <a:gd name="connsiteY346" fmla="*/ 3043670 h 3370881"/>
                          <a:gd name="connsiteX347" fmla="*/ 2133600 w 2661966"/>
                          <a:gd name="connsiteY347" fmla="*/ 3061599 h 3370881"/>
                          <a:gd name="connsiteX348" fmla="*/ 2120153 w 2661966"/>
                          <a:gd name="connsiteY348" fmla="*/ 3079529 h 3370881"/>
                          <a:gd name="connsiteX349" fmla="*/ 2111188 w 2661966"/>
                          <a:gd name="connsiteY349" fmla="*/ 3106423 h 3370881"/>
                          <a:gd name="connsiteX350" fmla="*/ 2088776 w 2661966"/>
                          <a:gd name="connsiteY350" fmla="*/ 3137799 h 3370881"/>
                          <a:gd name="connsiteX351" fmla="*/ 2075329 w 2661966"/>
                          <a:gd name="connsiteY351" fmla="*/ 3164693 h 3370881"/>
                          <a:gd name="connsiteX352" fmla="*/ 2061882 w 2661966"/>
                          <a:gd name="connsiteY352" fmla="*/ 3169176 h 3370881"/>
                          <a:gd name="connsiteX353" fmla="*/ 2021541 w 2661966"/>
                          <a:gd name="connsiteY353" fmla="*/ 3164693 h 3370881"/>
                          <a:gd name="connsiteX354" fmla="*/ 2012576 w 2661966"/>
                          <a:gd name="connsiteY354" fmla="*/ 3119870 h 3370881"/>
                          <a:gd name="connsiteX355" fmla="*/ 2048435 w 2661966"/>
                          <a:gd name="connsiteY355" fmla="*/ 3021258 h 3370881"/>
                          <a:gd name="connsiteX356" fmla="*/ 2048435 w 2661966"/>
                          <a:gd name="connsiteY356" fmla="*/ 3021258 h 3370881"/>
                          <a:gd name="connsiteX357" fmla="*/ 2061882 w 2661966"/>
                          <a:gd name="connsiteY357" fmla="*/ 2967470 h 3370881"/>
                          <a:gd name="connsiteX358" fmla="*/ 2070847 w 2661966"/>
                          <a:gd name="connsiteY358" fmla="*/ 2882305 h 3370881"/>
                          <a:gd name="connsiteX359" fmla="*/ 2066365 w 2661966"/>
                          <a:gd name="connsiteY359" fmla="*/ 2725423 h 3370881"/>
                          <a:gd name="connsiteX360" fmla="*/ 2043953 w 2661966"/>
                          <a:gd name="connsiteY360" fmla="*/ 2649223 h 3370881"/>
                          <a:gd name="connsiteX361" fmla="*/ 2030506 w 2661966"/>
                          <a:gd name="connsiteY361" fmla="*/ 2622329 h 3370881"/>
                          <a:gd name="connsiteX362" fmla="*/ 2017059 w 2661966"/>
                          <a:gd name="connsiteY362" fmla="*/ 2581987 h 3370881"/>
                          <a:gd name="connsiteX363" fmla="*/ 1981200 w 2661966"/>
                          <a:gd name="connsiteY363" fmla="*/ 2514752 h 3370881"/>
                          <a:gd name="connsiteX364" fmla="*/ 1972235 w 2661966"/>
                          <a:gd name="connsiteY364" fmla="*/ 2501305 h 3370881"/>
                          <a:gd name="connsiteX365" fmla="*/ 1958788 w 2661966"/>
                          <a:gd name="connsiteY365" fmla="*/ 2478893 h 3370881"/>
                          <a:gd name="connsiteX366" fmla="*/ 1905000 w 2661966"/>
                          <a:gd name="connsiteY366" fmla="*/ 2398211 h 3370881"/>
                          <a:gd name="connsiteX367" fmla="*/ 1882588 w 2661966"/>
                          <a:gd name="connsiteY367" fmla="*/ 2357870 h 3370881"/>
                          <a:gd name="connsiteX368" fmla="*/ 1869141 w 2661966"/>
                          <a:gd name="connsiteY368" fmla="*/ 2339940 h 3370881"/>
                          <a:gd name="connsiteX369" fmla="*/ 1806388 w 2661966"/>
                          <a:gd name="connsiteY369" fmla="*/ 2313046 h 3370881"/>
                          <a:gd name="connsiteX370" fmla="*/ 1779494 w 2661966"/>
                          <a:gd name="connsiteY370" fmla="*/ 2304081 h 3370881"/>
                          <a:gd name="connsiteX371" fmla="*/ 1752600 w 2661966"/>
                          <a:gd name="connsiteY371" fmla="*/ 2299599 h 3370881"/>
                          <a:gd name="connsiteX372" fmla="*/ 1680882 w 2661966"/>
                          <a:gd name="connsiteY372" fmla="*/ 2277187 h 3370881"/>
                          <a:gd name="connsiteX373" fmla="*/ 1719025 w 2661966"/>
                          <a:gd name="connsiteY373" fmla="*/ 2281331 h 3370881"/>
                          <a:gd name="connsiteX374" fmla="*/ 1756997 w 2661966"/>
                          <a:gd name="connsiteY374" fmla="*/ 2289450 h 3370881"/>
                          <a:gd name="connsiteX375" fmla="*/ 1656440 w 2661966"/>
                          <a:gd name="connsiteY375" fmla="*/ 2298583 h 3370881"/>
                          <a:gd name="connsiteX376" fmla="*/ 1537447 w 2661966"/>
                          <a:gd name="connsiteY376" fmla="*/ 2329960 h 3370881"/>
                          <a:gd name="connsiteX377" fmla="*/ 1571993 w 2661966"/>
                          <a:gd name="connsiteY377" fmla="*/ 2317957 h 3370881"/>
                          <a:gd name="connsiteX378" fmla="*/ 1509707 w 2661966"/>
                          <a:gd name="connsiteY378" fmla="*/ 2338926 h 3370881"/>
                          <a:gd name="connsiteX379" fmla="*/ 1500444 w 2661966"/>
                          <a:gd name="connsiteY379" fmla="*/ 2355271 h 3370881"/>
                          <a:gd name="connsiteX380" fmla="*/ 1402678 w 2661966"/>
                          <a:gd name="connsiteY380" fmla="*/ 2339641 h 3370881"/>
                          <a:gd name="connsiteX381" fmla="*/ 1322892 w 2661966"/>
                          <a:gd name="connsiteY381" fmla="*/ 2336952 h 3370881"/>
                          <a:gd name="connsiteX382" fmla="*/ 1199384 w 2661966"/>
                          <a:gd name="connsiteY382" fmla="*/ 2307041 h 3370881"/>
                          <a:gd name="connsiteX383" fmla="*/ 1066800 w 2661966"/>
                          <a:gd name="connsiteY383" fmla="*/ 2272705 h 3370881"/>
                          <a:gd name="connsiteX384" fmla="*/ 1030941 w 2661966"/>
                          <a:gd name="connsiteY384" fmla="*/ 2263740 h 3370881"/>
                          <a:gd name="connsiteX385" fmla="*/ 986118 w 2661966"/>
                          <a:gd name="connsiteY385" fmla="*/ 2241329 h 3370881"/>
                          <a:gd name="connsiteX386" fmla="*/ 968188 w 2661966"/>
                          <a:gd name="connsiteY386" fmla="*/ 2232364 h 3370881"/>
                          <a:gd name="connsiteX387" fmla="*/ 936812 w 2661966"/>
                          <a:gd name="connsiteY387" fmla="*/ 2214434 h 3370881"/>
                          <a:gd name="connsiteX388" fmla="*/ 905435 w 2661966"/>
                          <a:gd name="connsiteY388" fmla="*/ 2196505 h 3370881"/>
                          <a:gd name="connsiteX389" fmla="*/ 869576 w 2661966"/>
                          <a:gd name="connsiteY389" fmla="*/ 2209952 h 3370881"/>
                          <a:gd name="connsiteX390" fmla="*/ 856129 w 2661966"/>
                          <a:gd name="connsiteY390" fmla="*/ 2227881 h 3370881"/>
                          <a:gd name="connsiteX391" fmla="*/ 815788 w 2661966"/>
                          <a:gd name="connsiteY391" fmla="*/ 2268223 h 3370881"/>
                          <a:gd name="connsiteX392" fmla="*/ 788894 w 2661966"/>
                          <a:gd name="connsiteY392" fmla="*/ 2290634 h 3370881"/>
                          <a:gd name="connsiteX393" fmla="*/ 762000 w 2661966"/>
                          <a:gd name="connsiteY393" fmla="*/ 2313046 h 3370881"/>
                          <a:gd name="connsiteX394" fmla="*/ 753035 w 2661966"/>
                          <a:gd name="connsiteY394" fmla="*/ 2326493 h 3370881"/>
                          <a:gd name="connsiteX395" fmla="*/ 735106 w 2661966"/>
                          <a:gd name="connsiteY395" fmla="*/ 2339940 h 3370881"/>
                          <a:gd name="connsiteX396" fmla="*/ 712694 w 2661966"/>
                          <a:gd name="connsiteY396" fmla="*/ 2362352 h 3370881"/>
                          <a:gd name="connsiteX397" fmla="*/ 694765 w 2661966"/>
                          <a:gd name="connsiteY397" fmla="*/ 2375799 h 3370881"/>
                          <a:gd name="connsiteX398" fmla="*/ 681318 w 2661966"/>
                          <a:gd name="connsiteY398" fmla="*/ 2393729 h 3370881"/>
                          <a:gd name="connsiteX399" fmla="*/ 667870 w 2661966"/>
                          <a:gd name="connsiteY399" fmla="*/ 2402693 h 3370881"/>
                          <a:gd name="connsiteX400" fmla="*/ 623047 w 2661966"/>
                          <a:gd name="connsiteY400" fmla="*/ 2443034 h 3370881"/>
                          <a:gd name="connsiteX401" fmla="*/ 600635 w 2661966"/>
                          <a:gd name="connsiteY401" fmla="*/ 2474411 h 3370881"/>
                          <a:gd name="connsiteX402" fmla="*/ 587188 w 2661966"/>
                          <a:gd name="connsiteY402" fmla="*/ 2514752 h 3370881"/>
                          <a:gd name="connsiteX403" fmla="*/ 582706 w 2661966"/>
                          <a:gd name="connsiteY403" fmla="*/ 2546129 h 3370881"/>
                          <a:gd name="connsiteX404" fmla="*/ 596153 w 2661966"/>
                          <a:gd name="connsiteY404" fmla="*/ 2635776 h 3370881"/>
                          <a:gd name="connsiteX405" fmla="*/ 600635 w 2661966"/>
                          <a:gd name="connsiteY405" fmla="*/ 2653705 h 3370881"/>
                          <a:gd name="connsiteX406" fmla="*/ 609600 w 2661966"/>
                          <a:gd name="connsiteY406" fmla="*/ 2671634 h 3370881"/>
                          <a:gd name="connsiteX407" fmla="*/ 614082 w 2661966"/>
                          <a:gd name="connsiteY407" fmla="*/ 2689564 h 3370881"/>
                          <a:gd name="connsiteX408" fmla="*/ 623047 w 2661966"/>
                          <a:gd name="connsiteY408" fmla="*/ 2711976 h 3370881"/>
                          <a:gd name="connsiteX409" fmla="*/ 627529 w 2661966"/>
                          <a:gd name="connsiteY409" fmla="*/ 2734387 h 3370881"/>
                          <a:gd name="connsiteX410" fmla="*/ 640976 w 2661966"/>
                          <a:gd name="connsiteY410" fmla="*/ 2765764 h 3370881"/>
                          <a:gd name="connsiteX411" fmla="*/ 645459 w 2661966"/>
                          <a:gd name="connsiteY411" fmla="*/ 2779211 h 3370881"/>
                          <a:gd name="connsiteX412" fmla="*/ 658906 w 2661966"/>
                          <a:gd name="connsiteY412" fmla="*/ 2801623 h 3370881"/>
                          <a:gd name="connsiteX413" fmla="*/ 676835 w 2661966"/>
                          <a:gd name="connsiteY413" fmla="*/ 2864376 h 3370881"/>
                          <a:gd name="connsiteX414" fmla="*/ 690282 w 2661966"/>
                          <a:gd name="connsiteY414" fmla="*/ 2895752 h 3370881"/>
                          <a:gd name="connsiteX415" fmla="*/ 699247 w 2661966"/>
                          <a:gd name="connsiteY415" fmla="*/ 2940576 h 3370881"/>
                          <a:gd name="connsiteX416" fmla="*/ 703729 w 2661966"/>
                          <a:gd name="connsiteY416" fmla="*/ 2967470 h 3370881"/>
                          <a:gd name="connsiteX417" fmla="*/ 717176 w 2661966"/>
                          <a:gd name="connsiteY417" fmla="*/ 2994364 h 3370881"/>
                          <a:gd name="connsiteX418" fmla="*/ 735106 w 2661966"/>
                          <a:gd name="connsiteY418" fmla="*/ 3052634 h 3370881"/>
                          <a:gd name="connsiteX419" fmla="*/ 739588 w 2661966"/>
                          <a:gd name="connsiteY419" fmla="*/ 3079529 h 3370881"/>
                          <a:gd name="connsiteX420" fmla="*/ 762000 w 2661966"/>
                          <a:gd name="connsiteY420" fmla="*/ 3142281 h 3370881"/>
                          <a:gd name="connsiteX421" fmla="*/ 766482 w 2661966"/>
                          <a:gd name="connsiteY421" fmla="*/ 3231929 h 3370881"/>
                          <a:gd name="connsiteX422" fmla="*/ 770965 w 2661966"/>
                          <a:gd name="connsiteY422" fmla="*/ 3254340 h 3370881"/>
                          <a:gd name="connsiteX423" fmla="*/ 775447 w 2661966"/>
                          <a:gd name="connsiteY423" fmla="*/ 3285717 h 3370881"/>
                          <a:gd name="connsiteX424" fmla="*/ 748553 w 2661966"/>
                          <a:gd name="connsiteY424" fmla="*/ 3335023 h 3370881"/>
                          <a:gd name="connsiteX425" fmla="*/ 721659 w 2661966"/>
                          <a:gd name="connsiteY425" fmla="*/ 3343987 h 3370881"/>
                          <a:gd name="connsiteX426" fmla="*/ 708212 w 2661966"/>
                          <a:gd name="connsiteY426" fmla="*/ 3348470 h 3370881"/>
                          <a:gd name="connsiteX427" fmla="*/ 623047 w 2661966"/>
                          <a:gd name="connsiteY427" fmla="*/ 3330540 h 3370881"/>
                          <a:gd name="connsiteX428" fmla="*/ 609600 w 2661966"/>
                          <a:gd name="connsiteY428" fmla="*/ 3308129 h 3370881"/>
                          <a:gd name="connsiteX429" fmla="*/ 591670 w 2661966"/>
                          <a:gd name="connsiteY429" fmla="*/ 3267787 h 3370881"/>
                          <a:gd name="connsiteX430" fmla="*/ 560294 w 2661966"/>
                          <a:gd name="connsiteY430" fmla="*/ 3209517 h 3370881"/>
                          <a:gd name="connsiteX431" fmla="*/ 551329 w 2661966"/>
                          <a:gd name="connsiteY431" fmla="*/ 3196070 h 3370881"/>
                          <a:gd name="connsiteX432" fmla="*/ 528918 w 2661966"/>
                          <a:gd name="connsiteY432" fmla="*/ 3173658 h 3370881"/>
                          <a:gd name="connsiteX433" fmla="*/ 519953 w 2661966"/>
                          <a:gd name="connsiteY433" fmla="*/ 3128834 h 3370881"/>
                          <a:gd name="connsiteX434" fmla="*/ 524435 w 2661966"/>
                          <a:gd name="connsiteY434" fmla="*/ 3101940 h 3370881"/>
                          <a:gd name="connsiteX435" fmla="*/ 528918 w 2661966"/>
                          <a:gd name="connsiteY435" fmla="*/ 3088493 h 3370881"/>
                          <a:gd name="connsiteX436" fmla="*/ 542365 w 2661966"/>
                          <a:gd name="connsiteY436" fmla="*/ 3052634 h 3370881"/>
                          <a:gd name="connsiteX437" fmla="*/ 484094 w 2661966"/>
                          <a:gd name="connsiteY437" fmla="*/ 2886787 h 3370881"/>
                          <a:gd name="connsiteX438" fmla="*/ 443753 w 2661966"/>
                          <a:gd name="connsiteY438" fmla="*/ 2779211 h 3370881"/>
                          <a:gd name="connsiteX439" fmla="*/ 439270 w 2661966"/>
                          <a:gd name="connsiteY439" fmla="*/ 2752317 h 3370881"/>
                          <a:gd name="connsiteX440" fmla="*/ 430306 w 2661966"/>
                          <a:gd name="connsiteY440" fmla="*/ 2716458 h 3370881"/>
                          <a:gd name="connsiteX441" fmla="*/ 425823 w 2661966"/>
                          <a:gd name="connsiteY441" fmla="*/ 2680599 h 3370881"/>
                          <a:gd name="connsiteX442" fmla="*/ 398929 w 2661966"/>
                          <a:gd name="connsiteY442" fmla="*/ 2599917 h 3370881"/>
                          <a:gd name="connsiteX443" fmla="*/ 385482 w 2661966"/>
                          <a:gd name="connsiteY443" fmla="*/ 2568540 h 3370881"/>
                          <a:gd name="connsiteX444" fmla="*/ 381000 w 2661966"/>
                          <a:gd name="connsiteY444" fmla="*/ 2550611 h 3370881"/>
                          <a:gd name="connsiteX445" fmla="*/ 372035 w 2661966"/>
                          <a:gd name="connsiteY445" fmla="*/ 2483376 h 3370881"/>
                          <a:gd name="connsiteX446" fmla="*/ 367553 w 2661966"/>
                          <a:gd name="connsiteY446" fmla="*/ 2469929 h 3370881"/>
                          <a:gd name="connsiteX447" fmla="*/ 407894 w 2661966"/>
                          <a:gd name="connsiteY447" fmla="*/ 2451999 h 3370881"/>
                          <a:gd name="connsiteX448" fmla="*/ 515470 w 2661966"/>
                          <a:gd name="connsiteY448" fmla="*/ 2407176 h 3370881"/>
                          <a:gd name="connsiteX449" fmla="*/ 578223 w 2661966"/>
                          <a:gd name="connsiteY449" fmla="*/ 2353387 h 3370881"/>
                          <a:gd name="connsiteX450" fmla="*/ 587188 w 2661966"/>
                          <a:gd name="connsiteY450" fmla="*/ 2330976 h 3370881"/>
                          <a:gd name="connsiteX451" fmla="*/ 614082 w 2661966"/>
                          <a:gd name="connsiteY451" fmla="*/ 2254776 h 3370881"/>
                          <a:gd name="connsiteX452" fmla="*/ 649941 w 2661966"/>
                          <a:gd name="connsiteY452" fmla="*/ 2200987 h 3370881"/>
                          <a:gd name="connsiteX453" fmla="*/ 690282 w 2661966"/>
                          <a:gd name="connsiteY453" fmla="*/ 2174093 h 3370881"/>
                          <a:gd name="connsiteX454" fmla="*/ 703729 w 2661966"/>
                          <a:gd name="connsiteY454" fmla="*/ 2165129 h 3370881"/>
                          <a:gd name="connsiteX455" fmla="*/ 739588 w 2661966"/>
                          <a:gd name="connsiteY455" fmla="*/ 2147199 h 3370881"/>
                          <a:gd name="connsiteX456" fmla="*/ 708212 w 2661966"/>
                          <a:gd name="connsiteY456" fmla="*/ 2187540 h 3370881"/>
                          <a:gd name="connsiteX457" fmla="*/ 654423 w 2661966"/>
                          <a:gd name="connsiteY457" fmla="*/ 2241329 h 3370881"/>
                          <a:gd name="connsiteX458" fmla="*/ 636494 w 2661966"/>
                          <a:gd name="connsiteY458" fmla="*/ 2259258 h 3370881"/>
                          <a:gd name="connsiteX459" fmla="*/ 614082 w 2661966"/>
                          <a:gd name="connsiteY459" fmla="*/ 2286152 h 3370881"/>
                          <a:gd name="connsiteX460" fmla="*/ 592179 w 2661966"/>
                          <a:gd name="connsiteY460" fmla="*/ 2282347 h 3370881"/>
                          <a:gd name="connsiteX461" fmla="*/ 555980 w 2661966"/>
                          <a:gd name="connsiteY461" fmla="*/ 2313892 h 3370881"/>
                          <a:gd name="connsiteX462" fmla="*/ 524435 w 2661966"/>
                          <a:gd name="connsiteY462" fmla="*/ 2348905 h 3370881"/>
                          <a:gd name="connsiteX463" fmla="*/ 502023 w 2661966"/>
                          <a:gd name="connsiteY463" fmla="*/ 2362352 h 3370881"/>
                          <a:gd name="connsiteX464" fmla="*/ 461682 w 2661966"/>
                          <a:gd name="connsiteY464" fmla="*/ 2389246 h 3370881"/>
                          <a:gd name="connsiteX465" fmla="*/ 448235 w 2661966"/>
                          <a:gd name="connsiteY465" fmla="*/ 2398211 h 3370881"/>
                          <a:gd name="connsiteX466" fmla="*/ 430306 w 2661966"/>
                          <a:gd name="connsiteY466" fmla="*/ 2407176 h 3370881"/>
                          <a:gd name="connsiteX467" fmla="*/ 412376 w 2661966"/>
                          <a:gd name="connsiteY467" fmla="*/ 2420623 h 3370881"/>
                          <a:gd name="connsiteX468" fmla="*/ 389965 w 2661966"/>
                          <a:gd name="connsiteY468" fmla="*/ 2429587 h 3370881"/>
                          <a:gd name="connsiteX469" fmla="*/ 372035 w 2661966"/>
                          <a:gd name="connsiteY469" fmla="*/ 2443034 h 3370881"/>
                          <a:gd name="connsiteX470" fmla="*/ 318247 w 2661966"/>
                          <a:gd name="connsiteY470" fmla="*/ 2474411 h 3370881"/>
                          <a:gd name="connsiteX471" fmla="*/ 304800 w 2661966"/>
                          <a:gd name="connsiteY471" fmla="*/ 2492340 h 3370881"/>
                          <a:gd name="connsiteX472" fmla="*/ 282388 w 2661966"/>
                          <a:gd name="connsiteY472" fmla="*/ 2519234 h 3370881"/>
                          <a:gd name="connsiteX473" fmla="*/ 295835 w 2661966"/>
                          <a:gd name="connsiteY473" fmla="*/ 2815070 h 3370881"/>
                          <a:gd name="connsiteX474" fmla="*/ 300318 w 2661966"/>
                          <a:gd name="connsiteY474" fmla="*/ 2837481 h 3370881"/>
                          <a:gd name="connsiteX475" fmla="*/ 304800 w 2661966"/>
                          <a:gd name="connsiteY475" fmla="*/ 2868858 h 3370881"/>
                          <a:gd name="connsiteX476" fmla="*/ 309282 w 2661966"/>
                          <a:gd name="connsiteY476" fmla="*/ 2927129 h 3370881"/>
                          <a:gd name="connsiteX477" fmla="*/ 322729 w 2661966"/>
                          <a:gd name="connsiteY477" fmla="*/ 2985399 h 3370881"/>
                          <a:gd name="connsiteX478" fmla="*/ 327212 w 2661966"/>
                          <a:gd name="connsiteY478" fmla="*/ 3012293 h 3370881"/>
                          <a:gd name="connsiteX479" fmla="*/ 331694 w 2661966"/>
                          <a:gd name="connsiteY479" fmla="*/ 3043670 h 3370881"/>
                          <a:gd name="connsiteX480" fmla="*/ 345141 w 2661966"/>
                          <a:gd name="connsiteY480" fmla="*/ 3070564 h 3370881"/>
                          <a:gd name="connsiteX481" fmla="*/ 367553 w 2661966"/>
                          <a:gd name="connsiteY481" fmla="*/ 3124352 h 3370881"/>
                          <a:gd name="connsiteX482" fmla="*/ 381000 w 2661966"/>
                          <a:gd name="connsiteY482" fmla="*/ 3182623 h 3370881"/>
                          <a:gd name="connsiteX483" fmla="*/ 389965 w 2661966"/>
                          <a:gd name="connsiteY483" fmla="*/ 3196070 h 3370881"/>
                          <a:gd name="connsiteX484" fmla="*/ 394447 w 2661966"/>
                          <a:gd name="connsiteY484" fmla="*/ 3213999 h 3370881"/>
                          <a:gd name="connsiteX485" fmla="*/ 412376 w 2661966"/>
                          <a:gd name="connsiteY485" fmla="*/ 3245376 h 3370881"/>
                          <a:gd name="connsiteX486" fmla="*/ 416859 w 2661966"/>
                          <a:gd name="connsiteY486" fmla="*/ 3258823 h 3370881"/>
                          <a:gd name="connsiteX487" fmla="*/ 425823 w 2661966"/>
                          <a:gd name="connsiteY487" fmla="*/ 3272270 h 3370881"/>
                          <a:gd name="connsiteX488" fmla="*/ 439270 w 2661966"/>
                          <a:gd name="connsiteY488" fmla="*/ 3303646 h 3370881"/>
                          <a:gd name="connsiteX489" fmla="*/ 439270 w 2661966"/>
                          <a:gd name="connsiteY489" fmla="*/ 3352952 h 3370881"/>
                          <a:gd name="connsiteX490" fmla="*/ 430306 w 2661966"/>
                          <a:gd name="connsiteY490" fmla="*/ 3366399 h 3370881"/>
                          <a:gd name="connsiteX491" fmla="*/ 412376 w 2661966"/>
                          <a:gd name="connsiteY491" fmla="*/ 3370881 h 3370881"/>
                          <a:gd name="connsiteX492" fmla="*/ 295835 w 2661966"/>
                          <a:gd name="connsiteY492" fmla="*/ 3357434 h 3370881"/>
                          <a:gd name="connsiteX493" fmla="*/ 264459 w 2661966"/>
                          <a:gd name="connsiteY493" fmla="*/ 3276752 h 3370881"/>
                          <a:gd name="connsiteX494" fmla="*/ 259976 w 2661966"/>
                          <a:gd name="connsiteY494" fmla="*/ 3240893 h 3370881"/>
                          <a:gd name="connsiteX495" fmla="*/ 246529 w 2661966"/>
                          <a:gd name="connsiteY495" fmla="*/ 3178140 h 3370881"/>
                          <a:gd name="connsiteX496" fmla="*/ 237565 w 2661966"/>
                          <a:gd name="connsiteY496" fmla="*/ 3084011 h 3370881"/>
                          <a:gd name="connsiteX497" fmla="*/ 228600 w 2661966"/>
                          <a:gd name="connsiteY497" fmla="*/ 3057117 h 3370881"/>
                          <a:gd name="connsiteX498" fmla="*/ 219635 w 2661966"/>
                          <a:gd name="connsiteY498" fmla="*/ 3021258 h 3370881"/>
                          <a:gd name="connsiteX499" fmla="*/ 206188 w 2661966"/>
                          <a:gd name="connsiteY499" fmla="*/ 2980917 h 3370881"/>
                          <a:gd name="connsiteX500" fmla="*/ 201706 w 2661966"/>
                          <a:gd name="connsiteY500" fmla="*/ 2949540 h 3370881"/>
                          <a:gd name="connsiteX501" fmla="*/ 197223 w 2661966"/>
                          <a:gd name="connsiteY501" fmla="*/ 2927129 h 3370881"/>
                          <a:gd name="connsiteX502" fmla="*/ 192741 w 2661966"/>
                          <a:gd name="connsiteY502" fmla="*/ 2891270 h 3370881"/>
                          <a:gd name="connsiteX503" fmla="*/ 188259 w 2661966"/>
                          <a:gd name="connsiteY503" fmla="*/ 2850929 h 3370881"/>
                          <a:gd name="connsiteX504" fmla="*/ 179294 w 2661966"/>
                          <a:gd name="connsiteY504" fmla="*/ 2824034 h 3370881"/>
                          <a:gd name="connsiteX505" fmla="*/ 165847 w 2661966"/>
                          <a:gd name="connsiteY505" fmla="*/ 2774729 h 3370881"/>
                          <a:gd name="connsiteX506" fmla="*/ 161365 w 2661966"/>
                          <a:gd name="connsiteY506" fmla="*/ 2747834 h 3370881"/>
                          <a:gd name="connsiteX507" fmla="*/ 156882 w 2661966"/>
                          <a:gd name="connsiteY507" fmla="*/ 2559576 h 3370881"/>
                          <a:gd name="connsiteX508" fmla="*/ 152400 w 2661966"/>
                          <a:gd name="connsiteY508" fmla="*/ 2519234 h 3370881"/>
                          <a:gd name="connsiteX509" fmla="*/ 118035 w 2661966"/>
                          <a:gd name="connsiteY509" fmla="*/ 2400004 h 3370881"/>
                          <a:gd name="connsiteX510" fmla="*/ 117048 w 2661966"/>
                          <a:gd name="connsiteY510" fmla="*/ 2344423 h 3370881"/>
                          <a:gd name="connsiteX511" fmla="*/ 100106 w 2661966"/>
                          <a:gd name="connsiteY511" fmla="*/ 2330976 h 3370881"/>
                          <a:gd name="connsiteX512" fmla="*/ 138953 w 2661966"/>
                          <a:gd name="connsiteY512" fmla="*/ 2313046 h 3370881"/>
                          <a:gd name="connsiteX513" fmla="*/ 152400 w 2661966"/>
                          <a:gd name="connsiteY513" fmla="*/ 2304081 h 3370881"/>
                          <a:gd name="connsiteX514" fmla="*/ 170329 w 2661966"/>
                          <a:gd name="connsiteY514" fmla="*/ 2259258 h 3370881"/>
                          <a:gd name="connsiteX515" fmla="*/ 188259 w 2661966"/>
                          <a:gd name="connsiteY515" fmla="*/ 2223399 h 3370881"/>
                          <a:gd name="connsiteX516" fmla="*/ 206188 w 2661966"/>
                          <a:gd name="connsiteY516" fmla="*/ 2187540 h 3370881"/>
                          <a:gd name="connsiteX517" fmla="*/ 210670 w 2661966"/>
                          <a:gd name="connsiteY517" fmla="*/ 2174093 h 3370881"/>
                          <a:gd name="connsiteX518" fmla="*/ 219635 w 2661966"/>
                          <a:gd name="connsiteY518" fmla="*/ 2115823 h 3370881"/>
                          <a:gd name="connsiteX519" fmla="*/ 210670 w 2661966"/>
                          <a:gd name="connsiteY519" fmla="*/ 1958940 h 3370881"/>
                          <a:gd name="connsiteX520" fmla="*/ 192741 w 2661966"/>
                          <a:gd name="connsiteY520" fmla="*/ 1923081 h 3370881"/>
                          <a:gd name="connsiteX521" fmla="*/ 179294 w 2661966"/>
                          <a:gd name="connsiteY521" fmla="*/ 1891705 h 3370881"/>
                          <a:gd name="connsiteX522" fmla="*/ 165847 w 2661966"/>
                          <a:gd name="connsiteY522" fmla="*/ 1864811 h 3370881"/>
                          <a:gd name="connsiteX523" fmla="*/ 152400 w 2661966"/>
                          <a:gd name="connsiteY523" fmla="*/ 1833434 h 3370881"/>
                          <a:gd name="connsiteX524" fmla="*/ 143435 w 2661966"/>
                          <a:gd name="connsiteY524" fmla="*/ 1819987 h 3370881"/>
                          <a:gd name="connsiteX525" fmla="*/ 107576 w 2661966"/>
                          <a:gd name="connsiteY525" fmla="*/ 1784129 h 3370881"/>
                          <a:gd name="connsiteX526" fmla="*/ 94129 w 2661966"/>
                          <a:gd name="connsiteY526" fmla="*/ 1779646 h 3370881"/>
                          <a:gd name="connsiteX527" fmla="*/ 71718 w 2661966"/>
                          <a:gd name="connsiteY527" fmla="*/ 1770681 h 3370881"/>
                          <a:gd name="connsiteX528" fmla="*/ 58270 w 2661966"/>
                          <a:gd name="connsiteY528" fmla="*/ 1761717 h 3370881"/>
                          <a:gd name="connsiteX529" fmla="*/ 26894 w 2661966"/>
                          <a:gd name="connsiteY529" fmla="*/ 1730340 h 3370881"/>
                          <a:gd name="connsiteX530" fmla="*/ 0 w 2661966"/>
                          <a:gd name="connsiteY530" fmla="*/ 1707929 h 3370881"/>
                          <a:gd name="connsiteX0" fmla="*/ 0 w 2661966"/>
                          <a:gd name="connsiteY0" fmla="*/ 1707929 h 3370881"/>
                          <a:gd name="connsiteX1" fmla="*/ 22412 w 2661966"/>
                          <a:gd name="connsiteY1" fmla="*/ 1698964 h 3370881"/>
                          <a:gd name="connsiteX2" fmla="*/ 31376 w 2661966"/>
                          <a:gd name="connsiteY2" fmla="*/ 1681034 h 3370881"/>
                          <a:gd name="connsiteX3" fmla="*/ 44823 w 2661966"/>
                          <a:gd name="connsiteY3" fmla="*/ 1672070 h 3370881"/>
                          <a:gd name="connsiteX4" fmla="*/ 58270 w 2661966"/>
                          <a:gd name="connsiteY4" fmla="*/ 1654140 h 3370881"/>
                          <a:gd name="connsiteX5" fmla="*/ 76200 w 2661966"/>
                          <a:gd name="connsiteY5" fmla="*/ 1645176 h 3370881"/>
                          <a:gd name="connsiteX6" fmla="*/ 98612 w 2661966"/>
                          <a:gd name="connsiteY6" fmla="*/ 1636211 h 3370881"/>
                          <a:gd name="connsiteX7" fmla="*/ 125506 w 2661966"/>
                          <a:gd name="connsiteY7" fmla="*/ 1627246 h 3370881"/>
                          <a:gd name="connsiteX8" fmla="*/ 152400 w 2661966"/>
                          <a:gd name="connsiteY8" fmla="*/ 1609317 h 3370881"/>
                          <a:gd name="connsiteX9" fmla="*/ 170329 w 2661966"/>
                          <a:gd name="connsiteY9" fmla="*/ 1600352 h 3370881"/>
                          <a:gd name="connsiteX10" fmla="*/ 188259 w 2661966"/>
                          <a:gd name="connsiteY10" fmla="*/ 1582423 h 3370881"/>
                          <a:gd name="connsiteX11" fmla="*/ 228600 w 2661966"/>
                          <a:gd name="connsiteY11" fmla="*/ 1564493 h 3370881"/>
                          <a:gd name="connsiteX12" fmla="*/ 255494 w 2661966"/>
                          <a:gd name="connsiteY12" fmla="*/ 1546564 h 3370881"/>
                          <a:gd name="connsiteX13" fmla="*/ 300318 w 2661966"/>
                          <a:gd name="connsiteY13" fmla="*/ 1524152 h 3370881"/>
                          <a:gd name="connsiteX14" fmla="*/ 313765 w 2661966"/>
                          <a:gd name="connsiteY14" fmla="*/ 1515187 h 3370881"/>
                          <a:gd name="connsiteX15" fmla="*/ 340659 w 2661966"/>
                          <a:gd name="connsiteY15" fmla="*/ 1510705 h 3370881"/>
                          <a:gd name="connsiteX16" fmla="*/ 363070 w 2661966"/>
                          <a:gd name="connsiteY16" fmla="*/ 1506223 h 3370881"/>
                          <a:gd name="connsiteX17" fmla="*/ 389965 w 2661966"/>
                          <a:gd name="connsiteY17" fmla="*/ 1501740 h 3370881"/>
                          <a:gd name="connsiteX18" fmla="*/ 425823 w 2661966"/>
                          <a:gd name="connsiteY18" fmla="*/ 1497258 h 3370881"/>
                          <a:gd name="connsiteX19" fmla="*/ 470647 w 2661966"/>
                          <a:gd name="connsiteY19" fmla="*/ 1488293 h 3370881"/>
                          <a:gd name="connsiteX20" fmla="*/ 515470 w 2661966"/>
                          <a:gd name="connsiteY20" fmla="*/ 1479329 h 3370881"/>
                          <a:gd name="connsiteX21" fmla="*/ 528918 w 2661966"/>
                          <a:gd name="connsiteY21" fmla="*/ 1470364 h 3370881"/>
                          <a:gd name="connsiteX22" fmla="*/ 600635 w 2661966"/>
                          <a:gd name="connsiteY22" fmla="*/ 1456917 h 3370881"/>
                          <a:gd name="connsiteX23" fmla="*/ 690282 w 2661966"/>
                          <a:gd name="connsiteY23" fmla="*/ 1447952 h 3370881"/>
                          <a:gd name="connsiteX24" fmla="*/ 793376 w 2661966"/>
                          <a:gd name="connsiteY24" fmla="*/ 1452434 h 3370881"/>
                          <a:gd name="connsiteX25" fmla="*/ 874059 w 2661966"/>
                          <a:gd name="connsiteY25" fmla="*/ 1465881 h 3370881"/>
                          <a:gd name="connsiteX26" fmla="*/ 914400 w 2661966"/>
                          <a:gd name="connsiteY26" fmla="*/ 1470364 h 3370881"/>
                          <a:gd name="connsiteX27" fmla="*/ 1030941 w 2661966"/>
                          <a:gd name="connsiteY27" fmla="*/ 1483811 h 3370881"/>
                          <a:gd name="connsiteX28" fmla="*/ 1151965 w 2661966"/>
                          <a:gd name="connsiteY28" fmla="*/ 1492776 h 3370881"/>
                          <a:gd name="connsiteX29" fmla="*/ 1281953 w 2661966"/>
                          <a:gd name="connsiteY29" fmla="*/ 1501740 h 3370881"/>
                          <a:gd name="connsiteX30" fmla="*/ 1465729 w 2661966"/>
                          <a:gd name="connsiteY30" fmla="*/ 1497258 h 3370881"/>
                          <a:gd name="connsiteX31" fmla="*/ 1510553 w 2661966"/>
                          <a:gd name="connsiteY31" fmla="*/ 1492776 h 3370881"/>
                          <a:gd name="connsiteX32" fmla="*/ 1582270 w 2661966"/>
                          <a:gd name="connsiteY32" fmla="*/ 1461399 h 3370881"/>
                          <a:gd name="connsiteX33" fmla="*/ 1604682 w 2661966"/>
                          <a:gd name="connsiteY33" fmla="*/ 1456917 h 3370881"/>
                          <a:gd name="connsiteX34" fmla="*/ 1622612 w 2661966"/>
                          <a:gd name="connsiteY34" fmla="*/ 1447952 h 3370881"/>
                          <a:gd name="connsiteX35" fmla="*/ 1645023 w 2661966"/>
                          <a:gd name="connsiteY35" fmla="*/ 1438987 h 3370881"/>
                          <a:gd name="connsiteX36" fmla="*/ 1662953 w 2661966"/>
                          <a:gd name="connsiteY36" fmla="*/ 1425540 h 3370881"/>
                          <a:gd name="connsiteX37" fmla="*/ 1698812 w 2661966"/>
                          <a:gd name="connsiteY37" fmla="*/ 1407611 h 3370881"/>
                          <a:gd name="connsiteX38" fmla="*/ 1739153 w 2661966"/>
                          <a:gd name="connsiteY38" fmla="*/ 1380717 h 3370881"/>
                          <a:gd name="connsiteX39" fmla="*/ 1752600 w 2661966"/>
                          <a:gd name="connsiteY39" fmla="*/ 1367270 h 3370881"/>
                          <a:gd name="connsiteX40" fmla="*/ 1775012 w 2661966"/>
                          <a:gd name="connsiteY40" fmla="*/ 1353823 h 3370881"/>
                          <a:gd name="connsiteX41" fmla="*/ 1797423 w 2661966"/>
                          <a:gd name="connsiteY41" fmla="*/ 1335893 h 3370881"/>
                          <a:gd name="connsiteX42" fmla="*/ 1810870 w 2661966"/>
                          <a:gd name="connsiteY42" fmla="*/ 1304517 h 3370881"/>
                          <a:gd name="connsiteX43" fmla="*/ 1815353 w 2661966"/>
                          <a:gd name="connsiteY43" fmla="*/ 1291070 h 3370881"/>
                          <a:gd name="connsiteX44" fmla="*/ 1801906 w 2661966"/>
                          <a:gd name="connsiteY44" fmla="*/ 1138670 h 3370881"/>
                          <a:gd name="connsiteX45" fmla="*/ 1792941 w 2661966"/>
                          <a:gd name="connsiteY45" fmla="*/ 1125223 h 3370881"/>
                          <a:gd name="connsiteX46" fmla="*/ 1757082 w 2661966"/>
                          <a:gd name="connsiteY46" fmla="*/ 1093846 h 3370881"/>
                          <a:gd name="connsiteX47" fmla="*/ 1730188 w 2661966"/>
                          <a:gd name="connsiteY47" fmla="*/ 1066952 h 3370881"/>
                          <a:gd name="connsiteX48" fmla="*/ 1703294 w 2661966"/>
                          <a:gd name="connsiteY48" fmla="*/ 1049023 h 3370881"/>
                          <a:gd name="connsiteX49" fmla="*/ 1622612 w 2661966"/>
                          <a:gd name="connsiteY49" fmla="*/ 1053505 h 3370881"/>
                          <a:gd name="connsiteX50" fmla="*/ 1595718 w 2661966"/>
                          <a:gd name="connsiteY50" fmla="*/ 1062470 h 3370881"/>
                          <a:gd name="connsiteX51" fmla="*/ 1573306 w 2661966"/>
                          <a:gd name="connsiteY51" fmla="*/ 1066952 h 3370881"/>
                          <a:gd name="connsiteX52" fmla="*/ 1453385 w 2661966"/>
                          <a:gd name="connsiteY52" fmla="*/ 1082761 h 3370881"/>
                          <a:gd name="connsiteX53" fmla="*/ 1326776 w 2661966"/>
                          <a:gd name="connsiteY53" fmla="*/ 1062470 h 3370881"/>
                          <a:gd name="connsiteX54" fmla="*/ 1308847 w 2661966"/>
                          <a:gd name="connsiteY54" fmla="*/ 1057987 h 3370881"/>
                          <a:gd name="connsiteX55" fmla="*/ 1277470 w 2661966"/>
                          <a:gd name="connsiteY55" fmla="*/ 1053505 h 3370881"/>
                          <a:gd name="connsiteX56" fmla="*/ 1259541 w 2661966"/>
                          <a:gd name="connsiteY56" fmla="*/ 1049023 h 3370881"/>
                          <a:gd name="connsiteX57" fmla="*/ 1232647 w 2661966"/>
                          <a:gd name="connsiteY57" fmla="*/ 1044540 h 3370881"/>
                          <a:gd name="connsiteX58" fmla="*/ 1053353 w 2661966"/>
                          <a:gd name="connsiteY58" fmla="*/ 1049023 h 3370881"/>
                          <a:gd name="connsiteX59" fmla="*/ 1035423 w 2661966"/>
                          <a:gd name="connsiteY59" fmla="*/ 1053505 h 3370881"/>
                          <a:gd name="connsiteX60" fmla="*/ 1008529 w 2661966"/>
                          <a:gd name="connsiteY60" fmla="*/ 1057987 h 3370881"/>
                          <a:gd name="connsiteX61" fmla="*/ 995082 w 2661966"/>
                          <a:gd name="connsiteY61" fmla="*/ 1062470 h 3370881"/>
                          <a:gd name="connsiteX62" fmla="*/ 945776 w 2661966"/>
                          <a:gd name="connsiteY62" fmla="*/ 1031093 h 3370881"/>
                          <a:gd name="connsiteX63" fmla="*/ 941294 w 2661966"/>
                          <a:gd name="connsiteY63" fmla="*/ 1017646 h 3370881"/>
                          <a:gd name="connsiteX64" fmla="*/ 932329 w 2661966"/>
                          <a:gd name="connsiteY64" fmla="*/ 919034 h 3370881"/>
                          <a:gd name="connsiteX65" fmla="*/ 914400 w 2661966"/>
                          <a:gd name="connsiteY65" fmla="*/ 901105 h 3370881"/>
                          <a:gd name="connsiteX66" fmla="*/ 918882 w 2661966"/>
                          <a:gd name="connsiteY66" fmla="*/ 869729 h 3370881"/>
                          <a:gd name="connsiteX67" fmla="*/ 941294 w 2661966"/>
                          <a:gd name="connsiteY67" fmla="*/ 865246 h 3370881"/>
                          <a:gd name="connsiteX68" fmla="*/ 959223 w 2661966"/>
                          <a:gd name="connsiteY68" fmla="*/ 851799 h 3370881"/>
                          <a:gd name="connsiteX69" fmla="*/ 990600 w 2661966"/>
                          <a:gd name="connsiteY69" fmla="*/ 847317 h 3370881"/>
                          <a:gd name="connsiteX70" fmla="*/ 1129553 w 2661966"/>
                          <a:gd name="connsiteY70" fmla="*/ 838352 h 3370881"/>
                          <a:gd name="connsiteX71" fmla="*/ 1147482 w 2661966"/>
                          <a:gd name="connsiteY71" fmla="*/ 829387 h 3370881"/>
                          <a:gd name="connsiteX72" fmla="*/ 1178859 w 2661966"/>
                          <a:gd name="connsiteY72" fmla="*/ 806976 h 3370881"/>
                          <a:gd name="connsiteX73" fmla="*/ 1192306 w 2661966"/>
                          <a:gd name="connsiteY73" fmla="*/ 793529 h 3370881"/>
                          <a:gd name="connsiteX74" fmla="*/ 1214718 w 2661966"/>
                          <a:gd name="connsiteY74" fmla="*/ 784564 h 3370881"/>
                          <a:gd name="connsiteX75" fmla="*/ 1241612 w 2661966"/>
                          <a:gd name="connsiteY75" fmla="*/ 771117 h 3370881"/>
                          <a:gd name="connsiteX76" fmla="*/ 1277470 w 2661966"/>
                          <a:gd name="connsiteY76" fmla="*/ 753187 h 3370881"/>
                          <a:gd name="connsiteX77" fmla="*/ 1295400 w 2661966"/>
                          <a:gd name="connsiteY77" fmla="*/ 730776 h 3370881"/>
                          <a:gd name="connsiteX78" fmla="*/ 1317812 w 2661966"/>
                          <a:gd name="connsiteY78" fmla="*/ 708364 h 3370881"/>
                          <a:gd name="connsiteX79" fmla="*/ 1353670 w 2661966"/>
                          <a:gd name="connsiteY79" fmla="*/ 663540 h 3370881"/>
                          <a:gd name="connsiteX80" fmla="*/ 1371600 w 2661966"/>
                          <a:gd name="connsiteY80" fmla="*/ 636646 h 3370881"/>
                          <a:gd name="connsiteX81" fmla="*/ 1380565 w 2661966"/>
                          <a:gd name="connsiteY81" fmla="*/ 596305 h 3370881"/>
                          <a:gd name="connsiteX82" fmla="*/ 1385047 w 2661966"/>
                          <a:gd name="connsiteY82" fmla="*/ 582858 h 3370881"/>
                          <a:gd name="connsiteX83" fmla="*/ 1380565 w 2661966"/>
                          <a:gd name="connsiteY83" fmla="*/ 533552 h 3370881"/>
                          <a:gd name="connsiteX84" fmla="*/ 1367118 w 2661966"/>
                          <a:gd name="connsiteY84" fmla="*/ 524587 h 3370881"/>
                          <a:gd name="connsiteX85" fmla="*/ 1349188 w 2661966"/>
                          <a:gd name="connsiteY85" fmla="*/ 520105 h 3370881"/>
                          <a:gd name="connsiteX86" fmla="*/ 1324871 w 2661966"/>
                          <a:gd name="connsiteY86" fmla="*/ 516855 h 3370881"/>
                          <a:gd name="connsiteX87" fmla="*/ 1280048 w 2661966"/>
                          <a:gd name="connsiteY87" fmla="*/ 523243 h 3370881"/>
                          <a:gd name="connsiteX88" fmla="*/ 1250576 w 2661966"/>
                          <a:gd name="connsiteY88" fmla="*/ 529070 h 3370881"/>
                          <a:gd name="connsiteX89" fmla="*/ 1210235 w 2661966"/>
                          <a:gd name="connsiteY89" fmla="*/ 542517 h 3370881"/>
                          <a:gd name="connsiteX90" fmla="*/ 1183341 w 2661966"/>
                          <a:gd name="connsiteY90" fmla="*/ 555964 h 3370881"/>
                          <a:gd name="connsiteX91" fmla="*/ 1160929 w 2661966"/>
                          <a:gd name="connsiteY91" fmla="*/ 569411 h 3370881"/>
                          <a:gd name="connsiteX92" fmla="*/ 1134035 w 2661966"/>
                          <a:gd name="connsiteY92" fmla="*/ 578376 h 3370881"/>
                          <a:gd name="connsiteX93" fmla="*/ 1111623 w 2661966"/>
                          <a:gd name="connsiteY93" fmla="*/ 587340 h 3370881"/>
                          <a:gd name="connsiteX94" fmla="*/ 1084729 w 2661966"/>
                          <a:gd name="connsiteY94" fmla="*/ 596305 h 3370881"/>
                          <a:gd name="connsiteX95" fmla="*/ 986118 w 2661966"/>
                          <a:gd name="connsiteY95" fmla="*/ 591823 h 3370881"/>
                          <a:gd name="connsiteX96" fmla="*/ 927847 w 2661966"/>
                          <a:gd name="connsiteY96" fmla="*/ 578376 h 3370881"/>
                          <a:gd name="connsiteX97" fmla="*/ 896470 w 2661966"/>
                          <a:gd name="connsiteY97" fmla="*/ 555964 h 3370881"/>
                          <a:gd name="connsiteX98" fmla="*/ 883023 w 2661966"/>
                          <a:gd name="connsiteY98" fmla="*/ 546999 h 3370881"/>
                          <a:gd name="connsiteX99" fmla="*/ 865094 w 2661966"/>
                          <a:gd name="connsiteY99" fmla="*/ 497693 h 3370881"/>
                          <a:gd name="connsiteX100" fmla="*/ 869576 w 2661966"/>
                          <a:gd name="connsiteY100" fmla="*/ 403564 h 3370881"/>
                          <a:gd name="connsiteX101" fmla="*/ 874059 w 2661966"/>
                          <a:gd name="connsiteY101" fmla="*/ 385634 h 3370881"/>
                          <a:gd name="connsiteX102" fmla="*/ 883023 w 2661966"/>
                          <a:gd name="connsiteY102" fmla="*/ 372187 h 3370881"/>
                          <a:gd name="connsiteX103" fmla="*/ 913728 w 2661966"/>
                          <a:gd name="connsiteY103" fmla="*/ 342268 h 3370881"/>
                          <a:gd name="connsiteX104" fmla="*/ 914400 w 2661966"/>
                          <a:gd name="connsiteY104" fmla="*/ 385634 h 3370881"/>
                          <a:gd name="connsiteX105" fmla="*/ 909918 w 2661966"/>
                          <a:gd name="connsiteY105" fmla="*/ 408046 h 3370881"/>
                          <a:gd name="connsiteX106" fmla="*/ 900953 w 2661966"/>
                          <a:gd name="connsiteY106" fmla="*/ 466317 h 3370881"/>
                          <a:gd name="connsiteX107" fmla="*/ 905435 w 2661966"/>
                          <a:gd name="connsiteY107" fmla="*/ 515623 h 3370881"/>
                          <a:gd name="connsiteX108" fmla="*/ 932329 w 2661966"/>
                          <a:gd name="connsiteY108" fmla="*/ 551481 h 3370881"/>
                          <a:gd name="connsiteX109" fmla="*/ 954741 w 2661966"/>
                          <a:gd name="connsiteY109" fmla="*/ 560446 h 3370881"/>
                          <a:gd name="connsiteX110" fmla="*/ 972670 w 2661966"/>
                          <a:gd name="connsiteY110" fmla="*/ 569411 h 3370881"/>
                          <a:gd name="connsiteX111" fmla="*/ 1066800 w 2661966"/>
                          <a:gd name="connsiteY111" fmla="*/ 564929 h 3370881"/>
                          <a:gd name="connsiteX112" fmla="*/ 1111623 w 2661966"/>
                          <a:gd name="connsiteY112" fmla="*/ 551481 h 3370881"/>
                          <a:gd name="connsiteX113" fmla="*/ 1129553 w 2661966"/>
                          <a:gd name="connsiteY113" fmla="*/ 538034 h 3370881"/>
                          <a:gd name="connsiteX114" fmla="*/ 1156447 w 2661966"/>
                          <a:gd name="connsiteY114" fmla="*/ 511140 h 3370881"/>
                          <a:gd name="connsiteX115" fmla="*/ 1160929 w 2661966"/>
                          <a:gd name="connsiteY115" fmla="*/ 493211 h 3370881"/>
                          <a:gd name="connsiteX116" fmla="*/ 1178859 w 2661966"/>
                          <a:gd name="connsiteY116" fmla="*/ 331846 h 3370881"/>
                          <a:gd name="connsiteX117" fmla="*/ 1215315 w 2661966"/>
                          <a:gd name="connsiteY117" fmla="*/ 270289 h 3370881"/>
                          <a:gd name="connsiteX118" fmla="*/ 1214718 w 2661966"/>
                          <a:gd name="connsiteY118" fmla="*/ 367705 h 3370881"/>
                          <a:gd name="connsiteX119" fmla="*/ 1201270 w 2661966"/>
                          <a:gd name="connsiteY119" fmla="*/ 412529 h 3370881"/>
                          <a:gd name="connsiteX120" fmla="*/ 1210235 w 2661966"/>
                          <a:gd name="connsiteY120" fmla="*/ 461834 h 3370881"/>
                          <a:gd name="connsiteX121" fmla="*/ 1214718 w 2661966"/>
                          <a:gd name="connsiteY121" fmla="*/ 475281 h 3370881"/>
                          <a:gd name="connsiteX122" fmla="*/ 1231975 w 2661966"/>
                          <a:gd name="connsiteY122" fmla="*/ 478531 h 3370881"/>
                          <a:gd name="connsiteX123" fmla="*/ 1252481 w 2661966"/>
                          <a:gd name="connsiteY123" fmla="*/ 492651 h 3370881"/>
                          <a:gd name="connsiteX124" fmla="*/ 1317812 w 2661966"/>
                          <a:gd name="connsiteY124" fmla="*/ 488168 h 3370881"/>
                          <a:gd name="connsiteX125" fmla="*/ 1357480 w 2661966"/>
                          <a:gd name="connsiteY125" fmla="*/ 477299 h 3370881"/>
                          <a:gd name="connsiteX126" fmla="*/ 1506070 w 2661966"/>
                          <a:gd name="connsiteY126" fmla="*/ 457352 h 3370881"/>
                          <a:gd name="connsiteX127" fmla="*/ 1550894 w 2661966"/>
                          <a:gd name="connsiteY127" fmla="*/ 430458 h 3370881"/>
                          <a:gd name="connsiteX128" fmla="*/ 1564341 w 2661966"/>
                          <a:gd name="connsiteY128" fmla="*/ 417011 h 3370881"/>
                          <a:gd name="connsiteX129" fmla="*/ 1586753 w 2661966"/>
                          <a:gd name="connsiteY129" fmla="*/ 399081 h 3370881"/>
                          <a:gd name="connsiteX130" fmla="*/ 1595718 w 2661966"/>
                          <a:gd name="connsiteY130" fmla="*/ 381152 h 3370881"/>
                          <a:gd name="connsiteX131" fmla="*/ 1622664 w 2661966"/>
                          <a:gd name="connsiteY131" fmla="*/ 352560 h 3370881"/>
                          <a:gd name="connsiteX132" fmla="*/ 1639116 w 2661966"/>
                          <a:gd name="connsiteY132" fmla="*/ 291047 h 3370881"/>
                          <a:gd name="connsiteX133" fmla="*/ 1604852 w 2661966"/>
                          <a:gd name="connsiteY133" fmla="*/ 236279 h 3370881"/>
                          <a:gd name="connsiteX134" fmla="*/ 1537447 w 2661966"/>
                          <a:gd name="connsiteY134" fmla="*/ 188411 h 3370881"/>
                          <a:gd name="connsiteX135" fmla="*/ 1649755 w 2661966"/>
                          <a:gd name="connsiteY135" fmla="*/ 229512 h 3370881"/>
                          <a:gd name="connsiteX136" fmla="*/ 1709532 w 2661966"/>
                          <a:gd name="connsiteY136" fmla="*/ 305101 h 3370881"/>
                          <a:gd name="connsiteX137" fmla="*/ 1655669 w 2661966"/>
                          <a:gd name="connsiteY137" fmla="*/ 407486 h 3370881"/>
                          <a:gd name="connsiteX138" fmla="*/ 1658470 w 2661966"/>
                          <a:gd name="connsiteY138" fmla="*/ 412529 h 3370881"/>
                          <a:gd name="connsiteX139" fmla="*/ 1685365 w 2661966"/>
                          <a:gd name="connsiteY139" fmla="*/ 390117 h 3370881"/>
                          <a:gd name="connsiteX140" fmla="*/ 1694329 w 2661966"/>
                          <a:gd name="connsiteY140" fmla="*/ 376670 h 3370881"/>
                          <a:gd name="connsiteX141" fmla="*/ 1734670 w 2661966"/>
                          <a:gd name="connsiteY141" fmla="*/ 354258 h 3370881"/>
                          <a:gd name="connsiteX142" fmla="*/ 1743635 w 2661966"/>
                          <a:gd name="connsiteY142" fmla="*/ 340811 h 3370881"/>
                          <a:gd name="connsiteX143" fmla="*/ 1757082 w 2661966"/>
                          <a:gd name="connsiteY143" fmla="*/ 336329 h 3370881"/>
                          <a:gd name="connsiteX144" fmla="*/ 1843909 w 2661966"/>
                          <a:gd name="connsiteY144" fmla="*/ 262341 h 3370881"/>
                          <a:gd name="connsiteX145" fmla="*/ 1874221 w 2661966"/>
                          <a:gd name="connsiteY145" fmla="*/ 202194 h 3370881"/>
                          <a:gd name="connsiteX146" fmla="*/ 1828094 w 2661966"/>
                          <a:gd name="connsiteY146" fmla="*/ 136767 h 3370881"/>
                          <a:gd name="connsiteX147" fmla="*/ 1772023 w 2661966"/>
                          <a:gd name="connsiteY147" fmla="*/ 77249 h 3370881"/>
                          <a:gd name="connsiteX148" fmla="*/ 1948888 w 2661966"/>
                          <a:gd name="connsiteY148" fmla="*/ 178018 h 3370881"/>
                          <a:gd name="connsiteX149" fmla="*/ 1960270 w 2661966"/>
                          <a:gd name="connsiteY149" fmla="*/ 216177 h 3370881"/>
                          <a:gd name="connsiteX150" fmla="*/ 1952362 w 2661966"/>
                          <a:gd name="connsiteY150" fmla="*/ 254265 h 3370881"/>
                          <a:gd name="connsiteX151" fmla="*/ 1874221 w 2661966"/>
                          <a:gd name="connsiteY151" fmla="*/ 318698 h 3370881"/>
                          <a:gd name="connsiteX152" fmla="*/ 1788459 w 2661966"/>
                          <a:gd name="connsiteY152" fmla="*/ 367705 h 3370881"/>
                          <a:gd name="connsiteX153" fmla="*/ 1761565 w 2661966"/>
                          <a:gd name="connsiteY153" fmla="*/ 390117 h 3370881"/>
                          <a:gd name="connsiteX154" fmla="*/ 1783976 w 2661966"/>
                          <a:gd name="connsiteY154" fmla="*/ 399081 h 3370881"/>
                          <a:gd name="connsiteX155" fmla="*/ 1878106 w 2661966"/>
                          <a:gd name="connsiteY155" fmla="*/ 390117 h 3370881"/>
                          <a:gd name="connsiteX156" fmla="*/ 1891553 w 2661966"/>
                          <a:gd name="connsiteY156" fmla="*/ 381152 h 3370881"/>
                          <a:gd name="connsiteX157" fmla="*/ 1918447 w 2661966"/>
                          <a:gd name="connsiteY157" fmla="*/ 372187 h 3370881"/>
                          <a:gd name="connsiteX158" fmla="*/ 1940859 w 2661966"/>
                          <a:gd name="connsiteY158" fmla="*/ 358740 h 3370881"/>
                          <a:gd name="connsiteX159" fmla="*/ 1954306 w 2661966"/>
                          <a:gd name="connsiteY159" fmla="*/ 354258 h 3370881"/>
                          <a:gd name="connsiteX160" fmla="*/ 2103145 w 2661966"/>
                          <a:gd name="connsiteY160" fmla="*/ 202207 h 3370881"/>
                          <a:gd name="connsiteX161" fmla="*/ 2039489 w 2661966"/>
                          <a:gd name="connsiteY161" fmla="*/ 58506 h 3370881"/>
                          <a:gd name="connsiteX162" fmla="*/ 2114575 w 2661966"/>
                          <a:gd name="connsiteY162" fmla="*/ 75207 h 3370881"/>
                          <a:gd name="connsiteX163" fmla="*/ 2169347 w 2661966"/>
                          <a:gd name="connsiteY163" fmla="*/ 104479 h 3370881"/>
                          <a:gd name="connsiteX164" fmla="*/ 2183354 w 2661966"/>
                          <a:gd name="connsiteY164" fmla="*/ 192893 h 3370881"/>
                          <a:gd name="connsiteX165" fmla="*/ 2170300 w 2661966"/>
                          <a:gd name="connsiteY165" fmla="*/ 271231 h 3370881"/>
                          <a:gd name="connsiteX166" fmla="*/ 2096795 w 2661966"/>
                          <a:gd name="connsiteY166" fmla="*/ 316507 h 3370881"/>
                          <a:gd name="connsiteX167" fmla="*/ 1999129 w 2661966"/>
                          <a:gd name="connsiteY167" fmla="*/ 358740 h 3370881"/>
                          <a:gd name="connsiteX168" fmla="*/ 1994647 w 2661966"/>
                          <a:gd name="connsiteY168" fmla="*/ 372187 h 3370881"/>
                          <a:gd name="connsiteX169" fmla="*/ 2039470 w 2661966"/>
                          <a:gd name="connsiteY169" fmla="*/ 390117 h 3370881"/>
                          <a:gd name="connsiteX170" fmla="*/ 2115670 w 2661966"/>
                          <a:gd name="connsiteY170" fmla="*/ 390117 h 3370881"/>
                          <a:gd name="connsiteX171" fmla="*/ 2160494 w 2661966"/>
                          <a:gd name="connsiteY171" fmla="*/ 376670 h 3370881"/>
                          <a:gd name="connsiteX172" fmla="*/ 2191870 w 2661966"/>
                          <a:gd name="connsiteY172" fmla="*/ 363223 h 3370881"/>
                          <a:gd name="connsiteX173" fmla="*/ 2205318 w 2661966"/>
                          <a:gd name="connsiteY173" fmla="*/ 358740 h 3370881"/>
                          <a:gd name="connsiteX174" fmla="*/ 2273487 w 2661966"/>
                          <a:gd name="connsiteY174" fmla="*/ 280486 h 3370881"/>
                          <a:gd name="connsiteX175" fmla="*/ 2312894 w 2661966"/>
                          <a:gd name="connsiteY175" fmla="*/ 183929 h 3370881"/>
                          <a:gd name="connsiteX176" fmla="*/ 2339788 w 2661966"/>
                          <a:gd name="connsiteY176" fmla="*/ 151 h 3370881"/>
                          <a:gd name="connsiteX177" fmla="*/ 2357718 w 2661966"/>
                          <a:gd name="connsiteY177" fmla="*/ 215305 h 3370881"/>
                          <a:gd name="connsiteX178" fmla="*/ 2308598 w 2661966"/>
                          <a:gd name="connsiteY178" fmla="*/ 319520 h 3370881"/>
                          <a:gd name="connsiteX179" fmla="*/ 2245659 w 2661966"/>
                          <a:gd name="connsiteY179" fmla="*/ 390117 h 3370881"/>
                          <a:gd name="connsiteX180" fmla="*/ 2254623 w 2661966"/>
                          <a:gd name="connsiteY180" fmla="*/ 403564 h 3370881"/>
                          <a:gd name="connsiteX181" fmla="*/ 2353235 w 2661966"/>
                          <a:gd name="connsiteY181" fmla="*/ 399081 h 3370881"/>
                          <a:gd name="connsiteX182" fmla="*/ 2366682 w 2661966"/>
                          <a:gd name="connsiteY182" fmla="*/ 394599 h 3370881"/>
                          <a:gd name="connsiteX183" fmla="*/ 2389094 w 2661966"/>
                          <a:gd name="connsiteY183" fmla="*/ 390117 h 3370881"/>
                          <a:gd name="connsiteX184" fmla="*/ 2424953 w 2661966"/>
                          <a:gd name="connsiteY184" fmla="*/ 367705 h 3370881"/>
                          <a:gd name="connsiteX185" fmla="*/ 2528047 w 2661966"/>
                          <a:gd name="connsiteY185" fmla="*/ 292700 h 3370881"/>
                          <a:gd name="connsiteX186" fmla="*/ 2541495 w 2661966"/>
                          <a:gd name="connsiteY186" fmla="*/ 62906 h 3370881"/>
                          <a:gd name="connsiteX187" fmla="*/ 2591304 w 2661966"/>
                          <a:gd name="connsiteY187" fmla="*/ 214081 h 3370881"/>
                          <a:gd name="connsiteX188" fmla="*/ 2602790 w 2661966"/>
                          <a:gd name="connsiteY188" fmla="*/ 290907 h 3370881"/>
                          <a:gd name="connsiteX189" fmla="*/ 2660388 w 2661966"/>
                          <a:gd name="connsiteY189" fmla="*/ 338644 h 3370881"/>
                          <a:gd name="connsiteX190" fmla="*/ 2531969 w 2661966"/>
                          <a:gd name="connsiteY190" fmla="*/ 383206 h 3370881"/>
                          <a:gd name="connsiteX191" fmla="*/ 2442882 w 2661966"/>
                          <a:gd name="connsiteY191" fmla="*/ 403564 h 3370881"/>
                          <a:gd name="connsiteX192" fmla="*/ 2398059 w 2661966"/>
                          <a:gd name="connsiteY192" fmla="*/ 417011 h 3370881"/>
                          <a:gd name="connsiteX193" fmla="*/ 2375647 w 2661966"/>
                          <a:gd name="connsiteY193" fmla="*/ 425976 h 3370881"/>
                          <a:gd name="connsiteX194" fmla="*/ 2357718 w 2661966"/>
                          <a:gd name="connsiteY194" fmla="*/ 430458 h 3370881"/>
                          <a:gd name="connsiteX195" fmla="*/ 2344270 w 2661966"/>
                          <a:gd name="connsiteY195" fmla="*/ 461834 h 3370881"/>
                          <a:gd name="connsiteX196" fmla="*/ 2353235 w 2661966"/>
                          <a:gd name="connsiteY196" fmla="*/ 502176 h 3370881"/>
                          <a:gd name="connsiteX197" fmla="*/ 2362200 w 2661966"/>
                          <a:gd name="connsiteY197" fmla="*/ 515623 h 3370881"/>
                          <a:gd name="connsiteX198" fmla="*/ 2344270 w 2661966"/>
                          <a:gd name="connsiteY198" fmla="*/ 587340 h 3370881"/>
                          <a:gd name="connsiteX199" fmla="*/ 2321859 w 2661966"/>
                          <a:gd name="connsiteY199" fmla="*/ 614234 h 3370881"/>
                          <a:gd name="connsiteX200" fmla="*/ 2308412 w 2661966"/>
                          <a:gd name="connsiteY200" fmla="*/ 636646 h 3370881"/>
                          <a:gd name="connsiteX201" fmla="*/ 2281518 w 2661966"/>
                          <a:gd name="connsiteY201" fmla="*/ 641129 h 3370881"/>
                          <a:gd name="connsiteX202" fmla="*/ 2259106 w 2661966"/>
                          <a:gd name="connsiteY202" fmla="*/ 636646 h 3370881"/>
                          <a:gd name="connsiteX203" fmla="*/ 2277035 w 2661966"/>
                          <a:gd name="connsiteY203" fmla="*/ 578376 h 3370881"/>
                          <a:gd name="connsiteX204" fmla="*/ 2290482 w 2661966"/>
                          <a:gd name="connsiteY204" fmla="*/ 542517 h 3370881"/>
                          <a:gd name="connsiteX205" fmla="*/ 2286000 w 2661966"/>
                          <a:gd name="connsiteY205" fmla="*/ 506658 h 3370881"/>
                          <a:gd name="connsiteX206" fmla="*/ 2245659 w 2661966"/>
                          <a:gd name="connsiteY206" fmla="*/ 448387 h 3370881"/>
                          <a:gd name="connsiteX207" fmla="*/ 2200835 w 2661966"/>
                          <a:gd name="connsiteY207" fmla="*/ 430458 h 3370881"/>
                          <a:gd name="connsiteX208" fmla="*/ 2169459 w 2661966"/>
                          <a:gd name="connsiteY208" fmla="*/ 425976 h 3370881"/>
                          <a:gd name="connsiteX209" fmla="*/ 2102223 w 2661966"/>
                          <a:gd name="connsiteY209" fmla="*/ 430458 h 3370881"/>
                          <a:gd name="connsiteX210" fmla="*/ 2084294 w 2661966"/>
                          <a:gd name="connsiteY210" fmla="*/ 439423 h 3370881"/>
                          <a:gd name="connsiteX211" fmla="*/ 2070847 w 2661966"/>
                          <a:gd name="connsiteY211" fmla="*/ 443905 h 3370881"/>
                          <a:gd name="connsiteX212" fmla="*/ 2061882 w 2661966"/>
                          <a:gd name="connsiteY212" fmla="*/ 461834 h 3370881"/>
                          <a:gd name="connsiteX213" fmla="*/ 2034988 w 2661966"/>
                          <a:gd name="connsiteY213" fmla="*/ 475281 h 3370881"/>
                          <a:gd name="connsiteX214" fmla="*/ 1783976 w 2661966"/>
                          <a:gd name="connsiteY214" fmla="*/ 479764 h 3370881"/>
                          <a:gd name="connsiteX215" fmla="*/ 1766047 w 2661966"/>
                          <a:gd name="connsiteY215" fmla="*/ 488729 h 3370881"/>
                          <a:gd name="connsiteX216" fmla="*/ 1703294 w 2661966"/>
                          <a:gd name="connsiteY216" fmla="*/ 506658 h 3370881"/>
                          <a:gd name="connsiteX217" fmla="*/ 1689847 w 2661966"/>
                          <a:gd name="connsiteY217" fmla="*/ 511140 h 3370881"/>
                          <a:gd name="connsiteX218" fmla="*/ 1676400 w 2661966"/>
                          <a:gd name="connsiteY218" fmla="*/ 520105 h 3370881"/>
                          <a:gd name="connsiteX219" fmla="*/ 1649506 w 2661966"/>
                          <a:gd name="connsiteY219" fmla="*/ 529070 h 3370881"/>
                          <a:gd name="connsiteX220" fmla="*/ 1636059 w 2661966"/>
                          <a:gd name="connsiteY220" fmla="*/ 538034 h 3370881"/>
                          <a:gd name="connsiteX221" fmla="*/ 1622612 w 2661966"/>
                          <a:gd name="connsiteY221" fmla="*/ 551481 h 3370881"/>
                          <a:gd name="connsiteX222" fmla="*/ 1609165 w 2661966"/>
                          <a:gd name="connsiteY222" fmla="*/ 555964 h 3370881"/>
                          <a:gd name="connsiteX223" fmla="*/ 1577788 w 2661966"/>
                          <a:gd name="connsiteY223" fmla="*/ 587340 h 3370881"/>
                          <a:gd name="connsiteX224" fmla="*/ 1568823 w 2661966"/>
                          <a:gd name="connsiteY224" fmla="*/ 600787 h 3370881"/>
                          <a:gd name="connsiteX225" fmla="*/ 1555376 w 2661966"/>
                          <a:gd name="connsiteY225" fmla="*/ 614234 h 3370881"/>
                          <a:gd name="connsiteX226" fmla="*/ 1524000 w 2661966"/>
                          <a:gd name="connsiteY226" fmla="*/ 654576 h 3370881"/>
                          <a:gd name="connsiteX227" fmla="*/ 1519518 w 2661966"/>
                          <a:gd name="connsiteY227" fmla="*/ 668023 h 3370881"/>
                          <a:gd name="connsiteX228" fmla="*/ 1528482 w 2661966"/>
                          <a:gd name="connsiteY228" fmla="*/ 708364 h 3370881"/>
                          <a:gd name="connsiteX229" fmla="*/ 1537447 w 2661966"/>
                          <a:gd name="connsiteY229" fmla="*/ 721811 h 3370881"/>
                          <a:gd name="connsiteX230" fmla="*/ 1568823 w 2661966"/>
                          <a:gd name="connsiteY230" fmla="*/ 712846 h 3370881"/>
                          <a:gd name="connsiteX231" fmla="*/ 1600200 w 2661966"/>
                          <a:gd name="connsiteY231" fmla="*/ 712846 h 3370881"/>
                          <a:gd name="connsiteX232" fmla="*/ 1631576 w 2661966"/>
                          <a:gd name="connsiteY232" fmla="*/ 690434 h 3370881"/>
                          <a:gd name="connsiteX233" fmla="*/ 1645023 w 2661966"/>
                          <a:gd name="connsiteY233" fmla="*/ 676987 h 3370881"/>
                          <a:gd name="connsiteX234" fmla="*/ 1685365 w 2661966"/>
                          <a:gd name="connsiteY234" fmla="*/ 645611 h 3370881"/>
                          <a:gd name="connsiteX235" fmla="*/ 1716741 w 2661966"/>
                          <a:gd name="connsiteY235" fmla="*/ 614234 h 3370881"/>
                          <a:gd name="connsiteX236" fmla="*/ 1748118 w 2661966"/>
                          <a:gd name="connsiteY236" fmla="*/ 596305 h 3370881"/>
                          <a:gd name="connsiteX237" fmla="*/ 1761565 w 2661966"/>
                          <a:gd name="connsiteY237" fmla="*/ 591823 h 3370881"/>
                          <a:gd name="connsiteX238" fmla="*/ 1779494 w 2661966"/>
                          <a:gd name="connsiteY238" fmla="*/ 582858 h 3370881"/>
                          <a:gd name="connsiteX239" fmla="*/ 1815353 w 2661966"/>
                          <a:gd name="connsiteY239" fmla="*/ 573893 h 3370881"/>
                          <a:gd name="connsiteX240" fmla="*/ 2030506 w 2661966"/>
                          <a:gd name="connsiteY240" fmla="*/ 578376 h 3370881"/>
                          <a:gd name="connsiteX241" fmla="*/ 2017059 w 2661966"/>
                          <a:gd name="connsiteY241" fmla="*/ 600787 h 3370881"/>
                          <a:gd name="connsiteX242" fmla="*/ 1981200 w 2661966"/>
                          <a:gd name="connsiteY242" fmla="*/ 636646 h 3370881"/>
                          <a:gd name="connsiteX243" fmla="*/ 1967753 w 2661966"/>
                          <a:gd name="connsiteY243" fmla="*/ 650093 h 3370881"/>
                          <a:gd name="connsiteX244" fmla="*/ 1936376 w 2661966"/>
                          <a:gd name="connsiteY244" fmla="*/ 690434 h 3370881"/>
                          <a:gd name="connsiteX245" fmla="*/ 1905000 w 2661966"/>
                          <a:gd name="connsiteY245" fmla="*/ 717329 h 3370881"/>
                          <a:gd name="connsiteX246" fmla="*/ 1860176 w 2661966"/>
                          <a:gd name="connsiteY246" fmla="*/ 735258 h 3370881"/>
                          <a:gd name="connsiteX247" fmla="*/ 1788459 w 2661966"/>
                          <a:gd name="connsiteY247" fmla="*/ 744223 h 3370881"/>
                          <a:gd name="connsiteX248" fmla="*/ 1846729 w 2661966"/>
                          <a:gd name="connsiteY248" fmla="*/ 802493 h 3370881"/>
                          <a:gd name="connsiteX249" fmla="*/ 1913965 w 2661966"/>
                          <a:gd name="connsiteY249" fmla="*/ 829387 h 3370881"/>
                          <a:gd name="connsiteX250" fmla="*/ 1922929 w 2661966"/>
                          <a:gd name="connsiteY250" fmla="*/ 842834 h 3370881"/>
                          <a:gd name="connsiteX251" fmla="*/ 1967753 w 2661966"/>
                          <a:gd name="connsiteY251" fmla="*/ 883176 h 3370881"/>
                          <a:gd name="connsiteX252" fmla="*/ 1981200 w 2661966"/>
                          <a:gd name="connsiteY252" fmla="*/ 896623 h 3370881"/>
                          <a:gd name="connsiteX253" fmla="*/ 1994647 w 2661966"/>
                          <a:gd name="connsiteY253" fmla="*/ 905587 h 3370881"/>
                          <a:gd name="connsiteX254" fmla="*/ 2021541 w 2661966"/>
                          <a:gd name="connsiteY254" fmla="*/ 927999 h 3370881"/>
                          <a:gd name="connsiteX255" fmla="*/ 2030506 w 2661966"/>
                          <a:gd name="connsiteY255" fmla="*/ 941446 h 3370881"/>
                          <a:gd name="connsiteX256" fmla="*/ 2057400 w 2661966"/>
                          <a:gd name="connsiteY256" fmla="*/ 968340 h 3370881"/>
                          <a:gd name="connsiteX257" fmla="*/ 2088776 w 2661966"/>
                          <a:gd name="connsiteY257" fmla="*/ 1013164 h 3370881"/>
                          <a:gd name="connsiteX258" fmla="*/ 2115670 w 2661966"/>
                          <a:gd name="connsiteY258" fmla="*/ 1057987 h 3370881"/>
                          <a:gd name="connsiteX259" fmla="*/ 2120153 w 2661966"/>
                          <a:gd name="connsiteY259" fmla="*/ 1089364 h 3370881"/>
                          <a:gd name="connsiteX260" fmla="*/ 2138082 w 2661966"/>
                          <a:gd name="connsiteY260" fmla="*/ 1143152 h 3370881"/>
                          <a:gd name="connsiteX261" fmla="*/ 2147047 w 2661966"/>
                          <a:gd name="connsiteY261" fmla="*/ 1196940 h 3370881"/>
                          <a:gd name="connsiteX262" fmla="*/ 2151529 w 2661966"/>
                          <a:gd name="connsiteY262" fmla="*/ 1210387 h 3370881"/>
                          <a:gd name="connsiteX263" fmla="*/ 2156012 w 2661966"/>
                          <a:gd name="connsiteY263" fmla="*/ 1228317 h 3370881"/>
                          <a:gd name="connsiteX264" fmla="*/ 2173941 w 2661966"/>
                          <a:gd name="connsiteY264" fmla="*/ 1295552 h 3370881"/>
                          <a:gd name="connsiteX265" fmla="*/ 2182906 w 2661966"/>
                          <a:gd name="connsiteY265" fmla="*/ 1313481 h 3370881"/>
                          <a:gd name="connsiteX266" fmla="*/ 2187388 w 2661966"/>
                          <a:gd name="connsiteY266" fmla="*/ 1331411 h 3370881"/>
                          <a:gd name="connsiteX267" fmla="*/ 2214282 w 2661966"/>
                          <a:gd name="connsiteY267" fmla="*/ 1385199 h 3370881"/>
                          <a:gd name="connsiteX268" fmla="*/ 2218765 w 2661966"/>
                          <a:gd name="connsiteY268" fmla="*/ 1403129 h 3370881"/>
                          <a:gd name="connsiteX269" fmla="*/ 2223247 w 2661966"/>
                          <a:gd name="connsiteY269" fmla="*/ 1430023 h 3370881"/>
                          <a:gd name="connsiteX270" fmla="*/ 2236694 w 2661966"/>
                          <a:gd name="connsiteY270" fmla="*/ 1456917 h 3370881"/>
                          <a:gd name="connsiteX271" fmla="*/ 2249794 w 2661966"/>
                          <a:gd name="connsiteY271" fmla="*/ 1524624 h 3370881"/>
                          <a:gd name="connsiteX272" fmla="*/ 2241176 w 2661966"/>
                          <a:gd name="connsiteY272" fmla="*/ 1577940 h 3370881"/>
                          <a:gd name="connsiteX273" fmla="*/ 2245659 w 2661966"/>
                          <a:gd name="connsiteY273" fmla="*/ 1595870 h 3370881"/>
                          <a:gd name="connsiteX274" fmla="*/ 2249634 w 2661966"/>
                          <a:gd name="connsiteY274" fmla="*/ 1685855 h 3370881"/>
                          <a:gd name="connsiteX275" fmla="*/ 2227729 w 2661966"/>
                          <a:gd name="connsiteY275" fmla="*/ 1716893 h 3370881"/>
                          <a:gd name="connsiteX276" fmla="*/ 2240500 w 2661966"/>
                          <a:gd name="connsiteY276" fmla="*/ 1674269 h 3370881"/>
                          <a:gd name="connsiteX277" fmla="*/ 2235341 w 2661966"/>
                          <a:gd name="connsiteY277" fmla="*/ 1788611 h 3370881"/>
                          <a:gd name="connsiteX278" fmla="*/ 2230689 w 2661966"/>
                          <a:gd name="connsiteY278" fmla="*/ 1823963 h 3370881"/>
                          <a:gd name="connsiteX279" fmla="*/ 2226207 w 2661966"/>
                          <a:gd name="connsiteY279" fmla="*/ 1824470 h 3370881"/>
                          <a:gd name="connsiteX280" fmla="*/ 2208278 w 2661966"/>
                          <a:gd name="connsiteY280" fmla="*/ 1869293 h 3370881"/>
                          <a:gd name="connsiteX281" fmla="*/ 2195168 w 2661966"/>
                          <a:gd name="connsiteY281" fmla="*/ 1882740 h 3370881"/>
                          <a:gd name="connsiteX282" fmla="*/ 2203458 w 2661966"/>
                          <a:gd name="connsiteY282" fmla="*/ 1918938 h 3370881"/>
                          <a:gd name="connsiteX283" fmla="*/ 2204134 w 2661966"/>
                          <a:gd name="connsiteY283" fmla="*/ 1949806 h 3370881"/>
                          <a:gd name="connsiteX284" fmla="*/ 2226545 w 2661966"/>
                          <a:gd name="connsiteY284" fmla="*/ 1954627 h 3370881"/>
                          <a:gd name="connsiteX285" fmla="*/ 2241176 w 2661966"/>
                          <a:gd name="connsiteY285" fmla="*/ 2012729 h 3370881"/>
                          <a:gd name="connsiteX286" fmla="*/ 2263588 w 2661966"/>
                          <a:gd name="connsiteY286" fmla="*/ 2057552 h 3370881"/>
                          <a:gd name="connsiteX287" fmla="*/ 2286000 w 2661966"/>
                          <a:gd name="connsiteY287" fmla="*/ 2084446 h 3370881"/>
                          <a:gd name="connsiteX288" fmla="*/ 2299447 w 2661966"/>
                          <a:gd name="connsiteY288" fmla="*/ 2124787 h 3370881"/>
                          <a:gd name="connsiteX289" fmla="*/ 2321859 w 2661966"/>
                          <a:gd name="connsiteY289" fmla="*/ 2151681 h 3370881"/>
                          <a:gd name="connsiteX290" fmla="*/ 2344270 w 2661966"/>
                          <a:gd name="connsiteY290" fmla="*/ 2205470 h 3370881"/>
                          <a:gd name="connsiteX291" fmla="*/ 2348753 w 2661966"/>
                          <a:gd name="connsiteY291" fmla="*/ 2223399 h 3370881"/>
                          <a:gd name="connsiteX292" fmla="*/ 2366682 w 2661966"/>
                          <a:gd name="connsiteY292" fmla="*/ 2263740 h 3370881"/>
                          <a:gd name="connsiteX293" fmla="*/ 2375647 w 2661966"/>
                          <a:gd name="connsiteY293" fmla="*/ 2286152 h 3370881"/>
                          <a:gd name="connsiteX294" fmla="*/ 2380129 w 2661966"/>
                          <a:gd name="connsiteY294" fmla="*/ 2308564 h 3370881"/>
                          <a:gd name="connsiteX295" fmla="*/ 2389094 w 2661966"/>
                          <a:gd name="connsiteY295" fmla="*/ 2335458 h 3370881"/>
                          <a:gd name="connsiteX296" fmla="*/ 2393576 w 2661966"/>
                          <a:gd name="connsiteY296" fmla="*/ 2380281 h 3370881"/>
                          <a:gd name="connsiteX297" fmla="*/ 2398059 w 2661966"/>
                          <a:gd name="connsiteY297" fmla="*/ 2393729 h 3370881"/>
                          <a:gd name="connsiteX298" fmla="*/ 2419794 w 2661966"/>
                          <a:gd name="connsiteY298" fmla="*/ 2447517 h 3370881"/>
                          <a:gd name="connsiteX299" fmla="*/ 2427343 w 2661966"/>
                          <a:gd name="connsiteY299" fmla="*/ 2564058 h 3370881"/>
                          <a:gd name="connsiteX300" fmla="*/ 2389094 w 2661966"/>
                          <a:gd name="connsiteY300" fmla="*/ 2837481 h 3370881"/>
                          <a:gd name="connsiteX301" fmla="*/ 2380129 w 2661966"/>
                          <a:gd name="connsiteY301" fmla="*/ 2859893 h 3370881"/>
                          <a:gd name="connsiteX302" fmla="*/ 2357718 w 2661966"/>
                          <a:gd name="connsiteY302" fmla="*/ 2913681 h 3370881"/>
                          <a:gd name="connsiteX303" fmla="*/ 2348753 w 2661966"/>
                          <a:gd name="connsiteY303" fmla="*/ 2936093 h 3370881"/>
                          <a:gd name="connsiteX304" fmla="*/ 2339788 w 2661966"/>
                          <a:gd name="connsiteY304" fmla="*/ 2971952 h 3370881"/>
                          <a:gd name="connsiteX305" fmla="*/ 2326341 w 2661966"/>
                          <a:gd name="connsiteY305" fmla="*/ 2994364 h 3370881"/>
                          <a:gd name="connsiteX306" fmla="*/ 2317376 w 2661966"/>
                          <a:gd name="connsiteY306" fmla="*/ 3025740 h 3370881"/>
                          <a:gd name="connsiteX307" fmla="*/ 2303929 w 2661966"/>
                          <a:gd name="connsiteY307" fmla="*/ 3048152 h 3370881"/>
                          <a:gd name="connsiteX308" fmla="*/ 2290482 w 2661966"/>
                          <a:gd name="connsiteY308" fmla="*/ 3079529 h 3370881"/>
                          <a:gd name="connsiteX309" fmla="*/ 2272553 w 2661966"/>
                          <a:gd name="connsiteY309" fmla="*/ 3084011 h 3370881"/>
                          <a:gd name="connsiteX310" fmla="*/ 2259106 w 2661966"/>
                          <a:gd name="connsiteY310" fmla="*/ 3088493 h 3370881"/>
                          <a:gd name="connsiteX311" fmla="*/ 2241176 w 2661966"/>
                          <a:gd name="connsiteY311" fmla="*/ 3092976 h 3370881"/>
                          <a:gd name="connsiteX312" fmla="*/ 2209800 w 2661966"/>
                          <a:gd name="connsiteY312" fmla="*/ 3101940 h 3370881"/>
                          <a:gd name="connsiteX313" fmla="*/ 2205318 w 2661966"/>
                          <a:gd name="connsiteY313" fmla="*/ 3039187 h 3370881"/>
                          <a:gd name="connsiteX314" fmla="*/ 2218765 w 2661966"/>
                          <a:gd name="connsiteY314" fmla="*/ 3021258 h 3370881"/>
                          <a:gd name="connsiteX315" fmla="*/ 2245659 w 2661966"/>
                          <a:gd name="connsiteY315" fmla="*/ 2971952 h 3370881"/>
                          <a:gd name="connsiteX316" fmla="*/ 2268070 w 2661966"/>
                          <a:gd name="connsiteY316" fmla="*/ 2945058 h 3370881"/>
                          <a:gd name="connsiteX317" fmla="*/ 2298550 w 2661966"/>
                          <a:gd name="connsiteY317" fmla="*/ 2568540 h 3370881"/>
                          <a:gd name="connsiteX318" fmla="*/ 2284986 w 2661966"/>
                          <a:gd name="connsiteY318" fmla="*/ 2532681 h 3370881"/>
                          <a:gd name="connsiteX319" fmla="*/ 2293273 w 2661966"/>
                          <a:gd name="connsiteY319" fmla="*/ 2496653 h 3370881"/>
                          <a:gd name="connsiteX320" fmla="*/ 2278152 w 2661966"/>
                          <a:gd name="connsiteY320" fmla="*/ 2475178 h 3370881"/>
                          <a:gd name="connsiteX321" fmla="*/ 2245659 w 2661966"/>
                          <a:gd name="connsiteY321" fmla="*/ 2389247 h 3370881"/>
                          <a:gd name="connsiteX322" fmla="*/ 2195507 w 2661966"/>
                          <a:gd name="connsiteY322" fmla="*/ 2241328 h 3370881"/>
                          <a:gd name="connsiteX323" fmla="*/ 2083786 w 2661966"/>
                          <a:gd name="connsiteY323" fmla="*/ 2040300 h 3370881"/>
                          <a:gd name="connsiteX324" fmla="*/ 2048773 w 2661966"/>
                          <a:gd name="connsiteY324" fmla="*/ 2017971 h 3370881"/>
                          <a:gd name="connsiteX325" fmla="*/ 2074314 w 2661966"/>
                          <a:gd name="connsiteY325" fmla="*/ 2011967 h 3370881"/>
                          <a:gd name="connsiteX326" fmla="*/ 2034988 w 2661966"/>
                          <a:gd name="connsiteY326" fmla="*/ 2003764 h 3370881"/>
                          <a:gd name="connsiteX327" fmla="*/ 2026023 w 2661966"/>
                          <a:gd name="connsiteY327" fmla="*/ 2026176 h 3370881"/>
                          <a:gd name="connsiteX328" fmla="*/ 2021541 w 2661966"/>
                          <a:gd name="connsiteY328" fmla="*/ 2039623 h 3370881"/>
                          <a:gd name="connsiteX329" fmla="*/ 1999129 w 2661966"/>
                          <a:gd name="connsiteY329" fmla="*/ 2053070 h 3370881"/>
                          <a:gd name="connsiteX330" fmla="*/ 1990165 w 2661966"/>
                          <a:gd name="connsiteY330" fmla="*/ 2070999 h 3370881"/>
                          <a:gd name="connsiteX331" fmla="*/ 1967753 w 2661966"/>
                          <a:gd name="connsiteY331" fmla="*/ 2106858 h 3370881"/>
                          <a:gd name="connsiteX332" fmla="*/ 1981200 w 2661966"/>
                          <a:gd name="connsiteY332" fmla="*/ 2223399 h 3370881"/>
                          <a:gd name="connsiteX333" fmla="*/ 1994647 w 2661966"/>
                          <a:gd name="connsiteY333" fmla="*/ 2254776 h 3370881"/>
                          <a:gd name="connsiteX334" fmla="*/ 2003612 w 2661966"/>
                          <a:gd name="connsiteY334" fmla="*/ 2272705 h 3370881"/>
                          <a:gd name="connsiteX335" fmla="*/ 2026023 w 2661966"/>
                          <a:gd name="connsiteY335" fmla="*/ 2304081 h 3370881"/>
                          <a:gd name="connsiteX336" fmla="*/ 2043953 w 2661966"/>
                          <a:gd name="connsiteY336" fmla="*/ 2348905 h 3370881"/>
                          <a:gd name="connsiteX337" fmla="*/ 2061882 w 2661966"/>
                          <a:gd name="connsiteY337" fmla="*/ 2371317 h 3370881"/>
                          <a:gd name="connsiteX338" fmla="*/ 2088776 w 2661966"/>
                          <a:gd name="connsiteY338" fmla="*/ 2434070 h 3370881"/>
                          <a:gd name="connsiteX339" fmla="*/ 2102223 w 2661966"/>
                          <a:gd name="connsiteY339" fmla="*/ 2465446 h 3370881"/>
                          <a:gd name="connsiteX340" fmla="*/ 2106706 w 2661966"/>
                          <a:gd name="connsiteY340" fmla="*/ 2496823 h 3370881"/>
                          <a:gd name="connsiteX341" fmla="*/ 2124635 w 2661966"/>
                          <a:gd name="connsiteY341" fmla="*/ 2559576 h 3370881"/>
                          <a:gd name="connsiteX342" fmla="*/ 2138082 w 2661966"/>
                          <a:gd name="connsiteY342" fmla="*/ 2649223 h 3370881"/>
                          <a:gd name="connsiteX343" fmla="*/ 2147047 w 2661966"/>
                          <a:gd name="connsiteY343" fmla="*/ 2685081 h 3370881"/>
                          <a:gd name="connsiteX344" fmla="*/ 2151529 w 2661966"/>
                          <a:gd name="connsiteY344" fmla="*/ 2716458 h 3370881"/>
                          <a:gd name="connsiteX345" fmla="*/ 2160494 w 2661966"/>
                          <a:gd name="connsiteY345" fmla="*/ 2770246 h 3370881"/>
                          <a:gd name="connsiteX346" fmla="*/ 2156012 w 2661966"/>
                          <a:gd name="connsiteY346" fmla="*/ 2962987 h 3370881"/>
                          <a:gd name="connsiteX347" fmla="*/ 2138082 w 2661966"/>
                          <a:gd name="connsiteY347" fmla="*/ 3043670 h 3370881"/>
                          <a:gd name="connsiteX348" fmla="*/ 2133600 w 2661966"/>
                          <a:gd name="connsiteY348" fmla="*/ 3061599 h 3370881"/>
                          <a:gd name="connsiteX349" fmla="*/ 2120153 w 2661966"/>
                          <a:gd name="connsiteY349" fmla="*/ 3079529 h 3370881"/>
                          <a:gd name="connsiteX350" fmla="*/ 2111188 w 2661966"/>
                          <a:gd name="connsiteY350" fmla="*/ 3106423 h 3370881"/>
                          <a:gd name="connsiteX351" fmla="*/ 2088776 w 2661966"/>
                          <a:gd name="connsiteY351" fmla="*/ 3137799 h 3370881"/>
                          <a:gd name="connsiteX352" fmla="*/ 2075329 w 2661966"/>
                          <a:gd name="connsiteY352" fmla="*/ 3164693 h 3370881"/>
                          <a:gd name="connsiteX353" fmla="*/ 2061882 w 2661966"/>
                          <a:gd name="connsiteY353" fmla="*/ 3169176 h 3370881"/>
                          <a:gd name="connsiteX354" fmla="*/ 2021541 w 2661966"/>
                          <a:gd name="connsiteY354" fmla="*/ 3164693 h 3370881"/>
                          <a:gd name="connsiteX355" fmla="*/ 2012576 w 2661966"/>
                          <a:gd name="connsiteY355" fmla="*/ 3119870 h 3370881"/>
                          <a:gd name="connsiteX356" fmla="*/ 2048435 w 2661966"/>
                          <a:gd name="connsiteY356" fmla="*/ 3021258 h 3370881"/>
                          <a:gd name="connsiteX357" fmla="*/ 2048435 w 2661966"/>
                          <a:gd name="connsiteY357" fmla="*/ 3021258 h 3370881"/>
                          <a:gd name="connsiteX358" fmla="*/ 2061882 w 2661966"/>
                          <a:gd name="connsiteY358" fmla="*/ 2967470 h 3370881"/>
                          <a:gd name="connsiteX359" fmla="*/ 2070847 w 2661966"/>
                          <a:gd name="connsiteY359" fmla="*/ 2882305 h 3370881"/>
                          <a:gd name="connsiteX360" fmla="*/ 2066365 w 2661966"/>
                          <a:gd name="connsiteY360" fmla="*/ 2725423 h 3370881"/>
                          <a:gd name="connsiteX361" fmla="*/ 2043953 w 2661966"/>
                          <a:gd name="connsiteY361" fmla="*/ 2649223 h 3370881"/>
                          <a:gd name="connsiteX362" fmla="*/ 2030506 w 2661966"/>
                          <a:gd name="connsiteY362" fmla="*/ 2622329 h 3370881"/>
                          <a:gd name="connsiteX363" fmla="*/ 2017059 w 2661966"/>
                          <a:gd name="connsiteY363" fmla="*/ 2581987 h 3370881"/>
                          <a:gd name="connsiteX364" fmla="*/ 1981200 w 2661966"/>
                          <a:gd name="connsiteY364" fmla="*/ 2514752 h 3370881"/>
                          <a:gd name="connsiteX365" fmla="*/ 1972235 w 2661966"/>
                          <a:gd name="connsiteY365" fmla="*/ 2501305 h 3370881"/>
                          <a:gd name="connsiteX366" fmla="*/ 1958788 w 2661966"/>
                          <a:gd name="connsiteY366" fmla="*/ 2478893 h 3370881"/>
                          <a:gd name="connsiteX367" fmla="*/ 1905000 w 2661966"/>
                          <a:gd name="connsiteY367" fmla="*/ 2398211 h 3370881"/>
                          <a:gd name="connsiteX368" fmla="*/ 1882588 w 2661966"/>
                          <a:gd name="connsiteY368" fmla="*/ 2357870 h 3370881"/>
                          <a:gd name="connsiteX369" fmla="*/ 1869141 w 2661966"/>
                          <a:gd name="connsiteY369" fmla="*/ 2339940 h 3370881"/>
                          <a:gd name="connsiteX370" fmla="*/ 1806388 w 2661966"/>
                          <a:gd name="connsiteY370" fmla="*/ 2313046 h 3370881"/>
                          <a:gd name="connsiteX371" fmla="*/ 1779494 w 2661966"/>
                          <a:gd name="connsiteY371" fmla="*/ 2304081 h 3370881"/>
                          <a:gd name="connsiteX372" fmla="*/ 1752600 w 2661966"/>
                          <a:gd name="connsiteY372" fmla="*/ 2299599 h 3370881"/>
                          <a:gd name="connsiteX373" fmla="*/ 1680882 w 2661966"/>
                          <a:gd name="connsiteY373" fmla="*/ 2277187 h 3370881"/>
                          <a:gd name="connsiteX374" fmla="*/ 1719025 w 2661966"/>
                          <a:gd name="connsiteY374" fmla="*/ 2281331 h 3370881"/>
                          <a:gd name="connsiteX375" fmla="*/ 1756997 w 2661966"/>
                          <a:gd name="connsiteY375" fmla="*/ 2289450 h 3370881"/>
                          <a:gd name="connsiteX376" fmla="*/ 1656440 w 2661966"/>
                          <a:gd name="connsiteY376" fmla="*/ 2298583 h 3370881"/>
                          <a:gd name="connsiteX377" fmla="*/ 1537447 w 2661966"/>
                          <a:gd name="connsiteY377" fmla="*/ 2329960 h 3370881"/>
                          <a:gd name="connsiteX378" fmla="*/ 1571993 w 2661966"/>
                          <a:gd name="connsiteY378" fmla="*/ 2317957 h 3370881"/>
                          <a:gd name="connsiteX379" fmla="*/ 1509707 w 2661966"/>
                          <a:gd name="connsiteY379" fmla="*/ 2338926 h 3370881"/>
                          <a:gd name="connsiteX380" fmla="*/ 1500444 w 2661966"/>
                          <a:gd name="connsiteY380" fmla="*/ 2355271 h 3370881"/>
                          <a:gd name="connsiteX381" fmla="*/ 1402678 w 2661966"/>
                          <a:gd name="connsiteY381" fmla="*/ 2339641 h 3370881"/>
                          <a:gd name="connsiteX382" fmla="*/ 1322892 w 2661966"/>
                          <a:gd name="connsiteY382" fmla="*/ 2336952 h 3370881"/>
                          <a:gd name="connsiteX383" fmla="*/ 1199384 w 2661966"/>
                          <a:gd name="connsiteY383" fmla="*/ 2307041 h 3370881"/>
                          <a:gd name="connsiteX384" fmla="*/ 1066800 w 2661966"/>
                          <a:gd name="connsiteY384" fmla="*/ 2272705 h 3370881"/>
                          <a:gd name="connsiteX385" fmla="*/ 1030941 w 2661966"/>
                          <a:gd name="connsiteY385" fmla="*/ 2263740 h 3370881"/>
                          <a:gd name="connsiteX386" fmla="*/ 986118 w 2661966"/>
                          <a:gd name="connsiteY386" fmla="*/ 2241329 h 3370881"/>
                          <a:gd name="connsiteX387" fmla="*/ 968188 w 2661966"/>
                          <a:gd name="connsiteY387" fmla="*/ 2232364 h 3370881"/>
                          <a:gd name="connsiteX388" fmla="*/ 936812 w 2661966"/>
                          <a:gd name="connsiteY388" fmla="*/ 2214434 h 3370881"/>
                          <a:gd name="connsiteX389" fmla="*/ 905435 w 2661966"/>
                          <a:gd name="connsiteY389" fmla="*/ 2196505 h 3370881"/>
                          <a:gd name="connsiteX390" fmla="*/ 869576 w 2661966"/>
                          <a:gd name="connsiteY390" fmla="*/ 2209952 h 3370881"/>
                          <a:gd name="connsiteX391" fmla="*/ 856129 w 2661966"/>
                          <a:gd name="connsiteY391" fmla="*/ 2227881 h 3370881"/>
                          <a:gd name="connsiteX392" fmla="*/ 815788 w 2661966"/>
                          <a:gd name="connsiteY392" fmla="*/ 2268223 h 3370881"/>
                          <a:gd name="connsiteX393" fmla="*/ 788894 w 2661966"/>
                          <a:gd name="connsiteY393" fmla="*/ 2290634 h 3370881"/>
                          <a:gd name="connsiteX394" fmla="*/ 762000 w 2661966"/>
                          <a:gd name="connsiteY394" fmla="*/ 2313046 h 3370881"/>
                          <a:gd name="connsiteX395" fmla="*/ 753035 w 2661966"/>
                          <a:gd name="connsiteY395" fmla="*/ 2326493 h 3370881"/>
                          <a:gd name="connsiteX396" fmla="*/ 735106 w 2661966"/>
                          <a:gd name="connsiteY396" fmla="*/ 2339940 h 3370881"/>
                          <a:gd name="connsiteX397" fmla="*/ 712694 w 2661966"/>
                          <a:gd name="connsiteY397" fmla="*/ 2362352 h 3370881"/>
                          <a:gd name="connsiteX398" fmla="*/ 694765 w 2661966"/>
                          <a:gd name="connsiteY398" fmla="*/ 2375799 h 3370881"/>
                          <a:gd name="connsiteX399" fmla="*/ 681318 w 2661966"/>
                          <a:gd name="connsiteY399" fmla="*/ 2393729 h 3370881"/>
                          <a:gd name="connsiteX400" fmla="*/ 667870 w 2661966"/>
                          <a:gd name="connsiteY400" fmla="*/ 2402693 h 3370881"/>
                          <a:gd name="connsiteX401" fmla="*/ 623047 w 2661966"/>
                          <a:gd name="connsiteY401" fmla="*/ 2443034 h 3370881"/>
                          <a:gd name="connsiteX402" fmla="*/ 600635 w 2661966"/>
                          <a:gd name="connsiteY402" fmla="*/ 2474411 h 3370881"/>
                          <a:gd name="connsiteX403" fmla="*/ 587188 w 2661966"/>
                          <a:gd name="connsiteY403" fmla="*/ 2514752 h 3370881"/>
                          <a:gd name="connsiteX404" fmla="*/ 582706 w 2661966"/>
                          <a:gd name="connsiteY404" fmla="*/ 2546129 h 3370881"/>
                          <a:gd name="connsiteX405" fmla="*/ 596153 w 2661966"/>
                          <a:gd name="connsiteY405" fmla="*/ 2635776 h 3370881"/>
                          <a:gd name="connsiteX406" fmla="*/ 600635 w 2661966"/>
                          <a:gd name="connsiteY406" fmla="*/ 2653705 h 3370881"/>
                          <a:gd name="connsiteX407" fmla="*/ 609600 w 2661966"/>
                          <a:gd name="connsiteY407" fmla="*/ 2671634 h 3370881"/>
                          <a:gd name="connsiteX408" fmla="*/ 614082 w 2661966"/>
                          <a:gd name="connsiteY408" fmla="*/ 2689564 h 3370881"/>
                          <a:gd name="connsiteX409" fmla="*/ 623047 w 2661966"/>
                          <a:gd name="connsiteY409" fmla="*/ 2711976 h 3370881"/>
                          <a:gd name="connsiteX410" fmla="*/ 627529 w 2661966"/>
                          <a:gd name="connsiteY410" fmla="*/ 2734387 h 3370881"/>
                          <a:gd name="connsiteX411" fmla="*/ 640976 w 2661966"/>
                          <a:gd name="connsiteY411" fmla="*/ 2765764 h 3370881"/>
                          <a:gd name="connsiteX412" fmla="*/ 645459 w 2661966"/>
                          <a:gd name="connsiteY412" fmla="*/ 2779211 h 3370881"/>
                          <a:gd name="connsiteX413" fmla="*/ 658906 w 2661966"/>
                          <a:gd name="connsiteY413" fmla="*/ 2801623 h 3370881"/>
                          <a:gd name="connsiteX414" fmla="*/ 676835 w 2661966"/>
                          <a:gd name="connsiteY414" fmla="*/ 2864376 h 3370881"/>
                          <a:gd name="connsiteX415" fmla="*/ 690282 w 2661966"/>
                          <a:gd name="connsiteY415" fmla="*/ 2895752 h 3370881"/>
                          <a:gd name="connsiteX416" fmla="*/ 699247 w 2661966"/>
                          <a:gd name="connsiteY416" fmla="*/ 2940576 h 3370881"/>
                          <a:gd name="connsiteX417" fmla="*/ 703729 w 2661966"/>
                          <a:gd name="connsiteY417" fmla="*/ 2967470 h 3370881"/>
                          <a:gd name="connsiteX418" fmla="*/ 717176 w 2661966"/>
                          <a:gd name="connsiteY418" fmla="*/ 2994364 h 3370881"/>
                          <a:gd name="connsiteX419" fmla="*/ 735106 w 2661966"/>
                          <a:gd name="connsiteY419" fmla="*/ 3052634 h 3370881"/>
                          <a:gd name="connsiteX420" fmla="*/ 739588 w 2661966"/>
                          <a:gd name="connsiteY420" fmla="*/ 3079529 h 3370881"/>
                          <a:gd name="connsiteX421" fmla="*/ 762000 w 2661966"/>
                          <a:gd name="connsiteY421" fmla="*/ 3142281 h 3370881"/>
                          <a:gd name="connsiteX422" fmla="*/ 766482 w 2661966"/>
                          <a:gd name="connsiteY422" fmla="*/ 3231929 h 3370881"/>
                          <a:gd name="connsiteX423" fmla="*/ 770965 w 2661966"/>
                          <a:gd name="connsiteY423" fmla="*/ 3254340 h 3370881"/>
                          <a:gd name="connsiteX424" fmla="*/ 775447 w 2661966"/>
                          <a:gd name="connsiteY424" fmla="*/ 3285717 h 3370881"/>
                          <a:gd name="connsiteX425" fmla="*/ 748553 w 2661966"/>
                          <a:gd name="connsiteY425" fmla="*/ 3335023 h 3370881"/>
                          <a:gd name="connsiteX426" fmla="*/ 721659 w 2661966"/>
                          <a:gd name="connsiteY426" fmla="*/ 3343987 h 3370881"/>
                          <a:gd name="connsiteX427" fmla="*/ 708212 w 2661966"/>
                          <a:gd name="connsiteY427" fmla="*/ 3348470 h 3370881"/>
                          <a:gd name="connsiteX428" fmla="*/ 623047 w 2661966"/>
                          <a:gd name="connsiteY428" fmla="*/ 3330540 h 3370881"/>
                          <a:gd name="connsiteX429" fmla="*/ 609600 w 2661966"/>
                          <a:gd name="connsiteY429" fmla="*/ 3308129 h 3370881"/>
                          <a:gd name="connsiteX430" fmla="*/ 591670 w 2661966"/>
                          <a:gd name="connsiteY430" fmla="*/ 3267787 h 3370881"/>
                          <a:gd name="connsiteX431" fmla="*/ 560294 w 2661966"/>
                          <a:gd name="connsiteY431" fmla="*/ 3209517 h 3370881"/>
                          <a:gd name="connsiteX432" fmla="*/ 551329 w 2661966"/>
                          <a:gd name="connsiteY432" fmla="*/ 3196070 h 3370881"/>
                          <a:gd name="connsiteX433" fmla="*/ 528918 w 2661966"/>
                          <a:gd name="connsiteY433" fmla="*/ 3173658 h 3370881"/>
                          <a:gd name="connsiteX434" fmla="*/ 519953 w 2661966"/>
                          <a:gd name="connsiteY434" fmla="*/ 3128834 h 3370881"/>
                          <a:gd name="connsiteX435" fmla="*/ 524435 w 2661966"/>
                          <a:gd name="connsiteY435" fmla="*/ 3101940 h 3370881"/>
                          <a:gd name="connsiteX436" fmla="*/ 528918 w 2661966"/>
                          <a:gd name="connsiteY436" fmla="*/ 3088493 h 3370881"/>
                          <a:gd name="connsiteX437" fmla="*/ 542365 w 2661966"/>
                          <a:gd name="connsiteY437" fmla="*/ 3052634 h 3370881"/>
                          <a:gd name="connsiteX438" fmla="*/ 484094 w 2661966"/>
                          <a:gd name="connsiteY438" fmla="*/ 2886787 h 3370881"/>
                          <a:gd name="connsiteX439" fmla="*/ 443753 w 2661966"/>
                          <a:gd name="connsiteY439" fmla="*/ 2779211 h 3370881"/>
                          <a:gd name="connsiteX440" fmla="*/ 439270 w 2661966"/>
                          <a:gd name="connsiteY440" fmla="*/ 2752317 h 3370881"/>
                          <a:gd name="connsiteX441" fmla="*/ 430306 w 2661966"/>
                          <a:gd name="connsiteY441" fmla="*/ 2716458 h 3370881"/>
                          <a:gd name="connsiteX442" fmla="*/ 425823 w 2661966"/>
                          <a:gd name="connsiteY442" fmla="*/ 2680599 h 3370881"/>
                          <a:gd name="connsiteX443" fmla="*/ 398929 w 2661966"/>
                          <a:gd name="connsiteY443" fmla="*/ 2599917 h 3370881"/>
                          <a:gd name="connsiteX444" fmla="*/ 385482 w 2661966"/>
                          <a:gd name="connsiteY444" fmla="*/ 2568540 h 3370881"/>
                          <a:gd name="connsiteX445" fmla="*/ 381000 w 2661966"/>
                          <a:gd name="connsiteY445" fmla="*/ 2550611 h 3370881"/>
                          <a:gd name="connsiteX446" fmla="*/ 372035 w 2661966"/>
                          <a:gd name="connsiteY446" fmla="*/ 2483376 h 3370881"/>
                          <a:gd name="connsiteX447" fmla="*/ 367553 w 2661966"/>
                          <a:gd name="connsiteY447" fmla="*/ 2469929 h 3370881"/>
                          <a:gd name="connsiteX448" fmla="*/ 407894 w 2661966"/>
                          <a:gd name="connsiteY448" fmla="*/ 2451999 h 3370881"/>
                          <a:gd name="connsiteX449" fmla="*/ 515470 w 2661966"/>
                          <a:gd name="connsiteY449" fmla="*/ 2407176 h 3370881"/>
                          <a:gd name="connsiteX450" fmla="*/ 578223 w 2661966"/>
                          <a:gd name="connsiteY450" fmla="*/ 2353387 h 3370881"/>
                          <a:gd name="connsiteX451" fmla="*/ 587188 w 2661966"/>
                          <a:gd name="connsiteY451" fmla="*/ 2330976 h 3370881"/>
                          <a:gd name="connsiteX452" fmla="*/ 614082 w 2661966"/>
                          <a:gd name="connsiteY452" fmla="*/ 2254776 h 3370881"/>
                          <a:gd name="connsiteX453" fmla="*/ 649941 w 2661966"/>
                          <a:gd name="connsiteY453" fmla="*/ 2200987 h 3370881"/>
                          <a:gd name="connsiteX454" fmla="*/ 690282 w 2661966"/>
                          <a:gd name="connsiteY454" fmla="*/ 2174093 h 3370881"/>
                          <a:gd name="connsiteX455" fmla="*/ 703729 w 2661966"/>
                          <a:gd name="connsiteY455" fmla="*/ 2165129 h 3370881"/>
                          <a:gd name="connsiteX456" fmla="*/ 739588 w 2661966"/>
                          <a:gd name="connsiteY456" fmla="*/ 2147199 h 3370881"/>
                          <a:gd name="connsiteX457" fmla="*/ 708212 w 2661966"/>
                          <a:gd name="connsiteY457" fmla="*/ 2187540 h 3370881"/>
                          <a:gd name="connsiteX458" fmla="*/ 654423 w 2661966"/>
                          <a:gd name="connsiteY458" fmla="*/ 2241329 h 3370881"/>
                          <a:gd name="connsiteX459" fmla="*/ 636494 w 2661966"/>
                          <a:gd name="connsiteY459" fmla="*/ 2259258 h 3370881"/>
                          <a:gd name="connsiteX460" fmla="*/ 614082 w 2661966"/>
                          <a:gd name="connsiteY460" fmla="*/ 2286152 h 3370881"/>
                          <a:gd name="connsiteX461" fmla="*/ 592179 w 2661966"/>
                          <a:gd name="connsiteY461" fmla="*/ 2282347 h 3370881"/>
                          <a:gd name="connsiteX462" fmla="*/ 555980 w 2661966"/>
                          <a:gd name="connsiteY462" fmla="*/ 2313892 h 3370881"/>
                          <a:gd name="connsiteX463" fmla="*/ 524435 w 2661966"/>
                          <a:gd name="connsiteY463" fmla="*/ 2348905 h 3370881"/>
                          <a:gd name="connsiteX464" fmla="*/ 502023 w 2661966"/>
                          <a:gd name="connsiteY464" fmla="*/ 2362352 h 3370881"/>
                          <a:gd name="connsiteX465" fmla="*/ 461682 w 2661966"/>
                          <a:gd name="connsiteY465" fmla="*/ 2389246 h 3370881"/>
                          <a:gd name="connsiteX466" fmla="*/ 448235 w 2661966"/>
                          <a:gd name="connsiteY466" fmla="*/ 2398211 h 3370881"/>
                          <a:gd name="connsiteX467" fmla="*/ 430306 w 2661966"/>
                          <a:gd name="connsiteY467" fmla="*/ 2407176 h 3370881"/>
                          <a:gd name="connsiteX468" fmla="*/ 412376 w 2661966"/>
                          <a:gd name="connsiteY468" fmla="*/ 2420623 h 3370881"/>
                          <a:gd name="connsiteX469" fmla="*/ 389965 w 2661966"/>
                          <a:gd name="connsiteY469" fmla="*/ 2429587 h 3370881"/>
                          <a:gd name="connsiteX470" fmla="*/ 372035 w 2661966"/>
                          <a:gd name="connsiteY470" fmla="*/ 2443034 h 3370881"/>
                          <a:gd name="connsiteX471" fmla="*/ 318247 w 2661966"/>
                          <a:gd name="connsiteY471" fmla="*/ 2474411 h 3370881"/>
                          <a:gd name="connsiteX472" fmla="*/ 304800 w 2661966"/>
                          <a:gd name="connsiteY472" fmla="*/ 2492340 h 3370881"/>
                          <a:gd name="connsiteX473" fmla="*/ 282388 w 2661966"/>
                          <a:gd name="connsiteY473" fmla="*/ 2519234 h 3370881"/>
                          <a:gd name="connsiteX474" fmla="*/ 295835 w 2661966"/>
                          <a:gd name="connsiteY474" fmla="*/ 2815070 h 3370881"/>
                          <a:gd name="connsiteX475" fmla="*/ 300318 w 2661966"/>
                          <a:gd name="connsiteY475" fmla="*/ 2837481 h 3370881"/>
                          <a:gd name="connsiteX476" fmla="*/ 304800 w 2661966"/>
                          <a:gd name="connsiteY476" fmla="*/ 2868858 h 3370881"/>
                          <a:gd name="connsiteX477" fmla="*/ 309282 w 2661966"/>
                          <a:gd name="connsiteY477" fmla="*/ 2927129 h 3370881"/>
                          <a:gd name="connsiteX478" fmla="*/ 322729 w 2661966"/>
                          <a:gd name="connsiteY478" fmla="*/ 2985399 h 3370881"/>
                          <a:gd name="connsiteX479" fmla="*/ 327212 w 2661966"/>
                          <a:gd name="connsiteY479" fmla="*/ 3012293 h 3370881"/>
                          <a:gd name="connsiteX480" fmla="*/ 331694 w 2661966"/>
                          <a:gd name="connsiteY480" fmla="*/ 3043670 h 3370881"/>
                          <a:gd name="connsiteX481" fmla="*/ 345141 w 2661966"/>
                          <a:gd name="connsiteY481" fmla="*/ 3070564 h 3370881"/>
                          <a:gd name="connsiteX482" fmla="*/ 367553 w 2661966"/>
                          <a:gd name="connsiteY482" fmla="*/ 3124352 h 3370881"/>
                          <a:gd name="connsiteX483" fmla="*/ 381000 w 2661966"/>
                          <a:gd name="connsiteY483" fmla="*/ 3182623 h 3370881"/>
                          <a:gd name="connsiteX484" fmla="*/ 389965 w 2661966"/>
                          <a:gd name="connsiteY484" fmla="*/ 3196070 h 3370881"/>
                          <a:gd name="connsiteX485" fmla="*/ 394447 w 2661966"/>
                          <a:gd name="connsiteY485" fmla="*/ 3213999 h 3370881"/>
                          <a:gd name="connsiteX486" fmla="*/ 412376 w 2661966"/>
                          <a:gd name="connsiteY486" fmla="*/ 3245376 h 3370881"/>
                          <a:gd name="connsiteX487" fmla="*/ 416859 w 2661966"/>
                          <a:gd name="connsiteY487" fmla="*/ 3258823 h 3370881"/>
                          <a:gd name="connsiteX488" fmla="*/ 425823 w 2661966"/>
                          <a:gd name="connsiteY488" fmla="*/ 3272270 h 3370881"/>
                          <a:gd name="connsiteX489" fmla="*/ 439270 w 2661966"/>
                          <a:gd name="connsiteY489" fmla="*/ 3303646 h 3370881"/>
                          <a:gd name="connsiteX490" fmla="*/ 439270 w 2661966"/>
                          <a:gd name="connsiteY490" fmla="*/ 3352952 h 3370881"/>
                          <a:gd name="connsiteX491" fmla="*/ 430306 w 2661966"/>
                          <a:gd name="connsiteY491" fmla="*/ 3366399 h 3370881"/>
                          <a:gd name="connsiteX492" fmla="*/ 412376 w 2661966"/>
                          <a:gd name="connsiteY492" fmla="*/ 3370881 h 3370881"/>
                          <a:gd name="connsiteX493" fmla="*/ 295835 w 2661966"/>
                          <a:gd name="connsiteY493" fmla="*/ 3357434 h 3370881"/>
                          <a:gd name="connsiteX494" fmla="*/ 264459 w 2661966"/>
                          <a:gd name="connsiteY494" fmla="*/ 3276752 h 3370881"/>
                          <a:gd name="connsiteX495" fmla="*/ 259976 w 2661966"/>
                          <a:gd name="connsiteY495" fmla="*/ 3240893 h 3370881"/>
                          <a:gd name="connsiteX496" fmla="*/ 246529 w 2661966"/>
                          <a:gd name="connsiteY496" fmla="*/ 3178140 h 3370881"/>
                          <a:gd name="connsiteX497" fmla="*/ 237565 w 2661966"/>
                          <a:gd name="connsiteY497" fmla="*/ 3084011 h 3370881"/>
                          <a:gd name="connsiteX498" fmla="*/ 228600 w 2661966"/>
                          <a:gd name="connsiteY498" fmla="*/ 3057117 h 3370881"/>
                          <a:gd name="connsiteX499" fmla="*/ 219635 w 2661966"/>
                          <a:gd name="connsiteY499" fmla="*/ 3021258 h 3370881"/>
                          <a:gd name="connsiteX500" fmla="*/ 206188 w 2661966"/>
                          <a:gd name="connsiteY500" fmla="*/ 2980917 h 3370881"/>
                          <a:gd name="connsiteX501" fmla="*/ 201706 w 2661966"/>
                          <a:gd name="connsiteY501" fmla="*/ 2949540 h 3370881"/>
                          <a:gd name="connsiteX502" fmla="*/ 197223 w 2661966"/>
                          <a:gd name="connsiteY502" fmla="*/ 2927129 h 3370881"/>
                          <a:gd name="connsiteX503" fmla="*/ 192741 w 2661966"/>
                          <a:gd name="connsiteY503" fmla="*/ 2891270 h 3370881"/>
                          <a:gd name="connsiteX504" fmla="*/ 188259 w 2661966"/>
                          <a:gd name="connsiteY504" fmla="*/ 2850929 h 3370881"/>
                          <a:gd name="connsiteX505" fmla="*/ 179294 w 2661966"/>
                          <a:gd name="connsiteY505" fmla="*/ 2824034 h 3370881"/>
                          <a:gd name="connsiteX506" fmla="*/ 165847 w 2661966"/>
                          <a:gd name="connsiteY506" fmla="*/ 2774729 h 3370881"/>
                          <a:gd name="connsiteX507" fmla="*/ 161365 w 2661966"/>
                          <a:gd name="connsiteY507" fmla="*/ 2747834 h 3370881"/>
                          <a:gd name="connsiteX508" fmla="*/ 156882 w 2661966"/>
                          <a:gd name="connsiteY508" fmla="*/ 2559576 h 3370881"/>
                          <a:gd name="connsiteX509" fmla="*/ 152400 w 2661966"/>
                          <a:gd name="connsiteY509" fmla="*/ 2519234 h 3370881"/>
                          <a:gd name="connsiteX510" fmla="*/ 118035 w 2661966"/>
                          <a:gd name="connsiteY510" fmla="*/ 2400004 h 3370881"/>
                          <a:gd name="connsiteX511" fmla="*/ 117048 w 2661966"/>
                          <a:gd name="connsiteY511" fmla="*/ 2344423 h 3370881"/>
                          <a:gd name="connsiteX512" fmla="*/ 100106 w 2661966"/>
                          <a:gd name="connsiteY512" fmla="*/ 2330976 h 3370881"/>
                          <a:gd name="connsiteX513" fmla="*/ 138953 w 2661966"/>
                          <a:gd name="connsiteY513" fmla="*/ 2313046 h 3370881"/>
                          <a:gd name="connsiteX514" fmla="*/ 152400 w 2661966"/>
                          <a:gd name="connsiteY514" fmla="*/ 2304081 h 3370881"/>
                          <a:gd name="connsiteX515" fmla="*/ 170329 w 2661966"/>
                          <a:gd name="connsiteY515" fmla="*/ 2259258 h 3370881"/>
                          <a:gd name="connsiteX516" fmla="*/ 188259 w 2661966"/>
                          <a:gd name="connsiteY516" fmla="*/ 2223399 h 3370881"/>
                          <a:gd name="connsiteX517" fmla="*/ 206188 w 2661966"/>
                          <a:gd name="connsiteY517" fmla="*/ 2187540 h 3370881"/>
                          <a:gd name="connsiteX518" fmla="*/ 210670 w 2661966"/>
                          <a:gd name="connsiteY518" fmla="*/ 2174093 h 3370881"/>
                          <a:gd name="connsiteX519" fmla="*/ 219635 w 2661966"/>
                          <a:gd name="connsiteY519" fmla="*/ 2115823 h 3370881"/>
                          <a:gd name="connsiteX520" fmla="*/ 210670 w 2661966"/>
                          <a:gd name="connsiteY520" fmla="*/ 1958940 h 3370881"/>
                          <a:gd name="connsiteX521" fmla="*/ 192741 w 2661966"/>
                          <a:gd name="connsiteY521" fmla="*/ 1923081 h 3370881"/>
                          <a:gd name="connsiteX522" fmla="*/ 179294 w 2661966"/>
                          <a:gd name="connsiteY522" fmla="*/ 1891705 h 3370881"/>
                          <a:gd name="connsiteX523" fmla="*/ 165847 w 2661966"/>
                          <a:gd name="connsiteY523" fmla="*/ 1864811 h 3370881"/>
                          <a:gd name="connsiteX524" fmla="*/ 152400 w 2661966"/>
                          <a:gd name="connsiteY524" fmla="*/ 1833434 h 3370881"/>
                          <a:gd name="connsiteX525" fmla="*/ 143435 w 2661966"/>
                          <a:gd name="connsiteY525" fmla="*/ 1819987 h 3370881"/>
                          <a:gd name="connsiteX526" fmla="*/ 107576 w 2661966"/>
                          <a:gd name="connsiteY526" fmla="*/ 1784129 h 3370881"/>
                          <a:gd name="connsiteX527" fmla="*/ 94129 w 2661966"/>
                          <a:gd name="connsiteY527" fmla="*/ 1779646 h 3370881"/>
                          <a:gd name="connsiteX528" fmla="*/ 71718 w 2661966"/>
                          <a:gd name="connsiteY528" fmla="*/ 1770681 h 3370881"/>
                          <a:gd name="connsiteX529" fmla="*/ 58270 w 2661966"/>
                          <a:gd name="connsiteY529" fmla="*/ 1761717 h 3370881"/>
                          <a:gd name="connsiteX530" fmla="*/ 26894 w 2661966"/>
                          <a:gd name="connsiteY530" fmla="*/ 1730340 h 3370881"/>
                          <a:gd name="connsiteX531" fmla="*/ 0 w 2661966"/>
                          <a:gd name="connsiteY531" fmla="*/ 1707929 h 3370881"/>
                          <a:gd name="connsiteX0" fmla="*/ 0 w 2661966"/>
                          <a:gd name="connsiteY0" fmla="*/ 1707929 h 3370881"/>
                          <a:gd name="connsiteX1" fmla="*/ 22412 w 2661966"/>
                          <a:gd name="connsiteY1" fmla="*/ 1698964 h 3370881"/>
                          <a:gd name="connsiteX2" fmla="*/ 31376 w 2661966"/>
                          <a:gd name="connsiteY2" fmla="*/ 1681034 h 3370881"/>
                          <a:gd name="connsiteX3" fmla="*/ 44823 w 2661966"/>
                          <a:gd name="connsiteY3" fmla="*/ 1672070 h 3370881"/>
                          <a:gd name="connsiteX4" fmla="*/ 58270 w 2661966"/>
                          <a:gd name="connsiteY4" fmla="*/ 1654140 h 3370881"/>
                          <a:gd name="connsiteX5" fmla="*/ 76200 w 2661966"/>
                          <a:gd name="connsiteY5" fmla="*/ 1645176 h 3370881"/>
                          <a:gd name="connsiteX6" fmla="*/ 98612 w 2661966"/>
                          <a:gd name="connsiteY6" fmla="*/ 1636211 h 3370881"/>
                          <a:gd name="connsiteX7" fmla="*/ 125506 w 2661966"/>
                          <a:gd name="connsiteY7" fmla="*/ 1627246 h 3370881"/>
                          <a:gd name="connsiteX8" fmla="*/ 152400 w 2661966"/>
                          <a:gd name="connsiteY8" fmla="*/ 1609317 h 3370881"/>
                          <a:gd name="connsiteX9" fmla="*/ 170329 w 2661966"/>
                          <a:gd name="connsiteY9" fmla="*/ 1600352 h 3370881"/>
                          <a:gd name="connsiteX10" fmla="*/ 188259 w 2661966"/>
                          <a:gd name="connsiteY10" fmla="*/ 1582423 h 3370881"/>
                          <a:gd name="connsiteX11" fmla="*/ 228600 w 2661966"/>
                          <a:gd name="connsiteY11" fmla="*/ 1564493 h 3370881"/>
                          <a:gd name="connsiteX12" fmla="*/ 255494 w 2661966"/>
                          <a:gd name="connsiteY12" fmla="*/ 1546564 h 3370881"/>
                          <a:gd name="connsiteX13" fmla="*/ 300318 w 2661966"/>
                          <a:gd name="connsiteY13" fmla="*/ 1524152 h 3370881"/>
                          <a:gd name="connsiteX14" fmla="*/ 313765 w 2661966"/>
                          <a:gd name="connsiteY14" fmla="*/ 1515187 h 3370881"/>
                          <a:gd name="connsiteX15" fmla="*/ 340659 w 2661966"/>
                          <a:gd name="connsiteY15" fmla="*/ 1510705 h 3370881"/>
                          <a:gd name="connsiteX16" fmla="*/ 363070 w 2661966"/>
                          <a:gd name="connsiteY16" fmla="*/ 1506223 h 3370881"/>
                          <a:gd name="connsiteX17" fmla="*/ 389965 w 2661966"/>
                          <a:gd name="connsiteY17" fmla="*/ 1501740 h 3370881"/>
                          <a:gd name="connsiteX18" fmla="*/ 425823 w 2661966"/>
                          <a:gd name="connsiteY18" fmla="*/ 1497258 h 3370881"/>
                          <a:gd name="connsiteX19" fmla="*/ 470647 w 2661966"/>
                          <a:gd name="connsiteY19" fmla="*/ 1488293 h 3370881"/>
                          <a:gd name="connsiteX20" fmla="*/ 515470 w 2661966"/>
                          <a:gd name="connsiteY20" fmla="*/ 1479329 h 3370881"/>
                          <a:gd name="connsiteX21" fmla="*/ 528918 w 2661966"/>
                          <a:gd name="connsiteY21" fmla="*/ 1470364 h 3370881"/>
                          <a:gd name="connsiteX22" fmla="*/ 600635 w 2661966"/>
                          <a:gd name="connsiteY22" fmla="*/ 1456917 h 3370881"/>
                          <a:gd name="connsiteX23" fmla="*/ 690282 w 2661966"/>
                          <a:gd name="connsiteY23" fmla="*/ 1447952 h 3370881"/>
                          <a:gd name="connsiteX24" fmla="*/ 793376 w 2661966"/>
                          <a:gd name="connsiteY24" fmla="*/ 1452434 h 3370881"/>
                          <a:gd name="connsiteX25" fmla="*/ 874059 w 2661966"/>
                          <a:gd name="connsiteY25" fmla="*/ 1465881 h 3370881"/>
                          <a:gd name="connsiteX26" fmla="*/ 914400 w 2661966"/>
                          <a:gd name="connsiteY26" fmla="*/ 1470364 h 3370881"/>
                          <a:gd name="connsiteX27" fmla="*/ 1030941 w 2661966"/>
                          <a:gd name="connsiteY27" fmla="*/ 1483811 h 3370881"/>
                          <a:gd name="connsiteX28" fmla="*/ 1151965 w 2661966"/>
                          <a:gd name="connsiteY28" fmla="*/ 1492776 h 3370881"/>
                          <a:gd name="connsiteX29" fmla="*/ 1281953 w 2661966"/>
                          <a:gd name="connsiteY29" fmla="*/ 1501740 h 3370881"/>
                          <a:gd name="connsiteX30" fmla="*/ 1465729 w 2661966"/>
                          <a:gd name="connsiteY30" fmla="*/ 1497258 h 3370881"/>
                          <a:gd name="connsiteX31" fmla="*/ 1510553 w 2661966"/>
                          <a:gd name="connsiteY31" fmla="*/ 1492776 h 3370881"/>
                          <a:gd name="connsiteX32" fmla="*/ 1582270 w 2661966"/>
                          <a:gd name="connsiteY32" fmla="*/ 1461399 h 3370881"/>
                          <a:gd name="connsiteX33" fmla="*/ 1604682 w 2661966"/>
                          <a:gd name="connsiteY33" fmla="*/ 1456917 h 3370881"/>
                          <a:gd name="connsiteX34" fmla="*/ 1622612 w 2661966"/>
                          <a:gd name="connsiteY34" fmla="*/ 1447952 h 3370881"/>
                          <a:gd name="connsiteX35" fmla="*/ 1645023 w 2661966"/>
                          <a:gd name="connsiteY35" fmla="*/ 1438987 h 3370881"/>
                          <a:gd name="connsiteX36" fmla="*/ 1662953 w 2661966"/>
                          <a:gd name="connsiteY36" fmla="*/ 1425540 h 3370881"/>
                          <a:gd name="connsiteX37" fmla="*/ 1698812 w 2661966"/>
                          <a:gd name="connsiteY37" fmla="*/ 1407611 h 3370881"/>
                          <a:gd name="connsiteX38" fmla="*/ 1739153 w 2661966"/>
                          <a:gd name="connsiteY38" fmla="*/ 1380717 h 3370881"/>
                          <a:gd name="connsiteX39" fmla="*/ 1752600 w 2661966"/>
                          <a:gd name="connsiteY39" fmla="*/ 1367270 h 3370881"/>
                          <a:gd name="connsiteX40" fmla="*/ 1775012 w 2661966"/>
                          <a:gd name="connsiteY40" fmla="*/ 1353823 h 3370881"/>
                          <a:gd name="connsiteX41" fmla="*/ 1797423 w 2661966"/>
                          <a:gd name="connsiteY41" fmla="*/ 1335893 h 3370881"/>
                          <a:gd name="connsiteX42" fmla="*/ 1810870 w 2661966"/>
                          <a:gd name="connsiteY42" fmla="*/ 1304517 h 3370881"/>
                          <a:gd name="connsiteX43" fmla="*/ 1815353 w 2661966"/>
                          <a:gd name="connsiteY43" fmla="*/ 1291070 h 3370881"/>
                          <a:gd name="connsiteX44" fmla="*/ 1801906 w 2661966"/>
                          <a:gd name="connsiteY44" fmla="*/ 1138670 h 3370881"/>
                          <a:gd name="connsiteX45" fmla="*/ 1792941 w 2661966"/>
                          <a:gd name="connsiteY45" fmla="*/ 1125223 h 3370881"/>
                          <a:gd name="connsiteX46" fmla="*/ 1757082 w 2661966"/>
                          <a:gd name="connsiteY46" fmla="*/ 1093846 h 3370881"/>
                          <a:gd name="connsiteX47" fmla="*/ 1730188 w 2661966"/>
                          <a:gd name="connsiteY47" fmla="*/ 1066952 h 3370881"/>
                          <a:gd name="connsiteX48" fmla="*/ 1703294 w 2661966"/>
                          <a:gd name="connsiteY48" fmla="*/ 1049023 h 3370881"/>
                          <a:gd name="connsiteX49" fmla="*/ 1622612 w 2661966"/>
                          <a:gd name="connsiteY49" fmla="*/ 1053505 h 3370881"/>
                          <a:gd name="connsiteX50" fmla="*/ 1595718 w 2661966"/>
                          <a:gd name="connsiteY50" fmla="*/ 1062470 h 3370881"/>
                          <a:gd name="connsiteX51" fmla="*/ 1573306 w 2661966"/>
                          <a:gd name="connsiteY51" fmla="*/ 1066952 h 3370881"/>
                          <a:gd name="connsiteX52" fmla="*/ 1453385 w 2661966"/>
                          <a:gd name="connsiteY52" fmla="*/ 1082761 h 3370881"/>
                          <a:gd name="connsiteX53" fmla="*/ 1326776 w 2661966"/>
                          <a:gd name="connsiteY53" fmla="*/ 1062470 h 3370881"/>
                          <a:gd name="connsiteX54" fmla="*/ 1308847 w 2661966"/>
                          <a:gd name="connsiteY54" fmla="*/ 1057987 h 3370881"/>
                          <a:gd name="connsiteX55" fmla="*/ 1277470 w 2661966"/>
                          <a:gd name="connsiteY55" fmla="*/ 1053505 h 3370881"/>
                          <a:gd name="connsiteX56" fmla="*/ 1259541 w 2661966"/>
                          <a:gd name="connsiteY56" fmla="*/ 1049023 h 3370881"/>
                          <a:gd name="connsiteX57" fmla="*/ 1232647 w 2661966"/>
                          <a:gd name="connsiteY57" fmla="*/ 1044540 h 3370881"/>
                          <a:gd name="connsiteX58" fmla="*/ 1053353 w 2661966"/>
                          <a:gd name="connsiteY58" fmla="*/ 1049023 h 3370881"/>
                          <a:gd name="connsiteX59" fmla="*/ 1035423 w 2661966"/>
                          <a:gd name="connsiteY59" fmla="*/ 1053505 h 3370881"/>
                          <a:gd name="connsiteX60" fmla="*/ 1008529 w 2661966"/>
                          <a:gd name="connsiteY60" fmla="*/ 1057987 h 3370881"/>
                          <a:gd name="connsiteX61" fmla="*/ 995082 w 2661966"/>
                          <a:gd name="connsiteY61" fmla="*/ 1062470 h 3370881"/>
                          <a:gd name="connsiteX62" fmla="*/ 945776 w 2661966"/>
                          <a:gd name="connsiteY62" fmla="*/ 1031093 h 3370881"/>
                          <a:gd name="connsiteX63" fmla="*/ 941294 w 2661966"/>
                          <a:gd name="connsiteY63" fmla="*/ 1017646 h 3370881"/>
                          <a:gd name="connsiteX64" fmla="*/ 932329 w 2661966"/>
                          <a:gd name="connsiteY64" fmla="*/ 919034 h 3370881"/>
                          <a:gd name="connsiteX65" fmla="*/ 914400 w 2661966"/>
                          <a:gd name="connsiteY65" fmla="*/ 901105 h 3370881"/>
                          <a:gd name="connsiteX66" fmla="*/ 918882 w 2661966"/>
                          <a:gd name="connsiteY66" fmla="*/ 869729 h 3370881"/>
                          <a:gd name="connsiteX67" fmla="*/ 941294 w 2661966"/>
                          <a:gd name="connsiteY67" fmla="*/ 865246 h 3370881"/>
                          <a:gd name="connsiteX68" fmla="*/ 959223 w 2661966"/>
                          <a:gd name="connsiteY68" fmla="*/ 851799 h 3370881"/>
                          <a:gd name="connsiteX69" fmla="*/ 990600 w 2661966"/>
                          <a:gd name="connsiteY69" fmla="*/ 847317 h 3370881"/>
                          <a:gd name="connsiteX70" fmla="*/ 1129553 w 2661966"/>
                          <a:gd name="connsiteY70" fmla="*/ 838352 h 3370881"/>
                          <a:gd name="connsiteX71" fmla="*/ 1147482 w 2661966"/>
                          <a:gd name="connsiteY71" fmla="*/ 829387 h 3370881"/>
                          <a:gd name="connsiteX72" fmla="*/ 1178859 w 2661966"/>
                          <a:gd name="connsiteY72" fmla="*/ 806976 h 3370881"/>
                          <a:gd name="connsiteX73" fmla="*/ 1192306 w 2661966"/>
                          <a:gd name="connsiteY73" fmla="*/ 793529 h 3370881"/>
                          <a:gd name="connsiteX74" fmla="*/ 1214718 w 2661966"/>
                          <a:gd name="connsiteY74" fmla="*/ 784564 h 3370881"/>
                          <a:gd name="connsiteX75" fmla="*/ 1241612 w 2661966"/>
                          <a:gd name="connsiteY75" fmla="*/ 771117 h 3370881"/>
                          <a:gd name="connsiteX76" fmla="*/ 1277470 w 2661966"/>
                          <a:gd name="connsiteY76" fmla="*/ 753187 h 3370881"/>
                          <a:gd name="connsiteX77" fmla="*/ 1295400 w 2661966"/>
                          <a:gd name="connsiteY77" fmla="*/ 730776 h 3370881"/>
                          <a:gd name="connsiteX78" fmla="*/ 1317812 w 2661966"/>
                          <a:gd name="connsiteY78" fmla="*/ 708364 h 3370881"/>
                          <a:gd name="connsiteX79" fmla="*/ 1353670 w 2661966"/>
                          <a:gd name="connsiteY79" fmla="*/ 663540 h 3370881"/>
                          <a:gd name="connsiteX80" fmla="*/ 1371600 w 2661966"/>
                          <a:gd name="connsiteY80" fmla="*/ 636646 h 3370881"/>
                          <a:gd name="connsiteX81" fmla="*/ 1380565 w 2661966"/>
                          <a:gd name="connsiteY81" fmla="*/ 596305 h 3370881"/>
                          <a:gd name="connsiteX82" fmla="*/ 1385047 w 2661966"/>
                          <a:gd name="connsiteY82" fmla="*/ 582858 h 3370881"/>
                          <a:gd name="connsiteX83" fmla="*/ 1380565 w 2661966"/>
                          <a:gd name="connsiteY83" fmla="*/ 533552 h 3370881"/>
                          <a:gd name="connsiteX84" fmla="*/ 1367118 w 2661966"/>
                          <a:gd name="connsiteY84" fmla="*/ 524587 h 3370881"/>
                          <a:gd name="connsiteX85" fmla="*/ 1349188 w 2661966"/>
                          <a:gd name="connsiteY85" fmla="*/ 520105 h 3370881"/>
                          <a:gd name="connsiteX86" fmla="*/ 1324871 w 2661966"/>
                          <a:gd name="connsiteY86" fmla="*/ 516855 h 3370881"/>
                          <a:gd name="connsiteX87" fmla="*/ 1280048 w 2661966"/>
                          <a:gd name="connsiteY87" fmla="*/ 523243 h 3370881"/>
                          <a:gd name="connsiteX88" fmla="*/ 1250576 w 2661966"/>
                          <a:gd name="connsiteY88" fmla="*/ 529070 h 3370881"/>
                          <a:gd name="connsiteX89" fmla="*/ 1210235 w 2661966"/>
                          <a:gd name="connsiteY89" fmla="*/ 542517 h 3370881"/>
                          <a:gd name="connsiteX90" fmla="*/ 1183341 w 2661966"/>
                          <a:gd name="connsiteY90" fmla="*/ 555964 h 3370881"/>
                          <a:gd name="connsiteX91" fmla="*/ 1160929 w 2661966"/>
                          <a:gd name="connsiteY91" fmla="*/ 569411 h 3370881"/>
                          <a:gd name="connsiteX92" fmla="*/ 1134035 w 2661966"/>
                          <a:gd name="connsiteY92" fmla="*/ 578376 h 3370881"/>
                          <a:gd name="connsiteX93" fmla="*/ 1111623 w 2661966"/>
                          <a:gd name="connsiteY93" fmla="*/ 587340 h 3370881"/>
                          <a:gd name="connsiteX94" fmla="*/ 1084729 w 2661966"/>
                          <a:gd name="connsiteY94" fmla="*/ 596305 h 3370881"/>
                          <a:gd name="connsiteX95" fmla="*/ 986118 w 2661966"/>
                          <a:gd name="connsiteY95" fmla="*/ 591823 h 3370881"/>
                          <a:gd name="connsiteX96" fmla="*/ 927847 w 2661966"/>
                          <a:gd name="connsiteY96" fmla="*/ 578376 h 3370881"/>
                          <a:gd name="connsiteX97" fmla="*/ 896470 w 2661966"/>
                          <a:gd name="connsiteY97" fmla="*/ 555964 h 3370881"/>
                          <a:gd name="connsiteX98" fmla="*/ 883023 w 2661966"/>
                          <a:gd name="connsiteY98" fmla="*/ 546999 h 3370881"/>
                          <a:gd name="connsiteX99" fmla="*/ 865094 w 2661966"/>
                          <a:gd name="connsiteY99" fmla="*/ 497693 h 3370881"/>
                          <a:gd name="connsiteX100" fmla="*/ 869576 w 2661966"/>
                          <a:gd name="connsiteY100" fmla="*/ 403564 h 3370881"/>
                          <a:gd name="connsiteX101" fmla="*/ 874059 w 2661966"/>
                          <a:gd name="connsiteY101" fmla="*/ 385634 h 3370881"/>
                          <a:gd name="connsiteX102" fmla="*/ 883023 w 2661966"/>
                          <a:gd name="connsiteY102" fmla="*/ 372187 h 3370881"/>
                          <a:gd name="connsiteX103" fmla="*/ 913728 w 2661966"/>
                          <a:gd name="connsiteY103" fmla="*/ 342268 h 3370881"/>
                          <a:gd name="connsiteX104" fmla="*/ 914400 w 2661966"/>
                          <a:gd name="connsiteY104" fmla="*/ 385634 h 3370881"/>
                          <a:gd name="connsiteX105" fmla="*/ 909918 w 2661966"/>
                          <a:gd name="connsiteY105" fmla="*/ 408046 h 3370881"/>
                          <a:gd name="connsiteX106" fmla="*/ 900953 w 2661966"/>
                          <a:gd name="connsiteY106" fmla="*/ 466317 h 3370881"/>
                          <a:gd name="connsiteX107" fmla="*/ 905435 w 2661966"/>
                          <a:gd name="connsiteY107" fmla="*/ 515623 h 3370881"/>
                          <a:gd name="connsiteX108" fmla="*/ 932329 w 2661966"/>
                          <a:gd name="connsiteY108" fmla="*/ 551481 h 3370881"/>
                          <a:gd name="connsiteX109" fmla="*/ 954741 w 2661966"/>
                          <a:gd name="connsiteY109" fmla="*/ 560446 h 3370881"/>
                          <a:gd name="connsiteX110" fmla="*/ 972670 w 2661966"/>
                          <a:gd name="connsiteY110" fmla="*/ 569411 h 3370881"/>
                          <a:gd name="connsiteX111" fmla="*/ 1066800 w 2661966"/>
                          <a:gd name="connsiteY111" fmla="*/ 564929 h 3370881"/>
                          <a:gd name="connsiteX112" fmla="*/ 1111623 w 2661966"/>
                          <a:gd name="connsiteY112" fmla="*/ 551481 h 3370881"/>
                          <a:gd name="connsiteX113" fmla="*/ 1129553 w 2661966"/>
                          <a:gd name="connsiteY113" fmla="*/ 538034 h 3370881"/>
                          <a:gd name="connsiteX114" fmla="*/ 1156447 w 2661966"/>
                          <a:gd name="connsiteY114" fmla="*/ 511140 h 3370881"/>
                          <a:gd name="connsiteX115" fmla="*/ 1160929 w 2661966"/>
                          <a:gd name="connsiteY115" fmla="*/ 493211 h 3370881"/>
                          <a:gd name="connsiteX116" fmla="*/ 1178859 w 2661966"/>
                          <a:gd name="connsiteY116" fmla="*/ 331846 h 3370881"/>
                          <a:gd name="connsiteX117" fmla="*/ 1215315 w 2661966"/>
                          <a:gd name="connsiteY117" fmla="*/ 270289 h 3370881"/>
                          <a:gd name="connsiteX118" fmla="*/ 1214718 w 2661966"/>
                          <a:gd name="connsiteY118" fmla="*/ 367705 h 3370881"/>
                          <a:gd name="connsiteX119" fmla="*/ 1201270 w 2661966"/>
                          <a:gd name="connsiteY119" fmla="*/ 412529 h 3370881"/>
                          <a:gd name="connsiteX120" fmla="*/ 1210235 w 2661966"/>
                          <a:gd name="connsiteY120" fmla="*/ 461834 h 3370881"/>
                          <a:gd name="connsiteX121" fmla="*/ 1214718 w 2661966"/>
                          <a:gd name="connsiteY121" fmla="*/ 475281 h 3370881"/>
                          <a:gd name="connsiteX122" fmla="*/ 1231975 w 2661966"/>
                          <a:gd name="connsiteY122" fmla="*/ 478531 h 3370881"/>
                          <a:gd name="connsiteX123" fmla="*/ 1252481 w 2661966"/>
                          <a:gd name="connsiteY123" fmla="*/ 492651 h 3370881"/>
                          <a:gd name="connsiteX124" fmla="*/ 1317812 w 2661966"/>
                          <a:gd name="connsiteY124" fmla="*/ 488168 h 3370881"/>
                          <a:gd name="connsiteX125" fmla="*/ 1357480 w 2661966"/>
                          <a:gd name="connsiteY125" fmla="*/ 477299 h 3370881"/>
                          <a:gd name="connsiteX126" fmla="*/ 1506070 w 2661966"/>
                          <a:gd name="connsiteY126" fmla="*/ 457352 h 3370881"/>
                          <a:gd name="connsiteX127" fmla="*/ 1550894 w 2661966"/>
                          <a:gd name="connsiteY127" fmla="*/ 430458 h 3370881"/>
                          <a:gd name="connsiteX128" fmla="*/ 1564341 w 2661966"/>
                          <a:gd name="connsiteY128" fmla="*/ 417011 h 3370881"/>
                          <a:gd name="connsiteX129" fmla="*/ 1586753 w 2661966"/>
                          <a:gd name="connsiteY129" fmla="*/ 399081 h 3370881"/>
                          <a:gd name="connsiteX130" fmla="*/ 1595718 w 2661966"/>
                          <a:gd name="connsiteY130" fmla="*/ 381152 h 3370881"/>
                          <a:gd name="connsiteX131" fmla="*/ 1622664 w 2661966"/>
                          <a:gd name="connsiteY131" fmla="*/ 352560 h 3370881"/>
                          <a:gd name="connsiteX132" fmla="*/ 1639116 w 2661966"/>
                          <a:gd name="connsiteY132" fmla="*/ 291047 h 3370881"/>
                          <a:gd name="connsiteX133" fmla="*/ 1604852 w 2661966"/>
                          <a:gd name="connsiteY133" fmla="*/ 236279 h 3370881"/>
                          <a:gd name="connsiteX134" fmla="*/ 1537447 w 2661966"/>
                          <a:gd name="connsiteY134" fmla="*/ 188411 h 3370881"/>
                          <a:gd name="connsiteX135" fmla="*/ 1649755 w 2661966"/>
                          <a:gd name="connsiteY135" fmla="*/ 229512 h 3370881"/>
                          <a:gd name="connsiteX136" fmla="*/ 1709532 w 2661966"/>
                          <a:gd name="connsiteY136" fmla="*/ 305101 h 3370881"/>
                          <a:gd name="connsiteX137" fmla="*/ 1655669 w 2661966"/>
                          <a:gd name="connsiteY137" fmla="*/ 407486 h 3370881"/>
                          <a:gd name="connsiteX138" fmla="*/ 1658470 w 2661966"/>
                          <a:gd name="connsiteY138" fmla="*/ 412529 h 3370881"/>
                          <a:gd name="connsiteX139" fmla="*/ 1685365 w 2661966"/>
                          <a:gd name="connsiteY139" fmla="*/ 390117 h 3370881"/>
                          <a:gd name="connsiteX140" fmla="*/ 1694329 w 2661966"/>
                          <a:gd name="connsiteY140" fmla="*/ 376670 h 3370881"/>
                          <a:gd name="connsiteX141" fmla="*/ 1734670 w 2661966"/>
                          <a:gd name="connsiteY141" fmla="*/ 354258 h 3370881"/>
                          <a:gd name="connsiteX142" fmla="*/ 1743635 w 2661966"/>
                          <a:gd name="connsiteY142" fmla="*/ 340811 h 3370881"/>
                          <a:gd name="connsiteX143" fmla="*/ 1757082 w 2661966"/>
                          <a:gd name="connsiteY143" fmla="*/ 336329 h 3370881"/>
                          <a:gd name="connsiteX144" fmla="*/ 1843909 w 2661966"/>
                          <a:gd name="connsiteY144" fmla="*/ 262341 h 3370881"/>
                          <a:gd name="connsiteX145" fmla="*/ 1874221 w 2661966"/>
                          <a:gd name="connsiteY145" fmla="*/ 202194 h 3370881"/>
                          <a:gd name="connsiteX146" fmla="*/ 1828094 w 2661966"/>
                          <a:gd name="connsiteY146" fmla="*/ 136767 h 3370881"/>
                          <a:gd name="connsiteX147" fmla="*/ 1772023 w 2661966"/>
                          <a:gd name="connsiteY147" fmla="*/ 77249 h 3370881"/>
                          <a:gd name="connsiteX148" fmla="*/ 1948888 w 2661966"/>
                          <a:gd name="connsiteY148" fmla="*/ 178018 h 3370881"/>
                          <a:gd name="connsiteX149" fmla="*/ 1960270 w 2661966"/>
                          <a:gd name="connsiteY149" fmla="*/ 216177 h 3370881"/>
                          <a:gd name="connsiteX150" fmla="*/ 1952362 w 2661966"/>
                          <a:gd name="connsiteY150" fmla="*/ 254265 h 3370881"/>
                          <a:gd name="connsiteX151" fmla="*/ 1874221 w 2661966"/>
                          <a:gd name="connsiteY151" fmla="*/ 318698 h 3370881"/>
                          <a:gd name="connsiteX152" fmla="*/ 1788459 w 2661966"/>
                          <a:gd name="connsiteY152" fmla="*/ 367705 h 3370881"/>
                          <a:gd name="connsiteX153" fmla="*/ 1761565 w 2661966"/>
                          <a:gd name="connsiteY153" fmla="*/ 390117 h 3370881"/>
                          <a:gd name="connsiteX154" fmla="*/ 1783976 w 2661966"/>
                          <a:gd name="connsiteY154" fmla="*/ 399081 h 3370881"/>
                          <a:gd name="connsiteX155" fmla="*/ 1878106 w 2661966"/>
                          <a:gd name="connsiteY155" fmla="*/ 390117 h 3370881"/>
                          <a:gd name="connsiteX156" fmla="*/ 1891553 w 2661966"/>
                          <a:gd name="connsiteY156" fmla="*/ 381152 h 3370881"/>
                          <a:gd name="connsiteX157" fmla="*/ 1918447 w 2661966"/>
                          <a:gd name="connsiteY157" fmla="*/ 372187 h 3370881"/>
                          <a:gd name="connsiteX158" fmla="*/ 1940859 w 2661966"/>
                          <a:gd name="connsiteY158" fmla="*/ 358740 h 3370881"/>
                          <a:gd name="connsiteX159" fmla="*/ 1954306 w 2661966"/>
                          <a:gd name="connsiteY159" fmla="*/ 354258 h 3370881"/>
                          <a:gd name="connsiteX160" fmla="*/ 2103145 w 2661966"/>
                          <a:gd name="connsiteY160" fmla="*/ 202207 h 3370881"/>
                          <a:gd name="connsiteX161" fmla="*/ 2039489 w 2661966"/>
                          <a:gd name="connsiteY161" fmla="*/ 58506 h 3370881"/>
                          <a:gd name="connsiteX162" fmla="*/ 2114575 w 2661966"/>
                          <a:gd name="connsiteY162" fmla="*/ 75207 h 3370881"/>
                          <a:gd name="connsiteX163" fmla="*/ 2161727 w 2661966"/>
                          <a:gd name="connsiteY163" fmla="*/ 115909 h 3370881"/>
                          <a:gd name="connsiteX164" fmla="*/ 2183354 w 2661966"/>
                          <a:gd name="connsiteY164" fmla="*/ 192893 h 3370881"/>
                          <a:gd name="connsiteX165" fmla="*/ 2170300 w 2661966"/>
                          <a:gd name="connsiteY165" fmla="*/ 271231 h 3370881"/>
                          <a:gd name="connsiteX166" fmla="*/ 2096795 w 2661966"/>
                          <a:gd name="connsiteY166" fmla="*/ 316507 h 3370881"/>
                          <a:gd name="connsiteX167" fmla="*/ 1999129 w 2661966"/>
                          <a:gd name="connsiteY167" fmla="*/ 358740 h 3370881"/>
                          <a:gd name="connsiteX168" fmla="*/ 1994647 w 2661966"/>
                          <a:gd name="connsiteY168" fmla="*/ 372187 h 3370881"/>
                          <a:gd name="connsiteX169" fmla="*/ 2039470 w 2661966"/>
                          <a:gd name="connsiteY169" fmla="*/ 390117 h 3370881"/>
                          <a:gd name="connsiteX170" fmla="*/ 2115670 w 2661966"/>
                          <a:gd name="connsiteY170" fmla="*/ 390117 h 3370881"/>
                          <a:gd name="connsiteX171" fmla="*/ 2160494 w 2661966"/>
                          <a:gd name="connsiteY171" fmla="*/ 376670 h 3370881"/>
                          <a:gd name="connsiteX172" fmla="*/ 2191870 w 2661966"/>
                          <a:gd name="connsiteY172" fmla="*/ 363223 h 3370881"/>
                          <a:gd name="connsiteX173" fmla="*/ 2205318 w 2661966"/>
                          <a:gd name="connsiteY173" fmla="*/ 358740 h 3370881"/>
                          <a:gd name="connsiteX174" fmla="*/ 2273487 w 2661966"/>
                          <a:gd name="connsiteY174" fmla="*/ 280486 h 3370881"/>
                          <a:gd name="connsiteX175" fmla="*/ 2312894 w 2661966"/>
                          <a:gd name="connsiteY175" fmla="*/ 183929 h 3370881"/>
                          <a:gd name="connsiteX176" fmla="*/ 2339788 w 2661966"/>
                          <a:gd name="connsiteY176" fmla="*/ 151 h 3370881"/>
                          <a:gd name="connsiteX177" fmla="*/ 2357718 w 2661966"/>
                          <a:gd name="connsiteY177" fmla="*/ 215305 h 3370881"/>
                          <a:gd name="connsiteX178" fmla="*/ 2308598 w 2661966"/>
                          <a:gd name="connsiteY178" fmla="*/ 319520 h 3370881"/>
                          <a:gd name="connsiteX179" fmla="*/ 2245659 w 2661966"/>
                          <a:gd name="connsiteY179" fmla="*/ 390117 h 3370881"/>
                          <a:gd name="connsiteX180" fmla="*/ 2254623 w 2661966"/>
                          <a:gd name="connsiteY180" fmla="*/ 403564 h 3370881"/>
                          <a:gd name="connsiteX181" fmla="*/ 2353235 w 2661966"/>
                          <a:gd name="connsiteY181" fmla="*/ 399081 h 3370881"/>
                          <a:gd name="connsiteX182" fmla="*/ 2366682 w 2661966"/>
                          <a:gd name="connsiteY182" fmla="*/ 394599 h 3370881"/>
                          <a:gd name="connsiteX183" fmla="*/ 2389094 w 2661966"/>
                          <a:gd name="connsiteY183" fmla="*/ 390117 h 3370881"/>
                          <a:gd name="connsiteX184" fmla="*/ 2424953 w 2661966"/>
                          <a:gd name="connsiteY184" fmla="*/ 367705 h 3370881"/>
                          <a:gd name="connsiteX185" fmla="*/ 2528047 w 2661966"/>
                          <a:gd name="connsiteY185" fmla="*/ 292700 h 3370881"/>
                          <a:gd name="connsiteX186" fmla="*/ 2541495 w 2661966"/>
                          <a:gd name="connsiteY186" fmla="*/ 62906 h 3370881"/>
                          <a:gd name="connsiteX187" fmla="*/ 2591304 w 2661966"/>
                          <a:gd name="connsiteY187" fmla="*/ 214081 h 3370881"/>
                          <a:gd name="connsiteX188" fmla="*/ 2602790 w 2661966"/>
                          <a:gd name="connsiteY188" fmla="*/ 290907 h 3370881"/>
                          <a:gd name="connsiteX189" fmla="*/ 2660388 w 2661966"/>
                          <a:gd name="connsiteY189" fmla="*/ 338644 h 3370881"/>
                          <a:gd name="connsiteX190" fmla="*/ 2531969 w 2661966"/>
                          <a:gd name="connsiteY190" fmla="*/ 383206 h 3370881"/>
                          <a:gd name="connsiteX191" fmla="*/ 2442882 w 2661966"/>
                          <a:gd name="connsiteY191" fmla="*/ 403564 h 3370881"/>
                          <a:gd name="connsiteX192" fmla="*/ 2398059 w 2661966"/>
                          <a:gd name="connsiteY192" fmla="*/ 417011 h 3370881"/>
                          <a:gd name="connsiteX193" fmla="*/ 2375647 w 2661966"/>
                          <a:gd name="connsiteY193" fmla="*/ 425976 h 3370881"/>
                          <a:gd name="connsiteX194" fmla="*/ 2357718 w 2661966"/>
                          <a:gd name="connsiteY194" fmla="*/ 430458 h 3370881"/>
                          <a:gd name="connsiteX195" fmla="*/ 2344270 w 2661966"/>
                          <a:gd name="connsiteY195" fmla="*/ 461834 h 3370881"/>
                          <a:gd name="connsiteX196" fmla="*/ 2353235 w 2661966"/>
                          <a:gd name="connsiteY196" fmla="*/ 502176 h 3370881"/>
                          <a:gd name="connsiteX197" fmla="*/ 2362200 w 2661966"/>
                          <a:gd name="connsiteY197" fmla="*/ 515623 h 3370881"/>
                          <a:gd name="connsiteX198" fmla="*/ 2344270 w 2661966"/>
                          <a:gd name="connsiteY198" fmla="*/ 587340 h 3370881"/>
                          <a:gd name="connsiteX199" fmla="*/ 2321859 w 2661966"/>
                          <a:gd name="connsiteY199" fmla="*/ 614234 h 3370881"/>
                          <a:gd name="connsiteX200" fmla="*/ 2308412 w 2661966"/>
                          <a:gd name="connsiteY200" fmla="*/ 636646 h 3370881"/>
                          <a:gd name="connsiteX201" fmla="*/ 2281518 w 2661966"/>
                          <a:gd name="connsiteY201" fmla="*/ 641129 h 3370881"/>
                          <a:gd name="connsiteX202" fmla="*/ 2259106 w 2661966"/>
                          <a:gd name="connsiteY202" fmla="*/ 636646 h 3370881"/>
                          <a:gd name="connsiteX203" fmla="*/ 2277035 w 2661966"/>
                          <a:gd name="connsiteY203" fmla="*/ 578376 h 3370881"/>
                          <a:gd name="connsiteX204" fmla="*/ 2290482 w 2661966"/>
                          <a:gd name="connsiteY204" fmla="*/ 542517 h 3370881"/>
                          <a:gd name="connsiteX205" fmla="*/ 2286000 w 2661966"/>
                          <a:gd name="connsiteY205" fmla="*/ 506658 h 3370881"/>
                          <a:gd name="connsiteX206" fmla="*/ 2245659 w 2661966"/>
                          <a:gd name="connsiteY206" fmla="*/ 448387 h 3370881"/>
                          <a:gd name="connsiteX207" fmla="*/ 2200835 w 2661966"/>
                          <a:gd name="connsiteY207" fmla="*/ 430458 h 3370881"/>
                          <a:gd name="connsiteX208" fmla="*/ 2169459 w 2661966"/>
                          <a:gd name="connsiteY208" fmla="*/ 425976 h 3370881"/>
                          <a:gd name="connsiteX209" fmla="*/ 2102223 w 2661966"/>
                          <a:gd name="connsiteY209" fmla="*/ 430458 h 3370881"/>
                          <a:gd name="connsiteX210" fmla="*/ 2084294 w 2661966"/>
                          <a:gd name="connsiteY210" fmla="*/ 439423 h 3370881"/>
                          <a:gd name="connsiteX211" fmla="*/ 2070847 w 2661966"/>
                          <a:gd name="connsiteY211" fmla="*/ 443905 h 3370881"/>
                          <a:gd name="connsiteX212" fmla="*/ 2061882 w 2661966"/>
                          <a:gd name="connsiteY212" fmla="*/ 461834 h 3370881"/>
                          <a:gd name="connsiteX213" fmla="*/ 2034988 w 2661966"/>
                          <a:gd name="connsiteY213" fmla="*/ 475281 h 3370881"/>
                          <a:gd name="connsiteX214" fmla="*/ 1783976 w 2661966"/>
                          <a:gd name="connsiteY214" fmla="*/ 479764 h 3370881"/>
                          <a:gd name="connsiteX215" fmla="*/ 1766047 w 2661966"/>
                          <a:gd name="connsiteY215" fmla="*/ 488729 h 3370881"/>
                          <a:gd name="connsiteX216" fmla="*/ 1703294 w 2661966"/>
                          <a:gd name="connsiteY216" fmla="*/ 506658 h 3370881"/>
                          <a:gd name="connsiteX217" fmla="*/ 1689847 w 2661966"/>
                          <a:gd name="connsiteY217" fmla="*/ 511140 h 3370881"/>
                          <a:gd name="connsiteX218" fmla="*/ 1676400 w 2661966"/>
                          <a:gd name="connsiteY218" fmla="*/ 520105 h 3370881"/>
                          <a:gd name="connsiteX219" fmla="*/ 1649506 w 2661966"/>
                          <a:gd name="connsiteY219" fmla="*/ 529070 h 3370881"/>
                          <a:gd name="connsiteX220" fmla="*/ 1636059 w 2661966"/>
                          <a:gd name="connsiteY220" fmla="*/ 538034 h 3370881"/>
                          <a:gd name="connsiteX221" fmla="*/ 1622612 w 2661966"/>
                          <a:gd name="connsiteY221" fmla="*/ 551481 h 3370881"/>
                          <a:gd name="connsiteX222" fmla="*/ 1609165 w 2661966"/>
                          <a:gd name="connsiteY222" fmla="*/ 555964 h 3370881"/>
                          <a:gd name="connsiteX223" fmla="*/ 1577788 w 2661966"/>
                          <a:gd name="connsiteY223" fmla="*/ 587340 h 3370881"/>
                          <a:gd name="connsiteX224" fmla="*/ 1568823 w 2661966"/>
                          <a:gd name="connsiteY224" fmla="*/ 600787 h 3370881"/>
                          <a:gd name="connsiteX225" fmla="*/ 1555376 w 2661966"/>
                          <a:gd name="connsiteY225" fmla="*/ 614234 h 3370881"/>
                          <a:gd name="connsiteX226" fmla="*/ 1524000 w 2661966"/>
                          <a:gd name="connsiteY226" fmla="*/ 654576 h 3370881"/>
                          <a:gd name="connsiteX227" fmla="*/ 1519518 w 2661966"/>
                          <a:gd name="connsiteY227" fmla="*/ 668023 h 3370881"/>
                          <a:gd name="connsiteX228" fmla="*/ 1528482 w 2661966"/>
                          <a:gd name="connsiteY228" fmla="*/ 708364 h 3370881"/>
                          <a:gd name="connsiteX229" fmla="*/ 1537447 w 2661966"/>
                          <a:gd name="connsiteY229" fmla="*/ 721811 h 3370881"/>
                          <a:gd name="connsiteX230" fmla="*/ 1568823 w 2661966"/>
                          <a:gd name="connsiteY230" fmla="*/ 712846 h 3370881"/>
                          <a:gd name="connsiteX231" fmla="*/ 1600200 w 2661966"/>
                          <a:gd name="connsiteY231" fmla="*/ 712846 h 3370881"/>
                          <a:gd name="connsiteX232" fmla="*/ 1631576 w 2661966"/>
                          <a:gd name="connsiteY232" fmla="*/ 690434 h 3370881"/>
                          <a:gd name="connsiteX233" fmla="*/ 1645023 w 2661966"/>
                          <a:gd name="connsiteY233" fmla="*/ 676987 h 3370881"/>
                          <a:gd name="connsiteX234" fmla="*/ 1685365 w 2661966"/>
                          <a:gd name="connsiteY234" fmla="*/ 645611 h 3370881"/>
                          <a:gd name="connsiteX235" fmla="*/ 1716741 w 2661966"/>
                          <a:gd name="connsiteY235" fmla="*/ 614234 h 3370881"/>
                          <a:gd name="connsiteX236" fmla="*/ 1748118 w 2661966"/>
                          <a:gd name="connsiteY236" fmla="*/ 596305 h 3370881"/>
                          <a:gd name="connsiteX237" fmla="*/ 1761565 w 2661966"/>
                          <a:gd name="connsiteY237" fmla="*/ 591823 h 3370881"/>
                          <a:gd name="connsiteX238" fmla="*/ 1779494 w 2661966"/>
                          <a:gd name="connsiteY238" fmla="*/ 582858 h 3370881"/>
                          <a:gd name="connsiteX239" fmla="*/ 1815353 w 2661966"/>
                          <a:gd name="connsiteY239" fmla="*/ 573893 h 3370881"/>
                          <a:gd name="connsiteX240" fmla="*/ 2030506 w 2661966"/>
                          <a:gd name="connsiteY240" fmla="*/ 578376 h 3370881"/>
                          <a:gd name="connsiteX241" fmla="*/ 2017059 w 2661966"/>
                          <a:gd name="connsiteY241" fmla="*/ 600787 h 3370881"/>
                          <a:gd name="connsiteX242" fmla="*/ 1981200 w 2661966"/>
                          <a:gd name="connsiteY242" fmla="*/ 636646 h 3370881"/>
                          <a:gd name="connsiteX243" fmla="*/ 1967753 w 2661966"/>
                          <a:gd name="connsiteY243" fmla="*/ 650093 h 3370881"/>
                          <a:gd name="connsiteX244" fmla="*/ 1936376 w 2661966"/>
                          <a:gd name="connsiteY244" fmla="*/ 690434 h 3370881"/>
                          <a:gd name="connsiteX245" fmla="*/ 1905000 w 2661966"/>
                          <a:gd name="connsiteY245" fmla="*/ 717329 h 3370881"/>
                          <a:gd name="connsiteX246" fmla="*/ 1860176 w 2661966"/>
                          <a:gd name="connsiteY246" fmla="*/ 735258 h 3370881"/>
                          <a:gd name="connsiteX247" fmla="*/ 1788459 w 2661966"/>
                          <a:gd name="connsiteY247" fmla="*/ 744223 h 3370881"/>
                          <a:gd name="connsiteX248" fmla="*/ 1846729 w 2661966"/>
                          <a:gd name="connsiteY248" fmla="*/ 802493 h 3370881"/>
                          <a:gd name="connsiteX249" fmla="*/ 1913965 w 2661966"/>
                          <a:gd name="connsiteY249" fmla="*/ 829387 h 3370881"/>
                          <a:gd name="connsiteX250" fmla="*/ 1922929 w 2661966"/>
                          <a:gd name="connsiteY250" fmla="*/ 842834 h 3370881"/>
                          <a:gd name="connsiteX251" fmla="*/ 1967753 w 2661966"/>
                          <a:gd name="connsiteY251" fmla="*/ 883176 h 3370881"/>
                          <a:gd name="connsiteX252" fmla="*/ 1981200 w 2661966"/>
                          <a:gd name="connsiteY252" fmla="*/ 896623 h 3370881"/>
                          <a:gd name="connsiteX253" fmla="*/ 1994647 w 2661966"/>
                          <a:gd name="connsiteY253" fmla="*/ 905587 h 3370881"/>
                          <a:gd name="connsiteX254" fmla="*/ 2021541 w 2661966"/>
                          <a:gd name="connsiteY254" fmla="*/ 927999 h 3370881"/>
                          <a:gd name="connsiteX255" fmla="*/ 2030506 w 2661966"/>
                          <a:gd name="connsiteY255" fmla="*/ 941446 h 3370881"/>
                          <a:gd name="connsiteX256" fmla="*/ 2057400 w 2661966"/>
                          <a:gd name="connsiteY256" fmla="*/ 968340 h 3370881"/>
                          <a:gd name="connsiteX257" fmla="*/ 2088776 w 2661966"/>
                          <a:gd name="connsiteY257" fmla="*/ 1013164 h 3370881"/>
                          <a:gd name="connsiteX258" fmla="*/ 2115670 w 2661966"/>
                          <a:gd name="connsiteY258" fmla="*/ 1057987 h 3370881"/>
                          <a:gd name="connsiteX259" fmla="*/ 2120153 w 2661966"/>
                          <a:gd name="connsiteY259" fmla="*/ 1089364 h 3370881"/>
                          <a:gd name="connsiteX260" fmla="*/ 2138082 w 2661966"/>
                          <a:gd name="connsiteY260" fmla="*/ 1143152 h 3370881"/>
                          <a:gd name="connsiteX261" fmla="*/ 2147047 w 2661966"/>
                          <a:gd name="connsiteY261" fmla="*/ 1196940 h 3370881"/>
                          <a:gd name="connsiteX262" fmla="*/ 2151529 w 2661966"/>
                          <a:gd name="connsiteY262" fmla="*/ 1210387 h 3370881"/>
                          <a:gd name="connsiteX263" fmla="*/ 2156012 w 2661966"/>
                          <a:gd name="connsiteY263" fmla="*/ 1228317 h 3370881"/>
                          <a:gd name="connsiteX264" fmla="*/ 2173941 w 2661966"/>
                          <a:gd name="connsiteY264" fmla="*/ 1295552 h 3370881"/>
                          <a:gd name="connsiteX265" fmla="*/ 2182906 w 2661966"/>
                          <a:gd name="connsiteY265" fmla="*/ 1313481 h 3370881"/>
                          <a:gd name="connsiteX266" fmla="*/ 2187388 w 2661966"/>
                          <a:gd name="connsiteY266" fmla="*/ 1331411 h 3370881"/>
                          <a:gd name="connsiteX267" fmla="*/ 2214282 w 2661966"/>
                          <a:gd name="connsiteY267" fmla="*/ 1385199 h 3370881"/>
                          <a:gd name="connsiteX268" fmla="*/ 2218765 w 2661966"/>
                          <a:gd name="connsiteY268" fmla="*/ 1403129 h 3370881"/>
                          <a:gd name="connsiteX269" fmla="*/ 2223247 w 2661966"/>
                          <a:gd name="connsiteY269" fmla="*/ 1430023 h 3370881"/>
                          <a:gd name="connsiteX270" fmla="*/ 2236694 w 2661966"/>
                          <a:gd name="connsiteY270" fmla="*/ 1456917 h 3370881"/>
                          <a:gd name="connsiteX271" fmla="*/ 2249794 w 2661966"/>
                          <a:gd name="connsiteY271" fmla="*/ 1524624 h 3370881"/>
                          <a:gd name="connsiteX272" fmla="*/ 2241176 w 2661966"/>
                          <a:gd name="connsiteY272" fmla="*/ 1577940 h 3370881"/>
                          <a:gd name="connsiteX273" fmla="*/ 2245659 w 2661966"/>
                          <a:gd name="connsiteY273" fmla="*/ 1595870 h 3370881"/>
                          <a:gd name="connsiteX274" fmla="*/ 2249634 w 2661966"/>
                          <a:gd name="connsiteY274" fmla="*/ 1685855 h 3370881"/>
                          <a:gd name="connsiteX275" fmla="*/ 2227729 w 2661966"/>
                          <a:gd name="connsiteY275" fmla="*/ 1716893 h 3370881"/>
                          <a:gd name="connsiteX276" fmla="*/ 2240500 w 2661966"/>
                          <a:gd name="connsiteY276" fmla="*/ 1674269 h 3370881"/>
                          <a:gd name="connsiteX277" fmla="*/ 2235341 w 2661966"/>
                          <a:gd name="connsiteY277" fmla="*/ 1788611 h 3370881"/>
                          <a:gd name="connsiteX278" fmla="*/ 2230689 w 2661966"/>
                          <a:gd name="connsiteY278" fmla="*/ 1823963 h 3370881"/>
                          <a:gd name="connsiteX279" fmla="*/ 2226207 w 2661966"/>
                          <a:gd name="connsiteY279" fmla="*/ 1824470 h 3370881"/>
                          <a:gd name="connsiteX280" fmla="*/ 2208278 w 2661966"/>
                          <a:gd name="connsiteY280" fmla="*/ 1869293 h 3370881"/>
                          <a:gd name="connsiteX281" fmla="*/ 2195168 w 2661966"/>
                          <a:gd name="connsiteY281" fmla="*/ 1882740 h 3370881"/>
                          <a:gd name="connsiteX282" fmla="*/ 2203458 w 2661966"/>
                          <a:gd name="connsiteY282" fmla="*/ 1918938 h 3370881"/>
                          <a:gd name="connsiteX283" fmla="*/ 2204134 w 2661966"/>
                          <a:gd name="connsiteY283" fmla="*/ 1949806 h 3370881"/>
                          <a:gd name="connsiteX284" fmla="*/ 2226545 w 2661966"/>
                          <a:gd name="connsiteY284" fmla="*/ 1954627 h 3370881"/>
                          <a:gd name="connsiteX285" fmla="*/ 2241176 w 2661966"/>
                          <a:gd name="connsiteY285" fmla="*/ 2012729 h 3370881"/>
                          <a:gd name="connsiteX286" fmla="*/ 2263588 w 2661966"/>
                          <a:gd name="connsiteY286" fmla="*/ 2057552 h 3370881"/>
                          <a:gd name="connsiteX287" fmla="*/ 2286000 w 2661966"/>
                          <a:gd name="connsiteY287" fmla="*/ 2084446 h 3370881"/>
                          <a:gd name="connsiteX288" fmla="*/ 2299447 w 2661966"/>
                          <a:gd name="connsiteY288" fmla="*/ 2124787 h 3370881"/>
                          <a:gd name="connsiteX289" fmla="*/ 2321859 w 2661966"/>
                          <a:gd name="connsiteY289" fmla="*/ 2151681 h 3370881"/>
                          <a:gd name="connsiteX290" fmla="*/ 2344270 w 2661966"/>
                          <a:gd name="connsiteY290" fmla="*/ 2205470 h 3370881"/>
                          <a:gd name="connsiteX291" fmla="*/ 2348753 w 2661966"/>
                          <a:gd name="connsiteY291" fmla="*/ 2223399 h 3370881"/>
                          <a:gd name="connsiteX292" fmla="*/ 2366682 w 2661966"/>
                          <a:gd name="connsiteY292" fmla="*/ 2263740 h 3370881"/>
                          <a:gd name="connsiteX293" fmla="*/ 2375647 w 2661966"/>
                          <a:gd name="connsiteY293" fmla="*/ 2286152 h 3370881"/>
                          <a:gd name="connsiteX294" fmla="*/ 2380129 w 2661966"/>
                          <a:gd name="connsiteY294" fmla="*/ 2308564 h 3370881"/>
                          <a:gd name="connsiteX295" fmla="*/ 2389094 w 2661966"/>
                          <a:gd name="connsiteY295" fmla="*/ 2335458 h 3370881"/>
                          <a:gd name="connsiteX296" fmla="*/ 2393576 w 2661966"/>
                          <a:gd name="connsiteY296" fmla="*/ 2380281 h 3370881"/>
                          <a:gd name="connsiteX297" fmla="*/ 2398059 w 2661966"/>
                          <a:gd name="connsiteY297" fmla="*/ 2393729 h 3370881"/>
                          <a:gd name="connsiteX298" fmla="*/ 2419794 w 2661966"/>
                          <a:gd name="connsiteY298" fmla="*/ 2447517 h 3370881"/>
                          <a:gd name="connsiteX299" fmla="*/ 2427343 w 2661966"/>
                          <a:gd name="connsiteY299" fmla="*/ 2564058 h 3370881"/>
                          <a:gd name="connsiteX300" fmla="*/ 2389094 w 2661966"/>
                          <a:gd name="connsiteY300" fmla="*/ 2837481 h 3370881"/>
                          <a:gd name="connsiteX301" fmla="*/ 2380129 w 2661966"/>
                          <a:gd name="connsiteY301" fmla="*/ 2859893 h 3370881"/>
                          <a:gd name="connsiteX302" fmla="*/ 2357718 w 2661966"/>
                          <a:gd name="connsiteY302" fmla="*/ 2913681 h 3370881"/>
                          <a:gd name="connsiteX303" fmla="*/ 2348753 w 2661966"/>
                          <a:gd name="connsiteY303" fmla="*/ 2936093 h 3370881"/>
                          <a:gd name="connsiteX304" fmla="*/ 2339788 w 2661966"/>
                          <a:gd name="connsiteY304" fmla="*/ 2971952 h 3370881"/>
                          <a:gd name="connsiteX305" fmla="*/ 2326341 w 2661966"/>
                          <a:gd name="connsiteY305" fmla="*/ 2994364 h 3370881"/>
                          <a:gd name="connsiteX306" fmla="*/ 2317376 w 2661966"/>
                          <a:gd name="connsiteY306" fmla="*/ 3025740 h 3370881"/>
                          <a:gd name="connsiteX307" fmla="*/ 2303929 w 2661966"/>
                          <a:gd name="connsiteY307" fmla="*/ 3048152 h 3370881"/>
                          <a:gd name="connsiteX308" fmla="*/ 2290482 w 2661966"/>
                          <a:gd name="connsiteY308" fmla="*/ 3079529 h 3370881"/>
                          <a:gd name="connsiteX309" fmla="*/ 2272553 w 2661966"/>
                          <a:gd name="connsiteY309" fmla="*/ 3084011 h 3370881"/>
                          <a:gd name="connsiteX310" fmla="*/ 2259106 w 2661966"/>
                          <a:gd name="connsiteY310" fmla="*/ 3088493 h 3370881"/>
                          <a:gd name="connsiteX311" fmla="*/ 2241176 w 2661966"/>
                          <a:gd name="connsiteY311" fmla="*/ 3092976 h 3370881"/>
                          <a:gd name="connsiteX312" fmla="*/ 2209800 w 2661966"/>
                          <a:gd name="connsiteY312" fmla="*/ 3101940 h 3370881"/>
                          <a:gd name="connsiteX313" fmla="*/ 2205318 w 2661966"/>
                          <a:gd name="connsiteY313" fmla="*/ 3039187 h 3370881"/>
                          <a:gd name="connsiteX314" fmla="*/ 2218765 w 2661966"/>
                          <a:gd name="connsiteY314" fmla="*/ 3021258 h 3370881"/>
                          <a:gd name="connsiteX315" fmla="*/ 2245659 w 2661966"/>
                          <a:gd name="connsiteY315" fmla="*/ 2971952 h 3370881"/>
                          <a:gd name="connsiteX316" fmla="*/ 2268070 w 2661966"/>
                          <a:gd name="connsiteY316" fmla="*/ 2945058 h 3370881"/>
                          <a:gd name="connsiteX317" fmla="*/ 2298550 w 2661966"/>
                          <a:gd name="connsiteY317" fmla="*/ 2568540 h 3370881"/>
                          <a:gd name="connsiteX318" fmla="*/ 2284986 w 2661966"/>
                          <a:gd name="connsiteY318" fmla="*/ 2532681 h 3370881"/>
                          <a:gd name="connsiteX319" fmla="*/ 2293273 w 2661966"/>
                          <a:gd name="connsiteY319" fmla="*/ 2496653 h 3370881"/>
                          <a:gd name="connsiteX320" fmla="*/ 2278152 w 2661966"/>
                          <a:gd name="connsiteY320" fmla="*/ 2475178 h 3370881"/>
                          <a:gd name="connsiteX321" fmla="*/ 2245659 w 2661966"/>
                          <a:gd name="connsiteY321" fmla="*/ 2389247 h 3370881"/>
                          <a:gd name="connsiteX322" fmla="*/ 2195507 w 2661966"/>
                          <a:gd name="connsiteY322" fmla="*/ 2241328 h 3370881"/>
                          <a:gd name="connsiteX323" fmla="*/ 2083786 w 2661966"/>
                          <a:gd name="connsiteY323" fmla="*/ 2040300 h 3370881"/>
                          <a:gd name="connsiteX324" fmla="*/ 2048773 w 2661966"/>
                          <a:gd name="connsiteY324" fmla="*/ 2017971 h 3370881"/>
                          <a:gd name="connsiteX325" fmla="*/ 2074314 w 2661966"/>
                          <a:gd name="connsiteY325" fmla="*/ 2011967 h 3370881"/>
                          <a:gd name="connsiteX326" fmla="*/ 2034988 w 2661966"/>
                          <a:gd name="connsiteY326" fmla="*/ 2003764 h 3370881"/>
                          <a:gd name="connsiteX327" fmla="*/ 2026023 w 2661966"/>
                          <a:gd name="connsiteY327" fmla="*/ 2026176 h 3370881"/>
                          <a:gd name="connsiteX328" fmla="*/ 2021541 w 2661966"/>
                          <a:gd name="connsiteY328" fmla="*/ 2039623 h 3370881"/>
                          <a:gd name="connsiteX329" fmla="*/ 1999129 w 2661966"/>
                          <a:gd name="connsiteY329" fmla="*/ 2053070 h 3370881"/>
                          <a:gd name="connsiteX330" fmla="*/ 1990165 w 2661966"/>
                          <a:gd name="connsiteY330" fmla="*/ 2070999 h 3370881"/>
                          <a:gd name="connsiteX331" fmla="*/ 1967753 w 2661966"/>
                          <a:gd name="connsiteY331" fmla="*/ 2106858 h 3370881"/>
                          <a:gd name="connsiteX332" fmla="*/ 1981200 w 2661966"/>
                          <a:gd name="connsiteY332" fmla="*/ 2223399 h 3370881"/>
                          <a:gd name="connsiteX333" fmla="*/ 1994647 w 2661966"/>
                          <a:gd name="connsiteY333" fmla="*/ 2254776 h 3370881"/>
                          <a:gd name="connsiteX334" fmla="*/ 2003612 w 2661966"/>
                          <a:gd name="connsiteY334" fmla="*/ 2272705 h 3370881"/>
                          <a:gd name="connsiteX335" fmla="*/ 2026023 w 2661966"/>
                          <a:gd name="connsiteY335" fmla="*/ 2304081 h 3370881"/>
                          <a:gd name="connsiteX336" fmla="*/ 2043953 w 2661966"/>
                          <a:gd name="connsiteY336" fmla="*/ 2348905 h 3370881"/>
                          <a:gd name="connsiteX337" fmla="*/ 2061882 w 2661966"/>
                          <a:gd name="connsiteY337" fmla="*/ 2371317 h 3370881"/>
                          <a:gd name="connsiteX338" fmla="*/ 2088776 w 2661966"/>
                          <a:gd name="connsiteY338" fmla="*/ 2434070 h 3370881"/>
                          <a:gd name="connsiteX339" fmla="*/ 2102223 w 2661966"/>
                          <a:gd name="connsiteY339" fmla="*/ 2465446 h 3370881"/>
                          <a:gd name="connsiteX340" fmla="*/ 2106706 w 2661966"/>
                          <a:gd name="connsiteY340" fmla="*/ 2496823 h 3370881"/>
                          <a:gd name="connsiteX341" fmla="*/ 2124635 w 2661966"/>
                          <a:gd name="connsiteY341" fmla="*/ 2559576 h 3370881"/>
                          <a:gd name="connsiteX342" fmla="*/ 2138082 w 2661966"/>
                          <a:gd name="connsiteY342" fmla="*/ 2649223 h 3370881"/>
                          <a:gd name="connsiteX343" fmla="*/ 2147047 w 2661966"/>
                          <a:gd name="connsiteY343" fmla="*/ 2685081 h 3370881"/>
                          <a:gd name="connsiteX344" fmla="*/ 2151529 w 2661966"/>
                          <a:gd name="connsiteY344" fmla="*/ 2716458 h 3370881"/>
                          <a:gd name="connsiteX345" fmla="*/ 2160494 w 2661966"/>
                          <a:gd name="connsiteY345" fmla="*/ 2770246 h 3370881"/>
                          <a:gd name="connsiteX346" fmla="*/ 2156012 w 2661966"/>
                          <a:gd name="connsiteY346" fmla="*/ 2962987 h 3370881"/>
                          <a:gd name="connsiteX347" fmla="*/ 2138082 w 2661966"/>
                          <a:gd name="connsiteY347" fmla="*/ 3043670 h 3370881"/>
                          <a:gd name="connsiteX348" fmla="*/ 2133600 w 2661966"/>
                          <a:gd name="connsiteY348" fmla="*/ 3061599 h 3370881"/>
                          <a:gd name="connsiteX349" fmla="*/ 2120153 w 2661966"/>
                          <a:gd name="connsiteY349" fmla="*/ 3079529 h 3370881"/>
                          <a:gd name="connsiteX350" fmla="*/ 2111188 w 2661966"/>
                          <a:gd name="connsiteY350" fmla="*/ 3106423 h 3370881"/>
                          <a:gd name="connsiteX351" fmla="*/ 2088776 w 2661966"/>
                          <a:gd name="connsiteY351" fmla="*/ 3137799 h 3370881"/>
                          <a:gd name="connsiteX352" fmla="*/ 2075329 w 2661966"/>
                          <a:gd name="connsiteY352" fmla="*/ 3164693 h 3370881"/>
                          <a:gd name="connsiteX353" fmla="*/ 2061882 w 2661966"/>
                          <a:gd name="connsiteY353" fmla="*/ 3169176 h 3370881"/>
                          <a:gd name="connsiteX354" fmla="*/ 2021541 w 2661966"/>
                          <a:gd name="connsiteY354" fmla="*/ 3164693 h 3370881"/>
                          <a:gd name="connsiteX355" fmla="*/ 2012576 w 2661966"/>
                          <a:gd name="connsiteY355" fmla="*/ 3119870 h 3370881"/>
                          <a:gd name="connsiteX356" fmla="*/ 2048435 w 2661966"/>
                          <a:gd name="connsiteY356" fmla="*/ 3021258 h 3370881"/>
                          <a:gd name="connsiteX357" fmla="*/ 2048435 w 2661966"/>
                          <a:gd name="connsiteY357" fmla="*/ 3021258 h 3370881"/>
                          <a:gd name="connsiteX358" fmla="*/ 2061882 w 2661966"/>
                          <a:gd name="connsiteY358" fmla="*/ 2967470 h 3370881"/>
                          <a:gd name="connsiteX359" fmla="*/ 2070847 w 2661966"/>
                          <a:gd name="connsiteY359" fmla="*/ 2882305 h 3370881"/>
                          <a:gd name="connsiteX360" fmla="*/ 2066365 w 2661966"/>
                          <a:gd name="connsiteY360" fmla="*/ 2725423 h 3370881"/>
                          <a:gd name="connsiteX361" fmla="*/ 2043953 w 2661966"/>
                          <a:gd name="connsiteY361" fmla="*/ 2649223 h 3370881"/>
                          <a:gd name="connsiteX362" fmla="*/ 2030506 w 2661966"/>
                          <a:gd name="connsiteY362" fmla="*/ 2622329 h 3370881"/>
                          <a:gd name="connsiteX363" fmla="*/ 2017059 w 2661966"/>
                          <a:gd name="connsiteY363" fmla="*/ 2581987 h 3370881"/>
                          <a:gd name="connsiteX364" fmla="*/ 1981200 w 2661966"/>
                          <a:gd name="connsiteY364" fmla="*/ 2514752 h 3370881"/>
                          <a:gd name="connsiteX365" fmla="*/ 1972235 w 2661966"/>
                          <a:gd name="connsiteY365" fmla="*/ 2501305 h 3370881"/>
                          <a:gd name="connsiteX366" fmla="*/ 1958788 w 2661966"/>
                          <a:gd name="connsiteY366" fmla="*/ 2478893 h 3370881"/>
                          <a:gd name="connsiteX367" fmla="*/ 1905000 w 2661966"/>
                          <a:gd name="connsiteY367" fmla="*/ 2398211 h 3370881"/>
                          <a:gd name="connsiteX368" fmla="*/ 1882588 w 2661966"/>
                          <a:gd name="connsiteY368" fmla="*/ 2357870 h 3370881"/>
                          <a:gd name="connsiteX369" fmla="*/ 1869141 w 2661966"/>
                          <a:gd name="connsiteY369" fmla="*/ 2339940 h 3370881"/>
                          <a:gd name="connsiteX370" fmla="*/ 1806388 w 2661966"/>
                          <a:gd name="connsiteY370" fmla="*/ 2313046 h 3370881"/>
                          <a:gd name="connsiteX371" fmla="*/ 1779494 w 2661966"/>
                          <a:gd name="connsiteY371" fmla="*/ 2304081 h 3370881"/>
                          <a:gd name="connsiteX372" fmla="*/ 1752600 w 2661966"/>
                          <a:gd name="connsiteY372" fmla="*/ 2299599 h 3370881"/>
                          <a:gd name="connsiteX373" fmla="*/ 1680882 w 2661966"/>
                          <a:gd name="connsiteY373" fmla="*/ 2277187 h 3370881"/>
                          <a:gd name="connsiteX374" fmla="*/ 1719025 w 2661966"/>
                          <a:gd name="connsiteY374" fmla="*/ 2281331 h 3370881"/>
                          <a:gd name="connsiteX375" fmla="*/ 1756997 w 2661966"/>
                          <a:gd name="connsiteY375" fmla="*/ 2289450 h 3370881"/>
                          <a:gd name="connsiteX376" fmla="*/ 1656440 w 2661966"/>
                          <a:gd name="connsiteY376" fmla="*/ 2298583 h 3370881"/>
                          <a:gd name="connsiteX377" fmla="*/ 1537447 w 2661966"/>
                          <a:gd name="connsiteY377" fmla="*/ 2329960 h 3370881"/>
                          <a:gd name="connsiteX378" fmla="*/ 1571993 w 2661966"/>
                          <a:gd name="connsiteY378" fmla="*/ 2317957 h 3370881"/>
                          <a:gd name="connsiteX379" fmla="*/ 1509707 w 2661966"/>
                          <a:gd name="connsiteY379" fmla="*/ 2338926 h 3370881"/>
                          <a:gd name="connsiteX380" fmla="*/ 1500444 w 2661966"/>
                          <a:gd name="connsiteY380" fmla="*/ 2355271 h 3370881"/>
                          <a:gd name="connsiteX381" fmla="*/ 1402678 w 2661966"/>
                          <a:gd name="connsiteY381" fmla="*/ 2339641 h 3370881"/>
                          <a:gd name="connsiteX382" fmla="*/ 1322892 w 2661966"/>
                          <a:gd name="connsiteY382" fmla="*/ 2336952 h 3370881"/>
                          <a:gd name="connsiteX383" fmla="*/ 1199384 w 2661966"/>
                          <a:gd name="connsiteY383" fmla="*/ 2307041 h 3370881"/>
                          <a:gd name="connsiteX384" fmla="*/ 1066800 w 2661966"/>
                          <a:gd name="connsiteY384" fmla="*/ 2272705 h 3370881"/>
                          <a:gd name="connsiteX385" fmla="*/ 1030941 w 2661966"/>
                          <a:gd name="connsiteY385" fmla="*/ 2263740 h 3370881"/>
                          <a:gd name="connsiteX386" fmla="*/ 986118 w 2661966"/>
                          <a:gd name="connsiteY386" fmla="*/ 2241329 h 3370881"/>
                          <a:gd name="connsiteX387" fmla="*/ 968188 w 2661966"/>
                          <a:gd name="connsiteY387" fmla="*/ 2232364 h 3370881"/>
                          <a:gd name="connsiteX388" fmla="*/ 936812 w 2661966"/>
                          <a:gd name="connsiteY388" fmla="*/ 2214434 h 3370881"/>
                          <a:gd name="connsiteX389" fmla="*/ 905435 w 2661966"/>
                          <a:gd name="connsiteY389" fmla="*/ 2196505 h 3370881"/>
                          <a:gd name="connsiteX390" fmla="*/ 869576 w 2661966"/>
                          <a:gd name="connsiteY390" fmla="*/ 2209952 h 3370881"/>
                          <a:gd name="connsiteX391" fmla="*/ 856129 w 2661966"/>
                          <a:gd name="connsiteY391" fmla="*/ 2227881 h 3370881"/>
                          <a:gd name="connsiteX392" fmla="*/ 815788 w 2661966"/>
                          <a:gd name="connsiteY392" fmla="*/ 2268223 h 3370881"/>
                          <a:gd name="connsiteX393" fmla="*/ 788894 w 2661966"/>
                          <a:gd name="connsiteY393" fmla="*/ 2290634 h 3370881"/>
                          <a:gd name="connsiteX394" fmla="*/ 762000 w 2661966"/>
                          <a:gd name="connsiteY394" fmla="*/ 2313046 h 3370881"/>
                          <a:gd name="connsiteX395" fmla="*/ 753035 w 2661966"/>
                          <a:gd name="connsiteY395" fmla="*/ 2326493 h 3370881"/>
                          <a:gd name="connsiteX396" fmla="*/ 735106 w 2661966"/>
                          <a:gd name="connsiteY396" fmla="*/ 2339940 h 3370881"/>
                          <a:gd name="connsiteX397" fmla="*/ 712694 w 2661966"/>
                          <a:gd name="connsiteY397" fmla="*/ 2362352 h 3370881"/>
                          <a:gd name="connsiteX398" fmla="*/ 694765 w 2661966"/>
                          <a:gd name="connsiteY398" fmla="*/ 2375799 h 3370881"/>
                          <a:gd name="connsiteX399" fmla="*/ 681318 w 2661966"/>
                          <a:gd name="connsiteY399" fmla="*/ 2393729 h 3370881"/>
                          <a:gd name="connsiteX400" fmla="*/ 667870 w 2661966"/>
                          <a:gd name="connsiteY400" fmla="*/ 2402693 h 3370881"/>
                          <a:gd name="connsiteX401" fmla="*/ 623047 w 2661966"/>
                          <a:gd name="connsiteY401" fmla="*/ 2443034 h 3370881"/>
                          <a:gd name="connsiteX402" fmla="*/ 600635 w 2661966"/>
                          <a:gd name="connsiteY402" fmla="*/ 2474411 h 3370881"/>
                          <a:gd name="connsiteX403" fmla="*/ 587188 w 2661966"/>
                          <a:gd name="connsiteY403" fmla="*/ 2514752 h 3370881"/>
                          <a:gd name="connsiteX404" fmla="*/ 582706 w 2661966"/>
                          <a:gd name="connsiteY404" fmla="*/ 2546129 h 3370881"/>
                          <a:gd name="connsiteX405" fmla="*/ 596153 w 2661966"/>
                          <a:gd name="connsiteY405" fmla="*/ 2635776 h 3370881"/>
                          <a:gd name="connsiteX406" fmla="*/ 600635 w 2661966"/>
                          <a:gd name="connsiteY406" fmla="*/ 2653705 h 3370881"/>
                          <a:gd name="connsiteX407" fmla="*/ 609600 w 2661966"/>
                          <a:gd name="connsiteY407" fmla="*/ 2671634 h 3370881"/>
                          <a:gd name="connsiteX408" fmla="*/ 614082 w 2661966"/>
                          <a:gd name="connsiteY408" fmla="*/ 2689564 h 3370881"/>
                          <a:gd name="connsiteX409" fmla="*/ 623047 w 2661966"/>
                          <a:gd name="connsiteY409" fmla="*/ 2711976 h 3370881"/>
                          <a:gd name="connsiteX410" fmla="*/ 627529 w 2661966"/>
                          <a:gd name="connsiteY410" fmla="*/ 2734387 h 3370881"/>
                          <a:gd name="connsiteX411" fmla="*/ 640976 w 2661966"/>
                          <a:gd name="connsiteY411" fmla="*/ 2765764 h 3370881"/>
                          <a:gd name="connsiteX412" fmla="*/ 645459 w 2661966"/>
                          <a:gd name="connsiteY412" fmla="*/ 2779211 h 3370881"/>
                          <a:gd name="connsiteX413" fmla="*/ 658906 w 2661966"/>
                          <a:gd name="connsiteY413" fmla="*/ 2801623 h 3370881"/>
                          <a:gd name="connsiteX414" fmla="*/ 676835 w 2661966"/>
                          <a:gd name="connsiteY414" fmla="*/ 2864376 h 3370881"/>
                          <a:gd name="connsiteX415" fmla="*/ 690282 w 2661966"/>
                          <a:gd name="connsiteY415" fmla="*/ 2895752 h 3370881"/>
                          <a:gd name="connsiteX416" fmla="*/ 699247 w 2661966"/>
                          <a:gd name="connsiteY416" fmla="*/ 2940576 h 3370881"/>
                          <a:gd name="connsiteX417" fmla="*/ 703729 w 2661966"/>
                          <a:gd name="connsiteY417" fmla="*/ 2967470 h 3370881"/>
                          <a:gd name="connsiteX418" fmla="*/ 717176 w 2661966"/>
                          <a:gd name="connsiteY418" fmla="*/ 2994364 h 3370881"/>
                          <a:gd name="connsiteX419" fmla="*/ 735106 w 2661966"/>
                          <a:gd name="connsiteY419" fmla="*/ 3052634 h 3370881"/>
                          <a:gd name="connsiteX420" fmla="*/ 739588 w 2661966"/>
                          <a:gd name="connsiteY420" fmla="*/ 3079529 h 3370881"/>
                          <a:gd name="connsiteX421" fmla="*/ 762000 w 2661966"/>
                          <a:gd name="connsiteY421" fmla="*/ 3142281 h 3370881"/>
                          <a:gd name="connsiteX422" fmla="*/ 766482 w 2661966"/>
                          <a:gd name="connsiteY422" fmla="*/ 3231929 h 3370881"/>
                          <a:gd name="connsiteX423" fmla="*/ 770965 w 2661966"/>
                          <a:gd name="connsiteY423" fmla="*/ 3254340 h 3370881"/>
                          <a:gd name="connsiteX424" fmla="*/ 775447 w 2661966"/>
                          <a:gd name="connsiteY424" fmla="*/ 3285717 h 3370881"/>
                          <a:gd name="connsiteX425" fmla="*/ 748553 w 2661966"/>
                          <a:gd name="connsiteY425" fmla="*/ 3335023 h 3370881"/>
                          <a:gd name="connsiteX426" fmla="*/ 721659 w 2661966"/>
                          <a:gd name="connsiteY426" fmla="*/ 3343987 h 3370881"/>
                          <a:gd name="connsiteX427" fmla="*/ 708212 w 2661966"/>
                          <a:gd name="connsiteY427" fmla="*/ 3348470 h 3370881"/>
                          <a:gd name="connsiteX428" fmla="*/ 623047 w 2661966"/>
                          <a:gd name="connsiteY428" fmla="*/ 3330540 h 3370881"/>
                          <a:gd name="connsiteX429" fmla="*/ 609600 w 2661966"/>
                          <a:gd name="connsiteY429" fmla="*/ 3308129 h 3370881"/>
                          <a:gd name="connsiteX430" fmla="*/ 591670 w 2661966"/>
                          <a:gd name="connsiteY430" fmla="*/ 3267787 h 3370881"/>
                          <a:gd name="connsiteX431" fmla="*/ 560294 w 2661966"/>
                          <a:gd name="connsiteY431" fmla="*/ 3209517 h 3370881"/>
                          <a:gd name="connsiteX432" fmla="*/ 551329 w 2661966"/>
                          <a:gd name="connsiteY432" fmla="*/ 3196070 h 3370881"/>
                          <a:gd name="connsiteX433" fmla="*/ 528918 w 2661966"/>
                          <a:gd name="connsiteY433" fmla="*/ 3173658 h 3370881"/>
                          <a:gd name="connsiteX434" fmla="*/ 519953 w 2661966"/>
                          <a:gd name="connsiteY434" fmla="*/ 3128834 h 3370881"/>
                          <a:gd name="connsiteX435" fmla="*/ 524435 w 2661966"/>
                          <a:gd name="connsiteY435" fmla="*/ 3101940 h 3370881"/>
                          <a:gd name="connsiteX436" fmla="*/ 528918 w 2661966"/>
                          <a:gd name="connsiteY436" fmla="*/ 3088493 h 3370881"/>
                          <a:gd name="connsiteX437" fmla="*/ 542365 w 2661966"/>
                          <a:gd name="connsiteY437" fmla="*/ 3052634 h 3370881"/>
                          <a:gd name="connsiteX438" fmla="*/ 484094 w 2661966"/>
                          <a:gd name="connsiteY438" fmla="*/ 2886787 h 3370881"/>
                          <a:gd name="connsiteX439" fmla="*/ 443753 w 2661966"/>
                          <a:gd name="connsiteY439" fmla="*/ 2779211 h 3370881"/>
                          <a:gd name="connsiteX440" fmla="*/ 439270 w 2661966"/>
                          <a:gd name="connsiteY440" fmla="*/ 2752317 h 3370881"/>
                          <a:gd name="connsiteX441" fmla="*/ 430306 w 2661966"/>
                          <a:gd name="connsiteY441" fmla="*/ 2716458 h 3370881"/>
                          <a:gd name="connsiteX442" fmla="*/ 425823 w 2661966"/>
                          <a:gd name="connsiteY442" fmla="*/ 2680599 h 3370881"/>
                          <a:gd name="connsiteX443" fmla="*/ 398929 w 2661966"/>
                          <a:gd name="connsiteY443" fmla="*/ 2599917 h 3370881"/>
                          <a:gd name="connsiteX444" fmla="*/ 385482 w 2661966"/>
                          <a:gd name="connsiteY444" fmla="*/ 2568540 h 3370881"/>
                          <a:gd name="connsiteX445" fmla="*/ 381000 w 2661966"/>
                          <a:gd name="connsiteY445" fmla="*/ 2550611 h 3370881"/>
                          <a:gd name="connsiteX446" fmla="*/ 372035 w 2661966"/>
                          <a:gd name="connsiteY446" fmla="*/ 2483376 h 3370881"/>
                          <a:gd name="connsiteX447" fmla="*/ 367553 w 2661966"/>
                          <a:gd name="connsiteY447" fmla="*/ 2469929 h 3370881"/>
                          <a:gd name="connsiteX448" fmla="*/ 407894 w 2661966"/>
                          <a:gd name="connsiteY448" fmla="*/ 2451999 h 3370881"/>
                          <a:gd name="connsiteX449" fmla="*/ 515470 w 2661966"/>
                          <a:gd name="connsiteY449" fmla="*/ 2407176 h 3370881"/>
                          <a:gd name="connsiteX450" fmla="*/ 578223 w 2661966"/>
                          <a:gd name="connsiteY450" fmla="*/ 2353387 h 3370881"/>
                          <a:gd name="connsiteX451" fmla="*/ 587188 w 2661966"/>
                          <a:gd name="connsiteY451" fmla="*/ 2330976 h 3370881"/>
                          <a:gd name="connsiteX452" fmla="*/ 614082 w 2661966"/>
                          <a:gd name="connsiteY452" fmla="*/ 2254776 h 3370881"/>
                          <a:gd name="connsiteX453" fmla="*/ 649941 w 2661966"/>
                          <a:gd name="connsiteY453" fmla="*/ 2200987 h 3370881"/>
                          <a:gd name="connsiteX454" fmla="*/ 690282 w 2661966"/>
                          <a:gd name="connsiteY454" fmla="*/ 2174093 h 3370881"/>
                          <a:gd name="connsiteX455" fmla="*/ 703729 w 2661966"/>
                          <a:gd name="connsiteY455" fmla="*/ 2165129 h 3370881"/>
                          <a:gd name="connsiteX456" fmla="*/ 739588 w 2661966"/>
                          <a:gd name="connsiteY456" fmla="*/ 2147199 h 3370881"/>
                          <a:gd name="connsiteX457" fmla="*/ 708212 w 2661966"/>
                          <a:gd name="connsiteY457" fmla="*/ 2187540 h 3370881"/>
                          <a:gd name="connsiteX458" fmla="*/ 654423 w 2661966"/>
                          <a:gd name="connsiteY458" fmla="*/ 2241329 h 3370881"/>
                          <a:gd name="connsiteX459" fmla="*/ 636494 w 2661966"/>
                          <a:gd name="connsiteY459" fmla="*/ 2259258 h 3370881"/>
                          <a:gd name="connsiteX460" fmla="*/ 614082 w 2661966"/>
                          <a:gd name="connsiteY460" fmla="*/ 2286152 h 3370881"/>
                          <a:gd name="connsiteX461" fmla="*/ 592179 w 2661966"/>
                          <a:gd name="connsiteY461" fmla="*/ 2282347 h 3370881"/>
                          <a:gd name="connsiteX462" fmla="*/ 555980 w 2661966"/>
                          <a:gd name="connsiteY462" fmla="*/ 2313892 h 3370881"/>
                          <a:gd name="connsiteX463" fmla="*/ 524435 w 2661966"/>
                          <a:gd name="connsiteY463" fmla="*/ 2348905 h 3370881"/>
                          <a:gd name="connsiteX464" fmla="*/ 502023 w 2661966"/>
                          <a:gd name="connsiteY464" fmla="*/ 2362352 h 3370881"/>
                          <a:gd name="connsiteX465" fmla="*/ 461682 w 2661966"/>
                          <a:gd name="connsiteY465" fmla="*/ 2389246 h 3370881"/>
                          <a:gd name="connsiteX466" fmla="*/ 448235 w 2661966"/>
                          <a:gd name="connsiteY466" fmla="*/ 2398211 h 3370881"/>
                          <a:gd name="connsiteX467" fmla="*/ 430306 w 2661966"/>
                          <a:gd name="connsiteY467" fmla="*/ 2407176 h 3370881"/>
                          <a:gd name="connsiteX468" fmla="*/ 412376 w 2661966"/>
                          <a:gd name="connsiteY468" fmla="*/ 2420623 h 3370881"/>
                          <a:gd name="connsiteX469" fmla="*/ 389965 w 2661966"/>
                          <a:gd name="connsiteY469" fmla="*/ 2429587 h 3370881"/>
                          <a:gd name="connsiteX470" fmla="*/ 372035 w 2661966"/>
                          <a:gd name="connsiteY470" fmla="*/ 2443034 h 3370881"/>
                          <a:gd name="connsiteX471" fmla="*/ 318247 w 2661966"/>
                          <a:gd name="connsiteY471" fmla="*/ 2474411 h 3370881"/>
                          <a:gd name="connsiteX472" fmla="*/ 304800 w 2661966"/>
                          <a:gd name="connsiteY472" fmla="*/ 2492340 h 3370881"/>
                          <a:gd name="connsiteX473" fmla="*/ 282388 w 2661966"/>
                          <a:gd name="connsiteY473" fmla="*/ 2519234 h 3370881"/>
                          <a:gd name="connsiteX474" fmla="*/ 295835 w 2661966"/>
                          <a:gd name="connsiteY474" fmla="*/ 2815070 h 3370881"/>
                          <a:gd name="connsiteX475" fmla="*/ 300318 w 2661966"/>
                          <a:gd name="connsiteY475" fmla="*/ 2837481 h 3370881"/>
                          <a:gd name="connsiteX476" fmla="*/ 304800 w 2661966"/>
                          <a:gd name="connsiteY476" fmla="*/ 2868858 h 3370881"/>
                          <a:gd name="connsiteX477" fmla="*/ 309282 w 2661966"/>
                          <a:gd name="connsiteY477" fmla="*/ 2927129 h 3370881"/>
                          <a:gd name="connsiteX478" fmla="*/ 322729 w 2661966"/>
                          <a:gd name="connsiteY478" fmla="*/ 2985399 h 3370881"/>
                          <a:gd name="connsiteX479" fmla="*/ 327212 w 2661966"/>
                          <a:gd name="connsiteY479" fmla="*/ 3012293 h 3370881"/>
                          <a:gd name="connsiteX480" fmla="*/ 331694 w 2661966"/>
                          <a:gd name="connsiteY480" fmla="*/ 3043670 h 3370881"/>
                          <a:gd name="connsiteX481" fmla="*/ 345141 w 2661966"/>
                          <a:gd name="connsiteY481" fmla="*/ 3070564 h 3370881"/>
                          <a:gd name="connsiteX482" fmla="*/ 367553 w 2661966"/>
                          <a:gd name="connsiteY482" fmla="*/ 3124352 h 3370881"/>
                          <a:gd name="connsiteX483" fmla="*/ 381000 w 2661966"/>
                          <a:gd name="connsiteY483" fmla="*/ 3182623 h 3370881"/>
                          <a:gd name="connsiteX484" fmla="*/ 389965 w 2661966"/>
                          <a:gd name="connsiteY484" fmla="*/ 3196070 h 3370881"/>
                          <a:gd name="connsiteX485" fmla="*/ 394447 w 2661966"/>
                          <a:gd name="connsiteY485" fmla="*/ 3213999 h 3370881"/>
                          <a:gd name="connsiteX486" fmla="*/ 412376 w 2661966"/>
                          <a:gd name="connsiteY486" fmla="*/ 3245376 h 3370881"/>
                          <a:gd name="connsiteX487" fmla="*/ 416859 w 2661966"/>
                          <a:gd name="connsiteY487" fmla="*/ 3258823 h 3370881"/>
                          <a:gd name="connsiteX488" fmla="*/ 425823 w 2661966"/>
                          <a:gd name="connsiteY488" fmla="*/ 3272270 h 3370881"/>
                          <a:gd name="connsiteX489" fmla="*/ 439270 w 2661966"/>
                          <a:gd name="connsiteY489" fmla="*/ 3303646 h 3370881"/>
                          <a:gd name="connsiteX490" fmla="*/ 439270 w 2661966"/>
                          <a:gd name="connsiteY490" fmla="*/ 3352952 h 3370881"/>
                          <a:gd name="connsiteX491" fmla="*/ 430306 w 2661966"/>
                          <a:gd name="connsiteY491" fmla="*/ 3366399 h 3370881"/>
                          <a:gd name="connsiteX492" fmla="*/ 412376 w 2661966"/>
                          <a:gd name="connsiteY492" fmla="*/ 3370881 h 3370881"/>
                          <a:gd name="connsiteX493" fmla="*/ 295835 w 2661966"/>
                          <a:gd name="connsiteY493" fmla="*/ 3357434 h 3370881"/>
                          <a:gd name="connsiteX494" fmla="*/ 264459 w 2661966"/>
                          <a:gd name="connsiteY494" fmla="*/ 3276752 h 3370881"/>
                          <a:gd name="connsiteX495" fmla="*/ 259976 w 2661966"/>
                          <a:gd name="connsiteY495" fmla="*/ 3240893 h 3370881"/>
                          <a:gd name="connsiteX496" fmla="*/ 246529 w 2661966"/>
                          <a:gd name="connsiteY496" fmla="*/ 3178140 h 3370881"/>
                          <a:gd name="connsiteX497" fmla="*/ 237565 w 2661966"/>
                          <a:gd name="connsiteY497" fmla="*/ 3084011 h 3370881"/>
                          <a:gd name="connsiteX498" fmla="*/ 228600 w 2661966"/>
                          <a:gd name="connsiteY498" fmla="*/ 3057117 h 3370881"/>
                          <a:gd name="connsiteX499" fmla="*/ 219635 w 2661966"/>
                          <a:gd name="connsiteY499" fmla="*/ 3021258 h 3370881"/>
                          <a:gd name="connsiteX500" fmla="*/ 206188 w 2661966"/>
                          <a:gd name="connsiteY500" fmla="*/ 2980917 h 3370881"/>
                          <a:gd name="connsiteX501" fmla="*/ 201706 w 2661966"/>
                          <a:gd name="connsiteY501" fmla="*/ 2949540 h 3370881"/>
                          <a:gd name="connsiteX502" fmla="*/ 197223 w 2661966"/>
                          <a:gd name="connsiteY502" fmla="*/ 2927129 h 3370881"/>
                          <a:gd name="connsiteX503" fmla="*/ 192741 w 2661966"/>
                          <a:gd name="connsiteY503" fmla="*/ 2891270 h 3370881"/>
                          <a:gd name="connsiteX504" fmla="*/ 188259 w 2661966"/>
                          <a:gd name="connsiteY504" fmla="*/ 2850929 h 3370881"/>
                          <a:gd name="connsiteX505" fmla="*/ 179294 w 2661966"/>
                          <a:gd name="connsiteY505" fmla="*/ 2824034 h 3370881"/>
                          <a:gd name="connsiteX506" fmla="*/ 165847 w 2661966"/>
                          <a:gd name="connsiteY506" fmla="*/ 2774729 h 3370881"/>
                          <a:gd name="connsiteX507" fmla="*/ 161365 w 2661966"/>
                          <a:gd name="connsiteY507" fmla="*/ 2747834 h 3370881"/>
                          <a:gd name="connsiteX508" fmla="*/ 156882 w 2661966"/>
                          <a:gd name="connsiteY508" fmla="*/ 2559576 h 3370881"/>
                          <a:gd name="connsiteX509" fmla="*/ 152400 w 2661966"/>
                          <a:gd name="connsiteY509" fmla="*/ 2519234 h 3370881"/>
                          <a:gd name="connsiteX510" fmla="*/ 118035 w 2661966"/>
                          <a:gd name="connsiteY510" fmla="*/ 2400004 h 3370881"/>
                          <a:gd name="connsiteX511" fmla="*/ 117048 w 2661966"/>
                          <a:gd name="connsiteY511" fmla="*/ 2344423 h 3370881"/>
                          <a:gd name="connsiteX512" fmla="*/ 100106 w 2661966"/>
                          <a:gd name="connsiteY512" fmla="*/ 2330976 h 3370881"/>
                          <a:gd name="connsiteX513" fmla="*/ 138953 w 2661966"/>
                          <a:gd name="connsiteY513" fmla="*/ 2313046 h 3370881"/>
                          <a:gd name="connsiteX514" fmla="*/ 152400 w 2661966"/>
                          <a:gd name="connsiteY514" fmla="*/ 2304081 h 3370881"/>
                          <a:gd name="connsiteX515" fmla="*/ 170329 w 2661966"/>
                          <a:gd name="connsiteY515" fmla="*/ 2259258 h 3370881"/>
                          <a:gd name="connsiteX516" fmla="*/ 188259 w 2661966"/>
                          <a:gd name="connsiteY516" fmla="*/ 2223399 h 3370881"/>
                          <a:gd name="connsiteX517" fmla="*/ 206188 w 2661966"/>
                          <a:gd name="connsiteY517" fmla="*/ 2187540 h 3370881"/>
                          <a:gd name="connsiteX518" fmla="*/ 210670 w 2661966"/>
                          <a:gd name="connsiteY518" fmla="*/ 2174093 h 3370881"/>
                          <a:gd name="connsiteX519" fmla="*/ 219635 w 2661966"/>
                          <a:gd name="connsiteY519" fmla="*/ 2115823 h 3370881"/>
                          <a:gd name="connsiteX520" fmla="*/ 210670 w 2661966"/>
                          <a:gd name="connsiteY520" fmla="*/ 1958940 h 3370881"/>
                          <a:gd name="connsiteX521" fmla="*/ 192741 w 2661966"/>
                          <a:gd name="connsiteY521" fmla="*/ 1923081 h 3370881"/>
                          <a:gd name="connsiteX522" fmla="*/ 179294 w 2661966"/>
                          <a:gd name="connsiteY522" fmla="*/ 1891705 h 3370881"/>
                          <a:gd name="connsiteX523" fmla="*/ 165847 w 2661966"/>
                          <a:gd name="connsiteY523" fmla="*/ 1864811 h 3370881"/>
                          <a:gd name="connsiteX524" fmla="*/ 152400 w 2661966"/>
                          <a:gd name="connsiteY524" fmla="*/ 1833434 h 3370881"/>
                          <a:gd name="connsiteX525" fmla="*/ 143435 w 2661966"/>
                          <a:gd name="connsiteY525" fmla="*/ 1819987 h 3370881"/>
                          <a:gd name="connsiteX526" fmla="*/ 107576 w 2661966"/>
                          <a:gd name="connsiteY526" fmla="*/ 1784129 h 3370881"/>
                          <a:gd name="connsiteX527" fmla="*/ 94129 w 2661966"/>
                          <a:gd name="connsiteY527" fmla="*/ 1779646 h 3370881"/>
                          <a:gd name="connsiteX528" fmla="*/ 71718 w 2661966"/>
                          <a:gd name="connsiteY528" fmla="*/ 1770681 h 3370881"/>
                          <a:gd name="connsiteX529" fmla="*/ 58270 w 2661966"/>
                          <a:gd name="connsiteY529" fmla="*/ 1761717 h 3370881"/>
                          <a:gd name="connsiteX530" fmla="*/ 26894 w 2661966"/>
                          <a:gd name="connsiteY530" fmla="*/ 1730340 h 3370881"/>
                          <a:gd name="connsiteX531" fmla="*/ 0 w 2661966"/>
                          <a:gd name="connsiteY531" fmla="*/ 1707929 h 3370881"/>
                          <a:gd name="connsiteX0" fmla="*/ 0 w 2661966"/>
                          <a:gd name="connsiteY0" fmla="*/ 1707929 h 3370881"/>
                          <a:gd name="connsiteX1" fmla="*/ 22412 w 2661966"/>
                          <a:gd name="connsiteY1" fmla="*/ 1698964 h 3370881"/>
                          <a:gd name="connsiteX2" fmla="*/ 31376 w 2661966"/>
                          <a:gd name="connsiteY2" fmla="*/ 1681034 h 3370881"/>
                          <a:gd name="connsiteX3" fmla="*/ 44823 w 2661966"/>
                          <a:gd name="connsiteY3" fmla="*/ 1672070 h 3370881"/>
                          <a:gd name="connsiteX4" fmla="*/ 58270 w 2661966"/>
                          <a:gd name="connsiteY4" fmla="*/ 1654140 h 3370881"/>
                          <a:gd name="connsiteX5" fmla="*/ 76200 w 2661966"/>
                          <a:gd name="connsiteY5" fmla="*/ 1645176 h 3370881"/>
                          <a:gd name="connsiteX6" fmla="*/ 98612 w 2661966"/>
                          <a:gd name="connsiteY6" fmla="*/ 1636211 h 3370881"/>
                          <a:gd name="connsiteX7" fmla="*/ 125506 w 2661966"/>
                          <a:gd name="connsiteY7" fmla="*/ 1627246 h 3370881"/>
                          <a:gd name="connsiteX8" fmla="*/ 152400 w 2661966"/>
                          <a:gd name="connsiteY8" fmla="*/ 1609317 h 3370881"/>
                          <a:gd name="connsiteX9" fmla="*/ 170329 w 2661966"/>
                          <a:gd name="connsiteY9" fmla="*/ 1600352 h 3370881"/>
                          <a:gd name="connsiteX10" fmla="*/ 188259 w 2661966"/>
                          <a:gd name="connsiteY10" fmla="*/ 1582423 h 3370881"/>
                          <a:gd name="connsiteX11" fmla="*/ 228600 w 2661966"/>
                          <a:gd name="connsiteY11" fmla="*/ 1564493 h 3370881"/>
                          <a:gd name="connsiteX12" fmla="*/ 255494 w 2661966"/>
                          <a:gd name="connsiteY12" fmla="*/ 1546564 h 3370881"/>
                          <a:gd name="connsiteX13" fmla="*/ 300318 w 2661966"/>
                          <a:gd name="connsiteY13" fmla="*/ 1524152 h 3370881"/>
                          <a:gd name="connsiteX14" fmla="*/ 313765 w 2661966"/>
                          <a:gd name="connsiteY14" fmla="*/ 1515187 h 3370881"/>
                          <a:gd name="connsiteX15" fmla="*/ 340659 w 2661966"/>
                          <a:gd name="connsiteY15" fmla="*/ 1510705 h 3370881"/>
                          <a:gd name="connsiteX16" fmla="*/ 363070 w 2661966"/>
                          <a:gd name="connsiteY16" fmla="*/ 1506223 h 3370881"/>
                          <a:gd name="connsiteX17" fmla="*/ 389965 w 2661966"/>
                          <a:gd name="connsiteY17" fmla="*/ 1501740 h 3370881"/>
                          <a:gd name="connsiteX18" fmla="*/ 425823 w 2661966"/>
                          <a:gd name="connsiteY18" fmla="*/ 1497258 h 3370881"/>
                          <a:gd name="connsiteX19" fmla="*/ 470647 w 2661966"/>
                          <a:gd name="connsiteY19" fmla="*/ 1488293 h 3370881"/>
                          <a:gd name="connsiteX20" fmla="*/ 515470 w 2661966"/>
                          <a:gd name="connsiteY20" fmla="*/ 1479329 h 3370881"/>
                          <a:gd name="connsiteX21" fmla="*/ 528918 w 2661966"/>
                          <a:gd name="connsiteY21" fmla="*/ 1470364 h 3370881"/>
                          <a:gd name="connsiteX22" fmla="*/ 600635 w 2661966"/>
                          <a:gd name="connsiteY22" fmla="*/ 1456917 h 3370881"/>
                          <a:gd name="connsiteX23" fmla="*/ 690282 w 2661966"/>
                          <a:gd name="connsiteY23" fmla="*/ 1447952 h 3370881"/>
                          <a:gd name="connsiteX24" fmla="*/ 793376 w 2661966"/>
                          <a:gd name="connsiteY24" fmla="*/ 1452434 h 3370881"/>
                          <a:gd name="connsiteX25" fmla="*/ 874059 w 2661966"/>
                          <a:gd name="connsiteY25" fmla="*/ 1465881 h 3370881"/>
                          <a:gd name="connsiteX26" fmla="*/ 914400 w 2661966"/>
                          <a:gd name="connsiteY26" fmla="*/ 1470364 h 3370881"/>
                          <a:gd name="connsiteX27" fmla="*/ 1030941 w 2661966"/>
                          <a:gd name="connsiteY27" fmla="*/ 1483811 h 3370881"/>
                          <a:gd name="connsiteX28" fmla="*/ 1151965 w 2661966"/>
                          <a:gd name="connsiteY28" fmla="*/ 1492776 h 3370881"/>
                          <a:gd name="connsiteX29" fmla="*/ 1281953 w 2661966"/>
                          <a:gd name="connsiteY29" fmla="*/ 1501740 h 3370881"/>
                          <a:gd name="connsiteX30" fmla="*/ 1465729 w 2661966"/>
                          <a:gd name="connsiteY30" fmla="*/ 1497258 h 3370881"/>
                          <a:gd name="connsiteX31" fmla="*/ 1510553 w 2661966"/>
                          <a:gd name="connsiteY31" fmla="*/ 1492776 h 3370881"/>
                          <a:gd name="connsiteX32" fmla="*/ 1582270 w 2661966"/>
                          <a:gd name="connsiteY32" fmla="*/ 1461399 h 3370881"/>
                          <a:gd name="connsiteX33" fmla="*/ 1604682 w 2661966"/>
                          <a:gd name="connsiteY33" fmla="*/ 1456917 h 3370881"/>
                          <a:gd name="connsiteX34" fmla="*/ 1622612 w 2661966"/>
                          <a:gd name="connsiteY34" fmla="*/ 1447952 h 3370881"/>
                          <a:gd name="connsiteX35" fmla="*/ 1645023 w 2661966"/>
                          <a:gd name="connsiteY35" fmla="*/ 1438987 h 3370881"/>
                          <a:gd name="connsiteX36" fmla="*/ 1662953 w 2661966"/>
                          <a:gd name="connsiteY36" fmla="*/ 1425540 h 3370881"/>
                          <a:gd name="connsiteX37" fmla="*/ 1698812 w 2661966"/>
                          <a:gd name="connsiteY37" fmla="*/ 1407611 h 3370881"/>
                          <a:gd name="connsiteX38" fmla="*/ 1739153 w 2661966"/>
                          <a:gd name="connsiteY38" fmla="*/ 1380717 h 3370881"/>
                          <a:gd name="connsiteX39" fmla="*/ 1752600 w 2661966"/>
                          <a:gd name="connsiteY39" fmla="*/ 1367270 h 3370881"/>
                          <a:gd name="connsiteX40" fmla="*/ 1775012 w 2661966"/>
                          <a:gd name="connsiteY40" fmla="*/ 1353823 h 3370881"/>
                          <a:gd name="connsiteX41" fmla="*/ 1797423 w 2661966"/>
                          <a:gd name="connsiteY41" fmla="*/ 1335893 h 3370881"/>
                          <a:gd name="connsiteX42" fmla="*/ 1810870 w 2661966"/>
                          <a:gd name="connsiteY42" fmla="*/ 1304517 h 3370881"/>
                          <a:gd name="connsiteX43" fmla="*/ 1815353 w 2661966"/>
                          <a:gd name="connsiteY43" fmla="*/ 1291070 h 3370881"/>
                          <a:gd name="connsiteX44" fmla="*/ 1801906 w 2661966"/>
                          <a:gd name="connsiteY44" fmla="*/ 1138670 h 3370881"/>
                          <a:gd name="connsiteX45" fmla="*/ 1792941 w 2661966"/>
                          <a:gd name="connsiteY45" fmla="*/ 1125223 h 3370881"/>
                          <a:gd name="connsiteX46" fmla="*/ 1757082 w 2661966"/>
                          <a:gd name="connsiteY46" fmla="*/ 1093846 h 3370881"/>
                          <a:gd name="connsiteX47" fmla="*/ 1730188 w 2661966"/>
                          <a:gd name="connsiteY47" fmla="*/ 1066952 h 3370881"/>
                          <a:gd name="connsiteX48" fmla="*/ 1703294 w 2661966"/>
                          <a:gd name="connsiteY48" fmla="*/ 1049023 h 3370881"/>
                          <a:gd name="connsiteX49" fmla="*/ 1622612 w 2661966"/>
                          <a:gd name="connsiteY49" fmla="*/ 1053505 h 3370881"/>
                          <a:gd name="connsiteX50" fmla="*/ 1595718 w 2661966"/>
                          <a:gd name="connsiteY50" fmla="*/ 1062470 h 3370881"/>
                          <a:gd name="connsiteX51" fmla="*/ 1573306 w 2661966"/>
                          <a:gd name="connsiteY51" fmla="*/ 1066952 h 3370881"/>
                          <a:gd name="connsiteX52" fmla="*/ 1453385 w 2661966"/>
                          <a:gd name="connsiteY52" fmla="*/ 1082761 h 3370881"/>
                          <a:gd name="connsiteX53" fmla="*/ 1326776 w 2661966"/>
                          <a:gd name="connsiteY53" fmla="*/ 1062470 h 3370881"/>
                          <a:gd name="connsiteX54" fmla="*/ 1308847 w 2661966"/>
                          <a:gd name="connsiteY54" fmla="*/ 1057987 h 3370881"/>
                          <a:gd name="connsiteX55" fmla="*/ 1277470 w 2661966"/>
                          <a:gd name="connsiteY55" fmla="*/ 1053505 h 3370881"/>
                          <a:gd name="connsiteX56" fmla="*/ 1259541 w 2661966"/>
                          <a:gd name="connsiteY56" fmla="*/ 1049023 h 3370881"/>
                          <a:gd name="connsiteX57" fmla="*/ 1232647 w 2661966"/>
                          <a:gd name="connsiteY57" fmla="*/ 1044540 h 3370881"/>
                          <a:gd name="connsiteX58" fmla="*/ 1053353 w 2661966"/>
                          <a:gd name="connsiteY58" fmla="*/ 1049023 h 3370881"/>
                          <a:gd name="connsiteX59" fmla="*/ 1035423 w 2661966"/>
                          <a:gd name="connsiteY59" fmla="*/ 1053505 h 3370881"/>
                          <a:gd name="connsiteX60" fmla="*/ 1008529 w 2661966"/>
                          <a:gd name="connsiteY60" fmla="*/ 1057987 h 3370881"/>
                          <a:gd name="connsiteX61" fmla="*/ 995082 w 2661966"/>
                          <a:gd name="connsiteY61" fmla="*/ 1062470 h 3370881"/>
                          <a:gd name="connsiteX62" fmla="*/ 945776 w 2661966"/>
                          <a:gd name="connsiteY62" fmla="*/ 1031093 h 3370881"/>
                          <a:gd name="connsiteX63" fmla="*/ 941294 w 2661966"/>
                          <a:gd name="connsiteY63" fmla="*/ 1017646 h 3370881"/>
                          <a:gd name="connsiteX64" fmla="*/ 932329 w 2661966"/>
                          <a:gd name="connsiteY64" fmla="*/ 919034 h 3370881"/>
                          <a:gd name="connsiteX65" fmla="*/ 914400 w 2661966"/>
                          <a:gd name="connsiteY65" fmla="*/ 901105 h 3370881"/>
                          <a:gd name="connsiteX66" fmla="*/ 918882 w 2661966"/>
                          <a:gd name="connsiteY66" fmla="*/ 869729 h 3370881"/>
                          <a:gd name="connsiteX67" fmla="*/ 941294 w 2661966"/>
                          <a:gd name="connsiteY67" fmla="*/ 865246 h 3370881"/>
                          <a:gd name="connsiteX68" fmla="*/ 959223 w 2661966"/>
                          <a:gd name="connsiteY68" fmla="*/ 851799 h 3370881"/>
                          <a:gd name="connsiteX69" fmla="*/ 990600 w 2661966"/>
                          <a:gd name="connsiteY69" fmla="*/ 847317 h 3370881"/>
                          <a:gd name="connsiteX70" fmla="*/ 1129553 w 2661966"/>
                          <a:gd name="connsiteY70" fmla="*/ 838352 h 3370881"/>
                          <a:gd name="connsiteX71" fmla="*/ 1147482 w 2661966"/>
                          <a:gd name="connsiteY71" fmla="*/ 829387 h 3370881"/>
                          <a:gd name="connsiteX72" fmla="*/ 1178859 w 2661966"/>
                          <a:gd name="connsiteY72" fmla="*/ 806976 h 3370881"/>
                          <a:gd name="connsiteX73" fmla="*/ 1192306 w 2661966"/>
                          <a:gd name="connsiteY73" fmla="*/ 793529 h 3370881"/>
                          <a:gd name="connsiteX74" fmla="*/ 1214718 w 2661966"/>
                          <a:gd name="connsiteY74" fmla="*/ 784564 h 3370881"/>
                          <a:gd name="connsiteX75" fmla="*/ 1241612 w 2661966"/>
                          <a:gd name="connsiteY75" fmla="*/ 771117 h 3370881"/>
                          <a:gd name="connsiteX76" fmla="*/ 1277470 w 2661966"/>
                          <a:gd name="connsiteY76" fmla="*/ 753187 h 3370881"/>
                          <a:gd name="connsiteX77" fmla="*/ 1295400 w 2661966"/>
                          <a:gd name="connsiteY77" fmla="*/ 730776 h 3370881"/>
                          <a:gd name="connsiteX78" fmla="*/ 1317812 w 2661966"/>
                          <a:gd name="connsiteY78" fmla="*/ 708364 h 3370881"/>
                          <a:gd name="connsiteX79" fmla="*/ 1353670 w 2661966"/>
                          <a:gd name="connsiteY79" fmla="*/ 663540 h 3370881"/>
                          <a:gd name="connsiteX80" fmla="*/ 1371600 w 2661966"/>
                          <a:gd name="connsiteY80" fmla="*/ 636646 h 3370881"/>
                          <a:gd name="connsiteX81" fmla="*/ 1380565 w 2661966"/>
                          <a:gd name="connsiteY81" fmla="*/ 596305 h 3370881"/>
                          <a:gd name="connsiteX82" fmla="*/ 1385047 w 2661966"/>
                          <a:gd name="connsiteY82" fmla="*/ 582858 h 3370881"/>
                          <a:gd name="connsiteX83" fmla="*/ 1380565 w 2661966"/>
                          <a:gd name="connsiteY83" fmla="*/ 533552 h 3370881"/>
                          <a:gd name="connsiteX84" fmla="*/ 1367118 w 2661966"/>
                          <a:gd name="connsiteY84" fmla="*/ 524587 h 3370881"/>
                          <a:gd name="connsiteX85" fmla="*/ 1349188 w 2661966"/>
                          <a:gd name="connsiteY85" fmla="*/ 520105 h 3370881"/>
                          <a:gd name="connsiteX86" fmla="*/ 1324871 w 2661966"/>
                          <a:gd name="connsiteY86" fmla="*/ 516855 h 3370881"/>
                          <a:gd name="connsiteX87" fmla="*/ 1280048 w 2661966"/>
                          <a:gd name="connsiteY87" fmla="*/ 523243 h 3370881"/>
                          <a:gd name="connsiteX88" fmla="*/ 1250576 w 2661966"/>
                          <a:gd name="connsiteY88" fmla="*/ 529070 h 3370881"/>
                          <a:gd name="connsiteX89" fmla="*/ 1210235 w 2661966"/>
                          <a:gd name="connsiteY89" fmla="*/ 542517 h 3370881"/>
                          <a:gd name="connsiteX90" fmla="*/ 1183341 w 2661966"/>
                          <a:gd name="connsiteY90" fmla="*/ 555964 h 3370881"/>
                          <a:gd name="connsiteX91" fmla="*/ 1160929 w 2661966"/>
                          <a:gd name="connsiteY91" fmla="*/ 569411 h 3370881"/>
                          <a:gd name="connsiteX92" fmla="*/ 1134035 w 2661966"/>
                          <a:gd name="connsiteY92" fmla="*/ 578376 h 3370881"/>
                          <a:gd name="connsiteX93" fmla="*/ 1111623 w 2661966"/>
                          <a:gd name="connsiteY93" fmla="*/ 587340 h 3370881"/>
                          <a:gd name="connsiteX94" fmla="*/ 1084729 w 2661966"/>
                          <a:gd name="connsiteY94" fmla="*/ 596305 h 3370881"/>
                          <a:gd name="connsiteX95" fmla="*/ 986118 w 2661966"/>
                          <a:gd name="connsiteY95" fmla="*/ 591823 h 3370881"/>
                          <a:gd name="connsiteX96" fmla="*/ 927847 w 2661966"/>
                          <a:gd name="connsiteY96" fmla="*/ 578376 h 3370881"/>
                          <a:gd name="connsiteX97" fmla="*/ 896470 w 2661966"/>
                          <a:gd name="connsiteY97" fmla="*/ 555964 h 3370881"/>
                          <a:gd name="connsiteX98" fmla="*/ 883023 w 2661966"/>
                          <a:gd name="connsiteY98" fmla="*/ 546999 h 3370881"/>
                          <a:gd name="connsiteX99" fmla="*/ 865094 w 2661966"/>
                          <a:gd name="connsiteY99" fmla="*/ 497693 h 3370881"/>
                          <a:gd name="connsiteX100" fmla="*/ 869576 w 2661966"/>
                          <a:gd name="connsiteY100" fmla="*/ 403564 h 3370881"/>
                          <a:gd name="connsiteX101" fmla="*/ 874059 w 2661966"/>
                          <a:gd name="connsiteY101" fmla="*/ 385634 h 3370881"/>
                          <a:gd name="connsiteX102" fmla="*/ 883023 w 2661966"/>
                          <a:gd name="connsiteY102" fmla="*/ 372187 h 3370881"/>
                          <a:gd name="connsiteX103" fmla="*/ 913728 w 2661966"/>
                          <a:gd name="connsiteY103" fmla="*/ 342268 h 3370881"/>
                          <a:gd name="connsiteX104" fmla="*/ 914400 w 2661966"/>
                          <a:gd name="connsiteY104" fmla="*/ 385634 h 3370881"/>
                          <a:gd name="connsiteX105" fmla="*/ 909918 w 2661966"/>
                          <a:gd name="connsiteY105" fmla="*/ 408046 h 3370881"/>
                          <a:gd name="connsiteX106" fmla="*/ 900953 w 2661966"/>
                          <a:gd name="connsiteY106" fmla="*/ 466317 h 3370881"/>
                          <a:gd name="connsiteX107" fmla="*/ 905435 w 2661966"/>
                          <a:gd name="connsiteY107" fmla="*/ 515623 h 3370881"/>
                          <a:gd name="connsiteX108" fmla="*/ 932329 w 2661966"/>
                          <a:gd name="connsiteY108" fmla="*/ 551481 h 3370881"/>
                          <a:gd name="connsiteX109" fmla="*/ 954741 w 2661966"/>
                          <a:gd name="connsiteY109" fmla="*/ 560446 h 3370881"/>
                          <a:gd name="connsiteX110" fmla="*/ 972670 w 2661966"/>
                          <a:gd name="connsiteY110" fmla="*/ 569411 h 3370881"/>
                          <a:gd name="connsiteX111" fmla="*/ 1066800 w 2661966"/>
                          <a:gd name="connsiteY111" fmla="*/ 564929 h 3370881"/>
                          <a:gd name="connsiteX112" fmla="*/ 1111623 w 2661966"/>
                          <a:gd name="connsiteY112" fmla="*/ 551481 h 3370881"/>
                          <a:gd name="connsiteX113" fmla="*/ 1129553 w 2661966"/>
                          <a:gd name="connsiteY113" fmla="*/ 538034 h 3370881"/>
                          <a:gd name="connsiteX114" fmla="*/ 1156447 w 2661966"/>
                          <a:gd name="connsiteY114" fmla="*/ 511140 h 3370881"/>
                          <a:gd name="connsiteX115" fmla="*/ 1160929 w 2661966"/>
                          <a:gd name="connsiteY115" fmla="*/ 493211 h 3370881"/>
                          <a:gd name="connsiteX116" fmla="*/ 1178859 w 2661966"/>
                          <a:gd name="connsiteY116" fmla="*/ 331846 h 3370881"/>
                          <a:gd name="connsiteX117" fmla="*/ 1215315 w 2661966"/>
                          <a:gd name="connsiteY117" fmla="*/ 270289 h 3370881"/>
                          <a:gd name="connsiteX118" fmla="*/ 1214718 w 2661966"/>
                          <a:gd name="connsiteY118" fmla="*/ 367705 h 3370881"/>
                          <a:gd name="connsiteX119" fmla="*/ 1201270 w 2661966"/>
                          <a:gd name="connsiteY119" fmla="*/ 412529 h 3370881"/>
                          <a:gd name="connsiteX120" fmla="*/ 1210235 w 2661966"/>
                          <a:gd name="connsiteY120" fmla="*/ 461834 h 3370881"/>
                          <a:gd name="connsiteX121" fmla="*/ 1214718 w 2661966"/>
                          <a:gd name="connsiteY121" fmla="*/ 475281 h 3370881"/>
                          <a:gd name="connsiteX122" fmla="*/ 1231975 w 2661966"/>
                          <a:gd name="connsiteY122" fmla="*/ 478531 h 3370881"/>
                          <a:gd name="connsiteX123" fmla="*/ 1252481 w 2661966"/>
                          <a:gd name="connsiteY123" fmla="*/ 492651 h 3370881"/>
                          <a:gd name="connsiteX124" fmla="*/ 1317812 w 2661966"/>
                          <a:gd name="connsiteY124" fmla="*/ 488168 h 3370881"/>
                          <a:gd name="connsiteX125" fmla="*/ 1357480 w 2661966"/>
                          <a:gd name="connsiteY125" fmla="*/ 477299 h 3370881"/>
                          <a:gd name="connsiteX126" fmla="*/ 1506070 w 2661966"/>
                          <a:gd name="connsiteY126" fmla="*/ 457352 h 3370881"/>
                          <a:gd name="connsiteX127" fmla="*/ 1550894 w 2661966"/>
                          <a:gd name="connsiteY127" fmla="*/ 430458 h 3370881"/>
                          <a:gd name="connsiteX128" fmla="*/ 1564341 w 2661966"/>
                          <a:gd name="connsiteY128" fmla="*/ 417011 h 3370881"/>
                          <a:gd name="connsiteX129" fmla="*/ 1586753 w 2661966"/>
                          <a:gd name="connsiteY129" fmla="*/ 399081 h 3370881"/>
                          <a:gd name="connsiteX130" fmla="*/ 1595718 w 2661966"/>
                          <a:gd name="connsiteY130" fmla="*/ 381152 h 3370881"/>
                          <a:gd name="connsiteX131" fmla="*/ 1622664 w 2661966"/>
                          <a:gd name="connsiteY131" fmla="*/ 352560 h 3370881"/>
                          <a:gd name="connsiteX132" fmla="*/ 1639116 w 2661966"/>
                          <a:gd name="connsiteY132" fmla="*/ 291047 h 3370881"/>
                          <a:gd name="connsiteX133" fmla="*/ 1604852 w 2661966"/>
                          <a:gd name="connsiteY133" fmla="*/ 236279 h 3370881"/>
                          <a:gd name="connsiteX134" fmla="*/ 1537447 w 2661966"/>
                          <a:gd name="connsiteY134" fmla="*/ 188411 h 3370881"/>
                          <a:gd name="connsiteX135" fmla="*/ 1649755 w 2661966"/>
                          <a:gd name="connsiteY135" fmla="*/ 229512 h 3370881"/>
                          <a:gd name="connsiteX136" fmla="*/ 1709532 w 2661966"/>
                          <a:gd name="connsiteY136" fmla="*/ 305101 h 3370881"/>
                          <a:gd name="connsiteX137" fmla="*/ 1655669 w 2661966"/>
                          <a:gd name="connsiteY137" fmla="*/ 407486 h 3370881"/>
                          <a:gd name="connsiteX138" fmla="*/ 1658470 w 2661966"/>
                          <a:gd name="connsiteY138" fmla="*/ 412529 h 3370881"/>
                          <a:gd name="connsiteX139" fmla="*/ 1685365 w 2661966"/>
                          <a:gd name="connsiteY139" fmla="*/ 390117 h 3370881"/>
                          <a:gd name="connsiteX140" fmla="*/ 1694329 w 2661966"/>
                          <a:gd name="connsiteY140" fmla="*/ 376670 h 3370881"/>
                          <a:gd name="connsiteX141" fmla="*/ 1734670 w 2661966"/>
                          <a:gd name="connsiteY141" fmla="*/ 354258 h 3370881"/>
                          <a:gd name="connsiteX142" fmla="*/ 1743635 w 2661966"/>
                          <a:gd name="connsiteY142" fmla="*/ 340811 h 3370881"/>
                          <a:gd name="connsiteX143" fmla="*/ 1757082 w 2661966"/>
                          <a:gd name="connsiteY143" fmla="*/ 336329 h 3370881"/>
                          <a:gd name="connsiteX144" fmla="*/ 1843909 w 2661966"/>
                          <a:gd name="connsiteY144" fmla="*/ 262341 h 3370881"/>
                          <a:gd name="connsiteX145" fmla="*/ 1874221 w 2661966"/>
                          <a:gd name="connsiteY145" fmla="*/ 202194 h 3370881"/>
                          <a:gd name="connsiteX146" fmla="*/ 1828094 w 2661966"/>
                          <a:gd name="connsiteY146" fmla="*/ 136767 h 3370881"/>
                          <a:gd name="connsiteX147" fmla="*/ 1772023 w 2661966"/>
                          <a:gd name="connsiteY147" fmla="*/ 77249 h 3370881"/>
                          <a:gd name="connsiteX148" fmla="*/ 1948888 w 2661966"/>
                          <a:gd name="connsiteY148" fmla="*/ 178018 h 3370881"/>
                          <a:gd name="connsiteX149" fmla="*/ 1960270 w 2661966"/>
                          <a:gd name="connsiteY149" fmla="*/ 216177 h 3370881"/>
                          <a:gd name="connsiteX150" fmla="*/ 1952362 w 2661966"/>
                          <a:gd name="connsiteY150" fmla="*/ 254265 h 3370881"/>
                          <a:gd name="connsiteX151" fmla="*/ 1874221 w 2661966"/>
                          <a:gd name="connsiteY151" fmla="*/ 318698 h 3370881"/>
                          <a:gd name="connsiteX152" fmla="*/ 1788459 w 2661966"/>
                          <a:gd name="connsiteY152" fmla="*/ 367705 h 3370881"/>
                          <a:gd name="connsiteX153" fmla="*/ 1761565 w 2661966"/>
                          <a:gd name="connsiteY153" fmla="*/ 390117 h 3370881"/>
                          <a:gd name="connsiteX154" fmla="*/ 1783976 w 2661966"/>
                          <a:gd name="connsiteY154" fmla="*/ 399081 h 3370881"/>
                          <a:gd name="connsiteX155" fmla="*/ 1878106 w 2661966"/>
                          <a:gd name="connsiteY155" fmla="*/ 390117 h 3370881"/>
                          <a:gd name="connsiteX156" fmla="*/ 1891553 w 2661966"/>
                          <a:gd name="connsiteY156" fmla="*/ 381152 h 3370881"/>
                          <a:gd name="connsiteX157" fmla="*/ 1918447 w 2661966"/>
                          <a:gd name="connsiteY157" fmla="*/ 372187 h 3370881"/>
                          <a:gd name="connsiteX158" fmla="*/ 1940859 w 2661966"/>
                          <a:gd name="connsiteY158" fmla="*/ 358740 h 3370881"/>
                          <a:gd name="connsiteX159" fmla="*/ 1954306 w 2661966"/>
                          <a:gd name="connsiteY159" fmla="*/ 354258 h 3370881"/>
                          <a:gd name="connsiteX160" fmla="*/ 2103145 w 2661966"/>
                          <a:gd name="connsiteY160" fmla="*/ 202207 h 3370881"/>
                          <a:gd name="connsiteX161" fmla="*/ 2039489 w 2661966"/>
                          <a:gd name="connsiteY161" fmla="*/ 58506 h 3370881"/>
                          <a:gd name="connsiteX162" fmla="*/ 2114575 w 2661966"/>
                          <a:gd name="connsiteY162" fmla="*/ 75207 h 3370881"/>
                          <a:gd name="connsiteX163" fmla="*/ 2161727 w 2661966"/>
                          <a:gd name="connsiteY163" fmla="*/ 115909 h 3370881"/>
                          <a:gd name="connsiteX164" fmla="*/ 2183354 w 2661966"/>
                          <a:gd name="connsiteY164" fmla="*/ 192893 h 3370881"/>
                          <a:gd name="connsiteX165" fmla="*/ 2158870 w 2661966"/>
                          <a:gd name="connsiteY165" fmla="*/ 257896 h 3370881"/>
                          <a:gd name="connsiteX166" fmla="*/ 2096795 w 2661966"/>
                          <a:gd name="connsiteY166" fmla="*/ 316507 h 3370881"/>
                          <a:gd name="connsiteX167" fmla="*/ 1999129 w 2661966"/>
                          <a:gd name="connsiteY167" fmla="*/ 358740 h 3370881"/>
                          <a:gd name="connsiteX168" fmla="*/ 1994647 w 2661966"/>
                          <a:gd name="connsiteY168" fmla="*/ 372187 h 3370881"/>
                          <a:gd name="connsiteX169" fmla="*/ 2039470 w 2661966"/>
                          <a:gd name="connsiteY169" fmla="*/ 390117 h 3370881"/>
                          <a:gd name="connsiteX170" fmla="*/ 2115670 w 2661966"/>
                          <a:gd name="connsiteY170" fmla="*/ 390117 h 3370881"/>
                          <a:gd name="connsiteX171" fmla="*/ 2160494 w 2661966"/>
                          <a:gd name="connsiteY171" fmla="*/ 376670 h 3370881"/>
                          <a:gd name="connsiteX172" fmla="*/ 2191870 w 2661966"/>
                          <a:gd name="connsiteY172" fmla="*/ 363223 h 3370881"/>
                          <a:gd name="connsiteX173" fmla="*/ 2205318 w 2661966"/>
                          <a:gd name="connsiteY173" fmla="*/ 358740 h 3370881"/>
                          <a:gd name="connsiteX174" fmla="*/ 2273487 w 2661966"/>
                          <a:gd name="connsiteY174" fmla="*/ 280486 h 3370881"/>
                          <a:gd name="connsiteX175" fmla="*/ 2312894 w 2661966"/>
                          <a:gd name="connsiteY175" fmla="*/ 183929 h 3370881"/>
                          <a:gd name="connsiteX176" fmla="*/ 2339788 w 2661966"/>
                          <a:gd name="connsiteY176" fmla="*/ 151 h 3370881"/>
                          <a:gd name="connsiteX177" fmla="*/ 2357718 w 2661966"/>
                          <a:gd name="connsiteY177" fmla="*/ 215305 h 3370881"/>
                          <a:gd name="connsiteX178" fmla="*/ 2308598 w 2661966"/>
                          <a:gd name="connsiteY178" fmla="*/ 319520 h 3370881"/>
                          <a:gd name="connsiteX179" fmla="*/ 2245659 w 2661966"/>
                          <a:gd name="connsiteY179" fmla="*/ 390117 h 3370881"/>
                          <a:gd name="connsiteX180" fmla="*/ 2254623 w 2661966"/>
                          <a:gd name="connsiteY180" fmla="*/ 403564 h 3370881"/>
                          <a:gd name="connsiteX181" fmla="*/ 2353235 w 2661966"/>
                          <a:gd name="connsiteY181" fmla="*/ 399081 h 3370881"/>
                          <a:gd name="connsiteX182" fmla="*/ 2366682 w 2661966"/>
                          <a:gd name="connsiteY182" fmla="*/ 394599 h 3370881"/>
                          <a:gd name="connsiteX183" fmla="*/ 2389094 w 2661966"/>
                          <a:gd name="connsiteY183" fmla="*/ 390117 h 3370881"/>
                          <a:gd name="connsiteX184" fmla="*/ 2424953 w 2661966"/>
                          <a:gd name="connsiteY184" fmla="*/ 367705 h 3370881"/>
                          <a:gd name="connsiteX185" fmla="*/ 2528047 w 2661966"/>
                          <a:gd name="connsiteY185" fmla="*/ 292700 h 3370881"/>
                          <a:gd name="connsiteX186" fmla="*/ 2541495 w 2661966"/>
                          <a:gd name="connsiteY186" fmla="*/ 62906 h 3370881"/>
                          <a:gd name="connsiteX187" fmla="*/ 2591304 w 2661966"/>
                          <a:gd name="connsiteY187" fmla="*/ 214081 h 3370881"/>
                          <a:gd name="connsiteX188" fmla="*/ 2602790 w 2661966"/>
                          <a:gd name="connsiteY188" fmla="*/ 290907 h 3370881"/>
                          <a:gd name="connsiteX189" fmla="*/ 2660388 w 2661966"/>
                          <a:gd name="connsiteY189" fmla="*/ 338644 h 3370881"/>
                          <a:gd name="connsiteX190" fmla="*/ 2531969 w 2661966"/>
                          <a:gd name="connsiteY190" fmla="*/ 383206 h 3370881"/>
                          <a:gd name="connsiteX191" fmla="*/ 2442882 w 2661966"/>
                          <a:gd name="connsiteY191" fmla="*/ 403564 h 3370881"/>
                          <a:gd name="connsiteX192" fmla="*/ 2398059 w 2661966"/>
                          <a:gd name="connsiteY192" fmla="*/ 417011 h 3370881"/>
                          <a:gd name="connsiteX193" fmla="*/ 2375647 w 2661966"/>
                          <a:gd name="connsiteY193" fmla="*/ 425976 h 3370881"/>
                          <a:gd name="connsiteX194" fmla="*/ 2357718 w 2661966"/>
                          <a:gd name="connsiteY194" fmla="*/ 430458 h 3370881"/>
                          <a:gd name="connsiteX195" fmla="*/ 2344270 w 2661966"/>
                          <a:gd name="connsiteY195" fmla="*/ 461834 h 3370881"/>
                          <a:gd name="connsiteX196" fmla="*/ 2353235 w 2661966"/>
                          <a:gd name="connsiteY196" fmla="*/ 502176 h 3370881"/>
                          <a:gd name="connsiteX197" fmla="*/ 2362200 w 2661966"/>
                          <a:gd name="connsiteY197" fmla="*/ 515623 h 3370881"/>
                          <a:gd name="connsiteX198" fmla="*/ 2344270 w 2661966"/>
                          <a:gd name="connsiteY198" fmla="*/ 587340 h 3370881"/>
                          <a:gd name="connsiteX199" fmla="*/ 2321859 w 2661966"/>
                          <a:gd name="connsiteY199" fmla="*/ 614234 h 3370881"/>
                          <a:gd name="connsiteX200" fmla="*/ 2308412 w 2661966"/>
                          <a:gd name="connsiteY200" fmla="*/ 636646 h 3370881"/>
                          <a:gd name="connsiteX201" fmla="*/ 2281518 w 2661966"/>
                          <a:gd name="connsiteY201" fmla="*/ 641129 h 3370881"/>
                          <a:gd name="connsiteX202" fmla="*/ 2259106 w 2661966"/>
                          <a:gd name="connsiteY202" fmla="*/ 636646 h 3370881"/>
                          <a:gd name="connsiteX203" fmla="*/ 2277035 w 2661966"/>
                          <a:gd name="connsiteY203" fmla="*/ 578376 h 3370881"/>
                          <a:gd name="connsiteX204" fmla="*/ 2290482 w 2661966"/>
                          <a:gd name="connsiteY204" fmla="*/ 542517 h 3370881"/>
                          <a:gd name="connsiteX205" fmla="*/ 2286000 w 2661966"/>
                          <a:gd name="connsiteY205" fmla="*/ 506658 h 3370881"/>
                          <a:gd name="connsiteX206" fmla="*/ 2245659 w 2661966"/>
                          <a:gd name="connsiteY206" fmla="*/ 448387 h 3370881"/>
                          <a:gd name="connsiteX207" fmla="*/ 2200835 w 2661966"/>
                          <a:gd name="connsiteY207" fmla="*/ 430458 h 3370881"/>
                          <a:gd name="connsiteX208" fmla="*/ 2169459 w 2661966"/>
                          <a:gd name="connsiteY208" fmla="*/ 425976 h 3370881"/>
                          <a:gd name="connsiteX209" fmla="*/ 2102223 w 2661966"/>
                          <a:gd name="connsiteY209" fmla="*/ 430458 h 3370881"/>
                          <a:gd name="connsiteX210" fmla="*/ 2084294 w 2661966"/>
                          <a:gd name="connsiteY210" fmla="*/ 439423 h 3370881"/>
                          <a:gd name="connsiteX211" fmla="*/ 2070847 w 2661966"/>
                          <a:gd name="connsiteY211" fmla="*/ 443905 h 3370881"/>
                          <a:gd name="connsiteX212" fmla="*/ 2061882 w 2661966"/>
                          <a:gd name="connsiteY212" fmla="*/ 461834 h 3370881"/>
                          <a:gd name="connsiteX213" fmla="*/ 2034988 w 2661966"/>
                          <a:gd name="connsiteY213" fmla="*/ 475281 h 3370881"/>
                          <a:gd name="connsiteX214" fmla="*/ 1783976 w 2661966"/>
                          <a:gd name="connsiteY214" fmla="*/ 479764 h 3370881"/>
                          <a:gd name="connsiteX215" fmla="*/ 1766047 w 2661966"/>
                          <a:gd name="connsiteY215" fmla="*/ 488729 h 3370881"/>
                          <a:gd name="connsiteX216" fmla="*/ 1703294 w 2661966"/>
                          <a:gd name="connsiteY216" fmla="*/ 506658 h 3370881"/>
                          <a:gd name="connsiteX217" fmla="*/ 1689847 w 2661966"/>
                          <a:gd name="connsiteY217" fmla="*/ 511140 h 3370881"/>
                          <a:gd name="connsiteX218" fmla="*/ 1676400 w 2661966"/>
                          <a:gd name="connsiteY218" fmla="*/ 520105 h 3370881"/>
                          <a:gd name="connsiteX219" fmla="*/ 1649506 w 2661966"/>
                          <a:gd name="connsiteY219" fmla="*/ 529070 h 3370881"/>
                          <a:gd name="connsiteX220" fmla="*/ 1636059 w 2661966"/>
                          <a:gd name="connsiteY220" fmla="*/ 538034 h 3370881"/>
                          <a:gd name="connsiteX221" fmla="*/ 1622612 w 2661966"/>
                          <a:gd name="connsiteY221" fmla="*/ 551481 h 3370881"/>
                          <a:gd name="connsiteX222" fmla="*/ 1609165 w 2661966"/>
                          <a:gd name="connsiteY222" fmla="*/ 555964 h 3370881"/>
                          <a:gd name="connsiteX223" fmla="*/ 1577788 w 2661966"/>
                          <a:gd name="connsiteY223" fmla="*/ 587340 h 3370881"/>
                          <a:gd name="connsiteX224" fmla="*/ 1568823 w 2661966"/>
                          <a:gd name="connsiteY224" fmla="*/ 600787 h 3370881"/>
                          <a:gd name="connsiteX225" fmla="*/ 1555376 w 2661966"/>
                          <a:gd name="connsiteY225" fmla="*/ 614234 h 3370881"/>
                          <a:gd name="connsiteX226" fmla="*/ 1524000 w 2661966"/>
                          <a:gd name="connsiteY226" fmla="*/ 654576 h 3370881"/>
                          <a:gd name="connsiteX227" fmla="*/ 1519518 w 2661966"/>
                          <a:gd name="connsiteY227" fmla="*/ 668023 h 3370881"/>
                          <a:gd name="connsiteX228" fmla="*/ 1528482 w 2661966"/>
                          <a:gd name="connsiteY228" fmla="*/ 708364 h 3370881"/>
                          <a:gd name="connsiteX229" fmla="*/ 1537447 w 2661966"/>
                          <a:gd name="connsiteY229" fmla="*/ 721811 h 3370881"/>
                          <a:gd name="connsiteX230" fmla="*/ 1568823 w 2661966"/>
                          <a:gd name="connsiteY230" fmla="*/ 712846 h 3370881"/>
                          <a:gd name="connsiteX231" fmla="*/ 1600200 w 2661966"/>
                          <a:gd name="connsiteY231" fmla="*/ 712846 h 3370881"/>
                          <a:gd name="connsiteX232" fmla="*/ 1631576 w 2661966"/>
                          <a:gd name="connsiteY232" fmla="*/ 690434 h 3370881"/>
                          <a:gd name="connsiteX233" fmla="*/ 1645023 w 2661966"/>
                          <a:gd name="connsiteY233" fmla="*/ 676987 h 3370881"/>
                          <a:gd name="connsiteX234" fmla="*/ 1685365 w 2661966"/>
                          <a:gd name="connsiteY234" fmla="*/ 645611 h 3370881"/>
                          <a:gd name="connsiteX235" fmla="*/ 1716741 w 2661966"/>
                          <a:gd name="connsiteY235" fmla="*/ 614234 h 3370881"/>
                          <a:gd name="connsiteX236" fmla="*/ 1748118 w 2661966"/>
                          <a:gd name="connsiteY236" fmla="*/ 596305 h 3370881"/>
                          <a:gd name="connsiteX237" fmla="*/ 1761565 w 2661966"/>
                          <a:gd name="connsiteY237" fmla="*/ 591823 h 3370881"/>
                          <a:gd name="connsiteX238" fmla="*/ 1779494 w 2661966"/>
                          <a:gd name="connsiteY238" fmla="*/ 582858 h 3370881"/>
                          <a:gd name="connsiteX239" fmla="*/ 1815353 w 2661966"/>
                          <a:gd name="connsiteY239" fmla="*/ 573893 h 3370881"/>
                          <a:gd name="connsiteX240" fmla="*/ 2030506 w 2661966"/>
                          <a:gd name="connsiteY240" fmla="*/ 578376 h 3370881"/>
                          <a:gd name="connsiteX241" fmla="*/ 2017059 w 2661966"/>
                          <a:gd name="connsiteY241" fmla="*/ 600787 h 3370881"/>
                          <a:gd name="connsiteX242" fmla="*/ 1981200 w 2661966"/>
                          <a:gd name="connsiteY242" fmla="*/ 636646 h 3370881"/>
                          <a:gd name="connsiteX243" fmla="*/ 1967753 w 2661966"/>
                          <a:gd name="connsiteY243" fmla="*/ 650093 h 3370881"/>
                          <a:gd name="connsiteX244" fmla="*/ 1936376 w 2661966"/>
                          <a:gd name="connsiteY244" fmla="*/ 690434 h 3370881"/>
                          <a:gd name="connsiteX245" fmla="*/ 1905000 w 2661966"/>
                          <a:gd name="connsiteY245" fmla="*/ 717329 h 3370881"/>
                          <a:gd name="connsiteX246" fmla="*/ 1860176 w 2661966"/>
                          <a:gd name="connsiteY246" fmla="*/ 735258 h 3370881"/>
                          <a:gd name="connsiteX247" fmla="*/ 1788459 w 2661966"/>
                          <a:gd name="connsiteY247" fmla="*/ 744223 h 3370881"/>
                          <a:gd name="connsiteX248" fmla="*/ 1846729 w 2661966"/>
                          <a:gd name="connsiteY248" fmla="*/ 802493 h 3370881"/>
                          <a:gd name="connsiteX249" fmla="*/ 1913965 w 2661966"/>
                          <a:gd name="connsiteY249" fmla="*/ 829387 h 3370881"/>
                          <a:gd name="connsiteX250" fmla="*/ 1922929 w 2661966"/>
                          <a:gd name="connsiteY250" fmla="*/ 842834 h 3370881"/>
                          <a:gd name="connsiteX251" fmla="*/ 1967753 w 2661966"/>
                          <a:gd name="connsiteY251" fmla="*/ 883176 h 3370881"/>
                          <a:gd name="connsiteX252" fmla="*/ 1981200 w 2661966"/>
                          <a:gd name="connsiteY252" fmla="*/ 896623 h 3370881"/>
                          <a:gd name="connsiteX253" fmla="*/ 1994647 w 2661966"/>
                          <a:gd name="connsiteY253" fmla="*/ 905587 h 3370881"/>
                          <a:gd name="connsiteX254" fmla="*/ 2021541 w 2661966"/>
                          <a:gd name="connsiteY254" fmla="*/ 927999 h 3370881"/>
                          <a:gd name="connsiteX255" fmla="*/ 2030506 w 2661966"/>
                          <a:gd name="connsiteY255" fmla="*/ 941446 h 3370881"/>
                          <a:gd name="connsiteX256" fmla="*/ 2057400 w 2661966"/>
                          <a:gd name="connsiteY256" fmla="*/ 968340 h 3370881"/>
                          <a:gd name="connsiteX257" fmla="*/ 2088776 w 2661966"/>
                          <a:gd name="connsiteY257" fmla="*/ 1013164 h 3370881"/>
                          <a:gd name="connsiteX258" fmla="*/ 2115670 w 2661966"/>
                          <a:gd name="connsiteY258" fmla="*/ 1057987 h 3370881"/>
                          <a:gd name="connsiteX259" fmla="*/ 2120153 w 2661966"/>
                          <a:gd name="connsiteY259" fmla="*/ 1089364 h 3370881"/>
                          <a:gd name="connsiteX260" fmla="*/ 2138082 w 2661966"/>
                          <a:gd name="connsiteY260" fmla="*/ 1143152 h 3370881"/>
                          <a:gd name="connsiteX261" fmla="*/ 2147047 w 2661966"/>
                          <a:gd name="connsiteY261" fmla="*/ 1196940 h 3370881"/>
                          <a:gd name="connsiteX262" fmla="*/ 2151529 w 2661966"/>
                          <a:gd name="connsiteY262" fmla="*/ 1210387 h 3370881"/>
                          <a:gd name="connsiteX263" fmla="*/ 2156012 w 2661966"/>
                          <a:gd name="connsiteY263" fmla="*/ 1228317 h 3370881"/>
                          <a:gd name="connsiteX264" fmla="*/ 2173941 w 2661966"/>
                          <a:gd name="connsiteY264" fmla="*/ 1295552 h 3370881"/>
                          <a:gd name="connsiteX265" fmla="*/ 2182906 w 2661966"/>
                          <a:gd name="connsiteY265" fmla="*/ 1313481 h 3370881"/>
                          <a:gd name="connsiteX266" fmla="*/ 2187388 w 2661966"/>
                          <a:gd name="connsiteY266" fmla="*/ 1331411 h 3370881"/>
                          <a:gd name="connsiteX267" fmla="*/ 2214282 w 2661966"/>
                          <a:gd name="connsiteY267" fmla="*/ 1385199 h 3370881"/>
                          <a:gd name="connsiteX268" fmla="*/ 2218765 w 2661966"/>
                          <a:gd name="connsiteY268" fmla="*/ 1403129 h 3370881"/>
                          <a:gd name="connsiteX269" fmla="*/ 2223247 w 2661966"/>
                          <a:gd name="connsiteY269" fmla="*/ 1430023 h 3370881"/>
                          <a:gd name="connsiteX270" fmla="*/ 2236694 w 2661966"/>
                          <a:gd name="connsiteY270" fmla="*/ 1456917 h 3370881"/>
                          <a:gd name="connsiteX271" fmla="*/ 2249794 w 2661966"/>
                          <a:gd name="connsiteY271" fmla="*/ 1524624 h 3370881"/>
                          <a:gd name="connsiteX272" fmla="*/ 2241176 w 2661966"/>
                          <a:gd name="connsiteY272" fmla="*/ 1577940 h 3370881"/>
                          <a:gd name="connsiteX273" fmla="*/ 2245659 w 2661966"/>
                          <a:gd name="connsiteY273" fmla="*/ 1595870 h 3370881"/>
                          <a:gd name="connsiteX274" fmla="*/ 2249634 w 2661966"/>
                          <a:gd name="connsiteY274" fmla="*/ 1685855 h 3370881"/>
                          <a:gd name="connsiteX275" fmla="*/ 2227729 w 2661966"/>
                          <a:gd name="connsiteY275" fmla="*/ 1716893 h 3370881"/>
                          <a:gd name="connsiteX276" fmla="*/ 2240500 w 2661966"/>
                          <a:gd name="connsiteY276" fmla="*/ 1674269 h 3370881"/>
                          <a:gd name="connsiteX277" fmla="*/ 2235341 w 2661966"/>
                          <a:gd name="connsiteY277" fmla="*/ 1788611 h 3370881"/>
                          <a:gd name="connsiteX278" fmla="*/ 2230689 w 2661966"/>
                          <a:gd name="connsiteY278" fmla="*/ 1823963 h 3370881"/>
                          <a:gd name="connsiteX279" fmla="*/ 2226207 w 2661966"/>
                          <a:gd name="connsiteY279" fmla="*/ 1824470 h 3370881"/>
                          <a:gd name="connsiteX280" fmla="*/ 2208278 w 2661966"/>
                          <a:gd name="connsiteY280" fmla="*/ 1869293 h 3370881"/>
                          <a:gd name="connsiteX281" fmla="*/ 2195168 w 2661966"/>
                          <a:gd name="connsiteY281" fmla="*/ 1882740 h 3370881"/>
                          <a:gd name="connsiteX282" fmla="*/ 2203458 w 2661966"/>
                          <a:gd name="connsiteY282" fmla="*/ 1918938 h 3370881"/>
                          <a:gd name="connsiteX283" fmla="*/ 2204134 w 2661966"/>
                          <a:gd name="connsiteY283" fmla="*/ 1949806 h 3370881"/>
                          <a:gd name="connsiteX284" fmla="*/ 2226545 w 2661966"/>
                          <a:gd name="connsiteY284" fmla="*/ 1954627 h 3370881"/>
                          <a:gd name="connsiteX285" fmla="*/ 2241176 w 2661966"/>
                          <a:gd name="connsiteY285" fmla="*/ 2012729 h 3370881"/>
                          <a:gd name="connsiteX286" fmla="*/ 2263588 w 2661966"/>
                          <a:gd name="connsiteY286" fmla="*/ 2057552 h 3370881"/>
                          <a:gd name="connsiteX287" fmla="*/ 2286000 w 2661966"/>
                          <a:gd name="connsiteY287" fmla="*/ 2084446 h 3370881"/>
                          <a:gd name="connsiteX288" fmla="*/ 2299447 w 2661966"/>
                          <a:gd name="connsiteY288" fmla="*/ 2124787 h 3370881"/>
                          <a:gd name="connsiteX289" fmla="*/ 2321859 w 2661966"/>
                          <a:gd name="connsiteY289" fmla="*/ 2151681 h 3370881"/>
                          <a:gd name="connsiteX290" fmla="*/ 2344270 w 2661966"/>
                          <a:gd name="connsiteY290" fmla="*/ 2205470 h 3370881"/>
                          <a:gd name="connsiteX291" fmla="*/ 2348753 w 2661966"/>
                          <a:gd name="connsiteY291" fmla="*/ 2223399 h 3370881"/>
                          <a:gd name="connsiteX292" fmla="*/ 2366682 w 2661966"/>
                          <a:gd name="connsiteY292" fmla="*/ 2263740 h 3370881"/>
                          <a:gd name="connsiteX293" fmla="*/ 2375647 w 2661966"/>
                          <a:gd name="connsiteY293" fmla="*/ 2286152 h 3370881"/>
                          <a:gd name="connsiteX294" fmla="*/ 2380129 w 2661966"/>
                          <a:gd name="connsiteY294" fmla="*/ 2308564 h 3370881"/>
                          <a:gd name="connsiteX295" fmla="*/ 2389094 w 2661966"/>
                          <a:gd name="connsiteY295" fmla="*/ 2335458 h 3370881"/>
                          <a:gd name="connsiteX296" fmla="*/ 2393576 w 2661966"/>
                          <a:gd name="connsiteY296" fmla="*/ 2380281 h 3370881"/>
                          <a:gd name="connsiteX297" fmla="*/ 2398059 w 2661966"/>
                          <a:gd name="connsiteY297" fmla="*/ 2393729 h 3370881"/>
                          <a:gd name="connsiteX298" fmla="*/ 2419794 w 2661966"/>
                          <a:gd name="connsiteY298" fmla="*/ 2447517 h 3370881"/>
                          <a:gd name="connsiteX299" fmla="*/ 2427343 w 2661966"/>
                          <a:gd name="connsiteY299" fmla="*/ 2564058 h 3370881"/>
                          <a:gd name="connsiteX300" fmla="*/ 2389094 w 2661966"/>
                          <a:gd name="connsiteY300" fmla="*/ 2837481 h 3370881"/>
                          <a:gd name="connsiteX301" fmla="*/ 2380129 w 2661966"/>
                          <a:gd name="connsiteY301" fmla="*/ 2859893 h 3370881"/>
                          <a:gd name="connsiteX302" fmla="*/ 2357718 w 2661966"/>
                          <a:gd name="connsiteY302" fmla="*/ 2913681 h 3370881"/>
                          <a:gd name="connsiteX303" fmla="*/ 2348753 w 2661966"/>
                          <a:gd name="connsiteY303" fmla="*/ 2936093 h 3370881"/>
                          <a:gd name="connsiteX304" fmla="*/ 2339788 w 2661966"/>
                          <a:gd name="connsiteY304" fmla="*/ 2971952 h 3370881"/>
                          <a:gd name="connsiteX305" fmla="*/ 2326341 w 2661966"/>
                          <a:gd name="connsiteY305" fmla="*/ 2994364 h 3370881"/>
                          <a:gd name="connsiteX306" fmla="*/ 2317376 w 2661966"/>
                          <a:gd name="connsiteY306" fmla="*/ 3025740 h 3370881"/>
                          <a:gd name="connsiteX307" fmla="*/ 2303929 w 2661966"/>
                          <a:gd name="connsiteY307" fmla="*/ 3048152 h 3370881"/>
                          <a:gd name="connsiteX308" fmla="*/ 2290482 w 2661966"/>
                          <a:gd name="connsiteY308" fmla="*/ 3079529 h 3370881"/>
                          <a:gd name="connsiteX309" fmla="*/ 2272553 w 2661966"/>
                          <a:gd name="connsiteY309" fmla="*/ 3084011 h 3370881"/>
                          <a:gd name="connsiteX310" fmla="*/ 2259106 w 2661966"/>
                          <a:gd name="connsiteY310" fmla="*/ 3088493 h 3370881"/>
                          <a:gd name="connsiteX311" fmla="*/ 2241176 w 2661966"/>
                          <a:gd name="connsiteY311" fmla="*/ 3092976 h 3370881"/>
                          <a:gd name="connsiteX312" fmla="*/ 2209800 w 2661966"/>
                          <a:gd name="connsiteY312" fmla="*/ 3101940 h 3370881"/>
                          <a:gd name="connsiteX313" fmla="*/ 2205318 w 2661966"/>
                          <a:gd name="connsiteY313" fmla="*/ 3039187 h 3370881"/>
                          <a:gd name="connsiteX314" fmla="*/ 2218765 w 2661966"/>
                          <a:gd name="connsiteY314" fmla="*/ 3021258 h 3370881"/>
                          <a:gd name="connsiteX315" fmla="*/ 2245659 w 2661966"/>
                          <a:gd name="connsiteY315" fmla="*/ 2971952 h 3370881"/>
                          <a:gd name="connsiteX316" fmla="*/ 2268070 w 2661966"/>
                          <a:gd name="connsiteY316" fmla="*/ 2945058 h 3370881"/>
                          <a:gd name="connsiteX317" fmla="*/ 2298550 w 2661966"/>
                          <a:gd name="connsiteY317" fmla="*/ 2568540 h 3370881"/>
                          <a:gd name="connsiteX318" fmla="*/ 2284986 w 2661966"/>
                          <a:gd name="connsiteY318" fmla="*/ 2532681 h 3370881"/>
                          <a:gd name="connsiteX319" fmla="*/ 2293273 w 2661966"/>
                          <a:gd name="connsiteY319" fmla="*/ 2496653 h 3370881"/>
                          <a:gd name="connsiteX320" fmla="*/ 2278152 w 2661966"/>
                          <a:gd name="connsiteY320" fmla="*/ 2475178 h 3370881"/>
                          <a:gd name="connsiteX321" fmla="*/ 2245659 w 2661966"/>
                          <a:gd name="connsiteY321" fmla="*/ 2389247 h 3370881"/>
                          <a:gd name="connsiteX322" fmla="*/ 2195507 w 2661966"/>
                          <a:gd name="connsiteY322" fmla="*/ 2241328 h 3370881"/>
                          <a:gd name="connsiteX323" fmla="*/ 2083786 w 2661966"/>
                          <a:gd name="connsiteY323" fmla="*/ 2040300 h 3370881"/>
                          <a:gd name="connsiteX324" fmla="*/ 2048773 w 2661966"/>
                          <a:gd name="connsiteY324" fmla="*/ 2017971 h 3370881"/>
                          <a:gd name="connsiteX325" fmla="*/ 2074314 w 2661966"/>
                          <a:gd name="connsiteY325" fmla="*/ 2011967 h 3370881"/>
                          <a:gd name="connsiteX326" fmla="*/ 2034988 w 2661966"/>
                          <a:gd name="connsiteY326" fmla="*/ 2003764 h 3370881"/>
                          <a:gd name="connsiteX327" fmla="*/ 2026023 w 2661966"/>
                          <a:gd name="connsiteY327" fmla="*/ 2026176 h 3370881"/>
                          <a:gd name="connsiteX328" fmla="*/ 2021541 w 2661966"/>
                          <a:gd name="connsiteY328" fmla="*/ 2039623 h 3370881"/>
                          <a:gd name="connsiteX329" fmla="*/ 1999129 w 2661966"/>
                          <a:gd name="connsiteY329" fmla="*/ 2053070 h 3370881"/>
                          <a:gd name="connsiteX330" fmla="*/ 1990165 w 2661966"/>
                          <a:gd name="connsiteY330" fmla="*/ 2070999 h 3370881"/>
                          <a:gd name="connsiteX331" fmla="*/ 1967753 w 2661966"/>
                          <a:gd name="connsiteY331" fmla="*/ 2106858 h 3370881"/>
                          <a:gd name="connsiteX332" fmla="*/ 1981200 w 2661966"/>
                          <a:gd name="connsiteY332" fmla="*/ 2223399 h 3370881"/>
                          <a:gd name="connsiteX333" fmla="*/ 1994647 w 2661966"/>
                          <a:gd name="connsiteY333" fmla="*/ 2254776 h 3370881"/>
                          <a:gd name="connsiteX334" fmla="*/ 2003612 w 2661966"/>
                          <a:gd name="connsiteY334" fmla="*/ 2272705 h 3370881"/>
                          <a:gd name="connsiteX335" fmla="*/ 2026023 w 2661966"/>
                          <a:gd name="connsiteY335" fmla="*/ 2304081 h 3370881"/>
                          <a:gd name="connsiteX336" fmla="*/ 2043953 w 2661966"/>
                          <a:gd name="connsiteY336" fmla="*/ 2348905 h 3370881"/>
                          <a:gd name="connsiteX337" fmla="*/ 2061882 w 2661966"/>
                          <a:gd name="connsiteY337" fmla="*/ 2371317 h 3370881"/>
                          <a:gd name="connsiteX338" fmla="*/ 2088776 w 2661966"/>
                          <a:gd name="connsiteY338" fmla="*/ 2434070 h 3370881"/>
                          <a:gd name="connsiteX339" fmla="*/ 2102223 w 2661966"/>
                          <a:gd name="connsiteY339" fmla="*/ 2465446 h 3370881"/>
                          <a:gd name="connsiteX340" fmla="*/ 2106706 w 2661966"/>
                          <a:gd name="connsiteY340" fmla="*/ 2496823 h 3370881"/>
                          <a:gd name="connsiteX341" fmla="*/ 2124635 w 2661966"/>
                          <a:gd name="connsiteY341" fmla="*/ 2559576 h 3370881"/>
                          <a:gd name="connsiteX342" fmla="*/ 2138082 w 2661966"/>
                          <a:gd name="connsiteY342" fmla="*/ 2649223 h 3370881"/>
                          <a:gd name="connsiteX343" fmla="*/ 2147047 w 2661966"/>
                          <a:gd name="connsiteY343" fmla="*/ 2685081 h 3370881"/>
                          <a:gd name="connsiteX344" fmla="*/ 2151529 w 2661966"/>
                          <a:gd name="connsiteY344" fmla="*/ 2716458 h 3370881"/>
                          <a:gd name="connsiteX345" fmla="*/ 2160494 w 2661966"/>
                          <a:gd name="connsiteY345" fmla="*/ 2770246 h 3370881"/>
                          <a:gd name="connsiteX346" fmla="*/ 2156012 w 2661966"/>
                          <a:gd name="connsiteY346" fmla="*/ 2962987 h 3370881"/>
                          <a:gd name="connsiteX347" fmla="*/ 2138082 w 2661966"/>
                          <a:gd name="connsiteY347" fmla="*/ 3043670 h 3370881"/>
                          <a:gd name="connsiteX348" fmla="*/ 2133600 w 2661966"/>
                          <a:gd name="connsiteY348" fmla="*/ 3061599 h 3370881"/>
                          <a:gd name="connsiteX349" fmla="*/ 2120153 w 2661966"/>
                          <a:gd name="connsiteY349" fmla="*/ 3079529 h 3370881"/>
                          <a:gd name="connsiteX350" fmla="*/ 2111188 w 2661966"/>
                          <a:gd name="connsiteY350" fmla="*/ 3106423 h 3370881"/>
                          <a:gd name="connsiteX351" fmla="*/ 2088776 w 2661966"/>
                          <a:gd name="connsiteY351" fmla="*/ 3137799 h 3370881"/>
                          <a:gd name="connsiteX352" fmla="*/ 2075329 w 2661966"/>
                          <a:gd name="connsiteY352" fmla="*/ 3164693 h 3370881"/>
                          <a:gd name="connsiteX353" fmla="*/ 2061882 w 2661966"/>
                          <a:gd name="connsiteY353" fmla="*/ 3169176 h 3370881"/>
                          <a:gd name="connsiteX354" fmla="*/ 2021541 w 2661966"/>
                          <a:gd name="connsiteY354" fmla="*/ 3164693 h 3370881"/>
                          <a:gd name="connsiteX355" fmla="*/ 2012576 w 2661966"/>
                          <a:gd name="connsiteY355" fmla="*/ 3119870 h 3370881"/>
                          <a:gd name="connsiteX356" fmla="*/ 2048435 w 2661966"/>
                          <a:gd name="connsiteY356" fmla="*/ 3021258 h 3370881"/>
                          <a:gd name="connsiteX357" fmla="*/ 2048435 w 2661966"/>
                          <a:gd name="connsiteY357" fmla="*/ 3021258 h 3370881"/>
                          <a:gd name="connsiteX358" fmla="*/ 2061882 w 2661966"/>
                          <a:gd name="connsiteY358" fmla="*/ 2967470 h 3370881"/>
                          <a:gd name="connsiteX359" fmla="*/ 2070847 w 2661966"/>
                          <a:gd name="connsiteY359" fmla="*/ 2882305 h 3370881"/>
                          <a:gd name="connsiteX360" fmla="*/ 2066365 w 2661966"/>
                          <a:gd name="connsiteY360" fmla="*/ 2725423 h 3370881"/>
                          <a:gd name="connsiteX361" fmla="*/ 2043953 w 2661966"/>
                          <a:gd name="connsiteY361" fmla="*/ 2649223 h 3370881"/>
                          <a:gd name="connsiteX362" fmla="*/ 2030506 w 2661966"/>
                          <a:gd name="connsiteY362" fmla="*/ 2622329 h 3370881"/>
                          <a:gd name="connsiteX363" fmla="*/ 2017059 w 2661966"/>
                          <a:gd name="connsiteY363" fmla="*/ 2581987 h 3370881"/>
                          <a:gd name="connsiteX364" fmla="*/ 1981200 w 2661966"/>
                          <a:gd name="connsiteY364" fmla="*/ 2514752 h 3370881"/>
                          <a:gd name="connsiteX365" fmla="*/ 1972235 w 2661966"/>
                          <a:gd name="connsiteY365" fmla="*/ 2501305 h 3370881"/>
                          <a:gd name="connsiteX366" fmla="*/ 1958788 w 2661966"/>
                          <a:gd name="connsiteY366" fmla="*/ 2478893 h 3370881"/>
                          <a:gd name="connsiteX367" fmla="*/ 1905000 w 2661966"/>
                          <a:gd name="connsiteY367" fmla="*/ 2398211 h 3370881"/>
                          <a:gd name="connsiteX368" fmla="*/ 1882588 w 2661966"/>
                          <a:gd name="connsiteY368" fmla="*/ 2357870 h 3370881"/>
                          <a:gd name="connsiteX369" fmla="*/ 1869141 w 2661966"/>
                          <a:gd name="connsiteY369" fmla="*/ 2339940 h 3370881"/>
                          <a:gd name="connsiteX370" fmla="*/ 1806388 w 2661966"/>
                          <a:gd name="connsiteY370" fmla="*/ 2313046 h 3370881"/>
                          <a:gd name="connsiteX371" fmla="*/ 1779494 w 2661966"/>
                          <a:gd name="connsiteY371" fmla="*/ 2304081 h 3370881"/>
                          <a:gd name="connsiteX372" fmla="*/ 1752600 w 2661966"/>
                          <a:gd name="connsiteY372" fmla="*/ 2299599 h 3370881"/>
                          <a:gd name="connsiteX373" fmla="*/ 1680882 w 2661966"/>
                          <a:gd name="connsiteY373" fmla="*/ 2277187 h 3370881"/>
                          <a:gd name="connsiteX374" fmla="*/ 1719025 w 2661966"/>
                          <a:gd name="connsiteY374" fmla="*/ 2281331 h 3370881"/>
                          <a:gd name="connsiteX375" fmla="*/ 1756997 w 2661966"/>
                          <a:gd name="connsiteY375" fmla="*/ 2289450 h 3370881"/>
                          <a:gd name="connsiteX376" fmla="*/ 1656440 w 2661966"/>
                          <a:gd name="connsiteY376" fmla="*/ 2298583 h 3370881"/>
                          <a:gd name="connsiteX377" fmla="*/ 1537447 w 2661966"/>
                          <a:gd name="connsiteY377" fmla="*/ 2329960 h 3370881"/>
                          <a:gd name="connsiteX378" fmla="*/ 1571993 w 2661966"/>
                          <a:gd name="connsiteY378" fmla="*/ 2317957 h 3370881"/>
                          <a:gd name="connsiteX379" fmla="*/ 1509707 w 2661966"/>
                          <a:gd name="connsiteY379" fmla="*/ 2338926 h 3370881"/>
                          <a:gd name="connsiteX380" fmla="*/ 1500444 w 2661966"/>
                          <a:gd name="connsiteY380" fmla="*/ 2355271 h 3370881"/>
                          <a:gd name="connsiteX381" fmla="*/ 1402678 w 2661966"/>
                          <a:gd name="connsiteY381" fmla="*/ 2339641 h 3370881"/>
                          <a:gd name="connsiteX382" fmla="*/ 1322892 w 2661966"/>
                          <a:gd name="connsiteY382" fmla="*/ 2336952 h 3370881"/>
                          <a:gd name="connsiteX383" fmla="*/ 1199384 w 2661966"/>
                          <a:gd name="connsiteY383" fmla="*/ 2307041 h 3370881"/>
                          <a:gd name="connsiteX384" fmla="*/ 1066800 w 2661966"/>
                          <a:gd name="connsiteY384" fmla="*/ 2272705 h 3370881"/>
                          <a:gd name="connsiteX385" fmla="*/ 1030941 w 2661966"/>
                          <a:gd name="connsiteY385" fmla="*/ 2263740 h 3370881"/>
                          <a:gd name="connsiteX386" fmla="*/ 986118 w 2661966"/>
                          <a:gd name="connsiteY386" fmla="*/ 2241329 h 3370881"/>
                          <a:gd name="connsiteX387" fmla="*/ 968188 w 2661966"/>
                          <a:gd name="connsiteY387" fmla="*/ 2232364 h 3370881"/>
                          <a:gd name="connsiteX388" fmla="*/ 936812 w 2661966"/>
                          <a:gd name="connsiteY388" fmla="*/ 2214434 h 3370881"/>
                          <a:gd name="connsiteX389" fmla="*/ 905435 w 2661966"/>
                          <a:gd name="connsiteY389" fmla="*/ 2196505 h 3370881"/>
                          <a:gd name="connsiteX390" fmla="*/ 869576 w 2661966"/>
                          <a:gd name="connsiteY390" fmla="*/ 2209952 h 3370881"/>
                          <a:gd name="connsiteX391" fmla="*/ 856129 w 2661966"/>
                          <a:gd name="connsiteY391" fmla="*/ 2227881 h 3370881"/>
                          <a:gd name="connsiteX392" fmla="*/ 815788 w 2661966"/>
                          <a:gd name="connsiteY392" fmla="*/ 2268223 h 3370881"/>
                          <a:gd name="connsiteX393" fmla="*/ 788894 w 2661966"/>
                          <a:gd name="connsiteY393" fmla="*/ 2290634 h 3370881"/>
                          <a:gd name="connsiteX394" fmla="*/ 762000 w 2661966"/>
                          <a:gd name="connsiteY394" fmla="*/ 2313046 h 3370881"/>
                          <a:gd name="connsiteX395" fmla="*/ 753035 w 2661966"/>
                          <a:gd name="connsiteY395" fmla="*/ 2326493 h 3370881"/>
                          <a:gd name="connsiteX396" fmla="*/ 735106 w 2661966"/>
                          <a:gd name="connsiteY396" fmla="*/ 2339940 h 3370881"/>
                          <a:gd name="connsiteX397" fmla="*/ 712694 w 2661966"/>
                          <a:gd name="connsiteY397" fmla="*/ 2362352 h 3370881"/>
                          <a:gd name="connsiteX398" fmla="*/ 694765 w 2661966"/>
                          <a:gd name="connsiteY398" fmla="*/ 2375799 h 3370881"/>
                          <a:gd name="connsiteX399" fmla="*/ 681318 w 2661966"/>
                          <a:gd name="connsiteY399" fmla="*/ 2393729 h 3370881"/>
                          <a:gd name="connsiteX400" fmla="*/ 667870 w 2661966"/>
                          <a:gd name="connsiteY400" fmla="*/ 2402693 h 3370881"/>
                          <a:gd name="connsiteX401" fmla="*/ 623047 w 2661966"/>
                          <a:gd name="connsiteY401" fmla="*/ 2443034 h 3370881"/>
                          <a:gd name="connsiteX402" fmla="*/ 600635 w 2661966"/>
                          <a:gd name="connsiteY402" fmla="*/ 2474411 h 3370881"/>
                          <a:gd name="connsiteX403" fmla="*/ 587188 w 2661966"/>
                          <a:gd name="connsiteY403" fmla="*/ 2514752 h 3370881"/>
                          <a:gd name="connsiteX404" fmla="*/ 582706 w 2661966"/>
                          <a:gd name="connsiteY404" fmla="*/ 2546129 h 3370881"/>
                          <a:gd name="connsiteX405" fmla="*/ 596153 w 2661966"/>
                          <a:gd name="connsiteY405" fmla="*/ 2635776 h 3370881"/>
                          <a:gd name="connsiteX406" fmla="*/ 600635 w 2661966"/>
                          <a:gd name="connsiteY406" fmla="*/ 2653705 h 3370881"/>
                          <a:gd name="connsiteX407" fmla="*/ 609600 w 2661966"/>
                          <a:gd name="connsiteY407" fmla="*/ 2671634 h 3370881"/>
                          <a:gd name="connsiteX408" fmla="*/ 614082 w 2661966"/>
                          <a:gd name="connsiteY408" fmla="*/ 2689564 h 3370881"/>
                          <a:gd name="connsiteX409" fmla="*/ 623047 w 2661966"/>
                          <a:gd name="connsiteY409" fmla="*/ 2711976 h 3370881"/>
                          <a:gd name="connsiteX410" fmla="*/ 627529 w 2661966"/>
                          <a:gd name="connsiteY410" fmla="*/ 2734387 h 3370881"/>
                          <a:gd name="connsiteX411" fmla="*/ 640976 w 2661966"/>
                          <a:gd name="connsiteY411" fmla="*/ 2765764 h 3370881"/>
                          <a:gd name="connsiteX412" fmla="*/ 645459 w 2661966"/>
                          <a:gd name="connsiteY412" fmla="*/ 2779211 h 3370881"/>
                          <a:gd name="connsiteX413" fmla="*/ 658906 w 2661966"/>
                          <a:gd name="connsiteY413" fmla="*/ 2801623 h 3370881"/>
                          <a:gd name="connsiteX414" fmla="*/ 676835 w 2661966"/>
                          <a:gd name="connsiteY414" fmla="*/ 2864376 h 3370881"/>
                          <a:gd name="connsiteX415" fmla="*/ 690282 w 2661966"/>
                          <a:gd name="connsiteY415" fmla="*/ 2895752 h 3370881"/>
                          <a:gd name="connsiteX416" fmla="*/ 699247 w 2661966"/>
                          <a:gd name="connsiteY416" fmla="*/ 2940576 h 3370881"/>
                          <a:gd name="connsiteX417" fmla="*/ 703729 w 2661966"/>
                          <a:gd name="connsiteY417" fmla="*/ 2967470 h 3370881"/>
                          <a:gd name="connsiteX418" fmla="*/ 717176 w 2661966"/>
                          <a:gd name="connsiteY418" fmla="*/ 2994364 h 3370881"/>
                          <a:gd name="connsiteX419" fmla="*/ 735106 w 2661966"/>
                          <a:gd name="connsiteY419" fmla="*/ 3052634 h 3370881"/>
                          <a:gd name="connsiteX420" fmla="*/ 739588 w 2661966"/>
                          <a:gd name="connsiteY420" fmla="*/ 3079529 h 3370881"/>
                          <a:gd name="connsiteX421" fmla="*/ 762000 w 2661966"/>
                          <a:gd name="connsiteY421" fmla="*/ 3142281 h 3370881"/>
                          <a:gd name="connsiteX422" fmla="*/ 766482 w 2661966"/>
                          <a:gd name="connsiteY422" fmla="*/ 3231929 h 3370881"/>
                          <a:gd name="connsiteX423" fmla="*/ 770965 w 2661966"/>
                          <a:gd name="connsiteY423" fmla="*/ 3254340 h 3370881"/>
                          <a:gd name="connsiteX424" fmla="*/ 775447 w 2661966"/>
                          <a:gd name="connsiteY424" fmla="*/ 3285717 h 3370881"/>
                          <a:gd name="connsiteX425" fmla="*/ 748553 w 2661966"/>
                          <a:gd name="connsiteY425" fmla="*/ 3335023 h 3370881"/>
                          <a:gd name="connsiteX426" fmla="*/ 721659 w 2661966"/>
                          <a:gd name="connsiteY426" fmla="*/ 3343987 h 3370881"/>
                          <a:gd name="connsiteX427" fmla="*/ 708212 w 2661966"/>
                          <a:gd name="connsiteY427" fmla="*/ 3348470 h 3370881"/>
                          <a:gd name="connsiteX428" fmla="*/ 623047 w 2661966"/>
                          <a:gd name="connsiteY428" fmla="*/ 3330540 h 3370881"/>
                          <a:gd name="connsiteX429" fmla="*/ 609600 w 2661966"/>
                          <a:gd name="connsiteY429" fmla="*/ 3308129 h 3370881"/>
                          <a:gd name="connsiteX430" fmla="*/ 591670 w 2661966"/>
                          <a:gd name="connsiteY430" fmla="*/ 3267787 h 3370881"/>
                          <a:gd name="connsiteX431" fmla="*/ 560294 w 2661966"/>
                          <a:gd name="connsiteY431" fmla="*/ 3209517 h 3370881"/>
                          <a:gd name="connsiteX432" fmla="*/ 551329 w 2661966"/>
                          <a:gd name="connsiteY432" fmla="*/ 3196070 h 3370881"/>
                          <a:gd name="connsiteX433" fmla="*/ 528918 w 2661966"/>
                          <a:gd name="connsiteY433" fmla="*/ 3173658 h 3370881"/>
                          <a:gd name="connsiteX434" fmla="*/ 519953 w 2661966"/>
                          <a:gd name="connsiteY434" fmla="*/ 3128834 h 3370881"/>
                          <a:gd name="connsiteX435" fmla="*/ 524435 w 2661966"/>
                          <a:gd name="connsiteY435" fmla="*/ 3101940 h 3370881"/>
                          <a:gd name="connsiteX436" fmla="*/ 528918 w 2661966"/>
                          <a:gd name="connsiteY436" fmla="*/ 3088493 h 3370881"/>
                          <a:gd name="connsiteX437" fmla="*/ 542365 w 2661966"/>
                          <a:gd name="connsiteY437" fmla="*/ 3052634 h 3370881"/>
                          <a:gd name="connsiteX438" fmla="*/ 484094 w 2661966"/>
                          <a:gd name="connsiteY438" fmla="*/ 2886787 h 3370881"/>
                          <a:gd name="connsiteX439" fmla="*/ 443753 w 2661966"/>
                          <a:gd name="connsiteY439" fmla="*/ 2779211 h 3370881"/>
                          <a:gd name="connsiteX440" fmla="*/ 439270 w 2661966"/>
                          <a:gd name="connsiteY440" fmla="*/ 2752317 h 3370881"/>
                          <a:gd name="connsiteX441" fmla="*/ 430306 w 2661966"/>
                          <a:gd name="connsiteY441" fmla="*/ 2716458 h 3370881"/>
                          <a:gd name="connsiteX442" fmla="*/ 425823 w 2661966"/>
                          <a:gd name="connsiteY442" fmla="*/ 2680599 h 3370881"/>
                          <a:gd name="connsiteX443" fmla="*/ 398929 w 2661966"/>
                          <a:gd name="connsiteY443" fmla="*/ 2599917 h 3370881"/>
                          <a:gd name="connsiteX444" fmla="*/ 385482 w 2661966"/>
                          <a:gd name="connsiteY444" fmla="*/ 2568540 h 3370881"/>
                          <a:gd name="connsiteX445" fmla="*/ 381000 w 2661966"/>
                          <a:gd name="connsiteY445" fmla="*/ 2550611 h 3370881"/>
                          <a:gd name="connsiteX446" fmla="*/ 372035 w 2661966"/>
                          <a:gd name="connsiteY446" fmla="*/ 2483376 h 3370881"/>
                          <a:gd name="connsiteX447" fmla="*/ 367553 w 2661966"/>
                          <a:gd name="connsiteY447" fmla="*/ 2469929 h 3370881"/>
                          <a:gd name="connsiteX448" fmla="*/ 407894 w 2661966"/>
                          <a:gd name="connsiteY448" fmla="*/ 2451999 h 3370881"/>
                          <a:gd name="connsiteX449" fmla="*/ 515470 w 2661966"/>
                          <a:gd name="connsiteY449" fmla="*/ 2407176 h 3370881"/>
                          <a:gd name="connsiteX450" fmla="*/ 578223 w 2661966"/>
                          <a:gd name="connsiteY450" fmla="*/ 2353387 h 3370881"/>
                          <a:gd name="connsiteX451" fmla="*/ 587188 w 2661966"/>
                          <a:gd name="connsiteY451" fmla="*/ 2330976 h 3370881"/>
                          <a:gd name="connsiteX452" fmla="*/ 614082 w 2661966"/>
                          <a:gd name="connsiteY452" fmla="*/ 2254776 h 3370881"/>
                          <a:gd name="connsiteX453" fmla="*/ 649941 w 2661966"/>
                          <a:gd name="connsiteY453" fmla="*/ 2200987 h 3370881"/>
                          <a:gd name="connsiteX454" fmla="*/ 690282 w 2661966"/>
                          <a:gd name="connsiteY454" fmla="*/ 2174093 h 3370881"/>
                          <a:gd name="connsiteX455" fmla="*/ 703729 w 2661966"/>
                          <a:gd name="connsiteY455" fmla="*/ 2165129 h 3370881"/>
                          <a:gd name="connsiteX456" fmla="*/ 739588 w 2661966"/>
                          <a:gd name="connsiteY456" fmla="*/ 2147199 h 3370881"/>
                          <a:gd name="connsiteX457" fmla="*/ 708212 w 2661966"/>
                          <a:gd name="connsiteY457" fmla="*/ 2187540 h 3370881"/>
                          <a:gd name="connsiteX458" fmla="*/ 654423 w 2661966"/>
                          <a:gd name="connsiteY458" fmla="*/ 2241329 h 3370881"/>
                          <a:gd name="connsiteX459" fmla="*/ 636494 w 2661966"/>
                          <a:gd name="connsiteY459" fmla="*/ 2259258 h 3370881"/>
                          <a:gd name="connsiteX460" fmla="*/ 614082 w 2661966"/>
                          <a:gd name="connsiteY460" fmla="*/ 2286152 h 3370881"/>
                          <a:gd name="connsiteX461" fmla="*/ 592179 w 2661966"/>
                          <a:gd name="connsiteY461" fmla="*/ 2282347 h 3370881"/>
                          <a:gd name="connsiteX462" fmla="*/ 555980 w 2661966"/>
                          <a:gd name="connsiteY462" fmla="*/ 2313892 h 3370881"/>
                          <a:gd name="connsiteX463" fmla="*/ 524435 w 2661966"/>
                          <a:gd name="connsiteY463" fmla="*/ 2348905 h 3370881"/>
                          <a:gd name="connsiteX464" fmla="*/ 502023 w 2661966"/>
                          <a:gd name="connsiteY464" fmla="*/ 2362352 h 3370881"/>
                          <a:gd name="connsiteX465" fmla="*/ 461682 w 2661966"/>
                          <a:gd name="connsiteY465" fmla="*/ 2389246 h 3370881"/>
                          <a:gd name="connsiteX466" fmla="*/ 448235 w 2661966"/>
                          <a:gd name="connsiteY466" fmla="*/ 2398211 h 3370881"/>
                          <a:gd name="connsiteX467" fmla="*/ 430306 w 2661966"/>
                          <a:gd name="connsiteY467" fmla="*/ 2407176 h 3370881"/>
                          <a:gd name="connsiteX468" fmla="*/ 412376 w 2661966"/>
                          <a:gd name="connsiteY468" fmla="*/ 2420623 h 3370881"/>
                          <a:gd name="connsiteX469" fmla="*/ 389965 w 2661966"/>
                          <a:gd name="connsiteY469" fmla="*/ 2429587 h 3370881"/>
                          <a:gd name="connsiteX470" fmla="*/ 372035 w 2661966"/>
                          <a:gd name="connsiteY470" fmla="*/ 2443034 h 3370881"/>
                          <a:gd name="connsiteX471" fmla="*/ 318247 w 2661966"/>
                          <a:gd name="connsiteY471" fmla="*/ 2474411 h 3370881"/>
                          <a:gd name="connsiteX472" fmla="*/ 304800 w 2661966"/>
                          <a:gd name="connsiteY472" fmla="*/ 2492340 h 3370881"/>
                          <a:gd name="connsiteX473" fmla="*/ 282388 w 2661966"/>
                          <a:gd name="connsiteY473" fmla="*/ 2519234 h 3370881"/>
                          <a:gd name="connsiteX474" fmla="*/ 295835 w 2661966"/>
                          <a:gd name="connsiteY474" fmla="*/ 2815070 h 3370881"/>
                          <a:gd name="connsiteX475" fmla="*/ 300318 w 2661966"/>
                          <a:gd name="connsiteY475" fmla="*/ 2837481 h 3370881"/>
                          <a:gd name="connsiteX476" fmla="*/ 304800 w 2661966"/>
                          <a:gd name="connsiteY476" fmla="*/ 2868858 h 3370881"/>
                          <a:gd name="connsiteX477" fmla="*/ 309282 w 2661966"/>
                          <a:gd name="connsiteY477" fmla="*/ 2927129 h 3370881"/>
                          <a:gd name="connsiteX478" fmla="*/ 322729 w 2661966"/>
                          <a:gd name="connsiteY478" fmla="*/ 2985399 h 3370881"/>
                          <a:gd name="connsiteX479" fmla="*/ 327212 w 2661966"/>
                          <a:gd name="connsiteY479" fmla="*/ 3012293 h 3370881"/>
                          <a:gd name="connsiteX480" fmla="*/ 331694 w 2661966"/>
                          <a:gd name="connsiteY480" fmla="*/ 3043670 h 3370881"/>
                          <a:gd name="connsiteX481" fmla="*/ 345141 w 2661966"/>
                          <a:gd name="connsiteY481" fmla="*/ 3070564 h 3370881"/>
                          <a:gd name="connsiteX482" fmla="*/ 367553 w 2661966"/>
                          <a:gd name="connsiteY482" fmla="*/ 3124352 h 3370881"/>
                          <a:gd name="connsiteX483" fmla="*/ 381000 w 2661966"/>
                          <a:gd name="connsiteY483" fmla="*/ 3182623 h 3370881"/>
                          <a:gd name="connsiteX484" fmla="*/ 389965 w 2661966"/>
                          <a:gd name="connsiteY484" fmla="*/ 3196070 h 3370881"/>
                          <a:gd name="connsiteX485" fmla="*/ 394447 w 2661966"/>
                          <a:gd name="connsiteY485" fmla="*/ 3213999 h 3370881"/>
                          <a:gd name="connsiteX486" fmla="*/ 412376 w 2661966"/>
                          <a:gd name="connsiteY486" fmla="*/ 3245376 h 3370881"/>
                          <a:gd name="connsiteX487" fmla="*/ 416859 w 2661966"/>
                          <a:gd name="connsiteY487" fmla="*/ 3258823 h 3370881"/>
                          <a:gd name="connsiteX488" fmla="*/ 425823 w 2661966"/>
                          <a:gd name="connsiteY488" fmla="*/ 3272270 h 3370881"/>
                          <a:gd name="connsiteX489" fmla="*/ 439270 w 2661966"/>
                          <a:gd name="connsiteY489" fmla="*/ 3303646 h 3370881"/>
                          <a:gd name="connsiteX490" fmla="*/ 439270 w 2661966"/>
                          <a:gd name="connsiteY490" fmla="*/ 3352952 h 3370881"/>
                          <a:gd name="connsiteX491" fmla="*/ 430306 w 2661966"/>
                          <a:gd name="connsiteY491" fmla="*/ 3366399 h 3370881"/>
                          <a:gd name="connsiteX492" fmla="*/ 412376 w 2661966"/>
                          <a:gd name="connsiteY492" fmla="*/ 3370881 h 3370881"/>
                          <a:gd name="connsiteX493" fmla="*/ 295835 w 2661966"/>
                          <a:gd name="connsiteY493" fmla="*/ 3357434 h 3370881"/>
                          <a:gd name="connsiteX494" fmla="*/ 264459 w 2661966"/>
                          <a:gd name="connsiteY494" fmla="*/ 3276752 h 3370881"/>
                          <a:gd name="connsiteX495" fmla="*/ 259976 w 2661966"/>
                          <a:gd name="connsiteY495" fmla="*/ 3240893 h 3370881"/>
                          <a:gd name="connsiteX496" fmla="*/ 246529 w 2661966"/>
                          <a:gd name="connsiteY496" fmla="*/ 3178140 h 3370881"/>
                          <a:gd name="connsiteX497" fmla="*/ 237565 w 2661966"/>
                          <a:gd name="connsiteY497" fmla="*/ 3084011 h 3370881"/>
                          <a:gd name="connsiteX498" fmla="*/ 228600 w 2661966"/>
                          <a:gd name="connsiteY498" fmla="*/ 3057117 h 3370881"/>
                          <a:gd name="connsiteX499" fmla="*/ 219635 w 2661966"/>
                          <a:gd name="connsiteY499" fmla="*/ 3021258 h 3370881"/>
                          <a:gd name="connsiteX500" fmla="*/ 206188 w 2661966"/>
                          <a:gd name="connsiteY500" fmla="*/ 2980917 h 3370881"/>
                          <a:gd name="connsiteX501" fmla="*/ 201706 w 2661966"/>
                          <a:gd name="connsiteY501" fmla="*/ 2949540 h 3370881"/>
                          <a:gd name="connsiteX502" fmla="*/ 197223 w 2661966"/>
                          <a:gd name="connsiteY502" fmla="*/ 2927129 h 3370881"/>
                          <a:gd name="connsiteX503" fmla="*/ 192741 w 2661966"/>
                          <a:gd name="connsiteY503" fmla="*/ 2891270 h 3370881"/>
                          <a:gd name="connsiteX504" fmla="*/ 188259 w 2661966"/>
                          <a:gd name="connsiteY504" fmla="*/ 2850929 h 3370881"/>
                          <a:gd name="connsiteX505" fmla="*/ 179294 w 2661966"/>
                          <a:gd name="connsiteY505" fmla="*/ 2824034 h 3370881"/>
                          <a:gd name="connsiteX506" fmla="*/ 165847 w 2661966"/>
                          <a:gd name="connsiteY506" fmla="*/ 2774729 h 3370881"/>
                          <a:gd name="connsiteX507" fmla="*/ 161365 w 2661966"/>
                          <a:gd name="connsiteY507" fmla="*/ 2747834 h 3370881"/>
                          <a:gd name="connsiteX508" fmla="*/ 156882 w 2661966"/>
                          <a:gd name="connsiteY508" fmla="*/ 2559576 h 3370881"/>
                          <a:gd name="connsiteX509" fmla="*/ 152400 w 2661966"/>
                          <a:gd name="connsiteY509" fmla="*/ 2519234 h 3370881"/>
                          <a:gd name="connsiteX510" fmla="*/ 118035 w 2661966"/>
                          <a:gd name="connsiteY510" fmla="*/ 2400004 h 3370881"/>
                          <a:gd name="connsiteX511" fmla="*/ 117048 w 2661966"/>
                          <a:gd name="connsiteY511" fmla="*/ 2344423 h 3370881"/>
                          <a:gd name="connsiteX512" fmla="*/ 100106 w 2661966"/>
                          <a:gd name="connsiteY512" fmla="*/ 2330976 h 3370881"/>
                          <a:gd name="connsiteX513" fmla="*/ 138953 w 2661966"/>
                          <a:gd name="connsiteY513" fmla="*/ 2313046 h 3370881"/>
                          <a:gd name="connsiteX514" fmla="*/ 152400 w 2661966"/>
                          <a:gd name="connsiteY514" fmla="*/ 2304081 h 3370881"/>
                          <a:gd name="connsiteX515" fmla="*/ 170329 w 2661966"/>
                          <a:gd name="connsiteY515" fmla="*/ 2259258 h 3370881"/>
                          <a:gd name="connsiteX516" fmla="*/ 188259 w 2661966"/>
                          <a:gd name="connsiteY516" fmla="*/ 2223399 h 3370881"/>
                          <a:gd name="connsiteX517" fmla="*/ 206188 w 2661966"/>
                          <a:gd name="connsiteY517" fmla="*/ 2187540 h 3370881"/>
                          <a:gd name="connsiteX518" fmla="*/ 210670 w 2661966"/>
                          <a:gd name="connsiteY518" fmla="*/ 2174093 h 3370881"/>
                          <a:gd name="connsiteX519" fmla="*/ 219635 w 2661966"/>
                          <a:gd name="connsiteY519" fmla="*/ 2115823 h 3370881"/>
                          <a:gd name="connsiteX520" fmla="*/ 210670 w 2661966"/>
                          <a:gd name="connsiteY520" fmla="*/ 1958940 h 3370881"/>
                          <a:gd name="connsiteX521" fmla="*/ 192741 w 2661966"/>
                          <a:gd name="connsiteY521" fmla="*/ 1923081 h 3370881"/>
                          <a:gd name="connsiteX522" fmla="*/ 179294 w 2661966"/>
                          <a:gd name="connsiteY522" fmla="*/ 1891705 h 3370881"/>
                          <a:gd name="connsiteX523" fmla="*/ 165847 w 2661966"/>
                          <a:gd name="connsiteY523" fmla="*/ 1864811 h 3370881"/>
                          <a:gd name="connsiteX524" fmla="*/ 152400 w 2661966"/>
                          <a:gd name="connsiteY524" fmla="*/ 1833434 h 3370881"/>
                          <a:gd name="connsiteX525" fmla="*/ 143435 w 2661966"/>
                          <a:gd name="connsiteY525" fmla="*/ 1819987 h 3370881"/>
                          <a:gd name="connsiteX526" fmla="*/ 107576 w 2661966"/>
                          <a:gd name="connsiteY526" fmla="*/ 1784129 h 3370881"/>
                          <a:gd name="connsiteX527" fmla="*/ 94129 w 2661966"/>
                          <a:gd name="connsiteY527" fmla="*/ 1779646 h 3370881"/>
                          <a:gd name="connsiteX528" fmla="*/ 71718 w 2661966"/>
                          <a:gd name="connsiteY528" fmla="*/ 1770681 h 3370881"/>
                          <a:gd name="connsiteX529" fmla="*/ 58270 w 2661966"/>
                          <a:gd name="connsiteY529" fmla="*/ 1761717 h 3370881"/>
                          <a:gd name="connsiteX530" fmla="*/ 26894 w 2661966"/>
                          <a:gd name="connsiteY530" fmla="*/ 1730340 h 3370881"/>
                          <a:gd name="connsiteX531" fmla="*/ 0 w 2661966"/>
                          <a:gd name="connsiteY531" fmla="*/ 1707929 h 3370881"/>
                          <a:gd name="connsiteX0" fmla="*/ 0 w 2661966"/>
                          <a:gd name="connsiteY0" fmla="*/ 1707929 h 3370881"/>
                          <a:gd name="connsiteX1" fmla="*/ 22412 w 2661966"/>
                          <a:gd name="connsiteY1" fmla="*/ 1698964 h 3370881"/>
                          <a:gd name="connsiteX2" fmla="*/ 31376 w 2661966"/>
                          <a:gd name="connsiteY2" fmla="*/ 1681034 h 3370881"/>
                          <a:gd name="connsiteX3" fmla="*/ 44823 w 2661966"/>
                          <a:gd name="connsiteY3" fmla="*/ 1672070 h 3370881"/>
                          <a:gd name="connsiteX4" fmla="*/ 58270 w 2661966"/>
                          <a:gd name="connsiteY4" fmla="*/ 1654140 h 3370881"/>
                          <a:gd name="connsiteX5" fmla="*/ 76200 w 2661966"/>
                          <a:gd name="connsiteY5" fmla="*/ 1645176 h 3370881"/>
                          <a:gd name="connsiteX6" fmla="*/ 98612 w 2661966"/>
                          <a:gd name="connsiteY6" fmla="*/ 1636211 h 3370881"/>
                          <a:gd name="connsiteX7" fmla="*/ 125506 w 2661966"/>
                          <a:gd name="connsiteY7" fmla="*/ 1627246 h 3370881"/>
                          <a:gd name="connsiteX8" fmla="*/ 152400 w 2661966"/>
                          <a:gd name="connsiteY8" fmla="*/ 1609317 h 3370881"/>
                          <a:gd name="connsiteX9" fmla="*/ 170329 w 2661966"/>
                          <a:gd name="connsiteY9" fmla="*/ 1600352 h 3370881"/>
                          <a:gd name="connsiteX10" fmla="*/ 188259 w 2661966"/>
                          <a:gd name="connsiteY10" fmla="*/ 1582423 h 3370881"/>
                          <a:gd name="connsiteX11" fmla="*/ 228600 w 2661966"/>
                          <a:gd name="connsiteY11" fmla="*/ 1564493 h 3370881"/>
                          <a:gd name="connsiteX12" fmla="*/ 255494 w 2661966"/>
                          <a:gd name="connsiteY12" fmla="*/ 1546564 h 3370881"/>
                          <a:gd name="connsiteX13" fmla="*/ 300318 w 2661966"/>
                          <a:gd name="connsiteY13" fmla="*/ 1524152 h 3370881"/>
                          <a:gd name="connsiteX14" fmla="*/ 313765 w 2661966"/>
                          <a:gd name="connsiteY14" fmla="*/ 1515187 h 3370881"/>
                          <a:gd name="connsiteX15" fmla="*/ 340659 w 2661966"/>
                          <a:gd name="connsiteY15" fmla="*/ 1510705 h 3370881"/>
                          <a:gd name="connsiteX16" fmla="*/ 363070 w 2661966"/>
                          <a:gd name="connsiteY16" fmla="*/ 1506223 h 3370881"/>
                          <a:gd name="connsiteX17" fmla="*/ 389965 w 2661966"/>
                          <a:gd name="connsiteY17" fmla="*/ 1501740 h 3370881"/>
                          <a:gd name="connsiteX18" fmla="*/ 425823 w 2661966"/>
                          <a:gd name="connsiteY18" fmla="*/ 1497258 h 3370881"/>
                          <a:gd name="connsiteX19" fmla="*/ 470647 w 2661966"/>
                          <a:gd name="connsiteY19" fmla="*/ 1488293 h 3370881"/>
                          <a:gd name="connsiteX20" fmla="*/ 515470 w 2661966"/>
                          <a:gd name="connsiteY20" fmla="*/ 1479329 h 3370881"/>
                          <a:gd name="connsiteX21" fmla="*/ 528918 w 2661966"/>
                          <a:gd name="connsiteY21" fmla="*/ 1470364 h 3370881"/>
                          <a:gd name="connsiteX22" fmla="*/ 600635 w 2661966"/>
                          <a:gd name="connsiteY22" fmla="*/ 1456917 h 3370881"/>
                          <a:gd name="connsiteX23" fmla="*/ 690282 w 2661966"/>
                          <a:gd name="connsiteY23" fmla="*/ 1447952 h 3370881"/>
                          <a:gd name="connsiteX24" fmla="*/ 793376 w 2661966"/>
                          <a:gd name="connsiteY24" fmla="*/ 1452434 h 3370881"/>
                          <a:gd name="connsiteX25" fmla="*/ 874059 w 2661966"/>
                          <a:gd name="connsiteY25" fmla="*/ 1465881 h 3370881"/>
                          <a:gd name="connsiteX26" fmla="*/ 914400 w 2661966"/>
                          <a:gd name="connsiteY26" fmla="*/ 1470364 h 3370881"/>
                          <a:gd name="connsiteX27" fmla="*/ 1030941 w 2661966"/>
                          <a:gd name="connsiteY27" fmla="*/ 1483811 h 3370881"/>
                          <a:gd name="connsiteX28" fmla="*/ 1151965 w 2661966"/>
                          <a:gd name="connsiteY28" fmla="*/ 1492776 h 3370881"/>
                          <a:gd name="connsiteX29" fmla="*/ 1281953 w 2661966"/>
                          <a:gd name="connsiteY29" fmla="*/ 1501740 h 3370881"/>
                          <a:gd name="connsiteX30" fmla="*/ 1465729 w 2661966"/>
                          <a:gd name="connsiteY30" fmla="*/ 1497258 h 3370881"/>
                          <a:gd name="connsiteX31" fmla="*/ 1510553 w 2661966"/>
                          <a:gd name="connsiteY31" fmla="*/ 1492776 h 3370881"/>
                          <a:gd name="connsiteX32" fmla="*/ 1582270 w 2661966"/>
                          <a:gd name="connsiteY32" fmla="*/ 1461399 h 3370881"/>
                          <a:gd name="connsiteX33" fmla="*/ 1604682 w 2661966"/>
                          <a:gd name="connsiteY33" fmla="*/ 1456917 h 3370881"/>
                          <a:gd name="connsiteX34" fmla="*/ 1622612 w 2661966"/>
                          <a:gd name="connsiteY34" fmla="*/ 1447952 h 3370881"/>
                          <a:gd name="connsiteX35" fmla="*/ 1645023 w 2661966"/>
                          <a:gd name="connsiteY35" fmla="*/ 1438987 h 3370881"/>
                          <a:gd name="connsiteX36" fmla="*/ 1662953 w 2661966"/>
                          <a:gd name="connsiteY36" fmla="*/ 1425540 h 3370881"/>
                          <a:gd name="connsiteX37" fmla="*/ 1698812 w 2661966"/>
                          <a:gd name="connsiteY37" fmla="*/ 1407611 h 3370881"/>
                          <a:gd name="connsiteX38" fmla="*/ 1739153 w 2661966"/>
                          <a:gd name="connsiteY38" fmla="*/ 1380717 h 3370881"/>
                          <a:gd name="connsiteX39" fmla="*/ 1752600 w 2661966"/>
                          <a:gd name="connsiteY39" fmla="*/ 1367270 h 3370881"/>
                          <a:gd name="connsiteX40" fmla="*/ 1775012 w 2661966"/>
                          <a:gd name="connsiteY40" fmla="*/ 1353823 h 3370881"/>
                          <a:gd name="connsiteX41" fmla="*/ 1797423 w 2661966"/>
                          <a:gd name="connsiteY41" fmla="*/ 1335893 h 3370881"/>
                          <a:gd name="connsiteX42" fmla="*/ 1810870 w 2661966"/>
                          <a:gd name="connsiteY42" fmla="*/ 1304517 h 3370881"/>
                          <a:gd name="connsiteX43" fmla="*/ 1815353 w 2661966"/>
                          <a:gd name="connsiteY43" fmla="*/ 1291070 h 3370881"/>
                          <a:gd name="connsiteX44" fmla="*/ 1801906 w 2661966"/>
                          <a:gd name="connsiteY44" fmla="*/ 1138670 h 3370881"/>
                          <a:gd name="connsiteX45" fmla="*/ 1792941 w 2661966"/>
                          <a:gd name="connsiteY45" fmla="*/ 1125223 h 3370881"/>
                          <a:gd name="connsiteX46" fmla="*/ 1757082 w 2661966"/>
                          <a:gd name="connsiteY46" fmla="*/ 1093846 h 3370881"/>
                          <a:gd name="connsiteX47" fmla="*/ 1730188 w 2661966"/>
                          <a:gd name="connsiteY47" fmla="*/ 1066952 h 3370881"/>
                          <a:gd name="connsiteX48" fmla="*/ 1703294 w 2661966"/>
                          <a:gd name="connsiteY48" fmla="*/ 1049023 h 3370881"/>
                          <a:gd name="connsiteX49" fmla="*/ 1622612 w 2661966"/>
                          <a:gd name="connsiteY49" fmla="*/ 1053505 h 3370881"/>
                          <a:gd name="connsiteX50" fmla="*/ 1595718 w 2661966"/>
                          <a:gd name="connsiteY50" fmla="*/ 1062470 h 3370881"/>
                          <a:gd name="connsiteX51" fmla="*/ 1573306 w 2661966"/>
                          <a:gd name="connsiteY51" fmla="*/ 1066952 h 3370881"/>
                          <a:gd name="connsiteX52" fmla="*/ 1453385 w 2661966"/>
                          <a:gd name="connsiteY52" fmla="*/ 1082761 h 3370881"/>
                          <a:gd name="connsiteX53" fmla="*/ 1326776 w 2661966"/>
                          <a:gd name="connsiteY53" fmla="*/ 1062470 h 3370881"/>
                          <a:gd name="connsiteX54" fmla="*/ 1308847 w 2661966"/>
                          <a:gd name="connsiteY54" fmla="*/ 1057987 h 3370881"/>
                          <a:gd name="connsiteX55" fmla="*/ 1277470 w 2661966"/>
                          <a:gd name="connsiteY55" fmla="*/ 1053505 h 3370881"/>
                          <a:gd name="connsiteX56" fmla="*/ 1259541 w 2661966"/>
                          <a:gd name="connsiteY56" fmla="*/ 1049023 h 3370881"/>
                          <a:gd name="connsiteX57" fmla="*/ 1232647 w 2661966"/>
                          <a:gd name="connsiteY57" fmla="*/ 1044540 h 3370881"/>
                          <a:gd name="connsiteX58" fmla="*/ 1053353 w 2661966"/>
                          <a:gd name="connsiteY58" fmla="*/ 1049023 h 3370881"/>
                          <a:gd name="connsiteX59" fmla="*/ 1035423 w 2661966"/>
                          <a:gd name="connsiteY59" fmla="*/ 1053505 h 3370881"/>
                          <a:gd name="connsiteX60" fmla="*/ 1008529 w 2661966"/>
                          <a:gd name="connsiteY60" fmla="*/ 1057987 h 3370881"/>
                          <a:gd name="connsiteX61" fmla="*/ 995082 w 2661966"/>
                          <a:gd name="connsiteY61" fmla="*/ 1062470 h 3370881"/>
                          <a:gd name="connsiteX62" fmla="*/ 945776 w 2661966"/>
                          <a:gd name="connsiteY62" fmla="*/ 1031093 h 3370881"/>
                          <a:gd name="connsiteX63" fmla="*/ 941294 w 2661966"/>
                          <a:gd name="connsiteY63" fmla="*/ 1017646 h 3370881"/>
                          <a:gd name="connsiteX64" fmla="*/ 932329 w 2661966"/>
                          <a:gd name="connsiteY64" fmla="*/ 919034 h 3370881"/>
                          <a:gd name="connsiteX65" fmla="*/ 914400 w 2661966"/>
                          <a:gd name="connsiteY65" fmla="*/ 901105 h 3370881"/>
                          <a:gd name="connsiteX66" fmla="*/ 918882 w 2661966"/>
                          <a:gd name="connsiteY66" fmla="*/ 869729 h 3370881"/>
                          <a:gd name="connsiteX67" fmla="*/ 941294 w 2661966"/>
                          <a:gd name="connsiteY67" fmla="*/ 865246 h 3370881"/>
                          <a:gd name="connsiteX68" fmla="*/ 959223 w 2661966"/>
                          <a:gd name="connsiteY68" fmla="*/ 851799 h 3370881"/>
                          <a:gd name="connsiteX69" fmla="*/ 990600 w 2661966"/>
                          <a:gd name="connsiteY69" fmla="*/ 847317 h 3370881"/>
                          <a:gd name="connsiteX70" fmla="*/ 1129553 w 2661966"/>
                          <a:gd name="connsiteY70" fmla="*/ 838352 h 3370881"/>
                          <a:gd name="connsiteX71" fmla="*/ 1147482 w 2661966"/>
                          <a:gd name="connsiteY71" fmla="*/ 829387 h 3370881"/>
                          <a:gd name="connsiteX72" fmla="*/ 1178859 w 2661966"/>
                          <a:gd name="connsiteY72" fmla="*/ 806976 h 3370881"/>
                          <a:gd name="connsiteX73" fmla="*/ 1192306 w 2661966"/>
                          <a:gd name="connsiteY73" fmla="*/ 793529 h 3370881"/>
                          <a:gd name="connsiteX74" fmla="*/ 1214718 w 2661966"/>
                          <a:gd name="connsiteY74" fmla="*/ 784564 h 3370881"/>
                          <a:gd name="connsiteX75" fmla="*/ 1241612 w 2661966"/>
                          <a:gd name="connsiteY75" fmla="*/ 771117 h 3370881"/>
                          <a:gd name="connsiteX76" fmla="*/ 1277470 w 2661966"/>
                          <a:gd name="connsiteY76" fmla="*/ 753187 h 3370881"/>
                          <a:gd name="connsiteX77" fmla="*/ 1295400 w 2661966"/>
                          <a:gd name="connsiteY77" fmla="*/ 730776 h 3370881"/>
                          <a:gd name="connsiteX78" fmla="*/ 1317812 w 2661966"/>
                          <a:gd name="connsiteY78" fmla="*/ 708364 h 3370881"/>
                          <a:gd name="connsiteX79" fmla="*/ 1353670 w 2661966"/>
                          <a:gd name="connsiteY79" fmla="*/ 663540 h 3370881"/>
                          <a:gd name="connsiteX80" fmla="*/ 1371600 w 2661966"/>
                          <a:gd name="connsiteY80" fmla="*/ 636646 h 3370881"/>
                          <a:gd name="connsiteX81" fmla="*/ 1380565 w 2661966"/>
                          <a:gd name="connsiteY81" fmla="*/ 596305 h 3370881"/>
                          <a:gd name="connsiteX82" fmla="*/ 1385047 w 2661966"/>
                          <a:gd name="connsiteY82" fmla="*/ 582858 h 3370881"/>
                          <a:gd name="connsiteX83" fmla="*/ 1380565 w 2661966"/>
                          <a:gd name="connsiteY83" fmla="*/ 533552 h 3370881"/>
                          <a:gd name="connsiteX84" fmla="*/ 1367118 w 2661966"/>
                          <a:gd name="connsiteY84" fmla="*/ 524587 h 3370881"/>
                          <a:gd name="connsiteX85" fmla="*/ 1349188 w 2661966"/>
                          <a:gd name="connsiteY85" fmla="*/ 520105 h 3370881"/>
                          <a:gd name="connsiteX86" fmla="*/ 1324871 w 2661966"/>
                          <a:gd name="connsiteY86" fmla="*/ 516855 h 3370881"/>
                          <a:gd name="connsiteX87" fmla="*/ 1280048 w 2661966"/>
                          <a:gd name="connsiteY87" fmla="*/ 523243 h 3370881"/>
                          <a:gd name="connsiteX88" fmla="*/ 1250576 w 2661966"/>
                          <a:gd name="connsiteY88" fmla="*/ 529070 h 3370881"/>
                          <a:gd name="connsiteX89" fmla="*/ 1210235 w 2661966"/>
                          <a:gd name="connsiteY89" fmla="*/ 542517 h 3370881"/>
                          <a:gd name="connsiteX90" fmla="*/ 1183341 w 2661966"/>
                          <a:gd name="connsiteY90" fmla="*/ 555964 h 3370881"/>
                          <a:gd name="connsiteX91" fmla="*/ 1160929 w 2661966"/>
                          <a:gd name="connsiteY91" fmla="*/ 569411 h 3370881"/>
                          <a:gd name="connsiteX92" fmla="*/ 1134035 w 2661966"/>
                          <a:gd name="connsiteY92" fmla="*/ 578376 h 3370881"/>
                          <a:gd name="connsiteX93" fmla="*/ 1111623 w 2661966"/>
                          <a:gd name="connsiteY93" fmla="*/ 587340 h 3370881"/>
                          <a:gd name="connsiteX94" fmla="*/ 1084729 w 2661966"/>
                          <a:gd name="connsiteY94" fmla="*/ 596305 h 3370881"/>
                          <a:gd name="connsiteX95" fmla="*/ 986118 w 2661966"/>
                          <a:gd name="connsiteY95" fmla="*/ 591823 h 3370881"/>
                          <a:gd name="connsiteX96" fmla="*/ 927847 w 2661966"/>
                          <a:gd name="connsiteY96" fmla="*/ 578376 h 3370881"/>
                          <a:gd name="connsiteX97" fmla="*/ 896470 w 2661966"/>
                          <a:gd name="connsiteY97" fmla="*/ 555964 h 3370881"/>
                          <a:gd name="connsiteX98" fmla="*/ 883023 w 2661966"/>
                          <a:gd name="connsiteY98" fmla="*/ 546999 h 3370881"/>
                          <a:gd name="connsiteX99" fmla="*/ 865094 w 2661966"/>
                          <a:gd name="connsiteY99" fmla="*/ 497693 h 3370881"/>
                          <a:gd name="connsiteX100" fmla="*/ 869576 w 2661966"/>
                          <a:gd name="connsiteY100" fmla="*/ 403564 h 3370881"/>
                          <a:gd name="connsiteX101" fmla="*/ 874059 w 2661966"/>
                          <a:gd name="connsiteY101" fmla="*/ 385634 h 3370881"/>
                          <a:gd name="connsiteX102" fmla="*/ 883023 w 2661966"/>
                          <a:gd name="connsiteY102" fmla="*/ 372187 h 3370881"/>
                          <a:gd name="connsiteX103" fmla="*/ 913728 w 2661966"/>
                          <a:gd name="connsiteY103" fmla="*/ 342268 h 3370881"/>
                          <a:gd name="connsiteX104" fmla="*/ 914400 w 2661966"/>
                          <a:gd name="connsiteY104" fmla="*/ 385634 h 3370881"/>
                          <a:gd name="connsiteX105" fmla="*/ 909918 w 2661966"/>
                          <a:gd name="connsiteY105" fmla="*/ 408046 h 3370881"/>
                          <a:gd name="connsiteX106" fmla="*/ 900953 w 2661966"/>
                          <a:gd name="connsiteY106" fmla="*/ 466317 h 3370881"/>
                          <a:gd name="connsiteX107" fmla="*/ 905435 w 2661966"/>
                          <a:gd name="connsiteY107" fmla="*/ 515623 h 3370881"/>
                          <a:gd name="connsiteX108" fmla="*/ 932329 w 2661966"/>
                          <a:gd name="connsiteY108" fmla="*/ 551481 h 3370881"/>
                          <a:gd name="connsiteX109" fmla="*/ 954741 w 2661966"/>
                          <a:gd name="connsiteY109" fmla="*/ 560446 h 3370881"/>
                          <a:gd name="connsiteX110" fmla="*/ 972670 w 2661966"/>
                          <a:gd name="connsiteY110" fmla="*/ 569411 h 3370881"/>
                          <a:gd name="connsiteX111" fmla="*/ 1066800 w 2661966"/>
                          <a:gd name="connsiteY111" fmla="*/ 564929 h 3370881"/>
                          <a:gd name="connsiteX112" fmla="*/ 1111623 w 2661966"/>
                          <a:gd name="connsiteY112" fmla="*/ 551481 h 3370881"/>
                          <a:gd name="connsiteX113" fmla="*/ 1129553 w 2661966"/>
                          <a:gd name="connsiteY113" fmla="*/ 538034 h 3370881"/>
                          <a:gd name="connsiteX114" fmla="*/ 1156447 w 2661966"/>
                          <a:gd name="connsiteY114" fmla="*/ 511140 h 3370881"/>
                          <a:gd name="connsiteX115" fmla="*/ 1160929 w 2661966"/>
                          <a:gd name="connsiteY115" fmla="*/ 493211 h 3370881"/>
                          <a:gd name="connsiteX116" fmla="*/ 1178859 w 2661966"/>
                          <a:gd name="connsiteY116" fmla="*/ 331846 h 3370881"/>
                          <a:gd name="connsiteX117" fmla="*/ 1215315 w 2661966"/>
                          <a:gd name="connsiteY117" fmla="*/ 270289 h 3370881"/>
                          <a:gd name="connsiteX118" fmla="*/ 1214718 w 2661966"/>
                          <a:gd name="connsiteY118" fmla="*/ 367705 h 3370881"/>
                          <a:gd name="connsiteX119" fmla="*/ 1201270 w 2661966"/>
                          <a:gd name="connsiteY119" fmla="*/ 412529 h 3370881"/>
                          <a:gd name="connsiteX120" fmla="*/ 1210235 w 2661966"/>
                          <a:gd name="connsiteY120" fmla="*/ 461834 h 3370881"/>
                          <a:gd name="connsiteX121" fmla="*/ 1214718 w 2661966"/>
                          <a:gd name="connsiteY121" fmla="*/ 475281 h 3370881"/>
                          <a:gd name="connsiteX122" fmla="*/ 1231975 w 2661966"/>
                          <a:gd name="connsiteY122" fmla="*/ 478531 h 3370881"/>
                          <a:gd name="connsiteX123" fmla="*/ 1252481 w 2661966"/>
                          <a:gd name="connsiteY123" fmla="*/ 492651 h 3370881"/>
                          <a:gd name="connsiteX124" fmla="*/ 1317812 w 2661966"/>
                          <a:gd name="connsiteY124" fmla="*/ 488168 h 3370881"/>
                          <a:gd name="connsiteX125" fmla="*/ 1357480 w 2661966"/>
                          <a:gd name="connsiteY125" fmla="*/ 477299 h 3370881"/>
                          <a:gd name="connsiteX126" fmla="*/ 1506070 w 2661966"/>
                          <a:gd name="connsiteY126" fmla="*/ 457352 h 3370881"/>
                          <a:gd name="connsiteX127" fmla="*/ 1550894 w 2661966"/>
                          <a:gd name="connsiteY127" fmla="*/ 430458 h 3370881"/>
                          <a:gd name="connsiteX128" fmla="*/ 1564341 w 2661966"/>
                          <a:gd name="connsiteY128" fmla="*/ 417011 h 3370881"/>
                          <a:gd name="connsiteX129" fmla="*/ 1586753 w 2661966"/>
                          <a:gd name="connsiteY129" fmla="*/ 399081 h 3370881"/>
                          <a:gd name="connsiteX130" fmla="*/ 1595718 w 2661966"/>
                          <a:gd name="connsiteY130" fmla="*/ 381152 h 3370881"/>
                          <a:gd name="connsiteX131" fmla="*/ 1622664 w 2661966"/>
                          <a:gd name="connsiteY131" fmla="*/ 352560 h 3370881"/>
                          <a:gd name="connsiteX132" fmla="*/ 1639116 w 2661966"/>
                          <a:gd name="connsiteY132" fmla="*/ 291047 h 3370881"/>
                          <a:gd name="connsiteX133" fmla="*/ 1604852 w 2661966"/>
                          <a:gd name="connsiteY133" fmla="*/ 236279 h 3370881"/>
                          <a:gd name="connsiteX134" fmla="*/ 1537447 w 2661966"/>
                          <a:gd name="connsiteY134" fmla="*/ 188411 h 3370881"/>
                          <a:gd name="connsiteX135" fmla="*/ 1649755 w 2661966"/>
                          <a:gd name="connsiteY135" fmla="*/ 229512 h 3370881"/>
                          <a:gd name="connsiteX136" fmla="*/ 1709532 w 2661966"/>
                          <a:gd name="connsiteY136" fmla="*/ 305101 h 3370881"/>
                          <a:gd name="connsiteX137" fmla="*/ 1655669 w 2661966"/>
                          <a:gd name="connsiteY137" fmla="*/ 407486 h 3370881"/>
                          <a:gd name="connsiteX138" fmla="*/ 1658470 w 2661966"/>
                          <a:gd name="connsiteY138" fmla="*/ 412529 h 3370881"/>
                          <a:gd name="connsiteX139" fmla="*/ 1685365 w 2661966"/>
                          <a:gd name="connsiteY139" fmla="*/ 390117 h 3370881"/>
                          <a:gd name="connsiteX140" fmla="*/ 1694329 w 2661966"/>
                          <a:gd name="connsiteY140" fmla="*/ 376670 h 3370881"/>
                          <a:gd name="connsiteX141" fmla="*/ 1734670 w 2661966"/>
                          <a:gd name="connsiteY141" fmla="*/ 354258 h 3370881"/>
                          <a:gd name="connsiteX142" fmla="*/ 1743635 w 2661966"/>
                          <a:gd name="connsiteY142" fmla="*/ 340811 h 3370881"/>
                          <a:gd name="connsiteX143" fmla="*/ 1757082 w 2661966"/>
                          <a:gd name="connsiteY143" fmla="*/ 336329 h 3370881"/>
                          <a:gd name="connsiteX144" fmla="*/ 1843909 w 2661966"/>
                          <a:gd name="connsiteY144" fmla="*/ 262341 h 3370881"/>
                          <a:gd name="connsiteX145" fmla="*/ 1874221 w 2661966"/>
                          <a:gd name="connsiteY145" fmla="*/ 202194 h 3370881"/>
                          <a:gd name="connsiteX146" fmla="*/ 1828094 w 2661966"/>
                          <a:gd name="connsiteY146" fmla="*/ 136767 h 3370881"/>
                          <a:gd name="connsiteX147" fmla="*/ 1772023 w 2661966"/>
                          <a:gd name="connsiteY147" fmla="*/ 77249 h 3370881"/>
                          <a:gd name="connsiteX148" fmla="*/ 1948888 w 2661966"/>
                          <a:gd name="connsiteY148" fmla="*/ 178018 h 3370881"/>
                          <a:gd name="connsiteX149" fmla="*/ 1960270 w 2661966"/>
                          <a:gd name="connsiteY149" fmla="*/ 216177 h 3370881"/>
                          <a:gd name="connsiteX150" fmla="*/ 1952362 w 2661966"/>
                          <a:gd name="connsiteY150" fmla="*/ 254265 h 3370881"/>
                          <a:gd name="connsiteX151" fmla="*/ 1874221 w 2661966"/>
                          <a:gd name="connsiteY151" fmla="*/ 318698 h 3370881"/>
                          <a:gd name="connsiteX152" fmla="*/ 1788459 w 2661966"/>
                          <a:gd name="connsiteY152" fmla="*/ 367705 h 3370881"/>
                          <a:gd name="connsiteX153" fmla="*/ 1761565 w 2661966"/>
                          <a:gd name="connsiteY153" fmla="*/ 390117 h 3370881"/>
                          <a:gd name="connsiteX154" fmla="*/ 1783976 w 2661966"/>
                          <a:gd name="connsiteY154" fmla="*/ 399081 h 3370881"/>
                          <a:gd name="connsiteX155" fmla="*/ 1878106 w 2661966"/>
                          <a:gd name="connsiteY155" fmla="*/ 390117 h 3370881"/>
                          <a:gd name="connsiteX156" fmla="*/ 1891553 w 2661966"/>
                          <a:gd name="connsiteY156" fmla="*/ 381152 h 3370881"/>
                          <a:gd name="connsiteX157" fmla="*/ 1918447 w 2661966"/>
                          <a:gd name="connsiteY157" fmla="*/ 372187 h 3370881"/>
                          <a:gd name="connsiteX158" fmla="*/ 1940859 w 2661966"/>
                          <a:gd name="connsiteY158" fmla="*/ 358740 h 3370881"/>
                          <a:gd name="connsiteX159" fmla="*/ 1954306 w 2661966"/>
                          <a:gd name="connsiteY159" fmla="*/ 354258 h 3370881"/>
                          <a:gd name="connsiteX160" fmla="*/ 2103145 w 2661966"/>
                          <a:gd name="connsiteY160" fmla="*/ 202207 h 3370881"/>
                          <a:gd name="connsiteX161" fmla="*/ 2039489 w 2661966"/>
                          <a:gd name="connsiteY161" fmla="*/ 58506 h 3370881"/>
                          <a:gd name="connsiteX162" fmla="*/ 2114575 w 2661966"/>
                          <a:gd name="connsiteY162" fmla="*/ 75207 h 3370881"/>
                          <a:gd name="connsiteX163" fmla="*/ 2161727 w 2661966"/>
                          <a:gd name="connsiteY163" fmla="*/ 115909 h 3370881"/>
                          <a:gd name="connsiteX164" fmla="*/ 2183354 w 2661966"/>
                          <a:gd name="connsiteY164" fmla="*/ 192893 h 3370881"/>
                          <a:gd name="connsiteX165" fmla="*/ 2158870 w 2661966"/>
                          <a:gd name="connsiteY165" fmla="*/ 257896 h 3370881"/>
                          <a:gd name="connsiteX166" fmla="*/ 2091080 w 2661966"/>
                          <a:gd name="connsiteY166" fmla="*/ 318412 h 3370881"/>
                          <a:gd name="connsiteX167" fmla="*/ 1999129 w 2661966"/>
                          <a:gd name="connsiteY167" fmla="*/ 358740 h 3370881"/>
                          <a:gd name="connsiteX168" fmla="*/ 1994647 w 2661966"/>
                          <a:gd name="connsiteY168" fmla="*/ 372187 h 3370881"/>
                          <a:gd name="connsiteX169" fmla="*/ 2039470 w 2661966"/>
                          <a:gd name="connsiteY169" fmla="*/ 390117 h 3370881"/>
                          <a:gd name="connsiteX170" fmla="*/ 2115670 w 2661966"/>
                          <a:gd name="connsiteY170" fmla="*/ 390117 h 3370881"/>
                          <a:gd name="connsiteX171" fmla="*/ 2160494 w 2661966"/>
                          <a:gd name="connsiteY171" fmla="*/ 376670 h 3370881"/>
                          <a:gd name="connsiteX172" fmla="*/ 2191870 w 2661966"/>
                          <a:gd name="connsiteY172" fmla="*/ 363223 h 3370881"/>
                          <a:gd name="connsiteX173" fmla="*/ 2205318 w 2661966"/>
                          <a:gd name="connsiteY173" fmla="*/ 358740 h 3370881"/>
                          <a:gd name="connsiteX174" fmla="*/ 2273487 w 2661966"/>
                          <a:gd name="connsiteY174" fmla="*/ 280486 h 3370881"/>
                          <a:gd name="connsiteX175" fmla="*/ 2312894 w 2661966"/>
                          <a:gd name="connsiteY175" fmla="*/ 183929 h 3370881"/>
                          <a:gd name="connsiteX176" fmla="*/ 2339788 w 2661966"/>
                          <a:gd name="connsiteY176" fmla="*/ 151 h 3370881"/>
                          <a:gd name="connsiteX177" fmla="*/ 2357718 w 2661966"/>
                          <a:gd name="connsiteY177" fmla="*/ 215305 h 3370881"/>
                          <a:gd name="connsiteX178" fmla="*/ 2308598 w 2661966"/>
                          <a:gd name="connsiteY178" fmla="*/ 319520 h 3370881"/>
                          <a:gd name="connsiteX179" fmla="*/ 2245659 w 2661966"/>
                          <a:gd name="connsiteY179" fmla="*/ 390117 h 3370881"/>
                          <a:gd name="connsiteX180" fmla="*/ 2254623 w 2661966"/>
                          <a:gd name="connsiteY180" fmla="*/ 403564 h 3370881"/>
                          <a:gd name="connsiteX181" fmla="*/ 2353235 w 2661966"/>
                          <a:gd name="connsiteY181" fmla="*/ 399081 h 3370881"/>
                          <a:gd name="connsiteX182" fmla="*/ 2366682 w 2661966"/>
                          <a:gd name="connsiteY182" fmla="*/ 394599 h 3370881"/>
                          <a:gd name="connsiteX183" fmla="*/ 2389094 w 2661966"/>
                          <a:gd name="connsiteY183" fmla="*/ 390117 h 3370881"/>
                          <a:gd name="connsiteX184" fmla="*/ 2424953 w 2661966"/>
                          <a:gd name="connsiteY184" fmla="*/ 367705 h 3370881"/>
                          <a:gd name="connsiteX185" fmla="*/ 2528047 w 2661966"/>
                          <a:gd name="connsiteY185" fmla="*/ 292700 h 3370881"/>
                          <a:gd name="connsiteX186" fmla="*/ 2541495 w 2661966"/>
                          <a:gd name="connsiteY186" fmla="*/ 62906 h 3370881"/>
                          <a:gd name="connsiteX187" fmla="*/ 2591304 w 2661966"/>
                          <a:gd name="connsiteY187" fmla="*/ 214081 h 3370881"/>
                          <a:gd name="connsiteX188" fmla="*/ 2602790 w 2661966"/>
                          <a:gd name="connsiteY188" fmla="*/ 290907 h 3370881"/>
                          <a:gd name="connsiteX189" fmla="*/ 2660388 w 2661966"/>
                          <a:gd name="connsiteY189" fmla="*/ 338644 h 3370881"/>
                          <a:gd name="connsiteX190" fmla="*/ 2531969 w 2661966"/>
                          <a:gd name="connsiteY190" fmla="*/ 383206 h 3370881"/>
                          <a:gd name="connsiteX191" fmla="*/ 2442882 w 2661966"/>
                          <a:gd name="connsiteY191" fmla="*/ 403564 h 3370881"/>
                          <a:gd name="connsiteX192" fmla="*/ 2398059 w 2661966"/>
                          <a:gd name="connsiteY192" fmla="*/ 417011 h 3370881"/>
                          <a:gd name="connsiteX193" fmla="*/ 2375647 w 2661966"/>
                          <a:gd name="connsiteY193" fmla="*/ 425976 h 3370881"/>
                          <a:gd name="connsiteX194" fmla="*/ 2357718 w 2661966"/>
                          <a:gd name="connsiteY194" fmla="*/ 430458 h 3370881"/>
                          <a:gd name="connsiteX195" fmla="*/ 2344270 w 2661966"/>
                          <a:gd name="connsiteY195" fmla="*/ 461834 h 3370881"/>
                          <a:gd name="connsiteX196" fmla="*/ 2353235 w 2661966"/>
                          <a:gd name="connsiteY196" fmla="*/ 502176 h 3370881"/>
                          <a:gd name="connsiteX197" fmla="*/ 2362200 w 2661966"/>
                          <a:gd name="connsiteY197" fmla="*/ 515623 h 3370881"/>
                          <a:gd name="connsiteX198" fmla="*/ 2344270 w 2661966"/>
                          <a:gd name="connsiteY198" fmla="*/ 587340 h 3370881"/>
                          <a:gd name="connsiteX199" fmla="*/ 2321859 w 2661966"/>
                          <a:gd name="connsiteY199" fmla="*/ 614234 h 3370881"/>
                          <a:gd name="connsiteX200" fmla="*/ 2308412 w 2661966"/>
                          <a:gd name="connsiteY200" fmla="*/ 636646 h 3370881"/>
                          <a:gd name="connsiteX201" fmla="*/ 2281518 w 2661966"/>
                          <a:gd name="connsiteY201" fmla="*/ 641129 h 3370881"/>
                          <a:gd name="connsiteX202" fmla="*/ 2259106 w 2661966"/>
                          <a:gd name="connsiteY202" fmla="*/ 636646 h 3370881"/>
                          <a:gd name="connsiteX203" fmla="*/ 2277035 w 2661966"/>
                          <a:gd name="connsiteY203" fmla="*/ 578376 h 3370881"/>
                          <a:gd name="connsiteX204" fmla="*/ 2290482 w 2661966"/>
                          <a:gd name="connsiteY204" fmla="*/ 542517 h 3370881"/>
                          <a:gd name="connsiteX205" fmla="*/ 2286000 w 2661966"/>
                          <a:gd name="connsiteY205" fmla="*/ 506658 h 3370881"/>
                          <a:gd name="connsiteX206" fmla="*/ 2245659 w 2661966"/>
                          <a:gd name="connsiteY206" fmla="*/ 448387 h 3370881"/>
                          <a:gd name="connsiteX207" fmla="*/ 2200835 w 2661966"/>
                          <a:gd name="connsiteY207" fmla="*/ 430458 h 3370881"/>
                          <a:gd name="connsiteX208" fmla="*/ 2169459 w 2661966"/>
                          <a:gd name="connsiteY208" fmla="*/ 425976 h 3370881"/>
                          <a:gd name="connsiteX209" fmla="*/ 2102223 w 2661966"/>
                          <a:gd name="connsiteY209" fmla="*/ 430458 h 3370881"/>
                          <a:gd name="connsiteX210" fmla="*/ 2084294 w 2661966"/>
                          <a:gd name="connsiteY210" fmla="*/ 439423 h 3370881"/>
                          <a:gd name="connsiteX211" fmla="*/ 2070847 w 2661966"/>
                          <a:gd name="connsiteY211" fmla="*/ 443905 h 3370881"/>
                          <a:gd name="connsiteX212" fmla="*/ 2061882 w 2661966"/>
                          <a:gd name="connsiteY212" fmla="*/ 461834 h 3370881"/>
                          <a:gd name="connsiteX213" fmla="*/ 2034988 w 2661966"/>
                          <a:gd name="connsiteY213" fmla="*/ 475281 h 3370881"/>
                          <a:gd name="connsiteX214" fmla="*/ 1783976 w 2661966"/>
                          <a:gd name="connsiteY214" fmla="*/ 479764 h 3370881"/>
                          <a:gd name="connsiteX215" fmla="*/ 1766047 w 2661966"/>
                          <a:gd name="connsiteY215" fmla="*/ 488729 h 3370881"/>
                          <a:gd name="connsiteX216" fmla="*/ 1703294 w 2661966"/>
                          <a:gd name="connsiteY216" fmla="*/ 506658 h 3370881"/>
                          <a:gd name="connsiteX217" fmla="*/ 1689847 w 2661966"/>
                          <a:gd name="connsiteY217" fmla="*/ 511140 h 3370881"/>
                          <a:gd name="connsiteX218" fmla="*/ 1676400 w 2661966"/>
                          <a:gd name="connsiteY218" fmla="*/ 520105 h 3370881"/>
                          <a:gd name="connsiteX219" fmla="*/ 1649506 w 2661966"/>
                          <a:gd name="connsiteY219" fmla="*/ 529070 h 3370881"/>
                          <a:gd name="connsiteX220" fmla="*/ 1636059 w 2661966"/>
                          <a:gd name="connsiteY220" fmla="*/ 538034 h 3370881"/>
                          <a:gd name="connsiteX221" fmla="*/ 1622612 w 2661966"/>
                          <a:gd name="connsiteY221" fmla="*/ 551481 h 3370881"/>
                          <a:gd name="connsiteX222" fmla="*/ 1609165 w 2661966"/>
                          <a:gd name="connsiteY222" fmla="*/ 555964 h 3370881"/>
                          <a:gd name="connsiteX223" fmla="*/ 1577788 w 2661966"/>
                          <a:gd name="connsiteY223" fmla="*/ 587340 h 3370881"/>
                          <a:gd name="connsiteX224" fmla="*/ 1568823 w 2661966"/>
                          <a:gd name="connsiteY224" fmla="*/ 600787 h 3370881"/>
                          <a:gd name="connsiteX225" fmla="*/ 1555376 w 2661966"/>
                          <a:gd name="connsiteY225" fmla="*/ 614234 h 3370881"/>
                          <a:gd name="connsiteX226" fmla="*/ 1524000 w 2661966"/>
                          <a:gd name="connsiteY226" fmla="*/ 654576 h 3370881"/>
                          <a:gd name="connsiteX227" fmla="*/ 1519518 w 2661966"/>
                          <a:gd name="connsiteY227" fmla="*/ 668023 h 3370881"/>
                          <a:gd name="connsiteX228" fmla="*/ 1528482 w 2661966"/>
                          <a:gd name="connsiteY228" fmla="*/ 708364 h 3370881"/>
                          <a:gd name="connsiteX229" fmla="*/ 1537447 w 2661966"/>
                          <a:gd name="connsiteY229" fmla="*/ 721811 h 3370881"/>
                          <a:gd name="connsiteX230" fmla="*/ 1568823 w 2661966"/>
                          <a:gd name="connsiteY230" fmla="*/ 712846 h 3370881"/>
                          <a:gd name="connsiteX231" fmla="*/ 1600200 w 2661966"/>
                          <a:gd name="connsiteY231" fmla="*/ 712846 h 3370881"/>
                          <a:gd name="connsiteX232" fmla="*/ 1631576 w 2661966"/>
                          <a:gd name="connsiteY232" fmla="*/ 690434 h 3370881"/>
                          <a:gd name="connsiteX233" fmla="*/ 1645023 w 2661966"/>
                          <a:gd name="connsiteY233" fmla="*/ 676987 h 3370881"/>
                          <a:gd name="connsiteX234" fmla="*/ 1685365 w 2661966"/>
                          <a:gd name="connsiteY234" fmla="*/ 645611 h 3370881"/>
                          <a:gd name="connsiteX235" fmla="*/ 1716741 w 2661966"/>
                          <a:gd name="connsiteY235" fmla="*/ 614234 h 3370881"/>
                          <a:gd name="connsiteX236" fmla="*/ 1748118 w 2661966"/>
                          <a:gd name="connsiteY236" fmla="*/ 596305 h 3370881"/>
                          <a:gd name="connsiteX237" fmla="*/ 1761565 w 2661966"/>
                          <a:gd name="connsiteY237" fmla="*/ 591823 h 3370881"/>
                          <a:gd name="connsiteX238" fmla="*/ 1779494 w 2661966"/>
                          <a:gd name="connsiteY238" fmla="*/ 582858 h 3370881"/>
                          <a:gd name="connsiteX239" fmla="*/ 1815353 w 2661966"/>
                          <a:gd name="connsiteY239" fmla="*/ 573893 h 3370881"/>
                          <a:gd name="connsiteX240" fmla="*/ 2030506 w 2661966"/>
                          <a:gd name="connsiteY240" fmla="*/ 578376 h 3370881"/>
                          <a:gd name="connsiteX241" fmla="*/ 2017059 w 2661966"/>
                          <a:gd name="connsiteY241" fmla="*/ 600787 h 3370881"/>
                          <a:gd name="connsiteX242" fmla="*/ 1981200 w 2661966"/>
                          <a:gd name="connsiteY242" fmla="*/ 636646 h 3370881"/>
                          <a:gd name="connsiteX243" fmla="*/ 1967753 w 2661966"/>
                          <a:gd name="connsiteY243" fmla="*/ 650093 h 3370881"/>
                          <a:gd name="connsiteX244" fmla="*/ 1936376 w 2661966"/>
                          <a:gd name="connsiteY244" fmla="*/ 690434 h 3370881"/>
                          <a:gd name="connsiteX245" fmla="*/ 1905000 w 2661966"/>
                          <a:gd name="connsiteY245" fmla="*/ 717329 h 3370881"/>
                          <a:gd name="connsiteX246" fmla="*/ 1860176 w 2661966"/>
                          <a:gd name="connsiteY246" fmla="*/ 735258 h 3370881"/>
                          <a:gd name="connsiteX247" fmla="*/ 1788459 w 2661966"/>
                          <a:gd name="connsiteY247" fmla="*/ 744223 h 3370881"/>
                          <a:gd name="connsiteX248" fmla="*/ 1846729 w 2661966"/>
                          <a:gd name="connsiteY248" fmla="*/ 802493 h 3370881"/>
                          <a:gd name="connsiteX249" fmla="*/ 1913965 w 2661966"/>
                          <a:gd name="connsiteY249" fmla="*/ 829387 h 3370881"/>
                          <a:gd name="connsiteX250" fmla="*/ 1922929 w 2661966"/>
                          <a:gd name="connsiteY250" fmla="*/ 842834 h 3370881"/>
                          <a:gd name="connsiteX251" fmla="*/ 1967753 w 2661966"/>
                          <a:gd name="connsiteY251" fmla="*/ 883176 h 3370881"/>
                          <a:gd name="connsiteX252" fmla="*/ 1981200 w 2661966"/>
                          <a:gd name="connsiteY252" fmla="*/ 896623 h 3370881"/>
                          <a:gd name="connsiteX253" fmla="*/ 1994647 w 2661966"/>
                          <a:gd name="connsiteY253" fmla="*/ 905587 h 3370881"/>
                          <a:gd name="connsiteX254" fmla="*/ 2021541 w 2661966"/>
                          <a:gd name="connsiteY254" fmla="*/ 927999 h 3370881"/>
                          <a:gd name="connsiteX255" fmla="*/ 2030506 w 2661966"/>
                          <a:gd name="connsiteY255" fmla="*/ 941446 h 3370881"/>
                          <a:gd name="connsiteX256" fmla="*/ 2057400 w 2661966"/>
                          <a:gd name="connsiteY256" fmla="*/ 968340 h 3370881"/>
                          <a:gd name="connsiteX257" fmla="*/ 2088776 w 2661966"/>
                          <a:gd name="connsiteY257" fmla="*/ 1013164 h 3370881"/>
                          <a:gd name="connsiteX258" fmla="*/ 2115670 w 2661966"/>
                          <a:gd name="connsiteY258" fmla="*/ 1057987 h 3370881"/>
                          <a:gd name="connsiteX259" fmla="*/ 2120153 w 2661966"/>
                          <a:gd name="connsiteY259" fmla="*/ 1089364 h 3370881"/>
                          <a:gd name="connsiteX260" fmla="*/ 2138082 w 2661966"/>
                          <a:gd name="connsiteY260" fmla="*/ 1143152 h 3370881"/>
                          <a:gd name="connsiteX261" fmla="*/ 2147047 w 2661966"/>
                          <a:gd name="connsiteY261" fmla="*/ 1196940 h 3370881"/>
                          <a:gd name="connsiteX262" fmla="*/ 2151529 w 2661966"/>
                          <a:gd name="connsiteY262" fmla="*/ 1210387 h 3370881"/>
                          <a:gd name="connsiteX263" fmla="*/ 2156012 w 2661966"/>
                          <a:gd name="connsiteY263" fmla="*/ 1228317 h 3370881"/>
                          <a:gd name="connsiteX264" fmla="*/ 2173941 w 2661966"/>
                          <a:gd name="connsiteY264" fmla="*/ 1295552 h 3370881"/>
                          <a:gd name="connsiteX265" fmla="*/ 2182906 w 2661966"/>
                          <a:gd name="connsiteY265" fmla="*/ 1313481 h 3370881"/>
                          <a:gd name="connsiteX266" fmla="*/ 2187388 w 2661966"/>
                          <a:gd name="connsiteY266" fmla="*/ 1331411 h 3370881"/>
                          <a:gd name="connsiteX267" fmla="*/ 2214282 w 2661966"/>
                          <a:gd name="connsiteY267" fmla="*/ 1385199 h 3370881"/>
                          <a:gd name="connsiteX268" fmla="*/ 2218765 w 2661966"/>
                          <a:gd name="connsiteY268" fmla="*/ 1403129 h 3370881"/>
                          <a:gd name="connsiteX269" fmla="*/ 2223247 w 2661966"/>
                          <a:gd name="connsiteY269" fmla="*/ 1430023 h 3370881"/>
                          <a:gd name="connsiteX270" fmla="*/ 2236694 w 2661966"/>
                          <a:gd name="connsiteY270" fmla="*/ 1456917 h 3370881"/>
                          <a:gd name="connsiteX271" fmla="*/ 2249794 w 2661966"/>
                          <a:gd name="connsiteY271" fmla="*/ 1524624 h 3370881"/>
                          <a:gd name="connsiteX272" fmla="*/ 2241176 w 2661966"/>
                          <a:gd name="connsiteY272" fmla="*/ 1577940 h 3370881"/>
                          <a:gd name="connsiteX273" fmla="*/ 2245659 w 2661966"/>
                          <a:gd name="connsiteY273" fmla="*/ 1595870 h 3370881"/>
                          <a:gd name="connsiteX274" fmla="*/ 2249634 w 2661966"/>
                          <a:gd name="connsiteY274" fmla="*/ 1685855 h 3370881"/>
                          <a:gd name="connsiteX275" fmla="*/ 2227729 w 2661966"/>
                          <a:gd name="connsiteY275" fmla="*/ 1716893 h 3370881"/>
                          <a:gd name="connsiteX276" fmla="*/ 2240500 w 2661966"/>
                          <a:gd name="connsiteY276" fmla="*/ 1674269 h 3370881"/>
                          <a:gd name="connsiteX277" fmla="*/ 2235341 w 2661966"/>
                          <a:gd name="connsiteY277" fmla="*/ 1788611 h 3370881"/>
                          <a:gd name="connsiteX278" fmla="*/ 2230689 w 2661966"/>
                          <a:gd name="connsiteY278" fmla="*/ 1823963 h 3370881"/>
                          <a:gd name="connsiteX279" fmla="*/ 2226207 w 2661966"/>
                          <a:gd name="connsiteY279" fmla="*/ 1824470 h 3370881"/>
                          <a:gd name="connsiteX280" fmla="*/ 2208278 w 2661966"/>
                          <a:gd name="connsiteY280" fmla="*/ 1869293 h 3370881"/>
                          <a:gd name="connsiteX281" fmla="*/ 2195168 w 2661966"/>
                          <a:gd name="connsiteY281" fmla="*/ 1882740 h 3370881"/>
                          <a:gd name="connsiteX282" fmla="*/ 2203458 w 2661966"/>
                          <a:gd name="connsiteY282" fmla="*/ 1918938 h 3370881"/>
                          <a:gd name="connsiteX283" fmla="*/ 2204134 w 2661966"/>
                          <a:gd name="connsiteY283" fmla="*/ 1949806 h 3370881"/>
                          <a:gd name="connsiteX284" fmla="*/ 2226545 w 2661966"/>
                          <a:gd name="connsiteY284" fmla="*/ 1954627 h 3370881"/>
                          <a:gd name="connsiteX285" fmla="*/ 2241176 w 2661966"/>
                          <a:gd name="connsiteY285" fmla="*/ 2012729 h 3370881"/>
                          <a:gd name="connsiteX286" fmla="*/ 2263588 w 2661966"/>
                          <a:gd name="connsiteY286" fmla="*/ 2057552 h 3370881"/>
                          <a:gd name="connsiteX287" fmla="*/ 2286000 w 2661966"/>
                          <a:gd name="connsiteY287" fmla="*/ 2084446 h 3370881"/>
                          <a:gd name="connsiteX288" fmla="*/ 2299447 w 2661966"/>
                          <a:gd name="connsiteY288" fmla="*/ 2124787 h 3370881"/>
                          <a:gd name="connsiteX289" fmla="*/ 2321859 w 2661966"/>
                          <a:gd name="connsiteY289" fmla="*/ 2151681 h 3370881"/>
                          <a:gd name="connsiteX290" fmla="*/ 2344270 w 2661966"/>
                          <a:gd name="connsiteY290" fmla="*/ 2205470 h 3370881"/>
                          <a:gd name="connsiteX291" fmla="*/ 2348753 w 2661966"/>
                          <a:gd name="connsiteY291" fmla="*/ 2223399 h 3370881"/>
                          <a:gd name="connsiteX292" fmla="*/ 2366682 w 2661966"/>
                          <a:gd name="connsiteY292" fmla="*/ 2263740 h 3370881"/>
                          <a:gd name="connsiteX293" fmla="*/ 2375647 w 2661966"/>
                          <a:gd name="connsiteY293" fmla="*/ 2286152 h 3370881"/>
                          <a:gd name="connsiteX294" fmla="*/ 2380129 w 2661966"/>
                          <a:gd name="connsiteY294" fmla="*/ 2308564 h 3370881"/>
                          <a:gd name="connsiteX295" fmla="*/ 2389094 w 2661966"/>
                          <a:gd name="connsiteY295" fmla="*/ 2335458 h 3370881"/>
                          <a:gd name="connsiteX296" fmla="*/ 2393576 w 2661966"/>
                          <a:gd name="connsiteY296" fmla="*/ 2380281 h 3370881"/>
                          <a:gd name="connsiteX297" fmla="*/ 2398059 w 2661966"/>
                          <a:gd name="connsiteY297" fmla="*/ 2393729 h 3370881"/>
                          <a:gd name="connsiteX298" fmla="*/ 2419794 w 2661966"/>
                          <a:gd name="connsiteY298" fmla="*/ 2447517 h 3370881"/>
                          <a:gd name="connsiteX299" fmla="*/ 2427343 w 2661966"/>
                          <a:gd name="connsiteY299" fmla="*/ 2564058 h 3370881"/>
                          <a:gd name="connsiteX300" fmla="*/ 2389094 w 2661966"/>
                          <a:gd name="connsiteY300" fmla="*/ 2837481 h 3370881"/>
                          <a:gd name="connsiteX301" fmla="*/ 2380129 w 2661966"/>
                          <a:gd name="connsiteY301" fmla="*/ 2859893 h 3370881"/>
                          <a:gd name="connsiteX302" fmla="*/ 2357718 w 2661966"/>
                          <a:gd name="connsiteY302" fmla="*/ 2913681 h 3370881"/>
                          <a:gd name="connsiteX303" fmla="*/ 2348753 w 2661966"/>
                          <a:gd name="connsiteY303" fmla="*/ 2936093 h 3370881"/>
                          <a:gd name="connsiteX304" fmla="*/ 2339788 w 2661966"/>
                          <a:gd name="connsiteY304" fmla="*/ 2971952 h 3370881"/>
                          <a:gd name="connsiteX305" fmla="*/ 2326341 w 2661966"/>
                          <a:gd name="connsiteY305" fmla="*/ 2994364 h 3370881"/>
                          <a:gd name="connsiteX306" fmla="*/ 2317376 w 2661966"/>
                          <a:gd name="connsiteY306" fmla="*/ 3025740 h 3370881"/>
                          <a:gd name="connsiteX307" fmla="*/ 2303929 w 2661966"/>
                          <a:gd name="connsiteY307" fmla="*/ 3048152 h 3370881"/>
                          <a:gd name="connsiteX308" fmla="*/ 2290482 w 2661966"/>
                          <a:gd name="connsiteY308" fmla="*/ 3079529 h 3370881"/>
                          <a:gd name="connsiteX309" fmla="*/ 2272553 w 2661966"/>
                          <a:gd name="connsiteY309" fmla="*/ 3084011 h 3370881"/>
                          <a:gd name="connsiteX310" fmla="*/ 2259106 w 2661966"/>
                          <a:gd name="connsiteY310" fmla="*/ 3088493 h 3370881"/>
                          <a:gd name="connsiteX311" fmla="*/ 2241176 w 2661966"/>
                          <a:gd name="connsiteY311" fmla="*/ 3092976 h 3370881"/>
                          <a:gd name="connsiteX312" fmla="*/ 2209800 w 2661966"/>
                          <a:gd name="connsiteY312" fmla="*/ 3101940 h 3370881"/>
                          <a:gd name="connsiteX313" fmla="*/ 2205318 w 2661966"/>
                          <a:gd name="connsiteY313" fmla="*/ 3039187 h 3370881"/>
                          <a:gd name="connsiteX314" fmla="*/ 2218765 w 2661966"/>
                          <a:gd name="connsiteY314" fmla="*/ 3021258 h 3370881"/>
                          <a:gd name="connsiteX315" fmla="*/ 2245659 w 2661966"/>
                          <a:gd name="connsiteY315" fmla="*/ 2971952 h 3370881"/>
                          <a:gd name="connsiteX316" fmla="*/ 2268070 w 2661966"/>
                          <a:gd name="connsiteY316" fmla="*/ 2945058 h 3370881"/>
                          <a:gd name="connsiteX317" fmla="*/ 2298550 w 2661966"/>
                          <a:gd name="connsiteY317" fmla="*/ 2568540 h 3370881"/>
                          <a:gd name="connsiteX318" fmla="*/ 2284986 w 2661966"/>
                          <a:gd name="connsiteY318" fmla="*/ 2532681 h 3370881"/>
                          <a:gd name="connsiteX319" fmla="*/ 2293273 w 2661966"/>
                          <a:gd name="connsiteY319" fmla="*/ 2496653 h 3370881"/>
                          <a:gd name="connsiteX320" fmla="*/ 2278152 w 2661966"/>
                          <a:gd name="connsiteY320" fmla="*/ 2475178 h 3370881"/>
                          <a:gd name="connsiteX321" fmla="*/ 2245659 w 2661966"/>
                          <a:gd name="connsiteY321" fmla="*/ 2389247 h 3370881"/>
                          <a:gd name="connsiteX322" fmla="*/ 2195507 w 2661966"/>
                          <a:gd name="connsiteY322" fmla="*/ 2241328 h 3370881"/>
                          <a:gd name="connsiteX323" fmla="*/ 2083786 w 2661966"/>
                          <a:gd name="connsiteY323" fmla="*/ 2040300 h 3370881"/>
                          <a:gd name="connsiteX324" fmla="*/ 2048773 w 2661966"/>
                          <a:gd name="connsiteY324" fmla="*/ 2017971 h 3370881"/>
                          <a:gd name="connsiteX325" fmla="*/ 2074314 w 2661966"/>
                          <a:gd name="connsiteY325" fmla="*/ 2011967 h 3370881"/>
                          <a:gd name="connsiteX326" fmla="*/ 2034988 w 2661966"/>
                          <a:gd name="connsiteY326" fmla="*/ 2003764 h 3370881"/>
                          <a:gd name="connsiteX327" fmla="*/ 2026023 w 2661966"/>
                          <a:gd name="connsiteY327" fmla="*/ 2026176 h 3370881"/>
                          <a:gd name="connsiteX328" fmla="*/ 2021541 w 2661966"/>
                          <a:gd name="connsiteY328" fmla="*/ 2039623 h 3370881"/>
                          <a:gd name="connsiteX329" fmla="*/ 1999129 w 2661966"/>
                          <a:gd name="connsiteY329" fmla="*/ 2053070 h 3370881"/>
                          <a:gd name="connsiteX330" fmla="*/ 1990165 w 2661966"/>
                          <a:gd name="connsiteY330" fmla="*/ 2070999 h 3370881"/>
                          <a:gd name="connsiteX331" fmla="*/ 1967753 w 2661966"/>
                          <a:gd name="connsiteY331" fmla="*/ 2106858 h 3370881"/>
                          <a:gd name="connsiteX332" fmla="*/ 1981200 w 2661966"/>
                          <a:gd name="connsiteY332" fmla="*/ 2223399 h 3370881"/>
                          <a:gd name="connsiteX333" fmla="*/ 1994647 w 2661966"/>
                          <a:gd name="connsiteY333" fmla="*/ 2254776 h 3370881"/>
                          <a:gd name="connsiteX334" fmla="*/ 2003612 w 2661966"/>
                          <a:gd name="connsiteY334" fmla="*/ 2272705 h 3370881"/>
                          <a:gd name="connsiteX335" fmla="*/ 2026023 w 2661966"/>
                          <a:gd name="connsiteY335" fmla="*/ 2304081 h 3370881"/>
                          <a:gd name="connsiteX336" fmla="*/ 2043953 w 2661966"/>
                          <a:gd name="connsiteY336" fmla="*/ 2348905 h 3370881"/>
                          <a:gd name="connsiteX337" fmla="*/ 2061882 w 2661966"/>
                          <a:gd name="connsiteY337" fmla="*/ 2371317 h 3370881"/>
                          <a:gd name="connsiteX338" fmla="*/ 2088776 w 2661966"/>
                          <a:gd name="connsiteY338" fmla="*/ 2434070 h 3370881"/>
                          <a:gd name="connsiteX339" fmla="*/ 2102223 w 2661966"/>
                          <a:gd name="connsiteY339" fmla="*/ 2465446 h 3370881"/>
                          <a:gd name="connsiteX340" fmla="*/ 2106706 w 2661966"/>
                          <a:gd name="connsiteY340" fmla="*/ 2496823 h 3370881"/>
                          <a:gd name="connsiteX341" fmla="*/ 2124635 w 2661966"/>
                          <a:gd name="connsiteY341" fmla="*/ 2559576 h 3370881"/>
                          <a:gd name="connsiteX342" fmla="*/ 2138082 w 2661966"/>
                          <a:gd name="connsiteY342" fmla="*/ 2649223 h 3370881"/>
                          <a:gd name="connsiteX343" fmla="*/ 2147047 w 2661966"/>
                          <a:gd name="connsiteY343" fmla="*/ 2685081 h 3370881"/>
                          <a:gd name="connsiteX344" fmla="*/ 2151529 w 2661966"/>
                          <a:gd name="connsiteY344" fmla="*/ 2716458 h 3370881"/>
                          <a:gd name="connsiteX345" fmla="*/ 2160494 w 2661966"/>
                          <a:gd name="connsiteY345" fmla="*/ 2770246 h 3370881"/>
                          <a:gd name="connsiteX346" fmla="*/ 2156012 w 2661966"/>
                          <a:gd name="connsiteY346" fmla="*/ 2962987 h 3370881"/>
                          <a:gd name="connsiteX347" fmla="*/ 2138082 w 2661966"/>
                          <a:gd name="connsiteY347" fmla="*/ 3043670 h 3370881"/>
                          <a:gd name="connsiteX348" fmla="*/ 2133600 w 2661966"/>
                          <a:gd name="connsiteY348" fmla="*/ 3061599 h 3370881"/>
                          <a:gd name="connsiteX349" fmla="*/ 2120153 w 2661966"/>
                          <a:gd name="connsiteY349" fmla="*/ 3079529 h 3370881"/>
                          <a:gd name="connsiteX350" fmla="*/ 2111188 w 2661966"/>
                          <a:gd name="connsiteY350" fmla="*/ 3106423 h 3370881"/>
                          <a:gd name="connsiteX351" fmla="*/ 2088776 w 2661966"/>
                          <a:gd name="connsiteY351" fmla="*/ 3137799 h 3370881"/>
                          <a:gd name="connsiteX352" fmla="*/ 2075329 w 2661966"/>
                          <a:gd name="connsiteY352" fmla="*/ 3164693 h 3370881"/>
                          <a:gd name="connsiteX353" fmla="*/ 2061882 w 2661966"/>
                          <a:gd name="connsiteY353" fmla="*/ 3169176 h 3370881"/>
                          <a:gd name="connsiteX354" fmla="*/ 2021541 w 2661966"/>
                          <a:gd name="connsiteY354" fmla="*/ 3164693 h 3370881"/>
                          <a:gd name="connsiteX355" fmla="*/ 2012576 w 2661966"/>
                          <a:gd name="connsiteY355" fmla="*/ 3119870 h 3370881"/>
                          <a:gd name="connsiteX356" fmla="*/ 2048435 w 2661966"/>
                          <a:gd name="connsiteY356" fmla="*/ 3021258 h 3370881"/>
                          <a:gd name="connsiteX357" fmla="*/ 2048435 w 2661966"/>
                          <a:gd name="connsiteY357" fmla="*/ 3021258 h 3370881"/>
                          <a:gd name="connsiteX358" fmla="*/ 2061882 w 2661966"/>
                          <a:gd name="connsiteY358" fmla="*/ 2967470 h 3370881"/>
                          <a:gd name="connsiteX359" fmla="*/ 2070847 w 2661966"/>
                          <a:gd name="connsiteY359" fmla="*/ 2882305 h 3370881"/>
                          <a:gd name="connsiteX360" fmla="*/ 2066365 w 2661966"/>
                          <a:gd name="connsiteY360" fmla="*/ 2725423 h 3370881"/>
                          <a:gd name="connsiteX361" fmla="*/ 2043953 w 2661966"/>
                          <a:gd name="connsiteY361" fmla="*/ 2649223 h 3370881"/>
                          <a:gd name="connsiteX362" fmla="*/ 2030506 w 2661966"/>
                          <a:gd name="connsiteY362" fmla="*/ 2622329 h 3370881"/>
                          <a:gd name="connsiteX363" fmla="*/ 2017059 w 2661966"/>
                          <a:gd name="connsiteY363" fmla="*/ 2581987 h 3370881"/>
                          <a:gd name="connsiteX364" fmla="*/ 1981200 w 2661966"/>
                          <a:gd name="connsiteY364" fmla="*/ 2514752 h 3370881"/>
                          <a:gd name="connsiteX365" fmla="*/ 1972235 w 2661966"/>
                          <a:gd name="connsiteY365" fmla="*/ 2501305 h 3370881"/>
                          <a:gd name="connsiteX366" fmla="*/ 1958788 w 2661966"/>
                          <a:gd name="connsiteY366" fmla="*/ 2478893 h 3370881"/>
                          <a:gd name="connsiteX367" fmla="*/ 1905000 w 2661966"/>
                          <a:gd name="connsiteY367" fmla="*/ 2398211 h 3370881"/>
                          <a:gd name="connsiteX368" fmla="*/ 1882588 w 2661966"/>
                          <a:gd name="connsiteY368" fmla="*/ 2357870 h 3370881"/>
                          <a:gd name="connsiteX369" fmla="*/ 1869141 w 2661966"/>
                          <a:gd name="connsiteY369" fmla="*/ 2339940 h 3370881"/>
                          <a:gd name="connsiteX370" fmla="*/ 1806388 w 2661966"/>
                          <a:gd name="connsiteY370" fmla="*/ 2313046 h 3370881"/>
                          <a:gd name="connsiteX371" fmla="*/ 1779494 w 2661966"/>
                          <a:gd name="connsiteY371" fmla="*/ 2304081 h 3370881"/>
                          <a:gd name="connsiteX372" fmla="*/ 1752600 w 2661966"/>
                          <a:gd name="connsiteY372" fmla="*/ 2299599 h 3370881"/>
                          <a:gd name="connsiteX373" fmla="*/ 1680882 w 2661966"/>
                          <a:gd name="connsiteY373" fmla="*/ 2277187 h 3370881"/>
                          <a:gd name="connsiteX374" fmla="*/ 1719025 w 2661966"/>
                          <a:gd name="connsiteY374" fmla="*/ 2281331 h 3370881"/>
                          <a:gd name="connsiteX375" fmla="*/ 1756997 w 2661966"/>
                          <a:gd name="connsiteY375" fmla="*/ 2289450 h 3370881"/>
                          <a:gd name="connsiteX376" fmla="*/ 1656440 w 2661966"/>
                          <a:gd name="connsiteY376" fmla="*/ 2298583 h 3370881"/>
                          <a:gd name="connsiteX377" fmla="*/ 1537447 w 2661966"/>
                          <a:gd name="connsiteY377" fmla="*/ 2329960 h 3370881"/>
                          <a:gd name="connsiteX378" fmla="*/ 1571993 w 2661966"/>
                          <a:gd name="connsiteY378" fmla="*/ 2317957 h 3370881"/>
                          <a:gd name="connsiteX379" fmla="*/ 1509707 w 2661966"/>
                          <a:gd name="connsiteY379" fmla="*/ 2338926 h 3370881"/>
                          <a:gd name="connsiteX380" fmla="*/ 1500444 w 2661966"/>
                          <a:gd name="connsiteY380" fmla="*/ 2355271 h 3370881"/>
                          <a:gd name="connsiteX381" fmla="*/ 1402678 w 2661966"/>
                          <a:gd name="connsiteY381" fmla="*/ 2339641 h 3370881"/>
                          <a:gd name="connsiteX382" fmla="*/ 1322892 w 2661966"/>
                          <a:gd name="connsiteY382" fmla="*/ 2336952 h 3370881"/>
                          <a:gd name="connsiteX383" fmla="*/ 1199384 w 2661966"/>
                          <a:gd name="connsiteY383" fmla="*/ 2307041 h 3370881"/>
                          <a:gd name="connsiteX384" fmla="*/ 1066800 w 2661966"/>
                          <a:gd name="connsiteY384" fmla="*/ 2272705 h 3370881"/>
                          <a:gd name="connsiteX385" fmla="*/ 1030941 w 2661966"/>
                          <a:gd name="connsiteY385" fmla="*/ 2263740 h 3370881"/>
                          <a:gd name="connsiteX386" fmla="*/ 986118 w 2661966"/>
                          <a:gd name="connsiteY386" fmla="*/ 2241329 h 3370881"/>
                          <a:gd name="connsiteX387" fmla="*/ 968188 w 2661966"/>
                          <a:gd name="connsiteY387" fmla="*/ 2232364 h 3370881"/>
                          <a:gd name="connsiteX388" fmla="*/ 936812 w 2661966"/>
                          <a:gd name="connsiteY388" fmla="*/ 2214434 h 3370881"/>
                          <a:gd name="connsiteX389" fmla="*/ 905435 w 2661966"/>
                          <a:gd name="connsiteY389" fmla="*/ 2196505 h 3370881"/>
                          <a:gd name="connsiteX390" fmla="*/ 869576 w 2661966"/>
                          <a:gd name="connsiteY390" fmla="*/ 2209952 h 3370881"/>
                          <a:gd name="connsiteX391" fmla="*/ 856129 w 2661966"/>
                          <a:gd name="connsiteY391" fmla="*/ 2227881 h 3370881"/>
                          <a:gd name="connsiteX392" fmla="*/ 815788 w 2661966"/>
                          <a:gd name="connsiteY392" fmla="*/ 2268223 h 3370881"/>
                          <a:gd name="connsiteX393" fmla="*/ 788894 w 2661966"/>
                          <a:gd name="connsiteY393" fmla="*/ 2290634 h 3370881"/>
                          <a:gd name="connsiteX394" fmla="*/ 762000 w 2661966"/>
                          <a:gd name="connsiteY394" fmla="*/ 2313046 h 3370881"/>
                          <a:gd name="connsiteX395" fmla="*/ 753035 w 2661966"/>
                          <a:gd name="connsiteY395" fmla="*/ 2326493 h 3370881"/>
                          <a:gd name="connsiteX396" fmla="*/ 735106 w 2661966"/>
                          <a:gd name="connsiteY396" fmla="*/ 2339940 h 3370881"/>
                          <a:gd name="connsiteX397" fmla="*/ 712694 w 2661966"/>
                          <a:gd name="connsiteY397" fmla="*/ 2362352 h 3370881"/>
                          <a:gd name="connsiteX398" fmla="*/ 694765 w 2661966"/>
                          <a:gd name="connsiteY398" fmla="*/ 2375799 h 3370881"/>
                          <a:gd name="connsiteX399" fmla="*/ 681318 w 2661966"/>
                          <a:gd name="connsiteY399" fmla="*/ 2393729 h 3370881"/>
                          <a:gd name="connsiteX400" fmla="*/ 667870 w 2661966"/>
                          <a:gd name="connsiteY400" fmla="*/ 2402693 h 3370881"/>
                          <a:gd name="connsiteX401" fmla="*/ 623047 w 2661966"/>
                          <a:gd name="connsiteY401" fmla="*/ 2443034 h 3370881"/>
                          <a:gd name="connsiteX402" fmla="*/ 600635 w 2661966"/>
                          <a:gd name="connsiteY402" fmla="*/ 2474411 h 3370881"/>
                          <a:gd name="connsiteX403" fmla="*/ 587188 w 2661966"/>
                          <a:gd name="connsiteY403" fmla="*/ 2514752 h 3370881"/>
                          <a:gd name="connsiteX404" fmla="*/ 582706 w 2661966"/>
                          <a:gd name="connsiteY404" fmla="*/ 2546129 h 3370881"/>
                          <a:gd name="connsiteX405" fmla="*/ 596153 w 2661966"/>
                          <a:gd name="connsiteY405" fmla="*/ 2635776 h 3370881"/>
                          <a:gd name="connsiteX406" fmla="*/ 600635 w 2661966"/>
                          <a:gd name="connsiteY406" fmla="*/ 2653705 h 3370881"/>
                          <a:gd name="connsiteX407" fmla="*/ 609600 w 2661966"/>
                          <a:gd name="connsiteY407" fmla="*/ 2671634 h 3370881"/>
                          <a:gd name="connsiteX408" fmla="*/ 614082 w 2661966"/>
                          <a:gd name="connsiteY408" fmla="*/ 2689564 h 3370881"/>
                          <a:gd name="connsiteX409" fmla="*/ 623047 w 2661966"/>
                          <a:gd name="connsiteY409" fmla="*/ 2711976 h 3370881"/>
                          <a:gd name="connsiteX410" fmla="*/ 627529 w 2661966"/>
                          <a:gd name="connsiteY410" fmla="*/ 2734387 h 3370881"/>
                          <a:gd name="connsiteX411" fmla="*/ 640976 w 2661966"/>
                          <a:gd name="connsiteY411" fmla="*/ 2765764 h 3370881"/>
                          <a:gd name="connsiteX412" fmla="*/ 645459 w 2661966"/>
                          <a:gd name="connsiteY412" fmla="*/ 2779211 h 3370881"/>
                          <a:gd name="connsiteX413" fmla="*/ 658906 w 2661966"/>
                          <a:gd name="connsiteY413" fmla="*/ 2801623 h 3370881"/>
                          <a:gd name="connsiteX414" fmla="*/ 676835 w 2661966"/>
                          <a:gd name="connsiteY414" fmla="*/ 2864376 h 3370881"/>
                          <a:gd name="connsiteX415" fmla="*/ 690282 w 2661966"/>
                          <a:gd name="connsiteY415" fmla="*/ 2895752 h 3370881"/>
                          <a:gd name="connsiteX416" fmla="*/ 699247 w 2661966"/>
                          <a:gd name="connsiteY416" fmla="*/ 2940576 h 3370881"/>
                          <a:gd name="connsiteX417" fmla="*/ 703729 w 2661966"/>
                          <a:gd name="connsiteY417" fmla="*/ 2967470 h 3370881"/>
                          <a:gd name="connsiteX418" fmla="*/ 717176 w 2661966"/>
                          <a:gd name="connsiteY418" fmla="*/ 2994364 h 3370881"/>
                          <a:gd name="connsiteX419" fmla="*/ 735106 w 2661966"/>
                          <a:gd name="connsiteY419" fmla="*/ 3052634 h 3370881"/>
                          <a:gd name="connsiteX420" fmla="*/ 739588 w 2661966"/>
                          <a:gd name="connsiteY420" fmla="*/ 3079529 h 3370881"/>
                          <a:gd name="connsiteX421" fmla="*/ 762000 w 2661966"/>
                          <a:gd name="connsiteY421" fmla="*/ 3142281 h 3370881"/>
                          <a:gd name="connsiteX422" fmla="*/ 766482 w 2661966"/>
                          <a:gd name="connsiteY422" fmla="*/ 3231929 h 3370881"/>
                          <a:gd name="connsiteX423" fmla="*/ 770965 w 2661966"/>
                          <a:gd name="connsiteY423" fmla="*/ 3254340 h 3370881"/>
                          <a:gd name="connsiteX424" fmla="*/ 775447 w 2661966"/>
                          <a:gd name="connsiteY424" fmla="*/ 3285717 h 3370881"/>
                          <a:gd name="connsiteX425" fmla="*/ 748553 w 2661966"/>
                          <a:gd name="connsiteY425" fmla="*/ 3335023 h 3370881"/>
                          <a:gd name="connsiteX426" fmla="*/ 721659 w 2661966"/>
                          <a:gd name="connsiteY426" fmla="*/ 3343987 h 3370881"/>
                          <a:gd name="connsiteX427" fmla="*/ 708212 w 2661966"/>
                          <a:gd name="connsiteY427" fmla="*/ 3348470 h 3370881"/>
                          <a:gd name="connsiteX428" fmla="*/ 623047 w 2661966"/>
                          <a:gd name="connsiteY428" fmla="*/ 3330540 h 3370881"/>
                          <a:gd name="connsiteX429" fmla="*/ 609600 w 2661966"/>
                          <a:gd name="connsiteY429" fmla="*/ 3308129 h 3370881"/>
                          <a:gd name="connsiteX430" fmla="*/ 591670 w 2661966"/>
                          <a:gd name="connsiteY430" fmla="*/ 3267787 h 3370881"/>
                          <a:gd name="connsiteX431" fmla="*/ 560294 w 2661966"/>
                          <a:gd name="connsiteY431" fmla="*/ 3209517 h 3370881"/>
                          <a:gd name="connsiteX432" fmla="*/ 551329 w 2661966"/>
                          <a:gd name="connsiteY432" fmla="*/ 3196070 h 3370881"/>
                          <a:gd name="connsiteX433" fmla="*/ 528918 w 2661966"/>
                          <a:gd name="connsiteY433" fmla="*/ 3173658 h 3370881"/>
                          <a:gd name="connsiteX434" fmla="*/ 519953 w 2661966"/>
                          <a:gd name="connsiteY434" fmla="*/ 3128834 h 3370881"/>
                          <a:gd name="connsiteX435" fmla="*/ 524435 w 2661966"/>
                          <a:gd name="connsiteY435" fmla="*/ 3101940 h 3370881"/>
                          <a:gd name="connsiteX436" fmla="*/ 528918 w 2661966"/>
                          <a:gd name="connsiteY436" fmla="*/ 3088493 h 3370881"/>
                          <a:gd name="connsiteX437" fmla="*/ 542365 w 2661966"/>
                          <a:gd name="connsiteY437" fmla="*/ 3052634 h 3370881"/>
                          <a:gd name="connsiteX438" fmla="*/ 484094 w 2661966"/>
                          <a:gd name="connsiteY438" fmla="*/ 2886787 h 3370881"/>
                          <a:gd name="connsiteX439" fmla="*/ 443753 w 2661966"/>
                          <a:gd name="connsiteY439" fmla="*/ 2779211 h 3370881"/>
                          <a:gd name="connsiteX440" fmla="*/ 439270 w 2661966"/>
                          <a:gd name="connsiteY440" fmla="*/ 2752317 h 3370881"/>
                          <a:gd name="connsiteX441" fmla="*/ 430306 w 2661966"/>
                          <a:gd name="connsiteY441" fmla="*/ 2716458 h 3370881"/>
                          <a:gd name="connsiteX442" fmla="*/ 425823 w 2661966"/>
                          <a:gd name="connsiteY442" fmla="*/ 2680599 h 3370881"/>
                          <a:gd name="connsiteX443" fmla="*/ 398929 w 2661966"/>
                          <a:gd name="connsiteY443" fmla="*/ 2599917 h 3370881"/>
                          <a:gd name="connsiteX444" fmla="*/ 385482 w 2661966"/>
                          <a:gd name="connsiteY444" fmla="*/ 2568540 h 3370881"/>
                          <a:gd name="connsiteX445" fmla="*/ 381000 w 2661966"/>
                          <a:gd name="connsiteY445" fmla="*/ 2550611 h 3370881"/>
                          <a:gd name="connsiteX446" fmla="*/ 372035 w 2661966"/>
                          <a:gd name="connsiteY446" fmla="*/ 2483376 h 3370881"/>
                          <a:gd name="connsiteX447" fmla="*/ 367553 w 2661966"/>
                          <a:gd name="connsiteY447" fmla="*/ 2469929 h 3370881"/>
                          <a:gd name="connsiteX448" fmla="*/ 407894 w 2661966"/>
                          <a:gd name="connsiteY448" fmla="*/ 2451999 h 3370881"/>
                          <a:gd name="connsiteX449" fmla="*/ 515470 w 2661966"/>
                          <a:gd name="connsiteY449" fmla="*/ 2407176 h 3370881"/>
                          <a:gd name="connsiteX450" fmla="*/ 578223 w 2661966"/>
                          <a:gd name="connsiteY450" fmla="*/ 2353387 h 3370881"/>
                          <a:gd name="connsiteX451" fmla="*/ 587188 w 2661966"/>
                          <a:gd name="connsiteY451" fmla="*/ 2330976 h 3370881"/>
                          <a:gd name="connsiteX452" fmla="*/ 614082 w 2661966"/>
                          <a:gd name="connsiteY452" fmla="*/ 2254776 h 3370881"/>
                          <a:gd name="connsiteX453" fmla="*/ 649941 w 2661966"/>
                          <a:gd name="connsiteY453" fmla="*/ 2200987 h 3370881"/>
                          <a:gd name="connsiteX454" fmla="*/ 690282 w 2661966"/>
                          <a:gd name="connsiteY454" fmla="*/ 2174093 h 3370881"/>
                          <a:gd name="connsiteX455" fmla="*/ 703729 w 2661966"/>
                          <a:gd name="connsiteY455" fmla="*/ 2165129 h 3370881"/>
                          <a:gd name="connsiteX456" fmla="*/ 739588 w 2661966"/>
                          <a:gd name="connsiteY456" fmla="*/ 2147199 h 3370881"/>
                          <a:gd name="connsiteX457" fmla="*/ 708212 w 2661966"/>
                          <a:gd name="connsiteY457" fmla="*/ 2187540 h 3370881"/>
                          <a:gd name="connsiteX458" fmla="*/ 654423 w 2661966"/>
                          <a:gd name="connsiteY458" fmla="*/ 2241329 h 3370881"/>
                          <a:gd name="connsiteX459" fmla="*/ 636494 w 2661966"/>
                          <a:gd name="connsiteY459" fmla="*/ 2259258 h 3370881"/>
                          <a:gd name="connsiteX460" fmla="*/ 614082 w 2661966"/>
                          <a:gd name="connsiteY460" fmla="*/ 2286152 h 3370881"/>
                          <a:gd name="connsiteX461" fmla="*/ 592179 w 2661966"/>
                          <a:gd name="connsiteY461" fmla="*/ 2282347 h 3370881"/>
                          <a:gd name="connsiteX462" fmla="*/ 555980 w 2661966"/>
                          <a:gd name="connsiteY462" fmla="*/ 2313892 h 3370881"/>
                          <a:gd name="connsiteX463" fmla="*/ 524435 w 2661966"/>
                          <a:gd name="connsiteY463" fmla="*/ 2348905 h 3370881"/>
                          <a:gd name="connsiteX464" fmla="*/ 502023 w 2661966"/>
                          <a:gd name="connsiteY464" fmla="*/ 2362352 h 3370881"/>
                          <a:gd name="connsiteX465" fmla="*/ 461682 w 2661966"/>
                          <a:gd name="connsiteY465" fmla="*/ 2389246 h 3370881"/>
                          <a:gd name="connsiteX466" fmla="*/ 448235 w 2661966"/>
                          <a:gd name="connsiteY466" fmla="*/ 2398211 h 3370881"/>
                          <a:gd name="connsiteX467" fmla="*/ 430306 w 2661966"/>
                          <a:gd name="connsiteY467" fmla="*/ 2407176 h 3370881"/>
                          <a:gd name="connsiteX468" fmla="*/ 412376 w 2661966"/>
                          <a:gd name="connsiteY468" fmla="*/ 2420623 h 3370881"/>
                          <a:gd name="connsiteX469" fmla="*/ 389965 w 2661966"/>
                          <a:gd name="connsiteY469" fmla="*/ 2429587 h 3370881"/>
                          <a:gd name="connsiteX470" fmla="*/ 372035 w 2661966"/>
                          <a:gd name="connsiteY470" fmla="*/ 2443034 h 3370881"/>
                          <a:gd name="connsiteX471" fmla="*/ 318247 w 2661966"/>
                          <a:gd name="connsiteY471" fmla="*/ 2474411 h 3370881"/>
                          <a:gd name="connsiteX472" fmla="*/ 304800 w 2661966"/>
                          <a:gd name="connsiteY472" fmla="*/ 2492340 h 3370881"/>
                          <a:gd name="connsiteX473" fmla="*/ 282388 w 2661966"/>
                          <a:gd name="connsiteY473" fmla="*/ 2519234 h 3370881"/>
                          <a:gd name="connsiteX474" fmla="*/ 295835 w 2661966"/>
                          <a:gd name="connsiteY474" fmla="*/ 2815070 h 3370881"/>
                          <a:gd name="connsiteX475" fmla="*/ 300318 w 2661966"/>
                          <a:gd name="connsiteY475" fmla="*/ 2837481 h 3370881"/>
                          <a:gd name="connsiteX476" fmla="*/ 304800 w 2661966"/>
                          <a:gd name="connsiteY476" fmla="*/ 2868858 h 3370881"/>
                          <a:gd name="connsiteX477" fmla="*/ 309282 w 2661966"/>
                          <a:gd name="connsiteY477" fmla="*/ 2927129 h 3370881"/>
                          <a:gd name="connsiteX478" fmla="*/ 322729 w 2661966"/>
                          <a:gd name="connsiteY478" fmla="*/ 2985399 h 3370881"/>
                          <a:gd name="connsiteX479" fmla="*/ 327212 w 2661966"/>
                          <a:gd name="connsiteY479" fmla="*/ 3012293 h 3370881"/>
                          <a:gd name="connsiteX480" fmla="*/ 331694 w 2661966"/>
                          <a:gd name="connsiteY480" fmla="*/ 3043670 h 3370881"/>
                          <a:gd name="connsiteX481" fmla="*/ 345141 w 2661966"/>
                          <a:gd name="connsiteY481" fmla="*/ 3070564 h 3370881"/>
                          <a:gd name="connsiteX482" fmla="*/ 367553 w 2661966"/>
                          <a:gd name="connsiteY482" fmla="*/ 3124352 h 3370881"/>
                          <a:gd name="connsiteX483" fmla="*/ 381000 w 2661966"/>
                          <a:gd name="connsiteY483" fmla="*/ 3182623 h 3370881"/>
                          <a:gd name="connsiteX484" fmla="*/ 389965 w 2661966"/>
                          <a:gd name="connsiteY484" fmla="*/ 3196070 h 3370881"/>
                          <a:gd name="connsiteX485" fmla="*/ 394447 w 2661966"/>
                          <a:gd name="connsiteY485" fmla="*/ 3213999 h 3370881"/>
                          <a:gd name="connsiteX486" fmla="*/ 412376 w 2661966"/>
                          <a:gd name="connsiteY486" fmla="*/ 3245376 h 3370881"/>
                          <a:gd name="connsiteX487" fmla="*/ 416859 w 2661966"/>
                          <a:gd name="connsiteY487" fmla="*/ 3258823 h 3370881"/>
                          <a:gd name="connsiteX488" fmla="*/ 425823 w 2661966"/>
                          <a:gd name="connsiteY488" fmla="*/ 3272270 h 3370881"/>
                          <a:gd name="connsiteX489" fmla="*/ 439270 w 2661966"/>
                          <a:gd name="connsiteY489" fmla="*/ 3303646 h 3370881"/>
                          <a:gd name="connsiteX490" fmla="*/ 439270 w 2661966"/>
                          <a:gd name="connsiteY490" fmla="*/ 3352952 h 3370881"/>
                          <a:gd name="connsiteX491" fmla="*/ 430306 w 2661966"/>
                          <a:gd name="connsiteY491" fmla="*/ 3366399 h 3370881"/>
                          <a:gd name="connsiteX492" fmla="*/ 412376 w 2661966"/>
                          <a:gd name="connsiteY492" fmla="*/ 3370881 h 3370881"/>
                          <a:gd name="connsiteX493" fmla="*/ 295835 w 2661966"/>
                          <a:gd name="connsiteY493" fmla="*/ 3357434 h 3370881"/>
                          <a:gd name="connsiteX494" fmla="*/ 264459 w 2661966"/>
                          <a:gd name="connsiteY494" fmla="*/ 3276752 h 3370881"/>
                          <a:gd name="connsiteX495" fmla="*/ 259976 w 2661966"/>
                          <a:gd name="connsiteY495" fmla="*/ 3240893 h 3370881"/>
                          <a:gd name="connsiteX496" fmla="*/ 246529 w 2661966"/>
                          <a:gd name="connsiteY496" fmla="*/ 3178140 h 3370881"/>
                          <a:gd name="connsiteX497" fmla="*/ 237565 w 2661966"/>
                          <a:gd name="connsiteY497" fmla="*/ 3084011 h 3370881"/>
                          <a:gd name="connsiteX498" fmla="*/ 228600 w 2661966"/>
                          <a:gd name="connsiteY498" fmla="*/ 3057117 h 3370881"/>
                          <a:gd name="connsiteX499" fmla="*/ 219635 w 2661966"/>
                          <a:gd name="connsiteY499" fmla="*/ 3021258 h 3370881"/>
                          <a:gd name="connsiteX500" fmla="*/ 206188 w 2661966"/>
                          <a:gd name="connsiteY500" fmla="*/ 2980917 h 3370881"/>
                          <a:gd name="connsiteX501" fmla="*/ 201706 w 2661966"/>
                          <a:gd name="connsiteY501" fmla="*/ 2949540 h 3370881"/>
                          <a:gd name="connsiteX502" fmla="*/ 197223 w 2661966"/>
                          <a:gd name="connsiteY502" fmla="*/ 2927129 h 3370881"/>
                          <a:gd name="connsiteX503" fmla="*/ 192741 w 2661966"/>
                          <a:gd name="connsiteY503" fmla="*/ 2891270 h 3370881"/>
                          <a:gd name="connsiteX504" fmla="*/ 188259 w 2661966"/>
                          <a:gd name="connsiteY504" fmla="*/ 2850929 h 3370881"/>
                          <a:gd name="connsiteX505" fmla="*/ 179294 w 2661966"/>
                          <a:gd name="connsiteY505" fmla="*/ 2824034 h 3370881"/>
                          <a:gd name="connsiteX506" fmla="*/ 165847 w 2661966"/>
                          <a:gd name="connsiteY506" fmla="*/ 2774729 h 3370881"/>
                          <a:gd name="connsiteX507" fmla="*/ 161365 w 2661966"/>
                          <a:gd name="connsiteY507" fmla="*/ 2747834 h 3370881"/>
                          <a:gd name="connsiteX508" fmla="*/ 156882 w 2661966"/>
                          <a:gd name="connsiteY508" fmla="*/ 2559576 h 3370881"/>
                          <a:gd name="connsiteX509" fmla="*/ 152400 w 2661966"/>
                          <a:gd name="connsiteY509" fmla="*/ 2519234 h 3370881"/>
                          <a:gd name="connsiteX510" fmla="*/ 118035 w 2661966"/>
                          <a:gd name="connsiteY510" fmla="*/ 2400004 h 3370881"/>
                          <a:gd name="connsiteX511" fmla="*/ 117048 w 2661966"/>
                          <a:gd name="connsiteY511" fmla="*/ 2344423 h 3370881"/>
                          <a:gd name="connsiteX512" fmla="*/ 100106 w 2661966"/>
                          <a:gd name="connsiteY512" fmla="*/ 2330976 h 3370881"/>
                          <a:gd name="connsiteX513" fmla="*/ 138953 w 2661966"/>
                          <a:gd name="connsiteY513" fmla="*/ 2313046 h 3370881"/>
                          <a:gd name="connsiteX514" fmla="*/ 152400 w 2661966"/>
                          <a:gd name="connsiteY514" fmla="*/ 2304081 h 3370881"/>
                          <a:gd name="connsiteX515" fmla="*/ 170329 w 2661966"/>
                          <a:gd name="connsiteY515" fmla="*/ 2259258 h 3370881"/>
                          <a:gd name="connsiteX516" fmla="*/ 188259 w 2661966"/>
                          <a:gd name="connsiteY516" fmla="*/ 2223399 h 3370881"/>
                          <a:gd name="connsiteX517" fmla="*/ 206188 w 2661966"/>
                          <a:gd name="connsiteY517" fmla="*/ 2187540 h 3370881"/>
                          <a:gd name="connsiteX518" fmla="*/ 210670 w 2661966"/>
                          <a:gd name="connsiteY518" fmla="*/ 2174093 h 3370881"/>
                          <a:gd name="connsiteX519" fmla="*/ 219635 w 2661966"/>
                          <a:gd name="connsiteY519" fmla="*/ 2115823 h 3370881"/>
                          <a:gd name="connsiteX520" fmla="*/ 210670 w 2661966"/>
                          <a:gd name="connsiteY520" fmla="*/ 1958940 h 3370881"/>
                          <a:gd name="connsiteX521" fmla="*/ 192741 w 2661966"/>
                          <a:gd name="connsiteY521" fmla="*/ 1923081 h 3370881"/>
                          <a:gd name="connsiteX522" fmla="*/ 179294 w 2661966"/>
                          <a:gd name="connsiteY522" fmla="*/ 1891705 h 3370881"/>
                          <a:gd name="connsiteX523" fmla="*/ 165847 w 2661966"/>
                          <a:gd name="connsiteY523" fmla="*/ 1864811 h 3370881"/>
                          <a:gd name="connsiteX524" fmla="*/ 152400 w 2661966"/>
                          <a:gd name="connsiteY524" fmla="*/ 1833434 h 3370881"/>
                          <a:gd name="connsiteX525" fmla="*/ 143435 w 2661966"/>
                          <a:gd name="connsiteY525" fmla="*/ 1819987 h 3370881"/>
                          <a:gd name="connsiteX526" fmla="*/ 107576 w 2661966"/>
                          <a:gd name="connsiteY526" fmla="*/ 1784129 h 3370881"/>
                          <a:gd name="connsiteX527" fmla="*/ 94129 w 2661966"/>
                          <a:gd name="connsiteY527" fmla="*/ 1779646 h 3370881"/>
                          <a:gd name="connsiteX528" fmla="*/ 71718 w 2661966"/>
                          <a:gd name="connsiteY528" fmla="*/ 1770681 h 3370881"/>
                          <a:gd name="connsiteX529" fmla="*/ 58270 w 2661966"/>
                          <a:gd name="connsiteY529" fmla="*/ 1761717 h 3370881"/>
                          <a:gd name="connsiteX530" fmla="*/ 26894 w 2661966"/>
                          <a:gd name="connsiteY530" fmla="*/ 1730340 h 3370881"/>
                          <a:gd name="connsiteX531" fmla="*/ 0 w 2661966"/>
                          <a:gd name="connsiteY531" fmla="*/ 1707929 h 3370881"/>
                          <a:gd name="connsiteX0" fmla="*/ 0 w 2661966"/>
                          <a:gd name="connsiteY0" fmla="*/ 1707929 h 3370881"/>
                          <a:gd name="connsiteX1" fmla="*/ 22412 w 2661966"/>
                          <a:gd name="connsiteY1" fmla="*/ 1698964 h 3370881"/>
                          <a:gd name="connsiteX2" fmla="*/ 31376 w 2661966"/>
                          <a:gd name="connsiteY2" fmla="*/ 1681034 h 3370881"/>
                          <a:gd name="connsiteX3" fmla="*/ 44823 w 2661966"/>
                          <a:gd name="connsiteY3" fmla="*/ 1672070 h 3370881"/>
                          <a:gd name="connsiteX4" fmla="*/ 58270 w 2661966"/>
                          <a:gd name="connsiteY4" fmla="*/ 1654140 h 3370881"/>
                          <a:gd name="connsiteX5" fmla="*/ 76200 w 2661966"/>
                          <a:gd name="connsiteY5" fmla="*/ 1645176 h 3370881"/>
                          <a:gd name="connsiteX6" fmla="*/ 98612 w 2661966"/>
                          <a:gd name="connsiteY6" fmla="*/ 1636211 h 3370881"/>
                          <a:gd name="connsiteX7" fmla="*/ 125506 w 2661966"/>
                          <a:gd name="connsiteY7" fmla="*/ 1627246 h 3370881"/>
                          <a:gd name="connsiteX8" fmla="*/ 152400 w 2661966"/>
                          <a:gd name="connsiteY8" fmla="*/ 1609317 h 3370881"/>
                          <a:gd name="connsiteX9" fmla="*/ 170329 w 2661966"/>
                          <a:gd name="connsiteY9" fmla="*/ 1600352 h 3370881"/>
                          <a:gd name="connsiteX10" fmla="*/ 188259 w 2661966"/>
                          <a:gd name="connsiteY10" fmla="*/ 1582423 h 3370881"/>
                          <a:gd name="connsiteX11" fmla="*/ 228600 w 2661966"/>
                          <a:gd name="connsiteY11" fmla="*/ 1564493 h 3370881"/>
                          <a:gd name="connsiteX12" fmla="*/ 255494 w 2661966"/>
                          <a:gd name="connsiteY12" fmla="*/ 1546564 h 3370881"/>
                          <a:gd name="connsiteX13" fmla="*/ 300318 w 2661966"/>
                          <a:gd name="connsiteY13" fmla="*/ 1524152 h 3370881"/>
                          <a:gd name="connsiteX14" fmla="*/ 313765 w 2661966"/>
                          <a:gd name="connsiteY14" fmla="*/ 1515187 h 3370881"/>
                          <a:gd name="connsiteX15" fmla="*/ 340659 w 2661966"/>
                          <a:gd name="connsiteY15" fmla="*/ 1510705 h 3370881"/>
                          <a:gd name="connsiteX16" fmla="*/ 363070 w 2661966"/>
                          <a:gd name="connsiteY16" fmla="*/ 1506223 h 3370881"/>
                          <a:gd name="connsiteX17" fmla="*/ 389965 w 2661966"/>
                          <a:gd name="connsiteY17" fmla="*/ 1501740 h 3370881"/>
                          <a:gd name="connsiteX18" fmla="*/ 425823 w 2661966"/>
                          <a:gd name="connsiteY18" fmla="*/ 1497258 h 3370881"/>
                          <a:gd name="connsiteX19" fmla="*/ 470647 w 2661966"/>
                          <a:gd name="connsiteY19" fmla="*/ 1488293 h 3370881"/>
                          <a:gd name="connsiteX20" fmla="*/ 515470 w 2661966"/>
                          <a:gd name="connsiteY20" fmla="*/ 1479329 h 3370881"/>
                          <a:gd name="connsiteX21" fmla="*/ 528918 w 2661966"/>
                          <a:gd name="connsiteY21" fmla="*/ 1470364 h 3370881"/>
                          <a:gd name="connsiteX22" fmla="*/ 600635 w 2661966"/>
                          <a:gd name="connsiteY22" fmla="*/ 1456917 h 3370881"/>
                          <a:gd name="connsiteX23" fmla="*/ 690282 w 2661966"/>
                          <a:gd name="connsiteY23" fmla="*/ 1447952 h 3370881"/>
                          <a:gd name="connsiteX24" fmla="*/ 793376 w 2661966"/>
                          <a:gd name="connsiteY24" fmla="*/ 1452434 h 3370881"/>
                          <a:gd name="connsiteX25" fmla="*/ 874059 w 2661966"/>
                          <a:gd name="connsiteY25" fmla="*/ 1465881 h 3370881"/>
                          <a:gd name="connsiteX26" fmla="*/ 914400 w 2661966"/>
                          <a:gd name="connsiteY26" fmla="*/ 1470364 h 3370881"/>
                          <a:gd name="connsiteX27" fmla="*/ 1030941 w 2661966"/>
                          <a:gd name="connsiteY27" fmla="*/ 1483811 h 3370881"/>
                          <a:gd name="connsiteX28" fmla="*/ 1151965 w 2661966"/>
                          <a:gd name="connsiteY28" fmla="*/ 1492776 h 3370881"/>
                          <a:gd name="connsiteX29" fmla="*/ 1281953 w 2661966"/>
                          <a:gd name="connsiteY29" fmla="*/ 1501740 h 3370881"/>
                          <a:gd name="connsiteX30" fmla="*/ 1465729 w 2661966"/>
                          <a:gd name="connsiteY30" fmla="*/ 1497258 h 3370881"/>
                          <a:gd name="connsiteX31" fmla="*/ 1510553 w 2661966"/>
                          <a:gd name="connsiteY31" fmla="*/ 1492776 h 3370881"/>
                          <a:gd name="connsiteX32" fmla="*/ 1582270 w 2661966"/>
                          <a:gd name="connsiteY32" fmla="*/ 1461399 h 3370881"/>
                          <a:gd name="connsiteX33" fmla="*/ 1604682 w 2661966"/>
                          <a:gd name="connsiteY33" fmla="*/ 1456917 h 3370881"/>
                          <a:gd name="connsiteX34" fmla="*/ 1622612 w 2661966"/>
                          <a:gd name="connsiteY34" fmla="*/ 1447952 h 3370881"/>
                          <a:gd name="connsiteX35" fmla="*/ 1645023 w 2661966"/>
                          <a:gd name="connsiteY35" fmla="*/ 1438987 h 3370881"/>
                          <a:gd name="connsiteX36" fmla="*/ 1662953 w 2661966"/>
                          <a:gd name="connsiteY36" fmla="*/ 1425540 h 3370881"/>
                          <a:gd name="connsiteX37" fmla="*/ 1698812 w 2661966"/>
                          <a:gd name="connsiteY37" fmla="*/ 1407611 h 3370881"/>
                          <a:gd name="connsiteX38" fmla="*/ 1739153 w 2661966"/>
                          <a:gd name="connsiteY38" fmla="*/ 1380717 h 3370881"/>
                          <a:gd name="connsiteX39" fmla="*/ 1752600 w 2661966"/>
                          <a:gd name="connsiteY39" fmla="*/ 1367270 h 3370881"/>
                          <a:gd name="connsiteX40" fmla="*/ 1775012 w 2661966"/>
                          <a:gd name="connsiteY40" fmla="*/ 1353823 h 3370881"/>
                          <a:gd name="connsiteX41" fmla="*/ 1797423 w 2661966"/>
                          <a:gd name="connsiteY41" fmla="*/ 1335893 h 3370881"/>
                          <a:gd name="connsiteX42" fmla="*/ 1810870 w 2661966"/>
                          <a:gd name="connsiteY42" fmla="*/ 1304517 h 3370881"/>
                          <a:gd name="connsiteX43" fmla="*/ 1815353 w 2661966"/>
                          <a:gd name="connsiteY43" fmla="*/ 1291070 h 3370881"/>
                          <a:gd name="connsiteX44" fmla="*/ 1801906 w 2661966"/>
                          <a:gd name="connsiteY44" fmla="*/ 1138670 h 3370881"/>
                          <a:gd name="connsiteX45" fmla="*/ 1792941 w 2661966"/>
                          <a:gd name="connsiteY45" fmla="*/ 1125223 h 3370881"/>
                          <a:gd name="connsiteX46" fmla="*/ 1757082 w 2661966"/>
                          <a:gd name="connsiteY46" fmla="*/ 1093846 h 3370881"/>
                          <a:gd name="connsiteX47" fmla="*/ 1730188 w 2661966"/>
                          <a:gd name="connsiteY47" fmla="*/ 1066952 h 3370881"/>
                          <a:gd name="connsiteX48" fmla="*/ 1703294 w 2661966"/>
                          <a:gd name="connsiteY48" fmla="*/ 1049023 h 3370881"/>
                          <a:gd name="connsiteX49" fmla="*/ 1622612 w 2661966"/>
                          <a:gd name="connsiteY49" fmla="*/ 1053505 h 3370881"/>
                          <a:gd name="connsiteX50" fmla="*/ 1595718 w 2661966"/>
                          <a:gd name="connsiteY50" fmla="*/ 1062470 h 3370881"/>
                          <a:gd name="connsiteX51" fmla="*/ 1573306 w 2661966"/>
                          <a:gd name="connsiteY51" fmla="*/ 1066952 h 3370881"/>
                          <a:gd name="connsiteX52" fmla="*/ 1453385 w 2661966"/>
                          <a:gd name="connsiteY52" fmla="*/ 1082761 h 3370881"/>
                          <a:gd name="connsiteX53" fmla="*/ 1326776 w 2661966"/>
                          <a:gd name="connsiteY53" fmla="*/ 1062470 h 3370881"/>
                          <a:gd name="connsiteX54" fmla="*/ 1308847 w 2661966"/>
                          <a:gd name="connsiteY54" fmla="*/ 1057987 h 3370881"/>
                          <a:gd name="connsiteX55" fmla="*/ 1277470 w 2661966"/>
                          <a:gd name="connsiteY55" fmla="*/ 1053505 h 3370881"/>
                          <a:gd name="connsiteX56" fmla="*/ 1259541 w 2661966"/>
                          <a:gd name="connsiteY56" fmla="*/ 1049023 h 3370881"/>
                          <a:gd name="connsiteX57" fmla="*/ 1232647 w 2661966"/>
                          <a:gd name="connsiteY57" fmla="*/ 1044540 h 3370881"/>
                          <a:gd name="connsiteX58" fmla="*/ 1053353 w 2661966"/>
                          <a:gd name="connsiteY58" fmla="*/ 1049023 h 3370881"/>
                          <a:gd name="connsiteX59" fmla="*/ 1035423 w 2661966"/>
                          <a:gd name="connsiteY59" fmla="*/ 1053505 h 3370881"/>
                          <a:gd name="connsiteX60" fmla="*/ 1008529 w 2661966"/>
                          <a:gd name="connsiteY60" fmla="*/ 1057987 h 3370881"/>
                          <a:gd name="connsiteX61" fmla="*/ 995082 w 2661966"/>
                          <a:gd name="connsiteY61" fmla="*/ 1062470 h 3370881"/>
                          <a:gd name="connsiteX62" fmla="*/ 945776 w 2661966"/>
                          <a:gd name="connsiteY62" fmla="*/ 1031093 h 3370881"/>
                          <a:gd name="connsiteX63" fmla="*/ 941294 w 2661966"/>
                          <a:gd name="connsiteY63" fmla="*/ 1017646 h 3370881"/>
                          <a:gd name="connsiteX64" fmla="*/ 932329 w 2661966"/>
                          <a:gd name="connsiteY64" fmla="*/ 919034 h 3370881"/>
                          <a:gd name="connsiteX65" fmla="*/ 914400 w 2661966"/>
                          <a:gd name="connsiteY65" fmla="*/ 901105 h 3370881"/>
                          <a:gd name="connsiteX66" fmla="*/ 918882 w 2661966"/>
                          <a:gd name="connsiteY66" fmla="*/ 869729 h 3370881"/>
                          <a:gd name="connsiteX67" fmla="*/ 941294 w 2661966"/>
                          <a:gd name="connsiteY67" fmla="*/ 865246 h 3370881"/>
                          <a:gd name="connsiteX68" fmla="*/ 959223 w 2661966"/>
                          <a:gd name="connsiteY68" fmla="*/ 851799 h 3370881"/>
                          <a:gd name="connsiteX69" fmla="*/ 990600 w 2661966"/>
                          <a:gd name="connsiteY69" fmla="*/ 847317 h 3370881"/>
                          <a:gd name="connsiteX70" fmla="*/ 1129553 w 2661966"/>
                          <a:gd name="connsiteY70" fmla="*/ 838352 h 3370881"/>
                          <a:gd name="connsiteX71" fmla="*/ 1147482 w 2661966"/>
                          <a:gd name="connsiteY71" fmla="*/ 829387 h 3370881"/>
                          <a:gd name="connsiteX72" fmla="*/ 1178859 w 2661966"/>
                          <a:gd name="connsiteY72" fmla="*/ 806976 h 3370881"/>
                          <a:gd name="connsiteX73" fmla="*/ 1192306 w 2661966"/>
                          <a:gd name="connsiteY73" fmla="*/ 793529 h 3370881"/>
                          <a:gd name="connsiteX74" fmla="*/ 1214718 w 2661966"/>
                          <a:gd name="connsiteY74" fmla="*/ 784564 h 3370881"/>
                          <a:gd name="connsiteX75" fmla="*/ 1241612 w 2661966"/>
                          <a:gd name="connsiteY75" fmla="*/ 771117 h 3370881"/>
                          <a:gd name="connsiteX76" fmla="*/ 1277470 w 2661966"/>
                          <a:gd name="connsiteY76" fmla="*/ 753187 h 3370881"/>
                          <a:gd name="connsiteX77" fmla="*/ 1295400 w 2661966"/>
                          <a:gd name="connsiteY77" fmla="*/ 730776 h 3370881"/>
                          <a:gd name="connsiteX78" fmla="*/ 1317812 w 2661966"/>
                          <a:gd name="connsiteY78" fmla="*/ 708364 h 3370881"/>
                          <a:gd name="connsiteX79" fmla="*/ 1353670 w 2661966"/>
                          <a:gd name="connsiteY79" fmla="*/ 663540 h 3370881"/>
                          <a:gd name="connsiteX80" fmla="*/ 1371600 w 2661966"/>
                          <a:gd name="connsiteY80" fmla="*/ 636646 h 3370881"/>
                          <a:gd name="connsiteX81" fmla="*/ 1380565 w 2661966"/>
                          <a:gd name="connsiteY81" fmla="*/ 596305 h 3370881"/>
                          <a:gd name="connsiteX82" fmla="*/ 1385047 w 2661966"/>
                          <a:gd name="connsiteY82" fmla="*/ 582858 h 3370881"/>
                          <a:gd name="connsiteX83" fmla="*/ 1380565 w 2661966"/>
                          <a:gd name="connsiteY83" fmla="*/ 533552 h 3370881"/>
                          <a:gd name="connsiteX84" fmla="*/ 1367118 w 2661966"/>
                          <a:gd name="connsiteY84" fmla="*/ 524587 h 3370881"/>
                          <a:gd name="connsiteX85" fmla="*/ 1349188 w 2661966"/>
                          <a:gd name="connsiteY85" fmla="*/ 520105 h 3370881"/>
                          <a:gd name="connsiteX86" fmla="*/ 1324871 w 2661966"/>
                          <a:gd name="connsiteY86" fmla="*/ 516855 h 3370881"/>
                          <a:gd name="connsiteX87" fmla="*/ 1280048 w 2661966"/>
                          <a:gd name="connsiteY87" fmla="*/ 523243 h 3370881"/>
                          <a:gd name="connsiteX88" fmla="*/ 1250576 w 2661966"/>
                          <a:gd name="connsiteY88" fmla="*/ 529070 h 3370881"/>
                          <a:gd name="connsiteX89" fmla="*/ 1210235 w 2661966"/>
                          <a:gd name="connsiteY89" fmla="*/ 542517 h 3370881"/>
                          <a:gd name="connsiteX90" fmla="*/ 1183341 w 2661966"/>
                          <a:gd name="connsiteY90" fmla="*/ 555964 h 3370881"/>
                          <a:gd name="connsiteX91" fmla="*/ 1160929 w 2661966"/>
                          <a:gd name="connsiteY91" fmla="*/ 569411 h 3370881"/>
                          <a:gd name="connsiteX92" fmla="*/ 1134035 w 2661966"/>
                          <a:gd name="connsiteY92" fmla="*/ 578376 h 3370881"/>
                          <a:gd name="connsiteX93" fmla="*/ 1111623 w 2661966"/>
                          <a:gd name="connsiteY93" fmla="*/ 587340 h 3370881"/>
                          <a:gd name="connsiteX94" fmla="*/ 1084729 w 2661966"/>
                          <a:gd name="connsiteY94" fmla="*/ 596305 h 3370881"/>
                          <a:gd name="connsiteX95" fmla="*/ 986118 w 2661966"/>
                          <a:gd name="connsiteY95" fmla="*/ 591823 h 3370881"/>
                          <a:gd name="connsiteX96" fmla="*/ 927847 w 2661966"/>
                          <a:gd name="connsiteY96" fmla="*/ 578376 h 3370881"/>
                          <a:gd name="connsiteX97" fmla="*/ 896470 w 2661966"/>
                          <a:gd name="connsiteY97" fmla="*/ 555964 h 3370881"/>
                          <a:gd name="connsiteX98" fmla="*/ 883023 w 2661966"/>
                          <a:gd name="connsiteY98" fmla="*/ 546999 h 3370881"/>
                          <a:gd name="connsiteX99" fmla="*/ 865094 w 2661966"/>
                          <a:gd name="connsiteY99" fmla="*/ 497693 h 3370881"/>
                          <a:gd name="connsiteX100" fmla="*/ 869576 w 2661966"/>
                          <a:gd name="connsiteY100" fmla="*/ 403564 h 3370881"/>
                          <a:gd name="connsiteX101" fmla="*/ 874059 w 2661966"/>
                          <a:gd name="connsiteY101" fmla="*/ 385634 h 3370881"/>
                          <a:gd name="connsiteX102" fmla="*/ 883023 w 2661966"/>
                          <a:gd name="connsiteY102" fmla="*/ 372187 h 3370881"/>
                          <a:gd name="connsiteX103" fmla="*/ 913728 w 2661966"/>
                          <a:gd name="connsiteY103" fmla="*/ 355603 h 3370881"/>
                          <a:gd name="connsiteX104" fmla="*/ 914400 w 2661966"/>
                          <a:gd name="connsiteY104" fmla="*/ 385634 h 3370881"/>
                          <a:gd name="connsiteX105" fmla="*/ 909918 w 2661966"/>
                          <a:gd name="connsiteY105" fmla="*/ 408046 h 3370881"/>
                          <a:gd name="connsiteX106" fmla="*/ 900953 w 2661966"/>
                          <a:gd name="connsiteY106" fmla="*/ 466317 h 3370881"/>
                          <a:gd name="connsiteX107" fmla="*/ 905435 w 2661966"/>
                          <a:gd name="connsiteY107" fmla="*/ 515623 h 3370881"/>
                          <a:gd name="connsiteX108" fmla="*/ 932329 w 2661966"/>
                          <a:gd name="connsiteY108" fmla="*/ 551481 h 3370881"/>
                          <a:gd name="connsiteX109" fmla="*/ 954741 w 2661966"/>
                          <a:gd name="connsiteY109" fmla="*/ 560446 h 3370881"/>
                          <a:gd name="connsiteX110" fmla="*/ 972670 w 2661966"/>
                          <a:gd name="connsiteY110" fmla="*/ 569411 h 3370881"/>
                          <a:gd name="connsiteX111" fmla="*/ 1066800 w 2661966"/>
                          <a:gd name="connsiteY111" fmla="*/ 564929 h 3370881"/>
                          <a:gd name="connsiteX112" fmla="*/ 1111623 w 2661966"/>
                          <a:gd name="connsiteY112" fmla="*/ 551481 h 3370881"/>
                          <a:gd name="connsiteX113" fmla="*/ 1129553 w 2661966"/>
                          <a:gd name="connsiteY113" fmla="*/ 538034 h 3370881"/>
                          <a:gd name="connsiteX114" fmla="*/ 1156447 w 2661966"/>
                          <a:gd name="connsiteY114" fmla="*/ 511140 h 3370881"/>
                          <a:gd name="connsiteX115" fmla="*/ 1160929 w 2661966"/>
                          <a:gd name="connsiteY115" fmla="*/ 493211 h 3370881"/>
                          <a:gd name="connsiteX116" fmla="*/ 1178859 w 2661966"/>
                          <a:gd name="connsiteY116" fmla="*/ 331846 h 3370881"/>
                          <a:gd name="connsiteX117" fmla="*/ 1215315 w 2661966"/>
                          <a:gd name="connsiteY117" fmla="*/ 270289 h 3370881"/>
                          <a:gd name="connsiteX118" fmla="*/ 1214718 w 2661966"/>
                          <a:gd name="connsiteY118" fmla="*/ 367705 h 3370881"/>
                          <a:gd name="connsiteX119" fmla="*/ 1201270 w 2661966"/>
                          <a:gd name="connsiteY119" fmla="*/ 412529 h 3370881"/>
                          <a:gd name="connsiteX120" fmla="*/ 1210235 w 2661966"/>
                          <a:gd name="connsiteY120" fmla="*/ 461834 h 3370881"/>
                          <a:gd name="connsiteX121" fmla="*/ 1214718 w 2661966"/>
                          <a:gd name="connsiteY121" fmla="*/ 475281 h 3370881"/>
                          <a:gd name="connsiteX122" fmla="*/ 1231975 w 2661966"/>
                          <a:gd name="connsiteY122" fmla="*/ 478531 h 3370881"/>
                          <a:gd name="connsiteX123" fmla="*/ 1252481 w 2661966"/>
                          <a:gd name="connsiteY123" fmla="*/ 492651 h 3370881"/>
                          <a:gd name="connsiteX124" fmla="*/ 1317812 w 2661966"/>
                          <a:gd name="connsiteY124" fmla="*/ 488168 h 3370881"/>
                          <a:gd name="connsiteX125" fmla="*/ 1357480 w 2661966"/>
                          <a:gd name="connsiteY125" fmla="*/ 477299 h 3370881"/>
                          <a:gd name="connsiteX126" fmla="*/ 1506070 w 2661966"/>
                          <a:gd name="connsiteY126" fmla="*/ 457352 h 3370881"/>
                          <a:gd name="connsiteX127" fmla="*/ 1550894 w 2661966"/>
                          <a:gd name="connsiteY127" fmla="*/ 430458 h 3370881"/>
                          <a:gd name="connsiteX128" fmla="*/ 1564341 w 2661966"/>
                          <a:gd name="connsiteY128" fmla="*/ 417011 h 3370881"/>
                          <a:gd name="connsiteX129" fmla="*/ 1586753 w 2661966"/>
                          <a:gd name="connsiteY129" fmla="*/ 399081 h 3370881"/>
                          <a:gd name="connsiteX130" fmla="*/ 1595718 w 2661966"/>
                          <a:gd name="connsiteY130" fmla="*/ 381152 h 3370881"/>
                          <a:gd name="connsiteX131" fmla="*/ 1622664 w 2661966"/>
                          <a:gd name="connsiteY131" fmla="*/ 352560 h 3370881"/>
                          <a:gd name="connsiteX132" fmla="*/ 1639116 w 2661966"/>
                          <a:gd name="connsiteY132" fmla="*/ 291047 h 3370881"/>
                          <a:gd name="connsiteX133" fmla="*/ 1604852 w 2661966"/>
                          <a:gd name="connsiteY133" fmla="*/ 236279 h 3370881"/>
                          <a:gd name="connsiteX134" fmla="*/ 1537447 w 2661966"/>
                          <a:gd name="connsiteY134" fmla="*/ 188411 h 3370881"/>
                          <a:gd name="connsiteX135" fmla="*/ 1649755 w 2661966"/>
                          <a:gd name="connsiteY135" fmla="*/ 229512 h 3370881"/>
                          <a:gd name="connsiteX136" fmla="*/ 1709532 w 2661966"/>
                          <a:gd name="connsiteY136" fmla="*/ 305101 h 3370881"/>
                          <a:gd name="connsiteX137" fmla="*/ 1655669 w 2661966"/>
                          <a:gd name="connsiteY137" fmla="*/ 407486 h 3370881"/>
                          <a:gd name="connsiteX138" fmla="*/ 1658470 w 2661966"/>
                          <a:gd name="connsiteY138" fmla="*/ 412529 h 3370881"/>
                          <a:gd name="connsiteX139" fmla="*/ 1685365 w 2661966"/>
                          <a:gd name="connsiteY139" fmla="*/ 390117 h 3370881"/>
                          <a:gd name="connsiteX140" fmla="*/ 1694329 w 2661966"/>
                          <a:gd name="connsiteY140" fmla="*/ 376670 h 3370881"/>
                          <a:gd name="connsiteX141" fmla="*/ 1734670 w 2661966"/>
                          <a:gd name="connsiteY141" fmla="*/ 354258 h 3370881"/>
                          <a:gd name="connsiteX142" fmla="*/ 1743635 w 2661966"/>
                          <a:gd name="connsiteY142" fmla="*/ 340811 h 3370881"/>
                          <a:gd name="connsiteX143" fmla="*/ 1757082 w 2661966"/>
                          <a:gd name="connsiteY143" fmla="*/ 336329 h 3370881"/>
                          <a:gd name="connsiteX144" fmla="*/ 1843909 w 2661966"/>
                          <a:gd name="connsiteY144" fmla="*/ 262341 h 3370881"/>
                          <a:gd name="connsiteX145" fmla="*/ 1874221 w 2661966"/>
                          <a:gd name="connsiteY145" fmla="*/ 202194 h 3370881"/>
                          <a:gd name="connsiteX146" fmla="*/ 1828094 w 2661966"/>
                          <a:gd name="connsiteY146" fmla="*/ 136767 h 3370881"/>
                          <a:gd name="connsiteX147" fmla="*/ 1772023 w 2661966"/>
                          <a:gd name="connsiteY147" fmla="*/ 77249 h 3370881"/>
                          <a:gd name="connsiteX148" fmla="*/ 1948888 w 2661966"/>
                          <a:gd name="connsiteY148" fmla="*/ 178018 h 3370881"/>
                          <a:gd name="connsiteX149" fmla="*/ 1960270 w 2661966"/>
                          <a:gd name="connsiteY149" fmla="*/ 216177 h 3370881"/>
                          <a:gd name="connsiteX150" fmla="*/ 1952362 w 2661966"/>
                          <a:gd name="connsiteY150" fmla="*/ 254265 h 3370881"/>
                          <a:gd name="connsiteX151" fmla="*/ 1874221 w 2661966"/>
                          <a:gd name="connsiteY151" fmla="*/ 318698 h 3370881"/>
                          <a:gd name="connsiteX152" fmla="*/ 1788459 w 2661966"/>
                          <a:gd name="connsiteY152" fmla="*/ 367705 h 3370881"/>
                          <a:gd name="connsiteX153" fmla="*/ 1761565 w 2661966"/>
                          <a:gd name="connsiteY153" fmla="*/ 390117 h 3370881"/>
                          <a:gd name="connsiteX154" fmla="*/ 1783976 w 2661966"/>
                          <a:gd name="connsiteY154" fmla="*/ 399081 h 3370881"/>
                          <a:gd name="connsiteX155" fmla="*/ 1878106 w 2661966"/>
                          <a:gd name="connsiteY155" fmla="*/ 390117 h 3370881"/>
                          <a:gd name="connsiteX156" fmla="*/ 1891553 w 2661966"/>
                          <a:gd name="connsiteY156" fmla="*/ 381152 h 3370881"/>
                          <a:gd name="connsiteX157" fmla="*/ 1918447 w 2661966"/>
                          <a:gd name="connsiteY157" fmla="*/ 372187 h 3370881"/>
                          <a:gd name="connsiteX158" fmla="*/ 1940859 w 2661966"/>
                          <a:gd name="connsiteY158" fmla="*/ 358740 h 3370881"/>
                          <a:gd name="connsiteX159" fmla="*/ 1954306 w 2661966"/>
                          <a:gd name="connsiteY159" fmla="*/ 354258 h 3370881"/>
                          <a:gd name="connsiteX160" fmla="*/ 2103145 w 2661966"/>
                          <a:gd name="connsiteY160" fmla="*/ 202207 h 3370881"/>
                          <a:gd name="connsiteX161" fmla="*/ 2039489 w 2661966"/>
                          <a:gd name="connsiteY161" fmla="*/ 58506 h 3370881"/>
                          <a:gd name="connsiteX162" fmla="*/ 2114575 w 2661966"/>
                          <a:gd name="connsiteY162" fmla="*/ 75207 h 3370881"/>
                          <a:gd name="connsiteX163" fmla="*/ 2161727 w 2661966"/>
                          <a:gd name="connsiteY163" fmla="*/ 115909 h 3370881"/>
                          <a:gd name="connsiteX164" fmla="*/ 2183354 w 2661966"/>
                          <a:gd name="connsiteY164" fmla="*/ 192893 h 3370881"/>
                          <a:gd name="connsiteX165" fmla="*/ 2158870 w 2661966"/>
                          <a:gd name="connsiteY165" fmla="*/ 257896 h 3370881"/>
                          <a:gd name="connsiteX166" fmla="*/ 2091080 w 2661966"/>
                          <a:gd name="connsiteY166" fmla="*/ 318412 h 3370881"/>
                          <a:gd name="connsiteX167" fmla="*/ 1999129 w 2661966"/>
                          <a:gd name="connsiteY167" fmla="*/ 358740 h 3370881"/>
                          <a:gd name="connsiteX168" fmla="*/ 1994647 w 2661966"/>
                          <a:gd name="connsiteY168" fmla="*/ 372187 h 3370881"/>
                          <a:gd name="connsiteX169" fmla="*/ 2039470 w 2661966"/>
                          <a:gd name="connsiteY169" fmla="*/ 390117 h 3370881"/>
                          <a:gd name="connsiteX170" fmla="*/ 2115670 w 2661966"/>
                          <a:gd name="connsiteY170" fmla="*/ 390117 h 3370881"/>
                          <a:gd name="connsiteX171" fmla="*/ 2160494 w 2661966"/>
                          <a:gd name="connsiteY171" fmla="*/ 376670 h 3370881"/>
                          <a:gd name="connsiteX172" fmla="*/ 2191870 w 2661966"/>
                          <a:gd name="connsiteY172" fmla="*/ 363223 h 3370881"/>
                          <a:gd name="connsiteX173" fmla="*/ 2205318 w 2661966"/>
                          <a:gd name="connsiteY173" fmla="*/ 358740 h 3370881"/>
                          <a:gd name="connsiteX174" fmla="*/ 2273487 w 2661966"/>
                          <a:gd name="connsiteY174" fmla="*/ 280486 h 3370881"/>
                          <a:gd name="connsiteX175" fmla="*/ 2312894 w 2661966"/>
                          <a:gd name="connsiteY175" fmla="*/ 183929 h 3370881"/>
                          <a:gd name="connsiteX176" fmla="*/ 2339788 w 2661966"/>
                          <a:gd name="connsiteY176" fmla="*/ 151 h 3370881"/>
                          <a:gd name="connsiteX177" fmla="*/ 2357718 w 2661966"/>
                          <a:gd name="connsiteY177" fmla="*/ 215305 h 3370881"/>
                          <a:gd name="connsiteX178" fmla="*/ 2308598 w 2661966"/>
                          <a:gd name="connsiteY178" fmla="*/ 319520 h 3370881"/>
                          <a:gd name="connsiteX179" fmla="*/ 2245659 w 2661966"/>
                          <a:gd name="connsiteY179" fmla="*/ 390117 h 3370881"/>
                          <a:gd name="connsiteX180" fmla="*/ 2254623 w 2661966"/>
                          <a:gd name="connsiteY180" fmla="*/ 403564 h 3370881"/>
                          <a:gd name="connsiteX181" fmla="*/ 2353235 w 2661966"/>
                          <a:gd name="connsiteY181" fmla="*/ 399081 h 3370881"/>
                          <a:gd name="connsiteX182" fmla="*/ 2366682 w 2661966"/>
                          <a:gd name="connsiteY182" fmla="*/ 394599 h 3370881"/>
                          <a:gd name="connsiteX183" fmla="*/ 2389094 w 2661966"/>
                          <a:gd name="connsiteY183" fmla="*/ 390117 h 3370881"/>
                          <a:gd name="connsiteX184" fmla="*/ 2424953 w 2661966"/>
                          <a:gd name="connsiteY184" fmla="*/ 367705 h 3370881"/>
                          <a:gd name="connsiteX185" fmla="*/ 2528047 w 2661966"/>
                          <a:gd name="connsiteY185" fmla="*/ 292700 h 3370881"/>
                          <a:gd name="connsiteX186" fmla="*/ 2541495 w 2661966"/>
                          <a:gd name="connsiteY186" fmla="*/ 62906 h 3370881"/>
                          <a:gd name="connsiteX187" fmla="*/ 2591304 w 2661966"/>
                          <a:gd name="connsiteY187" fmla="*/ 214081 h 3370881"/>
                          <a:gd name="connsiteX188" fmla="*/ 2602790 w 2661966"/>
                          <a:gd name="connsiteY188" fmla="*/ 290907 h 3370881"/>
                          <a:gd name="connsiteX189" fmla="*/ 2660388 w 2661966"/>
                          <a:gd name="connsiteY189" fmla="*/ 338644 h 3370881"/>
                          <a:gd name="connsiteX190" fmla="*/ 2531969 w 2661966"/>
                          <a:gd name="connsiteY190" fmla="*/ 383206 h 3370881"/>
                          <a:gd name="connsiteX191" fmla="*/ 2442882 w 2661966"/>
                          <a:gd name="connsiteY191" fmla="*/ 403564 h 3370881"/>
                          <a:gd name="connsiteX192" fmla="*/ 2398059 w 2661966"/>
                          <a:gd name="connsiteY192" fmla="*/ 417011 h 3370881"/>
                          <a:gd name="connsiteX193" fmla="*/ 2375647 w 2661966"/>
                          <a:gd name="connsiteY193" fmla="*/ 425976 h 3370881"/>
                          <a:gd name="connsiteX194" fmla="*/ 2357718 w 2661966"/>
                          <a:gd name="connsiteY194" fmla="*/ 430458 h 3370881"/>
                          <a:gd name="connsiteX195" fmla="*/ 2344270 w 2661966"/>
                          <a:gd name="connsiteY195" fmla="*/ 461834 h 3370881"/>
                          <a:gd name="connsiteX196" fmla="*/ 2353235 w 2661966"/>
                          <a:gd name="connsiteY196" fmla="*/ 502176 h 3370881"/>
                          <a:gd name="connsiteX197" fmla="*/ 2362200 w 2661966"/>
                          <a:gd name="connsiteY197" fmla="*/ 515623 h 3370881"/>
                          <a:gd name="connsiteX198" fmla="*/ 2344270 w 2661966"/>
                          <a:gd name="connsiteY198" fmla="*/ 587340 h 3370881"/>
                          <a:gd name="connsiteX199" fmla="*/ 2321859 w 2661966"/>
                          <a:gd name="connsiteY199" fmla="*/ 614234 h 3370881"/>
                          <a:gd name="connsiteX200" fmla="*/ 2308412 w 2661966"/>
                          <a:gd name="connsiteY200" fmla="*/ 636646 h 3370881"/>
                          <a:gd name="connsiteX201" fmla="*/ 2281518 w 2661966"/>
                          <a:gd name="connsiteY201" fmla="*/ 641129 h 3370881"/>
                          <a:gd name="connsiteX202" fmla="*/ 2259106 w 2661966"/>
                          <a:gd name="connsiteY202" fmla="*/ 636646 h 3370881"/>
                          <a:gd name="connsiteX203" fmla="*/ 2277035 w 2661966"/>
                          <a:gd name="connsiteY203" fmla="*/ 578376 h 3370881"/>
                          <a:gd name="connsiteX204" fmla="*/ 2290482 w 2661966"/>
                          <a:gd name="connsiteY204" fmla="*/ 542517 h 3370881"/>
                          <a:gd name="connsiteX205" fmla="*/ 2286000 w 2661966"/>
                          <a:gd name="connsiteY205" fmla="*/ 506658 h 3370881"/>
                          <a:gd name="connsiteX206" fmla="*/ 2245659 w 2661966"/>
                          <a:gd name="connsiteY206" fmla="*/ 448387 h 3370881"/>
                          <a:gd name="connsiteX207" fmla="*/ 2200835 w 2661966"/>
                          <a:gd name="connsiteY207" fmla="*/ 430458 h 3370881"/>
                          <a:gd name="connsiteX208" fmla="*/ 2169459 w 2661966"/>
                          <a:gd name="connsiteY208" fmla="*/ 425976 h 3370881"/>
                          <a:gd name="connsiteX209" fmla="*/ 2102223 w 2661966"/>
                          <a:gd name="connsiteY209" fmla="*/ 430458 h 3370881"/>
                          <a:gd name="connsiteX210" fmla="*/ 2084294 w 2661966"/>
                          <a:gd name="connsiteY210" fmla="*/ 439423 h 3370881"/>
                          <a:gd name="connsiteX211" fmla="*/ 2070847 w 2661966"/>
                          <a:gd name="connsiteY211" fmla="*/ 443905 h 3370881"/>
                          <a:gd name="connsiteX212" fmla="*/ 2061882 w 2661966"/>
                          <a:gd name="connsiteY212" fmla="*/ 461834 h 3370881"/>
                          <a:gd name="connsiteX213" fmla="*/ 2034988 w 2661966"/>
                          <a:gd name="connsiteY213" fmla="*/ 475281 h 3370881"/>
                          <a:gd name="connsiteX214" fmla="*/ 1783976 w 2661966"/>
                          <a:gd name="connsiteY214" fmla="*/ 479764 h 3370881"/>
                          <a:gd name="connsiteX215" fmla="*/ 1766047 w 2661966"/>
                          <a:gd name="connsiteY215" fmla="*/ 488729 h 3370881"/>
                          <a:gd name="connsiteX216" fmla="*/ 1703294 w 2661966"/>
                          <a:gd name="connsiteY216" fmla="*/ 506658 h 3370881"/>
                          <a:gd name="connsiteX217" fmla="*/ 1689847 w 2661966"/>
                          <a:gd name="connsiteY217" fmla="*/ 511140 h 3370881"/>
                          <a:gd name="connsiteX218" fmla="*/ 1676400 w 2661966"/>
                          <a:gd name="connsiteY218" fmla="*/ 520105 h 3370881"/>
                          <a:gd name="connsiteX219" fmla="*/ 1649506 w 2661966"/>
                          <a:gd name="connsiteY219" fmla="*/ 529070 h 3370881"/>
                          <a:gd name="connsiteX220" fmla="*/ 1636059 w 2661966"/>
                          <a:gd name="connsiteY220" fmla="*/ 538034 h 3370881"/>
                          <a:gd name="connsiteX221" fmla="*/ 1622612 w 2661966"/>
                          <a:gd name="connsiteY221" fmla="*/ 551481 h 3370881"/>
                          <a:gd name="connsiteX222" fmla="*/ 1609165 w 2661966"/>
                          <a:gd name="connsiteY222" fmla="*/ 555964 h 3370881"/>
                          <a:gd name="connsiteX223" fmla="*/ 1577788 w 2661966"/>
                          <a:gd name="connsiteY223" fmla="*/ 587340 h 3370881"/>
                          <a:gd name="connsiteX224" fmla="*/ 1568823 w 2661966"/>
                          <a:gd name="connsiteY224" fmla="*/ 600787 h 3370881"/>
                          <a:gd name="connsiteX225" fmla="*/ 1555376 w 2661966"/>
                          <a:gd name="connsiteY225" fmla="*/ 614234 h 3370881"/>
                          <a:gd name="connsiteX226" fmla="*/ 1524000 w 2661966"/>
                          <a:gd name="connsiteY226" fmla="*/ 654576 h 3370881"/>
                          <a:gd name="connsiteX227" fmla="*/ 1519518 w 2661966"/>
                          <a:gd name="connsiteY227" fmla="*/ 668023 h 3370881"/>
                          <a:gd name="connsiteX228" fmla="*/ 1528482 w 2661966"/>
                          <a:gd name="connsiteY228" fmla="*/ 708364 h 3370881"/>
                          <a:gd name="connsiteX229" fmla="*/ 1537447 w 2661966"/>
                          <a:gd name="connsiteY229" fmla="*/ 721811 h 3370881"/>
                          <a:gd name="connsiteX230" fmla="*/ 1568823 w 2661966"/>
                          <a:gd name="connsiteY230" fmla="*/ 712846 h 3370881"/>
                          <a:gd name="connsiteX231" fmla="*/ 1600200 w 2661966"/>
                          <a:gd name="connsiteY231" fmla="*/ 712846 h 3370881"/>
                          <a:gd name="connsiteX232" fmla="*/ 1631576 w 2661966"/>
                          <a:gd name="connsiteY232" fmla="*/ 690434 h 3370881"/>
                          <a:gd name="connsiteX233" fmla="*/ 1645023 w 2661966"/>
                          <a:gd name="connsiteY233" fmla="*/ 676987 h 3370881"/>
                          <a:gd name="connsiteX234" fmla="*/ 1685365 w 2661966"/>
                          <a:gd name="connsiteY234" fmla="*/ 645611 h 3370881"/>
                          <a:gd name="connsiteX235" fmla="*/ 1716741 w 2661966"/>
                          <a:gd name="connsiteY235" fmla="*/ 614234 h 3370881"/>
                          <a:gd name="connsiteX236" fmla="*/ 1748118 w 2661966"/>
                          <a:gd name="connsiteY236" fmla="*/ 596305 h 3370881"/>
                          <a:gd name="connsiteX237" fmla="*/ 1761565 w 2661966"/>
                          <a:gd name="connsiteY237" fmla="*/ 591823 h 3370881"/>
                          <a:gd name="connsiteX238" fmla="*/ 1779494 w 2661966"/>
                          <a:gd name="connsiteY238" fmla="*/ 582858 h 3370881"/>
                          <a:gd name="connsiteX239" fmla="*/ 1815353 w 2661966"/>
                          <a:gd name="connsiteY239" fmla="*/ 573893 h 3370881"/>
                          <a:gd name="connsiteX240" fmla="*/ 2030506 w 2661966"/>
                          <a:gd name="connsiteY240" fmla="*/ 578376 h 3370881"/>
                          <a:gd name="connsiteX241" fmla="*/ 2017059 w 2661966"/>
                          <a:gd name="connsiteY241" fmla="*/ 600787 h 3370881"/>
                          <a:gd name="connsiteX242" fmla="*/ 1981200 w 2661966"/>
                          <a:gd name="connsiteY242" fmla="*/ 636646 h 3370881"/>
                          <a:gd name="connsiteX243" fmla="*/ 1967753 w 2661966"/>
                          <a:gd name="connsiteY243" fmla="*/ 650093 h 3370881"/>
                          <a:gd name="connsiteX244" fmla="*/ 1936376 w 2661966"/>
                          <a:gd name="connsiteY244" fmla="*/ 690434 h 3370881"/>
                          <a:gd name="connsiteX245" fmla="*/ 1905000 w 2661966"/>
                          <a:gd name="connsiteY245" fmla="*/ 717329 h 3370881"/>
                          <a:gd name="connsiteX246" fmla="*/ 1860176 w 2661966"/>
                          <a:gd name="connsiteY246" fmla="*/ 735258 h 3370881"/>
                          <a:gd name="connsiteX247" fmla="*/ 1788459 w 2661966"/>
                          <a:gd name="connsiteY247" fmla="*/ 744223 h 3370881"/>
                          <a:gd name="connsiteX248" fmla="*/ 1846729 w 2661966"/>
                          <a:gd name="connsiteY248" fmla="*/ 802493 h 3370881"/>
                          <a:gd name="connsiteX249" fmla="*/ 1913965 w 2661966"/>
                          <a:gd name="connsiteY249" fmla="*/ 829387 h 3370881"/>
                          <a:gd name="connsiteX250" fmla="*/ 1922929 w 2661966"/>
                          <a:gd name="connsiteY250" fmla="*/ 842834 h 3370881"/>
                          <a:gd name="connsiteX251" fmla="*/ 1967753 w 2661966"/>
                          <a:gd name="connsiteY251" fmla="*/ 883176 h 3370881"/>
                          <a:gd name="connsiteX252" fmla="*/ 1981200 w 2661966"/>
                          <a:gd name="connsiteY252" fmla="*/ 896623 h 3370881"/>
                          <a:gd name="connsiteX253" fmla="*/ 1994647 w 2661966"/>
                          <a:gd name="connsiteY253" fmla="*/ 905587 h 3370881"/>
                          <a:gd name="connsiteX254" fmla="*/ 2021541 w 2661966"/>
                          <a:gd name="connsiteY254" fmla="*/ 927999 h 3370881"/>
                          <a:gd name="connsiteX255" fmla="*/ 2030506 w 2661966"/>
                          <a:gd name="connsiteY255" fmla="*/ 941446 h 3370881"/>
                          <a:gd name="connsiteX256" fmla="*/ 2057400 w 2661966"/>
                          <a:gd name="connsiteY256" fmla="*/ 968340 h 3370881"/>
                          <a:gd name="connsiteX257" fmla="*/ 2088776 w 2661966"/>
                          <a:gd name="connsiteY257" fmla="*/ 1013164 h 3370881"/>
                          <a:gd name="connsiteX258" fmla="*/ 2115670 w 2661966"/>
                          <a:gd name="connsiteY258" fmla="*/ 1057987 h 3370881"/>
                          <a:gd name="connsiteX259" fmla="*/ 2120153 w 2661966"/>
                          <a:gd name="connsiteY259" fmla="*/ 1089364 h 3370881"/>
                          <a:gd name="connsiteX260" fmla="*/ 2138082 w 2661966"/>
                          <a:gd name="connsiteY260" fmla="*/ 1143152 h 3370881"/>
                          <a:gd name="connsiteX261" fmla="*/ 2147047 w 2661966"/>
                          <a:gd name="connsiteY261" fmla="*/ 1196940 h 3370881"/>
                          <a:gd name="connsiteX262" fmla="*/ 2151529 w 2661966"/>
                          <a:gd name="connsiteY262" fmla="*/ 1210387 h 3370881"/>
                          <a:gd name="connsiteX263" fmla="*/ 2156012 w 2661966"/>
                          <a:gd name="connsiteY263" fmla="*/ 1228317 h 3370881"/>
                          <a:gd name="connsiteX264" fmla="*/ 2173941 w 2661966"/>
                          <a:gd name="connsiteY264" fmla="*/ 1295552 h 3370881"/>
                          <a:gd name="connsiteX265" fmla="*/ 2182906 w 2661966"/>
                          <a:gd name="connsiteY265" fmla="*/ 1313481 h 3370881"/>
                          <a:gd name="connsiteX266" fmla="*/ 2187388 w 2661966"/>
                          <a:gd name="connsiteY266" fmla="*/ 1331411 h 3370881"/>
                          <a:gd name="connsiteX267" fmla="*/ 2214282 w 2661966"/>
                          <a:gd name="connsiteY267" fmla="*/ 1385199 h 3370881"/>
                          <a:gd name="connsiteX268" fmla="*/ 2218765 w 2661966"/>
                          <a:gd name="connsiteY268" fmla="*/ 1403129 h 3370881"/>
                          <a:gd name="connsiteX269" fmla="*/ 2223247 w 2661966"/>
                          <a:gd name="connsiteY269" fmla="*/ 1430023 h 3370881"/>
                          <a:gd name="connsiteX270" fmla="*/ 2236694 w 2661966"/>
                          <a:gd name="connsiteY270" fmla="*/ 1456917 h 3370881"/>
                          <a:gd name="connsiteX271" fmla="*/ 2249794 w 2661966"/>
                          <a:gd name="connsiteY271" fmla="*/ 1524624 h 3370881"/>
                          <a:gd name="connsiteX272" fmla="*/ 2241176 w 2661966"/>
                          <a:gd name="connsiteY272" fmla="*/ 1577940 h 3370881"/>
                          <a:gd name="connsiteX273" fmla="*/ 2245659 w 2661966"/>
                          <a:gd name="connsiteY273" fmla="*/ 1595870 h 3370881"/>
                          <a:gd name="connsiteX274" fmla="*/ 2249634 w 2661966"/>
                          <a:gd name="connsiteY274" fmla="*/ 1685855 h 3370881"/>
                          <a:gd name="connsiteX275" fmla="*/ 2227729 w 2661966"/>
                          <a:gd name="connsiteY275" fmla="*/ 1716893 h 3370881"/>
                          <a:gd name="connsiteX276" fmla="*/ 2240500 w 2661966"/>
                          <a:gd name="connsiteY276" fmla="*/ 1674269 h 3370881"/>
                          <a:gd name="connsiteX277" fmla="*/ 2235341 w 2661966"/>
                          <a:gd name="connsiteY277" fmla="*/ 1788611 h 3370881"/>
                          <a:gd name="connsiteX278" fmla="*/ 2230689 w 2661966"/>
                          <a:gd name="connsiteY278" fmla="*/ 1823963 h 3370881"/>
                          <a:gd name="connsiteX279" fmla="*/ 2226207 w 2661966"/>
                          <a:gd name="connsiteY279" fmla="*/ 1824470 h 3370881"/>
                          <a:gd name="connsiteX280" fmla="*/ 2208278 w 2661966"/>
                          <a:gd name="connsiteY280" fmla="*/ 1869293 h 3370881"/>
                          <a:gd name="connsiteX281" fmla="*/ 2195168 w 2661966"/>
                          <a:gd name="connsiteY281" fmla="*/ 1882740 h 3370881"/>
                          <a:gd name="connsiteX282" fmla="*/ 2203458 w 2661966"/>
                          <a:gd name="connsiteY282" fmla="*/ 1918938 h 3370881"/>
                          <a:gd name="connsiteX283" fmla="*/ 2204134 w 2661966"/>
                          <a:gd name="connsiteY283" fmla="*/ 1949806 h 3370881"/>
                          <a:gd name="connsiteX284" fmla="*/ 2226545 w 2661966"/>
                          <a:gd name="connsiteY284" fmla="*/ 1954627 h 3370881"/>
                          <a:gd name="connsiteX285" fmla="*/ 2241176 w 2661966"/>
                          <a:gd name="connsiteY285" fmla="*/ 2012729 h 3370881"/>
                          <a:gd name="connsiteX286" fmla="*/ 2263588 w 2661966"/>
                          <a:gd name="connsiteY286" fmla="*/ 2057552 h 3370881"/>
                          <a:gd name="connsiteX287" fmla="*/ 2286000 w 2661966"/>
                          <a:gd name="connsiteY287" fmla="*/ 2084446 h 3370881"/>
                          <a:gd name="connsiteX288" fmla="*/ 2299447 w 2661966"/>
                          <a:gd name="connsiteY288" fmla="*/ 2124787 h 3370881"/>
                          <a:gd name="connsiteX289" fmla="*/ 2321859 w 2661966"/>
                          <a:gd name="connsiteY289" fmla="*/ 2151681 h 3370881"/>
                          <a:gd name="connsiteX290" fmla="*/ 2344270 w 2661966"/>
                          <a:gd name="connsiteY290" fmla="*/ 2205470 h 3370881"/>
                          <a:gd name="connsiteX291" fmla="*/ 2348753 w 2661966"/>
                          <a:gd name="connsiteY291" fmla="*/ 2223399 h 3370881"/>
                          <a:gd name="connsiteX292" fmla="*/ 2366682 w 2661966"/>
                          <a:gd name="connsiteY292" fmla="*/ 2263740 h 3370881"/>
                          <a:gd name="connsiteX293" fmla="*/ 2375647 w 2661966"/>
                          <a:gd name="connsiteY293" fmla="*/ 2286152 h 3370881"/>
                          <a:gd name="connsiteX294" fmla="*/ 2380129 w 2661966"/>
                          <a:gd name="connsiteY294" fmla="*/ 2308564 h 3370881"/>
                          <a:gd name="connsiteX295" fmla="*/ 2389094 w 2661966"/>
                          <a:gd name="connsiteY295" fmla="*/ 2335458 h 3370881"/>
                          <a:gd name="connsiteX296" fmla="*/ 2393576 w 2661966"/>
                          <a:gd name="connsiteY296" fmla="*/ 2380281 h 3370881"/>
                          <a:gd name="connsiteX297" fmla="*/ 2398059 w 2661966"/>
                          <a:gd name="connsiteY297" fmla="*/ 2393729 h 3370881"/>
                          <a:gd name="connsiteX298" fmla="*/ 2419794 w 2661966"/>
                          <a:gd name="connsiteY298" fmla="*/ 2447517 h 3370881"/>
                          <a:gd name="connsiteX299" fmla="*/ 2427343 w 2661966"/>
                          <a:gd name="connsiteY299" fmla="*/ 2564058 h 3370881"/>
                          <a:gd name="connsiteX300" fmla="*/ 2389094 w 2661966"/>
                          <a:gd name="connsiteY300" fmla="*/ 2837481 h 3370881"/>
                          <a:gd name="connsiteX301" fmla="*/ 2380129 w 2661966"/>
                          <a:gd name="connsiteY301" fmla="*/ 2859893 h 3370881"/>
                          <a:gd name="connsiteX302" fmla="*/ 2357718 w 2661966"/>
                          <a:gd name="connsiteY302" fmla="*/ 2913681 h 3370881"/>
                          <a:gd name="connsiteX303" fmla="*/ 2348753 w 2661966"/>
                          <a:gd name="connsiteY303" fmla="*/ 2936093 h 3370881"/>
                          <a:gd name="connsiteX304" fmla="*/ 2339788 w 2661966"/>
                          <a:gd name="connsiteY304" fmla="*/ 2971952 h 3370881"/>
                          <a:gd name="connsiteX305" fmla="*/ 2326341 w 2661966"/>
                          <a:gd name="connsiteY305" fmla="*/ 2994364 h 3370881"/>
                          <a:gd name="connsiteX306" fmla="*/ 2317376 w 2661966"/>
                          <a:gd name="connsiteY306" fmla="*/ 3025740 h 3370881"/>
                          <a:gd name="connsiteX307" fmla="*/ 2303929 w 2661966"/>
                          <a:gd name="connsiteY307" fmla="*/ 3048152 h 3370881"/>
                          <a:gd name="connsiteX308" fmla="*/ 2290482 w 2661966"/>
                          <a:gd name="connsiteY308" fmla="*/ 3079529 h 3370881"/>
                          <a:gd name="connsiteX309" fmla="*/ 2272553 w 2661966"/>
                          <a:gd name="connsiteY309" fmla="*/ 3084011 h 3370881"/>
                          <a:gd name="connsiteX310" fmla="*/ 2259106 w 2661966"/>
                          <a:gd name="connsiteY310" fmla="*/ 3088493 h 3370881"/>
                          <a:gd name="connsiteX311" fmla="*/ 2241176 w 2661966"/>
                          <a:gd name="connsiteY311" fmla="*/ 3092976 h 3370881"/>
                          <a:gd name="connsiteX312" fmla="*/ 2209800 w 2661966"/>
                          <a:gd name="connsiteY312" fmla="*/ 3101940 h 3370881"/>
                          <a:gd name="connsiteX313" fmla="*/ 2205318 w 2661966"/>
                          <a:gd name="connsiteY313" fmla="*/ 3039187 h 3370881"/>
                          <a:gd name="connsiteX314" fmla="*/ 2218765 w 2661966"/>
                          <a:gd name="connsiteY314" fmla="*/ 3021258 h 3370881"/>
                          <a:gd name="connsiteX315" fmla="*/ 2245659 w 2661966"/>
                          <a:gd name="connsiteY315" fmla="*/ 2971952 h 3370881"/>
                          <a:gd name="connsiteX316" fmla="*/ 2268070 w 2661966"/>
                          <a:gd name="connsiteY316" fmla="*/ 2945058 h 3370881"/>
                          <a:gd name="connsiteX317" fmla="*/ 2298550 w 2661966"/>
                          <a:gd name="connsiteY317" fmla="*/ 2568540 h 3370881"/>
                          <a:gd name="connsiteX318" fmla="*/ 2284986 w 2661966"/>
                          <a:gd name="connsiteY318" fmla="*/ 2532681 h 3370881"/>
                          <a:gd name="connsiteX319" fmla="*/ 2293273 w 2661966"/>
                          <a:gd name="connsiteY319" fmla="*/ 2496653 h 3370881"/>
                          <a:gd name="connsiteX320" fmla="*/ 2278152 w 2661966"/>
                          <a:gd name="connsiteY320" fmla="*/ 2475178 h 3370881"/>
                          <a:gd name="connsiteX321" fmla="*/ 2245659 w 2661966"/>
                          <a:gd name="connsiteY321" fmla="*/ 2389247 h 3370881"/>
                          <a:gd name="connsiteX322" fmla="*/ 2195507 w 2661966"/>
                          <a:gd name="connsiteY322" fmla="*/ 2241328 h 3370881"/>
                          <a:gd name="connsiteX323" fmla="*/ 2083786 w 2661966"/>
                          <a:gd name="connsiteY323" fmla="*/ 2040300 h 3370881"/>
                          <a:gd name="connsiteX324" fmla="*/ 2048773 w 2661966"/>
                          <a:gd name="connsiteY324" fmla="*/ 2017971 h 3370881"/>
                          <a:gd name="connsiteX325" fmla="*/ 2074314 w 2661966"/>
                          <a:gd name="connsiteY325" fmla="*/ 2011967 h 3370881"/>
                          <a:gd name="connsiteX326" fmla="*/ 2034988 w 2661966"/>
                          <a:gd name="connsiteY326" fmla="*/ 2003764 h 3370881"/>
                          <a:gd name="connsiteX327" fmla="*/ 2026023 w 2661966"/>
                          <a:gd name="connsiteY327" fmla="*/ 2026176 h 3370881"/>
                          <a:gd name="connsiteX328" fmla="*/ 2021541 w 2661966"/>
                          <a:gd name="connsiteY328" fmla="*/ 2039623 h 3370881"/>
                          <a:gd name="connsiteX329" fmla="*/ 1999129 w 2661966"/>
                          <a:gd name="connsiteY329" fmla="*/ 2053070 h 3370881"/>
                          <a:gd name="connsiteX330" fmla="*/ 1990165 w 2661966"/>
                          <a:gd name="connsiteY330" fmla="*/ 2070999 h 3370881"/>
                          <a:gd name="connsiteX331" fmla="*/ 1967753 w 2661966"/>
                          <a:gd name="connsiteY331" fmla="*/ 2106858 h 3370881"/>
                          <a:gd name="connsiteX332" fmla="*/ 1981200 w 2661966"/>
                          <a:gd name="connsiteY332" fmla="*/ 2223399 h 3370881"/>
                          <a:gd name="connsiteX333" fmla="*/ 1994647 w 2661966"/>
                          <a:gd name="connsiteY333" fmla="*/ 2254776 h 3370881"/>
                          <a:gd name="connsiteX334" fmla="*/ 2003612 w 2661966"/>
                          <a:gd name="connsiteY334" fmla="*/ 2272705 h 3370881"/>
                          <a:gd name="connsiteX335" fmla="*/ 2026023 w 2661966"/>
                          <a:gd name="connsiteY335" fmla="*/ 2304081 h 3370881"/>
                          <a:gd name="connsiteX336" fmla="*/ 2043953 w 2661966"/>
                          <a:gd name="connsiteY336" fmla="*/ 2348905 h 3370881"/>
                          <a:gd name="connsiteX337" fmla="*/ 2061882 w 2661966"/>
                          <a:gd name="connsiteY337" fmla="*/ 2371317 h 3370881"/>
                          <a:gd name="connsiteX338" fmla="*/ 2088776 w 2661966"/>
                          <a:gd name="connsiteY338" fmla="*/ 2434070 h 3370881"/>
                          <a:gd name="connsiteX339" fmla="*/ 2102223 w 2661966"/>
                          <a:gd name="connsiteY339" fmla="*/ 2465446 h 3370881"/>
                          <a:gd name="connsiteX340" fmla="*/ 2106706 w 2661966"/>
                          <a:gd name="connsiteY340" fmla="*/ 2496823 h 3370881"/>
                          <a:gd name="connsiteX341" fmla="*/ 2124635 w 2661966"/>
                          <a:gd name="connsiteY341" fmla="*/ 2559576 h 3370881"/>
                          <a:gd name="connsiteX342" fmla="*/ 2138082 w 2661966"/>
                          <a:gd name="connsiteY342" fmla="*/ 2649223 h 3370881"/>
                          <a:gd name="connsiteX343" fmla="*/ 2147047 w 2661966"/>
                          <a:gd name="connsiteY343" fmla="*/ 2685081 h 3370881"/>
                          <a:gd name="connsiteX344" fmla="*/ 2151529 w 2661966"/>
                          <a:gd name="connsiteY344" fmla="*/ 2716458 h 3370881"/>
                          <a:gd name="connsiteX345" fmla="*/ 2160494 w 2661966"/>
                          <a:gd name="connsiteY345" fmla="*/ 2770246 h 3370881"/>
                          <a:gd name="connsiteX346" fmla="*/ 2156012 w 2661966"/>
                          <a:gd name="connsiteY346" fmla="*/ 2962987 h 3370881"/>
                          <a:gd name="connsiteX347" fmla="*/ 2138082 w 2661966"/>
                          <a:gd name="connsiteY347" fmla="*/ 3043670 h 3370881"/>
                          <a:gd name="connsiteX348" fmla="*/ 2133600 w 2661966"/>
                          <a:gd name="connsiteY348" fmla="*/ 3061599 h 3370881"/>
                          <a:gd name="connsiteX349" fmla="*/ 2120153 w 2661966"/>
                          <a:gd name="connsiteY349" fmla="*/ 3079529 h 3370881"/>
                          <a:gd name="connsiteX350" fmla="*/ 2111188 w 2661966"/>
                          <a:gd name="connsiteY350" fmla="*/ 3106423 h 3370881"/>
                          <a:gd name="connsiteX351" fmla="*/ 2088776 w 2661966"/>
                          <a:gd name="connsiteY351" fmla="*/ 3137799 h 3370881"/>
                          <a:gd name="connsiteX352" fmla="*/ 2075329 w 2661966"/>
                          <a:gd name="connsiteY352" fmla="*/ 3164693 h 3370881"/>
                          <a:gd name="connsiteX353" fmla="*/ 2061882 w 2661966"/>
                          <a:gd name="connsiteY353" fmla="*/ 3169176 h 3370881"/>
                          <a:gd name="connsiteX354" fmla="*/ 2021541 w 2661966"/>
                          <a:gd name="connsiteY354" fmla="*/ 3164693 h 3370881"/>
                          <a:gd name="connsiteX355" fmla="*/ 2012576 w 2661966"/>
                          <a:gd name="connsiteY355" fmla="*/ 3119870 h 3370881"/>
                          <a:gd name="connsiteX356" fmla="*/ 2048435 w 2661966"/>
                          <a:gd name="connsiteY356" fmla="*/ 3021258 h 3370881"/>
                          <a:gd name="connsiteX357" fmla="*/ 2048435 w 2661966"/>
                          <a:gd name="connsiteY357" fmla="*/ 3021258 h 3370881"/>
                          <a:gd name="connsiteX358" fmla="*/ 2061882 w 2661966"/>
                          <a:gd name="connsiteY358" fmla="*/ 2967470 h 3370881"/>
                          <a:gd name="connsiteX359" fmla="*/ 2070847 w 2661966"/>
                          <a:gd name="connsiteY359" fmla="*/ 2882305 h 3370881"/>
                          <a:gd name="connsiteX360" fmla="*/ 2066365 w 2661966"/>
                          <a:gd name="connsiteY360" fmla="*/ 2725423 h 3370881"/>
                          <a:gd name="connsiteX361" fmla="*/ 2043953 w 2661966"/>
                          <a:gd name="connsiteY361" fmla="*/ 2649223 h 3370881"/>
                          <a:gd name="connsiteX362" fmla="*/ 2030506 w 2661966"/>
                          <a:gd name="connsiteY362" fmla="*/ 2622329 h 3370881"/>
                          <a:gd name="connsiteX363" fmla="*/ 2017059 w 2661966"/>
                          <a:gd name="connsiteY363" fmla="*/ 2581987 h 3370881"/>
                          <a:gd name="connsiteX364" fmla="*/ 1981200 w 2661966"/>
                          <a:gd name="connsiteY364" fmla="*/ 2514752 h 3370881"/>
                          <a:gd name="connsiteX365" fmla="*/ 1972235 w 2661966"/>
                          <a:gd name="connsiteY365" fmla="*/ 2501305 h 3370881"/>
                          <a:gd name="connsiteX366" fmla="*/ 1958788 w 2661966"/>
                          <a:gd name="connsiteY366" fmla="*/ 2478893 h 3370881"/>
                          <a:gd name="connsiteX367" fmla="*/ 1905000 w 2661966"/>
                          <a:gd name="connsiteY367" fmla="*/ 2398211 h 3370881"/>
                          <a:gd name="connsiteX368" fmla="*/ 1882588 w 2661966"/>
                          <a:gd name="connsiteY368" fmla="*/ 2357870 h 3370881"/>
                          <a:gd name="connsiteX369" fmla="*/ 1869141 w 2661966"/>
                          <a:gd name="connsiteY369" fmla="*/ 2339940 h 3370881"/>
                          <a:gd name="connsiteX370" fmla="*/ 1806388 w 2661966"/>
                          <a:gd name="connsiteY370" fmla="*/ 2313046 h 3370881"/>
                          <a:gd name="connsiteX371" fmla="*/ 1779494 w 2661966"/>
                          <a:gd name="connsiteY371" fmla="*/ 2304081 h 3370881"/>
                          <a:gd name="connsiteX372" fmla="*/ 1752600 w 2661966"/>
                          <a:gd name="connsiteY372" fmla="*/ 2299599 h 3370881"/>
                          <a:gd name="connsiteX373" fmla="*/ 1680882 w 2661966"/>
                          <a:gd name="connsiteY373" fmla="*/ 2277187 h 3370881"/>
                          <a:gd name="connsiteX374" fmla="*/ 1719025 w 2661966"/>
                          <a:gd name="connsiteY374" fmla="*/ 2281331 h 3370881"/>
                          <a:gd name="connsiteX375" fmla="*/ 1756997 w 2661966"/>
                          <a:gd name="connsiteY375" fmla="*/ 2289450 h 3370881"/>
                          <a:gd name="connsiteX376" fmla="*/ 1656440 w 2661966"/>
                          <a:gd name="connsiteY376" fmla="*/ 2298583 h 3370881"/>
                          <a:gd name="connsiteX377" fmla="*/ 1537447 w 2661966"/>
                          <a:gd name="connsiteY377" fmla="*/ 2329960 h 3370881"/>
                          <a:gd name="connsiteX378" fmla="*/ 1571993 w 2661966"/>
                          <a:gd name="connsiteY378" fmla="*/ 2317957 h 3370881"/>
                          <a:gd name="connsiteX379" fmla="*/ 1509707 w 2661966"/>
                          <a:gd name="connsiteY379" fmla="*/ 2338926 h 3370881"/>
                          <a:gd name="connsiteX380" fmla="*/ 1500444 w 2661966"/>
                          <a:gd name="connsiteY380" fmla="*/ 2355271 h 3370881"/>
                          <a:gd name="connsiteX381" fmla="*/ 1402678 w 2661966"/>
                          <a:gd name="connsiteY381" fmla="*/ 2339641 h 3370881"/>
                          <a:gd name="connsiteX382" fmla="*/ 1322892 w 2661966"/>
                          <a:gd name="connsiteY382" fmla="*/ 2336952 h 3370881"/>
                          <a:gd name="connsiteX383" fmla="*/ 1199384 w 2661966"/>
                          <a:gd name="connsiteY383" fmla="*/ 2307041 h 3370881"/>
                          <a:gd name="connsiteX384" fmla="*/ 1066800 w 2661966"/>
                          <a:gd name="connsiteY384" fmla="*/ 2272705 h 3370881"/>
                          <a:gd name="connsiteX385" fmla="*/ 1030941 w 2661966"/>
                          <a:gd name="connsiteY385" fmla="*/ 2263740 h 3370881"/>
                          <a:gd name="connsiteX386" fmla="*/ 986118 w 2661966"/>
                          <a:gd name="connsiteY386" fmla="*/ 2241329 h 3370881"/>
                          <a:gd name="connsiteX387" fmla="*/ 968188 w 2661966"/>
                          <a:gd name="connsiteY387" fmla="*/ 2232364 h 3370881"/>
                          <a:gd name="connsiteX388" fmla="*/ 936812 w 2661966"/>
                          <a:gd name="connsiteY388" fmla="*/ 2214434 h 3370881"/>
                          <a:gd name="connsiteX389" fmla="*/ 905435 w 2661966"/>
                          <a:gd name="connsiteY389" fmla="*/ 2196505 h 3370881"/>
                          <a:gd name="connsiteX390" fmla="*/ 869576 w 2661966"/>
                          <a:gd name="connsiteY390" fmla="*/ 2209952 h 3370881"/>
                          <a:gd name="connsiteX391" fmla="*/ 856129 w 2661966"/>
                          <a:gd name="connsiteY391" fmla="*/ 2227881 h 3370881"/>
                          <a:gd name="connsiteX392" fmla="*/ 815788 w 2661966"/>
                          <a:gd name="connsiteY392" fmla="*/ 2268223 h 3370881"/>
                          <a:gd name="connsiteX393" fmla="*/ 788894 w 2661966"/>
                          <a:gd name="connsiteY393" fmla="*/ 2290634 h 3370881"/>
                          <a:gd name="connsiteX394" fmla="*/ 762000 w 2661966"/>
                          <a:gd name="connsiteY394" fmla="*/ 2313046 h 3370881"/>
                          <a:gd name="connsiteX395" fmla="*/ 753035 w 2661966"/>
                          <a:gd name="connsiteY395" fmla="*/ 2326493 h 3370881"/>
                          <a:gd name="connsiteX396" fmla="*/ 735106 w 2661966"/>
                          <a:gd name="connsiteY396" fmla="*/ 2339940 h 3370881"/>
                          <a:gd name="connsiteX397" fmla="*/ 712694 w 2661966"/>
                          <a:gd name="connsiteY397" fmla="*/ 2362352 h 3370881"/>
                          <a:gd name="connsiteX398" fmla="*/ 694765 w 2661966"/>
                          <a:gd name="connsiteY398" fmla="*/ 2375799 h 3370881"/>
                          <a:gd name="connsiteX399" fmla="*/ 681318 w 2661966"/>
                          <a:gd name="connsiteY399" fmla="*/ 2393729 h 3370881"/>
                          <a:gd name="connsiteX400" fmla="*/ 667870 w 2661966"/>
                          <a:gd name="connsiteY400" fmla="*/ 2402693 h 3370881"/>
                          <a:gd name="connsiteX401" fmla="*/ 623047 w 2661966"/>
                          <a:gd name="connsiteY401" fmla="*/ 2443034 h 3370881"/>
                          <a:gd name="connsiteX402" fmla="*/ 600635 w 2661966"/>
                          <a:gd name="connsiteY402" fmla="*/ 2474411 h 3370881"/>
                          <a:gd name="connsiteX403" fmla="*/ 587188 w 2661966"/>
                          <a:gd name="connsiteY403" fmla="*/ 2514752 h 3370881"/>
                          <a:gd name="connsiteX404" fmla="*/ 582706 w 2661966"/>
                          <a:gd name="connsiteY404" fmla="*/ 2546129 h 3370881"/>
                          <a:gd name="connsiteX405" fmla="*/ 596153 w 2661966"/>
                          <a:gd name="connsiteY405" fmla="*/ 2635776 h 3370881"/>
                          <a:gd name="connsiteX406" fmla="*/ 600635 w 2661966"/>
                          <a:gd name="connsiteY406" fmla="*/ 2653705 h 3370881"/>
                          <a:gd name="connsiteX407" fmla="*/ 609600 w 2661966"/>
                          <a:gd name="connsiteY407" fmla="*/ 2671634 h 3370881"/>
                          <a:gd name="connsiteX408" fmla="*/ 614082 w 2661966"/>
                          <a:gd name="connsiteY408" fmla="*/ 2689564 h 3370881"/>
                          <a:gd name="connsiteX409" fmla="*/ 623047 w 2661966"/>
                          <a:gd name="connsiteY409" fmla="*/ 2711976 h 3370881"/>
                          <a:gd name="connsiteX410" fmla="*/ 627529 w 2661966"/>
                          <a:gd name="connsiteY410" fmla="*/ 2734387 h 3370881"/>
                          <a:gd name="connsiteX411" fmla="*/ 640976 w 2661966"/>
                          <a:gd name="connsiteY411" fmla="*/ 2765764 h 3370881"/>
                          <a:gd name="connsiteX412" fmla="*/ 645459 w 2661966"/>
                          <a:gd name="connsiteY412" fmla="*/ 2779211 h 3370881"/>
                          <a:gd name="connsiteX413" fmla="*/ 658906 w 2661966"/>
                          <a:gd name="connsiteY413" fmla="*/ 2801623 h 3370881"/>
                          <a:gd name="connsiteX414" fmla="*/ 676835 w 2661966"/>
                          <a:gd name="connsiteY414" fmla="*/ 2864376 h 3370881"/>
                          <a:gd name="connsiteX415" fmla="*/ 690282 w 2661966"/>
                          <a:gd name="connsiteY415" fmla="*/ 2895752 h 3370881"/>
                          <a:gd name="connsiteX416" fmla="*/ 699247 w 2661966"/>
                          <a:gd name="connsiteY416" fmla="*/ 2940576 h 3370881"/>
                          <a:gd name="connsiteX417" fmla="*/ 703729 w 2661966"/>
                          <a:gd name="connsiteY417" fmla="*/ 2967470 h 3370881"/>
                          <a:gd name="connsiteX418" fmla="*/ 717176 w 2661966"/>
                          <a:gd name="connsiteY418" fmla="*/ 2994364 h 3370881"/>
                          <a:gd name="connsiteX419" fmla="*/ 735106 w 2661966"/>
                          <a:gd name="connsiteY419" fmla="*/ 3052634 h 3370881"/>
                          <a:gd name="connsiteX420" fmla="*/ 739588 w 2661966"/>
                          <a:gd name="connsiteY420" fmla="*/ 3079529 h 3370881"/>
                          <a:gd name="connsiteX421" fmla="*/ 762000 w 2661966"/>
                          <a:gd name="connsiteY421" fmla="*/ 3142281 h 3370881"/>
                          <a:gd name="connsiteX422" fmla="*/ 766482 w 2661966"/>
                          <a:gd name="connsiteY422" fmla="*/ 3231929 h 3370881"/>
                          <a:gd name="connsiteX423" fmla="*/ 770965 w 2661966"/>
                          <a:gd name="connsiteY423" fmla="*/ 3254340 h 3370881"/>
                          <a:gd name="connsiteX424" fmla="*/ 775447 w 2661966"/>
                          <a:gd name="connsiteY424" fmla="*/ 3285717 h 3370881"/>
                          <a:gd name="connsiteX425" fmla="*/ 748553 w 2661966"/>
                          <a:gd name="connsiteY425" fmla="*/ 3335023 h 3370881"/>
                          <a:gd name="connsiteX426" fmla="*/ 721659 w 2661966"/>
                          <a:gd name="connsiteY426" fmla="*/ 3343987 h 3370881"/>
                          <a:gd name="connsiteX427" fmla="*/ 708212 w 2661966"/>
                          <a:gd name="connsiteY427" fmla="*/ 3348470 h 3370881"/>
                          <a:gd name="connsiteX428" fmla="*/ 623047 w 2661966"/>
                          <a:gd name="connsiteY428" fmla="*/ 3330540 h 3370881"/>
                          <a:gd name="connsiteX429" fmla="*/ 609600 w 2661966"/>
                          <a:gd name="connsiteY429" fmla="*/ 3308129 h 3370881"/>
                          <a:gd name="connsiteX430" fmla="*/ 591670 w 2661966"/>
                          <a:gd name="connsiteY430" fmla="*/ 3267787 h 3370881"/>
                          <a:gd name="connsiteX431" fmla="*/ 560294 w 2661966"/>
                          <a:gd name="connsiteY431" fmla="*/ 3209517 h 3370881"/>
                          <a:gd name="connsiteX432" fmla="*/ 551329 w 2661966"/>
                          <a:gd name="connsiteY432" fmla="*/ 3196070 h 3370881"/>
                          <a:gd name="connsiteX433" fmla="*/ 528918 w 2661966"/>
                          <a:gd name="connsiteY433" fmla="*/ 3173658 h 3370881"/>
                          <a:gd name="connsiteX434" fmla="*/ 519953 w 2661966"/>
                          <a:gd name="connsiteY434" fmla="*/ 3128834 h 3370881"/>
                          <a:gd name="connsiteX435" fmla="*/ 524435 w 2661966"/>
                          <a:gd name="connsiteY435" fmla="*/ 3101940 h 3370881"/>
                          <a:gd name="connsiteX436" fmla="*/ 528918 w 2661966"/>
                          <a:gd name="connsiteY436" fmla="*/ 3088493 h 3370881"/>
                          <a:gd name="connsiteX437" fmla="*/ 542365 w 2661966"/>
                          <a:gd name="connsiteY437" fmla="*/ 3052634 h 3370881"/>
                          <a:gd name="connsiteX438" fmla="*/ 484094 w 2661966"/>
                          <a:gd name="connsiteY438" fmla="*/ 2886787 h 3370881"/>
                          <a:gd name="connsiteX439" fmla="*/ 443753 w 2661966"/>
                          <a:gd name="connsiteY439" fmla="*/ 2779211 h 3370881"/>
                          <a:gd name="connsiteX440" fmla="*/ 439270 w 2661966"/>
                          <a:gd name="connsiteY440" fmla="*/ 2752317 h 3370881"/>
                          <a:gd name="connsiteX441" fmla="*/ 430306 w 2661966"/>
                          <a:gd name="connsiteY441" fmla="*/ 2716458 h 3370881"/>
                          <a:gd name="connsiteX442" fmla="*/ 425823 w 2661966"/>
                          <a:gd name="connsiteY442" fmla="*/ 2680599 h 3370881"/>
                          <a:gd name="connsiteX443" fmla="*/ 398929 w 2661966"/>
                          <a:gd name="connsiteY443" fmla="*/ 2599917 h 3370881"/>
                          <a:gd name="connsiteX444" fmla="*/ 385482 w 2661966"/>
                          <a:gd name="connsiteY444" fmla="*/ 2568540 h 3370881"/>
                          <a:gd name="connsiteX445" fmla="*/ 381000 w 2661966"/>
                          <a:gd name="connsiteY445" fmla="*/ 2550611 h 3370881"/>
                          <a:gd name="connsiteX446" fmla="*/ 372035 w 2661966"/>
                          <a:gd name="connsiteY446" fmla="*/ 2483376 h 3370881"/>
                          <a:gd name="connsiteX447" fmla="*/ 367553 w 2661966"/>
                          <a:gd name="connsiteY447" fmla="*/ 2469929 h 3370881"/>
                          <a:gd name="connsiteX448" fmla="*/ 407894 w 2661966"/>
                          <a:gd name="connsiteY448" fmla="*/ 2451999 h 3370881"/>
                          <a:gd name="connsiteX449" fmla="*/ 515470 w 2661966"/>
                          <a:gd name="connsiteY449" fmla="*/ 2407176 h 3370881"/>
                          <a:gd name="connsiteX450" fmla="*/ 578223 w 2661966"/>
                          <a:gd name="connsiteY450" fmla="*/ 2353387 h 3370881"/>
                          <a:gd name="connsiteX451" fmla="*/ 587188 w 2661966"/>
                          <a:gd name="connsiteY451" fmla="*/ 2330976 h 3370881"/>
                          <a:gd name="connsiteX452" fmla="*/ 614082 w 2661966"/>
                          <a:gd name="connsiteY452" fmla="*/ 2254776 h 3370881"/>
                          <a:gd name="connsiteX453" fmla="*/ 649941 w 2661966"/>
                          <a:gd name="connsiteY453" fmla="*/ 2200987 h 3370881"/>
                          <a:gd name="connsiteX454" fmla="*/ 690282 w 2661966"/>
                          <a:gd name="connsiteY454" fmla="*/ 2174093 h 3370881"/>
                          <a:gd name="connsiteX455" fmla="*/ 703729 w 2661966"/>
                          <a:gd name="connsiteY455" fmla="*/ 2165129 h 3370881"/>
                          <a:gd name="connsiteX456" fmla="*/ 739588 w 2661966"/>
                          <a:gd name="connsiteY456" fmla="*/ 2147199 h 3370881"/>
                          <a:gd name="connsiteX457" fmla="*/ 708212 w 2661966"/>
                          <a:gd name="connsiteY457" fmla="*/ 2187540 h 3370881"/>
                          <a:gd name="connsiteX458" fmla="*/ 654423 w 2661966"/>
                          <a:gd name="connsiteY458" fmla="*/ 2241329 h 3370881"/>
                          <a:gd name="connsiteX459" fmla="*/ 636494 w 2661966"/>
                          <a:gd name="connsiteY459" fmla="*/ 2259258 h 3370881"/>
                          <a:gd name="connsiteX460" fmla="*/ 614082 w 2661966"/>
                          <a:gd name="connsiteY460" fmla="*/ 2286152 h 3370881"/>
                          <a:gd name="connsiteX461" fmla="*/ 592179 w 2661966"/>
                          <a:gd name="connsiteY461" fmla="*/ 2282347 h 3370881"/>
                          <a:gd name="connsiteX462" fmla="*/ 555980 w 2661966"/>
                          <a:gd name="connsiteY462" fmla="*/ 2313892 h 3370881"/>
                          <a:gd name="connsiteX463" fmla="*/ 524435 w 2661966"/>
                          <a:gd name="connsiteY463" fmla="*/ 2348905 h 3370881"/>
                          <a:gd name="connsiteX464" fmla="*/ 502023 w 2661966"/>
                          <a:gd name="connsiteY464" fmla="*/ 2362352 h 3370881"/>
                          <a:gd name="connsiteX465" fmla="*/ 461682 w 2661966"/>
                          <a:gd name="connsiteY465" fmla="*/ 2389246 h 3370881"/>
                          <a:gd name="connsiteX466" fmla="*/ 448235 w 2661966"/>
                          <a:gd name="connsiteY466" fmla="*/ 2398211 h 3370881"/>
                          <a:gd name="connsiteX467" fmla="*/ 430306 w 2661966"/>
                          <a:gd name="connsiteY467" fmla="*/ 2407176 h 3370881"/>
                          <a:gd name="connsiteX468" fmla="*/ 412376 w 2661966"/>
                          <a:gd name="connsiteY468" fmla="*/ 2420623 h 3370881"/>
                          <a:gd name="connsiteX469" fmla="*/ 389965 w 2661966"/>
                          <a:gd name="connsiteY469" fmla="*/ 2429587 h 3370881"/>
                          <a:gd name="connsiteX470" fmla="*/ 372035 w 2661966"/>
                          <a:gd name="connsiteY470" fmla="*/ 2443034 h 3370881"/>
                          <a:gd name="connsiteX471" fmla="*/ 318247 w 2661966"/>
                          <a:gd name="connsiteY471" fmla="*/ 2474411 h 3370881"/>
                          <a:gd name="connsiteX472" fmla="*/ 304800 w 2661966"/>
                          <a:gd name="connsiteY472" fmla="*/ 2492340 h 3370881"/>
                          <a:gd name="connsiteX473" fmla="*/ 282388 w 2661966"/>
                          <a:gd name="connsiteY473" fmla="*/ 2519234 h 3370881"/>
                          <a:gd name="connsiteX474" fmla="*/ 295835 w 2661966"/>
                          <a:gd name="connsiteY474" fmla="*/ 2815070 h 3370881"/>
                          <a:gd name="connsiteX475" fmla="*/ 300318 w 2661966"/>
                          <a:gd name="connsiteY475" fmla="*/ 2837481 h 3370881"/>
                          <a:gd name="connsiteX476" fmla="*/ 304800 w 2661966"/>
                          <a:gd name="connsiteY476" fmla="*/ 2868858 h 3370881"/>
                          <a:gd name="connsiteX477" fmla="*/ 309282 w 2661966"/>
                          <a:gd name="connsiteY477" fmla="*/ 2927129 h 3370881"/>
                          <a:gd name="connsiteX478" fmla="*/ 322729 w 2661966"/>
                          <a:gd name="connsiteY478" fmla="*/ 2985399 h 3370881"/>
                          <a:gd name="connsiteX479" fmla="*/ 327212 w 2661966"/>
                          <a:gd name="connsiteY479" fmla="*/ 3012293 h 3370881"/>
                          <a:gd name="connsiteX480" fmla="*/ 331694 w 2661966"/>
                          <a:gd name="connsiteY480" fmla="*/ 3043670 h 3370881"/>
                          <a:gd name="connsiteX481" fmla="*/ 345141 w 2661966"/>
                          <a:gd name="connsiteY481" fmla="*/ 3070564 h 3370881"/>
                          <a:gd name="connsiteX482" fmla="*/ 367553 w 2661966"/>
                          <a:gd name="connsiteY482" fmla="*/ 3124352 h 3370881"/>
                          <a:gd name="connsiteX483" fmla="*/ 381000 w 2661966"/>
                          <a:gd name="connsiteY483" fmla="*/ 3182623 h 3370881"/>
                          <a:gd name="connsiteX484" fmla="*/ 389965 w 2661966"/>
                          <a:gd name="connsiteY484" fmla="*/ 3196070 h 3370881"/>
                          <a:gd name="connsiteX485" fmla="*/ 394447 w 2661966"/>
                          <a:gd name="connsiteY485" fmla="*/ 3213999 h 3370881"/>
                          <a:gd name="connsiteX486" fmla="*/ 412376 w 2661966"/>
                          <a:gd name="connsiteY486" fmla="*/ 3245376 h 3370881"/>
                          <a:gd name="connsiteX487" fmla="*/ 416859 w 2661966"/>
                          <a:gd name="connsiteY487" fmla="*/ 3258823 h 3370881"/>
                          <a:gd name="connsiteX488" fmla="*/ 425823 w 2661966"/>
                          <a:gd name="connsiteY488" fmla="*/ 3272270 h 3370881"/>
                          <a:gd name="connsiteX489" fmla="*/ 439270 w 2661966"/>
                          <a:gd name="connsiteY489" fmla="*/ 3303646 h 3370881"/>
                          <a:gd name="connsiteX490" fmla="*/ 439270 w 2661966"/>
                          <a:gd name="connsiteY490" fmla="*/ 3352952 h 3370881"/>
                          <a:gd name="connsiteX491" fmla="*/ 430306 w 2661966"/>
                          <a:gd name="connsiteY491" fmla="*/ 3366399 h 3370881"/>
                          <a:gd name="connsiteX492" fmla="*/ 412376 w 2661966"/>
                          <a:gd name="connsiteY492" fmla="*/ 3370881 h 3370881"/>
                          <a:gd name="connsiteX493" fmla="*/ 295835 w 2661966"/>
                          <a:gd name="connsiteY493" fmla="*/ 3357434 h 3370881"/>
                          <a:gd name="connsiteX494" fmla="*/ 264459 w 2661966"/>
                          <a:gd name="connsiteY494" fmla="*/ 3276752 h 3370881"/>
                          <a:gd name="connsiteX495" fmla="*/ 259976 w 2661966"/>
                          <a:gd name="connsiteY495" fmla="*/ 3240893 h 3370881"/>
                          <a:gd name="connsiteX496" fmla="*/ 246529 w 2661966"/>
                          <a:gd name="connsiteY496" fmla="*/ 3178140 h 3370881"/>
                          <a:gd name="connsiteX497" fmla="*/ 237565 w 2661966"/>
                          <a:gd name="connsiteY497" fmla="*/ 3084011 h 3370881"/>
                          <a:gd name="connsiteX498" fmla="*/ 228600 w 2661966"/>
                          <a:gd name="connsiteY498" fmla="*/ 3057117 h 3370881"/>
                          <a:gd name="connsiteX499" fmla="*/ 219635 w 2661966"/>
                          <a:gd name="connsiteY499" fmla="*/ 3021258 h 3370881"/>
                          <a:gd name="connsiteX500" fmla="*/ 206188 w 2661966"/>
                          <a:gd name="connsiteY500" fmla="*/ 2980917 h 3370881"/>
                          <a:gd name="connsiteX501" fmla="*/ 201706 w 2661966"/>
                          <a:gd name="connsiteY501" fmla="*/ 2949540 h 3370881"/>
                          <a:gd name="connsiteX502" fmla="*/ 197223 w 2661966"/>
                          <a:gd name="connsiteY502" fmla="*/ 2927129 h 3370881"/>
                          <a:gd name="connsiteX503" fmla="*/ 192741 w 2661966"/>
                          <a:gd name="connsiteY503" fmla="*/ 2891270 h 3370881"/>
                          <a:gd name="connsiteX504" fmla="*/ 188259 w 2661966"/>
                          <a:gd name="connsiteY504" fmla="*/ 2850929 h 3370881"/>
                          <a:gd name="connsiteX505" fmla="*/ 179294 w 2661966"/>
                          <a:gd name="connsiteY505" fmla="*/ 2824034 h 3370881"/>
                          <a:gd name="connsiteX506" fmla="*/ 165847 w 2661966"/>
                          <a:gd name="connsiteY506" fmla="*/ 2774729 h 3370881"/>
                          <a:gd name="connsiteX507" fmla="*/ 161365 w 2661966"/>
                          <a:gd name="connsiteY507" fmla="*/ 2747834 h 3370881"/>
                          <a:gd name="connsiteX508" fmla="*/ 156882 w 2661966"/>
                          <a:gd name="connsiteY508" fmla="*/ 2559576 h 3370881"/>
                          <a:gd name="connsiteX509" fmla="*/ 152400 w 2661966"/>
                          <a:gd name="connsiteY509" fmla="*/ 2519234 h 3370881"/>
                          <a:gd name="connsiteX510" fmla="*/ 118035 w 2661966"/>
                          <a:gd name="connsiteY510" fmla="*/ 2400004 h 3370881"/>
                          <a:gd name="connsiteX511" fmla="*/ 117048 w 2661966"/>
                          <a:gd name="connsiteY511" fmla="*/ 2344423 h 3370881"/>
                          <a:gd name="connsiteX512" fmla="*/ 100106 w 2661966"/>
                          <a:gd name="connsiteY512" fmla="*/ 2330976 h 3370881"/>
                          <a:gd name="connsiteX513" fmla="*/ 138953 w 2661966"/>
                          <a:gd name="connsiteY513" fmla="*/ 2313046 h 3370881"/>
                          <a:gd name="connsiteX514" fmla="*/ 152400 w 2661966"/>
                          <a:gd name="connsiteY514" fmla="*/ 2304081 h 3370881"/>
                          <a:gd name="connsiteX515" fmla="*/ 170329 w 2661966"/>
                          <a:gd name="connsiteY515" fmla="*/ 2259258 h 3370881"/>
                          <a:gd name="connsiteX516" fmla="*/ 188259 w 2661966"/>
                          <a:gd name="connsiteY516" fmla="*/ 2223399 h 3370881"/>
                          <a:gd name="connsiteX517" fmla="*/ 206188 w 2661966"/>
                          <a:gd name="connsiteY517" fmla="*/ 2187540 h 3370881"/>
                          <a:gd name="connsiteX518" fmla="*/ 210670 w 2661966"/>
                          <a:gd name="connsiteY518" fmla="*/ 2174093 h 3370881"/>
                          <a:gd name="connsiteX519" fmla="*/ 219635 w 2661966"/>
                          <a:gd name="connsiteY519" fmla="*/ 2115823 h 3370881"/>
                          <a:gd name="connsiteX520" fmla="*/ 210670 w 2661966"/>
                          <a:gd name="connsiteY520" fmla="*/ 1958940 h 3370881"/>
                          <a:gd name="connsiteX521" fmla="*/ 192741 w 2661966"/>
                          <a:gd name="connsiteY521" fmla="*/ 1923081 h 3370881"/>
                          <a:gd name="connsiteX522" fmla="*/ 179294 w 2661966"/>
                          <a:gd name="connsiteY522" fmla="*/ 1891705 h 3370881"/>
                          <a:gd name="connsiteX523" fmla="*/ 165847 w 2661966"/>
                          <a:gd name="connsiteY523" fmla="*/ 1864811 h 3370881"/>
                          <a:gd name="connsiteX524" fmla="*/ 152400 w 2661966"/>
                          <a:gd name="connsiteY524" fmla="*/ 1833434 h 3370881"/>
                          <a:gd name="connsiteX525" fmla="*/ 143435 w 2661966"/>
                          <a:gd name="connsiteY525" fmla="*/ 1819987 h 3370881"/>
                          <a:gd name="connsiteX526" fmla="*/ 107576 w 2661966"/>
                          <a:gd name="connsiteY526" fmla="*/ 1784129 h 3370881"/>
                          <a:gd name="connsiteX527" fmla="*/ 94129 w 2661966"/>
                          <a:gd name="connsiteY527" fmla="*/ 1779646 h 3370881"/>
                          <a:gd name="connsiteX528" fmla="*/ 71718 w 2661966"/>
                          <a:gd name="connsiteY528" fmla="*/ 1770681 h 3370881"/>
                          <a:gd name="connsiteX529" fmla="*/ 58270 w 2661966"/>
                          <a:gd name="connsiteY529" fmla="*/ 1761717 h 3370881"/>
                          <a:gd name="connsiteX530" fmla="*/ 26894 w 2661966"/>
                          <a:gd name="connsiteY530" fmla="*/ 1730340 h 3370881"/>
                          <a:gd name="connsiteX531" fmla="*/ 0 w 2661966"/>
                          <a:gd name="connsiteY531" fmla="*/ 1707929 h 337088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  <a:cxn ang="0">
                            <a:pos x="connsiteX62" y="connsiteY62"/>
                          </a:cxn>
                          <a:cxn ang="0">
                            <a:pos x="connsiteX63" y="connsiteY63"/>
                          </a:cxn>
                          <a:cxn ang="0">
                            <a:pos x="connsiteX64" y="connsiteY64"/>
                          </a:cxn>
                          <a:cxn ang="0">
                            <a:pos x="connsiteX65" y="connsiteY65"/>
                          </a:cxn>
                          <a:cxn ang="0">
                            <a:pos x="connsiteX66" y="connsiteY66"/>
                          </a:cxn>
                          <a:cxn ang="0">
                            <a:pos x="connsiteX67" y="connsiteY67"/>
                          </a:cxn>
                          <a:cxn ang="0">
                            <a:pos x="connsiteX68" y="connsiteY68"/>
                          </a:cxn>
                          <a:cxn ang="0">
                            <a:pos x="connsiteX69" y="connsiteY69"/>
                          </a:cxn>
                          <a:cxn ang="0">
                            <a:pos x="connsiteX70" y="connsiteY70"/>
                          </a:cxn>
                          <a:cxn ang="0">
                            <a:pos x="connsiteX71" y="connsiteY71"/>
                          </a:cxn>
                          <a:cxn ang="0">
                            <a:pos x="connsiteX72" y="connsiteY72"/>
                          </a:cxn>
                          <a:cxn ang="0">
                            <a:pos x="connsiteX73" y="connsiteY73"/>
                          </a:cxn>
                          <a:cxn ang="0">
                            <a:pos x="connsiteX74" y="connsiteY74"/>
                          </a:cxn>
                          <a:cxn ang="0">
                            <a:pos x="connsiteX75" y="connsiteY75"/>
                          </a:cxn>
                          <a:cxn ang="0">
                            <a:pos x="connsiteX76" y="connsiteY76"/>
                          </a:cxn>
                          <a:cxn ang="0">
                            <a:pos x="connsiteX77" y="connsiteY77"/>
                          </a:cxn>
                          <a:cxn ang="0">
                            <a:pos x="connsiteX78" y="connsiteY78"/>
                          </a:cxn>
                          <a:cxn ang="0">
                            <a:pos x="connsiteX79" y="connsiteY79"/>
                          </a:cxn>
                          <a:cxn ang="0">
                            <a:pos x="connsiteX80" y="connsiteY80"/>
                          </a:cxn>
                          <a:cxn ang="0">
                            <a:pos x="connsiteX81" y="connsiteY81"/>
                          </a:cxn>
                          <a:cxn ang="0">
                            <a:pos x="connsiteX82" y="connsiteY82"/>
                          </a:cxn>
                          <a:cxn ang="0">
                            <a:pos x="connsiteX83" y="connsiteY83"/>
                          </a:cxn>
                          <a:cxn ang="0">
                            <a:pos x="connsiteX84" y="connsiteY84"/>
                          </a:cxn>
                          <a:cxn ang="0">
                            <a:pos x="connsiteX85" y="connsiteY85"/>
                          </a:cxn>
                          <a:cxn ang="0">
                            <a:pos x="connsiteX86" y="connsiteY86"/>
                          </a:cxn>
                          <a:cxn ang="0">
                            <a:pos x="connsiteX87" y="connsiteY87"/>
                          </a:cxn>
                          <a:cxn ang="0">
                            <a:pos x="connsiteX88" y="connsiteY88"/>
                          </a:cxn>
                          <a:cxn ang="0">
                            <a:pos x="connsiteX89" y="connsiteY89"/>
                          </a:cxn>
                          <a:cxn ang="0">
                            <a:pos x="connsiteX90" y="connsiteY90"/>
                          </a:cxn>
                          <a:cxn ang="0">
                            <a:pos x="connsiteX91" y="connsiteY91"/>
                          </a:cxn>
                          <a:cxn ang="0">
                            <a:pos x="connsiteX92" y="connsiteY92"/>
                          </a:cxn>
                          <a:cxn ang="0">
                            <a:pos x="connsiteX93" y="connsiteY93"/>
                          </a:cxn>
                          <a:cxn ang="0">
                            <a:pos x="connsiteX94" y="connsiteY94"/>
                          </a:cxn>
                          <a:cxn ang="0">
                            <a:pos x="connsiteX95" y="connsiteY95"/>
                          </a:cxn>
                          <a:cxn ang="0">
                            <a:pos x="connsiteX96" y="connsiteY96"/>
                          </a:cxn>
                          <a:cxn ang="0">
                            <a:pos x="connsiteX97" y="connsiteY97"/>
                          </a:cxn>
                          <a:cxn ang="0">
                            <a:pos x="connsiteX98" y="connsiteY98"/>
                          </a:cxn>
                          <a:cxn ang="0">
                            <a:pos x="connsiteX99" y="connsiteY99"/>
                          </a:cxn>
                          <a:cxn ang="0">
                            <a:pos x="connsiteX100" y="connsiteY100"/>
                          </a:cxn>
                          <a:cxn ang="0">
                            <a:pos x="connsiteX101" y="connsiteY101"/>
                          </a:cxn>
                          <a:cxn ang="0">
                            <a:pos x="connsiteX102" y="connsiteY102"/>
                          </a:cxn>
                          <a:cxn ang="0">
                            <a:pos x="connsiteX103" y="connsiteY103"/>
                          </a:cxn>
                          <a:cxn ang="0">
                            <a:pos x="connsiteX104" y="connsiteY104"/>
                          </a:cxn>
                          <a:cxn ang="0">
                            <a:pos x="connsiteX105" y="connsiteY105"/>
                          </a:cxn>
                          <a:cxn ang="0">
                            <a:pos x="connsiteX106" y="connsiteY106"/>
                          </a:cxn>
                          <a:cxn ang="0">
                            <a:pos x="connsiteX107" y="connsiteY107"/>
                          </a:cxn>
                          <a:cxn ang="0">
                            <a:pos x="connsiteX108" y="connsiteY108"/>
                          </a:cxn>
                          <a:cxn ang="0">
                            <a:pos x="connsiteX109" y="connsiteY109"/>
                          </a:cxn>
                          <a:cxn ang="0">
                            <a:pos x="connsiteX110" y="connsiteY110"/>
                          </a:cxn>
                          <a:cxn ang="0">
                            <a:pos x="connsiteX111" y="connsiteY111"/>
                          </a:cxn>
                          <a:cxn ang="0">
                            <a:pos x="connsiteX112" y="connsiteY112"/>
                          </a:cxn>
                          <a:cxn ang="0">
                            <a:pos x="connsiteX113" y="connsiteY113"/>
                          </a:cxn>
                          <a:cxn ang="0">
                            <a:pos x="connsiteX114" y="connsiteY114"/>
                          </a:cxn>
                          <a:cxn ang="0">
                            <a:pos x="connsiteX115" y="connsiteY115"/>
                          </a:cxn>
                          <a:cxn ang="0">
                            <a:pos x="connsiteX116" y="connsiteY116"/>
                          </a:cxn>
                          <a:cxn ang="0">
                            <a:pos x="connsiteX117" y="connsiteY117"/>
                          </a:cxn>
                          <a:cxn ang="0">
                            <a:pos x="connsiteX118" y="connsiteY118"/>
                          </a:cxn>
                          <a:cxn ang="0">
                            <a:pos x="connsiteX119" y="connsiteY119"/>
                          </a:cxn>
                          <a:cxn ang="0">
                            <a:pos x="connsiteX120" y="connsiteY120"/>
                          </a:cxn>
                          <a:cxn ang="0">
                            <a:pos x="connsiteX121" y="connsiteY121"/>
                          </a:cxn>
                          <a:cxn ang="0">
                            <a:pos x="connsiteX122" y="connsiteY122"/>
                          </a:cxn>
                          <a:cxn ang="0">
                            <a:pos x="connsiteX123" y="connsiteY123"/>
                          </a:cxn>
                          <a:cxn ang="0">
                            <a:pos x="connsiteX124" y="connsiteY124"/>
                          </a:cxn>
                          <a:cxn ang="0">
                            <a:pos x="connsiteX125" y="connsiteY125"/>
                          </a:cxn>
                          <a:cxn ang="0">
                            <a:pos x="connsiteX126" y="connsiteY126"/>
                          </a:cxn>
                          <a:cxn ang="0">
                            <a:pos x="connsiteX127" y="connsiteY127"/>
                          </a:cxn>
                          <a:cxn ang="0">
                            <a:pos x="connsiteX128" y="connsiteY128"/>
                          </a:cxn>
                          <a:cxn ang="0">
                            <a:pos x="connsiteX129" y="connsiteY129"/>
                          </a:cxn>
                          <a:cxn ang="0">
                            <a:pos x="connsiteX130" y="connsiteY130"/>
                          </a:cxn>
                          <a:cxn ang="0">
                            <a:pos x="connsiteX131" y="connsiteY131"/>
                          </a:cxn>
                          <a:cxn ang="0">
                            <a:pos x="connsiteX132" y="connsiteY132"/>
                          </a:cxn>
                          <a:cxn ang="0">
                            <a:pos x="connsiteX133" y="connsiteY133"/>
                          </a:cxn>
                          <a:cxn ang="0">
                            <a:pos x="connsiteX134" y="connsiteY134"/>
                          </a:cxn>
                          <a:cxn ang="0">
                            <a:pos x="connsiteX135" y="connsiteY135"/>
                          </a:cxn>
                          <a:cxn ang="0">
                            <a:pos x="connsiteX136" y="connsiteY136"/>
                          </a:cxn>
                          <a:cxn ang="0">
                            <a:pos x="connsiteX137" y="connsiteY137"/>
                          </a:cxn>
                          <a:cxn ang="0">
                            <a:pos x="connsiteX138" y="connsiteY138"/>
                          </a:cxn>
                          <a:cxn ang="0">
                            <a:pos x="connsiteX139" y="connsiteY139"/>
                          </a:cxn>
                          <a:cxn ang="0">
                            <a:pos x="connsiteX140" y="connsiteY140"/>
                          </a:cxn>
                          <a:cxn ang="0">
                            <a:pos x="connsiteX141" y="connsiteY141"/>
                          </a:cxn>
                          <a:cxn ang="0">
                            <a:pos x="connsiteX142" y="connsiteY142"/>
                          </a:cxn>
                          <a:cxn ang="0">
                            <a:pos x="connsiteX143" y="connsiteY143"/>
                          </a:cxn>
                          <a:cxn ang="0">
                            <a:pos x="connsiteX144" y="connsiteY144"/>
                          </a:cxn>
                          <a:cxn ang="0">
                            <a:pos x="connsiteX145" y="connsiteY145"/>
                          </a:cxn>
                          <a:cxn ang="0">
                            <a:pos x="connsiteX146" y="connsiteY146"/>
                          </a:cxn>
                          <a:cxn ang="0">
                            <a:pos x="connsiteX147" y="connsiteY147"/>
                          </a:cxn>
                          <a:cxn ang="0">
                            <a:pos x="connsiteX148" y="connsiteY148"/>
                          </a:cxn>
                          <a:cxn ang="0">
                            <a:pos x="connsiteX149" y="connsiteY149"/>
                          </a:cxn>
                          <a:cxn ang="0">
                            <a:pos x="connsiteX150" y="connsiteY150"/>
                          </a:cxn>
                          <a:cxn ang="0">
                            <a:pos x="connsiteX151" y="connsiteY151"/>
                          </a:cxn>
                          <a:cxn ang="0">
                            <a:pos x="connsiteX152" y="connsiteY152"/>
                          </a:cxn>
                          <a:cxn ang="0">
                            <a:pos x="connsiteX153" y="connsiteY153"/>
                          </a:cxn>
                          <a:cxn ang="0">
                            <a:pos x="connsiteX154" y="connsiteY154"/>
                          </a:cxn>
                          <a:cxn ang="0">
                            <a:pos x="connsiteX155" y="connsiteY155"/>
                          </a:cxn>
                          <a:cxn ang="0">
                            <a:pos x="connsiteX156" y="connsiteY156"/>
                          </a:cxn>
                          <a:cxn ang="0">
                            <a:pos x="connsiteX157" y="connsiteY157"/>
                          </a:cxn>
                          <a:cxn ang="0">
                            <a:pos x="connsiteX158" y="connsiteY158"/>
                          </a:cxn>
                          <a:cxn ang="0">
                            <a:pos x="connsiteX159" y="connsiteY159"/>
                          </a:cxn>
                          <a:cxn ang="0">
                            <a:pos x="connsiteX160" y="connsiteY160"/>
                          </a:cxn>
                          <a:cxn ang="0">
                            <a:pos x="connsiteX161" y="connsiteY161"/>
                          </a:cxn>
                          <a:cxn ang="0">
                            <a:pos x="connsiteX162" y="connsiteY162"/>
                          </a:cxn>
                          <a:cxn ang="0">
                            <a:pos x="connsiteX163" y="connsiteY163"/>
                          </a:cxn>
                          <a:cxn ang="0">
                            <a:pos x="connsiteX164" y="connsiteY164"/>
                          </a:cxn>
                          <a:cxn ang="0">
                            <a:pos x="connsiteX165" y="connsiteY165"/>
                          </a:cxn>
                          <a:cxn ang="0">
                            <a:pos x="connsiteX166" y="connsiteY166"/>
                          </a:cxn>
                          <a:cxn ang="0">
                            <a:pos x="connsiteX167" y="connsiteY167"/>
                          </a:cxn>
                          <a:cxn ang="0">
                            <a:pos x="connsiteX168" y="connsiteY168"/>
                          </a:cxn>
                          <a:cxn ang="0">
                            <a:pos x="connsiteX169" y="connsiteY169"/>
                          </a:cxn>
                          <a:cxn ang="0">
                            <a:pos x="connsiteX170" y="connsiteY170"/>
                          </a:cxn>
                          <a:cxn ang="0">
                            <a:pos x="connsiteX171" y="connsiteY171"/>
                          </a:cxn>
                          <a:cxn ang="0">
                            <a:pos x="connsiteX172" y="connsiteY172"/>
                          </a:cxn>
                          <a:cxn ang="0">
                            <a:pos x="connsiteX173" y="connsiteY173"/>
                          </a:cxn>
                          <a:cxn ang="0">
                            <a:pos x="connsiteX174" y="connsiteY174"/>
                          </a:cxn>
                          <a:cxn ang="0">
                            <a:pos x="connsiteX175" y="connsiteY175"/>
                          </a:cxn>
                          <a:cxn ang="0">
                            <a:pos x="connsiteX176" y="connsiteY176"/>
                          </a:cxn>
                          <a:cxn ang="0">
                            <a:pos x="connsiteX177" y="connsiteY177"/>
                          </a:cxn>
                          <a:cxn ang="0">
                            <a:pos x="connsiteX178" y="connsiteY178"/>
                          </a:cxn>
                          <a:cxn ang="0">
                            <a:pos x="connsiteX179" y="connsiteY179"/>
                          </a:cxn>
                          <a:cxn ang="0">
                            <a:pos x="connsiteX180" y="connsiteY180"/>
                          </a:cxn>
                          <a:cxn ang="0">
                            <a:pos x="connsiteX181" y="connsiteY181"/>
                          </a:cxn>
                          <a:cxn ang="0">
                            <a:pos x="connsiteX182" y="connsiteY182"/>
                          </a:cxn>
                          <a:cxn ang="0">
                            <a:pos x="connsiteX183" y="connsiteY183"/>
                          </a:cxn>
                          <a:cxn ang="0">
                            <a:pos x="connsiteX184" y="connsiteY184"/>
                          </a:cxn>
                          <a:cxn ang="0">
                            <a:pos x="connsiteX185" y="connsiteY185"/>
                          </a:cxn>
                          <a:cxn ang="0">
                            <a:pos x="connsiteX186" y="connsiteY186"/>
                          </a:cxn>
                          <a:cxn ang="0">
                            <a:pos x="connsiteX187" y="connsiteY187"/>
                          </a:cxn>
                          <a:cxn ang="0">
                            <a:pos x="connsiteX188" y="connsiteY188"/>
                          </a:cxn>
                          <a:cxn ang="0">
                            <a:pos x="connsiteX189" y="connsiteY189"/>
                          </a:cxn>
                          <a:cxn ang="0">
                            <a:pos x="connsiteX190" y="connsiteY190"/>
                          </a:cxn>
                          <a:cxn ang="0">
                            <a:pos x="connsiteX191" y="connsiteY191"/>
                          </a:cxn>
                          <a:cxn ang="0">
                            <a:pos x="connsiteX192" y="connsiteY192"/>
                          </a:cxn>
                          <a:cxn ang="0">
                            <a:pos x="connsiteX193" y="connsiteY193"/>
                          </a:cxn>
                          <a:cxn ang="0">
                            <a:pos x="connsiteX194" y="connsiteY194"/>
                          </a:cxn>
                          <a:cxn ang="0">
                            <a:pos x="connsiteX195" y="connsiteY195"/>
                          </a:cxn>
                          <a:cxn ang="0">
                            <a:pos x="connsiteX196" y="connsiteY196"/>
                          </a:cxn>
                          <a:cxn ang="0">
                            <a:pos x="connsiteX197" y="connsiteY197"/>
                          </a:cxn>
                          <a:cxn ang="0">
                            <a:pos x="connsiteX198" y="connsiteY198"/>
                          </a:cxn>
                          <a:cxn ang="0">
                            <a:pos x="connsiteX199" y="connsiteY199"/>
                          </a:cxn>
                          <a:cxn ang="0">
                            <a:pos x="connsiteX200" y="connsiteY200"/>
                          </a:cxn>
                          <a:cxn ang="0">
                            <a:pos x="connsiteX201" y="connsiteY201"/>
                          </a:cxn>
                          <a:cxn ang="0">
                            <a:pos x="connsiteX202" y="connsiteY202"/>
                          </a:cxn>
                          <a:cxn ang="0">
                            <a:pos x="connsiteX203" y="connsiteY203"/>
                          </a:cxn>
                          <a:cxn ang="0">
                            <a:pos x="connsiteX204" y="connsiteY204"/>
                          </a:cxn>
                          <a:cxn ang="0">
                            <a:pos x="connsiteX205" y="connsiteY205"/>
                          </a:cxn>
                          <a:cxn ang="0">
                            <a:pos x="connsiteX206" y="connsiteY206"/>
                          </a:cxn>
                          <a:cxn ang="0">
                            <a:pos x="connsiteX207" y="connsiteY207"/>
                          </a:cxn>
                          <a:cxn ang="0">
                            <a:pos x="connsiteX208" y="connsiteY208"/>
                          </a:cxn>
                          <a:cxn ang="0">
                            <a:pos x="connsiteX209" y="connsiteY209"/>
                          </a:cxn>
                          <a:cxn ang="0">
                            <a:pos x="connsiteX210" y="connsiteY210"/>
                          </a:cxn>
                          <a:cxn ang="0">
                            <a:pos x="connsiteX211" y="connsiteY211"/>
                          </a:cxn>
                          <a:cxn ang="0">
                            <a:pos x="connsiteX212" y="connsiteY212"/>
                          </a:cxn>
                          <a:cxn ang="0">
                            <a:pos x="connsiteX213" y="connsiteY213"/>
                          </a:cxn>
                          <a:cxn ang="0">
                            <a:pos x="connsiteX214" y="connsiteY214"/>
                          </a:cxn>
                          <a:cxn ang="0">
                            <a:pos x="connsiteX215" y="connsiteY215"/>
                          </a:cxn>
                          <a:cxn ang="0">
                            <a:pos x="connsiteX216" y="connsiteY216"/>
                          </a:cxn>
                          <a:cxn ang="0">
                            <a:pos x="connsiteX217" y="connsiteY217"/>
                          </a:cxn>
                          <a:cxn ang="0">
                            <a:pos x="connsiteX218" y="connsiteY218"/>
                          </a:cxn>
                          <a:cxn ang="0">
                            <a:pos x="connsiteX219" y="connsiteY219"/>
                          </a:cxn>
                          <a:cxn ang="0">
                            <a:pos x="connsiteX220" y="connsiteY220"/>
                          </a:cxn>
                          <a:cxn ang="0">
                            <a:pos x="connsiteX221" y="connsiteY221"/>
                          </a:cxn>
                          <a:cxn ang="0">
                            <a:pos x="connsiteX222" y="connsiteY222"/>
                          </a:cxn>
                          <a:cxn ang="0">
                            <a:pos x="connsiteX223" y="connsiteY223"/>
                          </a:cxn>
                          <a:cxn ang="0">
                            <a:pos x="connsiteX224" y="connsiteY224"/>
                          </a:cxn>
                          <a:cxn ang="0">
                            <a:pos x="connsiteX225" y="connsiteY225"/>
                          </a:cxn>
                          <a:cxn ang="0">
                            <a:pos x="connsiteX226" y="connsiteY226"/>
                          </a:cxn>
                          <a:cxn ang="0">
                            <a:pos x="connsiteX227" y="connsiteY227"/>
                          </a:cxn>
                          <a:cxn ang="0">
                            <a:pos x="connsiteX228" y="connsiteY228"/>
                          </a:cxn>
                          <a:cxn ang="0">
                            <a:pos x="connsiteX229" y="connsiteY229"/>
                          </a:cxn>
                          <a:cxn ang="0">
                            <a:pos x="connsiteX230" y="connsiteY230"/>
                          </a:cxn>
                          <a:cxn ang="0">
                            <a:pos x="connsiteX231" y="connsiteY231"/>
                          </a:cxn>
                          <a:cxn ang="0">
                            <a:pos x="connsiteX232" y="connsiteY232"/>
                          </a:cxn>
                          <a:cxn ang="0">
                            <a:pos x="connsiteX233" y="connsiteY233"/>
                          </a:cxn>
                          <a:cxn ang="0">
                            <a:pos x="connsiteX234" y="connsiteY234"/>
                          </a:cxn>
                          <a:cxn ang="0">
                            <a:pos x="connsiteX235" y="connsiteY235"/>
                          </a:cxn>
                          <a:cxn ang="0">
                            <a:pos x="connsiteX236" y="connsiteY236"/>
                          </a:cxn>
                          <a:cxn ang="0">
                            <a:pos x="connsiteX237" y="connsiteY237"/>
                          </a:cxn>
                          <a:cxn ang="0">
                            <a:pos x="connsiteX238" y="connsiteY238"/>
                          </a:cxn>
                          <a:cxn ang="0">
                            <a:pos x="connsiteX239" y="connsiteY239"/>
                          </a:cxn>
                          <a:cxn ang="0">
                            <a:pos x="connsiteX240" y="connsiteY240"/>
                          </a:cxn>
                          <a:cxn ang="0">
                            <a:pos x="connsiteX241" y="connsiteY241"/>
                          </a:cxn>
                          <a:cxn ang="0">
                            <a:pos x="connsiteX242" y="connsiteY242"/>
                          </a:cxn>
                          <a:cxn ang="0">
                            <a:pos x="connsiteX243" y="connsiteY243"/>
                          </a:cxn>
                          <a:cxn ang="0">
                            <a:pos x="connsiteX244" y="connsiteY244"/>
                          </a:cxn>
                          <a:cxn ang="0">
                            <a:pos x="connsiteX245" y="connsiteY245"/>
                          </a:cxn>
                          <a:cxn ang="0">
                            <a:pos x="connsiteX246" y="connsiteY246"/>
                          </a:cxn>
                          <a:cxn ang="0">
                            <a:pos x="connsiteX247" y="connsiteY247"/>
                          </a:cxn>
                          <a:cxn ang="0">
                            <a:pos x="connsiteX248" y="connsiteY248"/>
                          </a:cxn>
                          <a:cxn ang="0">
                            <a:pos x="connsiteX249" y="connsiteY249"/>
                          </a:cxn>
                          <a:cxn ang="0">
                            <a:pos x="connsiteX250" y="connsiteY250"/>
                          </a:cxn>
                          <a:cxn ang="0">
                            <a:pos x="connsiteX251" y="connsiteY251"/>
                          </a:cxn>
                          <a:cxn ang="0">
                            <a:pos x="connsiteX252" y="connsiteY252"/>
                          </a:cxn>
                          <a:cxn ang="0">
                            <a:pos x="connsiteX253" y="connsiteY253"/>
                          </a:cxn>
                          <a:cxn ang="0">
                            <a:pos x="connsiteX254" y="connsiteY254"/>
                          </a:cxn>
                          <a:cxn ang="0">
                            <a:pos x="connsiteX255" y="connsiteY255"/>
                          </a:cxn>
                          <a:cxn ang="0">
                            <a:pos x="connsiteX256" y="connsiteY256"/>
                          </a:cxn>
                          <a:cxn ang="0">
                            <a:pos x="connsiteX257" y="connsiteY257"/>
                          </a:cxn>
                          <a:cxn ang="0">
                            <a:pos x="connsiteX258" y="connsiteY258"/>
                          </a:cxn>
                          <a:cxn ang="0">
                            <a:pos x="connsiteX259" y="connsiteY259"/>
                          </a:cxn>
                          <a:cxn ang="0">
                            <a:pos x="connsiteX260" y="connsiteY260"/>
                          </a:cxn>
                          <a:cxn ang="0">
                            <a:pos x="connsiteX261" y="connsiteY261"/>
                          </a:cxn>
                          <a:cxn ang="0">
                            <a:pos x="connsiteX262" y="connsiteY262"/>
                          </a:cxn>
                          <a:cxn ang="0">
                            <a:pos x="connsiteX263" y="connsiteY263"/>
                          </a:cxn>
                          <a:cxn ang="0">
                            <a:pos x="connsiteX264" y="connsiteY264"/>
                          </a:cxn>
                          <a:cxn ang="0">
                            <a:pos x="connsiteX265" y="connsiteY265"/>
                          </a:cxn>
                          <a:cxn ang="0">
                            <a:pos x="connsiteX266" y="connsiteY266"/>
                          </a:cxn>
                          <a:cxn ang="0">
                            <a:pos x="connsiteX267" y="connsiteY267"/>
                          </a:cxn>
                          <a:cxn ang="0">
                            <a:pos x="connsiteX268" y="connsiteY268"/>
                          </a:cxn>
                          <a:cxn ang="0">
                            <a:pos x="connsiteX269" y="connsiteY269"/>
                          </a:cxn>
                          <a:cxn ang="0">
                            <a:pos x="connsiteX270" y="connsiteY270"/>
                          </a:cxn>
                          <a:cxn ang="0">
                            <a:pos x="connsiteX271" y="connsiteY271"/>
                          </a:cxn>
                          <a:cxn ang="0">
                            <a:pos x="connsiteX272" y="connsiteY272"/>
                          </a:cxn>
                          <a:cxn ang="0">
                            <a:pos x="connsiteX273" y="connsiteY273"/>
                          </a:cxn>
                          <a:cxn ang="0">
                            <a:pos x="connsiteX274" y="connsiteY274"/>
                          </a:cxn>
                          <a:cxn ang="0">
                            <a:pos x="connsiteX275" y="connsiteY275"/>
                          </a:cxn>
                          <a:cxn ang="0">
                            <a:pos x="connsiteX276" y="connsiteY276"/>
                          </a:cxn>
                          <a:cxn ang="0">
                            <a:pos x="connsiteX277" y="connsiteY277"/>
                          </a:cxn>
                          <a:cxn ang="0">
                            <a:pos x="connsiteX278" y="connsiteY278"/>
                          </a:cxn>
                          <a:cxn ang="0">
                            <a:pos x="connsiteX279" y="connsiteY279"/>
                          </a:cxn>
                          <a:cxn ang="0">
                            <a:pos x="connsiteX280" y="connsiteY280"/>
                          </a:cxn>
                          <a:cxn ang="0">
                            <a:pos x="connsiteX281" y="connsiteY281"/>
                          </a:cxn>
                          <a:cxn ang="0">
                            <a:pos x="connsiteX282" y="connsiteY282"/>
                          </a:cxn>
                          <a:cxn ang="0">
                            <a:pos x="connsiteX283" y="connsiteY283"/>
                          </a:cxn>
                          <a:cxn ang="0">
                            <a:pos x="connsiteX284" y="connsiteY284"/>
                          </a:cxn>
                          <a:cxn ang="0">
                            <a:pos x="connsiteX285" y="connsiteY285"/>
                          </a:cxn>
                          <a:cxn ang="0">
                            <a:pos x="connsiteX286" y="connsiteY286"/>
                          </a:cxn>
                          <a:cxn ang="0">
                            <a:pos x="connsiteX287" y="connsiteY287"/>
                          </a:cxn>
                          <a:cxn ang="0">
                            <a:pos x="connsiteX288" y="connsiteY288"/>
                          </a:cxn>
                          <a:cxn ang="0">
                            <a:pos x="connsiteX289" y="connsiteY289"/>
                          </a:cxn>
                          <a:cxn ang="0">
                            <a:pos x="connsiteX290" y="connsiteY290"/>
                          </a:cxn>
                          <a:cxn ang="0">
                            <a:pos x="connsiteX291" y="connsiteY291"/>
                          </a:cxn>
                          <a:cxn ang="0">
                            <a:pos x="connsiteX292" y="connsiteY292"/>
                          </a:cxn>
                          <a:cxn ang="0">
                            <a:pos x="connsiteX293" y="connsiteY293"/>
                          </a:cxn>
                          <a:cxn ang="0">
                            <a:pos x="connsiteX294" y="connsiteY294"/>
                          </a:cxn>
                          <a:cxn ang="0">
                            <a:pos x="connsiteX295" y="connsiteY295"/>
                          </a:cxn>
                          <a:cxn ang="0">
                            <a:pos x="connsiteX296" y="connsiteY296"/>
                          </a:cxn>
                          <a:cxn ang="0">
                            <a:pos x="connsiteX297" y="connsiteY297"/>
                          </a:cxn>
                          <a:cxn ang="0">
                            <a:pos x="connsiteX298" y="connsiteY298"/>
                          </a:cxn>
                          <a:cxn ang="0">
                            <a:pos x="connsiteX299" y="connsiteY299"/>
                          </a:cxn>
                          <a:cxn ang="0">
                            <a:pos x="connsiteX300" y="connsiteY300"/>
                          </a:cxn>
                          <a:cxn ang="0">
                            <a:pos x="connsiteX301" y="connsiteY301"/>
                          </a:cxn>
                          <a:cxn ang="0">
                            <a:pos x="connsiteX302" y="connsiteY302"/>
                          </a:cxn>
                          <a:cxn ang="0">
                            <a:pos x="connsiteX303" y="connsiteY303"/>
                          </a:cxn>
                          <a:cxn ang="0">
                            <a:pos x="connsiteX304" y="connsiteY304"/>
                          </a:cxn>
                          <a:cxn ang="0">
                            <a:pos x="connsiteX305" y="connsiteY305"/>
                          </a:cxn>
                          <a:cxn ang="0">
                            <a:pos x="connsiteX306" y="connsiteY306"/>
                          </a:cxn>
                          <a:cxn ang="0">
                            <a:pos x="connsiteX307" y="connsiteY307"/>
                          </a:cxn>
                          <a:cxn ang="0">
                            <a:pos x="connsiteX308" y="connsiteY308"/>
                          </a:cxn>
                          <a:cxn ang="0">
                            <a:pos x="connsiteX309" y="connsiteY309"/>
                          </a:cxn>
                          <a:cxn ang="0">
                            <a:pos x="connsiteX310" y="connsiteY310"/>
                          </a:cxn>
                          <a:cxn ang="0">
                            <a:pos x="connsiteX311" y="connsiteY311"/>
                          </a:cxn>
                          <a:cxn ang="0">
                            <a:pos x="connsiteX312" y="connsiteY312"/>
                          </a:cxn>
                          <a:cxn ang="0">
                            <a:pos x="connsiteX313" y="connsiteY313"/>
                          </a:cxn>
                          <a:cxn ang="0">
                            <a:pos x="connsiteX314" y="connsiteY314"/>
                          </a:cxn>
                          <a:cxn ang="0">
                            <a:pos x="connsiteX315" y="connsiteY315"/>
                          </a:cxn>
                          <a:cxn ang="0">
                            <a:pos x="connsiteX316" y="connsiteY316"/>
                          </a:cxn>
                          <a:cxn ang="0">
                            <a:pos x="connsiteX317" y="connsiteY317"/>
                          </a:cxn>
                          <a:cxn ang="0">
                            <a:pos x="connsiteX318" y="connsiteY318"/>
                          </a:cxn>
                          <a:cxn ang="0">
                            <a:pos x="connsiteX319" y="connsiteY319"/>
                          </a:cxn>
                          <a:cxn ang="0">
                            <a:pos x="connsiteX320" y="connsiteY320"/>
                          </a:cxn>
                          <a:cxn ang="0">
                            <a:pos x="connsiteX321" y="connsiteY321"/>
                          </a:cxn>
                          <a:cxn ang="0">
                            <a:pos x="connsiteX322" y="connsiteY322"/>
                          </a:cxn>
                          <a:cxn ang="0">
                            <a:pos x="connsiteX323" y="connsiteY323"/>
                          </a:cxn>
                          <a:cxn ang="0">
                            <a:pos x="connsiteX324" y="connsiteY324"/>
                          </a:cxn>
                          <a:cxn ang="0">
                            <a:pos x="connsiteX325" y="connsiteY325"/>
                          </a:cxn>
                          <a:cxn ang="0">
                            <a:pos x="connsiteX326" y="connsiteY326"/>
                          </a:cxn>
                          <a:cxn ang="0">
                            <a:pos x="connsiteX327" y="connsiteY327"/>
                          </a:cxn>
                          <a:cxn ang="0">
                            <a:pos x="connsiteX328" y="connsiteY328"/>
                          </a:cxn>
                          <a:cxn ang="0">
                            <a:pos x="connsiteX329" y="connsiteY329"/>
                          </a:cxn>
                          <a:cxn ang="0">
                            <a:pos x="connsiteX330" y="connsiteY330"/>
                          </a:cxn>
                          <a:cxn ang="0">
                            <a:pos x="connsiteX331" y="connsiteY331"/>
                          </a:cxn>
                          <a:cxn ang="0">
                            <a:pos x="connsiteX332" y="connsiteY332"/>
                          </a:cxn>
                          <a:cxn ang="0">
                            <a:pos x="connsiteX333" y="connsiteY333"/>
                          </a:cxn>
                          <a:cxn ang="0">
                            <a:pos x="connsiteX334" y="connsiteY334"/>
                          </a:cxn>
                          <a:cxn ang="0">
                            <a:pos x="connsiteX335" y="connsiteY335"/>
                          </a:cxn>
                          <a:cxn ang="0">
                            <a:pos x="connsiteX336" y="connsiteY336"/>
                          </a:cxn>
                          <a:cxn ang="0">
                            <a:pos x="connsiteX337" y="connsiteY337"/>
                          </a:cxn>
                          <a:cxn ang="0">
                            <a:pos x="connsiteX338" y="connsiteY338"/>
                          </a:cxn>
                          <a:cxn ang="0">
                            <a:pos x="connsiteX339" y="connsiteY339"/>
                          </a:cxn>
                          <a:cxn ang="0">
                            <a:pos x="connsiteX340" y="connsiteY340"/>
                          </a:cxn>
                          <a:cxn ang="0">
                            <a:pos x="connsiteX341" y="connsiteY341"/>
                          </a:cxn>
                          <a:cxn ang="0">
                            <a:pos x="connsiteX342" y="connsiteY342"/>
                          </a:cxn>
                          <a:cxn ang="0">
                            <a:pos x="connsiteX343" y="connsiteY343"/>
                          </a:cxn>
                          <a:cxn ang="0">
                            <a:pos x="connsiteX344" y="connsiteY344"/>
                          </a:cxn>
                          <a:cxn ang="0">
                            <a:pos x="connsiteX345" y="connsiteY345"/>
                          </a:cxn>
                          <a:cxn ang="0">
                            <a:pos x="connsiteX346" y="connsiteY346"/>
                          </a:cxn>
                          <a:cxn ang="0">
                            <a:pos x="connsiteX347" y="connsiteY347"/>
                          </a:cxn>
                          <a:cxn ang="0">
                            <a:pos x="connsiteX348" y="connsiteY348"/>
                          </a:cxn>
                          <a:cxn ang="0">
                            <a:pos x="connsiteX349" y="connsiteY349"/>
                          </a:cxn>
                          <a:cxn ang="0">
                            <a:pos x="connsiteX350" y="connsiteY350"/>
                          </a:cxn>
                          <a:cxn ang="0">
                            <a:pos x="connsiteX351" y="connsiteY351"/>
                          </a:cxn>
                          <a:cxn ang="0">
                            <a:pos x="connsiteX352" y="connsiteY352"/>
                          </a:cxn>
                          <a:cxn ang="0">
                            <a:pos x="connsiteX353" y="connsiteY353"/>
                          </a:cxn>
                          <a:cxn ang="0">
                            <a:pos x="connsiteX354" y="connsiteY354"/>
                          </a:cxn>
                          <a:cxn ang="0">
                            <a:pos x="connsiteX355" y="connsiteY355"/>
                          </a:cxn>
                          <a:cxn ang="0">
                            <a:pos x="connsiteX356" y="connsiteY356"/>
                          </a:cxn>
                          <a:cxn ang="0">
                            <a:pos x="connsiteX357" y="connsiteY357"/>
                          </a:cxn>
                          <a:cxn ang="0">
                            <a:pos x="connsiteX358" y="connsiteY358"/>
                          </a:cxn>
                          <a:cxn ang="0">
                            <a:pos x="connsiteX359" y="connsiteY359"/>
                          </a:cxn>
                          <a:cxn ang="0">
                            <a:pos x="connsiteX360" y="connsiteY360"/>
                          </a:cxn>
                          <a:cxn ang="0">
                            <a:pos x="connsiteX361" y="connsiteY361"/>
                          </a:cxn>
                          <a:cxn ang="0">
                            <a:pos x="connsiteX362" y="connsiteY362"/>
                          </a:cxn>
                          <a:cxn ang="0">
                            <a:pos x="connsiteX363" y="connsiteY363"/>
                          </a:cxn>
                          <a:cxn ang="0">
                            <a:pos x="connsiteX364" y="connsiteY364"/>
                          </a:cxn>
                          <a:cxn ang="0">
                            <a:pos x="connsiteX365" y="connsiteY365"/>
                          </a:cxn>
                          <a:cxn ang="0">
                            <a:pos x="connsiteX366" y="connsiteY366"/>
                          </a:cxn>
                          <a:cxn ang="0">
                            <a:pos x="connsiteX367" y="connsiteY367"/>
                          </a:cxn>
                          <a:cxn ang="0">
                            <a:pos x="connsiteX368" y="connsiteY368"/>
                          </a:cxn>
                          <a:cxn ang="0">
                            <a:pos x="connsiteX369" y="connsiteY369"/>
                          </a:cxn>
                          <a:cxn ang="0">
                            <a:pos x="connsiteX370" y="connsiteY370"/>
                          </a:cxn>
                          <a:cxn ang="0">
                            <a:pos x="connsiteX371" y="connsiteY371"/>
                          </a:cxn>
                          <a:cxn ang="0">
                            <a:pos x="connsiteX372" y="connsiteY372"/>
                          </a:cxn>
                          <a:cxn ang="0">
                            <a:pos x="connsiteX373" y="connsiteY373"/>
                          </a:cxn>
                          <a:cxn ang="0">
                            <a:pos x="connsiteX374" y="connsiteY374"/>
                          </a:cxn>
                          <a:cxn ang="0">
                            <a:pos x="connsiteX375" y="connsiteY375"/>
                          </a:cxn>
                          <a:cxn ang="0">
                            <a:pos x="connsiteX376" y="connsiteY376"/>
                          </a:cxn>
                          <a:cxn ang="0">
                            <a:pos x="connsiteX377" y="connsiteY377"/>
                          </a:cxn>
                          <a:cxn ang="0">
                            <a:pos x="connsiteX378" y="connsiteY378"/>
                          </a:cxn>
                          <a:cxn ang="0">
                            <a:pos x="connsiteX379" y="connsiteY379"/>
                          </a:cxn>
                          <a:cxn ang="0">
                            <a:pos x="connsiteX380" y="connsiteY380"/>
                          </a:cxn>
                          <a:cxn ang="0">
                            <a:pos x="connsiteX381" y="connsiteY381"/>
                          </a:cxn>
                          <a:cxn ang="0">
                            <a:pos x="connsiteX382" y="connsiteY382"/>
                          </a:cxn>
                          <a:cxn ang="0">
                            <a:pos x="connsiteX383" y="connsiteY383"/>
                          </a:cxn>
                          <a:cxn ang="0">
                            <a:pos x="connsiteX384" y="connsiteY384"/>
                          </a:cxn>
                          <a:cxn ang="0">
                            <a:pos x="connsiteX385" y="connsiteY385"/>
                          </a:cxn>
                          <a:cxn ang="0">
                            <a:pos x="connsiteX386" y="connsiteY386"/>
                          </a:cxn>
                          <a:cxn ang="0">
                            <a:pos x="connsiteX387" y="connsiteY387"/>
                          </a:cxn>
                          <a:cxn ang="0">
                            <a:pos x="connsiteX388" y="connsiteY388"/>
                          </a:cxn>
                          <a:cxn ang="0">
                            <a:pos x="connsiteX389" y="connsiteY389"/>
                          </a:cxn>
                          <a:cxn ang="0">
                            <a:pos x="connsiteX390" y="connsiteY390"/>
                          </a:cxn>
                          <a:cxn ang="0">
                            <a:pos x="connsiteX391" y="connsiteY391"/>
                          </a:cxn>
                          <a:cxn ang="0">
                            <a:pos x="connsiteX392" y="connsiteY392"/>
                          </a:cxn>
                          <a:cxn ang="0">
                            <a:pos x="connsiteX393" y="connsiteY393"/>
                          </a:cxn>
                          <a:cxn ang="0">
                            <a:pos x="connsiteX394" y="connsiteY394"/>
                          </a:cxn>
                          <a:cxn ang="0">
                            <a:pos x="connsiteX395" y="connsiteY395"/>
                          </a:cxn>
                          <a:cxn ang="0">
                            <a:pos x="connsiteX396" y="connsiteY396"/>
                          </a:cxn>
                          <a:cxn ang="0">
                            <a:pos x="connsiteX397" y="connsiteY397"/>
                          </a:cxn>
                          <a:cxn ang="0">
                            <a:pos x="connsiteX398" y="connsiteY398"/>
                          </a:cxn>
                          <a:cxn ang="0">
                            <a:pos x="connsiteX399" y="connsiteY399"/>
                          </a:cxn>
                          <a:cxn ang="0">
                            <a:pos x="connsiteX400" y="connsiteY400"/>
                          </a:cxn>
                          <a:cxn ang="0">
                            <a:pos x="connsiteX401" y="connsiteY401"/>
                          </a:cxn>
                          <a:cxn ang="0">
                            <a:pos x="connsiteX402" y="connsiteY402"/>
                          </a:cxn>
                          <a:cxn ang="0">
                            <a:pos x="connsiteX403" y="connsiteY403"/>
                          </a:cxn>
                          <a:cxn ang="0">
                            <a:pos x="connsiteX404" y="connsiteY404"/>
                          </a:cxn>
                          <a:cxn ang="0">
                            <a:pos x="connsiteX405" y="connsiteY405"/>
                          </a:cxn>
                          <a:cxn ang="0">
                            <a:pos x="connsiteX406" y="connsiteY406"/>
                          </a:cxn>
                          <a:cxn ang="0">
                            <a:pos x="connsiteX407" y="connsiteY407"/>
                          </a:cxn>
                          <a:cxn ang="0">
                            <a:pos x="connsiteX408" y="connsiteY408"/>
                          </a:cxn>
                          <a:cxn ang="0">
                            <a:pos x="connsiteX409" y="connsiteY409"/>
                          </a:cxn>
                          <a:cxn ang="0">
                            <a:pos x="connsiteX410" y="connsiteY410"/>
                          </a:cxn>
                          <a:cxn ang="0">
                            <a:pos x="connsiteX411" y="connsiteY411"/>
                          </a:cxn>
                          <a:cxn ang="0">
                            <a:pos x="connsiteX412" y="connsiteY412"/>
                          </a:cxn>
                          <a:cxn ang="0">
                            <a:pos x="connsiteX413" y="connsiteY413"/>
                          </a:cxn>
                          <a:cxn ang="0">
                            <a:pos x="connsiteX414" y="connsiteY414"/>
                          </a:cxn>
                          <a:cxn ang="0">
                            <a:pos x="connsiteX415" y="connsiteY415"/>
                          </a:cxn>
                          <a:cxn ang="0">
                            <a:pos x="connsiteX416" y="connsiteY416"/>
                          </a:cxn>
                          <a:cxn ang="0">
                            <a:pos x="connsiteX417" y="connsiteY417"/>
                          </a:cxn>
                          <a:cxn ang="0">
                            <a:pos x="connsiteX418" y="connsiteY418"/>
                          </a:cxn>
                          <a:cxn ang="0">
                            <a:pos x="connsiteX419" y="connsiteY419"/>
                          </a:cxn>
                          <a:cxn ang="0">
                            <a:pos x="connsiteX420" y="connsiteY420"/>
                          </a:cxn>
                          <a:cxn ang="0">
                            <a:pos x="connsiteX421" y="connsiteY421"/>
                          </a:cxn>
                          <a:cxn ang="0">
                            <a:pos x="connsiteX422" y="connsiteY422"/>
                          </a:cxn>
                          <a:cxn ang="0">
                            <a:pos x="connsiteX423" y="connsiteY423"/>
                          </a:cxn>
                          <a:cxn ang="0">
                            <a:pos x="connsiteX424" y="connsiteY424"/>
                          </a:cxn>
                          <a:cxn ang="0">
                            <a:pos x="connsiteX425" y="connsiteY425"/>
                          </a:cxn>
                          <a:cxn ang="0">
                            <a:pos x="connsiteX426" y="connsiteY426"/>
                          </a:cxn>
                          <a:cxn ang="0">
                            <a:pos x="connsiteX427" y="connsiteY427"/>
                          </a:cxn>
                          <a:cxn ang="0">
                            <a:pos x="connsiteX428" y="connsiteY428"/>
                          </a:cxn>
                          <a:cxn ang="0">
                            <a:pos x="connsiteX429" y="connsiteY429"/>
                          </a:cxn>
                          <a:cxn ang="0">
                            <a:pos x="connsiteX430" y="connsiteY430"/>
                          </a:cxn>
                          <a:cxn ang="0">
                            <a:pos x="connsiteX431" y="connsiteY431"/>
                          </a:cxn>
                          <a:cxn ang="0">
                            <a:pos x="connsiteX432" y="connsiteY432"/>
                          </a:cxn>
                          <a:cxn ang="0">
                            <a:pos x="connsiteX433" y="connsiteY433"/>
                          </a:cxn>
                          <a:cxn ang="0">
                            <a:pos x="connsiteX434" y="connsiteY434"/>
                          </a:cxn>
                          <a:cxn ang="0">
                            <a:pos x="connsiteX435" y="connsiteY435"/>
                          </a:cxn>
                          <a:cxn ang="0">
                            <a:pos x="connsiteX436" y="connsiteY436"/>
                          </a:cxn>
                          <a:cxn ang="0">
                            <a:pos x="connsiteX437" y="connsiteY437"/>
                          </a:cxn>
                          <a:cxn ang="0">
                            <a:pos x="connsiteX438" y="connsiteY438"/>
                          </a:cxn>
                          <a:cxn ang="0">
                            <a:pos x="connsiteX439" y="connsiteY439"/>
                          </a:cxn>
                          <a:cxn ang="0">
                            <a:pos x="connsiteX440" y="connsiteY440"/>
                          </a:cxn>
                          <a:cxn ang="0">
                            <a:pos x="connsiteX441" y="connsiteY441"/>
                          </a:cxn>
                          <a:cxn ang="0">
                            <a:pos x="connsiteX442" y="connsiteY442"/>
                          </a:cxn>
                          <a:cxn ang="0">
                            <a:pos x="connsiteX443" y="connsiteY443"/>
                          </a:cxn>
                          <a:cxn ang="0">
                            <a:pos x="connsiteX444" y="connsiteY444"/>
                          </a:cxn>
                          <a:cxn ang="0">
                            <a:pos x="connsiteX445" y="connsiteY445"/>
                          </a:cxn>
                          <a:cxn ang="0">
                            <a:pos x="connsiteX446" y="connsiteY446"/>
                          </a:cxn>
                          <a:cxn ang="0">
                            <a:pos x="connsiteX447" y="connsiteY447"/>
                          </a:cxn>
                          <a:cxn ang="0">
                            <a:pos x="connsiteX448" y="connsiteY448"/>
                          </a:cxn>
                          <a:cxn ang="0">
                            <a:pos x="connsiteX449" y="connsiteY449"/>
                          </a:cxn>
                          <a:cxn ang="0">
                            <a:pos x="connsiteX450" y="connsiteY450"/>
                          </a:cxn>
                          <a:cxn ang="0">
                            <a:pos x="connsiteX451" y="connsiteY451"/>
                          </a:cxn>
                          <a:cxn ang="0">
                            <a:pos x="connsiteX452" y="connsiteY452"/>
                          </a:cxn>
                          <a:cxn ang="0">
                            <a:pos x="connsiteX453" y="connsiteY453"/>
                          </a:cxn>
                          <a:cxn ang="0">
                            <a:pos x="connsiteX454" y="connsiteY454"/>
                          </a:cxn>
                          <a:cxn ang="0">
                            <a:pos x="connsiteX455" y="connsiteY455"/>
                          </a:cxn>
                          <a:cxn ang="0">
                            <a:pos x="connsiteX456" y="connsiteY456"/>
                          </a:cxn>
                          <a:cxn ang="0">
                            <a:pos x="connsiteX457" y="connsiteY457"/>
                          </a:cxn>
                          <a:cxn ang="0">
                            <a:pos x="connsiteX458" y="connsiteY458"/>
                          </a:cxn>
                          <a:cxn ang="0">
                            <a:pos x="connsiteX459" y="connsiteY459"/>
                          </a:cxn>
                          <a:cxn ang="0">
                            <a:pos x="connsiteX460" y="connsiteY460"/>
                          </a:cxn>
                          <a:cxn ang="0">
                            <a:pos x="connsiteX461" y="connsiteY461"/>
                          </a:cxn>
                          <a:cxn ang="0">
                            <a:pos x="connsiteX462" y="connsiteY462"/>
                          </a:cxn>
                          <a:cxn ang="0">
                            <a:pos x="connsiteX463" y="connsiteY463"/>
                          </a:cxn>
                          <a:cxn ang="0">
                            <a:pos x="connsiteX464" y="connsiteY464"/>
                          </a:cxn>
                          <a:cxn ang="0">
                            <a:pos x="connsiteX465" y="connsiteY465"/>
                          </a:cxn>
                          <a:cxn ang="0">
                            <a:pos x="connsiteX466" y="connsiteY466"/>
                          </a:cxn>
                          <a:cxn ang="0">
                            <a:pos x="connsiteX467" y="connsiteY467"/>
                          </a:cxn>
                          <a:cxn ang="0">
                            <a:pos x="connsiteX468" y="connsiteY468"/>
                          </a:cxn>
                          <a:cxn ang="0">
                            <a:pos x="connsiteX469" y="connsiteY469"/>
                          </a:cxn>
                          <a:cxn ang="0">
                            <a:pos x="connsiteX470" y="connsiteY470"/>
                          </a:cxn>
                          <a:cxn ang="0">
                            <a:pos x="connsiteX471" y="connsiteY471"/>
                          </a:cxn>
                          <a:cxn ang="0">
                            <a:pos x="connsiteX472" y="connsiteY472"/>
                          </a:cxn>
                          <a:cxn ang="0">
                            <a:pos x="connsiteX473" y="connsiteY473"/>
                          </a:cxn>
                          <a:cxn ang="0">
                            <a:pos x="connsiteX474" y="connsiteY474"/>
                          </a:cxn>
                          <a:cxn ang="0">
                            <a:pos x="connsiteX475" y="connsiteY475"/>
                          </a:cxn>
                          <a:cxn ang="0">
                            <a:pos x="connsiteX476" y="connsiteY476"/>
                          </a:cxn>
                          <a:cxn ang="0">
                            <a:pos x="connsiteX477" y="connsiteY477"/>
                          </a:cxn>
                          <a:cxn ang="0">
                            <a:pos x="connsiteX478" y="connsiteY478"/>
                          </a:cxn>
                          <a:cxn ang="0">
                            <a:pos x="connsiteX479" y="connsiteY479"/>
                          </a:cxn>
                          <a:cxn ang="0">
                            <a:pos x="connsiteX480" y="connsiteY480"/>
                          </a:cxn>
                          <a:cxn ang="0">
                            <a:pos x="connsiteX481" y="connsiteY481"/>
                          </a:cxn>
                          <a:cxn ang="0">
                            <a:pos x="connsiteX482" y="connsiteY482"/>
                          </a:cxn>
                          <a:cxn ang="0">
                            <a:pos x="connsiteX483" y="connsiteY483"/>
                          </a:cxn>
                          <a:cxn ang="0">
                            <a:pos x="connsiteX484" y="connsiteY484"/>
                          </a:cxn>
                          <a:cxn ang="0">
                            <a:pos x="connsiteX485" y="connsiteY485"/>
                          </a:cxn>
                          <a:cxn ang="0">
                            <a:pos x="connsiteX486" y="connsiteY486"/>
                          </a:cxn>
                          <a:cxn ang="0">
                            <a:pos x="connsiteX487" y="connsiteY487"/>
                          </a:cxn>
                          <a:cxn ang="0">
                            <a:pos x="connsiteX488" y="connsiteY488"/>
                          </a:cxn>
                          <a:cxn ang="0">
                            <a:pos x="connsiteX489" y="connsiteY489"/>
                          </a:cxn>
                          <a:cxn ang="0">
                            <a:pos x="connsiteX490" y="connsiteY490"/>
                          </a:cxn>
                          <a:cxn ang="0">
                            <a:pos x="connsiteX491" y="connsiteY491"/>
                          </a:cxn>
                          <a:cxn ang="0">
                            <a:pos x="connsiteX492" y="connsiteY492"/>
                          </a:cxn>
                          <a:cxn ang="0">
                            <a:pos x="connsiteX493" y="connsiteY493"/>
                          </a:cxn>
                          <a:cxn ang="0">
                            <a:pos x="connsiteX494" y="connsiteY494"/>
                          </a:cxn>
                          <a:cxn ang="0">
                            <a:pos x="connsiteX495" y="connsiteY495"/>
                          </a:cxn>
                          <a:cxn ang="0">
                            <a:pos x="connsiteX496" y="connsiteY496"/>
                          </a:cxn>
                          <a:cxn ang="0">
                            <a:pos x="connsiteX497" y="connsiteY497"/>
                          </a:cxn>
                          <a:cxn ang="0">
                            <a:pos x="connsiteX498" y="connsiteY498"/>
                          </a:cxn>
                          <a:cxn ang="0">
                            <a:pos x="connsiteX499" y="connsiteY499"/>
                          </a:cxn>
                          <a:cxn ang="0">
                            <a:pos x="connsiteX500" y="connsiteY500"/>
                          </a:cxn>
                          <a:cxn ang="0">
                            <a:pos x="connsiteX501" y="connsiteY501"/>
                          </a:cxn>
                          <a:cxn ang="0">
                            <a:pos x="connsiteX502" y="connsiteY502"/>
                          </a:cxn>
                          <a:cxn ang="0">
                            <a:pos x="connsiteX503" y="connsiteY503"/>
                          </a:cxn>
                          <a:cxn ang="0">
                            <a:pos x="connsiteX504" y="connsiteY504"/>
                          </a:cxn>
                          <a:cxn ang="0">
                            <a:pos x="connsiteX505" y="connsiteY505"/>
                          </a:cxn>
                          <a:cxn ang="0">
                            <a:pos x="connsiteX506" y="connsiteY506"/>
                          </a:cxn>
                          <a:cxn ang="0">
                            <a:pos x="connsiteX507" y="connsiteY507"/>
                          </a:cxn>
                          <a:cxn ang="0">
                            <a:pos x="connsiteX508" y="connsiteY508"/>
                          </a:cxn>
                          <a:cxn ang="0">
                            <a:pos x="connsiteX509" y="connsiteY509"/>
                          </a:cxn>
                          <a:cxn ang="0">
                            <a:pos x="connsiteX510" y="connsiteY510"/>
                          </a:cxn>
                          <a:cxn ang="0">
                            <a:pos x="connsiteX511" y="connsiteY511"/>
                          </a:cxn>
                          <a:cxn ang="0">
                            <a:pos x="connsiteX512" y="connsiteY512"/>
                          </a:cxn>
                          <a:cxn ang="0">
                            <a:pos x="connsiteX513" y="connsiteY513"/>
                          </a:cxn>
                          <a:cxn ang="0">
                            <a:pos x="connsiteX514" y="connsiteY514"/>
                          </a:cxn>
                          <a:cxn ang="0">
                            <a:pos x="connsiteX515" y="connsiteY515"/>
                          </a:cxn>
                          <a:cxn ang="0">
                            <a:pos x="connsiteX516" y="connsiteY516"/>
                          </a:cxn>
                          <a:cxn ang="0">
                            <a:pos x="connsiteX517" y="connsiteY517"/>
                          </a:cxn>
                          <a:cxn ang="0">
                            <a:pos x="connsiteX518" y="connsiteY518"/>
                          </a:cxn>
                          <a:cxn ang="0">
                            <a:pos x="connsiteX519" y="connsiteY519"/>
                          </a:cxn>
                          <a:cxn ang="0">
                            <a:pos x="connsiteX520" y="connsiteY520"/>
                          </a:cxn>
                          <a:cxn ang="0">
                            <a:pos x="connsiteX521" y="connsiteY521"/>
                          </a:cxn>
                          <a:cxn ang="0">
                            <a:pos x="connsiteX522" y="connsiteY522"/>
                          </a:cxn>
                          <a:cxn ang="0">
                            <a:pos x="connsiteX523" y="connsiteY523"/>
                          </a:cxn>
                          <a:cxn ang="0">
                            <a:pos x="connsiteX524" y="connsiteY524"/>
                          </a:cxn>
                          <a:cxn ang="0">
                            <a:pos x="connsiteX525" y="connsiteY525"/>
                          </a:cxn>
                          <a:cxn ang="0">
                            <a:pos x="connsiteX526" y="connsiteY526"/>
                          </a:cxn>
                          <a:cxn ang="0">
                            <a:pos x="connsiteX527" y="connsiteY527"/>
                          </a:cxn>
                          <a:cxn ang="0">
                            <a:pos x="connsiteX528" y="connsiteY528"/>
                          </a:cxn>
                          <a:cxn ang="0">
                            <a:pos x="connsiteX529" y="connsiteY529"/>
                          </a:cxn>
                          <a:cxn ang="0">
                            <a:pos x="connsiteX530" y="connsiteY530"/>
                          </a:cxn>
                          <a:cxn ang="0">
                            <a:pos x="connsiteX531" y="connsiteY531"/>
                          </a:cxn>
                        </a:cxnLst>
                        <a:rect l="l" t="t" r="r" b="b"/>
                        <a:pathLst>
                          <a:path w="2661966" h="3370881">
                            <a:moveTo>
                              <a:pt x="0" y="1707929"/>
                            </a:moveTo>
                            <a:cubicBezTo>
                              <a:pt x="7471" y="1704941"/>
                              <a:pt x="16303" y="1704201"/>
                              <a:pt x="22412" y="1698964"/>
                            </a:cubicBezTo>
                            <a:cubicBezTo>
                              <a:pt x="27485" y="1694615"/>
                              <a:pt x="27098" y="1686167"/>
                              <a:pt x="31376" y="1681034"/>
                            </a:cubicBezTo>
                            <a:cubicBezTo>
                              <a:pt x="34825" y="1676896"/>
                              <a:pt x="40341" y="1675058"/>
                              <a:pt x="44823" y="1672070"/>
                            </a:cubicBezTo>
                            <a:cubicBezTo>
                              <a:pt x="49305" y="1666093"/>
                              <a:pt x="52598" y="1659002"/>
                              <a:pt x="58270" y="1654140"/>
                            </a:cubicBezTo>
                            <a:cubicBezTo>
                              <a:pt x="63343" y="1649791"/>
                              <a:pt x="70094" y="1647890"/>
                              <a:pt x="76200" y="1645176"/>
                            </a:cubicBezTo>
                            <a:cubicBezTo>
                              <a:pt x="83553" y="1641908"/>
                              <a:pt x="91050" y="1638961"/>
                              <a:pt x="98612" y="1636211"/>
                            </a:cubicBezTo>
                            <a:cubicBezTo>
                              <a:pt x="107493" y="1632982"/>
                              <a:pt x="117054" y="1631472"/>
                              <a:pt x="125506" y="1627246"/>
                            </a:cubicBezTo>
                            <a:cubicBezTo>
                              <a:pt x="135143" y="1622428"/>
                              <a:pt x="143161" y="1614860"/>
                              <a:pt x="152400" y="1609317"/>
                            </a:cubicBezTo>
                            <a:cubicBezTo>
                              <a:pt x="158130" y="1605879"/>
                              <a:pt x="164984" y="1604361"/>
                              <a:pt x="170329" y="1600352"/>
                            </a:cubicBezTo>
                            <a:cubicBezTo>
                              <a:pt x="177091" y="1595281"/>
                              <a:pt x="181497" y="1587494"/>
                              <a:pt x="188259" y="1582423"/>
                            </a:cubicBezTo>
                            <a:cubicBezTo>
                              <a:pt x="199577" y="1573935"/>
                              <a:pt x="216612" y="1571032"/>
                              <a:pt x="228600" y="1564493"/>
                            </a:cubicBezTo>
                            <a:cubicBezTo>
                              <a:pt x="238059" y="1559334"/>
                              <a:pt x="245857" y="1551382"/>
                              <a:pt x="255494" y="1546564"/>
                            </a:cubicBezTo>
                            <a:cubicBezTo>
                              <a:pt x="270435" y="1539093"/>
                              <a:pt x="286419" y="1533418"/>
                              <a:pt x="300318" y="1524152"/>
                            </a:cubicBezTo>
                            <a:cubicBezTo>
                              <a:pt x="304800" y="1521164"/>
                              <a:pt x="308654" y="1516891"/>
                              <a:pt x="313765" y="1515187"/>
                            </a:cubicBezTo>
                            <a:cubicBezTo>
                              <a:pt x="322387" y="1512313"/>
                              <a:pt x="331717" y="1512331"/>
                              <a:pt x="340659" y="1510705"/>
                            </a:cubicBezTo>
                            <a:cubicBezTo>
                              <a:pt x="348154" y="1509342"/>
                              <a:pt x="355575" y="1507586"/>
                              <a:pt x="363070" y="1506223"/>
                            </a:cubicBezTo>
                            <a:cubicBezTo>
                              <a:pt x="372012" y="1504597"/>
                              <a:pt x="380968" y="1503025"/>
                              <a:pt x="389965" y="1501740"/>
                            </a:cubicBezTo>
                            <a:cubicBezTo>
                              <a:pt x="401890" y="1500036"/>
                              <a:pt x="413941" y="1499238"/>
                              <a:pt x="425823" y="1497258"/>
                            </a:cubicBezTo>
                            <a:cubicBezTo>
                              <a:pt x="440853" y="1494753"/>
                              <a:pt x="455671" y="1491101"/>
                              <a:pt x="470647" y="1488293"/>
                            </a:cubicBezTo>
                            <a:cubicBezTo>
                              <a:pt x="514615" y="1480049"/>
                              <a:pt x="481269" y="1487879"/>
                              <a:pt x="515470" y="1479329"/>
                            </a:cubicBezTo>
                            <a:cubicBezTo>
                              <a:pt x="519953" y="1476341"/>
                              <a:pt x="523995" y="1472552"/>
                              <a:pt x="528918" y="1470364"/>
                            </a:cubicBezTo>
                            <a:cubicBezTo>
                              <a:pt x="556252" y="1458215"/>
                              <a:pt x="568346" y="1459853"/>
                              <a:pt x="600635" y="1456917"/>
                            </a:cubicBezTo>
                            <a:cubicBezTo>
                              <a:pt x="681037" y="1449607"/>
                              <a:pt x="626789" y="1455888"/>
                              <a:pt x="690282" y="1447952"/>
                            </a:cubicBezTo>
                            <a:cubicBezTo>
                              <a:pt x="724647" y="1449446"/>
                              <a:pt x="759050" y="1450219"/>
                              <a:pt x="793376" y="1452434"/>
                            </a:cubicBezTo>
                            <a:cubicBezTo>
                              <a:pt x="863541" y="1456961"/>
                              <a:pt x="793153" y="1456890"/>
                              <a:pt x="874059" y="1465881"/>
                            </a:cubicBezTo>
                            <a:lnTo>
                              <a:pt x="914400" y="1470364"/>
                            </a:lnTo>
                            <a:cubicBezTo>
                              <a:pt x="976390" y="1485862"/>
                              <a:pt x="937957" y="1478646"/>
                              <a:pt x="1030941" y="1483811"/>
                            </a:cubicBezTo>
                            <a:cubicBezTo>
                              <a:pt x="1083009" y="1496827"/>
                              <a:pt x="1038427" y="1486953"/>
                              <a:pt x="1151965" y="1492776"/>
                            </a:cubicBezTo>
                            <a:cubicBezTo>
                              <a:pt x="1203251" y="1495406"/>
                              <a:pt x="1232231" y="1497916"/>
                              <a:pt x="1281953" y="1501740"/>
                            </a:cubicBezTo>
                            <a:lnTo>
                              <a:pt x="1465729" y="1497258"/>
                            </a:lnTo>
                            <a:cubicBezTo>
                              <a:pt x="1480733" y="1496670"/>
                              <a:pt x="1495766" y="1495386"/>
                              <a:pt x="1510553" y="1492776"/>
                            </a:cubicBezTo>
                            <a:cubicBezTo>
                              <a:pt x="1554468" y="1485026"/>
                              <a:pt x="1535606" y="1481398"/>
                              <a:pt x="1582270" y="1461399"/>
                            </a:cubicBezTo>
                            <a:cubicBezTo>
                              <a:pt x="1589273" y="1458398"/>
                              <a:pt x="1597211" y="1458411"/>
                              <a:pt x="1604682" y="1456917"/>
                            </a:cubicBezTo>
                            <a:cubicBezTo>
                              <a:pt x="1610659" y="1453929"/>
                              <a:pt x="1616506" y="1450666"/>
                              <a:pt x="1622612" y="1447952"/>
                            </a:cubicBezTo>
                            <a:cubicBezTo>
                              <a:pt x="1629964" y="1444684"/>
                              <a:pt x="1637990" y="1442894"/>
                              <a:pt x="1645023" y="1438987"/>
                            </a:cubicBezTo>
                            <a:cubicBezTo>
                              <a:pt x="1651554" y="1435359"/>
                              <a:pt x="1656737" y="1429684"/>
                              <a:pt x="1662953" y="1425540"/>
                            </a:cubicBezTo>
                            <a:cubicBezTo>
                              <a:pt x="1684125" y="1411426"/>
                              <a:pt x="1679970" y="1413891"/>
                              <a:pt x="1698812" y="1407611"/>
                            </a:cubicBezTo>
                            <a:cubicBezTo>
                              <a:pt x="1712259" y="1398646"/>
                              <a:pt x="1727725" y="1392145"/>
                              <a:pt x="1739153" y="1380717"/>
                            </a:cubicBezTo>
                            <a:cubicBezTo>
                              <a:pt x="1743635" y="1376235"/>
                              <a:pt x="1747529" y="1371073"/>
                              <a:pt x="1752600" y="1367270"/>
                            </a:cubicBezTo>
                            <a:cubicBezTo>
                              <a:pt x="1759570" y="1362043"/>
                              <a:pt x="1767875" y="1358819"/>
                              <a:pt x="1775012" y="1353823"/>
                            </a:cubicBezTo>
                            <a:cubicBezTo>
                              <a:pt x="1782849" y="1348337"/>
                              <a:pt x="1789953" y="1341870"/>
                              <a:pt x="1797423" y="1335893"/>
                            </a:cubicBezTo>
                            <a:cubicBezTo>
                              <a:pt x="1801905" y="1325434"/>
                              <a:pt x="1806644" y="1315082"/>
                              <a:pt x="1810870" y="1304517"/>
                            </a:cubicBezTo>
                            <a:cubicBezTo>
                              <a:pt x="1812625" y="1300130"/>
                              <a:pt x="1815353" y="1295795"/>
                              <a:pt x="1815353" y="1291070"/>
                            </a:cubicBezTo>
                            <a:cubicBezTo>
                              <a:pt x="1815353" y="1206872"/>
                              <a:pt x="1830225" y="1188229"/>
                              <a:pt x="1801906" y="1138670"/>
                            </a:cubicBezTo>
                            <a:cubicBezTo>
                              <a:pt x="1799233" y="1133993"/>
                              <a:pt x="1796447" y="1129313"/>
                              <a:pt x="1792941" y="1125223"/>
                            </a:cubicBezTo>
                            <a:cubicBezTo>
                              <a:pt x="1779011" y="1108971"/>
                              <a:pt x="1773570" y="1106211"/>
                              <a:pt x="1757082" y="1093846"/>
                            </a:cubicBezTo>
                            <a:cubicBezTo>
                              <a:pt x="1744976" y="1075686"/>
                              <a:pt x="1751038" y="1081547"/>
                              <a:pt x="1730188" y="1066952"/>
                            </a:cubicBezTo>
                            <a:cubicBezTo>
                              <a:pt x="1721361" y="1060774"/>
                              <a:pt x="1703294" y="1049023"/>
                              <a:pt x="1703294" y="1049023"/>
                            </a:cubicBezTo>
                            <a:cubicBezTo>
                              <a:pt x="1676400" y="1050517"/>
                              <a:pt x="1649339" y="1050164"/>
                              <a:pt x="1622612" y="1053505"/>
                            </a:cubicBezTo>
                            <a:cubicBezTo>
                              <a:pt x="1613235" y="1054677"/>
                              <a:pt x="1604984" y="1060617"/>
                              <a:pt x="1595718" y="1062470"/>
                            </a:cubicBezTo>
                            <a:lnTo>
                              <a:pt x="1573306" y="1066952"/>
                            </a:lnTo>
                            <a:cubicBezTo>
                              <a:pt x="1535026" y="1067142"/>
                              <a:pt x="1491665" y="1082571"/>
                              <a:pt x="1453385" y="1082761"/>
                            </a:cubicBezTo>
                            <a:lnTo>
                              <a:pt x="1326776" y="1062470"/>
                            </a:lnTo>
                            <a:cubicBezTo>
                              <a:pt x="1320619" y="1062261"/>
                              <a:pt x="1314908" y="1059089"/>
                              <a:pt x="1308847" y="1057987"/>
                            </a:cubicBezTo>
                            <a:cubicBezTo>
                              <a:pt x="1298452" y="1056097"/>
                              <a:pt x="1287865" y="1055395"/>
                              <a:pt x="1277470" y="1053505"/>
                            </a:cubicBezTo>
                            <a:cubicBezTo>
                              <a:pt x="1271409" y="1052403"/>
                              <a:pt x="1265582" y="1050231"/>
                              <a:pt x="1259541" y="1049023"/>
                            </a:cubicBezTo>
                            <a:cubicBezTo>
                              <a:pt x="1250629" y="1047241"/>
                              <a:pt x="1241612" y="1046034"/>
                              <a:pt x="1232647" y="1044540"/>
                            </a:cubicBezTo>
                            <a:cubicBezTo>
                              <a:pt x="1172882" y="1046034"/>
                              <a:pt x="1113075" y="1046308"/>
                              <a:pt x="1053353" y="1049023"/>
                            </a:cubicBezTo>
                            <a:cubicBezTo>
                              <a:pt x="1047199" y="1049303"/>
                              <a:pt x="1041464" y="1052297"/>
                              <a:pt x="1035423" y="1053505"/>
                            </a:cubicBezTo>
                            <a:cubicBezTo>
                              <a:pt x="1026511" y="1055287"/>
                              <a:pt x="1017494" y="1056493"/>
                              <a:pt x="1008529" y="1057987"/>
                            </a:cubicBezTo>
                            <a:cubicBezTo>
                              <a:pt x="1004047" y="1059481"/>
                              <a:pt x="999783" y="1062940"/>
                              <a:pt x="995082" y="1062470"/>
                            </a:cubicBezTo>
                            <a:cubicBezTo>
                              <a:pt x="961060" y="1059068"/>
                              <a:pt x="964737" y="1054794"/>
                              <a:pt x="945776" y="1031093"/>
                            </a:cubicBezTo>
                            <a:cubicBezTo>
                              <a:pt x="944282" y="1026611"/>
                              <a:pt x="941857" y="1022337"/>
                              <a:pt x="941294" y="1017646"/>
                            </a:cubicBezTo>
                            <a:cubicBezTo>
                              <a:pt x="937361" y="984875"/>
                              <a:pt x="955668" y="942373"/>
                              <a:pt x="932329" y="919034"/>
                            </a:cubicBezTo>
                            <a:lnTo>
                              <a:pt x="914400" y="901105"/>
                            </a:lnTo>
                            <a:cubicBezTo>
                              <a:pt x="915894" y="890646"/>
                              <a:pt x="912543" y="878181"/>
                              <a:pt x="918882" y="869729"/>
                            </a:cubicBezTo>
                            <a:cubicBezTo>
                              <a:pt x="923453" y="863634"/>
                              <a:pt x="934332" y="868340"/>
                              <a:pt x="941294" y="865246"/>
                            </a:cubicBezTo>
                            <a:cubicBezTo>
                              <a:pt x="948121" y="862212"/>
                              <a:pt x="952202" y="854352"/>
                              <a:pt x="959223" y="851799"/>
                            </a:cubicBezTo>
                            <a:cubicBezTo>
                              <a:pt x="969152" y="848189"/>
                              <a:pt x="980158" y="848924"/>
                              <a:pt x="990600" y="847317"/>
                            </a:cubicBezTo>
                            <a:cubicBezTo>
                              <a:pt x="1061560" y="836400"/>
                              <a:pt x="978829" y="844380"/>
                              <a:pt x="1129553" y="838352"/>
                            </a:cubicBezTo>
                            <a:cubicBezTo>
                              <a:pt x="1135529" y="835364"/>
                              <a:pt x="1141681" y="832702"/>
                              <a:pt x="1147482" y="829387"/>
                            </a:cubicBezTo>
                            <a:cubicBezTo>
                              <a:pt x="1154579" y="825332"/>
                              <a:pt x="1174046" y="811101"/>
                              <a:pt x="1178859" y="806976"/>
                            </a:cubicBezTo>
                            <a:cubicBezTo>
                              <a:pt x="1183672" y="802851"/>
                              <a:pt x="1186931" y="796889"/>
                              <a:pt x="1192306" y="793529"/>
                            </a:cubicBezTo>
                            <a:cubicBezTo>
                              <a:pt x="1199129" y="789265"/>
                              <a:pt x="1207393" y="787894"/>
                              <a:pt x="1214718" y="784564"/>
                            </a:cubicBezTo>
                            <a:cubicBezTo>
                              <a:pt x="1223842" y="780417"/>
                              <a:pt x="1233018" y="776274"/>
                              <a:pt x="1241612" y="771117"/>
                            </a:cubicBezTo>
                            <a:cubicBezTo>
                              <a:pt x="1274267" y="751524"/>
                              <a:pt x="1244214" y="761502"/>
                              <a:pt x="1277470" y="753187"/>
                            </a:cubicBezTo>
                            <a:cubicBezTo>
                              <a:pt x="1286198" y="727008"/>
                              <a:pt x="1275125" y="751051"/>
                              <a:pt x="1295400" y="730776"/>
                            </a:cubicBezTo>
                            <a:cubicBezTo>
                              <a:pt x="1325287" y="700891"/>
                              <a:pt x="1281949" y="732273"/>
                              <a:pt x="1317812" y="708364"/>
                            </a:cubicBezTo>
                            <a:cubicBezTo>
                              <a:pt x="1330666" y="669798"/>
                              <a:pt x="1307385" y="732965"/>
                              <a:pt x="1353670" y="663540"/>
                            </a:cubicBezTo>
                            <a:lnTo>
                              <a:pt x="1371600" y="636646"/>
                            </a:lnTo>
                            <a:cubicBezTo>
                              <a:pt x="1374684" y="621226"/>
                              <a:pt x="1376341" y="611087"/>
                              <a:pt x="1380565" y="596305"/>
                            </a:cubicBezTo>
                            <a:cubicBezTo>
                              <a:pt x="1381863" y="591762"/>
                              <a:pt x="1383553" y="587340"/>
                              <a:pt x="1385047" y="582858"/>
                            </a:cubicBezTo>
                            <a:cubicBezTo>
                              <a:pt x="1383553" y="566423"/>
                              <a:pt x="1385418" y="549325"/>
                              <a:pt x="1380565" y="533552"/>
                            </a:cubicBezTo>
                            <a:cubicBezTo>
                              <a:pt x="1378981" y="528403"/>
                              <a:pt x="1372070" y="526709"/>
                              <a:pt x="1367118" y="524587"/>
                            </a:cubicBezTo>
                            <a:cubicBezTo>
                              <a:pt x="1361456" y="522160"/>
                              <a:pt x="1356229" y="521394"/>
                              <a:pt x="1349188" y="520105"/>
                            </a:cubicBezTo>
                            <a:cubicBezTo>
                              <a:pt x="1342147" y="518816"/>
                              <a:pt x="1332342" y="519843"/>
                              <a:pt x="1324871" y="516855"/>
                            </a:cubicBezTo>
                            <a:cubicBezTo>
                              <a:pt x="1309930" y="518349"/>
                              <a:pt x="1292431" y="521207"/>
                              <a:pt x="1280048" y="523243"/>
                            </a:cubicBezTo>
                            <a:cubicBezTo>
                              <a:pt x="1267666" y="525279"/>
                              <a:pt x="1262212" y="525858"/>
                              <a:pt x="1250576" y="529070"/>
                            </a:cubicBezTo>
                            <a:cubicBezTo>
                              <a:pt x="1238940" y="532282"/>
                              <a:pt x="1222913" y="536178"/>
                              <a:pt x="1210235" y="542517"/>
                            </a:cubicBezTo>
                            <a:cubicBezTo>
                              <a:pt x="1201270" y="546999"/>
                              <a:pt x="1192140" y="551165"/>
                              <a:pt x="1183341" y="555964"/>
                            </a:cubicBezTo>
                            <a:cubicBezTo>
                              <a:pt x="1175693" y="560136"/>
                              <a:pt x="1168860" y="565806"/>
                              <a:pt x="1160929" y="569411"/>
                            </a:cubicBezTo>
                            <a:cubicBezTo>
                              <a:pt x="1152326" y="573321"/>
                              <a:pt x="1142916" y="575147"/>
                              <a:pt x="1134035" y="578376"/>
                            </a:cubicBezTo>
                            <a:cubicBezTo>
                              <a:pt x="1126473" y="581126"/>
                              <a:pt x="1119185" y="584590"/>
                              <a:pt x="1111623" y="587340"/>
                            </a:cubicBezTo>
                            <a:cubicBezTo>
                              <a:pt x="1102742" y="590569"/>
                              <a:pt x="1084729" y="596305"/>
                              <a:pt x="1084729" y="596305"/>
                            </a:cubicBezTo>
                            <a:cubicBezTo>
                              <a:pt x="1051859" y="594811"/>
                              <a:pt x="1018879" y="594894"/>
                              <a:pt x="986118" y="591823"/>
                            </a:cubicBezTo>
                            <a:cubicBezTo>
                              <a:pt x="958597" y="589243"/>
                              <a:pt x="948947" y="585409"/>
                              <a:pt x="927847" y="578376"/>
                            </a:cubicBezTo>
                            <a:cubicBezTo>
                              <a:pt x="896157" y="557248"/>
                              <a:pt x="935389" y="583763"/>
                              <a:pt x="896470" y="555964"/>
                            </a:cubicBezTo>
                            <a:cubicBezTo>
                              <a:pt x="892086" y="552833"/>
                              <a:pt x="887505" y="549987"/>
                              <a:pt x="883023" y="546999"/>
                            </a:cubicBezTo>
                            <a:cubicBezTo>
                              <a:pt x="872753" y="505914"/>
                              <a:pt x="880894" y="521391"/>
                              <a:pt x="865094" y="497693"/>
                            </a:cubicBezTo>
                            <a:cubicBezTo>
                              <a:pt x="866588" y="466317"/>
                              <a:pt x="867071" y="434876"/>
                              <a:pt x="869576" y="403564"/>
                            </a:cubicBezTo>
                            <a:cubicBezTo>
                              <a:pt x="870067" y="397423"/>
                              <a:pt x="871632" y="391297"/>
                              <a:pt x="874059" y="385634"/>
                            </a:cubicBezTo>
                            <a:cubicBezTo>
                              <a:pt x="876181" y="380683"/>
                              <a:pt x="876412" y="377192"/>
                              <a:pt x="883023" y="372187"/>
                            </a:cubicBezTo>
                            <a:cubicBezTo>
                              <a:pt x="889634" y="367182"/>
                              <a:pt x="913728" y="355603"/>
                              <a:pt x="913728" y="355603"/>
                            </a:cubicBezTo>
                            <a:cubicBezTo>
                              <a:pt x="915222" y="363073"/>
                              <a:pt x="915035" y="376894"/>
                              <a:pt x="914400" y="385634"/>
                            </a:cubicBezTo>
                            <a:cubicBezTo>
                              <a:pt x="913765" y="394374"/>
                              <a:pt x="911281" y="400550"/>
                              <a:pt x="909918" y="408046"/>
                            </a:cubicBezTo>
                            <a:cubicBezTo>
                              <a:pt x="905767" y="430875"/>
                              <a:pt x="904315" y="442783"/>
                              <a:pt x="900953" y="466317"/>
                            </a:cubicBezTo>
                            <a:cubicBezTo>
                              <a:pt x="902447" y="482752"/>
                              <a:pt x="899730" y="500137"/>
                              <a:pt x="905435" y="515623"/>
                            </a:cubicBezTo>
                            <a:cubicBezTo>
                              <a:pt x="910600" y="529643"/>
                              <a:pt x="921274" y="541431"/>
                              <a:pt x="932329" y="551481"/>
                            </a:cubicBezTo>
                            <a:cubicBezTo>
                              <a:pt x="938283" y="556893"/>
                              <a:pt x="947388" y="557178"/>
                              <a:pt x="954741" y="560446"/>
                            </a:cubicBezTo>
                            <a:cubicBezTo>
                              <a:pt x="960847" y="563160"/>
                              <a:pt x="966694" y="566423"/>
                              <a:pt x="972670" y="569411"/>
                            </a:cubicBezTo>
                            <a:cubicBezTo>
                              <a:pt x="1004047" y="567917"/>
                              <a:pt x="1035567" y="568275"/>
                              <a:pt x="1066800" y="564929"/>
                            </a:cubicBezTo>
                            <a:cubicBezTo>
                              <a:pt x="1074366" y="564118"/>
                              <a:pt x="1100173" y="555298"/>
                              <a:pt x="1111623" y="551481"/>
                            </a:cubicBezTo>
                            <a:cubicBezTo>
                              <a:pt x="1117600" y="546999"/>
                              <a:pt x="1124000" y="543032"/>
                              <a:pt x="1129553" y="538034"/>
                            </a:cubicBezTo>
                            <a:cubicBezTo>
                              <a:pt x="1138977" y="529553"/>
                              <a:pt x="1156447" y="511140"/>
                              <a:pt x="1156447" y="511140"/>
                            </a:cubicBezTo>
                            <a:cubicBezTo>
                              <a:pt x="1157941" y="505164"/>
                              <a:pt x="1160613" y="499363"/>
                              <a:pt x="1160929" y="493211"/>
                            </a:cubicBezTo>
                            <a:cubicBezTo>
                              <a:pt x="1169281" y="330361"/>
                              <a:pt x="1115445" y="352987"/>
                              <a:pt x="1178859" y="331846"/>
                            </a:cubicBezTo>
                            <a:cubicBezTo>
                              <a:pt x="1189318" y="333340"/>
                              <a:pt x="1205661" y="265998"/>
                              <a:pt x="1215315" y="270289"/>
                            </a:cubicBezTo>
                            <a:cubicBezTo>
                              <a:pt x="1230263" y="276933"/>
                              <a:pt x="1217059" y="343998"/>
                              <a:pt x="1214718" y="367705"/>
                            </a:cubicBezTo>
                            <a:cubicBezTo>
                              <a:pt x="1212377" y="391412"/>
                              <a:pt x="1211606" y="371191"/>
                              <a:pt x="1201270" y="412529"/>
                            </a:cubicBezTo>
                            <a:cubicBezTo>
                              <a:pt x="1204258" y="428964"/>
                              <a:pt x="1206735" y="445500"/>
                              <a:pt x="1210235" y="461834"/>
                            </a:cubicBezTo>
                            <a:cubicBezTo>
                              <a:pt x="1211225" y="466454"/>
                              <a:pt x="1211095" y="472498"/>
                              <a:pt x="1214718" y="475281"/>
                            </a:cubicBezTo>
                            <a:cubicBezTo>
                              <a:pt x="1218341" y="478064"/>
                              <a:pt x="1225681" y="475636"/>
                              <a:pt x="1231975" y="478531"/>
                            </a:cubicBezTo>
                            <a:cubicBezTo>
                              <a:pt x="1238269" y="481426"/>
                              <a:pt x="1245011" y="486674"/>
                              <a:pt x="1252481" y="492651"/>
                            </a:cubicBezTo>
                            <a:cubicBezTo>
                              <a:pt x="1274893" y="491157"/>
                              <a:pt x="1300312" y="490727"/>
                              <a:pt x="1317812" y="488168"/>
                            </a:cubicBezTo>
                            <a:cubicBezTo>
                              <a:pt x="1335312" y="485609"/>
                              <a:pt x="1345413" y="479784"/>
                              <a:pt x="1357480" y="477299"/>
                            </a:cubicBezTo>
                            <a:lnTo>
                              <a:pt x="1506070" y="457352"/>
                            </a:lnTo>
                            <a:cubicBezTo>
                              <a:pt x="1521011" y="448387"/>
                              <a:pt x="1536568" y="440376"/>
                              <a:pt x="1550894" y="430458"/>
                            </a:cubicBezTo>
                            <a:cubicBezTo>
                              <a:pt x="1556106" y="426850"/>
                              <a:pt x="1559570" y="421185"/>
                              <a:pt x="1564341" y="417011"/>
                            </a:cubicBezTo>
                            <a:cubicBezTo>
                              <a:pt x="1571541" y="410711"/>
                              <a:pt x="1579282" y="405058"/>
                              <a:pt x="1586753" y="399081"/>
                            </a:cubicBezTo>
                            <a:cubicBezTo>
                              <a:pt x="1589741" y="393105"/>
                              <a:pt x="1589733" y="388906"/>
                              <a:pt x="1595718" y="381152"/>
                            </a:cubicBezTo>
                            <a:cubicBezTo>
                              <a:pt x="1601703" y="373399"/>
                              <a:pt x="1615431" y="367577"/>
                              <a:pt x="1622664" y="352560"/>
                            </a:cubicBezTo>
                            <a:cubicBezTo>
                              <a:pt x="1629897" y="337543"/>
                              <a:pt x="1640497" y="311486"/>
                              <a:pt x="1639116" y="291047"/>
                            </a:cubicBezTo>
                            <a:cubicBezTo>
                              <a:pt x="1637735" y="270609"/>
                              <a:pt x="1616465" y="253385"/>
                              <a:pt x="1604852" y="236279"/>
                            </a:cubicBezTo>
                            <a:cubicBezTo>
                              <a:pt x="1609334" y="239267"/>
                              <a:pt x="1529963" y="189539"/>
                              <a:pt x="1537447" y="188411"/>
                            </a:cubicBezTo>
                            <a:cubicBezTo>
                              <a:pt x="1544931" y="187283"/>
                              <a:pt x="1618852" y="213556"/>
                              <a:pt x="1649755" y="229512"/>
                            </a:cubicBezTo>
                            <a:cubicBezTo>
                              <a:pt x="1680658" y="245468"/>
                              <a:pt x="1707911" y="277661"/>
                              <a:pt x="1709532" y="305101"/>
                            </a:cubicBezTo>
                            <a:cubicBezTo>
                              <a:pt x="1714014" y="311078"/>
                              <a:pt x="1664179" y="389581"/>
                              <a:pt x="1655669" y="407486"/>
                            </a:cubicBezTo>
                            <a:cubicBezTo>
                              <a:pt x="1647159" y="425391"/>
                              <a:pt x="1653521" y="415424"/>
                              <a:pt x="1658470" y="412529"/>
                            </a:cubicBezTo>
                            <a:cubicBezTo>
                              <a:pt x="1663419" y="409634"/>
                              <a:pt x="1680918" y="395454"/>
                              <a:pt x="1685365" y="390117"/>
                            </a:cubicBezTo>
                            <a:cubicBezTo>
                              <a:pt x="1688814" y="385979"/>
                              <a:pt x="1690520" y="380479"/>
                              <a:pt x="1694329" y="376670"/>
                            </a:cubicBezTo>
                            <a:cubicBezTo>
                              <a:pt x="1708541" y="362458"/>
                              <a:pt x="1716259" y="361623"/>
                              <a:pt x="1734670" y="354258"/>
                            </a:cubicBezTo>
                            <a:cubicBezTo>
                              <a:pt x="1737658" y="349776"/>
                              <a:pt x="1739428" y="344176"/>
                              <a:pt x="1743635" y="340811"/>
                            </a:cubicBezTo>
                            <a:cubicBezTo>
                              <a:pt x="1747324" y="337860"/>
                              <a:pt x="1740370" y="349407"/>
                              <a:pt x="1757082" y="336329"/>
                            </a:cubicBezTo>
                            <a:cubicBezTo>
                              <a:pt x="1773794" y="323251"/>
                              <a:pt x="1820153" y="283109"/>
                              <a:pt x="1843909" y="262341"/>
                            </a:cubicBezTo>
                            <a:cubicBezTo>
                              <a:pt x="1867665" y="241573"/>
                              <a:pt x="1869141" y="216587"/>
                              <a:pt x="1874221" y="202194"/>
                            </a:cubicBezTo>
                            <a:cubicBezTo>
                              <a:pt x="1879301" y="187801"/>
                              <a:pt x="1849360" y="159179"/>
                              <a:pt x="1828094" y="136767"/>
                            </a:cubicBezTo>
                            <a:cubicBezTo>
                              <a:pt x="1806828" y="114355"/>
                              <a:pt x="1751891" y="70374"/>
                              <a:pt x="1772023" y="77249"/>
                            </a:cubicBezTo>
                            <a:cubicBezTo>
                              <a:pt x="1792155" y="84124"/>
                              <a:pt x="1919419" y="155181"/>
                              <a:pt x="1948888" y="178018"/>
                            </a:cubicBezTo>
                            <a:cubicBezTo>
                              <a:pt x="1978358" y="200855"/>
                              <a:pt x="1959691" y="203469"/>
                              <a:pt x="1960270" y="216177"/>
                            </a:cubicBezTo>
                            <a:cubicBezTo>
                              <a:pt x="1960849" y="228885"/>
                              <a:pt x="1964799" y="236861"/>
                              <a:pt x="1952362" y="254265"/>
                            </a:cubicBezTo>
                            <a:cubicBezTo>
                              <a:pt x="1939926" y="271669"/>
                              <a:pt x="1901538" y="299791"/>
                              <a:pt x="1874221" y="318698"/>
                            </a:cubicBezTo>
                            <a:cubicBezTo>
                              <a:pt x="1846904" y="337605"/>
                              <a:pt x="1807235" y="355802"/>
                              <a:pt x="1788459" y="367705"/>
                            </a:cubicBezTo>
                            <a:cubicBezTo>
                              <a:pt x="1769683" y="379608"/>
                              <a:pt x="1771487" y="383502"/>
                              <a:pt x="1761565" y="390117"/>
                            </a:cubicBezTo>
                            <a:cubicBezTo>
                              <a:pt x="1769035" y="393105"/>
                              <a:pt x="1775940" y="398679"/>
                              <a:pt x="1783976" y="399081"/>
                            </a:cubicBezTo>
                            <a:cubicBezTo>
                              <a:pt x="1819194" y="400842"/>
                              <a:pt x="1845680" y="395521"/>
                              <a:pt x="1878106" y="390117"/>
                            </a:cubicBezTo>
                            <a:cubicBezTo>
                              <a:pt x="1882588" y="387129"/>
                              <a:pt x="1886630" y="383340"/>
                              <a:pt x="1891553" y="381152"/>
                            </a:cubicBezTo>
                            <a:cubicBezTo>
                              <a:pt x="1900188" y="377314"/>
                              <a:pt x="1910344" y="377049"/>
                              <a:pt x="1918447" y="372187"/>
                            </a:cubicBezTo>
                            <a:cubicBezTo>
                              <a:pt x="1925918" y="367705"/>
                              <a:pt x="1933067" y="362636"/>
                              <a:pt x="1940859" y="358740"/>
                            </a:cubicBezTo>
                            <a:cubicBezTo>
                              <a:pt x="1945085" y="356627"/>
                              <a:pt x="1927258" y="380347"/>
                              <a:pt x="1954306" y="354258"/>
                            </a:cubicBezTo>
                            <a:cubicBezTo>
                              <a:pt x="1981354" y="328169"/>
                              <a:pt x="2073708" y="270549"/>
                              <a:pt x="2103145" y="202207"/>
                            </a:cubicBezTo>
                            <a:cubicBezTo>
                              <a:pt x="2132582" y="133865"/>
                              <a:pt x="2036632" y="80625"/>
                              <a:pt x="2039489" y="58506"/>
                            </a:cubicBezTo>
                            <a:cubicBezTo>
                              <a:pt x="2042347" y="36387"/>
                              <a:pt x="2092932" y="67545"/>
                              <a:pt x="2114575" y="75207"/>
                            </a:cubicBezTo>
                            <a:cubicBezTo>
                              <a:pt x="2136218" y="82869"/>
                              <a:pt x="2151216" y="95342"/>
                              <a:pt x="2161727" y="115909"/>
                            </a:cubicBezTo>
                            <a:cubicBezTo>
                              <a:pt x="2163221" y="121885"/>
                              <a:pt x="2183830" y="169229"/>
                              <a:pt x="2183354" y="192893"/>
                            </a:cubicBezTo>
                            <a:cubicBezTo>
                              <a:pt x="2182878" y="216557"/>
                              <a:pt x="2164301" y="214010"/>
                              <a:pt x="2158870" y="257896"/>
                            </a:cubicBezTo>
                            <a:cubicBezTo>
                              <a:pt x="2153439" y="301782"/>
                              <a:pt x="2105850" y="290069"/>
                              <a:pt x="2091080" y="318412"/>
                            </a:cubicBezTo>
                            <a:cubicBezTo>
                              <a:pt x="2076310" y="346755"/>
                              <a:pt x="2015201" y="349778"/>
                              <a:pt x="1999129" y="358740"/>
                            </a:cubicBezTo>
                            <a:cubicBezTo>
                              <a:pt x="1983057" y="367702"/>
                              <a:pt x="1996141" y="367705"/>
                              <a:pt x="1994647" y="372187"/>
                            </a:cubicBezTo>
                            <a:cubicBezTo>
                              <a:pt x="2009588" y="378164"/>
                              <a:pt x="2023965" y="385810"/>
                              <a:pt x="2039470" y="390117"/>
                            </a:cubicBezTo>
                            <a:cubicBezTo>
                              <a:pt x="2069391" y="398428"/>
                              <a:pt x="2085105" y="393513"/>
                              <a:pt x="2115670" y="390117"/>
                            </a:cubicBezTo>
                            <a:cubicBezTo>
                              <a:pt x="2140202" y="373763"/>
                              <a:pt x="2119288" y="384912"/>
                              <a:pt x="2160494" y="376670"/>
                            </a:cubicBezTo>
                            <a:cubicBezTo>
                              <a:pt x="2173629" y="374043"/>
                              <a:pt x="2179121" y="368687"/>
                              <a:pt x="2191870" y="363223"/>
                            </a:cubicBezTo>
                            <a:cubicBezTo>
                              <a:pt x="2196213" y="361362"/>
                              <a:pt x="2200835" y="360234"/>
                              <a:pt x="2205318" y="358740"/>
                            </a:cubicBezTo>
                            <a:cubicBezTo>
                              <a:pt x="2248215" y="315843"/>
                              <a:pt x="2255558" y="309621"/>
                              <a:pt x="2273487" y="280486"/>
                            </a:cubicBezTo>
                            <a:cubicBezTo>
                              <a:pt x="2291416" y="251351"/>
                              <a:pt x="2294965" y="240706"/>
                              <a:pt x="2312894" y="183929"/>
                            </a:cubicBezTo>
                            <a:cubicBezTo>
                              <a:pt x="2330823" y="127152"/>
                              <a:pt x="2324847" y="-5078"/>
                              <a:pt x="2339788" y="151"/>
                            </a:cubicBezTo>
                            <a:cubicBezTo>
                              <a:pt x="2354729" y="5380"/>
                              <a:pt x="2371912" y="152552"/>
                              <a:pt x="2357718" y="215305"/>
                            </a:cubicBezTo>
                            <a:cubicBezTo>
                              <a:pt x="2343524" y="278058"/>
                              <a:pt x="2327275" y="290385"/>
                              <a:pt x="2308598" y="319520"/>
                            </a:cubicBezTo>
                            <a:cubicBezTo>
                              <a:pt x="2289922" y="348655"/>
                              <a:pt x="2254655" y="376110"/>
                              <a:pt x="2245659" y="390117"/>
                            </a:cubicBezTo>
                            <a:cubicBezTo>
                              <a:pt x="2236663" y="404124"/>
                              <a:pt x="2251635" y="399082"/>
                              <a:pt x="2254623" y="403564"/>
                            </a:cubicBezTo>
                            <a:cubicBezTo>
                              <a:pt x="2287494" y="402070"/>
                              <a:pt x="2320435" y="401705"/>
                              <a:pt x="2353235" y="399081"/>
                            </a:cubicBezTo>
                            <a:cubicBezTo>
                              <a:pt x="2357945" y="398704"/>
                              <a:pt x="2362098" y="395745"/>
                              <a:pt x="2366682" y="394599"/>
                            </a:cubicBezTo>
                            <a:cubicBezTo>
                              <a:pt x="2374073" y="392751"/>
                              <a:pt x="2381623" y="391611"/>
                              <a:pt x="2389094" y="390117"/>
                            </a:cubicBezTo>
                            <a:cubicBezTo>
                              <a:pt x="2398330" y="383959"/>
                              <a:pt x="2401794" y="383941"/>
                              <a:pt x="2424953" y="367705"/>
                            </a:cubicBezTo>
                            <a:cubicBezTo>
                              <a:pt x="2448112" y="351469"/>
                              <a:pt x="2508623" y="343500"/>
                              <a:pt x="2528047" y="292700"/>
                            </a:cubicBezTo>
                            <a:cubicBezTo>
                              <a:pt x="2547471" y="241900"/>
                              <a:pt x="2531799" y="84476"/>
                              <a:pt x="2541495" y="62906"/>
                            </a:cubicBezTo>
                            <a:cubicBezTo>
                              <a:pt x="2551191" y="41336"/>
                              <a:pt x="2597281" y="162534"/>
                              <a:pt x="2591304" y="214081"/>
                            </a:cubicBezTo>
                            <a:cubicBezTo>
                              <a:pt x="2585327" y="265628"/>
                              <a:pt x="2591276" y="270147"/>
                              <a:pt x="2602790" y="290907"/>
                            </a:cubicBezTo>
                            <a:cubicBezTo>
                              <a:pt x="2614304" y="311668"/>
                              <a:pt x="2672191" y="323261"/>
                              <a:pt x="2660388" y="338644"/>
                            </a:cubicBezTo>
                            <a:cubicBezTo>
                              <a:pt x="2648585" y="354027"/>
                              <a:pt x="2568220" y="372386"/>
                              <a:pt x="2531969" y="383206"/>
                            </a:cubicBezTo>
                            <a:cubicBezTo>
                              <a:pt x="2495718" y="394026"/>
                              <a:pt x="2465200" y="397930"/>
                              <a:pt x="2442882" y="403564"/>
                            </a:cubicBezTo>
                            <a:cubicBezTo>
                              <a:pt x="2420564" y="409198"/>
                              <a:pt x="2456267" y="405370"/>
                              <a:pt x="2398059" y="417011"/>
                            </a:cubicBezTo>
                            <a:cubicBezTo>
                              <a:pt x="2390588" y="419999"/>
                              <a:pt x="2383280" y="423432"/>
                              <a:pt x="2375647" y="425976"/>
                            </a:cubicBezTo>
                            <a:cubicBezTo>
                              <a:pt x="2369803" y="427924"/>
                              <a:pt x="2362450" y="426514"/>
                              <a:pt x="2357718" y="430458"/>
                            </a:cubicBezTo>
                            <a:cubicBezTo>
                              <a:pt x="2352606" y="434718"/>
                              <a:pt x="2346648" y="454702"/>
                              <a:pt x="2344270" y="461834"/>
                            </a:cubicBezTo>
                            <a:cubicBezTo>
                              <a:pt x="2347258" y="475281"/>
                              <a:pt x="2348879" y="489108"/>
                              <a:pt x="2353235" y="502176"/>
                            </a:cubicBezTo>
                            <a:cubicBezTo>
                              <a:pt x="2354939" y="507287"/>
                              <a:pt x="2361753" y="510254"/>
                              <a:pt x="2362200" y="515623"/>
                            </a:cubicBezTo>
                            <a:cubicBezTo>
                              <a:pt x="2364146" y="538974"/>
                              <a:pt x="2356585" y="567328"/>
                              <a:pt x="2344270" y="587340"/>
                            </a:cubicBezTo>
                            <a:cubicBezTo>
                              <a:pt x="2338154" y="597278"/>
                              <a:pt x="2328722" y="604797"/>
                              <a:pt x="2321859" y="614234"/>
                            </a:cubicBezTo>
                            <a:cubicBezTo>
                              <a:pt x="2316735" y="621280"/>
                              <a:pt x="2315661" y="631813"/>
                              <a:pt x="2308412" y="636646"/>
                            </a:cubicBezTo>
                            <a:cubicBezTo>
                              <a:pt x="2300850" y="641687"/>
                              <a:pt x="2290483" y="639635"/>
                              <a:pt x="2281518" y="641129"/>
                            </a:cubicBezTo>
                            <a:cubicBezTo>
                              <a:pt x="2274047" y="639635"/>
                              <a:pt x="2261936" y="643720"/>
                              <a:pt x="2259106" y="636646"/>
                            </a:cubicBezTo>
                            <a:cubicBezTo>
                              <a:pt x="2245980" y="603832"/>
                              <a:pt x="2265648" y="598873"/>
                              <a:pt x="2277035" y="578376"/>
                            </a:cubicBezTo>
                            <a:cubicBezTo>
                              <a:pt x="2281503" y="570333"/>
                              <a:pt x="2287127" y="552584"/>
                              <a:pt x="2290482" y="542517"/>
                            </a:cubicBezTo>
                            <a:cubicBezTo>
                              <a:pt x="2288988" y="530564"/>
                              <a:pt x="2289593" y="518156"/>
                              <a:pt x="2286000" y="506658"/>
                            </a:cubicBezTo>
                            <a:cubicBezTo>
                              <a:pt x="2279380" y="485475"/>
                              <a:pt x="2264843" y="461176"/>
                              <a:pt x="2245659" y="448387"/>
                            </a:cubicBezTo>
                            <a:cubicBezTo>
                              <a:pt x="2244843" y="447843"/>
                              <a:pt x="2210584" y="432408"/>
                              <a:pt x="2200835" y="430458"/>
                            </a:cubicBezTo>
                            <a:cubicBezTo>
                              <a:pt x="2190475" y="428386"/>
                              <a:pt x="2179918" y="427470"/>
                              <a:pt x="2169459" y="425976"/>
                            </a:cubicBezTo>
                            <a:cubicBezTo>
                              <a:pt x="2147047" y="427470"/>
                              <a:pt x="2124410" y="426955"/>
                              <a:pt x="2102223" y="430458"/>
                            </a:cubicBezTo>
                            <a:cubicBezTo>
                              <a:pt x="2095623" y="431500"/>
                              <a:pt x="2090436" y="436791"/>
                              <a:pt x="2084294" y="439423"/>
                            </a:cubicBezTo>
                            <a:cubicBezTo>
                              <a:pt x="2079951" y="441284"/>
                              <a:pt x="2075329" y="442411"/>
                              <a:pt x="2070847" y="443905"/>
                            </a:cubicBezTo>
                            <a:cubicBezTo>
                              <a:pt x="2067859" y="449881"/>
                              <a:pt x="2066160" y="456701"/>
                              <a:pt x="2061882" y="461834"/>
                            </a:cubicBezTo>
                            <a:cubicBezTo>
                              <a:pt x="2057884" y="466631"/>
                              <a:pt x="2041810" y="475050"/>
                              <a:pt x="2034988" y="475281"/>
                            </a:cubicBezTo>
                            <a:cubicBezTo>
                              <a:pt x="1951352" y="478116"/>
                              <a:pt x="1867647" y="478270"/>
                              <a:pt x="1783976" y="479764"/>
                            </a:cubicBezTo>
                            <a:cubicBezTo>
                              <a:pt x="1778000" y="482752"/>
                              <a:pt x="1772251" y="486247"/>
                              <a:pt x="1766047" y="488729"/>
                            </a:cubicBezTo>
                            <a:cubicBezTo>
                              <a:pt x="1741517" y="498541"/>
                              <a:pt x="1729998" y="499375"/>
                              <a:pt x="1703294" y="506658"/>
                            </a:cubicBezTo>
                            <a:cubicBezTo>
                              <a:pt x="1698736" y="507901"/>
                              <a:pt x="1694329" y="509646"/>
                              <a:pt x="1689847" y="511140"/>
                            </a:cubicBezTo>
                            <a:cubicBezTo>
                              <a:pt x="1685365" y="514128"/>
                              <a:pt x="1681323" y="517917"/>
                              <a:pt x="1676400" y="520105"/>
                            </a:cubicBezTo>
                            <a:cubicBezTo>
                              <a:pt x="1667765" y="523943"/>
                              <a:pt x="1657369" y="523829"/>
                              <a:pt x="1649506" y="529070"/>
                            </a:cubicBezTo>
                            <a:cubicBezTo>
                              <a:pt x="1645024" y="532058"/>
                              <a:pt x="1640197" y="534585"/>
                              <a:pt x="1636059" y="538034"/>
                            </a:cubicBezTo>
                            <a:cubicBezTo>
                              <a:pt x="1631189" y="542092"/>
                              <a:pt x="1627886" y="547965"/>
                              <a:pt x="1622612" y="551481"/>
                            </a:cubicBezTo>
                            <a:cubicBezTo>
                              <a:pt x="1618681" y="554102"/>
                              <a:pt x="1613647" y="554470"/>
                              <a:pt x="1609165" y="555964"/>
                            </a:cubicBezTo>
                            <a:cubicBezTo>
                              <a:pt x="1598706" y="566423"/>
                              <a:pt x="1585993" y="575033"/>
                              <a:pt x="1577788" y="587340"/>
                            </a:cubicBezTo>
                            <a:cubicBezTo>
                              <a:pt x="1574800" y="591822"/>
                              <a:pt x="1572272" y="596648"/>
                              <a:pt x="1568823" y="600787"/>
                            </a:cubicBezTo>
                            <a:cubicBezTo>
                              <a:pt x="1564765" y="605657"/>
                              <a:pt x="1559268" y="609230"/>
                              <a:pt x="1555376" y="614234"/>
                            </a:cubicBezTo>
                            <a:cubicBezTo>
                              <a:pt x="1517847" y="662488"/>
                              <a:pt x="1554529" y="624047"/>
                              <a:pt x="1524000" y="654576"/>
                            </a:cubicBezTo>
                            <a:cubicBezTo>
                              <a:pt x="1522506" y="659058"/>
                              <a:pt x="1519126" y="663315"/>
                              <a:pt x="1519518" y="668023"/>
                            </a:cubicBezTo>
                            <a:cubicBezTo>
                              <a:pt x="1520662" y="681750"/>
                              <a:pt x="1524126" y="695296"/>
                              <a:pt x="1528482" y="708364"/>
                            </a:cubicBezTo>
                            <a:cubicBezTo>
                              <a:pt x="1530186" y="713475"/>
                              <a:pt x="1530724" y="721064"/>
                              <a:pt x="1537447" y="721811"/>
                            </a:cubicBezTo>
                            <a:cubicBezTo>
                              <a:pt x="1544170" y="722558"/>
                              <a:pt x="1562847" y="705375"/>
                              <a:pt x="1568823" y="712846"/>
                            </a:cubicBezTo>
                            <a:cubicBezTo>
                              <a:pt x="1611200" y="702251"/>
                              <a:pt x="1589741" y="716581"/>
                              <a:pt x="1600200" y="712846"/>
                            </a:cubicBezTo>
                            <a:cubicBezTo>
                              <a:pt x="1610659" y="709111"/>
                              <a:pt x="1621847" y="698773"/>
                              <a:pt x="1631576" y="690434"/>
                            </a:cubicBezTo>
                            <a:cubicBezTo>
                              <a:pt x="1636389" y="686309"/>
                              <a:pt x="1640153" y="681045"/>
                              <a:pt x="1645023" y="676987"/>
                            </a:cubicBezTo>
                            <a:cubicBezTo>
                              <a:pt x="1658110" y="666081"/>
                              <a:pt x="1673319" y="657657"/>
                              <a:pt x="1685365" y="645611"/>
                            </a:cubicBezTo>
                            <a:cubicBezTo>
                              <a:pt x="1695824" y="635152"/>
                              <a:pt x="1704434" y="622438"/>
                              <a:pt x="1716741" y="614234"/>
                            </a:cubicBezTo>
                            <a:cubicBezTo>
                              <a:pt x="1730245" y="605232"/>
                              <a:pt x="1732196" y="603128"/>
                              <a:pt x="1748118" y="596305"/>
                            </a:cubicBezTo>
                            <a:cubicBezTo>
                              <a:pt x="1752461" y="594444"/>
                              <a:pt x="1757222" y="593684"/>
                              <a:pt x="1761565" y="591823"/>
                            </a:cubicBezTo>
                            <a:cubicBezTo>
                              <a:pt x="1767707" y="589191"/>
                              <a:pt x="1773155" y="584971"/>
                              <a:pt x="1779494" y="582858"/>
                            </a:cubicBezTo>
                            <a:cubicBezTo>
                              <a:pt x="1791183" y="578962"/>
                              <a:pt x="1815353" y="573893"/>
                              <a:pt x="1815353" y="573893"/>
                            </a:cubicBezTo>
                            <a:cubicBezTo>
                              <a:pt x="1887071" y="575387"/>
                              <a:pt x="1959402" y="568896"/>
                              <a:pt x="2030506" y="578376"/>
                            </a:cubicBezTo>
                            <a:cubicBezTo>
                              <a:pt x="2039141" y="579527"/>
                              <a:pt x="2022686" y="594136"/>
                              <a:pt x="2017059" y="600787"/>
                            </a:cubicBezTo>
                            <a:cubicBezTo>
                              <a:pt x="2006140" y="613691"/>
                              <a:pt x="1993153" y="624693"/>
                              <a:pt x="1981200" y="636646"/>
                            </a:cubicBezTo>
                            <a:cubicBezTo>
                              <a:pt x="1976718" y="641128"/>
                              <a:pt x="1971269" y="644819"/>
                              <a:pt x="1967753" y="650093"/>
                            </a:cubicBezTo>
                            <a:cubicBezTo>
                              <a:pt x="1954703" y="669668"/>
                              <a:pt x="1957065" y="667160"/>
                              <a:pt x="1936376" y="690434"/>
                            </a:cubicBezTo>
                            <a:cubicBezTo>
                              <a:pt x="1927210" y="700745"/>
                              <a:pt x="1916729" y="709998"/>
                              <a:pt x="1905000" y="717329"/>
                            </a:cubicBezTo>
                            <a:cubicBezTo>
                              <a:pt x="1892639" y="725055"/>
                              <a:pt x="1873581" y="731907"/>
                              <a:pt x="1860176" y="735258"/>
                            </a:cubicBezTo>
                            <a:cubicBezTo>
                              <a:pt x="1841646" y="739890"/>
                              <a:pt x="1804035" y="742665"/>
                              <a:pt x="1788459" y="744223"/>
                            </a:cubicBezTo>
                            <a:cubicBezTo>
                              <a:pt x="1747826" y="757766"/>
                              <a:pt x="1763878" y="748321"/>
                              <a:pt x="1846729" y="802493"/>
                            </a:cubicBezTo>
                            <a:cubicBezTo>
                              <a:pt x="1880863" y="824812"/>
                              <a:pt x="1883155" y="823226"/>
                              <a:pt x="1913965" y="829387"/>
                            </a:cubicBezTo>
                            <a:cubicBezTo>
                              <a:pt x="1916953" y="833869"/>
                              <a:pt x="1919423" y="838744"/>
                              <a:pt x="1922929" y="842834"/>
                            </a:cubicBezTo>
                            <a:cubicBezTo>
                              <a:pt x="1938236" y="860693"/>
                              <a:pt x="1949379" y="866844"/>
                              <a:pt x="1967753" y="883176"/>
                            </a:cubicBezTo>
                            <a:cubicBezTo>
                              <a:pt x="1972491" y="887387"/>
                              <a:pt x="1976330" y="892565"/>
                              <a:pt x="1981200" y="896623"/>
                            </a:cubicBezTo>
                            <a:cubicBezTo>
                              <a:pt x="1985338" y="900072"/>
                              <a:pt x="1990509" y="902138"/>
                              <a:pt x="1994647" y="905587"/>
                            </a:cubicBezTo>
                            <a:cubicBezTo>
                              <a:pt x="2029167" y="934353"/>
                              <a:pt x="1988148" y="905736"/>
                              <a:pt x="2021541" y="927999"/>
                            </a:cubicBezTo>
                            <a:cubicBezTo>
                              <a:pt x="2024529" y="932481"/>
                              <a:pt x="2026927" y="937420"/>
                              <a:pt x="2030506" y="941446"/>
                            </a:cubicBezTo>
                            <a:cubicBezTo>
                              <a:pt x="2038929" y="950922"/>
                              <a:pt x="2051730" y="957000"/>
                              <a:pt x="2057400" y="968340"/>
                            </a:cubicBezTo>
                            <a:cubicBezTo>
                              <a:pt x="2074639" y="1002819"/>
                              <a:pt x="2056751" y="970464"/>
                              <a:pt x="2088776" y="1013164"/>
                            </a:cubicBezTo>
                            <a:cubicBezTo>
                              <a:pt x="2105006" y="1034804"/>
                              <a:pt x="2105241" y="1037127"/>
                              <a:pt x="2115670" y="1057987"/>
                            </a:cubicBezTo>
                            <a:cubicBezTo>
                              <a:pt x="2117164" y="1068446"/>
                              <a:pt x="2117431" y="1079156"/>
                              <a:pt x="2120153" y="1089364"/>
                            </a:cubicBezTo>
                            <a:cubicBezTo>
                              <a:pt x="2131968" y="1133670"/>
                              <a:pt x="2132335" y="1111545"/>
                              <a:pt x="2138082" y="1143152"/>
                            </a:cubicBezTo>
                            <a:cubicBezTo>
                              <a:pt x="2143141" y="1170974"/>
                              <a:pt x="2140855" y="1172170"/>
                              <a:pt x="2147047" y="1196940"/>
                            </a:cubicBezTo>
                            <a:cubicBezTo>
                              <a:pt x="2148193" y="1201524"/>
                              <a:pt x="2150231" y="1205844"/>
                              <a:pt x="2151529" y="1210387"/>
                            </a:cubicBezTo>
                            <a:cubicBezTo>
                              <a:pt x="2153221" y="1216311"/>
                              <a:pt x="2154627" y="1222314"/>
                              <a:pt x="2156012" y="1228317"/>
                            </a:cubicBezTo>
                            <a:cubicBezTo>
                              <a:pt x="2162733" y="1257442"/>
                              <a:pt x="2163565" y="1269612"/>
                              <a:pt x="2173941" y="1295552"/>
                            </a:cubicBezTo>
                            <a:cubicBezTo>
                              <a:pt x="2176423" y="1301756"/>
                              <a:pt x="2179918" y="1307505"/>
                              <a:pt x="2182906" y="1313481"/>
                            </a:cubicBezTo>
                            <a:cubicBezTo>
                              <a:pt x="2184400" y="1319458"/>
                              <a:pt x="2185283" y="1325621"/>
                              <a:pt x="2187388" y="1331411"/>
                            </a:cubicBezTo>
                            <a:cubicBezTo>
                              <a:pt x="2197774" y="1359973"/>
                              <a:pt x="2199952" y="1361316"/>
                              <a:pt x="2214282" y="1385199"/>
                            </a:cubicBezTo>
                            <a:cubicBezTo>
                              <a:pt x="2215776" y="1391176"/>
                              <a:pt x="2217557" y="1397088"/>
                              <a:pt x="2218765" y="1403129"/>
                            </a:cubicBezTo>
                            <a:cubicBezTo>
                              <a:pt x="2220547" y="1412041"/>
                              <a:pt x="2220373" y="1421401"/>
                              <a:pt x="2223247" y="1430023"/>
                            </a:cubicBezTo>
                            <a:cubicBezTo>
                              <a:pt x="2226416" y="1439531"/>
                              <a:pt x="2232212" y="1447952"/>
                              <a:pt x="2236694" y="1456917"/>
                            </a:cubicBezTo>
                            <a:cubicBezTo>
                              <a:pt x="2238243" y="1473403"/>
                              <a:pt x="2249047" y="1504454"/>
                              <a:pt x="2249794" y="1524624"/>
                            </a:cubicBezTo>
                            <a:cubicBezTo>
                              <a:pt x="2250541" y="1544794"/>
                              <a:pt x="2238990" y="1566785"/>
                              <a:pt x="2241176" y="1577940"/>
                            </a:cubicBezTo>
                            <a:cubicBezTo>
                              <a:pt x="2241573" y="1584088"/>
                              <a:pt x="2244249" y="1577884"/>
                              <a:pt x="2245659" y="1595870"/>
                            </a:cubicBezTo>
                            <a:cubicBezTo>
                              <a:pt x="2247069" y="1613856"/>
                              <a:pt x="2254471" y="1653205"/>
                              <a:pt x="2249634" y="1685855"/>
                            </a:cubicBezTo>
                            <a:cubicBezTo>
                              <a:pt x="2248455" y="1693814"/>
                              <a:pt x="2229251" y="1718824"/>
                              <a:pt x="2227729" y="1716893"/>
                            </a:cubicBezTo>
                            <a:cubicBezTo>
                              <a:pt x="2226207" y="1714962"/>
                              <a:pt x="2239231" y="1662316"/>
                              <a:pt x="2240500" y="1674269"/>
                            </a:cubicBezTo>
                            <a:cubicBezTo>
                              <a:pt x="2241769" y="1686222"/>
                              <a:pt x="2236976" y="1763662"/>
                              <a:pt x="2235341" y="1788611"/>
                            </a:cubicBezTo>
                            <a:cubicBezTo>
                              <a:pt x="2233706" y="1813560"/>
                              <a:pt x="2232211" y="1817987"/>
                              <a:pt x="2230689" y="1823963"/>
                            </a:cubicBezTo>
                            <a:cubicBezTo>
                              <a:pt x="2229167" y="1829939"/>
                              <a:pt x="2229942" y="1816915"/>
                              <a:pt x="2226207" y="1824470"/>
                            </a:cubicBezTo>
                            <a:cubicBezTo>
                              <a:pt x="2222472" y="1832025"/>
                              <a:pt x="2213451" y="1859581"/>
                              <a:pt x="2208278" y="1869293"/>
                            </a:cubicBezTo>
                            <a:cubicBezTo>
                              <a:pt x="2203105" y="1879005"/>
                              <a:pt x="2195971" y="1874466"/>
                              <a:pt x="2195168" y="1882740"/>
                            </a:cubicBezTo>
                            <a:cubicBezTo>
                              <a:pt x="2194365" y="1891014"/>
                              <a:pt x="2201964" y="1907760"/>
                              <a:pt x="2203458" y="1918938"/>
                            </a:cubicBezTo>
                            <a:cubicBezTo>
                              <a:pt x="2204952" y="1930116"/>
                              <a:pt x="2200286" y="1943858"/>
                              <a:pt x="2204134" y="1949806"/>
                            </a:cubicBezTo>
                            <a:cubicBezTo>
                              <a:pt x="2207982" y="1955754"/>
                              <a:pt x="2220371" y="1944140"/>
                              <a:pt x="2226545" y="1954627"/>
                            </a:cubicBezTo>
                            <a:cubicBezTo>
                              <a:pt x="2232719" y="1965114"/>
                              <a:pt x="2235002" y="1995575"/>
                              <a:pt x="2241176" y="2012729"/>
                            </a:cubicBezTo>
                            <a:cubicBezTo>
                              <a:pt x="2247350" y="2029883"/>
                              <a:pt x="2241867" y="2017731"/>
                              <a:pt x="2263588" y="2057552"/>
                            </a:cubicBezTo>
                            <a:cubicBezTo>
                              <a:pt x="2276586" y="2081382"/>
                              <a:pt x="2265684" y="2070902"/>
                              <a:pt x="2286000" y="2084446"/>
                            </a:cubicBezTo>
                            <a:cubicBezTo>
                              <a:pt x="2289140" y="2097007"/>
                              <a:pt x="2292495" y="2113863"/>
                              <a:pt x="2299447" y="2124787"/>
                            </a:cubicBezTo>
                            <a:cubicBezTo>
                              <a:pt x="2305712" y="2134632"/>
                              <a:pt x="2314388" y="2142716"/>
                              <a:pt x="2321859" y="2151681"/>
                            </a:cubicBezTo>
                            <a:cubicBezTo>
                              <a:pt x="2350636" y="2238023"/>
                              <a:pt x="2308944" y="2117158"/>
                              <a:pt x="2344270" y="2205470"/>
                            </a:cubicBezTo>
                            <a:cubicBezTo>
                              <a:pt x="2346558" y="2211190"/>
                              <a:pt x="2346805" y="2217555"/>
                              <a:pt x="2348753" y="2223399"/>
                            </a:cubicBezTo>
                            <a:cubicBezTo>
                              <a:pt x="2357611" y="2249972"/>
                              <a:pt x="2356269" y="2240311"/>
                              <a:pt x="2366682" y="2263740"/>
                            </a:cubicBezTo>
                            <a:cubicBezTo>
                              <a:pt x="2369950" y="2271093"/>
                              <a:pt x="2372659" y="2278681"/>
                              <a:pt x="2375647" y="2286152"/>
                            </a:cubicBezTo>
                            <a:cubicBezTo>
                              <a:pt x="2377141" y="2293623"/>
                              <a:pt x="2378124" y="2301214"/>
                              <a:pt x="2380129" y="2308564"/>
                            </a:cubicBezTo>
                            <a:cubicBezTo>
                              <a:pt x="2382615" y="2317681"/>
                              <a:pt x="2389094" y="2335458"/>
                              <a:pt x="2389094" y="2335458"/>
                            </a:cubicBezTo>
                            <a:cubicBezTo>
                              <a:pt x="2390588" y="2350399"/>
                              <a:pt x="2391293" y="2365440"/>
                              <a:pt x="2393576" y="2380281"/>
                            </a:cubicBezTo>
                            <a:cubicBezTo>
                              <a:pt x="2394295" y="2384951"/>
                              <a:pt x="2393689" y="2382523"/>
                              <a:pt x="2398059" y="2393729"/>
                            </a:cubicBezTo>
                            <a:cubicBezTo>
                              <a:pt x="2402429" y="2404935"/>
                              <a:pt x="2418300" y="2429588"/>
                              <a:pt x="2419794" y="2447517"/>
                            </a:cubicBezTo>
                            <a:cubicBezTo>
                              <a:pt x="2421288" y="2486364"/>
                              <a:pt x="2427848" y="2525186"/>
                              <a:pt x="2427343" y="2564058"/>
                            </a:cubicBezTo>
                            <a:cubicBezTo>
                              <a:pt x="2426547" y="2625374"/>
                              <a:pt x="2396963" y="2788175"/>
                              <a:pt x="2389094" y="2837481"/>
                            </a:cubicBezTo>
                            <a:cubicBezTo>
                              <a:pt x="2381225" y="2886787"/>
                              <a:pt x="2382879" y="2852331"/>
                              <a:pt x="2380129" y="2859893"/>
                            </a:cubicBezTo>
                            <a:cubicBezTo>
                              <a:pt x="2356421" y="2925093"/>
                              <a:pt x="2387668" y="2847791"/>
                              <a:pt x="2357718" y="2913681"/>
                            </a:cubicBezTo>
                            <a:cubicBezTo>
                              <a:pt x="2354388" y="2921006"/>
                              <a:pt x="2351065" y="2928386"/>
                              <a:pt x="2348753" y="2936093"/>
                            </a:cubicBezTo>
                            <a:cubicBezTo>
                              <a:pt x="2344919" y="2948874"/>
                              <a:pt x="2345702" y="2960123"/>
                              <a:pt x="2339788" y="2971952"/>
                            </a:cubicBezTo>
                            <a:cubicBezTo>
                              <a:pt x="2335892" y="2979744"/>
                              <a:pt x="2330823" y="2986893"/>
                              <a:pt x="2326341" y="2994364"/>
                            </a:cubicBezTo>
                            <a:cubicBezTo>
                              <a:pt x="2324903" y="3000115"/>
                              <a:pt x="2320593" y="3019305"/>
                              <a:pt x="2317376" y="3025740"/>
                            </a:cubicBezTo>
                            <a:cubicBezTo>
                              <a:pt x="2313480" y="3033532"/>
                              <a:pt x="2308411" y="3040681"/>
                              <a:pt x="2303929" y="3048152"/>
                            </a:cubicBezTo>
                            <a:cubicBezTo>
                              <a:pt x="2301680" y="3057149"/>
                              <a:pt x="2299769" y="3073338"/>
                              <a:pt x="2290482" y="3079529"/>
                            </a:cubicBezTo>
                            <a:cubicBezTo>
                              <a:pt x="2285356" y="3082946"/>
                              <a:pt x="2278476" y="3082319"/>
                              <a:pt x="2272553" y="3084011"/>
                            </a:cubicBezTo>
                            <a:cubicBezTo>
                              <a:pt x="2268010" y="3085309"/>
                              <a:pt x="2263649" y="3087195"/>
                              <a:pt x="2259106" y="3088493"/>
                            </a:cubicBezTo>
                            <a:cubicBezTo>
                              <a:pt x="2253182" y="3090185"/>
                              <a:pt x="2247100" y="3091284"/>
                              <a:pt x="2241176" y="3092976"/>
                            </a:cubicBezTo>
                            <a:cubicBezTo>
                              <a:pt x="2196192" y="3105829"/>
                              <a:pt x="2265811" y="3087938"/>
                              <a:pt x="2209800" y="3101940"/>
                            </a:cubicBezTo>
                            <a:cubicBezTo>
                              <a:pt x="2196826" y="3075994"/>
                              <a:pt x="2194087" y="3078494"/>
                              <a:pt x="2205318" y="3039187"/>
                            </a:cubicBezTo>
                            <a:cubicBezTo>
                              <a:pt x="2207370" y="3032004"/>
                              <a:pt x="2214806" y="3027593"/>
                              <a:pt x="2218765" y="3021258"/>
                            </a:cubicBezTo>
                            <a:cubicBezTo>
                              <a:pt x="2246883" y="2976268"/>
                              <a:pt x="2199593" y="3038492"/>
                              <a:pt x="2245659" y="2971952"/>
                            </a:cubicBezTo>
                            <a:cubicBezTo>
                              <a:pt x="2252301" y="2962358"/>
                              <a:pt x="2260600" y="2954023"/>
                              <a:pt x="2268070" y="2945058"/>
                            </a:cubicBezTo>
                            <a:cubicBezTo>
                              <a:pt x="2320736" y="2804626"/>
                              <a:pt x="2295731" y="2637269"/>
                              <a:pt x="2298550" y="2568540"/>
                            </a:cubicBezTo>
                            <a:cubicBezTo>
                              <a:pt x="2301369" y="2499811"/>
                              <a:pt x="2285866" y="2544662"/>
                              <a:pt x="2284986" y="2532681"/>
                            </a:cubicBezTo>
                            <a:cubicBezTo>
                              <a:pt x="2284107" y="2520700"/>
                              <a:pt x="2294412" y="2506237"/>
                              <a:pt x="2293273" y="2496653"/>
                            </a:cubicBezTo>
                            <a:cubicBezTo>
                              <a:pt x="2292134" y="2487069"/>
                              <a:pt x="2286088" y="2493079"/>
                              <a:pt x="2278152" y="2475178"/>
                            </a:cubicBezTo>
                            <a:cubicBezTo>
                              <a:pt x="2270216" y="2457277"/>
                              <a:pt x="2259433" y="2428222"/>
                              <a:pt x="2245659" y="2389247"/>
                            </a:cubicBezTo>
                            <a:cubicBezTo>
                              <a:pt x="2231885" y="2350272"/>
                              <a:pt x="2222486" y="2299486"/>
                              <a:pt x="2195507" y="2241328"/>
                            </a:cubicBezTo>
                            <a:cubicBezTo>
                              <a:pt x="2168528" y="2183170"/>
                              <a:pt x="2108242" y="2077526"/>
                              <a:pt x="2083786" y="2040300"/>
                            </a:cubicBezTo>
                            <a:cubicBezTo>
                              <a:pt x="2059330" y="2003074"/>
                              <a:pt x="2050352" y="2022693"/>
                              <a:pt x="2048773" y="2017971"/>
                            </a:cubicBezTo>
                            <a:cubicBezTo>
                              <a:pt x="2047194" y="2013249"/>
                              <a:pt x="2076612" y="2014335"/>
                              <a:pt x="2074314" y="2011967"/>
                            </a:cubicBezTo>
                            <a:cubicBezTo>
                              <a:pt x="2072017" y="2009599"/>
                              <a:pt x="2039257" y="2037911"/>
                              <a:pt x="2034988" y="2003764"/>
                            </a:cubicBezTo>
                            <a:cubicBezTo>
                              <a:pt x="2032000" y="2011235"/>
                              <a:pt x="2028848" y="2018642"/>
                              <a:pt x="2026023" y="2026176"/>
                            </a:cubicBezTo>
                            <a:cubicBezTo>
                              <a:pt x="2024364" y="2030600"/>
                              <a:pt x="2024882" y="2036282"/>
                              <a:pt x="2021541" y="2039623"/>
                            </a:cubicBezTo>
                            <a:cubicBezTo>
                              <a:pt x="2015381" y="2045783"/>
                              <a:pt x="2006600" y="2048588"/>
                              <a:pt x="1999129" y="2053070"/>
                            </a:cubicBezTo>
                            <a:cubicBezTo>
                              <a:pt x="1996141" y="2059046"/>
                              <a:pt x="1993706" y="2065333"/>
                              <a:pt x="1990165" y="2070999"/>
                            </a:cubicBezTo>
                            <a:cubicBezTo>
                              <a:pt x="1961066" y="2117559"/>
                              <a:pt x="1990473" y="2061421"/>
                              <a:pt x="1967753" y="2106858"/>
                            </a:cubicBezTo>
                            <a:cubicBezTo>
                              <a:pt x="1972235" y="2145705"/>
                              <a:pt x="1974205" y="2184925"/>
                              <a:pt x="1981200" y="2223399"/>
                            </a:cubicBezTo>
                            <a:cubicBezTo>
                              <a:pt x="1983236" y="2234594"/>
                              <a:pt x="1989938" y="2244417"/>
                              <a:pt x="1994647" y="2254776"/>
                            </a:cubicBezTo>
                            <a:cubicBezTo>
                              <a:pt x="1997412" y="2260859"/>
                              <a:pt x="2000297" y="2266904"/>
                              <a:pt x="2003612" y="2272705"/>
                            </a:cubicBezTo>
                            <a:cubicBezTo>
                              <a:pt x="2008859" y="2281887"/>
                              <a:pt x="2020245" y="2296377"/>
                              <a:pt x="2026023" y="2304081"/>
                            </a:cubicBezTo>
                            <a:cubicBezTo>
                              <a:pt x="2030884" y="2318663"/>
                              <a:pt x="2035158" y="2335712"/>
                              <a:pt x="2043953" y="2348905"/>
                            </a:cubicBezTo>
                            <a:cubicBezTo>
                              <a:pt x="2049260" y="2356865"/>
                              <a:pt x="2057426" y="2362851"/>
                              <a:pt x="2061882" y="2371317"/>
                            </a:cubicBezTo>
                            <a:cubicBezTo>
                              <a:pt x="2072481" y="2391456"/>
                              <a:pt x="2079811" y="2413152"/>
                              <a:pt x="2088776" y="2434070"/>
                            </a:cubicBezTo>
                            <a:lnTo>
                              <a:pt x="2102223" y="2465446"/>
                            </a:lnTo>
                            <a:cubicBezTo>
                              <a:pt x="2103717" y="2475905"/>
                              <a:pt x="2104330" y="2486528"/>
                              <a:pt x="2106706" y="2496823"/>
                            </a:cubicBezTo>
                            <a:cubicBezTo>
                              <a:pt x="2114824" y="2532003"/>
                              <a:pt x="2119560" y="2518986"/>
                              <a:pt x="2124635" y="2559576"/>
                            </a:cubicBezTo>
                            <a:cubicBezTo>
                              <a:pt x="2127744" y="2584446"/>
                              <a:pt x="2132614" y="2627351"/>
                              <a:pt x="2138082" y="2649223"/>
                            </a:cubicBezTo>
                            <a:cubicBezTo>
                              <a:pt x="2141070" y="2661176"/>
                              <a:pt x="2144631" y="2673000"/>
                              <a:pt x="2147047" y="2685081"/>
                            </a:cubicBezTo>
                            <a:cubicBezTo>
                              <a:pt x="2149119" y="2695441"/>
                              <a:pt x="2149792" y="2706037"/>
                              <a:pt x="2151529" y="2716458"/>
                            </a:cubicBezTo>
                            <a:cubicBezTo>
                              <a:pt x="2164639" y="2795119"/>
                              <a:pt x="2145844" y="2667693"/>
                              <a:pt x="2160494" y="2770246"/>
                            </a:cubicBezTo>
                            <a:cubicBezTo>
                              <a:pt x="2159000" y="2834493"/>
                              <a:pt x="2159512" y="2898818"/>
                              <a:pt x="2156012" y="2962987"/>
                            </a:cubicBezTo>
                            <a:cubicBezTo>
                              <a:pt x="2152569" y="3026104"/>
                              <a:pt x="2149117" y="2999528"/>
                              <a:pt x="2138082" y="3043670"/>
                            </a:cubicBezTo>
                            <a:cubicBezTo>
                              <a:pt x="2136588" y="3049646"/>
                              <a:pt x="2136355" y="3056089"/>
                              <a:pt x="2133600" y="3061599"/>
                            </a:cubicBezTo>
                            <a:cubicBezTo>
                              <a:pt x="2130259" y="3068281"/>
                              <a:pt x="2124635" y="3073552"/>
                              <a:pt x="2120153" y="3079529"/>
                            </a:cubicBezTo>
                            <a:cubicBezTo>
                              <a:pt x="2117165" y="3088494"/>
                              <a:pt x="2116430" y="3098561"/>
                              <a:pt x="2111188" y="3106423"/>
                            </a:cubicBezTo>
                            <a:cubicBezTo>
                              <a:pt x="2098079" y="3126086"/>
                              <a:pt x="2105455" y="3115560"/>
                              <a:pt x="2088776" y="3137799"/>
                            </a:cubicBezTo>
                            <a:cubicBezTo>
                              <a:pt x="2085823" y="3146659"/>
                              <a:pt x="2083229" y="3158373"/>
                              <a:pt x="2075329" y="3164693"/>
                            </a:cubicBezTo>
                            <a:cubicBezTo>
                              <a:pt x="2071640" y="3167645"/>
                              <a:pt x="2066364" y="3167682"/>
                              <a:pt x="2061882" y="3169176"/>
                            </a:cubicBezTo>
                            <a:cubicBezTo>
                              <a:pt x="2048435" y="3167682"/>
                              <a:pt x="2031108" y="3174260"/>
                              <a:pt x="2021541" y="3164693"/>
                            </a:cubicBezTo>
                            <a:cubicBezTo>
                              <a:pt x="2010767" y="3153919"/>
                              <a:pt x="2012576" y="3119870"/>
                              <a:pt x="2012576" y="3119870"/>
                            </a:cubicBezTo>
                            <a:cubicBezTo>
                              <a:pt x="2019960" y="3060805"/>
                              <a:pt x="2011672" y="3094785"/>
                              <a:pt x="2048435" y="3021258"/>
                            </a:cubicBezTo>
                            <a:lnTo>
                              <a:pt x="2048435" y="3021258"/>
                            </a:lnTo>
                            <a:cubicBezTo>
                              <a:pt x="2054772" y="2999081"/>
                              <a:pt x="2058574" y="2988974"/>
                              <a:pt x="2061882" y="2967470"/>
                            </a:cubicBezTo>
                            <a:cubicBezTo>
                              <a:pt x="2066237" y="2939162"/>
                              <a:pt x="2068254" y="2910828"/>
                              <a:pt x="2070847" y="2882305"/>
                            </a:cubicBezTo>
                            <a:cubicBezTo>
                              <a:pt x="2069353" y="2830011"/>
                              <a:pt x="2069845" y="2777622"/>
                              <a:pt x="2066365" y="2725423"/>
                            </a:cubicBezTo>
                            <a:cubicBezTo>
                              <a:pt x="2064231" y="2693418"/>
                              <a:pt x="2056634" y="2676699"/>
                              <a:pt x="2043953" y="2649223"/>
                            </a:cubicBezTo>
                            <a:cubicBezTo>
                              <a:pt x="2039753" y="2640123"/>
                              <a:pt x="2034228" y="2631635"/>
                              <a:pt x="2030506" y="2622329"/>
                            </a:cubicBezTo>
                            <a:cubicBezTo>
                              <a:pt x="2025242" y="2609168"/>
                              <a:pt x="2022456" y="2595094"/>
                              <a:pt x="2017059" y="2581987"/>
                            </a:cubicBezTo>
                            <a:cubicBezTo>
                              <a:pt x="2009843" y="2564462"/>
                              <a:pt x="1991245" y="2531495"/>
                              <a:pt x="1981200" y="2514752"/>
                            </a:cubicBezTo>
                            <a:cubicBezTo>
                              <a:pt x="1978428" y="2510133"/>
                              <a:pt x="1975090" y="2505873"/>
                              <a:pt x="1972235" y="2501305"/>
                            </a:cubicBezTo>
                            <a:cubicBezTo>
                              <a:pt x="1967618" y="2493917"/>
                              <a:pt x="1963547" y="2486190"/>
                              <a:pt x="1958788" y="2478893"/>
                            </a:cubicBezTo>
                            <a:cubicBezTo>
                              <a:pt x="1941131" y="2451819"/>
                              <a:pt x="1920697" y="2426466"/>
                              <a:pt x="1905000" y="2398211"/>
                            </a:cubicBezTo>
                            <a:cubicBezTo>
                              <a:pt x="1897529" y="2384764"/>
                              <a:pt x="1890650" y="2370971"/>
                              <a:pt x="1882588" y="2357870"/>
                            </a:cubicBezTo>
                            <a:cubicBezTo>
                              <a:pt x="1878673" y="2351507"/>
                              <a:pt x="1875283" y="2344192"/>
                              <a:pt x="1869141" y="2339940"/>
                            </a:cubicBezTo>
                            <a:cubicBezTo>
                              <a:pt x="1831689" y="2314012"/>
                              <a:pt x="1835773" y="2321862"/>
                              <a:pt x="1806388" y="2313046"/>
                            </a:cubicBezTo>
                            <a:cubicBezTo>
                              <a:pt x="1797337" y="2310331"/>
                              <a:pt x="1788661" y="2306373"/>
                              <a:pt x="1779494" y="2304081"/>
                            </a:cubicBezTo>
                            <a:cubicBezTo>
                              <a:pt x="1770677" y="2301877"/>
                              <a:pt x="1761456" y="2301643"/>
                              <a:pt x="1752600" y="2299599"/>
                            </a:cubicBezTo>
                            <a:cubicBezTo>
                              <a:pt x="1667680" y="2280002"/>
                              <a:pt x="1783554" y="2302853"/>
                              <a:pt x="1680882" y="2277187"/>
                            </a:cubicBezTo>
                            <a:lnTo>
                              <a:pt x="1719025" y="2281331"/>
                            </a:lnTo>
                            <a:cubicBezTo>
                              <a:pt x="1711554" y="2276849"/>
                              <a:pt x="1767428" y="2286575"/>
                              <a:pt x="1756997" y="2289450"/>
                            </a:cubicBezTo>
                            <a:cubicBezTo>
                              <a:pt x="1746566" y="2292325"/>
                              <a:pt x="1693032" y="2291831"/>
                              <a:pt x="1656440" y="2298583"/>
                            </a:cubicBezTo>
                            <a:cubicBezTo>
                              <a:pt x="1619848" y="2305335"/>
                              <a:pt x="1577111" y="2319501"/>
                              <a:pt x="1537447" y="2329960"/>
                            </a:cubicBezTo>
                            <a:cubicBezTo>
                              <a:pt x="1523373" y="2333189"/>
                              <a:pt x="1576616" y="2316463"/>
                              <a:pt x="1571993" y="2317957"/>
                            </a:cubicBezTo>
                            <a:cubicBezTo>
                              <a:pt x="1567370" y="2319451"/>
                              <a:pt x="1521632" y="2332707"/>
                              <a:pt x="1509707" y="2338926"/>
                            </a:cubicBezTo>
                            <a:cubicBezTo>
                              <a:pt x="1497782" y="2345145"/>
                              <a:pt x="1532151" y="2347345"/>
                              <a:pt x="1500444" y="2355271"/>
                            </a:cubicBezTo>
                            <a:cubicBezTo>
                              <a:pt x="1486764" y="2352231"/>
                              <a:pt x="1432270" y="2342694"/>
                              <a:pt x="1402678" y="2339641"/>
                            </a:cubicBezTo>
                            <a:cubicBezTo>
                              <a:pt x="1373086" y="2336588"/>
                              <a:pt x="1356774" y="2342385"/>
                              <a:pt x="1322892" y="2336952"/>
                            </a:cubicBezTo>
                            <a:cubicBezTo>
                              <a:pt x="1289010" y="2331519"/>
                              <a:pt x="1241219" y="2309282"/>
                              <a:pt x="1199384" y="2307041"/>
                            </a:cubicBezTo>
                            <a:cubicBezTo>
                              <a:pt x="1157549" y="2304800"/>
                              <a:pt x="1094874" y="2279922"/>
                              <a:pt x="1066800" y="2272705"/>
                            </a:cubicBezTo>
                            <a:cubicBezTo>
                              <a:pt x="1038726" y="2265488"/>
                              <a:pt x="1041961" y="2269250"/>
                              <a:pt x="1030941" y="2263740"/>
                            </a:cubicBezTo>
                            <a:lnTo>
                              <a:pt x="986118" y="2241329"/>
                            </a:lnTo>
                            <a:cubicBezTo>
                              <a:pt x="980141" y="2238341"/>
                              <a:pt x="973748" y="2236071"/>
                              <a:pt x="968188" y="2232364"/>
                            </a:cubicBezTo>
                            <a:cubicBezTo>
                              <a:pt x="935437" y="2210529"/>
                              <a:pt x="976607" y="2237174"/>
                              <a:pt x="936812" y="2214434"/>
                            </a:cubicBezTo>
                            <a:cubicBezTo>
                              <a:pt x="892473" y="2189097"/>
                              <a:pt x="959606" y="2223590"/>
                              <a:pt x="905435" y="2196505"/>
                            </a:cubicBezTo>
                            <a:cubicBezTo>
                              <a:pt x="893482" y="2200987"/>
                              <a:pt x="880346" y="2203098"/>
                              <a:pt x="869576" y="2209952"/>
                            </a:cubicBezTo>
                            <a:cubicBezTo>
                              <a:pt x="863273" y="2213963"/>
                              <a:pt x="861196" y="2222392"/>
                              <a:pt x="856129" y="2227881"/>
                            </a:cubicBezTo>
                            <a:cubicBezTo>
                              <a:pt x="843230" y="2241855"/>
                              <a:pt x="829235" y="2254776"/>
                              <a:pt x="815788" y="2268223"/>
                            </a:cubicBezTo>
                            <a:cubicBezTo>
                              <a:pt x="798533" y="2285479"/>
                              <a:pt x="807615" y="2278154"/>
                              <a:pt x="788894" y="2290634"/>
                            </a:cubicBezTo>
                            <a:cubicBezTo>
                              <a:pt x="744206" y="2350220"/>
                              <a:pt x="800499" y="2282248"/>
                              <a:pt x="762000" y="2313046"/>
                            </a:cubicBezTo>
                            <a:cubicBezTo>
                              <a:pt x="757793" y="2316411"/>
                              <a:pt x="756844" y="2322684"/>
                              <a:pt x="753035" y="2326493"/>
                            </a:cubicBezTo>
                            <a:cubicBezTo>
                              <a:pt x="747753" y="2331775"/>
                              <a:pt x="740689" y="2334977"/>
                              <a:pt x="735106" y="2339940"/>
                            </a:cubicBezTo>
                            <a:cubicBezTo>
                              <a:pt x="727210" y="2346959"/>
                              <a:pt x="720590" y="2355333"/>
                              <a:pt x="712694" y="2362352"/>
                            </a:cubicBezTo>
                            <a:cubicBezTo>
                              <a:pt x="707111" y="2367315"/>
                              <a:pt x="700047" y="2370516"/>
                              <a:pt x="694765" y="2375799"/>
                            </a:cubicBezTo>
                            <a:cubicBezTo>
                              <a:pt x="689482" y="2381082"/>
                              <a:pt x="686601" y="2388446"/>
                              <a:pt x="681318" y="2393729"/>
                            </a:cubicBezTo>
                            <a:cubicBezTo>
                              <a:pt x="677509" y="2397538"/>
                              <a:pt x="671874" y="2399089"/>
                              <a:pt x="667870" y="2402693"/>
                            </a:cubicBezTo>
                            <a:cubicBezTo>
                              <a:pt x="617601" y="2447934"/>
                              <a:pt x="654295" y="2422204"/>
                              <a:pt x="623047" y="2443034"/>
                            </a:cubicBezTo>
                            <a:cubicBezTo>
                              <a:pt x="621708" y="2444819"/>
                              <a:pt x="602682" y="2469498"/>
                              <a:pt x="600635" y="2474411"/>
                            </a:cubicBezTo>
                            <a:cubicBezTo>
                              <a:pt x="595183" y="2487495"/>
                              <a:pt x="587188" y="2514752"/>
                              <a:pt x="587188" y="2514752"/>
                            </a:cubicBezTo>
                            <a:cubicBezTo>
                              <a:pt x="585694" y="2525211"/>
                              <a:pt x="582706" y="2535564"/>
                              <a:pt x="582706" y="2546129"/>
                            </a:cubicBezTo>
                            <a:cubicBezTo>
                              <a:pt x="582706" y="2600027"/>
                              <a:pt x="584805" y="2594165"/>
                              <a:pt x="596153" y="2635776"/>
                            </a:cubicBezTo>
                            <a:cubicBezTo>
                              <a:pt x="597774" y="2641719"/>
                              <a:pt x="598472" y="2647937"/>
                              <a:pt x="600635" y="2653705"/>
                            </a:cubicBezTo>
                            <a:cubicBezTo>
                              <a:pt x="602981" y="2659961"/>
                              <a:pt x="606612" y="2665658"/>
                              <a:pt x="609600" y="2671634"/>
                            </a:cubicBezTo>
                            <a:cubicBezTo>
                              <a:pt x="611094" y="2677611"/>
                              <a:pt x="612134" y="2683720"/>
                              <a:pt x="614082" y="2689564"/>
                            </a:cubicBezTo>
                            <a:cubicBezTo>
                              <a:pt x="616626" y="2697197"/>
                              <a:pt x="620735" y="2704269"/>
                              <a:pt x="623047" y="2711976"/>
                            </a:cubicBezTo>
                            <a:cubicBezTo>
                              <a:pt x="625236" y="2719273"/>
                              <a:pt x="625681" y="2726996"/>
                              <a:pt x="627529" y="2734387"/>
                            </a:cubicBezTo>
                            <a:cubicBezTo>
                              <a:pt x="631732" y="2751198"/>
                              <a:pt x="633284" y="2747815"/>
                              <a:pt x="640976" y="2765764"/>
                            </a:cubicBezTo>
                            <a:cubicBezTo>
                              <a:pt x="642837" y="2770107"/>
                              <a:pt x="643346" y="2774985"/>
                              <a:pt x="645459" y="2779211"/>
                            </a:cubicBezTo>
                            <a:cubicBezTo>
                              <a:pt x="649355" y="2787003"/>
                              <a:pt x="655301" y="2793692"/>
                              <a:pt x="658906" y="2801623"/>
                            </a:cubicBezTo>
                            <a:cubicBezTo>
                              <a:pt x="666712" y="2818797"/>
                              <a:pt x="672168" y="2847264"/>
                              <a:pt x="676835" y="2864376"/>
                            </a:cubicBezTo>
                            <a:cubicBezTo>
                              <a:pt x="680791" y="2878882"/>
                              <a:pt x="682938" y="2881064"/>
                              <a:pt x="690282" y="2895752"/>
                            </a:cubicBezTo>
                            <a:cubicBezTo>
                              <a:pt x="693270" y="2910693"/>
                              <a:pt x="696439" y="2925600"/>
                              <a:pt x="699247" y="2940576"/>
                            </a:cubicBezTo>
                            <a:cubicBezTo>
                              <a:pt x="700922" y="2949509"/>
                              <a:pt x="700855" y="2958848"/>
                              <a:pt x="703729" y="2967470"/>
                            </a:cubicBezTo>
                            <a:cubicBezTo>
                              <a:pt x="706898" y="2976978"/>
                              <a:pt x="712694" y="2985399"/>
                              <a:pt x="717176" y="2994364"/>
                            </a:cubicBezTo>
                            <a:cubicBezTo>
                              <a:pt x="729512" y="3056035"/>
                              <a:pt x="710021" y="2964835"/>
                              <a:pt x="735106" y="3052634"/>
                            </a:cubicBezTo>
                            <a:cubicBezTo>
                              <a:pt x="737603" y="3061373"/>
                              <a:pt x="737246" y="3070747"/>
                              <a:pt x="739588" y="3079529"/>
                            </a:cubicBezTo>
                            <a:cubicBezTo>
                              <a:pt x="745985" y="3103519"/>
                              <a:pt x="753216" y="3120324"/>
                              <a:pt x="762000" y="3142281"/>
                            </a:cubicBezTo>
                            <a:cubicBezTo>
                              <a:pt x="763494" y="3172164"/>
                              <a:pt x="764096" y="3202104"/>
                              <a:pt x="766482" y="3231929"/>
                            </a:cubicBezTo>
                            <a:cubicBezTo>
                              <a:pt x="767090" y="3239523"/>
                              <a:pt x="769713" y="3246825"/>
                              <a:pt x="770965" y="3254340"/>
                            </a:cubicBezTo>
                            <a:cubicBezTo>
                              <a:pt x="772702" y="3264761"/>
                              <a:pt x="773953" y="3275258"/>
                              <a:pt x="775447" y="3285717"/>
                            </a:cubicBezTo>
                            <a:cubicBezTo>
                              <a:pt x="770947" y="3317216"/>
                              <a:pt x="778005" y="3318958"/>
                              <a:pt x="748553" y="3335023"/>
                            </a:cubicBezTo>
                            <a:cubicBezTo>
                              <a:pt x="740257" y="3339548"/>
                              <a:pt x="730624" y="3340999"/>
                              <a:pt x="721659" y="3343987"/>
                            </a:cubicBezTo>
                            <a:lnTo>
                              <a:pt x="708212" y="3348470"/>
                            </a:lnTo>
                            <a:cubicBezTo>
                              <a:pt x="679824" y="3342493"/>
                              <a:pt x="649898" y="3341524"/>
                              <a:pt x="623047" y="3330540"/>
                            </a:cubicBezTo>
                            <a:cubicBezTo>
                              <a:pt x="614984" y="3327241"/>
                              <a:pt x="613772" y="3315777"/>
                              <a:pt x="609600" y="3308129"/>
                            </a:cubicBezTo>
                            <a:cubicBezTo>
                              <a:pt x="565705" y="3227655"/>
                              <a:pt x="612680" y="3314007"/>
                              <a:pt x="591670" y="3267787"/>
                            </a:cubicBezTo>
                            <a:cubicBezTo>
                              <a:pt x="580584" y="3243398"/>
                              <a:pt x="573615" y="3230831"/>
                              <a:pt x="560294" y="3209517"/>
                            </a:cubicBezTo>
                            <a:cubicBezTo>
                              <a:pt x="557439" y="3204949"/>
                              <a:pt x="554876" y="3200124"/>
                              <a:pt x="551329" y="3196070"/>
                            </a:cubicBezTo>
                            <a:cubicBezTo>
                              <a:pt x="544372" y="3188119"/>
                              <a:pt x="536388" y="3181129"/>
                              <a:pt x="528918" y="3173658"/>
                            </a:cubicBezTo>
                            <a:cubicBezTo>
                              <a:pt x="525930" y="3158717"/>
                              <a:pt x="517448" y="3143864"/>
                              <a:pt x="519953" y="3128834"/>
                            </a:cubicBezTo>
                            <a:cubicBezTo>
                              <a:pt x="521447" y="3119869"/>
                              <a:pt x="522463" y="3110812"/>
                              <a:pt x="524435" y="3101940"/>
                            </a:cubicBezTo>
                            <a:cubicBezTo>
                              <a:pt x="525460" y="3097328"/>
                              <a:pt x="527303" y="3092933"/>
                              <a:pt x="528918" y="3088493"/>
                            </a:cubicBezTo>
                            <a:cubicBezTo>
                              <a:pt x="533281" y="3076496"/>
                              <a:pt x="537883" y="3064587"/>
                              <a:pt x="542365" y="3052634"/>
                            </a:cubicBezTo>
                            <a:cubicBezTo>
                              <a:pt x="503764" y="2878934"/>
                              <a:pt x="552028" y="3067945"/>
                              <a:pt x="484094" y="2886787"/>
                            </a:cubicBezTo>
                            <a:lnTo>
                              <a:pt x="443753" y="2779211"/>
                            </a:lnTo>
                            <a:cubicBezTo>
                              <a:pt x="442259" y="2770246"/>
                              <a:pt x="441174" y="2761204"/>
                              <a:pt x="439270" y="2752317"/>
                            </a:cubicBezTo>
                            <a:cubicBezTo>
                              <a:pt x="436688" y="2740270"/>
                              <a:pt x="432577" y="2728568"/>
                              <a:pt x="430306" y="2716458"/>
                            </a:cubicBezTo>
                            <a:cubicBezTo>
                              <a:pt x="428086" y="2704618"/>
                              <a:pt x="428305" y="2692387"/>
                              <a:pt x="425823" y="2680599"/>
                            </a:cubicBezTo>
                            <a:cubicBezTo>
                              <a:pt x="415061" y="2629482"/>
                              <a:pt x="415293" y="2640829"/>
                              <a:pt x="398929" y="2599917"/>
                            </a:cubicBezTo>
                            <a:cubicBezTo>
                              <a:pt x="385737" y="2566936"/>
                              <a:pt x="405890" y="2609356"/>
                              <a:pt x="385482" y="2568540"/>
                            </a:cubicBezTo>
                            <a:cubicBezTo>
                              <a:pt x="383988" y="2562564"/>
                              <a:pt x="382013" y="2556687"/>
                              <a:pt x="381000" y="2550611"/>
                            </a:cubicBezTo>
                            <a:cubicBezTo>
                              <a:pt x="377722" y="2530943"/>
                              <a:pt x="376017" y="2503283"/>
                              <a:pt x="372035" y="2483376"/>
                            </a:cubicBezTo>
                            <a:cubicBezTo>
                              <a:pt x="371108" y="2478743"/>
                              <a:pt x="369047" y="2474411"/>
                              <a:pt x="367553" y="2469929"/>
                            </a:cubicBezTo>
                            <a:cubicBezTo>
                              <a:pt x="381000" y="2463952"/>
                              <a:pt x="394266" y="2457551"/>
                              <a:pt x="407894" y="2451999"/>
                            </a:cubicBezTo>
                            <a:cubicBezTo>
                              <a:pt x="421753" y="2446353"/>
                              <a:pt x="489221" y="2423329"/>
                              <a:pt x="515470" y="2407176"/>
                            </a:cubicBezTo>
                            <a:cubicBezTo>
                              <a:pt x="547721" y="2387329"/>
                              <a:pt x="550604" y="2381007"/>
                              <a:pt x="578223" y="2353387"/>
                            </a:cubicBezTo>
                            <a:cubicBezTo>
                              <a:pt x="581211" y="2345917"/>
                              <a:pt x="584876" y="2338683"/>
                              <a:pt x="587188" y="2330976"/>
                            </a:cubicBezTo>
                            <a:cubicBezTo>
                              <a:pt x="598139" y="2294473"/>
                              <a:pt x="581958" y="2302962"/>
                              <a:pt x="614082" y="2254776"/>
                            </a:cubicBezTo>
                            <a:cubicBezTo>
                              <a:pt x="626035" y="2236846"/>
                              <a:pt x="632011" y="2212940"/>
                              <a:pt x="649941" y="2200987"/>
                            </a:cubicBezTo>
                            <a:lnTo>
                              <a:pt x="690282" y="2174093"/>
                            </a:lnTo>
                            <a:cubicBezTo>
                              <a:pt x="694764" y="2171105"/>
                              <a:pt x="698911" y="2167538"/>
                              <a:pt x="703729" y="2165129"/>
                            </a:cubicBezTo>
                            <a:lnTo>
                              <a:pt x="739588" y="2147199"/>
                            </a:lnTo>
                            <a:cubicBezTo>
                              <a:pt x="729129" y="2160646"/>
                              <a:pt x="719641" y="2174908"/>
                              <a:pt x="708212" y="2187540"/>
                            </a:cubicBezTo>
                            <a:cubicBezTo>
                              <a:pt x="691200" y="2206343"/>
                              <a:pt x="672353" y="2223399"/>
                              <a:pt x="654423" y="2241329"/>
                            </a:cubicBezTo>
                            <a:cubicBezTo>
                              <a:pt x="648447" y="2247305"/>
                              <a:pt x="641182" y="2252226"/>
                              <a:pt x="636494" y="2259258"/>
                            </a:cubicBezTo>
                            <a:cubicBezTo>
                              <a:pt x="614231" y="2292651"/>
                              <a:pt x="621468" y="2282304"/>
                              <a:pt x="614082" y="2286152"/>
                            </a:cubicBezTo>
                            <a:cubicBezTo>
                              <a:pt x="606696" y="2290000"/>
                              <a:pt x="601863" y="2277724"/>
                              <a:pt x="592179" y="2282347"/>
                            </a:cubicBezTo>
                            <a:cubicBezTo>
                              <a:pt x="582495" y="2286970"/>
                              <a:pt x="567271" y="2302799"/>
                              <a:pt x="555980" y="2313892"/>
                            </a:cubicBezTo>
                            <a:cubicBezTo>
                              <a:pt x="544689" y="2324985"/>
                              <a:pt x="533428" y="2340828"/>
                              <a:pt x="524435" y="2348905"/>
                            </a:cubicBezTo>
                            <a:cubicBezTo>
                              <a:pt x="515442" y="2356982"/>
                              <a:pt x="509352" y="2357641"/>
                              <a:pt x="502023" y="2362352"/>
                            </a:cubicBezTo>
                            <a:cubicBezTo>
                              <a:pt x="488428" y="2371091"/>
                              <a:pt x="475129" y="2380281"/>
                              <a:pt x="461682" y="2389246"/>
                            </a:cubicBezTo>
                            <a:cubicBezTo>
                              <a:pt x="457200" y="2392234"/>
                              <a:pt x="453053" y="2395802"/>
                              <a:pt x="448235" y="2398211"/>
                            </a:cubicBezTo>
                            <a:cubicBezTo>
                              <a:pt x="442259" y="2401199"/>
                              <a:pt x="435972" y="2403635"/>
                              <a:pt x="430306" y="2407176"/>
                            </a:cubicBezTo>
                            <a:cubicBezTo>
                              <a:pt x="423971" y="2411135"/>
                              <a:pt x="418907" y="2416995"/>
                              <a:pt x="412376" y="2420623"/>
                            </a:cubicBezTo>
                            <a:cubicBezTo>
                              <a:pt x="405343" y="2424530"/>
                              <a:pt x="396998" y="2425680"/>
                              <a:pt x="389965" y="2429587"/>
                            </a:cubicBezTo>
                            <a:cubicBezTo>
                              <a:pt x="383434" y="2433215"/>
                              <a:pt x="378155" y="2438750"/>
                              <a:pt x="372035" y="2443034"/>
                            </a:cubicBezTo>
                            <a:cubicBezTo>
                              <a:pt x="342670" y="2463590"/>
                              <a:pt x="349319" y="2458875"/>
                              <a:pt x="318247" y="2474411"/>
                            </a:cubicBezTo>
                            <a:cubicBezTo>
                              <a:pt x="313765" y="2480387"/>
                              <a:pt x="310083" y="2487058"/>
                              <a:pt x="304800" y="2492340"/>
                            </a:cubicBezTo>
                            <a:cubicBezTo>
                              <a:pt x="280377" y="2516762"/>
                              <a:pt x="290948" y="2493551"/>
                              <a:pt x="282388" y="2519234"/>
                            </a:cubicBezTo>
                            <a:cubicBezTo>
                              <a:pt x="286135" y="2631661"/>
                              <a:pt x="287420" y="2700078"/>
                              <a:pt x="295835" y="2815070"/>
                            </a:cubicBezTo>
                            <a:cubicBezTo>
                              <a:pt x="296391" y="2822668"/>
                              <a:pt x="299066" y="2829966"/>
                              <a:pt x="300318" y="2837481"/>
                            </a:cubicBezTo>
                            <a:cubicBezTo>
                              <a:pt x="302055" y="2847902"/>
                              <a:pt x="303749" y="2858345"/>
                              <a:pt x="304800" y="2868858"/>
                            </a:cubicBezTo>
                            <a:cubicBezTo>
                              <a:pt x="306738" y="2888242"/>
                              <a:pt x="307343" y="2907745"/>
                              <a:pt x="309282" y="2927129"/>
                            </a:cubicBezTo>
                            <a:cubicBezTo>
                              <a:pt x="314483" y="2979141"/>
                              <a:pt x="310977" y="2938392"/>
                              <a:pt x="322729" y="2985399"/>
                            </a:cubicBezTo>
                            <a:cubicBezTo>
                              <a:pt x="324933" y="2994216"/>
                              <a:pt x="325830" y="3003310"/>
                              <a:pt x="327212" y="3012293"/>
                            </a:cubicBezTo>
                            <a:cubicBezTo>
                              <a:pt x="328819" y="3022735"/>
                              <a:pt x="328587" y="3033572"/>
                              <a:pt x="331694" y="3043670"/>
                            </a:cubicBezTo>
                            <a:cubicBezTo>
                              <a:pt x="334641" y="3053250"/>
                              <a:pt x="341070" y="3061405"/>
                              <a:pt x="345141" y="3070564"/>
                            </a:cubicBezTo>
                            <a:cubicBezTo>
                              <a:pt x="353030" y="3088313"/>
                              <a:pt x="367553" y="3124352"/>
                              <a:pt x="367553" y="3124352"/>
                            </a:cubicBezTo>
                            <a:cubicBezTo>
                              <a:pt x="369676" y="3134969"/>
                              <a:pt x="377909" y="3177987"/>
                              <a:pt x="381000" y="3182623"/>
                            </a:cubicBezTo>
                            <a:lnTo>
                              <a:pt x="389965" y="3196070"/>
                            </a:lnTo>
                            <a:cubicBezTo>
                              <a:pt x="391459" y="3202046"/>
                              <a:pt x="392284" y="3208231"/>
                              <a:pt x="394447" y="3213999"/>
                            </a:cubicBezTo>
                            <a:cubicBezTo>
                              <a:pt x="406231" y="3245424"/>
                              <a:pt x="399375" y="3219374"/>
                              <a:pt x="412376" y="3245376"/>
                            </a:cubicBezTo>
                            <a:cubicBezTo>
                              <a:pt x="414489" y="3249602"/>
                              <a:pt x="414746" y="3254597"/>
                              <a:pt x="416859" y="3258823"/>
                            </a:cubicBezTo>
                            <a:cubicBezTo>
                              <a:pt x="419268" y="3263641"/>
                              <a:pt x="423414" y="3267452"/>
                              <a:pt x="425823" y="3272270"/>
                            </a:cubicBezTo>
                            <a:cubicBezTo>
                              <a:pt x="430912" y="3282447"/>
                              <a:pt x="434788" y="3293187"/>
                              <a:pt x="439270" y="3303646"/>
                            </a:cubicBezTo>
                            <a:cubicBezTo>
                              <a:pt x="442994" y="3325985"/>
                              <a:pt x="447222" y="3331746"/>
                              <a:pt x="439270" y="3352952"/>
                            </a:cubicBezTo>
                            <a:cubicBezTo>
                              <a:pt x="437379" y="3357996"/>
                              <a:pt x="434788" y="3363411"/>
                              <a:pt x="430306" y="3366399"/>
                            </a:cubicBezTo>
                            <a:cubicBezTo>
                              <a:pt x="425180" y="3369816"/>
                              <a:pt x="418353" y="3369387"/>
                              <a:pt x="412376" y="3370881"/>
                            </a:cubicBezTo>
                            <a:cubicBezTo>
                              <a:pt x="373529" y="3366399"/>
                              <a:pt x="328826" y="3378428"/>
                              <a:pt x="295835" y="3357434"/>
                            </a:cubicBezTo>
                            <a:cubicBezTo>
                              <a:pt x="271490" y="3341942"/>
                              <a:pt x="264459" y="3276752"/>
                              <a:pt x="264459" y="3276752"/>
                            </a:cubicBezTo>
                            <a:cubicBezTo>
                              <a:pt x="262965" y="3264799"/>
                              <a:pt x="261956" y="3252775"/>
                              <a:pt x="259976" y="3240893"/>
                            </a:cubicBezTo>
                            <a:cubicBezTo>
                              <a:pt x="254887" y="3210360"/>
                              <a:pt x="252653" y="3202632"/>
                              <a:pt x="246529" y="3178140"/>
                            </a:cubicBezTo>
                            <a:cubicBezTo>
                              <a:pt x="243541" y="3146764"/>
                              <a:pt x="242184" y="3115189"/>
                              <a:pt x="237565" y="3084011"/>
                            </a:cubicBezTo>
                            <a:cubicBezTo>
                              <a:pt x="236180" y="3074663"/>
                              <a:pt x="230453" y="3066383"/>
                              <a:pt x="228600" y="3057117"/>
                            </a:cubicBezTo>
                            <a:cubicBezTo>
                              <a:pt x="212080" y="2974510"/>
                              <a:pt x="233419" y="3076391"/>
                              <a:pt x="219635" y="3021258"/>
                            </a:cubicBezTo>
                            <a:cubicBezTo>
                              <a:pt x="210945" y="2986499"/>
                              <a:pt x="221102" y="3010743"/>
                              <a:pt x="206188" y="2980917"/>
                            </a:cubicBezTo>
                            <a:cubicBezTo>
                              <a:pt x="204694" y="2970458"/>
                              <a:pt x="203443" y="2959961"/>
                              <a:pt x="201706" y="2949540"/>
                            </a:cubicBezTo>
                            <a:cubicBezTo>
                              <a:pt x="200454" y="2942025"/>
                              <a:pt x="198381" y="2934659"/>
                              <a:pt x="197223" y="2927129"/>
                            </a:cubicBezTo>
                            <a:cubicBezTo>
                              <a:pt x="195391" y="2915223"/>
                              <a:pt x="194148" y="2903234"/>
                              <a:pt x="192741" y="2891270"/>
                            </a:cubicBezTo>
                            <a:cubicBezTo>
                              <a:pt x="191160" y="2877833"/>
                              <a:pt x="190912" y="2864196"/>
                              <a:pt x="188259" y="2850929"/>
                            </a:cubicBezTo>
                            <a:cubicBezTo>
                              <a:pt x="186406" y="2841663"/>
                              <a:pt x="182073" y="2833066"/>
                              <a:pt x="179294" y="2824034"/>
                            </a:cubicBezTo>
                            <a:cubicBezTo>
                              <a:pt x="177341" y="2817688"/>
                              <a:pt x="168037" y="2785680"/>
                              <a:pt x="165847" y="2774729"/>
                            </a:cubicBezTo>
                            <a:cubicBezTo>
                              <a:pt x="164065" y="2765817"/>
                              <a:pt x="162859" y="2756799"/>
                              <a:pt x="161365" y="2747834"/>
                            </a:cubicBezTo>
                            <a:cubicBezTo>
                              <a:pt x="159871" y="2685081"/>
                              <a:pt x="159342" y="2622298"/>
                              <a:pt x="156882" y="2559576"/>
                            </a:cubicBezTo>
                            <a:cubicBezTo>
                              <a:pt x="156352" y="2546056"/>
                              <a:pt x="158875" y="2545829"/>
                              <a:pt x="152400" y="2519234"/>
                            </a:cubicBezTo>
                            <a:cubicBezTo>
                              <a:pt x="145926" y="2492639"/>
                              <a:pt x="123927" y="2429139"/>
                              <a:pt x="118035" y="2400004"/>
                            </a:cubicBezTo>
                            <a:cubicBezTo>
                              <a:pt x="112143" y="2370869"/>
                              <a:pt x="120036" y="2355928"/>
                              <a:pt x="117048" y="2344423"/>
                            </a:cubicBezTo>
                            <a:cubicBezTo>
                              <a:pt x="114060" y="2332918"/>
                              <a:pt x="101600" y="2335458"/>
                              <a:pt x="100106" y="2330976"/>
                            </a:cubicBezTo>
                            <a:cubicBezTo>
                              <a:pt x="104588" y="2324999"/>
                              <a:pt x="130237" y="2317529"/>
                              <a:pt x="138953" y="2313046"/>
                            </a:cubicBezTo>
                            <a:cubicBezTo>
                              <a:pt x="147669" y="2308564"/>
                              <a:pt x="148951" y="2308220"/>
                              <a:pt x="152400" y="2304081"/>
                            </a:cubicBezTo>
                            <a:cubicBezTo>
                              <a:pt x="160890" y="2293893"/>
                              <a:pt x="165901" y="2269590"/>
                              <a:pt x="170329" y="2259258"/>
                            </a:cubicBezTo>
                            <a:cubicBezTo>
                              <a:pt x="175593" y="2246975"/>
                              <a:pt x="182282" y="2235352"/>
                              <a:pt x="188259" y="2223399"/>
                            </a:cubicBezTo>
                            <a:cubicBezTo>
                              <a:pt x="197218" y="2178602"/>
                              <a:pt x="184663" y="2219827"/>
                              <a:pt x="206188" y="2187540"/>
                            </a:cubicBezTo>
                            <a:cubicBezTo>
                              <a:pt x="208809" y="2183609"/>
                              <a:pt x="209524" y="2178677"/>
                              <a:pt x="210670" y="2174093"/>
                            </a:cubicBezTo>
                            <a:cubicBezTo>
                              <a:pt x="215805" y="2153552"/>
                              <a:pt x="216912" y="2137608"/>
                              <a:pt x="219635" y="2115823"/>
                            </a:cubicBezTo>
                            <a:cubicBezTo>
                              <a:pt x="216647" y="2063529"/>
                              <a:pt x="217909" y="2010817"/>
                              <a:pt x="210670" y="1958940"/>
                            </a:cubicBezTo>
                            <a:cubicBezTo>
                              <a:pt x="208823" y="1945704"/>
                              <a:pt x="198392" y="1935191"/>
                              <a:pt x="192741" y="1923081"/>
                            </a:cubicBezTo>
                            <a:cubicBezTo>
                              <a:pt x="187929" y="1912770"/>
                              <a:pt x="184062" y="1902036"/>
                              <a:pt x="179294" y="1891705"/>
                            </a:cubicBezTo>
                            <a:cubicBezTo>
                              <a:pt x="175094" y="1882605"/>
                              <a:pt x="170047" y="1873911"/>
                              <a:pt x="165847" y="1864811"/>
                            </a:cubicBezTo>
                            <a:cubicBezTo>
                              <a:pt x="161079" y="1854479"/>
                              <a:pt x="157489" y="1843612"/>
                              <a:pt x="152400" y="1833434"/>
                            </a:cubicBezTo>
                            <a:cubicBezTo>
                              <a:pt x="149991" y="1828616"/>
                              <a:pt x="146667" y="1824297"/>
                              <a:pt x="143435" y="1819987"/>
                            </a:cubicBezTo>
                            <a:cubicBezTo>
                              <a:pt x="130987" y="1803391"/>
                              <a:pt x="125235" y="1794220"/>
                              <a:pt x="107576" y="1784129"/>
                            </a:cubicBezTo>
                            <a:cubicBezTo>
                              <a:pt x="103474" y="1781785"/>
                              <a:pt x="98553" y="1781305"/>
                              <a:pt x="94129" y="1779646"/>
                            </a:cubicBezTo>
                            <a:cubicBezTo>
                              <a:pt x="86596" y="1776821"/>
                              <a:pt x="78914" y="1774279"/>
                              <a:pt x="71718" y="1770681"/>
                            </a:cubicBezTo>
                            <a:cubicBezTo>
                              <a:pt x="66899" y="1768272"/>
                              <a:pt x="62274" y="1765321"/>
                              <a:pt x="58270" y="1761717"/>
                            </a:cubicBezTo>
                            <a:cubicBezTo>
                              <a:pt x="47276" y="1751822"/>
                              <a:pt x="26894" y="1730340"/>
                              <a:pt x="26894" y="1730340"/>
                            </a:cubicBezTo>
                            <a:lnTo>
                              <a:pt x="0" y="1707929"/>
                            </a:lnTo>
                            <a:close/>
                          </a:path>
                        </a:pathLst>
                      </a:custGeom>
                      <a:grpFill/>
                      <a:ln>
                        <a:solidFill>
                          <a:srgbClr val="660033"/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hu-HU">
                          <a:solidFill>
                            <a:srgbClr val="813213"/>
                          </a:solidFill>
                        </a:endParaRPr>
                      </a:p>
                    </p:txBody>
                  </p:sp>
                  <p:sp>
                    <p:nvSpPr>
                      <p:cNvPr id="87" name="Szabadkézi sokszög: alakzat 86">
                        <a:extLst>
                          <a:ext uri="{FF2B5EF4-FFF2-40B4-BE49-F238E27FC236}">
                            <a16:creationId xmlns:a16="http://schemas.microsoft.com/office/drawing/2014/main" id="{6E40863D-2D3A-81D2-1475-9A61E94EFA6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832937" y="5476456"/>
                        <a:ext cx="1690166" cy="1213714"/>
                      </a:xfrm>
                      <a:custGeom>
                        <a:avLst/>
                        <a:gdLst>
                          <a:gd name="connsiteX0" fmla="*/ 1600200 w 1638602"/>
                          <a:gd name="connsiteY0" fmla="*/ 57150 h 1152525"/>
                          <a:gd name="connsiteX1" fmla="*/ 1600200 w 1638602"/>
                          <a:gd name="connsiteY1" fmla="*/ 57150 h 1152525"/>
                          <a:gd name="connsiteX2" fmla="*/ 1514475 w 1638602"/>
                          <a:gd name="connsiteY2" fmla="*/ 19050 h 1152525"/>
                          <a:gd name="connsiteX3" fmla="*/ 1457325 w 1638602"/>
                          <a:gd name="connsiteY3" fmla="*/ 0 h 1152525"/>
                          <a:gd name="connsiteX4" fmla="*/ 1409700 w 1638602"/>
                          <a:gd name="connsiteY4" fmla="*/ 9525 h 1152525"/>
                          <a:gd name="connsiteX5" fmla="*/ 1381125 w 1638602"/>
                          <a:gd name="connsiteY5" fmla="*/ 38100 h 1152525"/>
                          <a:gd name="connsiteX6" fmla="*/ 1352550 w 1638602"/>
                          <a:gd name="connsiteY6" fmla="*/ 95250 h 1152525"/>
                          <a:gd name="connsiteX7" fmla="*/ 1323975 w 1638602"/>
                          <a:gd name="connsiteY7" fmla="*/ 104775 h 1152525"/>
                          <a:gd name="connsiteX8" fmla="*/ 1314450 w 1638602"/>
                          <a:gd name="connsiteY8" fmla="*/ 142875 h 1152525"/>
                          <a:gd name="connsiteX9" fmla="*/ 1295400 w 1638602"/>
                          <a:gd name="connsiteY9" fmla="*/ 171450 h 1152525"/>
                          <a:gd name="connsiteX10" fmla="*/ 1266825 w 1638602"/>
                          <a:gd name="connsiteY10" fmla="*/ 219075 h 1152525"/>
                          <a:gd name="connsiteX11" fmla="*/ 1257300 w 1638602"/>
                          <a:gd name="connsiteY11" fmla="*/ 247650 h 1152525"/>
                          <a:gd name="connsiteX12" fmla="*/ 1219200 w 1638602"/>
                          <a:gd name="connsiteY12" fmla="*/ 276225 h 1152525"/>
                          <a:gd name="connsiteX13" fmla="*/ 1143000 w 1638602"/>
                          <a:gd name="connsiteY13" fmla="*/ 361950 h 1152525"/>
                          <a:gd name="connsiteX14" fmla="*/ 1114425 w 1638602"/>
                          <a:gd name="connsiteY14" fmla="*/ 371475 h 1152525"/>
                          <a:gd name="connsiteX15" fmla="*/ 1057275 w 1638602"/>
                          <a:gd name="connsiteY15" fmla="*/ 409575 h 1152525"/>
                          <a:gd name="connsiteX16" fmla="*/ 1028700 w 1638602"/>
                          <a:gd name="connsiteY16" fmla="*/ 428625 h 1152525"/>
                          <a:gd name="connsiteX17" fmla="*/ 923925 w 1638602"/>
                          <a:gd name="connsiteY17" fmla="*/ 466725 h 1152525"/>
                          <a:gd name="connsiteX18" fmla="*/ 619125 w 1638602"/>
                          <a:gd name="connsiteY18" fmla="*/ 457200 h 1152525"/>
                          <a:gd name="connsiteX19" fmla="*/ 590550 w 1638602"/>
                          <a:gd name="connsiteY19" fmla="*/ 447675 h 1152525"/>
                          <a:gd name="connsiteX20" fmla="*/ 533400 w 1638602"/>
                          <a:gd name="connsiteY20" fmla="*/ 409575 h 1152525"/>
                          <a:gd name="connsiteX21" fmla="*/ 495300 w 1638602"/>
                          <a:gd name="connsiteY21" fmla="*/ 371475 h 1152525"/>
                          <a:gd name="connsiteX22" fmla="*/ 485775 w 1638602"/>
                          <a:gd name="connsiteY22" fmla="*/ 342900 h 1152525"/>
                          <a:gd name="connsiteX23" fmla="*/ 466725 w 1638602"/>
                          <a:gd name="connsiteY23" fmla="*/ 304800 h 1152525"/>
                          <a:gd name="connsiteX24" fmla="*/ 409575 w 1638602"/>
                          <a:gd name="connsiteY24" fmla="*/ 228600 h 1152525"/>
                          <a:gd name="connsiteX25" fmla="*/ 381000 w 1638602"/>
                          <a:gd name="connsiteY25" fmla="*/ 219075 h 1152525"/>
                          <a:gd name="connsiteX26" fmla="*/ 352425 w 1638602"/>
                          <a:gd name="connsiteY26" fmla="*/ 161925 h 1152525"/>
                          <a:gd name="connsiteX27" fmla="*/ 323850 w 1638602"/>
                          <a:gd name="connsiteY27" fmla="*/ 152400 h 1152525"/>
                          <a:gd name="connsiteX28" fmla="*/ 209550 w 1638602"/>
                          <a:gd name="connsiteY28" fmla="*/ 161925 h 1152525"/>
                          <a:gd name="connsiteX29" fmla="*/ 142875 w 1638602"/>
                          <a:gd name="connsiteY29" fmla="*/ 209550 h 1152525"/>
                          <a:gd name="connsiteX30" fmla="*/ 76200 w 1638602"/>
                          <a:gd name="connsiteY30" fmla="*/ 285750 h 1152525"/>
                          <a:gd name="connsiteX31" fmla="*/ 66675 w 1638602"/>
                          <a:gd name="connsiteY31" fmla="*/ 314325 h 1152525"/>
                          <a:gd name="connsiteX32" fmla="*/ 47625 w 1638602"/>
                          <a:gd name="connsiteY32" fmla="*/ 342900 h 1152525"/>
                          <a:gd name="connsiteX33" fmla="*/ 19050 w 1638602"/>
                          <a:gd name="connsiteY33" fmla="*/ 390525 h 1152525"/>
                          <a:gd name="connsiteX34" fmla="*/ 9525 w 1638602"/>
                          <a:gd name="connsiteY34" fmla="*/ 466725 h 1152525"/>
                          <a:gd name="connsiteX35" fmla="*/ 0 w 1638602"/>
                          <a:gd name="connsiteY35" fmla="*/ 495300 h 1152525"/>
                          <a:gd name="connsiteX36" fmla="*/ 9525 w 1638602"/>
                          <a:gd name="connsiteY36" fmla="*/ 752475 h 1152525"/>
                          <a:gd name="connsiteX37" fmla="*/ 28575 w 1638602"/>
                          <a:gd name="connsiteY37" fmla="*/ 781050 h 1152525"/>
                          <a:gd name="connsiteX38" fmla="*/ 38100 w 1638602"/>
                          <a:gd name="connsiteY38" fmla="*/ 809625 h 1152525"/>
                          <a:gd name="connsiteX39" fmla="*/ 85725 w 1638602"/>
                          <a:gd name="connsiteY39" fmla="*/ 866775 h 1152525"/>
                          <a:gd name="connsiteX40" fmla="*/ 133350 w 1638602"/>
                          <a:gd name="connsiteY40" fmla="*/ 942975 h 1152525"/>
                          <a:gd name="connsiteX41" fmla="*/ 152400 w 1638602"/>
                          <a:gd name="connsiteY41" fmla="*/ 971550 h 1152525"/>
                          <a:gd name="connsiteX42" fmla="*/ 171450 w 1638602"/>
                          <a:gd name="connsiteY42" fmla="*/ 1009650 h 1152525"/>
                          <a:gd name="connsiteX43" fmla="*/ 200025 w 1638602"/>
                          <a:gd name="connsiteY43" fmla="*/ 1028700 h 1152525"/>
                          <a:gd name="connsiteX44" fmla="*/ 276225 w 1638602"/>
                          <a:gd name="connsiteY44" fmla="*/ 990600 h 1152525"/>
                          <a:gd name="connsiteX45" fmla="*/ 342900 w 1638602"/>
                          <a:gd name="connsiteY45" fmla="*/ 971550 h 1152525"/>
                          <a:gd name="connsiteX46" fmla="*/ 371475 w 1638602"/>
                          <a:gd name="connsiteY46" fmla="*/ 962025 h 1152525"/>
                          <a:gd name="connsiteX47" fmla="*/ 400050 w 1638602"/>
                          <a:gd name="connsiteY47" fmla="*/ 942975 h 1152525"/>
                          <a:gd name="connsiteX48" fmla="*/ 428625 w 1638602"/>
                          <a:gd name="connsiteY48" fmla="*/ 933450 h 1152525"/>
                          <a:gd name="connsiteX49" fmla="*/ 457200 w 1638602"/>
                          <a:gd name="connsiteY49" fmla="*/ 914400 h 1152525"/>
                          <a:gd name="connsiteX50" fmla="*/ 523875 w 1638602"/>
                          <a:gd name="connsiteY50" fmla="*/ 895350 h 1152525"/>
                          <a:gd name="connsiteX51" fmla="*/ 571500 w 1638602"/>
                          <a:gd name="connsiteY51" fmla="*/ 866775 h 1152525"/>
                          <a:gd name="connsiteX52" fmla="*/ 828675 w 1638602"/>
                          <a:gd name="connsiteY52" fmla="*/ 866775 h 1152525"/>
                          <a:gd name="connsiteX53" fmla="*/ 828675 w 1638602"/>
                          <a:gd name="connsiteY53" fmla="*/ 990600 h 1152525"/>
                          <a:gd name="connsiteX54" fmla="*/ 847725 w 1638602"/>
                          <a:gd name="connsiteY54" fmla="*/ 1028700 h 1152525"/>
                          <a:gd name="connsiteX55" fmla="*/ 857250 w 1638602"/>
                          <a:gd name="connsiteY55" fmla="*/ 1057275 h 1152525"/>
                          <a:gd name="connsiteX56" fmla="*/ 885825 w 1638602"/>
                          <a:gd name="connsiteY56" fmla="*/ 1076325 h 1152525"/>
                          <a:gd name="connsiteX57" fmla="*/ 933450 w 1638602"/>
                          <a:gd name="connsiteY57" fmla="*/ 1019175 h 1152525"/>
                          <a:gd name="connsiteX58" fmla="*/ 914400 w 1638602"/>
                          <a:gd name="connsiteY58" fmla="*/ 990600 h 1152525"/>
                          <a:gd name="connsiteX59" fmla="*/ 933450 w 1638602"/>
                          <a:gd name="connsiteY59" fmla="*/ 1047750 h 1152525"/>
                          <a:gd name="connsiteX60" fmla="*/ 1028700 w 1638602"/>
                          <a:gd name="connsiteY60" fmla="*/ 1152525 h 1152525"/>
                          <a:gd name="connsiteX61" fmla="*/ 1057275 w 1638602"/>
                          <a:gd name="connsiteY61" fmla="*/ 1143000 h 1152525"/>
                          <a:gd name="connsiteX62" fmla="*/ 1028700 w 1638602"/>
                          <a:gd name="connsiteY62" fmla="*/ 1009650 h 1152525"/>
                          <a:gd name="connsiteX63" fmla="*/ 1009650 w 1638602"/>
                          <a:gd name="connsiteY63" fmla="*/ 981075 h 1152525"/>
                          <a:gd name="connsiteX64" fmla="*/ 1028700 w 1638602"/>
                          <a:gd name="connsiteY64" fmla="*/ 876300 h 1152525"/>
                          <a:gd name="connsiteX65" fmla="*/ 1257300 w 1638602"/>
                          <a:gd name="connsiteY65" fmla="*/ 895350 h 1152525"/>
                          <a:gd name="connsiteX66" fmla="*/ 1390650 w 1638602"/>
                          <a:gd name="connsiteY66" fmla="*/ 885825 h 1152525"/>
                          <a:gd name="connsiteX67" fmla="*/ 1485900 w 1638602"/>
                          <a:gd name="connsiteY67" fmla="*/ 838200 h 1152525"/>
                          <a:gd name="connsiteX68" fmla="*/ 1514475 w 1638602"/>
                          <a:gd name="connsiteY68" fmla="*/ 828675 h 1152525"/>
                          <a:gd name="connsiteX69" fmla="*/ 1552575 w 1638602"/>
                          <a:gd name="connsiteY69" fmla="*/ 771525 h 1152525"/>
                          <a:gd name="connsiteX70" fmla="*/ 1571625 w 1638602"/>
                          <a:gd name="connsiteY70" fmla="*/ 742950 h 1152525"/>
                          <a:gd name="connsiteX71" fmla="*/ 1581150 w 1638602"/>
                          <a:gd name="connsiteY71" fmla="*/ 704850 h 1152525"/>
                          <a:gd name="connsiteX72" fmla="*/ 1562100 w 1638602"/>
                          <a:gd name="connsiteY72" fmla="*/ 466725 h 1152525"/>
                          <a:gd name="connsiteX73" fmla="*/ 1552575 w 1638602"/>
                          <a:gd name="connsiteY73" fmla="*/ 438150 h 1152525"/>
                          <a:gd name="connsiteX74" fmla="*/ 1543050 w 1638602"/>
                          <a:gd name="connsiteY74" fmla="*/ 400050 h 1152525"/>
                          <a:gd name="connsiteX75" fmla="*/ 1514475 w 1638602"/>
                          <a:gd name="connsiteY75" fmla="*/ 371475 h 1152525"/>
                          <a:gd name="connsiteX76" fmla="*/ 1514475 w 1638602"/>
                          <a:gd name="connsiteY76" fmla="*/ 190500 h 1152525"/>
                          <a:gd name="connsiteX77" fmla="*/ 1533525 w 1638602"/>
                          <a:gd name="connsiteY77" fmla="*/ 161925 h 1152525"/>
                          <a:gd name="connsiteX78" fmla="*/ 1562100 w 1638602"/>
                          <a:gd name="connsiteY78" fmla="*/ 142875 h 1152525"/>
                          <a:gd name="connsiteX79" fmla="*/ 1600200 w 1638602"/>
                          <a:gd name="connsiteY79" fmla="*/ 114300 h 1152525"/>
                          <a:gd name="connsiteX80" fmla="*/ 1638300 w 1638602"/>
                          <a:gd name="connsiteY80" fmla="*/ 95250 h 1152525"/>
                          <a:gd name="connsiteX81" fmla="*/ 1600200 w 1638602"/>
                          <a:gd name="connsiteY81" fmla="*/ 57150 h 1152525"/>
                          <a:gd name="connsiteX0" fmla="*/ 1600200 w 1638602"/>
                          <a:gd name="connsiteY0" fmla="*/ 57150 h 1152525"/>
                          <a:gd name="connsiteX1" fmla="*/ 1600200 w 1638602"/>
                          <a:gd name="connsiteY1" fmla="*/ 57150 h 1152525"/>
                          <a:gd name="connsiteX2" fmla="*/ 1514475 w 1638602"/>
                          <a:gd name="connsiteY2" fmla="*/ 19050 h 1152525"/>
                          <a:gd name="connsiteX3" fmla="*/ 1457325 w 1638602"/>
                          <a:gd name="connsiteY3" fmla="*/ 0 h 1152525"/>
                          <a:gd name="connsiteX4" fmla="*/ 1409700 w 1638602"/>
                          <a:gd name="connsiteY4" fmla="*/ 9525 h 1152525"/>
                          <a:gd name="connsiteX5" fmla="*/ 1381125 w 1638602"/>
                          <a:gd name="connsiteY5" fmla="*/ 38100 h 1152525"/>
                          <a:gd name="connsiteX6" fmla="*/ 1352550 w 1638602"/>
                          <a:gd name="connsiteY6" fmla="*/ 95250 h 1152525"/>
                          <a:gd name="connsiteX7" fmla="*/ 1323975 w 1638602"/>
                          <a:gd name="connsiteY7" fmla="*/ 104775 h 1152525"/>
                          <a:gd name="connsiteX8" fmla="*/ 1314450 w 1638602"/>
                          <a:gd name="connsiteY8" fmla="*/ 142875 h 1152525"/>
                          <a:gd name="connsiteX9" fmla="*/ 1295400 w 1638602"/>
                          <a:gd name="connsiteY9" fmla="*/ 171450 h 1152525"/>
                          <a:gd name="connsiteX10" fmla="*/ 1266825 w 1638602"/>
                          <a:gd name="connsiteY10" fmla="*/ 219075 h 1152525"/>
                          <a:gd name="connsiteX11" fmla="*/ 1257300 w 1638602"/>
                          <a:gd name="connsiteY11" fmla="*/ 247650 h 1152525"/>
                          <a:gd name="connsiteX12" fmla="*/ 1219200 w 1638602"/>
                          <a:gd name="connsiteY12" fmla="*/ 276225 h 1152525"/>
                          <a:gd name="connsiteX13" fmla="*/ 1143000 w 1638602"/>
                          <a:gd name="connsiteY13" fmla="*/ 361950 h 1152525"/>
                          <a:gd name="connsiteX14" fmla="*/ 1114425 w 1638602"/>
                          <a:gd name="connsiteY14" fmla="*/ 371475 h 1152525"/>
                          <a:gd name="connsiteX15" fmla="*/ 1057275 w 1638602"/>
                          <a:gd name="connsiteY15" fmla="*/ 409575 h 1152525"/>
                          <a:gd name="connsiteX16" fmla="*/ 1028700 w 1638602"/>
                          <a:gd name="connsiteY16" fmla="*/ 428625 h 1152525"/>
                          <a:gd name="connsiteX17" fmla="*/ 923925 w 1638602"/>
                          <a:gd name="connsiteY17" fmla="*/ 466725 h 1152525"/>
                          <a:gd name="connsiteX18" fmla="*/ 619125 w 1638602"/>
                          <a:gd name="connsiteY18" fmla="*/ 457200 h 1152525"/>
                          <a:gd name="connsiteX19" fmla="*/ 628650 w 1638602"/>
                          <a:gd name="connsiteY19" fmla="*/ 476138 h 1152525"/>
                          <a:gd name="connsiteX20" fmla="*/ 533400 w 1638602"/>
                          <a:gd name="connsiteY20" fmla="*/ 409575 h 1152525"/>
                          <a:gd name="connsiteX21" fmla="*/ 495300 w 1638602"/>
                          <a:gd name="connsiteY21" fmla="*/ 371475 h 1152525"/>
                          <a:gd name="connsiteX22" fmla="*/ 485775 w 1638602"/>
                          <a:gd name="connsiteY22" fmla="*/ 342900 h 1152525"/>
                          <a:gd name="connsiteX23" fmla="*/ 466725 w 1638602"/>
                          <a:gd name="connsiteY23" fmla="*/ 304800 h 1152525"/>
                          <a:gd name="connsiteX24" fmla="*/ 409575 w 1638602"/>
                          <a:gd name="connsiteY24" fmla="*/ 228600 h 1152525"/>
                          <a:gd name="connsiteX25" fmla="*/ 381000 w 1638602"/>
                          <a:gd name="connsiteY25" fmla="*/ 219075 h 1152525"/>
                          <a:gd name="connsiteX26" fmla="*/ 352425 w 1638602"/>
                          <a:gd name="connsiteY26" fmla="*/ 161925 h 1152525"/>
                          <a:gd name="connsiteX27" fmla="*/ 323850 w 1638602"/>
                          <a:gd name="connsiteY27" fmla="*/ 152400 h 1152525"/>
                          <a:gd name="connsiteX28" fmla="*/ 209550 w 1638602"/>
                          <a:gd name="connsiteY28" fmla="*/ 161925 h 1152525"/>
                          <a:gd name="connsiteX29" fmla="*/ 142875 w 1638602"/>
                          <a:gd name="connsiteY29" fmla="*/ 209550 h 1152525"/>
                          <a:gd name="connsiteX30" fmla="*/ 76200 w 1638602"/>
                          <a:gd name="connsiteY30" fmla="*/ 285750 h 1152525"/>
                          <a:gd name="connsiteX31" fmla="*/ 66675 w 1638602"/>
                          <a:gd name="connsiteY31" fmla="*/ 314325 h 1152525"/>
                          <a:gd name="connsiteX32" fmla="*/ 47625 w 1638602"/>
                          <a:gd name="connsiteY32" fmla="*/ 342900 h 1152525"/>
                          <a:gd name="connsiteX33" fmla="*/ 19050 w 1638602"/>
                          <a:gd name="connsiteY33" fmla="*/ 390525 h 1152525"/>
                          <a:gd name="connsiteX34" fmla="*/ 9525 w 1638602"/>
                          <a:gd name="connsiteY34" fmla="*/ 466725 h 1152525"/>
                          <a:gd name="connsiteX35" fmla="*/ 0 w 1638602"/>
                          <a:gd name="connsiteY35" fmla="*/ 495300 h 1152525"/>
                          <a:gd name="connsiteX36" fmla="*/ 9525 w 1638602"/>
                          <a:gd name="connsiteY36" fmla="*/ 752475 h 1152525"/>
                          <a:gd name="connsiteX37" fmla="*/ 28575 w 1638602"/>
                          <a:gd name="connsiteY37" fmla="*/ 781050 h 1152525"/>
                          <a:gd name="connsiteX38" fmla="*/ 38100 w 1638602"/>
                          <a:gd name="connsiteY38" fmla="*/ 809625 h 1152525"/>
                          <a:gd name="connsiteX39" fmla="*/ 85725 w 1638602"/>
                          <a:gd name="connsiteY39" fmla="*/ 866775 h 1152525"/>
                          <a:gd name="connsiteX40" fmla="*/ 133350 w 1638602"/>
                          <a:gd name="connsiteY40" fmla="*/ 942975 h 1152525"/>
                          <a:gd name="connsiteX41" fmla="*/ 152400 w 1638602"/>
                          <a:gd name="connsiteY41" fmla="*/ 971550 h 1152525"/>
                          <a:gd name="connsiteX42" fmla="*/ 171450 w 1638602"/>
                          <a:gd name="connsiteY42" fmla="*/ 1009650 h 1152525"/>
                          <a:gd name="connsiteX43" fmla="*/ 200025 w 1638602"/>
                          <a:gd name="connsiteY43" fmla="*/ 1028700 h 1152525"/>
                          <a:gd name="connsiteX44" fmla="*/ 276225 w 1638602"/>
                          <a:gd name="connsiteY44" fmla="*/ 990600 h 1152525"/>
                          <a:gd name="connsiteX45" fmla="*/ 342900 w 1638602"/>
                          <a:gd name="connsiteY45" fmla="*/ 971550 h 1152525"/>
                          <a:gd name="connsiteX46" fmla="*/ 371475 w 1638602"/>
                          <a:gd name="connsiteY46" fmla="*/ 962025 h 1152525"/>
                          <a:gd name="connsiteX47" fmla="*/ 400050 w 1638602"/>
                          <a:gd name="connsiteY47" fmla="*/ 942975 h 1152525"/>
                          <a:gd name="connsiteX48" fmla="*/ 428625 w 1638602"/>
                          <a:gd name="connsiteY48" fmla="*/ 933450 h 1152525"/>
                          <a:gd name="connsiteX49" fmla="*/ 457200 w 1638602"/>
                          <a:gd name="connsiteY49" fmla="*/ 914400 h 1152525"/>
                          <a:gd name="connsiteX50" fmla="*/ 523875 w 1638602"/>
                          <a:gd name="connsiteY50" fmla="*/ 895350 h 1152525"/>
                          <a:gd name="connsiteX51" fmla="*/ 571500 w 1638602"/>
                          <a:gd name="connsiteY51" fmla="*/ 866775 h 1152525"/>
                          <a:gd name="connsiteX52" fmla="*/ 828675 w 1638602"/>
                          <a:gd name="connsiteY52" fmla="*/ 866775 h 1152525"/>
                          <a:gd name="connsiteX53" fmla="*/ 828675 w 1638602"/>
                          <a:gd name="connsiteY53" fmla="*/ 990600 h 1152525"/>
                          <a:gd name="connsiteX54" fmla="*/ 847725 w 1638602"/>
                          <a:gd name="connsiteY54" fmla="*/ 1028700 h 1152525"/>
                          <a:gd name="connsiteX55" fmla="*/ 857250 w 1638602"/>
                          <a:gd name="connsiteY55" fmla="*/ 1057275 h 1152525"/>
                          <a:gd name="connsiteX56" fmla="*/ 885825 w 1638602"/>
                          <a:gd name="connsiteY56" fmla="*/ 1076325 h 1152525"/>
                          <a:gd name="connsiteX57" fmla="*/ 933450 w 1638602"/>
                          <a:gd name="connsiteY57" fmla="*/ 1019175 h 1152525"/>
                          <a:gd name="connsiteX58" fmla="*/ 914400 w 1638602"/>
                          <a:gd name="connsiteY58" fmla="*/ 990600 h 1152525"/>
                          <a:gd name="connsiteX59" fmla="*/ 933450 w 1638602"/>
                          <a:gd name="connsiteY59" fmla="*/ 1047750 h 1152525"/>
                          <a:gd name="connsiteX60" fmla="*/ 1028700 w 1638602"/>
                          <a:gd name="connsiteY60" fmla="*/ 1152525 h 1152525"/>
                          <a:gd name="connsiteX61" fmla="*/ 1057275 w 1638602"/>
                          <a:gd name="connsiteY61" fmla="*/ 1143000 h 1152525"/>
                          <a:gd name="connsiteX62" fmla="*/ 1028700 w 1638602"/>
                          <a:gd name="connsiteY62" fmla="*/ 1009650 h 1152525"/>
                          <a:gd name="connsiteX63" fmla="*/ 1009650 w 1638602"/>
                          <a:gd name="connsiteY63" fmla="*/ 981075 h 1152525"/>
                          <a:gd name="connsiteX64" fmla="*/ 1028700 w 1638602"/>
                          <a:gd name="connsiteY64" fmla="*/ 876300 h 1152525"/>
                          <a:gd name="connsiteX65" fmla="*/ 1257300 w 1638602"/>
                          <a:gd name="connsiteY65" fmla="*/ 895350 h 1152525"/>
                          <a:gd name="connsiteX66" fmla="*/ 1390650 w 1638602"/>
                          <a:gd name="connsiteY66" fmla="*/ 885825 h 1152525"/>
                          <a:gd name="connsiteX67" fmla="*/ 1485900 w 1638602"/>
                          <a:gd name="connsiteY67" fmla="*/ 838200 h 1152525"/>
                          <a:gd name="connsiteX68" fmla="*/ 1514475 w 1638602"/>
                          <a:gd name="connsiteY68" fmla="*/ 828675 h 1152525"/>
                          <a:gd name="connsiteX69" fmla="*/ 1552575 w 1638602"/>
                          <a:gd name="connsiteY69" fmla="*/ 771525 h 1152525"/>
                          <a:gd name="connsiteX70" fmla="*/ 1571625 w 1638602"/>
                          <a:gd name="connsiteY70" fmla="*/ 742950 h 1152525"/>
                          <a:gd name="connsiteX71" fmla="*/ 1581150 w 1638602"/>
                          <a:gd name="connsiteY71" fmla="*/ 704850 h 1152525"/>
                          <a:gd name="connsiteX72" fmla="*/ 1562100 w 1638602"/>
                          <a:gd name="connsiteY72" fmla="*/ 466725 h 1152525"/>
                          <a:gd name="connsiteX73" fmla="*/ 1552575 w 1638602"/>
                          <a:gd name="connsiteY73" fmla="*/ 438150 h 1152525"/>
                          <a:gd name="connsiteX74" fmla="*/ 1543050 w 1638602"/>
                          <a:gd name="connsiteY74" fmla="*/ 400050 h 1152525"/>
                          <a:gd name="connsiteX75" fmla="*/ 1514475 w 1638602"/>
                          <a:gd name="connsiteY75" fmla="*/ 371475 h 1152525"/>
                          <a:gd name="connsiteX76" fmla="*/ 1514475 w 1638602"/>
                          <a:gd name="connsiteY76" fmla="*/ 190500 h 1152525"/>
                          <a:gd name="connsiteX77" fmla="*/ 1533525 w 1638602"/>
                          <a:gd name="connsiteY77" fmla="*/ 161925 h 1152525"/>
                          <a:gd name="connsiteX78" fmla="*/ 1562100 w 1638602"/>
                          <a:gd name="connsiteY78" fmla="*/ 142875 h 1152525"/>
                          <a:gd name="connsiteX79" fmla="*/ 1600200 w 1638602"/>
                          <a:gd name="connsiteY79" fmla="*/ 114300 h 1152525"/>
                          <a:gd name="connsiteX80" fmla="*/ 1638300 w 1638602"/>
                          <a:gd name="connsiteY80" fmla="*/ 95250 h 1152525"/>
                          <a:gd name="connsiteX81" fmla="*/ 1600200 w 1638602"/>
                          <a:gd name="connsiteY81" fmla="*/ 57150 h 1152525"/>
                          <a:gd name="connsiteX0" fmla="*/ 1600200 w 1638602"/>
                          <a:gd name="connsiteY0" fmla="*/ 57150 h 1152525"/>
                          <a:gd name="connsiteX1" fmla="*/ 1600200 w 1638602"/>
                          <a:gd name="connsiteY1" fmla="*/ 57150 h 1152525"/>
                          <a:gd name="connsiteX2" fmla="*/ 1514475 w 1638602"/>
                          <a:gd name="connsiteY2" fmla="*/ 19050 h 1152525"/>
                          <a:gd name="connsiteX3" fmla="*/ 1457325 w 1638602"/>
                          <a:gd name="connsiteY3" fmla="*/ 0 h 1152525"/>
                          <a:gd name="connsiteX4" fmla="*/ 1409700 w 1638602"/>
                          <a:gd name="connsiteY4" fmla="*/ 9525 h 1152525"/>
                          <a:gd name="connsiteX5" fmla="*/ 1381125 w 1638602"/>
                          <a:gd name="connsiteY5" fmla="*/ 38100 h 1152525"/>
                          <a:gd name="connsiteX6" fmla="*/ 1350645 w 1638602"/>
                          <a:gd name="connsiteY6" fmla="*/ 74378 h 1152525"/>
                          <a:gd name="connsiteX7" fmla="*/ 1323975 w 1638602"/>
                          <a:gd name="connsiteY7" fmla="*/ 104775 h 1152525"/>
                          <a:gd name="connsiteX8" fmla="*/ 1314450 w 1638602"/>
                          <a:gd name="connsiteY8" fmla="*/ 142875 h 1152525"/>
                          <a:gd name="connsiteX9" fmla="*/ 1295400 w 1638602"/>
                          <a:gd name="connsiteY9" fmla="*/ 171450 h 1152525"/>
                          <a:gd name="connsiteX10" fmla="*/ 1266825 w 1638602"/>
                          <a:gd name="connsiteY10" fmla="*/ 219075 h 1152525"/>
                          <a:gd name="connsiteX11" fmla="*/ 1257300 w 1638602"/>
                          <a:gd name="connsiteY11" fmla="*/ 247650 h 1152525"/>
                          <a:gd name="connsiteX12" fmla="*/ 1219200 w 1638602"/>
                          <a:gd name="connsiteY12" fmla="*/ 276225 h 1152525"/>
                          <a:gd name="connsiteX13" fmla="*/ 1143000 w 1638602"/>
                          <a:gd name="connsiteY13" fmla="*/ 361950 h 1152525"/>
                          <a:gd name="connsiteX14" fmla="*/ 1114425 w 1638602"/>
                          <a:gd name="connsiteY14" fmla="*/ 371475 h 1152525"/>
                          <a:gd name="connsiteX15" fmla="*/ 1057275 w 1638602"/>
                          <a:gd name="connsiteY15" fmla="*/ 409575 h 1152525"/>
                          <a:gd name="connsiteX16" fmla="*/ 1028700 w 1638602"/>
                          <a:gd name="connsiteY16" fmla="*/ 428625 h 1152525"/>
                          <a:gd name="connsiteX17" fmla="*/ 923925 w 1638602"/>
                          <a:gd name="connsiteY17" fmla="*/ 466725 h 1152525"/>
                          <a:gd name="connsiteX18" fmla="*/ 619125 w 1638602"/>
                          <a:gd name="connsiteY18" fmla="*/ 457200 h 1152525"/>
                          <a:gd name="connsiteX19" fmla="*/ 628650 w 1638602"/>
                          <a:gd name="connsiteY19" fmla="*/ 476138 h 1152525"/>
                          <a:gd name="connsiteX20" fmla="*/ 533400 w 1638602"/>
                          <a:gd name="connsiteY20" fmla="*/ 409575 h 1152525"/>
                          <a:gd name="connsiteX21" fmla="*/ 495300 w 1638602"/>
                          <a:gd name="connsiteY21" fmla="*/ 371475 h 1152525"/>
                          <a:gd name="connsiteX22" fmla="*/ 485775 w 1638602"/>
                          <a:gd name="connsiteY22" fmla="*/ 342900 h 1152525"/>
                          <a:gd name="connsiteX23" fmla="*/ 466725 w 1638602"/>
                          <a:gd name="connsiteY23" fmla="*/ 304800 h 1152525"/>
                          <a:gd name="connsiteX24" fmla="*/ 409575 w 1638602"/>
                          <a:gd name="connsiteY24" fmla="*/ 228600 h 1152525"/>
                          <a:gd name="connsiteX25" fmla="*/ 381000 w 1638602"/>
                          <a:gd name="connsiteY25" fmla="*/ 219075 h 1152525"/>
                          <a:gd name="connsiteX26" fmla="*/ 352425 w 1638602"/>
                          <a:gd name="connsiteY26" fmla="*/ 161925 h 1152525"/>
                          <a:gd name="connsiteX27" fmla="*/ 323850 w 1638602"/>
                          <a:gd name="connsiteY27" fmla="*/ 152400 h 1152525"/>
                          <a:gd name="connsiteX28" fmla="*/ 209550 w 1638602"/>
                          <a:gd name="connsiteY28" fmla="*/ 161925 h 1152525"/>
                          <a:gd name="connsiteX29" fmla="*/ 142875 w 1638602"/>
                          <a:gd name="connsiteY29" fmla="*/ 209550 h 1152525"/>
                          <a:gd name="connsiteX30" fmla="*/ 76200 w 1638602"/>
                          <a:gd name="connsiteY30" fmla="*/ 285750 h 1152525"/>
                          <a:gd name="connsiteX31" fmla="*/ 66675 w 1638602"/>
                          <a:gd name="connsiteY31" fmla="*/ 314325 h 1152525"/>
                          <a:gd name="connsiteX32" fmla="*/ 47625 w 1638602"/>
                          <a:gd name="connsiteY32" fmla="*/ 342900 h 1152525"/>
                          <a:gd name="connsiteX33" fmla="*/ 19050 w 1638602"/>
                          <a:gd name="connsiteY33" fmla="*/ 390525 h 1152525"/>
                          <a:gd name="connsiteX34" fmla="*/ 9525 w 1638602"/>
                          <a:gd name="connsiteY34" fmla="*/ 466725 h 1152525"/>
                          <a:gd name="connsiteX35" fmla="*/ 0 w 1638602"/>
                          <a:gd name="connsiteY35" fmla="*/ 495300 h 1152525"/>
                          <a:gd name="connsiteX36" fmla="*/ 9525 w 1638602"/>
                          <a:gd name="connsiteY36" fmla="*/ 752475 h 1152525"/>
                          <a:gd name="connsiteX37" fmla="*/ 28575 w 1638602"/>
                          <a:gd name="connsiteY37" fmla="*/ 781050 h 1152525"/>
                          <a:gd name="connsiteX38" fmla="*/ 38100 w 1638602"/>
                          <a:gd name="connsiteY38" fmla="*/ 809625 h 1152525"/>
                          <a:gd name="connsiteX39" fmla="*/ 85725 w 1638602"/>
                          <a:gd name="connsiteY39" fmla="*/ 866775 h 1152525"/>
                          <a:gd name="connsiteX40" fmla="*/ 133350 w 1638602"/>
                          <a:gd name="connsiteY40" fmla="*/ 942975 h 1152525"/>
                          <a:gd name="connsiteX41" fmla="*/ 152400 w 1638602"/>
                          <a:gd name="connsiteY41" fmla="*/ 971550 h 1152525"/>
                          <a:gd name="connsiteX42" fmla="*/ 171450 w 1638602"/>
                          <a:gd name="connsiteY42" fmla="*/ 1009650 h 1152525"/>
                          <a:gd name="connsiteX43" fmla="*/ 200025 w 1638602"/>
                          <a:gd name="connsiteY43" fmla="*/ 1028700 h 1152525"/>
                          <a:gd name="connsiteX44" fmla="*/ 276225 w 1638602"/>
                          <a:gd name="connsiteY44" fmla="*/ 990600 h 1152525"/>
                          <a:gd name="connsiteX45" fmla="*/ 342900 w 1638602"/>
                          <a:gd name="connsiteY45" fmla="*/ 971550 h 1152525"/>
                          <a:gd name="connsiteX46" fmla="*/ 371475 w 1638602"/>
                          <a:gd name="connsiteY46" fmla="*/ 962025 h 1152525"/>
                          <a:gd name="connsiteX47" fmla="*/ 400050 w 1638602"/>
                          <a:gd name="connsiteY47" fmla="*/ 942975 h 1152525"/>
                          <a:gd name="connsiteX48" fmla="*/ 428625 w 1638602"/>
                          <a:gd name="connsiteY48" fmla="*/ 933450 h 1152525"/>
                          <a:gd name="connsiteX49" fmla="*/ 457200 w 1638602"/>
                          <a:gd name="connsiteY49" fmla="*/ 914400 h 1152525"/>
                          <a:gd name="connsiteX50" fmla="*/ 523875 w 1638602"/>
                          <a:gd name="connsiteY50" fmla="*/ 895350 h 1152525"/>
                          <a:gd name="connsiteX51" fmla="*/ 571500 w 1638602"/>
                          <a:gd name="connsiteY51" fmla="*/ 866775 h 1152525"/>
                          <a:gd name="connsiteX52" fmla="*/ 828675 w 1638602"/>
                          <a:gd name="connsiteY52" fmla="*/ 866775 h 1152525"/>
                          <a:gd name="connsiteX53" fmla="*/ 828675 w 1638602"/>
                          <a:gd name="connsiteY53" fmla="*/ 990600 h 1152525"/>
                          <a:gd name="connsiteX54" fmla="*/ 847725 w 1638602"/>
                          <a:gd name="connsiteY54" fmla="*/ 1028700 h 1152525"/>
                          <a:gd name="connsiteX55" fmla="*/ 857250 w 1638602"/>
                          <a:gd name="connsiteY55" fmla="*/ 1057275 h 1152525"/>
                          <a:gd name="connsiteX56" fmla="*/ 885825 w 1638602"/>
                          <a:gd name="connsiteY56" fmla="*/ 1076325 h 1152525"/>
                          <a:gd name="connsiteX57" fmla="*/ 933450 w 1638602"/>
                          <a:gd name="connsiteY57" fmla="*/ 1019175 h 1152525"/>
                          <a:gd name="connsiteX58" fmla="*/ 914400 w 1638602"/>
                          <a:gd name="connsiteY58" fmla="*/ 990600 h 1152525"/>
                          <a:gd name="connsiteX59" fmla="*/ 933450 w 1638602"/>
                          <a:gd name="connsiteY59" fmla="*/ 1047750 h 1152525"/>
                          <a:gd name="connsiteX60" fmla="*/ 1028700 w 1638602"/>
                          <a:gd name="connsiteY60" fmla="*/ 1152525 h 1152525"/>
                          <a:gd name="connsiteX61" fmla="*/ 1057275 w 1638602"/>
                          <a:gd name="connsiteY61" fmla="*/ 1143000 h 1152525"/>
                          <a:gd name="connsiteX62" fmla="*/ 1028700 w 1638602"/>
                          <a:gd name="connsiteY62" fmla="*/ 1009650 h 1152525"/>
                          <a:gd name="connsiteX63" fmla="*/ 1009650 w 1638602"/>
                          <a:gd name="connsiteY63" fmla="*/ 981075 h 1152525"/>
                          <a:gd name="connsiteX64" fmla="*/ 1028700 w 1638602"/>
                          <a:gd name="connsiteY64" fmla="*/ 876300 h 1152525"/>
                          <a:gd name="connsiteX65" fmla="*/ 1257300 w 1638602"/>
                          <a:gd name="connsiteY65" fmla="*/ 895350 h 1152525"/>
                          <a:gd name="connsiteX66" fmla="*/ 1390650 w 1638602"/>
                          <a:gd name="connsiteY66" fmla="*/ 885825 h 1152525"/>
                          <a:gd name="connsiteX67" fmla="*/ 1485900 w 1638602"/>
                          <a:gd name="connsiteY67" fmla="*/ 838200 h 1152525"/>
                          <a:gd name="connsiteX68" fmla="*/ 1514475 w 1638602"/>
                          <a:gd name="connsiteY68" fmla="*/ 828675 h 1152525"/>
                          <a:gd name="connsiteX69" fmla="*/ 1552575 w 1638602"/>
                          <a:gd name="connsiteY69" fmla="*/ 771525 h 1152525"/>
                          <a:gd name="connsiteX70" fmla="*/ 1571625 w 1638602"/>
                          <a:gd name="connsiteY70" fmla="*/ 742950 h 1152525"/>
                          <a:gd name="connsiteX71" fmla="*/ 1581150 w 1638602"/>
                          <a:gd name="connsiteY71" fmla="*/ 704850 h 1152525"/>
                          <a:gd name="connsiteX72" fmla="*/ 1562100 w 1638602"/>
                          <a:gd name="connsiteY72" fmla="*/ 466725 h 1152525"/>
                          <a:gd name="connsiteX73" fmla="*/ 1552575 w 1638602"/>
                          <a:gd name="connsiteY73" fmla="*/ 438150 h 1152525"/>
                          <a:gd name="connsiteX74" fmla="*/ 1543050 w 1638602"/>
                          <a:gd name="connsiteY74" fmla="*/ 400050 h 1152525"/>
                          <a:gd name="connsiteX75" fmla="*/ 1514475 w 1638602"/>
                          <a:gd name="connsiteY75" fmla="*/ 371475 h 1152525"/>
                          <a:gd name="connsiteX76" fmla="*/ 1514475 w 1638602"/>
                          <a:gd name="connsiteY76" fmla="*/ 190500 h 1152525"/>
                          <a:gd name="connsiteX77" fmla="*/ 1533525 w 1638602"/>
                          <a:gd name="connsiteY77" fmla="*/ 161925 h 1152525"/>
                          <a:gd name="connsiteX78" fmla="*/ 1562100 w 1638602"/>
                          <a:gd name="connsiteY78" fmla="*/ 142875 h 1152525"/>
                          <a:gd name="connsiteX79" fmla="*/ 1600200 w 1638602"/>
                          <a:gd name="connsiteY79" fmla="*/ 114300 h 1152525"/>
                          <a:gd name="connsiteX80" fmla="*/ 1638300 w 1638602"/>
                          <a:gd name="connsiteY80" fmla="*/ 95250 h 1152525"/>
                          <a:gd name="connsiteX81" fmla="*/ 1600200 w 1638602"/>
                          <a:gd name="connsiteY81" fmla="*/ 57150 h 1152525"/>
                          <a:gd name="connsiteX0" fmla="*/ 1600200 w 1638602"/>
                          <a:gd name="connsiteY0" fmla="*/ 57150 h 1152525"/>
                          <a:gd name="connsiteX1" fmla="*/ 1600200 w 1638602"/>
                          <a:gd name="connsiteY1" fmla="*/ 57150 h 1152525"/>
                          <a:gd name="connsiteX2" fmla="*/ 1514475 w 1638602"/>
                          <a:gd name="connsiteY2" fmla="*/ 19050 h 1152525"/>
                          <a:gd name="connsiteX3" fmla="*/ 1457325 w 1638602"/>
                          <a:gd name="connsiteY3" fmla="*/ 0 h 1152525"/>
                          <a:gd name="connsiteX4" fmla="*/ 1409700 w 1638602"/>
                          <a:gd name="connsiteY4" fmla="*/ 9525 h 1152525"/>
                          <a:gd name="connsiteX5" fmla="*/ 1381125 w 1638602"/>
                          <a:gd name="connsiteY5" fmla="*/ 38100 h 1152525"/>
                          <a:gd name="connsiteX6" fmla="*/ 1350645 w 1638602"/>
                          <a:gd name="connsiteY6" fmla="*/ 74378 h 1152525"/>
                          <a:gd name="connsiteX7" fmla="*/ 1323975 w 1638602"/>
                          <a:gd name="connsiteY7" fmla="*/ 104775 h 1152525"/>
                          <a:gd name="connsiteX8" fmla="*/ 1314450 w 1638602"/>
                          <a:gd name="connsiteY8" fmla="*/ 142875 h 1152525"/>
                          <a:gd name="connsiteX9" fmla="*/ 1295400 w 1638602"/>
                          <a:gd name="connsiteY9" fmla="*/ 171450 h 1152525"/>
                          <a:gd name="connsiteX10" fmla="*/ 1266825 w 1638602"/>
                          <a:gd name="connsiteY10" fmla="*/ 219075 h 1152525"/>
                          <a:gd name="connsiteX11" fmla="*/ 1257300 w 1638602"/>
                          <a:gd name="connsiteY11" fmla="*/ 247650 h 1152525"/>
                          <a:gd name="connsiteX12" fmla="*/ 1219200 w 1638602"/>
                          <a:gd name="connsiteY12" fmla="*/ 276225 h 1152525"/>
                          <a:gd name="connsiteX13" fmla="*/ 1143000 w 1638602"/>
                          <a:gd name="connsiteY13" fmla="*/ 361950 h 1152525"/>
                          <a:gd name="connsiteX14" fmla="*/ 1114425 w 1638602"/>
                          <a:gd name="connsiteY14" fmla="*/ 371475 h 1152525"/>
                          <a:gd name="connsiteX15" fmla="*/ 1057275 w 1638602"/>
                          <a:gd name="connsiteY15" fmla="*/ 409575 h 1152525"/>
                          <a:gd name="connsiteX16" fmla="*/ 1028700 w 1638602"/>
                          <a:gd name="connsiteY16" fmla="*/ 428625 h 1152525"/>
                          <a:gd name="connsiteX17" fmla="*/ 923925 w 1638602"/>
                          <a:gd name="connsiteY17" fmla="*/ 466725 h 1152525"/>
                          <a:gd name="connsiteX18" fmla="*/ 619125 w 1638602"/>
                          <a:gd name="connsiteY18" fmla="*/ 457200 h 1152525"/>
                          <a:gd name="connsiteX19" fmla="*/ 628650 w 1638602"/>
                          <a:gd name="connsiteY19" fmla="*/ 476138 h 1152525"/>
                          <a:gd name="connsiteX20" fmla="*/ 533400 w 1638602"/>
                          <a:gd name="connsiteY20" fmla="*/ 409575 h 1152525"/>
                          <a:gd name="connsiteX21" fmla="*/ 495300 w 1638602"/>
                          <a:gd name="connsiteY21" fmla="*/ 371475 h 1152525"/>
                          <a:gd name="connsiteX22" fmla="*/ 485775 w 1638602"/>
                          <a:gd name="connsiteY22" fmla="*/ 342900 h 1152525"/>
                          <a:gd name="connsiteX23" fmla="*/ 466725 w 1638602"/>
                          <a:gd name="connsiteY23" fmla="*/ 304800 h 1152525"/>
                          <a:gd name="connsiteX24" fmla="*/ 409575 w 1638602"/>
                          <a:gd name="connsiteY24" fmla="*/ 228600 h 1152525"/>
                          <a:gd name="connsiteX25" fmla="*/ 381000 w 1638602"/>
                          <a:gd name="connsiteY25" fmla="*/ 219075 h 1152525"/>
                          <a:gd name="connsiteX26" fmla="*/ 352425 w 1638602"/>
                          <a:gd name="connsiteY26" fmla="*/ 161925 h 1152525"/>
                          <a:gd name="connsiteX27" fmla="*/ 323850 w 1638602"/>
                          <a:gd name="connsiteY27" fmla="*/ 152400 h 1152525"/>
                          <a:gd name="connsiteX28" fmla="*/ 209550 w 1638602"/>
                          <a:gd name="connsiteY28" fmla="*/ 161925 h 1152525"/>
                          <a:gd name="connsiteX29" fmla="*/ 142875 w 1638602"/>
                          <a:gd name="connsiteY29" fmla="*/ 209550 h 1152525"/>
                          <a:gd name="connsiteX30" fmla="*/ 76200 w 1638602"/>
                          <a:gd name="connsiteY30" fmla="*/ 285750 h 1152525"/>
                          <a:gd name="connsiteX31" fmla="*/ 66675 w 1638602"/>
                          <a:gd name="connsiteY31" fmla="*/ 314325 h 1152525"/>
                          <a:gd name="connsiteX32" fmla="*/ 47625 w 1638602"/>
                          <a:gd name="connsiteY32" fmla="*/ 342900 h 1152525"/>
                          <a:gd name="connsiteX33" fmla="*/ 19050 w 1638602"/>
                          <a:gd name="connsiteY33" fmla="*/ 390525 h 1152525"/>
                          <a:gd name="connsiteX34" fmla="*/ 9525 w 1638602"/>
                          <a:gd name="connsiteY34" fmla="*/ 466725 h 1152525"/>
                          <a:gd name="connsiteX35" fmla="*/ 0 w 1638602"/>
                          <a:gd name="connsiteY35" fmla="*/ 495300 h 1152525"/>
                          <a:gd name="connsiteX36" fmla="*/ 9525 w 1638602"/>
                          <a:gd name="connsiteY36" fmla="*/ 752475 h 1152525"/>
                          <a:gd name="connsiteX37" fmla="*/ 28575 w 1638602"/>
                          <a:gd name="connsiteY37" fmla="*/ 781050 h 1152525"/>
                          <a:gd name="connsiteX38" fmla="*/ 38100 w 1638602"/>
                          <a:gd name="connsiteY38" fmla="*/ 809625 h 1152525"/>
                          <a:gd name="connsiteX39" fmla="*/ 85725 w 1638602"/>
                          <a:gd name="connsiteY39" fmla="*/ 866775 h 1152525"/>
                          <a:gd name="connsiteX40" fmla="*/ 133350 w 1638602"/>
                          <a:gd name="connsiteY40" fmla="*/ 942975 h 1152525"/>
                          <a:gd name="connsiteX41" fmla="*/ 152400 w 1638602"/>
                          <a:gd name="connsiteY41" fmla="*/ 971550 h 1152525"/>
                          <a:gd name="connsiteX42" fmla="*/ 171450 w 1638602"/>
                          <a:gd name="connsiteY42" fmla="*/ 1009650 h 1152525"/>
                          <a:gd name="connsiteX43" fmla="*/ 200025 w 1638602"/>
                          <a:gd name="connsiteY43" fmla="*/ 1028700 h 1152525"/>
                          <a:gd name="connsiteX44" fmla="*/ 276225 w 1638602"/>
                          <a:gd name="connsiteY44" fmla="*/ 990600 h 1152525"/>
                          <a:gd name="connsiteX45" fmla="*/ 342900 w 1638602"/>
                          <a:gd name="connsiteY45" fmla="*/ 971550 h 1152525"/>
                          <a:gd name="connsiteX46" fmla="*/ 371475 w 1638602"/>
                          <a:gd name="connsiteY46" fmla="*/ 962025 h 1152525"/>
                          <a:gd name="connsiteX47" fmla="*/ 400050 w 1638602"/>
                          <a:gd name="connsiteY47" fmla="*/ 942975 h 1152525"/>
                          <a:gd name="connsiteX48" fmla="*/ 428625 w 1638602"/>
                          <a:gd name="connsiteY48" fmla="*/ 933450 h 1152525"/>
                          <a:gd name="connsiteX49" fmla="*/ 457200 w 1638602"/>
                          <a:gd name="connsiteY49" fmla="*/ 914400 h 1152525"/>
                          <a:gd name="connsiteX50" fmla="*/ 523875 w 1638602"/>
                          <a:gd name="connsiteY50" fmla="*/ 895350 h 1152525"/>
                          <a:gd name="connsiteX51" fmla="*/ 571500 w 1638602"/>
                          <a:gd name="connsiteY51" fmla="*/ 866775 h 1152525"/>
                          <a:gd name="connsiteX52" fmla="*/ 828675 w 1638602"/>
                          <a:gd name="connsiteY52" fmla="*/ 866775 h 1152525"/>
                          <a:gd name="connsiteX53" fmla="*/ 828675 w 1638602"/>
                          <a:gd name="connsiteY53" fmla="*/ 990600 h 1152525"/>
                          <a:gd name="connsiteX54" fmla="*/ 847725 w 1638602"/>
                          <a:gd name="connsiteY54" fmla="*/ 1028700 h 1152525"/>
                          <a:gd name="connsiteX55" fmla="*/ 857250 w 1638602"/>
                          <a:gd name="connsiteY55" fmla="*/ 1057275 h 1152525"/>
                          <a:gd name="connsiteX56" fmla="*/ 885825 w 1638602"/>
                          <a:gd name="connsiteY56" fmla="*/ 1076325 h 1152525"/>
                          <a:gd name="connsiteX57" fmla="*/ 933450 w 1638602"/>
                          <a:gd name="connsiteY57" fmla="*/ 1019175 h 1152525"/>
                          <a:gd name="connsiteX58" fmla="*/ 914400 w 1638602"/>
                          <a:gd name="connsiteY58" fmla="*/ 990600 h 1152525"/>
                          <a:gd name="connsiteX59" fmla="*/ 933450 w 1638602"/>
                          <a:gd name="connsiteY59" fmla="*/ 1047750 h 1152525"/>
                          <a:gd name="connsiteX60" fmla="*/ 1028700 w 1638602"/>
                          <a:gd name="connsiteY60" fmla="*/ 1152525 h 1152525"/>
                          <a:gd name="connsiteX61" fmla="*/ 1057275 w 1638602"/>
                          <a:gd name="connsiteY61" fmla="*/ 1143000 h 1152525"/>
                          <a:gd name="connsiteX62" fmla="*/ 1028700 w 1638602"/>
                          <a:gd name="connsiteY62" fmla="*/ 1009650 h 1152525"/>
                          <a:gd name="connsiteX63" fmla="*/ 1009650 w 1638602"/>
                          <a:gd name="connsiteY63" fmla="*/ 981075 h 1152525"/>
                          <a:gd name="connsiteX64" fmla="*/ 1028700 w 1638602"/>
                          <a:gd name="connsiteY64" fmla="*/ 876300 h 1152525"/>
                          <a:gd name="connsiteX65" fmla="*/ 1257300 w 1638602"/>
                          <a:gd name="connsiteY65" fmla="*/ 895350 h 1152525"/>
                          <a:gd name="connsiteX66" fmla="*/ 1390650 w 1638602"/>
                          <a:gd name="connsiteY66" fmla="*/ 885825 h 1152525"/>
                          <a:gd name="connsiteX67" fmla="*/ 1485900 w 1638602"/>
                          <a:gd name="connsiteY67" fmla="*/ 838200 h 1152525"/>
                          <a:gd name="connsiteX68" fmla="*/ 1514475 w 1638602"/>
                          <a:gd name="connsiteY68" fmla="*/ 828675 h 1152525"/>
                          <a:gd name="connsiteX69" fmla="*/ 1552575 w 1638602"/>
                          <a:gd name="connsiteY69" fmla="*/ 771525 h 1152525"/>
                          <a:gd name="connsiteX70" fmla="*/ 1571625 w 1638602"/>
                          <a:gd name="connsiteY70" fmla="*/ 742950 h 1152525"/>
                          <a:gd name="connsiteX71" fmla="*/ 1581150 w 1638602"/>
                          <a:gd name="connsiteY71" fmla="*/ 704850 h 1152525"/>
                          <a:gd name="connsiteX72" fmla="*/ 1562100 w 1638602"/>
                          <a:gd name="connsiteY72" fmla="*/ 466725 h 1152525"/>
                          <a:gd name="connsiteX73" fmla="*/ 1552575 w 1638602"/>
                          <a:gd name="connsiteY73" fmla="*/ 438150 h 1152525"/>
                          <a:gd name="connsiteX74" fmla="*/ 1535430 w 1638602"/>
                          <a:gd name="connsiteY74" fmla="*/ 401947 h 1152525"/>
                          <a:gd name="connsiteX75" fmla="*/ 1514475 w 1638602"/>
                          <a:gd name="connsiteY75" fmla="*/ 371475 h 1152525"/>
                          <a:gd name="connsiteX76" fmla="*/ 1514475 w 1638602"/>
                          <a:gd name="connsiteY76" fmla="*/ 190500 h 1152525"/>
                          <a:gd name="connsiteX77" fmla="*/ 1533525 w 1638602"/>
                          <a:gd name="connsiteY77" fmla="*/ 161925 h 1152525"/>
                          <a:gd name="connsiteX78" fmla="*/ 1562100 w 1638602"/>
                          <a:gd name="connsiteY78" fmla="*/ 142875 h 1152525"/>
                          <a:gd name="connsiteX79" fmla="*/ 1600200 w 1638602"/>
                          <a:gd name="connsiteY79" fmla="*/ 114300 h 1152525"/>
                          <a:gd name="connsiteX80" fmla="*/ 1638300 w 1638602"/>
                          <a:gd name="connsiteY80" fmla="*/ 95250 h 1152525"/>
                          <a:gd name="connsiteX81" fmla="*/ 1600200 w 1638602"/>
                          <a:gd name="connsiteY81" fmla="*/ 57150 h 1152525"/>
                          <a:gd name="connsiteX0" fmla="*/ 1600200 w 1638602"/>
                          <a:gd name="connsiteY0" fmla="*/ 57150 h 1152525"/>
                          <a:gd name="connsiteX1" fmla="*/ 1600200 w 1638602"/>
                          <a:gd name="connsiteY1" fmla="*/ 57150 h 1152525"/>
                          <a:gd name="connsiteX2" fmla="*/ 1524000 w 1638602"/>
                          <a:gd name="connsiteY2" fmla="*/ 9562 h 1152525"/>
                          <a:gd name="connsiteX3" fmla="*/ 1457325 w 1638602"/>
                          <a:gd name="connsiteY3" fmla="*/ 0 h 1152525"/>
                          <a:gd name="connsiteX4" fmla="*/ 1409700 w 1638602"/>
                          <a:gd name="connsiteY4" fmla="*/ 9525 h 1152525"/>
                          <a:gd name="connsiteX5" fmla="*/ 1381125 w 1638602"/>
                          <a:gd name="connsiteY5" fmla="*/ 38100 h 1152525"/>
                          <a:gd name="connsiteX6" fmla="*/ 1350645 w 1638602"/>
                          <a:gd name="connsiteY6" fmla="*/ 74378 h 1152525"/>
                          <a:gd name="connsiteX7" fmla="*/ 1323975 w 1638602"/>
                          <a:gd name="connsiteY7" fmla="*/ 104775 h 1152525"/>
                          <a:gd name="connsiteX8" fmla="*/ 1314450 w 1638602"/>
                          <a:gd name="connsiteY8" fmla="*/ 142875 h 1152525"/>
                          <a:gd name="connsiteX9" fmla="*/ 1295400 w 1638602"/>
                          <a:gd name="connsiteY9" fmla="*/ 171450 h 1152525"/>
                          <a:gd name="connsiteX10" fmla="*/ 1266825 w 1638602"/>
                          <a:gd name="connsiteY10" fmla="*/ 219075 h 1152525"/>
                          <a:gd name="connsiteX11" fmla="*/ 1257300 w 1638602"/>
                          <a:gd name="connsiteY11" fmla="*/ 247650 h 1152525"/>
                          <a:gd name="connsiteX12" fmla="*/ 1219200 w 1638602"/>
                          <a:gd name="connsiteY12" fmla="*/ 276225 h 1152525"/>
                          <a:gd name="connsiteX13" fmla="*/ 1143000 w 1638602"/>
                          <a:gd name="connsiteY13" fmla="*/ 361950 h 1152525"/>
                          <a:gd name="connsiteX14" fmla="*/ 1114425 w 1638602"/>
                          <a:gd name="connsiteY14" fmla="*/ 371475 h 1152525"/>
                          <a:gd name="connsiteX15" fmla="*/ 1057275 w 1638602"/>
                          <a:gd name="connsiteY15" fmla="*/ 409575 h 1152525"/>
                          <a:gd name="connsiteX16" fmla="*/ 1028700 w 1638602"/>
                          <a:gd name="connsiteY16" fmla="*/ 428625 h 1152525"/>
                          <a:gd name="connsiteX17" fmla="*/ 923925 w 1638602"/>
                          <a:gd name="connsiteY17" fmla="*/ 466725 h 1152525"/>
                          <a:gd name="connsiteX18" fmla="*/ 619125 w 1638602"/>
                          <a:gd name="connsiteY18" fmla="*/ 457200 h 1152525"/>
                          <a:gd name="connsiteX19" fmla="*/ 628650 w 1638602"/>
                          <a:gd name="connsiteY19" fmla="*/ 476138 h 1152525"/>
                          <a:gd name="connsiteX20" fmla="*/ 533400 w 1638602"/>
                          <a:gd name="connsiteY20" fmla="*/ 409575 h 1152525"/>
                          <a:gd name="connsiteX21" fmla="*/ 495300 w 1638602"/>
                          <a:gd name="connsiteY21" fmla="*/ 371475 h 1152525"/>
                          <a:gd name="connsiteX22" fmla="*/ 485775 w 1638602"/>
                          <a:gd name="connsiteY22" fmla="*/ 342900 h 1152525"/>
                          <a:gd name="connsiteX23" fmla="*/ 466725 w 1638602"/>
                          <a:gd name="connsiteY23" fmla="*/ 304800 h 1152525"/>
                          <a:gd name="connsiteX24" fmla="*/ 409575 w 1638602"/>
                          <a:gd name="connsiteY24" fmla="*/ 228600 h 1152525"/>
                          <a:gd name="connsiteX25" fmla="*/ 381000 w 1638602"/>
                          <a:gd name="connsiteY25" fmla="*/ 219075 h 1152525"/>
                          <a:gd name="connsiteX26" fmla="*/ 352425 w 1638602"/>
                          <a:gd name="connsiteY26" fmla="*/ 161925 h 1152525"/>
                          <a:gd name="connsiteX27" fmla="*/ 323850 w 1638602"/>
                          <a:gd name="connsiteY27" fmla="*/ 152400 h 1152525"/>
                          <a:gd name="connsiteX28" fmla="*/ 209550 w 1638602"/>
                          <a:gd name="connsiteY28" fmla="*/ 161925 h 1152525"/>
                          <a:gd name="connsiteX29" fmla="*/ 142875 w 1638602"/>
                          <a:gd name="connsiteY29" fmla="*/ 209550 h 1152525"/>
                          <a:gd name="connsiteX30" fmla="*/ 76200 w 1638602"/>
                          <a:gd name="connsiteY30" fmla="*/ 285750 h 1152525"/>
                          <a:gd name="connsiteX31" fmla="*/ 66675 w 1638602"/>
                          <a:gd name="connsiteY31" fmla="*/ 314325 h 1152525"/>
                          <a:gd name="connsiteX32" fmla="*/ 47625 w 1638602"/>
                          <a:gd name="connsiteY32" fmla="*/ 342900 h 1152525"/>
                          <a:gd name="connsiteX33" fmla="*/ 19050 w 1638602"/>
                          <a:gd name="connsiteY33" fmla="*/ 390525 h 1152525"/>
                          <a:gd name="connsiteX34" fmla="*/ 9525 w 1638602"/>
                          <a:gd name="connsiteY34" fmla="*/ 466725 h 1152525"/>
                          <a:gd name="connsiteX35" fmla="*/ 0 w 1638602"/>
                          <a:gd name="connsiteY35" fmla="*/ 495300 h 1152525"/>
                          <a:gd name="connsiteX36" fmla="*/ 9525 w 1638602"/>
                          <a:gd name="connsiteY36" fmla="*/ 752475 h 1152525"/>
                          <a:gd name="connsiteX37" fmla="*/ 28575 w 1638602"/>
                          <a:gd name="connsiteY37" fmla="*/ 781050 h 1152525"/>
                          <a:gd name="connsiteX38" fmla="*/ 38100 w 1638602"/>
                          <a:gd name="connsiteY38" fmla="*/ 809625 h 1152525"/>
                          <a:gd name="connsiteX39" fmla="*/ 85725 w 1638602"/>
                          <a:gd name="connsiteY39" fmla="*/ 866775 h 1152525"/>
                          <a:gd name="connsiteX40" fmla="*/ 133350 w 1638602"/>
                          <a:gd name="connsiteY40" fmla="*/ 942975 h 1152525"/>
                          <a:gd name="connsiteX41" fmla="*/ 152400 w 1638602"/>
                          <a:gd name="connsiteY41" fmla="*/ 971550 h 1152525"/>
                          <a:gd name="connsiteX42" fmla="*/ 171450 w 1638602"/>
                          <a:gd name="connsiteY42" fmla="*/ 1009650 h 1152525"/>
                          <a:gd name="connsiteX43" fmla="*/ 200025 w 1638602"/>
                          <a:gd name="connsiteY43" fmla="*/ 1028700 h 1152525"/>
                          <a:gd name="connsiteX44" fmla="*/ 276225 w 1638602"/>
                          <a:gd name="connsiteY44" fmla="*/ 990600 h 1152525"/>
                          <a:gd name="connsiteX45" fmla="*/ 342900 w 1638602"/>
                          <a:gd name="connsiteY45" fmla="*/ 971550 h 1152525"/>
                          <a:gd name="connsiteX46" fmla="*/ 371475 w 1638602"/>
                          <a:gd name="connsiteY46" fmla="*/ 962025 h 1152525"/>
                          <a:gd name="connsiteX47" fmla="*/ 400050 w 1638602"/>
                          <a:gd name="connsiteY47" fmla="*/ 942975 h 1152525"/>
                          <a:gd name="connsiteX48" fmla="*/ 428625 w 1638602"/>
                          <a:gd name="connsiteY48" fmla="*/ 933450 h 1152525"/>
                          <a:gd name="connsiteX49" fmla="*/ 457200 w 1638602"/>
                          <a:gd name="connsiteY49" fmla="*/ 914400 h 1152525"/>
                          <a:gd name="connsiteX50" fmla="*/ 523875 w 1638602"/>
                          <a:gd name="connsiteY50" fmla="*/ 895350 h 1152525"/>
                          <a:gd name="connsiteX51" fmla="*/ 571500 w 1638602"/>
                          <a:gd name="connsiteY51" fmla="*/ 866775 h 1152525"/>
                          <a:gd name="connsiteX52" fmla="*/ 828675 w 1638602"/>
                          <a:gd name="connsiteY52" fmla="*/ 866775 h 1152525"/>
                          <a:gd name="connsiteX53" fmla="*/ 828675 w 1638602"/>
                          <a:gd name="connsiteY53" fmla="*/ 990600 h 1152525"/>
                          <a:gd name="connsiteX54" fmla="*/ 847725 w 1638602"/>
                          <a:gd name="connsiteY54" fmla="*/ 1028700 h 1152525"/>
                          <a:gd name="connsiteX55" fmla="*/ 857250 w 1638602"/>
                          <a:gd name="connsiteY55" fmla="*/ 1057275 h 1152525"/>
                          <a:gd name="connsiteX56" fmla="*/ 885825 w 1638602"/>
                          <a:gd name="connsiteY56" fmla="*/ 1076325 h 1152525"/>
                          <a:gd name="connsiteX57" fmla="*/ 933450 w 1638602"/>
                          <a:gd name="connsiteY57" fmla="*/ 1019175 h 1152525"/>
                          <a:gd name="connsiteX58" fmla="*/ 914400 w 1638602"/>
                          <a:gd name="connsiteY58" fmla="*/ 990600 h 1152525"/>
                          <a:gd name="connsiteX59" fmla="*/ 933450 w 1638602"/>
                          <a:gd name="connsiteY59" fmla="*/ 1047750 h 1152525"/>
                          <a:gd name="connsiteX60" fmla="*/ 1028700 w 1638602"/>
                          <a:gd name="connsiteY60" fmla="*/ 1152525 h 1152525"/>
                          <a:gd name="connsiteX61" fmla="*/ 1057275 w 1638602"/>
                          <a:gd name="connsiteY61" fmla="*/ 1143000 h 1152525"/>
                          <a:gd name="connsiteX62" fmla="*/ 1028700 w 1638602"/>
                          <a:gd name="connsiteY62" fmla="*/ 1009650 h 1152525"/>
                          <a:gd name="connsiteX63" fmla="*/ 1009650 w 1638602"/>
                          <a:gd name="connsiteY63" fmla="*/ 981075 h 1152525"/>
                          <a:gd name="connsiteX64" fmla="*/ 1028700 w 1638602"/>
                          <a:gd name="connsiteY64" fmla="*/ 876300 h 1152525"/>
                          <a:gd name="connsiteX65" fmla="*/ 1257300 w 1638602"/>
                          <a:gd name="connsiteY65" fmla="*/ 895350 h 1152525"/>
                          <a:gd name="connsiteX66" fmla="*/ 1390650 w 1638602"/>
                          <a:gd name="connsiteY66" fmla="*/ 885825 h 1152525"/>
                          <a:gd name="connsiteX67" fmla="*/ 1485900 w 1638602"/>
                          <a:gd name="connsiteY67" fmla="*/ 838200 h 1152525"/>
                          <a:gd name="connsiteX68" fmla="*/ 1514475 w 1638602"/>
                          <a:gd name="connsiteY68" fmla="*/ 828675 h 1152525"/>
                          <a:gd name="connsiteX69" fmla="*/ 1552575 w 1638602"/>
                          <a:gd name="connsiteY69" fmla="*/ 771525 h 1152525"/>
                          <a:gd name="connsiteX70" fmla="*/ 1571625 w 1638602"/>
                          <a:gd name="connsiteY70" fmla="*/ 742950 h 1152525"/>
                          <a:gd name="connsiteX71" fmla="*/ 1581150 w 1638602"/>
                          <a:gd name="connsiteY71" fmla="*/ 704850 h 1152525"/>
                          <a:gd name="connsiteX72" fmla="*/ 1562100 w 1638602"/>
                          <a:gd name="connsiteY72" fmla="*/ 466725 h 1152525"/>
                          <a:gd name="connsiteX73" fmla="*/ 1552575 w 1638602"/>
                          <a:gd name="connsiteY73" fmla="*/ 438150 h 1152525"/>
                          <a:gd name="connsiteX74" fmla="*/ 1535430 w 1638602"/>
                          <a:gd name="connsiteY74" fmla="*/ 401947 h 1152525"/>
                          <a:gd name="connsiteX75" fmla="*/ 1514475 w 1638602"/>
                          <a:gd name="connsiteY75" fmla="*/ 371475 h 1152525"/>
                          <a:gd name="connsiteX76" fmla="*/ 1514475 w 1638602"/>
                          <a:gd name="connsiteY76" fmla="*/ 190500 h 1152525"/>
                          <a:gd name="connsiteX77" fmla="*/ 1533525 w 1638602"/>
                          <a:gd name="connsiteY77" fmla="*/ 161925 h 1152525"/>
                          <a:gd name="connsiteX78" fmla="*/ 1562100 w 1638602"/>
                          <a:gd name="connsiteY78" fmla="*/ 142875 h 1152525"/>
                          <a:gd name="connsiteX79" fmla="*/ 1600200 w 1638602"/>
                          <a:gd name="connsiteY79" fmla="*/ 114300 h 1152525"/>
                          <a:gd name="connsiteX80" fmla="*/ 1638300 w 1638602"/>
                          <a:gd name="connsiteY80" fmla="*/ 95250 h 1152525"/>
                          <a:gd name="connsiteX81" fmla="*/ 1600200 w 1638602"/>
                          <a:gd name="connsiteY81" fmla="*/ 57150 h 1152525"/>
                          <a:gd name="connsiteX0" fmla="*/ 1590675 w 1638542"/>
                          <a:gd name="connsiteY0" fmla="*/ 51457 h 1152525"/>
                          <a:gd name="connsiteX1" fmla="*/ 1600200 w 1638542"/>
                          <a:gd name="connsiteY1" fmla="*/ 57150 h 1152525"/>
                          <a:gd name="connsiteX2" fmla="*/ 1524000 w 1638542"/>
                          <a:gd name="connsiteY2" fmla="*/ 9562 h 1152525"/>
                          <a:gd name="connsiteX3" fmla="*/ 1457325 w 1638542"/>
                          <a:gd name="connsiteY3" fmla="*/ 0 h 1152525"/>
                          <a:gd name="connsiteX4" fmla="*/ 1409700 w 1638542"/>
                          <a:gd name="connsiteY4" fmla="*/ 9525 h 1152525"/>
                          <a:gd name="connsiteX5" fmla="*/ 1381125 w 1638542"/>
                          <a:gd name="connsiteY5" fmla="*/ 38100 h 1152525"/>
                          <a:gd name="connsiteX6" fmla="*/ 1350645 w 1638542"/>
                          <a:gd name="connsiteY6" fmla="*/ 74378 h 1152525"/>
                          <a:gd name="connsiteX7" fmla="*/ 1323975 w 1638542"/>
                          <a:gd name="connsiteY7" fmla="*/ 104775 h 1152525"/>
                          <a:gd name="connsiteX8" fmla="*/ 1314450 w 1638542"/>
                          <a:gd name="connsiteY8" fmla="*/ 142875 h 1152525"/>
                          <a:gd name="connsiteX9" fmla="*/ 1295400 w 1638542"/>
                          <a:gd name="connsiteY9" fmla="*/ 171450 h 1152525"/>
                          <a:gd name="connsiteX10" fmla="*/ 1266825 w 1638542"/>
                          <a:gd name="connsiteY10" fmla="*/ 219075 h 1152525"/>
                          <a:gd name="connsiteX11" fmla="*/ 1257300 w 1638542"/>
                          <a:gd name="connsiteY11" fmla="*/ 247650 h 1152525"/>
                          <a:gd name="connsiteX12" fmla="*/ 1219200 w 1638542"/>
                          <a:gd name="connsiteY12" fmla="*/ 276225 h 1152525"/>
                          <a:gd name="connsiteX13" fmla="*/ 1143000 w 1638542"/>
                          <a:gd name="connsiteY13" fmla="*/ 361950 h 1152525"/>
                          <a:gd name="connsiteX14" fmla="*/ 1114425 w 1638542"/>
                          <a:gd name="connsiteY14" fmla="*/ 371475 h 1152525"/>
                          <a:gd name="connsiteX15" fmla="*/ 1057275 w 1638542"/>
                          <a:gd name="connsiteY15" fmla="*/ 409575 h 1152525"/>
                          <a:gd name="connsiteX16" fmla="*/ 1028700 w 1638542"/>
                          <a:gd name="connsiteY16" fmla="*/ 428625 h 1152525"/>
                          <a:gd name="connsiteX17" fmla="*/ 923925 w 1638542"/>
                          <a:gd name="connsiteY17" fmla="*/ 466725 h 1152525"/>
                          <a:gd name="connsiteX18" fmla="*/ 619125 w 1638542"/>
                          <a:gd name="connsiteY18" fmla="*/ 457200 h 1152525"/>
                          <a:gd name="connsiteX19" fmla="*/ 628650 w 1638542"/>
                          <a:gd name="connsiteY19" fmla="*/ 476138 h 1152525"/>
                          <a:gd name="connsiteX20" fmla="*/ 533400 w 1638542"/>
                          <a:gd name="connsiteY20" fmla="*/ 409575 h 1152525"/>
                          <a:gd name="connsiteX21" fmla="*/ 495300 w 1638542"/>
                          <a:gd name="connsiteY21" fmla="*/ 371475 h 1152525"/>
                          <a:gd name="connsiteX22" fmla="*/ 485775 w 1638542"/>
                          <a:gd name="connsiteY22" fmla="*/ 342900 h 1152525"/>
                          <a:gd name="connsiteX23" fmla="*/ 466725 w 1638542"/>
                          <a:gd name="connsiteY23" fmla="*/ 304800 h 1152525"/>
                          <a:gd name="connsiteX24" fmla="*/ 409575 w 1638542"/>
                          <a:gd name="connsiteY24" fmla="*/ 228600 h 1152525"/>
                          <a:gd name="connsiteX25" fmla="*/ 381000 w 1638542"/>
                          <a:gd name="connsiteY25" fmla="*/ 219075 h 1152525"/>
                          <a:gd name="connsiteX26" fmla="*/ 352425 w 1638542"/>
                          <a:gd name="connsiteY26" fmla="*/ 161925 h 1152525"/>
                          <a:gd name="connsiteX27" fmla="*/ 323850 w 1638542"/>
                          <a:gd name="connsiteY27" fmla="*/ 152400 h 1152525"/>
                          <a:gd name="connsiteX28" fmla="*/ 209550 w 1638542"/>
                          <a:gd name="connsiteY28" fmla="*/ 161925 h 1152525"/>
                          <a:gd name="connsiteX29" fmla="*/ 142875 w 1638542"/>
                          <a:gd name="connsiteY29" fmla="*/ 209550 h 1152525"/>
                          <a:gd name="connsiteX30" fmla="*/ 76200 w 1638542"/>
                          <a:gd name="connsiteY30" fmla="*/ 285750 h 1152525"/>
                          <a:gd name="connsiteX31" fmla="*/ 66675 w 1638542"/>
                          <a:gd name="connsiteY31" fmla="*/ 314325 h 1152525"/>
                          <a:gd name="connsiteX32" fmla="*/ 47625 w 1638542"/>
                          <a:gd name="connsiteY32" fmla="*/ 342900 h 1152525"/>
                          <a:gd name="connsiteX33" fmla="*/ 19050 w 1638542"/>
                          <a:gd name="connsiteY33" fmla="*/ 390525 h 1152525"/>
                          <a:gd name="connsiteX34" fmla="*/ 9525 w 1638542"/>
                          <a:gd name="connsiteY34" fmla="*/ 466725 h 1152525"/>
                          <a:gd name="connsiteX35" fmla="*/ 0 w 1638542"/>
                          <a:gd name="connsiteY35" fmla="*/ 495300 h 1152525"/>
                          <a:gd name="connsiteX36" fmla="*/ 9525 w 1638542"/>
                          <a:gd name="connsiteY36" fmla="*/ 752475 h 1152525"/>
                          <a:gd name="connsiteX37" fmla="*/ 28575 w 1638542"/>
                          <a:gd name="connsiteY37" fmla="*/ 781050 h 1152525"/>
                          <a:gd name="connsiteX38" fmla="*/ 38100 w 1638542"/>
                          <a:gd name="connsiteY38" fmla="*/ 809625 h 1152525"/>
                          <a:gd name="connsiteX39" fmla="*/ 85725 w 1638542"/>
                          <a:gd name="connsiteY39" fmla="*/ 866775 h 1152525"/>
                          <a:gd name="connsiteX40" fmla="*/ 133350 w 1638542"/>
                          <a:gd name="connsiteY40" fmla="*/ 942975 h 1152525"/>
                          <a:gd name="connsiteX41" fmla="*/ 152400 w 1638542"/>
                          <a:gd name="connsiteY41" fmla="*/ 971550 h 1152525"/>
                          <a:gd name="connsiteX42" fmla="*/ 171450 w 1638542"/>
                          <a:gd name="connsiteY42" fmla="*/ 1009650 h 1152525"/>
                          <a:gd name="connsiteX43" fmla="*/ 200025 w 1638542"/>
                          <a:gd name="connsiteY43" fmla="*/ 1028700 h 1152525"/>
                          <a:gd name="connsiteX44" fmla="*/ 276225 w 1638542"/>
                          <a:gd name="connsiteY44" fmla="*/ 990600 h 1152525"/>
                          <a:gd name="connsiteX45" fmla="*/ 342900 w 1638542"/>
                          <a:gd name="connsiteY45" fmla="*/ 971550 h 1152525"/>
                          <a:gd name="connsiteX46" fmla="*/ 371475 w 1638542"/>
                          <a:gd name="connsiteY46" fmla="*/ 962025 h 1152525"/>
                          <a:gd name="connsiteX47" fmla="*/ 400050 w 1638542"/>
                          <a:gd name="connsiteY47" fmla="*/ 942975 h 1152525"/>
                          <a:gd name="connsiteX48" fmla="*/ 428625 w 1638542"/>
                          <a:gd name="connsiteY48" fmla="*/ 933450 h 1152525"/>
                          <a:gd name="connsiteX49" fmla="*/ 457200 w 1638542"/>
                          <a:gd name="connsiteY49" fmla="*/ 914400 h 1152525"/>
                          <a:gd name="connsiteX50" fmla="*/ 523875 w 1638542"/>
                          <a:gd name="connsiteY50" fmla="*/ 895350 h 1152525"/>
                          <a:gd name="connsiteX51" fmla="*/ 571500 w 1638542"/>
                          <a:gd name="connsiteY51" fmla="*/ 866775 h 1152525"/>
                          <a:gd name="connsiteX52" fmla="*/ 828675 w 1638542"/>
                          <a:gd name="connsiteY52" fmla="*/ 866775 h 1152525"/>
                          <a:gd name="connsiteX53" fmla="*/ 828675 w 1638542"/>
                          <a:gd name="connsiteY53" fmla="*/ 990600 h 1152525"/>
                          <a:gd name="connsiteX54" fmla="*/ 847725 w 1638542"/>
                          <a:gd name="connsiteY54" fmla="*/ 1028700 h 1152525"/>
                          <a:gd name="connsiteX55" fmla="*/ 857250 w 1638542"/>
                          <a:gd name="connsiteY55" fmla="*/ 1057275 h 1152525"/>
                          <a:gd name="connsiteX56" fmla="*/ 885825 w 1638542"/>
                          <a:gd name="connsiteY56" fmla="*/ 1076325 h 1152525"/>
                          <a:gd name="connsiteX57" fmla="*/ 933450 w 1638542"/>
                          <a:gd name="connsiteY57" fmla="*/ 1019175 h 1152525"/>
                          <a:gd name="connsiteX58" fmla="*/ 914400 w 1638542"/>
                          <a:gd name="connsiteY58" fmla="*/ 990600 h 1152525"/>
                          <a:gd name="connsiteX59" fmla="*/ 933450 w 1638542"/>
                          <a:gd name="connsiteY59" fmla="*/ 1047750 h 1152525"/>
                          <a:gd name="connsiteX60" fmla="*/ 1028700 w 1638542"/>
                          <a:gd name="connsiteY60" fmla="*/ 1152525 h 1152525"/>
                          <a:gd name="connsiteX61" fmla="*/ 1057275 w 1638542"/>
                          <a:gd name="connsiteY61" fmla="*/ 1143000 h 1152525"/>
                          <a:gd name="connsiteX62" fmla="*/ 1028700 w 1638542"/>
                          <a:gd name="connsiteY62" fmla="*/ 1009650 h 1152525"/>
                          <a:gd name="connsiteX63" fmla="*/ 1009650 w 1638542"/>
                          <a:gd name="connsiteY63" fmla="*/ 981075 h 1152525"/>
                          <a:gd name="connsiteX64" fmla="*/ 1028700 w 1638542"/>
                          <a:gd name="connsiteY64" fmla="*/ 876300 h 1152525"/>
                          <a:gd name="connsiteX65" fmla="*/ 1257300 w 1638542"/>
                          <a:gd name="connsiteY65" fmla="*/ 895350 h 1152525"/>
                          <a:gd name="connsiteX66" fmla="*/ 1390650 w 1638542"/>
                          <a:gd name="connsiteY66" fmla="*/ 885825 h 1152525"/>
                          <a:gd name="connsiteX67" fmla="*/ 1485900 w 1638542"/>
                          <a:gd name="connsiteY67" fmla="*/ 838200 h 1152525"/>
                          <a:gd name="connsiteX68" fmla="*/ 1514475 w 1638542"/>
                          <a:gd name="connsiteY68" fmla="*/ 828675 h 1152525"/>
                          <a:gd name="connsiteX69" fmla="*/ 1552575 w 1638542"/>
                          <a:gd name="connsiteY69" fmla="*/ 771525 h 1152525"/>
                          <a:gd name="connsiteX70" fmla="*/ 1571625 w 1638542"/>
                          <a:gd name="connsiteY70" fmla="*/ 742950 h 1152525"/>
                          <a:gd name="connsiteX71" fmla="*/ 1581150 w 1638542"/>
                          <a:gd name="connsiteY71" fmla="*/ 704850 h 1152525"/>
                          <a:gd name="connsiteX72" fmla="*/ 1562100 w 1638542"/>
                          <a:gd name="connsiteY72" fmla="*/ 466725 h 1152525"/>
                          <a:gd name="connsiteX73" fmla="*/ 1552575 w 1638542"/>
                          <a:gd name="connsiteY73" fmla="*/ 438150 h 1152525"/>
                          <a:gd name="connsiteX74" fmla="*/ 1535430 w 1638542"/>
                          <a:gd name="connsiteY74" fmla="*/ 401947 h 1152525"/>
                          <a:gd name="connsiteX75" fmla="*/ 1514475 w 1638542"/>
                          <a:gd name="connsiteY75" fmla="*/ 371475 h 1152525"/>
                          <a:gd name="connsiteX76" fmla="*/ 1514475 w 1638542"/>
                          <a:gd name="connsiteY76" fmla="*/ 190500 h 1152525"/>
                          <a:gd name="connsiteX77" fmla="*/ 1533525 w 1638542"/>
                          <a:gd name="connsiteY77" fmla="*/ 161925 h 1152525"/>
                          <a:gd name="connsiteX78" fmla="*/ 1562100 w 1638542"/>
                          <a:gd name="connsiteY78" fmla="*/ 142875 h 1152525"/>
                          <a:gd name="connsiteX79" fmla="*/ 1600200 w 1638542"/>
                          <a:gd name="connsiteY79" fmla="*/ 114300 h 1152525"/>
                          <a:gd name="connsiteX80" fmla="*/ 1638300 w 1638542"/>
                          <a:gd name="connsiteY80" fmla="*/ 95250 h 1152525"/>
                          <a:gd name="connsiteX81" fmla="*/ 1590675 w 1638542"/>
                          <a:gd name="connsiteY81" fmla="*/ 51457 h 1152525"/>
                          <a:gd name="connsiteX0" fmla="*/ 1590675 w 1638542"/>
                          <a:gd name="connsiteY0" fmla="*/ 51457 h 1152525"/>
                          <a:gd name="connsiteX1" fmla="*/ 1600200 w 1638542"/>
                          <a:gd name="connsiteY1" fmla="*/ 57150 h 1152525"/>
                          <a:gd name="connsiteX2" fmla="*/ 1524000 w 1638542"/>
                          <a:gd name="connsiteY2" fmla="*/ 9562 h 1152525"/>
                          <a:gd name="connsiteX3" fmla="*/ 1457325 w 1638542"/>
                          <a:gd name="connsiteY3" fmla="*/ 0 h 1152525"/>
                          <a:gd name="connsiteX4" fmla="*/ 1409700 w 1638542"/>
                          <a:gd name="connsiteY4" fmla="*/ 9525 h 1152525"/>
                          <a:gd name="connsiteX5" fmla="*/ 1381125 w 1638542"/>
                          <a:gd name="connsiteY5" fmla="*/ 38100 h 1152525"/>
                          <a:gd name="connsiteX6" fmla="*/ 1350645 w 1638542"/>
                          <a:gd name="connsiteY6" fmla="*/ 74378 h 1152525"/>
                          <a:gd name="connsiteX7" fmla="*/ 1323975 w 1638542"/>
                          <a:gd name="connsiteY7" fmla="*/ 104775 h 1152525"/>
                          <a:gd name="connsiteX8" fmla="*/ 1314450 w 1638542"/>
                          <a:gd name="connsiteY8" fmla="*/ 142875 h 1152525"/>
                          <a:gd name="connsiteX9" fmla="*/ 1295400 w 1638542"/>
                          <a:gd name="connsiteY9" fmla="*/ 171450 h 1152525"/>
                          <a:gd name="connsiteX10" fmla="*/ 1266825 w 1638542"/>
                          <a:gd name="connsiteY10" fmla="*/ 219075 h 1152525"/>
                          <a:gd name="connsiteX11" fmla="*/ 1249680 w 1638542"/>
                          <a:gd name="connsiteY11" fmla="*/ 236265 h 1152525"/>
                          <a:gd name="connsiteX12" fmla="*/ 1219200 w 1638542"/>
                          <a:gd name="connsiteY12" fmla="*/ 276225 h 1152525"/>
                          <a:gd name="connsiteX13" fmla="*/ 1143000 w 1638542"/>
                          <a:gd name="connsiteY13" fmla="*/ 361950 h 1152525"/>
                          <a:gd name="connsiteX14" fmla="*/ 1114425 w 1638542"/>
                          <a:gd name="connsiteY14" fmla="*/ 371475 h 1152525"/>
                          <a:gd name="connsiteX15" fmla="*/ 1057275 w 1638542"/>
                          <a:gd name="connsiteY15" fmla="*/ 409575 h 1152525"/>
                          <a:gd name="connsiteX16" fmla="*/ 1028700 w 1638542"/>
                          <a:gd name="connsiteY16" fmla="*/ 428625 h 1152525"/>
                          <a:gd name="connsiteX17" fmla="*/ 923925 w 1638542"/>
                          <a:gd name="connsiteY17" fmla="*/ 466725 h 1152525"/>
                          <a:gd name="connsiteX18" fmla="*/ 619125 w 1638542"/>
                          <a:gd name="connsiteY18" fmla="*/ 457200 h 1152525"/>
                          <a:gd name="connsiteX19" fmla="*/ 628650 w 1638542"/>
                          <a:gd name="connsiteY19" fmla="*/ 476138 h 1152525"/>
                          <a:gd name="connsiteX20" fmla="*/ 533400 w 1638542"/>
                          <a:gd name="connsiteY20" fmla="*/ 409575 h 1152525"/>
                          <a:gd name="connsiteX21" fmla="*/ 495300 w 1638542"/>
                          <a:gd name="connsiteY21" fmla="*/ 371475 h 1152525"/>
                          <a:gd name="connsiteX22" fmla="*/ 485775 w 1638542"/>
                          <a:gd name="connsiteY22" fmla="*/ 342900 h 1152525"/>
                          <a:gd name="connsiteX23" fmla="*/ 466725 w 1638542"/>
                          <a:gd name="connsiteY23" fmla="*/ 304800 h 1152525"/>
                          <a:gd name="connsiteX24" fmla="*/ 409575 w 1638542"/>
                          <a:gd name="connsiteY24" fmla="*/ 228600 h 1152525"/>
                          <a:gd name="connsiteX25" fmla="*/ 381000 w 1638542"/>
                          <a:gd name="connsiteY25" fmla="*/ 219075 h 1152525"/>
                          <a:gd name="connsiteX26" fmla="*/ 352425 w 1638542"/>
                          <a:gd name="connsiteY26" fmla="*/ 161925 h 1152525"/>
                          <a:gd name="connsiteX27" fmla="*/ 323850 w 1638542"/>
                          <a:gd name="connsiteY27" fmla="*/ 152400 h 1152525"/>
                          <a:gd name="connsiteX28" fmla="*/ 209550 w 1638542"/>
                          <a:gd name="connsiteY28" fmla="*/ 161925 h 1152525"/>
                          <a:gd name="connsiteX29" fmla="*/ 142875 w 1638542"/>
                          <a:gd name="connsiteY29" fmla="*/ 209550 h 1152525"/>
                          <a:gd name="connsiteX30" fmla="*/ 76200 w 1638542"/>
                          <a:gd name="connsiteY30" fmla="*/ 285750 h 1152525"/>
                          <a:gd name="connsiteX31" fmla="*/ 66675 w 1638542"/>
                          <a:gd name="connsiteY31" fmla="*/ 314325 h 1152525"/>
                          <a:gd name="connsiteX32" fmla="*/ 47625 w 1638542"/>
                          <a:gd name="connsiteY32" fmla="*/ 342900 h 1152525"/>
                          <a:gd name="connsiteX33" fmla="*/ 19050 w 1638542"/>
                          <a:gd name="connsiteY33" fmla="*/ 390525 h 1152525"/>
                          <a:gd name="connsiteX34" fmla="*/ 9525 w 1638542"/>
                          <a:gd name="connsiteY34" fmla="*/ 466725 h 1152525"/>
                          <a:gd name="connsiteX35" fmla="*/ 0 w 1638542"/>
                          <a:gd name="connsiteY35" fmla="*/ 495300 h 1152525"/>
                          <a:gd name="connsiteX36" fmla="*/ 9525 w 1638542"/>
                          <a:gd name="connsiteY36" fmla="*/ 752475 h 1152525"/>
                          <a:gd name="connsiteX37" fmla="*/ 28575 w 1638542"/>
                          <a:gd name="connsiteY37" fmla="*/ 781050 h 1152525"/>
                          <a:gd name="connsiteX38" fmla="*/ 38100 w 1638542"/>
                          <a:gd name="connsiteY38" fmla="*/ 809625 h 1152525"/>
                          <a:gd name="connsiteX39" fmla="*/ 85725 w 1638542"/>
                          <a:gd name="connsiteY39" fmla="*/ 866775 h 1152525"/>
                          <a:gd name="connsiteX40" fmla="*/ 133350 w 1638542"/>
                          <a:gd name="connsiteY40" fmla="*/ 942975 h 1152525"/>
                          <a:gd name="connsiteX41" fmla="*/ 152400 w 1638542"/>
                          <a:gd name="connsiteY41" fmla="*/ 971550 h 1152525"/>
                          <a:gd name="connsiteX42" fmla="*/ 171450 w 1638542"/>
                          <a:gd name="connsiteY42" fmla="*/ 1009650 h 1152525"/>
                          <a:gd name="connsiteX43" fmla="*/ 200025 w 1638542"/>
                          <a:gd name="connsiteY43" fmla="*/ 1028700 h 1152525"/>
                          <a:gd name="connsiteX44" fmla="*/ 276225 w 1638542"/>
                          <a:gd name="connsiteY44" fmla="*/ 990600 h 1152525"/>
                          <a:gd name="connsiteX45" fmla="*/ 342900 w 1638542"/>
                          <a:gd name="connsiteY45" fmla="*/ 971550 h 1152525"/>
                          <a:gd name="connsiteX46" fmla="*/ 371475 w 1638542"/>
                          <a:gd name="connsiteY46" fmla="*/ 962025 h 1152525"/>
                          <a:gd name="connsiteX47" fmla="*/ 400050 w 1638542"/>
                          <a:gd name="connsiteY47" fmla="*/ 942975 h 1152525"/>
                          <a:gd name="connsiteX48" fmla="*/ 428625 w 1638542"/>
                          <a:gd name="connsiteY48" fmla="*/ 933450 h 1152525"/>
                          <a:gd name="connsiteX49" fmla="*/ 457200 w 1638542"/>
                          <a:gd name="connsiteY49" fmla="*/ 914400 h 1152525"/>
                          <a:gd name="connsiteX50" fmla="*/ 523875 w 1638542"/>
                          <a:gd name="connsiteY50" fmla="*/ 895350 h 1152525"/>
                          <a:gd name="connsiteX51" fmla="*/ 571500 w 1638542"/>
                          <a:gd name="connsiteY51" fmla="*/ 866775 h 1152525"/>
                          <a:gd name="connsiteX52" fmla="*/ 828675 w 1638542"/>
                          <a:gd name="connsiteY52" fmla="*/ 866775 h 1152525"/>
                          <a:gd name="connsiteX53" fmla="*/ 828675 w 1638542"/>
                          <a:gd name="connsiteY53" fmla="*/ 990600 h 1152525"/>
                          <a:gd name="connsiteX54" fmla="*/ 847725 w 1638542"/>
                          <a:gd name="connsiteY54" fmla="*/ 1028700 h 1152525"/>
                          <a:gd name="connsiteX55" fmla="*/ 857250 w 1638542"/>
                          <a:gd name="connsiteY55" fmla="*/ 1057275 h 1152525"/>
                          <a:gd name="connsiteX56" fmla="*/ 885825 w 1638542"/>
                          <a:gd name="connsiteY56" fmla="*/ 1076325 h 1152525"/>
                          <a:gd name="connsiteX57" fmla="*/ 933450 w 1638542"/>
                          <a:gd name="connsiteY57" fmla="*/ 1019175 h 1152525"/>
                          <a:gd name="connsiteX58" fmla="*/ 914400 w 1638542"/>
                          <a:gd name="connsiteY58" fmla="*/ 990600 h 1152525"/>
                          <a:gd name="connsiteX59" fmla="*/ 933450 w 1638542"/>
                          <a:gd name="connsiteY59" fmla="*/ 1047750 h 1152525"/>
                          <a:gd name="connsiteX60" fmla="*/ 1028700 w 1638542"/>
                          <a:gd name="connsiteY60" fmla="*/ 1152525 h 1152525"/>
                          <a:gd name="connsiteX61" fmla="*/ 1057275 w 1638542"/>
                          <a:gd name="connsiteY61" fmla="*/ 1143000 h 1152525"/>
                          <a:gd name="connsiteX62" fmla="*/ 1028700 w 1638542"/>
                          <a:gd name="connsiteY62" fmla="*/ 1009650 h 1152525"/>
                          <a:gd name="connsiteX63" fmla="*/ 1009650 w 1638542"/>
                          <a:gd name="connsiteY63" fmla="*/ 981075 h 1152525"/>
                          <a:gd name="connsiteX64" fmla="*/ 1028700 w 1638542"/>
                          <a:gd name="connsiteY64" fmla="*/ 876300 h 1152525"/>
                          <a:gd name="connsiteX65" fmla="*/ 1257300 w 1638542"/>
                          <a:gd name="connsiteY65" fmla="*/ 895350 h 1152525"/>
                          <a:gd name="connsiteX66" fmla="*/ 1390650 w 1638542"/>
                          <a:gd name="connsiteY66" fmla="*/ 885825 h 1152525"/>
                          <a:gd name="connsiteX67" fmla="*/ 1485900 w 1638542"/>
                          <a:gd name="connsiteY67" fmla="*/ 838200 h 1152525"/>
                          <a:gd name="connsiteX68" fmla="*/ 1514475 w 1638542"/>
                          <a:gd name="connsiteY68" fmla="*/ 828675 h 1152525"/>
                          <a:gd name="connsiteX69" fmla="*/ 1552575 w 1638542"/>
                          <a:gd name="connsiteY69" fmla="*/ 771525 h 1152525"/>
                          <a:gd name="connsiteX70" fmla="*/ 1571625 w 1638542"/>
                          <a:gd name="connsiteY70" fmla="*/ 742950 h 1152525"/>
                          <a:gd name="connsiteX71" fmla="*/ 1581150 w 1638542"/>
                          <a:gd name="connsiteY71" fmla="*/ 704850 h 1152525"/>
                          <a:gd name="connsiteX72" fmla="*/ 1562100 w 1638542"/>
                          <a:gd name="connsiteY72" fmla="*/ 466725 h 1152525"/>
                          <a:gd name="connsiteX73" fmla="*/ 1552575 w 1638542"/>
                          <a:gd name="connsiteY73" fmla="*/ 438150 h 1152525"/>
                          <a:gd name="connsiteX74" fmla="*/ 1535430 w 1638542"/>
                          <a:gd name="connsiteY74" fmla="*/ 401947 h 1152525"/>
                          <a:gd name="connsiteX75" fmla="*/ 1514475 w 1638542"/>
                          <a:gd name="connsiteY75" fmla="*/ 371475 h 1152525"/>
                          <a:gd name="connsiteX76" fmla="*/ 1514475 w 1638542"/>
                          <a:gd name="connsiteY76" fmla="*/ 190500 h 1152525"/>
                          <a:gd name="connsiteX77" fmla="*/ 1533525 w 1638542"/>
                          <a:gd name="connsiteY77" fmla="*/ 161925 h 1152525"/>
                          <a:gd name="connsiteX78" fmla="*/ 1562100 w 1638542"/>
                          <a:gd name="connsiteY78" fmla="*/ 142875 h 1152525"/>
                          <a:gd name="connsiteX79" fmla="*/ 1600200 w 1638542"/>
                          <a:gd name="connsiteY79" fmla="*/ 114300 h 1152525"/>
                          <a:gd name="connsiteX80" fmla="*/ 1638300 w 1638542"/>
                          <a:gd name="connsiteY80" fmla="*/ 95250 h 1152525"/>
                          <a:gd name="connsiteX81" fmla="*/ 1590675 w 1638542"/>
                          <a:gd name="connsiteY81" fmla="*/ 51457 h 1152525"/>
                          <a:gd name="connsiteX0" fmla="*/ 1590675 w 1638542"/>
                          <a:gd name="connsiteY0" fmla="*/ 51457 h 1152525"/>
                          <a:gd name="connsiteX1" fmla="*/ 1600200 w 1638542"/>
                          <a:gd name="connsiteY1" fmla="*/ 57150 h 1152525"/>
                          <a:gd name="connsiteX2" fmla="*/ 1524000 w 1638542"/>
                          <a:gd name="connsiteY2" fmla="*/ 9562 h 1152525"/>
                          <a:gd name="connsiteX3" fmla="*/ 1457325 w 1638542"/>
                          <a:gd name="connsiteY3" fmla="*/ 0 h 1152525"/>
                          <a:gd name="connsiteX4" fmla="*/ 1409700 w 1638542"/>
                          <a:gd name="connsiteY4" fmla="*/ 9525 h 1152525"/>
                          <a:gd name="connsiteX5" fmla="*/ 1381125 w 1638542"/>
                          <a:gd name="connsiteY5" fmla="*/ 38100 h 1152525"/>
                          <a:gd name="connsiteX6" fmla="*/ 1350645 w 1638542"/>
                          <a:gd name="connsiteY6" fmla="*/ 74378 h 1152525"/>
                          <a:gd name="connsiteX7" fmla="*/ 1323975 w 1638542"/>
                          <a:gd name="connsiteY7" fmla="*/ 104775 h 1152525"/>
                          <a:gd name="connsiteX8" fmla="*/ 1314450 w 1638542"/>
                          <a:gd name="connsiteY8" fmla="*/ 142875 h 1152525"/>
                          <a:gd name="connsiteX9" fmla="*/ 1295400 w 1638542"/>
                          <a:gd name="connsiteY9" fmla="*/ 171450 h 1152525"/>
                          <a:gd name="connsiteX10" fmla="*/ 1266825 w 1638542"/>
                          <a:gd name="connsiteY10" fmla="*/ 219075 h 1152525"/>
                          <a:gd name="connsiteX11" fmla="*/ 1249680 w 1638542"/>
                          <a:gd name="connsiteY11" fmla="*/ 236265 h 1152525"/>
                          <a:gd name="connsiteX12" fmla="*/ 1219200 w 1638542"/>
                          <a:gd name="connsiteY12" fmla="*/ 276225 h 1152525"/>
                          <a:gd name="connsiteX13" fmla="*/ 1143000 w 1638542"/>
                          <a:gd name="connsiteY13" fmla="*/ 361950 h 1152525"/>
                          <a:gd name="connsiteX14" fmla="*/ 1114425 w 1638542"/>
                          <a:gd name="connsiteY14" fmla="*/ 371475 h 1152525"/>
                          <a:gd name="connsiteX15" fmla="*/ 1057275 w 1638542"/>
                          <a:gd name="connsiteY15" fmla="*/ 409575 h 1152525"/>
                          <a:gd name="connsiteX16" fmla="*/ 1028700 w 1638542"/>
                          <a:gd name="connsiteY16" fmla="*/ 428625 h 1152525"/>
                          <a:gd name="connsiteX17" fmla="*/ 923925 w 1638542"/>
                          <a:gd name="connsiteY17" fmla="*/ 466725 h 1152525"/>
                          <a:gd name="connsiteX18" fmla="*/ 619125 w 1638542"/>
                          <a:gd name="connsiteY18" fmla="*/ 457200 h 1152525"/>
                          <a:gd name="connsiteX19" fmla="*/ 628650 w 1638542"/>
                          <a:gd name="connsiteY19" fmla="*/ 476138 h 1152525"/>
                          <a:gd name="connsiteX20" fmla="*/ 533400 w 1638542"/>
                          <a:gd name="connsiteY20" fmla="*/ 409575 h 1152525"/>
                          <a:gd name="connsiteX21" fmla="*/ 495300 w 1638542"/>
                          <a:gd name="connsiteY21" fmla="*/ 371475 h 1152525"/>
                          <a:gd name="connsiteX22" fmla="*/ 485775 w 1638542"/>
                          <a:gd name="connsiteY22" fmla="*/ 342900 h 1152525"/>
                          <a:gd name="connsiteX23" fmla="*/ 466725 w 1638542"/>
                          <a:gd name="connsiteY23" fmla="*/ 304800 h 1152525"/>
                          <a:gd name="connsiteX24" fmla="*/ 409575 w 1638542"/>
                          <a:gd name="connsiteY24" fmla="*/ 228600 h 1152525"/>
                          <a:gd name="connsiteX25" fmla="*/ 381000 w 1638542"/>
                          <a:gd name="connsiteY25" fmla="*/ 219075 h 1152525"/>
                          <a:gd name="connsiteX26" fmla="*/ 352425 w 1638542"/>
                          <a:gd name="connsiteY26" fmla="*/ 161925 h 1152525"/>
                          <a:gd name="connsiteX27" fmla="*/ 323850 w 1638542"/>
                          <a:gd name="connsiteY27" fmla="*/ 152400 h 1152525"/>
                          <a:gd name="connsiteX28" fmla="*/ 209550 w 1638542"/>
                          <a:gd name="connsiteY28" fmla="*/ 161925 h 1152525"/>
                          <a:gd name="connsiteX29" fmla="*/ 142875 w 1638542"/>
                          <a:gd name="connsiteY29" fmla="*/ 209550 h 1152525"/>
                          <a:gd name="connsiteX30" fmla="*/ 76200 w 1638542"/>
                          <a:gd name="connsiteY30" fmla="*/ 285750 h 1152525"/>
                          <a:gd name="connsiteX31" fmla="*/ 66675 w 1638542"/>
                          <a:gd name="connsiteY31" fmla="*/ 314325 h 1152525"/>
                          <a:gd name="connsiteX32" fmla="*/ 47625 w 1638542"/>
                          <a:gd name="connsiteY32" fmla="*/ 342900 h 1152525"/>
                          <a:gd name="connsiteX33" fmla="*/ 19050 w 1638542"/>
                          <a:gd name="connsiteY33" fmla="*/ 390525 h 1152525"/>
                          <a:gd name="connsiteX34" fmla="*/ 9525 w 1638542"/>
                          <a:gd name="connsiteY34" fmla="*/ 466725 h 1152525"/>
                          <a:gd name="connsiteX35" fmla="*/ 0 w 1638542"/>
                          <a:gd name="connsiteY35" fmla="*/ 495300 h 1152525"/>
                          <a:gd name="connsiteX36" fmla="*/ 9525 w 1638542"/>
                          <a:gd name="connsiteY36" fmla="*/ 752475 h 1152525"/>
                          <a:gd name="connsiteX37" fmla="*/ 28575 w 1638542"/>
                          <a:gd name="connsiteY37" fmla="*/ 781050 h 1152525"/>
                          <a:gd name="connsiteX38" fmla="*/ 38100 w 1638542"/>
                          <a:gd name="connsiteY38" fmla="*/ 809625 h 1152525"/>
                          <a:gd name="connsiteX39" fmla="*/ 85725 w 1638542"/>
                          <a:gd name="connsiteY39" fmla="*/ 866775 h 1152525"/>
                          <a:gd name="connsiteX40" fmla="*/ 133350 w 1638542"/>
                          <a:gd name="connsiteY40" fmla="*/ 942975 h 1152525"/>
                          <a:gd name="connsiteX41" fmla="*/ 152400 w 1638542"/>
                          <a:gd name="connsiteY41" fmla="*/ 971550 h 1152525"/>
                          <a:gd name="connsiteX42" fmla="*/ 171450 w 1638542"/>
                          <a:gd name="connsiteY42" fmla="*/ 1009650 h 1152525"/>
                          <a:gd name="connsiteX43" fmla="*/ 200025 w 1638542"/>
                          <a:gd name="connsiteY43" fmla="*/ 1028700 h 1152525"/>
                          <a:gd name="connsiteX44" fmla="*/ 276225 w 1638542"/>
                          <a:gd name="connsiteY44" fmla="*/ 990600 h 1152525"/>
                          <a:gd name="connsiteX45" fmla="*/ 342900 w 1638542"/>
                          <a:gd name="connsiteY45" fmla="*/ 971550 h 1152525"/>
                          <a:gd name="connsiteX46" fmla="*/ 371475 w 1638542"/>
                          <a:gd name="connsiteY46" fmla="*/ 962025 h 1152525"/>
                          <a:gd name="connsiteX47" fmla="*/ 400050 w 1638542"/>
                          <a:gd name="connsiteY47" fmla="*/ 942975 h 1152525"/>
                          <a:gd name="connsiteX48" fmla="*/ 428625 w 1638542"/>
                          <a:gd name="connsiteY48" fmla="*/ 933450 h 1152525"/>
                          <a:gd name="connsiteX49" fmla="*/ 457200 w 1638542"/>
                          <a:gd name="connsiteY49" fmla="*/ 914400 h 1152525"/>
                          <a:gd name="connsiteX50" fmla="*/ 523875 w 1638542"/>
                          <a:gd name="connsiteY50" fmla="*/ 895350 h 1152525"/>
                          <a:gd name="connsiteX51" fmla="*/ 571500 w 1638542"/>
                          <a:gd name="connsiteY51" fmla="*/ 866775 h 1152525"/>
                          <a:gd name="connsiteX52" fmla="*/ 828675 w 1638542"/>
                          <a:gd name="connsiteY52" fmla="*/ 866775 h 1152525"/>
                          <a:gd name="connsiteX53" fmla="*/ 828675 w 1638542"/>
                          <a:gd name="connsiteY53" fmla="*/ 990600 h 1152525"/>
                          <a:gd name="connsiteX54" fmla="*/ 847725 w 1638542"/>
                          <a:gd name="connsiteY54" fmla="*/ 1028700 h 1152525"/>
                          <a:gd name="connsiteX55" fmla="*/ 857250 w 1638542"/>
                          <a:gd name="connsiteY55" fmla="*/ 1057275 h 1152525"/>
                          <a:gd name="connsiteX56" fmla="*/ 895350 w 1638542"/>
                          <a:gd name="connsiteY56" fmla="*/ 1140840 h 1152525"/>
                          <a:gd name="connsiteX57" fmla="*/ 933450 w 1638542"/>
                          <a:gd name="connsiteY57" fmla="*/ 1019175 h 1152525"/>
                          <a:gd name="connsiteX58" fmla="*/ 914400 w 1638542"/>
                          <a:gd name="connsiteY58" fmla="*/ 990600 h 1152525"/>
                          <a:gd name="connsiteX59" fmla="*/ 933450 w 1638542"/>
                          <a:gd name="connsiteY59" fmla="*/ 1047750 h 1152525"/>
                          <a:gd name="connsiteX60" fmla="*/ 1028700 w 1638542"/>
                          <a:gd name="connsiteY60" fmla="*/ 1152525 h 1152525"/>
                          <a:gd name="connsiteX61" fmla="*/ 1057275 w 1638542"/>
                          <a:gd name="connsiteY61" fmla="*/ 1143000 h 1152525"/>
                          <a:gd name="connsiteX62" fmla="*/ 1028700 w 1638542"/>
                          <a:gd name="connsiteY62" fmla="*/ 1009650 h 1152525"/>
                          <a:gd name="connsiteX63" fmla="*/ 1009650 w 1638542"/>
                          <a:gd name="connsiteY63" fmla="*/ 981075 h 1152525"/>
                          <a:gd name="connsiteX64" fmla="*/ 1028700 w 1638542"/>
                          <a:gd name="connsiteY64" fmla="*/ 876300 h 1152525"/>
                          <a:gd name="connsiteX65" fmla="*/ 1257300 w 1638542"/>
                          <a:gd name="connsiteY65" fmla="*/ 895350 h 1152525"/>
                          <a:gd name="connsiteX66" fmla="*/ 1390650 w 1638542"/>
                          <a:gd name="connsiteY66" fmla="*/ 885825 h 1152525"/>
                          <a:gd name="connsiteX67" fmla="*/ 1485900 w 1638542"/>
                          <a:gd name="connsiteY67" fmla="*/ 838200 h 1152525"/>
                          <a:gd name="connsiteX68" fmla="*/ 1514475 w 1638542"/>
                          <a:gd name="connsiteY68" fmla="*/ 828675 h 1152525"/>
                          <a:gd name="connsiteX69" fmla="*/ 1552575 w 1638542"/>
                          <a:gd name="connsiteY69" fmla="*/ 771525 h 1152525"/>
                          <a:gd name="connsiteX70" fmla="*/ 1571625 w 1638542"/>
                          <a:gd name="connsiteY70" fmla="*/ 742950 h 1152525"/>
                          <a:gd name="connsiteX71" fmla="*/ 1581150 w 1638542"/>
                          <a:gd name="connsiteY71" fmla="*/ 704850 h 1152525"/>
                          <a:gd name="connsiteX72" fmla="*/ 1562100 w 1638542"/>
                          <a:gd name="connsiteY72" fmla="*/ 466725 h 1152525"/>
                          <a:gd name="connsiteX73" fmla="*/ 1552575 w 1638542"/>
                          <a:gd name="connsiteY73" fmla="*/ 438150 h 1152525"/>
                          <a:gd name="connsiteX74" fmla="*/ 1535430 w 1638542"/>
                          <a:gd name="connsiteY74" fmla="*/ 401947 h 1152525"/>
                          <a:gd name="connsiteX75" fmla="*/ 1514475 w 1638542"/>
                          <a:gd name="connsiteY75" fmla="*/ 371475 h 1152525"/>
                          <a:gd name="connsiteX76" fmla="*/ 1514475 w 1638542"/>
                          <a:gd name="connsiteY76" fmla="*/ 190500 h 1152525"/>
                          <a:gd name="connsiteX77" fmla="*/ 1533525 w 1638542"/>
                          <a:gd name="connsiteY77" fmla="*/ 161925 h 1152525"/>
                          <a:gd name="connsiteX78" fmla="*/ 1562100 w 1638542"/>
                          <a:gd name="connsiteY78" fmla="*/ 142875 h 1152525"/>
                          <a:gd name="connsiteX79" fmla="*/ 1600200 w 1638542"/>
                          <a:gd name="connsiteY79" fmla="*/ 114300 h 1152525"/>
                          <a:gd name="connsiteX80" fmla="*/ 1638300 w 1638542"/>
                          <a:gd name="connsiteY80" fmla="*/ 95250 h 1152525"/>
                          <a:gd name="connsiteX81" fmla="*/ 1590675 w 1638542"/>
                          <a:gd name="connsiteY81" fmla="*/ 51457 h 1152525"/>
                          <a:gd name="connsiteX0" fmla="*/ 1590675 w 1638542"/>
                          <a:gd name="connsiteY0" fmla="*/ 51457 h 1147005"/>
                          <a:gd name="connsiteX1" fmla="*/ 1600200 w 1638542"/>
                          <a:gd name="connsiteY1" fmla="*/ 57150 h 1147005"/>
                          <a:gd name="connsiteX2" fmla="*/ 1524000 w 1638542"/>
                          <a:gd name="connsiteY2" fmla="*/ 9562 h 1147005"/>
                          <a:gd name="connsiteX3" fmla="*/ 1457325 w 1638542"/>
                          <a:gd name="connsiteY3" fmla="*/ 0 h 1147005"/>
                          <a:gd name="connsiteX4" fmla="*/ 1409700 w 1638542"/>
                          <a:gd name="connsiteY4" fmla="*/ 9525 h 1147005"/>
                          <a:gd name="connsiteX5" fmla="*/ 1381125 w 1638542"/>
                          <a:gd name="connsiteY5" fmla="*/ 38100 h 1147005"/>
                          <a:gd name="connsiteX6" fmla="*/ 1350645 w 1638542"/>
                          <a:gd name="connsiteY6" fmla="*/ 74378 h 1147005"/>
                          <a:gd name="connsiteX7" fmla="*/ 1323975 w 1638542"/>
                          <a:gd name="connsiteY7" fmla="*/ 104775 h 1147005"/>
                          <a:gd name="connsiteX8" fmla="*/ 1314450 w 1638542"/>
                          <a:gd name="connsiteY8" fmla="*/ 142875 h 1147005"/>
                          <a:gd name="connsiteX9" fmla="*/ 1295400 w 1638542"/>
                          <a:gd name="connsiteY9" fmla="*/ 171450 h 1147005"/>
                          <a:gd name="connsiteX10" fmla="*/ 1266825 w 1638542"/>
                          <a:gd name="connsiteY10" fmla="*/ 219075 h 1147005"/>
                          <a:gd name="connsiteX11" fmla="*/ 1249680 w 1638542"/>
                          <a:gd name="connsiteY11" fmla="*/ 236265 h 1147005"/>
                          <a:gd name="connsiteX12" fmla="*/ 1219200 w 1638542"/>
                          <a:gd name="connsiteY12" fmla="*/ 276225 h 1147005"/>
                          <a:gd name="connsiteX13" fmla="*/ 1143000 w 1638542"/>
                          <a:gd name="connsiteY13" fmla="*/ 361950 h 1147005"/>
                          <a:gd name="connsiteX14" fmla="*/ 1114425 w 1638542"/>
                          <a:gd name="connsiteY14" fmla="*/ 371475 h 1147005"/>
                          <a:gd name="connsiteX15" fmla="*/ 1057275 w 1638542"/>
                          <a:gd name="connsiteY15" fmla="*/ 409575 h 1147005"/>
                          <a:gd name="connsiteX16" fmla="*/ 1028700 w 1638542"/>
                          <a:gd name="connsiteY16" fmla="*/ 428625 h 1147005"/>
                          <a:gd name="connsiteX17" fmla="*/ 923925 w 1638542"/>
                          <a:gd name="connsiteY17" fmla="*/ 466725 h 1147005"/>
                          <a:gd name="connsiteX18" fmla="*/ 619125 w 1638542"/>
                          <a:gd name="connsiteY18" fmla="*/ 457200 h 1147005"/>
                          <a:gd name="connsiteX19" fmla="*/ 628650 w 1638542"/>
                          <a:gd name="connsiteY19" fmla="*/ 476138 h 1147005"/>
                          <a:gd name="connsiteX20" fmla="*/ 533400 w 1638542"/>
                          <a:gd name="connsiteY20" fmla="*/ 409575 h 1147005"/>
                          <a:gd name="connsiteX21" fmla="*/ 495300 w 1638542"/>
                          <a:gd name="connsiteY21" fmla="*/ 371475 h 1147005"/>
                          <a:gd name="connsiteX22" fmla="*/ 485775 w 1638542"/>
                          <a:gd name="connsiteY22" fmla="*/ 342900 h 1147005"/>
                          <a:gd name="connsiteX23" fmla="*/ 466725 w 1638542"/>
                          <a:gd name="connsiteY23" fmla="*/ 304800 h 1147005"/>
                          <a:gd name="connsiteX24" fmla="*/ 409575 w 1638542"/>
                          <a:gd name="connsiteY24" fmla="*/ 228600 h 1147005"/>
                          <a:gd name="connsiteX25" fmla="*/ 381000 w 1638542"/>
                          <a:gd name="connsiteY25" fmla="*/ 219075 h 1147005"/>
                          <a:gd name="connsiteX26" fmla="*/ 352425 w 1638542"/>
                          <a:gd name="connsiteY26" fmla="*/ 161925 h 1147005"/>
                          <a:gd name="connsiteX27" fmla="*/ 323850 w 1638542"/>
                          <a:gd name="connsiteY27" fmla="*/ 152400 h 1147005"/>
                          <a:gd name="connsiteX28" fmla="*/ 209550 w 1638542"/>
                          <a:gd name="connsiteY28" fmla="*/ 161925 h 1147005"/>
                          <a:gd name="connsiteX29" fmla="*/ 142875 w 1638542"/>
                          <a:gd name="connsiteY29" fmla="*/ 209550 h 1147005"/>
                          <a:gd name="connsiteX30" fmla="*/ 76200 w 1638542"/>
                          <a:gd name="connsiteY30" fmla="*/ 285750 h 1147005"/>
                          <a:gd name="connsiteX31" fmla="*/ 66675 w 1638542"/>
                          <a:gd name="connsiteY31" fmla="*/ 314325 h 1147005"/>
                          <a:gd name="connsiteX32" fmla="*/ 47625 w 1638542"/>
                          <a:gd name="connsiteY32" fmla="*/ 342900 h 1147005"/>
                          <a:gd name="connsiteX33" fmla="*/ 19050 w 1638542"/>
                          <a:gd name="connsiteY33" fmla="*/ 390525 h 1147005"/>
                          <a:gd name="connsiteX34" fmla="*/ 9525 w 1638542"/>
                          <a:gd name="connsiteY34" fmla="*/ 466725 h 1147005"/>
                          <a:gd name="connsiteX35" fmla="*/ 0 w 1638542"/>
                          <a:gd name="connsiteY35" fmla="*/ 495300 h 1147005"/>
                          <a:gd name="connsiteX36" fmla="*/ 9525 w 1638542"/>
                          <a:gd name="connsiteY36" fmla="*/ 752475 h 1147005"/>
                          <a:gd name="connsiteX37" fmla="*/ 28575 w 1638542"/>
                          <a:gd name="connsiteY37" fmla="*/ 781050 h 1147005"/>
                          <a:gd name="connsiteX38" fmla="*/ 38100 w 1638542"/>
                          <a:gd name="connsiteY38" fmla="*/ 809625 h 1147005"/>
                          <a:gd name="connsiteX39" fmla="*/ 85725 w 1638542"/>
                          <a:gd name="connsiteY39" fmla="*/ 866775 h 1147005"/>
                          <a:gd name="connsiteX40" fmla="*/ 133350 w 1638542"/>
                          <a:gd name="connsiteY40" fmla="*/ 942975 h 1147005"/>
                          <a:gd name="connsiteX41" fmla="*/ 152400 w 1638542"/>
                          <a:gd name="connsiteY41" fmla="*/ 971550 h 1147005"/>
                          <a:gd name="connsiteX42" fmla="*/ 171450 w 1638542"/>
                          <a:gd name="connsiteY42" fmla="*/ 1009650 h 1147005"/>
                          <a:gd name="connsiteX43" fmla="*/ 200025 w 1638542"/>
                          <a:gd name="connsiteY43" fmla="*/ 1028700 h 1147005"/>
                          <a:gd name="connsiteX44" fmla="*/ 276225 w 1638542"/>
                          <a:gd name="connsiteY44" fmla="*/ 990600 h 1147005"/>
                          <a:gd name="connsiteX45" fmla="*/ 342900 w 1638542"/>
                          <a:gd name="connsiteY45" fmla="*/ 971550 h 1147005"/>
                          <a:gd name="connsiteX46" fmla="*/ 371475 w 1638542"/>
                          <a:gd name="connsiteY46" fmla="*/ 962025 h 1147005"/>
                          <a:gd name="connsiteX47" fmla="*/ 400050 w 1638542"/>
                          <a:gd name="connsiteY47" fmla="*/ 942975 h 1147005"/>
                          <a:gd name="connsiteX48" fmla="*/ 428625 w 1638542"/>
                          <a:gd name="connsiteY48" fmla="*/ 933450 h 1147005"/>
                          <a:gd name="connsiteX49" fmla="*/ 457200 w 1638542"/>
                          <a:gd name="connsiteY49" fmla="*/ 914400 h 1147005"/>
                          <a:gd name="connsiteX50" fmla="*/ 523875 w 1638542"/>
                          <a:gd name="connsiteY50" fmla="*/ 895350 h 1147005"/>
                          <a:gd name="connsiteX51" fmla="*/ 571500 w 1638542"/>
                          <a:gd name="connsiteY51" fmla="*/ 866775 h 1147005"/>
                          <a:gd name="connsiteX52" fmla="*/ 828675 w 1638542"/>
                          <a:gd name="connsiteY52" fmla="*/ 866775 h 1147005"/>
                          <a:gd name="connsiteX53" fmla="*/ 828675 w 1638542"/>
                          <a:gd name="connsiteY53" fmla="*/ 990600 h 1147005"/>
                          <a:gd name="connsiteX54" fmla="*/ 847725 w 1638542"/>
                          <a:gd name="connsiteY54" fmla="*/ 1028700 h 1147005"/>
                          <a:gd name="connsiteX55" fmla="*/ 857250 w 1638542"/>
                          <a:gd name="connsiteY55" fmla="*/ 1057275 h 1147005"/>
                          <a:gd name="connsiteX56" fmla="*/ 895350 w 1638542"/>
                          <a:gd name="connsiteY56" fmla="*/ 1140840 h 1147005"/>
                          <a:gd name="connsiteX57" fmla="*/ 933450 w 1638542"/>
                          <a:gd name="connsiteY57" fmla="*/ 1019175 h 1147005"/>
                          <a:gd name="connsiteX58" fmla="*/ 914400 w 1638542"/>
                          <a:gd name="connsiteY58" fmla="*/ 990600 h 1147005"/>
                          <a:gd name="connsiteX59" fmla="*/ 933450 w 1638542"/>
                          <a:gd name="connsiteY59" fmla="*/ 1047750 h 1147005"/>
                          <a:gd name="connsiteX60" fmla="*/ 986790 w 1638542"/>
                          <a:gd name="connsiteY60" fmla="*/ 1116473 h 1147005"/>
                          <a:gd name="connsiteX61" fmla="*/ 1057275 w 1638542"/>
                          <a:gd name="connsiteY61" fmla="*/ 1143000 h 1147005"/>
                          <a:gd name="connsiteX62" fmla="*/ 1028700 w 1638542"/>
                          <a:gd name="connsiteY62" fmla="*/ 1009650 h 1147005"/>
                          <a:gd name="connsiteX63" fmla="*/ 1009650 w 1638542"/>
                          <a:gd name="connsiteY63" fmla="*/ 981075 h 1147005"/>
                          <a:gd name="connsiteX64" fmla="*/ 1028700 w 1638542"/>
                          <a:gd name="connsiteY64" fmla="*/ 876300 h 1147005"/>
                          <a:gd name="connsiteX65" fmla="*/ 1257300 w 1638542"/>
                          <a:gd name="connsiteY65" fmla="*/ 895350 h 1147005"/>
                          <a:gd name="connsiteX66" fmla="*/ 1390650 w 1638542"/>
                          <a:gd name="connsiteY66" fmla="*/ 885825 h 1147005"/>
                          <a:gd name="connsiteX67" fmla="*/ 1485900 w 1638542"/>
                          <a:gd name="connsiteY67" fmla="*/ 838200 h 1147005"/>
                          <a:gd name="connsiteX68" fmla="*/ 1514475 w 1638542"/>
                          <a:gd name="connsiteY68" fmla="*/ 828675 h 1147005"/>
                          <a:gd name="connsiteX69" fmla="*/ 1552575 w 1638542"/>
                          <a:gd name="connsiteY69" fmla="*/ 771525 h 1147005"/>
                          <a:gd name="connsiteX70" fmla="*/ 1571625 w 1638542"/>
                          <a:gd name="connsiteY70" fmla="*/ 742950 h 1147005"/>
                          <a:gd name="connsiteX71" fmla="*/ 1581150 w 1638542"/>
                          <a:gd name="connsiteY71" fmla="*/ 704850 h 1147005"/>
                          <a:gd name="connsiteX72" fmla="*/ 1562100 w 1638542"/>
                          <a:gd name="connsiteY72" fmla="*/ 466725 h 1147005"/>
                          <a:gd name="connsiteX73" fmla="*/ 1552575 w 1638542"/>
                          <a:gd name="connsiteY73" fmla="*/ 438150 h 1147005"/>
                          <a:gd name="connsiteX74" fmla="*/ 1535430 w 1638542"/>
                          <a:gd name="connsiteY74" fmla="*/ 401947 h 1147005"/>
                          <a:gd name="connsiteX75" fmla="*/ 1514475 w 1638542"/>
                          <a:gd name="connsiteY75" fmla="*/ 371475 h 1147005"/>
                          <a:gd name="connsiteX76" fmla="*/ 1514475 w 1638542"/>
                          <a:gd name="connsiteY76" fmla="*/ 190500 h 1147005"/>
                          <a:gd name="connsiteX77" fmla="*/ 1533525 w 1638542"/>
                          <a:gd name="connsiteY77" fmla="*/ 161925 h 1147005"/>
                          <a:gd name="connsiteX78" fmla="*/ 1562100 w 1638542"/>
                          <a:gd name="connsiteY78" fmla="*/ 142875 h 1147005"/>
                          <a:gd name="connsiteX79" fmla="*/ 1600200 w 1638542"/>
                          <a:gd name="connsiteY79" fmla="*/ 114300 h 1147005"/>
                          <a:gd name="connsiteX80" fmla="*/ 1638300 w 1638542"/>
                          <a:gd name="connsiteY80" fmla="*/ 95250 h 1147005"/>
                          <a:gd name="connsiteX81" fmla="*/ 1590675 w 1638542"/>
                          <a:gd name="connsiteY81" fmla="*/ 51457 h 1147005"/>
                          <a:gd name="connsiteX0" fmla="*/ 1590675 w 1638542"/>
                          <a:gd name="connsiteY0" fmla="*/ 51457 h 1147005"/>
                          <a:gd name="connsiteX1" fmla="*/ 1600200 w 1638542"/>
                          <a:gd name="connsiteY1" fmla="*/ 57150 h 1147005"/>
                          <a:gd name="connsiteX2" fmla="*/ 1524000 w 1638542"/>
                          <a:gd name="connsiteY2" fmla="*/ 9562 h 1147005"/>
                          <a:gd name="connsiteX3" fmla="*/ 1457325 w 1638542"/>
                          <a:gd name="connsiteY3" fmla="*/ 0 h 1147005"/>
                          <a:gd name="connsiteX4" fmla="*/ 1409700 w 1638542"/>
                          <a:gd name="connsiteY4" fmla="*/ 9525 h 1147005"/>
                          <a:gd name="connsiteX5" fmla="*/ 1381125 w 1638542"/>
                          <a:gd name="connsiteY5" fmla="*/ 38100 h 1147005"/>
                          <a:gd name="connsiteX6" fmla="*/ 1350645 w 1638542"/>
                          <a:gd name="connsiteY6" fmla="*/ 74378 h 1147005"/>
                          <a:gd name="connsiteX7" fmla="*/ 1323975 w 1638542"/>
                          <a:gd name="connsiteY7" fmla="*/ 104775 h 1147005"/>
                          <a:gd name="connsiteX8" fmla="*/ 1314450 w 1638542"/>
                          <a:gd name="connsiteY8" fmla="*/ 142875 h 1147005"/>
                          <a:gd name="connsiteX9" fmla="*/ 1295400 w 1638542"/>
                          <a:gd name="connsiteY9" fmla="*/ 171450 h 1147005"/>
                          <a:gd name="connsiteX10" fmla="*/ 1266825 w 1638542"/>
                          <a:gd name="connsiteY10" fmla="*/ 219075 h 1147005"/>
                          <a:gd name="connsiteX11" fmla="*/ 1249680 w 1638542"/>
                          <a:gd name="connsiteY11" fmla="*/ 236265 h 1147005"/>
                          <a:gd name="connsiteX12" fmla="*/ 1219200 w 1638542"/>
                          <a:gd name="connsiteY12" fmla="*/ 276225 h 1147005"/>
                          <a:gd name="connsiteX13" fmla="*/ 1143000 w 1638542"/>
                          <a:gd name="connsiteY13" fmla="*/ 361950 h 1147005"/>
                          <a:gd name="connsiteX14" fmla="*/ 1114425 w 1638542"/>
                          <a:gd name="connsiteY14" fmla="*/ 371475 h 1147005"/>
                          <a:gd name="connsiteX15" fmla="*/ 1057275 w 1638542"/>
                          <a:gd name="connsiteY15" fmla="*/ 409575 h 1147005"/>
                          <a:gd name="connsiteX16" fmla="*/ 1028700 w 1638542"/>
                          <a:gd name="connsiteY16" fmla="*/ 428625 h 1147005"/>
                          <a:gd name="connsiteX17" fmla="*/ 923925 w 1638542"/>
                          <a:gd name="connsiteY17" fmla="*/ 466725 h 1147005"/>
                          <a:gd name="connsiteX18" fmla="*/ 619125 w 1638542"/>
                          <a:gd name="connsiteY18" fmla="*/ 457200 h 1147005"/>
                          <a:gd name="connsiteX19" fmla="*/ 628650 w 1638542"/>
                          <a:gd name="connsiteY19" fmla="*/ 476138 h 1147005"/>
                          <a:gd name="connsiteX20" fmla="*/ 533400 w 1638542"/>
                          <a:gd name="connsiteY20" fmla="*/ 409575 h 1147005"/>
                          <a:gd name="connsiteX21" fmla="*/ 495300 w 1638542"/>
                          <a:gd name="connsiteY21" fmla="*/ 371475 h 1147005"/>
                          <a:gd name="connsiteX22" fmla="*/ 485775 w 1638542"/>
                          <a:gd name="connsiteY22" fmla="*/ 342900 h 1147005"/>
                          <a:gd name="connsiteX23" fmla="*/ 466725 w 1638542"/>
                          <a:gd name="connsiteY23" fmla="*/ 304800 h 1147005"/>
                          <a:gd name="connsiteX24" fmla="*/ 409575 w 1638542"/>
                          <a:gd name="connsiteY24" fmla="*/ 228600 h 1147005"/>
                          <a:gd name="connsiteX25" fmla="*/ 381000 w 1638542"/>
                          <a:gd name="connsiteY25" fmla="*/ 219075 h 1147005"/>
                          <a:gd name="connsiteX26" fmla="*/ 352425 w 1638542"/>
                          <a:gd name="connsiteY26" fmla="*/ 161925 h 1147005"/>
                          <a:gd name="connsiteX27" fmla="*/ 323850 w 1638542"/>
                          <a:gd name="connsiteY27" fmla="*/ 152400 h 1147005"/>
                          <a:gd name="connsiteX28" fmla="*/ 209550 w 1638542"/>
                          <a:gd name="connsiteY28" fmla="*/ 161925 h 1147005"/>
                          <a:gd name="connsiteX29" fmla="*/ 142875 w 1638542"/>
                          <a:gd name="connsiteY29" fmla="*/ 209550 h 1147005"/>
                          <a:gd name="connsiteX30" fmla="*/ 76200 w 1638542"/>
                          <a:gd name="connsiteY30" fmla="*/ 285750 h 1147005"/>
                          <a:gd name="connsiteX31" fmla="*/ 66675 w 1638542"/>
                          <a:gd name="connsiteY31" fmla="*/ 314325 h 1147005"/>
                          <a:gd name="connsiteX32" fmla="*/ 47625 w 1638542"/>
                          <a:gd name="connsiteY32" fmla="*/ 342900 h 1147005"/>
                          <a:gd name="connsiteX33" fmla="*/ 19050 w 1638542"/>
                          <a:gd name="connsiteY33" fmla="*/ 390525 h 1147005"/>
                          <a:gd name="connsiteX34" fmla="*/ 9525 w 1638542"/>
                          <a:gd name="connsiteY34" fmla="*/ 466725 h 1147005"/>
                          <a:gd name="connsiteX35" fmla="*/ 0 w 1638542"/>
                          <a:gd name="connsiteY35" fmla="*/ 495300 h 1147005"/>
                          <a:gd name="connsiteX36" fmla="*/ 9525 w 1638542"/>
                          <a:gd name="connsiteY36" fmla="*/ 752475 h 1147005"/>
                          <a:gd name="connsiteX37" fmla="*/ 28575 w 1638542"/>
                          <a:gd name="connsiteY37" fmla="*/ 781050 h 1147005"/>
                          <a:gd name="connsiteX38" fmla="*/ 38100 w 1638542"/>
                          <a:gd name="connsiteY38" fmla="*/ 809625 h 1147005"/>
                          <a:gd name="connsiteX39" fmla="*/ 85725 w 1638542"/>
                          <a:gd name="connsiteY39" fmla="*/ 866775 h 1147005"/>
                          <a:gd name="connsiteX40" fmla="*/ 133350 w 1638542"/>
                          <a:gd name="connsiteY40" fmla="*/ 942975 h 1147005"/>
                          <a:gd name="connsiteX41" fmla="*/ 152400 w 1638542"/>
                          <a:gd name="connsiteY41" fmla="*/ 971550 h 1147005"/>
                          <a:gd name="connsiteX42" fmla="*/ 171450 w 1638542"/>
                          <a:gd name="connsiteY42" fmla="*/ 1009650 h 1147005"/>
                          <a:gd name="connsiteX43" fmla="*/ 200025 w 1638542"/>
                          <a:gd name="connsiteY43" fmla="*/ 1028700 h 1147005"/>
                          <a:gd name="connsiteX44" fmla="*/ 276225 w 1638542"/>
                          <a:gd name="connsiteY44" fmla="*/ 990600 h 1147005"/>
                          <a:gd name="connsiteX45" fmla="*/ 342900 w 1638542"/>
                          <a:gd name="connsiteY45" fmla="*/ 971550 h 1147005"/>
                          <a:gd name="connsiteX46" fmla="*/ 371475 w 1638542"/>
                          <a:gd name="connsiteY46" fmla="*/ 962025 h 1147005"/>
                          <a:gd name="connsiteX47" fmla="*/ 400050 w 1638542"/>
                          <a:gd name="connsiteY47" fmla="*/ 942975 h 1147005"/>
                          <a:gd name="connsiteX48" fmla="*/ 428625 w 1638542"/>
                          <a:gd name="connsiteY48" fmla="*/ 933450 h 1147005"/>
                          <a:gd name="connsiteX49" fmla="*/ 457200 w 1638542"/>
                          <a:gd name="connsiteY49" fmla="*/ 914400 h 1147005"/>
                          <a:gd name="connsiteX50" fmla="*/ 523875 w 1638542"/>
                          <a:gd name="connsiteY50" fmla="*/ 895350 h 1147005"/>
                          <a:gd name="connsiteX51" fmla="*/ 571500 w 1638542"/>
                          <a:gd name="connsiteY51" fmla="*/ 866775 h 1147005"/>
                          <a:gd name="connsiteX52" fmla="*/ 828675 w 1638542"/>
                          <a:gd name="connsiteY52" fmla="*/ 866775 h 1147005"/>
                          <a:gd name="connsiteX53" fmla="*/ 828675 w 1638542"/>
                          <a:gd name="connsiteY53" fmla="*/ 990600 h 1147005"/>
                          <a:gd name="connsiteX54" fmla="*/ 847725 w 1638542"/>
                          <a:gd name="connsiteY54" fmla="*/ 1028700 h 1147005"/>
                          <a:gd name="connsiteX55" fmla="*/ 857250 w 1638542"/>
                          <a:gd name="connsiteY55" fmla="*/ 1057275 h 1147005"/>
                          <a:gd name="connsiteX56" fmla="*/ 895350 w 1638542"/>
                          <a:gd name="connsiteY56" fmla="*/ 1140840 h 1147005"/>
                          <a:gd name="connsiteX57" fmla="*/ 933450 w 1638542"/>
                          <a:gd name="connsiteY57" fmla="*/ 1019175 h 1147005"/>
                          <a:gd name="connsiteX58" fmla="*/ 914400 w 1638542"/>
                          <a:gd name="connsiteY58" fmla="*/ 990600 h 1147005"/>
                          <a:gd name="connsiteX59" fmla="*/ 933450 w 1638542"/>
                          <a:gd name="connsiteY59" fmla="*/ 1047750 h 1147005"/>
                          <a:gd name="connsiteX60" fmla="*/ 986790 w 1638542"/>
                          <a:gd name="connsiteY60" fmla="*/ 1116473 h 1147005"/>
                          <a:gd name="connsiteX61" fmla="*/ 1057275 w 1638542"/>
                          <a:gd name="connsiteY61" fmla="*/ 1143000 h 1147005"/>
                          <a:gd name="connsiteX62" fmla="*/ 1028700 w 1638542"/>
                          <a:gd name="connsiteY62" fmla="*/ 1009650 h 1147005"/>
                          <a:gd name="connsiteX63" fmla="*/ 1009650 w 1638542"/>
                          <a:gd name="connsiteY63" fmla="*/ 981075 h 1147005"/>
                          <a:gd name="connsiteX64" fmla="*/ 1028700 w 1638542"/>
                          <a:gd name="connsiteY64" fmla="*/ 876300 h 1147005"/>
                          <a:gd name="connsiteX65" fmla="*/ 1257300 w 1638542"/>
                          <a:gd name="connsiteY65" fmla="*/ 895350 h 1147005"/>
                          <a:gd name="connsiteX66" fmla="*/ 1390650 w 1638542"/>
                          <a:gd name="connsiteY66" fmla="*/ 885825 h 1147005"/>
                          <a:gd name="connsiteX67" fmla="*/ 1485900 w 1638542"/>
                          <a:gd name="connsiteY67" fmla="*/ 838200 h 1147005"/>
                          <a:gd name="connsiteX68" fmla="*/ 1514475 w 1638542"/>
                          <a:gd name="connsiteY68" fmla="*/ 828675 h 1147005"/>
                          <a:gd name="connsiteX69" fmla="*/ 1552575 w 1638542"/>
                          <a:gd name="connsiteY69" fmla="*/ 771525 h 1147005"/>
                          <a:gd name="connsiteX70" fmla="*/ 1571625 w 1638542"/>
                          <a:gd name="connsiteY70" fmla="*/ 742950 h 1147005"/>
                          <a:gd name="connsiteX71" fmla="*/ 1581150 w 1638542"/>
                          <a:gd name="connsiteY71" fmla="*/ 704850 h 1147005"/>
                          <a:gd name="connsiteX72" fmla="*/ 1562100 w 1638542"/>
                          <a:gd name="connsiteY72" fmla="*/ 466725 h 1147005"/>
                          <a:gd name="connsiteX73" fmla="*/ 1552575 w 1638542"/>
                          <a:gd name="connsiteY73" fmla="*/ 438150 h 1147005"/>
                          <a:gd name="connsiteX74" fmla="*/ 1535430 w 1638542"/>
                          <a:gd name="connsiteY74" fmla="*/ 401947 h 1147005"/>
                          <a:gd name="connsiteX75" fmla="*/ 1514475 w 1638542"/>
                          <a:gd name="connsiteY75" fmla="*/ 371475 h 1147005"/>
                          <a:gd name="connsiteX76" fmla="*/ 1514475 w 1638542"/>
                          <a:gd name="connsiteY76" fmla="*/ 190500 h 1147005"/>
                          <a:gd name="connsiteX77" fmla="*/ 1533525 w 1638542"/>
                          <a:gd name="connsiteY77" fmla="*/ 161925 h 1147005"/>
                          <a:gd name="connsiteX78" fmla="*/ 1562100 w 1638542"/>
                          <a:gd name="connsiteY78" fmla="*/ 142875 h 1147005"/>
                          <a:gd name="connsiteX79" fmla="*/ 1600200 w 1638542"/>
                          <a:gd name="connsiteY79" fmla="*/ 114300 h 1147005"/>
                          <a:gd name="connsiteX80" fmla="*/ 1638300 w 1638542"/>
                          <a:gd name="connsiteY80" fmla="*/ 95250 h 1147005"/>
                          <a:gd name="connsiteX81" fmla="*/ 1590675 w 1638542"/>
                          <a:gd name="connsiteY81" fmla="*/ 51457 h 1147005"/>
                          <a:gd name="connsiteX0" fmla="*/ 1590675 w 1638542"/>
                          <a:gd name="connsiteY0" fmla="*/ 51457 h 1147005"/>
                          <a:gd name="connsiteX1" fmla="*/ 1600200 w 1638542"/>
                          <a:gd name="connsiteY1" fmla="*/ 57150 h 1147005"/>
                          <a:gd name="connsiteX2" fmla="*/ 1524000 w 1638542"/>
                          <a:gd name="connsiteY2" fmla="*/ 9562 h 1147005"/>
                          <a:gd name="connsiteX3" fmla="*/ 1457325 w 1638542"/>
                          <a:gd name="connsiteY3" fmla="*/ 0 h 1147005"/>
                          <a:gd name="connsiteX4" fmla="*/ 1409700 w 1638542"/>
                          <a:gd name="connsiteY4" fmla="*/ 9525 h 1147005"/>
                          <a:gd name="connsiteX5" fmla="*/ 1381125 w 1638542"/>
                          <a:gd name="connsiteY5" fmla="*/ 38100 h 1147005"/>
                          <a:gd name="connsiteX6" fmla="*/ 1350645 w 1638542"/>
                          <a:gd name="connsiteY6" fmla="*/ 74378 h 1147005"/>
                          <a:gd name="connsiteX7" fmla="*/ 1323975 w 1638542"/>
                          <a:gd name="connsiteY7" fmla="*/ 104775 h 1147005"/>
                          <a:gd name="connsiteX8" fmla="*/ 1314450 w 1638542"/>
                          <a:gd name="connsiteY8" fmla="*/ 142875 h 1147005"/>
                          <a:gd name="connsiteX9" fmla="*/ 1295400 w 1638542"/>
                          <a:gd name="connsiteY9" fmla="*/ 171450 h 1147005"/>
                          <a:gd name="connsiteX10" fmla="*/ 1266825 w 1638542"/>
                          <a:gd name="connsiteY10" fmla="*/ 219075 h 1147005"/>
                          <a:gd name="connsiteX11" fmla="*/ 1249680 w 1638542"/>
                          <a:gd name="connsiteY11" fmla="*/ 236265 h 1147005"/>
                          <a:gd name="connsiteX12" fmla="*/ 1219200 w 1638542"/>
                          <a:gd name="connsiteY12" fmla="*/ 276225 h 1147005"/>
                          <a:gd name="connsiteX13" fmla="*/ 1143000 w 1638542"/>
                          <a:gd name="connsiteY13" fmla="*/ 361950 h 1147005"/>
                          <a:gd name="connsiteX14" fmla="*/ 1114425 w 1638542"/>
                          <a:gd name="connsiteY14" fmla="*/ 371475 h 1147005"/>
                          <a:gd name="connsiteX15" fmla="*/ 1057275 w 1638542"/>
                          <a:gd name="connsiteY15" fmla="*/ 409575 h 1147005"/>
                          <a:gd name="connsiteX16" fmla="*/ 1028700 w 1638542"/>
                          <a:gd name="connsiteY16" fmla="*/ 428625 h 1147005"/>
                          <a:gd name="connsiteX17" fmla="*/ 923925 w 1638542"/>
                          <a:gd name="connsiteY17" fmla="*/ 466725 h 1147005"/>
                          <a:gd name="connsiteX18" fmla="*/ 619125 w 1638542"/>
                          <a:gd name="connsiteY18" fmla="*/ 457200 h 1147005"/>
                          <a:gd name="connsiteX19" fmla="*/ 628650 w 1638542"/>
                          <a:gd name="connsiteY19" fmla="*/ 476138 h 1147005"/>
                          <a:gd name="connsiteX20" fmla="*/ 533400 w 1638542"/>
                          <a:gd name="connsiteY20" fmla="*/ 409575 h 1147005"/>
                          <a:gd name="connsiteX21" fmla="*/ 495300 w 1638542"/>
                          <a:gd name="connsiteY21" fmla="*/ 371475 h 1147005"/>
                          <a:gd name="connsiteX22" fmla="*/ 485775 w 1638542"/>
                          <a:gd name="connsiteY22" fmla="*/ 342900 h 1147005"/>
                          <a:gd name="connsiteX23" fmla="*/ 466725 w 1638542"/>
                          <a:gd name="connsiteY23" fmla="*/ 304800 h 1147005"/>
                          <a:gd name="connsiteX24" fmla="*/ 409575 w 1638542"/>
                          <a:gd name="connsiteY24" fmla="*/ 228600 h 1147005"/>
                          <a:gd name="connsiteX25" fmla="*/ 381000 w 1638542"/>
                          <a:gd name="connsiteY25" fmla="*/ 219075 h 1147005"/>
                          <a:gd name="connsiteX26" fmla="*/ 352425 w 1638542"/>
                          <a:gd name="connsiteY26" fmla="*/ 161925 h 1147005"/>
                          <a:gd name="connsiteX27" fmla="*/ 323850 w 1638542"/>
                          <a:gd name="connsiteY27" fmla="*/ 152400 h 1147005"/>
                          <a:gd name="connsiteX28" fmla="*/ 209550 w 1638542"/>
                          <a:gd name="connsiteY28" fmla="*/ 161925 h 1147005"/>
                          <a:gd name="connsiteX29" fmla="*/ 142875 w 1638542"/>
                          <a:gd name="connsiteY29" fmla="*/ 209550 h 1147005"/>
                          <a:gd name="connsiteX30" fmla="*/ 76200 w 1638542"/>
                          <a:gd name="connsiteY30" fmla="*/ 285750 h 1147005"/>
                          <a:gd name="connsiteX31" fmla="*/ 66675 w 1638542"/>
                          <a:gd name="connsiteY31" fmla="*/ 314325 h 1147005"/>
                          <a:gd name="connsiteX32" fmla="*/ 47625 w 1638542"/>
                          <a:gd name="connsiteY32" fmla="*/ 342900 h 1147005"/>
                          <a:gd name="connsiteX33" fmla="*/ 19050 w 1638542"/>
                          <a:gd name="connsiteY33" fmla="*/ 390525 h 1147005"/>
                          <a:gd name="connsiteX34" fmla="*/ 9525 w 1638542"/>
                          <a:gd name="connsiteY34" fmla="*/ 466725 h 1147005"/>
                          <a:gd name="connsiteX35" fmla="*/ 0 w 1638542"/>
                          <a:gd name="connsiteY35" fmla="*/ 495300 h 1147005"/>
                          <a:gd name="connsiteX36" fmla="*/ 9525 w 1638542"/>
                          <a:gd name="connsiteY36" fmla="*/ 752475 h 1147005"/>
                          <a:gd name="connsiteX37" fmla="*/ 28575 w 1638542"/>
                          <a:gd name="connsiteY37" fmla="*/ 781050 h 1147005"/>
                          <a:gd name="connsiteX38" fmla="*/ 38100 w 1638542"/>
                          <a:gd name="connsiteY38" fmla="*/ 809625 h 1147005"/>
                          <a:gd name="connsiteX39" fmla="*/ 85725 w 1638542"/>
                          <a:gd name="connsiteY39" fmla="*/ 866775 h 1147005"/>
                          <a:gd name="connsiteX40" fmla="*/ 133350 w 1638542"/>
                          <a:gd name="connsiteY40" fmla="*/ 942975 h 1147005"/>
                          <a:gd name="connsiteX41" fmla="*/ 152400 w 1638542"/>
                          <a:gd name="connsiteY41" fmla="*/ 971550 h 1147005"/>
                          <a:gd name="connsiteX42" fmla="*/ 171450 w 1638542"/>
                          <a:gd name="connsiteY42" fmla="*/ 1009650 h 1147005"/>
                          <a:gd name="connsiteX43" fmla="*/ 200025 w 1638542"/>
                          <a:gd name="connsiteY43" fmla="*/ 1028700 h 1147005"/>
                          <a:gd name="connsiteX44" fmla="*/ 276225 w 1638542"/>
                          <a:gd name="connsiteY44" fmla="*/ 990600 h 1147005"/>
                          <a:gd name="connsiteX45" fmla="*/ 342900 w 1638542"/>
                          <a:gd name="connsiteY45" fmla="*/ 971550 h 1147005"/>
                          <a:gd name="connsiteX46" fmla="*/ 371475 w 1638542"/>
                          <a:gd name="connsiteY46" fmla="*/ 962025 h 1147005"/>
                          <a:gd name="connsiteX47" fmla="*/ 400050 w 1638542"/>
                          <a:gd name="connsiteY47" fmla="*/ 942975 h 1147005"/>
                          <a:gd name="connsiteX48" fmla="*/ 428625 w 1638542"/>
                          <a:gd name="connsiteY48" fmla="*/ 933450 h 1147005"/>
                          <a:gd name="connsiteX49" fmla="*/ 457200 w 1638542"/>
                          <a:gd name="connsiteY49" fmla="*/ 914400 h 1147005"/>
                          <a:gd name="connsiteX50" fmla="*/ 523875 w 1638542"/>
                          <a:gd name="connsiteY50" fmla="*/ 895350 h 1147005"/>
                          <a:gd name="connsiteX51" fmla="*/ 571500 w 1638542"/>
                          <a:gd name="connsiteY51" fmla="*/ 866775 h 1147005"/>
                          <a:gd name="connsiteX52" fmla="*/ 828675 w 1638542"/>
                          <a:gd name="connsiteY52" fmla="*/ 866775 h 1147005"/>
                          <a:gd name="connsiteX53" fmla="*/ 828675 w 1638542"/>
                          <a:gd name="connsiteY53" fmla="*/ 990600 h 1147005"/>
                          <a:gd name="connsiteX54" fmla="*/ 847725 w 1638542"/>
                          <a:gd name="connsiteY54" fmla="*/ 1028700 h 1147005"/>
                          <a:gd name="connsiteX55" fmla="*/ 843915 w 1638542"/>
                          <a:gd name="connsiteY55" fmla="*/ 1057275 h 1147005"/>
                          <a:gd name="connsiteX56" fmla="*/ 895350 w 1638542"/>
                          <a:gd name="connsiteY56" fmla="*/ 1140840 h 1147005"/>
                          <a:gd name="connsiteX57" fmla="*/ 933450 w 1638542"/>
                          <a:gd name="connsiteY57" fmla="*/ 1019175 h 1147005"/>
                          <a:gd name="connsiteX58" fmla="*/ 914400 w 1638542"/>
                          <a:gd name="connsiteY58" fmla="*/ 990600 h 1147005"/>
                          <a:gd name="connsiteX59" fmla="*/ 933450 w 1638542"/>
                          <a:gd name="connsiteY59" fmla="*/ 1047750 h 1147005"/>
                          <a:gd name="connsiteX60" fmla="*/ 986790 w 1638542"/>
                          <a:gd name="connsiteY60" fmla="*/ 1116473 h 1147005"/>
                          <a:gd name="connsiteX61" fmla="*/ 1057275 w 1638542"/>
                          <a:gd name="connsiteY61" fmla="*/ 1143000 h 1147005"/>
                          <a:gd name="connsiteX62" fmla="*/ 1028700 w 1638542"/>
                          <a:gd name="connsiteY62" fmla="*/ 1009650 h 1147005"/>
                          <a:gd name="connsiteX63" fmla="*/ 1009650 w 1638542"/>
                          <a:gd name="connsiteY63" fmla="*/ 981075 h 1147005"/>
                          <a:gd name="connsiteX64" fmla="*/ 1028700 w 1638542"/>
                          <a:gd name="connsiteY64" fmla="*/ 876300 h 1147005"/>
                          <a:gd name="connsiteX65" fmla="*/ 1257300 w 1638542"/>
                          <a:gd name="connsiteY65" fmla="*/ 895350 h 1147005"/>
                          <a:gd name="connsiteX66" fmla="*/ 1390650 w 1638542"/>
                          <a:gd name="connsiteY66" fmla="*/ 885825 h 1147005"/>
                          <a:gd name="connsiteX67" fmla="*/ 1485900 w 1638542"/>
                          <a:gd name="connsiteY67" fmla="*/ 838200 h 1147005"/>
                          <a:gd name="connsiteX68" fmla="*/ 1514475 w 1638542"/>
                          <a:gd name="connsiteY68" fmla="*/ 828675 h 1147005"/>
                          <a:gd name="connsiteX69" fmla="*/ 1552575 w 1638542"/>
                          <a:gd name="connsiteY69" fmla="*/ 771525 h 1147005"/>
                          <a:gd name="connsiteX70" fmla="*/ 1571625 w 1638542"/>
                          <a:gd name="connsiteY70" fmla="*/ 742950 h 1147005"/>
                          <a:gd name="connsiteX71" fmla="*/ 1581150 w 1638542"/>
                          <a:gd name="connsiteY71" fmla="*/ 704850 h 1147005"/>
                          <a:gd name="connsiteX72" fmla="*/ 1562100 w 1638542"/>
                          <a:gd name="connsiteY72" fmla="*/ 466725 h 1147005"/>
                          <a:gd name="connsiteX73" fmla="*/ 1552575 w 1638542"/>
                          <a:gd name="connsiteY73" fmla="*/ 438150 h 1147005"/>
                          <a:gd name="connsiteX74" fmla="*/ 1535430 w 1638542"/>
                          <a:gd name="connsiteY74" fmla="*/ 401947 h 1147005"/>
                          <a:gd name="connsiteX75" fmla="*/ 1514475 w 1638542"/>
                          <a:gd name="connsiteY75" fmla="*/ 371475 h 1147005"/>
                          <a:gd name="connsiteX76" fmla="*/ 1514475 w 1638542"/>
                          <a:gd name="connsiteY76" fmla="*/ 190500 h 1147005"/>
                          <a:gd name="connsiteX77" fmla="*/ 1533525 w 1638542"/>
                          <a:gd name="connsiteY77" fmla="*/ 161925 h 1147005"/>
                          <a:gd name="connsiteX78" fmla="*/ 1562100 w 1638542"/>
                          <a:gd name="connsiteY78" fmla="*/ 142875 h 1147005"/>
                          <a:gd name="connsiteX79" fmla="*/ 1600200 w 1638542"/>
                          <a:gd name="connsiteY79" fmla="*/ 114300 h 1147005"/>
                          <a:gd name="connsiteX80" fmla="*/ 1638300 w 1638542"/>
                          <a:gd name="connsiteY80" fmla="*/ 95250 h 1147005"/>
                          <a:gd name="connsiteX81" fmla="*/ 1590675 w 1638542"/>
                          <a:gd name="connsiteY81" fmla="*/ 51457 h 1147005"/>
                          <a:gd name="connsiteX0" fmla="*/ 1590675 w 1638542"/>
                          <a:gd name="connsiteY0" fmla="*/ 51457 h 1147005"/>
                          <a:gd name="connsiteX1" fmla="*/ 1600200 w 1638542"/>
                          <a:gd name="connsiteY1" fmla="*/ 57150 h 1147005"/>
                          <a:gd name="connsiteX2" fmla="*/ 1524000 w 1638542"/>
                          <a:gd name="connsiteY2" fmla="*/ 9562 h 1147005"/>
                          <a:gd name="connsiteX3" fmla="*/ 1457325 w 1638542"/>
                          <a:gd name="connsiteY3" fmla="*/ 0 h 1147005"/>
                          <a:gd name="connsiteX4" fmla="*/ 1409700 w 1638542"/>
                          <a:gd name="connsiteY4" fmla="*/ 9525 h 1147005"/>
                          <a:gd name="connsiteX5" fmla="*/ 1381125 w 1638542"/>
                          <a:gd name="connsiteY5" fmla="*/ 38100 h 1147005"/>
                          <a:gd name="connsiteX6" fmla="*/ 1350645 w 1638542"/>
                          <a:gd name="connsiteY6" fmla="*/ 74378 h 1147005"/>
                          <a:gd name="connsiteX7" fmla="*/ 1323975 w 1638542"/>
                          <a:gd name="connsiteY7" fmla="*/ 104775 h 1147005"/>
                          <a:gd name="connsiteX8" fmla="*/ 1314450 w 1638542"/>
                          <a:gd name="connsiteY8" fmla="*/ 142875 h 1147005"/>
                          <a:gd name="connsiteX9" fmla="*/ 1295400 w 1638542"/>
                          <a:gd name="connsiteY9" fmla="*/ 171450 h 1147005"/>
                          <a:gd name="connsiteX10" fmla="*/ 1266825 w 1638542"/>
                          <a:gd name="connsiteY10" fmla="*/ 219075 h 1147005"/>
                          <a:gd name="connsiteX11" fmla="*/ 1249680 w 1638542"/>
                          <a:gd name="connsiteY11" fmla="*/ 236265 h 1147005"/>
                          <a:gd name="connsiteX12" fmla="*/ 1219200 w 1638542"/>
                          <a:gd name="connsiteY12" fmla="*/ 276225 h 1147005"/>
                          <a:gd name="connsiteX13" fmla="*/ 1143000 w 1638542"/>
                          <a:gd name="connsiteY13" fmla="*/ 361950 h 1147005"/>
                          <a:gd name="connsiteX14" fmla="*/ 1114425 w 1638542"/>
                          <a:gd name="connsiteY14" fmla="*/ 371475 h 1147005"/>
                          <a:gd name="connsiteX15" fmla="*/ 1057275 w 1638542"/>
                          <a:gd name="connsiteY15" fmla="*/ 409575 h 1147005"/>
                          <a:gd name="connsiteX16" fmla="*/ 1028700 w 1638542"/>
                          <a:gd name="connsiteY16" fmla="*/ 428625 h 1147005"/>
                          <a:gd name="connsiteX17" fmla="*/ 923925 w 1638542"/>
                          <a:gd name="connsiteY17" fmla="*/ 466725 h 1147005"/>
                          <a:gd name="connsiteX18" fmla="*/ 619125 w 1638542"/>
                          <a:gd name="connsiteY18" fmla="*/ 457200 h 1147005"/>
                          <a:gd name="connsiteX19" fmla="*/ 628650 w 1638542"/>
                          <a:gd name="connsiteY19" fmla="*/ 476138 h 1147005"/>
                          <a:gd name="connsiteX20" fmla="*/ 533400 w 1638542"/>
                          <a:gd name="connsiteY20" fmla="*/ 409575 h 1147005"/>
                          <a:gd name="connsiteX21" fmla="*/ 495300 w 1638542"/>
                          <a:gd name="connsiteY21" fmla="*/ 371475 h 1147005"/>
                          <a:gd name="connsiteX22" fmla="*/ 485775 w 1638542"/>
                          <a:gd name="connsiteY22" fmla="*/ 342900 h 1147005"/>
                          <a:gd name="connsiteX23" fmla="*/ 466725 w 1638542"/>
                          <a:gd name="connsiteY23" fmla="*/ 304800 h 1147005"/>
                          <a:gd name="connsiteX24" fmla="*/ 409575 w 1638542"/>
                          <a:gd name="connsiteY24" fmla="*/ 228600 h 1147005"/>
                          <a:gd name="connsiteX25" fmla="*/ 381000 w 1638542"/>
                          <a:gd name="connsiteY25" fmla="*/ 219075 h 1147005"/>
                          <a:gd name="connsiteX26" fmla="*/ 352425 w 1638542"/>
                          <a:gd name="connsiteY26" fmla="*/ 161925 h 1147005"/>
                          <a:gd name="connsiteX27" fmla="*/ 323850 w 1638542"/>
                          <a:gd name="connsiteY27" fmla="*/ 152400 h 1147005"/>
                          <a:gd name="connsiteX28" fmla="*/ 209550 w 1638542"/>
                          <a:gd name="connsiteY28" fmla="*/ 161925 h 1147005"/>
                          <a:gd name="connsiteX29" fmla="*/ 142875 w 1638542"/>
                          <a:gd name="connsiteY29" fmla="*/ 209550 h 1147005"/>
                          <a:gd name="connsiteX30" fmla="*/ 76200 w 1638542"/>
                          <a:gd name="connsiteY30" fmla="*/ 285750 h 1147005"/>
                          <a:gd name="connsiteX31" fmla="*/ 66675 w 1638542"/>
                          <a:gd name="connsiteY31" fmla="*/ 314325 h 1147005"/>
                          <a:gd name="connsiteX32" fmla="*/ 47625 w 1638542"/>
                          <a:gd name="connsiteY32" fmla="*/ 342900 h 1147005"/>
                          <a:gd name="connsiteX33" fmla="*/ 19050 w 1638542"/>
                          <a:gd name="connsiteY33" fmla="*/ 390525 h 1147005"/>
                          <a:gd name="connsiteX34" fmla="*/ 9525 w 1638542"/>
                          <a:gd name="connsiteY34" fmla="*/ 466725 h 1147005"/>
                          <a:gd name="connsiteX35" fmla="*/ 0 w 1638542"/>
                          <a:gd name="connsiteY35" fmla="*/ 495300 h 1147005"/>
                          <a:gd name="connsiteX36" fmla="*/ 9525 w 1638542"/>
                          <a:gd name="connsiteY36" fmla="*/ 752475 h 1147005"/>
                          <a:gd name="connsiteX37" fmla="*/ 28575 w 1638542"/>
                          <a:gd name="connsiteY37" fmla="*/ 781050 h 1147005"/>
                          <a:gd name="connsiteX38" fmla="*/ 38100 w 1638542"/>
                          <a:gd name="connsiteY38" fmla="*/ 809625 h 1147005"/>
                          <a:gd name="connsiteX39" fmla="*/ 85725 w 1638542"/>
                          <a:gd name="connsiteY39" fmla="*/ 866775 h 1147005"/>
                          <a:gd name="connsiteX40" fmla="*/ 133350 w 1638542"/>
                          <a:gd name="connsiteY40" fmla="*/ 942975 h 1147005"/>
                          <a:gd name="connsiteX41" fmla="*/ 152400 w 1638542"/>
                          <a:gd name="connsiteY41" fmla="*/ 971550 h 1147005"/>
                          <a:gd name="connsiteX42" fmla="*/ 171450 w 1638542"/>
                          <a:gd name="connsiteY42" fmla="*/ 1009650 h 1147005"/>
                          <a:gd name="connsiteX43" fmla="*/ 200025 w 1638542"/>
                          <a:gd name="connsiteY43" fmla="*/ 1028700 h 1147005"/>
                          <a:gd name="connsiteX44" fmla="*/ 276225 w 1638542"/>
                          <a:gd name="connsiteY44" fmla="*/ 990600 h 1147005"/>
                          <a:gd name="connsiteX45" fmla="*/ 342900 w 1638542"/>
                          <a:gd name="connsiteY45" fmla="*/ 971550 h 1147005"/>
                          <a:gd name="connsiteX46" fmla="*/ 371475 w 1638542"/>
                          <a:gd name="connsiteY46" fmla="*/ 962025 h 1147005"/>
                          <a:gd name="connsiteX47" fmla="*/ 400050 w 1638542"/>
                          <a:gd name="connsiteY47" fmla="*/ 942975 h 1147005"/>
                          <a:gd name="connsiteX48" fmla="*/ 428625 w 1638542"/>
                          <a:gd name="connsiteY48" fmla="*/ 933450 h 1147005"/>
                          <a:gd name="connsiteX49" fmla="*/ 457200 w 1638542"/>
                          <a:gd name="connsiteY49" fmla="*/ 914400 h 1147005"/>
                          <a:gd name="connsiteX50" fmla="*/ 523875 w 1638542"/>
                          <a:gd name="connsiteY50" fmla="*/ 895350 h 1147005"/>
                          <a:gd name="connsiteX51" fmla="*/ 571500 w 1638542"/>
                          <a:gd name="connsiteY51" fmla="*/ 866775 h 1147005"/>
                          <a:gd name="connsiteX52" fmla="*/ 828675 w 1638542"/>
                          <a:gd name="connsiteY52" fmla="*/ 866775 h 1147005"/>
                          <a:gd name="connsiteX53" fmla="*/ 828675 w 1638542"/>
                          <a:gd name="connsiteY53" fmla="*/ 990600 h 1147005"/>
                          <a:gd name="connsiteX54" fmla="*/ 828675 w 1638542"/>
                          <a:gd name="connsiteY54" fmla="*/ 1021110 h 1147005"/>
                          <a:gd name="connsiteX55" fmla="*/ 843915 w 1638542"/>
                          <a:gd name="connsiteY55" fmla="*/ 1057275 h 1147005"/>
                          <a:gd name="connsiteX56" fmla="*/ 895350 w 1638542"/>
                          <a:gd name="connsiteY56" fmla="*/ 1140840 h 1147005"/>
                          <a:gd name="connsiteX57" fmla="*/ 933450 w 1638542"/>
                          <a:gd name="connsiteY57" fmla="*/ 1019175 h 1147005"/>
                          <a:gd name="connsiteX58" fmla="*/ 914400 w 1638542"/>
                          <a:gd name="connsiteY58" fmla="*/ 990600 h 1147005"/>
                          <a:gd name="connsiteX59" fmla="*/ 933450 w 1638542"/>
                          <a:gd name="connsiteY59" fmla="*/ 1047750 h 1147005"/>
                          <a:gd name="connsiteX60" fmla="*/ 986790 w 1638542"/>
                          <a:gd name="connsiteY60" fmla="*/ 1116473 h 1147005"/>
                          <a:gd name="connsiteX61" fmla="*/ 1057275 w 1638542"/>
                          <a:gd name="connsiteY61" fmla="*/ 1143000 h 1147005"/>
                          <a:gd name="connsiteX62" fmla="*/ 1028700 w 1638542"/>
                          <a:gd name="connsiteY62" fmla="*/ 1009650 h 1147005"/>
                          <a:gd name="connsiteX63" fmla="*/ 1009650 w 1638542"/>
                          <a:gd name="connsiteY63" fmla="*/ 981075 h 1147005"/>
                          <a:gd name="connsiteX64" fmla="*/ 1028700 w 1638542"/>
                          <a:gd name="connsiteY64" fmla="*/ 876300 h 1147005"/>
                          <a:gd name="connsiteX65" fmla="*/ 1257300 w 1638542"/>
                          <a:gd name="connsiteY65" fmla="*/ 895350 h 1147005"/>
                          <a:gd name="connsiteX66" fmla="*/ 1390650 w 1638542"/>
                          <a:gd name="connsiteY66" fmla="*/ 885825 h 1147005"/>
                          <a:gd name="connsiteX67" fmla="*/ 1485900 w 1638542"/>
                          <a:gd name="connsiteY67" fmla="*/ 838200 h 1147005"/>
                          <a:gd name="connsiteX68" fmla="*/ 1514475 w 1638542"/>
                          <a:gd name="connsiteY68" fmla="*/ 828675 h 1147005"/>
                          <a:gd name="connsiteX69" fmla="*/ 1552575 w 1638542"/>
                          <a:gd name="connsiteY69" fmla="*/ 771525 h 1147005"/>
                          <a:gd name="connsiteX70" fmla="*/ 1571625 w 1638542"/>
                          <a:gd name="connsiteY70" fmla="*/ 742950 h 1147005"/>
                          <a:gd name="connsiteX71" fmla="*/ 1581150 w 1638542"/>
                          <a:gd name="connsiteY71" fmla="*/ 704850 h 1147005"/>
                          <a:gd name="connsiteX72" fmla="*/ 1562100 w 1638542"/>
                          <a:gd name="connsiteY72" fmla="*/ 466725 h 1147005"/>
                          <a:gd name="connsiteX73" fmla="*/ 1552575 w 1638542"/>
                          <a:gd name="connsiteY73" fmla="*/ 438150 h 1147005"/>
                          <a:gd name="connsiteX74" fmla="*/ 1535430 w 1638542"/>
                          <a:gd name="connsiteY74" fmla="*/ 401947 h 1147005"/>
                          <a:gd name="connsiteX75" fmla="*/ 1514475 w 1638542"/>
                          <a:gd name="connsiteY75" fmla="*/ 371475 h 1147005"/>
                          <a:gd name="connsiteX76" fmla="*/ 1514475 w 1638542"/>
                          <a:gd name="connsiteY76" fmla="*/ 190500 h 1147005"/>
                          <a:gd name="connsiteX77" fmla="*/ 1533525 w 1638542"/>
                          <a:gd name="connsiteY77" fmla="*/ 161925 h 1147005"/>
                          <a:gd name="connsiteX78" fmla="*/ 1562100 w 1638542"/>
                          <a:gd name="connsiteY78" fmla="*/ 142875 h 1147005"/>
                          <a:gd name="connsiteX79" fmla="*/ 1600200 w 1638542"/>
                          <a:gd name="connsiteY79" fmla="*/ 114300 h 1147005"/>
                          <a:gd name="connsiteX80" fmla="*/ 1638300 w 1638542"/>
                          <a:gd name="connsiteY80" fmla="*/ 95250 h 1147005"/>
                          <a:gd name="connsiteX81" fmla="*/ 1590675 w 1638542"/>
                          <a:gd name="connsiteY81" fmla="*/ 51457 h 1147005"/>
                          <a:gd name="connsiteX0" fmla="*/ 1590675 w 1638542"/>
                          <a:gd name="connsiteY0" fmla="*/ 51457 h 1147005"/>
                          <a:gd name="connsiteX1" fmla="*/ 1600200 w 1638542"/>
                          <a:gd name="connsiteY1" fmla="*/ 57150 h 1147005"/>
                          <a:gd name="connsiteX2" fmla="*/ 1524000 w 1638542"/>
                          <a:gd name="connsiteY2" fmla="*/ 9562 h 1147005"/>
                          <a:gd name="connsiteX3" fmla="*/ 1457325 w 1638542"/>
                          <a:gd name="connsiteY3" fmla="*/ 0 h 1147005"/>
                          <a:gd name="connsiteX4" fmla="*/ 1409700 w 1638542"/>
                          <a:gd name="connsiteY4" fmla="*/ 9525 h 1147005"/>
                          <a:gd name="connsiteX5" fmla="*/ 1381125 w 1638542"/>
                          <a:gd name="connsiteY5" fmla="*/ 38100 h 1147005"/>
                          <a:gd name="connsiteX6" fmla="*/ 1350645 w 1638542"/>
                          <a:gd name="connsiteY6" fmla="*/ 74378 h 1147005"/>
                          <a:gd name="connsiteX7" fmla="*/ 1323975 w 1638542"/>
                          <a:gd name="connsiteY7" fmla="*/ 104775 h 1147005"/>
                          <a:gd name="connsiteX8" fmla="*/ 1314450 w 1638542"/>
                          <a:gd name="connsiteY8" fmla="*/ 142875 h 1147005"/>
                          <a:gd name="connsiteX9" fmla="*/ 1295400 w 1638542"/>
                          <a:gd name="connsiteY9" fmla="*/ 171450 h 1147005"/>
                          <a:gd name="connsiteX10" fmla="*/ 1266825 w 1638542"/>
                          <a:gd name="connsiteY10" fmla="*/ 219075 h 1147005"/>
                          <a:gd name="connsiteX11" fmla="*/ 1249680 w 1638542"/>
                          <a:gd name="connsiteY11" fmla="*/ 236265 h 1147005"/>
                          <a:gd name="connsiteX12" fmla="*/ 1219200 w 1638542"/>
                          <a:gd name="connsiteY12" fmla="*/ 276225 h 1147005"/>
                          <a:gd name="connsiteX13" fmla="*/ 1143000 w 1638542"/>
                          <a:gd name="connsiteY13" fmla="*/ 361950 h 1147005"/>
                          <a:gd name="connsiteX14" fmla="*/ 1114425 w 1638542"/>
                          <a:gd name="connsiteY14" fmla="*/ 371475 h 1147005"/>
                          <a:gd name="connsiteX15" fmla="*/ 1057275 w 1638542"/>
                          <a:gd name="connsiteY15" fmla="*/ 409575 h 1147005"/>
                          <a:gd name="connsiteX16" fmla="*/ 1028700 w 1638542"/>
                          <a:gd name="connsiteY16" fmla="*/ 428625 h 1147005"/>
                          <a:gd name="connsiteX17" fmla="*/ 923925 w 1638542"/>
                          <a:gd name="connsiteY17" fmla="*/ 466725 h 1147005"/>
                          <a:gd name="connsiteX18" fmla="*/ 619125 w 1638542"/>
                          <a:gd name="connsiteY18" fmla="*/ 457200 h 1147005"/>
                          <a:gd name="connsiteX19" fmla="*/ 628650 w 1638542"/>
                          <a:gd name="connsiteY19" fmla="*/ 476138 h 1147005"/>
                          <a:gd name="connsiteX20" fmla="*/ 533400 w 1638542"/>
                          <a:gd name="connsiteY20" fmla="*/ 409575 h 1147005"/>
                          <a:gd name="connsiteX21" fmla="*/ 495300 w 1638542"/>
                          <a:gd name="connsiteY21" fmla="*/ 371475 h 1147005"/>
                          <a:gd name="connsiteX22" fmla="*/ 485775 w 1638542"/>
                          <a:gd name="connsiteY22" fmla="*/ 342900 h 1147005"/>
                          <a:gd name="connsiteX23" fmla="*/ 466725 w 1638542"/>
                          <a:gd name="connsiteY23" fmla="*/ 304800 h 1147005"/>
                          <a:gd name="connsiteX24" fmla="*/ 409575 w 1638542"/>
                          <a:gd name="connsiteY24" fmla="*/ 228600 h 1147005"/>
                          <a:gd name="connsiteX25" fmla="*/ 381000 w 1638542"/>
                          <a:gd name="connsiteY25" fmla="*/ 219075 h 1147005"/>
                          <a:gd name="connsiteX26" fmla="*/ 352425 w 1638542"/>
                          <a:gd name="connsiteY26" fmla="*/ 161925 h 1147005"/>
                          <a:gd name="connsiteX27" fmla="*/ 323850 w 1638542"/>
                          <a:gd name="connsiteY27" fmla="*/ 152400 h 1147005"/>
                          <a:gd name="connsiteX28" fmla="*/ 209550 w 1638542"/>
                          <a:gd name="connsiteY28" fmla="*/ 161925 h 1147005"/>
                          <a:gd name="connsiteX29" fmla="*/ 142875 w 1638542"/>
                          <a:gd name="connsiteY29" fmla="*/ 209550 h 1147005"/>
                          <a:gd name="connsiteX30" fmla="*/ 76200 w 1638542"/>
                          <a:gd name="connsiteY30" fmla="*/ 285750 h 1147005"/>
                          <a:gd name="connsiteX31" fmla="*/ 66675 w 1638542"/>
                          <a:gd name="connsiteY31" fmla="*/ 314325 h 1147005"/>
                          <a:gd name="connsiteX32" fmla="*/ 47625 w 1638542"/>
                          <a:gd name="connsiteY32" fmla="*/ 342900 h 1147005"/>
                          <a:gd name="connsiteX33" fmla="*/ 19050 w 1638542"/>
                          <a:gd name="connsiteY33" fmla="*/ 390525 h 1147005"/>
                          <a:gd name="connsiteX34" fmla="*/ 9525 w 1638542"/>
                          <a:gd name="connsiteY34" fmla="*/ 466725 h 1147005"/>
                          <a:gd name="connsiteX35" fmla="*/ 0 w 1638542"/>
                          <a:gd name="connsiteY35" fmla="*/ 495300 h 1147005"/>
                          <a:gd name="connsiteX36" fmla="*/ 9525 w 1638542"/>
                          <a:gd name="connsiteY36" fmla="*/ 752475 h 1147005"/>
                          <a:gd name="connsiteX37" fmla="*/ 28575 w 1638542"/>
                          <a:gd name="connsiteY37" fmla="*/ 781050 h 1147005"/>
                          <a:gd name="connsiteX38" fmla="*/ 38100 w 1638542"/>
                          <a:gd name="connsiteY38" fmla="*/ 809625 h 1147005"/>
                          <a:gd name="connsiteX39" fmla="*/ 85725 w 1638542"/>
                          <a:gd name="connsiteY39" fmla="*/ 866775 h 1147005"/>
                          <a:gd name="connsiteX40" fmla="*/ 133350 w 1638542"/>
                          <a:gd name="connsiteY40" fmla="*/ 942975 h 1147005"/>
                          <a:gd name="connsiteX41" fmla="*/ 152400 w 1638542"/>
                          <a:gd name="connsiteY41" fmla="*/ 971550 h 1147005"/>
                          <a:gd name="connsiteX42" fmla="*/ 171450 w 1638542"/>
                          <a:gd name="connsiteY42" fmla="*/ 1009650 h 1147005"/>
                          <a:gd name="connsiteX43" fmla="*/ 200025 w 1638542"/>
                          <a:gd name="connsiteY43" fmla="*/ 1028700 h 1147005"/>
                          <a:gd name="connsiteX44" fmla="*/ 276225 w 1638542"/>
                          <a:gd name="connsiteY44" fmla="*/ 990600 h 1147005"/>
                          <a:gd name="connsiteX45" fmla="*/ 342900 w 1638542"/>
                          <a:gd name="connsiteY45" fmla="*/ 971550 h 1147005"/>
                          <a:gd name="connsiteX46" fmla="*/ 371475 w 1638542"/>
                          <a:gd name="connsiteY46" fmla="*/ 962025 h 1147005"/>
                          <a:gd name="connsiteX47" fmla="*/ 400050 w 1638542"/>
                          <a:gd name="connsiteY47" fmla="*/ 942975 h 1147005"/>
                          <a:gd name="connsiteX48" fmla="*/ 428625 w 1638542"/>
                          <a:gd name="connsiteY48" fmla="*/ 933450 h 1147005"/>
                          <a:gd name="connsiteX49" fmla="*/ 457200 w 1638542"/>
                          <a:gd name="connsiteY49" fmla="*/ 914400 h 1147005"/>
                          <a:gd name="connsiteX50" fmla="*/ 523875 w 1638542"/>
                          <a:gd name="connsiteY50" fmla="*/ 895350 h 1147005"/>
                          <a:gd name="connsiteX51" fmla="*/ 571500 w 1638542"/>
                          <a:gd name="connsiteY51" fmla="*/ 866775 h 1147005"/>
                          <a:gd name="connsiteX52" fmla="*/ 828675 w 1638542"/>
                          <a:gd name="connsiteY52" fmla="*/ 866775 h 1147005"/>
                          <a:gd name="connsiteX53" fmla="*/ 828675 w 1638542"/>
                          <a:gd name="connsiteY53" fmla="*/ 990600 h 1147005"/>
                          <a:gd name="connsiteX54" fmla="*/ 828675 w 1638542"/>
                          <a:gd name="connsiteY54" fmla="*/ 1021110 h 1147005"/>
                          <a:gd name="connsiteX55" fmla="*/ 843915 w 1638542"/>
                          <a:gd name="connsiteY55" fmla="*/ 1057275 h 1147005"/>
                          <a:gd name="connsiteX56" fmla="*/ 895350 w 1638542"/>
                          <a:gd name="connsiteY56" fmla="*/ 1140840 h 1147005"/>
                          <a:gd name="connsiteX57" fmla="*/ 933450 w 1638542"/>
                          <a:gd name="connsiteY57" fmla="*/ 1019175 h 1147005"/>
                          <a:gd name="connsiteX58" fmla="*/ 914400 w 1638542"/>
                          <a:gd name="connsiteY58" fmla="*/ 990600 h 1147005"/>
                          <a:gd name="connsiteX59" fmla="*/ 933450 w 1638542"/>
                          <a:gd name="connsiteY59" fmla="*/ 1047750 h 1147005"/>
                          <a:gd name="connsiteX60" fmla="*/ 986790 w 1638542"/>
                          <a:gd name="connsiteY60" fmla="*/ 1116473 h 1147005"/>
                          <a:gd name="connsiteX61" fmla="*/ 1057275 w 1638542"/>
                          <a:gd name="connsiteY61" fmla="*/ 1143000 h 1147005"/>
                          <a:gd name="connsiteX62" fmla="*/ 1028700 w 1638542"/>
                          <a:gd name="connsiteY62" fmla="*/ 1009650 h 1147005"/>
                          <a:gd name="connsiteX63" fmla="*/ 1009650 w 1638542"/>
                          <a:gd name="connsiteY63" fmla="*/ 981075 h 1147005"/>
                          <a:gd name="connsiteX64" fmla="*/ 1028700 w 1638542"/>
                          <a:gd name="connsiteY64" fmla="*/ 876300 h 1147005"/>
                          <a:gd name="connsiteX65" fmla="*/ 1240155 w 1638542"/>
                          <a:gd name="connsiteY65" fmla="*/ 912427 h 1147005"/>
                          <a:gd name="connsiteX66" fmla="*/ 1390650 w 1638542"/>
                          <a:gd name="connsiteY66" fmla="*/ 885825 h 1147005"/>
                          <a:gd name="connsiteX67" fmla="*/ 1485900 w 1638542"/>
                          <a:gd name="connsiteY67" fmla="*/ 838200 h 1147005"/>
                          <a:gd name="connsiteX68" fmla="*/ 1514475 w 1638542"/>
                          <a:gd name="connsiteY68" fmla="*/ 828675 h 1147005"/>
                          <a:gd name="connsiteX69" fmla="*/ 1552575 w 1638542"/>
                          <a:gd name="connsiteY69" fmla="*/ 771525 h 1147005"/>
                          <a:gd name="connsiteX70" fmla="*/ 1571625 w 1638542"/>
                          <a:gd name="connsiteY70" fmla="*/ 742950 h 1147005"/>
                          <a:gd name="connsiteX71" fmla="*/ 1581150 w 1638542"/>
                          <a:gd name="connsiteY71" fmla="*/ 704850 h 1147005"/>
                          <a:gd name="connsiteX72" fmla="*/ 1562100 w 1638542"/>
                          <a:gd name="connsiteY72" fmla="*/ 466725 h 1147005"/>
                          <a:gd name="connsiteX73" fmla="*/ 1552575 w 1638542"/>
                          <a:gd name="connsiteY73" fmla="*/ 438150 h 1147005"/>
                          <a:gd name="connsiteX74" fmla="*/ 1535430 w 1638542"/>
                          <a:gd name="connsiteY74" fmla="*/ 401947 h 1147005"/>
                          <a:gd name="connsiteX75" fmla="*/ 1514475 w 1638542"/>
                          <a:gd name="connsiteY75" fmla="*/ 371475 h 1147005"/>
                          <a:gd name="connsiteX76" fmla="*/ 1514475 w 1638542"/>
                          <a:gd name="connsiteY76" fmla="*/ 190500 h 1147005"/>
                          <a:gd name="connsiteX77" fmla="*/ 1533525 w 1638542"/>
                          <a:gd name="connsiteY77" fmla="*/ 161925 h 1147005"/>
                          <a:gd name="connsiteX78" fmla="*/ 1562100 w 1638542"/>
                          <a:gd name="connsiteY78" fmla="*/ 142875 h 1147005"/>
                          <a:gd name="connsiteX79" fmla="*/ 1600200 w 1638542"/>
                          <a:gd name="connsiteY79" fmla="*/ 114300 h 1147005"/>
                          <a:gd name="connsiteX80" fmla="*/ 1638300 w 1638542"/>
                          <a:gd name="connsiteY80" fmla="*/ 95250 h 1147005"/>
                          <a:gd name="connsiteX81" fmla="*/ 1590675 w 1638542"/>
                          <a:gd name="connsiteY81" fmla="*/ 51457 h 1147005"/>
                          <a:gd name="connsiteX0" fmla="*/ 1590675 w 1638542"/>
                          <a:gd name="connsiteY0" fmla="*/ 51457 h 1147005"/>
                          <a:gd name="connsiteX1" fmla="*/ 1600200 w 1638542"/>
                          <a:gd name="connsiteY1" fmla="*/ 57150 h 1147005"/>
                          <a:gd name="connsiteX2" fmla="*/ 1524000 w 1638542"/>
                          <a:gd name="connsiteY2" fmla="*/ 9562 h 1147005"/>
                          <a:gd name="connsiteX3" fmla="*/ 1457325 w 1638542"/>
                          <a:gd name="connsiteY3" fmla="*/ 0 h 1147005"/>
                          <a:gd name="connsiteX4" fmla="*/ 1409700 w 1638542"/>
                          <a:gd name="connsiteY4" fmla="*/ 9525 h 1147005"/>
                          <a:gd name="connsiteX5" fmla="*/ 1381125 w 1638542"/>
                          <a:gd name="connsiteY5" fmla="*/ 38100 h 1147005"/>
                          <a:gd name="connsiteX6" fmla="*/ 1350645 w 1638542"/>
                          <a:gd name="connsiteY6" fmla="*/ 74378 h 1147005"/>
                          <a:gd name="connsiteX7" fmla="*/ 1323975 w 1638542"/>
                          <a:gd name="connsiteY7" fmla="*/ 104775 h 1147005"/>
                          <a:gd name="connsiteX8" fmla="*/ 1314450 w 1638542"/>
                          <a:gd name="connsiteY8" fmla="*/ 142875 h 1147005"/>
                          <a:gd name="connsiteX9" fmla="*/ 1295400 w 1638542"/>
                          <a:gd name="connsiteY9" fmla="*/ 171450 h 1147005"/>
                          <a:gd name="connsiteX10" fmla="*/ 1266825 w 1638542"/>
                          <a:gd name="connsiteY10" fmla="*/ 219075 h 1147005"/>
                          <a:gd name="connsiteX11" fmla="*/ 1249680 w 1638542"/>
                          <a:gd name="connsiteY11" fmla="*/ 236265 h 1147005"/>
                          <a:gd name="connsiteX12" fmla="*/ 1219200 w 1638542"/>
                          <a:gd name="connsiteY12" fmla="*/ 276225 h 1147005"/>
                          <a:gd name="connsiteX13" fmla="*/ 1143000 w 1638542"/>
                          <a:gd name="connsiteY13" fmla="*/ 361950 h 1147005"/>
                          <a:gd name="connsiteX14" fmla="*/ 1114425 w 1638542"/>
                          <a:gd name="connsiteY14" fmla="*/ 371475 h 1147005"/>
                          <a:gd name="connsiteX15" fmla="*/ 1057275 w 1638542"/>
                          <a:gd name="connsiteY15" fmla="*/ 409575 h 1147005"/>
                          <a:gd name="connsiteX16" fmla="*/ 1028700 w 1638542"/>
                          <a:gd name="connsiteY16" fmla="*/ 428625 h 1147005"/>
                          <a:gd name="connsiteX17" fmla="*/ 923925 w 1638542"/>
                          <a:gd name="connsiteY17" fmla="*/ 466725 h 1147005"/>
                          <a:gd name="connsiteX18" fmla="*/ 619125 w 1638542"/>
                          <a:gd name="connsiteY18" fmla="*/ 457200 h 1147005"/>
                          <a:gd name="connsiteX19" fmla="*/ 628650 w 1638542"/>
                          <a:gd name="connsiteY19" fmla="*/ 476138 h 1147005"/>
                          <a:gd name="connsiteX20" fmla="*/ 533400 w 1638542"/>
                          <a:gd name="connsiteY20" fmla="*/ 409575 h 1147005"/>
                          <a:gd name="connsiteX21" fmla="*/ 495300 w 1638542"/>
                          <a:gd name="connsiteY21" fmla="*/ 371475 h 1147005"/>
                          <a:gd name="connsiteX22" fmla="*/ 485775 w 1638542"/>
                          <a:gd name="connsiteY22" fmla="*/ 342900 h 1147005"/>
                          <a:gd name="connsiteX23" fmla="*/ 466725 w 1638542"/>
                          <a:gd name="connsiteY23" fmla="*/ 304800 h 1147005"/>
                          <a:gd name="connsiteX24" fmla="*/ 409575 w 1638542"/>
                          <a:gd name="connsiteY24" fmla="*/ 228600 h 1147005"/>
                          <a:gd name="connsiteX25" fmla="*/ 381000 w 1638542"/>
                          <a:gd name="connsiteY25" fmla="*/ 219075 h 1147005"/>
                          <a:gd name="connsiteX26" fmla="*/ 352425 w 1638542"/>
                          <a:gd name="connsiteY26" fmla="*/ 161925 h 1147005"/>
                          <a:gd name="connsiteX27" fmla="*/ 323850 w 1638542"/>
                          <a:gd name="connsiteY27" fmla="*/ 152400 h 1147005"/>
                          <a:gd name="connsiteX28" fmla="*/ 209550 w 1638542"/>
                          <a:gd name="connsiteY28" fmla="*/ 161925 h 1147005"/>
                          <a:gd name="connsiteX29" fmla="*/ 142875 w 1638542"/>
                          <a:gd name="connsiteY29" fmla="*/ 209550 h 1147005"/>
                          <a:gd name="connsiteX30" fmla="*/ 76200 w 1638542"/>
                          <a:gd name="connsiteY30" fmla="*/ 285750 h 1147005"/>
                          <a:gd name="connsiteX31" fmla="*/ 66675 w 1638542"/>
                          <a:gd name="connsiteY31" fmla="*/ 314325 h 1147005"/>
                          <a:gd name="connsiteX32" fmla="*/ 47625 w 1638542"/>
                          <a:gd name="connsiteY32" fmla="*/ 342900 h 1147005"/>
                          <a:gd name="connsiteX33" fmla="*/ 19050 w 1638542"/>
                          <a:gd name="connsiteY33" fmla="*/ 390525 h 1147005"/>
                          <a:gd name="connsiteX34" fmla="*/ 9525 w 1638542"/>
                          <a:gd name="connsiteY34" fmla="*/ 466725 h 1147005"/>
                          <a:gd name="connsiteX35" fmla="*/ 0 w 1638542"/>
                          <a:gd name="connsiteY35" fmla="*/ 495300 h 1147005"/>
                          <a:gd name="connsiteX36" fmla="*/ 9525 w 1638542"/>
                          <a:gd name="connsiteY36" fmla="*/ 752475 h 1147005"/>
                          <a:gd name="connsiteX37" fmla="*/ 28575 w 1638542"/>
                          <a:gd name="connsiteY37" fmla="*/ 781050 h 1147005"/>
                          <a:gd name="connsiteX38" fmla="*/ 38100 w 1638542"/>
                          <a:gd name="connsiteY38" fmla="*/ 809625 h 1147005"/>
                          <a:gd name="connsiteX39" fmla="*/ 85725 w 1638542"/>
                          <a:gd name="connsiteY39" fmla="*/ 866775 h 1147005"/>
                          <a:gd name="connsiteX40" fmla="*/ 133350 w 1638542"/>
                          <a:gd name="connsiteY40" fmla="*/ 942975 h 1147005"/>
                          <a:gd name="connsiteX41" fmla="*/ 152400 w 1638542"/>
                          <a:gd name="connsiteY41" fmla="*/ 971550 h 1147005"/>
                          <a:gd name="connsiteX42" fmla="*/ 171450 w 1638542"/>
                          <a:gd name="connsiteY42" fmla="*/ 1009650 h 1147005"/>
                          <a:gd name="connsiteX43" fmla="*/ 200025 w 1638542"/>
                          <a:gd name="connsiteY43" fmla="*/ 1028700 h 1147005"/>
                          <a:gd name="connsiteX44" fmla="*/ 276225 w 1638542"/>
                          <a:gd name="connsiteY44" fmla="*/ 990600 h 1147005"/>
                          <a:gd name="connsiteX45" fmla="*/ 342900 w 1638542"/>
                          <a:gd name="connsiteY45" fmla="*/ 971550 h 1147005"/>
                          <a:gd name="connsiteX46" fmla="*/ 371475 w 1638542"/>
                          <a:gd name="connsiteY46" fmla="*/ 962025 h 1147005"/>
                          <a:gd name="connsiteX47" fmla="*/ 400050 w 1638542"/>
                          <a:gd name="connsiteY47" fmla="*/ 942975 h 1147005"/>
                          <a:gd name="connsiteX48" fmla="*/ 428625 w 1638542"/>
                          <a:gd name="connsiteY48" fmla="*/ 933450 h 1147005"/>
                          <a:gd name="connsiteX49" fmla="*/ 457200 w 1638542"/>
                          <a:gd name="connsiteY49" fmla="*/ 914400 h 1147005"/>
                          <a:gd name="connsiteX50" fmla="*/ 523875 w 1638542"/>
                          <a:gd name="connsiteY50" fmla="*/ 895350 h 1147005"/>
                          <a:gd name="connsiteX51" fmla="*/ 571500 w 1638542"/>
                          <a:gd name="connsiteY51" fmla="*/ 866775 h 1147005"/>
                          <a:gd name="connsiteX52" fmla="*/ 828675 w 1638542"/>
                          <a:gd name="connsiteY52" fmla="*/ 866775 h 1147005"/>
                          <a:gd name="connsiteX53" fmla="*/ 828675 w 1638542"/>
                          <a:gd name="connsiteY53" fmla="*/ 990600 h 1147005"/>
                          <a:gd name="connsiteX54" fmla="*/ 828675 w 1638542"/>
                          <a:gd name="connsiteY54" fmla="*/ 1021110 h 1147005"/>
                          <a:gd name="connsiteX55" fmla="*/ 843915 w 1638542"/>
                          <a:gd name="connsiteY55" fmla="*/ 1057275 h 1147005"/>
                          <a:gd name="connsiteX56" fmla="*/ 895350 w 1638542"/>
                          <a:gd name="connsiteY56" fmla="*/ 1140840 h 1147005"/>
                          <a:gd name="connsiteX57" fmla="*/ 933450 w 1638542"/>
                          <a:gd name="connsiteY57" fmla="*/ 1019175 h 1147005"/>
                          <a:gd name="connsiteX58" fmla="*/ 914400 w 1638542"/>
                          <a:gd name="connsiteY58" fmla="*/ 990600 h 1147005"/>
                          <a:gd name="connsiteX59" fmla="*/ 933450 w 1638542"/>
                          <a:gd name="connsiteY59" fmla="*/ 1047750 h 1147005"/>
                          <a:gd name="connsiteX60" fmla="*/ 986790 w 1638542"/>
                          <a:gd name="connsiteY60" fmla="*/ 1116473 h 1147005"/>
                          <a:gd name="connsiteX61" fmla="*/ 1057275 w 1638542"/>
                          <a:gd name="connsiteY61" fmla="*/ 1143000 h 1147005"/>
                          <a:gd name="connsiteX62" fmla="*/ 1028700 w 1638542"/>
                          <a:gd name="connsiteY62" fmla="*/ 1009650 h 1147005"/>
                          <a:gd name="connsiteX63" fmla="*/ 1009650 w 1638542"/>
                          <a:gd name="connsiteY63" fmla="*/ 981075 h 1147005"/>
                          <a:gd name="connsiteX64" fmla="*/ 1028700 w 1638542"/>
                          <a:gd name="connsiteY64" fmla="*/ 876300 h 1147005"/>
                          <a:gd name="connsiteX65" fmla="*/ 1116056 w 1638542"/>
                          <a:gd name="connsiteY65" fmla="*/ 895616 h 1147005"/>
                          <a:gd name="connsiteX66" fmla="*/ 1240155 w 1638542"/>
                          <a:gd name="connsiteY66" fmla="*/ 912427 h 1147005"/>
                          <a:gd name="connsiteX67" fmla="*/ 1390650 w 1638542"/>
                          <a:gd name="connsiteY67" fmla="*/ 885825 h 1147005"/>
                          <a:gd name="connsiteX68" fmla="*/ 1485900 w 1638542"/>
                          <a:gd name="connsiteY68" fmla="*/ 838200 h 1147005"/>
                          <a:gd name="connsiteX69" fmla="*/ 1514475 w 1638542"/>
                          <a:gd name="connsiteY69" fmla="*/ 828675 h 1147005"/>
                          <a:gd name="connsiteX70" fmla="*/ 1552575 w 1638542"/>
                          <a:gd name="connsiteY70" fmla="*/ 771525 h 1147005"/>
                          <a:gd name="connsiteX71" fmla="*/ 1571625 w 1638542"/>
                          <a:gd name="connsiteY71" fmla="*/ 742950 h 1147005"/>
                          <a:gd name="connsiteX72" fmla="*/ 1581150 w 1638542"/>
                          <a:gd name="connsiteY72" fmla="*/ 704850 h 1147005"/>
                          <a:gd name="connsiteX73" fmla="*/ 1562100 w 1638542"/>
                          <a:gd name="connsiteY73" fmla="*/ 466725 h 1147005"/>
                          <a:gd name="connsiteX74" fmla="*/ 1552575 w 1638542"/>
                          <a:gd name="connsiteY74" fmla="*/ 438150 h 1147005"/>
                          <a:gd name="connsiteX75" fmla="*/ 1535430 w 1638542"/>
                          <a:gd name="connsiteY75" fmla="*/ 401947 h 1147005"/>
                          <a:gd name="connsiteX76" fmla="*/ 1514475 w 1638542"/>
                          <a:gd name="connsiteY76" fmla="*/ 371475 h 1147005"/>
                          <a:gd name="connsiteX77" fmla="*/ 1514475 w 1638542"/>
                          <a:gd name="connsiteY77" fmla="*/ 190500 h 1147005"/>
                          <a:gd name="connsiteX78" fmla="*/ 1533525 w 1638542"/>
                          <a:gd name="connsiteY78" fmla="*/ 161925 h 1147005"/>
                          <a:gd name="connsiteX79" fmla="*/ 1562100 w 1638542"/>
                          <a:gd name="connsiteY79" fmla="*/ 142875 h 1147005"/>
                          <a:gd name="connsiteX80" fmla="*/ 1600200 w 1638542"/>
                          <a:gd name="connsiteY80" fmla="*/ 114300 h 1147005"/>
                          <a:gd name="connsiteX81" fmla="*/ 1638300 w 1638542"/>
                          <a:gd name="connsiteY81" fmla="*/ 95250 h 1147005"/>
                          <a:gd name="connsiteX82" fmla="*/ 1590675 w 1638542"/>
                          <a:gd name="connsiteY82" fmla="*/ 51457 h 1147005"/>
                          <a:gd name="connsiteX0" fmla="*/ 1590675 w 1638542"/>
                          <a:gd name="connsiteY0" fmla="*/ 51457 h 1147005"/>
                          <a:gd name="connsiteX1" fmla="*/ 1600200 w 1638542"/>
                          <a:gd name="connsiteY1" fmla="*/ 57150 h 1147005"/>
                          <a:gd name="connsiteX2" fmla="*/ 1524000 w 1638542"/>
                          <a:gd name="connsiteY2" fmla="*/ 9562 h 1147005"/>
                          <a:gd name="connsiteX3" fmla="*/ 1457325 w 1638542"/>
                          <a:gd name="connsiteY3" fmla="*/ 0 h 1147005"/>
                          <a:gd name="connsiteX4" fmla="*/ 1409700 w 1638542"/>
                          <a:gd name="connsiteY4" fmla="*/ 9525 h 1147005"/>
                          <a:gd name="connsiteX5" fmla="*/ 1381125 w 1638542"/>
                          <a:gd name="connsiteY5" fmla="*/ 38100 h 1147005"/>
                          <a:gd name="connsiteX6" fmla="*/ 1350645 w 1638542"/>
                          <a:gd name="connsiteY6" fmla="*/ 74378 h 1147005"/>
                          <a:gd name="connsiteX7" fmla="*/ 1323975 w 1638542"/>
                          <a:gd name="connsiteY7" fmla="*/ 104775 h 1147005"/>
                          <a:gd name="connsiteX8" fmla="*/ 1314450 w 1638542"/>
                          <a:gd name="connsiteY8" fmla="*/ 142875 h 1147005"/>
                          <a:gd name="connsiteX9" fmla="*/ 1295400 w 1638542"/>
                          <a:gd name="connsiteY9" fmla="*/ 171450 h 1147005"/>
                          <a:gd name="connsiteX10" fmla="*/ 1266825 w 1638542"/>
                          <a:gd name="connsiteY10" fmla="*/ 219075 h 1147005"/>
                          <a:gd name="connsiteX11" fmla="*/ 1249680 w 1638542"/>
                          <a:gd name="connsiteY11" fmla="*/ 236265 h 1147005"/>
                          <a:gd name="connsiteX12" fmla="*/ 1219200 w 1638542"/>
                          <a:gd name="connsiteY12" fmla="*/ 276225 h 1147005"/>
                          <a:gd name="connsiteX13" fmla="*/ 1143000 w 1638542"/>
                          <a:gd name="connsiteY13" fmla="*/ 361950 h 1147005"/>
                          <a:gd name="connsiteX14" fmla="*/ 1114425 w 1638542"/>
                          <a:gd name="connsiteY14" fmla="*/ 371475 h 1147005"/>
                          <a:gd name="connsiteX15" fmla="*/ 1057275 w 1638542"/>
                          <a:gd name="connsiteY15" fmla="*/ 409575 h 1147005"/>
                          <a:gd name="connsiteX16" fmla="*/ 1028700 w 1638542"/>
                          <a:gd name="connsiteY16" fmla="*/ 428625 h 1147005"/>
                          <a:gd name="connsiteX17" fmla="*/ 923925 w 1638542"/>
                          <a:gd name="connsiteY17" fmla="*/ 466725 h 1147005"/>
                          <a:gd name="connsiteX18" fmla="*/ 619125 w 1638542"/>
                          <a:gd name="connsiteY18" fmla="*/ 457200 h 1147005"/>
                          <a:gd name="connsiteX19" fmla="*/ 628650 w 1638542"/>
                          <a:gd name="connsiteY19" fmla="*/ 476138 h 1147005"/>
                          <a:gd name="connsiteX20" fmla="*/ 533400 w 1638542"/>
                          <a:gd name="connsiteY20" fmla="*/ 409575 h 1147005"/>
                          <a:gd name="connsiteX21" fmla="*/ 495300 w 1638542"/>
                          <a:gd name="connsiteY21" fmla="*/ 371475 h 1147005"/>
                          <a:gd name="connsiteX22" fmla="*/ 485775 w 1638542"/>
                          <a:gd name="connsiteY22" fmla="*/ 342900 h 1147005"/>
                          <a:gd name="connsiteX23" fmla="*/ 466725 w 1638542"/>
                          <a:gd name="connsiteY23" fmla="*/ 304800 h 1147005"/>
                          <a:gd name="connsiteX24" fmla="*/ 409575 w 1638542"/>
                          <a:gd name="connsiteY24" fmla="*/ 228600 h 1147005"/>
                          <a:gd name="connsiteX25" fmla="*/ 381000 w 1638542"/>
                          <a:gd name="connsiteY25" fmla="*/ 219075 h 1147005"/>
                          <a:gd name="connsiteX26" fmla="*/ 352425 w 1638542"/>
                          <a:gd name="connsiteY26" fmla="*/ 161925 h 1147005"/>
                          <a:gd name="connsiteX27" fmla="*/ 323850 w 1638542"/>
                          <a:gd name="connsiteY27" fmla="*/ 152400 h 1147005"/>
                          <a:gd name="connsiteX28" fmla="*/ 209550 w 1638542"/>
                          <a:gd name="connsiteY28" fmla="*/ 161925 h 1147005"/>
                          <a:gd name="connsiteX29" fmla="*/ 142875 w 1638542"/>
                          <a:gd name="connsiteY29" fmla="*/ 209550 h 1147005"/>
                          <a:gd name="connsiteX30" fmla="*/ 76200 w 1638542"/>
                          <a:gd name="connsiteY30" fmla="*/ 285750 h 1147005"/>
                          <a:gd name="connsiteX31" fmla="*/ 66675 w 1638542"/>
                          <a:gd name="connsiteY31" fmla="*/ 314325 h 1147005"/>
                          <a:gd name="connsiteX32" fmla="*/ 47625 w 1638542"/>
                          <a:gd name="connsiteY32" fmla="*/ 342900 h 1147005"/>
                          <a:gd name="connsiteX33" fmla="*/ 19050 w 1638542"/>
                          <a:gd name="connsiteY33" fmla="*/ 390525 h 1147005"/>
                          <a:gd name="connsiteX34" fmla="*/ 9525 w 1638542"/>
                          <a:gd name="connsiteY34" fmla="*/ 466725 h 1147005"/>
                          <a:gd name="connsiteX35" fmla="*/ 0 w 1638542"/>
                          <a:gd name="connsiteY35" fmla="*/ 495300 h 1147005"/>
                          <a:gd name="connsiteX36" fmla="*/ 9525 w 1638542"/>
                          <a:gd name="connsiteY36" fmla="*/ 752475 h 1147005"/>
                          <a:gd name="connsiteX37" fmla="*/ 28575 w 1638542"/>
                          <a:gd name="connsiteY37" fmla="*/ 781050 h 1147005"/>
                          <a:gd name="connsiteX38" fmla="*/ 38100 w 1638542"/>
                          <a:gd name="connsiteY38" fmla="*/ 809625 h 1147005"/>
                          <a:gd name="connsiteX39" fmla="*/ 85725 w 1638542"/>
                          <a:gd name="connsiteY39" fmla="*/ 866775 h 1147005"/>
                          <a:gd name="connsiteX40" fmla="*/ 133350 w 1638542"/>
                          <a:gd name="connsiteY40" fmla="*/ 942975 h 1147005"/>
                          <a:gd name="connsiteX41" fmla="*/ 152400 w 1638542"/>
                          <a:gd name="connsiteY41" fmla="*/ 971550 h 1147005"/>
                          <a:gd name="connsiteX42" fmla="*/ 171450 w 1638542"/>
                          <a:gd name="connsiteY42" fmla="*/ 1009650 h 1147005"/>
                          <a:gd name="connsiteX43" fmla="*/ 200025 w 1638542"/>
                          <a:gd name="connsiteY43" fmla="*/ 1028700 h 1147005"/>
                          <a:gd name="connsiteX44" fmla="*/ 283845 w 1638542"/>
                          <a:gd name="connsiteY44" fmla="*/ 1003882 h 1147005"/>
                          <a:gd name="connsiteX45" fmla="*/ 342900 w 1638542"/>
                          <a:gd name="connsiteY45" fmla="*/ 971550 h 1147005"/>
                          <a:gd name="connsiteX46" fmla="*/ 371475 w 1638542"/>
                          <a:gd name="connsiteY46" fmla="*/ 962025 h 1147005"/>
                          <a:gd name="connsiteX47" fmla="*/ 400050 w 1638542"/>
                          <a:gd name="connsiteY47" fmla="*/ 942975 h 1147005"/>
                          <a:gd name="connsiteX48" fmla="*/ 428625 w 1638542"/>
                          <a:gd name="connsiteY48" fmla="*/ 933450 h 1147005"/>
                          <a:gd name="connsiteX49" fmla="*/ 457200 w 1638542"/>
                          <a:gd name="connsiteY49" fmla="*/ 914400 h 1147005"/>
                          <a:gd name="connsiteX50" fmla="*/ 523875 w 1638542"/>
                          <a:gd name="connsiteY50" fmla="*/ 895350 h 1147005"/>
                          <a:gd name="connsiteX51" fmla="*/ 571500 w 1638542"/>
                          <a:gd name="connsiteY51" fmla="*/ 866775 h 1147005"/>
                          <a:gd name="connsiteX52" fmla="*/ 828675 w 1638542"/>
                          <a:gd name="connsiteY52" fmla="*/ 866775 h 1147005"/>
                          <a:gd name="connsiteX53" fmla="*/ 828675 w 1638542"/>
                          <a:gd name="connsiteY53" fmla="*/ 990600 h 1147005"/>
                          <a:gd name="connsiteX54" fmla="*/ 828675 w 1638542"/>
                          <a:gd name="connsiteY54" fmla="*/ 1021110 h 1147005"/>
                          <a:gd name="connsiteX55" fmla="*/ 843915 w 1638542"/>
                          <a:gd name="connsiteY55" fmla="*/ 1057275 h 1147005"/>
                          <a:gd name="connsiteX56" fmla="*/ 895350 w 1638542"/>
                          <a:gd name="connsiteY56" fmla="*/ 1140840 h 1147005"/>
                          <a:gd name="connsiteX57" fmla="*/ 933450 w 1638542"/>
                          <a:gd name="connsiteY57" fmla="*/ 1019175 h 1147005"/>
                          <a:gd name="connsiteX58" fmla="*/ 914400 w 1638542"/>
                          <a:gd name="connsiteY58" fmla="*/ 990600 h 1147005"/>
                          <a:gd name="connsiteX59" fmla="*/ 933450 w 1638542"/>
                          <a:gd name="connsiteY59" fmla="*/ 1047750 h 1147005"/>
                          <a:gd name="connsiteX60" fmla="*/ 986790 w 1638542"/>
                          <a:gd name="connsiteY60" fmla="*/ 1116473 h 1147005"/>
                          <a:gd name="connsiteX61" fmla="*/ 1057275 w 1638542"/>
                          <a:gd name="connsiteY61" fmla="*/ 1143000 h 1147005"/>
                          <a:gd name="connsiteX62" fmla="*/ 1028700 w 1638542"/>
                          <a:gd name="connsiteY62" fmla="*/ 1009650 h 1147005"/>
                          <a:gd name="connsiteX63" fmla="*/ 1009650 w 1638542"/>
                          <a:gd name="connsiteY63" fmla="*/ 981075 h 1147005"/>
                          <a:gd name="connsiteX64" fmla="*/ 1028700 w 1638542"/>
                          <a:gd name="connsiteY64" fmla="*/ 876300 h 1147005"/>
                          <a:gd name="connsiteX65" fmla="*/ 1116056 w 1638542"/>
                          <a:gd name="connsiteY65" fmla="*/ 895616 h 1147005"/>
                          <a:gd name="connsiteX66" fmla="*/ 1240155 w 1638542"/>
                          <a:gd name="connsiteY66" fmla="*/ 912427 h 1147005"/>
                          <a:gd name="connsiteX67" fmla="*/ 1390650 w 1638542"/>
                          <a:gd name="connsiteY67" fmla="*/ 885825 h 1147005"/>
                          <a:gd name="connsiteX68" fmla="*/ 1485900 w 1638542"/>
                          <a:gd name="connsiteY68" fmla="*/ 838200 h 1147005"/>
                          <a:gd name="connsiteX69" fmla="*/ 1514475 w 1638542"/>
                          <a:gd name="connsiteY69" fmla="*/ 828675 h 1147005"/>
                          <a:gd name="connsiteX70" fmla="*/ 1552575 w 1638542"/>
                          <a:gd name="connsiteY70" fmla="*/ 771525 h 1147005"/>
                          <a:gd name="connsiteX71" fmla="*/ 1571625 w 1638542"/>
                          <a:gd name="connsiteY71" fmla="*/ 742950 h 1147005"/>
                          <a:gd name="connsiteX72" fmla="*/ 1581150 w 1638542"/>
                          <a:gd name="connsiteY72" fmla="*/ 704850 h 1147005"/>
                          <a:gd name="connsiteX73" fmla="*/ 1562100 w 1638542"/>
                          <a:gd name="connsiteY73" fmla="*/ 466725 h 1147005"/>
                          <a:gd name="connsiteX74" fmla="*/ 1552575 w 1638542"/>
                          <a:gd name="connsiteY74" fmla="*/ 438150 h 1147005"/>
                          <a:gd name="connsiteX75" fmla="*/ 1535430 w 1638542"/>
                          <a:gd name="connsiteY75" fmla="*/ 401947 h 1147005"/>
                          <a:gd name="connsiteX76" fmla="*/ 1514475 w 1638542"/>
                          <a:gd name="connsiteY76" fmla="*/ 371475 h 1147005"/>
                          <a:gd name="connsiteX77" fmla="*/ 1514475 w 1638542"/>
                          <a:gd name="connsiteY77" fmla="*/ 190500 h 1147005"/>
                          <a:gd name="connsiteX78" fmla="*/ 1533525 w 1638542"/>
                          <a:gd name="connsiteY78" fmla="*/ 161925 h 1147005"/>
                          <a:gd name="connsiteX79" fmla="*/ 1562100 w 1638542"/>
                          <a:gd name="connsiteY79" fmla="*/ 142875 h 1147005"/>
                          <a:gd name="connsiteX80" fmla="*/ 1600200 w 1638542"/>
                          <a:gd name="connsiteY80" fmla="*/ 114300 h 1147005"/>
                          <a:gd name="connsiteX81" fmla="*/ 1638300 w 1638542"/>
                          <a:gd name="connsiteY81" fmla="*/ 95250 h 1147005"/>
                          <a:gd name="connsiteX82" fmla="*/ 1590675 w 1638542"/>
                          <a:gd name="connsiteY82" fmla="*/ 51457 h 1147005"/>
                          <a:gd name="connsiteX0" fmla="*/ 1590675 w 1638542"/>
                          <a:gd name="connsiteY0" fmla="*/ 51457 h 1147005"/>
                          <a:gd name="connsiteX1" fmla="*/ 1600200 w 1638542"/>
                          <a:gd name="connsiteY1" fmla="*/ 57150 h 1147005"/>
                          <a:gd name="connsiteX2" fmla="*/ 1524000 w 1638542"/>
                          <a:gd name="connsiteY2" fmla="*/ 9562 h 1147005"/>
                          <a:gd name="connsiteX3" fmla="*/ 1457325 w 1638542"/>
                          <a:gd name="connsiteY3" fmla="*/ 0 h 1147005"/>
                          <a:gd name="connsiteX4" fmla="*/ 1409700 w 1638542"/>
                          <a:gd name="connsiteY4" fmla="*/ 9525 h 1147005"/>
                          <a:gd name="connsiteX5" fmla="*/ 1381125 w 1638542"/>
                          <a:gd name="connsiteY5" fmla="*/ 38100 h 1147005"/>
                          <a:gd name="connsiteX6" fmla="*/ 1350645 w 1638542"/>
                          <a:gd name="connsiteY6" fmla="*/ 74378 h 1147005"/>
                          <a:gd name="connsiteX7" fmla="*/ 1323975 w 1638542"/>
                          <a:gd name="connsiteY7" fmla="*/ 104775 h 1147005"/>
                          <a:gd name="connsiteX8" fmla="*/ 1314450 w 1638542"/>
                          <a:gd name="connsiteY8" fmla="*/ 142875 h 1147005"/>
                          <a:gd name="connsiteX9" fmla="*/ 1295400 w 1638542"/>
                          <a:gd name="connsiteY9" fmla="*/ 171450 h 1147005"/>
                          <a:gd name="connsiteX10" fmla="*/ 1266825 w 1638542"/>
                          <a:gd name="connsiteY10" fmla="*/ 219075 h 1147005"/>
                          <a:gd name="connsiteX11" fmla="*/ 1249680 w 1638542"/>
                          <a:gd name="connsiteY11" fmla="*/ 236265 h 1147005"/>
                          <a:gd name="connsiteX12" fmla="*/ 1219200 w 1638542"/>
                          <a:gd name="connsiteY12" fmla="*/ 276225 h 1147005"/>
                          <a:gd name="connsiteX13" fmla="*/ 1143000 w 1638542"/>
                          <a:gd name="connsiteY13" fmla="*/ 361950 h 1147005"/>
                          <a:gd name="connsiteX14" fmla="*/ 1114425 w 1638542"/>
                          <a:gd name="connsiteY14" fmla="*/ 371475 h 1147005"/>
                          <a:gd name="connsiteX15" fmla="*/ 1057275 w 1638542"/>
                          <a:gd name="connsiteY15" fmla="*/ 409575 h 1147005"/>
                          <a:gd name="connsiteX16" fmla="*/ 1028700 w 1638542"/>
                          <a:gd name="connsiteY16" fmla="*/ 428625 h 1147005"/>
                          <a:gd name="connsiteX17" fmla="*/ 923925 w 1638542"/>
                          <a:gd name="connsiteY17" fmla="*/ 466725 h 1147005"/>
                          <a:gd name="connsiteX18" fmla="*/ 619125 w 1638542"/>
                          <a:gd name="connsiteY18" fmla="*/ 457200 h 1147005"/>
                          <a:gd name="connsiteX19" fmla="*/ 628650 w 1638542"/>
                          <a:gd name="connsiteY19" fmla="*/ 476138 h 1147005"/>
                          <a:gd name="connsiteX20" fmla="*/ 533400 w 1638542"/>
                          <a:gd name="connsiteY20" fmla="*/ 409575 h 1147005"/>
                          <a:gd name="connsiteX21" fmla="*/ 495300 w 1638542"/>
                          <a:gd name="connsiteY21" fmla="*/ 371475 h 1147005"/>
                          <a:gd name="connsiteX22" fmla="*/ 485775 w 1638542"/>
                          <a:gd name="connsiteY22" fmla="*/ 342900 h 1147005"/>
                          <a:gd name="connsiteX23" fmla="*/ 466725 w 1638542"/>
                          <a:gd name="connsiteY23" fmla="*/ 304800 h 1147005"/>
                          <a:gd name="connsiteX24" fmla="*/ 409575 w 1638542"/>
                          <a:gd name="connsiteY24" fmla="*/ 228600 h 1147005"/>
                          <a:gd name="connsiteX25" fmla="*/ 381000 w 1638542"/>
                          <a:gd name="connsiteY25" fmla="*/ 219075 h 1147005"/>
                          <a:gd name="connsiteX26" fmla="*/ 352425 w 1638542"/>
                          <a:gd name="connsiteY26" fmla="*/ 161925 h 1147005"/>
                          <a:gd name="connsiteX27" fmla="*/ 323850 w 1638542"/>
                          <a:gd name="connsiteY27" fmla="*/ 152400 h 1147005"/>
                          <a:gd name="connsiteX28" fmla="*/ 209550 w 1638542"/>
                          <a:gd name="connsiteY28" fmla="*/ 161925 h 1147005"/>
                          <a:gd name="connsiteX29" fmla="*/ 142875 w 1638542"/>
                          <a:gd name="connsiteY29" fmla="*/ 209550 h 1147005"/>
                          <a:gd name="connsiteX30" fmla="*/ 76200 w 1638542"/>
                          <a:gd name="connsiteY30" fmla="*/ 285750 h 1147005"/>
                          <a:gd name="connsiteX31" fmla="*/ 66675 w 1638542"/>
                          <a:gd name="connsiteY31" fmla="*/ 314325 h 1147005"/>
                          <a:gd name="connsiteX32" fmla="*/ 47625 w 1638542"/>
                          <a:gd name="connsiteY32" fmla="*/ 342900 h 1147005"/>
                          <a:gd name="connsiteX33" fmla="*/ 19050 w 1638542"/>
                          <a:gd name="connsiteY33" fmla="*/ 390525 h 1147005"/>
                          <a:gd name="connsiteX34" fmla="*/ 9525 w 1638542"/>
                          <a:gd name="connsiteY34" fmla="*/ 466725 h 1147005"/>
                          <a:gd name="connsiteX35" fmla="*/ 0 w 1638542"/>
                          <a:gd name="connsiteY35" fmla="*/ 495300 h 1147005"/>
                          <a:gd name="connsiteX36" fmla="*/ 9525 w 1638542"/>
                          <a:gd name="connsiteY36" fmla="*/ 752475 h 1147005"/>
                          <a:gd name="connsiteX37" fmla="*/ 28575 w 1638542"/>
                          <a:gd name="connsiteY37" fmla="*/ 781050 h 1147005"/>
                          <a:gd name="connsiteX38" fmla="*/ 38100 w 1638542"/>
                          <a:gd name="connsiteY38" fmla="*/ 809625 h 1147005"/>
                          <a:gd name="connsiteX39" fmla="*/ 85725 w 1638542"/>
                          <a:gd name="connsiteY39" fmla="*/ 866775 h 1147005"/>
                          <a:gd name="connsiteX40" fmla="*/ 133350 w 1638542"/>
                          <a:gd name="connsiteY40" fmla="*/ 942975 h 1147005"/>
                          <a:gd name="connsiteX41" fmla="*/ 152400 w 1638542"/>
                          <a:gd name="connsiteY41" fmla="*/ 971550 h 1147005"/>
                          <a:gd name="connsiteX42" fmla="*/ 171450 w 1638542"/>
                          <a:gd name="connsiteY42" fmla="*/ 1009650 h 1147005"/>
                          <a:gd name="connsiteX43" fmla="*/ 209550 w 1638542"/>
                          <a:gd name="connsiteY43" fmla="*/ 1041983 h 1147005"/>
                          <a:gd name="connsiteX44" fmla="*/ 283845 w 1638542"/>
                          <a:gd name="connsiteY44" fmla="*/ 1003882 h 1147005"/>
                          <a:gd name="connsiteX45" fmla="*/ 342900 w 1638542"/>
                          <a:gd name="connsiteY45" fmla="*/ 971550 h 1147005"/>
                          <a:gd name="connsiteX46" fmla="*/ 371475 w 1638542"/>
                          <a:gd name="connsiteY46" fmla="*/ 962025 h 1147005"/>
                          <a:gd name="connsiteX47" fmla="*/ 400050 w 1638542"/>
                          <a:gd name="connsiteY47" fmla="*/ 942975 h 1147005"/>
                          <a:gd name="connsiteX48" fmla="*/ 428625 w 1638542"/>
                          <a:gd name="connsiteY48" fmla="*/ 933450 h 1147005"/>
                          <a:gd name="connsiteX49" fmla="*/ 457200 w 1638542"/>
                          <a:gd name="connsiteY49" fmla="*/ 914400 h 1147005"/>
                          <a:gd name="connsiteX50" fmla="*/ 523875 w 1638542"/>
                          <a:gd name="connsiteY50" fmla="*/ 895350 h 1147005"/>
                          <a:gd name="connsiteX51" fmla="*/ 571500 w 1638542"/>
                          <a:gd name="connsiteY51" fmla="*/ 866775 h 1147005"/>
                          <a:gd name="connsiteX52" fmla="*/ 828675 w 1638542"/>
                          <a:gd name="connsiteY52" fmla="*/ 866775 h 1147005"/>
                          <a:gd name="connsiteX53" fmla="*/ 828675 w 1638542"/>
                          <a:gd name="connsiteY53" fmla="*/ 990600 h 1147005"/>
                          <a:gd name="connsiteX54" fmla="*/ 828675 w 1638542"/>
                          <a:gd name="connsiteY54" fmla="*/ 1021110 h 1147005"/>
                          <a:gd name="connsiteX55" fmla="*/ 843915 w 1638542"/>
                          <a:gd name="connsiteY55" fmla="*/ 1057275 h 1147005"/>
                          <a:gd name="connsiteX56" fmla="*/ 895350 w 1638542"/>
                          <a:gd name="connsiteY56" fmla="*/ 1140840 h 1147005"/>
                          <a:gd name="connsiteX57" fmla="*/ 933450 w 1638542"/>
                          <a:gd name="connsiteY57" fmla="*/ 1019175 h 1147005"/>
                          <a:gd name="connsiteX58" fmla="*/ 914400 w 1638542"/>
                          <a:gd name="connsiteY58" fmla="*/ 990600 h 1147005"/>
                          <a:gd name="connsiteX59" fmla="*/ 933450 w 1638542"/>
                          <a:gd name="connsiteY59" fmla="*/ 1047750 h 1147005"/>
                          <a:gd name="connsiteX60" fmla="*/ 986790 w 1638542"/>
                          <a:gd name="connsiteY60" fmla="*/ 1116473 h 1147005"/>
                          <a:gd name="connsiteX61" fmla="*/ 1057275 w 1638542"/>
                          <a:gd name="connsiteY61" fmla="*/ 1143000 h 1147005"/>
                          <a:gd name="connsiteX62" fmla="*/ 1028700 w 1638542"/>
                          <a:gd name="connsiteY62" fmla="*/ 1009650 h 1147005"/>
                          <a:gd name="connsiteX63" fmla="*/ 1009650 w 1638542"/>
                          <a:gd name="connsiteY63" fmla="*/ 981075 h 1147005"/>
                          <a:gd name="connsiteX64" fmla="*/ 1028700 w 1638542"/>
                          <a:gd name="connsiteY64" fmla="*/ 876300 h 1147005"/>
                          <a:gd name="connsiteX65" fmla="*/ 1116056 w 1638542"/>
                          <a:gd name="connsiteY65" fmla="*/ 895616 h 1147005"/>
                          <a:gd name="connsiteX66" fmla="*/ 1240155 w 1638542"/>
                          <a:gd name="connsiteY66" fmla="*/ 912427 h 1147005"/>
                          <a:gd name="connsiteX67" fmla="*/ 1390650 w 1638542"/>
                          <a:gd name="connsiteY67" fmla="*/ 885825 h 1147005"/>
                          <a:gd name="connsiteX68" fmla="*/ 1485900 w 1638542"/>
                          <a:gd name="connsiteY68" fmla="*/ 838200 h 1147005"/>
                          <a:gd name="connsiteX69" fmla="*/ 1514475 w 1638542"/>
                          <a:gd name="connsiteY69" fmla="*/ 828675 h 1147005"/>
                          <a:gd name="connsiteX70" fmla="*/ 1552575 w 1638542"/>
                          <a:gd name="connsiteY70" fmla="*/ 771525 h 1147005"/>
                          <a:gd name="connsiteX71" fmla="*/ 1571625 w 1638542"/>
                          <a:gd name="connsiteY71" fmla="*/ 742950 h 1147005"/>
                          <a:gd name="connsiteX72" fmla="*/ 1581150 w 1638542"/>
                          <a:gd name="connsiteY72" fmla="*/ 704850 h 1147005"/>
                          <a:gd name="connsiteX73" fmla="*/ 1562100 w 1638542"/>
                          <a:gd name="connsiteY73" fmla="*/ 466725 h 1147005"/>
                          <a:gd name="connsiteX74" fmla="*/ 1552575 w 1638542"/>
                          <a:gd name="connsiteY74" fmla="*/ 438150 h 1147005"/>
                          <a:gd name="connsiteX75" fmla="*/ 1535430 w 1638542"/>
                          <a:gd name="connsiteY75" fmla="*/ 401947 h 1147005"/>
                          <a:gd name="connsiteX76" fmla="*/ 1514475 w 1638542"/>
                          <a:gd name="connsiteY76" fmla="*/ 371475 h 1147005"/>
                          <a:gd name="connsiteX77" fmla="*/ 1514475 w 1638542"/>
                          <a:gd name="connsiteY77" fmla="*/ 190500 h 1147005"/>
                          <a:gd name="connsiteX78" fmla="*/ 1533525 w 1638542"/>
                          <a:gd name="connsiteY78" fmla="*/ 161925 h 1147005"/>
                          <a:gd name="connsiteX79" fmla="*/ 1562100 w 1638542"/>
                          <a:gd name="connsiteY79" fmla="*/ 142875 h 1147005"/>
                          <a:gd name="connsiteX80" fmla="*/ 1600200 w 1638542"/>
                          <a:gd name="connsiteY80" fmla="*/ 114300 h 1147005"/>
                          <a:gd name="connsiteX81" fmla="*/ 1638300 w 1638542"/>
                          <a:gd name="connsiteY81" fmla="*/ 95250 h 1147005"/>
                          <a:gd name="connsiteX82" fmla="*/ 1590675 w 1638542"/>
                          <a:gd name="connsiteY82" fmla="*/ 51457 h 1147005"/>
                          <a:gd name="connsiteX0" fmla="*/ 1590675 w 1638542"/>
                          <a:gd name="connsiteY0" fmla="*/ 51457 h 1147005"/>
                          <a:gd name="connsiteX1" fmla="*/ 1600200 w 1638542"/>
                          <a:gd name="connsiteY1" fmla="*/ 57150 h 1147005"/>
                          <a:gd name="connsiteX2" fmla="*/ 1524000 w 1638542"/>
                          <a:gd name="connsiteY2" fmla="*/ 9562 h 1147005"/>
                          <a:gd name="connsiteX3" fmla="*/ 1457325 w 1638542"/>
                          <a:gd name="connsiteY3" fmla="*/ 0 h 1147005"/>
                          <a:gd name="connsiteX4" fmla="*/ 1409700 w 1638542"/>
                          <a:gd name="connsiteY4" fmla="*/ 9525 h 1147005"/>
                          <a:gd name="connsiteX5" fmla="*/ 1381125 w 1638542"/>
                          <a:gd name="connsiteY5" fmla="*/ 38100 h 1147005"/>
                          <a:gd name="connsiteX6" fmla="*/ 1350645 w 1638542"/>
                          <a:gd name="connsiteY6" fmla="*/ 74378 h 1147005"/>
                          <a:gd name="connsiteX7" fmla="*/ 1323975 w 1638542"/>
                          <a:gd name="connsiteY7" fmla="*/ 104775 h 1147005"/>
                          <a:gd name="connsiteX8" fmla="*/ 1314450 w 1638542"/>
                          <a:gd name="connsiteY8" fmla="*/ 142875 h 1147005"/>
                          <a:gd name="connsiteX9" fmla="*/ 1295400 w 1638542"/>
                          <a:gd name="connsiteY9" fmla="*/ 171450 h 1147005"/>
                          <a:gd name="connsiteX10" fmla="*/ 1266825 w 1638542"/>
                          <a:gd name="connsiteY10" fmla="*/ 219075 h 1147005"/>
                          <a:gd name="connsiteX11" fmla="*/ 1249680 w 1638542"/>
                          <a:gd name="connsiteY11" fmla="*/ 236265 h 1147005"/>
                          <a:gd name="connsiteX12" fmla="*/ 1219200 w 1638542"/>
                          <a:gd name="connsiteY12" fmla="*/ 276225 h 1147005"/>
                          <a:gd name="connsiteX13" fmla="*/ 1143000 w 1638542"/>
                          <a:gd name="connsiteY13" fmla="*/ 361950 h 1147005"/>
                          <a:gd name="connsiteX14" fmla="*/ 1114425 w 1638542"/>
                          <a:gd name="connsiteY14" fmla="*/ 371475 h 1147005"/>
                          <a:gd name="connsiteX15" fmla="*/ 1057275 w 1638542"/>
                          <a:gd name="connsiteY15" fmla="*/ 409575 h 1147005"/>
                          <a:gd name="connsiteX16" fmla="*/ 1028700 w 1638542"/>
                          <a:gd name="connsiteY16" fmla="*/ 428625 h 1147005"/>
                          <a:gd name="connsiteX17" fmla="*/ 923925 w 1638542"/>
                          <a:gd name="connsiteY17" fmla="*/ 466725 h 1147005"/>
                          <a:gd name="connsiteX18" fmla="*/ 619125 w 1638542"/>
                          <a:gd name="connsiteY18" fmla="*/ 457200 h 1147005"/>
                          <a:gd name="connsiteX19" fmla="*/ 628650 w 1638542"/>
                          <a:gd name="connsiteY19" fmla="*/ 476138 h 1147005"/>
                          <a:gd name="connsiteX20" fmla="*/ 533400 w 1638542"/>
                          <a:gd name="connsiteY20" fmla="*/ 409575 h 1147005"/>
                          <a:gd name="connsiteX21" fmla="*/ 495300 w 1638542"/>
                          <a:gd name="connsiteY21" fmla="*/ 371475 h 1147005"/>
                          <a:gd name="connsiteX22" fmla="*/ 485775 w 1638542"/>
                          <a:gd name="connsiteY22" fmla="*/ 342900 h 1147005"/>
                          <a:gd name="connsiteX23" fmla="*/ 466725 w 1638542"/>
                          <a:gd name="connsiteY23" fmla="*/ 304800 h 1147005"/>
                          <a:gd name="connsiteX24" fmla="*/ 409575 w 1638542"/>
                          <a:gd name="connsiteY24" fmla="*/ 228600 h 1147005"/>
                          <a:gd name="connsiteX25" fmla="*/ 381000 w 1638542"/>
                          <a:gd name="connsiteY25" fmla="*/ 219075 h 1147005"/>
                          <a:gd name="connsiteX26" fmla="*/ 352425 w 1638542"/>
                          <a:gd name="connsiteY26" fmla="*/ 161925 h 1147005"/>
                          <a:gd name="connsiteX27" fmla="*/ 323850 w 1638542"/>
                          <a:gd name="connsiteY27" fmla="*/ 152400 h 1147005"/>
                          <a:gd name="connsiteX28" fmla="*/ 209550 w 1638542"/>
                          <a:gd name="connsiteY28" fmla="*/ 161925 h 1147005"/>
                          <a:gd name="connsiteX29" fmla="*/ 142875 w 1638542"/>
                          <a:gd name="connsiteY29" fmla="*/ 209550 h 1147005"/>
                          <a:gd name="connsiteX30" fmla="*/ 76200 w 1638542"/>
                          <a:gd name="connsiteY30" fmla="*/ 285750 h 1147005"/>
                          <a:gd name="connsiteX31" fmla="*/ 66675 w 1638542"/>
                          <a:gd name="connsiteY31" fmla="*/ 314325 h 1147005"/>
                          <a:gd name="connsiteX32" fmla="*/ 47625 w 1638542"/>
                          <a:gd name="connsiteY32" fmla="*/ 342900 h 1147005"/>
                          <a:gd name="connsiteX33" fmla="*/ 19050 w 1638542"/>
                          <a:gd name="connsiteY33" fmla="*/ 390525 h 1147005"/>
                          <a:gd name="connsiteX34" fmla="*/ 9525 w 1638542"/>
                          <a:gd name="connsiteY34" fmla="*/ 466725 h 1147005"/>
                          <a:gd name="connsiteX35" fmla="*/ 0 w 1638542"/>
                          <a:gd name="connsiteY35" fmla="*/ 495300 h 1147005"/>
                          <a:gd name="connsiteX36" fmla="*/ 9525 w 1638542"/>
                          <a:gd name="connsiteY36" fmla="*/ 752475 h 1147005"/>
                          <a:gd name="connsiteX37" fmla="*/ 28575 w 1638542"/>
                          <a:gd name="connsiteY37" fmla="*/ 781050 h 1147005"/>
                          <a:gd name="connsiteX38" fmla="*/ 38100 w 1638542"/>
                          <a:gd name="connsiteY38" fmla="*/ 809625 h 1147005"/>
                          <a:gd name="connsiteX39" fmla="*/ 85725 w 1638542"/>
                          <a:gd name="connsiteY39" fmla="*/ 866775 h 1147005"/>
                          <a:gd name="connsiteX40" fmla="*/ 133350 w 1638542"/>
                          <a:gd name="connsiteY40" fmla="*/ 942975 h 1147005"/>
                          <a:gd name="connsiteX41" fmla="*/ 152400 w 1638542"/>
                          <a:gd name="connsiteY41" fmla="*/ 971550 h 1147005"/>
                          <a:gd name="connsiteX42" fmla="*/ 171450 w 1638542"/>
                          <a:gd name="connsiteY42" fmla="*/ 1009650 h 1147005"/>
                          <a:gd name="connsiteX43" fmla="*/ 209550 w 1638542"/>
                          <a:gd name="connsiteY43" fmla="*/ 1041983 h 1147005"/>
                          <a:gd name="connsiteX44" fmla="*/ 293370 w 1638542"/>
                          <a:gd name="connsiteY44" fmla="*/ 996292 h 1147005"/>
                          <a:gd name="connsiteX45" fmla="*/ 342900 w 1638542"/>
                          <a:gd name="connsiteY45" fmla="*/ 971550 h 1147005"/>
                          <a:gd name="connsiteX46" fmla="*/ 371475 w 1638542"/>
                          <a:gd name="connsiteY46" fmla="*/ 962025 h 1147005"/>
                          <a:gd name="connsiteX47" fmla="*/ 400050 w 1638542"/>
                          <a:gd name="connsiteY47" fmla="*/ 942975 h 1147005"/>
                          <a:gd name="connsiteX48" fmla="*/ 428625 w 1638542"/>
                          <a:gd name="connsiteY48" fmla="*/ 933450 h 1147005"/>
                          <a:gd name="connsiteX49" fmla="*/ 457200 w 1638542"/>
                          <a:gd name="connsiteY49" fmla="*/ 914400 h 1147005"/>
                          <a:gd name="connsiteX50" fmla="*/ 523875 w 1638542"/>
                          <a:gd name="connsiteY50" fmla="*/ 895350 h 1147005"/>
                          <a:gd name="connsiteX51" fmla="*/ 571500 w 1638542"/>
                          <a:gd name="connsiteY51" fmla="*/ 866775 h 1147005"/>
                          <a:gd name="connsiteX52" fmla="*/ 828675 w 1638542"/>
                          <a:gd name="connsiteY52" fmla="*/ 866775 h 1147005"/>
                          <a:gd name="connsiteX53" fmla="*/ 828675 w 1638542"/>
                          <a:gd name="connsiteY53" fmla="*/ 990600 h 1147005"/>
                          <a:gd name="connsiteX54" fmla="*/ 828675 w 1638542"/>
                          <a:gd name="connsiteY54" fmla="*/ 1021110 h 1147005"/>
                          <a:gd name="connsiteX55" fmla="*/ 843915 w 1638542"/>
                          <a:gd name="connsiteY55" fmla="*/ 1057275 h 1147005"/>
                          <a:gd name="connsiteX56" fmla="*/ 895350 w 1638542"/>
                          <a:gd name="connsiteY56" fmla="*/ 1140840 h 1147005"/>
                          <a:gd name="connsiteX57" fmla="*/ 933450 w 1638542"/>
                          <a:gd name="connsiteY57" fmla="*/ 1019175 h 1147005"/>
                          <a:gd name="connsiteX58" fmla="*/ 914400 w 1638542"/>
                          <a:gd name="connsiteY58" fmla="*/ 990600 h 1147005"/>
                          <a:gd name="connsiteX59" fmla="*/ 933450 w 1638542"/>
                          <a:gd name="connsiteY59" fmla="*/ 1047750 h 1147005"/>
                          <a:gd name="connsiteX60" fmla="*/ 986790 w 1638542"/>
                          <a:gd name="connsiteY60" fmla="*/ 1116473 h 1147005"/>
                          <a:gd name="connsiteX61" fmla="*/ 1057275 w 1638542"/>
                          <a:gd name="connsiteY61" fmla="*/ 1143000 h 1147005"/>
                          <a:gd name="connsiteX62" fmla="*/ 1028700 w 1638542"/>
                          <a:gd name="connsiteY62" fmla="*/ 1009650 h 1147005"/>
                          <a:gd name="connsiteX63" fmla="*/ 1009650 w 1638542"/>
                          <a:gd name="connsiteY63" fmla="*/ 981075 h 1147005"/>
                          <a:gd name="connsiteX64" fmla="*/ 1028700 w 1638542"/>
                          <a:gd name="connsiteY64" fmla="*/ 876300 h 1147005"/>
                          <a:gd name="connsiteX65" fmla="*/ 1116056 w 1638542"/>
                          <a:gd name="connsiteY65" fmla="*/ 895616 h 1147005"/>
                          <a:gd name="connsiteX66" fmla="*/ 1240155 w 1638542"/>
                          <a:gd name="connsiteY66" fmla="*/ 912427 h 1147005"/>
                          <a:gd name="connsiteX67" fmla="*/ 1390650 w 1638542"/>
                          <a:gd name="connsiteY67" fmla="*/ 885825 h 1147005"/>
                          <a:gd name="connsiteX68" fmla="*/ 1485900 w 1638542"/>
                          <a:gd name="connsiteY68" fmla="*/ 838200 h 1147005"/>
                          <a:gd name="connsiteX69" fmla="*/ 1514475 w 1638542"/>
                          <a:gd name="connsiteY69" fmla="*/ 828675 h 1147005"/>
                          <a:gd name="connsiteX70" fmla="*/ 1552575 w 1638542"/>
                          <a:gd name="connsiteY70" fmla="*/ 771525 h 1147005"/>
                          <a:gd name="connsiteX71" fmla="*/ 1571625 w 1638542"/>
                          <a:gd name="connsiteY71" fmla="*/ 742950 h 1147005"/>
                          <a:gd name="connsiteX72" fmla="*/ 1581150 w 1638542"/>
                          <a:gd name="connsiteY72" fmla="*/ 704850 h 1147005"/>
                          <a:gd name="connsiteX73" fmla="*/ 1562100 w 1638542"/>
                          <a:gd name="connsiteY73" fmla="*/ 466725 h 1147005"/>
                          <a:gd name="connsiteX74" fmla="*/ 1552575 w 1638542"/>
                          <a:gd name="connsiteY74" fmla="*/ 438150 h 1147005"/>
                          <a:gd name="connsiteX75" fmla="*/ 1535430 w 1638542"/>
                          <a:gd name="connsiteY75" fmla="*/ 401947 h 1147005"/>
                          <a:gd name="connsiteX76" fmla="*/ 1514475 w 1638542"/>
                          <a:gd name="connsiteY76" fmla="*/ 371475 h 1147005"/>
                          <a:gd name="connsiteX77" fmla="*/ 1514475 w 1638542"/>
                          <a:gd name="connsiteY77" fmla="*/ 190500 h 1147005"/>
                          <a:gd name="connsiteX78" fmla="*/ 1533525 w 1638542"/>
                          <a:gd name="connsiteY78" fmla="*/ 161925 h 1147005"/>
                          <a:gd name="connsiteX79" fmla="*/ 1562100 w 1638542"/>
                          <a:gd name="connsiteY79" fmla="*/ 142875 h 1147005"/>
                          <a:gd name="connsiteX80" fmla="*/ 1600200 w 1638542"/>
                          <a:gd name="connsiteY80" fmla="*/ 114300 h 1147005"/>
                          <a:gd name="connsiteX81" fmla="*/ 1638300 w 1638542"/>
                          <a:gd name="connsiteY81" fmla="*/ 95250 h 1147005"/>
                          <a:gd name="connsiteX82" fmla="*/ 1590675 w 1638542"/>
                          <a:gd name="connsiteY82" fmla="*/ 51457 h 1147005"/>
                          <a:gd name="connsiteX0" fmla="*/ 1590675 w 1638542"/>
                          <a:gd name="connsiteY0" fmla="*/ 51457 h 1147005"/>
                          <a:gd name="connsiteX1" fmla="*/ 1600200 w 1638542"/>
                          <a:gd name="connsiteY1" fmla="*/ 57150 h 1147005"/>
                          <a:gd name="connsiteX2" fmla="*/ 1524000 w 1638542"/>
                          <a:gd name="connsiteY2" fmla="*/ 9562 h 1147005"/>
                          <a:gd name="connsiteX3" fmla="*/ 1457325 w 1638542"/>
                          <a:gd name="connsiteY3" fmla="*/ 0 h 1147005"/>
                          <a:gd name="connsiteX4" fmla="*/ 1409700 w 1638542"/>
                          <a:gd name="connsiteY4" fmla="*/ 9525 h 1147005"/>
                          <a:gd name="connsiteX5" fmla="*/ 1381125 w 1638542"/>
                          <a:gd name="connsiteY5" fmla="*/ 38100 h 1147005"/>
                          <a:gd name="connsiteX6" fmla="*/ 1350645 w 1638542"/>
                          <a:gd name="connsiteY6" fmla="*/ 74378 h 1147005"/>
                          <a:gd name="connsiteX7" fmla="*/ 1323975 w 1638542"/>
                          <a:gd name="connsiteY7" fmla="*/ 104775 h 1147005"/>
                          <a:gd name="connsiteX8" fmla="*/ 1314450 w 1638542"/>
                          <a:gd name="connsiteY8" fmla="*/ 142875 h 1147005"/>
                          <a:gd name="connsiteX9" fmla="*/ 1295400 w 1638542"/>
                          <a:gd name="connsiteY9" fmla="*/ 171450 h 1147005"/>
                          <a:gd name="connsiteX10" fmla="*/ 1266825 w 1638542"/>
                          <a:gd name="connsiteY10" fmla="*/ 219075 h 1147005"/>
                          <a:gd name="connsiteX11" fmla="*/ 1249680 w 1638542"/>
                          <a:gd name="connsiteY11" fmla="*/ 236265 h 1147005"/>
                          <a:gd name="connsiteX12" fmla="*/ 1219200 w 1638542"/>
                          <a:gd name="connsiteY12" fmla="*/ 276225 h 1147005"/>
                          <a:gd name="connsiteX13" fmla="*/ 1143000 w 1638542"/>
                          <a:gd name="connsiteY13" fmla="*/ 361950 h 1147005"/>
                          <a:gd name="connsiteX14" fmla="*/ 1114425 w 1638542"/>
                          <a:gd name="connsiteY14" fmla="*/ 371475 h 1147005"/>
                          <a:gd name="connsiteX15" fmla="*/ 1057275 w 1638542"/>
                          <a:gd name="connsiteY15" fmla="*/ 409575 h 1147005"/>
                          <a:gd name="connsiteX16" fmla="*/ 1028700 w 1638542"/>
                          <a:gd name="connsiteY16" fmla="*/ 428625 h 1147005"/>
                          <a:gd name="connsiteX17" fmla="*/ 923925 w 1638542"/>
                          <a:gd name="connsiteY17" fmla="*/ 466725 h 1147005"/>
                          <a:gd name="connsiteX18" fmla="*/ 619125 w 1638542"/>
                          <a:gd name="connsiteY18" fmla="*/ 457200 h 1147005"/>
                          <a:gd name="connsiteX19" fmla="*/ 596265 w 1638542"/>
                          <a:gd name="connsiteY19" fmla="*/ 445778 h 1147005"/>
                          <a:gd name="connsiteX20" fmla="*/ 533400 w 1638542"/>
                          <a:gd name="connsiteY20" fmla="*/ 409575 h 1147005"/>
                          <a:gd name="connsiteX21" fmla="*/ 495300 w 1638542"/>
                          <a:gd name="connsiteY21" fmla="*/ 371475 h 1147005"/>
                          <a:gd name="connsiteX22" fmla="*/ 485775 w 1638542"/>
                          <a:gd name="connsiteY22" fmla="*/ 342900 h 1147005"/>
                          <a:gd name="connsiteX23" fmla="*/ 466725 w 1638542"/>
                          <a:gd name="connsiteY23" fmla="*/ 304800 h 1147005"/>
                          <a:gd name="connsiteX24" fmla="*/ 409575 w 1638542"/>
                          <a:gd name="connsiteY24" fmla="*/ 228600 h 1147005"/>
                          <a:gd name="connsiteX25" fmla="*/ 381000 w 1638542"/>
                          <a:gd name="connsiteY25" fmla="*/ 219075 h 1147005"/>
                          <a:gd name="connsiteX26" fmla="*/ 352425 w 1638542"/>
                          <a:gd name="connsiteY26" fmla="*/ 161925 h 1147005"/>
                          <a:gd name="connsiteX27" fmla="*/ 323850 w 1638542"/>
                          <a:gd name="connsiteY27" fmla="*/ 152400 h 1147005"/>
                          <a:gd name="connsiteX28" fmla="*/ 209550 w 1638542"/>
                          <a:gd name="connsiteY28" fmla="*/ 161925 h 1147005"/>
                          <a:gd name="connsiteX29" fmla="*/ 142875 w 1638542"/>
                          <a:gd name="connsiteY29" fmla="*/ 209550 h 1147005"/>
                          <a:gd name="connsiteX30" fmla="*/ 76200 w 1638542"/>
                          <a:gd name="connsiteY30" fmla="*/ 285750 h 1147005"/>
                          <a:gd name="connsiteX31" fmla="*/ 66675 w 1638542"/>
                          <a:gd name="connsiteY31" fmla="*/ 314325 h 1147005"/>
                          <a:gd name="connsiteX32" fmla="*/ 47625 w 1638542"/>
                          <a:gd name="connsiteY32" fmla="*/ 342900 h 1147005"/>
                          <a:gd name="connsiteX33" fmla="*/ 19050 w 1638542"/>
                          <a:gd name="connsiteY33" fmla="*/ 390525 h 1147005"/>
                          <a:gd name="connsiteX34" fmla="*/ 9525 w 1638542"/>
                          <a:gd name="connsiteY34" fmla="*/ 466725 h 1147005"/>
                          <a:gd name="connsiteX35" fmla="*/ 0 w 1638542"/>
                          <a:gd name="connsiteY35" fmla="*/ 495300 h 1147005"/>
                          <a:gd name="connsiteX36" fmla="*/ 9525 w 1638542"/>
                          <a:gd name="connsiteY36" fmla="*/ 752475 h 1147005"/>
                          <a:gd name="connsiteX37" fmla="*/ 28575 w 1638542"/>
                          <a:gd name="connsiteY37" fmla="*/ 781050 h 1147005"/>
                          <a:gd name="connsiteX38" fmla="*/ 38100 w 1638542"/>
                          <a:gd name="connsiteY38" fmla="*/ 809625 h 1147005"/>
                          <a:gd name="connsiteX39" fmla="*/ 85725 w 1638542"/>
                          <a:gd name="connsiteY39" fmla="*/ 866775 h 1147005"/>
                          <a:gd name="connsiteX40" fmla="*/ 133350 w 1638542"/>
                          <a:gd name="connsiteY40" fmla="*/ 942975 h 1147005"/>
                          <a:gd name="connsiteX41" fmla="*/ 152400 w 1638542"/>
                          <a:gd name="connsiteY41" fmla="*/ 971550 h 1147005"/>
                          <a:gd name="connsiteX42" fmla="*/ 171450 w 1638542"/>
                          <a:gd name="connsiteY42" fmla="*/ 1009650 h 1147005"/>
                          <a:gd name="connsiteX43" fmla="*/ 209550 w 1638542"/>
                          <a:gd name="connsiteY43" fmla="*/ 1041983 h 1147005"/>
                          <a:gd name="connsiteX44" fmla="*/ 293370 w 1638542"/>
                          <a:gd name="connsiteY44" fmla="*/ 996292 h 1147005"/>
                          <a:gd name="connsiteX45" fmla="*/ 342900 w 1638542"/>
                          <a:gd name="connsiteY45" fmla="*/ 971550 h 1147005"/>
                          <a:gd name="connsiteX46" fmla="*/ 371475 w 1638542"/>
                          <a:gd name="connsiteY46" fmla="*/ 962025 h 1147005"/>
                          <a:gd name="connsiteX47" fmla="*/ 400050 w 1638542"/>
                          <a:gd name="connsiteY47" fmla="*/ 942975 h 1147005"/>
                          <a:gd name="connsiteX48" fmla="*/ 428625 w 1638542"/>
                          <a:gd name="connsiteY48" fmla="*/ 933450 h 1147005"/>
                          <a:gd name="connsiteX49" fmla="*/ 457200 w 1638542"/>
                          <a:gd name="connsiteY49" fmla="*/ 914400 h 1147005"/>
                          <a:gd name="connsiteX50" fmla="*/ 523875 w 1638542"/>
                          <a:gd name="connsiteY50" fmla="*/ 895350 h 1147005"/>
                          <a:gd name="connsiteX51" fmla="*/ 571500 w 1638542"/>
                          <a:gd name="connsiteY51" fmla="*/ 866775 h 1147005"/>
                          <a:gd name="connsiteX52" fmla="*/ 828675 w 1638542"/>
                          <a:gd name="connsiteY52" fmla="*/ 866775 h 1147005"/>
                          <a:gd name="connsiteX53" fmla="*/ 828675 w 1638542"/>
                          <a:gd name="connsiteY53" fmla="*/ 990600 h 1147005"/>
                          <a:gd name="connsiteX54" fmla="*/ 828675 w 1638542"/>
                          <a:gd name="connsiteY54" fmla="*/ 1021110 h 1147005"/>
                          <a:gd name="connsiteX55" fmla="*/ 843915 w 1638542"/>
                          <a:gd name="connsiteY55" fmla="*/ 1057275 h 1147005"/>
                          <a:gd name="connsiteX56" fmla="*/ 895350 w 1638542"/>
                          <a:gd name="connsiteY56" fmla="*/ 1140840 h 1147005"/>
                          <a:gd name="connsiteX57" fmla="*/ 933450 w 1638542"/>
                          <a:gd name="connsiteY57" fmla="*/ 1019175 h 1147005"/>
                          <a:gd name="connsiteX58" fmla="*/ 914400 w 1638542"/>
                          <a:gd name="connsiteY58" fmla="*/ 990600 h 1147005"/>
                          <a:gd name="connsiteX59" fmla="*/ 933450 w 1638542"/>
                          <a:gd name="connsiteY59" fmla="*/ 1047750 h 1147005"/>
                          <a:gd name="connsiteX60" fmla="*/ 986790 w 1638542"/>
                          <a:gd name="connsiteY60" fmla="*/ 1116473 h 1147005"/>
                          <a:gd name="connsiteX61" fmla="*/ 1057275 w 1638542"/>
                          <a:gd name="connsiteY61" fmla="*/ 1143000 h 1147005"/>
                          <a:gd name="connsiteX62" fmla="*/ 1028700 w 1638542"/>
                          <a:gd name="connsiteY62" fmla="*/ 1009650 h 1147005"/>
                          <a:gd name="connsiteX63" fmla="*/ 1009650 w 1638542"/>
                          <a:gd name="connsiteY63" fmla="*/ 981075 h 1147005"/>
                          <a:gd name="connsiteX64" fmla="*/ 1028700 w 1638542"/>
                          <a:gd name="connsiteY64" fmla="*/ 876300 h 1147005"/>
                          <a:gd name="connsiteX65" fmla="*/ 1116056 w 1638542"/>
                          <a:gd name="connsiteY65" fmla="*/ 895616 h 1147005"/>
                          <a:gd name="connsiteX66" fmla="*/ 1240155 w 1638542"/>
                          <a:gd name="connsiteY66" fmla="*/ 912427 h 1147005"/>
                          <a:gd name="connsiteX67" fmla="*/ 1390650 w 1638542"/>
                          <a:gd name="connsiteY67" fmla="*/ 885825 h 1147005"/>
                          <a:gd name="connsiteX68" fmla="*/ 1485900 w 1638542"/>
                          <a:gd name="connsiteY68" fmla="*/ 838200 h 1147005"/>
                          <a:gd name="connsiteX69" fmla="*/ 1514475 w 1638542"/>
                          <a:gd name="connsiteY69" fmla="*/ 828675 h 1147005"/>
                          <a:gd name="connsiteX70" fmla="*/ 1552575 w 1638542"/>
                          <a:gd name="connsiteY70" fmla="*/ 771525 h 1147005"/>
                          <a:gd name="connsiteX71" fmla="*/ 1571625 w 1638542"/>
                          <a:gd name="connsiteY71" fmla="*/ 742950 h 1147005"/>
                          <a:gd name="connsiteX72" fmla="*/ 1581150 w 1638542"/>
                          <a:gd name="connsiteY72" fmla="*/ 704850 h 1147005"/>
                          <a:gd name="connsiteX73" fmla="*/ 1562100 w 1638542"/>
                          <a:gd name="connsiteY73" fmla="*/ 466725 h 1147005"/>
                          <a:gd name="connsiteX74" fmla="*/ 1552575 w 1638542"/>
                          <a:gd name="connsiteY74" fmla="*/ 438150 h 1147005"/>
                          <a:gd name="connsiteX75" fmla="*/ 1535430 w 1638542"/>
                          <a:gd name="connsiteY75" fmla="*/ 401947 h 1147005"/>
                          <a:gd name="connsiteX76" fmla="*/ 1514475 w 1638542"/>
                          <a:gd name="connsiteY76" fmla="*/ 371475 h 1147005"/>
                          <a:gd name="connsiteX77" fmla="*/ 1514475 w 1638542"/>
                          <a:gd name="connsiteY77" fmla="*/ 190500 h 1147005"/>
                          <a:gd name="connsiteX78" fmla="*/ 1533525 w 1638542"/>
                          <a:gd name="connsiteY78" fmla="*/ 161925 h 1147005"/>
                          <a:gd name="connsiteX79" fmla="*/ 1562100 w 1638542"/>
                          <a:gd name="connsiteY79" fmla="*/ 142875 h 1147005"/>
                          <a:gd name="connsiteX80" fmla="*/ 1600200 w 1638542"/>
                          <a:gd name="connsiteY80" fmla="*/ 114300 h 1147005"/>
                          <a:gd name="connsiteX81" fmla="*/ 1638300 w 1638542"/>
                          <a:gd name="connsiteY81" fmla="*/ 95250 h 1147005"/>
                          <a:gd name="connsiteX82" fmla="*/ 1590675 w 1638542"/>
                          <a:gd name="connsiteY82" fmla="*/ 51457 h 1147005"/>
                          <a:gd name="connsiteX0" fmla="*/ 1590675 w 1638542"/>
                          <a:gd name="connsiteY0" fmla="*/ 51457 h 1147005"/>
                          <a:gd name="connsiteX1" fmla="*/ 1600200 w 1638542"/>
                          <a:gd name="connsiteY1" fmla="*/ 57150 h 1147005"/>
                          <a:gd name="connsiteX2" fmla="*/ 1524000 w 1638542"/>
                          <a:gd name="connsiteY2" fmla="*/ 9562 h 1147005"/>
                          <a:gd name="connsiteX3" fmla="*/ 1457325 w 1638542"/>
                          <a:gd name="connsiteY3" fmla="*/ 0 h 1147005"/>
                          <a:gd name="connsiteX4" fmla="*/ 1409700 w 1638542"/>
                          <a:gd name="connsiteY4" fmla="*/ 9525 h 1147005"/>
                          <a:gd name="connsiteX5" fmla="*/ 1381125 w 1638542"/>
                          <a:gd name="connsiteY5" fmla="*/ 38100 h 1147005"/>
                          <a:gd name="connsiteX6" fmla="*/ 1350645 w 1638542"/>
                          <a:gd name="connsiteY6" fmla="*/ 74378 h 1147005"/>
                          <a:gd name="connsiteX7" fmla="*/ 1323975 w 1638542"/>
                          <a:gd name="connsiteY7" fmla="*/ 104775 h 1147005"/>
                          <a:gd name="connsiteX8" fmla="*/ 1314450 w 1638542"/>
                          <a:gd name="connsiteY8" fmla="*/ 142875 h 1147005"/>
                          <a:gd name="connsiteX9" fmla="*/ 1295400 w 1638542"/>
                          <a:gd name="connsiteY9" fmla="*/ 171450 h 1147005"/>
                          <a:gd name="connsiteX10" fmla="*/ 1266825 w 1638542"/>
                          <a:gd name="connsiteY10" fmla="*/ 219075 h 1147005"/>
                          <a:gd name="connsiteX11" fmla="*/ 1249680 w 1638542"/>
                          <a:gd name="connsiteY11" fmla="*/ 236265 h 1147005"/>
                          <a:gd name="connsiteX12" fmla="*/ 1219200 w 1638542"/>
                          <a:gd name="connsiteY12" fmla="*/ 276225 h 1147005"/>
                          <a:gd name="connsiteX13" fmla="*/ 1143000 w 1638542"/>
                          <a:gd name="connsiteY13" fmla="*/ 361950 h 1147005"/>
                          <a:gd name="connsiteX14" fmla="*/ 1114425 w 1638542"/>
                          <a:gd name="connsiteY14" fmla="*/ 371475 h 1147005"/>
                          <a:gd name="connsiteX15" fmla="*/ 1057275 w 1638542"/>
                          <a:gd name="connsiteY15" fmla="*/ 409575 h 1147005"/>
                          <a:gd name="connsiteX16" fmla="*/ 1028700 w 1638542"/>
                          <a:gd name="connsiteY16" fmla="*/ 428625 h 1147005"/>
                          <a:gd name="connsiteX17" fmla="*/ 923925 w 1638542"/>
                          <a:gd name="connsiteY17" fmla="*/ 466725 h 1147005"/>
                          <a:gd name="connsiteX18" fmla="*/ 619125 w 1638542"/>
                          <a:gd name="connsiteY18" fmla="*/ 457200 h 1147005"/>
                          <a:gd name="connsiteX19" fmla="*/ 596265 w 1638542"/>
                          <a:gd name="connsiteY19" fmla="*/ 445778 h 1147005"/>
                          <a:gd name="connsiteX20" fmla="*/ 533400 w 1638542"/>
                          <a:gd name="connsiteY20" fmla="*/ 409575 h 1147005"/>
                          <a:gd name="connsiteX21" fmla="*/ 495300 w 1638542"/>
                          <a:gd name="connsiteY21" fmla="*/ 371475 h 1147005"/>
                          <a:gd name="connsiteX22" fmla="*/ 485775 w 1638542"/>
                          <a:gd name="connsiteY22" fmla="*/ 342900 h 1147005"/>
                          <a:gd name="connsiteX23" fmla="*/ 466725 w 1638542"/>
                          <a:gd name="connsiteY23" fmla="*/ 304800 h 1147005"/>
                          <a:gd name="connsiteX24" fmla="*/ 409575 w 1638542"/>
                          <a:gd name="connsiteY24" fmla="*/ 228600 h 1147005"/>
                          <a:gd name="connsiteX25" fmla="*/ 381000 w 1638542"/>
                          <a:gd name="connsiteY25" fmla="*/ 219075 h 1147005"/>
                          <a:gd name="connsiteX26" fmla="*/ 352425 w 1638542"/>
                          <a:gd name="connsiteY26" fmla="*/ 161925 h 1147005"/>
                          <a:gd name="connsiteX27" fmla="*/ 323850 w 1638542"/>
                          <a:gd name="connsiteY27" fmla="*/ 152400 h 1147005"/>
                          <a:gd name="connsiteX28" fmla="*/ 209550 w 1638542"/>
                          <a:gd name="connsiteY28" fmla="*/ 161925 h 1147005"/>
                          <a:gd name="connsiteX29" fmla="*/ 142875 w 1638542"/>
                          <a:gd name="connsiteY29" fmla="*/ 209550 h 1147005"/>
                          <a:gd name="connsiteX30" fmla="*/ 76200 w 1638542"/>
                          <a:gd name="connsiteY30" fmla="*/ 285750 h 1147005"/>
                          <a:gd name="connsiteX31" fmla="*/ 66675 w 1638542"/>
                          <a:gd name="connsiteY31" fmla="*/ 314325 h 1147005"/>
                          <a:gd name="connsiteX32" fmla="*/ 47625 w 1638542"/>
                          <a:gd name="connsiteY32" fmla="*/ 342900 h 1147005"/>
                          <a:gd name="connsiteX33" fmla="*/ 19050 w 1638542"/>
                          <a:gd name="connsiteY33" fmla="*/ 390525 h 1147005"/>
                          <a:gd name="connsiteX34" fmla="*/ 9525 w 1638542"/>
                          <a:gd name="connsiteY34" fmla="*/ 466725 h 1147005"/>
                          <a:gd name="connsiteX35" fmla="*/ 0 w 1638542"/>
                          <a:gd name="connsiteY35" fmla="*/ 495300 h 1147005"/>
                          <a:gd name="connsiteX36" fmla="*/ 9525 w 1638542"/>
                          <a:gd name="connsiteY36" fmla="*/ 752475 h 1147005"/>
                          <a:gd name="connsiteX37" fmla="*/ 28575 w 1638542"/>
                          <a:gd name="connsiteY37" fmla="*/ 781050 h 1147005"/>
                          <a:gd name="connsiteX38" fmla="*/ 38100 w 1638542"/>
                          <a:gd name="connsiteY38" fmla="*/ 809625 h 1147005"/>
                          <a:gd name="connsiteX39" fmla="*/ 85725 w 1638542"/>
                          <a:gd name="connsiteY39" fmla="*/ 866775 h 1147005"/>
                          <a:gd name="connsiteX40" fmla="*/ 133350 w 1638542"/>
                          <a:gd name="connsiteY40" fmla="*/ 942975 h 1147005"/>
                          <a:gd name="connsiteX41" fmla="*/ 152400 w 1638542"/>
                          <a:gd name="connsiteY41" fmla="*/ 971550 h 1147005"/>
                          <a:gd name="connsiteX42" fmla="*/ 171450 w 1638542"/>
                          <a:gd name="connsiteY42" fmla="*/ 1009650 h 1147005"/>
                          <a:gd name="connsiteX43" fmla="*/ 209550 w 1638542"/>
                          <a:gd name="connsiteY43" fmla="*/ 1041983 h 1147005"/>
                          <a:gd name="connsiteX44" fmla="*/ 299085 w 1638542"/>
                          <a:gd name="connsiteY44" fmla="*/ 1000087 h 1147005"/>
                          <a:gd name="connsiteX45" fmla="*/ 342900 w 1638542"/>
                          <a:gd name="connsiteY45" fmla="*/ 971550 h 1147005"/>
                          <a:gd name="connsiteX46" fmla="*/ 371475 w 1638542"/>
                          <a:gd name="connsiteY46" fmla="*/ 962025 h 1147005"/>
                          <a:gd name="connsiteX47" fmla="*/ 400050 w 1638542"/>
                          <a:gd name="connsiteY47" fmla="*/ 942975 h 1147005"/>
                          <a:gd name="connsiteX48" fmla="*/ 428625 w 1638542"/>
                          <a:gd name="connsiteY48" fmla="*/ 933450 h 1147005"/>
                          <a:gd name="connsiteX49" fmla="*/ 457200 w 1638542"/>
                          <a:gd name="connsiteY49" fmla="*/ 914400 h 1147005"/>
                          <a:gd name="connsiteX50" fmla="*/ 523875 w 1638542"/>
                          <a:gd name="connsiteY50" fmla="*/ 895350 h 1147005"/>
                          <a:gd name="connsiteX51" fmla="*/ 571500 w 1638542"/>
                          <a:gd name="connsiteY51" fmla="*/ 866775 h 1147005"/>
                          <a:gd name="connsiteX52" fmla="*/ 828675 w 1638542"/>
                          <a:gd name="connsiteY52" fmla="*/ 866775 h 1147005"/>
                          <a:gd name="connsiteX53" fmla="*/ 828675 w 1638542"/>
                          <a:gd name="connsiteY53" fmla="*/ 990600 h 1147005"/>
                          <a:gd name="connsiteX54" fmla="*/ 828675 w 1638542"/>
                          <a:gd name="connsiteY54" fmla="*/ 1021110 h 1147005"/>
                          <a:gd name="connsiteX55" fmla="*/ 843915 w 1638542"/>
                          <a:gd name="connsiteY55" fmla="*/ 1057275 h 1147005"/>
                          <a:gd name="connsiteX56" fmla="*/ 895350 w 1638542"/>
                          <a:gd name="connsiteY56" fmla="*/ 1140840 h 1147005"/>
                          <a:gd name="connsiteX57" fmla="*/ 933450 w 1638542"/>
                          <a:gd name="connsiteY57" fmla="*/ 1019175 h 1147005"/>
                          <a:gd name="connsiteX58" fmla="*/ 914400 w 1638542"/>
                          <a:gd name="connsiteY58" fmla="*/ 990600 h 1147005"/>
                          <a:gd name="connsiteX59" fmla="*/ 933450 w 1638542"/>
                          <a:gd name="connsiteY59" fmla="*/ 1047750 h 1147005"/>
                          <a:gd name="connsiteX60" fmla="*/ 986790 w 1638542"/>
                          <a:gd name="connsiteY60" fmla="*/ 1116473 h 1147005"/>
                          <a:gd name="connsiteX61" fmla="*/ 1057275 w 1638542"/>
                          <a:gd name="connsiteY61" fmla="*/ 1143000 h 1147005"/>
                          <a:gd name="connsiteX62" fmla="*/ 1028700 w 1638542"/>
                          <a:gd name="connsiteY62" fmla="*/ 1009650 h 1147005"/>
                          <a:gd name="connsiteX63" fmla="*/ 1009650 w 1638542"/>
                          <a:gd name="connsiteY63" fmla="*/ 981075 h 1147005"/>
                          <a:gd name="connsiteX64" fmla="*/ 1028700 w 1638542"/>
                          <a:gd name="connsiteY64" fmla="*/ 876300 h 1147005"/>
                          <a:gd name="connsiteX65" fmla="*/ 1116056 w 1638542"/>
                          <a:gd name="connsiteY65" fmla="*/ 895616 h 1147005"/>
                          <a:gd name="connsiteX66" fmla="*/ 1240155 w 1638542"/>
                          <a:gd name="connsiteY66" fmla="*/ 912427 h 1147005"/>
                          <a:gd name="connsiteX67" fmla="*/ 1390650 w 1638542"/>
                          <a:gd name="connsiteY67" fmla="*/ 885825 h 1147005"/>
                          <a:gd name="connsiteX68" fmla="*/ 1485900 w 1638542"/>
                          <a:gd name="connsiteY68" fmla="*/ 838200 h 1147005"/>
                          <a:gd name="connsiteX69" fmla="*/ 1514475 w 1638542"/>
                          <a:gd name="connsiteY69" fmla="*/ 828675 h 1147005"/>
                          <a:gd name="connsiteX70" fmla="*/ 1552575 w 1638542"/>
                          <a:gd name="connsiteY70" fmla="*/ 771525 h 1147005"/>
                          <a:gd name="connsiteX71" fmla="*/ 1571625 w 1638542"/>
                          <a:gd name="connsiteY71" fmla="*/ 742950 h 1147005"/>
                          <a:gd name="connsiteX72" fmla="*/ 1581150 w 1638542"/>
                          <a:gd name="connsiteY72" fmla="*/ 704850 h 1147005"/>
                          <a:gd name="connsiteX73" fmla="*/ 1562100 w 1638542"/>
                          <a:gd name="connsiteY73" fmla="*/ 466725 h 1147005"/>
                          <a:gd name="connsiteX74" fmla="*/ 1552575 w 1638542"/>
                          <a:gd name="connsiteY74" fmla="*/ 438150 h 1147005"/>
                          <a:gd name="connsiteX75" fmla="*/ 1535430 w 1638542"/>
                          <a:gd name="connsiteY75" fmla="*/ 401947 h 1147005"/>
                          <a:gd name="connsiteX76" fmla="*/ 1514475 w 1638542"/>
                          <a:gd name="connsiteY76" fmla="*/ 371475 h 1147005"/>
                          <a:gd name="connsiteX77" fmla="*/ 1514475 w 1638542"/>
                          <a:gd name="connsiteY77" fmla="*/ 190500 h 1147005"/>
                          <a:gd name="connsiteX78" fmla="*/ 1533525 w 1638542"/>
                          <a:gd name="connsiteY78" fmla="*/ 161925 h 1147005"/>
                          <a:gd name="connsiteX79" fmla="*/ 1562100 w 1638542"/>
                          <a:gd name="connsiteY79" fmla="*/ 142875 h 1147005"/>
                          <a:gd name="connsiteX80" fmla="*/ 1600200 w 1638542"/>
                          <a:gd name="connsiteY80" fmla="*/ 114300 h 1147005"/>
                          <a:gd name="connsiteX81" fmla="*/ 1638300 w 1638542"/>
                          <a:gd name="connsiteY81" fmla="*/ 95250 h 1147005"/>
                          <a:gd name="connsiteX82" fmla="*/ 1590675 w 1638542"/>
                          <a:gd name="connsiteY82" fmla="*/ 51457 h 1147005"/>
                          <a:gd name="connsiteX0" fmla="*/ 1590675 w 1638542"/>
                          <a:gd name="connsiteY0" fmla="*/ 51457 h 1147005"/>
                          <a:gd name="connsiteX1" fmla="*/ 1600200 w 1638542"/>
                          <a:gd name="connsiteY1" fmla="*/ 57150 h 1147005"/>
                          <a:gd name="connsiteX2" fmla="*/ 1524000 w 1638542"/>
                          <a:gd name="connsiteY2" fmla="*/ 9562 h 1147005"/>
                          <a:gd name="connsiteX3" fmla="*/ 1457325 w 1638542"/>
                          <a:gd name="connsiteY3" fmla="*/ 0 h 1147005"/>
                          <a:gd name="connsiteX4" fmla="*/ 1409700 w 1638542"/>
                          <a:gd name="connsiteY4" fmla="*/ 9525 h 1147005"/>
                          <a:gd name="connsiteX5" fmla="*/ 1381125 w 1638542"/>
                          <a:gd name="connsiteY5" fmla="*/ 38100 h 1147005"/>
                          <a:gd name="connsiteX6" fmla="*/ 1350645 w 1638542"/>
                          <a:gd name="connsiteY6" fmla="*/ 74378 h 1147005"/>
                          <a:gd name="connsiteX7" fmla="*/ 1323975 w 1638542"/>
                          <a:gd name="connsiteY7" fmla="*/ 104775 h 1147005"/>
                          <a:gd name="connsiteX8" fmla="*/ 1314450 w 1638542"/>
                          <a:gd name="connsiteY8" fmla="*/ 142875 h 1147005"/>
                          <a:gd name="connsiteX9" fmla="*/ 1295400 w 1638542"/>
                          <a:gd name="connsiteY9" fmla="*/ 171450 h 1147005"/>
                          <a:gd name="connsiteX10" fmla="*/ 1266825 w 1638542"/>
                          <a:gd name="connsiteY10" fmla="*/ 219075 h 1147005"/>
                          <a:gd name="connsiteX11" fmla="*/ 1249680 w 1638542"/>
                          <a:gd name="connsiteY11" fmla="*/ 236265 h 1147005"/>
                          <a:gd name="connsiteX12" fmla="*/ 1219200 w 1638542"/>
                          <a:gd name="connsiteY12" fmla="*/ 276225 h 1147005"/>
                          <a:gd name="connsiteX13" fmla="*/ 1143000 w 1638542"/>
                          <a:gd name="connsiteY13" fmla="*/ 361950 h 1147005"/>
                          <a:gd name="connsiteX14" fmla="*/ 1114425 w 1638542"/>
                          <a:gd name="connsiteY14" fmla="*/ 371475 h 1147005"/>
                          <a:gd name="connsiteX15" fmla="*/ 1057275 w 1638542"/>
                          <a:gd name="connsiteY15" fmla="*/ 409575 h 1147005"/>
                          <a:gd name="connsiteX16" fmla="*/ 1028700 w 1638542"/>
                          <a:gd name="connsiteY16" fmla="*/ 428625 h 1147005"/>
                          <a:gd name="connsiteX17" fmla="*/ 923925 w 1638542"/>
                          <a:gd name="connsiteY17" fmla="*/ 466725 h 1147005"/>
                          <a:gd name="connsiteX18" fmla="*/ 619125 w 1638542"/>
                          <a:gd name="connsiteY18" fmla="*/ 457200 h 1147005"/>
                          <a:gd name="connsiteX19" fmla="*/ 596265 w 1638542"/>
                          <a:gd name="connsiteY19" fmla="*/ 445778 h 1147005"/>
                          <a:gd name="connsiteX20" fmla="*/ 533400 w 1638542"/>
                          <a:gd name="connsiteY20" fmla="*/ 409575 h 1147005"/>
                          <a:gd name="connsiteX21" fmla="*/ 495300 w 1638542"/>
                          <a:gd name="connsiteY21" fmla="*/ 371475 h 1147005"/>
                          <a:gd name="connsiteX22" fmla="*/ 485775 w 1638542"/>
                          <a:gd name="connsiteY22" fmla="*/ 342900 h 1147005"/>
                          <a:gd name="connsiteX23" fmla="*/ 466725 w 1638542"/>
                          <a:gd name="connsiteY23" fmla="*/ 304800 h 1147005"/>
                          <a:gd name="connsiteX24" fmla="*/ 409575 w 1638542"/>
                          <a:gd name="connsiteY24" fmla="*/ 228600 h 1147005"/>
                          <a:gd name="connsiteX25" fmla="*/ 381000 w 1638542"/>
                          <a:gd name="connsiteY25" fmla="*/ 219075 h 1147005"/>
                          <a:gd name="connsiteX26" fmla="*/ 352425 w 1638542"/>
                          <a:gd name="connsiteY26" fmla="*/ 161925 h 1147005"/>
                          <a:gd name="connsiteX27" fmla="*/ 323850 w 1638542"/>
                          <a:gd name="connsiteY27" fmla="*/ 152400 h 1147005"/>
                          <a:gd name="connsiteX28" fmla="*/ 209550 w 1638542"/>
                          <a:gd name="connsiteY28" fmla="*/ 161925 h 1147005"/>
                          <a:gd name="connsiteX29" fmla="*/ 142875 w 1638542"/>
                          <a:gd name="connsiteY29" fmla="*/ 209550 h 1147005"/>
                          <a:gd name="connsiteX30" fmla="*/ 76200 w 1638542"/>
                          <a:gd name="connsiteY30" fmla="*/ 285750 h 1147005"/>
                          <a:gd name="connsiteX31" fmla="*/ 66675 w 1638542"/>
                          <a:gd name="connsiteY31" fmla="*/ 314325 h 1147005"/>
                          <a:gd name="connsiteX32" fmla="*/ 47625 w 1638542"/>
                          <a:gd name="connsiteY32" fmla="*/ 342900 h 1147005"/>
                          <a:gd name="connsiteX33" fmla="*/ 19050 w 1638542"/>
                          <a:gd name="connsiteY33" fmla="*/ 390525 h 1147005"/>
                          <a:gd name="connsiteX34" fmla="*/ 9525 w 1638542"/>
                          <a:gd name="connsiteY34" fmla="*/ 466725 h 1147005"/>
                          <a:gd name="connsiteX35" fmla="*/ 0 w 1638542"/>
                          <a:gd name="connsiteY35" fmla="*/ 495300 h 1147005"/>
                          <a:gd name="connsiteX36" fmla="*/ 9525 w 1638542"/>
                          <a:gd name="connsiteY36" fmla="*/ 752475 h 1147005"/>
                          <a:gd name="connsiteX37" fmla="*/ 28575 w 1638542"/>
                          <a:gd name="connsiteY37" fmla="*/ 781050 h 1147005"/>
                          <a:gd name="connsiteX38" fmla="*/ 38100 w 1638542"/>
                          <a:gd name="connsiteY38" fmla="*/ 809625 h 1147005"/>
                          <a:gd name="connsiteX39" fmla="*/ 85725 w 1638542"/>
                          <a:gd name="connsiteY39" fmla="*/ 866775 h 1147005"/>
                          <a:gd name="connsiteX40" fmla="*/ 133350 w 1638542"/>
                          <a:gd name="connsiteY40" fmla="*/ 942975 h 1147005"/>
                          <a:gd name="connsiteX41" fmla="*/ 152400 w 1638542"/>
                          <a:gd name="connsiteY41" fmla="*/ 971550 h 1147005"/>
                          <a:gd name="connsiteX42" fmla="*/ 171450 w 1638542"/>
                          <a:gd name="connsiteY42" fmla="*/ 1009650 h 1147005"/>
                          <a:gd name="connsiteX43" fmla="*/ 209550 w 1638542"/>
                          <a:gd name="connsiteY43" fmla="*/ 1041983 h 1147005"/>
                          <a:gd name="connsiteX44" fmla="*/ 299085 w 1638542"/>
                          <a:gd name="connsiteY44" fmla="*/ 1000087 h 1147005"/>
                          <a:gd name="connsiteX45" fmla="*/ 342900 w 1638542"/>
                          <a:gd name="connsiteY45" fmla="*/ 971550 h 1147005"/>
                          <a:gd name="connsiteX46" fmla="*/ 371475 w 1638542"/>
                          <a:gd name="connsiteY46" fmla="*/ 962025 h 1147005"/>
                          <a:gd name="connsiteX47" fmla="*/ 400050 w 1638542"/>
                          <a:gd name="connsiteY47" fmla="*/ 942975 h 1147005"/>
                          <a:gd name="connsiteX48" fmla="*/ 428625 w 1638542"/>
                          <a:gd name="connsiteY48" fmla="*/ 933450 h 1147005"/>
                          <a:gd name="connsiteX49" fmla="*/ 457200 w 1638542"/>
                          <a:gd name="connsiteY49" fmla="*/ 914400 h 1147005"/>
                          <a:gd name="connsiteX50" fmla="*/ 523875 w 1638542"/>
                          <a:gd name="connsiteY50" fmla="*/ 895350 h 1147005"/>
                          <a:gd name="connsiteX51" fmla="*/ 571500 w 1638542"/>
                          <a:gd name="connsiteY51" fmla="*/ 866775 h 1147005"/>
                          <a:gd name="connsiteX52" fmla="*/ 828675 w 1638542"/>
                          <a:gd name="connsiteY52" fmla="*/ 866775 h 1147005"/>
                          <a:gd name="connsiteX53" fmla="*/ 828675 w 1638542"/>
                          <a:gd name="connsiteY53" fmla="*/ 990600 h 1147005"/>
                          <a:gd name="connsiteX54" fmla="*/ 828675 w 1638542"/>
                          <a:gd name="connsiteY54" fmla="*/ 1021110 h 1147005"/>
                          <a:gd name="connsiteX55" fmla="*/ 843915 w 1638542"/>
                          <a:gd name="connsiteY55" fmla="*/ 1057275 h 1147005"/>
                          <a:gd name="connsiteX56" fmla="*/ 895350 w 1638542"/>
                          <a:gd name="connsiteY56" fmla="*/ 1140840 h 1147005"/>
                          <a:gd name="connsiteX57" fmla="*/ 933450 w 1638542"/>
                          <a:gd name="connsiteY57" fmla="*/ 1019175 h 1147005"/>
                          <a:gd name="connsiteX58" fmla="*/ 914400 w 1638542"/>
                          <a:gd name="connsiteY58" fmla="*/ 990600 h 1147005"/>
                          <a:gd name="connsiteX59" fmla="*/ 933450 w 1638542"/>
                          <a:gd name="connsiteY59" fmla="*/ 1047750 h 1147005"/>
                          <a:gd name="connsiteX60" fmla="*/ 986790 w 1638542"/>
                          <a:gd name="connsiteY60" fmla="*/ 1116473 h 1147005"/>
                          <a:gd name="connsiteX61" fmla="*/ 1057275 w 1638542"/>
                          <a:gd name="connsiteY61" fmla="*/ 1143000 h 1147005"/>
                          <a:gd name="connsiteX62" fmla="*/ 1028700 w 1638542"/>
                          <a:gd name="connsiteY62" fmla="*/ 1009650 h 1147005"/>
                          <a:gd name="connsiteX63" fmla="*/ 1009650 w 1638542"/>
                          <a:gd name="connsiteY63" fmla="*/ 981075 h 1147005"/>
                          <a:gd name="connsiteX64" fmla="*/ 1028700 w 1638542"/>
                          <a:gd name="connsiteY64" fmla="*/ 876300 h 1147005"/>
                          <a:gd name="connsiteX65" fmla="*/ 1116056 w 1638542"/>
                          <a:gd name="connsiteY65" fmla="*/ 895616 h 1147005"/>
                          <a:gd name="connsiteX66" fmla="*/ 1240155 w 1638542"/>
                          <a:gd name="connsiteY66" fmla="*/ 912427 h 1147005"/>
                          <a:gd name="connsiteX67" fmla="*/ 1390650 w 1638542"/>
                          <a:gd name="connsiteY67" fmla="*/ 885825 h 1147005"/>
                          <a:gd name="connsiteX68" fmla="*/ 1485900 w 1638542"/>
                          <a:gd name="connsiteY68" fmla="*/ 838200 h 1147005"/>
                          <a:gd name="connsiteX69" fmla="*/ 1514475 w 1638542"/>
                          <a:gd name="connsiteY69" fmla="*/ 828675 h 1147005"/>
                          <a:gd name="connsiteX70" fmla="*/ 1552575 w 1638542"/>
                          <a:gd name="connsiteY70" fmla="*/ 771525 h 1147005"/>
                          <a:gd name="connsiteX71" fmla="*/ 1571625 w 1638542"/>
                          <a:gd name="connsiteY71" fmla="*/ 742950 h 1147005"/>
                          <a:gd name="connsiteX72" fmla="*/ 1581150 w 1638542"/>
                          <a:gd name="connsiteY72" fmla="*/ 704850 h 1147005"/>
                          <a:gd name="connsiteX73" fmla="*/ 1562100 w 1638542"/>
                          <a:gd name="connsiteY73" fmla="*/ 466725 h 1147005"/>
                          <a:gd name="connsiteX74" fmla="*/ 1552575 w 1638542"/>
                          <a:gd name="connsiteY74" fmla="*/ 438150 h 1147005"/>
                          <a:gd name="connsiteX75" fmla="*/ 1535430 w 1638542"/>
                          <a:gd name="connsiteY75" fmla="*/ 401947 h 1147005"/>
                          <a:gd name="connsiteX76" fmla="*/ 1514475 w 1638542"/>
                          <a:gd name="connsiteY76" fmla="*/ 371475 h 1147005"/>
                          <a:gd name="connsiteX77" fmla="*/ 1514475 w 1638542"/>
                          <a:gd name="connsiteY77" fmla="*/ 190500 h 1147005"/>
                          <a:gd name="connsiteX78" fmla="*/ 1533525 w 1638542"/>
                          <a:gd name="connsiteY78" fmla="*/ 161925 h 1147005"/>
                          <a:gd name="connsiteX79" fmla="*/ 1562100 w 1638542"/>
                          <a:gd name="connsiteY79" fmla="*/ 142875 h 1147005"/>
                          <a:gd name="connsiteX80" fmla="*/ 1600200 w 1638542"/>
                          <a:gd name="connsiteY80" fmla="*/ 114300 h 1147005"/>
                          <a:gd name="connsiteX81" fmla="*/ 1638300 w 1638542"/>
                          <a:gd name="connsiteY81" fmla="*/ 95250 h 1147005"/>
                          <a:gd name="connsiteX82" fmla="*/ 1590675 w 1638542"/>
                          <a:gd name="connsiteY82" fmla="*/ 51457 h 1147005"/>
                          <a:gd name="connsiteX0" fmla="*/ 1590675 w 1638542"/>
                          <a:gd name="connsiteY0" fmla="*/ 51457 h 1147005"/>
                          <a:gd name="connsiteX1" fmla="*/ 1600200 w 1638542"/>
                          <a:gd name="connsiteY1" fmla="*/ 57150 h 1147005"/>
                          <a:gd name="connsiteX2" fmla="*/ 1524000 w 1638542"/>
                          <a:gd name="connsiteY2" fmla="*/ 9562 h 1147005"/>
                          <a:gd name="connsiteX3" fmla="*/ 1457325 w 1638542"/>
                          <a:gd name="connsiteY3" fmla="*/ 0 h 1147005"/>
                          <a:gd name="connsiteX4" fmla="*/ 1409700 w 1638542"/>
                          <a:gd name="connsiteY4" fmla="*/ 9525 h 1147005"/>
                          <a:gd name="connsiteX5" fmla="*/ 1381125 w 1638542"/>
                          <a:gd name="connsiteY5" fmla="*/ 38100 h 1147005"/>
                          <a:gd name="connsiteX6" fmla="*/ 1350645 w 1638542"/>
                          <a:gd name="connsiteY6" fmla="*/ 74378 h 1147005"/>
                          <a:gd name="connsiteX7" fmla="*/ 1323975 w 1638542"/>
                          <a:gd name="connsiteY7" fmla="*/ 104775 h 1147005"/>
                          <a:gd name="connsiteX8" fmla="*/ 1314450 w 1638542"/>
                          <a:gd name="connsiteY8" fmla="*/ 142875 h 1147005"/>
                          <a:gd name="connsiteX9" fmla="*/ 1295400 w 1638542"/>
                          <a:gd name="connsiteY9" fmla="*/ 171450 h 1147005"/>
                          <a:gd name="connsiteX10" fmla="*/ 1266825 w 1638542"/>
                          <a:gd name="connsiteY10" fmla="*/ 219075 h 1147005"/>
                          <a:gd name="connsiteX11" fmla="*/ 1249680 w 1638542"/>
                          <a:gd name="connsiteY11" fmla="*/ 236265 h 1147005"/>
                          <a:gd name="connsiteX12" fmla="*/ 1219200 w 1638542"/>
                          <a:gd name="connsiteY12" fmla="*/ 276225 h 1147005"/>
                          <a:gd name="connsiteX13" fmla="*/ 1143000 w 1638542"/>
                          <a:gd name="connsiteY13" fmla="*/ 361950 h 1147005"/>
                          <a:gd name="connsiteX14" fmla="*/ 1114425 w 1638542"/>
                          <a:gd name="connsiteY14" fmla="*/ 371475 h 1147005"/>
                          <a:gd name="connsiteX15" fmla="*/ 1057275 w 1638542"/>
                          <a:gd name="connsiteY15" fmla="*/ 409575 h 1147005"/>
                          <a:gd name="connsiteX16" fmla="*/ 1028700 w 1638542"/>
                          <a:gd name="connsiteY16" fmla="*/ 428625 h 1147005"/>
                          <a:gd name="connsiteX17" fmla="*/ 923925 w 1638542"/>
                          <a:gd name="connsiteY17" fmla="*/ 466725 h 1147005"/>
                          <a:gd name="connsiteX18" fmla="*/ 619125 w 1638542"/>
                          <a:gd name="connsiteY18" fmla="*/ 457200 h 1147005"/>
                          <a:gd name="connsiteX19" fmla="*/ 596265 w 1638542"/>
                          <a:gd name="connsiteY19" fmla="*/ 445778 h 1147005"/>
                          <a:gd name="connsiteX20" fmla="*/ 533400 w 1638542"/>
                          <a:gd name="connsiteY20" fmla="*/ 409575 h 1147005"/>
                          <a:gd name="connsiteX21" fmla="*/ 495300 w 1638542"/>
                          <a:gd name="connsiteY21" fmla="*/ 371475 h 1147005"/>
                          <a:gd name="connsiteX22" fmla="*/ 485775 w 1638542"/>
                          <a:gd name="connsiteY22" fmla="*/ 342900 h 1147005"/>
                          <a:gd name="connsiteX23" fmla="*/ 466725 w 1638542"/>
                          <a:gd name="connsiteY23" fmla="*/ 304800 h 1147005"/>
                          <a:gd name="connsiteX24" fmla="*/ 409575 w 1638542"/>
                          <a:gd name="connsiteY24" fmla="*/ 228600 h 1147005"/>
                          <a:gd name="connsiteX25" fmla="*/ 381000 w 1638542"/>
                          <a:gd name="connsiteY25" fmla="*/ 219075 h 1147005"/>
                          <a:gd name="connsiteX26" fmla="*/ 352425 w 1638542"/>
                          <a:gd name="connsiteY26" fmla="*/ 161925 h 1147005"/>
                          <a:gd name="connsiteX27" fmla="*/ 323850 w 1638542"/>
                          <a:gd name="connsiteY27" fmla="*/ 152400 h 1147005"/>
                          <a:gd name="connsiteX28" fmla="*/ 209550 w 1638542"/>
                          <a:gd name="connsiteY28" fmla="*/ 161925 h 1147005"/>
                          <a:gd name="connsiteX29" fmla="*/ 142875 w 1638542"/>
                          <a:gd name="connsiteY29" fmla="*/ 209550 h 1147005"/>
                          <a:gd name="connsiteX30" fmla="*/ 76200 w 1638542"/>
                          <a:gd name="connsiteY30" fmla="*/ 285750 h 1147005"/>
                          <a:gd name="connsiteX31" fmla="*/ 66675 w 1638542"/>
                          <a:gd name="connsiteY31" fmla="*/ 314325 h 1147005"/>
                          <a:gd name="connsiteX32" fmla="*/ 47625 w 1638542"/>
                          <a:gd name="connsiteY32" fmla="*/ 342900 h 1147005"/>
                          <a:gd name="connsiteX33" fmla="*/ 19050 w 1638542"/>
                          <a:gd name="connsiteY33" fmla="*/ 390525 h 1147005"/>
                          <a:gd name="connsiteX34" fmla="*/ 9525 w 1638542"/>
                          <a:gd name="connsiteY34" fmla="*/ 466725 h 1147005"/>
                          <a:gd name="connsiteX35" fmla="*/ 0 w 1638542"/>
                          <a:gd name="connsiteY35" fmla="*/ 495300 h 1147005"/>
                          <a:gd name="connsiteX36" fmla="*/ 9525 w 1638542"/>
                          <a:gd name="connsiteY36" fmla="*/ 752475 h 1147005"/>
                          <a:gd name="connsiteX37" fmla="*/ 28575 w 1638542"/>
                          <a:gd name="connsiteY37" fmla="*/ 781050 h 1147005"/>
                          <a:gd name="connsiteX38" fmla="*/ 38100 w 1638542"/>
                          <a:gd name="connsiteY38" fmla="*/ 809625 h 1147005"/>
                          <a:gd name="connsiteX39" fmla="*/ 85725 w 1638542"/>
                          <a:gd name="connsiteY39" fmla="*/ 866775 h 1147005"/>
                          <a:gd name="connsiteX40" fmla="*/ 133350 w 1638542"/>
                          <a:gd name="connsiteY40" fmla="*/ 942975 h 1147005"/>
                          <a:gd name="connsiteX41" fmla="*/ 152400 w 1638542"/>
                          <a:gd name="connsiteY41" fmla="*/ 971550 h 1147005"/>
                          <a:gd name="connsiteX42" fmla="*/ 171450 w 1638542"/>
                          <a:gd name="connsiteY42" fmla="*/ 1009650 h 1147005"/>
                          <a:gd name="connsiteX43" fmla="*/ 209550 w 1638542"/>
                          <a:gd name="connsiteY43" fmla="*/ 1041983 h 1147005"/>
                          <a:gd name="connsiteX44" fmla="*/ 299085 w 1638542"/>
                          <a:gd name="connsiteY44" fmla="*/ 1000087 h 1147005"/>
                          <a:gd name="connsiteX45" fmla="*/ 342900 w 1638542"/>
                          <a:gd name="connsiteY45" fmla="*/ 971550 h 1147005"/>
                          <a:gd name="connsiteX46" fmla="*/ 371475 w 1638542"/>
                          <a:gd name="connsiteY46" fmla="*/ 962025 h 1147005"/>
                          <a:gd name="connsiteX47" fmla="*/ 400050 w 1638542"/>
                          <a:gd name="connsiteY47" fmla="*/ 942975 h 1147005"/>
                          <a:gd name="connsiteX48" fmla="*/ 428625 w 1638542"/>
                          <a:gd name="connsiteY48" fmla="*/ 933450 h 1147005"/>
                          <a:gd name="connsiteX49" fmla="*/ 457200 w 1638542"/>
                          <a:gd name="connsiteY49" fmla="*/ 914400 h 1147005"/>
                          <a:gd name="connsiteX50" fmla="*/ 523875 w 1638542"/>
                          <a:gd name="connsiteY50" fmla="*/ 895350 h 1147005"/>
                          <a:gd name="connsiteX51" fmla="*/ 571500 w 1638542"/>
                          <a:gd name="connsiteY51" fmla="*/ 866775 h 1147005"/>
                          <a:gd name="connsiteX52" fmla="*/ 828675 w 1638542"/>
                          <a:gd name="connsiteY52" fmla="*/ 866775 h 1147005"/>
                          <a:gd name="connsiteX53" fmla="*/ 828675 w 1638542"/>
                          <a:gd name="connsiteY53" fmla="*/ 990600 h 1147005"/>
                          <a:gd name="connsiteX54" fmla="*/ 828675 w 1638542"/>
                          <a:gd name="connsiteY54" fmla="*/ 1021110 h 1147005"/>
                          <a:gd name="connsiteX55" fmla="*/ 843915 w 1638542"/>
                          <a:gd name="connsiteY55" fmla="*/ 1057275 h 1147005"/>
                          <a:gd name="connsiteX56" fmla="*/ 895350 w 1638542"/>
                          <a:gd name="connsiteY56" fmla="*/ 1140840 h 1147005"/>
                          <a:gd name="connsiteX57" fmla="*/ 933450 w 1638542"/>
                          <a:gd name="connsiteY57" fmla="*/ 1019175 h 1147005"/>
                          <a:gd name="connsiteX58" fmla="*/ 914400 w 1638542"/>
                          <a:gd name="connsiteY58" fmla="*/ 990600 h 1147005"/>
                          <a:gd name="connsiteX59" fmla="*/ 933450 w 1638542"/>
                          <a:gd name="connsiteY59" fmla="*/ 1047750 h 1147005"/>
                          <a:gd name="connsiteX60" fmla="*/ 986790 w 1638542"/>
                          <a:gd name="connsiteY60" fmla="*/ 1116473 h 1147005"/>
                          <a:gd name="connsiteX61" fmla="*/ 1057275 w 1638542"/>
                          <a:gd name="connsiteY61" fmla="*/ 1143000 h 1147005"/>
                          <a:gd name="connsiteX62" fmla="*/ 1028700 w 1638542"/>
                          <a:gd name="connsiteY62" fmla="*/ 1009650 h 1147005"/>
                          <a:gd name="connsiteX63" fmla="*/ 1009650 w 1638542"/>
                          <a:gd name="connsiteY63" fmla="*/ 981075 h 1147005"/>
                          <a:gd name="connsiteX64" fmla="*/ 1028700 w 1638542"/>
                          <a:gd name="connsiteY64" fmla="*/ 876300 h 1147005"/>
                          <a:gd name="connsiteX65" fmla="*/ 1116056 w 1638542"/>
                          <a:gd name="connsiteY65" fmla="*/ 895616 h 1147005"/>
                          <a:gd name="connsiteX66" fmla="*/ 1240155 w 1638542"/>
                          <a:gd name="connsiteY66" fmla="*/ 912427 h 1147005"/>
                          <a:gd name="connsiteX67" fmla="*/ 1390650 w 1638542"/>
                          <a:gd name="connsiteY67" fmla="*/ 885825 h 1147005"/>
                          <a:gd name="connsiteX68" fmla="*/ 1485900 w 1638542"/>
                          <a:gd name="connsiteY68" fmla="*/ 838200 h 1147005"/>
                          <a:gd name="connsiteX69" fmla="*/ 1514475 w 1638542"/>
                          <a:gd name="connsiteY69" fmla="*/ 828675 h 1147005"/>
                          <a:gd name="connsiteX70" fmla="*/ 1552575 w 1638542"/>
                          <a:gd name="connsiteY70" fmla="*/ 771525 h 1147005"/>
                          <a:gd name="connsiteX71" fmla="*/ 1571625 w 1638542"/>
                          <a:gd name="connsiteY71" fmla="*/ 742950 h 1147005"/>
                          <a:gd name="connsiteX72" fmla="*/ 1581150 w 1638542"/>
                          <a:gd name="connsiteY72" fmla="*/ 704850 h 1147005"/>
                          <a:gd name="connsiteX73" fmla="*/ 1562100 w 1638542"/>
                          <a:gd name="connsiteY73" fmla="*/ 466725 h 1147005"/>
                          <a:gd name="connsiteX74" fmla="*/ 1552575 w 1638542"/>
                          <a:gd name="connsiteY74" fmla="*/ 438150 h 1147005"/>
                          <a:gd name="connsiteX75" fmla="*/ 1535430 w 1638542"/>
                          <a:gd name="connsiteY75" fmla="*/ 401947 h 1147005"/>
                          <a:gd name="connsiteX76" fmla="*/ 1514475 w 1638542"/>
                          <a:gd name="connsiteY76" fmla="*/ 371475 h 1147005"/>
                          <a:gd name="connsiteX77" fmla="*/ 1514475 w 1638542"/>
                          <a:gd name="connsiteY77" fmla="*/ 190500 h 1147005"/>
                          <a:gd name="connsiteX78" fmla="*/ 1533525 w 1638542"/>
                          <a:gd name="connsiteY78" fmla="*/ 161925 h 1147005"/>
                          <a:gd name="connsiteX79" fmla="*/ 1562100 w 1638542"/>
                          <a:gd name="connsiteY79" fmla="*/ 142875 h 1147005"/>
                          <a:gd name="connsiteX80" fmla="*/ 1600200 w 1638542"/>
                          <a:gd name="connsiteY80" fmla="*/ 114300 h 1147005"/>
                          <a:gd name="connsiteX81" fmla="*/ 1638300 w 1638542"/>
                          <a:gd name="connsiteY81" fmla="*/ 95250 h 1147005"/>
                          <a:gd name="connsiteX82" fmla="*/ 1590675 w 1638542"/>
                          <a:gd name="connsiteY82" fmla="*/ 51457 h 1147005"/>
                          <a:gd name="connsiteX0" fmla="*/ 1590675 w 1638542"/>
                          <a:gd name="connsiteY0" fmla="*/ 51457 h 1147005"/>
                          <a:gd name="connsiteX1" fmla="*/ 1600200 w 1638542"/>
                          <a:gd name="connsiteY1" fmla="*/ 57150 h 1147005"/>
                          <a:gd name="connsiteX2" fmla="*/ 1524000 w 1638542"/>
                          <a:gd name="connsiteY2" fmla="*/ 9562 h 1147005"/>
                          <a:gd name="connsiteX3" fmla="*/ 1457325 w 1638542"/>
                          <a:gd name="connsiteY3" fmla="*/ 0 h 1147005"/>
                          <a:gd name="connsiteX4" fmla="*/ 1409700 w 1638542"/>
                          <a:gd name="connsiteY4" fmla="*/ 9525 h 1147005"/>
                          <a:gd name="connsiteX5" fmla="*/ 1381125 w 1638542"/>
                          <a:gd name="connsiteY5" fmla="*/ 38100 h 1147005"/>
                          <a:gd name="connsiteX6" fmla="*/ 1350645 w 1638542"/>
                          <a:gd name="connsiteY6" fmla="*/ 74378 h 1147005"/>
                          <a:gd name="connsiteX7" fmla="*/ 1323975 w 1638542"/>
                          <a:gd name="connsiteY7" fmla="*/ 104775 h 1147005"/>
                          <a:gd name="connsiteX8" fmla="*/ 1314450 w 1638542"/>
                          <a:gd name="connsiteY8" fmla="*/ 142875 h 1147005"/>
                          <a:gd name="connsiteX9" fmla="*/ 1295400 w 1638542"/>
                          <a:gd name="connsiteY9" fmla="*/ 171450 h 1147005"/>
                          <a:gd name="connsiteX10" fmla="*/ 1266825 w 1638542"/>
                          <a:gd name="connsiteY10" fmla="*/ 219075 h 1147005"/>
                          <a:gd name="connsiteX11" fmla="*/ 1249680 w 1638542"/>
                          <a:gd name="connsiteY11" fmla="*/ 236265 h 1147005"/>
                          <a:gd name="connsiteX12" fmla="*/ 1219200 w 1638542"/>
                          <a:gd name="connsiteY12" fmla="*/ 276225 h 1147005"/>
                          <a:gd name="connsiteX13" fmla="*/ 1143000 w 1638542"/>
                          <a:gd name="connsiteY13" fmla="*/ 361950 h 1147005"/>
                          <a:gd name="connsiteX14" fmla="*/ 1114425 w 1638542"/>
                          <a:gd name="connsiteY14" fmla="*/ 371475 h 1147005"/>
                          <a:gd name="connsiteX15" fmla="*/ 1057275 w 1638542"/>
                          <a:gd name="connsiteY15" fmla="*/ 409575 h 1147005"/>
                          <a:gd name="connsiteX16" fmla="*/ 1028700 w 1638542"/>
                          <a:gd name="connsiteY16" fmla="*/ 428625 h 1147005"/>
                          <a:gd name="connsiteX17" fmla="*/ 923925 w 1638542"/>
                          <a:gd name="connsiteY17" fmla="*/ 466725 h 1147005"/>
                          <a:gd name="connsiteX18" fmla="*/ 619125 w 1638542"/>
                          <a:gd name="connsiteY18" fmla="*/ 457200 h 1147005"/>
                          <a:gd name="connsiteX19" fmla="*/ 596265 w 1638542"/>
                          <a:gd name="connsiteY19" fmla="*/ 445778 h 1147005"/>
                          <a:gd name="connsiteX20" fmla="*/ 533400 w 1638542"/>
                          <a:gd name="connsiteY20" fmla="*/ 409575 h 1147005"/>
                          <a:gd name="connsiteX21" fmla="*/ 495300 w 1638542"/>
                          <a:gd name="connsiteY21" fmla="*/ 371475 h 1147005"/>
                          <a:gd name="connsiteX22" fmla="*/ 485775 w 1638542"/>
                          <a:gd name="connsiteY22" fmla="*/ 342900 h 1147005"/>
                          <a:gd name="connsiteX23" fmla="*/ 466725 w 1638542"/>
                          <a:gd name="connsiteY23" fmla="*/ 304800 h 1147005"/>
                          <a:gd name="connsiteX24" fmla="*/ 409575 w 1638542"/>
                          <a:gd name="connsiteY24" fmla="*/ 228600 h 1147005"/>
                          <a:gd name="connsiteX25" fmla="*/ 381000 w 1638542"/>
                          <a:gd name="connsiteY25" fmla="*/ 219075 h 1147005"/>
                          <a:gd name="connsiteX26" fmla="*/ 352425 w 1638542"/>
                          <a:gd name="connsiteY26" fmla="*/ 161925 h 1147005"/>
                          <a:gd name="connsiteX27" fmla="*/ 323850 w 1638542"/>
                          <a:gd name="connsiteY27" fmla="*/ 152400 h 1147005"/>
                          <a:gd name="connsiteX28" fmla="*/ 249555 w 1638542"/>
                          <a:gd name="connsiteY28" fmla="*/ 142950 h 1147005"/>
                          <a:gd name="connsiteX29" fmla="*/ 142875 w 1638542"/>
                          <a:gd name="connsiteY29" fmla="*/ 209550 h 1147005"/>
                          <a:gd name="connsiteX30" fmla="*/ 76200 w 1638542"/>
                          <a:gd name="connsiteY30" fmla="*/ 285750 h 1147005"/>
                          <a:gd name="connsiteX31" fmla="*/ 66675 w 1638542"/>
                          <a:gd name="connsiteY31" fmla="*/ 314325 h 1147005"/>
                          <a:gd name="connsiteX32" fmla="*/ 47625 w 1638542"/>
                          <a:gd name="connsiteY32" fmla="*/ 342900 h 1147005"/>
                          <a:gd name="connsiteX33" fmla="*/ 19050 w 1638542"/>
                          <a:gd name="connsiteY33" fmla="*/ 390525 h 1147005"/>
                          <a:gd name="connsiteX34" fmla="*/ 9525 w 1638542"/>
                          <a:gd name="connsiteY34" fmla="*/ 466725 h 1147005"/>
                          <a:gd name="connsiteX35" fmla="*/ 0 w 1638542"/>
                          <a:gd name="connsiteY35" fmla="*/ 495300 h 1147005"/>
                          <a:gd name="connsiteX36" fmla="*/ 9525 w 1638542"/>
                          <a:gd name="connsiteY36" fmla="*/ 752475 h 1147005"/>
                          <a:gd name="connsiteX37" fmla="*/ 28575 w 1638542"/>
                          <a:gd name="connsiteY37" fmla="*/ 781050 h 1147005"/>
                          <a:gd name="connsiteX38" fmla="*/ 38100 w 1638542"/>
                          <a:gd name="connsiteY38" fmla="*/ 809625 h 1147005"/>
                          <a:gd name="connsiteX39" fmla="*/ 85725 w 1638542"/>
                          <a:gd name="connsiteY39" fmla="*/ 866775 h 1147005"/>
                          <a:gd name="connsiteX40" fmla="*/ 133350 w 1638542"/>
                          <a:gd name="connsiteY40" fmla="*/ 942975 h 1147005"/>
                          <a:gd name="connsiteX41" fmla="*/ 152400 w 1638542"/>
                          <a:gd name="connsiteY41" fmla="*/ 971550 h 1147005"/>
                          <a:gd name="connsiteX42" fmla="*/ 171450 w 1638542"/>
                          <a:gd name="connsiteY42" fmla="*/ 1009650 h 1147005"/>
                          <a:gd name="connsiteX43" fmla="*/ 209550 w 1638542"/>
                          <a:gd name="connsiteY43" fmla="*/ 1041983 h 1147005"/>
                          <a:gd name="connsiteX44" fmla="*/ 299085 w 1638542"/>
                          <a:gd name="connsiteY44" fmla="*/ 1000087 h 1147005"/>
                          <a:gd name="connsiteX45" fmla="*/ 342900 w 1638542"/>
                          <a:gd name="connsiteY45" fmla="*/ 971550 h 1147005"/>
                          <a:gd name="connsiteX46" fmla="*/ 371475 w 1638542"/>
                          <a:gd name="connsiteY46" fmla="*/ 962025 h 1147005"/>
                          <a:gd name="connsiteX47" fmla="*/ 400050 w 1638542"/>
                          <a:gd name="connsiteY47" fmla="*/ 942975 h 1147005"/>
                          <a:gd name="connsiteX48" fmla="*/ 428625 w 1638542"/>
                          <a:gd name="connsiteY48" fmla="*/ 933450 h 1147005"/>
                          <a:gd name="connsiteX49" fmla="*/ 457200 w 1638542"/>
                          <a:gd name="connsiteY49" fmla="*/ 914400 h 1147005"/>
                          <a:gd name="connsiteX50" fmla="*/ 523875 w 1638542"/>
                          <a:gd name="connsiteY50" fmla="*/ 895350 h 1147005"/>
                          <a:gd name="connsiteX51" fmla="*/ 571500 w 1638542"/>
                          <a:gd name="connsiteY51" fmla="*/ 866775 h 1147005"/>
                          <a:gd name="connsiteX52" fmla="*/ 828675 w 1638542"/>
                          <a:gd name="connsiteY52" fmla="*/ 866775 h 1147005"/>
                          <a:gd name="connsiteX53" fmla="*/ 828675 w 1638542"/>
                          <a:gd name="connsiteY53" fmla="*/ 990600 h 1147005"/>
                          <a:gd name="connsiteX54" fmla="*/ 828675 w 1638542"/>
                          <a:gd name="connsiteY54" fmla="*/ 1021110 h 1147005"/>
                          <a:gd name="connsiteX55" fmla="*/ 843915 w 1638542"/>
                          <a:gd name="connsiteY55" fmla="*/ 1057275 h 1147005"/>
                          <a:gd name="connsiteX56" fmla="*/ 895350 w 1638542"/>
                          <a:gd name="connsiteY56" fmla="*/ 1140840 h 1147005"/>
                          <a:gd name="connsiteX57" fmla="*/ 933450 w 1638542"/>
                          <a:gd name="connsiteY57" fmla="*/ 1019175 h 1147005"/>
                          <a:gd name="connsiteX58" fmla="*/ 914400 w 1638542"/>
                          <a:gd name="connsiteY58" fmla="*/ 990600 h 1147005"/>
                          <a:gd name="connsiteX59" fmla="*/ 933450 w 1638542"/>
                          <a:gd name="connsiteY59" fmla="*/ 1047750 h 1147005"/>
                          <a:gd name="connsiteX60" fmla="*/ 986790 w 1638542"/>
                          <a:gd name="connsiteY60" fmla="*/ 1116473 h 1147005"/>
                          <a:gd name="connsiteX61" fmla="*/ 1057275 w 1638542"/>
                          <a:gd name="connsiteY61" fmla="*/ 1143000 h 1147005"/>
                          <a:gd name="connsiteX62" fmla="*/ 1028700 w 1638542"/>
                          <a:gd name="connsiteY62" fmla="*/ 1009650 h 1147005"/>
                          <a:gd name="connsiteX63" fmla="*/ 1009650 w 1638542"/>
                          <a:gd name="connsiteY63" fmla="*/ 981075 h 1147005"/>
                          <a:gd name="connsiteX64" fmla="*/ 1028700 w 1638542"/>
                          <a:gd name="connsiteY64" fmla="*/ 876300 h 1147005"/>
                          <a:gd name="connsiteX65" fmla="*/ 1116056 w 1638542"/>
                          <a:gd name="connsiteY65" fmla="*/ 895616 h 1147005"/>
                          <a:gd name="connsiteX66" fmla="*/ 1240155 w 1638542"/>
                          <a:gd name="connsiteY66" fmla="*/ 912427 h 1147005"/>
                          <a:gd name="connsiteX67" fmla="*/ 1390650 w 1638542"/>
                          <a:gd name="connsiteY67" fmla="*/ 885825 h 1147005"/>
                          <a:gd name="connsiteX68" fmla="*/ 1485900 w 1638542"/>
                          <a:gd name="connsiteY68" fmla="*/ 838200 h 1147005"/>
                          <a:gd name="connsiteX69" fmla="*/ 1514475 w 1638542"/>
                          <a:gd name="connsiteY69" fmla="*/ 828675 h 1147005"/>
                          <a:gd name="connsiteX70" fmla="*/ 1552575 w 1638542"/>
                          <a:gd name="connsiteY70" fmla="*/ 771525 h 1147005"/>
                          <a:gd name="connsiteX71" fmla="*/ 1571625 w 1638542"/>
                          <a:gd name="connsiteY71" fmla="*/ 742950 h 1147005"/>
                          <a:gd name="connsiteX72" fmla="*/ 1581150 w 1638542"/>
                          <a:gd name="connsiteY72" fmla="*/ 704850 h 1147005"/>
                          <a:gd name="connsiteX73" fmla="*/ 1562100 w 1638542"/>
                          <a:gd name="connsiteY73" fmla="*/ 466725 h 1147005"/>
                          <a:gd name="connsiteX74" fmla="*/ 1552575 w 1638542"/>
                          <a:gd name="connsiteY74" fmla="*/ 438150 h 1147005"/>
                          <a:gd name="connsiteX75" fmla="*/ 1535430 w 1638542"/>
                          <a:gd name="connsiteY75" fmla="*/ 401947 h 1147005"/>
                          <a:gd name="connsiteX76" fmla="*/ 1514475 w 1638542"/>
                          <a:gd name="connsiteY76" fmla="*/ 371475 h 1147005"/>
                          <a:gd name="connsiteX77" fmla="*/ 1514475 w 1638542"/>
                          <a:gd name="connsiteY77" fmla="*/ 190500 h 1147005"/>
                          <a:gd name="connsiteX78" fmla="*/ 1533525 w 1638542"/>
                          <a:gd name="connsiteY78" fmla="*/ 161925 h 1147005"/>
                          <a:gd name="connsiteX79" fmla="*/ 1562100 w 1638542"/>
                          <a:gd name="connsiteY79" fmla="*/ 142875 h 1147005"/>
                          <a:gd name="connsiteX80" fmla="*/ 1600200 w 1638542"/>
                          <a:gd name="connsiteY80" fmla="*/ 114300 h 1147005"/>
                          <a:gd name="connsiteX81" fmla="*/ 1638300 w 1638542"/>
                          <a:gd name="connsiteY81" fmla="*/ 95250 h 1147005"/>
                          <a:gd name="connsiteX82" fmla="*/ 1590675 w 1638542"/>
                          <a:gd name="connsiteY82" fmla="*/ 51457 h 1147005"/>
                          <a:gd name="connsiteX0" fmla="*/ 1590675 w 1638542"/>
                          <a:gd name="connsiteY0" fmla="*/ 51457 h 1147005"/>
                          <a:gd name="connsiteX1" fmla="*/ 1600200 w 1638542"/>
                          <a:gd name="connsiteY1" fmla="*/ 57150 h 1147005"/>
                          <a:gd name="connsiteX2" fmla="*/ 1524000 w 1638542"/>
                          <a:gd name="connsiteY2" fmla="*/ 9562 h 1147005"/>
                          <a:gd name="connsiteX3" fmla="*/ 1457325 w 1638542"/>
                          <a:gd name="connsiteY3" fmla="*/ 0 h 1147005"/>
                          <a:gd name="connsiteX4" fmla="*/ 1409700 w 1638542"/>
                          <a:gd name="connsiteY4" fmla="*/ 9525 h 1147005"/>
                          <a:gd name="connsiteX5" fmla="*/ 1381125 w 1638542"/>
                          <a:gd name="connsiteY5" fmla="*/ 38100 h 1147005"/>
                          <a:gd name="connsiteX6" fmla="*/ 1350645 w 1638542"/>
                          <a:gd name="connsiteY6" fmla="*/ 74378 h 1147005"/>
                          <a:gd name="connsiteX7" fmla="*/ 1323975 w 1638542"/>
                          <a:gd name="connsiteY7" fmla="*/ 104775 h 1147005"/>
                          <a:gd name="connsiteX8" fmla="*/ 1314450 w 1638542"/>
                          <a:gd name="connsiteY8" fmla="*/ 142875 h 1147005"/>
                          <a:gd name="connsiteX9" fmla="*/ 1295400 w 1638542"/>
                          <a:gd name="connsiteY9" fmla="*/ 171450 h 1147005"/>
                          <a:gd name="connsiteX10" fmla="*/ 1266825 w 1638542"/>
                          <a:gd name="connsiteY10" fmla="*/ 219075 h 1147005"/>
                          <a:gd name="connsiteX11" fmla="*/ 1249680 w 1638542"/>
                          <a:gd name="connsiteY11" fmla="*/ 236265 h 1147005"/>
                          <a:gd name="connsiteX12" fmla="*/ 1219200 w 1638542"/>
                          <a:gd name="connsiteY12" fmla="*/ 276225 h 1147005"/>
                          <a:gd name="connsiteX13" fmla="*/ 1143000 w 1638542"/>
                          <a:gd name="connsiteY13" fmla="*/ 361950 h 1147005"/>
                          <a:gd name="connsiteX14" fmla="*/ 1114425 w 1638542"/>
                          <a:gd name="connsiteY14" fmla="*/ 371475 h 1147005"/>
                          <a:gd name="connsiteX15" fmla="*/ 1057275 w 1638542"/>
                          <a:gd name="connsiteY15" fmla="*/ 409575 h 1147005"/>
                          <a:gd name="connsiteX16" fmla="*/ 1028700 w 1638542"/>
                          <a:gd name="connsiteY16" fmla="*/ 428625 h 1147005"/>
                          <a:gd name="connsiteX17" fmla="*/ 923925 w 1638542"/>
                          <a:gd name="connsiteY17" fmla="*/ 466725 h 1147005"/>
                          <a:gd name="connsiteX18" fmla="*/ 619125 w 1638542"/>
                          <a:gd name="connsiteY18" fmla="*/ 457200 h 1147005"/>
                          <a:gd name="connsiteX19" fmla="*/ 596265 w 1638542"/>
                          <a:gd name="connsiteY19" fmla="*/ 445778 h 1147005"/>
                          <a:gd name="connsiteX20" fmla="*/ 533400 w 1638542"/>
                          <a:gd name="connsiteY20" fmla="*/ 409575 h 1147005"/>
                          <a:gd name="connsiteX21" fmla="*/ 495300 w 1638542"/>
                          <a:gd name="connsiteY21" fmla="*/ 371475 h 1147005"/>
                          <a:gd name="connsiteX22" fmla="*/ 485775 w 1638542"/>
                          <a:gd name="connsiteY22" fmla="*/ 342900 h 1147005"/>
                          <a:gd name="connsiteX23" fmla="*/ 466725 w 1638542"/>
                          <a:gd name="connsiteY23" fmla="*/ 304800 h 1147005"/>
                          <a:gd name="connsiteX24" fmla="*/ 409575 w 1638542"/>
                          <a:gd name="connsiteY24" fmla="*/ 228600 h 1147005"/>
                          <a:gd name="connsiteX25" fmla="*/ 381000 w 1638542"/>
                          <a:gd name="connsiteY25" fmla="*/ 219075 h 1147005"/>
                          <a:gd name="connsiteX26" fmla="*/ 352425 w 1638542"/>
                          <a:gd name="connsiteY26" fmla="*/ 161925 h 1147005"/>
                          <a:gd name="connsiteX27" fmla="*/ 323850 w 1638542"/>
                          <a:gd name="connsiteY27" fmla="*/ 152400 h 1147005"/>
                          <a:gd name="connsiteX28" fmla="*/ 249555 w 1638542"/>
                          <a:gd name="connsiteY28" fmla="*/ 142950 h 1147005"/>
                          <a:gd name="connsiteX29" fmla="*/ 142875 w 1638542"/>
                          <a:gd name="connsiteY29" fmla="*/ 209550 h 1147005"/>
                          <a:gd name="connsiteX30" fmla="*/ 76200 w 1638542"/>
                          <a:gd name="connsiteY30" fmla="*/ 285750 h 1147005"/>
                          <a:gd name="connsiteX31" fmla="*/ 59055 w 1638542"/>
                          <a:gd name="connsiteY31" fmla="*/ 312428 h 1147005"/>
                          <a:gd name="connsiteX32" fmla="*/ 47625 w 1638542"/>
                          <a:gd name="connsiteY32" fmla="*/ 342900 h 1147005"/>
                          <a:gd name="connsiteX33" fmla="*/ 19050 w 1638542"/>
                          <a:gd name="connsiteY33" fmla="*/ 390525 h 1147005"/>
                          <a:gd name="connsiteX34" fmla="*/ 9525 w 1638542"/>
                          <a:gd name="connsiteY34" fmla="*/ 466725 h 1147005"/>
                          <a:gd name="connsiteX35" fmla="*/ 0 w 1638542"/>
                          <a:gd name="connsiteY35" fmla="*/ 495300 h 1147005"/>
                          <a:gd name="connsiteX36" fmla="*/ 9525 w 1638542"/>
                          <a:gd name="connsiteY36" fmla="*/ 752475 h 1147005"/>
                          <a:gd name="connsiteX37" fmla="*/ 28575 w 1638542"/>
                          <a:gd name="connsiteY37" fmla="*/ 781050 h 1147005"/>
                          <a:gd name="connsiteX38" fmla="*/ 38100 w 1638542"/>
                          <a:gd name="connsiteY38" fmla="*/ 809625 h 1147005"/>
                          <a:gd name="connsiteX39" fmla="*/ 85725 w 1638542"/>
                          <a:gd name="connsiteY39" fmla="*/ 866775 h 1147005"/>
                          <a:gd name="connsiteX40" fmla="*/ 133350 w 1638542"/>
                          <a:gd name="connsiteY40" fmla="*/ 942975 h 1147005"/>
                          <a:gd name="connsiteX41" fmla="*/ 152400 w 1638542"/>
                          <a:gd name="connsiteY41" fmla="*/ 971550 h 1147005"/>
                          <a:gd name="connsiteX42" fmla="*/ 171450 w 1638542"/>
                          <a:gd name="connsiteY42" fmla="*/ 1009650 h 1147005"/>
                          <a:gd name="connsiteX43" fmla="*/ 209550 w 1638542"/>
                          <a:gd name="connsiteY43" fmla="*/ 1041983 h 1147005"/>
                          <a:gd name="connsiteX44" fmla="*/ 299085 w 1638542"/>
                          <a:gd name="connsiteY44" fmla="*/ 1000087 h 1147005"/>
                          <a:gd name="connsiteX45" fmla="*/ 342900 w 1638542"/>
                          <a:gd name="connsiteY45" fmla="*/ 971550 h 1147005"/>
                          <a:gd name="connsiteX46" fmla="*/ 371475 w 1638542"/>
                          <a:gd name="connsiteY46" fmla="*/ 962025 h 1147005"/>
                          <a:gd name="connsiteX47" fmla="*/ 400050 w 1638542"/>
                          <a:gd name="connsiteY47" fmla="*/ 942975 h 1147005"/>
                          <a:gd name="connsiteX48" fmla="*/ 428625 w 1638542"/>
                          <a:gd name="connsiteY48" fmla="*/ 933450 h 1147005"/>
                          <a:gd name="connsiteX49" fmla="*/ 457200 w 1638542"/>
                          <a:gd name="connsiteY49" fmla="*/ 914400 h 1147005"/>
                          <a:gd name="connsiteX50" fmla="*/ 523875 w 1638542"/>
                          <a:gd name="connsiteY50" fmla="*/ 895350 h 1147005"/>
                          <a:gd name="connsiteX51" fmla="*/ 571500 w 1638542"/>
                          <a:gd name="connsiteY51" fmla="*/ 866775 h 1147005"/>
                          <a:gd name="connsiteX52" fmla="*/ 828675 w 1638542"/>
                          <a:gd name="connsiteY52" fmla="*/ 866775 h 1147005"/>
                          <a:gd name="connsiteX53" fmla="*/ 828675 w 1638542"/>
                          <a:gd name="connsiteY53" fmla="*/ 990600 h 1147005"/>
                          <a:gd name="connsiteX54" fmla="*/ 828675 w 1638542"/>
                          <a:gd name="connsiteY54" fmla="*/ 1021110 h 1147005"/>
                          <a:gd name="connsiteX55" fmla="*/ 843915 w 1638542"/>
                          <a:gd name="connsiteY55" fmla="*/ 1057275 h 1147005"/>
                          <a:gd name="connsiteX56" fmla="*/ 895350 w 1638542"/>
                          <a:gd name="connsiteY56" fmla="*/ 1140840 h 1147005"/>
                          <a:gd name="connsiteX57" fmla="*/ 933450 w 1638542"/>
                          <a:gd name="connsiteY57" fmla="*/ 1019175 h 1147005"/>
                          <a:gd name="connsiteX58" fmla="*/ 914400 w 1638542"/>
                          <a:gd name="connsiteY58" fmla="*/ 990600 h 1147005"/>
                          <a:gd name="connsiteX59" fmla="*/ 933450 w 1638542"/>
                          <a:gd name="connsiteY59" fmla="*/ 1047750 h 1147005"/>
                          <a:gd name="connsiteX60" fmla="*/ 986790 w 1638542"/>
                          <a:gd name="connsiteY60" fmla="*/ 1116473 h 1147005"/>
                          <a:gd name="connsiteX61" fmla="*/ 1057275 w 1638542"/>
                          <a:gd name="connsiteY61" fmla="*/ 1143000 h 1147005"/>
                          <a:gd name="connsiteX62" fmla="*/ 1028700 w 1638542"/>
                          <a:gd name="connsiteY62" fmla="*/ 1009650 h 1147005"/>
                          <a:gd name="connsiteX63" fmla="*/ 1009650 w 1638542"/>
                          <a:gd name="connsiteY63" fmla="*/ 981075 h 1147005"/>
                          <a:gd name="connsiteX64" fmla="*/ 1028700 w 1638542"/>
                          <a:gd name="connsiteY64" fmla="*/ 876300 h 1147005"/>
                          <a:gd name="connsiteX65" fmla="*/ 1116056 w 1638542"/>
                          <a:gd name="connsiteY65" fmla="*/ 895616 h 1147005"/>
                          <a:gd name="connsiteX66" fmla="*/ 1240155 w 1638542"/>
                          <a:gd name="connsiteY66" fmla="*/ 912427 h 1147005"/>
                          <a:gd name="connsiteX67" fmla="*/ 1390650 w 1638542"/>
                          <a:gd name="connsiteY67" fmla="*/ 885825 h 1147005"/>
                          <a:gd name="connsiteX68" fmla="*/ 1485900 w 1638542"/>
                          <a:gd name="connsiteY68" fmla="*/ 838200 h 1147005"/>
                          <a:gd name="connsiteX69" fmla="*/ 1514475 w 1638542"/>
                          <a:gd name="connsiteY69" fmla="*/ 828675 h 1147005"/>
                          <a:gd name="connsiteX70" fmla="*/ 1552575 w 1638542"/>
                          <a:gd name="connsiteY70" fmla="*/ 771525 h 1147005"/>
                          <a:gd name="connsiteX71" fmla="*/ 1571625 w 1638542"/>
                          <a:gd name="connsiteY71" fmla="*/ 742950 h 1147005"/>
                          <a:gd name="connsiteX72" fmla="*/ 1581150 w 1638542"/>
                          <a:gd name="connsiteY72" fmla="*/ 704850 h 1147005"/>
                          <a:gd name="connsiteX73" fmla="*/ 1562100 w 1638542"/>
                          <a:gd name="connsiteY73" fmla="*/ 466725 h 1147005"/>
                          <a:gd name="connsiteX74" fmla="*/ 1552575 w 1638542"/>
                          <a:gd name="connsiteY74" fmla="*/ 438150 h 1147005"/>
                          <a:gd name="connsiteX75" fmla="*/ 1535430 w 1638542"/>
                          <a:gd name="connsiteY75" fmla="*/ 401947 h 1147005"/>
                          <a:gd name="connsiteX76" fmla="*/ 1514475 w 1638542"/>
                          <a:gd name="connsiteY76" fmla="*/ 371475 h 1147005"/>
                          <a:gd name="connsiteX77" fmla="*/ 1514475 w 1638542"/>
                          <a:gd name="connsiteY77" fmla="*/ 190500 h 1147005"/>
                          <a:gd name="connsiteX78" fmla="*/ 1533525 w 1638542"/>
                          <a:gd name="connsiteY78" fmla="*/ 161925 h 1147005"/>
                          <a:gd name="connsiteX79" fmla="*/ 1562100 w 1638542"/>
                          <a:gd name="connsiteY79" fmla="*/ 142875 h 1147005"/>
                          <a:gd name="connsiteX80" fmla="*/ 1600200 w 1638542"/>
                          <a:gd name="connsiteY80" fmla="*/ 114300 h 1147005"/>
                          <a:gd name="connsiteX81" fmla="*/ 1638300 w 1638542"/>
                          <a:gd name="connsiteY81" fmla="*/ 95250 h 1147005"/>
                          <a:gd name="connsiteX82" fmla="*/ 1590675 w 1638542"/>
                          <a:gd name="connsiteY82" fmla="*/ 51457 h 1147005"/>
                          <a:gd name="connsiteX0" fmla="*/ 1590675 w 1638542"/>
                          <a:gd name="connsiteY0" fmla="*/ 51457 h 1147005"/>
                          <a:gd name="connsiteX1" fmla="*/ 1600200 w 1638542"/>
                          <a:gd name="connsiteY1" fmla="*/ 57150 h 1147005"/>
                          <a:gd name="connsiteX2" fmla="*/ 1524000 w 1638542"/>
                          <a:gd name="connsiteY2" fmla="*/ 9562 h 1147005"/>
                          <a:gd name="connsiteX3" fmla="*/ 1457325 w 1638542"/>
                          <a:gd name="connsiteY3" fmla="*/ 0 h 1147005"/>
                          <a:gd name="connsiteX4" fmla="*/ 1409700 w 1638542"/>
                          <a:gd name="connsiteY4" fmla="*/ 9525 h 1147005"/>
                          <a:gd name="connsiteX5" fmla="*/ 1381125 w 1638542"/>
                          <a:gd name="connsiteY5" fmla="*/ 38100 h 1147005"/>
                          <a:gd name="connsiteX6" fmla="*/ 1350645 w 1638542"/>
                          <a:gd name="connsiteY6" fmla="*/ 74378 h 1147005"/>
                          <a:gd name="connsiteX7" fmla="*/ 1323975 w 1638542"/>
                          <a:gd name="connsiteY7" fmla="*/ 104775 h 1147005"/>
                          <a:gd name="connsiteX8" fmla="*/ 1314450 w 1638542"/>
                          <a:gd name="connsiteY8" fmla="*/ 142875 h 1147005"/>
                          <a:gd name="connsiteX9" fmla="*/ 1295400 w 1638542"/>
                          <a:gd name="connsiteY9" fmla="*/ 171450 h 1147005"/>
                          <a:gd name="connsiteX10" fmla="*/ 1266825 w 1638542"/>
                          <a:gd name="connsiteY10" fmla="*/ 219075 h 1147005"/>
                          <a:gd name="connsiteX11" fmla="*/ 1249680 w 1638542"/>
                          <a:gd name="connsiteY11" fmla="*/ 236265 h 1147005"/>
                          <a:gd name="connsiteX12" fmla="*/ 1219200 w 1638542"/>
                          <a:gd name="connsiteY12" fmla="*/ 276225 h 1147005"/>
                          <a:gd name="connsiteX13" fmla="*/ 1143000 w 1638542"/>
                          <a:gd name="connsiteY13" fmla="*/ 361950 h 1147005"/>
                          <a:gd name="connsiteX14" fmla="*/ 1114425 w 1638542"/>
                          <a:gd name="connsiteY14" fmla="*/ 371475 h 1147005"/>
                          <a:gd name="connsiteX15" fmla="*/ 1057275 w 1638542"/>
                          <a:gd name="connsiteY15" fmla="*/ 409575 h 1147005"/>
                          <a:gd name="connsiteX16" fmla="*/ 1028700 w 1638542"/>
                          <a:gd name="connsiteY16" fmla="*/ 428625 h 1147005"/>
                          <a:gd name="connsiteX17" fmla="*/ 923925 w 1638542"/>
                          <a:gd name="connsiteY17" fmla="*/ 466725 h 1147005"/>
                          <a:gd name="connsiteX18" fmla="*/ 619125 w 1638542"/>
                          <a:gd name="connsiteY18" fmla="*/ 457200 h 1147005"/>
                          <a:gd name="connsiteX19" fmla="*/ 596265 w 1638542"/>
                          <a:gd name="connsiteY19" fmla="*/ 445778 h 1147005"/>
                          <a:gd name="connsiteX20" fmla="*/ 533400 w 1638542"/>
                          <a:gd name="connsiteY20" fmla="*/ 409575 h 1147005"/>
                          <a:gd name="connsiteX21" fmla="*/ 495300 w 1638542"/>
                          <a:gd name="connsiteY21" fmla="*/ 371475 h 1147005"/>
                          <a:gd name="connsiteX22" fmla="*/ 485775 w 1638542"/>
                          <a:gd name="connsiteY22" fmla="*/ 342900 h 1147005"/>
                          <a:gd name="connsiteX23" fmla="*/ 466725 w 1638542"/>
                          <a:gd name="connsiteY23" fmla="*/ 304800 h 1147005"/>
                          <a:gd name="connsiteX24" fmla="*/ 409575 w 1638542"/>
                          <a:gd name="connsiteY24" fmla="*/ 228600 h 1147005"/>
                          <a:gd name="connsiteX25" fmla="*/ 381000 w 1638542"/>
                          <a:gd name="connsiteY25" fmla="*/ 219075 h 1147005"/>
                          <a:gd name="connsiteX26" fmla="*/ 352425 w 1638542"/>
                          <a:gd name="connsiteY26" fmla="*/ 161925 h 1147005"/>
                          <a:gd name="connsiteX27" fmla="*/ 323850 w 1638542"/>
                          <a:gd name="connsiteY27" fmla="*/ 152400 h 1147005"/>
                          <a:gd name="connsiteX28" fmla="*/ 249555 w 1638542"/>
                          <a:gd name="connsiteY28" fmla="*/ 142950 h 1147005"/>
                          <a:gd name="connsiteX29" fmla="*/ 142875 w 1638542"/>
                          <a:gd name="connsiteY29" fmla="*/ 209550 h 1147005"/>
                          <a:gd name="connsiteX30" fmla="*/ 76200 w 1638542"/>
                          <a:gd name="connsiteY30" fmla="*/ 285750 h 1147005"/>
                          <a:gd name="connsiteX31" fmla="*/ 59055 w 1638542"/>
                          <a:gd name="connsiteY31" fmla="*/ 312428 h 1147005"/>
                          <a:gd name="connsiteX32" fmla="*/ 47625 w 1638542"/>
                          <a:gd name="connsiteY32" fmla="*/ 342900 h 1147005"/>
                          <a:gd name="connsiteX33" fmla="*/ 19050 w 1638542"/>
                          <a:gd name="connsiteY33" fmla="*/ 390525 h 1147005"/>
                          <a:gd name="connsiteX34" fmla="*/ 9525 w 1638542"/>
                          <a:gd name="connsiteY34" fmla="*/ 466725 h 1147005"/>
                          <a:gd name="connsiteX35" fmla="*/ 0 w 1638542"/>
                          <a:gd name="connsiteY35" fmla="*/ 495300 h 1147005"/>
                          <a:gd name="connsiteX36" fmla="*/ 9525 w 1638542"/>
                          <a:gd name="connsiteY36" fmla="*/ 752475 h 1147005"/>
                          <a:gd name="connsiteX37" fmla="*/ 28575 w 1638542"/>
                          <a:gd name="connsiteY37" fmla="*/ 781050 h 1147005"/>
                          <a:gd name="connsiteX38" fmla="*/ 38100 w 1638542"/>
                          <a:gd name="connsiteY38" fmla="*/ 809625 h 1147005"/>
                          <a:gd name="connsiteX39" fmla="*/ 74295 w 1638542"/>
                          <a:gd name="connsiteY39" fmla="*/ 870570 h 1147005"/>
                          <a:gd name="connsiteX40" fmla="*/ 133350 w 1638542"/>
                          <a:gd name="connsiteY40" fmla="*/ 942975 h 1147005"/>
                          <a:gd name="connsiteX41" fmla="*/ 152400 w 1638542"/>
                          <a:gd name="connsiteY41" fmla="*/ 971550 h 1147005"/>
                          <a:gd name="connsiteX42" fmla="*/ 171450 w 1638542"/>
                          <a:gd name="connsiteY42" fmla="*/ 1009650 h 1147005"/>
                          <a:gd name="connsiteX43" fmla="*/ 209550 w 1638542"/>
                          <a:gd name="connsiteY43" fmla="*/ 1041983 h 1147005"/>
                          <a:gd name="connsiteX44" fmla="*/ 299085 w 1638542"/>
                          <a:gd name="connsiteY44" fmla="*/ 1000087 h 1147005"/>
                          <a:gd name="connsiteX45" fmla="*/ 342900 w 1638542"/>
                          <a:gd name="connsiteY45" fmla="*/ 971550 h 1147005"/>
                          <a:gd name="connsiteX46" fmla="*/ 371475 w 1638542"/>
                          <a:gd name="connsiteY46" fmla="*/ 962025 h 1147005"/>
                          <a:gd name="connsiteX47" fmla="*/ 400050 w 1638542"/>
                          <a:gd name="connsiteY47" fmla="*/ 942975 h 1147005"/>
                          <a:gd name="connsiteX48" fmla="*/ 428625 w 1638542"/>
                          <a:gd name="connsiteY48" fmla="*/ 933450 h 1147005"/>
                          <a:gd name="connsiteX49" fmla="*/ 457200 w 1638542"/>
                          <a:gd name="connsiteY49" fmla="*/ 914400 h 1147005"/>
                          <a:gd name="connsiteX50" fmla="*/ 523875 w 1638542"/>
                          <a:gd name="connsiteY50" fmla="*/ 895350 h 1147005"/>
                          <a:gd name="connsiteX51" fmla="*/ 571500 w 1638542"/>
                          <a:gd name="connsiteY51" fmla="*/ 866775 h 1147005"/>
                          <a:gd name="connsiteX52" fmla="*/ 828675 w 1638542"/>
                          <a:gd name="connsiteY52" fmla="*/ 866775 h 1147005"/>
                          <a:gd name="connsiteX53" fmla="*/ 828675 w 1638542"/>
                          <a:gd name="connsiteY53" fmla="*/ 990600 h 1147005"/>
                          <a:gd name="connsiteX54" fmla="*/ 828675 w 1638542"/>
                          <a:gd name="connsiteY54" fmla="*/ 1021110 h 1147005"/>
                          <a:gd name="connsiteX55" fmla="*/ 843915 w 1638542"/>
                          <a:gd name="connsiteY55" fmla="*/ 1057275 h 1147005"/>
                          <a:gd name="connsiteX56" fmla="*/ 895350 w 1638542"/>
                          <a:gd name="connsiteY56" fmla="*/ 1140840 h 1147005"/>
                          <a:gd name="connsiteX57" fmla="*/ 933450 w 1638542"/>
                          <a:gd name="connsiteY57" fmla="*/ 1019175 h 1147005"/>
                          <a:gd name="connsiteX58" fmla="*/ 914400 w 1638542"/>
                          <a:gd name="connsiteY58" fmla="*/ 990600 h 1147005"/>
                          <a:gd name="connsiteX59" fmla="*/ 933450 w 1638542"/>
                          <a:gd name="connsiteY59" fmla="*/ 1047750 h 1147005"/>
                          <a:gd name="connsiteX60" fmla="*/ 986790 w 1638542"/>
                          <a:gd name="connsiteY60" fmla="*/ 1116473 h 1147005"/>
                          <a:gd name="connsiteX61" fmla="*/ 1057275 w 1638542"/>
                          <a:gd name="connsiteY61" fmla="*/ 1143000 h 1147005"/>
                          <a:gd name="connsiteX62" fmla="*/ 1028700 w 1638542"/>
                          <a:gd name="connsiteY62" fmla="*/ 1009650 h 1147005"/>
                          <a:gd name="connsiteX63" fmla="*/ 1009650 w 1638542"/>
                          <a:gd name="connsiteY63" fmla="*/ 981075 h 1147005"/>
                          <a:gd name="connsiteX64" fmla="*/ 1028700 w 1638542"/>
                          <a:gd name="connsiteY64" fmla="*/ 876300 h 1147005"/>
                          <a:gd name="connsiteX65" fmla="*/ 1116056 w 1638542"/>
                          <a:gd name="connsiteY65" fmla="*/ 895616 h 1147005"/>
                          <a:gd name="connsiteX66" fmla="*/ 1240155 w 1638542"/>
                          <a:gd name="connsiteY66" fmla="*/ 912427 h 1147005"/>
                          <a:gd name="connsiteX67" fmla="*/ 1390650 w 1638542"/>
                          <a:gd name="connsiteY67" fmla="*/ 885825 h 1147005"/>
                          <a:gd name="connsiteX68" fmla="*/ 1485900 w 1638542"/>
                          <a:gd name="connsiteY68" fmla="*/ 838200 h 1147005"/>
                          <a:gd name="connsiteX69" fmla="*/ 1514475 w 1638542"/>
                          <a:gd name="connsiteY69" fmla="*/ 828675 h 1147005"/>
                          <a:gd name="connsiteX70" fmla="*/ 1552575 w 1638542"/>
                          <a:gd name="connsiteY70" fmla="*/ 771525 h 1147005"/>
                          <a:gd name="connsiteX71" fmla="*/ 1571625 w 1638542"/>
                          <a:gd name="connsiteY71" fmla="*/ 742950 h 1147005"/>
                          <a:gd name="connsiteX72" fmla="*/ 1581150 w 1638542"/>
                          <a:gd name="connsiteY72" fmla="*/ 704850 h 1147005"/>
                          <a:gd name="connsiteX73" fmla="*/ 1562100 w 1638542"/>
                          <a:gd name="connsiteY73" fmla="*/ 466725 h 1147005"/>
                          <a:gd name="connsiteX74" fmla="*/ 1552575 w 1638542"/>
                          <a:gd name="connsiteY74" fmla="*/ 438150 h 1147005"/>
                          <a:gd name="connsiteX75" fmla="*/ 1535430 w 1638542"/>
                          <a:gd name="connsiteY75" fmla="*/ 401947 h 1147005"/>
                          <a:gd name="connsiteX76" fmla="*/ 1514475 w 1638542"/>
                          <a:gd name="connsiteY76" fmla="*/ 371475 h 1147005"/>
                          <a:gd name="connsiteX77" fmla="*/ 1514475 w 1638542"/>
                          <a:gd name="connsiteY77" fmla="*/ 190500 h 1147005"/>
                          <a:gd name="connsiteX78" fmla="*/ 1533525 w 1638542"/>
                          <a:gd name="connsiteY78" fmla="*/ 161925 h 1147005"/>
                          <a:gd name="connsiteX79" fmla="*/ 1562100 w 1638542"/>
                          <a:gd name="connsiteY79" fmla="*/ 142875 h 1147005"/>
                          <a:gd name="connsiteX80" fmla="*/ 1600200 w 1638542"/>
                          <a:gd name="connsiteY80" fmla="*/ 114300 h 1147005"/>
                          <a:gd name="connsiteX81" fmla="*/ 1638300 w 1638542"/>
                          <a:gd name="connsiteY81" fmla="*/ 95250 h 1147005"/>
                          <a:gd name="connsiteX82" fmla="*/ 1590675 w 1638542"/>
                          <a:gd name="connsiteY82" fmla="*/ 51457 h 1147005"/>
                          <a:gd name="connsiteX0" fmla="*/ 1590675 w 1638542"/>
                          <a:gd name="connsiteY0" fmla="*/ 51457 h 1147005"/>
                          <a:gd name="connsiteX1" fmla="*/ 1600200 w 1638542"/>
                          <a:gd name="connsiteY1" fmla="*/ 57150 h 1147005"/>
                          <a:gd name="connsiteX2" fmla="*/ 1524000 w 1638542"/>
                          <a:gd name="connsiteY2" fmla="*/ 9562 h 1147005"/>
                          <a:gd name="connsiteX3" fmla="*/ 1457325 w 1638542"/>
                          <a:gd name="connsiteY3" fmla="*/ 0 h 1147005"/>
                          <a:gd name="connsiteX4" fmla="*/ 1409700 w 1638542"/>
                          <a:gd name="connsiteY4" fmla="*/ 9525 h 1147005"/>
                          <a:gd name="connsiteX5" fmla="*/ 1381125 w 1638542"/>
                          <a:gd name="connsiteY5" fmla="*/ 38100 h 1147005"/>
                          <a:gd name="connsiteX6" fmla="*/ 1350645 w 1638542"/>
                          <a:gd name="connsiteY6" fmla="*/ 74378 h 1147005"/>
                          <a:gd name="connsiteX7" fmla="*/ 1323975 w 1638542"/>
                          <a:gd name="connsiteY7" fmla="*/ 104775 h 1147005"/>
                          <a:gd name="connsiteX8" fmla="*/ 1314450 w 1638542"/>
                          <a:gd name="connsiteY8" fmla="*/ 142875 h 1147005"/>
                          <a:gd name="connsiteX9" fmla="*/ 1295400 w 1638542"/>
                          <a:gd name="connsiteY9" fmla="*/ 171450 h 1147005"/>
                          <a:gd name="connsiteX10" fmla="*/ 1266825 w 1638542"/>
                          <a:gd name="connsiteY10" fmla="*/ 219075 h 1147005"/>
                          <a:gd name="connsiteX11" fmla="*/ 1249680 w 1638542"/>
                          <a:gd name="connsiteY11" fmla="*/ 236265 h 1147005"/>
                          <a:gd name="connsiteX12" fmla="*/ 1219200 w 1638542"/>
                          <a:gd name="connsiteY12" fmla="*/ 276225 h 1147005"/>
                          <a:gd name="connsiteX13" fmla="*/ 1143000 w 1638542"/>
                          <a:gd name="connsiteY13" fmla="*/ 361950 h 1147005"/>
                          <a:gd name="connsiteX14" fmla="*/ 1114425 w 1638542"/>
                          <a:gd name="connsiteY14" fmla="*/ 371475 h 1147005"/>
                          <a:gd name="connsiteX15" fmla="*/ 1057275 w 1638542"/>
                          <a:gd name="connsiteY15" fmla="*/ 409575 h 1147005"/>
                          <a:gd name="connsiteX16" fmla="*/ 1028700 w 1638542"/>
                          <a:gd name="connsiteY16" fmla="*/ 428625 h 1147005"/>
                          <a:gd name="connsiteX17" fmla="*/ 923925 w 1638542"/>
                          <a:gd name="connsiteY17" fmla="*/ 466725 h 1147005"/>
                          <a:gd name="connsiteX18" fmla="*/ 619125 w 1638542"/>
                          <a:gd name="connsiteY18" fmla="*/ 457200 h 1147005"/>
                          <a:gd name="connsiteX19" fmla="*/ 596265 w 1638542"/>
                          <a:gd name="connsiteY19" fmla="*/ 445778 h 1147005"/>
                          <a:gd name="connsiteX20" fmla="*/ 533400 w 1638542"/>
                          <a:gd name="connsiteY20" fmla="*/ 409575 h 1147005"/>
                          <a:gd name="connsiteX21" fmla="*/ 495300 w 1638542"/>
                          <a:gd name="connsiteY21" fmla="*/ 371475 h 1147005"/>
                          <a:gd name="connsiteX22" fmla="*/ 485775 w 1638542"/>
                          <a:gd name="connsiteY22" fmla="*/ 342900 h 1147005"/>
                          <a:gd name="connsiteX23" fmla="*/ 466725 w 1638542"/>
                          <a:gd name="connsiteY23" fmla="*/ 304800 h 1147005"/>
                          <a:gd name="connsiteX24" fmla="*/ 409575 w 1638542"/>
                          <a:gd name="connsiteY24" fmla="*/ 228600 h 1147005"/>
                          <a:gd name="connsiteX25" fmla="*/ 381000 w 1638542"/>
                          <a:gd name="connsiteY25" fmla="*/ 219075 h 1147005"/>
                          <a:gd name="connsiteX26" fmla="*/ 352425 w 1638542"/>
                          <a:gd name="connsiteY26" fmla="*/ 161925 h 1147005"/>
                          <a:gd name="connsiteX27" fmla="*/ 323850 w 1638542"/>
                          <a:gd name="connsiteY27" fmla="*/ 152400 h 1147005"/>
                          <a:gd name="connsiteX28" fmla="*/ 249555 w 1638542"/>
                          <a:gd name="connsiteY28" fmla="*/ 142950 h 1147005"/>
                          <a:gd name="connsiteX29" fmla="*/ 142875 w 1638542"/>
                          <a:gd name="connsiteY29" fmla="*/ 209550 h 1147005"/>
                          <a:gd name="connsiteX30" fmla="*/ 76200 w 1638542"/>
                          <a:gd name="connsiteY30" fmla="*/ 285750 h 1147005"/>
                          <a:gd name="connsiteX31" fmla="*/ 59055 w 1638542"/>
                          <a:gd name="connsiteY31" fmla="*/ 312428 h 1147005"/>
                          <a:gd name="connsiteX32" fmla="*/ 47625 w 1638542"/>
                          <a:gd name="connsiteY32" fmla="*/ 342900 h 1147005"/>
                          <a:gd name="connsiteX33" fmla="*/ 19050 w 1638542"/>
                          <a:gd name="connsiteY33" fmla="*/ 390525 h 1147005"/>
                          <a:gd name="connsiteX34" fmla="*/ 9525 w 1638542"/>
                          <a:gd name="connsiteY34" fmla="*/ 466725 h 1147005"/>
                          <a:gd name="connsiteX35" fmla="*/ 0 w 1638542"/>
                          <a:gd name="connsiteY35" fmla="*/ 495300 h 1147005"/>
                          <a:gd name="connsiteX36" fmla="*/ 9525 w 1638542"/>
                          <a:gd name="connsiteY36" fmla="*/ 752475 h 1147005"/>
                          <a:gd name="connsiteX37" fmla="*/ 28575 w 1638542"/>
                          <a:gd name="connsiteY37" fmla="*/ 781050 h 1147005"/>
                          <a:gd name="connsiteX38" fmla="*/ 38100 w 1638542"/>
                          <a:gd name="connsiteY38" fmla="*/ 809625 h 1147005"/>
                          <a:gd name="connsiteX39" fmla="*/ 74295 w 1638542"/>
                          <a:gd name="connsiteY39" fmla="*/ 870570 h 1147005"/>
                          <a:gd name="connsiteX40" fmla="*/ 133350 w 1638542"/>
                          <a:gd name="connsiteY40" fmla="*/ 942975 h 1147005"/>
                          <a:gd name="connsiteX41" fmla="*/ 152400 w 1638542"/>
                          <a:gd name="connsiteY41" fmla="*/ 971550 h 1147005"/>
                          <a:gd name="connsiteX42" fmla="*/ 171450 w 1638542"/>
                          <a:gd name="connsiteY42" fmla="*/ 1009650 h 1147005"/>
                          <a:gd name="connsiteX43" fmla="*/ 209550 w 1638542"/>
                          <a:gd name="connsiteY43" fmla="*/ 1041983 h 1147005"/>
                          <a:gd name="connsiteX44" fmla="*/ 299085 w 1638542"/>
                          <a:gd name="connsiteY44" fmla="*/ 1000087 h 1147005"/>
                          <a:gd name="connsiteX45" fmla="*/ 342900 w 1638542"/>
                          <a:gd name="connsiteY45" fmla="*/ 971550 h 1147005"/>
                          <a:gd name="connsiteX46" fmla="*/ 371475 w 1638542"/>
                          <a:gd name="connsiteY46" fmla="*/ 962025 h 1147005"/>
                          <a:gd name="connsiteX47" fmla="*/ 400050 w 1638542"/>
                          <a:gd name="connsiteY47" fmla="*/ 942975 h 1147005"/>
                          <a:gd name="connsiteX48" fmla="*/ 428625 w 1638542"/>
                          <a:gd name="connsiteY48" fmla="*/ 933450 h 1147005"/>
                          <a:gd name="connsiteX49" fmla="*/ 457200 w 1638542"/>
                          <a:gd name="connsiteY49" fmla="*/ 914400 h 1147005"/>
                          <a:gd name="connsiteX50" fmla="*/ 523875 w 1638542"/>
                          <a:gd name="connsiteY50" fmla="*/ 895350 h 1147005"/>
                          <a:gd name="connsiteX51" fmla="*/ 571500 w 1638542"/>
                          <a:gd name="connsiteY51" fmla="*/ 866775 h 1147005"/>
                          <a:gd name="connsiteX52" fmla="*/ 828675 w 1638542"/>
                          <a:gd name="connsiteY52" fmla="*/ 866775 h 1147005"/>
                          <a:gd name="connsiteX53" fmla="*/ 828675 w 1638542"/>
                          <a:gd name="connsiteY53" fmla="*/ 990600 h 1147005"/>
                          <a:gd name="connsiteX54" fmla="*/ 828675 w 1638542"/>
                          <a:gd name="connsiteY54" fmla="*/ 1021110 h 1147005"/>
                          <a:gd name="connsiteX55" fmla="*/ 843915 w 1638542"/>
                          <a:gd name="connsiteY55" fmla="*/ 1057275 h 1147005"/>
                          <a:gd name="connsiteX56" fmla="*/ 895350 w 1638542"/>
                          <a:gd name="connsiteY56" fmla="*/ 1140840 h 1147005"/>
                          <a:gd name="connsiteX57" fmla="*/ 933450 w 1638542"/>
                          <a:gd name="connsiteY57" fmla="*/ 1019175 h 1147005"/>
                          <a:gd name="connsiteX58" fmla="*/ 914400 w 1638542"/>
                          <a:gd name="connsiteY58" fmla="*/ 990600 h 1147005"/>
                          <a:gd name="connsiteX59" fmla="*/ 933450 w 1638542"/>
                          <a:gd name="connsiteY59" fmla="*/ 1047750 h 1147005"/>
                          <a:gd name="connsiteX60" fmla="*/ 986790 w 1638542"/>
                          <a:gd name="connsiteY60" fmla="*/ 1116473 h 1147005"/>
                          <a:gd name="connsiteX61" fmla="*/ 1057275 w 1638542"/>
                          <a:gd name="connsiteY61" fmla="*/ 1143000 h 1147005"/>
                          <a:gd name="connsiteX62" fmla="*/ 1028700 w 1638542"/>
                          <a:gd name="connsiteY62" fmla="*/ 1009650 h 1147005"/>
                          <a:gd name="connsiteX63" fmla="*/ 1009650 w 1638542"/>
                          <a:gd name="connsiteY63" fmla="*/ 981075 h 1147005"/>
                          <a:gd name="connsiteX64" fmla="*/ 1028700 w 1638542"/>
                          <a:gd name="connsiteY64" fmla="*/ 876300 h 1147005"/>
                          <a:gd name="connsiteX65" fmla="*/ 1116056 w 1638542"/>
                          <a:gd name="connsiteY65" fmla="*/ 895616 h 1147005"/>
                          <a:gd name="connsiteX66" fmla="*/ 1240155 w 1638542"/>
                          <a:gd name="connsiteY66" fmla="*/ 912427 h 1147005"/>
                          <a:gd name="connsiteX67" fmla="*/ 1390650 w 1638542"/>
                          <a:gd name="connsiteY67" fmla="*/ 885825 h 1147005"/>
                          <a:gd name="connsiteX68" fmla="*/ 1485900 w 1638542"/>
                          <a:gd name="connsiteY68" fmla="*/ 838200 h 1147005"/>
                          <a:gd name="connsiteX69" fmla="*/ 1514475 w 1638542"/>
                          <a:gd name="connsiteY69" fmla="*/ 828675 h 1147005"/>
                          <a:gd name="connsiteX70" fmla="*/ 1552575 w 1638542"/>
                          <a:gd name="connsiteY70" fmla="*/ 771525 h 1147005"/>
                          <a:gd name="connsiteX71" fmla="*/ 1571625 w 1638542"/>
                          <a:gd name="connsiteY71" fmla="*/ 742950 h 1147005"/>
                          <a:gd name="connsiteX72" fmla="*/ 1581150 w 1638542"/>
                          <a:gd name="connsiteY72" fmla="*/ 704850 h 1147005"/>
                          <a:gd name="connsiteX73" fmla="*/ 1562100 w 1638542"/>
                          <a:gd name="connsiteY73" fmla="*/ 466725 h 1147005"/>
                          <a:gd name="connsiteX74" fmla="*/ 1552575 w 1638542"/>
                          <a:gd name="connsiteY74" fmla="*/ 438150 h 1147005"/>
                          <a:gd name="connsiteX75" fmla="*/ 1535430 w 1638542"/>
                          <a:gd name="connsiteY75" fmla="*/ 401947 h 1147005"/>
                          <a:gd name="connsiteX76" fmla="*/ 1514475 w 1638542"/>
                          <a:gd name="connsiteY76" fmla="*/ 371475 h 1147005"/>
                          <a:gd name="connsiteX77" fmla="*/ 1514475 w 1638542"/>
                          <a:gd name="connsiteY77" fmla="*/ 190500 h 1147005"/>
                          <a:gd name="connsiteX78" fmla="*/ 1533525 w 1638542"/>
                          <a:gd name="connsiteY78" fmla="*/ 161925 h 1147005"/>
                          <a:gd name="connsiteX79" fmla="*/ 1562100 w 1638542"/>
                          <a:gd name="connsiteY79" fmla="*/ 142875 h 1147005"/>
                          <a:gd name="connsiteX80" fmla="*/ 1600200 w 1638542"/>
                          <a:gd name="connsiteY80" fmla="*/ 114300 h 1147005"/>
                          <a:gd name="connsiteX81" fmla="*/ 1638300 w 1638542"/>
                          <a:gd name="connsiteY81" fmla="*/ 95250 h 1147005"/>
                          <a:gd name="connsiteX82" fmla="*/ 1590675 w 1638542"/>
                          <a:gd name="connsiteY82" fmla="*/ 51457 h 1147005"/>
                          <a:gd name="connsiteX0" fmla="*/ 1590675 w 1638542"/>
                          <a:gd name="connsiteY0" fmla="*/ 51457 h 1147005"/>
                          <a:gd name="connsiteX1" fmla="*/ 1600200 w 1638542"/>
                          <a:gd name="connsiteY1" fmla="*/ 57150 h 1147005"/>
                          <a:gd name="connsiteX2" fmla="*/ 1524000 w 1638542"/>
                          <a:gd name="connsiteY2" fmla="*/ 9562 h 1147005"/>
                          <a:gd name="connsiteX3" fmla="*/ 1457325 w 1638542"/>
                          <a:gd name="connsiteY3" fmla="*/ 0 h 1147005"/>
                          <a:gd name="connsiteX4" fmla="*/ 1409700 w 1638542"/>
                          <a:gd name="connsiteY4" fmla="*/ 9525 h 1147005"/>
                          <a:gd name="connsiteX5" fmla="*/ 1381125 w 1638542"/>
                          <a:gd name="connsiteY5" fmla="*/ 38100 h 1147005"/>
                          <a:gd name="connsiteX6" fmla="*/ 1350645 w 1638542"/>
                          <a:gd name="connsiteY6" fmla="*/ 74378 h 1147005"/>
                          <a:gd name="connsiteX7" fmla="*/ 1323975 w 1638542"/>
                          <a:gd name="connsiteY7" fmla="*/ 104775 h 1147005"/>
                          <a:gd name="connsiteX8" fmla="*/ 1314450 w 1638542"/>
                          <a:gd name="connsiteY8" fmla="*/ 142875 h 1147005"/>
                          <a:gd name="connsiteX9" fmla="*/ 1295400 w 1638542"/>
                          <a:gd name="connsiteY9" fmla="*/ 171450 h 1147005"/>
                          <a:gd name="connsiteX10" fmla="*/ 1266825 w 1638542"/>
                          <a:gd name="connsiteY10" fmla="*/ 219075 h 1147005"/>
                          <a:gd name="connsiteX11" fmla="*/ 1249680 w 1638542"/>
                          <a:gd name="connsiteY11" fmla="*/ 236265 h 1147005"/>
                          <a:gd name="connsiteX12" fmla="*/ 1219200 w 1638542"/>
                          <a:gd name="connsiteY12" fmla="*/ 276225 h 1147005"/>
                          <a:gd name="connsiteX13" fmla="*/ 1143000 w 1638542"/>
                          <a:gd name="connsiteY13" fmla="*/ 361950 h 1147005"/>
                          <a:gd name="connsiteX14" fmla="*/ 1114425 w 1638542"/>
                          <a:gd name="connsiteY14" fmla="*/ 371475 h 1147005"/>
                          <a:gd name="connsiteX15" fmla="*/ 1057275 w 1638542"/>
                          <a:gd name="connsiteY15" fmla="*/ 409575 h 1147005"/>
                          <a:gd name="connsiteX16" fmla="*/ 1028700 w 1638542"/>
                          <a:gd name="connsiteY16" fmla="*/ 428625 h 1147005"/>
                          <a:gd name="connsiteX17" fmla="*/ 923925 w 1638542"/>
                          <a:gd name="connsiteY17" fmla="*/ 466725 h 1147005"/>
                          <a:gd name="connsiteX18" fmla="*/ 619125 w 1638542"/>
                          <a:gd name="connsiteY18" fmla="*/ 457200 h 1147005"/>
                          <a:gd name="connsiteX19" fmla="*/ 596265 w 1638542"/>
                          <a:gd name="connsiteY19" fmla="*/ 445778 h 1147005"/>
                          <a:gd name="connsiteX20" fmla="*/ 533400 w 1638542"/>
                          <a:gd name="connsiteY20" fmla="*/ 409575 h 1147005"/>
                          <a:gd name="connsiteX21" fmla="*/ 495300 w 1638542"/>
                          <a:gd name="connsiteY21" fmla="*/ 371475 h 1147005"/>
                          <a:gd name="connsiteX22" fmla="*/ 485775 w 1638542"/>
                          <a:gd name="connsiteY22" fmla="*/ 342900 h 1147005"/>
                          <a:gd name="connsiteX23" fmla="*/ 466725 w 1638542"/>
                          <a:gd name="connsiteY23" fmla="*/ 304800 h 1147005"/>
                          <a:gd name="connsiteX24" fmla="*/ 409575 w 1638542"/>
                          <a:gd name="connsiteY24" fmla="*/ 228600 h 1147005"/>
                          <a:gd name="connsiteX25" fmla="*/ 381000 w 1638542"/>
                          <a:gd name="connsiteY25" fmla="*/ 219075 h 1147005"/>
                          <a:gd name="connsiteX26" fmla="*/ 352425 w 1638542"/>
                          <a:gd name="connsiteY26" fmla="*/ 161925 h 1147005"/>
                          <a:gd name="connsiteX27" fmla="*/ 323850 w 1638542"/>
                          <a:gd name="connsiteY27" fmla="*/ 152400 h 1147005"/>
                          <a:gd name="connsiteX28" fmla="*/ 249555 w 1638542"/>
                          <a:gd name="connsiteY28" fmla="*/ 142950 h 1147005"/>
                          <a:gd name="connsiteX29" fmla="*/ 142875 w 1638542"/>
                          <a:gd name="connsiteY29" fmla="*/ 209550 h 1147005"/>
                          <a:gd name="connsiteX30" fmla="*/ 76200 w 1638542"/>
                          <a:gd name="connsiteY30" fmla="*/ 285750 h 1147005"/>
                          <a:gd name="connsiteX31" fmla="*/ 59055 w 1638542"/>
                          <a:gd name="connsiteY31" fmla="*/ 312428 h 1147005"/>
                          <a:gd name="connsiteX32" fmla="*/ 47625 w 1638542"/>
                          <a:gd name="connsiteY32" fmla="*/ 342900 h 1147005"/>
                          <a:gd name="connsiteX33" fmla="*/ 19050 w 1638542"/>
                          <a:gd name="connsiteY33" fmla="*/ 390525 h 1147005"/>
                          <a:gd name="connsiteX34" fmla="*/ 9525 w 1638542"/>
                          <a:gd name="connsiteY34" fmla="*/ 466725 h 1147005"/>
                          <a:gd name="connsiteX35" fmla="*/ 0 w 1638542"/>
                          <a:gd name="connsiteY35" fmla="*/ 495300 h 1147005"/>
                          <a:gd name="connsiteX36" fmla="*/ 9525 w 1638542"/>
                          <a:gd name="connsiteY36" fmla="*/ 752475 h 1147005"/>
                          <a:gd name="connsiteX37" fmla="*/ 28575 w 1638542"/>
                          <a:gd name="connsiteY37" fmla="*/ 781050 h 1147005"/>
                          <a:gd name="connsiteX38" fmla="*/ 38100 w 1638542"/>
                          <a:gd name="connsiteY38" fmla="*/ 809625 h 1147005"/>
                          <a:gd name="connsiteX39" fmla="*/ 74295 w 1638542"/>
                          <a:gd name="connsiteY39" fmla="*/ 870570 h 1147005"/>
                          <a:gd name="connsiteX40" fmla="*/ 133350 w 1638542"/>
                          <a:gd name="connsiteY40" fmla="*/ 942975 h 1147005"/>
                          <a:gd name="connsiteX41" fmla="*/ 139065 w 1638542"/>
                          <a:gd name="connsiteY41" fmla="*/ 971550 h 1147005"/>
                          <a:gd name="connsiteX42" fmla="*/ 171450 w 1638542"/>
                          <a:gd name="connsiteY42" fmla="*/ 1009650 h 1147005"/>
                          <a:gd name="connsiteX43" fmla="*/ 209550 w 1638542"/>
                          <a:gd name="connsiteY43" fmla="*/ 1041983 h 1147005"/>
                          <a:gd name="connsiteX44" fmla="*/ 299085 w 1638542"/>
                          <a:gd name="connsiteY44" fmla="*/ 1000087 h 1147005"/>
                          <a:gd name="connsiteX45" fmla="*/ 342900 w 1638542"/>
                          <a:gd name="connsiteY45" fmla="*/ 971550 h 1147005"/>
                          <a:gd name="connsiteX46" fmla="*/ 371475 w 1638542"/>
                          <a:gd name="connsiteY46" fmla="*/ 962025 h 1147005"/>
                          <a:gd name="connsiteX47" fmla="*/ 400050 w 1638542"/>
                          <a:gd name="connsiteY47" fmla="*/ 942975 h 1147005"/>
                          <a:gd name="connsiteX48" fmla="*/ 428625 w 1638542"/>
                          <a:gd name="connsiteY48" fmla="*/ 933450 h 1147005"/>
                          <a:gd name="connsiteX49" fmla="*/ 457200 w 1638542"/>
                          <a:gd name="connsiteY49" fmla="*/ 914400 h 1147005"/>
                          <a:gd name="connsiteX50" fmla="*/ 523875 w 1638542"/>
                          <a:gd name="connsiteY50" fmla="*/ 895350 h 1147005"/>
                          <a:gd name="connsiteX51" fmla="*/ 571500 w 1638542"/>
                          <a:gd name="connsiteY51" fmla="*/ 866775 h 1147005"/>
                          <a:gd name="connsiteX52" fmla="*/ 828675 w 1638542"/>
                          <a:gd name="connsiteY52" fmla="*/ 866775 h 1147005"/>
                          <a:gd name="connsiteX53" fmla="*/ 828675 w 1638542"/>
                          <a:gd name="connsiteY53" fmla="*/ 990600 h 1147005"/>
                          <a:gd name="connsiteX54" fmla="*/ 828675 w 1638542"/>
                          <a:gd name="connsiteY54" fmla="*/ 1021110 h 1147005"/>
                          <a:gd name="connsiteX55" fmla="*/ 843915 w 1638542"/>
                          <a:gd name="connsiteY55" fmla="*/ 1057275 h 1147005"/>
                          <a:gd name="connsiteX56" fmla="*/ 895350 w 1638542"/>
                          <a:gd name="connsiteY56" fmla="*/ 1140840 h 1147005"/>
                          <a:gd name="connsiteX57" fmla="*/ 933450 w 1638542"/>
                          <a:gd name="connsiteY57" fmla="*/ 1019175 h 1147005"/>
                          <a:gd name="connsiteX58" fmla="*/ 914400 w 1638542"/>
                          <a:gd name="connsiteY58" fmla="*/ 990600 h 1147005"/>
                          <a:gd name="connsiteX59" fmla="*/ 933450 w 1638542"/>
                          <a:gd name="connsiteY59" fmla="*/ 1047750 h 1147005"/>
                          <a:gd name="connsiteX60" fmla="*/ 986790 w 1638542"/>
                          <a:gd name="connsiteY60" fmla="*/ 1116473 h 1147005"/>
                          <a:gd name="connsiteX61" fmla="*/ 1057275 w 1638542"/>
                          <a:gd name="connsiteY61" fmla="*/ 1143000 h 1147005"/>
                          <a:gd name="connsiteX62" fmla="*/ 1028700 w 1638542"/>
                          <a:gd name="connsiteY62" fmla="*/ 1009650 h 1147005"/>
                          <a:gd name="connsiteX63" fmla="*/ 1009650 w 1638542"/>
                          <a:gd name="connsiteY63" fmla="*/ 981075 h 1147005"/>
                          <a:gd name="connsiteX64" fmla="*/ 1028700 w 1638542"/>
                          <a:gd name="connsiteY64" fmla="*/ 876300 h 1147005"/>
                          <a:gd name="connsiteX65" fmla="*/ 1116056 w 1638542"/>
                          <a:gd name="connsiteY65" fmla="*/ 895616 h 1147005"/>
                          <a:gd name="connsiteX66" fmla="*/ 1240155 w 1638542"/>
                          <a:gd name="connsiteY66" fmla="*/ 912427 h 1147005"/>
                          <a:gd name="connsiteX67" fmla="*/ 1390650 w 1638542"/>
                          <a:gd name="connsiteY67" fmla="*/ 885825 h 1147005"/>
                          <a:gd name="connsiteX68" fmla="*/ 1485900 w 1638542"/>
                          <a:gd name="connsiteY68" fmla="*/ 838200 h 1147005"/>
                          <a:gd name="connsiteX69" fmla="*/ 1514475 w 1638542"/>
                          <a:gd name="connsiteY69" fmla="*/ 828675 h 1147005"/>
                          <a:gd name="connsiteX70" fmla="*/ 1552575 w 1638542"/>
                          <a:gd name="connsiteY70" fmla="*/ 771525 h 1147005"/>
                          <a:gd name="connsiteX71" fmla="*/ 1571625 w 1638542"/>
                          <a:gd name="connsiteY71" fmla="*/ 742950 h 1147005"/>
                          <a:gd name="connsiteX72" fmla="*/ 1581150 w 1638542"/>
                          <a:gd name="connsiteY72" fmla="*/ 704850 h 1147005"/>
                          <a:gd name="connsiteX73" fmla="*/ 1562100 w 1638542"/>
                          <a:gd name="connsiteY73" fmla="*/ 466725 h 1147005"/>
                          <a:gd name="connsiteX74" fmla="*/ 1552575 w 1638542"/>
                          <a:gd name="connsiteY74" fmla="*/ 438150 h 1147005"/>
                          <a:gd name="connsiteX75" fmla="*/ 1535430 w 1638542"/>
                          <a:gd name="connsiteY75" fmla="*/ 401947 h 1147005"/>
                          <a:gd name="connsiteX76" fmla="*/ 1514475 w 1638542"/>
                          <a:gd name="connsiteY76" fmla="*/ 371475 h 1147005"/>
                          <a:gd name="connsiteX77" fmla="*/ 1514475 w 1638542"/>
                          <a:gd name="connsiteY77" fmla="*/ 190500 h 1147005"/>
                          <a:gd name="connsiteX78" fmla="*/ 1533525 w 1638542"/>
                          <a:gd name="connsiteY78" fmla="*/ 161925 h 1147005"/>
                          <a:gd name="connsiteX79" fmla="*/ 1562100 w 1638542"/>
                          <a:gd name="connsiteY79" fmla="*/ 142875 h 1147005"/>
                          <a:gd name="connsiteX80" fmla="*/ 1600200 w 1638542"/>
                          <a:gd name="connsiteY80" fmla="*/ 114300 h 1147005"/>
                          <a:gd name="connsiteX81" fmla="*/ 1638300 w 1638542"/>
                          <a:gd name="connsiteY81" fmla="*/ 95250 h 1147005"/>
                          <a:gd name="connsiteX82" fmla="*/ 1590675 w 1638542"/>
                          <a:gd name="connsiteY82" fmla="*/ 51457 h 1147005"/>
                          <a:gd name="connsiteX0" fmla="*/ 1593321 w 1641188"/>
                          <a:gd name="connsiteY0" fmla="*/ 51457 h 1147005"/>
                          <a:gd name="connsiteX1" fmla="*/ 1602846 w 1641188"/>
                          <a:gd name="connsiteY1" fmla="*/ 57150 h 1147005"/>
                          <a:gd name="connsiteX2" fmla="*/ 1526646 w 1641188"/>
                          <a:gd name="connsiteY2" fmla="*/ 9562 h 1147005"/>
                          <a:gd name="connsiteX3" fmla="*/ 1459971 w 1641188"/>
                          <a:gd name="connsiteY3" fmla="*/ 0 h 1147005"/>
                          <a:gd name="connsiteX4" fmla="*/ 1412346 w 1641188"/>
                          <a:gd name="connsiteY4" fmla="*/ 9525 h 1147005"/>
                          <a:gd name="connsiteX5" fmla="*/ 1383771 w 1641188"/>
                          <a:gd name="connsiteY5" fmla="*/ 38100 h 1147005"/>
                          <a:gd name="connsiteX6" fmla="*/ 1353291 w 1641188"/>
                          <a:gd name="connsiteY6" fmla="*/ 74378 h 1147005"/>
                          <a:gd name="connsiteX7" fmla="*/ 1326621 w 1641188"/>
                          <a:gd name="connsiteY7" fmla="*/ 104775 h 1147005"/>
                          <a:gd name="connsiteX8" fmla="*/ 1317096 w 1641188"/>
                          <a:gd name="connsiteY8" fmla="*/ 142875 h 1147005"/>
                          <a:gd name="connsiteX9" fmla="*/ 1298046 w 1641188"/>
                          <a:gd name="connsiteY9" fmla="*/ 171450 h 1147005"/>
                          <a:gd name="connsiteX10" fmla="*/ 1269471 w 1641188"/>
                          <a:gd name="connsiteY10" fmla="*/ 219075 h 1147005"/>
                          <a:gd name="connsiteX11" fmla="*/ 1252326 w 1641188"/>
                          <a:gd name="connsiteY11" fmla="*/ 236265 h 1147005"/>
                          <a:gd name="connsiteX12" fmla="*/ 1221846 w 1641188"/>
                          <a:gd name="connsiteY12" fmla="*/ 276225 h 1147005"/>
                          <a:gd name="connsiteX13" fmla="*/ 1145646 w 1641188"/>
                          <a:gd name="connsiteY13" fmla="*/ 361950 h 1147005"/>
                          <a:gd name="connsiteX14" fmla="*/ 1117071 w 1641188"/>
                          <a:gd name="connsiteY14" fmla="*/ 371475 h 1147005"/>
                          <a:gd name="connsiteX15" fmla="*/ 1059921 w 1641188"/>
                          <a:gd name="connsiteY15" fmla="*/ 409575 h 1147005"/>
                          <a:gd name="connsiteX16" fmla="*/ 1031346 w 1641188"/>
                          <a:gd name="connsiteY16" fmla="*/ 428625 h 1147005"/>
                          <a:gd name="connsiteX17" fmla="*/ 926571 w 1641188"/>
                          <a:gd name="connsiteY17" fmla="*/ 466725 h 1147005"/>
                          <a:gd name="connsiteX18" fmla="*/ 621771 w 1641188"/>
                          <a:gd name="connsiteY18" fmla="*/ 457200 h 1147005"/>
                          <a:gd name="connsiteX19" fmla="*/ 598911 w 1641188"/>
                          <a:gd name="connsiteY19" fmla="*/ 445778 h 1147005"/>
                          <a:gd name="connsiteX20" fmla="*/ 536046 w 1641188"/>
                          <a:gd name="connsiteY20" fmla="*/ 409575 h 1147005"/>
                          <a:gd name="connsiteX21" fmla="*/ 497946 w 1641188"/>
                          <a:gd name="connsiteY21" fmla="*/ 371475 h 1147005"/>
                          <a:gd name="connsiteX22" fmla="*/ 488421 w 1641188"/>
                          <a:gd name="connsiteY22" fmla="*/ 342900 h 1147005"/>
                          <a:gd name="connsiteX23" fmla="*/ 469371 w 1641188"/>
                          <a:gd name="connsiteY23" fmla="*/ 304800 h 1147005"/>
                          <a:gd name="connsiteX24" fmla="*/ 412221 w 1641188"/>
                          <a:gd name="connsiteY24" fmla="*/ 228600 h 1147005"/>
                          <a:gd name="connsiteX25" fmla="*/ 383646 w 1641188"/>
                          <a:gd name="connsiteY25" fmla="*/ 219075 h 1147005"/>
                          <a:gd name="connsiteX26" fmla="*/ 355071 w 1641188"/>
                          <a:gd name="connsiteY26" fmla="*/ 161925 h 1147005"/>
                          <a:gd name="connsiteX27" fmla="*/ 326496 w 1641188"/>
                          <a:gd name="connsiteY27" fmla="*/ 152400 h 1147005"/>
                          <a:gd name="connsiteX28" fmla="*/ 252201 w 1641188"/>
                          <a:gd name="connsiteY28" fmla="*/ 142950 h 1147005"/>
                          <a:gd name="connsiteX29" fmla="*/ 145521 w 1641188"/>
                          <a:gd name="connsiteY29" fmla="*/ 209550 h 1147005"/>
                          <a:gd name="connsiteX30" fmla="*/ 78846 w 1641188"/>
                          <a:gd name="connsiteY30" fmla="*/ 285750 h 1147005"/>
                          <a:gd name="connsiteX31" fmla="*/ 61701 w 1641188"/>
                          <a:gd name="connsiteY31" fmla="*/ 312428 h 1147005"/>
                          <a:gd name="connsiteX32" fmla="*/ 50271 w 1641188"/>
                          <a:gd name="connsiteY32" fmla="*/ 342900 h 1147005"/>
                          <a:gd name="connsiteX33" fmla="*/ 21696 w 1641188"/>
                          <a:gd name="connsiteY33" fmla="*/ 390525 h 1147005"/>
                          <a:gd name="connsiteX34" fmla="*/ 741 w 1641188"/>
                          <a:gd name="connsiteY34" fmla="*/ 451545 h 1147005"/>
                          <a:gd name="connsiteX35" fmla="*/ 2646 w 1641188"/>
                          <a:gd name="connsiteY35" fmla="*/ 495300 h 1147005"/>
                          <a:gd name="connsiteX36" fmla="*/ 12171 w 1641188"/>
                          <a:gd name="connsiteY36" fmla="*/ 752475 h 1147005"/>
                          <a:gd name="connsiteX37" fmla="*/ 31221 w 1641188"/>
                          <a:gd name="connsiteY37" fmla="*/ 781050 h 1147005"/>
                          <a:gd name="connsiteX38" fmla="*/ 40746 w 1641188"/>
                          <a:gd name="connsiteY38" fmla="*/ 809625 h 1147005"/>
                          <a:gd name="connsiteX39" fmla="*/ 76941 w 1641188"/>
                          <a:gd name="connsiteY39" fmla="*/ 870570 h 1147005"/>
                          <a:gd name="connsiteX40" fmla="*/ 135996 w 1641188"/>
                          <a:gd name="connsiteY40" fmla="*/ 942975 h 1147005"/>
                          <a:gd name="connsiteX41" fmla="*/ 141711 w 1641188"/>
                          <a:gd name="connsiteY41" fmla="*/ 971550 h 1147005"/>
                          <a:gd name="connsiteX42" fmla="*/ 174096 w 1641188"/>
                          <a:gd name="connsiteY42" fmla="*/ 1009650 h 1147005"/>
                          <a:gd name="connsiteX43" fmla="*/ 212196 w 1641188"/>
                          <a:gd name="connsiteY43" fmla="*/ 1041983 h 1147005"/>
                          <a:gd name="connsiteX44" fmla="*/ 301731 w 1641188"/>
                          <a:gd name="connsiteY44" fmla="*/ 1000087 h 1147005"/>
                          <a:gd name="connsiteX45" fmla="*/ 345546 w 1641188"/>
                          <a:gd name="connsiteY45" fmla="*/ 971550 h 1147005"/>
                          <a:gd name="connsiteX46" fmla="*/ 374121 w 1641188"/>
                          <a:gd name="connsiteY46" fmla="*/ 962025 h 1147005"/>
                          <a:gd name="connsiteX47" fmla="*/ 402696 w 1641188"/>
                          <a:gd name="connsiteY47" fmla="*/ 942975 h 1147005"/>
                          <a:gd name="connsiteX48" fmla="*/ 431271 w 1641188"/>
                          <a:gd name="connsiteY48" fmla="*/ 933450 h 1147005"/>
                          <a:gd name="connsiteX49" fmla="*/ 459846 w 1641188"/>
                          <a:gd name="connsiteY49" fmla="*/ 914400 h 1147005"/>
                          <a:gd name="connsiteX50" fmla="*/ 526521 w 1641188"/>
                          <a:gd name="connsiteY50" fmla="*/ 895350 h 1147005"/>
                          <a:gd name="connsiteX51" fmla="*/ 574146 w 1641188"/>
                          <a:gd name="connsiteY51" fmla="*/ 866775 h 1147005"/>
                          <a:gd name="connsiteX52" fmla="*/ 831321 w 1641188"/>
                          <a:gd name="connsiteY52" fmla="*/ 866775 h 1147005"/>
                          <a:gd name="connsiteX53" fmla="*/ 831321 w 1641188"/>
                          <a:gd name="connsiteY53" fmla="*/ 990600 h 1147005"/>
                          <a:gd name="connsiteX54" fmla="*/ 831321 w 1641188"/>
                          <a:gd name="connsiteY54" fmla="*/ 1021110 h 1147005"/>
                          <a:gd name="connsiteX55" fmla="*/ 846561 w 1641188"/>
                          <a:gd name="connsiteY55" fmla="*/ 1057275 h 1147005"/>
                          <a:gd name="connsiteX56" fmla="*/ 897996 w 1641188"/>
                          <a:gd name="connsiteY56" fmla="*/ 1140840 h 1147005"/>
                          <a:gd name="connsiteX57" fmla="*/ 936096 w 1641188"/>
                          <a:gd name="connsiteY57" fmla="*/ 1019175 h 1147005"/>
                          <a:gd name="connsiteX58" fmla="*/ 917046 w 1641188"/>
                          <a:gd name="connsiteY58" fmla="*/ 990600 h 1147005"/>
                          <a:gd name="connsiteX59" fmla="*/ 936096 w 1641188"/>
                          <a:gd name="connsiteY59" fmla="*/ 1047750 h 1147005"/>
                          <a:gd name="connsiteX60" fmla="*/ 989436 w 1641188"/>
                          <a:gd name="connsiteY60" fmla="*/ 1116473 h 1147005"/>
                          <a:gd name="connsiteX61" fmla="*/ 1059921 w 1641188"/>
                          <a:gd name="connsiteY61" fmla="*/ 1143000 h 1147005"/>
                          <a:gd name="connsiteX62" fmla="*/ 1031346 w 1641188"/>
                          <a:gd name="connsiteY62" fmla="*/ 1009650 h 1147005"/>
                          <a:gd name="connsiteX63" fmla="*/ 1012296 w 1641188"/>
                          <a:gd name="connsiteY63" fmla="*/ 981075 h 1147005"/>
                          <a:gd name="connsiteX64" fmla="*/ 1031346 w 1641188"/>
                          <a:gd name="connsiteY64" fmla="*/ 876300 h 1147005"/>
                          <a:gd name="connsiteX65" fmla="*/ 1118702 w 1641188"/>
                          <a:gd name="connsiteY65" fmla="*/ 895616 h 1147005"/>
                          <a:gd name="connsiteX66" fmla="*/ 1242801 w 1641188"/>
                          <a:gd name="connsiteY66" fmla="*/ 912427 h 1147005"/>
                          <a:gd name="connsiteX67" fmla="*/ 1393296 w 1641188"/>
                          <a:gd name="connsiteY67" fmla="*/ 885825 h 1147005"/>
                          <a:gd name="connsiteX68" fmla="*/ 1488546 w 1641188"/>
                          <a:gd name="connsiteY68" fmla="*/ 838200 h 1147005"/>
                          <a:gd name="connsiteX69" fmla="*/ 1517121 w 1641188"/>
                          <a:gd name="connsiteY69" fmla="*/ 828675 h 1147005"/>
                          <a:gd name="connsiteX70" fmla="*/ 1555221 w 1641188"/>
                          <a:gd name="connsiteY70" fmla="*/ 771525 h 1147005"/>
                          <a:gd name="connsiteX71" fmla="*/ 1574271 w 1641188"/>
                          <a:gd name="connsiteY71" fmla="*/ 742950 h 1147005"/>
                          <a:gd name="connsiteX72" fmla="*/ 1583796 w 1641188"/>
                          <a:gd name="connsiteY72" fmla="*/ 704850 h 1147005"/>
                          <a:gd name="connsiteX73" fmla="*/ 1564746 w 1641188"/>
                          <a:gd name="connsiteY73" fmla="*/ 466725 h 1147005"/>
                          <a:gd name="connsiteX74" fmla="*/ 1555221 w 1641188"/>
                          <a:gd name="connsiteY74" fmla="*/ 438150 h 1147005"/>
                          <a:gd name="connsiteX75" fmla="*/ 1538076 w 1641188"/>
                          <a:gd name="connsiteY75" fmla="*/ 401947 h 1147005"/>
                          <a:gd name="connsiteX76" fmla="*/ 1517121 w 1641188"/>
                          <a:gd name="connsiteY76" fmla="*/ 371475 h 1147005"/>
                          <a:gd name="connsiteX77" fmla="*/ 1517121 w 1641188"/>
                          <a:gd name="connsiteY77" fmla="*/ 190500 h 1147005"/>
                          <a:gd name="connsiteX78" fmla="*/ 1536171 w 1641188"/>
                          <a:gd name="connsiteY78" fmla="*/ 161925 h 1147005"/>
                          <a:gd name="connsiteX79" fmla="*/ 1564746 w 1641188"/>
                          <a:gd name="connsiteY79" fmla="*/ 142875 h 1147005"/>
                          <a:gd name="connsiteX80" fmla="*/ 1602846 w 1641188"/>
                          <a:gd name="connsiteY80" fmla="*/ 114300 h 1147005"/>
                          <a:gd name="connsiteX81" fmla="*/ 1640946 w 1641188"/>
                          <a:gd name="connsiteY81" fmla="*/ 95250 h 1147005"/>
                          <a:gd name="connsiteX82" fmla="*/ 1593321 w 1641188"/>
                          <a:gd name="connsiteY82" fmla="*/ 51457 h 1147005"/>
                          <a:gd name="connsiteX0" fmla="*/ 1593321 w 1641188"/>
                          <a:gd name="connsiteY0" fmla="*/ 51457 h 1147005"/>
                          <a:gd name="connsiteX1" fmla="*/ 1602846 w 1641188"/>
                          <a:gd name="connsiteY1" fmla="*/ 57150 h 1147005"/>
                          <a:gd name="connsiteX2" fmla="*/ 1526646 w 1641188"/>
                          <a:gd name="connsiteY2" fmla="*/ 9562 h 1147005"/>
                          <a:gd name="connsiteX3" fmla="*/ 1459971 w 1641188"/>
                          <a:gd name="connsiteY3" fmla="*/ 0 h 1147005"/>
                          <a:gd name="connsiteX4" fmla="*/ 1412346 w 1641188"/>
                          <a:gd name="connsiteY4" fmla="*/ 9525 h 1147005"/>
                          <a:gd name="connsiteX5" fmla="*/ 1383771 w 1641188"/>
                          <a:gd name="connsiteY5" fmla="*/ 38100 h 1147005"/>
                          <a:gd name="connsiteX6" fmla="*/ 1353291 w 1641188"/>
                          <a:gd name="connsiteY6" fmla="*/ 74378 h 1147005"/>
                          <a:gd name="connsiteX7" fmla="*/ 1326621 w 1641188"/>
                          <a:gd name="connsiteY7" fmla="*/ 104775 h 1147005"/>
                          <a:gd name="connsiteX8" fmla="*/ 1317096 w 1641188"/>
                          <a:gd name="connsiteY8" fmla="*/ 142875 h 1147005"/>
                          <a:gd name="connsiteX9" fmla="*/ 1298046 w 1641188"/>
                          <a:gd name="connsiteY9" fmla="*/ 171450 h 1147005"/>
                          <a:gd name="connsiteX10" fmla="*/ 1269471 w 1641188"/>
                          <a:gd name="connsiteY10" fmla="*/ 219075 h 1147005"/>
                          <a:gd name="connsiteX11" fmla="*/ 1252326 w 1641188"/>
                          <a:gd name="connsiteY11" fmla="*/ 236265 h 1147005"/>
                          <a:gd name="connsiteX12" fmla="*/ 1221846 w 1641188"/>
                          <a:gd name="connsiteY12" fmla="*/ 276225 h 1147005"/>
                          <a:gd name="connsiteX13" fmla="*/ 1145646 w 1641188"/>
                          <a:gd name="connsiteY13" fmla="*/ 361950 h 1147005"/>
                          <a:gd name="connsiteX14" fmla="*/ 1117071 w 1641188"/>
                          <a:gd name="connsiteY14" fmla="*/ 371475 h 1147005"/>
                          <a:gd name="connsiteX15" fmla="*/ 1059921 w 1641188"/>
                          <a:gd name="connsiteY15" fmla="*/ 409575 h 1147005"/>
                          <a:gd name="connsiteX16" fmla="*/ 1031346 w 1641188"/>
                          <a:gd name="connsiteY16" fmla="*/ 428625 h 1147005"/>
                          <a:gd name="connsiteX17" fmla="*/ 926571 w 1641188"/>
                          <a:gd name="connsiteY17" fmla="*/ 466725 h 1147005"/>
                          <a:gd name="connsiteX18" fmla="*/ 621771 w 1641188"/>
                          <a:gd name="connsiteY18" fmla="*/ 457200 h 1147005"/>
                          <a:gd name="connsiteX19" fmla="*/ 598911 w 1641188"/>
                          <a:gd name="connsiteY19" fmla="*/ 445778 h 1147005"/>
                          <a:gd name="connsiteX20" fmla="*/ 536046 w 1641188"/>
                          <a:gd name="connsiteY20" fmla="*/ 409575 h 1147005"/>
                          <a:gd name="connsiteX21" fmla="*/ 497946 w 1641188"/>
                          <a:gd name="connsiteY21" fmla="*/ 371475 h 1147005"/>
                          <a:gd name="connsiteX22" fmla="*/ 488421 w 1641188"/>
                          <a:gd name="connsiteY22" fmla="*/ 342900 h 1147005"/>
                          <a:gd name="connsiteX23" fmla="*/ 469371 w 1641188"/>
                          <a:gd name="connsiteY23" fmla="*/ 304800 h 1147005"/>
                          <a:gd name="connsiteX24" fmla="*/ 412221 w 1641188"/>
                          <a:gd name="connsiteY24" fmla="*/ 228600 h 1147005"/>
                          <a:gd name="connsiteX25" fmla="*/ 383646 w 1641188"/>
                          <a:gd name="connsiteY25" fmla="*/ 219075 h 1147005"/>
                          <a:gd name="connsiteX26" fmla="*/ 355071 w 1641188"/>
                          <a:gd name="connsiteY26" fmla="*/ 161925 h 1147005"/>
                          <a:gd name="connsiteX27" fmla="*/ 326496 w 1641188"/>
                          <a:gd name="connsiteY27" fmla="*/ 152400 h 1147005"/>
                          <a:gd name="connsiteX28" fmla="*/ 252201 w 1641188"/>
                          <a:gd name="connsiteY28" fmla="*/ 142950 h 1147005"/>
                          <a:gd name="connsiteX29" fmla="*/ 145521 w 1641188"/>
                          <a:gd name="connsiteY29" fmla="*/ 209550 h 1147005"/>
                          <a:gd name="connsiteX30" fmla="*/ 78846 w 1641188"/>
                          <a:gd name="connsiteY30" fmla="*/ 285750 h 1147005"/>
                          <a:gd name="connsiteX31" fmla="*/ 61701 w 1641188"/>
                          <a:gd name="connsiteY31" fmla="*/ 312428 h 1147005"/>
                          <a:gd name="connsiteX32" fmla="*/ 50271 w 1641188"/>
                          <a:gd name="connsiteY32" fmla="*/ 342900 h 1147005"/>
                          <a:gd name="connsiteX33" fmla="*/ 21696 w 1641188"/>
                          <a:gd name="connsiteY33" fmla="*/ 390525 h 1147005"/>
                          <a:gd name="connsiteX34" fmla="*/ 741 w 1641188"/>
                          <a:gd name="connsiteY34" fmla="*/ 451545 h 1147005"/>
                          <a:gd name="connsiteX35" fmla="*/ 2646 w 1641188"/>
                          <a:gd name="connsiteY35" fmla="*/ 495300 h 1147005"/>
                          <a:gd name="connsiteX36" fmla="*/ 12171 w 1641188"/>
                          <a:gd name="connsiteY36" fmla="*/ 752475 h 1147005"/>
                          <a:gd name="connsiteX37" fmla="*/ 31221 w 1641188"/>
                          <a:gd name="connsiteY37" fmla="*/ 781050 h 1147005"/>
                          <a:gd name="connsiteX38" fmla="*/ 40746 w 1641188"/>
                          <a:gd name="connsiteY38" fmla="*/ 809625 h 1147005"/>
                          <a:gd name="connsiteX39" fmla="*/ 76941 w 1641188"/>
                          <a:gd name="connsiteY39" fmla="*/ 870570 h 1147005"/>
                          <a:gd name="connsiteX40" fmla="*/ 135996 w 1641188"/>
                          <a:gd name="connsiteY40" fmla="*/ 942975 h 1147005"/>
                          <a:gd name="connsiteX41" fmla="*/ 141711 w 1641188"/>
                          <a:gd name="connsiteY41" fmla="*/ 971550 h 1147005"/>
                          <a:gd name="connsiteX42" fmla="*/ 174096 w 1641188"/>
                          <a:gd name="connsiteY42" fmla="*/ 1009650 h 1147005"/>
                          <a:gd name="connsiteX43" fmla="*/ 186987 w 1641188"/>
                          <a:gd name="connsiteY43" fmla="*/ 1055679 h 1147005"/>
                          <a:gd name="connsiteX44" fmla="*/ 301731 w 1641188"/>
                          <a:gd name="connsiteY44" fmla="*/ 1000087 h 1147005"/>
                          <a:gd name="connsiteX45" fmla="*/ 345546 w 1641188"/>
                          <a:gd name="connsiteY45" fmla="*/ 971550 h 1147005"/>
                          <a:gd name="connsiteX46" fmla="*/ 374121 w 1641188"/>
                          <a:gd name="connsiteY46" fmla="*/ 962025 h 1147005"/>
                          <a:gd name="connsiteX47" fmla="*/ 402696 w 1641188"/>
                          <a:gd name="connsiteY47" fmla="*/ 942975 h 1147005"/>
                          <a:gd name="connsiteX48" fmla="*/ 431271 w 1641188"/>
                          <a:gd name="connsiteY48" fmla="*/ 933450 h 1147005"/>
                          <a:gd name="connsiteX49" fmla="*/ 459846 w 1641188"/>
                          <a:gd name="connsiteY49" fmla="*/ 914400 h 1147005"/>
                          <a:gd name="connsiteX50" fmla="*/ 526521 w 1641188"/>
                          <a:gd name="connsiteY50" fmla="*/ 895350 h 1147005"/>
                          <a:gd name="connsiteX51" fmla="*/ 574146 w 1641188"/>
                          <a:gd name="connsiteY51" fmla="*/ 866775 h 1147005"/>
                          <a:gd name="connsiteX52" fmla="*/ 831321 w 1641188"/>
                          <a:gd name="connsiteY52" fmla="*/ 866775 h 1147005"/>
                          <a:gd name="connsiteX53" fmla="*/ 831321 w 1641188"/>
                          <a:gd name="connsiteY53" fmla="*/ 990600 h 1147005"/>
                          <a:gd name="connsiteX54" fmla="*/ 831321 w 1641188"/>
                          <a:gd name="connsiteY54" fmla="*/ 1021110 h 1147005"/>
                          <a:gd name="connsiteX55" fmla="*/ 846561 w 1641188"/>
                          <a:gd name="connsiteY55" fmla="*/ 1057275 h 1147005"/>
                          <a:gd name="connsiteX56" fmla="*/ 897996 w 1641188"/>
                          <a:gd name="connsiteY56" fmla="*/ 1140840 h 1147005"/>
                          <a:gd name="connsiteX57" fmla="*/ 936096 w 1641188"/>
                          <a:gd name="connsiteY57" fmla="*/ 1019175 h 1147005"/>
                          <a:gd name="connsiteX58" fmla="*/ 917046 w 1641188"/>
                          <a:gd name="connsiteY58" fmla="*/ 990600 h 1147005"/>
                          <a:gd name="connsiteX59" fmla="*/ 936096 w 1641188"/>
                          <a:gd name="connsiteY59" fmla="*/ 1047750 h 1147005"/>
                          <a:gd name="connsiteX60" fmla="*/ 989436 w 1641188"/>
                          <a:gd name="connsiteY60" fmla="*/ 1116473 h 1147005"/>
                          <a:gd name="connsiteX61" fmla="*/ 1059921 w 1641188"/>
                          <a:gd name="connsiteY61" fmla="*/ 1143000 h 1147005"/>
                          <a:gd name="connsiteX62" fmla="*/ 1031346 w 1641188"/>
                          <a:gd name="connsiteY62" fmla="*/ 1009650 h 1147005"/>
                          <a:gd name="connsiteX63" fmla="*/ 1012296 w 1641188"/>
                          <a:gd name="connsiteY63" fmla="*/ 981075 h 1147005"/>
                          <a:gd name="connsiteX64" fmla="*/ 1031346 w 1641188"/>
                          <a:gd name="connsiteY64" fmla="*/ 876300 h 1147005"/>
                          <a:gd name="connsiteX65" fmla="*/ 1118702 w 1641188"/>
                          <a:gd name="connsiteY65" fmla="*/ 895616 h 1147005"/>
                          <a:gd name="connsiteX66" fmla="*/ 1242801 w 1641188"/>
                          <a:gd name="connsiteY66" fmla="*/ 912427 h 1147005"/>
                          <a:gd name="connsiteX67" fmla="*/ 1393296 w 1641188"/>
                          <a:gd name="connsiteY67" fmla="*/ 885825 h 1147005"/>
                          <a:gd name="connsiteX68" fmla="*/ 1488546 w 1641188"/>
                          <a:gd name="connsiteY68" fmla="*/ 838200 h 1147005"/>
                          <a:gd name="connsiteX69" fmla="*/ 1517121 w 1641188"/>
                          <a:gd name="connsiteY69" fmla="*/ 828675 h 1147005"/>
                          <a:gd name="connsiteX70" fmla="*/ 1555221 w 1641188"/>
                          <a:gd name="connsiteY70" fmla="*/ 771525 h 1147005"/>
                          <a:gd name="connsiteX71" fmla="*/ 1574271 w 1641188"/>
                          <a:gd name="connsiteY71" fmla="*/ 742950 h 1147005"/>
                          <a:gd name="connsiteX72" fmla="*/ 1583796 w 1641188"/>
                          <a:gd name="connsiteY72" fmla="*/ 704850 h 1147005"/>
                          <a:gd name="connsiteX73" fmla="*/ 1564746 w 1641188"/>
                          <a:gd name="connsiteY73" fmla="*/ 466725 h 1147005"/>
                          <a:gd name="connsiteX74" fmla="*/ 1555221 w 1641188"/>
                          <a:gd name="connsiteY74" fmla="*/ 438150 h 1147005"/>
                          <a:gd name="connsiteX75" fmla="*/ 1538076 w 1641188"/>
                          <a:gd name="connsiteY75" fmla="*/ 401947 h 1147005"/>
                          <a:gd name="connsiteX76" fmla="*/ 1517121 w 1641188"/>
                          <a:gd name="connsiteY76" fmla="*/ 371475 h 1147005"/>
                          <a:gd name="connsiteX77" fmla="*/ 1517121 w 1641188"/>
                          <a:gd name="connsiteY77" fmla="*/ 190500 h 1147005"/>
                          <a:gd name="connsiteX78" fmla="*/ 1536171 w 1641188"/>
                          <a:gd name="connsiteY78" fmla="*/ 161925 h 1147005"/>
                          <a:gd name="connsiteX79" fmla="*/ 1564746 w 1641188"/>
                          <a:gd name="connsiteY79" fmla="*/ 142875 h 1147005"/>
                          <a:gd name="connsiteX80" fmla="*/ 1602846 w 1641188"/>
                          <a:gd name="connsiteY80" fmla="*/ 114300 h 1147005"/>
                          <a:gd name="connsiteX81" fmla="*/ 1640946 w 1641188"/>
                          <a:gd name="connsiteY81" fmla="*/ 95250 h 1147005"/>
                          <a:gd name="connsiteX82" fmla="*/ 1593321 w 1641188"/>
                          <a:gd name="connsiteY82" fmla="*/ 51457 h 1147005"/>
                          <a:gd name="connsiteX0" fmla="*/ 1681479 w 1729346"/>
                          <a:gd name="connsiteY0" fmla="*/ 51457 h 1147005"/>
                          <a:gd name="connsiteX1" fmla="*/ 1691004 w 1729346"/>
                          <a:gd name="connsiteY1" fmla="*/ 57150 h 1147005"/>
                          <a:gd name="connsiteX2" fmla="*/ 1614804 w 1729346"/>
                          <a:gd name="connsiteY2" fmla="*/ 9562 h 1147005"/>
                          <a:gd name="connsiteX3" fmla="*/ 1548129 w 1729346"/>
                          <a:gd name="connsiteY3" fmla="*/ 0 h 1147005"/>
                          <a:gd name="connsiteX4" fmla="*/ 1500504 w 1729346"/>
                          <a:gd name="connsiteY4" fmla="*/ 9525 h 1147005"/>
                          <a:gd name="connsiteX5" fmla="*/ 1471929 w 1729346"/>
                          <a:gd name="connsiteY5" fmla="*/ 38100 h 1147005"/>
                          <a:gd name="connsiteX6" fmla="*/ 1441449 w 1729346"/>
                          <a:gd name="connsiteY6" fmla="*/ 74378 h 1147005"/>
                          <a:gd name="connsiteX7" fmla="*/ 1414779 w 1729346"/>
                          <a:gd name="connsiteY7" fmla="*/ 104775 h 1147005"/>
                          <a:gd name="connsiteX8" fmla="*/ 1405254 w 1729346"/>
                          <a:gd name="connsiteY8" fmla="*/ 142875 h 1147005"/>
                          <a:gd name="connsiteX9" fmla="*/ 1386204 w 1729346"/>
                          <a:gd name="connsiteY9" fmla="*/ 171450 h 1147005"/>
                          <a:gd name="connsiteX10" fmla="*/ 1357629 w 1729346"/>
                          <a:gd name="connsiteY10" fmla="*/ 219075 h 1147005"/>
                          <a:gd name="connsiteX11" fmla="*/ 1340484 w 1729346"/>
                          <a:gd name="connsiteY11" fmla="*/ 236265 h 1147005"/>
                          <a:gd name="connsiteX12" fmla="*/ 1310004 w 1729346"/>
                          <a:gd name="connsiteY12" fmla="*/ 276225 h 1147005"/>
                          <a:gd name="connsiteX13" fmla="*/ 1233804 w 1729346"/>
                          <a:gd name="connsiteY13" fmla="*/ 361950 h 1147005"/>
                          <a:gd name="connsiteX14" fmla="*/ 1205229 w 1729346"/>
                          <a:gd name="connsiteY14" fmla="*/ 371475 h 1147005"/>
                          <a:gd name="connsiteX15" fmla="*/ 1148079 w 1729346"/>
                          <a:gd name="connsiteY15" fmla="*/ 409575 h 1147005"/>
                          <a:gd name="connsiteX16" fmla="*/ 1119504 w 1729346"/>
                          <a:gd name="connsiteY16" fmla="*/ 428625 h 1147005"/>
                          <a:gd name="connsiteX17" fmla="*/ 1014729 w 1729346"/>
                          <a:gd name="connsiteY17" fmla="*/ 466725 h 1147005"/>
                          <a:gd name="connsiteX18" fmla="*/ 709929 w 1729346"/>
                          <a:gd name="connsiteY18" fmla="*/ 457200 h 1147005"/>
                          <a:gd name="connsiteX19" fmla="*/ 687069 w 1729346"/>
                          <a:gd name="connsiteY19" fmla="*/ 445778 h 1147005"/>
                          <a:gd name="connsiteX20" fmla="*/ 624204 w 1729346"/>
                          <a:gd name="connsiteY20" fmla="*/ 409575 h 1147005"/>
                          <a:gd name="connsiteX21" fmla="*/ 586104 w 1729346"/>
                          <a:gd name="connsiteY21" fmla="*/ 371475 h 1147005"/>
                          <a:gd name="connsiteX22" fmla="*/ 576579 w 1729346"/>
                          <a:gd name="connsiteY22" fmla="*/ 342900 h 1147005"/>
                          <a:gd name="connsiteX23" fmla="*/ 557529 w 1729346"/>
                          <a:gd name="connsiteY23" fmla="*/ 304800 h 1147005"/>
                          <a:gd name="connsiteX24" fmla="*/ 500379 w 1729346"/>
                          <a:gd name="connsiteY24" fmla="*/ 228600 h 1147005"/>
                          <a:gd name="connsiteX25" fmla="*/ 471804 w 1729346"/>
                          <a:gd name="connsiteY25" fmla="*/ 219075 h 1147005"/>
                          <a:gd name="connsiteX26" fmla="*/ 443229 w 1729346"/>
                          <a:gd name="connsiteY26" fmla="*/ 161925 h 1147005"/>
                          <a:gd name="connsiteX27" fmla="*/ 414654 w 1729346"/>
                          <a:gd name="connsiteY27" fmla="*/ 152400 h 1147005"/>
                          <a:gd name="connsiteX28" fmla="*/ 340359 w 1729346"/>
                          <a:gd name="connsiteY28" fmla="*/ 142950 h 1147005"/>
                          <a:gd name="connsiteX29" fmla="*/ 233679 w 1729346"/>
                          <a:gd name="connsiteY29" fmla="*/ 209550 h 1147005"/>
                          <a:gd name="connsiteX30" fmla="*/ 167004 w 1729346"/>
                          <a:gd name="connsiteY30" fmla="*/ 285750 h 1147005"/>
                          <a:gd name="connsiteX31" fmla="*/ 149859 w 1729346"/>
                          <a:gd name="connsiteY31" fmla="*/ 312428 h 1147005"/>
                          <a:gd name="connsiteX32" fmla="*/ 138429 w 1729346"/>
                          <a:gd name="connsiteY32" fmla="*/ 342900 h 1147005"/>
                          <a:gd name="connsiteX33" fmla="*/ 109854 w 1729346"/>
                          <a:gd name="connsiteY33" fmla="*/ 390525 h 1147005"/>
                          <a:gd name="connsiteX34" fmla="*/ 88899 w 1729346"/>
                          <a:gd name="connsiteY34" fmla="*/ 451545 h 1147005"/>
                          <a:gd name="connsiteX35" fmla="*/ 90804 w 1729346"/>
                          <a:gd name="connsiteY35" fmla="*/ 495300 h 1147005"/>
                          <a:gd name="connsiteX36" fmla="*/ 100329 w 1729346"/>
                          <a:gd name="connsiteY36" fmla="*/ 752475 h 1147005"/>
                          <a:gd name="connsiteX37" fmla="*/ 209 w 1729346"/>
                          <a:gd name="connsiteY37" fmla="*/ 739962 h 1147005"/>
                          <a:gd name="connsiteX38" fmla="*/ 128904 w 1729346"/>
                          <a:gd name="connsiteY38" fmla="*/ 809625 h 1147005"/>
                          <a:gd name="connsiteX39" fmla="*/ 165099 w 1729346"/>
                          <a:gd name="connsiteY39" fmla="*/ 870570 h 1147005"/>
                          <a:gd name="connsiteX40" fmla="*/ 224154 w 1729346"/>
                          <a:gd name="connsiteY40" fmla="*/ 942975 h 1147005"/>
                          <a:gd name="connsiteX41" fmla="*/ 229869 w 1729346"/>
                          <a:gd name="connsiteY41" fmla="*/ 971550 h 1147005"/>
                          <a:gd name="connsiteX42" fmla="*/ 262254 w 1729346"/>
                          <a:gd name="connsiteY42" fmla="*/ 1009650 h 1147005"/>
                          <a:gd name="connsiteX43" fmla="*/ 275145 w 1729346"/>
                          <a:gd name="connsiteY43" fmla="*/ 1055679 h 1147005"/>
                          <a:gd name="connsiteX44" fmla="*/ 389889 w 1729346"/>
                          <a:gd name="connsiteY44" fmla="*/ 1000087 h 1147005"/>
                          <a:gd name="connsiteX45" fmla="*/ 433704 w 1729346"/>
                          <a:gd name="connsiteY45" fmla="*/ 971550 h 1147005"/>
                          <a:gd name="connsiteX46" fmla="*/ 462279 w 1729346"/>
                          <a:gd name="connsiteY46" fmla="*/ 962025 h 1147005"/>
                          <a:gd name="connsiteX47" fmla="*/ 490854 w 1729346"/>
                          <a:gd name="connsiteY47" fmla="*/ 942975 h 1147005"/>
                          <a:gd name="connsiteX48" fmla="*/ 519429 w 1729346"/>
                          <a:gd name="connsiteY48" fmla="*/ 933450 h 1147005"/>
                          <a:gd name="connsiteX49" fmla="*/ 548004 w 1729346"/>
                          <a:gd name="connsiteY49" fmla="*/ 914400 h 1147005"/>
                          <a:gd name="connsiteX50" fmla="*/ 614679 w 1729346"/>
                          <a:gd name="connsiteY50" fmla="*/ 895350 h 1147005"/>
                          <a:gd name="connsiteX51" fmla="*/ 662304 w 1729346"/>
                          <a:gd name="connsiteY51" fmla="*/ 866775 h 1147005"/>
                          <a:gd name="connsiteX52" fmla="*/ 919479 w 1729346"/>
                          <a:gd name="connsiteY52" fmla="*/ 866775 h 1147005"/>
                          <a:gd name="connsiteX53" fmla="*/ 919479 w 1729346"/>
                          <a:gd name="connsiteY53" fmla="*/ 990600 h 1147005"/>
                          <a:gd name="connsiteX54" fmla="*/ 919479 w 1729346"/>
                          <a:gd name="connsiteY54" fmla="*/ 1021110 h 1147005"/>
                          <a:gd name="connsiteX55" fmla="*/ 934719 w 1729346"/>
                          <a:gd name="connsiteY55" fmla="*/ 1057275 h 1147005"/>
                          <a:gd name="connsiteX56" fmla="*/ 986154 w 1729346"/>
                          <a:gd name="connsiteY56" fmla="*/ 1140840 h 1147005"/>
                          <a:gd name="connsiteX57" fmla="*/ 1024254 w 1729346"/>
                          <a:gd name="connsiteY57" fmla="*/ 1019175 h 1147005"/>
                          <a:gd name="connsiteX58" fmla="*/ 1005204 w 1729346"/>
                          <a:gd name="connsiteY58" fmla="*/ 990600 h 1147005"/>
                          <a:gd name="connsiteX59" fmla="*/ 1024254 w 1729346"/>
                          <a:gd name="connsiteY59" fmla="*/ 1047750 h 1147005"/>
                          <a:gd name="connsiteX60" fmla="*/ 1077594 w 1729346"/>
                          <a:gd name="connsiteY60" fmla="*/ 1116473 h 1147005"/>
                          <a:gd name="connsiteX61" fmla="*/ 1148079 w 1729346"/>
                          <a:gd name="connsiteY61" fmla="*/ 1143000 h 1147005"/>
                          <a:gd name="connsiteX62" fmla="*/ 1119504 w 1729346"/>
                          <a:gd name="connsiteY62" fmla="*/ 1009650 h 1147005"/>
                          <a:gd name="connsiteX63" fmla="*/ 1100454 w 1729346"/>
                          <a:gd name="connsiteY63" fmla="*/ 981075 h 1147005"/>
                          <a:gd name="connsiteX64" fmla="*/ 1119504 w 1729346"/>
                          <a:gd name="connsiteY64" fmla="*/ 876300 h 1147005"/>
                          <a:gd name="connsiteX65" fmla="*/ 1206860 w 1729346"/>
                          <a:gd name="connsiteY65" fmla="*/ 895616 h 1147005"/>
                          <a:gd name="connsiteX66" fmla="*/ 1330959 w 1729346"/>
                          <a:gd name="connsiteY66" fmla="*/ 912427 h 1147005"/>
                          <a:gd name="connsiteX67" fmla="*/ 1481454 w 1729346"/>
                          <a:gd name="connsiteY67" fmla="*/ 885825 h 1147005"/>
                          <a:gd name="connsiteX68" fmla="*/ 1576704 w 1729346"/>
                          <a:gd name="connsiteY68" fmla="*/ 838200 h 1147005"/>
                          <a:gd name="connsiteX69" fmla="*/ 1605279 w 1729346"/>
                          <a:gd name="connsiteY69" fmla="*/ 828675 h 1147005"/>
                          <a:gd name="connsiteX70" fmla="*/ 1643379 w 1729346"/>
                          <a:gd name="connsiteY70" fmla="*/ 771525 h 1147005"/>
                          <a:gd name="connsiteX71" fmla="*/ 1662429 w 1729346"/>
                          <a:gd name="connsiteY71" fmla="*/ 742950 h 1147005"/>
                          <a:gd name="connsiteX72" fmla="*/ 1671954 w 1729346"/>
                          <a:gd name="connsiteY72" fmla="*/ 704850 h 1147005"/>
                          <a:gd name="connsiteX73" fmla="*/ 1652904 w 1729346"/>
                          <a:gd name="connsiteY73" fmla="*/ 466725 h 1147005"/>
                          <a:gd name="connsiteX74" fmla="*/ 1643379 w 1729346"/>
                          <a:gd name="connsiteY74" fmla="*/ 438150 h 1147005"/>
                          <a:gd name="connsiteX75" fmla="*/ 1626234 w 1729346"/>
                          <a:gd name="connsiteY75" fmla="*/ 401947 h 1147005"/>
                          <a:gd name="connsiteX76" fmla="*/ 1605279 w 1729346"/>
                          <a:gd name="connsiteY76" fmla="*/ 371475 h 1147005"/>
                          <a:gd name="connsiteX77" fmla="*/ 1605279 w 1729346"/>
                          <a:gd name="connsiteY77" fmla="*/ 190500 h 1147005"/>
                          <a:gd name="connsiteX78" fmla="*/ 1624329 w 1729346"/>
                          <a:gd name="connsiteY78" fmla="*/ 161925 h 1147005"/>
                          <a:gd name="connsiteX79" fmla="*/ 1652904 w 1729346"/>
                          <a:gd name="connsiteY79" fmla="*/ 142875 h 1147005"/>
                          <a:gd name="connsiteX80" fmla="*/ 1691004 w 1729346"/>
                          <a:gd name="connsiteY80" fmla="*/ 114300 h 1147005"/>
                          <a:gd name="connsiteX81" fmla="*/ 1729104 w 1729346"/>
                          <a:gd name="connsiteY81" fmla="*/ 95250 h 1147005"/>
                          <a:gd name="connsiteX82" fmla="*/ 1681479 w 1729346"/>
                          <a:gd name="connsiteY82" fmla="*/ 51457 h 1147005"/>
                          <a:gd name="connsiteX0" fmla="*/ 1684450 w 1732317"/>
                          <a:gd name="connsiteY0" fmla="*/ 51457 h 1147005"/>
                          <a:gd name="connsiteX1" fmla="*/ 1693975 w 1732317"/>
                          <a:gd name="connsiteY1" fmla="*/ 57150 h 1147005"/>
                          <a:gd name="connsiteX2" fmla="*/ 1617775 w 1732317"/>
                          <a:gd name="connsiteY2" fmla="*/ 9562 h 1147005"/>
                          <a:gd name="connsiteX3" fmla="*/ 1551100 w 1732317"/>
                          <a:gd name="connsiteY3" fmla="*/ 0 h 1147005"/>
                          <a:gd name="connsiteX4" fmla="*/ 1503475 w 1732317"/>
                          <a:gd name="connsiteY4" fmla="*/ 9525 h 1147005"/>
                          <a:gd name="connsiteX5" fmla="*/ 1474900 w 1732317"/>
                          <a:gd name="connsiteY5" fmla="*/ 38100 h 1147005"/>
                          <a:gd name="connsiteX6" fmla="*/ 1444420 w 1732317"/>
                          <a:gd name="connsiteY6" fmla="*/ 74378 h 1147005"/>
                          <a:gd name="connsiteX7" fmla="*/ 1417750 w 1732317"/>
                          <a:gd name="connsiteY7" fmla="*/ 104775 h 1147005"/>
                          <a:gd name="connsiteX8" fmla="*/ 1408225 w 1732317"/>
                          <a:gd name="connsiteY8" fmla="*/ 142875 h 1147005"/>
                          <a:gd name="connsiteX9" fmla="*/ 1389175 w 1732317"/>
                          <a:gd name="connsiteY9" fmla="*/ 171450 h 1147005"/>
                          <a:gd name="connsiteX10" fmla="*/ 1360600 w 1732317"/>
                          <a:gd name="connsiteY10" fmla="*/ 219075 h 1147005"/>
                          <a:gd name="connsiteX11" fmla="*/ 1343455 w 1732317"/>
                          <a:gd name="connsiteY11" fmla="*/ 236265 h 1147005"/>
                          <a:gd name="connsiteX12" fmla="*/ 1312975 w 1732317"/>
                          <a:gd name="connsiteY12" fmla="*/ 276225 h 1147005"/>
                          <a:gd name="connsiteX13" fmla="*/ 1236775 w 1732317"/>
                          <a:gd name="connsiteY13" fmla="*/ 361950 h 1147005"/>
                          <a:gd name="connsiteX14" fmla="*/ 1208200 w 1732317"/>
                          <a:gd name="connsiteY14" fmla="*/ 371475 h 1147005"/>
                          <a:gd name="connsiteX15" fmla="*/ 1151050 w 1732317"/>
                          <a:gd name="connsiteY15" fmla="*/ 409575 h 1147005"/>
                          <a:gd name="connsiteX16" fmla="*/ 1122475 w 1732317"/>
                          <a:gd name="connsiteY16" fmla="*/ 428625 h 1147005"/>
                          <a:gd name="connsiteX17" fmla="*/ 1017700 w 1732317"/>
                          <a:gd name="connsiteY17" fmla="*/ 466725 h 1147005"/>
                          <a:gd name="connsiteX18" fmla="*/ 712900 w 1732317"/>
                          <a:gd name="connsiteY18" fmla="*/ 457200 h 1147005"/>
                          <a:gd name="connsiteX19" fmla="*/ 690040 w 1732317"/>
                          <a:gd name="connsiteY19" fmla="*/ 445778 h 1147005"/>
                          <a:gd name="connsiteX20" fmla="*/ 627175 w 1732317"/>
                          <a:gd name="connsiteY20" fmla="*/ 409575 h 1147005"/>
                          <a:gd name="connsiteX21" fmla="*/ 589075 w 1732317"/>
                          <a:gd name="connsiteY21" fmla="*/ 371475 h 1147005"/>
                          <a:gd name="connsiteX22" fmla="*/ 579550 w 1732317"/>
                          <a:gd name="connsiteY22" fmla="*/ 342900 h 1147005"/>
                          <a:gd name="connsiteX23" fmla="*/ 560500 w 1732317"/>
                          <a:gd name="connsiteY23" fmla="*/ 304800 h 1147005"/>
                          <a:gd name="connsiteX24" fmla="*/ 503350 w 1732317"/>
                          <a:gd name="connsiteY24" fmla="*/ 228600 h 1147005"/>
                          <a:gd name="connsiteX25" fmla="*/ 474775 w 1732317"/>
                          <a:gd name="connsiteY25" fmla="*/ 219075 h 1147005"/>
                          <a:gd name="connsiteX26" fmla="*/ 446200 w 1732317"/>
                          <a:gd name="connsiteY26" fmla="*/ 161925 h 1147005"/>
                          <a:gd name="connsiteX27" fmla="*/ 417625 w 1732317"/>
                          <a:gd name="connsiteY27" fmla="*/ 152400 h 1147005"/>
                          <a:gd name="connsiteX28" fmla="*/ 343330 w 1732317"/>
                          <a:gd name="connsiteY28" fmla="*/ 142950 h 1147005"/>
                          <a:gd name="connsiteX29" fmla="*/ 236650 w 1732317"/>
                          <a:gd name="connsiteY29" fmla="*/ 209550 h 1147005"/>
                          <a:gd name="connsiteX30" fmla="*/ 169975 w 1732317"/>
                          <a:gd name="connsiteY30" fmla="*/ 285750 h 1147005"/>
                          <a:gd name="connsiteX31" fmla="*/ 152830 w 1732317"/>
                          <a:gd name="connsiteY31" fmla="*/ 312428 h 1147005"/>
                          <a:gd name="connsiteX32" fmla="*/ 141400 w 1732317"/>
                          <a:gd name="connsiteY32" fmla="*/ 342900 h 1147005"/>
                          <a:gd name="connsiteX33" fmla="*/ 112825 w 1732317"/>
                          <a:gd name="connsiteY33" fmla="*/ 390525 h 1147005"/>
                          <a:gd name="connsiteX34" fmla="*/ 91870 w 1732317"/>
                          <a:gd name="connsiteY34" fmla="*/ 451545 h 1147005"/>
                          <a:gd name="connsiteX35" fmla="*/ 93775 w 1732317"/>
                          <a:gd name="connsiteY35" fmla="*/ 495300 h 1147005"/>
                          <a:gd name="connsiteX36" fmla="*/ 43715 w 1732317"/>
                          <a:gd name="connsiteY36" fmla="*/ 674863 h 1147005"/>
                          <a:gd name="connsiteX37" fmla="*/ 3180 w 1732317"/>
                          <a:gd name="connsiteY37" fmla="*/ 739962 h 1147005"/>
                          <a:gd name="connsiteX38" fmla="*/ 131875 w 1732317"/>
                          <a:gd name="connsiteY38" fmla="*/ 809625 h 1147005"/>
                          <a:gd name="connsiteX39" fmla="*/ 168070 w 1732317"/>
                          <a:gd name="connsiteY39" fmla="*/ 870570 h 1147005"/>
                          <a:gd name="connsiteX40" fmla="*/ 227125 w 1732317"/>
                          <a:gd name="connsiteY40" fmla="*/ 942975 h 1147005"/>
                          <a:gd name="connsiteX41" fmla="*/ 232840 w 1732317"/>
                          <a:gd name="connsiteY41" fmla="*/ 971550 h 1147005"/>
                          <a:gd name="connsiteX42" fmla="*/ 265225 w 1732317"/>
                          <a:gd name="connsiteY42" fmla="*/ 1009650 h 1147005"/>
                          <a:gd name="connsiteX43" fmla="*/ 278116 w 1732317"/>
                          <a:gd name="connsiteY43" fmla="*/ 1055679 h 1147005"/>
                          <a:gd name="connsiteX44" fmla="*/ 392860 w 1732317"/>
                          <a:gd name="connsiteY44" fmla="*/ 1000087 h 1147005"/>
                          <a:gd name="connsiteX45" fmla="*/ 436675 w 1732317"/>
                          <a:gd name="connsiteY45" fmla="*/ 971550 h 1147005"/>
                          <a:gd name="connsiteX46" fmla="*/ 465250 w 1732317"/>
                          <a:gd name="connsiteY46" fmla="*/ 962025 h 1147005"/>
                          <a:gd name="connsiteX47" fmla="*/ 493825 w 1732317"/>
                          <a:gd name="connsiteY47" fmla="*/ 942975 h 1147005"/>
                          <a:gd name="connsiteX48" fmla="*/ 522400 w 1732317"/>
                          <a:gd name="connsiteY48" fmla="*/ 933450 h 1147005"/>
                          <a:gd name="connsiteX49" fmla="*/ 550975 w 1732317"/>
                          <a:gd name="connsiteY49" fmla="*/ 914400 h 1147005"/>
                          <a:gd name="connsiteX50" fmla="*/ 617650 w 1732317"/>
                          <a:gd name="connsiteY50" fmla="*/ 895350 h 1147005"/>
                          <a:gd name="connsiteX51" fmla="*/ 665275 w 1732317"/>
                          <a:gd name="connsiteY51" fmla="*/ 866775 h 1147005"/>
                          <a:gd name="connsiteX52" fmla="*/ 922450 w 1732317"/>
                          <a:gd name="connsiteY52" fmla="*/ 866775 h 1147005"/>
                          <a:gd name="connsiteX53" fmla="*/ 922450 w 1732317"/>
                          <a:gd name="connsiteY53" fmla="*/ 990600 h 1147005"/>
                          <a:gd name="connsiteX54" fmla="*/ 922450 w 1732317"/>
                          <a:gd name="connsiteY54" fmla="*/ 1021110 h 1147005"/>
                          <a:gd name="connsiteX55" fmla="*/ 937690 w 1732317"/>
                          <a:gd name="connsiteY55" fmla="*/ 1057275 h 1147005"/>
                          <a:gd name="connsiteX56" fmla="*/ 989125 w 1732317"/>
                          <a:gd name="connsiteY56" fmla="*/ 1140840 h 1147005"/>
                          <a:gd name="connsiteX57" fmla="*/ 1027225 w 1732317"/>
                          <a:gd name="connsiteY57" fmla="*/ 1019175 h 1147005"/>
                          <a:gd name="connsiteX58" fmla="*/ 1008175 w 1732317"/>
                          <a:gd name="connsiteY58" fmla="*/ 990600 h 1147005"/>
                          <a:gd name="connsiteX59" fmla="*/ 1027225 w 1732317"/>
                          <a:gd name="connsiteY59" fmla="*/ 1047750 h 1147005"/>
                          <a:gd name="connsiteX60" fmla="*/ 1080565 w 1732317"/>
                          <a:gd name="connsiteY60" fmla="*/ 1116473 h 1147005"/>
                          <a:gd name="connsiteX61" fmla="*/ 1151050 w 1732317"/>
                          <a:gd name="connsiteY61" fmla="*/ 1143000 h 1147005"/>
                          <a:gd name="connsiteX62" fmla="*/ 1122475 w 1732317"/>
                          <a:gd name="connsiteY62" fmla="*/ 1009650 h 1147005"/>
                          <a:gd name="connsiteX63" fmla="*/ 1103425 w 1732317"/>
                          <a:gd name="connsiteY63" fmla="*/ 981075 h 1147005"/>
                          <a:gd name="connsiteX64" fmla="*/ 1122475 w 1732317"/>
                          <a:gd name="connsiteY64" fmla="*/ 876300 h 1147005"/>
                          <a:gd name="connsiteX65" fmla="*/ 1209831 w 1732317"/>
                          <a:gd name="connsiteY65" fmla="*/ 895616 h 1147005"/>
                          <a:gd name="connsiteX66" fmla="*/ 1333930 w 1732317"/>
                          <a:gd name="connsiteY66" fmla="*/ 912427 h 1147005"/>
                          <a:gd name="connsiteX67" fmla="*/ 1484425 w 1732317"/>
                          <a:gd name="connsiteY67" fmla="*/ 885825 h 1147005"/>
                          <a:gd name="connsiteX68" fmla="*/ 1579675 w 1732317"/>
                          <a:gd name="connsiteY68" fmla="*/ 838200 h 1147005"/>
                          <a:gd name="connsiteX69" fmla="*/ 1608250 w 1732317"/>
                          <a:gd name="connsiteY69" fmla="*/ 828675 h 1147005"/>
                          <a:gd name="connsiteX70" fmla="*/ 1646350 w 1732317"/>
                          <a:gd name="connsiteY70" fmla="*/ 771525 h 1147005"/>
                          <a:gd name="connsiteX71" fmla="*/ 1665400 w 1732317"/>
                          <a:gd name="connsiteY71" fmla="*/ 742950 h 1147005"/>
                          <a:gd name="connsiteX72" fmla="*/ 1674925 w 1732317"/>
                          <a:gd name="connsiteY72" fmla="*/ 704850 h 1147005"/>
                          <a:gd name="connsiteX73" fmla="*/ 1655875 w 1732317"/>
                          <a:gd name="connsiteY73" fmla="*/ 466725 h 1147005"/>
                          <a:gd name="connsiteX74" fmla="*/ 1646350 w 1732317"/>
                          <a:gd name="connsiteY74" fmla="*/ 438150 h 1147005"/>
                          <a:gd name="connsiteX75" fmla="*/ 1629205 w 1732317"/>
                          <a:gd name="connsiteY75" fmla="*/ 401947 h 1147005"/>
                          <a:gd name="connsiteX76" fmla="*/ 1608250 w 1732317"/>
                          <a:gd name="connsiteY76" fmla="*/ 371475 h 1147005"/>
                          <a:gd name="connsiteX77" fmla="*/ 1608250 w 1732317"/>
                          <a:gd name="connsiteY77" fmla="*/ 190500 h 1147005"/>
                          <a:gd name="connsiteX78" fmla="*/ 1627300 w 1732317"/>
                          <a:gd name="connsiteY78" fmla="*/ 161925 h 1147005"/>
                          <a:gd name="connsiteX79" fmla="*/ 1655875 w 1732317"/>
                          <a:gd name="connsiteY79" fmla="*/ 142875 h 1147005"/>
                          <a:gd name="connsiteX80" fmla="*/ 1693975 w 1732317"/>
                          <a:gd name="connsiteY80" fmla="*/ 114300 h 1147005"/>
                          <a:gd name="connsiteX81" fmla="*/ 1732075 w 1732317"/>
                          <a:gd name="connsiteY81" fmla="*/ 95250 h 1147005"/>
                          <a:gd name="connsiteX82" fmla="*/ 1684450 w 1732317"/>
                          <a:gd name="connsiteY82" fmla="*/ 51457 h 1147005"/>
                          <a:gd name="connsiteX0" fmla="*/ 1740367 w 1788234"/>
                          <a:gd name="connsiteY0" fmla="*/ 51457 h 1147005"/>
                          <a:gd name="connsiteX1" fmla="*/ 1749892 w 1788234"/>
                          <a:gd name="connsiteY1" fmla="*/ 57150 h 1147005"/>
                          <a:gd name="connsiteX2" fmla="*/ 1673692 w 1788234"/>
                          <a:gd name="connsiteY2" fmla="*/ 9562 h 1147005"/>
                          <a:gd name="connsiteX3" fmla="*/ 1607017 w 1788234"/>
                          <a:gd name="connsiteY3" fmla="*/ 0 h 1147005"/>
                          <a:gd name="connsiteX4" fmla="*/ 1559392 w 1788234"/>
                          <a:gd name="connsiteY4" fmla="*/ 9525 h 1147005"/>
                          <a:gd name="connsiteX5" fmla="*/ 1530817 w 1788234"/>
                          <a:gd name="connsiteY5" fmla="*/ 38100 h 1147005"/>
                          <a:gd name="connsiteX6" fmla="*/ 1500337 w 1788234"/>
                          <a:gd name="connsiteY6" fmla="*/ 74378 h 1147005"/>
                          <a:gd name="connsiteX7" fmla="*/ 1473667 w 1788234"/>
                          <a:gd name="connsiteY7" fmla="*/ 104775 h 1147005"/>
                          <a:gd name="connsiteX8" fmla="*/ 1464142 w 1788234"/>
                          <a:gd name="connsiteY8" fmla="*/ 142875 h 1147005"/>
                          <a:gd name="connsiteX9" fmla="*/ 1445092 w 1788234"/>
                          <a:gd name="connsiteY9" fmla="*/ 171450 h 1147005"/>
                          <a:gd name="connsiteX10" fmla="*/ 1416517 w 1788234"/>
                          <a:gd name="connsiteY10" fmla="*/ 219075 h 1147005"/>
                          <a:gd name="connsiteX11" fmla="*/ 1399372 w 1788234"/>
                          <a:gd name="connsiteY11" fmla="*/ 236265 h 1147005"/>
                          <a:gd name="connsiteX12" fmla="*/ 1368892 w 1788234"/>
                          <a:gd name="connsiteY12" fmla="*/ 276225 h 1147005"/>
                          <a:gd name="connsiteX13" fmla="*/ 1292692 w 1788234"/>
                          <a:gd name="connsiteY13" fmla="*/ 361950 h 1147005"/>
                          <a:gd name="connsiteX14" fmla="*/ 1264117 w 1788234"/>
                          <a:gd name="connsiteY14" fmla="*/ 371475 h 1147005"/>
                          <a:gd name="connsiteX15" fmla="*/ 1206967 w 1788234"/>
                          <a:gd name="connsiteY15" fmla="*/ 409575 h 1147005"/>
                          <a:gd name="connsiteX16" fmla="*/ 1178392 w 1788234"/>
                          <a:gd name="connsiteY16" fmla="*/ 428625 h 1147005"/>
                          <a:gd name="connsiteX17" fmla="*/ 1073617 w 1788234"/>
                          <a:gd name="connsiteY17" fmla="*/ 466725 h 1147005"/>
                          <a:gd name="connsiteX18" fmla="*/ 768817 w 1788234"/>
                          <a:gd name="connsiteY18" fmla="*/ 457200 h 1147005"/>
                          <a:gd name="connsiteX19" fmla="*/ 745957 w 1788234"/>
                          <a:gd name="connsiteY19" fmla="*/ 445778 h 1147005"/>
                          <a:gd name="connsiteX20" fmla="*/ 683092 w 1788234"/>
                          <a:gd name="connsiteY20" fmla="*/ 409575 h 1147005"/>
                          <a:gd name="connsiteX21" fmla="*/ 644992 w 1788234"/>
                          <a:gd name="connsiteY21" fmla="*/ 371475 h 1147005"/>
                          <a:gd name="connsiteX22" fmla="*/ 635467 w 1788234"/>
                          <a:gd name="connsiteY22" fmla="*/ 342900 h 1147005"/>
                          <a:gd name="connsiteX23" fmla="*/ 616417 w 1788234"/>
                          <a:gd name="connsiteY23" fmla="*/ 304800 h 1147005"/>
                          <a:gd name="connsiteX24" fmla="*/ 559267 w 1788234"/>
                          <a:gd name="connsiteY24" fmla="*/ 228600 h 1147005"/>
                          <a:gd name="connsiteX25" fmla="*/ 530692 w 1788234"/>
                          <a:gd name="connsiteY25" fmla="*/ 219075 h 1147005"/>
                          <a:gd name="connsiteX26" fmla="*/ 502117 w 1788234"/>
                          <a:gd name="connsiteY26" fmla="*/ 161925 h 1147005"/>
                          <a:gd name="connsiteX27" fmla="*/ 473542 w 1788234"/>
                          <a:gd name="connsiteY27" fmla="*/ 152400 h 1147005"/>
                          <a:gd name="connsiteX28" fmla="*/ 399247 w 1788234"/>
                          <a:gd name="connsiteY28" fmla="*/ 142950 h 1147005"/>
                          <a:gd name="connsiteX29" fmla="*/ 292567 w 1788234"/>
                          <a:gd name="connsiteY29" fmla="*/ 209550 h 1147005"/>
                          <a:gd name="connsiteX30" fmla="*/ 225892 w 1788234"/>
                          <a:gd name="connsiteY30" fmla="*/ 285750 h 1147005"/>
                          <a:gd name="connsiteX31" fmla="*/ 208747 w 1788234"/>
                          <a:gd name="connsiteY31" fmla="*/ 312428 h 1147005"/>
                          <a:gd name="connsiteX32" fmla="*/ 197317 w 1788234"/>
                          <a:gd name="connsiteY32" fmla="*/ 342900 h 1147005"/>
                          <a:gd name="connsiteX33" fmla="*/ 168742 w 1788234"/>
                          <a:gd name="connsiteY33" fmla="*/ 390525 h 1147005"/>
                          <a:gd name="connsiteX34" fmla="*/ 147787 w 1788234"/>
                          <a:gd name="connsiteY34" fmla="*/ 451545 h 1147005"/>
                          <a:gd name="connsiteX35" fmla="*/ 149692 w 1788234"/>
                          <a:gd name="connsiteY35" fmla="*/ 495300 h 1147005"/>
                          <a:gd name="connsiteX36" fmla="*/ 99632 w 1788234"/>
                          <a:gd name="connsiteY36" fmla="*/ 674863 h 1147005"/>
                          <a:gd name="connsiteX37" fmla="*/ 59097 w 1788234"/>
                          <a:gd name="connsiteY37" fmla="*/ 739962 h 1147005"/>
                          <a:gd name="connsiteX38" fmla="*/ 6746 w 1788234"/>
                          <a:gd name="connsiteY38" fmla="*/ 768537 h 1147005"/>
                          <a:gd name="connsiteX39" fmla="*/ 223987 w 1788234"/>
                          <a:gd name="connsiteY39" fmla="*/ 870570 h 1147005"/>
                          <a:gd name="connsiteX40" fmla="*/ 283042 w 1788234"/>
                          <a:gd name="connsiteY40" fmla="*/ 942975 h 1147005"/>
                          <a:gd name="connsiteX41" fmla="*/ 288757 w 1788234"/>
                          <a:gd name="connsiteY41" fmla="*/ 971550 h 1147005"/>
                          <a:gd name="connsiteX42" fmla="*/ 321142 w 1788234"/>
                          <a:gd name="connsiteY42" fmla="*/ 1009650 h 1147005"/>
                          <a:gd name="connsiteX43" fmla="*/ 334033 w 1788234"/>
                          <a:gd name="connsiteY43" fmla="*/ 1055679 h 1147005"/>
                          <a:gd name="connsiteX44" fmla="*/ 448777 w 1788234"/>
                          <a:gd name="connsiteY44" fmla="*/ 1000087 h 1147005"/>
                          <a:gd name="connsiteX45" fmla="*/ 492592 w 1788234"/>
                          <a:gd name="connsiteY45" fmla="*/ 971550 h 1147005"/>
                          <a:gd name="connsiteX46" fmla="*/ 521167 w 1788234"/>
                          <a:gd name="connsiteY46" fmla="*/ 962025 h 1147005"/>
                          <a:gd name="connsiteX47" fmla="*/ 549742 w 1788234"/>
                          <a:gd name="connsiteY47" fmla="*/ 942975 h 1147005"/>
                          <a:gd name="connsiteX48" fmla="*/ 578317 w 1788234"/>
                          <a:gd name="connsiteY48" fmla="*/ 933450 h 1147005"/>
                          <a:gd name="connsiteX49" fmla="*/ 606892 w 1788234"/>
                          <a:gd name="connsiteY49" fmla="*/ 914400 h 1147005"/>
                          <a:gd name="connsiteX50" fmla="*/ 673567 w 1788234"/>
                          <a:gd name="connsiteY50" fmla="*/ 895350 h 1147005"/>
                          <a:gd name="connsiteX51" fmla="*/ 721192 w 1788234"/>
                          <a:gd name="connsiteY51" fmla="*/ 866775 h 1147005"/>
                          <a:gd name="connsiteX52" fmla="*/ 978367 w 1788234"/>
                          <a:gd name="connsiteY52" fmla="*/ 866775 h 1147005"/>
                          <a:gd name="connsiteX53" fmla="*/ 978367 w 1788234"/>
                          <a:gd name="connsiteY53" fmla="*/ 990600 h 1147005"/>
                          <a:gd name="connsiteX54" fmla="*/ 978367 w 1788234"/>
                          <a:gd name="connsiteY54" fmla="*/ 1021110 h 1147005"/>
                          <a:gd name="connsiteX55" fmla="*/ 993607 w 1788234"/>
                          <a:gd name="connsiteY55" fmla="*/ 1057275 h 1147005"/>
                          <a:gd name="connsiteX56" fmla="*/ 1045042 w 1788234"/>
                          <a:gd name="connsiteY56" fmla="*/ 1140840 h 1147005"/>
                          <a:gd name="connsiteX57" fmla="*/ 1083142 w 1788234"/>
                          <a:gd name="connsiteY57" fmla="*/ 1019175 h 1147005"/>
                          <a:gd name="connsiteX58" fmla="*/ 1064092 w 1788234"/>
                          <a:gd name="connsiteY58" fmla="*/ 990600 h 1147005"/>
                          <a:gd name="connsiteX59" fmla="*/ 1083142 w 1788234"/>
                          <a:gd name="connsiteY59" fmla="*/ 1047750 h 1147005"/>
                          <a:gd name="connsiteX60" fmla="*/ 1136482 w 1788234"/>
                          <a:gd name="connsiteY60" fmla="*/ 1116473 h 1147005"/>
                          <a:gd name="connsiteX61" fmla="*/ 1206967 w 1788234"/>
                          <a:gd name="connsiteY61" fmla="*/ 1143000 h 1147005"/>
                          <a:gd name="connsiteX62" fmla="*/ 1178392 w 1788234"/>
                          <a:gd name="connsiteY62" fmla="*/ 1009650 h 1147005"/>
                          <a:gd name="connsiteX63" fmla="*/ 1159342 w 1788234"/>
                          <a:gd name="connsiteY63" fmla="*/ 981075 h 1147005"/>
                          <a:gd name="connsiteX64" fmla="*/ 1178392 w 1788234"/>
                          <a:gd name="connsiteY64" fmla="*/ 876300 h 1147005"/>
                          <a:gd name="connsiteX65" fmla="*/ 1265748 w 1788234"/>
                          <a:gd name="connsiteY65" fmla="*/ 895616 h 1147005"/>
                          <a:gd name="connsiteX66" fmla="*/ 1389847 w 1788234"/>
                          <a:gd name="connsiteY66" fmla="*/ 912427 h 1147005"/>
                          <a:gd name="connsiteX67" fmla="*/ 1540342 w 1788234"/>
                          <a:gd name="connsiteY67" fmla="*/ 885825 h 1147005"/>
                          <a:gd name="connsiteX68" fmla="*/ 1635592 w 1788234"/>
                          <a:gd name="connsiteY68" fmla="*/ 838200 h 1147005"/>
                          <a:gd name="connsiteX69" fmla="*/ 1664167 w 1788234"/>
                          <a:gd name="connsiteY69" fmla="*/ 828675 h 1147005"/>
                          <a:gd name="connsiteX70" fmla="*/ 1702267 w 1788234"/>
                          <a:gd name="connsiteY70" fmla="*/ 771525 h 1147005"/>
                          <a:gd name="connsiteX71" fmla="*/ 1721317 w 1788234"/>
                          <a:gd name="connsiteY71" fmla="*/ 742950 h 1147005"/>
                          <a:gd name="connsiteX72" fmla="*/ 1730842 w 1788234"/>
                          <a:gd name="connsiteY72" fmla="*/ 704850 h 1147005"/>
                          <a:gd name="connsiteX73" fmla="*/ 1711792 w 1788234"/>
                          <a:gd name="connsiteY73" fmla="*/ 466725 h 1147005"/>
                          <a:gd name="connsiteX74" fmla="*/ 1702267 w 1788234"/>
                          <a:gd name="connsiteY74" fmla="*/ 438150 h 1147005"/>
                          <a:gd name="connsiteX75" fmla="*/ 1685122 w 1788234"/>
                          <a:gd name="connsiteY75" fmla="*/ 401947 h 1147005"/>
                          <a:gd name="connsiteX76" fmla="*/ 1664167 w 1788234"/>
                          <a:gd name="connsiteY76" fmla="*/ 371475 h 1147005"/>
                          <a:gd name="connsiteX77" fmla="*/ 1664167 w 1788234"/>
                          <a:gd name="connsiteY77" fmla="*/ 190500 h 1147005"/>
                          <a:gd name="connsiteX78" fmla="*/ 1683217 w 1788234"/>
                          <a:gd name="connsiteY78" fmla="*/ 161925 h 1147005"/>
                          <a:gd name="connsiteX79" fmla="*/ 1711792 w 1788234"/>
                          <a:gd name="connsiteY79" fmla="*/ 142875 h 1147005"/>
                          <a:gd name="connsiteX80" fmla="*/ 1749892 w 1788234"/>
                          <a:gd name="connsiteY80" fmla="*/ 114300 h 1147005"/>
                          <a:gd name="connsiteX81" fmla="*/ 1787992 w 1788234"/>
                          <a:gd name="connsiteY81" fmla="*/ 95250 h 1147005"/>
                          <a:gd name="connsiteX82" fmla="*/ 1740367 w 1788234"/>
                          <a:gd name="connsiteY82" fmla="*/ 51457 h 1147005"/>
                          <a:gd name="connsiteX0" fmla="*/ 1797968 w 1845835"/>
                          <a:gd name="connsiteY0" fmla="*/ 51457 h 1147005"/>
                          <a:gd name="connsiteX1" fmla="*/ 1807493 w 1845835"/>
                          <a:gd name="connsiteY1" fmla="*/ 57150 h 1147005"/>
                          <a:gd name="connsiteX2" fmla="*/ 1731293 w 1845835"/>
                          <a:gd name="connsiteY2" fmla="*/ 9562 h 1147005"/>
                          <a:gd name="connsiteX3" fmla="*/ 1664618 w 1845835"/>
                          <a:gd name="connsiteY3" fmla="*/ 0 h 1147005"/>
                          <a:gd name="connsiteX4" fmla="*/ 1616993 w 1845835"/>
                          <a:gd name="connsiteY4" fmla="*/ 9525 h 1147005"/>
                          <a:gd name="connsiteX5" fmla="*/ 1588418 w 1845835"/>
                          <a:gd name="connsiteY5" fmla="*/ 38100 h 1147005"/>
                          <a:gd name="connsiteX6" fmla="*/ 1557938 w 1845835"/>
                          <a:gd name="connsiteY6" fmla="*/ 74378 h 1147005"/>
                          <a:gd name="connsiteX7" fmla="*/ 1531268 w 1845835"/>
                          <a:gd name="connsiteY7" fmla="*/ 104775 h 1147005"/>
                          <a:gd name="connsiteX8" fmla="*/ 1521743 w 1845835"/>
                          <a:gd name="connsiteY8" fmla="*/ 142875 h 1147005"/>
                          <a:gd name="connsiteX9" fmla="*/ 1502693 w 1845835"/>
                          <a:gd name="connsiteY9" fmla="*/ 171450 h 1147005"/>
                          <a:gd name="connsiteX10" fmla="*/ 1474118 w 1845835"/>
                          <a:gd name="connsiteY10" fmla="*/ 219075 h 1147005"/>
                          <a:gd name="connsiteX11" fmla="*/ 1456973 w 1845835"/>
                          <a:gd name="connsiteY11" fmla="*/ 236265 h 1147005"/>
                          <a:gd name="connsiteX12" fmla="*/ 1426493 w 1845835"/>
                          <a:gd name="connsiteY12" fmla="*/ 276225 h 1147005"/>
                          <a:gd name="connsiteX13" fmla="*/ 1350293 w 1845835"/>
                          <a:gd name="connsiteY13" fmla="*/ 361950 h 1147005"/>
                          <a:gd name="connsiteX14" fmla="*/ 1321718 w 1845835"/>
                          <a:gd name="connsiteY14" fmla="*/ 371475 h 1147005"/>
                          <a:gd name="connsiteX15" fmla="*/ 1264568 w 1845835"/>
                          <a:gd name="connsiteY15" fmla="*/ 409575 h 1147005"/>
                          <a:gd name="connsiteX16" fmla="*/ 1235993 w 1845835"/>
                          <a:gd name="connsiteY16" fmla="*/ 428625 h 1147005"/>
                          <a:gd name="connsiteX17" fmla="*/ 1131218 w 1845835"/>
                          <a:gd name="connsiteY17" fmla="*/ 466725 h 1147005"/>
                          <a:gd name="connsiteX18" fmla="*/ 826418 w 1845835"/>
                          <a:gd name="connsiteY18" fmla="*/ 457200 h 1147005"/>
                          <a:gd name="connsiteX19" fmla="*/ 803558 w 1845835"/>
                          <a:gd name="connsiteY19" fmla="*/ 445778 h 1147005"/>
                          <a:gd name="connsiteX20" fmla="*/ 740693 w 1845835"/>
                          <a:gd name="connsiteY20" fmla="*/ 409575 h 1147005"/>
                          <a:gd name="connsiteX21" fmla="*/ 702593 w 1845835"/>
                          <a:gd name="connsiteY21" fmla="*/ 371475 h 1147005"/>
                          <a:gd name="connsiteX22" fmla="*/ 693068 w 1845835"/>
                          <a:gd name="connsiteY22" fmla="*/ 342900 h 1147005"/>
                          <a:gd name="connsiteX23" fmla="*/ 674018 w 1845835"/>
                          <a:gd name="connsiteY23" fmla="*/ 304800 h 1147005"/>
                          <a:gd name="connsiteX24" fmla="*/ 616868 w 1845835"/>
                          <a:gd name="connsiteY24" fmla="*/ 228600 h 1147005"/>
                          <a:gd name="connsiteX25" fmla="*/ 588293 w 1845835"/>
                          <a:gd name="connsiteY25" fmla="*/ 219075 h 1147005"/>
                          <a:gd name="connsiteX26" fmla="*/ 559718 w 1845835"/>
                          <a:gd name="connsiteY26" fmla="*/ 161925 h 1147005"/>
                          <a:gd name="connsiteX27" fmla="*/ 531143 w 1845835"/>
                          <a:gd name="connsiteY27" fmla="*/ 152400 h 1147005"/>
                          <a:gd name="connsiteX28" fmla="*/ 456848 w 1845835"/>
                          <a:gd name="connsiteY28" fmla="*/ 142950 h 1147005"/>
                          <a:gd name="connsiteX29" fmla="*/ 350168 w 1845835"/>
                          <a:gd name="connsiteY29" fmla="*/ 209550 h 1147005"/>
                          <a:gd name="connsiteX30" fmla="*/ 283493 w 1845835"/>
                          <a:gd name="connsiteY30" fmla="*/ 285750 h 1147005"/>
                          <a:gd name="connsiteX31" fmla="*/ 266348 w 1845835"/>
                          <a:gd name="connsiteY31" fmla="*/ 312428 h 1147005"/>
                          <a:gd name="connsiteX32" fmla="*/ 254918 w 1845835"/>
                          <a:gd name="connsiteY32" fmla="*/ 342900 h 1147005"/>
                          <a:gd name="connsiteX33" fmla="*/ 226343 w 1845835"/>
                          <a:gd name="connsiteY33" fmla="*/ 390525 h 1147005"/>
                          <a:gd name="connsiteX34" fmla="*/ 205388 w 1845835"/>
                          <a:gd name="connsiteY34" fmla="*/ 451545 h 1147005"/>
                          <a:gd name="connsiteX35" fmla="*/ 207293 w 1845835"/>
                          <a:gd name="connsiteY35" fmla="*/ 495300 h 1147005"/>
                          <a:gd name="connsiteX36" fmla="*/ 157233 w 1845835"/>
                          <a:gd name="connsiteY36" fmla="*/ 674863 h 1147005"/>
                          <a:gd name="connsiteX37" fmla="*/ 116698 w 1845835"/>
                          <a:gd name="connsiteY37" fmla="*/ 739962 h 1147005"/>
                          <a:gd name="connsiteX38" fmla="*/ 64347 w 1845835"/>
                          <a:gd name="connsiteY38" fmla="*/ 768537 h 1147005"/>
                          <a:gd name="connsiteX39" fmla="*/ 4289 w 1845835"/>
                          <a:gd name="connsiteY39" fmla="*/ 827200 h 1147005"/>
                          <a:gd name="connsiteX40" fmla="*/ 340643 w 1845835"/>
                          <a:gd name="connsiteY40" fmla="*/ 942975 h 1147005"/>
                          <a:gd name="connsiteX41" fmla="*/ 346358 w 1845835"/>
                          <a:gd name="connsiteY41" fmla="*/ 971550 h 1147005"/>
                          <a:gd name="connsiteX42" fmla="*/ 378743 w 1845835"/>
                          <a:gd name="connsiteY42" fmla="*/ 1009650 h 1147005"/>
                          <a:gd name="connsiteX43" fmla="*/ 391634 w 1845835"/>
                          <a:gd name="connsiteY43" fmla="*/ 1055679 h 1147005"/>
                          <a:gd name="connsiteX44" fmla="*/ 506378 w 1845835"/>
                          <a:gd name="connsiteY44" fmla="*/ 1000087 h 1147005"/>
                          <a:gd name="connsiteX45" fmla="*/ 550193 w 1845835"/>
                          <a:gd name="connsiteY45" fmla="*/ 971550 h 1147005"/>
                          <a:gd name="connsiteX46" fmla="*/ 578768 w 1845835"/>
                          <a:gd name="connsiteY46" fmla="*/ 962025 h 1147005"/>
                          <a:gd name="connsiteX47" fmla="*/ 607343 w 1845835"/>
                          <a:gd name="connsiteY47" fmla="*/ 942975 h 1147005"/>
                          <a:gd name="connsiteX48" fmla="*/ 635918 w 1845835"/>
                          <a:gd name="connsiteY48" fmla="*/ 933450 h 1147005"/>
                          <a:gd name="connsiteX49" fmla="*/ 664493 w 1845835"/>
                          <a:gd name="connsiteY49" fmla="*/ 914400 h 1147005"/>
                          <a:gd name="connsiteX50" fmla="*/ 731168 w 1845835"/>
                          <a:gd name="connsiteY50" fmla="*/ 895350 h 1147005"/>
                          <a:gd name="connsiteX51" fmla="*/ 778793 w 1845835"/>
                          <a:gd name="connsiteY51" fmla="*/ 866775 h 1147005"/>
                          <a:gd name="connsiteX52" fmla="*/ 1035968 w 1845835"/>
                          <a:gd name="connsiteY52" fmla="*/ 866775 h 1147005"/>
                          <a:gd name="connsiteX53" fmla="*/ 1035968 w 1845835"/>
                          <a:gd name="connsiteY53" fmla="*/ 990600 h 1147005"/>
                          <a:gd name="connsiteX54" fmla="*/ 1035968 w 1845835"/>
                          <a:gd name="connsiteY54" fmla="*/ 1021110 h 1147005"/>
                          <a:gd name="connsiteX55" fmla="*/ 1051208 w 1845835"/>
                          <a:gd name="connsiteY55" fmla="*/ 1057275 h 1147005"/>
                          <a:gd name="connsiteX56" fmla="*/ 1102643 w 1845835"/>
                          <a:gd name="connsiteY56" fmla="*/ 1140840 h 1147005"/>
                          <a:gd name="connsiteX57" fmla="*/ 1140743 w 1845835"/>
                          <a:gd name="connsiteY57" fmla="*/ 1019175 h 1147005"/>
                          <a:gd name="connsiteX58" fmla="*/ 1121693 w 1845835"/>
                          <a:gd name="connsiteY58" fmla="*/ 990600 h 1147005"/>
                          <a:gd name="connsiteX59" fmla="*/ 1140743 w 1845835"/>
                          <a:gd name="connsiteY59" fmla="*/ 1047750 h 1147005"/>
                          <a:gd name="connsiteX60" fmla="*/ 1194083 w 1845835"/>
                          <a:gd name="connsiteY60" fmla="*/ 1116473 h 1147005"/>
                          <a:gd name="connsiteX61" fmla="*/ 1264568 w 1845835"/>
                          <a:gd name="connsiteY61" fmla="*/ 1143000 h 1147005"/>
                          <a:gd name="connsiteX62" fmla="*/ 1235993 w 1845835"/>
                          <a:gd name="connsiteY62" fmla="*/ 1009650 h 1147005"/>
                          <a:gd name="connsiteX63" fmla="*/ 1216943 w 1845835"/>
                          <a:gd name="connsiteY63" fmla="*/ 981075 h 1147005"/>
                          <a:gd name="connsiteX64" fmla="*/ 1235993 w 1845835"/>
                          <a:gd name="connsiteY64" fmla="*/ 876300 h 1147005"/>
                          <a:gd name="connsiteX65" fmla="*/ 1323349 w 1845835"/>
                          <a:gd name="connsiteY65" fmla="*/ 895616 h 1147005"/>
                          <a:gd name="connsiteX66" fmla="*/ 1447448 w 1845835"/>
                          <a:gd name="connsiteY66" fmla="*/ 912427 h 1147005"/>
                          <a:gd name="connsiteX67" fmla="*/ 1597943 w 1845835"/>
                          <a:gd name="connsiteY67" fmla="*/ 885825 h 1147005"/>
                          <a:gd name="connsiteX68" fmla="*/ 1693193 w 1845835"/>
                          <a:gd name="connsiteY68" fmla="*/ 838200 h 1147005"/>
                          <a:gd name="connsiteX69" fmla="*/ 1721768 w 1845835"/>
                          <a:gd name="connsiteY69" fmla="*/ 828675 h 1147005"/>
                          <a:gd name="connsiteX70" fmla="*/ 1759868 w 1845835"/>
                          <a:gd name="connsiteY70" fmla="*/ 771525 h 1147005"/>
                          <a:gd name="connsiteX71" fmla="*/ 1778918 w 1845835"/>
                          <a:gd name="connsiteY71" fmla="*/ 742950 h 1147005"/>
                          <a:gd name="connsiteX72" fmla="*/ 1788443 w 1845835"/>
                          <a:gd name="connsiteY72" fmla="*/ 704850 h 1147005"/>
                          <a:gd name="connsiteX73" fmla="*/ 1769393 w 1845835"/>
                          <a:gd name="connsiteY73" fmla="*/ 466725 h 1147005"/>
                          <a:gd name="connsiteX74" fmla="*/ 1759868 w 1845835"/>
                          <a:gd name="connsiteY74" fmla="*/ 438150 h 1147005"/>
                          <a:gd name="connsiteX75" fmla="*/ 1742723 w 1845835"/>
                          <a:gd name="connsiteY75" fmla="*/ 401947 h 1147005"/>
                          <a:gd name="connsiteX76" fmla="*/ 1721768 w 1845835"/>
                          <a:gd name="connsiteY76" fmla="*/ 371475 h 1147005"/>
                          <a:gd name="connsiteX77" fmla="*/ 1721768 w 1845835"/>
                          <a:gd name="connsiteY77" fmla="*/ 190500 h 1147005"/>
                          <a:gd name="connsiteX78" fmla="*/ 1740818 w 1845835"/>
                          <a:gd name="connsiteY78" fmla="*/ 161925 h 1147005"/>
                          <a:gd name="connsiteX79" fmla="*/ 1769393 w 1845835"/>
                          <a:gd name="connsiteY79" fmla="*/ 142875 h 1147005"/>
                          <a:gd name="connsiteX80" fmla="*/ 1807493 w 1845835"/>
                          <a:gd name="connsiteY80" fmla="*/ 114300 h 1147005"/>
                          <a:gd name="connsiteX81" fmla="*/ 1845593 w 1845835"/>
                          <a:gd name="connsiteY81" fmla="*/ 95250 h 1147005"/>
                          <a:gd name="connsiteX82" fmla="*/ 1797968 w 1845835"/>
                          <a:gd name="connsiteY82" fmla="*/ 51457 h 1147005"/>
                          <a:gd name="connsiteX0" fmla="*/ 1836410 w 1884277"/>
                          <a:gd name="connsiteY0" fmla="*/ 51457 h 1147005"/>
                          <a:gd name="connsiteX1" fmla="*/ 1845935 w 1884277"/>
                          <a:gd name="connsiteY1" fmla="*/ 57150 h 1147005"/>
                          <a:gd name="connsiteX2" fmla="*/ 1769735 w 1884277"/>
                          <a:gd name="connsiteY2" fmla="*/ 9562 h 1147005"/>
                          <a:gd name="connsiteX3" fmla="*/ 1703060 w 1884277"/>
                          <a:gd name="connsiteY3" fmla="*/ 0 h 1147005"/>
                          <a:gd name="connsiteX4" fmla="*/ 1655435 w 1884277"/>
                          <a:gd name="connsiteY4" fmla="*/ 9525 h 1147005"/>
                          <a:gd name="connsiteX5" fmla="*/ 1626860 w 1884277"/>
                          <a:gd name="connsiteY5" fmla="*/ 38100 h 1147005"/>
                          <a:gd name="connsiteX6" fmla="*/ 1596380 w 1884277"/>
                          <a:gd name="connsiteY6" fmla="*/ 74378 h 1147005"/>
                          <a:gd name="connsiteX7" fmla="*/ 1569710 w 1884277"/>
                          <a:gd name="connsiteY7" fmla="*/ 104775 h 1147005"/>
                          <a:gd name="connsiteX8" fmla="*/ 1560185 w 1884277"/>
                          <a:gd name="connsiteY8" fmla="*/ 142875 h 1147005"/>
                          <a:gd name="connsiteX9" fmla="*/ 1541135 w 1884277"/>
                          <a:gd name="connsiteY9" fmla="*/ 171450 h 1147005"/>
                          <a:gd name="connsiteX10" fmla="*/ 1512560 w 1884277"/>
                          <a:gd name="connsiteY10" fmla="*/ 219075 h 1147005"/>
                          <a:gd name="connsiteX11" fmla="*/ 1495415 w 1884277"/>
                          <a:gd name="connsiteY11" fmla="*/ 236265 h 1147005"/>
                          <a:gd name="connsiteX12" fmla="*/ 1464935 w 1884277"/>
                          <a:gd name="connsiteY12" fmla="*/ 276225 h 1147005"/>
                          <a:gd name="connsiteX13" fmla="*/ 1388735 w 1884277"/>
                          <a:gd name="connsiteY13" fmla="*/ 361950 h 1147005"/>
                          <a:gd name="connsiteX14" fmla="*/ 1360160 w 1884277"/>
                          <a:gd name="connsiteY14" fmla="*/ 371475 h 1147005"/>
                          <a:gd name="connsiteX15" fmla="*/ 1303010 w 1884277"/>
                          <a:gd name="connsiteY15" fmla="*/ 409575 h 1147005"/>
                          <a:gd name="connsiteX16" fmla="*/ 1274435 w 1884277"/>
                          <a:gd name="connsiteY16" fmla="*/ 428625 h 1147005"/>
                          <a:gd name="connsiteX17" fmla="*/ 1169660 w 1884277"/>
                          <a:gd name="connsiteY17" fmla="*/ 466725 h 1147005"/>
                          <a:gd name="connsiteX18" fmla="*/ 864860 w 1884277"/>
                          <a:gd name="connsiteY18" fmla="*/ 457200 h 1147005"/>
                          <a:gd name="connsiteX19" fmla="*/ 842000 w 1884277"/>
                          <a:gd name="connsiteY19" fmla="*/ 445778 h 1147005"/>
                          <a:gd name="connsiteX20" fmla="*/ 779135 w 1884277"/>
                          <a:gd name="connsiteY20" fmla="*/ 409575 h 1147005"/>
                          <a:gd name="connsiteX21" fmla="*/ 741035 w 1884277"/>
                          <a:gd name="connsiteY21" fmla="*/ 371475 h 1147005"/>
                          <a:gd name="connsiteX22" fmla="*/ 731510 w 1884277"/>
                          <a:gd name="connsiteY22" fmla="*/ 342900 h 1147005"/>
                          <a:gd name="connsiteX23" fmla="*/ 712460 w 1884277"/>
                          <a:gd name="connsiteY23" fmla="*/ 304800 h 1147005"/>
                          <a:gd name="connsiteX24" fmla="*/ 655310 w 1884277"/>
                          <a:gd name="connsiteY24" fmla="*/ 228600 h 1147005"/>
                          <a:gd name="connsiteX25" fmla="*/ 626735 w 1884277"/>
                          <a:gd name="connsiteY25" fmla="*/ 219075 h 1147005"/>
                          <a:gd name="connsiteX26" fmla="*/ 598160 w 1884277"/>
                          <a:gd name="connsiteY26" fmla="*/ 161925 h 1147005"/>
                          <a:gd name="connsiteX27" fmla="*/ 569585 w 1884277"/>
                          <a:gd name="connsiteY27" fmla="*/ 152400 h 1147005"/>
                          <a:gd name="connsiteX28" fmla="*/ 495290 w 1884277"/>
                          <a:gd name="connsiteY28" fmla="*/ 142950 h 1147005"/>
                          <a:gd name="connsiteX29" fmla="*/ 388610 w 1884277"/>
                          <a:gd name="connsiteY29" fmla="*/ 209550 h 1147005"/>
                          <a:gd name="connsiteX30" fmla="*/ 321935 w 1884277"/>
                          <a:gd name="connsiteY30" fmla="*/ 285750 h 1147005"/>
                          <a:gd name="connsiteX31" fmla="*/ 304790 w 1884277"/>
                          <a:gd name="connsiteY31" fmla="*/ 312428 h 1147005"/>
                          <a:gd name="connsiteX32" fmla="*/ 293360 w 1884277"/>
                          <a:gd name="connsiteY32" fmla="*/ 342900 h 1147005"/>
                          <a:gd name="connsiteX33" fmla="*/ 264785 w 1884277"/>
                          <a:gd name="connsiteY33" fmla="*/ 390525 h 1147005"/>
                          <a:gd name="connsiteX34" fmla="*/ 243830 w 1884277"/>
                          <a:gd name="connsiteY34" fmla="*/ 451545 h 1147005"/>
                          <a:gd name="connsiteX35" fmla="*/ 245735 w 1884277"/>
                          <a:gd name="connsiteY35" fmla="*/ 495300 h 1147005"/>
                          <a:gd name="connsiteX36" fmla="*/ 195675 w 1884277"/>
                          <a:gd name="connsiteY36" fmla="*/ 674863 h 1147005"/>
                          <a:gd name="connsiteX37" fmla="*/ 155140 w 1884277"/>
                          <a:gd name="connsiteY37" fmla="*/ 739962 h 1147005"/>
                          <a:gd name="connsiteX38" fmla="*/ 102789 w 1884277"/>
                          <a:gd name="connsiteY38" fmla="*/ 768537 h 1147005"/>
                          <a:gd name="connsiteX39" fmla="*/ 42731 w 1884277"/>
                          <a:gd name="connsiteY39" fmla="*/ 827200 h 1147005"/>
                          <a:gd name="connsiteX40" fmla="*/ 14700 w 1884277"/>
                          <a:gd name="connsiteY40" fmla="*/ 883625 h 1147005"/>
                          <a:gd name="connsiteX41" fmla="*/ 384800 w 1884277"/>
                          <a:gd name="connsiteY41" fmla="*/ 971550 h 1147005"/>
                          <a:gd name="connsiteX42" fmla="*/ 417185 w 1884277"/>
                          <a:gd name="connsiteY42" fmla="*/ 1009650 h 1147005"/>
                          <a:gd name="connsiteX43" fmla="*/ 430076 w 1884277"/>
                          <a:gd name="connsiteY43" fmla="*/ 1055679 h 1147005"/>
                          <a:gd name="connsiteX44" fmla="*/ 544820 w 1884277"/>
                          <a:gd name="connsiteY44" fmla="*/ 1000087 h 1147005"/>
                          <a:gd name="connsiteX45" fmla="*/ 588635 w 1884277"/>
                          <a:gd name="connsiteY45" fmla="*/ 971550 h 1147005"/>
                          <a:gd name="connsiteX46" fmla="*/ 617210 w 1884277"/>
                          <a:gd name="connsiteY46" fmla="*/ 962025 h 1147005"/>
                          <a:gd name="connsiteX47" fmla="*/ 645785 w 1884277"/>
                          <a:gd name="connsiteY47" fmla="*/ 942975 h 1147005"/>
                          <a:gd name="connsiteX48" fmla="*/ 674360 w 1884277"/>
                          <a:gd name="connsiteY48" fmla="*/ 933450 h 1147005"/>
                          <a:gd name="connsiteX49" fmla="*/ 702935 w 1884277"/>
                          <a:gd name="connsiteY49" fmla="*/ 914400 h 1147005"/>
                          <a:gd name="connsiteX50" fmla="*/ 769610 w 1884277"/>
                          <a:gd name="connsiteY50" fmla="*/ 895350 h 1147005"/>
                          <a:gd name="connsiteX51" fmla="*/ 817235 w 1884277"/>
                          <a:gd name="connsiteY51" fmla="*/ 866775 h 1147005"/>
                          <a:gd name="connsiteX52" fmla="*/ 1074410 w 1884277"/>
                          <a:gd name="connsiteY52" fmla="*/ 866775 h 1147005"/>
                          <a:gd name="connsiteX53" fmla="*/ 1074410 w 1884277"/>
                          <a:gd name="connsiteY53" fmla="*/ 990600 h 1147005"/>
                          <a:gd name="connsiteX54" fmla="*/ 1074410 w 1884277"/>
                          <a:gd name="connsiteY54" fmla="*/ 1021110 h 1147005"/>
                          <a:gd name="connsiteX55" fmla="*/ 1089650 w 1884277"/>
                          <a:gd name="connsiteY55" fmla="*/ 1057275 h 1147005"/>
                          <a:gd name="connsiteX56" fmla="*/ 1141085 w 1884277"/>
                          <a:gd name="connsiteY56" fmla="*/ 1140840 h 1147005"/>
                          <a:gd name="connsiteX57" fmla="*/ 1179185 w 1884277"/>
                          <a:gd name="connsiteY57" fmla="*/ 1019175 h 1147005"/>
                          <a:gd name="connsiteX58" fmla="*/ 1160135 w 1884277"/>
                          <a:gd name="connsiteY58" fmla="*/ 990600 h 1147005"/>
                          <a:gd name="connsiteX59" fmla="*/ 1179185 w 1884277"/>
                          <a:gd name="connsiteY59" fmla="*/ 1047750 h 1147005"/>
                          <a:gd name="connsiteX60" fmla="*/ 1232525 w 1884277"/>
                          <a:gd name="connsiteY60" fmla="*/ 1116473 h 1147005"/>
                          <a:gd name="connsiteX61" fmla="*/ 1303010 w 1884277"/>
                          <a:gd name="connsiteY61" fmla="*/ 1143000 h 1147005"/>
                          <a:gd name="connsiteX62" fmla="*/ 1274435 w 1884277"/>
                          <a:gd name="connsiteY62" fmla="*/ 1009650 h 1147005"/>
                          <a:gd name="connsiteX63" fmla="*/ 1255385 w 1884277"/>
                          <a:gd name="connsiteY63" fmla="*/ 981075 h 1147005"/>
                          <a:gd name="connsiteX64" fmla="*/ 1274435 w 1884277"/>
                          <a:gd name="connsiteY64" fmla="*/ 876300 h 1147005"/>
                          <a:gd name="connsiteX65" fmla="*/ 1361791 w 1884277"/>
                          <a:gd name="connsiteY65" fmla="*/ 895616 h 1147005"/>
                          <a:gd name="connsiteX66" fmla="*/ 1485890 w 1884277"/>
                          <a:gd name="connsiteY66" fmla="*/ 912427 h 1147005"/>
                          <a:gd name="connsiteX67" fmla="*/ 1636385 w 1884277"/>
                          <a:gd name="connsiteY67" fmla="*/ 885825 h 1147005"/>
                          <a:gd name="connsiteX68" fmla="*/ 1731635 w 1884277"/>
                          <a:gd name="connsiteY68" fmla="*/ 838200 h 1147005"/>
                          <a:gd name="connsiteX69" fmla="*/ 1760210 w 1884277"/>
                          <a:gd name="connsiteY69" fmla="*/ 828675 h 1147005"/>
                          <a:gd name="connsiteX70" fmla="*/ 1798310 w 1884277"/>
                          <a:gd name="connsiteY70" fmla="*/ 771525 h 1147005"/>
                          <a:gd name="connsiteX71" fmla="*/ 1817360 w 1884277"/>
                          <a:gd name="connsiteY71" fmla="*/ 742950 h 1147005"/>
                          <a:gd name="connsiteX72" fmla="*/ 1826885 w 1884277"/>
                          <a:gd name="connsiteY72" fmla="*/ 704850 h 1147005"/>
                          <a:gd name="connsiteX73" fmla="*/ 1807835 w 1884277"/>
                          <a:gd name="connsiteY73" fmla="*/ 466725 h 1147005"/>
                          <a:gd name="connsiteX74" fmla="*/ 1798310 w 1884277"/>
                          <a:gd name="connsiteY74" fmla="*/ 438150 h 1147005"/>
                          <a:gd name="connsiteX75" fmla="*/ 1781165 w 1884277"/>
                          <a:gd name="connsiteY75" fmla="*/ 401947 h 1147005"/>
                          <a:gd name="connsiteX76" fmla="*/ 1760210 w 1884277"/>
                          <a:gd name="connsiteY76" fmla="*/ 371475 h 1147005"/>
                          <a:gd name="connsiteX77" fmla="*/ 1760210 w 1884277"/>
                          <a:gd name="connsiteY77" fmla="*/ 190500 h 1147005"/>
                          <a:gd name="connsiteX78" fmla="*/ 1779260 w 1884277"/>
                          <a:gd name="connsiteY78" fmla="*/ 161925 h 1147005"/>
                          <a:gd name="connsiteX79" fmla="*/ 1807835 w 1884277"/>
                          <a:gd name="connsiteY79" fmla="*/ 142875 h 1147005"/>
                          <a:gd name="connsiteX80" fmla="*/ 1845935 w 1884277"/>
                          <a:gd name="connsiteY80" fmla="*/ 114300 h 1147005"/>
                          <a:gd name="connsiteX81" fmla="*/ 1884035 w 1884277"/>
                          <a:gd name="connsiteY81" fmla="*/ 95250 h 1147005"/>
                          <a:gd name="connsiteX82" fmla="*/ 1836410 w 1884277"/>
                          <a:gd name="connsiteY82" fmla="*/ 51457 h 1147005"/>
                          <a:gd name="connsiteX0" fmla="*/ 1835250 w 1883117"/>
                          <a:gd name="connsiteY0" fmla="*/ 51457 h 1147005"/>
                          <a:gd name="connsiteX1" fmla="*/ 1844775 w 1883117"/>
                          <a:gd name="connsiteY1" fmla="*/ 57150 h 1147005"/>
                          <a:gd name="connsiteX2" fmla="*/ 1768575 w 1883117"/>
                          <a:gd name="connsiteY2" fmla="*/ 9562 h 1147005"/>
                          <a:gd name="connsiteX3" fmla="*/ 1701900 w 1883117"/>
                          <a:gd name="connsiteY3" fmla="*/ 0 h 1147005"/>
                          <a:gd name="connsiteX4" fmla="*/ 1654275 w 1883117"/>
                          <a:gd name="connsiteY4" fmla="*/ 9525 h 1147005"/>
                          <a:gd name="connsiteX5" fmla="*/ 1625700 w 1883117"/>
                          <a:gd name="connsiteY5" fmla="*/ 38100 h 1147005"/>
                          <a:gd name="connsiteX6" fmla="*/ 1595220 w 1883117"/>
                          <a:gd name="connsiteY6" fmla="*/ 74378 h 1147005"/>
                          <a:gd name="connsiteX7" fmla="*/ 1568550 w 1883117"/>
                          <a:gd name="connsiteY7" fmla="*/ 104775 h 1147005"/>
                          <a:gd name="connsiteX8" fmla="*/ 1559025 w 1883117"/>
                          <a:gd name="connsiteY8" fmla="*/ 142875 h 1147005"/>
                          <a:gd name="connsiteX9" fmla="*/ 1539975 w 1883117"/>
                          <a:gd name="connsiteY9" fmla="*/ 171450 h 1147005"/>
                          <a:gd name="connsiteX10" fmla="*/ 1511400 w 1883117"/>
                          <a:gd name="connsiteY10" fmla="*/ 219075 h 1147005"/>
                          <a:gd name="connsiteX11" fmla="*/ 1494255 w 1883117"/>
                          <a:gd name="connsiteY11" fmla="*/ 236265 h 1147005"/>
                          <a:gd name="connsiteX12" fmla="*/ 1463775 w 1883117"/>
                          <a:gd name="connsiteY12" fmla="*/ 276225 h 1147005"/>
                          <a:gd name="connsiteX13" fmla="*/ 1387575 w 1883117"/>
                          <a:gd name="connsiteY13" fmla="*/ 361950 h 1147005"/>
                          <a:gd name="connsiteX14" fmla="*/ 1359000 w 1883117"/>
                          <a:gd name="connsiteY14" fmla="*/ 371475 h 1147005"/>
                          <a:gd name="connsiteX15" fmla="*/ 1301850 w 1883117"/>
                          <a:gd name="connsiteY15" fmla="*/ 409575 h 1147005"/>
                          <a:gd name="connsiteX16" fmla="*/ 1273275 w 1883117"/>
                          <a:gd name="connsiteY16" fmla="*/ 428625 h 1147005"/>
                          <a:gd name="connsiteX17" fmla="*/ 1168500 w 1883117"/>
                          <a:gd name="connsiteY17" fmla="*/ 466725 h 1147005"/>
                          <a:gd name="connsiteX18" fmla="*/ 863700 w 1883117"/>
                          <a:gd name="connsiteY18" fmla="*/ 457200 h 1147005"/>
                          <a:gd name="connsiteX19" fmla="*/ 840840 w 1883117"/>
                          <a:gd name="connsiteY19" fmla="*/ 445778 h 1147005"/>
                          <a:gd name="connsiteX20" fmla="*/ 777975 w 1883117"/>
                          <a:gd name="connsiteY20" fmla="*/ 409575 h 1147005"/>
                          <a:gd name="connsiteX21" fmla="*/ 739875 w 1883117"/>
                          <a:gd name="connsiteY21" fmla="*/ 371475 h 1147005"/>
                          <a:gd name="connsiteX22" fmla="*/ 730350 w 1883117"/>
                          <a:gd name="connsiteY22" fmla="*/ 342900 h 1147005"/>
                          <a:gd name="connsiteX23" fmla="*/ 711300 w 1883117"/>
                          <a:gd name="connsiteY23" fmla="*/ 304800 h 1147005"/>
                          <a:gd name="connsiteX24" fmla="*/ 654150 w 1883117"/>
                          <a:gd name="connsiteY24" fmla="*/ 228600 h 1147005"/>
                          <a:gd name="connsiteX25" fmla="*/ 625575 w 1883117"/>
                          <a:gd name="connsiteY25" fmla="*/ 219075 h 1147005"/>
                          <a:gd name="connsiteX26" fmla="*/ 597000 w 1883117"/>
                          <a:gd name="connsiteY26" fmla="*/ 161925 h 1147005"/>
                          <a:gd name="connsiteX27" fmla="*/ 568425 w 1883117"/>
                          <a:gd name="connsiteY27" fmla="*/ 152400 h 1147005"/>
                          <a:gd name="connsiteX28" fmla="*/ 494130 w 1883117"/>
                          <a:gd name="connsiteY28" fmla="*/ 142950 h 1147005"/>
                          <a:gd name="connsiteX29" fmla="*/ 387450 w 1883117"/>
                          <a:gd name="connsiteY29" fmla="*/ 209550 h 1147005"/>
                          <a:gd name="connsiteX30" fmla="*/ 320775 w 1883117"/>
                          <a:gd name="connsiteY30" fmla="*/ 285750 h 1147005"/>
                          <a:gd name="connsiteX31" fmla="*/ 303630 w 1883117"/>
                          <a:gd name="connsiteY31" fmla="*/ 312428 h 1147005"/>
                          <a:gd name="connsiteX32" fmla="*/ 292200 w 1883117"/>
                          <a:gd name="connsiteY32" fmla="*/ 342900 h 1147005"/>
                          <a:gd name="connsiteX33" fmla="*/ 263625 w 1883117"/>
                          <a:gd name="connsiteY33" fmla="*/ 390525 h 1147005"/>
                          <a:gd name="connsiteX34" fmla="*/ 242670 w 1883117"/>
                          <a:gd name="connsiteY34" fmla="*/ 451545 h 1147005"/>
                          <a:gd name="connsiteX35" fmla="*/ 244575 w 1883117"/>
                          <a:gd name="connsiteY35" fmla="*/ 495300 h 1147005"/>
                          <a:gd name="connsiteX36" fmla="*/ 194515 w 1883117"/>
                          <a:gd name="connsiteY36" fmla="*/ 674863 h 1147005"/>
                          <a:gd name="connsiteX37" fmla="*/ 153980 w 1883117"/>
                          <a:gd name="connsiteY37" fmla="*/ 739962 h 1147005"/>
                          <a:gd name="connsiteX38" fmla="*/ 101629 w 1883117"/>
                          <a:gd name="connsiteY38" fmla="*/ 768537 h 1147005"/>
                          <a:gd name="connsiteX39" fmla="*/ 41571 w 1883117"/>
                          <a:gd name="connsiteY39" fmla="*/ 827200 h 1147005"/>
                          <a:gd name="connsiteX40" fmla="*/ 13540 w 1883117"/>
                          <a:gd name="connsiteY40" fmla="*/ 883625 h 1147005"/>
                          <a:gd name="connsiteX41" fmla="*/ 383640 w 1883117"/>
                          <a:gd name="connsiteY41" fmla="*/ 971550 h 1147005"/>
                          <a:gd name="connsiteX42" fmla="*/ 416025 w 1883117"/>
                          <a:gd name="connsiteY42" fmla="*/ 1009650 h 1147005"/>
                          <a:gd name="connsiteX43" fmla="*/ 428916 w 1883117"/>
                          <a:gd name="connsiteY43" fmla="*/ 1055679 h 1147005"/>
                          <a:gd name="connsiteX44" fmla="*/ 543660 w 1883117"/>
                          <a:gd name="connsiteY44" fmla="*/ 1000087 h 1147005"/>
                          <a:gd name="connsiteX45" fmla="*/ 587475 w 1883117"/>
                          <a:gd name="connsiteY45" fmla="*/ 971550 h 1147005"/>
                          <a:gd name="connsiteX46" fmla="*/ 616050 w 1883117"/>
                          <a:gd name="connsiteY46" fmla="*/ 962025 h 1147005"/>
                          <a:gd name="connsiteX47" fmla="*/ 644625 w 1883117"/>
                          <a:gd name="connsiteY47" fmla="*/ 942975 h 1147005"/>
                          <a:gd name="connsiteX48" fmla="*/ 673200 w 1883117"/>
                          <a:gd name="connsiteY48" fmla="*/ 933450 h 1147005"/>
                          <a:gd name="connsiteX49" fmla="*/ 701775 w 1883117"/>
                          <a:gd name="connsiteY49" fmla="*/ 914400 h 1147005"/>
                          <a:gd name="connsiteX50" fmla="*/ 768450 w 1883117"/>
                          <a:gd name="connsiteY50" fmla="*/ 895350 h 1147005"/>
                          <a:gd name="connsiteX51" fmla="*/ 816075 w 1883117"/>
                          <a:gd name="connsiteY51" fmla="*/ 866775 h 1147005"/>
                          <a:gd name="connsiteX52" fmla="*/ 1073250 w 1883117"/>
                          <a:gd name="connsiteY52" fmla="*/ 866775 h 1147005"/>
                          <a:gd name="connsiteX53" fmla="*/ 1073250 w 1883117"/>
                          <a:gd name="connsiteY53" fmla="*/ 990600 h 1147005"/>
                          <a:gd name="connsiteX54" fmla="*/ 1073250 w 1883117"/>
                          <a:gd name="connsiteY54" fmla="*/ 1021110 h 1147005"/>
                          <a:gd name="connsiteX55" fmla="*/ 1088490 w 1883117"/>
                          <a:gd name="connsiteY55" fmla="*/ 1057275 h 1147005"/>
                          <a:gd name="connsiteX56" fmla="*/ 1139925 w 1883117"/>
                          <a:gd name="connsiteY56" fmla="*/ 1140840 h 1147005"/>
                          <a:gd name="connsiteX57" fmla="*/ 1178025 w 1883117"/>
                          <a:gd name="connsiteY57" fmla="*/ 1019175 h 1147005"/>
                          <a:gd name="connsiteX58" fmla="*/ 1158975 w 1883117"/>
                          <a:gd name="connsiteY58" fmla="*/ 990600 h 1147005"/>
                          <a:gd name="connsiteX59" fmla="*/ 1178025 w 1883117"/>
                          <a:gd name="connsiteY59" fmla="*/ 1047750 h 1147005"/>
                          <a:gd name="connsiteX60" fmla="*/ 1231365 w 1883117"/>
                          <a:gd name="connsiteY60" fmla="*/ 1116473 h 1147005"/>
                          <a:gd name="connsiteX61" fmla="*/ 1301850 w 1883117"/>
                          <a:gd name="connsiteY61" fmla="*/ 1143000 h 1147005"/>
                          <a:gd name="connsiteX62" fmla="*/ 1273275 w 1883117"/>
                          <a:gd name="connsiteY62" fmla="*/ 1009650 h 1147005"/>
                          <a:gd name="connsiteX63" fmla="*/ 1254225 w 1883117"/>
                          <a:gd name="connsiteY63" fmla="*/ 981075 h 1147005"/>
                          <a:gd name="connsiteX64" fmla="*/ 1273275 w 1883117"/>
                          <a:gd name="connsiteY64" fmla="*/ 876300 h 1147005"/>
                          <a:gd name="connsiteX65" fmla="*/ 1360631 w 1883117"/>
                          <a:gd name="connsiteY65" fmla="*/ 895616 h 1147005"/>
                          <a:gd name="connsiteX66" fmla="*/ 1484730 w 1883117"/>
                          <a:gd name="connsiteY66" fmla="*/ 912427 h 1147005"/>
                          <a:gd name="connsiteX67" fmla="*/ 1635225 w 1883117"/>
                          <a:gd name="connsiteY67" fmla="*/ 885825 h 1147005"/>
                          <a:gd name="connsiteX68" fmla="*/ 1730475 w 1883117"/>
                          <a:gd name="connsiteY68" fmla="*/ 838200 h 1147005"/>
                          <a:gd name="connsiteX69" fmla="*/ 1759050 w 1883117"/>
                          <a:gd name="connsiteY69" fmla="*/ 828675 h 1147005"/>
                          <a:gd name="connsiteX70" fmla="*/ 1797150 w 1883117"/>
                          <a:gd name="connsiteY70" fmla="*/ 771525 h 1147005"/>
                          <a:gd name="connsiteX71" fmla="*/ 1816200 w 1883117"/>
                          <a:gd name="connsiteY71" fmla="*/ 742950 h 1147005"/>
                          <a:gd name="connsiteX72" fmla="*/ 1825725 w 1883117"/>
                          <a:gd name="connsiteY72" fmla="*/ 704850 h 1147005"/>
                          <a:gd name="connsiteX73" fmla="*/ 1806675 w 1883117"/>
                          <a:gd name="connsiteY73" fmla="*/ 466725 h 1147005"/>
                          <a:gd name="connsiteX74" fmla="*/ 1797150 w 1883117"/>
                          <a:gd name="connsiteY74" fmla="*/ 438150 h 1147005"/>
                          <a:gd name="connsiteX75" fmla="*/ 1780005 w 1883117"/>
                          <a:gd name="connsiteY75" fmla="*/ 401947 h 1147005"/>
                          <a:gd name="connsiteX76" fmla="*/ 1759050 w 1883117"/>
                          <a:gd name="connsiteY76" fmla="*/ 371475 h 1147005"/>
                          <a:gd name="connsiteX77" fmla="*/ 1759050 w 1883117"/>
                          <a:gd name="connsiteY77" fmla="*/ 190500 h 1147005"/>
                          <a:gd name="connsiteX78" fmla="*/ 1778100 w 1883117"/>
                          <a:gd name="connsiteY78" fmla="*/ 161925 h 1147005"/>
                          <a:gd name="connsiteX79" fmla="*/ 1806675 w 1883117"/>
                          <a:gd name="connsiteY79" fmla="*/ 142875 h 1147005"/>
                          <a:gd name="connsiteX80" fmla="*/ 1844775 w 1883117"/>
                          <a:gd name="connsiteY80" fmla="*/ 114300 h 1147005"/>
                          <a:gd name="connsiteX81" fmla="*/ 1882875 w 1883117"/>
                          <a:gd name="connsiteY81" fmla="*/ 95250 h 1147005"/>
                          <a:gd name="connsiteX82" fmla="*/ 1835250 w 1883117"/>
                          <a:gd name="connsiteY82" fmla="*/ 51457 h 1147005"/>
                          <a:gd name="connsiteX0" fmla="*/ 1835250 w 1883117"/>
                          <a:gd name="connsiteY0" fmla="*/ 51457 h 1147005"/>
                          <a:gd name="connsiteX1" fmla="*/ 1844775 w 1883117"/>
                          <a:gd name="connsiteY1" fmla="*/ 57150 h 1147005"/>
                          <a:gd name="connsiteX2" fmla="*/ 1768575 w 1883117"/>
                          <a:gd name="connsiteY2" fmla="*/ 9562 h 1147005"/>
                          <a:gd name="connsiteX3" fmla="*/ 1701900 w 1883117"/>
                          <a:gd name="connsiteY3" fmla="*/ 0 h 1147005"/>
                          <a:gd name="connsiteX4" fmla="*/ 1654275 w 1883117"/>
                          <a:gd name="connsiteY4" fmla="*/ 9525 h 1147005"/>
                          <a:gd name="connsiteX5" fmla="*/ 1625700 w 1883117"/>
                          <a:gd name="connsiteY5" fmla="*/ 38100 h 1147005"/>
                          <a:gd name="connsiteX6" fmla="*/ 1595220 w 1883117"/>
                          <a:gd name="connsiteY6" fmla="*/ 74378 h 1147005"/>
                          <a:gd name="connsiteX7" fmla="*/ 1568550 w 1883117"/>
                          <a:gd name="connsiteY7" fmla="*/ 104775 h 1147005"/>
                          <a:gd name="connsiteX8" fmla="*/ 1559025 w 1883117"/>
                          <a:gd name="connsiteY8" fmla="*/ 142875 h 1147005"/>
                          <a:gd name="connsiteX9" fmla="*/ 1539975 w 1883117"/>
                          <a:gd name="connsiteY9" fmla="*/ 171450 h 1147005"/>
                          <a:gd name="connsiteX10" fmla="*/ 1511400 w 1883117"/>
                          <a:gd name="connsiteY10" fmla="*/ 219075 h 1147005"/>
                          <a:gd name="connsiteX11" fmla="*/ 1494255 w 1883117"/>
                          <a:gd name="connsiteY11" fmla="*/ 236265 h 1147005"/>
                          <a:gd name="connsiteX12" fmla="*/ 1463775 w 1883117"/>
                          <a:gd name="connsiteY12" fmla="*/ 276225 h 1147005"/>
                          <a:gd name="connsiteX13" fmla="*/ 1387575 w 1883117"/>
                          <a:gd name="connsiteY13" fmla="*/ 361950 h 1147005"/>
                          <a:gd name="connsiteX14" fmla="*/ 1359000 w 1883117"/>
                          <a:gd name="connsiteY14" fmla="*/ 371475 h 1147005"/>
                          <a:gd name="connsiteX15" fmla="*/ 1301850 w 1883117"/>
                          <a:gd name="connsiteY15" fmla="*/ 409575 h 1147005"/>
                          <a:gd name="connsiteX16" fmla="*/ 1273275 w 1883117"/>
                          <a:gd name="connsiteY16" fmla="*/ 428625 h 1147005"/>
                          <a:gd name="connsiteX17" fmla="*/ 1168500 w 1883117"/>
                          <a:gd name="connsiteY17" fmla="*/ 466725 h 1147005"/>
                          <a:gd name="connsiteX18" fmla="*/ 863700 w 1883117"/>
                          <a:gd name="connsiteY18" fmla="*/ 457200 h 1147005"/>
                          <a:gd name="connsiteX19" fmla="*/ 840840 w 1883117"/>
                          <a:gd name="connsiteY19" fmla="*/ 445778 h 1147005"/>
                          <a:gd name="connsiteX20" fmla="*/ 777975 w 1883117"/>
                          <a:gd name="connsiteY20" fmla="*/ 409575 h 1147005"/>
                          <a:gd name="connsiteX21" fmla="*/ 739875 w 1883117"/>
                          <a:gd name="connsiteY21" fmla="*/ 371475 h 1147005"/>
                          <a:gd name="connsiteX22" fmla="*/ 730350 w 1883117"/>
                          <a:gd name="connsiteY22" fmla="*/ 342900 h 1147005"/>
                          <a:gd name="connsiteX23" fmla="*/ 711300 w 1883117"/>
                          <a:gd name="connsiteY23" fmla="*/ 304800 h 1147005"/>
                          <a:gd name="connsiteX24" fmla="*/ 654150 w 1883117"/>
                          <a:gd name="connsiteY24" fmla="*/ 228600 h 1147005"/>
                          <a:gd name="connsiteX25" fmla="*/ 625575 w 1883117"/>
                          <a:gd name="connsiteY25" fmla="*/ 219075 h 1147005"/>
                          <a:gd name="connsiteX26" fmla="*/ 597000 w 1883117"/>
                          <a:gd name="connsiteY26" fmla="*/ 161925 h 1147005"/>
                          <a:gd name="connsiteX27" fmla="*/ 568425 w 1883117"/>
                          <a:gd name="connsiteY27" fmla="*/ 152400 h 1147005"/>
                          <a:gd name="connsiteX28" fmla="*/ 494130 w 1883117"/>
                          <a:gd name="connsiteY28" fmla="*/ 142950 h 1147005"/>
                          <a:gd name="connsiteX29" fmla="*/ 387450 w 1883117"/>
                          <a:gd name="connsiteY29" fmla="*/ 209550 h 1147005"/>
                          <a:gd name="connsiteX30" fmla="*/ 320775 w 1883117"/>
                          <a:gd name="connsiteY30" fmla="*/ 285750 h 1147005"/>
                          <a:gd name="connsiteX31" fmla="*/ 303630 w 1883117"/>
                          <a:gd name="connsiteY31" fmla="*/ 312428 h 1147005"/>
                          <a:gd name="connsiteX32" fmla="*/ 292200 w 1883117"/>
                          <a:gd name="connsiteY32" fmla="*/ 342900 h 1147005"/>
                          <a:gd name="connsiteX33" fmla="*/ 263625 w 1883117"/>
                          <a:gd name="connsiteY33" fmla="*/ 390525 h 1147005"/>
                          <a:gd name="connsiteX34" fmla="*/ 242670 w 1883117"/>
                          <a:gd name="connsiteY34" fmla="*/ 451545 h 1147005"/>
                          <a:gd name="connsiteX35" fmla="*/ 244575 w 1883117"/>
                          <a:gd name="connsiteY35" fmla="*/ 495300 h 1147005"/>
                          <a:gd name="connsiteX36" fmla="*/ 194515 w 1883117"/>
                          <a:gd name="connsiteY36" fmla="*/ 674863 h 1147005"/>
                          <a:gd name="connsiteX37" fmla="*/ 153980 w 1883117"/>
                          <a:gd name="connsiteY37" fmla="*/ 739962 h 1147005"/>
                          <a:gd name="connsiteX38" fmla="*/ 101629 w 1883117"/>
                          <a:gd name="connsiteY38" fmla="*/ 768537 h 1147005"/>
                          <a:gd name="connsiteX39" fmla="*/ 41571 w 1883117"/>
                          <a:gd name="connsiteY39" fmla="*/ 827200 h 1147005"/>
                          <a:gd name="connsiteX40" fmla="*/ 13540 w 1883117"/>
                          <a:gd name="connsiteY40" fmla="*/ 883625 h 1147005"/>
                          <a:gd name="connsiteX41" fmla="*/ 383640 w 1883117"/>
                          <a:gd name="connsiteY41" fmla="*/ 971550 h 1147005"/>
                          <a:gd name="connsiteX42" fmla="*/ 416025 w 1883117"/>
                          <a:gd name="connsiteY42" fmla="*/ 1009650 h 1147005"/>
                          <a:gd name="connsiteX43" fmla="*/ 428916 w 1883117"/>
                          <a:gd name="connsiteY43" fmla="*/ 1055679 h 1147005"/>
                          <a:gd name="connsiteX44" fmla="*/ 543660 w 1883117"/>
                          <a:gd name="connsiteY44" fmla="*/ 1000087 h 1147005"/>
                          <a:gd name="connsiteX45" fmla="*/ 587475 w 1883117"/>
                          <a:gd name="connsiteY45" fmla="*/ 971550 h 1147005"/>
                          <a:gd name="connsiteX46" fmla="*/ 616050 w 1883117"/>
                          <a:gd name="connsiteY46" fmla="*/ 962025 h 1147005"/>
                          <a:gd name="connsiteX47" fmla="*/ 644625 w 1883117"/>
                          <a:gd name="connsiteY47" fmla="*/ 942975 h 1147005"/>
                          <a:gd name="connsiteX48" fmla="*/ 673200 w 1883117"/>
                          <a:gd name="connsiteY48" fmla="*/ 933450 h 1147005"/>
                          <a:gd name="connsiteX49" fmla="*/ 701775 w 1883117"/>
                          <a:gd name="connsiteY49" fmla="*/ 914400 h 1147005"/>
                          <a:gd name="connsiteX50" fmla="*/ 768450 w 1883117"/>
                          <a:gd name="connsiteY50" fmla="*/ 895350 h 1147005"/>
                          <a:gd name="connsiteX51" fmla="*/ 816075 w 1883117"/>
                          <a:gd name="connsiteY51" fmla="*/ 866775 h 1147005"/>
                          <a:gd name="connsiteX52" fmla="*/ 1073250 w 1883117"/>
                          <a:gd name="connsiteY52" fmla="*/ 866775 h 1147005"/>
                          <a:gd name="connsiteX53" fmla="*/ 1073250 w 1883117"/>
                          <a:gd name="connsiteY53" fmla="*/ 990600 h 1147005"/>
                          <a:gd name="connsiteX54" fmla="*/ 1073250 w 1883117"/>
                          <a:gd name="connsiteY54" fmla="*/ 1021110 h 1147005"/>
                          <a:gd name="connsiteX55" fmla="*/ 1088490 w 1883117"/>
                          <a:gd name="connsiteY55" fmla="*/ 1057275 h 1147005"/>
                          <a:gd name="connsiteX56" fmla="*/ 1139925 w 1883117"/>
                          <a:gd name="connsiteY56" fmla="*/ 1140840 h 1147005"/>
                          <a:gd name="connsiteX57" fmla="*/ 1178025 w 1883117"/>
                          <a:gd name="connsiteY57" fmla="*/ 1019175 h 1147005"/>
                          <a:gd name="connsiteX58" fmla="*/ 1158975 w 1883117"/>
                          <a:gd name="connsiteY58" fmla="*/ 990600 h 1147005"/>
                          <a:gd name="connsiteX59" fmla="*/ 1178025 w 1883117"/>
                          <a:gd name="connsiteY59" fmla="*/ 1047750 h 1147005"/>
                          <a:gd name="connsiteX60" fmla="*/ 1231365 w 1883117"/>
                          <a:gd name="connsiteY60" fmla="*/ 1116473 h 1147005"/>
                          <a:gd name="connsiteX61" fmla="*/ 1301850 w 1883117"/>
                          <a:gd name="connsiteY61" fmla="*/ 1143000 h 1147005"/>
                          <a:gd name="connsiteX62" fmla="*/ 1273275 w 1883117"/>
                          <a:gd name="connsiteY62" fmla="*/ 1009650 h 1147005"/>
                          <a:gd name="connsiteX63" fmla="*/ 1254225 w 1883117"/>
                          <a:gd name="connsiteY63" fmla="*/ 981075 h 1147005"/>
                          <a:gd name="connsiteX64" fmla="*/ 1273275 w 1883117"/>
                          <a:gd name="connsiteY64" fmla="*/ 876300 h 1147005"/>
                          <a:gd name="connsiteX65" fmla="*/ 1360631 w 1883117"/>
                          <a:gd name="connsiteY65" fmla="*/ 895616 h 1147005"/>
                          <a:gd name="connsiteX66" fmla="*/ 1484730 w 1883117"/>
                          <a:gd name="connsiteY66" fmla="*/ 912427 h 1147005"/>
                          <a:gd name="connsiteX67" fmla="*/ 1635225 w 1883117"/>
                          <a:gd name="connsiteY67" fmla="*/ 885825 h 1147005"/>
                          <a:gd name="connsiteX68" fmla="*/ 1730475 w 1883117"/>
                          <a:gd name="connsiteY68" fmla="*/ 838200 h 1147005"/>
                          <a:gd name="connsiteX69" fmla="*/ 1759050 w 1883117"/>
                          <a:gd name="connsiteY69" fmla="*/ 828675 h 1147005"/>
                          <a:gd name="connsiteX70" fmla="*/ 1797150 w 1883117"/>
                          <a:gd name="connsiteY70" fmla="*/ 771525 h 1147005"/>
                          <a:gd name="connsiteX71" fmla="*/ 1816200 w 1883117"/>
                          <a:gd name="connsiteY71" fmla="*/ 742950 h 1147005"/>
                          <a:gd name="connsiteX72" fmla="*/ 1825725 w 1883117"/>
                          <a:gd name="connsiteY72" fmla="*/ 704850 h 1147005"/>
                          <a:gd name="connsiteX73" fmla="*/ 1806675 w 1883117"/>
                          <a:gd name="connsiteY73" fmla="*/ 466725 h 1147005"/>
                          <a:gd name="connsiteX74" fmla="*/ 1797150 w 1883117"/>
                          <a:gd name="connsiteY74" fmla="*/ 438150 h 1147005"/>
                          <a:gd name="connsiteX75" fmla="*/ 1780005 w 1883117"/>
                          <a:gd name="connsiteY75" fmla="*/ 401947 h 1147005"/>
                          <a:gd name="connsiteX76" fmla="*/ 1759050 w 1883117"/>
                          <a:gd name="connsiteY76" fmla="*/ 371475 h 1147005"/>
                          <a:gd name="connsiteX77" fmla="*/ 1759050 w 1883117"/>
                          <a:gd name="connsiteY77" fmla="*/ 190500 h 1147005"/>
                          <a:gd name="connsiteX78" fmla="*/ 1778100 w 1883117"/>
                          <a:gd name="connsiteY78" fmla="*/ 161925 h 1147005"/>
                          <a:gd name="connsiteX79" fmla="*/ 1806675 w 1883117"/>
                          <a:gd name="connsiteY79" fmla="*/ 142875 h 1147005"/>
                          <a:gd name="connsiteX80" fmla="*/ 1844775 w 1883117"/>
                          <a:gd name="connsiteY80" fmla="*/ 114300 h 1147005"/>
                          <a:gd name="connsiteX81" fmla="*/ 1882875 w 1883117"/>
                          <a:gd name="connsiteY81" fmla="*/ 95250 h 1147005"/>
                          <a:gd name="connsiteX82" fmla="*/ 1835250 w 1883117"/>
                          <a:gd name="connsiteY82" fmla="*/ 51457 h 1147005"/>
                          <a:gd name="connsiteX0" fmla="*/ 1851146 w 1899013"/>
                          <a:gd name="connsiteY0" fmla="*/ 51457 h 1147005"/>
                          <a:gd name="connsiteX1" fmla="*/ 1860671 w 1899013"/>
                          <a:gd name="connsiteY1" fmla="*/ 57150 h 1147005"/>
                          <a:gd name="connsiteX2" fmla="*/ 1784471 w 1899013"/>
                          <a:gd name="connsiteY2" fmla="*/ 9562 h 1147005"/>
                          <a:gd name="connsiteX3" fmla="*/ 1717796 w 1899013"/>
                          <a:gd name="connsiteY3" fmla="*/ 0 h 1147005"/>
                          <a:gd name="connsiteX4" fmla="*/ 1670171 w 1899013"/>
                          <a:gd name="connsiteY4" fmla="*/ 9525 h 1147005"/>
                          <a:gd name="connsiteX5" fmla="*/ 1641596 w 1899013"/>
                          <a:gd name="connsiteY5" fmla="*/ 38100 h 1147005"/>
                          <a:gd name="connsiteX6" fmla="*/ 1611116 w 1899013"/>
                          <a:gd name="connsiteY6" fmla="*/ 74378 h 1147005"/>
                          <a:gd name="connsiteX7" fmla="*/ 1584446 w 1899013"/>
                          <a:gd name="connsiteY7" fmla="*/ 104775 h 1147005"/>
                          <a:gd name="connsiteX8" fmla="*/ 1574921 w 1899013"/>
                          <a:gd name="connsiteY8" fmla="*/ 142875 h 1147005"/>
                          <a:gd name="connsiteX9" fmla="*/ 1555871 w 1899013"/>
                          <a:gd name="connsiteY9" fmla="*/ 171450 h 1147005"/>
                          <a:gd name="connsiteX10" fmla="*/ 1527296 w 1899013"/>
                          <a:gd name="connsiteY10" fmla="*/ 219075 h 1147005"/>
                          <a:gd name="connsiteX11" fmla="*/ 1510151 w 1899013"/>
                          <a:gd name="connsiteY11" fmla="*/ 236265 h 1147005"/>
                          <a:gd name="connsiteX12" fmla="*/ 1479671 w 1899013"/>
                          <a:gd name="connsiteY12" fmla="*/ 276225 h 1147005"/>
                          <a:gd name="connsiteX13" fmla="*/ 1403471 w 1899013"/>
                          <a:gd name="connsiteY13" fmla="*/ 361950 h 1147005"/>
                          <a:gd name="connsiteX14" fmla="*/ 1374896 w 1899013"/>
                          <a:gd name="connsiteY14" fmla="*/ 371475 h 1147005"/>
                          <a:gd name="connsiteX15" fmla="*/ 1317746 w 1899013"/>
                          <a:gd name="connsiteY15" fmla="*/ 409575 h 1147005"/>
                          <a:gd name="connsiteX16" fmla="*/ 1289171 w 1899013"/>
                          <a:gd name="connsiteY16" fmla="*/ 428625 h 1147005"/>
                          <a:gd name="connsiteX17" fmla="*/ 1184396 w 1899013"/>
                          <a:gd name="connsiteY17" fmla="*/ 466725 h 1147005"/>
                          <a:gd name="connsiteX18" fmla="*/ 879596 w 1899013"/>
                          <a:gd name="connsiteY18" fmla="*/ 457200 h 1147005"/>
                          <a:gd name="connsiteX19" fmla="*/ 856736 w 1899013"/>
                          <a:gd name="connsiteY19" fmla="*/ 445778 h 1147005"/>
                          <a:gd name="connsiteX20" fmla="*/ 793871 w 1899013"/>
                          <a:gd name="connsiteY20" fmla="*/ 409575 h 1147005"/>
                          <a:gd name="connsiteX21" fmla="*/ 755771 w 1899013"/>
                          <a:gd name="connsiteY21" fmla="*/ 371475 h 1147005"/>
                          <a:gd name="connsiteX22" fmla="*/ 746246 w 1899013"/>
                          <a:gd name="connsiteY22" fmla="*/ 342900 h 1147005"/>
                          <a:gd name="connsiteX23" fmla="*/ 727196 w 1899013"/>
                          <a:gd name="connsiteY23" fmla="*/ 304800 h 1147005"/>
                          <a:gd name="connsiteX24" fmla="*/ 670046 w 1899013"/>
                          <a:gd name="connsiteY24" fmla="*/ 228600 h 1147005"/>
                          <a:gd name="connsiteX25" fmla="*/ 641471 w 1899013"/>
                          <a:gd name="connsiteY25" fmla="*/ 219075 h 1147005"/>
                          <a:gd name="connsiteX26" fmla="*/ 612896 w 1899013"/>
                          <a:gd name="connsiteY26" fmla="*/ 161925 h 1147005"/>
                          <a:gd name="connsiteX27" fmla="*/ 584321 w 1899013"/>
                          <a:gd name="connsiteY27" fmla="*/ 152400 h 1147005"/>
                          <a:gd name="connsiteX28" fmla="*/ 510026 w 1899013"/>
                          <a:gd name="connsiteY28" fmla="*/ 142950 h 1147005"/>
                          <a:gd name="connsiteX29" fmla="*/ 403346 w 1899013"/>
                          <a:gd name="connsiteY29" fmla="*/ 209550 h 1147005"/>
                          <a:gd name="connsiteX30" fmla="*/ 336671 w 1899013"/>
                          <a:gd name="connsiteY30" fmla="*/ 285750 h 1147005"/>
                          <a:gd name="connsiteX31" fmla="*/ 319526 w 1899013"/>
                          <a:gd name="connsiteY31" fmla="*/ 312428 h 1147005"/>
                          <a:gd name="connsiteX32" fmla="*/ 308096 w 1899013"/>
                          <a:gd name="connsiteY32" fmla="*/ 342900 h 1147005"/>
                          <a:gd name="connsiteX33" fmla="*/ 279521 w 1899013"/>
                          <a:gd name="connsiteY33" fmla="*/ 390525 h 1147005"/>
                          <a:gd name="connsiteX34" fmla="*/ 258566 w 1899013"/>
                          <a:gd name="connsiteY34" fmla="*/ 451545 h 1147005"/>
                          <a:gd name="connsiteX35" fmla="*/ 260471 w 1899013"/>
                          <a:gd name="connsiteY35" fmla="*/ 495300 h 1147005"/>
                          <a:gd name="connsiteX36" fmla="*/ 210411 w 1899013"/>
                          <a:gd name="connsiteY36" fmla="*/ 674863 h 1147005"/>
                          <a:gd name="connsiteX37" fmla="*/ 169876 w 1899013"/>
                          <a:gd name="connsiteY37" fmla="*/ 739962 h 1147005"/>
                          <a:gd name="connsiteX38" fmla="*/ 117525 w 1899013"/>
                          <a:gd name="connsiteY38" fmla="*/ 768537 h 1147005"/>
                          <a:gd name="connsiteX39" fmla="*/ 57467 w 1899013"/>
                          <a:gd name="connsiteY39" fmla="*/ 827200 h 1147005"/>
                          <a:gd name="connsiteX40" fmla="*/ 29436 w 1899013"/>
                          <a:gd name="connsiteY40" fmla="*/ 883625 h 1147005"/>
                          <a:gd name="connsiteX41" fmla="*/ 399536 w 1899013"/>
                          <a:gd name="connsiteY41" fmla="*/ 971550 h 1147005"/>
                          <a:gd name="connsiteX42" fmla="*/ 431921 w 1899013"/>
                          <a:gd name="connsiteY42" fmla="*/ 1009650 h 1147005"/>
                          <a:gd name="connsiteX43" fmla="*/ 444812 w 1899013"/>
                          <a:gd name="connsiteY43" fmla="*/ 1055679 h 1147005"/>
                          <a:gd name="connsiteX44" fmla="*/ 559556 w 1899013"/>
                          <a:gd name="connsiteY44" fmla="*/ 1000087 h 1147005"/>
                          <a:gd name="connsiteX45" fmla="*/ 603371 w 1899013"/>
                          <a:gd name="connsiteY45" fmla="*/ 971550 h 1147005"/>
                          <a:gd name="connsiteX46" fmla="*/ 631946 w 1899013"/>
                          <a:gd name="connsiteY46" fmla="*/ 962025 h 1147005"/>
                          <a:gd name="connsiteX47" fmla="*/ 660521 w 1899013"/>
                          <a:gd name="connsiteY47" fmla="*/ 942975 h 1147005"/>
                          <a:gd name="connsiteX48" fmla="*/ 689096 w 1899013"/>
                          <a:gd name="connsiteY48" fmla="*/ 933450 h 1147005"/>
                          <a:gd name="connsiteX49" fmla="*/ 717671 w 1899013"/>
                          <a:gd name="connsiteY49" fmla="*/ 914400 h 1147005"/>
                          <a:gd name="connsiteX50" fmla="*/ 784346 w 1899013"/>
                          <a:gd name="connsiteY50" fmla="*/ 895350 h 1147005"/>
                          <a:gd name="connsiteX51" fmla="*/ 831971 w 1899013"/>
                          <a:gd name="connsiteY51" fmla="*/ 866775 h 1147005"/>
                          <a:gd name="connsiteX52" fmla="*/ 1089146 w 1899013"/>
                          <a:gd name="connsiteY52" fmla="*/ 866775 h 1147005"/>
                          <a:gd name="connsiteX53" fmla="*/ 1089146 w 1899013"/>
                          <a:gd name="connsiteY53" fmla="*/ 990600 h 1147005"/>
                          <a:gd name="connsiteX54" fmla="*/ 1089146 w 1899013"/>
                          <a:gd name="connsiteY54" fmla="*/ 1021110 h 1147005"/>
                          <a:gd name="connsiteX55" fmla="*/ 1104386 w 1899013"/>
                          <a:gd name="connsiteY55" fmla="*/ 1057275 h 1147005"/>
                          <a:gd name="connsiteX56" fmla="*/ 1155821 w 1899013"/>
                          <a:gd name="connsiteY56" fmla="*/ 1140840 h 1147005"/>
                          <a:gd name="connsiteX57" fmla="*/ 1193921 w 1899013"/>
                          <a:gd name="connsiteY57" fmla="*/ 1019175 h 1147005"/>
                          <a:gd name="connsiteX58" fmla="*/ 1174871 w 1899013"/>
                          <a:gd name="connsiteY58" fmla="*/ 990600 h 1147005"/>
                          <a:gd name="connsiteX59" fmla="*/ 1193921 w 1899013"/>
                          <a:gd name="connsiteY59" fmla="*/ 1047750 h 1147005"/>
                          <a:gd name="connsiteX60" fmla="*/ 1247261 w 1899013"/>
                          <a:gd name="connsiteY60" fmla="*/ 1116473 h 1147005"/>
                          <a:gd name="connsiteX61" fmla="*/ 1317746 w 1899013"/>
                          <a:gd name="connsiteY61" fmla="*/ 1143000 h 1147005"/>
                          <a:gd name="connsiteX62" fmla="*/ 1289171 w 1899013"/>
                          <a:gd name="connsiteY62" fmla="*/ 1009650 h 1147005"/>
                          <a:gd name="connsiteX63" fmla="*/ 1270121 w 1899013"/>
                          <a:gd name="connsiteY63" fmla="*/ 981075 h 1147005"/>
                          <a:gd name="connsiteX64" fmla="*/ 1289171 w 1899013"/>
                          <a:gd name="connsiteY64" fmla="*/ 876300 h 1147005"/>
                          <a:gd name="connsiteX65" fmla="*/ 1376527 w 1899013"/>
                          <a:gd name="connsiteY65" fmla="*/ 895616 h 1147005"/>
                          <a:gd name="connsiteX66" fmla="*/ 1500626 w 1899013"/>
                          <a:gd name="connsiteY66" fmla="*/ 912427 h 1147005"/>
                          <a:gd name="connsiteX67" fmla="*/ 1651121 w 1899013"/>
                          <a:gd name="connsiteY67" fmla="*/ 885825 h 1147005"/>
                          <a:gd name="connsiteX68" fmla="*/ 1746371 w 1899013"/>
                          <a:gd name="connsiteY68" fmla="*/ 838200 h 1147005"/>
                          <a:gd name="connsiteX69" fmla="*/ 1774946 w 1899013"/>
                          <a:gd name="connsiteY69" fmla="*/ 828675 h 1147005"/>
                          <a:gd name="connsiteX70" fmla="*/ 1813046 w 1899013"/>
                          <a:gd name="connsiteY70" fmla="*/ 771525 h 1147005"/>
                          <a:gd name="connsiteX71" fmla="*/ 1832096 w 1899013"/>
                          <a:gd name="connsiteY71" fmla="*/ 742950 h 1147005"/>
                          <a:gd name="connsiteX72" fmla="*/ 1841621 w 1899013"/>
                          <a:gd name="connsiteY72" fmla="*/ 704850 h 1147005"/>
                          <a:gd name="connsiteX73" fmla="*/ 1822571 w 1899013"/>
                          <a:gd name="connsiteY73" fmla="*/ 466725 h 1147005"/>
                          <a:gd name="connsiteX74" fmla="*/ 1813046 w 1899013"/>
                          <a:gd name="connsiteY74" fmla="*/ 438150 h 1147005"/>
                          <a:gd name="connsiteX75" fmla="*/ 1795901 w 1899013"/>
                          <a:gd name="connsiteY75" fmla="*/ 401947 h 1147005"/>
                          <a:gd name="connsiteX76" fmla="*/ 1774946 w 1899013"/>
                          <a:gd name="connsiteY76" fmla="*/ 371475 h 1147005"/>
                          <a:gd name="connsiteX77" fmla="*/ 1774946 w 1899013"/>
                          <a:gd name="connsiteY77" fmla="*/ 190500 h 1147005"/>
                          <a:gd name="connsiteX78" fmla="*/ 1793996 w 1899013"/>
                          <a:gd name="connsiteY78" fmla="*/ 161925 h 1147005"/>
                          <a:gd name="connsiteX79" fmla="*/ 1822571 w 1899013"/>
                          <a:gd name="connsiteY79" fmla="*/ 142875 h 1147005"/>
                          <a:gd name="connsiteX80" fmla="*/ 1860671 w 1899013"/>
                          <a:gd name="connsiteY80" fmla="*/ 114300 h 1147005"/>
                          <a:gd name="connsiteX81" fmla="*/ 1898771 w 1899013"/>
                          <a:gd name="connsiteY81" fmla="*/ 95250 h 1147005"/>
                          <a:gd name="connsiteX82" fmla="*/ 1851146 w 1899013"/>
                          <a:gd name="connsiteY82" fmla="*/ 51457 h 1147005"/>
                          <a:gd name="connsiteX0" fmla="*/ 1851146 w 1899013"/>
                          <a:gd name="connsiteY0" fmla="*/ 51457 h 1147005"/>
                          <a:gd name="connsiteX1" fmla="*/ 1860671 w 1899013"/>
                          <a:gd name="connsiteY1" fmla="*/ 57150 h 1147005"/>
                          <a:gd name="connsiteX2" fmla="*/ 1784471 w 1899013"/>
                          <a:gd name="connsiteY2" fmla="*/ 9562 h 1147005"/>
                          <a:gd name="connsiteX3" fmla="*/ 1717796 w 1899013"/>
                          <a:gd name="connsiteY3" fmla="*/ 0 h 1147005"/>
                          <a:gd name="connsiteX4" fmla="*/ 1670171 w 1899013"/>
                          <a:gd name="connsiteY4" fmla="*/ 9525 h 1147005"/>
                          <a:gd name="connsiteX5" fmla="*/ 1641596 w 1899013"/>
                          <a:gd name="connsiteY5" fmla="*/ 38100 h 1147005"/>
                          <a:gd name="connsiteX6" fmla="*/ 1611116 w 1899013"/>
                          <a:gd name="connsiteY6" fmla="*/ 74378 h 1147005"/>
                          <a:gd name="connsiteX7" fmla="*/ 1584446 w 1899013"/>
                          <a:gd name="connsiteY7" fmla="*/ 104775 h 1147005"/>
                          <a:gd name="connsiteX8" fmla="*/ 1574921 w 1899013"/>
                          <a:gd name="connsiteY8" fmla="*/ 142875 h 1147005"/>
                          <a:gd name="connsiteX9" fmla="*/ 1555871 w 1899013"/>
                          <a:gd name="connsiteY9" fmla="*/ 171450 h 1147005"/>
                          <a:gd name="connsiteX10" fmla="*/ 1527296 w 1899013"/>
                          <a:gd name="connsiteY10" fmla="*/ 219075 h 1147005"/>
                          <a:gd name="connsiteX11" fmla="*/ 1510151 w 1899013"/>
                          <a:gd name="connsiteY11" fmla="*/ 236265 h 1147005"/>
                          <a:gd name="connsiteX12" fmla="*/ 1479671 w 1899013"/>
                          <a:gd name="connsiteY12" fmla="*/ 276225 h 1147005"/>
                          <a:gd name="connsiteX13" fmla="*/ 1403471 w 1899013"/>
                          <a:gd name="connsiteY13" fmla="*/ 361950 h 1147005"/>
                          <a:gd name="connsiteX14" fmla="*/ 1374896 w 1899013"/>
                          <a:gd name="connsiteY14" fmla="*/ 371475 h 1147005"/>
                          <a:gd name="connsiteX15" fmla="*/ 1317746 w 1899013"/>
                          <a:gd name="connsiteY15" fmla="*/ 409575 h 1147005"/>
                          <a:gd name="connsiteX16" fmla="*/ 1289171 w 1899013"/>
                          <a:gd name="connsiteY16" fmla="*/ 428625 h 1147005"/>
                          <a:gd name="connsiteX17" fmla="*/ 1184396 w 1899013"/>
                          <a:gd name="connsiteY17" fmla="*/ 466725 h 1147005"/>
                          <a:gd name="connsiteX18" fmla="*/ 879596 w 1899013"/>
                          <a:gd name="connsiteY18" fmla="*/ 457200 h 1147005"/>
                          <a:gd name="connsiteX19" fmla="*/ 856736 w 1899013"/>
                          <a:gd name="connsiteY19" fmla="*/ 445778 h 1147005"/>
                          <a:gd name="connsiteX20" fmla="*/ 793871 w 1899013"/>
                          <a:gd name="connsiteY20" fmla="*/ 409575 h 1147005"/>
                          <a:gd name="connsiteX21" fmla="*/ 755771 w 1899013"/>
                          <a:gd name="connsiteY21" fmla="*/ 371475 h 1147005"/>
                          <a:gd name="connsiteX22" fmla="*/ 746246 w 1899013"/>
                          <a:gd name="connsiteY22" fmla="*/ 342900 h 1147005"/>
                          <a:gd name="connsiteX23" fmla="*/ 727196 w 1899013"/>
                          <a:gd name="connsiteY23" fmla="*/ 304800 h 1147005"/>
                          <a:gd name="connsiteX24" fmla="*/ 670046 w 1899013"/>
                          <a:gd name="connsiteY24" fmla="*/ 228600 h 1147005"/>
                          <a:gd name="connsiteX25" fmla="*/ 641471 w 1899013"/>
                          <a:gd name="connsiteY25" fmla="*/ 219075 h 1147005"/>
                          <a:gd name="connsiteX26" fmla="*/ 612896 w 1899013"/>
                          <a:gd name="connsiteY26" fmla="*/ 161925 h 1147005"/>
                          <a:gd name="connsiteX27" fmla="*/ 584321 w 1899013"/>
                          <a:gd name="connsiteY27" fmla="*/ 152400 h 1147005"/>
                          <a:gd name="connsiteX28" fmla="*/ 510026 w 1899013"/>
                          <a:gd name="connsiteY28" fmla="*/ 142950 h 1147005"/>
                          <a:gd name="connsiteX29" fmla="*/ 403346 w 1899013"/>
                          <a:gd name="connsiteY29" fmla="*/ 209550 h 1147005"/>
                          <a:gd name="connsiteX30" fmla="*/ 336671 w 1899013"/>
                          <a:gd name="connsiteY30" fmla="*/ 285750 h 1147005"/>
                          <a:gd name="connsiteX31" fmla="*/ 319526 w 1899013"/>
                          <a:gd name="connsiteY31" fmla="*/ 312428 h 1147005"/>
                          <a:gd name="connsiteX32" fmla="*/ 308096 w 1899013"/>
                          <a:gd name="connsiteY32" fmla="*/ 342900 h 1147005"/>
                          <a:gd name="connsiteX33" fmla="*/ 279521 w 1899013"/>
                          <a:gd name="connsiteY33" fmla="*/ 390525 h 1147005"/>
                          <a:gd name="connsiteX34" fmla="*/ 258566 w 1899013"/>
                          <a:gd name="connsiteY34" fmla="*/ 451545 h 1147005"/>
                          <a:gd name="connsiteX35" fmla="*/ 260471 w 1899013"/>
                          <a:gd name="connsiteY35" fmla="*/ 495300 h 1147005"/>
                          <a:gd name="connsiteX36" fmla="*/ 210411 w 1899013"/>
                          <a:gd name="connsiteY36" fmla="*/ 674863 h 1147005"/>
                          <a:gd name="connsiteX37" fmla="*/ 169876 w 1899013"/>
                          <a:gd name="connsiteY37" fmla="*/ 739962 h 1147005"/>
                          <a:gd name="connsiteX38" fmla="*/ 117525 w 1899013"/>
                          <a:gd name="connsiteY38" fmla="*/ 768537 h 1147005"/>
                          <a:gd name="connsiteX39" fmla="*/ 57467 w 1899013"/>
                          <a:gd name="connsiteY39" fmla="*/ 827200 h 1147005"/>
                          <a:gd name="connsiteX40" fmla="*/ 29436 w 1899013"/>
                          <a:gd name="connsiteY40" fmla="*/ 883625 h 1147005"/>
                          <a:gd name="connsiteX41" fmla="*/ 399536 w 1899013"/>
                          <a:gd name="connsiteY41" fmla="*/ 971550 h 1147005"/>
                          <a:gd name="connsiteX42" fmla="*/ 431921 w 1899013"/>
                          <a:gd name="connsiteY42" fmla="*/ 1009650 h 1147005"/>
                          <a:gd name="connsiteX43" fmla="*/ 444812 w 1899013"/>
                          <a:gd name="connsiteY43" fmla="*/ 1055679 h 1147005"/>
                          <a:gd name="connsiteX44" fmla="*/ 559556 w 1899013"/>
                          <a:gd name="connsiteY44" fmla="*/ 1000087 h 1147005"/>
                          <a:gd name="connsiteX45" fmla="*/ 603371 w 1899013"/>
                          <a:gd name="connsiteY45" fmla="*/ 971550 h 1147005"/>
                          <a:gd name="connsiteX46" fmla="*/ 631946 w 1899013"/>
                          <a:gd name="connsiteY46" fmla="*/ 962025 h 1147005"/>
                          <a:gd name="connsiteX47" fmla="*/ 660521 w 1899013"/>
                          <a:gd name="connsiteY47" fmla="*/ 942975 h 1147005"/>
                          <a:gd name="connsiteX48" fmla="*/ 689096 w 1899013"/>
                          <a:gd name="connsiteY48" fmla="*/ 933450 h 1147005"/>
                          <a:gd name="connsiteX49" fmla="*/ 717671 w 1899013"/>
                          <a:gd name="connsiteY49" fmla="*/ 914400 h 1147005"/>
                          <a:gd name="connsiteX50" fmla="*/ 784346 w 1899013"/>
                          <a:gd name="connsiteY50" fmla="*/ 895350 h 1147005"/>
                          <a:gd name="connsiteX51" fmla="*/ 831971 w 1899013"/>
                          <a:gd name="connsiteY51" fmla="*/ 866775 h 1147005"/>
                          <a:gd name="connsiteX52" fmla="*/ 1089146 w 1899013"/>
                          <a:gd name="connsiteY52" fmla="*/ 866775 h 1147005"/>
                          <a:gd name="connsiteX53" fmla="*/ 1089146 w 1899013"/>
                          <a:gd name="connsiteY53" fmla="*/ 990600 h 1147005"/>
                          <a:gd name="connsiteX54" fmla="*/ 1089146 w 1899013"/>
                          <a:gd name="connsiteY54" fmla="*/ 1021110 h 1147005"/>
                          <a:gd name="connsiteX55" fmla="*/ 1104386 w 1899013"/>
                          <a:gd name="connsiteY55" fmla="*/ 1057275 h 1147005"/>
                          <a:gd name="connsiteX56" fmla="*/ 1155821 w 1899013"/>
                          <a:gd name="connsiteY56" fmla="*/ 1140840 h 1147005"/>
                          <a:gd name="connsiteX57" fmla="*/ 1193921 w 1899013"/>
                          <a:gd name="connsiteY57" fmla="*/ 1019175 h 1147005"/>
                          <a:gd name="connsiteX58" fmla="*/ 1174871 w 1899013"/>
                          <a:gd name="connsiteY58" fmla="*/ 990600 h 1147005"/>
                          <a:gd name="connsiteX59" fmla="*/ 1193921 w 1899013"/>
                          <a:gd name="connsiteY59" fmla="*/ 1047750 h 1147005"/>
                          <a:gd name="connsiteX60" fmla="*/ 1247261 w 1899013"/>
                          <a:gd name="connsiteY60" fmla="*/ 1116473 h 1147005"/>
                          <a:gd name="connsiteX61" fmla="*/ 1317746 w 1899013"/>
                          <a:gd name="connsiteY61" fmla="*/ 1143000 h 1147005"/>
                          <a:gd name="connsiteX62" fmla="*/ 1289171 w 1899013"/>
                          <a:gd name="connsiteY62" fmla="*/ 1009650 h 1147005"/>
                          <a:gd name="connsiteX63" fmla="*/ 1270121 w 1899013"/>
                          <a:gd name="connsiteY63" fmla="*/ 981075 h 1147005"/>
                          <a:gd name="connsiteX64" fmla="*/ 1289171 w 1899013"/>
                          <a:gd name="connsiteY64" fmla="*/ 876300 h 1147005"/>
                          <a:gd name="connsiteX65" fmla="*/ 1376527 w 1899013"/>
                          <a:gd name="connsiteY65" fmla="*/ 895616 h 1147005"/>
                          <a:gd name="connsiteX66" fmla="*/ 1500626 w 1899013"/>
                          <a:gd name="connsiteY66" fmla="*/ 912427 h 1147005"/>
                          <a:gd name="connsiteX67" fmla="*/ 1651121 w 1899013"/>
                          <a:gd name="connsiteY67" fmla="*/ 885825 h 1147005"/>
                          <a:gd name="connsiteX68" fmla="*/ 1746371 w 1899013"/>
                          <a:gd name="connsiteY68" fmla="*/ 838200 h 1147005"/>
                          <a:gd name="connsiteX69" fmla="*/ 1774946 w 1899013"/>
                          <a:gd name="connsiteY69" fmla="*/ 828675 h 1147005"/>
                          <a:gd name="connsiteX70" fmla="*/ 1813046 w 1899013"/>
                          <a:gd name="connsiteY70" fmla="*/ 771525 h 1147005"/>
                          <a:gd name="connsiteX71" fmla="*/ 1832096 w 1899013"/>
                          <a:gd name="connsiteY71" fmla="*/ 742950 h 1147005"/>
                          <a:gd name="connsiteX72" fmla="*/ 1841621 w 1899013"/>
                          <a:gd name="connsiteY72" fmla="*/ 704850 h 1147005"/>
                          <a:gd name="connsiteX73" fmla="*/ 1822571 w 1899013"/>
                          <a:gd name="connsiteY73" fmla="*/ 466725 h 1147005"/>
                          <a:gd name="connsiteX74" fmla="*/ 1813046 w 1899013"/>
                          <a:gd name="connsiteY74" fmla="*/ 438150 h 1147005"/>
                          <a:gd name="connsiteX75" fmla="*/ 1795901 w 1899013"/>
                          <a:gd name="connsiteY75" fmla="*/ 401947 h 1147005"/>
                          <a:gd name="connsiteX76" fmla="*/ 1774946 w 1899013"/>
                          <a:gd name="connsiteY76" fmla="*/ 371475 h 1147005"/>
                          <a:gd name="connsiteX77" fmla="*/ 1774946 w 1899013"/>
                          <a:gd name="connsiteY77" fmla="*/ 190500 h 1147005"/>
                          <a:gd name="connsiteX78" fmla="*/ 1793996 w 1899013"/>
                          <a:gd name="connsiteY78" fmla="*/ 161925 h 1147005"/>
                          <a:gd name="connsiteX79" fmla="*/ 1822571 w 1899013"/>
                          <a:gd name="connsiteY79" fmla="*/ 142875 h 1147005"/>
                          <a:gd name="connsiteX80" fmla="*/ 1860671 w 1899013"/>
                          <a:gd name="connsiteY80" fmla="*/ 114300 h 1147005"/>
                          <a:gd name="connsiteX81" fmla="*/ 1898771 w 1899013"/>
                          <a:gd name="connsiteY81" fmla="*/ 95250 h 1147005"/>
                          <a:gd name="connsiteX82" fmla="*/ 1851146 w 1899013"/>
                          <a:gd name="connsiteY82" fmla="*/ 51457 h 1147005"/>
                          <a:gd name="connsiteX0" fmla="*/ 1851146 w 1899013"/>
                          <a:gd name="connsiteY0" fmla="*/ 51457 h 1147005"/>
                          <a:gd name="connsiteX1" fmla="*/ 1860671 w 1899013"/>
                          <a:gd name="connsiteY1" fmla="*/ 57150 h 1147005"/>
                          <a:gd name="connsiteX2" fmla="*/ 1784471 w 1899013"/>
                          <a:gd name="connsiteY2" fmla="*/ 9562 h 1147005"/>
                          <a:gd name="connsiteX3" fmla="*/ 1717796 w 1899013"/>
                          <a:gd name="connsiteY3" fmla="*/ 0 h 1147005"/>
                          <a:gd name="connsiteX4" fmla="*/ 1670171 w 1899013"/>
                          <a:gd name="connsiteY4" fmla="*/ 9525 h 1147005"/>
                          <a:gd name="connsiteX5" fmla="*/ 1641596 w 1899013"/>
                          <a:gd name="connsiteY5" fmla="*/ 38100 h 1147005"/>
                          <a:gd name="connsiteX6" fmla="*/ 1611116 w 1899013"/>
                          <a:gd name="connsiteY6" fmla="*/ 74378 h 1147005"/>
                          <a:gd name="connsiteX7" fmla="*/ 1584446 w 1899013"/>
                          <a:gd name="connsiteY7" fmla="*/ 104775 h 1147005"/>
                          <a:gd name="connsiteX8" fmla="*/ 1574921 w 1899013"/>
                          <a:gd name="connsiteY8" fmla="*/ 142875 h 1147005"/>
                          <a:gd name="connsiteX9" fmla="*/ 1555871 w 1899013"/>
                          <a:gd name="connsiteY9" fmla="*/ 171450 h 1147005"/>
                          <a:gd name="connsiteX10" fmla="*/ 1527296 w 1899013"/>
                          <a:gd name="connsiteY10" fmla="*/ 219075 h 1147005"/>
                          <a:gd name="connsiteX11" fmla="*/ 1510151 w 1899013"/>
                          <a:gd name="connsiteY11" fmla="*/ 236265 h 1147005"/>
                          <a:gd name="connsiteX12" fmla="*/ 1479671 w 1899013"/>
                          <a:gd name="connsiteY12" fmla="*/ 276225 h 1147005"/>
                          <a:gd name="connsiteX13" fmla="*/ 1403471 w 1899013"/>
                          <a:gd name="connsiteY13" fmla="*/ 361950 h 1147005"/>
                          <a:gd name="connsiteX14" fmla="*/ 1374896 w 1899013"/>
                          <a:gd name="connsiteY14" fmla="*/ 371475 h 1147005"/>
                          <a:gd name="connsiteX15" fmla="*/ 1317746 w 1899013"/>
                          <a:gd name="connsiteY15" fmla="*/ 409575 h 1147005"/>
                          <a:gd name="connsiteX16" fmla="*/ 1289171 w 1899013"/>
                          <a:gd name="connsiteY16" fmla="*/ 428625 h 1147005"/>
                          <a:gd name="connsiteX17" fmla="*/ 1184396 w 1899013"/>
                          <a:gd name="connsiteY17" fmla="*/ 466725 h 1147005"/>
                          <a:gd name="connsiteX18" fmla="*/ 879596 w 1899013"/>
                          <a:gd name="connsiteY18" fmla="*/ 457200 h 1147005"/>
                          <a:gd name="connsiteX19" fmla="*/ 856736 w 1899013"/>
                          <a:gd name="connsiteY19" fmla="*/ 445778 h 1147005"/>
                          <a:gd name="connsiteX20" fmla="*/ 793871 w 1899013"/>
                          <a:gd name="connsiteY20" fmla="*/ 409575 h 1147005"/>
                          <a:gd name="connsiteX21" fmla="*/ 755771 w 1899013"/>
                          <a:gd name="connsiteY21" fmla="*/ 371475 h 1147005"/>
                          <a:gd name="connsiteX22" fmla="*/ 746246 w 1899013"/>
                          <a:gd name="connsiteY22" fmla="*/ 342900 h 1147005"/>
                          <a:gd name="connsiteX23" fmla="*/ 727196 w 1899013"/>
                          <a:gd name="connsiteY23" fmla="*/ 304800 h 1147005"/>
                          <a:gd name="connsiteX24" fmla="*/ 670046 w 1899013"/>
                          <a:gd name="connsiteY24" fmla="*/ 228600 h 1147005"/>
                          <a:gd name="connsiteX25" fmla="*/ 641471 w 1899013"/>
                          <a:gd name="connsiteY25" fmla="*/ 219075 h 1147005"/>
                          <a:gd name="connsiteX26" fmla="*/ 612896 w 1899013"/>
                          <a:gd name="connsiteY26" fmla="*/ 161925 h 1147005"/>
                          <a:gd name="connsiteX27" fmla="*/ 584321 w 1899013"/>
                          <a:gd name="connsiteY27" fmla="*/ 152400 h 1147005"/>
                          <a:gd name="connsiteX28" fmla="*/ 510026 w 1899013"/>
                          <a:gd name="connsiteY28" fmla="*/ 142950 h 1147005"/>
                          <a:gd name="connsiteX29" fmla="*/ 403346 w 1899013"/>
                          <a:gd name="connsiteY29" fmla="*/ 209550 h 1147005"/>
                          <a:gd name="connsiteX30" fmla="*/ 336671 w 1899013"/>
                          <a:gd name="connsiteY30" fmla="*/ 285750 h 1147005"/>
                          <a:gd name="connsiteX31" fmla="*/ 319526 w 1899013"/>
                          <a:gd name="connsiteY31" fmla="*/ 312428 h 1147005"/>
                          <a:gd name="connsiteX32" fmla="*/ 308096 w 1899013"/>
                          <a:gd name="connsiteY32" fmla="*/ 342900 h 1147005"/>
                          <a:gd name="connsiteX33" fmla="*/ 279521 w 1899013"/>
                          <a:gd name="connsiteY33" fmla="*/ 390525 h 1147005"/>
                          <a:gd name="connsiteX34" fmla="*/ 258566 w 1899013"/>
                          <a:gd name="connsiteY34" fmla="*/ 451545 h 1147005"/>
                          <a:gd name="connsiteX35" fmla="*/ 260471 w 1899013"/>
                          <a:gd name="connsiteY35" fmla="*/ 495300 h 1147005"/>
                          <a:gd name="connsiteX36" fmla="*/ 210411 w 1899013"/>
                          <a:gd name="connsiteY36" fmla="*/ 674863 h 1147005"/>
                          <a:gd name="connsiteX37" fmla="*/ 169876 w 1899013"/>
                          <a:gd name="connsiteY37" fmla="*/ 739962 h 1147005"/>
                          <a:gd name="connsiteX38" fmla="*/ 117525 w 1899013"/>
                          <a:gd name="connsiteY38" fmla="*/ 768537 h 1147005"/>
                          <a:gd name="connsiteX39" fmla="*/ 57467 w 1899013"/>
                          <a:gd name="connsiteY39" fmla="*/ 827200 h 1147005"/>
                          <a:gd name="connsiteX40" fmla="*/ 29436 w 1899013"/>
                          <a:gd name="connsiteY40" fmla="*/ 883625 h 1147005"/>
                          <a:gd name="connsiteX41" fmla="*/ 399536 w 1899013"/>
                          <a:gd name="connsiteY41" fmla="*/ 971550 h 1147005"/>
                          <a:gd name="connsiteX42" fmla="*/ 482339 w 1899013"/>
                          <a:gd name="connsiteY42" fmla="*/ 982257 h 1147005"/>
                          <a:gd name="connsiteX43" fmla="*/ 444812 w 1899013"/>
                          <a:gd name="connsiteY43" fmla="*/ 1055679 h 1147005"/>
                          <a:gd name="connsiteX44" fmla="*/ 559556 w 1899013"/>
                          <a:gd name="connsiteY44" fmla="*/ 1000087 h 1147005"/>
                          <a:gd name="connsiteX45" fmla="*/ 603371 w 1899013"/>
                          <a:gd name="connsiteY45" fmla="*/ 971550 h 1147005"/>
                          <a:gd name="connsiteX46" fmla="*/ 631946 w 1899013"/>
                          <a:gd name="connsiteY46" fmla="*/ 962025 h 1147005"/>
                          <a:gd name="connsiteX47" fmla="*/ 660521 w 1899013"/>
                          <a:gd name="connsiteY47" fmla="*/ 942975 h 1147005"/>
                          <a:gd name="connsiteX48" fmla="*/ 689096 w 1899013"/>
                          <a:gd name="connsiteY48" fmla="*/ 933450 h 1147005"/>
                          <a:gd name="connsiteX49" fmla="*/ 717671 w 1899013"/>
                          <a:gd name="connsiteY49" fmla="*/ 914400 h 1147005"/>
                          <a:gd name="connsiteX50" fmla="*/ 784346 w 1899013"/>
                          <a:gd name="connsiteY50" fmla="*/ 895350 h 1147005"/>
                          <a:gd name="connsiteX51" fmla="*/ 831971 w 1899013"/>
                          <a:gd name="connsiteY51" fmla="*/ 866775 h 1147005"/>
                          <a:gd name="connsiteX52" fmla="*/ 1089146 w 1899013"/>
                          <a:gd name="connsiteY52" fmla="*/ 866775 h 1147005"/>
                          <a:gd name="connsiteX53" fmla="*/ 1089146 w 1899013"/>
                          <a:gd name="connsiteY53" fmla="*/ 990600 h 1147005"/>
                          <a:gd name="connsiteX54" fmla="*/ 1089146 w 1899013"/>
                          <a:gd name="connsiteY54" fmla="*/ 1021110 h 1147005"/>
                          <a:gd name="connsiteX55" fmla="*/ 1104386 w 1899013"/>
                          <a:gd name="connsiteY55" fmla="*/ 1057275 h 1147005"/>
                          <a:gd name="connsiteX56" fmla="*/ 1155821 w 1899013"/>
                          <a:gd name="connsiteY56" fmla="*/ 1140840 h 1147005"/>
                          <a:gd name="connsiteX57" fmla="*/ 1193921 w 1899013"/>
                          <a:gd name="connsiteY57" fmla="*/ 1019175 h 1147005"/>
                          <a:gd name="connsiteX58" fmla="*/ 1174871 w 1899013"/>
                          <a:gd name="connsiteY58" fmla="*/ 990600 h 1147005"/>
                          <a:gd name="connsiteX59" fmla="*/ 1193921 w 1899013"/>
                          <a:gd name="connsiteY59" fmla="*/ 1047750 h 1147005"/>
                          <a:gd name="connsiteX60" fmla="*/ 1247261 w 1899013"/>
                          <a:gd name="connsiteY60" fmla="*/ 1116473 h 1147005"/>
                          <a:gd name="connsiteX61" fmla="*/ 1317746 w 1899013"/>
                          <a:gd name="connsiteY61" fmla="*/ 1143000 h 1147005"/>
                          <a:gd name="connsiteX62" fmla="*/ 1289171 w 1899013"/>
                          <a:gd name="connsiteY62" fmla="*/ 1009650 h 1147005"/>
                          <a:gd name="connsiteX63" fmla="*/ 1270121 w 1899013"/>
                          <a:gd name="connsiteY63" fmla="*/ 981075 h 1147005"/>
                          <a:gd name="connsiteX64" fmla="*/ 1289171 w 1899013"/>
                          <a:gd name="connsiteY64" fmla="*/ 876300 h 1147005"/>
                          <a:gd name="connsiteX65" fmla="*/ 1376527 w 1899013"/>
                          <a:gd name="connsiteY65" fmla="*/ 895616 h 1147005"/>
                          <a:gd name="connsiteX66" fmla="*/ 1500626 w 1899013"/>
                          <a:gd name="connsiteY66" fmla="*/ 912427 h 1147005"/>
                          <a:gd name="connsiteX67" fmla="*/ 1651121 w 1899013"/>
                          <a:gd name="connsiteY67" fmla="*/ 885825 h 1147005"/>
                          <a:gd name="connsiteX68" fmla="*/ 1746371 w 1899013"/>
                          <a:gd name="connsiteY68" fmla="*/ 838200 h 1147005"/>
                          <a:gd name="connsiteX69" fmla="*/ 1774946 w 1899013"/>
                          <a:gd name="connsiteY69" fmla="*/ 828675 h 1147005"/>
                          <a:gd name="connsiteX70" fmla="*/ 1813046 w 1899013"/>
                          <a:gd name="connsiteY70" fmla="*/ 771525 h 1147005"/>
                          <a:gd name="connsiteX71" fmla="*/ 1832096 w 1899013"/>
                          <a:gd name="connsiteY71" fmla="*/ 742950 h 1147005"/>
                          <a:gd name="connsiteX72" fmla="*/ 1841621 w 1899013"/>
                          <a:gd name="connsiteY72" fmla="*/ 704850 h 1147005"/>
                          <a:gd name="connsiteX73" fmla="*/ 1822571 w 1899013"/>
                          <a:gd name="connsiteY73" fmla="*/ 466725 h 1147005"/>
                          <a:gd name="connsiteX74" fmla="*/ 1813046 w 1899013"/>
                          <a:gd name="connsiteY74" fmla="*/ 438150 h 1147005"/>
                          <a:gd name="connsiteX75" fmla="*/ 1795901 w 1899013"/>
                          <a:gd name="connsiteY75" fmla="*/ 401947 h 1147005"/>
                          <a:gd name="connsiteX76" fmla="*/ 1774946 w 1899013"/>
                          <a:gd name="connsiteY76" fmla="*/ 371475 h 1147005"/>
                          <a:gd name="connsiteX77" fmla="*/ 1774946 w 1899013"/>
                          <a:gd name="connsiteY77" fmla="*/ 190500 h 1147005"/>
                          <a:gd name="connsiteX78" fmla="*/ 1793996 w 1899013"/>
                          <a:gd name="connsiteY78" fmla="*/ 161925 h 1147005"/>
                          <a:gd name="connsiteX79" fmla="*/ 1822571 w 1899013"/>
                          <a:gd name="connsiteY79" fmla="*/ 142875 h 1147005"/>
                          <a:gd name="connsiteX80" fmla="*/ 1860671 w 1899013"/>
                          <a:gd name="connsiteY80" fmla="*/ 114300 h 1147005"/>
                          <a:gd name="connsiteX81" fmla="*/ 1898771 w 1899013"/>
                          <a:gd name="connsiteY81" fmla="*/ 95250 h 1147005"/>
                          <a:gd name="connsiteX82" fmla="*/ 1851146 w 1899013"/>
                          <a:gd name="connsiteY82" fmla="*/ 51457 h 1147005"/>
                          <a:gd name="connsiteX0" fmla="*/ 1851146 w 1899013"/>
                          <a:gd name="connsiteY0" fmla="*/ 51457 h 1147005"/>
                          <a:gd name="connsiteX1" fmla="*/ 1860671 w 1899013"/>
                          <a:gd name="connsiteY1" fmla="*/ 57150 h 1147005"/>
                          <a:gd name="connsiteX2" fmla="*/ 1784471 w 1899013"/>
                          <a:gd name="connsiteY2" fmla="*/ 9562 h 1147005"/>
                          <a:gd name="connsiteX3" fmla="*/ 1717796 w 1899013"/>
                          <a:gd name="connsiteY3" fmla="*/ 0 h 1147005"/>
                          <a:gd name="connsiteX4" fmla="*/ 1670171 w 1899013"/>
                          <a:gd name="connsiteY4" fmla="*/ 9525 h 1147005"/>
                          <a:gd name="connsiteX5" fmla="*/ 1641596 w 1899013"/>
                          <a:gd name="connsiteY5" fmla="*/ 38100 h 1147005"/>
                          <a:gd name="connsiteX6" fmla="*/ 1611116 w 1899013"/>
                          <a:gd name="connsiteY6" fmla="*/ 74378 h 1147005"/>
                          <a:gd name="connsiteX7" fmla="*/ 1584446 w 1899013"/>
                          <a:gd name="connsiteY7" fmla="*/ 104775 h 1147005"/>
                          <a:gd name="connsiteX8" fmla="*/ 1574921 w 1899013"/>
                          <a:gd name="connsiteY8" fmla="*/ 142875 h 1147005"/>
                          <a:gd name="connsiteX9" fmla="*/ 1555871 w 1899013"/>
                          <a:gd name="connsiteY9" fmla="*/ 171450 h 1147005"/>
                          <a:gd name="connsiteX10" fmla="*/ 1527296 w 1899013"/>
                          <a:gd name="connsiteY10" fmla="*/ 219075 h 1147005"/>
                          <a:gd name="connsiteX11" fmla="*/ 1510151 w 1899013"/>
                          <a:gd name="connsiteY11" fmla="*/ 236265 h 1147005"/>
                          <a:gd name="connsiteX12" fmla="*/ 1479671 w 1899013"/>
                          <a:gd name="connsiteY12" fmla="*/ 276225 h 1147005"/>
                          <a:gd name="connsiteX13" fmla="*/ 1403471 w 1899013"/>
                          <a:gd name="connsiteY13" fmla="*/ 361950 h 1147005"/>
                          <a:gd name="connsiteX14" fmla="*/ 1374896 w 1899013"/>
                          <a:gd name="connsiteY14" fmla="*/ 371475 h 1147005"/>
                          <a:gd name="connsiteX15" fmla="*/ 1317746 w 1899013"/>
                          <a:gd name="connsiteY15" fmla="*/ 409575 h 1147005"/>
                          <a:gd name="connsiteX16" fmla="*/ 1289171 w 1899013"/>
                          <a:gd name="connsiteY16" fmla="*/ 428625 h 1147005"/>
                          <a:gd name="connsiteX17" fmla="*/ 1184396 w 1899013"/>
                          <a:gd name="connsiteY17" fmla="*/ 466725 h 1147005"/>
                          <a:gd name="connsiteX18" fmla="*/ 879596 w 1899013"/>
                          <a:gd name="connsiteY18" fmla="*/ 457200 h 1147005"/>
                          <a:gd name="connsiteX19" fmla="*/ 856736 w 1899013"/>
                          <a:gd name="connsiteY19" fmla="*/ 445778 h 1147005"/>
                          <a:gd name="connsiteX20" fmla="*/ 793871 w 1899013"/>
                          <a:gd name="connsiteY20" fmla="*/ 409575 h 1147005"/>
                          <a:gd name="connsiteX21" fmla="*/ 755771 w 1899013"/>
                          <a:gd name="connsiteY21" fmla="*/ 371475 h 1147005"/>
                          <a:gd name="connsiteX22" fmla="*/ 746246 w 1899013"/>
                          <a:gd name="connsiteY22" fmla="*/ 342900 h 1147005"/>
                          <a:gd name="connsiteX23" fmla="*/ 727196 w 1899013"/>
                          <a:gd name="connsiteY23" fmla="*/ 304800 h 1147005"/>
                          <a:gd name="connsiteX24" fmla="*/ 670046 w 1899013"/>
                          <a:gd name="connsiteY24" fmla="*/ 228600 h 1147005"/>
                          <a:gd name="connsiteX25" fmla="*/ 641471 w 1899013"/>
                          <a:gd name="connsiteY25" fmla="*/ 219075 h 1147005"/>
                          <a:gd name="connsiteX26" fmla="*/ 612896 w 1899013"/>
                          <a:gd name="connsiteY26" fmla="*/ 161925 h 1147005"/>
                          <a:gd name="connsiteX27" fmla="*/ 584321 w 1899013"/>
                          <a:gd name="connsiteY27" fmla="*/ 152400 h 1147005"/>
                          <a:gd name="connsiteX28" fmla="*/ 510026 w 1899013"/>
                          <a:gd name="connsiteY28" fmla="*/ 142950 h 1147005"/>
                          <a:gd name="connsiteX29" fmla="*/ 403346 w 1899013"/>
                          <a:gd name="connsiteY29" fmla="*/ 209550 h 1147005"/>
                          <a:gd name="connsiteX30" fmla="*/ 336671 w 1899013"/>
                          <a:gd name="connsiteY30" fmla="*/ 285750 h 1147005"/>
                          <a:gd name="connsiteX31" fmla="*/ 319526 w 1899013"/>
                          <a:gd name="connsiteY31" fmla="*/ 312428 h 1147005"/>
                          <a:gd name="connsiteX32" fmla="*/ 308096 w 1899013"/>
                          <a:gd name="connsiteY32" fmla="*/ 342900 h 1147005"/>
                          <a:gd name="connsiteX33" fmla="*/ 279521 w 1899013"/>
                          <a:gd name="connsiteY33" fmla="*/ 390525 h 1147005"/>
                          <a:gd name="connsiteX34" fmla="*/ 258566 w 1899013"/>
                          <a:gd name="connsiteY34" fmla="*/ 451545 h 1147005"/>
                          <a:gd name="connsiteX35" fmla="*/ 260471 w 1899013"/>
                          <a:gd name="connsiteY35" fmla="*/ 495300 h 1147005"/>
                          <a:gd name="connsiteX36" fmla="*/ 210411 w 1899013"/>
                          <a:gd name="connsiteY36" fmla="*/ 674863 h 1147005"/>
                          <a:gd name="connsiteX37" fmla="*/ 169876 w 1899013"/>
                          <a:gd name="connsiteY37" fmla="*/ 739962 h 1147005"/>
                          <a:gd name="connsiteX38" fmla="*/ 117525 w 1899013"/>
                          <a:gd name="connsiteY38" fmla="*/ 768537 h 1147005"/>
                          <a:gd name="connsiteX39" fmla="*/ 57467 w 1899013"/>
                          <a:gd name="connsiteY39" fmla="*/ 827200 h 1147005"/>
                          <a:gd name="connsiteX40" fmla="*/ 29436 w 1899013"/>
                          <a:gd name="connsiteY40" fmla="*/ 883625 h 1147005"/>
                          <a:gd name="connsiteX41" fmla="*/ 399536 w 1899013"/>
                          <a:gd name="connsiteY41" fmla="*/ 971550 h 1147005"/>
                          <a:gd name="connsiteX42" fmla="*/ 482339 w 1899013"/>
                          <a:gd name="connsiteY42" fmla="*/ 982257 h 1147005"/>
                          <a:gd name="connsiteX43" fmla="*/ 518148 w 1899013"/>
                          <a:gd name="connsiteY43" fmla="*/ 968937 h 1147005"/>
                          <a:gd name="connsiteX44" fmla="*/ 559556 w 1899013"/>
                          <a:gd name="connsiteY44" fmla="*/ 1000087 h 1147005"/>
                          <a:gd name="connsiteX45" fmla="*/ 603371 w 1899013"/>
                          <a:gd name="connsiteY45" fmla="*/ 971550 h 1147005"/>
                          <a:gd name="connsiteX46" fmla="*/ 631946 w 1899013"/>
                          <a:gd name="connsiteY46" fmla="*/ 962025 h 1147005"/>
                          <a:gd name="connsiteX47" fmla="*/ 660521 w 1899013"/>
                          <a:gd name="connsiteY47" fmla="*/ 942975 h 1147005"/>
                          <a:gd name="connsiteX48" fmla="*/ 689096 w 1899013"/>
                          <a:gd name="connsiteY48" fmla="*/ 933450 h 1147005"/>
                          <a:gd name="connsiteX49" fmla="*/ 717671 w 1899013"/>
                          <a:gd name="connsiteY49" fmla="*/ 914400 h 1147005"/>
                          <a:gd name="connsiteX50" fmla="*/ 784346 w 1899013"/>
                          <a:gd name="connsiteY50" fmla="*/ 895350 h 1147005"/>
                          <a:gd name="connsiteX51" fmla="*/ 831971 w 1899013"/>
                          <a:gd name="connsiteY51" fmla="*/ 866775 h 1147005"/>
                          <a:gd name="connsiteX52" fmla="*/ 1089146 w 1899013"/>
                          <a:gd name="connsiteY52" fmla="*/ 866775 h 1147005"/>
                          <a:gd name="connsiteX53" fmla="*/ 1089146 w 1899013"/>
                          <a:gd name="connsiteY53" fmla="*/ 990600 h 1147005"/>
                          <a:gd name="connsiteX54" fmla="*/ 1089146 w 1899013"/>
                          <a:gd name="connsiteY54" fmla="*/ 1021110 h 1147005"/>
                          <a:gd name="connsiteX55" fmla="*/ 1104386 w 1899013"/>
                          <a:gd name="connsiteY55" fmla="*/ 1057275 h 1147005"/>
                          <a:gd name="connsiteX56" fmla="*/ 1155821 w 1899013"/>
                          <a:gd name="connsiteY56" fmla="*/ 1140840 h 1147005"/>
                          <a:gd name="connsiteX57" fmla="*/ 1193921 w 1899013"/>
                          <a:gd name="connsiteY57" fmla="*/ 1019175 h 1147005"/>
                          <a:gd name="connsiteX58" fmla="*/ 1174871 w 1899013"/>
                          <a:gd name="connsiteY58" fmla="*/ 990600 h 1147005"/>
                          <a:gd name="connsiteX59" fmla="*/ 1193921 w 1899013"/>
                          <a:gd name="connsiteY59" fmla="*/ 1047750 h 1147005"/>
                          <a:gd name="connsiteX60" fmla="*/ 1247261 w 1899013"/>
                          <a:gd name="connsiteY60" fmla="*/ 1116473 h 1147005"/>
                          <a:gd name="connsiteX61" fmla="*/ 1317746 w 1899013"/>
                          <a:gd name="connsiteY61" fmla="*/ 1143000 h 1147005"/>
                          <a:gd name="connsiteX62" fmla="*/ 1289171 w 1899013"/>
                          <a:gd name="connsiteY62" fmla="*/ 1009650 h 1147005"/>
                          <a:gd name="connsiteX63" fmla="*/ 1270121 w 1899013"/>
                          <a:gd name="connsiteY63" fmla="*/ 981075 h 1147005"/>
                          <a:gd name="connsiteX64" fmla="*/ 1289171 w 1899013"/>
                          <a:gd name="connsiteY64" fmla="*/ 876300 h 1147005"/>
                          <a:gd name="connsiteX65" fmla="*/ 1376527 w 1899013"/>
                          <a:gd name="connsiteY65" fmla="*/ 895616 h 1147005"/>
                          <a:gd name="connsiteX66" fmla="*/ 1500626 w 1899013"/>
                          <a:gd name="connsiteY66" fmla="*/ 912427 h 1147005"/>
                          <a:gd name="connsiteX67" fmla="*/ 1651121 w 1899013"/>
                          <a:gd name="connsiteY67" fmla="*/ 885825 h 1147005"/>
                          <a:gd name="connsiteX68" fmla="*/ 1746371 w 1899013"/>
                          <a:gd name="connsiteY68" fmla="*/ 838200 h 1147005"/>
                          <a:gd name="connsiteX69" fmla="*/ 1774946 w 1899013"/>
                          <a:gd name="connsiteY69" fmla="*/ 828675 h 1147005"/>
                          <a:gd name="connsiteX70" fmla="*/ 1813046 w 1899013"/>
                          <a:gd name="connsiteY70" fmla="*/ 771525 h 1147005"/>
                          <a:gd name="connsiteX71" fmla="*/ 1832096 w 1899013"/>
                          <a:gd name="connsiteY71" fmla="*/ 742950 h 1147005"/>
                          <a:gd name="connsiteX72" fmla="*/ 1841621 w 1899013"/>
                          <a:gd name="connsiteY72" fmla="*/ 704850 h 1147005"/>
                          <a:gd name="connsiteX73" fmla="*/ 1822571 w 1899013"/>
                          <a:gd name="connsiteY73" fmla="*/ 466725 h 1147005"/>
                          <a:gd name="connsiteX74" fmla="*/ 1813046 w 1899013"/>
                          <a:gd name="connsiteY74" fmla="*/ 438150 h 1147005"/>
                          <a:gd name="connsiteX75" fmla="*/ 1795901 w 1899013"/>
                          <a:gd name="connsiteY75" fmla="*/ 401947 h 1147005"/>
                          <a:gd name="connsiteX76" fmla="*/ 1774946 w 1899013"/>
                          <a:gd name="connsiteY76" fmla="*/ 371475 h 1147005"/>
                          <a:gd name="connsiteX77" fmla="*/ 1774946 w 1899013"/>
                          <a:gd name="connsiteY77" fmla="*/ 190500 h 1147005"/>
                          <a:gd name="connsiteX78" fmla="*/ 1793996 w 1899013"/>
                          <a:gd name="connsiteY78" fmla="*/ 161925 h 1147005"/>
                          <a:gd name="connsiteX79" fmla="*/ 1822571 w 1899013"/>
                          <a:gd name="connsiteY79" fmla="*/ 142875 h 1147005"/>
                          <a:gd name="connsiteX80" fmla="*/ 1860671 w 1899013"/>
                          <a:gd name="connsiteY80" fmla="*/ 114300 h 1147005"/>
                          <a:gd name="connsiteX81" fmla="*/ 1898771 w 1899013"/>
                          <a:gd name="connsiteY81" fmla="*/ 95250 h 1147005"/>
                          <a:gd name="connsiteX82" fmla="*/ 1851146 w 1899013"/>
                          <a:gd name="connsiteY82" fmla="*/ 51457 h 1147005"/>
                          <a:gd name="connsiteX0" fmla="*/ 1851146 w 1899013"/>
                          <a:gd name="connsiteY0" fmla="*/ 51457 h 1147005"/>
                          <a:gd name="connsiteX1" fmla="*/ 1860671 w 1899013"/>
                          <a:gd name="connsiteY1" fmla="*/ 57150 h 1147005"/>
                          <a:gd name="connsiteX2" fmla="*/ 1784471 w 1899013"/>
                          <a:gd name="connsiteY2" fmla="*/ 9562 h 1147005"/>
                          <a:gd name="connsiteX3" fmla="*/ 1717796 w 1899013"/>
                          <a:gd name="connsiteY3" fmla="*/ 0 h 1147005"/>
                          <a:gd name="connsiteX4" fmla="*/ 1670171 w 1899013"/>
                          <a:gd name="connsiteY4" fmla="*/ 9525 h 1147005"/>
                          <a:gd name="connsiteX5" fmla="*/ 1641596 w 1899013"/>
                          <a:gd name="connsiteY5" fmla="*/ 38100 h 1147005"/>
                          <a:gd name="connsiteX6" fmla="*/ 1611116 w 1899013"/>
                          <a:gd name="connsiteY6" fmla="*/ 74378 h 1147005"/>
                          <a:gd name="connsiteX7" fmla="*/ 1584446 w 1899013"/>
                          <a:gd name="connsiteY7" fmla="*/ 104775 h 1147005"/>
                          <a:gd name="connsiteX8" fmla="*/ 1574921 w 1899013"/>
                          <a:gd name="connsiteY8" fmla="*/ 142875 h 1147005"/>
                          <a:gd name="connsiteX9" fmla="*/ 1555871 w 1899013"/>
                          <a:gd name="connsiteY9" fmla="*/ 171450 h 1147005"/>
                          <a:gd name="connsiteX10" fmla="*/ 1527296 w 1899013"/>
                          <a:gd name="connsiteY10" fmla="*/ 219075 h 1147005"/>
                          <a:gd name="connsiteX11" fmla="*/ 1510151 w 1899013"/>
                          <a:gd name="connsiteY11" fmla="*/ 236265 h 1147005"/>
                          <a:gd name="connsiteX12" fmla="*/ 1479671 w 1899013"/>
                          <a:gd name="connsiteY12" fmla="*/ 276225 h 1147005"/>
                          <a:gd name="connsiteX13" fmla="*/ 1403471 w 1899013"/>
                          <a:gd name="connsiteY13" fmla="*/ 361950 h 1147005"/>
                          <a:gd name="connsiteX14" fmla="*/ 1374896 w 1899013"/>
                          <a:gd name="connsiteY14" fmla="*/ 371475 h 1147005"/>
                          <a:gd name="connsiteX15" fmla="*/ 1317746 w 1899013"/>
                          <a:gd name="connsiteY15" fmla="*/ 409575 h 1147005"/>
                          <a:gd name="connsiteX16" fmla="*/ 1289171 w 1899013"/>
                          <a:gd name="connsiteY16" fmla="*/ 428625 h 1147005"/>
                          <a:gd name="connsiteX17" fmla="*/ 1184396 w 1899013"/>
                          <a:gd name="connsiteY17" fmla="*/ 466725 h 1147005"/>
                          <a:gd name="connsiteX18" fmla="*/ 879596 w 1899013"/>
                          <a:gd name="connsiteY18" fmla="*/ 457200 h 1147005"/>
                          <a:gd name="connsiteX19" fmla="*/ 856736 w 1899013"/>
                          <a:gd name="connsiteY19" fmla="*/ 445778 h 1147005"/>
                          <a:gd name="connsiteX20" fmla="*/ 793871 w 1899013"/>
                          <a:gd name="connsiteY20" fmla="*/ 409575 h 1147005"/>
                          <a:gd name="connsiteX21" fmla="*/ 755771 w 1899013"/>
                          <a:gd name="connsiteY21" fmla="*/ 371475 h 1147005"/>
                          <a:gd name="connsiteX22" fmla="*/ 746246 w 1899013"/>
                          <a:gd name="connsiteY22" fmla="*/ 342900 h 1147005"/>
                          <a:gd name="connsiteX23" fmla="*/ 727196 w 1899013"/>
                          <a:gd name="connsiteY23" fmla="*/ 304800 h 1147005"/>
                          <a:gd name="connsiteX24" fmla="*/ 670046 w 1899013"/>
                          <a:gd name="connsiteY24" fmla="*/ 228600 h 1147005"/>
                          <a:gd name="connsiteX25" fmla="*/ 641471 w 1899013"/>
                          <a:gd name="connsiteY25" fmla="*/ 219075 h 1147005"/>
                          <a:gd name="connsiteX26" fmla="*/ 612896 w 1899013"/>
                          <a:gd name="connsiteY26" fmla="*/ 161925 h 1147005"/>
                          <a:gd name="connsiteX27" fmla="*/ 584321 w 1899013"/>
                          <a:gd name="connsiteY27" fmla="*/ 152400 h 1147005"/>
                          <a:gd name="connsiteX28" fmla="*/ 510026 w 1899013"/>
                          <a:gd name="connsiteY28" fmla="*/ 142950 h 1147005"/>
                          <a:gd name="connsiteX29" fmla="*/ 403346 w 1899013"/>
                          <a:gd name="connsiteY29" fmla="*/ 209550 h 1147005"/>
                          <a:gd name="connsiteX30" fmla="*/ 336671 w 1899013"/>
                          <a:gd name="connsiteY30" fmla="*/ 285750 h 1147005"/>
                          <a:gd name="connsiteX31" fmla="*/ 319526 w 1899013"/>
                          <a:gd name="connsiteY31" fmla="*/ 312428 h 1147005"/>
                          <a:gd name="connsiteX32" fmla="*/ 308096 w 1899013"/>
                          <a:gd name="connsiteY32" fmla="*/ 342900 h 1147005"/>
                          <a:gd name="connsiteX33" fmla="*/ 279521 w 1899013"/>
                          <a:gd name="connsiteY33" fmla="*/ 390525 h 1147005"/>
                          <a:gd name="connsiteX34" fmla="*/ 258566 w 1899013"/>
                          <a:gd name="connsiteY34" fmla="*/ 451545 h 1147005"/>
                          <a:gd name="connsiteX35" fmla="*/ 260471 w 1899013"/>
                          <a:gd name="connsiteY35" fmla="*/ 495300 h 1147005"/>
                          <a:gd name="connsiteX36" fmla="*/ 210411 w 1899013"/>
                          <a:gd name="connsiteY36" fmla="*/ 674863 h 1147005"/>
                          <a:gd name="connsiteX37" fmla="*/ 169876 w 1899013"/>
                          <a:gd name="connsiteY37" fmla="*/ 739962 h 1147005"/>
                          <a:gd name="connsiteX38" fmla="*/ 117525 w 1899013"/>
                          <a:gd name="connsiteY38" fmla="*/ 768537 h 1147005"/>
                          <a:gd name="connsiteX39" fmla="*/ 57467 w 1899013"/>
                          <a:gd name="connsiteY39" fmla="*/ 827200 h 1147005"/>
                          <a:gd name="connsiteX40" fmla="*/ 29436 w 1899013"/>
                          <a:gd name="connsiteY40" fmla="*/ 883625 h 1147005"/>
                          <a:gd name="connsiteX41" fmla="*/ 399536 w 1899013"/>
                          <a:gd name="connsiteY41" fmla="*/ 971550 h 1147005"/>
                          <a:gd name="connsiteX42" fmla="*/ 482339 w 1899013"/>
                          <a:gd name="connsiteY42" fmla="*/ 982257 h 1147005"/>
                          <a:gd name="connsiteX43" fmla="*/ 518148 w 1899013"/>
                          <a:gd name="connsiteY43" fmla="*/ 968937 h 1147005"/>
                          <a:gd name="connsiteX44" fmla="*/ 573306 w 1899013"/>
                          <a:gd name="connsiteY44" fmla="*/ 947585 h 1147005"/>
                          <a:gd name="connsiteX45" fmla="*/ 603371 w 1899013"/>
                          <a:gd name="connsiteY45" fmla="*/ 971550 h 1147005"/>
                          <a:gd name="connsiteX46" fmla="*/ 631946 w 1899013"/>
                          <a:gd name="connsiteY46" fmla="*/ 962025 h 1147005"/>
                          <a:gd name="connsiteX47" fmla="*/ 660521 w 1899013"/>
                          <a:gd name="connsiteY47" fmla="*/ 942975 h 1147005"/>
                          <a:gd name="connsiteX48" fmla="*/ 689096 w 1899013"/>
                          <a:gd name="connsiteY48" fmla="*/ 933450 h 1147005"/>
                          <a:gd name="connsiteX49" fmla="*/ 717671 w 1899013"/>
                          <a:gd name="connsiteY49" fmla="*/ 914400 h 1147005"/>
                          <a:gd name="connsiteX50" fmla="*/ 784346 w 1899013"/>
                          <a:gd name="connsiteY50" fmla="*/ 895350 h 1147005"/>
                          <a:gd name="connsiteX51" fmla="*/ 831971 w 1899013"/>
                          <a:gd name="connsiteY51" fmla="*/ 866775 h 1147005"/>
                          <a:gd name="connsiteX52" fmla="*/ 1089146 w 1899013"/>
                          <a:gd name="connsiteY52" fmla="*/ 866775 h 1147005"/>
                          <a:gd name="connsiteX53" fmla="*/ 1089146 w 1899013"/>
                          <a:gd name="connsiteY53" fmla="*/ 990600 h 1147005"/>
                          <a:gd name="connsiteX54" fmla="*/ 1089146 w 1899013"/>
                          <a:gd name="connsiteY54" fmla="*/ 1021110 h 1147005"/>
                          <a:gd name="connsiteX55" fmla="*/ 1104386 w 1899013"/>
                          <a:gd name="connsiteY55" fmla="*/ 1057275 h 1147005"/>
                          <a:gd name="connsiteX56" fmla="*/ 1155821 w 1899013"/>
                          <a:gd name="connsiteY56" fmla="*/ 1140840 h 1147005"/>
                          <a:gd name="connsiteX57" fmla="*/ 1193921 w 1899013"/>
                          <a:gd name="connsiteY57" fmla="*/ 1019175 h 1147005"/>
                          <a:gd name="connsiteX58" fmla="*/ 1174871 w 1899013"/>
                          <a:gd name="connsiteY58" fmla="*/ 990600 h 1147005"/>
                          <a:gd name="connsiteX59" fmla="*/ 1193921 w 1899013"/>
                          <a:gd name="connsiteY59" fmla="*/ 1047750 h 1147005"/>
                          <a:gd name="connsiteX60" fmla="*/ 1247261 w 1899013"/>
                          <a:gd name="connsiteY60" fmla="*/ 1116473 h 1147005"/>
                          <a:gd name="connsiteX61" fmla="*/ 1317746 w 1899013"/>
                          <a:gd name="connsiteY61" fmla="*/ 1143000 h 1147005"/>
                          <a:gd name="connsiteX62" fmla="*/ 1289171 w 1899013"/>
                          <a:gd name="connsiteY62" fmla="*/ 1009650 h 1147005"/>
                          <a:gd name="connsiteX63" fmla="*/ 1270121 w 1899013"/>
                          <a:gd name="connsiteY63" fmla="*/ 981075 h 1147005"/>
                          <a:gd name="connsiteX64" fmla="*/ 1289171 w 1899013"/>
                          <a:gd name="connsiteY64" fmla="*/ 876300 h 1147005"/>
                          <a:gd name="connsiteX65" fmla="*/ 1376527 w 1899013"/>
                          <a:gd name="connsiteY65" fmla="*/ 895616 h 1147005"/>
                          <a:gd name="connsiteX66" fmla="*/ 1500626 w 1899013"/>
                          <a:gd name="connsiteY66" fmla="*/ 912427 h 1147005"/>
                          <a:gd name="connsiteX67" fmla="*/ 1651121 w 1899013"/>
                          <a:gd name="connsiteY67" fmla="*/ 885825 h 1147005"/>
                          <a:gd name="connsiteX68" fmla="*/ 1746371 w 1899013"/>
                          <a:gd name="connsiteY68" fmla="*/ 838200 h 1147005"/>
                          <a:gd name="connsiteX69" fmla="*/ 1774946 w 1899013"/>
                          <a:gd name="connsiteY69" fmla="*/ 828675 h 1147005"/>
                          <a:gd name="connsiteX70" fmla="*/ 1813046 w 1899013"/>
                          <a:gd name="connsiteY70" fmla="*/ 771525 h 1147005"/>
                          <a:gd name="connsiteX71" fmla="*/ 1832096 w 1899013"/>
                          <a:gd name="connsiteY71" fmla="*/ 742950 h 1147005"/>
                          <a:gd name="connsiteX72" fmla="*/ 1841621 w 1899013"/>
                          <a:gd name="connsiteY72" fmla="*/ 704850 h 1147005"/>
                          <a:gd name="connsiteX73" fmla="*/ 1822571 w 1899013"/>
                          <a:gd name="connsiteY73" fmla="*/ 466725 h 1147005"/>
                          <a:gd name="connsiteX74" fmla="*/ 1813046 w 1899013"/>
                          <a:gd name="connsiteY74" fmla="*/ 438150 h 1147005"/>
                          <a:gd name="connsiteX75" fmla="*/ 1795901 w 1899013"/>
                          <a:gd name="connsiteY75" fmla="*/ 401947 h 1147005"/>
                          <a:gd name="connsiteX76" fmla="*/ 1774946 w 1899013"/>
                          <a:gd name="connsiteY76" fmla="*/ 371475 h 1147005"/>
                          <a:gd name="connsiteX77" fmla="*/ 1774946 w 1899013"/>
                          <a:gd name="connsiteY77" fmla="*/ 190500 h 1147005"/>
                          <a:gd name="connsiteX78" fmla="*/ 1793996 w 1899013"/>
                          <a:gd name="connsiteY78" fmla="*/ 161925 h 1147005"/>
                          <a:gd name="connsiteX79" fmla="*/ 1822571 w 1899013"/>
                          <a:gd name="connsiteY79" fmla="*/ 142875 h 1147005"/>
                          <a:gd name="connsiteX80" fmla="*/ 1860671 w 1899013"/>
                          <a:gd name="connsiteY80" fmla="*/ 114300 h 1147005"/>
                          <a:gd name="connsiteX81" fmla="*/ 1898771 w 1899013"/>
                          <a:gd name="connsiteY81" fmla="*/ 95250 h 1147005"/>
                          <a:gd name="connsiteX82" fmla="*/ 1851146 w 1899013"/>
                          <a:gd name="connsiteY82" fmla="*/ 51457 h 1147005"/>
                          <a:gd name="connsiteX0" fmla="*/ 1851146 w 1899013"/>
                          <a:gd name="connsiteY0" fmla="*/ 51457 h 1147005"/>
                          <a:gd name="connsiteX1" fmla="*/ 1860671 w 1899013"/>
                          <a:gd name="connsiteY1" fmla="*/ 57150 h 1147005"/>
                          <a:gd name="connsiteX2" fmla="*/ 1784471 w 1899013"/>
                          <a:gd name="connsiteY2" fmla="*/ 9562 h 1147005"/>
                          <a:gd name="connsiteX3" fmla="*/ 1717796 w 1899013"/>
                          <a:gd name="connsiteY3" fmla="*/ 0 h 1147005"/>
                          <a:gd name="connsiteX4" fmla="*/ 1670171 w 1899013"/>
                          <a:gd name="connsiteY4" fmla="*/ 9525 h 1147005"/>
                          <a:gd name="connsiteX5" fmla="*/ 1641596 w 1899013"/>
                          <a:gd name="connsiteY5" fmla="*/ 38100 h 1147005"/>
                          <a:gd name="connsiteX6" fmla="*/ 1611116 w 1899013"/>
                          <a:gd name="connsiteY6" fmla="*/ 74378 h 1147005"/>
                          <a:gd name="connsiteX7" fmla="*/ 1584446 w 1899013"/>
                          <a:gd name="connsiteY7" fmla="*/ 104775 h 1147005"/>
                          <a:gd name="connsiteX8" fmla="*/ 1574921 w 1899013"/>
                          <a:gd name="connsiteY8" fmla="*/ 142875 h 1147005"/>
                          <a:gd name="connsiteX9" fmla="*/ 1555871 w 1899013"/>
                          <a:gd name="connsiteY9" fmla="*/ 171450 h 1147005"/>
                          <a:gd name="connsiteX10" fmla="*/ 1527296 w 1899013"/>
                          <a:gd name="connsiteY10" fmla="*/ 219075 h 1147005"/>
                          <a:gd name="connsiteX11" fmla="*/ 1510151 w 1899013"/>
                          <a:gd name="connsiteY11" fmla="*/ 236265 h 1147005"/>
                          <a:gd name="connsiteX12" fmla="*/ 1479671 w 1899013"/>
                          <a:gd name="connsiteY12" fmla="*/ 276225 h 1147005"/>
                          <a:gd name="connsiteX13" fmla="*/ 1403471 w 1899013"/>
                          <a:gd name="connsiteY13" fmla="*/ 361950 h 1147005"/>
                          <a:gd name="connsiteX14" fmla="*/ 1374896 w 1899013"/>
                          <a:gd name="connsiteY14" fmla="*/ 371475 h 1147005"/>
                          <a:gd name="connsiteX15" fmla="*/ 1317746 w 1899013"/>
                          <a:gd name="connsiteY15" fmla="*/ 409575 h 1147005"/>
                          <a:gd name="connsiteX16" fmla="*/ 1289171 w 1899013"/>
                          <a:gd name="connsiteY16" fmla="*/ 428625 h 1147005"/>
                          <a:gd name="connsiteX17" fmla="*/ 1184396 w 1899013"/>
                          <a:gd name="connsiteY17" fmla="*/ 466725 h 1147005"/>
                          <a:gd name="connsiteX18" fmla="*/ 879596 w 1899013"/>
                          <a:gd name="connsiteY18" fmla="*/ 457200 h 1147005"/>
                          <a:gd name="connsiteX19" fmla="*/ 856736 w 1899013"/>
                          <a:gd name="connsiteY19" fmla="*/ 445778 h 1147005"/>
                          <a:gd name="connsiteX20" fmla="*/ 793871 w 1899013"/>
                          <a:gd name="connsiteY20" fmla="*/ 409575 h 1147005"/>
                          <a:gd name="connsiteX21" fmla="*/ 755771 w 1899013"/>
                          <a:gd name="connsiteY21" fmla="*/ 371475 h 1147005"/>
                          <a:gd name="connsiteX22" fmla="*/ 746246 w 1899013"/>
                          <a:gd name="connsiteY22" fmla="*/ 342900 h 1147005"/>
                          <a:gd name="connsiteX23" fmla="*/ 727196 w 1899013"/>
                          <a:gd name="connsiteY23" fmla="*/ 304800 h 1147005"/>
                          <a:gd name="connsiteX24" fmla="*/ 670046 w 1899013"/>
                          <a:gd name="connsiteY24" fmla="*/ 228600 h 1147005"/>
                          <a:gd name="connsiteX25" fmla="*/ 641471 w 1899013"/>
                          <a:gd name="connsiteY25" fmla="*/ 219075 h 1147005"/>
                          <a:gd name="connsiteX26" fmla="*/ 612896 w 1899013"/>
                          <a:gd name="connsiteY26" fmla="*/ 161925 h 1147005"/>
                          <a:gd name="connsiteX27" fmla="*/ 584321 w 1899013"/>
                          <a:gd name="connsiteY27" fmla="*/ 152400 h 1147005"/>
                          <a:gd name="connsiteX28" fmla="*/ 510026 w 1899013"/>
                          <a:gd name="connsiteY28" fmla="*/ 142950 h 1147005"/>
                          <a:gd name="connsiteX29" fmla="*/ 403346 w 1899013"/>
                          <a:gd name="connsiteY29" fmla="*/ 209550 h 1147005"/>
                          <a:gd name="connsiteX30" fmla="*/ 336671 w 1899013"/>
                          <a:gd name="connsiteY30" fmla="*/ 285750 h 1147005"/>
                          <a:gd name="connsiteX31" fmla="*/ 319526 w 1899013"/>
                          <a:gd name="connsiteY31" fmla="*/ 312428 h 1147005"/>
                          <a:gd name="connsiteX32" fmla="*/ 308096 w 1899013"/>
                          <a:gd name="connsiteY32" fmla="*/ 342900 h 1147005"/>
                          <a:gd name="connsiteX33" fmla="*/ 279521 w 1899013"/>
                          <a:gd name="connsiteY33" fmla="*/ 390525 h 1147005"/>
                          <a:gd name="connsiteX34" fmla="*/ 258566 w 1899013"/>
                          <a:gd name="connsiteY34" fmla="*/ 451545 h 1147005"/>
                          <a:gd name="connsiteX35" fmla="*/ 260471 w 1899013"/>
                          <a:gd name="connsiteY35" fmla="*/ 495300 h 1147005"/>
                          <a:gd name="connsiteX36" fmla="*/ 210411 w 1899013"/>
                          <a:gd name="connsiteY36" fmla="*/ 674863 h 1147005"/>
                          <a:gd name="connsiteX37" fmla="*/ 169876 w 1899013"/>
                          <a:gd name="connsiteY37" fmla="*/ 739962 h 1147005"/>
                          <a:gd name="connsiteX38" fmla="*/ 117525 w 1899013"/>
                          <a:gd name="connsiteY38" fmla="*/ 768537 h 1147005"/>
                          <a:gd name="connsiteX39" fmla="*/ 57467 w 1899013"/>
                          <a:gd name="connsiteY39" fmla="*/ 827200 h 1147005"/>
                          <a:gd name="connsiteX40" fmla="*/ 29436 w 1899013"/>
                          <a:gd name="connsiteY40" fmla="*/ 883625 h 1147005"/>
                          <a:gd name="connsiteX41" fmla="*/ 399536 w 1899013"/>
                          <a:gd name="connsiteY41" fmla="*/ 971550 h 1147005"/>
                          <a:gd name="connsiteX42" fmla="*/ 482339 w 1899013"/>
                          <a:gd name="connsiteY42" fmla="*/ 982257 h 1147005"/>
                          <a:gd name="connsiteX43" fmla="*/ 518148 w 1899013"/>
                          <a:gd name="connsiteY43" fmla="*/ 968937 h 1147005"/>
                          <a:gd name="connsiteX44" fmla="*/ 573306 w 1899013"/>
                          <a:gd name="connsiteY44" fmla="*/ 947585 h 1147005"/>
                          <a:gd name="connsiteX45" fmla="*/ 621705 w 1899013"/>
                          <a:gd name="connsiteY45" fmla="*/ 937310 h 1147005"/>
                          <a:gd name="connsiteX46" fmla="*/ 631946 w 1899013"/>
                          <a:gd name="connsiteY46" fmla="*/ 962025 h 1147005"/>
                          <a:gd name="connsiteX47" fmla="*/ 660521 w 1899013"/>
                          <a:gd name="connsiteY47" fmla="*/ 942975 h 1147005"/>
                          <a:gd name="connsiteX48" fmla="*/ 689096 w 1899013"/>
                          <a:gd name="connsiteY48" fmla="*/ 933450 h 1147005"/>
                          <a:gd name="connsiteX49" fmla="*/ 717671 w 1899013"/>
                          <a:gd name="connsiteY49" fmla="*/ 914400 h 1147005"/>
                          <a:gd name="connsiteX50" fmla="*/ 784346 w 1899013"/>
                          <a:gd name="connsiteY50" fmla="*/ 895350 h 1147005"/>
                          <a:gd name="connsiteX51" fmla="*/ 831971 w 1899013"/>
                          <a:gd name="connsiteY51" fmla="*/ 866775 h 1147005"/>
                          <a:gd name="connsiteX52" fmla="*/ 1089146 w 1899013"/>
                          <a:gd name="connsiteY52" fmla="*/ 866775 h 1147005"/>
                          <a:gd name="connsiteX53" fmla="*/ 1089146 w 1899013"/>
                          <a:gd name="connsiteY53" fmla="*/ 990600 h 1147005"/>
                          <a:gd name="connsiteX54" fmla="*/ 1089146 w 1899013"/>
                          <a:gd name="connsiteY54" fmla="*/ 1021110 h 1147005"/>
                          <a:gd name="connsiteX55" fmla="*/ 1104386 w 1899013"/>
                          <a:gd name="connsiteY55" fmla="*/ 1057275 h 1147005"/>
                          <a:gd name="connsiteX56" fmla="*/ 1155821 w 1899013"/>
                          <a:gd name="connsiteY56" fmla="*/ 1140840 h 1147005"/>
                          <a:gd name="connsiteX57" fmla="*/ 1193921 w 1899013"/>
                          <a:gd name="connsiteY57" fmla="*/ 1019175 h 1147005"/>
                          <a:gd name="connsiteX58" fmla="*/ 1174871 w 1899013"/>
                          <a:gd name="connsiteY58" fmla="*/ 990600 h 1147005"/>
                          <a:gd name="connsiteX59" fmla="*/ 1193921 w 1899013"/>
                          <a:gd name="connsiteY59" fmla="*/ 1047750 h 1147005"/>
                          <a:gd name="connsiteX60" fmla="*/ 1247261 w 1899013"/>
                          <a:gd name="connsiteY60" fmla="*/ 1116473 h 1147005"/>
                          <a:gd name="connsiteX61" fmla="*/ 1317746 w 1899013"/>
                          <a:gd name="connsiteY61" fmla="*/ 1143000 h 1147005"/>
                          <a:gd name="connsiteX62" fmla="*/ 1289171 w 1899013"/>
                          <a:gd name="connsiteY62" fmla="*/ 1009650 h 1147005"/>
                          <a:gd name="connsiteX63" fmla="*/ 1270121 w 1899013"/>
                          <a:gd name="connsiteY63" fmla="*/ 981075 h 1147005"/>
                          <a:gd name="connsiteX64" fmla="*/ 1289171 w 1899013"/>
                          <a:gd name="connsiteY64" fmla="*/ 876300 h 1147005"/>
                          <a:gd name="connsiteX65" fmla="*/ 1376527 w 1899013"/>
                          <a:gd name="connsiteY65" fmla="*/ 895616 h 1147005"/>
                          <a:gd name="connsiteX66" fmla="*/ 1500626 w 1899013"/>
                          <a:gd name="connsiteY66" fmla="*/ 912427 h 1147005"/>
                          <a:gd name="connsiteX67" fmla="*/ 1651121 w 1899013"/>
                          <a:gd name="connsiteY67" fmla="*/ 885825 h 1147005"/>
                          <a:gd name="connsiteX68" fmla="*/ 1746371 w 1899013"/>
                          <a:gd name="connsiteY68" fmla="*/ 838200 h 1147005"/>
                          <a:gd name="connsiteX69" fmla="*/ 1774946 w 1899013"/>
                          <a:gd name="connsiteY69" fmla="*/ 828675 h 1147005"/>
                          <a:gd name="connsiteX70" fmla="*/ 1813046 w 1899013"/>
                          <a:gd name="connsiteY70" fmla="*/ 771525 h 1147005"/>
                          <a:gd name="connsiteX71" fmla="*/ 1832096 w 1899013"/>
                          <a:gd name="connsiteY71" fmla="*/ 742950 h 1147005"/>
                          <a:gd name="connsiteX72" fmla="*/ 1841621 w 1899013"/>
                          <a:gd name="connsiteY72" fmla="*/ 704850 h 1147005"/>
                          <a:gd name="connsiteX73" fmla="*/ 1822571 w 1899013"/>
                          <a:gd name="connsiteY73" fmla="*/ 466725 h 1147005"/>
                          <a:gd name="connsiteX74" fmla="*/ 1813046 w 1899013"/>
                          <a:gd name="connsiteY74" fmla="*/ 438150 h 1147005"/>
                          <a:gd name="connsiteX75" fmla="*/ 1795901 w 1899013"/>
                          <a:gd name="connsiteY75" fmla="*/ 401947 h 1147005"/>
                          <a:gd name="connsiteX76" fmla="*/ 1774946 w 1899013"/>
                          <a:gd name="connsiteY76" fmla="*/ 371475 h 1147005"/>
                          <a:gd name="connsiteX77" fmla="*/ 1774946 w 1899013"/>
                          <a:gd name="connsiteY77" fmla="*/ 190500 h 1147005"/>
                          <a:gd name="connsiteX78" fmla="*/ 1793996 w 1899013"/>
                          <a:gd name="connsiteY78" fmla="*/ 161925 h 1147005"/>
                          <a:gd name="connsiteX79" fmla="*/ 1822571 w 1899013"/>
                          <a:gd name="connsiteY79" fmla="*/ 142875 h 1147005"/>
                          <a:gd name="connsiteX80" fmla="*/ 1860671 w 1899013"/>
                          <a:gd name="connsiteY80" fmla="*/ 114300 h 1147005"/>
                          <a:gd name="connsiteX81" fmla="*/ 1898771 w 1899013"/>
                          <a:gd name="connsiteY81" fmla="*/ 95250 h 1147005"/>
                          <a:gd name="connsiteX82" fmla="*/ 1851146 w 1899013"/>
                          <a:gd name="connsiteY82" fmla="*/ 51457 h 1147005"/>
                          <a:gd name="connsiteX0" fmla="*/ 1851146 w 1899013"/>
                          <a:gd name="connsiteY0" fmla="*/ 51457 h 1147005"/>
                          <a:gd name="connsiteX1" fmla="*/ 1860671 w 1899013"/>
                          <a:gd name="connsiteY1" fmla="*/ 57150 h 1147005"/>
                          <a:gd name="connsiteX2" fmla="*/ 1784471 w 1899013"/>
                          <a:gd name="connsiteY2" fmla="*/ 9562 h 1147005"/>
                          <a:gd name="connsiteX3" fmla="*/ 1717796 w 1899013"/>
                          <a:gd name="connsiteY3" fmla="*/ 0 h 1147005"/>
                          <a:gd name="connsiteX4" fmla="*/ 1670171 w 1899013"/>
                          <a:gd name="connsiteY4" fmla="*/ 9525 h 1147005"/>
                          <a:gd name="connsiteX5" fmla="*/ 1641596 w 1899013"/>
                          <a:gd name="connsiteY5" fmla="*/ 38100 h 1147005"/>
                          <a:gd name="connsiteX6" fmla="*/ 1611116 w 1899013"/>
                          <a:gd name="connsiteY6" fmla="*/ 74378 h 1147005"/>
                          <a:gd name="connsiteX7" fmla="*/ 1584446 w 1899013"/>
                          <a:gd name="connsiteY7" fmla="*/ 104775 h 1147005"/>
                          <a:gd name="connsiteX8" fmla="*/ 1574921 w 1899013"/>
                          <a:gd name="connsiteY8" fmla="*/ 142875 h 1147005"/>
                          <a:gd name="connsiteX9" fmla="*/ 1555871 w 1899013"/>
                          <a:gd name="connsiteY9" fmla="*/ 171450 h 1147005"/>
                          <a:gd name="connsiteX10" fmla="*/ 1527296 w 1899013"/>
                          <a:gd name="connsiteY10" fmla="*/ 219075 h 1147005"/>
                          <a:gd name="connsiteX11" fmla="*/ 1510151 w 1899013"/>
                          <a:gd name="connsiteY11" fmla="*/ 236265 h 1147005"/>
                          <a:gd name="connsiteX12" fmla="*/ 1479671 w 1899013"/>
                          <a:gd name="connsiteY12" fmla="*/ 276225 h 1147005"/>
                          <a:gd name="connsiteX13" fmla="*/ 1403471 w 1899013"/>
                          <a:gd name="connsiteY13" fmla="*/ 361950 h 1147005"/>
                          <a:gd name="connsiteX14" fmla="*/ 1374896 w 1899013"/>
                          <a:gd name="connsiteY14" fmla="*/ 371475 h 1147005"/>
                          <a:gd name="connsiteX15" fmla="*/ 1317746 w 1899013"/>
                          <a:gd name="connsiteY15" fmla="*/ 409575 h 1147005"/>
                          <a:gd name="connsiteX16" fmla="*/ 1289171 w 1899013"/>
                          <a:gd name="connsiteY16" fmla="*/ 428625 h 1147005"/>
                          <a:gd name="connsiteX17" fmla="*/ 1184396 w 1899013"/>
                          <a:gd name="connsiteY17" fmla="*/ 466725 h 1147005"/>
                          <a:gd name="connsiteX18" fmla="*/ 879596 w 1899013"/>
                          <a:gd name="connsiteY18" fmla="*/ 457200 h 1147005"/>
                          <a:gd name="connsiteX19" fmla="*/ 856736 w 1899013"/>
                          <a:gd name="connsiteY19" fmla="*/ 445778 h 1147005"/>
                          <a:gd name="connsiteX20" fmla="*/ 793871 w 1899013"/>
                          <a:gd name="connsiteY20" fmla="*/ 409575 h 1147005"/>
                          <a:gd name="connsiteX21" fmla="*/ 755771 w 1899013"/>
                          <a:gd name="connsiteY21" fmla="*/ 371475 h 1147005"/>
                          <a:gd name="connsiteX22" fmla="*/ 746246 w 1899013"/>
                          <a:gd name="connsiteY22" fmla="*/ 342900 h 1147005"/>
                          <a:gd name="connsiteX23" fmla="*/ 727196 w 1899013"/>
                          <a:gd name="connsiteY23" fmla="*/ 304800 h 1147005"/>
                          <a:gd name="connsiteX24" fmla="*/ 670046 w 1899013"/>
                          <a:gd name="connsiteY24" fmla="*/ 228600 h 1147005"/>
                          <a:gd name="connsiteX25" fmla="*/ 641471 w 1899013"/>
                          <a:gd name="connsiteY25" fmla="*/ 219075 h 1147005"/>
                          <a:gd name="connsiteX26" fmla="*/ 612896 w 1899013"/>
                          <a:gd name="connsiteY26" fmla="*/ 161925 h 1147005"/>
                          <a:gd name="connsiteX27" fmla="*/ 584321 w 1899013"/>
                          <a:gd name="connsiteY27" fmla="*/ 152400 h 1147005"/>
                          <a:gd name="connsiteX28" fmla="*/ 510026 w 1899013"/>
                          <a:gd name="connsiteY28" fmla="*/ 142950 h 1147005"/>
                          <a:gd name="connsiteX29" fmla="*/ 403346 w 1899013"/>
                          <a:gd name="connsiteY29" fmla="*/ 209550 h 1147005"/>
                          <a:gd name="connsiteX30" fmla="*/ 336671 w 1899013"/>
                          <a:gd name="connsiteY30" fmla="*/ 285750 h 1147005"/>
                          <a:gd name="connsiteX31" fmla="*/ 319526 w 1899013"/>
                          <a:gd name="connsiteY31" fmla="*/ 312428 h 1147005"/>
                          <a:gd name="connsiteX32" fmla="*/ 308096 w 1899013"/>
                          <a:gd name="connsiteY32" fmla="*/ 342900 h 1147005"/>
                          <a:gd name="connsiteX33" fmla="*/ 279521 w 1899013"/>
                          <a:gd name="connsiteY33" fmla="*/ 390525 h 1147005"/>
                          <a:gd name="connsiteX34" fmla="*/ 258566 w 1899013"/>
                          <a:gd name="connsiteY34" fmla="*/ 451545 h 1147005"/>
                          <a:gd name="connsiteX35" fmla="*/ 260471 w 1899013"/>
                          <a:gd name="connsiteY35" fmla="*/ 495300 h 1147005"/>
                          <a:gd name="connsiteX36" fmla="*/ 210411 w 1899013"/>
                          <a:gd name="connsiteY36" fmla="*/ 674863 h 1147005"/>
                          <a:gd name="connsiteX37" fmla="*/ 169876 w 1899013"/>
                          <a:gd name="connsiteY37" fmla="*/ 739962 h 1147005"/>
                          <a:gd name="connsiteX38" fmla="*/ 117525 w 1899013"/>
                          <a:gd name="connsiteY38" fmla="*/ 768537 h 1147005"/>
                          <a:gd name="connsiteX39" fmla="*/ 57467 w 1899013"/>
                          <a:gd name="connsiteY39" fmla="*/ 827200 h 1147005"/>
                          <a:gd name="connsiteX40" fmla="*/ 29436 w 1899013"/>
                          <a:gd name="connsiteY40" fmla="*/ 883625 h 1147005"/>
                          <a:gd name="connsiteX41" fmla="*/ 399536 w 1899013"/>
                          <a:gd name="connsiteY41" fmla="*/ 971550 h 1147005"/>
                          <a:gd name="connsiteX42" fmla="*/ 482339 w 1899013"/>
                          <a:gd name="connsiteY42" fmla="*/ 982257 h 1147005"/>
                          <a:gd name="connsiteX43" fmla="*/ 518148 w 1899013"/>
                          <a:gd name="connsiteY43" fmla="*/ 968937 h 1147005"/>
                          <a:gd name="connsiteX44" fmla="*/ 573306 w 1899013"/>
                          <a:gd name="connsiteY44" fmla="*/ 947585 h 1147005"/>
                          <a:gd name="connsiteX45" fmla="*/ 621705 w 1899013"/>
                          <a:gd name="connsiteY45" fmla="*/ 937310 h 1147005"/>
                          <a:gd name="connsiteX46" fmla="*/ 631946 w 1899013"/>
                          <a:gd name="connsiteY46" fmla="*/ 936915 h 1147005"/>
                          <a:gd name="connsiteX47" fmla="*/ 660521 w 1899013"/>
                          <a:gd name="connsiteY47" fmla="*/ 942975 h 1147005"/>
                          <a:gd name="connsiteX48" fmla="*/ 689096 w 1899013"/>
                          <a:gd name="connsiteY48" fmla="*/ 933450 h 1147005"/>
                          <a:gd name="connsiteX49" fmla="*/ 717671 w 1899013"/>
                          <a:gd name="connsiteY49" fmla="*/ 914400 h 1147005"/>
                          <a:gd name="connsiteX50" fmla="*/ 784346 w 1899013"/>
                          <a:gd name="connsiteY50" fmla="*/ 895350 h 1147005"/>
                          <a:gd name="connsiteX51" fmla="*/ 831971 w 1899013"/>
                          <a:gd name="connsiteY51" fmla="*/ 866775 h 1147005"/>
                          <a:gd name="connsiteX52" fmla="*/ 1089146 w 1899013"/>
                          <a:gd name="connsiteY52" fmla="*/ 866775 h 1147005"/>
                          <a:gd name="connsiteX53" fmla="*/ 1089146 w 1899013"/>
                          <a:gd name="connsiteY53" fmla="*/ 990600 h 1147005"/>
                          <a:gd name="connsiteX54" fmla="*/ 1089146 w 1899013"/>
                          <a:gd name="connsiteY54" fmla="*/ 1021110 h 1147005"/>
                          <a:gd name="connsiteX55" fmla="*/ 1104386 w 1899013"/>
                          <a:gd name="connsiteY55" fmla="*/ 1057275 h 1147005"/>
                          <a:gd name="connsiteX56" fmla="*/ 1155821 w 1899013"/>
                          <a:gd name="connsiteY56" fmla="*/ 1140840 h 1147005"/>
                          <a:gd name="connsiteX57" fmla="*/ 1193921 w 1899013"/>
                          <a:gd name="connsiteY57" fmla="*/ 1019175 h 1147005"/>
                          <a:gd name="connsiteX58" fmla="*/ 1174871 w 1899013"/>
                          <a:gd name="connsiteY58" fmla="*/ 990600 h 1147005"/>
                          <a:gd name="connsiteX59" fmla="*/ 1193921 w 1899013"/>
                          <a:gd name="connsiteY59" fmla="*/ 1047750 h 1147005"/>
                          <a:gd name="connsiteX60" fmla="*/ 1247261 w 1899013"/>
                          <a:gd name="connsiteY60" fmla="*/ 1116473 h 1147005"/>
                          <a:gd name="connsiteX61" fmla="*/ 1317746 w 1899013"/>
                          <a:gd name="connsiteY61" fmla="*/ 1143000 h 1147005"/>
                          <a:gd name="connsiteX62" fmla="*/ 1289171 w 1899013"/>
                          <a:gd name="connsiteY62" fmla="*/ 1009650 h 1147005"/>
                          <a:gd name="connsiteX63" fmla="*/ 1270121 w 1899013"/>
                          <a:gd name="connsiteY63" fmla="*/ 981075 h 1147005"/>
                          <a:gd name="connsiteX64" fmla="*/ 1289171 w 1899013"/>
                          <a:gd name="connsiteY64" fmla="*/ 876300 h 1147005"/>
                          <a:gd name="connsiteX65" fmla="*/ 1376527 w 1899013"/>
                          <a:gd name="connsiteY65" fmla="*/ 895616 h 1147005"/>
                          <a:gd name="connsiteX66" fmla="*/ 1500626 w 1899013"/>
                          <a:gd name="connsiteY66" fmla="*/ 912427 h 1147005"/>
                          <a:gd name="connsiteX67" fmla="*/ 1651121 w 1899013"/>
                          <a:gd name="connsiteY67" fmla="*/ 885825 h 1147005"/>
                          <a:gd name="connsiteX68" fmla="*/ 1746371 w 1899013"/>
                          <a:gd name="connsiteY68" fmla="*/ 838200 h 1147005"/>
                          <a:gd name="connsiteX69" fmla="*/ 1774946 w 1899013"/>
                          <a:gd name="connsiteY69" fmla="*/ 828675 h 1147005"/>
                          <a:gd name="connsiteX70" fmla="*/ 1813046 w 1899013"/>
                          <a:gd name="connsiteY70" fmla="*/ 771525 h 1147005"/>
                          <a:gd name="connsiteX71" fmla="*/ 1832096 w 1899013"/>
                          <a:gd name="connsiteY71" fmla="*/ 742950 h 1147005"/>
                          <a:gd name="connsiteX72" fmla="*/ 1841621 w 1899013"/>
                          <a:gd name="connsiteY72" fmla="*/ 704850 h 1147005"/>
                          <a:gd name="connsiteX73" fmla="*/ 1822571 w 1899013"/>
                          <a:gd name="connsiteY73" fmla="*/ 466725 h 1147005"/>
                          <a:gd name="connsiteX74" fmla="*/ 1813046 w 1899013"/>
                          <a:gd name="connsiteY74" fmla="*/ 438150 h 1147005"/>
                          <a:gd name="connsiteX75" fmla="*/ 1795901 w 1899013"/>
                          <a:gd name="connsiteY75" fmla="*/ 401947 h 1147005"/>
                          <a:gd name="connsiteX76" fmla="*/ 1774946 w 1899013"/>
                          <a:gd name="connsiteY76" fmla="*/ 371475 h 1147005"/>
                          <a:gd name="connsiteX77" fmla="*/ 1774946 w 1899013"/>
                          <a:gd name="connsiteY77" fmla="*/ 190500 h 1147005"/>
                          <a:gd name="connsiteX78" fmla="*/ 1793996 w 1899013"/>
                          <a:gd name="connsiteY78" fmla="*/ 161925 h 1147005"/>
                          <a:gd name="connsiteX79" fmla="*/ 1822571 w 1899013"/>
                          <a:gd name="connsiteY79" fmla="*/ 142875 h 1147005"/>
                          <a:gd name="connsiteX80" fmla="*/ 1860671 w 1899013"/>
                          <a:gd name="connsiteY80" fmla="*/ 114300 h 1147005"/>
                          <a:gd name="connsiteX81" fmla="*/ 1898771 w 1899013"/>
                          <a:gd name="connsiteY81" fmla="*/ 95250 h 1147005"/>
                          <a:gd name="connsiteX82" fmla="*/ 1851146 w 1899013"/>
                          <a:gd name="connsiteY82" fmla="*/ 51457 h 1147005"/>
                          <a:gd name="connsiteX0" fmla="*/ 1851146 w 1899013"/>
                          <a:gd name="connsiteY0" fmla="*/ 51457 h 1147005"/>
                          <a:gd name="connsiteX1" fmla="*/ 1860671 w 1899013"/>
                          <a:gd name="connsiteY1" fmla="*/ 57150 h 1147005"/>
                          <a:gd name="connsiteX2" fmla="*/ 1784471 w 1899013"/>
                          <a:gd name="connsiteY2" fmla="*/ 9562 h 1147005"/>
                          <a:gd name="connsiteX3" fmla="*/ 1717796 w 1899013"/>
                          <a:gd name="connsiteY3" fmla="*/ 0 h 1147005"/>
                          <a:gd name="connsiteX4" fmla="*/ 1670171 w 1899013"/>
                          <a:gd name="connsiteY4" fmla="*/ 9525 h 1147005"/>
                          <a:gd name="connsiteX5" fmla="*/ 1641596 w 1899013"/>
                          <a:gd name="connsiteY5" fmla="*/ 38100 h 1147005"/>
                          <a:gd name="connsiteX6" fmla="*/ 1611116 w 1899013"/>
                          <a:gd name="connsiteY6" fmla="*/ 74378 h 1147005"/>
                          <a:gd name="connsiteX7" fmla="*/ 1584446 w 1899013"/>
                          <a:gd name="connsiteY7" fmla="*/ 104775 h 1147005"/>
                          <a:gd name="connsiteX8" fmla="*/ 1574921 w 1899013"/>
                          <a:gd name="connsiteY8" fmla="*/ 142875 h 1147005"/>
                          <a:gd name="connsiteX9" fmla="*/ 1555871 w 1899013"/>
                          <a:gd name="connsiteY9" fmla="*/ 171450 h 1147005"/>
                          <a:gd name="connsiteX10" fmla="*/ 1527296 w 1899013"/>
                          <a:gd name="connsiteY10" fmla="*/ 219075 h 1147005"/>
                          <a:gd name="connsiteX11" fmla="*/ 1510151 w 1899013"/>
                          <a:gd name="connsiteY11" fmla="*/ 236265 h 1147005"/>
                          <a:gd name="connsiteX12" fmla="*/ 1479671 w 1899013"/>
                          <a:gd name="connsiteY12" fmla="*/ 276225 h 1147005"/>
                          <a:gd name="connsiteX13" fmla="*/ 1403471 w 1899013"/>
                          <a:gd name="connsiteY13" fmla="*/ 361950 h 1147005"/>
                          <a:gd name="connsiteX14" fmla="*/ 1374896 w 1899013"/>
                          <a:gd name="connsiteY14" fmla="*/ 371475 h 1147005"/>
                          <a:gd name="connsiteX15" fmla="*/ 1317746 w 1899013"/>
                          <a:gd name="connsiteY15" fmla="*/ 409575 h 1147005"/>
                          <a:gd name="connsiteX16" fmla="*/ 1289171 w 1899013"/>
                          <a:gd name="connsiteY16" fmla="*/ 428625 h 1147005"/>
                          <a:gd name="connsiteX17" fmla="*/ 1184396 w 1899013"/>
                          <a:gd name="connsiteY17" fmla="*/ 466725 h 1147005"/>
                          <a:gd name="connsiteX18" fmla="*/ 879596 w 1899013"/>
                          <a:gd name="connsiteY18" fmla="*/ 457200 h 1147005"/>
                          <a:gd name="connsiteX19" fmla="*/ 856736 w 1899013"/>
                          <a:gd name="connsiteY19" fmla="*/ 445778 h 1147005"/>
                          <a:gd name="connsiteX20" fmla="*/ 793871 w 1899013"/>
                          <a:gd name="connsiteY20" fmla="*/ 409575 h 1147005"/>
                          <a:gd name="connsiteX21" fmla="*/ 755771 w 1899013"/>
                          <a:gd name="connsiteY21" fmla="*/ 371475 h 1147005"/>
                          <a:gd name="connsiteX22" fmla="*/ 746246 w 1899013"/>
                          <a:gd name="connsiteY22" fmla="*/ 342900 h 1147005"/>
                          <a:gd name="connsiteX23" fmla="*/ 727196 w 1899013"/>
                          <a:gd name="connsiteY23" fmla="*/ 304800 h 1147005"/>
                          <a:gd name="connsiteX24" fmla="*/ 670046 w 1899013"/>
                          <a:gd name="connsiteY24" fmla="*/ 228600 h 1147005"/>
                          <a:gd name="connsiteX25" fmla="*/ 641471 w 1899013"/>
                          <a:gd name="connsiteY25" fmla="*/ 219075 h 1147005"/>
                          <a:gd name="connsiteX26" fmla="*/ 612896 w 1899013"/>
                          <a:gd name="connsiteY26" fmla="*/ 161925 h 1147005"/>
                          <a:gd name="connsiteX27" fmla="*/ 584321 w 1899013"/>
                          <a:gd name="connsiteY27" fmla="*/ 152400 h 1147005"/>
                          <a:gd name="connsiteX28" fmla="*/ 510026 w 1899013"/>
                          <a:gd name="connsiteY28" fmla="*/ 142950 h 1147005"/>
                          <a:gd name="connsiteX29" fmla="*/ 403346 w 1899013"/>
                          <a:gd name="connsiteY29" fmla="*/ 209550 h 1147005"/>
                          <a:gd name="connsiteX30" fmla="*/ 336671 w 1899013"/>
                          <a:gd name="connsiteY30" fmla="*/ 285750 h 1147005"/>
                          <a:gd name="connsiteX31" fmla="*/ 319526 w 1899013"/>
                          <a:gd name="connsiteY31" fmla="*/ 312428 h 1147005"/>
                          <a:gd name="connsiteX32" fmla="*/ 308096 w 1899013"/>
                          <a:gd name="connsiteY32" fmla="*/ 342900 h 1147005"/>
                          <a:gd name="connsiteX33" fmla="*/ 279521 w 1899013"/>
                          <a:gd name="connsiteY33" fmla="*/ 390525 h 1147005"/>
                          <a:gd name="connsiteX34" fmla="*/ 258566 w 1899013"/>
                          <a:gd name="connsiteY34" fmla="*/ 451545 h 1147005"/>
                          <a:gd name="connsiteX35" fmla="*/ 260471 w 1899013"/>
                          <a:gd name="connsiteY35" fmla="*/ 495300 h 1147005"/>
                          <a:gd name="connsiteX36" fmla="*/ 210411 w 1899013"/>
                          <a:gd name="connsiteY36" fmla="*/ 674863 h 1147005"/>
                          <a:gd name="connsiteX37" fmla="*/ 169876 w 1899013"/>
                          <a:gd name="connsiteY37" fmla="*/ 739962 h 1147005"/>
                          <a:gd name="connsiteX38" fmla="*/ 117525 w 1899013"/>
                          <a:gd name="connsiteY38" fmla="*/ 768537 h 1147005"/>
                          <a:gd name="connsiteX39" fmla="*/ 57467 w 1899013"/>
                          <a:gd name="connsiteY39" fmla="*/ 827200 h 1147005"/>
                          <a:gd name="connsiteX40" fmla="*/ 29436 w 1899013"/>
                          <a:gd name="connsiteY40" fmla="*/ 883625 h 1147005"/>
                          <a:gd name="connsiteX41" fmla="*/ 399536 w 1899013"/>
                          <a:gd name="connsiteY41" fmla="*/ 971550 h 1147005"/>
                          <a:gd name="connsiteX42" fmla="*/ 482339 w 1899013"/>
                          <a:gd name="connsiteY42" fmla="*/ 982257 h 1147005"/>
                          <a:gd name="connsiteX43" fmla="*/ 518148 w 1899013"/>
                          <a:gd name="connsiteY43" fmla="*/ 968937 h 1147005"/>
                          <a:gd name="connsiteX44" fmla="*/ 573306 w 1899013"/>
                          <a:gd name="connsiteY44" fmla="*/ 947585 h 1147005"/>
                          <a:gd name="connsiteX45" fmla="*/ 621705 w 1899013"/>
                          <a:gd name="connsiteY45" fmla="*/ 937310 h 1147005"/>
                          <a:gd name="connsiteX46" fmla="*/ 631946 w 1899013"/>
                          <a:gd name="connsiteY46" fmla="*/ 936915 h 1147005"/>
                          <a:gd name="connsiteX47" fmla="*/ 655938 w 1899013"/>
                          <a:gd name="connsiteY47" fmla="*/ 929280 h 1147005"/>
                          <a:gd name="connsiteX48" fmla="*/ 689096 w 1899013"/>
                          <a:gd name="connsiteY48" fmla="*/ 933450 h 1147005"/>
                          <a:gd name="connsiteX49" fmla="*/ 717671 w 1899013"/>
                          <a:gd name="connsiteY49" fmla="*/ 914400 h 1147005"/>
                          <a:gd name="connsiteX50" fmla="*/ 784346 w 1899013"/>
                          <a:gd name="connsiteY50" fmla="*/ 895350 h 1147005"/>
                          <a:gd name="connsiteX51" fmla="*/ 831971 w 1899013"/>
                          <a:gd name="connsiteY51" fmla="*/ 866775 h 1147005"/>
                          <a:gd name="connsiteX52" fmla="*/ 1089146 w 1899013"/>
                          <a:gd name="connsiteY52" fmla="*/ 866775 h 1147005"/>
                          <a:gd name="connsiteX53" fmla="*/ 1089146 w 1899013"/>
                          <a:gd name="connsiteY53" fmla="*/ 990600 h 1147005"/>
                          <a:gd name="connsiteX54" fmla="*/ 1089146 w 1899013"/>
                          <a:gd name="connsiteY54" fmla="*/ 1021110 h 1147005"/>
                          <a:gd name="connsiteX55" fmla="*/ 1104386 w 1899013"/>
                          <a:gd name="connsiteY55" fmla="*/ 1057275 h 1147005"/>
                          <a:gd name="connsiteX56" fmla="*/ 1155821 w 1899013"/>
                          <a:gd name="connsiteY56" fmla="*/ 1140840 h 1147005"/>
                          <a:gd name="connsiteX57" fmla="*/ 1193921 w 1899013"/>
                          <a:gd name="connsiteY57" fmla="*/ 1019175 h 1147005"/>
                          <a:gd name="connsiteX58" fmla="*/ 1174871 w 1899013"/>
                          <a:gd name="connsiteY58" fmla="*/ 990600 h 1147005"/>
                          <a:gd name="connsiteX59" fmla="*/ 1193921 w 1899013"/>
                          <a:gd name="connsiteY59" fmla="*/ 1047750 h 1147005"/>
                          <a:gd name="connsiteX60" fmla="*/ 1247261 w 1899013"/>
                          <a:gd name="connsiteY60" fmla="*/ 1116473 h 1147005"/>
                          <a:gd name="connsiteX61" fmla="*/ 1317746 w 1899013"/>
                          <a:gd name="connsiteY61" fmla="*/ 1143000 h 1147005"/>
                          <a:gd name="connsiteX62" fmla="*/ 1289171 w 1899013"/>
                          <a:gd name="connsiteY62" fmla="*/ 1009650 h 1147005"/>
                          <a:gd name="connsiteX63" fmla="*/ 1270121 w 1899013"/>
                          <a:gd name="connsiteY63" fmla="*/ 981075 h 1147005"/>
                          <a:gd name="connsiteX64" fmla="*/ 1289171 w 1899013"/>
                          <a:gd name="connsiteY64" fmla="*/ 876300 h 1147005"/>
                          <a:gd name="connsiteX65" fmla="*/ 1376527 w 1899013"/>
                          <a:gd name="connsiteY65" fmla="*/ 895616 h 1147005"/>
                          <a:gd name="connsiteX66" fmla="*/ 1500626 w 1899013"/>
                          <a:gd name="connsiteY66" fmla="*/ 912427 h 1147005"/>
                          <a:gd name="connsiteX67" fmla="*/ 1651121 w 1899013"/>
                          <a:gd name="connsiteY67" fmla="*/ 885825 h 1147005"/>
                          <a:gd name="connsiteX68" fmla="*/ 1746371 w 1899013"/>
                          <a:gd name="connsiteY68" fmla="*/ 838200 h 1147005"/>
                          <a:gd name="connsiteX69" fmla="*/ 1774946 w 1899013"/>
                          <a:gd name="connsiteY69" fmla="*/ 828675 h 1147005"/>
                          <a:gd name="connsiteX70" fmla="*/ 1813046 w 1899013"/>
                          <a:gd name="connsiteY70" fmla="*/ 771525 h 1147005"/>
                          <a:gd name="connsiteX71" fmla="*/ 1832096 w 1899013"/>
                          <a:gd name="connsiteY71" fmla="*/ 742950 h 1147005"/>
                          <a:gd name="connsiteX72" fmla="*/ 1841621 w 1899013"/>
                          <a:gd name="connsiteY72" fmla="*/ 704850 h 1147005"/>
                          <a:gd name="connsiteX73" fmla="*/ 1822571 w 1899013"/>
                          <a:gd name="connsiteY73" fmla="*/ 466725 h 1147005"/>
                          <a:gd name="connsiteX74" fmla="*/ 1813046 w 1899013"/>
                          <a:gd name="connsiteY74" fmla="*/ 438150 h 1147005"/>
                          <a:gd name="connsiteX75" fmla="*/ 1795901 w 1899013"/>
                          <a:gd name="connsiteY75" fmla="*/ 401947 h 1147005"/>
                          <a:gd name="connsiteX76" fmla="*/ 1774946 w 1899013"/>
                          <a:gd name="connsiteY76" fmla="*/ 371475 h 1147005"/>
                          <a:gd name="connsiteX77" fmla="*/ 1774946 w 1899013"/>
                          <a:gd name="connsiteY77" fmla="*/ 190500 h 1147005"/>
                          <a:gd name="connsiteX78" fmla="*/ 1793996 w 1899013"/>
                          <a:gd name="connsiteY78" fmla="*/ 161925 h 1147005"/>
                          <a:gd name="connsiteX79" fmla="*/ 1822571 w 1899013"/>
                          <a:gd name="connsiteY79" fmla="*/ 142875 h 1147005"/>
                          <a:gd name="connsiteX80" fmla="*/ 1860671 w 1899013"/>
                          <a:gd name="connsiteY80" fmla="*/ 114300 h 1147005"/>
                          <a:gd name="connsiteX81" fmla="*/ 1898771 w 1899013"/>
                          <a:gd name="connsiteY81" fmla="*/ 95250 h 1147005"/>
                          <a:gd name="connsiteX82" fmla="*/ 1851146 w 1899013"/>
                          <a:gd name="connsiteY82" fmla="*/ 51457 h 1147005"/>
                          <a:gd name="connsiteX0" fmla="*/ 1851146 w 1899013"/>
                          <a:gd name="connsiteY0" fmla="*/ 51457 h 1147005"/>
                          <a:gd name="connsiteX1" fmla="*/ 1860671 w 1899013"/>
                          <a:gd name="connsiteY1" fmla="*/ 57150 h 1147005"/>
                          <a:gd name="connsiteX2" fmla="*/ 1784471 w 1899013"/>
                          <a:gd name="connsiteY2" fmla="*/ 9562 h 1147005"/>
                          <a:gd name="connsiteX3" fmla="*/ 1717796 w 1899013"/>
                          <a:gd name="connsiteY3" fmla="*/ 0 h 1147005"/>
                          <a:gd name="connsiteX4" fmla="*/ 1670171 w 1899013"/>
                          <a:gd name="connsiteY4" fmla="*/ 9525 h 1147005"/>
                          <a:gd name="connsiteX5" fmla="*/ 1641596 w 1899013"/>
                          <a:gd name="connsiteY5" fmla="*/ 38100 h 1147005"/>
                          <a:gd name="connsiteX6" fmla="*/ 1611116 w 1899013"/>
                          <a:gd name="connsiteY6" fmla="*/ 74378 h 1147005"/>
                          <a:gd name="connsiteX7" fmla="*/ 1584446 w 1899013"/>
                          <a:gd name="connsiteY7" fmla="*/ 104775 h 1147005"/>
                          <a:gd name="connsiteX8" fmla="*/ 1574921 w 1899013"/>
                          <a:gd name="connsiteY8" fmla="*/ 142875 h 1147005"/>
                          <a:gd name="connsiteX9" fmla="*/ 1555871 w 1899013"/>
                          <a:gd name="connsiteY9" fmla="*/ 171450 h 1147005"/>
                          <a:gd name="connsiteX10" fmla="*/ 1527296 w 1899013"/>
                          <a:gd name="connsiteY10" fmla="*/ 219075 h 1147005"/>
                          <a:gd name="connsiteX11" fmla="*/ 1510151 w 1899013"/>
                          <a:gd name="connsiteY11" fmla="*/ 236265 h 1147005"/>
                          <a:gd name="connsiteX12" fmla="*/ 1479671 w 1899013"/>
                          <a:gd name="connsiteY12" fmla="*/ 276225 h 1147005"/>
                          <a:gd name="connsiteX13" fmla="*/ 1403471 w 1899013"/>
                          <a:gd name="connsiteY13" fmla="*/ 361950 h 1147005"/>
                          <a:gd name="connsiteX14" fmla="*/ 1374896 w 1899013"/>
                          <a:gd name="connsiteY14" fmla="*/ 371475 h 1147005"/>
                          <a:gd name="connsiteX15" fmla="*/ 1317746 w 1899013"/>
                          <a:gd name="connsiteY15" fmla="*/ 409575 h 1147005"/>
                          <a:gd name="connsiteX16" fmla="*/ 1289171 w 1899013"/>
                          <a:gd name="connsiteY16" fmla="*/ 428625 h 1147005"/>
                          <a:gd name="connsiteX17" fmla="*/ 1184396 w 1899013"/>
                          <a:gd name="connsiteY17" fmla="*/ 466725 h 1147005"/>
                          <a:gd name="connsiteX18" fmla="*/ 879596 w 1899013"/>
                          <a:gd name="connsiteY18" fmla="*/ 457200 h 1147005"/>
                          <a:gd name="connsiteX19" fmla="*/ 856736 w 1899013"/>
                          <a:gd name="connsiteY19" fmla="*/ 445778 h 1147005"/>
                          <a:gd name="connsiteX20" fmla="*/ 793871 w 1899013"/>
                          <a:gd name="connsiteY20" fmla="*/ 409575 h 1147005"/>
                          <a:gd name="connsiteX21" fmla="*/ 755771 w 1899013"/>
                          <a:gd name="connsiteY21" fmla="*/ 371475 h 1147005"/>
                          <a:gd name="connsiteX22" fmla="*/ 746246 w 1899013"/>
                          <a:gd name="connsiteY22" fmla="*/ 342900 h 1147005"/>
                          <a:gd name="connsiteX23" fmla="*/ 727196 w 1899013"/>
                          <a:gd name="connsiteY23" fmla="*/ 304800 h 1147005"/>
                          <a:gd name="connsiteX24" fmla="*/ 670046 w 1899013"/>
                          <a:gd name="connsiteY24" fmla="*/ 228600 h 1147005"/>
                          <a:gd name="connsiteX25" fmla="*/ 641471 w 1899013"/>
                          <a:gd name="connsiteY25" fmla="*/ 219075 h 1147005"/>
                          <a:gd name="connsiteX26" fmla="*/ 612896 w 1899013"/>
                          <a:gd name="connsiteY26" fmla="*/ 161925 h 1147005"/>
                          <a:gd name="connsiteX27" fmla="*/ 584321 w 1899013"/>
                          <a:gd name="connsiteY27" fmla="*/ 152400 h 1147005"/>
                          <a:gd name="connsiteX28" fmla="*/ 510026 w 1899013"/>
                          <a:gd name="connsiteY28" fmla="*/ 142950 h 1147005"/>
                          <a:gd name="connsiteX29" fmla="*/ 403346 w 1899013"/>
                          <a:gd name="connsiteY29" fmla="*/ 209550 h 1147005"/>
                          <a:gd name="connsiteX30" fmla="*/ 336671 w 1899013"/>
                          <a:gd name="connsiteY30" fmla="*/ 285750 h 1147005"/>
                          <a:gd name="connsiteX31" fmla="*/ 319526 w 1899013"/>
                          <a:gd name="connsiteY31" fmla="*/ 312428 h 1147005"/>
                          <a:gd name="connsiteX32" fmla="*/ 308096 w 1899013"/>
                          <a:gd name="connsiteY32" fmla="*/ 342900 h 1147005"/>
                          <a:gd name="connsiteX33" fmla="*/ 279521 w 1899013"/>
                          <a:gd name="connsiteY33" fmla="*/ 390525 h 1147005"/>
                          <a:gd name="connsiteX34" fmla="*/ 258566 w 1899013"/>
                          <a:gd name="connsiteY34" fmla="*/ 451545 h 1147005"/>
                          <a:gd name="connsiteX35" fmla="*/ 260471 w 1899013"/>
                          <a:gd name="connsiteY35" fmla="*/ 495300 h 1147005"/>
                          <a:gd name="connsiteX36" fmla="*/ 210411 w 1899013"/>
                          <a:gd name="connsiteY36" fmla="*/ 674863 h 1147005"/>
                          <a:gd name="connsiteX37" fmla="*/ 169876 w 1899013"/>
                          <a:gd name="connsiteY37" fmla="*/ 739962 h 1147005"/>
                          <a:gd name="connsiteX38" fmla="*/ 117525 w 1899013"/>
                          <a:gd name="connsiteY38" fmla="*/ 768537 h 1147005"/>
                          <a:gd name="connsiteX39" fmla="*/ 57467 w 1899013"/>
                          <a:gd name="connsiteY39" fmla="*/ 827200 h 1147005"/>
                          <a:gd name="connsiteX40" fmla="*/ 29436 w 1899013"/>
                          <a:gd name="connsiteY40" fmla="*/ 883625 h 1147005"/>
                          <a:gd name="connsiteX41" fmla="*/ 399536 w 1899013"/>
                          <a:gd name="connsiteY41" fmla="*/ 971550 h 1147005"/>
                          <a:gd name="connsiteX42" fmla="*/ 482339 w 1899013"/>
                          <a:gd name="connsiteY42" fmla="*/ 982257 h 1147005"/>
                          <a:gd name="connsiteX43" fmla="*/ 518148 w 1899013"/>
                          <a:gd name="connsiteY43" fmla="*/ 968937 h 1147005"/>
                          <a:gd name="connsiteX44" fmla="*/ 573306 w 1899013"/>
                          <a:gd name="connsiteY44" fmla="*/ 947585 h 1147005"/>
                          <a:gd name="connsiteX45" fmla="*/ 621705 w 1899013"/>
                          <a:gd name="connsiteY45" fmla="*/ 937310 h 1147005"/>
                          <a:gd name="connsiteX46" fmla="*/ 631946 w 1899013"/>
                          <a:gd name="connsiteY46" fmla="*/ 936915 h 1147005"/>
                          <a:gd name="connsiteX47" fmla="*/ 655938 w 1899013"/>
                          <a:gd name="connsiteY47" fmla="*/ 929280 h 1147005"/>
                          <a:gd name="connsiteX48" fmla="*/ 686804 w 1899013"/>
                          <a:gd name="connsiteY48" fmla="*/ 926602 h 1147005"/>
                          <a:gd name="connsiteX49" fmla="*/ 717671 w 1899013"/>
                          <a:gd name="connsiteY49" fmla="*/ 914400 h 1147005"/>
                          <a:gd name="connsiteX50" fmla="*/ 784346 w 1899013"/>
                          <a:gd name="connsiteY50" fmla="*/ 895350 h 1147005"/>
                          <a:gd name="connsiteX51" fmla="*/ 831971 w 1899013"/>
                          <a:gd name="connsiteY51" fmla="*/ 866775 h 1147005"/>
                          <a:gd name="connsiteX52" fmla="*/ 1089146 w 1899013"/>
                          <a:gd name="connsiteY52" fmla="*/ 866775 h 1147005"/>
                          <a:gd name="connsiteX53" fmla="*/ 1089146 w 1899013"/>
                          <a:gd name="connsiteY53" fmla="*/ 990600 h 1147005"/>
                          <a:gd name="connsiteX54" fmla="*/ 1089146 w 1899013"/>
                          <a:gd name="connsiteY54" fmla="*/ 1021110 h 1147005"/>
                          <a:gd name="connsiteX55" fmla="*/ 1104386 w 1899013"/>
                          <a:gd name="connsiteY55" fmla="*/ 1057275 h 1147005"/>
                          <a:gd name="connsiteX56" fmla="*/ 1155821 w 1899013"/>
                          <a:gd name="connsiteY56" fmla="*/ 1140840 h 1147005"/>
                          <a:gd name="connsiteX57" fmla="*/ 1193921 w 1899013"/>
                          <a:gd name="connsiteY57" fmla="*/ 1019175 h 1147005"/>
                          <a:gd name="connsiteX58" fmla="*/ 1174871 w 1899013"/>
                          <a:gd name="connsiteY58" fmla="*/ 990600 h 1147005"/>
                          <a:gd name="connsiteX59" fmla="*/ 1193921 w 1899013"/>
                          <a:gd name="connsiteY59" fmla="*/ 1047750 h 1147005"/>
                          <a:gd name="connsiteX60" fmla="*/ 1247261 w 1899013"/>
                          <a:gd name="connsiteY60" fmla="*/ 1116473 h 1147005"/>
                          <a:gd name="connsiteX61" fmla="*/ 1317746 w 1899013"/>
                          <a:gd name="connsiteY61" fmla="*/ 1143000 h 1147005"/>
                          <a:gd name="connsiteX62" fmla="*/ 1289171 w 1899013"/>
                          <a:gd name="connsiteY62" fmla="*/ 1009650 h 1147005"/>
                          <a:gd name="connsiteX63" fmla="*/ 1270121 w 1899013"/>
                          <a:gd name="connsiteY63" fmla="*/ 981075 h 1147005"/>
                          <a:gd name="connsiteX64" fmla="*/ 1289171 w 1899013"/>
                          <a:gd name="connsiteY64" fmla="*/ 876300 h 1147005"/>
                          <a:gd name="connsiteX65" fmla="*/ 1376527 w 1899013"/>
                          <a:gd name="connsiteY65" fmla="*/ 895616 h 1147005"/>
                          <a:gd name="connsiteX66" fmla="*/ 1500626 w 1899013"/>
                          <a:gd name="connsiteY66" fmla="*/ 912427 h 1147005"/>
                          <a:gd name="connsiteX67" fmla="*/ 1651121 w 1899013"/>
                          <a:gd name="connsiteY67" fmla="*/ 885825 h 1147005"/>
                          <a:gd name="connsiteX68" fmla="*/ 1746371 w 1899013"/>
                          <a:gd name="connsiteY68" fmla="*/ 838200 h 1147005"/>
                          <a:gd name="connsiteX69" fmla="*/ 1774946 w 1899013"/>
                          <a:gd name="connsiteY69" fmla="*/ 828675 h 1147005"/>
                          <a:gd name="connsiteX70" fmla="*/ 1813046 w 1899013"/>
                          <a:gd name="connsiteY70" fmla="*/ 771525 h 1147005"/>
                          <a:gd name="connsiteX71" fmla="*/ 1832096 w 1899013"/>
                          <a:gd name="connsiteY71" fmla="*/ 742950 h 1147005"/>
                          <a:gd name="connsiteX72" fmla="*/ 1841621 w 1899013"/>
                          <a:gd name="connsiteY72" fmla="*/ 704850 h 1147005"/>
                          <a:gd name="connsiteX73" fmla="*/ 1822571 w 1899013"/>
                          <a:gd name="connsiteY73" fmla="*/ 466725 h 1147005"/>
                          <a:gd name="connsiteX74" fmla="*/ 1813046 w 1899013"/>
                          <a:gd name="connsiteY74" fmla="*/ 438150 h 1147005"/>
                          <a:gd name="connsiteX75" fmla="*/ 1795901 w 1899013"/>
                          <a:gd name="connsiteY75" fmla="*/ 401947 h 1147005"/>
                          <a:gd name="connsiteX76" fmla="*/ 1774946 w 1899013"/>
                          <a:gd name="connsiteY76" fmla="*/ 371475 h 1147005"/>
                          <a:gd name="connsiteX77" fmla="*/ 1774946 w 1899013"/>
                          <a:gd name="connsiteY77" fmla="*/ 190500 h 1147005"/>
                          <a:gd name="connsiteX78" fmla="*/ 1793996 w 1899013"/>
                          <a:gd name="connsiteY78" fmla="*/ 161925 h 1147005"/>
                          <a:gd name="connsiteX79" fmla="*/ 1822571 w 1899013"/>
                          <a:gd name="connsiteY79" fmla="*/ 142875 h 1147005"/>
                          <a:gd name="connsiteX80" fmla="*/ 1860671 w 1899013"/>
                          <a:gd name="connsiteY80" fmla="*/ 114300 h 1147005"/>
                          <a:gd name="connsiteX81" fmla="*/ 1898771 w 1899013"/>
                          <a:gd name="connsiteY81" fmla="*/ 95250 h 1147005"/>
                          <a:gd name="connsiteX82" fmla="*/ 1851146 w 1899013"/>
                          <a:gd name="connsiteY82" fmla="*/ 51457 h 1147005"/>
                          <a:gd name="connsiteX0" fmla="*/ 1851146 w 1899013"/>
                          <a:gd name="connsiteY0" fmla="*/ 51457 h 1147005"/>
                          <a:gd name="connsiteX1" fmla="*/ 1860671 w 1899013"/>
                          <a:gd name="connsiteY1" fmla="*/ 57150 h 1147005"/>
                          <a:gd name="connsiteX2" fmla="*/ 1784471 w 1899013"/>
                          <a:gd name="connsiteY2" fmla="*/ 9562 h 1147005"/>
                          <a:gd name="connsiteX3" fmla="*/ 1717796 w 1899013"/>
                          <a:gd name="connsiteY3" fmla="*/ 0 h 1147005"/>
                          <a:gd name="connsiteX4" fmla="*/ 1670171 w 1899013"/>
                          <a:gd name="connsiteY4" fmla="*/ 9525 h 1147005"/>
                          <a:gd name="connsiteX5" fmla="*/ 1641596 w 1899013"/>
                          <a:gd name="connsiteY5" fmla="*/ 38100 h 1147005"/>
                          <a:gd name="connsiteX6" fmla="*/ 1611116 w 1899013"/>
                          <a:gd name="connsiteY6" fmla="*/ 74378 h 1147005"/>
                          <a:gd name="connsiteX7" fmla="*/ 1584446 w 1899013"/>
                          <a:gd name="connsiteY7" fmla="*/ 104775 h 1147005"/>
                          <a:gd name="connsiteX8" fmla="*/ 1574921 w 1899013"/>
                          <a:gd name="connsiteY8" fmla="*/ 142875 h 1147005"/>
                          <a:gd name="connsiteX9" fmla="*/ 1555871 w 1899013"/>
                          <a:gd name="connsiteY9" fmla="*/ 171450 h 1147005"/>
                          <a:gd name="connsiteX10" fmla="*/ 1527296 w 1899013"/>
                          <a:gd name="connsiteY10" fmla="*/ 219075 h 1147005"/>
                          <a:gd name="connsiteX11" fmla="*/ 1510151 w 1899013"/>
                          <a:gd name="connsiteY11" fmla="*/ 236265 h 1147005"/>
                          <a:gd name="connsiteX12" fmla="*/ 1479671 w 1899013"/>
                          <a:gd name="connsiteY12" fmla="*/ 276225 h 1147005"/>
                          <a:gd name="connsiteX13" fmla="*/ 1403471 w 1899013"/>
                          <a:gd name="connsiteY13" fmla="*/ 361950 h 1147005"/>
                          <a:gd name="connsiteX14" fmla="*/ 1374896 w 1899013"/>
                          <a:gd name="connsiteY14" fmla="*/ 371475 h 1147005"/>
                          <a:gd name="connsiteX15" fmla="*/ 1317746 w 1899013"/>
                          <a:gd name="connsiteY15" fmla="*/ 409575 h 1147005"/>
                          <a:gd name="connsiteX16" fmla="*/ 1289171 w 1899013"/>
                          <a:gd name="connsiteY16" fmla="*/ 428625 h 1147005"/>
                          <a:gd name="connsiteX17" fmla="*/ 1184396 w 1899013"/>
                          <a:gd name="connsiteY17" fmla="*/ 466725 h 1147005"/>
                          <a:gd name="connsiteX18" fmla="*/ 879596 w 1899013"/>
                          <a:gd name="connsiteY18" fmla="*/ 457200 h 1147005"/>
                          <a:gd name="connsiteX19" fmla="*/ 856736 w 1899013"/>
                          <a:gd name="connsiteY19" fmla="*/ 445778 h 1147005"/>
                          <a:gd name="connsiteX20" fmla="*/ 793871 w 1899013"/>
                          <a:gd name="connsiteY20" fmla="*/ 409575 h 1147005"/>
                          <a:gd name="connsiteX21" fmla="*/ 755771 w 1899013"/>
                          <a:gd name="connsiteY21" fmla="*/ 371475 h 1147005"/>
                          <a:gd name="connsiteX22" fmla="*/ 746246 w 1899013"/>
                          <a:gd name="connsiteY22" fmla="*/ 342900 h 1147005"/>
                          <a:gd name="connsiteX23" fmla="*/ 727196 w 1899013"/>
                          <a:gd name="connsiteY23" fmla="*/ 304800 h 1147005"/>
                          <a:gd name="connsiteX24" fmla="*/ 670046 w 1899013"/>
                          <a:gd name="connsiteY24" fmla="*/ 228600 h 1147005"/>
                          <a:gd name="connsiteX25" fmla="*/ 641471 w 1899013"/>
                          <a:gd name="connsiteY25" fmla="*/ 219075 h 1147005"/>
                          <a:gd name="connsiteX26" fmla="*/ 612896 w 1899013"/>
                          <a:gd name="connsiteY26" fmla="*/ 161925 h 1147005"/>
                          <a:gd name="connsiteX27" fmla="*/ 584321 w 1899013"/>
                          <a:gd name="connsiteY27" fmla="*/ 152400 h 1147005"/>
                          <a:gd name="connsiteX28" fmla="*/ 510026 w 1899013"/>
                          <a:gd name="connsiteY28" fmla="*/ 142950 h 1147005"/>
                          <a:gd name="connsiteX29" fmla="*/ 403346 w 1899013"/>
                          <a:gd name="connsiteY29" fmla="*/ 209550 h 1147005"/>
                          <a:gd name="connsiteX30" fmla="*/ 336671 w 1899013"/>
                          <a:gd name="connsiteY30" fmla="*/ 285750 h 1147005"/>
                          <a:gd name="connsiteX31" fmla="*/ 319526 w 1899013"/>
                          <a:gd name="connsiteY31" fmla="*/ 312428 h 1147005"/>
                          <a:gd name="connsiteX32" fmla="*/ 308096 w 1899013"/>
                          <a:gd name="connsiteY32" fmla="*/ 342900 h 1147005"/>
                          <a:gd name="connsiteX33" fmla="*/ 279521 w 1899013"/>
                          <a:gd name="connsiteY33" fmla="*/ 390525 h 1147005"/>
                          <a:gd name="connsiteX34" fmla="*/ 258566 w 1899013"/>
                          <a:gd name="connsiteY34" fmla="*/ 451545 h 1147005"/>
                          <a:gd name="connsiteX35" fmla="*/ 260471 w 1899013"/>
                          <a:gd name="connsiteY35" fmla="*/ 495300 h 1147005"/>
                          <a:gd name="connsiteX36" fmla="*/ 210411 w 1899013"/>
                          <a:gd name="connsiteY36" fmla="*/ 674863 h 1147005"/>
                          <a:gd name="connsiteX37" fmla="*/ 169876 w 1899013"/>
                          <a:gd name="connsiteY37" fmla="*/ 739962 h 1147005"/>
                          <a:gd name="connsiteX38" fmla="*/ 117525 w 1899013"/>
                          <a:gd name="connsiteY38" fmla="*/ 768537 h 1147005"/>
                          <a:gd name="connsiteX39" fmla="*/ 57467 w 1899013"/>
                          <a:gd name="connsiteY39" fmla="*/ 827200 h 1147005"/>
                          <a:gd name="connsiteX40" fmla="*/ 29436 w 1899013"/>
                          <a:gd name="connsiteY40" fmla="*/ 883625 h 1147005"/>
                          <a:gd name="connsiteX41" fmla="*/ 399536 w 1899013"/>
                          <a:gd name="connsiteY41" fmla="*/ 971550 h 1147005"/>
                          <a:gd name="connsiteX42" fmla="*/ 482339 w 1899013"/>
                          <a:gd name="connsiteY42" fmla="*/ 982257 h 1147005"/>
                          <a:gd name="connsiteX43" fmla="*/ 518148 w 1899013"/>
                          <a:gd name="connsiteY43" fmla="*/ 968937 h 1147005"/>
                          <a:gd name="connsiteX44" fmla="*/ 573306 w 1899013"/>
                          <a:gd name="connsiteY44" fmla="*/ 947585 h 1147005"/>
                          <a:gd name="connsiteX45" fmla="*/ 621705 w 1899013"/>
                          <a:gd name="connsiteY45" fmla="*/ 937310 h 1147005"/>
                          <a:gd name="connsiteX46" fmla="*/ 631946 w 1899013"/>
                          <a:gd name="connsiteY46" fmla="*/ 936915 h 1147005"/>
                          <a:gd name="connsiteX47" fmla="*/ 655938 w 1899013"/>
                          <a:gd name="connsiteY47" fmla="*/ 929280 h 1147005"/>
                          <a:gd name="connsiteX48" fmla="*/ 686804 w 1899013"/>
                          <a:gd name="connsiteY48" fmla="*/ 926602 h 1147005"/>
                          <a:gd name="connsiteX49" fmla="*/ 715379 w 1899013"/>
                          <a:gd name="connsiteY49" fmla="*/ 902987 h 1147005"/>
                          <a:gd name="connsiteX50" fmla="*/ 784346 w 1899013"/>
                          <a:gd name="connsiteY50" fmla="*/ 895350 h 1147005"/>
                          <a:gd name="connsiteX51" fmla="*/ 831971 w 1899013"/>
                          <a:gd name="connsiteY51" fmla="*/ 866775 h 1147005"/>
                          <a:gd name="connsiteX52" fmla="*/ 1089146 w 1899013"/>
                          <a:gd name="connsiteY52" fmla="*/ 866775 h 1147005"/>
                          <a:gd name="connsiteX53" fmla="*/ 1089146 w 1899013"/>
                          <a:gd name="connsiteY53" fmla="*/ 990600 h 1147005"/>
                          <a:gd name="connsiteX54" fmla="*/ 1089146 w 1899013"/>
                          <a:gd name="connsiteY54" fmla="*/ 1021110 h 1147005"/>
                          <a:gd name="connsiteX55" fmla="*/ 1104386 w 1899013"/>
                          <a:gd name="connsiteY55" fmla="*/ 1057275 h 1147005"/>
                          <a:gd name="connsiteX56" fmla="*/ 1155821 w 1899013"/>
                          <a:gd name="connsiteY56" fmla="*/ 1140840 h 1147005"/>
                          <a:gd name="connsiteX57" fmla="*/ 1193921 w 1899013"/>
                          <a:gd name="connsiteY57" fmla="*/ 1019175 h 1147005"/>
                          <a:gd name="connsiteX58" fmla="*/ 1174871 w 1899013"/>
                          <a:gd name="connsiteY58" fmla="*/ 990600 h 1147005"/>
                          <a:gd name="connsiteX59" fmla="*/ 1193921 w 1899013"/>
                          <a:gd name="connsiteY59" fmla="*/ 1047750 h 1147005"/>
                          <a:gd name="connsiteX60" fmla="*/ 1247261 w 1899013"/>
                          <a:gd name="connsiteY60" fmla="*/ 1116473 h 1147005"/>
                          <a:gd name="connsiteX61" fmla="*/ 1317746 w 1899013"/>
                          <a:gd name="connsiteY61" fmla="*/ 1143000 h 1147005"/>
                          <a:gd name="connsiteX62" fmla="*/ 1289171 w 1899013"/>
                          <a:gd name="connsiteY62" fmla="*/ 1009650 h 1147005"/>
                          <a:gd name="connsiteX63" fmla="*/ 1270121 w 1899013"/>
                          <a:gd name="connsiteY63" fmla="*/ 981075 h 1147005"/>
                          <a:gd name="connsiteX64" fmla="*/ 1289171 w 1899013"/>
                          <a:gd name="connsiteY64" fmla="*/ 876300 h 1147005"/>
                          <a:gd name="connsiteX65" fmla="*/ 1376527 w 1899013"/>
                          <a:gd name="connsiteY65" fmla="*/ 895616 h 1147005"/>
                          <a:gd name="connsiteX66" fmla="*/ 1500626 w 1899013"/>
                          <a:gd name="connsiteY66" fmla="*/ 912427 h 1147005"/>
                          <a:gd name="connsiteX67" fmla="*/ 1651121 w 1899013"/>
                          <a:gd name="connsiteY67" fmla="*/ 885825 h 1147005"/>
                          <a:gd name="connsiteX68" fmla="*/ 1746371 w 1899013"/>
                          <a:gd name="connsiteY68" fmla="*/ 838200 h 1147005"/>
                          <a:gd name="connsiteX69" fmla="*/ 1774946 w 1899013"/>
                          <a:gd name="connsiteY69" fmla="*/ 828675 h 1147005"/>
                          <a:gd name="connsiteX70" fmla="*/ 1813046 w 1899013"/>
                          <a:gd name="connsiteY70" fmla="*/ 771525 h 1147005"/>
                          <a:gd name="connsiteX71" fmla="*/ 1832096 w 1899013"/>
                          <a:gd name="connsiteY71" fmla="*/ 742950 h 1147005"/>
                          <a:gd name="connsiteX72" fmla="*/ 1841621 w 1899013"/>
                          <a:gd name="connsiteY72" fmla="*/ 704850 h 1147005"/>
                          <a:gd name="connsiteX73" fmla="*/ 1822571 w 1899013"/>
                          <a:gd name="connsiteY73" fmla="*/ 466725 h 1147005"/>
                          <a:gd name="connsiteX74" fmla="*/ 1813046 w 1899013"/>
                          <a:gd name="connsiteY74" fmla="*/ 438150 h 1147005"/>
                          <a:gd name="connsiteX75" fmla="*/ 1795901 w 1899013"/>
                          <a:gd name="connsiteY75" fmla="*/ 401947 h 1147005"/>
                          <a:gd name="connsiteX76" fmla="*/ 1774946 w 1899013"/>
                          <a:gd name="connsiteY76" fmla="*/ 371475 h 1147005"/>
                          <a:gd name="connsiteX77" fmla="*/ 1774946 w 1899013"/>
                          <a:gd name="connsiteY77" fmla="*/ 190500 h 1147005"/>
                          <a:gd name="connsiteX78" fmla="*/ 1793996 w 1899013"/>
                          <a:gd name="connsiteY78" fmla="*/ 161925 h 1147005"/>
                          <a:gd name="connsiteX79" fmla="*/ 1822571 w 1899013"/>
                          <a:gd name="connsiteY79" fmla="*/ 142875 h 1147005"/>
                          <a:gd name="connsiteX80" fmla="*/ 1860671 w 1899013"/>
                          <a:gd name="connsiteY80" fmla="*/ 114300 h 1147005"/>
                          <a:gd name="connsiteX81" fmla="*/ 1898771 w 1899013"/>
                          <a:gd name="connsiteY81" fmla="*/ 95250 h 1147005"/>
                          <a:gd name="connsiteX82" fmla="*/ 1851146 w 1899013"/>
                          <a:gd name="connsiteY82" fmla="*/ 51457 h 1147005"/>
                          <a:gd name="connsiteX0" fmla="*/ 1851146 w 1899013"/>
                          <a:gd name="connsiteY0" fmla="*/ 51457 h 1348565"/>
                          <a:gd name="connsiteX1" fmla="*/ 1860671 w 1899013"/>
                          <a:gd name="connsiteY1" fmla="*/ 57150 h 1348565"/>
                          <a:gd name="connsiteX2" fmla="*/ 1784471 w 1899013"/>
                          <a:gd name="connsiteY2" fmla="*/ 9562 h 1348565"/>
                          <a:gd name="connsiteX3" fmla="*/ 1717796 w 1899013"/>
                          <a:gd name="connsiteY3" fmla="*/ 0 h 1348565"/>
                          <a:gd name="connsiteX4" fmla="*/ 1670171 w 1899013"/>
                          <a:gd name="connsiteY4" fmla="*/ 9525 h 1348565"/>
                          <a:gd name="connsiteX5" fmla="*/ 1641596 w 1899013"/>
                          <a:gd name="connsiteY5" fmla="*/ 38100 h 1348565"/>
                          <a:gd name="connsiteX6" fmla="*/ 1611116 w 1899013"/>
                          <a:gd name="connsiteY6" fmla="*/ 74378 h 1348565"/>
                          <a:gd name="connsiteX7" fmla="*/ 1584446 w 1899013"/>
                          <a:gd name="connsiteY7" fmla="*/ 104775 h 1348565"/>
                          <a:gd name="connsiteX8" fmla="*/ 1574921 w 1899013"/>
                          <a:gd name="connsiteY8" fmla="*/ 142875 h 1348565"/>
                          <a:gd name="connsiteX9" fmla="*/ 1555871 w 1899013"/>
                          <a:gd name="connsiteY9" fmla="*/ 171450 h 1348565"/>
                          <a:gd name="connsiteX10" fmla="*/ 1527296 w 1899013"/>
                          <a:gd name="connsiteY10" fmla="*/ 219075 h 1348565"/>
                          <a:gd name="connsiteX11" fmla="*/ 1510151 w 1899013"/>
                          <a:gd name="connsiteY11" fmla="*/ 236265 h 1348565"/>
                          <a:gd name="connsiteX12" fmla="*/ 1479671 w 1899013"/>
                          <a:gd name="connsiteY12" fmla="*/ 276225 h 1348565"/>
                          <a:gd name="connsiteX13" fmla="*/ 1403471 w 1899013"/>
                          <a:gd name="connsiteY13" fmla="*/ 361950 h 1348565"/>
                          <a:gd name="connsiteX14" fmla="*/ 1374896 w 1899013"/>
                          <a:gd name="connsiteY14" fmla="*/ 371475 h 1348565"/>
                          <a:gd name="connsiteX15" fmla="*/ 1317746 w 1899013"/>
                          <a:gd name="connsiteY15" fmla="*/ 409575 h 1348565"/>
                          <a:gd name="connsiteX16" fmla="*/ 1289171 w 1899013"/>
                          <a:gd name="connsiteY16" fmla="*/ 428625 h 1348565"/>
                          <a:gd name="connsiteX17" fmla="*/ 1184396 w 1899013"/>
                          <a:gd name="connsiteY17" fmla="*/ 466725 h 1348565"/>
                          <a:gd name="connsiteX18" fmla="*/ 879596 w 1899013"/>
                          <a:gd name="connsiteY18" fmla="*/ 457200 h 1348565"/>
                          <a:gd name="connsiteX19" fmla="*/ 856736 w 1899013"/>
                          <a:gd name="connsiteY19" fmla="*/ 445778 h 1348565"/>
                          <a:gd name="connsiteX20" fmla="*/ 793871 w 1899013"/>
                          <a:gd name="connsiteY20" fmla="*/ 409575 h 1348565"/>
                          <a:gd name="connsiteX21" fmla="*/ 755771 w 1899013"/>
                          <a:gd name="connsiteY21" fmla="*/ 371475 h 1348565"/>
                          <a:gd name="connsiteX22" fmla="*/ 746246 w 1899013"/>
                          <a:gd name="connsiteY22" fmla="*/ 342900 h 1348565"/>
                          <a:gd name="connsiteX23" fmla="*/ 727196 w 1899013"/>
                          <a:gd name="connsiteY23" fmla="*/ 304800 h 1348565"/>
                          <a:gd name="connsiteX24" fmla="*/ 670046 w 1899013"/>
                          <a:gd name="connsiteY24" fmla="*/ 228600 h 1348565"/>
                          <a:gd name="connsiteX25" fmla="*/ 641471 w 1899013"/>
                          <a:gd name="connsiteY25" fmla="*/ 219075 h 1348565"/>
                          <a:gd name="connsiteX26" fmla="*/ 612896 w 1899013"/>
                          <a:gd name="connsiteY26" fmla="*/ 161925 h 1348565"/>
                          <a:gd name="connsiteX27" fmla="*/ 584321 w 1899013"/>
                          <a:gd name="connsiteY27" fmla="*/ 152400 h 1348565"/>
                          <a:gd name="connsiteX28" fmla="*/ 510026 w 1899013"/>
                          <a:gd name="connsiteY28" fmla="*/ 142950 h 1348565"/>
                          <a:gd name="connsiteX29" fmla="*/ 403346 w 1899013"/>
                          <a:gd name="connsiteY29" fmla="*/ 209550 h 1348565"/>
                          <a:gd name="connsiteX30" fmla="*/ 336671 w 1899013"/>
                          <a:gd name="connsiteY30" fmla="*/ 285750 h 1348565"/>
                          <a:gd name="connsiteX31" fmla="*/ 319526 w 1899013"/>
                          <a:gd name="connsiteY31" fmla="*/ 312428 h 1348565"/>
                          <a:gd name="connsiteX32" fmla="*/ 308096 w 1899013"/>
                          <a:gd name="connsiteY32" fmla="*/ 342900 h 1348565"/>
                          <a:gd name="connsiteX33" fmla="*/ 279521 w 1899013"/>
                          <a:gd name="connsiteY33" fmla="*/ 390525 h 1348565"/>
                          <a:gd name="connsiteX34" fmla="*/ 258566 w 1899013"/>
                          <a:gd name="connsiteY34" fmla="*/ 451545 h 1348565"/>
                          <a:gd name="connsiteX35" fmla="*/ 260471 w 1899013"/>
                          <a:gd name="connsiteY35" fmla="*/ 495300 h 1348565"/>
                          <a:gd name="connsiteX36" fmla="*/ 210411 w 1899013"/>
                          <a:gd name="connsiteY36" fmla="*/ 674863 h 1348565"/>
                          <a:gd name="connsiteX37" fmla="*/ 169876 w 1899013"/>
                          <a:gd name="connsiteY37" fmla="*/ 739962 h 1348565"/>
                          <a:gd name="connsiteX38" fmla="*/ 117525 w 1899013"/>
                          <a:gd name="connsiteY38" fmla="*/ 768537 h 1348565"/>
                          <a:gd name="connsiteX39" fmla="*/ 57467 w 1899013"/>
                          <a:gd name="connsiteY39" fmla="*/ 827200 h 1348565"/>
                          <a:gd name="connsiteX40" fmla="*/ 29436 w 1899013"/>
                          <a:gd name="connsiteY40" fmla="*/ 883625 h 1348565"/>
                          <a:gd name="connsiteX41" fmla="*/ 399536 w 1899013"/>
                          <a:gd name="connsiteY41" fmla="*/ 971550 h 1348565"/>
                          <a:gd name="connsiteX42" fmla="*/ 482339 w 1899013"/>
                          <a:gd name="connsiteY42" fmla="*/ 982257 h 1348565"/>
                          <a:gd name="connsiteX43" fmla="*/ 518148 w 1899013"/>
                          <a:gd name="connsiteY43" fmla="*/ 968937 h 1348565"/>
                          <a:gd name="connsiteX44" fmla="*/ 573306 w 1899013"/>
                          <a:gd name="connsiteY44" fmla="*/ 947585 h 1348565"/>
                          <a:gd name="connsiteX45" fmla="*/ 621705 w 1899013"/>
                          <a:gd name="connsiteY45" fmla="*/ 937310 h 1348565"/>
                          <a:gd name="connsiteX46" fmla="*/ 631946 w 1899013"/>
                          <a:gd name="connsiteY46" fmla="*/ 936915 h 1348565"/>
                          <a:gd name="connsiteX47" fmla="*/ 655938 w 1899013"/>
                          <a:gd name="connsiteY47" fmla="*/ 929280 h 1348565"/>
                          <a:gd name="connsiteX48" fmla="*/ 686804 w 1899013"/>
                          <a:gd name="connsiteY48" fmla="*/ 926602 h 1348565"/>
                          <a:gd name="connsiteX49" fmla="*/ 715379 w 1899013"/>
                          <a:gd name="connsiteY49" fmla="*/ 902987 h 1348565"/>
                          <a:gd name="connsiteX50" fmla="*/ 784346 w 1899013"/>
                          <a:gd name="connsiteY50" fmla="*/ 895350 h 1348565"/>
                          <a:gd name="connsiteX51" fmla="*/ 831971 w 1899013"/>
                          <a:gd name="connsiteY51" fmla="*/ 866775 h 1348565"/>
                          <a:gd name="connsiteX52" fmla="*/ 1089146 w 1899013"/>
                          <a:gd name="connsiteY52" fmla="*/ 866775 h 1348565"/>
                          <a:gd name="connsiteX53" fmla="*/ 1089146 w 1899013"/>
                          <a:gd name="connsiteY53" fmla="*/ 990600 h 1348565"/>
                          <a:gd name="connsiteX54" fmla="*/ 1089146 w 1899013"/>
                          <a:gd name="connsiteY54" fmla="*/ 1021110 h 1348565"/>
                          <a:gd name="connsiteX55" fmla="*/ 1104386 w 1899013"/>
                          <a:gd name="connsiteY55" fmla="*/ 1057275 h 1348565"/>
                          <a:gd name="connsiteX56" fmla="*/ 1160405 w 1899013"/>
                          <a:gd name="connsiteY56" fmla="*/ 1348565 h 1348565"/>
                          <a:gd name="connsiteX57" fmla="*/ 1193921 w 1899013"/>
                          <a:gd name="connsiteY57" fmla="*/ 1019175 h 1348565"/>
                          <a:gd name="connsiteX58" fmla="*/ 1174871 w 1899013"/>
                          <a:gd name="connsiteY58" fmla="*/ 990600 h 1348565"/>
                          <a:gd name="connsiteX59" fmla="*/ 1193921 w 1899013"/>
                          <a:gd name="connsiteY59" fmla="*/ 1047750 h 1348565"/>
                          <a:gd name="connsiteX60" fmla="*/ 1247261 w 1899013"/>
                          <a:gd name="connsiteY60" fmla="*/ 1116473 h 1348565"/>
                          <a:gd name="connsiteX61" fmla="*/ 1317746 w 1899013"/>
                          <a:gd name="connsiteY61" fmla="*/ 1143000 h 1348565"/>
                          <a:gd name="connsiteX62" fmla="*/ 1289171 w 1899013"/>
                          <a:gd name="connsiteY62" fmla="*/ 1009650 h 1348565"/>
                          <a:gd name="connsiteX63" fmla="*/ 1270121 w 1899013"/>
                          <a:gd name="connsiteY63" fmla="*/ 981075 h 1348565"/>
                          <a:gd name="connsiteX64" fmla="*/ 1289171 w 1899013"/>
                          <a:gd name="connsiteY64" fmla="*/ 876300 h 1348565"/>
                          <a:gd name="connsiteX65" fmla="*/ 1376527 w 1899013"/>
                          <a:gd name="connsiteY65" fmla="*/ 895616 h 1348565"/>
                          <a:gd name="connsiteX66" fmla="*/ 1500626 w 1899013"/>
                          <a:gd name="connsiteY66" fmla="*/ 912427 h 1348565"/>
                          <a:gd name="connsiteX67" fmla="*/ 1651121 w 1899013"/>
                          <a:gd name="connsiteY67" fmla="*/ 885825 h 1348565"/>
                          <a:gd name="connsiteX68" fmla="*/ 1746371 w 1899013"/>
                          <a:gd name="connsiteY68" fmla="*/ 838200 h 1348565"/>
                          <a:gd name="connsiteX69" fmla="*/ 1774946 w 1899013"/>
                          <a:gd name="connsiteY69" fmla="*/ 828675 h 1348565"/>
                          <a:gd name="connsiteX70" fmla="*/ 1813046 w 1899013"/>
                          <a:gd name="connsiteY70" fmla="*/ 771525 h 1348565"/>
                          <a:gd name="connsiteX71" fmla="*/ 1832096 w 1899013"/>
                          <a:gd name="connsiteY71" fmla="*/ 742950 h 1348565"/>
                          <a:gd name="connsiteX72" fmla="*/ 1841621 w 1899013"/>
                          <a:gd name="connsiteY72" fmla="*/ 704850 h 1348565"/>
                          <a:gd name="connsiteX73" fmla="*/ 1822571 w 1899013"/>
                          <a:gd name="connsiteY73" fmla="*/ 466725 h 1348565"/>
                          <a:gd name="connsiteX74" fmla="*/ 1813046 w 1899013"/>
                          <a:gd name="connsiteY74" fmla="*/ 438150 h 1348565"/>
                          <a:gd name="connsiteX75" fmla="*/ 1795901 w 1899013"/>
                          <a:gd name="connsiteY75" fmla="*/ 401947 h 1348565"/>
                          <a:gd name="connsiteX76" fmla="*/ 1774946 w 1899013"/>
                          <a:gd name="connsiteY76" fmla="*/ 371475 h 1348565"/>
                          <a:gd name="connsiteX77" fmla="*/ 1774946 w 1899013"/>
                          <a:gd name="connsiteY77" fmla="*/ 190500 h 1348565"/>
                          <a:gd name="connsiteX78" fmla="*/ 1793996 w 1899013"/>
                          <a:gd name="connsiteY78" fmla="*/ 161925 h 1348565"/>
                          <a:gd name="connsiteX79" fmla="*/ 1822571 w 1899013"/>
                          <a:gd name="connsiteY79" fmla="*/ 142875 h 1348565"/>
                          <a:gd name="connsiteX80" fmla="*/ 1860671 w 1899013"/>
                          <a:gd name="connsiteY80" fmla="*/ 114300 h 1348565"/>
                          <a:gd name="connsiteX81" fmla="*/ 1898771 w 1899013"/>
                          <a:gd name="connsiteY81" fmla="*/ 95250 h 1348565"/>
                          <a:gd name="connsiteX82" fmla="*/ 1851146 w 1899013"/>
                          <a:gd name="connsiteY82" fmla="*/ 51457 h 1348565"/>
                          <a:gd name="connsiteX0" fmla="*/ 1851146 w 1899013"/>
                          <a:gd name="connsiteY0" fmla="*/ 51457 h 1385754"/>
                          <a:gd name="connsiteX1" fmla="*/ 1860671 w 1899013"/>
                          <a:gd name="connsiteY1" fmla="*/ 57150 h 1385754"/>
                          <a:gd name="connsiteX2" fmla="*/ 1784471 w 1899013"/>
                          <a:gd name="connsiteY2" fmla="*/ 9562 h 1385754"/>
                          <a:gd name="connsiteX3" fmla="*/ 1717796 w 1899013"/>
                          <a:gd name="connsiteY3" fmla="*/ 0 h 1385754"/>
                          <a:gd name="connsiteX4" fmla="*/ 1670171 w 1899013"/>
                          <a:gd name="connsiteY4" fmla="*/ 9525 h 1385754"/>
                          <a:gd name="connsiteX5" fmla="*/ 1641596 w 1899013"/>
                          <a:gd name="connsiteY5" fmla="*/ 38100 h 1385754"/>
                          <a:gd name="connsiteX6" fmla="*/ 1611116 w 1899013"/>
                          <a:gd name="connsiteY6" fmla="*/ 74378 h 1385754"/>
                          <a:gd name="connsiteX7" fmla="*/ 1584446 w 1899013"/>
                          <a:gd name="connsiteY7" fmla="*/ 104775 h 1385754"/>
                          <a:gd name="connsiteX8" fmla="*/ 1574921 w 1899013"/>
                          <a:gd name="connsiteY8" fmla="*/ 142875 h 1385754"/>
                          <a:gd name="connsiteX9" fmla="*/ 1555871 w 1899013"/>
                          <a:gd name="connsiteY9" fmla="*/ 171450 h 1385754"/>
                          <a:gd name="connsiteX10" fmla="*/ 1527296 w 1899013"/>
                          <a:gd name="connsiteY10" fmla="*/ 219075 h 1385754"/>
                          <a:gd name="connsiteX11" fmla="*/ 1510151 w 1899013"/>
                          <a:gd name="connsiteY11" fmla="*/ 236265 h 1385754"/>
                          <a:gd name="connsiteX12" fmla="*/ 1479671 w 1899013"/>
                          <a:gd name="connsiteY12" fmla="*/ 276225 h 1385754"/>
                          <a:gd name="connsiteX13" fmla="*/ 1403471 w 1899013"/>
                          <a:gd name="connsiteY13" fmla="*/ 361950 h 1385754"/>
                          <a:gd name="connsiteX14" fmla="*/ 1374896 w 1899013"/>
                          <a:gd name="connsiteY14" fmla="*/ 371475 h 1385754"/>
                          <a:gd name="connsiteX15" fmla="*/ 1317746 w 1899013"/>
                          <a:gd name="connsiteY15" fmla="*/ 409575 h 1385754"/>
                          <a:gd name="connsiteX16" fmla="*/ 1289171 w 1899013"/>
                          <a:gd name="connsiteY16" fmla="*/ 428625 h 1385754"/>
                          <a:gd name="connsiteX17" fmla="*/ 1184396 w 1899013"/>
                          <a:gd name="connsiteY17" fmla="*/ 466725 h 1385754"/>
                          <a:gd name="connsiteX18" fmla="*/ 879596 w 1899013"/>
                          <a:gd name="connsiteY18" fmla="*/ 457200 h 1385754"/>
                          <a:gd name="connsiteX19" fmla="*/ 856736 w 1899013"/>
                          <a:gd name="connsiteY19" fmla="*/ 445778 h 1385754"/>
                          <a:gd name="connsiteX20" fmla="*/ 793871 w 1899013"/>
                          <a:gd name="connsiteY20" fmla="*/ 409575 h 1385754"/>
                          <a:gd name="connsiteX21" fmla="*/ 755771 w 1899013"/>
                          <a:gd name="connsiteY21" fmla="*/ 371475 h 1385754"/>
                          <a:gd name="connsiteX22" fmla="*/ 746246 w 1899013"/>
                          <a:gd name="connsiteY22" fmla="*/ 342900 h 1385754"/>
                          <a:gd name="connsiteX23" fmla="*/ 727196 w 1899013"/>
                          <a:gd name="connsiteY23" fmla="*/ 304800 h 1385754"/>
                          <a:gd name="connsiteX24" fmla="*/ 670046 w 1899013"/>
                          <a:gd name="connsiteY24" fmla="*/ 228600 h 1385754"/>
                          <a:gd name="connsiteX25" fmla="*/ 641471 w 1899013"/>
                          <a:gd name="connsiteY25" fmla="*/ 219075 h 1385754"/>
                          <a:gd name="connsiteX26" fmla="*/ 612896 w 1899013"/>
                          <a:gd name="connsiteY26" fmla="*/ 161925 h 1385754"/>
                          <a:gd name="connsiteX27" fmla="*/ 584321 w 1899013"/>
                          <a:gd name="connsiteY27" fmla="*/ 152400 h 1385754"/>
                          <a:gd name="connsiteX28" fmla="*/ 510026 w 1899013"/>
                          <a:gd name="connsiteY28" fmla="*/ 142950 h 1385754"/>
                          <a:gd name="connsiteX29" fmla="*/ 403346 w 1899013"/>
                          <a:gd name="connsiteY29" fmla="*/ 209550 h 1385754"/>
                          <a:gd name="connsiteX30" fmla="*/ 336671 w 1899013"/>
                          <a:gd name="connsiteY30" fmla="*/ 285750 h 1385754"/>
                          <a:gd name="connsiteX31" fmla="*/ 319526 w 1899013"/>
                          <a:gd name="connsiteY31" fmla="*/ 312428 h 1385754"/>
                          <a:gd name="connsiteX32" fmla="*/ 308096 w 1899013"/>
                          <a:gd name="connsiteY32" fmla="*/ 342900 h 1385754"/>
                          <a:gd name="connsiteX33" fmla="*/ 279521 w 1899013"/>
                          <a:gd name="connsiteY33" fmla="*/ 390525 h 1385754"/>
                          <a:gd name="connsiteX34" fmla="*/ 258566 w 1899013"/>
                          <a:gd name="connsiteY34" fmla="*/ 451545 h 1385754"/>
                          <a:gd name="connsiteX35" fmla="*/ 260471 w 1899013"/>
                          <a:gd name="connsiteY35" fmla="*/ 495300 h 1385754"/>
                          <a:gd name="connsiteX36" fmla="*/ 210411 w 1899013"/>
                          <a:gd name="connsiteY36" fmla="*/ 674863 h 1385754"/>
                          <a:gd name="connsiteX37" fmla="*/ 169876 w 1899013"/>
                          <a:gd name="connsiteY37" fmla="*/ 739962 h 1385754"/>
                          <a:gd name="connsiteX38" fmla="*/ 117525 w 1899013"/>
                          <a:gd name="connsiteY38" fmla="*/ 768537 h 1385754"/>
                          <a:gd name="connsiteX39" fmla="*/ 57467 w 1899013"/>
                          <a:gd name="connsiteY39" fmla="*/ 827200 h 1385754"/>
                          <a:gd name="connsiteX40" fmla="*/ 29436 w 1899013"/>
                          <a:gd name="connsiteY40" fmla="*/ 883625 h 1385754"/>
                          <a:gd name="connsiteX41" fmla="*/ 399536 w 1899013"/>
                          <a:gd name="connsiteY41" fmla="*/ 971550 h 1385754"/>
                          <a:gd name="connsiteX42" fmla="*/ 482339 w 1899013"/>
                          <a:gd name="connsiteY42" fmla="*/ 982257 h 1385754"/>
                          <a:gd name="connsiteX43" fmla="*/ 518148 w 1899013"/>
                          <a:gd name="connsiteY43" fmla="*/ 968937 h 1385754"/>
                          <a:gd name="connsiteX44" fmla="*/ 573306 w 1899013"/>
                          <a:gd name="connsiteY44" fmla="*/ 947585 h 1385754"/>
                          <a:gd name="connsiteX45" fmla="*/ 621705 w 1899013"/>
                          <a:gd name="connsiteY45" fmla="*/ 937310 h 1385754"/>
                          <a:gd name="connsiteX46" fmla="*/ 631946 w 1899013"/>
                          <a:gd name="connsiteY46" fmla="*/ 936915 h 1385754"/>
                          <a:gd name="connsiteX47" fmla="*/ 655938 w 1899013"/>
                          <a:gd name="connsiteY47" fmla="*/ 929280 h 1385754"/>
                          <a:gd name="connsiteX48" fmla="*/ 686804 w 1899013"/>
                          <a:gd name="connsiteY48" fmla="*/ 926602 h 1385754"/>
                          <a:gd name="connsiteX49" fmla="*/ 715379 w 1899013"/>
                          <a:gd name="connsiteY49" fmla="*/ 902987 h 1385754"/>
                          <a:gd name="connsiteX50" fmla="*/ 784346 w 1899013"/>
                          <a:gd name="connsiteY50" fmla="*/ 895350 h 1385754"/>
                          <a:gd name="connsiteX51" fmla="*/ 831971 w 1899013"/>
                          <a:gd name="connsiteY51" fmla="*/ 866775 h 1385754"/>
                          <a:gd name="connsiteX52" fmla="*/ 1089146 w 1899013"/>
                          <a:gd name="connsiteY52" fmla="*/ 866775 h 1385754"/>
                          <a:gd name="connsiteX53" fmla="*/ 1089146 w 1899013"/>
                          <a:gd name="connsiteY53" fmla="*/ 990600 h 1385754"/>
                          <a:gd name="connsiteX54" fmla="*/ 1089146 w 1899013"/>
                          <a:gd name="connsiteY54" fmla="*/ 1021110 h 1385754"/>
                          <a:gd name="connsiteX55" fmla="*/ 1104386 w 1899013"/>
                          <a:gd name="connsiteY55" fmla="*/ 1057275 h 1385754"/>
                          <a:gd name="connsiteX56" fmla="*/ 1160405 w 1899013"/>
                          <a:gd name="connsiteY56" fmla="*/ 1348565 h 1385754"/>
                          <a:gd name="connsiteX57" fmla="*/ 1193921 w 1899013"/>
                          <a:gd name="connsiteY57" fmla="*/ 1019175 h 1385754"/>
                          <a:gd name="connsiteX58" fmla="*/ 1174871 w 1899013"/>
                          <a:gd name="connsiteY58" fmla="*/ 990600 h 1385754"/>
                          <a:gd name="connsiteX59" fmla="*/ 1193921 w 1899013"/>
                          <a:gd name="connsiteY59" fmla="*/ 1047750 h 1385754"/>
                          <a:gd name="connsiteX60" fmla="*/ 1247261 w 1899013"/>
                          <a:gd name="connsiteY60" fmla="*/ 1116473 h 1385754"/>
                          <a:gd name="connsiteX61" fmla="*/ 1315454 w 1899013"/>
                          <a:gd name="connsiteY61" fmla="*/ 1384966 h 1385754"/>
                          <a:gd name="connsiteX62" fmla="*/ 1289171 w 1899013"/>
                          <a:gd name="connsiteY62" fmla="*/ 1009650 h 1385754"/>
                          <a:gd name="connsiteX63" fmla="*/ 1270121 w 1899013"/>
                          <a:gd name="connsiteY63" fmla="*/ 981075 h 1385754"/>
                          <a:gd name="connsiteX64" fmla="*/ 1289171 w 1899013"/>
                          <a:gd name="connsiteY64" fmla="*/ 876300 h 1385754"/>
                          <a:gd name="connsiteX65" fmla="*/ 1376527 w 1899013"/>
                          <a:gd name="connsiteY65" fmla="*/ 895616 h 1385754"/>
                          <a:gd name="connsiteX66" fmla="*/ 1500626 w 1899013"/>
                          <a:gd name="connsiteY66" fmla="*/ 912427 h 1385754"/>
                          <a:gd name="connsiteX67" fmla="*/ 1651121 w 1899013"/>
                          <a:gd name="connsiteY67" fmla="*/ 885825 h 1385754"/>
                          <a:gd name="connsiteX68" fmla="*/ 1746371 w 1899013"/>
                          <a:gd name="connsiteY68" fmla="*/ 838200 h 1385754"/>
                          <a:gd name="connsiteX69" fmla="*/ 1774946 w 1899013"/>
                          <a:gd name="connsiteY69" fmla="*/ 828675 h 1385754"/>
                          <a:gd name="connsiteX70" fmla="*/ 1813046 w 1899013"/>
                          <a:gd name="connsiteY70" fmla="*/ 771525 h 1385754"/>
                          <a:gd name="connsiteX71" fmla="*/ 1832096 w 1899013"/>
                          <a:gd name="connsiteY71" fmla="*/ 742950 h 1385754"/>
                          <a:gd name="connsiteX72" fmla="*/ 1841621 w 1899013"/>
                          <a:gd name="connsiteY72" fmla="*/ 704850 h 1385754"/>
                          <a:gd name="connsiteX73" fmla="*/ 1822571 w 1899013"/>
                          <a:gd name="connsiteY73" fmla="*/ 466725 h 1385754"/>
                          <a:gd name="connsiteX74" fmla="*/ 1813046 w 1899013"/>
                          <a:gd name="connsiteY74" fmla="*/ 438150 h 1385754"/>
                          <a:gd name="connsiteX75" fmla="*/ 1795901 w 1899013"/>
                          <a:gd name="connsiteY75" fmla="*/ 401947 h 1385754"/>
                          <a:gd name="connsiteX76" fmla="*/ 1774946 w 1899013"/>
                          <a:gd name="connsiteY76" fmla="*/ 371475 h 1385754"/>
                          <a:gd name="connsiteX77" fmla="*/ 1774946 w 1899013"/>
                          <a:gd name="connsiteY77" fmla="*/ 190500 h 1385754"/>
                          <a:gd name="connsiteX78" fmla="*/ 1793996 w 1899013"/>
                          <a:gd name="connsiteY78" fmla="*/ 161925 h 1385754"/>
                          <a:gd name="connsiteX79" fmla="*/ 1822571 w 1899013"/>
                          <a:gd name="connsiteY79" fmla="*/ 142875 h 1385754"/>
                          <a:gd name="connsiteX80" fmla="*/ 1860671 w 1899013"/>
                          <a:gd name="connsiteY80" fmla="*/ 114300 h 1385754"/>
                          <a:gd name="connsiteX81" fmla="*/ 1898771 w 1899013"/>
                          <a:gd name="connsiteY81" fmla="*/ 95250 h 1385754"/>
                          <a:gd name="connsiteX82" fmla="*/ 1851146 w 1899013"/>
                          <a:gd name="connsiteY82" fmla="*/ 51457 h 1385754"/>
                          <a:gd name="connsiteX0" fmla="*/ 1851146 w 1899013"/>
                          <a:gd name="connsiteY0" fmla="*/ 51457 h 1385754"/>
                          <a:gd name="connsiteX1" fmla="*/ 1860671 w 1899013"/>
                          <a:gd name="connsiteY1" fmla="*/ 57150 h 1385754"/>
                          <a:gd name="connsiteX2" fmla="*/ 1784471 w 1899013"/>
                          <a:gd name="connsiteY2" fmla="*/ 9562 h 1385754"/>
                          <a:gd name="connsiteX3" fmla="*/ 1717796 w 1899013"/>
                          <a:gd name="connsiteY3" fmla="*/ 0 h 1385754"/>
                          <a:gd name="connsiteX4" fmla="*/ 1670171 w 1899013"/>
                          <a:gd name="connsiteY4" fmla="*/ 9525 h 1385754"/>
                          <a:gd name="connsiteX5" fmla="*/ 1641596 w 1899013"/>
                          <a:gd name="connsiteY5" fmla="*/ 38100 h 1385754"/>
                          <a:gd name="connsiteX6" fmla="*/ 1611116 w 1899013"/>
                          <a:gd name="connsiteY6" fmla="*/ 74378 h 1385754"/>
                          <a:gd name="connsiteX7" fmla="*/ 1584446 w 1899013"/>
                          <a:gd name="connsiteY7" fmla="*/ 104775 h 1385754"/>
                          <a:gd name="connsiteX8" fmla="*/ 1574921 w 1899013"/>
                          <a:gd name="connsiteY8" fmla="*/ 142875 h 1385754"/>
                          <a:gd name="connsiteX9" fmla="*/ 1555871 w 1899013"/>
                          <a:gd name="connsiteY9" fmla="*/ 171450 h 1385754"/>
                          <a:gd name="connsiteX10" fmla="*/ 1527296 w 1899013"/>
                          <a:gd name="connsiteY10" fmla="*/ 219075 h 1385754"/>
                          <a:gd name="connsiteX11" fmla="*/ 1510151 w 1899013"/>
                          <a:gd name="connsiteY11" fmla="*/ 236265 h 1385754"/>
                          <a:gd name="connsiteX12" fmla="*/ 1479671 w 1899013"/>
                          <a:gd name="connsiteY12" fmla="*/ 276225 h 1385754"/>
                          <a:gd name="connsiteX13" fmla="*/ 1403471 w 1899013"/>
                          <a:gd name="connsiteY13" fmla="*/ 361950 h 1385754"/>
                          <a:gd name="connsiteX14" fmla="*/ 1374896 w 1899013"/>
                          <a:gd name="connsiteY14" fmla="*/ 371475 h 1385754"/>
                          <a:gd name="connsiteX15" fmla="*/ 1317746 w 1899013"/>
                          <a:gd name="connsiteY15" fmla="*/ 409575 h 1385754"/>
                          <a:gd name="connsiteX16" fmla="*/ 1289171 w 1899013"/>
                          <a:gd name="connsiteY16" fmla="*/ 428625 h 1385754"/>
                          <a:gd name="connsiteX17" fmla="*/ 1184396 w 1899013"/>
                          <a:gd name="connsiteY17" fmla="*/ 466725 h 1385754"/>
                          <a:gd name="connsiteX18" fmla="*/ 879596 w 1899013"/>
                          <a:gd name="connsiteY18" fmla="*/ 457200 h 1385754"/>
                          <a:gd name="connsiteX19" fmla="*/ 856736 w 1899013"/>
                          <a:gd name="connsiteY19" fmla="*/ 445778 h 1385754"/>
                          <a:gd name="connsiteX20" fmla="*/ 793871 w 1899013"/>
                          <a:gd name="connsiteY20" fmla="*/ 409575 h 1385754"/>
                          <a:gd name="connsiteX21" fmla="*/ 755771 w 1899013"/>
                          <a:gd name="connsiteY21" fmla="*/ 371475 h 1385754"/>
                          <a:gd name="connsiteX22" fmla="*/ 746246 w 1899013"/>
                          <a:gd name="connsiteY22" fmla="*/ 342900 h 1385754"/>
                          <a:gd name="connsiteX23" fmla="*/ 727196 w 1899013"/>
                          <a:gd name="connsiteY23" fmla="*/ 304800 h 1385754"/>
                          <a:gd name="connsiteX24" fmla="*/ 670046 w 1899013"/>
                          <a:gd name="connsiteY24" fmla="*/ 228600 h 1385754"/>
                          <a:gd name="connsiteX25" fmla="*/ 641471 w 1899013"/>
                          <a:gd name="connsiteY25" fmla="*/ 219075 h 1385754"/>
                          <a:gd name="connsiteX26" fmla="*/ 612896 w 1899013"/>
                          <a:gd name="connsiteY26" fmla="*/ 161925 h 1385754"/>
                          <a:gd name="connsiteX27" fmla="*/ 584321 w 1899013"/>
                          <a:gd name="connsiteY27" fmla="*/ 152400 h 1385754"/>
                          <a:gd name="connsiteX28" fmla="*/ 510026 w 1899013"/>
                          <a:gd name="connsiteY28" fmla="*/ 142950 h 1385754"/>
                          <a:gd name="connsiteX29" fmla="*/ 403346 w 1899013"/>
                          <a:gd name="connsiteY29" fmla="*/ 209550 h 1385754"/>
                          <a:gd name="connsiteX30" fmla="*/ 336671 w 1899013"/>
                          <a:gd name="connsiteY30" fmla="*/ 285750 h 1385754"/>
                          <a:gd name="connsiteX31" fmla="*/ 319526 w 1899013"/>
                          <a:gd name="connsiteY31" fmla="*/ 312428 h 1385754"/>
                          <a:gd name="connsiteX32" fmla="*/ 308096 w 1899013"/>
                          <a:gd name="connsiteY32" fmla="*/ 342900 h 1385754"/>
                          <a:gd name="connsiteX33" fmla="*/ 279521 w 1899013"/>
                          <a:gd name="connsiteY33" fmla="*/ 390525 h 1385754"/>
                          <a:gd name="connsiteX34" fmla="*/ 258566 w 1899013"/>
                          <a:gd name="connsiteY34" fmla="*/ 451545 h 1385754"/>
                          <a:gd name="connsiteX35" fmla="*/ 260471 w 1899013"/>
                          <a:gd name="connsiteY35" fmla="*/ 495300 h 1385754"/>
                          <a:gd name="connsiteX36" fmla="*/ 210411 w 1899013"/>
                          <a:gd name="connsiteY36" fmla="*/ 674863 h 1385754"/>
                          <a:gd name="connsiteX37" fmla="*/ 169876 w 1899013"/>
                          <a:gd name="connsiteY37" fmla="*/ 739962 h 1385754"/>
                          <a:gd name="connsiteX38" fmla="*/ 117525 w 1899013"/>
                          <a:gd name="connsiteY38" fmla="*/ 768537 h 1385754"/>
                          <a:gd name="connsiteX39" fmla="*/ 57467 w 1899013"/>
                          <a:gd name="connsiteY39" fmla="*/ 827200 h 1385754"/>
                          <a:gd name="connsiteX40" fmla="*/ 29436 w 1899013"/>
                          <a:gd name="connsiteY40" fmla="*/ 883625 h 1385754"/>
                          <a:gd name="connsiteX41" fmla="*/ 399536 w 1899013"/>
                          <a:gd name="connsiteY41" fmla="*/ 971550 h 1385754"/>
                          <a:gd name="connsiteX42" fmla="*/ 482339 w 1899013"/>
                          <a:gd name="connsiteY42" fmla="*/ 982257 h 1385754"/>
                          <a:gd name="connsiteX43" fmla="*/ 518148 w 1899013"/>
                          <a:gd name="connsiteY43" fmla="*/ 968937 h 1385754"/>
                          <a:gd name="connsiteX44" fmla="*/ 573306 w 1899013"/>
                          <a:gd name="connsiteY44" fmla="*/ 947585 h 1385754"/>
                          <a:gd name="connsiteX45" fmla="*/ 621705 w 1899013"/>
                          <a:gd name="connsiteY45" fmla="*/ 937310 h 1385754"/>
                          <a:gd name="connsiteX46" fmla="*/ 631946 w 1899013"/>
                          <a:gd name="connsiteY46" fmla="*/ 936915 h 1385754"/>
                          <a:gd name="connsiteX47" fmla="*/ 655938 w 1899013"/>
                          <a:gd name="connsiteY47" fmla="*/ 929280 h 1385754"/>
                          <a:gd name="connsiteX48" fmla="*/ 686804 w 1899013"/>
                          <a:gd name="connsiteY48" fmla="*/ 926602 h 1385754"/>
                          <a:gd name="connsiteX49" fmla="*/ 715379 w 1899013"/>
                          <a:gd name="connsiteY49" fmla="*/ 902987 h 1385754"/>
                          <a:gd name="connsiteX50" fmla="*/ 784346 w 1899013"/>
                          <a:gd name="connsiteY50" fmla="*/ 895350 h 1385754"/>
                          <a:gd name="connsiteX51" fmla="*/ 831971 w 1899013"/>
                          <a:gd name="connsiteY51" fmla="*/ 866775 h 1385754"/>
                          <a:gd name="connsiteX52" fmla="*/ 1089146 w 1899013"/>
                          <a:gd name="connsiteY52" fmla="*/ 866775 h 1385754"/>
                          <a:gd name="connsiteX53" fmla="*/ 1089146 w 1899013"/>
                          <a:gd name="connsiteY53" fmla="*/ 990600 h 1385754"/>
                          <a:gd name="connsiteX54" fmla="*/ 1089146 w 1899013"/>
                          <a:gd name="connsiteY54" fmla="*/ 1021110 h 1385754"/>
                          <a:gd name="connsiteX55" fmla="*/ 1104386 w 1899013"/>
                          <a:gd name="connsiteY55" fmla="*/ 1057275 h 1385754"/>
                          <a:gd name="connsiteX56" fmla="*/ 1160405 w 1899013"/>
                          <a:gd name="connsiteY56" fmla="*/ 1348565 h 1385754"/>
                          <a:gd name="connsiteX57" fmla="*/ 1193921 w 1899013"/>
                          <a:gd name="connsiteY57" fmla="*/ 1019175 h 1385754"/>
                          <a:gd name="connsiteX58" fmla="*/ 1174871 w 1899013"/>
                          <a:gd name="connsiteY58" fmla="*/ 990600 h 1385754"/>
                          <a:gd name="connsiteX59" fmla="*/ 1193921 w 1899013"/>
                          <a:gd name="connsiteY59" fmla="*/ 1047750 h 1385754"/>
                          <a:gd name="connsiteX60" fmla="*/ 1247261 w 1899013"/>
                          <a:gd name="connsiteY60" fmla="*/ 1116473 h 1385754"/>
                          <a:gd name="connsiteX61" fmla="*/ 1315454 w 1899013"/>
                          <a:gd name="connsiteY61" fmla="*/ 1384966 h 1385754"/>
                          <a:gd name="connsiteX62" fmla="*/ 1289171 w 1899013"/>
                          <a:gd name="connsiteY62" fmla="*/ 1009650 h 1385754"/>
                          <a:gd name="connsiteX63" fmla="*/ 1270121 w 1899013"/>
                          <a:gd name="connsiteY63" fmla="*/ 981075 h 1385754"/>
                          <a:gd name="connsiteX64" fmla="*/ 1332713 w 1899013"/>
                          <a:gd name="connsiteY64" fmla="*/ 965326 h 1385754"/>
                          <a:gd name="connsiteX65" fmla="*/ 1376527 w 1899013"/>
                          <a:gd name="connsiteY65" fmla="*/ 895616 h 1385754"/>
                          <a:gd name="connsiteX66" fmla="*/ 1500626 w 1899013"/>
                          <a:gd name="connsiteY66" fmla="*/ 912427 h 1385754"/>
                          <a:gd name="connsiteX67" fmla="*/ 1651121 w 1899013"/>
                          <a:gd name="connsiteY67" fmla="*/ 885825 h 1385754"/>
                          <a:gd name="connsiteX68" fmla="*/ 1746371 w 1899013"/>
                          <a:gd name="connsiteY68" fmla="*/ 838200 h 1385754"/>
                          <a:gd name="connsiteX69" fmla="*/ 1774946 w 1899013"/>
                          <a:gd name="connsiteY69" fmla="*/ 828675 h 1385754"/>
                          <a:gd name="connsiteX70" fmla="*/ 1813046 w 1899013"/>
                          <a:gd name="connsiteY70" fmla="*/ 771525 h 1385754"/>
                          <a:gd name="connsiteX71" fmla="*/ 1832096 w 1899013"/>
                          <a:gd name="connsiteY71" fmla="*/ 742950 h 1385754"/>
                          <a:gd name="connsiteX72" fmla="*/ 1841621 w 1899013"/>
                          <a:gd name="connsiteY72" fmla="*/ 704850 h 1385754"/>
                          <a:gd name="connsiteX73" fmla="*/ 1822571 w 1899013"/>
                          <a:gd name="connsiteY73" fmla="*/ 466725 h 1385754"/>
                          <a:gd name="connsiteX74" fmla="*/ 1813046 w 1899013"/>
                          <a:gd name="connsiteY74" fmla="*/ 438150 h 1385754"/>
                          <a:gd name="connsiteX75" fmla="*/ 1795901 w 1899013"/>
                          <a:gd name="connsiteY75" fmla="*/ 401947 h 1385754"/>
                          <a:gd name="connsiteX76" fmla="*/ 1774946 w 1899013"/>
                          <a:gd name="connsiteY76" fmla="*/ 371475 h 1385754"/>
                          <a:gd name="connsiteX77" fmla="*/ 1774946 w 1899013"/>
                          <a:gd name="connsiteY77" fmla="*/ 190500 h 1385754"/>
                          <a:gd name="connsiteX78" fmla="*/ 1793996 w 1899013"/>
                          <a:gd name="connsiteY78" fmla="*/ 161925 h 1385754"/>
                          <a:gd name="connsiteX79" fmla="*/ 1822571 w 1899013"/>
                          <a:gd name="connsiteY79" fmla="*/ 142875 h 1385754"/>
                          <a:gd name="connsiteX80" fmla="*/ 1860671 w 1899013"/>
                          <a:gd name="connsiteY80" fmla="*/ 114300 h 1385754"/>
                          <a:gd name="connsiteX81" fmla="*/ 1898771 w 1899013"/>
                          <a:gd name="connsiteY81" fmla="*/ 95250 h 1385754"/>
                          <a:gd name="connsiteX82" fmla="*/ 1851146 w 1899013"/>
                          <a:gd name="connsiteY82" fmla="*/ 51457 h 1385754"/>
                          <a:gd name="connsiteX0" fmla="*/ 1851146 w 1899013"/>
                          <a:gd name="connsiteY0" fmla="*/ 51457 h 1385754"/>
                          <a:gd name="connsiteX1" fmla="*/ 1860671 w 1899013"/>
                          <a:gd name="connsiteY1" fmla="*/ 57150 h 1385754"/>
                          <a:gd name="connsiteX2" fmla="*/ 1784471 w 1899013"/>
                          <a:gd name="connsiteY2" fmla="*/ 9562 h 1385754"/>
                          <a:gd name="connsiteX3" fmla="*/ 1717796 w 1899013"/>
                          <a:gd name="connsiteY3" fmla="*/ 0 h 1385754"/>
                          <a:gd name="connsiteX4" fmla="*/ 1670171 w 1899013"/>
                          <a:gd name="connsiteY4" fmla="*/ 9525 h 1385754"/>
                          <a:gd name="connsiteX5" fmla="*/ 1641596 w 1899013"/>
                          <a:gd name="connsiteY5" fmla="*/ 38100 h 1385754"/>
                          <a:gd name="connsiteX6" fmla="*/ 1611116 w 1899013"/>
                          <a:gd name="connsiteY6" fmla="*/ 74378 h 1385754"/>
                          <a:gd name="connsiteX7" fmla="*/ 1584446 w 1899013"/>
                          <a:gd name="connsiteY7" fmla="*/ 104775 h 1385754"/>
                          <a:gd name="connsiteX8" fmla="*/ 1574921 w 1899013"/>
                          <a:gd name="connsiteY8" fmla="*/ 142875 h 1385754"/>
                          <a:gd name="connsiteX9" fmla="*/ 1555871 w 1899013"/>
                          <a:gd name="connsiteY9" fmla="*/ 171450 h 1385754"/>
                          <a:gd name="connsiteX10" fmla="*/ 1527296 w 1899013"/>
                          <a:gd name="connsiteY10" fmla="*/ 219075 h 1385754"/>
                          <a:gd name="connsiteX11" fmla="*/ 1510151 w 1899013"/>
                          <a:gd name="connsiteY11" fmla="*/ 236265 h 1385754"/>
                          <a:gd name="connsiteX12" fmla="*/ 1479671 w 1899013"/>
                          <a:gd name="connsiteY12" fmla="*/ 276225 h 1385754"/>
                          <a:gd name="connsiteX13" fmla="*/ 1403471 w 1899013"/>
                          <a:gd name="connsiteY13" fmla="*/ 361950 h 1385754"/>
                          <a:gd name="connsiteX14" fmla="*/ 1374896 w 1899013"/>
                          <a:gd name="connsiteY14" fmla="*/ 371475 h 1385754"/>
                          <a:gd name="connsiteX15" fmla="*/ 1317746 w 1899013"/>
                          <a:gd name="connsiteY15" fmla="*/ 409575 h 1385754"/>
                          <a:gd name="connsiteX16" fmla="*/ 1289171 w 1899013"/>
                          <a:gd name="connsiteY16" fmla="*/ 428625 h 1385754"/>
                          <a:gd name="connsiteX17" fmla="*/ 1184396 w 1899013"/>
                          <a:gd name="connsiteY17" fmla="*/ 466725 h 1385754"/>
                          <a:gd name="connsiteX18" fmla="*/ 879596 w 1899013"/>
                          <a:gd name="connsiteY18" fmla="*/ 457200 h 1385754"/>
                          <a:gd name="connsiteX19" fmla="*/ 856736 w 1899013"/>
                          <a:gd name="connsiteY19" fmla="*/ 445778 h 1385754"/>
                          <a:gd name="connsiteX20" fmla="*/ 793871 w 1899013"/>
                          <a:gd name="connsiteY20" fmla="*/ 409575 h 1385754"/>
                          <a:gd name="connsiteX21" fmla="*/ 755771 w 1899013"/>
                          <a:gd name="connsiteY21" fmla="*/ 371475 h 1385754"/>
                          <a:gd name="connsiteX22" fmla="*/ 746246 w 1899013"/>
                          <a:gd name="connsiteY22" fmla="*/ 342900 h 1385754"/>
                          <a:gd name="connsiteX23" fmla="*/ 727196 w 1899013"/>
                          <a:gd name="connsiteY23" fmla="*/ 304800 h 1385754"/>
                          <a:gd name="connsiteX24" fmla="*/ 670046 w 1899013"/>
                          <a:gd name="connsiteY24" fmla="*/ 228600 h 1385754"/>
                          <a:gd name="connsiteX25" fmla="*/ 641471 w 1899013"/>
                          <a:gd name="connsiteY25" fmla="*/ 219075 h 1385754"/>
                          <a:gd name="connsiteX26" fmla="*/ 612896 w 1899013"/>
                          <a:gd name="connsiteY26" fmla="*/ 161925 h 1385754"/>
                          <a:gd name="connsiteX27" fmla="*/ 584321 w 1899013"/>
                          <a:gd name="connsiteY27" fmla="*/ 152400 h 1385754"/>
                          <a:gd name="connsiteX28" fmla="*/ 510026 w 1899013"/>
                          <a:gd name="connsiteY28" fmla="*/ 142950 h 1385754"/>
                          <a:gd name="connsiteX29" fmla="*/ 403346 w 1899013"/>
                          <a:gd name="connsiteY29" fmla="*/ 209550 h 1385754"/>
                          <a:gd name="connsiteX30" fmla="*/ 336671 w 1899013"/>
                          <a:gd name="connsiteY30" fmla="*/ 285750 h 1385754"/>
                          <a:gd name="connsiteX31" fmla="*/ 319526 w 1899013"/>
                          <a:gd name="connsiteY31" fmla="*/ 312428 h 1385754"/>
                          <a:gd name="connsiteX32" fmla="*/ 308096 w 1899013"/>
                          <a:gd name="connsiteY32" fmla="*/ 342900 h 1385754"/>
                          <a:gd name="connsiteX33" fmla="*/ 279521 w 1899013"/>
                          <a:gd name="connsiteY33" fmla="*/ 390525 h 1385754"/>
                          <a:gd name="connsiteX34" fmla="*/ 258566 w 1899013"/>
                          <a:gd name="connsiteY34" fmla="*/ 451545 h 1385754"/>
                          <a:gd name="connsiteX35" fmla="*/ 260471 w 1899013"/>
                          <a:gd name="connsiteY35" fmla="*/ 495300 h 1385754"/>
                          <a:gd name="connsiteX36" fmla="*/ 210411 w 1899013"/>
                          <a:gd name="connsiteY36" fmla="*/ 674863 h 1385754"/>
                          <a:gd name="connsiteX37" fmla="*/ 169876 w 1899013"/>
                          <a:gd name="connsiteY37" fmla="*/ 739962 h 1385754"/>
                          <a:gd name="connsiteX38" fmla="*/ 117525 w 1899013"/>
                          <a:gd name="connsiteY38" fmla="*/ 768537 h 1385754"/>
                          <a:gd name="connsiteX39" fmla="*/ 57467 w 1899013"/>
                          <a:gd name="connsiteY39" fmla="*/ 827200 h 1385754"/>
                          <a:gd name="connsiteX40" fmla="*/ 29436 w 1899013"/>
                          <a:gd name="connsiteY40" fmla="*/ 883625 h 1385754"/>
                          <a:gd name="connsiteX41" fmla="*/ 399536 w 1899013"/>
                          <a:gd name="connsiteY41" fmla="*/ 971550 h 1385754"/>
                          <a:gd name="connsiteX42" fmla="*/ 482339 w 1899013"/>
                          <a:gd name="connsiteY42" fmla="*/ 982257 h 1385754"/>
                          <a:gd name="connsiteX43" fmla="*/ 518148 w 1899013"/>
                          <a:gd name="connsiteY43" fmla="*/ 968937 h 1385754"/>
                          <a:gd name="connsiteX44" fmla="*/ 573306 w 1899013"/>
                          <a:gd name="connsiteY44" fmla="*/ 947585 h 1385754"/>
                          <a:gd name="connsiteX45" fmla="*/ 621705 w 1899013"/>
                          <a:gd name="connsiteY45" fmla="*/ 937310 h 1385754"/>
                          <a:gd name="connsiteX46" fmla="*/ 631946 w 1899013"/>
                          <a:gd name="connsiteY46" fmla="*/ 936915 h 1385754"/>
                          <a:gd name="connsiteX47" fmla="*/ 655938 w 1899013"/>
                          <a:gd name="connsiteY47" fmla="*/ 929280 h 1385754"/>
                          <a:gd name="connsiteX48" fmla="*/ 686804 w 1899013"/>
                          <a:gd name="connsiteY48" fmla="*/ 926602 h 1385754"/>
                          <a:gd name="connsiteX49" fmla="*/ 715379 w 1899013"/>
                          <a:gd name="connsiteY49" fmla="*/ 902987 h 1385754"/>
                          <a:gd name="connsiteX50" fmla="*/ 784346 w 1899013"/>
                          <a:gd name="connsiteY50" fmla="*/ 895350 h 1385754"/>
                          <a:gd name="connsiteX51" fmla="*/ 831971 w 1899013"/>
                          <a:gd name="connsiteY51" fmla="*/ 866775 h 1385754"/>
                          <a:gd name="connsiteX52" fmla="*/ 1089146 w 1899013"/>
                          <a:gd name="connsiteY52" fmla="*/ 866775 h 1385754"/>
                          <a:gd name="connsiteX53" fmla="*/ 1089146 w 1899013"/>
                          <a:gd name="connsiteY53" fmla="*/ 990600 h 1385754"/>
                          <a:gd name="connsiteX54" fmla="*/ 1089146 w 1899013"/>
                          <a:gd name="connsiteY54" fmla="*/ 1021110 h 1385754"/>
                          <a:gd name="connsiteX55" fmla="*/ 1104386 w 1899013"/>
                          <a:gd name="connsiteY55" fmla="*/ 1057275 h 1385754"/>
                          <a:gd name="connsiteX56" fmla="*/ 1160405 w 1899013"/>
                          <a:gd name="connsiteY56" fmla="*/ 1348565 h 1385754"/>
                          <a:gd name="connsiteX57" fmla="*/ 1193921 w 1899013"/>
                          <a:gd name="connsiteY57" fmla="*/ 1019175 h 1385754"/>
                          <a:gd name="connsiteX58" fmla="*/ 1174871 w 1899013"/>
                          <a:gd name="connsiteY58" fmla="*/ 990600 h 1385754"/>
                          <a:gd name="connsiteX59" fmla="*/ 1193921 w 1899013"/>
                          <a:gd name="connsiteY59" fmla="*/ 1047750 h 1385754"/>
                          <a:gd name="connsiteX60" fmla="*/ 1247261 w 1899013"/>
                          <a:gd name="connsiteY60" fmla="*/ 1116473 h 1385754"/>
                          <a:gd name="connsiteX61" fmla="*/ 1315454 w 1899013"/>
                          <a:gd name="connsiteY61" fmla="*/ 1384966 h 1385754"/>
                          <a:gd name="connsiteX62" fmla="*/ 1289171 w 1899013"/>
                          <a:gd name="connsiteY62" fmla="*/ 1009650 h 1385754"/>
                          <a:gd name="connsiteX63" fmla="*/ 1270121 w 1899013"/>
                          <a:gd name="connsiteY63" fmla="*/ 981075 h 1385754"/>
                          <a:gd name="connsiteX64" fmla="*/ 1332713 w 1899013"/>
                          <a:gd name="connsiteY64" fmla="*/ 965326 h 1385754"/>
                          <a:gd name="connsiteX65" fmla="*/ 1433821 w 1899013"/>
                          <a:gd name="connsiteY65" fmla="*/ 989206 h 1385754"/>
                          <a:gd name="connsiteX66" fmla="*/ 1500626 w 1899013"/>
                          <a:gd name="connsiteY66" fmla="*/ 912427 h 1385754"/>
                          <a:gd name="connsiteX67" fmla="*/ 1651121 w 1899013"/>
                          <a:gd name="connsiteY67" fmla="*/ 885825 h 1385754"/>
                          <a:gd name="connsiteX68" fmla="*/ 1746371 w 1899013"/>
                          <a:gd name="connsiteY68" fmla="*/ 838200 h 1385754"/>
                          <a:gd name="connsiteX69" fmla="*/ 1774946 w 1899013"/>
                          <a:gd name="connsiteY69" fmla="*/ 828675 h 1385754"/>
                          <a:gd name="connsiteX70" fmla="*/ 1813046 w 1899013"/>
                          <a:gd name="connsiteY70" fmla="*/ 771525 h 1385754"/>
                          <a:gd name="connsiteX71" fmla="*/ 1832096 w 1899013"/>
                          <a:gd name="connsiteY71" fmla="*/ 742950 h 1385754"/>
                          <a:gd name="connsiteX72" fmla="*/ 1841621 w 1899013"/>
                          <a:gd name="connsiteY72" fmla="*/ 704850 h 1385754"/>
                          <a:gd name="connsiteX73" fmla="*/ 1822571 w 1899013"/>
                          <a:gd name="connsiteY73" fmla="*/ 466725 h 1385754"/>
                          <a:gd name="connsiteX74" fmla="*/ 1813046 w 1899013"/>
                          <a:gd name="connsiteY74" fmla="*/ 438150 h 1385754"/>
                          <a:gd name="connsiteX75" fmla="*/ 1795901 w 1899013"/>
                          <a:gd name="connsiteY75" fmla="*/ 401947 h 1385754"/>
                          <a:gd name="connsiteX76" fmla="*/ 1774946 w 1899013"/>
                          <a:gd name="connsiteY76" fmla="*/ 371475 h 1385754"/>
                          <a:gd name="connsiteX77" fmla="*/ 1774946 w 1899013"/>
                          <a:gd name="connsiteY77" fmla="*/ 190500 h 1385754"/>
                          <a:gd name="connsiteX78" fmla="*/ 1793996 w 1899013"/>
                          <a:gd name="connsiteY78" fmla="*/ 161925 h 1385754"/>
                          <a:gd name="connsiteX79" fmla="*/ 1822571 w 1899013"/>
                          <a:gd name="connsiteY79" fmla="*/ 142875 h 1385754"/>
                          <a:gd name="connsiteX80" fmla="*/ 1860671 w 1899013"/>
                          <a:gd name="connsiteY80" fmla="*/ 114300 h 1385754"/>
                          <a:gd name="connsiteX81" fmla="*/ 1898771 w 1899013"/>
                          <a:gd name="connsiteY81" fmla="*/ 95250 h 1385754"/>
                          <a:gd name="connsiteX82" fmla="*/ 1851146 w 1899013"/>
                          <a:gd name="connsiteY82" fmla="*/ 51457 h 1385754"/>
                          <a:gd name="connsiteX0" fmla="*/ 1851146 w 1899013"/>
                          <a:gd name="connsiteY0" fmla="*/ 51457 h 1385754"/>
                          <a:gd name="connsiteX1" fmla="*/ 1860671 w 1899013"/>
                          <a:gd name="connsiteY1" fmla="*/ 57150 h 1385754"/>
                          <a:gd name="connsiteX2" fmla="*/ 1784471 w 1899013"/>
                          <a:gd name="connsiteY2" fmla="*/ 9562 h 1385754"/>
                          <a:gd name="connsiteX3" fmla="*/ 1717796 w 1899013"/>
                          <a:gd name="connsiteY3" fmla="*/ 0 h 1385754"/>
                          <a:gd name="connsiteX4" fmla="*/ 1670171 w 1899013"/>
                          <a:gd name="connsiteY4" fmla="*/ 9525 h 1385754"/>
                          <a:gd name="connsiteX5" fmla="*/ 1641596 w 1899013"/>
                          <a:gd name="connsiteY5" fmla="*/ 38100 h 1385754"/>
                          <a:gd name="connsiteX6" fmla="*/ 1611116 w 1899013"/>
                          <a:gd name="connsiteY6" fmla="*/ 74378 h 1385754"/>
                          <a:gd name="connsiteX7" fmla="*/ 1584446 w 1899013"/>
                          <a:gd name="connsiteY7" fmla="*/ 104775 h 1385754"/>
                          <a:gd name="connsiteX8" fmla="*/ 1574921 w 1899013"/>
                          <a:gd name="connsiteY8" fmla="*/ 142875 h 1385754"/>
                          <a:gd name="connsiteX9" fmla="*/ 1555871 w 1899013"/>
                          <a:gd name="connsiteY9" fmla="*/ 171450 h 1385754"/>
                          <a:gd name="connsiteX10" fmla="*/ 1527296 w 1899013"/>
                          <a:gd name="connsiteY10" fmla="*/ 219075 h 1385754"/>
                          <a:gd name="connsiteX11" fmla="*/ 1510151 w 1899013"/>
                          <a:gd name="connsiteY11" fmla="*/ 236265 h 1385754"/>
                          <a:gd name="connsiteX12" fmla="*/ 1479671 w 1899013"/>
                          <a:gd name="connsiteY12" fmla="*/ 276225 h 1385754"/>
                          <a:gd name="connsiteX13" fmla="*/ 1403471 w 1899013"/>
                          <a:gd name="connsiteY13" fmla="*/ 361950 h 1385754"/>
                          <a:gd name="connsiteX14" fmla="*/ 1374896 w 1899013"/>
                          <a:gd name="connsiteY14" fmla="*/ 371475 h 1385754"/>
                          <a:gd name="connsiteX15" fmla="*/ 1317746 w 1899013"/>
                          <a:gd name="connsiteY15" fmla="*/ 409575 h 1385754"/>
                          <a:gd name="connsiteX16" fmla="*/ 1289171 w 1899013"/>
                          <a:gd name="connsiteY16" fmla="*/ 428625 h 1385754"/>
                          <a:gd name="connsiteX17" fmla="*/ 1184396 w 1899013"/>
                          <a:gd name="connsiteY17" fmla="*/ 466725 h 1385754"/>
                          <a:gd name="connsiteX18" fmla="*/ 879596 w 1899013"/>
                          <a:gd name="connsiteY18" fmla="*/ 457200 h 1385754"/>
                          <a:gd name="connsiteX19" fmla="*/ 856736 w 1899013"/>
                          <a:gd name="connsiteY19" fmla="*/ 445778 h 1385754"/>
                          <a:gd name="connsiteX20" fmla="*/ 793871 w 1899013"/>
                          <a:gd name="connsiteY20" fmla="*/ 409575 h 1385754"/>
                          <a:gd name="connsiteX21" fmla="*/ 755771 w 1899013"/>
                          <a:gd name="connsiteY21" fmla="*/ 371475 h 1385754"/>
                          <a:gd name="connsiteX22" fmla="*/ 746246 w 1899013"/>
                          <a:gd name="connsiteY22" fmla="*/ 342900 h 1385754"/>
                          <a:gd name="connsiteX23" fmla="*/ 727196 w 1899013"/>
                          <a:gd name="connsiteY23" fmla="*/ 304800 h 1385754"/>
                          <a:gd name="connsiteX24" fmla="*/ 670046 w 1899013"/>
                          <a:gd name="connsiteY24" fmla="*/ 228600 h 1385754"/>
                          <a:gd name="connsiteX25" fmla="*/ 641471 w 1899013"/>
                          <a:gd name="connsiteY25" fmla="*/ 219075 h 1385754"/>
                          <a:gd name="connsiteX26" fmla="*/ 612896 w 1899013"/>
                          <a:gd name="connsiteY26" fmla="*/ 161925 h 1385754"/>
                          <a:gd name="connsiteX27" fmla="*/ 584321 w 1899013"/>
                          <a:gd name="connsiteY27" fmla="*/ 152400 h 1385754"/>
                          <a:gd name="connsiteX28" fmla="*/ 510026 w 1899013"/>
                          <a:gd name="connsiteY28" fmla="*/ 142950 h 1385754"/>
                          <a:gd name="connsiteX29" fmla="*/ 403346 w 1899013"/>
                          <a:gd name="connsiteY29" fmla="*/ 209550 h 1385754"/>
                          <a:gd name="connsiteX30" fmla="*/ 336671 w 1899013"/>
                          <a:gd name="connsiteY30" fmla="*/ 285750 h 1385754"/>
                          <a:gd name="connsiteX31" fmla="*/ 319526 w 1899013"/>
                          <a:gd name="connsiteY31" fmla="*/ 312428 h 1385754"/>
                          <a:gd name="connsiteX32" fmla="*/ 308096 w 1899013"/>
                          <a:gd name="connsiteY32" fmla="*/ 342900 h 1385754"/>
                          <a:gd name="connsiteX33" fmla="*/ 279521 w 1899013"/>
                          <a:gd name="connsiteY33" fmla="*/ 390525 h 1385754"/>
                          <a:gd name="connsiteX34" fmla="*/ 258566 w 1899013"/>
                          <a:gd name="connsiteY34" fmla="*/ 451545 h 1385754"/>
                          <a:gd name="connsiteX35" fmla="*/ 260471 w 1899013"/>
                          <a:gd name="connsiteY35" fmla="*/ 495300 h 1385754"/>
                          <a:gd name="connsiteX36" fmla="*/ 210411 w 1899013"/>
                          <a:gd name="connsiteY36" fmla="*/ 674863 h 1385754"/>
                          <a:gd name="connsiteX37" fmla="*/ 169876 w 1899013"/>
                          <a:gd name="connsiteY37" fmla="*/ 739962 h 1385754"/>
                          <a:gd name="connsiteX38" fmla="*/ 117525 w 1899013"/>
                          <a:gd name="connsiteY38" fmla="*/ 768537 h 1385754"/>
                          <a:gd name="connsiteX39" fmla="*/ 57467 w 1899013"/>
                          <a:gd name="connsiteY39" fmla="*/ 827200 h 1385754"/>
                          <a:gd name="connsiteX40" fmla="*/ 29436 w 1899013"/>
                          <a:gd name="connsiteY40" fmla="*/ 883625 h 1385754"/>
                          <a:gd name="connsiteX41" fmla="*/ 399536 w 1899013"/>
                          <a:gd name="connsiteY41" fmla="*/ 971550 h 1385754"/>
                          <a:gd name="connsiteX42" fmla="*/ 482339 w 1899013"/>
                          <a:gd name="connsiteY42" fmla="*/ 982257 h 1385754"/>
                          <a:gd name="connsiteX43" fmla="*/ 518148 w 1899013"/>
                          <a:gd name="connsiteY43" fmla="*/ 968937 h 1385754"/>
                          <a:gd name="connsiteX44" fmla="*/ 573306 w 1899013"/>
                          <a:gd name="connsiteY44" fmla="*/ 947585 h 1385754"/>
                          <a:gd name="connsiteX45" fmla="*/ 621705 w 1899013"/>
                          <a:gd name="connsiteY45" fmla="*/ 937310 h 1385754"/>
                          <a:gd name="connsiteX46" fmla="*/ 631946 w 1899013"/>
                          <a:gd name="connsiteY46" fmla="*/ 936915 h 1385754"/>
                          <a:gd name="connsiteX47" fmla="*/ 655938 w 1899013"/>
                          <a:gd name="connsiteY47" fmla="*/ 929280 h 1385754"/>
                          <a:gd name="connsiteX48" fmla="*/ 686804 w 1899013"/>
                          <a:gd name="connsiteY48" fmla="*/ 926602 h 1385754"/>
                          <a:gd name="connsiteX49" fmla="*/ 715379 w 1899013"/>
                          <a:gd name="connsiteY49" fmla="*/ 902987 h 1385754"/>
                          <a:gd name="connsiteX50" fmla="*/ 784346 w 1899013"/>
                          <a:gd name="connsiteY50" fmla="*/ 895350 h 1385754"/>
                          <a:gd name="connsiteX51" fmla="*/ 831971 w 1899013"/>
                          <a:gd name="connsiteY51" fmla="*/ 866775 h 1385754"/>
                          <a:gd name="connsiteX52" fmla="*/ 1089146 w 1899013"/>
                          <a:gd name="connsiteY52" fmla="*/ 866775 h 1385754"/>
                          <a:gd name="connsiteX53" fmla="*/ 1089146 w 1899013"/>
                          <a:gd name="connsiteY53" fmla="*/ 990600 h 1385754"/>
                          <a:gd name="connsiteX54" fmla="*/ 1089146 w 1899013"/>
                          <a:gd name="connsiteY54" fmla="*/ 1021110 h 1385754"/>
                          <a:gd name="connsiteX55" fmla="*/ 1104386 w 1899013"/>
                          <a:gd name="connsiteY55" fmla="*/ 1057275 h 1385754"/>
                          <a:gd name="connsiteX56" fmla="*/ 1160405 w 1899013"/>
                          <a:gd name="connsiteY56" fmla="*/ 1348565 h 1385754"/>
                          <a:gd name="connsiteX57" fmla="*/ 1193921 w 1899013"/>
                          <a:gd name="connsiteY57" fmla="*/ 1019175 h 1385754"/>
                          <a:gd name="connsiteX58" fmla="*/ 1174871 w 1899013"/>
                          <a:gd name="connsiteY58" fmla="*/ 990600 h 1385754"/>
                          <a:gd name="connsiteX59" fmla="*/ 1193921 w 1899013"/>
                          <a:gd name="connsiteY59" fmla="*/ 1047750 h 1385754"/>
                          <a:gd name="connsiteX60" fmla="*/ 1247261 w 1899013"/>
                          <a:gd name="connsiteY60" fmla="*/ 1116473 h 1385754"/>
                          <a:gd name="connsiteX61" fmla="*/ 1315454 w 1899013"/>
                          <a:gd name="connsiteY61" fmla="*/ 1384966 h 1385754"/>
                          <a:gd name="connsiteX62" fmla="*/ 1289171 w 1899013"/>
                          <a:gd name="connsiteY62" fmla="*/ 1009650 h 1385754"/>
                          <a:gd name="connsiteX63" fmla="*/ 1270121 w 1899013"/>
                          <a:gd name="connsiteY63" fmla="*/ 981075 h 1385754"/>
                          <a:gd name="connsiteX64" fmla="*/ 1332713 w 1899013"/>
                          <a:gd name="connsiteY64" fmla="*/ 965326 h 1385754"/>
                          <a:gd name="connsiteX65" fmla="*/ 1433821 w 1899013"/>
                          <a:gd name="connsiteY65" fmla="*/ 989206 h 1385754"/>
                          <a:gd name="connsiteX66" fmla="*/ 1535002 w 1899013"/>
                          <a:gd name="connsiteY66" fmla="*/ 960364 h 1385754"/>
                          <a:gd name="connsiteX67" fmla="*/ 1651121 w 1899013"/>
                          <a:gd name="connsiteY67" fmla="*/ 885825 h 1385754"/>
                          <a:gd name="connsiteX68" fmla="*/ 1746371 w 1899013"/>
                          <a:gd name="connsiteY68" fmla="*/ 838200 h 1385754"/>
                          <a:gd name="connsiteX69" fmla="*/ 1774946 w 1899013"/>
                          <a:gd name="connsiteY69" fmla="*/ 828675 h 1385754"/>
                          <a:gd name="connsiteX70" fmla="*/ 1813046 w 1899013"/>
                          <a:gd name="connsiteY70" fmla="*/ 771525 h 1385754"/>
                          <a:gd name="connsiteX71" fmla="*/ 1832096 w 1899013"/>
                          <a:gd name="connsiteY71" fmla="*/ 742950 h 1385754"/>
                          <a:gd name="connsiteX72" fmla="*/ 1841621 w 1899013"/>
                          <a:gd name="connsiteY72" fmla="*/ 704850 h 1385754"/>
                          <a:gd name="connsiteX73" fmla="*/ 1822571 w 1899013"/>
                          <a:gd name="connsiteY73" fmla="*/ 466725 h 1385754"/>
                          <a:gd name="connsiteX74" fmla="*/ 1813046 w 1899013"/>
                          <a:gd name="connsiteY74" fmla="*/ 438150 h 1385754"/>
                          <a:gd name="connsiteX75" fmla="*/ 1795901 w 1899013"/>
                          <a:gd name="connsiteY75" fmla="*/ 401947 h 1385754"/>
                          <a:gd name="connsiteX76" fmla="*/ 1774946 w 1899013"/>
                          <a:gd name="connsiteY76" fmla="*/ 371475 h 1385754"/>
                          <a:gd name="connsiteX77" fmla="*/ 1774946 w 1899013"/>
                          <a:gd name="connsiteY77" fmla="*/ 190500 h 1385754"/>
                          <a:gd name="connsiteX78" fmla="*/ 1793996 w 1899013"/>
                          <a:gd name="connsiteY78" fmla="*/ 161925 h 1385754"/>
                          <a:gd name="connsiteX79" fmla="*/ 1822571 w 1899013"/>
                          <a:gd name="connsiteY79" fmla="*/ 142875 h 1385754"/>
                          <a:gd name="connsiteX80" fmla="*/ 1860671 w 1899013"/>
                          <a:gd name="connsiteY80" fmla="*/ 114300 h 1385754"/>
                          <a:gd name="connsiteX81" fmla="*/ 1898771 w 1899013"/>
                          <a:gd name="connsiteY81" fmla="*/ 95250 h 1385754"/>
                          <a:gd name="connsiteX82" fmla="*/ 1851146 w 1899013"/>
                          <a:gd name="connsiteY82" fmla="*/ 51457 h 1385754"/>
                          <a:gd name="connsiteX0" fmla="*/ 1851146 w 1899013"/>
                          <a:gd name="connsiteY0" fmla="*/ 51457 h 1385754"/>
                          <a:gd name="connsiteX1" fmla="*/ 1860671 w 1899013"/>
                          <a:gd name="connsiteY1" fmla="*/ 57150 h 1385754"/>
                          <a:gd name="connsiteX2" fmla="*/ 1784471 w 1899013"/>
                          <a:gd name="connsiteY2" fmla="*/ 9562 h 1385754"/>
                          <a:gd name="connsiteX3" fmla="*/ 1717796 w 1899013"/>
                          <a:gd name="connsiteY3" fmla="*/ 0 h 1385754"/>
                          <a:gd name="connsiteX4" fmla="*/ 1670171 w 1899013"/>
                          <a:gd name="connsiteY4" fmla="*/ 9525 h 1385754"/>
                          <a:gd name="connsiteX5" fmla="*/ 1641596 w 1899013"/>
                          <a:gd name="connsiteY5" fmla="*/ 38100 h 1385754"/>
                          <a:gd name="connsiteX6" fmla="*/ 1611116 w 1899013"/>
                          <a:gd name="connsiteY6" fmla="*/ 74378 h 1385754"/>
                          <a:gd name="connsiteX7" fmla="*/ 1584446 w 1899013"/>
                          <a:gd name="connsiteY7" fmla="*/ 104775 h 1385754"/>
                          <a:gd name="connsiteX8" fmla="*/ 1574921 w 1899013"/>
                          <a:gd name="connsiteY8" fmla="*/ 142875 h 1385754"/>
                          <a:gd name="connsiteX9" fmla="*/ 1555871 w 1899013"/>
                          <a:gd name="connsiteY9" fmla="*/ 171450 h 1385754"/>
                          <a:gd name="connsiteX10" fmla="*/ 1527296 w 1899013"/>
                          <a:gd name="connsiteY10" fmla="*/ 219075 h 1385754"/>
                          <a:gd name="connsiteX11" fmla="*/ 1510151 w 1899013"/>
                          <a:gd name="connsiteY11" fmla="*/ 236265 h 1385754"/>
                          <a:gd name="connsiteX12" fmla="*/ 1479671 w 1899013"/>
                          <a:gd name="connsiteY12" fmla="*/ 276225 h 1385754"/>
                          <a:gd name="connsiteX13" fmla="*/ 1403471 w 1899013"/>
                          <a:gd name="connsiteY13" fmla="*/ 361950 h 1385754"/>
                          <a:gd name="connsiteX14" fmla="*/ 1374896 w 1899013"/>
                          <a:gd name="connsiteY14" fmla="*/ 371475 h 1385754"/>
                          <a:gd name="connsiteX15" fmla="*/ 1317746 w 1899013"/>
                          <a:gd name="connsiteY15" fmla="*/ 409575 h 1385754"/>
                          <a:gd name="connsiteX16" fmla="*/ 1289171 w 1899013"/>
                          <a:gd name="connsiteY16" fmla="*/ 428625 h 1385754"/>
                          <a:gd name="connsiteX17" fmla="*/ 1184396 w 1899013"/>
                          <a:gd name="connsiteY17" fmla="*/ 466725 h 1385754"/>
                          <a:gd name="connsiteX18" fmla="*/ 879596 w 1899013"/>
                          <a:gd name="connsiteY18" fmla="*/ 457200 h 1385754"/>
                          <a:gd name="connsiteX19" fmla="*/ 856736 w 1899013"/>
                          <a:gd name="connsiteY19" fmla="*/ 445778 h 1385754"/>
                          <a:gd name="connsiteX20" fmla="*/ 793871 w 1899013"/>
                          <a:gd name="connsiteY20" fmla="*/ 409575 h 1385754"/>
                          <a:gd name="connsiteX21" fmla="*/ 755771 w 1899013"/>
                          <a:gd name="connsiteY21" fmla="*/ 371475 h 1385754"/>
                          <a:gd name="connsiteX22" fmla="*/ 746246 w 1899013"/>
                          <a:gd name="connsiteY22" fmla="*/ 342900 h 1385754"/>
                          <a:gd name="connsiteX23" fmla="*/ 727196 w 1899013"/>
                          <a:gd name="connsiteY23" fmla="*/ 304800 h 1385754"/>
                          <a:gd name="connsiteX24" fmla="*/ 670046 w 1899013"/>
                          <a:gd name="connsiteY24" fmla="*/ 228600 h 1385754"/>
                          <a:gd name="connsiteX25" fmla="*/ 641471 w 1899013"/>
                          <a:gd name="connsiteY25" fmla="*/ 219075 h 1385754"/>
                          <a:gd name="connsiteX26" fmla="*/ 612896 w 1899013"/>
                          <a:gd name="connsiteY26" fmla="*/ 161925 h 1385754"/>
                          <a:gd name="connsiteX27" fmla="*/ 584321 w 1899013"/>
                          <a:gd name="connsiteY27" fmla="*/ 152400 h 1385754"/>
                          <a:gd name="connsiteX28" fmla="*/ 510026 w 1899013"/>
                          <a:gd name="connsiteY28" fmla="*/ 142950 h 1385754"/>
                          <a:gd name="connsiteX29" fmla="*/ 403346 w 1899013"/>
                          <a:gd name="connsiteY29" fmla="*/ 209550 h 1385754"/>
                          <a:gd name="connsiteX30" fmla="*/ 336671 w 1899013"/>
                          <a:gd name="connsiteY30" fmla="*/ 285750 h 1385754"/>
                          <a:gd name="connsiteX31" fmla="*/ 319526 w 1899013"/>
                          <a:gd name="connsiteY31" fmla="*/ 312428 h 1385754"/>
                          <a:gd name="connsiteX32" fmla="*/ 308096 w 1899013"/>
                          <a:gd name="connsiteY32" fmla="*/ 342900 h 1385754"/>
                          <a:gd name="connsiteX33" fmla="*/ 279521 w 1899013"/>
                          <a:gd name="connsiteY33" fmla="*/ 390525 h 1385754"/>
                          <a:gd name="connsiteX34" fmla="*/ 258566 w 1899013"/>
                          <a:gd name="connsiteY34" fmla="*/ 451545 h 1385754"/>
                          <a:gd name="connsiteX35" fmla="*/ 260471 w 1899013"/>
                          <a:gd name="connsiteY35" fmla="*/ 495300 h 1385754"/>
                          <a:gd name="connsiteX36" fmla="*/ 210411 w 1899013"/>
                          <a:gd name="connsiteY36" fmla="*/ 674863 h 1385754"/>
                          <a:gd name="connsiteX37" fmla="*/ 169876 w 1899013"/>
                          <a:gd name="connsiteY37" fmla="*/ 739962 h 1385754"/>
                          <a:gd name="connsiteX38" fmla="*/ 117525 w 1899013"/>
                          <a:gd name="connsiteY38" fmla="*/ 768537 h 1385754"/>
                          <a:gd name="connsiteX39" fmla="*/ 57467 w 1899013"/>
                          <a:gd name="connsiteY39" fmla="*/ 827200 h 1385754"/>
                          <a:gd name="connsiteX40" fmla="*/ 29436 w 1899013"/>
                          <a:gd name="connsiteY40" fmla="*/ 883625 h 1385754"/>
                          <a:gd name="connsiteX41" fmla="*/ 399536 w 1899013"/>
                          <a:gd name="connsiteY41" fmla="*/ 971550 h 1385754"/>
                          <a:gd name="connsiteX42" fmla="*/ 482339 w 1899013"/>
                          <a:gd name="connsiteY42" fmla="*/ 982257 h 1385754"/>
                          <a:gd name="connsiteX43" fmla="*/ 518148 w 1899013"/>
                          <a:gd name="connsiteY43" fmla="*/ 968937 h 1385754"/>
                          <a:gd name="connsiteX44" fmla="*/ 573306 w 1899013"/>
                          <a:gd name="connsiteY44" fmla="*/ 947585 h 1385754"/>
                          <a:gd name="connsiteX45" fmla="*/ 621705 w 1899013"/>
                          <a:gd name="connsiteY45" fmla="*/ 937310 h 1385754"/>
                          <a:gd name="connsiteX46" fmla="*/ 631946 w 1899013"/>
                          <a:gd name="connsiteY46" fmla="*/ 936915 h 1385754"/>
                          <a:gd name="connsiteX47" fmla="*/ 655938 w 1899013"/>
                          <a:gd name="connsiteY47" fmla="*/ 929280 h 1385754"/>
                          <a:gd name="connsiteX48" fmla="*/ 686804 w 1899013"/>
                          <a:gd name="connsiteY48" fmla="*/ 926602 h 1385754"/>
                          <a:gd name="connsiteX49" fmla="*/ 715379 w 1899013"/>
                          <a:gd name="connsiteY49" fmla="*/ 902987 h 1385754"/>
                          <a:gd name="connsiteX50" fmla="*/ 784346 w 1899013"/>
                          <a:gd name="connsiteY50" fmla="*/ 895350 h 1385754"/>
                          <a:gd name="connsiteX51" fmla="*/ 831971 w 1899013"/>
                          <a:gd name="connsiteY51" fmla="*/ 866775 h 1385754"/>
                          <a:gd name="connsiteX52" fmla="*/ 1089146 w 1899013"/>
                          <a:gd name="connsiteY52" fmla="*/ 866775 h 1385754"/>
                          <a:gd name="connsiteX53" fmla="*/ 1089146 w 1899013"/>
                          <a:gd name="connsiteY53" fmla="*/ 990600 h 1385754"/>
                          <a:gd name="connsiteX54" fmla="*/ 1089146 w 1899013"/>
                          <a:gd name="connsiteY54" fmla="*/ 1021110 h 1385754"/>
                          <a:gd name="connsiteX55" fmla="*/ 1104386 w 1899013"/>
                          <a:gd name="connsiteY55" fmla="*/ 1057275 h 1385754"/>
                          <a:gd name="connsiteX56" fmla="*/ 1160405 w 1899013"/>
                          <a:gd name="connsiteY56" fmla="*/ 1348565 h 1385754"/>
                          <a:gd name="connsiteX57" fmla="*/ 1193921 w 1899013"/>
                          <a:gd name="connsiteY57" fmla="*/ 1019175 h 1385754"/>
                          <a:gd name="connsiteX58" fmla="*/ 1174871 w 1899013"/>
                          <a:gd name="connsiteY58" fmla="*/ 990600 h 1385754"/>
                          <a:gd name="connsiteX59" fmla="*/ 1193921 w 1899013"/>
                          <a:gd name="connsiteY59" fmla="*/ 1047750 h 1385754"/>
                          <a:gd name="connsiteX60" fmla="*/ 1247261 w 1899013"/>
                          <a:gd name="connsiteY60" fmla="*/ 1116473 h 1385754"/>
                          <a:gd name="connsiteX61" fmla="*/ 1315454 w 1899013"/>
                          <a:gd name="connsiteY61" fmla="*/ 1384966 h 1385754"/>
                          <a:gd name="connsiteX62" fmla="*/ 1289171 w 1899013"/>
                          <a:gd name="connsiteY62" fmla="*/ 1009650 h 1385754"/>
                          <a:gd name="connsiteX63" fmla="*/ 1270121 w 1899013"/>
                          <a:gd name="connsiteY63" fmla="*/ 981075 h 1385754"/>
                          <a:gd name="connsiteX64" fmla="*/ 1332713 w 1899013"/>
                          <a:gd name="connsiteY64" fmla="*/ 965326 h 1385754"/>
                          <a:gd name="connsiteX65" fmla="*/ 1433821 w 1899013"/>
                          <a:gd name="connsiteY65" fmla="*/ 989206 h 1385754"/>
                          <a:gd name="connsiteX66" fmla="*/ 1535002 w 1899013"/>
                          <a:gd name="connsiteY66" fmla="*/ 960364 h 1385754"/>
                          <a:gd name="connsiteX67" fmla="*/ 1680913 w 1899013"/>
                          <a:gd name="connsiteY67" fmla="*/ 908653 h 1385754"/>
                          <a:gd name="connsiteX68" fmla="*/ 1746371 w 1899013"/>
                          <a:gd name="connsiteY68" fmla="*/ 838200 h 1385754"/>
                          <a:gd name="connsiteX69" fmla="*/ 1774946 w 1899013"/>
                          <a:gd name="connsiteY69" fmla="*/ 828675 h 1385754"/>
                          <a:gd name="connsiteX70" fmla="*/ 1813046 w 1899013"/>
                          <a:gd name="connsiteY70" fmla="*/ 771525 h 1385754"/>
                          <a:gd name="connsiteX71" fmla="*/ 1832096 w 1899013"/>
                          <a:gd name="connsiteY71" fmla="*/ 742950 h 1385754"/>
                          <a:gd name="connsiteX72" fmla="*/ 1841621 w 1899013"/>
                          <a:gd name="connsiteY72" fmla="*/ 704850 h 1385754"/>
                          <a:gd name="connsiteX73" fmla="*/ 1822571 w 1899013"/>
                          <a:gd name="connsiteY73" fmla="*/ 466725 h 1385754"/>
                          <a:gd name="connsiteX74" fmla="*/ 1813046 w 1899013"/>
                          <a:gd name="connsiteY74" fmla="*/ 438150 h 1385754"/>
                          <a:gd name="connsiteX75" fmla="*/ 1795901 w 1899013"/>
                          <a:gd name="connsiteY75" fmla="*/ 401947 h 1385754"/>
                          <a:gd name="connsiteX76" fmla="*/ 1774946 w 1899013"/>
                          <a:gd name="connsiteY76" fmla="*/ 371475 h 1385754"/>
                          <a:gd name="connsiteX77" fmla="*/ 1774946 w 1899013"/>
                          <a:gd name="connsiteY77" fmla="*/ 190500 h 1385754"/>
                          <a:gd name="connsiteX78" fmla="*/ 1793996 w 1899013"/>
                          <a:gd name="connsiteY78" fmla="*/ 161925 h 1385754"/>
                          <a:gd name="connsiteX79" fmla="*/ 1822571 w 1899013"/>
                          <a:gd name="connsiteY79" fmla="*/ 142875 h 1385754"/>
                          <a:gd name="connsiteX80" fmla="*/ 1860671 w 1899013"/>
                          <a:gd name="connsiteY80" fmla="*/ 114300 h 1385754"/>
                          <a:gd name="connsiteX81" fmla="*/ 1898771 w 1899013"/>
                          <a:gd name="connsiteY81" fmla="*/ 95250 h 1385754"/>
                          <a:gd name="connsiteX82" fmla="*/ 1851146 w 1899013"/>
                          <a:gd name="connsiteY82" fmla="*/ 51457 h 1385754"/>
                          <a:gd name="connsiteX0" fmla="*/ 1851146 w 1899013"/>
                          <a:gd name="connsiteY0" fmla="*/ 51457 h 1384969"/>
                          <a:gd name="connsiteX1" fmla="*/ 1860671 w 1899013"/>
                          <a:gd name="connsiteY1" fmla="*/ 57150 h 1384969"/>
                          <a:gd name="connsiteX2" fmla="*/ 1784471 w 1899013"/>
                          <a:gd name="connsiteY2" fmla="*/ 9562 h 1384969"/>
                          <a:gd name="connsiteX3" fmla="*/ 1717796 w 1899013"/>
                          <a:gd name="connsiteY3" fmla="*/ 0 h 1384969"/>
                          <a:gd name="connsiteX4" fmla="*/ 1670171 w 1899013"/>
                          <a:gd name="connsiteY4" fmla="*/ 9525 h 1384969"/>
                          <a:gd name="connsiteX5" fmla="*/ 1641596 w 1899013"/>
                          <a:gd name="connsiteY5" fmla="*/ 38100 h 1384969"/>
                          <a:gd name="connsiteX6" fmla="*/ 1611116 w 1899013"/>
                          <a:gd name="connsiteY6" fmla="*/ 74378 h 1384969"/>
                          <a:gd name="connsiteX7" fmla="*/ 1584446 w 1899013"/>
                          <a:gd name="connsiteY7" fmla="*/ 104775 h 1384969"/>
                          <a:gd name="connsiteX8" fmla="*/ 1574921 w 1899013"/>
                          <a:gd name="connsiteY8" fmla="*/ 142875 h 1384969"/>
                          <a:gd name="connsiteX9" fmla="*/ 1555871 w 1899013"/>
                          <a:gd name="connsiteY9" fmla="*/ 171450 h 1384969"/>
                          <a:gd name="connsiteX10" fmla="*/ 1527296 w 1899013"/>
                          <a:gd name="connsiteY10" fmla="*/ 219075 h 1384969"/>
                          <a:gd name="connsiteX11" fmla="*/ 1510151 w 1899013"/>
                          <a:gd name="connsiteY11" fmla="*/ 236265 h 1384969"/>
                          <a:gd name="connsiteX12" fmla="*/ 1479671 w 1899013"/>
                          <a:gd name="connsiteY12" fmla="*/ 276225 h 1384969"/>
                          <a:gd name="connsiteX13" fmla="*/ 1403471 w 1899013"/>
                          <a:gd name="connsiteY13" fmla="*/ 361950 h 1384969"/>
                          <a:gd name="connsiteX14" fmla="*/ 1374896 w 1899013"/>
                          <a:gd name="connsiteY14" fmla="*/ 371475 h 1384969"/>
                          <a:gd name="connsiteX15" fmla="*/ 1317746 w 1899013"/>
                          <a:gd name="connsiteY15" fmla="*/ 409575 h 1384969"/>
                          <a:gd name="connsiteX16" fmla="*/ 1289171 w 1899013"/>
                          <a:gd name="connsiteY16" fmla="*/ 428625 h 1384969"/>
                          <a:gd name="connsiteX17" fmla="*/ 1184396 w 1899013"/>
                          <a:gd name="connsiteY17" fmla="*/ 466725 h 1384969"/>
                          <a:gd name="connsiteX18" fmla="*/ 879596 w 1899013"/>
                          <a:gd name="connsiteY18" fmla="*/ 457200 h 1384969"/>
                          <a:gd name="connsiteX19" fmla="*/ 856736 w 1899013"/>
                          <a:gd name="connsiteY19" fmla="*/ 445778 h 1384969"/>
                          <a:gd name="connsiteX20" fmla="*/ 793871 w 1899013"/>
                          <a:gd name="connsiteY20" fmla="*/ 409575 h 1384969"/>
                          <a:gd name="connsiteX21" fmla="*/ 755771 w 1899013"/>
                          <a:gd name="connsiteY21" fmla="*/ 371475 h 1384969"/>
                          <a:gd name="connsiteX22" fmla="*/ 746246 w 1899013"/>
                          <a:gd name="connsiteY22" fmla="*/ 342900 h 1384969"/>
                          <a:gd name="connsiteX23" fmla="*/ 727196 w 1899013"/>
                          <a:gd name="connsiteY23" fmla="*/ 304800 h 1384969"/>
                          <a:gd name="connsiteX24" fmla="*/ 670046 w 1899013"/>
                          <a:gd name="connsiteY24" fmla="*/ 228600 h 1384969"/>
                          <a:gd name="connsiteX25" fmla="*/ 641471 w 1899013"/>
                          <a:gd name="connsiteY25" fmla="*/ 219075 h 1384969"/>
                          <a:gd name="connsiteX26" fmla="*/ 612896 w 1899013"/>
                          <a:gd name="connsiteY26" fmla="*/ 161925 h 1384969"/>
                          <a:gd name="connsiteX27" fmla="*/ 584321 w 1899013"/>
                          <a:gd name="connsiteY27" fmla="*/ 152400 h 1384969"/>
                          <a:gd name="connsiteX28" fmla="*/ 510026 w 1899013"/>
                          <a:gd name="connsiteY28" fmla="*/ 142950 h 1384969"/>
                          <a:gd name="connsiteX29" fmla="*/ 403346 w 1899013"/>
                          <a:gd name="connsiteY29" fmla="*/ 209550 h 1384969"/>
                          <a:gd name="connsiteX30" fmla="*/ 336671 w 1899013"/>
                          <a:gd name="connsiteY30" fmla="*/ 285750 h 1384969"/>
                          <a:gd name="connsiteX31" fmla="*/ 319526 w 1899013"/>
                          <a:gd name="connsiteY31" fmla="*/ 312428 h 1384969"/>
                          <a:gd name="connsiteX32" fmla="*/ 308096 w 1899013"/>
                          <a:gd name="connsiteY32" fmla="*/ 342900 h 1384969"/>
                          <a:gd name="connsiteX33" fmla="*/ 279521 w 1899013"/>
                          <a:gd name="connsiteY33" fmla="*/ 390525 h 1384969"/>
                          <a:gd name="connsiteX34" fmla="*/ 258566 w 1899013"/>
                          <a:gd name="connsiteY34" fmla="*/ 451545 h 1384969"/>
                          <a:gd name="connsiteX35" fmla="*/ 260471 w 1899013"/>
                          <a:gd name="connsiteY35" fmla="*/ 495300 h 1384969"/>
                          <a:gd name="connsiteX36" fmla="*/ 210411 w 1899013"/>
                          <a:gd name="connsiteY36" fmla="*/ 674863 h 1384969"/>
                          <a:gd name="connsiteX37" fmla="*/ 169876 w 1899013"/>
                          <a:gd name="connsiteY37" fmla="*/ 739962 h 1384969"/>
                          <a:gd name="connsiteX38" fmla="*/ 117525 w 1899013"/>
                          <a:gd name="connsiteY38" fmla="*/ 768537 h 1384969"/>
                          <a:gd name="connsiteX39" fmla="*/ 57467 w 1899013"/>
                          <a:gd name="connsiteY39" fmla="*/ 827200 h 1384969"/>
                          <a:gd name="connsiteX40" fmla="*/ 29436 w 1899013"/>
                          <a:gd name="connsiteY40" fmla="*/ 883625 h 1384969"/>
                          <a:gd name="connsiteX41" fmla="*/ 399536 w 1899013"/>
                          <a:gd name="connsiteY41" fmla="*/ 971550 h 1384969"/>
                          <a:gd name="connsiteX42" fmla="*/ 482339 w 1899013"/>
                          <a:gd name="connsiteY42" fmla="*/ 982257 h 1384969"/>
                          <a:gd name="connsiteX43" fmla="*/ 518148 w 1899013"/>
                          <a:gd name="connsiteY43" fmla="*/ 968937 h 1384969"/>
                          <a:gd name="connsiteX44" fmla="*/ 573306 w 1899013"/>
                          <a:gd name="connsiteY44" fmla="*/ 947585 h 1384969"/>
                          <a:gd name="connsiteX45" fmla="*/ 621705 w 1899013"/>
                          <a:gd name="connsiteY45" fmla="*/ 937310 h 1384969"/>
                          <a:gd name="connsiteX46" fmla="*/ 631946 w 1899013"/>
                          <a:gd name="connsiteY46" fmla="*/ 936915 h 1384969"/>
                          <a:gd name="connsiteX47" fmla="*/ 655938 w 1899013"/>
                          <a:gd name="connsiteY47" fmla="*/ 929280 h 1384969"/>
                          <a:gd name="connsiteX48" fmla="*/ 686804 w 1899013"/>
                          <a:gd name="connsiteY48" fmla="*/ 926602 h 1384969"/>
                          <a:gd name="connsiteX49" fmla="*/ 715379 w 1899013"/>
                          <a:gd name="connsiteY49" fmla="*/ 902987 h 1384969"/>
                          <a:gd name="connsiteX50" fmla="*/ 784346 w 1899013"/>
                          <a:gd name="connsiteY50" fmla="*/ 895350 h 1384969"/>
                          <a:gd name="connsiteX51" fmla="*/ 831971 w 1899013"/>
                          <a:gd name="connsiteY51" fmla="*/ 866775 h 1384969"/>
                          <a:gd name="connsiteX52" fmla="*/ 1089146 w 1899013"/>
                          <a:gd name="connsiteY52" fmla="*/ 866775 h 1384969"/>
                          <a:gd name="connsiteX53" fmla="*/ 1089146 w 1899013"/>
                          <a:gd name="connsiteY53" fmla="*/ 990600 h 1384969"/>
                          <a:gd name="connsiteX54" fmla="*/ 1089146 w 1899013"/>
                          <a:gd name="connsiteY54" fmla="*/ 1021110 h 1384969"/>
                          <a:gd name="connsiteX55" fmla="*/ 1104386 w 1899013"/>
                          <a:gd name="connsiteY55" fmla="*/ 1057275 h 1384969"/>
                          <a:gd name="connsiteX56" fmla="*/ 1160405 w 1899013"/>
                          <a:gd name="connsiteY56" fmla="*/ 1348565 h 1384969"/>
                          <a:gd name="connsiteX57" fmla="*/ 1193921 w 1899013"/>
                          <a:gd name="connsiteY57" fmla="*/ 1019175 h 1384969"/>
                          <a:gd name="connsiteX58" fmla="*/ 1174871 w 1899013"/>
                          <a:gd name="connsiteY58" fmla="*/ 990600 h 1384969"/>
                          <a:gd name="connsiteX59" fmla="*/ 1193921 w 1899013"/>
                          <a:gd name="connsiteY59" fmla="*/ 1047750 h 1384969"/>
                          <a:gd name="connsiteX60" fmla="*/ 1247261 w 1899013"/>
                          <a:gd name="connsiteY60" fmla="*/ 1116473 h 1384969"/>
                          <a:gd name="connsiteX61" fmla="*/ 1315454 w 1899013"/>
                          <a:gd name="connsiteY61" fmla="*/ 1384966 h 1384969"/>
                          <a:gd name="connsiteX62" fmla="*/ 1300629 w 1899013"/>
                          <a:gd name="connsiteY62" fmla="*/ 1110089 h 1384969"/>
                          <a:gd name="connsiteX63" fmla="*/ 1270121 w 1899013"/>
                          <a:gd name="connsiteY63" fmla="*/ 981075 h 1384969"/>
                          <a:gd name="connsiteX64" fmla="*/ 1332713 w 1899013"/>
                          <a:gd name="connsiteY64" fmla="*/ 965326 h 1384969"/>
                          <a:gd name="connsiteX65" fmla="*/ 1433821 w 1899013"/>
                          <a:gd name="connsiteY65" fmla="*/ 989206 h 1384969"/>
                          <a:gd name="connsiteX66" fmla="*/ 1535002 w 1899013"/>
                          <a:gd name="connsiteY66" fmla="*/ 960364 h 1384969"/>
                          <a:gd name="connsiteX67" fmla="*/ 1680913 w 1899013"/>
                          <a:gd name="connsiteY67" fmla="*/ 908653 h 1384969"/>
                          <a:gd name="connsiteX68" fmla="*/ 1746371 w 1899013"/>
                          <a:gd name="connsiteY68" fmla="*/ 838200 h 1384969"/>
                          <a:gd name="connsiteX69" fmla="*/ 1774946 w 1899013"/>
                          <a:gd name="connsiteY69" fmla="*/ 828675 h 1384969"/>
                          <a:gd name="connsiteX70" fmla="*/ 1813046 w 1899013"/>
                          <a:gd name="connsiteY70" fmla="*/ 771525 h 1384969"/>
                          <a:gd name="connsiteX71" fmla="*/ 1832096 w 1899013"/>
                          <a:gd name="connsiteY71" fmla="*/ 742950 h 1384969"/>
                          <a:gd name="connsiteX72" fmla="*/ 1841621 w 1899013"/>
                          <a:gd name="connsiteY72" fmla="*/ 704850 h 1384969"/>
                          <a:gd name="connsiteX73" fmla="*/ 1822571 w 1899013"/>
                          <a:gd name="connsiteY73" fmla="*/ 466725 h 1384969"/>
                          <a:gd name="connsiteX74" fmla="*/ 1813046 w 1899013"/>
                          <a:gd name="connsiteY74" fmla="*/ 438150 h 1384969"/>
                          <a:gd name="connsiteX75" fmla="*/ 1795901 w 1899013"/>
                          <a:gd name="connsiteY75" fmla="*/ 401947 h 1384969"/>
                          <a:gd name="connsiteX76" fmla="*/ 1774946 w 1899013"/>
                          <a:gd name="connsiteY76" fmla="*/ 371475 h 1384969"/>
                          <a:gd name="connsiteX77" fmla="*/ 1774946 w 1899013"/>
                          <a:gd name="connsiteY77" fmla="*/ 190500 h 1384969"/>
                          <a:gd name="connsiteX78" fmla="*/ 1793996 w 1899013"/>
                          <a:gd name="connsiteY78" fmla="*/ 161925 h 1384969"/>
                          <a:gd name="connsiteX79" fmla="*/ 1822571 w 1899013"/>
                          <a:gd name="connsiteY79" fmla="*/ 142875 h 1384969"/>
                          <a:gd name="connsiteX80" fmla="*/ 1860671 w 1899013"/>
                          <a:gd name="connsiteY80" fmla="*/ 114300 h 1384969"/>
                          <a:gd name="connsiteX81" fmla="*/ 1898771 w 1899013"/>
                          <a:gd name="connsiteY81" fmla="*/ 95250 h 1384969"/>
                          <a:gd name="connsiteX82" fmla="*/ 1851146 w 1899013"/>
                          <a:gd name="connsiteY82" fmla="*/ 51457 h 1384969"/>
                          <a:gd name="connsiteX0" fmla="*/ 1851146 w 1899013"/>
                          <a:gd name="connsiteY0" fmla="*/ 51457 h 1384969"/>
                          <a:gd name="connsiteX1" fmla="*/ 1860671 w 1899013"/>
                          <a:gd name="connsiteY1" fmla="*/ 57150 h 1384969"/>
                          <a:gd name="connsiteX2" fmla="*/ 1784471 w 1899013"/>
                          <a:gd name="connsiteY2" fmla="*/ 9562 h 1384969"/>
                          <a:gd name="connsiteX3" fmla="*/ 1717796 w 1899013"/>
                          <a:gd name="connsiteY3" fmla="*/ 0 h 1384969"/>
                          <a:gd name="connsiteX4" fmla="*/ 1670171 w 1899013"/>
                          <a:gd name="connsiteY4" fmla="*/ 9525 h 1384969"/>
                          <a:gd name="connsiteX5" fmla="*/ 1641596 w 1899013"/>
                          <a:gd name="connsiteY5" fmla="*/ 38100 h 1384969"/>
                          <a:gd name="connsiteX6" fmla="*/ 1611116 w 1899013"/>
                          <a:gd name="connsiteY6" fmla="*/ 74378 h 1384969"/>
                          <a:gd name="connsiteX7" fmla="*/ 1584446 w 1899013"/>
                          <a:gd name="connsiteY7" fmla="*/ 104775 h 1384969"/>
                          <a:gd name="connsiteX8" fmla="*/ 1574921 w 1899013"/>
                          <a:gd name="connsiteY8" fmla="*/ 142875 h 1384969"/>
                          <a:gd name="connsiteX9" fmla="*/ 1555871 w 1899013"/>
                          <a:gd name="connsiteY9" fmla="*/ 171450 h 1384969"/>
                          <a:gd name="connsiteX10" fmla="*/ 1527296 w 1899013"/>
                          <a:gd name="connsiteY10" fmla="*/ 219075 h 1384969"/>
                          <a:gd name="connsiteX11" fmla="*/ 1510151 w 1899013"/>
                          <a:gd name="connsiteY11" fmla="*/ 236265 h 1384969"/>
                          <a:gd name="connsiteX12" fmla="*/ 1479671 w 1899013"/>
                          <a:gd name="connsiteY12" fmla="*/ 276225 h 1384969"/>
                          <a:gd name="connsiteX13" fmla="*/ 1403471 w 1899013"/>
                          <a:gd name="connsiteY13" fmla="*/ 361950 h 1384969"/>
                          <a:gd name="connsiteX14" fmla="*/ 1374896 w 1899013"/>
                          <a:gd name="connsiteY14" fmla="*/ 371475 h 1384969"/>
                          <a:gd name="connsiteX15" fmla="*/ 1317746 w 1899013"/>
                          <a:gd name="connsiteY15" fmla="*/ 409575 h 1384969"/>
                          <a:gd name="connsiteX16" fmla="*/ 1289171 w 1899013"/>
                          <a:gd name="connsiteY16" fmla="*/ 428625 h 1384969"/>
                          <a:gd name="connsiteX17" fmla="*/ 1184396 w 1899013"/>
                          <a:gd name="connsiteY17" fmla="*/ 466725 h 1384969"/>
                          <a:gd name="connsiteX18" fmla="*/ 879596 w 1899013"/>
                          <a:gd name="connsiteY18" fmla="*/ 457200 h 1384969"/>
                          <a:gd name="connsiteX19" fmla="*/ 856736 w 1899013"/>
                          <a:gd name="connsiteY19" fmla="*/ 445778 h 1384969"/>
                          <a:gd name="connsiteX20" fmla="*/ 793871 w 1899013"/>
                          <a:gd name="connsiteY20" fmla="*/ 409575 h 1384969"/>
                          <a:gd name="connsiteX21" fmla="*/ 755771 w 1899013"/>
                          <a:gd name="connsiteY21" fmla="*/ 371475 h 1384969"/>
                          <a:gd name="connsiteX22" fmla="*/ 746246 w 1899013"/>
                          <a:gd name="connsiteY22" fmla="*/ 342900 h 1384969"/>
                          <a:gd name="connsiteX23" fmla="*/ 727196 w 1899013"/>
                          <a:gd name="connsiteY23" fmla="*/ 304800 h 1384969"/>
                          <a:gd name="connsiteX24" fmla="*/ 670046 w 1899013"/>
                          <a:gd name="connsiteY24" fmla="*/ 228600 h 1384969"/>
                          <a:gd name="connsiteX25" fmla="*/ 641471 w 1899013"/>
                          <a:gd name="connsiteY25" fmla="*/ 219075 h 1384969"/>
                          <a:gd name="connsiteX26" fmla="*/ 612896 w 1899013"/>
                          <a:gd name="connsiteY26" fmla="*/ 161925 h 1384969"/>
                          <a:gd name="connsiteX27" fmla="*/ 584321 w 1899013"/>
                          <a:gd name="connsiteY27" fmla="*/ 152400 h 1384969"/>
                          <a:gd name="connsiteX28" fmla="*/ 510026 w 1899013"/>
                          <a:gd name="connsiteY28" fmla="*/ 142950 h 1384969"/>
                          <a:gd name="connsiteX29" fmla="*/ 403346 w 1899013"/>
                          <a:gd name="connsiteY29" fmla="*/ 209550 h 1384969"/>
                          <a:gd name="connsiteX30" fmla="*/ 336671 w 1899013"/>
                          <a:gd name="connsiteY30" fmla="*/ 285750 h 1384969"/>
                          <a:gd name="connsiteX31" fmla="*/ 319526 w 1899013"/>
                          <a:gd name="connsiteY31" fmla="*/ 312428 h 1384969"/>
                          <a:gd name="connsiteX32" fmla="*/ 308096 w 1899013"/>
                          <a:gd name="connsiteY32" fmla="*/ 342900 h 1384969"/>
                          <a:gd name="connsiteX33" fmla="*/ 279521 w 1899013"/>
                          <a:gd name="connsiteY33" fmla="*/ 390525 h 1384969"/>
                          <a:gd name="connsiteX34" fmla="*/ 258566 w 1899013"/>
                          <a:gd name="connsiteY34" fmla="*/ 451545 h 1384969"/>
                          <a:gd name="connsiteX35" fmla="*/ 260471 w 1899013"/>
                          <a:gd name="connsiteY35" fmla="*/ 495300 h 1384969"/>
                          <a:gd name="connsiteX36" fmla="*/ 210411 w 1899013"/>
                          <a:gd name="connsiteY36" fmla="*/ 674863 h 1384969"/>
                          <a:gd name="connsiteX37" fmla="*/ 169876 w 1899013"/>
                          <a:gd name="connsiteY37" fmla="*/ 739962 h 1384969"/>
                          <a:gd name="connsiteX38" fmla="*/ 117525 w 1899013"/>
                          <a:gd name="connsiteY38" fmla="*/ 768537 h 1384969"/>
                          <a:gd name="connsiteX39" fmla="*/ 57467 w 1899013"/>
                          <a:gd name="connsiteY39" fmla="*/ 827200 h 1384969"/>
                          <a:gd name="connsiteX40" fmla="*/ 29436 w 1899013"/>
                          <a:gd name="connsiteY40" fmla="*/ 883625 h 1384969"/>
                          <a:gd name="connsiteX41" fmla="*/ 399536 w 1899013"/>
                          <a:gd name="connsiteY41" fmla="*/ 971550 h 1384969"/>
                          <a:gd name="connsiteX42" fmla="*/ 482339 w 1899013"/>
                          <a:gd name="connsiteY42" fmla="*/ 982257 h 1384969"/>
                          <a:gd name="connsiteX43" fmla="*/ 518148 w 1899013"/>
                          <a:gd name="connsiteY43" fmla="*/ 968937 h 1384969"/>
                          <a:gd name="connsiteX44" fmla="*/ 573306 w 1899013"/>
                          <a:gd name="connsiteY44" fmla="*/ 947585 h 1384969"/>
                          <a:gd name="connsiteX45" fmla="*/ 621705 w 1899013"/>
                          <a:gd name="connsiteY45" fmla="*/ 937310 h 1384969"/>
                          <a:gd name="connsiteX46" fmla="*/ 631946 w 1899013"/>
                          <a:gd name="connsiteY46" fmla="*/ 936915 h 1384969"/>
                          <a:gd name="connsiteX47" fmla="*/ 655938 w 1899013"/>
                          <a:gd name="connsiteY47" fmla="*/ 929280 h 1384969"/>
                          <a:gd name="connsiteX48" fmla="*/ 686804 w 1899013"/>
                          <a:gd name="connsiteY48" fmla="*/ 926602 h 1384969"/>
                          <a:gd name="connsiteX49" fmla="*/ 715379 w 1899013"/>
                          <a:gd name="connsiteY49" fmla="*/ 902987 h 1384969"/>
                          <a:gd name="connsiteX50" fmla="*/ 784346 w 1899013"/>
                          <a:gd name="connsiteY50" fmla="*/ 895350 h 1384969"/>
                          <a:gd name="connsiteX51" fmla="*/ 831971 w 1899013"/>
                          <a:gd name="connsiteY51" fmla="*/ 866775 h 1384969"/>
                          <a:gd name="connsiteX52" fmla="*/ 1089146 w 1899013"/>
                          <a:gd name="connsiteY52" fmla="*/ 866775 h 1384969"/>
                          <a:gd name="connsiteX53" fmla="*/ 1089146 w 1899013"/>
                          <a:gd name="connsiteY53" fmla="*/ 990600 h 1384969"/>
                          <a:gd name="connsiteX54" fmla="*/ 1089146 w 1899013"/>
                          <a:gd name="connsiteY54" fmla="*/ 1021110 h 1384969"/>
                          <a:gd name="connsiteX55" fmla="*/ 1104386 w 1899013"/>
                          <a:gd name="connsiteY55" fmla="*/ 1057275 h 1384969"/>
                          <a:gd name="connsiteX56" fmla="*/ 1160405 w 1899013"/>
                          <a:gd name="connsiteY56" fmla="*/ 1348565 h 1384969"/>
                          <a:gd name="connsiteX57" fmla="*/ 1193921 w 1899013"/>
                          <a:gd name="connsiteY57" fmla="*/ 1019175 h 1384969"/>
                          <a:gd name="connsiteX58" fmla="*/ 1174871 w 1899013"/>
                          <a:gd name="connsiteY58" fmla="*/ 990600 h 1384969"/>
                          <a:gd name="connsiteX59" fmla="*/ 1193921 w 1899013"/>
                          <a:gd name="connsiteY59" fmla="*/ 1047750 h 1384969"/>
                          <a:gd name="connsiteX60" fmla="*/ 1247261 w 1899013"/>
                          <a:gd name="connsiteY60" fmla="*/ 1116473 h 1384969"/>
                          <a:gd name="connsiteX61" fmla="*/ 1315454 w 1899013"/>
                          <a:gd name="connsiteY61" fmla="*/ 1384966 h 1384969"/>
                          <a:gd name="connsiteX62" fmla="*/ 1300629 w 1899013"/>
                          <a:gd name="connsiteY62" fmla="*/ 1110089 h 1384969"/>
                          <a:gd name="connsiteX63" fmla="*/ 1270121 w 1899013"/>
                          <a:gd name="connsiteY63" fmla="*/ 981075 h 1384969"/>
                          <a:gd name="connsiteX64" fmla="*/ 1373964 w 1899013"/>
                          <a:gd name="connsiteY64" fmla="*/ 1061198 h 1384969"/>
                          <a:gd name="connsiteX65" fmla="*/ 1433821 w 1899013"/>
                          <a:gd name="connsiteY65" fmla="*/ 989206 h 1384969"/>
                          <a:gd name="connsiteX66" fmla="*/ 1535002 w 1899013"/>
                          <a:gd name="connsiteY66" fmla="*/ 960364 h 1384969"/>
                          <a:gd name="connsiteX67" fmla="*/ 1680913 w 1899013"/>
                          <a:gd name="connsiteY67" fmla="*/ 908653 h 1384969"/>
                          <a:gd name="connsiteX68" fmla="*/ 1746371 w 1899013"/>
                          <a:gd name="connsiteY68" fmla="*/ 838200 h 1384969"/>
                          <a:gd name="connsiteX69" fmla="*/ 1774946 w 1899013"/>
                          <a:gd name="connsiteY69" fmla="*/ 828675 h 1384969"/>
                          <a:gd name="connsiteX70" fmla="*/ 1813046 w 1899013"/>
                          <a:gd name="connsiteY70" fmla="*/ 771525 h 1384969"/>
                          <a:gd name="connsiteX71" fmla="*/ 1832096 w 1899013"/>
                          <a:gd name="connsiteY71" fmla="*/ 742950 h 1384969"/>
                          <a:gd name="connsiteX72" fmla="*/ 1841621 w 1899013"/>
                          <a:gd name="connsiteY72" fmla="*/ 704850 h 1384969"/>
                          <a:gd name="connsiteX73" fmla="*/ 1822571 w 1899013"/>
                          <a:gd name="connsiteY73" fmla="*/ 466725 h 1384969"/>
                          <a:gd name="connsiteX74" fmla="*/ 1813046 w 1899013"/>
                          <a:gd name="connsiteY74" fmla="*/ 438150 h 1384969"/>
                          <a:gd name="connsiteX75" fmla="*/ 1795901 w 1899013"/>
                          <a:gd name="connsiteY75" fmla="*/ 401947 h 1384969"/>
                          <a:gd name="connsiteX76" fmla="*/ 1774946 w 1899013"/>
                          <a:gd name="connsiteY76" fmla="*/ 371475 h 1384969"/>
                          <a:gd name="connsiteX77" fmla="*/ 1774946 w 1899013"/>
                          <a:gd name="connsiteY77" fmla="*/ 190500 h 1384969"/>
                          <a:gd name="connsiteX78" fmla="*/ 1793996 w 1899013"/>
                          <a:gd name="connsiteY78" fmla="*/ 161925 h 1384969"/>
                          <a:gd name="connsiteX79" fmla="*/ 1822571 w 1899013"/>
                          <a:gd name="connsiteY79" fmla="*/ 142875 h 1384969"/>
                          <a:gd name="connsiteX80" fmla="*/ 1860671 w 1899013"/>
                          <a:gd name="connsiteY80" fmla="*/ 114300 h 1384969"/>
                          <a:gd name="connsiteX81" fmla="*/ 1898771 w 1899013"/>
                          <a:gd name="connsiteY81" fmla="*/ 95250 h 1384969"/>
                          <a:gd name="connsiteX82" fmla="*/ 1851146 w 1899013"/>
                          <a:gd name="connsiteY82" fmla="*/ 51457 h 1384969"/>
                          <a:gd name="connsiteX0" fmla="*/ 1851146 w 1899013"/>
                          <a:gd name="connsiteY0" fmla="*/ 51457 h 1384969"/>
                          <a:gd name="connsiteX1" fmla="*/ 1860671 w 1899013"/>
                          <a:gd name="connsiteY1" fmla="*/ 57150 h 1384969"/>
                          <a:gd name="connsiteX2" fmla="*/ 1784471 w 1899013"/>
                          <a:gd name="connsiteY2" fmla="*/ 9562 h 1384969"/>
                          <a:gd name="connsiteX3" fmla="*/ 1717796 w 1899013"/>
                          <a:gd name="connsiteY3" fmla="*/ 0 h 1384969"/>
                          <a:gd name="connsiteX4" fmla="*/ 1670171 w 1899013"/>
                          <a:gd name="connsiteY4" fmla="*/ 9525 h 1384969"/>
                          <a:gd name="connsiteX5" fmla="*/ 1641596 w 1899013"/>
                          <a:gd name="connsiteY5" fmla="*/ 38100 h 1384969"/>
                          <a:gd name="connsiteX6" fmla="*/ 1611116 w 1899013"/>
                          <a:gd name="connsiteY6" fmla="*/ 74378 h 1384969"/>
                          <a:gd name="connsiteX7" fmla="*/ 1584446 w 1899013"/>
                          <a:gd name="connsiteY7" fmla="*/ 104775 h 1384969"/>
                          <a:gd name="connsiteX8" fmla="*/ 1574921 w 1899013"/>
                          <a:gd name="connsiteY8" fmla="*/ 142875 h 1384969"/>
                          <a:gd name="connsiteX9" fmla="*/ 1555871 w 1899013"/>
                          <a:gd name="connsiteY9" fmla="*/ 171450 h 1384969"/>
                          <a:gd name="connsiteX10" fmla="*/ 1527296 w 1899013"/>
                          <a:gd name="connsiteY10" fmla="*/ 219075 h 1384969"/>
                          <a:gd name="connsiteX11" fmla="*/ 1510151 w 1899013"/>
                          <a:gd name="connsiteY11" fmla="*/ 236265 h 1384969"/>
                          <a:gd name="connsiteX12" fmla="*/ 1479671 w 1899013"/>
                          <a:gd name="connsiteY12" fmla="*/ 276225 h 1384969"/>
                          <a:gd name="connsiteX13" fmla="*/ 1403471 w 1899013"/>
                          <a:gd name="connsiteY13" fmla="*/ 361950 h 1384969"/>
                          <a:gd name="connsiteX14" fmla="*/ 1374896 w 1899013"/>
                          <a:gd name="connsiteY14" fmla="*/ 371475 h 1384969"/>
                          <a:gd name="connsiteX15" fmla="*/ 1317746 w 1899013"/>
                          <a:gd name="connsiteY15" fmla="*/ 409575 h 1384969"/>
                          <a:gd name="connsiteX16" fmla="*/ 1289171 w 1899013"/>
                          <a:gd name="connsiteY16" fmla="*/ 428625 h 1384969"/>
                          <a:gd name="connsiteX17" fmla="*/ 1184396 w 1899013"/>
                          <a:gd name="connsiteY17" fmla="*/ 466725 h 1384969"/>
                          <a:gd name="connsiteX18" fmla="*/ 879596 w 1899013"/>
                          <a:gd name="connsiteY18" fmla="*/ 457200 h 1384969"/>
                          <a:gd name="connsiteX19" fmla="*/ 856736 w 1899013"/>
                          <a:gd name="connsiteY19" fmla="*/ 445778 h 1384969"/>
                          <a:gd name="connsiteX20" fmla="*/ 793871 w 1899013"/>
                          <a:gd name="connsiteY20" fmla="*/ 409575 h 1384969"/>
                          <a:gd name="connsiteX21" fmla="*/ 755771 w 1899013"/>
                          <a:gd name="connsiteY21" fmla="*/ 371475 h 1384969"/>
                          <a:gd name="connsiteX22" fmla="*/ 746246 w 1899013"/>
                          <a:gd name="connsiteY22" fmla="*/ 342900 h 1384969"/>
                          <a:gd name="connsiteX23" fmla="*/ 727196 w 1899013"/>
                          <a:gd name="connsiteY23" fmla="*/ 304800 h 1384969"/>
                          <a:gd name="connsiteX24" fmla="*/ 670046 w 1899013"/>
                          <a:gd name="connsiteY24" fmla="*/ 228600 h 1384969"/>
                          <a:gd name="connsiteX25" fmla="*/ 641471 w 1899013"/>
                          <a:gd name="connsiteY25" fmla="*/ 219075 h 1384969"/>
                          <a:gd name="connsiteX26" fmla="*/ 612896 w 1899013"/>
                          <a:gd name="connsiteY26" fmla="*/ 161925 h 1384969"/>
                          <a:gd name="connsiteX27" fmla="*/ 584321 w 1899013"/>
                          <a:gd name="connsiteY27" fmla="*/ 152400 h 1384969"/>
                          <a:gd name="connsiteX28" fmla="*/ 510026 w 1899013"/>
                          <a:gd name="connsiteY28" fmla="*/ 142950 h 1384969"/>
                          <a:gd name="connsiteX29" fmla="*/ 403346 w 1899013"/>
                          <a:gd name="connsiteY29" fmla="*/ 209550 h 1384969"/>
                          <a:gd name="connsiteX30" fmla="*/ 336671 w 1899013"/>
                          <a:gd name="connsiteY30" fmla="*/ 285750 h 1384969"/>
                          <a:gd name="connsiteX31" fmla="*/ 319526 w 1899013"/>
                          <a:gd name="connsiteY31" fmla="*/ 312428 h 1384969"/>
                          <a:gd name="connsiteX32" fmla="*/ 308096 w 1899013"/>
                          <a:gd name="connsiteY32" fmla="*/ 342900 h 1384969"/>
                          <a:gd name="connsiteX33" fmla="*/ 279521 w 1899013"/>
                          <a:gd name="connsiteY33" fmla="*/ 390525 h 1384969"/>
                          <a:gd name="connsiteX34" fmla="*/ 258566 w 1899013"/>
                          <a:gd name="connsiteY34" fmla="*/ 451545 h 1384969"/>
                          <a:gd name="connsiteX35" fmla="*/ 260471 w 1899013"/>
                          <a:gd name="connsiteY35" fmla="*/ 495300 h 1384969"/>
                          <a:gd name="connsiteX36" fmla="*/ 210411 w 1899013"/>
                          <a:gd name="connsiteY36" fmla="*/ 674863 h 1384969"/>
                          <a:gd name="connsiteX37" fmla="*/ 169876 w 1899013"/>
                          <a:gd name="connsiteY37" fmla="*/ 739962 h 1384969"/>
                          <a:gd name="connsiteX38" fmla="*/ 117525 w 1899013"/>
                          <a:gd name="connsiteY38" fmla="*/ 768537 h 1384969"/>
                          <a:gd name="connsiteX39" fmla="*/ 57467 w 1899013"/>
                          <a:gd name="connsiteY39" fmla="*/ 827200 h 1384969"/>
                          <a:gd name="connsiteX40" fmla="*/ 29436 w 1899013"/>
                          <a:gd name="connsiteY40" fmla="*/ 883625 h 1384969"/>
                          <a:gd name="connsiteX41" fmla="*/ 399536 w 1899013"/>
                          <a:gd name="connsiteY41" fmla="*/ 971550 h 1384969"/>
                          <a:gd name="connsiteX42" fmla="*/ 482339 w 1899013"/>
                          <a:gd name="connsiteY42" fmla="*/ 982257 h 1384969"/>
                          <a:gd name="connsiteX43" fmla="*/ 518148 w 1899013"/>
                          <a:gd name="connsiteY43" fmla="*/ 968937 h 1384969"/>
                          <a:gd name="connsiteX44" fmla="*/ 573306 w 1899013"/>
                          <a:gd name="connsiteY44" fmla="*/ 947585 h 1384969"/>
                          <a:gd name="connsiteX45" fmla="*/ 621705 w 1899013"/>
                          <a:gd name="connsiteY45" fmla="*/ 937310 h 1384969"/>
                          <a:gd name="connsiteX46" fmla="*/ 631946 w 1899013"/>
                          <a:gd name="connsiteY46" fmla="*/ 936915 h 1384969"/>
                          <a:gd name="connsiteX47" fmla="*/ 655938 w 1899013"/>
                          <a:gd name="connsiteY47" fmla="*/ 929280 h 1384969"/>
                          <a:gd name="connsiteX48" fmla="*/ 686804 w 1899013"/>
                          <a:gd name="connsiteY48" fmla="*/ 926602 h 1384969"/>
                          <a:gd name="connsiteX49" fmla="*/ 715379 w 1899013"/>
                          <a:gd name="connsiteY49" fmla="*/ 902987 h 1384969"/>
                          <a:gd name="connsiteX50" fmla="*/ 784346 w 1899013"/>
                          <a:gd name="connsiteY50" fmla="*/ 895350 h 1384969"/>
                          <a:gd name="connsiteX51" fmla="*/ 831971 w 1899013"/>
                          <a:gd name="connsiteY51" fmla="*/ 866775 h 1384969"/>
                          <a:gd name="connsiteX52" fmla="*/ 1089146 w 1899013"/>
                          <a:gd name="connsiteY52" fmla="*/ 866775 h 1384969"/>
                          <a:gd name="connsiteX53" fmla="*/ 1089146 w 1899013"/>
                          <a:gd name="connsiteY53" fmla="*/ 990600 h 1384969"/>
                          <a:gd name="connsiteX54" fmla="*/ 1089146 w 1899013"/>
                          <a:gd name="connsiteY54" fmla="*/ 1021110 h 1384969"/>
                          <a:gd name="connsiteX55" fmla="*/ 1104386 w 1899013"/>
                          <a:gd name="connsiteY55" fmla="*/ 1057275 h 1384969"/>
                          <a:gd name="connsiteX56" fmla="*/ 1160405 w 1899013"/>
                          <a:gd name="connsiteY56" fmla="*/ 1348565 h 1384969"/>
                          <a:gd name="connsiteX57" fmla="*/ 1193921 w 1899013"/>
                          <a:gd name="connsiteY57" fmla="*/ 1019175 h 1384969"/>
                          <a:gd name="connsiteX58" fmla="*/ 1174871 w 1899013"/>
                          <a:gd name="connsiteY58" fmla="*/ 990600 h 1384969"/>
                          <a:gd name="connsiteX59" fmla="*/ 1193921 w 1899013"/>
                          <a:gd name="connsiteY59" fmla="*/ 1047750 h 1384969"/>
                          <a:gd name="connsiteX60" fmla="*/ 1247261 w 1899013"/>
                          <a:gd name="connsiteY60" fmla="*/ 1116473 h 1384969"/>
                          <a:gd name="connsiteX61" fmla="*/ 1315454 w 1899013"/>
                          <a:gd name="connsiteY61" fmla="*/ 1384966 h 1384969"/>
                          <a:gd name="connsiteX62" fmla="*/ 1300629 w 1899013"/>
                          <a:gd name="connsiteY62" fmla="*/ 1110089 h 1384969"/>
                          <a:gd name="connsiteX63" fmla="*/ 1270121 w 1899013"/>
                          <a:gd name="connsiteY63" fmla="*/ 981075 h 1384969"/>
                          <a:gd name="connsiteX64" fmla="*/ 1373964 w 1899013"/>
                          <a:gd name="connsiteY64" fmla="*/ 1061198 h 1384969"/>
                          <a:gd name="connsiteX65" fmla="*/ 1454446 w 1899013"/>
                          <a:gd name="connsiteY65" fmla="*/ 1018882 h 1384969"/>
                          <a:gd name="connsiteX66" fmla="*/ 1535002 w 1899013"/>
                          <a:gd name="connsiteY66" fmla="*/ 960364 h 1384969"/>
                          <a:gd name="connsiteX67" fmla="*/ 1680913 w 1899013"/>
                          <a:gd name="connsiteY67" fmla="*/ 908653 h 1384969"/>
                          <a:gd name="connsiteX68" fmla="*/ 1746371 w 1899013"/>
                          <a:gd name="connsiteY68" fmla="*/ 838200 h 1384969"/>
                          <a:gd name="connsiteX69" fmla="*/ 1774946 w 1899013"/>
                          <a:gd name="connsiteY69" fmla="*/ 828675 h 1384969"/>
                          <a:gd name="connsiteX70" fmla="*/ 1813046 w 1899013"/>
                          <a:gd name="connsiteY70" fmla="*/ 771525 h 1384969"/>
                          <a:gd name="connsiteX71" fmla="*/ 1832096 w 1899013"/>
                          <a:gd name="connsiteY71" fmla="*/ 742950 h 1384969"/>
                          <a:gd name="connsiteX72" fmla="*/ 1841621 w 1899013"/>
                          <a:gd name="connsiteY72" fmla="*/ 704850 h 1384969"/>
                          <a:gd name="connsiteX73" fmla="*/ 1822571 w 1899013"/>
                          <a:gd name="connsiteY73" fmla="*/ 466725 h 1384969"/>
                          <a:gd name="connsiteX74" fmla="*/ 1813046 w 1899013"/>
                          <a:gd name="connsiteY74" fmla="*/ 438150 h 1384969"/>
                          <a:gd name="connsiteX75" fmla="*/ 1795901 w 1899013"/>
                          <a:gd name="connsiteY75" fmla="*/ 401947 h 1384969"/>
                          <a:gd name="connsiteX76" fmla="*/ 1774946 w 1899013"/>
                          <a:gd name="connsiteY76" fmla="*/ 371475 h 1384969"/>
                          <a:gd name="connsiteX77" fmla="*/ 1774946 w 1899013"/>
                          <a:gd name="connsiteY77" fmla="*/ 190500 h 1384969"/>
                          <a:gd name="connsiteX78" fmla="*/ 1793996 w 1899013"/>
                          <a:gd name="connsiteY78" fmla="*/ 161925 h 1384969"/>
                          <a:gd name="connsiteX79" fmla="*/ 1822571 w 1899013"/>
                          <a:gd name="connsiteY79" fmla="*/ 142875 h 1384969"/>
                          <a:gd name="connsiteX80" fmla="*/ 1860671 w 1899013"/>
                          <a:gd name="connsiteY80" fmla="*/ 114300 h 1384969"/>
                          <a:gd name="connsiteX81" fmla="*/ 1898771 w 1899013"/>
                          <a:gd name="connsiteY81" fmla="*/ 95250 h 1384969"/>
                          <a:gd name="connsiteX82" fmla="*/ 1851146 w 1899013"/>
                          <a:gd name="connsiteY82" fmla="*/ 51457 h 1384969"/>
                          <a:gd name="connsiteX0" fmla="*/ 1851146 w 1899013"/>
                          <a:gd name="connsiteY0" fmla="*/ 51457 h 1384969"/>
                          <a:gd name="connsiteX1" fmla="*/ 1860671 w 1899013"/>
                          <a:gd name="connsiteY1" fmla="*/ 57150 h 1384969"/>
                          <a:gd name="connsiteX2" fmla="*/ 1784471 w 1899013"/>
                          <a:gd name="connsiteY2" fmla="*/ 9562 h 1384969"/>
                          <a:gd name="connsiteX3" fmla="*/ 1717796 w 1899013"/>
                          <a:gd name="connsiteY3" fmla="*/ 0 h 1384969"/>
                          <a:gd name="connsiteX4" fmla="*/ 1670171 w 1899013"/>
                          <a:gd name="connsiteY4" fmla="*/ 9525 h 1384969"/>
                          <a:gd name="connsiteX5" fmla="*/ 1641596 w 1899013"/>
                          <a:gd name="connsiteY5" fmla="*/ 38100 h 1384969"/>
                          <a:gd name="connsiteX6" fmla="*/ 1611116 w 1899013"/>
                          <a:gd name="connsiteY6" fmla="*/ 74378 h 1384969"/>
                          <a:gd name="connsiteX7" fmla="*/ 1584446 w 1899013"/>
                          <a:gd name="connsiteY7" fmla="*/ 104775 h 1384969"/>
                          <a:gd name="connsiteX8" fmla="*/ 1574921 w 1899013"/>
                          <a:gd name="connsiteY8" fmla="*/ 142875 h 1384969"/>
                          <a:gd name="connsiteX9" fmla="*/ 1555871 w 1899013"/>
                          <a:gd name="connsiteY9" fmla="*/ 171450 h 1384969"/>
                          <a:gd name="connsiteX10" fmla="*/ 1527296 w 1899013"/>
                          <a:gd name="connsiteY10" fmla="*/ 219075 h 1384969"/>
                          <a:gd name="connsiteX11" fmla="*/ 1510151 w 1899013"/>
                          <a:gd name="connsiteY11" fmla="*/ 236265 h 1384969"/>
                          <a:gd name="connsiteX12" fmla="*/ 1479671 w 1899013"/>
                          <a:gd name="connsiteY12" fmla="*/ 276225 h 1384969"/>
                          <a:gd name="connsiteX13" fmla="*/ 1403471 w 1899013"/>
                          <a:gd name="connsiteY13" fmla="*/ 361950 h 1384969"/>
                          <a:gd name="connsiteX14" fmla="*/ 1374896 w 1899013"/>
                          <a:gd name="connsiteY14" fmla="*/ 371475 h 1384969"/>
                          <a:gd name="connsiteX15" fmla="*/ 1317746 w 1899013"/>
                          <a:gd name="connsiteY15" fmla="*/ 409575 h 1384969"/>
                          <a:gd name="connsiteX16" fmla="*/ 1289171 w 1899013"/>
                          <a:gd name="connsiteY16" fmla="*/ 428625 h 1384969"/>
                          <a:gd name="connsiteX17" fmla="*/ 1184396 w 1899013"/>
                          <a:gd name="connsiteY17" fmla="*/ 466725 h 1384969"/>
                          <a:gd name="connsiteX18" fmla="*/ 879596 w 1899013"/>
                          <a:gd name="connsiteY18" fmla="*/ 457200 h 1384969"/>
                          <a:gd name="connsiteX19" fmla="*/ 856736 w 1899013"/>
                          <a:gd name="connsiteY19" fmla="*/ 445778 h 1384969"/>
                          <a:gd name="connsiteX20" fmla="*/ 793871 w 1899013"/>
                          <a:gd name="connsiteY20" fmla="*/ 409575 h 1384969"/>
                          <a:gd name="connsiteX21" fmla="*/ 755771 w 1899013"/>
                          <a:gd name="connsiteY21" fmla="*/ 371475 h 1384969"/>
                          <a:gd name="connsiteX22" fmla="*/ 746246 w 1899013"/>
                          <a:gd name="connsiteY22" fmla="*/ 342900 h 1384969"/>
                          <a:gd name="connsiteX23" fmla="*/ 727196 w 1899013"/>
                          <a:gd name="connsiteY23" fmla="*/ 304800 h 1384969"/>
                          <a:gd name="connsiteX24" fmla="*/ 670046 w 1899013"/>
                          <a:gd name="connsiteY24" fmla="*/ 228600 h 1384969"/>
                          <a:gd name="connsiteX25" fmla="*/ 641471 w 1899013"/>
                          <a:gd name="connsiteY25" fmla="*/ 219075 h 1384969"/>
                          <a:gd name="connsiteX26" fmla="*/ 612896 w 1899013"/>
                          <a:gd name="connsiteY26" fmla="*/ 161925 h 1384969"/>
                          <a:gd name="connsiteX27" fmla="*/ 584321 w 1899013"/>
                          <a:gd name="connsiteY27" fmla="*/ 152400 h 1384969"/>
                          <a:gd name="connsiteX28" fmla="*/ 510026 w 1899013"/>
                          <a:gd name="connsiteY28" fmla="*/ 142950 h 1384969"/>
                          <a:gd name="connsiteX29" fmla="*/ 403346 w 1899013"/>
                          <a:gd name="connsiteY29" fmla="*/ 209550 h 1384969"/>
                          <a:gd name="connsiteX30" fmla="*/ 336671 w 1899013"/>
                          <a:gd name="connsiteY30" fmla="*/ 285750 h 1384969"/>
                          <a:gd name="connsiteX31" fmla="*/ 319526 w 1899013"/>
                          <a:gd name="connsiteY31" fmla="*/ 312428 h 1384969"/>
                          <a:gd name="connsiteX32" fmla="*/ 308096 w 1899013"/>
                          <a:gd name="connsiteY32" fmla="*/ 342900 h 1384969"/>
                          <a:gd name="connsiteX33" fmla="*/ 279521 w 1899013"/>
                          <a:gd name="connsiteY33" fmla="*/ 390525 h 1384969"/>
                          <a:gd name="connsiteX34" fmla="*/ 258566 w 1899013"/>
                          <a:gd name="connsiteY34" fmla="*/ 451545 h 1384969"/>
                          <a:gd name="connsiteX35" fmla="*/ 260471 w 1899013"/>
                          <a:gd name="connsiteY35" fmla="*/ 495300 h 1384969"/>
                          <a:gd name="connsiteX36" fmla="*/ 210411 w 1899013"/>
                          <a:gd name="connsiteY36" fmla="*/ 674863 h 1384969"/>
                          <a:gd name="connsiteX37" fmla="*/ 169876 w 1899013"/>
                          <a:gd name="connsiteY37" fmla="*/ 739962 h 1384969"/>
                          <a:gd name="connsiteX38" fmla="*/ 117525 w 1899013"/>
                          <a:gd name="connsiteY38" fmla="*/ 768537 h 1384969"/>
                          <a:gd name="connsiteX39" fmla="*/ 57467 w 1899013"/>
                          <a:gd name="connsiteY39" fmla="*/ 827200 h 1384969"/>
                          <a:gd name="connsiteX40" fmla="*/ 29436 w 1899013"/>
                          <a:gd name="connsiteY40" fmla="*/ 883625 h 1384969"/>
                          <a:gd name="connsiteX41" fmla="*/ 399536 w 1899013"/>
                          <a:gd name="connsiteY41" fmla="*/ 971550 h 1384969"/>
                          <a:gd name="connsiteX42" fmla="*/ 482339 w 1899013"/>
                          <a:gd name="connsiteY42" fmla="*/ 982257 h 1384969"/>
                          <a:gd name="connsiteX43" fmla="*/ 518148 w 1899013"/>
                          <a:gd name="connsiteY43" fmla="*/ 968937 h 1384969"/>
                          <a:gd name="connsiteX44" fmla="*/ 573306 w 1899013"/>
                          <a:gd name="connsiteY44" fmla="*/ 947585 h 1384969"/>
                          <a:gd name="connsiteX45" fmla="*/ 621705 w 1899013"/>
                          <a:gd name="connsiteY45" fmla="*/ 937310 h 1384969"/>
                          <a:gd name="connsiteX46" fmla="*/ 631946 w 1899013"/>
                          <a:gd name="connsiteY46" fmla="*/ 936915 h 1384969"/>
                          <a:gd name="connsiteX47" fmla="*/ 655938 w 1899013"/>
                          <a:gd name="connsiteY47" fmla="*/ 929280 h 1384969"/>
                          <a:gd name="connsiteX48" fmla="*/ 686804 w 1899013"/>
                          <a:gd name="connsiteY48" fmla="*/ 926602 h 1384969"/>
                          <a:gd name="connsiteX49" fmla="*/ 715379 w 1899013"/>
                          <a:gd name="connsiteY49" fmla="*/ 902987 h 1384969"/>
                          <a:gd name="connsiteX50" fmla="*/ 784346 w 1899013"/>
                          <a:gd name="connsiteY50" fmla="*/ 895350 h 1384969"/>
                          <a:gd name="connsiteX51" fmla="*/ 831971 w 1899013"/>
                          <a:gd name="connsiteY51" fmla="*/ 866775 h 1384969"/>
                          <a:gd name="connsiteX52" fmla="*/ 1089146 w 1899013"/>
                          <a:gd name="connsiteY52" fmla="*/ 866775 h 1384969"/>
                          <a:gd name="connsiteX53" fmla="*/ 1089146 w 1899013"/>
                          <a:gd name="connsiteY53" fmla="*/ 990600 h 1384969"/>
                          <a:gd name="connsiteX54" fmla="*/ 1089146 w 1899013"/>
                          <a:gd name="connsiteY54" fmla="*/ 1021110 h 1384969"/>
                          <a:gd name="connsiteX55" fmla="*/ 1104386 w 1899013"/>
                          <a:gd name="connsiteY55" fmla="*/ 1057275 h 1384969"/>
                          <a:gd name="connsiteX56" fmla="*/ 1160405 w 1899013"/>
                          <a:gd name="connsiteY56" fmla="*/ 1348565 h 1384969"/>
                          <a:gd name="connsiteX57" fmla="*/ 1193921 w 1899013"/>
                          <a:gd name="connsiteY57" fmla="*/ 1019175 h 1384969"/>
                          <a:gd name="connsiteX58" fmla="*/ 1174871 w 1899013"/>
                          <a:gd name="connsiteY58" fmla="*/ 990600 h 1384969"/>
                          <a:gd name="connsiteX59" fmla="*/ 1193921 w 1899013"/>
                          <a:gd name="connsiteY59" fmla="*/ 1047750 h 1384969"/>
                          <a:gd name="connsiteX60" fmla="*/ 1247261 w 1899013"/>
                          <a:gd name="connsiteY60" fmla="*/ 1116473 h 1384969"/>
                          <a:gd name="connsiteX61" fmla="*/ 1315454 w 1899013"/>
                          <a:gd name="connsiteY61" fmla="*/ 1384966 h 1384969"/>
                          <a:gd name="connsiteX62" fmla="*/ 1300629 w 1899013"/>
                          <a:gd name="connsiteY62" fmla="*/ 1110089 h 1384969"/>
                          <a:gd name="connsiteX63" fmla="*/ 1270121 w 1899013"/>
                          <a:gd name="connsiteY63" fmla="*/ 981075 h 1384969"/>
                          <a:gd name="connsiteX64" fmla="*/ 1373964 w 1899013"/>
                          <a:gd name="connsiteY64" fmla="*/ 1061198 h 1384969"/>
                          <a:gd name="connsiteX65" fmla="*/ 1454446 w 1899013"/>
                          <a:gd name="connsiteY65" fmla="*/ 1018882 h 1384969"/>
                          <a:gd name="connsiteX66" fmla="*/ 1548518 w 1899013"/>
                          <a:gd name="connsiteY66" fmla="*/ 977473 h 1384969"/>
                          <a:gd name="connsiteX67" fmla="*/ 1535002 w 1899013"/>
                          <a:gd name="connsiteY67" fmla="*/ 960364 h 1384969"/>
                          <a:gd name="connsiteX68" fmla="*/ 1680913 w 1899013"/>
                          <a:gd name="connsiteY68" fmla="*/ 908653 h 1384969"/>
                          <a:gd name="connsiteX69" fmla="*/ 1746371 w 1899013"/>
                          <a:gd name="connsiteY69" fmla="*/ 838200 h 1384969"/>
                          <a:gd name="connsiteX70" fmla="*/ 1774946 w 1899013"/>
                          <a:gd name="connsiteY70" fmla="*/ 828675 h 1384969"/>
                          <a:gd name="connsiteX71" fmla="*/ 1813046 w 1899013"/>
                          <a:gd name="connsiteY71" fmla="*/ 771525 h 1384969"/>
                          <a:gd name="connsiteX72" fmla="*/ 1832096 w 1899013"/>
                          <a:gd name="connsiteY72" fmla="*/ 742950 h 1384969"/>
                          <a:gd name="connsiteX73" fmla="*/ 1841621 w 1899013"/>
                          <a:gd name="connsiteY73" fmla="*/ 704850 h 1384969"/>
                          <a:gd name="connsiteX74" fmla="*/ 1822571 w 1899013"/>
                          <a:gd name="connsiteY74" fmla="*/ 466725 h 1384969"/>
                          <a:gd name="connsiteX75" fmla="*/ 1813046 w 1899013"/>
                          <a:gd name="connsiteY75" fmla="*/ 438150 h 1384969"/>
                          <a:gd name="connsiteX76" fmla="*/ 1795901 w 1899013"/>
                          <a:gd name="connsiteY76" fmla="*/ 401947 h 1384969"/>
                          <a:gd name="connsiteX77" fmla="*/ 1774946 w 1899013"/>
                          <a:gd name="connsiteY77" fmla="*/ 371475 h 1384969"/>
                          <a:gd name="connsiteX78" fmla="*/ 1774946 w 1899013"/>
                          <a:gd name="connsiteY78" fmla="*/ 190500 h 1384969"/>
                          <a:gd name="connsiteX79" fmla="*/ 1793996 w 1899013"/>
                          <a:gd name="connsiteY79" fmla="*/ 161925 h 1384969"/>
                          <a:gd name="connsiteX80" fmla="*/ 1822571 w 1899013"/>
                          <a:gd name="connsiteY80" fmla="*/ 142875 h 1384969"/>
                          <a:gd name="connsiteX81" fmla="*/ 1860671 w 1899013"/>
                          <a:gd name="connsiteY81" fmla="*/ 114300 h 1384969"/>
                          <a:gd name="connsiteX82" fmla="*/ 1898771 w 1899013"/>
                          <a:gd name="connsiteY82" fmla="*/ 95250 h 1384969"/>
                          <a:gd name="connsiteX83" fmla="*/ 1851146 w 1899013"/>
                          <a:gd name="connsiteY83" fmla="*/ 51457 h 1384969"/>
                          <a:gd name="connsiteX0" fmla="*/ 1851146 w 1899013"/>
                          <a:gd name="connsiteY0" fmla="*/ 51457 h 1384969"/>
                          <a:gd name="connsiteX1" fmla="*/ 1860671 w 1899013"/>
                          <a:gd name="connsiteY1" fmla="*/ 57150 h 1384969"/>
                          <a:gd name="connsiteX2" fmla="*/ 1784471 w 1899013"/>
                          <a:gd name="connsiteY2" fmla="*/ 9562 h 1384969"/>
                          <a:gd name="connsiteX3" fmla="*/ 1717796 w 1899013"/>
                          <a:gd name="connsiteY3" fmla="*/ 0 h 1384969"/>
                          <a:gd name="connsiteX4" fmla="*/ 1670171 w 1899013"/>
                          <a:gd name="connsiteY4" fmla="*/ 9525 h 1384969"/>
                          <a:gd name="connsiteX5" fmla="*/ 1641596 w 1899013"/>
                          <a:gd name="connsiteY5" fmla="*/ 38100 h 1384969"/>
                          <a:gd name="connsiteX6" fmla="*/ 1611116 w 1899013"/>
                          <a:gd name="connsiteY6" fmla="*/ 74378 h 1384969"/>
                          <a:gd name="connsiteX7" fmla="*/ 1584446 w 1899013"/>
                          <a:gd name="connsiteY7" fmla="*/ 104775 h 1384969"/>
                          <a:gd name="connsiteX8" fmla="*/ 1574921 w 1899013"/>
                          <a:gd name="connsiteY8" fmla="*/ 142875 h 1384969"/>
                          <a:gd name="connsiteX9" fmla="*/ 1555871 w 1899013"/>
                          <a:gd name="connsiteY9" fmla="*/ 171450 h 1384969"/>
                          <a:gd name="connsiteX10" fmla="*/ 1527296 w 1899013"/>
                          <a:gd name="connsiteY10" fmla="*/ 219075 h 1384969"/>
                          <a:gd name="connsiteX11" fmla="*/ 1510151 w 1899013"/>
                          <a:gd name="connsiteY11" fmla="*/ 236265 h 1384969"/>
                          <a:gd name="connsiteX12" fmla="*/ 1479671 w 1899013"/>
                          <a:gd name="connsiteY12" fmla="*/ 276225 h 1384969"/>
                          <a:gd name="connsiteX13" fmla="*/ 1403471 w 1899013"/>
                          <a:gd name="connsiteY13" fmla="*/ 361950 h 1384969"/>
                          <a:gd name="connsiteX14" fmla="*/ 1374896 w 1899013"/>
                          <a:gd name="connsiteY14" fmla="*/ 371475 h 1384969"/>
                          <a:gd name="connsiteX15" fmla="*/ 1317746 w 1899013"/>
                          <a:gd name="connsiteY15" fmla="*/ 409575 h 1384969"/>
                          <a:gd name="connsiteX16" fmla="*/ 1289171 w 1899013"/>
                          <a:gd name="connsiteY16" fmla="*/ 428625 h 1384969"/>
                          <a:gd name="connsiteX17" fmla="*/ 1184396 w 1899013"/>
                          <a:gd name="connsiteY17" fmla="*/ 466725 h 1384969"/>
                          <a:gd name="connsiteX18" fmla="*/ 879596 w 1899013"/>
                          <a:gd name="connsiteY18" fmla="*/ 457200 h 1384969"/>
                          <a:gd name="connsiteX19" fmla="*/ 856736 w 1899013"/>
                          <a:gd name="connsiteY19" fmla="*/ 445778 h 1384969"/>
                          <a:gd name="connsiteX20" fmla="*/ 793871 w 1899013"/>
                          <a:gd name="connsiteY20" fmla="*/ 409575 h 1384969"/>
                          <a:gd name="connsiteX21" fmla="*/ 755771 w 1899013"/>
                          <a:gd name="connsiteY21" fmla="*/ 371475 h 1384969"/>
                          <a:gd name="connsiteX22" fmla="*/ 746246 w 1899013"/>
                          <a:gd name="connsiteY22" fmla="*/ 342900 h 1384969"/>
                          <a:gd name="connsiteX23" fmla="*/ 727196 w 1899013"/>
                          <a:gd name="connsiteY23" fmla="*/ 304800 h 1384969"/>
                          <a:gd name="connsiteX24" fmla="*/ 670046 w 1899013"/>
                          <a:gd name="connsiteY24" fmla="*/ 228600 h 1384969"/>
                          <a:gd name="connsiteX25" fmla="*/ 641471 w 1899013"/>
                          <a:gd name="connsiteY25" fmla="*/ 219075 h 1384969"/>
                          <a:gd name="connsiteX26" fmla="*/ 612896 w 1899013"/>
                          <a:gd name="connsiteY26" fmla="*/ 161925 h 1384969"/>
                          <a:gd name="connsiteX27" fmla="*/ 584321 w 1899013"/>
                          <a:gd name="connsiteY27" fmla="*/ 152400 h 1384969"/>
                          <a:gd name="connsiteX28" fmla="*/ 510026 w 1899013"/>
                          <a:gd name="connsiteY28" fmla="*/ 142950 h 1384969"/>
                          <a:gd name="connsiteX29" fmla="*/ 403346 w 1899013"/>
                          <a:gd name="connsiteY29" fmla="*/ 209550 h 1384969"/>
                          <a:gd name="connsiteX30" fmla="*/ 336671 w 1899013"/>
                          <a:gd name="connsiteY30" fmla="*/ 285750 h 1384969"/>
                          <a:gd name="connsiteX31" fmla="*/ 319526 w 1899013"/>
                          <a:gd name="connsiteY31" fmla="*/ 312428 h 1384969"/>
                          <a:gd name="connsiteX32" fmla="*/ 308096 w 1899013"/>
                          <a:gd name="connsiteY32" fmla="*/ 342900 h 1384969"/>
                          <a:gd name="connsiteX33" fmla="*/ 279521 w 1899013"/>
                          <a:gd name="connsiteY33" fmla="*/ 390525 h 1384969"/>
                          <a:gd name="connsiteX34" fmla="*/ 258566 w 1899013"/>
                          <a:gd name="connsiteY34" fmla="*/ 451545 h 1384969"/>
                          <a:gd name="connsiteX35" fmla="*/ 260471 w 1899013"/>
                          <a:gd name="connsiteY35" fmla="*/ 495300 h 1384969"/>
                          <a:gd name="connsiteX36" fmla="*/ 210411 w 1899013"/>
                          <a:gd name="connsiteY36" fmla="*/ 674863 h 1384969"/>
                          <a:gd name="connsiteX37" fmla="*/ 169876 w 1899013"/>
                          <a:gd name="connsiteY37" fmla="*/ 739962 h 1384969"/>
                          <a:gd name="connsiteX38" fmla="*/ 117525 w 1899013"/>
                          <a:gd name="connsiteY38" fmla="*/ 768537 h 1384969"/>
                          <a:gd name="connsiteX39" fmla="*/ 57467 w 1899013"/>
                          <a:gd name="connsiteY39" fmla="*/ 827200 h 1384969"/>
                          <a:gd name="connsiteX40" fmla="*/ 29436 w 1899013"/>
                          <a:gd name="connsiteY40" fmla="*/ 883625 h 1384969"/>
                          <a:gd name="connsiteX41" fmla="*/ 399536 w 1899013"/>
                          <a:gd name="connsiteY41" fmla="*/ 971550 h 1384969"/>
                          <a:gd name="connsiteX42" fmla="*/ 482339 w 1899013"/>
                          <a:gd name="connsiteY42" fmla="*/ 982257 h 1384969"/>
                          <a:gd name="connsiteX43" fmla="*/ 518148 w 1899013"/>
                          <a:gd name="connsiteY43" fmla="*/ 968937 h 1384969"/>
                          <a:gd name="connsiteX44" fmla="*/ 573306 w 1899013"/>
                          <a:gd name="connsiteY44" fmla="*/ 947585 h 1384969"/>
                          <a:gd name="connsiteX45" fmla="*/ 621705 w 1899013"/>
                          <a:gd name="connsiteY45" fmla="*/ 937310 h 1384969"/>
                          <a:gd name="connsiteX46" fmla="*/ 631946 w 1899013"/>
                          <a:gd name="connsiteY46" fmla="*/ 936915 h 1384969"/>
                          <a:gd name="connsiteX47" fmla="*/ 655938 w 1899013"/>
                          <a:gd name="connsiteY47" fmla="*/ 929280 h 1384969"/>
                          <a:gd name="connsiteX48" fmla="*/ 686804 w 1899013"/>
                          <a:gd name="connsiteY48" fmla="*/ 926602 h 1384969"/>
                          <a:gd name="connsiteX49" fmla="*/ 715379 w 1899013"/>
                          <a:gd name="connsiteY49" fmla="*/ 902987 h 1384969"/>
                          <a:gd name="connsiteX50" fmla="*/ 784346 w 1899013"/>
                          <a:gd name="connsiteY50" fmla="*/ 895350 h 1384969"/>
                          <a:gd name="connsiteX51" fmla="*/ 831971 w 1899013"/>
                          <a:gd name="connsiteY51" fmla="*/ 866775 h 1384969"/>
                          <a:gd name="connsiteX52" fmla="*/ 1089146 w 1899013"/>
                          <a:gd name="connsiteY52" fmla="*/ 866775 h 1384969"/>
                          <a:gd name="connsiteX53" fmla="*/ 1089146 w 1899013"/>
                          <a:gd name="connsiteY53" fmla="*/ 990600 h 1384969"/>
                          <a:gd name="connsiteX54" fmla="*/ 1089146 w 1899013"/>
                          <a:gd name="connsiteY54" fmla="*/ 1021110 h 1384969"/>
                          <a:gd name="connsiteX55" fmla="*/ 1104386 w 1899013"/>
                          <a:gd name="connsiteY55" fmla="*/ 1057275 h 1384969"/>
                          <a:gd name="connsiteX56" fmla="*/ 1160405 w 1899013"/>
                          <a:gd name="connsiteY56" fmla="*/ 1348565 h 1384969"/>
                          <a:gd name="connsiteX57" fmla="*/ 1193921 w 1899013"/>
                          <a:gd name="connsiteY57" fmla="*/ 1019175 h 1384969"/>
                          <a:gd name="connsiteX58" fmla="*/ 1174871 w 1899013"/>
                          <a:gd name="connsiteY58" fmla="*/ 990600 h 1384969"/>
                          <a:gd name="connsiteX59" fmla="*/ 1193921 w 1899013"/>
                          <a:gd name="connsiteY59" fmla="*/ 1047750 h 1384969"/>
                          <a:gd name="connsiteX60" fmla="*/ 1247261 w 1899013"/>
                          <a:gd name="connsiteY60" fmla="*/ 1116473 h 1384969"/>
                          <a:gd name="connsiteX61" fmla="*/ 1315454 w 1899013"/>
                          <a:gd name="connsiteY61" fmla="*/ 1384966 h 1384969"/>
                          <a:gd name="connsiteX62" fmla="*/ 1300629 w 1899013"/>
                          <a:gd name="connsiteY62" fmla="*/ 1110089 h 1384969"/>
                          <a:gd name="connsiteX63" fmla="*/ 1270121 w 1899013"/>
                          <a:gd name="connsiteY63" fmla="*/ 981075 h 1384969"/>
                          <a:gd name="connsiteX64" fmla="*/ 1373964 w 1899013"/>
                          <a:gd name="connsiteY64" fmla="*/ 1061198 h 1384969"/>
                          <a:gd name="connsiteX65" fmla="*/ 1454446 w 1899013"/>
                          <a:gd name="connsiteY65" fmla="*/ 1018882 h 1384969"/>
                          <a:gd name="connsiteX66" fmla="*/ 1548518 w 1899013"/>
                          <a:gd name="connsiteY66" fmla="*/ 977473 h 1384969"/>
                          <a:gd name="connsiteX67" fmla="*/ 1535002 w 1899013"/>
                          <a:gd name="connsiteY67" fmla="*/ 960364 h 1384969"/>
                          <a:gd name="connsiteX68" fmla="*/ 1690080 w 1899013"/>
                          <a:gd name="connsiteY68" fmla="*/ 915501 h 1384969"/>
                          <a:gd name="connsiteX69" fmla="*/ 1746371 w 1899013"/>
                          <a:gd name="connsiteY69" fmla="*/ 838200 h 1384969"/>
                          <a:gd name="connsiteX70" fmla="*/ 1774946 w 1899013"/>
                          <a:gd name="connsiteY70" fmla="*/ 828675 h 1384969"/>
                          <a:gd name="connsiteX71" fmla="*/ 1813046 w 1899013"/>
                          <a:gd name="connsiteY71" fmla="*/ 771525 h 1384969"/>
                          <a:gd name="connsiteX72" fmla="*/ 1832096 w 1899013"/>
                          <a:gd name="connsiteY72" fmla="*/ 742950 h 1384969"/>
                          <a:gd name="connsiteX73" fmla="*/ 1841621 w 1899013"/>
                          <a:gd name="connsiteY73" fmla="*/ 704850 h 1384969"/>
                          <a:gd name="connsiteX74" fmla="*/ 1822571 w 1899013"/>
                          <a:gd name="connsiteY74" fmla="*/ 466725 h 1384969"/>
                          <a:gd name="connsiteX75" fmla="*/ 1813046 w 1899013"/>
                          <a:gd name="connsiteY75" fmla="*/ 438150 h 1384969"/>
                          <a:gd name="connsiteX76" fmla="*/ 1795901 w 1899013"/>
                          <a:gd name="connsiteY76" fmla="*/ 401947 h 1384969"/>
                          <a:gd name="connsiteX77" fmla="*/ 1774946 w 1899013"/>
                          <a:gd name="connsiteY77" fmla="*/ 371475 h 1384969"/>
                          <a:gd name="connsiteX78" fmla="*/ 1774946 w 1899013"/>
                          <a:gd name="connsiteY78" fmla="*/ 190500 h 1384969"/>
                          <a:gd name="connsiteX79" fmla="*/ 1793996 w 1899013"/>
                          <a:gd name="connsiteY79" fmla="*/ 161925 h 1384969"/>
                          <a:gd name="connsiteX80" fmla="*/ 1822571 w 1899013"/>
                          <a:gd name="connsiteY80" fmla="*/ 142875 h 1384969"/>
                          <a:gd name="connsiteX81" fmla="*/ 1860671 w 1899013"/>
                          <a:gd name="connsiteY81" fmla="*/ 114300 h 1384969"/>
                          <a:gd name="connsiteX82" fmla="*/ 1898771 w 1899013"/>
                          <a:gd name="connsiteY82" fmla="*/ 95250 h 1384969"/>
                          <a:gd name="connsiteX83" fmla="*/ 1851146 w 1899013"/>
                          <a:gd name="connsiteY83" fmla="*/ 51457 h 1384969"/>
                          <a:gd name="connsiteX0" fmla="*/ 1851146 w 1899013"/>
                          <a:gd name="connsiteY0" fmla="*/ 51457 h 1384969"/>
                          <a:gd name="connsiteX1" fmla="*/ 1860671 w 1899013"/>
                          <a:gd name="connsiteY1" fmla="*/ 57150 h 1384969"/>
                          <a:gd name="connsiteX2" fmla="*/ 1784471 w 1899013"/>
                          <a:gd name="connsiteY2" fmla="*/ 9562 h 1384969"/>
                          <a:gd name="connsiteX3" fmla="*/ 1717796 w 1899013"/>
                          <a:gd name="connsiteY3" fmla="*/ 0 h 1384969"/>
                          <a:gd name="connsiteX4" fmla="*/ 1670171 w 1899013"/>
                          <a:gd name="connsiteY4" fmla="*/ 9525 h 1384969"/>
                          <a:gd name="connsiteX5" fmla="*/ 1641596 w 1899013"/>
                          <a:gd name="connsiteY5" fmla="*/ 38100 h 1384969"/>
                          <a:gd name="connsiteX6" fmla="*/ 1611116 w 1899013"/>
                          <a:gd name="connsiteY6" fmla="*/ 74378 h 1384969"/>
                          <a:gd name="connsiteX7" fmla="*/ 1584446 w 1899013"/>
                          <a:gd name="connsiteY7" fmla="*/ 104775 h 1384969"/>
                          <a:gd name="connsiteX8" fmla="*/ 1574921 w 1899013"/>
                          <a:gd name="connsiteY8" fmla="*/ 142875 h 1384969"/>
                          <a:gd name="connsiteX9" fmla="*/ 1555871 w 1899013"/>
                          <a:gd name="connsiteY9" fmla="*/ 171450 h 1384969"/>
                          <a:gd name="connsiteX10" fmla="*/ 1527296 w 1899013"/>
                          <a:gd name="connsiteY10" fmla="*/ 219075 h 1384969"/>
                          <a:gd name="connsiteX11" fmla="*/ 1510151 w 1899013"/>
                          <a:gd name="connsiteY11" fmla="*/ 236265 h 1384969"/>
                          <a:gd name="connsiteX12" fmla="*/ 1479671 w 1899013"/>
                          <a:gd name="connsiteY12" fmla="*/ 276225 h 1384969"/>
                          <a:gd name="connsiteX13" fmla="*/ 1403471 w 1899013"/>
                          <a:gd name="connsiteY13" fmla="*/ 361950 h 1384969"/>
                          <a:gd name="connsiteX14" fmla="*/ 1374896 w 1899013"/>
                          <a:gd name="connsiteY14" fmla="*/ 371475 h 1384969"/>
                          <a:gd name="connsiteX15" fmla="*/ 1317746 w 1899013"/>
                          <a:gd name="connsiteY15" fmla="*/ 409575 h 1384969"/>
                          <a:gd name="connsiteX16" fmla="*/ 1289171 w 1899013"/>
                          <a:gd name="connsiteY16" fmla="*/ 428625 h 1384969"/>
                          <a:gd name="connsiteX17" fmla="*/ 1184396 w 1899013"/>
                          <a:gd name="connsiteY17" fmla="*/ 466725 h 1384969"/>
                          <a:gd name="connsiteX18" fmla="*/ 879596 w 1899013"/>
                          <a:gd name="connsiteY18" fmla="*/ 457200 h 1384969"/>
                          <a:gd name="connsiteX19" fmla="*/ 856736 w 1899013"/>
                          <a:gd name="connsiteY19" fmla="*/ 445778 h 1384969"/>
                          <a:gd name="connsiteX20" fmla="*/ 793871 w 1899013"/>
                          <a:gd name="connsiteY20" fmla="*/ 409575 h 1384969"/>
                          <a:gd name="connsiteX21" fmla="*/ 755771 w 1899013"/>
                          <a:gd name="connsiteY21" fmla="*/ 371475 h 1384969"/>
                          <a:gd name="connsiteX22" fmla="*/ 746246 w 1899013"/>
                          <a:gd name="connsiteY22" fmla="*/ 342900 h 1384969"/>
                          <a:gd name="connsiteX23" fmla="*/ 727196 w 1899013"/>
                          <a:gd name="connsiteY23" fmla="*/ 304800 h 1384969"/>
                          <a:gd name="connsiteX24" fmla="*/ 670046 w 1899013"/>
                          <a:gd name="connsiteY24" fmla="*/ 228600 h 1384969"/>
                          <a:gd name="connsiteX25" fmla="*/ 641471 w 1899013"/>
                          <a:gd name="connsiteY25" fmla="*/ 219075 h 1384969"/>
                          <a:gd name="connsiteX26" fmla="*/ 612896 w 1899013"/>
                          <a:gd name="connsiteY26" fmla="*/ 161925 h 1384969"/>
                          <a:gd name="connsiteX27" fmla="*/ 584321 w 1899013"/>
                          <a:gd name="connsiteY27" fmla="*/ 152400 h 1384969"/>
                          <a:gd name="connsiteX28" fmla="*/ 510026 w 1899013"/>
                          <a:gd name="connsiteY28" fmla="*/ 142950 h 1384969"/>
                          <a:gd name="connsiteX29" fmla="*/ 403346 w 1899013"/>
                          <a:gd name="connsiteY29" fmla="*/ 209550 h 1384969"/>
                          <a:gd name="connsiteX30" fmla="*/ 336671 w 1899013"/>
                          <a:gd name="connsiteY30" fmla="*/ 285750 h 1384969"/>
                          <a:gd name="connsiteX31" fmla="*/ 319526 w 1899013"/>
                          <a:gd name="connsiteY31" fmla="*/ 312428 h 1384969"/>
                          <a:gd name="connsiteX32" fmla="*/ 308096 w 1899013"/>
                          <a:gd name="connsiteY32" fmla="*/ 342900 h 1384969"/>
                          <a:gd name="connsiteX33" fmla="*/ 279521 w 1899013"/>
                          <a:gd name="connsiteY33" fmla="*/ 390525 h 1384969"/>
                          <a:gd name="connsiteX34" fmla="*/ 258566 w 1899013"/>
                          <a:gd name="connsiteY34" fmla="*/ 451545 h 1384969"/>
                          <a:gd name="connsiteX35" fmla="*/ 260471 w 1899013"/>
                          <a:gd name="connsiteY35" fmla="*/ 495300 h 1384969"/>
                          <a:gd name="connsiteX36" fmla="*/ 210411 w 1899013"/>
                          <a:gd name="connsiteY36" fmla="*/ 674863 h 1384969"/>
                          <a:gd name="connsiteX37" fmla="*/ 169876 w 1899013"/>
                          <a:gd name="connsiteY37" fmla="*/ 739962 h 1384969"/>
                          <a:gd name="connsiteX38" fmla="*/ 117525 w 1899013"/>
                          <a:gd name="connsiteY38" fmla="*/ 768537 h 1384969"/>
                          <a:gd name="connsiteX39" fmla="*/ 57467 w 1899013"/>
                          <a:gd name="connsiteY39" fmla="*/ 827200 h 1384969"/>
                          <a:gd name="connsiteX40" fmla="*/ 29436 w 1899013"/>
                          <a:gd name="connsiteY40" fmla="*/ 883625 h 1384969"/>
                          <a:gd name="connsiteX41" fmla="*/ 399536 w 1899013"/>
                          <a:gd name="connsiteY41" fmla="*/ 971550 h 1384969"/>
                          <a:gd name="connsiteX42" fmla="*/ 482339 w 1899013"/>
                          <a:gd name="connsiteY42" fmla="*/ 982257 h 1384969"/>
                          <a:gd name="connsiteX43" fmla="*/ 518148 w 1899013"/>
                          <a:gd name="connsiteY43" fmla="*/ 968937 h 1384969"/>
                          <a:gd name="connsiteX44" fmla="*/ 573306 w 1899013"/>
                          <a:gd name="connsiteY44" fmla="*/ 947585 h 1384969"/>
                          <a:gd name="connsiteX45" fmla="*/ 621705 w 1899013"/>
                          <a:gd name="connsiteY45" fmla="*/ 937310 h 1384969"/>
                          <a:gd name="connsiteX46" fmla="*/ 631946 w 1899013"/>
                          <a:gd name="connsiteY46" fmla="*/ 936915 h 1384969"/>
                          <a:gd name="connsiteX47" fmla="*/ 655938 w 1899013"/>
                          <a:gd name="connsiteY47" fmla="*/ 929280 h 1384969"/>
                          <a:gd name="connsiteX48" fmla="*/ 686804 w 1899013"/>
                          <a:gd name="connsiteY48" fmla="*/ 926602 h 1384969"/>
                          <a:gd name="connsiteX49" fmla="*/ 715379 w 1899013"/>
                          <a:gd name="connsiteY49" fmla="*/ 902987 h 1384969"/>
                          <a:gd name="connsiteX50" fmla="*/ 784346 w 1899013"/>
                          <a:gd name="connsiteY50" fmla="*/ 895350 h 1384969"/>
                          <a:gd name="connsiteX51" fmla="*/ 831971 w 1899013"/>
                          <a:gd name="connsiteY51" fmla="*/ 866775 h 1384969"/>
                          <a:gd name="connsiteX52" fmla="*/ 1089146 w 1899013"/>
                          <a:gd name="connsiteY52" fmla="*/ 866775 h 1384969"/>
                          <a:gd name="connsiteX53" fmla="*/ 1089146 w 1899013"/>
                          <a:gd name="connsiteY53" fmla="*/ 990600 h 1384969"/>
                          <a:gd name="connsiteX54" fmla="*/ 1089146 w 1899013"/>
                          <a:gd name="connsiteY54" fmla="*/ 1021110 h 1384969"/>
                          <a:gd name="connsiteX55" fmla="*/ 1104386 w 1899013"/>
                          <a:gd name="connsiteY55" fmla="*/ 1057275 h 1384969"/>
                          <a:gd name="connsiteX56" fmla="*/ 1160405 w 1899013"/>
                          <a:gd name="connsiteY56" fmla="*/ 1348565 h 1384969"/>
                          <a:gd name="connsiteX57" fmla="*/ 1193921 w 1899013"/>
                          <a:gd name="connsiteY57" fmla="*/ 1019175 h 1384969"/>
                          <a:gd name="connsiteX58" fmla="*/ 1174871 w 1899013"/>
                          <a:gd name="connsiteY58" fmla="*/ 990600 h 1384969"/>
                          <a:gd name="connsiteX59" fmla="*/ 1193921 w 1899013"/>
                          <a:gd name="connsiteY59" fmla="*/ 1047750 h 1384969"/>
                          <a:gd name="connsiteX60" fmla="*/ 1247261 w 1899013"/>
                          <a:gd name="connsiteY60" fmla="*/ 1116473 h 1384969"/>
                          <a:gd name="connsiteX61" fmla="*/ 1315454 w 1899013"/>
                          <a:gd name="connsiteY61" fmla="*/ 1384966 h 1384969"/>
                          <a:gd name="connsiteX62" fmla="*/ 1300629 w 1899013"/>
                          <a:gd name="connsiteY62" fmla="*/ 1110089 h 1384969"/>
                          <a:gd name="connsiteX63" fmla="*/ 1270121 w 1899013"/>
                          <a:gd name="connsiteY63" fmla="*/ 981075 h 1384969"/>
                          <a:gd name="connsiteX64" fmla="*/ 1373964 w 1899013"/>
                          <a:gd name="connsiteY64" fmla="*/ 1061198 h 1384969"/>
                          <a:gd name="connsiteX65" fmla="*/ 1454446 w 1899013"/>
                          <a:gd name="connsiteY65" fmla="*/ 1018882 h 1384969"/>
                          <a:gd name="connsiteX66" fmla="*/ 1548518 w 1899013"/>
                          <a:gd name="connsiteY66" fmla="*/ 977473 h 1384969"/>
                          <a:gd name="connsiteX67" fmla="*/ 1535002 w 1899013"/>
                          <a:gd name="connsiteY67" fmla="*/ 960364 h 1384969"/>
                          <a:gd name="connsiteX68" fmla="*/ 1690080 w 1899013"/>
                          <a:gd name="connsiteY68" fmla="*/ 915501 h 1384969"/>
                          <a:gd name="connsiteX69" fmla="*/ 1760121 w 1899013"/>
                          <a:gd name="connsiteY69" fmla="*/ 840483 h 1384969"/>
                          <a:gd name="connsiteX70" fmla="*/ 1774946 w 1899013"/>
                          <a:gd name="connsiteY70" fmla="*/ 828675 h 1384969"/>
                          <a:gd name="connsiteX71" fmla="*/ 1813046 w 1899013"/>
                          <a:gd name="connsiteY71" fmla="*/ 771525 h 1384969"/>
                          <a:gd name="connsiteX72" fmla="*/ 1832096 w 1899013"/>
                          <a:gd name="connsiteY72" fmla="*/ 742950 h 1384969"/>
                          <a:gd name="connsiteX73" fmla="*/ 1841621 w 1899013"/>
                          <a:gd name="connsiteY73" fmla="*/ 704850 h 1384969"/>
                          <a:gd name="connsiteX74" fmla="*/ 1822571 w 1899013"/>
                          <a:gd name="connsiteY74" fmla="*/ 466725 h 1384969"/>
                          <a:gd name="connsiteX75" fmla="*/ 1813046 w 1899013"/>
                          <a:gd name="connsiteY75" fmla="*/ 438150 h 1384969"/>
                          <a:gd name="connsiteX76" fmla="*/ 1795901 w 1899013"/>
                          <a:gd name="connsiteY76" fmla="*/ 401947 h 1384969"/>
                          <a:gd name="connsiteX77" fmla="*/ 1774946 w 1899013"/>
                          <a:gd name="connsiteY77" fmla="*/ 371475 h 1384969"/>
                          <a:gd name="connsiteX78" fmla="*/ 1774946 w 1899013"/>
                          <a:gd name="connsiteY78" fmla="*/ 190500 h 1384969"/>
                          <a:gd name="connsiteX79" fmla="*/ 1793996 w 1899013"/>
                          <a:gd name="connsiteY79" fmla="*/ 161925 h 1384969"/>
                          <a:gd name="connsiteX80" fmla="*/ 1822571 w 1899013"/>
                          <a:gd name="connsiteY80" fmla="*/ 142875 h 1384969"/>
                          <a:gd name="connsiteX81" fmla="*/ 1860671 w 1899013"/>
                          <a:gd name="connsiteY81" fmla="*/ 114300 h 1384969"/>
                          <a:gd name="connsiteX82" fmla="*/ 1898771 w 1899013"/>
                          <a:gd name="connsiteY82" fmla="*/ 95250 h 1384969"/>
                          <a:gd name="connsiteX83" fmla="*/ 1851146 w 1899013"/>
                          <a:gd name="connsiteY83" fmla="*/ 51457 h 1384969"/>
                          <a:gd name="connsiteX0" fmla="*/ 1851146 w 1899013"/>
                          <a:gd name="connsiteY0" fmla="*/ 51457 h 1384969"/>
                          <a:gd name="connsiteX1" fmla="*/ 1860671 w 1899013"/>
                          <a:gd name="connsiteY1" fmla="*/ 57150 h 1384969"/>
                          <a:gd name="connsiteX2" fmla="*/ 1784471 w 1899013"/>
                          <a:gd name="connsiteY2" fmla="*/ 9562 h 1384969"/>
                          <a:gd name="connsiteX3" fmla="*/ 1717796 w 1899013"/>
                          <a:gd name="connsiteY3" fmla="*/ 0 h 1384969"/>
                          <a:gd name="connsiteX4" fmla="*/ 1670171 w 1899013"/>
                          <a:gd name="connsiteY4" fmla="*/ 9525 h 1384969"/>
                          <a:gd name="connsiteX5" fmla="*/ 1641596 w 1899013"/>
                          <a:gd name="connsiteY5" fmla="*/ 38100 h 1384969"/>
                          <a:gd name="connsiteX6" fmla="*/ 1611116 w 1899013"/>
                          <a:gd name="connsiteY6" fmla="*/ 74378 h 1384969"/>
                          <a:gd name="connsiteX7" fmla="*/ 1584446 w 1899013"/>
                          <a:gd name="connsiteY7" fmla="*/ 104775 h 1384969"/>
                          <a:gd name="connsiteX8" fmla="*/ 1574921 w 1899013"/>
                          <a:gd name="connsiteY8" fmla="*/ 142875 h 1384969"/>
                          <a:gd name="connsiteX9" fmla="*/ 1555871 w 1899013"/>
                          <a:gd name="connsiteY9" fmla="*/ 171450 h 1384969"/>
                          <a:gd name="connsiteX10" fmla="*/ 1527296 w 1899013"/>
                          <a:gd name="connsiteY10" fmla="*/ 219075 h 1384969"/>
                          <a:gd name="connsiteX11" fmla="*/ 1510151 w 1899013"/>
                          <a:gd name="connsiteY11" fmla="*/ 236265 h 1384969"/>
                          <a:gd name="connsiteX12" fmla="*/ 1479671 w 1899013"/>
                          <a:gd name="connsiteY12" fmla="*/ 276225 h 1384969"/>
                          <a:gd name="connsiteX13" fmla="*/ 1403471 w 1899013"/>
                          <a:gd name="connsiteY13" fmla="*/ 361950 h 1384969"/>
                          <a:gd name="connsiteX14" fmla="*/ 1374896 w 1899013"/>
                          <a:gd name="connsiteY14" fmla="*/ 371475 h 1384969"/>
                          <a:gd name="connsiteX15" fmla="*/ 1317746 w 1899013"/>
                          <a:gd name="connsiteY15" fmla="*/ 409575 h 1384969"/>
                          <a:gd name="connsiteX16" fmla="*/ 1289171 w 1899013"/>
                          <a:gd name="connsiteY16" fmla="*/ 428625 h 1384969"/>
                          <a:gd name="connsiteX17" fmla="*/ 1184396 w 1899013"/>
                          <a:gd name="connsiteY17" fmla="*/ 466725 h 1384969"/>
                          <a:gd name="connsiteX18" fmla="*/ 879596 w 1899013"/>
                          <a:gd name="connsiteY18" fmla="*/ 457200 h 1384969"/>
                          <a:gd name="connsiteX19" fmla="*/ 856736 w 1899013"/>
                          <a:gd name="connsiteY19" fmla="*/ 445778 h 1384969"/>
                          <a:gd name="connsiteX20" fmla="*/ 805253 w 1899013"/>
                          <a:gd name="connsiteY20" fmla="*/ 390680 h 1384969"/>
                          <a:gd name="connsiteX21" fmla="*/ 755771 w 1899013"/>
                          <a:gd name="connsiteY21" fmla="*/ 371475 h 1384969"/>
                          <a:gd name="connsiteX22" fmla="*/ 746246 w 1899013"/>
                          <a:gd name="connsiteY22" fmla="*/ 342900 h 1384969"/>
                          <a:gd name="connsiteX23" fmla="*/ 727196 w 1899013"/>
                          <a:gd name="connsiteY23" fmla="*/ 304800 h 1384969"/>
                          <a:gd name="connsiteX24" fmla="*/ 670046 w 1899013"/>
                          <a:gd name="connsiteY24" fmla="*/ 228600 h 1384969"/>
                          <a:gd name="connsiteX25" fmla="*/ 641471 w 1899013"/>
                          <a:gd name="connsiteY25" fmla="*/ 219075 h 1384969"/>
                          <a:gd name="connsiteX26" fmla="*/ 612896 w 1899013"/>
                          <a:gd name="connsiteY26" fmla="*/ 161925 h 1384969"/>
                          <a:gd name="connsiteX27" fmla="*/ 584321 w 1899013"/>
                          <a:gd name="connsiteY27" fmla="*/ 152400 h 1384969"/>
                          <a:gd name="connsiteX28" fmla="*/ 510026 w 1899013"/>
                          <a:gd name="connsiteY28" fmla="*/ 142950 h 1384969"/>
                          <a:gd name="connsiteX29" fmla="*/ 403346 w 1899013"/>
                          <a:gd name="connsiteY29" fmla="*/ 209550 h 1384969"/>
                          <a:gd name="connsiteX30" fmla="*/ 336671 w 1899013"/>
                          <a:gd name="connsiteY30" fmla="*/ 285750 h 1384969"/>
                          <a:gd name="connsiteX31" fmla="*/ 319526 w 1899013"/>
                          <a:gd name="connsiteY31" fmla="*/ 312428 h 1384969"/>
                          <a:gd name="connsiteX32" fmla="*/ 308096 w 1899013"/>
                          <a:gd name="connsiteY32" fmla="*/ 342900 h 1384969"/>
                          <a:gd name="connsiteX33" fmla="*/ 279521 w 1899013"/>
                          <a:gd name="connsiteY33" fmla="*/ 390525 h 1384969"/>
                          <a:gd name="connsiteX34" fmla="*/ 258566 w 1899013"/>
                          <a:gd name="connsiteY34" fmla="*/ 451545 h 1384969"/>
                          <a:gd name="connsiteX35" fmla="*/ 260471 w 1899013"/>
                          <a:gd name="connsiteY35" fmla="*/ 495300 h 1384969"/>
                          <a:gd name="connsiteX36" fmla="*/ 210411 w 1899013"/>
                          <a:gd name="connsiteY36" fmla="*/ 674863 h 1384969"/>
                          <a:gd name="connsiteX37" fmla="*/ 169876 w 1899013"/>
                          <a:gd name="connsiteY37" fmla="*/ 739962 h 1384969"/>
                          <a:gd name="connsiteX38" fmla="*/ 117525 w 1899013"/>
                          <a:gd name="connsiteY38" fmla="*/ 768537 h 1384969"/>
                          <a:gd name="connsiteX39" fmla="*/ 57467 w 1899013"/>
                          <a:gd name="connsiteY39" fmla="*/ 827200 h 1384969"/>
                          <a:gd name="connsiteX40" fmla="*/ 29436 w 1899013"/>
                          <a:gd name="connsiteY40" fmla="*/ 883625 h 1384969"/>
                          <a:gd name="connsiteX41" fmla="*/ 399536 w 1899013"/>
                          <a:gd name="connsiteY41" fmla="*/ 971550 h 1384969"/>
                          <a:gd name="connsiteX42" fmla="*/ 482339 w 1899013"/>
                          <a:gd name="connsiteY42" fmla="*/ 982257 h 1384969"/>
                          <a:gd name="connsiteX43" fmla="*/ 518148 w 1899013"/>
                          <a:gd name="connsiteY43" fmla="*/ 968937 h 1384969"/>
                          <a:gd name="connsiteX44" fmla="*/ 573306 w 1899013"/>
                          <a:gd name="connsiteY44" fmla="*/ 947585 h 1384969"/>
                          <a:gd name="connsiteX45" fmla="*/ 621705 w 1899013"/>
                          <a:gd name="connsiteY45" fmla="*/ 937310 h 1384969"/>
                          <a:gd name="connsiteX46" fmla="*/ 631946 w 1899013"/>
                          <a:gd name="connsiteY46" fmla="*/ 936915 h 1384969"/>
                          <a:gd name="connsiteX47" fmla="*/ 655938 w 1899013"/>
                          <a:gd name="connsiteY47" fmla="*/ 929280 h 1384969"/>
                          <a:gd name="connsiteX48" fmla="*/ 686804 w 1899013"/>
                          <a:gd name="connsiteY48" fmla="*/ 926602 h 1384969"/>
                          <a:gd name="connsiteX49" fmla="*/ 715379 w 1899013"/>
                          <a:gd name="connsiteY49" fmla="*/ 902987 h 1384969"/>
                          <a:gd name="connsiteX50" fmla="*/ 784346 w 1899013"/>
                          <a:gd name="connsiteY50" fmla="*/ 895350 h 1384969"/>
                          <a:gd name="connsiteX51" fmla="*/ 831971 w 1899013"/>
                          <a:gd name="connsiteY51" fmla="*/ 866775 h 1384969"/>
                          <a:gd name="connsiteX52" fmla="*/ 1089146 w 1899013"/>
                          <a:gd name="connsiteY52" fmla="*/ 866775 h 1384969"/>
                          <a:gd name="connsiteX53" fmla="*/ 1089146 w 1899013"/>
                          <a:gd name="connsiteY53" fmla="*/ 990600 h 1384969"/>
                          <a:gd name="connsiteX54" fmla="*/ 1089146 w 1899013"/>
                          <a:gd name="connsiteY54" fmla="*/ 1021110 h 1384969"/>
                          <a:gd name="connsiteX55" fmla="*/ 1104386 w 1899013"/>
                          <a:gd name="connsiteY55" fmla="*/ 1057275 h 1384969"/>
                          <a:gd name="connsiteX56" fmla="*/ 1160405 w 1899013"/>
                          <a:gd name="connsiteY56" fmla="*/ 1348565 h 1384969"/>
                          <a:gd name="connsiteX57" fmla="*/ 1193921 w 1899013"/>
                          <a:gd name="connsiteY57" fmla="*/ 1019175 h 1384969"/>
                          <a:gd name="connsiteX58" fmla="*/ 1174871 w 1899013"/>
                          <a:gd name="connsiteY58" fmla="*/ 990600 h 1384969"/>
                          <a:gd name="connsiteX59" fmla="*/ 1193921 w 1899013"/>
                          <a:gd name="connsiteY59" fmla="*/ 1047750 h 1384969"/>
                          <a:gd name="connsiteX60" fmla="*/ 1247261 w 1899013"/>
                          <a:gd name="connsiteY60" fmla="*/ 1116473 h 1384969"/>
                          <a:gd name="connsiteX61" fmla="*/ 1315454 w 1899013"/>
                          <a:gd name="connsiteY61" fmla="*/ 1384966 h 1384969"/>
                          <a:gd name="connsiteX62" fmla="*/ 1300629 w 1899013"/>
                          <a:gd name="connsiteY62" fmla="*/ 1110089 h 1384969"/>
                          <a:gd name="connsiteX63" fmla="*/ 1270121 w 1899013"/>
                          <a:gd name="connsiteY63" fmla="*/ 981075 h 1384969"/>
                          <a:gd name="connsiteX64" fmla="*/ 1373964 w 1899013"/>
                          <a:gd name="connsiteY64" fmla="*/ 1061198 h 1384969"/>
                          <a:gd name="connsiteX65" fmla="*/ 1454446 w 1899013"/>
                          <a:gd name="connsiteY65" fmla="*/ 1018882 h 1384969"/>
                          <a:gd name="connsiteX66" fmla="*/ 1548518 w 1899013"/>
                          <a:gd name="connsiteY66" fmla="*/ 977473 h 1384969"/>
                          <a:gd name="connsiteX67" fmla="*/ 1535002 w 1899013"/>
                          <a:gd name="connsiteY67" fmla="*/ 960364 h 1384969"/>
                          <a:gd name="connsiteX68" fmla="*/ 1690080 w 1899013"/>
                          <a:gd name="connsiteY68" fmla="*/ 915501 h 1384969"/>
                          <a:gd name="connsiteX69" fmla="*/ 1760121 w 1899013"/>
                          <a:gd name="connsiteY69" fmla="*/ 840483 h 1384969"/>
                          <a:gd name="connsiteX70" fmla="*/ 1774946 w 1899013"/>
                          <a:gd name="connsiteY70" fmla="*/ 828675 h 1384969"/>
                          <a:gd name="connsiteX71" fmla="*/ 1813046 w 1899013"/>
                          <a:gd name="connsiteY71" fmla="*/ 771525 h 1384969"/>
                          <a:gd name="connsiteX72" fmla="*/ 1832096 w 1899013"/>
                          <a:gd name="connsiteY72" fmla="*/ 742950 h 1384969"/>
                          <a:gd name="connsiteX73" fmla="*/ 1841621 w 1899013"/>
                          <a:gd name="connsiteY73" fmla="*/ 704850 h 1384969"/>
                          <a:gd name="connsiteX74" fmla="*/ 1822571 w 1899013"/>
                          <a:gd name="connsiteY74" fmla="*/ 466725 h 1384969"/>
                          <a:gd name="connsiteX75" fmla="*/ 1813046 w 1899013"/>
                          <a:gd name="connsiteY75" fmla="*/ 438150 h 1384969"/>
                          <a:gd name="connsiteX76" fmla="*/ 1795901 w 1899013"/>
                          <a:gd name="connsiteY76" fmla="*/ 401947 h 1384969"/>
                          <a:gd name="connsiteX77" fmla="*/ 1774946 w 1899013"/>
                          <a:gd name="connsiteY77" fmla="*/ 371475 h 1384969"/>
                          <a:gd name="connsiteX78" fmla="*/ 1774946 w 1899013"/>
                          <a:gd name="connsiteY78" fmla="*/ 190500 h 1384969"/>
                          <a:gd name="connsiteX79" fmla="*/ 1793996 w 1899013"/>
                          <a:gd name="connsiteY79" fmla="*/ 161925 h 1384969"/>
                          <a:gd name="connsiteX80" fmla="*/ 1822571 w 1899013"/>
                          <a:gd name="connsiteY80" fmla="*/ 142875 h 1384969"/>
                          <a:gd name="connsiteX81" fmla="*/ 1860671 w 1899013"/>
                          <a:gd name="connsiteY81" fmla="*/ 114300 h 1384969"/>
                          <a:gd name="connsiteX82" fmla="*/ 1898771 w 1899013"/>
                          <a:gd name="connsiteY82" fmla="*/ 95250 h 1384969"/>
                          <a:gd name="connsiteX83" fmla="*/ 1851146 w 1899013"/>
                          <a:gd name="connsiteY83" fmla="*/ 51457 h 1384969"/>
                          <a:gd name="connsiteX0" fmla="*/ 1851146 w 1899013"/>
                          <a:gd name="connsiteY0" fmla="*/ 51457 h 1384969"/>
                          <a:gd name="connsiteX1" fmla="*/ 1860671 w 1899013"/>
                          <a:gd name="connsiteY1" fmla="*/ 57150 h 1384969"/>
                          <a:gd name="connsiteX2" fmla="*/ 1784471 w 1899013"/>
                          <a:gd name="connsiteY2" fmla="*/ 9562 h 1384969"/>
                          <a:gd name="connsiteX3" fmla="*/ 1717796 w 1899013"/>
                          <a:gd name="connsiteY3" fmla="*/ 0 h 1384969"/>
                          <a:gd name="connsiteX4" fmla="*/ 1670171 w 1899013"/>
                          <a:gd name="connsiteY4" fmla="*/ 9525 h 1384969"/>
                          <a:gd name="connsiteX5" fmla="*/ 1641596 w 1899013"/>
                          <a:gd name="connsiteY5" fmla="*/ 38100 h 1384969"/>
                          <a:gd name="connsiteX6" fmla="*/ 1611116 w 1899013"/>
                          <a:gd name="connsiteY6" fmla="*/ 74378 h 1384969"/>
                          <a:gd name="connsiteX7" fmla="*/ 1584446 w 1899013"/>
                          <a:gd name="connsiteY7" fmla="*/ 104775 h 1384969"/>
                          <a:gd name="connsiteX8" fmla="*/ 1574921 w 1899013"/>
                          <a:gd name="connsiteY8" fmla="*/ 142875 h 1384969"/>
                          <a:gd name="connsiteX9" fmla="*/ 1555871 w 1899013"/>
                          <a:gd name="connsiteY9" fmla="*/ 171450 h 1384969"/>
                          <a:gd name="connsiteX10" fmla="*/ 1527296 w 1899013"/>
                          <a:gd name="connsiteY10" fmla="*/ 219075 h 1384969"/>
                          <a:gd name="connsiteX11" fmla="*/ 1510151 w 1899013"/>
                          <a:gd name="connsiteY11" fmla="*/ 236265 h 1384969"/>
                          <a:gd name="connsiteX12" fmla="*/ 1479671 w 1899013"/>
                          <a:gd name="connsiteY12" fmla="*/ 276225 h 1384969"/>
                          <a:gd name="connsiteX13" fmla="*/ 1403471 w 1899013"/>
                          <a:gd name="connsiteY13" fmla="*/ 361950 h 1384969"/>
                          <a:gd name="connsiteX14" fmla="*/ 1374896 w 1899013"/>
                          <a:gd name="connsiteY14" fmla="*/ 371475 h 1384969"/>
                          <a:gd name="connsiteX15" fmla="*/ 1317746 w 1899013"/>
                          <a:gd name="connsiteY15" fmla="*/ 409575 h 1384969"/>
                          <a:gd name="connsiteX16" fmla="*/ 1289171 w 1899013"/>
                          <a:gd name="connsiteY16" fmla="*/ 428625 h 1384969"/>
                          <a:gd name="connsiteX17" fmla="*/ 1184396 w 1899013"/>
                          <a:gd name="connsiteY17" fmla="*/ 466725 h 1384969"/>
                          <a:gd name="connsiteX18" fmla="*/ 906155 w 1899013"/>
                          <a:gd name="connsiteY18" fmla="*/ 438303 h 1384969"/>
                          <a:gd name="connsiteX19" fmla="*/ 856736 w 1899013"/>
                          <a:gd name="connsiteY19" fmla="*/ 445778 h 1384969"/>
                          <a:gd name="connsiteX20" fmla="*/ 805253 w 1899013"/>
                          <a:gd name="connsiteY20" fmla="*/ 390680 h 1384969"/>
                          <a:gd name="connsiteX21" fmla="*/ 755771 w 1899013"/>
                          <a:gd name="connsiteY21" fmla="*/ 371475 h 1384969"/>
                          <a:gd name="connsiteX22" fmla="*/ 746246 w 1899013"/>
                          <a:gd name="connsiteY22" fmla="*/ 342900 h 1384969"/>
                          <a:gd name="connsiteX23" fmla="*/ 727196 w 1899013"/>
                          <a:gd name="connsiteY23" fmla="*/ 304800 h 1384969"/>
                          <a:gd name="connsiteX24" fmla="*/ 670046 w 1899013"/>
                          <a:gd name="connsiteY24" fmla="*/ 228600 h 1384969"/>
                          <a:gd name="connsiteX25" fmla="*/ 641471 w 1899013"/>
                          <a:gd name="connsiteY25" fmla="*/ 219075 h 1384969"/>
                          <a:gd name="connsiteX26" fmla="*/ 612896 w 1899013"/>
                          <a:gd name="connsiteY26" fmla="*/ 161925 h 1384969"/>
                          <a:gd name="connsiteX27" fmla="*/ 584321 w 1899013"/>
                          <a:gd name="connsiteY27" fmla="*/ 152400 h 1384969"/>
                          <a:gd name="connsiteX28" fmla="*/ 510026 w 1899013"/>
                          <a:gd name="connsiteY28" fmla="*/ 142950 h 1384969"/>
                          <a:gd name="connsiteX29" fmla="*/ 403346 w 1899013"/>
                          <a:gd name="connsiteY29" fmla="*/ 209550 h 1384969"/>
                          <a:gd name="connsiteX30" fmla="*/ 336671 w 1899013"/>
                          <a:gd name="connsiteY30" fmla="*/ 285750 h 1384969"/>
                          <a:gd name="connsiteX31" fmla="*/ 319526 w 1899013"/>
                          <a:gd name="connsiteY31" fmla="*/ 312428 h 1384969"/>
                          <a:gd name="connsiteX32" fmla="*/ 308096 w 1899013"/>
                          <a:gd name="connsiteY32" fmla="*/ 342900 h 1384969"/>
                          <a:gd name="connsiteX33" fmla="*/ 279521 w 1899013"/>
                          <a:gd name="connsiteY33" fmla="*/ 390525 h 1384969"/>
                          <a:gd name="connsiteX34" fmla="*/ 258566 w 1899013"/>
                          <a:gd name="connsiteY34" fmla="*/ 451545 h 1384969"/>
                          <a:gd name="connsiteX35" fmla="*/ 260471 w 1899013"/>
                          <a:gd name="connsiteY35" fmla="*/ 495300 h 1384969"/>
                          <a:gd name="connsiteX36" fmla="*/ 210411 w 1899013"/>
                          <a:gd name="connsiteY36" fmla="*/ 674863 h 1384969"/>
                          <a:gd name="connsiteX37" fmla="*/ 169876 w 1899013"/>
                          <a:gd name="connsiteY37" fmla="*/ 739962 h 1384969"/>
                          <a:gd name="connsiteX38" fmla="*/ 117525 w 1899013"/>
                          <a:gd name="connsiteY38" fmla="*/ 768537 h 1384969"/>
                          <a:gd name="connsiteX39" fmla="*/ 57467 w 1899013"/>
                          <a:gd name="connsiteY39" fmla="*/ 827200 h 1384969"/>
                          <a:gd name="connsiteX40" fmla="*/ 29436 w 1899013"/>
                          <a:gd name="connsiteY40" fmla="*/ 883625 h 1384969"/>
                          <a:gd name="connsiteX41" fmla="*/ 399536 w 1899013"/>
                          <a:gd name="connsiteY41" fmla="*/ 971550 h 1384969"/>
                          <a:gd name="connsiteX42" fmla="*/ 482339 w 1899013"/>
                          <a:gd name="connsiteY42" fmla="*/ 982257 h 1384969"/>
                          <a:gd name="connsiteX43" fmla="*/ 518148 w 1899013"/>
                          <a:gd name="connsiteY43" fmla="*/ 968937 h 1384969"/>
                          <a:gd name="connsiteX44" fmla="*/ 573306 w 1899013"/>
                          <a:gd name="connsiteY44" fmla="*/ 947585 h 1384969"/>
                          <a:gd name="connsiteX45" fmla="*/ 621705 w 1899013"/>
                          <a:gd name="connsiteY45" fmla="*/ 937310 h 1384969"/>
                          <a:gd name="connsiteX46" fmla="*/ 631946 w 1899013"/>
                          <a:gd name="connsiteY46" fmla="*/ 936915 h 1384969"/>
                          <a:gd name="connsiteX47" fmla="*/ 655938 w 1899013"/>
                          <a:gd name="connsiteY47" fmla="*/ 929280 h 1384969"/>
                          <a:gd name="connsiteX48" fmla="*/ 686804 w 1899013"/>
                          <a:gd name="connsiteY48" fmla="*/ 926602 h 1384969"/>
                          <a:gd name="connsiteX49" fmla="*/ 715379 w 1899013"/>
                          <a:gd name="connsiteY49" fmla="*/ 902987 h 1384969"/>
                          <a:gd name="connsiteX50" fmla="*/ 784346 w 1899013"/>
                          <a:gd name="connsiteY50" fmla="*/ 895350 h 1384969"/>
                          <a:gd name="connsiteX51" fmla="*/ 831971 w 1899013"/>
                          <a:gd name="connsiteY51" fmla="*/ 866775 h 1384969"/>
                          <a:gd name="connsiteX52" fmla="*/ 1089146 w 1899013"/>
                          <a:gd name="connsiteY52" fmla="*/ 866775 h 1384969"/>
                          <a:gd name="connsiteX53" fmla="*/ 1089146 w 1899013"/>
                          <a:gd name="connsiteY53" fmla="*/ 990600 h 1384969"/>
                          <a:gd name="connsiteX54" fmla="*/ 1089146 w 1899013"/>
                          <a:gd name="connsiteY54" fmla="*/ 1021110 h 1384969"/>
                          <a:gd name="connsiteX55" fmla="*/ 1104386 w 1899013"/>
                          <a:gd name="connsiteY55" fmla="*/ 1057275 h 1384969"/>
                          <a:gd name="connsiteX56" fmla="*/ 1160405 w 1899013"/>
                          <a:gd name="connsiteY56" fmla="*/ 1348565 h 1384969"/>
                          <a:gd name="connsiteX57" fmla="*/ 1193921 w 1899013"/>
                          <a:gd name="connsiteY57" fmla="*/ 1019175 h 1384969"/>
                          <a:gd name="connsiteX58" fmla="*/ 1174871 w 1899013"/>
                          <a:gd name="connsiteY58" fmla="*/ 990600 h 1384969"/>
                          <a:gd name="connsiteX59" fmla="*/ 1193921 w 1899013"/>
                          <a:gd name="connsiteY59" fmla="*/ 1047750 h 1384969"/>
                          <a:gd name="connsiteX60" fmla="*/ 1247261 w 1899013"/>
                          <a:gd name="connsiteY60" fmla="*/ 1116473 h 1384969"/>
                          <a:gd name="connsiteX61" fmla="*/ 1315454 w 1899013"/>
                          <a:gd name="connsiteY61" fmla="*/ 1384966 h 1384969"/>
                          <a:gd name="connsiteX62" fmla="*/ 1300629 w 1899013"/>
                          <a:gd name="connsiteY62" fmla="*/ 1110089 h 1384969"/>
                          <a:gd name="connsiteX63" fmla="*/ 1270121 w 1899013"/>
                          <a:gd name="connsiteY63" fmla="*/ 981075 h 1384969"/>
                          <a:gd name="connsiteX64" fmla="*/ 1373964 w 1899013"/>
                          <a:gd name="connsiteY64" fmla="*/ 1061198 h 1384969"/>
                          <a:gd name="connsiteX65" fmla="*/ 1454446 w 1899013"/>
                          <a:gd name="connsiteY65" fmla="*/ 1018882 h 1384969"/>
                          <a:gd name="connsiteX66" fmla="*/ 1548518 w 1899013"/>
                          <a:gd name="connsiteY66" fmla="*/ 977473 h 1384969"/>
                          <a:gd name="connsiteX67" fmla="*/ 1535002 w 1899013"/>
                          <a:gd name="connsiteY67" fmla="*/ 960364 h 1384969"/>
                          <a:gd name="connsiteX68" fmla="*/ 1690080 w 1899013"/>
                          <a:gd name="connsiteY68" fmla="*/ 915501 h 1384969"/>
                          <a:gd name="connsiteX69" fmla="*/ 1760121 w 1899013"/>
                          <a:gd name="connsiteY69" fmla="*/ 840483 h 1384969"/>
                          <a:gd name="connsiteX70" fmla="*/ 1774946 w 1899013"/>
                          <a:gd name="connsiteY70" fmla="*/ 828675 h 1384969"/>
                          <a:gd name="connsiteX71" fmla="*/ 1813046 w 1899013"/>
                          <a:gd name="connsiteY71" fmla="*/ 771525 h 1384969"/>
                          <a:gd name="connsiteX72" fmla="*/ 1832096 w 1899013"/>
                          <a:gd name="connsiteY72" fmla="*/ 742950 h 1384969"/>
                          <a:gd name="connsiteX73" fmla="*/ 1841621 w 1899013"/>
                          <a:gd name="connsiteY73" fmla="*/ 704850 h 1384969"/>
                          <a:gd name="connsiteX74" fmla="*/ 1822571 w 1899013"/>
                          <a:gd name="connsiteY74" fmla="*/ 466725 h 1384969"/>
                          <a:gd name="connsiteX75" fmla="*/ 1813046 w 1899013"/>
                          <a:gd name="connsiteY75" fmla="*/ 438150 h 1384969"/>
                          <a:gd name="connsiteX76" fmla="*/ 1795901 w 1899013"/>
                          <a:gd name="connsiteY76" fmla="*/ 401947 h 1384969"/>
                          <a:gd name="connsiteX77" fmla="*/ 1774946 w 1899013"/>
                          <a:gd name="connsiteY77" fmla="*/ 371475 h 1384969"/>
                          <a:gd name="connsiteX78" fmla="*/ 1774946 w 1899013"/>
                          <a:gd name="connsiteY78" fmla="*/ 190500 h 1384969"/>
                          <a:gd name="connsiteX79" fmla="*/ 1793996 w 1899013"/>
                          <a:gd name="connsiteY79" fmla="*/ 161925 h 1384969"/>
                          <a:gd name="connsiteX80" fmla="*/ 1822571 w 1899013"/>
                          <a:gd name="connsiteY80" fmla="*/ 142875 h 1384969"/>
                          <a:gd name="connsiteX81" fmla="*/ 1860671 w 1899013"/>
                          <a:gd name="connsiteY81" fmla="*/ 114300 h 1384969"/>
                          <a:gd name="connsiteX82" fmla="*/ 1898771 w 1899013"/>
                          <a:gd name="connsiteY82" fmla="*/ 95250 h 1384969"/>
                          <a:gd name="connsiteX83" fmla="*/ 1851146 w 1899013"/>
                          <a:gd name="connsiteY83" fmla="*/ 51457 h 1384969"/>
                          <a:gd name="connsiteX0" fmla="*/ 1851146 w 1899013"/>
                          <a:gd name="connsiteY0" fmla="*/ 51457 h 1384969"/>
                          <a:gd name="connsiteX1" fmla="*/ 1860671 w 1899013"/>
                          <a:gd name="connsiteY1" fmla="*/ 57150 h 1384969"/>
                          <a:gd name="connsiteX2" fmla="*/ 1784471 w 1899013"/>
                          <a:gd name="connsiteY2" fmla="*/ 9562 h 1384969"/>
                          <a:gd name="connsiteX3" fmla="*/ 1717796 w 1899013"/>
                          <a:gd name="connsiteY3" fmla="*/ 0 h 1384969"/>
                          <a:gd name="connsiteX4" fmla="*/ 1670171 w 1899013"/>
                          <a:gd name="connsiteY4" fmla="*/ 9525 h 1384969"/>
                          <a:gd name="connsiteX5" fmla="*/ 1641596 w 1899013"/>
                          <a:gd name="connsiteY5" fmla="*/ 38100 h 1384969"/>
                          <a:gd name="connsiteX6" fmla="*/ 1611116 w 1899013"/>
                          <a:gd name="connsiteY6" fmla="*/ 74378 h 1384969"/>
                          <a:gd name="connsiteX7" fmla="*/ 1584446 w 1899013"/>
                          <a:gd name="connsiteY7" fmla="*/ 104775 h 1384969"/>
                          <a:gd name="connsiteX8" fmla="*/ 1574921 w 1899013"/>
                          <a:gd name="connsiteY8" fmla="*/ 142875 h 1384969"/>
                          <a:gd name="connsiteX9" fmla="*/ 1555871 w 1899013"/>
                          <a:gd name="connsiteY9" fmla="*/ 171450 h 1384969"/>
                          <a:gd name="connsiteX10" fmla="*/ 1527296 w 1899013"/>
                          <a:gd name="connsiteY10" fmla="*/ 219075 h 1384969"/>
                          <a:gd name="connsiteX11" fmla="*/ 1510151 w 1899013"/>
                          <a:gd name="connsiteY11" fmla="*/ 236265 h 1384969"/>
                          <a:gd name="connsiteX12" fmla="*/ 1479671 w 1899013"/>
                          <a:gd name="connsiteY12" fmla="*/ 276225 h 1384969"/>
                          <a:gd name="connsiteX13" fmla="*/ 1403471 w 1899013"/>
                          <a:gd name="connsiteY13" fmla="*/ 361950 h 1384969"/>
                          <a:gd name="connsiteX14" fmla="*/ 1374896 w 1899013"/>
                          <a:gd name="connsiteY14" fmla="*/ 371475 h 1384969"/>
                          <a:gd name="connsiteX15" fmla="*/ 1317746 w 1899013"/>
                          <a:gd name="connsiteY15" fmla="*/ 409575 h 1384969"/>
                          <a:gd name="connsiteX16" fmla="*/ 1289171 w 1899013"/>
                          <a:gd name="connsiteY16" fmla="*/ 428625 h 1384969"/>
                          <a:gd name="connsiteX17" fmla="*/ 1184396 w 1899013"/>
                          <a:gd name="connsiteY17" fmla="*/ 466725 h 1384969"/>
                          <a:gd name="connsiteX18" fmla="*/ 906155 w 1899013"/>
                          <a:gd name="connsiteY18" fmla="*/ 438303 h 1384969"/>
                          <a:gd name="connsiteX19" fmla="*/ 856736 w 1899013"/>
                          <a:gd name="connsiteY19" fmla="*/ 445778 h 1384969"/>
                          <a:gd name="connsiteX20" fmla="*/ 805253 w 1899013"/>
                          <a:gd name="connsiteY20" fmla="*/ 390680 h 1384969"/>
                          <a:gd name="connsiteX21" fmla="*/ 755771 w 1899013"/>
                          <a:gd name="connsiteY21" fmla="*/ 371475 h 1384969"/>
                          <a:gd name="connsiteX22" fmla="*/ 761423 w 1899013"/>
                          <a:gd name="connsiteY22" fmla="*/ 331562 h 1384969"/>
                          <a:gd name="connsiteX23" fmla="*/ 727196 w 1899013"/>
                          <a:gd name="connsiteY23" fmla="*/ 304800 h 1384969"/>
                          <a:gd name="connsiteX24" fmla="*/ 670046 w 1899013"/>
                          <a:gd name="connsiteY24" fmla="*/ 228600 h 1384969"/>
                          <a:gd name="connsiteX25" fmla="*/ 641471 w 1899013"/>
                          <a:gd name="connsiteY25" fmla="*/ 219075 h 1384969"/>
                          <a:gd name="connsiteX26" fmla="*/ 612896 w 1899013"/>
                          <a:gd name="connsiteY26" fmla="*/ 161925 h 1384969"/>
                          <a:gd name="connsiteX27" fmla="*/ 584321 w 1899013"/>
                          <a:gd name="connsiteY27" fmla="*/ 152400 h 1384969"/>
                          <a:gd name="connsiteX28" fmla="*/ 510026 w 1899013"/>
                          <a:gd name="connsiteY28" fmla="*/ 142950 h 1384969"/>
                          <a:gd name="connsiteX29" fmla="*/ 403346 w 1899013"/>
                          <a:gd name="connsiteY29" fmla="*/ 209550 h 1384969"/>
                          <a:gd name="connsiteX30" fmla="*/ 336671 w 1899013"/>
                          <a:gd name="connsiteY30" fmla="*/ 285750 h 1384969"/>
                          <a:gd name="connsiteX31" fmla="*/ 319526 w 1899013"/>
                          <a:gd name="connsiteY31" fmla="*/ 312428 h 1384969"/>
                          <a:gd name="connsiteX32" fmla="*/ 308096 w 1899013"/>
                          <a:gd name="connsiteY32" fmla="*/ 342900 h 1384969"/>
                          <a:gd name="connsiteX33" fmla="*/ 279521 w 1899013"/>
                          <a:gd name="connsiteY33" fmla="*/ 390525 h 1384969"/>
                          <a:gd name="connsiteX34" fmla="*/ 258566 w 1899013"/>
                          <a:gd name="connsiteY34" fmla="*/ 451545 h 1384969"/>
                          <a:gd name="connsiteX35" fmla="*/ 260471 w 1899013"/>
                          <a:gd name="connsiteY35" fmla="*/ 495300 h 1384969"/>
                          <a:gd name="connsiteX36" fmla="*/ 210411 w 1899013"/>
                          <a:gd name="connsiteY36" fmla="*/ 674863 h 1384969"/>
                          <a:gd name="connsiteX37" fmla="*/ 169876 w 1899013"/>
                          <a:gd name="connsiteY37" fmla="*/ 739962 h 1384969"/>
                          <a:gd name="connsiteX38" fmla="*/ 117525 w 1899013"/>
                          <a:gd name="connsiteY38" fmla="*/ 768537 h 1384969"/>
                          <a:gd name="connsiteX39" fmla="*/ 57467 w 1899013"/>
                          <a:gd name="connsiteY39" fmla="*/ 827200 h 1384969"/>
                          <a:gd name="connsiteX40" fmla="*/ 29436 w 1899013"/>
                          <a:gd name="connsiteY40" fmla="*/ 883625 h 1384969"/>
                          <a:gd name="connsiteX41" fmla="*/ 399536 w 1899013"/>
                          <a:gd name="connsiteY41" fmla="*/ 971550 h 1384969"/>
                          <a:gd name="connsiteX42" fmla="*/ 482339 w 1899013"/>
                          <a:gd name="connsiteY42" fmla="*/ 982257 h 1384969"/>
                          <a:gd name="connsiteX43" fmla="*/ 518148 w 1899013"/>
                          <a:gd name="connsiteY43" fmla="*/ 968937 h 1384969"/>
                          <a:gd name="connsiteX44" fmla="*/ 573306 w 1899013"/>
                          <a:gd name="connsiteY44" fmla="*/ 947585 h 1384969"/>
                          <a:gd name="connsiteX45" fmla="*/ 621705 w 1899013"/>
                          <a:gd name="connsiteY45" fmla="*/ 937310 h 1384969"/>
                          <a:gd name="connsiteX46" fmla="*/ 631946 w 1899013"/>
                          <a:gd name="connsiteY46" fmla="*/ 936915 h 1384969"/>
                          <a:gd name="connsiteX47" fmla="*/ 655938 w 1899013"/>
                          <a:gd name="connsiteY47" fmla="*/ 929280 h 1384969"/>
                          <a:gd name="connsiteX48" fmla="*/ 686804 w 1899013"/>
                          <a:gd name="connsiteY48" fmla="*/ 926602 h 1384969"/>
                          <a:gd name="connsiteX49" fmla="*/ 715379 w 1899013"/>
                          <a:gd name="connsiteY49" fmla="*/ 902987 h 1384969"/>
                          <a:gd name="connsiteX50" fmla="*/ 784346 w 1899013"/>
                          <a:gd name="connsiteY50" fmla="*/ 895350 h 1384969"/>
                          <a:gd name="connsiteX51" fmla="*/ 831971 w 1899013"/>
                          <a:gd name="connsiteY51" fmla="*/ 866775 h 1384969"/>
                          <a:gd name="connsiteX52" fmla="*/ 1089146 w 1899013"/>
                          <a:gd name="connsiteY52" fmla="*/ 866775 h 1384969"/>
                          <a:gd name="connsiteX53" fmla="*/ 1089146 w 1899013"/>
                          <a:gd name="connsiteY53" fmla="*/ 990600 h 1384969"/>
                          <a:gd name="connsiteX54" fmla="*/ 1089146 w 1899013"/>
                          <a:gd name="connsiteY54" fmla="*/ 1021110 h 1384969"/>
                          <a:gd name="connsiteX55" fmla="*/ 1104386 w 1899013"/>
                          <a:gd name="connsiteY55" fmla="*/ 1057275 h 1384969"/>
                          <a:gd name="connsiteX56" fmla="*/ 1160405 w 1899013"/>
                          <a:gd name="connsiteY56" fmla="*/ 1348565 h 1384969"/>
                          <a:gd name="connsiteX57" fmla="*/ 1193921 w 1899013"/>
                          <a:gd name="connsiteY57" fmla="*/ 1019175 h 1384969"/>
                          <a:gd name="connsiteX58" fmla="*/ 1174871 w 1899013"/>
                          <a:gd name="connsiteY58" fmla="*/ 990600 h 1384969"/>
                          <a:gd name="connsiteX59" fmla="*/ 1193921 w 1899013"/>
                          <a:gd name="connsiteY59" fmla="*/ 1047750 h 1384969"/>
                          <a:gd name="connsiteX60" fmla="*/ 1247261 w 1899013"/>
                          <a:gd name="connsiteY60" fmla="*/ 1116473 h 1384969"/>
                          <a:gd name="connsiteX61" fmla="*/ 1315454 w 1899013"/>
                          <a:gd name="connsiteY61" fmla="*/ 1384966 h 1384969"/>
                          <a:gd name="connsiteX62" fmla="*/ 1300629 w 1899013"/>
                          <a:gd name="connsiteY62" fmla="*/ 1110089 h 1384969"/>
                          <a:gd name="connsiteX63" fmla="*/ 1270121 w 1899013"/>
                          <a:gd name="connsiteY63" fmla="*/ 981075 h 1384969"/>
                          <a:gd name="connsiteX64" fmla="*/ 1373964 w 1899013"/>
                          <a:gd name="connsiteY64" fmla="*/ 1061198 h 1384969"/>
                          <a:gd name="connsiteX65" fmla="*/ 1454446 w 1899013"/>
                          <a:gd name="connsiteY65" fmla="*/ 1018882 h 1384969"/>
                          <a:gd name="connsiteX66" fmla="*/ 1548518 w 1899013"/>
                          <a:gd name="connsiteY66" fmla="*/ 977473 h 1384969"/>
                          <a:gd name="connsiteX67" fmla="*/ 1535002 w 1899013"/>
                          <a:gd name="connsiteY67" fmla="*/ 960364 h 1384969"/>
                          <a:gd name="connsiteX68" fmla="*/ 1690080 w 1899013"/>
                          <a:gd name="connsiteY68" fmla="*/ 915501 h 1384969"/>
                          <a:gd name="connsiteX69" fmla="*/ 1760121 w 1899013"/>
                          <a:gd name="connsiteY69" fmla="*/ 840483 h 1384969"/>
                          <a:gd name="connsiteX70" fmla="*/ 1774946 w 1899013"/>
                          <a:gd name="connsiteY70" fmla="*/ 828675 h 1384969"/>
                          <a:gd name="connsiteX71" fmla="*/ 1813046 w 1899013"/>
                          <a:gd name="connsiteY71" fmla="*/ 771525 h 1384969"/>
                          <a:gd name="connsiteX72" fmla="*/ 1832096 w 1899013"/>
                          <a:gd name="connsiteY72" fmla="*/ 742950 h 1384969"/>
                          <a:gd name="connsiteX73" fmla="*/ 1841621 w 1899013"/>
                          <a:gd name="connsiteY73" fmla="*/ 704850 h 1384969"/>
                          <a:gd name="connsiteX74" fmla="*/ 1822571 w 1899013"/>
                          <a:gd name="connsiteY74" fmla="*/ 466725 h 1384969"/>
                          <a:gd name="connsiteX75" fmla="*/ 1813046 w 1899013"/>
                          <a:gd name="connsiteY75" fmla="*/ 438150 h 1384969"/>
                          <a:gd name="connsiteX76" fmla="*/ 1795901 w 1899013"/>
                          <a:gd name="connsiteY76" fmla="*/ 401947 h 1384969"/>
                          <a:gd name="connsiteX77" fmla="*/ 1774946 w 1899013"/>
                          <a:gd name="connsiteY77" fmla="*/ 371475 h 1384969"/>
                          <a:gd name="connsiteX78" fmla="*/ 1774946 w 1899013"/>
                          <a:gd name="connsiteY78" fmla="*/ 190500 h 1384969"/>
                          <a:gd name="connsiteX79" fmla="*/ 1793996 w 1899013"/>
                          <a:gd name="connsiteY79" fmla="*/ 161925 h 1384969"/>
                          <a:gd name="connsiteX80" fmla="*/ 1822571 w 1899013"/>
                          <a:gd name="connsiteY80" fmla="*/ 142875 h 1384969"/>
                          <a:gd name="connsiteX81" fmla="*/ 1860671 w 1899013"/>
                          <a:gd name="connsiteY81" fmla="*/ 114300 h 1384969"/>
                          <a:gd name="connsiteX82" fmla="*/ 1898771 w 1899013"/>
                          <a:gd name="connsiteY82" fmla="*/ 95250 h 1384969"/>
                          <a:gd name="connsiteX83" fmla="*/ 1851146 w 1899013"/>
                          <a:gd name="connsiteY83" fmla="*/ 51457 h 1384969"/>
                          <a:gd name="connsiteX0" fmla="*/ 1851146 w 1899013"/>
                          <a:gd name="connsiteY0" fmla="*/ 51457 h 1384969"/>
                          <a:gd name="connsiteX1" fmla="*/ 1860671 w 1899013"/>
                          <a:gd name="connsiteY1" fmla="*/ 57150 h 1384969"/>
                          <a:gd name="connsiteX2" fmla="*/ 1784471 w 1899013"/>
                          <a:gd name="connsiteY2" fmla="*/ 9562 h 1384969"/>
                          <a:gd name="connsiteX3" fmla="*/ 1717796 w 1899013"/>
                          <a:gd name="connsiteY3" fmla="*/ 0 h 1384969"/>
                          <a:gd name="connsiteX4" fmla="*/ 1670171 w 1899013"/>
                          <a:gd name="connsiteY4" fmla="*/ 9525 h 1384969"/>
                          <a:gd name="connsiteX5" fmla="*/ 1641596 w 1899013"/>
                          <a:gd name="connsiteY5" fmla="*/ 38100 h 1384969"/>
                          <a:gd name="connsiteX6" fmla="*/ 1611116 w 1899013"/>
                          <a:gd name="connsiteY6" fmla="*/ 74378 h 1384969"/>
                          <a:gd name="connsiteX7" fmla="*/ 1584446 w 1899013"/>
                          <a:gd name="connsiteY7" fmla="*/ 104775 h 1384969"/>
                          <a:gd name="connsiteX8" fmla="*/ 1574921 w 1899013"/>
                          <a:gd name="connsiteY8" fmla="*/ 142875 h 1384969"/>
                          <a:gd name="connsiteX9" fmla="*/ 1555871 w 1899013"/>
                          <a:gd name="connsiteY9" fmla="*/ 171450 h 1384969"/>
                          <a:gd name="connsiteX10" fmla="*/ 1527296 w 1899013"/>
                          <a:gd name="connsiteY10" fmla="*/ 219075 h 1384969"/>
                          <a:gd name="connsiteX11" fmla="*/ 1510151 w 1899013"/>
                          <a:gd name="connsiteY11" fmla="*/ 236265 h 1384969"/>
                          <a:gd name="connsiteX12" fmla="*/ 1479671 w 1899013"/>
                          <a:gd name="connsiteY12" fmla="*/ 276225 h 1384969"/>
                          <a:gd name="connsiteX13" fmla="*/ 1403471 w 1899013"/>
                          <a:gd name="connsiteY13" fmla="*/ 361950 h 1384969"/>
                          <a:gd name="connsiteX14" fmla="*/ 1374896 w 1899013"/>
                          <a:gd name="connsiteY14" fmla="*/ 371475 h 1384969"/>
                          <a:gd name="connsiteX15" fmla="*/ 1317746 w 1899013"/>
                          <a:gd name="connsiteY15" fmla="*/ 409575 h 1384969"/>
                          <a:gd name="connsiteX16" fmla="*/ 1289171 w 1899013"/>
                          <a:gd name="connsiteY16" fmla="*/ 428625 h 1384969"/>
                          <a:gd name="connsiteX17" fmla="*/ 1184396 w 1899013"/>
                          <a:gd name="connsiteY17" fmla="*/ 466725 h 1384969"/>
                          <a:gd name="connsiteX18" fmla="*/ 906155 w 1899013"/>
                          <a:gd name="connsiteY18" fmla="*/ 438303 h 1384969"/>
                          <a:gd name="connsiteX19" fmla="*/ 860530 w 1899013"/>
                          <a:gd name="connsiteY19" fmla="*/ 419323 h 1384969"/>
                          <a:gd name="connsiteX20" fmla="*/ 805253 w 1899013"/>
                          <a:gd name="connsiteY20" fmla="*/ 390680 h 1384969"/>
                          <a:gd name="connsiteX21" fmla="*/ 755771 w 1899013"/>
                          <a:gd name="connsiteY21" fmla="*/ 371475 h 1384969"/>
                          <a:gd name="connsiteX22" fmla="*/ 761423 w 1899013"/>
                          <a:gd name="connsiteY22" fmla="*/ 331562 h 1384969"/>
                          <a:gd name="connsiteX23" fmla="*/ 727196 w 1899013"/>
                          <a:gd name="connsiteY23" fmla="*/ 304800 h 1384969"/>
                          <a:gd name="connsiteX24" fmla="*/ 670046 w 1899013"/>
                          <a:gd name="connsiteY24" fmla="*/ 228600 h 1384969"/>
                          <a:gd name="connsiteX25" fmla="*/ 641471 w 1899013"/>
                          <a:gd name="connsiteY25" fmla="*/ 219075 h 1384969"/>
                          <a:gd name="connsiteX26" fmla="*/ 612896 w 1899013"/>
                          <a:gd name="connsiteY26" fmla="*/ 161925 h 1384969"/>
                          <a:gd name="connsiteX27" fmla="*/ 584321 w 1899013"/>
                          <a:gd name="connsiteY27" fmla="*/ 152400 h 1384969"/>
                          <a:gd name="connsiteX28" fmla="*/ 510026 w 1899013"/>
                          <a:gd name="connsiteY28" fmla="*/ 142950 h 1384969"/>
                          <a:gd name="connsiteX29" fmla="*/ 403346 w 1899013"/>
                          <a:gd name="connsiteY29" fmla="*/ 209550 h 1384969"/>
                          <a:gd name="connsiteX30" fmla="*/ 336671 w 1899013"/>
                          <a:gd name="connsiteY30" fmla="*/ 285750 h 1384969"/>
                          <a:gd name="connsiteX31" fmla="*/ 319526 w 1899013"/>
                          <a:gd name="connsiteY31" fmla="*/ 312428 h 1384969"/>
                          <a:gd name="connsiteX32" fmla="*/ 308096 w 1899013"/>
                          <a:gd name="connsiteY32" fmla="*/ 342900 h 1384969"/>
                          <a:gd name="connsiteX33" fmla="*/ 279521 w 1899013"/>
                          <a:gd name="connsiteY33" fmla="*/ 390525 h 1384969"/>
                          <a:gd name="connsiteX34" fmla="*/ 258566 w 1899013"/>
                          <a:gd name="connsiteY34" fmla="*/ 451545 h 1384969"/>
                          <a:gd name="connsiteX35" fmla="*/ 260471 w 1899013"/>
                          <a:gd name="connsiteY35" fmla="*/ 495300 h 1384969"/>
                          <a:gd name="connsiteX36" fmla="*/ 210411 w 1899013"/>
                          <a:gd name="connsiteY36" fmla="*/ 674863 h 1384969"/>
                          <a:gd name="connsiteX37" fmla="*/ 169876 w 1899013"/>
                          <a:gd name="connsiteY37" fmla="*/ 739962 h 1384969"/>
                          <a:gd name="connsiteX38" fmla="*/ 117525 w 1899013"/>
                          <a:gd name="connsiteY38" fmla="*/ 768537 h 1384969"/>
                          <a:gd name="connsiteX39" fmla="*/ 57467 w 1899013"/>
                          <a:gd name="connsiteY39" fmla="*/ 827200 h 1384969"/>
                          <a:gd name="connsiteX40" fmla="*/ 29436 w 1899013"/>
                          <a:gd name="connsiteY40" fmla="*/ 883625 h 1384969"/>
                          <a:gd name="connsiteX41" fmla="*/ 399536 w 1899013"/>
                          <a:gd name="connsiteY41" fmla="*/ 971550 h 1384969"/>
                          <a:gd name="connsiteX42" fmla="*/ 482339 w 1899013"/>
                          <a:gd name="connsiteY42" fmla="*/ 982257 h 1384969"/>
                          <a:gd name="connsiteX43" fmla="*/ 518148 w 1899013"/>
                          <a:gd name="connsiteY43" fmla="*/ 968937 h 1384969"/>
                          <a:gd name="connsiteX44" fmla="*/ 573306 w 1899013"/>
                          <a:gd name="connsiteY44" fmla="*/ 947585 h 1384969"/>
                          <a:gd name="connsiteX45" fmla="*/ 621705 w 1899013"/>
                          <a:gd name="connsiteY45" fmla="*/ 937310 h 1384969"/>
                          <a:gd name="connsiteX46" fmla="*/ 631946 w 1899013"/>
                          <a:gd name="connsiteY46" fmla="*/ 936915 h 1384969"/>
                          <a:gd name="connsiteX47" fmla="*/ 655938 w 1899013"/>
                          <a:gd name="connsiteY47" fmla="*/ 929280 h 1384969"/>
                          <a:gd name="connsiteX48" fmla="*/ 686804 w 1899013"/>
                          <a:gd name="connsiteY48" fmla="*/ 926602 h 1384969"/>
                          <a:gd name="connsiteX49" fmla="*/ 715379 w 1899013"/>
                          <a:gd name="connsiteY49" fmla="*/ 902987 h 1384969"/>
                          <a:gd name="connsiteX50" fmla="*/ 784346 w 1899013"/>
                          <a:gd name="connsiteY50" fmla="*/ 895350 h 1384969"/>
                          <a:gd name="connsiteX51" fmla="*/ 831971 w 1899013"/>
                          <a:gd name="connsiteY51" fmla="*/ 866775 h 1384969"/>
                          <a:gd name="connsiteX52" fmla="*/ 1089146 w 1899013"/>
                          <a:gd name="connsiteY52" fmla="*/ 866775 h 1384969"/>
                          <a:gd name="connsiteX53" fmla="*/ 1089146 w 1899013"/>
                          <a:gd name="connsiteY53" fmla="*/ 990600 h 1384969"/>
                          <a:gd name="connsiteX54" fmla="*/ 1089146 w 1899013"/>
                          <a:gd name="connsiteY54" fmla="*/ 1021110 h 1384969"/>
                          <a:gd name="connsiteX55" fmla="*/ 1104386 w 1899013"/>
                          <a:gd name="connsiteY55" fmla="*/ 1057275 h 1384969"/>
                          <a:gd name="connsiteX56" fmla="*/ 1160405 w 1899013"/>
                          <a:gd name="connsiteY56" fmla="*/ 1348565 h 1384969"/>
                          <a:gd name="connsiteX57" fmla="*/ 1193921 w 1899013"/>
                          <a:gd name="connsiteY57" fmla="*/ 1019175 h 1384969"/>
                          <a:gd name="connsiteX58" fmla="*/ 1174871 w 1899013"/>
                          <a:gd name="connsiteY58" fmla="*/ 990600 h 1384969"/>
                          <a:gd name="connsiteX59" fmla="*/ 1193921 w 1899013"/>
                          <a:gd name="connsiteY59" fmla="*/ 1047750 h 1384969"/>
                          <a:gd name="connsiteX60" fmla="*/ 1247261 w 1899013"/>
                          <a:gd name="connsiteY60" fmla="*/ 1116473 h 1384969"/>
                          <a:gd name="connsiteX61" fmla="*/ 1315454 w 1899013"/>
                          <a:gd name="connsiteY61" fmla="*/ 1384966 h 1384969"/>
                          <a:gd name="connsiteX62" fmla="*/ 1300629 w 1899013"/>
                          <a:gd name="connsiteY62" fmla="*/ 1110089 h 1384969"/>
                          <a:gd name="connsiteX63" fmla="*/ 1270121 w 1899013"/>
                          <a:gd name="connsiteY63" fmla="*/ 981075 h 1384969"/>
                          <a:gd name="connsiteX64" fmla="*/ 1373964 w 1899013"/>
                          <a:gd name="connsiteY64" fmla="*/ 1061198 h 1384969"/>
                          <a:gd name="connsiteX65" fmla="*/ 1454446 w 1899013"/>
                          <a:gd name="connsiteY65" fmla="*/ 1018882 h 1384969"/>
                          <a:gd name="connsiteX66" fmla="*/ 1548518 w 1899013"/>
                          <a:gd name="connsiteY66" fmla="*/ 977473 h 1384969"/>
                          <a:gd name="connsiteX67" fmla="*/ 1535002 w 1899013"/>
                          <a:gd name="connsiteY67" fmla="*/ 960364 h 1384969"/>
                          <a:gd name="connsiteX68" fmla="*/ 1690080 w 1899013"/>
                          <a:gd name="connsiteY68" fmla="*/ 915501 h 1384969"/>
                          <a:gd name="connsiteX69" fmla="*/ 1760121 w 1899013"/>
                          <a:gd name="connsiteY69" fmla="*/ 840483 h 1384969"/>
                          <a:gd name="connsiteX70" fmla="*/ 1774946 w 1899013"/>
                          <a:gd name="connsiteY70" fmla="*/ 828675 h 1384969"/>
                          <a:gd name="connsiteX71" fmla="*/ 1813046 w 1899013"/>
                          <a:gd name="connsiteY71" fmla="*/ 771525 h 1384969"/>
                          <a:gd name="connsiteX72" fmla="*/ 1832096 w 1899013"/>
                          <a:gd name="connsiteY72" fmla="*/ 742950 h 1384969"/>
                          <a:gd name="connsiteX73" fmla="*/ 1841621 w 1899013"/>
                          <a:gd name="connsiteY73" fmla="*/ 704850 h 1384969"/>
                          <a:gd name="connsiteX74" fmla="*/ 1822571 w 1899013"/>
                          <a:gd name="connsiteY74" fmla="*/ 466725 h 1384969"/>
                          <a:gd name="connsiteX75" fmla="*/ 1813046 w 1899013"/>
                          <a:gd name="connsiteY75" fmla="*/ 438150 h 1384969"/>
                          <a:gd name="connsiteX76" fmla="*/ 1795901 w 1899013"/>
                          <a:gd name="connsiteY76" fmla="*/ 401947 h 1384969"/>
                          <a:gd name="connsiteX77" fmla="*/ 1774946 w 1899013"/>
                          <a:gd name="connsiteY77" fmla="*/ 371475 h 1384969"/>
                          <a:gd name="connsiteX78" fmla="*/ 1774946 w 1899013"/>
                          <a:gd name="connsiteY78" fmla="*/ 190500 h 1384969"/>
                          <a:gd name="connsiteX79" fmla="*/ 1793996 w 1899013"/>
                          <a:gd name="connsiteY79" fmla="*/ 161925 h 1384969"/>
                          <a:gd name="connsiteX80" fmla="*/ 1822571 w 1899013"/>
                          <a:gd name="connsiteY80" fmla="*/ 142875 h 1384969"/>
                          <a:gd name="connsiteX81" fmla="*/ 1860671 w 1899013"/>
                          <a:gd name="connsiteY81" fmla="*/ 114300 h 1384969"/>
                          <a:gd name="connsiteX82" fmla="*/ 1898771 w 1899013"/>
                          <a:gd name="connsiteY82" fmla="*/ 95250 h 1384969"/>
                          <a:gd name="connsiteX83" fmla="*/ 1851146 w 1899013"/>
                          <a:gd name="connsiteY83" fmla="*/ 51457 h 1384969"/>
                          <a:gd name="connsiteX0" fmla="*/ 1851146 w 1899013"/>
                          <a:gd name="connsiteY0" fmla="*/ 51457 h 1384969"/>
                          <a:gd name="connsiteX1" fmla="*/ 1860671 w 1899013"/>
                          <a:gd name="connsiteY1" fmla="*/ 57150 h 1384969"/>
                          <a:gd name="connsiteX2" fmla="*/ 1784471 w 1899013"/>
                          <a:gd name="connsiteY2" fmla="*/ 9562 h 1384969"/>
                          <a:gd name="connsiteX3" fmla="*/ 1717796 w 1899013"/>
                          <a:gd name="connsiteY3" fmla="*/ 0 h 1384969"/>
                          <a:gd name="connsiteX4" fmla="*/ 1670171 w 1899013"/>
                          <a:gd name="connsiteY4" fmla="*/ 9525 h 1384969"/>
                          <a:gd name="connsiteX5" fmla="*/ 1641596 w 1899013"/>
                          <a:gd name="connsiteY5" fmla="*/ 38100 h 1384969"/>
                          <a:gd name="connsiteX6" fmla="*/ 1611116 w 1899013"/>
                          <a:gd name="connsiteY6" fmla="*/ 74378 h 1384969"/>
                          <a:gd name="connsiteX7" fmla="*/ 1584446 w 1899013"/>
                          <a:gd name="connsiteY7" fmla="*/ 104775 h 1384969"/>
                          <a:gd name="connsiteX8" fmla="*/ 1574921 w 1899013"/>
                          <a:gd name="connsiteY8" fmla="*/ 142875 h 1384969"/>
                          <a:gd name="connsiteX9" fmla="*/ 1555871 w 1899013"/>
                          <a:gd name="connsiteY9" fmla="*/ 171450 h 1384969"/>
                          <a:gd name="connsiteX10" fmla="*/ 1527296 w 1899013"/>
                          <a:gd name="connsiteY10" fmla="*/ 219075 h 1384969"/>
                          <a:gd name="connsiteX11" fmla="*/ 1510151 w 1899013"/>
                          <a:gd name="connsiteY11" fmla="*/ 236265 h 1384969"/>
                          <a:gd name="connsiteX12" fmla="*/ 1479671 w 1899013"/>
                          <a:gd name="connsiteY12" fmla="*/ 276225 h 1384969"/>
                          <a:gd name="connsiteX13" fmla="*/ 1403471 w 1899013"/>
                          <a:gd name="connsiteY13" fmla="*/ 361950 h 1384969"/>
                          <a:gd name="connsiteX14" fmla="*/ 1374896 w 1899013"/>
                          <a:gd name="connsiteY14" fmla="*/ 371475 h 1384969"/>
                          <a:gd name="connsiteX15" fmla="*/ 1317746 w 1899013"/>
                          <a:gd name="connsiteY15" fmla="*/ 409575 h 1384969"/>
                          <a:gd name="connsiteX16" fmla="*/ 1289171 w 1899013"/>
                          <a:gd name="connsiteY16" fmla="*/ 428625 h 1384969"/>
                          <a:gd name="connsiteX17" fmla="*/ 1184396 w 1899013"/>
                          <a:gd name="connsiteY17" fmla="*/ 466725 h 1384969"/>
                          <a:gd name="connsiteX18" fmla="*/ 906155 w 1899013"/>
                          <a:gd name="connsiteY18" fmla="*/ 438303 h 1384969"/>
                          <a:gd name="connsiteX19" fmla="*/ 860530 w 1899013"/>
                          <a:gd name="connsiteY19" fmla="*/ 419323 h 1384969"/>
                          <a:gd name="connsiteX20" fmla="*/ 805253 w 1899013"/>
                          <a:gd name="connsiteY20" fmla="*/ 390680 h 1384969"/>
                          <a:gd name="connsiteX21" fmla="*/ 755771 w 1899013"/>
                          <a:gd name="connsiteY21" fmla="*/ 371475 h 1384969"/>
                          <a:gd name="connsiteX22" fmla="*/ 761423 w 1899013"/>
                          <a:gd name="connsiteY22" fmla="*/ 331562 h 1384969"/>
                          <a:gd name="connsiteX23" fmla="*/ 727196 w 1899013"/>
                          <a:gd name="connsiteY23" fmla="*/ 304800 h 1384969"/>
                          <a:gd name="connsiteX24" fmla="*/ 670046 w 1899013"/>
                          <a:gd name="connsiteY24" fmla="*/ 228600 h 1384969"/>
                          <a:gd name="connsiteX25" fmla="*/ 641471 w 1899013"/>
                          <a:gd name="connsiteY25" fmla="*/ 219075 h 1384969"/>
                          <a:gd name="connsiteX26" fmla="*/ 612896 w 1899013"/>
                          <a:gd name="connsiteY26" fmla="*/ 161925 h 1384969"/>
                          <a:gd name="connsiteX27" fmla="*/ 584321 w 1899013"/>
                          <a:gd name="connsiteY27" fmla="*/ 152400 h 1384969"/>
                          <a:gd name="connsiteX28" fmla="*/ 574528 w 1899013"/>
                          <a:gd name="connsiteY28" fmla="*/ 37132 h 1384969"/>
                          <a:gd name="connsiteX29" fmla="*/ 403346 w 1899013"/>
                          <a:gd name="connsiteY29" fmla="*/ 209550 h 1384969"/>
                          <a:gd name="connsiteX30" fmla="*/ 336671 w 1899013"/>
                          <a:gd name="connsiteY30" fmla="*/ 285750 h 1384969"/>
                          <a:gd name="connsiteX31" fmla="*/ 319526 w 1899013"/>
                          <a:gd name="connsiteY31" fmla="*/ 312428 h 1384969"/>
                          <a:gd name="connsiteX32" fmla="*/ 308096 w 1899013"/>
                          <a:gd name="connsiteY32" fmla="*/ 342900 h 1384969"/>
                          <a:gd name="connsiteX33" fmla="*/ 279521 w 1899013"/>
                          <a:gd name="connsiteY33" fmla="*/ 390525 h 1384969"/>
                          <a:gd name="connsiteX34" fmla="*/ 258566 w 1899013"/>
                          <a:gd name="connsiteY34" fmla="*/ 451545 h 1384969"/>
                          <a:gd name="connsiteX35" fmla="*/ 260471 w 1899013"/>
                          <a:gd name="connsiteY35" fmla="*/ 495300 h 1384969"/>
                          <a:gd name="connsiteX36" fmla="*/ 210411 w 1899013"/>
                          <a:gd name="connsiteY36" fmla="*/ 674863 h 1384969"/>
                          <a:gd name="connsiteX37" fmla="*/ 169876 w 1899013"/>
                          <a:gd name="connsiteY37" fmla="*/ 739962 h 1384969"/>
                          <a:gd name="connsiteX38" fmla="*/ 117525 w 1899013"/>
                          <a:gd name="connsiteY38" fmla="*/ 768537 h 1384969"/>
                          <a:gd name="connsiteX39" fmla="*/ 57467 w 1899013"/>
                          <a:gd name="connsiteY39" fmla="*/ 827200 h 1384969"/>
                          <a:gd name="connsiteX40" fmla="*/ 29436 w 1899013"/>
                          <a:gd name="connsiteY40" fmla="*/ 883625 h 1384969"/>
                          <a:gd name="connsiteX41" fmla="*/ 399536 w 1899013"/>
                          <a:gd name="connsiteY41" fmla="*/ 971550 h 1384969"/>
                          <a:gd name="connsiteX42" fmla="*/ 482339 w 1899013"/>
                          <a:gd name="connsiteY42" fmla="*/ 982257 h 1384969"/>
                          <a:gd name="connsiteX43" fmla="*/ 518148 w 1899013"/>
                          <a:gd name="connsiteY43" fmla="*/ 968937 h 1384969"/>
                          <a:gd name="connsiteX44" fmla="*/ 573306 w 1899013"/>
                          <a:gd name="connsiteY44" fmla="*/ 947585 h 1384969"/>
                          <a:gd name="connsiteX45" fmla="*/ 621705 w 1899013"/>
                          <a:gd name="connsiteY45" fmla="*/ 937310 h 1384969"/>
                          <a:gd name="connsiteX46" fmla="*/ 631946 w 1899013"/>
                          <a:gd name="connsiteY46" fmla="*/ 936915 h 1384969"/>
                          <a:gd name="connsiteX47" fmla="*/ 655938 w 1899013"/>
                          <a:gd name="connsiteY47" fmla="*/ 929280 h 1384969"/>
                          <a:gd name="connsiteX48" fmla="*/ 686804 w 1899013"/>
                          <a:gd name="connsiteY48" fmla="*/ 926602 h 1384969"/>
                          <a:gd name="connsiteX49" fmla="*/ 715379 w 1899013"/>
                          <a:gd name="connsiteY49" fmla="*/ 902987 h 1384969"/>
                          <a:gd name="connsiteX50" fmla="*/ 784346 w 1899013"/>
                          <a:gd name="connsiteY50" fmla="*/ 895350 h 1384969"/>
                          <a:gd name="connsiteX51" fmla="*/ 831971 w 1899013"/>
                          <a:gd name="connsiteY51" fmla="*/ 866775 h 1384969"/>
                          <a:gd name="connsiteX52" fmla="*/ 1089146 w 1899013"/>
                          <a:gd name="connsiteY52" fmla="*/ 866775 h 1384969"/>
                          <a:gd name="connsiteX53" fmla="*/ 1089146 w 1899013"/>
                          <a:gd name="connsiteY53" fmla="*/ 990600 h 1384969"/>
                          <a:gd name="connsiteX54" fmla="*/ 1089146 w 1899013"/>
                          <a:gd name="connsiteY54" fmla="*/ 1021110 h 1384969"/>
                          <a:gd name="connsiteX55" fmla="*/ 1104386 w 1899013"/>
                          <a:gd name="connsiteY55" fmla="*/ 1057275 h 1384969"/>
                          <a:gd name="connsiteX56" fmla="*/ 1160405 w 1899013"/>
                          <a:gd name="connsiteY56" fmla="*/ 1348565 h 1384969"/>
                          <a:gd name="connsiteX57" fmla="*/ 1193921 w 1899013"/>
                          <a:gd name="connsiteY57" fmla="*/ 1019175 h 1384969"/>
                          <a:gd name="connsiteX58" fmla="*/ 1174871 w 1899013"/>
                          <a:gd name="connsiteY58" fmla="*/ 990600 h 1384969"/>
                          <a:gd name="connsiteX59" fmla="*/ 1193921 w 1899013"/>
                          <a:gd name="connsiteY59" fmla="*/ 1047750 h 1384969"/>
                          <a:gd name="connsiteX60" fmla="*/ 1247261 w 1899013"/>
                          <a:gd name="connsiteY60" fmla="*/ 1116473 h 1384969"/>
                          <a:gd name="connsiteX61" fmla="*/ 1315454 w 1899013"/>
                          <a:gd name="connsiteY61" fmla="*/ 1384966 h 1384969"/>
                          <a:gd name="connsiteX62" fmla="*/ 1300629 w 1899013"/>
                          <a:gd name="connsiteY62" fmla="*/ 1110089 h 1384969"/>
                          <a:gd name="connsiteX63" fmla="*/ 1270121 w 1899013"/>
                          <a:gd name="connsiteY63" fmla="*/ 981075 h 1384969"/>
                          <a:gd name="connsiteX64" fmla="*/ 1373964 w 1899013"/>
                          <a:gd name="connsiteY64" fmla="*/ 1061198 h 1384969"/>
                          <a:gd name="connsiteX65" fmla="*/ 1454446 w 1899013"/>
                          <a:gd name="connsiteY65" fmla="*/ 1018882 h 1384969"/>
                          <a:gd name="connsiteX66" fmla="*/ 1548518 w 1899013"/>
                          <a:gd name="connsiteY66" fmla="*/ 977473 h 1384969"/>
                          <a:gd name="connsiteX67" fmla="*/ 1535002 w 1899013"/>
                          <a:gd name="connsiteY67" fmla="*/ 960364 h 1384969"/>
                          <a:gd name="connsiteX68" fmla="*/ 1690080 w 1899013"/>
                          <a:gd name="connsiteY68" fmla="*/ 915501 h 1384969"/>
                          <a:gd name="connsiteX69" fmla="*/ 1760121 w 1899013"/>
                          <a:gd name="connsiteY69" fmla="*/ 840483 h 1384969"/>
                          <a:gd name="connsiteX70" fmla="*/ 1774946 w 1899013"/>
                          <a:gd name="connsiteY70" fmla="*/ 828675 h 1384969"/>
                          <a:gd name="connsiteX71" fmla="*/ 1813046 w 1899013"/>
                          <a:gd name="connsiteY71" fmla="*/ 771525 h 1384969"/>
                          <a:gd name="connsiteX72" fmla="*/ 1832096 w 1899013"/>
                          <a:gd name="connsiteY72" fmla="*/ 742950 h 1384969"/>
                          <a:gd name="connsiteX73" fmla="*/ 1841621 w 1899013"/>
                          <a:gd name="connsiteY73" fmla="*/ 704850 h 1384969"/>
                          <a:gd name="connsiteX74" fmla="*/ 1822571 w 1899013"/>
                          <a:gd name="connsiteY74" fmla="*/ 466725 h 1384969"/>
                          <a:gd name="connsiteX75" fmla="*/ 1813046 w 1899013"/>
                          <a:gd name="connsiteY75" fmla="*/ 438150 h 1384969"/>
                          <a:gd name="connsiteX76" fmla="*/ 1795901 w 1899013"/>
                          <a:gd name="connsiteY76" fmla="*/ 401947 h 1384969"/>
                          <a:gd name="connsiteX77" fmla="*/ 1774946 w 1899013"/>
                          <a:gd name="connsiteY77" fmla="*/ 371475 h 1384969"/>
                          <a:gd name="connsiteX78" fmla="*/ 1774946 w 1899013"/>
                          <a:gd name="connsiteY78" fmla="*/ 190500 h 1384969"/>
                          <a:gd name="connsiteX79" fmla="*/ 1793996 w 1899013"/>
                          <a:gd name="connsiteY79" fmla="*/ 161925 h 1384969"/>
                          <a:gd name="connsiteX80" fmla="*/ 1822571 w 1899013"/>
                          <a:gd name="connsiteY80" fmla="*/ 142875 h 1384969"/>
                          <a:gd name="connsiteX81" fmla="*/ 1860671 w 1899013"/>
                          <a:gd name="connsiteY81" fmla="*/ 114300 h 1384969"/>
                          <a:gd name="connsiteX82" fmla="*/ 1898771 w 1899013"/>
                          <a:gd name="connsiteY82" fmla="*/ 95250 h 1384969"/>
                          <a:gd name="connsiteX83" fmla="*/ 1851146 w 1899013"/>
                          <a:gd name="connsiteY83" fmla="*/ 51457 h 1384969"/>
                          <a:gd name="connsiteX0" fmla="*/ 1851146 w 1899013"/>
                          <a:gd name="connsiteY0" fmla="*/ 51457 h 1384969"/>
                          <a:gd name="connsiteX1" fmla="*/ 1860671 w 1899013"/>
                          <a:gd name="connsiteY1" fmla="*/ 57150 h 1384969"/>
                          <a:gd name="connsiteX2" fmla="*/ 1784471 w 1899013"/>
                          <a:gd name="connsiteY2" fmla="*/ 9562 h 1384969"/>
                          <a:gd name="connsiteX3" fmla="*/ 1717796 w 1899013"/>
                          <a:gd name="connsiteY3" fmla="*/ 0 h 1384969"/>
                          <a:gd name="connsiteX4" fmla="*/ 1670171 w 1899013"/>
                          <a:gd name="connsiteY4" fmla="*/ 9525 h 1384969"/>
                          <a:gd name="connsiteX5" fmla="*/ 1641596 w 1899013"/>
                          <a:gd name="connsiteY5" fmla="*/ 38100 h 1384969"/>
                          <a:gd name="connsiteX6" fmla="*/ 1611116 w 1899013"/>
                          <a:gd name="connsiteY6" fmla="*/ 74378 h 1384969"/>
                          <a:gd name="connsiteX7" fmla="*/ 1584446 w 1899013"/>
                          <a:gd name="connsiteY7" fmla="*/ 104775 h 1384969"/>
                          <a:gd name="connsiteX8" fmla="*/ 1574921 w 1899013"/>
                          <a:gd name="connsiteY8" fmla="*/ 142875 h 1384969"/>
                          <a:gd name="connsiteX9" fmla="*/ 1555871 w 1899013"/>
                          <a:gd name="connsiteY9" fmla="*/ 171450 h 1384969"/>
                          <a:gd name="connsiteX10" fmla="*/ 1527296 w 1899013"/>
                          <a:gd name="connsiteY10" fmla="*/ 219075 h 1384969"/>
                          <a:gd name="connsiteX11" fmla="*/ 1510151 w 1899013"/>
                          <a:gd name="connsiteY11" fmla="*/ 236265 h 1384969"/>
                          <a:gd name="connsiteX12" fmla="*/ 1479671 w 1899013"/>
                          <a:gd name="connsiteY12" fmla="*/ 276225 h 1384969"/>
                          <a:gd name="connsiteX13" fmla="*/ 1403471 w 1899013"/>
                          <a:gd name="connsiteY13" fmla="*/ 361950 h 1384969"/>
                          <a:gd name="connsiteX14" fmla="*/ 1374896 w 1899013"/>
                          <a:gd name="connsiteY14" fmla="*/ 371475 h 1384969"/>
                          <a:gd name="connsiteX15" fmla="*/ 1317746 w 1899013"/>
                          <a:gd name="connsiteY15" fmla="*/ 409575 h 1384969"/>
                          <a:gd name="connsiteX16" fmla="*/ 1289171 w 1899013"/>
                          <a:gd name="connsiteY16" fmla="*/ 428625 h 1384969"/>
                          <a:gd name="connsiteX17" fmla="*/ 1184396 w 1899013"/>
                          <a:gd name="connsiteY17" fmla="*/ 466725 h 1384969"/>
                          <a:gd name="connsiteX18" fmla="*/ 906155 w 1899013"/>
                          <a:gd name="connsiteY18" fmla="*/ 438303 h 1384969"/>
                          <a:gd name="connsiteX19" fmla="*/ 860530 w 1899013"/>
                          <a:gd name="connsiteY19" fmla="*/ 419323 h 1384969"/>
                          <a:gd name="connsiteX20" fmla="*/ 805253 w 1899013"/>
                          <a:gd name="connsiteY20" fmla="*/ 390680 h 1384969"/>
                          <a:gd name="connsiteX21" fmla="*/ 755771 w 1899013"/>
                          <a:gd name="connsiteY21" fmla="*/ 371475 h 1384969"/>
                          <a:gd name="connsiteX22" fmla="*/ 761423 w 1899013"/>
                          <a:gd name="connsiteY22" fmla="*/ 331562 h 1384969"/>
                          <a:gd name="connsiteX23" fmla="*/ 727196 w 1899013"/>
                          <a:gd name="connsiteY23" fmla="*/ 304800 h 1384969"/>
                          <a:gd name="connsiteX24" fmla="*/ 670046 w 1899013"/>
                          <a:gd name="connsiteY24" fmla="*/ 228600 h 1384969"/>
                          <a:gd name="connsiteX25" fmla="*/ 641471 w 1899013"/>
                          <a:gd name="connsiteY25" fmla="*/ 219075 h 1384969"/>
                          <a:gd name="connsiteX26" fmla="*/ 612896 w 1899013"/>
                          <a:gd name="connsiteY26" fmla="*/ 161925 h 1384969"/>
                          <a:gd name="connsiteX27" fmla="*/ 595704 w 1899013"/>
                          <a:gd name="connsiteY27" fmla="*/ 110828 h 1384969"/>
                          <a:gd name="connsiteX28" fmla="*/ 574528 w 1899013"/>
                          <a:gd name="connsiteY28" fmla="*/ 37132 h 1384969"/>
                          <a:gd name="connsiteX29" fmla="*/ 403346 w 1899013"/>
                          <a:gd name="connsiteY29" fmla="*/ 209550 h 1384969"/>
                          <a:gd name="connsiteX30" fmla="*/ 336671 w 1899013"/>
                          <a:gd name="connsiteY30" fmla="*/ 285750 h 1384969"/>
                          <a:gd name="connsiteX31" fmla="*/ 319526 w 1899013"/>
                          <a:gd name="connsiteY31" fmla="*/ 312428 h 1384969"/>
                          <a:gd name="connsiteX32" fmla="*/ 308096 w 1899013"/>
                          <a:gd name="connsiteY32" fmla="*/ 342900 h 1384969"/>
                          <a:gd name="connsiteX33" fmla="*/ 279521 w 1899013"/>
                          <a:gd name="connsiteY33" fmla="*/ 390525 h 1384969"/>
                          <a:gd name="connsiteX34" fmla="*/ 258566 w 1899013"/>
                          <a:gd name="connsiteY34" fmla="*/ 451545 h 1384969"/>
                          <a:gd name="connsiteX35" fmla="*/ 260471 w 1899013"/>
                          <a:gd name="connsiteY35" fmla="*/ 495300 h 1384969"/>
                          <a:gd name="connsiteX36" fmla="*/ 210411 w 1899013"/>
                          <a:gd name="connsiteY36" fmla="*/ 674863 h 1384969"/>
                          <a:gd name="connsiteX37" fmla="*/ 169876 w 1899013"/>
                          <a:gd name="connsiteY37" fmla="*/ 739962 h 1384969"/>
                          <a:gd name="connsiteX38" fmla="*/ 117525 w 1899013"/>
                          <a:gd name="connsiteY38" fmla="*/ 768537 h 1384969"/>
                          <a:gd name="connsiteX39" fmla="*/ 57467 w 1899013"/>
                          <a:gd name="connsiteY39" fmla="*/ 827200 h 1384969"/>
                          <a:gd name="connsiteX40" fmla="*/ 29436 w 1899013"/>
                          <a:gd name="connsiteY40" fmla="*/ 883625 h 1384969"/>
                          <a:gd name="connsiteX41" fmla="*/ 399536 w 1899013"/>
                          <a:gd name="connsiteY41" fmla="*/ 971550 h 1384969"/>
                          <a:gd name="connsiteX42" fmla="*/ 482339 w 1899013"/>
                          <a:gd name="connsiteY42" fmla="*/ 982257 h 1384969"/>
                          <a:gd name="connsiteX43" fmla="*/ 518148 w 1899013"/>
                          <a:gd name="connsiteY43" fmla="*/ 968937 h 1384969"/>
                          <a:gd name="connsiteX44" fmla="*/ 573306 w 1899013"/>
                          <a:gd name="connsiteY44" fmla="*/ 947585 h 1384969"/>
                          <a:gd name="connsiteX45" fmla="*/ 621705 w 1899013"/>
                          <a:gd name="connsiteY45" fmla="*/ 937310 h 1384969"/>
                          <a:gd name="connsiteX46" fmla="*/ 631946 w 1899013"/>
                          <a:gd name="connsiteY46" fmla="*/ 936915 h 1384969"/>
                          <a:gd name="connsiteX47" fmla="*/ 655938 w 1899013"/>
                          <a:gd name="connsiteY47" fmla="*/ 929280 h 1384969"/>
                          <a:gd name="connsiteX48" fmla="*/ 686804 w 1899013"/>
                          <a:gd name="connsiteY48" fmla="*/ 926602 h 1384969"/>
                          <a:gd name="connsiteX49" fmla="*/ 715379 w 1899013"/>
                          <a:gd name="connsiteY49" fmla="*/ 902987 h 1384969"/>
                          <a:gd name="connsiteX50" fmla="*/ 784346 w 1899013"/>
                          <a:gd name="connsiteY50" fmla="*/ 895350 h 1384969"/>
                          <a:gd name="connsiteX51" fmla="*/ 831971 w 1899013"/>
                          <a:gd name="connsiteY51" fmla="*/ 866775 h 1384969"/>
                          <a:gd name="connsiteX52" fmla="*/ 1089146 w 1899013"/>
                          <a:gd name="connsiteY52" fmla="*/ 866775 h 1384969"/>
                          <a:gd name="connsiteX53" fmla="*/ 1089146 w 1899013"/>
                          <a:gd name="connsiteY53" fmla="*/ 990600 h 1384969"/>
                          <a:gd name="connsiteX54" fmla="*/ 1089146 w 1899013"/>
                          <a:gd name="connsiteY54" fmla="*/ 1021110 h 1384969"/>
                          <a:gd name="connsiteX55" fmla="*/ 1104386 w 1899013"/>
                          <a:gd name="connsiteY55" fmla="*/ 1057275 h 1384969"/>
                          <a:gd name="connsiteX56" fmla="*/ 1160405 w 1899013"/>
                          <a:gd name="connsiteY56" fmla="*/ 1348565 h 1384969"/>
                          <a:gd name="connsiteX57" fmla="*/ 1193921 w 1899013"/>
                          <a:gd name="connsiteY57" fmla="*/ 1019175 h 1384969"/>
                          <a:gd name="connsiteX58" fmla="*/ 1174871 w 1899013"/>
                          <a:gd name="connsiteY58" fmla="*/ 990600 h 1384969"/>
                          <a:gd name="connsiteX59" fmla="*/ 1193921 w 1899013"/>
                          <a:gd name="connsiteY59" fmla="*/ 1047750 h 1384969"/>
                          <a:gd name="connsiteX60" fmla="*/ 1247261 w 1899013"/>
                          <a:gd name="connsiteY60" fmla="*/ 1116473 h 1384969"/>
                          <a:gd name="connsiteX61" fmla="*/ 1315454 w 1899013"/>
                          <a:gd name="connsiteY61" fmla="*/ 1384966 h 1384969"/>
                          <a:gd name="connsiteX62" fmla="*/ 1300629 w 1899013"/>
                          <a:gd name="connsiteY62" fmla="*/ 1110089 h 1384969"/>
                          <a:gd name="connsiteX63" fmla="*/ 1270121 w 1899013"/>
                          <a:gd name="connsiteY63" fmla="*/ 981075 h 1384969"/>
                          <a:gd name="connsiteX64" fmla="*/ 1373964 w 1899013"/>
                          <a:gd name="connsiteY64" fmla="*/ 1061198 h 1384969"/>
                          <a:gd name="connsiteX65" fmla="*/ 1454446 w 1899013"/>
                          <a:gd name="connsiteY65" fmla="*/ 1018882 h 1384969"/>
                          <a:gd name="connsiteX66" fmla="*/ 1548518 w 1899013"/>
                          <a:gd name="connsiteY66" fmla="*/ 977473 h 1384969"/>
                          <a:gd name="connsiteX67" fmla="*/ 1535002 w 1899013"/>
                          <a:gd name="connsiteY67" fmla="*/ 960364 h 1384969"/>
                          <a:gd name="connsiteX68" fmla="*/ 1690080 w 1899013"/>
                          <a:gd name="connsiteY68" fmla="*/ 915501 h 1384969"/>
                          <a:gd name="connsiteX69" fmla="*/ 1760121 w 1899013"/>
                          <a:gd name="connsiteY69" fmla="*/ 840483 h 1384969"/>
                          <a:gd name="connsiteX70" fmla="*/ 1774946 w 1899013"/>
                          <a:gd name="connsiteY70" fmla="*/ 828675 h 1384969"/>
                          <a:gd name="connsiteX71" fmla="*/ 1813046 w 1899013"/>
                          <a:gd name="connsiteY71" fmla="*/ 771525 h 1384969"/>
                          <a:gd name="connsiteX72" fmla="*/ 1832096 w 1899013"/>
                          <a:gd name="connsiteY72" fmla="*/ 742950 h 1384969"/>
                          <a:gd name="connsiteX73" fmla="*/ 1841621 w 1899013"/>
                          <a:gd name="connsiteY73" fmla="*/ 704850 h 1384969"/>
                          <a:gd name="connsiteX74" fmla="*/ 1822571 w 1899013"/>
                          <a:gd name="connsiteY74" fmla="*/ 466725 h 1384969"/>
                          <a:gd name="connsiteX75" fmla="*/ 1813046 w 1899013"/>
                          <a:gd name="connsiteY75" fmla="*/ 438150 h 1384969"/>
                          <a:gd name="connsiteX76" fmla="*/ 1795901 w 1899013"/>
                          <a:gd name="connsiteY76" fmla="*/ 401947 h 1384969"/>
                          <a:gd name="connsiteX77" fmla="*/ 1774946 w 1899013"/>
                          <a:gd name="connsiteY77" fmla="*/ 371475 h 1384969"/>
                          <a:gd name="connsiteX78" fmla="*/ 1774946 w 1899013"/>
                          <a:gd name="connsiteY78" fmla="*/ 190500 h 1384969"/>
                          <a:gd name="connsiteX79" fmla="*/ 1793996 w 1899013"/>
                          <a:gd name="connsiteY79" fmla="*/ 161925 h 1384969"/>
                          <a:gd name="connsiteX80" fmla="*/ 1822571 w 1899013"/>
                          <a:gd name="connsiteY80" fmla="*/ 142875 h 1384969"/>
                          <a:gd name="connsiteX81" fmla="*/ 1860671 w 1899013"/>
                          <a:gd name="connsiteY81" fmla="*/ 114300 h 1384969"/>
                          <a:gd name="connsiteX82" fmla="*/ 1898771 w 1899013"/>
                          <a:gd name="connsiteY82" fmla="*/ 95250 h 1384969"/>
                          <a:gd name="connsiteX83" fmla="*/ 1851146 w 1899013"/>
                          <a:gd name="connsiteY83" fmla="*/ 51457 h 1384969"/>
                          <a:gd name="connsiteX0" fmla="*/ 1851146 w 1899013"/>
                          <a:gd name="connsiteY0" fmla="*/ 51457 h 1384969"/>
                          <a:gd name="connsiteX1" fmla="*/ 1860671 w 1899013"/>
                          <a:gd name="connsiteY1" fmla="*/ 57150 h 1384969"/>
                          <a:gd name="connsiteX2" fmla="*/ 1784471 w 1899013"/>
                          <a:gd name="connsiteY2" fmla="*/ 9562 h 1384969"/>
                          <a:gd name="connsiteX3" fmla="*/ 1717796 w 1899013"/>
                          <a:gd name="connsiteY3" fmla="*/ 0 h 1384969"/>
                          <a:gd name="connsiteX4" fmla="*/ 1670171 w 1899013"/>
                          <a:gd name="connsiteY4" fmla="*/ 9525 h 1384969"/>
                          <a:gd name="connsiteX5" fmla="*/ 1641596 w 1899013"/>
                          <a:gd name="connsiteY5" fmla="*/ 38100 h 1384969"/>
                          <a:gd name="connsiteX6" fmla="*/ 1611116 w 1899013"/>
                          <a:gd name="connsiteY6" fmla="*/ 74378 h 1384969"/>
                          <a:gd name="connsiteX7" fmla="*/ 1584446 w 1899013"/>
                          <a:gd name="connsiteY7" fmla="*/ 104775 h 1384969"/>
                          <a:gd name="connsiteX8" fmla="*/ 1574921 w 1899013"/>
                          <a:gd name="connsiteY8" fmla="*/ 142875 h 1384969"/>
                          <a:gd name="connsiteX9" fmla="*/ 1555871 w 1899013"/>
                          <a:gd name="connsiteY9" fmla="*/ 171450 h 1384969"/>
                          <a:gd name="connsiteX10" fmla="*/ 1527296 w 1899013"/>
                          <a:gd name="connsiteY10" fmla="*/ 219075 h 1384969"/>
                          <a:gd name="connsiteX11" fmla="*/ 1510151 w 1899013"/>
                          <a:gd name="connsiteY11" fmla="*/ 236265 h 1384969"/>
                          <a:gd name="connsiteX12" fmla="*/ 1479671 w 1899013"/>
                          <a:gd name="connsiteY12" fmla="*/ 276225 h 1384969"/>
                          <a:gd name="connsiteX13" fmla="*/ 1403471 w 1899013"/>
                          <a:gd name="connsiteY13" fmla="*/ 361950 h 1384969"/>
                          <a:gd name="connsiteX14" fmla="*/ 1374896 w 1899013"/>
                          <a:gd name="connsiteY14" fmla="*/ 371475 h 1384969"/>
                          <a:gd name="connsiteX15" fmla="*/ 1317746 w 1899013"/>
                          <a:gd name="connsiteY15" fmla="*/ 409575 h 1384969"/>
                          <a:gd name="connsiteX16" fmla="*/ 1289171 w 1899013"/>
                          <a:gd name="connsiteY16" fmla="*/ 428625 h 1384969"/>
                          <a:gd name="connsiteX17" fmla="*/ 1184396 w 1899013"/>
                          <a:gd name="connsiteY17" fmla="*/ 466725 h 1384969"/>
                          <a:gd name="connsiteX18" fmla="*/ 906155 w 1899013"/>
                          <a:gd name="connsiteY18" fmla="*/ 438303 h 1384969"/>
                          <a:gd name="connsiteX19" fmla="*/ 860530 w 1899013"/>
                          <a:gd name="connsiteY19" fmla="*/ 419323 h 1384969"/>
                          <a:gd name="connsiteX20" fmla="*/ 805253 w 1899013"/>
                          <a:gd name="connsiteY20" fmla="*/ 390680 h 1384969"/>
                          <a:gd name="connsiteX21" fmla="*/ 755771 w 1899013"/>
                          <a:gd name="connsiteY21" fmla="*/ 371475 h 1384969"/>
                          <a:gd name="connsiteX22" fmla="*/ 761423 w 1899013"/>
                          <a:gd name="connsiteY22" fmla="*/ 331562 h 1384969"/>
                          <a:gd name="connsiteX23" fmla="*/ 727196 w 1899013"/>
                          <a:gd name="connsiteY23" fmla="*/ 304800 h 1384969"/>
                          <a:gd name="connsiteX24" fmla="*/ 670046 w 1899013"/>
                          <a:gd name="connsiteY24" fmla="*/ 228600 h 1384969"/>
                          <a:gd name="connsiteX25" fmla="*/ 641471 w 1899013"/>
                          <a:gd name="connsiteY25" fmla="*/ 219075 h 1384969"/>
                          <a:gd name="connsiteX26" fmla="*/ 612896 w 1899013"/>
                          <a:gd name="connsiteY26" fmla="*/ 161925 h 1384969"/>
                          <a:gd name="connsiteX27" fmla="*/ 595704 w 1899013"/>
                          <a:gd name="connsiteY27" fmla="*/ 110828 h 1384969"/>
                          <a:gd name="connsiteX28" fmla="*/ 574528 w 1899013"/>
                          <a:gd name="connsiteY28" fmla="*/ 37132 h 1384969"/>
                          <a:gd name="connsiteX29" fmla="*/ 403346 w 1899013"/>
                          <a:gd name="connsiteY29" fmla="*/ 209550 h 1384969"/>
                          <a:gd name="connsiteX30" fmla="*/ 336671 w 1899013"/>
                          <a:gd name="connsiteY30" fmla="*/ 285750 h 1384969"/>
                          <a:gd name="connsiteX31" fmla="*/ 319526 w 1899013"/>
                          <a:gd name="connsiteY31" fmla="*/ 312428 h 1384969"/>
                          <a:gd name="connsiteX32" fmla="*/ 308096 w 1899013"/>
                          <a:gd name="connsiteY32" fmla="*/ 342900 h 1384969"/>
                          <a:gd name="connsiteX33" fmla="*/ 279521 w 1899013"/>
                          <a:gd name="connsiteY33" fmla="*/ 390525 h 1384969"/>
                          <a:gd name="connsiteX34" fmla="*/ 258566 w 1899013"/>
                          <a:gd name="connsiteY34" fmla="*/ 451545 h 1384969"/>
                          <a:gd name="connsiteX35" fmla="*/ 260471 w 1899013"/>
                          <a:gd name="connsiteY35" fmla="*/ 495300 h 1384969"/>
                          <a:gd name="connsiteX36" fmla="*/ 187645 w 1899013"/>
                          <a:gd name="connsiteY36" fmla="*/ 644629 h 1384969"/>
                          <a:gd name="connsiteX37" fmla="*/ 169876 w 1899013"/>
                          <a:gd name="connsiteY37" fmla="*/ 739962 h 1384969"/>
                          <a:gd name="connsiteX38" fmla="*/ 117525 w 1899013"/>
                          <a:gd name="connsiteY38" fmla="*/ 768537 h 1384969"/>
                          <a:gd name="connsiteX39" fmla="*/ 57467 w 1899013"/>
                          <a:gd name="connsiteY39" fmla="*/ 827200 h 1384969"/>
                          <a:gd name="connsiteX40" fmla="*/ 29436 w 1899013"/>
                          <a:gd name="connsiteY40" fmla="*/ 883625 h 1384969"/>
                          <a:gd name="connsiteX41" fmla="*/ 399536 w 1899013"/>
                          <a:gd name="connsiteY41" fmla="*/ 971550 h 1384969"/>
                          <a:gd name="connsiteX42" fmla="*/ 482339 w 1899013"/>
                          <a:gd name="connsiteY42" fmla="*/ 982257 h 1384969"/>
                          <a:gd name="connsiteX43" fmla="*/ 518148 w 1899013"/>
                          <a:gd name="connsiteY43" fmla="*/ 968937 h 1384969"/>
                          <a:gd name="connsiteX44" fmla="*/ 573306 w 1899013"/>
                          <a:gd name="connsiteY44" fmla="*/ 947585 h 1384969"/>
                          <a:gd name="connsiteX45" fmla="*/ 621705 w 1899013"/>
                          <a:gd name="connsiteY45" fmla="*/ 937310 h 1384969"/>
                          <a:gd name="connsiteX46" fmla="*/ 631946 w 1899013"/>
                          <a:gd name="connsiteY46" fmla="*/ 936915 h 1384969"/>
                          <a:gd name="connsiteX47" fmla="*/ 655938 w 1899013"/>
                          <a:gd name="connsiteY47" fmla="*/ 929280 h 1384969"/>
                          <a:gd name="connsiteX48" fmla="*/ 686804 w 1899013"/>
                          <a:gd name="connsiteY48" fmla="*/ 926602 h 1384969"/>
                          <a:gd name="connsiteX49" fmla="*/ 715379 w 1899013"/>
                          <a:gd name="connsiteY49" fmla="*/ 902987 h 1384969"/>
                          <a:gd name="connsiteX50" fmla="*/ 784346 w 1899013"/>
                          <a:gd name="connsiteY50" fmla="*/ 895350 h 1384969"/>
                          <a:gd name="connsiteX51" fmla="*/ 831971 w 1899013"/>
                          <a:gd name="connsiteY51" fmla="*/ 866775 h 1384969"/>
                          <a:gd name="connsiteX52" fmla="*/ 1089146 w 1899013"/>
                          <a:gd name="connsiteY52" fmla="*/ 866775 h 1384969"/>
                          <a:gd name="connsiteX53" fmla="*/ 1089146 w 1899013"/>
                          <a:gd name="connsiteY53" fmla="*/ 990600 h 1384969"/>
                          <a:gd name="connsiteX54" fmla="*/ 1089146 w 1899013"/>
                          <a:gd name="connsiteY54" fmla="*/ 1021110 h 1384969"/>
                          <a:gd name="connsiteX55" fmla="*/ 1104386 w 1899013"/>
                          <a:gd name="connsiteY55" fmla="*/ 1057275 h 1384969"/>
                          <a:gd name="connsiteX56" fmla="*/ 1160405 w 1899013"/>
                          <a:gd name="connsiteY56" fmla="*/ 1348565 h 1384969"/>
                          <a:gd name="connsiteX57" fmla="*/ 1193921 w 1899013"/>
                          <a:gd name="connsiteY57" fmla="*/ 1019175 h 1384969"/>
                          <a:gd name="connsiteX58" fmla="*/ 1174871 w 1899013"/>
                          <a:gd name="connsiteY58" fmla="*/ 990600 h 1384969"/>
                          <a:gd name="connsiteX59" fmla="*/ 1193921 w 1899013"/>
                          <a:gd name="connsiteY59" fmla="*/ 1047750 h 1384969"/>
                          <a:gd name="connsiteX60" fmla="*/ 1247261 w 1899013"/>
                          <a:gd name="connsiteY60" fmla="*/ 1116473 h 1384969"/>
                          <a:gd name="connsiteX61" fmla="*/ 1315454 w 1899013"/>
                          <a:gd name="connsiteY61" fmla="*/ 1384966 h 1384969"/>
                          <a:gd name="connsiteX62" fmla="*/ 1300629 w 1899013"/>
                          <a:gd name="connsiteY62" fmla="*/ 1110089 h 1384969"/>
                          <a:gd name="connsiteX63" fmla="*/ 1270121 w 1899013"/>
                          <a:gd name="connsiteY63" fmla="*/ 981075 h 1384969"/>
                          <a:gd name="connsiteX64" fmla="*/ 1373964 w 1899013"/>
                          <a:gd name="connsiteY64" fmla="*/ 1061198 h 1384969"/>
                          <a:gd name="connsiteX65" fmla="*/ 1454446 w 1899013"/>
                          <a:gd name="connsiteY65" fmla="*/ 1018882 h 1384969"/>
                          <a:gd name="connsiteX66" fmla="*/ 1548518 w 1899013"/>
                          <a:gd name="connsiteY66" fmla="*/ 977473 h 1384969"/>
                          <a:gd name="connsiteX67" fmla="*/ 1535002 w 1899013"/>
                          <a:gd name="connsiteY67" fmla="*/ 960364 h 1384969"/>
                          <a:gd name="connsiteX68" fmla="*/ 1690080 w 1899013"/>
                          <a:gd name="connsiteY68" fmla="*/ 915501 h 1384969"/>
                          <a:gd name="connsiteX69" fmla="*/ 1760121 w 1899013"/>
                          <a:gd name="connsiteY69" fmla="*/ 840483 h 1384969"/>
                          <a:gd name="connsiteX70" fmla="*/ 1774946 w 1899013"/>
                          <a:gd name="connsiteY70" fmla="*/ 828675 h 1384969"/>
                          <a:gd name="connsiteX71" fmla="*/ 1813046 w 1899013"/>
                          <a:gd name="connsiteY71" fmla="*/ 771525 h 1384969"/>
                          <a:gd name="connsiteX72" fmla="*/ 1832096 w 1899013"/>
                          <a:gd name="connsiteY72" fmla="*/ 742950 h 1384969"/>
                          <a:gd name="connsiteX73" fmla="*/ 1841621 w 1899013"/>
                          <a:gd name="connsiteY73" fmla="*/ 704850 h 1384969"/>
                          <a:gd name="connsiteX74" fmla="*/ 1822571 w 1899013"/>
                          <a:gd name="connsiteY74" fmla="*/ 466725 h 1384969"/>
                          <a:gd name="connsiteX75" fmla="*/ 1813046 w 1899013"/>
                          <a:gd name="connsiteY75" fmla="*/ 438150 h 1384969"/>
                          <a:gd name="connsiteX76" fmla="*/ 1795901 w 1899013"/>
                          <a:gd name="connsiteY76" fmla="*/ 401947 h 1384969"/>
                          <a:gd name="connsiteX77" fmla="*/ 1774946 w 1899013"/>
                          <a:gd name="connsiteY77" fmla="*/ 371475 h 1384969"/>
                          <a:gd name="connsiteX78" fmla="*/ 1774946 w 1899013"/>
                          <a:gd name="connsiteY78" fmla="*/ 190500 h 1384969"/>
                          <a:gd name="connsiteX79" fmla="*/ 1793996 w 1899013"/>
                          <a:gd name="connsiteY79" fmla="*/ 161925 h 1384969"/>
                          <a:gd name="connsiteX80" fmla="*/ 1822571 w 1899013"/>
                          <a:gd name="connsiteY80" fmla="*/ 142875 h 1384969"/>
                          <a:gd name="connsiteX81" fmla="*/ 1860671 w 1899013"/>
                          <a:gd name="connsiteY81" fmla="*/ 114300 h 1384969"/>
                          <a:gd name="connsiteX82" fmla="*/ 1898771 w 1899013"/>
                          <a:gd name="connsiteY82" fmla="*/ 95250 h 1384969"/>
                          <a:gd name="connsiteX83" fmla="*/ 1851146 w 1899013"/>
                          <a:gd name="connsiteY83" fmla="*/ 51457 h 1384969"/>
                          <a:gd name="connsiteX0" fmla="*/ 1851146 w 1899013"/>
                          <a:gd name="connsiteY0" fmla="*/ 51457 h 1384969"/>
                          <a:gd name="connsiteX1" fmla="*/ 1860671 w 1899013"/>
                          <a:gd name="connsiteY1" fmla="*/ 57150 h 1384969"/>
                          <a:gd name="connsiteX2" fmla="*/ 1784471 w 1899013"/>
                          <a:gd name="connsiteY2" fmla="*/ 9562 h 1384969"/>
                          <a:gd name="connsiteX3" fmla="*/ 1717796 w 1899013"/>
                          <a:gd name="connsiteY3" fmla="*/ 0 h 1384969"/>
                          <a:gd name="connsiteX4" fmla="*/ 1670171 w 1899013"/>
                          <a:gd name="connsiteY4" fmla="*/ 9525 h 1384969"/>
                          <a:gd name="connsiteX5" fmla="*/ 1641596 w 1899013"/>
                          <a:gd name="connsiteY5" fmla="*/ 38100 h 1384969"/>
                          <a:gd name="connsiteX6" fmla="*/ 1611116 w 1899013"/>
                          <a:gd name="connsiteY6" fmla="*/ 74378 h 1384969"/>
                          <a:gd name="connsiteX7" fmla="*/ 1584446 w 1899013"/>
                          <a:gd name="connsiteY7" fmla="*/ 104775 h 1384969"/>
                          <a:gd name="connsiteX8" fmla="*/ 1574921 w 1899013"/>
                          <a:gd name="connsiteY8" fmla="*/ 142875 h 1384969"/>
                          <a:gd name="connsiteX9" fmla="*/ 1555871 w 1899013"/>
                          <a:gd name="connsiteY9" fmla="*/ 171450 h 1384969"/>
                          <a:gd name="connsiteX10" fmla="*/ 1527296 w 1899013"/>
                          <a:gd name="connsiteY10" fmla="*/ 219075 h 1384969"/>
                          <a:gd name="connsiteX11" fmla="*/ 1510151 w 1899013"/>
                          <a:gd name="connsiteY11" fmla="*/ 236265 h 1384969"/>
                          <a:gd name="connsiteX12" fmla="*/ 1479671 w 1899013"/>
                          <a:gd name="connsiteY12" fmla="*/ 276225 h 1384969"/>
                          <a:gd name="connsiteX13" fmla="*/ 1403471 w 1899013"/>
                          <a:gd name="connsiteY13" fmla="*/ 361950 h 1384969"/>
                          <a:gd name="connsiteX14" fmla="*/ 1374896 w 1899013"/>
                          <a:gd name="connsiteY14" fmla="*/ 371475 h 1384969"/>
                          <a:gd name="connsiteX15" fmla="*/ 1317746 w 1899013"/>
                          <a:gd name="connsiteY15" fmla="*/ 409575 h 1384969"/>
                          <a:gd name="connsiteX16" fmla="*/ 1289171 w 1899013"/>
                          <a:gd name="connsiteY16" fmla="*/ 428625 h 1384969"/>
                          <a:gd name="connsiteX17" fmla="*/ 1184396 w 1899013"/>
                          <a:gd name="connsiteY17" fmla="*/ 466725 h 1384969"/>
                          <a:gd name="connsiteX18" fmla="*/ 906155 w 1899013"/>
                          <a:gd name="connsiteY18" fmla="*/ 438303 h 1384969"/>
                          <a:gd name="connsiteX19" fmla="*/ 860530 w 1899013"/>
                          <a:gd name="connsiteY19" fmla="*/ 419323 h 1384969"/>
                          <a:gd name="connsiteX20" fmla="*/ 805253 w 1899013"/>
                          <a:gd name="connsiteY20" fmla="*/ 390680 h 1384969"/>
                          <a:gd name="connsiteX21" fmla="*/ 755771 w 1899013"/>
                          <a:gd name="connsiteY21" fmla="*/ 371475 h 1384969"/>
                          <a:gd name="connsiteX22" fmla="*/ 761423 w 1899013"/>
                          <a:gd name="connsiteY22" fmla="*/ 331562 h 1384969"/>
                          <a:gd name="connsiteX23" fmla="*/ 727196 w 1899013"/>
                          <a:gd name="connsiteY23" fmla="*/ 304800 h 1384969"/>
                          <a:gd name="connsiteX24" fmla="*/ 670046 w 1899013"/>
                          <a:gd name="connsiteY24" fmla="*/ 228600 h 1384969"/>
                          <a:gd name="connsiteX25" fmla="*/ 641471 w 1899013"/>
                          <a:gd name="connsiteY25" fmla="*/ 219075 h 1384969"/>
                          <a:gd name="connsiteX26" fmla="*/ 612896 w 1899013"/>
                          <a:gd name="connsiteY26" fmla="*/ 161925 h 1384969"/>
                          <a:gd name="connsiteX27" fmla="*/ 595704 w 1899013"/>
                          <a:gd name="connsiteY27" fmla="*/ 110828 h 1384969"/>
                          <a:gd name="connsiteX28" fmla="*/ 574528 w 1899013"/>
                          <a:gd name="connsiteY28" fmla="*/ 37132 h 1384969"/>
                          <a:gd name="connsiteX29" fmla="*/ 403346 w 1899013"/>
                          <a:gd name="connsiteY29" fmla="*/ 209550 h 1384969"/>
                          <a:gd name="connsiteX30" fmla="*/ 336671 w 1899013"/>
                          <a:gd name="connsiteY30" fmla="*/ 285750 h 1384969"/>
                          <a:gd name="connsiteX31" fmla="*/ 319526 w 1899013"/>
                          <a:gd name="connsiteY31" fmla="*/ 312428 h 1384969"/>
                          <a:gd name="connsiteX32" fmla="*/ 308096 w 1899013"/>
                          <a:gd name="connsiteY32" fmla="*/ 342900 h 1384969"/>
                          <a:gd name="connsiteX33" fmla="*/ 279521 w 1899013"/>
                          <a:gd name="connsiteY33" fmla="*/ 390525 h 1384969"/>
                          <a:gd name="connsiteX34" fmla="*/ 258566 w 1899013"/>
                          <a:gd name="connsiteY34" fmla="*/ 451545 h 1384969"/>
                          <a:gd name="connsiteX35" fmla="*/ 260471 w 1899013"/>
                          <a:gd name="connsiteY35" fmla="*/ 495300 h 1384969"/>
                          <a:gd name="connsiteX36" fmla="*/ 187645 w 1899013"/>
                          <a:gd name="connsiteY36" fmla="*/ 644629 h 1384969"/>
                          <a:gd name="connsiteX37" fmla="*/ 116757 w 1899013"/>
                          <a:gd name="connsiteY37" fmla="*/ 705949 h 1384969"/>
                          <a:gd name="connsiteX38" fmla="*/ 117525 w 1899013"/>
                          <a:gd name="connsiteY38" fmla="*/ 768537 h 1384969"/>
                          <a:gd name="connsiteX39" fmla="*/ 57467 w 1899013"/>
                          <a:gd name="connsiteY39" fmla="*/ 827200 h 1384969"/>
                          <a:gd name="connsiteX40" fmla="*/ 29436 w 1899013"/>
                          <a:gd name="connsiteY40" fmla="*/ 883625 h 1384969"/>
                          <a:gd name="connsiteX41" fmla="*/ 399536 w 1899013"/>
                          <a:gd name="connsiteY41" fmla="*/ 971550 h 1384969"/>
                          <a:gd name="connsiteX42" fmla="*/ 482339 w 1899013"/>
                          <a:gd name="connsiteY42" fmla="*/ 982257 h 1384969"/>
                          <a:gd name="connsiteX43" fmla="*/ 518148 w 1899013"/>
                          <a:gd name="connsiteY43" fmla="*/ 968937 h 1384969"/>
                          <a:gd name="connsiteX44" fmla="*/ 573306 w 1899013"/>
                          <a:gd name="connsiteY44" fmla="*/ 947585 h 1384969"/>
                          <a:gd name="connsiteX45" fmla="*/ 621705 w 1899013"/>
                          <a:gd name="connsiteY45" fmla="*/ 937310 h 1384969"/>
                          <a:gd name="connsiteX46" fmla="*/ 631946 w 1899013"/>
                          <a:gd name="connsiteY46" fmla="*/ 936915 h 1384969"/>
                          <a:gd name="connsiteX47" fmla="*/ 655938 w 1899013"/>
                          <a:gd name="connsiteY47" fmla="*/ 929280 h 1384969"/>
                          <a:gd name="connsiteX48" fmla="*/ 686804 w 1899013"/>
                          <a:gd name="connsiteY48" fmla="*/ 926602 h 1384969"/>
                          <a:gd name="connsiteX49" fmla="*/ 715379 w 1899013"/>
                          <a:gd name="connsiteY49" fmla="*/ 902987 h 1384969"/>
                          <a:gd name="connsiteX50" fmla="*/ 784346 w 1899013"/>
                          <a:gd name="connsiteY50" fmla="*/ 895350 h 1384969"/>
                          <a:gd name="connsiteX51" fmla="*/ 831971 w 1899013"/>
                          <a:gd name="connsiteY51" fmla="*/ 866775 h 1384969"/>
                          <a:gd name="connsiteX52" fmla="*/ 1089146 w 1899013"/>
                          <a:gd name="connsiteY52" fmla="*/ 866775 h 1384969"/>
                          <a:gd name="connsiteX53" fmla="*/ 1089146 w 1899013"/>
                          <a:gd name="connsiteY53" fmla="*/ 990600 h 1384969"/>
                          <a:gd name="connsiteX54" fmla="*/ 1089146 w 1899013"/>
                          <a:gd name="connsiteY54" fmla="*/ 1021110 h 1384969"/>
                          <a:gd name="connsiteX55" fmla="*/ 1104386 w 1899013"/>
                          <a:gd name="connsiteY55" fmla="*/ 1057275 h 1384969"/>
                          <a:gd name="connsiteX56" fmla="*/ 1160405 w 1899013"/>
                          <a:gd name="connsiteY56" fmla="*/ 1348565 h 1384969"/>
                          <a:gd name="connsiteX57" fmla="*/ 1193921 w 1899013"/>
                          <a:gd name="connsiteY57" fmla="*/ 1019175 h 1384969"/>
                          <a:gd name="connsiteX58" fmla="*/ 1174871 w 1899013"/>
                          <a:gd name="connsiteY58" fmla="*/ 990600 h 1384969"/>
                          <a:gd name="connsiteX59" fmla="*/ 1193921 w 1899013"/>
                          <a:gd name="connsiteY59" fmla="*/ 1047750 h 1384969"/>
                          <a:gd name="connsiteX60" fmla="*/ 1247261 w 1899013"/>
                          <a:gd name="connsiteY60" fmla="*/ 1116473 h 1384969"/>
                          <a:gd name="connsiteX61" fmla="*/ 1315454 w 1899013"/>
                          <a:gd name="connsiteY61" fmla="*/ 1384966 h 1384969"/>
                          <a:gd name="connsiteX62" fmla="*/ 1300629 w 1899013"/>
                          <a:gd name="connsiteY62" fmla="*/ 1110089 h 1384969"/>
                          <a:gd name="connsiteX63" fmla="*/ 1270121 w 1899013"/>
                          <a:gd name="connsiteY63" fmla="*/ 981075 h 1384969"/>
                          <a:gd name="connsiteX64" fmla="*/ 1373964 w 1899013"/>
                          <a:gd name="connsiteY64" fmla="*/ 1061198 h 1384969"/>
                          <a:gd name="connsiteX65" fmla="*/ 1454446 w 1899013"/>
                          <a:gd name="connsiteY65" fmla="*/ 1018882 h 1384969"/>
                          <a:gd name="connsiteX66" fmla="*/ 1548518 w 1899013"/>
                          <a:gd name="connsiteY66" fmla="*/ 977473 h 1384969"/>
                          <a:gd name="connsiteX67" fmla="*/ 1535002 w 1899013"/>
                          <a:gd name="connsiteY67" fmla="*/ 960364 h 1384969"/>
                          <a:gd name="connsiteX68" fmla="*/ 1690080 w 1899013"/>
                          <a:gd name="connsiteY68" fmla="*/ 915501 h 1384969"/>
                          <a:gd name="connsiteX69" fmla="*/ 1760121 w 1899013"/>
                          <a:gd name="connsiteY69" fmla="*/ 840483 h 1384969"/>
                          <a:gd name="connsiteX70" fmla="*/ 1774946 w 1899013"/>
                          <a:gd name="connsiteY70" fmla="*/ 828675 h 1384969"/>
                          <a:gd name="connsiteX71" fmla="*/ 1813046 w 1899013"/>
                          <a:gd name="connsiteY71" fmla="*/ 771525 h 1384969"/>
                          <a:gd name="connsiteX72" fmla="*/ 1832096 w 1899013"/>
                          <a:gd name="connsiteY72" fmla="*/ 742950 h 1384969"/>
                          <a:gd name="connsiteX73" fmla="*/ 1841621 w 1899013"/>
                          <a:gd name="connsiteY73" fmla="*/ 704850 h 1384969"/>
                          <a:gd name="connsiteX74" fmla="*/ 1822571 w 1899013"/>
                          <a:gd name="connsiteY74" fmla="*/ 466725 h 1384969"/>
                          <a:gd name="connsiteX75" fmla="*/ 1813046 w 1899013"/>
                          <a:gd name="connsiteY75" fmla="*/ 438150 h 1384969"/>
                          <a:gd name="connsiteX76" fmla="*/ 1795901 w 1899013"/>
                          <a:gd name="connsiteY76" fmla="*/ 401947 h 1384969"/>
                          <a:gd name="connsiteX77" fmla="*/ 1774946 w 1899013"/>
                          <a:gd name="connsiteY77" fmla="*/ 371475 h 1384969"/>
                          <a:gd name="connsiteX78" fmla="*/ 1774946 w 1899013"/>
                          <a:gd name="connsiteY78" fmla="*/ 190500 h 1384969"/>
                          <a:gd name="connsiteX79" fmla="*/ 1793996 w 1899013"/>
                          <a:gd name="connsiteY79" fmla="*/ 161925 h 1384969"/>
                          <a:gd name="connsiteX80" fmla="*/ 1822571 w 1899013"/>
                          <a:gd name="connsiteY80" fmla="*/ 142875 h 1384969"/>
                          <a:gd name="connsiteX81" fmla="*/ 1860671 w 1899013"/>
                          <a:gd name="connsiteY81" fmla="*/ 114300 h 1384969"/>
                          <a:gd name="connsiteX82" fmla="*/ 1898771 w 1899013"/>
                          <a:gd name="connsiteY82" fmla="*/ 95250 h 1384969"/>
                          <a:gd name="connsiteX83" fmla="*/ 1851146 w 1899013"/>
                          <a:gd name="connsiteY83" fmla="*/ 51457 h 1384969"/>
                          <a:gd name="connsiteX0" fmla="*/ 1851146 w 1899013"/>
                          <a:gd name="connsiteY0" fmla="*/ 51457 h 1384969"/>
                          <a:gd name="connsiteX1" fmla="*/ 1860671 w 1899013"/>
                          <a:gd name="connsiteY1" fmla="*/ 57150 h 1384969"/>
                          <a:gd name="connsiteX2" fmla="*/ 1784471 w 1899013"/>
                          <a:gd name="connsiteY2" fmla="*/ 9562 h 1384969"/>
                          <a:gd name="connsiteX3" fmla="*/ 1717796 w 1899013"/>
                          <a:gd name="connsiteY3" fmla="*/ 0 h 1384969"/>
                          <a:gd name="connsiteX4" fmla="*/ 1670171 w 1899013"/>
                          <a:gd name="connsiteY4" fmla="*/ 9525 h 1384969"/>
                          <a:gd name="connsiteX5" fmla="*/ 1641596 w 1899013"/>
                          <a:gd name="connsiteY5" fmla="*/ 38100 h 1384969"/>
                          <a:gd name="connsiteX6" fmla="*/ 1611116 w 1899013"/>
                          <a:gd name="connsiteY6" fmla="*/ 74378 h 1384969"/>
                          <a:gd name="connsiteX7" fmla="*/ 1584446 w 1899013"/>
                          <a:gd name="connsiteY7" fmla="*/ 104775 h 1384969"/>
                          <a:gd name="connsiteX8" fmla="*/ 1574921 w 1899013"/>
                          <a:gd name="connsiteY8" fmla="*/ 142875 h 1384969"/>
                          <a:gd name="connsiteX9" fmla="*/ 1555871 w 1899013"/>
                          <a:gd name="connsiteY9" fmla="*/ 171450 h 1384969"/>
                          <a:gd name="connsiteX10" fmla="*/ 1527296 w 1899013"/>
                          <a:gd name="connsiteY10" fmla="*/ 219075 h 1384969"/>
                          <a:gd name="connsiteX11" fmla="*/ 1510151 w 1899013"/>
                          <a:gd name="connsiteY11" fmla="*/ 236265 h 1384969"/>
                          <a:gd name="connsiteX12" fmla="*/ 1479671 w 1899013"/>
                          <a:gd name="connsiteY12" fmla="*/ 276225 h 1384969"/>
                          <a:gd name="connsiteX13" fmla="*/ 1403471 w 1899013"/>
                          <a:gd name="connsiteY13" fmla="*/ 361950 h 1384969"/>
                          <a:gd name="connsiteX14" fmla="*/ 1374896 w 1899013"/>
                          <a:gd name="connsiteY14" fmla="*/ 371475 h 1384969"/>
                          <a:gd name="connsiteX15" fmla="*/ 1317746 w 1899013"/>
                          <a:gd name="connsiteY15" fmla="*/ 409575 h 1384969"/>
                          <a:gd name="connsiteX16" fmla="*/ 1289171 w 1899013"/>
                          <a:gd name="connsiteY16" fmla="*/ 428625 h 1384969"/>
                          <a:gd name="connsiteX17" fmla="*/ 1184396 w 1899013"/>
                          <a:gd name="connsiteY17" fmla="*/ 466725 h 1384969"/>
                          <a:gd name="connsiteX18" fmla="*/ 906155 w 1899013"/>
                          <a:gd name="connsiteY18" fmla="*/ 438303 h 1384969"/>
                          <a:gd name="connsiteX19" fmla="*/ 860530 w 1899013"/>
                          <a:gd name="connsiteY19" fmla="*/ 419323 h 1384969"/>
                          <a:gd name="connsiteX20" fmla="*/ 805253 w 1899013"/>
                          <a:gd name="connsiteY20" fmla="*/ 390680 h 1384969"/>
                          <a:gd name="connsiteX21" fmla="*/ 755771 w 1899013"/>
                          <a:gd name="connsiteY21" fmla="*/ 371475 h 1384969"/>
                          <a:gd name="connsiteX22" fmla="*/ 761423 w 1899013"/>
                          <a:gd name="connsiteY22" fmla="*/ 331562 h 1384969"/>
                          <a:gd name="connsiteX23" fmla="*/ 727196 w 1899013"/>
                          <a:gd name="connsiteY23" fmla="*/ 304800 h 1384969"/>
                          <a:gd name="connsiteX24" fmla="*/ 670046 w 1899013"/>
                          <a:gd name="connsiteY24" fmla="*/ 228600 h 1384969"/>
                          <a:gd name="connsiteX25" fmla="*/ 641471 w 1899013"/>
                          <a:gd name="connsiteY25" fmla="*/ 219075 h 1384969"/>
                          <a:gd name="connsiteX26" fmla="*/ 612896 w 1899013"/>
                          <a:gd name="connsiteY26" fmla="*/ 161925 h 1384969"/>
                          <a:gd name="connsiteX27" fmla="*/ 595704 w 1899013"/>
                          <a:gd name="connsiteY27" fmla="*/ 110828 h 1384969"/>
                          <a:gd name="connsiteX28" fmla="*/ 574528 w 1899013"/>
                          <a:gd name="connsiteY28" fmla="*/ 37132 h 1384969"/>
                          <a:gd name="connsiteX29" fmla="*/ 403346 w 1899013"/>
                          <a:gd name="connsiteY29" fmla="*/ 209550 h 1384969"/>
                          <a:gd name="connsiteX30" fmla="*/ 336671 w 1899013"/>
                          <a:gd name="connsiteY30" fmla="*/ 285750 h 1384969"/>
                          <a:gd name="connsiteX31" fmla="*/ 319526 w 1899013"/>
                          <a:gd name="connsiteY31" fmla="*/ 312428 h 1384969"/>
                          <a:gd name="connsiteX32" fmla="*/ 308096 w 1899013"/>
                          <a:gd name="connsiteY32" fmla="*/ 342900 h 1384969"/>
                          <a:gd name="connsiteX33" fmla="*/ 279521 w 1899013"/>
                          <a:gd name="connsiteY33" fmla="*/ 390525 h 1384969"/>
                          <a:gd name="connsiteX34" fmla="*/ 258566 w 1899013"/>
                          <a:gd name="connsiteY34" fmla="*/ 451545 h 1384969"/>
                          <a:gd name="connsiteX35" fmla="*/ 260471 w 1899013"/>
                          <a:gd name="connsiteY35" fmla="*/ 495300 h 1384969"/>
                          <a:gd name="connsiteX36" fmla="*/ 187645 w 1899013"/>
                          <a:gd name="connsiteY36" fmla="*/ 644629 h 1384969"/>
                          <a:gd name="connsiteX37" fmla="*/ 116757 w 1899013"/>
                          <a:gd name="connsiteY37" fmla="*/ 705949 h 1384969"/>
                          <a:gd name="connsiteX38" fmla="*/ 45436 w 1899013"/>
                          <a:gd name="connsiteY38" fmla="*/ 753420 h 1384969"/>
                          <a:gd name="connsiteX39" fmla="*/ 57467 w 1899013"/>
                          <a:gd name="connsiteY39" fmla="*/ 827200 h 1384969"/>
                          <a:gd name="connsiteX40" fmla="*/ 29436 w 1899013"/>
                          <a:gd name="connsiteY40" fmla="*/ 883625 h 1384969"/>
                          <a:gd name="connsiteX41" fmla="*/ 399536 w 1899013"/>
                          <a:gd name="connsiteY41" fmla="*/ 971550 h 1384969"/>
                          <a:gd name="connsiteX42" fmla="*/ 482339 w 1899013"/>
                          <a:gd name="connsiteY42" fmla="*/ 982257 h 1384969"/>
                          <a:gd name="connsiteX43" fmla="*/ 518148 w 1899013"/>
                          <a:gd name="connsiteY43" fmla="*/ 968937 h 1384969"/>
                          <a:gd name="connsiteX44" fmla="*/ 573306 w 1899013"/>
                          <a:gd name="connsiteY44" fmla="*/ 947585 h 1384969"/>
                          <a:gd name="connsiteX45" fmla="*/ 621705 w 1899013"/>
                          <a:gd name="connsiteY45" fmla="*/ 937310 h 1384969"/>
                          <a:gd name="connsiteX46" fmla="*/ 631946 w 1899013"/>
                          <a:gd name="connsiteY46" fmla="*/ 936915 h 1384969"/>
                          <a:gd name="connsiteX47" fmla="*/ 655938 w 1899013"/>
                          <a:gd name="connsiteY47" fmla="*/ 929280 h 1384969"/>
                          <a:gd name="connsiteX48" fmla="*/ 686804 w 1899013"/>
                          <a:gd name="connsiteY48" fmla="*/ 926602 h 1384969"/>
                          <a:gd name="connsiteX49" fmla="*/ 715379 w 1899013"/>
                          <a:gd name="connsiteY49" fmla="*/ 902987 h 1384969"/>
                          <a:gd name="connsiteX50" fmla="*/ 784346 w 1899013"/>
                          <a:gd name="connsiteY50" fmla="*/ 895350 h 1384969"/>
                          <a:gd name="connsiteX51" fmla="*/ 831971 w 1899013"/>
                          <a:gd name="connsiteY51" fmla="*/ 866775 h 1384969"/>
                          <a:gd name="connsiteX52" fmla="*/ 1089146 w 1899013"/>
                          <a:gd name="connsiteY52" fmla="*/ 866775 h 1384969"/>
                          <a:gd name="connsiteX53" fmla="*/ 1089146 w 1899013"/>
                          <a:gd name="connsiteY53" fmla="*/ 990600 h 1384969"/>
                          <a:gd name="connsiteX54" fmla="*/ 1089146 w 1899013"/>
                          <a:gd name="connsiteY54" fmla="*/ 1021110 h 1384969"/>
                          <a:gd name="connsiteX55" fmla="*/ 1104386 w 1899013"/>
                          <a:gd name="connsiteY55" fmla="*/ 1057275 h 1384969"/>
                          <a:gd name="connsiteX56" fmla="*/ 1160405 w 1899013"/>
                          <a:gd name="connsiteY56" fmla="*/ 1348565 h 1384969"/>
                          <a:gd name="connsiteX57" fmla="*/ 1193921 w 1899013"/>
                          <a:gd name="connsiteY57" fmla="*/ 1019175 h 1384969"/>
                          <a:gd name="connsiteX58" fmla="*/ 1174871 w 1899013"/>
                          <a:gd name="connsiteY58" fmla="*/ 990600 h 1384969"/>
                          <a:gd name="connsiteX59" fmla="*/ 1193921 w 1899013"/>
                          <a:gd name="connsiteY59" fmla="*/ 1047750 h 1384969"/>
                          <a:gd name="connsiteX60" fmla="*/ 1247261 w 1899013"/>
                          <a:gd name="connsiteY60" fmla="*/ 1116473 h 1384969"/>
                          <a:gd name="connsiteX61" fmla="*/ 1315454 w 1899013"/>
                          <a:gd name="connsiteY61" fmla="*/ 1384966 h 1384969"/>
                          <a:gd name="connsiteX62" fmla="*/ 1300629 w 1899013"/>
                          <a:gd name="connsiteY62" fmla="*/ 1110089 h 1384969"/>
                          <a:gd name="connsiteX63" fmla="*/ 1270121 w 1899013"/>
                          <a:gd name="connsiteY63" fmla="*/ 981075 h 1384969"/>
                          <a:gd name="connsiteX64" fmla="*/ 1373964 w 1899013"/>
                          <a:gd name="connsiteY64" fmla="*/ 1061198 h 1384969"/>
                          <a:gd name="connsiteX65" fmla="*/ 1454446 w 1899013"/>
                          <a:gd name="connsiteY65" fmla="*/ 1018882 h 1384969"/>
                          <a:gd name="connsiteX66" fmla="*/ 1548518 w 1899013"/>
                          <a:gd name="connsiteY66" fmla="*/ 977473 h 1384969"/>
                          <a:gd name="connsiteX67" fmla="*/ 1535002 w 1899013"/>
                          <a:gd name="connsiteY67" fmla="*/ 960364 h 1384969"/>
                          <a:gd name="connsiteX68" fmla="*/ 1690080 w 1899013"/>
                          <a:gd name="connsiteY68" fmla="*/ 915501 h 1384969"/>
                          <a:gd name="connsiteX69" fmla="*/ 1760121 w 1899013"/>
                          <a:gd name="connsiteY69" fmla="*/ 840483 h 1384969"/>
                          <a:gd name="connsiteX70" fmla="*/ 1774946 w 1899013"/>
                          <a:gd name="connsiteY70" fmla="*/ 828675 h 1384969"/>
                          <a:gd name="connsiteX71" fmla="*/ 1813046 w 1899013"/>
                          <a:gd name="connsiteY71" fmla="*/ 771525 h 1384969"/>
                          <a:gd name="connsiteX72" fmla="*/ 1832096 w 1899013"/>
                          <a:gd name="connsiteY72" fmla="*/ 742950 h 1384969"/>
                          <a:gd name="connsiteX73" fmla="*/ 1841621 w 1899013"/>
                          <a:gd name="connsiteY73" fmla="*/ 704850 h 1384969"/>
                          <a:gd name="connsiteX74" fmla="*/ 1822571 w 1899013"/>
                          <a:gd name="connsiteY74" fmla="*/ 466725 h 1384969"/>
                          <a:gd name="connsiteX75" fmla="*/ 1813046 w 1899013"/>
                          <a:gd name="connsiteY75" fmla="*/ 438150 h 1384969"/>
                          <a:gd name="connsiteX76" fmla="*/ 1795901 w 1899013"/>
                          <a:gd name="connsiteY76" fmla="*/ 401947 h 1384969"/>
                          <a:gd name="connsiteX77" fmla="*/ 1774946 w 1899013"/>
                          <a:gd name="connsiteY77" fmla="*/ 371475 h 1384969"/>
                          <a:gd name="connsiteX78" fmla="*/ 1774946 w 1899013"/>
                          <a:gd name="connsiteY78" fmla="*/ 190500 h 1384969"/>
                          <a:gd name="connsiteX79" fmla="*/ 1793996 w 1899013"/>
                          <a:gd name="connsiteY79" fmla="*/ 161925 h 1384969"/>
                          <a:gd name="connsiteX80" fmla="*/ 1822571 w 1899013"/>
                          <a:gd name="connsiteY80" fmla="*/ 142875 h 1384969"/>
                          <a:gd name="connsiteX81" fmla="*/ 1860671 w 1899013"/>
                          <a:gd name="connsiteY81" fmla="*/ 114300 h 1384969"/>
                          <a:gd name="connsiteX82" fmla="*/ 1898771 w 1899013"/>
                          <a:gd name="connsiteY82" fmla="*/ 95250 h 1384969"/>
                          <a:gd name="connsiteX83" fmla="*/ 1851146 w 1899013"/>
                          <a:gd name="connsiteY83" fmla="*/ 51457 h 1384969"/>
                          <a:gd name="connsiteX0" fmla="*/ 1888907 w 1936774"/>
                          <a:gd name="connsiteY0" fmla="*/ 51457 h 1384969"/>
                          <a:gd name="connsiteX1" fmla="*/ 1898432 w 1936774"/>
                          <a:gd name="connsiteY1" fmla="*/ 57150 h 1384969"/>
                          <a:gd name="connsiteX2" fmla="*/ 1822232 w 1936774"/>
                          <a:gd name="connsiteY2" fmla="*/ 9562 h 1384969"/>
                          <a:gd name="connsiteX3" fmla="*/ 1755557 w 1936774"/>
                          <a:gd name="connsiteY3" fmla="*/ 0 h 1384969"/>
                          <a:gd name="connsiteX4" fmla="*/ 1707932 w 1936774"/>
                          <a:gd name="connsiteY4" fmla="*/ 9525 h 1384969"/>
                          <a:gd name="connsiteX5" fmla="*/ 1679357 w 1936774"/>
                          <a:gd name="connsiteY5" fmla="*/ 38100 h 1384969"/>
                          <a:gd name="connsiteX6" fmla="*/ 1648877 w 1936774"/>
                          <a:gd name="connsiteY6" fmla="*/ 74378 h 1384969"/>
                          <a:gd name="connsiteX7" fmla="*/ 1622207 w 1936774"/>
                          <a:gd name="connsiteY7" fmla="*/ 104775 h 1384969"/>
                          <a:gd name="connsiteX8" fmla="*/ 1612682 w 1936774"/>
                          <a:gd name="connsiteY8" fmla="*/ 142875 h 1384969"/>
                          <a:gd name="connsiteX9" fmla="*/ 1593632 w 1936774"/>
                          <a:gd name="connsiteY9" fmla="*/ 171450 h 1384969"/>
                          <a:gd name="connsiteX10" fmla="*/ 1565057 w 1936774"/>
                          <a:gd name="connsiteY10" fmla="*/ 219075 h 1384969"/>
                          <a:gd name="connsiteX11" fmla="*/ 1547912 w 1936774"/>
                          <a:gd name="connsiteY11" fmla="*/ 236265 h 1384969"/>
                          <a:gd name="connsiteX12" fmla="*/ 1517432 w 1936774"/>
                          <a:gd name="connsiteY12" fmla="*/ 276225 h 1384969"/>
                          <a:gd name="connsiteX13" fmla="*/ 1441232 w 1936774"/>
                          <a:gd name="connsiteY13" fmla="*/ 361950 h 1384969"/>
                          <a:gd name="connsiteX14" fmla="*/ 1412657 w 1936774"/>
                          <a:gd name="connsiteY14" fmla="*/ 371475 h 1384969"/>
                          <a:gd name="connsiteX15" fmla="*/ 1355507 w 1936774"/>
                          <a:gd name="connsiteY15" fmla="*/ 409575 h 1384969"/>
                          <a:gd name="connsiteX16" fmla="*/ 1326932 w 1936774"/>
                          <a:gd name="connsiteY16" fmla="*/ 428625 h 1384969"/>
                          <a:gd name="connsiteX17" fmla="*/ 1222157 w 1936774"/>
                          <a:gd name="connsiteY17" fmla="*/ 466725 h 1384969"/>
                          <a:gd name="connsiteX18" fmla="*/ 943916 w 1936774"/>
                          <a:gd name="connsiteY18" fmla="*/ 438303 h 1384969"/>
                          <a:gd name="connsiteX19" fmla="*/ 898291 w 1936774"/>
                          <a:gd name="connsiteY19" fmla="*/ 419323 h 1384969"/>
                          <a:gd name="connsiteX20" fmla="*/ 843014 w 1936774"/>
                          <a:gd name="connsiteY20" fmla="*/ 390680 h 1384969"/>
                          <a:gd name="connsiteX21" fmla="*/ 793532 w 1936774"/>
                          <a:gd name="connsiteY21" fmla="*/ 371475 h 1384969"/>
                          <a:gd name="connsiteX22" fmla="*/ 799184 w 1936774"/>
                          <a:gd name="connsiteY22" fmla="*/ 331562 h 1384969"/>
                          <a:gd name="connsiteX23" fmla="*/ 764957 w 1936774"/>
                          <a:gd name="connsiteY23" fmla="*/ 304800 h 1384969"/>
                          <a:gd name="connsiteX24" fmla="*/ 707807 w 1936774"/>
                          <a:gd name="connsiteY24" fmla="*/ 228600 h 1384969"/>
                          <a:gd name="connsiteX25" fmla="*/ 679232 w 1936774"/>
                          <a:gd name="connsiteY25" fmla="*/ 219075 h 1384969"/>
                          <a:gd name="connsiteX26" fmla="*/ 650657 w 1936774"/>
                          <a:gd name="connsiteY26" fmla="*/ 161925 h 1384969"/>
                          <a:gd name="connsiteX27" fmla="*/ 633465 w 1936774"/>
                          <a:gd name="connsiteY27" fmla="*/ 110828 h 1384969"/>
                          <a:gd name="connsiteX28" fmla="*/ 612289 w 1936774"/>
                          <a:gd name="connsiteY28" fmla="*/ 37132 h 1384969"/>
                          <a:gd name="connsiteX29" fmla="*/ 441107 w 1936774"/>
                          <a:gd name="connsiteY29" fmla="*/ 209550 h 1384969"/>
                          <a:gd name="connsiteX30" fmla="*/ 374432 w 1936774"/>
                          <a:gd name="connsiteY30" fmla="*/ 285750 h 1384969"/>
                          <a:gd name="connsiteX31" fmla="*/ 357287 w 1936774"/>
                          <a:gd name="connsiteY31" fmla="*/ 312428 h 1384969"/>
                          <a:gd name="connsiteX32" fmla="*/ 345857 w 1936774"/>
                          <a:gd name="connsiteY32" fmla="*/ 342900 h 1384969"/>
                          <a:gd name="connsiteX33" fmla="*/ 317282 w 1936774"/>
                          <a:gd name="connsiteY33" fmla="*/ 390525 h 1384969"/>
                          <a:gd name="connsiteX34" fmla="*/ 296327 w 1936774"/>
                          <a:gd name="connsiteY34" fmla="*/ 451545 h 1384969"/>
                          <a:gd name="connsiteX35" fmla="*/ 298232 w 1936774"/>
                          <a:gd name="connsiteY35" fmla="*/ 495300 h 1384969"/>
                          <a:gd name="connsiteX36" fmla="*/ 225406 w 1936774"/>
                          <a:gd name="connsiteY36" fmla="*/ 644629 h 1384969"/>
                          <a:gd name="connsiteX37" fmla="*/ 154518 w 1936774"/>
                          <a:gd name="connsiteY37" fmla="*/ 705949 h 1384969"/>
                          <a:gd name="connsiteX38" fmla="*/ 83197 w 1936774"/>
                          <a:gd name="connsiteY38" fmla="*/ 753420 h 1384969"/>
                          <a:gd name="connsiteX39" fmla="*/ 30727 w 1936774"/>
                          <a:gd name="connsiteY39" fmla="*/ 800745 h 1384969"/>
                          <a:gd name="connsiteX40" fmla="*/ 67197 w 1936774"/>
                          <a:gd name="connsiteY40" fmla="*/ 883625 h 1384969"/>
                          <a:gd name="connsiteX41" fmla="*/ 437297 w 1936774"/>
                          <a:gd name="connsiteY41" fmla="*/ 971550 h 1384969"/>
                          <a:gd name="connsiteX42" fmla="*/ 520100 w 1936774"/>
                          <a:gd name="connsiteY42" fmla="*/ 982257 h 1384969"/>
                          <a:gd name="connsiteX43" fmla="*/ 555909 w 1936774"/>
                          <a:gd name="connsiteY43" fmla="*/ 968937 h 1384969"/>
                          <a:gd name="connsiteX44" fmla="*/ 611067 w 1936774"/>
                          <a:gd name="connsiteY44" fmla="*/ 947585 h 1384969"/>
                          <a:gd name="connsiteX45" fmla="*/ 659466 w 1936774"/>
                          <a:gd name="connsiteY45" fmla="*/ 937310 h 1384969"/>
                          <a:gd name="connsiteX46" fmla="*/ 669707 w 1936774"/>
                          <a:gd name="connsiteY46" fmla="*/ 936915 h 1384969"/>
                          <a:gd name="connsiteX47" fmla="*/ 693699 w 1936774"/>
                          <a:gd name="connsiteY47" fmla="*/ 929280 h 1384969"/>
                          <a:gd name="connsiteX48" fmla="*/ 724565 w 1936774"/>
                          <a:gd name="connsiteY48" fmla="*/ 926602 h 1384969"/>
                          <a:gd name="connsiteX49" fmla="*/ 753140 w 1936774"/>
                          <a:gd name="connsiteY49" fmla="*/ 902987 h 1384969"/>
                          <a:gd name="connsiteX50" fmla="*/ 822107 w 1936774"/>
                          <a:gd name="connsiteY50" fmla="*/ 895350 h 1384969"/>
                          <a:gd name="connsiteX51" fmla="*/ 869732 w 1936774"/>
                          <a:gd name="connsiteY51" fmla="*/ 866775 h 1384969"/>
                          <a:gd name="connsiteX52" fmla="*/ 1126907 w 1936774"/>
                          <a:gd name="connsiteY52" fmla="*/ 866775 h 1384969"/>
                          <a:gd name="connsiteX53" fmla="*/ 1126907 w 1936774"/>
                          <a:gd name="connsiteY53" fmla="*/ 990600 h 1384969"/>
                          <a:gd name="connsiteX54" fmla="*/ 1126907 w 1936774"/>
                          <a:gd name="connsiteY54" fmla="*/ 1021110 h 1384969"/>
                          <a:gd name="connsiteX55" fmla="*/ 1142147 w 1936774"/>
                          <a:gd name="connsiteY55" fmla="*/ 1057275 h 1384969"/>
                          <a:gd name="connsiteX56" fmla="*/ 1198166 w 1936774"/>
                          <a:gd name="connsiteY56" fmla="*/ 1348565 h 1384969"/>
                          <a:gd name="connsiteX57" fmla="*/ 1231682 w 1936774"/>
                          <a:gd name="connsiteY57" fmla="*/ 1019175 h 1384969"/>
                          <a:gd name="connsiteX58" fmla="*/ 1212632 w 1936774"/>
                          <a:gd name="connsiteY58" fmla="*/ 990600 h 1384969"/>
                          <a:gd name="connsiteX59" fmla="*/ 1231682 w 1936774"/>
                          <a:gd name="connsiteY59" fmla="*/ 1047750 h 1384969"/>
                          <a:gd name="connsiteX60" fmla="*/ 1285022 w 1936774"/>
                          <a:gd name="connsiteY60" fmla="*/ 1116473 h 1384969"/>
                          <a:gd name="connsiteX61" fmla="*/ 1353215 w 1936774"/>
                          <a:gd name="connsiteY61" fmla="*/ 1384966 h 1384969"/>
                          <a:gd name="connsiteX62" fmla="*/ 1338390 w 1936774"/>
                          <a:gd name="connsiteY62" fmla="*/ 1110089 h 1384969"/>
                          <a:gd name="connsiteX63" fmla="*/ 1307882 w 1936774"/>
                          <a:gd name="connsiteY63" fmla="*/ 981075 h 1384969"/>
                          <a:gd name="connsiteX64" fmla="*/ 1411725 w 1936774"/>
                          <a:gd name="connsiteY64" fmla="*/ 1061198 h 1384969"/>
                          <a:gd name="connsiteX65" fmla="*/ 1492207 w 1936774"/>
                          <a:gd name="connsiteY65" fmla="*/ 1018882 h 1384969"/>
                          <a:gd name="connsiteX66" fmla="*/ 1586279 w 1936774"/>
                          <a:gd name="connsiteY66" fmla="*/ 977473 h 1384969"/>
                          <a:gd name="connsiteX67" fmla="*/ 1572763 w 1936774"/>
                          <a:gd name="connsiteY67" fmla="*/ 960364 h 1384969"/>
                          <a:gd name="connsiteX68" fmla="*/ 1727841 w 1936774"/>
                          <a:gd name="connsiteY68" fmla="*/ 915501 h 1384969"/>
                          <a:gd name="connsiteX69" fmla="*/ 1797882 w 1936774"/>
                          <a:gd name="connsiteY69" fmla="*/ 840483 h 1384969"/>
                          <a:gd name="connsiteX70" fmla="*/ 1812707 w 1936774"/>
                          <a:gd name="connsiteY70" fmla="*/ 828675 h 1384969"/>
                          <a:gd name="connsiteX71" fmla="*/ 1850807 w 1936774"/>
                          <a:gd name="connsiteY71" fmla="*/ 771525 h 1384969"/>
                          <a:gd name="connsiteX72" fmla="*/ 1869857 w 1936774"/>
                          <a:gd name="connsiteY72" fmla="*/ 742950 h 1384969"/>
                          <a:gd name="connsiteX73" fmla="*/ 1879382 w 1936774"/>
                          <a:gd name="connsiteY73" fmla="*/ 704850 h 1384969"/>
                          <a:gd name="connsiteX74" fmla="*/ 1860332 w 1936774"/>
                          <a:gd name="connsiteY74" fmla="*/ 466725 h 1384969"/>
                          <a:gd name="connsiteX75" fmla="*/ 1850807 w 1936774"/>
                          <a:gd name="connsiteY75" fmla="*/ 438150 h 1384969"/>
                          <a:gd name="connsiteX76" fmla="*/ 1833662 w 1936774"/>
                          <a:gd name="connsiteY76" fmla="*/ 401947 h 1384969"/>
                          <a:gd name="connsiteX77" fmla="*/ 1812707 w 1936774"/>
                          <a:gd name="connsiteY77" fmla="*/ 371475 h 1384969"/>
                          <a:gd name="connsiteX78" fmla="*/ 1812707 w 1936774"/>
                          <a:gd name="connsiteY78" fmla="*/ 190500 h 1384969"/>
                          <a:gd name="connsiteX79" fmla="*/ 1831757 w 1936774"/>
                          <a:gd name="connsiteY79" fmla="*/ 161925 h 1384969"/>
                          <a:gd name="connsiteX80" fmla="*/ 1860332 w 1936774"/>
                          <a:gd name="connsiteY80" fmla="*/ 142875 h 1384969"/>
                          <a:gd name="connsiteX81" fmla="*/ 1898432 w 1936774"/>
                          <a:gd name="connsiteY81" fmla="*/ 114300 h 1384969"/>
                          <a:gd name="connsiteX82" fmla="*/ 1936532 w 1936774"/>
                          <a:gd name="connsiteY82" fmla="*/ 95250 h 1384969"/>
                          <a:gd name="connsiteX83" fmla="*/ 1888907 w 1936774"/>
                          <a:gd name="connsiteY83" fmla="*/ 51457 h 1384969"/>
                          <a:gd name="connsiteX0" fmla="*/ 1888907 w 1936774"/>
                          <a:gd name="connsiteY0" fmla="*/ 51457 h 1384969"/>
                          <a:gd name="connsiteX1" fmla="*/ 1898432 w 1936774"/>
                          <a:gd name="connsiteY1" fmla="*/ 57150 h 1384969"/>
                          <a:gd name="connsiteX2" fmla="*/ 1822232 w 1936774"/>
                          <a:gd name="connsiteY2" fmla="*/ 9562 h 1384969"/>
                          <a:gd name="connsiteX3" fmla="*/ 1755557 w 1936774"/>
                          <a:gd name="connsiteY3" fmla="*/ 0 h 1384969"/>
                          <a:gd name="connsiteX4" fmla="*/ 1707932 w 1936774"/>
                          <a:gd name="connsiteY4" fmla="*/ 9525 h 1384969"/>
                          <a:gd name="connsiteX5" fmla="*/ 1679357 w 1936774"/>
                          <a:gd name="connsiteY5" fmla="*/ 38100 h 1384969"/>
                          <a:gd name="connsiteX6" fmla="*/ 1648877 w 1936774"/>
                          <a:gd name="connsiteY6" fmla="*/ 74378 h 1384969"/>
                          <a:gd name="connsiteX7" fmla="*/ 1622207 w 1936774"/>
                          <a:gd name="connsiteY7" fmla="*/ 104775 h 1384969"/>
                          <a:gd name="connsiteX8" fmla="*/ 1612682 w 1936774"/>
                          <a:gd name="connsiteY8" fmla="*/ 142875 h 1384969"/>
                          <a:gd name="connsiteX9" fmla="*/ 1593632 w 1936774"/>
                          <a:gd name="connsiteY9" fmla="*/ 171450 h 1384969"/>
                          <a:gd name="connsiteX10" fmla="*/ 1565057 w 1936774"/>
                          <a:gd name="connsiteY10" fmla="*/ 219075 h 1384969"/>
                          <a:gd name="connsiteX11" fmla="*/ 1547912 w 1936774"/>
                          <a:gd name="connsiteY11" fmla="*/ 236265 h 1384969"/>
                          <a:gd name="connsiteX12" fmla="*/ 1517432 w 1936774"/>
                          <a:gd name="connsiteY12" fmla="*/ 276225 h 1384969"/>
                          <a:gd name="connsiteX13" fmla="*/ 1441232 w 1936774"/>
                          <a:gd name="connsiteY13" fmla="*/ 361950 h 1384969"/>
                          <a:gd name="connsiteX14" fmla="*/ 1412657 w 1936774"/>
                          <a:gd name="connsiteY14" fmla="*/ 371475 h 1384969"/>
                          <a:gd name="connsiteX15" fmla="*/ 1355507 w 1936774"/>
                          <a:gd name="connsiteY15" fmla="*/ 409575 h 1384969"/>
                          <a:gd name="connsiteX16" fmla="*/ 1326932 w 1936774"/>
                          <a:gd name="connsiteY16" fmla="*/ 428625 h 1384969"/>
                          <a:gd name="connsiteX17" fmla="*/ 1222157 w 1936774"/>
                          <a:gd name="connsiteY17" fmla="*/ 466725 h 1384969"/>
                          <a:gd name="connsiteX18" fmla="*/ 943916 w 1936774"/>
                          <a:gd name="connsiteY18" fmla="*/ 438303 h 1384969"/>
                          <a:gd name="connsiteX19" fmla="*/ 898291 w 1936774"/>
                          <a:gd name="connsiteY19" fmla="*/ 419323 h 1384969"/>
                          <a:gd name="connsiteX20" fmla="*/ 843014 w 1936774"/>
                          <a:gd name="connsiteY20" fmla="*/ 390680 h 1384969"/>
                          <a:gd name="connsiteX21" fmla="*/ 793532 w 1936774"/>
                          <a:gd name="connsiteY21" fmla="*/ 371475 h 1384969"/>
                          <a:gd name="connsiteX22" fmla="*/ 799184 w 1936774"/>
                          <a:gd name="connsiteY22" fmla="*/ 331562 h 1384969"/>
                          <a:gd name="connsiteX23" fmla="*/ 764957 w 1936774"/>
                          <a:gd name="connsiteY23" fmla="*/ 304800 h 1384969"/>
                          <a:gd name="connsiteX24" fmla="*/ 707807 w 1936774"/>
                          <a:gd name="connsiteY24" fmla="*/ 228600 h 1384969"/>
                          <a:gd name="connsiteX25" fmla="*/ 679232 w 1936774"/>
                          <a:gd name="connsiteY25" fmla="*/ 219075 h 1384969"/>
                          <a:gd name="connsiteX26" fmla="*/ 650657 w 1936774"/>
                          <a:gd name="connsiteY26" fmla="*/ 161925 h 1384969"/>
                          <a:gd name="connsiteX27" fmla="*/ 633465 w 1936774"/>
                          <a:gd name="connsiteY27" fmla="*/ 110828 h 1384969"/>
                          <a:gd name="connsiteX28" fmla="*/ 612289 w 1936774"/>
                          <a:gd name="connsiteY28" fmla="*/ 37132 h 1384969"/>
                          <a:gd name="connsiteX29" fmla="*/ 441107 w 1936774"/>
                          <a:gd name="connsiteY29" fmla="*/ 209550 h 1384969"/>
                          <a:gd name="connsiteX30" fmla="*/ 374432 w 1936774"/>
                          <a:gd name="connsiteY30" fmla="*/ 285750 h 1384969"/>
                          <a:gd name="connsiteX31" fmla="*/ 357287 w 1936774"/>
                          <a:gd name="connsiteY31" fmla="*/ 312428 h 1384969"/>
                          <a:gd name="connsiteX32" fmla="*/ 345857 w 1936774"/>
                          <a:gd name="connsiteY32" fmla="*/ 342900 h 1384969"/>
                          <a:gd name="connsiteX33" fmla="*/ 317282 w 1936774"/>
                          <a:gd name="connsiteY33" fmla="*/ 390525 h 1384969"/>
                          <a:gd name="connsiteX34" fmla="*/ 296327 w 1936774"/>
                          <a:gd name="connsiteY34" fmla="*/ 451545 h 1384969"/>
                          <a:gd name="connsiteX35" fmla="*/ 298232 w 1936774"/>
                          <a:gd name="connsiteY35" fmla="*/ 495300 h 1384969"/>
                          <a:gd name="connsiteX36" fmla="*/ 225406 w 1936774"/>
                          <a:gd name="connsiteY36" fmla="*/ 644629 h 1384969"/>
                          <a:gd name="connsiteX37" fmla="*/ 154518 w 1936774"/>
                          <a:gd name="connsiteY37" fmla="*/ 705949 h 1384969"/>
                          <a:gd name="connsiteX38" fmla="*/ 102168 w 1936774"/>
                          <a:gd name="connsiteY38" fmla="*/ 757199 h 1384969"/>
                          <a:gd name="connsiteX39" fmla="*/ 30727 w 1936774"/>
                          <a:gd name="connsiteY39" fmla="*/ 800745 h 1384969"/>
                          <a:gd name="connsiteX40" fmla="*/ 67197 w 1936774"/>
                          <a:gd name="connsiteY40" fmla="*/ 883625 h 1384969"/>
                          <a:gd name="connsiteX41" fmla="*/ 437297 w 1936774"/>
                          <a:gd name="connsiteY41" fmla="*/ 971550 h 1384969"/>
                          <a:gd name="connsiteX42" fmla="*/ 520100 w 1936774"/>
                          <a:gd name="connsiteY42" fmla="*/ 982257 h 1384969"/>
                          <a:gd name="connsiteX43" fmla="*/ 555909 w 1936774"/>
                          <a:gd name="connsiteY43" fmla="*/ 968937 h 1384969"/>
                          <a:gd name="connsiteX44" fmla="*/ 611067 w 1936774"/>
                          <a:gd name="connsiteY44" fmla="*/ 947585 h 1384969"/>
                          <a:gd name="connsiteX45" fmla="*/ 659466 w 1936774"/>
                          <a:gd name="connsiteY45" fmla="*/ 937310 h 1384969"/>
                          <a:gd name="connsiteX46" fmla="*/ 669707 w 1936774"/>
                          <a:gd name="connsiteY46" fmla="*/ 936915 h 1384969"/>
                          <a:gd name="connsiteX47" fmla="*/ 693699 w 1936774"/>
                          <a:gd name="connsiteY47" fmla="*/ 929280 h 1384969"/>
                          <a:gd name="connsiteX48" fmla="*/ 724565 w 1936774"/>
                          <a:gd name="connsiteY48" fmla="*/ 926602 h 1384969"/>
                          <a:gd name="connsiteX49" fmla="*/ 753140 w 1936774"/>
                          <a:gd name="connsiteY49" fmla="*/ 902987 h 1384969"/>
                          <a:gd name="connsiteX50" fmla="*/ 822107 w 1936774"/>
                          <a:gd name="connsiteY50" fmla="*/ 895350 h 1384969"/>
                          <a:gd name="connsiteX51" fmla="*/ 869732 w 1936774"/>
                          <a:gd name="connsiteY51" fmla="*/ 866775 h 1384969"/>
                          <a:gd name="connsiteX52" fmla="*/ 1126907 w 1936774"/>
                          <a:gd name="connsiteY52" fmla="*/ 866775 h 1384969"/>
                          <a:gd name="connsiteX53" fmla="*/ 1126907 w 1936774"/>
                          <a:gd name="connsiteY53" fmla="*/ 990600 h 1384969"/>
                          <a:gd name="connsiteX54" fmla="*/ 1126907 w 1936774"/>
                          <a:gd name="connsiteY54" fmla="*/ 1021110 h 1384969"/>
                          <a:gd name="connsiteX55" fmla="*/ 1142147 w 1936774"/>
                          <a:gd name="connsiteY55" fmla="*/ 1057275 h 1384969"/>
                          <a:gd name="connsiteX56" fmla="*/ 1198166 w 1936774"/>
                          <a:gd name="connsiteY56" fmla="*/ 1348565 h 1384969"/>
                          <a:gd name="connsiteX57" fmla="*/ 1231682 w 1936774"/>
                          <a:gd name="connsiteY57" fmla="*/ 1019175 h 1384969"/>
                          <a:gd name="connsiteX58" fmla="*/ 1212632 w 1936774"/>
                          <a:gd name="connsiteY58" fmla="*/ 990600 h 1384969"/>
                          <a:gd name="connsiteX59" fmla="*/ 1231682 w 1936774"/>
                          <a:gd name="connsiteY59" fmla="*/ 1047750 h 1384969"/>
                          <a:gd name="connsiteX60" fmla="*/ 1285022 w 1936774"/>
                          <a:gd name="connsiteY60" fmla="*/ 1116473 h 1384969"/>
                          <a:gd name="connsiteX61" fmla="*/ 1353215 w 1936774"/>
                          <a:gd name="connsiteY61" fmla="*/ 1384966 h 1384969"/>
                          <a:gd name="connsiteX62" fmla="*/ 1338390 w 1936774"/>
                          <a:gd name="connsiteY62" fmla="*/ 1110089 h 1384969"/>
                          <a:gd name="connsiteX63" fmla="*/ 1307882 w 1936774"/>
                          <a:gd name="connsiteY63" fmla="*/ 981075 h 1384969"/>
                          <a:gd name="connsiteX64" fmla="*/ 1411725 w 1936774"/>
                          <a:gd name="connsiteY64" fmla="*/ 1061198 h 1384969"/>
                          <a:gd name="connsiteX65" fmla="*/ 1492207 w 1936774"/>
                          <a:gd name="connsiteY65" fmla="*/ 1018882 h 1384969"/>
                          <a:gd name="connsiteX66" fmla="*/ 1586279 w 1936774"/>
                          <a:gd name="connsiteY66" fmla="*/ 977473 h 1384969"/>
                          <a:gd name="connsiteX67" fmla="*/ 1572763 w 1936774"/>
                          <a:gd name="connsiteY67" fmla="*/ 960364 h 1384969"/>
                          <a:gd name="connsiteX68" fmla="*/ 1727841 w 1936774"/>
                          <a:gd name="connsiteY68" fmla="*/ 915501 h 1384969"/>
                          <a:gd name="connsiteX69" fmla="*/ 1797882 w 1936774"/>
                          <a:gd name="connsiteY69" fmla="*/ 840483 h 1384969"/>
                          <a:gd name="connsiteX70" fmla="*/ 1812707 w 1936774"/>
                          <a:gd name="connsiteY70" fmla="*/ 828675 h 1384969"/>
                          <a:gd name="connsiteX71" fmla="*/ 1850807 w 1936774"/>
                          <a:gd name="connsiteY71" fmla="*/ 771525 h 1384969"/>
                          <a:gd name="connsiteX72" fmla="*/ 1869857 w 1936774"/>
                          <a:gd name="connsiteY72" fmla="*/ 742950 h 1384969"/>
                          <a:gd name="connsiteX73" fmla="*/ 1879382 w 1936774"/>
                          <a:gd name="connsiteY73" fmla="*/ 704850 h 1384969"/>
                          <a:gd name="connsiteX74" fmla="*/ 1860332 w 1936774"/>
                          <a:gd name="connsiteY74" fmla="*/ 466725 h 1384969"/>
                          <a:gd name="connsiteX75" fmla="*/ 1850807 w 1936774"/>
                          <a:gd name="connsiteY75" fmla="*/ 438150 h 1384969"/>
                          <a:gd name="connsiteX76" fmla="*/ 1833662 w 1936774"/>
                          <a:gd name="connsiteY76" fmla="*/ 401947 h 1384969"/>
                          <a:gd name="connsiteX77" fmla="*/ 1812707 w 1936774"/>
                          <a:gd name="connsiteY77" fmla="*/ 371475 h 1384969"/>
                          <a:gd name="connsiteX78" fmla="*/ 1812707 w 1936774"/>
                          <a:gd name="connsiteY78" fmla="*/ 190500 h 1384969"/>
                          <a:gd name="connsiteX79" fmla="*/ 1831757 w 1936774"/>
                          <a:gd name="connsiteY79" fmla="*/ 161925 h 1384969"/>
                          <a:gd name="connsiteX80" fmla="*/ 1860332 w 1936774"/>
                          <a:gd name="connsiteY80" fmla="*/ 142875 h 1384969"/>
                          <a:gd name="connsiteX81" fmla="*/ 1898432 w 1936774"/>
                          <a:gd name="connsiteY81" fmla="*/ 114300 h 1384969"/>
                          <a:gd name="connsiteX82" fmla="*/ 1936532 w 1936774"/>
                          <a:gd name="connsiteY82" fmla="*/ 95250 h 1384969"/>
                          <a:gd name="connsiteX83" fmla="*/ 1888907 w 1936774"/>
                          <a:gd name="connsiteY83" fmla="*/ 51457 h 1384969"/>
                          <a:gd name="connsiteX0" fmla="*/ 1888907 w 1936774"/>
                          <a:gd name="connsiteY0" fmla="*/ 51457 h 1384969"/>
                          <a:gd name="connsiteX1" fmla="*/ 1898432 w 1936774"/>
                          <a:gd name="connsiteY1" fmla="*/ 57150 h 1384969"/>
                          <a:gd name="connsiteX2" fmla="*/ 1822232 w 1936774"/>
                          <a:gd name="connsiteY2" fmla="*/ 9562 h 1384969"/>
                          <a:gd name="connsiteX3" fmla="*/ 1755557 w 1936774"/>
                          <a:gd name="connsiteY3" fmla="*/ 0 h 1384969"/>
                          <a:gd name="connsiteX4" fmla="*/ 1707932 w 1936774"/>
                          <a:gd name="connsiteY4" fmla="*/ 9525 h 1384969"/>
                          <a:gd name="connsiteX5" fmla="*/ 1679357 w 1936774"/>
                          <a:gd name="connsiteY5" fmla="*/ 38100 h 1384969"/>
                          <a:gd name="connsiteX6" fmla="*/ 1648877 w 1936774"/>
                          <a:gd name="connsiteY6" fmla="*/ 74378 h 1384969"/>
                          <a:gd name="connsiteX7" fmla="*/ 1622207 w 1936774"/>
                          <a:gd name="connsiteY7" fmla="*/ 104775 h 1384969"/>
                          <a:gd name="connsiteX8" fmla="*/ 1612682 w 1936774"/>
                          <a:gd name="connsiteY8" fmla="*/ 142875 h 1384969"/>
                          <a:gd name="connsiteX9" fmla="*/ 1593632 w 1936774"/>
                          <a:gd name="connsiteY9" fmla="*/ 171450 h 1384969"/>
                          <a:gd name="connsiteX10" fmla="*/ 1565057 w 1936774"/>
                          <a:gd name="connsiteY10" fmla="*/ 219075 h 1384969"/>
                          <a:gd name="connsiteX11" fmla="*/ 1547912 w 1936774"/>
                          <a:gd name="connsiteY11" fmla="*/ 236265 h 1384969"/>
                          <a:gd name="connsiteX12" fmla="*/ 1517432 w 1936774"/>
                          <a:gd name="connsiteY12" fmla="*/ 276225 h 1384969"/>
                          <a:gd name="connsiteX13" fmla="*/ 1441232 w 1936774"/>
                          <a:gd name="connsiteY13" fmla="*/ 361950 h 1384969"/>
                          <a:gd name="connsiteX14" fmla="*/ 1412657 w 1936774"/>
                          <a:gd name="connsiteY14" fmla="*/ 371475 h 1384969"/>
                          <a:gd name="connsiteX15" fmla="*/ 1355507 w 1936774"/>
                          <a:gd name="connsiteY15" fmla="*/ 409575 h 1384969"/>
                          <a:gd name="connsiteX16" fmla="*/ 1326932 w 1936774"/>
                          <a:gd name="connsiteY16" fmla="*/ 428625 h 1384969"/>
                          <a:gd name="connsiteX17" fmla="*/ 1222157 w 1936774"/>
                          <a:gd name="connsiteY17" fmla="*/ 466725 h 1384969"/>
                          <a:gd name="connsiteX18" fmla="*/ 943916 w 1936774"/>
                          <a:gd name="connsiteY18" fmla="*/ 438303 h 1384969"/>
                          <a:gd name="connsiteX19" fmla="*/ 898291 w 1936774"/>
                          <a:gd name="connsiteY19" fmla="*/ 419323 h 1384969"/>
                          <a:gd name="connsiteX20" fmla="*/ 843014 w 1936774"/>
                          <a:gd name="connsiteY20" fmla="*/ 390680 h 1384969"/>
                          <a:gd name="connsiteX21" fmla="*/ 793532 w 1936774"/>
                          <a:gd name="connsiteY21" fmla="*/ 371475 h 1384969"/>
                          <a:gd name="connsiteX22" fmla="*/ 799184 w 1936774"/>
                          <a:gd name="connsiteY22" fmla="*/ 331562 h 1384969"/>
                          <a:gd name="connsiteX23" fmla="*/ 764957 w 1936774"/>
                          <a:gd name="connsiteY23" fmla="*/ 304800 h 1384969"/>
                          <a:gd name="connsiteX24" fmla="*/ 707807 w 1936774"/>
                          <a:gd name="connsiteY24" fmla="*/ 228600 h 1384969"/>
                          <a:gd name="connsiteX25" fmla="*/ 679232 w 1936774"/>
                          <a:gd name="connsiteY25" fmla="*/ 219075 h 1384969"/>
                          <a:gd name="connsiteX26" fmla="*/ 650657 w 1936774"/>
                          <a:gd name="connsiteY26" fmla="*/ 161925 h 1384969"/>
                          <a:gd name="connsiteX27" fmla="*/ 633465 w 1936774"/>
                          <a:gd name="connsiteY27" fmla="*/ 110828 h 1384969"/>
                          <a:gd name="connsiteX28" fmla="*/ 612289 w 1936774"/>
                          <a:gd name="connsiteY28" fmla="*/ 37132 h 1384969"/>
                          <a:gd name="connsiteX29" fmla="*/ 441107 w 1936774"/>
                          <a:gd name="connsiteY29" fmla="*/ 209550 h 1384969"/>
                          <a:gd name="connsiteX30" fmla="*/ 374432 w 1936774"/>
                          <a:gd name="connsiteY30" fmla="*/ 285750 h 1384969"/>
                          <a:gd name="connsiteX31" fmla="*/ 357287 w 1936774"/>
                          <a:gd name="connsiteY31" fmla="*/ 312428 h 1384969"/>
                          <a:gd name="connsiteX32" fmla="*/ 345857 w 1936774"/>
                          <a:gd name="connsiteY32" fmla="*/ 342900 h 1384969"/>
                          <a:gd name="connsiteX33" fmla="*/ 317282 w 1936774"/>
                          <a:gd name="connsiteY33" fmla="*/ 390525 h 1384969"/>
                          <a:gd name="connsiteX34" fmla="*/ 296327 w 1936774"/>
                          <a:gd name="connsiteY34" fmla="*/ 451545 h 1384969"/>
                          <a:gd name="connsiteX35" fmla="*/ 298232 w 1936774"/>
                          <a:gd name="connsiteY35" fmla="*/ 495300 h 1384969"/>
                          <a:gd name="connsiteX36" fmla="*/ 225406 w 1936774"/>
                          <a:gd name="connsiteY36" fmla="*/ 644629 h 1384969"/>
                          <a:gd name="connsiteX37" fmla="*/ 154518 w 1936774"/>
                          <a:gd name="connsiteY37" fmla="*/ 705949 h 1384969"/>
                          <a:gd name="connsiteX38" fmla="*/ 102168 w 1936774"/>
                          <a:gd name="connsiteY38" fmla="*/ 757199 h 1384969"/>
                          <a:gd name="connsiteX39" fmla="*/ 30727 w 1936774"/>
                          <a:gd name="connsiteY39" fmla="*/ 800745 h 1384969"/>
                          <a:gd name="connsiteX40" fmla="*/ 67197 w 1936774"/>
                          <a:gd name="connsiteY40" fmla="*/ 883625 h 1384969"/>
                          <a:gd name="connsiteX41" fmla="*/ 437297 w 1936774"/>
                          <a:gd name="connsiteY41" fmla="*/ 971550 h 1384969"/>
                          <a:gd name="connsiteX42" fmla="*/ 508717 w 1936774"/>
                          <a:gd name="connsiteY42" fmla="*/ 963361 h 1384969"/>
                          <a:gd name="connsiteX43" fmla="*/ 555909 w 1936774"/>
                          <a:gd name="connsiteY43" fmla="*/ 968937 h 1384969"/>
                          <a:gd name="connsiteX44" fmla="*/ 611067 w 1936774"/>
                          <a:gd name="connsiteY44" fmla="*/ 947585 h 1384969"/>
                          <a:gd name="connsiteX45" fmla="*/ 659466 w 1936774"/>
                          <a:gd name="connsiteY45" fmla="*/ 937310 h 1384969"/>
                          <a:gd name="connsiteX46" fmla="*/ 669707 w 1936774"/>
                          <a:gd name="connsiteY46" fmla="*/ 936915 h 1384969"/>
                          <a:gd name="connsiteX47" fmla="*/ 693699 w 1936774"/>
                          <a:gd name="connsiteY47" fmla="*/ 929280 h 1384969"/>
                          <a:gd name="connsiteX48" fmla="*/ 724565 w 1936774"/>
                          <a:gd name="connsiteY48" fmla="*/ 926602 h 1384969"/>
                          <a:gd name="connsiteX49" fmla="*/ 753140 w 1936774"/>
                          <a:gd name="connsiteY49" fmla="*/ 902987 h 1384969"/>
                          <a:gd name="connsiteX50" fmla="*/ 822107 w 1936774"/>
                          <a:gd name="connsiteY50" fmla="*/ 895350 h 1384969"/>
                          <a:gd name="connsiteX51" fmla="*/ 869732 w 1936774"/>
                          <a:gd name="connsiteY51" fmla="*/ 866775 h 1384969"/>
                          <a:gd name="connsiteX52" fmla="*/ 1126907 w 1936774"/>
                          <a:gd name="connsiteY52" fmla="*/ 866775 h 1384969"/>
                          <a:gd name="connsiteX53" fmla="*/ 1126907 w 1936774"/>
                          <a:gd name="connsiteY53" fmla="*/ 990600 h 1384969"/>
                          <a:gd name="connsiteX54" fmla="*/ 1126907 w 1936774"/>
                          <a:gd name="connsiteY54" fmla="*/ 1021110 h 1384969"/>
                          <a:gd name="connsiteX55" fmla="*/ 1142147 w 1936774"/>
                          <a:gd name="connsiteY55" fmla="*/ 1057275 h 1384969"/>
                          <a:gd name="connsiteX56" fmla="*/ 1198166 w 1936774"/>
                          <a:gd name="connsiteY56" fmla="*/ 1348565 h 1384969"/>
                          <a:gd name="connsiteX57" fmla="*/ 1231682 w 1936774"/>
                          <a:gd name="connsiteY57" fmla="*/ 1019175 h 1384969"/>
                          <a:gd name="connsiteX58" fmla="*/ 1212632 w 1936774"/>
                          <a:gd name="connsiteY58" fmla="*/ 990600 h 1384969"/>
                          <a:gd name="connsiteX59" fmla="*/ 1231682 w 1936774"/>
                          <a:gd name="connsiteY59" fmla="*/ 1047750 h 1384969"/>
                          <a:gd name="connsiteX60" fmla="*/ 1285022 w 1936774"/>
                          <a:gd name="connsiteY60" fmla="*/ 1116473 h 1384969"/>
                          <a:gd name="connsiteX61" fmla="*/ 1353215 w 1936774"/>
                          <a:gd name="connsiteY61" fmla="*/ 1384966 h 1384969"/>
                          <a:gd name="connsiteX62" fmla="*/ 1338390 w 1936774"/>
                          <a:gd name="connsiteY62" fmla="*/ 1110089 h 1384969"/>
                          <a:gd name="connsiteX63" fmla="*/ 1307882 w 1936774"/>
                          <a:gd name="connsiteY63" fmla="*/ 981075 h 1384969"/>
                          <a:gd name="connsiteX64" fmla="*/ 1411725 w 1936774"/>
                          <a:gd name="connsiteY64" fmla="*/ 1061198 h 1384969"/>
                          <a:gd name="connsiteX65" fmla="*/ 1492207 w 1936774"/>
                          <a:gd name="connsiteY65" fmla="*/ 1018882 h 1384969"/>
                          <a:gd name="connsiteX66" fmla="*/ 1586279 w 1936774"/>
                          <a:gd name="connsiteY66" fmla="*/ 977473 h 1384969"/>
                          <a:gd name="connsiteX67" fmla="*/ 1572763 w 1936774"/>
                          <a:gd name="connsiteY67" fmla="*/ 960364 h 1384969"/>
                          <a:gd name="connsiteX68" fmla="*/ 1727841 w 1936774"/>
                          <a:gd name="connsiteY68" fmla="*/ 915501 h 1384969"/>
                          <a:gd name="connsiteX69" fmla="*/ 1797882 w 1936774"/>
                          <a:gd name="connsiteY69" fmla="*/ 840483 h 1384969"/>
                          <a:gd name="connsiteX70" fmla="*/ 1812707 w 1936774"/>
                          <a:gd name="connsiteY70" fmla="*/ 828675 h 1384969"/>
                          <a:gd name="connsiteX71" fmla="*/ 1850807 w 1936774"/>
                          <a:gd name="connsiteY71" fmla="*/ 771525 h 1384969"/>
                          <a:gd name="connsiteX72" fmla="*/ 1869857 w 1936774"/>
                          <a:gd name="connsiteY72" fmla="*/ 742950 h 1384969"/>
                          <a:gd name="connsiteX73" fmla="*/ 1879382 w 1936774"/>
                          <a:gd name="connsiteY73" fmla="*/ 704850 h 1384969"/>
                          <a:gd name="connsiteX74" fmla="*/ 1860332 w 1936774"/>
                          <a:gd name="connsiteY74" fmla="*/ 466725 h 1384969"/>
                          <a:gd name="connsiteX75" fmla="*/ 1850807 w 1936774"/>
                          <a:gd name="connsiteY75" fmla="*/ 438150 h 1384969"/>
                          <a:gd name="connsiteX76" fmla="*/ 1833662 w 1936774"/>
                          <a:gd name="connsiteY76" fmla="*/ 401947 h 1384969"/>
                          <a:gd name="connsiteX77" fmla="*/ 1812707 w 1936774"/>
                          <a:gd name="connsiteY77" fmla="*/ 371475 h 1384969"/>
                          <a:gd name="connsiteX78" fmla="*/ 1812707 w 1936774"/>
                          <a:gd name="connsiteY78" fmla="*/ 190500 h 1384969"/>
                          <a:gd name="connsiteX79" fmla="*/ 1831757 w 1936774"/>
                          <a:gd name="connsiteY79" fmla="*/ 161925 h 1384969"/>
                          <a:gd name="connsiteX80" fmla="*/ 1860332 w 1936774"/>
                          <a:gd name="connsiteY80" fmla="*/ 142875 h 1384969"/>
                          <a:gd name="connsiteX81" fmla="*/ 1898432 w 1936774"/>
                          <a:gd name="connsiteY81" fmla="*/ 114300 h 1384969"/>
                          <a:gd name="connsiteX82" fmla="*/ 1936532 w 1936774"/>
                          <a:gd name="connsiteY82" fmla="*/ 95250 h 1384969"/>
                          <a:gd name="connsiteX83" fmla="*/ 1888907 w 1936774"/>
                          <a:gd name="connsiteY83" fmla="*/ 51457 h 1384969"/>
                          <a:gd name="connsiteX0" fmla="*/ 1888907 w 1936774"/>
                          <a:gd name="connsiteY0" fmla="*/ 51457 h 1384969"/>
                          <a:gd name="connsiteX1" fmla="*/ 1898432 w 1936774"/>
                          <a:gd name="connsiteY1" fmla="*/ 57150 h 1384969"/>
                          <a:gd name="connsiteX2" fmla="*/ 1822232 w 1936774"/>
                          <a:gd name="connsiteY2" fmla="*/ 9562 h 1384969"/>
                          <a:gd name="connsiteX3" fmla="*/ 1755557 w 1936774"/>
                          <a:gd name="connsiteY3" fmla="*/ 0 h 1384969"/>
                          <a:gd name="connsiteX4" fmla="*/ 1707932 w 1936774"/>
                          <a:gd name="connsiteY4" fmla="*/ 9525 h 1384969"/>
                          <a:gd name="connsiteX5" fmla="*/ 1679357 w 1936774"/>
                          <a:gd name="connsiteY5" fmla="*/ 38100 h 1384969"/>
                          <a:gd name="connsiteX6" fmla="*/ 1648877 w 1936774"/>
                          <a:gd name="connsiteY6" fmla="*/ 74378 h 1384969"/>
                          <a:gd name="connsiteX7" fmla="*/ 1622207 w 1936774"/>
                          <a:gd name="connsiteY7" fmla="*/ 104775 h 1384969"/>
                          <a:gd name="connsiteX8" fmla="*/ 1612682 w 1936774"/>
                          <a:gd name="connsiteY8" fmla="*/ 142875 h 1384969"/>
                          <a:gd name="connsiteX9" fmla="*/ 1593632 w 1936774"/>
                          <a:gd name="connsiteY9" fmla="*/ 171450 h 1384969"/>
                          <a:gd name="connsiteX10" fmla="*/ 1565057 w 1936774"/>
                          <a:gd name="connsiteY10" fmla="*/ 219075 h 1384969"/>
                          <a:gd name="connsiteX11" fmla="*/ 1547912 w 1936774"/>
                          <a:gd name="connsiteY11" fmla="*/ 236265 h 1384969"/>
                          <a:gd name="connsiteX12" fmla="*/ 1517432 w 1936774"/>
                          <a:gd name="connsiteY12" fmla="*/ 276225 h 1384969"/>
                          <a:gd name="connsiteX13" fmla="*/ 1441232 w 1936774"/>
                          <a:gd name="connsiteY13" fmla="*/ 361950 h 1384969"/>
                          <a:gd name="connsiteX14" fmla="*/ 1412657 w 1936774"/>
                          <a:gd name="connsiteY14" fmla="*/ 371475 h 1384969"/>
                          <a:gd name="connsiteX15" fmla="*/ 1355507 w 1936774"/>
                          <a:gd name="connsiteY15" fmla="*/ 409575 h 1384969"/>
                          <a:gd name="connsiteX16" fmla="*/ 1326932 w 1936774"/>
                          <a:gd name="connsiteY16" fmla="*/ 428625 h 1384969"/>
                          <a:gd name="connsiteX17" fmla="*/ 1222157 w 1936774"/>
                          <a:gd name="connsiteY17" fmla="*/ 466725 h 1384969"/>
                          <a:gd name="connsiteX18" fmla="*/ 943916 w 1936774"/>
                          <a:gd name="connsiteY18" fmla="*/ 438303 h 1384969"/>
                          <a:gd name="connsiteX19" fmla="*/ 898291 w 1936774"/>
                          <a:gd name="connsiteY19" fmla="*/ 419323 h 1384969"/>
                          <a:gd name="connsiteX20" fmla="*/ 843014 w 1936774"/>
                          <a:gd name="connsiteY20" fmla="*/ 390680 h 1384969"/>
                          <a:gd name="connsiteX21" fmla="*/ 793532 w 1936774"/>
                          <a:gd name="connsiteY21" fmla="*/ 371475 h 1384969"/>
                          <a:gd name="connsiteX22" fmla="*/ 799184 w 1936774"/>
                          <a:gd name="connsiteY22" fmla="*/ 331562 h 1384969"/>
                          <a:gd name="connsiteX23" fmla="*/ 764957 w 1936774"/>
                          <a:gd name="connsiteY23" fmla="*/ 304800 h 1384969"/>
                          <a:gd name="connsiteX24" fmla="*/ 707807 w 1936774"/>
                          <a:gd name="connsiteY24" fmla="*/ 228600 h 1384969"/>
                          <a:gd name="connsiteX25" fmla="*/ 679232 w 1936774"/>
                          <a:gd name="connsiteY25" fmla="*/ 219075 h 1384969"/>
                          <a:gd name="connsiteX26" fmla="*/ 650657 w 1936774"/>
                          <a:gd name="connsiteY26" fmla="*/ 161925 h 1384969"/>
                          <a:gd name="connsiteX27" fmla="*/ 633465 w 1936774"/>
                          <a:gd name="connsiteY27" fmla="*/ 110828 h 1384969"/>
                          <a:gd name="connsiteX28" fmla="*/ 612289 w 1936774"/>
                          <a:gd name="connsiteY28" fmla="*/ 37132 h 1384969"/>
                          <a:gd name="connsiteX29" fmla="*/ 441107 w 1936774"/>
                          <a:gd name="connsiteY29" fmla="*/ 209550 h 1384969"/>
                          <a:gd name="connsiteX30" fmla="*/ 374432 w 1936774"/>
                          <a:gd name="connsiteY30" fmla="*/ 285750 h 1384969"/>
                          <a:gd name="connsiteX31" fmla="*/ 357287 w 1936774"/>
                          <a:gd name="connsiteY31" fmla="*/ 312428 h 1384969"/>
                          <a:gd name="connsiteX32" fmla="*/ 345857 w 1936774"/>
                          <a:gd name="connsiteY32" fmla="*/ 342900 h 1384969"/>
                          <a:gd name="connsiteX33" fmla="*/ 317282 w 1936774"/>
                          <a:gd name="connsiteY33" fmla="*/ 390525 h 1384969"/>
                          <a:gd name="connsiteX34" fmla="*/ 296327 w 1936774"/>
                          <a:gd name="connsiteY34" fmla="*/ 451545 h 1384969"/>
                          <a:gd name="connsiteX35" fmla="*/ 298232 w 1936774"/>
                          <a:gd name="connsiteY35" fmla="*/ 495300 h 1384969"/>
                          <a:gd name="connsiteX36" fmla="*/ 225406 w 1936774"/>
                          <a:gd name="connsiteY36" fmla="*/ 644629 h 1384969"/>
                          <a:gd name="connsiteX37" fmla="*/ 154518 w 1936774"/>
                          <a:gd name="connsiteY37" fmla="*/ 705949 h 1384969"/>
                          <a:gd name="connsiteX38" fmla="*/ 102168 w 1936774"/>
                          <a:gd name="connsiteY38" fmla="*/ 757199 h 1384969"/>
                          <a:gd name="connsiteX39" fmla="*/ 30727 w 1936774"/>
                          <a:gd name="connsiteY39" fmla="*/ 800745 h 1384969"/>
                          <a:gd name="connsiteX40" fmla="*/ 67197 w 1936774"/>
                          <a:gd name="connsiteY40" fmla="*/ 883625 h 1384969"/>
                          <a:gd name="connsiteX41" fmla="*/ 437297 w 1936774"/>
                          <a:gd name="connsiteY41" fmla="*/ 971550 h 1384969"/>
                          <a:gd name="connsiteX42" fmla="*/ 508717 w 1936774"/>
                          <a:gd name="connsiteY42" fmla="*/ 963361 h 1384969"/>
                          <a:gd name="connsiteX43" fmla="*/ 555909 w 1936774"/>
                          <a:gd name="connsiteY43" fmla="*/ 968937 h 1384969"/>
                          <a:gd name="connsiteX44" fmla="*/ 611067 w 1936774"/>
                          <a:gd name="connsiteY44" fmla="*/ 947585 h 1384969"/>
                          <a:gd name="connsiteX45" fmla="*/ 659466 w 1936774"/>
                          <a:gd name="connsiteY45" fmla="*/ 937310 h 1384969"/>
                          <a:gd name="connsiteX46" fmla="*/ 669707 w 1936774"/>
                          <a:gd name="connsiteY46" fmla="*/ 936915 h 1384969"/>
                          <a:gd name="connsiteX47" fmla="*/ 693699 w 1936774"/>
                          <a:gd name="connsiteY47" fmla="*/ 929280 h 1384969"/>
                          <a:gd name="connsiteX48" fmla="*/ 724565 w 1936774"/>
                          <a:gd name="connsiteY48" fmla="*/ 926602 h 1384969"/>
                          <a:gd name="connsiteX49" fmla="*/ 753140 w 1936774"/>
                          <a:gd name="connsiteY49" fmla="*/ 902987 h 1384969"/>
                          <a:gd name="connsiteX50" fmla="*/ 822107 w 1936774"/>
                          <a:gd name="connsiteY50" fmla="*/ 895350 h 1384969"/>
                          <a:gd name="connsiteX51" fmla="*/ 869732 w 1936774"/>
                          <a:gd name="connsiteY51" fmla="*/ 866775 h 1384969"/>
                          <a:gd name="connsiteX52" fmla="*/ 1126907 w 1936774"/>
                          <a:gd name="connsiteY52" fmla="*/ 866775 h 1384969"/>
                          <a:gd name="connsiteX53" fmla="*/ 1126907 w 1936774"/>
                          <a:gd name="connsiteY53" fmla="*/ 990600 h 1384969"/>
                          <a:gd name="connsiteX54" fmla="*/ 1126907 w 1936774"/>
                          <a:gd name="connsiteY54" fmla="*/ 1021110 h 1384969"/>
                          <a:gd name="connsiteX55" fmla="*/ 1142147 w 1936774"/>
                          <a:gd name="connsiteY55" fmla="*/ 1057275 h 1384969"/>
                          <a:gd name="connsiteX56" fmla="*/ 1198166 w 1936774"/>
                          <a:gd name="connsiteY56" fmla="*/ 1348565 h 1384969"/>
                          <a:gd name="connsiteX57" fmla="*/ 1231682 w 1936774"/>
                          <a:gd name="connsiteY57" fmla="*/ 1019175 h 1384969"/>
                          <a:gd name="connsiteX58" fmla="*/ 1212632 w 1936774"/>
                          <a:gd name="connsiteY58" fmla="*/ 990600 h 1384969"/>
                          <a:gd name="connsiteX59" fmla="*/ 1231682 w 1936774"/>
                          <a:gd name="connsiteY59" fmla="*/ 1047750 h 1384969"/>
                          <a:gd name="connsiteX60" fmla="*/ 1285022 w 1936774"/>
                          <a:gd name="connsiteY60" fmla="*/ 1116473 h 1384969"/>
                          <a:gd name="connsiteX61" fmla="*/ 1353215 w 1936774"/>
                          <a:gd name="connsiteY61" fmla="*/ 1384966 h 1384969"/>
                          <a:gd name="connsiteX62" fmla="*/ 1338390 w 1936774"/>
                          <a:gd name="connsiteY62" fmla="*/ 1110089 h 1384969"/>
                          <a:gd name="connsiteX63" fmla="*/ 1307882 w 1936774"/>
                          <a:gd name="connsiteY63" fmla="*/ 981075 h 1384969"/>
                          <a:gd name="connsiteX64" fmla="*/ 1411725 w 1936774"/>
                          <a:gd name="connsiteY64" fmla="*/ 1034743 h 1384969"/>
                          <a:gd name="connsiteX65" fmla="*/ 1492207 w 1936774"/>
                          <a:gd name="connsiteY65" fmla="*/ 1018882 h 1384969"/>
                          <a:gd name="connsiteX66" fmla="*/ 1586279 w 1936774"/>
                          <a:gd name="connsiteY66" fmla="*/ 977473 h 1384969"/>
                          <a:gd name="connsiteX67" fmla="*/ 1572763 w 1936774"/>
                          <a:gd name="connsiteY67" fmla="*/ 960364 h 1384969"/>
                          <a:gd name="connsiteX68" fmla="*/ 1727841 w 1936774"/>
                          <a:gd name="connsiteY68" fmla="*/ 915501 h 1384969"/>
                          <a:gd name="connsiteX69" fmla="*/ 1797882 w 1936774"/>
                          <a:gd name="connsiteY69" fmla="*/ 840483 h 1384969"/>
                          <a:gd name="connsiteX70" fmla="*/ 1812707 w 1936774"/>
                          <a:gd name="connsiteY70" fmla="*/ 828675 h 1384969"/>
                          <a:gd name="connsiteX71" fmla="*/ 1850807 w 1936774"/>
                          <a:gd name="connsiteY71" fmla="*/ 771525 h 1384969"/>
                          <a:gd name="connsiteX72" fmla="*/ 1869857 w 1936774"/>
                          <a:gd name="connsiteY72" fmla="*/ 742950 h 1384969"/>
                          <a:gd name="connsiteX73" fmla="*/ 1879382 w 1936774"/>
                          <a:gd name="connsiteY73" fmla="*/ 704850 h 1384969"/>
                          <a:gd name="connsiteX74" fmla="*/ 1860332 w 1936774"/>
                          <a:gd name="connsiteY74" fmla="*/ 466725 h 1384969"/>
                          <a:gd name="connsiteX75" fmla="*/ 1850807 w 1936774"/>
                          <a:gd name="connsiteY75" fmla="*/ 438150 h 1384969"/>
                          <a:gd name="connsiteX76" fmla="*/ 1833662 w 1936774"/>
                          <a:gd name="connsiteY76" fmla="*/ 401947 h 1384969"/>
                          <a:gd name="connsiteX77" fmla="*/ 1812707 w 1936774"/>
                          <a:gd name="connsiteY77" fmla="*/ 371475 h 1384969"/>
                          <a:gd name="connsiteX78" fmla="*/ 1812707 w 1936774"/>
                          <a:gd name="connsiteY78" fmla="*/ 190500 h 1384969"/>
                          <a:gd name="connsiteX79" fmla="*/ 1831757 w 1936774"/>
                          <a:gd name="connsiteY79" fmla="*/ 161925 h 1384969"/>
                          <a:gd name="connsiteX80" fmla="*/ 1860332 w 1936774"/>
                          <a:gd name="connsiteY80" fmla="*/ 142875 h 1384969"/>
                          <a:gd name="connsiteX81" fmla="*/ 1898432 w 1936774"/>
                          <a:gd name="connsiteY81" fmla="*/ 114300 h 1384969"/>
                          <a:gd name="connsiteX82" fmla="*/ 1936532 w 1936774"/>
                          <a:gd name="connsiteY82" fmla="*/ 95250 h 1384969"/>
                          <a:gd name="connsiteX83" fmla="*/ 1888907 w 1936774"/>
                          <a:gd name="connsiteY83" fmla="*/ 51457 h 1384969"/>
                          <a:gd name="connsiteX0" fmla="*/ 1888907 w 1936774"/>
                          <a:gd name="connsiteY0" fmla="*/ 51457 h 1384969"/>
                          <a:gd name="connsiteX1" fmla="*/ 1898432 w 1936774"/>
                          <a:gd name="connsiteY1" fmla="*/ 57150 h 1384969"/>
                          <a:gd name="connsiteX2" fmla="*/ 1822232 w 1936774"/>
                          <a:gd name="connsiteY2" fmla="*/ 9562 h 1384969"/>
                          <a:gd name="connsiteX3" fmla="*/ 1755557 w 1936774"/>
                          <a:gd name="connsiteY3" fmla="*/ 0 h 1384969"/>
                          <a:gd name="connsiteX4" fmla="*/ 1707932 w 1936774"/>
                          <a:gd name="connsiteY4" fmla="*/ 9525 h 1384969"/>
                          <a:gd name="connsiteX5" fmla="*/ 1679357 w 1936774"/>
                          <a:gd name="connsiteY5" fmla="*/ 38100 h 1384969"/>
                          <a:gd name="connsiteX6" fmla="*/ 1648877 w 1936774"/>
                          <a:gd name="connsiteY6" fmla="*/ 74378 h 1384969"/>
                          <a:gd name="connsiteX7" fmla="*/ 1622207 w 1936774"/>
                          <a:gd name="connsiteY7" fmla="*/ 104775 h 1384969"/>
                          <a:gd name="connsiteX8" fmla="*/ 1612682 w 1936774"/>
                          <a:gd name="connsiteY8" fmla="*/ 142875 h 1384969"/>
                          <a:gd name="connsiteX9" fmla="*/ 1593632 w 1936774"/>
                          <a:gd name="connsiteY9" fmla="*/ 171450 h 1384969"/>
                          <a:gd name="connsiteX10" fmla="*/ 1565057 w 1936774"/>
                          <a:gd name="connsiteY10" fmla="*/ 219075 h 1384969"/>
                          <a:gd name="connsiteX11" fmla="*/ 1547912 w 1936774"/>
                          <a:gd name="connsiteY11" fmla="*/ 236265 h 1384969"/>
                          <a:gd name="connsiteX12" fmla="*/ 1517432 w 1936774"/>
                          <a:gd name="connsiteY12" fmla="*/ 276225 h 1384969"/>
                          <a:gd name="connsiteX13" fmla="*/ 1441232 w 1936774"/>
                          <a:gd name="connsiteY13" fmla="*/ 361950 h 1384969"/>
                          <a:gd name="connsiteX14" fmla="*/ 1412657 w 1936774"/>
                          <a:gd name="connsiteY14" fmla="*/ 371475 h 1384969"/>
                          <a:gd name="connsiteX15" fmla="*/ 1355507 w 1936774"/>
                          <a:gd name="connsiteY15" fmla="*/ 409575 h 1384969"/>
                          <a:gd name="connsiteX16" fmla="*/ 1326932 w 1936774"/>
                          <a:gd name="connsiteY16" fmla="*/ 428625 h 1384969"/>
                          <a:gd name="connsiteX17" fmla="*/ 1222157 w 1936774"/>
                          <a:gd name="connsiteY17" fmla="*/ 466725 h 1384969"/>
                          <a:gd name="connsiteX18" fmla="*/ 943916 w 1936774"/>
                          <a:gd name="connsiteY18" fmla="*/ 438303 h 1384969"/>
                          <a:gd name="connsiteX19" fmla="*/ 898291 w 1936774"/>
                          <a:gd name="connsiteY19" fmla="*/ 419323 h 1384969"/>
                          <a:gd name="connsiteX20" fmla="*/ 843014 w 1936774"/>
                          <a:gd name="connsiteY20" fmla="*/ 390680 h 1384969"/>
                          <a:gd name="connsiteX21" fmla="*/ 793532 w 1936774"/>
                          <a:gd name="connsiteY21" fmla="*/ 371475 h 1384969"/>
                          <a:gd name="connsiteX22" fmla="*/ 799184 w 1936774"/>
                          <a:gd name="connsiteY22" fmla="*/ 331562 h 1384969"/>
                          <a:gd name="connsiteX23" fmla="*/ 764957 w 1936774"/>
                          <a:gd name="connsiteY23" fmla="*/ 304800 h 1384969"/>
                          <a:gd name="connsiteX24" fmla="*/ 707807 w 1936774"/>
                          <a:gd name="connsiteY24" fmla="*/ 228600 h 1384969"/>
                          <a:gd name="connsiteX25" fmla="*/ 679232 w 1936774"/>
                          <a:gd name="connsiteY25" fmla="*/ 219075 h 1384969"/>
                          <a:gd name="connsiteX26" fmla="*/ 650657 w 1936774"/>
                          <a:gd name="connsiteY26" fmla="*/ 161925 h 1384969"/>
                          <a:gd name="connsiteX27" fmla="*/ 633465 w 1936774"/>
                          <a:gd name="connsiteY27" fmla="*/ 110828 h 1384969"/>
                          <a:gd name="connsiteX28" fmla="*/ 612289 w 1936774"/>
                          <a:gd name="connsiteY28" fmla="*/ 37132 h 1384969"/>
                          <a:gd name="connsiteX29" fmla="*/ 441107 w 1936774"/>
                          <a:gd name="connsiteY29" fmla="*/ 209550 h 1384969"/>
                          <a:gd name="connsiteX30" fmla="*/ 374432 w 1936774"/>
                          <a:gd name="connsiteY30" fmla="*/ 285750 h 1384969"/>
                          <a:gd name="connsiteX31" fmla="*/ 357287 w 1936774"/>
                          <a:gd name="connsiteY31" fmla="*/ 312428 h 1384969"/>
                          <a:gd name="connsiteX32" fmla="*/ 345857 w 1936774"/>
                          <a:gd name="connsiteY32" fmla="*/ 342900 h 1384969"/>
                          <a:gd name="connsiteX33" fmla="*/ 317282 w 1936774"/>
                          <a:gd name="connsiteY33" fmla="*/ 390525 h 1384969"/>
                          <a:gd name="connsiteX34" fmla="*/ 296327 w 1936774"/>
                          <a:gd name="connsiteY34" fmla="*/ 451545 h 1384969"/>
                          <a:gd name="connsiteX35" fmla="*/ 298232 w 1936774"/>
                          <a:gd name="connsiteY35" fmla="*/ 495300 h 1384969"/>
                          <a:gd name="connsiteX36" fmla="*/ 225406 w 1936774"/>
                          <a:gd name="connsiteY36" fmla="*/ 644629 h 1384969"/>
                          <a:gd name="connsiteX37" fmla="*/ 154518 w 1936774"/>
                          <a:gd name="connsiteY37" fmla="*/ 705949 h 1384969"/>
                          <a:gd name="connsiteX38" fmla="*/ 102168 w 1936774"/>
                          <a:gd name="connsiteY38" fmla="*/ 757199 h 1384969"/>
                          <a:gd name="connsiteX39" fmla="*/ 30727 w 1936774"/>
                          <a:gd name="connsiteY39" fmla="*/ 800745 h 1384969"/>
                          <a:gd name="connsiteX40" fmla="*/ 67197 w 1936774"/>
                          <a:gd name="connsiteY40" fmla="*/ 883625 h 1384969"/>
                          <a:gd name="connsiteX41" fmla="*/ 437297 w 1936774"/>
                          <a:gd name="connsiteY41" fmla="*/ 971550 h 1384969"/>
                          <a:gd name="connsiteX42" fmla="*/ 508717 w 1936774"/>
                          <a:gd name="connsiteY42" fmla="*/ 963361 h 1384969"/>
                          <a:gd name="connsiteX43" fmla="*/ 555909 w 1936774"/>
                          <a:gd name="connsiteY43" fmla="*/ 968937 h 1384969"/>
                          <a:gd name="connsiteX44" fmla="*/ 611067 w 1936774"/>
                          <a:gd name="connsiteY44" fmla="*/ 947585 h 1384969"/>
                          <a:gd name="connsiteX45" fmla="*/ 659466 w 1936774"/>
                          <a:gd name="connsiteY45" fmla="*/ 937310 h 1384969"/>
                          <a:gd name="connsiteX46" fmla="*/ 669707 w 1936774"/>
                          <a:gd name="connsiteY46" fmla="*/ 936915 h 1384969"/>
                          <a:gd name="connsiteX47" fmla="*/ 693699 w 1936774"/>
                          <a:gd name="connsiteY47" fmla="*/ 929280 h 1384969"/>
                          <a:gd name="connsiteX48" fmla="*/ 724565 w 1936774"/>
                          <a:gd name="connsiteY48" fmla="*/ 926602 h 1384969"/>
                          <a:gd name="connsiteX49" fmla="*/ 753140 w 1936774"/>
                          <a:gd name="connsiteY49" fmla="*/ 902987 h 1384969"/>
                          <a:gd name="connsiteX50" fmla="*/ 822107 w 1936774"/>
                          <a:gd name="connsiteY50" fmla="*/ 895350 h 1384969"/>
                          <a:gd name="connsiteX51" fmla="*/ 869732 w 1936774"/>
                          <a:gd name="connsiteY51" fmla="*/ 866775 h 1384969"/>
                          <a:gd name="connsiteX52" fmla="*/ 1126907 w 1936774"/>
                          <a:gd name="connsiteY52" fmla="*/ 866775 h 1384969"/>
                          <a:gd name="connsiteX53" fmla="*/ 1126907 w 1936774"/>
                          <a:gd name="connsiteY53" fmla="*/ 990600 h 1384969"/>
                          <a:gd name="connsiteX54" fmla="*/ 1126907 w 1936774"/>
                          <a:gd name="connsiteY54" fmla="*/ 1021110 h 1384969"/>
                          <a:gd name="connsiteX55" fmla="*/ 1142147 w 1936774"/>
                          <a:gd name="connsiteY55" fmla="*/ 1057275 h 1384969"/>
                          <a:gd name="connsiteX56" fmla="*/ 1198166 w 1936774"/>
                          <a:gd name="connsiteY56" fmla="*/ 1348565 h 1384969"/>
                          <a:gd name="connsiteX57" fmla="*/ 1231682 w 1936774"/>
                          <a:gd name="connsiteY57" fmla="*/ 1019175 h 1384969"/>
                          <a:gd name="connsiteX58" fmla="*/ 1212632 w 1936774"/>
                          <a:gd name="connsiteY58" fmla="*/ 990600 h 1384969"/>
                          <a:gd name="connsiteX59" fmla="*/ 1231682 w 1936774"/>
                          <a:gd name="connsiteY59" fmla="*/ 1047750 h 1384969"/>
                          <a:gd name="connsiteX60" fmla="*/ 1285022 w 1936774"/>
                          <a:gd name="connsiteY60" fmla="*/ 1116473 h 1384969"/>
                          <a:gd name="connsiteX61" fmla="*/ 1353215 w 1936774"/>
                          <a:gd name="connsiteY61" fmla="*/ 1384966 h 1384969"/>
                          <a:gd name="connsiteX62" fmla="*/ 1338390 w 1936774"/>
                          <a:gd name="connsiteY62" fmla="*/ 1110089 h 1384969"/>
                          <a:gd name="connsiteX63" fmla="*/ 1307882 w 1936774"/>
                          <a:gd name="connsiteY63" fmla="*/ 981075 h 1384969"/>
                          <a:gd name="connsiteX64" fmla="*/ 1411725 w 1936774"/>
                          <a:gd name="connsiteY64" fmla="*/ 1034743 h 1384969"/>
                          <a:gd name="connsiteX65" fmla="*/ 1492207 w 1936774"/>
                          <a:gd name="connsiteY65" fmla="*/ 1018882 h 1384969"/>
                          <a:gd name="connsiteX66" fmla="*/ 1586279 w 1936774"/>
                          <a:gd name="connsiteY66" fmla="*/ 977473 h 1384969"/>
                          <a:gd name="connsiteX67" fmla="*/ 1591734 w 1936774"/>
                          <a:gd name="connsiteY67" fmla="*/ 990599 h 1384969"/>
                          <a:gd name="connsiteX68" fmla="*/ 1727841 w 1936774"/>
                          <a:gd name="connsiteY68" fmla="*/ 915501 h 1384969"/>
                          <a:gd name="connsiteX69" fmla="*/ 1797882 w 1936774"/>
                          <a:gd name="connsiteY69" fmla="*/ 840483 h 1384969"/>
                          <a:gd name="connsiteX70" fmla="*/ 1812707 w 1936774"/>
                          <a:gd name="connsiteY70" fmla="*/ 828675 h 1384969"/>
                          <a:gd name="connsiteX71" fmla="*/ 1850807 w 1936774"/>
                          <a:gd name="connsiteY71" fmla="*/ 771525 h 1384969"/>
                          <a:gd name="connsiteX72" fmla="*/ 1869857 w 1936774"/>
                          <a:gd name="connsiteY72" fmla="*/ 742950 h 1384969"/>
                          <a:gd name="connsiteX73" fmla="*/ 1879382 w 1936774"/>
                          <a:gd name="connsiteY73" fmla="*/ 704850 h 1384969"/>
                          <a:gd name="connsiteX74" fmla="*/ 1860332 w 1936774"/>
                          <a:gd name="connsiteY74" fmla="*/ 466725 h 1384969"/>
                          <a:gd name="connsiteX75" fmla="*/ 1850807 w 1936774"/>
                          <a:gd name="connsiteY75" fmla="*/ 438150 h 1384969"/>
                          <a:gd name="connsiteX76" fmla="*/ 1833662 w 1936774"/>
                          <a:gd name="connsiteY76" fmla="*/ 401947 h 1384969"/>
                          <a:gd name="connsiteX77" fmla="*/ 1812707 w 1936774"/>
                          <a:gd name="connsiteY77" fmla="*/ 371475 h 1384969"/>
                          <a:gd name="connsiteX78" fmla="*/ 1812707 w 1936774"/>
                          <a:gd name="connsiteY78" fmla="*/ 190500 h 1384969"/>
                          <a:gd name="connsiteX79" fmla="*/ 1831757 w 1936774"/>
                          <a:gd name="connsiteY79" fmla="*/ 161925 h 1384969"/>
                          <a:gd name="connsiteX80" fmla="*/ 1860332 w 1936774"/>
                          <a:gd name="connsiteY80" fmla="*/ 142875 h 1384969"/>
                          <a:gd name="connsiteX81" fmla="*/ 1898432 w 1936774"/>
                          <a:gd name="connsiteY81" fmla="*/ 114300 h 1384969"/>
                          <a:gd name="connsiteX82" fmla="*/ 1936532 w 1936774"/>
                          <a:gd name="connsiteY82" fmla="*/ 95250 h 1384969"/>
                          <a:gd name="connsiteX83" fmla="*/ 1888907 w 1936774"/>
                          <a:gd name="connsiteY83" fmla="*/ 51457 h 1384969"/>
                          <a:gd name="connsiteX0" fmla="*/ 1888907 w 1936774"/>
                          <a:gd name="connsiteY0" fmla="*/ 51457 h 1384969"/>
                          <a:gd name="connsiteX1" fmla="*/ 1898432 w 1936774"/>
                          <a:gd name="connsiteY1" fmla="*/ 57150 h 1384969"/>
                          <a:gd name="connsiteX2" fmla="*/ 1822232 w 1936774"/>
                          <a:gd name="connsiteY2" fmla="*/ 9562 h 1384969"/>
                          <a:gd name="connsiteX3" fmla="*/ 1755557 w 1936774"/>
                          <a:gd name="connsiteY3" fmla="*/ 0 h 1384969"/>
                          <a:gd name="connsiteX4" fmla="*/ 1707932 w 1936774"/>
                          <a:gd name="connsiteY4" fmla="*/ 9525 h 1384969"/>
                          <a:gd name="connsiteX5" fmla="*/ 1679357 w 1936774"/>
                          <a:gd name="connsiteY5" fmla="*/ 38100 h 1384969"/>
                          <a:gd name="connsiteX6" fmla="*/ 1648877 w 1936774"/>
                          <a:gd name="connsiteY6" fmla="*/ 74378 h 1384969"/>
                          <a:gd name="connsiteX7" fmla="*/ 1622207 w 1936774"/>
                          <a:gd name="connsiteY7" fmla="*/ 104775 h 1384969"/>
                          <a:gd name="connsiteX8" fmla="*/ 1612682 w 1936774"/>
                          <a:gd name="connsiteY8" fmla="*/ 142875 h 1384969"/>
                          <a:gd name="connsiteX9" fmla="*/ 1593632 w 1936774"/>
                          <a:gd name="connsiteY9" fmla="*/ 171450 h 1384969"/>
                          <a:gd name="connsiteX10" fmla="*/ 1565057 w 1936774"/>
                          <a:gd name="connsiteY10" fmla="*/ 219075 h 1384969"/>
                          <a:gd name="connsiteX11" fmla="*/ 1547912 w 1936774"/>
                          <a:gd name="connsiteY11" fmla="*/ 236265 h 1384969"/>
                          <a:gd name="connsiteX12" fmla="*/ 1517432 w 1936774"/>
                          <a:gd name="connsiteY12" fmla="*/ 276225 h 1384969"/>
                          <a:gd name="connsiteX13" fmla="*/ 1441232 w 1936774"/>
                          <a:gd name="connsiteY13" fmla="*/ 361950 h 1384969"/>
                          <a:gd name="connsiteX14" fmla="*/ 1412657 w 1936774"/>
                          <a:gd name="connsiteY14" fmla="*/ 371475 h 1384969"/>
                          <a:gd name="connsiteX15" fmla="*/ 1355507 w 1936774"/>
                          <a:gd name="connsiteY15" fmla="*/ 409575 h 1384969"/>
                          <a:gd name="connsiteX16" fmla="*/ 1326932 w 1936774"/>
                          <a:gd name="connsiteY16" fmla="*/ 428625 h 1384969"/>
                          <a:gd name="connsiteX17" fmla="*/ 1222157 w 1936774"/>
                          <a:gd name="connsiteY17" fmla="*/ 466725 h 1384969"/>
                          <a:gd name="connsiteX18" fmla="*/ 943916 w 1936774"/>
                          <a:gd name="connsiteY18" fmla="*/ 438303 h 1384969"/>
                          <a:gd name="connsiteX19" fmla="*/ 898291 w 1936774"/>
                          <a:gd name="connsiteY19" fmla="*/ 419323 h 1384969"/>
                          <a:gd name="connsiteX20" fmla="*/ 843014 w 1936774"/>
                          <a:gd name="connsiteY20" fmla="*/ 390680 h 1384969"/>
                          <a:gd name="connsiteX21" fmla="*/ 793532 w 1936774"/>
                          <a:gd name="connsiteY21" fmla="*/ 371475 h 1384969"/>
                          <a:gd name="connsiteX22" fmla="*/ 799184 w 1936774"/>
                          <a:gd name="connsiteY22" fmla="*/ 331562 h 1384969"/>
                          <a:gd name="connsiteX23" fmla="*/ 764957 w 1936774"/>
                          <a:gd name="connsiteY23" fmla="*/ 304800 h 1384969"/>
                          <a:gd name="connsiteX24" fmla="*/ 707807 w 1936774"/>
                          <a:gd name="connsiteY24" fmla="*/ 228600 h 1384969"/>
                          <a:gd name="connsiteX25" fmla="*/ 679232 w 1936774"/>
                          <a:gd name="connsiteY25" fmla="*/ 219075 h 1384969"/>
                          <a:gd name="connsiteX26" fmla="*/ 650657 w 1936774"/>
                          <a:gd name="connsiteY26" fmla="*/ 161925 h 1384969"/>
                          <a:gd name="connsiteX27" fmla="*/ 633465 w 1936774"/>
                          <a:gd name="connsiteY27" fmla="*/ 110828 h 1384969"/>
                          <a:gd name="connsiteX28" fmla="*/ 612289 w 1936774"/>
                          <a:gd name="connsiteY28" fmla="*/ 37132 h 1384969"/>
                          <a:gd name="connsiteX29" fmla="*/ 441107 w 1936774"/>
                          <a:gd name="connsiteY29" fmla="*/ 209550 h 1384969"/>
                          <a:gd name="connsiteX30" fmla="*/ 374432 w 1936774"/>
                          <a:gd name="connsiteY30" fmla="*/ 285750 h 1384969"/>
                          <a:gd name="connsiteX31" fmla="*/ 357287 w 1936774"/>
                          <a:gd name="connsiteY31" fmla="*/ 312428 h 1384969"/>
                          <a:gd name="connsiteX32" fmla="*/ 345857 w 1936774"/>
                          <a:gd name="connsiteY32" fmla="*/ 342900 h 1384969"/>
                          <a:gd name="connsiteX33" fmla="*/ 317282 w 1936774"/>
                          <a:gd name="connsiteY33" fmla="*/ 390525 h 1384969"/>
                          <a:gd name="connsiteX34" fmla="*/ 296327 w 1936774"/>
                          <a:gd name="connsiteY34" fmla="*/ 451545 h 1384969"/>
                          <a:gd name="connsiteX35" fmla="*/ 298232 w 1936774"/>
                          <a:gd name="connsiteY35" fmla="*/ 495300 h 1384969"/>
                          <a:gd name="connsiteX36" fmla="*/ 225406 w 1936774"/>
                          <a:gd name="connsiteY36" fmla="*/ 644629 h 1384969"/>
                          <a:gd name="connsiteX37" fmla="*/ 154518 w 1936774"/>
                          <a:gd name="connsiteY37" fmla="*/ 705949 h 1384969"/>
                          <a:gd name="connsiteX38" fmla="*/ 102168 w 1936774"/>
                          <a:gd name="connsiteY38" fmla="*/ 757199 h 1384969"/>
                          <a:gd name="connsiteX39" fmla="*/ 30727 w 1936774"/>
                          <a:gd name="connsiteY39" fmla="*/ 800745 h 1384969"/>
                          <a:gd name="connsiteX40" fmla="*/ 67197 w 1936774"/>
                          <a:gd name="connsiteY40" fmla="*/ 883625 h 1384969"/>
                          <a:gd name="connsiteX41" fmla="*/ 437297 w 1936774"/>
                          <a:gd name="connsiteY41" fmla="*/ 971550 h 1384969"/>
                          <a:gd name="connsiteX42" fmla="*/ 508717 w 1936774"/>
                          <a:gd name="connsiteY42" fmla="*/ 963361 h 1384969"/>
                          <a:gd name="connsiteX43" fmla="*/ 555909 w 1936774"/>
                          <a:gd name="connsiteY43" fmla="*/ 968937 h 1384969"/>
                          <a:gd name="connsiteX44" fmla="*/ 611067 w 1936774"/>
                          <a:gd name="connsiteY44" fmla="*/ 947585 h 1384969"/>
                          <a:gd name="connsiteX45" fmla="*/ 659466 w 1936774"/>
                          <a:gd name="connsiteY45" fmla="*/ 937310 h 1384969"/>
                          <a:gd name="connsiteX46" fmla="*/ 669707 w 1936774"/>
                          <a:gd name="connsiteY46" fmla="*/ 936915 h 1384969"/>
                          <a:gd name="connsiteX47" fmla="*/ 693699 w 1936774"/>
                          <a:gd name="connsiteY47" fmla="*/ 929280 h 1384969"/>
                          <a:gd name="connsiteX48" fmla="*/ 724565 w 1936774"/>
                          <a:gd name="connsiteY48" fmla="*/ 926602 h 1384969"/>
                          <a:gd name="connsiteX49" fmla="*/ 753140 w 1936774"/>
                          <a:gd name="connsiteY49" fmla="*/ 902987 h 1384969"/>
                          <a:gd name="connsiteX50" fmla="*/ 822107 w 1936774"/>
                          <a:gd name="connsiteY50" fmla="*/ 895350 h 1384969"/>
                          <a:gd name="connsiteX51" fmla="*/ 869732 w 1936774"/>
                          <a:gd name="connsiteY51" fmla="*/ 866775 h 1384969"/>
                          <a:gd name="connsiteX52" fmla="*/ 1126907 w 1936774"/>
                          <a:gd name="connsiteY52" fmla="*/ 866775 h 1384969"/>
                          <a:gd name="connsiteX53" fmla="*/ 1126907 w 1936774"/>
                          <a:gd name="connsiteY53" fmla="*/ 990600 h 1384969"/>
                          <a:gd name="connsiteX54" fmla="*/ 1126907 w 1936774"/>
                          <a:gd name="connsiteY54" fmla="*/ 1021110 h 1384969"/>
                          <a:gd name="connsiteX55" fmla="*/ 1142147 w 1936774"/>
                          <a:gd name="connsiteY55" fmla="*/ 1057275 h 1384969"/>
                          <a:gd name="connsiteX56" fmla="*/ 1198166 w 1936774"/>
                          <a:gd name="connsiteY56" fmla="*/ 1348565 h 1384969"/>
                          <a:gd name="connsiteX57" fmla="*/ 1231682 w 1936774"/>
                          <a:gd name="connsiteY57" fmla="*/ 1019175 h 1384969"/>
                          <a:gd name="connsiteX58" fmla="*/ 1212632 w 1936774"/>
                          <a:gd name="connsiteY58" fmla="*/ 990600 h 1384969"/>
                          <a:gd name="connsiteX59" fmla="*/ 1231682 w 1936774"/>
                          <a:gd name="connsiteY59" fmla="*/ 1047750 h 1384969"/>
                          <a:gd name="connsiteX60" fmla="*/ 1285022 w 1936774"/>
                          <a:gd name="connsiteY60" fmla="*/ 1116473 h 1384969"/>
                          <a:gd name="connsiteX61" fmla="*/ 1353215 w 1936774"/>
                          <a:gd name="connsiteY61" fmla="*/ 1384966 h 1384969"/>
                          <a:gd name="connsiteX62" fmla="*/ 1338390 w 1936774"/>
                          <a:gd name="connsiteY62" fmla="*/ 1110089 h 1384969"/>
                          <a:gd name="connsiteX63" fmla="*/ 1307882 w 1936774"/>
                          <a:gd name="connsiteY63" fmla="*/ 981075 h 1384969"/>
                          <a:gd name="connsiteX64" fmla="*/ 1411725 w 1936774"/>
                          <a:gd name="connsiteY64" fmla="*/ 1034743 h 1384969"/>
                          <a:gd name="connsiteX65" fmla="*/ 1492207 w 1936774"/>
                          <a:gd name="connsiteY65" fmla="*/ 1018882 h 1384969"/>
                          <a:gd name="connsiteX66" fmla="*/ 1586279 w 1936774"/>
                          <a:gd name="connsiteY66" fmla="*/ 977473 h 1384969"/>
                          <a:gd name="connsiteX67" fmla="*/ 1591734 w 1936774"/>
                          <a:gd name="connsiteY67" fmla="*/ 990599 h 1384969"/>
                          <a:gd name="connsiteX68" fmla="*/ 1727841 w 1936774"/>
                          <a:gd name="connsiteY68" fmla="*/ 915501 h 1384969"/>
                          <a:gd name="connsiteX69" fmla="*/ 1797882 w 1936774"/>
                          <a:gd name="connsiteY69" fmla="*/ 840483 h 1384969"/>
                          <a:gd name="connsiteX70" fmla="*/ 1812707 w 1936774"/>
                          <a:gd name="connsiteY70" fmla="*/ 828675 h 1384969"/>
                          <a:gd name="connsiteX71" fmla="*/ 1850807 w 1936774"/>
                          <a:gd name="connsiteY71" fmla="*/ 771525 h 1384969"/>
                          <a:gd name="connsiteX72" fmla="*/ 1869857 w 1936774"/>
                          <a:gd name="connsiteY72" fmla="*/ 742950 h 1384969"/>
                          <a:gd name="connsiteX73" fmla="*/ 1879382 w 1936774"/>
                          <a:gd name="connsiteY73" fmla="*/ 704850 h 1384969"/>
                          <a:gd name="connsiteX74" fmla="*/ 1860332 w 1936774"/>
                          <a:gd name="connsiteY74" fmla="*/ 466725 h 1384969"/>
                          <a:gd name="connsiteX75" fmla="*/ 1850807 w 1936774"/>
                          <a:gd name="connsiteY75" fmla="*/ 438150 h 1384969"/>
                          <a:gd name="connsiteX76" fmla="*/ 1833662 w 1936774"/>
                          <a:gd name="connsiteY76" fmla="*/ 401947 h 1384969"/>
                          <a:gd name="connsiteX77" fmla="*/ 1812707 w 1936774"/>
                          <a:gd name="connsiteY77" fmla="*/ 371475 h 1384969"/>
                          <a:gd name="connsiteX78" fmla="*/ 1812707 w 1936774"/>
                          <a:gd name="connsiteY78" fmla="*/ 190500 h 1384969"/>
                          <a:gd name="connsiteX79" fmla="*/ 1831757 w 1936774"/>
                          <a:gd name="connsiteY79" fmla="*/ 161925 h 1384969"/>
                          <a:gd name="connsiteX80" fmla="*/ 1860332 w 1936774"/>
                          <a:gd name="connsiteY80" fmla="*/ 142875 h 1384969"/>
                          <a:gd name="connsiteX81" fmla="*/ 1898432 w 1936774"/>
                          <a:gd name="connsiteY81" fmla="*/ 114300 h 1384969"/>
                          <a:gd name="connsiteX82" fmla="*/ 1936532 w 1936774"/>
                          <a:gd name="connsiteY82" fmla="*/ 95250 h 1384969"/>
                          <a:gd name="connsiteX83" fmla="*/ 1888907 w 1936774"/>
                          <a:gd name="connsiteY83" fmla="*/ 51457 h 1384969"/>
                          <a:gd name="connsiteX0" fmla="*/ 1888907 w 1936774"/>
                          <a:gd name="connsiteY0" fmla="*/ 51457 h 1384969"/>
                          <a:gd name="connsiteX1" fmla="*/ 1898432 w 1936774"/>
                          <a:gd name="connsiteY1" fmla="*/ 57150 h 1384969"/>
                          <a:gd name="connsiteX2" fmla="*/ 1822232 w 1936774"/>
                          <a:gd name="connsiteY2" fmla="*/ 9562 h 1384969"/>
                          <a:gd name="connsiteX3" fmla="*/ 1755557 w 1936774"/>
                          <a:gd name="connsiteY3" fmla="*/ 0 h 1384969"/>
                          <a:gd name="connsiteX4" fmla="*/ 1707932 w 1936774"/>
                          <a:gd name="connsiteY4" fmla="*/ 9525 h 1384969"/>
                          <a:gd name="connsiteX5" fmla="*/ 1679357 w 1936774"/>
                          <a:gd name="connsiteY5" fmla="*/ 38100 h 1384969"/>
                          <a:gd name="connsiteX6" fmla="*/ 1648877 w 1936774"/>
                          <a:gd name="connsiteY6" fmla="*/ 74378 h 1384969"/>
                          <a:gd name="connsiteX7" fmla="*/ 1622207 w 1936774"/>
                          <a:gd name="connsiteY7" fmla="*/ 104775 h 1384969"/>
                          <a:gd name="connsiteX8" fmla="*/ 1612682 w 1936774"/>
                          <a:gd name="connsiteY8" fmla="*/ 142875 h 1384969"/>
                          <a:gd name="connsiteX9" fmla="*/ 1593632 w 1936774"/>
                          <a:gd name="connsiteY9" fmla="*/ 171450 h 1384969"/>
                          <a:gd name="connsiteX10" fmla="*/ 1565057 w 1936774"/>
                          <a:gd name="connsiteY10" fmla="*/ 219075 h 1384969"/>
                          <a:gd name="connsiteX11" fmla="*/ 1547912 w 1936774"/>
                          <a:gd name="connsiteY11" fmla="*/ 236265 h 1384969"/>
                          <a:gd name="connsiteX12" fmla="*/ 1517432 w 1936774"/>
                          <a:gd name="connsiteY12" fmla="*/ 276225 h 1384969"/>
                          <a:gd name="connsiteX13" fmla="*/ 1441232 w 1936774"/>
                          <a:gd name="connsiteY13" fmla="*/ 361950 h 1384969"/>
                          <a:gd name="connsiteX14" fmla="*/ 1412657 w 1936774"/>
                          <a:gd name="connsiteY14" fmla="*/ 371475 h 1384969"/>
                          <a:gd name="connsiteX15" fmla="*/ 1355507 w 1936774"/>
                          <a:gd name="connsiteY15" fmla="*/ 409575 h 1384969"/>
                          <a:gd name="connsiteX16" fmla="*/ 1326932 w 1936774"/>
                          <a:gd name="connsiteY16" fmla="*/ 428625 h 1384969"/>
                          <a:gd name="connsiteX17" fmla="*/ 1222157 w 1936774"/>
                          <a:gd name="connsiteY17" fmla="*/ 466725 h 1384969"/>
                          <a:gd name="connsiteX18" fmla="*/ 943916 w 1936774"/>
                          <a:gd name="connsiteY18" fmla="*/ 438303 h 1384969"/>
                          <a:gd name="connsiteX19" fmla="*/ 898291 w 1936774"/>
                          <a:gd name="connsiteY19" fmla="*/ 419323 h 1384969"/>
                          <a:gd name="connsiteX20" fmla="*/ 843014 w 1936774"/>
                          <a:gd name="connsiteY20" fmla="*/ 390680 h 1384969"/>
                          <a:gd name="connsiteX21" fmla="*/ 793532 w 1936774"/>
                          <a:gd name="connsiteY21" fmla="*/ 371475 h 1384969"/>
                          <a:gd name="connsiteX22" fmla="*/ 799184 w 1936774"/>
                          <a:gd name="connsiteY22" fmla="*/ 331562 h 1384969"/>
                          <a:gd name="connsiteX23" fmla="*/ 764957 w 1936774"/>
                          <a:gd name="connsiteY23" fmla="*/ 304800 h 1384969"/>
                          <a:gd name="connsiteX24" fmla="*/ 707807 w 1936774"/>
                          <a:gd name="connsiteY24" fmla="*/ 228600 h 1384969"/>
                          <a:gd name="connsiteX25" fmla="*/ 679232 w 1936774"/>
                          <a:gd name="connsiteY25" fmla="*/ 219075 h 1384969"/>
                          <a:gd name="connsiteX26" fmla="*/ 650657 w 1936774"/>
                          <a:gd name="connsiteY26" fmla="*/ 161925 h 1384969"/>
                          <a:gd name="connsiteX27" fmla="*/ 633465 w 1936774"/>
                          <a:gd name="connsiteY27" fmla="*/ 110828 h 1384969"/>
                          <a:gd name="connsiteX28" fmla="*/ 612289 w 1936774"/>
                          <a:gd name="connsiteY28" fmla="*/ 37132 h 1384969"/>
                          <a:gd name="connsiteX29" fmla="*/ 441107 w 1936774"/>
                          <a:gd name="connsiteY29" fmla="*/ 209550 h 1384969"/>
                          <a:gd name="connsiteX30" fmla="*/ 374432 w 1936774"/>
                          <a:gd name="connsiteY30" fmla="*/ 285750 h 1384969"/>
                          <a:gd name="connsiteX31" fmla="*/ 357287 w 1936774"/>
                          <a:gd name="connsiteY31" fmla="*/ 312428 h 1384969"/>
                          <a:gd name="connsiteX32" fmla="*/ 345857 w 1936774"/>
                          <a:gd name="connsiteY32" fmla="*/ 342900 h 1384969"/>
                          <a:gd name="connsiteX33" fmla="*/ 317282 w 1936774"/>
                          <a:gd name="connsiteY33" fmla="*/ 390525 h 1384969"/>
                          <a:gd name="connsiteX34" fmla="*/ 296327 w 1936774"/>
                          <a:gd name="connsiteY34" fmla="*/ 451545 h 1384969"/>
                          <a:gd name="connsiteX35" fmla="*/ 298232 w 1936774"/>
                          <a:gd name="connsiteY35" fmla="*/ 495300 h 1384969"/>
                          <a:gd name="connsiteX36" fmla="*/ 225406 w 1936774"/>
                          <a:gd name="connsiteY36" fmla="*/ 644629 h 1384969"/>
                          <a:gd name="connsiteX37" fmla="*/ 154518 w 1936774"/>
                          <a:gd name="connsiteY37" fmla="*/ 705949 h 1384969"/>
                          <a:gd name="connsiteX38" fmla="*/ 102168 w 1936774"/>
                          <a:gd name="connsiteY38" fmla="*/ 757199 h 1384969"/>
                          <a:gd name="connsiteX39" fmla="*/ 30727 w 1936774"/>
                          <a:gd name="connsiteY39" fmla="*/ 800745 h 1384969"/>
                          <a:gd name="connsiteX40" fmla="*/ 67197 w 1936774"/>
                          <a:gd name="connsiteY40" fmla="*/ 883625 h 1384969"/>
                          <a:gd name="connsiteX41" fmla="*/ 437297 w 1936774"/>
                          <a:gd name="connsiteY41" fmla="*/ 971550 h 1384969"/>
                          <a:gd name="connsiteX42" fmla="*/ 508717 w 1936774"/>
                          <a:gd name="connsiteY42" fmla="*/ 963361 h 1384969"/>
                          <a:gd name="connsiteX43" fmla="*/ 555909 w 1936774"/>
                          <a:gd name="connsiteY43" fmla="*/ 968937 h 1384969"/>
                          <a:gd name="connsiteX44" fmla="*/ 611067 w 1936774"/>
                          <a:gd name="connsiteY44" fmla="*/ 947585 h 1384969"/>
                          <a:gd name="connsiteX45" fmla="*/ 659466 w 1936774"/>
                          <a:gd name="connsiteY45" fmla="*/ 937310 h 1384969"/>
                          <a:gd name="connsiteX46" fmla="*/ 669707 w 1936774"/>
                          <a:gd name="connsiteY46" fmla="*/ 936915 h 1384969"/>
                          <a:gd name="connsiteX47" fmla="*/ 693699 w 1936774"/>
                          <a:gd name="connsiteY47" fmla="*/ 929280 h 1384969"/>
                          <a:gd name="connsiteX48" fmla="*/ 724565 w 1936774"/>
                          <a:gd name="connsiteY48" fmla="*/ 926602 h 1384969"/>
                          <a:gd name="connsiteX49" fmla="*/ 753140 w 1936774"/>
                          <a:gd name="connsiteY49" fmla="*/ 902987 h 1384969"/>
                          <a:gd name="connsiteX50" fmla="*/ 822107 w 1936774"/>
                          <a:gd name="connsiteY50" fmla="*/ 895350 h 1384969"/>
                          <a:gd name="connsiteX51" fmla="*/ 869732 w 1936774"/>
                          <a:gd name="connsiteY51" fmla="*/ 866775 h 1384969"/>
                          <a:gd name="connsiteX52" fmla="*/ 1088965 w 1936774"/>
                          <a:gd name="connsiteY52" fmla="*/ 878112 h 1384969"/>
                          <a:gd name="connsiteX53" fmla="*/ 1126907 w 1936774"/>
                          <a:gd name="connsiteY53" fmla="*/ 990600 h 1384969"/>
                          <a:gd name="connsiteX54" fmla="*/ 1126907 w 1936774"/>
                          <a:gd name="connsiteY54" fmla="*/ 1021110 h 1384969"/>
                          <a:gd name="connsiteX55" fmla="*/ 1142147 w 1936774"/>
                          <a:gd name="connsiteY55" fmla="*/ 1057275 h 1384969"/>
                          <a:gd name="connsiteX56" fmla="*/ 1198166 w 1936774"/>
                          <a:gd name="connsiteY56" fmla="*/ 1348565 h 1384969"/>
                          <a:gd name="connsiteX57" fmla="*/ 1231682 w 1936774"/>
                          <a:gd name="connsiteY57" fmla="*/ 1019175 h 1384969"/>
                          <a:gd name="connsiteX58" fmla="*/ 1212632 w 1936774"/>
                          <a:gd name="connsiteY58" fmla="*/ 990600 h 1384969"/>
                          <a:gd name="connsiteX59" fmla="*/ 1231682 w 1936774"/>
                          <a:gd name="connsiteY59" fmla="*/ 1047750 h 1384969"/>
                          <a:gd name="connsiteX60" fmla="*/ 1285022 w 1936774"/>
                          <a:gd name="connsiteY60" fmla="*/ 1116473 h 1384969"/>
                          <a:gd name="connsiteX61" fmla="*/ 1353215 w 1936774"/>
                          <a:gd name="connsiteY61" fmla="*/ 1384966 h 1384969"/>
                          <a:gd name="connsiteX62" fmla="*/ 1338390 w 1936774"/>
                          <a:gd name="connsiteY62" fmla="*/ 1110089 h 1384969"/>
                          <a:gd name="connsiteX63" fmla="*/ 1307882 w 1936774"/>
                          <a:gd name="connsiteY63" fmla="*/ 981075 h 1384969"/>
                          <a:gd name="connsiteX64" fmla="*/ 1411725 w 1936774"/>
                          <a:gd name="connsiteY64" fmla="*/ 1034743 h 1384969"/>
                          <a:gd name="connsiteX65" fmla="*/ 1492207 w 1936774"/>
                          <a:gd name="connsiteY65" fmla="*/ 1018882 h 1384969"/>
                          <a:gd name="connsiteX66" fmla="*/ 1586279 w 1936774"/>
                          <a:gd name="connsiteY66" fmla="*/ 977473 h 1384969"/>
                          <a:gd name="connsiteX67" fmla="*/ 1591734 w 1936774"/>
                          <a:gd name="connsiteY67" fmla="*/ 990599 h 1384969"/>
                          <a:gd name="connsiteX68" fmla="*/ 1727841 w 1936774"/>
                          <a:gd name="connsiteY68" fmla="*/ 915501 h 1384969"/>
                          <a:gd name="connsiteX69" fmla="*/ 1797882 w 1936774"/>
                          <a:gd name="connsiteY69" fmla="*/ 840483 h 1384969"/>
                          <a:gd name="connsiteX70" fmla="*/ 1812707 w 1936774"/>
                          <a:gd name="connsiteY70" fmla="*/ 828675 h 1384969"/>
                          <a:gd name="connsiteX71" fmla="*/ 1850807 w 1936774"/>
                          <a:gd name="connsiteY71" fmla="*/ 771525 h 1384969"/>
                          <a:gd name="connsiteX72" fmla="*/ 1869857 w 1936774"/>
                          <a:gd name="connsiteY72" fmla="*/ 742950 h 1384969"/>
                          <a:gd name="connsiteX73" fmla="*/ 1879382 w 1936774"/>
                          <a:gd name="connsiteY73" fmla="*/ 704850 h 1384969"/>
                          <a:gd name="connsiteX74" fmla="*/ 1860332 w 1936774"/>
                          <a:gd name="connsiteY74" fmla="*/ 466725 h 1384969"/>
                          <a:gd name="connsiteX75" fmla="*/ 1850807 w 1936774"/>
                          <a:gd name="connsiteY75" fmla="*/ 438150 h 1384969"/>
                          <a:gd name="connsiteX76" fmla="*/ 1833662 w 1936774"/>
                          <a:gd name="connsiteY76" fmla="*/ 401947 h 1384969"/>
                          <a:gd name="connsiteX77" fmla="*/ 1812707 w 1936774"/>
                          <a:gd name="connsiteY77" fmla="*/ 371475 h 1384969"/>
                          <a:gd name="connsiteX78" fmla="*/ 1812707 w 1936774"/>
                          <a:gd name="connsiteY78" fmla="*/ 190500 h 1384969"/>
                          <a:gd name="connsiteX79" fmla="*/ 1831757 w 1936774"/>
                          <a:gd name="connsiteY79" fmla="*/ 161925 h 1384969"/>
                          <a:gd name="connsiteX80" fmla="*/ 1860332 w 1936774"/>
                          <a:gd name="connsiteY80" fmla="*/ 142875 h 1384969"/>
                          <a:gd name="connsiteX81" fmla="*/ 1898432 w 1936774"/>
                          <a:gd name="connsiteY81" fmla="*/ 114300 h 1384969"/>
                          <a:gd name="connsiteX82" fmla="*/ 1936532 w 1936774"/>
                          <a:gd name="connsiteY82" fmla="*/ 95250 h 1384969"/>
                          <a:gd name="connsiteX83" fmla="*/ 1888907 w 1936774"/>
                          <a:gd name="connsiteY83" fmla="*/ 51457 h 1384969"/>
                          <a:gd name="connsiteX0" fmla="*/ 1888907 w 1936774"/>
                          <a:gd name="connsiteY0" fmla="*/ 51457 h 1384969"/>
                          <a:gd name="connsiteX1" fmla="*/ 1898432 w 1936774"/>
                          <a:gd name="connsiteY1" fmla="*/ 57150 h 1384969"/>
                          <a:gd name="connsiteX2" fmla="*/ 1822232 w 1936774"/>
                          <a:gd name="connsiteY2" fmla="*/ 9562 h 1384969"/>
                          <a:gd name="connsiteX3" fmla="*/ 1755557 w 1936774"/>
                          <a:gd name="connsiteY3" fmla="*/ 0 h 1384969"/>
                          <a:gd name="connsiteX4" fmla="*/ 1707932 w 1936774"/>
                          <a:gd name="connsiteY4" fmla="*/ 9525 h 1384969"/>
                          <a:gd name="connsiteX5" fmla="*/ 1679357 w 1936774"/>
                          <a:gd name="connsiteY5" fmla="*/ 38100 h 1384969"/>
                          <a:gd name="connsiteX6" fmla="*/ 1648877 w 1936774"/>
                          <a:gd name="connsiteY6" fmla="*/ 74378 h 1384969"/>
                          <a:gd name="connsiteX7" fmla="*/ 1622207 w 1936774"/>
                          <a:gd name="connsiteY7" fmla="*/ 104775 h 1384969"/>
                          <a:gd name="connsiteX8" fmla="*/ 1612682 w 1936774"/>
                          <a:gd name="connsiteY8" fmla="*/ 142875 h 1384969"/>
                          <a:gd name="connsiteX9" fmla="*/ 1593632 w 1936774"/>
                          <a:gd name="connsiteY9" fmla="*/ 171450 h 1384969"/>
                          <a:gd name="connsiteX10" fmla="*/ 1565057 w 1936774"/>
                          <a:gd name="connsiteY10" fmla="*/ 219075 h 1384969"/>
                          <a:gd name="connsiteX11" fmla="*/ 1547912 w 1936774"/>
                          <a:gd name="connsiteY11" fmla="*/ 236265 h 1384969"/>
                          <a:gd name="connsiteX12" fmla="*/ 1517432 w 1936774"/>
                          <a:gd name="connsiteY12" fmla="*/ 276225 h 1384969"/>
                          <a:gd name="connsiteX13" fmla="*/ 1441232 w 1936774"/>
                          <a:gd name="connsiteY13" fmla="*/ 361950 h 1384969"/>
                          <a:gd name="connsiteX14" fmla="*/ 1412657 w 1936774"/>
                          <a:gd name="connsiteY14" fmla="*/ 371475 h 1384969"/>
                          <a:gd name="connsiteX15" fmla="*/ 1355507 w 1936774"/>
                          <a:gd name="connsiteY15" fmla="*/ 409575 h 1384969"/>
                          <a:gd name="connsiteX16" fmla="*/ 1326932 w 1936774"/>
                          <a:gd name="connsiteY16" fmla="*/ 428625 h 1384969"/>
                          <a:gd name="connsiteX17" fmla="*/ 1222157 w 1936774"/>
                          <a:gd name="connsiteY17" fmla="*/ 466725 h 1384969"/>
                          <a:gd name="connsiteX18" fmla="*/ 943916 w 1936774"/>
                          <a:gd name="connsiteY18" fmla="*/ 438303 h 1384969"/>
                          <a:gd name="connsiteX19" fmla="*/ 898291 w 1936774"/>
                          <a:gd name="connsiteY19" fmla="*/ 419323 h 1384969"/>
                          <a:gd name="connsiteX20" fmla="*/ 843014 w 1936774"/>
                          <a:gd name="connsiteY20" fmla="*/ 390680 h 1384969"/>
                          <a:gd name="connsiteX21" fmla="*/ 793532 w 1936774"/>
                          <a:gd name="connsiteY21" fmla="*/ 371475 h 1384969"/>
                          <a:gd name="connsiteX22" fmla="*/ 799184 w 1936774"/>
                          <a:gd name="connsiteY22" fmla="*/ 331562 h 1384969"/>
                          <a:gd name="connsiteX23" fmla="*/ 764957 w 1936774"/>
                          <a:gd name="connsiteY23" fmla="*/ 304800 h 1384969"/>
                          <a:gd name="connsiteX24" fmla="*/ 707807 w 1936774"/>
                          <a:gd name="connsiteY24" fmla="*/ 228600 h 1384969"/>
                          <a:gd name="connsiteX25" fmla="*/ 679232 w 1936774"/>
                          <a:gd name="connsiteY25" fmla="*/ 219075 h 1384969"/>
                          <a:gd name="connsiteX26" fmla="*/ 650657 w 1936774"/>
                          <a:gd name="connsiteY26" fmla="*/ 161925 h 1384969"/>
                          <a:gd name="connsiteX27" fmla="*/ 633465 w 1936774"/>
                          <a:gd name="connsiteY27" fmla="*/ 110828 h 1384969"/>
                          <a:gd name="connsiteX28" fmla="*/ 612289 w 1936774"/>
                          <a:gd name="connsiteY28" fmla="*/ 37132 h 1384969"/>
                          <a:gd name="connsiteX29" fmla="*/ 441107 w 1936774"/>
                          <a:gd name="connsiteY29" fmla="*/ 209550 h 1384969"/>
                          <a:gd name="connsiteX30" fmla="*/ 374432 w 1936774"/>
                          <a:gd name="connsiteY30" fmla="*/ 285750 h 1384969"/>
                          <a:gd name="connsiteX31" fmla="*/ 357287 w 1936774"/>
                          <a:gd name="connsiteY31" fmla="*/ 312428 h 1384969"/>
                          <a:gd name="connsiteX32" fmla="*/ 345857 w 1936774"/>
                          <a:gd name="connsiteY32" fmla="*/ 342900 h 1384969"/>
                          <a:gd name="connsiteX33" fmla="*/ 317282 w 1936774"/>
                          <a:gd name="connsiteY33" fmla="*/ 390525 h 1384969"/>
                          <a:gd name="connsiteX34" fmla="*/ 296327 w 1936774"/>
                          <a:gd name="connsiteY34" fmla="*/ 451545 h 1384969"/>
                          <a:gd name="connsiteX35" fmla="*/ 298232 w 1936774"/>
                          <a:gd name="connsiteY35" fmla="*/ 495300 h 1384969"/>
                          <a:gd name="connsiteX36" fmla="*/ 225406 w 1936774"/>
                          <a:gd name="connsiteY36" fmla="*/ 644629 h 1384969"/>
                          <a:gd name="connsiteX37" fmla="*/ 154518 w 1936774"/>
                          <a:gd name="connsiteY37" fmla="*/ 705949 h 1384969"/>
                          <a:gd name="connsiteX38" fmla="*/ 102168 w 1936774"/>
                          <a:gd name="connsiteY38" fmla="*/ 757199 h 1384969"/>
                          <a:gd name="connsiteX39" fmla="*/ 30727 w 1936774"/>
                          <a:gd name="connsiteY39" fmla="*/ 800745 h 1384969"/>
                          <a:gd name="connsiteX40" fmla="*/ 67197 w 1936774"/>
                          <a:gd name="connsiteY40" fmla="*/ 883625 h 1384969"/>
                          <a:gd name="connsiteX41" fmla="*/ 437297 w 1936774"/>
                          <a:gd name="connsiteY41" fmla="*/ 971550 h 1384969"/>
                          <a:gd name="connsiteX42" fmla="*/ 508717 w 1936774"/>
                          <a:gd name="connsiteY42" fmla="*/ 963361 h 1384969"/>
                          <a:gd name="connsiteX43" fmla="*/ 555909 w 1936774"/>
                          <a:gd name="connsiteY43" fmla="*/ 968937 h 1384969"/>
                          <a:gd name="connsiteX44" fmla="*/ 611067 w 1936774"/>
                          <a:gd name="connsiteY44" fmla="*/ 947585 h 1384969"/>
                          <a:gd name="connsiteX45" fmla="*/ 659466 w 1936774"/>
                          <a:gd name="connsiteY45" fmla="*/ 937310 h 1384969"/>
                          <a:gd name="connsiteX46" fmla="*/ 669707 w 1936774"/>
                          <a:gd name="connsiteY46" fmla="*/ 936915 h 1384969"/>
                          <a:gd name="connsiteX47" fmla="*/ 693699 w 1936774"/>
                          <a:gd name="connsiteY47" fmla="*/ 929280 h 1384969"/>
                          <a:gd name="connsiteX48" fmla="*/ 724565 w 1936774"/>
                          <a:gd name="connsiteY48" fmla="*/ 926602 h 1384969"/>
                          <a:gd name="connsiteX49" fmla="*/ 753140 w 1936774"/>
                          <a:gd name="connsiteY49" fmla="*/ 902987 h 1384969"/>
                          <a:gd name="connsiteX50" fmla="*/ 822107 w 1936774"/>
                          <a:gd name="connsiteY50" fmla="*/ 895350 h 1384969"/>
                          <a:gd name="connsiteX51" fmla="*/ 869732 w 1936774"/>
                          <a:gd name="connsiteY51" fmla="*/ 866775 h 1384969"/>
                          <a:gd name="connsiteX52" fmla="*/ 1088965 w 1936774"/>
                          <a:gd name="connsiteY52" fmla="*/ 878112 h 1384969"/>
                          <a:gd name="connsiteX53" fmla="*/ 1126907 w 1936774"/>
                          <a:gd name="connsiteY53" fmla="*/ 990600 h 1384969"/>
                          <a:gd name="connsiteX54" fmla="*/ 1126907 w 1936774"/>
                          <a:gd name="connsiteY54" fmla="*/ 1021110 h 1384969"/>
                          <a:gd name="connsiteX55" fmla="*/ 1142147 w 1936774"/>
                          <a:gd name="connsiteY55" fmla="*/ 1057275 h 1384969"/>
                          <a:gd name="connsiteX56" fmla="*/ 1198166 w 1936774"/>
                          <a:gd name="connsiteY56" fmla="*/ 1348565 h 1384969"/>
                          <a:gd name="connsiteX57" fmla="*/ 1231682 w 1936774"/>
                          <a:gd name="connsiteY57" fmla="*/ 1019175 h 1384969"/>
                          <a:gd name="connsiteX58" fmla="*/ 1212632 w 1936774"/>
                          <a:gd name="connsiteY58" fmla="*/ 990600 h 1384969"/>
                          <a:gd name="connsiteX59" fmla="*/ 1231682 w 1936774"/>
                          <a:gd name="connsiteY59" fmla="*/ 1047750 h 1384969"/>
                          <a:gd name="connsiteX60" fmla="*/ 1285022 w 1936774"/>
                          <a:gd name="connsiteY60" fmla="*/ 1116473 h 1384969"/>
                          <a:gd name="connsiteX61" fmla="*/ 1353215 w 1936774"/>
                          <a:gd name="connsiteY61" fmla="*/ 1384966 h 1384969"/>
                          <a:gd name="connsiteX62" fmla="*/ 1338390 w 1936774"/>
                          <a:gd name="connsiteY62" fmla="*/ 1110089 h 1384969"/>
                          <a:gd name="connsiteX63" fmla="*/ 1338235 w 1936774"/>
                          <a:gd name="connsiteY63" fmla="*/ 981075 h 1384969"/>
                          <a:gd name="connsiteX64" fmla="*/ 1411725 w 1936774"/>
                          <a:gd name="connsiteY64" fmla="*/ 1034743 h 1384969"/>
                          <a:gd name="connsiteX65" fmla="*/ 1492207 w 1936774"/>
                          <a:gd name="connsiteY65" fmla="*/ 1018882 h 1384969"/>
                          <a:gd name="connsiteX66" fmla="*/ 1586279 w 1936774"/>
                          <a:gd name="connsiteY66" fmla="*/ 977473 h 1384969"/>
                          <a:gd name="connsiteX67" fmla="*/ 1591734 w 1936774"/>
                          <a:gd name="connsiteY67" fmla="*/ 990599 h 1384969"/>
                          <a:gd name="connsiteX68" fmla="*/ 1727841 w 1936774"/>
                          <a:gd name="connsiteY68" fmla="*/ 915501 h 1384969"/>
                          <a:gd name="connsiteX69" fmla="*/ 1797882 w 1936774"/>
                          <a:gd name="connsiteY69" fmla="*/ 840483 h 1384969"/>
                          <a:gd name="connsiteX70" fmla="*/ 1812707 w 1936774"/>
                          <a:gd name="connsiteY70" fmla="*/ 828675 h 1384969"/>
                          <a:gd name="connsiteX71" fmla="*/ 1850807 w 1936774"/>
                          <a:gd name="connsiteY71" fmla="*/ 771525 h 1384969"/>
                          <a:gd name="connsiteX72" fmla="*/ 1869857 w 1936774"/>
                          <a:gd name="connsiteY72" fmla="*/ 742950 h 1384969"/>
                          <a:gd name="connsiteX73" fmla="*/ 1879382 w 1936774"/>
                          <a:gd name="connsiteY73" fmla="*/ 704850 h 1384969"/>
                          <a:gd name="connsiteX74" fmla="*/ 1860332 w 1936774"/>
                          <a:gd name="connsiteY74" fmla="*/ 466725 h 1384969"/>
                          <a:gd name="connsiteX75" fmla="*/ 1850807 w 1936774"/>
                          <a:gd name="connsiteY75" fmla="*/ 438150 h 1384969"/>
                          <a:gd name="connsiteX76" fmla="*/ 1833662 w 1936774"/>
                          <a:gd name="connsiteY76" fmla="*/ 401947 h 1384969"/>
                          <a:gd name="connsiteX77" fmla="*/ 1812707 w 1936774"/>
                          <a:gd name="connsiteY77" fmla="*/ 371475 h 1384969"/>
                          <a:gd name="connsiteX78" fmla="*/ 1812707 w 1936774"/>
                          <a:gd name="connsiteY78" fmla="*/ 190500 h 1384969"/>
                          <a:gd name="connsiteX79" fmla="*/ 1831757 w 1936774"/>
                          <a:gd name="connsiteY79" fmla="*/ 161925 h 1384969"/>
                          <a:gd name="connsiteX80" fmla="*/ 1860332 w 1936774"/>
                          <a:gd name="connsiteY80" fmla="*/ 142875 h 1384969"/>
                          <a:gd name="connsiteX81" fmla="*/ 1898432 w 1936774"/>
                          <a:gd name="connsiteY81" fmla="*/ 114300 h 1384969"/>
                          <a:gd name="connsiteX82" fmla="*/ 1936532 w 1936774"/>
                          <a:gd name="connsiteY82" fmla="*/ 95250 h 1384969"/>
                          <a:gd name="connsiteX83" fmla="*/ 1888907 w 1936774"/>
                          <a:gd name="connsiteY83" fmla="*/ 51457 h 1384969"/>
                          <a:gd name="connsiteX0" fmla="*/ 1888907 w 1936774"/>
                          <a:gd name="connsiteY0" fmla="*/ 51457 h 1385322"/>
                          <a:gd name="connsiteX1" fmla="*/ 1898432 w 1936774"/>
                          <a:gd name="connsiteY1" fmla="*/ 57150 h 1385322"/>
                          <a:gd name="connsiteX2" fmla="*/ 1822232 w 1936774"/>
                          <a:gd name="connsiteY2" fmla="*/ 9562 h 1385322"/>
                          <a:gd name="connsiteX3" fmla="*/ 1755557 w 1936774"/>
                          <a:gd name="connsiteY3" fmla="*/ 0 h 1385322"/>
                          <a:gd name="connsiteX4" fmla="*/ 1707932 w 1936774"/>
                          <a:gd name="connsiteY4" fmla="*/ 9525 h 1385322"/>
                          <a:gd name="connsiteX5" fmla="*/ 1679357 w 1936774"/>
                          <a:gd name="connsiteY5" fmla="*/ 38100 h 1385322"/>
                          <a:gd name="connsiteX6" fmla="*/ 1648877 w 1936774"/>
                          <a:gd name="connsiteY6" fmla="*/ 74378 h 1385322"/>
                          <a:gd name="connsiteX7" fmla="*/ 1622207 w 1936774"/>
                          <a:gd name="connsiteY7" fmla="*/ 104775 h 1385322"/>
                          <a:gd name="connsiteX8" fmla="*/ 1612682 w 1936774"/>
                          <a:gd name="connsiteY8" fmla="*/ 142875 h 1385322"/>
                          <a:gd name="connsiteX9" fmla="*/ 1593632 w 1936774"/>
                          <a:gd name="connsiteY9" fmla="*/ 171450 h 1385322"/>
                          <a:gd name="connsiteX10" fmla="*/ 1565057 w 1936774"/>
                          <a:gd name="connsiteY10" fmla="*/ 219075 h 1385322"/>
                          <a:gd name="connsiteX11" fmla="*/ 1547912 w 1936774"/>
                          <a:gd name="connsiteY11" fmla="*/ 236265 h 1385322"/>
                          <a:gd name="connsiteX12" fmla="*/ 1517432 w 1936774"/>
                          <a:gd name="connsiteY12" fmla="*/ 276225 h 1385322"/>
                          <a:gd name="connsiteX13" fmla="*/ 1441232 w 1936774"/>
                          <a:gd name="connsiteY13" fmla="*/ 361950 h 1385322"/>
                          <a:gd name="connsiteX14" fmla="*/ 1412657 w 1936774"/>
                          <a:gd name="connsiteY14" fmla="*/ 371475 h 1385322"/>
                          <a:gd name="connsiteX15" fmla="*/ 1355507 w 1936774"/>
                          <a:gd name="connsiteY15" fmla="*/ 409575 h 1385322"/>
                          <a:gd name="connsiteX16" fmla="*/ 1326932 w 1936774"/>
                          <a:gd name="connsiteY16" fmla="*/ 428625 h 1385322"/>
                          <a:gd name="connsiteX17" fmla="*/ 1222157 w 1936774"/>
                          <a:gd name="connsiteY17" fmla="*/ 466725 h 1385322"/>
                          <a:gd name="connsiteX18" fmla="*/ 943916 w 1936774"/>
                          <a:gd name="connsiteY18" fmla="*/ 438303 h 1385322"/>
                          <a:gd name="connsiteX19" fmla="*/ 898291 w 1936774"/>
                          <a:gd name="connsiteY19" fmla="*/ 419323 h 1385322"/>
                          <a:gd name="connsiteX20" fmla="*/ 843014 w 1936774"/>
                          <a:gd name="connsiteY20" fmla="*/ 390680 h 1385322"/>
                          <a:gd name="connsiteX21" fmla="*/ 793532 w 1936774"/>
                          <a:gd name="connsiteY21" fmla="*/ 371475 h 1385322"/>
                          <a:gd name="connsiteX22" fmla="*/ 799184 w 1936774"/>
                          <a:gd name="connsiteY22" fmla="*/ 331562 h 1385322"/>
                          <a:gd name="connsiteX23" fmla="*/ 764957 w 1936774"/>
                          <a:gd name="connsiteY23" fmla="*/ 304800 h 1385322"/>
                          <a:gd name="connsiteX24" fmla="*/ 707807 w 1936774"/>
                          <a:gd name="connsiteY24" fmla="*/ 228600 h 1385322"/>
                          <a:gd name="connsiteX25" fmla="*/ 679232 w 1936774"/>
                          <a:gd name="connsiteY25" fmla="*/ 219075 h 1385322"/>
                          <a:gd name="connsiteX26" fmla="*/ 650657 w 1936774"/>
                          <a:gd name="connsiteY26" fmla="*/ 161925 h 1385322"/>
                          <a:gd name="connsiteX27" fmla="*/ 633465 w 1936774"/>
                          <a:gd name="connsiteY27" fmla="*/ 110828 h 1385322"/>
                          <a:gd name="connsiteX28" fmla="*/ 612289 w 1936774"/>
                          <a:gd name="connsiteY28" fmla="*/ 37132 h 1385322"/>
                          <a:gd name="connsiteX29" fmla="*/ 441107 w 1936774"/>
                          <a:gd name="connsiteY29" fmla="*/ 209550 h 1385322"/>
                          <a:gd name="connsiteX30" fmla="*/ 374432 w 1936774"/>
                          <a:gd name="connsiteY30" fmla="*/ 285750 h 1385322"/>
                          <a:gd name="connsiteX31" fmla="*/ 357287 w 1936774"/>
                          <a:gd name="connsiteY31" fmla="*/ 312428 h 1385322"/>
                          <a:gd name="connsiteX32" fmla="*/ 345857 w 1936774"/>
                          <a:gd name="connsiteY32" fmla="*/ 342900 h 1385322"/>
                          <a:gd name="connsiteX33" fmla="*/ 317282 w 1936774"/>
                          <a:gd name="connsiteY33" fmla="*/ 390525 h 1385322"/>
                          <a:gd name="connsiteX34" fmla="*/ 296327 w 1936774"/>
                          <a:gd name="connsiteY34" fmla="*/ 451545 h 1385322"/>
                          <a:gd name="connsiteX35" fmla="*/ 298232 w 1936774"/>
                          <a:gd name="connsiteY35" fmla="*/ 495300 h 1385322"/>
                          <a:gd name="connsiteX36" fmla="*/ 225406 w 1936774"/>
                          <a:gd name="connsiteY36" fmla="*/ 644629 h 1385322"/>
                          <a:gd name="connsiteX37" fmla="*/ 154518 w 1936774"/>
                          <a:gd name="connsiteY37" fmla="*/ 705949 h 1385322"/>
                          <a:gd name="connsiteX38" fmla="*/ 102168 w 1936774"/>
                          <a:gd name="connsiteY38" fmla="*/ 757199 h 1385322"/>
                          <a:gd name="connsiteX39" fmla="*/ 30727 w 1936774"/>
                          <a:gd name="connsiteY39" fmla="*/ 800745 h 1385322"/>
                          <a:gd name="connsiteX40" fmla="*/ 67197 w 1936774"/>
                          <a:gd name="connsiteY40" fmla="*/ 883625 h 1385322"/>
                          <a:gd name="connsiteX41" fmla="*/ 437297 w 1936774"/>
                          <a:gd name="connsiteY41" fmla="*/ 971550 h 1385322"/>
                          <a:gd name="connsiteX42" fmla="*/ 508717 w 1936774"/>
                          <a:gd name="connsiteY42" fmla="*/ 963361 h 1385322"/>
                          <a:gd name="connsiteX43" fmla="*/ 555909 w 1936774"/>
                          <a:gd name="connsiteY43" fmla="*/ 968937 h 1385322"/>
                          <a:gd name="connsiteX44" fmla="*/ 611067 w 1936774"/>
                          <a:gd name="connsiteY44" fmla="*/ 947585 h 1385322"/>
                          <a:gd name="connsiteX45" fmla="*/ 659466 w 1936774"/>
                          <a:gd name="connsiteY45" fmla="*/ 937310 h 1385322"/>
                          <a:gd name="connsiteX46" fmla="*/ 669707 w 1936774"/>
                          <a:gd name="connsiteY46" fmla="*/ 936915 h 1385322"/>
                          <a:gd name="connsiteX47" fmla="*/ 693699 w 1936774"/>
                          <a:gd name="connsiteY47" fmla="*/ 929280 h 1385322"/>
                          <a:gd name="connsiteX48" fmla="*/ 724565 w 1936774"/>
                          <a:gd name="connsiteY48" fmla="*/ 926602 h 1385322"/>
                          <a:gd name="connsiteX49" fmla="*/ 753140 w 1936774"/>
                          <a:gd name="connsiteY49" fmla="*/ 902987 h 1385322"/>
                          <a:gd name="connsiteX50" fmla="*/ 822107 w 1936774"/>
                          <a:gd name="connsiteY50" fmla="*/ 895350 h 1385322"/>
                          <a:gd name="connsiteX51" fmla="*/ 869732 w 1936774"/>
                          <a:gd name="connsiteY51" fmla="*/ 866775 h 1385322"/>
                          <a:gd name="connsiteX52" fmla="*/ 1088965 w 1936774"/>
                          <a:gd name="connsiteY52" fmla="*/ 878112 h 1385322"/>
                          <a:gd name="connsiteX53" fmla="*/ 1126907 w 1936774"/>
                          <a:gd name="connsiteY53" fmla="*/ 990600 h 1385322"/>
                          <a:gd name="connsiteX54" fmla="*/ 1126907 w 1936774"/>
                          <a:gd name="connsiteY54" fmla="*/ 1021110 h 1385322"/>
                          <a:gd name="connsiteX55" fmla="*/ 1142147 w 1936774"/>
                          <a:gd name="connsiteY55" fmla="*/ 1057275 h 1385322"/>
                          <a:gd name="connsiteX56" fmla="*/ 1198166 w 1936774"/>
                          <a:gd name="connsiteY56" fmla="*/ 1348565 h 1385322"/>
                          <a:gd name="connsiteX57" fmla="*/ 1231682 w 1936774"/>
                          <a:gd name="connsiteY57" fmla="*/ 1019175 h 1385322"/>
                          <a:gd name="connsiteX58" fmla="*/ 1212632 w 1936774"/>
                          <a:gd name="connsiteY58" fmla="*/ 990600 h 1385322"/>
                          <a:gd name="connsiteX59" fmla="*/ 1231682 w 1936774"/>
                          <a:gd name="connsiteY59" fmla="*/ 1047750 h 1385322"/>
                          <a:gd name="connsiteX60" fmla="*/ 1285022 w 1936774"/>
                          <a:gd name="connsiteY60" fmla="*/ 1173161 h 1385322"/>
                          <a:gd name="connsiteX61" fmla="*/ 1353215 w 1936774"/>
                          <a:gd name="connsiteY61" fmla="*/ 1384966 h 1385322"/>
                          <a:gd name="connsiteX62" fmla="*/ 1338390 w 1936774"/>
                          <a:gd name="connsiteY62" fmla="*/ 1110089 h 1385322"/>
                          <a:gd name="connsiteX63" fmla="*/ 1338235 w 1936774"/>
                          <a:gd name="connsiteY63" fmla="*/ 981075 h 1385322"/>
                          <a:gd name="connsiteX64" fmla="*/ 1411725 w 1936774"/>
                          <a:gd name="connsiteY64" fmla="*/ 1034743 h 1385322"/>
                          <a:gd name="connsiteX65" fmla="*/ 1492207 w 1936774"/>
                          <a:gd name="connsiteY65" fmla="*/ 1018882 h 1385322"/>
                          <a:gd name="connsiteX66" fmla="*/ 1586279 w 1936774"/>
                          <a:gd name="connsiteY66" fmla="*/ 977473 h 1385322"/>
                          <a:gd name="connsiteX67" fmla="*/ 1591734 w 1936774"/>
                          <a:gd name="connsiteY67" fmla="*/ 990599 h 1385322"/>
                          <a:gd name="connsiteX68" fmla="*/ 1727841 w 1936774"/>
                          <a:gd name="connsiteY68" fmla="*/ 915501 h 1385322"/>
                          <a:gd name="connsiteX69" fmla="*/ 1797882 w 1936774"/>
                          <a:gd name="connsiteY69" fmla="*/ 840483 h 1385322"/>
                          <a:gd name="connsiteX70" fmla="*/ 1812707 w 1936774"/>
                          <a:gd name="connsiteY70" fmla="*/ 828675 h 1385322"/>
                          <a:gd name="connsiteX71" fmla="*/ 1850807 w 1936774"/>
                          <a:gd name="connsiteY71" fmla="*/ 771525 h 1385322"/>
                          <a:gd name="connsiteX72" fmla="*/ 1869857 w 1936774"/>
                          <a:gd name="connsiteY72" fmla="*/ 742950 h 1385322"/>
                          <a:gd name="connsiteX73" fmla="*/ 1879382 w 1936774"/>
                          <a:gd name="connsiteY73" fmla="*/ 704850 h 1385322"/>
                          <a:gd name="connsiteX74" fmla="*/ 1860332 w 1936774"/>
                          <a:gd name="connsiteY74" fmla="*/ 466725 h 1385322"/>
                          <a:gd name="connsiteX75" fmla="*/ 1850807 w 1936774"/>
                          <a:gd name="connsiteY75" fmla="*/ 438150 h 1385322"/>
                          <a:gd name="connsiteX76" fmla="*/ 1833662 w 1936774"/>
                          <a:gd name="connsiteY76" fmla="*/ 401947 h 1385322"/>
                          <a:gd name="connsiteX77" fmla="*/ 1812707 w 1936774"/>
                          <a:gd name="connsiteY77" fmla="*/ 371475 h 1385322"/>
                          <a:gd name="connsiteX78" fmla="*/ 1812707 w 1936774"/>
                          <a:gd name="connsiteY78" fmla="*/ 190500 h 1385322"/>
                          <a:gd name="connsiteX79" fmla="*/ 1831757 w 1936774"/>
                          <a:gd name="connsiteY79" fmla="*/ 161925 h 1385322"/>
                          <a:gd name="connsiteX80" fmla="*/ 1860332 w 1936774"/>
                          <a:gd name="connsiteY80" fmla="*/ 142875 h 1385322"/>
                          <a:gd name="connsiteX81" fmla="*/ 1898432 w 1936774"/>
                          <a:gd name="connsiteY81" fmla="*/ 114300 h 1385322"/>
                          <a:gd name="connsiteX82" fmla="*/ 1936532 w 1936774"/>
                          <a:gd name="connsiteY82" fmla="*/ 95250 h 1385322"/>
                          <a:gd name="connsiteX83" fmla="*/ 1888907 w 1936774"/>
                          <a:gd name="connsiteY83" fmla="*/ 51457 h 1385322"/>
                          <a:gd name="connsiteX0" fmla="*/ 1888907 w 1936774"/>
                          <a:gd name="connsiteY0" fmla="*/ 51457 h 1385322"/>
                          <a:gd name="connsiteX1" fmla="*/ 1898432 w 1936774"/>
                          <a:gd name="connsiteY1" fmla="*/ 57150 h 1385322"/>
                          <a:gd name="connsiteX2" fmla="*/ 1822232 w 1936774"/>
                          <a:gd name="connsiteY2" fmla="*/ 9562 h 1385322"/>
                          <a:gd name="connsiteX3" fmla="*/ 1755557 w 1936774"/>
                          <a:gd name="connsiteY3" fmla="*/ 0 h 1385322"/>
                          <a:gd name="connsiteX4" fmla="*/ 1707932 w 1936774"/>
                          <a:gd name="connsiteY4" fmla="*/ 9525 h 1385322"/>
                          <a:gd name="connsiteX5" fmla="*/ 1679357 w 1936774"/>
                          <a:gd name="connsiteY5" fmla="*/ 38100 h 1385322"/>
                          <a:gd name="connsiteX6" fmla="*/ 1648877 w 1936774"/>
                          <a:gd name="connsiteY6" fmla="*/ 74378 h 1385322"/>
                          <a:gd name="connsiteX7" fmla="*/ 1622207 w 1936774"/>
                          <a:gd name="connsiteY7" fmla="*/ 104775 h 1385322"/>
                          <a:gd name="connsiteX8" fmla="*/ 1612682 w 1936774"/>
                          <a:gd name="connsiteY8" fmla="*/ 142875 h 1385322"/>
                          <a:gd name="connsiteX9" fmla="*/ 1593632 w 1936774"/>
                          <a:gd name="connsiteY9" fmla="*/ 171450 h 1385322"/>
                          <a:gd name="connsiteX10" fmla="*/ 1565057 w 1936774"/>
                          <a:gd name="connsiteY10" fmla="*/ 219075 h 1385322"/>
                          <a:gd name="connsiteX11" fmla="*/ 1547912 w 1936774"/>
                          <a:gd name="connsiteY11" fmla="*/ 236265 h 1385322"/>
                          <a:gd name="connsiteX12" fmla="*/ 1517432 w 1936774"/>
                          <a:gd name="connsiteY12" fmla="*/ 276225 h 1385322"/>
                          <a:gd name="connsiteX13" fmla="*/ 1441232 w 1936774"/>
                          <a:gd name="connsiteY13" fmla="*/ 361950 h 1385322"/>
                          <a:gd name="connsiteX14" fmla="*/ 1412657 w 1936774"/>
                          <a:gd name="connsiteY14" fmla="*/ 371475 h 1385322"/>
                          <a:gd name="connsiteX15" fmla="*/ 1355507 w 1936774"/>
                          <a:gd name="connsiteY15" fmla="*/ 409575 h 1385322"/>
                          <a:gd name="connsiteX16" fmla="*/ 1326932 w 1936774"/>
                          <a:gd name="connsiteY16" fmla="*/ 428625 h 1385322"/>
                          <a:gd name="connsiteX17" fmla="*/ 1222157 w 1936774"/>
                          <a:gd name="connsiteY17" fmla="*/ 466725 h 1385322"/>
                          <a:gd name="connsiteX18" fmla="*/ 943916 w 1936774"/>
                          <a:gd name="connsiteY18" fmla="*/ 438303 h 1385322"/>
                          <a:gd name="connsiteX19" fmla="*/ 898291 w 1936774"/>
                          <a:gd name="connsiteY19" fmla="*/ 419323 h 1385322"/>
                          <a:gd name="connsiteX20" fmla="*/ 843014 w 1936774"/>
                          <a:gd name="connsiteY20" fmla="*/ 390680 h 1385322"/>
                          <a:gd name="connsiteX21" fmla="*/ 793532 w 1936774"/>
                          <a:gd name="connsiteY21" fmla="*/ 371475 h 1385322"/>
                          <a:gd name="connsiteX22" fmla="*/ 799184 w 1936774"/>
                          <a:gd name="connsiteY22" fmla="*/ 331562 h 1385322"/>
                          <a:gd name="connsiteX23" fmla="*/ 764957 w 1936774"/>
                          <a:gd name="connsiteY23" fmla="*/ 304800 h 1385322"/>
                          <a:gd name="connsiteX24" fmla="*/ 707807 w 1936774"/>
                          <a:gd name="connsiteY24" fmla="*/ 228600 h 1385322"/>
                          <a:gd name="connsiteX25" fmla="*/ 679232 w 1936774"/>
                          <a:gd name="connsiteY25" fmla="*/ 219075 h 1385322"/>
                          <a:gd name="connsiteX26" fmla="*/ 650657 w 1936774"/>
                          <a:gd name="connsiteY26" fmla="*/ 161925 h 1385322"/>
                          <a:gd name="connsiteX27" fmla="*/ 633465 w 1936774"/>
                          <a:gd name="connsiteY27" fmla="*/ 110828 h 1385322"/>
                          <a:gd name="connsiteX28" fmla="*/ 612289 w 1936774"/>
                          <a:gd name="connsiteY28" fmla="*/ 37132 h 1385322"/>
                          <a:gd name="connsiteX29" fmla="*/ 441107 w 1936774"/>
                          <a:gd name="connsiteY29" fmla="*/ 209550 h 1385322"/>
                          <a:gd name="connsiteX30" fmla="*/ 374432 w 1936774"/>
                          <a:gd name="connsiteY30" fmla="*/ 285750 h 1385322"/>
                          <a:gd name="connsiteX31" fmla="*/ 357287 w 1936774"/>
                          <a:gd name="connsiteY31" fmla="*/ 312428 h 1385322"/>
                          <a:gd name="connsiteX32" fmla="*/ 345857 w 1936774"/>
                          <a:gd name="connsiteY32" fmla="*/ 342900 h 1385322"/>
                          <a:gd name="connsiteX33" fmla="*/ 317282 w 1936774"/>
                          <a:gd name="connsiteY33" fmla="*/ 390525 h 1385322"/>
                          <a:gd name="connsiteX34" fmla="*/ 296327 w 1936774"/>
                          <a:gd name="connsiteY34" fmla="*/ 451545 h 1385322"/>
                          <a:gd name="connsiteX35" fmla="*/ 298232 w 1936774"/>
                          <a:gd name="connsiteY35" fmla="*/ 495300 h 1385322"/>
                          <a:gd name="connsiteX36" fmla="*/ 225406 w 1936774"/>
                          <a:gd name="connsiteY36" fmla="*/ 644629 h 1385322"/>
                          <a:gd name="connsiteX37" fmla="*/ 154518 w 1936774"/>
                          <a:gd name="connsiteY37" fmla="*/ 705949 h 1385322"/>
                          <a:gd name="connsiteX38" fmla="*/ 102168 w 1936774"/>
                          <a:gd name="connsiteY38" fmla="*/ 757199 h 1385322"/>
                          <a:gd name="connsiteX39" fmla="*/ 30727 w 1936774"/>
                          <a:gd name="connsiteY39" fmla="*/ 800745 h 1385322"/>
                          <a:gd name="connsiteX40" fmla="*/ 67197 w 1936774"/>
                          <a:gd name="connsiteY40" fmla="*/ 883625 h 1385322"/>
                          <a:gd name="connsiteX41" fmla="*/ 437297 w 1936774"/>
                          <a:gd name="connsiteY41" fmla="*/ 971550 h 1385322"/>
                          <a:gd name="connsiteX42" fmla="*/ 508717 w 1936774"/>
                          <a:gd name="connsiteY42" fmla="*/ 963361 h 1385322"/>
                          <a:gd name="connsiteX43" fmla="*/ 555909 w 1936774"/>
                          <a:gd name="connsiteY43" fmla="*/ 968937 h 1385322"/>
                          <a:gd name="connsiteX44" fmla="*/ 611067 w 1936774"/>
                          <a:gd name="connsiteY44" fmla="*/ 947585 h 1385322"/>
                          <a:gd name="connsiteX45" fmla="*/ 659466 w 1936774"/>
                          <a:gd name="connsiteY45" fmla="*/ 937310 h 1385322"/>
                          <a:gd name="connsiteX46" fmla="*/ 669707 w 1936774"/>
                          <a:gd name="connsiteY46" fmla="*/ 936915 h 1385322"/>
                          <a:gd name="connsiteX47" fmla="*/ 693699 w 1936774"/>
                          <a:gd name="connsiteY47" fmla="*/ 929280 h 1385322"/>
                          <a:gd name="connsiteX48" fmla="*/ 724565 w 1936774"/>
                          <a:gd name="connsiteY48" fmla="*/ 926602 h 1385322"/>
                          <a:gd name="connsiteX49" fmla="*/ 753140 w 1936774"/>
                          <a:gd name="connsiteY49" fmla="*/ 902987 h 1385322"/>
                          <a:gd name="connsiteX50" fmla="*/ 822107 w 1936774"/>
                          <a:gd name="connsiteY50" fmla="*/ 895350 h 1385322"/>
                          <a:gd name="connsiteX51" fmla="*/ 869732 w 1936774"/>
                          <a:gd name="connsiteY51" fmla="*/ 866775 h 1385322"/>
                          <a:gd name="connsiteX52" fmla="*/ 1058612 w 1936774"/>
                          <a:gd name="connsiteY52" fmla="*/ 904567 h 1385322"/>
                          <a:gd name="connsiteX53" fmla="*/ 1126907 w 1936774"/>
                          <a:gd name="connsiteY53" fmla="*/ 990600 h 1385322"/>
                          <a:gd name="connsiteX54" fmla="*/ 1126907 w 1936774"/>
                          <a:gd name="connsiteY54" fmla="*/ 1021110 h 1385322"/>
                          <a:gd name="connsiteX55" fmla="*/ 1142147 w 1936774"/>
                          <a:gd name="connsiteY55" fmla="*/ 1057275 h 1385322"/>
                          <a:gd name="connsiteX56" fmla="*/ 1198166 w 1936774"/>
                          <a:gd name="connsiteY56" fmla="*/ 1348565 h 1385322"/>
                          <a:gd name="connsiteX57" fmla="*/ 1231682 w 1936774"/>
                          <a:gd name="connsiteY57" fmla="*/ 1019175 h 1385322"/>
                          <a:gd name="connsiteX58" fmla="*/ 1212632 w 1936774"/>
                          <a:gd name="connsiteY58" fmla="*/ 990600 h 1385322"/>
                          <a:gd name="connsiteX59" fmla="*/ 1231682 w 1936774"/>
                          <a:gd name="connsiteY59" fmla="*/ 1047750 h 1385322"/>
                          <a:gd name="connsiteX60" fmla="*/ 1285022 w 1936774"/>
                          <a:gd name="connsiteY60" fmla="*/ 1173161 h 1385322"/>
                          <a:gd name="connsiteX61" fmla="*/ 1353215 w 1936774"/>
                          <a:gd name="connsiteY61" fmla="*/ 1384966 h 1385322"/>
                          <a:gd name="connsiteX62" fmla="*/ 1338390 w 1936774"/>
                          <a:gd name="connsiteY62" fmla="*/ 1110089 h 1385322"/>
                          <a:gd name="connsiteX63" fmla="*/ 1338235 w 1936774"/>
                          <a:gd name="connsiteY63" fmla="*/ 981075 h 1385322"/>
                          <a:gd name="connsiteX64" fmla="*/ 1411725 w 1936774"/>
                          <a:gd name="connsiteY64" fmla="*/ 1034743 h 1385322"/>
                          <a:gd name="connsiteX65" fmla="*/ 1492207 w 1936774"/>
                          <a:gd name="connsiteY65" fmla="*/ 1018882 h 1385322"/>
                          <a:gd name="connsiteX66" fmla="*/ 1586279 w 1936774"/>
                          <a:gd name="connsiteY66" fmla="*/ 977473 h 1385322"/>
                          <a:gd name="connsiteX67" fmla="*/ 1591734 w 1936774"/>
                          <a:gd name="connsiteY67" fmla="*/ 990599 h 1385322"/>
                          <a:gd name="connsiteX68" fmla="*/ 1727841 w 1936774"/>
                          <a:gd name="connsiteY68" fmla="*/ 915501 h 1385322"/>
                          <a:gd name="connsiteX69" fmla="*/ 1797882 w 1936774"/>
                          <a:gd name="connsiteY69" fmla="*/ 840483 h 1385322"/>
                          <a:gd name="connsiteX70" fmla="*/ 1812707 w 1936774"/>
                          <a:gd name="connsiteY70" fmla="*/ 828675 h 1385322"/>
                          <a:gd name="connsiteX71" fmla="*/ 1850807 w 1936774"/>
                          <a:gd name="connsiteY71" fmla="*/ 771525 h 1385322"/>
                          <a:gd name="connsiteX72" fmla="*/ 1869857 w 1936774"/>
                          <a:gd name="connsiteY72" fmla="*/ 742950 h 1385322"/>
                          <a:gd name="connsiteX73" fmla="*/ 1879382 w 1936774"/>
                          <a:gd name="connsiteY73" fmla="*/ 704850 h 1385322"/>
                          <a:gd name="connsiteX74" fmla="*/ 1860332 w 1936774"/>
                          <a:gd name="connsiteY74" fmla="*/ 466725 h 1385322"/>
                          <a:gd name="connsiteX75" fmla="*/ 1850807 w 1936774"/>
                          <a:gd name="connsiteY75" fmla="*/ 438150 h 1385322"/>
                          <a:gd name="connsiteX76" fmla="*/ 1833662 w 1936774"/>
                          <a:gd name="connsiteY76" fmla="*/ 401947 h 1385322"/>
                          <a:gd name="connsiteX77" fmla="*/ 1812707 w 1936774"/>
                          <a:gd name="connsiteY77" fmla="*/ 371475 h 1385322"/>
                          <a:gd name="connsiteX78" fmla="*/ 1812707 w 1936774"/>
                          <a:gd name="connsiteY78" fmla="*/ 190500 h 1385322"/>
                          <a:gd name="connsiteX79" fmla="*/ 1831757 w 1936774"/>
                          <a:gd name="connsiteY79" fmla="*/ 161925 h 1385322"/>
                          <a:gd name="connsiteX80" fmla="*/ 1860332 w 1936774"/>
                          <a:gd name="connsiteY80" fmla="*/ 142875 h 1385322"/>
                          <a:gd name="connsiteX81" fmla="*/ 1898432 w 1936774"/>
                          <a:gd name="connsiteY81" fmla="*/ 114300 h 1385322"/>
                          <a:gd name="connsiteX82" fmla="*/ 1936532 w 1936774"/>
                          <a:gd name="connsiteY82" fmla="*/ 95250 h 1385322"/>
                          <a:gd name="connsiteX83" fmla="*/ 1888907 w 1936774"/>
                          <a:gd name="connsiteY83" fmla="*/ 51457 h 1385322"/>
                          <a:gd name="connsiteX0" fmla="*/ 1888907 w 1936774"/>
                          <a:gd name="connsiteY0" fmla="*/ 51457 h 1385322"/>
                          <a:gd name="connsiteX1" fmla="*/ 1898432 w 1936774"/>
                          <a:gd name="connsiteY1" fmla="*/ 57150 h 1385322"/>
                          <a:gd name="connsiteX2" fmla="*/ 1822232 w 1936774"/>
                          <a:gd name="connsiteY2" fmla="*/ 9562 h 1385322"/>
                          <a:gd name="connsiteX3" fmla="*/ 1755557 w 1936774"/>
                          <a:gd name="connsiteY3" fmla="*/ 0 h 1385322"/>
                          <a:gd name="connsiteX4" fmla="*/ 1707932 w 1936774"/>
                          <a:gd name="connsiteY4" fmla="*/ 9525 h 1385322"/>
                          <a:gd name="connsiteX5" fmla="*/ 1679357 w 1936774"/>
                          <a:gd name="connsiteY5" fmla="*/ 38100 h 1385322"/>
                          <a:gd name="connsiteX6" fmla="*/ 1648877 w 1936774"/>
                          <a:gd name="connsiteY6" fmla="*/ 74378 h 1385322"/>
                          <a:gd name="connsiteX7" fmla="*/ 1622207 w 1936774"/>
                          <a:gd name="connsiteY7" fmla="*/ 104775 h 1385322"/>
                          <a:gd name="connsiteX8" fmla="*/ 1612682 w 1936774"/>
                          <a:gd name="connsiteY8" fmla="*/ 142875 h 1385322"/>
                          <a:gd name="connsiteX9" fmla="*/ 1593632 w 1936774"/>
                          <a:gd name="connsiteY9" fmla="*/ 171450 h 1385322"/>
                          <a:gd name="connsiteX10" fmla="*/ 1565057 w 1936774"/>
                          <a:gd name="connsiteY10" fmla="*/ 219075 h 1385322"/>
                          <a:gd name="connsiteX11" fmla="*/ 1547912 w 1936774"/>
                          <a:gd name="connsiteY11" fmla="*/ 236265 h 1385322"/>
                          <a:gd name="connsiteX12" fmla="*/ 1517432 w 1936774"/>
                          <a:gd name="connsiteY12" fmla="*/ 276225 h 1385322"/>
                          <a:gd name="connsiteX13" fmla="*/ 1441232 w 1936774"/>
                          <a:gd name="connsiteY13" fmla="*/ 361950 h 1385322"/>
                          <a:gd name="connsiteX14" fmla="*/ 1412657 w 1936774"/>
                          <a:gd name="connsiteY14" fmla="*/ 371475 h 1385322"/>
                          <a:gd name="connsiteX15" fmla="*/ 1355507 w 1936774"/>
                          <a:gd name="connsiteY15" fmla="*/ 409575 h 1385322"/>
                          <a:gd name="connsiteX16" fmla="*/ 1326932 w 1936774"/>
                          <a:gd name="connsiteY16" fmla="*/ 428625 h 1385322"/>
                          <a:gd name="connsiteX17" fmla="*/ 1222157 w 1936774"/>
                          <a:gd name="connsiteY17" fmla="*/ 466725 h 1385322"/>
                          <a:gd name="connsiteX18" fmla="*/ 943916 w 1936774"/>
                          <a:gd name="connsiteY18" fmla="*/ 438303 h 1385322"/>
                          <a:gd name="connsiteX19" fmla="*/ 898291 w 1936774"/>
                          <a:gd name="connsiteY19" fmla="*/ 419323 h 1385322"/>
                          <a:gd name="connsiteX20" fmla="*/ 843014 w 1936774"/>
                          <a:gd name="connsiteY20" fmla="*/ 390680 h 1385322"/>
                          <a:gd name="connsiteX21" fmla="*/ 793532 w 1936774"/>
                          <a:gd name="connsiteY21" fmla="*/ 371475 h 1385322"/>
                          <a:gd name="connsiteX22" fmla="*/ 799184 w 1936774"/>
                          <a:gd name="connsiteY22" fmla="*/ 331562 h 1385322"/>
                          <a:gd name="connsiteX23" fmla="*/ 764957 w 1936774"/>
                          <a:gd name="connsiteY23" fmla="*/ 304800 h 1385322"/>
                          <a:gd name="connsiteX24" fmla="*/ 707807 w 1936774"/>
                          <a:gd name="connsiteY24" fmla="*/ 228600 h 1385322"/>
                          <a:gd name="connsiteX25" fmla="*/ 679232 w 1936774"/>
                          <a:gd name="connsiteY25" fmla="*/ 219075 h 1385322"/>
                          <a:gd name="connsiteX26" fmla="*/ 650657 w 1936774"/>
                          <a:gd name="connsiteY26" fmla="*/ 161925 h 1385322"/>
                          <a:gd name="connsiteX27" fmla="*/ 633465 w 1936774"/>
                          <a:gd name="connsiteY27" fmla="*/ 110828 h 1385322"/>
                          <a:gd name="connsiteX28" fmla="*/ 612289 w 1936774"/>
                          <a:gd name="connsiteY28" fmla="*/ 37132 h 1385322"/>
                          <a:gd name="connsiteX29" fmla="*/ 441107 w 1936774"/>
                          <a:gd name="connsiteY29" fmla="*/ 209550 h 1385322"/>
                          <a:gd name="connsiteX30" fmla="*/ 374432 w 1936774"/>
                          <a:gd name="connsiteY30" fmla="*/ 285750 h 1385322"/>
                          <a:gd name="connsiteX31" fmla="*/ 357287 w 1936774"/>
                          <a:gd name="connsiteY31" fmla="*/ 312428 h 1385322"/>
                          <a:gd name="connsiteX32" fmla="*/ 345857 w 1936774"/>
                          <a:gd name="connsiteY32" fmla="*/ 342900 h 1385322"/>
                          <a:gd name="connsiteX33" fmla="*/ 317282 w 1936774"/>
                          <a:gd name="connsiteY33" fmla="*/ 390525 h 1385322"/>
                          <a:gd name="connsiteX34" fmla="*/ 296327 w 1936774"/>
                          <a:gd name="connsiteY34" fmla="*/ 451545 h 1385322"/>
                          <a:gd name="connsiteX35" fmla="*/ 298232 w 1936774"/>
                          <a:gd name="connsiteY35" fmla="*/ 495300 h 1385322"/>
                          <a:gd name="connsiteX36" fmla="*/ 225406 w 1936774"/>
                          <a:gd name="connsiteY36" fmla="*/ 644629 h 1385322"/>
                          <a:gd name="connsiteX37" fmla="*/ 154518 w 1936774"/>
                          <a:gd name="connsiteY37" fmla="*/ 705949 h 1385322"/>
                          <a:gd name="connsiteX38" fmla="*/ 102168 w 1936774"/>
                          <a:gd name="connsiteY38" fmla="*/ 757199 h 1385322"/>
                          <a:gd name="connsiteX39" fmla="*/ 30727 w 1936774"/>
                          <a:gd name="connsiteY39" fmla="*/ 800745 h 1385322"/>
                          <a:gd name="connsiteX40" fmla="*/ 67197 w 1936774"/>
                          <a:gd name="connsiteY40" fmla="*/ 883625 h 1385322"/>
                          <a:gd name="connsiteX41" fmla="*/ 437297 w 1936774"/>
                          <a:gd name="connsiteY41" fmla="*/ 971550 h 1385322"/>
                          <a:gd name="connsiteX42" fmla="*/ 508717 w 1936774"/>
                          <a:gd name="connsiteY42" fmla="*/ 963361 h 1385322"/>
                          <a:gd name="connsiteX43" fmla="*/ 555909 w 1936774"/>
                          <a:gd name="connsiteY43" fmla="*/ 968937 h 1385322"/>
                          <a:gd name="connsiteX44" fmla="*/ 611067 w 1936774"/>
                          <a:gd name="connsiteY44" fmla="*/ 947585 h 1385322"/>
                          <a:gd name="connsiteX45" fmla="*/ 659466 w 1936774"/>
                          <a:gd name="connsiteY45" fmla="*/ 937310 h 1385322"/>
                          <a:gd name="connsiteX46" fmla="*/ 669707 w 1936774"/>
                          <a:gd name="connsiteY46" fmla="*/ 936915 h 1385322"/>
                          <a:gd name="connsiteX47" fmla="*/ 693699 w 1936774"/>
                          <a:gd name="connsiteY47" fmla="*/ 929280 h 1385322"/>
                          <a:gd name="connsiteX48" fmla="*/ 724565 w 1936774"/>
                          <a:gd name="connsiteY48" fmla="*/ 926602 h 1385322"/>
                          <a:gd name="connsiteX49" fmla="*/ 772111 w 1936774"/>
                          <a:gd name="connsiteY49" fmla="*/ 918103 h 1385322"/>
                          <a:gd name="connsiteX50" fmla="*/ 822107 w 1936774"/>
                          <a:gd name="connsiteY50" fmla="*/ 895350 h 1385322"/>
                          <a:gd name="connsiteX51" fmla="*/ 869732 w 1936774"/>
                          <a:gd name="connsiteY51" fmla="*/ 866775 h 1385322"/>
                          <a:gd name="connsiteX52" fmla="*/ 1058612 w 1936774"/>
                          <a:gd name="connsiteY52" fmla="*/ 904567 h 1385322"/>
                          <a:gd name="connsiteX53" fmla="*/ 1126907 w 1936774"/>
                          <a:gd name="connsiteY53" fmla="*/ 990600 h 1385322"/>
                          <a:gd name="connsiteX54" fmla="*/ 1126907 w 1936774"/>
                          <a:gd name="connsiteY54" fmla="*/ 1021110 h 1385322"/>
                          <a:gd name="connsiteX55" fmla="*/ 1142147 w 1936774"/>
                          <a:gd name="connsiteY55" fmla="*/ 1057275 h 1385322"/>
                          <a:gd name="connsiteX56" fmla="*/ 1198166 w 1936774"/>
                          <a:gd name="connsiteY56" fmla="*/ 1348565 h 1385322"/>
                          <a:gd name="connsiteX57" fmla="*/ 1231682 w 1936774"/>
                          <a:gd name="connsiteY57" fmla="*/ 1019175 h 1385322"/>
                          <a:gd name="connsiteX58" fmla="*/ 1212632 w 1936774"/>
                          <a:gd name="connsiteY58" fmla="*/ 990600 h 1385322"/>
                          <a:gd name="connsiteX59" fmla="*/ 1231682 w 1936774"/>
                          <a:gd name="connsiteY59" fmla="*/ 1047750 h 1385322"/>
                          <a:gd name="connsiteX60" fmla="*/ 1285022 w 1936774"/>
                          <a:gd name="connsiteY60" fmla="*/ 1173161 h 1385322"/>
                          <a:gd name="connsiteX61" fmla="*/ 1353215 w 1936774"/>
                          <a:gd name="connsiteY61" fmla="*/ 1384966 h 1385322"/>
                          <a:gd name="connsiteX62" fmla="*/ 1338390 w 1936774"/>
                          <a:gd name="connsiteY62" fmla="*/ 1110089 h 1385322"/>
                          <a:gd name="connsiteX63" fmla="*/ 1338235 w 1936774"/>
                          <a:gd name="connsiteY63" fmla="*/ 981075 h 1385322"/>
                          <a:gd name="connsiteX64" fmla="*/ 1411725 w 1936774"/>
                          <a:gd name="connsiteY64" fmla="*/ 1034743 h 1385322"/>
                          <a:gd name="connsiteX65" fmla="*/ 1492207 w 1936774"/>
                          <a:gd name="connsiteY65" fmla="*/ 1018882 h 1385322"/>
                          <a:gd name="connsiteX66" fmla="*/ 1586279 w 1936774"/>
                          <a:gd name="connsiteY66" fmla="*/ 977473 h 1385322"/>
                          <a:gd name="connsiteX67" fmla="*/ 1591734 w 1936774"/>
                          <a:gd name="connsiteY67" fmla="*/ 990599 h 1385322"/>
                          <a:gd name="connsiteX68" fmla="*/ 1727841 w 1936774"/>
                          <a:gd name="connsiteY68" fmla="*/ 915501 h 1385322"/>
                          <a:gd name="connsiteX69" fmla="*/ 1797882 w 1936774"/>
                          <a:gd name="connsiteY69" fmla="*/ 840483 h 1385322"/>
                          <a:gd name="connsiteX70" fmla="*/ 1812707 w 1936774"/>
                          <a:gd name="connsiteY70" fmla="*/ 828675 h 1385322"/>
                          <a:gd name="connsiteX71" fmla="*/ 1850807 w 1936774"/>
                          <a:gd name="connsiteY71" fmla="*/ 771525 h 1385322"/>
                          <a:gd name="connsiteX72" fmla="*/ 1869857 w 1936774"/>
                          <a:gd name="connsiteY72" fmla="*/ 742950 h 1385322"/>
                          <a:gd name="connsiteX73" fmla="*/ 1879382 w 1936774"/>
                          <a:gd name="connsiteY73" fmla="*/ 704850 h 1385322"/>
                          <a:gd name="connsiteX74" fmla="*/ 1860332 w 1936774"/>
                          <a:gd name="connsiteY74" fmla="*/ 466725 h 1385322"/>
                          <a:gd name="connsiteX75" fmla="*/ 1850807 w 1936774"/>
                          <a:gd name="connsiteY75" fmla="*/ 438150 h 1385322"/>
                          <a:gd name="connsiteX76" fmla="*/ 1833662 w 1936774"/>
                          <a:gd name="connsiteY76" fmla="*/ 401947 h 1385322"/>
                          <a:gd name="connsiteX77" fmla="*/ 1812707 w 1936774"/>
                          <a:gd name="connsiteY77" fmla="*/ 371475 h 1385322"/>
                          <a:gd name="connsiteX78" fmla="*/ 1812707 w 1936774"/>
                          <a:gd name="connsiteY78" fmla="*/ 190500 h 1385322"/>
                          <a:gd name="connsiteX79" fmla="*/ 1831757 w 1936774"/>
                          <a:gd name="connsiteY79" fmla="*/ 161925 h 1385322"/>
                          <a:gd name="connsiteX80" fmla="*/ 1860332 w 1936774"/>
                          <a:gd name="connsiteY80" fmla="*/ 142875 h 1385322"/>
                          <a:gd name="connsiteX81" fmla="*/ 1898432 w 1936774"/>
                          <a:gd name="connsiteY81" fmla="*/ 114300 h 1385322"/>
                          <a:gd name="connsiteX82" fmla="*/ 1936532 w 1936774"/>
                          <a:gd name="connsiteY82" fmla="*/ 95250 h 1385322"/>
                          <a:gd name="connsiteX83" fmla="*/ 1888907 w 1936774"/>
                          <a:gd name="connsiteY83" fmla="*/ 51457 h 1385322"/>
                          <a:gd name="connsiteX0" fmla="*/ 1888907 w 1936774"/>
                          <a:gd name="connsiteY0" fmla="*/ 51457 h 1385322"/>
                          <a:gd name="connsiteX1" fmla="*/ 1898432 w 1936774"/>
                          <a:gd name="connsiteY1" fmla="*/ 57150 h 1385322"/>
                          <a:gd name="connsiteX2" fmla="*/ 1822232 w 1936774"/>
                          <a:gd name="connsiteY2" fmla="*/ 9562 h 1385322"/>
                          <a:gd name="connsiteX3" fmla="*/ 1755557 w 1936774"/>
                          <a:gd name="connsiteY3" fmla="*/ 0 h 1385322"/>
                          <a:gd name="connsiteX4" fmla="*/ 1707932 w 1936774"/>
                          <a:gd name="connsiteY4" fmla="*/ 9525 h 1385322"/>
                          <a:gd name="connsiteX5" fmla="*/ 1679357 w 1936774"/>
                          <a:gd name="connsiteY5" fmla="*/ 38100 h 1385322"/>
                          <a:gd name="connsiteX6" fmla="*/ 1648877 w 1936774"/>
                          <a:gd name="connsiteY6" fmla="*/ 74378 h 1385322"/>
                          <a:gd name="connsiteX7" fmla="*/ 1622207 w 1936774"/>
                          <a:gd name="connsiteY7" fmla="*/ 104775 h 1385322"/>
                          <a:gd name="connsiteX8" fmla="*/ 1612682 w 1936774"/>
                          <a:gd name="connsiteY8" fmla="*/ 142875 h 1385322"/>
                          <a:gd name="connsiteX9" fmla="*/ 1593632 w 1936774"/>
                          <a:gd name="connsiteY9" fmla="*/ 171450 h 1385322"/>
                          <a:gd name="connsiteX10" fmla="*/ 1565057 w 1936774"/>
                          <a:gd name="connsiteY10" fmla="*/ 219075 h 1385322"/>
                          <a:gd name="connsiteX11" fmla="*/ 1547912 w 1936774"/>
                          <a:gd name="connsiteY11" fmla="*/ 236265 h 1385322"/>
                          <a:gd name="connsiteX12" fmla="*/ 1517432 w 1936774"/>
                          <a:gd name="connsiteY12" fmla="*/ 276225 h 1385322"/>
                          <a:gd name="connsiteX13" fmla="*/ 1441232 w 1936774"/>
                          <a:gd name="connsiteY13" fmla="*/ 361950 h 1385322"/>
                          <a:gd name="connsiteX14" fmla="*/ 1412657 w 1936774"/>
                          <a:gd name="connsiteY14" fmla="*/ 371475 h 1385322"/>
                          <a:gd name="connsiteX15" fmla="*/ 1355507 w 1936774"/>
                          <a:gd name="connsiteY15" fmla="*/ 409575 h 1385322"/>
                          <a:gd name="connsiteX16" fmla="*/ 1326932 w 1936774"/>
                          <a:gd name="connsiteY16" fmla="*/ 428625 h 1385322"/>
                          <a:gd name="connsiteX17" fmla="*/ 1222157 w 1936774"/>
                          <a:gd name="connsiteY17" fmla="*/ 466725 h 1385322"/>
                          <a:gd name="connsiteX18" fmla="*/ 943916 w 1936774"/>
                          <a:gd name="connsiteY18" fmla="*/ 438303 h 1385322"/>
                          <a:gd name="connsiteX19" fmla="*/ 898291 w 1936774"/>
                          <a:gd name="connsiteY19" fmla="*/ 419323 h 1385322"/>
                          <a:gd name="connsiteX20" fmla="*/ 843014 w 1936774"/>
                          <a:gd name="connsiteY20" fmla="*/ 390680 h 1385322"/>
                          <a:gd name="connsiteX21" fmla="*/ 793532 w 1936774"/>
                          <a:gd name="connsiteY21" fmla="*/ 371475 h 1385322"/>
                          <a:gd name="connsiteX22" fmla="*/ 799184 w 1936774"/>
                          <a:gd name="connsiteY22" fmla="*/ 331562 h 1385322"/>
                          <a:gd name="connsiteX23" fmla="*/ 764957 w 1936774"/>
                          <a:gd name="connsiteY23" fmla="*/ 304800 h 1385322"/>
                          <a:gd name="connsiteX24" fmla="*/ 707807 w 1936774"/>
                          <a:gd name="connsiteY24" fmla="*/ 228600 h 1385322"/>
                          <a:gd name="connsiteX25" fmla="*/ 679232 w 1936774"/>
                          <a:gd name="connsiteY25" fmla="*/ 219075 h 1385322"/>
                          <a:gd name="connsiteX26" fmla="*/ 650657 w 1936774"/>
                          <a:gd name="connsiteY26" fmla="*/ 161925 h 1385322"/>
                          <a:gd name="connsiteX27" fmla="*/ 633465 w 1936774"/>
                          <a:gd name="connsiteY27" fmla="*/ 110828 h 1385322"/>
                          <a:gd name="connsiteX28" fmla="*/ 612289 w 1936774"/>
                          <a:gd name="connsiteY28" fmla="*/ 37132 h 1385322"/>
                          <a:gd name="connsiteX29" fmla="*/ 441107 w 1936774"/>
                          <a:gd name="connsiteY29" fmla="*/ 209550 h 1385322"/>
                          <a:gd name="connsiteX30" fmla="*/ 374432 w 1936774"/>
                          <a:gd name="connsiteY30" fmla="*/ 285750 h 1385322"/>
                          <a:gd name="connsiteX31" fmla="*/ 357287 w 1936774"/>
                          <a:gd name="connsiteY31" fmla="*/ 312428 h 1385322"/>
                          <a:gd name="connsiteX32" fmla="*/ 345857 w 1936774"/>
                          <a:gd name="connsiteY32" fmla="*/ 342900 h 1385322"/>
                          <a:gd name="connsiteX33" fmla="*/ 317282 w 1936774"/>
                          <a:gd name="connsiteY33" fmla="*/ 390525 h 1385322"/>
                          <a:gd name="connsiteX34" fmla="*/ 296327 w 1936774"/>
                          <a:gd name="connsiteY34" fmla="*/ 451545 h 1385322"/>
                          <a:gd name="connsiteX35" fmla="*/ 298232 w 1936774"/>
                          <a:gd name="connsiteY35" fmla="*/ 495300 h 1385322"/>
                          <a:gd name="connsiteX36" fmla="*/ 225406 w 1936774"/>
                          <a:gd name="connsiteY36" fmla="*/ 644629 h 1385322"/>
                          <a:gd name="connsiteX37" fmla="*/ 154518 w 1936774"/>
                          <a:gd name="connsiteY37" fmla="*/ 705949 h 1385322"/>
                          <a:gd name="connsiteX38" fmla="*/ 102168 w 1936774"/>
                          <a:gd name="connsiteY38" fmla="*/ 757199 h 1385322"/>
                          <a:gd name="connsiteX39" fmla="*/ 30727 w 1936774"/>
                          <a:gd name="connsiteY39" fmla="*/ 800745 h 1385322"/>
                          <a:gd name="connsiteX40" fmla="*/ 67197 w 1936774"/>
                          <a:gd name="connsiteY40" fmla="*/ 883625 h 1385322"/>
                          <a:gd name="connsiteX41" fmla="*/ 437297 w 1936774"/>
                          <a:gd name="connsiteY41" fmla="*/ 971550 h 1385322"/>
                          <a:gd name="connsiteX42" fmla="*/ 508717 w 1936774"/>
                          <a:gd name="connsiteY42" fmla="*/ 963361 h 1385322"/>
                          <a:gd name="connsiteX43" fmla="*/ 555909 w 1936774"/>
                          <a:gd name="connsiteY43" fmla="*/ 968937 h 1385322"/>
                          <a:gd name="connsiteX44" fmla="*/ 611067 w 1936774"/>
                          <a:gd name="connsiteY44" fmla="*/ 947585 h 1385322"/>
                          <a:gd name="connsiteX45" fmla="*/ 659466 w 1936774"/>
                          <a:gd name="connsiteY45" fmla="*/ 937310 h 1385322"/>
                          <a:gd name="connsiteX46" fmla="*/ 669707 w 1936774"/>
                          <a:gd name="connsiteY46" fmla="*/ 936915 h 1385322"/>
                          <a:gd name="connsiteX47" fmla="*/ 693699 w 1936774"/>
                          <a:gd name="connsiteY47" fmla="*/ 929280 h 1385322"/>
                          <a:gd name="connsiteX48" fmla="*/ 724565 w 1936774"/>
                          <a:gd name="connsiteY48" fmla="*/ 926602 h 1385322"/>
                          <a:gd name="connsiteX49" fmla="*/ 772111 w 1936774"/>
                          <a:gd name="connsiteY49" fmla="*/ 918103 h 1385322"/>
                          <a:gd name="connsiteX50" fmla="*/ 822107 w 1936774"/>
                          <a:gd name="connsiteY50" fmla="*/ 895350 h 1385322"/>
                          <a:gd name="connsiteX51" fmla="*/ 869732 w 1936774"/>
                          <a:gd name="connsiteY51" fmla="*/ 866775 h 1385322"/>
                          <a:gd name="connsiteX52" fmla="*/ 1058612 w 1936774"/>
                          <a:gd name="connsiteY52" fmla="*/ 904567 h 1385322"/>
                          <a:gd name="connsiteX53" fmla="*/ 1126907 w 1936774"/>
                          <a:gd name="connsiteY53" fmla="*/ 990600 h 1385322"/>
                          <a:gd name="connsiteX54" fmla="*/ 1126907 w 1936774"/>
                          <a:gd name="connsiteY54" fmla="*/ 1021110 h 1385322"/>
                          <a:gd name="connsiteX55" fmla="*/ 1142147 w 1936774"/>
                          <a:gd name="connsiteY55" fmla="*/ 1057275 h 1385322"/>
                          <a:gd name="connsiteX56" fmla="*/ 1198166 w 1936774"/>
                          <a:gd name="connsiteY56" fmla="*/ 1348565 h 1385322"/>
                          <a:gd name="connsiteX57" fmla="*/ 1231682 w 1936774"/>
                          <a:gd name="connsiteY57" fmla="*/ 1019175 h 1385322"/>
                          <a:gd name="connsiteX58" fmla="*/ 1212632 w 1936774"/>
                          <a:gd name="connsiteY58" fmla="*/ 990600 h 1385322"/>
                          <a:gd name="connsiteX59" fmla="*/ 1231682 w 1936774"/>
                          <a:gd name="connsiteY59" fmla="*/ 1047750 h 1385322"/>
                          <a:gd name="connsiteX60" fmla="*/ 1285022 w 1936774"/>
                          <a:gd name="connsiteY60" fmla="*/ 1173161 h 1385322"/>
                          <a:gd name="connsiteX61" fmla="*/ 1353215 w 1936774"/>
                          <a:gd name="connsiteY61" fmla="*/ 1384966 h 1385322"/>
                          <a:gd name="connsiteX62" fmla="*/ 1338390 w 1936774"/>
                          <a:gd name="connsiteY62" fmla="*/ 1110089 h 1385322"/>
                          <a:gd name="connsiteX63" fmla="*/ 1338235 w 1936774"/>
                          <a:gd name="connsiteY63" fmla="*/ 981075 h 1385322"/>
                          <a:gd name="connsiteX64" fmla="*/ 1411725 w 1936774"/>
                          <a:gd name="connsiteY64" fmla="*/ 1034743 h 1385322"/>
                          <a:gd name="connsiteX65" fmla="*/ 1492207 w 1936774"/>
                          <a:gd name="connsiteY65" fmla="*/ 1018882 h 1385322"/>
                          <a:gd name="connsiteX66" fmla="*/ 1574897 w 1936774"/>
                          <a:gd name="connsiteY66" fmla="*/ 996369 h 1385322"/>
                          <a:gd name="connsiteX67" fmla="*/ 1591734 w 1936774"/>
                          <a:gd name="connsiteY67" fmla="*/ 990599 h 1385322"/>
                          <a:gd name="connsiteX68" fmla="*/ 1727841 w 1936774"/>
                          <a:gd name="connsiteY68" fmla="*/ 915501 h 1385322"/>
                          <a:gd name="connsiteX69" fmla="*/ 1797882 w 1936774"/>
                          <a:gd name="connsiteY69" fmla="*/ 840483 h 1385322"/>
                          <a:gd name="connsiteX70" fmla="*/ 1812707 w 1936774"/>
                          <a:gd name="connsiteY70" fmla="*/ 828675 h 1385322"/>
                          <a:gd name="connsiteX71" fmla="*/ 1850807 w 1936774"/>
                          <a:gd name="connsiteY71" fmla="*/ 771525 h 1385322"/>
                          <a:gd name="connsiteX72" fmla="*/ 1869857 w 1936774"/>
                          <a:gd name="connsiteY72" fmla="*/ 742950 h 1385322"/>
                          <a:gd name="connsiteX73" fmla="*/ 1879382 w 1936774"/>
                          <a:gd name="connsiteY73" fmla="*/ 704850 h 1385322"/>
                          <a:gd name="connsiteX74" fmla="*/ 1860332 w 1936774"/>
                          <a:gd name="connsiteY74" fmla="*/ 466725 h 1385322"/>
                          <a:gd name="connsiteX75" fmla="*/ 1850807 w 1936774"/>
                          <a:gd name="connsiteY75" fmla="*/ 438150 h 1385322"/>
                          <a:gd name="connsiteX76" fmla="*/ 1833662 w 1936774"/>
                          <a:gd name="connsiteY76" fmla="*/ 401947 h 1385322"/>
                          <a:gd name="connsiteX77" fmla="*/ 1812707 w 1936774"/>
                          <a:gd name="connsiteY77" fmla="*/ 371475 h 1385322"/>
                          <a:gd name="connsiteX78" fmla="*/ 1812707 w 1936774"/>
                          <a:gd name="connsiteY78" fmla="*/ 190500 h 1385322"/>
                          <a:gd name="connsiteX79" fmla="*/ 1831757 w 1936774"/>
                          <a:gd name="connsiteY79" fmla="*/ 161925 h 1385322"/>
                          <a:gd name="connsiteX80" fmla="*/ 1860332 w 1936774"/>
                          <a:gd name="connsiteY80" fmla="*/ 142875 h 1385322"/>
                          <a:gd name="connsiteX81" fmla="*/ 1898432 w 1936774"/>
                          <a:gd name="connsiteY81" fmla="*/ 114300 h 1385322"/>
                          <a:gd name="connsiteX82" fmla="*/ 1936532 w 1936774"/>
                          <a:gd name="connsiteY82" fmla="*/ 95250 h 1385322"/>
                          <a:gd name="connsiteX83" fmla="*/ 1888907 w 1936774"/>
                          <a:gd name="connsiteY83" fmla="*/ 51457 h 1385322"/>
                          <a:gd name="connsiteX0" fmla="*/ 1888907 w 1936774"/>
                          <a:gd name="connsiteY0" fmla="*/ 51457 h 1385322"/>
                          <a:gd name="connsiteX1" fmla="*/ 1898432 w 1936774"/>
                          <a:gd name="connsiteY1" fmla="*/ 57150 h 1385322"/>
                          <a:gd name="connsiteX2" fmla="*/ 1822232 w 1936774"/>
                          <a:gd name="connsiteY2" fmla="*/ 9562 h 1385322"/>
                          <a:gd name="connsiteX3" fmla="*/ 1755557 w 1936774"/>
                          <a:gd name="connsiteY3" fmla="*/ 0 h 1385322"/>
                          <a:gd name="connsiteX4" fmla="*/ 1707932 w 1936774"/>
                          <a:gd name="connsiteY4" fmla="*/ 9525 h 1385322"/>
                          <a:gd name="connsiteX5" fmla="*/ 1679357 w 1936774"/>
                          <a:gd name="connsiteY5" fmla="*/ 38100 h 1385322"/>
                          <a:gd name="connsiteX6" fmla="*/ 1648877 w 1936774"/>
                          <a:gd name="connsiteY6" fmla="*/ 74378 h 1385322"/>
                          <a:gd name="connsiteX7" fmla="*/ 1622207 w 1936774"/>
                          <a:gd name="connsiteY7" fmla="*/ 104775 h 1385322"/>
                          <a:gd name="connsiteX8" fmla="*/ 1612682 w 1936774"/>
                          <a:gd name="connsiteY8" fmla="*/ 142875 h 1385322"/>
                          <a:gd name="connsiteX9" fmla="*/ 1593632 w 1936774"/>
                          <a:gd name="connsiteY9" fmla="*/ 171450 h 1385322"/>
                          <a:gd name="connsiteX10" fmla="*/ 1565057 w 1936774"/>
                          <a:gd name="connsiteY10" fmla="*/ 219075 h 1385322"/>
                          <a:gd name="connsiteX11" fmla="*/ 1547912 w 1936774"/>
                          <a:gd name="connsiteY11" fmla="*/ 236265 h 1385322"/>
                          <a:gd name="connsiteX12" fmla="*/ 1517432 w 1936774"/>
                          <a:gd name="connsiteY12" fmla="*/ 276225 h 1385322"/>
                          <a:gd name="connsiteX13" fmla="*/ 1441232 w 1936774"/>
                          <a:gd name="connsiteY13" fmla="*/ 361950 h 1385322"/>
                          <a:gd name="connsiteX14" fmla="*/ 1412657 w 1936774"/>
                          <a:gd name="connsiteY14" fmla="*/ 371475 h 1385322"/>
                          <a:gd name="connsiteX15" fmla="*/ 1355507 w 1936774"/>
                          <a:gd name="connsiteY15" fmla="*/ 409575 h 1385322"/>
                          <a:gd name="connsiteX16" fmla="*/ 1326932 w 1936774"/>
                          <a:gd name="connsiteY16" fmla="*/ 428625 h 1385322"/>
                          <a:gd name="connsiteX17" fmla="*/ 1222157 w 1936774"/>
                          <a:gd name="connsiteY17" fmla="*/ 466725 h 1385322"/>
                          <a:gd name="connsiteX18" fmla="*/ 943916 w 1936774"/>
                          <a:gd name="connsiteY18" fmla="*/ 438303 h 1385322"/>
                          <a:gd name="connsiteX19" fmla="*/ 898291 w 1936774"/>
                          <a:gd name="connsiteY19" fmla="*/ 419323 h 1385322"/>
                          <a:gd name="connsiteX20" fmla="*/ 843014 w 1936774"/>
                          <a:gd name="connsiteY20" fmla="*/ 390680 h 1385322"/>
                          <a:gd name="connsiteX21" fmla="*/ 793532 w 1936774"/>
                          <a:gd name="connsiteY21" fmla="*/ 371475 h 1385322"/>
                          <a:gd name="connsiteX22" fmla="*/ 799184 w 1936774"/>
                          <a:gd name="connsiteY22" fmla="*/ 331562 h 1385322"/>
                          <a:gd name="connsiteX23" fmla="*/ 764957 w 1936774"/>
                          <a:gd name="connsiteY23" fmla="*/ 304800 h 1385322"/>
                          <a:gd name="connsiteX24" fmla="*/ 707807 w 1936774"/>
                          <a:gd name="connsiteY24" fmla="*/ 228600 h 1385322"/>
                          <a:gd name="connsiteX25" fmla="*/ 679232 w 1936774"/>
                          <a:gd name="connsiteY25" fmla="*/ 219075 h 1385322"/>
                          <a:gd name="connsiteX26" fmla="*/ 650657 w 1936774"/>
                          <a:gd name="connsiteY26" fmla="*/ 161925 h 1385322"/>
                          <a:gd name="connsiteX27" fmla="*/ 633465 w 1936774"/>
                          <a:gd name="connsiteY27" fmla="*/ 110828 h 1385322"/>
                          <a:gd name="connsiteX28" fmla="*/ 612289 w 1936774"/>
                          <a:gd name="connsiteY28" fmla="*/ 37132 h 1385322"/>
                          <a:gd name="connsiteX29" fmla="*/ 441107 w 1936774"/>
                          <a:gd name="connsiteY29" fmla="*/ 209550 h 1385322"/>
                          <a:gd name="connsiteX30" fmla="*/ 374432 w 1936774"/>
                          <a:gd name="connsiteY30" fmla="*/ 285750 h 1385322"/>
                          <a:gd name="connsiteX31" fmla="*/ 357287 w 1936774"/>
                          <a:gd name="connsiteY31" fmla="*/ 312428 h 1385322"/>
                          <a:gd name="connsiteX32" fmla="*/ 345857 w 1936774"/>
                          <a:gd name="connsiteY32" fmla="*/ 342900 h 1385322"/>
                          <a:gd name="connsiteX33" fmla="*/ 317282 w 1936774"/>
                          <a:gd name="connsiteY33" fmla="*/ 390525 h 1385322"/>
                          <a:gd name="connsiteX34" fmla="*/ 296327 w 1936774"/>
                          <a:gd name="connsiteY34" fmla="*/ 451545 h 1385322"/>
                          <a:gd name="connsiteX35" fmla="*/ 298232 w 1936774"/>
                          <a:gd name="connsiteY35" fmla="*/ 495300 h 1385322"/>
                          <a:gd name="connsiteX36" fmla="*/ 225406 w 1936774"/>
                          <a:gd name="connsiteY36" fmla="*/ 644629 h 1385322"/>
                          <a:gd name="connsiteX37" fmla="*/ 154518 w 1936774"/>
                          <a:gd name="connsiteY37" fmla="*/ 705949 h 1385322"/>
                          <a:gd name="connsiteX38" fmla="*/ 102168 w 1936774"/>
                          <a:gd name="connsiteY38" fmla="*/ 757199 h 1385322"/>
                          <a:gd name="connsiteX39" fmla="*/ 30727 w 1936774"/>
                          <a:gd name="connsiteY39" fmla="*/ 800745 h 1385322"/>
                          <a:gd name="connsiteX40" fmla="*/ 67197 w 1936774"/>
                          <a:gd name="connsiteY40" fmla="*/ 883625 h 1385322"/>
                          <a:gd name="connsiteX41" fmla="*/ 437297 w 1936774"/>
                          <a:gd name="connsiteY41" fmla="*/ 971550 h 1385322"/>
                          <a:gd name="connsiteX42" fmla="*/ 508717 w 1936774"/>
                          <a:gd name="connsiteY42" fmla="*/ 963361 h 1385322"/>
                          <a:gd name="connsiteX43" fmla="*/ 555909 w 1936774"/>
                          <a:gd name="connsiteY43" fmla="*/ 968937 h 1385322"/>
                          <a:gd name="connsiteX44" fmla="*/ 611067 w 1936774"/>
                          <a:gd name="connsiteY44" fmla="*/ 947585 h 1385322"/>
                          <a:gd name="connsiteX45" fmla="*/ 659466 w 1936774"/>
                          <a:gd name="connsiteY45" fmla="*/ 937310 h 1385322"/>
                          <a:gd name="connsiteX46" fmla="*/ 669707 w 1936774"/>
                          <a:gd name="connsiteY46" fmla="*/ 936915 h 1385322"/>
                          <a:gd name="connsiteX47" fmla="*/ 693699 w 1936774"/>
                          <a:gd name="connsiteY47" fmla="*/ 929280 h 1385322"/>
                          <a:gd name="connsiteX48" fmla="*/ 724565 w 1936774"/>
                          <a:gd name="connsiteY48" fmla="*/ 926602 h 1385322"/>
                          <a:gd name="connsiteX49" fmla="*/ 772111 w 1936774"/>
                          <a:gd name="connsiteY49" fmla="*/ 918103 h 1385322"/>
                          <a:gd name="connsiteX50" fmla="*/ 822107 w 1936774"/>
                          <a:gd name="connsiteY50" fmla="*/ 895350 h 1385322"/>
                          <a:gd name="connsiteX51" fmla="*/ 869732 w 1936774"/>
                          <a:gd name="connsiteY51" fmla="*/ 866775 h 1385322"/>
                          <a:gd name="connsiteX52" fmla="*/ 1058612 w 1936774"/>
                          <a:gd name="connsiteY52" fmla="*/ 904567 h 1385322"/>
                          <a:gd name="connsiteX53" fmla="*/ 1126907 w 1936774"/>
                          <a:gd name="connsiteY53" fmla="*/ 990600 h 1385322"/>
                          <a:gd name="connsiteX54" fmla="*/ 1126907 w 1936774"/>
                          <a:gd name="connsiteY54" fmla="*/ 1021110 h 1385322"/>
                          <a:gd name="connsiteX55" fmla="*/ 1142147 w 1936774"/>
                          <a:gd name="connsiteY55" fmla="*/ 1057275 h 1385322"/>
                          <a:gd name="connsiteX56" fmla="*/ 1198166 w 1936774"/>
                          <a:gd name="connsiteY56" fmla="*/ 1348565 h 1385322"/>
                          <a:gd name="connsiteX57" fmla="*/ 1231682 w 1936774"/>
                          <a:gd name="connsiteY57" fmla="*/ 1019175 h 1385322"/>
                          <a:gd name="connsiteX58" fmla="*/ 1212632 w 1936774"/>
                          <a:gd name="connsiteY58" fmla="*/ 990600 h 1385322"/>
                          <a:gd name="connsiteX59" fmla="*/ 1231682 w 1936774"/>
                          <a:gd name="connsiteY59" fmla="*/ 1047750 h 1385322"/>
                          <a:gd name="connsiteX60" fmla="*/ 1285022 w 1936774"/>
                          <a:gd name="connsiteY60" fmla="*/ 1173161 h 1385322"/>
                          <a:gd name="connsiteX61" fmla="*/ 1353215 w 1936774"/>
                          <a:gd name="connsiteY61" fmla="*/ 1384966 h 1385322"/>
                          <a:gd name="connsiteX62" fmla="*/ 1338390 w 1936774"/>
                          <a:gd name="connsiteY62" fmla="*/ 1110089 h 1385322"/>
                          <a:gd name="connsiteX63" fmla="*/ 1338235 w 1936774"/>
                          <a:gd name="connsiteY63" fmla="*/ 981075 h 1385322"/>
                          <a:gd name="connsiteX64" fmla="*/ 1419313 w 1936774"/>
                          <a:gd name="connsiteY64" fmla="*/ 1015847 h 1385322"/>
                          <a:gd name="connsiteX65" fmla="*/ 1492207 w 1936774"/>
                          <a:gd name="connsiteY65" fmla="*/ 1018882 h 1385322"/>
                          <a:gd name="connsiteX66" fmla="*/ 1574897 w 1936774"/>
                          <a:gd name="connsiteY66" fmla="*/ 996369 h 1385322"/>
                          <a:gd name="connsiteX67" fmla="*/ 1591734 w 1936774"/>
                          <a:gd name="connsiteY67" fmla="*/ 990599 h 1385322"/>
                          <a:gd name="connsiteX68" fmla="*/ 1727841 w 1936774"/>
                          <a:gd name="connsiteY68" fmla="*/ 915501 h 1385322"/>
                          <a:gd name="connsiteX69" fmla="*/ 1797882 w 1936774"/>
                          <a:gd name="connsiteY69" fmla="*/ 840483 h 1385322"/>
                          <a:gd name="connsiteX70" fmla="*/ 1812707 w 1936774"/>
                          <a:gd name="connsiteY70" fmla="*/ 828675 h 1385322"/>
                          <a:gd name="connsiteX71" fmla="*/ 1850807 w 1936774"/>
                          <a:gd name="connsiteY71" fmla="*/ 771525 h 1385322"/>
                          <a:gd name="connsiteX72" fmla="*/ 1869857 w 1936774"/>
                          <a:gd name="connsiteY72" fmla="*/ 742950 h 1385322"/>
                          <a:gd name="connsiteX73" fmla="*/ 1879382 w 1936774"/>
                          <a:gd name="connsiteY73" fmla="*/ 704850 h 1385322"/>
                          <a:gd name="connsiteX74" fmla="*/ 1860332 w 1936774"/>
                          <a:gd name="connsiteY74" fmla="*/ 466725 h 1385322"/>
                          <a:gd name="connsiteX75" fmla="*/ 1850807 w 1936774"/>
                          <a:gd name="connsiteY75" fmla="*/ 438150 h 1385322"/>
                          <a:gd name="connsiteX76" fmla="*/ 1833662 w 1936774"/>
                          <a:gd name="connsiteY76" fmla="*/ 401947 h 1385322"/>
                          <a:gd name="connsiteX77" fmla="*/ 1812707 w 1936774"/>
                          <a:gd name="connsiteY77" fmla="*/ 371475 h 1385322"/>
                          <a:gd name="connsiteX78" fmla="*/ 1812707 w 1936774"/>
                          <a:gd name="connsiteY78" fmla="*/ 190500 h 1385322"/>
                          <a:gd name="connsiteX79" fmla="*/ 1831757 w 1936774"/>
                          <a:gd name="connsiteY79" fmla="*/ 161925 h 1385322"/>
                          <a:gd name="connsiteX80" fmla="*/ 1860332 w 1936774"/>
                          <a:gd name="connsiteY80" fmla="*/ 142875 h 1385322"/>
                          <a:gd name="connsiteX81" fmla="*/ 1898432 w 1936774"/>
                          <a:gd name="connsiteY81" fmla="*/ 114300 h 1385322"/>
                          <a:gd name="connsiteX82" fmla="*/ 1936532 w 1936774"/>
                          <a:gd name="connsiteY82" fmla="*/ 95250 h 1385322"/>
                          <a:gd name="connsiteX83" fmla="*/ 1888907 w 1936774"/>
                          <a:gd name="connsiteY83" fmla="*/ 51457 h 1385322"/>
                          <a:gd name="connsiteX0" fmla="*/ 1888907 w 1936774"/>
                          <a:gd name="connsiteY0" fmla="*/ 51457 h 1385322"/>
                          <a:gd name="connsiteX1" fmla="*/ 1898432 w 1936774"/>
                          <a:gd name="connsiteY1" fmla="*/ 57150 h 1385322"/>
                          <a:gd name="connsiteX2" fmla="*/ 1822232 w 1936774"/>
                          <a:gd name="connsiteY2" fmla="*/ 9562 h 1385322"/>
                          <a:gd name="connsiteX3" fmla="*/ 1755557 w 1936774"/>
                          <a:gd name="connsiteY3" fmla="*/ 0 h 1385322"/>
                          <a:gd name="connsiteX4" fmla="*/ 1707932 w 1936774"/>
                          <a:gd name="connsiteY4" fmla="*/ 9525 h 1385322"/>
                          <a:gd name="connsiteX5" fmla="*/ 1679357 w 1936774"/>
                          <a:gd name="connsiteY5" fmla="*/ 38100 h 1385322"/>
                          <a:gd name="connsiteX6" fmla="*/ 1648877 w 1936774"/>
                          <a:gd name="connsiteY6" fmla="*/ 74378 h 1385322"/>
                          <a:gd name="connsiteX7" fmla="*/ 1622207 w 1936774"/>
                          <a:gd name="connsiteY7" fmla="*/ 104775 h 1385322"/>
                          <a:gd name="connsiteX8" fmla="*/ 1612682 w 1936774"/>
                          <a:gd name="connsiteY8" fmla="*/ 142875 h 1385322"/>
                          <a:gd name="connsiteX9" fmla="*/ 1593632 w 1936774"/>
                          <a:gd name="connsiteY9" fmla="*/ 171450 h 1385322"/>
                          <a:gd name="connsiteX10" fmla="*/ 1565057 w 1936774"/>
                          <a:gd name="connsiteY10" fmla="*/ 219075 h 1385322"/>
                          <a:gd name="connsiteX11" fmla="*/ 1547912 w 1936774"/>
                          <a:gd name="connsiteY11" fmla="*/ 236265 h 1385322"/>
                          <a:gd name="connsiteX12" fmla="*/ 1517432 w 1936774"/>
                          <a:gd name="connsiteY12" fmla="*/ 276225 h 1385322"/>
                          <a:gd name="connsiteX13" fmla="*/ 1441232 w 1936774"/>
                          <a:gd name="connsiteY13" fmla="*/ 361950 h 1385322"/>
                          <a:gd name="connsiteX14" fmla="*/ 1412657 w 1936774"/>
                          <a:gd name="connsiteY14" fmla="*/ 371475 h 1385322"/>
                          <a:gd name="connsiteX15" fmla="*/ 1355507 w 1936774"/>
                          <a:gd name="connsiteY15" fmla="*/ 409575 h 1385322"/>
                          <a:gd name="connsiteX16" fmla="*/ 1326932 w 1936774"/>
                          <a:gd name="connsiteY16" fmla="*/ 428625 h 1385322"/>
                          <a:gd name="connsiteX17" fmla="*/ 1222157 w 1936774"/>
                          <a:gd name="connsiteY17" fmla="*/ 466725 h 1385322"/>
                          <a:gd name="connsiteX18" fmla="*/ 943916 w 1936774"/>
                          <a:gd name="connsiteY18" fmla="*/ 438303 h 1385322"/>
                          <a:gd name="connsiteX19" fmla="*/ 898291 w 1936774"/>
                          <a:gd name="connsiteY19" fmla="*/ 419323 h 1385322"/>
                          <a:gd name="connsiteX20" fmla="*/ 843014 w 1936774"/>
                          <a:gd name="connsiteY20" fmla="*/ 390680 h 1385322"/>
                          <a:gd name="connsiteX21" fmla="*/ 793532 w 1936774"/>
                          <a:gd name="connsiteY21" fmla="*/ 371475 h 1385322"/>
                          <a:gd name="connsiteX22" fmla="*/ 799184 w 1936774"/>
                          <a:gd name="connsiteY22" fmla="*/ 331562 h 1385322"/>
                          <a:gd name="connsiteX23" fmla="*/ 764957 w 1936774"/>
                          <a:gd name="connsiteY23" fmla="*/ 304800 h 1385322"/>
                          <a:gd name="connsiteX24" fmla="*/ 707807 w 1936774"/>
                          <a:gd name="connsiteY24" fmla="*/ 228600 h 1385322"/>
                          <a:gd name="connsiteX25" fmla="*/ 679232 w 1936774"/>
                          <a:gd name="connsiteY25" fmla="*/ 219075 h 1385322"/>
                          <a:gd name="connsiteX26" fmla="*/ 650657 w 1936774"/>
                          <a:gd name="connsiteY26" fmla="*/ 161925 h 1385322"/>
                          <a:gd name="connsiteX27" fmla="*/ 633465 w 1936774"/>
                          <a:gd name="connsiteY27" fmla="*/ 110828 h 1385322"/>
                          <a:gd name="connsiteX28" fmla="*/ 612289 w 1936774"/>
                          <a:gd name="connsiteY28" fmla="*/ 37132 h 1385322"/>
                          <a:gd name="connsiteX29" fmla="*/ 441107 w 1936774"/>
                          <a:gd name="connsiteY29" fmla="*/ 209550 h 1385322"/>
                          <a:gd name="connsiteX30" fmla="*/ 374432 w 1936774"/>
                          <a:gd name="connsiteY30" fmla="*/ 285750 h 1385322"/>
                          <a:gd name="connsiteX31" fmla="*/ 357287 w 1936774"/>
                          <a:gd name="connsiteY31" fmla="*/ 312428 h 1385322"/>
                          <a:gd name="connsiteX32" fmla="*/ 345857 w 1936774"/>
                          <a:gd name="connsiteY32" fmla="*/ 342900 h 1385322"/>
                          <a:gd name="connsiteX33" fmla="*/ 317282 w 1936774"/>
                          <a:gd name="connsiteY33" fmla="*/ 390525 h 1385322"/>
                          <a:gd name="connsiteX34" fmla="*/ 296327 w 1936774"/>
                          <a:gd name="connsiteY34" fmla="*/ 451545 h 1385322"/>
                          <a:gd name="connsiteX35" fmla="*/ 298232 w 1936774"/>
                          <a:gd name="connsiteY35" fmla="*/ 495300 h 1385322"/>
                          <a:gd name="connsiteX36" fmla="*/ 225406 w 1936774"/>
                          <a:gd name="connsiteY36" fmla="*/ 644629 h 1385322"/>
                          <a:gd name="connsiteX37" fmla="*/ 154518 w 1936774"/>
                          <a:gd name="connsiteY37" fmla="*/ 705949 h 1385322"/>
                          <a:gd name="connsiteX38" fmla="*/ 102168 w 1936774"/>
                          <a:gd name="connsiteY38" fmla="*/ 757199 h 1385322"/>
                          <a:gd name="connsiteX39" fmla="*/ 30727 w 1936774"/>
                          <a:gd name="connsiteY39" fmla="*/ 800745 h 1385322"/>
                          <a:gd name="connsiteX40" fmla="*/ 67197 w 1936774"/>
                          <a:gd name="connsiteY40" fmla="*/ 883625 h 1385322"/>
                          <a:gd name="connsiteX41" fmla="*/ 437297 w 1936774"/>
                          <a:gd name="connsiteY41" fmla="*/ 971550 h 1385322"/>
                          <a:gd name="connsiteX42" fmla="*/ 508717 w 1936774"/>
                          <a:gd name="connsiteY42" fmla="*/ 963361 h 1385322"/>
                          <a:gd name="connsiteX43" fmla="*/ 555909 w 1936774"/>
                          <a:gd name="connsiteY43" fmla="*/ 968937 h 1385322"/>
                          <a:gd name="connsiteX44" fmla="*/ 611067 w 1936774"/>
                          <a:gd name="connsiteY44" fmla="*/ 947585 h 1385322"/>
                          <a:gd name="connsiteX45" fmla="*/ 659466 w 1936774"/>
                          <a:gd name="connsiteY45" fmla="*/ 937310 h 1385322"/>
                          <a:gd name="connsiteX46" fmla="*/ 669707 w 1936774"/>
                          <a:gd name="connsiteY46" fmla="*/ 936915 h 1385322"/>
                          <a:gd name="connsiteX47" fmla="*/ 693699 w 1936774"/>
                          <a:gd name="connsiteY47" fmla="*/ 929280 h 1385322"/>
                          <a:gd name="connsiteX48" fmla="*/ 724565 w 1936774"/>
                          <a:gd name="connsiteY48" fmla="*/ 926602 h 1385322"/>
                          <a:gd name="connsiteX49" fmla="*/ 772111 w 1936774"/>
                          <a:gd name="connsiteY49" fmla="*/ 918103 h 1385322"/>
                          <a:gd name="connsiteX50" fmla="*/ 822107 w 1936774"/>
                          <a:gd name="connsiteY50" fmla="*/ 895350 h 1385322"/>
                          <a:gd name="connsiteX51" fmla="*/ 869732 w 1936774"/>
                          <a:gd name="connsiteY51" fmla="*/ 866775 h 1385322"/>
                          <a:gd name="connsiteX52" fmla="*/ 1037276 w 1936774"/>
                          <a:gd name="connsiteY52" fmla="*/ 910639 h 1385322"/>
                          <a:gd name="connsiteX53" fmla="*/ 1126907 w 1936774"/>
                          <a:gd name="connsiteY53" fmla="*/ 990600 h 1385322"/>
                          <a:gd name="connsiteX54" fmla="*/ 1126907 w 1936774"/>
                          <a:gd name="connsiteY54" fmla="*/ 1021110 h 1385322"/>
                          <a:gd name="connsiteX55" fmla="*/ 1142147 w 1936774"/>
                          <a:gd name="connsiteY55" fmla="*/ 1057275 h 1385322"/>
                          <a:gd name="connsiteX56" fmla="*/ 1198166 w 1936774"/>
                          <a:gd name="connsiteY56" fmla="*/ 1348565 h 1385322"/>
                          <a:gd name="connsiteX57" fmla="*/ 1231682 w 1936774"/>
                          <a:gd name="connsiteY57" fmla="*/ 1019175 h 1385322"/>
                          <a:gd name="connsiteX58" fmla="*/ 1212632 w 1936774"/>
                          <a:gd name="connsiteY58" fmla="*/ 990600 h 1385322"/>
                          <a:gd name="connsiteX59" fmla="*/ 1231682 w 1936774"/>
                          <a:gd name="connsiteY59" fmla="*/ 1047750 h 1385322"/>
                          <a:gd name="connsiteX60" fmla="*/ 1285022 w 1936774"/>
                          <a:gd name="connsiteY60" fmla="*/ 1173161 h 1385322"/>
                          <a:gd name="connsiteX61" fmla="*/ 1353215 w 1936774"/>
                          <a:gd name="connsiteY61" fmla="*/ 1384966 h 1385322"/>
                          <a:gd name="connsiteX62" fmla="*/ 1338390 w 1936774"/>
                          <a:gd name="connsiteY62" fmla="*/ 1110089 h 1385322"/>
                          <a:gd name="connsiteX63" fmla="*/ 1338235 w 1936774"/>
                          <a:gd name="connsiteY63" fmla="*/ 981075 h 1385322"/>
                          <a:gd name="connsiteX64" fmla="*/ 1419313 w 1936774"/>
                          <a:gd name="connsiteY64" fmla="*/ 1015847 h 1385322"/>
                          <a:gd name="connsiteX65" fmla="*/ 1492207 w 1936774"/>
                          <a:gd name="connsiteY65" fmla="*/ 1018882 h 1385322"/>
                          <a:gd name="connsiteX66" fmla="*/ 1574897 w 1936774"/>
                          <a:gd name="connsiteY66" fmla="*/ 996369 h 1385322"/>
                          <a:gd name="connsiteX67" fmla="*/ 1591734 w 1936774"/>
                          <a:gd name="connsiteY67" fmla="*/ 990599 h 1385322"/>
                          <a:gd name="connsiteX68" fmla="*/ 1727841 w 1936774"/>
                          <a:gd name="connsiteY68" fmla="*/ 915501 h 1385322"/>
                          <a:gd name="connsiteX69" fmla="*/ 1797882 w 1936774"/>
                          <a:gd name="connsiteY69" fmla="*/ 840483 h 1385322"/>
                          <a:gd name="connsiteX70" fmla="*/ 1812707 w 1936774"/>
                          <a:gd name="connsiteY70" fmla="*/ 828675 h 1385322"/>
                          <a:gd name="connsiteX71" fmla="*/ 1850807 w 1936774"/>
                          <a:gd name="connsiteY71" fmla="*/ 771525 h 1385322"/>
                          <a:gd name="connsiteX72" fmla="*/ 1869857 w 1936774"/>
                          <a:gd name="connsiteY72" fmla="*/ 742950 h 1385322"/>
                          <a:gd name="connsiteX73" fmla="*/ 1879382 w 1936774"/>
                          <a:gd name="connsiteY73" fmla="*/ 704850 h 1385322"/>
                          <a:gd name="connsiteX74" fmla="*/ 1860332 w 1936774"/>
                          <a:gd name="connsiteY74" fmla="*/ 466725 h 1385322"/>
                          <a:gd name="connsiteX75" fmla="*/ 1850807 w 1936774"/>
                          <a:gd name="connsiteY75" fmla="*/ 438150 h 1385322"/>
                          <a:gd name="connsiteX76" fmla="*/ 1833662 w 1936774"/>
                          <a:gd name="connsiteY76" fmla="*/ 401947 h 1385322"/>
                          <a:gd name="connsiteX77" fmla="*/ 1812707 w 1936774"/>
                          <a:gd name="connsiteY77" fmla="*/ 371475 h 1385322"/>
                          <a:gd name="connsiteX78" fmla="*/ 1812707 w 1936774"/>
                          <a:gd name="connsiteY78" fmla="*/ 190500 h 1385322"/>
                          <a:gd name="connsiteX79" fmla="*/ 1831757 w 1936774"/>
                          <a:gd name="connsiteY79" fmla="*/ 161925 h 1385322"/>
                          <a:gd name="connsiteX80" fmla="*/ 1860332 w 1936774"/>
                          <a:gd name="connsiteY80" fmla="*/ 142875 h 1385322"/>
                          <a:gd name="connsiteX81" fmla="*/ 1898432 w 1936774"/>
                          <a:gd name="connsiteY81" fmla="*/ 114300 h 1385322"/>
                          <a:gd name="connsiteX82" fmla="*/ 1936532 w 1936774"/>
                          <a:gd name="connsiteY82" fmla="*/ 95250 h 1385322"/>
                          <a:gd name="connsiteX83" fmla="*/ 1888907 w 1936774"/>
                          <a:gd name="connsiteY83" fmla="*/ 51457 h 1385322"/>
                          <a:gd name="connsiteX0" fmla="*/ 1888907 w 1936774"/>
                          <a:gd name="connsiteY0" fmla="*/ 51457 h 1385322"/>
                          <a:gd name="connsiteX1" fmla="*/ 1898432 w 1936774"/>
                          <a:gd name="connsiteY1" fmla="*/ 57150 h 1385322"/>
                          <a:gd name="connsiteX2" fmla="*/ 1822232 w 1936774"/>
                          <a:gd name="connsiteY2" fmla="*/ 9562 h 1385322"/>
                          <a:gd name="connsiteX3" fmla="*/ 1755557 w 1936774"/>
                          <a:gd name="connsiteY3" fmla="*/ 0 h 1385322"/>
                          <a:gd name="connsiteX4" fmla="*/ 1707932 w 1936774"/>
                          <a:gd name="connsiteY4" fmla="*/ 9525 h 1385322"/>
                          <a:gd name="connsiteX5" fmla="*/ 1679357 w 1936774"/>
                          <a:gd name="connsiteY5" fmla="*/ 38100 h 1385322"/>
                          <a:gd name="connsiteX6" fmla="*/ 1648877 w 1936774"/>
                          <a:gd name="connsiteY6" fmla="*/ 74378 h 1385322"/>
                          <a:gd name="connsiteX7" fmla="*/ 1622207 w 1936774"/>
                          <a:gd name="connsiteY7" fmla="*/ 104775 h 1385322"/>
                          <a:gd name="connsiteX8" fmla="*/ 1612682 w 1936774"/>
                          <a:gd name="connsiteY8" fmla="*/ 142875 h 1385322"/>
                          <a:gd name="connsiteX9" fmla="*/ 1593632 w 1936774"/>
                          <a:gd name="connsiteY9" fmla="*/ 171450 h 1385322"/>
                          <a:gd name="connsiteX10" fmla="*/ 1565057 w 1936774"/>
                          <a:gd name="connsiteY10" fmla="*/ 219075 h 1385322"/>
                          <a:gd name="connsiteX11" fmla="*/ 1547912 w 1936774"/>
                          <a:gd name="connsiteY11" fmla="*/ 236265 h 1385322"/>
                          <a:gd name="connsiteX12" fmla="*/ 1517432 w 1936774"/>
                          <a:gd name="connsiteY12" fmla="*/ 276225 h 1385322"/>
                          <a:gd name="connsiteX13" fmla="*/ 1441232 w 1936774"/>
                          <a:gd name="connsiteY13" fmla="*/ 361950 h 1385322"/>
                          <a:gd name="connsiteX14" fmla="*/ 1412657 w 1936774"/>
                          <a:gd name="connsiteY14" fmla="*/ 371475 h 1385322"/>
                          <a:gd name="connsiteX15" fmla="*/ 1355507 w 1936774"/>
                          <a:gd name="connsiteY15" fmla="*/ 409575 h 1385322"/>
                          <a:gd name="connsiteX16" fmla="*/ 1326932 w 1936774"/>
                          <a:gd name="connsiteY16" fmla="*/ 428625 h 1385322"/>
                          <a:gd name="connsiteX17" fmla="*/ 1222157 w 1936774"/>
                          <a:gd name="connsiteY17" fmla="*/ 466725 h 1385322"/>
                          <a:gd name="connsiteX18" fmla="*/ 943916 w 1936774"/>
                          <a:gd name="connsiteY18" fmla="*/ 438303 h 1385322"/>
                          <a:gd name="connsiteX19" fmla="*/ 898291 w 1936774"/>
                          <a:gd name="connsiteY19" fmla="*/ 419323 h 1385322"/>
                          <a:gd name="connsiteX20" fmla="*/ 843014 w 1936774"/>
                          <a:gd name="connsiteY20" fmla="*/ 390680 h 1385322"/>
                          <a:gd name="connsiteX21" fmla="*/ 793532 w 1936774"/>
                          <a:gd name="connsiteY21" fmla="*/ 371475 h 1385322"/>
                          <a:gd name="connsiteX22" fmla="*/ 799184 w 1936774"/>
                          <a:gd name="connsiteY22" fmla="*/ 331562 h 1385322"/>
                          <a:gd name="connsiteX23" fmla="*/ 764957 w 1936774"/>
                          <a:gd name="connsiteY23" fmla="*/ 304800 h 1385322"/>
                          <a:gd name="connsiteX24" fmla="*/ 707807 w 1936774"/>
                          <a:gd name="connsiteY24" fmla="*/ 228600 h 1385322"/>
                          <a:gd name="connsiteX25" fmla="*/ 679232 w 1936774"/>
                          <a:gd name="connsiteY25" fmla="*/ 219075 h 1385322"/>
                          <a:gd name="connsiteX26" fmla="*/ 650657 w 1936774"/>
                          <a:gd name="connsiteY26" fmla="*/ 161925 h 1385322"/>
                          <a:gd name="connsiteX27" fmla="*/ 633465 w 1936774"/>
                          <a:gd name="connsiteY27" fmla="*/ 110828 h 1385322"/>
                          <a:gd name="connsiteX28" fmla="*/ 612289 w 1936774"/>
                          <a:gd name="connsiteY28" fmla="*/ 37132 h 1385322"/>
                          <a:gd name="connsiteX29" fmla="*/ 441107 w 1936774"/>
                          <a:gd name="connsiteY29" fmla="*/ 209550 h 1385322"/>
                          <a:gd name="connsiteX30" fmla="*/ 374432 w 1936774"/>
                          <a:gd name="connsiteY30" fmla="*/ 285750 h 1385322"/>
                          <a:gd name="connsiteX31" fmla="*/ 357287 w 1936774"/>
                          <a:gd name="connsiteY31" fmla="*/ 312428 h 1385322"/>
                          <a:gd name="connsiteX32" fmla="*/ 345857 w 1936774"/>
                          <a:gd name="connsiteY32" fmla="*/ 342900 h 1385322"/>
                          <a:gd name="connsiteX33" fmla="*/ 317282 w 1936774"/>
                          <a:gd name="connsiteY33" fmla="*/ 390525 h 1385322"/>
                          <a:gd name="connsiteX34" fmla="*/ 296327 w 1936774"/>
                          <a:gd name="connsiteY34" fmla="*/ 451545 h 1385322"/>
                          <a:gd name="connsiteX35" fmla="*/ 298232 w 1936774"/>
                          <a:gd name="connsiteY35" fmla="*/ 495300 h 1385322"/>
                          <a:gd name="connsiteX36" fmla="*/ 225406 w 1936774"/>
                          <a:gd name="connsiteY36" fmla="*/ 644629 h 1385322"/>
                          <a:gd name="connsiteX37" fmla="*/ 154518 w 1936774"/>
                          <a:gd name="connsiteY37" fmla="*/ 705949 h 1385322"/>
                          <a:gd name="connsiteX38" fmla="*/ 102168 w 1936774"/>
                          <a:gd name="connsiteY38" fmla="*/ 757199 h 1385322"/>
                          <a:gd name="connsiteX39" fmla="*/ 30727 w 1936774"/>
                          <a:gd name="connsiteY39" fmla="*/ 800745 h 1385322"/>
                          <a:gd name="connsiteX40" fmla="*/ 67197 w 1936774"/>
                          <a:gd name="connsiteY40" fmla="*/ 883625 h 1385322"/>
                          <a:gd name="connsiteX41" fmla="*/ 437297 w 1936774"/>
                          <a:gd name="connsiteY41" fmla="*/ 971550 h 1385322"/>
                          <a:gd name="connsiteX42" fmla="*/ 508717 w 1936774"/>
                          <a:gd name="connsiteY42" fmla="*/ 963361 h 1385322"/>
                          <a:gd name="connsiteX43" fmla="*/ 555909 w 1936774"/>
                          <a:gd name="connsiteY43" fmla="*/ 968937 h 1385322"/>
                          <a:gd name="connsiteX44" fmla="*/ 611067 w 1936774"/>
                          <a:gd name="connsiteY44" fmla="*/ 947585 h 1385322"/>
                          <a:gd name="connsiteX45" fmla="*/ 659466 w 1936774"/>
                          <a:gd name="connsiteY45" fmla="*/ 937310 h 1385322"/>
                          <a:gd name="connsiteX46" fmla="*/ 669707 w 1936774"/>
                          <a:gd name="connsiteY46" fmla="*/ 936915 h 1385322"/>
                          <a:gd name="connsiteX47" fmla="*/ 693699 w 1936774"/>
                          <a:gd name="connsiteY47" fmla="*/ 929280 h 1385322"/>
                          <a:gd name="connsiteX48" fmla="*/ 724565 w 1936774"/>
                          <a:gd name="connsiteY48" fmla="*/ 926602 h 1385322"/>
                          <a:gd name="connsiteX49" fmla="*/ 772111 w 1936774"/>
                          <a:gd name="connsiteY49" fmla="*/ 918103 h 1385322"/>
                          <a:gd name="connsiteX50" fmla="*/ 822107 w 1936774"/>
                          <a:gd name="connsiteY50" fmla="*/ 895350 h 1385322"/>
                          <a:gd name="connsiteX51" fmla="*/ 869732 w 1936774"/>
                          <a:gd name="connsiteY51" fmla="*/ 866775 h 1385322"/>
                          <a:gd name="connsiteX52" fmla="*/ 1037276 w 1936774"/>
                          <a:gd name="connsiteY52" fmla="*/ 910639 h 1385322"/>
                          <a:gd name="connsiteX53" fmla="*/ 1126907 w 1936774"/>
                          <a:gd name="connsiteY53" fmla="*/ 990600 h 1385322"/>
                          <a:gd name="connsiteX54" fmla="*/ 1126907 w 1936774"/>
                          <a:gd name="connsiteY54" fmla="*/ 1021110 h 1385322"/>
                          <a:gd name="connsiteX55" fmla="*/ 1142147 w 1936774"/>
                          <a:gd name="connsiteY55" fmla="*/ 1057275 h 1385322"/>
                          <a:gd name="connsiteX56" fmla="*/ 1198166 w 1936774"/>
                          <a:gd name="connsiteY56" fmla="*/ 1348565 h 1385322"/>
                          <a:gd name="connsiteX57" fmla="*/ 1231682 w 1936774"/>
                          <a:gd name="connsiteY57" fmla="*/ 1019175 h 1385322"/>
                          <a:gd name="connsiteX58" fmla="*/ 1212632 w 1936774"/>
                          <a:gd name="connsiteY58" fmla="*/ 990600 h 1385322"/>
                          <a:gd name="connsiteX59" fmla="*/ 1231682 w 1936774"/>
                          <a:gd name="connsiteY59" fmla="*/ 1047750 h 1385322"/>
                          <a:gd name="connsiteX60" fmla="*/ 1285022 w 1936774"/>
                          <a:gd name="connsiteY60" fmla="*/ 1173161 h 1385322"/>
                          <a:gd name="connsiteX61" fmla="*/ 1353215 w 1936774"/>
                          <a:gd name="connsiteY61" fmla="*/ 1384966 h 1385322"/>
                          <a:gd name="connsiteX62" fmla="*/ 1338390 w 1936774"/>
                          <a:gd name="connsiteY62" fmla="*/ 1110089 h 1385322"/>
                          <a:gd name="connsiteX63" fmla="*/ 1338235 w 1936774"/>
                          <a:gd name="connsiteY63" fmla="*/ 981075 h 1385322"/>
                          <a:gd name="connsiteX64" fmla="*/ 1419313 w 1936774"/>
                          <a:gd name="connsiteY64" fmla="*/ 1015847 h 1385322"/>
                          <a:gd name="connsiteX65" fmla="*/ 1492207 w 1936774"/>
                          <a:gd name="connsiteY65" fmla="*/ 1018882 h 1385322"/>
                          <a:gd name="connsiteX66" fmla="*/ 1574897 w 1936774"/>
                          <a:gd name="connsiteY66" fmla="*/ 996369 h 1385322"/>
                          <a:gd name="connsiteX67" fmla="*/ 1591734 w 1936774"/>
                          <a:gd name="connsiteY67" fmla="*/ 990599 h 1385322"/>
                          <a:gd name="connsiteX68" fmla="*/ 1727841 w 1936774"/>
                          <a:gd name="connsiteY68" fmla="*/ 915501 h 1385322"/>
                          <a:gd name="connsiteX69" fmla="*/ 1797882 w 1936774"/>
                          <a:gd name="connsiteY69" fmla="*/ 840483 h 1385322"/>
                          <a:gd name="connsiteX70" fmla="*/ 1812707 w 1936774"/>
                          <a:gd name="connsiteY70" fmla="*/ 828675 h 1385322"/>
                          <a:gd name="connsiteX71" fmla="*/ 1850807 w 1936774"/>
                          <a:gd name="connsiteY71" fmla="*/ 771525 h 1385322"/>
                          <a:gd name="connsiteX72" fmla="*/ 1869857 w 1936774"/>
                          <a:gd name="connsiteY72" fmla="*/ 742950 h 1385322"/>
                          <a:gd name="connsiteX73" fmla="*/ 1879382 w 1936774"/>
                          <a:gd name="connsiteY73" fmla="*/ 704850 h 1385322"/>
                          <a:gd name="connsiteX74" fmla="*/ 1860332 w 1936774"/>
                          <a:gd name="connsiteY74" fmla="*/ 466725 h 1385322"/>
                          <a:gd name="connsiteX75" fmla="*/ 1850807 w 1936774"/>
                          <a:gd name="connsiteY75" fmla="*/ 438150 h 1385322"/>
                          <a:gd name="connsiteX76" fmla="*/ 1833662 w 1936774"/>
                          <a:gd name="connsiteY76" fmla="*/ 401947 h 1385322"/>
                          <a:gd name="connsiteX77" fmla="*/ 1812707 w 1936774"/>
                          <a:gd name="connsiteY77" fmla="*/ 371475 h 1385322"/>
                          <a:gd name="connsiteX78" fmla="*/ 1812707 w 1936774"/>
                          <a:gd name="connsiteY78" fmla="*/ 190500 h 1385322"/>
                          <a:gd name="connsiteX79" fmla="*/ 1831757 w 1936774"/>
                          <a:gd name="connsiteY79" fmla="*/ 161925 h 1385322"/>
                          <a:gd name="connsiteX80" fmla="*/ 1860332 w 1936774"/>
                          <a:gd name="connsiteY80" fmla="*/ 142875 h 1385322"/>
                          <a:gd name="connsiteX81" fmla="*/ 1898432 w 1936774"/>
                          <a:gd name="connsiteY81" fmla="*/ 114300 h 1385322"/>
                          <a:gd name="connsiteX82" fmla="*/ 1936532 w 1936774"/>
                          <a:gd name="connsiteY82" fmla="*/ 95250 h 1385322"/>
                          <a:gd name="connsiteX83" fmla="*/ 1888907 w 1936774"/>
                          <a:gd name="connsiteY83" fmla="*/ 51457 h 1385322"/>
                          <a:gd name="connsiteX0" fmla="*/ 1888907 w 1936774"/>
                          <a:gd name="connsiteY0" fmla="*/ 51457 h 1385322"/>
                          <a:gd name="connsiteX1" fmla="*/ 1898432 w 1936774"/>
                          <a:gd name="connsiteY1" fmla="*/ 57150 h 1385322"/>
                          <a:gd name="connsiteX2" fmla="*/ 1822232 w 1936774"/>
                          <a:gd name="connsiteY2" fmla="*/ 9562 h 1385322"/>
                          <a:gd name="connsiteX3" fmla="*/ 1755557 w 1936774"/>
                          <a:gd name="connsiteY3" fmla="*/ 0 h 1385322"/>
                          <a:gd name="connsiteX4" fmla="*/ 1707932 w 1936774"/>
                          <a:gd name="connsiteY4" fmla="*/ 9525 h 1385322"/>
                          <a:gd name="connsiteX5" fmla="*/ 1679357 w 1936774"/>
                          <a:gd name="connsiteY5" fmla="*/ 38100 h 1385322"/>
                          <a:gd name="connsiteX6" fmla="*/ 1648877 w 1936774"/>
                          <a:gd name="connsiteY6" fmla="*/ 74378 h 1385322"/>
                          <a:gd name="connsiteX7" fmla="*/ 1622207 w 1936774"/>
                          <a:gd name="connsiteY7" fmla="*/ 104775 h 1385322"/>
                          <a:gd name="connsiteX8" fmla="*/ 1612682 w 1936774"/>
                          <a:gd name="connsiteY8" fmla="*/ 142875 h 1385322"/>
                          <a:gd name="connsiteX9" fmla="*/ 1593632 w 1936774"/>
                          <a:gd name="connsiteY9" fmla="*/ 171450 h 1385322"/>
                          <a:gd name="connsiteX10" fmla="*/ 1565057 w 1936774"/>
                          <a:gd name="connsiteY10" fmla="*/ 219075 h 1385322"/>
                          <a:gd name="connsiteX11" fmla="*/ 1547912 w 1936774"/>
                          <a:gd name="connsiteY11" fmla="*/ 236265 h 1385322"/>
                          <a:gd name="connsiteX12" fmla="*/ 1517432 w 1936774"/>
                          <a:gd name="connsiteY12" fmla="*/ 276225 h 1385322"/>
                          <a:gd name="connsiteX13" fmla="*/ 1441232 w 1936774"/>
                          <a:gd name="connsiteY13" fmla="*/ 361950 h 1385322"/>
                          <a:gd name="connsiteX14" fmla="*/ 1412657 w 1936774"/>
                          <a:gd name="connsiteY14" fmla="*/ 371475 h 1385322"/>
                          <a:gd name="connsiteX15" fmla="*/ 1355507 w 1936774"/>
                          <a:gd name="connsiteY15" fmla="*/ 409575 h 1385322"/>
                          <a:gd name="connsiteX16" fmla="*/ 1326932 w 1936774"/>
                          <a:gd name="connsiteY16" fmla="*/ 428625 h 1385322"/>
                          <a:gd name="connsiteX17" fmla="*/ 1222157 w 1936774"/>
                          <a:gd name="connsiteY17" fmla="*/ 466725 h 1385322"/>
                          <a:gd name="connsiteX18" fmla="*/ 943916 w 1936774"/>
                          <a:gd name="connsiteY18" fmla="*/ 438303 h 1385322"/>
                          <a:gd name="connsiteX19" fmla="*/ 898291 w 1936774"/>
                          <a:gd name="connsiteY19" fmla="*/ 419323 h 1385322"/>
                          <a:gd name="connsiteX20" fmla="*/ 843014 w 1936774"/>
                          <a:gd name="connsiteY20" fmla="*/ 390680 h 1385322"/>
                          <a:gd name="connsiteX21" fmla="*/ 817916 w 1936774"/>
                          <a:gd name="connsiteY21" fmla="*/ 362367 h 1385322"/>
                          <a:gd name="connsiteX22" fmla="*/ 799184 w 1936774"/>
                          <a:gd name="connsiteY22" fmla="*/ 331562 h 1385322"/>
                          <a:gd name="connsiteX23" fmla="*/ 764957 w 1936774"/>
                          <a:gd name="connsiteY23" fmla="*/ 304800 h 1385322"/>
                          <a:gd name="connsiteX24" fmla="*/ 707807 w 1936774"/>
                          <a:gd name="connsiteY24" fmla="*/ 228600 h 1385322"/>
                          <a:gd name="connsiteX25" fmla="*/ 679232 w 1936774"/>
                          <a:gd name="connsiteY25" fmla="*/ 219075 h 1385322"/>
                          <a:gd name="connsiteX26" fmla="*/ 650657 w 1936774"/>
                          <a:gd name="connsiteY26" fmla="*/ 161925 h 1385322"/>
                          <a:gd name="connsiteX27" fmla="*/ 633465 w 1936774"/>
                          <a:gd name="connsiteY27" fmla="*/ 110828 h 1385322"/>
                          <a:gd name="connsiteX28" fmla="*/ 612289 w 1936774"/>
                          <a:gd name="connsiteY28" fmla="*/ 37132 h 1385322"/>
                          <a:gd name="connsiteX29" fmla="*/ 441107 w 1936774"/>
                          <a:gd name="connsiteY29" fmla="*/ 209550 h 1385322"/>
                          <a:gd name="connsiteX30" fmla="*/ 374432 w 1936774"/>
                          <a:gd name="connsiteY30" fmla="*/ 285750 h 1385322"/>
                          <a:gd name="connsiteX31" fmla="*/ 357287 w 1936774"/>
                          <a:gd name="connsiteY31" fmla="*/ 312428 h 1385322"/>
                          <a:gd name="connsiteX32" fmla="*/ 345857 w 1936774"/>
                          <a:gd name="connsiteY32" fmla="*/ 342900 h 1385322"/>
                          <a:gd name="connsiteX33" fmla="*/ 317282 w 1936774"/>
                          <a:gd name="connsiteY33" fmla="*/ 390525 h 1385322"/>
                          <a:gd name="connsiteX34" fmla="*/ 296327 w 1936774"/>
                          <a:gd name="connsiteY34" fmla="*/ 451545 h 1385322"/>
                          <a:gd name="connsiteX35" fmla="*/ 298232 w 1936774"/>
                          <a:gd name="connsiteY35" fmla="*/ 495300 h 1385322"/>
                          <a:gd name="connsiteX36" fmla="*/ 225406 w 1936774"/>
                          <a:gd name="connsiteY36" fmla="*/ 644629 h 1385322"/>
                          <a:gd name="connsiteX37" fmla="*/ 154518 w 1936774"/>
                          <a:gd name="connsiteY37" fmla="*/ 705949 h 1385322"/>
                          <a:gd name="connsiteX38" fmla="*/ 102168 w 1936774"/>
                          <a:gd name="connsiteY38" fmla="*/ 757199 h 1385322"/>
                          <a:gd name="connsiteX39" fmla="*/ 30727 w 1936774"/>
                          <a:gd name="connsiteY39" fmla="*/ 800745 h 1385322"/>
                          <a:gd name="connsiteX40" fmla="*/ 67197 w 1936774"/>
                          <a:gd name="connsiteY40" fmla="*/ 883625 h 1385322"/>
                          <a:gd name="connsiteX41" fmla="*/ 437297 w 1936774"/>
                          <a:gd name="connsiteY41" fmla="*/ 971550 h 1385322"/>
                          <a:gd name="connsiteX42" fmla="*/ 508717 w 1936774"/>
                          <a:gd name="connsiteY42" fmla="*/ 963361 h 1385322"/>
                          <a:gd name="connsiteX43" fmla="*/ 555909 w 1936774"/>
                          <a:gd name="connsiteY43" fmla="*/ 968937 h 1385322"/>
                          <a:gd name="connsiteX44" fmla="*/ 611067 w 1936774"/>
                          <a:gd name="connsiteY44" fmla="*/ 947585 h 1385322"/>
                          <a:gd name="connsiteX45" fmla="*/ 659466 w 1936774"/>
                          <a:gd name="connsiteY45" fmla="*/ 937310 h 1385322"/>
                          <a:gd name="connsiteX46" fmla="*/ 669707 w 1936774"/>
                          <a:gd name="connsiteY46" fmla="*/ 936915 h 1385322"/>
                          <a:gd name="connsiteX47" fmla="*/ 693699 w 1936774"/>
                          <a:gd name="connsiteY47" fmla="*/ 929280 h 1385322"/>
                          <a:gd name="connsiteX48" fmla="*/ 724565 w 1936774"/>
                          <a:gd name="connsiteY48" fmla="*/ 926602 h 1385322"/>
                          <a:gd name="connsiteX49" fmla="*/ 772111 w 1936774"/>
                          <a:gd name="connsiteY49" fmla="*/ 918103 h 1385322"/>
                          <a:gd name="connsiteX50" fmla="*/ 822107 w 1936774"/>
                          <a:gd name="connsiteY50" fmla="*/ 895350 h 1385322"/>
                          <a:gd name="connsiteX51" fmla="*/ 869732 w 1936774"/>
                          <a:gd name="connsiteY51" fmla="*/ 866775 h 1385322"/>
                          <a:gd name="connsiteX52" fmla="*/ 1037276 w 1936774"/>
                          <a:gd name="connsiteY52" fmla="*/ 910639 h 1385322"/>
                          <a:gd name="connsiteX53" fmla="*/ 1126907 w 1936774"/>
                          <a:gd name="connsiteY53" fmla="*/ 990600 h 1385322"/>
                          <a:gd name="connsiteX54" fmla="*/ 1126907 w 1936774"/>
                          <a:gd name="connsiteY54" fmla="*/ 1021110 h 1385322"/>
                          <a:gd name="connsiteX55" fmla="*/ 1142147 w 1936774"/>
                          <a:gd name="connsiteY55" fmla="*/ 1057275 h 1385322"/>
                          <a:gd name="connsiteX56" fmla="*/ 1198166 w 1936774"/>
                          <a:gd name="connsiteY56" fmla="*/ 1348565 h 1385322"/>
                          <a:gd name="connsiteX57" fmla="*/ 1231682 w 1936774"/>
                          <a:gd name="connsiteY57" fmla="*/ 1019175 h 1385322"/>
                          <a:gd name="connsiteX58" fmla="*/ 1212632 w 1936774"/>
                          <a:gd name="connsiteY58" fmla="*/ 990600 h 1385322"/>
                          <a:gd name="connsiteX59" fmla="*/ 1231682 w 1936774"/>
                          <a:gd name="connsiteY59" fmla="*/ 1047750 h 1385322"/>
                          <a:gd name="connsiteX60" fmla="*/ 1285022 w 1936774"/>
                          <a:gd name="connsiteY60" fmla="*/ 1173161 h 1385322"/>
                          <a:gd name="connsiteX61" fmla="*/ 1353215 w 1936774"/>
                          <a:gd name="connsiteY61" fmla="*/ 1384966 h 1385322"/>
                          <a:gd name="connsiteX62" fmla="*/ 1338390 w 1936774"/>
                          <a:gd name="connsiteY62" fmla="*/ 1110089 h 1385322"/>
                          <a:gd name="connsiteX63" fmla="*/ 1338235 w 1936774"/>
                          <a:gd name="connsiteY63" fmla="*/ 981075 h 1385322"/>
                          <a:gd name="connsiteX64" fmla="*/ 1419313 w 1936774"/>
                          <a:gd name="connsiteY64" fmla="*/ 1015847 h 1385322"/>
                          <a:gd name="connsiteX65" fmla="*/ 1492207 w 1936774"/>
                          <a:gd name="connsiteY65" fmla="*/ 1018882 h 1385322"/>
                          <a:gd name="connsiteX66" fmla="*/ 1574897 w 1936774"/>
                          <a:gd name="connsiteY66" fmla="*/ 996369 h 1385322"/>
                          <a:gd name="connsiteX67" fmla="*/ 1591734 w 1936774"/>
                          <a:gd name="connsiteY67" fmla="*/ 990599 h 1385322"/>
                          <a:gd name="connsiteX68" fmla="*/ 1727841 w 1936774"/>
                          <a:gd name="connsiteY68" fmla="*/ 915501 h 1385322"/>
                          <a:gd name="connsiteX69" fmla="*/ 1797882 w 1936774"/>
                          <a:gd name="connsiteY69" fmla="*/ 840483 h 1385322"/>
                          <a:gd name="connsiteX70" fmla="*/ 1812707 w 1936774"/>
                          <a:gd name="connsiteY70" fmla="*/ 828675 h 1385322"/>
                          <a:gd name="connsiteX71" fmla="*/ 1850807 w 1936774"/>
                          <a:gd name="connsiteY71" fmla="*/ 771525 h 1385322"/>
                          <a:gd name="connsiteX72" fmla="*/ 1869857 w 1936774"/>
                          <a:gd name="connsiteY72" fmla="*/ 742950 h 1385322"/>
                          <a:gd name="connsiteX73" fmla="*/ 1879382 w 1936774"/>
                          <a:gd name="connsiteY73" fmla="*/ 704850 h 1385322"/>
                          <a:gd name="connsiteX74" fmla="*/ 1860332 w 1936774"/>
                          <a:gd name="connsiteY74" fmla="*/ 466725 h 1385322"/>
                          <a:gd name="connsiteX75" fmla="*/ 1850807 w 1936774"/>
                          <a:gd name="connsiteY75" fmla="*/ 438150 h 1385322"/>
                          <a:gd name="connsiteX76" fmla="*/ 1833662 w 1936774"/>
                          <a:gd name="connsiteY76" fmla="*/ 401947 h 1385322"/>
                          <a:gd name="connsiteX77" fmla="*/ 1812707 w 1936774"/>
                          <a:gd name="connsiteY77" fmla="*/ 371475 h 1385322"/>
                          <a:gd name="connsiteX78" fmla="*/ 1812707 w 1936774"/>
                          <a:gd name="connsiteY78" fmla="*/ 190500 h 1385322"/>
                          <a:gd name="connsiteX79" fmla="*/ 1831757 w 1936774"/>
                          <a:gd name="connsiteY79" fmla="*/ 161925 h 1385322"/>
                          <a:gd name="connsiteX80" fmla="*/ 1860332 w 1936774"/>
                          <a:gd name="connsiteY80" fmla="*/ 142875 h 1385322"/>
                          <a:gd name="connsiteX81" fmla="*/ 1898432 w 1936774"/>
                          <a:gd name="connsiteY81" fmla="*/ 114300 h 1385322"/>
                          <a:gd name="connsiteX82" fmla="*/ 1936532 w 1936774"/>
                          <a:gd name="connsiteY82" fmla="*/ 95250 h 1385322"/>
                          <a:gd name="connsiteX83" fmla="*/ 1888907 w 1936774"/>
                          <a:gd name="connsiteY83" fmla="*/ 51457 h 1385322"/>
                          <a:gd name="connsiteX0" fmla="*/ 1888907 w 1936774"/>
                          <a:gd name="connsiteY0" fmla="*/ 51457 h 1385322"/>
                          <a:gd name="connsiteX1" fmla="*/ 1898432 w 1936774"/>
                          <a:gd name="connsiteY1" fmla="*/ 57150 h 1385322"/>
                          <a:gd name="connsiteX2" fmla="*/ 1822232 w 1936774"/>
                          <a:gd name="connsiteY2" fmla="*/ 9562 h 1385322"/>
                          <a:gd name="connsiteX3" fmla="*/ 1755557 w 1936774"/>
                          <a:gd name="connsiteY3" fmla="*/ 0 h 1385322"/>
                          <a:gd name="connsiteX4" fmla="*/ 1707932 w 1936774"/>
                          <a:gd name="connsiteY4" fmla="*/ 9525 h 1385322"/>
                          <a:gd name="connsiteX5" fmla="*/ 1679357 w 1936774"/>
                          <a:gd name="connsiteY5" fmla="*/ 38100 h 1385322"/>
                          <a:gd name="connsiteX6" fmla="*/ 1648877 w 1936774"/>
                          <a:gd name="connsiteY6" fmla="*/ 74378 h 1385322"/>
                          <a:gd name="connsiteX7" fmla="*/ 1622207 w 1936774"/>
                          <a:gd name="connsiteY7" fmla="*/ 104775 h 1385322"/>
                          <a:gd name="connsiteX8" fmla="*/ 1612682 w 1936774"/>
                          <a:gd name="connsiteY8" fmla="*/ 142875 h 1385322"/>
                          <a:gd name="connsiteX9" fmla="*/ 1593632 w 1936774"/>
                          <a:gd name="connsiteY9" fmla="*/ 171450 h 1385322"/>
                          <a:gd name="connsiteX10" fmla="*/ 1565057 w 1936774"/>
                          <a:gd name="connsiteY10" fmla="*/ 219075 h 1385322"/>
                          <a:gd name="connsiteX11" fmla="*/ 1547912 w 1936774"/>
                          <a:gd name="connsiteY11" fmla="*/ 236265 h 1385322"/>
                          <a:gd name="connsiteX12" fmla="*/ 1517432 w 1936774"/>
                          <a:gd name="connsiteY12" fmla="*/ 276225 h 1385322"/>
                          <a:gd name="connsiteX13" fmla="*/ 1441232 w 1936774"/>
                          <a:gd name="connsiteY13" fmla="*/ 361950 h 1385322"/>
                          <a:gd name="connsiteX14" fmla="*/ 1412657 w 1936774"/>
                          <a:gd name="connsiteY14" fmla="*/ 371475 h 1385322"/>
                          <a:gd name="connsiteX15" fmla="*/ 1355507 w 1936774"/>
                          <a:gd name="connsiteY15" fmla="*/ 409575 h 1385322"/>
                          <a:gd name="connsiteX16" fmla="*/ 1326932 w 1936774"/>
                          <a:gd name="connsiteY16" fmla="*/ 428625 h 1385322"/>
                          <a:gd name="connsiteX17" fmla="*/ 1222157 w 1936774"/>
                          <a:gd name="connsiteY17" fmla="*/ 466725 h 1385322"/>
                          <a:gd name="connsiteX18" fmla="*/ 943916 w 1936774"/>
                          <a:gd name="connsiteY18" fmla="*/ 438303 h 1385322"/>
                          <a:gd name="connsiteX19" fmla="*/ 898291 w 1936774"/>
                          <a:gd name="connsiteY19" fmla="*/ 419323 h 1385322"/>
                          <a:gd name="connsiteX20" fmla="*/ 843014 w 1936774"/>
                          <a:gd name="connsiteY20" fmla="*/ 390680 h 1385322"/>
                          <a:gd name="connsiteX21" fmla="*/ 817916 w 1936774"/>
                          <a:gd name="connsiteY21" fmla="*/ 362367 h 1385322"/>
                          <a:gd name="connsiteX22" fmla="*/ 799184 w 1936774"/>
                          <a:gd name="connsiteY22" fmla="*/ 331562 h 1385322"/>
                          <a:gd name="connsiteX23" fmla="*/ 764957 w 1936774"/>
                          <a:gd name="connsiteY23" fmla="*/ 304800 h 1385322"/>
                          <a:gd name="connsiteX24" fmla="*/ 707807 w 1936774"/>
                          <a:gd name="connsiteY24" fmla="*/ 228600 h 1385322"/>
                          <a:gd name="connsiteX25" fmla="*/ 679232 w 1936774"/>
                          <a:gd name="connsiteY25" fmla="*/ 219075 h 1385322"/>
                          <a:gd name="connsiteX26" fmla="*/ 650657 w 1936774"/>
                          <a:gd name="connsiteY26" fmla="*/ 161925 h 1385322"/>
                          <a:gd name="connsiteX27" fmla="*/ 633465 w 1936774"/>
                          <a:gd name="connsiteY27" fmla="*/ 110828 h 1385322"/>
                          <a:gd name="connsiteX28" fmla="*/ 612289 w 1936774"/>
                          <a:gd name="connsiteY28" fmla="*/ 37132 h 1385322"/>
                          <a:gd name="connsiteX29" fmla="*/ 441107 w 1936774"/>
                          <a:gd name="connsiteY29" fmla="*/ 209550 h 1385322"/>
                          <a:gd name="connsiteX30" fmla="*/ 374432 w 1936774"/>
                          <a:gd name="connsiteY30" fmla="*/ 285750 h 1385322"/>
                          <a:gd name="connsiteX31" fmla="*/ 357287 w 1936774"/>
                          <a:gd name="connsiteY31" fmla="*/ 312428 h 1385322"/>
                          <a:gd name="connsiteX32" fmla="*/ 345857 w 1936774"/>
                          <a:gd name="connsiteY32" fmla="*/ 342900 h 1385322"/>
                          <a:gd name="connsiteX33" fmla="*/ 317282 w 1936774"/>
                          <a:gd name="connsiteY33" fmla="*/ 390525 h 1385322"/>
                          <a:gd name="connsiteX34" fmla="*/ 296327 w 1936774"/>
                          <a:gd name="connsiteY34" fmla="*/ 451545 h 1385322"/>
                          <a:gd name="connsiteX35" fmla="*/ 298232 w 1936774"/>
                          <a:gd name="connsiteY35" fmla="*/ 495300 h 1385322"/>
                          <a:gd name="connsiteX36" fmla="*/ 225406 w 1936774"/>
                          <a:gd name="connsiteY36" fmla="*/ 644629 h 1385322"/>
                          <a:gd name="connsiteX37" fmla="*/ 154518 w 1936774"/>
                          <a:gd name="connsiteY37" fmla="*/ 705949 h 1385322"/>
                          <a:gd name="connsiteX38" fmla="*/ 102168 w 1936774"/>
                          <a:gd name="connsiteY38" fmla="*/ 757199 h 1385322"/>
                          <a:gd name="connsiteX39" fmla="*/ 30727 w 1936774"/>
                          <a:gd name="connsiteY39" fmla="*/ 800745 h 1385322"/>
                          <a:gd name="connsiteX40" fmla="*/ 67197 w 1936774"/>
                          <a:gd name="connsiteY40" fmla="*/ 883625 h 1385322"/>
                          <a:gd name="connsiteX41" fmla="*/ 437297 w 1936774"/>
                          <a:gd name="connsiteY41" fmla="*/ 971550 h 1385322"/>
                          <a:gd name="connsiteX42" fmla="*/ 508717 w 1936774"/>
                          <a:gd name="connsiteY42" fmla="*/ 963361 h 1385322"/>
                          <a:gd name="connsiteX43" fmla="*/ 555909 w 1936774"/>
                          <a:gd name="connsiteY43" fmla="*/ 968937 h 1385322"/>
                          <a:gd name="connsiteX44" fmla="*/ 611067 w 1936774"/>
                          <a:gd name="connsiteY44" fmla="*/ 947585 h 1385322"/>
                          <a:gd name="connsiteX45" fmla="*/ 659466 w 1936774"/>
                          <a:gd name="connsiteY45" fmla="*/ 937310 h 1385322"/>
                          <a:gd name="connsiteX46" fmla="*/ 669707 w 1936774"/>
                          <a:gd name="connsiteY46" fmla="*/ 936915 h 1385322"/>
                          <a:gd name="connsiteX47" fmla="*/ 693699 w 1936774"/>
                          <a:gd name="connsiteY47" fmla="*/ 929280 h 1385322"/>
                          <a:gd name="connsiteX48" fmla="*/ 724565 w 1936774"/>
                          <a:gd name="connsiteY48" fmla="*/ 926602 h 1385322"/>
                          <a:gd name="connsiteX49" fmla="*/ 772111 w 1936774"/>
                          <a:gd name="connsiteY49" fmla="*/ 918103 h 1385322"/>
                          <a:gd name="connsiteX50" fmla="*/ 822107 w 1936774"/>
                          <a:gd name="connsiteY50" fmla="*/ 895350 h 1385322"/>
                          <a:gd name="connsiteX51" fmla="*/ 869732 w 1936774"/>
                          <a:gd name="connsiteY51" fmla="*/ 866775 h 1385322"/>
                          <a:gd name="connsiteX52" fmla="*/ 1037276 w 1936774"/>
                          <a:gd name="connsiteY52" fmla="*/ 910639 h 1385322"/>
                          <a:gd name="connsiteX53" fmla="*/ 1126907 w 1936774"/>
                          <a:gd name="connsiteY53" fmla="*/ 990600 h 1385322"/>
                          <a:gd name="connsiteX54" fmla="*/ 1126907 w 1936774"/>
                          <a:gd name="connsiteY54" fmla="*/ 1021110 h 1385322"/>
                          <a:gd name="connsiteX55" fmla="*/ 1142147 w 1936774"/>
                          <a:gd name="connsiteY55" fmla="*/ 1057275 h 1385322"/>
                          <a:gd name="connsiteX56" fmla="*/ 1198166 w 1936774"/>
                          <a:gd name="connsiteY56" fmla="*/ 1348565 h 1385322"/>
                          <a:gd name="connsiteX57" fmla="*/ 1231682 w 1936774"/>
                          <a:gd name="connsiteY57" fmla="*/ 1019175 h 1385322"/>
                          <a:gd name="connsiteX58" fmla="*/ 1212632 w 1936774"/>
                          <a:gd name="connsiteY58" fmla="*/ 990600 h 1385322"/>
                          <a:gd name="connsiteX59" fmla="*/ 1231682 w 1936774"/>
                          <a:gd name="connsiteY59" fmla="*/ 1047750 h 1385322"/>
                          <a:gd name="connsiteX60" fmla="*/ 1285022 w 1936774"/>
                          <a:gd name="connsiteY60" fmla="*/ 1173161 h 1385322"/>
                          <a:gd name="connsiteX61" fmla="*/ 1353215 w 1936774"/>
                          <a:gd name="connsiteY61" fmla="*/ 1384966 h 1385322"/>
                          <a:gd name="connsiteX62" fmla="*/ 1338390 w 1936774"/>
                          <a:gd name="connsiteY62" fmla="*/ 1110089 h 1385322"/>
                          <a:gd name="connsiteX63" fmla="*/ 1344331 w 1936774"/>
                          <a:gd name="connsiteY63" fmla="*/ 1041794 h 1385322"/>
                          <a:gd name="connsiteX64" fmla="*/ 1419313 w 1936774"/>
                          <a:gd name="connsiteY64" fmla="*/ 1015847 h 1385322"/>
                          <a:gd name="connsiteX65" fmla="*/ 1492207 w 1936774"/>
                          <a:gd name="connsiteY65" fmla="*/ 1018882 h 1385322"/>
                          <a:gd name="connsiteX66" fmla="*/ 1574897 w 1936774"/>
                          <a:gd name="connsiteY66" fmla="*/ 996369 h 1385322"/>
                          <a:gd name="connsiteX67" fmla="*/ 1591734 w 1936774"/>
                          <a:gd name="connsiteY67" fmla="*/ 990599 h 1385322"/>
                          <a:gd name="connsiteX68" fmla="*/ 1727841 w 1936774"/>
                          <a:gd name="connsiteY68" fmla="*/ 915501 h 1385322"/>
                          <a:gd name="connsiteX69" fmla="*/ 1797882 w 1936774"/>
                          <a:gd name="connsiteY69" fmla="*/ 840483 h 1385322"/>
                          <a:gd name="connsiteX70" fmla="*/ 1812707 w 1936774"/>
                          <a:gd name="connsiteY70" fmla="*/ 828675 h 1385322"/>
                          <a:gd name="connsiteX71" fmla="*/ 1850807 w 1936774"/>
                          <a:gd name="connsiteY71" fmla="*/ 771525 h 1385322"/>
                          <a:gd name="connsiteX72" fmla="*/ 1869857 w 1936774"/>
                          <a:gd name="connsiteY72" fmla="*/ 742950 h 1385322"/>
                          <a:gd name="connsiteX73" fmla="*/ 1879382 w 1936774"/>
                          <a:gd name="connsiteY73" fmla="*/ 704850 h 1385322"/>
                          <a:gd name="connsiteX74" fmla="*/ 1860332 w 1936774"/>
                          <a:gd name="connsiteY74" fmla="*/ 466725 h 1385322"/>
                          <a:gd name="connsiteX75" fmla="*/ 1850807 w 1936774"/>
                          <a:gd name="connsiteY75" fmla="*/ 438150 h 1385322"/>
                          <a:gd name="connsiteX76" fmla="*/ 1833662 w 1936774"/>
                          <a:gd name="connsiteY76" fmla="*/ 401947 h 1385322"/>
                          <a:gd name="connsiteX77" fmla="*/ 1812707 w 1936774"/>
                          <a:gd name="connsiteY77" fmla="*/ 371475 h 1385322"/>
                          <a:gd name="connsiteX78" fmla="*/ 1812707 w 1936774"/>
                          <a:gd name="connsiteY78" fmla="*/ 190500 h 1385322"/>
                          <a:gd name="connsiteX79" fmla="*/ 1831757 w 1936774"/>
                          <a:gd name="connsiteY79" fmla="*/ 161925 h 1385322"/>
                          <a:gd name="connsiteX80" fmla="*/ 1860332 w 1936774"/>
                          <a:gd name="connsiteY80" fmla="*/ 142875 h 1385322"/>
                          <a:gd name="connsiteX81" fmla="*/ 1898432 w 1936774"/>
                          <a:gd name="connsiteY81" fmla="*/ 114300 h 1385322"/>
                          <a:gd name="connsiteX82" fmla="*/ 1936532 w 1936774"/>
                          <a:gd name="connsiteY82" fmla="*/ 95250 h 1385322"/>
                          <a:gd name="connsiteX83" fmla="*/ 1888907 w 1936774"/>
                          <a:gd name="connsiteY83" fmla="*/ 51457 h 1385322"/>
                          <a:gd name="connsiteX0" fmla="*/ 1888907 w 1936774"/>
                          <a:gd name="connsiteY0" fmla="*/ 51457 h 1385322"/>
                          <a:gd name="connsiteX1" fmla="*/ 1898432 w 1936774"/>
                          <a:gd name="connsiteY1" fmla="*/ 57150 h 1385322"/>
                          <a:gd name="connsiteX2" fmla="*/ 1822232 w 1936774"/>
                          <a:gd name="connsiteY2" fmla="*/ 9562 h 1385322"/>
                          <a:gd name="connsiteX3" fmla="*/ 1755557 w 1936774"/>
                          <a:gd name="connsiteY3" fmla="*/ 0 h 1385322"/>
                          <a:gd name="connsiteX4" fmla="*/ 1707932 w 1936774"/>
                          <a:gd name="connsiteY4" fmla="*/ 9525 h 1385322"/>
                          <a:gd name="connsiteX5" fmla="*/ 1679357 w 1936774"/>
                          <a:gd name="connsiteY5" fmla="*/ 38100 h 1385322"/>
                          <a:gd name="connsiteX6" fmla="*/ 1648877 w 1936774"/>
                          <a:gd name="connsiteY6" fmla="*/ 74378 h 1385322"/>
                          <a:gd name="connsiteX7" fmla="*/ 1622207 w 1936774"/>
                          <a:gd name="connsiteY7" fmla="*/ 104775 h 1385322"/>
                          <a:gd name="connsiteX8" fmla="*/ 1612682 w 1936774"/>
                          <a:gd name="connsiteY8" fmla="*/ 142875 h 1385322"/>
                          <a:gd name="connsiteX9" fmla="*/ 1593632 w 1936774"/>
                          <a:gd name="connsiteY9" fmla="*/ 171450 h 1385322"/>
                          <a:gd name="connsiteX10" fmla="*/ 1565057 w 1936774"/>
                          <a:gd name="connsiteY10" fmla="*/ 219075 h 1385322"/>
                          <a:gd name="connsiteX11" fmla="*/ 1547912 w 1936774"/>
                          <a:gd name="connsiteY11" fmla="*/ 236265 h 1385322"/>
                          <a:gd name="connsiteX12" fmla="*/ 1517432 w 1936774"/>
                          <a:gd name="connsiteY12" fmla="*/ 276225 h 1385322"/>
                          <a:gd name="connsiteX13" fmla="*/ 1441232 w 1936774"/>
                          <a:gd name="connsiteY13" fmla="*/ 361950 h 1385322"/>
                          <a:gd name="connsiteX14" fmla="*/ 1412657 w 1936774"/>
                          <a:gd name="connsiteY14" fmla="*/ 371475 h 1385322"/>
                          <a:gd name="connsiteX15" fmla="*/ 1355507 w 1936774"/>
                          <a:gd name="connsiteY15" fmla="*/ 409575 h 1385322"/>
                          <a:gd name="connsiteX16" fmla="*/ 1326932 w 1936774"/>
                          <a:gd name="connsiteY16" fmla="*/ 428625 h 1385322"/>
                          <a:gd name="connsiteX17" fmla="*/ 1222157 w 1936774"/>
                          <a:gd name="connsiteY17" fmla="*/ 466725 h 1385322"/>
                          <a:gd name="connsiteX18" fmla="*/ 943916 w 1936774"/>
                          <a:gd name="connsiteY18" fmla="*/ 438303 h 1385322"/>
                          <a:gd name="connsiteX19" fmla="*/ 898291 w 1936774"/>
                          <a:gd name="connsiteY19" fmla="*/ 419323 h 1385322"/>
                          <a:gd name="connsiteX20" fmla="*/ 843014 w 1936774"/>
                          <a:gd name="connsiteY20" fmla="*/ 390680 h 1385322"/>
                          <a:gd name="connsiteX21" fmla="*/ 817916 w 1936774"/>
                          <a:gd name="connsiteY21" fmla="*/ 362367 h 1385322"/>
                          <a:gd name="connsiteX22" fmla="*/ 799184 w 1936774"/>
                          <a:gd name="connsiteY22" fmla="*/ 331562 h 1385322"/>
                          <a:gd name="connsiteX23" fmla="*/ 764957 w 1936774"/>
                          <a:gd name="connsiteY23" fmla="*/ 304800 h 1385322"/>
                          <a:gd name="connsiteX24" fmla="*/ 707807 w 1936774"/>
                          <a:gd name="connsiteY24" fmla="*/ 228600 h 1385322"/>
                          <a:gd name="connsiteX25" fmla="*/ 679232 w 1936774"/>
                          <a:gd name="connsiteY25" fmla="*/ 219075 h 1385322"/>
                          <a:gd name="connsiteX26" fmla="*/ 650657 w 1936774"/>
                          <a:gd name="connsiteY26" fmla="*/ 161925 h 1385322"/>
                          <a:gd name="connsiteX27" fmla="*/ 633465 w 1936774"/>
                          <a:gd name="connsiteY27" fmla="*/ 110828 h 1385322"/>
                          <a:gd name="connsiteX28" fmla="*/ 612289 w 1936774"/>
                          <a:gd name="connsiteY28" fmla="*/ 37132 h 1385322"/>
                          <a:gd name="connsiteX29" fmla="*/ 441107 w 1936774"/>
                          <a:gd name="connsiteY29" fmla="*/ 209550 h 1385322"/>
                          <a:gd name="connsiteX30" fmla="*/ 374432 w 1936774"/>
                          <a:gd name="connsiteY30" fmla="*/ 285750 h 1385322"/>
                          <a:gd name="connsiteX31" fmla="*/ 357287 w 1936774"/>
                          <a:gd name="connsiteY31" fmla="*/ 312428 h 1385322"/>
                          <a:gd name="connsiteX32" fmla="*/ 345857 w 1936774"/>
                          <a:gd name="connsiteY32" fmla="*/ 342900 h 1385322"/>
                          <a:gd name="connsiteX33" fmla="*/ 317282 w 1936774"/>
                          <a:gd name="connsiteY33" fmla="*/ 390525 h 1385322"/>
                          <a:gd name="connsiteX34" fmla="*/ 296327 w 1936774"/>
                          <a:gd name="connsiteY34" fmla="*/ 451545 h 1385322"/>
                          <a:gd name="connsiteX35" fmla="*/ 298232 w 1936774"/>
                          <a:gd name="connsiteY35" fmla="*/ 495300 h 1385322"/>
                          <a:gd name="connsiteX36" fmla="*/ 225406 w 1936774"/>
                          <a:gd name="connsiteY36" fmla="*/ 644629 h 1385322"/>
                          <a:gd name="connsiteX37" fmla="*/ 154518 w 1936774"/>
                          <a:gd name="connsiteY37" fmla="*/ 705949 h 1385322"/>
                          <a:gd name="connsiteX38" fmla="*/ 99120 w 1936774"/>
                          <a:gd name="connsiteY38" fmla="*/ 742019 h 1385322"/>
                          <a:gd name="connsiteX39" fmla="*/ 30727 w 1936774"/>
                          <a:gd name="connsiteY39" fmla="*/ 800745 h 1385322"/>
                          <a:gd name="connsiteX40" fmla="*/ 67197 w 1936774"/>
                          <a:gd name="connsiteY40" fmla="*/ 883625 h 1385322"/>
                          <a:gd name="connsiteX41" fmla="*/ 437297 w 1936774"/>
                          <a:gd name="connsiteY41" fmla="*/ 971550 h 1385322"/>
                          <a:gd name="connsiteX42" fmla="*/ 508717 w 1936774"/>
                          <a:gd name="connsiteY42" fmla="*/ 963361 h 1385322"/>
                          <a:gd name="connsiteX43" fmla="*/ 555909 w 1936774"/>
                          <a:gd name="connsiteY43" fmla="*/ 968937 h 1385322"/>
                          <a:gd name="connsiteX44" fmla="*/ 611067 w 1936774"/>
                          <a:gd name="connsiteY44" fmla="*/ 947585 h 1385322"/>
                          <a:gd name="connsiteX45" fmla="*/ 659466 w 1936774"/>
                          <a:gd name="connsiteY45" fmla="*/ 937310 h 1385322"/>
                          <a:gd name="connsiteX46" fmla="*/ 669707 w 1936774"/>
                          <a:gd name="connsiteY46" fmla="*/ 936915 h 1385322"/>
                          <a:gd name="connsiteX47" fmla="*/ 693699 w 1936774"/>
                          <a:gd name="connsiteY47" fmla="*/ 929280 h 1385322"/>
                          <a:gd name="connsiteX48" fmla="*/ 724565 w 1936774"/>
                          <a:gd name="connsiteY48" fmla="*/ 926602 h 1385322"/>
                          <a:gd name="connsiteX49" fmla="*/ 772111 w 1936774"/>
                          <a:gd name="connsiteY49" fmla="*/ 918103 h 1385322"/>
                          <a:gd name="connsiteX50" fmla="*/ 822107 w 1936774"/>
                          <a:gd name="connsiteY50" fmla="*/ 895350 h 1385322"/>
                          <a:gd name="connsiteX51" fmla="*/ 869732 w 1936774"/>
                          <a:gd name="connsiteY51" fmla="*/ 866775 h 1385322"/>
                          <a:gd name="connsiteX52" fmla="*/ 1037276 w 1936774"/>
                          <a:gd name="connsiteY52" fmla="*/ 910639 h 1385322"/>
                          <a:gd name="connsiteX53" fmla="*/ 1126907 w 1936774"/>
                          <a:gd name="connsiteY53" fmla="*/ 990600 h 1385322"/>
                          <a:gd name="connsiteX54" fmla="*/ 1126907 w 1936774"/>
                          <a:gd name="connsiteY54" fmla="*/ 1021110 h 1385322"/>
                          <a:gd name="connsiteX55" fmla="*/ 1142147 w 1936774"/>
                          <a:gd name="connsiteY55" fmla="*/ 1057275 h 1385322"/>
                          <a:gd name="connsiteX56" fmla="*/ 1198166 w 1936774"/>
                          <a:gd name="connsiteY56" fmla="*/ 1348565 h 1385322"/>
                          <a:gd name="connsiteX57" fmla="*/ 1231682 w 1936774"/>
                          <a:gd name="connsiteY57" fmla="*/ 1019175 h 1385322"/>
                          <a:gd name="connsiteX58" fmla="*/ 1212632 w 1936774"/>
                          <a:gd name="connsiteY58" fmla="*/ 990600 h 1385322"/>
                          <a:gd name="connsiteX59" fmla="*/ 1231682 w 1936774"/>
                          <a:gd name="connsiteY59" fmla="*/ 1047750 h 1385322"/>
                          <a:gd name="connsiteX60" fmla="*/ 1285022 w 1936774"/>
                          <a:gd name="connsiteY60" fmla="*/ 1173161 h 1385322"/>
                          <a:gd name="connsiteX61" fmla="*/ 1353215 w 1936774"/>
                          <a:gd name="connsiteY61" fmla="*/ 1384966 h 1385322"/>
                          <a:gd name="connsiteX62" fmla="*/ 1338390 w 1936774"/>
                          <a:gd name="connsiteY62" fmla="*/ 1110089 h 1385322"/>
                          <a:gd name="connsiteX63" fmla="*/ 1344331 w 1936774"/>
                          <a:gd name="connsiteY63" fmla="*/ 1041794 h 1385322"/>
                          <a:gd name="connsiteX64" fmla="*/ 1419313 w 1936774"/>
                          <a:gd name="connsiteY64" fmla="*/ 1015847 h 1385322"/>
                          <a:gd name="connsiteX65" fmla="*/ 1492207 w 1936774"/>
                          <a:gd name="connsiteY65" fmla="*/ 1018882 h 1385322"/>
                          <a:gd name="connsiteX66" fmla="*/ 1574897 w 1936774"/>
                          <a:gd name="connsiteY66" fmla="*/ 996369 h 1385322"/>
                          <a:gd name="connsiteX67" fmla="*/ 1591734 w 1936774"/>
                          <a:gd name="connsiteY67" fmla="*/ 990599 h 1385322"/>
                          <a:gd name="connsiteX68" fmla="*/ 1727841 w 1936774"/>
                          <a:gd name="connsiteY68" fmla="*/ 915501 h 1385322"/>
                          <a:gd name="connsiteX69" fmla="*/ 1797882 w 1936774"/>
                          <a:gd name="connsiteY69" fmla="*/ 840483 h 1385322"/>
                          <a:gd name="connsiteX70" fmla="*/ 1812707 w 1936774"/>
                          <a:gd name="connsiteY70" fmla="*/ 828675 h 1385322"/>
                          <a:gd name="connsiteX71" fmla="*/ 1850807 w 1936774"/>
                          <a:gd name="connsiteY71" fmla="*/ 771525 h 1385322"/>
                          <a:gd name="connsiteX72" fmla="*/ 1869857 w 1936774"/>
                          <a:gd name="connsiteY72" fmla="*/ 742950 h 1385322"/>
                          <a:gd name="connsiteX73" fmla="*/ 1879382 w 1936774"/>
                          <a:gd name="connsiteY73" fmla="*/ 704850 h 1385322"/>
                          <a:gd name="connsiteX74" fmla="*/ 1860332 w 1936774"/>
                          <a:gd name="connsiteY74" fmla="*/ 466725 h 1385322"/>
                          <a:gd name="connsiteX75" fmla="*/ 1850807 w 1936774"/>
                          <a:gd name="connsiteY75" fmla="*/ 438150 h 1385322"/>
                          <a:gd name="connsiteX76" fmla="*/ 1833662 w 1936774"/>
                          <a:gd name="connsiteY76" fmla="*/ 401947 h 1385322"/>
                          <a:gd name="connsiteX77" fmla="*/ 1812707 w 1936774"/>
                          <a:gd name="connsiteY77" fmla="*/ 371475 h 1385322"/>
                          <a:gd name="connsiteX78" fmla="*/ 1812707 w 1936774"/>
                          <a:gd name="connsiteY78" fmla="*/ 190500 h 1385322"/>
                          <a:gd name="connsiteX79" fmla="*/ 1831757 w 1936774"/>
                          <a:gd name="connsiteY79" fmla="*/ 161925 h 1385322"/>
                          <a:gd name="connsiteX80" fmla="*/ 1860332 w 1936774"/>
                          <a:gd name="connsiteY80" fmla="*/ 142875 h 1385322"/>
                          <a:gd name="connsiteX81" fmla="*/ 1898432 w 1936774"/>
                          <a:gd name="connsiteY81" fmla="*/ 114300 h 1385322"/>
                          <a:gd name="connsiteX82" fmla="*/ 1936532 w 1936774"/>
                          <a:gd name="connsiteY82" fmla="*/ 95250 h 1385322"/>
                          <a:gd name="connsiteX83" fmla="*/ 1888907 w 1936774"/>
                          <a:gd name="connsiteY83" fmla="*/ 51457 h 1385322"/>
                          <a:gd name="connsiteX0" fmla="*/ 1888907 w 1936774"/>
                          <a:gd name="connsiteY0" fmla="*/ 51457 h 1385322"/>
                          <a:gd name="connsiteX1" fmla="*/ 1898432 w 1936774"/>
                          <a:gd name="connsiteY1" fmla="*/ 57150 h 1385322"/>
                          <a:gd name="connsiteX2" fmla="*/ 1822232 w 1936774"/>
                          <a:gd name="connsiteY2" fmla="*/ 9562 h 1385322"/>
                          <a:gd name="connsiteX3" fmla="*/ 1755557 w 1936774"/>
                          <a:gd name="connsiteY3" fmla="*/ 0 h 1385322"/>
                          <a:gd name="connsiteX4" fmla="*/ 1707932 w 1936774"/>
                          <a:gd name="connsiteY4" fmla="*/ 9525 h 1385322"/>
                          <a:gd name="connsiteX5" fmla="*/ 1679357 w 1936774"/>
                          <a:gd name="connsiteY5" fmla="*/ 38100 h 1385322"/>
                          <a:gd name="connsiteX6" fmla="*/ 1648877 w 1936774"/>
                          <a:gd name="connsiteY6" fmla="*/ 74378 h 1385322"/>
                          <a:gd name="connsiteX7" fmla="*/ 1622207 w 1936774"/>
                          <a:gd name="connsiteY7" fmla="*/ 104775 h 1385322"/>
                          <a:gd name="connsiteX8" fmla="*/ 1612682 w 1936774"/>
                          <a:gd name="connsiteY8" fmla="*/ 142875 h 1385322"/>
                          <a:gd name="connsiteX9" fmla="*/ 1593632 w 1936774"/>
                          <a:gd name="connsiteY9" fmla="*/ 171450 h 1385322"/>
                          <a:gd name="connsiteX10" fmla="*/ 1565057 w 1936774"/>
                          <a:gd name="connsiteY10" fmla="*/ 219075 h 1385322"/>
                          <a:gd name="connsiteX11" fmla="*/ 1547912 w 1936774"/>
                          <a:gd name="connsiteY11" fmla="*/ 236265 h 1385322"/>
                          <a:gd name="connsiteX12" fmla="*/ 1517432 w 1936774"/>
                          <a:gd name="connsiteY12" fmla="*/ 276225 h 1385322"/>
                          <a:gd name="connsiteX13" fmla="*/ 1441232 w 1936774"/>
                          <a:gd name="connsiteY13" fmla="*/ 361950 h 1385322"/>
                          <a:gd name="connsiteX14" fmla="*/ 1412657 w 1936774"/>
                          <a:gd name="connsiteY14" fmla="*/ 371475 h 1385322"/>
                          <a:gd name="connsiteX15" fmla="*/ 1355507 w 1936774"/>
                          <a:gd name="connsiteY15" fmla="*/ 409575 h 1385322"/>
                          <a:gd name="connsiteX16" fmla="*/ 1326932 w 1936774"/>
                          <a:gd name="connsiteY16" fmla="*/ 428625 h 1385322"/>
                          <a:gd name="connsiteX17" fmla="*/ 1222157 w 1936774"/>
                          <a:gd name="connsiteY17" fmla="*/ 466725 h 1385322"/>
                          <a:gd name="connsiteX18" fmla="*/ 943916 w 1936774"/>
                          <a:gd name="connsiteY18" fmla="*/ 438303 h 1385322"/>
                          <a:gd name="connsiteX19" fmla="*/ 898291 w 1936774"/>
                          <a:gd name="connsiteY19" fmla="*/ 419323 h 1385322"/>
                          <a:gd name="connsiteX20" fmla="*/ 843014 w 1936774"/>
                          <a:gd name="connsiteY20" fmla="*/ 390680 h 1385322"/>
                          <a:gd name="connsiteX21" fmla="*/ 817916 w 1936774"/>
                          <a:gd name="connsiteY21" fmla="*/ 362367 h 1385322"/>
                          <a:gd name="connsiteX22" fmla="*/ 799184 w 1936774"/>
                          <a:gd name="connsiteY22" fmla="*/ 331562 h 1385322"/>
                          <a:gd name="connsiteX23" fmla="*/ 764957 w 1936774"/>
                          <a:gd name="connsiteY23" fmla="*/ 304800 h 1385322"/>
                          <a:gd name="connsiteX24" fmla="*/ 707807 w 1936774"/>
                          <a:gd name="connsiteY24" fmla="*/ 228600 h 1385322"/>
                          <a:gd name="connsiteX25" fmla="*/ 679232 w 1936774"/>
                          <a:gd name="connsiteY25" fmla="*/ 203895 h 1385322"/>
                          <a:gd name="connsiteX26" fmla="*/ 650657 w 1936774"/>
                          <a:gd name="connsiteY26" fmla="*/ 161925 h 1385322"/>
                          <a:gd name="connsiteX27" fmla="*/ 633465 w 1936774"/>
                          <a:gd name="connsiteY27" fmla="*/ 110828 h 1385322"/>
                          <a:gd name="connsiteX28" fmla="*/ 612289 w 1936774"/>
                          <a:gd name="connsiteY28" fmla="*/ 37132 h 1385322"/>
                          <a:gd name="connsiteX29" fmla="*/ 441107 w 1936774"/>
                          <a:gd name="connsiteY29" fmla="*/ 209550 h 1385322"/>
                          <a:gd name="connsiteX30" fmla="*/ 374432 w 1936774"/>
                          <a:gd name="connsiteY30" fmla="*/ 285750 h 1385322"/>
                          <a:gd name="connsiteX31" fmla="*/ 357287 w 1936774"/>
                          <a:gd name="connsiteY31" fmla="*/ 312428 h 1385322"/>
                          <a:gd name="connsiteX32" fmla="*/ 345857 w 1936774"/>
                          <a:gd name="connsiteY32" fmla="*/ 342900 h 1385322"/>
                          <a:gd name="connsiteX33" fmla="*/ 317282 w 1936774"/>
                          <a:gd name="connsiteY33" fmla="*/ 390525 h 1385322"/>
                          <a:gd name="connsiteX34" fmla="*/ 296327 w 1936774"/>
                          <a:gd name="connsiteY34" fmla="*/ 451545 h 1385322"/>
                          <a:gd name="connsiteX35" fmla="*/ 298232 w 1936774"/>
                          <a:gd name="connsiteY35" fmla="*/ 495300 h 1385322"/>
                          <a:gd name="connsiteX36" fmla="*/ 225406 w 1936774"/>
                          <a:gd name="connsiteY36" fmla="*/ 644629 h 1385322"/>
                          <a:gd name="connsiteX37" fmla="*/ 154518 w 1936774"/>
                          <a:gd name="connsiteY37" fmla="*/ 705949 h 1385322"/>
                          <a:gd name="connsiteX38" fmla="*/ 99120 w 1936774"/>
                          <a:gd name="connsiteY38" fmla="*/ 742019 h 1385322"/>
                          <a:gd name="connsiteX39" fmla="*/ 30727 w 1936774"/>
                          <a:gd name="connsiteY39" fmla="*/ 800745 h 1385322"/>
                          <a:gd name="connsiteX40" fmla="*/ 67197 w 1936774"/>
                          <a:gd name="connsiteY40" fmla="*/ 883625 h 1385322"/>
                          <a:gd name="connsiteX41" fmla="*/ 437297 w 1936774"/>
                          <a:gd name="connsiteY41" fmla="*/ 971550 h 1385322"/>
                          <a:gd name="connsiteX42" fmla="*/ 508717 w 1936774"/>
                          <a:gd name="connsiteY42" fmla="*/ 963361 h 1385322"/>
                          <a:gd name="connsiteX43" fmla="*/ 555909 w 1936774"/>
                          <a:gd name="connsiteY43" fmla="*/ 968937 h 1385322"/>
                          <a:gd name="connsiteX44" fmla="*/ 611067 w 1936774"/>
                          <a:gd name="connsiteY44" fmla="*/ 947585 h 1385322"/>
                          <a:gd name="connsiteX45" fmla="*/ 659466 w 1936774"/>
                          <a:gd name="connsiteY45" fmla="*/ 937310 h 1385322"/>
                          <a:gd name="connsiteX46" fmla="*/ 669707 w 1936774"/>
                          <a:gd name="connsiteY46" fmla="*/ 936915 h 1385322"/>
                          <a:gd name="connsiteX47" fmla="*/ 693699 w 1936774"/>
                          <a:gd name="connsiteY47" fmla="*/ 929280 h 1385322"/>
                          <a:gd name="connsiteX48" fmla="*/ 724565 w 1936774"/>
                          <a:gd name="connsiteY48" fmla="*/ 926602 h 1385322"/>
                          <a:gd name="connsiteX49" fmla="*/ 772111 w 1936774"/>
                          <a:gd name="connsiteY49" fmla="*/ 918103 h 1385322"/>
                          <a:gd name="connsiteX50" fmla="*/ 822107 w 1936774"/>
                          <a:gd name="connsiteY50" fmla="*/ 895350 h 1385322"/>
                          <a:gd name="connsiteX51" fmla="*/ 869732 w 1936774"/>
                          <a:gd name="connsiteY51" fmla="*/ 866775 h 1385322"/>
                          <a:gd name="connsiteX52" fmla="*/ 1037276 w 1936774"/>
                          <a:gd name="connsiteY52" fmla="*/ 910639 h 1385322"/>
                          <a:gd name="connsiteX53" fmla="*/ 1126907 w 1936774"/>
                          <a:gd name="connsiteY53" fmla="*/ 990600 h 1385322"/>
                          <a:gd name="connsiteX54" fmla="*/ 1126907 w 1936774"/>
                          <a:gd name="connsiteY54" fmla="*/ 1021110 h 1385322"/>
                          <a:gd name="connsiteX55" fmla="*/ 1142147 w 1936774"/>
                          <a:gd name="connsiteY55" fmla="*/ 1057275 h 1385322"/>
                          <a:gd name="connsiteX56" fmla="*/ 1198166 w 1936774"/>
                          <a:gd name="connsiteY56" fmla="*/ 1348565 h 1385322"/>
                          <a:gd name="connsiteX57" fmla="*/ 1231682 w 1936774"/>
                          <a:gd name="connsiteY57" fmla="*/ 1019175 h 1385322"/>
                          <a:gd name="connsiteX58" fmla="*/ 1212632 w 1936774"/>
                          <a:gd name="connsiteY58" fmla="*/ 990600 h 1385322"/>
                          <a:gd name="connsiteX59" fmla="*/ 1231682 w 1936774"/>
                          <a:gd name="connsiteY59" fmla="*/ 1047750 h 1385322"/>
                          <a:gd name="connsiteX60" fmla="*/ 1285022 w 1936774"/>
                          <a:gd name="connsiteY60" fmla="*/ 1173161 h 1385322"/>
                          <a:gd name="connsiteX61" fmla="*/ 1353215 w 1936774"/>
                          <a:gd name="connsiteY61" fmla="*/ 1384966 h 1385322"/>
                          <a:gd name="connsiteX62" fmla="*/ 1338390 w 1936774"/>
                          <a:gd name="connsiteY62" fmla="*/ 1110089 h 1385322"/>
                          <a:gd name="connsiteX63" fmla="*/ 1344331 w 1936774"/>
                          <a:gd name="connsiteY63" fmla="*/ 1041794 h 1385322"/>
                          <a:gd name="connsiteX64" fmla="*/ 1419313 w 1936774"/>
                          <a:gd name="connsiteY64" fmla="*/ 1015847 h 1385322"/>
                          <a:gd name="connsiteX65" fmla="*/ 1492207 w 1936774"/>
                          <a:gd name="connsiteY65" fmla="*/ 1018882 h 1385322"/>
                          <a:gd name="connsiteX66" fmla="*/ 1574897 w 1936774"/>
                          <a:gd name="connsiteY66" fmla="*/ 996369 h 1385322"/>
                          <a:gd name="connsiteX67" fmla="*/ 1591734 w 1936774"/>
                          <a:gd name="connsiteY67" fmla="*/ 990599 h 1385322"/>
                          <a:gd name="connsiteX68" fmla="*/ 1727841 w 1936774"/>
                          <a:gd name="connsiteY68" fmla="*/ 915501 h 1385322"/>
                          <a:gd name="connsiteX69" fmla="*/ 1797882 w 1936774"/>
                          <a:gd name="connsiteY69" fmla="*/ 840483 h 1385322"/>
                          <a:gd name="connsiteX70" fmla="*/ 1812707 w 1936774"/>
                          <a:gd name="connsiteY70" fmla="*/ 828675 h 1385322"/>
                          <a:gd name="connsiteX71" fmla="*/ 1850807 w 1936774"/>
                          <a:gd name="connsiteY71" fmla="*/ 771525 h 1385322"/>
                          <a:gd name="connsiteX72" fmla="*/ 1869857 w 1936774"/>
                          <a:gd name="connsiteY72" fmla="*/ 742950 h 1385322"/>
                          <a:gd name="connsiteX73" fmla="*/ 1879382 w 1936774"/>
                          <a:gd name="connsiteY73" fmla="*/ 704850 h 1385322"/>
                          <a:gd name="connsiteX74" fmla="*/ 1860332 w 1936774"/>
                          <a:gd name="connsiteY74" fmla="*/ 466725 h 1385322"/>
                          <a:gd name="connsiteX75" fmla="*/ 1850807 w 1936774"/>
                          <a:gd name="connsiteY75" fmla="*/ 438150 h 1385322"/>
                          <a:gd name="connsiteX76" fmla="*/ 1833662 w 1936774"/>
                          <a:gd name="connsiteY76" fmla="*/ 401947 h 1385322"/>
                          <a:gd name="connsiteX77" fmla="*/ 1812707 w 1936774"/>
                          <a:gd name="connsiteY77" fmla="*/ 371475 h 1385322"/>
                          <a:gd name="connsiteX78" fmla="*/ 1812707 w 1936774"/>
                          <a:gd name="connsiteY78" fmla="*/ 190500 h 1385322"/>
                          <a:gd name="connsiteX79" fmla="*/ 1831757 w 1936774"/>
                          <a:gd name="connsiteY79" fmla="*/ 161925 h 1385322"/>
                          <a:gd name="connsiteX80" fmla="*/ 1860332 w 1936774"/>
                          <a:gd name="connsiteY80" fmla="*/ 142875 h 1385322"/>
                          <a:gd name="connsiteX81" fmla="*/ 1898432 w 1936774"/>
                          <a:gd name="connsiteY81" fmla="*/ 114300 h 1385322"/>
                          <a:gd name="connsiteX82" fmla="*/ 1936532 w 1936774"/>
                          <a:gd name="connsiteY82" fmla="*/ 95250 h 1385322"/>
                          <a:gd name="connsiteX83" fmla="*/ 1888907 w 1936774"/>
                          <a:gd name="connsiteY83" fmla="*/ 51457 h 1385322"/>
                          <a:gd name="connsiteX0" fmla="*/ 1888907 w 1936774"/>
                          <a:gd name="connsiteY0" fmla="*/ 51457 h 1385322"/>
                          <a:gd name="connsiteX1" fmla="*/ 1898432 w 1936774"/>
                          <a:gd name="connsiteY1" fmla="*/ 57150 h 1385322"/>
                          <a:gd name="connsiteX2" fmla="*/ 1822232 w 1936774"/>
                          <a:gd name="connsiteY2" fmla="*/ 9562 h 1385322"/>
                          <a:gd name="connsiteX3" fmla="*/ 1755557 w 1936774"/>
                          <a:gd name="connsiteY3" fmla="*/ 0 h 1385322"/>
                          <a:gd name="connsiteX4" fmla="*/ 1707932 w 1936774"/>
                          <a:gd name="connsiteY4" fmla="*/ 9525 h 1385322"/>
                          <a:gd name="connsiteX5" fmla="*/ 1679357 w 1936774"/>
                          <a:gd name="connsiteY5" fmla="*/ 38100 h 1385322"/>
                          <a:gd name="connsiteX6" fmla="*/ 1648877 w 1936774"/>
                          <a:gd name="connsiteY6" fmla="*/ 74378 h 1385322"/>
                          <a:gd name="connsiteX7" fmla="*/ 1622207 w 1936774"/>
                          <a:gd name="connsiteY7" fmla="*/ 104775 h 1385322"/>
                          <a:gd name="connsiteX8" fmla="*/ 1612682 w 1936774"/>
                          <a:gd name="connsiteY8" fmla="*/ 142875 h 1385322"/>
                          <a:gd name="connsiteX9" fmla="*/ 1593632 w 1936774"/>
                          <a:gd name="connsiteY9" fmla="*/ 171450 h 1385322"/>
                          <a:gd name="connsiteX10" fmla="*/ 1565057 w 1936774"/>
                          <a:gd name="connsiteY10" fmla="*/ 219075 h 1385322"/>
                          <a:gd name="connsiteX11" fmla="*/ 1547912 w 1936774"/>
                          <a:gd name="connsiteY11" fmla="*/ 236265 h 1385322"/>
                          <a:gd name="connsiteX12" fmla="*/ 1517432 w 1936774"/>
                          <a:gd name="connsiteY12" fmla="*/ 276225 h 1385322"/>
                          <a:gd name="connsiteX13" fmla="*/ 1441232 w 1936774"/>
                          <a:gd name="connsiteY13" fmla="*/ 361950 h 1385322"/>
                          <a:gd name="connsiteX14" fmla="*/ 1412657 w 1936774"/>
                          <a:gd name="connsiteY14" fmla="*/ 371475 h 1385322"/>
                          <a:gd name="connsiteX15" fmla="*/ 1355507 w 1936774"/>
                          <a:gd name="connsiteY15" fmla="*/ 409575 h 1385322"/>
                          <a:gd name="connsiteX16" fmla="*/ 1326932 w 1936774"/>
                          <a:gd name="connsiteY16" fmla="*/ 428625 h 1385322"/>
                          <a:gd name="connsiteX17" fmla="*/ 1222157 w 1936774"/>
                          <a:gd name="connsiteY17" fmla="*/ 466725 h 1385322"/>
                          <a:gd name="connsiteX18" fmla="*/ 943916 w 1936774"/>
                          <a:gd name="connsiteY18" fmla="*/ 438303 h 1385322"/>
                          <a:gd name="connsiteX19" fmla="*/ 898291 w 1936774"/>
                          <a:gd name="connsiteY19" fmla="*/ 419323 h 1385322"/>
                          <a:gd name="connsiteX20" fmla="*/ 843014 w 1936774"/>
                          <a:gd name="connsiteY20" fmla="*/ 390680 h 1385322"/>
                          <a:gd name="connsiteX21" fmla="*/ 817916 w 1936774"/>
                          <a:gd name="connsiteY21" fmla="*/ 362367 h 1385322"/>
                          <a:gd name="connsiteX22" fmla="*/ 799184 w 1936774"/>
                          <a:gd name="connsiteY22" fmla="*/ 331562 h 1385322"/>
                          <a:gd name="connsiteX23" fmla="*/ 764957 w 1936774"/>
                          <a:gd name="connsiteY23" fmla="*/ 304800 h 1385322"/>
                          <a:gd name="connsiteX24" fmla="*/ 707807 w 1936774"/>
                          <a:gd name="connsiteY24" fmla="*/ 228600 h 1385322"/>
                          <a:gd name="connsiteX25" fmla="*/ 679232 w 1936774"/>
                          <a:gd name="connsiteY25" fmla="*/ 203895 h 1385322"/>
                          <a:gd name="connsiteX26" fmla="*/ 653705 w 1936774"/>
                          <a:gd name="connsiteY26" fmla="*/ 152817 h 1385322"/>
                          <a:gd name="connsiteX27" fmla="*/ 633465 w 1936774"/>
                          <a:gd name="connsiteY27" fmla="*/ 110828 h 1385322"/>
                          <a:gd name="connsiteX28" fmla="*/ 612289 w 1936774"/>
                          <a:gd name="connsiteY28" fmla="*/ 37132 h 1385322"/>
                          <a:gd name="connsiteX29" fmla="*/ 441107 w 1936774"/>
                          <a:gd name="connsiteY29" fmla="*/ 209550 h 1385322"/>
                          <a:gd name="connsiteX30" fmla="*/ 374432 w 1936774"/>
                          <a:gd name="connsiteY30" fmla="*/ 285750 h 1385322"/>
                          <a:gd name="connsiteX31" fmla="*/ 357287 w 1936774"/>
                          <a:gd name="connsiteY31" fmla="*/ 312428 h 1385322"/>
                          <a:gd name="connsiteX32" fmla="*/ 345857 w 1936774"/>
                          <a:gd name="connsiteY32" fmla="*/ 342900 h 1385322"/>
                          <a:gd name="connsiteX33" fmla="*/ 317282 w 1936774"/>
                          <a:gd name="connsiteY33" fmla="*/ 390525 h 1385322"/>
                          <a:gd name="connsiteX34" fmla="*/ 296327 w 1936774"/>
                          <a:gd name="connsiteY34" fmla="*/ 451545 h 1385322"/>
                          <a:gd name="connsiteX35" fmla="*/ 298232 w 1936774"/>
                          <a:gd name="connsiteY35" fmla="*/ 495300 h 1385322"/>
                          <a:gd name="connsiteX36" fmla="*/ 225406 w 1936774"/>
                          <a:gd name="connsiteY36" fmla="*/ 644629 h 1385322"/>
                          <a:gd name="connsiteX37" fmla="*/ 154518 w 1936774"/>
                          <a:gd name="connsiteY37" fmla="*/ 705949 h 1385322"/>
                          <a:gd name="connsiteX38" fmla="*/ 99120 w 1936774"/>
                          <a:gd name="connsiteY38" fmla="*/ 742019 h 1385322"/>
                          <a:gd name="connsiteX39" fmla="*/ 30727 w 1936774"/>
                          <a:gd name="connsiteY39" fmla="*/ 800745 h 1385322"/>
                          <a:gd name="connsiteX40" fmla="*/ 67197 w 1936774"/>
                          <a:gd name="connsiteY40" fmla="*/ 883625 h 1385322"/>
                          <a:gd name="connsiteX41" fmla="*/ 437297 w 1936774"/>
                          <a:gd name="connsiteY41" fmla="*/ 971550 h 1385322"/>
                          <a:gd name="connsiteX42" fmla="*/ 508717 w 1936774"/>
                          <a:gd name="connsiteY42" fmla="*/ 963361 h 1385322"/>
                          <a:gd name="connsiteX43" fmla="*/ 555909 w 1936774"/>
                          <a:gd name="connsiteY43" fmla="*/ 968937 h 1385322"/>
                          <a:gd name="connsiteX44" fmla="*/ 611067 w 1936774"/>
                          <a:gd name="connsiteY44" fmla="*/ 947585 h 1385322"/>
                          <a:gd name="connsiteX45" fmla="*/ 659466 w 1936774"/>
                          <a:gd name="connsiteY45" fmla="*/ 937310 h 1385322"/>
                          <a:gd name="connsiteX46" fmla="*/ 669707 w 1936774"/>
                          <a:gd name="connsiteY46" fmla="*/ 936915 h 1385322"/>
                          <a:gd name="connsiteX47" fmla="*/ 693699 w 1936774"/>
                          <a:gd name="connsiteY47" fmla="*/ 929280 h 1385322"/>
                          <a:gd name="connsiteX48" fmla="*/ 724565 w 1936774"/>
                          <a:gd name="connsiteY48" fmla="*/ 926602 h 1385322"/>
                          <a:gd name="connsiteX49" fmla="*/ 772111 w 1936774"/>
                          <a:gd name="connsiteY49" fmla="*/ 918103 h 1385322"/>
                          <a:gd name="connsiteX50" fmla="*/ 822107 w 1936774"/>
                          <a:gd name="connsiteY50" fmla="*/ 895350 h 1385322"/>
                          <a:gd name="connsiteX51" fmla="*/ 869732 w 1936774"/>
                          <a:gd name="connsiteY51" fmla="*/ 866775 h 1385322"/>
                          <a:gd name="connsiteX52" fmla="*/ 1037276 w 1936774"/>
                          <a:gd name="connsiteY52" fmla="*/ 910639 h 1385322"/>
                          <a:gd name="connsiteX53" fmla="*/ 1126907 w 1936774"/>
                          <a:gd name="connsiteY53" fmla="*/ 990600 h 1385322"/>
                          <a:gd name="connsiteX54" fmla="*/ 1126907 w 1936774"/>
                          <a:gd name="connsiteY54" fmla="*/ 1021110 h 1385322"/>
                          <a:gd name="connsiteX55" fmla="*/ 1142147 w 1936774"/>
                          <a:gd name="connsiteY55" fmla="*/ 1057275 h 1385322"/>
                          <a:gd name="connsiteX56" fmla="*/ 1198166 w 1936774"/>
                          <a:gd name="connsiteY56" fmla="*/ 1348565 h 1385322"/>
                          <a:gd name="connsiteX57" fmla="*/ 1231682 w 1936774"/>
                          <a:gd name="connsiteY57" fmla="*/ 1019175 h 1385322"/>
                          <a:gd name="connsiteX58" fmla="*/ 1212632 w 1936774"/>
                          <a:gd name="connsiteY58" fmla="*/ 990600 h 1385322"/>
                          <a:gd name="connsiteX59" fmla="*/ 1231682 w 1936774"/>
                          <a:gd name="connsiteY59" fmla="*/ 1047750 h 1385322"/>
                          <a:gd name="connsiteX60" fmla="*/ 1285022 w 1936774"/>
                          <a:gd name="connsiteY60" fmla="*/ 1173161 h 1385322"/>
                          <a:gd name="connsiteX61" fmla="*/ 1353215 w 1936774"/>
                          <a:gd name="connsiteY61" fmla="*/ 1384966 h 1385322"/>
                          <a:gd name="connsiteX62" fmla="*/ 1338390 w 1936774"/>
                          <a:gd name="connsiteY62" fmla="*/ 1110089 h 1385322"/>
                          <a:gd name="connsiteX63" fmla="*/ 1344331 w 1936774"/>
                          <a:gd name="connsiteY63" fmla="*/ 1041794 h 1385322"/>
                          <a:gd name="connsiteX64" fmla="*/ 1419313 w 1936774"/>
                          <a:gd name="connsiteY64" fmla="*/ 1015847 h 1385322"/>
                          <a:gd name="connsiteX65" fmla="*/ 1492207 w 1936774"/>
                          <a:gd name="connsiteY65" fmla="*/ 1018882 h 1385322"/>
                          <a:gd name="connsiteX66" fmla="*/ 1574897 w 1936774"/>
                          <a:gd name="connsiteY66" fmla="*/ 996369 h 1385322"/>
                          <a:gd name="connsiteX67" fmla="*/ 1591734 w 1936774"/>
                          <a:gd name="connsiteY67" fmla="*/ 990599 h 1385322"/>
                          <a:gd name="connsiteX68" fmla="*/ 1727841 w 1936774"/>
                          <a:gd name="connsiteY68" fmla="*/ 915501 h 1385322"/>
                          <a:gd name="connsiteX69" fmla="*/ 1797882 w 1936774"/>
                          <a:gd name="connsiteY69" fmla="*/ 840483 h 1385322"/>
                          <a:gd name="connsiteX70" fmla="*/ 1812707 w 1936774"/>
                          <a:gd name="connsiteY70" fmla="*/ 828675 h 1385322"/>
                          <a:gd name="connsiteX71" fmla="*/ 1850807 w 1936774"/>
                          <a:gd name="connsiteY71" fmla="*/ 771525 h 1385322"/>
                          <a:gd name="connsiteX72" fmla="*/ 1869857 w 1936774"/>
                          <a:gd name="connsiteY72" fmla="*/ 742950 h 1385322"/>
                          <a:gd name="connsiteX73" fmla="*/ 1879382 w 1936774"/>
                          <a:gd name="connsiteY73" fmla="*/ 704850 h 1385322"/>
                          <a:gd name="connsiteX74" fmla="*/ 1860332 w 1936774"/>
                          <a:gd name="connsiteY74" fmla="*/ 466725 h 1385322"/>
                          <a:gd name="connsiteX75" fmla="*/ 1850807 w 1936774"/>
                          <a:gd name="connsiteY75" fmla="*/ 438150 h 1385322"/>
                          <a:gd name="connsiteX76" fmla="*/ 1833662 w 1936774"/>
                          <a:gd name="connsiteY76" fmla="*/ 401947 h 1385322"/>
                          <a:gd name="connsiteX77" fmla="*/ 1812707 w 1936774"/>
                          <a:gd name="connsiteY77" fmla="*/ 371475 h 1385322"/>
                          <a:gd name="connsiteX78" fmla="*/ 1812707 w 1936774"/>
                          <a:gd name="connsiteY78" fmla="*/ 190500 h 1385322"/>
                          <a:gd name="connsiteX79" fmla="*/ 1831757 w 1936774"/>
                          <a:gd name="connsiteY79" fmla="*/ 161925 h 1385322"/>
                          <a:gd name="connsiteX80" fmla="*/ 1860332 w 1936774"/>
                          <a:gd name="connsiteY80" fmla="*/ 142875 h 1385322"/>
                          <a:gd name="connsiteX81" fmla="*/ 1898432 w 1936774"/>
                          <a:gd name="connsiteY81" fmla="*/ 114300 h 1385322"/>
                          <a:gd name="connsiteX82" fmla="*/ 1936532 w 1936774"/>
                          <a:gd name="connsiteY82" fmla="*/ 95250 h 1385322"/>
                          <a:gd name="connsiteX83" fmla="*/ 1888907 w 1936774"/>
                          <a:gd name="connsiteY83" fmla="*/ 51457 h 1385322"/>
                          <a:gd name="connsiteX0" fmla="*/ 1888907 w 1936774"/>
                          <a:gd name="connsiteY0" fmla="*/ 51457 h 1385322"/>
                          <a:gd name="connsiteX1" fmla="*/ 1898432 w 1936774"/>
                          <a:gd name="connsiteY1" fmla="*/ 57150 h 1385322"/>
                          <a:gd name="connsiteX2" fmla="*/ 1822232 w 1936774"/>
                          <a:gd name="connsiteY2" fmla="*/ 9562 h 1385322"/>
                          <a:gd name="connsiteX3" fmla="*/ 1755557 w 1936774"/>
                          <a:gd name="connsiteY3" fmla="*/ 0 h 1385322"/>
                          <a:gd name="connsiteX4" fmla="*/ 1707932 w 1936774"/>
                          <a:gd name="connsiteY4" fmla="*/ 9525 h 1385322"/>
                          <a:gd name="connsiteX5" fmla="*/ 1679357 w 1936774"/>
                          <a:gd name="connsiteY5" fmla="*/ 38100 h 1385322"/>
                          <a:gd name="connsiteX6" fmla="*/ 1648877 w 1936774"/>
                          <a:gd name="connsiteY6" fmla="*/ 74378 h 1385322"/>
                          <a:gd name="connsiteX7" fmla="*/ 1622207 w 1936774"/>
                          <a:gd name="connsiteY7" fmla="*/ 104775 h 1385322"/>
                          <a:gd name="connsiteX8" fmla="*/ 1612682 w 1936774"/>
                          <a:gd name="connsiteY8" fmla="*/ 142875 h 1385322"/>
                          <a:gd name="connsiteX9" fmla="*/ 1593632 w 1936774"/>
                          <a:gd name="connsiteY9" fmla="*/ 171450 h 1385322"/>
                          <a:gd name="connsiteX10" fmla="*/ 1565057 w 1936774"/>
                          <a:gd name="connsiteY10" fmla="*/ 219075 h 1385322"/>
                          <a:gd name="connsiteX11" fmla="*/ 1547912 w 1936774"/>
                          <a:gd name="connsiteY11" fmla="*/ 236265 h 1385322"/>
                          <a:gd name="connsiteX12" fmla="*/ 1517432 w 1936774"/>
                          <a:gd name="connsiteY12" fmla="*/ 276225 h 1385322"/>
                          <a:gd name="connsiteX13" fmla="*/ 1441232 w 1936774"/>
                          <a:gd name="connsiteY13" fmla="*/ 361950 h 1385322"/>
                          <a:gd name="connsiteX14" fmla="*/ 1412657 w 1936774"/>
                          <a:gd name="connsiteY14" fmla="*/ 371475 h 1385322"/>
                          <a:gd name="connsiteX15" fmla="*/ 1355507 w 1936774"/>
                          <a:gd name="connsiteY15" fmla="*/ 409575 h 1385322"/>
                          <a:gd name="connsiteX16" fmla="*/ 1326932 w 1936774"/>
                          <a:gd name="connsiteY16" fmla="*/ 428625 h 1385322"/>
                          <a:gd name="connsiteX17" fmla="*/ 1222157 w 1936774"/>
                          <a:gd name="connsiteY17" fmla="*/ 466725 h 1385322"/>
                          <a:gd name="connsiteX18" fmla="*/ 943916 w 1936774"/>
                          <a:gd name="connsiteY18" fmla="*/ 438303 h 1385322"/>
                          <a:gd name="connsiteX19" fmla="*/ 898291 w 1936774"/>
                          <a:gd name="connsiteY19" fmla="*/ 419323 h 1385322"/>
                          <a:gd name="connsiteX20" fmla="*/ 843014 w 1936774"/>
                          <a:gd name="connsiteY20" fmla="*/ 390680 h 1385322"/>
                          <a:gd name="connsiteX21" fmla="*/ 817916 w 1936774"/>
                          <a:gd name="connsiteY21" fmla="*/ 362367 h 1385322"/>
                          <a:gd name="connsiteX22" fmla="*/ 799184 w 1936774"/>
                          <a:gd name="connsiteY22" fmla="*/ 331562 h 1385322"/>
                          <a:gd name="connsiteX23" fmla="*/ 764957 w 1936774"/>
                          <a:gd name="connsiteY23" fmla="*/ 304800 h 1385322"/>
                          <a:gd name="connsiteX24" fmla="*/ 707807 w 1936774"/>
                          <a:gd name="connsiteY24" fmla="*/ 228600 h 1385322"/>
                          <a:gd name="connsiteX25" fmla="*/ 679232 w 1936774"/>
                          <a:gd name="connsiteY25" fmla="*/ 203895 h 1385322"/>
                          <a:gd name="connsiteX26" fmla="*/ 653705 w 1936774"/>
                          <a:gd name="connsiteY26" fmla="*/ 152817 h 1385322"/>
                          <a:gd name="connsiteX27" fmla="*/ 645657 w 1936774"/>
                          <a:gd name="connsiteY27" fmla="*/ 86541 h 1385322"/>
                          <a:gd name="connsiteX28" fmla="*/ 612289 w 1936774"/>
                          <a:gd name="connsiteY28" fmla="*/ 37132 h 1385322"/>
                          <a:gd name="connsiteX29" fmla="*/ 441107 w 1936774"/>
                          <a:gd name="connsiteY29" fmla="*/ 209550 h 1385322"/>
                          <a:gd name="connsiteX30" fmla="*/ 374432 w 1936774"/>
                          <a:gd name="connsiteY30" fmla="*/ 285750 h 1385322"/>
                          <a:gd name="connsiteX31" fmla="*/ 357287 w 1936774"/>
                          <a:gd name="connsiteY31" fmla="*/ 312428 h 1385322"/>
                          <a:gd name="connsiteX32" fmla="*/ 345857 w 1936774"/>
                          <a:gd name="connsiteY32" fmla="*/ 342900 h 1385322"/>
                          <a:gd name="connsiteX33" fmla="*/ 317282 w 1936774"/>
                          <a:gd name="connsiteY33" fmla="*/ 390525 h 1385322"/>
                          <a:gd name="connsiteX34" fmla="*/ 296327 w 1936774"/>
                          <a:gd name="connsiteY34" fmla="*/ 451545 h 1385322"/>
                          <a:gd name="connsiteX35" fmla="*/ 298232 w 1936774"/>
                          <a:gd name="connsiteY35" fmla="*/ 495300 h 1385322"/>
                          <a:gd name="connsiteX36" fmla="*/ 225406 w 1936774"/>
                          <a:gd name="connsiteY36" fmla="*/ 644629 h 1385322"/>
                          <a:gd name="connsiteX37" fmla="*/ 154518 w 1936774"/>
                          <a:gd name="connsiteY37" fmla="*/ 705949 h 1385322"/>
                          <a:gd name="connsiteX38" fmla="*/ 99120 w 1936774"/>
                          <a:gd name="connsiteY38" fmla="*/ 742019 h 1385322"/>
                          <a:gd name="connsiteX39" fmla="*/ 30727 w 1936774"/>
                          <a:gd name="connsiteY39" fmla="*/ 800745 h 1385322"/>
                          <a:gd name="connsiteX40" fmla="*/ 67197 w 1936774"/>
                          <a:gd name="connsiteY40" fmla="*/ 883625 h 1385322"/>
                          <a:gd name="connsiteX41" fmla="*/ 437297 w 1936774"/>
                          <a:gd name="connsiteY41" fmla="*/ 971550 h 1385322"/>
                          <a:gd name="connsiteX42" fmla="*/ 508717 w 1936774"/>
                          <a:gd name="connsiteY42" fmla="*/ 963361 h 1385322"/>
                          <a:gd name="connsiteX43" fmla="*/ 555909 w 1936774"/>
                          <a:gd name="connsiteY43" fmla="*/ 968937 h 1385322"/>
                          <a:gd name="connsiteX44" fmla="*/ 611067 w 1936774"/>
                          <a:gd name="connsiteY44" fmla="*/ 947585 h 1385322"/>
                          <a:gd name="connsiteX45" fmla="*/ 659466 w 1936774"/>
                          <a:gd name="connsiteY45" fmla="*/ 937310 h 1385322"/>
                          <a:gd name="connsiteX46" fmla="*/ 669707 w 1936774"/>
                          <a:gd name="connsiteY46" fmla="*/ 936915 h 1385322"/>
                          <a:gd name="connsiteX47" fmla="*/ 693699 w 1936774"/>
                          <a:gd name="connsiteY47" fmla="*/ 929280 h 1385322"/>
                          <a:gd name="connsiteX48" fmla="*/ 724565 w 1936774"/>
                          <a:gd name="connsiteY48" fmla="*/ 926602 h 1385322"/>
                          <a:gd name="connsiteX49" fmla="*/ 772111 w 1936774"/>
                          <a:gd name="connsiteY49" fmla="*/ 918103 h 1385322"/>
                          <a:gd name="connsiteX50" fmla="*/ 822107 w 1936774"/>
                          <a:gd name="connsiteY50" fmla="*/ 895350 h 1385322"/>
                          <a:gd name="connsiteX51" fmla="*/ 869732 w 1936774"/>
                          <a:gd name="connsiteY51" fmla="*/ 866775 h 1385322"/>
                          <a:gd name="connsiteX52" fmla="*/ 1037276 w 1936774"/>
                          <a:gd name="connsiteY52" fmla="*/ 910639 h 1385322"/>
                          <a:gd name="connsiteX53" fmla="*/ 1126907 w 1936774"/>
                          <a:gd name="connsiteY53" fmla="*/ 990600 h 1385322"/>
                          <a:gd name="connsiteX54" fmla="*/ 1126907 w 1936774"/>
                          <a:gd name="connsiteY54" fmla="*/ 1021110 h 1385322"/>
                          <a:gd name="connsiteX55" fmla="*/ 1142147 w 1936774"/>
                          <a:gd name="connsiteY55" fmla="*/ 1057275 h 1385322"/>
                          <a:gd name="connsiteX56" fmla="*/ 1198166 w 1936774"/>
                          <a:gd name="connsiteY56" fmla="*/ 1348565 h 1385322"/>
                          <a:gd name="connsiteX57" fmla="*/ 1231682 w 1936774"/>
                          <a:gd name="connsiteY57" fmla="*/ 1019175 h 1385322"/>
                          <a:gd name="connsiteX58" fmla="*/ 1212632 w 1936774"/>
                          <a:gd name="connsiteY58" fmla="*/ 990600 h 1385322"/>
                          <a:gd name="connsiteX59" fmla="*/ 1231682 w 1936774"/>
                          <a:gd name="connsiteY59" fmla="*/ 1047750 h 1385322"/>
                          <a:gd name="connsiteX60" fmla="*/ 1285022 w 1936774"/>
                          <a:gd name="connsiteY60" fmla="*/ 1173161 h 1385322"/>
                          <a:gd name="connsiteX61" fmla="*/ 1353215 w 1936774"/>
                          <a:gd name="connsiteY61" fmla="*/ 1384966 h 1385322"/>
                          <a:gd name="connsiteX62" fmla="*/ 1338390 w 1936774"/>
                          <a:gd name="connsiteY62" fmla="*/ 1110089 h 1385322"/>
                          <a:gd name="connsiteX63" fmla="*/ 1344331 w 1936774"/>
                          <a:gd name="connsiteY63" fmla="*/ 1041794 h 1385322"/>
                          <a:gd name="connsiteX64" fmla="*/ 1419313 w 1936774"/>
                          <a:gd name="connsiteY64" fmla="*/ 1015847 h 1385322"/>
                          <a:gd name="connsiteX65" fmla="*/ 1492207 w 1936774"/>
                          <a:gd name="connsiteY65" fmla="*/ 1018882 h 1385322"/>
                          <a:gd name="connsiteX66" fmla="*/ 1574897 w 1936774"/>
                          <a:gd name="connsiteY66" fmla="*/ 996369 h 1385322"/>
                          <a:gd name="connsiteX67" fmla="*/ 1591734 w 1936774"/>
                          <a:gd name="connsiteY67" fmla="*/ 990599 h 1385322"/>
                          <a:gd name="connsiteX68" fmla="*/ 1727841 w 1936774"/>
                          <a:gd name="connsiteY68" fmla="*/ 915501 h 1385322"/>
                          <a:gd name="connsiteX69" fmla="*/ 1797882 w 1936774"/>
                          <a:gd name="connsiteY69" fmla="*/ 840483 h 1385322"/>
                          <a:gd name="connsiteX70" fmla="*/ 1812707 w 1936774"/>
                          <a:gd name="connsiteY70" fmla="*/ 828675 h 1385322"/>
                          <a:gd name="connsiteX71" fmla="*/ 1850807 w 1936774"/>
                          <a:gd name="connsiteY71" fmla="*/ 771525 h 1385322"/>
                          <a:gd name="connsiteX72" fmla="*/ 1869857 w 1936774"/>
                          <a:gd name="connsiteY72" fmla="*/ 742950 h 1385322"/>
                          <a:gd name="connsiteX73" fmla="*/ 1879382 w 1936774"/>
                          <a:gd name="connsiteY73" fmla="*/ 704850 h 1385322"/>
                          <a:gd name="connsiteX74" fmla="*/ 1860332 w 1936774"/>
                          <a:gd name="connsiteY74" fmla="*/ 466725 h 1385322"/>
                          <a:gd name="connsiteX75" fmla="*/ 1850807 w 1936774"/>
                          <a:gd name="connsiteY75" fmla="*/ 438150 h 1385322"/>
                          <a:gd name="connsiteX76" fmla="*/ 1833662 w 1936774"/>
                          <a:gd name="connsiteY76" fmla="*/ 401947 h 1385322"/>
                          <a:gd name="connsiteX77" fmla="*/ 1812707 w 1936774"/>
                          <a:gd name="connsiteY77" fmla="*/ 371475 h 1385322"/>
                          <a:gd name="connsiteX78" fmla="*/ 1812707 w 1936774"/>
                          <a:gd name="connsiteY78" fmla="*/ 190500 h 1385322"/>
                          <a:gd name="connsiteX79" fmla="*/ 1831757 w 1936774"/>
                          <a:gd name="connsiteY79" fmla="*/ 161925 h 1385322"/>
                          <a:gd name="connsiteX80" fmla="*/ 1860332 w 1936774"/>
                          <a:gd name="connsiteY80" fmla="*/ 142875 h 1385322"/>
                          <a:gd name="connsiteX81" fmla="*/ 1898432 w 1936774"/>
                          <a:gd name="connsiteY81" fmla="*/ 114300 h 1385322"/>
                          <a:gd name="connsiteX82" fmla="*/ 1936532 w 1936774"/>
                          <a:gd name="connsiteY82" fmla="*/ 95250 h 1385322"/>
                          <a:gd name="connsiteX83" fmla="*/ 1888907 w 1936774"/>
                          <a:gd name="connsiteY83" fmla="*/ 51457 h 1385322"/>
                          <a:gd name="connsiteX0" fmla="*/ 1888907 w 1936774"/>
                          <a:gd name="connsiteY0" fmla="*/ 51457 h 1385322"/>
                          <a:gd name="connsiteX1" fmla="*/ 1898432 w 1936774"/>
                          <a:gd name="connsiteY1" fmla="*/ 57150 h 1385322"/>
                          <a:gd name="connsiteX2" fmla="*/ 1822232 w 1936774"/>
                          <a:gd name="connsiteY2" fmla="*/ 9562 h 1385322"/>
                          <a:gd name="connsiteX3" fmla="*/ 1755557 w 1936774"/>
                          <a:gd name="connsiteY3" fmla="*/ 0 h 1385322"/>
                          <a:gd name="connsiteX4" fmla="*/ 1707932 w 1936774"/>
                          <a:gd name="connsiteY4" fmla="*/ 9525 h 1385322"/>
                          <a:gd name="connsiteX5" fmla="*/ 1679357 w 1936774"/>
                          <a:gd name="connsiteY5" fmla="*/ 38100 h 1385322"/>
                          <a:gd name="connsiteX6" fmla="*/ 1648877 w 1936774"/>
                          <a:gd name="connsiteY6" fmla="*/ 74378 h 1385322"/>
                          <a:gd name="connsiteX7" fmla="*/ 1622207 w 1936774"/>
                          <a:gd name="connsiteY7" fmla="*/ 104775 h 1385322"/>
                          <a:gd name="connsiteX8" fmla="*/ 1612682 w 1936774"/>
                          <a:gd name="connsiteY8" fmla="*/ 142875 h 1385322"/>
                          <a:gd name="connsiteX9" fmla="*/ 1593632 w 1936774"/>
                          <a:gd name="connsiteY9" fmla="*/ 171450 h 1385322"/>
                          <a:gd name="connsiteX10" fmla="*/ 1565057 w 1936774"/>
                          <a:gd name="connsiteY10" fmla="*/ 219075 h 1385322"/>
                          <a:gd name="connsiteX11" fmla="*/ 1547912 w 1936774"/>
                          <a:gd name="connsiteY11" fmla="*/ 236265 h 1385322"/>
                          <a:gd name="connsiteX12" fmla="*/ 1517432 w 1936774"/>
                          <a:gd name="connsiteY12" fmla="*/ 276225 h 1385322"/>
                          <a:gd name="connsiteX13" fmla="*/ 1441232 w 1936774"/>
                          <a:gd name="connsiteY13" fmla="*/ 361950 h 1385322"/>
                          <a:gd name="connsiteX14" fmla="*/ 1412657 w 1936774"/>
                          <a:gd name="connsiteY14" fmla="*/ 371475 h 1385322"/>
                          <a:gd name="connsiteX15" fmla="*/ 1355507 w 1936774"/>
                          <a:gd name="connsiteY15" fmla="*/ 409575 h 1385322"/>
                          <a:gd name="connsiteX16" fmla="*/ 1326932 w 1936774"/>
                          <a:gd name="connsiteY16" fmla="*/ 428625 h 1385322"/>
                          <a:gd name="connsiteX17" fmla="*/ 1222157 w 1936774"/>
                          <a:gd name="connsiteY17" fmla="*/ 466725 h 1385322"/>
                          <a:gd name="connsiteX18" fmla="*/ 943916 w 1936774"/>
                          <a:gd name="connsiteY18" fmla="*/ 438303 h 1385322"/>
                          <a:gd name="connsiteX19" fmla="*/ 898291 w 1936774"/>
                          <a:gd name="connsiteY19" fmla="*/ 419323 h 1385322"/>
                          <a:gd name="connsiteX20" fmla="*/ 843014 w 1936774"/>
                          <a:gd name="connsiteY20" fmla="*/ 390680 h 1385322"/>
                          <a:gd name="connsiteX21" fmla="*/ 817916 w 1936774"/>
                          <a:gd name="connsiteY21" fmla="*/ 362367 h 1385322"/>
                          <a:gd name="connsiteX22" fmla="*/ 799184 w 1936774"/>
                          <a:gd name="connsiteY22" fmla="*/ 331562 h 1385322"/>
                          <a:gd name="connsiteX23" fmla="*/ 764957 w 1936774"/>
                          <a:gd name="connsiteY23" fmla="*/ 304800 h 1385322"/>
                          <a:gd name="connsiteX24" fmla="*/ 707807 w 1936774"/>
                          <a:gd name="connsiteY24" fmla="*/ 228600 h 1385322"/>
                          <a:gd name="connsiteX25" fmla="*/ 679232 w 1936774"/>
                          <a:gd name="connsiteY25" fmla="*/ 203895 h 1385322"/>
                          <a:gd name="connsiteX26" fmla="*/ 653705 w 1936774"/>
                          <a:gd name="connsiteY26" fmla="*/ 152817 h 1385322"/>
                          <a:gd name="connsiteX27" fmla="*/ 636513 w 1936774"/>
                          <a:gd name="connsiteY27" fmla="*/ 89577 h 1385322"/>
                          <a:gd name="connsiteX28" fmla="*/ 612289 w 1936774"/>
                          <a:gd name="connsiteY28" fmla="*/ 37132 h 1385322"/>
                          <a:gd name="connsiteX29" fmla="*/ 441107 w 1936774"/>
                          <a:gd name="connsiteY29" fmla="*/ 209550 h 1385322"/>
                          <a:gd name="connsiteX30" fmla="*/ 374432 w 1936774"/>
                          <a:gd name="connsiteY30" fmla="*/ 285750 h 1385322"/>
                          <a:gd name="connsiteX31" fmla="*/ 357287 w 1936774"/>
                          <a:gd name="connsiteY31" fmla="*/ 312428 h 1385322"/>
                          <a:gd name="connsiteX32" fmla="*/ 345857 w 1936774"/>
                          <a:gd name="connsiteY32" fmla="*/ 342900 h 1385322"/>
                          <a:gd name="connsiteX33" fmla="*/ 317282 w 1936774"/>
                          <a:gd name="connsiteY33" fmla="*/ 390525 h 1385322"/>
                          <a:gd name="connsiteX34" fmla="*/ 296327 w 1936774"/>
                          <a:gd name="connsiteY34" fmla="*/ 451545 h 1385322"/>
                          <a:gd name="connsiteX35" fmla="*/ 298232 w 1936774"/>
                          <a:gd name="connsiteY35" fmla="*/ 495300 h 1385322"/>
                          <a:gd name="connsiteX36" fmla="*/ 225406 w 1936774"/>
                          <a:gd name="connsiteY36" fmla="*/ 644629 h 1385322"/>
                          <a:gd name="connsiteX37" fmla="*/ 154518 w 1936774"/>
                          <a:gd name="connsiteY37" fmla="*/ 705949 h 1385322"/>
                          <a:gd name="connsiteX38" fmla="*/ 99120 w 1936774"/>
                          <a:gd name="connsiteY38" fmla="*/ 742019 h 1385322"/>
                          <a:gd name="connsiteX39" fmla="*/ 30727 w 1936774"/>
                          <a:gd name="connsiteY39" fmla="*/ 800745 h 1385322"/>
                          <a:gd name="connsiteX40" fmla="*/ 67197 w 1936774"/>
                          <a:gd name="connsiteY40" fmla="*/ 883625 h 1385322"/>
                          <a:gd name="connsiteX41" fmla="*/ 437297 w 1936774"/>
                          <a:gd name="connsiteY41" fmla="*/ 971550 h 1385322"/>
                          <a:gd name="connsiteX42" fmla="*/ 508717 w 1936774"/>
                          <a:gd name="connsiteY42" fmla="*/ 963361 h 1385322"/>
                          <a:gd name="connsiteX43" fmla="*/ 555909 w 1936774"/>
                          <a:gd name="connsiteY43" fmla="*/ 968937 h 1385322"/>
                          <a:gd name="connsiteX44" fmla="*/ 611067 w 1936774"/>
                          <a:gd name="connsiteY44" fmla="*/ 947585 h 1385322"/>
                          <a:gd name="connsiteX45" fmla="*/ 659466 w 1936774"/>
                          <a:gd name="connsiteY45" fmla="*/ 937310 h 1385322"/>
                          <a:gd name="connsiteX46" fmla="*/ 669707 w 1936774"/>
                          <a:gd name="connsiteY46" fmla="*/ 936915 h 1385322"/>
                          <a:gd name="connsiteX47" fmla="*/ 693699 w 1936774"/>
                          <a:gd name="connsiteY47" fmla="*/ 929280 h 1385322"/>
                          <a:gd name="connsiteX48" fmla="*/ 724565 w 1936774"/>
                          <a:gd name="connsiteY48" fmla="*/ 926602 h 1385322"/>
                          <a:gd name="connsiteX49" fmla="*/ 772111 w 1936774"/>
                          <a:gd name="connsiteY49" fmla="*/ 918103 h 1385322"/>
                          <a:gd name="connsiteX50" fmla="*/ 822107 w 1936774"/>
                          <a:gd name="connsiteY50" fmla="*/ 895350 h 1385322"/>
                          <a:gd name="connsiteX51" fmla="*/ 869732 w 1936774"/>
                          <a:gd name="connsiteY51" fmla="*/ 866775 h 1385322"/>
                          <a:gd name="connsiteX52" fmla="*/ 1037276 w 1936774"/>
                          <a:gd name="connsiteY52" fmla="*/ 910639 h 1385322"/>
                          <a:gd name="connsiteX53" fmla="*/ 1126907 w 1936774"/>
                          <a:gd name="connsiteY53" fmla="*/ 990600 h 1385322"/>
                          <a:gd name="connsiteX54" fmla="*/ 1126907 w 1936774"/>
                          <a:gd name="connsiteY54" fmla="*/ 1021110 h 1385322"/>
                          <a:gd name="connsiteX55" fmla="*/ 1142147 w 1936774"/>
                          <a:gd name="connsiteY55" fmla="*/ 1057275 h 1385322"/>
                          <a:gd name="connsiteX56" fmla="*/ 1198166 w 1936774"/>
                          <a:gd name="connsiteY56" fmla="*/ 1348565 h 1385322"/>
                          <a:gd name="connsiteX57" fmla="*/ 1231682 w 1936774"/>
                          <a:gd name="connsiteY57" fmla="*/ 1019175 h 1385322"/>
                          <a:gd name="connsiteX58" fmla="*/ 1212632 w 1936774"/>
                          <a:gd name="connsiteY58" fmla="*/ 990600 h 1385322"/>
                          <a:gd name="connsiteX59" fmla="*/ 1231682 w 1936774"/>
                          <a:gd name="connsiteY59" fmla="*/ 1047750 h 1385322"/>
                          <a:gd name="connsiteX60" fmla="*/ 1285022 w 1936774"/>
                          <a:gd name="connsiteY60" fmla="*/ 1173161 h 1385322"/>
                          <a:gd name="connsiteX61" fmla="*/ 1353215 w 1936774"/>
                          <a:gd name="connsiteY61" fmla="*/ 1384966 h 1385322"/>
                          <a:gd name="connsiteX62" fmla="*/ 1338390 w 1936774"/>
                          <a:gd name="connsiteY62" fmla="*/ 1110089 h 1385322"/>
                          <a:gd name="connsiteX63" fmla="*/ 1344331 w 1936774"/>
                          <a:gd name="connsiteY63" fmla="*/ 1041794 h 1385322"/>
                          <a:gd name="connsiteX64" fmla="*/ 1419313 w 1936774"/>
                          <a:gd name="connsiteY64" fmla="*/ 1015847 h 1385322"/>
                          <a:gd name="connsiteX65" fmla="*/ 1492207 w 1936774"/>
                          <a:gd name="connsiteY65" fmla="*/ 1018882 h 1385322"/>
                          <a:gd name="connsiteX66" fmla="*/ 1574897 w 1936774"/>
                          <a:gd name="connsiteY66" fmla="*/ 996369 h 1385322"/>
                          <a:gd name="connsiteX67" fmla="*/ 1591734 w 1936774"/>
                          <a:gd name="connsiteY67" fmla="*/ 990599 h 1385322"/>
                          <a:gd name="connsiteX68" fmla="*/ 1727841 w 1936774"/>
                          <a:gd name="connsiteY68" fmla="*/ 915501 h 1385322"/>
                          <a:gd name="connsiteX69" fmla="*/ 1797882 w 1936774"/>
                          <a:gd name="connsiteY69" fmla="*/ 840483 h 1385322"/>
                          <a:gd name="connsiteX70" fmla="*/ 1812707 w 1936774"/>
                          <a:gd name="connsiteY70" fmla="*/ 828675 h 1385322"/>
                          <a:gd name="connsiteX71" fmla="*/ 1850807 w 1936774"/>
                          <a:gd name="connsiteY71" fmla="*/ 771525 h 1385322"/>
                          <a:gd name="connsiteX72" fmla="*/ 1869857 w 1936774"/>
                          <a:gd name="connsiteY72" fmla="*/ 742950 h 1385322"/>
                          <a:gd name="connsiteX73" fmla="*/ 1879382 w 1936774"/>
                          <a:gd name="connsiteY73" fmla="*/ 704850 h 1385322"/>
                          <a:gd name="connsiteX74" fmla="*/ 1860332 w 1936774"/>
                          <a:gd name="connsiteY74" fmla="*/ 466725 h 1385322"/>
                          <a:gd name="connsiteX75" fmla="*/ 1850807 w 1936774"/>
                          <a:gd name="connsiteY75" fmla="*/ 438150 h 1385322"/>
                          <a:gd name="connsiteX76" fmla="*/ 1833662 w 1936774"/>
                          <a:gd name="connsiteY76" fmla="*/ 401947 h 1385322"/>
                          <a:gd name="connsiteX77" fmla="*/ 1812707 w 1936774"/>
                          <a:gd name="connsiteY77" fmla="*/ 371475 h 1385322"/>
                          <a:gd name="connsiteX78" fmla="*/ 1812707 w 1936774"/>
                          <a:gd name="connsiteY78" fmla="*/ 190500 h 1385322"/>
                          <a:gd name="connsiteX79" fmla="*/ 1831757 w 1936774"/>
                          <a:gd name="connsiteY79" fmla="*/ 161925 h 1385322"/>
                          <a:gd name="connsiteX80" fmla="*/ 1860332 w 1936774"/>
                          <a:gd name="connsiteY80" fmla="*/ 142875 h 1385322"/>
                          <a:gd name="connsiteX81" fmla="*/ 1898432 w 1936774"/>
                          <a:gd name="connsiteY81" fmla="*/ 114300 h 1385322"/>
                          <a:gd name="connsiteX82" fmla="*/ 1936532 w 1936774"/>
                          <a:gd name="connsiteY82" fmla="*/ 95250 h 1385322"/>
                          <a:gd name="connsiteX83" fmla="*/ 1888907 w 1936774"/>
                          <a:gd name="connsiteY83" fmla="*/ 51457 h 1385322"/>
                          <a:gd name="connsiteX0" fmla="*/ 1888907 w 1936774"/>
                          <a:gd name="connsiteY0" fmla="*/ 51457 h 1385322"/>
                          <a:gd name="connsiteX1" fmla="*/ 1898432 w 1936774"/>
                          <a:gd name="connsiteY1" fmla="*/ 57150 h 1385322"/>
                          <a:gd name="connsiteX2" fmla="*/ 1822232 w 1936774"/>
                          <a:gd name="connsiteY2" fmla="*/ 9562 h 1385322"/>
                          <a:gd name="connsiteX3" fmla="*/ 1755557 w 1936774"/>
                          <a:gd name="connsiteY3" fmla="*/ 0 h 1385322"/>
                          <a:gd name="connsiteX4" fmla="*/ 1707932 w 1936774"/>
                          <a:gd name="connsiteY4" fmla="*/ 9525 h 1385322"/>
                          <a:gd name="connsiteX5" fmla="*/ 1679357 w 1936774"/>
                          <a:gd name="connsiteY5" fmla="*/ 38100 h 1385322"/>
                          <a:gd name="connsiteX6" fmla="*/ 1648877 w 1936774"/>
                          <a:gd name="connsiteY6" fmla="*/ 74378 h 1385322"/>
                          <a:gd name="connsiteX7" fmla="*/ 1622207 w 1936774"/>
                          <a:gd name="connsiteY7" fmla="*/ 104775 h 1385322"/>
                          <a:gd name="connsiteX8" fmla="*/ 1612682 w 1936774"/>
                          <a:gd name="connsiteY8" fmla="*/ 142875 h 1385322"/>
                          <a:gd name="connsiteX9" fmla="*/ 1593632 w 1936774"/>
                          <a:gd name="connsiteY9" fmla="*/ 171450 h 1385322"/>
                          <a:gd name="connsiteX10" fmla="*/ 1565057 w 1936774"/>
                          <a:gd name="connsiteY10" fmla="*/ 219075 h 1385322"/>
                          <a:gd name="connsiteX11" fmla="*/ 1547912 w 1936774"/>
                          <a:gd name="connsiteY11" fmla="*/ 236265 h 1385322"/>
                          <a:gd name="connsiteX12" fmla="*/ 1517432 w 1936774"/>
                          <a:gd name="connsiteY12" fmla="*/ 276225 h 1385322"/>
                          <a:gd name="connsiteX13" fmla="*/ 1441232 w 1936774"/>
                          <a:gd name="connsiteY13" fmla="*/ 361950 h 1385322"/>
                          <a:gd name="connsiteX14" fmla="*/ 1412657 w 1936774"/>
                          <a:gd name="connsiteY14" fmla="*/ 371475 h 1385322"/>
                          <a:gd name="connsiteX15" fmla="*/ 1355507 w 1936774"/>
                          <a:gd name="connsiteY15" fmla="*/ 409575 h 1385322"/>
                          <a:gd name="connsiteX16" fmla="*/ 1326932 w 1936774"/>
                          <a:gd name="connsiteY16" fmla="*/ 428625 h 1385322"/>
                          <a:gd name="connsiteX17" fmla="*/ 1222157 w 1936774"/>
                          <a:gd name="connsiteY17" fmla="*/ 466725 h 1385322"/>
                          <a:gd name="connsiteX18" fmla="*/ 943916 w 1936774"/>
                          <a:gd name="connsiteY18" fmla="*/ 438303 h 1385322"/>
                          <a:gd name="connsiteX19" fmla="*/ 898291 w 1936774"/>
                          <a:gd name="connsiteY19" fmla="*/ 419323 h 1385322"/>
                          <a:gd name="connsiteX20" fmla="*/ 843014 w 1936774"/>
                          <a:gd name="connsiteY20" fmla="*/ 390680 h 1385322"/>
                          <a:gd name="connsiteX21" fmla="*/ 817916 w 1936774"/>
                          <a:gd name="connsiteY21" fmla="*/ 362367 h 1385322"/>
                          <a:gd name="connsiteX22" fmla="*/ 799184 w 1936774"/>
                          <a:gd name="connsiteY22" fmla="*/ 331562 h 1385322"/>
                          <a:gd name="connsiteX23" fmla="*/ 764957 w 1936774"/>
                          <a:gd name="connsiteY23" fmla="*/ 304800 h 1385322"/>
                          <a:gd name="connsiteX24" fmla="*/ 707807 w 1936774"/>
                          <a:gd name="connsiteY24" fmla="*/ 228600 h 1385322"/>
                          <a:gd name="connsiteX25" fmla="*/ 679232 w 1936774"/>
                          <a:gd name="connsiteY25" fmla="*/ 203895 h 1385322"/>
                          <a:gd name="connsiteX26" fmla="*/ 653705 w 1936774"/>
                          <a:gd name="connsiteY26" fmla="*/ 152817 h 1385322"/>
                          <a:gd name="connsiteX27" fmla="*/ 636513 w 1936774"/>
                          <a:gd name="connsiteY27" fmla="*/ 89577 h 1385322"/>
                          <a:gd name="connsiteX28" fmla="*/ 612289 w 1936774"/>
                          <a:gd name="connsiteY28" fmla="*/ 37132 h 1385322"/>
                          <a:gd name="connsiteX29" fmla="*/ 441107 w 1936774"/>
                          <a:gd name="connsiteY29" fmla="*/ 209550 h 1385322"/>
                          <a:gd name="connsiteX30" fmla="*/ 374432 w 1936774"/>
                          <a:gd name="connsiteY30" fmla="*/ 285750 h 1385322"/>
                          <a:gd name="connsiteX31" fmla="*/ 357287 w 1936774"/>
                          <a:gd name="connsiteY31" fmla="*/ 312428 h 1385322"/>
                          <a:gd name="connsiteX32" fmla="*/ 345857 w 1936774"/>
                          <a:gd name="connsiteY32" fmla="*/ 342900 h 1385322"/>
                          <a:gd name="connsiteX33" fmla="*/ 317282 w 1936774"/>
                          <a:gd name="connsiteY33" fmla="*/ 390525 h 1385322"/>
                          <a:gd name="connsiteX34" fmla="*/ 296327 w 1936774"/>
                          <a:gd name="connsiteY34" fmla="*/ 451545 h 1385322"/>
                          <a:gd name="connsiteX35" fmla="*/ 298232 w 1936774"/>
                          <a:gd name="connsiteY35" fmla="*/ 495300 h 1385322"/>
                          <a:gd name="connsiteX36" fmla="*/ 231502 w 1936774"/>
                          <a:gd name="connsiteY36" fmla="*/ 617305 h 1385322"/>
                          <a:gd name="connsiteX37" fmla="*/ 154518 w 1936774"/>
                          <a:gd name="connsiteY37" fmla="*/ 705949 h 1385322"/>
                          <a:gd name="connsiteX38" fmla="*/ 99120 w 1936774"/>
                          <a:gd name="connsiteY38" fmla="*/ 742019 h 1385322"/>
                          <a:gd name="connsiteX39" fmla="*/ 30727 w 1936774"/>
                          <a:gd name="connsiteY39" fmla="*/ 800745 h 1385322"/>
                          <a:gd name="connsiteX40" fmla="*/ 67197 w 1936774"/>
                          <a:gd name="connsiteY40" fmla="*/ 883625 h 1385322"/>
                          <a:gd name="connsiteX41" fmla="*/ 437297 w 1936774"/>
                          <a:gd name="connsiteY41" fmla="*/ 971550 h 1385322"/>
                          <a:gd name="connsiteX42" fmla="*/ 508717 w 1936774"/>
                          <a:gd name="connsiteY42" fmla="*/ 963361 h 1385322"/>
                          <a:gd name="connsiteX43" fmla="*/ 555909 w 1936774"/>
                          <a:gd name="connsiteY43" fmla="*/ 968937 h 1385322"/>
                          <a:gd name="connsiteX44" fmla="*/ 611067 w 1936774"/>
                          <a:gd name="connsiteY44" fmla="*/ 947585 h 1385322"/>
                          <a:gd name="connsiteX45" fmla="*/ 659466 w 1936774"/>
                          <a:gd name="connsiteY45" fmla="*/ 937310 h 1385322"/>
                          <a:gd name="connsiteX46" fmla="*/ 669707 w 1936774"/>
                          <a:gd name="connsiteY46" fmla="*/ 936915 h 1385322"/>
                          <a:gd name="connsiteX47" fmla="*/ 693699 w 1936774"/>
                          <a:gd name="connsiteY47" fmla="*/ 929280 h 1385322"/>
                          <a:gd name="connsiteX48" fmla="*/ 724565 w 1936774"/>
                          <a:gd name="connsiteY48" fmla="*/ 926602 h 1385322"/>
                          <a:gd name="connsiteX49" fmla="*/ 772111 w 1936774"/>
                          <a:gd name="connsiteY49" fmla="*/ 918103 h 1385322"/>
                          <a:gd name="connsiteX50" fmla="*/ 822107 w 1936774"/>
                          <a:gd name="connsiteY50" fmla="*/ 895350 h 1385322"/>
                          <a:gd name="connsiteX51" fmla="*/ 869732 w 1936774"/>
                          <a:gd name="connsiteY51" fmla="*/ 866775 h 1385322"/>
                          <a:gd name="connsiteX52" fmla="*/ 1037276 w 1936774"/>
                          <a:gd name="connsiteY52" fmla="*/ 910639 h 1385322"/>
                          <a:gd name="connsiteX53" fmla="*/ 1126907 w 1936774"/>
                          <a:gd name="connsiteY53" fmla="*/ 990600 h 1385322"/>
                          <a:gd name="connsiteX54" fmla="*/ 1126907 w 1936774"/>
                          <a:gd name="connsiteY54" fmla="*/ 1021110 h 1385322"/>
                          <a:gd name="connsiteX55" fmla="*/ 1142147 w 1936774"/>
                          <a:gd name="connsiteY55" fmla="*/ 1057275 h 1385322"/>
                          <a:gd name="connsiteX56" fmla="*/ 1198166 w 1936774"/>
                          <a:gd name="connsiteY56" fmla="*/ 1348565 h 1385322"/>
                          <a:gd name="connsiteX57" fmla="*/ 1231682 w 1936774"/>
                          <a:gd name="connsiteY57" fmla="*/ 1019175 h 1385322"/>
                          <a:gd name="connsiteX58" fmla="*/ 1212632 w 1936774"/>
                          <a:gd name="connsiteY58" fmla="*/ 990600 h 1385322"/>
                          <a:gd name="connsiteX59" fmla="*/ 1231682 w 1936774"/>
                          <a:gd name="connsiteY59" fmla="*/ 1047750 h 1385322"/>
                          <a:gd name="connsiteX60" fmla="*/ 1285022 w 1936774"/>
                          <a:gd name="connsiteY60" fmla="*/ 1173161 h 1385322"/>
                          <a:gd name="connsiteX61" fmla="*/ 1353215 w 1936774"/>
                          <a:gd name="connsiteY61" fmla="*/ 1384966 h 1385322"/>
                          <a:gd name="connsiteX62" fmla="*/ 1338390 w 1936774"/>
                          <a:gd name="connsiteY62" fmla="*/ 1110089 h 1385322"/>
                          <a:gd name="connsiteX63" fmla="*/ 1344331 w 1936774"/>
                          <a:gd name="connsiteY63" fmla="*/ 1041794 h 1385322"/>
                          <a:gd name="connsiteX64" fmla="*/ 1419313 w 1936774"/>
                          <a:gd name="connsiteY64" fmla="*/ 1015847 h 1385322"/>
                          <a:gd name="connsiteX65" fmla="*/ 1492207 w 1936774"/>
                          <a:gd name="connsiteY65" fmla="*/ 1018882 h 1385322"/>
                          <a:gd name="connsiteX66" fmla="*/ 1574897 w 1936774"/>
                          <a:gd name="connsiteY66" fmla="*/ 996369 h 1385322"/>
                          <a:gd name="connsiteX67" fmla="*/ 1591734 w 1936774"/>
                          <a:gd name="connsiteY67" fmla="*/ 990599 h 1385322"/>
                          <a:gd name="connsiteX68" fmla="*/ 1727841 w 1936774"/>
                          <a:gd name="connsiteY68" fmla="*/ 915501 h 1385322"/>
                          <a:gd name="connsiteX69" fmla="*/ 1797882 w 1936774"/>
                          <a:gd name="connsiteY69" fmla="*/ 840483 h 1385322"/>
                          <a:gd name="connsiteX70" fmla="*/ 1812707 w 1936774"/>
                          <a:gd name="connsiteY70" fmla="*/ 828675 h 1385322"/>
                          <a:gd name="connsiteX71" fmla="*/ 1850807 w 1936774"/>
                          <a:gd name="connsiteY71" fmla="*/ 771525 h 1385322"/>
                          <a:gd name="connsiteX72" fmla="*/ 1869857 w 1936774"/>
                          <a:gd name="connsiteY72" fmla="*/ 742950 h 1385322"/>
                          <a:gd name="connsiteX73" fmla="*/ 1879382 w 1936774"/>
                          <a:gd name="connsiteY73" fmla="*/ 704850 h 1385322"/>
                          <a:gd name="connsiteX74" fmla="*/ 1860332 w 1936774"/>
                          <a:gd name="connsiteY74" fmla="*/ 466725 h 1385322"/>
                          <a:gd name="connsiteX75" fmla="*/ 1850807 w 1936774"/>
                          <a:gd name="connsiteY75" fmla="*/ 438150 h 1385322"/>
                          <a:gd name="connsiteX76" fmla="*/ 1833662 w 1936774"/>
                          <a:gd name="connsiteY76" fmla="*/ 401947 h 1385322"/>
                          <a:gd name="connsiteX77" fmla="*/ 1812707 w 1936774"/>
                          <a:gd name="connsiteY77" fmla="*/ 371475 h 1385322"/>
                          <a:gd name="connsiteX78" fmla="*/ 1812707 w 1936774"/>
                          <a:gd name="connsiteY78" fmla="*/ 190500 h 1385322"/>
                          <a:gd name="connsiteX79" fmla="*/ 1831757 w 1936774"/>
                          <a:gd name="connsiteY79" fmla="*/ 161925 h 1385322"/>
                          <a:gd name="connsiteX80" fmla="*/ 1860332 w 1936774"/>
                          <a:gd name="connsiteY80" fmla="*/ 142875 h 1385322"/>
                          <a:gd name="connsiteX81" fmla="*/ 1898432 w 1936774"/>
                          <a:gd name="connsiteY81" fmla="*/ 114300 h 1385322"/>
                          <a:gd name="connsiteX82" fmla="*/ 1936532 w 1936774"/>
                          <a:gd name="connsiteY82" fmla="*/ 95250 h 1385322"/>
                          <a:gd name="connsiteX83" fmla="*/ 1888907 w 1936774"/>
                          <a:gd name="connsiteY83" fmla="*/ 51457 h 138532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  <a:cxn ang="0">
                            <a:pos x="connsiteX62" y="connsiteY62"/>
                          </a:cxn>
                          <a:cxn ang="0">
                            <a:pos x="connsiteX63" y="connsiteY63"/>
                          </a:cxn>
                          <a:cxn ang="0">
                            <a:pos x="connsiteX64" y="connsiteY64"/>
                          </a:cxn>
                          <a:cxn ang="0">
                            <a:pos x="connsiteX65" y="connsiteY65"/>
                          </a:cxn>
                          <a:cxn ang="0">
                            <a:pos x="connsiteX66" y="connsiteY66"/>
                          </a:cxn>
                          <a:cxn ang="0">
                            <a:pos x="connsiteX67" y="connsiteY67"/>
                          </a:cxn>
                          <a:cxn ang="0">
                            <a:pos x="connsiteX68" y="connsiteY68"/>
                          </a:cxn>
                          <a:cxn ang="0">
                            <a:pos x="connsiteX69" y="connsiteY69"/>
                          </a:cxn>
                          <a:cxn ang="0">
                            <a:pos x="connsiteX70" y="connsiteY70"/>
                          </a:cxn>
                          <a:cxn ang="0">
                            <a:pos x="connsiteX71" y="connsiteY71"/>
                          </a:cxn>
                          <a:cxn ang="0">
                            <a:pos x="connsiteX72" y="connsiteY72"/>
                          </a:cxn>
                          <a:cxn ang="0">
                            <a:pos x="connsiteX73" y="connsiteY73"/>
                          </a:cxn>
                          <a:cxn ang="0">
                            <a:pos x="connsiteX74" y="connsiteY74"/>
                          </a:cxn>
                          <a:cxn ang="0">
                            <a:pos x="connsiteX75" y="connsiteY75"/>
                          </a:cxn>
                          <a:cxn ang="0">
                            <a:pos x="connsiteX76" y="connsiteY76"/>
                          </a:cxn>
                          <a:cxn ang="0">
                            <a:pos x="connsiteX77" y="connsiteY77"/>
                          </a:cxn>
                          <a:cxn ang="0">
                            <a:pos x="connsiteX78" y="connsiteY78"/>
                          </a:cxn>
                          <a:cxn ang="0">
                            <a:pos x="connsiteX79" y="connsiteY79"/>
                          </a:cxn>
                          <a:cxn ang="0">
                            <a:pos x="connsiteX80" y="connsiteY80"/>
                          </a:cxn>
                          <a:cxn ang="0">
                            <a:pos x="connsiteX81" y="connsiteY81"/>
                          </a:cxn>
                          <a:cxn ang="0">
                            <a:pos x="connsiteX82" y="connsiteY82"/>
                          </a:cxn>
                          <a:cxn ang="0">
                            <a:pos x="connsiteX83" y="connsiteY83"/>
                          </a:cxn>
                        </a:cxnLst>
                        <a:rect l="l" t="t" r="r" b="b"/>
                        <a:pathLst>
                          <a:path w="1936774" h="1385322">
                            <a:moveTo>
                              <a:pt x="1888907" y="51457"/>
                            </a:moveTo>
                            <a:lnTo>
                              <a:pt x="1898432" y="57150"/>
                            </a:lnTo>
                            <a:cubicBezTo>
                              <a:pt x="1869857" y="44450"/>
                              <a:pt x="1851266" y="21175"/>
                              <a:pt x="1822232" y="9562"/>
                            </a:cubicBezTo>
                            <a:cubicBezTo>
                              <a:pt x="1803588" y="2104"/>
                              <a:pt x="1774607" y="6"/>
                              <a:pt x="1755557" y="0"/>
                            </a:cubicBezTo>
                            <a:cubicBezTo>
                              <a:pt x="1736507" y="-6"/>
                              <a:pt x="1722412" y="2285"/>
                              <a:pt x="1707932" y="9525"/>
                            </a:cubicBezTo>
                            <a:cubicBezTo>
                              <a:pt x="1695884" y="15549"/>
                              <a:pt x="1689199" y="27291"/>
                              <a:pt x="1679357" y="38100"/>
                            </a:cubicBezTo>
                            <a:cubicBezTo>
                              <a:pt x="1669515" y="48909"/>
                              <a:pt x="1680993" y="48685"/>
                              <a:pt x="1648877" y="74378"/>
                            </a:cubicBezTo>
                            <a:cubicBezTo>
                              <a:pt x="1641037" y="80650"/>
                              <a:pt x="1631732" y="101600"/>
                              <a:pt x="1622207" y="104775"/>
                            </a:cubicBezTo>
                            <a:cubicBezTo>
                              <a:pt x="1619032" y="117475"/>
                              <a:pt x="1617839" y="130843"/>
                              <a:pt x="1612682" y="142875"/>
                            </a:cubicBezTo>
                            <a:cubicBezTo>
                              <a:pt x="1608173" y="153397"/>
                              <a:pt x="1599699" y="161742"/>
                              <a:pt x="1593632" y="171450"/>
                            </a:cubicBezTo>
                            <a:cubicBezTo>
                              <a:pt x="1583820" y="187149"/>
                              <a:pt x="1572677" y="208273"/>
                              <a:pt x="1565057" y="219075"/>
                            </a:cubicBezTo>
                            <a:cubicBezTo>
                              <a:pt x="1557437" y="229877"/>
                              <a:pt x="1554340" y="228552"/>
                              <a:pt x="1547912" y="236265"/>
                            </a:cubicBezTo>
                            <a:cubicBezTo>
                              <a:pt x="1537749" y="248461"/>
                              <a:pt x="1535212" y="255278"/>
                              <a:pt x="1517432" y="276225"/>
                            </a:cubicBezTo>
                            <a:cubicBezTo>
                              <a:pt x="1499652" y="297173"/>
                              <a:pt x="1501233" y="341950"/>
                              <a:pt x="1441232" y="361950"/>
                            </a:cubicBezTo>
                            <a:cubicBezTo>
                              <a:pt x="1431707" y="365125"/>
                              <a:pt x="1421434" y="366599"/>
                              <a:pt x="1412657" y="371475"/>
                            </a:cubicBezTo>
                            <a:cubicBezTo>
                              <a:pt x="1392643" y="382594"/>
                              <a:pt x="1374557" y="396875"/>
                              <a:pt x="1355507" y="409575"/>
                            </a:cubicBezTo>
                            <a:cubicBezTo>
                              <a:pt x="1345982" y="415925"/>
                              <a:pt x="1337454" y="424116"/>
                              <a:pt x="1326932" y="428625"/>
                            </a:cubicBezTo>
                            <a:cubicBezTo>
                              <a:pt x="1248225" y="462357"/>
                              <a:pt x="1283715" y="451335"/>
                              <a:pt x="1222157" y="466725"/>
                            </a:cubicBezTo>
                            <a:cubicBezTo>
                              <a:pt x="1129410" y="457251"/>
                              <a:pt x="997894" y="446203"/>
                              <a:pt x="943916" y="438303"/>
                            </a:cubicBezTo>
                            <a:cubicBezTo>
                              <a:pt x="889938" y="430403"/>
                              <a:pt x="915108" y="427260"/>
                              <a:pt x="898291" y="419323"/>
                            </a:cubicBezTo>
                            <a:cubicBezTo>
                              <a:pt x="881474" y="411386"/>
                              <a:pt x="910958" y="413328"/>
                              <a:pt x="843014" y="390680"/>
                            </a:cubicBezTo>
                            <a:cubicBezTo>
                              <a:pt x="830314" y="377980"/>
                              <a:pt x="825221" y="372220"/>
                              <a:pt x="817916" y="362367"/>
                            </a:cubicBezTo>
                            <a:cubicBezTo>
                              <a:pt x="810611" y="352514"/>
                              <a:pt x="808011" y="341157"/>
                              <a:pt x="799184" y="331562"/>
                            </a:cubicBezTo>
                            <a:cubicBezTo>
                              <a:pt x="790358" y="321968"/>
                              <a:pt x="780187" y="321960"/>
                              <a:pt x="764957" y="304800"/>
                            </a:cubicBezTo>
                            <a:cubicBezTo>
                              <a:pt x="749728" y="287640"/>
                              <a:pt x="722095" y="245418"/>
                              <a:pt x="707807" y="228600"/>
                            </a:cubicBezTo>
                            <a:cubicBezTo>
                              <a:pt x="693520" y="211783"/>
                              <a:pt x="688757" y="207070"/>
                              <a:pt x="679232" y="203895"/>
                            </a:cubicBezTo>
                            <a:cubicBezTo>
                              <a:pt x="672957" y="185071"/>
                              <a:pt x="660825" y="171870"/>
                              <a:pt x="653705" y="152817"/>
                            </a:cubicBezTo>
                            <a:cubicBezTo>
                              <a:pt x="646585" y="133764"/>
                              <a:pt x="646038" y="92752"/>
                              <a:pt x="636513" y="89577"/>
                            </a:cubicBezTo>
                            <a:cubicBezTo>
                              <a:pt x="598413" y="92752"/>
                              <a:pt x="644857" y="17137"/>
                              <a:pt x="612289" y="37132"/>
                            </a:cubicBezTo>
                            <a:cubicBezTo>
                              <a:pt x="579721" y="57128"/>
                              <a:pt x="480750" y="168114"/>
                              <a:pt x="441107" y="209550"/>
                            </a:cubicBezTo>
                            <a:cubicBezTo>
                              <a:pt x="401464" y="250986"/>
                              <a:pt x="457381" y="175151"/>
                              <a:pt x="374432" y="285750"/>
                            </a:cubicBezTo>
                            <a:cubicBezTo>
                              <a:pt x="371257" y="295275"/>
                              <a:pt x="361777" y="303448"/>
                              <a:pt x="357287" y="312428"/>
                            </a:cubicBezTo>
                            <a:cubicBezTo>
                              <a:pt x="352167" y="322667"/>
                              <a:pt x="352525" y="329884"/>
                              <a:pt x="345857" y="342900"/>
                            </a:cubicBezTo>
                            <a:cubicBezTo>
                              <a:pt x="339190" y="355916"/>
                              <a:pt x="326807" y="374650"/>
                              <a:pt x="317282" y="390525"/>
                            </a:cubicBezTo>
                            <a:cubicBezTo>
                              <a:pt x="314107" y="415925"/>
                              <a:pt x="300906" y="426360"/>
                              <a:pt x="296327" y="451545"/>
                            </a:cubicBezTo>
                            <a:cubicBezTo>
                              <a:pt x="294531" y="461423"/>
                              <a:pt x="309036" y="467673"/>
                              <a:pt x="298232" y="495300"/>
                            </a:cubicBezTo>
                            <a:cubicBezTo>
                              <a:pt x="287428" y="522927"/>
                              <a:pt x="255454" y="582197"/>
                              <a:pt x="231502" y="617305"/>
                            </a:cubicBezTo>
                            <a:cubicBezTo>
                              <a:pt x="207550" y="652413"/>
                              <a:pt x="176582" y="685163"/>
                              <a:pt x="154518" y="705949"/>
                            </a:cubicBezTo>
                            <a:cubicBezTo>
                              <a:pt x="132454" y="726735"/>
                              <a:pt x="119752" y="726220"/>
                              <a:pt x="99120" y="742019"/>
                            </a:cubicBezTo>
                            <a:cubicBezTo>
                              <a:pt x="78488" y="757818"/>
                              <a:pt x="80705" y="715764"/>
                              <a:pt x="30727" y="800745"/>
                            </a:cubicBezTo>
                            <a:cubicBezTo>
                              <a:pt x="-24780" y="871242"/>
                              <a:pt x="-565" y="855158"/>
                              <a:pt x="67197" y="883625"/>
                            </a:cubicBezTo>
                            <a:cubicBezTo>
                              <a:pt x="134959" y="912092"/>
                              <a:pt x="363710" y="958261"/>
                              <a:pt x="437297" y="971550"/>
                            </a:cubicBezTo>
                            <a:cubicBezTo>
                              <a:pt x="510884" y="984839"/>
                              <a:pt x="488948" y="963797"/>
                              <a:pt x="508717" y="963361"/>
                            </a:cubicBezTo>
                            <a:cubicBezTo>
                              <a:pt x="528486" y="962926"/>
                              <a:pt x="546384" y="962587"/>
                              <a:pt x="555909" y="968937"/>
                            </a:cubicBezTo>
                            <a:cubicBezTo>
                              <a:pt x="696911" y="940737"/>
                              <a:pt x="593808" y="952856"/>
                              <a:pt x="611067" y="947585"/>
                            </a:cubicBezTo>
                            <a:cubicBezTo>
                              <a:pt x="628327" y="942314"/>
                              <a:pt x="649693" y="939088"/>
                              <a:pt x="659466" y="937310"/>
                            </a:cubicBezTo>
                            <a:cubicBezTo>
                              <a:pt x="669239" y="935532"/>
                              <a:pt x="664002" y="938253"/>
                              <a:pt x="669707" y="936915"/>
                            </a:cubicBezTo>
                            <a:cubicBezTo>
                              <a:pt x="675412" y="935577"/>
                              <a:pt x="684556" y="930999"/>
                              <a:pt x="693699" y="929280"/>
                            </a:cubicBezTo>
                            <a:cubicBezTo>
                              <a:pt x="702842" y="927561"/>
                              <a:pt x="711496" y="928465"/>
                              <a:pt x="724565" y="926602"/>
                            </a:cubicBezTo>
                            <a:cubicBezTo>
                              <a:pt x="737634" y="924739"/>
                              <a:pt x="755854" y="923312"/>
                              <a:pt x="772111" y="918103"/>
                            </a:cubicBezTo>
                            <a:cubicBezTo>
                              <a:pt x="788368" y="912894"/>
                              <a:pt x="809900" y="898402"/>
                              <a:pt x="822107" y="895350"/>
                            </a:cubicBezTo>
                            <a:cubicBezTo>
                              <a:pt x="837982" y="885825"/>
                              <a:pt x="833871" y="864227"/>
                              <a:pt x="869732" y="866775"/>
                            </a:cubicBezTo>
                            <a:cubicBezTo>
                              <a:pt x="905594" y="869323"/>
                              <a:pt x="1021559" y="909891"/>
                              <a:pt x="1037276" y="910639"/>
                            </a:cubicBezTo>
                            <a:cubicBezTo>
                              <a:pt x="1084535" y="965442"/>
                              <a:pt x="1111969" y="972188"/>
                              <a:pt x="1126907" y="990600"/>
                            </a:cubicBezTo>
                            <a:cubicBezTo>
                              <a:pt x="1141845" y="1009012"/>
                              <a:pt x="1124367" y="1009998"/>
                              <a:pt x="1126907" y="1021110"/>
                            </a:cubicBezTo>
                            <a:cubicBezTo>
                              <a:pt x="1129447" y="1032222"/>
                              <a:pt x="1130271" y="1002699"/>
                              <a:pt x="1142147" y="1057275"/>
                            </a:cubicBezTo>
                            <a:cubicBezTo>
                              <a:pt x="1154023" y="1111851"/>
                              <a:pt x="1188641" y="1342215"/>
                              <a:pt x="1198166" y="1348565"/>
                            </a:cubicBezTo>
                            <a:cubicBezTo>
                              <a:pt x="1219069" y="1334630"/>
                              <a:pt x="1229271" y="1078836"/>
                              <a:pt x="1231682" y="1019175"/>
                            </a:cubicBezTo>
                            <a:cubicBezTo>
                              <a:pt x="1234093" y="959514"/>
                              <a:pt x="1212632" y="979152"/>
                              <a:pt x="1212632" y="990600"/>
                            </a:cubicBezTo>
                            <a:cubicBezTo>
                              <a:pt x="1212632" y="1010680"/>
                              <a:pt x="1219617" y="1017323"/>
                              <a:pt x="1231682" y="1047750"/>
                            </a:cubicBezTo>
                            <a:cubicBezTo>
                              <a:pt x="1243747" y="1078177"/>
                              <a:pt x="1235120" y="1108512"/>
                              <a:pt x="1285022" y="1173161"/>
                            </a:cubicBezTo>
                            <a:cubicBezTo>
                              <a:pt x="1294547" y="1169986"/>
                              <a:pt x="1344320" y="1395478"/>
                              <a:pt x="1353215" y="1384966"/>
                            </a:cubicBezTo>
                            <a:cubicBezTo>
                              <a:pt x="1362110" y="1374454"/>
                              <a:pt x="1339871" y="1167284"/>
                              <a:pt x="1338390" y="1110089"/>
                            </a:cubicBezTo>
                            <a:cubicBezTo>
                              <a:pt x="1336909" y="1052894"/>
                              <a:pt x="1350681" y="1051319"/>
                              <a:pt x="1344331" y="1041794"/>
                            </a:cubicBezTo>
                            <a:cubicBezTo>
                              <a:pt x="1350681" y="1006869"/>
                              <a:pt x="1394667" y="1019666"/>
                              <a:pt x="1419313" y="1015847"/>
                            </a:cubicBezTo>
                            <a:cubicBezTo>
                              <a:pt x="1443959" y="1012028"/>
                              <a:pt x="1468080" y="1034738"/>
                              <a:pt x="1492207" y="1018882"/>
                            </a:cubicBezTo>
                            <a:cubicBezTo>
                              <a:pt x="1516334" y="1003026"/>
                              <a:pt x="1561471" y="1006122"/>
                              <a:pt x="1574897" y="996369"/>
                            </a:cubicBezTo>
                            <a:cubicBezTo>
                              <a:pt x="1588323" y="986616"/>
                              <a:pt x="1576085" y="1007725"/>
                              <a:pt x="1591734" y="990599"/>
                            </a:cubicBezTo>
                            <a:cubicBezTo>
                              <a:pt x="1636184" y="987424"/>
                              <a:pt x="1693483" y="940520"/>
                              <a:pt x="1727841" y="915501"/>
                            </a:cubicBezTo>
                            <a:cubicBezTo>
                              <a:pt x="1762199" y="890482"/>
                              <a:pt x="1783738" y="854954"/>
                              <a:pt x="1797882" y="840483"/>
                            </a:cubicBezTo>
                            <a:cubicBezTo>
                              <a:pt x="1812026" y="826012"/>
                              <a:pt x="1803182" y="831850"/>
                              <a:pt x="1812707" y="828675"/>
                            </a:cubicBezTo>
                            <a:lnTo>
                              <a:pt x="1850807" y="771525"/>
                            </a:lnTo>
                            <a:lnTo>
                              <a:pt x="1869857" y="742950"/>
                            </a:lnTo>
                            <a:cubicBezTo>
                              <a:pt x="1873032" y="730250"/>
                              <a:pt x="1879382" y="717941"/>
                              <a:pt x="1879382" y="704850"/>
                            </a:cubicBezTo>
                            <a:cubicBezTo>
                              <a:pt x="1879382" y="592825"/>
                              <a:pt x="1884056" y="549760"/>
                              <a:pt x="1860332" y="466725"/>
                            </a:cubicBezTo>
                            <a:cubicBezTo>
                              <a:pt x="1857574" y="457071"/>
                              <a:pt x="1855252" y="448946"/>
                              <a:pt x="1850807" y="438150"/>
                            </a:cubicBezTo>
                            <a:cubicBezTo>
                              <a:pt x="1846362" y="427354"/>
                              <a:pt x="1840157" y="413313"/>
                              <a:pt x="1833662" y="401947"/>
                            </a:cubicBezTo>
                            <a:cubicBezTo>
                              <a:pt x="1826979" y="390251"/>
                              <a:pt x="1822232" y="381000"/>
                              <a:pt x="1812707" y="371475"/>
                            </a:cubicBezTo>
                            <a:cubicBezTo>
                              <a:pt x="1794172" y="297334"/>
                              <a:pt x="1792955" y="309012"/>
                              <a:pt x="1812707" y="190500"/>
                            </a:cubicBezTo>
                            <a:cubicBezTo>
                              <a:pt x="1814589" y="179208"/>
                              <a:pt x="1823662" y="170020"/>
                              <a:pt x="1831757" y="161925"/>
                            </a:cubicBezTo>
                            <a:cubicBezTo>
                              <a:pt x="1839852" y="153830"/>
                              <a:pt x="1851017" y="149529"/>
                              <a:pt x="1860332" y="142875"/>
                            </a:cubicBezTo>
                            <a:cubicBezTo>
                              <a:pt x="1873250" y="133648"/>
                              <a:pt x="1884970" y="122714"/>
                              <a:pt x="1898432" y="114300"/>
                            </a:cubicBezTo>
                            <a:cubicBezTo>
                              <a:pt x="1910473" y="106775"/>
                              <a:pt x="1928656" y="107064"/>
                              <a:pt x="1936532" y="95250"/>
                            </a:cubicBezTo>
                            <a:cubicBezTo>
                              <a:pt x="1940470" y="89343"/>
                              <a:pt x="1895257" y="57807"/>
                              <a:pt x="1888907" y="51457"/>
                            </a:cubicBezTo>
                            <a:close/>
                          </a:path>
                        </a:pathLst>
                      </a:custGeom>
                      <a:grpFill/>
                      <a:ln>
                        <a:solidFill>
                          <a:srgbClr val="660033"/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hu-HU" dirty="0">
                          <a:solidFill>
                            <a:srgbClr val="813213"/>
                          </a:solidFill>
                        </a:endParaRPr>
                      </a:p>
                    </p:txBody>
                  </p:sp>
                  <p:sp>
                    <p:nvSpPr>
                      <p:cNvPr id="88" name="Szabadkézi sokszög: alakzat 87">
                        <a:extLst>
                          <a:ext uri="{FF2B5EF4-FFF2-40B4-BE49-F238E27FC236}">
                            <a16:creationId xmlns:a16="http://schemas.microsoft.com/office/drawing/2014/main" id="{1759BAA2-7AD8-AEC8-93ED-E90D4E6C32E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-10128" y="4335780"/>
                        <a:ext cx="1145677" cy="1120140"/>
                      </a:xfrm>
                      <a:custGeom>
                        <a:avLst/>
                        <a:gdLst>
                          <a:gd name="connsiteX0" fmla="*/ 1115028 w 1137888"/>
                          <a:gd name="connsiteY0" fmla="*/ 845820 h 1120140"/>
                          <a:gd name="connsiteX1" fmla="*/ 1122648 w 1137888"/>
                          <a:gd name="connsiteY1" fmla="*/ 769620 h 1120140"/>
                          <a:gd name="connsiteX2" fmla="*/ 1130268 w 1137888"/>
                          <a:gd name="connsiteY2" fmla="*/ 746760 h 1120140"/>
                          <a:gd name="connsiteX3" fmla="*/ 1137888 w 1137888"/>
                          <a:gd name="connsiteY3" fmla="*/ 708660 h 1120140"/>
                          <a:gd name="connsiteX4" fmla="*/ 1130268 w 1137888"/>
                          <a:gd name="connsiteY4" fmla="*/ 640080 h 1120140"/>
                          <a:gd name="connsiteX5" fmla="*/ 1115028 w 1137888"/>
                          <a:gd name="connsiteY5" fmla="*/ 609600 h 1120140"/>
                          <a:gd name="connsiteX6" fmla="*/ 1084548 w 1137888"/>
                          <a:gd name="connsiteY6" fmla="*/ 541020 h 1120140"/>
                          <a:gd name="connsiteX7" fmla="*/ 1061688 w 1137888"/>
                          <a:gd name="connsiteY7" fmla="*/ 518160 h 1120140"/>
                          <a:gd name="connsiteX8" fmla="*/ 1046448 w 1137888"/>
                          <a:gd name="connsiteY8" fmla="*/ 487680 h 1120140"/>
                          <a:gd name="connsiteX9" fmla="*/ 1023588 w 1137888"/>
                          <a:gd name="connsiteY9" fmla="*/ 441960 h 1120140"/>
                          <a:gd name="connsiteX10" fmla="*/ 1000728 w 1137888"/>
                          <a:gd name="connsiteY10" fmla="*/ 426720 h 1120140"/>
                          <a:gd name="connsiteX11" fmla="*/ 962628 w 1137888"/>
                          <a:gd name="connsiteY11" fmla="*/ 396240 h 1120140"/>
                          <a:gd name="connsiteX12" fmla="*/ 901668 w 1137888"/>
                          <a:gd name="connsiteY12" fmla="*/ 358140 h 1120140"/>
                          <a:gd name="connsiteX13" fmla="*/ 863568 w 1137888"/>
                          <a:gd name="connsiteY13" fmla="*/ 335280 h 1120140"/>
                          <a:gd name="connsiteX14" fmla="*/ 810228 w 1137888"/>
                          <a:gd name="connsiteY14" fmla="*/ 312420 h 1120140"/>
                          <a:gd name="connsiteX15" fmla="*/ 787368 w 1137888"/>
                          <a:gd name="connsiteY15" fmla="*/ 304800 h 1120140"/>
                          <a:gd name="connsiteX16" fmla="*/ 764508 w 1137888"/>
                          <a:gd name="connsiteY16" fmla="*/ 281940 h 1120140"/>
                          <a:gd name="connsiteX17" fmla="*/ 734028 w 1137888"/>
                          <a:gd name="connsiteY17" fmla="*/ 259080 h 1120140"/>
                          <a:gd name="connsiteX18" fmla="*/ 718788 w 1137888"/>
                          <a:gd name="connsiteY18" fmla="*/ 236220 h 1120140"/>
                          <a:gd name="connsiteX19" fmla="*/ 711168 w 1137888"/>
                          <a:gd name="connsiteY19" fmla="*/ 198120 h 1120140"/>
                          <a:gd name="connsiteX20" fmla="*/ 703548 w 1137888"/>
                          <a:gd name="connsiteY20" fmla="*/ 175260 h 1120140"/>
                          <a:gd name="connsiteX21" fmla="*/ 695928 w 1137888"/>
                          <a:gd name="connsiteY21" fmla="*/ 91440 h 1120140"/>
                          <a:gd name="connsiteX22" fmla="*/ 688308 w 1137888"/>
                          <a:gd name="connsiteY22" fmla="*/ 38100 h 1120140"/>
                          <a:gd name="connsiteX23" fmla="*/ 680688 w 1137888"/>
                          <a:gd name="connsiteY23" fmla="*/ 7620 h 1120140"/>
                          <a:gd name="connsiteX24" fmla="*/ 650208 w 1137888"/>
                          <a:gd name="connsiteY24" fmla="*/ 0 h 1120140"/>
                          <a:gd name="connsiteX25" fmla="*/ 619728 w 1137888"/>
                          <a:gd name="connsiteY25" fmla="*/ 45720 h 1120140"/>
                          <a:gd name="connsiteX26" fmla="*/ 589248 w 1137888"/>
                          <a:gd name="connsiteY26" fmla="*/ 91440 h 1120140"/>
                          <a:gd name="connsiteX27" fmla="*/ 574008 w 1137888"/>
                          <a:gd name="connsiteY27" fmla="*/ 129540 h 1120140"/>
                          <a:gd name="connsiteX28" fmla="*/ 566388 w 1137888"/>
                          <a:gd name="connsiteY28" fmla="*/ 160020 h 1120140"/>
                          <a:gd name="connsiteX29" fmla="*/ 551148 w 1137888"/>
                          <a:gd name="connsiteY29" fmla="*/ 190500 h 1120140"/>
                          <a:gd name="connsiteX30" fmla="*/ 543528 w 1137888"/>
                          <a:gd name="connsiteY30" fmla="*/ 213360 h 1120140"/>
                          <a:gd name="connsiteX31" fmla="*/ 497808 w 1137888"/>
                          <a:gd name="connsiteY31" fmla="*/ 198120 h 1120140"/>
                          <a:gd name="connsiteX32" fmla="*/ 444468 w 1137888"/>
                          <a:gd name="connsiteY32" fmla="*/ 182880 h 1120140"/>
                          <a:gd name="connsiteX33" fmla="*/ 421608 w 1137888"/>
                          <a:gd name="connsiteY33" fmla="*/ 198120 h 1120140"/>
                          <a:gd name="connsiteX34" fmla="*/ 406368 w 1137888"/>
                          <a:gd name="connsiteY34" fmla="*/ 228600 h 1120140"/>
                          <a:gd name="connsiteX35" fmla="*/ 391128 w 1137888"/>
                          <a:gd name="connsiteY35" fmla="*/ 251460 h 1120140"/>
                          <a:gd name="connsiteX36" fmla="*/ 368268 w 1137888"/>
                          <a:gd name="connsiteY36" fmla="*/ 327660 h 1120140"/>
                          <a:gd name="connsiteX37" fmla="*/ 345408 w 1137888"/>
                          <a:gd name="connsiteY37" fmla="*/ 320040 h 1120140"/>
                          <a:gd name="connsiteX38" fmla="*/ 322548 w 1137888"/>
                          <a:gd name="connsiteY38" fmla="*/ 304800 h 1120140"/>
                          <a:gd name="connsiteX39" fmla="*/ 292068 w 1137888"/>
                          <a:gd name="connsiteY39" fmla="*/ 297180 h 1120140"/>
                          <a:gd name="connsiteX40" fmla="*/ 238728 w 1137888"/>
                          <a:gd name="connsiteY40" fmla="*/ 274320 h 1120140"/>
                          <a:gd name="connsiteX41" fmla="*/ 200628 w 1137888"/>
                          <a:gd name="connsiteY41" fmla="*/ 281940 h 1120140"/>
                          <a:gd name="connsiteX42" fmla="*/ 208248 w 1137888"/>
                          <a:gd name="connsiteY42" fmla="*/ 365760 h 1120140"/>
                          <a:gd name="connsiteX43" fmla="*/ 238728 w 1137888"/>
                          <a:gd name="connsiteY43" fmla="*/ 441960 h 1120140"/>
                          <a:gd name="connsiteX44" fmla="*/ 246348 w 1137888"/>
                          <a:gd name="connsiteY44" fmla="*/ 464820 h 1120140"/>
                          <a:gd name="connsiteX45" fmla="*/ 193008 w 1137888"/>
                          <a:gd name="connsiteY45" fmla="*/ 480060 h 1120140"/>
                          <a:gd name="connsiteX46" fmla="*/ 170148 w 1137888"/>
                          <a:gd name="connsiteY46" fmla="*/ 495300 h 1120140"/>
                          <a:gd name="connsiteX47" fmla="*/ 116808 w 1137888"/>
                          <a:gd name="connsiteY47" fmla="*/ 685800 h 1120140"/>
                          <a:gd name="connsiteX48" fmla="*/ 93948 w 1137888"/>
                          <a:gd name="connsiteY48" fmla="*/ 693420 h 1120140"/>
                          <a:gd name="connsiteX49" fmla="*/ 48228 w 1137888"/>
                          <a:gd name="connsiteY49" fmla="*/ 739140 h 1120140"/>
                          <a:gd name="connsiteX50" fmla="*/ 25368 w 1137888"/>
                          <a:gd name="connsiteY50" fmla="*/ 762000 h 1120140"/>
                          <a:gd name="connsiteX51" fmla="*/ 10128 w 1137888"/>
                          <a:gd name="connsiteY51" fmla="*/ 822960 h 1120140"/>
                          <a:gd name="connsiteX52" fmla="*/ 2508 w 1137888"/>
                          <a:gd name="connsiteY52" fmla="*/ 845820 h 1120140"/>
                          <a:gd name="connsiteX53" fmla="*/ 48228 w 1137888"/>
                          <a:gd name="connsiteY53" fmla="*/ 830580 h 1120140"/>
                          <a:gd name="connsiteX54" fmla="*/ 71088 w 1137888"/>
                          <a:gd name="connsiteY54" fmla="*/ 822960 h 1120140"/>
                          <a:gd name="connsiteX55" fmla="*/ 185388 w 1137888"/>
                          <a:gd name="connsiteY55" fmla="*/ 830580 h 1120140"/>
                          <a:gd name="connsiteX56" fmla="*/ 231108 w 1137888"/>
                          <a:gd name="connsiteY56" fmla="*/ 838200 h 1120140"/>
                          <a:gd name="connsiteX57" fmla="*/ 314928 w 1137888"/>
                          <a:gd name="connsiteY57" fmla="*/ 906780 h 1120140"/>
                          <a:gd name="connsiteX58" fmla="*/ 398748 w 1137888"/>
                          <a:gd name="connsiteY58" fmla="*/ 967740 h 1120140"/>
                          <a:gd name="connsiteX59" fmla="*/ 421608 w 1137888"/>
                          <a:gd name="connsiteY59" fmla="*/ 975360 h 1120140"/>
                          <a:gd name="connsiteX60" fmla="*/ 474948 w 1137888"/>
                          <a:gd name="connsiteY60" fmla="*/ 990600 h 1120140"/>
                          <a:gd name="connsiteX61" fmla="*/ 528288 w 1137888"/>
                          <a:gd name="connsiteY61" fmla="*/ 1021080 h 1120140"/>
                          <a:gd name="connsiteX62" fmla="*/ 551148 w 1137888"/>
                          <a:gd name="connsiteY62" fmla="*/ 1028700 h 1120140"/>
                          <a:gd name="connsiteX63" fmla="*/ 604488 w 1137888"/>
                          <a:gd name="connsiteY63" fmla="*/ 1059180 h 1120140"/>
                          <a:gd name="connsiteX64" fmla="*/ 627348 w 1137888"/>
                          <a:gd name="connsiteY64" fmla="*/ 1066800 h 1120140"/>
                          <a:gd name="connsiteX65" fmla="*/ 665448 w 1137888"/>
                          <a:gd name="connsiteY65" fmla="*/ 1082040 h 1120140"/>
                          <a:gd name="connsiteX66" fmla="*/ 718788 w 1137888"/>
                          <a:gd name="connsiteY66" fmla="*/ 1097280 h 1120140"/>
                          <a:gd name="connsiteX67" fmla="*/ 749268 w 1137888"/>
                          <a:gd name="connsiteY67" fmla="*/ 1112520 h 1120140"/>
                          <a:gd name="connsiteX68" fmla="*/ 810228 w 1137888"/>
                          <a:gd name="connsiteY68" fmla="*/ 1120140 h 1120140"/>
                          <a:gd name="connsiteX69" fmla="*/ 878808 w 1137888"/>
                          <a:gd name="connsiteY69" fmla="*/ 1112520 h 1120140"/>
                          <a:gd name="connsiteX70" fmla="*/ 947388 w 1137888"/>
                          <a:gd name="connsiteY70" fmla="*/ 1097280 h 1120140"/>
                          <a:gd name="connsiteX71" fmla="*/ 993108 w 1137888"/>
                          <a:gd name="connsiteY71" fmla="*/ 1066800 h 1120140"/>
                          <a:gd name="connsiteX72" fmla="*/ 1015968 w 1137888"/>
                          <a:gd name="connsiteY72" fmla="*/ 1051560 h 1120140"/>
                          <a:gd name="connsiteX73" fmla="*/ 1069308 w 1137888"/>
                          <a:gd name="connsiteY73" fmla="*/ 1013460 h 1120140"/>
                          <a:gd name="connsiteX74" fmla="*/ 1099788 w 1137888"/>
                          <a:gd name="connsiteY74" fmla="*/ 967740 h 1120140"/>
                          <a:gd name="connsiteX75" fmla="*/ 1107408 w 1137888"/>
                          <a:gd name="connsiteY75" fmla="*/ 937260 h 1120140"/>
                          <a:gd name="connsiteX76" fmla="*/ 1122648 w 1137888"/>
                          <a:gd name="connsiteY76" fmla="*/ 891540 h 1120140"/>
                          <a:gd name="connsiteX77" fmla="*/ 1115028 w 1137888"/>
                          <a:gd name="connsiteY77" fmla="*/ 845820 h 1120140"/>
                          <a:gd name="connsiteX0" fmla="*/ 1115028 w 1137888"/>
                          <a:gd name="connsiteY0" fmla="*/ 845820 h 1120140"/>
                          <a:gd name="connsiteX1" fmla="*/ 1122648 w 1137888"/>
                          <a:gd name="connsiteY1" fmla="*/ 769620 h 1120140"/>
                          <a:gd name="connsiteX2" fmla="*/ 1130268 w 1137888"/>
                          <a:gd name="connsiteY2" fmla="*/ 746760 h 1120140"/>
                          <a:gd name="connsiteX3" fmla="*/ 1137888 w 1137888"/>
                          <a:gd name="connsiteY3" fmla="*/ 708660 h 1120140"/>
                          <a:gd name="connsiteX4" fmla="*/ 1130268 w 1137888"/>
                          <a:gd name="connsiteY4" fmla="*/ 640080 h 1120140"/>
                          <a:gd name="connsiteX5" fmla="*/ 1115028 w 1137888"/>
                          <a:gd name="connsiteY5" fmla="*/ 609600 h 1120140"/>
                          <a:gd name="connsiteX6" fmla="*/ 1084548 w 1137888"/>
                          <a:gd name="connsiteY6" fmla="*/ 541020 h 1120140"/>
                          <a:gd name="connsiteX7" fmla="*/ 1061688 w 1137888"/>
                          <a:gd name="connsiteY7" fmla="*/ 518160 h 1120140"/>
                          <a:gd name="connsiteX8" fmla="*/ 1046448 w 1137888"/>
                          <a:gd name="connsiteY8" fmla="*/ 487680 h 1120140"/>
                          <a:gd name="connsiteX9" fmla="*/ 1023588 w 1137888"/>
                          <a:gd name="connsiteY9" fmla="*/ 441960 h 1120140"/>
                          <a:gd name="connsiteX10" fmla="*/ 1000728 w 1137888"/>
                          <a:gd name="connsiteY10" fmla="*/ 426720 h 1120140"/>
                          <a:gd name="connsiteX11" fmla="*/ 962628 w 1137888"/>
                          <a:gd name="connsiteY11" fmla="*/ 396240 h 1120140"/>
                          <a:gd name="connsiteX12" fmla="*/ 901668 w 1137888"/>
                          <a:gd name="connsiteY12" fmla="*/ 358140 h 1120140"/>
                          <a:gd name="connsiteX13" fmla="*/ 863568 w 1137888"/>
                          <a:gd name="connsiteY13" fmla="*/ 335280 h 1120140"/>
                          <a:gd name="connsiteX14" fmla="*/ 810228 w 1137888"/>
                          <a:gd name="connsiteY14" fmla="*/ 312420 h 1120140"/>
                          <a:gd name="connsiteX15" fmla="*/ 787368 w 1137888"/>
                          <a:gd name="connsiteY15" fmla="*/ 304800 h 1120140"/>
                          <a:gd name="connsiteX16" fmla="*/ 764508 w 1137888"/>
                          <a:gd name="connsiteY16" fmla="*/ 281940 h 1120140"/>
                          <a:gd name="connsiteX17" fmla="*/ 734028 w 1137888"/>
                          <a:gd name="connsiteY17" fmla="*/ 259080 h 1120140"/>
                          <a:gd name="connsiteX18" fmla="*/ 718788 w 1137888"/>
                          <a:gd name="connsiteY18" fmla="*/ 236220 h 1120140"/>
                          <a:gd name="connsiteX19" fmla="*/ 711168 w 1137888"/>
                          <a:gd name="connsiteY19" fmla="*/ 198120 h 1120140"/>
                          <a:gd name="connsiteX20" fmla="*/ 703548 w 1137888"/>
                          <a:gd name="connsiteY20" fmla="*/ 175260 h 1120140"/>
                          <a:gd name="connsiteX21" fmla="*/ 695928 w 1137888"/>
                          <a:gd name="connsiteY21" fmla="*/ 91440 h 1120140"/>
                          <a:gd name="connsiteX22" fmla="*/ 688308 w 1137888"/>
                          <a:gd name="connsiteY22" fmla="*/ 38100 h 1120140"/>
                          <a:gd name="connsiteX23" fmla="*/ 680688 w 1137888"/>
                          <a:gd name="connsiteY23" fmla="*/ 7620 h 1120140"/>
                          <a:gd name="connsiteX24" fmla="*/ 650208 w 1137888"/>
                          <a:gd name="connsiteY24" fmla="*/ 0 h 1120140"/>
                          <a:gd name="connsiteX25" fmla="*/ 619728 w 1137888"/>
                          <a:gd name="connsiteY25" fmla="*/ 45720 h 1120140"/>
                          <a:gd name="connsiteX26" fmla="*/ 589248 w 1137888"/>
                          <a:gd name="connsiteY26" fmla="*/ 91440 h 1120140"/>
                          <a:gd name="connsiteX27" fmla="*/ 574008 w 1137888"/>
                          <a:gd name="connsiteY27" fmla="*/ 129540 h 1120140"/>
                          <a:gd name="connsiteX28" fmla="*/ 566388 w 1137888"/>
                          <a:gd name="connsiteY28" fmla="*/ 160020 h 1120140"/>
                          <a:gd name="connsiteX29" fmla="*/ 551148 w 1137888"/>
                          <a:gd name="connsiteY29" fmla="*/ 190500 h 1120140"/>
                          <a:gd name="connsiteX30" fmla="*/ 543528 w 1137888"/>
                          <a:gd name="connsiteY30" fmla="*/ 213360 h 1120140"/>
                          <a:gd name="connsiteX31" fmla="*/ 497808 w 1137888"/>
                          <a:gd name="connsiteY31" fmla="*/ 198120 h 1120140"/>
                          <a:gd name="connsiteX32" fmla="*/ 444468 w 1137888"/>
                          <a:gd name="connsiteY32" fmla="*/ 182880 h 1120140"/>
                          <a:gd name="connsiteX33" fmla="*/ 421608 w 1137888"/>
                          <a:gd name="connsiteY33" fmla="*/ 198120 h 1120140"/>
                          <a:gd name="connsiteX34" fmla="*/ 406368 w 1137888"/>
                          <a:gd name="connsiteY34" fmla="*/ 228600 h 1120140"/>
                          <a:gd name="connsiteX35" fmla="*/ 391128 w 1137888"/>
                          <a:gd name="connsiteY35" fmla="*/ 251460 h 1120140"/>
                          <a:gd name="connsiteX36" fmla="*/ 368268 w 1137888"/>
                          <a:gd name="connsiteY36" fmla="*/ 327660 h 1120140"/>
                          <a:gd name="connsiteX37" fmla="*/ 345408 w 1137888"/>
                          <a:gd name="connsiteY37" fmla="*/ 320040 h 1120140"/>
                          <a:gd name="connsiteX38" fmla="*/ 322548 w 1137888"/>
                          <a:gd name="connsiteY38" fmla="*/ 304800 h 1120140"/>
                          <a:gd name="connsiteX39" fmla="*/ 292068 w 1137888"/>
                          <a:gd name="connsiteY39" fmla="*/ 297180 h 1120140"/>
                          <a:gd name="connsiteX40" fmla="*/ 238728 w 1137888"/>
                          <a:gd name="connsiteY40" fmla="*/ 274320 h 1120140"/>
                          <a:gd name="connsiteX41" fmla="*/ 200628 w 1137888"/>
                          <a:gd name="connsiteY41" fmla="*/ 281940 h 1120140"/>
                          <a:gd name="connsiteX42" fmla="*/ 208248 w 1137888"/>
                          <a:gd name="connsiteY42" fmla="*/ 365760 h 1120140"/>
                          <a:gd name="connsiteX43" fmla="*/ 238728 w 1137888"/>
                          <a:gd name="connsiteY43" fmla="*/ 441960 h 1120140"/>
                          <a:gd name="connsiteX44" fmla="*/ 246348 w 1137888"/>
                          <a:gd name="connsiteY44" fmla="*/ 464820 h 1120140"/>
                          <a:gd name="connsiteX45" fmla="*/ 193008 w 1137888"/>
                          <a:gd name="connsiteY45" fmla="*/ 480060 h 1120140"/>
                          <a:gd name="connsiteX46" fmla="*/ 170148 w 1137888"/>
                          <a:gd name="connsiteY46" fmla="*/ 495300 h 1120140"/>
                          <a:gd name="connsiteX47" fmla="*/ 116808 w 1137888"/>
                          <a:gd name="connsiteY47" fmla="*/ 685800 h 1120140"/>
                          <a:gd name="connsiteX48" fmla="*/ 93948 w 1137888"/>
                          <a:gd name="connsiteY48" fmla="*/ 693420 h 1120140"/>
                          <a:gd name="connsiteX49" fmla="*/ 48228 w 1137888"/>
                          <a:gd name="connsiteY49" fmla="*/ 739140 h 1120140"/>
                          <a:gd name="connsiteX50" fmla="*/ 25368 w 1137888"/>
                          <a:gd name="connsiteY50" fmla="*/ 762000 h 1120140"/>
                          <a:gd name="connsiteX51" fmla="*/ 10128 w 1137888"/>
                          <a:gd name="connsiteY51" fmla="*/ 822960 h 1120140"/>
                          <a:gd name="connsiteX52" fmla="*/ 2508 w 1137888"/>
                          <a:gd name="connsiteY52" fmla="*/ 845820 h 1120140"/>
                          <a:gd name="connsiteX53" fmla="*/ 48228 w 1137888"/>
                          <a:gd name="connsiteY53" fmla="*/ 830580 h 1120140"/>
                          <a:gd name="connsiteX54" fmla="*/ 71088 w 1137888"/>
                          <a:gd name="connsiteY54" fmla="*/ 822960 h 1120140"/>
                          <a:gd name="connsiteX55" fmla="*/ 185388 w 1137888"/>
                          <a:gd name="connsiteY55" fmla="*/ 830580 h 1120140"/>
                          <a:gd name="connsiteX56" fmla="*/ 231108 w 1137888"/>
                          <a:gd name="connsiteY56" fmla="*/ 838200 h 1120140"/>
                          <a:gd name="connsiteX57" fmla="*/ 314928 w 1137888"/>
                          <a:gd name="connsiteY57" fmla="*/ 906780 h 1120140"/>
                          <a:gd name="connsiteX58" fmla="*/ 385413 w 1137888"/>
                          <a:gd name="connsiteY58" fmla="*/ 948690 h 1120140"/>
                          <a:gd name="connsiteX59" fmla="*/ 421608 w 1137888"/>
                          <a:gd name="connsiteY59" fmla="*/ 975360 h 1120140"/>
                          <a:gd name="connsiteX60" fmla="*/ 474948 w 1137888"/>
                          <a:gd name="connsiteY60" fmla="*/ 990600 h 1120140"/>
                          <a:gd name="connsiteX61" fmla="*/ 528288 w 1137888"/>
                          <a:gd name="connsiteY61" fmla="*/ 1021080 h 1120140"/>
                          <a:gd name="connsiteX62" fmla="*/ 551148 w 1137888"/>
                          <a:gd name="connsiteY62" fmla="*/ 1028700 h 1120140"/>
                          <a:gd name="connsiteX63" fmla="*/ 604488 w 1137888"/>
                          <a:gd name="connsiteY63" fmla="*/ 1059180 h 1120140"/>
                          <a:gd name="connsiteX64" fmla="*/ 627348 w 1137888"/>
                          <a:gd name="connsiteY64" fmla="*/ 1066800 h 1120140"/>
                          <a:gd name="connsiteX65" fmla="*/ 665448 w 1137888"/>
                          <a:gd name="connsiteY65" fmla="*/ 1082040 h 1120140"/>
                          <a:gd name="connsiteX66" fmla="*/ 718788 w 1137888"/>
                          <a:gd name="connsiteY66" fmla="*/ 1097280 h 1120140"/>
                          <a:gd name="connsiteX67" fmla="*/ 749268 w 1137888"/>
                          <a:gd name="connsiteY67" fmla="*/ 1112520 h 1120140"/>
                          <a:gd name="connsiteX68" fmla="*/ 810228 w 1137888"/>
                          <a:gd name="connsiteY68" fmla="*/ 1120140 h 1120140"/>
                          <a:gd name="connsiteX69" fmla="*/ 878808 w 1137888"/>
                          <a:gd name="connsiteY69" fmla="*/ 1112520 h 1120140"/>
                          <a:gd name="connsiteX70" fmla="*/ 947388 w 1137888"/>
                          <a:gd name="connsiteY70" fmla="*/ 1097280 h 1120140"/>
                          <a:gd name="connsiteX71" fmla="*/ 993108 w 1137888"/>
                          <a:gd name="connsiteY71" fmla="*/ 1066800 h 1120140"/>
                          <a:gd name="connsiteX72" fmla="*/ 1015968 w 1137888"/>
                          <a:gd name="connsiteY72" fmla="*/ 1051560 h 1120140"/>
                          <a:gd name="connsiteX73" fmla="*/ 1069308 w 1137888"/>
                          <a:gd name="connsiteY73" fmla="*/ 1013460 h 1120140"/>
                          <a:gd name="connsiteX74" fmla="*/ 1099788 w 1137888"/>
                          <a:gd name="connsiteY74" fmla="*/ 967740 h 1120140"/>
                          <a:gd name="connsiteX75" fmla="*/ 1107408 w 1137888"/>
                          <a:gd name="connsiteY75" fmla="*/ 937260 h 1120140"/>
                          <a:gd name="connsiteX76" fmla="*/ 1122648 w 1137888"/>
                          <a:gd name="connsiteY76" fmla="*/ 891540 h 1120140"/>
                          <a:gd name="connsiteX77" fmla="*/ 1115028 w 1137888"/>
                          <a:gd name="connsiteY77" fmla="*/ 845820 h 1120140"/>
                          <a:gd name="connsiteX0" fmla="*/ 1115028 w 1137888"/>
                          <a:gd name="connsiteY0" fmla="*/ 845820 h 1120140"/>
                          <a:gd name="connsiteX1" fmla="*/ 1122648 w 1137888"/>
                          <a:gd name="connsiteY1" fmla="*/ 769620 h 1120140"/>
                          <a:gd name="connsiteX2" fmla="*/ 1130268 w 1137888"/>
                          <a:gd name="connsiteY2" fmla="*/ 746760 h 1120140"/>
                          <a:gd name="connsiteX3" fmla="*/ 1137888 w 1137888"/>
                          <a:gd name="connsiteY3" fmla="*/ 708660 h 1120140"/>
                          <a:gd name="connsiteX4" fmla="*/ 1130268 w 1137888"/>
                          <a:gd name="connsiteY4" fmla="*/ 640080 h 1120140"/>
                          <a:gd name="connsiteX5" fmla="*/ 1115028 w 1137888"/>
                          <a:gd name="connsiteY5" fmla="*/ 609600 h 1120140"/>
                          <a:gd name="connsiteX6" fmla="*/ 1084548 w 1137888"/>
                          <a:gd name="connsiteY6" fmla="*/ 541020 h 1120140"/>
                          <a:gd name="connsiteX7" fmla="*/ 1061688 w 1137888"/>
                          <a:gd name="connsiteY7" fmla="*/ 518160 h 1120140"/>
                          <a:gd name="connsiteX8" fmla="*/ 1046448 w 1137888"/>
                          <a:gd name="connsiteY8" fmla="*/ 487680 h 1120140"/>
                          <a:gd name="connsiteX9" fmla="*/ 1023588 w 1137888"/>
                          <a:gd name="connsiteY9" fmla="*/ 441960 h 1120140"/>
                          <a:gd name="connsiteX10" fmla="*/ 1000728 w 1137888"/>
                          <a:gd name="connsiteY10" fmla="*/ 426720 h 1120140"/>
                          <a:gd name="connsiteX11" fmla="*/ 962628 w 1137888"/>
                          <a:gd name="connsiteY11" fmla="*/ 396240 h 1120140"/>
                          <a:gd name="connsiteX12" fmla="*/ 901668 w 1137888"/>
                          <a:gd name="connsiteY12" fmla="*/ 358140 h 1120140"/>
                          <a:gd name="connsiteX13" fmla="*/ 863568 w 1137888"/>
                          <a:gd name="connsiteY13" fmla="*/ 335280 h 1120140"/>
                          <a:gd name="connsiteX14" fmla="*/ 810228 w 1137888"/>
                          <a:gd name="connsiteY14" fmla="*/ 312420 h 1120140"/>
                          <a:gd name="connsiteX15" fmla="*/ 787368 w 1137888"/>
                          <a:gd name="connsiteY15" fmla="*/ 304800 h 1120140"/>
                          <a:gd name="connsiteX16" fmla="*/ 764508 w 1137888"/>
                          <a:gd name="connsiteY16" fmla="*/ 281940 h 1120140"/>
                          <a:gd name="connsiteX17" fmla="*/ 734028 w 1137888"/>
                          <a:gd name="connsiteY17" fmla="*/ 259080 h 1120140"/>
                          <a:gd name="connsiteX18" fmla="*/ 718788 w 1137888"/>
                          <a:gd name="connsiteY18" fmla="*/ 236220 h 1120140"/>
                          <a:gd name="connsiteX19" fmla="*/ 711168 w 1137888"/>
                          <a:gd name="connsiteY19" fmla="*/ 198120 h 1120140"/>
                          <a:gd name="connsiteX20" fmla="*/ 703548 w 1137888"/>
                          <a:gd name="connsiteY20" fmla="*/ 175260 h 1120140"/>
                          <a:gd name="connsiteX21" fmla="*/ 695928 w 1137888"/>
                          <a:gd name="connsiteY21" fmla="*/ 91440 h 1120140"/>
                          <a:gd name="connsiteX22" fmla="*/ 688308 w 1137888"/>
                          <a:gd name="connsiteY22" fmla="*/ 38100 h 1120140"/>
                          <a:gd name="connsiteX23" fmla="*/ 680688 w 1137888"/>
                          <a:gd name="connsiteY23" fmla="*/ 7620 h 1120140"/>
                          <a:gd name="connsiteX24" fmla="*/ 650208 w 1137888"/>
                          <a:gd name="connsiteY24" fmla="*/ 0 h 1120140"/>
                          <a:gd name="connsiteX25" fmla="*/ 619728 w 1137888"/>
                          <a:gd name="connsiteY25" fmla="*/ 45720 h 1120140"/>
                          <a:gd name="connsiteX26" fmla="*/ 589248 w 1137888"/>
                          <a:gd name="connsiteY26" fmla="*/ 91440 h 1120140"/>
                          <a:gd name="connsiteX27" fmla="*/ 574008 w 1137888"/>
                          <a:gd name="connsiteY27" fmla="*/ 129540 h 1120140"/>
                          <a:gd name="connsiteX28" fmla="*/ 566388 w 1137888"/>
                          <a:gd name="connsiteY28" fmla="*/ 160020 h 1120140"/>
                          <a:gd name="connsiteX29" fmla="*/ 551148 w 1137888"/>
                          <a:gd name="connsiteY29" fmla="*/ 190500 h 1120140"/>
                          <a:gd name="connsiteX30" fmla="*/ 543528 w 1137888"/>
                          <a:gd name="connsiteY30" fmla="*/ 213360 h 1120140"/>
                          <a:gd name="connsiteX31" fmla="*/ 497808 w 1137888"/>
                          <a:gd name="connsiteY31" fmla="*/ 198120 h 1120140"/>
                          <a:gd name="connsiteX32" fmla="*/ 444468 w 1137888"/>
                          <a:gd name="connsiteY32" fmla="*/ 182880 h 1120140"/>
                          <a:gd name="connsiteX33" fmla="*/ 421608 w 1137888"/>
                          <a:gd name="connsiteY33" fmla="*/ 198120 h 1120140"/>
                          <a:gd name="connsiteX34" fmla="*/ 406368 w 1137888"/>
                          <a:gd name="connsiteY34" fmla="*/ 228600 h 1120140"/>
                          <a:gd name="connsiteX35" fmla="*/ 391128 w 1137888"/>
                          <a:gd name="connsiteY35" fmla="*/ 251460 h 1120140"/>
                          <a:gd name="connsiteX36" fmla="*/ 368268 w 1137888"/>
                          <a:gd name="connsiteY36" fmla="*/ 327660 h 1120140"/>
                          <a:gd name="connsiteX37" fmla="*/ 345408 w 1137888"/>
                          <a:gd name="connsiteY37" fmla="*/ 320040 h 1120140"/>
                          <a:gd name="connsiteX38" fmla="*/ 322548 w 1137888"/>
                          <a:gd name="connsiteY38" fmla="*/ 304800 h 1120140"/>
                          <a:gd name="connsiteX39" fmla="*/ 292068 w 1137888"/>
                          <a:gd name="connsiteY39" fmla="*/ 297180 h 1120140"/>
                          <a:gd name="connsiteX40" fmla="*/ 238728 w 1137888"/>
                          <a:gd name="connsiteY40" fmla="*/ 274320 h 1120140"/>
                          <a:gd name="connsiteX41" fmla="*/ 200628 w 1137888"/>
                          <a:gd name="connsiteY41" fmla="*/ 281940 h 1120140"/>
                          <a:gd name="connsiteX42" fmla="*/ 208248 w 1137888"/>
                          <a:gd name="connsiteY42" fmla="*/ 365760 h 1120140"/>
                          <a:gd name="connsiteX43" fmla="*/ 238728 w 1137888"/>
                          <a:gd name="connsiteY43" fmla="*/ 441960 h 1120140"/>
                          <a:gd name="connsiteX44" fmla="*/ 246348 w 1137888"/>
                          <a:gd name="connsiteY44" fmla="*/ 464820 h 1120140"/>
                          <a:gd name="connsiteX45" fmla="*/ 193008 w 1137888"/>
                          <a:gd name="connsiteY45" fmla="*/ 480060 h 1120140"/>
                          <a:gd name="connsiteX46" fmla="*/ 170148 w 1137888"/>
                          <a:gd name="connsiteY46" fmla="*/ 495300 h 1120140"/>
                          <a:gd name="connsiteX47" fmla="*/ 116808 w 1137888"/>
                          <a:gd name="connsiteY47" fmla="*/ 685800 h 1120140"/>
                          <a:gd name="connsiteX48" fmla="*/ 93948 w 1137888"/>
                          <a:gd name="connsiteY48" fmla="*/ 693420 h 1120140"/>
                          <a:gd name="connsiteX49" fmla="*/ 48228 w 1137888"/>
                          <a:gd name="connsiteY49" fmla="*/ 739140 h 1120140"/>
                          <a:gd name="connsiteX50" fmla="*/ 25368 w 1137888"/>
                          <a:gd name="connsiteY50" fmla="*/ 762000 h 1120140"/>
                          <a:gd name="connsiteX51" fmla="*/ 10128 w 1137888"/>
                          <a:gd name="connsiteY51" fmla="*/ 822960 h 1120140"/>
                          <a:gd name="connsiteX52" fmla="*/ 2508 w 1137888"/>
                          <a:gd name="connsiteY52" fmla="*/ 845820 h 1120140"/>
                          <a:gd name="connsiteX53" fmla="*/ 48228 w 1137888"/>
                          <a:gd name="connsiteY53" fmla="*/ 830580 h 1120140"/>
                          <a:gd name="connsiteX54" fmla="*/ 71088 w 1137888"/>
                          <a:gd name="connsiteY54" fmla="*/ 822960 h 1120140"/>
                          <a:gd name="connsiteX55" fmla="*/ 185388 w 1137888"/>
                          <a:gd name="connsiteY55" fmla="*/ 830580 h 1120140"/>
                          <a:gd name="connsiteX56" fmla="*/ 231108 w 1137888"/>
                          <a:gd name="connsiteY56" fmla="*/ 838200 h 1120140"/>
                          <a:gd name="connsiteX57" fmla="*/ 316833 w 1137888"/>
                          <a:gd name="connsiteY57" fmla="*/ 887730 h 1120140"/>
                          <a:gd name="connsiteX58" fmla="*/ 385413 w 1137888"/>
                          <a:gd name="connsiteY58" fmla="*/ 948690 h 1120140"/>
                          <a:gd name="connsiteX59" fmla="*/ 421608 w 1137888"/>
                          <a:gd name="connsiteY59" fmla="*/ 975360 h 1120140"/>
                          <a:gd name="connsiteX60" fmla="*/ 474948 w 1137888"/>
                          <a:gd name="connsiteY60" fmla="*/ 990600 h 1120140"/>
                          <a:gd name="connsiteX61" fmla="*/ 528288 w 1137888"/>
                          <a:gd name="connsiteY61" fmla="*/ 1021080 h 1120140"/>
                          <a:gd name="connsiteX62" fmla="*/ 551148 w 1137888"/>
                          <a:gd name="connsiteY62" fmla="*/ 1028700 h 1120140"/>
                          <a:gd name="connsiteX63" fmla="*/ 604488 w 1137888"/>
                          <a:gd name="connsiteY63" fmla="*/ 1059180 h 1120140"/>
                          <a:gd name="connsiteX64" fmla="*/ 627348 w 1137888"/>
                          <a:gd name="connsiteY64" fmla="*/ 1066800 h 1120140"/>
                          <a:gd name="connsiteX65" fmla="*/ 665448 w 1137888"/>
                          <a:gd name="connsiteY65" fmla="*/ 1082040 h 1120140"/>
                          <a:gd name="connsiteX66" fmla="*/ 718788 w 1137888"/>
                          <a:gd name="connsiteY66" fmla="*/ 1097280 h 1120140"/>
                          <a:gd name="connsiteX67" fmla="*/ 749268 w 1137888"/>
                          <a:gd name="connsiteY67" fmla="*/ 1112520 h 1120140"/>
                          <a:gd name="connsiteX68" fmla="*/ 810228 w 1137888"/>
                          <a:gd name="connsiteY68" fmla="*/ 1120140 h 1120140"/>
                          <a:gd name="connsiteX69" fmla="*/ 878808 w 1137888"/>
                          <a:gd name="connsiteY69" fmla="*/ 1112520 h 1120140"/>
                          <a:gd name="connsiteX70" fmla="*/ 947388 w 1137888"/>
                          <a:gd name="connsiteY70" fmla="*/ 1097280 h 1120140"/>
                          <a:gd name="connsiteX71" fmla="*/ 993108 w 1137888"/>
                          <a:gd name="connsiteY71" fmla="*/ 1066800 h 1120140"/>
                          <a:gd name="connsiteX72" fmla="*/ 1015968 w 1137888"/>
                          <a:gd name="connsiteY72" fmla="*/ 1051560 h 1120140"/>
                          <a:gd name="connsiteX73" fmla="*/ 1069308 w 1137888"/>
                          <a:gd name="connsiteY73" fmla="*/ 1013460 h 1120140"/>
                          <a:gd name="connsiteX74" fmla="*/ 1099788 w 1137888"/>
                          <a:gd name="connsiteY74" fmla="*/ 967740 h 1120140"/>
                          <a:gd name="connsiteX75" fmla="*/ 1107408 w 1137888"/>
                          <a:gd name="connsiteY75" fmla="*/ 937260 h 1120140"/>
                          <a:gd name="connsiteX76" fmla="*/ 1122648 w 1137888"/>
                          <a:gd name="connsiteY76" fmla="*/ 891540 h 1120140"/>
                          <a:gd name="connsiteX77" fmla="*/ 1115028 w 1137888"/>
                          <a:gd name="connsiteY77" fmla="*/ 845820 h 1120140"/>
                          <a:gd name="connsiteX0" fmla="*/ 1115028 w 1137888"/>
                          <a:gd name="connsiteY0" fmla="*/ 845820 h 1120140"/>
                          <a:gd name="connsiteX1" fmla="*/ 1122648 w 1137888"/>
                          <a:gd name="connsiteY1" fmla="*/ 769620 h 1120140"/>
                          <a:gd name="connsiteX2" fmla="*/ 1130268 w 1137888"/>
                          <a:gd name="connsiteY2" fmla="*/ 746760 h 1120140"/>
                          <a:gd name="connsiteX3" fmla="*/ 1137888 w 1137888"/>
                          <a:gd name="connsiteY3" fmla="*/ 708660 h 1120140"/>
                          <a:gd name="connsiteX4" fmla="*/ 1130268 w 1137888"/>
                          <a:gd name="connsiteY4" fmla="*/ 640080 h 1120140"/>
                          <a:gd name="connsiteX5" fmla="*/ 1115028 w 1137888"/>
                          <a:gd name="connsiteY5" fmla="*/ 609600 h 1120140"/>
                          <a:gd name="connsiteX6" fmla="*/ 1084548 w 1137888"/>
                          <a:gd name="connsiteY6" fmla="*/ 541020 h 1120140"/>
                          <a:gd name="connsiteX7" fmla="*/ 1061688 w 1137888"/>
                          <a:gd name="connsiteY7" fmla="*/ 518160 h 1120140"/>
                          <a:gd name="connsiteX8" fmla="*/ 1046448 w 1137888"/>
                          <a:gd name="connsiteY8" fmla="*/ 487680 h 1120140"/>
                          <a:gd name="connsiteX9" fmla="*/ 1023588 w 1137888"/>
                          <a:gd name="connsiteY9" fmla="*/ 441960 h 1120140"/>
                          <a:gd name="connsiteX10" fmla="*/ 1000728 w 1137888"/>
                          <a:gd name="connsiteY10" fmla="*/ 426720 h 1120140"/>
                          <a:gd name="connsiteX11" fmla="*/ 962628 w 1137888"/>
                          <a:gd name="connsiteY11" fmla="*/ 396240 h 1120140"/>
                          <a:gd name="connsiteX12" fmla="*/ 901668 w 1137888"/>
                          <a:gd name="connsiteY12" fmla="*/ 358140 h 1120140"/>
                          <a:gd name="connsiteX13" fmla="*/ 863568 w 1137888"/>
                          <a:gd name="connsiteY13" fmla="*/ 335280 h 1120140"/>
                          <a:gd name="connsiteX14" fmla="*/ 810228 w 1137888"/>
                          <a:gd name="connsiteY14" fmla="*/ 312420 h 1120140"/>
                          <a:gd name="connsiteX15" fmla="*/ 787368 w 1137888"/>
                          <a:gd name="connsiteY15" fmla="*/ 304800 h 1120140"/>
                          <a:gd name="connsiteX16" fmla="*/ 764508 w 1137888"/>
                          <a:gd name="connsiteY16" fmla="*/ 281940 h 1120140"/>
                          <a:gd name="connsiteX17" fmla="*/ 734028 w 1137888"/>
                          <a:gd name="connsiteY17" fmla="*/ 259080 h 1120140"/>
                          <a:gd name="connsiteX18" fmla="*/ 718788 w 1137888"/>
                          <a:gd name="connsiteY18" fmla="*/ 236220 h 1120140"/>
                          <a:gd name="connsiteX19" fmla="*/ 711168 w 1137888"/>
                          <a:gd name="connsiteY19" fmla="*/ 198120 h 1120140"/>
                          <a:gd name="connsiteX20" fmla="*/ 703548 w 1137888"/>
                          <a:gd name="connsiteY20" fmla="*/ 175260 h 1120140"/>
                          <a:gd name="connsiteX21" fmla="*/ 695928 w 1137888"/>
                          <a:gd name="connsiteY21" fmla="*/ 91440 h 1120140"/>
                          <a:gd name="connsiteX22" fmla="*/ 688308 w 1137888"/>
                          <a:gd name="connsiteY22" fmla="*/ 38100 h 1120140"/>
                          <a:gd name="connsiteX23" fmla="*/ 680688 w 1137888"/>
                          <a:gd name="connsiteY23" fmla="*/ 7620 h 1120140"/>
                          <a:gd name="connsiteX24" fmla="*/ 650208 w 1137888"/>
                          <a:gd name="connsiteY24" fmla="*/ 0 h 1120140"/>
                          <a:gd name="connsiteX25" fmla="*/ 619728 w 1137888"/>
                          <a:gd name="connsiteY25" fmla="*/ 45720 h 1120140"/>
                          <a:gd name="connsiteX26" fmla="*/ 589248 w 1137888"/>
                          <a:gd name="connsiteY26" fmla="*/ 91440 h 1120140"/>
                          <a:gd name="connsiteX27" fmla="*/ 574008 w 1137888"/>
                          <a:gd name="connsiteY27" fmla="*/ 129540 h 1120140"/>
                          <a:gd name="connsiteX28" fmla="*/ 566388 w 1137888"/>
                          <a:gd name="connsiteY28" fmla="*/ 160020 h 1120140"/>
                          <a:gd name="connsiteX29" fmla="*/ 551148 w 1137888"/>
                          <a:gd name="connsiteY29" fmla="*/ 190500 h 1120140"/>
                          <a:gd name="connsiteX30" fmla="*/ 543528 w 1137888"/>
                          <a:gd name="connsiteY30" fmla="*/ 213360 h 1120140"/>
                          <a:gd name="connsiteX31" fmla="*/ 497808 w 1137888"/>
                          <a:gd name="connsiteY31" fmla="*/ 198120 h 1120140"/>
                          <a:gd name="connsiteX32" fmla="*/ 444468 w 1137888"/>
                          <a:gd name="connsiteY32" fmla="*/ 182880 h 1120140"/>
                          <a:gd name="connsiteX33" fmla="*/ 421608 w 1137888"/>
                          <a:gd name="connsiteY33" fmla="*/ 198120 h 1120140"/>
                          <a:gd name="connsiteX34" fmla="*/ 406368 w 1137888"/>
                          <a:gd name="connsiteY34" fmla="*/ 228600 h 1120140"/>
                          <a:gd name="connsiteX35" fmla="*/ 391128 w 1137888"/>
                          <a:gd name="connsiteY35" fmla="*/ 251460 h 1120140"/>
                          <a:gd name="connsiteX36" fmla="*/ 368268 w 1137888"/>
                          <a:gd name="connsiteY36" fmla="*/ 327660 h 1120140"/>
                          <a:gd name="connsiteX37" fmla="*/ 345408 w 1137888"/>
                          <a:gd name="connsiteY37" fmla="*/ 320040 h 1120140"/>
                          <a:gd name="connsiteX38" fmla="*/ 322548 w 1137888"/>
                          <a:gd name="connsiteY38" fmla="*/ 304800 h 1120140"/>
                          <a:gd name="connsiteX39" fmla="*/ 292068 w 1137888"/>
                          <a:gd name="connsiteY39" fmla="*/ 297180 h 1120140"/>
                          <a:gd name="connsiteX40" fmla="*/ 238728 w 1137888"/>
                          <a:gd name="connsiteY40" fmla="*/ 274320 h 1120140"/>
                          <a:gd name="connsiteX41" fmla="*/ 200628 w 1137888"/>
                          <a:gd name="connsiteY41" fmla="*/ 281940 h 1120140"/>
                          <a:gd name="connsiteX42" fmla="*/ 208248 w 1137888"/>
                          <a:gd name="connsiteY42" fmla="*/ 365760 h 1120140"/>
                          <a:gd name="connsiteX43" fmla="*/ 238728 w 1137888"/>
                          <a:gd name="connsiteY43" fmla="*/ 441960 h 1120140"/>
                          <a:gd name="connsiteX44" fmla="*/ 246348 w 1137888"/>
                          <a:gd name="connsiteY44" fmla="*/ 464820 h 1120140"/>
                          <a:gd name="connsiteX45" fmla="*/ 193008 w 1137888"/>
                          <a:gd name="connsiteY45" fmla="*/ 480060 h 1120140"/>
                          <a:gd name="connsiteX46" fmla="*/ 170148 w 1137888"/>
                          <a:gd name="connsiteY46" fmla="*/ 495300 h 1120140"/>
                          <a:gd name="connsiteX47" fmla="*/ 116808 w 1137888"/>
                          <a:gd name="connsiteY47" fmla="*/ 685800 h 1120140"/>
                          <a:gd name="connsiteX48" fmla="*/ 93948 w 1137888"/>
                          <a:gd name="connsiteY48" fmla="*/ 693420 h 1120140"/>
                          <a:gd name="connsiteX49" fmla="*/ 48228 w 1137888"/>
                          <a:gd name="connsiteY49" fmla="*/ 739140 h 1120140"/>
                          <a:gd name="connsiteX50" fmla="*/ 25368 w 1137888"/>
                          <a:gd name="connsiteY50" fmla="*/ 762000 h 1120140"/>
                          <a:gd name="connsiteX51" fmla="*/ 10128 w 1137888"/>
                          <a:gd name="connsiteY51" fmla="*/ 822960 h 1120140"/>
                          <a:gd name="connsiteX52" fmla="*/ 2508 w 1137888"/>
                          <a:gd name="connsiteY52" fmla="*/ 845820 h 1120140"/>
                          <a:gd name="connsiteX53" fmla="*/ 48228 w 1137888"/>
                          <a:gd name="connsiteY53" fmla="*/ 830580 h 1120140"/>
                          <a:gd name="connsiteX54" fmla="*/ 71088 w 1137888"/>
                          <a:gd name="connsiteY54" fmla="*/ 822960 h 1120140"/>
                          <a:gd name="connsiteX55" fmla="*/ 185388 w 1137888"/>
                          <a:gd name="connsiteY55" fmla="*/ 830580 h 1120140"/>
                          <a:gd name="connsiteX56" fmla="*/ 231108 w 1137888"/>
                          <a:gd name="connsiteY56" fmla="*/ 838200 h 1120140"/>
                          <a:gd name="connsiteX57" fmla="*/ 316833 w 1137888"/>
                          <a:gd name="connsiteY57" fmla="*/ 887730 h 1120140"/>
                          <a:gd name="connsiteX58" fmla="*/ 385413 w 1137888"/>
                          <a:gd name="connsiteY58" fmla="*/ 948690 h 1120140"/>
                          <a:gd name="connsiteX59" fmla="*/ 421608 w 1137888"/>
                          <a:gd name="connsiteY59" fmla="*/ 975360 h 1120140"/>
                          <a:gd name="connsiteX60" fmla="*/ 473043 w 1137888"/>
                          <a:gd name="connsiteY60" fmla="*/ 1007745 h 1120140"/>
                          <a:gd name="connsiteX61" fmla="*/ 528288 w 1137888"/>
                          <a:gd name="connsiteY61" fmla="*/ 1021080 h 1120140"/>
                          <a:gd name="connsiteX62" fmla="*/ 551148 w 1137888"/>
                          <a:gd name="connsiteY62" fmla="*/ 1028700 h 1120140"/>
                          <a:gd name="connsiteX63" fmla="*/ 604488 w 1137888"/>
                          <a:gd name="connsiteY63" fmla="*/ 1059180 h 1120140"/>
                          <a:gd name="connsiteX64" fmla="*/ 627348 w 1137888"/>
                          <a:gd name="connsiteY64" fmla="*/ 1066800 h 1120140"/>
                          <a:gd name="connsiteX65" fmla="*/ 665448 w 1137888"/>
                          <a:gd name="connsiteY65" fmla="*/ 1082040 h 1120140"/>
                          <a:gd name="connsiteX66" fmla="*/ 718788 w 1137888"/>
                          <a:gd name="connsiteY66" fmla="*/ 1097280 h 1120140"/>
                          <a:gd name="connsiteX67" fmla="*/ 749268 w 1137888"/>
                          <a:gd name="connsiteY67" fmla="*/ 1112520 h 1120140"/>
                          <a:gd name="connsiteX68" fmla="*/ 810228 w 1137888"/>
                          <a:gd name="connsiteY68" fmla="*/ 1120140 h 1120140"/>
                          <a:gd name="connsiteX69" fmla="*/ 878808 w 1137888"/>
                          <a:gd name="connsiteY69" fmla="*/ 1112520 h 1120140"/>
                          <a:gd name="connsiteX70" fmla="*/ 947388 w 1137888"/>
                          <a:gd name="connsiteY70" fmla="*/ 1097280 h 1120140"/>
                          <a:gd name="connsiteX71" fmla="*/ 993108 w 1137888"/>
                          <a:gd name="connsiteY71" fmla="*/ 1066800 h 1120140"/>
                          <a:gd name="connsiteX72" fmla="*/ 1015968 w 1137888"/>
                          <a:gd name="connsiteY72" fmla="*/ 1051560 h 1120140"/>
                          <a:gd name="connsiteX73" fmla="*/ 1069308 w 1137888"/>
                          <a:gd name="connsiteY73" fmla="*/ 1013460 h 1120140"/>
                          <a:gd name="connsiteX74" fmla="*/ 1099788 w 1137888"/>
                          <a:gd name="connsiteY74" fmla="*/ 967740 h 1120140"/>
                          <a:gd name="connsiteX75" fmla="*/ 1107408 w 1137888"/>
                          <a:gd name="connsiteY75" fmla="*/ 937260 h 1120140"/>
                          <a:gd name="connsiteX76" fmla="*/ 1122648 w 1137888"/>
                          <a:gd name="connsiteY76" fmla="*/ 891540 h 1120140"/>
                          <a:gd name="connsiteX77" fmla="*/ 1115028 w 1137888"/>
                          <a:gd name="connsiteY77" fmla="*/ 845820 h 1120140"/>
                          <a:gd name="connsiteX0" fmla="*/ 1115028 w 1137888"/>
                          <a:gd name="connsiteY0" fmla="*/ 845820 h 1120140"/>
                          <a:gd name="connsiteX1" fmla="*/ 1122648 w 1137888"/>
                          <a:gd name="connsiteY1" fmla="*/ 769620 h 1120140"/>
                          <a:gd name="connsiteX2" fmla="*/ 1130268 w 1137888"/>
                          <a:gd name="connsiteY2" fmla="*/ 746760 h 1120140"/>
                          <a:gd name="connsiteX3" fmla="*/ 1137888 w 1137888"/>
                          <a:gd name="connsiteY3" fmla="*/ 708660 h 1120140"/>
                          <a:gd name="connsiteX4" fmla="*/ 1130268 w 1137888"/>
                          <a:gd name="connsiteY4" fmla="*/ 640080 h 1120140"/>
                          <a:gd name="connsiteX5" fmla="*/ 1115028 w 1137888"/>
                          <a:gd name="connsiteY5" fmla="*/ 609600 h 1120140"/>
                          <a:gd name="connsiteX6" fmla="*/ 1084548 w 1137888"/>
                          <a:gd name="connsiteY6" fmla="*/ 541020 h 1120140"/>
                          <a:gd name="connsiteX7" fmla="*/ 1061688 w 1137888"/>
                          <a:gd name="connsiteY7" fmla="*/ 518160 h 1120140"/>
                          <a:gd name="connsiteX8" fmla="*/ 1046448 w 1137888"/>
                          <a:gd name="connsiteY8" fmla="*/ 487680 h 1120140"/>
                          <a:gd name="connsiteX9" fmla="*/ 1023588 w 1137888"/>
                          <a:gd name="connsiteY9" fmla="*/ 441960 h 1120140"/>
                          <a:gd name="connsiteX10" fmla="*/ 1000728 w 1137888"/>
                          <a:gd name="connsiteY10" fmla="*/ 426720 h 1120140"/>
                          <a:gd name="connsiteX11" fmla="*/ 962628 w 1137888"/>
                          <a:gd name="connsiteY11" fmla="*/ 396240 h 1120140"/>
                          <a:gd name="connsiteX12" fmla="*/ 901668 w 1137888"/>
                          <a:gd name="connsiteY12" fmla="*/ 358140 h 1120140"/>
                          <a:gd name="connsiteX13" fmla="*/ 863568 w 1137888"/>
                          <a:gd name="connsiteY13" fmla="*/ 335280 h 1120140"/>
                          <a:gd name="connsiteX14" fmla="*/ 810228 w 1137888"/>
                          <a:gd name="connsiteY14" fmla="*/ 312420 h 1120140"/>
                          <a:gd name="connsiteX15" fmla="*/ 787368 w 1137888"/>
                          <a:gd name="connsiteY15" fmla="*/ 304800 h 1120140"/>
                          <a:gd name="connsiteX16" fmla="*/ 764508 w 1137888"/>
                          <a:gd name="connsiteY16" fmla="*/ 281940 h 1120140"/>
                          <a:gd name="connsiteX17" fmla="*/ 734028 w 1137888"/>
                          <a:gd name="connsiteY17" fmla="*/ 259080 h 1120140"/>
                          <a:gd name="connsiteX18" fmla="*/ 718788 w 1137888"/>
                          <a:gd name="connsiteY18" fmla="*/ 236220 h 1120140"/>
                          <a:gd name="connsiteX19" fmla="*/ 711168 w 1137888"/>
                          <a:gd name="connsiteY19" fmla="*/ 198120 h 1120140"/>
                          <a:gd name="connsiteX20" fmla="*/ 703548 w 1137888"/>
                          <a:gd name="connsiteY20" fmla="*/ 175260 h 1120140"/>
                          <a:gd name="connsiteX21" fmla="*/ 695928 w 1137888"/>
                          <a:gd name="connsiteY21" fmla="*/ 91440 h 1120140"/>
                          <a:gd name="connsiteX22" fmla="*/ 688308 w 1137888"/>
                          <a:gd name="connsiteY22" fmla="*/ 38100 h 1120140"/>
                          <a:gd name="connsiteX23" fmla="*/ 680688 w 1137888"/>
                          <a:gd name="connsiteY23" fmla="*/ 7620 h 1120140"/>
                          <a:gd name="connsiteX24" fmla="*/ 650208 w 1137888"/>
                          <a:gd name="connsiteY24" fmla="*/ 0 h 1120140"/>
                          <a:gd name="connsiteX25" fmla="*/ 619728 w 1137888"/>
                          <a:gd name="connsiteY25" fmla="*/ 45720 h 1120140"/>
                          <a:gd name="connsiteX26" fmla="*/ 589248 w 1137888"/>
                          <a:gd name="connsiteY26" fmla="*/ 91440 h 1120140"/>
                          <a:gd name="connsiteX27" fmla="*/ 574008 w 1137888"/>
                          <a:gd name="connsiteY27" fmla="*/ 129540 h 1120140"/>
                          <a:gd name="connsiteX28" fmla="*/ 566388 w 1137888"/>
                          <a:gd name="connsiteY28" fmla="*/ 160020 h 1120140"/>
                          <a:gd name="connsiteX29" fmla="*/ 551148 w 1137888"/>
                          <a:gd name="connsiteY29" fmla="*/ 190500 h 1120140"/>
                          <a:gd name="connsiteX30" fmla="*/ 543528 w 1137888"/>
                          <a:gd name="connsiteY30" fmla="*/ 213360 h 1120140"/>
                          <a:gd name="connsiteX31" fmla="*/ 497808 w 1137888"/>
                          <a:gd name="connsiteY31" fmla="*/ 198120 h 1120140"/>
                          <a:gd name="connsiteX32" fmla="*/ 444468 w 1137888"/>
                          <a:gd name="connsiteY32" fmla="*/ 182880 h 1120140"/>
                          <a:gd name="connsiteX33" fmla="*/ 421608 w 1137888"/>
                          <a:gd name="connsiteY33" fmla="*/ 198120 h 1120140"/>
                          <a:gd name="connsiteX34" fmla="*/ 406368 w 1137888"/>
                          <a:gd name="connsiteY34" fmla="*/ 228600 h 1120140"/>
                          <a:gd name="connsiteX35" fmla="*/ 391128 w 1137888"/>
                          <a:gd name="connsiteY35" fmla="*/ 251460 h 1120140"/>
                          <a:gd name="connsiteX36" fmla="*/ 368268 w 1137888"/>
                          <a:gd name="connsiteY36" fmla="*/ 327660 h 1120140"/>
                          <a:gd name="connsiteX37" fmla="*/ 345408 w 1137888"/>
                          <a:gd name="connsiteY37" fmla="*/ 320040 h 1120140"/>
                          <a:gd name="connsiteX38" fmla="*/ 322548 w 1137888"/>
                          <a:gd name="connsiteY38" fmla="*/ 304800 h 1120140"/>
                          <a:gd name="connsiteX39" fmla="*/ 292068 w 1137888"/>
                          <a:gd name="connsiteY39" fmla="*/ 297180 h 1120140"/>
                          <a:gd name="connsiteX40" fmla="*/ 238728 w 1137888"/>
                          <a:gd name="connsiteY40" fmla="*/ 274320 h 1120140"/>
                          <a:gd name="connsiteX41" fmla="*/ 200628 w 1137888"/>
                          <a:gd name="connsiteY41" fmla="*/ 281940 h 1120140"/>
                          <a:gd name="connsiteX42" fmla="*/ 208248 w 1137888"/>
                          <a:gd name="connsiteY42" fmla="*/ 365760 h 1120140"/>
                          <a:gd name="connsiteX43" fmla="*/ 238728 w 1137888"/>
                          <a:gd name="connsiteY43" fmla="*/ 441960 h 1120140"/>
                          <a:gd name="connsiteX44" fmla="*/ 246348 w 1137888"/>
                          <a:gd name="connsiteY44" fmla="*/ 464820 h 1120140"/>
                          <a:gd name="connsiteX45" fmla="*/ 193008 w 1137888"/>
                          <a:gd name="connsiteY45" fmla="*/ 480060 h 1120140"/>
                          <a:gd name="connsiteX46" fmla="*/ 170148 w 1137888"/>
                          <a:gd name="connsiteY46" fmla="*/ 495300 h 1120140"/>
                          <a:gd name="connsiteX47" fmla="*/ 116808 w 1137888"/>
                          <a:gd name="connsiteY47" fmla="*/ 685800 h 1120140"/>
                          <a:gd name="connsiteX48" fmla="*/ 93948 w 1137888"/>
                          <a:gd name="connsiteY48" fmla="*/ 693420 h 1120140"/>
                          <a:gd name="connsiteX49" fmla="*/ 48228 w 1137888"/>
                          <a:gd name="connsiteY49" fmla="*/ 739140 h 1120140"/>
                          <a:gd name="connsiteX50" fmla="*/ 25368 w 1137888"/>
                          <a:gd name="connsiteY50" fmla="*/ 762000 h 1120140"/>
                          <a:gd name="connsiteX51" fmla="*/ 10128 w 1137888"/>
                          <a:gd name="connsiteY51" fmla="*/ 822960 h 1120140"/>
                          <a:gd name="connsiteX52" fmla="*/ 2508 w 1137888"/>
                          <a:gd name="connsiteY52" fmla="*/ 845820 h 1120140"/>
                          <a:gd name="connsiteX53" fmla="*/ 48228 w 1137888"/>
                          <a:gd name="connsiteY53" fmla="*/ 830580 h 1120140"/>
                          <a:gd name="connsiteX54" fmla="*/ 71088 w 1137888"/>
                          <a:gd name="connsiteY54" fmla="*/ 822960 h 1120140"/>
                          <a:gd name="connsiteX55" fmla="*/ 185388 w 1137888"/>
                          <a:gd name="connsiteY55" fmla="*/ 830580 h 1120140"/>
                          <a:gd name="connsiteX56" fmla="*/ 231108 w 1137888"/>
                          <a:gd name="connsiteY56" fmla="*/ 838200 h 1120140"/>
                          <a:gd name="connsiteX57" fmla="*/ 316833 w 1137888"/>
                          <a:gd name="connsiteY57" fmla="*/ 887730 h 1120140"/>
                          <a:gd name="connsiteX58" fmla="*/ 385413 w 1137888"/>
                          <a:gd name="connsiteY58" fmla="*/ 948690 h 1120140"/>
                          <a:gd name="connsiteX59" fmla="*/ 421608 w 1137888"/>
                          <a:gd name="connsiteY59" fmla="*/ 975360 h 1120140"/>
                          <a:gd name="connsiteX60" fmla="*/ 473043 w 1137888"/>
                          <a:gd name="connsiteY60" fmla="*/ 1007745 h 1120140"/>
                          <a:gd name="connsiteX61" fmla="*/ 528288 w 1137888"/>
                          <a:gd name="connsiteY61" fmla="*/ 1021080 h 1120140"/>
                          <a:gd name="connsiteX62" fmla="*/ 556863 w 1137888"/>
                          <a:gd name="connsiteY62" fmla="*/ 1042035 h 1120140"/>
                          <a:gd name="connsiteX63" fmla="*/ 604488 w 1137888"/>
                          <a:gd name="connsiteY63" fmla="*/ 1059180 h 1120140"/>
                          <a:gd name="connsiteX64" fmla="*/ 627348 w 1137888"/>
                          <a:gd name="connsiteY64" fmla="*/ 1066800 h 1120140"/>
                          <a:gd name="connsiteX65" fmla="*/ 665448 w 1137888"/>
                          <a:gd name="connsiteY65" fmla="*/ 1082040 h 1120140"/>
                          <a:gd name="connsiteX66" fmla="*/ 718788 w 1137888"/>
                          <a:gd name="connsiteY66" fmla="*/ 1097280 h 1120140"/>
                          <a:gd name="connsiteX67" fmla="*/ 749268 w 1137888"/>
                          <a:gd name="connsiteY67" fmla="*/ 1112520 h 1120140"/>
                          <a:gd name="connsiteX68" fmla="*/ 810228 w 1137888"/>
                          <a:gd name="connsiteY68" fmla="*/ 1120140 h 1120140"/>
                          <a:gd name="connsiteX69" fmla="*/ 878808 w 1137888"/>
                          <a:gd name="connsiteY69" fmla="*/ 1112520 h 1120140"/>
                          <a:gd name="connsiteX70" fmla="*/ 947388 w 1137888"/>
                          <a:gd name="connsiteY70" fmla="*/ 1097280 h 1120140"/>
                          <a:gd name="connsiteX71" fmla="*/ 993108 w 1137888"/>
                          <a:gd name="connsiteY71" fmla="*/ 1066800 h 1120140"/>
                          <a:gd name="connsiteX72" fmla="*/ 1015968 w 1137888"/>
                          <a:gd name="connsiteY72" fmla="*/ 1051560 h 1120140"/>
                          <a:gd name="connsiteX73" fmla="*/ 1069308 w 1137888"/>
                          <a:gd name="connsiteY73" fmla="*/ 1013460 h 1120140"/>
                          <a:gd name="connsiteX74" fmla="*/ 1099788 w 1137888"/>
                          <a:gd name="connsiteY74" fmla="*/ 967740 h 1120140"/>
                          <a:gd name="connsiteX75" fmla="*/ 1107408 w 1137888"/>
                          <a:gd name="connsiteY75" fmla="*/ 937260 h 1120140"/>
                          <a:gd name="connsiteX76" fmla="*/ 1122648 w 1137888"/>
                          <a:gd name="connsiteY76" fmla="*/ 891540 h 1120140"/>
                          <a:gd name="connsiteX77" fmla="*/ 1115028 w 1137888"/>
                          <a:gd name="connsiteY77" fmla="*/ 845820 h 1120140"/>
                          <a:gd name="connsiteX0" fmla="*/ 1115028 w 1137888"/>
                          <a:gd name="connsiteY0" fmla="*/ 845820 h 1120140"/>
                          <a:gd name="connsiteX1" fmla="*/ 1122648 w 1137888"/>
                          <a:gd name="connsiteY1" fmla="*/ 769620 h 1120140"/>
                          <a:gd name="connsiteX2" fmla="*/ 1130268 w 1137888"/>
                          <a:gd name="connsiteY2" fmla="*/ 746760 h 1120140"/>
                          <a:gd name="connsiteX3" fmla="*/ 1137888 w 1137888"/>
                          <a:gd name="connsiteY3" fmla="*/ 708660 h 1120140"/>
                          <a:gd name="connsiteX4" fmla="*/ 1130268 w 1137888"/>
                          <a:gd name="connsiteY4" fmla="*/ 640080 h 1120140"/>
                          <a:gd name="connsiteX5" fmla="*/ 1115028 w 1137888"/>
                          <a:gd name="connsiteY5" fmla="*/ 609600 h 1120140"/>
                          <a:gd name="connsiteX6" fmla="*/ 1084548 w 1137888"/>
                          <a:gd name="connsiteY6" fmla="*/ 541020 h 1120140"/>
                          <a:gd name="connsiteX7" fmla="*/ 1061688 w 1137888"/>
                          <a:gd name="connsiteY7" fmla="*/ 518160 h 1120140"/>
                          <a:gd name="connsiteX8" fmla="*/ 1046448 w 1137888"/>
                          <a:gd name="connsiteY8" fmla="*/ 487680 h 1120140"/>
                          <a:gd name="connsiteX9" fmla="*/ 1023588 w 1137888"/>
                          <a:gd name="connsiteY9" fmla="*/ 441960 h 1120140"/>
                          <a:gd name="connsiteX10" fmla="*/ 1000728 w 1137888"/>
                          <a:gd name="connsiteY10" fmla="*/ 426720 h 1120140"/>
                          <a:gd name="connsiteX11" fmla="*/ 962628 w 1137888"/>
                          <a:gd name="connsiteY11" fmla="*/ 396240 h 1120140"/>
                          <a:gd name="connsiteX12" fmla="*/ 901668 w 1137888"/>
                          <a:gd name="connsiteY12" fmla="*/ 358140 h 1120140"/>
                          <a:gd name="connsiteX13" fmla="*/ 863568 w 1137888"/>
                          <a:gd name="connsiteY13" fmla="*/ 335280 h 1120140"/>
                          <a:gd name="connsiteX14" fmla="*/ 810228 w 1137888"/>
                          <a:gd name="connsiteY14" fmla="*/ 312420 h 1120140"/>
                          <a:gd name="connsiteX15" fmla="*/ 787368 w 1137888"/>
                          <a:gd name="connsiteY15" fmla="*/ 304800 h 1120140"/>
                          <a:gd name="connsiteX16" fmla="*/ 764508 w 1137888"/>
                          <a:gd name="connsiteY16" fmla="*/ 281940 h 1120140"/>
                          <a:gd name="connsiteX17" fmla="*/ 734028 w 1137888"/>
                          <a:gd name="connsiteY17" fmla="*/ 259080 h 1120140"/>
                          <a:gd name="connsiteX18" fmla="*/ 718788 w 1137888"/>
                          <a:gd name="connsiteY18" fmla="*/ 236220 h 1120140"/>
                          <a:gd name="connsiteX19" fmla="*/ 711168 w 1137888"/>
                          <a:gd name="connsiteY19" fmla="*/ 198120 h 1120140"/>
                          <a:gd name="connsiteX20" fmla="*/ 703548 w 1137888"/>
                          <a:gd name="connsiteY20" fmla="*/ 175260 h 1120140"/>
                          <a:gd name="connsiteX21" fmla="*/ 695928 w 1137888"/>
                          <a:gd name="connsiteY21" fmla="*/ 91440 h 1120140"/>
                          <a:gd name="connsiteX22" fmla="*/ 688308 w 1137888"/>
                          <a:gd name="connsiteY22" fmla="*/ 38100 h 1120140"/>
                          <a:gd name="connsiteX23" fmla="*/ 680688 w 1137888"/>
                          <a:gd name="connsiteY23" fmla="*/ 7620 h 1120140"/>
                          <a:gd name="connsiteX24" fmla="*/ 650208 w 1137888"/>
                          <a:gd name="connsiteY24" fmla="*/ 0 h 1120140"/>
                          <a:gd name="connsiteX25" fmla="*/ 619728 w 1137888"/>
                          <a:gd name="connsiteY25" fmla="*/ 45720 h 1120140"/>
                          <a:gd name="connsiteX26" fmla="*/ 589248 w 1137888"/>
                          <a:gd name="connsiteY26" fmla="*/ 91440 h 1120140"/>
                          <a:gd name="connsiteX27" fmla="*/ 574008 w 1137888"/>
                          <a:gd name="connsiteY27" fmla="*/ 129540 h 1120140"/>
                          <a:gd name="connsiteX28" fmla="*/ 566388 w 1137888"/>
                          <a:gd name="connsiteY28" fmla="*/ 160020 h 1120140"/>
                          <a:gd name="connsiteX29" fmla="*/ 551148 w 1137888"/>
                          <a:gd name="connsiteY29" fmla="*/ 190500 h 1120140"/>
                          <a:gd name="connsiteX30" fmla="*/ 543528 w 1137888"/>
                          <a:gd name="connsiteY30" fmla="*/ 213360 h 1120140"/>
                          <a:gd name="connsiteX31" fmla="*/ 497808 w 1137888"/>
                          <a:gd name="connsiteY31" fmla="*/ 198120 h 1120140"/>
                          <a:gd name="connsiteX32" fmla="*/ 444468 w 1137888"/>
                          <a:gd name="connsiteY32" fmla="*/ 182880 h 1120140"/>
                          <a:gd name="connsiteX33" fmla="*/ 421608 w 1137888"/>
                          <a:gd name="connsiteY33" fmla="*/ 198120 h 1120140"/>
                          <a:gd name="connsiteX34" fmla="*/ 406368 w 1137888"/>
                          <a:gd name="connsiteY34" fmla="*/ 228600 h 1120140"/>
                          <a:gd name="connsiteX35" fmla="*/ 391128 w 1137888"/>
                          <a:gd name="connsiteY35" fmla="*/ 251460 h 1120140"/>
                          <a:gd name="connsiteX36" fmla="*/ 368268 w 1137888"/>
                          <a:gd name="connsiteY36" fmla="*/ 327660 h 1120140"/>
                          <a:gd name="connsiteX37" fmla="*/ 345408 w 1137888"/>
                          <a:gd name="connsiteY37" fmla="*/ 320040 h 1120140"/>
                          <a:gd name="connsiteX38" fmla="*/ 322548 w 1137888"/>
                          <a:gd name="connsiteY38" fmla="*/ 304800 h 1120140"/>
                          <a:gd name="connsiteX39" fmla="*/ 292068 w 1137888"/>
                          <a:gd name="connsiteY39" fmla="*/ 297180 h 1120140"/>
                          <a:gd name="connsiteX40" fmla="*/ 238728 w 1137888"/>
                          <a:gd name="connsiteY40" fmla="*/ 274320 h 1120140"/>
                          <a:gd name="connsiteX41" fmla="*/ 200628 w 1137888"/>
                          <a:gd name="connsiteY41" fmla="*/ 281940 h 1120140"/>
                          <a:gd name="connsiteX42" fmla="*/ 208248 w 1137888"/>
                          <a:gd name="connsiteY42" fmla="*/ 365760 h 1120140"/>
                          <a:gd name="connsiteX43" fmla="*/ 238728 w 1137888"/>
                          <a:gd name="connsiteY43" fmla="*/ 441960 h 1120140"/>
                          <a:gd name="connsiteX44" fmla="*/ 246348 w 1137888"/>
                          <a:gd name="connsiteY44" fmla="*/ 464820 h 1120140"/>
                          <a:gd name="connsiteX45" fmla="*/ 193008 w 1137888"/>
                          <a:gd name="connsiteY45" fmla="*/ 480060 h 1120140"/>
                          <a:gd name="connsiteX46" fmla="*/ 170148 w 1137888"/>
                          <a:gd name="connsiteY46" fmla="*/ 495300 h 1120140"/>
                          <a:gd name="connsiteX47" fmla="*/ 116808 w 1137888"/>
                          <a:gd name="connsiteY47" fmla="*/ 685800 h 1120140"/>
                          <a:gd name="connsiteX48" fmla="*/ 93948 w 1137888"/>
                          <a:gd name="connsiteY48" fmla="*/ 693420 h 1120140"/>
                          <a:gd name="connsiteX49" fmla="*/ 48228 w 1137888"/>
                          <a:gd name="connsiteY49" fmla="*/ 739140 h 1120140"/>
                          <a:gd name="connsiteX50" fmla="*/ 25368 w 1137888"/>
                          <a:gd name="connsiteY50" fmla="*/ 762000 h 1120140"/>
                          <a:gd name="connsiteX51" fmla="*/ 10128 w 1137888"/>
                          <a:gd name="connsiteY51" fmla="*/ 822960 h 1120140"/>
                          <a:gd name="connsiteX52" fmla="*/ 2508 w 1137888"/>
                          <a:gd name="connsiteY52" fmla="*/ 845820 h 1120140"/>
                          <a:gd name="connsiteX53" fmla="*/ 48228 w 1137888"/>
                          <a:gd name="connsiteY53" fmla="*/ 830580 h 1120140"/>
                          <a:gd name="connsiteX54" fmla="*/ 71088 w 1137888"/>
                          <a:gd name="connsiteY54" fmla="*/ 822960 h 1120140"/>
                          <a:gd name="connsiteX55" fmla="*/ 185388 w 1137888"/>
                          <a:gd name="connsiteY55" fmla="*/ 830580 h 1120140"/>
                          <a:gd name="connsiteX56" fmla="*/ 231108 w 1137888"/>
                          <a:gd name="connsiteY56" fmla="*/ 838200 h 1120140"/>
                          <a:gd name="connsiteX57" fmla="*/ 316833 w 1137888"/>
                          <a:gd name="connsiteY57" fmla="*/ 887730 h 1120140"/>
                          <a:gd name="connsiteX58" fmla="*/ 385413 w 1137888"/>
                          <a:gd name="connsiteY58" fmla="*/ 948690 h 1120140"/>
                          <a:gd name="connsiteX59" fmla="*/ 421608 w 1137888"/>
                          <a:gd name="connsiteY59" fmla="*/ 975360 h 1120140"/>
                          <a:gd name="connsiteX60" fmla="*/ 473043 w 1137888"/>
                          <a:gd name="connsiteY60" fmla="*/ 1007745 h 1120140"/>
                          <a:gd name="connsiteX61" fmla="*/ 528288 w 1137888"/>
                          <a:gd name="connsiteY61" fmla="*/ 1021080 h 1120140"/>
                          <a:gd name="connsiteX62" fmla="*/ 556863 w 1137888"/>
                          <a:gd name="connsiteY62" fmla="*/ 1042035 h 1120140"/>
                          <a:gd name="connsiteX63" fmla="*/ 604488 w 1137888"/>
                          <a:gd name="connsiteY63" fmla="*/ 1059180 h 1120140"/>
                          <a:gd name="connsiteX64" fmla="*/ 627348 w 1137888"/>
                          <a:gd name="connsiteY64" fmla="*/ 1066800 h 1120140"/>
                          <a:gd name="connsiteX65" fmla="*/ 665448 w 1137888"/>
                          <a:gd name="connsiteY65" fmla="*/ 1082040 h 1120140"/>
                          <a:gd name="connsiteX66" fmla="*/ 718788 w 1137888"/>
                          <a:gd name="connsiteY66" fmla="*/ 1097280 h 1120140"/>
                          <a:gd name="connsiteX67" fmla="*/ 749268 w 1137888"/>
                          <a:gd name="connsiteY67" fmla="*/ 1112520 h 1120140"/>
                          <a:gd name="connsiteX68" fmla="*/ 810228 w 1137888"/>
                          <a:gd name="connsiteY68" fmla="*/ 1120140 h 1120140"/>
                          <a:gd name="connsiteX69" fmla="*/ 878808 w 1137888"/>
                          <a:gd name="connsiteY69" fmla="*/ 1112520 h 1120140"/>
                          <a:gd name="connsiteX70" fmla="*/ 947388 w 1137888"/>
                          <a:gd name="connsiteY70" fmla="*/ 1097280 h 1120140"/>
                          <a:gd name="connsiteX71" fmla="*/ 993108 w 1137888"/>
                          <a:gd name="connsiteY71" fmla="*/ 1066800 h 1120140"/>
                          <a:gd name="connsiteX72" fmla="*/ 1015968 w 1137888"/>
                          <a:gd name="connsiteY72" fmla="*/ 1051560 h 1120140"/>
                          <a:gd name="connsiteX73" fmla="*/ 1069308 w 1137888"/>
                          <a:gd name="connsiteY73" fmla="*/ 1013460 h 1120140"/>
                          <a:gd name="connsiteX74" fmla="*/ 1099788 w 1137888"/>
                          <a:gd name="connsiteY74" fmla="*/ 967740 h 1120140"/>
                          <a:gd name="connsiteX75" fmla="*/ 1107408 w 1137888"/>
                          <a:gd name="connsiteY75" fmla="*/ 937260 h 1120140"/>
                          <a:gd name="connsiteX76" fmla="*/ 1122648 w 1137888"/>
                          <a:gd name="connsiteY76" fmla="*/ 891540 h 1120140"/>
                          <a:gd name="connsiteX77" fmla="*/ 1115028 w 1137888"/>
                          <a:gd name="connsiteY77" fmla="*/ 845820 h 1120140"/>
                          <a:gd name="connsiteX0" fmla="*/ 1115028 w 1137888"/>
                          <a:gd name="connsiteY0" fmla="*/ 845820 h 1120140"/>
                          <a:gd name="connsiteX1" fmla="*/ 1122648 w 1137888"/>
                          <a:gd name="connsiteY1" fmla="*/ 769620 h 1120140"/>
                          <a:gd name="connsiteX2" fmla="*/ 1130268 w 1137888"/>
                          <a:gd name="connsiteY2" fmla="*/ 746760 h 1120140"/>
                          <a:gd name="connsiteX3" fmla="*/ 1137888 w 1137888"/>
                          <a:gd name="connsiteY3" fmla="*/ 708660 h 1120140"/>
                          <a:gd name="connsiteX4" fmla="*/ 1130268 w 1137888"/>
                          <a:gd name="connsiteY4" fmla="*/ 640080 h 1120140"/>
                          <a:gd name="connsiteX5" fmla="*/ 1115028 w 1137888"/>
                          <a:gd name="connsiteY5" fmla="*/ 609600 h 1120140"/>
                          <a:gd name="connsiteX6" fmla="*/ 1084548 w 1137888"/>
                          <a:gd name="connsiteY6" fmla="*/ 541020 h 1120140"/>
                          <a:gd name="connsiteX7" fmla="*/ 1061688 w 1137888"/>
                          <a:gd name="connsiteY7" fmla="*/ 518160 h 1120140"/>
                          <a:gd name="connsiteX8" fmla="*/ 1046448 w 1137888"/>
                          <a:gd name="connsiteY8" fmla="*/ 487680 h 1120140"/>
                          <a:gd name="connsiteX9" fmla="*/ 1023588 w 1137888"/>
                          <a:gd name="connsiteY9" fmla="*/ 441960 h 1120140"/>
                          <a:gd name="connsiteX10" fmla="*/ 1000728 w 1137888"/>
                          <a:gd name="connsiteY10" fmla="*/ 426720 h 1120140"/>
                          <a:gd name="connsiteX11" fmla="*/ 962628 w 1137888"/>
                          <a:gd name="connsiteY11" fmla="*/ 396240 h 1120140"/>
                          <a:gd name="connsiteX12" fmla="*/ 901668 w 1137888"/>
                          <a:gd name="connsiteY12" fmla="*/ 358140 h 1120140"/>
                          <a:gd name="connsiteX13" fmla="*/ 863568 w 1137888"/>
                          <a:gd name="connsiteY13" fmla="*/ 335280 h 1120140"/>
                          <a:gd name="connsiteX14" fmla="*/ 810228 w 1137888"/>
                          <a:gd name="connsiteY14" fmla="*/ 312420 h 1120140"/>
                          <a:gd name="connsiteX15" fmla="*/ 787368 w 1137888"/>
                          <a:gd name="connsiteY15" fmla="*/ 304800 h 1120140"/>
                          <a:gd name="connsiteX16" fmla="*/ 764508 w 1137888"/>
                          <a:gd name="connsiteY16" fmla="*/ 281940 h 1120140"/>
                          <a:gd name="connsiteX17" fmla="*/ 734028 w 1137888"/>
                          <a:gd name="connsiteY17" fmla="*/ 259080 h 1120140"/>
                          <a:gd name="connsiteX18" fmla="*/ 718788 w 1137888"/>
                          <a:gd name="connsiteY18" fmla="*/ 236220 h 1120140"/>
                          <a:gd name="connsiteX19" fmla="*/ 711168 w 1137888"/>
                          <a:gd name="connsiteY19" fmla="*/ 198120 h 1120140"/>
                          <a:gd name="connsiteX20" fmla="*/ 703548 w 1137888"/>
                          <a:gd name="connsiteY20" fmla="*/ 175260 h 1120140"/>
                          <a:gd name="connsiteX21" fmla="*/ 695928 w 1137888"/>
                          <a:gd name="connsiteY21" fmla="*/ 91440 h 1120140"/>
                          <a:gd name="connsiteX22" fmla="*/ 688308 w 1137888"/>
                          <a:gd name="connsiteY22" fmla="*/ 38100 h 1120140"/>
                          <a:gd name="connsiteX23" fmla="*/ 680688 w 1137888"/>
                          <a:gd name="connsiteY23" fmla="*/ 7620 h 1120140"/>
                          <a:gd name="connsiteX24" fmla="*/ 650208 w 1137888"/>
                          <a:gd name="connsiteY24" fmla="*/ 0 h 1120140"/>
                          <a:gd name="connsiteX25" fmla="*/ 619728 w 1137888"/>
                          <a:gd name="connsiteY25" fmla="*/ 45720 h 1120140"/>
                          <a:gd name="connsiteX26" fmla="*/ 589248 w 1137888"/>
                          <a:gd name="connsiteY26" fmla="*/ 91440 h 1120140"/>
                          <a:gd name="connsiteX27" fmla="*/ 574008 w 1137888"/>
                          <a:gd name="connsiteY27" fmla="*/ 129540 h 1120140"/>
                          <a:gd name="connsiteX28" fmla="*/ 566388 w 1137888"/>
                          <a:gd name="connsiteY28" fmla="*/ 160020 h 1120140"/>
                          <a:gd name="connsiteX29" fmla="*/ 551148 w 1137888"/>
                          <a:gd name="connsiteY29" fmla="*/ 190500 h 1120140"/>
                          <a:gd name="connsiteX30" fmla="*/ 543528 w 1137888"/>
                          <a:gd name="connsiteY30" fmla="*/ 213360 h 1120140"/>
                          <a:gd name="connsiteX31" fmla="*/ 497808 w 1137888"/>
                          <a:gd name="connsiteY31" fmla="*/ 198120 h 1120140"/>
                          <a:gd name="connsiteX32" fmla="*/ 444468 w 1137888"/>
                          <a:gd name="connsiteY32" fmla="*/ 182880 h 1120140"/>
                          <a:gd name="connsiteX33" fmla="*/ 421608 w 1137888"/>
                          <a:gd name="connsiteY33" fmla="*/ 198120 h 1120140"/>
                          <a:gd name="connsiteX34" fmla="*/ 406368 w 1137888"/>
                          <a:gd name="connsiteY34" fmla="*/ 228600 h 1120140"/>
                          <a:gd name="connsiteX35" fmla="*/ 391128 w 1137888"/>
                          <a:gd name="connsiteY35" fmla="*/ 251460 h 1120140"/>
                          <a:gd name="connsiteX36" fmla="*/ 368268 w 1137888"/>
                          <a:gd name="connsiteY36" fmla="*/ 327660 h 1120140"/>
                          <a:gd name="connsiteX37" fmla="*/ 345408 w 1137888"/>
                          <a:gd name="connsiteY37" fmla="*/ 320040 h 1120140"/>
                          <a:gd name="connsiteX38" fmla="*/ 322548 w 1137888"/>
                          <a:gd name="connsiteY38" fmla="*/ 304800 h 1120140"/>
                          <a:gd name="connsiteX39" fmla="*/ 292068 w 1137888"/>
                          <a:gd name="connsiteY39" fmla="*/ 297180 h 1120140"/>
                          <a:gd name="connsiteX40" fmla="*/ 238728 w 1137888"/>
                          <a:gd name="connsiteY40" fmla="*/ 274320 h 1120140"/>
                          <a:gd name="connsiteX41" fmla="*/ 200628 w 1137888"/>
                          <a:gd name="connsiteY41" fmla="*/ 281940 h 1120140"/>
                          <a:gd name="connsiteX42" fmla="*/ 208248 w 1137888"/>
                          <a:gd name="connsiteY42" fmla="*/ 365760 h 1120140"/>
                          <a:gd name="connsiteX43" fmla="*/ 238728 w 1137888"/>
                          <a:gd name="connsiteY43" fmla="*/ 441960 h 1120140"/>
                          <a:gd name="connsiteX44" fmla="*/ 246348 w 1137888"/>
                          <a:gd name="connsiteY44" fmla="*/ 464820 h 1120140"/>
                          <a:gd name="connsiteX45" fmla="*/ 193008 w 1137888"/>
                          <a:gd name="connsiteY45" fmla="*/ 480060 h 1120140"/>
                          <a:gd name="connsiteX46" fmla="*/ 170148 w 1137888"/>
                          <a:gd name="connsiteY46" fmla="*/ 495300 h 1120140"/>
                          <a:gd name="connsiteX47" fmla="*/ 116808 w 1137888"/>
                          <a:gd name="connsiteY47" fmla="*/ 685800 h 1120140"/>
                          <a:gd name="connsiteX48" fmla="*/ 93948 w 1137888"/>
                          <a:gd name="connsiteY48" fmla="*/ 693420 h 1120140"/>
                          <a:gd name="connsiteX49" fmla="*/ 48228 w 1137888"/>
                          <a:gd name="connsiteY49" fmla="*/ 739140 h 1120140"/>
                          <a:gd name="connsiteX50" fmla="*/ 25368 w 1137888"/>
                          <a:gd name="connsiteY50" fmla="*/ 762000 h 1120140"/>
                          <a:gd name="connsiteX51" fmla="*/ 10128 w 1137888"/>
                          <a:gd name="connsiteY51" fmla="*/ 822960 h 1120140"/>
                          <a:gd name="connsiteX52" fmla="*/ 2508 w 1137888"/>
                          <a:gd name="connsiteY52" fmla="*/ 845820 h 1120140"/>
                          <a:gd name="connsiteX53" fmla="*/ 48228 w 1137888"/>
                          <a:gd name="connsiteY53" fmla="*/ 830580 h 1120140"/>
                          <a:gd name="connsiteX54" fmla="*/ 71088 w 1137888"/>
                          <a:gd name="connsiteY54" fmla="*/ 822960 h 1120140"/>
                          <a:gd name="connsiteX55" fmla="*/ 185388 w 1137888"/>
                          <a:gd name="connsiteY55" fmla="*/ 830580 h 1120140"/>
                          <a:gd name="connsiteX56" fmla="*/ 231108 w 1137888"/>
                          <a:gd name="connsiteY56" fmla="*/ 838200 h 1120140"/>
                          <a:gd name="connsiteX57" fmla="*/ 316833 w 1137888"/>
                          <a:gd name="connsiteY57" fmla="*/ 887730 h 1120140"/>
                          <a:gd name="connsiteX58" fmla="*/ 385413 w 1137888"/>
                          <a:gd name="connsiteY58" fmla="*/ 948690 h 1120140"/>
                          <a:gd name="connsiteX59" fmla="*/ 421608 w 1137888"/>
                          <a:gd name="connsiteY59" fmla="*/ 975360 h 1120140"/>
                          <a:gd name="connsiteX60" fmla="*/ 473043 w 1137888"/>
                          <a:gd name="connsiteY60" fmla="*/ 1007745 h 1120140"/>
                          <a:gd name="connsiteX61" fmla="*/ 518763 w 1137888"/>
                          <a:gd name="connsiteY61" fmla="*/ 1028700 h 1120140"/>
                          <a:gd name="connsiteX62" fmla="*/ 556863 w 1137888"/>
                          <a:gd name="connsiteY62" fmla="*/ 1042035 h 1120140"/>
                          <a:gd name="connsiteX63" fmla="*/ 604488 w 1137888"/>
                          <a:gd name="connsiteY63" fmla="*/ 1059180 h 1120140"/>
                          <a:gd name="connsiteX64" fmla="*/ 627348 w 1137888"/>
                          <a:gd name="connsiteY64" fmla="*/ 1066800 h 1120140"/>
                          <a:gd name="connsiteX65" fmla="*/ 665448 w 1137888"/>
                          <a:gd name="connsiteY65" fmla="*/ 1082040 h 1120140"/>
                          <a:gd name="connsiteX66" fmla="*/ 718788 w 1137888"/>
                          <a:gd name="connsiteY66" fmla="*/ 1097280 h 1120140"/>
                          <a:gd name="connsiteX67" fmla="*/ 749268 w 1137888"/>
                          <a:gd name="connsiteY67" fmla="*/ 1112520 h 1120140"/>
                          <a:gd name="connsiteX68" fmla="*/ 810228 w 1137888"/>
                          <a:gd name="connsiteY68" fmla="*/ 1120140 h 1120140"/>
                          <a:gd name="connsiteX69" fmla="*/ 878808 w 1137888"/>
                          <a:gd name="connsiteY69" fmla="*/ 1112520 h 1120140"/>
                          <a:gd name="connsiteX70" fmla="*/ 947388 w 1137888"/>
                          <a:gd name="connsiteY70" fmla="*/ 1097280 h 1120140"/>
                          <a:gd name="connsiteX71" fmla="*/ 993108 w 1137888"/>
                          <a:gd name="connsiteY71" fmla="*/ 1066800 h 1120140"/>
                          <a:gd name="connsiteX72" fmla="*/ 1015968 w 1137888"/>
                          <a:gd name="connsiteY72" fmla="*/ 1051560 h 1120140"/>
                          <a:gd name="connsiteX73" fmla="*/ 1069308 w 1137888"/>
                          <a:gd name="connsiteY73" fmla="*/ 1013460 h 1120140"/>
                          <a:gd name="connsiteX74" fmla="*/ 1099788 w 1137888"/>
                          <a:gd name="connsiteY74" fmla="*/ 967740 h 1120140"/>
                          <a:gd name="connsiteX75" fmla="*/ 1107408 w 1137888"/>
                          <a:gd name="connsiteY75" fmla="*/ 937260 h 1120140"/>
                          <a:gd name="connsiteX76" fmla="*/ 1122648 w 1137888"/>
                          <a:gd name="connsiteY76" fmla="*/ 891540 h 1120140"/>
                          <a:gd name="connsiteX77" fmla="*/ 1115028 w 1137888"/>
                          <a:gd name="connsiteY77" fmla="*/ 845820 h 1120140"/>
                          <a:gd name="connsiteX0" fmla="*/ 1115028 w 1137888"/>
                          <a:gd name="connsiteY0" fmla="*/ 845820 h 1120140"/>
                          <a:gd name="connsiteX1" fmla="*/ 1122648 w 1137888"/>
                          <a:gd name="connsiteY1" fmla="*/ 769620 h 1120140"/>
                          <a:gd name="connsiteX2" fmla="*/ 1130268 w 1137888"/>
                          <a:gd name="connsiteY2" fmla="*/ 746760 h 1120140"/>
                          <a:gd name="connsiteX3" fmla="*/ 1137888 w 1137888"/>
                          <a:gd name="connsiteY3" fmla="*/ 708660 h 1120140"/>
                          <a:gd name="connsiteX4" fmla="*/ 1130268 w 1137888"/>
                          <a:gd name="connsiteY4" fmla="*/ 640080 h 1120140"/>
                          <a:gd name="connsiteX5" fmla="*/ 1115028 w 1137888"/>
                          <a:gd name="connsiteY5" fmla="*/ 609600 h 1120140"/>
                          <a:gd name="connsiteX6" fmla="*/ 1084548 w 1137888"/>
                          <a:gd name="connsiteY6" fmla="*/ 541020 h 1120140"/>
                          <a:gd name="connsiteX7" fmla="*/ 1061688 w 1137888"/>
                          <a:gd name="connsiteY7" fmla="*/ 518160 h 1120140"/>
                          <a:gd name="connsiteX8" fmla="*/ 1046448 w 1137888"/>
                          <a:gd name="connsiteY8" fmla="*/ 487680 h 1120140"/>
                          <a:gd name="connsiteX9" fmla="*/ 1023588 w 1137888"/>
                          <a:gd name="connsiteY9" fmla="*/ 441960 h 1120140"/>
                          <a:gd name="connsiteX10" fmla="*/ 1000728 w 1137888"/>
                          <a:gd name="connsiteY10" fmla="*/ 426720 h 1120140"/>
                          <a:gd name="connsiteX11" fmla="*/ 962628 w 1137888"/>
                          <a:gd name="connsiteY11" fmla="*/ 396240 h 1120140"/>
                          <a:gd name="connsiteX12" fmla="*/ 901668 w 1137888"/>
                          <a:gd name="connsiteY12" fmla="*/ 358140 h 1120140"/>
                          <a:gd name="connsiteX13" fmla="*/ 863568 w 1137888"/>
                          <a:gd name="connsiteY13" fmla="*/ 335280 h 1120140"/>
                          <a:gd name="connsiteX14" fmla="*/ 810228 w 1137888"/>
                          <a:gd name="connsiteY14" fmla="*/ 312420 h 1120140"/>
                          <a:gd name="connsiteX15" fmla="*/ 787368 w 1137888"/>
                          <a:gd name="connsiteY15" fmla="*/ 304800 h 1120140"/>
                          <a:gd name="connsiteX16" fmla="*/ 764508 w 1137888"/>
                          <a:gd name="connsiteY16" fmla="*/ 281940 h 1120140"/>
                          <a:gd name="connsiteX17" fmla="*/ 734028 w 1137888"/>
                          <a:gd name="connsiteY17" fmla="*/ 259080 h 1120140"/>
                          <a:gd name="connsiteX18" fmla="*/ 718788 w 1137888"/>
                          <a:gd name="connsiteY18" fmla="*/ 236220 h 1120140"/>
                          <a:gd name="connsiteX19" fmla="*/ 711168 w 1137888"/>
                          <a:gd name="connsiteY19" fmla="*/ 198120 h 1120140"/>
                          <a:gd name="connsiteX20" fmla="*/ 703548 w 1137888"/>
                          <a:gd name="connsiteY20" fmla="*/ 175260 h 1120140"/>
                          <a:gd name="connsiteX21" fmla="*/ 695928 w 1137888"/>
                          <a:gd name="connsiteY21" fmla="*/ 91440 h 1120140"/>
                          <a:gd name="connsiteX22" fmla="*/ 688308 w 1137888"/>
                          <a:gd name="connsiteY22" fmla="*/ 38100 h 1120140"/>
                          <a:gd name="connsiteX23" fmla="*/ 680688 w 1137888"/>
                          <a:gd name="connsiteY23" fmla="*/ 7620 h 1120140"/>
                          <a:gd name="connsiteX24" fmla="*/ 650208 w 1137888"/>
                          <a:gd name="connsiteY24" fmla="*/ 0 h 1120140"/>
                          <a:gd name="connsiteX25" fmla="*/ 619728 w 1137888"/>
                          <a:gd name="connsiteY25" fmla="*/ 45720 h 1120140"/>
                          <a:gd name="connsiteX26" fmla="*/ 589248 w 1137888"/>
                          <a:gd name="connsiteY26" fmla="*/ 91440 h 1120140"/>
                          <a:gd name="connsiteX27" fmla="*/ 574008 w 1137888"/>
                          <a:gd name="connsiteY27" fmla="*/ 129540 h 1120140"/>
                          <a:gd name="connsiteX28" fmla="*/ 566388 w 1137888"/>
                          <a:gd name="connsiteY28" fmla="*/ 160020 h 1120140"/>
                          <a:gd name="connsiteX29" fmla="*/ 551148 w 1137888"/>
                          <a:gd name="connsiteY29" fmla="*/ 190500 h 1120140"/>
                          <a:gd name="connsiteX30" fmla="*/ 543528 w 1137888"/>
                          <a:gd name="connsiteY30" fmla="*/ 213360 h 1120140"/>
                          <a:gd name="connsiteX31" fmla="*/ 497808 w 1137888"/>
                          <a:gd name="connsiteY31" fmla="*/ 198120 h 1120140"/>
                          <a:gd name="connsiteX32" fmla="*/ 444468 w 1137888"/>
                          <a:gd name="connsiteY32" fmla="*/ 182880 h 1120140"/>
                          <a:gd name="connsiteX33" fmla="*/ 421608 w 1137888"/>
                          <a:gd name="connsiteY33" fmla="*/ 198120 h 1120140"/>
                          <a:gd name="connsiteX34" fmla="*/ 406368 w 1137888"/>
                          <a:gd name="connsiteY34" fmla="*/ 228600 h 1120140"/>
                          <a:gd name="connsiteX35" fmla="*/ 391128 w 1137888"/>
                          <a:gd name="connsiteY35" fmla="*/ 251460 h 1120140"/>
                          <a:gd name="connsiteX36" fmla="*/ 368268 w 1137888"/>
                          <a:gd name="connsiteY36" fmla="*/ 327660 h 1120140"/>
                          <a:gd name="connsiteX37" fmla="*/ 345408 w 1137888"/>
                          <a:gd name="connsiteY37" fmla="*/ 320040 h 1120140"/>
                          <a:gd name="connsiteX38" fmla="*/ 322548 w 1137888"/>
                          <a:gd name="connsiteY38" fmla="*/ 304800 h 1120140"/>
                          <a:gd name="connsiteX39" fmla="*/ 292068 w 1137888"/>
                          <a:gd name="connsiteY39" fmla="*/ 297180 h 1120140"/>
                          <a:gd name="connsiteX40" fmla="*/ 238728 w 1137888"/>
                          <a:gd name="connsiteY40" fmla="*/ 274320 h 1120140"/>
                          <a:gd name="connsiteX41" fmla="*/ 200628 w 1137888"/>
                          <a:gd name="connsiteY41" fmla="*/ 281940 h 1120140"/>
                          <a:gd name="connsiteX42" fmla="*/ 208248 w 1137888"/>
                          <a:gd name="connsiteY42" fmla="*/ 365760 h 1120140"/>
                          <a:gd name="connsiteX43" fmla="*/ 238728 w 1137888"/>
                          <a:gd name="connsiteY43" fmla="*/ 441960 h 1120140"/>
                          <a:gd name="connsiteX44" fmla="*/ 246348 w 1137888"/>
                          <a:gd name="connsiteY44" fmla="*/ 464820 h 1120140"/>
                          <a:gd name="connsiteX45" fmla="*/ 193008 w 1137888"/>
                          <a:gd name="connsiteY45" fmla="*/ 480060 h 1120140"/>
                          <a:gd name="connsiteX46" fmla="*/ 170148 w 1137888"/>
                          <a:gd name="connsiteY46" fmla="*/ 495300 h 1120140"/>
                          <a:gd name="connsiteX47" fmla="*/ 116808 w 1137888"/>
                          <a:gd name="connsiteY47" fmla="*/ 685800 h 1120140"/>
                          <a:gd name="connsiteX48" fmla="*/ 93948 w 1137888"/>
                          <a:gd name="connsiteY48" fmla="*/ 693420 h 1120140"/>
                          <a:gd name="connsiteX49" fmla="*/ 48228 w 1137888"/>
                          <a:gd name="connsiteY49" fmla="*/ 739140 h 1120140"/>
                          <a:gd name="connsiteX50" fmla="*/ 25368 w 1137888"/>
                          <a:gd name="connsiteY50" fmla="*/ 762000 h 1120140"/>
                          <a:gd name="connsiteX51" fmla="*/ 10128 w 1137888"/>
                          <a:gd name="connsiteY51" fmla="*/ 822960 h 1120140"/>
                          <a:gd name="connsiteX52" fmla="*/ 2508 w 1137888"/>
                          <a:gd name="connsiteY52" fmla="*/ 845820 h 1120140"/>
                          <a:gd name="connsiteX53" fmla="*/ 48228 w 1137888"/>
                          <a:gd name="connsiteY53" fmla="*/ 830580 h 1120140"/>
                          <a:gd name="connsiteX54" fmla="*/ 71088 w 1137888"/>
                          <a:gd name="connsiteY54" fmla="*/ 822960 h 1120140"/>
                          <a:gd name="connsiteX55" fmla="*/ 162528 w 1137888"/>
                          <a:gd name="connsiteY55" fmla="*/ 822960 h 1120140"/>
                          <a:gd name="connsiteX56" fmla="*/ 231108 w 1137888"/>
                          <a:gd name="connsiteY56" fmla="*/ 838200 h 1120140"/>
                          <a:gd name="connsiteX57" fmla="*/ 316833 w 1137888"/>
                          <a:gd name="connsiteY57" fmla="*/ 887730 h 1120140"/>
                          <a:gd name="connsiteX58" fmla="*/ 385413 w 1137888"/>
                          <a:gd name="connsiteY58" fmla="*/ 948690 h 1120140"/>
                          <a:gd name="connsiteX59" fmla="*/ 421608 w 1137888"/>
                          <a:gd name="connsiteY59" fmla="*/ 975360 h 1120140"/>
                          <a:gd name="connsiteX60" fmla="*/ 473043 w 1137888"/>
                          <a:gd name="connsiteY60" fmla="*/ 1007745 h 1120140"/>
                          <a:gd name="connsiteX61" fmla="*/ 518763 w 1137888"/>
                          <a:gd name="connsiteY61" fmla="*/ 1028700 h 1120140"/>
                          <a:gd name="connsiteX62" fmla="*/ 556863 w 1137888"/>
                          <a:gd name="connsiteY62" fmla="*/ 1042035 h 1120140"/>
                          <a:gd name="connsiteX63" fmla="*/ 604488 w 1137888"/>
                          <a:gd name="connsiteY63" fmla="*/ 1059180 h 1120140"/>
                          <a:gd name="connsiteX64" fmla="*/ 627348 w 1137888"/>
                          <a:gd name="connsiteY64" fmla="*/ 1066800 h 1120140"/>
                          <a:gd name="connsiteX65" fmla="*/ 665448 w 1137888"/>
                          <a:gd name="connsiteY65" fmla="*/ 1082040 h 1120140"/>
                          <a:gd name="connsiteX66" fmla="*/ 718788 w 1137888"/>
                          <a:gd name="connsiteY66" fmla="*/ 1097280 h 1120140"/>
                          <a:gd name="connsiteX67" fmla="*/ 749268 w 1137888"/>
                          <a:gd name="connsiteY67" fmla="*/ 1112520 h 1120140"/>
                          <a:gd name="connsiteX68" fmla="*/ 810228 w 1137888"/>
                          <a:gd name="connsiteY68" fmla="*/ 1120140 h 1120140"/>
                          <a:gd name="connsiteX69" fmla="*/ 878808 w 1137888"/>
                          <a:gd name="connsiteY69" fmla="*/ 1112520 h 1120140"/>
                          <a:gd name="connsiteX70" fmla="*/ 947388 w 1137888"/>
                          <a:gd name="connsiteY70" fmla="*/ 1097280 h 1120140"/>
                          <a:gd name="connsiteX71" fmla="*/ 993108 w 1137888"/>
                          <a:gd name="connsiteY71" fmla="*/ 1066800 h 1120140"/>
                          <a:gd name="connsiteX72" fmla="*/ 1015968 w 1137888"/>
                          <a:gd name="connsiteY72" fmla="*/ 1051560 h 1120140"/>
                          <a:gd name="connsiteX73" fmla="*/ 1069308 w 1137888"/>
                          <a:gd name="connsiteY73" fmla="*/ 1013460 h 1120140"/>
                          <a:gd name="connsiteX74" fmla="*/ 1099788 w 1137888"/>
                          <a:gd name="connsiteY74" fmla="*/ 967740 h 1120140"/>
                          <a:gd name="connsiteX75" fmla="*/ 1107408 w 1137888"/>
                          <a:gd name="connsiteY75" fmla="*/ 937260 h 1120140"/>
                          <a:gd name="connsiteX76" fmla="*/ 1122648 w 1137888"/>
                          <a:gd name="connsiteY76" fmla="*/ 891540 h 1120140"/>
                          <a:gd name="connsiteX77" fmla="*/ 1115028 w 1137888"/>
                          <a:gd name="connsiteY77" fmla="*/ 845820 h 1120140"/>
                          <a:gd name="connsiteX0" fmla="*/ 1115028 w 1137888"/>
                          <a:gd name="connsiteY0" fmla="*/ 845820 h 1120140"/>
                          <a:gd name="connsiteX1" fmla="*/ 1122648 w 1137888"/>
                          <a:gd name="connsiteY1" fmla="*/ 769620 h 1120140"/>
                          <a:gd name="connsiteX2" fmla="*/ 1130268 w 1137888"/>
                          <a:gd name="connsiteY2" fmla="*/ 746760 h 1120140"/>
                          <a:gd name="connsiteX3" fmla="*/ 1137888 w 1137888"/>
                          <a:gd name="connsiteY3" fmla="*/ 708660 h 1120140"/>
                          <a:gd name="connsiteX4" fmla="*/ 1130268 w 1137888"/>
                          <a:gd name="connsiteY4" fmla="*/ 640080 h 1120140"/>
                          <a:gd name="connsiteX5" fmla="*/ 1115028 w 1137888"/>
                          <a:gd name="connsiteY5" fmla="*/ 609600 h 1120140"/>
                          <a:gd name="connsiteX6" fmla="*/ 1084548 w 1137888"/>
                          <a:gd name="connsiteY6" fmla="*/ 541020 h 1120140"/>
                          <a:gd name="connsiteX7" fmla="*/ 1061688 w 1137888"/>
                          <a:gd name="connsiteY7" fmla="*/ 518160 h 1120140"/>
                          <a:gd name="connsiteX8" fmla="*/ 1046448 w 1137888"/>
                          <a:gd name="connsiteY8" fmla="*/ 487680 h 1120140"/>
                          <a:gd name="connsiteX9" fmla="*/ 1023588 w 1137888"/>
                          <a:gd name="connsiteY9" fmla="*/ 441960 h 1120140"/>
                          <a:gd name="connsiteX10" fmla="*/ 1000728 w 1137888"/>
                          <a:gd name="connsiteY10" fmla="*/ 426720 h 1120140"/>
                          <a:gd name="connsiteX11" fmla="*/ 962628 w 1137888"/>
                          <a:gd name="connsiteY11" fmla="*/ 396240 h 1120140"/>
                          <a:gd name="connsiteX12" fmla="*/ 901668 w 1137888"/>
                          <a:gd name="connsiteY12" fmla="*/ 358140 h 1120140"/>
                          <a:gd name="connsiteX13" fmla="*/ 863568 w 1137888"/>
                          <a:gd name="connsiteY13" fmla="*/ 335280 h 1120140"/>
                          <a:gd name="connsiteX14" fmla="*/ 810228 w 1137888"/>
                          <a:gd name="connsiteY14" fmla="*/ 312420 h 1120140"/>
                          <a:gd name="connsiteX15" fmla="*/ 787368 w 1137888"/>
                          <a:gd name="connsiteY15" fmla="*/ 304800 h 1120140"/>
                          <a:gd name="connsiteX16" fmla="*/ 764508 w 1137888"/>
                          <a:gd name="connsiteY16" fmla="*/ 281940 h 1120140"/>
                          <a:gd name="connsiteX17" fmla="*/ 734028 w 1137888"/>
                          <a:gd name="connsiteY17" fmla="*/ 259080 h 1120140"/>
                          <a:gd name="connsiteX18" fmla="*/ 718788 w 1137888"/>
                          <a:gd name="connsiteY18" fmla="*/ 236220 h 1120140"/>
                          <a:gd name="connsiteX19" fmla="*/ 711168 w 1137888"/>
                          <a:gd name="connsiteY19" fmla="*/ 198120 h 1120140"/>
                          <a:gd name="connsiteX20" fmla="*/ 703548 w 1137888"/>
                          <a:gd name="connsiteY20" fmla="*/ 175260 h 1120140"/>
                          <a:gd name="connsiteX21" fmla="*/ 695928 w 1137888"/>
                          <a:gd name="connsiteY21" fmla="*/ 91440 h 1120140"/>
                          <a:gd name="connsiteX22" fmla="*/ 688308 w 1137888"/>
                          <a:gd name="connsiteY22" fmla="*/ 38100 h 1120140"/>
                          <a:gd name="connsiteX23" fmla="*/ 680688 w 1137888"/>
                          <a:gd name="connsiteY23" fmla="*/ 7620 h 1120140"/>
                          <a:gd name="connsiteX24" fmla="*/ 650208 w 1137888"/>
                          <a:gd name="connsiteY24" fmla="*/ 0 h 1120140"/>
                          <a:gd name="connsiteX25" fmla="*/ 619728 w 1137888"/>
                          <a:gd name="connsiteY25" fmla="*/ 45720 h 1120140"/>
                          <a:gd name="connsiteX26" fmla="*/ 589248 w 1137888"/>
                          <a:gd name="connsiteY26" fmla="*/ 91440 h 1120140"/>
                          <a:gd name="connsiteX27" fmla="*/ 574008 w 1137888"/>
                          <a:gd name="connsiteY27" fmla="*/ 129540 h 1120140"/>
                          <a:gd name="connsiteX28" fmla="*/ 566388 w 1137888"/>
                          <a:gd name="connsiteY28" fmla="*/ 160020 h 1120140"/>
                          <a:gd name="connsiteX29" fmla="*/ 551148 w 1137888"/>
                          <a:gd name="connsiteY29" fmla="*/ 190500 h 1120140"/>
                          <a:gd name="connsiteX30" fmla="*/ 543528 w 1137888"/>
                          <a:gd name="connsiteY30" fmla="*/ 213360 h 1120140"/>
                          <a:gd name="connsiteX31" fmla="*/ 497808 w 1137888"/>
                          <a:gd name="connsiteY31" fmla="*/ 198120 h 1120140"/>
                          <a:gd name="connsiteX32" fmla="*/ 444468 w 1137888"/>
                          <a:gd name="connsiteY32" fmla="*/ 182880 h 1120140"/>
                          <a:gd name="connsiteX33" fmla="*/ 421608 w 1137888"/>
                          <a:gd name="connsiteY33" fmla="*/ 198120 h 1120140"/>
                          <a:gd name="connsiteX34" fmla="*/ 406368 w 1137888"/>
                          <a:gd name="connsiteY34" fmla="*/ 228600 h 1120140"/>
                          <a:gd name="connsiteX35" fmla="*/ 391128 w 1137888"/>
                          <a:gd name="connsiteY35" fmla="*/ 251460 h 1120140"/>
                          <a:gd name="connsiteX36" fmla="*/ 368268 w 1137888"/>
                          <a:gd name="connsiteY36" fmla="*/ 327660 h 1120140"/>
                          <a:gd name="connsiteX37" fmla="*/ 345408 w 1137888"/>
                          <a:gd name="connsiteY37" fmla="*/ 320040 h 1120140"/>
                          <a:gd name="connsiteX38" fmla="*/ 322548 w 1137888"/>
                          <a:gd name="connsiteY38" fmla="*/ 304800 h 1120140"/>
                          <a:gd name="connsiteX39" fmla="*/ 292068 w 1137888"/>
                          <a:gd name="connsiteY39" fmla="*/ 297180 h 1120140"/>
                          <a:gd name="connsiteX40" fmla="*/ 238728 w 1137888"/>
                          <a:gd name="connsiteY40" fmla="*/ 274320 h 1120140"/>
                          <a:gd name="connsiteX41" fmla="*/ 200628 w 1137888"/>
                          <a:gd name="connsiteY41" fmla="*/ 281940 h 1120140"/>
                          <a:gd name="connsiteX42" fmla="*/ 208248 w 1137888"/>
                          <a:gd name="connsiteY42" fmla="*/ 365760 h 1120140"/>
                          <a:gd name="connsiteX43" fmla="*/ 238728 w 1137888"/>
                          <a:gd name="connsiteY43" fmla="*/ 441960 h 1120140"/>
                          <a:gd name="connsiteX44" fmla="*/ 246348 w 1137888"/>
                          <a:gd name="connsiteY44" fmla="*/ 464820 h 1120140"/>
                          <a:gd name="connsiteX45" fmla="*/ 193008 w 1137888"/>
                          <a:gd name="connsiteY45" fmla="*/ 480060 h 1120140"/>
                          <a:gd name="connsiteX46" fmla="*/ 170148 w 1137888"/>
                          <a:gd name="connsiteY46" fmla="*/ 495300 h 1120140"/>
                          <a:gd name="connsiteX47" fmla="*/ 187293 w 1137888"/>
                          <a:gd name="connsiteY47" fmla="*/ 630555 h 1120140"/>
                          <a:gd name="connsiteX48" fmla="*/ 116808 w 1137888"/>
                          <a:gd name="connsiteY48" fmla="*/ 685800 h 1120140"/>
                          <a:gd name="connsiteX49" fmla="*/ 93948 w 1137888"/>
                          <a:gd name="connsiteY49" fmla="*/ 693420 h 1120140"/>
                          <a:gd name="connsiteX50" fmla="*/ 48228 w 1137888"/>
                          <a:gd name="connsiteY50" fmla="*/ 739140 h 1120140"/>
                          <a:gd name="connsiteX51" fmla="*/ 25368 w 1137888"/>
                          <a:gd name="connsiteY51" fmla="*/ 762000 h 1120140"/>
                          <a:gd name="connsiteX52" fmla="*/ 10128 w 1137888"/>
                          <a:gd name="connsiteY52" fmla="*/ 822960 h 1120140"/>
                          <a:gd name="connsiteX53" fmla="*/ 2508 w 1137888"/>
                          <a:gd name="connsiteY53" fmla="*/ 845820 h 1120140"/>
                          <a:gd name="connsiteX54" fmla="*/ 48228 w 1137888"/>
                          <a:gd name="connsiteY54" fmla="*/ 830580 h 1120140"/>
                          <a:gd name="connsiteX55" fmla="*/ 71088 w 1137888"/>
                          <a:gd name="connsiteY55" fmla="*/ 822960 h 1120140"/>
                          <a:gd name="connsiteX56" fmla="*/ 162528 w 1137888"/>
                          <a:gd name="connsiteY56" fmla="*/ 822960 h 1120140"/>
                          <a:gd name="connsiteX57" fmla="*/ 231108 w 1137888"/>
                          <a:gd name="connsiteY57" fmla="*/ 838200 h 1120140"/>
                          <a:gd name="connsiteX58" fmla="*/ 316833 w 1137888"/>
                          <a:gd name="connsiteY58" fmla="*/ 887730 h 1120140"/>
                          <a:gd name="connsiteX59" fmla="*/ 385413 w 1137888"/>
                          <a:gd name="connsiteY59" fmla="*/ 948690 h 1120140"/>
                          <a:gd name="connsiteX60" fmla="*/ 421608 w 1137888"/>
                          <a:gd name="connsiteY60" fmla="*/ 975360 h 1120140"/>
                          <a:gd name="connsiteX61" fmla="*/ 473043 w 1137888"/>
                          <a:gd name="connsiteY61" fmla="*/ 1007745 h 1120140"/>
                          <a:gd name="connsiteX62" fmla="*/ 518763 w 1137888"/>
                          <a:gd name="connsiteY62" fmla="*/ 1028700 h 1120140"/>
                          <a:gd name="connsiteX63" fmla="*/ 556863 w 1137888"/>
                          <a:gd name="connsiteY63" fmla="*/ 1042035 h 1120140"/>
                          <a:gd name="connsiteX64" fmla="*/ 604488 w 1137888"/>
                          <a:gd name="connsiteY64" fmla="*/ 1059180 h 1120140"/>
                          <a:gd name="connsiteX65" fmla="*/ 627348 w 1137888"/>
                          <a:gd name="connsiteY65" fmla="*/ 1066800 h 1120140"/>
                          <a:gd name="connsiteX66" fmla="*/ 665448 w 1137888"/>
                          <a:gd name="connsiteY66" fmla="*/ 1082040 h 1120140"/>
                          <a:gd name="connsiteX67" fmla="*/ 718788 w 1137888"/>
                          <a:gd name="connsiteY67" fmla="*/ 1097280 h 1120140"/>
                          <a:gd name="connsiteX68" fmla="*/ 749268 w 1137888"/>
                          <a:gd name="connsiteY68" fmla="*/ 1112520 h 1120140"/>
                          <a:gd name="connsiteX69" fmla="*/ 810228 w 1137888"/>
                          <a:gd name="connsiteY69" fmla="*/ 1120140 h 1120140"/>
                          <a:gd name="connsiteX70" fmla="*/ 878808 w 1137888"/>
                          <a:gd name="connsiteY70" fmla="*/ 1112520 h 1120140"/>
                          <a:gd name="connsiteX71" fmla="*/ 947388 w 1137888"/>
                          <a:gd name="connsiteY71" fmla="*/ 1097280 h 1120140"/>
                          <a:gd name="connsiteX72" fmla="*/ 993108 w 1137888"/>
                          <a:gd name="connsiteY72" fmla="*/ 1066800 h 1120140"/>
                          <a:gd name="connsiteX73" fmla="*/ 1015968 w 1137888"/>
                          <a:gd name="connsiteY73" fmla="*/ 1051560 h 1120140"/>
                          <a:gd name="connsiteX74" fmla="*/ 1069308 w 1137888"/>
                          <a:gd name="connsiteY74" fmla="*/ 1013460 h 1120140"/>
                          <a:gd name="connsiteX75" fmla="*/ 1099788 w 1137888"/>
                          <a:gd name="connsiteY75" fmla="*/ 967740 h 1120140"/>
                          <a:gd name="connsiteX76" fmla="*/ 1107408 w 1137888"/>
                          <a:gd name="connsiteY76" fmla="*/ 937260 h 1120140"/>
                          <a:gd name="connsiteX77" fmla="*/ 1122648 w 1137888"/>
                          <a:gd name="connsiteY77" fmla="*/ 891540 h 1120140"/>
                          <a:gd name="connsiteX78" fmla="*/ 1115028 w 1137888"/>
                          <a:gd name="connsiteY78" fmla="*/ 845820 h 1120140"/>
                          <a:gd name="connsiteX0" fmla="*/ 1134078 w 1137888"/>
                          <a:gd name="connsiteY0" fmla="*/ 843915 h 1120140"/>
                          <a:gd name="connsiteX1" fmla="*/ 1122648 w 1137888"/>
                          <a:gd name="connsiteY1" fmla="*/ 769620 h 1120140"/>
                          <a:gd name="connsiteX2" fmla="*/ 1130268 w 1137888"/>
                          <a:gd name="connsiteY2" fmla="*/ 746760 h 1120140"/>
                          <a:gd name="connsiteX3" fmla="*/ 1137888 w 1137888"/>
                          <a:gd name="connsiteY3" fmla="*/ 708660 h 1120140"/>
                          <a:gd name="connsiteX4" fmla="*/ 1130268 w 1137888"/>
                          <a:gd name="connsiteY4" fmla="*/ 640080 h 1120140"/>
                          <a:gd name="connsiteX5" fmla="*/ 1115028 w 1137888"/>
                          <a:gd name="connsiteY5" fmla="*/ 609600 h 1120140"/>
                          <a:gd name="connsiteX6" fmla="*/ 1084548 w 1137888"/>
                          <a:gd name="connsiteY6" fmla="*/ 541020 h 1120140"/>
                          <a:gd name="connsiteX7" fmla="*/ 1061688 w 1137888"/>
                          <a:gd name="connsiteY7" fmla="*/ 518160 h 1120140"/>
                          <a:gd name="connsiteX8" fmla="*/ 1046448 w 1137888"/>
                          <a:gd name="connsiteY8" fmla="*/ 487680 h 1120140"/>
                          <a:gd name="connsiteX9" fmla="*/ 1023588 w 1137888"/>
                          <a:gd name="connsiteY9" fmla="*/ 441960 h 1120140"/>
                          <a:gd name="connsiteX10" fmla="*/ 1000728 w 1137888"/>
                          <a:gd name="connsiteY10" fmla="*/ 426720 h 1120140"/>
                          <a:gd name="connsiteX11" fmla="*/ 962628 w 1137888"/>
                          <a:gd name="connsiteY11" fmla="*/ 396240 h 1120140"/>
                          <a:gd name="connsiteX12" fmla="*/ 901668 w 1137888"/>
                          <a:gd name="connsiteY12" fmla="*/ 358140 h 1120140"/>
                          <a:gd name="connsiteX13" fmla="*/ 863568 w 1137888"/>
                          <a:gd name="connsiteY13" fmla="*/ 335280 h 1120140"/>
                          <a:gd name="connsiteX14" fmla="*/ 810228 w 1137888"/>
                          <a:gd name="connsiteY14" fmla="*/ 312420 h 1120140"/>
                          <a:gd name="connsiteX15" fmla="*/ 787368 w 1137888"/>
                          <a:gd name="connsiteY15" fmla="*/ 304800 h 1120140"/>
                          <a:gd name="connsiteX16" fmla="*/ 764508 w 1137888"/>
                          <a:gd name="connsiteY16" fmla="*/ 281940 h 1120140"/>
                          <a:gd name="connsiteX17" fmla="*/ 734028 w 1137888"/>
                          <a:gd name="connsiteY17" fmla="*/ 259080 h 1120140"/>
                          <a:gd name="connsiteX18" fmla="*/ 718788 w 1137888"/>
                          <a:gd name="connsiteY18" fmla="*/ 236220 h 1120140"/>
                          <a:gd name="connsiteX19" fmla="*/ 711168 w 1137888"/>
                          <a:gd name="connsiteY19" fmla="*/ 198120 h 1120140"/>
                          <a:gd name="connsiteX20" fmla="*/ 703548 w 1137888"/>
                          <a:gd name="connsiteY20" fmla="*/ 175260 h 1120140"/>
                          <a:gd name="connsiteX21" fmla="*/ 695928 w 1137888"/>
                          <a:gd name="connsiteY21" fmla="*/ 91440 h 1120140"/>
                          <a:gd name="connsiteX22" fmla="*/ 688308 w 1137888"/>
                          <a:gd name="connsiteY22" fmla="*/ 38100 h 1120140"/>
                          <a:gd name="connsiteX23" fmla="*/ 680688 w 1137888"/>
                          <a:gd name="connsiteY23" fmla="*/ 7620 h 1120140"/>
                          <a:gd name="connsiteX24" fmla="*/ 650208 w 1137888"/>
                          <a:gd name="connsiteY24" fmla="*/ 0 h 1120140"/>
                          <a:gd name="connsiteX25" fmla="*/ 619728 w 1137888"/>
                          <a:gd name="connsiteY25" fmla="*/ 45720 h 1120140"/>
                          <a:gd name="connsiteX26" fmla="*/ 589248 w 1137888"/>
                          <a:gd name="connsiteY26" fmla="*/ 91440 h 1120140"/>
                          <a:gd name="connsiteX27" fmla="*/ 574008 w 1137888"/>
                          <a:gd name="connsiteY27" fmla="*/ 129540 h 1120140"/>
                          <a:gd name="connsiteX28" fmla="*/ 566388 w 1137888"/>
                          <a:gd name="connsiteY28" fmla="*/ 160020 h 1120140"/>
                          <a:gd name="connsiteX29" fmla="*/ 551148 w 1137888"/>
                          <a:gd name="connsiteY29" fmla="*/ 190500 h 1120140"/>
                          <a:gd name="connsiteX30" fmla="*/ 543528 w 1137888"/>
                          <a:gd name="connsiteY30" fmla="*/ 213360 h 1120140"/>
                          <a:gd name="connsiteX31" fmla="*/ 497808 w 1137888"/>
                          <a:gd name="connsiteY31" fmla="*/ 198120 h 1120140"/>
                          <a:gd name="connsiteX32" fmla="*/ 444468 w 1137888"/>
                          <a:gd name="connsiteY32" fmla="*/ 182880 h 1120140"/>
                          <a:gd name="connsiteX33" fmla="*/ 421608 w 1137888"/>
                          <a:gd name="connsiteY33" fmla="*/ 198120 h 1120140"/>
                          <a:gd name="connsiteX34" fmla="*/ 406368 w 1137888"/>
                          <a:gd name="connsiteY34" fmla="*/ 228600 h 1120140"/>
                          <a:gd name="connsiteX35" fmla="*/ 391128 w 1137888"/>
                          <a:gd name="connsiteY35" fmla="*/ 251460 h 1120140"/>
                          <a:gd name="connsiteX36" fmla="*/ 368268 w 1137888"/>
                          <a:gd name="connsiteY36" fmla="*/ 327660 h 1120140"/>
                          <a:gd name="connsiteX37" fmla="*/ 345408 w 1137888"/>
                          <a:gd name="connsiteY37" fmla="*/ 320040 h 1120140"/>
                          <a:gd name="connsiteX38" fmla="*/ 322548 w 1137888"/>
                          <a:gd name="connsiteY38" fmla="*/ 304800 h 1120140"/>
                          <a:gd name="connsiteX39" fmla="*/ 292068 w 1137888"/>
                          <a:gd name="connsiteY39" fmla="*/ 297180 h 1120140"/>
                          <a:gd name="connsiteX40" fmla="*/ 238728 w 1137888"/>
                          <a:gd name="connsiteY40" fmla="*/ 274320 h 1120140"/>
                          <a:gd name="connsiteX41" fmla="*/ 200628 w 1137888"/>
                          <a:gd name="connsiteY41" fmla="*/ 281940 h 1120140"/>
                          <a:gd name="connsiteX42" fmla="*/ 208248 w 1137888"/>
                          <a:gd name="connsiteY42" fmla="*/ 365760 h 1120140"/>
                          <a:gd name="connsiteX43" fmla="*/ 238728 w 1137888"/>
                          <a:gd name="connsiteY43" fmla="*/ 441960 h 1120140"/>
                          <a:gd name="connsiteX44" fmla="*/ 246348 w 1137888"/>
                          <a:gd name="connsiteY44" fmla="*/ 464820 h 1120140"/>
                          <a:gd name="connsiteX45" fmla="*/ 193008 w 1137888"/>
                          <a:gd name="connsiteY45" fmla="*/ 480060 h 1120140"/>
                          <a:gd name="connsiteX46" fmla="*/ 170148 w 1137888"/>
                          <a:gd name="connsiteY46" fmla="*/ 495300 h 1120140"/>
                          <a:gd name="connsiteX47" fmla="*/ 187293 w 1137888"/>
                          <a:gd name="connsiteY47" fmla="*/ 630555 h 1120140"/>
                          <a:gd name="connsiteX48" fmla="*/ 116808 w 1137888"/>
                          <a:gd name="connsiteY48" fmla="*/ 685800 h 1120140"/>
                          <a:gd name="connsiteX49" fmla="*/ 93948 w 1137888"/>
                          <a:gd name="connsiteY49" fmla="*/ 693420 h 1120140"/>
                          <a:gd name="connsiteX50" fmla="*/ 48228 w 1137888"/>
                          <a:gd name="connsiteY50" fmla="*/ 739140 h 1120140"/>
                          <a:gd name="connsiteX51" fmla="*/ 25368 w 1137888"/>
                          <a:gd name="connsiteY51" fmla="*/ 762000 h 1120140"/>
                          <a:gd name="connsiteX52" fmla="*/ 10128 w 1137888"/>
                          <a:gd name="connsiteY52" fmla="*/ 822960 h 1120140"/>
                          <a:gd name="connsiteX53" fmla="*/ 2508 w 1137888"/>
                          <a:gd name="connsiteY53" fmla="*/ 845820 h 1120140"/>
                          <a:gd name="connsiteX54" fmla="*/ 48228 w 1137888"/>
                          <a:gd name="connsiteY54" fmla="*/ 830580 h 1120140"/>
                          <a:gd name="connsiteX55" fmla="*/ 71088 w 1137888"/>
                          <a:gd name="connsiteY55" fmla="*/ 822960 h 1120140"/>
                          <a:gd name="connsiteX56" fmla="*/ 162528 w 1137888"/>
                          <a:gd name="connsiteY56" fmla="*/ 822960 h 1120140"/>
                          <a:gd name="connsiteX57" fmla="*/ 231108 w 1137888"/>
                          <a:gd name="connsiteY57" fmla="*/ 838200 h 1120140"/>
                          <a:gd name="connsiteX58" fmla="*/ 316833 w 1137888"/>
                          <a:gd name="connsiteY58" fmla="*/ 887730 h 1120140"/>
                          <a:gd name="connsiteX59" fmla="*/ 385413 w 1137888"/>
                          <a:gd name="connsiteY59" fmla="*/ 948690 h 1120140"/>
                          <a:gd name="connsiteX60" fmla="*/ 421608 w 1137888"/>
                          <a:gd name="connsiteY60" fmla="*/ 975360 h 1120140"/>
                          <a:gd name="connsiteX61" fmla="*/ 473043 w 1137888"/>
                          <a:gd name="connsiteY61" fmla="*/ 1007745 h 1120140"/>
                          <a:gd name="connsiteX62" fmla="*/ 518763 w 1137888"/>
                          <a:gd name="connsiteY62" fmla="*/ 1028700 h 1120140"/>
                          <a:gd name="connsiteX63" fmla="*/ 556863 w 1137888"/>
                          <a:gd name="connsiteY63" fmla="*/ 1042035 h 1120140"/>
                          <a:gd name="connsiteX64" fmla="*/ 604488 w 1137888"/>
                          <a:gd name="connsiteY64" fmla="*/ 1059180 h 1120140"/>
                          <a:gd name="connsiteX65" fmla="*/ 627348 w 1137888"/>
                          <a:gd name="connsiteY65" fmla="*/ 1066800 h 1120140"/>
                          <a:gd name="connsiteX66" fmla="*/ 665448 w 1137888"/>
                          <a:gd name="connsiteY66" fmla="*/ 1082040 h 1120140"/>
                          <a:gd name="connsiteX67" fmla="*/ 718788 w 1137888"/>
                          <a:gd name="connsiteY67" fmla="*/ 1097280 h 1120140"/>
                          <a:gd name="connsiteX68" fmla="*/ 749268 w 1137888"/>
                          <a:gd name="connsiteY68" fmla="*/ 1112520 h 1120140"/>
                          <a:gd name="connsiteX69" fmla="*/ 810228 w 1137888"/>
                          <a:gd name="connsiteY69" fmla="*/ 1120140 h 1120140"/>
                          <a:gd name="connsiteX70" fmla="*/ 878808 w 1137888"/>
                          <a:gd name="connsiteY70" fmla="*/ 1112520 h 1120140"/>
                          <a:gd name="connsiteX71" fmla="*/ 947388 w 1137888"/>
                          <a:gd name="connsiteY71" fmla="*/ 1097280 h 1120140"/>
                          <a:gd name="connsiteX72" fmla="*/ 993108 w 1137888"/>
                          <a:gd name="connsiteY72" fmla="*/ 1066800 h 1120140"/>
                          <a:gd name="connsiteX73" fmla="*/ 1015968 w 1137888"/>
                          <a:gd name="connsiteY73" fmla="*/ 1051560 h 1120140"/>
                          <a:gd name="connsiteX74" fmla="*/ 1069308 w 1137888"/>
                          <a:gd name="connsiteY74" fmla="*/ 1013460 h 1120140"/>
                          <a:gd name="connsiteX75" fmla="*/ 1099788 w 1137888"/>
                          <a:gd name="connsiteY75" fmla="*/ 967740 h 1120140"/>
                          <a:gd name="connsiteX76" fmla="*/ 1107408 w 1137888"/>
                          <a:gd name="connsiteY76" fmla="*/ 937260 h 1120140"/>
                          <a:gd name="connsiteX77" fmla="*/ 1122648 w 1137888"/>
                          <a:gd name="connsiteY77" fmla="*/ 891540 h 1120140"/>
                          <a:gd name="connsiteX78" fmla="*/ 1134078 w 1137888"/>
                          <a:gd name="connsiteY78" fmla="*/ 843915 h 1120140"/>
                          <a:gd name="connsiteX0" fmla="*/ 1134078 w 1139863"/>
                          <a:gd name="connsiteY0" fmla="*/ 843915 h 1120140"/>
                          <a:gd name="connsiteX1" fmla="*/ 1139793 w 1139863"/>
                          <a:gd name="connsiteY1" fmla="*/ 769620 h 1120140"/>
                          <a:gd name="connsiteX2" fmla="*/ 1130268 w 1139863"/>
                          <a:gd name="connsiteY2" fmla="*/ 746760 h 1120140"/>
                          <a:gd name="connsiteX3" fmla="*/ 1137888 w 1139863"/>
                          <a:gd name="connsiteY3" fmla="*/ 708660 h 1120140"/>
                          <a:gd name="connsiteX4" fmla="*/ 1130268 w 1139863"/>
                          <a:gd name="connsiteY4" fmla="*/ 640080 h 1120140"/>
                          <a:gd name="connsiteX5" fmla="*/ 1115028 w 1139863"/>
                          <a:gd name="connsiteY5" fmla="*/ 609600 h 1120140"/>
                          <a:gd name="connsiteX6" fmla="*/ 1084548 w 1139863"/>
                          <a:gd name="connsiteY6" fmla="*/ 541020 h 1120140"/>
                          <a:gd name="connsiteX7" fmla="*/ 1061688 w 1139863"/>
                          <a:gd name="connsiteY7" fmla="*/ 518160 h 1120140"/>
                          <a:gd name="connsiteX8" fmla="*/ 1046448 w 1139863"/>
                          <a:gd name="connsiteY8" fmla="*/ 487680 h 1120140"/>
                          <a:gd name="connsiteX9" fmla="*/ 1023588 w 1139863"/>
                          <a:gd name="connsiteY9" fmla="*/ 441960 h 1120140"/>
                          <a:gd name="connsiteX10" fmla="*/ 1000728 w 1139863"/>
                          <a:gd name="connsiteY10" fmla="*/ 426720 h 1120140"/>
                          <a:gd name="connsiteX11" fmla="*/ 962628 w 1139863"/>
                          <a:gd name="connsiteY11" fmla="*/ 396240 h 1120140"/>
                          <a:gd name="connsiteX12" fmla="*/ 901668 w 1139863"/>
                          <a:gd name="connsiteY12" fmla="*/ 358140 h 1120140"/>
                          <a:gd name="connsiteX13" fmla="*/ 863568 w 1139863"/>
                          <a:gd name="connsiteY13" fmla="*/ 335280 h 1120140"/>
                          <a:gd name="connsiteX14" fmla="*/ 810228 w 1139863"/>
                          <a:gd name="connsiteY14" fmla="*/ 312420 h 1120140"/>
                          <a:gd name="connsiteX15" fmla="*/ 787368 w 1139863"/>
                          <a:gd name="connsiteY15" fmla="*/ 304800 h 1120140"/>
                          <a:gd name="connsiteX16" fmla="*/ 764508 w 1139863"/>
                          <a:gd name="connsiteY16" fmla="*/ 281940 h 1120140"/>
                          <a:gd name="connsiteX17" fmla="*/ 734028 w 1139863"/>
                          <a:gd name="connsiteY17" fmla="*/ 259080 h 1120140"/>
                          <a:gd name="connsiteX18" fmla="*/ 718788 w 1139863"/>
                          <a:gd name="connsiteY18" fmla="*/ 236220 h 1120140"/>
                          <a:gd name="connsiteX19" fmla="*/ 711168 w 1139863"/>
                          <a:gd name="connsiteY19" fmla="*/ 198120 h 1120140"/>
                          <a:gd name="connsiteX20" fmla="*/ 703548 w 1139863"/>
                          <a:gd name="connsiteY20" fmla="*/ 175260 h 1120140"/>
                          <a:gd name="connsiteX21" fmla="*/ 695928 w 1139863"/>
                          <a:gd name="connsiteY21" fmla="*/ 91440 h 1120140"/>
                          <a:gd name="connsiteX22" fmla="*/ 688308 w 1139863"/>
                          <a:gd name="connsiteY22" fmla="*/ 38100 h 1120140"/>
                          <a:gd name="connsiteX23" fmla="*/ 680688 w 1139863"/>
                          <a:gd name="connsiteY23" fmla="*/ 7620 h 1120140"/>
                          <a:gd name="connsiteX24" fmla="*/ 650208 w 1139863"/>
                          <a:gd name="connsiteY24" fmla="*/ 0 h 1120140"/>
                          <a:gd name="connsiteX25" fmla="*/ 619728 w 1139863"/>
                          <a:gd name="connsiteY25" fmla="*/ 45720 h 1120140"/>
                          <a:gd name="connsiteX26" fmla="*/ 589248 w 1139863"/>
                          <a:gd name="connsiteY26" fmla="*/ 91440 h 1120140"/>
                          <a:gd name="connsiteX27" fmla="*/ 574008 w 1139863"/>
                          <a:gd name="connsiteY27" fmla="*/ 129540 h 1120140"/>
                          <a:gd name="connsiteX28" fmla="*/ 566388 w 1139863"/>
                          <a:gd name="connsiteY28" fmla="*/ 160020 h 1120140"/>
                          <a:gd name="connsiteX29" fmla="*/ 551148 w 1139863"/>
                          <a:gd name="connsiteY29" fmla="*/ 190500 h 1120140"/>
                          <a:gd name="connsiteX30" fmla="*/ 543528 w 1139863"/>
                          <a:gd name="connsiteY30" fmla="*/ 213360 h 1120140"/>
                          <a:gd name="connsiteX31" fmla="*/ 497808 w 1139863"/>
                          <a:gd name="connsiteY31" fmla="*/ 198120 h 1120140"/>
                          <a:gd name="connsiteX32" fmla="*/ 444468 w 1139863"/>
                          <a:gd name="connsiteY32" fmla="*/ 182880 h 1120140"/>
                          <a:gd name="connsiteX33" fmla="*/ 421608 w 1139863"/>
                          <a:gd name="connsiteY33" fmla="*/ 198120 h 1120140"/>
                          <a:gd name="connsiteX34" fmla="*/ 406368 w 1139863"/>
                          <a:gd name="connsiteY34" fmla="*/ 228600 h 1120140"/>
                          <a:gd name="connsiteX35" fmla="*/ 391128 w 1139863"/>
                          <a:gd name="connsiteY35" fmla="*/ 251460 h 1120140"/>
                          <a:gd name="connsiteX36" fmla="*/ 368268 w 1139863"/>
                          <a:gd name="connsiteY36" fmla="*/ 327660 h 1120140"/>
                          <a:gd name="connsiteX37" fmla="*/ 345408 w 1139863"/>
                          <a:gd name="connsiteY37" fmla="*/ 320040 h 1120140"/>
                          <a:gd name="connsiteX38" fmla="*/ 322548 w 1139863"/>
                          <a:gd name="connsiteY38" fmla="*/ 304800 h 1120140"/>
                          <a:gd name="connsiteX39" fmla="*/ 292068 w 1139863"/>
                          <a:gd name="connsiteY39" fmla="*/ 297180 h 1120140"/>
                          <a:gd name="connsiteX40" fmla="*/ 238728 w 1139863"/>
                          <a:gd name="connsiteY40" fmla="*/ 274320 h 1120140"/>
                          <a:gd name="connsiteX41" fmla="*/ 200628 w 1139863"/>
                          <a:gd name="connsiteY41" fmla="*/ 281940 h 1120140"/>
                          <a:gd name="connsiteX42" fmla="*/ 208248 w 1139863"/>
                          <a:gd name="connsiteY42" fmla="*/ 365760 h 1120140"/>
                          <a:gd name="connsiteX43" fmla="*/ 238728 w 1139863"/>
                          <a:gd name="connsiteY43" fmla="*/ 441960 h 1120140"/>
                          <a:gd name="connsiteX44" fmla="*/ 246348 w 1139863"/>
                          <a:gd name="connsiteY44" fmla="*/ 464820 h 1120140"/>
                          <a:gd name="connsiteX45" fmla="*/ 193008 w 1139863"/>
                          <a:gd name="connsiteY45" fmla="*/ 480060 h 1120140"/>
                          <a:gd name="connsiteX46" fmla="*/ 170148 w 1139863"/>
                          <a:gd name="connsiteY46" fmla="*/ 495300 h 1120140"/>
                          <a:gd name="connsiteX47" fmla="*/ 187293 w 1139863"/>
                          <a:gd name="connsiteY47" fmla="*/ 630555 h 1120140"/>
                          <a:gd name="connsiteX48" fmla="*/ 116808 w 1139863"/>
                          <a:gd name="connsiteY48" fmla="*/ 685800 h 1120140"/>
                          <a:gd name="connsiteX49" fmla="*/ 93948 w 1139863"/>
                          <a:gd name="connsiteY49" fmla="*/ 693420 h 1120140"/>
                          <a:gd name="connsiteX50" fmla="*/ 48228 w 1139863"/>
                          <a:gd name="connsiteY50" fmla="*/ 739140 h 1120140"/>
                          <a:gd name="connsiteX51" fmla="*/ 25368 w 1139863"/>
                          <a:gd name="connsiteY51" fmla="*/ 762000 h 1120140"/>
                          <a:gd name="connsiteX52" fmla="*/ 10128 w 1139863"/>
                          <a:gd name="connsiteY52" fmla="*/ 822960 h 1120140"/>
                          <a:gd name="connsiteX53" fmla="*/ 2508 w 1139863"/>
                          <a:gd name="connsiteY53" fmla="*/ 845820 h 1120140"/>
                          <a:gd name="connsiteX54" fmla="*/ 48228 w 1139863"/>
                          <a:gd name="connsiteY54" fmla="*/ 830580 h 1120140"/>
                          <a:gd name="connsiteX55" fmla="*/ 71088 w 1139863"/>
                          <a:gd name="connsiteY55" fmla="*/ 822960 h 1120140"/>
                          <a:gd name="connsiteX56" fmla="*/ 162528 w 1139863"/>
                          <a:gd name="connsiteY56" fmla="*/ 822960 h 1120140"/>
                          <a:gd name="connsiteX57" fmla="*/ 231108 w 1139863"/>
                          <a:gd name="connsiteY57" fmla="*/ 838200 h 1120140"/>
                          <a:gd name="connsiteX58" fmla="*/ 316833 w 1139863"/>
                          <a:gd name="connsiteY58" fmla="*/ 887730 h 1120140"/>
                          <a:gd name="connsiteX59" fmla="*/ 385413 w 1139863"/>
                          <a:gd name="connsiteY59" fmla="*/ 948690 h 1120140"/>
                          <a:gd name="connsiteX60" fmla="*/ 421608 w 1139863"/>
                          <a:gd name="connsiteY60" fmla="*/ 975360 h 1120140"/>
                          <a:gd name="connsiteX61" fmla="*/ 473043 w 1139863"/>
                          <a:gd name="connsiteY61" fmla="*/ 1007745 h 1120140"/>
                          <a:gd name="connsiteX62" fmla="*/ 518763 w 1139863"/>
                          <a:gd name="connsiteY62" fmla="*/ 1028700 h 1120140"/>
                          <a:gd name="connsiteX63" fmla="*/ 556863 w 1139863"/>
                          <a:gd name="connsiteY63" fmla="*/ 1042035 h 1120140"/>
                          <a:gd name="connsiteX64" fmla="*/ 604488 w 1139863"/>
                          <a:gd name="connsiteY64" fmla="*/ 1059180 h 1120140"/>
                          <a:gd name="connsiteX65" fmla="*/ 627348 w 1139863"/>
                          <a:gd name="connsiteY65" fmla="*/ 1066800 h 1120140"/>
                          <a:gd name="connsiteX66" fmla="*/ 665448 w 1139863"/>
                          <a:gd name="connsiteY66" fmla="*/ 1082040 h 1120140"/>
                          <a:gd name="connsiteX67" fmla="*/ 718788 w 1139863"/>
                          <a:gd name="connsiteY67" fmla="*/ 1097280 h 1120140"/>
                          <a:gd name="connsiteX68" fmla="*/ 749268 w 1139863"/>
                          <a:gd name="connsiteY68" fmla="*/ 1112520 h 1120140"/>
                          <a:gd name="connsiteX69" fmla="*/ 810228 w 1139863"/>
                          <a:gd name="connsiteY69" fmla="*/ 1120140 h 1120140"/>
                          <a:gd name="connsiteX70" fmla="*/ 878808 w 1139863"/>
                          <a:gd name="connsiteY70" fmla="*/ 1112520 h 1120140"/>
                          <a:gd name="connsiteX71" fmla="*/ 947388 w 1139863"/>
                          <a:gd name="connsiteY71" fmla="*/ 1097280 h 1120140"/>
                          <a:gd name="connsiteX72" fmla="*/ 993108 w 1139863"/>
                          <a:gd name="connsiteY72" fmla="*/ 1066800 h 1120140"/>
                          <a:gd name="connsiteX73" fmla="*/ 1015968 w 1139863"/>
                          <a:gd name="connsiteY73" fmla="*/ 1051560 h 1120140"/>
                          <a:gd name="connsiteX74" fmla="*/ 1069308 w 1139863"/>
                          <a:gd name="connsiteY74" fmla="*/ 1013460 h 1120140"/>
                          <a:gd name="connsiteX75" fmla="*/ 1099788 w 1139863"/>
                          <a:gd name="connsiteY75" fmla="*/ 967740 h 1120140"/>
                          <a:gd name="connsiteX76" fmla="*/ 1107408 w 1139863"/>
                          <a:gd name="connsiteY76" fmla="*/ 937260 h 1120140"/>
                          <a:gd name="connsiteX77" fmla="*/ 1122648 w 1139863"/>
                          <a:gd name="connsiteY77" fmla="*/ 891540 h 1120140"/>
                          <a:gd name="connsiteX78" fmla="*/ 1134078 w 1139863"/>
                          <a:gd name="connsiteY78" fmla="*/ 843915 h 1120140"/>
                          <a:gd name="connsiteX0" fmla="*/ 1134078 w 1145525"/>
                          <a:gd name="connsiteY0" fmla="*/ 843915 h 1120140"/>
                          <a:gd name="connsiteX1" fmla="*/ 1139793 w 1145525"/>
                          <a:gd name="connsiteY1" fmla="*/ 769620 h 1120140"/>
                          <a:gd name="connsiteX2" fmla="*/ 1145508 w 1145525"/>
                          <a:gd name="connsiteY2" fmla="*/ 746760 h 1120140"/>
                          <a:gd name="connsiteX3" fmla="*/ 1137888 w 1145525"/>
                          <a:gd name="connsiteY3" fmla="*/ 708660 h 1120140"/>
                          <a:gd name="connsiteX4" fmla="*/ 1130268 w 1145525"/>
                          <a:gd name="connsiteY4" fmla="*/ 640080 h 1120140"/>
                          <a:gd name="connsiteX5" fmla="*/ 1115028 w 1145525"/>
                          <a:gd name="connsiteY5" fmla="*/ 609600 h 1120140"/>
                          <a:gd name="connsiteX6" fmla="*/ 1084548 w 1145525"/>
                          <a:gd name="connsiteY6" fmla="*/ 541020 h 1120140"/>
                          <a:gd name="connsiteX7" fmla="*/ 1061688 w 1145525"/>
                          <a:gd name="connsiteY7" fmla="*/ 518160 h 1120140"/>
                          <a:gd name="connsiteX8" fmla="*/ 1046448 w 1145525"/>
                          <a:gd name="connsiteY8" fmla="*/ 487680 h 1120140"/>
                          <a:gd name="connsiteX9" fmla="*/ 1023588 w 1145525"/>
                          <a:gd name="connsiteY9" fmla="*/ 441960 h 1120140"/>
                          <a:gd name="connsiteX10" fmla="*/ 1000728 w 1145525"/>
                          <a:gd name="connsiteY10" fmla="*/ 426720 h 1120140"/>
                          <a:gd name="connsiteX11" fmla="*/ 962628 w 1145525"/>
                          <a:gd name="connsiteY11" fmla="*/ 396240 h 1120140"/>
                          <a:gd name="connsiteX12" fmla="*/ 901668 w 1145525"/>
                          <a:gd name="connsiteY12" fmla="*/ 358140 h 1120140"/>
                          <a:gd name="connsiteX13" fmla="*/ 863568 w 1145525"/>
                          <a:gd name="connsiteY13" fmla="*/ 335280 h 1120140"/>
                          <a:gd name="connsiteX14" fmla="*/ 810228 w 1145525"/>
                          <a:gd name="connsiteY14" fmla="*/ 312420 h 1120140"/>
                          <a:gd name="connsiteX15" fmla="*/ 787368 w 1145525"/>
                          <a:gd name="connsiteY15" fmla="*/ 304800 h 1120140"/>
                          <a:gd name="connsiteX16" fmla="*/ 764508 w 1145525"/>
                          <a:gd name="connsiteY16" fmla="*/ 281940 h 1120140"/>
                          <a:gd name="connsiteX17" fmla="*/ 734028 w 1145525"/>
                          <a:gd name="connsiteY17" fmla="*/ 259080 h 1120140"/>
                          <a:gd name="connsiteX18" fmla="*/ 718788 w 1145525"/>
                          <a:gd name="connsiteY18" fmla="*/ 236220 h 1120140"/>
                          <a:gd name="connsiteX19" fmla="*/ 711168 w 1145525"/>
                          <a:gd name="connsiteY19" fmla="*/ 198120 h 1120140"/>
                          <a:gd name="connsiteX20" fmla="*/ 703548 w 1145525"/>
                          <a:gd name="connsiteY20" fmla="*/ 175260 h 1120140"/>
                          <a:gd name="connsiteX21" fmla="*/ 695928 w 1145525"/>
                          <a:gd name="connsiteY21" fmla="*/ 91440 h 1120140"/>
                          <a:gd name="connsiteX22" fmla="*/ 688308 w 1145525"/>
                          <a:gd name="connsiteY22" fmla="*/ 38100 h 1120140"/>
                          <a:gd name="connsiteX23" fmla="*/ 680688 w 1145525"/>
                          <a:gd name="connsiteY23" fmla="*/ 7620 h 1120140"/>
                          <a:gd name="connsiteX24" fmla="*/ 650208 w 1145525"/>
                          <a:gd name="connsiteY24" fmla="*/ 0 h 1120140"/>
                          <a:gd name="connsiteX25" fmla="*/ 619728 w 1145525"/>
                          <a:gd name="connsiteY25" fmla="*/ 45720 h 1120140"/>
                          <a:gd name="connsiteX26" fmla="*/ 589248 w 1145525"/>
                          <a:gd name="connsiteY26" fmla="*/ 91440 h 1120140"/>
                          <a:gd name="connsiteX27" fmla="*/ 574008 w 1145525"/>
                          <a:gd name="connsiteY27" fmla="*/ 129540 h 1120140"/>
                          <a:gd name="connsiteX28" fmla="*/ 566388 w 1145525"/>
                          <a:gd name="connsiteY28" fmla="*/ 160020 h 1120140"/>
                          <a:gd name="connsiteX29" fmla="*/ 551148 w 1145525"/>
                          <a:gd name="connsiteY29" fmla="*/ 190500 h 1120140"/>
                          <a:gd name="connsiteX30" fmla="*/ 543528 w 1145525"/>
                          <a:gd name="connsiteY30" fmla="*/ 213360 h 1120140"/>
                          <a:gd name="connsiteX31" fmla="*/ 497808 w 1145525"/>
                          <a:gd name="connsiteY31" fmla="*/ 198120 h 1120140"/>
                          <a:gd name="connsiteX32" fmla="*/ 444468 w 1145525"/>
                          <a:gd name="connsiteY32" fmla="*/ 182880 h 1120140"/>
                          <a:gd name="connsiteX33" fmla="*/ 421608 w 1145525"/>
                          <a:gd name="connsiteY33" fmla="*/ 198120 h 1120140"/>
                          <a:gd name="connsiteX34" fmla="*/ 406368 w 1145525"/>
                          <a:gd name="connsiteY34" fmla="*/ 228600 h 1120140"/>
                          <a:gd name="connsiteX35" fmla="*/ 391128 w 1145525"/>
                          <a:gd name="connsiteY35" fmla="*/ 251460 h 1120140"/>
                          <a:gd name="connsiteX36" fmla="*/ 368268 w 1145525"/>
                          <a:gd name="connsiteY36" fmla="*/ 327660 h 1120140"/>
                          <a:gd name="connsiteX37" fmla="*/ 345408 w 1145525"/>
                          <a:gd name="connsiteY37" fmla="*/ 320040 h 1120140"/>
                          <a:gd name="connsiteX38" fmla="*/ 322548 w 1145525"/>
                          <a:gd name="connsiteY38" fmla="*/ 304800 h 1120140"/>
                          <a:gd name="connsiteX39" fmla="*/ 292068 w 1145525"/>
                          <a:gd name="connsiteY39" fmla="*/ 297180 h 1120140"/>
                          <a:gd name="connsiteX40" fmla="*/ 238728 w 1145525"/>
                          <a:gd name="connsiteY40" fmla="*/ 274320 h 1120140"/>
                          <a:gd name="connsiteX41" fmla="*/ 200628 w 1145525"/>
                          <a:gd name="connsiteY41" fmla="*/ 281940 h 1120140"/>
                          <a:gd name="connsiteX42" fmla="*/ 208248 w 1145525"/>
                          <a:gd name="connsiteY42" fmla="*/ 365760 h 1120140"/>
                          <a:gd name="connsiteX43" fmla="*/ 238728 w 1145525"/>
                          <a:gd name="connsiteY43" fmla="*/ 441960 h 1120140"/>
                          <a:gd name="connsiteX44" fmla="*/ 246348 w 1145525"/>
                          <a:gd name="connsiteY44" fmla="*/ 464820 h 1120140"/>
                          <a:gd name="connsiteX45" fmla="*/ 193008 w 1145525"/>
                          <a:gd name="connsiteY45" fmla="*/ 480060 h 1120140"/>
                          <a:gd name="connsiteX46" fmla="*/ 170148 w 1145525"/>
                          <a:gd name="connsiteY46" fmla="*/ 495300 h 1120140"/>
                          <a:gd name="connsiteX47" fmla="*/ 187293 w 1145525"/>
                          <a:gd name="connsiteY47" fmla="*/ 630555 h 1120140"/>
                          <a:gd name="connsiteX48" fmla="*/ 116808 w 1145525"/>
                          <a:gd name="connsiteY48" fmla="*/ 685800 h 1120140"/>
                          <a:gd name="connsiteX49" fmla="*/ 93948 w 1145525"/>
                          <a:gd name="connsiteY49" fmla="*/ 693420 h 1120140"/>
                          <a:gd name="connsiteX50" fmla="*/ 48228 w 1145525"/>
                          <a:gd name="connsiteY50" fmla="*/ 739140 h 1120140"/>
                          <a:gd name="connsiteX51" fmla="*/ 25368 w 1145525"/>
                          <a:gd name="connsiteY51" fmla="*/ 762000 h 1120140"/>
                          <a:gd name="connsiteX52" fmla="*/ 10128 w 1145525"/>
                          <a:gd name="connsiteY52" fmla="*/ 822960 h 1120140"/>
                          <a:gd name="connsiteX53" fmla="*/ 2508 w 1145525"/>
                          <a:gd name="connsiteY53" fmla="*/ 845820 h 1120140"/>
                          <a:gd name="connsiteX54" fmla="*/ 48228 w 1145525"/>
                          <a:gd name="connsiteY54" fmla="*/ 830580 h 1120140"/>
                          <a:gd name="connsiteX55" fmla="*/ 71088 w 1145525"/>
                          <a:gd name="connsiteY55" fmla="*/ 822960 h 1120140"/>
                          <a:gd name="connsiteX56" fmla="*/ 162528 w 1145525"/>
                          <a:gd name="connsiteY56" fmla="*/ 822960 h 1120140"/>
                          <a:gd name="connsiteX57" fmla="*/ 231108 w 1145525"/>
                          <a:gd name="connsiteY57" fmla="*/ 838200 h 1120140"/>
                          <a:gd name="connsiteX58" fmla="*/ 316833 w 1145525"/>
                          <a:gd name="connsiteY58" fmla="*/ 887730 h 1120140"/>
                          <a:gd name="connsiteX59" fmla="*/ 385413 w 1145525"/>
                          <a:gd name="connsiteY59" fmla="*/ 948690 h 1120140"/>
                          <a:gd name="connsiteX60" fmla="*/ 421608 w 1145525"/>
                          <a:gd name="connsiteY60" fmla="*/ 975360 h 1120140"/>
                          <a:gd name="connsiteX61" fmla="*/ 473043 w 1145525"/>
                          <a:gd name="connsiteY61" fmla="*/ 1007745 h 1120140"/>
                          <a:gd name="connsiteX62" fmla="*/ 518763 w 1145525"/>
                          <a:gd name="connsiteY62" fmla="*/ 1028700 h 1120140"/>
                          <a:gd name="connsiteX63" fmla="*/ 556863 w 1145525"/>
                          <a:gd name="connsiteY63" fmla="*/ 1042035 h 1120140"/>
                          <a:gd name="connsiteX64" fmla="*/ 604488 w 1145525"/>
                          <a:gd name="connsiteY64" fmla="*/ 1059180 h 1120140"/>
                          <a:gd name="connsiteX65" fmla="*/ 627348 w 1145525"/>
                          <a:gd name="connsiteY65" fmla="*/ 1066800 h 1120140"/>
                          <a:gd name="connsiteX66" fmla="*/ 665448 w 1145525"/>
                          <a:gd name="connsiteY66" fmla="*/ 1082040 h 1120140"/>
                          <a:gd name="connsiteX67" fmla="*/ 718788 w 1145525"/>
                          <a:gd name="connsiteY67" fmla="*/ 1097280 h 1120140"/>
                          <a:gd name="connsiteX68" fmla="*/ 749268 w 1145525"/>
                          <a:gd name="connsiteY68" fmla="*/ 1112520 h 1120140"/>
                          <a:gd name="connsiteX69" fmla="*/ 810228 w 1145525"/>
                          <a:gd name="connsiteY69" fmla="*/ 1120140 h 1120140"/>
                          <a:gd name="connsiteX70" fmla="*/ 878808 w 1145525"/>
                          <a:gd name="connsiteY70" fmla="*/ 1112520 h 1120140"/>
                          <a:gd name="connsiteX71" fmla="*/ 947388 w 1145525"/>
                          <a:gd name="connsiteY71" fmla="*/ 1097280 h 1120140"/>
                          <a:gd name="connsiteX72" fmla="*/ 993108 w 1145525"/>
                          <a:gd name="connsiteY72" fmla="*/ 1066800 h 1120140"/>
                          <a:gd name="connsiteX73" fmla="*/ 1015968 w 1145525"/>
                          <a:gd name="connsiteY73" fmla="*/ 1051560 h 1120140"/>
                          <a:gd name="connsiteX74" fmla="*/ 1069308 w 1145525"/>
                          <a:gd name="connsiteY74" fmla="*/ 1013460 h 1120140"/>
                          <a:gd name="connsiteX75" fmla="*/ 1099788 w 1145525"/>
                          <a:gd name="connsiteY75" fmla="*/ 967740 h 1120140"/>
                          <a:gd name="connsiteX76" fmla="*/ 1107408 w 1145525"/>
                          <a:gd name="connsiteY76" fmla="*/ 937260 h 1120140"/>
                          <a:gd name="connsiteX77" fmla="*/ 1122648 w 1145525"/>
                          <a:gd name="connsiteY77" fmla="*/ 891540 h 1120140"/>
                          <a:gd name="connsiteX78" fmla="*/ 1134078 w 1145525"/>
                          <a:gd name="connsiteY78" fmla="*/ 843915 h 1120140"/>
                          <a:gd name="connsiteX0" fmla="*/ 1134078 w 1145677"/>
                          <a:gd name="connsiteY0" fmla="*/ 843915 h 1120140"/>
                          <a:gd name="connsiteX1" fmla="*/ 1139793 w 1145677"/>
                          <a:gd name="connsiteY1" fmla="*/ 769620 h 1120140"/>
                          <a:gd name="connsiteX2" fmla="*/ 1145508 w 1145677"/>
                          <a:gd name="connsiteY2" fmla="*/ 746760 h 1120140"/>
                          <a:gd name="connsiteX3" fmla="*/ 1145508 w 1145677"/>
                          <a:gd name="connsiteY3" fmla="*/ 702945 h 1120140"/>
                          <a:gd name="connsiteX4" fmla="*/ 1130268 w 1145677"/>
                          <a:gd name="connsiteY4" fmla="*/ 640080 h 1120140"/>
                          <a:gd name="connsiteX5" fmla="*/ 1115028 w 1145677"/>
                          <a:gd name="connsiteY5" fmla="*/ 609600 h 1120140"/>
                          <a:gd name="connsiteX6" fmla="*/ 1084548 w 1145677"/>
                          <a:gd name="connsiteY6" fmla="*/ 541020 h 1120140"/>
                          <a:gd name="connsiteX7" fmla="*/ 1061688 w 1145677"/>
                          <a:gd name="connsiteY7" fmla="*/ 518160 h 1120140"/>
                          <a:gd name="connsiteX8" fmla="*/ 1046448 w 1145677"/>
                          <a:gd name="connsiteY8" fmla="*/ 487680 h 1120140"/>
                          <a:gd name="connsiteX9" fmla="*/ 1023588 w 1145677"/>
                          <a:gd name="connsiteY9" fmla="*/ 441960 h 1120140"/>
                          <a:gd name="connsiteX10" fmla="*/ 1000728 w 1145677"/>
                          <a:gd name="connsiteY10" fmla="*/ 426720 h 1120140"/>
                          <a:gd name="connsiteX11" fmla="*/ 962628 w 1145677"/>
                          <a:gd name="connsiteY11" fmla="*/ 396240 h 1120140"/>
                          <a:gd name="connsiteX12" fmla="*/ 901668 w 1145677"/>
                          <a:gd name="connsiteY12" fmla="*/ 358140 h 1120140"/>
                          <a:gd name="connsiteX13" fmla="*/ 863568 w 1145677"/>
                          <a:gd name="connsiteY13" fmla="*/ 335280 h 1120140"/>
                          <a:gd name="connsiteX14" fmla="*/ 810228 w 1145677"/>
                          <a:gd name="connsiteY14" fmla="*/ 312420 h 1120140"/>
                          <a:gd name="connsiteX15" fmla="*/ 787368 w 1145677"/>
                          <a:gd name="connsiteY15" fmla="*/ 304800 h 1120140"/>
                          <a:gd name="connsiteX16" fmla="*/ 764508 w 1145677"/>
                          <a:gd name="connsiteY16" fmla="*/ 281940 h 1120140"/>
                          <a:gd name="connsiteX17" fmla="*/ 734028 w 1145677"/>
                          <a:gd name="connsiteY17" fmla="*/ 259080 h 1120140"/>
                          <a:gd name="connsiteX18" fmla="*/ 718788 w 1145677"/>
                          <a:gd name="connsiteY18" fmla="*/ 236220 h 1120140"/>
                          <a:gd name="connsiteX19" fmla="*/ 711168 w 1145677"/>
                          <a:gd name="connsiteY19" fmla="*/ 198120 h 1120140"/>
                          <a:gd name="connsiteX20" fmla="*/ 703548 w 1145677"/>
                          <a:gd name="connsiteY20" fmla="*/ 175260 h 1120140"/>
                          <a:gd name="connsiteX21" fmla="*/ 695928 w 1145677"/>
                          <a:gd name="connsiteY21" fmla="*/ 91440 h 1120140"/>
                          <a:gd name="connsiteX22" fmla="*/ 688308 w 1145677"/>
                          <a:gd name="connsiteY22" fmla="*/ 38100 h 1120140"/>
                          <a:gd name="connsiteX23" fmla="*/ 680688 w 1145677"/>
                          <a:gd name="connsiteY23" fmla="*/ 7620 h 1120140"/>
                          <a:gd name="connsiteX24" fmla="*/ 650208 w 1145677"/>
                          <a:gd name="connsiteY24" fmla="*/ 0 h 1120140"/>
                          <a:gd name="connsiteX25" fmla="*/ 619728 w 1145677"/>
                          <a:gd name="connsiteY25" fmla="*/ 45720 h 1120140"/>
                          <a:gd name="connsiteX26" fmla="*/ 589248 w 1145677"/>
                          <a:gd name="connsiteY26" fmla="*/ 91440 h 1120140"/>
                          <a:gd name="connsiteX27" fmla="*/ 574008 w 1145677"/>
                          <a:gd name="connsiteY27" fmla="*/ 129540 h 1120140"/>
                          <a:gd name="connsiteX28" fmla="*/ 566388 w 1145677"/>
                          <a:gd name="connsiteY28" fmla="*/ 160020 h 1120140"/>
                          <a:gd name="connsiteX29" fmla="*/ 551148 w 1145677"/>
                          <a:gd name="connsiteY29" fmla="*/ 190500 h 1120140"/>
                          <a:gd name="connsiteX30" fmla="*/ 543528 w 1145677"/>
                          <a:gd name="connsiteY30" fmla="*/ 213360 h 1120140"/>
                          <a:gd name="connsiteX31" fmla="*/ 497808 w 1145677"/>
                          <a:gd name="connsiteY31" fmla="*/ 198120 h 1120140"/>
                          <a:gd name="connsiteX32" fmla="*/ 444468 w 1145677"/>
                          <a:gd name="connsiteY32" fmla="*/ 182880 h 1120140"/>
                          <a:gd name="connsiteX33" fmla="*/ 421608 w 1145677"/>
                          <a:gd name="connsiteY33" fmla="*/ 198120 h 1120140"/>
                          <a:gd name="connsiteX34" fmla="*/ 406368 w 1145677"/>
                          <a:gd name="connsiteY34" fmla="*/ 228600 h 1120140"/>
                          <a:gd name="connsiteX35" fmla="*/ 391128 w 1145677"/>
                          <a:gd name="connsiteY35" fmla="*/ 251460 h 1120140"/>
                          <a:gd name="connsiteX36" fmla="*/ 368268 w 1145677"/>
                          <a:gd name="connsiteY36" fmla="*/ 327660 h 1120140"/>
                          <a:gd name="connsiteX37" fmla="*/ 345408 w 1145677"/>
                          <a:gd name="connsiteY37" fmla="*/ 320040 h 1120140"/>
                          <a:gd name="connsiteX38" fmla="*/ 322548 w 1145677"/>
                          <a:gd name="connsiteY38" fmla="*/ 304800 h 1120140"/>
                          <a:gd name="connsiteX39" fmla="*/ 292068 w 1145677"/>
                          <a:gd name="connsiteY39" fmla="*/ 297180 h 1120140"/>
                          <a:gd name="connsiteX40" fmla="*/ 238728 w 1145677"/>
                          <a:gd name="connsiteY40" fmla="*/ 274320 h 1120140"/>
                          <a:gd name="connsiteX41" fmla="*/ 200628 w 1145677"/>
                          <a:gd name="connsiteY41" fmla="*/ 281940 h 1120140"/>
                          <a:gd name="connsiteX42" fmla="*/ 208248 w 1145677"/>
                          <a:gd name="connsiteY42" fmla="*/ 365760 h 1120140"/>
                          <a:gd name="connsiteX43" fmla="*/ 238728 w 1145677"/>
                          <a:gd name="connsiteY43" fmla="*/ 441960 h 1120140"/>
                          <a:gd name="connsiteX44" fmla="*/ 246348 w 1145677"/>
                          <a:gd name="connsiteY44" fmla="*/ 464820 h 1120140"/>
                          <a:gd name="connsiteX45" fmla="*/ 193008 w 1145677"/>
                          <a:gd name="connsiteY45" fmla="*/ 480060 h 1120140"/>
                          <a:gd name="connsiteX46" fmla="*/ 170148 w 1145677"/>
                          <a:gd name="connsiteY46" fmla="*/ 495300 h 1120140"/>
                          <a:gd name="connsiteX47" fmla="*/ 187293 w 1145677"/>
                          <a:gd name="connsiteY47" fmla="*/ 630555 h 1120140"/>
                          <a:gd name="connsiteX48" fmla="*/ 116808 w 1145677"/>
                          <a:gd name="connsiteY48" fmla="*/ 685800 h 1120140"/>
                          <a:gd name="connsiteX49" fmla="*/ 93948 w 1145677"/>
                          <a:gd name="connsiteY49" fmla="*/ 693420 h 1120140"/>
                          <a:gd name="connsiteX50" fmla="*/ 48228 w 1145677"/>
                          <a:gd name="connsiteY50" fmla="*/ 739140 h 1120140"/>
                          <a:gd name="connsiteX51" fmla="*/ 25368 w 1145677"/>
                          <a:gd name="connsiteY51" fmla="*/ 762000 h 1120140"/>
                          <a:gd name="connsiteX52" fmla="*/ 10128 w 1145677"/>
                          <a:gd name="connsiteY52" fmla="*/ 822960 h 1120140"/>
                          <a:gd name="connsiteX53" fmla="*/ 2508 w 1145677"/>
                          <a:gd name="connsiteY53" fmla="*/ 845820 h 1120140"/>
                          <a:gd name="connsiteX54" fmla="*/ 48228 w 1145677"/>
                          <a:gd name="connsiteY54" fmla="*/ 830580 h 1120140"/>
                          <a:gd name="connsiteX55" fmla="*/ 71088 w 1145677"/>
                          <a:gd name="connsiteY55" fmla="*/ 822960 h 1120140"/>
                          <a:gd name="connsiteX56" fmla="*/ 162528 w 1145677"/>
                          <a:gd name="connsiteY56" fmla="*/ 822960 h 1120140"/>
                          <a:gd name="connsiteX57" fmla="*/ 231108 w 1145677"/>
                          <a:gd name="connsiteY57" fmla="*/ 838200 h 1120140"/>
                          <a:gd name="connsiteX58" fmla="*/ 316833 w 1145677"/>
                          <a:gd name="connsiteY58" fmla="*/ 887730 h 1120140"/>
                          <a:gd name="connsiteX59" fmla="*/ 385413 w 1145677"/>
                          <a:gd name="connsiteY59" fmla="*/ 948690 h 1120140"/>
                          <a:gd name="connsiteX60" fmla="*/ 421608 w 1145677"/>
                          <a:gd name="connsiteY60" fmla="*/ 975360 h 1120140"/>
                          <a:gd name="connsiteX61" fmla="*/ 473043 w 1145677"/>
                          <a:gd name="connsiteY61" fmla="*/ 1007745 h 1120140"/>
                          <a:gd name="connsiteX62" fmla="*/ 518763 w 1145677"/>
                          <a:gd name="connsiteY62" fmla="*/ 1028700 h 1120140"/>
                          <a:gd name="connsiteX63" fmla="*/ 556863 w 1145677"/>
                          <a:gd name="connsiteY63" fmla="*/ 1042035 h 1120140"/>
                          <a:gd name="connsiteX64" fmla="*/ 604488 w 1145677"/>
                          <a:gd name="connsiteY64" fmla="*/ 1059180 h 1120140"/>
                          <a:gd name="connsiteX65" fmla="*/ 627348 w 1145677"/>
                          <a:gd name="connsiteY65" fmla="*/ 1066800 h 1120140"/>
                          <a:gd name="connsiteX66" fmla="*/ 665448 w 1145677"/>
                          <a:gd name="connsiteY66" fmla="*/ 1082040 h 1120140"/>
                          <a:gd name="connsiteX67" fmla="*/ 718788 w 1145677"/>
                          <a:gd name="connsiteY67" fmla="*/ 1097280 h 1120140"/>
                          <a:gd name="connsiteX68" fmla="*/ 749268 w 1145677"/>
                          <a:gd name="connsiteY68" fmla="*/ 1112520 h 1120140"/>
                          <a:gd name="connsiteX69" fmla="*/ 810228 w 1145677"/>
                          <a:gd name="connsiteY69" fmla="*/ 1120140 h 1120140"/>
                          <a:gd name="connsiteX70" fmla="*/ 878808 w 1145677"/>
                          <a:gd name="connsiteY70" fmla="*/ 1112520 h 1120140"/>
                          <a:gd name="connsiteX71" fmla="*/ 947388 w 1145677"/>
                          <a:gd name="connsiteY71" fmla="*/ 1097280 h 1120140"/>
                          <a:gd name="connsiteX72" fmla="*/ 993108 w 1145677"/>
                          <a:gd name="connsiteY72" fmla="*/ 1066800 h 1120140"/>
                          <a:gd name="connsiteX73" fmla="*/ 1015968 w 1145677"/>
                          <a:gd name="connsiteY73" fmla="*/ 1051560 h 1120140"/>
                          <a:gd name="connsiteX74" fmla="*/ 1069308 w 1145677"/>
                          <a:gd name="connsiteY74" fmla="*/ 1013460 h 1120140"/>
                          <a:gd name="connsiteX75" fmla="*/ 1099788 w 1145677"/>
                          <a:gd name="connsiteY75" fmla="*/ 967740 h 1120140"/>
                          <a:gd name="connsiteX76" fmla="*/ 1107408 w 1145677"/>
                          <a:gd name="connsiteY76" fmla="*/ 937260 h 1120140"/>
                          <a:gd name="connsiteX77" fmla="*/ 1122648 w 1145677"/>
                          <a:gd name="connsiteY77" fmla="*/ 891540 h 1120140"/>
                          <a:gd name="connsiteX78" fmla="*/ 1134078 w 1145677"/>
                          <a:gd name="connsiteY78" fmla="*/ 843915 h 1120140"/>
                          <a:gd name="connsiteX0" fmla="*/ 1134078 w 1145677"/>
                          <a:gd name="connsiteY0" fmla="*/ 843915 h 1120140"/>
                          <a:gd name="connsiteX1" fmla="*/ 1139793 w 1145677"/>
                          <a:gd name="connsiteY1" fmla="*/ 769620 h 1120140"/>
                          <a:gd name="connsiteX2" fmla="*/ 1145508 w 1145677"/>
                          <a:gd name="connsiteY2" fmla="*/ 746760 h 1120140"/>
                          <a:gd name="connsiteX3" fmla="*/ 1145508 w 1145677"/>
                          <a:gd name="connsiteY3" fmla="*/ 702945 h 1120140"/>
                          <a:gd name="connsiteX4" fmla="*/ 1130268 w 1145677"/>
                          <a:gd name="connsiteY4" fmla="*/ 640080 h 1120140"/>
                          <a:gd name="connsiteX5" fmla="*/ 1115028 w 1145677"/>
                          <a:gd name="connsiteY5" fmla="*/ 609600 h 1120140"/>
                          <a:gd name="connsiteX6" fmla="*/ 1084548 w 1145677"/>
                          <a:gd name="connsiteY6" fmla="*/ 541020 h 1120140"/>
                          <a:gd name="connsiteX7" fmla="*/ 1061688 w 1145677"/>
                          <a:gd name="connsiteY7" fmla="*/ 518160 h 1120140"/>
                          <a:gd name="connsiteX8" fmla="*/ 1046448 w 1145677"/>
                          <a:gd name="connsiteY8" fmla="*/ 487680 h 1120140"/>
                          <a:gd name="connsiteX9" fmla="*/ 1017873 w 1145677"/>
                          <a:gd name="connsiteY9" fmla="*/ 445770 h 1120140"/>
                          <a:gd name="connsiteX10" fmla="*/ 1000728 w 1145677"/>
                          <a:gd name="connsiteY10" fmla="*/ 426720 h 1120140"/>
                          <a:gd name="connsiteX11" fmla="*/ 962628 w 1145677"/>
                          <a:gd name="connsiteY11" fmla="*/ 396240 h 1120140"/>
                          <a:gd name="connsiteX12" fmla="*/ 901668 w 1145677"/>
                          <a:gd name="connsiteY12" fmla="*/ 358140 h 1120140"/>
                          <a:gd name="connsiteX13" fmla="*/ 863568 w 1145677"/>
                          <a:gd name="connsiteY13" fmla="*/ 335280 h 1120140"/>
                          <a:gd name="connsiteX14" fmla="*/ 810228 w 1145677"/>
                          <a:gd name="connsiteY14" fmla="*/ 312420 h 1120140"/>
                          <a:gd name="connsiteX15" fmla="*/ 787368 w 1145677"/>
                          <a:gd name="connsiteY15" fmla="*/ 304800 h 1120140"/>
                          <a:gd name="connsiteX16" fmla="*/ 764508 w 1145677"/>
                          <a:gd name="connsiteY16" fmla="*/ 281940 h 1120140"/>
                          <a:gd name="connsiteX17" fmla="*/ 734028 w 1145677"/>
                          <a:gd name="connsiteY17" fmla="*/ 259080 h 1120140"/>
                          <a:gd name="connsiteX18" fmla="*/ 718788 w 1145677"/>
                          <a:gd name="connsiteY18" fmla="*/ 236220 h 1120140"/>
                          <a:gd name="connsiteX19" fmla="*/ 711168 w 1145677"/>
                          <a:gd name="connsiteY19" fmla="*/ 198120 h 1120140"/>
                          <a:gd name="connsiteX20" fmla="*/ 703548 w 1145677"/>
                          <a:gd name="connsiteY20" fmla="*/ 175260 h 1120140"/>
                          <a:gd name="connsiteX21" fmla="*/ 695928 w 1145677"/>
                          <a:gd name="connsiteY21" fmla="*/ 91440 h 1120140"/>
                          <a:gd name="connsiteX22" fmla="*/ 688308 w 1145677"/>
                          <a:gd name="connsiteY22" fmla="*/ 38100 h 1120140"/>
                          <a:gd name="connsiteX23" fmla="*/ 680688 w 1145677"/>
                          <a:gd name="connsiteY23" fmla="*/ 7620 h 1120140"/>
                          <a:gd name="connsiteX24" fmla="*/ 650208 w 1145677"/>
                          <a:gd name="connsiteY24" fmla="*/ 0 h 1120140"/>
                          <a:gd name="connsiteX25" fmla="*/ 619728 w 1145677"/>
                          <a:gd name="connsiteY25" fmla="*/ 45720 h 1120140"/>
                          <a:gd name="connsiteX26" fmla="*/ 589248 w 1145677"/>
                          <a:gd name="connsiteY26" fmla="*/ 91440 h 1120140"/>
                          <a:gd name="connsiteX27" fmla="*/ 574008 w 1145677"/>
                          <a:gd name="connsiteY27" fmla="*/ 129540 h 1120140"/>
                          <a:gd name="connsiteX28" fmla="*/ 566388 w 1145677"/>
                          <a:gd name="connsiteY28" fmla="*/ 160020 h 1120140"/>
                          <a:gd name="connsiteX29" fmla="*/ 551148 w 1145677"/>
                          <a:gd name="connsiteY29" fmla="*/ 190500 h 1120140"/>
                          <a:gd name="connsiteX30" fmla="*/ 543528 w 1145677"/>
                          <a:gd name="connsiteY30" fmla="*/ 213360 h 1120140"/>
                          <a:gd name="connsiteX31" fmla="*/ 497808 w 1145677"/>
                          <a:gd name="connsiteY31" fmla="*/ 198120 h 1120140"/>
                          <a:gd name="connsiteX32" fmla="*/ 444468 w 1145677"/>
                          <a:gd name="connsiteY32" fmla="*/ 182880 h 1120140"/>
                          <a:gd name="connsiteX33" fmla="*/ 421608 w 1145677"/>
                          <a:gd name="connsiteY33" fmla="*/ 198120 h 1120140"/>
                          <a:gd name="connsiteX34" fmla="*/ 406368 w 1145677"/>
                          <a:gd name="connsiteY34" fmla="*/ 228600 h 1120140"/>
                          <a:gd name="connsiteX35" fmla="*/ 391128 w 1145677"/>
                          <a:gd name="connsiteY35" fmla="*/ 251460 h 1120140"/>
                          <a:gd name="connsiteX36" fmla="*/ 368268 w 1145677"/>
                          <a:gd name="connsiteY36" fmla="*/ 327660 h 1120140"/>
                          <a:gd name="connsiteX37" fmla="*/ 345408 w 1145677"/>
                          <a:gd name="connsiteY37" fmla="*/ 320040 h 1120140"/>
                          <a:gd name="connsiteX38" fmla="*/ 322548 w 1145677"/>
                          <a:gd name="connsiteY38" fmla="*/ 304800 h 1120140"/>
                          <a:gd name="connsiteX39" fmla="*/ 292068 w 1145677"/>
                          <a:gd name="connsiteY39" fmla="*/ 297180 h 1120140"/>
                          <a:gd name="connsiteX40" fmla="*/ 238728 w 1145677"/>
                          <a:gd name="connsiteY40" fmla="*/ 274320 h 1120140"/>
                          <a:gd name="connsiteX41" fmla="*/ 200628 w 1145677"/>
                          <a:gd name="connsiteY41" fmla="*/ 281940 h 1120140"/>
                          <a:gd name="connsiteX42" fmla="*/ 208248 w 1145677"/>
                          <a:gd name="connsiteY42" fmla="*/ 365760 h 1120140"/>
                          <a:gd name="connsiteX43" fmla="*/ 238728 w 1145677"/>
                          <a:gd name="connsiteY43" fmla="*/ 441960 h 1120140"/>
                          <a:gd name="connsiteX44" fmla="*/ 246348 w 1145677"/>
                          <a:gd name="connsiteY44" fmla="*/ 464820 h 1120140"/>
                          <a:gd name="connsiteX45" fmla="*/ 193008 w 1145677"/>
                          <a:gd name="connsiteY45" fmla="*/ 480060 h 1120140"/>
                          <a:gd name="connsiteX46" fmla="*/ 170148 w 1145677"/>
                          <a:gd name="connsiteY46" fmla="*/ 495300 h 1120140"/>
                          <a:gd name="connsiteX47" fmla="*/ 187293 w 1145677"/>
                          <a:gd name="connsiteY47" fmla="*/ 630555 h 1120140"/>
                          <a:gd name="connsiteX48" fmla="*/ 116808 w 1145677"/>
                          <a:gd name="connsiteY48" fmla="*/ 685800 h 1120140"/>
                          <a:gd name="connsiteX49" fmla="*/ 93948 w 1145677"/>
                          <a:gd name="connsiteY49" fmla="*/ 693420 h 1120140"/>
                          <a:gd name="connsiteX50" fmla="*/ 48228 w 1145677"/>
                          <a:gd name="connsiteY50" fmla="*/ 739140 h 1120140"/>
                          <a:gd name="connsiteX51" fmla="*/ 25368 w 1145677"/>
                          <a:gd name="connsiteY51" fmla="*/ 762000 h 1120140"/>
                          <a:gd name="connsiteX52" fmla="*/ 10128 w 1145677"/>
                          <a:gd name="connsiteY52" fmla="*/ 822960 h 1120140"/>
                          <a:gd name="connsiteX53" fmla="*/ 2508 w 1145677"/>
                          <a:gd name="connsiteY53" fmla="*/ 845820 h 1120140"/>
                          <a:gd name="connsiteX54" fmla="*/ 48228 w 1145677"/>
                          <a:gd name="connsiteY54" fmla="*/ 830580 h 1120140"/>
                          <a:gd name="connsiteX55" fmla="*/ 71088 w 1145677"/>
                          <a:gd name="connsiteY55" fmla="*/ 822960 h 1120140"/>
                          <a:gd name="connsiteX56" fmla="*/ 162528 w 1145677"/>
                          <a:gd name="connsiteY56" fmla="*/ 822960 h 1120140"/>
                          <a:gd name="connsiteX57" fmla="*/ 231108 w 1145677"/>
                          <a:gd name="connsiteY57" fmla="*/ 838200 h 1120140"/>
                          <a:gd name="connsiteX58" fmla="*/ 316833 w 1145677"/>
                          <a:gd name="connsiteY58" fmla="*/ 887730 h 1120140"/>
                          <a:gd name="connsiteX59" fmla="*/ 385413 w 1145677"/>
                          <a:gd name="connsiteY59" fmla="*/ 948690 h 1120140"/>
                          <a:gd name="connsiteX60" fmla="*/ 421608 w 1145677"/>
                          <a:gd name="connsiteY60" fmla="*/ 975360 h 1120140"/>
                          <a:gd name="connsiteX61" fmla="*/ 473043 w 1145677"/>
                          <a:gd name="connsiteY61" fmla="*/ 1007745 h 1120140"/>
                          <a:gd name="connsiteX62" fmla="*/ 518763 w 1145677"/>
                          <a:gd name="connsiteY62" fmla="*/ 1028700 h 1120140"/>
                          <a:gd name="connsiteX63" fmla="*/ 556863 w 1145677"/>
                          <a:gd name="connsiteY63" fmla="*/ 1042035 h 1120140"/>
                          <a:gd name="connsiteX64" fmla="*/ 604488 w 1145677"/>
                          <a:gd name="connsiteY64" fmla="*/ 1059180 h 1120140"/>
                          <a:gd name="connsiteX65" fmla="*/ 627348 w 1145677"/>
                          <a:gd name="connsiteY65" fmla="*/ 1066800 h 1120140"/>
                          <a:gd name="connsiteX66" fmla="*/ 665448 w 1145677"/>
                          <a:gd name="connsiteY66" fmla="*/ 1082040 h 1120140"/>
                          <a:gd name="connsiteX67" fmla="*/ 718788 w 1145677"/>
                          <a:gd name="connsiteY67" fmla="*/ 1097280 h 1120140"/>
                          <a:gd name="connsiteX68" fmla="*/ 749268 w 1145677"/>
                          <a:gd name="connsiteY68" fmla="*/ 1112520 h 1120140"/>
                          <a:gd name="connsiteX69" fmla="*/ 810228 w 1145677"/>
                          <a:gd name="connsiteY69" fmla="*/ 1120140 h 1120140"/>
                          <a:gd name="connsiteX70" fmla="*/ 878808 w 1145677"/>
                          <a:gd name="connsiteY70" fmla="*/ 1112520 h 1120140"/>
                          <a:gd name="connsiteX71" fmla="*/ 947388 w 1145677"/>
                          <a:gd name="connsiteY71" fmla="*/ 1097280 h 1120140"/>
                          <a:gd name="connsiteX72" fmla="*/ 993108 w 1145677"/>
                          <a:gd name="connsiteY72" fmla="*/ 1066800 h 1120140"/>
                          <a:gd name="connsiteX73" fmla="*/ 1015968 w 1145677"/>
                          <a:gd name="connsiteY73" fmla="*/ 1051560 h 1120140"/>
                          <a:gd name="connsiteX74" fmla="*/ 1069308 w 1145677"/>
                          <a:gd name="connsiteY74" fmla="*/ 1013460 h 1120140"/>
                          <a:gd name="connsiteX75" fmla="*/ 1099788 w 1145677"/>
                          <a:gd name="connsiteY75" fmla="*/ 967740 h 1120140"/>
                          <a:gd name="connsiteX76" fmla="*/ 1107408 w 1145677"/>
                          <a:gd name="connsiteY76" fmla="*/ 937260 h 1120140"/>
                          <a:gd name="connsiteX77" fmla="*/ 1122648 w 1145677"/>
                          <a:gd name="connsiteY77" fmla="*/ 891540 h 1120140"/>
                          <a:gd name="connsiteX78" fmla="*/ 1134078 w 1145677"/>
                          <a:gd name="connsiteY78" fmla="*/ 843915 h 1120140"/>
                          <a:gd name="connsiteX0" fmla="*/ 1134078 w 1145677"/>
                          <a:gd name="connsiteY0" fmla="*/ 843915 h 1120140"/>
                          <a:gd name="connsiteX1" fmla="*/ 1139793 w 1145677"/>
                          <a:gd name="connsiteY1" fmla="*/ 769620 h 1120140"/>
                          <a:gd name="connsiteX2" fmla="*/ 1145508 w 1145677"/>
                          <a:gd name="connsiteY2" fmla="*/ 746760 h 1120140"/>
                          <a:gd name="connsiteX3" fmla="*/ 1145508 w 1145677"/>
                          <a:gd name="connsiteY3" fmla="*/ 702945 h 1120140"/>
                          <a:gd name="connsiteX4" fmla="*/ 1130268 w 1145677"/>
                          <a:gd name="connsiteY4" fmla="*/ 640080 h 1120140"/>
                          <a:gd name="connsiteX5" fmla="*/ 1115028 w 1145677"/>
                          <a:gd name="connsiteY5" fmla="*/ 609600 h 1120140"/>
                          <a:gd name="connsiteX6" fmla="*/ 1084548 w 1145677"/>
                          <a:gd name="connsiteY6" fmla="*/ 541020 h 1120140"/>
                          <a:gd name="connsiteX7" fmla="*/ 1061688 w 1145677"/>
                          <a:gd name="connsiteY7" fmla="*/ 518160 h 1120140"/>
                          <a:gd name="connsiteX8" fmla="*/ 1046448 w 1145677"/>
                          <a:gd name="connsiteY8" fmla="*/ 487680 h 1120140"/>
                          <a:gd name="connsiteX9" fmla="*/ 1017873 w 1145677"/>
                          <a:gd name="connsiteY9" fmla="*/ 445770 h 1120140"/>
                          <a:gd name="connsiteX10" fmla="*/ 989298 w 1145677"/>
                          <a:gd name="connsiteY10" fmla="*/ 426720 h 1120140"/>
                          <a:gd name="connsiteX11" fmla="*/ 962628 w 1145677"/>
                          <a:gd name="connsiteY11" fmla="*/ 396240 h 1120140"/>
                          <a:gd name="connsiteX12" fmla="*/ 901668 w 1145677"/>
                          <a:gd name="connsiteY12" fmla="*/ 358140 h 1120140"/>
                          <a:gd name="connsiteX13" fmla="*/ 863568 w 1145677"/>
                          <a:gd name="connsiteY13" fmla="*/ 335280 h 1120140"/>
                          <a:gd name="connsiteX14" fmla="*/ 810228 w 1145677"/>
                          <a:gd name="connsiteY14" fmla="*/ 312420 h 1120140"/>
                          <a:gd name="connsiteX15" fmla="*/ 787368 w 1145677"/>
                          <a:gd name="connsiteY15" fmla="*/ 304800 h 1120140"/>
                          <a:gd name="connsiteX16" fmla="*/ 764508 w 1145677"/>
                          <a:gd name="connsiteY16" fmla="*/ 281940 h 1120140"/>
                          <a:gd name="connsiteX17" fmla="*/ 734028 w 1145677"/>
                          <a:gd name="connsiteY17" fmla="*/ 259080 h 1120140"/>
                          <a:gd name="connsiteX18" fmla="*/ 718788 w 1145677"/>
                          <a:gd name="connsiteY18" fmla="*/ 236220 h 1120140"/>
                          <a:gd name="connsiteX19" fmla="*/ 711168 w 1145677"/>
                          <a:gd name="connsiteY19" fmla="*/ 198120 h 1120140"/>
                          <a:gd name="connsiteX20" fmla="*/ 703548 w 1145677"/>
                          <a:gd name="connsiteY20" fmla="*/ 175260 h 1120140"/>
                          <a:gd name="connsiteX21" fmla="*/ 695928 w 1145677"/>
                          <a:gd name="connsiteY21" fmla="*/ 91440 h 1120140"/>
                          <a:gd name="connsiteX22" fmla="*/ 688308 w 1145677"/>
                          <a:gd name="connsiteY22" fmla="*/ 38100 h 1120140"/>
                          <a:gd name="connsiteX23" fmla="*/ 680688 w 1145677"/>
                          <a:gd name="connsiteY23" fmla="*/ 7620 h 1120140"/>
                          <a:gd name="connsiteX24" fmla="*/ 650208 w 1145677"/>
                          <a:gd name="connsiteY24" fmla="*/ 0 h 1120140"/>
                          <a:gd name="connsiteX25" fmla="*/ 619728 w 1145677"/>
                          <a:gd name="connsiteY25" fmla="*/ 45720 h 1120140"/>
                          <a:gd name="connsiteX26" fmla="*/ 589248 w 1145677"/>
                          <a:gd name="connsiteY26" fmla="*/ 91440 h 1120140"/>
                          <a:gd name="connsiteX27" fmla="*/ 574008 w 1145677"/>
                          <a:gd name="connsiteY27" fmla="*/ 129540 h 1120140"/>
                          <a:gd name="connsiteX28" fmla="*/ 566388 w 1145677"/>
                          <a:gd name="connsiteY28" fmla="*/ 160020 h 1120140"/>
                          <a:gd name="connsiteX29" fmla="*/ 551148 w 1145677"/>
                          <a:gd name="connsiteY29" fmla="*/ 190500 h 1120140"/>
                          <a:gd name="connsiteX30" fmla="*/ 543528 w 1145677"/>
                          <a:gd name="connsiteY30" fmla="*/ 213360 h 1120140"/>
                          <a:gd name="connsiteX31" fmla="*/ 497808 w 1145677"/>
                          <a:gd name="connsiteY31" fmla="*/ 198120 h 1120140"/>
                          <a:gd name="connsiteX32" fmla="*/ 444468 w 1145677"/>
                          <a:gd name="connsiteY32" fmla="*/ 182880 h 1120140"/>
                          <a:gd name="connsiteX33" fmla="*/ 421608 w 1145677"/>
                          <a:gd name="connsiteY33" fmla="*/ 198120 h 1120140"/>
                          <a:gd name="connsiteX34" fmla="*/ 406368 w 1145677"/>
                          <a:gd name="connsiteY34" fmla="*/ 228600 h 1120140"/>
                          <a:gd name="connsiteX35" fmla="*/ 391128 w 1145677"/>
                          <a:gd name="connsiteY35" fmla="*/ 251460 h 1120140"/>
                          <a:gd name="connsiteX36" fmla="*/ 368268 w 1145677"/>
                          <a:gd name="connsiteY36" fmla="*/ 327660 h 1120140"/>
                          <a:gd name="connsiteX37" fmla="*/ 345408 w 1145677"/>
                          <a:gd name="connsiteY37" fmla="*/ 320040 h 1120140"/>
                          <a:gd name="connsiteX38" fmla="*/ 322548 w 1145677"/>
                          <a:gd name="connsiteY38" fmla="*/ 304800 h 1120140"/>
                          <a:gd name="connsiteX39" fmla="*/ 292068 w 1145677"/>
                          <a:gd name="connsiteY39" fmla="*/ 297180 h 1120140"/>
                          <a:gd name="connsiteX40" fmla="*/ 238728 w 1145677"/>
                          <a:gd name="connsiteY40" fmla="*/ 274320 h 1120140"/>
                          <a:gd name="connsiteX41" fmla="*/ 200628 w 1145677"/>
                          <a:gd name="connsiteY41" fmla="*/ 281940 h 1120140"/>
                          <a:gd name="connsiteX42" fmla="*/ 208248 w 1145677"/>
                          <a:gd name="connsiteY42" fmla="*/ 365760 h 1120140"/>
                          <a:gd name="connsiteX43" fmla="*/ 238728 w 1145677"/>
                          <a:gd name="connsiteY43" fmla="*/ 441960 h 1120140"/>
                          <a:gd name="connsiteX44" fmla="*/ 246348 w 1145677"/>
                          <a:gd name="connsiteY44" fmla="*/ 464820 h 1120140"/>
                          <a:gd name="connsiteX45" fmla="*/ 193008 w 1145677"/>
                          <a:gd name="connsiteY45" fmla="*/ 480060 h 1120140"/>
                          <a:gd name="connsiteX46" fmla="*/ 170148 w 1145677"/>
                          <a:gd name="connsiteY46" fmla="*/ 495300 h 1120140"/>
                          <a:gd name="connsiteX47" fmla="*/ 187293 w 1145677"/>
                          <a:gd name="connsiteY47" fmla="*/ 630555 h 1120140"/>
                          <a:gd name="connsiteX48" fmla="*/ 116808 w 1145677"/>
                          <a:gd name="connsiteY48" fmla="*/ 685800 h 1120140"/>
                          <a:gd name="connsiteX49" fmla="*/ 93948 w 1145677"/>
                          <a:gd name="connsiteY49" fmla="*/ 693420 h 1120140"/>
                          <a:gd name="connsiteX50" fmla="*/ 48228 w 1145677"/>
                          <a:gd name="connsiteY50" fmla="*/ 739140 h 1120140"/>
                          <a:gd name="connsiteX51" fmla="*/ 25368 w 1145677"/>
                          <a:gd name="connsiteY51" fmla="*/ 762000 h 1120140"/>
                          <a:gd name="connsiteX52" fmla="*/ 10128 w 1145677"/>
                          <a:gd name="connsiteY52" fmla="*/ 822960 h 1120140"/>
                          <a:gd name="connsiteX53" fmla="*/ 2508 w 1145677"/>
                          <a:gd name="connsiteY53" fmla="*/ 845820 h 1120140"/>
                          <a:gd name="connsiteX54" fmla="*/ 48228 w 1145677"/>
                          <a:gd name="connsiteY54" fmla="*/ 830580 h 1120140"/>
                          <a:gd name="connsiteX55" fmla="*/ 71088 w 1145677"/>
                          <a:gd name="connsiteY55" fmla="*/ 822960 h 1120140"/>
                          <a:gd name="connsiteX56" fmla="*/ 162528 w 1145677"/>
                          <a:gd name="connsiteY56" fmla="*/ 822960 h 1120140"/>
                          <a:gd name="connsiteX57" fmla="*/ 231108 w 1145677"/>
                          <a:gd name="connsiteY57" fmla="*/ 838200 h 1120140"/>
                          <a:gd name="connsiteX58" fmla="*/ 316833 w 1145677"/>
                          <a:gd name="connsiteY58" fmla="*/ 887730 h 1120140"/>
                          <a:gd name="connsiteX59" fmla="*/ 385413 w 1145677"/>
                          <a:gd name="connsiteY59" fmla="*/ 948690 h 1120140"/>
                          <a:gd name="connsiteX60" fmla="*/ 421608 w 1145677"/>
                          <a:gd name="connsiteY60" fmla="*/ 975360 h 1120140"/>
                          <a:gd name="connsiteX61" fmla="*/ 473043 w 1145677"/>
                          <a:gd name="connsiteY61" fmla="*/ 1007745 h 1120140"/>
                          <a:gd name="connsiteX62" fmla="*/ 518763 w 1145677"/>
                          <a:gd name="connsiteY62" fmla="*/ 1028700 h 1120140"/>
                          <a:gd name="connsiteX63" fmla="*/ 556863 w 1145677"/>
                          <a:gd name="connsiteY63" fmla="*/ 1042035 h 1120140"/>
                          <a:gd name="connsiteX64" fmla="*/ 604488 w 1145677"/>
                          <a:gd name="connsiteY64" fmla="*/ 1059180 h 1120140"/>
                          <a:gd name="connsiteX65" fmla="*/ 627348 w 1145677"/>
                          <a:gd name="connsiteY65" fmla="*/ 1066800 h 1120140"/>
                          <a:gd name="connsiteX66" fmla="*/ 665448 w 1145677"/>
                          <a:gd name="connsiteY66" fmla="*/ 1082040 h 1120140"/>
                          <a:gd name="connsiteX67" fmla="*/ 718788 w 1145677"/>
                          <a:gd name="connsiteY67" fmla="*/ 1097280 h 1120140"/>
                          <a:gd name="connsiteX68" fmla="*/ 749268 w 1145677"/>
                          <a:gd name="connsiteY68" fmla="*/ 1112520 h 1120140"/>
                          <a:gd name="connsiteX69" fmla="*/ 810228 w 1145677"/>
                          <a:gd name="connsiteY69" fmla="*/ 1120140 h 1120140"/>
                          <a:gd name="connsiteX70" fmla="*/ 878808 w 1145677"/>
                          <a:gd name="connsiteY70" fmla="*/ 1112520 h 1120140"/>
                          <a:gd name="connsiteX71" fmla="*/ 947388 w 1145677"/>
                          <a:gd name="connsiteY71" fmla="*/ 1097280 h 1120140"/>
                          <a:gd name="connsiteX72" fmla="*/ 993108 w 1145677"/>
                          <a:gd name="connsiteY72" fmla="*/ 1066800 h 1120140"/>
                          <a:gd name="connsiteX73" fmla="*/ 1015968 w 1145677"/>
                          <a:gd name="connsiteY73" fmla="*/ 1051560 h 1120140"/>
                          <a:gd name="connsiteX74" fmla="*/ 1069308 w 1145677"/>
                          <a:gd name="connsiteY74" fmla="*/ 1013460 h 1120140"/>
                          <a:gd name="connsiteX75" fmla="*/ 1099788 w 1145677"/>
                          <a:gd name="connsiteY75" fmla="*/ 967740 h 1120140"/>
                          <a:gd name="connsiteX76" fmla="*/ 1107408 w 1145677"/>
                          <a:gd name="connsiteY76" fmla="*/ 937260 h 1120140"/>
                          <a:gd name="connsiteX77" fmla="*/ 1122648 w 1145677"/>
                          <a:gd name="connsiteY77" fmla="*/ 891540 h 1120140"/>
                          <a:gd name="connsiteX78" fmla="*/ 1134078 w 1145677"/>
                          <a:gd name="connsiteY78" fmla="*/ 843915 h 1120140"/>
                          <a:gd name="connsiteX0" fmla="*/ 1134078 w 1145677"/>
                          <a:gd name="connsiteY0" fmla="*/ 843915 h 1120140"/>
                          <a:gd name="connsiteX1" fmla="*/ 1139793 w 1145677"/>
                          <a:gd name="connsiteY1" fmla="*/ 769620 h 1120140"/>
                          <a:gd name="connsiteX2" fmla="*/ 1145508 w 1145677"/>
                          <a:gd name="connsiteY2" fmla="*/ 746760 h 1120140"/>
                          <a:gd name="connsiteX3" fmla="*/ 1145508 w 1145677"/>
                          <a:gd name="connsiteY3" fmla="*/ 702945 h 1120140"/>
                          <a:gd name="connsiteX4" fmla="*/ 1130268 w 1145677"/>
                          <a:gd name="connsiteY4" fmla="*/ 640080 h 1120140"/>
                          <a:gd name="connsiteX5" fmla="*/ 1115028 w 1145677"/>
                          <a:gd name="connsiteY5" fmla="*/ 609600 h 1120140"/>
                          <a:gd name="connsiteX6" fmla="*/ 1084548 w 1145677"/>
                          <a:gd name="connsiteY6" fmla="*/ 541020 h 1120140"/>
                          <a:gd name="connsiteX7" fmla="*/ 1061688 w 1145677"/>
                          <a:gd name="connsiteY7" fmla="*/ 518160 h 1120140"/>
                          <a:gd name="connsiteX8" fmla="*/ 1046448 w 1145677"/>
                          <a:gd name="connsiteY8" fmla="*/ 487680 h 1120140"/>
                          <a:gd name="connsiteX9" fmla="*/ 1017873 w 1145677"/>
                          <a:gd name="connsiteY9" fmla="*/ 445770 h 1120140"/>
                          <a:gd name="connsiteX10" fmla="*/ 989298 w 1145677"/>
                          <a:gd name="connsiteY10" fmla="*/ 426720 h 1120140"/>
                          <a:gd name="connsiteX11" fmla="*/ 945483 w 1145677"/>
                          <a:gd name="connsiteY11" fmla="*/ 386715 h 1120140"/>
                          <a:gd name="connsiteX12" fmla="*/ 901668 w 1145677"/>
                          <a:gd name="connsiteY12" fmla="*/ 358140 h 1120140"/>
                          <a:gd name="connsiteX13" fmla="*/ 863568 w 1145677"/>
                          <a:gd name="connsiteY13" fmla="*/ 335280 h 1120140"/>
                          <a:gd name="connsiteX14" fmla="*/ 810228 w 1145677"/>
                          <a:gd name="connsiteY14" fmla="*/ 312420 h 1120140"/>
                          <a:gd name="connsiteX15" fmla="*/ 787368 w 1145677"/>
                          <a:gd name="connsiteY15" fmla="*/ 304800 h 1120140"/>
                          <a:gd name="connsiteX16" fmla="*/ 764508 w 1145677"/>
                          <a:gd name="connsiteY16" fmla="*/ 281940 h 1120140"/>
                          <a:gd name="connsiteX17" fmla="*/ 734028 w 1145677"/>
                          <a:gd name="connsiteY17" fmla="*/ 259080 h 1120140"/>
                          <a:gd name="connsiteX18" fmla="*/ 718788 w 1145677"/>
                          <a:gd name="connsiteY18" fmla="*/ 236220 h 1120140"/>
                          <a:gd name="connsiteX19" fmla="*/ 711168 w 1145677"/>
                          <a:gd name="connsiteY19" fmla="*/ 198120 h 1120140"/>
                          <a:gd name="connsiteX20" fmla="*/ 703548 w 1145677"/>
                          <a:gd name="connsiteY20" fmla="*/ 175260 h 1120140"/>
                          <a:gd name="connsiteX21" fmla="*/ 695928 w 1145677"/>
                          <a:gd name="connsiteY21" fmla="*/ 91440 h 1120140"/>
                          <a:gd name="connsiteX22" fmla="*/ 688308 w 1145677"/>
                          <a:gd name="connsiteY22" fmla="*/ 38100 h 1120140"/>
                          <a:gd name="connsiteX23" fmla="*/ 680688 w 1145677"/>
                          <a:gd name="connsiteY23" fmla="*/ 7620 h 1120140"/>
                          <a:gd name="connsiteX24" fmla="*/ 650208 w 1145677"/>
                          <a:gd name="connsiteY24" fmla="*/ 0 h 1120140"/>
                          <a:gd name="connsiteX25" fmla="*/ 619728 w 1145677"/>
                          <a:gd name="connsiteY25" fmla="*/ 45720 h 1120140"/>
                          <a:gd name="connsiteX26" fmla="*/ 589248 w 1145677"/>
                          <a:gd name="connsiteY26" fmla="*/ 91440 h 1120140"/>
                          <a:gd name="connsiteX27" fmla="*/ 574008 w 1145677"/>
                          <a:gd name="connsiteY27" fmla="*/ 129540 h 1120140"/>
                          <a:gd name="connsiteX28" fmla="*/ 566388 w 1145677"/>
                          <a:gd name="connsiteY28" fmla="*/ 160020 h 1120140"/>
                          <a:gd name="connsiteX29" fmla="*/ 551148 w 1145677"/>
                          <a:gd name="connsiteY29" fmla="*/ 190500 h 1120140"/>
                          <a:gd name="connsiteX30" fmla="*/ 543528 w 1145677"/>
                          <a:gd name="connsiteY30" fmla="*/ 213360 h 1120140"/>
                          <a:gd name="connsiteX31" fmla="*/ 497808 w 1145677"/>
                          <a:gd name="connsiteY31" fmla="*/ 198120 h 1120140"/>
                          <a:gd name="connsiteX32" fmla="*/ 444468 w 1145677"/>
                          <a:gd name="connsiteY32" fmla="*/ 182880 h 1120140"/>
                          <a:gd name="connsiteX33" fmla="*/ 421608 w 1145677"/>
                          <a:gd name="connsiteY33" fmla="*/ 198120 h 1120140"/>
                          <a:gd name="connsiteX34" fmla="*/ 406368 w 1145677"/>
                          <a:gd name="connsiteY34" fmla="*/ 228600 h 1120140"/>
                          <a:gd name="connsiteX35" fmla="*/ 391128 w 1145677"/>
                          <a:gd name="connsiteY35" fmla="*/ 251460 h 1120140"/>
                          <a:gd name="connsiteX36" fmla="*/ 368268 w 1145677"/>
                          <a:gd name="connsiteY36" fmla="*/ 327660 h 1120140"/>
                          <a:gd name="connsiteX37" fmla="*/ 345408 w 1145677"/>
                          <a:gd name="connsiteY37" fmla="*/ 320040 h 1120140"/>
                          <a:gd name="connsiteX38" fmla="*/ 322548 w 1145677"/>
                          <a:gd name="connsiteY38" fmla="*/ 304800 h 1120140"/>
                          <a:gd name="connsiteX39" fmla="*/ 292068 w 1145677"/>
                          <a:gd name="connsiteY39" fmla="*/ 297180 h 1120140"/>
                          <a:gd name="connsiteX40" fmla="*/ 238728 w 1145677"/>
                          <a:gd name="connsiteY40" fmla="*/ 274320 h 1120140"/>
                          <a:gd name="connsiteX41" fmla="*/ 200628 w 1145677"/>
                          <a:gd name="connsiteY41" fmla="*/ 281940 h 1120140"/>
                          <a:gd name="connsiteX42" fmla="*/ 208248 w 1145677"/>
                          <a:gd name="connsiteY42" fmla="*/ 365760 h 1120140"/>
                          <a:gd name="connsiteX43" fmla="*/ 238728 w 1145677"/>
                          <a:gd name="connsiteY43" fmla="*/ 441960 h 1120140"/>
                          <a:gd name="connsiteX44" fmla="*/ 246348 w 1145677"/>
                          <a:gd name="connsiteY44" fmla="*/ 464820 h 1120140"/>
                          <a:gd name="connsiteX45" fmla="*/ 193008 w 1145677"/>
                          <a:gd name="connsiteY45" fmla="*/ 480060 h 1120140"/>
                          <a:gd name="connsiteX46" fmla="*/ 170148 w 1145677"/>
                          <a:gd name="connsiteY46" fmla="*/ 495300 h 1120140"/>
                          <a:gd name="connsiteX47" fmla="*/ 187293 w 1145677"/>
                          <a:gd name="connsiteY47" fmla="*/ 630555 h 1120140"/>
                          <a:gd name="connsiteX48" fmla="*/ 116808 w 1145677"/>
                          <a:gd name="connsiteY48" fmla="*/ 685800 h 1120140"/>
                          <a:gd name="connsiteX49" fmla="*/ 93948 w 1145677"/>
                          <a:gd name="connsiteY49" fmla="*/ 693420 h 1120140"/>
                          <a:gd name="connsiteX50" fmla="*/ 48228 w 1145677"/>
                          <a:gd name="connsiteY50" fmla="*/ 739140 h 1120140"/>
                          <a:gd name="connsiteX51" fmla="*/ 25368 w 1145677"/>
                          <a:gd name="connsiteY51" fmla="*/ 762000 h 1120140"/>
                          <a:gd name="connsiteX52" fmla="*/ 10128 w 1145677"/>
                          <a:gd name="connsiteY52" fmla="*/ 822960 h 1120140"/>
                          <a:gd name="connsiteX53" fmla="*/ 2508 w 1145677"/>
                          <a:gd name="connsiteY53" fmla="*/ 845820 h 1120140"/>
                          <a:gd name="connsiteX54" fmla="*/ 48228 w 1145677"/>
                          <a:gd name="connsiteY54" fmla="*/ 830580 h 1120140"/>
                          <a:gd name="connsiteX55" fmla="*/ 71088 w 1145677"/>
                          <a:gd name="connsiteY55" fmla="*/ 822960 h 1120140"/>
                          <a:gd name="connsiteX56" fmla="*/ 162528 w 1145677"/>
                          <a:gd name="connsiteY56" fmla="*/ 822960 h 1120140"/>
                          <a:gd name="connsiteX57" fmla="*/ 231108 w 1145677"/>
                          <a:gd name="connsiteY57" fmla="*/ 838200 h 1120140"/>
                          <a:gd name="connsiteX58" fmla="*/ 316833 w 1145677"/>
                          <a:gd name="connsiteY58" fmla="*/ 887730 h 1120140"/>
                          <a:gd name="connsiteX59" fmla="*/ 385413 w 1145677"/>
                          <a:gd name="connsiteY59" fmla="*/ 948690 h 1120140"/>
                          <a:gd name="connsiteX60" fmla="*/ 421608 w 1145677"/>
                          <a:gd name="connsiteY60" fmla="*/ 975360 h 1120140"/>
                          <a:gd name="connsiteX61" fmla="*/ 473043 w 1145677"/>
                          <a:gd name="connsiteY61" fmla="*/ 1007745 h 1120140"/>
                          <a:gd name="connsiteX62" fmla="*/ 518763 w 1145677"/>
                          <a:gd name="connsiteY62" fmla="*/ 1028700 h 1120140"/>
                          <a:gd name="connsiteX63" fmla="*/ 556863 w 1145677"/>
                          <a:gd name="connsiteY63" fmla="*/ 1042035 h 1120140"/>
                          <a:gd name="connsiteX64" fmla="*/ 604488 w 1145677"/>
                          <a:gd name="connsiteY64" fmla="*/ 1059180 h 1120140"/>
                          <a:gd name="connsiteX65" fmla="*/ 627348 w 1145677"/>
                          <a:gd name="connsiteY65" fmla="*/ 1066800 h 1120140"/>
                          <a:gd name="connsiteX66" fmla="*/ 665448 w 1145677"/>
                          <a:gd name="connsiteY66" fmla="*/ 1082040 h 1120140"/>
                          <a:gd name="connsiteX67" fmla="*/ 718788 w 1145677"/>
                          <a:gd name="connsiteY67" fmla="*/ 1097280 h 1120140"/>
                          <a:gd name="connsiteX68" fmla="*/ 749268 w 1145677"/>
                          <a:gd name="connsiteY68" fmla="*/ 1112520 h 1120140"/>
                          <a:gd name="connsiteX69" fmla="*/ 810228 w 1145677"/>
                          <a:gd name="connsiteY69" fmla="*/ 1120140 h 1120140"/>
                          <a:gd name="connsiteX70" fmla="*/ 878808 w 1145677"/>
                          <a:gd name="connsiteY70" fmla="*/ 1112520 h 1120140"/>
                          <a:gd name="connsiteX71" fmla="*/ 947388 w 1145677"/>
                          <a:gd name="connsiteY71" fmla="*/ 1097280 h 1120140"/>
                          <a:gd name="connsiteX72" fmla="*/ 993108 w 1145677"/>
                          <a:gd name="connsiteY72" fmla="*/ 1066800 h 1120140"/>
                          <a:gd name="connsiteX73" fmla="*/ 1015968 w 1145677"/>
                          <a:gd name="connsiteY73" fmla="*/ 1051560 h 1120140"/>
                          <a:gd name="connsiteX74" fmla="*/ 1069308 w 1145677"/>
                          <a:gd name="connsiteY74" fmla="*/ 1013460 h 1120140"/>
                          <a:gd name="connsiteX75" fmla="*/ 1099788 w 1145677"/>
                          <a:gd name="connsiteY75" fmla="*/ 967740 h 1120140"/>
                          <a:gd name="connsiteX76" fmla="*/ 1107408 w 1145677"/>
                          <a:gd name="connsiteY76" fmla="*/ 937260 h 1120140"/>
                          <a:gd name="connsiteX77" fmla="*/ 1122648 w 1145677"/>
                          <a:gd name="connsiteY77" fmla="*/ 891540 h 1120140"/>
                          <a:gd name="connsiteX78" fmla="*/ 1134078 w 1145677"/>
                          <a:gd name="connsiteY78" fmla="*/ 843915 h 1120140"/>
                          <a:gd name="connsiteX0" fmla="*/ 1134078 w 1145677"/>
                          <a:gd name="connsiteY0" fmla="*/ 843915 h 1120140"/>
                          <a:gd name="connsiteX1" fmla="*/ 1139793 w 1145677"/>
                          <a:gd name="connsiteY1" fmla="*/ 769620 h 1120140"/>
                          <a:gd name="connsiteX2" fmla="*/ 1145508 w 1145677"/>
                          <a:gd name="connsiteY2" fmla="*/ 746760 h 1120140"/>
                          <a:gd name="connsiteX3" fmla="*/ 1145508 w 1145677"/>
                          <a:gd name="connsiteY3" fmla="*/ 702945 h 1120140"/>
                          <a:gd name="connsiteX4" fmla="*/ 1130268 w 1145677"/>
                          <a:gd name="connsiteY4" fmla="*/ 640080 h 1120140"/>
                          <a:gd name="connsiteX5" fmla="*/ 1115028 w 1145677"/>
                          <a:gd name="connsiteY5" fmla="*/ 609600 h 1120140"/>
                          <a:gd name="connsiteX6" fmla="*/ 1084548 w 1145677"/>
                          <a:gd name="connsiteY6" fmla="*/ 541020 h 1120140"/>
                          <a:gd name="connsiteX7" fmla="*/ 1061688 w 1145677"/>
                          <a:gd name="connsiteY7" fmla="*/ 518160 h 1120140"/>
                          <a:gd name="connsiteX8" fmla="*/ 1046448 w 1145677"/>
                          <a:gd name="connsiteY8" fmla="*/ 487680 h 1120140"/>
                          <a:gd name="connsiteX9" fmla="*/ 1017873 w 1145677"/>
                          <a:gd name="connsiteY9" fmla="*/ 445770 h 1120140"/>
                          <a:gd name="connsiteX10" fmla="*/ 989298 w 1145677"/>
                          <a:gd name="connsiteY10" fmla="*/ 426720 h 1120140"/>
                          <a:gd name="connsiteX11" fmla="*/ 945483 w 1145677"/>
                          <a:gd name="connsiteY11" fmla="*/ 386715 h 1120140"/>
                          <a:gd name="connsiteX12" fmla="*/ 901668 w 1145677"/>
                          <a:gd name="connsiteY12" fmla="*/ 358140 h 1120140"/>
                          <a:gd name="connsiteX13" fmla="*/ 863568 w 1145677"/>
                          <a:gd name="connsiteY13" fmla="*/ 335280 h 1120140"/>
                          <a:gd name="connsiteX14" fmla="*/ 810228 w 1145677"/>
                          <a:gd name="connsiteY14" fmla="*/ 312420 h 1120140"/>
                          <a:gd name="connsiteX15" fmla="*/ 787368 w 1145677"/>
                          <a:gd name="connsiteY15" fmla="*/ 304800 h 1120140"/>
                          <a:gd name="connsiteX16" fmla="*/ 764508 w 1145677"/>
                          <a:gd name="connsiteY16" fmla="*/ 281940 h 1120140"/>
                          <a:gd name="connsiteX17" fmla="*/ 734028 w 1145677"/>
                          <a:gd name="connsiteY17" fmla="*/ 259080 h 1120140"/>
                          <a:gd name="connsiteX18" fmla="*/ 718788 w 1145677"/>
                          <a:gd name="connsiteY18" fmla="*/ 236220 h 1120140"/>
                          <a:gd name="connsiteX19" fmla="*/ 711168 w 1145677"/>
                          <a:gd name="connsiteY19" fmla="*/ 198120 h 1120140"/>
                          <a:gd name="connsiteX20" fmla="*/ 703548 w 1145677"/>
                          <a:gd name="connsiteY20" fmla="*/ 175260 h 1120140"/>
                          <a:gd name="connsiteX21" fmla="*/ 695928 w 1145677"/>
                          <a:gd name="connsiteY21" fmla="*/ 91440 h 1120140"/>
                          <a:gd name="connsiteX22" fmla="*/ 688308 w 1145677"/>
                          <a:gd name="connsiteY22" fmla="*/ 38100 h 1120140"/>
                          <a:gd name="connsiteX23" fmla="*/ 680688 w 1145677"/>
                          <a:gd name="connsiteY23" fmla="*/ 7620 h 1120140"/>
                          <a:gd name="connsiteX24" fmla="*/ 650208 w 1145677"/>
                          <a:gd name="connsiteY24" fmla="*/ 0 h 1120140"/>
                          <a:gd name="connsiteX25" fmla="*/ 619728 w 1145677"/>
                          <a:gd name="connsiteY25" fmla="*/ 45720 h 1120140"/>
                          <a:gd name="connsiteX26" fmla="*/ 589248 w 1145677"/>
                          <a:gd name="connsiteY26" fmla="*/ 91440 h 1120140"/>
                          <a:gd name="connsiteX27" fmla="*/ 574008 w 1145677"/>
                          <a:gd name="connsiteY27" fmla="*/ 129540 h 1120140"/>
                          <a:gd name="connsiteX28" fmla="*/ 566388 w 1145677"/>
                          <a:gd name="connsiteY28" fmla="*/ 160020 h 1120140"/>
                          <a:gd name="connsiteX29" fmla="*/ 551148 w 1145677"/>
                          <a:gd name="connsiteY29" fmla="*/ 190500 h 1120140"/>
                          <a:gd name="connsiteX30" fmla="*/ 543528 w 1145677"/>
                          <a:gd name="connsiteY30" fmla="*/ 213360 h 1120140"/>
                          <a:gd name="connsiteX31" fmla="*/ 497808 w 1145677"/>
                          <a:gd name="connsiteY31" fmla="*/ 198120 h 1120140"/>
                          <a:gd name="connsiteX32" fmla="*/ 444468 w 1145677"/>
                          <a:gd name="connsiteY32" fmla="*/ 182880 h 1120140"/>
                          <a:gd name="connsiteX33" fmla="*/ 421608 w 1145677"/>
                          <a:gd name="connsiteY33" fmla="*/ 198120 h 1120140"/>
                          <a:gd name="connsiteX34" fmla="*/ 406368 w 1145677"/>
                          <a:gd name="connsiteY34" fmla="*/ 228600 h 1120140"/>
                          <a:gd name="connsiteX35" fmla="*/ 391128 w 1145677"/>
                          <a:gd name="connsiteY35" fmla="*/ 251460 h 1120140"/>
                          <a:gd name="connsiteX36" fmla="*/ 368268 w 1145677"/>
                          <a:gd name="connsiteY36" fmla="*/ 327660 h 1120140"/>
                          <a:gd name="connsiteX37" fmla="*/ 345408 w 1145677"/>
                          <a:gd name="connsiteY37" fmla="*/ 320040 h 1120140"/>
                          <a:gd name="connsiteX38" fmla="*/ 322548 w 1145677"/>
                          <a:gd name="connsiteY38" fmla="*/ 304800 h 1120140"/>
                          <a:gd name="connsiteX39" fmla="*/ 292068 w 1145677"/>
                          <a:gd name="connsiteY39" fmla="*/ 297180 h 1120140"/>
                          <a:gd name="connsiteX40" fmla="*/ 238728 w 1145677"/>
                          <a:gd name="connsiteY40" fmla="*/ 274320 h 1120140"/>
                          <a:gd name="connsiteX41" fmla="*/ 200628 w 1145677"/>
                          <a:gd name="connsiteY41" fmla="*/ 281940 h 1120140"/>
                          <a:gd name="connsiteX42" fmla="*/ 208248 w 1145677"/>
                          <a:gd name="connsiteY42" fmla="*/ 365760 h 1120140"/>
                          <a:gd name="connsiteX43" fmla="*/ 238728 w 1145677"/>
                          <a:gd name="connsiteY43" fmla="*/ 441960 h 1120140"/>
                          <a:gd name="connsiteX44" fmla="*/ 246348 w 1145677"/>
                          <a:gd name="connsiteY44" fmla="*/ 464820 h 1120140"/>
                          <a:gd name="connsiteX45" fmla="*/ 193008 w 1145677"/>
                          <a:gd name="connsiteY45" fmla="*/ 480060 h 1120140"/>
                          <a:gd name="connsiteX46" fmla="*/ 170148 w 1145677"/>
                          <a:gd name="connsiteY46" fmla="*/ 495300 h 1120140"/>
                          <a:gd name="connsiteX47" fmla="*/ 187293 w 1145677"/>
                          <a:gd name="connsiteY47" fmla="*/ 630555 h 1120140"/>
                          <a:gd name="connsiteX48" fmla="*/ 116808 w 1145677"/>
                          <a:gd name="connsiteY48" fmla="*/ 685800 h 1120140"/>
                          <a:gd name="connsiteX49" fmla="*/ 93948 w 1145677"/>
                          <a:gd name="connsiteY49" fmla="*/ 693420 h 1120140"/>
                          <a:gd name="connsiteX50" fmla="*/ 48228 w 1145677"/>
                          <a:gd name="connsiteY50" fmla="*/ 739140 h 1120140"/>
                          <a:gd name="connsiteX51" fmla="*/ 25368 w 1145677"/>
                          <a:gd name="connsiteY51" fmla="*/ 762000 h 1120140"/>
                          <a:gd name="connsiteX52" fmla="*/ 10128 w 1145677"/>
                          <a:gd name="connsiteY52" fmla="*/ 822960 h 1120140"/>
                          <a:gd name="connsiteX53" fmla="*/ 2508 w 1145677"/>
                          <a:gd name="connsiteY53" fmla="*/ 845820 h 1120140"/>
                          <a:gd name="connsiteX54" fmla="*/ 48228 w 1145677"/>
                          <a:gd name="connsiteY54" fmla="*/ 830580 h 1120140"/>
                          <a:gd name="connsiteX55" fmla="*/ 71088 w 1145677"/>
                          <a:gd name="connsiteY55" fmla="*/ 822960 h 1120140"/>
                          <a:gd name="connsiteX56" fmla="*/ 162528 w 1145677"/>
                          <a:gd name="connsiteY56" fmla="*/ 822960 h 1120140"/>
                          <a:gd name="connsiteX57" fmla="*/ 231108 w 1145677"/>
                          <a:gd name="connsiteY57" fmla="*/ 838200 h 1120140"/>
                          <a:gd name="connsiteX58" fmla="*/ 316833 w 1145677"/>
                          <a:gd name="connsiteY58" fmla="*/ 887730 h 1120140"/>
                          <a:gd name="connsiteX59" fmla="*/ 385413 w 1145677"/>
                          <a:gd name="connsiteY59" fmla="*/ 948690 h 1120140"/>
                          <a:gd name="connsiteX60" fmla="*/ 421608 w 1145677"/>
                          <a:gd name="connsiteY60" fmla="*/ 975360 h 1120140"/>
                          <a:gd name="connsiteX61" fmla="*/ 473043 w 1145677"/>
                          <a:gd name="connsiteY61" fmla="*/ 1007745 h 1120140"/>
                          <a:gd name="connsiteX62" fmla="*/ 518763 w 1145677"/>
                          <a:gd name="connsiteY62" fmla="*/ 1028700 h 1120140"/>
                          <a:gd name="connsiteX63" fmla="*/ 556863 w 1145677"/>
                          <a:gd name="connsiteY63" fmla="*/ 1042035 h 1120140"/>
                          <a:gd name="connsiteX64" fmla="*/ 604488 w 1145677"/>
                          <a:gd name="connsiteY64" fmla="*/ 1059180 h 1120140"/>
                          <a:gd name="connsiteX65" fmla="*/ 627348 w 1145677"/>
                          <a:gd name="connsiteY65" fmla="*/ 1066800 h 1120140"/>
                          <a:gd name="connsiteX66" fmla="*/ 663543 w 1145677"/>
                          <a:gd name="connsiteY66" fmla="*/ 1087755 h 1120140"/>
                          <a:gd name="connsiteX67" fmla="*/ 718788 w 1145677"/>
                          <a:gd name="connsiteY67" fmla="*/ 1097280 h 1120140"/>
                          <a:gd name="connsiteX68" fmla="*/ 749268 w 1145677"/>
                          <a:gd name="connsiteY68" fmla="*/ 1112520 h 1120140"/>
                          <a:gd name="connsiteX69" fmla="*/ 810228 w 1145677"/>
                          <a:gd name="connsiteY69" fmla="*/ 1120140 h 1120140"/>
                          <a:gd name="connsiteX70" fmla="*/ 878808 w 1145677"/>
                          <a:gd name="connsiteY70" fmla="*/ 1112520 h 1120140"/>
                          <a:gd name="connsiteX71" fmla="*/ 947388 w 1145677"/>
                          <a:gd name="connsiteY71" fmla="*/ 1097280 h 1120140"/>
                          <a:gd name="connsiteX72" fmla="*/ 993108 w 1145677"/>
                          <a:gd name="connsiteY72" fmla="*/ 1066800 h 1120140"/>
                          <a:gd name="connsiteX73" fmla="*/ 1015968 w 1145677"/>
                          <a:gd name="connsiteY73" fmla="*/ 1051560 h 1120140"/>
                          <a:gd name="connsiteX74" fmla="*/ 1069308 w 1145677"/>
                          <a:gd name="connsiteY74" fmla="*/ 1013460 h 1120140"/>
                          <a:gd name="connsiteX75" fmla="*/ 1099788 w 1145677"/>
                          <a:gd name="connsiteY75" fmla="*/ 967740 h 1120140"/>
                          <a:gd name="connsiteX76" fmla="*/ 1107408 w 1145677"/>
                          <a:gd name="connsiteY76" fmla="*/ 937260 h 1120140"/>
                          <a:gd name="connsiteX77" fmla="*/ 1122648 w 1145677"/>
                          <a:gd name="connsiteY77" fmla="*/ 891540 h 1120140"/>
                          <a:gd name="connsiteX78" fmla="*/ 1134078 w 1145677"/>
                          <a:gd name="connsiteY78" fmla="*/ 843915 h 1120140"/>
                          <a:gd name="connsiteX0" fmla="*/ 1134078 w 1145677"/>
                          <a:gd name="connsiteY0" fmla="*/ 843915 h 1120140"/>
                          <a:gd name="connsiteX1" fmla="*/ 1139793 w 1145677"/>
                          <a:gd name="connsiteY1" fmla="*/ 769620 h 1120140"/>
                          <a:gd name="connsiteX2" fmla="*/ 1145508 w 1145677"/>
                          <a:gd name="connsiteY2" fmla="*/ 746760 h 1120140"/>
                          <a:gd name="connsiteX3" fmla="*/ 1145508 w 1145677"/>
                          <a:gd name="connsiteY3" fmla="*/ 702945 h 1120140"/>
                          <a:gd name="connsiteX4" fmla="*/ 1130268 w 1145677"/>
                          <a:gd name="connsiteY4" fmla="*/ 640080 h 1120140"/>
                          <a:gd name="connsiteX5" fmla="*/ 1115028 w 1145677"/>
                          <a:gd name="connsiteY5" fmla="*/ 609600 h 1120140"/>
                          <a:gd name="connsiteX6" fmla="*/ 1084548 w 1145677"/>
                          <a:gd name="connsiteY6" fmla="*/ 541020 h 1120140"/>
                          <a:gd name="connsiteX7" fmla="*/ 1061688 w 1145677"/>
                          <a:gd name="connsiteY7" fmla="*/ 518160 h 1120140"/>
                          <a:gd name="connsiteX8" fmla="*/ 1046448 w 1145677"/>
                          <a:gd name="connsiteY8" fmla="*/ 487680 h 1120140"/>
                          <a:gd name="connsiteX9" fmla="*/ 1017873 w 1145677"/>
                          <a:gd name="connsiteY9" fmla="*/ 445770 h 1120140"/>
                          <a:gd name="connsiteX10" fmla="*/ 989298 w 1145677"/>
                          <a:gd name="connsiteY10" fmla="*/ 426720 h 1120140"/>
                          <a:gd name="connsiteX11" fmla="*/ 945483 w 1145677"/>
                          <a:gd name="connsiteY11" fmla="*/ 386715 h 1120140"/>
                          <a:gd name="connsiteX12" fmla="*/ 901668 w 1145677"/>
                          <a:gd name="connsiteY12" fmla="*/ 358140 h 1120140"/>
                          <a:gd name="connsiteX13" fmla="*/ 863568 w 1145677"/>
                          <a:gd name="connsiteY13" fmla="*/ 335280 h 1120140"/>
                          <a:gd name="connsiteX14" fmla="*/ 810228 w 1145677"/>
                          <a:gd name="connsiteY14" fmla="*/ 312420 h 1120140"/>
                          <a:gd name="connsiteX15" fmla="*/ 787368 w 1145677"/>
                          <a:gd name="connsiteY15" fmla="*/ 304800 h 1120140"/>
                          <a:gd name="connsiteX16" fmla="*/ 764508 w 1145677"/>
                          <a:gd name="connsiteY16" fmla="*/ 281940 h 1120140"/>
                          <a:gd name="connsiteX17" fmla="*/ 734028 w 1145677"/>
                          <a:gd name="connsiteY17" fmla="*/ 259080 h 1120140"/>
                          <a:gd name="connsiteX18" fmla="*/ 718788 w 1145677"/>
                          <a:gd name="connsiteY18" fmla="*/ 236220 h 1120140"/>
                          <a:gd name="connsiteX19" fmla="*/ 711168 w 1145677"/>
                          <a:gd name="connsiteY19" fmla="*/ 198120 h 1120140"/>
                          <a:gd name="connsiteX20" fmla="*/ 703548 w 1145677"/>
                          <a:gd name="connsiteY20" fmla="*/ 175260 h 1120140"/>
                          <a:gd name="connsiteX21" fmla="*/ 695928 w 1145677"/>
                          <a:gd name="connsiteY21" fmla="*/ 91440 h 1120140"/>
                          <a:gd name="connsiteX22" fmla="*/ 688308 w 1145677"/>
                          <a:gd name="connsiteY22" fmla="*/ 38100 h 1120140"/>
                          <a:gd name="connsiteX23" fmla="*/ 680688 w 1145677"/>
                          <a:gd name="connsiteY23" fmla="*/ 7620 h 1120140"/>
                          <a:gd name="connsiteX24" fmla="*/ 650208 w 1145677"/>
                          <a:gd name="connsiteY24" fmla="*/ 0 h 1120140"/>
                          <a:gd name="connsiteX25" fmla="*/ 619728 w 1145677"/>
                          <a:gd name="connsiteY25" fmla="*/ 45720 h 1120140"/>
                          <a:gd name="connsiteX26" fmla="*/ 589248 w 1145677"/>
                          <a:gd name="connsiteY26" fmla="*/ 91440 h 1120140"/>
                          <a:gd name="connsiteX27" fmla="*/ 574008 w 1145677"/>
                          <a:gd name="connsiteY27" fmla="*/ 129540 h 1120140"/>
                          <a:gd name="connsiteX28" fmla="*/ 566388 w 1145677"/>
                          <a:gd name="connsiteY28" fmla="*/ 160020 h 1120140"/>
                          <a:gd name="connsiteX29" fmla="*/ 551148 w 1145677"/>
                          <a:gd name="connsiteY29" fmla="*/ 190500 h 1120140"/>
                          <a:gd name="connsiteX30" fmla="*/ 543528 w 1145677"/>
                          <a:gd name="connsiteY30" fmla="*/ 213360 h 1120140"/>
                          <a:gd name="connsiteX31" fmla="*/ 497808 w 1145677"/>
                          <a:gd name="connsiteY31" fmla="*/ 198120 h 1120140"/>
                          <a:gd name="connsiteX32" fmla="*/ 444468 w 1145677"/>
                          <a:gd name="connsiteY32" fmla="*/ 182880 h 1120140"/>
                          <a:gd name="connsiteX33" fmla="*/ 421608 w 1145677"/>
                          <a:gd name="connsiteY33" fmla="*/ 198120 h 1120140"/>
                          <a:gd name="connsiteX34" fmla="*/ 406368 w 1145677"/>
                          <a:gd name="connsiteY34" fmla="*/ 228600 h 1120140"/>
                          <a:gd name="connsiteX35" fmla="*/ 391128 w 1145677"/>
                          <a:gd name="connsiteY35" fmla="*/ 251460 h 1120140"/>
                          <a:gd name="connsiteX36" fmla="*/ 368268 w 1145677"/>
                          <a:gd name="connsiteY36" fmla="*/ 327660 h 1120140"/>
                          <a:gd name="connsiteX37" fmla="*/ 345408 w 1145677"/>
                          <a:gd name="connsiteY37" fmla="*/ 320040 h 1120140"/>
                          <a:gd name="connsiteX38" fmla="*/ 322548 w 1145677"/>
                          <a:gd name="connsiteY38" fmla="*/ 304800 h 1120140"/>
                          <a:gd name="connsiteX39" fmla="*/ 292068 w 1145677"/>
                          <a:gd name="connsiteY39" fmla="*/ 297180 h 1120140"/>
                          <a:gd name="connsiteX40" fmla="*/ 238728 w 1145677"/>
                          <a:gd name="connsiteY40" fmla="*/ 274320 h 1120140"/>
                          <a:gd name="connsiteX41" fmla="*/ 200628 w 1145677"/>
                          <a:gd name="connsiteY41" fmla="*/ 281940 h 1120140"/>
                          <a:gd name="connsiteX42" fmla="*/ 208248 w 1145677"/>
                          <a:gd name="connsiteY42" fmla="*/ 365760 h 1120140"/>
                          <a:gd name="connsiteX43" fmla="*/ 238728 w 1145677"/>
                          <a:gd name="connsiteY43" fmla="*/ 441960 h 1120140"/>
                          <a:gd name="connsiteX44" fmla="*/ 246348 w 1145677"/>
                          <a:gd name="connsiteY44" fmla="*/ 464820 h 1120140"/>
                          <a:gd name="connsiteX45" fmla="*/ 193008 w 1145677"/>
                          <a:gd name="connsiteY45" fmla="*/ 480060 h 1120140"/>
                          <a:gd name="connsiteX46" fmla="*/ 170148 w 1145677"/>
                          <a:gd name="connsiteY46" fmla="*/ 495300 h 1120140"/>
                          <a:gd name="connsiteX47" fmla="*/ 187293 w 1145677"/>
                          <a:gd name="connsiteY47" fmla="*/ 630555 h 1120140"/>
                          <a:gd name="connsiteX48" fmla="*/ 116808 w 1145677"/>
                          <a:gd name="connsiteY48" fmla="*/ 685800 h 1120140"/>
                          <a:gd name="connsiteX49" fmla="*/ 93948 w 1145677"/>
                          <a:gd name="connsiteY49" fmla="*/ 693420 h 1120140"/>
                          <a:gd name="connsiteX50" fmla="*/ 48228 w 1145677"/>
                          <a:gd name="connsiteY50" fmla="*/ 739140 h 1120140"/>
                          <a:gd name="connsiteX51" fmla="*/ 25368 w 1145677"/>
                          <a:gd name="connsiteY51" fmla="*/ 762000 h 1120140"/>
                          <a:gd name="connsiteX52" fmla="*/ 10128 w 1145677"/>
                          <a:gd name="connsiteY52" fmla="*/ 822960 h 1120140"/>
                          <a:gd name="connsiteX53" fmla="*/ 2508 w 1145677"/>
                          <a:gd name="connsiteY53" fmla="*/ 845820 h 1120140"/>
                          <a:gd name="connsiteX54" fmla="*/ 48228 w 1145677"/>
                          <a:gd name="connsiteY54" fmla="*/ 830580 h 1120140"/>
                          <a:gd name="connsiteX55" fmla="*/ 71088 w 1145677"/>
                          <a:gd name="connsiteY55" fmla="*/ 822960 h 1120140"/>
                          <a:gd name="connsiteX56" fmla="*/ 162528 w 1145677"/>
                          <a:gd name="connsiteY56" fmla="*/ 822960 h 1120140"/>
                          <a:gd name="connsiteX57" fmla="*/ 231108 w 1145677"/>
                          <a:gd name="connsiteY57" fmla="*/ 838200 h 1120140"/>
                          <a:gd name="connsiteX58" fmla="*/ 316833 w 1145677"/>
                          <a:gd name="connsiteY58" fmla="*/ 887730 h 1120140"/>
                          <a:gd name="connsiteX59" fmla="*/ 385413 w 1145677"/>
                          <a:gd name="connsiteY59" fmla="*/ 948690 h 1120140"/>
                          <a:gd name="connsiteX60" fmla="*/ 421608 w 1145677"/>
                          <a:gd name="connsiteY60" fmla="*/ 975360 h 1120140"/>
                          <a:gd name="connsiteX61" fmla="*/ 473043 w 1145677"/>
                          <a:gd name="connsiteY61" fmla="*/ 1007745 h 1120140"/>
                          <a:gd name="connsiteX62" fmla="*/ 518763 w 1145677"/>
                          <a:gd name="connsiteY62" fmla="*/ 1028700 h 1120140"/>
                          <a:gd name="connsiteX63" fmla="*/ 556863 w 1145677"/>
                          <a:gd name="connsiteY63" fmla="*/ 1042035 h 1120140"/>
                          <a:gd name="connsiteX64" fmla="*/ 604488 w 1145677"/>
                          <a:gd name="connsiteY64" fmla="*/ 1059180 h 1120140"/>
                          <a:gd name="connsiteX65" fmla="*/ 627348 w 1145677"/>
                          <a:gd name="connsiteY65" fmla="*/ 1066800 h 1120140"/>
                          <a:gd name="connsiteX66" fmla="*/ 663543 w 1145677"/>
                          <a:gd name="connsiteY66" fmla="*/ 1087755 h 1120140"/>
                          <a:gd name="connsiteX67" fmla="*/ 709263 w 1145677"/>
                          <a:gd name="connsiteY67" fmla="*/ 1106805 h 1120140"/>
                          <a:gd name="connsiteX68" fmla="*/ 749268 w 1145677"/>
                          <a:gd name="connsiteY68" fmla="*/ 1112520 h 1120140"/>
                          <a:gd name="connsiteX69" fmla="*/ 810228 w 1145677"/>
                          <a:gd name="connsiteY69" fmla="*/ 1120140 h 1120140"/>
                          <a:gd name="connsiteX70" fmla="*/ 878808 w 1145677"/>
                          <a:gd name="connsiteY70" fmla="*/ 1112520 h 1120140"/>
                          <a:gd name="connsiteX71" fmla="*/ 947388 w 1145677"/>
                          <a:gd name="connsiteY71" fmla="*/ 1097280 h 1120140"/>
                          <a:gd name="connsiteX72" fmla="*/ 993108 w 1145677"/>
                          <a:gd name="connsiteY72" fmla="*/ 1066800 h 1120140"/>
                          <a:gd name="connsiteX73" fmla="*/ 1015968 w 1145677"/>
                          <a:gd name="connsiteY73" fmla="*/ 1051560 h 1120140"/>
                          <a:gd name="connsiteX74" fmla="*/ 1069308 w 1145677"/>
                          <a:gd name="connsiteY74" fmla="*/ 1013460 h 1120140"/>
                          <a:gd name="connsiteX75" fmla="*/ 1099788 w 1145677"/>
                          <a:gd name="connsiteY75" fmla="*/ 967740 h 1120140"/>
                          <a:gd name="connsiteX76" fmla="*/ 1107408 w 1145677"/>
                          <a:gd name="connsiteY76" fmla="*/ 937260 h 1120140"/>
                          <a:gd name="connsiteX77" fmla="*/ 1122648 w 1145677"/>
                          <a:gd name="connsiteY77" fmla="*/ 891540 h 1120140"/>
                          <a:gd name="connsiteX78" fmla="*/ 1134078 w 1145677"/>
                          <a:gd name="connsiteY78" fmla="*/ 843915 h 1120140"/>
                          <a:gd name="connsiteX0" fmla="*/ 1134078 w 1145677"/>
                          <a:gd name="connsiteY0" fmla="*/ 843915 h 1120140"/>
                          <a:gd name="connsiteX1" fmla="*/ 1139793 w 1145677"/>
                          <a:gd name="connsiteY1" fmla="*/ 769620 h 1120140"/>
                          <a:gd name="connsiteX2" fmla="*/ 1145508 w 1145677"/>
                          <a:gd name="connsiteY2" fmla="*/ 746760 h 1120140"/>
                          <a:gd name="connsiteX3" fmla="*/ 1145508 w 1145677"/>
                          <a:gd name="connsiteY3" fmla="*/ 702945 h 1120140"/>
                          <a:gd name="connsiteX4" fmla="*/ 1130268 w 1145677"/>
                          <a:gd name="connsiteY4" fmla="*/ 640080 h 1120140"/>
                          <a:gd name="connsiteX5" fmla="*/ 1115028 w 1145677"/>
                          <a:gd name="connsiteY5" fmla="*/ 609600 h 1120140"/>
                          <a:gd name="connsiteX6" fmla="*/ 1084548 w 1145677"/>
                          <a:gd name="connsiteY6" fmla="*/ 541020 h 1120140"/>
                          <a:gd name="connsiteX7" fmla="*/ 1061688 w 1145677"/>
                          <a:gd name="connsiteY7" fmla="*/ 518160 h 1120140"/>
                          <a:gd name="connsiteX8" fmla="*/ 1046448 w 1145677"/>
                          <a:gd name="connsiteY8" fmla="*/ 487680 h 1120140"/>
                          <a:gd name="connsiteX9" fmla="*/ 1017873 w 1145677"/>
                          <a:gd name="connsiteY9" fmla="*/ 445770 h 1120140"/>
                          <a:gd name="connsiteX10" fmla="*/ 989298 w 1145677"/>
                          <a:gd name="connsiteY10" fmla="*/ 426720 h 1120140"/>
                          <a:gd name="connsiteX11" fmla="*/ 945483 w 1145677"/>
                          <a:gd name="connsiteY11" fmla="*/ 386715 h 1120140"/>
                          <a:gd name="connsiteX12" fmla="*/ 901668 w 1145677"/>
                          <a:gd name="connsiteY12" fmla="*/ 358140 h 1120140"/>
                          <a:gd name="connsiteX13" fmla="*/ 863568 w 1145677"/>
                          <a:gd name="connsiteY13" fmla="*/ 335280 h 1120140"/>
                          <a:gd name="connsiteX14" fmla="*/ 810228 w 1145677"/>
                          <a:gd name="connsiteY14" fmla="*/ 312420 h 1120140"/>
                          <a:gd name="connsiteX15" fmla="*/ 787368 w 1145677"/>
                          <a:gd name="connsiteY15" fmla="*/ 304800 h 1120140"/>
                          <a:gd name="connsiteX16" fmla="*/ 764508 w 1145677"/>
                          <a:gd name="connsiteY16" fmla="*/ 281940 h 1120140"/>
                          <a:gd name="connsiteX17" fmla="*/ 734028 w 1145677"/>
                          <a:gd name="connsiteY17" fmla="*/ 259080 h 1120140"/>
                          <a:gd name="connsiteX18" fmla="*/ 718788 w 1145677"/>
                          <a:gd name="connsiteY18" fmla="*/ 236220 h 1120140"/>
                          <a:gd name="connsiteX19" fmla="*/ 711168 w 1145677"/>
                          <a:gd name="connsiteY19" fmla="*/ 198120 h 1120140"/>
                          <a:gd name="connsiteX20" fmla="*/ 703548 w 1145677"/>
                          <a:gd name="connsiteY20" fmla="*/ 175260 h 1120140"/>
                          <a:gd name="connsiteX21" fmla="*/ 695928 w 1145677"/>
                          <a:gd name="connsiteY21" fmla="*/ 91440 h 1120140"/>
                          <a:gd name="connsiteX22" fmla="*/ 688308 w 1145677"/>
                          <a:gd name="connsiteY22" fmla="*/ 38100 h 1120140"/>
                          <a:gd name="connsiteX23" fmla="*/ 680688 w 1145677"/>
                          <a:gd name="connsiteY23" fmla="*/ 7620 h 1120140"/>
                          <a:gd name="connsiteX24" fmla="*/ 650208 w 1145677"/>
                          <a:gd name="connsiteY24" fmla="*/ 0 h 1120140"/>
                          <a:gd name="connsiteX25" fmla="*/ 619728 w 1145677"/>
                          <a:gd name="connsiteY25" fmla="*/ 45720 h 1120140"/>
                          <a:gd name="connsiteX26" fmla="*/ 589248 w 1145677"/>
                          <a:gd name="connsiteY26" fmla="*/ 91440 h 1120140"/>
                          <a:gd name="connsiteX27" fmla="*/ 574008 w 1145677"/>
                          <a:gd name="connsiteY27" fmla="*/ 129540 h 1120140"/>
                          <a:gd name="connsiteX28" fmla="*/ 566388 w 1145677"/>
                          <a:gd name="connsiteY28" fmla="*/ 160020 h 1120140"/>
                          <a:gd name="connsiteX29" fmla="*/ 551148 w 1145677"/>
                          <a:gd name="connsiteY29" fmla="*/ 190500 h 1120140"/>
                          <a:gd name="connsiteX30" fmla="*/ 543528 w 1145677"/>
                          <a:gd name="connsiteY30" fmla="*/ 213360 h 1120140"/>
                          <a:gd name="connsiteX31" fmla="*/ 497808 w 1145677"/>
                          <a:gd name="connsiteY31" fmla="*/ 198120 h 1120140"/>
                          <a:gd name="connsiteX32" fmla="*/ 444468 w 1145677"/>
                          <a:gd name="connsiteY32" fmla="*/ 182880 h 1120140"/>
                          <a:gd name="connsiteX33" fmla="*/ 421608 w 1145677"/>
                          <a:gd name="connsiteY33" fmla="*/ 198120 h 1120140"/>
                          <a:gd name="connsiteX34" fmla="*/ 406368 w 1145677"/>
                          <a:gd name="connsiteY34" fmla="*/ 228600 h 1120140"/>
                          <a:gd name="connsiteX35" fmla="*/ 391128 w 1145677"/>
                          <a:gd name="connsiteY35" fmla="*/ 251460 h 1120140"/>
                          <a:gd name="connsiteX36" fmla="*/ 368268 w 1145677"/>
                          <a:gd name="connsiteY36" fmla="*/ 327660 h 1120140"/>
                          <a:gd name="connsiteX37" fmla="*/ 345408 w 1145677"/>
                          <a:gd name="connsiteY37" fmla="*/ 320040 h 1120140"/>
                          <a:gd name="connsiteX38" fmla="*/ 322548 w 1145677"/>
                          <a:gd name="connsiteY38" fmla="*/ 304800 h 1120140"/>
                          <a:gd name="connsiteX39" fmla="*/ 292068 w 1145677"/>
                          <a:gd name="connsiteY39" fmla="*/ 297180 h 1120140"/>
                          <a:gd name="connsiteX40" fmla="*/ 238728 w 1145677"/>
                          <a:gd name="connsiteY40" fmla="*/ 274320 h 1120140"/>
                          <a:gd name="connsiteX41" fmla="*/ 200628 w 1145677"/>
                          <a:gd name="connsiteY41" fmla="*/ 281940 h 1120140"/>
                          <a:gd name="connsiteX42" fmla="*/ 208248 w 1145677"/>
                          <a:gd name="connsiteY42" fmla="*/ 365760 h 1120140"/>
                          <a:gd name="connsiteX43" fmla="*/ 238728 w 1145677"/>
                          <a:gd name="connsiteY43" fmla="*/ 441960 h 1120140"/>
                          <a:gd name="connsiteX44" fmla="*/ 246348 w 1145677"/>
                          <a:gd name="connsiteY44" fmla="*/ 464820 h 1120140"/>
                          <a:gd name="connsiteX45" fmla="*/ 193008 w 1145677"/>
                          <a:gd name="connsiteY45" fmla="*/ 480060 h 1120140"/>
                          <a:gd name="connsiteX46" fmla="*/ 170148 w 1145677"/>
                          <a:gd name="connsiteY46" fmla="*/ 495300 h 1120140"/>
                          <a:gd name="connsiteX47" fmla="*/ 187293 w 1145677"/>
                          <a:gd name="connsiteY47" fmla="*/ 630555 h 1120140"/>
                          <a:gd name="connsiteX48" fmla="*/ 116808 w 1145677"/>
                          <a:gd name="connsiteY48" fmla="*/ 685800 h 1120140"/>
                          <a:gd name="connsiteX49" fmla="*/ 93948 w 1145677"/>
                          <a:gd name="connsiteY49" fmla="*/ 693420 h 1120140"/>
                          <a:gd name="connsiteX50" fmla="*/ 48228 w 1145677"/>
                          <a:gd name="connsiteY50" fmla="*/ 739140 h 1120140"/>
                          <a:gd name="connsiteX51" fmla="*/ 25368 w 1145677"/>
                          <a:gd name="connsiteY51" fmla="*/ 762000 h 1120140"/>
                          <a:gd name="connsiteX52" fmla="*/ 10128 w 1145677"/>
                          <a:gd name="connsiteY52" fmla="*/ 822960 h 1120140"/>
                          <a:gd name="connsiteX53" fmla="*/ 2508 w 1145677"/>
                          <a:gd name="connsiteY53" fmla="*/ 845820 h 1120140"/>
                          <a:gd name="connsiteX54" fmla="*/ 48228 w 1145677"/>
                          <a:gd name="connsiteY54" fmla="*/ 830580 h 1120140"/>
                          <a:gd name="connsiteX55" fmla="*/ 71088 w 1145677"/>
                          <a:gd name="connsiteY55" fmla="*/ 822960 h 1120140"/>
                          <a:gd name="connsiteX56" fmla="*/ 162528 w 1145677"/>
                          <a:gd name="connsiteY56" fmla="*/ 822960 h 1120140"/>
                          <a:gd name="connsiteX57" fmla="*/ 231108 w 1145677"/>
                          <a:gd name="connsiteY57" fmla="*/ 838200 h 1120140"/>
                          <a:gd name="connsiteX58" fmla="*/ 316833 w 1145677"/>
                          <a:gd name="connsiteY58" fmla="*/ 887730 h 1120140"/>
                          <a:gd name="connsiteX59" fmla="*/ 385413 w 1145677"/>
                          <a:gd name="connsiteY59" fmla="*/ 948690 h 1120140"/>
                          <a:gd name="connsiteX60" fmla="*/ 421608 w 1145677"/>
                          <a:gd name="connsiteY60" fmla="*/ 975360 h 1120140"/>
                          <a:gd name="connsiteX61" fmla="*/ 473043 w 1145677"/>
                          <a:gd name="connsiteY61" fmla="*/ 1007745 h 1120140"/>
                          <a:gd name="connsiteX62" fmla="*/ 518763 w 1145677"/>
                          <a:gd name="connsiteY62" fmla="*/ 1028700 h 1120140"/>
                          <a:gd name="connsiteX63" fmla="*/ 556863 w 1145677"/>
                          <a:gd name="connsiteY63" fmla="*/ 1042035 h 1120140"/>
                          <a:gd name="connsiteX64" fmla="*/ 604488 w 1145677"/>
                          <a:gd name="connsiteY64" fmla="*/ 1059180 h 1120140"/>
                          <a:gd name="connsiteX65" fmla="*/ 633063 w 1145677"/>
                          <a:gd name="connsiteY65" fmla="*/ 1068705 h 1120140"/>
                          <a:gd name="connsiteX66" fmla="*/ 663543 w 1145677"/>
                          <a:gd name="connsiteY66" fmla="*/ 1087755 h 1120140"/>
                          <a:gd name="connsiteX67" fmla="*/ 709263 w 1145677"/>
                          <a:gd name="connsiteY67" fmla="*/ 1106805 h 1120140"/>
                          <a:gd name="connsiteX68" fmla="*/ 749268 w 1145677"/>
                          <a:gd name="connsiteY68" fmla="*/ 1112520 h 1120140"/>
                          <a:gd name="connsiteX69" fmla="*/ 810228 w 1145677"/>
                          <a:gd name="connsiteY69" fmla="*/ 1120140 h 1120140"/>
                          <a:gd name="connsiteX70" fmla="*/ 878808 w 1145677"/>
                          <a:gd name="connsiteY70" fmla="*/ 1112520 h 1120140"/>
                          <a:gd name="connsiteX71" fmla="*/ 947388 w 1145677"/>
                          <a:gd name="connsiteY71" fmla="*/ 1097280 h 1120140"/>
                          <a:gd name="connsiteX72" fmla="*/ 993108 w 1145677"/>
                          <a:gd name="connsiteY72" fmla="*/ 1066800 h 1120140"/>
                          <a:gd name="connsiteX73" fmla="*/ 1015968 w 1145677"/>
                          <a:gd name="connsiteY73" fmla="*/ 1051560 h 1120140"/>
                          <a:gd name="connsiteX74" fmla="*/ 1069308 w 1145677"/>
                          <a:gd name="connsiteY74" fmla="*/ 1013460 h 1120140"/>
                          <a:gd name="connsiteX75" fmla="*/ 1099788 w 1145677"/>
                          <a:gd name="connsiteY75" fmla="*/ 967740 h 1120140"/>
                          <a:gd name="connsiteX76" fmla="*/ 1107408 w 1145677"/>
                          <a:gd name="connsiteY76" fmla="*/ 937260 h 1120140"/>
                          <a:gd name="connsiteX77" fmla="*/ 1122648 w 1145677"/>
                          <a:gd name="connsiteY77" fmla="*/ 891540 h 1120140"/>
                          <a:gd name="connsiteX78" fmla="*/ 1134078 w 1145677"/>
                          <a:gd name="connsiteY78" fmla="*/ 843915 h 1120140"/>
                          <a:gd name="connsiteX0" fmla="*/ 1134078 w 1145677"/>
                          <a:gd name="connsiteY0" fmla="*/ 843915 h 1120140"/>
                          <a:gd name="connsiteX1" fmla="*/ 1139793 w 1145677"/>
                          <a:gd name="connsiteY1" fmla="*/ 769620 h 1120140"/>
                          <a:gd name="connsiteX2" fmla="*/ 1145508 w 1145677"/>
                          <a:gd name="connsiteY2" fmla="*/ 746760 h 1120140"/>
                          <a:gd name="connsiteX3" fmla="*/ 1145508 w 1145677"/>
                          <a:gd name="connsiteY3" fmla="*/ 702945 h 1120140"/>
                          <a:gd name="connsiteX4" fmla="*/ 1130268 w 1145677"/>
                          <a:gd name="connsiteY4" fmla="*/ 640080 h 1120140"/>
                          <a:gd name="connsiteX5" fmla="*/ 1115028 w 1145677"/>
                          <a:gd name="connsiteY5" fmla="*/ 609600 h 1120140"/>
                          <a:gd name="connsiteX6" fmla="*/ 1084548 w 1145677"/>
                          <a:gd name="connsiteY6" fmla="*/ 541020 h 1120140"/>
                          <a:gd name="connsiteX7" fmla="*/ 1061688 w 1145677"/>
                          <a:gd name="connsiteY7" fmla="*/ 518160 h 1120140"/>
                          <a:gd name="connsiteX8" fmla="*/ 1046448 w 1145677"/>
                          <a:gd name="connsiteY8" fmla="*/ 487680 h 1120140"/>
                          <a:gd name="connsiteX9" fmla="*/ 1017873 w 1145677"/>
                          <a:gd name="connsiteY9" fmla="*/ 445770 h 1120140"/>
                          <a:gd name="connsiteX10" fmla="*/ 989298 w 1145677"/>
                          <a:gd name="connsiteY10" fmla="*/ 426720 h 1120140"/>
                          <a:gd name="connsiteX11" fmla="*/ 945483 w 1145677"/>
                          <a:gd name="connsiteY11" fmla="*/ 386715 h 1120140"/>
                          <a:gd name="connsiteX12" fmla="*/ 901668 w 1145677"/>
                          <a:gd name="connsiteY12" fmla="*/ 358140 h 1120140"/>
                          <a:gd name="connsiteX13" fmla="*/ 863568 w 1145677"/>
                          <a:gd name="connsiteY13" fmla="*/ 335280 h 1120140"/>
                          <a:gd name="connsiteX14" fmla="*/ 810228 w 1145677"/>
                          <a:gd name="connsiteY14" fmla="*/ 312420 h 1120140"/>
                          <a:gd name="connsiteX15" fmla="*/ 787368 w 1145677"/>
                          <a:gd name="connsiteY15" fmla="*/ 304800 h 1120140"/>
                          <a:gd name="connsiteX16" fmla="*/ 764508 w 1145677"/>
                          <a:gd name="connsiteY16" fmla="*/ 281940 h 1120140"/>
                          <a:gd name="connsiteX17" fmla="*/ 734028 w 1145677"/>
                          <a:gd name="connsiteY17" fmla="*/ 259080 h 1120140"/>
                          <a:gd name="connsiteX18" fmla="*/ 718788 w 1145677"/>
                          <a:gd name="connsiteY18" fmla="*/ 236220 h 1120140"/>
                          <a:gd name="connsiteX19" fmla="*/ 711168 w 1145677"/>
                          <a:gd name="connsiteY19" fmla="*/ 198120 h 1120140"/>
                          <a:gd name="connsiteX20" fmla="*/ 703548 w 1145677"/>
                          <a:gd name="connsiteY20" fmla="*/ 175260 h 1120140"/>
                          <a:gd name="connsiteX21" fmla="*/ 695928 w 1145677"/>
                          <a:gd name="connsiteY21" fmla="*/ 91440 h 1120140"/>
                          <a:gd name="connsiteX22" fmla="*/ 688308 w 1145677"/>
                          <a:gd name="connsiteY22" fmla="*/ 38100 h 1120140"/>
                          <a:gd name="connsiteX23" fmla="*/ 680688 w 1145677"/>
                          <a:gd name="connsiteY23" fmla="*/ 7620 h 1120140"/>
                          <a:gd name="connsiteX24" fmla="*/ 650208 w 1145677"/>
                          <a:gd name="connsiteY24" fmla="*/ 0 h 1120140"/>
                          <a:gd name="connsiteX25" fmla="*/ 619728 w 1145677"/>
                          <a:gd name="connsiteY25" fmla="*/ 45720 h 1120140"/>
                          <a:gd name="connsiteX26" fmla="*/ 589248 w 1145677"/>
                          <a:gd name="connsiteY26" fmla="*/ 91440 h 1120140"/>
                          <a:gd name="connsiteX27" fmla="*/ 574008 w 1145677"/>
                          <a:gd name="connsiteY27" fmla="*/ 129540 h 1120140"/>
                          <a:gd name="connsiteX28" fmla="*/ 566388 w 1145677"/>
                          <a:gd name="connsiteY28" fmla="*/ 160020 h 1120140"/>
                          <a:gd name="connsiteX29" fmla="*/ 551148 w 1145677"/>
                          <a:gd name="connsiteY29" fmla="*/ 190500 h 1120140"/>
                          <a:gd name="connsiteX30" fmla="*/ 543528 w 1145677"/>
                          <a:gd name="connsiteY30" fmla="*/ 213360 h 1120140"/>
                          <a:gd name="connsiteX31" fmla="*/ 497808 w 1145677"/>
                          <a:gd name="connsiteY31" fmla="*/ 198120 h 1120140"/>
                          <a:gd name="connsiteX32" fmla="*/ 444468 w 1145677"/>
                          <a:gd name="connsiteY32" fmla="*/ 182880 h 1120140"/>
                          <a:gd name="connsiteX33" fmla="*/ 421608 w 1145677"/>
                          <a:gd name="connsiteY33" fmla="*/ 198120 h 1120140"/>
                          <a:gd name="connsiteX34" fmla="*/ 406368 w 1145677"/>
                          <a:gd name="connsiteY34" fmla="*/ 228600 h 1120140"/>
                          <a:gd name="connsiteX35" fmla="*/ 391128 w 1145677"/>
                          <a:gd name="connsiteY35" fmla="*/ 251460 h 1120140"/>
                          <a:gd name="connsiteX36" fmla="*/ 368268 w 1145677"/>
                          <a:gd name="connsiteY36" fmla="*/ 327660 h 1120140"/>
                          <a:gd name="connsiteX37" fmla="*/ 345408 w 1145677"/>
                          <a:gd name="connsiteY37" fmla="*/ 320040 h 1120140"/>
                          <a:gd name="connsiteX38" fmla="*/ 322548 w 1145677"/>
                          <a:gd name="connsiteY38" fmla="*/ 304800 h 1120140"/>
                          <a:gd name="connsiteX39" fmla="*/ 292068 w 1145677"/>
                          <a:gd name="connsiteY39" fmla="*/ 297180 h 1120140"/>
                          <a:gd name="connsiteX40" fmla="*/ 238728 w 1145677"/>
                          <a:gd name="connsiteY40" fmla="*/ 274320 h 1120140"/>
                          <a:gd name="connsiteX41" fmla="*/ 200628 w 1145677"/>
                          <a:gd name="connsiteY41" fmla="*/ 281940 h 1120140"/>
                          <a:gd name="connsiteX42" fmla="*/ 208248 w 1145677"/>
                          <a:gd name="connsiteY42" fmla="*/ 365760 h 1120140"/>
                          <a:gd name="connsiteX43" fmla="*/ 238728 w 1145677"/>
                          <a:gd name="connsiteY43" fmla="*/ 441960 h 1120140"/>
                          <a:gd name="connsiteX44" fmla="*/ 246348 w 1145677"/>
                          <a:gd name="connsiteY44" fmla="*/ 464820 h 1120140"/>
                          <a:gd name="connsiteX45" fmla="*/ 193008 w 1145677"/>
                          <a:gd name="connsiteY45" fmla="*/ 480060 h 1120140"/>
                          <a:gd name="connsiteX46" fmla="*/ 170148 w 1145677"/>
                          <a:gd name="connsiteY46" fmla="*/ 495300 h 1120140"/>
                          <a:gd name="connsiteX47" fmla="*/ 187293 w 1145677"/>
                          <a:gd name="connsiteY47" fmla="*/ 630555 h 1120140"/>
                          <a:gd name="connsiteX48" fmla="*/ 116808 w 1145677"/>
                          <a:gd name="connsiteY48" fmla="*/ 685800 h 1120140"/>
                          <a:gd name="connsiteX49" fmla="*/ 93948 w 1145677"/>
                          <a:gd name="connsiteY49" fmla="*/ 693420 h 1120140"/>
                          <a:gd name="connsiteX50" fmla="*/ 48228 w 1145677"/>
                          <a:gd name="connsiteY50" fmla="*/ 739140 h 1120140"/>
                          <a:gd name="connsiteX51" fmla="*/ 25368 w 1145677"/>
                          <a:gd name="connsiteY51" fmla="*/ 762000 h 1120140"/>
                          <a:gd name="connsiteX52" fmla="*/ 10128 w 1145677"/>
                          <a:gd name="connsiteY52" fmla="*/ 822960 h 1120140"/>
                          <a:gd name="connsiteX53" fmla="*/ 2508 w 1145677"/>
                          <a:gd name="connsiteY53" fmla="*/ 845820 h 1120140"/>
                          <a:gd name="connsiteX54" fmla="*/ 48228 w 1145677"/>
                          <a:gd name="connsiteY54" fmla="*/ 830580 h 1120140"/>
                          <a:gd name="connsiteX55" fmla="*/ 71088 w 1145677"/>
                          <a:gd name="connsiteY55" fmla="*/ 822960 h 1120140"/>
                          <a:gd name="connsiteX56" fmla="*/ 162528 w 1145677"/>
                          <a:gd name="connsiteY56" fmla="*/ 822960 h 1120140"/>
                          <a:gd name="connsiteX57" fmla="*/ 231108 w 1145677"/>
                          <a:gd name="connsiteY57" fmla="*/ 838200 h 1120140"/>
                          <a:gd name="connsiteX58" fmla="*/ 316833 w 1145677"/>
                          <a:gd name="connsiteY58" fmla="*/ 887730 h 1120140"/>
                          <a:gd name="connsiteX59" fmla="*/ 385413 w 1145677"/>
                          <a:gd name="connsiteY59" fmla="*/ 948690 h 1120140"/>
                          <a:gd name="connsiteX60" fmla="*/ 421608 w 1145677"/>
                          <a:gd name="connsiteY60" fmla="*/ 975360 h 1120140"/>
                          <a:gd name="connsiteX61" fmla="*/ 473043 w 1145677"/>
                          <a:gd name="connsiteY61" fmla="*/ 1007745 h 1120140"/>
                          <a:gd name="connsiteX62" fmla="*/ 518763 w 1145677"/>
                          <a:gd name="connsiteY62" fmla="*/ 1028700 h 1120140"/>
                          <a:gd name="connsiteX63" fmla="*/ 556863 w 1145677"/>
                          <a:gd name="connsiteY63" fmla="*/ 1042035 h 1120140"/>
                          <a:gd name="connsiteX64" fmla="*/ 593058 w 1145677"/>
                          <a:gd name="connsiteY64" fmla="*/ 1059180 h 1120140"/>
                          <a:gd name="connsiteX65" fmla="*/ 633063 w 1145677"/>
                          <a:gd name="connsiteY65" fmla="*/ 1068705 h 1120140"/>
                          <a:gd name="connsiteX66" fmla="*/ 663543 w 1145677"/>
                          <a:gd name="connsiteY66" fmla="*/ 1087755 h 1120140"/>
                          <a:gd name="connsiteX67" fmla="*/ 709263 w 1145677"/>
                          <a:gd name="connsiteY67" fmla="*/ 1106805 h 1120140"/>
                          <a:gd name="connsiteX68" fmla="*/ 749268 w 1145677"/>
                          <a:gd name="connsiteY68" fmla="*/ 1112520 h 1120140"/>
                          <a:gd name="connsiteX69" fmla="*/ 810228 w 1145677"/>
                          <a:gd name="connsiteY69" fmla="*/ 1120140 h 1120140"/>
                          <a:gd name="connsiteX70" fmla="*/ 878808 w 1145677"/>
                          <a:gd name="connsiteY70" fmla="*/ 1112520 h 1120140"/>
                          <a:gd name="connsiteX71" fmla="*/ 947388 w 1145677"/>
                          <a:gd name="connsiteY71" fmla="*/ 1097280 h 1120140"/>
                          <a:gd name="connsiteX72" fmla="*/ 993108 w 1145677"/>
                          <a:gd name="connsiteY72" fmla="*/ 1066800 h 1120140"/>
                          <a:gd name="connsiteX73" fmla="*/ 1015968 w 1145677"/>
                          <a:gd name="connsiteY73" fmla="*/ 1051560 h 1120140"/>
                          <a:gd name="connsiteX74" fmla="*/ 1069308 w 1145677"/>
                          <a:gd name="connsiteY74" fmla="*/ 1013460 h 1120140"/>
                          <a:gd name="connsiteX75" fmla="*/ 1099788 w 1145677"/>
                          <a:gd name="connsiteY75" fmla="*/ 967740 h 1120140"/>
                          <a:gd name="connsiteX76" fmla="*/ 1107408 w 1145677"/>
                          <a:gd name="connsiteY76" fmla="*/ 937260 h 1120140"/>
                          <a:gd name="connsiteX77" fmla="*/ 1122648 w 1145677"/>
                          <a:gd name="connsiteY77" fmla="*/ 891540 h 1120140"/>
                          <a:gd name="connsiteX78" fmla="*/ 1134078 w 1145677"/>
                          <a:gd name="connsiteY78" fmla="*/ 843915 h 1120140"/>
                          <a:gd name="connsiteX0" fmla="*/ 1134078 w 1145677"/>
                          <a:gd name="connsiteY0" fmla="*/ 843915 h 1120140"/>
                          <a:gd name="connsiteX1" fmla="*/ 1139793 w 1145677"/>
                          <a:gd name="connsiteY1" fmla="*/ 769620 h 1120140"/>
                          <a:gd name="connsiteX2" fmla="*/ 1145508 w 1145677"/>
                          <a:gd name="connsiteY2" fmla="*/ 746760 h 1120140"/>
                          <a:gd name="connsiteX3" fmla="*/ 1145508 w 1145677"/>
                          <a:gd name="connsiteY3" fmla="*/ 702945 h 1120140"/>
                          <a:gd name="connsiteX4" fmla="*/ 1130268 w 1145677"/>
                          <a:gd name="connsiteY4" fmla="*/ 640080 h 1120140"/>
                          <a:gd name="connsiteX5" fmla="*/ 1115028 w 1145677"/>
                          <a:gd name="connsiteY5" fmla="*/ 609600 h 1120140"/>
                          <a:gd name="connsiteX6" fmla="*/ 1084548 w 1145677"/>
                          <a:gd name="connsiteY6" fmla="*/ 541020 h 1120140"/>
                          <a:gd name="connsiteX7" fmla="*/ 1061688 w 1145677"/>
                          <a:gd name="connsiteY7" fmla="*/ 518160 h 1120140"/>
                          <a:gd name="connsiteX8" fmla="*/ 1046448 w 1145677"/>
                          <a:gd name="connsiteY8" fmla="*/ 487680 h 1120140"/>
                          <a:gd name="connsiteX9" fmla="*/ 1017873 w 1145677"/>
                          <a:gd name="connsiteY9" fmla="*/ 445770 h 1120140"/>
                          <a:gd name="connsiteX10" fmla="*/ 989298 w 1145677"/>
                          <a:gd name="connsiteY10" fmla="*/ 426720 h 1120140"/>
                          <a:gd name="connsiteX11" fmla="*/ 945483 w 1145677"/>
                          <a:gd name="connsiteY11" fmla="*/ 386715 h 1120140"/>
                          <a:gd name="connsiteX12" fmla="*/ 901668 w 1145677"/>
                          <a:gd name="connsiteY12" fmla="*/ 358140 h 1120140"/>
                          <a:gd name="connsiteX13" fmla="*/ 863568 w 1145677"/>
                          <a:gd name="connsiteY13" fmla="*/ 335280 h 1120140"/>
                          <a:gd name="connsiteX14" fmla="*/ 810228 w 1145677"/>
                          <a:gd name="connsiteY14" fmla="*/ 312420 h 1120140"/>
                          <a:gd name="connsiteX15" fmla="*/ 787368 w 1145677"/>
                          <a:gd name="connsiteY15" fmla="*/ 304800 h 1120140"/>
                          <a:gd name="connsiteX16" fmla="*/ 764508 w 1145677"/>
                          <a:gd name="connsiteY16" fmla="*/ 281940 h 1120140"/>
                          <a:gd name="connsiteX17" fmla="*/ 734028 w 1145677"/>
                          <a:gd name="connsiteY17" fmla="*/ 259080 h 1120140"/>
                          <a:gd name="connsiteX18" fmla="*/ 718788 w 1145677"/>
                          <a:gd name="connsiteY18" fmla="*/ 236220 h 1120140"/>
                          <a:gd name="connsiteX19" fmla="*/ 711168 w 1145677"/>
                          <a:gd name="connsiteY19" fmla="*/ 198120 h 1120140"/>
                          <a:gd name="connsiteX20" fmla="*/ 703548 w 1145677"/>
                          <a:gd name="connsiteY20" fmla="*/ 175260 h 1120140"/>
                          <a:gd name="connsiteX21" fmla="*/ 695928 w 1145677"/>
                          <a:gd name="connsiteY21" fmla="*/ 91440 h 1120140"/>
                          <a:gd name="connsiteX22" fmla="*/ 688308 w 1145677"/>
                          <a:gd name="connsiteY22" fmla="*/ 38100 h 1120140"/>
                          <a:gd name="connsiteX23" fmla="*/ 680688 w 1145677"/>
                          <a:gd name="connsiteY23" fmla="*/ 7620 h 1120140"/>
                          <a:gd name="connsiteX24" fmla="*/ 650208 w 1145677"/>
                          <a:gd name="connsiteY24" fmla="*/ 0 h 1120140"/>
                          <a:gd name="connsiteX25" fmla="*/ 619728 w 1145677"/>
                          <a:gd name="connsiteY25" fmla="*/ 45720 h 1120140"/>
                          <a:gd name="connsiteX26" fmla="*/ 589248 w 1145677"/>
                          <a:gd name="connsiteY26" fmla="*/ 91440 h 1120140"/>
                          <a:gd name="connsiteX27" fmla="*/ 574008 w 1145677"/>
                          <a:gd name="connsiteY27" fmla="*/ 129540 h 1120140"/>
                          <a:gd name="connsiteX28" fmla="*/ 566388 w 1145677"/>
                          <a:gd name="connsiteY28" fmla="*/ 160020 h 1120140"/>
                          <a:gd name="connsiteX29" fmla="*/ 551148 w 1145677"/>
                          <a:gd name="connsiteY29" fmla="*/ 190500 h 1120140"/>
                          <a:gd name="connsiteX30" fmla="*/ 543528 w 1145677"/>
                          <a:gd name="connsiteY30" fmla="*/ 213360 h 1120140"/>
                          <a:gd name="connsiteX31" fmla="*/ 497808 w 1145677"/>
                          <a:gd name="connsiteY31" fmla="*/ 198120 h 1120140"/>
                          <a:gd name="connsiteX32" fmla="*/ 444468 w 1145677"/>
                          <a:gd name="connsiteY32" fmla="*/ 182880 h 1120140"/>
                          <a:gd name="connsiteX33" fmla="*/ 421608 w 1145677"/>
                          <a:gd name="connsiteY33" fmla="*/ 198120 h 1120140"/>
                          <a:gd name="connsiteX34" fmla="*/ 406368 w 1145677"/>
                          <a:gd name="connsiteY34" fmla="*/ 228600 h 1120140"/>
                          <a:gd name="connsiteX35" fmla="*/ 391128 w 1145677"/>
                          <a:gd name="connsiteY35" fmla="*/ 251460 h 1120140"/>
                          <a:gd name="connsiteX36" fmla="*/ 368268 w 1145677"/>
                          <a:gd name="connsiteY36" fmla="*/ 327660 h 1120140"/>
                          <a:gd name="connsiteX37" fmla="*/ 345408 w 1145677"/>
                          <a:gd name="connsiteY37" fmla="*/ 320040 h 1120140"/>
                          <a:gd name="connsiteX38" fmla="*/ 322548 w 1145677"/>
                          <a:gd name="connsiteY38" fmla="*/ 304800 h 1120140"/>
                          <a:gd name="connsiteX39" fmla="*/ 292068 w 1145677"/>
                          <a:gd name="connsiteY39" fmla="*/ 297180 h 1120140"/>
                          <a:gd name="connsiteX40" fmla="*/ 238728 w 1145677"/>
                          <a:gd name="connsiteY40" fmla="*/ 274320 h 1120140"/>
                          <a:gd name="connsiteX41" fmla="*/ 200628 w 1145677"/>
                          <a:gd name="connsiteY41" fmla="*/ 281940 h 1120140"/>
                          <a:gd name="connsiteX42" fmla="*/ 208248 w 1145677"/>
                          <a:gd name="connsiteY42" fmla="*/ 365760 h 1120140"/>
                          <a:gd name="connsiteX43" fmla="*/ 238728 w 1145677"/>
                          <a:gd name="connsiteY43" fmla="*/ 441960 h 1120140"/>
                          <a:gd name="connsiteX44" fmla="*/ 246348 w 1145677"/>
                          <a:gd name="connsiteY44" fmla="*/ 464820 h 1120140"/>
                          <a:gd name="connsiteX45" fmla="*/ 193008 w 1145677"/>
                          <a:gd name="connsiteY45" fmla="*/ 480060 h 1120140"/>
                          <a:gd name="connsiteX46" fmla="*/ 170148 w 1145677"/>
                          <a:gd name="connsiteY46" fmla="*/ 495300 h 1120140"/>
                          <a:gd name="connsiteX47" fmla="*/ 187293 w 1145677"/>
                          <a:gd name="connsiteY47" fmla="*/ 630555 h 1120140"/>
                          <a:gd name="connsiteX48" fmla="*/ 116808 w 1145677"/>
                          <a:gd name="connsiteY48" fmla="*/ 685800 h 1120140"/>
                          <a:gd name="connsiteX49" fmla="*/ 93948 w 1145677"/>
                          <a:gd name="connsiteY49" fmla="*/ 693420 h 1120140"/>
                          <a:gd name="connsiteX50" fmla="*/ 48228 w 1145677"/>
                          <a:gd name="connsiteY50" fmla="*/ 739140 h 1120140"/>
                          <a:gd name="connsiteX51" fmla="*/ 25368 w 1145677"/>
                          <a:gd name="connsiteY51" fmla="*/ 762000 h 1120140"/>
                          <a:gd name="connsiteX52" fmla="*/ 10128 w 1145677"/>
                          <a:gd name="connsiteY52" fmla="*/ 822960 h 1120140"/>
                          <a:gd name="connsiteX53" fmla="*/ 2508 w 1145677"/>
                          <a:gd name="connsiteY53" fmla="*/ 845820 h 1120140"/>
                          <a:gd name="connsiteX54" fmla="*/ 48228 w 1145677"/>
                          <a:gd name="connsiteY54" fmla="*/ 830580 h 1120140"/>
                          <a:gd name="connsiteX55" fmla="*/ 71088 w 1145677"/>
                          <a:gd name="connsiteY55" fmla="*/ 822960 h 1120140"/>
                          <a:gd name="connsiteX56" fmla="*/ 162528 w 1145677"/>
                          <a:gd name="connsiteY56" fmla="*/ 822960 h 1120140"/>
                          <a:gd name="connsiteX57" fmla="*/ 231108 w 1145677"/>
                          <a:gd name="connsiteY57" fmla="*/ 838200 h 1120140"/>
                          <a:gd name="connsiteX58" fmla="*/ 316833 w 1145677"/>
                          <a:gd name="connsiteY58" fmla="*/ 887730 h 1120140"/>
                          <a:gd name="connsiteX59" fmla="*/ 385413 w 1145677"/>
                          <a:gd name="connsiteY59" fmla="*/ 948690 h 1120140"/>
                          <a:gd name="connsiteX60" fmla="*/ 421608 w 1145677"/>
                          <a:gd name="connsiteY60" fmla="*/ 975360 h 1120140"/>
                          <a:gd name="connsiteX61" fmla="*/ 473043 w 1145677"/>
                          <a:gd name="connsiteY61" fmla="*/ 1007745 h 1120140"/>
                          <a:gd name="connsiteX62" fmla="*/ 518763 w 1145677"/>
                          <a:gd name="connsiteY62" fmla="*/ 1028700 h 1120140"/>
                          <a:gd name="connsiteX63" fmla="*/ 556863 w 1145677"/>
                          <a:gd name="connsiteY63" fmla="*/ 1042035 h 1120140"/>
                          <a:gd name="connsiteX64" fmla="*/ 593058 w 1145677"/>
                          <a:gd name="connsiteY64" fmla="*/ 1059180 h 1120140"/>
                          <a:gd name="connsiteX65" fmla="*/ 633063 w 1145677"/>
                          <a:gd name="connsiteY65" fmla="*/ 1082040 h 1120140"/>
                          <a:gd name="connsiteX66" fmla="*/ 663543 w 1145677"/>
                          <a:gd name="connsiteY66" fmla="*/ 1087755 h 1120140"/>
                          <a:gd name="connsiteX67" fmla="*/ 709263 w 1145677"/>
                          <a:gd name="connsiteY67" fmla="*/ 1106805 h 1120140"/>
                          <a:gd name="connsiteX68" fmla="*/ 749268 w 1145677"/>
                          <a:gd name="connsiteY68" fmla="*/ 1112520 h 1120140"/>
                          <a:gd name="connsiteX69" fmla="*/ 810228 w 1145677"/>
                          <a:gd name="connsiteY69" fmla="*/ 1120140 h 1120140"/>
                          <a:gd name="connsiteX70" fmla="*/ 878808 w 1145677"/>
                          <a:gd name="connsiteY70" fmla="*/ 1112520 h 1120140"/>
                          <a:gd name="connsiteX71" fmla="*/ 947388 w 1145677"/>
                          <a:gd name="connsiteY71" fmla="*/ 1097280 h 1120140"/>
                          <a:gd name="connsiteX72" fmla="*/ 993108 w 1145677"/>
                          <a:gd name="connsiteY72" fmla="*/ 1066800 h 1120140"/>
                          <a:gd name="connsiteX73" fmla="*/ 1015968 w 1145677"/>
                          <a:gd name="connsiteY73" fmla="*/ 1051560 h 1120140"/>
                          <a:gd name="connsiteX74" fmla="*/ 1069308 w 1145677"/>
                          <a:gd name="connsiteY74" fmla="*/ 1013460 h 1120140"/>
                          <a:gd name="connsiteX75" fmla="*/ 1099788 w 1145677"/>
                          <a:gd name="connsiteY75" fmla="*/ 967740 h 1120140"/>
                          <a:gd name="connsiteX76" fmla="*/ 1107408 w 1145677"/>
                          <a:gd name="connsiteY76" fmla="*/ 937260 h 1120140"/>
                          <a:gd name="connsiteX77" fmla="*/ 1122648 w 1145677"/>
                          <a:gd name="connsiteY77" fmla="*/ 891540 h 1120140"/>
                          <a:gd name="connsiteX78" fmla="*/ 1134078 w 1145677"/>
                          <a:gd name="connsiteY78" fmla="*/ 843915 h 1120140"/>
                          <a:gd name="connsiteX0" fmla="*/ 1134078 w 1145677"/>
                          <a:gd name="connsiteY0" fmla="*/ 843915 h 1120140"/>
                          <a:gd name="connsiteX1" fmla="*/ 1139793 w 1145677"/>
                          <a:gd name="connsiteY1" fmla="*/ 769620 h 1120140"/>
                          <a:gd name="connsiteX2" fmla="*/ 1145508 w 1145677"/>
                          <a:gd name="connsiteY2" fmla="*/ 746760 h 1120140"/>
                          <a:gd name="connsiteX3" fmla="*/ 1145508 w 1145677"/>
                          <a:gd name="connsiteY3" fmla="*/ 702945 h 1120140"/>
                          <a:gd name="connsiteX4" fmla="*/ 1130268 w 1145677"/>
                          <a:gd name="connsiteY4" fmla="*/ 640080 h 1120140"/>
                          <a:gd name="connsiteX5" fmla="*/ 1115028 w 1145677"/>
                          <a:gd name="connsiteY5" fmla="*/ 609600 h 1120140"/>
                          <a:gd name="connsiteX6" fmla="*/ 1084548 w 1145677"/>
                          <a:gd name="connsiteY6" fmla="*/ 541020 h 1120140"/>
                          <a:gd name="connsiteX7" fmla="*/ 1061688 w 1145677"/>
                          <a:gd name="connsiteY7" fmla="*/ 518160 h 1120140"/>
                          <a:gd name="connsiteX8" fmla="*/ 1046448 w 1145677"/>
                          <a:gd name="connsiteY8" fmla="*/ 487680 h 1120140"/>
                          <a:gd name="connsiteX9" fmla="*/ 1017873 w 1145677"/>
                          <a:gd name="connsiteY9" fmla="*/ 445770 h 1120140"/>
                          <a:gd name="connsiteX10" fmla="*/ 989298 w 1145677"/>
                          <a:gd name="connsiteY10" fmla="*/ 426720 h 1120140"/>
                          <a:gd name="connsiteX11" fmla="*/ 945483 w 1145677"/>
                          <a:gd name="connsiteY11" fmla="*/ 386715 h 1120140"/>
                          <a:gd name="connsiteX12" fmla="*/ 901668 w 1145677"/>
                          <a:gd name="connsiteY12" fmla="*/ 358140 h 1120140"/>
                          <a:gd name="connsiteX13" fmla="*/ 863568 w 1145677"/>
                          <a:gd name="connsiteY13" fmla="*/ 335280 h 1120140"/>
                          <a:gd name="connsiteX14" fmla="*/ 810228 w 1145677"/>
                          <a:gd name="connsiteY14" fmla="*/ 312420 h 1120140"/>
                          <a:gd name="connsiteX15" fmla="*/ 787368 w 1145677"/>
                          <a:gd name="connsiteY15" fmla="*/ 304800 h 1120140"/>
                          <a:gd name="connsiteX16" fmla="*/ 764508 w 1145677"/>
                          <a:gd name="connsiteY16" fmla="*/ 281940 h 1120140"/>
                          <a:gd name="connsiteX17" fmla="*/ 734028 w 1145677"/>
                          <a:gd name="connsiteY17" fmla="*/ 259080 h 1120140"/>
                          <a:gd name="connsiteX18" fmla="*/ 718788 w 1145677"/>
                          <a:gd name="connsiteY18" fmla="*/ 236220 h 1120140"/>
                          <a:gd name="connsiteX19" fmla="*/ 711168 w 1145677"/>
                          <a:gd name="connsiteY19" fmla="*/ 198120 h 1120140"/>
                          <a:gd name="connsiteX20" fmla="*/ 703548 w 1145677"/>
                          <a:gd name="connsiteY20" fmla="*/ 175260 h 1120140"/>
                          <a:gd name="connsiteX21" fmla="*/ 695928 w 1145677"/>
                          <a:gd name="connsiteY21" fmla="*/ 91440 h 1120140"/>
                          <a:gd name="connsiteX22" fmla="*/ 688308 w 1145677"/>
                          <a:gd name="connsiteY22" fmla="*/ 38100 h 1120140"/>
                          <a:gd name="connsiteX23" fmla="*/ 680688 w 1145677"/>
                          <a:gd name="connsiteY23" fmla="*/ 7620 h 1120140"/>
                          <a:gd name="connsiteX24" fmla="*/ 650208 w 1145677"/>
                          <a:gd name="connsiteY24" fmla="*/ 0 h 1120140"/>
                          <a:gd name="connsiteX25" fmla="*/ 619728 w 1145677"/>
                          <a:gd name="connsiteY25" fmla="*/ 45720 h 1120140"/>
                          <a:gd name="connsiteX26" fmla="*/ 589248 w 1145677"/>
                          <a:gd name="connsiteY26" fmla="*/ 91440 h 1120140"/>
                          <a:gd name="connsiteX27" fmla="*/ 574008 w 1145677"/>
                          <a:gd name="connsiteY27" fmla="*/ 129540 h 1120140"/>
                          <a:gd name="connsiteX28" fmla="*/ 566388 w 1145677"/>
                          <a:gd name="connsiteY28" fmla="*/ 160020 h 1120140"/>
                          <a:gd name="connsiteX29" fmla="*/ 551148 w 1145677"/>
                          <a:gd name="connsiteY29" fmla="*/ 190500 h 1120140"/>
                          <a:gd name="connsiteX30" fmla="*/ 543528 w 1145677"/>
                          <a:gd name="connsiteY30" fmla="*/ 213360 h 1120140"/>
                          <a:gd name="connsiteX31" fmla="*/ 497808 w 1145677"/>
                          <a:gd name="connsiteY31" fmla="*/ 198120 h 1120140"/>
                          <a:gd name="connsiteX32" fmla="*/ 444468 w 1145677"/>
                          <a:gd name="connsiteY32" fmla="*/ 182880 h 1120140"/>
                          <a:gd name="connsiteX33" fmla="*/ 421608 w 1145677"/>
                          <a:gd name="connsiteY33" fmla="*/ 198120 h 1120140"/>
                          <a:gd name="connsiteX34" fmla="*/ 406368 w 1145677"/>
                          <a:gd name="connsiteY34" fmla="*/ 228600 h 1120140"/>
                          <a:gd name="connsiteX35" fmla="*/ 391128 w 1145677"/>
                          <a:gd name="connsiteY35" fmla="*/ 251460 h 1120140"/>
                          <a:gd name="connsiteX36" fmla="*/ 368268 w 1145677"/>
                          <a:gd name="connsiteY36" fmla="*/ 327660 h 1120140"/>
                          <a:gd name="connsiteX37" fmla="*/ 345408 w 1145677"/>
                          <a:gd name="connsiteY37" fmla="*/ 320040 h 1120140"/>
                          <a:gd name="connsiteX38" fmla="*/ 322548 w 1145677"/>
                          <a:gd name="connsiteY38" fmla="*/ 304800 h 1120140"/>
                          <a:gd name="connsiteX39" fmla="*/ 292068 w 1145677"/>
                          <a:gd name="connsiteY39" fmla="*/ 297180 h 1120140"/>
                          <a:gd name="connsiteX40" fmla="*/ 238728 w 1145677"/>
                          <a:gd name="connsiteY40" fmla="*/ 274320 h 1120140"/>
                          <a:gd name="connsiteX41" fmla="*/ 200628 w 1145677"/>
                          <a:gd name="connsiteY41" fmla="*/ 281940 h 1120140"/>
                          <a:gd name="connsiteX42" fmla="*/ 208248 w 1145677"/>
                          <a:gd name="connsiteY42" fmla="*/ 365760 h 1120140"/>
                          <a:gd name="connsiteX43" fmla="*/ 238728 w 1145677"/>
                          <a:gd name="connsiteY43" fmla="*/ 441960 h 1120140"/>
                          <a:gd name="connsiteX44" fmla="*/ 246348 w 1145677"/>
                          <a:gd name="connsiteY44" fmla="*/ 464820 h 1120140"/>
                          <a:gd name="connsiteX45" fmla="*/ 193008 w 1145677"/>
                          <a:gd name="connsiteY45" fmla="*/ 480060 h 1120140"/>
                          <a:gd name="connsiteX46" fmla="*/ 170148 w 1145677"/>
                          <a:gd name="connsiteY46" fmla="*/ 495300 h 1120140"/>
                          <a:gd name="connsiteX47" fmla="*/ 187293 w 1145677"/>
                          <a:gd name="connsiteY47" fmla="*/ 630555 h 1120140"/>
                          <a:gd name="connsiteX48" fmla="*/ 116808 w 1145677"/>
                          <a:gd name="connsiteY48" fmla="*/ 685800 h 1120140"/>
                          <a:gd name="connsiteX49" fmla="*/ 93948 w 1145677"/>
                          <a:gd name="connsiteY49" fmla="*/ 693420 h 1120140"/>
                          <a:gd name="connsiteX50" fmla="*/ 48228 w 1145677"/>
                          <a:gd name="connsiteY50" fmla="*/ 739140 h 1120140"/>
                          <a:gd name="connsiteX51" fmla="*/ 25368 w 1145677"/>
                          <a:gd name="connsiteY51" fmla="*/ 762000 h 1120140"/>
                          <a:gd name="connsiteX52" fmla="*/ 10128 w 1145677"/>
                          <a:gd name="connsiteY52" fmla="*/ 822960 h 1120140"/>
                          <a:gd name="connsiteX53" fmla="*/ 2508 w 1145677"/>
                          <a:gd name="connsiteY53" fmla="*/ 845820 h 1120140"/>
                          <a:gd name="connsiteX54" fmla="*/ 48228 w 1145677"/>
                          <a:gd name="connsiteY54" fmla="*/ 830580 h 1120140"/>
                          <a:gd name="connsiteX55" fmla="*/ 71088 w 1145677"/>
                          <a:gd name="connsiteY55" fmla="*/ 822960 h 1120140"/>
                          <a:gd name="connsiteX56" fmla="*/ 162528 w 1145677"/>
                          <a:gd name="connsiteY56" fmla="*/ 822960 h 1120140"/>
                          <a:gd name="connsiteX57" fmla="*/ 231108 w 1145677"/>
                          <a:gd name="connsiteY57" fmla="*/ 838200 h 1120140"/>
                          <a:gd name="connsiteX58" fmla="*/ 316833 w 1145677"/>
                          <a:gd name="connsiteY58" fmla="*/ 887730 h 1120140"/>
                          <a:gd name="connsiteX59" fmla="*/ 385413 w 1145677"/>
                          <a:gd name="connsiteY59" fmla="*/ 948690 h 1120140"/>
                          <a:gd name="connsiteX60" fmla="*/ 421608 w 1145677"/>
                          <a:gd name="connsiteY60" fmla="*/ 975360 h 1120140"/>
                          <a:gd name="connsiteX61" fmla="*/ 473043 w 1145677"/>
                          <a:gd name="connsiteY61" fmla="*/ 1007745 h 1120140"/>
                          <a:gd name="connsiteX62" fmla="*/ 518763 w 1145677"/>
                          <a:gd name="connsiteY62" fmla="*/ 1028700 h 1120140"/>
                          <a:gd name="connsiteX63" fmla="*/ 556863 w 1145677"/>
                          <a:gd name="connsiteY63" fmla="*/ 1042035 h 1120140"/>
                          <a:gd name="connsiteX64" fmla="*/ 593058 w 1145677"/>
                          <a:gd name="connsiteY64" fmla="*/ 1059180 h 1120140"/>
                          <a:gd name="connsiteX65" fmla="*/ 633063 w 1145677"/>
                          <a:gd name="connsiteY65" fmla="*/ 1082040 h 1120140"/>
                          <a:gd name="connsiteX66" fmla="*/ 673068 w 1145677"/>
                          <a:gd name="connsiteY66" fmla="*/ 1095375 h 1120140"/>
                          <a:gd name="connsiteX67" fmla="*/ 709263 w 1145677"/>
                          <a:gd name="connsiteY67" fmla="*/ 1106805 h 1120140"/>
                          <a:gd name="connsiteX68" fmla="*/ 749268 w 1145677"/>
                          <a:gd name="connsiteY68" fmla="*/ 1112520 h 1120140"/>
                          <a:gd name="connsiteX69" fmla="*/ 810228 w 1145677"/>
                          <a:gd name="connsiteY69" fmla="*/ 1120140 h 1120140"/>
                          <a:gd name="connsiteX70" fmla="*/ 878808 w 1145677"/>
                          <a:gd name="connsiteY70" fmla="*/ 1112520 h 1120140"/>
                          <a:gd name="connsiteX71" fmla="*/ 947388 w 1145677"/>
                          <a:gd name="connsiteY71" fmla="*/ 1097280 h 1120140"/>
                          <a:gd name="connsiteX72" fmla="*/ 993108 w 1145677"/>
                          <a:gd name="connsiteY72" fmla="*/ 1066800 h 1120140"/>
                          <a:gd name="connsiteX73" fmla="*/ 1015968 w 1145677"/>
                          <a:gd name="connsiteY73" fmla="*/ 1051560 h 1120140"/>
                          <a:gd name="connsiteX74" fmla="*/ 1069308 w 1145677"/>
                          <a:gd name="connsiteY74" fmla="*/ 1013460 h 1120140"/>
                          <a:gd name="connsiteX75" fmla="*/ 1099788 w 1145677"/>
                          <a:gd name="connsiteY75" fmla="*/ 967740 h 1120140"/>
                          <a:gd name="connsiteX76" fmla="*/ 1107408 w 1145677"/>
                          <a:gd name="connsiteY76" fmla="*/ 937260 h 1120140"/>
                          <a:gd name="connsiteX77" fmla="*/ 1122648 w 1145677"/>
                          <a:gd name="connsiteY77" fmla="*/ 891540 h 1120140"/>
                          <a:gd name="connsiteX78" fmla="*/ 1134078 w 1145677"/>
                          <a:gd name="connsiteY78" fmla="*/ 843915 h 112014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  <a:cxn ang="0">
                            <a:pos x="connsiteX62" y="connsiteY62"/>
                          </a:cxn>
                          <a:cxn ang="0">
                            <a:pos x="connsiteX63" y="connsiteY63"/>
                          </a:cxn>
                          <a:cxn ang="0">
                            <a:pos x="connsiteX64" y="connsiteY64"/>
                          </a:cxn>
                          <a:cxn ang="0">
                            <a:pos x="connsiteX65" y="connsiteY65"/>
                          </a:cxn>
                          <a:cxn ang="0">
                            <a:pos x="connsiteX66" y="connsiteY66"/>
                          </a:cxn>
                          <a:cxn ang="0">
                            <a:pos x="connsiteX67" y="connsiteY67"/>
                          </a:cxn>
                          <a:cxn ang="0">
                            <a:pos x="connsiteX68" y="connsiteY68"/>
                          </a:cxn>
                          <a:cxn ang="0">
                            <a:pos x="connsiteX69" y="connsiteY69"/>
                          </a:cxn>
                          <a:cxn ang="0">
                            <a:pos x="connsiteX70" y="connsiteY70"/>
                          </a:cxn>
                          <a:cxn ang="0">
                            <a:pos x="connsiteX71" y="connsiteY71"/>
                          </a:cxn>
                          <a:cxn ang="0">
                            <a:pos x="connsiteX72" y="connsiteY72"/>
                          </a:cxn>
                          <a:cxn ang="0">
                            <a:pos x="connsiteX73" y="connsiteY73"/>
                          </a:cxn>
                          <a:cxn ang="0">
                            <a:pos x="connsiteX74" y="connsiteY74"/>
                          </a:cxn>
                          <a:cxn ang="0">
                            <a:pos x="connsiteX75" y="connsiteY75"/>
                          </a:cxn>
                          <a:cxn ang="0">
                            <a:pos x="connsiteX76" y="connsiteY76"/>
                          </a:cxn>
                          <a:cxn ang="0">
                            <a:pos x="connsiteX77" y="connsiteY77"/>
                          </a:cxn>
                          <a:cxn ang="0">
                            <a:pos x="connsiteX78" y="connsiteY78"/>
                          </a:cxn>
                        </a:cxnLst>
                        <a:rect l="l" t="t" r="r" b="b"/>
                        <a:pathLst>
                          <a:path w="1145677" h="1120140">
                            <a:moveTo>
                              <a:pt x="1134078" y="843915"/>
                            </a:moveTo>
                            <a:cubicBezTo>
                              <a:pt x="1136618" y="818515"/>
                              <a:pt x="1137888" y="785812"/>
                              <a:pt x="1139793" y="769620"/>
                            </a:cubicBezTo>
                            <a:cubicBezTo>
                              <a:pt x="1141698" y="753428"/>
                              <a:pt x="1144556" y="757872"/>
                              <a:pt x="1145508" y="746760"/>
                            </a:cubicBezTo>
                            <a:cubicBezTo>
                              <a:pt x="1146460" y="735648"/>
                              <a:pt x="1142968" y="715645"/>
                              <a:pt x="1145508" y="702945"/>
                            </a:cubicBezTo>
                            <a:cubicBezTo>
                              <a:pt x="1142968" y="680085"/>
                              <a:pt x="1135348" y="655637"/>
                              <a:pt x="1130268" y="640080"/>
                            </a:cubicBezTo>
                            <a:cubicBezTo>
                              <a:pt x="1125188" y="624523"/>
                              <a:pt x="1119641" y="619980"/>
                              <a:pt x="1115028" y="609600"/>
                            </a:cubicBezTo>
                            <a:cubicBezTo>
                              <a:pt x="1108000" y="593786"/>
                              <a:pt x="1095582" y="556468"/>
                              <a:pt x="1084548" y="541020"/>
                            </a:cubicBezTo>
                            <a:cubicBezTo>
                              <a:pt x="1078284" y="532251"/>
                              <a:pt x="1067952" y="526929"/>
                              <a:pt x="1061688" y="518160"/>
                            </a:cubicBezTo>
                            <a:cubicBezTo>
                              <a:pt x="1055086" y="508917"/>
                              <a:pt x="1053751" y="499745"/>
                              <a:pt x="1046448" y="487680"/>
                            </a:cubicBezTo>
                            <a:cubicBezTo>
                              <a:pt x="1039146" y="475615"/>
                              <a:pt x="1027398" y="455930"/>
                              <a:pt x="1017873" y="445770"/>
                            </a:cubicBezTo>
                            <a:cubicBezTo>
                              <a:pt x="1008348" y="435610"/>
                              <a:pt x="996918" y="431800"/>
                              <a:pt x="989298" y="426720"/>
                            </a:cubicBezTo>
                            <a:cubicBezTo>
                              <a:pt x="961609" y="385187"/>
                              <a:pt x="960088" y="398145"/>
                              <a:pt x="945483" y="386715"/>
                            </a:cubicBezTo>
                            <a:cubicBezTo>
                              <a:pt x="930878" y="375285"/>
                              <a:pt x="915320" y="366712"/>
                              <a:pt x="901668" y="358140"/>
                            </a:cubicBezTo>
                            <a:cubicBezTo>
                              <a:pt x="888016" y="349568"/>
                              <a:pt x="877619" y="339964"/>
                              <a:pt x="863568" y="335280"/>
                            </a:cubicBezTo>
                            <a:cubicBezTo>
                              <a:pt x="809957" y="317410"/>
                              <a:pt x="876140" y="340668"/>
                              <a:pt x="810228" y="312420"/>
                            </a:cubicBezTo>
                            <a:cubicBezTo>
                              <a:pt x="802845" y="309256"/>
                              <a:pt x="794988" y="307340"/>
                              <a:pt x="787368" y="304800"/>
                            </a:cubicBezTo>
                            <a:cubicBezTo>
                              <a:pt x="779748" y="297180"/>
                              <a:pt x="772690" y="288953"/>
                              <a:pt x="764508" y="281940"/>
                            </a:cubicBezTo>
                            <a:cubicBezTo>
                              <a:pt x="754865" y="273675"/>
                              <a:pt x="743008" y="268060"/>
                              <a:pt x="734028" y="259080"/>
                            </a:cubicBezTo>
                            <a:cubicBezTo>
                              <a:pt x="727552" y="252604"/>
                              <a:pt x="723868" y="243840"/>
                              <a:pt x="718788" y="236220"/>
                            </a:cubicBezTo>
                            <a:cubicBezTo>
                              <a:pt x="716248" y="223520"/>
                              <a:pt x="714309" y="210685"/>
                              <a:pt x="711168" y="198120"/>
                            </a:cubicBezTo>
                            <a:cubicBezTo>
                              <a:pt x="709220" y="190328"/>
                              <a:pt x="704684" y="183211"/>
                              <a:pt x="703548" y="175260"/>
                            </a:cubicBezTo>
                            <a:cubicBezTo>
                              <a:pt x="699580" y="147487"/>
                              <a:pt x="699026" y="119324"/>
                              <a:pt x="695928" y="91440"/>
                            </a:cubicBezTo>
                            <a:cubicBezTo>
                              <a:pt x="693945" y="73589"/>
                              <a:pt x="691521" y="55771"/>
                              <a:pt x="688308" y="38100"/>
                            </a:cubicBezTo>
                            <a:cubicBezTo>
                              <a:pt x="686435" y="27796"/>
                              <a:pt x="688093" y="15025"/>
                              <a:pt x="680688" y="7620"/>
                            </a:cubicBezTo>
                            <a:cubicBezTo>
                              <a:pt x="673283" y="215"/>
                              <a:pt x="660368" y="2540"/>
                              <a:pt x="650208" y="0"/>
                            </a:cubicBezTo>
                            <a:cubicBezTo>
                              <a:pt x="599475" y="50733"/>
                              <a:pt x="647297" y="-3905"/>
                              <a:pt x="619728" y="45720"/>
                            </a:cubicBezTo>
                            <a:cubicBezTo>
                              <a:pt x="610833" y="61731"/>
                              <a:pt x="596050" y="74434"/>
                              <a:pt x="589248" y="91440"/>
                            </a:cubicBezTo>
                            <a:cubicBezTo>
                              <a:pt x="584168" y="104140"/>
                              <a:pt x="578333" y="116564"/>
                              <a:pt x="574008" y="129540"/>
                            </a:cubicBezTo>
                            <a:cubicBezTo>
                              <a:pt x="570696" y="139475"/>
                              <a:pt x="570065" y="150214"/>
                              <a:pt x="566388" y="160020"/>
                            </a:cubicBezTo>
                            <a:cubicBezTo>
                              <a:pt x="562400" y="170656"/>
                              <a:pt x="555623" y="180059"/>
                              <a:pt x="551148" y="190500"/>
                            </a:cubicBezTo>
                            <a:cubicBezTo>
                              <a:pt x="547984" y="197883"/>
                              <a:pt x="546068" y="205740"/>
                              <a:pt x="543528" y="213360"/>
                            </a:cubicBezTo>
                            <a:cubicBezTo>
                              <a:pt x="528288" y="208280"/>
                              <a:pt x="513195" y="202736"/>
                              <a:pt x="497808" y="198120"/>
                            </a:cubicBezTo>
                            <a:cubicBezTo>
                              <a:pt x="402127" y="169416"/>
                              <a:pt x="521294" y="208489"/>
                              <a:pt x="444468" y="182880"/>
                            </a:cubicBezTo>
                            <a:cubicBezTo>
                              <a:pt x="436848" y="187960"/>
                              <a:pt x="427471" y="191085"/>
                              <a:pt x="421608" y="198120"/>
                            </a:cubicBezTo>
                            <a:cubicBezTo>
                              <a:pt x="414336" y="206846"/>
                              <a:pt x="412004" y="218737"/>
                              <a:pt x="406368" y="228600"/>
                            </a:cubicBezTo>
                            <a:cubicBezTo>
                              <a:pt x="401824" y="236551"/>
                              <a:pt x="394847" y="243091"/>
                              <a:pt x="391128" y="251460"/>
                            </a:cubicBezTo>
                            <a:cubicBezTo>
                              <a:pt x="380527" y="275312"/>
                              <a:pt x="374601" y="302328"/>
                              <a:pt x="368268" y="327660"/>
                            </a:cubicBezTo>
                            <a:cubicBezTo>
                              <a:pt x="360648" y="325120"/>
                              <a:pt x="352592" y="323632"/>
                              <a:pt x="345408" y="320040"/>
                            </a:cubicBezTo>
                            <a:cubicBezTo>
                              <a:pt x="337217" y="315944"/>
                              <a:pt x="330966" y="308408"/>
                              <a:pt x="322548" y="304800"/>
                            </a:cubicBezTo>
                            <a:cubicBezTo>
                              <a:pt x="312922" y="300675"/>
                              <a:pt x="302138" y="300057"/>
                              <a:pt x="292068" y="297180"/>
                            </a:cubicBezTo>
                            <a:cubicBezTo>
                              <a:pt x="265906" y="289705"/>
                              <a:pt x="265821" y="287867"/>
                              <a:pt x="238728" y="274320"/>
                            </a:cubicBezTo>
                            <a:cubicBezTo>
                              <a:pt x="226028" y="276860"/>
                              <a:pt x="204724" y="269653"/>
                              <a:pt x="200628" y="281940"/>
                            </a:cubicBezTo>
                            <a:cubicBezTo>
                              <a:pt x="191756" y="308556"/>
                              <a:pt x="203372" y="338132"/>
                              <a:pt x="208248" y="365760"/>
                            </a:cubicBezTo>
                            <a:cubicBezTo>
                              <a:pt x="215186" y="405074"/>
                              <a:pt x="224714" y="409262"/>
                              <a:pt x="238728" y="441960"/>
                            </a:cubicBezTo>
                            <a:cubicBezTo>
                              <a:pt x="241892" y="449343"/>
                              <a:pt x="243808" y="457200"/>
                              <a:pt x="246348" y="464820"/>
                            </a:cubicBezTo>
                            <a:cubicBezTo>
                              <a:pt x="236582" y="467261"/>
                              <a:pt x="203940" y="474594"/>
                              <a:pt x="193008" y="480060"/>
                            </a:cubicBezTo>
                            <a:cubicBezTo>
                              <a:pt x="184817" y="484156"/>
                              <a:pt x="177768" y="490220"/>
                              <a:pt x="170148" y="495300"/>
                            </a:cubicBezTo>
                            <a:cubicBezTo>
                              <a:pt x="166021" y="520382"/>
                              <a:pt x="196183" y="598805"/>
                              <a:pt x="187293" y="630555"/>
                            </a:cubicBezTo>
                            <a:cubicBezTo>
                              <a:pt x="178403" y="662305"/>
                              <a:pt x="132365" y="675323"/>
                              <a:pt x="116808" y="685800"/>
                            </a:cubicBezTo>
                            <a:cubicBezTo>
                              <a:pt x="101251" y="696277"/>
                              <a:pt x="101568" y="690880"/>
                              <a:pt x="93948" y="693420"/>
                            </a:cubicBezTo>
                            <a:lnTo>
                              <a:pt x="48228" y="739140"/>
                            </a:lnTo>
                            <a:lnTo>
                              <a:pt x="25368" y="762000"/>
                            </a:lnTo>
                            <a:cubicBezTo>
                              <a:pt x="20288" y="782320"/>
                              <a:pt x="16752" y="803089"/>
                              <a:pt x="10128" y="822960"/>
                            </a:cubicBezTo>
                            <a:cubicBezTo>
                              <a:pt x="7588" y="830580"/>
                              <a:pt x="-5368" y="844245"/>
                              <a:pt x="2508" y="845820"/>
                            </a:cubicBezTo>
                            <a:cubicBezTo>
                              <a:pt x="18260" y="848970"/>
                              <a:pt x="32988" y="835660"/>
                              <a:pt x="48228" y="830580"/>
                            </a:cubicBezTo>
                            <a:lnTo>
                              <a:pt x="71088" y="822960"/>
                            </a:lnTo>
                            <a:cubicBezTo>
                              <a:pt x="109188" y="825500"/>
                              <a:pt x="124515" y="819340"/>
                              <a:pt x="162528" y="822960"/>
                            </a:cubicBezTo>
                            <a:cubicBezTo>
                              <a:pt x="177909" y="824425"/>
                              <a:pt x="205391" y="827405"/>
                              <a:pt x="231108" y="838200"/>
                            </a:cubicBezTo>
                            <a:cubicBezTo>
                              <a:pt x="256825" y="848995"/>
                              <a:pt x="291116" y="869315"/>
                              <a:pt x="316833" y="887730"/>
                            </a:cubicBezTo>
                            <a:cubicBezTo>
                              <a:pt x="342550" y="906145"/>
                              <a:pt x="367951" y="934085"/>
                              <a:pt x="385413" y="948690"/>
                            </a:cubicBezTo>
                            <a:cubicBezTo>
                              <a:pt x="402876" y="963295"/>
                              <a:pt x="407003" y="965518"/>
                              <a:pt x="421608" y="975360"/>
                            </a:cubicBezTo>
                            <a:cubicBezTo>
                              <a:pt x="436213" y="985202"/>
                              <a:pt x="456851" y="998855"/>
                              <a:pt x="473043" y="1007745"/>
                            </a:cubicBezTo>
                            <a:cubicBezTo>
                              <a:pt x="489236" y="1016635"/>
                              <a:pt x="504793" y="1022985"/>
                              <a:pt x="518763" y="1028700"/>
                            </a:cubicBezTo>
                            <a:cubicBezTo>
                              <a:pt x="532733" y="1034415"/>
                              <a:pt x="544481" y="1036955"/>
                              <a:pt x="556863" y="1042035"/>
                            </a:cubicBezTo>
                            <a:cubicBezTo>
                              <a:pt x="569245" y="1047115"/>
                              <a:pt x="580358" y="1052513"/>
                              <a:pt x="593058" y="1059180"/>
                            </a:cubicBezTo>
                            <a:cubicBezTo>
                              <a:pt x="605758" y="1065847"/>
                              <a:pt x="619728" y="1076008"/>
                              <a:pt x="633063" y="1082040"/>
                            </a:cubicBezTo>
                            <a:cubicBezTo>
                              <a:pt x="646398" y="1088072"/>
                              <a:pt x="660368" y="1091248"/>
                              <a:pt x="673068" y="1095375"/>
                            </a:cubicBezTo>
                            <a:cubicBezTo>
                              <a:pt x="685768" y="1099502"/>
                              <a:pt x="696563" y="1103948"/>
                              <a:pt x="709263" y="1106805"/>
                            </a:cubicBezTo>
                            <a:cubicBezTo>
                              <a:pt x="721963" y="1109662"/>
                              <a:pt x="732440" y="1110297"/>
                              <a:pt x="749268" y="1112520"/>
                            </a:cubicBezTo>
                            <a:lnTo>
                              <a:pt x="810228" y="1120140"/>
                            </a:lnTo>
                            <a:cubicBezTo>
                              <a:pt x="833088" y="1117600"/>
                              <a:pt x="856038" y="1115773"/>
                              <a:pt x="878808" y="1112520"/>
                            </a:cubicBezTo>
                            <a:cubicBezTo>
                              <a:pt x="901380" y="1109295"/>
                              <a:pt x="925203" y="1102826"/>
                              <a:pt x="947388" y="1097280"/>
                            </a:cubicBezTo>
                            <a:lnTo>
                              <a:pt x="993108" y="1066800"/>
                            </a:lnTo>
                            <a:cubicBezTo>
                              <a:pt x="1000728" y="1061720"/>
                              <a:pt x="1009492" y="1058036"/>
                              <a:pt x="1015968" y="1051560"/>
                            </a:cubicBezTo>
                            <a:cubicBezTo>
                              <a:pt x="1052128" y="1015400"/>
                              <a:pt x="1032817" y="1025624"/>
                              <a:pt x="1069308" y="1013460"/>
                            </a:cubicBezTo>
                            <a:cubicBezTo>
                              <a:pt x="1079468" y="998220"/>
                              <a:pt x="1095346" y="985509"/>
                              <a:pt x="1099788" y="967740"/>
                            </a:cubicBezTo>
                            <a:cubicBezTo>
                              <a:pt x="1102328" y="957580"/>
                              <a:pt x="1104399" y="947291"/>
                              <a:pt x="1107408" y="937260"/>
                            </a:cubicBezTo>
                            <a:cubicBezTo>
                              <a:pt x="1112024" y="921873"/>
                              <a:pt x="1122648" y="907604"/>
                              <a:pt x="1122648" y="891540"/>
                            </a:cubicBezTo>
                            <a:lnTo>
                              <a:pt x="1134078" y="843915"/>
                            </a:lnTo>
                            <a:close/>
                          </a:path>
                        </a:pathLst>
                      </a:custGeom>
                      <a:grpFill/>
                      <a:ln>
                        <a:solidFill>
                          <a:srgbClr val="660033"/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hu-HU">
                          <a:solidFill>
                            <a:srgbClr val="813213"/>
                          </a:solidFill>
                        </a:endParaRPr>
                      </a:p>
                    </p:txBody>
                  </p:sp>
                  <p:sp>
                    <p:nvSpPr>
                      <p:cNvPr id="89" name="Szabadkézi sokszög: alakzat 88">
                        <a:extLst>
                          <a:ext uri="{FF2B5EF4-FFF2-40B4-BE49-F238E27FC236}">
                            <a16:creationId xmlns:a16="http://schemas.microsoft.com/office/drawing/2014/main" id="{683CD893-9B23-6E67-1AF7-71BFCAC485AB}"/>
                          </a:ext>
                        </a:extLst>
                      </p:cNvPr>
                      <p:cNvSpPr/>
                      <p:nvPr/>
                    </p:nvSpPr>
                    <p:spPr>
                      <a:xfrm rot="18115533">
                        <a:off x="2761830" y="5205187"/>
                        <a:ext cx="1065826" cy="367533"/>
                      </a:xfrm>
                      <a:custGeom>
                        <a:avLst/>
                        <a:gdLst>
                          <a:gd name="connsiteX0" fmla="*/ 0 w 1329069"/>
                          <a:gd name="connsiteY0" fmla="*/ 32184 h 436221"/>
                          <a:gd name="connsiteX1" fmla="*/ 0 w 1329069"/>
                          <a:gd name="connsiteY1" fmla="*/ 32184 h 436221"/>
                          <a:gd name="connsiteX2" fmla="*/ 53162 w 1329069"/>
                          <a:gd name="connsiteY2" fmla="*/ 170407 h 436221"/>
                          <a:gd name="connsiteX3" fmla="*/ 85060 w 1329069"/>
                          <a:gd name="connsiteY3" fmla="*/ 212938 h 436221"/>
                          <a:gd name="connsiteX4" fmla="*/ 180753 w 1329069"/>
                          <a:gd name="connsiteY4" fmla="*/ 276733 h 436221"/>
                          <a:gd name="connsiteX5" fmla="*/ 265813 w 1329069"/>
                          <a:gd name="connsiteY5" fmla="*/ 329896 h 436221"/>
                          <a:gd name="connsiteX6" fmla="*/ 297711 w 1329069"/>
                          <a:gd name="connsiteY6" fmla="*/ 351161 h 436221"/>
                          <a:gd name="connsiteX7" fmla="*/ 393404 w 1329069"/>
                          <a:gd name="connsiteY7" fmla="*/ 383059 h 436221"/>
                          <a:gd name="connsiteX8" fmla="*/ 435934 w 1329069"/>
                          <a:gd name="connsiteY8" fmla="*/ 404324 h 436221"/>
                          <a:gd name="connsiteX9" fmla="*/ 510362 w 1329069"/>
                          <a:gd name="connsiteY9" fmla="*/ 414956 h 436221"/>
                          <a:gd name="connsiteX10" fmla="*/ 648586 w 1329069"/>
                          <a:gd name="connsiteY10" fmla="*/ 425589 h 436221"/>
                          <a:gd name="connsiteX11" fmla="*/ 744279 w 1329069"/>
                          <a:gd name="connsiteY11" fmla="*/ 436221 h 436221"/>
                          <a:gd name="connsiteX12" fmla="*/ 978195 w 1329069"/>
                          <a:gd name="connsiteY12" fmla="*/ 425589 h 436221"/>
                          <a:gd name="connsiteX13" fmla="*/ 999460 w 1329069"/>
                          <a:gd name="connsiteY13" fmla="*/ 393691 h 436221"/>
                          <a:gd name="connsiteX14" fmla="*/ 1031358 w 1329069"/>
                          <a:gd name="connsiteY14" fmla="*/ 383059 h 436221"/>
                          <a:gd name="connsiteX15" fmla="*/ 1052623 w 1329069"/>
                          <a:gd name="connsiteY15" fmla="*/ 351161 h 436221"/>
                          <a:gd name="connsiteX16" fmla="*/ 1095153 w 1329069"/>
                          <a:gd name="connsiteY16" fmla="*/ 340528 h 436221"/>
                          <a:gd name="connsiteX17" fmla="*/ 1127051 w 1329069"/>
                          <a:gd name="connsiteY17" fmla="*/ 329896 h 436221"/>
                          <a:gd name="connsiteX18" fmla="*/ 1254641 w 1329069"/>
                          <a:gd name="connsiteY18" fmla="*/ 308631 h 436221"/>
                          <a:gd name="connsiteX19" fmla="*/ 1329069 w 1329069"/>
                          <a:gd name="connsiteY19" fmla="*/ 287366 h 436221"/>
                          <a:gd name="connsiteX20" fmla="*/ 712381 w 1329069"/>
                          <a:gd name="connsiteY20" fmla="*/ 85347 h 436221"/>
                          <a:gd name="connsiteX21" fmla="*/ 627320 w 1329069"/>
                          <a:gd name="connsiteY21" fmla="*/ 10919 h 436221"/>
                          <a:gd name="connsiteX22" fmla="*/ 531627 w 1329069"/>
                          <a:gd name="connsiteY22" fmla="*/ 286 h 436221"/>
                          <a:gd name="connsiteX23" fmla="*/ 95693 w 1329069"/>
                          <a:gd name="connsiteY23" fmla="*/ 10919 h 436221"/>
                          <a:gd name="connsiteX24" fmla="*/ 53162 w 1329069"/>
                          <a:gd name="connsiteY24" fmla="*/ 21552 h 436221"/>
                          <a:gd name="connsiteX25" fmla="*/ 0 w 1329069"/>
                          <a:gd name="connsiteY25" fmla="*/ 32184 h 436221"/>
                          <a:gd name="connsiteX0" fmla="*/ 0 w 1329069"/>
                          <a:gd name="connsiteY0" fmla="*/ 31901 h 435938"/>
                          <a:gd name="connsiteX1" fmla="*/ 0 w 1329069"/>
                          <a:gd name="connsiteY1" fmla="*/ 31901 h 435938"/>
                          <a:gd name="connsiteX2" fmla="*/ 53162 w 1329069"/>
                          <a:gd name="connsiteY2" fmla="*/ 170124 h 435938"/>
                          <a:gd name="connsiteX3" fmla="*/ 85060 w 1329069"/>
                          <a:gd name="connsiteY3" fmla="*/ 212655 h 435938"/>
                          <a:gd name="connsiteX4" fmla="*/ 180753 w 1329069"/>
                          <a:gd name="connsiteY4" fmla="*/ 276450 h 435938"/>
                          <a:gd name="connsiteX5" fmla="*/ 265813 w 1329069"/>
                          <a:gd name="connsiteY5" fmla="*/ 329613 h 435938"/>
                          <a:gd name="connsiteX6" fmla="*/ 297711 w 1329069"/>
                          <a:gd name="connsiteY6" fmla="*/ 350878 h 435938"/>
                          <a:gd name="connsiteX7" fmla="*/ 393404 w 1329069"/>
                          <a:gd name="connsiteY7" fmla="*/ 382776 h 435938"/>
                          <a:gd name="connsiteX8" fmla="*/ 435934 w 1329069"/>
                          <a:gd name="connsiteY8" fmla="*/ 404041 h 435938"/>
                          <a:gd name="connsiteX9" fmla="*/ 510362 w 1329069"/>
                          <a:gd name="connsiteY9" fmla="*/ 414673 h 435938"/>
                          <a:gd name="connsiteX10" fmla="*/ 648586 w 1329069"/>
                          <a:gd name="connsiteY10" fmla="*/ 425306 h 435938"/>
                          <a:gd name="connsiteX11" fmla="*/ 744279 w 1329069"/>
                          <a:gd name="connsiteY11" fmla="*/ 435938 h 435938"/>
                          <a:gd name="connsiteX12" fmla="*/ 978195 w 1329069"/>
                          <a:gd name="connsiteY12" fmla="*/ 425306 h 435938"/>
                          <a:gd name="connsiteX13" fmla="*/ 999460 w 1329069"/>
                          <a:gd name="connsiteY13" fmla="*/ 393408 h 435938"/>
                          <a:gd name="connsiteX14" fmla="*/ 1031358 w 1329069"/>
                          <a:gd name="connsiteY14" fmla="*/ 382776 h 435938"/>
                          <a:gd name="connsiteX15" fmla="*/ 1052623 w 1329069"/>
                          <a:gd name="connsiteY15" fmla="*/ 350878 h 435938"/>
                          <a:gd name="connsiteX16" fmla="*/ 1095153 w 1329069"/>
                          <a:gd name="connsiteY16" fmla="*/ 340245 h 435938"/>
                          <a:gd name="connsiteX17" fmla="*/ 1127051 w 1329069"/>
                          <a:gd name="connsiteY17" fmla="*/ 329613 h 435938"/>
                          <a:gd name="connsiteX18" fmla="*/ 1254641 w 1329069"/>
                          <a:gd name="connsiteY18" fmla="*/ 308348 h 435938"/>
                          <a:gd name="connsiteX19" fmla="*/ 1329069 w 1329069"/>
                          <a:gd name="connsiteY19" fmla="*/ 287083 h 435938"/>
                          <a:gd name="connsiteX20" fmla="*/ 800126 w 1329069"/>
                          <a:gd name="connsiteY20" fmla="*/ 66591 h 435938"/>
                          <a:gd name="connsiteX21" fmla="*/ 627320 w 1329069"/>
                          <a:gd name="connsiteY21" fmla="*/ 10636 h 435938"/>
                          <a:gd name="connsiteX22" fmla="*/ 531627 w 1329069"/>
                          <a:gd name="connsiteY22" fmla="*/ 3 h 435938"/>
                          <a:gd name="connsiteX23" fmla="*/ 95693 w 1329069"/>
                          <a:gd name="connsiteY23" fmla="*/ 10636 h 435938"/>
                          <a:gd name="connsiteX24" fmla="*/ 53162 w 1329069"/>
                          <a:gd name="connsiteY24" fmla="*/ 21269 h 435938"/>
                          <a:gd name="connsiteX25" fmla="*/ 0 w 1329069"/>
                          <a:gd name="connsiteY25" fmla="*/ 31901 h 435938"/>
                          <a:gd name="connsiteX0" fmla="*/ 0 w 1329069"/>
                          <a:gd name="connsiteY0" fmla="*/ 50371 h 454408"/>
                          <a:gd name="connsiteX1" fmla="*/ 0 w 1329069"/>
                          <a:gd name="connsiteY1" fmla="*/ 50371 h 454408"/>
                          <a:gd name="connsiteX2" fmla="*/ 53162 w 1329069"/>
                          <a:gd name="connsiteY2" fmla="*/ 188594 h 454408"/>
                          <a:gd name="connsiteX3" fmla="*/ 85060 w 1329069"/>
                          <a:gd name="connsiteY3" fmla="*/ 231125 h 454408"/>
                          <a:gd name="connsiteX4" fmla="*/ 180753 w 1329069"/>
                          <a:gd name="connsiteY4" fmla="*/ 294920 h 454408"/>
                          <a:gd name="connsiteX5" fmla="*/ 265813 w 1329069"/>
                          <a:gd name="connsiteY5" fmla="*/ 348083 h 454408"/>
                          <a:gd name="connsiteX6" fmla="*/ 297711 w 1329069"/>
                          <a:gd name="connsiteY6" fmla="*/ 369348 h 454408"/>
                          <a:gd name="connsiteX7" fmla="*/ 393404 w 1329069"/>
                          <a:gd name="connsiteY7" fmla="*/ 401246 h 454408"/>
                          <a:gd name="connsiteX8" fmla="*/ 435934 w 1329069"/>
                          <a:gd name="connsiteY8" fmla="*/ 422511 h 454408"/>
                          <a:gd name="connsiteX9" fmla="*/ 510362 w 1329069"/>
                          <a:gd name="connsiteY9" fmla="*/ 433143 h 454408"/>
                          <a:gd name="connsiteX10" fmla="*/ 648586 w 1329069"/>
                          <a:gd name="connsiteY10" fmla="*/ 443776 h 454408"/>
                          <a:gd name="connsiteX11" fmla="*/ 744279 w 1329069"/>
                          <a:gd name="connsiteY11" fmla="*/ 454408 h 454408"/>
                          <a:gd name="connsiteX12" fmla="*/ 978195 w 1329069"/>
                          <a:gd name="connsiteY12" fmla="*/ 443776 h 454408"/>
                          <a:gd name="connsiteX13" fmla="*/ 999460 w 1329069"/>
                          <a:gd name="connsiteY13" fmla="*/ 411878 h 454408"/>
                          <a:gd name="connsiteX14" fmla="*/ 1031358 w 1329069"/>
                          <a:gd name="connsiteY14" fmla="*/ 401246 h 454408"/>
                          <a:gd name="connsiteX15" fmla="*/ 1052623 w 1329069"/>
                          <a:gd name="connsiteY15" fmla="*/ 369348 h 454408"/>
                          <a:gd name="connsiteX16" fmla="*/ 1095153 w 1329069"/>
                          <a:gd name="connsiteY16" fmla="*/ 358715 h 454408"/>
                          <a:gd name="connsiteX17" fmla="*/ 1127051 w 1329069"/>
                          <a:gd name="connsiteY17" fmla="*/ 348083 h 454408"/>
                          <a:gd name="connsiteX18" fmla="*/ 1254641 w 1329069"/>
                          <a:gd name="connsiteY18" fmla="*/ 326818 h 454408"/>
                          <a:gd name="connsiteX19" fmla="*/ 1329069 w 1329069"/>
                          <a:gd name="connsiteY19" fmla="*/ 305553 h 454408"/>
                          <a:gd name="connsiteX20" fmla="*/ 800126 w 1329069"/>
                          <a:gd name="connsiteY20" fmla="*/ 85061 h 454408"/>
                          <a:gd name="connsiteX21" fmla="*/ 627320 w 1329069"/>
                          <a:gd name="connsiteY21" fmla="*/ 29106 h 454408"/>
                          <a:gd name="connsiteX22" fmla="*/ 388464 w 1329069"/>
                          <a:gd name="connsiteY22" fmla="*/ 0 h 454408"/>
                          <a:gd name="connsiteX23" fmla="*/ 95693 w 1329069"/>
                          <a:gd name="connsiteY23" fmla="*/ 29106 h 454408"/>
                          <a:gd name="connsiteX24" fmla="*/ 53162 w 1329069"/>
                          <a:gd name="connsiteY24" fmla="*/ 39739 h 454408"/>
                          <a:gd name="connsiteX25" fmla="*/ 0 w 1329069"/>
                          <a:gd name="connsiteY25" fmla="*/ 50371 h 454408"/>
                          <a:gd name="connsiteX0" fmla="*/ 0 w 1329069"/>
                          <a:gd name="connsiteY0" fmla="*/ 50371 h 458308"/>
                          <a:gd name="connsiteX1" fmla="*/ 0 w 1329069"/>
                          <a:gd name="connsiteY1" fmla="*/ 50371 h 458308"/>
                          <a:gd name="connsiteX2" fmla="*/ 53162 w 1329069"/>
                          <a:gd name="connsiteY2" fmla="*/ 188594 h 458308"/>
                          <a:gd name="connsiteX3" fmla="*/ 85060 w 1329069"/>
                          <a:gd name="connsiteY3" fmla="*/ 231125 h 458308"/>
                          <a:gd name="connsiteX4" fmla="*/ 180753 w 1329069"/>
                          <a:gd name="connsiteY4" fmla="*/ 294920 h 458308"/>
                          <a:gd name="connsiteX5" fmla="*/ 265813 w 1329069"/>
                          <a:gd name="connsiteY5" fmla="*/ 348083 h 458308"/>
                          <a:gd name="connsiteX6" fmla="*/ 297711 w 1329069"/>
                          <a:gd name="connsiteY6" fmla="*/ 369348 h 458308"/>
                          <a:gd name="connsiteX7" fmla="*/ 393404 w 1329069"/>
                          <a:gd name="connsiteY7" fmla="*/ 401246 h 458308"/>
                          <a:gd name="connsiteX8" fmla="*/ 435934 w 1329069"/>
                          <a:gd name="connsiteY8" fmla="*/ 422511 h 458308"/>
                          <a:gd name="connsiteX9" fmla="*/ 510362 w 1329069"/>
                          <a:gd name="connsiteY9" fmla="*/ 433143 h 458308"/>
                          <a:gd name="connsiteX10" fmla="*/ 648586 w 1329069"/>
                          <a:gd name="connsiteY10" fmla="*/ 443776 h 458308"/>
                          <a:gd name="connsiteX11" fmla="*/ 744279 w 1329069"/>
                          <a:gd name="connsiteY11" fmla="*/ 454408 h 458308"/>
                          <a:gd name="connsiteX12" fmla="*/ 890449 w 1329069"/>
                          <a:gd name="connsiteY12" fmla="*/ 453013 h 458308"/>
                          <a:gd name="connsiteX13" fmla="*/ 999460 w 1329069"/>
                          <a:gd name="connsiteY13" fmla="*/ 411878 h 458308"/>
                          <a:gd name="connsiteX14" fmla="*/ 1031358 w 1329069"/>
                          <a:gd name="connsiteY14" fmla="*/ 401246 h 458308"/>
                          <a:gd name="connsiteX15" fmla="*/ 1052623 w 1329069"/>
                          <a:gd name="connsiteY15" fmla="*/ 369348 h 458308"/>
                          <a:gd name="connsiteX16" fmla="*/ 1095153 w 1329069"/>
                          <a:gd name="connsiteY16" fmla="*/ 358715 h 458308"/>
                          <a:gd name="connsiteX17" fmla="*/ 1127051 w 1329069"/>
                          <a:gd name="connsiteY17" fmla="*/ 348083 h 458308"/>
                          <a:gd name="connsiteX18" fmla="*/ 1254641 w 1329069"/>
                          <a:gd name="connsiteY18" fmla="*/ 326818 h 458308"/>
                          <a:gd name="connsiteX19" fmla="*/ 1329069 w 1329069"/>
                          <a:gd name="connsiteY19" fmla="*/ 305553 h 458308"/>
                          <a:gd name="connsiteX20" fmla="*/ 800126 w 1329069"/>
                          <a:gd name="connsiteY20" fmla="*/ 85061 h 458308"/>
                          <a:gd name="connsiteX21" fmla="*/ 627320 w 1329069"/>
                          <a:gd name="connsiteY21" fmla="*/ 29106 h 458308"/>
                          <a:gd name="connsiteX22" fmla="*/ 388464 w 1329069"/>
                          <a:gd name="connsiteY22" fmla="*/ 0 h 458308"/>
                          <a:gd name="connsiteX23" fmla="*/ 95693 w 1329069"/>
                          <a:gd name="connsiteY23" fmla="*/ 29106 h 458308"/>
                          <a:gd name="connsiteX24" fmla="*/ 53162 w 1329069"/>
                          <a:gd name="connsiteY24" fmla="*/ 39739 h 458308"/>
                          <a:gd name="connsiteX25" fmla="*/ 0 w 1329069"/>
                          <a:gd name="connsiteY25" fmla="*/ 50371 h 458308"/>
                          <a:gd name="connsiteX0" fmla="*/ 0 w 1329069"/>
                          <a:gd name="connsiteY0" fmla="*/ 50371 h 458308"/>
                          <a:gd name="connsiteX1" fmla="*/ 0 w 1329069"/>
                          <a:gd name="connsiteY1" fmla="*/ 50371 h 458308"/>
                          <a:gd name="connsiteX2" fmla="*/ 53162 w 1329069"/>
                          <a:gd name="connsiteY2" fmla="*/ 188594 h 458308"/>
                          <a:gd name="connsiteX3" fmla="*/ 85060 w 1329069"/>
                          <a:gd name="connsiteY3" fmla="*/ 231125 h 458308"/>
                          <a:gd name="connsiteX4" fmla="*/ 180753 w 1329069"/>
                          <a:gd name="connsiteY4" fmla="*/ 294920 h 458308"/>
                          <a:gd name="connsiteX5" fmla="*/ 265813 w 1329069"/>
                          <a:gd name="connsiteY5" fmla="*/ 348083 h 458308"/>
                          <a:gd name="connsiteX6" fmla="*/ 297711 w 1329069"/>
                          <a:gd name="connsiteY6" fmla="*/ 369348 h 458308"/>
                          <a:gd name="connsiteX7" fmla="*/ 393404 w 1329069"/>
                          <a:gd name="connsiteY7" fmla="*/ 401246 h 458308"/>
                          <a:gd name="connsiteX8" fmla="*/ 435934 w 1329069"/>
                          <a:gd name="connsiteY8" fmla="*/ 422511 h 458308"/>
                          <a:gd name="connsiteX9" fmla="*/ 510362 w 1329069"/>
                          <a:gd name="connsiteY9" fmla="*/ 433143 h 458308"/>
                          <a:gd name="connsiteX10" fmla="*/ 648586 w 1329069"/>
                          <a:gd name="connsiteY10" fmla="*/ 443776 h 458308"/>
                          <a:gd name="connsiteX11" fmla="*/ 744279 w 1329069"/>
                          <a:gd name="connsiteY11" fmla="*/ 454408 h 458308"/>
                          <a:gd name="connsiteX12" fmla="*/ 890449 w 1329069"/>
                          <a:gd name="connsiteY12" fmla="*/ 453013 h 458308"/>
                          <a:gd name="connsiteX13" fmla="*/ 999460 w 1329069"/>
                          <a:gd name="connsiteY13" fmla="*/ 411878 h 458308"/>
                          <a:gd name="connsiteX14" fmla="*/ 1031358 w 1329069"/>
                          <a:gd name="connsiteY14" fmla="*/ 401246 h 458308"/>
                          <a:gd name="connsiteX15" fmla="*/ 1052623 w 1329069"/>
                          <a:gd name="connsiteY15" fmla="*/ 369348 h 458308"/>
                          <a:gd name="connsiteX16" fmla="*/ 1095153 w 1329069"/>
                          <a:gd name="connsiteY16" fmla="*/ 358715 h 458308"/>
                          <a:gd name="connsiteX17" fmla="*/ 1168614 w 1329069"/>
                          <a:gd name="connsiteY17" fmla="*/ 343465 h 458308"/>
                          <a:gd name="connsiteX18" fmla="*/ 1254641 w 1329069"/>
                          <a:gd name="connsiteY18" fmla="*/ 326818 h 458308"/>
                          <a:gd name="connsiteX19" fmla="*/ 1329069 w 1329069"/>
                          <a:gd name="connsiteY19" fmla="*/ 305553 h 458308"/>
                          <a:gd name="connsiteX20" fmla="*/ 800126 w 1329069"/>
                          <a:gd name="connsiteY20" fmla="*/ 85061 h 458308"/>
                          <a:gd name="connsiteX21" fmla="*/ 627320 w 1329069"/>
                          <a:gd name="connsiteY21" fmla="*/ 29106 h 458308"/>
                          <a:gd name="connsiteX22" fmla="*/ 388464 w 1329069"/>
                          <a:gd name="connsiteY22" fmla="*/ 0 h 458308"/>
                          <a:gd name="connsiteX23" fmla="*/ 95693 w 1329069"/>
                          <a:gd name="connsiteY23" fmla="*/ 29106 h 458308"/>
                          <a:gd name="connsiteX24" fmla="*/ 53162 w 1329069"/>
                          <a:gd name="connsiteY24" fmla="*/ 39739 h 458308"/>
                          <a:gd name="connsiteX25" fmla="*/ 0 w 1329069"/>
                          <a:gd name="connsiteY25" fmla="*/ 50371 h 458308"/>
                          <a:gd name="connsiteX0" fmla="*/ 0 w 1329069"/>
                          <a:gd name="connsiteY0" fmla="*/ 50371 h 458308"/>
                          <a:gd name="connsiteX1" fmla="*/ 0 w 1329069"/>
                          <a:gd name="connsiteY1" fmla="*/ 50371 h 458308"/>
                          <a:gd name="connsiteX2" fmla="*/ 53162 w 1329069"/>
                          <a:gd name="connsiteY2" fmla="*/ 188594 h 458308"/>
                          <a:gd name="connsiteX3" fmla="*/ 85060 w 1329069"/>
                          <a:gd name="connsiteY3" fmla="*/ 231125 h 458308"/>
                          <a:gd name="connsiteX4" fmla="*/ 180753 w 1329069"/>
                          <a:gd name="connsiteY4" fmla="*/ 294920 h 458308"/>
                          <a:gd name="connsiteX5" fmla="*/ 265813 w 1329069"/>
                          <a:gd name="connsiteY5" fmla="*/ 348083 h 458308"/>
                          <a:gd name="connsiteX6" fmla="*/ 297711 w 1329069"/>
                          <a:gd name="connsiteY6" fmla="*/ 369348 h 458308"/>
                          <a:gd name="connsiteX7" fmla="*/ 393404 w 1329069"/>
                          <a:gd name="connsiteY7" fmla="*/ 401246 h 458308"/>
                          <a:gd name="connsiteX8" fmla="*/ 435934 w 1329069"/>
                          <a:gd name="connsiteY8" fmla="*/ 422511 h 458308"/>
                          <a:gd name="connsiteX9" fmla="*/ 510362 w 1329069"/>
                          <a:gd name="connsiteY9" fmla="*/ 433143 h 458308"/>
                          <a:gd name="connsiteX10" fmla="*/ 648586 w 1329069"/>
                          <a:gd name="connsiteY10" fmla="*/ 443776 h 458308"/>
                          <a:gd name="connsiteX11" fmla="*/ 744279 w 1329069"/>
                          <a:gd name="connsiteY11" fmla="*/ 454408 h 458308"/>
                          <a:gd name="connsiteX12" fmla="*/ 890449 w 1329069"/>
                          <a:gd name="connsiteY12" fmla="*/ 453013 h 458308"/>
                          <a:gd name="connsiteX13" fmla="*/ 999460 w 1329069"/>
                          <a:gd name="connsiteY13" fmla="*/ 411878 h 458308"/>
                          <a:gd name="connsiteX14" fmla="*/ 1031358 w 1329069"/>
                          <a:gd name="connsiteY14" fmla="*/ 401246 h 458308"/>
                          <a:gd name="connsiteX15" fmla="*/ 1052623 w 1329069"/>
                          <a:gd name="connsiteY15" fmla="*/ 369348 h 458308"/>
                          <a:gd name="connsiteX16" fmla="*/ 1113625 w 1329069"/>
                          <a:gd name="connsiteY16" fmla="*/ 363333 h 458308"/>
                          <a:gd name="connsiteX17" fmla="*/ 1168614 w 1329069"/>
                          <a:gd name="connsiteY17" fmla="*/ 343465 h 458308"/>
                          <a:gd name="connsiteX18" fmla="*/ 1254641 w 1329069"/>
                          <a:gd name="connsiteY18" fmla="*/ 326818 h 458308"/>
                          <a:gd name="connsiteX19" fmla="*/ 1329069 w 1329069"/>
                          <a:gd name="connsiteY19" fmla="*/ 305553 h 458308"/>
                          <a:gd name="connsiteX20" fmla="*/ 800126 w 1329069"/>
                          <a:gd name="connsiteY20" fmla="*/ 85061 h 458308"/>
                          <a:gd name="connsiteX21" fmla="*/ 627320 w 1329069"/>
                          <a:gd name="connsiteY21" fmla="*/ 29106 h 458308"/>
                          <a:gd name="connsiteX22" fmla="*/ 388464 w 1329069"/>
                          <a:gd name="connsiteY22" fmla="*/ 0 h 458308"/>
                          <a:gd name="connsiteX23" fmla="*/ 95693 w 1329069"/>
                          <a:gd name="connsiteY23" fmla="*/ 29106 h 458308"/>
                          <a:gd name="connsiteX24" fmla="*/ 53162 w 1329069"/>
                          <a:gd name="connsiteY24" fmla="*/ 39739 h 458308"/>
                          <a:gd name="connsiteX25" fmla="*/ 0 w 1329069"/>
                          <a:gd name="connsiteY25" fmla="*/ 50371 h 458308"/>
                          <a:gd name="connsiteX0" fmla="*/ 0 w 1329069"/>
                          <a:gd name="connsiteY0" fmla="*/ 50371 h 458308"/>
                          <a:gd name="connsiteX1" fmla="*/ 0 w 1329069"/>
                          <a:gd name="connsiteY1" fmla="*/ 50371 h 458308"/>
                          <a:gd name="connsiteX2" fmla="*/ 53162 w 1329069"/>
                          <a:gd name="connsiteY2" fmla="*/ 188594 h 458308"/>
                          <a:gd name="connsiteX3" fmla="*/ 85060 w 1329069"/>
                          <a:gd name="connsiteY3" fmla="*/ 231125 h 458308"/>
                          <a:gd name="connsiteX4" fmla="*/ 180753 w 1329069"/>
                          <a:gd name="connsiteY4" fmla="*/ 294920 h 458308"/>
                          <a:gd name="connsiteX5" fmla="*/ 265813 w 1329069"/>
                          <a:gd name="connsiteY5" fmla="*/ 348083 h 458308"/>
                          <a:gd name="connsiteX6" fmla="*/ 297711 w 1329069"/>
                          <a:gd name="connsiteY6" fmla="*/ 369348 h 458308"/>
                          <a:gd name="connsiteX7" fmla="*/ 393404 w 1329069"/>
                          <a:gd name="connsiteY7" fmla="*/ 401246 h 458308"/>
                          <a:gd name="connsiteX8" fmla="*/ 435934 w 1329069"/>
                          <a:gd name="connsiteY8" fmla="*/ 422511 h 458308"/>
                          <a:gd name="connsiteX9" fmla="*/ 510362 w 1329069"/>
                          <a:gd name="connsiteY9" fmla="*/ 433143 h 458308"/>
                          <a:gd name="connsiteX10" fmla="*/ 648586 w 1329069"/>
                          <a:gd name="connsiteY10" fmla="*/ 443776 h 458308"/>
                          <a:gd name="connsiteX11" fmla="*/ 744279 w 1329069"/>
                          <a:gd name="connsiteY11" fmla="*/ 454408 h 458308"/>
                          <a:gd name="connsiteX12" fmla="*/ 890449 w 1329069"/>
                          <a:gd name="connsiteY12" fmla="*/ 453013 h 458308"/>
                          <a:gd name="connsiteX13" fmla="*/ 999460 w 1329069"/>
                          <a:gd name="connsiteY13" fmla="*/ 411878 h 458308"/>
                          <a:gd name="connsiteX14" fmla="*/ 1031358 w 1329069"/>
                          <a:gd name="connsiteY14" fmla="*/ 401246 h 458308"/>
                          <a:gd name="connsiteX15" fmla="*/ 1069985 w 1329069"/>
                          <a:gd name="connsiteY15" fmla="*/ 382852 h 458308"/>
                          <a:gd name="connsiteX16" fmla="*/ 1113625 w 1329069"/>
                          <a:gd name="connsiteY16" fmla="*/ 363333 h 458308"/>
                          <a:gd name="connsiteX17" fmla="*/ 1168614 w 1329069"/>
                          <a:gd name="connsiteY17" fmla="*/ 343465 h 458308"/>
                          <a:gd name="connsiteX18" fmla="*/ 1254641 w 1329069"/>
                          <a:gd name="connsiteY18" fmla="*/ 326818 h 458308"/>
                          <a:gd name="connsiteX19" fmla="*/ 1329069 w 1329069"/>
                          <a:gd name="connsiteY19" fmla="*/ 305553 h 458308"/>
                          <a:gd name="connsiteX20" fmla="*/ 800126 w 1329069"/>
                          <a:gd name="connsiteY20" fmla="*/ 85061 h 458308"/>
                          <a:gd name="connsiteX21" fmla="*/ 627320 w 1329069"/>
                          <a:gd name="connsiteY21" fmla="*/ 29106 h 458308"/>
                          <a:gd name="connsiteX22" fmla="*/ 388464 w 1329069"/>
                          <a:gd name="connsiteY22" fmla="*/ 0 h 458308"/>
                          <a:gd name="connsiteX23" fmla="*/ 95693 w 1329069"/>
                          <a:gd name="connsiteY23" fmla="*/ 29106 h 458308"/>
                          <a:gd name="connsiteX24" fmla="*/ 53162 w 1329069"/>
                          <a:gd name="connsiteY24" fmla="*/ 39739 h 458308"/>
                          <a:gd name="connsiteX25" fmla="*/ 0 w 1329069"/>
                          <a:gd name="connsiteY25" fmla="*/ 50371 h 458308"/>
                          <a:gd name="connsiteX0" fmla="*/ 0 w 1329069"/>
                          <a:gd name="connsiteY0" fmla="*/ 50371 h 458308"/>
                          <a:gd name="connsiteX1" fmla="*/ 0 w 1329069"/>
                          <a:gd name="connsiteY1" fmla="*/ 50371 h 458308"/>
                          <a:gd name="connsiteX2" fmla="*/ 53162 w 1329069"/>
                          <a:gd name="connsiteY2" fmla="*/ 188594 h 458308"/>
                          <a:gd name="connsiteX3" fmla="*/ 85060 w 1329069"/>
                          <a:gd name="connsiteY3" fmla="*/ 231125 h 458308"/>
                          <a:gd name="connsiteX4" fmla="*/ 174966 w 1329069"/>
                          <a:gd name="connsiteY4" fmla="*/ 306495 h 458308"/>
                          <a:gd name="connsiteX5" fmla="*/ 265813 w 1329069"/>
                          <a:gd name="connsiteY5" fmla="*/ 348083 h 458308"/>
                          <a:gd name="connsiteX6" fmla="*/ 297711 w 1329069"/>
                          <a:gd name="connsiteY6" fmla="*/ 369348 h 458308"/>
                          <a:gd name="connsiteX7" fmla="*/ 393404 w 1329069"/>
                          <a:gd name="connsiteY7" fmla="*/ 401246 h 458308"/>
                          <a:gd name="connsiteX8" fmla="*/ 435934 w 1329069"/>
                          <a:gd name="connsiteY8" fmla="*/ 422511 h 458308"/>
                          <a:gd name="connsiteX9" fmla="*/ 510362 w 1329069"/>
                          <a:gd name="connsiteY9" fmla="*/ 433143 h 458308"/>
                          <a:gd name="connsiteX10" fmla="*/ 648586 w 1329069"/>
                          <a:gd name="connsiteY10" fmla="*/ 443776 h 458308"/>
                          <a:gd name="connsiteX11" fmla="*/ 744279 w 1329069"/>
                          <a:gd name="connsiteY11" fmla="*/ 454408 h 458308"/>
                          <a:gd name="connsiteX12" fmla="*/ 890449 w 1329069"/>
                          <a:gd name="connsiteY12" fmla="*/ 453013 h 458308"/>
                          <a:gd name="connsiteX13" fmla="*/ 999460 w 1329069"/>
                          <a:gd name="connsiteY13" fmla="*/ 411878 h 458308"/>
                          <a:gd name="connsiteX14" fmla="*/ 1031358 w 1329069"/>
                          <a:gd name="connsiteY14" fmla="*/ 401246 h 458308"/>
                          <a:gd name="connsiteX15" fmla="*/ 1069985 w 1329069"/>
                          <a:gd name="connsiteY15" fmla="*/ 382852 h 458308"/>
                          <a:gd name="connsiteX16" fmla="*/ 1113625 w 1329069"/>
                          <a:gd name="connsiteY16" fmla="*/ 363333 h 458308"/>
                          <a:gd name="connsiteX17" fmla="*/ 1168614 w 1329069"/>
                          <a:gd name="connsiteY17" fmla="*/ 343465 h 458308"/>
                          <a:gd name="connsiteX18" fmla="*/ 1254641 w 1329069"/>
                          <a:gd name="connsiteY18" fmla="*/ 326818 h 458308"/>
                          <a:gd name="connsiteX19" fmla="*/ 1329069 w 1329069"/>
                          <a:gd name="connsiteY19" fmla="*/ 305553 h 458308"/>
                          <a:gd name="connsiteX20" fmla="*/ 800126 w 1329069"/>
                          <a:gd name="connsiteY20" fmla="*/ 85061 h 458308"/>
                          <a:gd name="connsiteX21" fmla="*/ 627320 w 1329069"/>
                          <a:gd name="connsiteY21" fmla="*/ 29106 h 458308"/>
                          <a:gd name="connsiteX22" fmla="*/ 388464 w 1329069"/>
                          <a:gd name="connsiteY22" fmla="*/ 0 h 458308"/>
                          <a:gd name="connsiteX23" fmla="*/ 95693 w 1329069"/>
                          <a:gd name="connsiteY23" fmla="*/ 29106 h 458308"/>
                          <a:gd name="connsiteX24" fmla="*/ 53162 w 1329069"/>
                          <a:gd name="connsiteY24" fmla="*/ 39739 h 458308"/>
                          <a:gd name="connsiteX25" fmla="*/ 0 w 1329069"/>
                          <a:gd name="connsiteY25" fmla="*/ 50371 h 45830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</a:cxnLst>
                        <a:rect l="l" t="t" r="r" b="b"/>
                        <a:pathLst>
                          <a:path w="1329069" h="458308">
                            <a:moveTo>
                              <a:pt x="0" y="50371"/>
                            </a:moveTo>
                            <a:lnTo>
                              <a:pt x="0" y="50371"/>
                            </a:lnTo>
                            <a:cubicBezTo>
                              <a:pt x="14908" y="95096"/>
                              <a:pt x="27232" y="147105"/>
                              <a:pt x="53162" y="188594"/>
                            </a:cubicBezTo>
                            <a:cubicBezTo>
                              <a:pt x="62554" y="203622"/>
                              <a:pt x="64759" y="211475"/>
                              <a:pt x="85060" y="231125"/>
                            </a:cubicBezTo>
                            <a:cubicBezTo>
                              <a:pt x="105361" y="250775"/>
                              <a:pt x="99351" y="265779"/>
                              <a:pt x="174966" y="306495"/>
                            </a:cubicBezTo>
                            <a:cubicBezTo>
                              <a:pt x="204405" y="322347"/>
                              <a:pt x="245356" y="337608"/>
                              <a:pt x="265813" y="348083"/>
                            </a:cubicBezTo>
                            <a:cubicBezTo>
                              <a:pt x="286270" y="358558"/>
                              <a:pt x="285915" y="364433"/>
                              <a:pt x="297711" y="369348"/>
                            </a:cubicBezTo>
                            <a:cubicBezTo>
                              <a:pt x="328748" y="382280"/>
                              <a:pt x="363331" y="386209"/>
                              <a:pt x="393404" y="401246"/>
                            </a:cubicBezTo>
                            <a:cubicBezTo>
                              <a:pt x="407581" y="408334"/>
                              <a:pt x="420642" y="418341"/>
                              <a:pt x="435934" y="422511"/>
                            </a:cubicBezTo>
                            <a:cubicBezTo>
                              <a:pt x="460112" y="429105"/>
                              <a:pt x="485425" y="430649"/>
                              <a:pt x="510362" y="433143"/>
                            </a:cubicBezTo>
                            <a:cubicBezTo>
                              <a:pt x="556343" y="437741"/>
                              <a:pt x="602565" y="439592"/>
                              <a:pt x="648586" y="443776"/>
                            </a:cubicBezTo>
                            <a:cubicBezTo>
                              <a:pt x="680548" y="446682"/>
                              <a:pt x="712381" y="450864"/>
                              <a:pt x="744279" y="454408"/>
                            </a:cubicBezTo>
                            <a:cubicBezTo>
                              <a:pt x="822251" y="450864"/>
                              <a:pt x="813458" y="465845"/>
                              <a:pt x="890449" y="453013"/>
                            </a:cubicBezTo>
                            <a:cubicBezTo>
                              <a:pt x="903054" y="450912"/>
                              <a:pt x="975975" y="420506"/>
                              <a:pt x="999460" y="411878"/>
                            </a:cubicBezTo>
                            <a:cubicBezTo>
                              <a:pt x="1022945" y="403250"/>
                              <a:pt x="1020725" y="404790"/>
                              <a:pt x="1031358" y="401246"/>
                            </a:cubicBezTo>
                            <a:cubicBezTo>
                              <a:pt x="1038446" y="390613"/>
                              <a:pt x="1056274" y="389171"/>
                              <a:pt x="1069985" y="382852"/>
                            </a:cubicBezTo>
                            <a:cubicBezTo>
                              <a:pt x="1083696" y="376533"/>
                              <a:pt x="1097187" y="369898"/>
                              <a:pt x="1113625" y="363333"/>
                            </a:cubicBezTo>
                            <a:cubicBezTo>
                              <a:pt x="1130063" y="356768"/>
                              <a:pt x="1145111" y="349551"/>
                              <a:pt x="1168614" y="343465"/>
                            </a:cubicBezTo>
                            <a:cubicBezTo>
                              <a:pt x="1192117" y="337379"/>
                              <a:pt x="1212616" y="332821"/>
                              <a:pt x="1254641" y="326818"/>
                            </a:cubicBezTo>
                            <a:cubicBezTo>
                              <a:pt x="1321799" y="304432"/>
                              <a:pt x="1296021" y="305553"/>
                              <a:pt x="1329069" y="305553"/>
                            </a:cubicBezTo>
                            <a:cubicBezTo>
                              <a:pt x="1123506" y="238213"/>
                              <a:pt x="1005689" y="152401"/>
                              <a:pt x="800126" y="85061"/>
                            </a:cubicBezTo>
                            <a:cubicBezTo>
                              <a:pt x="771772" y="60252"/>
                              <a:pt x="695930" y="43283"/>
                              <a:pt x="627320" y="29106"/>
                            </a:cubicBezTo>
                            <a:cubicBezTo>
                              <a:pt x="558710" y="14929"/>
                              <a:pt x="420558" y="0"/>
                              <a:pt x="388464" y="0"/>
                            </a:cubicBezTo>
                            <a:cubicBezTo>
                              <a:pt x="243109" y="0"/>
                              <a:pt x="241004" y="25562"/>
                              <a:pt x="95693" y="29106"/>
                            </a:cubicBezTo>
                            <a:cubicBezTo>
                              <a:pt x="81516" y="32650"/>
                              <a:pt x="67025" y="35118"/>
                              <a:pt x="53162" y="39739"/>
                            </a:cubicBezTo>
                            <a:cubicBezTo>
                              <a:pt x="-14581" y="62320"/>
                              <a:pt x="8860" y="48599"/>
                              <a:pt x="0" y="50371"/>
                            </a:cubicBezTo>
                            <a:close/>
                          </a:path>
                        </a:pathLst>
                      </a:custGeom>
                      <a:grpFill/>
                      <a:ln>
                        <a:solidFill>
                          <a:srgbClr val="660033"/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hu-HU">
                          <a:solidFill>
                            <a:srgbClr val="813213"/>
                          </a:solidFill>
                        </a:endParaRPr>
                      </a:p>
                    </p:txBody>
                  </p:sp>
                  <p:sp>
                    <p:nvSpPr>
                      <p:cNvPr id="90" name="Szabadkézi sokszög: alakzat 89">
                        <a:extLst>
                          <a:ext uri="{FF2B5EF4-FFF2-40B4-BE49-F238E27FC236}">
                            <a16:creationId xmlns:a16="http://schemas.microsoft.com/office/drawing/2014/main" id="{C77B8275-C686-AF80-1B7A-4F807C83D93C}"/>
                          </a:ext>
                        </a:extLst>
                      </p:cNvPr>
                      <p:cNvSpPr/>
                      <p:nvPr/>
                    </p:nvSpPr>
                    <p:spPr>
                      <a:xfrm rot="1774872">
                        <a:off x="1107383" y="4721260"/>
                        <a:ext cx="1223593" cy="421936"/>
                      </a:xfrm>
                      <a:custGeom>
                        <a:avLst/>
                        <a:gdLst>
                          <a:gd name="connsiteX0" fmla="*/ 0 w 1329069"/>
                          <a:gd name="connsiteY0" fmla="*/ 32184 h 436221"/>
                          <a:gd name="connsiteX1" fmla="*/ 0 w 1329069"/>
                          <a:gd name="connsiteY1" fmla="*/ 32184 h 436221"/>
                          <a:gd name="connsiteX2" fmla="*/ 53162 w 1329069"/>
                          <a:gd name="connsiteY2" fmla="*/ 170407 h 436221"/>
                          <a:gd name="connsiteX3" fmla="*/ 85060 w 1329069"/>
                          <a:gd name="connsiteY3" fmla="*/ 212938 h 436221"/>
                          <a:gd name="connsiteX4" fmla="*/ 180753 w 1329069"/>
                          <a:gd name="connsiteY4" fmla="*/ 276733 h 436221"/>
                          <a:gd name="connsiteX5" fmla="*/ 265813 w 1329069"/>
                          <a:gd name="connsiteY5" fmla="*/ 329896 h 436221"/>
                          <a:gd name="connsiteX6" fmla="*/ 297711 w 1329069"/>
                          <a:gd name="connsiteY6" fmla="*/ 351161 h 436221"/>
                          <a:gd name="connsiteX7" fmla="*/ 393404 w 1329069"/>
                          <a:gd name="connsiteY7" fmla="*/ 383059 h 436221"/>
                          <a:gd name="connsiteX8" fmla="*/ 435934 w 1329069"/>
                          <a:gd name="connsiteY8" fmla="*/ 404324 h 436221"/>
                          <a:gd name="connsiteX9" fmla="*/ 510362 w 1329069"/>
                          <a:gd name="connsiteY9" fmla="*/ 414956 h 436221"/>
                          <a:gd name="connsiteX10" fmla="*/ 648586 w 1329069"/>
                          <a:gd name="connsiteY10" fmla="*/ 425589 h 436221"/>
                          <a:gd name="connsiteX11" fmla="*/ 744279 w 1329069"/>
                          <a:gd name="connsiteY11" fmla="*/ 436221 h 436221"/>
                          <a:gd name="connsiteX12" fmla="*/ 978195 w 1329069"/>
                          <a:gd name="connsiteY12" fmla="*/ 425589 h 436221"/>
                          <a:gd name="connsiteX13" fmla="*/ 999460 w 1329069"/>
                          <a:gd name="connsiteY13" fmla="*/ 393691 h 436221"/>
                          <a:gd name="connsiteX14" fmla="*/ 1031358 w 1329069"/>
                          <a:gd name="connsiteY14" fmla="*/ 383059 h 436221"/>
                          <a:gd name="connsiteX15" fmla="*/ 1052623 w 1329069"/>
                          <a:gd name="connsiteY15" fmla="*/ 351161 h 436221"/>
                          <a:gd name="connsiteX16" fmla="*/ 1095153 w 1329069"/>
                          <a:gd name="connsiteY16" fmla="*/ 340528 h 436221"/>
                          <a:gd name="connsiteX17" fmla="*/ 1127051 w 1329069"/>
                          <a:gd name="connsiteY17" fmla="*/ 329896 h 436221"/>
                          <a:gd name="connsiteX18" fmla="*/ 1254641 w 1329069"/>
                          <a:gd name="connsiteY18" fmla="*/ 308631 h 436221"/>
                          <a:gd name="connsiteX19" fmla="*/ 1329069 w 1329069"/>
                          <a:gd name="connsiteY19" fmla="*/ 287366 h 436221"/>
                          <a:gd name="connsiteX20" fmla="*/ 712381 w 1329069"/>
                          <a:gd name="connsiteY20" fmla="*/ 85347 h 436221"/>
                          <a:gd name="connsiteX21" fmla="*/ 627320 w 1329069"/>
                          <a:gd name="connsiteY21" fmla="*/ 10919 h 436221"/>
                          <a:gd name="connsiteX22" fmla="*/ 531627 w 1329069"/>
                          <a:gd name="connsiteY22" fmla="*/ 286 h 436221"/>
                          <a:gd name="connsiteX23" fmla="*/ 95693 w 1329069"/>
                          <a:gd name="connsiteY23" fmla="*/ 10919 h 436221"/>
                          <a:gd name="connsiteX24" fmla="*/ 53162 w 1329069"/>
                          <a:gd name="connsiteY24" fmla="*/ 21552 h 436221"/>
                          <a:gd name="connsiteX25" fmla="*/ 0 w 1329069"/>
                          <a:gd name="connsiteY25" fmla="*/ 32184 h 436221"/>
                          <a:gd name="connsiteX0" fmla="*/ 0 w 1329069"/>
                          <a:gd name="connsiteY0" fmla="*/ 31901 h 435938"/>
                          <a:gd name="connsiteX1" fmla="*/ 0 w 1329069"/>
                          <a:gd name="connsiteY1" fmla="*/ 31901 h 435938"/>
                          <a:gd name="connsiteX2" fmla="*/ 53162 w 1329069"/>
                          <a:gd name="connsiteY2" fmla="*/ 170124 h 435938"/>
                          <a:gd name="connsiteX3" fmla="*/ 85060 w 1329069"/>
                          <a:gd name="connsiteY3" fmla="*/ 212655 h 435938"/>
                          <a:gd name="connsiteX4" fmla="*/ 180753 w 1329069"/>
                          <a:gd name="connsiteY4" fmla="*/ 276450 h 435938"/>
                          <a:gd name="connsiteX5" fmla="*/ 265813 w 1329069"/>
                          <a:gd name="connsiteY5" fmla="*/ 329613 h 435938"/>
                          <a:gd name="connsiteX6" fmla="*/ 297711 w 1329069"/>
                          <a:gd name="connsiteY6" fmla="*/ 350878 h 435938"/>
                          <a:gd name="connsiteX7" fmla="*/ 393404 w 1329069"/>
                          <a:gd name="connsiteY7" fmla="*/ 382776 h 435938"/>
                          <a:gd name="connsiteX8" fmla="*/ 435934 w 1329069"/>
                          <a:gd name="connsiteY8" fmla="*/ 404041 h 435938"/>
                          <a:gd name="connsiteX9" fmla="*/ 510362 w 1329069"/>
                          <a:gd name="connsiteY9" fmla="*/ 414673 h 435938"/>
                          <a:gd name="connsiteX10" fmla="*/ 648586 w 1329069"/>
                          <a:gd name="connsiteY10" fmla="*/ 425306 h 435938"/>
                          <a:gd name="connsiteX11" fmla="*/ 744279 w 1329069"/>
                          <a:gd name="connsiteY11" fmla="*/ 435938 h 435938"/>
                          <a:gd name="connsiteX12" fmla="*/ 978195 w 1329069"/>
                          <a:gd name="connsiteY12" fmla="*/ 425306 h 435938"/>
                          <a:gd name="connsiteX13" fmla="*/ 999460 w 1329069"/>
                          <a:gd name="connsiteY13" fmla="*/ 393408 h 435938"/>
                          <a:gd name="connsiteX14" fmla="*/ 1031358 w 1329069"/>
                          <a:gd name="connsiteY14" fmla="*/ 382776 h 435938"/>
                          <a:gd name="connsiteX15" fmla="*/ 1052623 w 1329069"/>
                          <a:gd name="connsiteY15" fmla="*/ 350878 h 435938"/>
                          <a:gd name="connsiteX16" fmla="*/ 1095153 w 1329069"/>
                          <a:gd name="connsiteY16" fmla="*/ 340245 h 435938"/>
                          <a:gd name="connsiteX17" fmla="*/ 1127051 w 1329069"/>
                          <a:gd name="connsiteY17" fmla="*/ 329613 h 435938"/>
                          <a:gd name="connsiteX18" fmla="*/ 1254641 w 1329069"/>
                          <a:gd name="connsiteY18" fmla="*/ 308348 h 435938"/>
                          <a:gd name="connsiteX19" fmla="*/ 1329069 w 1329069"/>
                          <a:gd name="connsiteY19" fmla="*/ 287083 h 435938"/>
                          <a:gd name="connsiteX20" fmla="*/ 800126 w 1329069"/>
                          <a:gd name="connsiteY20" fmla="*/ 66591 h 435938"/>
                          <a:gd name="connsiteX21" fmla="*/ 627320 w 1329069"/>
                          <a:gd name="connsiteY21" fmla="*/ 10636 h 435938"/>
                          <a:gd name="connsiteX22" fmla="*/ 531627 w 1329069"/>
                          <a:gd name="connsiteY22" fmla="*/ 3 h 435938"/>
                          <a:gd name="connsiteX23" fmla="*/ 95693 w 1329069"/>
                          <a:gd name="connsiteY23" fmla="*/ 10636 h 435938"/>
                          <a:gd name="connsiteX24" fmla="*/ 53162 w 1329069"/>
                          <a:gd name="connsiteY24" fmla="*/ 21269 h 435938"/>
                          <a:gd name="connsiteX25" fmla="*/ 0 w 1329069"/>
                          <a:gd name="connsiteY25" fmla="*/ 31901 h 435938"/>
                          <a:gd name="connsiteX0" fmla="*/ 0 w 1329069"/>
                          <a:gd name="connsiteY0" fmla="*/ 50371 h 454408"/>
                          <a:gd name="connsiteX1" fmla="*/ 0 w 1329069"/>
                          <a:gd name="connsiteY1" fmla="*/ 50371 h 454408"/>
                          <a:gd name="connsiteX2" fmla="*/ 53162 w 1329069"/>
                          <a:gd name="connsiteY2" fmla="*/ 188594 h 454408"/>
                          <a:gd name="connsiteX3" fmla="*/ 85060 w 1329069"/>
                          <a:gd name="connsiteY3" fmla="*/ 231125 h 454408"/>
                          <a:gd name="connsiteX4" fmla="*/ 180753 w 1329069"/>
                          <a:gd name="connsiteY4" fmla="*/ 294920 h 454408"/>
                          <a:gd name="connsiteX5" fmla="*/ 265813 w 1329069"/>
                          <a:gd name="connsiteY5" fmla="*/ 348083 h 454408"/>
                          <a:gd name="connsiteX6" fmla="*/ 297711 w 1329069"/>
                          <a:gd name="connsiteY6" fmla="*/ 369348 h 454408"/>
                          <a:gd name="connsiteX7" fmla="*/ 393404 w 1329069"/>
                          <a:gd name="connsiteY7" fmla="*/ 401246 h 454408"/>
                          <a:gd name="connsiteX8" fmla="*/ 435934 w 1329069"/>
                          <a:gd name="connsiteY8" fmla="*/ 422511 h 454408"/>
                          <a:gd name="connsiteX9" fmla="*/ 510362 w 1329069"/>
                          <a:gd name="connsiteY9" fmla="*/ 433143 h 454408"/>
                          <a:gd name="connsiteX10" fmla="*/ 648586 w 1329069"/>
                          <a:gd name="connsiteY10" fmla="*/ 443776 h 454408"/>
                          <a:gd name="connsiteX11" fmla="*/ 744279 w 1329069"/>
                          <a:gd name="connsiteY11" fmla="*/ 454408 h 454408"/>
                          <a:gd name="connsiteX12" fmla="*/ 978195 w 1329069"/>
                          <a:gd name="connsiteY12" fmla="*/ 443776 h 454408"/>
                          <a:gd name="connsiteX13" fmla="*/ 999460 w 1329069"/>
                          <a:gd name="connsiteY13" fmla="*/ 411878 h 454408"/>
                          <a:gd name="connsiteX14" fmla="*/ 1031358 w 1329069"/>
                          <a:gd name="connsiteY14" fmla="*/ 401246 h 454408"/>
                          <a:gd name="connsiteX15" fmla="*/ 1052623 w 1329069"/>
                          <a:gd name="connsiteY15" fmla="*/ 369348 h 454408"/>
                          <a:gd name="connsiteX16" fmla="*/ 1095153 w 1329069"/>
                          <a:gd name="connsiteY16" fmla="*/ 358715 h 454408"/>
                          <a:gd name="connsiteX17" fmla="*/ 1127051 w 1329069"/>
                          <a:gd name="connsiteY17" fmla="*/ 348083 h 454408"/>
                          <a:gd name="connsiteX18" fmla="*/ 1254641 w 1329069"/>
                          <a:gd name="connsiteY18" fmla="*/ 326818 h 454408"/>
                          <a:gd name="connsiteX19" fmla="*/ 1329069 w 1329069"/>
                          <a:gd name="connsiteY19" fmla="*/ 305553 h 454408"/>
                          <a:gd name="connsiteX20" fmla="*/ 800126 w 1329069"/>
                          <a:gd name="connsiteY20" fmla="*/ 85061 h 454408"/>
                          <a:gd name="connsiteX21" fmla="*/ 627320 w 1329069"/>
                          <a:gd name="connsiteY21" fmla="*/ 29106 h 454408"/>
                          <a:gd name="connsiteX22" fmla="*/ 388464 w 1329069"/>
                          <a:gd name="connsiteY22" fmla="*/ 0 h 454408"/>
                          <a:gd name="connsiteX23" fmla="*/ 95693 w 1329069"/>
                          <a:gd name="connsiteY23" fmla="*/ 29106 h 454408"/>
                          <a:gd name="connsiteX24" fmla="*/ 53162 w 1329069"/>
                          <a:gd name="connsiteY24" fmla="*/ 39739 h 454408"/>
                          <a:gd name="connsiteX25" fmla="*/ 0 w 1329069"/>
                          <a:gd name="connsiteY25" fmla="*/ 50371 h 454408"/>
                          <a:gd name="connsiteX0" fmla="*/ 0 w 1329069"/>
                          <a:gd name="connsiteY0" fmla="*/ 50371 h 458308"/>
                          <a:gd name="connsiteX1" fmla="*/ 0 w 1329069"/>
                          <a:gd name="connsiteY1" fmla="*/ 50371 h 458308"/>
                          <a:gd name="connsiteX2" fmla="*/ 53162 w 1329069"/>
                          <a:gd name="connsiteY2" fmla="*/ 188594 h 458308"/>
                          <a:gd name="connsiteX3" fmla="*/ 85060 w 1329069"/>
                          <a:gd name="connsiteY3" fmla="*/ 231125 h 458308"/>
                          <a:gd name="connsiteX4" fmla="*/ 180753 w 1329069"/>
                          <a:gd name="connsiteY4" fmla="*/ 294920 h 458308"/>
                          <a:gd name="connsiteX5" fmla="*/ 265813 w 1329069"/>
                          <a:gd name="connsiteY5" fmla="*/ 348083 h 458308"/>
                          <a:gd name="connsiteX6" fmla="*/ 297711 w 1329069"/>
                          <a:gd name="connsiteY6" fmla="*/ 369348 h 458308"/>
                          <a:gd name="connsiteX7" fmla="*/ 393404 w 1329069"/>
                          <a:gd name="connsiteY7" fmla="*/ 401246 h 458308"/>
                          <a:gd name="connsiteX8" fmla="*/ 435934 w 1329069"/>
                          <a:gd name="connsiteY8" fmla="*/ 422511 h 458308"/>
                          <a:gd name="connsiteX9" fmla="*/ 510362 w 1329069"/>
                          <a:gd name="connsiteY9" fmla="*/ 433143 h 458308"/>
                          <a:gd name="connsiteX10" fmla="*/ 648586 w 1329069"/>
                          <a:gd name="connsiteY10" fmla="*/ 443776 h 458308"/>
                          <a:gd name="connsiteX11" fmla="*/ 744279 w 1329069"/>
                          <a:gd name="connsiteY11" fmla="*/ 454408 h 458308"/>
                          <a:gd name="connsiteX12" fmla="*/ 890449 w 1329069"/>
                          <a:gd name="connsiteY12" fmla="*/ 453013 h 458308"/>
                          <a:gd name="connsiteX13" fmla="*/ 999460 w 1329069"/>
                          <a:gd name="connsiteY13" fmla="*/ 411878 h 458308"/>
                          <a:gd name="connsiteX14" fmla="*/ 1031358 w 1329069"/>
                          <a:gd name="connsiteY14" fmla="*/ 401246 h 458308"/>
                          <a:gd name="connsiteX15" fmla="*/ 1052623 w 1329069"/>
                          <a:gd name="connsiteY15" fmla="*/ 369348 h 458308"/>
                          <a:gd name="connsiteX16" fmla="*/ 1095153 w 1329069"/>
                          <a:gd name="connsiteY16" fmla="*/ 358715 h 458308"/>
                          <a:gd name="connsiteX17" fmla="*/ 1127051 w 1329069"/>
                          <a:gd name="connsiteY17" fmla="*/ 348083 h 458308"/>
                          <a:gd name="connsiteX18" fmla="*/ 1254641 w 1329069"/>
                          <a:gd name="connsiteY18" fmla="*/ 326818 h 458308"/>
                          <a:gd name="connsiteX19" fmla="*/ 1329069 w 1329069"/>
                          <a:gd name="connsiteY19" fmla="*/ 305553 h 458308"/>
                          <a:gd name="connsiteX20" fmla="*/ 800126 w 1329069"/>
                          <a:gd name="connsiteY20" fmla="*/ 85061 h 458308"/>
                          <a:gd name="connsiteX21" fmla="*/ 627320 w 1329069"/>
                          <a:gd name="connsiteY21" fmla="*/ 29106 h 458308"/>
                          <a:gd name="connsiteX22" fmla="*/ 388464 w 1329069"/>
                          <a:gd name="connsiteY22" fmla="*/ 0 h 458308"/>
                          <a:gd name="connsiteX23" fmla="*/ 95693 w 1329069"/>
                          <a:gd name="connsiteY23" fmla="*/ 29106 h 458308"/>
                          <a:gd name="connsiteX24" fmla="*/ 53162 w 1329069"/>
                          <a:gd name="connsiteY24" fmla="*/ 39739 h 458308"/>
                          <a:gd name="connsiteX25" fmla="*/ 0 w 1329069"/>
                          <a:gd name="connsiteY25" fmla="*/ 50371 h 458308"/>
                          <a:gd name="connsiteX0" fmla="*/ 0 w 1329069"/>
                          <a:gd name="connsiteY0" fmla="*/ 50371 h 458308"/>
                          <a:gd name="connsiteX1" fmla="*/ 0 w 1329069"/>
                          <a:gd name="connsiteY1" fmla="*/ 50371 h 458308"/>
                          <a:gd name="connsiteX2" fmla="*/ 53162 w 1329069"/>
                          <a:gd name="connsiteY2" fmla="*/ 188594 h 458308"/>
                          <a:gd name="connsiteX3" fmla="*/ 85060 w 1329069"/>
                          <a:gd name="connsiteY3" fmla="*/ 231125 h 458308"/>
                          <a:gd name="connsiteX4" fmla="*/ 180753 w 1329069"/>
                          <a:gd name="connsiteY4" fmla="*/ 294920 h 458308"/>
                          <a:gd name="connsiteX5" fmla="*/ 265813 w 1329069"/>
                          <a:gd name="connsiteY5" fmla="*/ 348083 h 458308"/>
                          <a:gd name="connsiteX6" fmla="*/ 297711 w 1329069"/>
                          <a:gd name="connsiteY6" fmla="*/ 369348 h 458308"/>
                          <a:gd name="connsiteX7" fmla="*/ 393404 w 1329069"/>
                          <a:gd name="connsiteY7" fmla="*/ 401246 h 458308"/>
                          <a:gd name="connsiteX8" fmla="*/ 435934 w 1329069"/>
                          <a:gd name="connsiteY8" fmla="*/ 422511 h 458308"/>
                          <a:gd name="connsiteX9" fmla="*/ 510362 w 1329069"/>
                          <a:gd name="connsiteY9" fmla="*/ 433143 h 458308"/>
                          <a:gd name="connsiteX10" fmla="*/ 648586 w 1329069"/>
                          <a:gd name="connsiteY10" fmla="*/ 443776 h 458308"/>
                          <a:gd name="connsiteX11" fmla="*/ 744279 w 1329069"/>
                          <a:gd name="connsiteY11" fmla="*/ 454408 h 458308"/>
                          <a:gd name="connsiteX12" fmla="*/ 890449 w 1329069"/>
                          <a:gd name="connsiteY12" fmla="*/ 453013 h 458308"/>
                          <a:gd name="connsiteX13" fmla="*/ 999460 w 1329069"/>
                          <a:gd name="connsiteY13" fmla="*/ 411878 h 458308"/>
                          <a:gd name="connsiteX14" fmla="*/ 1031358 w 1329069"/>
                          <a:gd name="connsiteY14" fmla="*/ 401246 h 458308"/>
                          <a:gd name="connsiteX15" fmla="*/ 1052623 w 1329069"/>
                          <a:gd name="connsiteY15" fmla="*/ 369348 h 458308"/>
                          <a:gd name="connsiteX16" fmla="*/ 1095153 w 1329069"/>
                          <a:gd name="connsiteY16" fmla="*/ 358715 h 458308"/>
                          <a:gd name="connsiteX17" fmla="*/ 1168614 w 1329069"/>
                          <a:gd name="connsiteY17" fmla="*/ 343465 h 458308"/>
                          <a:gd name="connsiteX18" fmla="*/ 1254641 w 1329069"/>
                          <a:gd name="connsiteY18" fmla="*/ 326818 h 458308"/>
                          <a:gd name="connsiteX19" fmla="*/ 1329069 w 1329069"/>
                          <a:gd name="connsiteY19" fmla="*/ 305553 h 458308"/>
                          <a:gd name="connsiteX20" fmla="*/ 800126 w 1329069"/>
                          <a:gd name="connsiteY20" fmla="*/ 85061 h 458308"/>
                          <a:gd name="connsiteX21" fmla="*/ 627320 w 1329069"/>
                          <a:gd name="connsiteY21" fmla="*/ 29106 h 458308"/>
                          <a:gd name="connsiteX22" fmla="*/ 388464 w 1329069"/>
                          <a:gd name="connsiteY22" fmla="*/ 0 h 458308"/>
                          <a:gd name="connsiteX23" fmla="*/ 95693 w 1329069"/>
                          <a:gd name="connsiteY23" fmla="*/ 29106 h 458308"/>
                          <a:gd name="connsiteX24" fmla="*/ 53162 w 1329069"/>
                          <a:gd name="connsiteY24" fmla="*/ 39739 h 458308"/>
                          <a:gd name="connsiteX25" fmla="*/ 0 w 1329069"/>
                          <a:gd name="connsiteY25" fmla="*/ 50371 h 458308"/>
                          <a:gd name="connsiteX0" fmla="*/ 0 w 1329069"/>
                          <a:gd name="connsiteY0" fmla="*/ 50371 h 458308"/>
                          <a:gd name="connsiteX1" fmla="*/ 0 w 1329069"/>
                          <a:gd name="connsiteY1" fmla="*/ 50371 h 458308"/>
                          <a:gd name="connsiteX2" fmla="*/ 53162 w 1329069"/>
                          <a:gd name="connsiteY2" fmla="*/ 188594 h 458308"/>
                          <a:gd name="connsiteX3" fmla="*/ 85060 w 1329069"/>
                          <a:gd name="connsiteY3" fmla="*/ 231125 h 458308"/>
                          <a:gd name="connsiteX4" fmla="*/ 180753 w 1329069"/>
                          <a:gd name="connsiteY4" fmla="*/ 294920 h 458308"/>
                          <a:gd name="connsiteX5" fmla="*/ 265813 w 1329069"/>
                          <a:gd name="connsiteY5" fmla="*/ 348083 h 458308"/>
                          <a:gd name="connsiteX6" fmla="*/ 297711 w 1329069"/>
                          <a:gd name="connsiteY6" fmla="*/ 369348 h 458308"/>
                          <a:gd name="connsiteX7" fmla="*/ 393404 w 1329069"/>
                          <a:gd name="connsiteY7" fmla="*/ 401246 h 458308"/>
                          <a:gd name="connsiteX8" fmla="*/ 435934 w 1329069"/>
                          <a:gd name="connsiteY8" fmla="*/ 422511 h 458308"/>
                          <a:gd name="connsiteX9" fmla="*/ 510362 w 1329069"/>
                          <a:gd name="connsiteY9" fmla="*/ 433143 h 458308"/>
                          <a:gd name="connsiteX10" fmla="*/ 648586 w 1329069"/>
                          <a:gd name="connsiteY10" fmla="*/ 443776 h 458308"/>
                          <a:gd name="connsiteX11" fmla="*/ 744279 w 1329069"/>
                          <a:gd name="connsiteY11" fmla="*/ 454408 h 458308"/>
                          <a:gd name="connsiteX12" fmla="*/ 890449 w 1329069"/>
                          <a:gd name="connsiteY12" fmla="*/ 453013 h 458308"/>
                          <a:gd name="connsiteX13" fmla="*/ 999460 w 1329069"/>
                          <a:gd name="connsiteY13" fmla="*/ 411878 h 458308"/>
                          <a:gd name="connsiteX14" fmla="*/ 1031358 w 1329069"/>
                          <a:gd name="connsiteY14" fmla="*/ 401246 h 458308"/>
                          <a:gd name="connsiteX15" fmla="*/ 1052623 w 1329069"/>
                          <a:gd name="connsiteY15" fmla="*/ 369348 h 458308"/>
                          <a:gd name="connsiteX16" fmla="*/ 1113625 w 1329069"/>
                          <a:gd name="connsiteY16" fmla="*/ 363333 h 458308"/>
                          <a:gd name="connsiteX17" fmla="*/ 1168614 w 1329069"/>
                          <a:gd name="connsiteY17" fmla="*/ 343465 h 458308"/>
                          <a:gd name="connsiteX18" fmla="*/ 1254641 w 1329069"/>
                          <a:gd name="connsiteY18" fmla="*/ 326818 h 458308"/>
                          <a:gd name="connsiteX19" fmla="*/ 1329069 w 1329069"/>
                          <a:gd name="connsiteY19" fmla="*/ 305553 h 458308"/>
                          <a:gd name="connsiteX20" fmla="*/ 800126 w 1329069"/>
                          <a:gd name="connsiteY20" fmla="*/ 85061 h 458308"/>
                          <a:gd name="connsiteX21" fmla="*/ 627320 w 1329069"/>
                          <a:gd name="connsiteY21" fmla="*/ 29106 h 458308"/>
                          <a:gd name="connsiteX22" fmla="*/ 388464 w 1329069"/>
                          <a:gd name="connsiteY22" fmla="*/ 0 h 458308"/>
                          <a:gd name="connsiteX23" fmla="*/ 95693 w 1329069"/>
                          <a:gd name="connsiteY23" fmla="*/ 29106 h 458308"/>
                          <a:gd name="connsiteX24" fmla="*/ 53162 w 1329069"/>
                          <a:gd name="connsiteY24" fmla="*/ 39739 h 458308"/>
                          <a:gd name="connsiteX25" fmla="*/ 0 w 1329069"/>
                          <a:gd name="connsiteY25" fmla="*/ 50371 h 458308"/>
                          <a:gd name="connsiteX0" fmla="*/ 0 w 1329069"/>
                          <a:gd name="connsiteY0" fmla="*/ 50371 h 458308"/>
                          <a:gd name="connsiteX1" fmla="*/ 0 w 1329069"/>
                          <a:gd name="connsiteY1" fmla="*/ 50371 h 458308"/>
                          <a:gd name="connsiteX2" fmla="*/ 53162 w 1329069"/>
                          <a:gd name="connsiteY2" fmla="*/ 188594 h 458308"/>
                          <a:gd name="connsiteX3" fmla="*/ 85060 w 1329069"/>
                          <a:gd name="connsiteY3" fmla="*/ 231125 h 458308"/>
                          <a:gd name="connsiteX4" fmla="*/ 180753 w 1329069"/>
                          <a:gd name="connsiteY4" fmla="*/ 294920 h 458308"/>
                          <a:gd name="connsiteX5" fmla="*/ 265813 w 1329069"/>
                          <a:gd name="connsiteY5" fmla="*/ 348083 h 458308"/>
                          <a:gd name="connsiteX6" fmla="*/ 297711 w 1329069"/>
                          <a:gd name="connsiteY6" fmla="*/ 369348 h 458308"/>
                          <a:gd name="connsiteX7" fmla="*/ 393404 w 1329069"/>
                          <a:gd name="connsiteY7" fmla="*/ 401246 h 458308"/>
                          <a:gd name="connsiteX8" fmla="*/ 435934 w 1329069"/>
                          <a:gd name="connsiteY8" fmla="*/ 422511 h 458308"/>
                          <a:gd name="connsiteX9" fmla="*/ 510362 w 1329069"/>
                          <a:gd name="connsiteY9" fmla="*/ 433143 h 458308"/>
                          <a:gd name="connsiteX10" fmla="*/ 648586 w 1329069"/>
                          <a:gd name="connsiteY10" fmla="*/ 443776 h 458308"/>
                          <a:gd name="connsiteX11" fmla="*/ 744279 w 1329069"/>
                          <a:gd name="connsiteY11" fmla="*/ 454408 h 458308"/>
                          <a:gd name="connsiteX12" fmla="*/ 890449 w 1329069"/>
                          <a:gd name="connsiteY12" fmla="*/ 453013 h 458308"/>
                          <a:gd name="connsiteX13" fmla="*/ 999460 w 1329069"/>
                          <a:gd name="connsiteY13" fmla="*/ 411878 h 458308"/>
                          <a:gd name="connsiteX14" fmla="*/ 1031358 w 1329069"/>
                          <a:gd name="connsiteY14" fmla="*/ 401246 h 458308"/>
                          <a:gd name="connsiteX15" fmla="*/ 1069985 w 1329069"/>
                          <a:gd name="connsiteY15" fmla="*/ 382852 h 458308"/>
                          <a:gd name="connsiteX16" fmla="*/ 1113625 w 1329069"/>
                          <a:gd name="connsiteY16" fmla="*/ 363333 h 458308"/>
                          <a:gd name="connsiteX17" fmla="*/ 1168614 w 1329069"/>
                          <a:gd name="connsiteY17" fmla="*/ 343465 h 458308"/>
                          <a:gd name="connsiteX18" fmla="*/ 1254641 w 1329069"/>
                          <a:gd name="connsiteY18" fmla="*/ 326818 h 458308"/>
                          <a:gd name="connsiteX19" fmla="*/ 1329069 w 1329069"/>
                          <a:gd name="connsiteY19" fmla="*/ 305553 h 458308"/>
                          <a:gd name="connsiteX20" fmla="*/ 800126 w 1329069"/>
                          <a:gd name="connsiteY20" fmla="*/ 85061 h 458308"/>
                          <a:gd name="connsiteX21" fmla="*/ 627320 w 1329069"/>
                          <a:gd name="connsiteY21" fmla="*/ 29106 h 458308"/>
                          <a:gd name="connsiteX22" fmla="*/ 388464 w 1329069"/>
                          <a:gd name="connsiteY22" fmla="*/ 0 h 458308"/>
                          <a:gd name="connsiteX23" fmla="*/ 95693 w 1329069"/>
                          <a:gd name="connsiteY23" fmla="*/ 29106 h 458308"/>
                          <a:gd name="connsiteX24" fmla="*/ 53162 w 1329069"/>
                          <a:gd name="connsiteY24" fmla="*/ 39739 h 458308"/>
                          <a:gd name="connsiteX25" fmla="*/ 0 w 1329069"/>
                          <a:gd name="connsiteY25" fmla="*/ 50371 h 458308"/>
                          <a:gd name="connsiteX0" fmla="*/ 0 w 1329069"/>
                          <a:gd name="connsiteY0" fmla="*/ 50371 h 458308"/>
                          <a:gd name="connsiteX1" fmla="*/ 0 w 1329069"/>
                          <a:gd name="connsiteY1" fmla="*/ 50371 h 458308"/>
                          <a:gd name="connsiteX2" fmla="*/ 53162 w 1329069"/>
                          <a:gd name="connsiteY2" fmla="*/ 188594 h 458308"/>
                          <a:gd name="connsiteX3" fmla="*/ 85060 w 1329069"/>
                          <a:gd name="connsiteY3" fmla="*/ 231125 h 458308"/>
                          <a:gd name="connsiteX4" fmla="*/ 174966 w 1329069"/>
                          <a:gd name="connsiteY4" fmla="*/ 306495 h 458308"/>
                          <a:gd name="connsiteX5" fmla="*/ 265813 w 1329069"/>
                          <a:gd name="connsiteY5" fmla="*/ 348083 h 458308"/>
                          <a:gd name="connsiteX6" fmla="*/ 297711 w 1329069"/>
                          <a:gd name="connsiteY6" fmla="*/ 369348 h 458308"/>
                          <a:gd name="connsiteX7" fmla="*/ 393404 w 1329069"/>
                          <a:gd name="connsiteY7" fmla="*/ 401246 h 458308"/>
                          <a:gd name="connsiteX8" fmla="*/ 435934 w 1329069"/>
                          <a:gd name="connsiteY8" fmla="*/ 422511 h 458308"/>
                          <a:gd name="connsiteX9" fmla="*/ 510362 w 1329069"/>
                          <a:gd name="connsiteY9" fmla="*/ 433143 h 458308"/>
                          <a:gd name="connsiteX10" fmla="*/ 648586 w 1329069"/>
                          <a:gd name="connsiteY10" fmla="*/ 443776 h 458308"/>
                          <a:gd name="connsiteX11" fmla="*/ 744279 w 1329069"/>
                          <a:gd name="connsiteY11" fmla="*/ 454408 h 458308"/>
                          <a:gd name="connsiteX12" fmla="*/ 890449 w 1329069"/>
                          <a:gd name="connsiteY12" fmla="*/ 453013 h 458308"/>
                          <a:gd name="connsiteX13" fmla="*/ 999460 w 1329069"/>
                          <a:gd name="connsiteY13" fmla="*/ 411878 h 458308"/>
                          <a:gd name="connsiteX14" fmla="*/ 1031358 w 1329069"/>
                          <a:gd name="connsiteY14" fmla="*/ 401246 h 458308"/>
                          <a:gd name="connsiteX15" fmla="*/ 1069985 w 1329069"/>
                          <a:gd name="connsiteY15" fmla="*/ 382852 h 458308"/>
                          <a:gd name="connsiteX16" fmla="*/ 1113625 w 1329069"/>
                          <a:gd name="connsiteY16" fmla="*/ 363333 h 458308"/>
                          <a:gd name="connsiteX17" fmla="*/ 1168614 w 1329069"/>
                          <a:gd name="connsiteY17" fmla="*/ 343465 h 458308"/>
                          <a:gd name="connsiteX18" fmla="*/ 1254641 w 1329069"/>
                          <a:gd name="connsiteY18" fmla="*/ 326818 h 458308"/>
                          <a:gd name="connsiteX19" fmla="*/ 1329069 w 1329069"/>
                          <a:gd name="connsiteY19" fmla="*/ 305553 h 458308"/>
                          <a:gd name="connsiteX20" fmla="*/ 800126 w 1329069"/>
                          <a:gd name="connsiteY20" fmla="*/ 85061 h 458308"/>
                          <a:gd name="connsiteX21" fmla="*/ 627320 w 1329069"/>
                          <a:gd name="connsiteY21" fmla="*/ 29106 h 458308"/>
                          <a:gd name="connsiteX22" fmla="*/ 388464 w 1329069"/>
                          <a:gd name="connsiteY22" fmla="*/ 0 h 458308"/>
                          <a:gd name="connsiteX23" fmla="*/ 95693 w 1329069"/>
                          <a:gd name="connsiteY23" fmla="*/ 29106 h 458308"/>
                          <a:gd name="connsiteX24" fmla="*/ 53162 w 1329069"/>
                          <a:gd name="connsiteY24" fmla="*/ 39739 h 458308"/>
                          <a:gd name="connsiteX25" fmla="*/ 0 w 1329069"/>
                          <a:gd name="connsiteY25" fmla="*/ 50371 h 45830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</a:cxnLst>
                        <a:rect l="l" t="t" r="r" b="b"/>
                        <a:pathLst>
                          <a:path w="1329069" h="458308">
                            <a:moveTo>
                              <a:pt x="0" y="50371"/>
                            </a:moveTo>
                            <a:lnTo>
                              <a:pt x="0" y="50371"/>
                            </a:lnTo>
                            <a:cubicBezTo>
                              <a:pt x="14908" y="95096"/>
                              <a:pt x="27232" y="147105"/>
                              <a:pt x="53162" y="188594"/>
                            </a:cubicBezTo>
                            <a:cubicBezTo>
                              <a:pt x="62554" y="203622"/>
                              <a:pt x="64759" y="211475"/>
                              <a:pt x="85060" y="231125"/>
                            </a:cubicBezTo>
                            <a:cubicBezTo>
                              <a:pt x="105361" y="250775"/>
                              <a:pt x="99351" y="265779"/>
                              <a:pt x="174966" y="306495"/>
                            </a:cubicBezTo>
                            <a:cubicBezTo>
                              <a:pt x="204405" y="322347"/>
                              <a:pt x="245356" y="337608"/>
                              <a:pt x="265813" y="348083"/>
                            </a:cubicBezTo>
                            <a:cubicBezTo>
                              <a:pt x="286270" y="358558"/>
                              <a:pt x="285915" y="364433"/>
                              <a:pt x="297711" y="369348"/>
                            </a:cubicBezTo>
                            <a:cubicBezTo>
                              <a:pt x="328748" y="382280"/>
                              <a:pt x="363331" y="386209"/>
                              <a:pt x="393404" y="401246"/>
                            </a:cubicBezTo>
                            <a:cubicBezTo>
                              <a:pt x="407581" y="408334"/>
                              <a:pt x="420642" y="418341"/>
                              <a:pt x="435934" y="422511"/>
                            </a:cubicBezTo>
                            <a:cubicBezTo>
                              <a:pt x="460112" y="429105"/>
                              <a:pt x="485425" y="430649"/>
                              <a:pt x="510362" y="433143"/>
                            </a:cubicBezTo>
                            <a:cubicBezTo>
                              <a:pt x="556343" y="437741"/>
                              <a:pt x="602565" y="439592"/>
                              <a:pt x="648586" y="443776"/>
                            </a:cubicBezTo>
                            <a:cubicBezTo>
                              <a:pt x="680548" y="446682"/>
                              <a:pt x="712381" y="450864"/>
                              <a:pt x="744279" y="454408"/>
                            </a:cubicBezTo>
                            <a:cubicBezTo>
                              <a:pt x="822251" y="450864"/>
                              <a:pt x="813458" y="465845"/>
                              <a:pt x="890449" y="453013"/>
                            </a:cubicBezTo>
                            <a:cubicBezTo>
                              <a:pt x="903054" y="450912"/>
                              <a:pt x="975975" y="420506"/>
                              <a:pt x="999460" y="411878"/>
                            </a:cubicBezTo>
                            <a:cubicBezTo>
                              <a:pt x="1022945" y="403250"/>
                              <a:pt x="1020725" y="404790"/>
                              <a:pt x="1031358" y="401246"/>
                            </a:cubicBezTo>
                            <a:cubicBezTo>
                              <a:pt x="1038446" y="390613"/>
                              <a:pt x="1056274" y="389171"/>
                              <a:pt x="1069985" y="382852"/>
                            </a:cubicBezTo>
                            <a:cubicBezTo>
                              <a:pt x="1083696" y="376533"/>
                              <a:pt x="1097187" y="369898"/>
                              <a:pt x="1113625" y="363333"/>
                            </a:cubicBezTo>
                            <a:cubicBezTo>
                              <a:pt x="1130063" y="356768"/>
                              <a:pt x="1145111" y="349551"/>
                              <a:pt x="1168614" y="343465"/>
                            </a:cubicBezTo>
                            <a:cubicBezTo>
                              <a:pt x="1192117" y="337379"/>
                              <a:pt x="1212616" y="332821"/>
                              <a:pt x="1254641" y="326818"/>
                            </a:cubicBezTo>
                            <a:cubicBezTo>
                              <a:pt x="1321799" y="304432"/>
                              <a:pt x="1296021" y="305553"/>
                              <a:pt x="1329069" y="305553"/>
                            </a:cubicBezTo>
                            <a:cubicBezTo>
                              <a:pt x="1123506" y="238213"/>
                              <a:pt x="1005689" y="152401"/>
                              <a:pt x="800126" y="85061"/>
                            </a:cubicBezTo>
                            <a:cubicBezTo>
                              <a:pt x="771772" y="60252"/>
                              <a:pt x="695930" y="43283"/>
                              <a:pt x="627320" y="29106"/>
                            </a:cubicBezTo>
                            <a:cubicBezTo>
                              <a:pt x="558710" y="14929"/>
                              <a:pt x="420558" y="0"/>
                              <a:pt x="388464" y="0"/>
                            </a:cubicBezTo>
                            <a:cubicBezTo>
                              <a:pt x="243109" y="0"/>
                              <a:pt x="241004" y="25562"/>
                              <a:pt x="95693" y="29106"/>
                            </a:cubicBezTo>
                            <a:cubicBezTo>
                              <a:pt x="81516" y="32650"/>
                              <a:pt x="67025" y="35118"/>
                              <a:pt x="53162" y="39739"/>
                            </a:cubicBezTo>
                            <a:cubicBezTo>
                              <a:pt x="-14581" y="62320"/>
                              <a:pt x="8860" y="48599"/>
                              <a:pt x="0" y="50371"/>
                            </a:cubicBezTo>
                            <a:close/>
                          </a:path>
                        </a:pathLst>
                      </a:custGeom>
                      <a:grpFill/>
                      <a:ln>
                        <a:solidFill>
                          <a:srgbClr val="660033"/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hu-HU">
                          <a:solidFill>
                            <a:srgbClr val="813213"/>
                          </a:solidFill>
                        </a:endParaRPr>
                      </a:p>
                    </p:txBody>
                  </p:sp>
                  <p:sp>
                    <p:nvSpPr>
                      <p:cNvPr id="91" name="Szabadkézi sokszög: alakzat 90">
                        <a:extLst>
                          <a:ext uri="{FF2B5EF4-FFF2-40B4-BE49-F238E27FC236}">
                            <a16:creationId xmlns:a16="http://schemas.microsoft.com/office/drawing/2014/main" id="{CE4867D1-0410-356C-6D4F-8683059A818F}"/>
                          </a:ext>
                        </a:extLst>
                      </p:cNvPr>
                      <p:cNvSpPr/>
                      <p:nvPr/>
                    </p:nvSpPr>
                    <p:spPr>
                      <a:xfrm rot="18001988">
                        <a:off x="1235310" y="5646678"/>
                        <a:ext cx="1329069" cy="458308"/>
                      </a:xfrm>
                      <a:custGeom>
                        <a:avLst/>
                        <a:gdLst>
                          <a:gd name="connsiteX0" fmla="*/ 0 w 1329069"/>
                          <a:gd name="connsiteY0" fmla="*/ 32184 h 436221"/>
                          <a:gd name="connsiteX1" fmla="*/ 0 w 1329069"/>
                          <a:gd name="connsiteY1" fmla="*/ 32184 h 436221"/>
                          <a:gd name="connsiteX2" fmla="*/ 53162 w 1329069"/>
                          <a:gd name="connsiteY2" fmla="*/ 170407 h 436221"/>
                          <a:gd name="connsiteX3" fmla="*/ 85060 w 1329069"/>
                          <a:gd name="connsiteY3" fmla="*/ 212938 h 436221"/>
                          <a:gd name="connsiteX4" fmla="*/ 180753 w 1329069"/>
                          <a:gd name="connsiteY4" fmla="*/ 276733 h 436221"/>
                          <a:gd name="connsiteX5" fmla="*/ 265813 w 1329069"/>
                          <a:gd name="connsiteY5" fmla="*/ 329896 h 436221"/>
                          <a:gd name="connsiteX6" fmla="*/ 297711 w 1329069"/>
                          <a:gd name="connsiteY6" fmla="*/ 351161 h 436221"/>
                          <a:gd name="connsiteX7" fmla="*/ 393404 w 1329069"/>
                          <a:gd name="connsiteY7" fmla="*/ 383059 h 436221"/>
                          <a:gd name="connsiteX8" fmla="*/ 435934 w 1329069"/>
                          <a:gd name="connsiteY8" fmla="*/ 404324 h 436221"/>
                          <a:gd name="connsiteX9" fmla="*/ 510362 w 1329069"/>
                          <a:gd name="connsiteY9" fmla="*/ 414956 h 436221"/>
                          <a:gd name="connsiteX10" fmla="*/ 648586 w 1329069"/>
                          <a:gd name="connsiteY10" fmla="*/ 425589 h 436221"/>
                          <a:gd name="connsiteX11" fmla="*/ 744279 w 1329069"/>
                          <a:gd name="connsiteY11" fmla="*/ 436221 h 436221"/>
                          <a:gd name="connsiteX12" fmla="*/ 978195 w 1329069"/>
                          <a:gd name="connsiteY12" fmla="*/ 425589 h 436221"/>
                          <a:gd name="connsiteX13" fmla="*/ 999460 w 1329069"/>
                          <a:gd name="connsiteY13" fmla="*/ 393691 h 436221"/>
                          <a:gd name="connsiteX14" fmla="*/ 1031358 w 1329069"/>
                          <a:gd name="connsiteY14" fmla="*/ 383059 h 436221"/>
                          <a:gd name="connsiteX15" fmla="*/ 1052623 w 1329069"/>
                          <a:gd name="connsiteY15" fmla="*/ 351161 h 436221"/>
                          <a:gd name="connsiteX16" fmla="*/ 1095153 w 1329069"/>
                          <a:gd name="connsiteY16" fmla="*/ 340528 h 436221"/>
                          <a:gd name="connsiteX17" fmla="*/ 1127051 w 1329069"/>
                          <a:gd name="connsiteY17" fmla="*/ 329896 h 436221"/>
                          <a:gd name="connsiteX18" fmla="*/ 1254641 w 1329069"/>
                          <a:gd name="connsiteY18" fmla="*/ 308631 h 436221"/>
                          <a:gd name="connsiteX19" fmla="*/ 1329069 w 1329069"/>
                          <a:gd name="connsiteY19" fmla="*/ 287366 h 436221"/>
                          <a:gd name="connsiteX20" fmla="*/ 712381 w 1329069"/>
                          <a:gd name="connsiteY20" fmla="*/ 85347 h 436221"/>
                          <a:gd name="connsiteX21" fmla="*/ 627320 w 1329069"/>
                          <a:gd name="connsiteY21" fmla="*/ 10919 h 436221"/>
                          <a:gd name="connsiteX22" fmla="*/ 531627 w 1329069"/>
                          <a:gd name="connsiteY22" fmla="*/ 286 h 436221"/>
                          <a:gd name="connsiteX23" fmla="*/ 95693 w 1329069"/>
                          <a:gd name="connsiteY23" fmla="*/ 10919 h 436221"/>
                          <a:gd name="connsiteX24" fmla="*/ 53162 w 1329069"/>
                          <a:gd name="connsiteY24" fmla="*/ 21552 h 436221"/>
                          <a:gd name="connsiteX25" fmla="*/ 0 w 1329069"/>
                          <a:gd name="connsiteY25" fmla="*/ 32184 h 436221"/>
                          <a:gd name="connsiteX0" fmla="*/ 0 w 1329069"/>
                          <a:gd name="connsiteY0" fmla="*/ 31901 h 435938"/>
                          <a:gd name="connsiteX1" fmla="*/ 0 w 1329069"/>
                          <a:gd name="connsiteY1" fmla="*/ 31901 h 435938"/>
                          <a:gd name="connsiteX2" fmla="*/ 53162 w 1329069"/>
                          <a:gd name="connsiteY2" fmla="*/ 170124 h 435938"/>
                          <a:gd name="connsiteX3" fmla="*/ 85060 w 1329069"/>
                          <a:gd name="connsiteY3" fmla="*/ 212655 h 435938"/>
                          <a:gd name="connsiteX4" fmla="*/ 180753 w 1329069"/>
                          <a:gd name="connsiteY4" fmla="*/ 276450 h 435938"/>
                          <a:gd name="connsiteX5" fmla="*/ 265813 w 1329069"/>
                          <a:gd name="connsiteY5" fmla="*/ 329613 h 435938"/>
                          <a:gd name="connsiteX6" fmla="*/ 297711 w 1329069"/>
                          <a:gd name="connsiteY6" fmla="*/ 350878 h 435938"/>
                          <a:gd name="connsiteX7" fmla="*/ 393404 w 1329069"/>
                          <a:gd name="connsiteY7" fmla="*/ 382776 h 435938"/>
                          <a:gd name="connsiteX8" fmla="*/ 435934 w 1329069"/>
                          <a:gd name="connsiteY8" fmla="*/ 404041 h 435938"/>
                          <a:gd name="connsiteX9" fmla="*/ 510362 w 1329069"/>
                          <a:gd name="connsiteY9" fmla="*/ 414673 h 435938"/>
                          <a:gd name="connsiteX10" fmla="*/ 648586 w 1329069"/>
                          <a:gd name="connsiteY10" fmla="*/ 425306 h 435938"/>
                          <a:gd name="connsiteX11" fmla="*/ 744279 w 1329069"/>
                          <a:gd name="connsiteY11" fmla="*/ 435938 h 435938"/>
                          <a:gd name="connsiteX12" fmla="*/ 978195 w 1329069"/>
                          <a:gd name="connsiteY12" fmla="*/ 425306 h 435938"/>
                          <a:gd name="connsiteX13" fmla="*/ 999460 w 1329069"/>
                          <a:gd name="connsiteY13" fmla="*/ 393408 h 435938"/>
                          <a:gd name="connsiteX14" fmla="*/ 1031358 w 1329069"/>
                          <a:gd name="connsiteY14" fmla="*/ 382776 h 435938"/>
                          <a:gd name="connsiteX15" fmla="*/ 1052623 w 1329069"/>
                          <a:gd name="connsiteY15" fmla="*/ 350878 h 435938"/>
                          <a:gd name="connsiteX16" fmla="*/ 1095153 w 1329069"/>
                          <a:gd name="connsiteY16" fmla="*/ 340245 h 435938"/>
                          <a:gd name="connsiteX17" fmla="*/ 1127051 w 1329069"/>
                          <a:gd name="connsiteY17" fmla="*/ 329613 h 435938"/>
                          <a:gd name="connsiteX18" fmla="*/ 1254641 w 1329069"/>
                          <a:gd name="connsiteY18" fmla="*/ 308348 h 435938"/>
                          <a:gd name="connsiteX19" fmla="*/ 1329069 w 1329069"/>
                          <a:gd name="connsiteY19" fmla="*/ 287083 h 435938"/>
                          <a:gd name="connsiteX20" fmla="*/ 800126 w 1329069"/>
                          <a:gd name="connsiteY20" fmla="*/ 66591 h 435938"/>
                          <a:gd name="connsiteX21" fmla="*/ 627320 w 1329069"/>
                          <a:gd name="connsiteY21" fmla="*/ 10636 h 435938"/>
                          <a:gd name="connsiteX22" fmla="*/ 531627 w 1329069"/>
                          <a:gd name="connsiteY22" fmla="*/ 3 h 435938"/>
                          <a:gd name="connsiteX23" fmla="*/ 95693 w 1329069"/>
                          <a:gd name="connsiteY23" fmla="*/ 10636 h 435938"/>
                          <a:gd name="connsiteX24" fmla="*/ 53162 w 1329069"/>
                          <a:gd name="connsiteY24" fmla="*/ 21269 h 435938"/>
                          <a:gd name="connsiteX25" fmla="*/ 0 w 1329069"/>
                          <a:gd name="connsiteY25" fmla="*/ 31901 h 435938"/>
                          <a:gd name="connsiteX0" fmla="*/ 0 w 1329069"/>
                          <a:gd name="connsiteY0" fmla="*/ 50371 h 454408"/>
                          <a:gd name="connsiteX1" fmla="*/ 0 w 1329069"/>
                          <a:gd name="connsiteY1" fmla="*/ 50371 h 454408"/>
                          <a:gd name="connsiteX2" fmla="*/ 53162 w 1329069"/>
                          <a:gd name="connsiteY2" fmla="*/ 188594 h 454408"/>
                          <a:gd name="connsiteX3" fmla="*/ 85060 w 1329069"/>
                          <a:gd name="connsiteY3" fmla="*/ 231125 h 454408"/>
                          <a:gd name="connsiteX4" fmla="*/ 180753 w 1329069"/>
                          <a:gd name="connsiteY4" fmla="*/ 294920 h 454408"/>
                          <a:gd name="connsiteX5" fmla="*/ 265813 w 1329069"/>
                          <a:gd name="connsiteY5" fmla="*/ 348083 h 454408"/>
                          <a:gd name="connsiteX6" fmla="*/ 297711 w 1329069"/>
                          <a:gd name="connsiteY6" fmla="*/ 369348 h 454408"/>
                          <a:gd name="connsiteX7" fmla="*/ 393404 w 1329069"/>
                          <a:gd name="connsiteY7" fmla="*/ 401246 h 454408"/>
                          <a:gd name="connsiteX8" fmla="*/ 435934 w 1329069"/>
                          <a:gd name="connsiteY8" fmla="*/ 422511 h 454408"/>
                          <a:gd name="connsiteX9" fmla="*/ 510362 w 1329069"/>
                          <a:gd name="connsiteY9" fmla="*/ 433143 h 454408"/>
                          <a:gd name="connsiteX10" fmla="*/ 648586 w 1329069"/>
                          <a:gd name="connsiteY10" fmla="*/ 443776 h 454408"/>
                          <a:gd name="connsiteX11" fmla="*/ 744279 w 1329069"/>
                          <a:gd name="connsiteY11" fmla="*/ 454408 h 454408"/>
                          <a:gd name="connsiteX12" fmla="*/ 978195 w 1329069"/>
                          <a:gd name="connsiteY12" fmla="*/ 443776 h 454408"/>
                          <a:gd name="connsiteX13" fmla="*/ 999460 w 1329069"/>
                          <a:gd name="connsiteY13" fmla="*/ 411878 h 454408"/>
                          <a:gd name="connsiteX14" fmla="*/ 1031358 w 1329069"/>
                          <a:gd name="connsiteY14" fmla="*/ 401246 h 454408"/>
                          <a:gd name="connsiteX15" fmla="*/ 1052623 w 1329069"/>
                          <a:gd name="connsiteY15" fmla="*/ 369348 h 454408"/>
                          <a:gd name="connsiteX16" fmla="*/ 1095153 w 1329069"/>
                          <a:gd name="connsiteY16" fmla="*/ 358715 h 454408"/>
                          <a:gd name="connsiteX17" fmla="*/ 1127051 w 1329069"/>
                          <a:gd name="connsiteY17" fmla="*/ 348083 h 454408"/>
                          <a:gd name="connsiteX18" fmla="*/ 1254641 w 1329069"/>
                          <a:gd name="connsiteY18" fmla="*/ 326818 h 454408"/>
                          <a:gd name="connsiteX19" fmla="*/ 1329069 w 1329069"/>
                          <a:gd name="connsiteY19" fmla="*/ 305553 h 454408"/>
                          <a:gd name="connsiteX20" fmla="*/ 800126 w 1329069"/>
                          <a:gd name="connsiteY20" fmla="*/ 85061 h 454408"/>
                          <a:gd name="connsiteX21" fmla="*/ 627320 w 1329069"/>
                          <a:gd name="connsiteY21" fmla="*/ 29106 h 454408"/>
                          <a:gd name="connsiteX22" fmla="*/ 388464 w 1329069"/>
                          <a:gd name="connsiteY22" fmla="*/ 0 h 454408"/>
                          <a:gd name="connsiteX23" fmla="*/ 95693 w 1329069"/>
                          <a:gd name="connsiteY23" fmla="*/ 29106 h 454408"/>
                          <a:gd name="connsiteX24" fmla="*/ 53162 w 1329069"/>
                          <a:gd name="connsiteY24" fmla="*/ 39739 h 454408"/>
                          <a:gd name="connsiteX25" fmla="*/ 0 w 1329069"/>
                          <a:gd name="connsiteY25" fmla="*/ 50371 h 454408"/>
                          <a:gd name="connsiteX0" fmla="*/ 0 w 1329069"/>
                          <a:gd name="connsiteY0" fmla="*/ 50371 h 458308"/>
                          <a:gd name="connsiteX1" fmla="*/ 0 w 1329069"/>
                          <a:gd name="connsiteY1" fmla="*/ 50371 h 458308"/>
                          <a:gd name="connsiteX2" fmla="*/ 53162 w 1329069"/>
                          <a:gd name="connsiteY2" fmla="*/ 188594 h 458308"/>
                          <a:gd name="connsiteX3" fmla="*/ 85060 w 1329069"/>
                          <a:gd name="connsiteY3" fmla="*/ 231125 h 458308"/>
                          <a:gd name="connsiteX4" fmla="*/ 180753 w 1329069"/>
                          <a:gd name="connsiteY4" fmla="*/ 294920 h 458308"/>
                          <a:gd name="connsiteX5" fmla="*/ 265813 w 1329069"/>
                          <a:gd name="connsiteY5" fmla="*/ 348083 h 458308"/>
                          <a:gd name="connsiteX6" fmla="*/ 297711 w 1329069"/>
                          <a:gd name="connsiteY6" fmla="*/ 369348 h 458308"/>
                          <a:gd name="connsiteX7" fmla="*/ 393404 w 1329069"/>
                          <a:gd name="connsiteY7" fmla="*/ 401246 h 458308"/>
                          <a:gd name="connsiteX8" fmla="*/ 435934 w 1329069"/>
                          <a:gd name="connsiteY8" fmla="*/ 422511 h 458308"/>
                          <a:gd name="connsiteX9" fmla="*/ 510362 w 1329069"/>
                          <a:gd name="connsiteY9" fmla="*/ 433143 h 458308"/>
                          <a:gd name="connsiteX10" fmla="*/ 648586 w 1329069"/>
                          <a:gd name="connsiteY10" fmla="*/ 443776 h 458308"/>
                          <a:gd name="connsiteX11" fmla="*/ 744279 w 1329069"/>
                          <a:gd name="connsiteY11" fmla="*/ 454408 h 458308"/>
                          <a:gd name="connsiteX12" fmla="*/ 890449 w 1329069"/>
                          <a:gd name="connsiteY12" fmla="*/ 453013 h 458308"/>
                          <a:gd name="connsiteX13" fmla="*/ 999460 w 1329069"/>
                          <a:gd name="connsiteY13" fmla="*/ 411878 h 458308"/>
                          <a:gd name="connsiteX14" fmla="*/ 1031358 w 1329069"/>
                          <a:gd name="connsiteY14" fmla="*/ 401246 h 458308"/>
                          <a:gd name="connsiteX15" fmla="*/ 1052623 w 1329069"/>
                          <a:gd name="connsiteY15" fmla="*/ 369348 h 458308"/>
                          <a:gd name="connsiteX16" fmla="*/ 1095153 w 1329069"/>
                          <a:gd name="connsiteY16" fmla="*/ 358715 h 458308"/>
                          <a:gd name="connsiteX17" fmla="*/ 1127051 w 1329069"/>
                          <a:gd name="connsiteY17" fmla="*/ 348083 h 458308"/>
                          <a:gd name="connsiteX18" fmla="*/ 1254641 w 1329069"/>
                          <a:gd name="connsiteY18" fmla="*/ 326818 h 458308"/>
                          <a:gd name="connsiteX19" fmla="*/ 1329069 w 1329069"/>
                          <a:gd name="connsiteY19" fmla="*/ 305553 h 458308"/>
                          <a:gd name="connsiteX20" fmla="*/ 800126 w 1329069"/>
                          <a:gd name="connsiteY20" fmla="*/ 85061 h 458308"/>
                          <a:gd name="connsiteX21" fmla="*/ 627320 w 1329069"/>
                          <a:gd name="connsiteY21" fmla="*/ 29106 h 458308"/>
                          <a:gd name="connsiteX22" fmla="*/ 388464 w 1329069"/>
                          <a:gd name="connsiteY22" fmla="*/ 0 h 458308"/>
                          <a:gd name="connsiteX23" fmla="*/ 95693 w 1329069"/>
                          <a:gd name="connsiteY23" fmla="*/ 29106 h 458308"/>
                          <a:gd name="connsiteX24" fmla="*/ 53162 w 1329069"/>
                          <a:gd name="connsiteY24" fmla="*/ 39739 h 458308"/>
                          <a:gd name="connsiteX25" fmla="*/ 0 w 1329069"/>
                          <a:gd name="connsiteY25" fmla="*/ 50371 h 458308"/>
                          <a:gd name="connsiteX0" fmla="*/ 0 w 1329069"/>
                          <a:gd name="connsiteY0" fmla="*/ 50371 h 458308"/>
                          <a:gd name="connsiteX1" fmla="*/ 0 w 1329069"/>
                          <a:gd name="connsiteY1" fmla="*/ 50371 h 458308"/>
                          <a:gd name="connsiteX2" fmla="*/ 53162 w 1329069"/>
                          <a:gd name="connsiteY2" fmla="*/ 188594 h 458308"/>
                          <a:gd name="connsiteX3" fmla="*/ 85060 w 1329069"/>
                          <a:gd name="connsiteY3" fmla="*/ 231125 h 458308"/>
                          <a:gd name="connsiteX4" fmla="*/ 180753 w 1329069"/>
                          <a:gd name="connsiteY4" fmla="*/ 294920 h 458308"/>
                          <a:gd name="connsiteX5" fmla="*/ 265813 w 1329069"/>
                          <a:gd name="connsiteY5" fmla="*/ 348083 h 458308"/>
                          <a:gd name="connsiteX6" fmla="*/ 297711 w 1329069"/>
                          <a:gd name="connsiteY6" fmla="*/ 369348 h 458308"/>
                          <a:gd name="connsiteX7" fmla="*/ 393404 w 1329069"/>
                          <a:gd name="connsiteY7" fmla="*/ 401246 h 458308"/>
                          <a:gd name="connsiteX8" fmla="*/ 435934 w 1329069"/>
                          <a:gd name="connsiteY8" fmla="*/ 422511 h 458308"/>
                          <a:gd name="connsiteX9" fmla="*/ 510362 w 1329069"/>
                          <a:gd name="connsiteY9" fmla="*/ 433143 h 458308"/>
                          <a:gd name="connsiteX10" fmla="*/ 648586 w 1329069"/>
                          <a:gd name="connsiteY10" fmla="*/ 443776 h 458308"/>
                          <a:gd name="connsiteX11" fmla="*/ 744279 w 1329069"/>
                          <a:gd name="connsiteY11" fmla="*/ 454408 h 458308"/>
                          <a:gd name="connsiteX12" fmla="*/ 890449 w 1329069"/>
                          <a:gd name="connsiteY12" fmla="*/ 453013 h 458308"/>
                          <a:gd name="connsiteX13" fmla="*/ 999460 w 1329069"/>
                          <a:gd name="connsiteY13" fmla="*/ 411878 h 458308"/>
                          <a:gd name="connsiteX14" fmla="*/ 1031358 w 1329069"/>
                          <a:gd name="connsiteY14" fmla="*/ 401246 h 458308"/>
                          <a:gd name="connsiteX15" fmla="*/ 1052623 w 1329069"/>
                          <a:gd name="connsiteY15" fmla="*/ 369348 h 458308"/>
                          <a:gd name="connsiteX16" fmla="*/ 1095153 w 1329069"/>
                          <a:gd name="connsiteY16" fmla="*/ 358715 h 458308"/>
                          <a:gd name="connsiteX17" fmla="*/ 1168614 w 1329069"/>
                          <a:gd name="connsiteY17" fmla="*/ 343465 h 458308"/>
                          <a:gd name="connsiteX18" fmla="*/ 1254641 w 1329069"/>
                          <a:gd name="connsiteY18" fmla="*/ 326818 h 458308"/>
                          <a:gd name="connsiteX19" fmla="*/ 1329069 w 1329069"/>
                          <a:gd name="connsiteY19" fmla="*/ 305553 h 458308"/>
                          <a:gd name="connsiteX20" fmla="*/ 800126 w 1329069"/>
                          <a:gd name="connsiteY20" fmla="*/ 85061 h 458308"/>
                          <a:gd name="connsiteX21" fmla="*/ 627320 w 1329069"/>
                          <a:gd name="connsiteY21" fmla="*/ 29106 h 458308"/>
                          <a:gd name="connsiteX22" fmla="*/ 388464 w 1329069"/>
                          <a:gd name="connsiteY22" fmla="*/ 0 h 458308"/>
                          <a:gd name="connsiteX23" fmla="*/ 95693 w 1329069"/>
                          <a:gd name="connsiteY23" fmla="*/ 29106 h 458308"/>
                          <a:gd name="connsiteX24" fmla="*/ 53162 w 1329069"/>
                          <a:gd name="connsiteY24" fmla="*/ 39739 h 458308"/>
                          <a:gd name="connsiteX25" fmla="*/ 0 w 1329069"/>
                          <a:gd name="connsiteY25" fmla="*/ 50371 h 458308"/>
                          <a:gd name="connsiteX0" fmla="*/ 0 w 1329069"/>
                          <a:gd name="connsiteY0" fmla="*/ 50371 h 458308"/>
                          <a:gd name="connsiteX1" fmla="*/ 0 w 1329069"/>
                          <a:gd name="connsiteY1" fmla="*/ 50371 h 458308"/>
                          <a:gd name="connsiteX2" fmla="*/ 53162 w 1329069"/>
                          <a:gd name="connsiteY2" fmla="*/ 188594 h 458308"/>
                          <a:gd name="connsiteX3" fmla="*/ 85060 w 1329069"/>
                          <a:gd name="connsiteY3" fmla="*/ 231125 h 458308"/>
                          <a:gd name="connsiteX4" fmla="*/ 180753 w 1329069"/>
                          <a:gd name="connsiteY4" fmla="*/ 294920 h 458308"/>
                          <a:gd name="connsiteX5" fmla="*/ 265813 w 1329069"/>
                          <a:gd name="connsiteY5" fmla="*/ 348083 h 458308"/>
                          <a:gd name="connsiteX6" fmla="*/ 297711 w 1329069"/>
                          <a:gd name="connsiteY6" fmla="*/ 369348 h 458308"/>
                          <a:gd name="connsiteX7" fmla="*/ 393404 w 1329069"/>
                          <a:gd name="connsiteY7" fmla="*/ 401246 h 458308"/>
                          <a:gd name="connsiteX8" fmla="*/ 435934 w 1329069"/>
                          <a:gd name="connsiteY8" fmla="*/ 422511 h 458308"/>
                          <a:gd name="connsiteX9" fmla="*/ 510362 w 1329069"/>
                          <a:gd name="connsiteY9" fmla="*/ 433143 h 458308"/>
                          <a:gd name="connsiteX10" fmla="*/ 648586 w 1329069"/>
                          <a:gd name="connsiteY10" fmla="*/ 443776 h 458308"/>
                          <a:gd name="connsiteX11" fmla="*/ 744279 w 1329069"/>
                          <a:gd name="connsiteY11" fmla="*/ 454408 h 458308"/>
                          <a:gd name="connsiteX12" fmla="*/ 890449 w 1329069"/>
                          <a:gd name="connsiteY12" fmla="*/ 453013 h 458308"/>
                          <a:gd name="connsiteX13" fmla="*/ 999460 w 1329069"/>
                          <a:gd name="connsiteY13" fmla="*/ 411878 h 458308"/>
                          <a:gd name="connsiteX14" fmla="*/ 1031358 w 1329069"/>
                          <a:gd name="connsiteY14" fmla="*/ 401246 h 458308"/>
                          <a:gd name="connsiteX15" fmla="*/ 1052623 w 1329069"/>
                          <a:gd name="connsiteY15" fmla="*/ 369348 h 458308"/>
                          <a:gd name="connsiteX16" fmla="*/ 1113625 w 1329069"/>
                          <a:gd name="connsiteY16" fmla="*/ 363333 h 458308"/>
                          <a:gd name="connsiteX17" fmla="*/ 1168614 w 1329069"/>
                          <a:gd name="connsiteY17" fmla="*/ 343465 h 458308"/>
                          <a:gd name="connsiteX18" fmla="*/ 1254641 w 1329069"/>
                          <a:gd name="connsiteY18" fmla="*/ 326818 h 458308"/>
                          <a:gd name="connsiteX19" fmla="*/ 1329069 w 1329069"/>
                          <a:gd name="connsiteY19" fmla="*/ 305553 h 458308"/>
                          <a:gd name="connsiteX20" fmla="*/ 800126 w 1329069"/>
                          <a:gd name="connsiteY20" fmla="*/ 85061 h 458308"/>
                          <a:gd name="connsiteX21" fmla="*/ 627320 w 1329069"/>
                          <a:gd name="connsiteY21" fmla="*/ 29106 h 458308"/>
                          <a:gd name="connsiteX22" fmla="*/ 388464 w 1329069"/>
                          <a:gd name="connsiteY22" fmla="*/ 0 h 458308"/>
                          <a:gd name="connsiteX23" fmla="*/ 95693 w 1329069"/>
                          <a:gd name="connsiteY23" fmla="*/ 29106 h 458308"/>
                          <a:gd name="connsiteX24" fmla="*/ 53162 w 1329069"/>
                          <a:gd name="connsiteY24" fmla="*/ 39739 h 458308"/>
                          <a:gd name="connsiteX25" fmla="*/ 0 w 1329069"/>
                          <a:gd name="connsiteY25" fmla="*/ 50371 h 458308"/>
                          <a:gd name="connsiteX0" fmla="*/ 0 w 1329069"/>
                          <a:gd name="connsiteY0" fmla="*/ 50371 h 458308"/>
                          <a:gd name="connsiteX1" fmla="*/ 0 w 1329069"/>
                          <a:gd name="connsiteY1" fmla="*/ 50371 h 458308"/>
                          <a:gd name="connsiteX2" fmla="*/ 53162 w 1329069"/>
                          <a:gd name="connsiteY2" fmla="*/ 188594 h 458308"/>
                          <a:gd name="connsiteX3" fmla="*/ 85060 w 1329069"/>
                          <a:gd name="connsiteY3" fmla="*/ 231125 h 458308"/>
                          <a:gd name="connsiteX4" fmla="*/ 180753 w 1329069"/>
                          <a:gd name="connsiteY4" fmla="*/ 294920 h 458308"/>
                          <a:gd name="connsiteX5" fmla="*/ 265813 w 1329069"/>
                          <a:gd name="connsiteY5" fmla="*/ 348083 h 458308"/>
                          <a:gd name="connsiteX6" fmla="*/ 297711 w 1329069"/>
                          <a:gd name="connsiteY6" fmla="*/ 369348 h 458308"/>
                          <a:gd name="connsiteX7" fmla="*/ 393404 w 1329069"/>
                          <a:gd name="connsiteY7" fmla="*/ 401246 h 458308"/>
                          <a:gd name="connsiteX8" fmla="*/ 435934 w 1329069"/>
                          <a:gd name="connsiteY8" fmla="*/ 422511 h 458308"/>
                          <a:gd name="connsiteX9" fmla="*/ 510362 w 1329069"/>
                          <a:gd name="connsiteY9" fmla="*/ 433143 h 458308"/>
                          <a:gd name="connsiteX10" fmla="*/ 648586 w 1329069"/>
                          <a:gd name="connsiteY10" fmla="*/ 443776 h 458308"/>
                          <a:gd name="connsiteX11" fmla="*/ 744279 w 1329069"/>
                          <a:gd name="connsiteY11" fmla="*/ 454408 h 458308"/>
                          <a:gd name="connsiteX12" fmla="*/ 890449 w 1329069"/>
                          <a:gd name="connsiteY12" fmla="*/ 453013 h 458308"/>
                          <a:gd name="connsiteX13" fmla="*/ 999460 w 1329069"/>
                          <a:gd name="connsiteY13" fmla="*/ 411878 h 458308"/>
                          <a:gd name="connsiteX14" fmla="*/ 1031358 w 1329069"/>
                          <a:gd name="connsiteY14" fmla="*/ 401246 h 458308"/>
                          <a:gd name="connsiteX15" fmla="*/ 1069985 w 1329069"/>
                          <a:gd name="connsiteY15" fmla="*/ 382852 h 458308"/>
                          <a:gd name="connsiteX16" fmla="*/ 1113625 w 1329069"/>
                          <a:gd name="connsiteY16" fmla="*/ 363333 h 458308"/>
                          <a:gd name="connsiteX17" fmla="*/ 1168614 w 1329069"/>
                          <a:gd name="connsiteY17" fmla="*/ 343465 h 458308"/>
                          <a:gd name="connsiteX18" fmla="*/ 1254641 w 1329069"/>
                          <a:gd name="connsiteY18" fmla="*/ 326818 h 458308"/>
                          <a:gd name="connsiteX19" fmla="*/ 1329069 w 1329069"/>
                          <a:gd name="connsiteY19" fmla="*/ 305553 h 458308"/>
                          <a:gd name="connsiteX20" fmla="*/ 800126 w 1329069"/>
                          <a:gd name="connsiteY20" fmla="*/ 85061 h 458308"/>
                          <a:gd name="connsiteX21" fmla="*/ 627320 w 1329069"/>
                          <a:gd name="connsiteY21" fmla="*/ 29106 h 458308"/>
                          <a:gd name="connsiteX22" fmla="*/ 388464 w 1329069"/>
                          <a:gd name="connsiteY22" fmla="*/ 0 h 458308"/>
                          <a:gd name="connsiteX23" fmla="*/ 95693 w 1329069"/>
                          <a:gd name="connsiteY23" fmla="*/ 29106 h 458308"/>
                          <a:gd name="connsiteX24" fmla="*/ 53162 w 1329069"/>
                          <a:gd name="connsiteY24" fmla="*/ 39739 h 458308"/>
                          <a:gd name="connsiteX25" fmla="*/ 0 w 1329069"/>
                          <a:gd name="connsiteY25" fmla="*/ 50371 h 458308"/>
                          <a:gd name="connsiteX0" fmla="*/ 0 w 1329069"/>
                          <a:gd name="connsiteY0" fmla="*/ 50371 h 458308"/>
                          <a:gd name="connsiteX1" fmla="*/ 0 w 1329069"/>
                          <a:gd name="connsiteY1" fmla="*/ 50371 h 458308"/>
                          <a:gd name="connsiteX2" fmla="*/ 53162 w 1329069"/>
                          <a:gd name="connsiteY2" fmla="*/ 188594 h 458308"/>
                          <a:gd name="connsiteX3" fmla="*/ 85060 w 1329069"/>
                          <a:gd name="connsiteY3" fmla="*/ 231125 h 458308"/>
                          <a:gd name="connsiteX4" fmla="*/ 174966 w 1329069"/>
                          <a:gd name="connsiteY4" fmla="*/ 306495 h 458308"/>
                          <a:gd name="connsiteX5" fmla="*/ 265813 w 1329069"/>
                          <a:gd name="connsiteY5" fmla="*/ 348083 h 458308"/>
                          <a:gd name="connsiteX6" fmla="*/ 297711 w 1329069"/>
                          <a:gd name="connsiteY6" fmla="*/ 369348 h 458308"/>
                          <a:gd name="connsiteX7" fmla="*/ 393404 w 1329069"/>
                          <a:gd name="connsiteY7" fmla="*/ 401246 h 458308"/>
                          <a:gd name="connsiteX8" fmla="*/ 435934 w 1329069"/>
                          <a:gd name="connsiteY8" fmla="*/ 422511 h 458308"/>
                          <a:gd name="connsiteX9" fmla="*/ 510362 w 1329069"/>
                          <a:gd name="connsiteY9" fmla="*/ 433143 h 458308"/>
                          <a:gd name="connsiteX10" fmla="*/ 648586 w 1329069"/>
                          <a:gd name="connsiteY10" fmla="*/ 443776 h 458308"/>
                          <a:gd name="connsiteX11" fmla="*/ 744279 w 1329069"/>
                          <a:gd name="connsiteY11" fmla="*/ 454408 h 458308"/>
                          <a:gd name="connsiteX12" fmla="*/ 890449 w 1329069"/>
                          <a:gd name="connsiteY12" fmla="*/ 453013 h 458308"/>
                          <a:gd name="connsiteX13" fmla="*/ 999460 w 1329069"/>
                          <a:gd name="connsiteY13" fmla="*/ 411878 h 458308"/>
                          <a:gd name="connsiteX14" fmla="*/ 1031358 w 1329069"/>
                          <a:gd name="connsiteY14" fmla="*/ 401246 h 458308"/>
                          <a:gd name="connsiteX15" fmla="*/ 1069985 w 1329069"/>
                          <a:gd name="connsiteY15" fmla="*/ 382852 h 458308"/>
                          <a:gd name="connsiteX16" fmla="*/ 1113625 w 1329069"/>
                          <a:gd name="connsiteY16" fmla="*/ 363333 h 458308"/>
                          <a:gd name="connsiteX17" fmla="*/ 1168614 w 1329069"/>
                          <a:gd name="connsiteY17" fmla="*/ 343465 h 458308"/>
                          <a:gd name="connsiteX18" fmla="*/ 1254641 w 1329069"/>
                          <a:gd name="connsiteY18" fmla="*/ 326818 h 458308"/>
                          <a:gd name="connsiteX19" fmla="*/ 1329069 w 1329069"/>
                          <a:gd name="connsiteY19" fmla="*/ 305553 h 458308"/>
                          <a:gd name="connsiteX20" fmla="*/ 800126 w 1329069"/>
                          <a:gd name="connsiteY20" fmla="*/ 85061 h 458308"/>
                          <a:gd name="connsiteX21" fmla="*/ 627320 w 1329069"/>
                          <a:gd name="connsiteY21" fmla="*/ 29106 h 458308"/>
                          <a:gd name="connsiteX22" fmla="*/ 388464 w 1329069"/>
                          <a:gd name="connsiteY22" fmla="*/ 0 h 458308"/>
                          <a:gd name="connsiteX23" fmla="*/ 95693 w 1329069"/>
                          <a:gd name="connsiteY23" fmla="*/ 29106 h 458308"/>
                          <a:gd name="connsiteX24" fmla="*/ 53162 w 1329069"/>
                          <a:gd name="connsiteY24" fmla="*/ 39739 h 458308"/>
                          <a:gd name="connsiteX25" fmla="*/ 0 w 1329069"/>
                          <a:gd name="connsiteY25" fmla="*/ 50371 h 45830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</a:cxnLst>
                        <a:rect l="l" t="t" r="r" b="b"/>
                        <a:pathLst>
                          <a:path w="1329069" h="458308">
                            <a:moveTo>
                              <a:pt x="0" y="50371"/>
                            </a:moveTo>
                            <a:lnTo>
                              <a:pt x="0" y="50371"/>
                            </a:lnTo>
                            <a:cubicBezTo>
                              <a:pt x="14908" y="95096"/>
                              <a:pt x="27232" y="147105"/>
                              <a:pt x="53162" y="188594"/>
                            </a:cubicBezTo>
                            <a:cubicBezTo>
                              <a:pt x="62554" y="203622"/>
                              <a:pt x="64759" y="211475"/>
                              <a:pt x="85060" y="231125"/>
                            </a:cubicBezTo>
                            <a:cubicBezTo>
                              <a:pt x="105361" y="250775"/>
                              <a:pt x="99351" y="265779"/>
                              <a:pt x="174966" y="306495"/>
                            </a:cubicBezTo>
                            <a:cubicBezTo>
                              <a:pt x="204405" y="322347"/>
                              <a:pt x="245356" y="337608"/>
                              <a:pt x="265813" y="348083"/>
                            </a:cubicBezTo>
                            <a:cubicBezTo>
                              <a:pt x="286270" y="358558"/>
                              <a:pt x="285915" y="364433"/>
                              <a:pt x="297711" y="369348"/>
                            </a:cubicBezTo>
                            <a:cubicBezTo>
                              <a:pt x="328748" y="382280"/>
                              <a:pt x="363331" y="386209"/>
                              <a:pt x="393404" y="401246"/>
                            </a:cubicBezTo>
                            <a:cubicBezTo>
                              <a:pt x="407581" y="408334"/>
                              <a:pt x="420642" y="418341"/>
                              <a:pt x="435934" y="422511"/>
                            </a:cubicBezTo>
                            <a:cubicBezTo>
                              <a:pt x="460112" y="429105"/>
                              <a:pt x="485425" y="430649"/>
                              <a:pt x="510362" y="433143"/>
                            </a:cubicBezTo>
                            <a:cubicBezTo>
                              <a:pt x="556343" y="437741"/>
                              <a:pt x="602565" y="439592"/>
                              <a:pt x="648586" y="443776"/>
                            </a:cubicBezTo>
                            <a:cubicBezTo>
                              <a:pt x="680548" y="446682"/>
                              <a:pt x="712381" y="450864"/>
                              <a:pt x="744279" y="454408"/>
                            </a:cubicBezTo>
                            <a:cubicBezTo>
                              <a:pt x="822251" y="450864"/>
                              <a:pt x="813458" y="465845"/>
                              <a:pt x="890449" y="453013"/>
                            </a:cubicBezTo>
                            <a:cubicBezTo>
                              <a:pt x="903054" y="450912"/>
                              <a:pt x="975975" y="420506"/>
                              <a:pt x="999460" y="411878"/>
                            </a:cubicBezTo>
                            <a:cubicBezTo>
                              <a:pt x="1022945" y="403250"/>
                              <a:pt x="1020725" y="404790"/>
                              <a:pt x="1031358" y="401246"/>
                            </a:cubicBezTo>
                            <a:cubicBezTo>
                              <a:pt x="1038446" y="390613"/>
                              <a:pt x="1056274" y="389171"/>
                              <a:pt x="1069985" y="382852"/>
                            </a:cubicBezTo>
                            <a:cubicBezTo>
                              <a:pt x="1083696" y="376533"/>
                              <a:pt x="1097187" y="369898"/>
                              <a:pt x="1113625" y="363333"/>
                            </a:cubicBezTo>
                            <a:cubicBezTo>
                              <a:pt x="1130063" y="356768"/>
                              <a:pt x="1145111" y="349551"/>
                              <a:pt x="1168614" y="343465"/>
                            </a:cubicBezTo>
                            <a:cubicBezTo>
                              <a:pt x="1192117" y="337379"/>
                              <a:pt x="1212616" y="332821"/>
                              <a:pt x="1254641" y="326818"/>
                            </a:cubicBezTo>
                            <a:cubicBezTo>
                              <a:pt x="1321799" y="304432"/>
                              <a:pt x="1296021" y="305553"/>
                              <a:pt x="1329069" y="305553"/>
                            </a:cubicBezTo>
                            <a:cubicBezTo>
                              <a:pt x="1123506" y="238213"/>
                              <a:pt x="1005689" y="152401"/>
                              <a:pt x="800126" y="85061"/>
                            </a:cubicBezTo>
                            <a:cubicBezTo>
                              <a:pt x="771772" y="60252"/>
                              <a:pt x="695930" y="43283"/>
                              <a:pt x="627320" y="29106"/>
                            </a:cubicBezTo>
                            <a:cubicBezTo>
                              <a:pt x="558710" y="14929"/>
                              <a:pt x="420558" y="0"/>
                              <a:pt x="388464" y="0"/>
                            </a:cubicBezTo>
                            <a:cubicBezTo>
                              <a:pt x="243109" y="0"/>
                              <a:pt x="241004" y="25562"/>
                              <a:pt x="95693" y="29106"/>
                            </a:cubicBezTo>
                            <a:cubicBezTo>
                              <a:pt x="81516" y="32650"/>
                              <a:pt x="67025" y="35118"/>
                              <a:pt x="53162" y="39739"/>
                            </a:cubicBezTo>
                            <a:cubicBezTo>
                              <a:pt x="-14581" y="62320"/>
                              <a:pt x="8860" y="48599"/>
                              <a:pt x="0" y="50371"/>
                            </a:cubicBezTo>
                            <a:close/>
                          </a:path>
                        </a:pathLst>
                      </a:custGeom>
                      <a:grpFill/>
                      <a:ln>
                        <a:solidFill>
                          <a:srgbClr val="660033"/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hu-HU">
                          <a:solidFill>
                            <a:srgbClr val="813213"/>
                          </a:solidFill>
                        </a:endParaRPr>
                      </a:p>
                    </p:txBody>
                  </p:sp>
                  <p:sp>
                    <p:nvSpPr>
                      <p:cNvPr id="92" name="Szabadkézi sokszög: alakzat 91">
                        <a:extLst>
                          <a:ext uri="{FF2B5EF4-FFF2-40B4-BE49-F238E27FC236}">
                            <a16:creationId xmlns:a16="http://schemas.microsoft.com/office/drawing/2014/main" id="{5238DC3A-FE2B-353C-D2E7-4A2E45E05F38}"/>
                          </a:ext>
                        </a:extLst>
                      </p:cNvPr>
                      <p:cNvSpPr/>
                      <p:nvPr/>
                    </p:nvSpPr>
                    <p:spPr>
                      <a:xfrm rot="19286382">
                        <a:off x="563932" y="5600463"/>
                        <a:ext cx="1119286" cy="315684"/>
                      </a:xfrm>
                      <a:custGeom>
                        <a:avLst/>
                        <a:gdLst>
                          <a:gd name="connsiteX0" fmla="*/ 0 w 1329069"/>
                          <a:gd name="connsiteY0" fmla="*/ 32184 h 436221"/>
                          <a:gd name="connsiteX1" fmla="*/ 0 w 1329069"/>
                          <a:gd name="connsiteY1" fmla="*/ 32184 h 436221"/>
                          <a:gd name="connsiteX2" fmla="*/ 53162 w 1329069"/>
                          <a:gd name="connsiteY2" fmla="*/ 170407 h 436221"/>
                          <a:gd name="connsiteX3" fmla="*/ 85060 w 1329069"/>
                          <a:gd name="connsiteY3" fmla="*/ 212938 h 436221"/>
                          <a:gd name="connsiteX4" fmla="*/ 180753 w 1329069"/>
                          <a:gd name="connsiteY4" fmla="*/ 276733 h 436221"/>
                          <a:gd name="connsiteX5" fmla="*/ 265813 w 1329069"/>
                          <a:gd name="connsiteY5" fmla="*/ 329896 h 436221"/>
                          <a:gd name="connsiteX6" fmla="*/ 297711 w 1329069"/>
                          <a:gd name="connsiteY6" fmla="*/ 351161 h 436221"/>
                          <a:gd name="connsiteX7" fmla="*/ 393404 w 1329069"/>
                          <a:gd name="connsiteY7" fmla="*/ 383059 h 436221"/>
                          <a:gd name="connsiteX8" fmla="*/ 435934 w 1329069"/>
                          <a:gd name="connsiteY8" fmla="*/ 404324 h 436221"/>
                          <a:gd name="connsiteX9" fmla="*/ 510362 w 1329069"/>
                          <a:gd name="connsiteY9" fmla="*/ 414956 h 436221"/>
                          <a:gd name="connsiteX10" fmla="*/ 648586 w 1329069"/>
                          <a:gd name="connsiteY10" fmla="*/ 425589 h 436221"/>
                          <a:gd name="connsiteX11" fmla="*/ 744279 w 1329069"/>
                          <a:gd name="connsiteY11" fmla="*/ 436221 h 436221"/>
                          <a:gd name="connsiteX12" fmla="*/ 978195 w 1329069"/>
                          <a:gd name="connsiteY12" fmla="*/ 425589 h 436221"/>
                          <a:gd name="connsiteX13" fmla="*/ 999460 w 1329069"/>
                          <a:gd name="connsiteY13" fmla="*/ 393691 h 436221"/>
                          <a:gd name="connsiteX14" fmla="*/ 1031358 w 1329069"/>
                          <a:gd name="connsiteY14" fmla="*/ 383059 h 436221"/>
                          <a:gd name="connsiteX15" fmla="*/ 1052623 w 1329069"/>
                          <a:gd name="connsiteY15" fmla="*/ 351161 h 436221"/>
                          <a:gd name="connsiteX16" fmla="*/ 1095153 w 1329069"/>
                          <a:gd name="connsiteY16" fmla="*/ 340528 h 436221"/>
                          <a:gd name="connsiteX17" fmla="*/ 1127051 w 1329069"/>
                          <a:gd name="connsiteY17" fmla="*/ 329896 h 436221"/>
                          <a:gd name="connsiteX18" fmla="*/ 1254641 w 1329069"/>
                          <a:gd name="connsiteY18" fmla="*/ 308631 h 436221"/>
                          <a:gd name="connsiteX19" fmla="*/ 1329069 w 1329069"/>
                          <a:gd name="connsiteY19" fmla="*/ 287366 h 436221"/>
                          <a:gd name="connsiteX20" fmla="*/ 712381 w 1329069"/>
                          <a:gd name="connsiteY20" fmla="*/ 85347 h 436221"/>
                          <a:gd name="connsiteX21" fmla="*/ 627320 w 1329069"/>
                          <a:gd name="connsiteY21" fmla="*/ 10919 h 436221"/>
                          <a:gd name="connsiteX22" fmla="*/ 531627 w 1329069"/>
                          <a:gd name="connsiteY22" fmla="*/ 286 h 436221"/>
                          <a:gd name="connsiteX23" fmla="*/ 95693 w 1329069"/>
                          <a:gd name="connsiteY23" fmla="*/ 10919 h 436221"/>
                          <a:gd name="connsiteX24" fmla="*/ 53162 w 1329069"/>
                          <a:gd name="connsiteY24" fmla="*/ 21552 h 436221"/>
                          <a:gd name="connsiteX25" fmla="*/ 0 w 1329069"/>
                          <a:gd name="connsiteY25" fmla="*/ 32184 h 436221"/>
                          <a:gd name="connsiteX0" fmla="*/ 0 w 1329069"/>
                          <a:gd name="connsiteY0" fmla="*/ 31901 h 435938"/>
                          <a:gd name="connsiteX1" fmla="*/ 0 w 1329069"/>
                          <a:gd name="connsiteY1" fmla="*/ 31901 h 435938"/>
                          <a:gd name="connsiteX2" fmla="*/ 53162 w 1329069"/>
                          <a:gd name="connsiteY2" fmla="*/ 170124 h 435938"/>
                          <a:gd name="connsiteX3" fmla="*/ 85060 w 1329069"/>
                          <a:gd name="connsiteY3" fmla="*/ 212655 h 435938"/>
                          <a:gd name="connsiteX4" fmla="*/ 180753 w 1329069"/>
                          <a:gd name="connsiteY4" fmla="*/ 276450 h 435938"/>
                          <a:gd name="connsiteX5" fmla="*/ 265813 w 1329069"/>
                          <a:gd name="connsiteY5" fmla="*/ 329613 h 435938"/>
                          <a:gd name="connsiteX6" fmla="*/ 297711 w 1329069"/>
                          <a:gd name="connsiteY6" fmla="*/ 350878 h 435938"/>
                          <a:gd name="connsiteX7" fmla="*/ 393404 w 1329069"/>
                          <a:gd name="connsiteY7" fmla="*/ 382776 h 435938"/>
                          <a:gd name="connsiteX8" fmla="*/ 435934 w 1329069"/>
                          <a:gd name="connsiteY8" fmla="*/ 404041 h 435938"/>
                          <a:gd name="connsiteX9" fmla="*/ 510362 w 1329069"/>
                          <a:gd name="connsiteY9" fmla="*/ 414673 h 435938"/>
                          <a:gd name="connsiteX10" fmla="*/ 648586 w 1329069"/>
                          <a:gd name="connsiteY10" fmla="*/ 425306 h 435938"/>
                          <a:gd name="connsiteX11" fmla="*/ 744279 w 1329069"/>
                          <a:gd name="connsiteY11" fmla="*/ 435938 h 435938"/>
                          <a:gd name="connsiteX12" fmla="*/ 978195 w 1329069"/>
                          <a:gd name="connsiteY12" fmla="*/ 425306 h 435938"/>
                          <a:gd name="connsiteX13" fmla="*/ 999460 w 1329069"/>
                          <a:gd name="connsiteY13" fmla="*/ 393408 h 435938"/>
                          <a:gd name="connsiteX14" fmla="*/ 1031358 w 1329069"/>
                          <a:gd name="connsiteY14" fmla="*/ 382776 h 435938"/>
                          <a:gd name="connsiteX15" fmla="*/ 1052623 w 1329069"/>
                          <a:gd name="connsiteY15" fmla="*/ 350878 h 435938"/>
                          <a:gd name="connsiteX16" fmla="*/ 1095153 w 1329069"/>
                          <a:gd name="connsiteY16" fmla="*/ 340245 h 435938"/>
                          <a:gd name="connsiteX17" fmla="*/ 1127051 w 1329069"/>
                          <a:gd name="connsiteY17" fmla="*/ 329613 h 435938"/>
                          <a:gd name="connsiteX18" fmla="*/ 1254641 w 1329069"/>
                          <a:gd name="connsiteY18" fmla="*/ 308348 h 435938"/>
                          <a:gd name="connsiteX19" fmla="*/ 1329069 w 1329069"/>
                          <a:gd name="connsiteY19" fmla="*/ 287083 h 435938"/>
                          <a:gd name="connsiteX20" fmla="*/ 800126 w 1329069"/>
                          <a:gd name="connsiteY20" fmla="*/ 66591 h 435938"/>
                          <a:gd name="connsiteX21" fmla="*/ 627320 w 1329069"/>
                          <a:gd name="connsiteY21" fmla="*/ 10636 h 435938"/>
                          <a:gd name="connsiteX22" fmla="*/ 531627 w 1329069"/>
                          <a:gd name="connsiteY22" fmla="*/ 3 h 435938"/>
                          <a:gd name="connsiteX23" fmla="*/ 95693 w 1329069"/>
                          <a:gd name="connsiteY23" fmla="*/ 10636 h 435938"/>
                          <a:gd name="connsiteX24" fmla="*/ 53162 w 1329069"/>
                          <a:gd name="connsiteY24" fmla="*/ 21269 h 435938"/>
                          <a:gd name="connsiteX25" fmla="*/ 0 w 1329069"/>
                          <a:gd name="connsiteY25" fmla="*/ 31901 h 435938"/>
                          <a:gd name="connsiteX0" fmla="*/ 0 w 1329069"/>
                          <a:gd name="connsiteY0" fmla="*/ 50371 h 454408"/>
                          <a:gd name="connsiteX1" fmla="*/ 0 w 1329069"/>
                          <a:gd name="connsiteY1" fmla="*/ 50371 h 454408"/>
                          <a:gd name="connsiteX2" fmla="*/ 53162 w 1329069"/>
                          <a:gd name="connsiteY2" fmla="*/ 188594 h 454408"/>
                          <a:gd name="connsiteX3" fmla="*/ 85060 w 1329069"/>
                          <a:gd name="connsiteY3" fmla="*/ 231125 h 454408"/>
                          <a:gd name="connsiteX4" fmla="*/ 180753 w 1329069"/>
                          <a:gd name="connsiteY4" fmla="*/ 294920 h 454408"/>
                          <a:gd name="connsiteX5" fmla="*/ 265813 w 1329069"/>
                          <a:gd name="connsiteY5" fmla="*/ 348083 h 454408"/>
                          <a:gd name="connsiteX6" fmla="*/ 297711 w 1329069"/>
                          <a:gd name="connsiteY6" fmla="*/ 369348 h 454408"/>
                          <a:gd name="connsiteX7" fmla="*/ 393404 w 1329069"/>
                          <a:gd name="connsiteY7" fmla="*/ 401246 h 454408"/>
                          <a:gd name="connsiteX8" fmla="*/ 435934 w 1329069"/>
                          <a:gd name="connsiteY8" fmla="*/ 422511 h 454408"/>
                          <a:gd name="connsiteX9" fmla="*/ 510362 w 1329069"/>
                          <a:gd name="connsiteY9" fmla="*/ 433143 h 454408"/>
                          <a:gd name="connsiteX10" fmla="*/ 648586 w 1329069"/>
                          <a:gd name="connsiteY10" fmla="*/ 443776 h 454408"/>
                          <a:gd name="connsiteX11" fmla="*/ 744279 w 1329069"/>
                          <a:gd name="connsiteY11" fmla="*/ 454408 h 454408"/>
                          <a:gd name="connsiteX12" fmla="*/ 978195 w 1329069"/>
                          <a:gd name="connsiteY12" fmla="*/ 443776 h 454408"/>
                          <a:gd name="connsiteX13" fmla="*/ 999460 w 1329069"/>
                          <a:gd name="connsiteY13" fmla="*/ 411878 h 454408"/>
                          <a:gd name="connsiteX14" fmla="*/ 1031358 w 1329069"/>
                          <a:gd name="connsiteY14" fmla="*/ 401246 h 454408"/>
                          <a:gd name="connsiteX15" fmla="*/ 1052623 w 1329069"/>
                          <a:gd name="connsiteY15" fmla="*/ 369348 h 454408"/>
                          <a:gd name="connsiteX16" fmla="*/ 1095153 w 1329069"/>
                          <a:gd name="connsiteY16" fmla="*/ 358715 h 454408"/>
                          <a:gd name="connsiteX17" fmla="*/ 1127051 w 1329069"/>
                          <a:gd name="connsiteY17" fmla="*/ 348083 h 454408"/>
                          <a:gd name="connsiteX18" fmla="*/ 1254641 w 1329069"/>
                          <a:gd name="connsiteY18" fmla="*/ 326818 h 454408"/>
                          <a:gd name="connsiteX19" fmla="*/ 1329069 w 1329069"/>
                          <a:gd name="connsiteY19" fmla="*/ 305553 h 454408"/>
                          <a:gd name="connsiteX20" fmla="*/ 800126 w 1329069"/>
                          <a:gd name="connsiteY20" fmla="*/ 85061 h 454408"/>
                          <a:gd name="connsiteX21" fmla="*/ 627320 w 1329069"/>
                          <a:gd name="connsiteY21" fmla="*/ 29106 h 454408"/>
                          <a:gd name="connsiteX22" fmla="*/ 388464 w 1329069"/>
                          <a:gd name="connsiteY22" fmla="*/ 0 h 454408"/>
                          <a:gd name="connsiteX23" fmla="*/ 95693 w 1329069"/>
                          <a:gd name="connsiteY23" fmla="*/ 29106 h 454408"/>
                          <a:gd name="connsiteX24" fmla="*/ 53162 w 1329069"/>
                          <a:gd name="connsiteY24" fmla="*/ 39739 h 454408"/>
                          <a:gd name="connsiteX25" fmla="*/ 0 w 1329069"/>
                          <a:gd name="connsiteY25" fmla="*/ 50371 h 454408"/>
                          <a:gd name="connsiteX0" fmla="*/ 0 w 1329069"/>
                          <a:gd name="connsiteY0" fmla="*/ 50371 h 458308"/>
                          <a:gd name="connsiteX1" fmla="*/ 0 w 1329069"/>
                          <a:gd name="connsiteY1" fmla="*/ 50371 h 458308"/>
                          <a:gd name="connsiteX2" fmla="*/ 53162 w 1329069"/>
                          <a:gd name="connsiteY2" fmla="*/ 188594 h 458308"/>
                          <a:gd name="connsiteX3" fmla="*/ 85060 w 1329069"/>
                          <a:gd name="connsiteY3" fmla="*/ 231125 h 458308"/>
                          <a:gd name="connsiteX4" fmla="*/ 180753 w 1329069"/>
                          <a:gd name="connsiteY4" fmla="*/ 294920 h 458308"/>
                          <a:gd name="connsiteX5" fmla="*/ 265813 w 1329069"/>
                          <a:gd name="connsiteY5" fmla="*/ 348083 h 458308"/>
                          <a:gd name="connsiteX6" fmla="*/ 297711 w 1329069"/>
                          <a:gd name="connsiteY6" fmla="*/ 369348 h 458308"/>
                          <a:gd name="connsiteX7" fmla="*/ 393404 w 1329069"/>
                          <a:gd name="connsiteY7" fmla="*/ 401246 h 458308"/>
                          <a:gd name="connsiteX8" fmla="*/ 435934 w 1329069"/>
                          <a:gd name="connsiteY8" fmla="*/ 422511 h 458308"/>
                          <a:gd name="connsiteX9" fmla="*/ 510362 w 1329069"/>
                          <a:gd name="connsiteY9" fmla="*/ 433143 h 458308"/>
                          <a:gd name="connsiteX10" fmla="*/ 648586 w 1329069"/>
                          <a:gd name="connsiteY10" fmla="*/ 443776 h 458308"/>
                          <a:gd name="connsiteX11" fmla="*/ 744279 w 1329069"/>
                          <a:gd name="connsiteY11" fmla="*/ 454408 h 458308"/>
                          <a:gd name="connsiteX12" fmla="*/ 890449 w 1329069"/>
                          <a:gd name="connsiteY12" fmla="*/ 453013 h 458308"/>
                          <a:gd name="connsiteX13" fmla="*/ 999460 w 1329069"/>
                          <a:gd name="connsiteY13" fmla="*/ 411878 h 458308"/>
                          <a:gd name="connsiteX14" fmla="*/ 1031358 w 1329069"/>
                          <a:gd name="connsiteY14" fmla="*/ 401246 h 458308"/>
                          <a:gd name="connsiteX15" fmla="*/ 1052623 w 1329069"/>
                          <a:gd name="connsiteY15" fmla="*/ 369348 h 458308"/>
                          <a:gd name="connsiteX16" fmla="*/ 1095153 w 1329069"/>
                          <a:gd name="connsiteY16" fmla="*/ 358715 h 458308"/>
                          <a:gd name="connsiteX17" fmla="*/ 1127051 w 1329069"/>
                          <a:gd name="connsiteY17" fmla="*/ 348083 h 458308"/>
                          <a:gd name="connsiteX18" fmla="*/ 1254641 w 1329069"/>
                          <a:gd name="connsiteY18" fmla="*/ 326818 h 458308"/>
                          <a:gd name="connsiteX19" fmla="*/ 1329069 w 1329069"/>
                          <a:gd name="connsiteY19" fmla="*/ 305553 h 458308"/>
                          <a:gd name="connsiteX20" fmla="*/ 800126 w 1329069"/>
                          <a:gd name="connsiteY20" fmla="*/ 85061 h 458308"/>
                          <a:gd name="connsiteX21" fmla="*/ 627320 w 1329069"/>
                          <a:gd name="connsiteY21" fmla="*/ 29106 h 458308"/>
                          <a:gd name="connsiteX22" fmla="*/ 388464 w 1329069"/>
                          <a:gd name="connsiteY22" fmla="*/ 0 h 458308"/>
                          <a:gd name="connsiteX23" fmla="*/ 95693 w 1329069"/>
                          <a:gd name="connsiteY23" fmla="*/ 29106 h 458308"/>
                          <a:gd name="connsiteX24" fmla="*/ 53162 w 1329069"/>
                          <a:gd name="connsiteY24" fmla="*/ 39739 h 458308"/>
                          <a:gd name="connsiteX25" fmla="*/ 0 w 1329069"/>
                          <a:gd name="connsiteY25" fmla="*/ 50371 h 458308"/>
                          <a:gd name="connsiteX0" fmla="*/ 0 w 1329069"/>
                          <a:gd name="connsiteY0" fmla="*/ 50371 h 458308"/>
                          <a:gd name="connsiteX1" fmla="*/ 0 w 1329069"/>
                          <a:gd name="connsiteY1" fmla="*/ 50371 h 458308"/>
                          <a:gd name="connsiteX2" fmla="*/ 53162 w 1329069"/>
                          <a:gd name="connsiteY2" fmla="*/ 188594 h 458308"/>
                          <a:gd name="connsiteX3" fmla="*/ 85060 w 1329069"/>
                          <a:gd name="connsiteY3" fmla="*/ 231125 h 458308"/>
                          <a:gd name="connsiteX4" fmla="*/ 180753 w 1329069"/>
                          <a:gd name="connsiteY4" fmla="*/ 294920 h 458308"/>
                          <a:gd name="connsiteX5" fmla="*/ 265813 w 1329069"/>
                          <a:gd name="connsiteY5" fmla="*/ 348083 h 458308"/>
                          <a:gd name="connsiteX6" fmla="*/ 297711 w 1329069"/>
                          <a:gd name="connsiteY6" fmla="*/ 369348 h 458308"/>
                          <a:gd name="connsiteX7" fmla="*/ 393404 w 1329069"/>
                          <a:gd name="connsiteY7" fmla="*/ 401246 h 458308"/>
                          <a:gd name="connsiteX8" fmla="*/ 435934 w 1329069"/>
                          <a:gd name="connsiteY8" fmla="*/ 422511 h 458308"/>
                          <a:gd name="connsiteX9" fmla="*/ 510362 w 1329069"/>
                          <a:gd name="connsiteY9" fmla="*/ 433143 h 458308"/>
                          <a:gd name="connsiteX10" fmla="*/ 648586 w 1329069"/>
                          <a:gd name="connsiteY10" fmla="*/ 443776 h 458308"/>
                          <a:gd name="connsiteX11" fmla="*/ 744279 w 1329069"/>
                          <a:gd name="connsiteY11" fmla="*/ 454408 h 458308"/>
                          <a:gd name="connsiteX12" fmla="*/ 890449 w 1329069"/>
                          <a:gd name="connsiteY12" fmla="*/ 453013 h 458308"/>
                          <a:gd name="connsiteX13" fmla="*/ 999460 w 1329069"/>
                          <a:gd name="connsiteY13" fmla="*/ 411878 h 458308"/>
                          <a:gd name="connsiteX14" fmla="*/ 1031358 w 1329069"/>
                          <a:gd name="connsiteY14" fmla="*/ 401246 h 458308"/>
                          <a:gd name="connsiteX15" fmla="*/ 1052623 w 1329069"/>
                          <a:gd name="connsiteY15" fmla="*/ 369348 h 458308"/>
                          <a:gd name="connsiteX16" fmla="*/ 1095153 w 1329069"/>
                          <a:gd name="connsiteY16" fmla="*/ 358715 h 458308"/>
                          <a:gd name="connsiteX17" fmla="*/ 1168614 w 1329069"/>
                          <a:gd name="connsiteY17" fmla="*/ 343465 h 458308"/>
                          <a:gd name="connsiteX18" fmla="*/ 1254641 w 1329069"/>
                          <a:gd name="connsiteY18" fmla="*/ 326818 h 458308"/>
                          <a:gd name="connsiteX19" fmla="*/ 1329069 w 1329069"/>
                          <a:gd name="connsiteY19" fmla="*/ 305553 h 458308"/>
                          <a:gd name="connsiteX20" fmla="*/ 800126 w 1329069"/>
                          <a:gd name="connsiteY20" fmla="*/ 85061 h 458308"/>
                          <a:gd name="connsiteX21" fmla="*/ 627320 w 1329069"/>
                          <a:gd name="connsiteY21" fmla="*/ 29106 h 458308"/>
                          <a:gd name="connsiteX22" fmla="*/ 388464 w 1329069"/>
                          <a:gd name="connsiteY22" fmla="*/ 0 h 458308"/>
                          <a:gd name="connsiteX23" fmla="*/ 95693 w 1329069"/>
                          <a:gd name="connsiteY23" fmla="*/ 29106 h 458308"/>
                          <a:gd name="connsiteX24" fmla="*/ 53162 w 1329069"/>
                          <a:gd name="connsiteY24" fmla="*/ 39739 h 458308"/>
                          <a:gd name="connsiteX25" fmla="*/ 0 w 1329069"/>
                          <a:gd name="connsiteY25" fmla="*/ 50371 h 458308"/>
                          <a:gd name="connsiteX0" fmla="*/ 0 w 1329069"/>
                          <a:gd name="connsiteY0" fmla="*/ 50371 h 458308"/>
                          <a:gd name="connsiteX1" fmla="*/ 0 w 1329069"/>
                          <a:gd name="connsiteY1" fmla="*/ 50371 h 458308"/>
                          <a:gd name="connsiteX2" fmla="*/ 53162 w 1329069"/>
                          <a:gd name="connsiteY2" fmla="*/ 188594 h 458308"/>
                          <a:gd name="connsiteX3" fmla="*/ 85060 w 1329069"/>
                          <a:gd name="connsiteY3" fmla="*/ 231125 h 458308"/>
                          <a:gd name="connsiteX4" fmla="*/ 180753 w 1329069"/>
                          <a:gd name="connsiteY4" fmla="*/ 294920 h 458308"/>
                          <a:gd name="connsiteX5" fmla="*/ 265813 w 1329069"/>
                          <a:gd name="connsiteY5" fmla="*/ 348083 h 458308"/>
                          <a:gd name="connsiteX6" fmla="*/ 297711 w 1329069"/>
                          <a:gd name="connsiteY6" fmla="*/ 369348 h 458308"/>
                          <a:gd name="connsiteX7" fmla="*/ 393404 w 1329069"/>
                          <a:gd name="connsiteY7" fmla="*/ 401246 h 458308"/>
                          <a:gd name="connsiteX8" fmla="*/ 435934 w 1329069"/>
                          <a:gd name="connsiteY8" fmla="*/ 422511 h 458308"/>
                          <a:gd name="connsiteX9" fmla="*/ 510362 w 1329069"/>
                          <a:gd name="connsiteY9" fmla="*/ 433143 h 458308"/>
                          <a:gd name="connsiteX10" fmla="*/ 648586 w 1329069"/>
                          <a:gd name="connsiteY10" fmla="*/ 443776 h 458308"/>
                          <a:gd name="connsiteX11" fmla="*/ 744279 w 1329069"/>
                          <a:gd name="connsiteY11" fmla="*/ 454408 h 458308"/>
                          <a:gd name="connsiteX12" fmla="*/ 890449 w 1329069"/>
                          <a:gd name="connsiteY12" fmla="*/ 453013 h 458308"/>
                          <a:gd name="connsiteX13" fmla="*/ 999460 w 1329069"/>
                          <a:gd name="connsiteY13" fmla="*/ 411878 h 458308"/>
                          <a:gd name="connsiteX14" fmla="*/ 1031358 w 1329069"/>
                          <a:gd name="connsiteY14" fmla="*/ 401246 h 458308"/>
                          <a:gd name="connsiteX15" fmla="*/ 1052623 w 1329069"/>
                          <a:gd name="connsiteY15" fmla="*/ 369348 h 458308"/>
                          <a:gd name="connsiteX16" fmla="*/ 1113625 w 1329069"/>
                          <a:gd name="connsiteY16" fmla="*/ 363333 h 458308"/>
                          <a:gd name="connsiteX17" fmla="*/ 1168614 w 1329069"/>
                          <a:gd name="connsiteY17" fmla="*/ 343465 h 458308"/>
                          <a:gd name="connsiteX18" fmla="*/ 1254641 w 1329069"/>
                          <a:gd name="connsiteY18" fmla="*/ 326818 h 458308"/>
                          <a:gd name="connsiteX19" fmla="*/ 1329069 w 1329069"/>
                          <a:gd name="connsiteY19" fmla="*/ 305553 h 458308"/>
                          <a:gd name="connsiteX20" fmla="*/ 800126 w 1329069"/>
                          <a:gd name="connsiteY20" fmla="*/ 85061 h 458308"/>
                          <a:gd name="connsiteX21" fmla="*/ 627320 w 1329069"/>
                          <a:gd name="connsiteY21" fmla="*/ 29106 h 458308"/>
                          <a:gd name="connsiteX22" fmla="*/ 388464 w 1329069"/>
                          <a:gd name="connsiteY22" fmla="*/ 0 h 458308"/>
                          <a:gd name="connsiteX23" fmla="*/ 95693 w 1329069"/>
                          <a:gd name="connsiteY23" fmla="*/ 29106 h 458308"/>
                          <a:gd name="connsiteX24" fmla="*/ 53162 w 1329069"/>
                          <a:gd name="connsiteY24" fmla="*/ 39739 h 458308"/>
                          <a:gd name="connsiteX25" fmla="*/ 0 w 1329069"/>
                          <a:gd name="connsiteY25" fmla="*/ 50371 h 458308"/>
                          <a:gd name="connsiteX0" fmla="*/ 0 w 1329069"/>
                          <a:gd name="connsiteY0" fmla="*/ 50371 h 458308"/>
                          <a:gd name="connsiteX1" fmla="*/ 0 w 1329069"/>
                          <a:gd name="connsiteY1" fmla="*/ 50371 h 458308"/>
                          <a:gd name="connsiteX2" fmla="*/ 53162 w 1329069"/>
                          <a:gd name="connsiteY2" fmla="*/ 188594 h 458308"/>
                          <a:gd name="connsiteX3" fmla="*/ 85060 w 1329069"/>
                          <a:gd name="connsiteY3" fmla="*/ 231125 h 458308"/>
                          <a:gd name="connsiteX4" fmla="*/ 180753 w 1329069"/>
                          <a:gd name="connsiteY4" fmla="*/ 294920 h 458308"/>
                          <a:gd name="connsiteX5" fmla="*/ 265813 w 1329069"/>
                          <a:gd name="connsiteY5" fmla="*/ 348083 h 458308"/>
                          <a:gd name="connsiteX6" fmla="*/ 297711 w 1329069"/>
                          <a:gd name="connsiteY6" fmla="*/ 369348 h 458308"/>
                          <a:gd name="connsiteX7" fmla="*/ 393404 w 1329069"/>
                          <a:gd name="connsiteY7" fmla="*/ 401246 h 458308"/>
                          <a:gd name="connsiteX8" fmla="*/ 435934 w 1329069"/>
                          <a:gd name="connsiteY8" fmla="*/ 422511 h 458308"/>
                          <a:gd name="connsiteX9" fmla="*/ 510362 w 1329069"/>
                          <a:gd name="connsiteY9" fmla="*/ 433143 h 458308"/>
                          <a:gd name="connsiteX10" fmla="*/ 648586 w 1329069"/>
                          <a:gd name="connsiteY10" fmla="*/ 443776 h 458308"/>
                          <a:gd name="connsiteX11" fmla="*/ 744279 w 1329069"/>
                          <a:gd name="connsiteY11" fmla="*/ 454408 h 458308"/>
                          <a:gd name="connsiteX12" fmla="*/ 890449 w 1329069"/>
                          <a:gd name="connsiteY12" fmla="*/ 453013 h 458308"/>
                          <a:gd name="connsiteX13" fmla="*/ 999460 w 1329069"/>
                          <a:gd name="connsiteY13" fmla="*/ 411878 h 458308"/>
                          <a:gd name="connsiteX14" fmla="*/ 1031358 w 1329069"/>
                          <a:gd name="connsiteY14" fmla="*/ 401246 h 458308"/>
                          <a:gd name="connsiteX15" fmla="*/ 1069985 w 1329069"/>
                          <a:gd name="connsiteY15" fmla="*/ 382852 h 458308"/>
                          <a:gd name="connsiteX16" fmla="*/ 1113625 w 1329069"/>
                          <a:gd name="connsiteY16" fmla="*/ 363333 h 458308"/>
                          <a:gd name="connsiteX17" fmla="*/ 1168614 w 1329069"/>
                          <a:gd name="connsiteY17" fmla="*/ 343465 h 458308"/>
                          <a:gd name="connsiteX18" fmla="*/ 1254641 w 1329069"/>
                          <a:gd name="connsiteY18" fmla="*/ 326818 h 458308"/>
                          <a:gd name="connsiteX19" fmla="*/ 1329069 w 1329069"/>
                          <a:gd name="connsiteY19" fmla="*/ 305553 h 458308"/>
                          <a:gd name="connsiteX20" fmla="*/ 800126 w 1329069"/>
                          <a:gd name="connsiteY20" fmla="*/ 85061 h 458308"/>
                          <a:gd name="connsiteX21" fmla="*/ 627320 w 1329069"/>
                          <a:gd name="connsiteY21" fmla="*/ 29106 h 458308"/>
                          <a:gd name="connsiteX22" fmla="*/ 388464 w 1329069"/>
                          <a:gd name="connsiteY22" fmla="*/ 0 h 458308"/>
                          <a:gd name="connsiteX23" fmla="*/ 95693 w 1329069"/>
                          <a:gd name="connsiteY23" fmla="*/ 29106 h 458308"/>
                          <a:gd name="connsiteX24" fmla="*/ 53162 w 1329069"/>
                          <a:gd name="connsiteY24" fmla="*/ 39739 h 458308"/>
                          <a:gd name="connsiteX25" fmla="*/ 0 w 1329069"/>
                          <a:gd name="connsiteY25" fmla="*/ 50371 h 458308"/>
                          <a:gd name="connsiteX0" fmla="*/ 0 w 1329069"/>
                          <a:gd name="connsiteY0" fmla="*/ 50371 h 458308"/>
                          <a:gd name="connsiteX1" fmla="*/ 0 w 1329069"/>
                          <a:gd name="connsiteY1" fmla="*/ 50371 h 458308"/>
                          <a:gd name="connsiteX2" fmla="*/ 53162 w 1329069"/>
                          <a:gd name="connsiteY2" fmla="*/ 188594 h 458308"/>
                          <a:gd name="connsiteX3" fmla="*/ 85060 w 1329069"/>
                          <a:gd name="connsiteY3" fmla="*/ 231125 h 458308"/>
                          <a:gd name="connsiteX4" fmla="*/ 174966 w 1329069"/>
                          <a:gd name="connsiteY4" fmla="*/ 306495 h 458308"/>
                          <a:gd name="connsiteX5" fmla="*/ 265813 w 1329069"/>
                          <a:gd name="connsiteY5" fmla="*/ 348083 h 458308"/>
                          <a:gd name="connsiteX6" fmla="*/ 297711 w 1329069"/>
                          <a:gd name="connsiteY6" fmla="*/ 369348 h 458308"/>
                          <a:gd name="connsiteX7" fmla="*/ 393404 w 1329069"/>
                          <a:gd name="connsiteY7" fmla="*/ 401246 h 458308"/>
                          <a:gd name="connsiteX8" fmla="*/ 435934 w 1329069"/>
                          <a:gd name="connsiteY8" fmla="*/ 422511 h 458308"/>
                          <a:gd name="connsiteX9" fmla="*/ 510362 w 1329069"/>
                          <a:gd name="connsiteY9" fmla="*/ 433143 h 458308"/>
                          <a:gd name="connsiteX10" fmla="*/ 648586 w 1329069"/>
                          <a:gd name="connsiteY10" fmla="*/ 443776 h 458308"/>
                          <a:gd name="connsiteX11" fmla="*/ 744279 w 1329069"/>
                          <a:gd name="connsiteY11" fmla="*/ 454408 h 458308"/>
                          <a:gd name="connsiteX12" fmla="*/ 890449 w 1329069"/>
                          <a:gd name="connsiteY12" fmla="*/ 453013 h 458308"/>
                          <a:gd name="connsiteX13" fmla="*/ 999460 w 1329069"/>
                          <a:gd name="connsiteY13" fmla="*/ 411878 h 458308"/>
                          <a:gd name="connsiteX14" fmla="*/ 1031358 w 1329069"/>
                          <a:gd name="connsiteY14" fmla="*/ 401246 h 458308"/>
                          <a:gd name="connsiteX15" fmla="*/ 1069985 w 1329069"/>
                          <a:gd name="connsiteY15" fmla="*/ 382852 h 458308"/>
                          <a:gd name="connsiteX16" fmla="*/ 1113625 w 1329069"/>
                          <a:gd name="connsiteY16" fmla="*/ 363333 h 458308"/>
                          <a:gd name="connsiteX17" fmla="*/ 1168614 w 1329069"/>
                          <a:gd name="connsiteY17" fmla="*/ 343465 h 458308"/>
                          <a:gd name="connsiteX18" fmla="*/ 1254641 w 1329069"/>
                          <a:gd name="connsiteY18" fmla="*/ 326818 h 458308"/>
                          <a:gd name="connsiteX19" fmla="*/ 1329069 w 1329069"/>
                          <a:gd name="connsiteY19" fmla="*/ 305553 h 458308"/>
                          <a:gd name="connsiteX20" fmla="*/ 800126 w 1329069"/>
                          <a:gd name="connsiteY20" fmla="*/ 85061 h 458308"/>
                          <a:gd name="connsiteX21" fmla="*/ 627320 w 1329069"/>
                          <a:gd name="connsiteY21" fmla="*/ 29106 h 458308"/>
                          <a:gd name="connsiteX22" fmla="*/ 388464 w 1329069"/>
                          <a:gd name="connsiteY22" fmla="*/ 0 h 458308"/>
                          <a:gd name="connsiteX23" fmla="*/ 95693 w 1329069"/>
                          <a:gd name="connsiteY23" fmla="*/ 29106 h 458308"/>
                          <a:gd name="connsiteX24" fmla="*/ 53162 w 1329069"/>
                          <a:gd name="connsiteY24" fmla="*/ 39739 h 458308"/>
                          <a:gd name="connsiteX25" fmla="*/ 0 w 1329069"/>
                          <a:gd name="connsiteY25" fmla="*/ 50371 h 45830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</a:cxnLst>
                        <a:rect l="l" t="t" r="r" b="b"/>
                        <a:pathLst>
                          <a:path w="1329069" h="458308">
                            <a:moveTo>
                              <a:pt x="0" y="50371"/>
                            </a:moveTo>
                            <a:lnTo>
                              <a:pt x="0" y="50371"/>
                            </a:lnTo>
                            <a:cubicBezTo>
                              <a:pt x="14908" y="95096"/>
                              <a:pt x="27232" y="147105"/>
                              <a:pt x="53162" y="188594"/>
                            </a:cubicBezTo>
                            <a:cubicBezTo>
                              <a:pt x="62554" y="203622"/>
                              <a:pt x="64759" y="211475"/>
                              <a:pt x="85060" y="231125"/>
                            </a:cubicBezTo>
                            <a:cubicBezTo>
                              <a:pt x="105361" y="250775"/>
                              <a:pt x="99351" y="265779"/>
                              <a:pt x="174966" y="306495"/>
                            </a:cubicBezTo>
                            <a:cubicBezTo>
                              <a:pt x="204405" y="322347"/>
                              <a:pt x="245356" y="337608"/>
                              <a:pt x="265813" y="348083"/>
                            </a:cubicBezTo>
                            <a:cubicBezTo>
                              <a:pt x="286270" y="358558"/>
                              <a:pt x="285915" y="364433"/>
                              <a:pt x="297711" y="369348"/>
                            </a:cubicBezTo>
                            <a:cubicBezTo>
                              <a:pt x="328748" y="382280"/>
                              <a:pt x="363331" y="386209"/>
                              <a:pt x="393404" y="401246"/>
                            </a:cubicBezTo>
                            <a:cubicBezTo>
                              <a:pt x="407581" y="408334"/>
                              <a:pt x="420642" y="418341"/>
                              <a:pt x="435934" y="422511"/>
                            </a:cubicBezTo>
                            <a:cubicBezTo>
                              <a:pt x="460112" y="429105"/>
                              <a:pt x="485425" y="430649"/>
                              <a:pt x="510362" y="433143"/>
                            </a:cubicBezTo>
                            <a:cubicBezTo>
                              <a:pt x="556343" y="437741"/>
                              <a:pt x="602565" y="439592"/>
                              <a:pt x="648586" y="443776"/>
                            </a:cubicBezTo>
                            <a:cubicBezTo>
                              <a:pt x="680548" y="446682"/>
                              <a:pt x="712381" y="450864"/>
                              <a:pt x="744279" y="454408"/>
                            </a:cubicBezTo>
                            <a:cubicBezTo>
                              <a:pt x="822251" y="450864"/>
                              <a:pt x="813458" y="465845"/>
                              <a:pt x="890449" y="453013"/>
                            </a:cubicBezTo>
                            <a:cubicBezTo>
                              <a:pt x="903054" y="450912"/>
                              <a:pt x="975975" y="420506"/>
                              <a:pt x="999460" y="411878"/>
                            </a:cubicBezTo>
                            <a:cubicBezTo>
                              <a:pt x="1022945" y="403250"/>
                              <a:pt x="1020725" y="404790"/>
                              <a:pt x="1031358" y="401246"/>
                            </a:cubicBezTo>
                            <a:cubicBezTo>
                              <a:pt x="1038446" y="390613"/>
                              <a:pt x="1056274" y="389171"/>
                              <a:pt x="1069985" y="382852"/>
                            </a:cubicBezTo>
                            <a:cubicBezTo>
                              <a:pt x="1083696" y="376533"/>
                              <a:pt x="1097187" y="369898"/>
                              <a:pt x="1113625" y="363333"/>
                            </a:cubicBezTo>
                            <a:cubicBezTo>
                              <a:pt x="1130063" y="356768"/>
                              <a:pt x="1145111" y="349551"/>
                              <a:pt x="1168614" y="343465"/>
                            </a:cubicBezTo>
                            <a:cubicBezTo>
                              <a:pt x="1192117" y="337379"/>
                              <a:pt x="1212616" y="332821"/>
                              <a:pt x="1254641" y="326818"/>
                            </a:cubicBezTo>
                            <a:cubicBezTo>
                              <a:pt x="1321799" y="304432"/>
                              <a:pt x="1296021" y="305553"/>
                              <a:pt x="1329069" y="305553"/>
                            </a:cubicBezTo>
                            <a:cubicBezTo>
                              <a:pt x="1123506" y="238213"/>
                              <a:pt x="1005689" y="152401"/>
                              <a:pt x="800126" y="85061"/>
                            </a:cubicBezTo>
                            <a:cubicBezTo>
                              <a:pt x="771772" y="60252"/>
                              <a:pt x="695930" y="43283"/>
                              <a:pt x="627320" y="29106"/>
                            </a:cubicBezTo>
                            <a:cubicBezTo>
                              <a:pt x="558710" y="14929"/>
                              <a:pt x="420558" y="0"/>
                              <a:pt x="388464" y="0"/>
                            </a:cubicBezTo>
                            <a:cubicBezTo>
                              <a:pt x="243109" y="0"/>
                              <a:pt x="241004" y="25562"/>
                              <a:pt x="95693" y="29106"/>
                            </a:cubicBezTo>
                            <a:cubicBezTo>
                              <a:pt x="81516" y="32650"/>
                              <a:pt x="67025" y="35118"/>
                              <a:pt x="53162" y="39739"/>
                            </a:cubicBezTo>
                            <a:cubicBezTo>
                              <a:pt x="-14581" y="62320"/>
                              <a:pt x="8860" y="48599"/>
                              <a:pt x="0" y="50371"/>
                            </a:cubicBezTo>
                            <a:close/>
                          </a:path>
                        </a:pathLst>
                      </a:custGeom>
                      <a:grpFill/>
                      <a:ln>
                        <a:solidFill>
                          <a:srgbClr val="660033"/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hu-HU">
                          <a:solidFill>
                            <a:srgbClr val="813213"/>
                          </a:solidFill>
                        </a:endParaRPr>
                      </a:p>
                    </p:txBody>
                  </p:sp>
                  <p:sp>
                    <p:nvSpPr>
                      <p:cNvPr id="93" name="Szabadkézi sokszög: alakzat 92">
                        <a:extLst>
                          <a:ext uri="{FF2B5EF4-FFF2-40B4-BE49-F238E27FC236}">
                            <a16:creationId xmlns:a16="http://schemas.microsoft.com/office/drawing/2014/main" id="{31CB3560-B138-6D6B-C47B-FB9E0DA27904}"/>
                          </a:ext>
                        </a:extLst>
                      </p:cNvPr>
                      <p:cNvSpPr/>
                      <p:nvPr/>
                    </p:nvSpPr>
                    <p:spPr>
                      <a:xfrm rot="19473594">
                        <a:off x="3902284" y="5083887"/>
                        <a:ext cx="807725" cy="278531"/>
                      </a:xfrm>
                      <a:custGeom>
                        <a:avLst/>
                        <a:gdLst>
                          <a:gd name="connsiteX0" fmla="*/ 0 w 1329069"/>
                          <a:gd name="connsiteY0" fmla="*/ 32184 h 436221"/>
                          <a:gd name="connsiteX1" fmla="*/ 0 w 1329069"/>
                          <a:gd name="connsiteY1" fmla="*/ 32184 h 436221"/>
                          <a:gd name="connsiteX2" fmla="*/ 53162 w 1329069"/>
                          <a:gd name="connsiteY2" fmla="*/ 170407 h 436221"/>
                          <a:gd name="connsiteX3" fmla="*/ 85060 w 1329069"/>
                          <a:gd name="connsiteY3" fmla="*/ 212938 h 436221"/>
                          <a:gd name="connsiteX4" fmla="*/ 180753 w 1329069"/>
                          <a:gd name="connsiteY4" fmla="*/ 276733 h 436221"/>
                          <a:gd name="connsiteX5" fmla="*/ 265813 w 1329069"/>
                          <a:gd name="connsiteY5" fmla="*/ 329896 h 436221"/>
                          <a:gd name="connsiteX6" fmla="*/ 297711 w 1329069"/>
                          <a:gd name="connsiteY6" fmla="*/ 351161 h 436221"/>
                          <a:gd name="connsiteX7" fmla="*/ 393404 w 1329069"/>
                          <a:gd name="connsiteY7" fmla="*/ 383059 h 436221"/>
                          <a:gd name="connsiteX8" fmla="*/ 435934 w 1329069"/>
                          <a:gd name="connsiteY8" fmla="*/ 404324 h 436221"/>
                          <a:gd name="connsiteX9" fmla="*/ 510362 w 1329069"/>
                          <a:gd name="connsiteY9" fmla="*/ 414956 h 436221"/>
                          <a:gd name="connsiteX10" fmla="*/ 648586 w 1329069"/>
                          <a:gd name="connsiteY10" fmla="*/ 425589 h 436221"/>
                          <a:gd name="connsiteX11" fmla="*/ 744279 w 1329069"/>
                          <a:gd name="connsiteY11" fmla="*/ 436221 h 436221"/>
                          <a:gd name="connsiteX12" fmla="*/ 978195 w 1329069"/>
                          <a:gd name="connsiteY12" fmla="*/ 425589 h 436221"/>
                          <a:gd name="connsiteX13" fmla="*/ 999460 w 1329069"/>
                          <a:gd name="connsiteY13" fmla="*/ 393691 h 436221"/>
                          <a:gd name="connsiteX14" fmla="*/ 1031358 w 1329069"/>
                          <a:gd name="connsiteY14" fmla="*/ 383059 h 436221"/>
                          <a:gd name="connsiteX15" fmla="*/ 1052623 w 1329069"/>
                          <a:gd name="connsiteY15" fmla="*/ 351161 h 436221"/>
                          <a:gd name="connsiteX16" fmla="*/ 1095153 w 1329069"/>
                          <a:gd name="connsiteY16" fmla="*/ 340528 h 436221"/>
                          <a:gd name="connsiteX17" fmla="*/ 1127051 w 1329069"/>
                          <a:gd name="connsiteY17" fmla="*/ 329896 h 436221"/>
                          <a:gd name="connsiteX18" fmla="*/ 1254641 w 1329069"/>
                          <a:gd name="connsiteY18" fmla="*/ 308631 h 436221"/>
                          <a:gd name="connsiteX19" fmla="*/ 1329069 w 1329069"/>
                          <a:gd name="connsiteY19" fmla="*/ 287366 h 436221"/>
                          <a:gd name="connsiteX20" fmla="*/ 712381 w 1329069"/>
                          <a:gd name="connsiteY20" fmla="*/ 85347 h 436221"/>
                          <a:gd name="connsiteX21" fmla="*/ 627320 w 1329069"/>
                          <a:gd name="connsiteY21" fmla="*/ 10919 h 436221"/>
                          <a:gd name="connsiteX22" fmla="*/ 531627 w 1329069"/>
                          <a:gd name="connsiteY22" fmla="*/ 286 h 436221"/>
                          <a:gd name="connsiteX23" fmla="*/ 95693 w 1329069"/>
                          <a:gd name="connsiteY23" fmla="*/ 10919 h 436221"/>
                          <a:gd name="connsiteX24" fmla="*/ 53162 w 1329069"/>
                          <a:gd name="connsiteY24" fmla="*/ 21552 h 436221"/>
                          <a:gd name="connsiteX25" fmla="*/ 0 w 1329069"/>
                          <a:gd name="connsiteY25" fmla="*/ 32184 h 436221"/>
                          <a:gd name="connsiteX0" fmla="*/ 0 w 1329069"/>
                          <a:gd name="connsiteY0" fmla="*/ 31901 h 435938"/>
                          <a:gd name="connsiteX1" fmla="*/ 0 w 1329069"/>
                          <a:gd name="connsiteY1" fmla="*/ 31901 h 435938"/>
                          <a:gd name="connsiteX2" fmla="*/ 53162 w 1329069"/>
                          <a:gd name="connsiteY2" fmla="*/ 170124 h 435938"/>
                          <a:gd name="connsiteX3" fmla="*/ 85060 w 1329069"/>
                          <a:gd name="connsiteY3" fmla="*/ 212655 h 435938"/>
                          <a:gd name="connsiteX4" fmla="*/ 180753 w 1329069"/>
                          <a:gd name="connsiteY4" fmla="*/ 276450 h 435938"/>
                          <a:gd name="connsiteX5" fmla="*/ 265813 w 1329069"/>
                          <a:gd name="connsiteY5" fmla="*/ 329613 h 435938"/>
                          <a:gd name="connsiteX6" fmla="*/ 297711 w 1329069"/>
                          <a:gd name="connsiteY6" fmla="*/ 350878 h 435938"/>
                          <a:gd name="connsiteX7" fmla="*/ 393404 w 1329069"/>
                          <a:gd name="connsiteY7" fmla="*/ 382776 h 435938"/>
                          <a:gd name="connsiteX8" fmla="*/ 435934 w 1329069"/>
                          <a:gd name="connsiteY8" fmla="*/ 404041 h 435938"/>
                          <a:gd name="connsiteX9" fmla="*/ 510362 w 1329069"/>
                          <a:gd name="connsiteY9" fmla="*/ 414673 h 435938"/>
                          <a:gd name="connsiteX10" fmla="*/ 648586 w 1329069"/>
                          <a:gd name="connsiteY10" fmla="*/ 425306 h 435938"/>
                          <a:gd name="connsiteX11" fmla="*/ 744279 w 1329069"/>
                          <a:gd name="connsiteY11" fmla="*/ 435938 h 435938"/>
                          <a:gd name="connsiteX12" fmla="*/ 978195 w 1329069"/>
                          <a:gd name="connsiteY12" fmla="*/ 425306 h 435938"/>
                          <a:gd name="connsiteX13" fmla="*/ 999460 w 1329069"/>
                          <a:gd name="connsiteY13" fmla="*/ 393408 h 435938"/>
                          <a:gd name="connsiteX14" fmla="*/ 1031358 w 1329069"/>
                          <a:gd name="connsiteY14" fmla="*/ 382776 h 435938"/>
                          <a:gd name="connsiteX15" fmla="*/ 1052623 w 1329069"/>
                          <a:gd name="connsiteY15" fmla="*/ 350878 h 435938"/>
                          <a:gd name="connsiteX16" fmla="*/ 1095153 w 1329069"/>
                          <a:gd name="connsiteY16" fmla="*/ 340245 h 435938"/>
                          <a:gd name="connsiteX17" fmla="*/ 1127051 w 1329069"/>
                          <a:gd name="connsiteY17" fmla="*/ 329613 h 435938"/>
                          <a:gd name="connsiteX18" fmla="*/ 1254641 w 1329069"/>
                          <a:gd name="connsiteY18" fmla="*/ 308348 h 435938"/>
                          <a:gd name="connsiteX19" fmla="*/ 1329069 w 1329069"/>
                          <a:gd name="connsiteY19" fmla="*/ 287083 h 435938"/>
                          <a:gd name="connsiteX20" fmla="*/ 800126 w 1329069"/>
                          <a:gd name="connsiteY20" fmla="*/ 66591 h 435938"/>
                          <a:gd name="connsiteX21" fmla="*/ 627320 w 1329069"/>
                          <a:gd name="connsiteY21" fmla="*/ 10636 h 435938"/>
                          <a:gd name="connsiteX22" fmla="*/ 531627 w 1329069"/>
                          <a:gd name="connsiteY22" fmla="*/ 3 h 435938"/>
                          <a:gd name="connsiteX23" fmla="*/ 95693 w 1329069"/>
                          <a:gd name="connsiteY23" fmla="*/ 10636 h 435938"/>
                          <a:gd name="connsiteX24" fmla="*/ 53162 w 1329069"/>
                          <a:gd name="connsiteY24" fmla="*/ 21269 h 435938"/>
                          <a:gd name="connsiteX25" fmla="*/ 0 w 1329069"/>
                          <a:gd name="connsiteY25" fmla="*/ 31901 h 435938"/>
                          <a:gd name="connsiteX0" fmla="*/ 0 w 1329069"/>
                          <a:gd name="connsiteY0" fmla="*/ 50371 h 454408"/>
                          <a:gd name="connsiteX1" fmla="*/ 0 w 1329069"/>
                          <a:gd name="connsiteY1" fmla="*/ 50371 h 454408"/>
                          <a:gd name="connsiteX2" fmla="*/ 53162 w 1329069"/>
                          <a:gd name="connsiteY2" fmla="*/ 188594 h 454408"/>
                          <a:gd name="connsiteX3" fmla="*/ 85060 w 1329069"/>
                          <a:gd name="connsiteY3" fmla="*/ 231125 h 454408"/>
                          <a:gd name="connsiteX4" fmla="*/ 180753 w 1329069"/>
                          <a:gd name="connsiteY4" fmla="*/ 294920 h 454408"/>
                          <a:gd name="connsiteX5" fmla="*/ 265813 w 1329069"/>
                          <a:gd name="connsiteY5" fmla="*/ 348083 h 454408"/>
                          <a:gd name="connsiteX6" fmla="*/ 297711 w 1329069"/>
                          <a:gd name="connsiteY6" fmla="*/ 369348 h 454408"/>
                          <a:gd name="connsiteX7" fmla="*/ 393404 w 1329069"/>
                          <a:gd name="connsiteY7" fmla="*/ 401246 h 454408"/>
                          <a:gd name="connsiteX8" fmla="*/ 435934 w 1329069"/>
                          <a:gd name="connsiteY8" fmla="*/ 422511 h 454408"/>
                          <a:gd name="connsiteX9" fmla="*/ 510362 w 1329069"/>
                          <a:gd name="connsiteY9" fmla="*/ 433143 h 454408"/>
                          <a:gd name="connsiteX10" fmla="*/ 648586 w 1329069"/>
                          <a:gd name="connsiteY10" fmla="*/ 443776 h 454408"/>
                          <a:gd name="connsiteX11" fmla="*/ 744279 w 1329069"/>
                          <a:gd name="connsiteY11" fmla="*/ 454408 h 454408"/>
                          <a:gd name="connsiteX12" fmla="*/ 978195 w 1329069"/>
                          <a:gd name="connsiteY12" fmla="*/ 443776 h 454408"/>
                          <a:gd name="connsiteX13" fmla="*/ 999460 w 1329069"/>
                          <a:gd name="connsiteY13" fmla="*/ 411878 h 454408"/>
                          <a:gd name="connsiteX14" fmla="*/ 1031358 w 1329069"/>
                          <a:gd name="connsiteY14" fmla="*/ 401246 h 454408"/>
                          <a:gd name="connsiteX15" fmla="*/ 1052623 w 1329069"/>
                          <a:gd name="connsiteY15" fmla="*/ 369348 h 454408"/>
                          <a:gd name="connsiteX16" fmla="*/ 1095153 w 1329069"/>
                          <a:gd name="connsiteY16" fmla="*/ 358715 h 454408"/>
                          <a:gd name="connsiteX17" fmla="*/ 1127051 w 1329069"/>
                          <a:gd name="connsiteY17" fmla="*/ 348083 h 454408"/>
                          <a:gd name="connsiteX18" fmla="*/ 1254641 w 1329069"/>
                          <a:gd name="connsiteY18" fmla="*/ 326818 h 454408"/>
                          <a:gd name="connsiteX19" fmla="*/ 1329069 w 1329069"/>
                          <a:gd name="connsiteY19" fmla="*/ 305553 h 454408"/>
                          <a:gd name="connsiteX20" fmla="*/ 800126 w 1329069"/>
                          <a:gd name="connsiteY20" fmla="*/ 85061 h 454408"/>
                          <a:gd name="connsiteX21" fmla="*/ 627320 w 1329069"/>
                          <a:gd name="connsiteY21" fmla="*/ 29106 h 454408"/>
                          <a:gd name="connsiteX22" fmla="*/ 388464 w 1329069"/>
                          <a:gd name="connsiteY22" fmla="*/ 0 h 454408"/>
                          <a:gd name="connsiteX23" fmla="*/ 95693 w 1329069"/>
                          <a:gd name="connsiteY23" fmla="*/ 29106 h 454408"/>
                          <a:gd name="connsiteX24" fmla="*/ 53162 w 1329069"/>
                          <a:gd name="connsiteY24" fmla="*/ 39739 h 454408"/>
                          <a:gd name="connsiteX25" fmla="*/ 0 w 1329069"/>
                          <a:gd name="connsiteY25" fmla="*/ 50371 h 454408"/>
                          <a:gd name="connsiteX0" fmla="*/ 0 w 1329069"/>
                          <a:gd name="connsiteY0" fmla="*/ 50371 h 458308"/>
                          <a:gd name="connsiteX1" fmla="*/ 0 w 1329069"/>
                          <a:gd name="connsiteY1" fmla="*/ 50371 h 458308"/>
                          <a:gd name="connsiteX2" fmla="*/ 53162 w 1329069"/>
                          <a:gd name="connsiteY2" fmla="*/ 188594 h 458308"/>
                          <a:gd name="connsiteX3" fmla="*/ 85060 w 1329069"/>
                          <a:gd name="connsiteY3" fmla="*/ 231125 h 458308"/>
                          <a:gd name="connsiteX4" fmla="*/ 180753 w 1329069"/>
                          <a:gd name="connsiteY4" fmla="*/ 294920 h 458308"/>
                          <a:gd name="connsiteX5" fmla="*/ 265813 w 1329069"/>
                          <a:gd name="connsiteY5" fmla="*/ 348083 h 458308"/>
                          <a:gd name="connsiteX6" fmla="*/ 297711 w 1329069"/>
                          <a:gd name="connsiteY6" fmla="*/ 369348 h 458308"/>
                          <a:gd name="connsiteX7" fmla="*/ 393404 w 1329069"/>
                          <a:gd name="connsiteY7" fmla="*/ 401246 h 458308"/>
                          <a:gd name="connsiteX8" fmla="*/ 435934 w 1329069"/>
                          <a:gd name="connsiteY8" fmla="*/ 422511 h 458308"/>
                          <a:gd name="connsiteX9" fmla="*/ 510362 w 1329069"/>
                          <a:gd name="connsiteY9" fmla="*/ 433143 h 458308"/>
                          <a:gd name="connsiteX10" fmla="*/ 648586 w 1329069"/>
                          <a:gd name="connsiteY10" fmla="*/ 443776 h 458308"/>
                          <a:gd name="connsiteX11" fmla="*/ 744279 w 1329069"/>
                          <a:gd name="connsiteY11" fmla="*/ 454408 h 458308"/>
                          <a:gd name="connsiteX12" fmla="*/ 890449 w 1329069"/>
                          <a:gd name="connsiteY12" fmla="*/ 453013 h 458308"/>
                          <a:gd name="connsiteX13" fmla="*/ 999460 w 1329069"/>
                          <a:gd name="connsiteY13" fmla="*/ 411878 h 458308"/>
                          <a:gd name="connsiteX14" fmla="*/ 1031358 w 1329069"/>
                          <a:gd name="connsiteY14" fmla="*/ 401246 h 458308"/>
                          <a:gd name="connsiteX15" fmla="*/ 1052623 w 1329069"/>
                          <a:gd name="connsiteY15" fmla="*/ 369348 h 458308"/>
                          <a:gd name="connsiteX16" fmla="*/ 1095153 w 1329069"/>
                          <a:gd name="connsiteY16" fmla="*/ 358715 h 458308"/>
                          <a:gd name="connsiteX17" fmla="*/ 1127051 w 1329069"/>
                          <a:gd name="connsiteY17" fmla="*/ 348083 h 458308"/>
                          <a:gd name="connsiteX18" fmla="*/ 1254641 w 1329069"/>
                          <a:gd name="connsiteY18" fmla="*/ 326818 h 458308"/>
                          <a:gd name="connsiteX19" fmla="*/ 1329069 w 1329069"/>
                          <a:gd name="connsiteY19" fmla="*/ 305553 h 458308"/>
                          <a:gd name="connsiteX20" fmla="*/ 800126 w 1329069"/>
                          <a:gd name="connsiteY20" fmla="*/ 85061 h 458308"/>
                          <a:gd name="connsiteX21" fmla="*/ 627320 w 1329069"/>
                          <a:gd name="connsiteY21" fmla="*/ 29106 h 458308"/>
                          <a:gd name="connsiteX22" fmla="*/ 388464 w 1329069"/>
                          <a:gd name="connsiteY22" fmla="*/ 0 h 458308"/>
                          <a:gd name="connsiteX23" fmla="*/ 95693 w 1329069"/>
                          <a:gd name="connsiteY23" fmla="*/ 29106 h 458308"/>
                          <a:gd name="connsiteX24" fmla="*/ 53162 w 1329069"/>
                          <a:gd name="connsiteY24" fmla="*/ 39739 h 458308"/>
                          <a:gd name="connsiteX25" fmla="*/ 0 w 1329069"/>
                          <a:gd name="connsiteY25" fmla="*/ 50371 h 458308"/>
                          <a:gd name="connsiteX0" fmla="*/ 0 w 1329069"/>
                          <a:gd name="connsiteY0" fmla="*/ 50371 h 458308"/>
                          <a:gd name="connsiteX1" fmla="*/ 0 w 1329069"/>
                          <a:gd name="connsiteY1" fmla="*/ 50371 h 458308"/>
                          <a:gd name="connsiteX2" fmla="*/ 53162 w 1329069"/>
                          <a:gd name="connsiteY2" fmla="*/ 188594 h 458308"/>
                          <a:gd name="connsiteX3" fmla="*/ 85060 w 1329069"/>
                          <a:gd name="connsiteY3" fmla="*/ 231125 h 458308"/>
                          <a:gd name="connsiteX4" fmla="*/ 180753 w 1329069"/>
                          <a:gd name="connsiteY4" fmla="*/ 294920 h 458308"/>
                          <a:gd name="connsiteX5" fmla="*/ 265813 w 1329069"/>
                          <a:gd name="connsiteY5" fmla="*/ 348083 h 458308"/>
                          <a:gd name="connsiteX6" fmla="*/ 297711 w 1329069"/>
                          <a:gd name="connsiteY6" fmla="*/ 369348 h 458308"/>
                          <a:gd name="connsiteX7" fmla="*/ 393404 w 1329069"/>
                          <a:gd name="connsiteY7" fmla="*/ 401246 h 458308"/>
                          <a:gd name="connsiteX8" fmla="*/ 435934 w 1329069"/>
                          <a:gd name="connsiteY8" fmla="*/ 422511 h 458308"/>
                          <a:gd name="connsiteX9" fmla="*/ 510362 w 1329069"/>
                          <a:gd name="connsiteY9" fmla="*/ 433143 h 458308"/>
                          <a:gd name="connsiteX10" fmla="*/ 648586 w 1329069"/>
                          <a:gd name="connsiteY10" fmla="*/ 443776 h 458308"/>
                          <a:gd name="connsiteX11" fmla="*/ 744279 w 1329069"/>
                          <a:gd name="connsiteY11" fmla="*/ 454408 h 458308"/>
                          <a:gd name="connsiteX12" fmla="*/ 890449 w 1329069"/>
                          <a:gd name="connsiteY12" fmla="*/ 453013 h 458308"/>
                          <a:gd name="connsiteX13" fmla="*/ 999460 w 1329069"/>
                          <a:gd name="connsiteY13" fmla="*/ 411878 h 458308"/>
                          <a:gd name="connsiteX14" fmla="*/ 1031358 w 1329069"/>
                          <a:gd name="connsiteY14" fmla="*/ 401246 h 458308"/>
                          <a:gd name="connsiteX15" fmla="*/ 1052623 w 1329069"/>
                          <a:gd name="connsiteY15" fmla="*/ 369348 h 458308"/>
                          <a:gd name="connsiteX16" fmla="*/ 1095153 w 1329069"/>
                          <a:gd name="connsiteY16" fmla="*/ 358715 h 458308"/>
                          <a:gd name="connsiteX17" fmla="*/ 1168614 w 1329069"/>
                          <a:gd name="connsiteY17" fmla="*/ 343465 h 458308"/>
                          <a:gd name="connsiteX18" fmla="*/ 1254641 w 1329069"/>
                          <a:gd name="connsiteY18" fmla="*/ 326818 h 458308"/>
                          <a:gd name="connsiteX19" fmla="*/ 1329069 w 1329069"/>
                          <a:gd name="connsiteY19" fmla="*/ 305553 h 458308"/>
                          <a:gd name="connsiteX20" fmla="*/ 800126 w 1329069"/>
                          <a:gd name="connsiteY20" fmla="*/ 85061 h 458308"/>
                          <a:gd name="connsiteX21" fmla="*/ 627320 w 1329069"/>
                          <a:gd name="connsiteY21" fmla="*/ 29106 h 458308"/>
                          <a:gd name="connsiteX22" fmla="*/ 388464 w 1329069"/>
                          <a:gd name="connsiteY22" fmla="*/ 0 h 458308"/>
                          <a:gd name="connsiteX23" fmla="*/ 95693 w 1329069"/>
                          <a:gd name="connsiteY23" fmla="*/ 29106 h 458308"/>
                          <a:gd name="connsiteX24" fmla="*/ 53162 w 1329069"/>
                          <a:gd name="connsiteY24" fmla="*/ 39739 h 458308"/>
                          <a:gd name="connsiteX25" fmla="*/ 0 w 1329069"/>
                          <a:gd name="connsiteY25" fmla="*/ 50371 h 458308"/>
                          <a:gd name="connsiteX0" fmla="*/ 0 w 1329069"/>
                          <a:gd name="connsiteY0" fmla="*/ 50371 h 458308"/>
                          <a:gd name="connsiteX1" fmla="*/ 0 w 1329069"/>
                          <a:gd name="connsiteY1" fmla="*/ 50371 h 458308"/>
                          <a:gd name="connsiteX2" fmla="*/ 53162 w 1329069"/>
                          <a:gd name="connsiteY2" fmla="*/ 188594 h 458308"/>
                          <a:gd name="connsiteX3" fmla="*/ 85060 w 1329069"/>
                          <a:gd name="connsiteY3" fmla="*/ 231125 h 458308"/>
                          <a:gd name="connsiteX4" fmla="*/ 180753 w 1329069"/>
                          <a:gd name="connsiteY4" fmla="*/ 294920 h 458308"/>
                          <a:gd name="connsiteX5" fmla="*/ 265813 w 1329069"/>
                          <a:gd name="connsiteY5" fmla="*/ 348083 h 458308"/>
                          <a:gd name="connsiteX6" fmla="*/ 297711 w 1329069"/>
                          <a:gd name="connsiteY6" fmla="*/ 369348 h 458308"/>
                          <a:gd name="connsiteX7" fmla="*/ 393404 w 1329069"/>
                          <a:gd name="connsiteY7" fmla="*/ 401246 h 458308"/>
                          <a:gd name="connsiteX8" fmla="*/ 435934 w 1329069"/>
                          <a:gd name="connsiteY8" fmla="*/ 422511 h 458308"/>
                          <a:gd name="connsiteX9" fmla="*/ 510362 w 1329069"/>
                          <a:gd name="connsiteY9" fmla="*/ 433143 h 458308"/>
                          <a:gd name="connsiteX10" fmla="*/ 648586 w 1329069"/>
                          <a:gd name="connsiteY10" fmla="*/ 443776 h 458308"/>
                          <a:gd name="connsiteX11" fmla="*/ 744279 w 1329069"/>
                          <a:gd name="connsiteY11" fmla="*/ 454408 h 458308"/>
                          <a:gd name="connsiteX12" fmla="*/ 890449 w 1329069"/>
                          <a:gd name="connsiteY12" fmla="*/ 453013 h 458308"/>
                          <a:gd name="connsiteX13" fmla="*/ 999460 w 1329069"/>
                          <a:gd name="connsiteY13" fmla="*/ 411878 h 458308"/>
                          <a:gd name="connsiteX14" fmla="*/ 1031358 w 1329069"/>
                          <a:gd name="connsiteY14" fmla="*/ 401246 h 458308"/>
                          <a:gd name="connsiteX15" fmla="*/ 1052623 w 1329069"/>
                          <a:gd name="connsiteY15" fmla="*/ 369348 h 458308"/>
                          <a:gd name="connsiteX16" fmla="*/ 1113625 w 1329069"/>
                          <a:gd name="connsiteY16" fmla="*/ 363333 h 458308"/>
                          <a:gd name="connsiteX17" fmla="*/ 1168614 w 1329069"/>
                          <a:gd name="connsiteY17" fmla="*/ 343465 h 458308"/>
                          <a:gd name="connsiteX18" fmla="*/ 1254641 w 1329069"/>
                          <a:gd name="connsiteY18" fmla="*/ 326818 h 458308"/>
                          <a:gd name="connsiteX19" fmla="*/ 1329069 w 1329069"/>
                          <a:gd name="connsiteY19" fmla="*/ 305553 h 458308"/>
                          <a:gd name="connsiteX20" fmla="*/ 800126 w 1329069"/>
                          <a:gd name="connsiteY20" fmla="*/ 85061 h 458308"/>
                          <a:gd name="connsiteX21" fmla="*/ 627320 w 1329069"/>
                          <a:gd name="connsiteY21" fmla="*/ 29106 h 458308"/>
                          <a:gd name="connsiteX22" fmla="*/ 388464 w 1329069"/>
                          <a:gd name="connsiteY22" fmla="*/ 0 h 458308"/>
                          <a:gd name="connsiteX23" fmla="*/ 95693 w 1329069"/>
                          <a:gd name="connsiteY23" fmla="*/ 29106 h 458308"/>
                          <a:gd name="connsiteX24" fmla="*/ 53162 w 1329069"/>
                          <a:gd name="connsiteY24" fmla="*/ 39739 h 458308"/>
                          <a:gd name="connsiteX25" fmla="*/ 0 w 1329069"/>
                          <a:gd name="connsiteY25" fmla="*/ 50371 h 458308"/>
                          <a:gd name="connsiteX0" fmla="*/ 0 w 1329069"/>
                          <a:gd name="connsiteY0" fmla="*/ 50371 h 458308"/>
                          <a:gd name="connsiteX1" fmla="*/ 0 w 1329069"/>
                          <a:gd name="connsiteY1" fmla="*/ 50371 h 458308"/>
                          <a:gd name="connsiteX2" fmla="*/ 53162 w 1329069"/>
                          <a:gd name="connsiteY2" fmla="*/ 188594 h 458308"/>
                          <a:gd name="connsiteX3" fmla="*/ 85060 w 1329069"/>
                          <a:gd name="connsiteY3" fmla="*/ 231125 h 458308"/>
                          <a:gd name="connsiteX4" fmla="*/ 180753 w 1329069"/>
                          <a:gd name="connsiteY4" fmla="*/ 294920 h 458308"/>
                          <a:gd name="connsiteX5" fmla="*/ 265813 w 1329069"/>
                          <a:gd name="connsiteY5" fmla="*/ 348083 h 458308"/>
                          <a:gd name="connsiteX6" fmla="*/ 297711 w 1329069"/>
                          <a:gd name="connsiteY6" fmla="*/ 369348 h 458308"/>
                          <a:gd name="connsiteX7" fmla="*/ 393404 w 1329069"/>
                          <a:gd name="connsiteY7" fmla="*/ 401246 h 458308"/>
                          <a:gd name="connsiteX8" fmla="*/ 435934 w 1329069"/>
                          <a:gd name="connsiteY8" fmla="*/ 422511 h 458308"/>
                          <a:gd name="connsiteX9" fmla="*/ 510362 w 1329069"/>
                          <a:gd name="connsiteY9" fmla="*/ 433143 h 458308"/>
                          <a:gd name="connsiteX10" fmla="*/ 648586 w 1329069"/>
                          <a:gd name="connsiteY10" fmla="*/ 443776 h 458308"/>
                          <a:gd name="connsiteX11" fmla="*/ 744279 w 1329069"/>
                          <a:gd name="connsiteY11" fmla="*/ 454408 h 458308"/>
                          <a:gd name="connsiteX12" fmla="*/ 890449 w 1329069"/>
                          <a:gd name="connsiteY12" fmla="*/ 453013 h 458308"/>
                          <a:gd name="connsiteX13" fmla="*/ 999460 w 1329069"/>
                          <a:gd name="connsiteY13" fmla="*/ 411878 h 458308"/>
                          <a:gd name="connsiteX14" fmla="*/ 1031358 w 1329069"/>
                          <a:gd name="connsiteY14" fmla="*/ 401246 h 458308"/>
                          <a:gd name="connsiteX15" fmla="*/ 1069985 w 1329069"/>
                          <a:gd name="connsiteY15" fmla="*/ 382852 h 458308"/>
                          <a:gd name="connsiteX16" fmla="*/ 1113625 w 1329069"/>
                          <a:gd name="connsiteY16" fmla="*/ 363333 h 458308"/>
                          <a:gd name="connsiteX17" fmla="*/ 1168614 w 1329069"/>
                          <a:gd name="connsiteY17" fmla="*/ 343465 h 458308"/>
                          <a:gd name="connsiteX18" fmla="*/ 1254641 w 1329069"/>
                          <a:gd name="connsiteY18" fmla="*/ 326818 h 458308"/>
                          <a:gd name="connsiteX19" fmla="*/ 1329069 w 1329069"/>
                          <a:gd name="connsiteY19" fmla="*/ 305553 h 458308"/>
                          <a:gd name="connsiteX20" fmla="*/ 800126 w 1329069"/>
                          <a:gd name="connsiteY20" fmla="*/ 85061 h 458308"/>
                          <a:gd name="connsiteX21" fmla="*/ 627320 w 1329069"/>
                          <a:gd name="connsiteY21" fmla="*/ 29106 h 458308"/>
                          <a:gd name="connsiteX22" fmla="*/ 388464 w 1329069"/>
                          <a:gd name="connsiteY22" fmla="*/ 0 h 458308"/>
                          <a:gd name="connsiteX23" fmla="*/ 95693 w 1329069"/>
                          <a:gd name="connsiteY23" fmla="*/ 29106 h 458308"/>
                          <a:gd name="connsiteX24" fmla="*/ 53162 w 1329069"/>
                          <a:gd name="connsiteY24" fmla="*/ 39739 h 458308"/>
                          <a:gd name="connsiteX25" fmla="*/ 0 w 1329069"/>
                          <a:gd name="connsiteY25" fmla="*/ 50371 h 458308"/>
                          <a:gd name="connsiteX0" fmla="*/ 0 w 1329069"/>
                          <a:gd name="connsiteY0" fmla="*/ 50371 h 458308"/>
                          <a:gd name="connsiteX1" fmla="*/ 0 w 1329069"/>
                          <a:gd name="connsiteY1" fmla="*/ 50371 h 458308"/>
                          <a:gd name="connsiteX2" fmla="*/ 53162 w 1329069"/>
                          <a:gd name="connsiteY2" fmla="*/ 188594 h 458308"/>
                          <a:gd name="connsiteX3" fmla="*/ 85060 w 1329069"/>
                          <a:gd name="connsiteY3" fmla="*/ 231125 h 458308"/>
                          <a:gd name="connsiteX4" fmla="*/ 174966 w 1329069"/>
                          <a:gd name="connsiteY4" fmla="*/ 306495 h 458308"/>
                          <a:gd name="connsiteX5" fmla="*/ 265813 w 1329069"/>
                          <a:gd name="connsiteY5" fmla="*/ 348083 h 458308"/>
                          <a:gd name="connsiteX6" fmla="*/ 297711 w 1329069"/>
                          <a:gd name="connsiteY6" fmla="*/ 369348 h 458308"/>
                          <a:gd name="connsiteX7" fmla="*/ 393404 w 1329069"/>
                          <a:gd name="connsiteY7" fmla="*/ 401246 h 458308"/>
                          <a:gd name="connsiteX8" fmla="*/ 435934 w 1329069"/>
                          <a:gd name="connsiteY8" fmla="*/ 422511 h 458308"/>
                          <a:gd name="connsiteX9" fmla="*/ 510362 w 1329069"/>
                          <a:gd name="connsiteY9" fmla="*/ 433143 h 458308"/>
                          <a:gd name="connsiteX10" fmla="*/ 648586 w 1329069"/>
                          <a:gd name="connsiteY10" fmla="*/ 443776 h 458308"/>
                          <a:gd name="connsiteX11" fmla="*/ 744279 w 1329069"/>
                          <a:gd name="connsiteY11" fmla="*/ 454408 h 458308"/>
                          <a:gd name="connsiteX12" fmla="*/ 890449 w 1329069"/>
                          <a:gd name="connsiteY12" fmla="*/ 453013 h 458308"/>
                          <a:gd name="connsiteX13" fmla="*/ 999460 w 1329069"/>
                          <a:gd name="connsiteY13" fmla="*/ 411878 h 458308"/>
                          <a:gd name="connsiteX14" fmla="*/ 1031358 w 1329069"/>
                          <a:gd name="connsiteY14" fmla="*/ 401246 h 458308"/>
                          <a:gd name="connsiteX15" fmla="*/ 1069985 w 1329069"/>
                          <a:gd name="connsiteY15" fmla="*/ 382852 h 458308"/>
                          <a:gd name="connsiteX16" fmla="*/ 1113625 w 1329069"/>
                          <a:gd name="connsiteY16" fmla="*/ 363333 h 458308"/>
                          <a:gd name="connsiteX17" fmla="*/ 1168614 w 1329069"/>
                          <a:gd name="connsiteY17" fmla="*/ 343465 h 458308"/>
                          <a:gd name="connsiteX18" fmla="*/ 1254641 w 1329069"/>
                          <a:gd name="connsiteY18" fmla="*/ 326818 h 458308"/>
                          <a:gd name="connsiteX19" fmla="*/ 1329069 w 1329069"/>
                          <a:gd name="connsiteY19" fmla="*/ 305553 h 458308"/>
                          <a:gd name="connsiteX20" fmla="*/ 800126 w 1329069"/>
                          <a:gd name="connsiteY20" fmla="*/ 85061 h 458308"/>
                          <a:gd name="connsiteX21" fmla="*/ 627320 w 1329069"/>
                          <a:gd name="connsiteY21" fmla="*/ 29106 h 458308"/>
                          <a:gd name="connsiteX22" fmla="*/ 388464 w 1329069"/>
                          <a:gd name="connsiteY22" fmla="*/ 0 h 458308"/>
                          <a:gd name="connsiteX23" fmla="*/ 95693 w 1329069"/>
                          <a:gd name="connsiteY23" fmla="*/ 29106 h 458308"/>
                          <a:gd name="connsiteX24" fmla="*/ 53162 w 1329069"/>
                          <a:gd name="connsiteY24" fmla="*/ 39739 h 458308"/>
                          <a:gd name="connsiteX25" fmla="*/ 0 w 1329069"/>
                          <a:gd name="connsiteY25" fmla="*/ 50371 h 45830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</a:cxnLst>
                        <a:rect l="l" t="t" r="r" b="b"/>
                        <a:pathLst>
                          <a:path w="1329069" h="458308">
                            <a:moveTo>
                              <a:pt x="0" y="50371"/>
                            </a:moveTo>
                            <a:lnTo>
                              <a:pt x="0" y="50371"/>
                            </a:lnTo>
                            <a:cubicBezTo>
                              <a:pt x="14908" y="95096"/>
                              <a:pt x="27232" y="147105"/>
                              <a:pt x="53162" y="188594"/>
                            </a:cubicBezTo>
                            <a:cubicBezTo>
                              <a:pt x="62554" y="203622"/>
                              <a:pt x="64759" y="211475"/>
                              <a:pt x="85060" y="231125"/>
                            </a:cubicBezTo>
                            <a:cubicBezTo>
                              <a:pt x="105361" y="250775"/>
                              <a:pt x="99351" y="265779"/>
                              <a:pt x="174966" y="306495"/>
                            </a:cubicBezTo>
                            <a:cubicBezTo>
                              <a:pt x="204405" y="322347"/>
                              <a:pt x="245356" y="337608"/>
                              <a:pt x="265813" y="348083"/>
                            </a:cubicBezTo>
                            <a:cubicBezTo>
                              <a:pt x="286270" y="358558"/>
                              <a:pt x="285915" y="364433"/>
                              <a:pt x="297711" y="369348"/>
                            </a:cubicBezTo>
                            <a:cubicBezTo>
                              <a:pt x="328748" y="382280"/>
                              <a:pt x="363331" y="386209"/>
                              <a:pt x="393404" y="401246"/>
                            </a:cubicBezTo>
                            <a:cubicBezTo>
                              <a:pt x="407581" y="408334"/>
                              <a:pt x="420642" y="418341"/>
                              <a:pt x="435934" y="422511"/>
                            </a:cubicBezTo>
                            <a:cubicBezTo>
                              <a:pt x="460112" y="429105"/>
                              <a:pt x="485425" y="430649"/>
                              <a:pt x="510362" y="433143"/>
                            </a:cubicBezTo>
                            <a:cubicBezTo>
                              <a:pt x="556343" y="437741"/>
                              <a:pt x="602565" y="439592"/>
                              <a:pt x="648586" y="443776"/>
                            </a:cubicBezTo>
                            <a:cubicBezTo>
                              <a:pt x="680548" y="446682"/>
                              <a:pt x="712381" y="450864"/>
                              <a:pt x="744279" y="454408"/>
                            </a:cubicBezTo>
                            <a:cubicBezTo>
                              <a:pt x="822251" y="450864"/>
                              <a:pt x="813458" y="465845"/>
                              <a:pt x="890449" y="453013"/>
                            </a:cubicBezTo>
                            <a:cubicBezTo>
                              <a:pt x="903054" y="450912"/>
                              <a:pt x="975975" y="420506"/>
                              <a:pt x="999460" y="411878"/>
                            </a:cubicBezTo>
                            <a:cubicBezTo>
                              <a:pt x="1022945" y="403250"/>
                              <a:pt x="1020725" y="404790"/>
                              <a:pt x="1031358" y="401246"/>
                            </a:cubicBezTo>
                            <a:cubicBezTo>
                              <a:pt x="1038446" y="390613"/>
                              <a:pt x="1056274" y="389171"/>
                              <a:pt x="1069985" y="382852"/>
                            </a:cubicBezTo>
                            <a:cubicBezTo>
                              <a:pt x="1083696" y="376533"/>
                              <a:pt x="1097187" y="369898"/>
                              <a:pt x="1113625" y="363333"/>
                            </a:cubicBezTo>
                            <a:cubicBezTo>
                              <a:pt x="1130063" y="356768"/>
                              <a:pt x="1145111" y="349551"/>
                              <a:pt x="1168614" y="343465"/>
                            </a:cubicBezTo>
                            <a:cubicBezTo>
                              <a:pt x="1192117" y="337379"/>
                              <a:pt x="1212616" y="332821"/>
                              <a:pt x="1254641" y="326818"/>
                            </a:cubicBezTo>
                            <a:cubicBezTo>
                              <a:pt x="1321799" y="304432"/>
                              <a:pt x="1296021" y="305553"/>
                              <a:pt x="1329069" y="305553"/>
                            </a:cubicBezTo>
                            <a:cubicBezTo>
                              <a:pt x="1123506" y="238213"/>
                              <a:pt x="1005689" y="152401"/>
                              <a:pt x="800126" y="85061"/>
                            </a:cubicBezTo>
                            <a:cubicBezTo>
                              <a:pt x="771772" y="60252"/>
                              <a:pt x="695930" y="43283"/>
                              <a:pt x="627320" y="29106"/>
                            </a:cubicBezTo>
                            <a:cubicBezTo>
                              <a:pt x="558710" y="14929"/>
                              <a:pt x="420558" y="0"/>
                              <a:pt x="388464" y="0"/>
                            </a:cubicBezTo>
                            <a:cubicBezTo>
                              <a:pt x="243109" y="0"/>
                              <a:pt x="241004" y="25562"/>
                              <a:pt x="95693" y="29106"/>
                            </a:cubicBezTo>
                            <a:cubicBezTo>
                              <a:pt x="81516" y="32650"/>
                              <a:pt x="67025" y="35118"/>
                              <a:pt x="53162" y="39739"/>
                            </a:cubicBezTo>
                            <a:cubicBezTo>
                              <a:pt x="-14581" y="62320"/>
                              <a:pt x="8860" y="48599"/>
                              <a:pt x="0" y="50371"/>
                            </a:cubicBezTo>
                            <a:close/>
                          </a:path>
                        </a:pathLst>
                      </a:custGeom>
                      <a:grpFill/>
                      <a:ln>
                        <a:solidFill>
                          <a:srgbClr val="660033"/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hu-HU">
                          <a:solidFill>
                            <a:srgbClr val="813213"/>
                          </a:solidFill>
                        </a:endParaRPr>
                      </a:p>
                    </p:txBody>
                  </p:sp>
                  <p:sp>
                    <p:nvSpPr>
                      <p:cNvPr id="94" name="Szabadkézi sokszög: alakzat 93">
                        <a:extLst>
                          <a:ext uri="{FF2B5EF4-FFF2-40B4-BE49-F238E27FC236}">
                            <a16:creationId xmlns:a16="http://schemas.microsoft.com/office/drawing/2014/main" id="{C136EDA6-6318-227C-729B-7EBA5DC490D1}"/>
                          </a:ext>
                        </a:extLst>
                      </p:cNvPr>
                      <p:cNvSpPr/>
                      <p:nvPr/>
                    </p:nvSpPr>
                    <p:spPr>
                      <a:xfrm rot="19725171">
                        <a:off x="4790910" y="5301578"/>
                        <a:ext cx="563309" cy="170645"/>
                      </a:xfrm>
                      <a:custGeom>
                        <a:avLst/>
                        <a:gdLst>
                          <a:gd name="connsiteX0" fmla="*/ 0 w 1329069"/>
                          <a:gd name="connsiteY0" fmla="*/ 32184 h 436221"/>
                          <a:gd name="connsiteX1" fmla="*/ 0 w 1329069"/>
                          <a:gd name="connsiteY1" fmla="*/ 32184 h 436221"/>
                          <a:gd name="connsiteX2" fmla="*/ 53162 w 1329069"/>
                          <a:gd name="connsiteY2" fmla="*/ 170407 h 436221"/>
                          <a:gd name="connsiteX3" fmla="*/ 85060 w 1329069"/>
                          <a:gd name="connsiteY3" fmla="*/ 212938 h 436221"/>
                          <a:gd name="connsiteX4" fmla="*/ 180753 w 1329069"/>
                          <a:gd name="connsiteY4" fmla="*/ 276733 h 436221"/>
                          <a:gd name="connsiteX5" fmla="*/ 265813 w 1329069"/>
                          <a:gd name="connsiteY5" fmla="*/ 329896 h 436221"/>
                          <a:gd name="connsiteX6" fmla="*/ 297711 w 1329069"/>
                          <a:gd name="connsiteY6" fmla="*/ 351161 h 436221"/>
                          <a:gd name="connsiteX7" fmla="*/ 393404 w 1329069"/>
                          <a:gd name="connsiteY7" fmla="*/ 383059 h 436221"/>
                          <a:gd name="connsiteX8" fmla="*/ 435934 w 1329069"/>
                          <a:gd name="connsiteY8" fmla="*/ 404324 h 436221"/>
                          <a:gd name="connsiteX9" fmla="*/ 510362 w 1329069"/>
                          <a:gd name="connsiteY9" fmla="*/ 414956 h 436221"/>
                          <a:gd name="connsiteX10" fmla="*/ 648586 w 1329069"/>
                          <a:gd name="connsiteY10" fmla="*/ 425589 h 436221"/>
                          <a:gd name="connsiteX11" fmla="*/ 744279 w 1329069"/>
                          <a:gd name="connsiteY11" fmla="*/ 436221 h 436221"/>
                          <a:gd name="connsiteX12" fmla="*/ 978195 w 1329069"/>
                          <a:gd name="connsiteY12" fmla="*/ 425589 h 436221"/>
                          <a:gd name="connsiteX13" fmla="*/ 999460 w 1329069"/>
                          <a:gd name="connsiteY13" fmla="*/ 393691 h 436221"/>
                          <a:gd name="connsiteX14" fmla="*/ 1031358 w 1329069"/>
                          <a:gd name="connsiteY14" fmla="*/ 383059 h 436221"/>
                          <a:gd name="connsiteX15" fmla="*/ 1052623 w 1329069"/>
                          <a:gd name="connsiteY15" fmla="*/ 351161 h 436221"/>
                          <a:gd name="connsiteX16" fmla="*/ 1095153 w 1329069"/>
                          <a:gd name="connsiteY16" fmla="*/ 340528 h 436221"/>
                          <a:gd name="connsiteX17" fmla="*/ 1127051 w 1329069"/>
                          <a:gd name="connsiteY17" fmla="*/ 329896 h 436221"/>
                          <a:gd name="connsiteX18" fmla="*/ 1254641 w 1329069"/>
                          <a:gd name="connsiteY18" fmla="*/ 308631 h 436221"/>
                          <a:gd name="connsiteX19" fmla="*/ 1329069 w 1329069"/>
                          <a:gd name="connsiteY19" fmla="*/ 287366 h 436221"/>
                          <a:gd name="connsiteX20" fmla="*/ 712381 w 1329069"/>
                          <a:gd name="connsiteY20" fmla="*/ 85347 h 436221"/>
                          <a:gd name="connsiteX21" fmla="*/ 627320 w 1329069"/>
                          <a:gd name="connsiteY21" fmla="*/ 10919 h 436221"/>
                          <a:gd name="connsiteX22" fmla="*/ 531627 w 1329069"/>
                          <a:gd name="connsiteY22" fmla="*/ 286 h 436221"/>
                          <a:gd name="connsiteX23" fmla="*/ 95693 w 1329069"/>
                          <a:gd name="connsiteY23" fmla="*/ 10919 h 436221"/>
                          <a:gd name="connsiteX24" fmla="*/ 53162 w 1329069"/>
                          <a:gd name="connsiteY24" fmla="*/ 21552 h 436221"/>
                          <a:gd name="connsiteX25" fmla="*/ 0 w 1329069"/>
                          <a:gd name="connsiteY25" fmla="*/ 32184 h 436221"/>
                          <a:gd name="connsiteX0" fmla="*/ 0 w 1329069"/>
                          <a:gd name="connsiteY0" fmla="*/ 31901 h 435938"/>
                          <a:gd name="connsiteX1" fmla="*/ 0 w 1329069"/>
                          <a:gd name="connsiteY1" fmla="*/ 31901 h 435938"/>
                          <a:gd name="connsiteX2" fmla="*/ 53162 w 1329069"/>
                          <a:gd name="connsiteY2" fmla="*/ 170124 h 435938"/>
                          <a:gd name="connsiteX3" fmla="*/ 85060 w 1329069"/>
                          <a:gd name="connsiteY3" fmla="*/ 212655 h 435938"/>
                          <a:gd name="connsiteX4" fmla="*/ 180753 w 1329069"/>
                          <a:gd name="connsiteY4" fmla="*/ 276450 h 435938"/>
                          <a:gd name="connsiteX5" fmla="*/ 265813 w 1329069"/>
                          <a:gd name="connsiteY5" fmla="*/ 329613 h 435938"/>
                          <a:gd name="connsiteX6" fmla="*/ 297711 w 1329069"/>
                          <a:gd name="connsiteY6" fmla="*/ 350878 h 435938"/>
                          <a:gd name="connsiteX7" fmla="*/ 393404 w 1329069"/>
                          <a:gd name="connsiteY7" fmla="*/ 382776 h 435938"/>
                          <a:gd name="connsiteX8" fmla="*/ 435934 w 1329069"/>
                          <a:gd name="connsiteY8" fmla="*/ 404041 h 435938"/>
                          <a:gd name="connsiteX9" fmla="*/ 510362 w 1329069"/>
                          <a:gd name="connsiteY9" fmla="*/ 414673 h 435938"/>
                          <a:gd name="connsiteX10" fmla="*/ 648586 w 1329069"/>
                          <a:gd name="connsiteY10" fmla="*/ 425306 h 435938"/>
                          <a:gd name="connsiteX11" fmla="*/ 744279 w 1329069"/>
                          <a:gd name="connsiteY11" fmla="*/ 435938 h 435938"/>
                          <a:gd name="connsiteX12" fmla="*/ 978195 w 1329069"/>
                          <a:gd name="connsiteY12" fmla="*/ 425306 h 435938"/>
                          <a:gd name="connsiteX13" fmla="*/ 999460 w 1329069"/>
                          <a:gd name="connsiteY13" fmla="*/ 393408 h 435938"/>
                          <a:gd name="connsiteX14" fmla="*/ 1031358 w 1329069"/>
                          <a:gd name="connsiteY14" fmla="*/ 382776 h 435938"/>
                          <a:gd name="connsiteX15" fmla="*/ 1052623 w 1329069"/>
                          <a:gd name="connsiteY15" fmla="*/ 350878 h 435938"/>
                          <a:gd name="connsiteX16" fmla="*/ 1095153 w 1329069"/>
                          <a:gd name="connsiteY16" fmla="*/ 340245 h 435938"/>
                          <a:gd name="connsiteX17" fmla="*/ 1127051 w 1329069"/>
                          <a:gd name="connsiteY17" fmla="*/ 329613 h 435938"/>
                          <a:gd name="connsiteX18" fmla="*/ 1254641 w 1329069"/>
                          <a:gd name="connsiteY18" fmla="*/ 308348 h 435938"/>
                          <a:gd name="connsiteX19" fmla="*/ 1329069 w 1329069"/>
                          <a:gd name="connsiteY19" fmla="*/ 287083 h 435938"/>
                          <a:gd name="connsiteX20" fmla="*/ 800126 w 1329069"/>
                          <a:gd name="connsiteY20" fmla="*/ 66591 h 435938"/>
                          <a:gd name="connsiteX21" fmla="*/ 627320 w 1329069"/>
                          <a:gd name="connsiteY21" fmla="*/ 10636 h 435938"/>
                          <a:gd name="connsiteX22" fmla="*/ 531627 w 1329069"/>
                          <a:gd name="connsiteY22" fmla="*/ 3 h 435938"/>
                          <a:gd name="connsiteX23" fmla="*/ 95693 w 1329069"/>
                          <a:gd name="connsiteY23" fmla="*/ 10636 h 435938"/>
                          <a:gd name="connsiteX24" fmla="*/ 53162 w 1329069"/>
                          <a:gd name="connsiteY24" fmla="*/ 21269 h 435938"/>
                          <a:gd name="connsiteX25" fmla="*/ 0 w 1329069"/>
                          <a:gd name="connsiteY25" fmla="*/ 31901 h 435938"/>
                          <a:gd name="connsiteX0" fmla="*/ 0 w 1329069"/>
                          <a:gd name="connsiteY0" fmla="*/ 50371 h 454408"/>
                          <a:gd name="connsiteX1" fmla="*/ 0 w 1329069"/>
                          <a:gd name="connsiteY1" fmla="*/ 50371 h 454408"/>
                          <a:gd name="connsiteX2" fmla="*/ 53162 w 1329069"/>
                          <a:gd name="connsiteY2" fmla="*/ 188594 h 454408"/>
                          <a:gd name="connsiteX3" fmla="*/ 85060 w 1329069"/>
                          <a:gd name="connsiteY3" fmla="*/ 231125 h 454408"/>
                          <a:gd name="connsiteX4" fmla="*/ 180753 w 1329069"/>
                          <a:gd name="connsiteY4" fmla="*/ 294920 h 454408"/>
                          <a:gd name="connsiteX5" fmla="*/ 265813 w 1329069"/>
                          <a:gd name="connsiteY5" fmla="*/ 348083 h 454408"/>
                          <a:gd name="connsiteX6" fmla="*/ 297711 w 1329069"/>
                          <a:gd name="connsiteY6" fmla="*/ 369348 h 454408"/>
                          <a:gd name="connsiteX7" fmla="*/ 393404 w 1329069"/>
                          <a:gd name="connsiteY7" fmla="*/ 401246 h 454408"/>
                          <a:gd name="connsiteX8" fmla="*/ 435934 w 1329069"/>
                          <a:gd name="connsiteY8" fmla="*/ 422511 h 454408"/>
                          <a:gd name="connsiteX9" fmla="*/ 510362 w 1329069"/>
                          <a:gd name="connsiteY9" fmla="*/ 433143 h 454408"/>
                          <a:gd name="connsiteX10" fmla="*/ 648586 w 1329069"/>
                          <a:gd name="connsiteY10" fmla="*/ 443776 h 454408"/>
                          <a:gd name="connsiteX11" fmla="*/ 744279 w 1329069"/>
                          <a:gd name="connsiteY11" fmla="*/ 454408 h 454408"/>
                          <a:gd name="connsiteX12" fmla="*/ 978195 w 1329069"/>
                          <a:gd name="connsiteY12" fmla="*/ 443776 h 454408"/>
                          <a:gd name="connsiteX13" fmla="*/ 999460 w 1329069"/>
                          <a:gd name="connsiteY13" fmla="*/ 411878 h 454408"/>
                          <a:gd name="connsiteX14" fmla="*/ 1031358 w 1329069"/>
                          <a:gd name="connsiteY14" fmla="*/ 401246 h 454408"/>
                          <a:gd name="connsiteX15" fmla="*/ 1052623 w 1329069"/>
                          <a:gd name="connsiteY15" fmla="*/ 369348 h 454408"/>
                          <a:gd name="connsiteX16" fmla="*/ 1095153 w 1329069"/>
                          <a:gd name="connsiteY16" fmla="*/ 358715 h 454408"/>
                          <a:gd name="connsiteX17" fmla="*/ 1127051 w 1329069"/>
                          <a:gd name="connsiteY17" fmla="*/ 348083 h 454408"/>
                          <a:gd name="connsiteX18" fmla="*/ 1254641 w 1329069"/>
                          <a:gd name="connsiteY18" fmla="*/ 326818 h 454408"/>
                          <a:gd name="connsiteX19" fmla="*/ 1329069 w 1329069"/>
                          <a:gd name="connsiteY19" fmla="*/ 305553 h 454408"/>
                          <a:gd name="connsiteX20" fmla="*/ 800126 w 1329069"/>
                          <a:gd name="connsiteY20" fmla="*/ 85061 h 454408"/>
                          <a:gd name="connsiteX21" fmla="*/ 627320 w 1329069"/>
                          <a:gd name="connsiteY21" fmla="*/ 29106 h 454408"/>
                          <a:gd name="connsiteX22" fmla="*/ 388464 w 1329069"/>
                          <a:gd name="connsiteY22" fmla="*/ 0 h 454408"/>
                          <a:gd name="connsiteX23" fmla="*/ 95693 w 1329069"/>
                          <a:gd name="connsiteY23" fmla="*/ 29106 h 454408"/>
                          <a:gd name="connsiteX24" fmla="*/ 53162 w 1329069"/>
                          <a:gd name="connsiteY24" fmla="*/ 39739 h 454408"/>
                          <a:gd name="connsiteX25" fmla="*/ 0 w 1329069"/>
                          <a:gd name="connsiteY25" fmla="*/ 50371 h 454408"/>
                          <a:gd name="connsiteX0" fmla="*/ 0 w 1329069"/>
                          <a:gd name="connsiteY0" fmla="*/ 50371 h 458308"/>
                          <a:gd name="connsiteX1" fmla="*/ 0 w 1329069"/>
                          <a:gd name="connsiteY1" fmla="*/ 50371 h 458308"/>
                          <a:gd name="connsiteX2" fmla="*/ 53162 w 1329069"/>
                          <a:gd name="connsiteY2" fmla="*/ 188594 h 458308"/>
                          <a:gd name="connsiteX3" fmla="*/ 85060 w 1329069"/>
                          <a:gd name="connsiteY3" fmla="*/ 231125 h 458308"/>
                          <a:gd name="connsiteX4" fmla="*/ 180753 w 1329069"/>
                          <a:gd name="connsiteY4" fmla="*/ 294920 h 458308"/>
                          <a:gd name="connsiteX5" fmla="*/ 265813 w 1329069"/>
                          <a:gd name="connsiteY5" fmla="*/ 348083 h 458308"/>
                          <a:gd name="connsiteX6" fmla="*/ 297711 w 1329069"/>
                          <a:gd name="connsiteY6" fmla="*/ 369348 h 458308"/>
                          <a:gd name="connsiteX7" fmla="*/ 393404 w 1329069"/>
                          <a:gd name="connsiteY7" fmla="*/ 401246 h 458308"/>
                          <a:gd name="connsiteX8" fmla="*/ 435934 w 1329069"/>
                          <a:gd name="connsiteY8" fmla="*/ 422511 h 458308"/>
                          <a:gd name="connsiteX9" fmla="*/ 510362 w 1329069"/>
                          <a:gd name="connsiteY9" fmla="*/ 433143 h 458308"/>
                          <a:gd name="connsiteX10" fmla="*/ 648586 w 1329069"/>
                          <a:gd name="connsiteY10" fmla="*/ 443776 h 458308"/>
                          <a:gd name="connsiteX11" fmla="*/ 744279 w 1329069"/>
                          <a:gd name="connsiteY11" fmla="*/ 454408 h 458308"/>
                          <a:gd name="connsiteX12" fmla="*/ 890449 w 1329069"/>
                          <a:gd name="connsiteY12" fmla="*/ 453013 h 458308"/>
                          <a:gd name="connsiteX13" fmla="*/ 999460 w 1329069"/>
                          <a:gd name="connsiteY13" fmla="*/ 411878 h 458308"/>
                          <a:gd name="connsiteX14" fmla="*/ 1031358 w 1329069"/>
                          <a:gd name="connsiteY14" fmla="*/ 401246 h 458308"/>
                          <a:gd name="connsiteX15" fmla="*/ 1052623 w 1329069"/>
                          <a:gd name="connsiteY15" fmla="*/ 369348 h 458308"/>
                          <a:gd name="connsiteX16" fmla="*/ 1095153 w 1329069"/>
                          <a:gd name="connsiteY16" fmla="*/ 358715 h 458308"/>
                          <a:gd name="connsiteX17" fmla="*/ 1127051 w 1329069"/>
                          <a:gd name="connsiteY17" fmla="*/ 348083 h 458308"/>
                          <a:gd name="connsiteX18" fmla="*/ 1254641 w 1329069"/>
                          <a:gd name="connsiteY18" fmla="*/ 326818 h 458308"/>
                          <a:gd name="connsiteX19" fmla="*/ 1329069 w 1329069"/>
                          <a:gd name="connsiteY19" fmla="*/ 305553 h 458308"/>
                          <a:gd name="connsiteX20" fmla="*/ 800126 w 1329069"/>
                          <a:gd name="connsiteY20" fmla="*/ 85061 h 458308"/>
                          <a:gd name="connsiteX21" fmla="*/ 627320 w 1329069"/>
                          <a:gd name="connsiteY21" fmla="*/ 29106 h 458308"/>
                          <a:gd name="connsiteX22" fmla="*/ 388464 w 1329069"/>
                          <a:gd name="connsiteY22" fmla="*/ 0 h 458308"/>
                          <a:gd name="connsiteX23" fmla="*/ 95693 w 1329069"/>
                          <a:gd name="connsiteY23" fmla="*/ 29106 h 458308"/>
                          <a:gd name="connsiteX24" fmla="*/ 53162 w 1329069"/>
                          <a:gd name="connsiteY24" fmla="*/ 39739 h 458308"/>
                          <a:gd name="connsiteX25" fmla="*/ 0 w 1329069"/>
                          <a:gd name="connsiteY25" fmla="*/ 50371 h 458308"/>
                          <a:gd name="connsiteX0" fmla="*/ 0 w 1329069"/>
                          <a:gd name="connsiteY0" fmla="*/ 50371 h 458308"/>
                          <a:gd name="connsiteX1" fmla="*/ 0 w 1329069"/>
                          <a:gd name="connsiteY1" fmla="*/ 50371 h 458308"/>
                          <a:gd name="connsiteX2" fmla="*/ 53162 w 1329069"/>
                          <a:gd name="connsiteY2" fmla="*/ 188594 h 458308"/>
                          <a:gd name="connsiteX3" fmla="*/ 85060 w 1329069"/>
                          <a:gd name="connsiteY3" fmla="*/ 231125 h 458308"/>
                          <a:gd name="connsiteX4" fmla="*/ 180753 w 1329069"/>
                          <a:gd name="connsiteY4" fmla="*/ 294920 h 458308"/>
                          <a:gd name="connsiteX5" fmla="*/ 265813 w 1329069"/>
                          <a:gd name="connsiteY5" fmla="*/ 348083 h 458308"/>
                          <a:gd name="connsiteX6" fmla="*/ 297711 w 1329069"/>
                          <a:gd name="connsiteY6" fmla="*/ 369348 h 458308"/>
                          <a:gd name="connsiteX7" fmla="*/ 393404 w 1329069"/>
                          <a:gd name="connsiteY7" fmla="*/ 401246 h 458308"/>
                          <a:gd name="connsiteX8" fmla="*/ 435934 w 1329069"/>
                          <a:gd name="connsiteY8" fmla="*/ 422511 h 458308"/>
                          <a:gd name="connsiteX9" fmla="*/ 510362 w 1329069"/>
                          <a:gd name="connsiteY9" fmla="*/ 433143 h 458308"/>
                          <a:gd name="connsiteX10" fmla="*/ 648586 w 1329069"/>
                          <a:gd name="connsiteY10" fmla="*/ 443776 h 458308"/>
                          <a:gd name="connsiteX11" fmla="*/ 744279 w 1329069"/>
                          <a:gd name="connsiteY11" fmla="*/ 454408 h 458308"/>
                          <a:gd name="connsiteX12" fmla="*/ 890449 w 1329069"/>
                          <a:gd name="connsiteY12" fmla="*/ 453013 h 458308"/>
                          <a:gd name="connsiteX13" fmla="*/ 999460 w 1329069"/>
                          <a:gd name="connsiteY13" fmla="*/ 411878 h 458308"/>
                          <a:gd name="connsiteX14" fmla="*/ 1031358 w 1329069"/>
                          <a:gd name="connsiteY14" fmla="*/ 401246 h 458308"/>
                          <a:gd name="connsiteX15" fmla="*/ 1052623 w 1329069"/>
                          <a:gd name="connsiteY15" fmla="*/ 369348 h 458308"/>
                          <a:gd name="connsiteX16" fmla="*/ 1095153 w 1329069"/>
                          <a:gd name="connsiteY16" fmla="*/ 358715 h 458308"/>
                          <a:gd name="connsiteX17" fmla="*/ 1168614 w 1329069"/>
                          <a:gd name="connsiteY17" fmla="*/ 343465 h 458308"/>
                          <a:gd name="connsiteX18" fmla="*/ 1254641 w 1329069"/>
                          <a:gd name="connsiteY18" fmla="*/ 326818 h 458308"/>
                          <a:gd name="connsiteX19" fmla="*/ 1329069 w 1329069"/>
                          <a:gd name="connsiteY19" fmla="*/ 305553 h 458308"/>
                          <a:gd name="connsiteX20" fmla="*/ 800126 w 1329069"/>
                          <a:gd name="connsiteY20" fmla="*/ 85061 h 458308"/>
                          <a:gd name="connsiteX21" fmla="*/ 627320 w 1329069"/>
                          <a:gd name="connsiteY21" fmla="*/ 29106 h 458308"/>
                          <a:gd name="connsiteX22" fmla="*/ 388464 w 1329069"/>
                          <a:gd name="connsiteY22" fmla="*/ 0 h 458308"/>
                          <a:gd name="connsiteX23" fmla="*/ 95693 w 1329069"/>
                          <a:gd name="connsiteY23" fmla="*/ 29106 h 458308"/>
                          <a:gd name="connsiteX24" fmla="*/ 53162 w 1329069"/>
                          <a:gd name="connsiteY24" fmla="*/ 39739 h 458308"/>
                          <a:gd name="connsiteX25" fmla="*/ 0 w 1329069"/>
                          <a:gd name="connsiteY25" fmla="*/ 50371 h 458308"/>
                          <a:gd name="connsiteX0" fmla="*/ 0 w 1329069"/>
                          <a:gd name="connsiteY0" fmla="*/ 50371 h 458308"/>
                          <a:gd name="connsiteX1" fmla="*/ 0 w 1329069"/>
                          <a:gd name="connsiteY1" fmla="*/ 50371 h 458308"/>
                          <a:gd name="connsiteX2" fmla="*/ 53162 w 1329069"/>
                          <a:gd name="connsiteY2" fmla="*/ 188594 h 458308"/>
                          <a:gd name="connsiteX3" fmla="*/ 85060 w 1329069"/>
                          <a:gd name="connsiteY3" fmla="*/ 231125 h 458308"/>
                          <a:gd name="connsiteX4" fmla="*/ 180753 w 1329069"/>
                          <a:gd name="connsiteY4" fmla="*/ 294920 h 458308"/>
                          <a:gd name="connsiteX5" fmla="*/ 265813 w 1329069"/>
                          <a:gd name="connsiteY5" fmla="*/ 348083 h 458308"/>
                          <a:gd name="connsiteX6" fmla="*/ 297711 w 1329069"/>
                          <a:gd name="connsiteY6" fmla="*/ 369348 h 458308"/>
                          <a:gd name="connsiteX7" fmla="*/ 393404 w 1329069"/>
                          <a:gd name="connsiteY7" fmla="*/ 401246 h 458308"/>
                          <a:gd name="connsiteX8" fmla="*/ 435934 w 1329069"/>
                          <a:gd name="connsiteY8" fmla="*/ 422511 h 458308"/>
                          <a:gd name="connsiteX9" fmla="*/ 510362 w 1329069"/>
                          <a:gd name="connsiteY9" fmla="*/ 433143 h 458308"/>
                          <a:gd name="connsiteX10" fmla="*/ 648586 w 1329069"/>
                          <a:gd name="connsiteY10" fmla="*/ 443776 h 458308"/>
                          <a:gd name="connsiteX11" fmla="*/ 744279 w 1329069"/>
                          <a:gd name="connsiteY11" fmla="*/ 454408 h 458308"/>
                          <a:gd name="connsiteX12" fmla="*/ 890449 w 1329069"/>
                          <a:gd name="connsiteY12" fmla="*/ 453013 h 458308"/>
                          <a:gd name="connsiteX13" fmla="*/ 999460 w 1329069"/>
                          <a:gd name="connsiteY13" fmla="*/ 411878 h 458308"/>
                          <a:gd name="connsiteX14" fmla="*/ 1031358 w 1329069"/>
                          <a:gd name="connsiteY14" fmla="*/ 401246 h 458308"/>
                          <a:gd name="connsiteX15" fmla="*/ 1052623 w 1329069"/>
                          <a:gd name="connsiteY15" fmla="*/ 369348 h 458308"/>
                          <a:gd name="connsiteX16" fmla="*/ 1113625 w 1329069"/>
                          <a:gd name="connsiteY16" fmla="*/ 363333 h 458308"/>
                          <a:gd name="connsiteX17" fmla="*/ 1168614 w 1329069"/>
                          <a:gd name="connsiteY17" fmla="*/ 343465 h 458308"/>
                          <a:gd name="connsiteX18" fmla="*/ 1254641 w 1329069"/>
                          <a:gd name="connsiteY18" fmla="*/ 326818 h 458308"/>
                          <a:gd name="connsiteX19" fmla="*/ 1329069 w 1329069"/>
                          <a:gd name="connsiteY19" fmla="*/ 305553 h 458308"/>
                          <a:gd name="connsiteX20" fmla="*/ 800126 w 1329069"/>
                          <a:gd name="connsiteY20" fmla="*/ 85061 h 458308"/>
                          <a:gd name="connsiteX21" fmla="*/ 627320 w 1329069"/>
                          <a:gd name="connsiteY21" fmla="*/ 29106 h 458308"/>
                          <a:gd name="connsiteX22" fmla="*/ 388464 w 1329069"/>
                          <a:gd name="connsiteY22" fmla="*/ 0 h 458308"/>
                          <a:gd name="connsiteX23" fmla="*/ 95693 w 1329069"/>
                          <a:gd name="connsiteY23" fmla="*/ 29106 h 458308"/>
                          <a:gd name="connsiteX24" fmla="*/ 53162 w 1329069"/>
                          <a:gd name="connsiteY24" fmla="*/ 39739 h 458308"/>
                          <a:gd name="connsiteX25" fmla="*/ 0 w 1329069"/>
                          <a:gd name="connsiteY25" fmla="*/ 50371 h 458308"/>
                          <a:gd name="connsiteX0" fmla="*/ 0 w 1329069"/>
                          <a:gd name="connsiteY0" fmla="*/ 50371 h 458308"/>
                          <a:gd name="connsiteX1" fmla="*/ 0 w 1329069"/>
                          <a:gd name="connsiteY1" fmla="*/ 50371 h 458308"/>
                          <a:gd name="connsiteX2" fmla="*/ 53162 w 1329069"/>
                          <a:gd name="connsiteY2" fmla="*/ 188594 h 458308"/>
                          <a:gd name="connsiteX3" fmla="*/ 85060 w 1329069"/>
                          <a:gd name="connsiteY3" fmla="*/ 231125 h 458308"/>
                          <a:gd name="connsiteX4" fmla="*/ 180753 w 1329069"/>
                          <a:gd name="connsiteY4" fmla="*/ 294920 h 458308"/>
                          <a:gd name="connsiteX5" fmla="*/ 265813 w 1329069"/>
                          <a:gd name="connsiteY5" fmla="*/ 348083 h 458308"/>
                          <a:gd name="connsiteX6" fmla="*/ 297711 w 1329069"/>
                          <a:gd name="connsiteY6" fmla="*/ 369348 h 458308"/>
                          <a:gd name="connsiteX7" fmla="*/ 393404 w 1329069"/>
                          <a:gd name="connsiteY7" fmla="*/ 401246 h 458308"/>
                          <a:gd name="connsiteX8" fmla="*/ 435934 w 1329069"/>
                          <a:gd name="connsiteY8" fmla="*/ 422511 h 458308"/>
                          <a:gd name="connsiteX9" fmla="*/ 510362 w 1329069"/>
                          <a:gd name="connsiteY9" fmla="*/ 433143 h 458308"/>
                          <a:gd name="connsiteX10" fmla="*/ 648586 w 1329069"/>
                          <a:gd name="connsiteY10" fmla="*/ 443776 h 458308"/>
                          <a:gd name="connsiteX11" fmla="*/ 744279 w 1329069"/>
                          <a:gd name="connsiteY11" fmla="*/ 454408 h 458308"/>
                          <a:gd name="connsiteX12" fmla="*/ 890449 w 1329069"/>
                          <a:gd name="connsiteY12" fmla="*/ 453013 h 458308"/>
                          <a:gd name="connsiteX13" fmla="*/ 999460 w 1329069"/>
                          <a:gd name="connsiteY13" fmla="*/ 411878 h 458308"/>
                          <a:gd name="connsiteX14" fmla="*/ 1031358 w 1329069"/>
                          <a:gd name="connsiteY14" fmla="*/ 401246 h 458308"/>
                          <a:gd name="connsiteX15" fmla="*/ 1069985 w 1329069"/>
                          <a:gd name="connsiteY15" fmla="*/ 382852 h 458308"/>
                          <a:gd name="connsiteX16" fmla="*/ 1113625 w 1329069"/>
                          <a:gd name="connsiteY16" fmla="*/ 363333 h 458308"/>
                          <a:gd name="connsiteX17" fmla="*/ 1168614 w 1329069"/>
                          <a:gd name="connsiteY17" fmla="*/ 343465 h 458308"/>
                          <a:gd name="connsiteX18" fmla="*/ 1254641 w 1329069"/>
                          <a:gd name="connsiteY18" fmla="*/ 326818 h 458308"/>
                          <a:gd name="connsiteX19" fmla="*/ 1329069 w 1329069"/>
                          <a:gd name="connsiteY19" fmla="*/ 305553 h 458308"/>
                          <a:gd name="connsiteX20" fmla="*/ 800126 w 1329069"/>
                          <a:gd name="connsiteY20" fmla="*/ 85061 h 458308"/>
                          <a:gd name="connsiteX21" fmla="*/ 627320 w 1329069"/>
                          <a:gd name="connsiteY21" fmla="*/ 29106 h 458308"/>
                          <a:gd name="connsiteX22" fmla="*/ 388464 w 1329069"/>
                          <a:gd name="connsiteY22" fmla="*/ 0 h 458308"/>
                          <a:gd name="connsiteX23" fmla="*/ 95693 w 1329069"/>
                          <a:gd name="connsiteY23" fmla="*/ 29106 h 458308"/>
                          <a:gd name="connsiteX24" fmla="*/ 53162 w 1329069"/>
                          <a:gd name="connsiteY24" fmla="*/ 39739 h 458308"/>
                          <a:gd name="connsiteX25" fmla="*/ 0 w 1329069"/>
                          <a:gd name="connsiteY25" fmla="*/ 50371 h 458308"/>
                          <a:gd name="connsiteX0" fmla="*/ 0 w 1329069"/>
                          <a:gd name="connsiteY0" fmla="*/ 50371 h 458308"/>
                          <a:gd name="connsiteX1" fmla="*/ 0 w 1329069"/>
                          <a:gd name="connsiteY1" fmla="*/ 50371 h 458308"/>
                          <a:gd name="connsiteX2" fmla="*/ 53162 w 1329069"/>
                          <a:gd name="connsiteY2" fmla="*/ 188594 h 458308"/>
                          <a:gd name="connsiteX3" fmla="*/ 85060 w 1329069"/>
                          <a:gd name="connsiteY3" fmla="*/ 231125 h 458308"/>
                          <a:gd name="connsiteX4" fmla="*/ 174966 w 1329069"/>
                          <a:gd name="connsiteY4" fmla="*/ 306495 h 458308"/>
                          <a:gd name="connsiteX5" fmla="*/ 265813 w 1329069"/>
                          <a:gd name="connsiteY5" fmla="*/ 348083 h 458308"/>
                          <a:gd name="connsiteX6" fmla="*/ 297711 w 1329069"/>
                          <a:gd name="connsiteY6" fmla="*/ 369348 h 458308"/>
                          <a:gd name="connsiteX7" fmla="*/ 393404 w 1329069"/>
                          <a:gd name="connsiteY7" fmla="*/ 401246 h 458308"/>
                          <a:gd name="connsiteX8" fmla="*/ 435934 w 1329069"/>
                          <a:gd name="connsiteY8" fmla="*/ 422511 h 458308"/>
                          <a:gd name="connsiteX9" fmla="*/ 510362 w 1329069"/>
                          <a:gd name="connsiteY9" fmla="*/ 433143 h 458308"/>
                          <a:gd name="connsiteX10" fmla="*/ 648586 w 1329069"/>
                          <a:gd name="connsiteY10" fmla="*/ 443776 h 458308"/>
                          <a:gd name="connsiteX11" fmla="*/ 744279 w 1329069"/>
                          <a:gd name="connsiteY11" fmla="*/ 454408 h 458308"/>
                          <a:gd name="connsiteX12" fmla="*/ 890449 w 1329069"/>
                          <a:gd name="connsiteY12" fmla="*/ 453013 h 458308"/>
                          <a:gd name="connsiteX13" fmla="*/ 999460 w 1329069"/>
                          <a:gd name="connsiteY13" fmla="*/ 411878 h 458308"/>
                          <a:gd name="connsiteX14" fmla="*/ 1031358 w 1329069"/>
                          <a:gd name="connsiteY14" fmla="*/ 401246 h 458308"/>
                          <a:gd name="connsiteX15" fmla="*/ 1069985 w 1329069"/>
                          <a:gd name="connsiteY15" fmla="*/ 382852 h 458308"/>
                          <a:gd name="connsiteX16" fmla="*/ 1113625 w 1329069"/>
                          <a:gd name="connsiteY16" fmla="*/ 363333 h 458308"/>
                          <a:gd name="connsiteX17" fmla="*/ 1168614 w 1329069"/>
                          <a:gd name="connsiteY17" fmla="*/ 343465 h 458308"/>
                          <a:gd name="connsiteX18" fmla="*/ 1254641 w 1329069"/>
                          <a:gd name="connsiteY18" fmla="*/ 326818 h 458308"/>
                          <a:gd name="connsiteX19" fmla="*/ 1329069 w 1329069"/>
                          <a:gd name="connsiteY19" fmla="*/ 305553 h 458308"/>
                          <a:gd name="connsiteX20" fmla="*/ 800126 w 1329069"/>
                          <a:gd name="connsiteY20" fmla="*/ 85061 h 458308"/>
                          <a:gd name="connsiteX21" fmla="*/ 627320 w 1329069"/>
                          <a:gd name="connsiteY21" fmla="*/ 29106 h 458308"/>
                          <a:gd name="connsiteX22" fmla="*/ 388464 w 1329069"/>
                          <a:gd name="connsiteY22" fmla="*/ 0 h 458308"/>
                          <a:gd name="connsiteX23" fmla="*/ 95693 w 1329069"/>
                          <a:gd name="connsiteY23" fmla="*/ 29106 h 458308"/>
                          <a:gd name="connsiteX24" fmla="*/ 53162 w 1329069"/>
                          <a:gd name="connsiteY24" fmla="*/ 39739 h 458308"/>
                          <a:gd name="connsiteX25" fmla="*/ 0 w 1329069"/>
                          <a:gd name="connsiteY25" fmla="*/ 50371 h 45830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</a:cxnLst>
                        <a:rect l="l" t="t" r="r" b="b"/>
                        <a:pathLst>
                          <a:path w="1329069" h="458308">
                            <a:moveTo>
                              <a:pt x="0" y="50371"/>
                            </a:moveTo>
                            <a:lnTo>
                              <a:pt x="0" y="50371"/>
                            </a:lnTo>
                            <a:cubicBezTo>
                              <a:pt x="14908" y="95096"/>
                              <a:pt x="27232" y="147105"/>
                              <a:pt x="53162" y="188594"/>
                            </a:cubicBezTo>
                            <a:cubicBezTo>
                              <a:pt x="62554" y="203622"/>
                              <a:pt x="64759" y="211475"/>
                              <a:pt x="85060" y="231125"/>
                            </a:cubicBezTo>
                            <a:cubicBezTo>
                              <a:pt x="105361" y="250775"/>
                              <a:pt x="99351" y="265779"/>
                              <a:pt x="174966" y="306495"/>
                            </a:cubicBezTo>
                            <a:cubicBezTo>
                              <a:pt x="204405" y="322347"/>
                              <a:pt x="245356" y="337608"/>
                              <a:pt x="265813" y="348083"/>
                            </a:cubicBezTo>
                            <a:cubicBezTo>
                              <a:pt x="286270" y="358558"/>
                              <a:pt x="285915" y="364433"/>
                              <a:pt x="297711" y="369348"/>
                            </a:cubicBezTo>
                            <a:cubicBezTo>
                              <a:pt x="328748" y="382280"/>
                              <a:pt x="363331" y="386209"/>
                              <a:pt x="393404" y="401246"/>
                            </a:cubicBezTo>
                            <a:cubicBezTo>
                              <a:pt x="407581" y="408334"/>
                              <a:pt x="420642" y="418341"/>
                              <a:pt x="435934" y="422511"/>
                            </a:cubicBezTo>
                            <a:cubicBezTo>
                              <a:pt x="460112" y="429105"/>
                              <a:pt x="485425" y="430649"/>
                              <a:pt x="510362" y="433143"/>
                            </a:cubicBezTo>
                            <a:cubicBezTo>
                              <a:pt x="556343" y="437741"/>
                              <a:pt x="602565" y="439592"/>
                              <a:pt x="648586" y="443776"/>
                            </a:cubicBezTo>
                            <a:cubicBezTo>
                              <a:pt x="680548" y="446682"/>
                              <a:pt x="712381" y="450864"/>
                              <a:pt x="744279" y="454408"/>
                            </a:cubicBezTo>
                            <a:cubicBezTo>
                              <a:pt x="822251" y="450864"/>
                              <a:pt x="813458" y="465845"/>
                              <a:pt x="890449" y="453013"/>
                            </a:cubicBezTo>
                            <a:cubicBezTo>
                              <a:pt x="903054" y="450912"/>
                              <a:pt x="975975" y="420506"/>
                              <a:pt x="999460" y="411878"/>
                            </a:cubicBezTo>
                            <a:cubicBezTo>
                              <a:pt x="1022945" y="403250"/>
                              <a:pt x="1020725" y="404790"/>
                              <a:pt x="1031358" y="401246"/>
                            </a:cubicBezTo>
                            <a:cubicBezTo>
                              <a:pt x="1038446" y="390613"/>
                              <a:pt x="1056274" y="389171"/>
                              <a:pt x="1069985" y="382852"/>
                            </a:cubicBezTo>
                            <a:cubicBezTo>
                              <a:pt x="1083696" y="376533"/>
                              <a:pt x="1097187" y="369898"/>
                              <a:pt x="1113625" y="363333"/>
                            </a:cubicBezTo>
                            <a:cubicBezTo>
                              <a:pt x="1130063" y="356768"/>
                              <a:pt x="1145111" y="349551"/>
                              <a:pt x="1168614" y="343465"/>
                            </a:cubicBezTo>
                            <a:cubicBezTo>
                              <a:pt x="1192117" y="337379"/>
                              <a:pt x="1212616" y="332821"/>
                              <a:pt x="1254641" y="326818"/>
                            </a:cubicBezTo>
                            <a:cubicBezTo>
                              <a:pt x="1321799" y="304432"/>
                              <a:pt x="1296021" y="305553"/>
                              <a:pt x="1329069" y="305553"/>
                            </a:cubicBezTo>
                            <a:cubicBezTo>
                              <a:pt x="1123506" y="238213"/>
                              <a:pt x="1005689" y="152401"/>
                              <a:pt x="800126" y="85061"/>
                            </a:cubicBezTo>
                            <a:cubicBezTo>
                              <a:pt x="771772" y="60252"/>
                              <a:pt x="695930" y="43283"/>
                              <a:pt x="627320" y="29106"/>
                            </a:cubicBezTo>
                            <a:cubicBezTo>
                              <a:pt x="558710" y="14929"/>
                              <a:pt x="420558" y="0"/>
                              <a:pt x="388464" y="0"/>
                            </a:cubicBezTo>
                            <a:cubicBezTo>
                              <a:pt x="243109" y="0"/>
                              <a:pt x="241004" y="25562"/>
                              <a:pt x="95693" y="29106"/>
                            </a:cubicBezTo>
                            <a:cubicBezTo>
                              <a:pt x="81516" y="32650"/>
                              <a:pt x="67025" y="35118"/>
                              <a:pt x="53162" y="39739"/>
                            </a:cubicBezTo>
                            <a:cubicBezTo>
                              <a:pt x="-14581" y="62320"/>
                              <a:pt x="8860" y="48599"/>
                              <a:pt x="0" y="50371"/>
                            </a:cubicBezTo>
                            <a:close/>
                          </a:path>
                        </a:pathLst>
                      </a:custGeom>
                      <a:grpFill/>
                      <a:ln>
                        <a:solidFill>
                          <a:srgbClr val="660033"/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hu-HU">
                          <a:solidFill>
                            <a:srgbClr val="813213"/>
                          </a:solidFill>
                        </a:endParaRPr>
                      </a:p>
                    </p:txBody>
                  </p:sp>
                  <p:grpSp>
                    <p:nvGrpSpPr>
                      <p:cNvPr id="97" name="Csoportba foglalás 96">
                        <a:extLst>
                          <a:ext uri="{FF2B5EF4-FFF2-40B4-BE49-F238E27FC236}">
                            <a16:creationId xmlns:a16="http://schemas.microsoft.com/office/drawing/2014/main" id="{287DF10F-E67A-C81F-CF9D-8B300DF195DA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2478297" y="6801801"/>
                        <a:ext cx="884777" cy="318233"/>
                        <a:chOff x="2478297" y="6801801"/>
                        <a:chExt cx="884777" cy="318233"/>
                      </a:xfrm>
                      <a:grpFill/>
                    </p:grpSpPr>
                    <p:sp>
                      <p:nvSpPr>
                        <p:cNvPr id="95" name="Szalagív 94">
                          <a:extLst>
                            <a:ext uri="{FF2B5EF4-FFF2-40B4-BE49-F238E27FC236}">
                              <a16:creationId xmlns:a16="http://schemas.microsoft.com/office/drawing/2014/main" id="{28361180-2E49-9CC1-15C6-492F44D4CA0A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 rot="624052" flipV="1">
                          <a:off x="2611837" y="6886744"/>
                          <a:ext cx="751237" cy="233290"/>
                        </a:xfrm>
                        <a:prstGeom prst="blockArc">
                          <a:avLst/>
                        </a:prstGeom>
                        <a:grpFill/>
                        <a:ln>
                          <a:solidFill>
                            <a:srgbClr val="660033"/>
                          </a:solidFill>
                        </a:ln>
                      </p:spPr>
                      <p:style>
                        <a:lnRef idx="2">
                          <a:schemeClr val="accent1">
                            <a:shade val="15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hu-HU">
                            <a:solidFill>
                              <a:srgbClr val="813213"/>
                            </a:solidFill>
                          </a:endParaRPr>
                        </a:p>
                      </p:txBody>
                    </p:sp>
                    <p:sp>
                      <p:nvSpPr>
                        <p:cNvPr id="96" name="Ellipszis 95">
                          <a:extLst>
                            <a:ext uri="{FF2B5EF4-FFF2-40B4-BE49-F238E27FC236}">
                              <a16:creationId xmlns:a16="http://schemas.microsoft.com/office/drawing/2014/main" id="{92F1CAC7-578E-38A7-AE68-94F97491C526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2478297" y="6801801"/>
                          <a:ext cx="193279" cy="193279"/>
                        </a:xfrm>
                        <a:prstGeom prst="ellipse">
                          <a:avLst/>
                        </a:prstGeom>
                        <a:grpFill/>
                        <a:ln>
                          <a:solidFill>
                            <a:srgbClr val="660033"/>
                          </a:solidFill>
                        </a:ln>
                      </p:spPr>
                      <p:style>
                        <a:lnRef idx="2">
                          <a:schemeClr val="accent1">
                            <a:shade val="15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hu-HU">
                            <a:solidFill>
                              <a:srgbClr val="813213"/>
                            </a:solidFill>
                          </a:endParaRPr>
                        </a:p>
                      </p:txBody>
                    </p:sp>
                  </p:grpSp>
                  <p:grpSp>
                    <p:nvGrpSpPr>
                      <p:cNvPr id="98" name="Csoportba foglalás 97">
                        <a:extLst>
                          <a:ext uri="{FF2B5EF4-FFF2-40B4-BE49-F238E27FC236}">
                            <a16:creationId xmlns:a16="http://schemas.microsoft.com/office/drawing/2014/main" id="{8122E1E4-A6E2-9821-33FF-9E1960278D6E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714508" y="3624427"/>
                        <a:ext cx="884777" cy="318233"/>
                        <a:chOff x="2478297" y="6801801"/>
                        <a:chExt cx="884777" cy="318233"/>
                      </a:xfrm>
                      <a:grpFill/>
                    </p:grpSpPr>
                    <p:sp>
                      <p:nvSpPr>
                        <p:cNvPr id="99" name="Szalagív 98">
                          <a:extLst>
                            <a:ext uri="{FF2B5EF4-FFF2-40B4-BE49-F238E27FC236}">
                              <a16:creationId xmlns:a16="http://schemas.microsoft.com/office/drawing/2014/main" id="{F866778E-A49F-8EF6-4519-3A9AF612CE2C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 rot="624052" flipV="1">
                          <a:off x="2611837" y="6886744"/>
                          <a:ext cx="751237" cy="233290"/>
                        </a:xfrm>
                        <a:prstGeom prst="blockArc">
                          <a:avLst/>
                        </a:prstGeom>
                        <a:grpFill/>
                        <a:ln>
                          <a:solidFill>
                            <a:srgbClr val="660033"/>
                          </a:solidFill>
                        </a:ln>
                      </p:spPr>
                      <p:style>
                        <a:lnRef idx="2">
                          <a:schemeClr val="accent1">
                            <a:shade val="15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hu-HU">
                            <a:solidFill>
                              <a:srgbClr val="813213"/>
                            </a:solidFill>
                          </a:endParaRPr>
                        </a:p>
                      </p:txBody>
                    </p:sp>
                    <p:sp>
                      <p:nvSpPr>
                        <p:cNvPr id="100" name="Ellipszis 99">
                          <a:extLst>
                            <a:ext uri="{FF2B5EF4-FFF2-40B4-BE49-F238E27FC236}">
                              <a16:creationId xmlns:a16="http://schemas.microsoft.com/office/drawing/2014/main" id="{D8927FA6-E433-FCA5-CFF3-5EBD4DA6076F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2478297" y="6801801"/>
                          <a:ext cx="193279" cy="193279"/>
                        </a:xfrm>
                        <a:prstGeom prst="ellipse">
                          <a:avLst/>
                        </a:prstGeom>
                        <a:grpFill/>
                        <a:ln>
                          <a:solidFill>
                            <a:srgbClr val="660033"/>
                          </a:solidFill>
                        </a:ln>
                      </p:spPr>
                      <p:style>
                        <a:lnRef idx="2">
                          <a:schemeClr val="accent1">
                            <a:shade val="15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hu-HU">
                            <a:solidFill>
                              <a:srgbClr val="813213"/>
                            </a:solidFill>
                          </a:endParaRPr>
                        </a:p>
                      </p:txBody>
                    </p:sp>
                  </p:grpSp>
                  <p:grpSp>
                    <p:nvGrpSpPr>
                      <p:cNvPr id="101" name="Csoportba foglalás 100">
                        <a:extLst>
                          <a:ext uri="{FF2B5EF4-FFF2-40B4-BE49-F238E27FC236}">
                            <a16:creationId xmlns:a16="http://schemas.microsoft.com/office/drawing/2014/main" id="{DD595EC9-2140-38C9-4DF6-F5B7439B810C}"/>
                          </a:ext>
                        </a:extLst>
                      </p:cNvPr>
                      <p:cNvGrpSpPr/>
                      <p:nvPr/>
                    </p:nvGrpSpPr>
                    <p:grpSpPr>
                      <a:xfrm flipV="1">
                        <a:off x="893079" y="3905475"/>
                        <a:ext cx="884777" cy="318233"/>
                        <a:chOff x="2478297" y="6801801"/>
                        <a:chExt cx="884777" cy="318233"/>
                      </a:xfrm>
                      <a:grpFill/>
                    </p:grpSpPr>
                    <p:sp>
                      <p:nvSpPr>
                        <p:cNvPr id="102" name="Szalagív 101">
                          <a:extLst>
                            <a:ext uri="{FF2B5EF4-FFF2-40B4-BE49-F238E27FC236}">
                              <a16:creationId xmlns:a16="http://schemas.microsoft.com/office/drawing/2014/main" id="{3338F7BE-99C8-E908-0320-B7D86ABEA25F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 rot="624052" flipV="1">
                          <a:off x="2611837" y="6886744"/>
                          <a:ext cx="751237" cy="233290"/>
                        </a:xfrm>
                        <a:prstGeom prst="blockArc">
                          <a:avLst/>
                        </a:prstGeom>
                        <a:grpFill/>
                        <a:ln>
                          <a:solidFill>
                            <a:srgbClr val="660033"/>
                          </a:solidFill>
                        </a:ln>
                      </p:spPr>
                      <p:style>
                        <a:lnRef idx="2">
                          <a:schemeClr val="accent1">
                            <a:shade val="15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hu-HU">
                            <a:solidFill>
                              <a:srgbClr val="813213"/>
                            </a:solidFill>
                          </a:endParaRPr>
                        </a:p>
                      </p:txBody>
                    </p:sp>
                    <p:sp>
                      <p:nvSpPr>
                        <p:cNvPr id="103" name="Ellipszis 102">
                          <a:extLst>
                            <a:ext uri="{FF2B5EF4-FFF2-40B4-BE49-F238E27FC236}">
                              <a16:creationId xmlns:a16="http://schemas.microsoft.com/office/drawing/2014/main" id="{85A81A08-F5B4-9E2A-4259-290F74531584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2478297" y="6801801"/>
                          <a:ext cx="193279" cy="193279"/>
                        </a:xfrm>
                        <a:prstGeom prst="ellipse">
                          <a:avLst/>
                        </a:prstGeom>
                        <a:grpFill/>
                        <a:ln>
                          <a:solidFill>
                            <a:srgbClr val="660033"/>
                          </a:solidFill>
                        </a:ln>
                      </p:spPr>
                      <p:style>
                        <a:lnRef idx="2">
                          <a:schemeClr val="accent1">
                            <a:shade val="15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hu-HU">
                            <a:solidFill>
                              <a:srgbClr val="813213"/>
                            </a:solidFill>
                          </a:endParaRPr>
                        </a:p>
                      </p:txBody>
                    </p:sp>
                  </p:grpSp>
                  <p:grpSp>
                    <p:nvGrpSpPr>
                      <p:cNvPr id="110" name="Csoportba foglalás 109">
                        <a:extLst>
                          <a:ext uri="{FF2B5EF4-FFF2-40B4-BE49-F238E27FC236}">
                            <a16:creationId xmlns:a16="http://schemas.microsoft.com/office/drawing/2014/main" id="{36220392-F897-FAB9-2E1C-52E568DD2945}"/>
                          </a:ext>
                        </a:extLst>
                      </p:cNvPr>
                      <p:cNvGrpSpPr/>
                      <p:nvPr/>
                    </p:nvGrpSpPr>
                    <p:grpSpPr>
                      <a:xfrm rot="7361397" flipH="1">
                        <a:off x="2227662" y="7993869"/>
                        <a:ext cx="862986" cy="304573"/>
                        <a:chOff x="2478297" y="6801801"/>
                        <a:chExt cx="862986" cy="304573"/>
                      </a:xfrm>
                      <a:grpFill/>
                    </p:grpSpPr>
                    <p:sp>
                      <p:nvSpPr>
                        <p:cNvPr id="111" name="Szalagív 110">
                          <a:extLst>
                            <a:ext uri="{FF2B5EF4-FFF2-40B4-BE49-F238E27FC236}">
                              <a16:creationId xmlns:a16="http://schemas.microsoft.com/office/drawing/2014/main" id="{8E7D822E-2F1D-85E8-8099-3D947E7ABBAF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 rot="624052" flipV="1">
                          <a:off x="2590046" y="6873084"/>
                          <a:ext cx="751237" cy="233290"/>
                        </a:xfrm>
                        <a:prstGeom prst="blockArc">
                          <a:avLst/>
                        </a:prstGeom>
                        <a:grpFill/>
                        <a:ln>
                          <a:solidFill>
                            <a:srgbClr val="660033"/>
                          </a:solidFill>
                        </a:ln>
                      </p:spPr>
                      <p:style>
                        <a:lnRef idx="2">
                          <a:schemeClr val="accent1">
                            <a:shade val="15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hu-HU">
                            <a:solidFill>
                              <a:srgbClr val="813213"/>
                            </a:solidFill>
                          </a:endParaRPr>
                        </a:p>
                      </p:txBody>
                    </p:sp>
                    <p:sp>
                      <p:nvSpPr>
                        <p:cNvPr id="112" name="Ellipszis 111">
                          <a:extLst>
                            <a:ext uri="{FF2B5EF4-FFF2-40B4-BE49-F238E27FC236}">
                              <a16:creationId xmlns:a16="http://schemas.microsoft.com/office/drawing/2014/main" id="{E3951C86-99BA-ED45-9C49-01FC98F0250C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2478297" y="6801801"/>
                          <a:ext cx="193279" cy="193279"/>
                        </a:xfrm>
                        <a:prstGeom prst="ellipse">
                          <a:avLst/>
                        </a:prstGeom>
                        <a:grpFill/>
                        <a:ln>
                          <a:solidFill>
                            <a:srgbClr val="660033"/>
                          </a:solidFill>
                        </a:ln>
                      </p:spPr>
                      <p:style>
                        <a:lnRef idx="2">
                          <a:schemeClr val="accent1">
                            <a:shade val="15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hu-HU">
                            <a:solidFill>
                              <a:srgbClr val="813213"/>
                            </a:solidFill>
                          </a:endParaRPr>
                        </a:p>
                      </p:txBody>
                    </p:sp>
                  </p:grpSp>
                  <p:grpSp>
                    <p:nvGrpSpPr>
                      <p:cNvPr id="113" name="Csoportba foglalás 112">
                        <a:extLst>
                          <a:ext uri="{FF2B5EF4-FFF2-40B4-BE49-F238E27FC236}">
                            <a16:creationId xmlns:a16="http://schemas.microsoft.com/office/drawing/2014/main" id="{AE3C29E6-5A86-2D9A-7392-B06F9A6D63C5}"/>
                          </a:ext>
                        </a:extLst>
                      </p:cNvPr>
                      <p:cNvGrpSpPr/>
                      <p:nvPr/>
                    </p:nvGrpSpPr>
                    <p:grpSpPr>
                      <a:xfrm rot="1864214">
                        <a:off x="807984" y="3418867"/>
                        <a:ext cx="894608" cy="334551"/>
                        <a:chOff x="2478297" y="6801801"/>
                        <a:chExt cx="894608" cy="334551"/>
                      </a:xfrm>
                      <a:grpFill/>
                    </p:grpSpPr>
                    <p:sp>
                      <p:nvSpPr>
                        <p:cNvPr id="114" name="Szalagív 113">
                          <a:extLst>
                            <a:ext uri="{FF2B5EF4-FFF2-40B4-BE49-F238E27FC236}">
                              <a16:creationId xmlns:a16="http://schemas.microsoft.com/office/drawing/2014/main" id="{BD4F156D-7FF7-B799-8A8A-8B627D3557DA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 rot="624052" flipV="1">
                          <a:off x="2621668" y="6903062"/>
                          <a:ext cx="751237" cy="233290"/>
                        </a:xfrm>
                        <a:prstGeom prst="blockArc">
                          <a:avLst/>
                        </a:prstGeom>
                        <a:grpFill/>
                        <a:ln>
                          <a:solidFill>
                            <a:srgbClr val="660033"/>
                          </a:solidFill>
                        </a:ln>
                      </p:spPr>
                      <p:style>
                        <a:lnRef idx="2">
                          <a:schemeClr val="accent1">
                            <a:shade val="15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hu-HU">
                            <a:solidFill>
                              <a:srgbClr val="813213"/>
                            </a:solidFill>
                          </a:endParaRPr>
                        </a:p>
                      </p:txBody>
                    </p:sp>
                    <p:sp>
                      <p:nvSpPr>
                        <p:cNvPr id="115" name="Ellipszis 114">
                          <a:extLst>
                            <a:ext uri="{FF2B5EF4-FFF2-40B4-BE49-F238E27FC236}">
                              <a16:creationId xmlns:a16="http://schemas.microsoft.com/office/drawing/2014/main" id="{774F08CF-B0B5-8AA6-E1C7-FAC8DDA0F6E0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2478297" y="6801801"/>
                          <a:ext cx="193279" cy="193279"/>
                        </a:xfrm>
                        <a:prstGeom prst="ellipse">
                          <a:avLst/>
                        </a:prstGeom>
                        <a:grpFill/>
                        <a:ln>
                          <a:solidFill>
                            <a:srgbClr val="660033"/>
                          </a:solidFill>
                        </a:ln>
                      </p:spPr>
                      <p:style>
                        <a:lnRef idx="2">
                          <a:schemeClr val="accent1">
                            <a:shade val="15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hu-HU">
                            <a:solidFill>
                              <a:srgbClr val="813213"/>
                            </a:solidFill>
                          </a:endParaRPr>
                        </a:p>
                      </p:txBody>
                    </p:sp>
                  </p:grpSp>
                  <p:grpSp>
                    <p:nvGrpSpPr>
                      <p:cNvPr id="116" name="Csoportba foglalás 115">
                        <a:extLst>
                          <a:ext uri="{FF2B5EF4-FFF2-40B4-BE49-F238E27FC236}">
                            <a16:creationId xmlns:a16="http://schemas.microsoft.com/office/drawing/2014/main" id="{ADD5AAED-649B-3E89-8A76-34B97FAB1559}"/>
                          </a:ext>
                        </a:extLst>
                      </p:cNvPr>
                      <p:cNvGrpSpPr/>
                      <p:nvPr/>
                    </p:nvGrpSpPr>
                    <p:grpSpPr>
                      <a:xfrm rot="8199438" flipH="1">
                        <a:off x="2267278" y="5349569"/>
                        <a:ext cx="893493" cy="327470"/>
                        <a:chOff x="2478297" y="6801801"/>
                        <a:chExt cx="893493" cy="327470"/>
                      </a:xfrm>
                      <a:grpFill/>
                    </p:grpSpPr>
                    <p:sp>
                      <p:nvSpPr>
                        <p:cNvPr id="117" name="Szalagív 116">
                          <a:extLst>
                            <a:ext uri="{FF2B5EF4-FFF2-40B4-BE49-F238E27FC236}">
                              <a16:creationId xmlns:a16="http://schemas.microsoft.com/office/drawing/2014/main" id="{F6636311-7395-FC99-81F5-F60A0C928EC9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 rot="624052" flipV="1">
                          <a:off x="2620553" y="6895981"/>
                          <a:ext cx="751237" cy="233290"/>
                        </a:xfrm>
                        <a:prstGeom prst="blockArc">
                          <a:avLst/>
                        </a:prstGeom>
                        <a:grpFill/>
                        <a:ln>
                          <a:solidFill>
                            <a:srgbClr val="660033"/>
                          </a:solidFill>
                        </a:ln>
                      </p:spPr>
                      <p:style>
                        <a:lnRef idx="2">
                          <a:schemeClr val="accent1">
                            <a:shade val="15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hu-HU">
                            <a:solidFill>
                              <a:srgbClr val="813213"/>
                            </a:solidFill>
                          </a:endParaRPr>
                        </a:p>
                      </p:txBody>
                    </p:sp>
                    <p:sp>
                      <p:nvSpPr>
                        <p:cNvPr id="118" name="Ellipszis 117">
                          <a:extLst>
                            <a:ext uri="{FF2B5EF4-FFF2-40B4-BE49-F238E27FC236}">
                              <a16:creationId xmlns:a16="http://schemas.microsoft.com/office/drawing/2014/main" id="{FF0DA7B2-5F4B-5B46-513A-AD6AB4609159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2478297" y="6801801"/>
                          <a:ext cx="193279" cy="193279"/>
                        </a:xfrm>
                        <a:prstGeom prst="ellipse">
                          <a:avLst/>
                        </a:prstGeom>
                        <a:grpFill/>
                        <a:ln>
                          <a:solidFill>
                            <a:srgbClr val="660033"/>
                          </a:solidFill>
                        </a:ln>
                      </p:spPr>
                      <p:style>
                        <a:lnRef idx="2">
                          <a:schemeClr val="accent1">
                            <a:shade val="15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hu-HU">
                            <a:solidFill>
                              <a:srgbClr val="813213"/>
                            </a:solidFill>
                          </a:endParaRPr>
                        </a:p>
                      </p:txBody>
                    </p:sp>
                  </p:grpSp>
                  <p:grpSp>
                    <p:nvGrpSpPr>
                      <p:cNvPr id="119" name="Csoportba foglalás 118">
                        <a:extLst>
                          <a:ext uri="{FF2B5EF4-FFF2-40B4-BE49-F238E27FC236}">
                            <a16:creationId xmlns:a16="http://schemas.microsoft.com/office/drawing/2014/main" id="{5F3EC3B5-92E0-6A7D-BA0E-CCFD9EF34816}"/>
                          </a:ext>
                        </a:extLst>
                      </p:cNvPr>
                      <p:cNvGrpSpPr/>
                      <p:nvPr/>
                    </p:nvGrpSpPr>
                    <p:grpSpPr>
                      <a:xfrm rot="8926295" flipH="1">
                        <a:off x="3534979" y="5063935"/>
                        <a:ext cx="705335" cy="253692"/>
                        <a:chOff x="2478297" y="6801801"/>
                        <a:chExt cx="884777" cy="318233"/>
                      </a:xfrm>
                      <a:grpFill/>
                    </p:grpSpPr>
                    <p:sp>
                      <p:nvSpPr>
                        <p:cNvPr id="120" name="Szalagív 119">
                          <a:extLst>
                            <a:ext uri="{FF2B5EF4-FFF2-40B4-BE49-F238E27FC236}">
                              <a16:creationId xmlns:a16="http://schemas.microsoft.com/office/drawing/2014/main" id="{9566C38E-7B92-2CB6-744D-E11F81211BC9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 rot="624052" flipV="1">
                          <a:off x="2611837" y="6886744"/>
                          <a:ext cx="751237" cy="233290"/>
                        </a:xfrm>
                        <a:prstGeom prst="blockArc">
                          <a:avLst/>
                        </a:prstGeom>
                        <a:grpFill/>
                        <a:ln>
                          <a:solidFill>
                            <a:srgbClr val="660033"/>
                          </a:solidFill>
                        </a:ln>
                      </p:spPr>
                      <p:style>
                        <a:lnRef idx="2">
                          <a:schemeClr val="accent1">
                            <a:shade val="15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hu-HU">
                            <a:solidFill>
                              <a:srgbClr val="813213"/>
                            </a:solidFill>
                          </a:endParaRPr>
                        </a:p>
                      </p:txBody>
                    </p:sp>
                    <p:sp>
                      <p:nvSpPr>
                        <p:cNvPr id="121" name="Ellipszis 120">
                          <a:extLst>
                            <a:ext uri="{FF2B5EF4-FFF2-40B4-BE49-F238E27FC236}">
                              <a16:creationId xmlns:a16="http://schemas.microsoft.com/office/drawing/2014/main" id="{C64228BF-8B3D-31DB-111B-010DDBAF2F2A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2478297" y="6801801"/>
                          <a:ext cx="193279" cy="193279"/>
                        </a:xfrm>
                        <a:prstGeom prst="ellipse">
                          <a:avLst/>
                        </a:prstGeom>
                        <a:grpFill/>
                        <a:ln>
                          <a:solidFill>
                            <a:srgbClr val="660033"/>
                          </a:solidFill>
                        </a:ln>
                      </p:spPr>
                      <p:style>
                        <a:lnRef idx="2">
                          <a:schemeClr val="accent1">
                            <a:shade val="15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hu-HU">
                            <a:solidFill>
                              <a:srgbClr val="813213"/>
                            </a:solidFill>
                          </a:endParaRPr>
                        </a:p>
                      </p:txBody>
                    </p:sp>
                  </p:grpSp>
                  <p:grpSp>
                    <p:nvGrpSpPr>
                      <p:cNvPr id="122" name="Csoportba foglalás 121">
                        <a:extLst>
                          <a:ext uri="{FF2B5EF4-FFF2-40B4-BE49-F238E27FC236}">
                            <a16:creationId xmlns:a16="http://schemas.microsoft.com/office/drawing/2014/main" id="{9A3EFF0A-E28F-12A3-16CF-453EE4961229}"/>
                          </a:ext>
                        </a:extLst>
                      </p:cNvPr>
                      <p:cNvGrpSpPr/>
                      <p:nvPr/>
                    </p:nvGrpSpPr>
                    <p:grpSpPr>
                      <a:xfrm rot="9062657" flipH="1">
                        <a:off x="4473709" y="5151880"/>
                        <a:ext cx="661849" cy="238051"/>
                        <a:chOff x="2478297" y="6801801"/>
                        <a:chExt cx="884777" cy="318233"/>
                      </a:xfrm>
                      <a:grpFill/>
                    </p:grpSpPr>
                    <p:sp>
                      <p:nvSpPr>
                        <p:cNvPr id="123" name="Szalagív 122">
                          <a:extLst>
                            <a:ext uri="{FF2B5EF4-FFF2-40B4-BE49-F238E27FC236}">
                              <a16:creationId xmlns:a16="http://schemas.microsoft.com/office/drawing/2014/main" id="{9019A85D-D125-AE01-2AB7-03D91F1DB675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 rot="624052" flipV="1">
                          <a:off x="2611837" y="6886744"/>
                          <a:ext cx="751237" cy="233290"/>
                        </a:xfrm>
                        <a:prstGeom prst="blockArc">
                          <a:avLst/>
                        </a:prstGeom>
                        <a:grpFill/>
                        <a:ln>
                          <a:solidFill>
                            <a:srgbClr val="660033"/>
                          </a:solidFill>
                        </a:ln>
                      </p:spPr>
                      <p:style>
                        <a:lnRef idx="2">
                          <a:schemeClr val="accent1">
                            <a:shade val="15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hu-HU">
                            <a:solidFill>
                              <a:srgbClr val="813213"/>
                            </a:solidFill>
                          </a:endParaRPr>
                        </a:p>
                      </p:txBody>
                    </p:sp>
                    <p:sp>
                      <p:nvSpPr>
                        <p:cNvPr id="124" name="Ellipszis 123">
                          <a:extLst>
                            <a:ext uri="{FF2B5EF4-FFF2-40B4-BE49-F238E27FC236}">
                              <a16:creationId xmlns:a16="http://schemas.microsoft.com/office/drawing/2014/main" id="{27724915-AFC5-3E93-334A-035FABCD7ABE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2478297" y="6801801"/>
                          <a:ext cx="193279" cy="193279"/>
                        </a:xfrm>
                        <a:prstGeom prst="ellipse">
                          <a:avLst/>
                        </a:prstGeom>
                        <a:grpFill/>
                        <a:ln>
                          <a:solidFill>
                            <a:srgbClr val="660033"/>
                          </a:solidFill>
                        </a:ln>
                      </p:spPr>
                      <p:style>
                        <a:lnRef idx="2">
                          <a:schemeClr val="accent1">
                            <a:shade val="15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hu-HU">
                            <a:solidFill>
                              <a:srgbClr val="813213"/>
                            </a:solidFill>
                          </a:endParaRPr>
                        </a:p>
                      </p:txBody>
                    </p:sp>
                  </p:grpSp>
                  <p:grpSp>
                    <p:nvGrpSpPr>
                      <p:cNvPr id="125" name="Csoportba foglalás 124">
                        <a:extLst>
                          <a:ext uri="{FF2B5EF4-FFF2-40B4-BE49-F238E27FC236}">
                            <a16:creationId xmlns:a16="http://schemas.microsoft.com/office/drawing/2014/main" id="{58B0B6AF-A7E9-75E6-5C84-56DF2CBD2A79}"/>
                          </a:ext>
                        </a:extLst>
                      </p:cNvPr>
                      <p:cNvGrpSpPr/>
                      <p:nvPr/>
                    </p:nvGrpSpPr>
                    <p:grpSpPr>
                      <a:xfrm rot="8718819" flipH="1">
                        <a:off x="1107279" y="5625754"/>
                        <a:ext cx="902845" cy="344340"/>
                        <a:chOff x="2478297" y="6801801"/>
                        <a:chExt cx="902845" cy="344340"/>
                      </a:xfrm>
                      <a:grpFill/>
                    </p:grpSpPr>
                    <p:sp>
                      <p:nvSpPr>
                        <p:cNvPr id="126" name="Szalagív 125">
                          <a:extLst>
                            <a:ext uri="{FF2B5EF4-FFF2-40B4-BE49-F238E27FC236}">
                              <a16:creationId xmlns:a16="http://schemas.microsoft.com/office/drawing/2014/main" id="{1DE4D958-C19D-D5E5-BCB5-F676A8B9EE41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 rot="624052" flipV="1">
                          <a:off x="2629905" y="6912851"/>
                          <a:ext cx="751237" cy="233290"/>
                        </a:xfrm>
                        <a:prstGeom prst="blockArc">
                          <a:avLst/>
                        </a:prstGeom>
                        <a:grpFill/>
                        <a:ln>
                          <a:solidFill>
                            <a:srgbClr val="660033"/>
                          </a:solidFill>
                        </a:ln>
                      </p:spPr>
                      <p:style>
                        <a:lnRef idx="2">
                          <a:schemeClr val="accent1">
                            <a:shade val="15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hu-HU">
                            <a:solidFill>
                              <a:srgbClr val="813213"/>
                            </a:solidFill>
                          </a:endParaRPr>
                        </a:p>
                      </p:txBody>
                    </p:sp>
                    <p:sp>
                      <p:nvSpPr>
                        <p:cNvPr id="127" name="Ellipszis 126">
                          <a:extLst>
                            <a:ext uri="{FF2B5EF4-FFF2-40B4-BE49-F238E27FC236}">
                              <a16:creationId xmlns:a16="http://schemas.microsoft.com/office/drawing/2014/main" id="{B933519E-487F-3E67-55F6-4168B634DBC4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2478297" y="6801801"/>
                          <a:ext cx="193279" cy="193279"/>
                        </a:xfrm>
                        <a:prstGeom prst="ellipse">
                          <a:avLst/>
                        </a:prstGeom>
                        <a:grpFill/>
                        <a:ln>
                          <a:solidFill>
                            <a:srgbClr val="660033"/>
                          </a:solidFill>
                        </a:ln>
                      </p:spPr>
                      <p:style>
                        <a:lnRef idx="2">
                          <a:schemeClr val="accent1">
                            <a:shade val="15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hu-HU">
                            <a:solidFill>
                              <a:srgbClr val="813213"/>
                            </a:solidFill>
                          </a:endParaRPr>
                        </a:p>
                      </p:txBody>
                    </p:sp>
                  </p:grpSp>
                  <p:grpSp>
                    <p:nvGrpSpPr>
                      <p:cNvPr id="129" name="Csoportba foglalás 128">
                        <a:extLst>
                          <a:ext uri="{FF2B5EF4-FFF2-40B4-BE49-F238E27FC236}">
                            <a16:creationId xmlns:a16="http://schemas.microsoft.com/office/drawing/2014/main" id="{6490DC2F-EC17-E225-15DD-AB5DE3814945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846689" y="7800283"/>
                        <a:ext cx="829427" cy="828265"/>
                        <a:chOff x="4407001" y="2125522"/>
                        <a:chExt cx="2588360" cy="2584734"/>
                      </a:xfrm>
                      <a:grpFill/>
                    </p:grpSpPr>
                    <p:grpSp>
                      <p:nvGrpSpPr>
                        <p:cNvPr id="130" name="Csoportba foglalás 129">
                          <a:extLst>
                            <a:ext uri="{FF2B5EF4-FFF2-40B4-BE49-F238E27FC236}">
                              <a16:creationId xmlns:a16="http://schemas.microsoft.com/office/drawing/2014/main" id="{3153DEC9-4E26-5166-9186-21E344E75B8C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 rot="-5400000">
                          <a:off x="4323163" y="2304402"/>
                          <a:ext cx="1535283" cy="1367607"/>
                          <a:chOff x="5377816" y="2150960"/>
                          <a:chExt cx="1535283" cy="1367607"/>
                        </a:xfrm>
                        <a:grpFill/>
                      </p:grpSpPr>
                      <p:sp>
                        <p:nvSpPr>
                          <p:cNvPr id="143" name="Szív 142">
                            <a:extLst>
                              <a:ext uri="{FF2B5EF4-FFF2-40B4-BE49-F238E27FC236}">
                                <a16:creationId xmlns:a16="http://schemas.microsoft.com/office/drawing/2014/main" id="{7145BFF1-A5F8-45F3-F6CD-BF3D84CEAE33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5377816" y="2150960"/>
                            <a:ext cx="623353" cy="1279863"/>
                          </a:xfrm>
                          <a:prstGeom prst="heart">
                            <a:avLst/>
                          </a:prstGeom>
                          <a:grpFill/>
                          <a:ln>
                            <a:solidFill>
                              <a:srgbClr val="660033"/>
                            </a:solidFill>
                          </a:ln>
                        </p:spPr>
                        <p:style>
                          <a:lnRef idx="2">
                            <a:schemeClr val="accent1">
                              <a:shade val="15000"/>
                            </a:schemeClr>
                          </a:lnRef>
                          <a:fillRef idx="1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lt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hu-HU">
                              <a:solidFill>
                                <a:srgbClr val="813213"/>
                              </a:solidFill>
                            </a:endParaRPr>
                          </a:p>
                        </p:txBody>
                      </p:sp>
                      <p:sp>
                        <p:nvSpPr>
                          <p:cNvPr id="144" name="Szív 143">
                            <a:extLst>
                              <a:ext uri="{FF2B5EF4-FFF2-40B4-BE49-F238E27FC236}">
                                <a16:creationId xmlns:a16="http://schemas.microsoft.com/office/drawing/2014/main" id="{915CE432-DCD8-60F4-749F-B5DABA9CBFB5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 rot="1800000">
                            <a:off x="5709873" y="2238704"/>
                            <a:ext cx="623353" cy="1279863"/>
                          </a:xfrm>
                          <a:prstGeom prst="heart">
                            <a:avLst/>
                          </a:prstGeom>
                          <a:grpFill/>
                          <a:ln>
                            <a:solidFill>
                              <a:srgbClr val="660033"/>
                            </a:solidFill>
                          </a:ln>
                        </p:spPr>
                        <p:style>
                          <a:lnRef idx="2">
                            <a:schemeClr val="accent1">
                              <a:shade val="15000"/>
                            </a:schemeClr>
                          </a:lnRef>
                          <a:fillRef idx="1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lt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hu-HU">
                              <a:solidFill>
                                <a:srgbClr val="813213"/>
                              </a:solidFill>
                            </a:endParaRPr>
                          </a:p>
                        </p:txBody>
                      </p:sp>
                      <p:sp>
                        <p:nvSpPr>
                          <p:cNvPr id="145" name="Szív 144">
                            <a:extLst>
                              <a:ext uri="{FF2B5EF4-FFF2-40B4-BE49-F238E27FC236}">
                                <a16:creationId xmlns:a16="http://schemas.microsoft.com/office/drawing/2014/main" id="{DBB026E2-12DE-99F2-F2B7-359657B7AEDF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 rot="3600000">
                            <a:off x="5961491" y="2479885"/>
                            <a:ext cx="623353" cy="1279863"/>
                          </a:xfrm>
                          <a:prstGeom prst="heart">
                            <a:avLst/>
                          </a:prstGeom>
                          <a:grpFill/>
                          <a:ln>
                            <a:solidFill>
                              <a:srgbClr val="660033"/>
                            </a:solidFill>
                          </a:ln>
                        </p:spPr>
                        <p:style>
                          <a:lnRef idx="2">
                            <a:schemeClr val="accent1">
                              <a:shade val="15000"/>
                            </a:schemeClr>
                          </a:lnRef>
                          <a:fillRef idx="1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lt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hu-HU">
                              <a:solidFill>
                                <a:srgbClr val="813213"/>
                              </a:solidFill>
                            </a:endParaRPr>
                          </a:p>
                        </p:txBody>
                      </p:sp>
                    </p:grpSp>
                    <p:grpSp>
                      <p:nvGrpSpPr>
                        <p:cNvPr id="131" name="Csoportba foglalás 130">
                          <a:extLst>
                            <a:ext uri="{FF2B5EF4-FFF2-40B4-BE49-F238E27FC236}">
                              <a16:creationId xmlns:a16="http://schemas.microsoft.com/office/drawing/2014/main" id="{FE279BD6-E8B5-ED2F-B7E1-526F5309D7AC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 rot="10800000">
                          <a:off x="4485975" y="3342649"/>
                          <a:ext cx="1535283" cy="1367607"/>
                          <a:chOff x="5377816" y="2150960"/>
                          <a:chExt cx="1535283" cy="1367607"/>
                        </a:xfrm>
                        <a:grpFill/>
                      </p:grpSpPr>
                      <p:sp>
                        <p:nvSpPr>
                          <p:cNvPr id="140" name="Szív 139">
                            <a:extLst>
                              <a:ext uri="{FF2B5EF4-FFF2-40B4-BE49-F238E27FC236}">
                                <a16:creationId xmlns:a16="http://schemas.microsoft.com/office/drawing/2014/main" id="{ADEF71A0-7DCD-463D-4BBB-ED54BFC7A4DF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5377816" y="2150960"/>
                            <a:ext cx="623353" cy="1279863"/>
                          </a:xfrm>
                          <a:prstGeom prst="heart">
                            <a:avLst/>
                          </a:prstGeom>
                          <a:grpFill/>
                          <a:ln>
                            <a:solidFill>
                              <a:srgbClr val="660033"/>
                            </a:solidFill>
                          </a:ln>
                        </p:spPr>
                        <p:style>
                          <a:lnRef idx="2">
                            <a:schemeClr val="accent1">
                              <a:shade val="15000"/>
                            </a:schemeClr>
                          </a:lnRef>
                          <a:fillRef idx="1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lt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hu-HU">
                              <a:solidFill>
                                <a:srgbClr val="813213"/>
                              </a:solidFill>
                            </a:endParaRPr>
                          </a:p>
                        </p:txBody>
                      </p:sp>
                      <p:sp>
                        <p:nvSpPr>
                          <p:cNvPr id="141" name="Szív 140">
                            <a:extLst>
                              <a:ext uri="{FF2B5EF4-FFF2-40B4-BE49-F238E27FC236}">
                                <a16:creationId xmlns:a16="http://schemas.microsoft.com/office/drawing/2014/main" id="{C993E388-3DC0-480B-4D52-45DE8168DCF5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 rot="1800000">
                            <a:off x="5709873" y="2238704"/>
                            <a:ext cx="623353" cy="1279863"/>
                          </a:xfrm>
                          <a:prstGeom prst="heart">
                            <a:avLst/>
                          </a:prstGeom>
                          <a:grpFill/>
                          <a:ln>
                            <a:solidFill>
                              <a:srgbClr val="660033"/>
                            </a:solidFill>
                          </a:ln>
                        </p:spPr>
                        <p:style>
                          <a:lnRef idx="2">
                            <a:schemeClr val="accent1">
                              <a:shade val="15000"/>
                            </a:schemeClr>
                          </a:lnRef>
                          <a:fillRef idx="1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lt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hu-HU">
                              <a:solidFill>
                                <a:srgbClr val="813213"/>
                              </a:solidFill>
                            </a:endParaRPr>
                          </a:p>
                        </p:txBody>
                      </p:sp>
                      <p:sp>
                        <p:nvSpPr>
                          <p:cNvPr id="142" name="Szív 141">
                            <a:extLst>
                              <a:ext uri="{FF2B5EF4-FFF2-40B4-BE49-F238E27FC236}">
                                <a16:creationId xmlns:a16="http://schemas.microsoft.com/office/drawing/2014/main" id="{BD68ECBD-76E0-DE53-935A-21B768CCFFBD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 rot="3600000">
                            <a:off x="5961491" y="2479885"/>
                            <a:ext cx="623353" cy="1279863"/>
                          </a:xfrm>
                          <a:prstGeom prst="heart">
                            <a:avLst/>
                          </a:prstGeom>
                          <a:grpFill/>
                          <a:ln>
                            <a:solidFill>
                              <a:srgbClr val="660033"/>
                            </a:solidFill>
                          </a:ln>
                        </p:spPr>
                        <p:style>
                          <a:lnRef idx="2">
                            <a:schemeClr val="accent1">
                              <a:shade val="15000"/>
                            </a:schemeClr>
                          </a:lnRef>
                          <a:fillRef idx="1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lt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hu-HU">
                              <a:solidFill>
                                <a:srgbClr val="813213"/>
                              </a:solidFill>
                            </a:endParaRPr>
                          </a:p>
                        </p:txBody>
                      </p:sp>
                    </p:grpSp>
                    <p:grpSp>
                      <p:nvGrpSpPr>
                        <p:cNvPr id="132" name="Csoportba foglalás 131">
                          <a:extLst>
                            <a:ext uri="{FF2B5EF4-FFF2-40B4-BE49-F238E27FC236}">
                              <a16:creationId xmlns:a16="http://schemas.microsoft.com/office/drawing/2014/main" id="{3DAD78C9-892E-1403-C3E0-9C23F41961EF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 rot="5400000">
                          <a:off x="5543916" y="3194099"/>
                          <a:ext cx="1535283" cy="1367607"/>
                          <a:chOff x="5377816" y="2150960"/>
                          <a:chExt cx="1535283" cy="1367607"/>
                        </a:xfrm>
                        <a:grpFill/>
                      </p:grpSpPr>
                      <p:sp>
                        <p:nvSpPr>
                          <p:cNvPr id="137" name="Szív 136">
                            <a:extLst>
                              <a:ext uri="{FF2B5EF4-FFF2-40B4-BE49-F238E27FC236}">
                                <a16:creationId xmlns:a16="http://schemas.microsoft.com/office/drawing/2014/main" id="{50537CA2-0656-EFDD-01AE-A9D78E4C2062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5377816" y="2150960"/>
                            <a:ext cx="623353" cy="1279863"/>
                          </a:xfrm>
                          <a:prstGeom prst="heart">
                            <a:avLst/>
                          </a:prstGeom>
                          <a:grpFill/>
                          <a:ln>
                            <a:solidFill>
                              <a:srgbClr val="660033"/>
                            </a:solidFill>
                          </a:ln>
                        </p:spPr>
                        <p:style>
                          <a:lnRef idx="2">
                            <a:schemeClr val="accent1">
                              <a:shade val="15000"/>
                            </a:schemeClr>
                          </a:lnRef>
                          <a:fillRef idx="1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lt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hu-HU">
                              <a:solidFill>
                                <a:srgbClr val="813213"/>
                              </a:solidFill>
                            </a:endParaRPr>
                          </a:p>
                        </p:txBody>
                      </p:sp>
                      <p:sp>
                        <p:nvSpPr>
                          <p:cNvPr id="138" name="Szív 137">
                            <a:extLst>
                              <a:ext uri="{FF2B5EF4-FFF2-40B4-BE49-F238E27FC236}">
                                <a16:creationId xmlns:a16="http://schemas.microsoft.com/office/drawing/2014/main" id="{835D4E46-3785-E072-0A91-7A5FE1B8CD0E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 rot="1800000">
                            <a:off x="5709873" y="2238704"/>
                            <a:ext cx="623353" cy="1279863"/>
                          </a:xfrm>
                          <a:prstGeom prst="heart">
                            <a:avLst/>
                          </a:prstGeom>
                          <a:grpFill/>
                          <a:ln>
                            <a:solidFill>
                              <a:srgbClr val="660033"/>
                            </a:solidFill>
                          </a:ln>
                        </p:spPr>
                        <p:style>
                          <a:lnRef idx="2">
                            <a:schemeClr val="accent1">
                              <a:shade val="15000"/>
                            </a:schemeClr>
                          </a:lnRef>
                          <a:fillRef idx="1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lt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hu-HU">
                              <a:solidFill>
                                <a:srgbClr val="813213"/>
                              </a:solidFill>
                            </a:endParaRPr>
                          </a:p>
                        </p:txBody>
                      </p:sp>
                      <p:sp>
                        <p:nvSpPr>
                          <p:cNvPr id="139" name="Szív 138">
                            <a:extLst>
                              <a:ext uri="{FF2B5EF4-FFF2-40B4-BE49-F238E27FC236}">
                                <a16:creationId xmlns:a16="http://schemas.microsoft.com/office/drawing/2014/main" id="{F6F8D5BF-9546-C82C-15A0-F1BE243B0A98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 rot="3600000">
                            <a:off x="5961491" y="2479885"/>
                            <a:ext cx="623353" cy="1279863"/>
                          </a:xfrm>
                          <a:prstGeom prst="heart">
                            <a:avLst/>
                          </a:prstGeom>
                          <a:grpFill/>
                          <a:ln>
                            <a:solidFill>
                              <a:srgbClr val="660033"/>
                            </a:solidFill>
                          </a:ln>
                        </p:spPr>
                        <p:style>
                          <a:lnRef idx="2">
                            <a:schemeClr val="accent1">
                              <a:shade val="15000"/>
                            </a:schemeClr>
                          </a:lnRef>
                          <a:fillRef idx="1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lt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hu-HU">
                              <a:solidFill>
                                <a:srgbClr val="813213"/>
                              </a:solidFill>
                            </a:endParaRPr>
                          </a:p>
                        </p:txBody>
                      </p:sp>
                    </p:grpSp>
                    <p:grpSp>
                      <p:nvGrpSpPr>
                        <p:cNvPr id="133" name="Csoportba foglalás 132">
                          <a:extLst>
                            <a:ext uri="{FF2B5EF4-FFF2-40B4-BE49-F238E27FC236}">
                              <a16:creationId xmlns:a16="http://schemas.microsoft.com/office/drawing/2014/main" id="{691D02DF-A5F7-E167-C1B1-E1F27BD3B534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5414193" y="2125522"/>
                          <a:ext cx="1535283" cy="1367607"/>
                          <a:chOff x="5377816" y="2150960"/>
                          <a:chExt cx="1535283" cy="1367607"/>
                        </a:xfrm>
                        <a:grpFill/>
                      </p:grpSpPr>
                      <p:sp>
                        <p:nvSpPr>
                          <p:cNvPr id="134" name="Szív 133">
                            <a:extLst>
                              <a:ext uri="{FF2B5EF4-FFF2-40B4-BE49-F238E27FC236}">
                                <a16:creationId xmlns:a16="http://schemas.microsoft.com/office/drawing/2014/main" id="{0C854F2F-7AE2-D95F-121E-59BFA8DCEDEF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5377816" y="2150960"/>
                            <a:ext cx="623353" cy="1279863"/>
                          </a:xfrm>
                          <a:prstGeom prst="heart">
                            <a:avLst/>
                          </a:prstGeom>
                          <a:grpFill/>
                          <a:ln>
                            <a:solidFill>
                              <a:srgbClr val="660033"/>
                            </a:solidFill>
                          </a:ln>
                        </p:spPr>
                        <p:style>
                          <a:lnRef idx="2">
                            <a:schemeClr val="accent1">
                              <a:shade val="15000"/>
                            </a:schemeClr>
                          </a:lnRef>
                          <a:fillRef idx="1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lt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hu-HU">
                              <a:solidFill>
                                <a:srgbClr val="813213"/>
                              </a:solidFill>
                            </a:endParaRPr>
                          </a:p>
                        </p:txBody>
                      </p:sp>
                      <p:sp>
                        <p:nvSpPr>
                          <p:cNvPr id="135" name="Szív 134">
                            <a:extLst>
                              <a:ext uri="{FF2B5EF4-FFF2-40B4-BE49-F238E27FC236}">
                                <a16:creationId xmlns:a16="http://schemas.microsoft.com/office/drawing/2014/main" id="{7CB1E9EB-2D7A-622D-F6E2-9C8CF82E097E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 rot="1800000">
                            <a:off x="5709873" y="2238704"/>
                            <a:ext cx="623353" cy="1279863"/>
                          </a:xfrm>
                          <a:prstGeom prst="heart">
                            <a:avLst/>
                          </a:prstGeom>
                          <a:grpFill/>
                          <a:ln>
                            <a:solidFill>
                              <a:srgbClr val="660033"/>
                            </a:solidFill>
                          </a:ln>
                        </p:spPr>
                        <p:style>
                          <a:lnRef idx="2">
                            <a:schemeClr val="accent1">
                              <a:shade val="15000"/>
                            </a:schemeClr>
                          </a:lnRef>
                          <a:fillRef idx="1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lt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hu-HU">
                              <a:solidFill>
                                <a:srgbClr val="813213"/>
                              </a:solidFill>
                            </a:endParaRPr>
                          </a:p>
                        </p:txBody>
                      </p:sp>
                      <p:sp>
                        <p:nvSpPr>
                          <p:cNvPr id="136" name="Szív 135">
                            <a:extLst>
                              <a:ext uri="{FF2B5EF4-FFF2-40B4-BE49-F238E27FC236}">
                                <a16:creationId xmlns:a16="http://schemas.microsoft.com/office/drawing/2014/main" id="{E25DCEEA-447B-1BAC-CCB7-4A9F5B319664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 rot="3600000">
                            <a:off x="5961491" y="2479885"/>
                            <a:ext cx="623353" cy="1279863"/>
                          </a:xfrm>
                          <a:prstGeom prst="heart">
                            <a:avLst/>
                          </a:prstGeom>
                          <a:grpFill/>
                          <a:ln>
                            <a:solidFill>
                              <a:srgbClr val="660033"/>
                            </a:solidFill>
                          </a:ln>
                        </p:spPr>
                        <p:style>
                          <a:lnRef idx="2">
                            <a:schemeClr val="accent1">
                              <a:shade val="15000"/>
                            </a:schemeClr>
                          </a:lnRef>
                          <a:fillRef idx="1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lt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hu-HU">
                              <a:solidFill>
                                <a:srgbClr val="813213"/>
                              </a:solidFill>
                            </a:endParaRPr>
                          </a:p>
                        </p:txBody>
                      </p:sp>
                    </p:grpSp>
                  </p:grpSp>
                  <p:grpSp>
                    <p:nvGrpSpPr>
                      <p:cNvPr id="146" name="Csoportba foglalás 145">
                        <a:extLst>
                          <a:ext uri="{FF2B5EF4-FFF2-40B4-BE49-F238E27FC236}">
                            <a16:creationId xmlns:a16="http://schemas.microsoft.com/office/drawing/2014/main" id="{A2FC8EE7-0B36-7C52-9B1F-63C5C89F0A81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464944" y="3451136"/>
                        <a:ext cx="530875" cy="530131"/>
                        <a:chOff x="4407001" y="2125522"/>
                        <a:chExt cx="2588360" cy="2584734"/>
                      </a:xfrm>
                      <a:grpFill/>
                    </p:grpSpPr>
                    <p:grpSp>
                      <p:nvGrpSpPr>
                        <p:cNvPr id="147" name="Csoportba foglalás 146">
                          <a:extLst>
                            <a:ext uri="{FF2B5EF4-FFF2-40B4-BE49-F238E27FC236}">
                              <a16:creationId xmlns:a16="http://schemas.microsoft.com/office/drawing/2014/main" id="{4E93F564-9FB8-ADC5-3608-F759791AD70F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 rot="-5400000">
                          <a:off x="4323163" y="2304402"/>
                          <a:ext cx="1535283" cy="1367607"/>
                          <a:chOff x="5377816" y="2150960"/>
                          <a:chExt cx="1535283" cy="1367607"/>
                        </a:xfrm>
                        <a:grpFill/>
                      </p:grpSpPr>
                      <p:sp>
                        <p:nvSpPr>
                          <p:cNvPr id="160" name="Szív 159">
                            <a:extLst>
                              <a:ext uri="{FF2B5EF4-FFF2-40B4-BE49-F238E27FC236}">
                                <a16:creationId xmlns:a16="http://schemas.microsoft.com/office/drawing/2014/main" id="{73565167-B35E-A8EF-24B2-2FD8C8CEA285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5377816" y="2150960"/>
                            <a:ext cx="623353" cy="1279863"/>
                          </a:xfrm>
                          <a:prstGeom prst="heart">
                            <a:avLst/>
                          </a:prstGeom>
                          <a:grpFill/>
                          <a:ln>
                            <a:solidFill>
                              <a:srgbClr val="660033"/>
                            </a:solidFill>
                          </a:ln>
                        </p:spPr>
                        <p:style>
                          <a:lnRef idx="2">
                            <a:schemeClr val="accent1">
                              <a:shade val="15000"/>
                            </a:schemeClr>
                          </a:lnRef>
                          <a:fillRef idx="1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lt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hu-HU">
                              <a:solidFill>
                                <a:srgbClr val="813213"/>
                              </a:solidFill>
                            </a:endParaRPr>
                          </a:p>
                        </p:txBody>
                      </p:sp>
                      <p:sp>
                        <p:nvSpPr>
                          <p:cNvPr id="161" name="Szív 160">
                            <a:extLst>
                              <a:ext uri="{FF2B5EF4-FFF2-40B4-BE49-F238E27FC236}">
                                <a16:creationId xmlns:a16="http://schemas.microsoft.com/office/drawing/2014/main" id="{0A7465A2-34EB-54E3-09F4-CEFA3FCA73B3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 rot="1800000">
                            <a:off x="5709873" y="2238704"/>
                            <a:ext cx="623353" cy="1279863"/>
                          </a:xfrm>
                          <a:prstGeom prst="heart">
                            <a:avLst/>
                          </a:prstGeom>
                          <a:grpFill/>
                          <a:ln>
                            <a:solidFill>
                              <a:srgbClr val="660033"/>
                            </a:solidFill>
                          </a:ln>
                        </p:spPr>
                        <p:style>
                          <a:lnRef idx="2">
                            <a:schemeClr val="accent1">
                              <a:shade val="15000"/>
                            </a:schemeClr>
                          </a:lnRef>
                          <a:fillRef idx="1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lt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hu-HU">
                              <a:solidFill>
                                <a:srgbClr val="813213"/>
                              </a:solidFill>
                            </a:endParaRPr>
                          </a:p>
                        </p:txBody>
                      </p:sp>
                      <p:sp>
                        <p:nvSpPr>
                          <p:cNvPr id="162" name="Szív 161">
                            <a:extLst>
                              <a:ext uri="{FF2B5EF4-FFF2-40B4-BE49-F238E27FC236}">
                                <a16:creationId xmlns:a16="http://schemas.microsoft.com/office/drawing/2014/main" id="{C1356775-829C-33F1-DB82-B1DF82D2FA81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 rot="3600000">
                            <a:off x="5961491" y="2479885"/>
                            <a:ext cx="623353" cy="1279863"/>
                          </a:xfrm>
                          <a:prstGeom prst="heart">
                            <a:avLst/>
                          </a:prstGeom>
                          <a:grpFill/>
                          <a:ln>
                            <a:solidFill>
                              <a:srgbClr val="660033"/>
                            </a:solidFill>
                          </a:ln>
                        </p:spPr>
                        <p:style>
                          <a:lnRef idx="2">
                            <a:schemeClr val="accent1">
                              <a:shade val="15000"/>
                            </a:schemeClr>
                          </a:lnRef>
                          <a:fillRef idx="1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lt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hu-HU">
                              <a:solidFill>
                                <a:srgbClr val="813213"/>
                              </a:solidFill>
                            </a:endParaRPr>
                          </a:p>
                        </p:txBody>
                      </p:sp>
                    </p:grpSp>
                    <p:grpSp>
                      <p:nvGrpSpPr>
                        <p:cNvPr id="148" name="Csoportba foglalás 147">
                          <a:extLst>
                            <a:ext uri="{FF2B5EF4-FFF2-40B4-BE49-F238E27FC236}">
                              <a16:creationId xmlns:a16="http://schemas.microsoft.com/office/drawing/2014/main" id="{B53B4AB3-4AFB-33E7-158A-C8E1CF8A344A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 rot="10800000">
                          <a:off x="4485975" y="3342649"/>
                          <a:ext cx="1535283" cy="1367607"/>
                          <a:chOff x="5377816" y="2150960"/>
                          <a:chExt cx="1535283" cy="1367607"/>
                        </a:xfrm>
                        <a:grpFill/>
                      </p:grpSpPr>
                      <p:sp>
                        <p:nvSpPr>
                          <p:cNvPr id="157" name="Szív 156">
                            <a:extLst>
                              <a:ext uri="{FF2B5EF4-FFF2-40B4-BE49-F238E27FC236}">
                                <a16:creationId xmlns:a16="http://schemas.microsoft.com/office/drawing/2014/main" id="{363DD3A8-848F-FFFA-54A5-C74BA50AA1AE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5377816" y="2150960"/>
                            <a:ext cx="623353" cy="1279863"/>
                          </a:xfrm>
                          <a:prstGeom prst="heart">
                            <a:avLst/>
                          </a:prstGeom>
                          <a:grpFill/>
                          <a:ln>
                            <a:solidFill>
                              <a:srgbClr val="660033"/>
                            </a:solidFill>
                          </a:ln>
                        </p:spPr>
                        <p:style>
                          <a:lnRef idx="2">
                            <a:schemeClr val="accent1">
                              <a:shade val="15000"/>
                            </a:schemeClr>
                          </a:lnRef>
                          <a:fillRef idx="1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lt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hu-HU">
                              <a:solidFill>
                                <a:srgbClr val="813213"/>
                              </a:solidFill>
                            </a:endParaRPr>
                          </a:p>
                        </p:txBody>
                      </p:sp>
                      <p:sp>
                        <p:nvSpPr>
                          <p:cNvPr id="158" name="Szív 157">
                            <a:extLst>
                              <a:ext uri="{FF2B5EF4-FFF2-40B4-BE49-F238E27FC236}">
                                <a16:creationId xmlns:a16="http://schemas.microsoft.com/office/drawing/2014/main" id="{FF61F43B-1272-D47C-0AF4-E4EA82F0147C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 rot="1800000">
                            <a:off x="5709873" y="2238704"/>
                            <a:ext cx="623353" cy="1279863"/>
                          </a:xfrm>
                          <a:prstGeom prst="heart">
                            <a:avLst/>
                          </a:prstGeom>
                          <a:grpFill/>
                          <a:ln>
                            <a:solidFill>
                              <a:srgbClr val="660033"/>
                            </a:solidFill>
                          </a:ln>
                        </p:spPr>
                        <p:style>
                          <a:lnRef idx="2">
                            <a:schemeClr val="accent1">
                              <a:shade val="15000"/>
                            </a:schemeClr>
                          </a:lnRef>
                          <a:fillRef idx="1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lt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hu-HU">
                              <a:solidFill>
                                <a:srgbClr val="813213"/>
                              </a:solidFill>
                            </a:endParaRPr>
                          </a:p>
                        </p:txBody>
                      </p:sp>
                      <p:sp>
                        <p:nvSpPr>
                          <p:cNvPr id="159" name="Szív 158">
                            <a:extLst>
                              <a:ext uri="{FF2B5EF4-FFF2-40B4-BE49-F238E27FC236}">
                                <a16:creationId xmlns:a16="http://schemas.microsoft.com/office/drawing/2014/main" id="{E1A3B0D1-7248-3F0A-FB9C-8546A8ACC212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 rot="3600000">
                            <a:off x="5961491" y="2479885"/>
                            <a:ext cx="623353" cy="1279863"/>
                          </a:xfrm>
                          <a:prstGeom prst="heart">
                            <a:avLst/>
                          </a:prstGeom>
                          <a:grpFill/>
                          <a:ln>
                            <a:solidFill>
                              <a:srgbClr val="660033"/>
                            </a:solidFill>
                          </a:ln>
                        </p:spPr>
                        <p:style>
                          <a:lnRef idx="2">
                            <a:schemeClr val="accent1">
                              <a:shade val="15000"/>
                            </a:schemeClr>
                          </a:lnRef>
                          <a:fillRef idx="1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lt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hu-HU">
                              <a:solidFill>
                                <a:srgbClr val="813213"/>
                              </a:solidFill>
                            </a:endParaRPr>
                          </a:p>
                        </p:txBody>
                      </p:sp>
                    </p:grpSp>
                    <p:grpSp>
                      <p:nvGrpSpPr>
                        <p:cNvPr id="149" name="Csoportba foglalás 148">
                          <a:extLst>
                            <a:ext uri="{FF2B5EF4-FFF2-40B4-BE49-F238E27FC236}">
                              <a16:creationId xmlns:a16="http://schemas.microsoft.com/office/drawing/2014/main" id="{3EED6A6F-F821-E1D9-D0D7-57D44A743DD7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 rot="5400000">
                          <a:off x="5543916" y="3194099"/>
                          <a:ext cx="1535283" cy="1367607"/>
                          <a:chOff x="5377816" y="2150960"/>
                          <a:chExt cx="1535283" cy="1367607"/>
                        </a:xfrm>
                        <a:grpFill/>
                      </p:grpSpPr>
                      <p:sp>
                        <p:nvSpPr>
                          <p:cNvPr id="154" name="Szív 153">
                            <a:extLst>
                              <a:ext uri="{FF2B5EF4-FFF2-40B4-BE49-F238E27FC236}">
                                <a16:creationId xmlns:a16="http://schemas.microsoft.com/office/drawing/2014/main" id="{085E3F29-8C3A-21F2-2BFF-EEA823A3CAEA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5377816" y="2150960"/>
                            <a:ext cx="623353" cy="1279863"/>
                          </a:xfrm>
                          <a:prstGeom prst="heart">
                            <a:avLst/>
                          </a:prstGeom>
                          <a:grpFill/>
                          <a:ln>
                            <a:solidFill>
                              <a:srgbClr val="660033"/>
                            </a:solidFill>
                          </a:ln>
                        </p:spPr>
                        <p:style>
                          <a:lnRef idx="2">
                            <a:schemeClr val="accent1">
                              <a:shade val="15000"/>
                            </a:schemeClr>
                          </a:lnRef>
                          <a:fillRef idx="1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lt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hu-HU">
                              <a:solidFill>
                                <a:srgbClr val="813213"/>
                              </a:solidFill>
                            </a:endParaRPr>
                          </a:p>
                        </p:txBody>
                      </p:sp>
                      <p:sp>
                        <p:nvSpPr>
                          <p:cNvPr id="155" name="Szív 154">
                            <a:extLst>
                              <a:ext uri="{FF2B5EF4-FFF2-40B4-BE49-F238E27FC236}">
                                <a16:creationId xmlns:a16="http://schemas.microsoft.com/office/drawing/2014/main" id="{0F15EE85-EDDC-F285-06C7-AB3F8B717B97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 rot="1800000">
                            <a:off x="5709873" y="2238704"/>
                            <a:ext cx="623353" cy="1279863"/>
                          </a:xfrm>
                          <a:prstGeom prst="heart">
                            <a:avLst/>
                          </a:prstGeom>
                          <a:grpFill/>
                          <a:ln>
                            <a:solidFill>
                              <a:srgbClr val="660033"/>
                            </a:solidFill>
                          </a:ln>
                        </p:spPr>
                        <p:style>
                          <a:lnRef idx="2">
                            <a:schemeClr val="accent1">
                              <a:shade val="15000"/>
                            </a:schemeClr>
                          </a:lnRef>
                          <a:fillRef idx="1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lt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hu-HU">
                              <a:solidFill>
                                <a:srgbClr val="813213"/>
                              </a:solidFill>
                            </a:endParaRPr>
                          </a:p>
                        </p:txBody>
                      </p:sp>
                      <p:sp>
                        <p:nvSpPr>
                          <p:cNvPr id="156" name="Szív 155">
                            <a:extLst>
                              <a:ext uri="{FF2B5EF4-FFF2-40B4-BE49-F238E27FC236}">
                                <a16:creationId xmlns:a16="http://schemas.microsoft.com/office/drawing/2014/main" id="{74B6EA29-19B6-D1F0-AA50-60B9FFA8B7DF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 rot="3600000">
                            <a:off x="5961491" y="2479885"/>
                            <a:ext cx="623353" cy="1279863"/>
                          </a:xfrm>
                          <a:prstGeom prst="heart">
                            <a:avLst/>
                          </a:prstGeom>
                          <a:grpFill/>
                          <a:ln>
                            <a:solidFill>
                              <a:srgbClr val="660033"/>
                            </a:solidFill>
                          </a:ln>
                        </p:spPr>
                        <p:style>
                          <a:lnRef idx="2">
                            <a:schemeClr val="accent1">
                              <a:shade val="15000"/>
                            </a:schemeClr>
                          </a:lnRef>
                          <a:fillRef idx="1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lt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hu-HU">
                              <a:solidFill>
                                <a:srgbClr val="813213"/>
                              </a:solidFill>
                            </a:endParaRPr>
                          </a:p>
                        </p:txBody>
                      </p:sp>
                    </p:grpSp>
                    <p:grpSp>
                      <p:nvGrpSpPr>
                        <p:cNvPr id="150" name="Csoportba foglalás 149">
                          <a:extLst>
                            <a:ext uri="{FF2B5EF4-FFF2-40B4-BE49-F238E27FC236}">
                              <a16:creationId xmlns:a16="http://schemas.microsoft.com/office/drawing/2014/main" id="{116412F0-93C3-9CEE-2BBC-19C39A666E0D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5414193" y="2125522"/>
                          <a:ext cx="1535283" cy="1367607"/>
                          <a:chOff x="5377816" y="2150960"/>
                          <a:chExt cx="1535283" cy="1367607"/>
                        </a:xfrm>
                        <a:grpFill/>
                      </p:grpSpPr>
                      <p:sp>
                        <p:nvSpPr>
                          <p:cNvPr id="151" name="Szív 150">
                            <a:extLst>
                              <a:ext uri="{FF2B5EF4-FFF2-40B4-BE49-F238E27FC236}">
                                <a16:creationId xmlns:a16="http://schemas.microsoft.com/office/drawing/2014/main" id="{41BAF772-3AC9-75CC-0B06-46541BF2AA79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5377816" y="2150960"/>
                            <a:ext cx="623353" cy="1279863"/>
                          </a:xfrm>
                          <a:prstGeom prst="heart">
                            <a:avLst/>
                          </a:prstGeom>
                          <a:grpFill/>
                          <a:ln>
                            <a:solidFill>
                              <a:srgbClr val="660033"/>
                            </a:solidFill>
                          </a:ln>
                        </p:spPr>
                        <p:style>
                          <a:lnRef idx="2">
                            <a:schemeClr val="accent1">
                              <a:shade val="15000"/>
                            </a:schemeClr>
                          </a:lnRef>
                          <a:fillRef idx="1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lt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hu-HU">
                              <a:solidFill>
                                <a:srgbClr val="813213"/>
                              </a:solidFill>
                            </a:endParaRPr>
                          </a:p>
                        </p:txBody>
                      </p:sp>
                      <p:sp>
                        <p:nvSpPr>
                          <p:cNvPr id="152" name="Szív 151">
                            <a:extLst>
                              <a:ext uri="{FF2B5EF4-FFF2-40B4-BE49-F238E27FC236}">
                                <a16:creationId xmlns:a16="http://schemas.microsoft.com/office/drawing/2014/main" id="{A28A3007-E9A3-4E06-530C-C53BF171064E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 rot="1800000">
                            <a:off x="5709873" y="2238704"/>
                            <a:ext cx="623353" cy="1279863"/>
                          </a:xfrm>
                          <a:prstGeom prst="heart">
                            <a:avLst/>
                          </a:prstGeom>
                          <a:grpFill/>
                          <a:ln>
                            <a:solidFill>
                              <a:srgbClr val="660033"/>
                            </a:solidFill>
                          </a:ln>
                        </p:spPr>
                        <p:style>
                          <a:lnRef idx="2">
                            <a:schemeClr val="accent1">
                              <a:shade val="15000"/>
                            </a:schemeClr>
                          </a:lnRef>
                          <a:fillRef idx="1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lt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hu-HU">
                              <a:solidFill>
                                <a:srgbClr val="813213"/>
                              </a:solidFill>
                            </a:endParaRPr>
                          </a:p>
                        </p:txBody>
                      </p:sp>
                      <p:sp>
                        <p:nvSpPr>
                          <p:cNvPr id="153" name="Szív 152">
                            <a:extLst>
                              <a:ext uri="{FF2B5EF4-FFF2-40B4-BE49-F238E27FC236}">
                                <a16:creationId xmlns:a16="http://schemas.microsoft.com/office/drawing/2014/main" id="{682F05F4-1A61-FA93-D5B3-24AC6197A943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 rot="3600000">
                            <a:off x="5961491" y="2479885"/>
                            <a:ext cx="623353" cy="1279863"/>
                          </a:xfrm>
                          <a:prstGeom prst="heart">
                            <a:avLst/>
                          </a:prstGeom>
                          <a:grpFill/>
                          <a:ln>
                            <a:solidFill>
                              <a:srgbClr val="660033"/>
                            </a:solidFill>
                          </a:ln>
                        </p:spPr>
                        <p:style>
                          <a:lnRef idx="2">
                            <a:schemeClr val="accent1">
                              <a:shade val="15000"/>
                            </a:schemeClr>
                          </a:lnRef>
                          <a:fillRef idx="1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lt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hu-HU">
                              <a:solidFill>
                                <a:srgbClr val="813213"/>
                              </a:solidFill>
                            </a:endParaRPr>
                          </a:p>
                        </p:txBody>
                      </p:sp>
                    </p:grpSp>
                  </p:grpSp>
                  <p:sp>
                    <p:nvSpPr>
                      <p:cNvPr id="163" name="Szabadkézi sokszög: alakzat 162">
                        <a:extLst>
                          <a:ext uri="{FF2B5EF4-FFF2-40B4-BE49-F238E27FC236}">
                            <a16:creationId xmlns:a16="http://schemas.microsoft.com/office/drawing/2014/main" id="{86368AED-40C1-B0B6-0DB1-B826952FB5D1}"/>
                          </a:ext>
                        </a:extLst>
                      </p:cNvPr>
                      <p:cNvSpPr/>
                      <p:nvPr/>
                    </p:nvSpPr>
                    <p:spPr>
                      <a:xfrm rot="4338726">
                        <a:off x="1025624" y="3431860"/>
                        <a:ext cx="563309" cy="170645"/>
                      </a:xfrm>
                      <a:custGeom>
                        <a:avLst/>
                        <a:gdLst>
                          <a:gd name="connsiteX0" fmla="*/ 0 w 1329069"/>
                          <a:gd name="connsiteY0" fmla="*/ 32184 h 436221"/>
                          <a:gd name="connsiteX1" fmla="*/ 0 w 1329069"/>
                          <a:gd name="connsiteY1" fmla="*/ 32184 h 436221"/>
                          <a:gd name="connsiteX2" fmla="*/ 53162 w 1329069"/>
                          <a:gd name="connsiteY2" fmla="*/ 170407 h 436221"/>
                          <a:gd name="connsiteX3" fmla="*/ 85060 w 1329069"/>
                          <a:gd name="connsiteY3" fmla="*/ 212938 h 436221"/>
                          <a:gd name="connsiteX4" fmla="*/ 180753 w 1329069"/>
                          <a:gd name="connsiteY4" fmla="*/ 276733 h 436221"/>
                          <a:gd name="connsiteX5" fmla="*/ 265813 w 1329069"/>
                          <a:gd name="connsiteY5" fmla="*/ 329896 h 436221"/>
                          <a:gd name="connsiteX6" fmla="*/ 297711 w 1329069"/>
                          <a:gd name="connsiteY6" fmla="*/ 351161 h 436221"/>
                          <a:gd name="connsiteX7" fmla="*/ 393404 w 1329069"/>
                          <a:gd name="connsiteY7" fmla="*/ 383059 h 436221"/>
                          <a:gd name="connsiteX8" fmla="*/ 435934 w 1329069"/>
                          <a:gd name="connsiteY8" fmla="*/ 404324 h 436221"/>
                          <a:gd name="connsiteX9" fmla="*/ 510362 w 1329069"/>
                          <a:gd name="connsiteY9" fmla="*/ 414956 h 436221"/>
                          <a:gd name="connsiteX10" fmla="*/ 648586 w 1329069"/>
                          <a:gd name="connsiteY10" fmla="*/ 425589 h 436221"/>
                          <a:gd name="connsiteX11" fmla="*/ 744279 w 1329069"/>
                          <a:gd name="connsiteY11" fmla="*/ 436221 h 436221"/>
                          <a:gd name="connsiteX12" fmla="*/ 978195 w 1329069"/>
                          <a:gd name="connsiteY12" fmla="*/ 425589 h 436221"/>
                          <a:gd name="connsiteX13" fmla="*/ 999460 w 1329069"/>
                          <a:gd name="connsiteY13" fmla="*/ 393691 h 436221"/>
                          <a:gd name="connsiteX14" fmla="*/ 1031358 w 1329069"/>
                          <a:gd name="connsiteY14" fmla="*/ 383059 h 436221"/>
                          <a:gd name="connsiteX15" fmla="*/ 1052623 w 1329069"/>
                          <a:gd name="connsiteY15" fmla="*/ 351161 h 436221"/>
                          <a:gd name="connsiteX16" fmla="*/ 1095153 w 1329069"/>
                          <a:gd name="connsiteY16" fmla="*/ 340528 h 436221"/>
                          <a:gd name="connsiteX17" fmla="*/ 1127051 w 1329069"/>
                          <a:gd name="connsiteY17" fmla="*/ 329896 h 436221"/>
                          <a:gd name="connsiteX18" fmla="*/ 1254641 w 1329069"/>
                          <a:gd name="connsiteY18" fmla="*/ 308631 h 436221"/>
                          <a:gd name="connsiteX19" fmla="*/ 1329069 w 1329069"/>
                          <a:gd name="connsiteY19" fmla="*/ 287366 h 436221"/>
                          <a:gd name="connsiteX20" fmla="*/ 712381 w 1329069"/>
                          <a:gd name="connsiteY20" fmla="*/ 85347 h 436221"/>
                          <a:gd name="connsiteX21" fmla="*/ 627320 w 1329069"/>
                          <a:gd name="connsiteY21" fmla="*/ 10919 h 436221"/>
                          <a:gd name="connsiteX22" fmla="*/ 531627 w 1329069"/>
                          <a:gd name="connsiteY22" fmla="*/ 286 h 436221"/>
                          <a:gd name="connsiteX23" fmla="*/ 95693 w 1329069"/>
                          <a:gd name="connsiteY23" fmla="*/ 10919 h 436221"/>
                          <a:gd name="connsiteX24" fmla="*/ 53162 w 1329069"/>
                          <a:gd name="connsiteY24" fmla="*/ 21552 h 436221"/>
                          <a:gd name="connsiteX25" fmla="*/ 0 w 1329069"/>
                          <a:gd name="connsiteY25" fmla="*/ 32184 h 436221"/>
                          <a:gd name="connsiteX0" fmla="*/ 0 w 1329069"/>
                          <a:gd name="connsiteY0" fmla="*/ 31901 h 435938"/>
                          <a:gd name="connsiteX1" fmla="*/ 0 w 1329069"/>
                          <a:gd name="connsiteY1" fmla="*/ 31901 h 435938"/>
                          <a:gd name="connsiteX2" fmla="*/ 53162 w 1329069"/>
                          <a:gd name="connsiteY2" fmla="*/ 170124 h 435938"/>
                          <a:gd name="connsiteX3" fmla="*/ 85060 w 1329069"/>
                          <a:gd name="connsiteY3" fmla="*/ 212655 h 435938"/>
                          <a:gd name="connsiteX4" fmla="*/ 180753 w 1329069"/>
                          <a:gd name="connsiteY4" fmla="*/ 276450 h 435938"/>
                          <a:gd name="connsiteX5" fmla="*/ 265813 w 1329069"/>
                          <a:gd name="connsiteY5" fmla="*/ 329613 h 435938"/>
                          <a:gd name="connsiteX6" fmla="*/ 297711 w 1329069"/>
                          <a:gd name="connsiteY6" fmla="*/ 350878 h 435938"/>
                          <a:gd name="connsiteX7" fmla="*/ 393404 w 1329069"/>
                          <a:gd name="connsiteY7" fmla="*/ 382776 h 435938"/>
                          <a:gd name="connsiteX8" fmla="*/ 435934 w 1329069"/>
                          <a:gd name="connsiteY8" fmla="*/ 404041 h 435938"/>
                          <a:gd name="connsiteX9" fmla="*/ 510362 w 1329069"/>
                          <a:gd name="connsiteY9" fmla="*/ 414673 h 435938"/>
                          <a:gd name="connsiteX10" fmla="*/ 648586 w 1329069"/>
                          <a:gd name="connsiteY10" fmla="*/ 425306 h 435938"/>
                          <a:gd name="connsiteX11" fmla="*/ 744279 w 1329069"/>
                          <a:gd name="connsiteY11" fmla="*/ 435938 h 435938"/>
                          <a:gd name="connsiteX12" fmla="*/ 978195 w 1329069"/>
                          <a:gd name="connsiteY12" fmla="*/ 425306 h 435938"/>
                          <a:gd name="connsiteX13" fmla="*/ 999460 w 1329069"/>
                          <a:gd name="connsiteY13" fmla="*/ 393408 h 435938"/>
                          <a:gd name="connsiteX14" fmla="*/ 1031358 w 1329069"/>
                          <a:gd name="connsiteY14" fmla="*/ 382776 h 435938"/>
                          <a:gd name="connsiteX15" fmla="*/ 1052623 w 1329069"/>
                          <a:gd name="connsiteY15" fmla="*/ 350878 h 435938"/>
                          <a:gd name="connsiteX16" fmla="*/ 1095153 w 1329069"/>
                          <a:gd name="connsiteY16" fmla="*/ 340245 h 435938"/>
                          <a:gd name="connsiteX17" fmla="*/ 1127051 w 1329069"/>
                          <a:gd name="connsiteY17" fmla="*/ 329613 h 435938"/>
                          <a:gd name="connsiteX18" fmla="*/ 1254641 w 1329069"/>
                          <a:gd name="connsiteY18" fmla="*/ 308348 h 435938"/>
                          <a:gd name="connsiteX19" fmla="*/ 1329069 w 1329069"/>
                          <a:gd name="connsiteY19" fmla="*/ 287083 h 435938"/>
                          <a:gd name="connsiteX20" fmla="*/ 800126 w 1329069"/>
                          <a:gd name="connsiteY20" fmla="*/ 66591 h 435938"/>
                          <a:gd name="connsiteX21" fmla="*/ 627320 w 1329069"/>
                          <a:gd name="connsiteY21" fmla="*/ 10636 h 435938"/>
                          <a:gd name="connsiteX22" fmla="*/ 531627 w 1329069"/>
                          <a:gd name="connsiteY22" fmla="*/ 3 h 435938"/>
                          <a:gd name="connsiteX23" fmla="*/ 95693 w 1329069"/>
                          <a:gd name="connsiteY23" fmla="*/ 10636 h 435938"/>
                          <a:gd name="connsiteX24" fmla="*/ 53162 w 1329069"/>
                          <a:gd name="connsiteY24" fmla="*/ 21269 h 435938"/>
                          <a:gd name="connsiteX25" fmla="*/ 0 w 1329069"/>
                          <a:gd name="connsiteY25" fmla="*/ 31901 h 435938"/>
                          <a:gd name="connsiteX0" fmla="*/ 0 w 1329069"/>
                          <a:gd name="connsiteY0" fmla="*/ 50371 h 454408"/>
                          <a:gd name="connsiteX1" fmla="*/ 0 w 1329069"/>
                          <a:gd name="connsiteY1" fmla="*/ 50371 h 454408"/>
                          <a:gd name="connsiteX2" fmla="*/ 53162 w 1329069"/>
                          <a:gd name="connsiteY2" fmla="*/ 188594 h 454408"/>
                          <a:gd name="connsiteX3" fmla="*/ 85060 w 1329069"/>
                          <a:gd name="connsiteY3" fmla="*/ 231125 h 454408"/>
                          <a:gd name="connsiteX4" fmla="*/ 180753 w 1329069"/>
                          <a:gd name="connsiteY4" fmla="*/ 294920 h 454408"/>
                          <a:gd name="connsiteX5" fmla="*/ 265813 w 1329069"/>
                          <a:gd name="connsiteY5" fmla="*/ 348083 h 454408"/>
                          <a:gd name="connsiteX6" fmla="*/ 297711 w 1329069"/>
                          <a:gd name="connsiteY6" fmla="*/ 369348 h 454408"/>
                          <a:gd name="connsiteX7" fmla="*/ 393404 w 1329069"/>
                          <a:gd name="connsiteY7" fmla="*/ 401246 h 454408"/>
                          <a:gd name="connsiteX8" fmla="*/ 435934 w 1329069"/>
                          <a:gd name="connsiteY8" fmla="*/ 422511 h 454408"/>
                          <a:gd name="connsiteX9" fmla="*/ 510362 w 1329069"/>
                          <a:gd name="connsiteY9" fmla="*/ 433143 h 454408"/>
                          <a:gd name="connsiteX10" fmla="*/ 648586 w 1329069"/>
                          <a:gd name="connsiteY10" fmla="*/ 443776 h 454408"/>
                          <a:gd name="connsiteX11" fmla="*/ 744279 w 1329069"/>
                          <a:gd name="connsiteY11" fmla="*/ 454408 h 454408"/>
                          <a:gd name="connsiteX12" fmla="*/ 978195 w 1329069"/>
                          <a:gd name="connsiteY12" fmla="*/ 443776 h 454408"/>
                          <a:gd name="connsiteX13" fmla="*/ 999460 w 1329069"/>
                          <a:gd name="connsiteY13" fmla="*/ 411878 h 454408"/>
                          <a:gd name="connsiteX14" fmla="*/ 1031358 w 1329069"/>
                          <a:gd name="connsiteY14" fmla="*/ 401246 h 454408"/>
                          <a:gd name="connsiteX15" fmla="*/ 1052623 w 1329069"/>
                          <a:gd name="connsiteY15" fmla="*/ 369348 h 454408"/>
                          <a:gd name="connsiteX16" fmla="*/ 1095153 w 1329069"/>
                          <a:gd name="connsiteY16" fmla="*/ 358715 h 454408"/>
                          <a:gd name="connsiteX17" fmla="*/ 1127051 w 1329069"/>
                          <a:gd name="connsiteY17" fmla="*/ 348083 h 454408"/>
                          <a:gd name="connsiteX18" fmla="*/ 1254641 w 1329069"/>
                          <a:gd name="connsiteY18" fmla="*/ 326818 h 454408"/>
                          <a:gd name="connsiteX19" fmla="*/ 1329069 w 1329069"/>
                          <a:gd name="connsiteY19" fmla="*/ 305553 h 454408"/>
                          <a:gd name="connsiteX20" fmla="*/ 800126 w 1329069"/>
                          <a:gd name="connsiteY20" fmla="*/ 85061 h 454408"/>
                          <a:gd name="connsiteX21" fmla="*/ 627320 w 1329069"/>
                          <a:gd name="connsiteY21" fmla="*/ 29106 h 454408"/>
                          <a:gd name="connsiteX22" fmla="*/ 388464 w 1329069"/>
                          <a:gd name="connsiteY22" fmla="*/ 0 h 454408"/>
                          <a:gd name="connsiteX23" fmla="*/ 95693 w 1329069"/>
                          <a:gd name="connsiteY23" fmla="*/ 29106 h 454408"/>
                          <a:gd name="connsiteX24" fmla="*/ 53162 w 1329069"/>
                          <a:gd name="connsiteY24" fmla="*/ 39739 h 454408"/>
                          <a:gd name="connsiteX25" fmla="*/ 0 w 1329069"/>
                          <a:gd name="connsiteY25" fmla="*/ 50371 h 454408"/>
                          <a:gd name="connsiteX0" fmla="*/ 0 w 1329069"/>
                          <a:gd name="connsiteY0" fmla="*/ 50371 h 458308"/>
                          <a:gd name="connsiteX1" fmla="*/ 0 w 1329069"/>
                          <a:gd name="connsiteY1" fmla="*/ 50371 h 458308"/>
                          <a:gd name="connsiteX2" fmla="*/ 53162 w 1329069"/>
                          <a:gd name="connsiteY2" fmla="*/ 188594 h 458308"/>
                          <a:gd name="connsiteX3" fmla="*/ 85060 w 1329069"/>
                          <a:gd name="connsiteY3" fmla="*/ 231125 h 458308"/>
                          <a:gd name="connsiteX4" fmla="*/ 180753 w 1329069"/>
                          <a:gd name="connsiteY4" fmla="*/ 294920 h 458308"/>
                          <a:gd name="connsiteX5" fmla="*/ 265813 w 1329069"/>
                          <a:gd name="connsiteY5" fmla="*/ 348083 h 458308"/>
                          <a:gd name="connsiteX6" fmla="*/ 297711 w 1329069"/>
                          <a:gd name="connsiteY6" fmla="*/ 369348 h 458308"/>
                          <a:gd name="connsiteX7" fmla="*/ 393404 w 1329069"/>
                          <a:gd name="connsiteY7" fmla="*/ 401246 h 458308"/>
                          <a:gd name="connsiteX8" fmla="*/ 435934 w 1329069"/>
                          <a:gd name="connsiteY8" fmla="*/ 422511 h 458308"/>
                          <a:gd name="connsiteX9" fmla="*/ 510362 w 1329069"/>
                          <a:gd name="connsiteY9" fmla="*/ 433143 h 458308"/>
                          <a:gd name="connsiteX10" fmla="*/ 648586 w 1329069"/>
                          <a:gd name="connsiteY10" fmla="*/ 443776 h 458308"/>
                          <a:gd name="connsiteX11" fmla="*/ 744279 w 1329069"/>
                          <a:gd name="connsiteY11" fmla="*/ 454408 h 458308"/>
                          <a:gd name="connsiteX12" fmla="*/ 890449 w 1329069"/>
                          <a:gd name="connsiteY12" fmla="*/ 453013 h 458308"/>
                          <a:gd name="connsiteX13" fmla="*/ 999460 w 1329069"/>
                          <a:gd name="connsiteY13" fmla="*/ 411878 h 458308"/>
                          <a:gd name="connsiteX14" fmla="*/ 1031358 w 1329069"/>
                          <a:gd name="connsiteY14" fmla="*/ 401246 h 458308"/>
                          <a:gd name="connsiteX15" fmla="*/ 1052623 w 1329069"/>
                          <a:gd name="connsiteY15" fmla="*/ 369348 h 458308"/>
                          <a:gd name="connsiteX16" fmla="*/ 1095153 w 1329069"/>
                          <a:gd name="connsiteY16" fmla="*/ 358715 h 458308"/>
                          <a:gd name="connsiteX17" fmla="*/ 1127051 w 1329069"/>
                          <a:gd name="connsiteY17" fmla="*/ 348083 h 458308"/>
                          <a:gd name="connsiteX18" fmla="*/ 1254641 w 1329069"/>
                          <a:gd name="connsiteY18" fmla="*/ 326818 h 458308"/>
                          <a:gd name="connsiteX19" fmla="*/ 1329069 w 1329069"/>
                          <a:gd name="connsiteY19" fmla="*/ 305553 h 458308"/>
                          <a:gd name="connsiteX20" fmla="*/ 800126 w 1329069"/>
                          <a:gd name="connsiteY20" fmla="*/ 85061 h 458308"/>
                          <a:gd name="connsiteX21" fmla="*/ 627320 w 1329069"/>
                          <a:gd name="connsiteY21" fmla="*/ 29106 h 458308"/>
                          <a:gd name="connsiteX22" fmla="*/ 388464 w 1329069"/>
                          <a:gd name="connsiteY22" fmla="*/ 0 h 458308"/>
                          <a:gd name="connsiteX23" fmla="*/ 95693 w 1329069"/>
                          <a:gd name="connsiteY23" fmla="*/ 29106 h 458308"/>
                          <a:gd name="connsiteX24" fmla="*/ 53162 w 1329069"/>
                          <a:gd name="connsiteY24" fmla="*/ 39739 h 458308"/>
                          <a:gd name="connsiteX25" fmla="*/ 0 w 1329069"/>
                          <a:gd name="connsiteY25" fmla="*/ 50371 h 458308"/>
                          <a:gd name="connsiteX0" fmla="*/ 0 w 1329069"/>
                          <a:gd name="connsiteY0" fmla="*/ 50371 h 458308"/>
                          <a:gd name="connsiteX1" fmla="*/ 0 w 1329069"/>
                          <a:gd name="connsiteY1" fmla="*/ 50371 h 458308"/>
                          <a:gd name="connsiteX2" fmla="*/ 53162 w 1329069"/>
                          <a:gd name="connsiteY2" fmla="*/ 188594 h 458308"/>
                          <a:gd name="connsiteX3" fmla="*/ 85060 w 1329069"/>
                          <a:gd name="connsiteY3" fmla="*/ 231125 h 458308"/>
                          <a:gd name="connsiteX4" fmla="*/ 180753 w 1329069"/>
                          <a:gd name="connsiteY4" fmla="*/ 294920 h 458308"/>
                          <a:gd name="connsiteX5" fmla="*/ 265813 w 1329069"/>
                          <a:gd name="connsiteY5" fmla="*/ 348083 h 458308"/>
                          <a:gd name="connsiteX6" fmla="*/ 297711 w 1329069"/>
                          <a:gd name="connsiteY6" fmla="*/ 369348 h 458308"/>
                          <a:gd name="connsiteX7" fmla="*/ 393404 w 1329069"/>
                          <a:gd name="connsiteY7" fmla="*/ 401246 h 458308"/>
                          <a:gd name="connsiteX8" fmla="*/ 435934 w 1329069"/>
                          <a:gd name="connsiteY8" fmla="*/ 422511 h 458308"/>
                          <a:gd name="connsiteX9" fmla="*/ 510362 w 1329069"/>
                          <a:gd name="connsiteY9" fmla="*/ 433143 h 458308"/>
                          <a:gd name="connsiteX10" fmla="*/ 648586 w 1329069"/>
                          <a:gd name="connsiteY10" fmla="*/ 443776 h 458308"/>
                          <a:gd name="connsiteX11" fmla="*/ 744279 w 1329069"/>
                          <a:gd name="connsiteY11" fmla="*/ 454408 h 458308"/>
                          <a:gd name="connsiteX12" fmla="*/ 890449 w 1329069"/>
                          <a:gd name="connsiteY12" fmla="*/ 453013 h 458308"/>
                          <a:gd name="connsiteX13" fmla="*/ 999460 w 1329069"/>
                          <a:gd name="connsiteY13" fmla="*/ 411878 h 458308"/>
                          <a:gd name="connsiteX14" fmla="*/ 1031358 w 1329069"/>
                          <a:gd name="connsiteY14" fmla="*/ 401246 h 458308"/>
                          <a:gd name="connsiteX15" fmla="*/ 1052623 w 1329069"/>
                          <a:gd name="connsiteY15" fmla="*/ 369348 h 458308"/>
                          <a:gd name="connsiteX16" fmla="*/ 1095153 w 1329069"/>
                          <a:gd name="connsiteY16" fmla="*/ 358715 h 458308"/>
                          <a:gd name="connsiteX17" fmla="*/ 1168614 w 1329069"/>
                          <a:gd name="connsiteY17" fmla="*/ 343465 h 458308"/>
                          <a:gd name="connsiteX18" fmla="*/ 1254641 w 1329069"/>
                          <a:gd name="connsiteY18" fmla="*/ 326818 h 458308"/>
                          <a:gd name="connsiteX19" fmla="*/ 1329069 w 1329069"/>
                          <a:gd name="connsiteY19" fmla="*/ 305553 h 458308"/>
                          <a:gd name="connsiteX20" fmla="*/ 800126 w 1329069"/>
                          <a:gd name="connsiteY20" fmla="*/ 85061 h 458308"/>
                          <a:gd name="connsiteX21" fmla="*/ 627320 w 1329069"/>
                          <a:gd name="connsiteY21" fmla="*/ 29106 h 458308"/>
                          <a:gd name="connsiteX22" fmla="*/ 388464 w 1329069"/>
                          <a:gd name="connsiteY22" fmla="*/ 0 h 458308"/>
                          <a:gd name="connsiteX23" fmla="*/ 95693 w 1329069"/>
                          <a:gd name="connsiteY23" fmla="*/ 29106 h 458308"/>
                          <a:gd name="connsiteX24" fmla="*/ 53162 w 1329069"/>
                          <a:gd name="connsiteY24" fmla="*/ 39739 h 458308"/>
                          <a:gd name="connsiteX25" fmla="*/ 0 w 1329069"/>
                          <a:gd name="connsiteY25" fmla="*/ 50371 h 458308"/>
                          <a:gd name="connsiteX0" fmla="*/ 0 w 1329069"/>
                          <a:gd name="connsiteY0" fmla="*/ 50371 h 458308"/>
                          <a:gd name="connsiteX1" fmla="*/ 0 w 1329069"/>
                          <a:gd name="connsiteY1" fmla="*/ 50371 h 458308"/>
                          <a:gd name="connsiteX2" fmla="*/ 53162 w 1329069"/>
                          <a:gd name="connsiteY2" fmla="*/ 188594 h 458308"/>
                          <a:gd name="connsiteX3" fmla="*/ 85060 w 1329069"/>
                          <a:gd name="connsiteY3" fmla="*/ 231125 h 458308"/>
                          <a:gd name="connsiteX4" fmla="*/ 180753 w 1329069"/>
                          <a:gd name="connsiteY4" fmla="*/ 294920 h 458308"/>
                          <a:gd name="connsiteX5" fmla="*/ 265813 w 1329069"/>
                          <a:gd name="connsiteY5" fmla="*/ 348083 h 458308"/>
                          <a:gd name="connsiteX6" fmla="*/ 297711 w 1329069"/>
                          <a:gd name="connsiteY6" fmla="*/ 369348 h 458308"/>
                          <a:gd name="connsiteX7" fmla="*/ 393404 w 1329069"/>
                          <a:gd name="connsiteY7" fmla="*/ 401246 h 458308"/>
                          <a:gd name="connsiteX8" fmla="*/ 435934 w 1329069"/>
                          <a:gd name="connsiteY8" fmla="*/ 422511 h 458308"/>
                          <a:gd name="connsiteX9" fmla="*/ 510362 w 1329069"/>
                          <a:gd name="connsiteY9" fmla="*/ 433143 h 458308"/>
                          <a:gd name="connsiteX10" fmla="*/ 648586 w 1329069"/>
                          <a:gd name="connsiteY10" fmla="*/ 443776 h 458308"/>
                          <a:gd name="connsiteX11" fmla="*/ 744279 w 1329069"/>
                          <a:gd name="connsiteY11" fmla="*/ 454408 h 458308"/>
                          <a:gd name="connsiteX12" fmla="*/ 890449 w 1329069"/>
                          <a:gd name="connsiteY12" fmla="*/ 453013 h 458308"/>
                          <a:gd name="connsiteX13" fmla="*/ 999460 w 1329069"/>
                          <a:gd name="connsiteY13" fmla="*/ 411878 h 458308"/>
                          <a:gd name="connsiteX14" fmla="*/ 1031358 w 1329069"/>
                          <a:gd name="connsiteY14" fmla="*/ 401246 h 458308"/>
                          <a:gd name="connsiteX15" fmla="*/ 1052623 w 1329069"/>
                          <a:gd name="connsiteY15" fmla="*/ 369348 h 458308"/>
                          <a:gd name="connsiteX16" fmla="*/ 1113625 w 1329069"/>
                          <a:gd name="connsiteY16" fmla="*/ 363333 h 458308"/>
                          <a:gd name="connsiteX17" fmla="*/ 1168614 w 1329069"/>
                          <a:gd name="connsiteY17" fmla="*/ 343465 h 458308"/>
                          <a:gd name="connsiteX18" fmla="*/ 1254641 w 1329069"/>
                          <a:gd name="connsiteY18" fmla="*/ 326818 h 458308"/>
                          <a:gd name="connsiteX19" fmla="*/ 1329069 w 1329069"/>
                          <a:gd name="connsiteY19" fmla="*/ 305553 h 458308"/>
                          <a:gd name="connsiteX20" fmla="*/ 800126 w 1329069"/>
                          <a:gd name="connsiteY20" fmla="*/ 85061 h 458308"/>
                          <a:gd name="connsiteX21" fmla="*/ 627320 w 1329069"/>
                          <a:gd name="connsiteY21" fmla="*/ 29106 h 458308"/>
                          <a:gd name="connsiteX22" fmla="*/ 388464 w 1329069"/>
                          <a:gd name="connsiteY22" fmla="*/ 0 h 458308"/>
                          <a:gd name="connsiteX23" fmla="*/ 95693 w 1329069"/>
                          <a:gd name="connsiteY23" fmla="*/ 29106 h 458308"/>
                          <a:gd name="connsiteX24" fmla="*/ 53162 w 1329069"/>
                          <a:gd name="connsiteY24" fmla="*/ 39739 h 458308"/>
                          <a:gd name="connsiteX25" fmla="*/ 0 w 1329069"/>
                          <a:gd name="connsiteY25" fmla="*/ 50371 h 458308"/>
                          <a:gd name="connsiteX0" fmla="*/ 0 w 1329069"/>
                          <a:gd name="connsiteY0" fmla="*/ 50371 h 458308"/>
                          <a:gd name="connsiteX1" fmla="*/ 0 w 1329069"/>
                          <a:gd name="connsiteY1" fmla="*/ 50371 h 458308"/>
                          <a:gd name="connsiteX2" fmla="*/ 53162 w 1329069"/>
                          <a:gd name="connsiteY2" fmla="*/ 188594 h 458308"/>
                          <a:gd name="connsiteX3" fmla="*/ 85060 w 1329069"/>
                          <a:gd name="connsiteY3" fmla="*/ 231125 h 458308"/>
                          <a:gd name="connsiteX4" fmla="*/ 180753 w 1329069"/>
                          <a:gd name="connsiteY4" fmla="*/ 294920 h 458308"/>
                          <a:gd name="connsiteX5" fmla="*/ 265813 w 1329069"/>
                          <a:gd name="connsiteY5" fmla="*/ 348083 h 458308"/>
                          <a:gd name="connsiteX6" fmla="*/ 297711 w 1329069"/>
                          <a:gd name="connsiteY6" fmla="*/ 369348 h 458308"/>
                          <a:gd name="connsiteX7" fmla="*/ 393404 w 1329069"/>
                          <a:gd name="connsiteY7" fmla="*/ 401246 h 458308"/>
                          <a:gd name="connsiteX8" fmla="*/ 435934 w 1329069"/>
                          <a:gd name="connsiteY8" fmla="*/ 422511 h 458308"/>
                          <a:gd name="connsiteX9" fmla="*/ 510362 w 1329069"/>
                          <a:gd name="connsiteY9" fmla="*/ 433143 h 458308"/>
                          <a:gd name="connsiteX10" fmla="*/ 648586 w 1329069"/>
                          <a:gd name="connsiteY10" fmla="*/ 443776 h 458308"/>
                          <a:gd name="connsiteX11" fmla="*/ 744279 w 1329069"/>
                          <a:gd name="connsiteY11" fmla="*/ 454408 h 458308"/>
                          <a:gd name="connsiteX12" fmla="*/ 890449 w 1329069"/>
                          <a:gd name="connsiteY12" fmla="*/ 453013 h 458308"/>
                          <a:gd name="connsiteX13" fmla="*/ 999460 w 1329069"/>
                          <a:gd name="connsiteY13" fmla="*/ 411878 h 458308"/>
                          <a:gd name="connsiteX14" fmla="*/ 1031358 w 1329069"/>
                          <a:gd name="connsiteY14" fmla="*/ 401246 h 458308"/>
                          <a:gd name="connsiteX15" fmla="*/ 1069985 w 1329069"/>
                          <a:gd name="connsiteY15" fmla="*/ 382852 h 458308"/>
                          <a:gd name="connsiteX16" fmla="*/ 1113625 w 1329069"/>
                          <a:gd name="connsiteY16" fmla="*/ 363333 h 458308"/>
                          <a:gd name="connsiteX17" fmla="*/ 1168614 w 1329069"/>
                          <a:gd name="connsiteY17" fmla="*/ 343465 h 458308"/>
                          <a:gd name="connsiteX18" fmla="*/ 1254641 w 1329069"/>
                          <a:gd name="connsiteY18" fmla="*/ 326818 h 458308"/>
                          <a:gd name="connsiteX19" fmla="*/ 1329069 w 1329069"/>
                          <a:gd name="connsiteY19" fmla="*/ 305553 h 458308"/>
                          <a:gd name="connsiteX20" fmla="*/ 800126 w 1329069"/>
                          <a:gd name="connsiteY20" fmla="*/ 85061 h 458308"/>
                          <a:gd name="connsiteX21" fmla="*/ 627320 w 1329069"/>
                          <a:gd name="connsiteY21" fmla="*/ 29106 h 458308"/>
                          <a:gd name="connsiteX22" fmla="*/ 388464 w 1329069"/>
                          <a:gd name="connsiteY22" fmla="*/ 0 h 458308"/>
                          <a:gd name="connsiteX23" fmla="*/ 95693 w 1329069"/>
                          <a:gd name="connsiteY23" fmla="*/ 29106 h 458308"/>
                          <a:gd name="connsiteX24" fmla="*/ 53162 w 1329069"/>
                          <a:gd name="connsiteY24" fmla="*/ 39739 h 458308"/>
                          <a:gd name="connsiteX25" fmla="*/ 0 w 1329069"/>
                          <a:gd name="connsiteY25" fmla="*/ 50371 h 458308"/>
                          <a:gd name="connsiteX0" fmla="*/ 0 w 1329069"/>
                          <a:gd name="connsiteY0" fmla="*/ 50371 h 458308"/>
                          <a:gd name="connsiteX1" fmla="*/ 0 w 1329069"/>
                          <a:gd name="connsiteY1" fmla="*/ 50371 h 458308"/>
                          <a:gd name="connsiteX2" fmla="*/ 53162 w 1329069"/>
                          <a:gd name="connsiteY2" fmla="*/ 188594 h 458308"/>
                          <a:gd name="connsiteX3" fmla="*/ 85060 w 1329069"/>
                          <a:gd name="connsiteY3" fmla="*/ 231125 h 458308"/>
                          <a:gd name="connsiteX4" fmla="*/ 174966 w 1329069"/>
                          <a:gd name="connsiteY4" fmla="*/ 306495 h 458308"/>
                          <a:gd name="connsiteX5" fmla="*/ 265813 w 1329069"/>
                          <a:gd name="connsiteY5" fmla="*/ 348083 h 458308"/>
                          <a:gd name="connsiteX6" fmla="*/ 297711 w 1329069"/>
                          <a:gd name="connsiteY6" fmla="*/ 369348 h 458308"/>
                          <a:gd name="connsiteX7" fmla="*/ 393404 w 1329069"/>
                          <a:gd name="connsiteY7" fmla="*/ 401246 h 458308"/>
                          <a:gd name="connsiteX8" fmla="*/ 435934 w 1329069"/>
                          <a:gd name="connsiteY8" fmla="*/ 422511 h 458308"/>
                          <a:gd name="connsiteX9" fmla="*/ 510362 w 1329069"/>
                          <a:gd name="connsiteY9" fmla="*/ 433143 h 458308"/>
                          <a:gd name="connsiteX10" fmla="*/ 648586 w 1329069"/>
                          <a:gd name="connsiteY10" fmla="*/ 443776 h 458308"/>
                          <a:gd name="connsiteX11" fmla="*/ 744279 w 1329069"/>
                          <a:gd name="connsiteY11" fmla="*/ 454408 h 458308"/>
                          <a:gd name="connsiteX12" fmla="*/ 890449 w 1329069"/>
                          <a:gd name="connsiteY12" fmla="*/ 453013 h 458308"/>
                          <a:gd name="connsiteX13" fmla="*/ 999460 w 1329069"/>
                          <a:gd name="connsiteY13" fmla="*/ 411878 h 458308"/>
                          <a:gd name="connsiteX14" fmla="*/ 1031358 w 1329069"/>
                          <a:gd name="connsiteY14" fmla="*/ 401246 h 458308"/>
                          <a:gd name="connsiteX15" fmla="*/ 1069985 w 1329069"/>
                          <a:gd name="connsiteY15" fmla="*/ 382852 h 458308"/>
                          <a:gd name="connsiteX16" fmla="*/ 1113625 w 1329069"/>
                          <a:gd name="connsiteY16" fmla="*/ 363333 h 458308"/>
                          <a:gd name="connsiteX17" fmla="*/ 1168614 w 1329069"/>
                          <a:gd name="connsiteY17" fmla="*/ 343465 h 458308"/>
                          <a:gd name="connsiteX18" fmla="*/ 1254641 w 1329069"/>
                          <a:gd name="connsiteY18" fmla="*/ 326818 h 458308"/>
                          <a:gd name="connsiteX19" fmla="*/ 1329069 w 1329069"/>
                          <a:gd name="connsiteY19" fmla="*/ 305553 h 458308"/>
                          <a:gd name="connsiteX20" fmla="*/ 800126 w 1329069"/>
                          <a:gd name="connsiteY20" fmla="*/ 85061 h 458308"/>
                          <a:gd name="connsiteX21" fmla="*/ 627320 w 1329069"/>
                          <a:gd name="connsiteY21" fmla="*/ 29106 h 458308"/>
                          <a:gd name="connsiteX22" fmla="*/ 388464 w 1329069"/>
                          <a:gd name="connsiteY22" fmla="*/ 0 h 458308"/>
                          <a:gd name="connsiteX23" fmla="*/ 95693 w 1329069"/>
                          <a:gd name="connsiteY23" fmla="*/ 29106 h 458308"/>
                          <a:gd name="connsiteX24" fmla="*/ 53162 w 1329069"/>
                          <a:gd name="connsiteY24" fmla="*/ 39739 h 458308"/>
                          <a:gd name="connsiteX25" fmla="*/ 0 w 1329069"/>
                          <a:gd name="connsiteY25" fmla="*/ 50371 h 45830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</a:cxnLst>
                        <a:rect l="l" t="t" r="r" b="b"/>
                        <a:pathLst>
                          <a:path w="1329069" h="458308">
                            <a:moveTo>
                              <a:pt x="0" y="50371"/>
                            </a:moveTo>
                            <a:lnTo>
                              <a:pt x="0" y="50371"/>
                            </a:lnTo>
                            <a:cubicBezTo>
                              <a:pt x="14908" y="95096"/>
                              <a:pt x="27232" y="147105"/>
                              <a:pt x="53162" y="188594"/>
                            </a:cubicBezTo>
                            <a:cubicBezTo>
                              <a:pt x="62554" y="203622"/>
                              <a:pt x="64759" y="211475"/>
                              <a:pt x="85060" y="231125"/>
                            </a:cubicBezTo>
                            <a:cubicBezTo>
                              <a:pt x="105361" y="250775"/>
                              <a:pt x="99351" y="265779"/>
                              <a:pt x="174966" y="306495"/>
                            </a:cubicBezTo>
                            <a:cubicBezTo>
                              <a:pt x="204405" y="322347"/>
                              <a:pt x="245356" y="337608"/>
                              <a:pt x="265813" y="348083"/>
                            </a:cubicBezTo>
                            <a:cubicBezTo>
                              <a:pt x="286270" y="358558"/>
                              <a:pt x="285915" y="364433"/>
                              <a:pt x="297711" y="369348"/>
                            </a:cubicBezTo>
                            <a:cubicBezTo>
                              <a:pt x="328748" y="382280"/>
                              <a:pt x="363331" y="386209"/>
                              <a:pt x="393404" y="401246"/>
                            </a:cubicBezTo>
                            <a:cubicBezTo>
                              <a:pt x="407581" y="408334"/>
                              <a:pt x="420642" y="418341"/>
                              <a:pt x="435934" y="422511"/>
                            </a:cubicBezTo>
                            <a:cubicBezTo>
                              <a:pt x="460112" y="429105"/>
                              <a:pt x="485425" y="430649"/>
                              <a:pt x="510362" y="433143"/>
                            </a:cubicBezTo>
                            <a:cubicBezTo>
                              <a:pt x="556343" y="437741"/>
                              <a:pt x="602565" y="439592"/>
                              <a:pt x="648586" y="443776"/>
                            </a:cubicBezTo>
                            <a:cubicBezTo>
                              <a:pt x="680548" y="446682"/>
                              <a:pt x="712381" y="450864"/>
                              <a:pt x="744279" y="454408"/>
                            </a:cubicBezTo>
                            <a:cubicBezTo>
                              <a:pt x="822251" y="450864"/>
                              <a:pt x="813458" y="465845"/>
                              <a:pt x="890449" y="453013"/>
                            </a:cubicBezTo>
                            <a:cubicBezTo>
                              <a:pt x="903054" y="450912"/>
                              <a:pt x="975975" y="420506"/>
                              <a:pt x="999460" y="411878"/>
                            </a:cubicBezTo>
                            <a:cubicBezTo>
                              <a:pt x="1022945" y="403250"/>
                              <a:pt x="1020725" y="404790"/>
                              <a:pt x="1031358" y="401246"/>
                            </a:cubicBezTo>
                            <a:cubicBezTo>
                              <a:pt x="1038446" y="390613"/>
                              <a:pt x="1056274" y="389171"/>
                              <a:pt x="1069985" y="382852"/>
                            </a:cubicBezTo>
                            <a:cubicBezTo>
                              <a:pt x="1083696" y="376533"/>
                              <a:pt x="1097187" y="369898"/>
                              <a:pt x="1113625" y="363333"/>
                            </a:cubicBezTo>
                            <a:cubicBezTo>
                              <a:pt x="1130063" y="356768"/>
                              <a:pt x="1145111" y="349551"/>
                              <a:pt x="1168614" y="343465"/>
                            </a:cubicBezTo>
                            <a:cubicBezTo>
                              <a:pt x="1192117" y="337379"/>
                              <a:pt x="1212616" y="332821"/>
                              <a:pt x="1254641" y="326818"/>
                            </a:cubicBezTo>
                            <a:cubicBezTo>
                              <a:pt x="1321799" y="304432"/>
                              <a:pt x="1296021" y="305553"/>
                              <a:pt x="1329069" y="305553"/>
                            </a:cubicBezTo>
                            <a:cubicBezTo>
                              <a:pt x="1123506" y="238213"/>
                              <a:pt x="1005689" y="152401"/>
                              <a:pt x="800126" y="85061"/>
                            </a:cubicBezTo>
                            <a:cubicBezTo>
                              <a:pt x="771772" y="60252"/>
                              <a:pt x="695930" y="43283"/>
                              <a:pt x="627320" y="29106"/>
                            </a:cubicBezTo>
                            <a:cubicBezTo>
                              <a:pt x="558710" y="14929"/>
                              <a:pt x="420558" y="0"/>
                              <a:pt x="388464" y="0"/>
                            </a:cubicBezTo>
                            <a:cubicBezTo>
                              <a:pt x="243109" y="0"/>
                              <a:pt x="241004" y="25562"/>
                              <a:pt x="95693" y="29106"/>
                            </a:cubicBezTo>
                            <a:cubicBezTo>
                              <a:pt x="81516" y="32650"/>
                              <a:pt x="67025" y="35118"/>
                              <a:pt x="53162" y="39739"/>
                            </a:cubicBezTo>
                            <a:cubicBezTo>
                              <a:pt x="-14581" y="62320"/>
                              <a:pt x="8860" y="48599"/>
                              <a:pt x="0" y="50371"/>
                            </a:cubicBezTo>
                            <a:close/>
                          </a:path>
                        </a:pathLst>
                      </a:custGeom>
                      <a:grpFill/>
                      <a:ln>
                        <a:solidFill>
                          <a:srgbClr val="660033"/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hu-HU">
                          <a:solidFill>
                            <a:srgbClr val="813213"/>
                          </a:solidFill>
                        </a:endParaRPr>
                      </a:p>
                    </p:txBody>
                  </p:sp>
                  <p:sp>
                    <p:nvSpPr>
                      <p:cNvPr id="164" name="Szabadkézi sokszög: alakzat 163">
                        <a:extLst>
                          <a:ext uri="{FF2B5EF4-FFF2-40B4-BE49-F238E27FC236}">
                            <a16:creationId xmlns:a16="http://schemas.microsoft.com/office/drawing/2014/main" id="{F8FA1C2F-8853-C581-952B-95282E312211}"/>
                          </a:ext>
                        </a:extLst>
                      </p:cNvPr>
                      <p:cNvSpPr/>
                      <p:nvPr/>
                    </p:nvSpPr>
                    <p:spPr>
                      <a:xfrm rot="17295575">
                        <a:off x="1043824" y="4127995"/>
                        <a:ext cx="469641" cy="142270"/>
                      </a:xfrm>
                      <a:custGeom>
                        <a:avLst/>
                        <a:gdLst>
                          <a:gd name="connsiteX0" fmla="*/ 0 w 1329069"/>
                          <a:gd name="connsiteY0" fmla="*/ 32184 h 436221"/>
                          <a:gd name="connsiteX1" fmla="*/ 0 w 1329069"/>
                          <a:gd name="connsiteY1" fmla="*/ 32184 h 436221"/>
                          <a:gd name="connsiteX2" fmla="*/ 53162 w 1329069"/>
                          <a:gd name="connsiteY2" fmla="*/ 170407 h 436221"/>
                          <a:gd name="connsiteX3" fmla="*/ 85060 w 1329069"/>
                          <a:gd name="connsiteY3" fmla="*/ 212938 h 436221"/>
                          <a:gd name="connsiteX4" fmla="*/ 180753 w 1329069"/>
                          <a:gd name="connsiteY4" fmla="*/ 276733 h 436221"/>
                          <a:gd name="connsiteX5" fmla="*/ 265813 w 1329069"/>
                          <a:gd name="connsiteY5" fmla="*/ 329896 h 436221"/>
                          <a:gd name="connsiteX6" fmla="*/ 297711 w 1329069"/>
                          <a:gd name="connsiteY6" fmla="*/ 351161 h 436221"/>
                          <a:gd name="connsiteX7" fmla="*/ 393404 w 1329069"/>
                          <a:gd name="connsiteY7" fmla="*/ 383059 h 436221"/>
                          <a:gd name="connsiteX8" fmla="*/ 435934 w 1329069"/>
                          <a:gd name="connsiteY8" fmla="*/ 404324 h 436221"/>
                          <a:gd name="connsiteX9" fmla="*/ 510362 w 1329069"/>
                          <a:gd name="connsiteY9" fmla="*/ 414956 h 436221"/>
                          <a:gd name="connsiteX10" fmla="*/ 648586 w 1329069"/>
                          <a:gd name="connsiteY10" fmla="*/ 425589 h 436221"/>
                          <a:gd name="connsiteX11" fmla="*/ 744279 w 1329069"/>
                          <a:gd name="connsiteY11" fmla="*/ 436221 h 436221"/>
                          <a:gd name="connsiteX12" fmla="*/ 978195 w 1329069"/>
                          <a:gd name="connsiteY12" fmla="*/ 425589 h 436221"/>
                          <a:gd name="connsiteX13" fmla="*/ 999460 w 1329069"/>
                          <a:gd name="connsiteY13" fmla="*/ 393691 h 436221"/>
                          <a:gd name="connsiteX14" fmla="*/ 1031358 w 1329069"/>
                          <a:gd name="connsiteY14" fmla="*/ 383059 h 436221"/>
                          <a:gd name="connsiteX15" fmla="*/ 1052623 w 1329069"/>
                          <a:gd name="connsiteY15" fmla="*/ 351161 h 436221"/>
                          <a:gd name="connsiteX16" fmla="*/ 1095153 w 1329069"/>
                          <a:gd name="connsiteY16" fmla="*/ 340528 h 436221"/>
                          <a:gd name="connsiteX17" fmla="*/ 1127051 w 1329069"/>
                          <a:gd name="connsiteY17" fmla="*/ 329896 h 436221"/>
                          <a:gd name="connsiteX18" fmla="*/ 1254641 w 1329069"/>
                          <a:gd name="connsiteY18" fmla="*/ 308631 h 436221"/>
                          <a:gd name="connsiteX19" fmla="*/ 1329069 w 1329069"/>
                          <a:gd name="connsiteY19" fmla="*/ 287366 h 436221"/>
                          <a:gd name="connsiteX20" fmla="*/ 712381 w 1329069"/>
                          <a:gd name="connsiteY20" fmla="*/ 85347 h 436221"/>
                          <a:gd name="connsiteX21" fmla="*/ 627320 w 1329069"/>
                          <a:gd name="connsiteY21" fmla="*/ 10919 h 436221"/>
                          <a:gd name="connsiteX22" fmla="*/ 531627 w 1329069"/>
                          <a:gd name="connsiteY22" fmla="*/ 286 h 436221"/>
                          <a:gd name="connsiteX23" fmla="*/ 95693 w 1329069"/>
                          <a:gd name="connsiteY23" fmla="*/ 10919 h 436221"/>
                          <a:gd name="connsiteX24" fmla="*/ 53162 w 1329069"/>
                          <a:gd name="connsiteY24" fmla="*/ 21552 h 436221"/>
                          <a:gd name="connsiteX25" fmla="*/ 0 w 1329069"/>
                          <a:gd name="connsiteY25" fmla="*/ 32184 h 436221"/>
                          <a:gd name="connsiteX0" fmla="*/ 0 w 1329069"/>
                          <a:gd name="connsiteY0" fmla="*/ 31901 h 435938"/>
                          <a:gd name="connsiteX1" fmla="*/ 0 w 1329069"/>
                          <a:gd name="connsiteY1" fmla="*/ 31901 h 435938"/>
                          <a:gd name="connsiteX2" fmla="*/ 53162 w 1329069"/>
                          <a:gd name="connsiteY2" fmla="*/ 170124 h 435938"/>
                          <a:gd name="connsiteX3" fmla="*/ 85060 w 1329069"/>
                          <a:gd name="connsiteY3" fmla="*/ 212655 h 435938"/>
                          <a:gd name="connsiteX4" fmla="*/ 180753 w 1329069"/>
                          <a:gd name="connsiteY4" fmla="*/ 276450 h 435938"/>
                          <a:gd name="connsiteX5" fmla="*/ 265813 w 1329069"/>
                          <a:gd name="connsiteY5" fmla="*/ 329613 h 435938"/>
                          <a:gd name="connsiteX6" fmla="*/ 297711 w 1329069"/>
                          <a:gd name="connsiteY6" fmla="*/ 350878 h 435938"/>
                          <a:gd name="connsiteX7" fmla="*/ 393404 w 1329069"/>
                          <a:gd name="connsiteY7" fmla="*/ 382776 h 435938"/>
                          <a:gd name="connsiteX8" fmla="*/ 435934 w 1329069"/>
                          <a:gd name="connsiteY8" fmla="*/ 404041 h 435938"/>
                          <a:gd name="connsiteX9" fmla="*/ 510362 w 1329069"/>
                          <a:gd name="connsiteY9" fmla="*/ 414673 h 435938"/>
                          <a:gd name="connsiteX10" fmla="*/ 648586 w 1329069"/>
                          <a:gd name="connsiteY10" fmla="*/ 425306 h 435938"/>
                          <a:gd name="connsiteX11" fmla="*/ 744279 w 1329069"/>
                          <a:gd name="connsiteY11" fmla="*/ 435938 h 435938"/>
                          <a:gd name="connsiteX12" fmla="*/ 978195 w 1329069"/>
                          <a:gd name="connsiteY12" fmla="*/ 425306 h 435938"/>
                          <a:gd name="connsiteX13" fmla="*/ 999460 w 1329069"/>
                          <a:gd name="connsiteY13" fmla="*/ 393408 h 435938"/>
                          <a:gd name="connsiteX14" fmla="*/ 1031358 w 1329069"/>
                          <a:gd name="connsiteY14" fmla="*/ 382776 h 435938"/>
                          <a:gd name="connsiteX15" fmla="*/ 1052623 w 1329069"/>
                          <a:gd name="connsiteY15" fmla="*/ 350878 h 435938"/>
                          <a:gd name="connsiteX16" fmla="*/ 1095153 w 1329069"/>
                          <a:gd name="connsiteY16" fmla="*/ 340245 h 435938"/>
                          <a:gd name="connsiteX17" fmla="*/ 1127051 w 1329069"/>
                          <a:gd name="connsiteY17" fmla="*/ 329613 h 435938"/>
                          <a:gd name="connsiteX18" fmla="*/ 1254641 w 1329069"/>
                          <a:gd name="connsiteY18" fmla="*/ 308348 h 435938"/>
                          <a:gd name="connsiteX19" fmla="*/ 1329069 w 1329069"/>
                          <a:gd name="connsiteY19" fmla="*/ 287083 h 435938"/>
                          <a:gd name="connsiteX20" fmla="*/ 800126 w 1329069"/>
                          <a:gd name="connsiteY20" fmla="*/ 66591 h 435938"/>
                          <a:gd name="connsiteX21" fmla="*/ 627320 w 1329069"/>
                          <a:gd name="connsiteY21" fmla="*/ 10636 h 435938"/>
                          <a:gd name="connsiteX22" fmla="*/ 531627 w 1329069"/>
                          <a:gd name="connsiteY22" fmla="*/ 3 h 435938"/>
                          <a:gd name="connsiteX23" fmla="*/ 95693 w 1329069"/>
                          <a:gd name="connsiteY23" fmla="*/ 10636 h 435938"/>
                          <a:gd name="connsiteX24" fmla="*/ 53162 w 1329069"/>
                          <a:gd name="connsiteY24" fmla="*/ 21269 h 435938"/>
                          <a:gd name="connsiteX25" fmla="*/ 0 w 1329069"/>
                          <a:gd name="connsiteY25" fmla="*/ 31901 h 435938"/>
                          <a:gd name="connsiteX0" fmla="*/ 0 w 1329069"/>
                          <a:gd name="connsiteY0" fmla="*/ 50371 h 454408"/>
                          <a:gd name="connsiteX1" fmla="*/ 0 w 1329069"/>
                          <a:gd name="connsiteY1" fmla="*/ 50371 h 454408"/>
                          <a:gd name="connsiteX2" fmla="*/ 53162 w 1329069"/>
                          <a:gd name="connsiteY2" fmla="*/ 188594 h 454408"/>
                          <a:gd name="connsiteX3" fmla="*/ 85060 w 1329069"/>
                          <a:gd name="connsiteY3" fmla="*/ 231125 h 454408"/>
                          <a:gd name="connsiteX4" fmla="*/ 180753 w 1329069"/>
                          <a:gd name="connsiteY4" fmla="*/ 294920 h 454408"/>
                          <a:gd name="connsiteX5" fmla="*/ 265813 w 1329069"/>
                          <a:gd name="connsiteY5" fmla="*/ 348083 h 454408"/>
                          <a:gd name="connsiteX6" fmla="*/ 297711 w 1329069"/>
                          <a:gd name="connsiteY6" fmla="*/ 369348 h 454408"/>
                          <a:gd name="connsiteX7" fmla="*/ 393404 w 1329069"/>
                          <a:gd name="connsiteY7" fmla="*/ 401246 h 454408"/>
                          <a:gd name="connsiteX8" fmla="*/ 435934 w 1329069"/>
                          <a:gd name="connsiteY8" fmla="*/ 422511 h 454408"/>
                          <a:gd name="connsiteX9" fmla="*/ 510362 w 1329069"/>
                          <a:gd name="connsiteY9" fmla="*/ 433143 h 454408"/>
                          <a:gd name="connsiteX10" fmla="*/ 648586 w 1329069"/>
                          <a:gd name="connsiteY10" fmla="*/ 443776 h 454408"/>
                          <a:gd name="connsiteX11" fmla="*/ 744279 w 1329069"/>
                          <a:gd name="connsiteY11" fmla="*/ 454408 h 454408"/>
                          <a:gd name="connsiteX12" fmla="*/ 978195 w 1329069"/>
                          <a:gd name="connsiteY12" fmla="*/ 443776 h 454408"/>
                          <a:gd name="connsiteX13" fmla="*/ 999460 w 1329069"/>
                          <a:gd name="connsiteY13" fmla="*/ 411878 h 454408"/>
                          <a:gd name="connsiteX14" fmla="*/ 1031358 w 1329069"/>
                          <a:gd name="connsiteY14" fmla="*/ 401246 h 454408"/>
                          <a:gd name="connsiteX15" fmla="*/ 1052623 w 1329069"/>
                          <a:gd name="connsiteY15" fmla="*/ 369348 h 454408"/>
                          <a:gd name="connsiteX16" fmla="*/ 1095153 w 1329069"/>
                          <a:gd name="connsiteY16" fmla="*/ 358715 h 454408"/>
                          <a:gd name="connsiteX17" fmla="*/ 1127051 w 1329069"/>
                          <a:gd name="connsiteY17" fmla="*/ 348083 h 454408"/>
                          <a:gd name="connsiteX18" fmla="*/ 1254641 w 1329069"/>
                          <a:gd name="connsiteY18" fmla="*/ 326818 h 454408"/>
                          <a:gd name="connsiteX19" fmla="*/ 1329069 w 1329069"/>
                          <a:gd name="connsiteY19" fmla="*/ 305553 h 454408"/>
                          <a:gd name="connsiteX20" fmla="*/ 800126 w 1329069"/>
                          <a:gd name="connsiteY20" fmla="*/ 85061 h 454408"/>
                          <a:gd name="connsiteX21" fmla="*/ 627320 w 1329069"/>
                          <a:gd name="connsiteY21" fmla="*/ 29106 h 454408"/>
                          <a:gd name="connsiteX22" fmla="*/ 388464 w 1329069"/>
                          <a:gd name="connsiteY22" fmla="*/ 0 h 454408"/>
                          <a:gd name="connsiteX23" fmla="*/ 95693 w 1329069"/>
                          <a:gd name="connsiteY23" fmla="*/ 29106 h 454408"/>
                          <a:gd name="connsiteX24" fmla="*/ 53162 w 1329069"/>
                          <a:gd name="connsiteY24" fmla="*/ 39739 h 454408"/>
                          <a:gd name="connsiteX25" fmla="*/ 0 w 1329069"/>
                          <a:gd name="connsiteY25" fmla="*/ 50371 h 454408"/>
                          <a:gd name="connsiteX0" fmla="*/ 0 w 1329069"/>
                          <a:gd name="connsiteY0" fmla="*/ 50371 h 458308"/>
                          <a:gd name="connsiteX1" fmla="*/ 0 w 1329069"/>
                          <a:gd name="connsiteY1" fmla="*/ 50371 h 458308"/>
                          <a:gd name="connsiteX2" fmla="*/ 53162 w 1329069"/>
                          <a:gd name="connsiteY2" fmla="*/ 188594 h 458308"/>
                          <a:gd name="connsiteX3" fmla="*/ 85060 w 1329069"/>
                          <a:gd name="connsiteY3" fmla="*/ 231125 h 458308"/>
                          <a:gd name="connsiteX4" fmla="*/ 180753 w 1329069"/>
                          <a:gd name="connsiteY4" fmla="*/ 294920 h 458308"/>
                          <a:gd name="connsiteX5" fmla="*/ 265813 w 1329069"/>
                          <a:gd name="connsiteY5" fmla="*/ 348083 h 458308"/>
                          <a:gd name="connsiteX6" fmla="*/ 297711 w 1329069"/>
                          <a:gd name="connsiteY6" fmla="*/ 369348 h 458308"/>
                          <a:gd name="connsiteX7" fmla="*/ 393404 w 1329069"/>
                          <a:gd name="connsiteY7" fmla="*/ 401246 h 458308"/>
                          <a:gd name="connsiteX8" fmla="*/ 435934 w 1329069"/>
                          <a:gd name="connsiteY8" fmla="*/ 422511 h 458308"/>
                          <a:gd name="connsiteX9" fmla="*/ 510362 w 1329069"/>
                          <a:gd name="connsiteY9" fmla="*/ 433143 h 458308"/>
                          <a:gd name="connsiteX10" fmla="*/ 648586 w 1329069"/>
                          <a:gd name="connsiteY10" fmla="*/ 443776 h 458308"/>
                          <a:gd name="connsiteX11" fmla="*/ 744279 w 1329069"/>
                          <a:gd name="connsiteY11" fmla="*/ 454408 h 458308"/>
                          <a:gd name="connsiteX12" fmla="*/ 890449 w 1329069"/>
                          <a:gd name="connsiteY12" fmla="*/ 453013 h 458308"/>
                          <a:gd name="connsiteX13" fmla="*/ 999460 w 1329069"/>
                          <a:gd name="connsiteY13" fmla="*/ 411878 h 458308"/>
                          <a:gd name="connsiteX14" fmla="*/ 1031358 w 1329069"/>
                          <a:gd name="connsiteY14" fmla="*/ 401246 h 458308"/>
                          <a:gd name="connsiteX15" fmla="*/ 1052623 w 1329069"/>
                          <a:gd name="connsiteY15" fmla="*/ 369348 h 458308"/>
                          <a:gd name="connsiteX16" fmla="*/ 1095153 w 1329069"/>
                          <a:gd name="connsiteY16" fmla="*/ 358715 h 458308"/>
                          <a:gd name="connsiteX17" fmla="*/ 1127051 w 1329069"/>
                          <a:gd name="connsiteY17" fmla="*/ 348083 h 458308"/>
                          <a:gd name="connsiteX18" fmla="*/ 1254641 w 1329069"/>
                          <a:gd name="connsiteY18" fmla="*/ 326818 h 458308"/>
                          <a:gd name="connsiteX19" fmla="*/ 1329069 w 1329069"/>
                          <a:gd name="connsiteY19" fmla="*/ 305553 h 458308"/>
                          <a:gd name="connsiteX20" fmla="*/ 800126 w 1329069"/>
                          <a:gd name="connsiteY20" fmla="*/ 85061 h 458308"/>
                          <a:gd name="connsiteX21" fmla="*/ 627320 w 1329069"/>
                          <a:gd name="connsiteY21" fmla="*/ 29106 h 458308"/>
                          <a:gd name="connsiteX22" fmla="*/ 388464 w 1329069"/>
                          <a:gd name="connsiteY22" fmla="*/ 0 h 458308"/>
                          <a:gd name="connsiteX23" fmla="*/ 95693 w 1329069"/>
                          <a:gd name="connsiteY23" fmla="*/ 29106 h 458308"/>
                          <a:gd name="connsiteX24" fmla="*/ 53162 w 1329069"/>
                          <a:gd name="connsiteY24" fmla="*/ 39739 h 458308"/>
                          <a:gd name="connsiteX25" fmla="*/ 0 w 1329069"/>
                          <a:gd name="connsiteY25" fmla="*/ 50371 h 458308"/>
                          <a:gd name="connsiteX0" fmla="*/ 0 w 1329069"/>
                          <a:gd name="connsiteY0" fmla="*/ 50371 h 458308"/>
                          <a:gd name="connsiteX1" fmla="*/ 0 w 1329069"/>
                          <a:gd name="connsiteY1" fmla="*/ 50371 h 458308"/>
                          <a:gd name="connsiteX2" fmla="*/ 53162 w 1329069"/>
                          <a:gd name="connsiteY2" fmla="*/ 188594 h 458308"/>
                          <a:gd name="connsiteX3" fmla="*/ 85060 w 1329069"/>
                          <a:gd name="connsiteY3" fmla="*/ 231125 h 458308"/>
                          <a:gd name="connsiteX4" fmla="*/ 180753 w 1329069"/>
                          <a:gd name="connsiteY4" fmla="*/ 294920 h 458308"/>
                          <a:gd name="connsiteX5" fmla="*/ 265813 w 1329069"/>
                          <a:gd name="connsiteY5" fmla="*/ 348083 h 458308"/>
                          <a:gd name="connsiteX6" fmla="*/ 297711 w 1329069"/>
                          <a:gd name="connsiteY6" fmla="*/ 369348 h 458308"/>
                          <a:gd name="connsiteX7" fmla="*/ 393404 w 1329069"/>
                          <a:gd name="connsiteY7" fmla="*/ 401246 h 458308"/>
                          <a:gd name="connsiteX8" fmla="*/ 435934 w 1329069"/>
                          <a:gd name="connsiteY8" fmla="*/ 422511 h 458308"/>
                          <a:gd name="connsiteX9" fmla="*/ 510362 w 1329069"/>
                          <a:gd name="connsiteY9" fmla="*/ 433143 h 458308"/>
                          <a:gd name="connsiteX10" fmla="*/ 648586 w 1329069"/>
                          <a:gd name="connsiteY10" fmla="*/ 443776 h 458308"/>
                          <a:gd name="connsiteX11" fmla="*/ 744279 w 1329069"/>
                          <a:gd name="connsiteY11" fmla="*/ 454408 h 458308"/>
                          <a:gd name="connsiteX12" fmla="*/ 890449 w 1329069"/>
                          <a:gd name="connsiteY12" fmla="*/ 453013 h 458308"/>
                          <a:gd name="connsiteX13" fmla="*/ 999460 w 1329069"/>
                          <a:gd name="connsiteY13" fmla="*/ 411878 h 458308"/>
                          <a:gd name="connsiteX14" fmla="*/ 1031358 w 1329069"/>
                          <a:gd name="connsiteY14" fmla="*/ 401246 h 458308"/>
                          <a:gd name="connsiteX15" fmla="*/ 1052623 w 1329069"/>
                          <a:gd name="connsiteY15" fmla="*/ 369348 h 458308"/>
                          <a:gd name="connsiteX16" fmla="*/ 1095153 w 1329069"/>
                          <a:gd name="connsiteY16" fmla="*/ 358715 h 458308"/>
                          <a:gd name="connsiteX17" fmla="*/ 1168614 w 1329069"/>
                          <a:gd name="connsiteY17" fmla="*/ 343465 h 458308"/>
                          <a:gd name="connsiteX18" fmla="*/ 1254641 w 1329069"/>
                          <a:gd name="connsiteY18" fmla="*/ 326818 h 458308"/>
                          <a:gd name="connsiteX19" fmla="*/ 1329069 w 1329069"/>
                          <a:gd name="connsiteY19" fmla="*/ 305553 h 458308"/>
                          <a:gd name="connsiteX20" fmla="*/ 800126 w 1329069"/>
                          <a:gd name="connsiteY20" fmla="*/ 85061 h 458308"/>
                          <a:gd name="connsiteX21" fmla="*/ 627320 w 1329069"/>
                          <a:gd name="connsiteY21" fmla="*/ 29106 h 458308"/>
                          <a:gd name="connsiteX22" fmla="*/ 388464 w 1329069"/>
                          <a:gd name="connsiteY22" fmla="*/ 0 h 458308"/>
                          <a:gd name="connsiteX23" fmla="*/ 95693 w 1329069"/>
                          <a:gd name="connsiteY23" fmla="*/ 29106 h 458308"/>
                          <a:gd name="connsiteX24" fmla="*/ 53162 w 1329069"/>
                          <a:gd name="connsiteY24" fmla="*/ 39739 h 458308"/>
                          <a:gd name="connsiteX25" fmla="*/ 0 w 1329069"/>
                          <a:gd name="connsiteY25" fmla="*/ 50371 h 458308"/>
                          <a:gd name="connsiteX0" fmla="*/ 0 w 1329069"/>
                          <a:gd name="connsiteY0" fmla="*/ 50371 h 458308"/>
                          <a:gd name="connsiteX1" fmla="*/ 0 w 1329069"/>
                          <a:gd name="connsiteY1" fmla="*/ 50371 h 458308"/>
                          <a:gd name="connsiteX2" fmla="*/ 53162 w 1329069"/>
                          <a:gd name="connsiteY2" fmla="*/ 188594 h 458308"/>
                          <a:gd name="connsiteX3" fmla="*/ 85060 w 1329069"/>
                          <a:gd name="connsiteY3" fmla="*/ 231125 h 458308"/>
                          <a:gd name="connsiteX4" fmla="*/ 180753 w 1329069"/>
                          <a:gd name="connsiteY4" fmla="*/ 294920 h 458308"/>
                          <a:gd name="connsiteX5" fmla="*/ 265813 w 1329069"/>
                          <a:gd name="connsiteY5" fmla="*/ 348083 h 458308"/>
                          <a:gd name="connsiteX6" fmla="*/ 297711 w 1329069"/>
                          <a:gd name="connsiteY6" fmla="*/ 369348 h 458308"/>
                          <a:gd name="connsiteX7" fmla="*/ 393404 w 1329069"/>
                          <a:gd name="connsiteY7" fmla="*/ 401246 h 458308"/>
                          <a:gd name="connsiteX8" fmla="*/ 435934 w 1329069"/>
                          <a:gd name="connsiteY8" fmla="*/ 422511 h 458308"/>
                          <a:gd name="connsiteX9" fmla="*/ 510362 w 1329069"/>
                          <a:gd name="connsiteY9" fmla="*/ 433143 h 458308"/>
                          <a:gd name="connsiteX10" fmla="*/ 648586 w 1329069"/>
                          <a:gd name="connsiteY10" fmla="*/ 443776 h 458308"/>
                          <a:gd name="connsiteX11" fmla="*/ 744279 w 1329069"/>
                          <a:gd name="connsiteY11" fmla="*/ 454408 h 458308"/>
                          <a:gd name="connsiteX12" fmla="*/ 890449 w 1329069"/>
                          <a:gd name="connsiteY12" fmla="*/ 453013 h 458308"/>
                          <a:gd name="connsiteX13" fmla="*/ 999460 w 1329069"/>
                          <a:gd name="connsiteY13" fmla="*/ 411878 h 458308"/>
                          <a:gd name="connsiteX14" fmla="*/ 1031358 w 1329069"/>
                          <a:gd name="connsiteY14" fmla="*/ 401246 h 458308"/>
                          <a:gd name="connsiteX15" fmla="*/ 1052623 w 1329069"/>
                          <a:gd name="connsiteY15" fmla="*/ 369348 h 458308"/>
                          <a:gd name="connsiteX16" fmla="*/ 1113625 w 1329069"/>
                          <a:gd name="connsiteY16" fmla="*/ 363333 h 458308"/>
                          <a:gd name="connsiteX17" fmla="*/ 1168614 w 1329069"/>
                          <a:gd name="connsiteY17" fmla="*/ 343465 h 458308"/>
                          <a:gd name="connsiteX18" fmla="*/ 1254641 w 1329069"/>
                          <a:gd name="connsiteY18" fmla="*/ 326818 h 458308"/>
                          <a:gd name="connsiteX19" fmla="*/ 1329069 w 1329069"/>
                          <a:gd name="connsiteY19" fmla="*/ 305553 h 458308"/>
                          <a:gd name="connsiteX20" fmla="*/ 800126 w 1329069"/>
                          <a:gd name="connsiteY20" fmla="*/ 85061 h 458308"/>
                          <a:gd name="connsiteX21" fmla="*/ 627320 w 1329069"/>
                          <a:gd name="connsiteY21" fmla="*/ 29106 h 458308"/>
                          <a:gd name="connsiteX22" fmla="*/ 388464 w 1329069"/>
                          <a:gd name="connsiteY22" fmla="*/ 0 h 458308"/>
                          <a:gd name="connsiteX23" fmla="*/ 95693 w 1329069"/>
                          <a:gd name="connsiteY23" fmla="*/ 29106 h 458308"/>
                          <a:gd name="connsiteX24" fmla="*/ 53162 w 1329069"/>
                          <a:gd name="connsiteY24" fmla="*/ 39739 h 458308"/>
                          <a:gd name="connsiteX25" fmla="*/ 0 w 1329069"/>
                          <a:gd name="connsiteY25" fmla="*/ 50371 h 458308"/>
                          <a:gd name="connsiteX0" fmla="*/ 0 w 1329069"/>
                          <a:gd name="connsiteY0" fmla="*/ 50371 h 458308"/>
                          <a:gd name="connsiteX1" fmla="*/ 0 w 1329069"/>
                          <a:gd name="connsiteY1" fmla="*/ 50371 h 458308"/>
                          <a:gd name="connsiteX2" fmla="*/ 53162 w 1329069"/>
                          <a:gd name="connsiteY2" fmla="*/ 188594 h 458308"/>
                          <a:gd name="connsiteX3" fmla="*/ 85060 w 1329069"/>
                          <a:gd name="connsiteY3" fmla="*/ 231125 h 458308"/>
                          <a:gd name="connsiteX4" fmla="*/ 180753 w 1329069"/>
                          <a:gd name="connsiteY4" fmla="*/ 294920 h 458308"/>
                          <a:gd name="connsiteX5" fmla="*/ 265813 w 1329069"/>
                          <a:gd name="connsiteY5" fmla="*/ 348083 h 458308"/>
                          <a:gd name="connsiteX6" fmla="*/ 297711 w 1329069"/>
                          <a:gd name="connsiteY6" fmla="*/ 369348 h 458308"/>
                          <a:gd name="connsiteX7" fmla="*/ 393404 w 1329069"/>
                          <a:gd name="connsiteY7" fmla="*/ 401246 h 458308"/>
                          <a:gd name="connsiteX8" fmla="*/ 435934 w 1329069"/>
                          <a:gd name="connsiteY8" fmla="*/ 422511 h 458308"/>
                          <a:gd name="connsiteX9" fmla="*/ 510362 w 1329069"/>
                          <a:gd name="connsiteY9" fmla="*/ 433143 h 458308"/>
                          <a:gd name="connsiteX10" fmla="*/ 648586 w 1329069"/>
                          <a:gd name="connsiteY10" fmla="*/ 443776 h 458308"/>
                          <a:gd name="connsiteX11" fmla="*/ 744279 w 1329069"/>
                          <a:gd name="connsiteY11" fmla="*/ 454408 h 458308"/>
                          <a:gd name="connsiteX12" fmla="*/ 890449 w 1329069"/>
                          <a:gd name="connsiteY12" fmla="*/ 453013 h 458308"/>
                          <a:gd name="connsiteX13" fmla="*/ 999460 w 1329069"/>
                          <a:gd name="connsiteY13" fmla="*/ 411878 h 458308"/>
                          <a:gd name="connsiteX14" fmla="*/ 1031358 w 1329069"/>
                          <a:gd name="connsiteY14" fmla="*/ 401246 h 458308"/>
                          <a:gd name="connsiteX15" fmla="*/ 1069985 w 1329069"/>
                          <a:gd name="connsiteY15" fmla="*/ 382852 h 458308"/>
                          <a:gd name="connsiteX16" fmla="*/ 1113625 w 1329069"/>
                          <a:gd name="connsiteY16" fmla="*/ 363333 h 458308"/>
                          <a:gd name="connsiteX17" fmla="*/ 1168614 w 1329069"/>
                          <a:gd name="connsiteY17" fmla="*/ 343465 h 458308"/>
                          <a:gd name="connsiteX18" fmla="*/ 1254641 w 1329069"/>
                          <a:gd name="connsiteY18" fmla="*/ 326818 h 458308"/>
                          <a:gd name="connsiteX19" fmla="*/ 1329069 w 1329069"/>
                          <a:gd name="connsiteY19" fmla="*/ 305553 h 458308"/>
                          <a:gd name="connsiteX20" fmla="*/ 800126 w 1329069"/>
                          <a:gd name="connsiteY20" fmla="*/ 85061 h 458308"/>
                          <a:gd name="connsiteX21" fmla="*/ 627320 w 1329069"/>
                          <a:gd name="connsiteY21" fmla="*/ 29106 h 458308"/>
                          <a:gd name="connsiteX22" fmla="*/ 388464 w 1329069"/>
                          <a:gd name="connsiteY22" fmla="*/ 0 h 458308"/>
                          <a:gd name="connsiteX23" fmla="*/ 95693 w 1329069"/>
                          <a:gd name="connsiteY23" fmla="*/ 29106 h 458308"/>
                          <a:gd name="connsiteX24" fmla="*/ 53162 w 1329069"/>
                          <a:gd name="connsiteY24" fmla="*/ 39739 h 458308"/>
                          <a:gd name="connsiteX25" fmla="*/ 0 w 1329069"/>
                          <a:gd name="connsiteY25" fmla="*/ 50371 h 458308"/>
                          <a:gd name="connsiteX0" fmla="*/ 0 w 1329069"/>
                          <a:gd name="connsiteY0" fmla="*/ 50371 h 458308"/>
                          <a:gd name="connsiteX1" fmla="*/ 0 w 1329069"/>
                          <a:gd name="connsiteY1" fmla="*/ 50371 h 458308"/>
                          <a:gd name="connsiteX2" fmla="*/ 53162 w 1329069"/>
                          <a:gd name="connsiteY2" fmla="*/ 188594 h 458308"/>
                          <a:gd name="connsiteX3" fmla="*/ 85060 w 1329069"/>
                          <a:gd name="connsiteY3" fmla="*/ 231125 h 458308"/>
                          <a:gd name="connsiteX4" fmla="*/ 174966 w 1329069"/>
                          <a:gd name="connsiteY4" fmla="*/ 306495 h 458308"/>
                          <a:gd name="connsiteX5" fmla="*/ 265813 w 1329069"/>
                          <a:gd name="connsiteY5" fmla="*/ 348083 h 458308"/>
                          <a:gd name="connsiteX6" fmla="*/ 297711 w 1329069"/>
                          <a:gd name="connsiteY6" fmla="*/ 369348 h 458308"/>
                          <a:gd name="connsiteX7" fmla="*/ 393404 w 1329069"/>
                          <a:gd name="connsiteY7" fmla="*/ 401246 h 458308"/>
                          <a:gd name="connsiteX8" fmla="*/ 435934 w 1329069"/>
                          <a:gd name="connsiteY8" fmla="*/ 422511 h 458308"/>
                          <a:gd name="connsiteX9" fmla="*/ 510362 w 1329069"/>
                          <a:gd name="connsiteY9" fmla="*/ 433143 h 458308"/>
                          <a:gd name="connsiteX10" fmla="*/ 648586 w 1329069"/>
                          <a:gd name="connsiteY10" fmla="*/ 443776 h 458308"/>
                          <a:gd name="connsiteX11" fmla="*/ 744279 w 1329069"/>
                          <a:gd name="connsiteY11" fmla="*/ 454408 h 458308"/>
                          <a:gd name="connsiteX12" fmla="*/ 890449 w 1329069"/>
                          <a:gd name="connsiteY12" fmla="*/ 453013 h 458308"/>
                          <a:gd name="connsiteX13" fmla="*/ 999460 w 1329069"/>
                          <a:gd name="connsiteY13" fmla="*/ 411878 h 458308"/>
                          <a:gd name="connsiteX14" fmla="*/ 1031358 w 1329069"/>
                          <a:gd name="connsiteY14" fmla="*/ 401246 h 458308"/>
                          <a:gd name="connsiteX15" fmla="*/ 1069985 w 1329069"/>
                          <a:gd name="connsiteY15" fmla="*/ 382852 h 458308"/>
                          <a:gd name="connsiteX16" fmla="*/ 1113625 w 1329069"/>
                          <a:gd name="connsiteY16" fmla="*/ 363333 h 458308"/>
                          <a:gd name="connsiteX17" fmla="*/ 1168614 w 1329069"/>
                          <a:gd name="connsiteY17" fmla="*/ 343465 h 458308"/>
                          <a:gd name="connsiteX18" fmla="*/ 1254641 w 1329069"/>
                          <a:gd name="connsiteY18" fmla="*/ 326818 h 458308"/>
                          <a:gd name="connsiteX19" fmla="*/ 1329069 w 1329069"/>
                          <a:gd name="connsiteY19" fmla="*/ 305553 h 458308"/>
                          <a:gd name="connsiteX20" fmla="*/ 800126 w 1329069"/>
                          <a:gd name="connsiteY20" fmla="*/ 85061 h 458308"/>
                          <a:gd name="connsiteX21" fmla="*/ 627320 w 1329069"/>
                          <a:gd name="connsiteY21" fmla="*/ 29106 h 458308"/>
                          <a:gd name="connsiteX22" fmla="*/ 388464 w 1329069"/>
                          <a:gd name="connsiteY22" fmla="*/ 0 h 458308"/>
                          <a:gd name="connsiteX23" fmla="*/ 95693 w 1329069"/>
                          <a:gd name="connsiteY23" fmla="*/ 29106 h 458308"/>
                          <a:gd name="connsiteX24" fmla="*/ 53162 w 1329069"/>
                          <a:gd name="connsiteY24" fmla="*/ 39739 h 458308"/>
                          <a:gd name="connsiteX25" fmla="*/ 0 w 1329069"/>
                          <a:gd name="connsiteY25" fmla="*/ 50371 h 45830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</a:cxnLst>
                        <a:rect l="l" t="t" r="r" b="b"/>
                        <a:pathLst>
                          <a:path w="1329069" h="458308">
                            <a:moveTo>
                              <a:pt x="0" y="50371"/>
                            </a:moveTo>
                            <a:lnTo>
                              <a:pt x="0" y="50371"/>
                            </a:lnTo>
                            <a:cubicBezTo>
                              <a:pt x="14908" y="95096"/>
                              <a:pt x="27232" y="147105"/>
                              <a:pt x="53162" y="188594"/>
                            </a:cubicBezTo>
                            <a:cubicBezTo>
                              <a:pt x="62554" y="203622"/>
                              <a:pt x="64759" y="211475"/>
                              <a:pt x="85060" y="231125"/>
                            </a:cubicBezTo>
                            <a:cubicBezTo>
                              <a:pt x="105361" y="250775"/>
                              <a:pt x="99351" y="265779"/>
                              <a:pt x="174966" y="306495"/>
                            </a:cubicBezTo>
                            <a:cubicBezTo>
                              <a:pt x="204405" y="322347"/>
                              <a:pt x="245356" y="337608"/>
                              <a:pt x="265813" y="348083"/>
                            </a:cubicBezTo>
                            <a:cubicBezTo>
                              <a:pt x="286270" y="358558"/>
                              <a:pt x="285915" y="364433"/>
                              <a:pt x="297711" y="369348"/>
                            </a:cubicBezTo>
                            <a:cubicBezTo>
                              <a:pt x="328748" y="382280"/>
                              <a:pt x="363331" y="386209"/>
                              <a:pt x="393404" y="401246"/>
                            </a:cubicBezTo>
                            <a:cubicBezTo>
                              <a:pt x="407581" y="408334"/>
                              <a:pt x="420642" y="418341"/>
                              <a:pt x="435934" y="422511"/>
                            </a:cubicBezTo>
                            <a:cubicBezTo>
                              <a:pt x="460112" y="429105"/>
                              <a:pt x="485425" y="430649"/>
                              <a:pt x="510362" y="433143"/>
                            </a:cubicBezTo>
                            <a:cubicBezTo>
                              <a:pt x="556343" y="437741"/>
                              <a:pt x="602565" y="439592"/>
                              <a:pt x="648586" y="443776"/>
                            </a:cubicBezTo>
                            <a:cubicBezTo>
                              <a:pt x="680548" y="446682"/>
                              <a:pt x="712381" y="450864"/>
                              <a:pt x="744279" y="454408"/>
                            </a:cubicBezTo>
                            <a:cubicBezTo>
                              <a:pt x="822251" y="450864"/>
                              <a:pt x="813458" y="465845"/>
                              <a:pt x="890449" y="453013"/>
                            </a:cubicBezTo>
                            <a:cubicBezTo>
                              <a:pt x="903054" y="450912"/>
                              <a:pt x="975975" y="420506"/>
                              <a:pt x="999460" y="411878"/>
                            </a:cubicBezTo>
                            <a:cubicBezTo>
                              <a:pt x="1022945" y="403250"/>
                              <a:pt x="1020725" y="404790"/>
                              <a:pt x="1031358" y="401246"/>
                            </a:cubicBezTo>
                            <a:cubicBezTo>
                              <a:pt x="1038446" y="390613"/>
                              <a:pt x="1056274" y="389171"/>
                              <a:pt x="1069985" y="382852"/>
                            </a:cubicBezTo>
                            <a:cubicBezTo>
                              <a:pt x="1083696" y="376533"/>
                              <a:pt x="1097187" y="369898"/>
                              <a:pt x="1113625" y="363333"/>
                            </a:cubicBezTo>
                            <a:cubicBezTo>
                              <a:pt x="1130063" y="356768"/>
                              <a:pt x="1145111" y="349551"/>
                              <a:pt x="1168614" y="343465"/>
                            </a:cubicBezTo>
                            <a:cubicBezTo>
                              <a:pt x="1192117" y="337379"/>
                              <a:pt x="1212616" y="332821"/>
                              <a:pt x="1254641" y="326818"/>
                            </a:cubicBezTo>
                            <a:cubicBezTo>
                              <a:pt x="1321799" y="304432"/>
                              <a:pt x="1296021" y="305553"/>
                              <a:pt x="1329069" y="305553"/>
                            </a:cubicBezTo>
                            <a:cubicBezTo>
                              <a:pt x="1123506" y="238213"/>
                              <a:pt x="1005689" y="152401"/>
                              <a:pt x="800126" y="85061"/>
                            </a:cubicBezTo>
                            <a:cubicBezTo>
                              <a:pt x="771772" y="60252"/>
                              <a:pt x="695930" y="43283"/>
                              <a:pt x="627320" y="29106"/>
                            </a:cubicBezTo>
                            <a:cubicBezTo>
                              <a:pt x="558710" y="14929"/>
                              <a:pt x="420558" y="0"/>
                              <a:pt x="388464" y="0"/>
                            </a:cubicBezTo>
                            <a:cubicBezTo>
                              <a:pt x="243109" y="0"/>
                              <a:pt x="241004" y="25562"/>
                              <a:pt x="95693" y="29106"/>
                            </a:cubicBezTo>
                            <a:cubicBezTo>
                              <a:pt x="81516" y="32650"/>
                              <a:pt x="67025" y="35118"/>
                              <a:pt x="53162" y="39739"/>
                            </a:cubicBezTo>
                            <a:cubicBezTo>
                              <a:pt x="-14581" y="62320"/>
                              <a:pt x="8860" y="48599"/>
                              <a:pt x="0" y="50371"/>
                            </a:cubicBezTo>
                            <a:close/>
                          </a:path>
                        </a:pathLst>
                      </a:custGeom>
                      <a:grpFill/>
                      <a:ln>
                        <a:solidFill>
                          <a:srgbClr val="660033"/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hu-HU">
                          <a:solidFill>
                            <a:srgbClr val="813213"/>
                          </a:solidFill>
                        </a:endParaRPr>
                      </a:p>
                    </p:txBody>
                  </p:sp>
                  <p:grpSp>
                    <p:nvGrpSpPr>
                      <p:cNvPr id="165" name="Csoportba foglalás 164">
                        <a:extLst>
                          <a:ext uri="{FF2B5EF4-FFF2-40B4-BE49-F238E27FC236}">
                            <a16:creationId xmlns:a16="http://schemas.microsoft.com/office/drawing/2014/main" id="{1D07C5C1-C482-F251-25FA-5437F8979BBD}"/>
                          </a:ext>
                        </a:extLst>
                      </p:cNvPr>
                      <p:cNvGrpSpPr/>
                      <p:nvPr/>
                    </p:nvGrpSpPr>
                    <p:grpSpPr>
                      <a:xfrm rot="17008807" flipH="1">
                        <a:off x="4358774" y="1456080"/>
                        <a:ext cx="884066" cy="312000"/>
                        <a:chOff x="2510407" y="6805952"/>
                        <a:chExt cx="884066" cy="312000"/>
                      </a:xfrm>
                      <a:grpFill/>
                    </p:grpSpPr>
                    <p:sp>
                      <p:nvSpPr>
                        <p:cNvPr id="166" name="Szalagív 165">
                          <a:extLst>
                            <a:ext uri="{FF2B5EF4-FFF2-40B4-BE49-F238E27FC236}">
                              <a16:creationId xmlns:a16="http://schemas.microsoft.com/office/drawing/2014/main" id="{D390EBA0-FBED-98FF-8961-37E075B210B6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 rot="624052" flipV="1">
                          <a:off x="2643236" y="6884662"/>
                          <a:ext cx="751237" cy="233290"/>
                        </a:xfrm>
                        <a:prstGeom prst="blockArc">
                          <a:avLst/>
                        </a:prstGeom>
                        <a:grpFill/>
                        <a:ln>
                          <a:solidFill>
                            <a:srgbClr val="660033"/>
                          </a:solidFill>
                        </a:ln>
                      </p:spPr>
                      <p:style>
                        <a:lnRef idx="2">
                          <a:schemeClr val="accent1">
                            <a:shade val="15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hu-HU">
                            <a:solidFill>
                              <a:srgbClr val="813213"/>
                            </a:solidFill>
                          </a:endParaRPr>
                        </a:p>
                      </p:txBody>
                    </p:sp>
                    <p:sp>
                      <p:nvSpPr>
                        <p:cNvPr id="167" name="Ellipszis 166">
                          <a:extLst>
                            <a:ext uri="{FF2B5EF4-FFF2-40B4-BE49-F238E27FC236}">
                              <a16:creationId xmlns:a16="http://schemas.microsoft.com/office/drawing/2014/main" id="{381C2315-634C-A7F6-324F-AC0284698A81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2510407" y="6805952"/>
                          <a:ext cx="193279" cy="193279"/>
                        </a:xfrm>
                        <a:prstGeom prst="ellipse">
                          <a:avLst/>
                        </a:prstGeom>
                        <a:grpFill/>
                        <a:ln>
                          <a:solidFill>
                            <a:srgbClr val="660033"/>
                          </a:solidFill>
                        </a:ln>
                      </p:spPr>
                      <p:style>
                        <a:lnRef idx="2">
                          <a:schemeClr val="accent1">
                            <a:shade val="15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hu-HU">
                            <a:solidFill>
                              <a:srgbClr val="813213"/>
                            </a:solidFill>
                          </a:endParaRPr>
                        </a:p>
                      </p:txBody>
                    </p:sp>
                  </p:grpSp>
                  <p:sp>
                    <p:nvSpPr>
                      <p:cNvPr id="168" name="Szabadkézi sokszög: alakzat 167">
                        <a:extLst>
                          <a:ext uri="{FF2B5EF4-FFF2-40B4-BE49-F238E27FC236}">
                            <a16:creationId xmlns:a16="http://schemas.microsoft.com/office/drawing/2014/main" id="{176F2815-495C-8B3C-7641-2CFDB7B3E059}"/>
                          </a:ext>
                        </a:extLst>
                      </p:cNvPr>
                      <p:cNvSpPr/>
                      <p:nvPr/>
                    </p:nvSpPr>
                    <p:spPr>
                      <a:xfrm rot="21412754">
                        <a:off x="3691689" y="4381484"/>
                        <a:ext cx="525854" cy="241476"/>
                      </a:xfrm>
                      <a:custGeom>
                        <a:avLst/>
                        <a:gdLst>
                          <a:gd name="connsiteX0" fmla="*/ 0 w 1329069"/>
                          <a:gd name="connsiteY0" fmla="*/ 32184 h 436221"/>
                          <a:gd name="connsiteX1" fmla="*/ 0 w 1329069"/>
                          <a:gd name="connsiteY1" fmla="*/ 32184 h 436221"/>
                          <a:gd name="connsiteX2" fmla="*/ 53162 w 1329069"/>
                          <a:gd name="connsiteY2" fmla="*/ 170407 h 436221"/>
                          <a:gd name="connsiteX3" fmla="*/ 85060 w 1329069"/>
                          <a:gd name="connsiteY3" fmla="*/ 212938 h 436221"/>
                          <a:gd name="connsiteX4" fmla="*/ 180753 w 1329069"/>
                          <a:gd name="connsiteY4" fmla="*/ 276733 h 436221"/>
                          <a:gd name="connsiteX5" fmla="*/ 265813 w 1329069"/>
                          <a:gd name="connsiteY5" fmla="*/ 329896 h 436221"/>
                          <a:gd name="connsiteX6" fmla="*/ 297711 w 1329069"/>
                          <a:gd name="connsiteY6" fmla="*/ 351161 h 436221"/>
                          <a:gd name="connsiteX7" fmla="*/ 393404 w 1329069"/>
                          <a:gd name="connsiteY7" fmla="*/ 383059 h 436221"/>
                          <a:gd name="connsiteX8" fmla="*/ 435934 w 1329069"/>
                          <a:gd name="connsiteY8" fmla="*/ 404324 h 436221"/>
                          <a:gd name="connsiteX9" fmla="*/ 510362 w 1329069"/>
                          <a:gd name="connsiteY9" fmla="*/ 414956 h 436221"/>
                          <a:gd name="connsiteX10" fmla="*/ 648586 w 1329069"/>
                          <a:gd name="connsiteY10" fmla="*/ 425589 h 436221"/>
                          <a:gd name="connsiteX11" fmla="*/ 744279 w 1329069"/>
                          <a:gd name="connsiteY11" fmla="*/ 436221 h 436221"/>
                          <a:gd name="connsiteX12" fmla="*/ 978195 w 1329069"/>
                          <a:gd name="connsiteY12" fmla="*/ 425589 h 436221"/>
                          <a:gd name="connsiteX13" fmla="*/ 999460 w 1329069"/>
                          <a:gd name="connsiteY13" fmla="*/ 393691 h 436221"/>
                          <a:gd name="connsiteX14" fmla="*/ 1031358 w 1329069"/>
                          <a:gd name="connsiteY14" fmla="*/ 383059 h 436221"/>
                          <a:gd name="connsiteX15" fmla="*/ 1052623 w 1329069"/>
                          <a:gd name="connsiteY15" fmla="*/ 351161 h 436221"/>
                          <a:gd name="connsiteX16" fmla="*/ 1095153 w 1329069"/>
                          <a:gd name="connsiteY16" fmla="*/ 340528 h 436221"/>
                          <a:gd name="connsiteX17" fmla="*/ 1127051 w 1329069"/>
                          <a:gd name="connsiteY17" fmla="*/ 329896 h 436221"/>
                          <a:gd name="connsiteX18" fmla="*/ 1254641 w 1329069"/>
                          <a:gd name="connsiteY18" fmla="*/ 308631 h 436221"/>
                          <a:gd name="connsiteX19" fmla="*/ 1329069 w 1329069"/>
                          <a:gd name="connsiteY19" fmla="*/ 287366 h 436221"/>
                          <a:gd name="connsiteX20" fmla="*/ 712381 w 1329069"/>
                          <a:gd name="connsiteY20" fmla="*/ 85347 h 436221"/>
                          <a:gd name="connsiteX21" fmla="*/ 627320 w 1329069"/>
                          <a:gd name="connsiteY21" fmla="*/ 10919 h 436221"/>
                          <a:gd name="connsiteX22" fmla="*/ 531627 w 1329069"/>
                          <a:gd name="connsiteY22" fmla="*/ 286 h 436221"/>
                          <a:gd name="connsiteX23" fmla="*/ 95693 w 1329069"/>
                          <a:gd name="connsiteY23" fmla="*/ 10919 h 436221"/>
                          <a:gd name="connsiteX24" fmla="*/ 53162 w 1329069"/>
                          <a:gd name="connsiteY24" fmla="*/ 21552 h 436221"/>
                          <a:gd name="connsiteX25" fmla="*/ 0 w 1329069"/>
                          <a:gd name="connsiteY25" fmla="*/ 32184 h 436221"/>
                          <a:gd name="connsiteX0" fmla="*/ 0 w 1329069"/>
                          <a:gd name="connsiteY0" fmla="*/ 31901 h 435938"/>
                          <a:gd name="connsiteX1" fmla="*/ 0 w 1329069"/>
                          <a:gd name="connsiteY1" fmla="*/ 31901 h 435938"/>
                          <a:gd name="connsiteX2" fmla="*/ 53162 w 1329069"/>
                          <a:gd name="connsiteY2" fmla="*/ 170124 h 435938"/>
                          <a:gd name="connsiteX3" fmla="*/ 85060 w 1329069"/>
                          <a:gd name="connsiteY3" fmla="*/ 212655 h 435938"/>
                          <a:gd name="connsiteX4" fmla="*/ 180753 w 1329069"/>
                          <a:gd name="connsiteY4" fmla="*/ 276450 h 435938"/>
                          <a:gd name="connsiteX5" fmla="*/ 265813 w 1329069"/>
                          <a:gd name="connsiteY5" fmla="*/ 329613 h 435938"/>
                          <a:gd name="connsiteX6" fmla="*/ 297711 w 1329069"/>
                          <a:gd name="connsiteY6" fmla="*/ 350878 h 435938"/>
                          <a:gd name="connsiteX7" fmla="*/ 393404 w 1329069"/>
                          <a:gd name="connsiteY7" fmla="*/ 382776 h 435938"/>
                          <a:gd name="connsiteX8" fmla="*/ 435934 w 1329069"/>
                          <a:gd name="connsiteY8" fmla="*/ 404041 h 435938"/>
                          <a:gd name="connsiteX9" fmla="*/ 510362 w 1329069"/>
                          <a:gd name="connsiteY9" fmla="*/ 414673 h 435938"/>
                          <a:gd name="connsiteX10" fmla="*/ 648586 w 1329069"/>
                          <a:gd name="connsiteY10" fmla="*/ 425306 h 435938"/>
                          <a:gd name="connsiteX11" fmla="*/ 744279 w 1329069"/>
                          <a:gd name="connsiteY11" fmla="*/ 435938 h 435938"/>
                          <a:gd name="connsiteX12" fmla="*/ 978195 w 1329069"/>
                          <a:gd name="connsiteY12" fmla="*/ 425306 h 435938"/>
                          <a:gd name="connsiteX13" fmla="*/ 999460 w 1329069"/>
                          <a:gd name="connsiteY13" fmla="*/ 393408 h 435938"/>
                          <a:gd name="connsiteX14" fmla="*/ 1031358 w 1329069"/>
                          <a:gd name="connsiteY14" fmla="*/ 382776 h 435938"/>
                          <a:gd name="connsiteX15" fmla="*/ 1052623 w 1329069"/>
                          <a:gd name="connsiteY15" fmla="*/ 350878 h 435938"/>
                          <a:gd name="connsiteX16" fmla="*/ 1095153 w 1329069"/>
                          <a:gd name="connsiteY16" fmla="*/ 340245 h 435938"/>
                          <a:gd name="connsiteX17" fmla="*/ 1127051 w 1329069"/>
                          <a:gd name="connsiteY17" fmla="*/ 329613 h 435938"/>
                          <a:gd name="connsiteX18" fmla="*/ 1254641 w 1329069"/>
                          <a:gd name="connsiteY18" fmla="*/ 308348 h 435938"/>
                          <a:gd name="connsiteX19" fmla="*/ 1329069 w 1329069"/>
                          <a:gd name="connsiteY19" fmla="*/ 287083 h 435938"/>
                          <a:gd name="connsiteX20" fmla="*/ 800126 w 1329069"/>
                          <a:gd name="connsiteY20" fmla="*/ 66591 h 435938"/>
                          <a:gd name="connsiteX21" fmla="*/ 627320 w 1329069"/>
                          <a:gd name="connsiteY21" fmla="*/ 10636 h 435938"/>
                          <a:gd name="connsiteX22" fmla="*/ 531627 w 1329069"/>
                          <a:gd name="connsiteY22" fmla="*/ 3 h 435938"/>
                          <a:gd name="connsiteX23" fmla="*/ 95693 w 1329069"/>
                          <a:gd name="connsiteY23" fmla="*/ 10636 h 435938"/>
                          <a:gd name="connsiteX24" fmla="*/ 53162 w 1329069"/>
                          <a:gd name="connsiteY24" fmla="*/ 21269 h 435938"/>
                          <a:gd name="connsiteX25" fmla="*/ 0 w 1329069"/>
                          <a:gd name="connsiteY25" fmla="*/ 31901 h 435938"/>
                          <a:gd name="connsiteX0" fmla="*/ 0 w 1329069"/>
                          <a:gd name="connsiteY0" fmla="*/ 50371 h 454408"/>
                          <a:gd name="connsiteX1" fmla="*/ 0 w 1329069"/>
                          <a:gd name="connsiteY1" fmla="*/ 50371 h 454408"/>
                          <a:gd name="connsiteX2" fmla="*/ 53162 w 1329069"/>
                          <a:gd name="connsiteY2" fmla="*/ 188594 h 454408"/>
                          <a:gd name="connsiteX3" fmla="*/ 85060 w 1329069"/>
                          <a:gd name="connsiteY3" fmla="*/ 231125 h 454408"/>
                          <a:gd name="connsiteX4" fmla="*/ 180753 w 1329069"/>
                          <a:gd name="connsiteY4" fmla="*/ 294920 h 454408"/>
                          <a:gd name="connsiteX5" fmla="*/ 265813 w 1329069"/>
                          <a:gd name="connsiteY5" fmla="*/ 348083 h 454408"/>
                          <a:gd name="connsiteX6" fmla="*/ 297711 w 1329069"/>
                          <a:gd name="connsiteY6" fmla="*/ 369348 h 454408"/>
                          <a:gd name="connsiteX7" fmla="*/ 393404 w 1329069"/>
                          <a:gd name="connsiteY7" fmla="*/ 401246 h 454408"/>
                          <a:gd name="connsiteX8" fmla="*/ 435934 w 1329069"/>
                          <a:gd name="connsiteY8" fmla="*/ 422511 h 454408"/>
                          <a:gd name="connsiteX9" fmla="*/ 510362 w 1329069"/>
                          <a:gd name="connsiteY9" fmla="*/ 433143 h 454408"/>
                          <a:gd name="connsiteX10" fmla="*/ 648586 w 1329069"/>
                          <a:gd name="connsiteY10" fmla="*/ 443776 h 454408"/>
                          <a:gd name="connsiteX11" fmla="*/ 744279 w 1329069"/>
                          <a:gd name="connsiteY11" fmla="*/ 454408 h 454408"/>
                          <a:gd name="connsiteX12" fmla="*/ 978195 w 1329069"/>
                          <a:gd name="connsiteY12" fmla="*/ 443776 h 454408"/>
                          <a:gd name="connsiteX13" fmla="*/ 999460 w 1329069"/>
                          <a:gd name="connsiteY13" fmla="*/ 411878 h 454408"/>
                          <a:gd name="connsiteX14" fmla="*/ 1031358 w 1329069"/>
                          <a:gd name="connsiteY14" fmla="*/ 401246 h 454408"/>
                          <a:gd name="connsiteX15" fmla="*/ 1052623 w 1329069"/>
                          <a:gd name="connsiteY15" fmla="*/ 369348 h 454408"/>
                          <a:gd name="connsiteX16" fmla="*/ 1095153 w 1329069"/>
                          <a:gd name="connsiteY16" fmla="*/ 358715 h 454408"/>
                          <a:gd name="connsiteX17" fmla="*/ 1127051 w 1329069"/>
                          <a:gd name="connsiteY17" fmla="*/ 348083 h 454408"/>
                          <a:gd name="connsiteX18" fmla="*/ 1254641 w 1329069"/>
                          <a:gd name="connsiteY18" fmla="*/ 326818 h 454408"/>
                          <a:gd name="connsiteX19" fmla="*/ 1329069 w 1329069"/>
                          <a:gd name="connsiteY19" fmla="*/ 305553 h 454408"/>
                          <a:gd name="connsiteX20" fmla="*/ 800126 w 1329069"/>
                          <a:gd name="connsiteY20" fmla="*/ 85061 h 454408"/>
                          <a:gd name="connsiteX21" fmla="*/ 627320 w 1329069"/>
                          <a:gd name="connsiteY21" fmla="*/ 29106 h 454408"/>
                          <a:gd name="connsiteX22" fmla="*/ 388464 w 1329069"/>
                          <a:gd name="connsiteY22" fmla="*/ 0 h 454408"/>
                          <a:gd name="connsiteX23" fmla="*/ 95693 w 1329069"/>
                          <a:gd name="connsiteY23" fmla="*/ 29106 h 454408"/>
                          <a:gd name="connsiteX24" fmla="*/ 53162 w 1329069"/>
                          <a:gd name="connsiteY24" fmla="*/ 39739 h 454408"/>
                          <a:gd name="connsiteX25" fmla="*/ 0 w 1329069"/>
                          <a:gd name="connsiteY25" fmla="*/ 50371 h 454408"/>
                          <a:gd name="connsiteX0" fmla="*/ 0 w 1329069"/>
                          <a:gd name="connsiteY0" fmla="*/ 50371 h 458308"/>
                          <a:gd name="connsiteX1" fmla="*/ 0 w 1329069"/>
                          <a:gd name="connsiteY1" fmla="*/ 50371 h 458308"/>
                          <a:gd name="connsiteX2" fmla="*/ 53162 w 1329069"/>
                          <a:gd name="connsiteY2" fmla="*/ 188594 h 458308"/>
                          <a:gd name="connsiteX3" fmla="*/ 85060 w 1329069"/>
                          <a:gd name="connsiteY3" fmla="*/ 231125 h 458308"/>
                          <a:gd name="connsiteX4" fmla="*/ 180753 w 1329069"/>
                          <a:gd name="connsiteY4" fmla="*/ 294920 h 458308"/>
                          <a:gd name="connsiteX5" fmla="*/ 265813 w 1329069"/>
                          <a:gd name="connsiteY5" fmla="*/ 348083 h 458308"/>
                          <a:gd name="connsiteX6" fmla="*/ 297711 w 1329069"/>
                          <a:gd name="connsiteY6" fmla="*/ 369348 h 458308"/>
                          <a:gd name="connsiteX7" fmla="*/ 393404 w 1329069"/>
                          <a:gd name="connsiteY7" fmla="*/ 401246 h 458308"/>
                          <a:gd name="connsiteX8" fmla="*/ 435934 w 1329069"/>
                          <a:gd name="connsiteY8" fmla="*/ 422511 h 458308"/>
                          <a:gd name="connsiteX9" fmla="*/ 510362 w 1329069"/>
                          <a:gd name="connsiteY9" fmla="*/ 433143 h 458308"/>
                          <a:gd name="connsiteX10" fmla="*/ 648586 w 1329069"/>
                          <a:gd name="connsiteY10" fmla="*/ 443776 h 458308"/>
                          <a:gd name="connsiteX11" fmla="*/ 744279 w 1329069"/>
                          <a:gd name="connsiteY11" fmla="*/ 454408 h 458308"/>
                          <a:gd name="connsiteX12" fmla="*/ 890449 w 1329069"/>
                          <a:gd name="connsiteY12" fmla="*/ 453013 h 458308"/>
                          <a:gd name="connsiteX13" fmla="*/ 999460 w 1329069"/>
                          <a:gd name="connsiteY13" fmla="*/ 411878 h 458308"/>
                          <a:gd name="connsiteX14" fmla="*/ 1031358 w 1329069"/>
                          <a:gd name="connsiteY14" fmla="*/ 401246 h 458308"/>
                          <a:gd name="connsiteX15" fmla="*/ 1052623 w 1329069"/>
                          <a:gd name="connsiteY15" fmla="*/ 369348 h 458308"/>
                          <a:gd name="connsiteX16" fmla="*/ 1095153 w 1329069"/>
                          <a:gd name="connsiteY16" fmla="*/ 358715 h 458308"/>
                          <a:gd name="connsiteX17" fmla="*/ 1127051 w 1329069"/>
                          <a:gd name="connsiteY17" fmla="*/ 348083 h 458308"/>
                          <a:gd name="connsiteX18" fmla="*/ 1254641 w 1329069"/>
                          <a:gd name="connsiteY18" fmla="*/ 326818 h 458308"/>
                          <a:gd name="connsiteX19" fmla="*/ 1329069 w 1329069"/>
                          <a:gd name="connsiteY19" fmla="*/ 305553 h 458308"/>
                          <a:gd name="connsiteX20" fmla="*/ 800126 w 1329069"/>
                          <a:gd name="connsiteY20" fmla="*/ 85061 h 458308"/>
                          <a:gd name="connsiteX21" fmla="*/ 627320 w 1329069"/>
                          <a:gd name="connsiteY21" fmla="*/ 29106 h 458308"/>
                          <a:gd name="connsiteX22" fmla="*/ 388464 w 1329069"/>
                          <a:gd name="connsiteY22" fmla="*/ 0 h 458308"/>
                          <a:gd name="connsiteX23" fmla="*/ 95693 w 1329069"/>
                          <a:gd name="connsiteY23" fmla="*/ 29106 h 458308"/>
                          <a:gd name="connsiteX24" fmla="*/ 53162 w 1329069"/>
                          <a:gd name="connsiteY24" fmla="*/ 39739 h 458308"/>
                          <a:gd name="connsiteX25" fmla="*/ 0 w 1329069"/>
                          <a:gd name="connsiteY25" fmla="*/ 50371 h 458308"/>
                          <a:gd name="connsiteX0" fmla="*/ 0 w 1329069"/>
                          <a:gd name="connsiteY0" fmla="*/ 50371 h 458308"/>
                          <a:gd name="connsiteX1" fmla="*/ 0 w 1329069"/>
                          <a:gd name="connsiteY1" fmla="*/ 50371 h 458308"/>
                          <a:gd name="connsiteX2" fmla="*/ 53162 w 1329069"/>
                          <a:gd name="connsiteY2" fmla="*/ 188594 h 458308"/>
                          <a:gd name="connsiteX3" fmla="*/ 85060 w 1329069"/>
                          <a:gd name="connsiteY3" fmla="*/ 231125 h 458308"/>
                          <a:gd name="connsiteX4" fmla="*/ 180753 w 1329069"/>
                          <a:gd name="connsiteY4" fmla="*/ 294920 h 458308"/>
                          <a:gd name="connsiteX5" fmla="*/ 265813 w 1329069"/>
                          <a:gd name="connsiteY5" fmla="*/ 348083 h 458308"/>
                          <a:gd name="connsiteX6" fmla="*/ 297711 w 1329069"/>
                          <a:gd name="connsiteY6" fmla="*/ 369348 h 458308"/>
                          <a:gd name="connsiteX7" fmla="*/ 393404 w 1329069"/>
                          <a:gd name="connsiteY7" fmla="*/ 401246 h 458308"/>
                          <a:gd name="connsiteX8" fmla="*/ 435934 w 1329069"/>
                          <a:gd name="connsiteY8" fmla="*/ 422511 h 458308"/>
                          <a:gd name="connsiteX9" fmla="*/ 510362 w 1329069"/>
                          <a:gd name="connsiteY9" fmla="*/ 433143 h 458308"/>
                          <a:gd name="connsiteX10" fmla="*/ 648586 w 1329069"/>
                          <a:gd name="connsiteY10" fmla="*/ 443776 h 458308"/>
                          <a:gd name="connsiteX11" fmla="*/ 744279 w 1329069"/>
                          <a:gd name="connsiteY11" fmla="*/ 454408 h 458308"/>
                          <a:gd name="connsiteX12" fmla="*/ 890449 w 1329069"/>
                          <a:gd name="connsiteY12" fmla="*/ 453013 h 458308"/>
                          <a:gd name="connsiteX13" fmla="*/ 999460 w 1329069"/>
                          <a:gd name="connsiteY13" fmla="*/ 411878 h 458308"/>
                          <a:gd name="connsiteX14" fmla="*/ 1031358 w 1329069"/>
                          <a:gd name="connsiteY14" fmla="*/ 401246 h 458308"/>
                          <a:gd name="connsiteX15" fmla="*/ 1052623 w 1329069"/>
                          <a:gd name="connsiteY15" fmla="*/ 369348 h 458308"/>
                          <a:gd name="connsiteX16" fmla="*/ 1095153 w 1329069"/>
                          <a:gd name="connsiteY16" fmla="*/ 358715 h 458308"/>
                          <a:gd name="connsiteX17" fmla="*/ 1168614 w 1329069"/>
                          <a:gd name="connsiteY17" fmla="*/ 343465 h 458308"/>
                          <a:gd name="connsiteX18" fmla="*/ 1254641 w 1329069"/>
                          <a:gd name="connsiteY18" fmla="*/ 326818 h 458308"/>
                          <a:gd name="connsiteX19" fmla="*/ 1329069 w 1329069"/>
                          <a:gd name="connsiteY19" fmla="*/ 305553 h 458308"/>
                          <a:gd name="connsiteX20" fmla="*/ 800126 w 1329069"/>
                          <a:gd name="connsiteY20" fmla="*/ 85061 h 458308"/>
                          <a:gd name="connsiteX21" fmla="*/ 627320 w 1329069"/>
                          <a:gd name="connsiteY21" fmla="*/ 29106 h 458308"/>
                          <a:gd name="connsiteX22" fmla="*/ 388464 w 1329069"/>
                          <a:gd name="connsiteY22" fmla="*/ 0 h 458308"/>
                          <a:gd name="connsiteX23" fmla="*/ 95693 w 1329069"/>
                          <a:gd name="connsiteY23" fmla="*/ 29106 h 458308"/>
                          <a:gd name="connsiteX24" fmla="*/ 53162 w 1329069"/>
                          <a:gd name="connsiteY24" fmla="*/ 39739 h 458308"/>
                          <a:gd name="connsiteX25" fmla="*/ 0 w 1329069"/>
                          <a:gd name="connsiteY25" fmla="*/ 50371 h 458308"/>
                          <a:gd name="connsiteX0" fmla="*/ 0 w 1329069"/>
                          <a:gd name="connsiteY0" fmla="*/ 50371 h 458308"/>
                          <a:gd name="connsiteX1" fmla="*/ 0 w 1329069"/>
                          <a:gd name="connsiteY1" fmla="*/ 50371 h 458308"/>
                          <a:gd name="connsiteX2" fmla="*/ 53162 w 1329069"/>
                          <a:gd name="connsiteY2" fmla="*/ 188594 h 458308"/>
                          <a:gd name="connsiteX3" fmla="*/ 85060 w 1329069"/>
                          <a:gd name="connsiteY3" fmla="*/ 231125 h 458308"/>
                          <a:gd name="connsiteX4" fmla="*/ 180753 w 1329069"/>
                          <a:gd name="connsiteY4" fmla="*/ 294920 h 458308"/>
                          <a:gd name="connsiteX5" fmla="*/ 265813 w 1329069"/>
                          <a:gd name="connsiteY5" fmla="*/ 348083 h 458308"/>
                          <a:gd name="connsiteX6" fmla="*/ 297711 w 1329069"/>
                          <a:gd name="connsiteY6" fmla="*/ 369348 h 458308"/>
                          <a:gd name="connsiteX7" fmla="*/ 393404 w 1329069"/>
                          <a:gd name="connsiteY7" fmla="*/ 401246 h 458308"/>
                          <a:gd name="connsiteX8" fmla="*/ 435934 w 1329069"/>
                          <a:gd name="connsiteY8" fmla="*/ 422511 h 458308"/>
                          <a:gd name="connsiteX9" fmla="*/ 510362 w 1329069"/>
                          <a:gd name="connsiteY9" fmla="*/ 433143 h 458308"/>
                          <a:gd name="connsiteX10" fmla="*/ 648586 w 1329069"/>
                          <a:gd name="connsiteY10" fmla="*/ 443776 h 458308"/>
                          <a:gd name="connsiteX11" fmla="*/ 744279 w 1329069"/>
                          <a:gd name="connsiteY11" fmla="*/ 454408 h 458308"/>
                          <a:gd name="connsiteX12" fmla="*/ 890449 w 1329069"/>
                          <a:gd name="connsiteY12" fmla="*/ 453013 h 458308"/>
                          <a:gd name="connsiteX13" fmla="*/ 999460 w 1329069"/>
                          <a:gd name="connsiteY13" fmla="*/ 411878 h 458308"/>
                          <a:gd name="connsiteX14" fmla="*/ 1031358 w 1329069"/>
                          <a:gd name="connsiteY14" fmla="*/ 401246 h 458308"/>
                          <a:gd name="connsiteX15" fmla="*/ 1052623 w 1329069"/>
                          <a:gd name="connsiteY15" fmla="*/ 369348 h 458308"/>
                          <a:gd name="connsiteX16" fmla="*/ 1113625 w 1329069"/>
                          <a:gd name="connsiteY16" fmla="*/ 363333 h 458308"/>
                          <a:gd name="connsiteX17" fmla="*/ 1168614 w 1329069"/>
                          <a:gd name="connsiteY17" fmla="*/ 343465 h 458308"/>
                          <a:gd name="connsiteX18" fmla="*/ 1254641 w 1329069"/>
                          <a:gd name="connsiteY18" fmla="*/ 326818 h 458308"/>
                          <a:gd name="connsiteX19" fmla="*/ 1329069 w 1329069"/>
                          <a:gd name="connsiteY19" fmla="*/ 305553 h 458308"/>
                          <a:gd name="connsiteX20" fmla="*/ 800126 w 1329069"/>
                          <a:gd name="connsiteY20" fmla="*/ 85061 h 458308"/>
                          <a:gd name="connsiteX21" fmla="*/ 627320 w 1329069"/>
                          <a:gd name="connsiteY21" fmla="*/ 29106 h 458308"/>
                          <a:gd name="connsiteX22" fmla="*/ 388464 w 1329069"/>
                          <a:gd name="connsiteY22" fmla="*/ 0 h 458308"/>
                          <a:gd name="connsiteX23" fmla="*/ 95693 w 1329069"/>
                          <a:gd name="connsiteY23" fmla="*/ 29106 h 458308"/>
                          <a:gd name="connsiteX24" fmla="*/ 53162 w 1329069"/>
                          <a:gd name="connsiteY24" fmla="*/ 39739 h 458308"/>
                          <a:gd name="connsiteX25" fmla="*/ 0 w 1329069"/>
                          <a:gd name="connsiteY25" fmla="*/ 50371 h 458308"/>
                          <a:gd name="connsiteX0" fmla="*/ 0 w 1329069"/>
                          <a:gd name="connsiteY0" fmla="*/ 50371 h 458308"/>
                          <a:gd name="connsiteX1" fmla="*/ 0 w 1329069"/>
                          <a:gd name="connsiteY1" fmla="*/ 50371 h 458308"/>
                          <a:gd name="connsiteX2" fmla="*/ 53162 w 1329069"/>
                          <a:gd name="connsiteY2" fmla="*/ 188594 h 458308"/>
                          <a:gd name="connsiteX3" fmla="*/ 85060 w 1329069"/>
                          <a:gd name="connsiteY3" fmla="*/ 231125 h 458308"/>
                          <a:gd name="connsiteX4" fmla="*/ 180753 w 1329069"/>
                          <a:gd name="connsiteY4" fmla="*/ 294920 h 458308"/>
                          <a:gd name="connsiteX5" fmla="*/ 265813 w 1329069"/>
                          <a:gd name="connsiteY5" fmla="*/ 348083 h 458308"/>
                          <a:gd name="connsiteX6" fmla="*/ 297711 w 1329069"/>
                          <a:gd name="connsiteY6" fmla="*/ 369348 h 458308"/>
                          <a:gd name="connsiteX7" fmla="*/ 393404 w 1329069"/>
                          <a:gd name="connsiteY7" fmla="*/ 401246 h 458308"/>
                          <a:gd name="connsiteX8" fmla="*/ 435934 w 1329069"/>
                          <a:gd name="connsiteY8" fmla="*/ 422511 h 458308"/>
                          <a:gd name="connsiteX9" fmla="*/ 510362 w 1329069"/>
                          <a:gd name="connsiteY9" fmla="*/ 433143 h 458308"/>
                          <a:gd name="connsiteX10" fmla="*/ 648586 w 1329069"/>
                          <a:gd name="connsiteY10" fmla="*/ 443776 h 458308"/>
                          <a:gd name="connsiteX11" fmla="*/ 744279 w 1329069"/>
                          <a:gd name="connsiteY11" fmla="*/ 454408 h 458308"/>
                          <a:gd name="connsiteX12" fmla="*/ 890449 w 1329069"/>
                          <a:gd name="connsiteY12" fmla="*/ 453013 h 458308"/>
                          <a:gd name="connsiteX13" fmla="*/ 999460 w 1329069"/>
                          <a:gd name="connsiteY13" fmla="*/ 411878 h 458308"/>
                          <a:gd name="connsiteX14" fmla="*/ 1031358 w 1329069"/>
                          <a:gd name="connsiteY14" fmla="*/ 401246 h 458308"/>
                          <a:gd name="connsiteX15" fmla="*/ 1069985 w 1329069"/>
                          <a:gd name="connsiteY15" fmla="*/ 382852 h 458308"/>
                          <a:gd name="connsiteX16" fmla="*/ 1113625 w 1329069"/>
                          <a:gd name="connsiteY16" fmla="*/ 363333 h 458308"/>
                          <a:gd name="connsiteX17" fmla="*/ 1168614 w 1329069"/>
                          <a:gd name="connsiteY17" fmla="*/ 343465 h 458308"/>
                          <a:gd name="connsiteX18" fmla="*/ 1254641 w 1329069"/>
                          <a:gd name="connsiteY18" fmla="*/ 326818 h 458308"/>
                          <a:gd name="connsiteX19" fmla="*/ 1329069 w 1329069"/>
                          <a:gd name="connsiteY19" fmla="*/ 305553 h 458308"/>
                          <a:gd name="connsiteX20" fmla="*/ 800126 w 1329069"/>
                          <a:gd name="connsiteY20" fmla="*/ 85061 h 458308"/>
                          <a:gd name="connsiteX21" fmla="*/ 627320 w 1329069"/>
                          <a:gd name="connsiteY21" fmla="*/ 29106 h 458308"/>
                          <a:gd name="connsiteX22" fmla="*/ 388464 w 1329069"/>
                          <a:gd name="connsiteY22" fmla="*/ 0 h 458308"/>
                          <a:gd name="connsiteX23" fmla="*/ 95693 w 1329069"/>
                          <a:gd name="connsiteY23" fmla="*/ 29106 h 458308"/>
                          <a:gd name="connsiteX24" fmla="*/ 53162 w 1329069"/>
                          <a:gd name="connsiteY24" fmla="*/ 39739 h 458308"/>
                          <a:gd name="connsiteX25" fmla="*/ 0 w 1329069"/>
                          <a:gd name="connsiteY25" fmla="*/ 50371 h 458308"/>
                          <a:gd name="connsiteX0" fmla="*/ 0 w 1329069"/>
                          <a:gd name="connsiteY0" fmla="*/ 50371 h 458308"/>
                          <a:gd name="connsiteX1" fmla="*/ 0 w 1329069"/>
                          <a:gd name="connsiteY1" fmla="*/ 50371 h 458308"/>
                          <a:gd name="connsiteX2" fmla="*/ 53162 w 1329069"/>
                          <a:gd name="connsiteY2" fmla="*/ 188594 h 458308"/>
                          <a:gd name="connsiteX3" fmla="*/ 85060 w 1329069"/>
                          <a:gd name="connsiteY3" fmla="*/ 231125 h 458308"/>
                          <a:gd name="connsiteX4" fmla="*/ 174966 w 1329069"/>
                          <a:gd name="connsiteY4" fmla="*/ 306495 h 458308"/>
                          <a:gd name="connsiteX5" fmla="*/ 265813 w 1329069"/>
                          <a:gd name="connsiteY5" fmla="*/ 348083 h 458308"/>
                          <a:gd name="connsiteX6" fmla="*/ 297711 w 1329069"/>
                          <a:gd name="connsiteY6" fmla="*/ 369348 h 458308"/>
                          <a:gd name="connsiteX7" fmla="*/ 393404 w 1329069"/>
                          <a:gd name="connsiteY7" fmla="*/ 401246 h 458308"/>
                          <a:gd name="connsiteX8" fmla="*/ 435934 w 1329069"/>
                          <a:gd name="connsiteY8" fmla="*/ 422511 h 458308"/>
                          <a:gd name="connsiteX9" fmla="*/ 510362 w 1329069"/>
                          <a:gd name="connsiteY9" fmla="*/ 433143 h 458308"/>
                          <a:gd name="connsiteX10" fmla="*/ 648586 w 1329069"/>
                          <a:gd name="connsiteY10" fmla="*/ 443776 h 458308"/>
                          <a:gd name="connsiteX11" fmla="*/ 744279 w 1329069"/>
                          <a:gd name="connsiteY11" fmla="*/ 454408 h 458308"/>
                          <a:gd name="connsiteX12" fmla="*/ 890449 w 1329069"/>
                          <a:gd name="connsiteY12" fmla="*/ 453013 h 458308"/>
                          <a:gd name="connsiteX13" fmla="*/ 999460 w 1329069"/>
                          <a:gd name="connsiteY13" fmla="*/ 411878 h 458308"/>
                          <a:gd name="connsiteX14" fmla="*/ 1031358 w 1329069"/>
                          <a:gd name="connsiteY14" fmla="*/ 401246 h 458308"/>
                          <a:gd name="connsiteX15" fmla="*/ 1069985 w 1329069"/>
                          <a:gd name="connsiteY15" fmla="*/ 382852 h 458308"/>
                          <a:gd name="connsiteX16" fmla="*/ 1113625 w 1329069"/>
                          <a:gd name="connsiteY16" fmla="*/ 363333 h 458308"/>
                          <a:gd name="connsiteX17" fmla="*/ 1168614 w 1329069"/>
                          <a:gd name="connsiteY17" fmla="*/ 343465 h 458308"/>
                          <a:gd name="connsiteX18" fmla="*/ 1254641 w 1329069"/>
                          <a:gd name="connsiteY18" fmla="*/ 326818 h 458308"/>
                          <a:gd name="connsiteX19" fmla="*/ 1329069 w 1329069"/>
                          <a:gd name="connsiteY19" fmla="*/ 305553 h 458308"/>
                          <a:gd name="connsiteX20" fmla="*/ 800126 w 1329069"/>
                          <a:gd name="connsiteY20" fmla="*/ 85061 h 458308"/>
                          <a:gd name="connsiteX21" fmla="*/ 627320 w 1329069"/>
                          <a:gd name="connsiteY21" fmla="*/ 29106 h 458308"/>
                          <a:gd name="connsiteX22" fmla="*/ 388464 w 1329069"/>
                          <a:gd name="connsiteY22" fmla="*/ 0 h 458308"/>
                          <a:gd name="connsiteX23" fmla="*/ 95693 w 1329069"/>
                          <a:gd name="connsiteY23" fmla="*/ 29106 h 458308"/>
                          <a:gd name="connsiteX24" fmla="*/ 53162 w 1329069"/>
                          <a:gd name="connsiteY24" fmla="*/ 39739 h 458308"/>
                          <a:gd name="connsiteX25" fmla="*/ 0 w 1329069"/>
                          <a:gd name="connsiteY25" fmla="*/ 50371 h 45830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</a:cxnLst>
                        <a:rect l="l" t="t" r="r" b="b"/>
                        <a:pathLst>
                          <a:path w="1329069" h="458308">
                            <a:moveTo>
                              <a:pt x="0" y="50371"/>
                            </a:moveTo>
                            <a:lnTo>
                              <a:pt x="0" y="50371"/>
                            </a:lnTo>
                            <a:cubicBezTo>
                              <a:pt x="14908" y="95096"/>
                              <a:pt x="27232" y="147105"/>
                              <a:pt x="53162" y="188594"/>
                            </a:cubicBezTo>
                            <a:cubicBezTo>
                              <a:pt x="62554" y="203622"/>
                              <a:pt x="64759" y="211475"/>
                              <a:pt x="85060" y="231125"/>
                            </a:cubicBezTo>
                            <a:cubicBezTo>
                              <a:pt x="105361" y="250775"/>
                              <a:pt x="99351" y="265779"/>
                              <a:pt x="174966" y="306495"/>
                            </a:cubicBezTo>
                            <a:cubicBezTo>
                              <a:pt x="204405" y="322347"/>
                              <a:pt x="245356" y="337608"/>
                              <a:pt x="265813" y="348083"/>
                            </a:cubicBezTo>
                            <a:cubicBezTo>
                              <a:pt x="286270" y="358558"/>
                              <a:pt x="285915" y="364433"/>
                              <a:pt x="297711" y="369348"/>
                            </a:cubicBezTo>
                            <a:cubicBezTo>
                              <a:pt x="328748" y="382280"/>
                              <a:pt x="363331" y="386209"/>
                              <a:pt x="393404" y="401246"/>
                            </a:cubicBezTo>
                            <a:cubicBezTo>
                              <a:pt x="407581" y="408334"/>
                              <a:pt x="420642" y="418341"/>
                              <a:pt x="435934" y="422511"/>
                            </a:cubicBezTo>
                            <a:cubicBezTo>
                              <a:pt x="460112" y="429105"/>
                              <a:pt x="485425" y="430649"/>
                              <a:pt x="510362" y="433143"/>
                            </a:cubicBezTo>
                            <a:cubicBezTo>
                              <a:pt x="556343" y="437741"/>
                              <a:pt x="602565" y="439592"/>
                              <a:pt x="648586" y="443776"/>
                            </a:cubicBezTo>
                            <a:cubicBezTo>
                              <a:pt x="680548" y="446682"/>
                              <a:pt x="712381" y="450864"/>
                              <a:pt x="744279" y="454408"/>
                            </a:cubicBezTo>
                            <a:cubicBezTo>
                              <a:pt x="822251" y="450864"/>
                              <a:pt x="813458" y="465845"/>
                              <a:pt x="890449" y="453013"/>
                            </a:cubicBezTo>
                            <a:cubicBezTo>
                              <a:pt x="903054" y="450912"/>
                              <a:pt x="975975" y="420506"/>
                              <a:pt x="999460" y="411878"/>
                            </a:cubicBezTo>
                            <a:cubicBezTo>
                              <a:pt x="1022945" y="403250"/>
                              <a:pt x="1020725" y="404790"/>
                              <a:pt x="1031358" y="401246"/>
                            </a:cubicBezTo>
                            <a:cubicBezTo>
                              <a:pt x="1038446" y="390613"/>
                              <a:pt x="1056274" y="389171"/>
                              <a:pt x="1069985" y="382852"/>
                            </a:cubicBezTo>
                            <a:cubicBezTo>
                              <a:pt x="1083696" y="376533"/>
                              <a:pt x="1097187" y="369898"/>
                              <a:pt x="1113625" y="363333"/>
                            </a:cubicBezTo>
                            <a:cubicBezTo>
                              <a:pt x="1130063" y="356768"/>
                              <a:pt x="1145111" y="349551"/>
                              <a:pt x="1168614" y="343465"/>
                            </a:cubicBezTo>
                            <a:cubicBezTo>
                              <a:pt x="1192117" y="337379"/>
                              <a:pt x="1212616" y="332821"/>
                              <a:pt x="1254641" y="326818"/>
                            </a:cubicBezTo>
                            <a:cubicBezTo>
                              <a:pt x="1321799" y="304432"/>
                              <a:pt x="1296021" y="305553"/>
                              <a:pt x="1329069" y="305553"/>
                            </a:cubicBezTo>
                            <a:cubicBezTo>
                              <a:pt x="1123506" y="238213"/>
                              <a:pt x="1005689" y="152401"/>
                              <a:pt x="800126" y="85061"/>
                            </a:cubicBezTo>
                            <a:cubicBezTo>
                              <a:pt x="771772" y="60252"/>
                              <a:pt x="695930" y="43283"/>
                              <a:pt x="627320" y="29106"/>
                            </a:cubicBezTo>
                            <a:cubicBezTo>
                              <a:pt x="558710" y="14929"/>
                              <a:pt x="420558" y="0"/>
                              <a:pt x="388464" y="0"/>
                            </a:cubicBezTo>
                            <a:cubicBezTo>
                              <a:pt x="243109" y="0"/>
                              <a:pt x="241004" y="25562"/>
                              <a:pt x="95693" y="29106"/>
                            </a:cubicBezTo>
                            <a:cubicBezTo>
                              <a:pt x="81516" y="32650"/>
                              <a:pt x="67025" y="35118"/>
                              <a:pt x="53162" y="39739"/>
                            </a:cubicBezTo>
                            <a:cubicBezTo>
                              <a:pt x="-14581" y="62320"/>
                              <a:pt x="8860" y="48599"/>
                              <a:pt x="0" y="50371"/>
                            </a:cubicBezTo>
                            <a:close/>
                          </a:path>
                        </a:pathLst>
                      </a:custGeom>
                      <a:grpFill/>
                      <a:ln>
                        <a:solidFill>
                          <a:srgbClr val="660033"/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hu-HU">
                          <a:solidFill>
                            <a:srgbClr val="813213"/>
                          </a:solidFill>
                        </a:endParaRPr>
                      </a:p>
                    </p:txBody>
                  </p:sp>
                  <p:sp>
                    <p:nvSpPr>
                      <p:cNvPr id="169" name="Szabadkézi sokszög: alakzat 168">
                        <a:extLst>
                          <a:ext uri="{FF2B5EF4-FFF2-40B4-BE49-F238E27FC236}">
                            <a16:creationId xmlns:a16="http://schemas.microsoft.com/office/drawing/2014/main" id="{9ACC8608-15C6-7667-85FC-54D32218308A}"/>
                          </a:ext>
                        </a:extLst>
                      </p:cNvPr>
                      <p:cNvSpPr/>
                      <p:nvPr/>
                    </p:nvSpPr>
                    <p:spPr>
                      <a:xfrm rot="1633680">
                        <a:off x="3018178" y="3510294"/>
                        <a:ext cx="807879" cy="370984"/>
                      </a:xfrm>
                      <a:custGeom>
                        <a:avLst/>
                        <a:gdLst>
                          <a:gd name="connsiteX0" fmla="*/ 0 w 1329069"/>
                          <a:gd name="connsiteY0" fmla="*/ 32184 h 436221"/>
                          <a:gd name="connsiteX1" fmla="*/ 0 w 1329069"/>
                          <a:gd name="connsiteY1" fmla="*/ 32184 h 436221"/>
                          <a:gd name="connsiteX2" fmla="*/ 53162 w 1329069"/>
                          <a:gd name="connsiteY2" fmla="*/ 170407 h 436221"/>
                          <a:gd name="connsiteX3" fmla="*/ 85060 w 1329069"/>
                          <a:gd name="connsiteY3" fmla="*/ 212938 h 436221"/>
                          <a:gd name="connsiteX4" fmla="*/ 180753 w 1329069"/>
                          <a:gd name="connsiteY4" fmla="*/ 276733 h 436221"/>
                          <a:gd name="connsiteX5" fmla="*/ 265813 w 1329069"/>
                          <a:gd name="connsiteY5" fmla="*/ 329896 h 436221"/>
                          <a:gd name="connsiteX6" fmla="*/ 297711 w 1329069"/>
                          <a:gd name="connsiteY6" fmla="*/ 351161 h 436221"/>
                          <a:gd name="connsiteX7" fmla="*/ 393404 w 1329069"/>
                          <a:gd name="connsiteY7" fmla="*/ 383059 h 436221"/>
                          <a:gd name="connsiteX8" fmla="*/ 435934 w 1329069"/>
                          <a:gd name="connsiteY8" fmla="*/ 404324 h 436221"/>
                          <a:gd name="connsiteX9" fmla="*/ 510362 w 1329069"/>
                          <a:gd name="connsiteY9" fmla="*/ 414956 h 436221"/>
                          <a:gd name="connsiteX10" fmla="*/ 648586 w 1329069"/>
                          <a:gd name="connsiteY10" fmla="*/ 425589 h 436221"/>
                          <a:gd name="connsiteX11" fmla="*/ 744279 w 1329069"/>
                          <a:gd name="connsiteY11" fmla="*/ 436221 h 436221"/>
                          <a:gd name="connsiteX12" fmla="*/ 978195 w 1329069"/>
                          <a:gd name="connsiteY12" fmla="*/ 425589 h 436221"/>
                          <a:gd name="connsiteX13" fmla="*/ 999460 w 1329069"/>
                          <a:gd name="connsiteY13" fmla="*/ 393691 h 436221"/>
                          <a:gd name="connsiteX14" fmla="*/ 1031358 w 1329069"/>
                          <a:gd name="connsiteY14" fmla="*/ 383059 h 436221"/>
                          <a:gd name="connsiteX15" fmla="*/ 1052623 w 1329069"/>
                          <a:gd name="connsiteY15" fmla="*/ 351161 h 436221"/>
                          <a:gd name="connsiteX16" fmla="*/ 1095153 w 1329069"/>
                          <a:gd name="connsiteY16" fmla="*/ 340528 h 436221"/>
                          <a:gd name="connsiteX17" fmla="*/ 1127051 w 1329069"/>
                          <a:gd name="connsiteY17" fmla="*/ 329896 h 436221"/>
                          <a:gd name="connsiteX18" fmla="*/ 1254641 w 1329069"/>
                          <a:gd name="connsiteY18" fmla="*/ 308631 h 436221"/>
                          <a:gd name="connsiteX19" fmla="*/ 1329069 w 1329069"/>
                          <a:gd name="connsiteY19" fmla="*/ 287366 h 436221"/>
                          <a:gd name="connsiteX20" fmla="*/ 712381 w 1329069"/>
                          <a:gd name="connsiteY20" fmla="*/ 85347 h 436221"/>
                          <a:gd name="connsiteX21" fmla="*/ 627320 w 1329069"/>
                          <a:gd name="connsiteY21" fmla="*/ 10919 h 436221"/>
                          <a:gd name="connsiteX22" fmla="*/ 531627 w 1329069"/>
                          <a:gd name="connsiteY22" fmla="*/ 286 h 436221"/>
                          <a:gd name="connsiteX23" fmla="*/ 95693 w 1329069"/>
                          <a:gd name="connsiteY23" fmla="*/ 10919 h 436221"/>
                          <a:gd name="connsiteX24" fmla="*/ 53162 w 1329069"/>
                          <a:gd name="connsiteY24" fmla="*/ 21552 h 436221"/>
                          <a:gd name="connsiteX25" fmla="*/ 0 w 1329069"/>
                          <a:gd name="connsiteY25" fmla="*/ 32184 h 436221"/>
                          <a:gd name="connsiteX0" fmla="*/ 0 w 1329069"/>
                          <a:gd name="connsiteY0" fmla="*/ 31901 h 435938"/>
                          <a:gd name="connsiteX1" fmla="*/ 0 w 1329069"/>
                          <a:gd name="connsiteY1" fmla="*/ 31901 h 435938"/>
                          <a:gd name="connsiteX2" fmla="*/ 53162 w 1329069"/>
                          <a:gd name="connsiteY2" fmla="*/ 170124 h 435938"/>
                          <a:gd name="connsiteX3" fmla="*/ 85060 w 1329069"/>
                          <a:gd name="connsiteY3" fmla="*/ 212655 h 435938"/>
                          <a:gd name="connsiteX4" fmla="*/ 180753 w 1329069"/>
                          <a:gd name="connsiteY4" fmla="*/ 276450 h 435938"/>
                          <a:gd name="connsiteX5" fmla="*/ 265813 w 1329069"/>
                          <a:gd name="connsiteY5" fmla="*/ 329613 h 435938"/>
                          <a:gd name="connsiteX6" fmla="*/ 297711 w 1329069"/>
                          <a:gd name="connsiteY6" fmla="*/ 350878 h 435938"/>
                          <a:gd name="connsiteX7" fmla="*/ 393404 w 1329069"/>
                          <a:gd name="connsiteY7" fmla="*/ 382776 h 435938"/>
                          <a:gd name="connsiteX8" fmla="*/ 435934 w 1329069"/>
                          <a:gd name="connsiteY8" fmla="*/ 404041 h 435938"/>
                          <a:gd name="connsiteX9" fmla="*/ 510362 w 1329069"/>
                          <a:gd name="connsiteY9" fmla="*/ 414673 h 435938"/>
                          <a:gd name="connsiteX10" fmla="*/ 648586 w 1329069"/>
                          <a:gd name="connsiteY10" fmla="*/ 425306 h 435938"/>
                          <a:gd name="connsiteX11" fmla="*/ 744279 w 1329069"/>
                          <a:gd name="connsiteY11" fmla="*/ 435938 h 435938"/>
                          <a:gd name="connsiteX12" fmla="*/ 978195 w 1329069"/>
                          <a:gd name="connsiteY12" fmla="*/ 425306 h 435938"/>
                          <a:gd name="connsiteX13" fmla="*/ 999460 w 1329069"/>
                          <a:gd name="connsiteY13" fmla="*/ 393408 h 435938"/>
                          <a:gd name="connsiteX14" fmla="*/ 1031358 w 1329069"/>
                          <a:gd name="connsiteY14" fmla="*/ 382776 h 435938"/>
                          <a:gd name="connsiteX15" fmla="*/ 1052623 w 1329069"/>
                          <a:gd name="connsiteY15" fmla="*/ 350878 h 435938"/>
                          <a:gd name="connsiteX16" fmla="*/ 1095153 w 1329069"/>
                          <a:gd name="connsiteY16" fmla="*/ 340245 h 435938"/>
                          <a:gd name="connsiteX17" fmla="*/ 1127051 w 1329069"/>
                          <a:gd name="connsiteY17" fmla="*/ 329613 h 435938"/>
                          <a:gd name="connsiteX18" fmla="*/ 1254641 w 1329069"/>
                          <a:gd name="connsiteY18" fmla="*/ 308348 h 435938"/>
                          <a:gd name="connsiteX19" fmla="*/ 1329069 w 1329069"/>
                          <a:gd name="connsiteY19" fmla="*/ 287083 h 435938"/>
                          <a:gd name="connsiteX20" fmla="*/ 800126 w 1329069"/>
                          <a:gd name="connsiteY20" fmla="*/ 66591 h 435938"/>
                          <a:gd name="connsiteX21" fmla="*/ 627320 w 1329069"/>
                          <a:gd name="connsiteY21" fmla="*/ 10636 h 435938"/>
                          <a:gd name="connsiteX22" fmla="*/ 531627 w 1329069"/>
                          <a:gd name="connsiteY22" fmla="*/ 3 h 435938"/>
                          <a:gd name="connsiteX23" fmla="*/ 95693 w 1329069"/>
                          <a:gd name="connsiteY23" fmla="*/ 10636 h 435938"/>
                          <a:gd name="connsiteX24" fmla="*/ 53162 w 1329069"/>
                          <a:gd name="connsiteY24" fmla="*/ 21269 h 435938"/>
                          <a:gd name="connsiteX25" fmla="*/ 0 w 1329069"/>
                          <a:gd name="connsiteY25" fmla="*/ 31901 h 435938"/>
                          <a:gd name="connsiteX0" fmla="*/ 0 w 1329069"/>
                          <a:gd name="connsiteY0" fmla="*/ 50371 h 454408"/>
                          <a:gd name="connsiteX1" fmla="*/ 0 w 1329069"/>
                          <a:gd name="connsiteY1" fmla="*/ 50371 h 454408"/>
                          <a:gd name="connsiteX2" fmla="*/ 53162 w 1329069"/>
                          <a:gd name="connsiteY2" fmla="*/ 188594 h 454408"/>
                          <a:gd name="connsiteX3" fmla="*/ 85060 w 1329069"/>
                          <a:gd name="connsiteY3" fmla="*/ 231125 h 454408"/>
                          <a:gd name="connsiteX4" fmla="*/ 180753 w 1329069"/>
                          <a:gd name="connsiteY4" fmla="*/ 294920 h 454408"/>
                          <a:gd name="connsiteX5" fmla="*/ 265813 w 1329069"/>
                          <a:gd name="connsiteY5" fmla="*/ 348083 h 454408"/>
                          <a:gd name="connsiteX6" fmla="*/ 297711 w 1329069"/>
                          <a:gd name="connsiteY6" fmla="*/ 369348 h 454408"/>
                          <a:gd name="connsiteX7" fmla="*/ 393404 w 1329069"/>
                          <a:gd name="connsiteY7" fmla="*/ 401246 h 454408"/>
                          <a:gd name="connsiteX8" fmla="*/ 435934 w 1329069"/>
                          <a:gd name="connsiteY8" fmla="*/ 422511 h 454408"/>
                          <a:gd name="connsiteX9" fmla="*/ 510362 w 1329069"/>
                          <a:gd name="connsiteY9" fmla="*/ 433143 h 454408"/>
                          <a:gd name="connsiteX10" fmla="*/ 648586 w 1329069"/>
                          <a:gd name="connsiteY10" fmla="*/ 443776 h 454408"/>
                          <a:gd name="connsiteX11" fmla="*/ 744279 w 1329069"/>
                          <a:gd name="connsiteY11" fmla="*/ 454408 h 454408"/>
                          <a:gd name="connsiteX12" fmla="*/ 978195 w 1329069"/>
                          <a:gd name="connsiteY12" fmla="*/ 443776 h 454408"/>
                          <a:gd name="connsiteX13" fmla="*/ 999460 w 1329069"/>
                          <a:gd name="connsiteY13" fmla="*/ 411878 h 454408"/>
                          <a:gd name="connsiteX14" fmla="*/ 1031358 w 1329069"/>
                          <a:gd name="connsiteY14" fmla="*/ 401246 h 454408"/>
                          <a:gd name="connsiteX15" fmla="*/ 1052623 w 1329069"/>
                          <a:gd name="connsiteY15" fmla="*/ 369348 h 454408"/>
                          <a:gd name="connsiteX16" fmla="*/ 1095153 w 1329069"/>
                          <a:gd name="connsiteY16" fmla="*/ 358715 h 454408"/>
                          <a:gd name="connsiteX17" fmla="*/ 1127051 w 1329069"/>
                          <a:gd name="connsiteY17" fmla="*/ 348083 h 454408"/>
                          <a:gd name="connsiteX18" fmla="*/ 1254641 w 1329069"/>
                          <a:gd name="connsiteY18" fmla="*/ 326818 h 454408"/>
                          <a:gd name="connsiteX19" fmla="*/ 1329069 w 1329069"/>
                          <a:gd name="connsiteY19" fmla="*/ 305553 h 454408"/>
                          <a:gd name="connsiteX20" fmla="*/ 800126 w 1329069"/>
                          <a:gd name="connsiteY20" fmla="*/ 85061 h 454408"/>
                          <a:gd name="connsiteX21" fmla="*/ 627320 w 1329069"/>
                          <a:gd name="connsiteY21" fmla="*/ 29106 h 454408"/>
                          <a:gd name="connsiteX22" fmla="*/ 388464 w 1329069"/>
                          <a:gd name="connsiteY22" fmla="*/ 0 h 454408"/>
                          <a:gd name="connsiteX23" fmla="*/ 95693 w 1329069"/>
                          <a:gd name="connsiteY23" fmla="*/ 29106 h 454408"/>
                          <a:gd name="connsiteX24" fmla="*/ 53162 w 1329069"/>
                          <a:gd name="connsiteY24" fmla="*/ 39739 h 454408"/>
                          <a:gd name="connsiteX25" fmla="*/ 0 w 1329069"/>
                          <a:gd name="connsiteY25" fmla="*/ 50371 h 454408"/>
                          <a:gd name="connsiteX0" fmla="*/ 0 w 1329069"/>
                          <a:gd name="connsiteY0" fmla="*/ 50371 h 458308"/>
                          <a:gd name="connsiteX1" fmla="*/ 0 w 1329069"/>
                          <a:gd name="connsiteY1" fmla="*/ 50371 h 458308"/>
                          <a:gd name="connsiteX2" fmla="*/ 53162 w 1329069"/>
                          <a:gd name="connsiteY2" fmla="*/ 188594 h 458308"/>
                          <a:gd name="connsiteX3" fmla="*/ 85060 w 1329069"/>
                          <a:gd name="connsiteY3" fmla="*/ 231125 h 458308"/>
                          <a:gd name="connsiteX4" fmla="*/ 180753 w 1329069"/>
                          <a:gd name="connsiteY4" fmla="*/ 294920 h 458308"/>
                          <a:gd name="connsiteX5" fmla="*/ 265813 w 1329069"/>
                          <a:gd name="connsiteY5" fmla="*/ 348083 h 458308"/>
                          <a:gd name="connsiteX6" fmla="*/ 297711 w 1329069"/>
                          <a:gd name="connsiteY6" fmla="*/ 369348 h 458308"/>
                          <a:gd name="connsiteX7" fmla="*/ 393404 w 1329069"/>
                          <a:gd name="connsiteY7" fmla="*/ 401246 h 458308"/>
                          <a:gd name="connsiteX8" fmla="*/ 435934 w 1329069"/>
                          <a:gd name="connsiteY8" fmla="*/ 422511 h 458308"/>
                          <a:gd name="connsiteX9" fmla="*/ 510362 w 1329069"/>
                          <a:gd name="connsiteY9" fmla="*/ 433143 h 458308"/>
                          <a:gd name="connsiteX10" fmla="*/ 648586 w 1329069"/>
                          <a:gd name="connsiteY10" fmla="*/ 443776 h 458308"/>
                          <a:gd name="connsiteX11" fmla="*/ 744279 w 1329069"/>
                          <a:gd name="connsiteY11" fmla="*/ 454408 h 458308"/>
                          <a:gd name="connsiteX12" fmla="*/ 890449 w 1329069"/>
                          <a:gd name="connsiteY12" fmla="*/ 453013 h 458308"/>
                          <a:gd name="connsiteX13" fmla="*/ 999460 w 1329069"/>
                          <a:gd name="connsiteY13" fmla="*/ 411878 h 458308"/>
                          <a:gd name="connsiteX14" fmla="*/ 1031358 w 1329069"/>
                          <a:gd name="connsiteY14" fmla="*/ 401246 h 458308"/>
                          <a:gd name="connsiteX15" fmla="*/ 1052623 w 1329069"/>
                          <a:gd name="connsiteY15" fmla="*/ 369348 h 458308"/>
                          <a:gd name="connsiteX16" fmla="*/ 1095153 w 1329069"/>
                          <a:gd name="connsiteY16" fmla="*/ 358715 h 458308"/>
                          <a:gd name="connsiteX17" fmla="*/ 1127051 w 1329069"/>
                          <a:gd name="connsiteY17" fmla="*/ 348083 h 458308"/>
                          <a:gd name="connsiteX18" fmla="*/ 1254641 w 1329069"/>
                          <a:gd name="connsiteY18" fmla="*/ 326818 h 458308"/>
                          <a:gd name="connsiteX19" fmla="*/ 1329069 w 1329069"/>
                          <a:gd name="connsiteY19" fmla="*/ 305553 h 458308"/>
                          <a:gd name="connsiteX20" fmla="*/ 800126 w 1329069"/>
                          <a:gd name="connsiteY20" fmla="*/ 85061 h 458308"/>
                          <a:gd name="connsiteX21" fmla="*/ 627320 w 1329069"/>
                          <a:gd name="connsiteY21" fmla="*/ 29106 h 458308"/>
                          <a:gd name="connsiteX22" fmla="*/ 388464 w 1329069"/>
                          <a:gd name="connsiteY22" fmla="*/ 0 h 458308"/>
                          <a:gd name="connsiteX23" fmla="*/ 95693 w 1329069"/>
                          <a:gd name="connsiteY23" fmla="*/ 29106 h 458308"/>
                          <a:gd name="connsiteX24" fmla="*/ 53162 w 1329069"/>
                          <a:gd name="connsiteY24" fmla="*/ 39739 h 458308"/>
                          <a:gd name="connsiteX25" fmla="*/ 0 w 1329069"/>
                          <a:gd name="connsiteY25" fmla="*/ 50371 h 458308"/>
                          <a:gd name="connsiteX0" fmla="*/ 0 w 1329069"/>
                          <a:gd name="connsiteY0" fmla="*/ 50371 h 458308"/>
                          <a:gd name="connsiteX1" fmla="*/ 0 w 1329069"/>
                          <a:gd name="connsiteY1" fmla="*/ 50371 h 458308"/>
                          <a:gd name="connsiteX2" fmla="*/ 53162 w 1329069"/>
                          <a:gd name="connsiteY2" fmla="*/ 188594 h 458308"/>
                          <a:gd name="connsiteX3" fmla="*/ 85060 w 1329069"/>
                          <a:gd name="connsiteY3" fmla="*/ 231125 h 458308"/>
                          <a:gd name="connsiteX4" fmla="*/ 180753 w 1329069"/>
                          <a:gd name="connsiteY4" fmla="*/ 294920 h 458308"/>
                          <a:gd name="connsiteX5" fmla="*/ 265813 w 1329069"/>
                          <a:gd name="connsiteY5" fmla="*/ 348083 h 458308"/>
                          <a:gd name="connsiteX6" fmla="*/ 297711 w 1329069"/>
                          <a:gd name="connsiteY6" fmla="*/ 369348 h 458308"/>
                          <a:gd name="connsiteX7" fmla="*/ 393404 w 1329069"/>
                          <a:gd name="connsiteY7" fmla="*/ 401246 h 458308"/>
                          <a:gd name="connsiteX8" fmla="*/ 435934 w 1329069"/>
                          <a:gd name="connsiteY8" fmla="*/ 422511 h 458308"/>
                          <a:gd name="connsiteX9" fmla="*/ 510362 w 1329069"/>
                          <a:gd name="connsiteY9" fmla="*/ 433143 h 458308"/>
                          <a:gd name="connsiteX10" fmla="*/ 648586 w 1329069"/>
                          <a:gd name="connsiteY10" fmla="*/ 443776 h 458308"/>
                          <a:gd name="connsiteX11" fmla="*/ 744279 w 1329069"/>
                          <a:gd name="connsiteY11" fmla="*/ 454408 h 458308"/>
                          <a:gd name="connsiteX12" fmla="*/ 890449 w 1329069"/>
                          <a:gd name="connsiteY12" fmla="*/ 453013 h 458308"/>
                          <a:gd name="connsiteX13" fmla="*/ 999460 w 1329069"/>
                          <a:gd name="connsiteY13" fmla="*/ 411878 h 458308"/>
                          <a:gd name="connsiteX14" fmla="*/ 1031358 w 1329069"/>
                          <a:gd name="connsiteY14" fmla="*/ 401246 h 458308"/>
                          <a:gd name="connsiteX15" fmla="*/ 1052623 w 1329069"/>
                          <a:gd name="connsiteY15" fmla="*/ 369348 h 458308"/>
                          <a:gd name="connsiteX16" fmla="*/ 1095153 w 1329069"/>
                          <a:gd name="connsiteY16" fmla="*/ 358715 h 458308"/>
                          <a:gd name="connsiteX17" fmla="*/ 1168614 w 1329069"/>
                          <a:gd name="connsiteY17" fmla="*/ 343465 h 458308"/>
                          <a:gd name="connsiteX18" fmla="*/ 1254641 w 1329069"/>
                          <a:gd name="connsiteY18" fmla="*/ 326818 h 458308"/>
                          <a:gd name="connsiteX19" fmla="*/ 1329069 w 1329069"/>
                          <a:gd name="connsiteY19" fmla="*/ 305553 h 458308"/>
                          <a:gd name="connsiteX20" fmla="*/ 800126 w 1329069"/>
                          <a:gd name="connsiteY20" fmla="*/ 85061 h 458308"/>
                          <a:gd name="connsiteX21" fmla="*/ 627320 w 1329069"/>
                          <a:gd name="connsiteY21" fmla="*/ 29106 h 458308"/>
                          <a:gd name="connsiteX22" fmla="*/ 388464 w 1329069"/>
                          <a:gd name="connsiteY22" fmla="*/ 0 h 458308"/>
                          <a:gd name="connsiteX23" fmla="*/ 95693 w 1329069"/>
                          <a:gd name="connsiteY23" fmla="*/ 29106 h 458308"/>
                          <a:gd name="connsiteX24" fmla="*/ 53162 w 1329069"/>
                          <a:gd name="connsiteY24" fmla="*/ 39739 h 458308"/>
                          <a:gd name="connsiteX25" fmla="*/ 0 w 1329069"/>
                          <a:gd name="connsiteY25" fmla="*/ 50371 h 458308"/>
                          <a:gd name="connsiteX0" fmla="*/ 0 w 1329069"/>
                          <a:gd name="connsiteY0" fmla="*/ 50371 h 458308"/>
                          <a:gd name="connsiteX1" fmla="*/ 0 w 1329069"/>
                          <a:gd name="connsiteY1" fmla="*/ 50371 h 458308"/>
                          <a:gd name="connsiteX2" fmla="*/ 53162 w 1329069"/>
                          <a:gd name="connsiteY2" fmla="*/ 188594 h 458308"/>
                          <a:gd name="connsiteX3" fmla="*/ 85060 w 1329069"/>
                          <a:gd name="connsiteY3" fmla="*/ 231125 h 458308"/>
                          <a:gd name="connsiteX4" fmla="*/ 180753 w 1329069"/>
                          <a:gd name="connsiteY4" fmla="*/ 294920 h 458308"/>
                          <a:gd name="connsiteX5" fmla="*/ 265813 w 1329069"/>
                          <a:gd name="connsiteY5" fmla="*/ 348083 h 458308"/>
                          <a:gd name="connsiteX6" fmla="*/ 297711 w 1329069"/>
                          <a:gd name="connsiteY6" fmla="*/ 369348 h 458308"/>
                          <a:gd name="connsiteX7" fmla="*/ 393404 w 1329069"/>
                          <a:gd name="connsiteY7" fmla="*/ 401246 h 458308"/>
                          <a:gd name="connsiteX8" fmla="*/ 435934 w 1329069"/>
                          <a:gd name="connsiteY8" fmla="*/ 422511 h 458308"/>
                          <a:gd name="connsiteX9" fmla="*/ 510362 w 1329069"/>
                          <a:gd name="connsiteY9" fmla="*/ 433143 h 458308"/>
                          <a:gd name="connsiteX10" fmla="*/ 648586 w 1329069"/>
                          <a:gd name="connsiteY10" fmla="*/ 443776 h 458308"/>
                          <a:gd name="connsiteX11" fmla="*/ 744279 w 1329069"/>
                          <a:gd name="connsiteY11" fmla="*/ 454408 h 458308"/>
                          <a:gd name="connsiteX12" fmla="*/ 890449 w 1329069"/>
                          <a:gd name="connsiteY12" fmla="*/ 453013 h 458308"/>
                          <a:gd name="connsiteX13" fmla="*/ 999460 w 1329069"/>
                          <a:gd name="connsiteY13" fmla="*/ 411878 h 458308"/>
                          <a:gd name="connsiteX14" fmla="*/ 1031358 w 1329069"/>
                          <a:gd name="connsiteY14" fmla="*/ 401246 h 458308"/>
                          <a:gd name="connsiteX15" fmla="*/ 1052623 w 1329069"/>
                          <a:gd name="connsiteY15" fmla="*/ 369348 h 458308"/>
                          <a:gd name="connsiteX16" fmla="*/ 1113625 w 1329069"/>
                          <a:gd name="connsiteY16" fmla="*/ 363333 h 458308"/>
                          <a:gd name="connsiteX17" fmla="*/ 1168614 w 1329069"/>
                          <a:gd name="connsiteY17" fmla="*/ 343465 h 458308"/>
                          <a:gd name="connsiteX18" fmla="*/ 1254641 w 1329069"/>
                          <a:gd name="connsiteY18" fmla="*/ 326818 h 458308"/>
                          <a:gd name="connsiteX19" fmla="*/ 1329069 w 1329069"/>
                          <a:gd name="connsiteY19" fmla="*/ 305553 h 458308"/>
                          <a:gd name="connsiteX20" fmla="*/ 800126 w 1329069"/>
                          <a:gd name="connsiteY20" fmla="*/ 85061 h 458308"/>
                          <a:gd name="connsiteX21" fmla="*/ 627320 w 1329069"/>
                          <a:gd name="connsiteY21" fmla="*/ 29106 h 458308"/>
                          <a:gd name="connsiteX22" fmla="*/ 388464 w 1329069"/>
                          <a:gd name="connsiteY22" fmla="*/ 0 h 458308"/>
                          <a:gd name="connsiteX23" fmla="*/ 95693 w 1329069"/>
                          <a:gd name="connsiteY23" fmla="*/ 29106 h 458308"/>
                          <a:gd name="connsiteX24" fmla="*/ 53162 w 1329069"/>
                          <a:gd name="connsiteY24" fmla="*/ 39739 h 458308"/>
                          <a:gd name="connsiteX25" fmla="*/ 0 w 1329069"/>
                          <a:gd name="connsiteY25" fmla="*/ 50371 h 458308"/>
                          <a:gd name="connsiteX0" fmla="*/ 0 w 1329069"/>
                          <a:gd name="connsiteY0" fmla="*/ 50371 h 458308"/>
                          <a:gd name="connsiteX1" fmla="*/ 0 w 1329069"/>
                          <a:gd name="connsiteY1" fmla="*/ 50371 h 458308"/>
                          <a:gd name="connsiteX2" fmla="*/ 53162 w 1329069"/>
                          <a:gd name="connsiteY2" fmla="*/ 188594 h 458308"/>
                          <a:gd name="connsiteX3" fmla="*/ 85060 w 1329069"/>
                          <a:gd name="connsiteY3" fmla="*/ 231125 h 458308"/>
                          <a:gd name="connsiteX4" fmla="*/ 180753 w 1329069"/>
                          <a:gd name="connsiteY4" fmla="*/ 294920 h 458308"/>
                          <a:gd name="connsiteX5" fmla="*/ 265813 w 1329069"/>
                          <a:gd name="connsiteY5" fmla="*/ 348083 h 458308"/>
                          <a:gd name="connsiteX6" fmla="*/ 297711 w 1329069"/>
                          <a:gd name="connsiteY6" fmla="*/ 369348 h 458308"/>
                          <a:gd name="connsiteX7" fmla="*/ 393404 w 1329069"/>
                          <a:gd name="connsiteY7" fmla="*/ 401246 h 458308"/>
                          <a:gd name="connsiteX8" fmla="*/ 435934 w 1329069"/>
                          <a:gd name="connsiteY8" fmla="*/ 422511 h 458308"/>
                          <a:gd name="connsiteX9" fmla="*/ 510362 w 1329069"/>
                          <a:gd name="connsiteY9" fmla="*/ 433143 h 458308"/>
                          <a:gd name="connsiteX10" fmla="*/ 648586 w 1329069"/>
                          <a:gd name="connsiteY10" fmla="*/ 443776 h 458308"/>
                          <a:gd name="connsiteX11" fmla="*/ 744279 w 1329069"/>
                          <a:gd name="connsiteY11" fmla="*/ 454408 h 458308"/>
                          <a:gd name="connsiteX12" fmla="*/ 890449 w 1329069"/>
                          <a:gd name="connsiteY12" fmla="*/ 453013 h 458308"/>
                          <a:gd name="connsiteX13" fmla="*/ 999460 w 1329069"/>
                          <a:gd name="connsiteY13" fmla="*/ 411878 h 458308"/>
                          <a:gd name="connsiteX14" fmla="*/ 1031358 w 1329069"/>
                          <a:gd name="connsiteY14" fmla="*/ 401246 h 458308"/>
                          <a:gd name="connsiteX15" fmla="*/ 1069985 w 1329069"/>
                          <a:gd name="connsiteY15" fmla="*/ 382852 h 458308"/>
                          <a:gd name="connsiteX16" fmla="*/ 1113625 w 1329069"/>
                          <a:gd name="connsiteY16" fmla="*/ 363333 h 458308"/>
                          <a:gd name="connsiteX17" fmla="*/ 1168614 w 1329069"/>
                          <a:gd name="connsiteY17" fmla="*/ 343465 h 458308"/>
                          <a:gd name="connsiteX18" fmla="*/ 1254641 w 1329069"/>
                          <a:gd name="connsiteY18" fmla="*/ 326818 h 458308"/>
                          <a:gd name="connsiteX19" fmla="*/ 1329069 w 1329069"/>
                          <a:gd name="connsiteY19" fmla="*/ 305553 h 458308"/>
                          <a:gd name="connsiteX20" fmla="*/ 800126 w 1329069"/>
                          <a:gd name="connsiteY20" fmla="*/ 85061 h 458308"/>
                          <a:gd name="connsiteX21" fmla="*/ 627320 w 1329069"/>
                          <a:gd name="connsiteY21" fmla="*/ 29106 h 458308"/>
                          <a:gd name="connsiteX22" fmla="*/ 388464 w 1329069"/>
                          <a:gd name="connsiteY22" fmla="*/ 0 h 458308"/>
                          <a:gd name="connsiteX23" fmla="*/ 95693 w 1329069"/>
                          <a:gd name="connsiteY23" fmla="*/ 29106 h 458308"/>
                          <a:gd name="connsiteX24" fmla="*/ 53162 w 1329069"/>
                          <a:gd name="connsiteY24" fmla="*/ 39739 h 458308"/>
                          <a:gd name="connsiteX25" fmla="*/ 0 w 1329069"/>
                          <a:gd name="connsiteY25" fmla="*/ 50371 h 458308"/>
                          <a:gd name="connsiteX0" fmla="*/ 0 w 1329069"/>
                          <a:gd name="connsiteY0" fmla="*/ 50371 h 458308"/>
                          <a:gd name="connsiteX1" fmla="*/ 0 w 1329069"/>
                          <a:gd name="connsiteY1" fmla="*/ 50371 h 458308"/>
                          <a:gd name="connsiteX2" fmla="*/ 53162 w 1329069"/>
                          <a:gd name="connsiteY2" fmla="*/ 188594 h 458308"/>
                          <a:gd name="connsiteX3" fmla="*/ 85060 w 1329069"/>
                          <a:gd name="connsiteY3" fmla="*/ 231125 h 458308"/>
                          <a:gd name="connsiteX4" fmla="*/ 174966 w 1329069"/>
                          <a:gd name="connsiteY4" fmla="*/ 306495 h 458308"/>
                          <a:gd name="connsiteX5" fmla="*/ 265813 w 1329069"/>
                          <a:gd name="connsiteY5" fmla="*/ 348083 h 458308"/>
                          <a:gd name="connsiteX6" fmla="*/ 297711 w 1329069"/>
                          <a:gd name="connsiteY6" fmla="*/ 369348 h 458308"/>
                          <a:gd name="connsiteX7" fmla="*/ 393404 w 1329069"/>
                          <a:gd name="connsiteY7" fmla="*/ 401246 h 458308"/>
                          <a:gd name="connsiteX8" fmla="*/ 435934 w 1329069"/>
                          <a:gd name="connsiteY8" fmla="*/ 422511 h 458308"/>
                          <a:gd name="connsiteX9" fmla="*/ 510362 w 1329069"/>
                          <a:gd name="connsiteY9" fmla="*/ 433143 h 458308"/>
                          <a:gd name="connsiteX10" fmla="*/ 648586 w 1329069"/>
                          <a:gd name="connsiteY10" fmla="*/ 443776 h 458308"/>
                          <a:gd name="connsiteX11" fmla="*/ 744279 w 1329069"/>
                          <a:gd name="connsiteY11" fmla="*/ 454408 h 458308"/>
                          <a:gd name="connsiteX12" fmla="*/ 890449 w 1329069"/>
                          <a:gd name="connsiteY12" fmla="*/ 453013 h 458308"/>
                          <a:gd name="connsiteX13" fmla="*/ 999460 w 1329069"/>
                          <a:gd name="connsiteY13" fmla="*/ 411878 h 458308"/>
                          <a:gd name="connsiteX14" fmla="*/ 1031358 w 1329069"/>
                          <a:gd name="connsiteY14" fmla="*/ 401246 h 458308"/>
                          <a:gd name="connsiteX15" fmla="*/ 1069985 w 1329069"/>
                          <a:gd name="connsiteY15" fmla="*/ 382852 h 458308"/>
                          <a:gd name="connsiteX16" fmla="*/ 1113625 w 1329069"/>
                          <a:gd name="connsiteY16" fmla="*/ 363333 h 458308"/>
                          <a:gd name="connsiteX17" fmla="*/ 1168614 w 1329069"/>
                          <a:gd name="connsiteY17" fmla="*/ 343465 h 458308"/>
                          <a:gd name="connsiteX18" fmla="*/ 1254641 w 1329069"/>
                          <a:gd name="connsiteY18" fmla="*/ 326818 h 458308"/>
                          <a:gd name="connsiteX19" fmla="*/ 1329069 w 1329069"/>
                          <a:gd name="connsiteY19" fmla="*/ 305553 h 458308"/>
                          <a:gd name="connsiteX20" fmla="*/ 800126 w 1329069"/>
                          <a:gd name="connsiteY20" fmla="*/ 85061 h 458308"/>
                          <a:gd name="connsiteX21" fmla="*/ 627320 w 1329069"/>
                          <a:gd name="connsiteY21" fmla="*/ 29106 h 458308"/>
                          <a:gd name="connsiteX22" fmla="*/ 388464 w 1329069"/>
                          <a:gd name="connsiteY22" fmla="*/ 0 h 458308"/>
                          <a:gd name="connsiteX23" fmla="*/ 95693 w 1329069"/>
                          <a:gd name="connsiteY23" fmla="*/ 29106 h 458308"/>
                          <a:gd name="connsiteX24" fmla="*/ 53162 w 1329069"/>
                          <a:gd name="connsiteY24" fmla="*/ 39739 h 458308"/>
                          <a:gd name="connsiteX25" fmla="*/ 0 w 1329069"/>
                          <a:gd name="connsiteY25" fmla="*/ 50371 h 45830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</a:cxnLst>
                        <a:rect l="l" t="t" r="r" b="b"/>
                        <a:pathLst>
                          <a:path w="1329069" h="458308">
                            <a:moveTo>
                              <a:pt x="0" y="50371"/>
                            </a:moveTo>
                            <a:lnTo>
                              <a:pt x="0" y="50371"/>
                            </a:lnTo>
                            <a:cubicBezTo>
                              <a:pt x="14908" y="95096"/>
                              <a:pt x="27232" y="147105"/>
                              <a:pt x="53162" y="188594"/>
                            </a:cubicBezTo>
                            <a:cubicBezTo>
                              <a:pt x="62554" y="203622"/>
                              <a:pt x="64759" y="211475"/>
                              <a:pt x="85060" y="231125"/>
                            </a:cubicBezTo>
                            <a:cubicBezTo>
                              <a:pt x="105361" y="250775"/>
                              <a:pt x="99351" y="265779"/>
                              <a:pt x="174966" y="306495"/>
                            </a:cubicBezTo>
                            <a:cubicBezTo>
                              <a:pt x="204405" y="322347"/>
                              <a:pt x="245356" y="337608"/>
                              <a:pt x="265813" y="348083"/>
                            </a:cubicBezTo>
                            <a:cubicBezTo>
                              <a:pt x="286270" y="358558"/>
                              <a:pt x="285915" y="364433"/>
                              <a:pt x="297711" y="369348"/>
                            </a:cubicBezTo>
                            <a:cubicBezTo>
                              <a:pt x="328748" y="382280"/>
                              <a:pt x="363331" y="386209"/>
                              <a:pt x="393404" y="401246"/>
                            </a:cubicBezTo>
                            <a:cubicBezTo>
                              <a:pt x="407581" y="408334"/>
                              <a:pt x="420642" y="418341"/>
                              <a:pt x="435934" y="422511"/>
                            </a:cubicBezTo>
                            <a:cubicBezTo>
                              <a:pt x="460112" y="429105"/>
                              <a:pt x="485425" y="430649"/>
                              <a:pt x="510362" y="433143"/>
                            </a:cubicBezTo>
                            <a:cubicBezTo>
                              <a:pt x="556343" y="437741"/>
                              <a:pt x="602565" y="439592"/>
                              <a:pt x="648586" y="443776"/>
                            </a:cubicBezTo>
                            <a:cubicBezTo>
                              <a:pt x="680548" y="446682"/>
                              <a:pt x="712381" y="450864"/>
                              <a:pt x="744279" y="454408"/>
                            </a:cubicBezTo>
                            <a:cubicBezTo>
                              <a:pt x="822251" y="450864"/>
                              <a:pt x="813458" y="465845"/>
                              <a:pt x="890449" y="453013"/>
                            </a:cubicBezTo>
                            <a:cubicBezTo>
                              <a:pt x="903054" y="450912"/>
                              <a:pt x="975975" y="420506"/>
                              <a:pt x="999460" y="411878"/>
                            </a:cubicBezTo>
                            <a:cubicBezTo>
                              <a:pt x="1022945" y="403250"/>
                              <a:pt x="1020725" y="404790"/>
                              <a:pt x="1031358" y="401246"/>
                            </a:cubicBezTo>
                            <a:cubicBezTo>
                              <a:pt x="1038446" y="390613"/>
                              <a:pt x="1056274" y="389171"/>
                              <a:pt x="1069985" y="382852"/>
                            </a:cubicBezTo>
                            <a:cubicBezTo>
                              <a:pt x="1083696" y="376533"/>
                              <a:pt x="1097187" y="369898"/>
                              <a:pt x="1113625" y="363333"/>
                            </a:cubicBezTo>
                            <a:cubicBezTo>
                              <a:pt x="1130063" y="356768"/>
                              <a:pt x="1145111" y="349551"/>
                              <a:pt x="1168614" y="343465"/>
                            </a:cubicBezTo>
                            <a:cubicBezTo>
                              <a:pt x="1192117" y="337379"/>
                              <a:pt x="1212616" y="332821"/>
                              <a:pt x="1254641" y="326818"/>
                            </a:cubicBezTo>
                            <a:cubicBezTo>
                              <a:pt x="1321799" y="304432"/>
                              <a:pt x="1296021" y="305553"/>
                              <a:pt x="1329069" y="305553"/>
                            </a:cubicBezTo>
                            <a:cubicBezTo>
                              <a:pt x="1123506" y="238213"/>
                              <a:pt x="1005689" y="152401"/>
                              <a:pt x="800126" y="85061"/>
                            </a:cubicBezTo>
                            <a:cubicBezTo>
                              <a:pt x="771772" y="60252"/>
                              <a:pt x="695930" y="43283"/>
                              <a:pt x="627320" y="29106"/>
                            </a:cubicBezTo>
                            <a:cubicBezTo>
                              <a:pt x="558710" y="14929"/>
                              <a:pt x="420558" y="0"/>
                              <a:pt x="388464" y="0"/>
                            </a:cubicBezTo>
                            <a:cubicBezTo>
                              <a:pt x="243109" y="0"/>
                              <a:pt x="241004" y="25562"/>
                              <a:pt x="95693" y="29106"/>
                            </a:cubicBezTo>
                            <a:cubicBezTo>
                              <a:pt x="81516" y="32650"/>
                              <a:pt x="67025" y="35118"/>
                              <a:pt x="53162" y="39739"/>
                            </a:cubicBezTo>
                            <a:cubicBezTo>
                              <a:pt x="-14581" y="62320"/>
                              <a:pt x="8860" y="48599"/>
                              <a:pt x="0" y="50371"/>
                            </a:cubicBezTo>
                            <a:close/>
                          </a:path>
                        </a:pathLst>
                      </a:custGeom>
                      <a:grpFill/>
                      <a:ln>
                        <a:solidFill>
                          <a:srgbClr val="660033"/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hu-HU">
                          <a:solidFill>
                            <a:srgbClr val="813213"/>
                          </a:solidFill>
                        </a:endParaRPr>
                      </a:p>
                    </p:txBody>
                  </p:sp>
                  <p:sp>
                    <p:nvSpPr>
                      <p:cNvPr id="170" name="Szabadkézi sokszög: alakzat 169">
                        <a:extLst>
                          <a:ext uri="{FF2B5EF4-FFF2-40B4-BE49-F238E27FC236}">
                            <a16:creationId xmlns:a16="http://schemas.microsoft.com/office/drawing/2014/main" id="{BBD0303D-DBDF-5C89-9758-1470E9CA7950}"/>
                          </a:ext>
                        </a:extLst>
                      </p:cNvPr>
                      <p:cNvSpPr/>
                      <p:nvPr/>
                    </p:nvSpPr>
                    <p:spPr>
                      <a:xfrm rot="5400000">
                        <a:off x="3639972" y="3461413"/>
                        <a:ext cx="934253" cy="347281"/>
                      </a:xfrm>
                      <a:custGeom>
                        <a:avLst/>
                        <a:gdLst>
                          <a:gd name="connsiteX0" fmla="*/ 0 w 1329069"/>
                          <a:gd name="connsiteY0" fmla="*/ 32184 h 436221"/>
                          <a:gd name="connsiteX1" fmla="*/ 0 w 1329069"/>
                          <a:gd name="connsiteY1" fmla="*/ 32184 h 436221"/>
                          <a:gd name="connsiteX2" fmla="*/ 53162 w 1329069"/>
                          <a:gd name="connsiteY2" fmla="*/ 170407 h 436221"/>
                          <a:gd name="connsiteX3" fmla="*/ 85060 w 1329069"/>
                          <a:gd name="connsiteY3" fmla="*/ 212938 h 436221"/>
                          <a:gd name="connsiteX4" fmla="*/ 180753 w 1329069"/>
                          <a:gd name="connsiteY4" fmla="*/ 276733 h 436221"/>
                          <a:gd name="connsiteX5" fmla="*/ 265813 w 1329069"/>
                          <a:gd name="connsiteY5" fmla="*/ 329896 h 436221"/>
                          <a:gd name="connsiteX6" fmla="*/ 297711 w 1329069"/>
                          <a:gd name="connsiteY6" fmla="*/ 351161 h 436221"/>
                          <a:gd name="connsiteX7" fmla="*/ 393404 w 1329069"/>
                          <a:gd name="connsiteY7" fmla="*/ 383059 h 436221"/>
                          <a:gd name="connsiteX8" fmla="*/ 435934 w 1329069"/>
                          <a:gd name="connsiteY8" fmla="*/ 404324 h 436221"/>
                          <a:gd name="connsiteX9" fmla="*/ 510362 w 1329069"/>
                          <a:gd name="connsiteY9" fmla="*/ 414956 h 436221"/>
                          <a:gd name="connsiteX10" fmla="*/ 648586 w 1329069"/>
                          <a:gd name="connsiteY10" fmla="*/ 425589 h 436221"/>
                          <a:gd name="connsiteX11" fmla="*/ 744279 w 1329069"/>
                          <a:gd name="connsiteY11" fmla="*/ 436221 h 436221"/>
                          <a:gd name="connsiteX12" fmla="*/ 978195 w 1329069"/>
                          <a:gd name="connsiteY12" fmla="*/ 425589 h 436221"/>
                          <a:gd name="connsiteX13" fmla="*/ 999460 w 1329069"/>
                          <a:gd name="connsiteY13" fmla="*/ 393691 h 436221"/>
                          <a:gd name="connsiteX14" fmla="*/ 1031358 w 1329069"/>
                          <a:gd name="connsiteY14" fmla="*/ 383059 h 436221"/>
                          <a:gd name="connsiteX15" fmla="*/ 1052623 w 1329069"/>
                          <a:gd name="connsiteY15" fmla="*/ 351161 h 436221"/>
                          <a:gd name="connsiteX16" fmla="*/ 1095153 w 1329069"/>
                          <a:gd name="connsiteY16" fmla="*/ 340528 h 436221"/>
                          <a:gd name="connsiteX17" fmla="*/ 1127051 w 1329069"/>
                          <a:gd name="connsiteY17" fmla="*/ 329896 h 436221"/>
                          <a:gd name="connsiteX18" fmla="*/ 1254641 w 1329069"/>
                          <a:gd name="connsiteY18" fmla="*/ 308631 h 436221"/>
                          <a:gd name="connsiteX19" fmla="*/ 1329069 w 1329069"/>
                          <a:gd name="connsiteY19" fmla="*/ 287366 h 436221"/>
                          <a:gd name="connsiteX20" fmla="*/ 712381 w 1329069"/>
                          <a:gd name="connsiteY20" fmla="*/ 85347 h 436221"/>
                          <a:gd name="connsiteX21" fmla="*/ 627320 w 1329069"/>
                          <a:gd name="connsiteY21" fmla="*/ 10919 h 436221"/>
                          <a:gd name="connsiteX22" fmla="*/ 531627 w 1329069"/>
                          <a:gd name="connsiteY22" fmla="*/ 286 h 436221"/>
                          <a:gd name="connsiteX23" fmla="*/ 95693 w 1329069"/>
                          <a:gd name="connsiteY23" fmla="*/ 10919 h 436221"/>
                          <a:gd name="connsiteX24" fmla="*/ 53162 w 1329069"/>
                          <a:gd name="connsiteY24" fmla="*/ 21552 h 436221"/>
                          <a:gd name="connsiteX25" fmla="*/ 0 w 1329069"/>
                          <a:gd name="connsiteY25" fmla="*/ 32184 h 436221"/>
                          <a:gd name="connsiteX0" fmla="*/ 0 w 1329069"/>
                          <a:gd name="connsiteY0" fmla="*/ 31901 h 435938"/>
                          <a:gd name="connsiteX1" fmla="*/ 0 w 1329069"/>
                          <a:gd name="connsiteY1" fmla="*/ 31901 h 435938"/>
                          <a:gd name="connsiteX2" fmla="*/ 53162 w 1329069"/>
                          <a:gd name="connsiteY2" fmla="*/ 170124 h 435938"/>
                          <a:gd name="connsiteX3" fmla="*/ 85060 w 1329069"/>
                          <a:gd name="connsiteY3" fmla="*/ 212655 h 435938"/>
                          <a:gd name="connsiteX4" fmla="*/ 180753 w 1329069"/>
                          <a:gd name="connsiteY4" fmla="*/ 276450 h 435938"/>
                          <a:gd name="connsiteX5" fmla="*/ 265813 w 1329069"/>
                          <a:gd name="connsiteY5" fmla="*/ 329613 h 435938"/>
                          <a:gd name="connsiteX6" fmla="*/ 297711 w 1329069"/>
                          <a:gd name="connsiteY6" fmla="*/ 350878 h 435938"/>
                          <a:gd name="connsiteX7" fmla="*/ 393404 w 1329069"/>
                          <a:gd name="connsiteY7" fmla="*/ 382776 h 435938"/>
                          <a:gd name="connsiteX8" fmla="*/ 435934 w 1329069"/>
                          <a:gd name="connsiteY8" fmla="*/ 404041 h 435938"/>
                          <a:gd name="connsiteX9" fmla="*/ 510362 w 1329069"/>
                          <a:gd name="connsiteY9" fmla="*/ 414673 h 435938"/>
                          <a:gd name="connsiteX10" fmla="*/ 648586 w 1329069"/>
                          <a:gd name="connsiteY10" fmla="*/ 425306 h 435938"/>
                          <a:gd name="connsiteX11" fmla="*/ 744279 w 1329069"/>
                          <a:gd name="connsiteY11" fmla="*/ 435938 h 435938"/>
                          <a:gd name="connsiteX12" fmla="*/ 978195 w 1329069"/>
                          <a:gd name="connsiteY12" fmla="*/ 425306 h 435938"/>
                          <a:gd name="connsiteX13" fmla="*/ 999460 w 1329069"/>
                          <a:gd name="connsiteY13" fmla="*/ 393408 h 435938"/>
                          <a:gd name="connsiteX14" fmla="*/ 1031358 w 1329069"/>
                          <a:gd name="connsiteY14" fmla="*/ 382776 h 435938"/>
                          <a:gd name="connsiteX15" fmla="*/ 1052623 w 1329069"/>
                          <a:gd name="connsiteY15" fmla="*/ 350878 h 435938"/>
                          <a:gd name="connsiteX16" fmla="*/ 1095153 w 1329069"/>
                          <a:gd name="connsiteY16" fmla="*/ 340245 h 435938"/>
                          <a:gd name="connsiteX17" fmla="*/ 1127051 w 1329069"/>
                          <a:gd name="connsiteY17" fmla="*/ 329613 h 435938"/>
                          <a:gd name="connsiteX18" fmla="*/ 1254641 w 1329069"/>
                          <a:gd name="connsiteY18" fmla="*/ 308348 h 435938"/>
                          <a:gd name="connsiteX19" fmla="*/ 1329069 w 1329069"/>
                          <a:gd name="connsiteY19" fmla="*/ 287083 h 435938"/>
                          <a:gd name="connsiteX20" fmla="*/ 800126 w 1329069"/>
                          <a:gd name="connsiteY20" fmla="*/ 66591 h 435938"/>
                          <a:gd name="connsiteX21" fmla="*/ 627320 w 1329069"/>
                          <a:gd name="connsiteY21" fmla="*/ 10636 h 435938"/>
                          <a:gd name="connsiteX22" fmla="*/ 531627 w 1329069"/>
                          <a:gd name="connsiteY22" fmla="*/ 3 h 435938"/>
                          <a:gd name="connsiteX23" fmla="*/ 95693 w 1329069"/>
                          <a:gd name="connsiteY23" fmla="*/ 10636 h 435938"/>
                          <a:gd name="connsiteX24" fmla="*/ 53162 w 1329069"/>
                          <a:gd name="connsiteY24" fmla="*/ 21269 h 435938"/>
                          <a:gd name="connsiteX25" fmla="*/ 0 w 1329069"/>
                          <a:gd name="connsiteY25" fmla="*/ 31901 h 435938"/>
                          <a:gd name="connsiteX0" fmla="*/ 0 w 1329069"/>
                          <a:gd name="connsiteY0" fmla="*/ 50371 h 454408"/>
                          <a:gd name="connsiteX1" fmla="*/ 0 w 1329069"/>
                          <a:gd name="connsiteY1" fmla="*/ 50371 h 454408"/>
                          <a:gd name="connsiteX2" fmla="*/ 53162 w 1329069"/>
                          <a:gd name="connsiteY2" fmla="*/ 188594 h 454408"/>
                          <a:gd name="connsiteX3" fmla="*/ 85060 w 1329069"/>
                          <a:gd name="connsiteY3" fmla="*/ 231125 h 454408"/>
                          <a:gd name="connsiteX4" fmla="*/ 180753 w 1329069"/>
                          <a:gd name="connsiteY4" fmla="*/ 294920 h 454408"/>
                          <a:gd name="connsiteX5" fmla="*/ 265813 w 1329069"/>
                          <a:gd name="connsiteY5" fmla="*/ 348083 h 454408"/>
                          <a:gd name="connsiteX6" fmla="*/ 297711 w 1329069"/>
                          <a:gd name="connsiteY6" fmla="*/ 369348 h 454408"/>
                          <a:gd name="connsiteX7" fmla="*/ 393404 w 1329069"/>
                          <a:gd name="connsiteY7" fmla="*/ 401246 h 454408"/>
                          <a:gd name="connsiteX8" fmla="*/ 435934 w 1329069"/>
                          <a:gd name="connsiteY8" fmla="*/ 422511 h 454408"/>
                          <a:gd name="connsiteX9" fmla="*/ 510362 w 1329069"/>
                          <a:gd name="connsiteY9" fmla="*/ 433143 h 454408"/>
                          <a:gd name="connsiteX10" fmla="*/ 648586 w 1329069"/>
                          <a:gd name="connsiteY10" fmla="*/ 443776 h 454408"/>
                          <a:gd name="connsiteX11" fmla="*/ 744279 w 1329069"/>
                          <a:gd name="connsiteY11" fmla="*/ 454408 h 454408"/>
                          <a:gd name="connsiteX12" fmla="*/ 978195 w 1329069"/>
                          <a:gd name="connsiteY12" fmla="*/ 443776 h 454408"/>
                          <a:gd name="connsiteX13" fmla="*/ 999460 w 1329069"/>
                          <a:gd name="connsiteY13" fmla="*/ 411878 h 454408"/>
                          <a:gd name="connsiteX14" fmla="*/ 1031358 w 1329069"/>
                          <a:gd name="connsiteY14" fmla="*/ 401246 h 454408"/>
                          <a:gd name="connsiteX15" fmla="*/ 1052623 w 1329069"/>
                          <a:gd name="connsiteY15" fmla="*/ 369348 h 454408"/>
                          <a:gd name="connsiteX16" fmla="*/ 1095153 w 1329069"/>
                          <a:gd name="connsiteY16" fmla="*/ 358715 h 454408"/>
                          <a:gd name="connsiteX17" fmla="*/ 1127051 w 1329069"/>
                          <a:gd name="connsiteY17" fmla="*/ 348083 h 454408"/>
                          <a:gd name="connsiteX18" fmla="*/ 1254641 w 1329069"/>
                          <a:gd name="connsiteY18" fmla="*/ 326818 h 454408"/>
                          <a:gd name="connsiteX19" fmla="*/ 1329069 w 1329069"/>
                          <a:gd name="connsiteY19" fmla="*/ 305553 h 454408"/>
                          <a:gd name="connsiteX20" fmla="*/ 800126 w 1329069"/>
                          <a:gd name="connsiteY20" fmla="*/ 85061 h 454408"/>
                          <a:gd name="connsiteX21" fmla="*/ 627320 w 1329069"/>
                          <a:gd name="connsiteY21" fmla="*/ 29106 h 454408"/>
                          <a:gd name="connsiteX22" fmla="*/ 388464 w 1329069"/>
                          <a:gd name="connsiteY22" fmla="*/ 0 h 454408"/>
                          <a:gd name="connsiteX23" fmla="*/ 95693 w 1329069"/>
                          <a:gd name="connsiteY23" fmla="*/ 29106 h 454408"/>
                          <a:gd name="connsiteX24" fmla="*/ 53162 w 1329069"/>
                          <a:gd name="connsiteY24" fmla="*/ 39739 h 454408"/>
                          <a:gd name="connsiteX25" fmla="*/ 0 w 1329069"/>
                          <a:gd name="connsiteY25" fmla="*/ 50371 h 454408"/>
                          <a:gd name="connsiteX0" fmla="*/ 0 w 1329069"/>
                          <a:gd name="connsiteY0" fmla="*/ 50371 h 458308"/>
                          <a:gd name="connsiteX1" fmla="*/ 0 w 1329069"/>
                          <a:gd name="connsiteY1" fmla="*/ 50371 h 458308"/>
                          <a:gd name="connsiteX2" fmla="*/ 53162 w 1329069"/>
                          <a:gd name="connsiteY2" fmla="*/ 188594 h 458308"/>
                          <a:gd name="connsiteX3" fmla="*/ 85060 w 1329069"/>
                          <a:gd name="connsiteY3" fmla="*/ 231125 h 458308"/>
                          <a:gd name="connsiteX4" fmla="*/ 180753 w 1329069"/>
                          <a:gd name="connsiteY4" fmla="*/ 294920 h 458308"/>
                          <a:gd name="connsiteX5" fmla="*/ 265813 w 1329069"/>
                          <a:gd name="connsiteY5" fmla="*/ 348083 h 458308"/>
                          <a:gd name="connsiteX6" fmla="*/ 297711 w 1329069"/>
                          <a:gd name="connsiteY6" fmla="*/ 369348 h 458308"/>
                          <a:gd name="connsiteX7" fmla="*/ 393404 w 1329069"/>
                          <a:gd name="connsiteY7" fmla="*/ 401246 h 458308"/>
                          <a:gd name="connsiteX8" fmla="*/ 435934 w 1329069"/>
                          <a:gd name="connsiteY8" fmla="*/ 422511 h 458308"/>
                          <a:gd name="connsiteX9" fmla="*/ 510362 w 1329069"/>
                          <a:gd name="connsiteY9" fmla="*/ 433143 h 458308"/>
                          <a:gd name="connsiteX10" fmla="*/ 648586 w 1329069"/>
                          <a:gd name="connsiteY10" fmla="*/ 443776 h 458308"/>
                          <a:gd name="connsiteX11" fmla="*/ 744279 w 1329069"/>
                          <a:gd name="connsiteY11" fmla="*/ 454408 h 458308"/>
                          <a:gd name="connsiteX12" fmla="*/ 890449 w 1329069"/>
                          <a:gd name="connsiteY12" fmla="*/ 453013 h 458308"/>
                          <a:gd name="connsiteX13" fmla="*/ 999460 w 1329069"/>
                          <a:gd name="connsiteY13" fmla="*/ 411878 h 458308"/>
                          <a:gd name="connsiteX14" fmla="*/ 1031358 w 1329069"/>
                          <a:gd name="connsiteY14" fmla="*/ 401246 h 458308"/>
                          <a:gd name="connsiteX15" fmla="*/ 1052623 w 1329069"/>
                          <a:gd name="connsiteY15" fmla="*/ 369348 h 458308"/>
                          <a:gd name="connsiteX16" fmla="*/ 1095153 w 1329069"/>
                          <a:gd name="connsiteY16" fmla="*/ 358715 h 458308"/>
                          <a:gd name="connsiteX17" fmla="*/ 1127051 w 1329069"/>
                          <a:gd name="connsiteY17" fmla="*/ 348083 h 458308"/>
                          <a:gd name="connsiteX18" fmla="*/ 1254641 w 1329069"/>
                          <a:gd name="connsiteY18" fmla="*/ 326818 h 458308"/>
                          <a:gd name="connsiteX19" fmla="*/ 1329069 w 1329069"/>
                          <a:gd name="connsiteY19" fmla="*/ 305553 h 458308"/>
                          <a:gd name="connsiteX20" fmla="*/ 800126 w 1329069"/>
                          <a:gd name="connsiteY20" fmla="*/ 85061 h 458308"/>
                          <a:gd name="connsiteX21" fmla="*/ 627320 w 1329069"/>
                          <a:gd name="connsiteY21" fmla="*/ 29106 h 458308"/>
                          <a:gd name="connsiteX22" fmla="*/ 388464 w 1329069"/>
                          <a:gd name="connsiteY22" fmla="*/ 0 h 458308"/>
                          <a:gd name="connsiteX23" fmla="*/ 95693 w 1329069"/>
                          <a:gd name="connsiteY23" fmla="*/ 29106 h 458308"/>
                          <a:gd name="connsiteX24" fmla="*/ 53162 w 1329069"/>
                          <a:gd name="connsiteY24" fmla="*/ 39739 h 458308"/>
                          <a:gd name="connsiteX25" fmla="*/ 0 w 1329069"/>
                          <a:gd name="connsiteY25" fmla="*/ 50371 h 458308"/>
                          <a:gd name="connsiteX0" fmla="*/ 0 w 1329069"/>
                          <a:gd name="connsiteY0" fmla="*/ 50371 h 458308"/>
                          <a:gd name="connsiteX1" fmla="*/ 0 w 1329069"/>
                          <a:gd name="connsiteY1" fmla="*/ 50371 h 458308"/>
                          <a:gd name="connsiteX2" fmla="*/ 53162 w 1329069"/>
                          <a:gd name="connsiteY2" fmla="*/ 188594 h 458308"/>
                          <a:gd name="connsiteX3" fmla="*/ 85060 w 1329069"/>
                          <a:gd name="connsiteY3" fmla="*/ 231125 h 458308"/>
                          <a:gd name="connsiteX4" fmla="*/ 180753 w 1329069"/>
                          <a:gd name="connsiteY4" fmla="*/ 294920 h 458308"/>
                          <a:gd name="connsiteX5" fmla="*/ 265813 w 1329069"/>
                          <a:gd name="connsiteY5" fmla="*/ 348083 h 458308"/>
                          <a:gd name="connsiteX6" fmla="*/ 297711 w 1329069"/>
                          <a:gd name="connsiteY6" fmla="*/ 369348 h 458308"/>
                          <a:gd name="connsiteX7" fmla="*/ 393404 w 1329069"/>
                          <a:gd name="connsiteY7" fmla="*/ 401246 h 458308"/>
                          <a:gd name="connsiteX8" fmla="*/ 435934 w 1329069"/>
                          <a:gd name="connsiteY8" fmla="*/ 422511 h 458308"/>
                          <a:gd name="connsiteX9" fmla="*/ 510362 w 1329069"/>
                          <a:gd name="connsiteY9" fmla="*/ 433143 h 458308"/>
                          <a:gd name="connsiteX10" fmla="*/ 648586 w 1329069"/>
                          <a:gd name="connsiteY10" fmla="*/ 443776 h 458308"/>
                          <a:gd name="connsiteX11" fmla="*/ 744279 w 1329069"/>
                          <a:gd name="connsiteY11" fmla="*/ 454408 h 458308"/>
                          <a:gd name="connsiteX12" fmla="*/ 890449 w 1329069"/>
                          <a:gd name="connsiteY12" fmla="*/ 453013 h 458308"/>
                          <a:gd name="connsiteX13" fmla="*/ 999460 w 1329069"/>
                          <a:gd name="connsiteY13" fmla="*/ 411878 h 458308"/>
                          <a:gd name="connsiteX14" fmla="*/ 1031358 w 1329069"/>
                          <a:gd name="connsiteY14" fmla="*/ 401246 h 458308"/>
                          <a:gd name="connsiteX15" fmla="*/ 1052623 w 1329069"/>
                          <a:gd name="connsiteY15" fmla="*/ 369348 h 458308"/>
                          <a:gd name="connsiteX16" fmla="*/ 1095153 w 1329069"/>
                          <a:gd name="connsiteY16" fmla="*/ 358715 h 458308"/>
                          <a:gd name="connsiteX17" fmla="*/ 1168614 w 1329069"/>
                          <a:gd name="connsiteY17" fmla="*/ 343465 h 458308"/>
                          <a:gd name="connsiteX18" fmla="*/ 1254641 w 1329069"/>
                          <a:gd name="connsiteY18" fmla="*/ 326818 h 458308"/>
                          <a:gd name="connsiteX19" fmla="*/ 1329069 w 1329069"/>
                          <a:gd name="connsiteY19" fmla="*/ 305553 h 458308"/>
                          <a:gd name="connsiteX20" fmla="*/ 800126 w 1329069"/>
                          <a:gd name="connsiteY20" fmla="*/ 85061 h 458308"/>
                          <a:gd name="connsiteX21" fmla="*/ 627320 w 1329069"/>
                          <a:gd name="connsiteY21" fmla="*/ 29106 h 458308"/>
                          <a:gd name="connsiteX22" fmla="*/ 388464 w 1329069"/>
                          <a:gd name="connsiteY22" fmla="*/ 0 h 458308"/>
                          <a:gd name="connsiteX23" fmla="*/ 95693 w 1329069"/>
                          <a:gd name="connsiteY23" fmla="*/ 29106 h 458308"/>
                          <a:gd name="connsiteX24" fmla="*/ 53162 w 1329069"/>
                          <a:gd name="connsiteY24" fmla="*/ 39739 h 458308"/>
                          <a:gd name="connsiteX25" fmla="*/ 0 w 1329069"/>
                          <a:gd name="connsiteY25" fmla="*/ 50371 h 458308"/>
                          <a:gd name="connsiteX0" fmla="*/ 0 w 1329069"/>
                          <a:gd name="connsiteY0" fmla="*/ 50371 h 458308"/>
                          <a:gd name="connsiteX1" fmla="*/ 0 w 1329069"/>
                          <a:gd name="connsiteY1" fmla="*/ 50371 h 458308"/>
                          <a:gd name="connsiteX2" fmla="*/ 53162 w 1329069"/>
                          <a:gd name="connsiteY2" fmla="*/ 188594 h 458308"/>
                          <a:gd name="connsiteX3" fmla="*/ 85060 w 1329069"/>
                          <a:gd name="connsiteY3" fmla="*/ 231125 h 458308"/>
                          <a:gd name="connsiteX4" fmla="*/ 180753 w 1329069"/>
                          <a:gd name="connsiteY4" fmla="*/ 294920 h 458308"/>
                          <a:gd name="connsiteX5" fmla="*/ 265813 w 1329069"/>
                          <a:gd name="connsiteY5" fmla="*/ 348083 h 458308"/>
                          <a:gd name="connsiteX6" fmla="*/ 297711 w 1329069"/>
                          <a:gd name="connsiteY6" fmla="*/ 369348 h 458308"/>
                          <a:gd name="connsiteX7" fmla="*/ 393404 w 1329069"/>
                          <a:gd name="connsiteY7" fmla="*/ 401246 h 458308"/>
                          <a:gd name="connsiteX8" fmla="*/ 435934 w 1329069"/>
                          <a:gd name="connsiteY8" fmla="*/ 422511 h 458308"/>
                          <a:gd name="connsiteX9" fmla="*/ 510362 w 1329069"/>
                          <a:gd name="connsiteY9" fmla="*/ 433143 h 458308"/>
                          <a:gd name="connsiteX10" fmla="*/ 648586 w 1329069"/>
                          <a:gd name="connsiteY10" fmla="*/ 443776 h 458308"/>
                          <a:gd name="connsiteX11" fmla="*/ 744279 w 1329069"/>
                          <a:gd name="connsiteY11" fmla="*/ 454408 h 458308"/>
                          <a:gd name="connsiteX12" fmla="*/ 890449 w 1329069"/>
                          <a:gd name="connsiteY12" fmla="*/ 453013 h 458308"/>
                          <a:gd name="connsiteX13" fmla="*/ 999460 w 1329069"/>
                          <a:gd name="connsiteY13" fmla="*/ 411878 h 458308"/>
                          <a:gd name="connsiteX14" fmla="*/ 1031358 w 1329069"/>
                          <a:gd name="connsiteY14" fmla="*/ 401246 h 458308"/>
                          <a:gd name="connsiteX15" fmla="*/ 1052623 w 1329069"/>
                          <a:gd name="connsiteY15" fmla="*/ 369348 h 458308"/>
                          <a:gd name="connsiteX16" fmla="*/ 1113625 w 1329069"/>
                          <a:gd name="connsiteY16" fmla="*/ 363333 h 458308"/>
                          <a:gd name="connsiteX17" fmla="*/ 1168614 w 1329069"/>
                          <a:gd name="connsiteY17" fmla="*/ 343465 h 458308"/>
                          <a:gd name="connsiteX18" fmla="*/ 1254641 w 1329069"/>
                          <a:gd name="connsiteY18" fmla="*/ 326818 h 458308"/>
                          <a:gd name="connsiteX19" fmla="*/ 1329069 w 1329069"/>
                          <a:gd name="connsiteY19" fmla="*/ 305553 h 458308"/>
                          <a:gd name="connsiteX20" fmla="*/ 800126 w 1329069"/>
                          <a:gd name="connsiteY20" fmla="*/ 85061 h 458308"/>
                          <a:gd name="connsiteX21" fmla="*/ 627320 w 1329069"/>
                          <a:gd name="connsiteY21" fmla="*/ 29106 h 458308"/>
                          <a:gd name="connsiteX22" fmla="*/ 388464 w 1329069"/>
                          <a:gd name="connsiteY22" fmla="*/ 0 h 458308"/>
                          <a:gd name="connsiteX23" fmla="*/ 95693 w 1329069"/>
                          <a:gd name="connsiteY23" fmla="*/ 29106 h 458308"/>
                          <a:gd name="connsiteX24" fmla="*/ 53162 w 1329069"/>
                          <a:gd name="connsiteY24" fmla="*/ 39739 h 458308"/>
                          <a:gd name="connsiteX25" fmla="*/ 0 w 1329069"/>
                          <a:gd name="connsiteY25" fmla="*/ 50371 h 458308"/>
                          <a:gd name="connsiteX0" fmla="*/ 0 w 1329069"/>
                          <a:gd name="connsiteY0" fmla="*/ 50371 h 458308"/>
                          <a:gd name="connsiteX1" fmla="*/ 0 w 1329069"/>
                          <a:gd name="connsiteY1" fmla="*/ 50371 h 458308"/>
                          <a:gd name="connsiteX2" fmla="*/ 53162 w 1329069"/>
                          <a:gd name="connsiteY2" fmla="*/ 188594 h 458308"/>
                          <a:gd name="connsiteX3" fmla="*/ 85060 w 1329069"/>
                          <a:gd name="connsiteY3" fmla="*/ 231125 h 458308"/>
                          <a:gd name="connsiteX4" fmla="*/ 180753 w 1329069"/>
                          <a:gd name="connsiteY4" fmla="*/ 294920 h 458308"/>
                          <a:gd name="connsiteX5" fmla="*/ 265813 w 1329069"/>
                          <a:gd name="connsiteY5" fmla="*/ 348083 h 458308"/>
                          <a:gd name="connsiteX6" fmla="*/ 297711 w 1329069"/>
                          <a:gd name="connsiteY6" fmla="*/ 369348 h 458308"/>
                          <a:gd name="connsiteX7" fmla="*/ 393404 w 1329069"/>
                          <a:gd name="connsiteY7" fmla="*/ 401246 h 458308"/>
                          <a:gd name="connsiteX8" fmla="*/ 435934 w 1329069"/>
                          <a:gd name="connsiteY8" fmla="*/ 422511 h 458308"/>
                          <a:gd name="connsiteX9" fmla="*/ 510362 w 1329069"/>
                          <a:gd name="connsiteY9" fmla="*/ 433143 h 458308"/>
                          <a:gd name="connsiteX10" fmla="*/ 648586 w 1329069"/>
                          <a:gd name="connsiteY10" fmla="*/ 443776 h 458308"/>
                          <a:gd name="connsiteX11" fmla="*/ 744279 w 1329069"/>
                          <a:gd name="connsiteY11" fmla="*/ 454408 h 458308"/>
                          <a:gd name="connsiteX12" fmla="*/ 890449 w 1329069"/>
                          <a:gd name="connsiteY12" fmla="*/ 453013 h 458308"/>
                          <a:gd name="connsiteX13" fmla="*/ 999460 w 1329069"/>
                          <a:gd name="connsiteY13" fmla="*/ 411878 h 458308"/>
                          <a:gd name="connsiteX14" fmla="*/ 1031358 w 1329069"/>
                          <a:gd name="connsiteY14" fmla="*/ 401246 h 458308"/>
                          <a:gd name="connsiteX15" fmla="*/ 1069985 w 1329069"/>
                          <a:gd name="connsiteY15" fmla="*/ 382852 h 458308"/>
                          <a:gd name="connsiteX16" fmla="*/ 1113625 w 1329069"/>
                          <a:gd name="connsiteY16" fmla="*/ 363333 h 458308"/>
                          <a:gd name="connsiteX17" fmla="*/ 1168614 w 1329069"/>
                          <a:gd name="connsiteY17" fmla="*/ 343465 h 458308"/>
                          <a:gd name="connsiteX18" fmla="*/ 1254641 w 1329069"/>
                          <a:gd name="connsiteY18" fmla="*/ 326818 h 458308"/>
                          <a:gd name="connsiteX19" fmla="*/ 1329069 w 1329069"/>
                          <a:gd name="connsiteY19" fmla="*/ 305553 h 458308"/>
                          <a:gd name="connsiteX20" fmla="*/ 800126 w 1329069"/>
                          <a:gd name="connsiteY20" fmla="*/ 85061 h 458308"/>
                          <a:gd name="connsiteX21" fmla="*/ 627320 w 1329069"/>
                          <a:gd name="connsiteY21" fmla="*/ 29106 h 458308"/>
                          <a:gd name="connsiteX22" fmla="*/ 388464 w 1329069"/>
                          <a:gd name="connsiteY22" fmla="*/ 0 h 458308"/>
                          <a:gd name="connsiteX23" fmla="*/ 95693 w 1329069"/>
                          <a:gd name="connsiteY23" fmla="*/ 29106 h 458308"/>
                          <a:gd name="connsiteX24" fmla="*/ 53162 w 1329069"/>
                          <a:gd name="connsiteY24" fmla="*/ 39739 h 458308"/>
                          <a:gd name="connsiteX25" fmla="*/ 0 w 1329069"/>
                          <a:gd name="connsiteY25" fmla="*/ 50371 h 458308"/>
                          <a:gd name="connsiteX0" fmla="*/ 0 w 1329069"/>
                          <a:gd name="connsiteY0" fmla="*/ 50371 h 458308"/>
                          <a:gd name="connsiteX1" fmla="*/ 0 w 1329069"/>
                          <a:gd name="connsiteY1" fmla="*/ 50371 h 458308"/>
                          <a:gd name="connsiteX2" fmla="*/ 53162 w 1329069"/>
                          <a:gd name="connsiteY2" fmla="*/ 188594 h 458308"/>
                          <a:gd name="connsiteX3" fmla="*/ 85060 w 1329069"/>
                          <a:gd name="connsiteY3" fmla="*/ 231125 h 458308"/>
                          <a:gd name="connsiteX4" fmla="*/ 174966 w 1329069"/>
                          <a:gd name="connsiteY4" fmla="*/ 306495 h 458308"/>
                          <a:gd name="connsiteX5" fmla="*/ 265813 w 1329069"/>
                          <a:gd name="connsiteY5" fmla="*/ 348083 h 458308"/>
                          <a:gd name="connsiteX6" fmla="*/ 297711 w 1329069"/>
                          <a:gd name="connsiteY6" fmla="*/ 369348 h 458308"/>
                          <a:gd name="connsiteX7" fmla="*/ 393404 w 1329069"/>
                          <a:gd name="connsiteY7" fmla="*/ 401246 h 458308"/>
                          <a:gd name="connsiteX8" fmla="*/ 435934 w 1329069"/>
                          <a:gd name="connsiteY8" fmla="*/ 422511 h 458308"/>
                          <a:gd name="connsiteX9" fmla="*/ 510362 w 1329069"/>
                          <a:gd name="connsiteY9" fmla="*/ 433143 h 458308"/>
                          <a:gd name="connsiteX10" fmla="*/ 648586 w 1329069"/>
                          <a:gd name="connsiteY10" fmla="*/ 443776 h 458308"/>
                          <a:gd name="connsiteX11" fmla="*/ 744279 w 1329069"/>
                          <a:gd name="connsiteY11" fmla="*/ 454408 h 458308"/>
                          <a:gd name="connsiteX12" fmla="*/ 890449 w 1329069"/>
                          <a:gd name="connsiteY12" fmla="*/ 453013 h 458308"/>
                          <a:gd name="connsiteX13" fmla="*/ 999460 w 1329069"/>
                          <a:gd name="connsiteY13" fmla="*/ 411878 h 458308"/>
                          <a:gd name="connsiteX14" fmla="*/ 1031358 w 1329069"/>
                          <a:gd name="connsiteY14" fmla="*/ 401246 h 458308"/>
                          <a:gd name="connsiteX15" fmla="*/ 1069985 w 1329069"/>
                          <a:gd name="connsiteY15" fmla="*/ 382852 h 458308"/>
                          <a:gd name="connsiteX16" fmla="*/ 1113625 w 1329069"/>
                          <a:gd name="connsiteY16" fmla="*/ 363333 h 458308"/>
                          <a:gd name="connsiteX17" fmla="*/ 1168614 w 1329069"/>
                          <a:gd name="connsiteY17" fmla="*/ 343465 h 458308"/>
                          <a:gd name="connsiteX18" fmla="*/ 1254641 w 1329069"/>
                          <a:gd name="connsiteY18" fmla="*/ 326818 h 458308"/>
                          <a:gd name="connsiteX19" fmla="*/ 1329069 w 1329069"/>
                          <a:gd name="connsiteY19" fmla="*/ 305553 h 458308"/>
                          <a:gd name="connsiteX20" fmla="*/ 800126 w 1329069"/>
                          <a:gd name="connsiteY20" fmla="*/ 85061 h 458308"/>
                          <a:gd name="connsiteX21" fmla="*/ 627320 w 1329069"/>
                          <a:gd name="connsiteY21" fmla="*/ 29106 h 458308"/>
                          <a:gd name="connsiteX22" fmla="*/ 388464 w 1329069"/>
                          <a:gd name="connsiteY22" fmla="*/ 0 h 458308"/>
                          <a:gd name="connsiteX23" fmla="*/ 95693 w 1329069"/>
                          <a:gd name="connsiteY23" fmla="*/ 29106 h 458308"/>
                          <a:gd name="connsiteX24" fmla="*/ 53162 w 1329069"/>
                          <a:gd name="connsiteY24" fmla="*/ 39739 h 458308"/>
                          <a:gd name="connsiteX25" fmla="*/ 0 w 1329069"/>
                          <a:gd name="connsiteY25" fmla="*/ 50371 h 45830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</a:cxnLst>
                        <a:rect l="l" t="t" r="r" b="b"/>
                        <a:pathLst>
                          <a:path w="1329069" h="458308">
                            <a:moveTo>
                              <a:pt x="0" y="50371"/>
                            </a:moveTo>
                            <a:lnTo>
                              <a:pt x="0" y="50371"/>
                            </a:lnTo>
                            <a:cubicBezTo>
                              <a:pt x="14908" y="95096"/>
                              <a:pt x="27232" y="147105"/>
                              <a:pt x="53162" y="188594"/>
                            </a:cubicBezTo>
                            <a:cubicBezTo>
                              <a:pt x="62554" y="203622"/>
                              <a:pt x="64759" y="211475"/>
                              <a:pt x="85060" y="231125"/>
                            </a:cubicBezTo>
                            <a:cubicBezTo>
                              <a:pt x="105361" y="250775"/>
                              <a:pt x="99351" y="265779"/>
                              <a:pt x="174966" y="306495"/>
                            </a:cubicBezTo>
                            <a:cubicBezTo>
                              <a:pt x="204405" y="322347"/>
                              <a:pt x="245356" y="337608"/>
                              <a:pt x="265813" y="348083"/>
                            </a:cubicBezTo>
                            <a:cubicBezTo>
                              <a:pt x="286270" y="358558"/>
                              <a:pt x="285915" y="364433"/>
                              <a:pt x="297711" y="369348"/>
                            </a:cubicBezTo>
                            <a:cubicBezTo>
                              <a:pt x="328748" y="382280"/>
                              <a:pt x="363331" y="386209"/>
                              <a:pt x="393404" y="401246"/>
                            </a:cubicBezTo>
                            <a:cubicBezTo>
                              <a:pt x="407581" y="408334"/>
                              <a:pt x="420642" y="418341"/>
                              <a:pt x="435934" y="422511"/>
                            </a:cubicBezTo>
                            <a:cubicBezTo>
                              <a:pt x="460112" y="429105"/>
                              <a:pt x="485425" y="430649"/>
                              <a:pt x="510362" y="433143"/>
                            </a:cubicBezTo>
                            <a:cubicBezTo>
                              <a:pt x="556343" y="437741"/>
                              <a:pt x="602565" y="439592"/>
                              <a:pt x="648586" y="443776"/>
                            </a:cubicBezTo>
                            <a:cubicBezTo>
                              <a:pt x="680548" y="446682"/>
                              <a:pt x="712381" y="450864"/>
                              <a:pt x="744279" y="454408"/>
                            </a:cubicBezTo>
                            <a:cubicBezTo>
                              <a:pt x="822251" y="450864"/>
                              <a:pt x="813458" y="465845"/>
                              <a:pt x="890449" y="453013"/>
                            </a:cubicBezTo>
                            <a:cubicBezTo>
                              <a:pt x="903054" y="450912"/>
                              <a:pt x="975975" y="420506"/>
                              <a:pt x="999460" y="411878"/>
                            </a:cubicBezTo>
                            <a:cubicBezTo>
                              <a:pt x="1022945" y="403250"/>
                              <a:pt x="1020725" y="404790"/>
                              <a:pt x="1031358" y="401246"/>
                            </a:cubicBezTo>
                            <a:cubicBezTo>
                              <a:pt x="1038446" y="390613"/>
                              <a:pt x="1056274" y="389171"/>
                              <a:pt x="1069985" y="382852"/>
                            </a:cubicBezTo>
                            <a:cubicBezTo>
                              <a:pt x="1083696" y="376533"/>
                              <a:pt x="1097187" y="369898"/>
                              <a:pt x="1113625" y="363333"/>
                            </a:cubicBezTo>
                            <a:cubicBezTo>
                              <a:pt x="1130063" y="356768"/>
                              <a:pt x="1145111" y="349551"/>
                              <a:pt x="1168614" y="343465"/>
                            </a:cubicBezTo>
                            <a:cubicBezTo>
                              <a:pt x="1192117" y="337379"/>
                              <a:pt x="1212616" y="332821"/>
                              <a:pt x="1254641" y="326818"/>
                            </a:cubicBezTo>
                            <a:cubicBezTo>
                              <a:pt x="1321799" y="304432"/>
                              <a:pt x="1296021" y="305553"/>
                              <a:pt x="1329069" y="305553"/>
                            </a:cubicBezTo>
                            <a:cubicBezTo>
                              <a:pt x="1123506" y="238213"/>
                              <a:pt x="1005689" y="152401"/>
                              <a:pt x="800126" y="85061"/>
                            </a:cubicBezTo>
                            <a:cubicBezTo>
                              <a:pt x="771772" y="60252"/>
                              <a:pt x="695930" y="43283"/>
                              <a:pt x="627320" y="29106"/>
                            </a:cubicBezTo>
                            <a:cubicBezTo>
                              <a:pt x="558710" y="14929"/>
                              <a:pt x="420558" y="0"/>
                              <a:pt x="388464" y="0"/>
                            </a:cubicBezTo>
                            <a:cubicBezTo>
                              <a:pt x="243109" y="0"/>
                              <a:pt x="241004" y="25562"/>
                              <a:pt x="95693" y="29106"/>
                            </a:cubicBezTo>
                            <a:cubicBezTo>
                              <a:pt x="81516" y="32650"/>
                              <a:pt x="67025" y="35118"/>
                              <a:pt x="53162" y="39739"/>
                            </a:cubicBezTo>
                            <a:cubicBezTo>
                              <a:pt x="-14581" y="62320"/>
                              <a:pt x="8860" y="48599"/>
                              <a:pt x="0" y="50371"/>
                            </a:cubicBezTo>
                            <a:close/>
                          </a:path>
                        </a:pathLst>
                      </a:custGeom>
                      <a:grpFill/>
                      <a:ln>
                        <a:solidFill>
                          <a:srgbClr val="660033"/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hu-HU">
                          <a:solidFill>
                            <a:srgbClr val="813213"/>
                          </a:solidFill>
                        </a:endParaRPr>
                      </a:p>
                    </p:txBody>
                  </p:sp>
                  <p:sp>
                    <p:nvSpPr>
                      <p:cNvPr id="171" name="Szabadkézi sokszög: alakzat 170">
                        <a:extLst>
                          <a:ext uri="{FF2B5EF4-FFF2-40B4-BE49-F238E27FC236}">
                            <a16:creationId xmlns:a16="http://schemas.microsoft.com/office/drawing/2014/main" id="{862D7C63-961E-88FB-4D23-7E03FEBE8135}"/>
                          </a:ext>
                        </a:extLst>
                      </p:cNvPr>
                      <p:cNvSpPr/>
                      <p:nvPr/>
                    </p:nvSpPr>
                    <p:spPr>
                      <a:xfrm rot="18485098">
                        <a:off x="2728307" y="2722012"/>
                        <a:ext cx="786074" cy="478268"/>
                      </a:xfrm>
                      <a:custGeom>
                        <a:avLst/>
                        <a:gdLst>
                          <a:gd name="connsiteX0" fmla="*/ 0 w 1329069"/>
                          <a:gd name="connsiteY0" fmla="*/ 32184 h 436221"/>
                          <a:gd name="connsiteX1" fmla="*/ 0 w 1329069"/>
                          <a:gd name="connsiteY1" fmla="*/ 32184 h 436221"/>
                          <a:gd name="connsiteX2" fmla="*/ 53162 w 1329069"/>
                          <a:gd name="connsiteY2" fmla="*/ 170407 h 436221"/>
                          <a:gd name="connsiteX3" fmla="*/ 85060 w 1329069"/>
                          <a:gd name="connsiteY3" fmla="*/ 212938 h 436221"/>
                          <a:gd name="connsiteX4" fmla="*/ 180753 w 1329069"/>
                          <a:gd name="connsiteY4" fmla="*/ 276733 h 436221"/>
                          <a:gd name="connsiteX5" fmla="*/ 265813 w 1329069"/>
                          <a:gd name="connsiteY5" fmla="*/ 329896 h 436221"/>
                          <a:gd name="connsiteX6" fmla="*/ 297711 w 1329069"/>
                          <a:gd name="connsiteY6" fmla="*/ 351161 h 436221"/>
                          <a:gd name="connsiteX7" fmla="*/ 393404 w 1329069"/>
                          <a:gd name="connsiteY7" fmla="*/ 383059 h 436221"/>
                          <a:gd name="connsiteX8" fmla="*/ 435934 w 1329069"/>
                          <a:gd name="connsiteY8" fmla="*/ 404324 h 436221"/>
                          <a:gd name="connsiteX9" fmla="*/ 510362 w 1329069"/>
                          <a:gd name="connsiteY9" fmla="*/ 414956 h 436221"/>
                          <a:gd name="connsiteX10" fmla="*/ 648586 w 1329069"/>
                          <a:gd name="connsiteY10" fmla="*/ 425589 h 436221"/>
                          <a:gd name="connsiteX11" fmla="*/ 744279 w 1329069"/>
                          <a:gd name="connsiteY11" fmla="*/ 436221 h 436221"/>
                          <a:gd name="connsiteX12" fmla="*/ 978195 w 1329069"/>
                          <a:gd name="connsiteY12" fmla="*/ 425589 h 436221"/>
                          <a:gd name="connsiteX13" fmla="*/ 999460 w 1329069"/>
                          <a:gd name="connsiteY13" fmla="*/ 393691 h 436221"/>
                          <a:gd name="connsiteX14" fmla="*/ 1031358 w 1329069"/>
                          <a:gd name="connsiteY14" fmla="*/ 383059 h 436221"/>
                          <a:gd name="connsiteX15" fmla="*/ 1052623 w 1329069"/>
                          <a:gd name="connsiteY15" fmla="*/ 351161 h 436221"/>
                          <a:gd name="connsiteX16" fmla="*/ 1095153 w 1329069"/>
                          <a:gd name="connsiteY16" fmla="*/ 340528 h 436221"/>
                          <a:gd name="connsiteX17" fmla="*/ 1127051 w 1329069"/>
                          <a:gd name="connsiteY17" fmla="*/ 329896 h 436221"/>
                          <a:gd name="connsiteX18" fmla="*/ 1254641 w 1329069"/>
                          <a:gd name="connsiteY18" fmla="*/ 308631 h 436221"/>
                          <a:gd name="connsiteX19" fmla="*/ 1329069 w 1329069"/>
                          <a:gd name="connsiteY19" fmla="*/ 287366 h 436221"/>
                          <a:gd name="connsiteX20" fmla="*/ 712381 w 1329069"/>
                          <a:gd name="connsiteY20" fmla="*/ 85347 h 436221"/>
                          <a:gd name="connsiteX21" fmla="*/ 627320 w 1329069"/>
                          <a:gd name="connsiteY21" fmla="*/ 10919 h 436221"/>
                          <a:gd name="connsiteX22" fmla="*/ 531627 w 1329069"/>
                          <a:gd name="connsiteY22" fmla="*/ 286 h 436221"/>
                          <a:gd name="connsiteX23" fmla="*/ 95693 w 1329069"/>
                          <a:gd name="connsiteY23" fmla="*/ 10919 h 436221"/>
                          <a:gd name="connsiteX24" fmla="*/ 53162 w 1329069"/>
                          <a:gd name="connsiteY24" fmla="*/ 21552 h 436221"/>
                          <a:gd name="connsiteX25" fmla="*/ 0 w 1329069"/>
                          <a:gd name="connsiteY25" fmla="*/ 32184 h 436221"/>
                          <a:gd name="connsiteX0" fmla="*/ 0 w 1329069"/>
                          <a:gd name="connsiteY0" fmla="*/ 31901 h 435938"/>
                          <a:gd name="connsiteX1" fmla="*/ 0 w 1329069"/>
                          <a:gd name="connsiteY1" fmla="*/ 31901 h 435938"/>
                          <a:gd name="connsiteX2" fmla="*/ 53162 w 1329069"/>
                          <a:gd name="connsiteY2" fmla="*/ 170124 h 435938"/>
                          <a:gd name="connsiteX3" fmla="*/ 85060 w 1329069"/>
                          <a:gd name="connsiteY3" fmla="*/ 212655 h 435938"/>
                          <a:gd name="connsiteX4" fmla="*/ 180753 w 1329069"/>
                          <a:gd name="connsiteY4" fmla="*/ 276450 h 435938"/>
                          <a:gd name="connsiteX5" fmla="*/ 265813 w 1329069"/>
                          <a:gd name="connsiteY5" fmla="*/ 329613 h 435938"/>
                          <a:gd name="connsiteX6" fmla="*/ 297711 w 1329069"/>
                          <a:gd name="connsiteY6" fmla="*/ 350878 h 435938"/>
                          <a:gd name="connsiteX7" fmla="*/ 393404 w 1329069"/>
                          <a:gd name="connsiteY7" fmla="*/ 382776 h 435938"/>
                          <a:gd name="connsiteX8" fmla="*/ 435934 w 1329069"/>
                          <a:gd name="connsiteY8" fmla="*/ 404041 h 435938"/>
                          <a:gd name="connsiteX9" fmla="*/ 510362 w 1329069"/>
                          <a:gd name="connsiteY9" fmla="*/ 414673 h 435938"/>
                          <a:gd name="connsiteX10" fmla="*/ 648586 w 1329069"/>
                          <a:gd name="connsiteY10" fmla="*/ 425306 h 435938"/>
                          <a:gd name="connsiteX11" fmla="*/ 744279 w 1329069"/>
                          <a:gd name="connsiteY11" fmla="*/ 435938 h 435938"/>
                          <a:gd name="connsiteX12" fmla="*/ 978195 w 1329069"/>
                          <a:gd name="connsiteY12" fmla="*/ 425306 h 435938"/>
                          <a:gd name="connsiteX13" fmla="*/ 999460 w 1329069"/>
                          <a:gd name="connsiteY13" fmla="*/ 393408 h 435938"/>
                          <a:gd name="connsiteX14" fmla="*/ 1031358 w 1329069"/>
                          <a:gd name="connsiteY14" fmla="*/ 382776 h 435938"/>
                          <a:gd name="connsiteX15" fmla="*/ 1052623 w 1329069"/>
                          <a:gd name="connsiteY15" fmla="*/ 350878 h 435938"/>
                          <a:gd name="connsiteX16" fmla="*/ 1095153 w 1329069"/>
                          <a:gd name="connsiteY16" fmla="*/ 340245 h 435938"/>
                          <a:gd name="connsiteX17" fmla="*/ 1127051 w 1329069"/>
                          <a:gd name="connsiteY17" fmla="*/ 329613 h 435938"/>
                          <a:gd name="connsiteX18" fmla="*/ 1254641 w 1329069"/>
                          <a:gd name="connsiteY18" fmla="*/ 308348 h 435938"/>
                          <a:gd name="connsiteX19" fmla="*/ 1329069 w 1329069"/>
                          <a:gd name="connsiteY19" fmla="*/ 287083 h 435938"/>
                          <a:gd name="connsiteX20" fmla="*/ 800126 w 1329069"/>
                          <a:gd name="connsiteY20" fmla="*/ 66591 h 435938"/>
                          <a:gd name="connsiteX21" fmla="*/ 627320 w 1329069"/>
                          <a:gd name="connsiteY21" fmla="*/ 10636 h 435938"/>
                          <a:gd name="connsiteX22" fmla="*/ 531627 w 1329069"/>
                          <a:gd name="connsiteY22" fmla="*/ 3 h 435938"/>
                          <a:gd name="connsiteX23" fmla="*/ 95693 w 1329069"/>
                          <a:gd name="connsiteY23" fmla="*/ 10636 h 435938"/>
                          <a:gd name="connsiteX24" fmla="*/ 53162 w 1329069"/>
                          <a:gd name="connsiteY24" fmla="*/ 21269 h 435938"/>
                          <a:gd name="connsiteX25" fmla="*/ 0 w 1329069"/>
                          <a:gd name="connsiteY25" fmla="*/ 31901 h 435938"/>
                          <a:gd name="connsiteX0" fmla="*/ 0 w 1329069"/>
                          <a:gd name="connsiteY0" fmla="*/ 50371 h 454408"/>
                          <a:gd name="connsiteX1" fmla="*/ 0 w 1329069"/>
                          <a:gd name="connsiteY1" fmla="*/ 50371 h 454408"/>
                          <a:gd name="connsiteX2" fmla="*/ 53162 w 1329069"/>
                          <a:gd name="connsiteY2" fmla="*/ 188594 h 454408"/>
                          <a:gd name="connsiteX3" fmla="*/ 85060 w 1329069"/>
                          <a:gd name="connsiteY3" fmla="*/ 231125 h 454408"/>
                          <a:gd name="connsiteX4" fmla="*/ 180753 w 1329069"/>
                          <a:gd name="connsiteY4" fmla="*/ 294920 h 454408"/>
                          <a:gd name="connsiteX5" fmla="*/ 265813 w 1329069"/>
                          <a:gd name="connsiteY5" fmla="*/ 348083 h 454408"/>
                          <a:gd name="connsiteX6" fmla="*/ 297711 w 1329069"/>
                          <a:gd name="connsiteY6" fmla="*/ 369348 h 454408"/>
                          <a:gd name="connsiteX7" fmla="*/ 393404 w 1329069"/>
                          <a:gd name="connsiteY7" fmla="*/ 401246 h 454408"/>
                          <a:gd name="connsiteX8" fmla="*/ 435934 w 1329069"/>
                          <a:gd name="connsiteY8" fmla="*/ 422511 h 454408"/>
                          <a:gd name="connsiteX9" fmla="*/ 510362 w 1329069"/>
                          <a:gd name="connsiteY9" fmla="*/ 433143 h 454408"/>
                          <a:gd name="connsiteX10" fmla="*/ 648586 w 1329069"/>
                          <a:gd name="connsiteY10" fmla="*/ 443776 h 454408"/>
                          <a:gd name="connsiteX11" fmla="*/ 744279 w 1329069"/>
                          <a:gd name="connsiteY11" fmla="*/ 454408 h 454408"/>
                          <a:gd name="connsiteX12" fmla="*/ 978195 w 1329069"/>
                          <a:gd name="connsiteY12" fmla="*/ 443776 h 454408"/>
                          <a:gd name="connsiteX13" fmla="*/ 999460 w 1329069"/>
                          <a:gd name="connsiteY13" fmla="*/ 411878 h 454408"/>
                          <a:gd name="connsiteX14" fmla="*/ 1031358 w 1329069"/>
                          <a:gd name="connsiteY14" fmla="*/ 401246 h 454408"/>
                          <a:gd name="connsiteX15" fmla="*/ 1052623 w 1329069"/>
                          <a:gd name="connsiteY15" fmla="*/ 369348 h 454408"/>
                          <a:gd name="connsiteX16" fmla="*/ 1095153 w 1329069"/>
                          <a:gd name="connsiteY16" fmla="*/ 358715 h 454408"/>
                          <a:gd name="connsiteX17" fmla="*/ 1127051 w 1329069"/>
                          <a:gd name="connsiteY17" fmla="*/ 348083 h 454408"/>
                          <a:gd name="connsiteX18" fmla="*/ 1254641 w 1329069"/>
                          <a:gd name="connsiteY18" fmla="*/ 326818 h 454408"/>
                          <a:gd name="connsiteX19" fmla="*/ 1329069 w 1329069"/>
                          <a:gd name="connsiteY19" fmla="*/ 305553 h 454408"/>
                          <a:gd name="connsiteX20" fmla="*/ 800126 w 1329069"/>
                          <a:gd name="connsiteY20" fmla="*/ 85061 h 454408"/>
                          <a:gd name="connsiteX21" fmla="*/ 627320 w 1329069"/>
                          <a:gd name="connsiteY21" fmla="*/ 29106 h 454408"/>
                          <a:gd name="connsiteX22" fmla="*/ 388464 w 1329069"/>
                          <a:gd name="connsiteY22" fmla="*/ 0 h 454408"/>
                          <a:gd name="connsiteX23" fmla="*/ 95693 w 1329069"/>
                          <a:gd name="connsiteY23" fmla="*/ 29106 h 454408"/>
                          <a:gd name="connsiteX24" fmla="*/ 53162 w 1329069"/>
                          <a:gd name="connsiteY24" fmla="*/ 39739 h 454408"/>
                          <a:gd name="connsiteX25" fmla="*/ 0 w 1329069"/>
                          <a:gd name="connsiteY25" fmla="*/ 50371 h 454408"/>
                          <a:gd name="connsiteX0" fmla="*/ 0 w 1329069"/>
                          <a:gd name="connsiteY0" fmla="*/ 50371 h 458308"/>
                          <a:gd name="connsiteX1" fmla="*/ 0 w 1329069"/>
                          <a:gd name="connsiteY1" fmla="*/ 50371 h 458308"/>
                          <a:gd name="connsiteX2" fmla="*/ 53162 w 1329069"/>
                          <a:gd name="connsiteY2" fmla="*/ 188594 h 458308"/>
                          <a:gd name="connsiteX3" fmla="*/ 85060 w 1329069"/>
                          <a:gd name="connsiteY3" fmla="*/ 231125 h 458308"/>
                          <a:gd name="connsiteX4" fmla="*/ 180753 w 1329069"/>
                          <a:gd name="connsiteY4" fmla="*/ 294920 h 458308"/>
                          <a:gd name="connsiteX5" fmla="*/ 265813 w 1329069"/>
                          <a:gd name="connsiteY5" fmla="*/ 348083 h 458308"/>
                          <a:gd name="connsiteX6" fmla="*/ 297711 w 1329069"/>
                          <a:gd name="connsiteY6" fmla="*/ 369348 h 458308"/>
                          <a:gd name="connsiteX7" fmla="*/ 393404 w 1329069"/>
                          <a:gd name="connsiteY7" fmla="*/ 401246 h 458308"/>
                          <a:gd name="connsiteX8" fmla="*/ 435934 w 1329069"/>
                          <a:gd name="connsiteY8" fmla="*/ 422511 h 458308"/>
                          <a:gd name="connsiteX9" fmla="*/ 510362 w 1329069"/>
                          <a:gd name="connsiteY9" fmla="*/ 433143 h 458308"/>
                          <a:gd name="connsiteX10" fmla="*/ 648586 w 1329069"/>
                          <a:gd name="connsiteY10" fmla="*/ 443776 h 458308"/>
                          <a:gd name="connsiteX11" fmla="*/ 744279 w 1329069"/>
                          <a:gd name="connsiteY11" fmla="*/ 454408 h 458308"/>
                          <a:gd name="connsiteX12" fmla="*/ 890449 w 1329069"/>
                          <a:gd name="connsiteY12" fmla="*/ 453013 h 458308"/>
                          <a:gd name="connsiteX13" fmla="*/ 999460 w 1329069"/>
                          <a:gd name="connsiteY13" fmla="*/ 411878 h 458308"/>
                          <a:gd name="connsiteX14" fmla="*/ 1031358 w 1329069"/>
                          <a:gd name="connsiteY14" fmla="*/ 401246 h 458308"/>
                          <a:gd name="connsiteX15" fmla="*/ 1052623 w 1329069"/>
                          <a:gd name="connsiteY15" fmla="*/ 369348 h 458308"/>
                          <a:gd name="connsiteX16" fmla="*/ 1095153 w 1329069"/>
                          <a:gd name="connsiteY16" fmla="*/ 358715 h 458308"/>
                          <a:gd name="connsiteX17" fmla="*/ 1127051 w 1329069"/>
                          <a:gd name="connsiteY17" fmla="*/ 348083 h 458308"/>
                          <a:gd name="connsiteX18" fmla="*/ 1254641 w 1329069"/>
                          <a:gd name="connsiteY18" fmla="*/ 326818 h 458308"/>
                          <a:gd name="connsiteX19" fmla="*/ 1329069 w 1329069"/>
                          <a:gd name="connsiteY19" fmla="*/ 305553 h 458308"/>
                          <a:gd name="connsiteX20" fmla="*/ 800126 w 1329069"/>
                          <a:gd name="connsiteY20" fmla="*/ 85061 h 458308"/>
                          <a:gd name="connsiteX21" fmla="*/ 627320 w 1329069"/>
                          <a:gd name="connsiteY21" fmla="*/ 29106 h 458308"/>
                          <a:gd name="connsiteX22" fmla="*/ 388464 w 1329069"/>
                          <a:gd name="connsiteY22" fmla="*/ 0 h 458308"/>
                          <a:gd name="connsiteX23" fmla="*/ 95693 w 1329069"/>
                          <a:gd name="connsiteY23" fmla="*/ 29106 h 458308"/>
                          <a:gd name="connsiteX24" fmla="*/ 53162 w 1329069"/>
                          <a:gd name="connsiteY24" fmla="*/ 39739 h 458308"/>
                          <a:gd name="connsiteX25" fmla="*/ 0 w 1329069"/>
                          <a:gd name="connsiteY25" fmla="*/ 50371 h 458308"/>
                          <a:gd name="connsiteX0" fmla="*/ 0 w 1329069"/>
                          <a:gd name="connsiteY0" fmla="*/ 50371 h 458308"/>
                          <a:gd name="connsiteX1" fmla="*/ 0 w 1329069"/>
                          <a:gd name="connsiteY1" fmla="*/ 50371 h 458308"/>
                          <a:gd name="connsiteX2" fmla="*/ 53162 w 1329069"/>
                          <a:gd name="connsiteY2" fmla="*/ 188594 h 458308"/>
                          <a:gd name="connsiteX3" fmla="*/ 85060 w 1329069"/>
                          <a:gd name="connsiteY3" fmla="*/ 231125 h 458308"/>
                          <a:gd name="connsiteX4" fmla="*/ 180753 w 1329069"/>
                          <a:gd name="connsiteY4" fmla="*/ 294920 h 458308"/>
                          <a:gd name="connsiteX5" fmla="*/ 265813 w 1329069"/>
                          <a:gd name="connsiteY5" fmla="*/ 348083 h 458308"/>
                          <a:gd name="connsiteX6" fmla="*/ 297711 w 1329069"/>
                          <a:gd name="connsiteY6" fmla="*/ 369348 h 458308"/>
                          <a:gd name="connsiteX7" fmla="*/ 393404 w 1329069"/>
                          <a:gd name="connsiteY7" fmla="*/ 401246 h 458308"/>
                          <a:gd name="connsiteX8" fmla="*/ 435934 w 1329069"/>
                          <a:gd name="connsiteY8" fmla="*/ 422511 h 458308"/>
                          <a:gd name="connsiteX9" fmla="*/ 510362 w 1329069"/>
                          <a:gd name="connsiteY9" fmla="*/ 433143 h 458308"/>
                          <a:gd name="connsiteX10" fmla="*/ 648586 w 1329069"/>
                          <a:gd name="connsiteY10" fmla="*/ 443776 h 458308"/>
                          <a:gd name="connsiteX11" fmla="*/ 744279 w 1329069"/>
                          <a:gd name="connsiteY11" fmla="*/ 454408 h 458308"/>
                          <a:gd name="connsiteX12" fmla="*/ 890449 w 1329069"/>
                          <a:gd name="connsiteY12" fmla="*/ 453013 h 458308"/>
                          <a:gd name="connsiteX13" fmla="*/ 999460 w 1329069"/>
                          <a:gd name="connsiteY13" fmla="*/ 411878 h 458308"/>
                          <a:gd name="connsiteX14" fmla="*/ 1031358 w 1329069"/>
                          <a:gd name="connsiteY14" fmla="*/ 401246 h 458308"/>
                          <a:gd name="connsiteX15" fmla="*/ 1052623 w 1329069"/>
                          <a:gd name="connsiteY15" fmla="*/ 369348 h 458308"/>
                          <a:gd name="connsiteX16" fmla="*/ 1095153 w 1329069"/>
                          <a:gd name="connsiteY16" fmla="*/ 358715 h 458308"/>
                          <a:gd name="connsiteX17" fmla="*/ 1168614 w 1329069"/>
                          <a:gd name="connsiteY17" fmla="*/ 343465 h 458308"/>
                          <a:gd name="connsiteX18" fmla="*/ 1254641 w 1329069"/>
                          <a:gd name="connsiteY18" fmla="*/ 326818 h 458308"/>
                          <a:gd name="connsiteX19" fmla="*/ 1329069 w 1329069"/>
                          <a:gd name="connsiteY19" fmla="*/ 305553 h 458308"/>
                          <a:gd name="connsiteX20" fmla="*/ 800126 w 1329069"/>
                          <a:gd name="connsiteY20" fmla="*/ 85061 h 458308"/>
                          <a:gd name="connsiteX21" fmla="*/ 627320 w 1329069"/>
                          <a:gd name="connsiteY21" fmla="*/ 29106 h 458308"/>
                          <a:gd name="connsiteX22" fmla="*/ 388464 w 1329069"/>
                          <a:gd name="connsiteY22" fmla="*/ 0 h 458308"/>
                          <a:gd name="connsiteX23" fmla="*/ 95693 w 1329069"/>
                          <a:gd name="connsiteY23" fmla="*/ 29106 h 458308"/>
                          <a:gd name="connsiteX24" fmla="*/ 53162 w 1329069"/>
                          <a:gd name="connsiteY24" fmla="*/ 39739 h 458308"/>
                          <a:gd name="connsiteX25" fmla="*/ 0 w 1329069"/>
                          <a:gd name="connsiteY25" fmla="*/ 50371 h 458308"/>
                          <a:gd name="connsiteX0" fmla="*/ 0 w 1329069"/>
                          <a:gd name="connsiteY0" fmla="*/ 50371 h 458308"/>
                          <a:gd name="connsiteX1" fmla="*/ 0 w 1329069"/>
                          <a:gd name="connsiteY1" fmla="*/ 50371 h 458308"/>
                          <a:gd name="connsiteX2" fmla="*/ 53162 w 1329069"/>
                          <a:gd name="connsiteY2" fmla="*/ 188594 h 458308"/>
                          <a:gd name="connsiteX3" fmla="*/ 85060 w 1329069"/>
                          <a:gd name="connsiteY3" fmla="*/ 231125 h 458308"/>
                          <a:gd name="connsiteX4" fmla="*/ 180753 w 1329069"/>
                          <a:gd name="connsiteY4" fmla="*/ 294920 h 458308"/>
                          <a:gd name="connsiteX5" fmla="*/ 265813 w 1329069"/>
                          <a:gd name="connsiteY5" fmla="*/ 348083 h 458308"/>
                          <a:gd name="connsiteX6" fmla="*/ 297711 w 1329069"/>
                          <a:gd name="connsiteY6" fmla="*/ 369348 h 458308"/>
                          <a:gd name="connsiteX7" fmla="*/ 393404 w 1329069"/>
                          <a:gd name="connsiteY7" fmla="*/ 401246 h 458308"/>
                          <a:gd name="connsiteX8" fmla="*/ 435934 w 1329069"/>
                          <a:gd name="connsiteY8" fmla="*/ 422511 h 458308"/>
                          <a:gd name="connsiteX9" fmla="*/ 510362 w 1329069"/>
                          <a:gd name="connsiteY9" fmla="*/ 433143 h 458308"/>
                          <a:gd name="connsiteX10" fmla="*/ 648586 w 1329069"/>
                          <a:gd name="connsiteY10" fmla="*/ 443776 h 458308"/>
                          <a:gd name="connsiteX11" fmla="*/ 744279 w 1329069"/>
                          <a:gd name="connsiteY11" fmla="*/ 454408 h 458308"/>
                          <a:gd name="connsiteX12" fmla="*/ 890449 w 1329069"/>
                          <a:gd name="connsiteY12" fmla="*/ 453013 h 458308"/>
                          <a:gd name="connsiteX13" fmla="*/ 999460 w 1329069"/>
                          <a:gd name="connsiteY13" fmla="*/ 411878 h 458308"/>
                          <a:gd name="connsiteX14" fmla="*/ 1031358 w 1329069"/>
                          <a:gd name="connsiteY14" fmla="*/ 401246 h 458308"/>
                          <a:gd name="connsiteX15" fmla="*/ 1052623 w 1329069"/>
                          <a:gd name="connsiteY15" fmla="*/ 369348 h 458308"/>
                          <a:gd name="connsiteX16" fmla="*/ 1113625 w 1329069"/>
                          <a:gd name="connsiteY16" fmla="*/ 363333 h 458308"/>
                          <a:gd name="connsiteX17" fmla="*/ 1168614 w 1329069"/>
                          <a:gd name="connsiteY17" fmla="*/ 343465 h 458308"/>
                          <a:gd name="connsiteX18" fmla="*/ 1254641 w 1329069"/>
                          <a:gd name="connsiteY18" fmla="*/ 326818 h 458308"/>
                          <a:gd name="connsiteX19" fmla="*/ 1329069 w 1329069"/>
                          <a:gd name="connsiteY19" fmla="*/ 305553 h 458308"/>
                          <a:gd name="connsiteX20" fmla="*/ 800126 w 1329069"/>
                          <a:gd name="connsiteY20" fmla="*/ 85061 h 458308"/>
                          <a:gd name="connsiteX21" fmla="*/ 627320 w 1329069"/>
                          <a:gd name="connsiteY21" fmla="*/ 29106 h 458308"/>
                          <a:gd name="connsiteX22" fmla="*/ 388464 w 1329069"/>
                          <a:gd name="connsiteY22" fmla="*/ 0 h 458308"/>
                          <a:gd name="connsiteX23" fmla="*/ 95693 w 1329069"/>
                          <a:gd name="connsiteY23" fmla="*/ 29106 h 458308"/>
                          <a:gd name="connsiteX24" fmla="*/ 53162 w 1329069"/>
                          <a:gd name="connsiteY24" fmla="*/ 39739 h 458308"/>
                          <a:gd name="connsiteX25" fmla="*/ 0 w 1329069"/>
                          <a:gd name="connsiteY25" fmla="*/ 50371 h 458308"/>
                          <a:gd name="connsiteX0" fmla="*/ 0 w 1329069"/>
                          <a:gd name="connsiteY0" fmla="*/ 50371 h 458308"/>
                          <a:gd name="connsiteX1" fmla="*/ 0 w 1329069"/>
                          <a:gd name="connsiteY1" fmla="*/ 50371 h 458308"/>
                          <a:gd name="connsiteX2" fmla="*/ 53162 w 1329069"/>
                          <a:gd name="connsiteY2" fmla="*/ 188594 h 458308"/>
                          <a:gd name="connsiteX3" fmla="*/ 85060 w 1329069"/>
                          <a:gd name="connsiteY3" fmla="*/ 231125 h 458308"/>
                          <a:gd name="connsiteX4" fmla="*/ 180753 w 1329069"/>
                          <a:gd name="connsiteY4" fmla="*/ 294920 h 458308"/>
                          <a:gd name="connsiteX5" fmla="*/ 265813 w 1329069"/>
                          <a:gd name="connsiteY5" fmla="*/ 348083 h 458308"/>
                          <a:gd name="connsiteX6" fmla="*/ 297711 w 1329069"/>
                          <a:gd name="connsiteY6" fmla="*/ 369348 h 458308"/>
                          <a:gd name="connsiteX7" fmla="*/ 393404 w 1329069"/>
                          <a:gd name="connsiteY7" fmla="*/ 401246 h 458308"/>
                          <a:gd name="connsiteX8" fmla="*/ 435934 w 1329069"/>
                          <a:gd name="connsiteY8" fmla="*/ 422511 h 458308"/>
                          <a:gd name="connsiteX9" fmla="*/ 510362 w 1329069"/>
                          <a:gd name="connsiteY9" fmla="*/ 433143 h 458308"/>
                          <a:gd name="connsiteX10" fmla="*/ 648586 w 1329069"/>
                          <a:gd name="connsiteY10" fmla="*/ 443776 h 458308"/>
                          <a:gd name="connsiteX11" fmla="*/ 744279 w 1329069"/>
                          <a:gd name="connsiteY11" fmla="*/ 454408 h 458308"/>
                          <a:gd name="connsiteX12" fmla="*/ 890449 w 1329069"/>
                          <a:gd name="connsiteY12" fmla="*/ 453013 h 458308"/>
                          <a:gd name="connsiteX13" fmla="*/ 999460 w 1329069"/>
                          <a:gd name="connsiteY13" fmla="*/ 411878 h 458308"/>
                          <a:gd name="connsiteX14" fmla="*/ 1031358 w 1329069"/>
                          <a:gd name="connsiteY14" fmla="*/ 401246 h 458308"/>
                          <a:gd name="connsiteX15" fmla="*/ 1069985 w 1329069"/>
                          <a:gd name="connsiteY15" fmla="*/ 382852 h 458308"/>
                          <a:gd name="connsiteX16" fmla="*/ 1113625 w 1329069"/>
                          <a:gd name="connsiteY16" fmla="*/ 363333 h 458308"/>
                          <a:gd name="connsiteX17" fmla="*/ 1168614 w 1329069"/>
                          <a:gd name="connsiteY17" fmla="*/ 343465 h 458308"/>
                          <a:gd name="connsiteX18" fmla="*/ 1254641 w 1329069"/>
                          <a:gd name="connsiteY18" fmla="*/ 326818 h 458308"/>
                          <a:gd name="connsiteX19" fmla="*/ 1329069 w 1329069"/>
                          <a:gd name="connsiteY19" fmla="*/ 305553 h 458308"/>
                          <a:gd name="connsiteX20" fmla="*/ 800126 w 1329069"/>
                          <a:gd name="connsiteY20" fmla="*/ 85061 h 458308"/>
                          <a:gd name="connsiteX21" fmla="*/ 627320 w 1329069"/>
                          <a:gd name="connsiteY21" fmla="*/ 29106 h 458308"/>
                          <a:gd name="connsiteX22" fmla="*/ 388464 w 1329069"/>
                          <a:gd name="connsiteY22" fmla="*/ 0 h 458308"/>
                          <a:gd name="connsiteX23" fmla="*/ 95693 w 1329069"/>
                          <a:gd name="connsiteY23" fmla="*/ 29106 h 458308"/>
                          <a:gd name="connsiteX24" fmla="*/ 53162 w 1329069"/>
                          <a:gd name="connsiteY24" fmla="*/ 39739 h 458308"/>
                          <a:gd name="connsiteX25" fmla="*/ 0 w 1329069"/>
                          <a:gd name="connsiteY25" fmla="*/ 50371 h 458308"/>
                          <a:gd name="connsiteX0" fmla="*/ 0 w 1329069"/>
                          <a:gd name="connsiteY0" fmla="*/ 50371 h 458308"/>
                          <a:gd name="connsiteX1" fmla="*/ 0 w 1329069"/>
                          <a:gd name="connsiteY1" fmla="*/ 50371 h 458308"/>
                          <a:gd name="connsiteX2" fmla="*/ 53162 w 1329069"/>
                          <a:gd name="connsiteY2" fmla="*/ 188594 h 458308"/>
                          <a:gd name="connsiteX3" fmla="*/ 85060 w 1329069"/>
                          <a:gd name="connsiteY3" fmla="*/ 231125 h 458308"/>
                          <a:gd name="connsiteX4" fmla="*/ 174966 w 1329069"/>
                          <a:gd name="connsiteY4" fmla="*/ 306495 h 458308"/>
                          <a:gd name="connsiteX5" fmla="*/ 265813 w 1329069"/>
                          <a:gd name="connsiteY5" fmla="*/ 348083 h 458308"/>
                          <a:gd name="connsiteX6" fmla="*/ 297711 w 1329069"/>
                          <a:gd name="connsiteY6" fmla="*/ 369348 h 458308"/>
                          <a:gd name="connsiteX7" fmla="*/ 393404 w 1329069"/>
                          <a:gd name="connsiteY7" fmla="*/ 401246 h 458308"/>
                          <a:gd name="connsiteX8" fmla="*/ 435934 w 1329069"/>
                          <a:gd name="connsiteY8" fmla="*/ 422511 h 458308"/>
                          <a:gd name="connsiteX9" fmla="*/ 510362 w 1329069"/>
                          <a:gd name="connsiteY9" fmla="*/ 433143 h 458308"/>
                          <a:gd name="connsiteX10" fmla="*/ 648586 w 1329069"/>
                          <a:gd name="connsiteY10" fmla="*/ 443776 h 458308"/>
                          <a:gd name="connsiteX11" fmla="*/ 744279 w 1329069"/>
                          <a:gd name="connsiteY11" fmla="*/ 454408 h 458308"/>
                          <a:gd name="connsiteX12" fmla="*/ 890449 w 1329069"/>
                          <a:gd name="connsiteY12" fmla="*/ 453013 h 458308"/>
                          <a:gd name="connsiteX13" fmla="*/ 999460 w 1329069"/>
                          <a:gd name="connsiteY13" fmla="*/ 411878 h 458308"/>
                          <a:gd name="connsiteX14" fmla="*/ 1031358 w 1329069"/>
                          <a:gd name="connsiteY14" fmla="*/ 401246 h 458308"/>
                          <a:gd name="connsiteX15" fmla="*/ 1069985 w 1329069"/>
                          <a:gd name="connsiteY15" fmla="*/ 382852 h 458308"/>
                          <a:gd name="connsiteX16" fmla="*/ 1113625 w 1329069"/>
                          <a:gd name="connsiteY16" fmla="*/ 363333 h 458308"/>
                          <a:gd name="connsiteX17" fmla="*/ 1168614 w 1329069"/>
                          <a:gd name="connsiteY17" fmla="*/ 343465 h 458308"/>
                          <a:gd name="connsiteX18" fmla="*/ 1254641 w 1329069"/>
                          <a:gd name="connsiteY18" fmla="*/ 326818 h 458308"/>
                          <a:gd name="connsiteX19" fmla="*/ 1329069 w 1329069"/>
                          <a:gd name="connsiteY19" fmla="*/ 305553 h 458308"/>
                          <a:gd name="connsiteX20" fmla="*/ 800126 w 1329069"/>
                          <a:gd name="connsiteY20" fmla="*/ 85061 h 458308"/>
                          <a:gd name="connsiteX21" fmla="*/ 627320 w 1329069"/>
                          <a:gd name="connsiteY21" fmla="*/ 29106 h 458308"/>
                          <a:gd name="connsiteX22" fmla="*/ 388464 w 1329069"/>
                          <a:gd name="connsiteY22" fmla="*/ 0 h 458308"/>
                          <a:gd name="connsiteX23" fmla="*/ 95693 w 1329069"/>
                          <a:gd name="connsiteY23" fmla="*/ 29106 h 458308"/>
                          <a:gd name="connsiteX24" fmla="*/ 53162 w 1329069"/>
                          <a:gd name="connsiteY24" fmla="*/ 39739 h 458308"/>
                          <a:gd name="connsiteX25" fmla="*/ 0 w 1329069"/>
                          <a:gd name="connsiteY25" fmla="*/ 50371 h 45830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</a:cxnLst>
                        <a:rect l="l" t="t" r="r" b="b"/>
                        <a:pathLst>
                          <a:path w="1329069" h="458308">
                            <a:moveTo>
                              <a:pt x="0" y="50371"/>
                            </a:moveTo>
                            <a:lnTo>
                              <a:pt x="0" y="50371"/>
                            </a:lnTo>
                            <a:cubicBezTo>
                              <a:pt x="14908" y="95096"/>
                              <a:pt x="27232" y="147105"/>
                              <a:pt x="53162" y="188594"/>
                            </a:cubicBezTo>
                            <a:cubicBezTo>
                              <a:pt x="62554" y="203622"/>
                              <a:pt x="64759" y="211475"/>
                              <a:pt x="85060" y="231125"/>
                            </a:cubicBezTo>
                            <a:cubicBezTo>
                              <a:pt x="105361" y="250775"/>
                              <a:pt x="99351" y="265779"/>
                              <a:pt x="174966" y="306495"/>
                            </a:cubicBezTo>
                            <a:cubicBezTo>
                              <a:pt x="204405" y="322347"/>
                              <a:pt x="245356" y="337608"/>
                              <a:pt x="265813" y="348083"/>
                            </a:cubicBezTo>
                            <a:cubicBezTo>
                              <a:pt x="286270" y="358558"/>
                              <a:pt x="285915" y="364433"/>
                              <a:pt x="297711" y="369348"/>
                            </a:cubicBezTo>
                            <a:cubicBezTo>
                              <a:pt x="328748" y="382280"/>
                              <a:pt x="363331" y="386209"/>
                              <a:pt x="393404" y="401246"/>
                            </a:cubicBezTo>
                            <a:cubicBezTo>
                              <a:pt x="407581" y="408334"/>
                              <a:pt x="420642" y="418341"/>
                              <a:pt x="435934" y="422511"/>
                            </a:cubicBezTo>
                            <a:cubicBezTo>
                              <a:pt x="460112" y="429105"/>
                              <a:pt x="485425" y="430649"/>
                              <a:pt x="510362" y="433143"/>
                            </a:cubicBezTo>
                            <a:cubicBezTo>
                              <a:pt x="556343" y="437741"/>
                              <a:pt x="602565" y="439592"/>
                              <a:pt x="648586" y="443776"/>
                            </a:cubicBezTo>
                            <a:cubicBezTo>
                              <a:pt x="680548" y="446682"/>
                              <a:pt x="712381" y="450864"/>
                              <a:pt x="744279" y="454408"/>
                            </a:cubicBezTo>
                            <a:cubicBezTo>
                              <a:pt x="822251" y="450864"/>
                              <a:pt x="813458" y="465845"/>
                              <a:pt x="890449" y="453013"/>
                            </a:cubicBezTo>
                            <a:cubicBezTo>
                              <a:pt x="903054" y="450912"/>
                              <a:pt x="975975" y="420506"/>
                              <a:pt x="999460" y="411878"/>
                            </a:cubicBezTo>
                            <a:cubicBezTo>
                              <a:pt x="1022945" y="403250"/>
                              <a:pt x="1020725" y="404790"/>
                              <a:pt x="1031358" y="401246"/>
                            </a:cubicBezTo>
                            <a:cubicBezTo>
                              <a:pt x="1038446" y="390613"/>
                              <a:pt x="1056274" y="389171"/>
                              <a:pt x="1069985" y="382852"/>
                            </a:cubicBezTo>
                            <a:cubicBezTo>
                              <a:pt x="1083696" y="376533"/>
                              <a:pt x="1097187" y="369898"/>
                              <a:pt x="1113625" y="363333"/>
                            </a:cubicBezTo>
                            <a:cubicBezTo>
                              <a:pt x="1130063" y="356768"/>
                              <a:pt x="1145111" y="349551"/>
                              <a:pt x="1168614" y="343465"/>
                            </a:cubicBezTo>
                            <a:cubicBezTo>
                              <a:pt x="1192117" y="337379"/>
                              <a:pt x="1212616" y="332821"/>
                              <a:pt x="1254641" y="326818"/>
                            </a:cubicBezTo>
                            <a:cubicBezTo>
                              <a:pt x="1321799" y="304432"/>
                              <a:pt x="1296021" y="305553"/>
                              <a:pt x="1329069" y="305553"/>
                            </a:cubicBezTo>
                            <a:cubicBezTo>
                              <a:pt x="1123506" y="238213"/>
                              <a:pt x="1005689" y="152401"/>
                              <a:pt x="800126" y="85061"/>
                            </a:cubicBezTo>
                            <a:cubicBezTo>
                              <a:pt x="771772" y="60252"/>
                              <a:pt x="695930" y="43283"/>
                              <a:pt x="627320" y="29106"/>
                            </a:cubicBezTo>
                            <a:cubicBezTo>
                              <a:pt x="558710" y="14929"/>
                              <a:pt x="420558" y="0"/>
                              <a:pt x="388464" y="0"/>
                            </a:cubicBezTo>
                            <a:cubicBezTo>
                              <a:pt x="243109" y="0"/>
                              <a:pt x="241004" y="25562"/>
                              <a:pt x="95693" y="29106"/>
                            </a:cubicBezTo>
                            <a:cubicBezTo>
                              <a:pt x="81516" y="32650"/>
                              <a:pt x="67025" y="35118"/>
                              <a:pt x="53162" y="39739"/>
                            </a:cubicBezTo>
                            <a:cubicBezTo>
                              <a:pt x="-14581" y="62320"/>
                              <a:pt x="8860" y="48599"/>
                              <a:pt x="0" y="50371"/>
                            </a:cubicBezTo>
                            <a:close/>
                          </a:path>
                        </a:pathLst>
                      </a:custGeom>
                      <a:grpFill/>
                      <a:ln>
                        <a:solidFill>
                          <a:srgbClr val="660033"/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hu-HU">
                          <a:solidFill>
                            <a:srgbClr val="813213"/>
                          </a:solidFill>
                        </a:endParaRPr>
                      </a:p>
                    </p:txBody>
                  </p:sp>
                  <p:sp>
                    <p:nvSpPr>
                      <p:cNvPr id="172" name="Szabadkézi sokszög: alakzat 171">
                        <a:extLst>
                          <a:ext uri="{FF2B5EF4-FFF2-40B4-BE49-F238E27FC236}">
                            <a16:creationId xmlns:a16="http://schemas.microsoft.com/office/drawing/2014/main" id="{988BEFB4-889E-DFA9-9B97-21775937A2F1}"/>
                          </a:ext>
                        </a:extLst>
                      </p:cNvPr>
                      <p:cNvSpPr/>
                      <p:nvPr/>
                    </p:nvSpPr>
                    <p:spPr>
                      <a:xfrm rot="19434118">
                        <a:off x="2197227" y="2263084"/>
                        <a:ext cx="879924" cy="544694"/>
                      </a:xfrm>
                      <a:custGeom>
                        <a:avLst/>
                        <a:gdLst>
                          <a:gd name="connsiteX0" fmla="*/ 0 w 1329069"/>
                          <a:gd name="connsiteY0" fmla="*/ 32184 h 436221"/>
                          <a:gd name="connsiteX1" fmla="*/ 0 w 1329069"/>
                          <a:gd name="connsiteY1" fmla="*/ 32184 h 436221"/>
                          <a:gd name="connsiteX2" fmla="*/ 53162 w 1329069"/>
                          <a:gd name="connsiteY2" fmla="*/ 170407 h 436221"/>
                          <a:gd name="connsiteX3" fmla="*/ 85060 w 1329069"/>
                          <a:gd name="connsiteY3" fmla="*/ 212938 h 436221"/>
                          <a:gd name="connsiteX4" fmla="*/ 180753 w 1329069"/>
                          <a:gd name="connsiteY4" fmla="*/ 276733 h 436221"/>
                          <a:gd name="connsiteX5" fmla="*/ 265813 w 1329069"/>
                          <a:gd name="connsiteY5" fmla="*/ 329896 h 436221"/>
                          <a:gd name="connsiteX6" fmla="*/ 297711 w 1329069"/>
                          <a:gd name="connsiteY6" fmla="*/ 351161 h 436221"/>
                          <a:gd name="connsiteX7" fmla="*/ 393404 w 1329069"/>
                          <a:gd name="connsiteY7" fmla="*/ 383059 h 436221"/>
                          <a:gd name="connsiteX8" fmla="*/ 435934 w 1329069"/>
                          <a:gd name="connsiteY8" fmla="*/ 404324 h 436221"/>
                          <a:gd name="connsiteX9" fmla="*/ 510362 w 1329069"/>
                          <a:gd name="connsiteY9" fmla="*/ 414956 h 436221"/>
                          <a:gd name="connsiteX10" fmla="*/ 648586 w 1329069"/>
                          <a:gd name="connsiteY10" fmla="*/ 425589 h 436221"/>
                          <a:gd name="connsiteX11" fmla="*/ 744279 w 1329069"/>
                          <a:gd name="connsiteY11" fmla="*/ 436221 h 436221"/>
                          <a:gd name="connsiteX12" fmla="*/ 978195 w 1329069"/>
                          <a:gd name="connsiteY12" fmla="*/ 425589 h 436221"/>
                          <a:gd name="connsiteX13" fmla="*/ 999460 w 1329069"/>
                          <a:gd name="connsiteY13" fmla="*/ 393691 h 436221"/>
                          <a:gd name="connsiteX14" fmla="*/ 1031358 w 1329069"/>
                          <a:gd name="connsiteY14" fmla="*/ 383059 h 436221"/>
                          <a:gd name="connsiteX15" fmla="*/ 1052623 w 1329069"/>
                          <a:gd name="connsiteY15" fmla="*/ 351161 h 436221"/>
                          <a:gd name="connsiteX16" fmla="*/ 1095153 w 1329069"/>
                          <a:gd name="connsiteY16" fmla="*/ 340528 h 436221"/>
                          <a:gd name="connsiteX17" fmla="*/ 1127051 w 1329069"/>
                          <a:gd name="connsiteY17" fmla="*/ 329896 h 436221"/>
                          <a:gd name="connsiteX18" fmla="*/ 1254641 w 1329069"/>
                          <a:gd name="connsiteY18" fmla="*/ 308631 h 436221"/>
                          <a:gd name="connsiteX19" fmla="*/ 1329069 w 1329069"/>
                          <a:gd name="connsiteY19" fmla="*/ 287366 h 436221"/>
                          <a:gd name="connsiteX20" fmla="*/ 712381 w 1329069"/>
                          <a:gd name="connsiteY20" fmla="*/ 85347 h 436221"/>
                          <a:gd name="connsiteX21" fmla="*/ 627320 w 1329069"/>
                          <a:gd name="connsiteY21" fmla="*/ 10919 h 436221"/>
                          <a:gd name="connsiteX22" fmla="*/ 531627 w 1329069"/>
                          <a:gd name="connsiteY22" fmla="*/ 286 h 436221"/>
                          <a:gd name="connsiteX23" fmla="*/ 95693 w 1329069"/>
                          <a:gd name="connsiteY23" fmla="*/ 10919 h 436221"/>
                          <a:gd name="connsiteX24" fmla="*/ 53162 w 1329069"/>
                          <a:gd name="connsiteY24" fmla="*/ 21552 h 436221"/>
                          <a:gd name="connsiteX25" fmla="*/ 0 w 1329069"/>
                          <a:gd name="connsiteY25" fmla="*/ 32184 h 436221"/>
                          <a:gd name="connsiteX0" fmla="*/ 0 w 1329069"/>
                          <a:gd name="connsiteY0" fmla="*/ 31901 h 435938"/>
                          <a:gd name="connsiteX1" fmla="*/ 0 w 1329069"/>
                          <a:gd name="connsiteY1" fmla="*/ 31901 h 435938"/>
                          <a:gd name="connsiteX2" fmla="*/ 53162 w 1329069"/>
                          <a:gd name="connsiteY2" fmla="*/ 170124 h 435938"/>
                          <a:gd name="connsiteX3" fmla="*/ 85060 w 1329069"/>
                          <a:gd name="connsiteY3" fmla="*/ 212655 h 435938"/>
                          <a:gd name="connsiteX4" fmla="*/ 180753 w 1329069"/>
                          <a:gd name="connsiteY4" fmla="*/ 276450 h 435938"/>
                          <a:gd name="connsiteX5" fmla="*/ 265813 w 1329069"/>
                          <a:gd name="connsiteY5" fmla="*/ 329613 h 435938"/>
                          <a:gd name="connsiteX6" fmla="*/ 297711 w 1329069"/>
                          <a:gd name="connsiteY6" fmla="*/ 350878 h 435938"/>
                          <a:gd name="connsiteX7" fmla="*/ 393404 w 1329069"/>
                          <a:gd name="connsiteY7" fmla="*/ 382776 h 435938"/>
                          <a:gd name="connsiteX8" fmla="*/ 435934 w 1329069"/>
                          <a:gd name="connsiteY8" fmla="*/ 404041 h 435938"/>
                          <a:gd name="connsiteX9" fmla="*/ 510362 w 1329069"/>
                          <a:gd name="connsiteY9" fmla="*/ 414673 h 435938"/>
                          <a:gd name="connsiteX10" fmla="*/ 648586 w 1329069"/>
                          <a:gd name="connsiteY10" fmla="*/ 425306 h 435938"/>
                          <a:gd name="connsiteX11" fmla="*/ 744279 w 1329069"/>
                          <a:gd name="connsiteY11" fmla="*/ 435938 h 435938"/>
                          <a:gd name="connsiteX12" fmla="*/ 978195 w 1329069"/>
                          <a:gd name="connsiteY12" fmla="*/ 425306 h 435938"/>
                          <a:gd name="connsiteX13" fmla="*/ 999460 w 1329069"/>
                          <a:gd name="connsiteY13" fmla="*/ 393408 h 435938"/>
                          <a:gd name="connsiteX14" fmla="*/ 1031358 w 1329069"/>
                          <a:gd name="connsiteY14" fmla="*/ 382776 h 435938"/>
                          <a:gd name="connsiteX15" fmla="*/ 1052623 w 1329069"/>
                          <a:gd name="connsiteY15" fmla="*/ 350878 h 435938"/>
                          <a:gd name="connsiteX16" fmla="*/ 1095153 w 1329069"/>
                          <a:gd name="connsiteY16" fmla="*/ 340245 h 435938"/>
                          <a:gd name="connsiteX17" fmla="*/ 1127051 w 1329069"/>
                          <a:gd name="connsiteY17" fmla="*/ 329613 h 435938"/>
                          <a:gd name="connsiteX18" fmla="*/ 1254641 w 1329069"/>
                          <a:gd name="connsiteY18" fmla="*/ 308348 h 435938"/>
                          <a:gd name="connsiteX19" fmla="*/ 1329069 w 1329069"/>
                          <a:gd name="connsiteY19" fmla="*/ 287083 h 435938"/>
                          <a:gd name="connsiteX20" fmla="*/ 800126 w 1329069"/>
                          <a:gd name="connsiteY20" fmla="*/ 66591 h 435938"/>
                          <a:gd name="connsiteX21" fmla="*/ 627320 w 1329069"/>
                          <a:gd name="connsiteY21" fmla="*/ 10636 h 435938"/>
                          <a:gd name="connsiteX22" fmla="*/ 531627 w 1329069"/>
                          <a:gd name="connsiteY22" fmla="*/ 3 h 435938"/>
                          <a:gd name="connsiteX23" fmla="*/ 95693 w 1329069"/>
                          <a:gd name="connsiteY23" fmla="*/ 10636 h 435938"/>
                          <a:gd name="connsiteX24" fmla="*/ 53162 w 1329069"/>
                          <a:gd name="connsiteY24" fmla="*/ 21269 h 435938"/>
                          <a:gd name="connsiteX25" fmla="*/ 0 w 1329069"/>
                          <a:gd name="connsiteY25" fmla="*/ 31901 h 435938"/>
                          <a:gd name="connsiteX0" fmla="*/ 0 w 1329069"/>
                          <a:gd name="connsiteY0" fmla="*/ 50371 h 454408"/>
                          <a:gd name="connsiteX1" fmla="*/ 0 w 1329069"/>
                          <a:gd name="connsiteY1" fmla="*/ 50371 h 454408"/>
                          <a:gd name="connsiteX2" fmla="*/ 53162 w 1329069"/>
                          <a:gd name="connsiteY2" fmla="*/ 188594 h 454408"/>
                          <a:gd name="connsiteX3" fmla="*/ 85060 w 1329069"/>
                          <a:gd name="connsiteY3" fmla="*/ 231125 h 454408"/>
                          <a:gd name="connsiteX4" fmla="*/ 180753 w 1329069"/>
                          <a:gd name="connsiteY4" fmla="*/ 294920 h 454408"/>
                          <a:gd name="connsiteX5" fmla="*/ 265813 w 1329069"/>
                          <a:gd name="connsiteY5" fmla="*/ 348083 h 454408"/>
                          <a:gd name="connsiteX6" fmla="*/ 297711 w 1329069"/>
                          <a:gd name="connsiteY6" fmla="*/ 369348 h 454408"/>
                          <a:gd name="connsiteX7" fmla="*/ 393404 w 1329069"/>
                          <a:gd name="connsiteY7" fmla="*/ 401246 h 454408"/>
                          <a:gd name="connsiteX8" fmla="*/ 435934 w 1329069"/>
                          <a:gd name="connsiteY8" fmla="*/ 422511 h 454408"/>
                          <a:gd name="connsiteX9" fmla="*/ 510362 w 1329069"/>
                          <a:gd name="connsiteY9" fmla="*/ 433143 h 454408"/>
                          <a:gd name="connsiteX10" fmla="*/ 648586 w 1329069"/>
                          <a:gd name="connsiteY10" fmla="*/ 443776 h 454408"/>
                          <a:gd name="connsiteX11" fmla="*/ 744279 w 1329069"/>
                          <a:gd name="connsiteY11" fmla="*/ 454408 h 454408"/>
                          <a:gd name="connsiteX12" fmla="*/ 978195 w 1329069"/>
                          <a:gd name="connsiteY12" fmla="*/ 443776 h 454408"/>
                          <a:gd name="connsiteX13" fmla="*/ 999460 w 1329069"/>
                          <a:gd name="connsiteY13" fmla="*/ 411878 h 454408"/>
                          <a:gd name="connsiteX14" fmla="*/ 1031358 w 1329069"/>
                          <a:gd name="connsiteY14" fmla="*/ 401246 h 454408"/>
                          <a:gd name="connsiteX15" fmla="*/ 1052623 w 1329069"/>
                          <a:gd name="connsiteY15" fmla="*/ 369348 h 454408"/>
                          <a:gd name="connsiteX16" fmla="*/ 1095153 w 1329069"/>
                          <a:gd name="connsiteY16" fmla="*/ 358715 h 454408"/>
                          <a:gd name="connsiteX17" fmla="*/ 1127051 w 1329069"/>
                          <a:gd name="connsiteY17" fmla="*/ 348083 h 454408"/>
                          <a:gd name="connsiteX18" fmla="*/ 1254641 w 1329069"/>
                          <a:gd name="connsiteY18" fmla="*/ 326818 h 454408"/>
                          <a:gd name="connsiteX19" fmla="*/ 1329069 w 1329069"/>
                          <a:gd name="connsiteY19" fmla="*/ 305553 h 454408"/>
                          <a:gd name="connsiteX20" fmla="*/ 800126 w 1329069"/>
                          <a:gd name="connsiteY20" fmla="*/ 85061 h 454408"/>
                          <a:gd name="connsiteX21" fmla="*/ 627320 w 1329069"/>
                          <a:gd name="connsiteY21" fmla="*/ 29106 h 454408"/>
                          <a:gd name="connsiteX22" fmla="*/ 388464 w 1329069"/>
                          <a:gd name="connsiteY22" fmla="*/ 0 h 454408"/>
                          <a:gd name="connsiteX23" fmla="*/ 95693 w 1329069"/>
                          <a:gd name="connsiteY23" fmla="*/ 29106 h 454408"/>
                          <a:gd name="connsiteX24" fmla="*/ 53162 w 1329069"/>
                          <a:gd name="connsiteY24" fmla="*/ 39739 h 454408"/>
                          <a:gd name="connsiteX25" fmla="*/ 0 w 1329069"/>
                          <a:gd name="connsiteY25" fmla="*/ 50371 h 454408"/>
                          <a:gd name="connsiteX0" fmla="*/ 0 w 1329069"/>
                          <a:gd name="connsiteY0" fmla="*/ 50371 h 458308"/>
                          <a:gd name="connsiteX1" fmla="*/ 0 w 1329069"/>
                          <a:gd name="connsiteY1" fmla="*/ 50371 h 458308"/>
                          <a:gd name="connsiteX2" fmla="*/ 53162 w 1329069"/>
                          <a:gd name="connsiteY2" fmla="*/ 188594 h 458308"/>
                          <a:gd name="connsiteX3" fmla="*/ 85060 w 1329069"/>
                          <a:gd name="connsiteY3" fmla="*/ 231125 h 458308"/>
                          <a:gd name="connsiteX4" fmla="*/ 180753 w 1329069"/>
                          <a:gd name="connsiteY4" fmla="*/ 294920 h 458308"/>
                          <a:gd name="connsiteX5" fmla="*/ 265813 w 1329069"/>
                          <a:gd name="connsiteY5" fmla="*/ 348083 h 458308"/>
                          <a:gd name="connsiteX6" fmla="*/ 297711 w 1329069"/>
                          <a:gd name="connsiteY6" fmla="*/ 369348 h 458308"/>
                          <a:gd name="connsiteX7" fmla="*/ 393404 w 1329069"/>
                          <a:gd name="connsiteY7" fmla="*/ 401246 h 458308"/>
                          <a:gd name="connsiteX8" fmla="*/ 435934 w 1329069"/>
                          <a:gd name="connsiteY8" fmla="*/ 422511 h 458308"/>
                          <a:gd name="connsiteX9" fmla="*/ 510362 w 1329069"/>
                          <a:gd name="connsiteY9" fmla="*/ 433143 h 458308"/>
                          <a:gd name="connsiteX10" fmla="*/ 648586 w 1329069"/>
                          <a:gd name="connsiteY10" fmla="*/ 443776 h 458308"/>
                          <a:gd name="connsiteX11" fmla="*/ 744279 w 1329069"/>
                          <a:gd name="connsiteY11" fmla="*/ 454408 h 458308"/>
                          <a:gd name="connsiteX12" fmla="*/ 890449 w 1329069"/>
                          <a:gd name="connsiteY12" fmla="*/ 453013 h 458308"/>
                          <a:gd name="connsiteX13" fmla="*/ 999460 w 1329069"/>
                          <a:gd name="connsiteY13" fmla="*/ 411878 h 458308"/>
                          <a:gd name="connsiteX14" fmla="*/ 1031358 w 1329069"/>
                          <a:gd name="connsiteY14" fmla="*/ 401246 h 458308"/>
                          <a:gd name="connsiteX15" fmla="*/ 1052623 w 1329069"/>
                          <a:gd name="connsiteY15" fmla="*/ 369348 h 458308"/>
                          <a:gd name="connsiteX16" fmla="*/ 1095153 w 1329069"/>
                          <a:gd name="connsiteY16" fmla="*/ 358715 h 458308"/>
                          <a:gd name="connsiteX17" fmla="*/ 1127051 w 1329069"/>
                          <a:gd name="connsiteY17" fmla="*/ 348083 h 458308"/>
                          <a:gd name="connsiteX18" fmla="*/ 1254641 w 1329069"/>
                          <a:gd name="connsiteY18" fmla="*/ 326818 h 458308"/>
                          <a:gd name="connsiteX19" fmla="*/ 1329069 w 1329069"/>
                          <a:gd name="connsiteY19" fmla="*/ 305553 h 458308"/>
                          <a:gd name="connsiteX20" fmla="*/ 800126 w 1329069"/>
                          <a:gd name="connsiteY20" fmla="*/ 85061 h 458308"/>
                          <a:gd name="connsiteX21" fmla="*/ 627320 w 1329069"/>
                          <a:gd name="connsiteY21" fmla="*/ 29106 h 458308"/>
                          <a:gd name="connsiteX22" fmla="*/ 388464 w 1329069"/>
                          <a:gd name="connsiteY22" fmla="*/ 0 h 458308"/>
                          <a:gd name="connsiteX23" fmla="*/ 95693 w 1329069"/>
                          <a:gd name="connsiteY23" fmla="*/ 29106 h 458308"/>
                          <a:gd name="connsiteX24" fmla="*/ 53162 w 1329069"/>
                          <a:gd name="connsiteY24" fmla="*/ 39739 h 458308"/>
                          <a:gd name="connsiteX25" fmla="*/ 0 w 1329069"/>
                          <a:gd name="connsiteY25" fmla="*/ 50371 h 458308"/>
                          <a:gd name="connsiteX0" fmla="*/ 0 w 1329069"/>
                          <a:gd name="connsiteY0" fmla="*/ 50371 h 458308"/>
                          <a:gd name="connsiteX1" fmla="*/ 0 w 1329069"/>
                          <a:gd name="connsiteY1" fmla="*/ 50371 h 458308"/>
                          <a:gd name="connsiteX2" fmla="*/ 53162 w 1329069"/>
                          <a:gd name="connsiteY2" fmla="*/ 188594 h 458308"/>
                          <a:gd name="connsiteX3" fmla="*/ 85060 w 1329069"/>
                          <a:gd name="connsiteY3" fmla="*/ 231125 h 458308"/>
                          <a:gd name="connsiteX4" fmla="*/ 180753 w 1329069"/>
                          <a:gd name="connsiteY4" fmla="*/ 294920 h 458308"/>
                          <a:gd name="connsiteX5" fmla="*/ 265813 w 1329069"/>
                          <a:gd name="connsiteY5" fmla="*/ 348083 h 458308"/>
                          <a:gd name="connsiteX6" fmla="*/ 297711 w 1329069"/>
                          <a:gd name="connsiteY6" fmla="*/ 369348 h 458308"/>
                          <a:gd name="connsiteX7" fmla="*/ 393404 w 1329069"/>
                          <a:gd name="connsiteY7" fmla="*/ 401246 h 458308"/>
                          <a:gd name="connsiteX8" fmla="*/ 435934 w 1329069"/>
                          <a:gd name="connsiteY8" fmla="*/ 422511 h 458308"/>
                          <a:gd name="connsiteX9" fmla="*/ 510362 w 1329069"/>
                          <a:gd name="connsiteY9" fmla="*/ 433143 h 458308"/>
                          <a:gd name="connsiteX10" fmla="*/ 648586 w 1329069"/>
                          <a:gd name="connsiteY10" fmla="*/ 443776 h 458308"/>
                          <a:gd name="connsiteX11" fmla="*/ 744279 w 1329069"/>
                          <a:gd name="connsiteY11" fmla="*/ 454408 h 458308"/>
                          <a:gd name="connsiteX12" fmla="*/ 890449 w 1329069"/>
                          <a:gd name="connsiteY12" fmla="*/ 453013 h 458308"/>
                          <a:gd name="connsiteX13" fmla="*/ 999460 w 1329069"/>
                          <a:gd name="connsiteY13" fmla="*/ 411878 h 458308"/>
                          <a:gd name="connsiteX14" fmla="*/ 1031358 w 1329069"/>
                          <a:gd name="connsiteY14" fmla="*/ 401246 h 458308"/>
                          <a:gd name="connsiteX15" fmla="*/ 1052623 w 1329069"/>
                          <a:gd name="connsiteY15" fmla="*/ 369348 h 458308"/>
                          <a:gd name="connsiteX16" fmla="*/ 1095153 w 1329069"/>
                          <a:gd name="connsiteY16" fmla="*/ 358715 h 458308"/>
                          <a:gd name="connsiteX17" fmla="*/ 1168614 w 1329069"/>
                          <a:gd name="connsiteY17" fmla="*/ 343465 h 458308"/>
                          <a:gd name="connsiteX18" fmla="*/ 1254641 w 1329069"/>
                          <a:gd name="connsiteY18" fmla="*/ 326818 h 458308"/>
                          <a:gd name="connsiteX19" fmla="*/ 1329069 w 1329069"/>
                          <a:gd name="connsiteY19" fmla="*/ 305553 h 458308"/>
                          <a:gd name="connsiteX20" fmla="*/ 800126 w 1329069"/>
                          <a:gd name="connsiteY20" fmla="*/ 85061 h 458308"/>
                          <a:gd name="connsiteX21" fmla="*/ 627320 w 1329069"/>
                          <a:gd name="connsiteY21" fmla="*/ 29106 h 458308"/>
                          <a:gd name="connsiteX22" fmla="*/ 388464 w 1329069"/>
                          <a:gd name="connsiteY22" fmla="*/ 0 h 458308"/>
                          <a:gd name="connsiteX23" fmla="*/ 95693 w 1329069"/>
                          <a:gd name="connsiteY23" fmla="*/ 29106 h 458308"/>
                          <a:gd name="connsiteX24" fmla="*/ 53162 w 1329069"/>
                          <a:gd name="connsiteY24" fmla="*/ 39739 h 458308"/>
                          <a:gd name="connsiteX25" fmla="*/ 0 w 1329069"/>
                          <a:gd name="connsiteY25" fmla="*/ 50371 h 458308"/>
                          <a:gd name="connsiteX0" fmla="*/ 0 w 1329069"/>
                          <a:gd name="connsiteY0" fmla="*/ 50371 h 458308"/>
                          <a:gd name="connsiteX1" fmla="*/ 0 w 1329069"/>
                          <a:gd name="connsiteY1" fmla="*/ 50371 h 458308"/>
                          <a:gd name="connsiteX2" fmla="*/ 53162 w 1329069"/>
                          <a:gd name="connsiteY2" fmla="*/ 188594 h 458308"/>
                          <a:gd name="connsiteX3" fmla="*/ 85060 w 1329069"/>
                          <a:gd name="connsiteY3" fmla="*/ 231125 h 458308"/>
                          <a:gd name="connsiteX4" fmla="*/ 180753 w 1329069"/>
                          <a:gd name="connsiteY4" fmla="*/ 294920 h 458308"/>
                          <a:gd name="connsiteX5" fmla="*/ 265813 w 1329069"/>
                          <a:gd name="connsiteY5" fmla="*/ 348083 h 458308"/>
                          <a:gd name="connsiteX6" fmla="*/ 297711 w 1329069"/>
                          <a:gd name="connsiteY6" fmla="*/ 369348 h 458308"/>
                          <a:gd name="connsiteX7" fmla="*/ 393404 w 1329069"/>
                          <a:gd name="connsiteY7" fmla="*/ 401246 h 458308"/>
                          <a:gd name="connsiteX8" fmla="*/ 435934 w 1329069"/>
                          <a:gd name="connsiteY8" fmla="*/ 422511 h 458308"/>
                          <a:gd name="connsiteX9" fmla="*/ 510362 w 1329069"/>
                          <a:gd name="connsiteY9" fmla="*/ 433143 h 458308"/>
                          <a:gd name="connsiteX10" fmla="*/ 648586 w 1329069"/>
                          <a:gd name="connsiteY10" fmla="*/ 443776 h 458308"/>
                          <a:gd name="connsiteX11" fmla="*/ 744279 w 1329069"/>
                          <a:gd name="connsiteY11" fmla="*/ 454408 h 458308"/>
                          <a:gd name="connsiteX12" fmla="*/ 890449 w 1329069"/>
                          <a:gd name="connsiteY12" fmla="*/ 453013 h 458308"/>
                          <a:gd name="connsiteX13" fmla="*/ 999460 w 1329069"/>
                          <a:gd name="connsiteY13" fmla="*/ 411878 h 458308"/>
                          <a:gd name="connsiteX14" fmla="*/ 1031358 w 1329069"/>
                          <a:gd name="connsiteY14" fmla="*/ 401246 h 458308"/>
                          <a:gd name="connsiteX15" fmla="*/ 1052623 w 1329069"/>
                          <a:gd name="connsiteY15" fmla="*/ 369348 h 458308"/>
                          <a:gd name="connsiteX16" fmla="*/ 1113625 w 1329069"/>
                          <a:gd name="connsiteY16" fmla="*/ 363333 h 458308"/>
                          <a:gd name="connsiteX17" fmla="*/ 1168614 w 1329069"/>
                          <a:gd name="connsiteY17" fmla="*/ 343465 h 458308"/>
                          <a:gd name="connsiteX18" fmla="*/ 1254641 w 1329069"/>
                          <a:gd name="connsiteY18" fmla="*/ 326818 h 458308"/>
                          <a:gd name="connsiteX19" fmla="*/ 1329069 w 1329069"/>
                          <a:gd name="connsiteY19" fmla="*/ 305553 h 458308"/>
                          <a:gd name="connsiteX20" fmla="*/ 800126 w 1329069"/>
                          <a:gd name="connsiteY20" fmla="*/ 85061 h 458308"/>
                          <a:gd name="connsiteX21" fmla="*/ 627320 w 1329069"/>
                          <a:gd name="connsiteY21" fmla="*/ 29106 h 458308"/>
                          <a:gd name="connsiteX22" fmla="*/ 388464 w 1329069"/>
                          <a:gd name="connsiteY22" fmla="*/ 0 h 458308"/>
                          <a:gd name="connsiteX23" fmla="*/ 95693 w 1329069"/>
                          <a:gd name="connsiteY23" fmla="*/ 29106 h 458308"/>
                          <a:gd name="connsiteX24" fmla="*/ 53162 w 1329069"/>
                          <a:gd name="connsiteY24" fmla="*/ 39739 h 458308"/>
                          <a:gd name="connsiteX25" fmla="*/ 0 w 1329069"/>
                          <a:gd name="connsiteY25" fmla="*/ 50371 h 458308"/>
                          <a:gd name="connsiteX0" fmla="*/ 0 w 1329069"/>
                          <a:gd name="connsiteY0" fmla="*/ 50371 h 458308"/>
                          <a:gd name="connsiteX1" fmla="*/ 0 w 1329069"/>
                          <a:gd name="connsiteY1" fmla="*/ 50371 h 458308"/>
                          <a:gd name="connsiteX2" fmla="*/ 53162 w 1329069"/>
                          <a:gd name="connsiteY2" fmla="*/ 188594 h 458308"/>
                          <a:gd name="connsiteX3" fmla="*/ 85060 w 1329069"/>
                          <a:gd name="connsiteY3" fmla="*/ 231125 h 458308"/>
                          <a:gd name="connsiteX4" fmla="*/ 180753 w 1329069"/>
                          <a:gd name="connsiteY4" fmla="*/ 294920 h 458308"/>
                          <a:gd name="connsiteX5" fmla="*/ 265813 w 1329069"/>
                          <a:gd name="connsiteY5" fmla="*/ 348083 h 458308"/>
                          <a:gd name="connsiteX6" fmla="*/ 297711 w 1329069"/>
                          <a:gd name="connsiteY6" fmla="*/ 369348 h 458308"/>
                          <a:gd name="connsiteX7" fmla="*/ 393404 w 1329069"/>
                          <a:gd name="connsiteY7" fmla="*/ 401246 h 458308"/>
                          <a:gd name="connsiteX8" fmla="*/ 435934 w 1329069"/>
                          <a:gd name="connsiteY8" fmla="*/ 422511 h 458308"/>
                          <a:gd name="connsiteX9" fmla="*/ 510362 w 1329069"/>
                          <a:gd name="connsiteY9" fmla="*/ 433143 h 458308"/>
                          <a:gd name="connsiteX10" fmla="*/ 648586 w 1329069"/>
                          <a:gd name="connsiteY10" fmla="*/ 443776 h 458308"/>
                          <a:gd name="connsiteX11" fmla="*/ 744279 w 1329069"/>
                          <a:gd name="connsiteY11" fmla="*/ 454408 h 458308"/>
                          <a:gd name="connsiteX12" fmla="*/ 890449 w 1329069"/>
                          <a:gd name="connsiteY12" fmla="*/ 453013 h 458308"/>
                          <a:gd name="connsiteX13" fmla="*/ 999460 w 1329069"/>
                          <a:gd name="connsiteY13" fmla="*/ 411878 h 458308"/>
                          <a:gd name="connsiteX14" fmla="*/ 1031358 w 1329069"/>
                          <a:gd name="connsiteY14" fmla="*/ 401246 h 458308"/>
                          <a:gd name="connsiteX15" fmla="*/ 1069985 w 1329069"/>
                          <a:gd name="connsiteY15" fmla="*/ 382852 h 458308"/>
                          <a:gd name="connsiteX16" fmla="*/ 1113625 w 1329069"/>
                          <a:gd name="connsiteY16" fmla="*/ 363333 h 458308"/>
                          <a:gd name="connsiteX17" fmla="*/ 1168614 w 1329069"/>
                          <a:gd name="connsiteY17" fmla="*/ 343465 h 458308"/>
                          <a:gd name="connsiteX18" fmla="*/ 1254641 w 1329069"/>
                          <a:gd name="connsiteY18" fmla="*/ 326818 h 458308"/>
                          <a:gd name="connsiteX19" fmla="*/ 1329069 w 1329069"/>
                          <a:gd name="connsiteY19" fmla="*/ 305553 h 458308"/>
                          <a:gd name="connsiteX20" fmla="*/ 800126 w 1329069"/>
                          <a:gd name="connsiteY20" fmla="*/ 85061 h 458308"/>
                          <a:gd name="connsiteX21" fmla="*/ 627320 w 1329069"/>
                          <a:gd name="connsiteY21" fmla="*/ 29106 h 458308"/>
                          <a:gd name="connsiteX22" fmla="*/ 388464 w 1329069"/>
                          <a:gd name="connsiteY22" fmla="*/ 0 h 458308"/>
                          <a:gd name="connsiteX23" fmla="*/ 95693 w 1329069"/>
                          <a:gd name="connsiteY23" fmla="*/ 29106 h 458308"/>
                          <a:gd name="connsiteX24" fmla="*/ 53162 w 1329069"/>
                          <a:gd name="connsiteY24" fmla="*/ 39739 h 458308"/>
                          <a:gd name="connsiteX25" fmla="*/ 0 w 1329069"/>
                          <a:gd name="connsiteY25" fmla="*/ 50371 h 458308"/>
                          <a:gd name="connsiteX0" fmla="*/ 0 w 1329069"/>
                          <a:gd name="connsiteY0" fmla="*/ 50371 h 458308"/>
                          <a:gd name="connsiteX1" fmla="*/ 0 w 1329069"/>
                          <a:gd name="connsiteY1" fmla="*/ 50371 h 458308"/>
                          <a:gd name="connsiteX2" fmla="*/ 53162 w 1329069"/>
                          <a:gd name="connsiteY2" fmla="*/ 188594 h 458308"/>
                          <a:gd name="connsiteX3" fmla="*/ 85060 w 1329069"/>
                          <a:gd name="connsiteY3" fmla="*/ 231125 h 458308"/>
                          <a:gd name="connsiteX4" fmla="*/ 174966 w 1329069"/>
                          <a:gd name="connsiteY4" fmla="*/ 306495 h 458308"/>
                          <a:gd name="connsiteX5" fmla="*/ 265813 w 1329069"/>
                          <a:gd name="connsiteY5" fmla="*/ 348083 h 458308"/>
                          <a:gd name="connsiteX6" fmla="*/ 297711 w 1329069"/>
                          <a:gd name="connsiteY6" fmla="*/ 369348 h 458308"/>
                          <a:gd name="connsiteX7" fmla="*/ 393404 w 1329069"/>
                          <a:gd name="connsiteY7" fmla="*/ 401246 h 458308"/>
                          <a:gd name="connsiteX8" fmla="*/ 435934 w 1329069"/>
                          <a:gd name="connsiteY8" fmla="*/ 422511 h 458308"/>
                          <a:gd name="connsiteX9" fmla="*/ 510362 w 1329069"/>
                          <a:gd name="connsiteY9" fmla="*/ 433143 h 458308"/>
                          <a:gd name="connsiteX10" fmla="*/ 648586 w 1329069"/>
                          <a:gd name="connsiteY10" fmla="*/ 443776 h 458308"/>
                          <a:gd name="connsiteX11" fmla="*/ 744279 w 1329069"/>
                          <a:gd name="connsiteY11" fmla="*/ 454408 h 458308"/>
                          <a:gd name="connsiteX12" fmla="*/ 890449 w 1329069"/>
                          <a:gd name="connsiteY12" fmla="*/ 453013 h 458308"/>
                          <a:gd name="connsiteX13" fmla="*/ 999460 w 1329069"/>
                          <a:gd name="connsiteY13" fmla="*/ 411878 h 458308"/>
                          <a:gd name="connsiteX14" fmla="*/ 1031358 w 1329069"/>
                          <a:gd name="connsiteY14" fmla="*/ 401246 h 458308"/>
                          <a:gd name="connsiteX15" fmla="*/ 1069985 w 1329069"/>
                          <a:gd name="connsiteY15" fmla="*/ 382852 h 458308"/>
                          <a:gd name="connsiteX16" fmla="*/ 1113625 w 1329069"/>
                          <a:gd name="connsiteY16" fmla="*/ 363333 h 458308"/>
                          <a:gd name="connsiteX17" fmla="*/ 1168614 w 1329069"/>
                          <a:gd name="connsiteY17" fmla="*/ 343465 h 458308"/>
                          <a:gd name="connsiteX18" fmla="*/ 1254641 w 1329069"/>
                          <a:gd name="connsiteY18" fmla="*/ 326818 h 458308"/>
                          <a:gd name="connsiteX19" fmla="*/ 1329069 w 1329069"/>
                          <a:gd name="connsiteY19" fmla="*/ 305553 h 458308"/>
                          <a:gd name="connsiteX20" fmla="*/ 800126 w 1329069"/>
                          <a:gd name="connsiteY20" fmla="*/ 85061 h 458308"/>
                          <a:gd name="connsiteX21" fmla="*/ 627320 w 1329069"/>
                          <a:gd name="connsiteY21" fmla="*/ 29106 h 458308"/>
                          <a:gd name="connsiteX22" fmla="*/ 388464 w 1329069"/>
                          <a:gd name="connsiteY22" fmla="*/ 0 h 458308"/>
                          <a:gd name="connsiteX23" fmla="*/ 95693 w 1329069"/>
                          <a:gd name="connsiteY23" fmla="*/ 29106 h 458308"/>
                          <a:gd name="connsiteX24" fmla="*/ 53162 w 1329069"/>
                          <a:gd name="connsiteY24" fmla="*/ 39739 h 458308"/>
                          <a:gd name="connsiteX25" fmla="*/ 0 w 1329069"/>
                          <a:gd name="connsiteY25" fmla="*/ 50371 h 45830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</a:cxnLst>
                        <a:rect l="l" t="t" r="r" b="b"/>
                        <a:pathLst>
                          <a:path w="1329069" h="458308">
                            <a:moveTo>
                              <a:pt x="0" y="50371"/>
                            </a:moveTo>
                            <a:lnTo>
                              <a:pt x="0" y="50371"/>
                            </a:lnTo>
                            <a:cubicBezTo>
                              <a:pt x="14908" y="95096"/>
                              <a:pt x="27232" y="147105"/>
                              <a:pt x="53162" y="188594"/>
                            </a:cubicBezTo>
                            <a:cubicBezTo>
                              <a:pt x="62554" y="203622"/>
                              <a:pt x="64759" y="211475"/>
                              <a:pt x="85060" y="231125"/>
                            </a:cubicBezTo>
                            <a:cubicBezTo>
                              <a:pt x="105361" y="250775"/>
                              <a:pt x="99351" y="265779"/>
                              <a:pt x="174966" y="306495"/>
                            </a:cubicBezTo>
                            <a:cubicBezTo>
                              <a:pt x="204405" y="322347"/>
                              <a:pt x="245356" y="337608"/>
                              <a:pt x="265813" y="348083"/>
                            </a:cubicBezTo>
                            <a:cubicBezTo>
                              <a:pt x="286270" y="358558"/>
                              <a:pt x="285915" y="364433"/>
                              <a:pt x="297711" y="369348"/>
                            </a:cubicBezTo>
                            <a:cubicBezTo>
                              <a:pt x="328748" y="382280"/>
                              <a:pt x="363331" y="386209"/>
                              <a:pt x="393404" y="401246"/>
                            </a:cubicBezTo>
                            <a:cubicBezTo>
                              <a:pt x="407581" y="408334"/>
                              <a:pt x="420642" y="418341"/>
                              <a:pt x="435934" y="422511"/>
                            </a:cubicBezTo>
                            <a:cubicBezTo>
                              <a:pt x="460112" y="429105"/>
                              <a:pt x="485425" y="430649"/>
                              <a:pt x="510362" y="433143"/>
                            </a:cubicBezTo>
                            <a:cubicBezTo>
                              <a:pt x="556343" y="437741"/>
                              <a:pt x="602565" y="439592"/>
                              <a:pt x="648586" y="443776"/>
                            </a:cubicBezTo>
                            <a:cubicBezTo>
                              <a:pt x="680548" y="446682"/>
                              <a:pt x="712381" y="450864"/>
                              <a:pt x="744279" y="454408"/>
                            </a:cubicBezTo>
                            <a:cubicBezTo>
                              <a:pt x="822251" y="450864"/>
                              <a:pt x="813458" y="465845"/>
                              <a:pt x="890449" y="453013"/>
                            </a:cubicBezTo>
                            <a:cubicBezTo>
                              <a:pt x="903054" y="450912"/>
                              <a:pt x="975975" y="420506"/>
                              <a:pt x="999460" y="411878"/>
                            </a:cubicBezTo>
                            <a:cubicBezTo>
                              <a:pt x="1022945" y="403250"/>
                              <a:pt x="1020725" y="404790"/>
                              <a:pt x="1031358" y="401246"/>
                            </a:cubicBezTo>
                            <a:cubicBezTo>
                              <a:pt x="1038446" y="390613"/>
                              <a:pt x="1056274" y="389171"/>
                              <a:pt x="1069985" y="382852"/>
                            </a:cubicBezTo>
                            <a:cubicBezTo>
                              <a:pt x="1083696" y="376533"/>
                              <a:pt x="1097187" y="369898"/>
                              <a:pt x="1113625" y="363333"/>
                            </a:cubicBezTo>
                            <a:cubicBezTo>
                              <a:pt x="1130063" y="356768"/>
                              <a:pt x="1145111" y="349551"/>
                              <a:pt x="1168614" y="343465"/>
                            </a:cubicBezTo>
                            <a:cubicBezTo>
                              <a:pt x="1192117" y="337379"/>
                              <a:pt x="1212616" y="332821"/>
                              <a:pt x="1254641" y="326818"/>
                            </a:cubicBezTo>
                            <a:cubicBezTo>
                              <a:pt x="1321799" y="304432"/>
                              <a:pt x="1296021" y="305553"/>
                              <a:pt x="1329069" y="305553"/>
                            </a:cubicBezTo>
                            <a:cubicBezTo>
                              <a:pt x="1123506" y="238213"/>
                              <a:pt x="1005689" y="152401"/>
                              <a:pt x="800126" y="85061"/>
                            </a:cubicBezTo>
                            <a:cubicBezTo>
                              <a:pt x="771772" y="60252"/>
                              <a:pt x="695930" y="43283"/>
                              <a:pt x="627320" y="29106"/>
                            </a:cubicBezTo>
                            <a:cubicBezTo>
                              <a:pt x="558710" y="14929"/>
                              <a:pt x="420558" y="0"/>
                              <a:pt x="388464" y="0"/>
                            </a:cubicBezTo>
                            <a:cubicBezTo>
                              <a:pt x="243109" y="0"/>
                              <a:pt x="241004" y="25562"/>
                              <a:pt x="95693" y="29106"/>
                            </a:cubicBezTo>
                            <a:cubicBezTo>
                              <a:pt x="81516" y="32650"/>
                              <a:pt x="67025" y="35118"/>
                              <a:pt x="53162" y="39739"/>
                            </a:cubicBezTo>
                            <a:cubicBezTo>
                              <a:pt x="-14581" y="62320"/>
                              <a:pt x="8860" y="48599"/>
                              <a:pt x="0" y="50371"/>
                            </a:cubicBezTo>
                            <a:close/>
                          </a:path>
                        </a:pathLst>
                      </a:custGeom>
                      <a:grpFill/>
                      <a:ln>
                        <a:solidFill>
                          <a:srgbClr val="660033"/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hu-HU">
                          <a:solidFill>
                            <a:srgbClr val="813213"/>
                          </a:solidFill>
                        </a:endParaRPr>
                      </a:p>
                    </p:txBody>
                  </p:sp>
                  <p:sp>
                    <p:nvSpPr>
                      <p:cNvPr id="174" name="Szabadkézi sokszög: alakzat 173">
                        <a:extLst>
                          <a:ext uri="{FF2B5EF4-FFF2-40B4-BE49-F238E27FC236}">
                            <a16:creationId xmlns:a16="http://schemas.microsoft.com/office/drawing/2014/main" id="{B178F242-C962-4AE1-3773-B936A4E3B45E}"/>
                          </a:ext>
                        </a:extLst>
                      </p:cNvPr>
                      <p:cNvSpPr/>
                      <p:nvPr/>
                    </p:nvSpPr>
                    <p:spPr>
                      <a:xfrm rot="16727151" flipH="1">
                        <a:off x="2761987" y="1522979"/>
                        <a:ext cx="879924" cy="544694"/>
                      </a:xfrm>
                      <a:custGeom>
                        <a:avLst/>
                        <a:gdLst>
                          <a:gd name="connsiteX0" fmla="*/ 0 w 1329069"/>
                          <a:gd name="connsiteY0" fmla="*/ 32184 h 436221"/>
                          <a:gd name="connsiteX1" fmla="*/ 0 w 1329069"/>
                          <a:gd name="connsiteY1" fmla="*/ 32184 h 436221"/>
                          <a:gd name="connsiteX2" fmla="*/ 53162 w 1329069"/>
                          <a:gd name="connsiteY2" fmla="*/ 170407 h 436221"/>
                          <a:gd name="connsiteX3" fmla="*/ 85060 w 1329069"/>
                          <a:gd name="connsiteY3" fmla="*/ 212938 h 436221"/>
                          <a:gd name="connsiteX4" fmla="*/ 180753 w 1329069"/>
                          <a:gd name="connsiteY4" fmla="*/ 276733 h 436221"/>
                          <a:gd name="connsiteX5" fmla="*/ 265813 w 1329069"/>
                          <a:gd name="connsiteY5" fmla="*/ 329896 h 436221"/>
                          <a:gd name="connsiteX6" fmla="*/ 297711 w 1329069"/>
                          <a:gd name="connsiteY6" fmla="*/ 351161 h 436221"/>
                          <a:gd name="connsiteX7" fmla="*/ 393404 w 1329069"/>
                          <a:gd name="connsiteY7" fmla="*/ 383059 h 436221"/>
                          <a:gd name="connsiteX8" fmla="*/ 435934 w 1329069"/>
                          <a:gd name="connsiteY8" fmla="*/ 404324 h 436221"/>
                          <a:gd name="connsiteX9" fmla="*/ 510362 w 1329069"/>
                          <a:gd name="connsiteY9" fmla="*/ 414956 h 436221"/>
                          <a:gd name="connsiteX10" fmla="*/ 648586 w 1329069"/>
                          <a:gd name="connsiteY10" fmla="*/ 425589 h 436221"/>
                          <a:gd name="connsiteX11" fmla="*/ 744279 w 1329069"/>
                          <a:gd name="connsiteY11" fmla="*/ 436221 h 436221"/>
                          <a:gd name="connsiteX12" fmla="*/ 978195 w 1329069"/>
                          <a:gd name="connsiteY12" fmla="*/ 425589 h 436221"/>
                          <a:gd name="connsiteX13" fmla="*/ 999460 w 1329069"/>
                          <a:gd name="connsiteY13" fmla="*/ 393691 h 436221"/>
                          <a:gd name="connsiteX14" fmla="*/ 1031358 w 1329069"/>
                          <a:gd name="connsiteY14" fmla="*/ 383059 h 436221"/>
                          <a:gd name="connsiteX15" fmla="*/ 1052623 w 1329069"/>
                          <a:gd name="connsiteY15" fmla="*/ 351161 h 436221"/>
                          <a:gd name="connsiteX16" fmla="*/ 1095153 w 1329069"/>
                          <a:gd name="connsiteY16" fmla="*/ 340528 h 436221"/>
                          <a:gd name="connsiteX17" fmla="*/ 1127051 w 1329069"/>
                          <a:gd name="connsiteY17" fmla="*/ 329896 h 436221"/>
                          <a:gd name="connsiteX18" fmla="*/ 1254641 w 1329069"/>
                          <a:gd name="connsiteY18" fmla="*/ 308631 h 436221"/>
                          <a:gd name="connsiteX19" fmla="*/ 1329069 w 1329069"/>
                          <a:gd name="connsiteY19" fmla="*/ 287366 h 436221"/>
                          <a:gd name="connsiteX20" fmla="*/ 712381 w 1329069"/>
                          <a:gd name="connsiteY20" fmla="*/ 85347 h 436221"/>
                          <a:gd name="connsiteX21" fmla="*/ 627320 w 1329069"/>
                          <a:gd name="connsiteY21" fmla="*/ 10919 h 436221"/>
                          <a:gd name="connsiteX22" fmla="*/ 531627 w 1329069"/>
                          <a:gd name="connsiteY22" fmla="*/ 286 h 436221"/>
                          <a:gd name="connsiteX23" fmla="*/ 95693 w 1329069"/>
                          <a:gd name="connsiteY23" fmla="*/ 10919 h 436221"/>
                          <a:gd name="connsiteX24" fmla="*/ 53162 w 1329069"/>
                          <a:gd name="connsiteY24" fmla="*/ 21552 h 436221"/>
                          <a:gd name="connsiteX25" fmla="*/ 0 w 1329069"/>
                          <a:gd name="connsiteY25" fmla="*/ 32184 h 436221"/>
                          <a:gd name="connsiteX0" fmla="*/ 0 w 1329069"/>
                          <a:gd name="connsiteY0" fmla="*/ 31901 h 435938"/>
                          <a:gd name="connsiteX1" fmla="*/ 0 w 1329069"/>
                          <a:gd name="connsiteY1" fmla="*/ 31901 h 435938"/>
                          <a:gd name="connsiteX2" fmla="*/ 53162 w 1329069"/>
                          <a:gd name="connsiteY2" fmla="*/ 170124 h 435938"/>
                          <a:gd name="connsiteX3" fmla="*/ 85060 w 1329069"/>
                          <a:gd name="connsiteY3" fmla="*/ 212655 h 435938"/>
                          <a:gd name="connsiteX4" fmla="*/ 180753 w 1329069"/>
                          <a:gd name="connsiteY4" fmla="*/ 276450 h 435938"/>
                          <a:gd name="connsiteX5" fmla="*/ 265813 w 1329069"/>
                          <a:gd name="connsiteY5" fmla="*/ 329613 h 435938"/>
                          <a:gd name="connsiteX6" fmla="*/ 297711 w 1329069"/>
                          <a:gd name="connsiteY6" fmla="*/ 350878 h 435938"/>
                          <a:gd name="connsiteX7" fmla="*/ 393404 w 1329069"/>
                          <a:gd name="connsiteY7" fmla="*/ 382776 h 435938"/>
                          <a:gd name="connsiteX8" fmla="*/ 435934 w 1329069"/>
                          <a:gd name="connsiteY8" fmla="*/ 404041 h 435938"/>
                          <a:gd name="connsiteX9" fmla="*/ 510362 w 1329069"/>
                          <a:gd name="connsiteY9" fmla="*/ 414673 h 435938"/>
                          <a:gd name="connsiteX10" fmla="*/ 648586 w 1329069"/>
                          <a:gd name="connsiteY10" fmla="*/ 425306 h 435938"/>
                          <a:gd name="connsiteX11" fmla="*/ 744279 w 1329069"/>
                          <a:gd name="connsiteY11" fmla="*/ 435938 h 435938"/>
                          <a:gd name="connsiteX12" fmla="*/ 978195 w 1329069"/>
                          <a:gd name="connsiteY12" fmla="*/ 425306 h 435938"/>
                          <a:gd name="connsiteX13" fmla="*/ 999460 w 1329069"/>
                          <a:gd name="connsiteY13" fmla="*/ 393408 h 435938"/>
                          <a:gd name="connsiteX14" fmla="*/ 1031358 w 1329069"/>
                          <a:gd name="connsiteY14" fmla="*/ 382776 h 435938"/>
                          <a:gd name="connsiteX15" fmla="*/ 1052623 w 1329069"/>
                          <a:gd name="connsiteY15" fmla="*/ 350878 h 435938"/>
                          <a:gd name="connsiteX16" fmla="*/ 1095153 w 1329069"/>
                          <a:gd name="connsiteY16" fmla="*/ 340245 h 435938"/>
                          <a:gd name="connsiteX17" fmla="*/ 1127051 w 1329069"/>
                          <a:gd name="connsiteY17" fmla="*/ 329613 h 435938"/>
                          <a:gd name="connsiteX18" fmla="*/ 1254641 w 1329069"/>
                          <a:gd name="connsiteY18" fmla="*/ 308348 h 435938"/>
                          <a:gd name="connsiteX19" fmla="*/ 1329069 w 1329069"/>
                          <a:gd name="connsiteY19" fmla="*/ 287083 h 435938"/>
                          <a:gd name="connsiteX20" fmla="*/ 800126 w 1329069"/>
                          <a:gd name="connsiteY20" fmla="*/ 66591 h 435938"/>
                          <a:gd name="connsiteX21" fmla="*/ 627320 w 1329069"/>
                          <a:gd name="connsiteY21" fmla="*/ 10636 h 435938"/>
                          <a:gd name="connsiteX22" fmla="*/ 531627 w 1329069"/>
                          <a:gd name="connsiteY22" fmla="*/ 3 h 435938"/>
                          <a:gd name="connsiteX23" fmla="*/ 95693 w 1329069"/>
                          <a:gd name="connsiteY23" fmla="*/ 10636 h 435938"/>
                          <a:gd name="connsiteX24" fmla="*/ 53162 w 1329069"/>
                          <a:gd name="connsiteY24" fmla="*/ 21269 h 435938"/>
                          <a:gd name="connsiteX25" fmla="*/ 0 w 1329069"/>
                          <a:gd name="connsiteY25" fmla="*/ 31901 h 435938"/>
                          <a:gd name="connsiteX0" fmla="*/ 0 w 1329069"/>
                          <a:gd name="connsiteY0" fmla="*/ 50371 h 454408"/>
                          <a:gd name="connsiteX1" fmla="*/ 0 w 1329069"/>
                          <a:gd name="connsiteY1" fmla="*/ 50371 h 454408"/>
                          <a:gd name="connsiteX2" fmla="*/ 53162 w 1329069"/>
                          <a:gd name="connsiteY2" fmla="*/ 188594 h 454408"/>
                          <a:gd name="connsiteX3" fmla="*/ 85060 w 1329069"/>
                          <a:gd name="connsiteY3" fmla="*/ 231125 h 454408"/>
                          <a:gd name="connsiteX4" fmla="*/ 180753 w 1329069"/>
                          <a:gd name="connsiteY4" fmla="*/ 294920 h 454408"/>
                          <a:gd name="connsiteX5" fmla="*/ 265813 w 1329069"/>
                          <a:gd name="connsiteY5" fmla="*/ 348083 h 454408"/>
                          <a:gd name="connsiteX6" fmla="*/ 297711 w 1329069"/>
                          <a:gd name="connsiteY6" fmla="*/ 369348 h 454408"/>
                          <a:gd name="connsiteX7" fmla="*/ 393404 w 1329069"/>
                          <a:gd name="connsiteY7" fmla="*/ 401246 h 454408"/>
                          <a:gd name="connsiteX8" fmla="*/ 435934 w 1329069"/>
                          <a:gd name="connsiteY8" fmla="*/ 422511 h 454408"/>
                          <a:gd name="connsiteX9" fmla="*/ 510362 w 1329069"/>
                          <a:gd name="connsiteY9" fmla="*/ 433143 h 454408"/>
                          <a:gd name="connsiteX10" fmla="*/ 648586 w 1329069"/>
                          <a:gd name="connsiteY10" fmla="*/ 443776 h 454408"/>
                          <a:gd name="connsiteX11" fmla="*/ 744279 w 1329069"/>
                          <a:gd name="connsiteY11" fmla="*/ 454408 h 454408"/>
                          <a:gd name="connsiteX12" fmla="*/ 978195 w 1329069"/>
                          <a:gd name="connsiteY12" fmla="*/ 443776 h 454408"/>
                          <a:gd name="connsiteX13" fmla="*/ 999460 w 1329069"/>
                          <a:gd name="connsiteY13" fmla="*/ 411878 h 454408"/>
                          <a:gd name="connsiteX14" fmla="*/ 1031358 w 1329069"/>
                          <a:gd name="connsiteY14" fmla="*/ 401246 h 454408"/>
                          <a:gd name="connsiteX15" fmla="*/ 1052623 w 1329069"/>
                          <a:gd name="connsiteY15" fmla="*/ 369348 h 454408"/>
                          <a:gd name="connsiteX16" fmla="*/ 1095153 w 1329069"/>
                          <a:gd name="connsiteY16" fmla="*/ 358715 h 454408"/>
                          <a:gd name="connsiteX17" fmla="*/ 1127051 w 1329069"/>
                          <a:gd name="connsiteY17" fmla="*/ 348083 h 454408"/>
                          <a:gd name="connsiteX18" fmla="*/ 1254641 w 1329069"/>
                          <a:gd name="connsiteY18" fmla="*/ 326818 h 454408"/>
                          <a:gd name="connsiteX19" fmla="*/ 1329069 w 1329069"/>
                          <a:gd name="connsiteY19" fmla="*/ 305553 h 454408"/>
                          <a:gd name="connsiteX20" fmla="*/ 800126 w 1329069"/>
                          <a:gd name="connsiteY20" fmla="*/ 85061 h 454408"/>
                          <a:gd name="connsiteX21" fmla="*/ 627320 w 1329069"/>
                          <a:gd name="connsiteY21" fmla="*/ 29106 h 454408"/>
                          <a:gd name="connsiteX22" fmla="*/ 388464 w 1329069"/>
                          <a:gd name="connsiteY22" fmla="*/ 0 h 454408"/>
                          <a:gd name="connsiteX23" fmla="*/ 95693 w 1329069"/>
                          <a:gd name="connsiteY23" fmla="*/ 29106 h 454408"/>
                          <a:gd name="connsiteX24" fmla="*/ 53162 w 1329069"/>
                          <a:gd name="connsiteY24" fmla="*/ 39739 h 454408"/>
                          <a:gd name="connsiteX25" fmla="*/ 0 w 1329069"/>
                          <a:gd name="connsiteY25" fmla="*/ 50371 h 454408"/>
                          <a:gd name="connsiteX0" fmla="*/ 0 w 1329069"/>
                          <a:gd name="connsiteY0" fmla="*/ 50371 h 458308"/>
                          <a:gd name="connsiteX1" fmla="*/ 0 w 1329069"/>
                          <a:gd name="connsiteY1" fmla="*/ 50371 h 458308"/>
                          <a:gd name="connsiteX2" fmla="*/ 53162 w 1329069"/>
                          <a:gd name="connsiteY2" fmla="*/ 188594 h 458308"/>
                          <a:gd name="connsiteX3" fmla="*/ 85060 w 1329069"/>
                          <a:gd name="connsiteY3" fmla="*/ 231125 h 458308"/>
                          <a:gd name="connsiteX4" fmla="*/ 180753 w 1329069"/>
                          <a:gd name="connsiteY4" fmla="*/ 294920 h 458308"/>
                          <a:gd name="connsiteX5" fmla="*/ 265813 w 1329069"/>
                          <a:gd name="connsiteY5" fmla="*/ 348083 h 458308"/>
                          <a:gd name="connsiteX6" fmla="*/ 297711 w 1329069"/>
                          <a:gd name="connsiteY6" fmla="*/ 369348 h 458308"/>
                          <a:gd name="connsiteX7" fmla="*/ 393404 w 1329069"/>
                          <a:gd name="connsiteY7" fmla="*/ 401246 h 458308"/>
                          <a:gd name="connsiteX8" fmla="*/ 435934 w 1329069"/>
                          <a:gd name="connsiteY8" fmla="*/ 422511 h 458308"/>
                          <a:gd name="connsiteX9" fmla="*/ 510362 w 1329069"/>
                          <a:gd name="connsiteY9" fmla="*/ 433143 h 458308"/>
                          <a:gd name="connsiteX10" fmla="*/ 648586 w 1329069"/>
                          <a:gd name="connsiteY10" fmla="*/ 443776 h 458308"/>
                          <a:gd name="connsiteX11" fmla="*/ 744279 w 1329069"/>
                          <a:gd name="connsiteY11" fmla="*/ 454408 h 458308"/>
                          <a:gd name="connsiteX12" fmla="*/ 890449 w 1329069"/>
                          <a:gd name="connsiteY12" fmla="*/ 453013 h 458308"/>
                          <a:gd name="connsiteX13" fmla="*/ 999460 w 1329069"/>
                          <a:gd name="connsiteY13" fmla="*/ 411878 h 458308"/>
                          <a:gd name="connsiteX14" fmla="*/ 1031358 w 1329069"/>
                          <a:gd name="connsiteY14" fmla="*/ 401246 h 458308"/>
                          <a:gd name="connsiteX15" fmla="*/ 1052623 w 1329069"/>
                          <a:gd name="connsiteY15" fmla="*/ 369348 h 458308"/>
                          <a:gd name="connsiteX16" fmla="*/ 1095153 w 1329069"/>
                          <a:gd name="connsiteY16" fmla="*/ 358715 h 458308"/>
                          <a:gd name="connsiteX17" fmla="*/ 1127051 w 1329069"/>
                          <a:gd name="connsiteY17" fmla="*/ 348083 h 458308"/>
                          <a:gd name="connsiteX18" fmla="*/ 1254641 w 1329069"/>
                          <a:gd name="connsiteY18" fmla="*/ 326818 h 458308"/>
                          <a:gd name="connsiteX19" fmla="*/ 1329069 w 1329069"/>
                          <a:gd name="connsiteY19" fmla="*/ 305553 h 458308"/>
                          <a:gd name="connsiteX20" fmla="*/ 800126 w 1329069"/>
                          <a:gd name="connsiteY20" fmla="*/ 85061 h 458308"/>
                          <a:gd name="connsiteX21" fmla="*/ 627320 w 1329069"/>
                          <a:gd name="connsiteY21" fmla="*/ 29106 h 458308"/>
                          <a:gd name="connsiteX22" fmla="*/ 388464 w 1329069"/>
                          <a:gd name="connsiteY22" fmla="*/ 0 h 458308"/>
                          <a:gd name="connsiteX23" fmla="*/ 95693 w 1329069"/>
                          <a:gd name="connsiteY23" fmla="*/ 29106 h 458308"/>
                          <a:gd name="connsiteX24" fmla="*/ 53162 w 1329069"/>
                          <a:gd name="connsiteY24" fmla="*/ 39739 h 458308"/>
                          <a:gd name="connsiteX25" fmla="*/ 0 w 1329069"/>
                          <a:gd name="connsiteY25" fmla="*/ 50371 h 458308"/>
                          <a:gd name="connsiteX0" fmla="*/ 0 w 1329069"/>
                          <a:gd name="connsiteY0" fmla="*/ 50371 h 458308"/>
                          <a:gd name="connsiteX1" fmla="*/ 0 w 1329069"/>
                          <a:gd name="connsiteY1" fmla="*/ 50371 h 458308"/>
                          <a:gd name="connsiteX2" fmla="*/ 53162 w 1329069"/>
                          <a:gd name="connsiteY2" fmla="*/ 188594 h 458308"/>
                          <a:gd name="connsiteX3" fmla="*/ 85060 w 1329069"/>
                          <a:gd name="connsiteY3" fmla="*/ 231125 h 458308"/>
                          <a:gd name="connsiteX4" fmla="*/ 180753 w 1329069"/>
                          <a:gd name="connsiteY4" fmla="*/ 294920 h 458308"/>
                          <a:gd name="connsiteX5" fmla="*/ 265813 w 1329069"/>
                          <a:gd name="connsiteY5" fmla="*/ 348083 h 458308"/>
                          <a:gd name="connsiteX6" fmla="*/ 297711 w 1329069"/>
                          <a:gd name="connsiteY6" fmla="*/ 369348 h 458308"/>
                          <a:gd name="connsiteX7" fmla="*/ 393404 w 1329069"/>
                          <a:gd name="connsiteY7" fmla="*/ 401246 h 458308"/>
                          <a:gd name="connsiteX8" fmla="*/ 435934 w 1329069"/>
                          <a:gd name="connsiteY8" fmla="*/ 422511 h 458308"/>
                          <a:gd name="connsiteX9" fmla="*/ 510362 w 1329069"/>
                          <a:gd name="connsiteY9" fmla="*/ 433143 h 458308"/>
                          <a:gd name="connsiteX10" fmla="*/ 648586 w 1329069"/>
                          <a:gd name="connsiteY10" fmla="*/ 443776 h 458308"/>
                          <a:gd name="connsiteX11" fmla="*/ 744279 w 1329069"/>
                          <a:gd name="connsiteY11" fmla="*/ 454408 h 458308"/>
                          <a:gd name="connsiteX12" fmla="*/ 890449 w 1329069"/>
                          <a:gd name="connsiteY12" fmla="*/ 453013 h 458308"/>
                          <a:gd name="connsiteX13" fmla="*/ 999460 w 1329069"/>
                          <a:gd name="connsiteY13" fmla="*/ 411878 h 458308"/>
                          <a:gd name="connsiteX14" fmla="*/ 1031358 w 1329069"/>
                          <a:gd name="connsiteY14" fmla="*/ 401246 h 458308"/>
                          <a:gd name="connsiteX15" fmla="*/ 1052623 w 1329069"/>
                          <a:gd name="connsiteY15" fmla="*/ 369348 h 458308"/>
                          <a:gd name="connsiteX16" fmla="*/ 1095153 w 1329069"/>
                          <a:gd name="connsiteY16" fmla="*/ 358715 h 458308"/>
                          <a:gd name="connsiteX17" fmla="*/ 1168614 w 1329069"/>
                          <a:gd name="connsiteY17" fmla="*/ 343465 h 458308"/>
                          <a:gd name="connsiteX18" fmla="*/ 1254641 w 1329069"/>
                          <a:gd name="connsiteY18" fmla="*/ 326818 h 458308"/>
                          <a:gd name="connsiteX19" fmla="*/ 1329069 w 1329069"/>
                          <a:gd name="connsiteY19" fmla="*/ 305553 h 458308"/>
                          <a:gd name="connsiteX20" fmla="*/ 800126 w 1329069"/>
                          <a:gd name="connsiteY20" fmla="*/ 85061 h 458308"/>
                          <a:gd name="connsiteX21" fmla="*/ 627320 w 1329069"/>
                          <a:gd name="connsiteY21" fmla="*/ 29106 h 458308"/>
                          <a:gd name="connsiteX22" fmla="*/ 388464 w 1329069"/>
                          <a:gd name="connsiteY22" fmla="*/ 0 h 458308"/>
                          <a:gd name="connsiteX23" fmla="*/ 95693 w 1329069"/>
                          <a:gd name="connsiteY23" fmla="*/ 29106 h 458308"/>
                          <a:gd name="connsiteX24" fmla="*/ 53162 w 1329069"/>
                          <a:gd name="connsiteY24" fmla="*/ 39739 h 458308"/>
                          <a:gd name="connsiteX25" fmla="*/ 0 w 1329069"/>
                          <a:gd name="connsiteY25" fmla="*/ 50371 h 458308"/>
                          <a:gd name="connsiteX0" fmla="*/ 0 w 1329069"/>
                          <a:gd name="connsiteY0" fmla="*/ 50371 h 458308"/>
                          <a:gd name="connsiteX1" fmla="*/ 0 w 1329069"/>
                          <a:gd name="connsiteY1" fmla="*/ 50371 h 458308"/>
                          <a:gd name="connsiteX2" fmla="*/ 53162 w 1329069"/>
                          <a:gd name="connsiteY2" fmla="*/ 188594 h 458308"/>
                          <a:gd name="connsiteX3" fmla="*/ 85060 w 1329069"/>
                          <a:gd name="connsiteY3" fmla="*/ 231125 h 458308"/>
                          <a:gd name="connsiteX4" fmla="*/ 180753 w 1329069"/>
                          <a:gd name="connsiteY4" fmla="*/ 294920 h 458308"/>
                          <a:gd name="connsiteX5" fmla="*/ 265813 w 1329069"/>
                          <a:gd name="connsiteY5" fmla="*/ 348083 h 458308"/>
                          <a:gd name="connsiteX6" fmla="*/ 297711 w 1329069"/>
                          <a:gd name="connsiteY6" fmla="*/ 369348 h 458308"/>
                          <a:gd name="connsiteX7" fmla="*/ 393404 w 1329069"/>
                          <a:gd name="connsiteY7" fmla="*/ 401246 h 458308"/>
                          <a:gd name="connsiteX8" fmla="*/ 435934 w 1329069"/>
                          <a:gd name="connsiteY8" fmla="*/ 422511 h 458308"/>
                          <a:gd name="connsiteX9" fmla="*/ 510362 w 1329069"/>
                          <a:gd name="connsiteY9" fmla="*/ 433143 h 458308"/>
                          <a:gd name="connsiteX10" fmla="*/ 648586 w 1329069"/>
                          <a:gd name="connsiteY10" fmla="*/ 443776 h 458308"/>
                          <a:gd name="connsiteX11" fmla="*/ 744279 w 1329069"/>
                          <a:gd name="connsiteY11" fmla="*/ 454408 h 458308"/>
                          <a:gd name="connsiteX12" fmla="*/ 890449 w 1329069"/>
                          <a:gd name="connsiteY12" fmla="*/ 453013 h 458308"/>
                          <a:gd name="connsiteX13" fmla="*/ 999460 w 1329069"/>
                          <a:gd name="connsiteY13" fmla="*/ 411878 h 458308"/>
                          <a:gd name="connsiteX14" fmla="*/ 1031358 w 1329069"/>
                          <a:gd name="connsiteY14" fmla="*/ 401246 h 458308"/>
                          <a:gd name="connsiteX15" fmla="*/ 1052623 w 1329069"/>
                          <a:gd name="connsiteY15" fmla="*/ 369348 h 458308"/>
                          <a:gd name="connsiteX16" fmla="*/ 1113625 w 1329069"/>
                          <a:gd name="connsiteY16" fmla="*/ 363333 h 458308"/>
                          <a:gd name="connsiteX17" fmla="*/ 1168614 w 1329069"/>
                          <a:gd name="connsiteY17" fmla="*/ 343465 h 458308"/>
                          <a:gd name="connsiteX18" fmla="*/ 1254641 w 1329069"/>
                          <a:gd name="connsiteY18" fmla="*/ 326818 h 458308"/>
                          <a:gd name="connsiteX19" fmla="*/ 1329069 w 1329069"/>
                          <a:gd name="connsiteY19" fmla="*/ 305553 h 458308"/>
                          <a:gd name="connsiteX20" fmla="*/ 800126 w 1329069"/>
                          <a:gd name="connsiteY20" fmla="*/ 85061 h 458308"/>
                          <a:gd name="connsiteX21" fmla="*/ 627320 w 1329069"/>
                          <a:gd name="connsiteY21" fmla="*/ 29106 h 458308"/>
                          <a:gd name="connsiteX22" fmla="*/ 388464 w 1329069"/>
                          <a:gd name="connsiteY22" fmla="*/ 0 h 458308"/>
                          <a:gd name="connsiteX23" fmla="*/ 95693 w 1329069"/>
                          <a:gd name="connsiteY23" fmla="*/ 29106 h 458308"/>
                          <a:gd name="connsiteX24" fmla="*/ 53162 w 1329069"/>
                          <a:gd name="connsiteY24" fmla="*/ 39739 h 458308"/>
                          <a:gd name="connsiteX25" fmla="*/ 0 w 1329069"/>
                          <a:gd name="connsiteY25" fmla="*/ 50371 h 458308"/>
                          <a:gd name="connsiteX0" fmla="*/ 0 w 1329069"/>
                          <a:gd name="connsiteY0" fmla="*/ 50371 h 458308"/>
                          <a:gd name="connsiteX1" fmla="*/ 0 w 1329069"/>
                          <a:gd name="connsiteY1" fmla="*/ 50371 h 458308"/>
                          <a:gd name="connsiteX2" fmla="*/ 53162 w 1329069"/>
                          <a:gd name="connsiteY2" fmla="*/ 188594 h 458308"/>
                          <a:gd name="connsiteX3" fmla="*/ 85060 w 1329069"/>
                          <a:gd name="connsiteY3" fmla="*/ 231125 h 458308"/>
                          <a:gd name="connsiteX4" fmla="*/ 180753 w 1329069"/>
                          <a:gd name="connsiteY4" fmla="*/ 294920 h 458308"/>
                          <a:gd name="connsiteX5" fmla="*/ 265813 w 1329069"/>
                          <a:gd name="connsiteY5" fmla="*/ 348083 h 458308"/>
                          <a:gd name="connsiteX6" fmla="*/ 297711 w 1329069"/>
                          <a:gd name="connsiteY6" fmla="*/ 369348 h 458308"/>
                          <a:gd name="connsiteX7" fmla="*/ 393404 w 1329069"/>
                          <a:gd name="connsiteY7" fmla="*/ 401246 h 458308"/>
                          <a:gd name="connsiteX8" fmla="*/ 435934 w 1329069"/>
                          <a:gd name="connsiteY8" fmla="*/ 422511 h 458308"/>
                          <a:gd name="connsiteX9" fmla="*/ 510362 w 1329069"/>
                          <a:gd name="connsiteY9" fmla="*/ 433143 h 458308"/>
                          <a:gd name="connsiteX10" fmla="*/ 648586 w 1329069"/>
                          <a:gd name="connsiteY10" fmla="*/ 443776 h 458308"/>
                          <a:gd name="connsiteX11" fmla="*/ 744279 w 1329069"/>
                          <a:gd name="connsiteY11" fmla="*/ 454408 h 458308"/>
                          <a:gd name="connsiteX12" fmla="*/ 890449 w 1329069"/>
                          <a:gd name="connsiteY12" fmla="*/ 453013 h 458308"/>
                          <a:gd name="connsiteX13" fmla="*/ 999460 w 1329069"/>
                          <a:gd name="connsiteY13" fmla="*/ 411878 h 458308"/>
                          <a:gd name="connsiteX14" fmla="*/ 1031358 w 1329069"/>
                          <a:gd name="connsiteY14" fmla="*/ 401246 h 458308"/>
                          <a:gd name="connsiteX15" fmla="*/ 1069985 w 1329069"/>
                          <a:gd name="connsiteY15" fmla="*/ 382852 h 458308"/>
                          <a:gd name="connsiteX16" fmla="*/ 1113625 w 1329069"/>
                          <a:gd name="connsiteY16" fmla="*/ 363333 h 458308"/>
                          <a:gd name="connsiteX17" fmla="*/ 1168614 w 1329069"/>
                          <a:gd name="connsiteY17" fmla="*/ 343465 h 458308"/>
                          <a:gd name="connsiteX18" fmla="*/ 1254641 w 1329069"/>
                          <a:gd name="connsiteY18" fmla="*/ 326818 h 458308"/>
                          <a:gd name="connsiteX19" fmla="*/ 1329069 w 1329069"/>
                          <a:gd name="connsiteY19" fmla="*/ 305553 h 458308"/>
                          <a:gd name="connsiteX20" fmla="*/ 800126 w 1329069"/>
                          <a:gd name="connsiteY20" fmla="*/ 85061 h 458308"/>
                          <a:gd name="connsiteX21" fmla="*/ 627320 w 1329069"/>
                          <a:gd name="connsiteY21" fmla="*/ 29106 h 458308"/>
                          <a:gd name="connsiteX22" fmla="*/ 388464 w 1329069"/>
                          <a:gd name="connsiteY22" fmla="*/ 0 h 458308"/>
                          <a:gd name="connsiteX23" fmla="*/ 95693 w 1329069"/>
                          <a:gd name="connsiteY23" fmla="*/ 29106 h 458308"/>
                          <a:gd name="connsiteX24" fmla="*/ 53162 w 1329069"/>
                          <a:gd name="connsiteY24" fmla="*/ 39739 h 458308"/>
                          <a:gd name="connsiteX25" fmla="*/ 0 w 1329069"/>
                          <a:gd name="connsiteY25" fmla="*/ 50371 h 458308"/>
                          <a:gd name="connsiteX0" fmla="*/ 0 w 1329069"/>
                          <a:gd name="connsiteY0" fmla="*/ 50371 h 458308"/>
                          <a:gd name="connsiteX1" fmla="*/ 0 w 1329069"/>
                          <a:gd name="connsiteY1" fmla="*/ 50371 h 458308"/>
                          <a:gd name="connsiteX2" fmla="*/ 53162 w 1329069"/>
                          <a:gd name="connsiteY2" fmla="*/ 188594 h 458308"/>
                          <a:gd name="connsiteX3" fmla="*/ 85060 w 1329069"/>
                          <a:gd name="connsiteY3" fmla="*/ 231125 h 458308"/>
                          <a:gd name="connsiteX4" fmla="*/ 174966 w 1329069"/>
                          <a:gd name="connsiteY4" fmla="*/ 306495 h 458308"/>
                          <a:gd name="connsiteX5" fmla="*/ 265813 w 1329069"/>
                          <a:gd name="connsiteY5" fmla="*/ 348083 h 458308"/>
                          <a:gd name="connsiteX6" fmla="*/ 297711 w 1329069"/>
                          <a:gd name="connsiteY6" fmla="*/ 369348 h 458308"/>
                          <a:gd name="connsiteX7" fmla="*/ 393404 w 1329069"/>
                          <a:gd name="connsiteY7" fmla="*/ 401246 h 458308"/>
                          <a:gd name="connsiteX8" fmla="*/ 435934 w 1329069"/>
                          <a:gd name="connsiteY8" fmla="*/ 422511 h 458308"/>
                          <a:gd name="connsiteX9" fmla="*/ 510362 w 1329069"/>
                          <a:gd name="connsiteY9" fmla="*/ 433143 h 458308"/>
                          <a:gd name="connsiteX10" fmla="*/ 648586 w 1329069"/>
                          <a:gd name="connsiteY10" fmla="*/ 443776 h 458308"/>
                          <a:gd name="connsiteX11" fmla="*/ 744279 w 1329069"/>
                          <a:gd name="connsiteY11" fmla="*/ 454408 h 458308"/>
                          <a:gd name="connsiteX12" fmla="*/ 890449 w 1329069"/>
                          <a:gd name="connsiteY12" fmla="*/ 453013 h 458308"/>
                          <a:gd name="connsiteX13" fmla="*/ 999460 w 1329069"/>
                          <a:gd name="connsiteY13" fmla="*/ 411878 h 458308"/>
                          <a:gd name="connsiteX14" fmla="*/ 1031358 w 1329069"/>
                          <a:gd name="connsiteY14" fmla="*/ 401246 h 458308"/>
                          <a:gd name="connsiteX15" fmla="*/ 1069985 w 1329069"/>
                          <a:gd name="connsiteY15" fmla="*/ 382852 h 458308"/>
                          <a:gd name="connsiteX16" fmla="*/ 1113625 w 1329069"/>
                          <a:gd name="connsiteY16" fmla="*/ 363333 h 458308"/>
                          <a:gd name="connsiteX17" fmla="*/ 1168614 w 1329069"/>
                          <a:gd name="connsiteY17" fmla="*/ 343465 h 458308"/>
                          <a:gd name="connsiteX18" fmla="*/ 1254641 w 1329069"/>
                          <a:gd name="connsiteY18" fmla="*/ 326818 h 458308"/>
                          <a:gd name="connsiteX19" fmla="*/ 1329069 w 1329069"/>
                          <a:gd name="connsiteY19" fmla="*/ 305553 h 458308"/>
                          <a:gd name="connsiteX20" fmla="*/ 800126 w 1329069"/>
                          <a:gd name="connsiteY20" fmla="*/ 85061 h 458308"/>
                          <a:gd name="connsiteX21" fmla="*/ 627320 w 1329069"/>
                          <a:gd name="connsiteY21" fmla="*/ 29106 h 458308"/>
                          <a:gd name="connsiteX22" fmla="*/ 388464 w 1329069"/>
                          <a:gd name="connsiteY22" fmla="*/ 0 h 458308"/>
                          <a:gd name="connsiteX23" fmla="*/ 95693 w 1329069"/>
                          <a:gd name="connsiteY23" fmla="*/ 29106 h 458308"/>
                          <a:gd name="connsiteX24" fmla="*/ 53162 w 1329069"/>
                          <a:gd name="connsiteY24" fmla="*/ 39739 h 458308"/>
                          <a:gd name="connsiteX25" fmla="*/ 0 w 1329069"/>
                          <a:gd name="connsiteY25" fmla="*/ 50371 h 45830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</a:cxnLst>
                        <a:rect l="l" t="t" r="r" b="b"/>
                        <a:pathLst>
                          <a:path w="1329069" h="458308">
                            <a:moveTo>
                              <a:pt x="0" y="50371"/>
                            </a:moveTo>
                            <a:lnTo>
                              <a:pt x="0" y="50371"/>
                            </a:lnTo>
                            <a:cubicBezTo>
                              <a:pt x="14908" y="95096"/>
                              <a:pt x="27232" y="147105"/>
                              <a:pt x="53162" y="188594"/>
                            </a:cubicBezTo>
                            <a:cubicBezTo>
                              <a:pt x="62554" y="203622"/>
                              <a:pt x="64759" y="211475"/>
                              <a:pt x="85060" y="231125"/>
                            </a:cubicBezTo>
                            <a:cubicBezTo>
                              <a:pt x="105361" y="250775"/>
                              <a:pt x="99351" y="265779"/>
                              <a:pt x="174966" y="306495"/>
                            </a:cubicBezTo>
                            <a:cubicBezTo>
                              <a:pt x="204405" y="322347"/>
                              <a:pt x="245356" y="337608"/>
                              <a:pt x="265813" y="348083"/>
                            </a:cubicBezTo>
                            <a:cubicBezTo>
                              <a:pt x="286270" y="358558"/>
                              <a:pt x="285915" y="364433"/>
                              <a:pt x="297711" y="369348"/>
                            </a:cubicBezTo>
                            <a:cubicBezTo>
                              <a:pt x="328748" y="382280"/>
                              <a:pt x="363331" y="386209"/>
                              <a:pt x="393404" y="401246"/>
                            </a:cubicBezTo>
                            <a:cubicBezTo>
                              <a:pt x="407581" y="408334"/>
                              <a:pt x="420642" y="418341"/>
                              <a:pt x="435934" y="422511"/>
                            </a:cubicBezTo>
                            <a:cubicBezTo>
                              <a:pt x="460112" y="429105"/>
                              <a:pt x="485425" y="430649"/>
                              <a:pt x="510362" y="433143"/>
                            </a:cubicBezTo>
                            <a:cubicBezTo>
                              <a:pt x="556343" y="437741"/>
                              <a:pt x="602565" y="439592"/>
                              <a:pt x="648586" y="443776"/>
                            </a:cubicBezTo>
                            <a:cubicBezTo>
                              <a:pt x="680548" y="446682"/>
                              <a:pt x="712381" y="450864"/>
                              <a:pt x="744279" y="454408"/>
                            </a:cubicBezTo>
                            <a:cubicBezTo>
                              <a:pt x="822251" y="450864"/>
                              <a:pt x="813458" y="465845"/>
                              <a:pt x="890449" y="453013"/>
                            </a:cubicBezTo>
                            <a:cubicBezTo>
                              <a:pt x="903054" y="450912"/>
                              <a:pt x="975975" y="420506"/>
                              <a:pt x="999460" y="411878"/>
                            </a:cubicBezTo>
                            <a:cubicBezTo>
                              <a:pt x="1022945" y="403250"/>
                              <a:pt x="1020725" y="404790"/>
                              <a:pt x="1031358" y="401246"/>
                            </a:cubicBezTo>
                            <a:cubicBezTo>
                              <a:pt x="1038446" y="390613"/>
                              <a:pt x="1056274" y="389171"/>
                              <a:pt x="1069985" y="382852"/>
                            </a:cubicBezTo>
                            <a:cubicBezTo>
                              <a:pt x="1083696" y="376533"/>
                              <a:pt x="1097187" y="369898"/>
                              <a:pt x="1113625" y="363333"/>
                            </a:cubicBezTo>
                            <a:cubicBezTo>
                              <a:pt x="1130063" y="356768"/>
                              <a:pt x="1145111" y="349551"/>
                              <a:pt x="1168614" y="343465"/>
                            </a:cubicBezTo>
                            <a:cubicBezTo>
                              <a:pt x="1192117" y="337379"/>
                              <a:pt x="1212616" y="332821"/>
                              <a:pt x="1254641" y="326818"/>
                            </a:cubicBezTo>
                            <a:cubicBezTo>
                              <a:pt x="1321799" y="304432"/>
                              <a:pt x="1296021" y="305553"/>
                              <a:pt x="1329069" y="305553"/>
                            </a:cubicBezTo>
                            <a:cubicBezTo>
                              <a:pt x="1123506" y="238213"/>
                              <a:pt x="1005689" y="152401"/>
                              <a:pt x="800126" y="85061"/>
                            </a:cubicBezTo>
                            <a:cubicBezTo>
                              <a:pt x="771772" y="60252"/>
                              <a:pt x="695930" y="43283"/>
                              <a:pt x="627320" y="29106"/>
                            </a:cubicBezTo>
                            <a:cubicBezTo>
                              <a:pt x="558710" y="14929"/>
                              <a:pt x="420558" y="0"/>
                              <a:pt x="388464" y="0"/>
                            </a:cubicBezTo>
                            <a:cubicBezTo>
                              <a:pt x="243109" y="0"/>
                              <a:pt x="241004" y="25562"/>
                              <a:pt x="95693" y="29106"/>
                            </a:cubicBezTo>
                            <a:cubicBezTo>
                              <a:pt x="81516" y="32650"/>
                              <a:pt x="67025" y="35118"/>
                              <a:pt x="53162" y="39739"/>
                            </a:cubicBezTo>
                            <a:cubicBezTo>
                              <a:pt x="-14581" y="62320"/>
                              <a:pt x="8860" y="48599"/>
                              <a:pt x="0" y="50371"/>
                            </a:cubicBezTo>
                            <a:close/>
                          </a:path>
                        </a:pathLst>
                      </a:custGeom>
                      <a:grpFill/>
                      <a:ln>
                        <a:solidFill>
                          <a:srgbClr val="660033"/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hu-HU">
                          <a:solidFill>
                            <a:srgbClr val="813213"/>
                          </a:solidFill>
                        </a:endParaRPr>
                      </a:p>
                    </p:txBody>
                  </p:sp>
                  <p:sp>
                    <p:nvSpPr>
                      <p:cNvPr id="175" name="Szabadkézi sokszög: alakzat 174">
                        <a:extLst>
                          <a:ext uri="{FF2B5EF4-FFF2-40B4-BE49-F238E27FC236}">
                            <a16:creationId xmlns:a16="http://schemas.microsoft.com/office/drawing/2014/main" id="{F1500FD0-F87F-16A5-EBA8-116627E68FBA}"/>
                          </a:ext>
                        </a:extLst>
                      </p:cNvPr>
                      <p:cNvSpPr/>
                      <p:nvPr/>
                    </p:nvSpPr>
                    <p:spPr>
                      <a:xfrm rot="17408453" flipH="1">
                        <a:off x="3300254" y="2069876"/>
                        <a:ext cx="690555" cy="364513"/>
                      </a:xfrm>
                      <a:custGeom>
                        <a:avLst/>
                        <a:gdLst>
                          <a:gd name="connsiteX0" fmla="*/ 0 w 1329069"/>
                          <a:gd name="connsiteY0" fmla="*/ 32184 h 436221"/>
                          <a:gd name="connsiteX1" fmla="*/ 0 w 1329069"/>
                          <a:gd name="connsiteY1" fmla="*/ 32184 h 436221"/>
                          <a:gd name="connsiteX2" fmla="*/ 53162 w 1329069"/>
                          <a:gd name="connsiteY2" fmla="*/ 170407 h 436221"/>
                          <a:gd name="connsiteX3" fmla="*/ 85060 w 1329069"/>
                          <a:gd name="connsiteY3" fmla="*/ 212938 h 436221"/>
                          <a:gd name="connsiteX4" fmla="*/ 180753 w 1329069"/>
                          <a:gd name="connsiteY4" fmla="*/ 276733 h 436221"/>
                          <a:gd name="connsiteX5" fmla="*/ 265813 w 1329069"/>
                          <a:gd name="connsiteY5" fmla="*/ 329896 h 436221"/>
                          <a:gd name="connsiteX6" fmla="*/ 297711 w 1329069"/>
                          <a:gd name="connsiteY6" fmla="*/ 351161 h 436221"/>
                          <a:gd name="connsiteX7" fmla="*/ 393404 w 1329069"/>
                          <a:gd name="connsiteY7" fmla="*/ 383059 h 436221"/>
                          <a:gd name="connsiteX8" fmla="*/ 435934 w 1329069"/>
                          <a:gd name="connsiteY8" fmla="*/ 404324 h 436221"/>
                          <a:gd name="connsiteX9" fmla="*/ 510362 w 1329069"/>
                          <a:gd name="connsiteY9" fmla="*/ 414956 h 436221"/>
                          <a:gd name="connsiteX10" fmla="*/ 648586 w 1329069"/>
                          <a:gd name="connsiteY10" fmla="*/ 425589 h 436221"/>
                          <a:gd name="connsiteX11" fmla="*/ 744279 w 1329069"/>
                          <a:gd name="connsiteY11" fmla="*/ 436221 h 436221"/>
                          <a:gd name="connsiteX12" fmla="*/ 978195 w 1329069"/>
                          <a:gd name="connsiteY12" fmla="*/ 425589 h 436221"/>
                          <a:gd name="connsiteX13" fmla="*/ 999460 w 1329069"/>
                          <a:gd name="connsiteY13" fmla="*/ 393691 h 436221"/>
                          <a:gd name="connsiteX14" fmla="*/ 1031358 w 1329069"/>
                          <a:gd name="connsiteY14" fmla="*/ 383059 h 436221"/>
                          <a:gd name="connsiteX15" fmla="*/ 1052623 w 1329069"/>
                          <a:gd name="connsiteY15" fmla="*/ 351161 h 436221"/>
                          <a:gd name="connsiteX16" fmla="*/ 1095153 w 1329069"/>
                          <a:gd name="connsiteY16" fmla="*/ 340528 h 436221"/>
                          <a:gd name="connsiteX17" fmla="*/ 1127051 w 1329069"/>
                          <a:gd name="connsiteY17" fmla="*/ 329896 h 436221"/>
                          <a:gd name="connsiteX18" fmla="*/ 1254641 w 1329069"/>
                          <a:gd name="connsiteY18" fmla="*/ 308631 h 436221"/>
                          <a:gd name="connsiteX19" fmla="*/ 1329069 w 1329069"/>
                          <a:gd name="connsiteY19" fmla="*/ 287366 h 436221"/>
                          <a:gd name="connsiteX20" fmla="*/ 712381 w 1329069"/>
                          <a:gd name="connsiteY20" fmla="*/ 85347 h 436221"/>
                          <a:gd name="connsiteX21" fmla="*/ 627320 w 1329069"/>
                          <a:gd name="connsiteY21" fmla="*/ 10919 h 436221"/>
                          <a:gd name="connsiteX22" fmla="*/ 531627 w 1329069"/>
                          <a:gd name="connsiteY22" fmla="*/ 286 h 436221"/>
                          <a:gd name="connsiteX23" fmla="*/ 95693 w 1329069"/>
                          <a:gd name="connsiteY23" fmla="*/ 10919 h 436221"/>
                          <a:gd name="connsiteX24" fmla="*/ 53162 w 1329069"/>
                          <a:gd name="connsiteY24" fmla="*/ 21552 h 436221"/>
                          <a:gd name="connsiteX25" fmla="*/ 0 w 1329069"/>
                          <a:gd name="connsiteY25" fmla="*/ 32184 h 436221"/>
                          <a:gd name="connsiteX0" fmla="*/ 0 w 1329069"/>
                          <a:gd name="connsiteY0" fmla="*/ 31901 h 435938"/>
                          <a:gd name="connsiteX1" fmla="*/ 0 w 1329069"/>
                          <a:gd name="connsiteY1" fmla="*/ 31901 h 435938"/>
                          <a:gd name="connsiteX2" fmla="*/ 53162 w 1329069"/>
                          <a:gd name="connsiteY2" fmla="*/ 170124 h 435938"/>
                          <a:gd name="connsiteX3" fmla="*/ 85060 w 1329069"/>
                          <a:gd name="connsiteY3" fmla="*/ 212655 h 435938"/>
                          <a:gd name="connsiteX4" fmla="*/ 180753 w 1329069"/>
                          <a:gd name="connsiteY4" fmla="*/ 276450 h 435938"/>
                          <a:gd name="connsiteX5" fmla="*/ 265813 w 1329069"/>
                          <a:gd name="connsiteY5" fmla="*/ 329613 h 435938"/>
                          <a:gd name="connsiteX6" fmla="*/ 297711 w 1329069"/>
                          <a:gd name="connsiteY6" fmla="*/ 350878 h 435938"/>
                          <a:gd name="connsiteX7" fmla="*/ 393404 w 1329069"/>
                          <a:gd name="connsiteY7" fmla="*/ 382776 h 435938"/>
                          <a:gd name="connsiteX8" fmla="*/ 435934 w 1329069"/>
                          <a:gd name="connsiteY8" fmla="*/ 404041 h 435938"/>
                          <a:gd name="connsiteX9" fmla="*/ 510362 w 1329069"/>
                          <a:gd name="connsiteY9" fmla="*/ 414673 h 435938"/>
                          <a:gd name="connsiteX10" fmla="*/ 648586 w 1329069"/>
                          <a:gd name="connsiteY10" fmla="*/ 425306 h 435938"/>
                          <a:gd name="connsiteX11" fmla="*/ 744279 w 1329069"/>
                          <a:gd name="connsiteY11" fmla="*/ 435938 h 435938"/>
                          <a:gd name="connsiteX12" fmla="*/ 978195 w 1329069"/>
                          <a:gd name="connsiteY12" fmla="*/ 425306 h 435938"/>
                          <a:gd name="connsiteX13" fmla="*/ 999460 w 1329069"/>
                          <a:gd name="connsiteY13" fmla="*/ 393408 h 435938"/>
                          <a:gd name="connsiteX14" fmla="*/ 1031358 w 1329069"/>
                          <a:gd name="connsiteY14" fmla="*/ 382776 h 435938"/>
                          <a:gd name="connsiteX15" fmla="*/ 1052623 w 1329069"/>
                          <a:gd name="connsiteY15" fmla="*/ 350878 h 435938"/>
                          <a:gd name="connsiteX16" fmla="*/ 1095153 w 1329069"/>
                          <a:gd name="connsiteY16" fmla="*/ 340245 h 435938"/>
                          <a:gd name="connsiteX17" fmla="*/ 1127051 w 1329069"/>
                          <a:gd name="connsiteY17" fmla="*/ 329613 h 435938"/>
                          <a:gd name="connsiteX18" fmla="*/ 1254641 w 1329069"/>
                          <a:gd name="connsiteY18" fmla="*/ 308348 h 435938"/>
                          <a:gd name="connsiteX19" fmla="*/ 1329069 w 1329069"/>
                          <a:gd name="connsiteY19" fmla="*/ 287083 h 435938"/>
                          <a:gd name="connsiteX20" fmla="*/ 800126 w 1329069"/>
                          <a:gd name="connsiteY20" fmla="*/ 66591 h 435938"/>
                          <a:gd name="connsiteX21" fmla="*/ 627320 w 1329069"/>
                          <a:gd name="connsiteY21" fmla="*/ 10636 h 435938"/>
                          <a:gd name="connsiteX22" fmla="*/ 531627 w 1329069"/>
                          <a:gd name="connsiteY22" fmla="*/ 3 h 435938"/>
                          <a:gd name="connsiteX23" fmla="*/ 95693 w 1329069"/>
                          <a:gd name="connsiteY23" fmla="*/ 10636 h 435938"/>
                          <a:gd name="connsiteX24" fmla="*/ 53162 w 1329069"/>
                          <a:gd name="connsiteY24" fmla="*/ 21269 h 435938"/>
                          <a:gd name="connsiteX25" fmla="*/ 0 w 1329069"/>
                          <a:gd name="connsiteY25" fmla="*/ 31901 h 435938"/>
                          <a:gd name="connsiteX0" fmla="*/ 0 w 1329069"/>
                          <a:gd name="connsiteY0" fmla="*/ 50371 h 454408"/>
                          <a:gd name="connsiteX1" fmla="*/ 0 w 1329069"/>
                          <a:gd name="connsiteY1" fmla="*/ 50371 h 454408"/>
                          <a:gd name="connsiteX2" fmla="*/ 53162 w 1329069"/>
                          <a:gd name="connsiteY2" fmla="*/ 188594 h 454408"/>
                          <a:gd name="connsiteX3" fmla="*/ 85060 w 1329069"/>
                          <a:gd name="connsiteY3" fmla="*/ 231125 h 454408"/>
                          <a:gd name="connsiteX4" fmla="*/ 180753 w 1329069"/>
                          <a:gd name="connsiteY4" fmla="*/ 294920 h 454408"/>
                          <a:gd name="connsiteX5" fmla="*/ 265813 w 1329069"/>
                          <a:gd name="connsiteY5" fmla="*/ 348083 h 454408"/>
                          <a:gd name="connsiteX6" fmla="*/ 297711 w 1329069"/>
                          <a:gd name="connsiteY6" fmla="*/ 369348 h 454408"/>
                          <a:gd name="connsiteX7" fmla="*/ 393404 w 1329069"/>
                          <a:gd name="connsiteY7" fmla="*/ 401246 h 454408"/>
                          <a:gd name="connsiteX8" fmla="*/ 435934 w 1329069"/>
                          <a:gd name="connsiteY8" fmla="*/ 422511 h 454408"/>
                          <a:gd name="connsiteX9" fmla="*/ 510362 w 1329069"/>
                          <a:gd name="connsiteY9" fmla="*/ 433143 h 454408"/>
                          <a:gd name="connsiteX10" fmla="*/ 648586 w 1329069"/>
                          <a:gd name="connsiteY10" fmla="*/ 443776 h 454408"/>
                          <a:gd name="connsiteX11" fmla="*/ 744279 w 1329069"/>
                          <a:gd name="connsiteY11" fmla="*/ 454408 h 454408"/>
                          <a:gd name="connsiteX12" fmla="*/ 978195 w 1329069"/>
                          <a:gd name="connsiteY12" fmla="*/ 443776 h 454408"/>
                          <a:gd name="connsiteX13" fmla="*/ 999460 w 1329069"/>
                          <a:gd name="connsiteY13" fmla="*/ 411878 h 454408"/>
                          <a:gd name="connsiteX14" fmla="*/ 1031358 w 1329069"/>
                          <a:gd name="connsiteY14" fmla="*/ 401246 h 454408"/>
                          <a:gd name="connsiteX15" fmla="*/ 1052623 w 1329069"/>
                          <a:gd name="connsiteY15" fmla="*/ 369348 h 454408"/>
                          <a:gd name="connsiteX16" fmla="*/ 1095153 w 1329069"/>
                          <a:gd name="connsiteY16" fmla="*/ 358715 h 454408"/>
                          <a:gd name="connsiteX17" fmla="*/ 1127051 w 1329069"/>
                          <a:gd name="connsiteY17" fmla="*/ 348083 h 454408"/>
                          <a:gd name="connsiteX18" fmla="*/ 1254641 w 1329069"/>
                          <a:gd name="connsiteY18" fmla="*/ 326818 h 454408"/>
                          <a:gd name="connsiteX19" fmla="*/ 1329069 w 1329069"/>
                          <a:gd name="connsiteY19" fmla="*/ 305553 h 454408"/>
                          <a:gd name="connsiteX20" fmla="*/ 800126 w 1329069"/>
                          <a:gd name="connsiteY20" fmla="*/ 85061 h 454408"/>
                          <a:gd name="connsiteX21" fmla="*/ 627320 w 1329069"/>
                          <a:gd name="connsiteY21" fmla="*/ 29106 h 454408"/>
                          <a:gd name="connsiteX22" fmla="*/ 388464 w 1329069"/>
                          <a:gd name="connsiteY22" fmla="*/ 0 h 454408"/>
                          <a:gd name="connsiteX23" fmla="*/ 95693 w 1329069"/>
                          <a:gd name="connsiteY23" fmla="*/ 29106 h 454408"/>
                          <a:gd name="connsiteX24" fmla="*/ 53162 w 1329069"/>
                          <a:gd name="connsiteY24" fmla="*/ 39739 h 454408"/>
                          <a:gd name="connsiteX25" fmla="*/ 0 w 1329069"/>
                          <a:gd name="connsiteY25" fmla="*/ 50371 h 454408"/>
                          <a:gd name="connsiteX0" fmla="*/ 0 w 1329069"/>
                          <a:gd name="connsiteY0" fmla="*/ 50371 h 458308"/>
                          <a:gd name="connsiteX1" fmla="*/ 0 w 1329069"/>
                          <a:gd name="connsiteY1" fmla="*/ 50371 h 458308"/>
                          <a:gd name="connsiteX2" fmla="*/ 53162 w 1329069"/>
                          <a:gd name="connsiteY2" fmla="*/ 188594 h 458308"/>
                          <a:gd name="connsiteX3" fmla="*/ 85060 w 1329069"/>
                          <a:gd name="connsiteY3" fmla="*/ 231125 h 458308"/>
                          <a:gd name="connsiteX4" fmla="*/ 180753 w 1329069"/>
                          <a:gd name="connsiteY4" fmla="*/ 294920 h 458308"/>
                          <a:gd name="connsiteX5" fmla="*/ 265813 w 1329069"/>
                          <a:gd name="connsiteY5" fmla="*/ 348083 h 458308"/>
                          <a:gd name="connsiteX6" fmla="*/ 297711 w 1329069"/>
                          <a:gd name="connsiteY6" fmla="*/ 369348 h 458308"/>
                          <a:gd name="connsiteX7" fmla="*/ 393404 w 1329069"/>
                          <a:gd name="connsiteY7" fmla="*/ 401246 h 458308"/>
                          <a:gd name="connsiteX8" fmla="*/ 435934 w 1329069"/>
                          <a:gd name="connsiteY8" fmla="*/ 422511 h 458308"/>
                          <a:gd name="connsiteX9" fmla="*/ 510362 w 1329069"/>
                          <a:gd name="connsiteY9" fmla="*/ 433143 h 458308"/>
                          <a:gd name="connsiteX10" fmla="*/ 648586 w 1329069"/>
                          <a:gd name="connsiteY10" fmla="*/ 443776 h 458308"/>
                          <a:gd name="connsiteX11" fmla="*/ 744279 w 1329069"/>
                          <a:gd name="connsiteY11" fmla="*/ 454408 h 458308"/>
                          <a:gd name="connsiteX12" fmla="*/ 890449 w 1329069"/>
                          <a:gd name="connsiteY12" fmla="*/ 453013 h 458308"/>
                          <a:gd name="connsiteX13" fmla="*/ 999460 w 1329069"/>
                          <a:gd name="connsiteY13" fmla="*/ 411878 h 458308"/>
                          <a:gd name="connsiteX14" fmla="*/ 1031358 w 1329069"/>
                          <a:gd name="connsiteY14" fmla="*/ 401246 h 458308"/>
                          <a:gd name="connsiteX15" fmla="*/ 1052623 w 1329069"/>
                          <a:gd name="connsiteY15" fmla="*/ 369348 h 458308"/>
                          <a:gd name="connsiteX16" fmla="*/ 1095153 w 1329069"/>
                          <a:gd name="connsiteY16" fmla="*/ 358715 h 458308"/>
                          <a:gd name="connsiteX17" fmla="*/ 1127051 w 1329069"/>
                          <a:gd name="connsiteY17" fmla="*/ 348083 h 458308"/>
                          <a:gd name="connsiteX18" fmla="*/ 1254641 w 1329069"/>
                          <a:gd name="connsiteY18" fmla="*/ 326818 h 458308"/>
                          <a:gd name="connsiteX19" fmla="*/ 1329069 w 1329069"/>
                          <a:gd name="connsiteY19" fmla="*/ 305553 h 458308"/>
                          <a:gd name="connsiteX20" fmla="*/ 800126 w 1329069"/>
                          <a:gd name="connsiteY20" fmla="*/ 85061 h 458308"/>
                          <a:gd name="connsiteX21" fmla="*/ 627320 w 1329069"/>
                          <a:gd name="connsiteY21" fmla="*/ 29106 h 458308"/>
                          <a:gd name="connsiteX22" fmla="*/ 388464 w 1329069"/>
                          <a:gd name="connsiteY22" fmla="*/ 0 h 458308"/>
                          <a:gd name="connsiteX23" fmla="*/ 95693 w 1329069"/>
                          <a:gd name="connsiteY23" fmla="*/ 29106 h 458308"/>
                          <a:gd name="connsiteX24" fmla="*/ 53162 w 1329069"/>
                          <a:gd name="connsiteY24" fmla="*/ 39739 h 458308"/>
                          <a:gd name="connsiteX25" fmla="*/ 0 w 1329069"/>
                          <a:gd name="connsiteY25" fmla="*/ 50371 h 458308"/>
                          <a:gd name="connsiteX0" fmla="*/ 0 w 1329069"/>
                          <a:gd name="connsiteY0" fmla="*/ 50371 h 458308"/>
                          <a:gd name="connsiteX1" fmla="*/ 0 w 1329069"/>
                          <a:gd name="connsiteY1" fmla="*/ 50371 h 458308"/>
                          <a:gd name="connsiteX2" fmla="*/ 53162 w 1329069"/>
                          <a:gd name="connsiteY2" fmla="*/ 188594 h 458308"/>
                          <a:gd name="connsiteX3" fmla="*/ 85060 w 1329069"/>
                          <a:gd name="connsiteY3" fmla="*/ 231125 h 458308"/>
                          <a:gd name="connsiteX4" fmla="*/ 180753 w 1329069"/>
                          <a:gd name="connsiteY4" fmla="*/ 294920 h 458308"/>
                          <a:gd name="connsiteX5" fmla="*/ 265813 w 1329069"/>
                          <a:gd name="connsiteY5" fmla="*/ 348083 h 458308"/>
                          <a:gd name="connsiteX6" fmla="*/ 297711 w 1329069"/>
                          <a:gd name="connsiteY6" fmla="*/ 369348 h 458308"/>
                          <a:gd name="connsiteX7" fmla="*/ 393404 w 1329069"/>
                          <a:gd name="connsiteY7" fmla="*/ 401246 h 458308"/>
                          <a:gd name="connsiteX8" fmla="*/ 435934 w 1329069"/>
                          <a:gd name="connsiteY8" fmla="*/ 422511 h 458308"/>
                          <a:gd name="connsiteX9" fmla="*/ 510362 w 1329069"/>
                          <a:gd name="connsiteY9" fmla="*/ 433143 h 458308"/>
                          <a:gd name="connsiteX10" fmla="*/ 648586 w 1329069"/>
                          <a:gd name="connsiteY10" fmla="*/ 443776 h 458308"/>
                          <a:gd name="connsiteX11" fmla="*/ 744279 w 1329069"/>
                          <a:gd name="connsiteY11" fmla="*/ 454408 h 458308"/>
                          <a:gd name="connsiteX12" fmla="*/ 890449 w 1329069"/>
                          <a:gd name="connsiteY12" fmla="*/ 453013 h 458308"/>
                          <a:gd name="connsiteX13" fmla="*/ 999460 w 1329069"/>
                          <a:gd name="connsiteY13" fmla="*/ 411878 h 458308"/>
                          <a:gd name="connsiteX14" fmla="*/ 1031358 w 1329069"/>
                          <a:gd name="connsiteY14" fmla="*/ 401246 h 458308"/>
                          <a:gd name="connsiteX15" fmla="*/ 1052623 w 1329069"/>
                          <a:gd name="connsiteY15" fmla="*/ 369348 h 458308"/>
                          <a:gd name="connsiteX16" fmla="*/ 1095153 w 1329069"/>
                          <a:gd name="connsiteY16" fmla="*/ 358715 h 458308"/>
                          <a:gd name="connsiteX17" fmla="*/ 1168614 w 1329069"/>
                          <a:gd name="connsiteY17" fmla="*/ 343465 h 458308"/>
                          <a:gd name="connsiteX18" fmla="*/ 1254641 w 1329069"/>
                          <a:gd name="connsiteY18" fmla="*/ 326818 h 458308"/>
                          <a:gd name="connsiteX19" fmla="*/ 1329069 w 1329069"/>
                          <a:gd name="connsiteY19" fmla="*/ 305553 h 458308"/>
                          <a:gd name="connsiteX20" fmla="*/ 800126 w 1329069"/>
                          <a:gd name="connsiteY20" fmla="*/ 85061 h 458308"/>
                          <a:gd name="connsiteX21" fmla="*/ 627320 w 1329069"/>
                          <a:gd name="connsiteY21" fmla="*/ 29106 h 458308"/>
                          <a:gd name="connsiteX22" fmla="*/ 388464 w 1329069"/>
                          <a:gd name="connsiteY22" fmla="*/ 0 h 458308"/>
                          <a:gd name="connsiteX23" fmla="*/ 95693 w 1329069"/>
                          <a:gd name="connsiteY23" fmla="*/ 29106 h 458308"/>
                          <a:gd name="connsiteX24" fmla="*/ 53162 w 1329069"/>
                          <a:gd name="connsiteY24" fmla="*/ 39739 h 458308"/>
                          <a:gd name="connsiteX25" fmla="*/ 0 w 1329069"/>
                          <a:gd name="connsiteY25" fmla="*/ 50371 h 458308"/>
                          <a:gd name="connsiteX0" fmla="*/ 0 w 1329069"/>
                          <a:gd name="connsiteY0" fmla="*/ 50371 h 458308"/>
                          <a:gd name="connsiteX1" fmla="*/ 0 w 1329069"/>
                          <a:gd name="connsiteY1" fmla="*/ 50371 h 458308"/>
                          <a:gd name="connsiteX2" fmla="*/ 53162 w 1329069"/>
                          <a:gd name="connsiteY2" fmla="*/ 188594 h 458308"/>
                          <a:gd name="connsiteX3" fmla="*/ 85060 w 1329069"/>
                          <a:gd name="connsiteY3" fmla="*/ 231125 h 458308"/>
                          <a:gd name="connsiteX4" fmla="*/ 180753 w 1329069"/>
                          <a:gd name="connsiteY4" fmla="*/ 294920 h 458308"/>
                          <a:gd name="connsiteX5" fmla="*/ 265813 w 1329069"/>
                          <a:gd name="connsiteY5" fmla="*/ 348083 h 458308"/>
                          <a:gd name="connsiteX6" fmla="*/ 297711 w 1329069"/>
                          <a:gd name="connsiteY6" fmla="*/ 369348 h 458308"/>
                          <a:gd name="connsiteX7" fmla="*/ 393404 w 1329069"/>
                          <a:gd name="connsiteY7" fmla="*/ 401246 h 458308"/>
                          <a:gd name="connsiteX8" fmla="*/ 435934 w 1329069"/>
                          <a:gd name="connsiteY8" fmla="*/ 422511 h 458308"/>
                          <a:gd name="connsiteX9" fmla="*/ 510362 w 1329069"/>
                          <a:gd name="connsiteY9" fmla="*/ 433143 h 458308"/>
                          <a:gd name="connsiteX10" fmla="*/ 648586 w 1329069"/>
                          <a:gd name="connsiteY10" fmla="*/ 443776 h 458308"/>
                          <a:gd name="connsiteX11" fmla="*/ 744279 w 1329069"/>
                          <a:gd name="connsiteY11" fmla="*/ 454408 h 458308"/>
                          <a:gd name="connsiteX12" fmla="*/ 890449 w 1329069"/>
                          <a:gd name="connsiteY12" fmla="*/ 453013 h 458308"/>
                          <a:gd name="connsiteX13" fmla="*/ 999460 w 1329069"/>
                          <a:gd name="connsiteY13" fmla="*/ 411878 h 458308"/>
                          <a:gd name="connsiteX14" fmla="*/ 1031358 w 1329069"/>
                          <a:gd name="connsiteY14" fmla="*/ 401246 h 458308"/>
                          <a:gd name="connsiteX15" fmla="*/ 1052623 w 1329069"/>
                          <a:gd name="connsiteY15" fmla="*/ 369348 h 458308"/>
                          <a:gd name="connsiteX16" fmla="*/ 1113625 w 1329069"/>
                          <a:gd name="connsiteY16" fmla="*/ 363333 h 458308"/>
                          <a:gd name="connsiteX17" fmla="*/ 1168614 w 1329069"/>
                          <a:gd name="connsiteY17" fmla="*/ 343465 h 458308"/>
                          <a:gd name="connsiteX18" fmla="*/ 1254641 w 1329069"/>
                          <a:gd name="connsiteY18" fmla="*/ 326818 h 458308"/>
                          <a:gd name="connsiteX19" fmla="*/ 1329069 w 1329069"/>
                          <a:gd name="connsiteY19" fmla="*/ 305553 h 458308"/>
                          <a:gd name="connsiteX20" fmla="*/ 800126 w 1329069"/>
                          <a:gd name="connsiteY20" fmla="*/ 85061 h 458308"/>
                          <a:gd name="connsiteX21" fmla="*/ 627320 w 1329069"/>
                          <a:gd name="connsiteY21" fmla="*/ 29106 h 458308"/>
                          <a:gd name="connsiteX22" fmla="*/ 388464 w 1329069"/>
                          <a:gd name="connsiteY22" fmla="*/ 0 h 458308"/>
                          <a:gd name="connsiteX23" fmla="*/ 95693 w 1329069"/>
                          <a:gd name="connsiteY23" fmla="*/ 29106 h 458308"/>
                          <a:gd name="connsiteX24" fmla="*/ 53162 w 1329069"/>
                          <a:gd name="connsiteY24" fmla="*/ 39739 h 458308"/>
                          <a:gd name="connsiteX25" fmla="*/ 0 w 1329069"/>
                          <a:gd name="connsiteY25" fmla="*/ 50371 h 458308"/>
                          <a:gd name="connsiteX0" fmla="*/ 0 w 1329069"/>
                          <a:gd name="connsiteY0" fmla="*/ 50371 h 458308"/>
                          <a:gd name="connsiteX1" fmla="*/ 0 w 1329069"/>
                          <a:gd name="connsiteY1" fmla="*/ 50371 h 458308"/>
                          <a:gd name="connsiteX2" fmla="*/ 53162 w 1329069"/>
                          <a:gd name="connsiteY2" fmla="*/ 188594 h 458308"/>
                          <a:gd name="connsiteX3" fmla="*/ 85060 w 1329069"/>
                          <a:gd name="connsiteY3" fmla="*/ 231125 h 458308"/>
                          <a:gd name="connsiteX4" fmla="*/ 180753 w 1329069"/>
                          <a:gd name="connsiteY4" fmla="*/ 294920 h 458308"/>
                          <a:gd name="connsiteX5" fmla="*/ 265813 w 1329069"/>
                          <a:gd name="connsiteY5" fmla="*/ 348083 h 458308"/>
                          <a:gd name="connsiteX6" fmla="*/ 297711 w 1329069"/>
                          <a:gd name="connsiteY6" fmla="*/ 369348 h 458308"/>
                          <a:gd name="connsiteX7" fmla="*/ 393404 w 1329069"/>
                          <a:gd name="connsiteY7" fmla="*/ 401246 h 458308"/>
                          <a:gd name="connsiteX8" fmla="*/ 435934 w 1329069"/>
                          <a:gd name="connsiteY8" fmla="*/ 422511 h 458308"/>
                          <a:gd name="connsiteX9" fmla="*/ 510362 w 1329069"/>
                          <a:gd name="connsiteY9" fmla="*/ 433143 h 458308"/>
                          <a:gd name="connsiteX10" fmla="*/ 648586 w 1329069"/>
                          <a:gd name="connsiteY10" fmla="*/ 443776 h 458308"/>
                          <a:gd name="connsiteX11" fmla="*/ 744279 w 1329069"/>
                          <a:gd name="connsiteY11" fmla="*/ 454408 h 458308"/>
                          <a:gd name="connsiteX12" fmla="*/ 890449 w 1329069"/>
                          <a:gd name="connsiteY12" fmla="*/ 453013 h 458308"/>
                          <a:gd name="connsiteX13" fmla="*/ 999460 w 1329069"/>
                          <a:gd name="connsiteY13" fmla="*/ 411878 h 458308"/>
                          <a:gd name="connsiteX14" fmla="*/ 1031358 w 1329069"/>
                          <a:gd name="connsiteY14" fmla="*/ 401246 h 458308"/>
                          <a:gd name="connsiteX15" fmla="*/ 1069985 w 1329069"/>
                          <a:gd name="connsiteY15" fmla="*/ 382852 h 458308"/>
                          <a:gd name="connsiteX16" fmla="*/ 1113625 w 1329069"/>
                          <a:gd name="connsiteY16" fmla="*/ 363333 h 458308"/>
                          <a:gd name="connsiteX17" fmla="*/ 1168614 w 1329069"/>
                          <a:gd name="connsiteY17" fmla="*/ 343465 h 458308"/>
                          <a:gd name="connsiteX18" fmla="*/ 1254641 w 1329069"/>
                          <a:gd name="connsiteY18" fmla="*/ 326818 h 458308"/>
                          <a:gd name="connsiteX19" fmla="*/ 1329069 w 1329069"/>
                          <a:gd name="connsiteY19" fmla="*/ 305553 h 458308"/>
                          <a:gd name="connsiteX20" fmla="*/ 800126 w 1329069"/>
                          <a:gd name="connsiteY20" fmla="*/ 85061 h 458308"/>
                          <a:gd name="connsiteX21" fmla="*/ 627320 w 1329069"/>
                          <a:gd name="connsiteY21" fmla="*/ 29106 h 458308"/>
                          <a:gd name="connsiteX22" fmla="*/ 388464 w 1329069"/>
                          <a:gd name="connsiteY22" fmla="*/ 0 h 458308"/>
                          <a:gd name="connsiteX23" fmla="*/ 95693 w 1329069"/>
                          <a:gd name="connsiteY23" fmla="*/ 29106 h 458308"/>
                          <a:gd name="connsiteX24" fmla="*/ 53162 w 1329069"/>
                          <a:gd name="connsiteY24" fmla="*/ 39739 h 458308"/>
                          <a:gd name="connsiteX25" fmla="*/ 0 w 1329069"/>
                          <a:gd name="connsiteY25" fmla="*/ 50371 h 458308"/>
                          <a:gd name="connsiteX0" fmla="*/ 0 w 1329069"/>
                          <a:gd name="connsiteY0" fmla="*/ 50371 h 458308"/>
                          <a:gd name="connsiteX1" fmla="*/ 0 w 1329069"/>
                          <a:gd name="connsiteY1" fmla="*/ 50371 h 458308"/>
                          <a:gd name="connsiteX2" fmla="*/ 53162 w 1329069"/>
                          <a:gd name="connsiteY2" fmla="*/ 188594 h 458308"/>
                          <a:gd name="connsiteX3" fmla="*/ 85060 w 1329069"/>
                          <a:gd name="connsiteY3" fmla="*/ 231125 h 458308"/>
                          <a:gd name="connsiteX4" fmla="*/ 174966 w 1329069"/>
                          <a:gd name="connsiteY4" fmla="*/ 306495 h 458308"/>
                          <a:gd name="connsiteX5" fmla="*/ 265813 w 1329069"/>
                          <a:gd name="connsiteY5" fmla="*/ 348083 h 458308"/>
                          <a:gd name="connsiteX6" fmla="*/ 297711 w 1329069"/>
                          <a:gd name="connsiteY6" fmla="*/ 369348 h 458308"/>
                          <a:gd name="connsiteX7" fmla="*/ 393404 w 1329069"/>
                          <a:gd name="connsiteY7" fmla="*/ 401246 h 458308"/>
                          <a:gd name="connsiteX8" fmla="*/ 435934 w 1329069"/>
                          <a:gd name="connsiteY8" fmla="*/ 422511 h 458308"/>
                          <a:gd name="connsiteX9" fmla="*/ 510362 w 1329069"/>
                          <a:gd name="connsiteY9" fmla="*/ 433143 h 458308"/>
                          <a:gd name="connsiteX10" fmla="*/ 648586 w 1329069"/>
                          <a:gd name="connsiteY10" fmla="*/ 443776 h 458308"/>
                          <a:gd name="connsiteX11" fmla="*/ 744279 w 1329069"/>
                          <a:gd name="connsiteY11" fmla="*/ 454408 h 458308"/>
                          <a:gd name="connsiteX12" fmla="*/ 890449 w 1329069"/>
                          <a:gd name="connsiteY12" fmla="*/ 453013 h 458308"/>
                          <a:gd name="connsiteX13" fmla="*/ 999460 w 1329069"/>
                          <a:gd name="connsiteY13" fmla="*/ 411878 h 458308"/>
                          <a:gd name="connsiteX14" fmla="*/ 1031358 w 1329069"/>
                          <a:gd name="connsiteY14" fmla="*/ 401246 h 458308"/>
                          <a:gd name="connsiteX15" fmla="*/ 1069985 w 1329069"/>
                          <a:gd name="connsiteY15" fmla="*/ 382852 h 458308"/>
                          <a:gd name="connsiteX16" fmla="*/ 1113625 w 1329069"/>
                          <a:gd name="connsiteY16" fmla="*/ 363333 h 458308"/>
                          <a:gd name="connsiteX17" fmla="*/ 1168614 w 1329069"/>
                          <a:gd name="connsiteY17" fmla="*/ 343465 h 458308"/>
                          <a:gd name="connsiteX18" fmla="*/ 1254641 w 1329069"/>
                          <a:gd name="connsiteY18" fmla="*/ 326818 h 458308"/>
                          <a:gd name="connsiteX19" fmla="*/ 1329069 w 1329069"/>
                          <a:gd name="connsiteY19" fmla="*/ 305553 h 458308"/>
                          <a:gd name="connsiteX20" fmla="*/ 800126 w 1329069"/>
                          <a:gd name="connsiteY20" fmla="*/ 85061 h 458308"/>
                          <a:gd name="connsiteX21" fmla="*/ 627320 w 1329069"/>
                          <a:gd name="connsiteY21" fmla="*/ 29106 h 458308"/>
                          <a:gd name="connsiteX22" fmla="*/ 388464 w 1329069"/>
                          <a:gd name="connsiteY22" fmla="*/ 0 h 458308"/>
                          <a:gd name="connsiteX23" fmla="*/ 95693 w 1329069"/>
                          <a:gd name="connsiteY23" fmla="*/ 29106 h 458308"/>
                          <a:gd name="connsiteX24" fmla="*/ 53162 w 1329069"/>
                          <a:gd name="connsiteY24" fmla="*/ 39739 h 458308"/>
                          <a:gd name="connsiteX25" fmla="*/ 0 w 1329069"/>
                          <a:gd name="connsiteY25" fmla="*/ 50371 h 45830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</a:cxnLst>
                        <a:rect l="l" t="t" r="r" b="b"/>
                        <a:pathLst>
                          <a:path w="1329069" h="458308">
                            <a:moveTo>
                              <a:pt x="0" y="50371"/>
                            </a:moveTo>
                            <a:lnTo>
                              <a:pt x="0" y="50371"/>
                            </a:lnTo>
                            <a:cubicBezTo>
                              <a:pt x="14908" y="95096"/>
                              <a:pt x="27232" y="147105"/>
                              <a:pt x="53162" y="188594"/>
                            </a:cubicBezTo>
                            <a:cubicBezTo>
                              <a:pt x="62554" y="203622"/>
                              <a:pt x="64759" y="211475"/>
                              <a:pt x="85060" y="231125"/>
                            </a:cubicBezTo>
                            <a:cubicBezTo>
                              <a:pt x="105361" y="250775"/>
                              <a:pt x="99351" y="265779"/>
                              <a:pt x="174966" y="306495"/>
                            </a:cubicBezTo>
                            <a:cubicBezTo>
                              <a:pt x="204405" y="322347"/>
                              <a:pt x="245356" y="337608"/>
                              <a:pt x="265813" y="348083"/>
                            </a:cubicBezTo>
                            <a:cubicBezTo>
                              <a:pt x="286270" y="358558"/>
                              <a:pt x="285915" y="364433"/>
                              <a:pt x="297711" y="369348"/>
                            </a:cubicBezTo>
                            <a:cubicBezTo>
                              <a:pt x="328748" y="382280"/>
                              <a:pt x="363331" y="386209"/>
                              <a:pt x="393404" y="401246"/>
                            </a:cubicBezTo>
                            <a:cubicBezTo>
                              <a:pt x="407581" y="408334"/>
                              <a:pt x="420642" y="418341"/>
                              <a:pt x="435934" y="422511"/>
                            </a:cubicBezTo>
                            <a:cubicBezTo>
                              <a:pt x="460112" y="429105"/>
                              <a:pt x="485425" y="430649"/>
                              <a:pt x="510362" y="433143"/>
                            </a:cubicBezTo>
                            <a:cubicBezTo>
                              <a:pt x="556343" y="437741"/>
                              <a:pt x="602565" y="439592"/>
                              <a:pt x="648586" y="443776"/>
                            </a:cubicBezTo>
                            <a:cubicBezTo>
                              <a:pt x="680548" y="446682"/>
                              <a:pt x="712381" y="450864"/>
                              <a:pt x="744279" y="454408"/>
                            </a:cubicBezTo>
                            <a:cubicBezTo>
                              <a:pt x="822251" y="450864"/>
                              <a:pt x="813458" y="465845"/>
                              <a:pt x="890449" y="453013"/>
                            </a:cubicBezTo>
                            <a:cubicBezTo>
                              <a:pt x="903054" y="450912"/>
                              <a:pt x="975975" y="420506"/>
                              <a:pt x="999460" y="411878"/>
                            </a:cubicBezTo>
                            <a:cubicBezTo>
                              <a:pt x="1022945" y="403250"/>
                              <a:pt x="1020725" y="404790"/>
                              <a:pt x="1031358" y="401246"/>
                            </a:cubicBezTo>
                            <a:cubicBezTo>
                              <a:pt x="1038446" y="390613"/>
                              <a:pt x="1056274" y="389171"/>
                              <a:pt x="1069985" y="382852"/>
                            </a:cubicBezTo>
                            <a:cubicBezTo>
                              <a:pt x="1083696" y="376533"/>
                              <a:pt x="1097187" y="369898"/>
                              <a:pt x="1113625" y="363333"/>
                            </a:cubicBezTo>
                            <a:cubicBezTo>
                              <a:pt x="1130063" y="356768"/>
                              <a:pt x="1145111" y="349551"/>
                              <a:pt x="1168614" y="343465"/>
                            </a:cubicBezTo>
                            <a:cubicBezTo>
                              <a:pt x="1192117" y="337379"/>
                              <a:pt x="1212616" y="332821"/>
                              <a:pt x="1254641" y="326818"/>
                            </a:cubicBezTo>
                            <a:cubicBezTo>
                              <a:pt x="1321799" y="304432"/>
                              <a:pt x="1296021" y="305553"/>
                              <a:pt x="1329069" y="305553"/>
                            </a:cubicBezTo>
                            <a:cubicBezTo>
                              <a:pt x="1123506" y="238213"/>
                              <a:pt x="1005689" y="152401"/>
                              <a:pt x="800126" y="85061"/>
                            </a:cubicBezTo>
                            <a:cubicBezTo>
                              <a:pt x="771772" y="60252"/>
                              <a:pt x="695930" y="43283"/>
                              <a:pt x="627320" y="29106"/>
                            </a:cubicBezTo>
                            <a:cubicBezTo>
                              <a:pt x="558710" y="14929"/>
                              <a:pt x="420558" y="0"/>
                              <a:pt x="388464" y="0"/>
                            </a:cubicBezTo>
                            <a:cubicBezTo>
                              <a:pt x="243109" y="0"/>
                              <a:pt x="241004" y="25562"/>
                              <a:pt x="95693" y="29106"/>
                            </a:cubicBezTo>
                            <a:cubicBezTo>
                              <a:pt x="81516" y="32650"/>
                              <a:pt x="67025" y="35118"/>
                              <a:pt x="53162" y="39739"/>
                            </a:cubicBezTo>
                            <a:cubicBezTo>
                              <a:pt x="-14581" y="62320"/>
                              <a:pt x="8860" y="48599"/>
                              <a:pt x="0" y="50371"/>
                            </a:cubicBezTo>
                            <a:close/>
                          </a:path>
                        </a:pathLst>
                      </a:custGeom>
                      <a:grpFill/>
                      <a:ln>
                        <a:solidFill>
                          <a:srgbClr val="660033"/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hu-HU">
                          <a:solidFill>
                            <a:srgbClr val="813213"/>
                          </a:solidFill>
                        </a:endParaRPr>
                      </a:p>
                    </p:txBody>
                  </p:sp>
                  <p:sp>
                    <p:nvSpPr>
                      <p:cNvPr id="178" name="Szabadkézi sokszög: alakzat 177">
                        <a:extLst>
                          <a:ext uri="{FF2B5EF4-FFF2-40B4-BE49-F238E27FC236}">
                            <a16:creationId xmlns:a16="http://schemas.microsoft.com/office/drawing/2014/main" id="{6FBA1FE2-6674-943B-7886-A1D65C555514}"/>
                          </a:ext>
                        </a:extLst>
                      </p:cNvPr>
                      <p:cNvSpPr/>
                      <p:nvPr/>
                    </p:nvSpPr>
                    <p:spPr>
                      <a:xfrm rot="3188599">
                        <a:off x="5176694" y="-138853"/>
                        <a:ext cx="1145677" cy="1120140"/>
                      </a:xfrm>
                      <a:custGeom>
                        <a:avLst/>
                        <a:gdLst>
                          <a:gd name="connsiteX0" fmla="*/ 1115028 w 1137888"/>
                          <a:gd name="connsiteY0" fmla="*/ 845820 h 1120140"/>
                          <a:gd name="connsiteX1" fmla="*/ 1122648 w 1137888"/>
                          <a:gd name="connsiteY1" fmla="*/ 769620 h 1120140"/>
                          <a:gd name="connsiteX2" fmla="*/ 1130268 w 1137888"/>
                          <a:gd name="connsiteY2" fmla="*/ 746760 h 1120140"/>
                          <a:gd name="connsiteX3" fmla="*/ 1137888 w 1137888"/>
                          <a:gd name="connsiteY3" fmla="*/ 708660 h 1120140"/>
                          <a:gd name="connsiteX4" fmla="*/ 1130268 w 1137888"/>
                          <a:gd name="connsiteY4" fmla="*/ 640080 h 1120140"/>
                          <a:gd name="connsiteX5" fmla="*/ 1115028 w 1137888"/>
                          <a:gd name="connsiteY5" fmla="*/ 609600 h 1120140"/>
                          <a:gd name="connsiteX6" fmla="*/ 1084548 w 1137888"/>
                          <a:gd name="connsiteY6" fmla="*/ 541020 h 1120140"/>
                          <a:gd name="connsiteX7" fmla="*/ 1061688 w 1137888"/>
                          <a:gd name="connsiteY7" fmla="*/ 518160 h 1120140"/>
                          <a:gd name="connsiteX8" fmla="*/ 1046448 w 1137888"/>
                          <a:gd name="connsiteY8" fmla="*/ 487680 h 1120140"/>
                          <a:gd name="connsiteX9" fmla="*/ 1023588 w 1137888"/>
                          <a:gd name="connsiteY9" fmla="*/ 441960 h 1120140"/>
                          <a:gd name="connsiteX10" fmla="*/ 1000728 w 1137888"/>
                          <a:gd name="connsiteY10" fmla="*/ 426720 h 1120140"/>
                          <a:gd name="connsiteX11" fmla="*/ 962628 w 1137888"/>
                          <a:gd name="connsiteY11" fmla="*/ 396240 h 1120140"/>
                          <a:gd name="connsiteX12" fmla="*/ 901668 w 1137888"/>
                          <a:gd name="connsiteY12" fmla="*/ 358140 h 1120140"/>
                          <a:gd name="connsiteX13" fmla="*/ 863568 w 1137888"/>
                          <a:gd name="connsiteY13" fmla="*/ 335280 h 1120140"/>
                          <a:gd name="connsiteX14" fmla="*/ 810228 w 1137888"/>
                          <a:gd name="connsiteY14" fmla="*/ 312420 h 1120140"/>
                          <a:gd name="connsiteX15" fmla="*/ 787368 w 1137888"/>
                          <a:gd name="connsiteY15" fmla="*/ 304800 h 1120140"/>
                          <a:gd name="connsiteX16" fmla="*/ 764508 w 1137888"/>
                          <a:gd name="connsiteY16" fmla="*/ 281940 h 1120140"/>
                          <a:gd name="connsiteX17" fmla="*/ 734028 w 1137888"/>
                          <a:gd name="connsiteY17" fmla="*/ 259080 h 1120140"/>
                          <a:gd name="connsiteX18" fmla="*/ 718788 w 1137888"/>
                          <a:gd name="connsiteY18" fmla="*/ 236220 h 1120140"/>
                          <a:gd name="connsiteX19" fmla="*/ 711168 w 1137888"/>
                          <a:gd name="connsiteY19" fmla="*/ 198120 h 1120140"/>
                          <a:gd name="connsiteX20" fmla="*/ 703548 w 1137888"/>
                          <a:gd name="connsiteY20" fmla="*/ 175260 h 1120140"/>
                          <a:gd name="connsiteX21" fmla="*/ 695928 w 1137888"/>
                          <a:gd name="connsiteY21" fmla="*/ 91440 h 1120140"/>
                          <a:gd name="connsiteX22" fmla="*/ 688308 w 1137888"/>
                          <a:gd name="connsiteY22" fmla="*/ 38100 h 1120140"/>
                          <a:gd name="connsiteX23" fmla="*/ 680688 w 1137888"/>
                          <a:gd name="connsiteY23" fmla="*/ 7620 h 1120140"/>
                          <a:gd name="connsiteX24" fmla="*/ 650208 w 1137888"/>
                          <a:gd name="connsiteY24" fmla="*/ 0 h 1120140"/>
                          <a:gd name="connsiteX25" fmla="*/ 619728 w 1137888"/>
                          <a:gd name="connsiteY25" fmla="*/ 45720 h 1120140"/>
                          <a:gd name="connsiteX26" fmla="*/ 589248 w 1137888"/>
                          <a:gd name="connsiteY26" fmla="*/ 91440 h 1120140"/>
                          <a:gd name="connsiteX27" fmla="*/ 574008 w 1137888"/>
                          <a:gd name="connsiteY27" fmla="*/ 129540 h 1120140"/>
                          <a:gd name="connsiteX28" fmla="*/ 566388 w 1137888"/>
                          <a:gd name="connsiteY28" fmla="*/ 160020 h 1120140"/>
                          <a:gd name="connsiteX29" fmla="*/ 551148 w 1137888"/>
                          <a:gd name="connsiteY29" fmla="*/ 190500 h 1120140"/>
                          <a:gd name="connsiteX30" fmla="*/ 543528 w 1137888"/>
                          <a:gd name="connsiteY30" fmla="*/ 213360 h 1120140"/>
                          <a:gd name="connsiteX31" fmla="*/ 497808 w 1137888"/>
                          <a:gd name="connsiteY31" fmla="*/ 198120 h 1120140"/>
                          <a:gd name="connsiteX32" fmla="*/ 444468 w 1137888"/>
                          <a:gd name="connsiteY32" fmla="*/ 182880 h 1120140"/>
                          <a:gd name="connsiteX33" fmla="*/ 421608 w 1137888"/>
                          <a:gd name="connsiteY33" fmla="*/ 198120 h 1120140"/>
                          <a:gd name="connsiteX34" fmla="*/ 406368 w 1137888"/>
                          <a:gd name="connsiteY34" fmla="*/ 228600 h 1120140"/>
                          <a:gd name="connsiteX35" fmla="*/ 391128 w 1137888"/>
                          <a:gd name="connsiteY35" fmla="*/ 251460 h 1120140"/>
                          <a:gd name="connsiteX36" fmla="*/ 368268 w 1137888"/>
                          <a:gd name="connsiteY36" fmla="*/ 327660 h 1120140"/>
                          <a:gd name="connsiteX37" fmla="*/ 345408 w 1137888"/>
                          <a:gd name="connsiteY37" fmla="*/ 320040 h 1120140"/>
                          <a:gd name="connsiteX38" fmla="*/ 322548 w 1137888"/>
                          <a:gd name="connsiteY38" fmla="*/ 304800 h 1120140"/>
                          <a:gd name="connsiteX39" fmla="*/ 292068 w 1137888"/>
                          <a:gd name="connsiteY39" fmla="*/ 297180 h 1120140"/>
                          <a:gd name="connsiteX40" fmla="*/ 238728 w 1137888"/>
                          <a:gd name="connsiteY40" fmla="*/ 274320 h 1120140"/>
                          <a:gd name="connsiteX41" fmla="*/ 200628 w 1137888"/>
                          <a:gd name="connsiteY41" fmla="*/ 281940 h 1120140"/>
                          <a:gd name="connsiteX42" fmla="*/ 208248 w 1137888"/>
                          <a:gd name="connsiteY42" fmla="*/ 365760 h 1120140"/>
                          <a:gd name="connsiteX43" fmla="*/ 238728 w 1137888"/>
                          <a:gd name="connsiteY43" fmla="*/ 441960 h 1120140"/>
                          <a:gd name="connsiteX44" fmla="*/ 246348 w 1137888"/>
                          <a:gd name="connsiteY44" fmla="*/ 464820 h 1120140"/>
                          <a:gd name="connsiteX45" fmla="*/ 193008 w 1137888"/>
                          <a:gd name="connsiteY45" fmla="*/ 480060 h 1120140"/>
                          <a:gd name="connsiteX46" fmla="*/ 170148 w 1137888"/>
                          <a:gd name="connsiteY46" fmla="*/ 495300 h 1120140"/>
                          <a:gd name="connsiteX47" fmla="*/ 116808 w 1137888"/>
                          <a:gd name="connsiteY47" fmla="*/ 685800 h 1120140"/>
                          <a:gd name="connsiteX48" fmla="*/ 93948 w 1137888"/>
                          <a:gd name="connsiteY48" fmla="*/ 693420 h 1120140"/>
                          <a:gd name="connsiteX49" fmla="*/ 48228 w 1137888"/>
                          <a:gd name="connsiteY49" fmla="*/ 739140 h 1120140"/>
                          <a:gd name="connsiteX50" fmla="*/ 25368 w 1137888"/>
                          <a:gd name="connsiteY50" fmla="*/ 762000 h 1120140"/>
                          <a:gd name="connsiteX51" fmla="*/ 10128 w 1137888"/>
                          <a:gd name="connsiteY51" fmla="*/ 822960 h 1120140"/>
                          <a:gd name="connsiteX52" fmla="*/ 2508 w 1137888"/>
                          <a:gd name="connsiteY52" fmla="*/ 845820 h 1120140"/>
                          <a:gd name="connsiteX53" fmla="*/ 48228 w 1137888"/>
                          <a:gd name="connsiteY53" fmla="*/ 830580 h 1120140"/>
                          <a:gd name="connsiteX54" fmla="*/ 71088 w 1137888"/>
                          <a:gd name="connsiteY54" fmla="*/ 822960 h 1120140"/>
                          <a:gd name="connsiteX55" fmla="*/ 185388 w 1137888"/>
                          <a:gd name="connsiteY55" fmla="*/ 830580 h 1120140"/>
                          <a:gd name="connsiteX56" fmla="*/ 231108 w 1137888"/>
                          <a:gd name="connsiteY56" fmla="*/ 838200 h 1120140"/>
                          <a:gd name="connsiteX57" fmla="*/ 314928 w 1137888"/>
                          <a:gd name="connsiteY57" fmla="*/ 906780 h 1120140"/>
                          <a:gd name="connsiteX58" fmla="*/ 398748 w 1137888"/>
                          <a:gd name="connsiteY58" fmla="*/ 967740 h 1120140"/>
                          <a:gd name="connsiteX59" fmla="*/ 421608 w 1137888"/>
                          <a:gd name="connsiteY59" fmla="*/ 975360 h 1120140"/>
                          <a:gd name="connsiteX60" fmla="*/ 474948 w 1137888"/>
                          <a:gd name="connsiteY60" fmla="*/ 990600 h 1120140"/>
                          <a:gd name="connsiteX61" fmla="*/ 528288 w 1137888"/>
                          <a:gd name="connsiteY61" fmla="*/ 1021080 h 1120140"/>
                          <a:gd name="connsiteX62" fmla="*/ 551148 w 1137888"/>
                          <a:gd name="connsiteY62" fmla="*/ 1028700 h 1120140"/>
                          <a:gd name="connsiteX63" fmla="*/ 604488 w 1137888"/>
                          <a:gd name="connsiteY63" fmla="*/ 1059180 h 1120140"/>
                          <a:gd name="connsiteX64" fmla="*/ 627348 w 1137888"/>
                          <a:gd name="connsiteY64" fmla="*/ 1066800 h 1120140"/>
                          <a:gd name="connsiteX65" fmla="*/ 665448 w 1137888"/>
                          <a:gd name="connsiteY65" fmla="*/ 1082040 h 1120140"/>
                          <a:gd name="connsiteX66" fmla="*/ 718788 w 1137888"/>
                          <a:gd name="connsiteY66" fmla="*/ 1097280 h 1120140"/>
                          <a:gd name="connsiteX67" fmla="*/ 749268 w 1137888"/>
                          <a:gd name="connsiteY67" fmla="*/ 1112520 h 1120140"/>
                          <a:gd name="connsiteX68" fmla="*/ 810228 w 1137888"/>
                          <a:gd name="connsiteY68" fmla="*/ 1120140 h 1120140"/>
                          <a:gd name="connsiteX69" fmla="*/ 878808 w 1137888"/>
                          <a:gd name="connsiteY69" fmla="*/ 1112520 h 1120140"/>
                          <a:gd name="connsiteX70" fmla="*/ 947388 w 1137888"/>
                          <a:gd name="connsiteY70" fmla="*/ 1097280 h 1120140"/>
                          <a:gd name="connsiteX71" fmla="*/ 993108 w 1137888"/>
                          <a:gd name="connsiteY71" fmla="*/ 1066800 h 1120140"/>
                          <a:gd name="connsiteX72" fmla="*/ 1015968 w 1137888"/>
                          <a:gd name="connsiteY72" fmla="*/ 1051560 h 1120140"/>
                          <a:gd name="connsiteX73" fmla="*/ 1069308 w 1137888"/>
                          <a:gd name="connsiteY73" fmla="*/ 1013460 h 1120140"/>
                          <a:gd name="connsiteX74" fmla="*/ 1099788 w 1137888"/>
                          <a:gd name="connsiteY74" fmla="*/ 967740 h 1120140"/>
                          <a:gd name="connsiteX75" fmla="*/ 1107408 w 1137888"/>
                          <a:gd name="connsiteY75" fmla="*/ 937260 h 1120140"/>
                          <a:gd name="connsiteX76" fmla="*/ 1122648 w 1137888"/>
                          <a:gd name="connsiteY76" fmla="*/ 891540 h 1120140"/>
                          <a:gd name="connsiteX77" fmla="*/ 1115028 w 1137888"/>
                          <a:gd name="connsiteY77" fmla="*/ 845820 h 1120140"/>
                          <a:gd name="connsiteX0" fmla="*/ 1115028 w 1137888"/>
                          <a:gd name="connsiteY0" fmla="*/ 845820 h 1120140"/>
                          <a:gd name="connsiteX1" fmla="*/ 1122648 w 1137888"/>
                          <a:gd name="connsiteY1" fmla="*/ 769620 h 1120140"/>
                          <a:gd name="connsiteX2" fmla="*/ 1130268 w 1137888"/>
                          <a:gd name="connsiteY2" fmla="*/ 746760 h 1120140"/>
                          <a:gd name="connsiteX3" fmla="*/ 1137888 w 1137888"/>
                          <a:gd name="connsiteY3" fmla="*/ 708660 h 1120140"/>
                          <a:gd name="connsiteX4" fmla="*/ 1130268 w 1137888"/>
                          <a:gd name="connsiteY4" fmla="*/ 640080 h 1120140"/>
                          <a:gd name="connsiteX5" fmla="*/ 1115028 w 1137888"/>
                          <a:gd name="connsiteY5" fmla="*/ 609600 h 1120140"/>
                          <a:gd name="connsiteX6" fmla="*/ 1084548 w 1137888"/>
                          <a:gd name="connsiteY6" fmla="*/ 541020 h 1120140"/>
                          <a:gd name="connsiteX7" fmla="*/ 1061688 w 1137888"/>
                          <a:gd name="connsiteY7" fmla="*/ 518160 h 1120140"/>
                          <a:gd name="connsiteX8" fmla="*/ 1046448 w 1137888"/>
                          <a:gd name="connsiteY8" fmla="*/ 487680 h 1120140"/>
                          <a:gd name="connsiteX9" fmla="*/ 1023588 w 1137888"/>
                          <a:gd name="connsiteY9" fmla="*/ 441960 h 1120140"/>
                          <a:gd name="connsiteX10" fmla="*/ 1000728 w 1137888"/>
                          <a:gd name="connsiteY10" fmla="*/ 426720 h 1120140"/>
                          <a:gd name="connsiteX11" fmla="*/ 962628 w 1137888"/>
                          <a:gd name="connsiteY11" fmla="*/ 396240 h 1120140"/>
                          <a:gd name="connsiteX12" fmla="*/ 901668 w 1137888"/>
                          <a:gd name="connsiteY12" fmla="*/ 358140 h 1120140"/>
                          <a:gd name="connsiteX13" fmla="*/ 863568 w 1137888"/>
                          <a:gd name="connsiteY13" fmla="*/ 335280 h 1120140"/>
                          <a:gd name="connsiteX14" fmla="*/ 810228 w 1137888"/>
                          <a:gd name="connsiteY14" fmla="*/ 312420 h 1120140"/>
                          <a:gd name="connsiteX15" fmla="*/ 787368 w 1137888"/>
                          <a:gd name="connsiteY15" fmla="*/ 304800 h 1120140"/>
                          <a:gd name="connsiteX16" fmla="*/ 764508 w 1137888"/>
                          <a:gd name="connsiteY16" fmla="*/ 281940 h 1120140"/>
                          <a:gd name="connsiteX17" fmla="*/ 734028 w 1137888"/>
                          <a:gd name="connsiteY17" fmla="*/ 259080 h 1120140"/>
                          <a:gd name="connsiteX18" fmla="*/ 718788 w 1137888"/>
                          <a:gd name="connsiteY18" fmla="*/ 236220 h 1120140"/>
                          <a:gd name="connsiteX19" fmla="*/ 711168 w 1137888"/>
                          <a:gd name="connsiteY19" fmla="*/ 198120 h 1120140"/>
                          <a:gd name="connsiteX20" fmla="*/ 703548 w 1137888"/>
                          <a:gd name="connsiteY20" fmla="*/ 175260 h 1120140"/>
                          <a:gd name="connsiteX21" fmla="*/ 695928 w 1137888"/>
                          <a:gd name="connsiteY21" fmla="*/ 91440 h 1120140"/>
                          <a:gd name="connsiteX22" fmla="*/ 688308 w 1137888"/>
                          <a:gd name="connsiteY22" fmla="*/ 38100 h 1120140"/>
                          <a:gd name="connsiteX23" fmla="*/ 680688 w 1137888"/>
                          <a:gd name="connsiteY23" fmla="*/ 7620 h 1120140"/>
                          <a:gd name="connsiteX24" fmla="*/ 650208 w 1137888"/>
                          <a:gd name="connsiteY24" fmla="*/ 0 h 1120140"/>
                          <a:gd name="connsiteX25" fmla="*/ 619728 w 1137888"/>
                          <a:gd name="connsiteY25" fmla="*/ 45720 h 1120140"/>
                          <a:gd name="connsiteX26" fmla="*/ 589248 w 1137888"/>
                          <a:gd name="connsiteY26" fmla="*/ 91440 h 1120140"/>
                          <a:gd name="connsiteX27" fmla="*/ 574008 w 1137888"/>
                          <a:gd name="connsiteY27" fmla="*/ 129540 h 1120140"/>
                          <a:gd name="connsiteX28" fmla="*/ 566388 w 1137888"/>
                          <a:gd name="connsiteY28" fmla="*/ 160020 h 1120140"/>
                          <a:gd name="connsiteX29" fmla="*/ 551148 w 1137888"/>
                          <a:gd name="connsiteY29" fmla="*/ 190500 h 1120140"/>
                          <a:gd name="connsiteX30" fmla="*/ 543528 w 1137888"/>
                          <a:gd name="connsiteY30" fmla="*/ 213360 h 1120140"/>
                          <a:gd name="connsiteX31" fmla="*/ 497808 w 1137888"/>
                          <a:gd name="connsiteY31" fmla="*/ 198120 h 1120140"/>
                          <a:gd name="connsiteX32" fmla="*/ 444468 w 1137888"/>
                          <a:gd name="connsiteY32" fmla="*/ 182880 h 1120140"/>
                          <a:gd name="connsiteX33" fmla="*/ 421608 w 1137888"/>
                          <a:gd name="connsiteY33" fmla="*/ 198120 h 1120140"/>
                          <a:gd name="connsiteX34" fmla="*/ 406368 w 1137888"/>
                          <a:gd name="connsiteY34" fmla="*/ 228600 h 1120140"/>
                          <a:gd name="connsiteX35" fmla="*/ 391128 w 1137888"/>
                          <a:gd name="connsiteY35" fmla="*/ 251460 h 1120140"/>
                          <a:gd name="connsiteX36" fmla="*/ 368268 w 1137888"/>
                          <a:gd name="connsiteY36" fmla="*/ 327660 h 1120140"/>
                          <a:gd name="connsiteX37" fmla="*/ 345408 w 1137888"/>
                          <a:gd name="connsiteY37" fmla="*/ 320040 h 1120140"/>
                          <a:gd name="connsiteX38" fmla="*/ 322548 w 1137888"/>
                          <a:gd name="connsiteY38" fmla="*/ 304800 h 1120140"/>
                          <a:gd name="connsiteX39" fmla="*/ 292068 w 1137888"/>
                          <a:gd name="connsiteY39" fmla="*/ 297180 h 1120140"/>
                          <a:gd name="connsiteX40" fmla="*/ 238728 w 1137888"/>
                          <a:gd name="connsiteY40" fmla="*/ 274320 h 1120140"/>
                          <a:gd name="connsiteX41" fmla="*/ 200628 w 1137888"/>
                          <a:gd name="connsiteY41" fmla="*/ 281940 h 1120140"/>
                          <a:gd name="connsiteX42" fmla="*/ 208248 w 1137888"/>
                          <a:gd name="connsiteY42" fmla="*/ 365760 h 1120140"/>
                          <a:gd name="connsiteX43" fmla="*/ 238728 w 1137888"/>
                          <a:gd name="connsiteY43" fmla="*/ 441960 h 1120140"/>
                          <a:gd name="connsiteX44" fmla="*/ 246348 w 1137888"/>
                          <a:gd name="connsiteY44" fmla="*/ 464820 h 1120140"/>
                          <a:gd name="connsiteX45" fmla="*/ 193008 w 1137888"/>
                          <a:gd name="connsiteY45" fmla="*/ 480060 h 1120140"/>
                          <a:gd name="connsiteX46" fmla="*/ 170148 w 1137888"/>
                          <a:gd name="connsiteY46" fmla="*/ 495300 h 1120140"/>
                          <a:gd name="connsiteX47" fmla="*/ 116808 w 1137888"/>
                          <a:gd name="connsiteY47" fmla="*/ 685800 h 1120140"/>
                          <a:gd name="connsiteX48" fmla="*/ 93948 w 1137888"/>
                          <a:gd name="connsiteY48" fmla="*/ 693420 h 1120140"/>
                          <a:gd name="connsiteX49" fmla="*/ 48228 w 1137888"/>
                          <a:gd name="connsiteY49" fmla="*/ 739140 h 1120140"/>
                          <a:gd name="connsiteX50" fmla="*/ 25368 w 1137888"/>
                          <a:gd name="connsiteY50" fmla="*/ 762000 h 1120140"/>
                          <a:gd name="connsiteX51" fmla="*/ 10128 w 1137888"/>
                          <a:gd name="connsiteY51" fmla="*/ 822960 h 1120140"/>
                          <a:gd name="connsiteX52" fmla="*/ 2508 w 1137888"/>
                          <a:gd name="connsiteY52" fmla="*/ 845820 h 1120140"/>
                          <a:gd name="connsiteX53" fmla="*/ 48228 w 1137888"/>
                          <a:gd name="connsiteY53" fmla="*/ 830580 h 1120140"/>
                          <a:gd name="connsiteX54" fmla="*/ 71088 w 1137888"/>
                          <a:gd name="connsiteY54" fmla="*/ 822960 h 1120140"/>
                          <a:gd name="connsiteX55" fmla="*/ 185388 w 1137888"/>
                          <a:gd name="connsiteY55" fmla="*/ 830580 h 1120140"/>
                          <a:gd name="connsiteX56" fmla="*/ 231108 w 1137888"/>
                          <a:gd name="connsiteY56" fmla="*/ 838200 h 1120140"/>
                          <a:gd name="connsiteX57" fmla="*/ 314928 w 1137888"/>
                          <a:gd name="connsiteY57" fmla="*/ 906780 h 1120140"/>
                          <a:gd name="connsiteX58" fmla="*/ 385413 w 1137888"/>
                          <a:gd name="connsiteY58" fmla="*/ 948690 h 1120140"/>
                          <a:gd name="connsiteX59" fmla="*/ 421608 w 1137888"/>
                          <a:gd name="connsiteY59" fmla="*/ 975360 h 1120140"/>
                          <a:gd name="connsiteX60" fmla="*/ 474948 w 1137888"/>
                          <a:gd name="connsiteY60" fmla="*/ 990600 h 1120140"/>
                          <a:gd name="connsiteX61" fmla="*/ 528288 w 1137888"/>
                          <a:gd name="connsiteY61" fmla="*/ 1021080 h 1120140"/>
                          <a:gd name="connsiteX62" fmla="*/ 551148 w 1137888"/>
                          <a:gd name="connsiteY62" fmla="*/ 1028700 h 1120140"/>
                          <a:gd name="connsiteX63" fmla="*/ 604488 w 1137888"/>
                          <a:gd name="connsiteY63" fmla="*/ 1059180 h 1120140"/>
                          <a:gd name="connsiteX64" fmla="*/ 627348 w 1137888"/>
                          <a:gd name="connsiteY64" fmla="*/ 1066800 h 1120140"/>
                          <a:gd name="connsiteX65" fmla="*/ 665448 w 1137888"/>
                          <a:gd name="connsiteY65" fmla="*/ 1082040 h 1120140"/>
                          <a:gd name="connsiteX66" fmla="*/ 718788 w 1137888"/>
                          <a:gd name="connsiteY66" fmla="*/ 1097280 h 1120140"/>
                          <a:gd name="connsiteX67" fmla="*/ 749268 w 1137888"/>
                          <a:gd name="connsiteY67" fmla="*/ 1112520 h 1120140"/>
                          <a:gd name="connsiteX68" fmla="*/ 810228 w 1137888"/>
                          <a:gd name="connsiteY68" fmla="*/ 1120140 h 1120140"/>
                          <a:gd name="connsiteX69" fmla="*/ 878808 w 1137888"/>
                          <a:gd name="connsiteY69" fmla="*/ 1112520 h 1120140"/>
                          <a:gd name="connsiteX70" fmla="*/ 947388 w 1137888"/>
                          <a:gd name="connsiteY70" fmla="*/ 1097280 h 1120140"/>
                          <a:gd name="connsiteX71" fmla="*/ 993108 w 1137888"/>
                          <a:gd name="connsiteY71" fmla="*/ 1066800 h 1120140"/>
                          <a:gd name="connsiteX72" fmla="*/ 1015968 w 1137888"/>
                          <a:gd name="connsiteY72" fmla="*/ 1051560 h 1120140"/>
                          <a:gd name="connsiteX73" fmla="*/ 1069308 w 1137888"/>
                          <a:gd name="connsiteY73" fmla="*/ 1013460 h 1120140"/>
                          <a:gd name="connsiteX74" fmla="*/ 1099788 w 1137888"/>
                          <a:gd name="connsiteY74" fmla="*/ 967740 h 1120140"/>
                          <a:gd name="connsiteX75" fmla="*/ 1107408 w 1137888"/>
                          <a:gd name="connsiteY75" fmla="*/ 937260 h 1120140"/>
                          <a:gd name="connsiteX76" fmla="*/ 1122648 w 1137888"/>
                          <a:gd name="connsiteY76" fmla="*/ 891540 h 1120140"/>
                          <a:gd name="connsiteX77" fmla="*/ 1115028 w 1137888"/>
                          <a:gd name="connsiteY77" fmla="*/ 845820 h 1120140"/>
                          <a:gd name="connsiteX0" fmla="*/ 1115028 w 1137888"/>
                          <a:gd name="connsiteY0" fmla="*/ 845820 h 1120140"/>
                          <a:gd name="connsiteX1" fmla="*/ 1122648 w 1137888"/>
                          <a:gd name="connsiteY1" fmla="*/ 769620 h 1120140"/>
                          <a:gd name="connsiteX2" fmla="*/ 1130268 w 1137888"/>
                          <a:gd name="connsiteY2" fmla="*/ 746760 h 1120140"/>
                          <a:gd name="connsiteX3" fmla="*/ 1137888 w 1137888"/>
                          <a:gd name="connsiteY3" fmla="*/ 708660 h 1120140"/>
                          <a:gd name="connsiteX4" fmla="*/ 1130268 w 1137888"/>
                          <a:gd name="connsiteY4" fmla="*/ 640080 h 1120140"/>
                          <a:gd name="connsiteX5" fmla="*/ 1115028 w 1137888"/>
                          <a:gd name="connsiteY5" fmla="*/ 609600 h 1120140"/>
                          <a:gd name="connsiteX6" fmla="*/ 1084548 w 1137888"/>
                          <a:gd name="connsiteY6" fmla="*/ 541020 h 1120140"/>
                          <a:gd name="connsiteX7" fmla="*/ 1061688 w 1137888"/>
                          <a:gd name="connsiteY7" fmla="*/ 518160 h 1120140"/>
                          <a:gd name="connsiteX8" fmla="*/ 1046448 w 1137888"/>
                          <a:gd name="connsiteY8" fmla="*/ 487680 h 1120140"/>
                          <a:gd name="connsiteX9" fmla="*/ 1023588 w 1137888"/>
                          <a:gd name="connsiteY9" fmla="*/ 441960 h 1120140"/>
                          <a:gd name="connsiteX10" fmla="*/ 1000728 w 1137888"/>
                          <a:gd name="connsiteY10" fmla="*/ 426720 h 1120140"/>
                          <a:gd name="connsiteX11" fmla="*/ 962628 w 1137888"/>
                          <a:gd name="connsiteY11" fmla="*/ 396240 h 1120140"/>
                          <a:gd name="connsiteX12" fmla="*/ 901668 w 1137888"/>
                          <a:gd name="connsiteY12" fmla="*/ 358140 h 1120140"/>
                          <a:gd name="connsiteX13" fmla="*/ 863568 w 1137888"/>
                          <a:gd name="connsiteY13" fmla="*/ 335280 h 1120140"/>
                          <a:gd name="connsiteX14" fmla="*/ 810228 w 1137888"/>
                          <a:gd name="connsiteY14" fmla="*/ 312420 h 1120140"/>
                          <a:gd name="connsiteX15" fmla="*/ 787368 w 1137888"/>
                          <a:gd name="connsiteY15" fmla="*/ 304800 h 1120140"/>
                          <a:gd name="connsiteX16" fmla="*/ 764508 w 1137888"/>
                          <a:gd name="connsiteY16" fmla="*/ 281940 h 1120140"/>
                          <a:gd name="connsiteX17" fmla="*/ 734028 w 1137888"/>
                          <a:gd name="connsiteY17" fmla="*/ 259080 h 1120140"/>
                          <a:gd name="connsiteX18" fmla="*/ 718788 w 1137888"/>
                          <a:gd name="connsiteY18" fmla="*/ 236220 h 1120140"/>
                          <a:gd name="connsiteX19" fmla="*/ 711168 w 1137888"/>
                          <a:gd name="connsiteY19" fmla="*/ 198120 h 1120140"/>
                          <a:gd name="connsiteX20" fmla="*/ 703548 w 1137888"/>
                          <a:gd name="connsiteY20" fmla="*/ 175260 h 1120140"/>
                          <a:gd name="connsiteX21" fmla="*/ 695928 w 1137888"/>
                          <a:gd name="connsiteY21" fmla="*/ 91440 h 1120140"/>
                          <a:gd name="connsiteX22" fmla="*/ 688308 w 1137888"/>
                          <a:gd name="connsiteY22" fmla="*/ 38100 h 1120140"/>
                          <a:gd name="connsiteX23" fmla="*/ 680688 w 1137888"/>
                          <a:gd name="connsiteY23" fmla="*/ 7620 h 1120140"/>
                          <a:gd name="connsiteX24" fmla="*/ 650208 w 1137888"/>
                          <a:gd name="connsiteY24" fmla="*/ 0 h 1120140"/>
                          <a:gd name="connsiteX25" fmla="*/ 619728 w 1137888"/>
                          <a:gd name="connsiteY25" fmla="*/ 45720 h 1120140"/>
                          <a:gd name="connsiteX26" fmla="*/ 589248 w 1137888"/>
                          <a:gd name="connsiteY26" fmla="*/ 91440 h 1120140"/>
                          <a:gd name="connsiteX27" fmla="*/ 574008 w 1137888"/>
                          <a:gd name="connsiteY27" fmla="*/ 129540 h 1120140"/>
                          <a:gd name="connsiteX28" fmla="*/ 566388 w 1137888"/>
                          <a:gd name="connsiteY28" fmla="*/ 160020 h 1120140"/>
                          <a:gd name="connsiteX29" fmla="*/ 551148 w 1137888"/>
                          <a:gd name="connsiteY29" fmla="*/ 190500 h 1120140"/>
                          <a:gd name="connsiteX30" fmla="*/ 543528 w 1137888"/>
                          <a:gd name="connsiteY30" fmla="*/ 213360 h 1120140"/>
                          <a:gd name="connsiteX31" fmla="*/ 497808 w 1137888"/>
                          <a:gd name="connsiteY31" fmla="*/ 198120 h 1120140"/>
                          <a:gd name="connsiteX32" fmla="*/ 444468 w 1137888"/>
                          <a:gd name="connsiteY32" fmla="*/ 182880 h 1120140"/>
                          <a:gd name="connsiteX33" fmla="*/ 421608 w 1137888"/>
                          <a:gd name="connsiteY33" fmla="*/ 198120 h 1120140"/>
                          <a:gd name="connsiteX34" fmla="*/ 406368 w 1137888"/>
                          <a:gd name="connsiteY34" fmla="*/ 228600 h 1120140"/>
                          <a:gd name="connsiteX35" fmla="*/ 391128 w 1137888"/>
                          <a:gd name="connsiteY35" fmla="*/ 251460 h 1120140"/>
                          <a:gd name="connsiteX36" fmla="*/ 368268 w 1137888"/>
                          <a:gd name="connsiteY36" fmla="*/ 327660 h 1120140"/>
                          <a:gd name="connsiteX37" fmla="*/ 345408 w 1137888"/>
                          <a:gd name="connsiteY37" fmla="*/ 320040 h 1120140"/>
                          <a:gd name="connsiteX38" fmla="*/ 322548 w 1137888"/>
                          <a:gd name="connsiteY38" fmla="*/ 304800 h 1120140"/>
                          <a:gd name="connsiteX39" fmla="*/ 292068 w 1137888"/>
                          <a:gd name="connsiteY39" fmla="*/ 297180 h 1120140"/>
                          <a:gd name="connsiteX40" fmla="*/ 238728 w 1137888"/>
                          <a:gd name="connsiteY40" fmla="*/ 274320 h 1120140"/>
                          <a:gd name="connsiteX41" fmla="*/ 200628 w 1137888"/>
                          <a:gd name="connsiteY41" fmla="*/ 281940 h 1120140"/>
                          <a:gd name="connsiteX42" fmla="*/ 208248 w 1137888"/>
                          <a:gd name="connsiteY42" fmla="*/ 365760 h 1120140"/>
                          <a:gd name="connsiteX43" fmla="*/ 238728 w 1137888"/>
                          <a:gd name="connsiteY43" fmla="*/ 441960 h 1120140"/>
                          <a:gd name="connsiteX44" fmla="*/ 246348 w 1137888"/>
                          <a:gd name="connsiteY44" fmla="*/ 464820 h 1120140"/>
                          <a:gd name="connsiteX45" fmla="*/ 193008 w 1137888"/>
                          <a:gd name="connsiteY45" fmla="*/ 480060 h 1120140"/>
                          <a:gd name="connsiteX46" fmla="*/ 170148 w 1137888"/>
                          <a:gd name="connsiteY46" fmla="*/ 495300 h 1120140"/>
                          <a:gd name="connsiteX47" fmla="*/ 116808 w 1137888"/>
                          <a:gd name="connsiteY47" fmla="*/ 685800 h 1120140"/>
                          <a:gd name="connsiteX48" fmla="*/ 93948 w 1137888"/>
                          <a:gd name="connsiteY48" fmla="*/ 693420 h 1120140"/>
                          <a:gd name="connsiteX49" fmla="*/ 48228 w 1137888"/>
                          <a:gd name="connsiteY49" fmla="*/ 739140 h 1120140"/>
                          <a:gd name="connsiteX50" fmla="*/ 25368 w 1137888"/>
                          <a:gd name="connsiteY50" fmla="*/ 762000 h 1120140"/>
                          <a:gd name="connsiteX51" fmla="*/ 10128 w 1137888"/>
                          <a:gd name="connsiteY51" fmla="*/ 822960 h 1120140"/>
                          <a:gd name="connsiteX52" fmla="*/ 2508 w 1137888"/>
                          <a:gd name="connsiteY52" fmla="*/ 845820 h 1120140"/>
                          <a:gd name="connsiteX53" fmla="*/ 48228 w 1137888"/>
                          <a:gd name="connsiteY53" fmla="*/ 830580 h 1120140"/>
                          <a:gd name="connsiteX54" fmla="*/ 71088 w 1137888"/>
                          <a:gd name="connsiteY54" fmla="*/ 822960 h 1120140"/>
                          <a:gd name="connsiteX55" fmla="*/ 185388 w 1137888"/>
                          <a:gd name="connsiteY55" fmla="*/ 830580 h 1120140"/>
                          <a:gd name="connsiteX56" fmla="*/ 231108 w 1137888"/>
                          <a:gd name="connsiteY56" fmla="*/ 838200 h 1120140"/>
                          <a:gd name="connsiteX57" fmla="*/ 316833 w 1137888"/>
                          <a:gd name="connsiteY57" fmla="*/ 887730 h 1120140"/>
                          <a:gd name="connsiteX58" fmla="*/ 385413 w 1137888"/>
                          <a:gd name="connsiteY58" fmla="*/ 948690 h 1120140"/>
                          <a:gd name="connsiteX59" fmla="*/ 421608 w 1137888"/>
                          <a:gd name="connsiteY59" fmla="*/ 975360 h 1120140"/>
                          <a:gd name="connsiteX60" fmla="*/ 474948 w 1137888"/>
                          <a:gd name="connsiteY60" fmla="*/ 990600 h 1120140"/>
                          <a:gd name="connsiteX61" fmla="*/ 528288 w 1137888"/>
                          <a:gd name="connsiteY61" fmla="*/ 1021080 h 1120140"/>
                          <a:gd name="connsiteX62" fmla="*/ 551148 w 1137888"/>
                          <a:gd name="connsiteY62" fmla="*/ 1028700 h 1120140"/>
                          <a:gd name="connsiteX63" fmla="*/ 604488 w 1137888"/>
                          <a:gd name="connsiteY63" fmla="*/ 1059180 h 1120140"/>
                          <a:gd name="connsiteX64" fmla="*/ 627348 w 1137888"/>
                          <a:gd name="connsiteY64" fmla="*/ 1066800 h 1120140"/>
                          <a:gd name="connsiteX65" fmla="*/ 665448 w 1137888"/>
                          <a:gd name="connsiteY65" fmla="*/ 1082040 h 1120140"/>
                          <a:gd name="connsiteX66" fmla="*/ 718788 w 1137888"/>
                          <a:gd name="connsiteY66" fmla="*/ 1097280 h 1120140"/>
                          <a:gd name="connsiteX67" fmla="*/ 749268 w 1137888"/>
                          <a:gd name="connsiteY67" fmla="*/ 1112520 h 1120140"/>
                          <a:gd name="connsiteX68" fmla="*/ 810228 w 1137888"/>
                          <a:gd name="connsiteY68" fmla="*/ 1120140 h 1120140"/>
                          <a:gd name="connsiteX69" fmla="*/ 878808 w 1137888"/>
                          <a:gd name="connsiteY69" fmla="*/ 1112520 h 1120140"/>
                          <a:gd name="connsiteX70" fmla="*/ 947388 w 1137888"/>
                          <a:gd name="connsiteY70" fmla="*/ 1097280 h 1120140"/>
                          <a:gd name="connsiteX71" fmla="*/ 993108 w 1137888"/>
                          <a:gd name="connsiteY71" fmla="*/ 1066800 h 1120140"/>
                          <a:gd name="connsiteX72" fmla="*/ 1015968 w 1137888"/>
                          <a:gd name="connsiteY72" fmla="*/ 1051560 h 1120140"/>
                          <a:gd name="connsiteX73" fmla="*/ 1069308 w 1137888"/>
                          <a:gd name="connsiteY73" fmla="*/ 1013460 h 1120140"/>
                          <a:gd name="connsiteX74" fmla="*/ 1099788 w 1137888"/>
                          <a:gd name="connsiteY74" fmla="*/ 967740 h 1120140"/>
                          <a:gd name="connsiteX75" fmla="*/ 1107408 w 1137888"/>
                          <a:gd name="connsiteY75" fmla="*/ 937260 h 1120140"/>
                          <a:gd name="connsiteX76" fmla="*/ 1122648 w 1137888"/>
                          <a:gd name="connsiteY76" fmla="*/ 891540 h 1120140"/>
                          <a:gd name="connsiteX77" fmla="*/ 1115028 w 1137888"/>
                          <a:gd name="connsiteY77" fmla="*/ 845820 h 1120140"/>
                          <a:gd name="connsiteX0" fmla="*/ 1115028 w 1137888"/>
                          <a:gd name="connsiteY0" fmla="*/ 845820 h 1120140"/>
                          <a:gd name="connsiteX1" fmla="*/ 1122648 w 1137888"/>
                          <a:gd name="connsiteY1" fmla="*/ 769620 h 1120140"/>
                          <a:gd name="connsiteX2" fmla="*/ 1130268 w 1137888"/>
                          <a:gd name="connsiteY2" fmla="*/ 746760 h 1120140"/>
                          <a:gd name="connsiteX3" fmla="*/ 1137888 w 1137888"/>
                          <a:gd name="connsiteY3" fmla="*/ 708660 h 1120140"/>
                          <a:gd name="connsiteX4" fmla="*/ 1130268 w 1137888"/>
                          <a:gd name="connsiteY4" fmla="*/ 640080 h 1120140"/>
                          <a:gd name="connsiteX5" fmla="*/ 1115028 w 1137888"/>
                          <a:gd name="connsiteY5" fmla="*/ 609600 h 1120140"/>
                          <a:gd name="connsiteX6" fmla="*/ 1084548 w 1137888"/>
                          <a:gd name="connsiteY6" fmla="*/ 541020 h 1120140"/>
                          <a:gd name="connsiteX7" fmla="*/ 1061688 w 1137888"/>
                          <a:gd name="connsiteY7" fmla="*/ 518160 h 1120140"/>
                          <a:gd name="connsiteX8" fmla="*/ 1046448 w 1137888"/>
                          <a:gd name="connsiteY8" fmla="*/ 487680 h 1120140"/>
                          <a:gd name="connsiteX9" fmla="*/ 1023588 w 1137888"/>
                          <a:gd name="connsiteY9" fmla="*/ 441960 h 1120140"/>
                          <a:gd name="connsiteX10" fmla="*/ 1000728 w 1137888"/>
                          <a:gd name="connsiteY10" fmla="*/ 426720 h 1120140"/>
                          <a:gd name="connsiteX11" fmla="*/ 962628 w 1137888"/>
                          <a:gd name="connsiteY11" fmla="*/ 396240 h 1120140"/>
                          <a:gd name="connsiteX12" fmla="*/ 901668 w 1137888"/>
                          <a:gd name="connsiteY12" fmla="*/ 358140 h 1120140"/>
                          <a:gd name="connsiteX13" fmla="*/ 863568 w 1137888"/>
                          <a:gd name="connsiteY13" fmla="*/ 335280 h 1120140"/>
                          <a:gd name="connsiteX14" fmla="*/ 810228 w 1137888"/>
                          <a:gd name="connsiteY14" fmla="*/ 312420 h 1120140"/>
                          <a:gd name="connsiteX15" fmla="*/ 787368 w 1137888"/>
                          <a:gd name="connsiteY15" fmla="*/ 304800 h 1120140"/>
                          <a:gd name="connsiteX16" fmla="*/ 764508 w 1137888"/>
                          <a:gd name="connsiteY16" fmla="*/ 281940 h 1120140"/>
                          <a:gd name="connsiteX17" fmla="*/ 734028 w 1137888"/>
                          <a:gd name="connsiteY17" fmla="*/ 259080 h 1120140"/>
                          <a:gd name="connsiteX18" fmla="*/ 718788 w 1137888"/>
                          <a:gd name="connsiteY18" fmla="*/ 236220 h 1120140"/>
                          <a:gd name="connsiteX19" fmla="*/ 711168 w 1137888"/>
                          <a:gd name="connsiteY19" fmla="*/ 198120 h 1120140"/>
                          <a:gd name="connsiteX20" fmla="*/ 703548 w 1137888"/>
                          <a:gd name="connsiteY20" fmla="*/ 175260 h 1120140"/>
                          <a:gd name="connsiteX21" fmla="*/ 695928 w 1137888"/>
                          <a:gd name="connsiteY21" fmla="*/ 91440 h 1120140"/>
                          <a:gd name="connsiteX22" fmla="*/ 688308 w 1137888"/>
                          <a:gd name="connsiteY22" fmla="*/ 38100 h 1120140"/>
                          <a:gd name="connsiteX23" fmla="*/ 680688 w 1137888"/>
                          <a:gd name="connsiteY23" fmla="*/ 7620 h 1120140"/>
                          <a:gd name="connsiteX24" fmla="*/ 650208 w 1137888"/>
                          <a:gd name="connsiteY24" fmla="*/ 0 h 1120140"/>
                          <a:gd name="connsiteX25" fmla="*/ 619728 w 1137888"/>
                          <a:gd name="connsiteY25" fmla="*/ 45720 h 1120140"/>
                          <a:gd name="connsiteX26" fmla="*/ 589248 w 1137888"/>
                          <a:gd name="connsiteY26" fmla="*/ 91440 h 1120140"/>
                          <a:gd name="connsiteX27" fmla="*/ 574008 w 1137888"/>
                          <a:gd name="connsiteY27" fmla="*/ 129540 h 1120140"/>
                          <a:gd name="connsiteX28" fmla="*/ 566388 w 1137888"/>
                          <a:gd name="connsiteY28" fmla="*/ 160020 h 1120140"/>
                          <a:gd name="connsiteX29" fmla="*/ 551148 w 1137888"/>
                          <a:gd name="connsiteY29" fmla="*/ 190500 h 1120140"/>
                          <a:gd name="connsiteX30" fmla="*/ 543528 w 1137888"/>
                          <a:gd name="connsiteY30" fmla="*/ 213360 h 1120140"/>
                          <a:gd name="connsiteX31" fmla="*/ 497808 w 1137888"/>
                          <a:gd name="connsiteY31" fmla="*/ 198120 h 1120140"/>
                          <a:gd name="connsiteX32" fmla="*/ 444468 w 1137888"/>
                          <a:gd name="connsiteY32" fmla="*/ 182880 h 1120140"/>
                          <a:gd name="connsiteX33" fmla="*/ 421608 w 1137888"/>
                          <a:gd name="connsiteY33" fmla="*/ 198120 h 1120140"/>
                          <a:gd name="connsiteX34" fmla="*/ 406368 w 1137888"/>
                          <a:gd name="connsiteY34" fmla="*/ 228600 h 1120140"/>
                          <a:gd name="connsiteX35" fmla="*/ 391128 w 1137888"/>
                          <a:gd name="connsiteY35" fmla="*/ 251460 h 1120140"/>
                          <a:gd name="connsiteX36" fmla="*/ 368268 w 1137888"/>
                          <a:gd name="connsiteY36" fmla="*/ 327660 h 1120140"/>
                          <a:gd name="connsiteX37" fmla="*/ 345408 w 1137888"/>
                          <a:gd name="connsiteY37" fmla="*/ 320040 h 1120140"/>
                          <a:gd name="connsiteX38" fmla="*/ 322548 w 1137888"/>
                          <a:gd name="connsiteY38" fmla="*/ 304800 h 1120140"/>
                          <a:gd name="connsiteX39" fmla="*/ 292068 w 1137888"/>
                          <a:gd name="connsiteY39" fmla="*/ 297180 h 1120140"/>
                          <a:gd name="connsiteX40" fmla="*/ 238728 w 1137888"/>
                          <a:gd name="connsiteY40" fmla="*/ 274320 h 1120140"/>
                          <a:gd name="connsiteX41" fmla="*/ 200628 w 1137888"/>
                          <a:gd name="connsiteY41" fmla="*/ 281940 h 1120140"/>
                          <a:gd name="connsiteX42" fmla="*/ 208248 w 1137888"/>
                          <a:gd name="connsiteY42" fmla="*/ 365760 h 1120140"/>
                          <a:gd name="connsiteX43" fmla="*/ 238728 w 1137888"/>
                          <a:gd name="connsiteY43" fmla="*/ 441960 h 1120140"/>
                          <a:gd name="connsiteX44" fmla="*/ 246348 w 1137888"/>
                          <a:gd name="connsiteY44" fmla="*/ 464820 h 1120140"/>
                          <a:gd name="connsiteX45" fmla="*/ 193008 w 1137888"/>
                          <a:gd name="connsiteY45" fmla="*/ 480060 h 1120140"/>
                          <a:gd name="connsiteX46" fmla="*/ 170148 w 1137888"/>
                          <a:gd name="connsiteY46" fmla="*/ 495300 h 1120140"/>
                          <a:gd name="connsiteX47" fmla="*/ 116808 w 1137888"/>
                          <a:gd name="connsiteY47" fmla="*/ 685800 h 1120140"/>
                          <a:gd name="connsiteX48" fmla="*/ 93948 w 1137888"/>
                          <a:gd name="connsiteY48" fmla="*/ 693420 h 1120140"/>
                          <a:gd name="connsiteX49" fmla="*/ 48228 w 1137888"/>
                          <a:gd name="connsiteY49" fmla="*/ 739140 h 1120140"/>
                          <a:gd name="connsiteX50" fmla="*/ 25368 w 1137888"/>
                          <a:gd name="connsiteY50" fmla="*/ 762000 h 1120140"/>
                          <a:gd name="connsiteX51" fmla="*/ 10128 w 1137888"/>
                          <a:gd name="connsiteY51" fmla="*/ 822960 h 1120140"/>
                          <a:gd name="connsiteX52" fmla="*/ 2508 w 1137888"/>
                          <a:gd name="connsiteY52" fmla="*/ 845820 h 1120140"/>
                          <a:gd name="connsiteX53" fmla="*/ 48228 w 1137888"/>
                          <a:gd name="connsiteY53" fmla="*/ 830580 h 1120140"/>
                          <a:gd name="connsiteX54" fmla="*/ 71088 w 1137888"/>
                          <a:gd name="connsiteY54" fmla="*/ 822960 h 1120140"/>
                          <a:gd name="connsiteX55" fmla="*/ 185388 w 1137888"/>
                          <a:gd name="connsiteY55" fmla="*/ 830580 h 1120140"/>
                          <a:gd name="connsiteX56" fmla="*/ 231108 w 1137888"/>
                          <a:gd name="connsiteY56" fmla="*/ 838200 h 1120140"/>
                          <a:gd name="connsiteX57" fmla="*/ 316833 w 1137888"/>
                          <a:gd name="connsiteY57" fmla="*/ 887730 h 1120140"/>
                          <a:gd name="connsiteX58" fmla="*/ 385413 w 1137888"/>
                          <a:gd name="connsiteY58" fmla="*/ 948690 h 1120140"/>
                          <a:gd name="connsiteX59" fmla="*/ 421608 w 1137888"/>
                          <a:gd name="connsiteY59" fmla="*/ 975360 h 1120140"/>
                          <a:gd name="connsiteX60" fmla="*/ 473043 w 1137888"/>
                          <a:gd name="connsiteY60" fmla="*/ 1007745 h 1120140"/>
                          <a:gd name="connsiteX61" fmla="*/ 528288 w 1137888"/>
                          <a:gd name="connsiteY61" fmla="*/ 1021080 h 1120140"/>
                          <a:gd name="connsiteX62" fmla="*/ 551148 w 1137888"/>
                          <a:gd name="connsiteY62" fmla="*/ 1028700 h 1120140"/>
                          <a:gd name="connsiteX63" fmla="*/ 604488 w 1137888"/>
                          <a:gd name="connsiteY63" fmla="*/ 1059180 h 1120140"/>
                          <a:gd name="connsiteX64" fmla="*/ 627348 w 1137888"/>
                          <a:gd name="connsiteY64" fmla="*/ 1066800 h 1120140"/>
                          <a:gd name="connsiteX65" fmla="*/ 665448 w 1137888"/>
                          <a:gd name="connsiteY65" fmla="*/ 1082040 h 1120140"/>
                          <a:gd name="connsiteX66" fmla="*/ 718788 w 1137888"/>
                          <a:gd name="connsiteY66" fmla="*/ 1097280 h 1120140"/>
                          <a:gd name="connsiteX67" fmla="*/ 749268 w 1137888"/>
                          <a:gd name="connsiteY67" fmla="*/ 1112520 h 1120140"/>
                          <a:gd name="connsiteX68" fmla="*/ 810228 w 1137888"/>
                          <a:gd name="connsiteY68" fmla="*/ 1120140 h 1120140"/>
                          <a:gd name="connsiteX69" fmla="*/ 878808 w 1137888"/>
                          <a:gd name="connsiteY69" fmla="*/ 1112520 h 1120140"/>
                          <a:gd name="connsiteX70" fmla="*/ 947388 w 1137888"/>
                          <a:gd name="connsiteY70" fmla="*/ 1097280 h 1120140"/>
                          <a:gd name="connsiteX71" fmla="*/ 993108 w 1137888"/>
                          <a:gd name="connsiteY71" fmla="*/ 1066800 h 1120140"/>
                          <a:gd name="connsiteX72" fmla="*/ 1015968 w 1137888"/>
                          <a:gd name="connsiteY72" fmla="*/ 1051560 h 1120140"/>
                          <a:gd name="connsiteX73" fmla="*/ 1069308 w 1137888"/>
                          <a:gd name="connsiteY73" fmla="*/ 1013460 h 1120140"/>
                          <a:gd name="connsiteX74" fmla="*/ 1099788 w 1137888"/>
                          <a:gd name="connsiteY74" fmla="*/ 967740 h 1120140"/>
                          <a:gd name="connsiteX75" fmla="*/ 1107408 w 1137888"/>
                          <a:gd name="connsiteY75" fmla="*/ 937260 h 1120140"/>
                          <a:gd name="connsiteX76" fmla="*/ 1122648 w 1137888"/>
                          <a:gd name="connsiteY76" fmla="*/ 891540 h 1120140"/>
                          <a:gd name="connsiteX77" fmla="*/ 1115028 w 1137888"/>
                          <a:gd name="connsiteY77" fmla="*/ 845820 h 1120140"/>
                          <a:gd name="connsiteX0" fmla="*/ 1115028 w 1137888"/>
                          <a:gd name="connsiteY0" fmla="*/ 845820 h 1120140"/>
                          <a:gd name="connsiteX1" fmla="*/ 1122648 w 1137888"/>
                          <a:gd name="connsiteY1" fmla="*/ 769620 h 1120140"/>
                          <a:gd name="connsiteX2" fmla="*/ 1130268 w 1137888"/>
                          <a:gd name="connsiteY2" fmla="*/ 746760 h 1120140"/>
                          <a:gd name="connsiteX3" fmla="*/ 1137888 w 1137888"/>
                          <a:gd name="connsiteY3" fmla="*/ 708660 h 1120140"/>
                          <a:gd name="connsiteX4" fmla="*/ 1130268 w 1137888"/>
                          <a:gd name="connsiteY4" fmla="*/ 640080 h 1120140"/>
                          <a:gd name="connsiteX5" fmla="*/ 1115028 w 1137888"/>
                          <a:gd name="connsiteY5" fmla="*/ 609600 h 1120140"/>
                          <a:gd name="connsiteX6" fmla="*/ 1084548 w 1137888"/>
                          <a:gd name="connsiteY6" fmla="*/ 541020 h 1120140"/>
                          <a:gd name="connsiteX7" fmla="*/ 1061688 w 1137888"/>
                          <a:gd name="connsiteY7" fmla="*/ 518160 h 1120140"/>
                          <a:gd name="connsiteX8" fmla="*/ 1046448 w 1137888"/>
                          <a:gd name="connsiteY8" fmla="*/ 487680 h 1120140"/>
                          <a:gd name="connsiteX9" fmla="*/ 1023588 w 1137888"/>
                          <a:gd name="connsiteY9" fmla="*/ 441960 h 1120140"/>
                          <a:gd name="connsiteX10" fmla="*/ 1000728 w 1137888"/>
                          <a:gd name="connsiteY10" fmla="*/ 426720 h 1120140"/>
                          <a:gd name="connsiteX11" fmla="*/ 962628 w 1137888"/>
                          <a:gd name="connsiteY11" fmla="*/ 396240 h 1120140"/>
                          <a:gd name="connsiteX12" fmla="*/ 901668 w 1137888"/>
                          <a:gd name="connsiteY12" fmla="*/ 358140 h 1120140"/>
                          <a:gd name="connsiteX13" fmla="*/ 863568 w 1137888"/>
                          <a:gd name="connsiteY13" fmla="*/ 335280 h 1120140"/>
                          <a:gd name="connsiteX14" fmla="*/ 810228 w 1137888"/>
                          <a:gd name="connsiteY14" fmla="*/ 312420 h 1120140"/>
                          <a:gd name="connsiteX15" fmla="*/ 787368 w 1137888"/>
                          <a:gd name="connsiteY15" fmla="*/ 304800 h 1120140"/>
                          <a:gd name="connsiteX16" fmla="*/ 764508 w 1137888"/>
                          <a:gd name="connsiteY16" fmla="*/ 281940 h 1120140"/>
                          <a:gd name="connsiteX17" fmla="*/ 734028 w 1137888"/>
                          <a:gd name="connsiteY17" fmla="*/ 259080 h 1120140"/>
                          <a:gd name="connsiteX18" fmla="*/ 718788 w 1137888"/>
                          <a:gd name="connsiteY18" fmla="*/ 236220 h 1120140"/>
                          <a:gd name="connsiteX19" fmla="*/ 711168 w 1137888"/>
                          <a:gd name="connsiteY19" fmla="*/ 198120 h 1120140"/>
                          <a:gd name="connsiteX20" fmla="*/ 703548 w 1137888"/>
                          <a:gd name="connsiteY20" fmla="*/ 175260 h 1120140"/>
                          <a:gd name="connsiteX21" fmla="*/ 695928 w 1137888"/>
                          <a:gd name="connsiteY21" fmla="*/ 91440 h 1120140"/>
                          <a:gd name="connsiteX22" fmla="*/ 688308 w 1137888"/>
                          <a:gd name="connsiteY22" fmla="*/ 38100 h 1120140"/>
                          <a:gd name="connsiteX23" fmla="*/ 680688 w 1137888"/>
                          <a:gd name="connsiteY23" fmla="*/ 7620 h 1120140"/>
                          <a:gd name="connsiteX24" fmla="*/ 650208 w 1137888"/>
                          <a:gd name="connsiteY24" fmla="*/ 0 h 1120140"/>
                          <a:gd name="connsiteX25" fmla="*/ 619728 w 1137888"/>
                          <a:gd name="connsiteY25" fmla="*/ 45720 h 1120140"/>
                          <a:gd name="connsiteX26" fmla="*/ 589248 w 1137888"/>
                          <a:gd name="connsiteY26" fmla="*/ 91440 h 1120140"/>
                          <a:gd name="connsiteX27" fmla="*/ 574008 w 1137888"/>
                          <a:gd name="connsiteY27" fmla="*/ 129540 h 1120140"/>
                          <a:gd name="connsiteX28" fmla="*/ 566388 w 1137888"/>
                          <a:gd name="connsiteY28" fmla="*/ 160020 h 1120140"/>
                          <a:gd name="connsiteX29" fmla="*/ 551148 w 1137888"/>
                          <a:gd name="connsiteY29" fmla="*/ 190500 h 1120140"/>
                          <a:gd name="connsiteX30" fmla="*/ 543528 w 1137888"/>
                          <a:gd name="connsiteY30" fmla="*/ 213360 h 1120140"/>
                          <a:gd name="connsiteX31" fmla="*/ 497808 w 1137888"/>
                          <a:gd name="connsiteY31" fmla="*/ 198120 h 1120140"/>
                          <a:gd name="connsiteX32" fmla="*/ 444468 w 1137888"/>
                          <a:gd name="connsiteY32" fmla="*/ 182880 h 1120140"/>
                          <a:gd name="connsiteX33" fmla="*/ 421608 w 1137888"/>
                          <a:gd name="connsiteY33" fmla="*/ 198120 h 1120140"/>
                          <a:gd name="connsiteX34" fmla="*/ 406368 w 1137888"/>
                          <a:gd name="connsiteY34" fmla="*/ 228600 h 1120140"/>
                          <a:gd name="connsiteX35" fmla="*/ 391128 w 1137888"/>
                          <a:gd name="connsiteY35" fmla="*/ 251460 h 1120140"/>
                          <a:gd name="connsiteX36" fmla="*/ 368268 w 1137888"/>
                          <a:gd name="connsiteY36" fmla="*/ 327660 h 1120140"/>
                          <a:gd name="connsiteX37" fmla="*/ 345408 w 1137888"/>
                          <a:gd name="connsiteY37" fmla="*/ 320040 h 1120140"/>
                          <a:gd name="connsiteX38" fmla="*/ 322548 w 1137888"/>
                          <a:gd name="connsiteY38" fmla="*/ 304800 h 1120140"/>
                          <a:gd name="connsiteX39" fmla="*/ 292068 w 1137888"/>
                          <a:gd name="connsiteY39" fmla="*/ 297180 h 1120140"/>
                          <a:gd name="connsiteX40" fmla="*/ 238728 w 1137888"/>
                          <a:gd name="connsiteY40" fmla="*/ 274320 h 1120140"/>
                          <a:gd name="connsiteX41" fmla="*/ 200628 w 1137888"/>
                          <a:gd name="connsiteY41" fmla="*/ 281940 h 1120140"/>
                          <a:gd name="connsiteX42" fmla="*/ 208248 w 1137888"/>
                          <a:gd name="connsiteY42" fmla="*/ 365760 h 1120140"/>
                          <a:gd name="connsiteX43" fmla="*/ 238728 w 1137888"/>
                          <a:gd name="connsiteY43" fmla="*/ 441960 h 1120140"/>
                          <a:gd name="connsiteX44" fmla="*/ 246348 w 1137888"/>
                          <a:gd name="connsiteY44" fmla="*/ 464820 h 1120140"/>
                          <a:gd name="connsiteX45" fmla="*/ 193008 w 1137888"/>
                          <a:gd name="connsiteY45" fmla="*/ 480060 h 1120140"/>
                          <a:gd name="connsiteX46" fmla="*/ 170148 w 1137888"/>
                          <a:gd name="connsiteY46" fmla="*/ 495300 h 1120140"/>
                          <a:gd name="connsiteX47" fmla="*/ 116808 w 1137888"/>
                          <a:gd name="connsiteY47" fmla="*/ 685800 h 1120140"/>
                          <a:gd name="connsiteX48" fmla="*/ 93948 w 1137888"/>
                          <a:gd name="connsiteY48" fmla="*/ 693420 h 1120140"/>
                          <a:gd name="connsiteX49" fmla="*/ 48228 w 1137888"/>
                          <a:gd name="connsiteY49" fmla="*/ 739140 h 1120140"/>
                          <a:gd name="connsiteX50" fmla="*/ 25368 w 1137888"/>
                          <a:gd name="connsiteY50" fmla="*/ 762000 h 1120140"/>
                          <a:gd name="connsiteX51" fmla="*/ 10128 w 1137888"/>
                          <a:gd name="connsiteY51" fmla="*/ 822960 h 1120140"/>
                          <a:gd name="connsiteX52" fmla="*/ 2508 w 1137888"/>
                          <a:gd name="connsiteY52" fmla="*/ 845820 h 1120140"/>
                          <a:gd name="connsiteX53" fmla="*/ 48228 w 1137888"/>
                          <a:gd name="connsiteY53" fmla="*/ 830580 h 1120140"/>
                          <a:gd name="connsiteX54" fmla="*/ 71088 w 1137888"/>
                          <a:gd name="connsiteY54" fmla="*/ 822960 h 1120140"/>
                          <a:gd name="connsiteX55" fmla="*/ 185388 w 1137888"/>
                          <a:gd name="connsiteY55" fmla="*/ 830580 h 1120140"/>
                          <a:gd name="connsiteX56" fmla="*/ 231108 w 1137888"/>
                          <a:gd name="connsiteY56" fmla="*/ 838200 h 1120140"/>
                          <a:gd name="connsiteX57" fmla="*/ 316833 w 1137888"/>
                          <a:gd name="connsiteY57" fmla="*/ 887730 h 1120140"/>
                          <a:gd name="connsiteX58" fmla="*/ 385413 w 1137888"/>
                          <a:gd name="connsiteY58" fmla="*/ 948690 h 1120140"/>
                          <a:gd name="connsiteX59" fmla="*/ 421608 w 1137888"/>
                          <a:gd name="connsiteY59" fmla="*/ 975360 h 1120140"/>
                          <a:gd name="connsiteX60" fmla="*/ 473043 w 1137888"/>
                          <a:gd name="connsiteY60" fmla="*/ 1007745 h 1120140"/>
                          <a:gd name="connsiteX61" fmla="*/ 528288 w 1137888"/>
                          <a:gd name="connsiteY61" fmla="*/ 1021080 h 1120140"/>
                          <a:gd name="connsiteX62" fmla="*/ 556863 w 1137888"/>
                          <a:gd name="connsiteY62" fmla="*/ 1042035 h 1120140"/>
                          <a:gd name="connsiteX63" fmla="*/ 604488 w 1137888"/>
                          <a:gd name="connsiteY63" fmla="*/ 1059180 h 1120140"/>
                          <a:gd name="connsiteX64" fmla="*/ 627348 w 1137888"/>
                          <a:gd name="connsiteY64" fmla="*/ 1066800 h 1120140"/>
                          <a:gd name="connsiteX65" fmla="*/ 665448 w 1137888"/>
                          <a:gd name="connsiteY65" fmla="*/ 1082040 h 1120140"/>
                          <a:gd name="connsiteX66" fmla="*/ 718788 w 1137888"/>
                          <a:gd name="connsiteY66" fmla="*/ 1097280 h 1120140"/>
                          <a:gd name="connsiteX67" fmla="*/ 749268 w 1137888"/>
                          <a:gd name="connsiteY67" fmla="*/ 1112520 h 1120140"/>
                          <a:gd name="connsiteX68" fmla="*/ 810228 w 1137888"/>
                          <a:gd name="connsiteY68" fmla="*/ 1120140 h 1120140"/>
                          <a:gd name="connsiteX69" fmla="*/ 878808 w 1137888"/>
                          <a:gd name="connsiteY69" fmla="*/ 1112520 h 1120140"/>
                          <a:gd name="connsiteX70" fmla="*/ 947388 w 1137888"/>
                          <a:gd name="connsiteY70" fmla="*/ 1097280 h 1120140"/>
                          <a:gd name="connsiteX71" fmla="*/ 993108 w 1137888"/>
                          <a:gd name="connsiteY71" fmla="*/ 1066800 h 1120140"/>
                          <a:gd name="connsiteX72" fmla="*/ 1015968 w 1137888"/>
                          <a:gd name="connsiteY72" fmla="*/ 1051560 h 1120140"/>
                          <a:gd name="connsiteX73" fmla="*/ 1069308 w 1137888"/>
                          <a:gd name="connsiteY73" fmla="*/ 1013460 h 1120140"/>
                          <a:gd name="connsiteX74" fmla="*/ 1099788 w 1137888"/>
                          <a:gd name="connsiteY74" fmla="*/ 967740 h 1120140"/>
                          <a:gd name="connsiteX75" fmla="*/ 1107408 w 1137888"/>
                          <a:gd name="connsiteY75" fmla="*/ 937260 h 1120140"/>
                          <a:gd name="connsiteX76" fmla="*/ 1122648 w 1137888"/>
                          <a:gd name="connsiteY76" fmla="*/ 891540 h 1120140"/>
                          <a:gd name="connsiteX77" fmla="*/ 1115028 w 1137888"/>
                          <a:gd name="connsiteY77" fmla="*/ 845820 h 1120140"/>
                          <a:gd name="connsiteX0" fmla="*/ 1115028 w 1137888"/>
                          <a:gd name="connsiteY0" fmla="*/ 845820 h 1120140"/>
                          <a:gd name="connsiteX1" fmla="*/ 1122648 w 1137888"/>
                          <a:gd name="connsiteY1" fmla="*/ 769620 h 1120140"/>
                          <a:gd name="connsiteX2" fmla="*/ 1130268 w 1137888"/>
                          <a:gd name="connsiteY2" fmla="*/ 746760 h 1120140"/>
                          <a:gd name="connsiteX3" fmla="*/ 1137888 w 1137888"/>
                          <a:gd name="connsiteY3" fmla="*/ 708660 h 1120140"/>
                          <a:gd name="connsiteX4" fmla="*/ 1130268 w 1137888"/>
                          <a:gd name="connsiteY4" fmla="*/ 640080 h 1120140"/>
                          <a:gd name="connsiteX5" fmla="*/ 1115028 w 1137888"/>
                          <a:gd name="connsiteY5" fmla="*/ 609600 h 1120140"/>
                          <a:gd name="connsiteX6" fmla="*/ 1084548 w 1137888"/>
                          <a:gd name="connsiteY6" fmla="*/ 541020 h 1120140"/>
                          <a:gd name="connsiteX7" fmla="*/ 1061688 w 1137888"/>
                          <a:gd name="connsiteY7" fmla="*/ 518160 h 1120140"/>
                          <a:gd name="connsiteX8" fmla="*/ 1046448 w 1137888"/>
                          <a:gd name="connsiteY8" fmla="*/ 487680 h 1120140"/>
                          <a:gd name="connsiteX9" fmla="*/ 1023588 w 1137888"/>
                          <a:gd name="connsiteY9" fmla="*/ 441960 h 1120140"/>
                          <a:gd name="connsiteX10" fmla="*/ 1000728 w 1137888"/>
                          <a:gd name="connsiteY10" fmla="*/ 426720 h 1120140"/>
                          <a:gd name="connsiteX11" fmla="*/ 962628 w 1137888"/>
                          <a:gd name="connsiteY11" fmla="*/ 396240 h 1120140"/>
                          <a:gd name="connsiteX12" fmla="*/ 901668 w 1137888"/>
                          <a:gd name="connsiteY12" fmla="*/ 358140 h 1120140"/>
                          <a:gd name="connsiteX13" fmla="*/ 863568 w 1137888"/>
                          <a:gd name="connsiteY13" fmla="*/ 335280 h 1120140"/>
                          <a:gd name="connsiteX14" fmla="*/ 810228 w 1137888"/>
                          <a:gd name="connsiteY14" fmla="*/ 312420 h 1120140"/>
                          <a:gd name="connsiteX15" fmla="*/ 787368 w 1137888"/>
                          <a:gd name="connsiteY15" fmla="*/ 304800 h 1120140"/>
                          <a:gd name="connsiteX16" fmla="*/ 764508 w 1137888"/>
                          <a:gd name="connsiteY16" fmla="*/ 281940 h 1120140"/>
                          <a:gd name="connsiteX17" fmla="*/ 734028 w 1137888"/>
                          <a:gd name="connsiteY17" fmla="*/ 259080 h 1120140"/>
                          <a:gd name="connsiteX18" fmla="*/ 718788 w 1137888"/>
                          <a:gd name="connsiteY18" fmla="*/ 236220 h 1120140"/>
                          <a:gd name="connsiteX19" fmla="*/ 711168 w 1137888"/>
                          <a:gd name="connsiteY19" fmla="*/ 198120 h 1120140"/>
                          <a:gd name="connsiteX20" fmla="*/ 703548 w 1137888"/>
                          <a:gd name="connsiteY20" fmla="*/ 175260 h 1120140"/>
                          <a:gd name="connsiteX21" fmla="*/ 695928 w 1137888"/>
                          <a:gd name="connsiteY21" fmla="*/ 91440 h 1120140"/>
                          <a:gd name="connsiteX22" fmla="*/ 688308 w 1137888"/>
                          <a:gd name="connsiteY22" fmla="*/ 38100 h 1120140"/>
                          <a:gd name="connsiteX23" fmla="*/ 680688 w 1137888"/>
                          <a:gd name="connsiteY23" fmla="*/ 7620 h 1120140"/>
                          <a:gd name="connsiteX24" fmla="*/ 650208 w 1137888"/>
                          <a:gd name="connsiteY24" fmla="*/ 0 h 1120140"/>
                          <a:gd name="connsiteX25" fmla="*/ 619728 w 1137888"/>
                          <a:gd name="connsiteY25" fmla="*/ 45720 h 1120140"/>
                          <a:gd name="connsiteX26" fmla="*/ 589248 w 1137888"/>
                          <a:gd name="connsiteY26" fmla="*/ 91440 h 1120140"/>
                          <a:gd name="connsiteX27" fmla="*/ 574008 w 1137888"/>
                          <a:gd name="connsiteY27" fmla="*/ 129540 h 1120140"/>
                          <a:gd name="connsiteX28" fmla="*/ 566388 w 1137888"/>
                          <a:gd name="connsiteY28" fmla="*/ 160020 h 1120140"/>
                          <a:gd name="connsiteX29" fmla="*/ 551148 w 1137888"/>
                          <a:gd name="connsiteY29" fmla="*/ 190500 h 1120140"/>
                          <a:gd name="connsiteX30" fmla="*/ 543528 w 1137888"/>
                          <a:gd name="connsiteY30" fmla="*/ 213360 h 1120140"/>
                          <a:gd name="connsiteX31" fmla="*/ 497808 w 1137888"/>
                          <a:gd name="connsiteY31" fmla="*/ 198120 h 1120140"/>
                          <a:gd name="connsiteX32" fmla="*/ 444468 w 1137888"/>
                          <a:gd name="connsiteY32" fmla="*/ 182880 h 1120140"/>
                          <a:gd name="connsiteX33" fmla="*/ 421608 w 1137888"/>
                          <a:gd name="connsiteY33" fmla="*/ 198120 h 1120140"/>
                          <a:gd name="connsiteX34" fmla="*/ 406368 w 1137888"/>
                          <a:gd name="connsiteY34" fmla="*/ 228600 h 1120140"/>
                          <a:gd name="connsiteX35" fmla="*/ 391128 w 1137888"/>
                          <a:gd name="connsiteY35" fmla="*/ 251460 h 1120140"/>
                          <a:gd name="connsiteX36" fmla="*/ 368268 w 1137888"/>
                          <a:gd name="connsiteY36" fmla="*/ 327660 h 1120140"/>
                          <a:gd name="connsiteX37" fmla="*/ 345408 w 1137888"/>
                          <a:gd name="connsiteY37" fmla="*/ 320040 h 1120140"/>
                          <a:gd name="connsiteX38" fmla="*/ 322548 w 1137888"/>
                          <a:gd name="connsiteY38" fmla="*/ 304800 h 1120140"/>
                          <a:gd name="connsiteX39" fmla="*/ 292068 w 1137888"/>
                          <a:gd name="connsiteY39" fmla="*/ 297180 h 1120140"/>
                          <a:gd name="connsiteX40" fmla="*/ 238728 w 1137888"/>
                          <a:gd name="connsiteY40" fmla="*/ 274320 h 1120140"/>
                          <a:gd name="connsiteX41" fmla="*/ 200628 w 1137888"/>
                          <a:gd name="connsiteY41" fmla="*/ 281940 h 1120140"/>
                          <a:gd name="connsiteX42" fmla="*/ 208248 w 1137888"/>
                          <a:gd name="connsiteY42" fmla="*/ 365760 h 1120140"/>
                          <a:gd name="connsiteX43" fmla="*/ 238728 w 1137888"/>
                          <a:gd name="connsiteY43" fmla="*/ 441960 h 1120140"/>
                          <a:gd name="connsiteX44" fmla="*/ 246348 w 1137888"/>
                          <a:gd name="connsiteY44" fmla="*/ 464820 h 1120140"/>
                          <a:gd name="connsiteX45" fmla="*/ 193008 w 1137888"/>
                          <a:gd name="connsiteY45" fmla="*/ 480060 h 1120140"/>
                          <a:gd name="connsiteX46" fmla="*/ 170148 w 1137888"/>
                          <a:gd name="connsiteY46" fmla="*/ 495300 h 1120140"/>
                          <a:gd name="connsiteX47" fmla="*/ 116808 w 1137888"/>
                          <a:gd name="connsiteY47" fmla="*/ 685800 h 1120140"/>
                          <a:gd name="connsiteX48" fmla="*/ 93948 w 1137888"/>
                          <a:gd name="connsiteY48" fmla="*/ 693420 h 1120140"/>
                          <a:gd name="connsiteX49" fmla="*/ 48228 w 1137888"/>
                          <a:gd name="connsiteY49" fmla="*/ 739140 h 1120140"/>
                          <a:gd name="connsiteX50" fmla="*/ 25368 w 1137888"/>
                          <a:gd name="connsiteY50" fmla="*/ 762000 h 1120140"/>
                          <a:gd name="connsiteX51" fmla="*/ 10128 w 1137888"/>
                          <a:gd name="connsiteY51" fmla="*/ 822960 h 1120140"/>
                          <a:gd name="connsiteX52" fmla="*/ 2508 w 1137888"/>
                          <a:gd name="connsiteY52" fmla="*/ 845820 h 1120140"/>
                          <a:gd name="connsiteX53" fmla="*/ 48228 w 1137888"/>
                          <a:gd name="connsiteY53" fmla="*/ 830580 h 1120140"/>
                          <a:gd name="connsiteX54" fmla="*/ 71088 w 1137888"/>
                          <a:gd name="connsiteY54" fmla="*/ 822960 h 1120140"/>
                          <a:gd name="connsiteX55" fmla="*/ 185388 w 1137888"/>
                          <a:gd name="connsiteY55" fmla="*/ 830580 h 1120140"/>
                          <a:gd name="connsiteX56" fmla="*/ 231108 w 1137888"/>
                          <a:gd name="connsiteY56" fmla="*/ 838200 h 1120140"/>
                          <a:gd name="connsiteX57" fmla="*/ 316833 w 1137888"/>
                          <a:gd name="connsiteY57" fmla="*/ 887730 h 1120140"/>
                          <a:gd name="connsiteX58" fmla="*/ 385413 w 1137888"/>
                          <a:gd name="connsiteY58" fmla="*/ 948690 h 1120140"/>
                          <a:gd name="connsiteX59" fmla="*/ 421608 w 1137888"/>
                          <a:gd name="connsiteY59" fmla="*/ 975360 h 1120140"/>
                          <a:gd name="connsiteX60" fmla="*/ 473043 w 1137888"/>
                          <a:gd name="connsiteY60" fmla="*/ 1007745 h 1120140"/>
                          <a:gd name="connsiteX61" fmla="*/ 528288 w 1137888"/>
                          <a:gd name="connsiteY61" fmla="*/ 1021080 h 1120140"/>
                          <a:gd name="connsiteX62" fmla="*/ 556863 w 1137888"/>
                          <a:gd name="connsiteY62" fmla="*/ 1042035 h 1120140"/>
                          <a:gd name="connsiteX63" fmla="*/ 604488 w 1137888"/>
                          <a:gd name="connsiteY63" fmla="*/ 1059180 h 1120140"/>
                          <a:gd name="connsiteX64" fmla="*/ 627348 w 1137888"/>
                          <a:gd name="connsiteY64" fmla="*/ 1066800 h 1120140"/>
                          <a:gd name="connsiteX65" fmla="*/ 665448 w 1137888"/>
                          <a:gd name="connsiteY65" fmla="*/ 1082040 h 1120140"/>
                          <a:gd name="connsiteX66" fmla="*/ 718788 w 1137888"/>
                          <a:gd name="connsiteY66" fmla="*/ 1097280 h 1120140"/>
                          <a:gd name="connsiteX67" fmla="*/ 749268 w 1137888"/>
                          <a:gd name="connsiteY67" fmla="*/ 1112520 h 1120140"/>
                          <a:gd name="connsiteX68" fmla="*/ 810228 w 1137888"/>
                          <a:gd name="connsiteY68" fmla="*/ 1120140 h 1120140"/>
                          <a:gd name="connsiteX69" fmla="*/ 878808 w 1137888"/>
                          <a:gd name="connsiteY69" fmla="*/ 1112520 h 1120140"/>
                          <a:gd name="connsiteX70" fmla="*/ 947388 w 1137888"/>
                          <a:gd name="connsiteY70" fmla="*/ 1097280 h 1120140"/>
                          <a:gd name="connsiteX71" fmla="*/ 993108 w 1137888"/>
                          <a:gd name="connsiteY71" fmla="*/ 1066800 h 1120140"/>
                          <a:gd name="connsiteX72" fmla="*/ 1015968 w 1137888"/>
                          <a:gd name="connsiteY72" fmla="*/ 1051560 h 1120140"/>
                          <a:gd name="connsiteX73" fmla="*/ 1069308 w 1137888"/>
                          <a:gd name="connsiteY73" fmla="*/ 1013460 h 1120140"/>
                          <a:gd name="connsiteX74" fmla="*/ 1099788 w 1137888"/>
                          <a:gd name="connsiteY74" fmla="*/ 967740 h 1120140"/>
                          <a:gd name="connsiteX75" fmla="*/ 1107408 w 1137888"/>
                          <a:gd name="connsiteY75" fmla="*/ 937260 h 1120140"/>
                          <a:gd name="connsiteX76" fmla="*/ 1122648 w 1137888"/>
                          <a:gd name="connsiteY76" fmla="*/ 891540 h 1120140"/>
                          <a:gd name="connsiteX77" fmla="*/ 1115028 w 1137888"/>
                          <a:gd name="connsiteY77" fmla="*/ 845820 h 1120140"/>
                          <a:gd name="connsiteX0" fmla="*/ 1115028 w 1137888"/>
                          <a:gd name="connsiteY0" fmla="*/ 845820 h 1120140"/>
                          <a:gd name="connsiteX1" fmla="*/ 1122648 w 1137888"/>
                          <a:gd name="connsiteY1" fmla="*/ 769620 h 1120140"/>
                          <a:gd name="connsiteX2" fmla="*/ 1130268 w 1137888"/>
                          <a:gd name="connsiteY2" fmla="*/ 746760 h 1120140"/>
                          <a:gd name="connsiteX3" fmla="*/ 1137888 w 1137888"/>
                          <a:gd name="connsiteY3" fmla="*/ 708660 h 1120140"/>
                          <a:gd name="connsiteX4" fmla="*/ 1130268 w 1137888"/>
                          <a:gd name="connsiteY4" fmla="*/ 640080 h 1120140"/>
                          <a:gd name="connsiteX5" fmla="*/ 1115028 w 1137888"/>
                          <a:gd name="connsiteY5" fmla="*/ 609600 h 1120140"/>
                          <a:gd name="connsiteX6" fmla="*/ 1084548 w 1137888"/>
                          <a:gd name="connsiteY6" fmla="*/ 541020 h 1120140"/>
                          <a:gd name="connsiteX7" fmla="*/ 1061688 w 1137888"/>
                          <a:gd name="connsiteY7" fmla="*/ 518160 h 1120140"/>
                          <a:gd name="connsiteX8" fmla="*/ 1046448 w 1137888"/>
                          <a:gd name="connsiteY8" fmla="*/ 487680 h 1120140"/>
                          <a:gd name="connsiteX9" fmla="*/ 1023588 w 1137888"/>
                          <a:gd name="connsiteY9" fmla="*/ 441960 h 1120140"/>
                          <a:gd name="connsiteX10" fmla="*/ 1000728 w 1137888"/>
                          <a:gd name="connsiteY10" fmla="*/ 426720 h 1120140"/>
                          <a:gd name="connsiteX11" fmla="*/ 962628 w 1137888"/>
                          <a:gd name="connsiteY11" fmla="*/ 396240 h 1120140"/>
                          <a:gd name="connsiteX12" fmla="*/ 901668 w 1137888"/>
                          <a:gd name="connsiteY12" fmla="*/ 358140 h 1120140"/>
                          <a:gd name="connsiteX13" fmla="*/ 863568 w 1137888"/>
                          <a:gd name="connsiteY13" fmla="*/ 335280 h 1120140"/>
                          <a:gd name="connsiteX14" fmla="*/ 810228 w 1137888"/>
                          <a:gd name="connsiteY14" fmla="*/ 312420 h 1120140"/>
                          <a:gd name="connsiteX15" fmla="*/ 787368 w 1137888"/>
                          <a:gd name="connsiteY15" fmla="*/ 304800 h 1120140"/>
                          <a:gd name="connsiteX16" fmla="*/ 764508 w 1137888"/>
                          <a:gd name="connsiteY16" fmla="*/ 281940 h 1120140"/>
                          <a:gd name="connsiteX17" fmla="*/ 734028 w 1137888"/>
                          <a:gd name="connsiteY17" fmla="*/ 259080 h 1120140"/>
                          <a:gd name="connsiteX18" fmla="*/ 718788 w 1137888"/>
                          <a:gd name="connsiteY18" fmla="*/ 236220 h 1120140"/>
                          <a:gd name="connsiteX19" fmla="*/ 711168 w 1137888"/>
                          <a:gd name="connsiteY19" fmla="*/ 198120 h 1120140"/>
                          <a:gd name="connsiteX20" fmla="*/ 703548 w 1137888"/>
                          <a:gd name="connsiteY20" fmla="*/ 175260 h 1120140"/>
                          <a:gd name="connsiteX21" fmla="*/ 695928 w 1137888"/>
                          <a:gd name="connsiteY21" fmla="*/ 91440 h 1120140"/>
                          <a:gd name="connsiteX22" fmla="*/ 688308 w 1137888"/>
                          <a:gd name="connsiteY22" fmla="*/ 38100 h 1120140"/>
                          <a:gd name="connsiteX23" fmla="*/ 680688 w 1137888"/>
                          <a:gd name="connsiteY23" fmla="*/ 7620 h 1120140"/>
                          <a:gd name="connsiteX24" fmla="*/ 650208 w 1137888"/>
                          <a:gd name="connsiteY24" fmla="*/ 0 h 1120140"/>
                          <a:gd name="connsiteX25" fmla="*/ 619728 w 1137888"/>
                          <a:gd name="connsiteY25" fmla="*/ 45720 h 1120140"/>
                          <a:gd name="connsiteX26" fmla="*/ 589248 w 1137888"/>
                          <a:gd name="connsiteY26" fmla="*/ 91440 h 1120140"/>
                          <a:gd name="connsiteX27" fmla="*/ 574008 w 1137888"/>
                          <a:gd name="connsiteY27" fmla="*/ 129540 h 1120140"/>
                          <a:gd name="connsiteX28" fmla="*/ 566388 w 1137888"/>
                          <a:gd name="connsiteY28" fmla="*/ 160020 h 1120140"/>
                          <a:gd name="connsiteX29" fmla="*/ 551148 w 1137888"/>
                          <a:gd name="connsiteY29" fmla="*/ 190500 h 1120140"/>
                          <a:gd name="connsiteX30" fmla="*/ 543528 w 1137888"/>
                          <a:gd name="connsiteY30" fmla="*/ 213360 h 1120140"/>
                          <a:gd name="connsiteX31" fmla="*/ 497808 w 1137888"/>
                          <a:gd name="connsiteY31" fmla="*/ 198120 h 1120140"/>
                          <a:gd name="connsiteX32" fmla="*/ 444468 w 1137888"/>
                          <a:gd name="connsiteY32" fmla="*/ 182880 h 1120140"/>
                          <a:gd name="connsiteX33" fmla="*/ 421608 w 1137888"/>
                          <a:gd name="connsiteY33" fmla="*/ 198120 h 1120140"/>
                          <a:gd name="connsiteX34" fmla="*/ 406368 w 1137888"/>
                          <a:gd name="connsiteY34" fmla="*/ 228600 h 1120140"/>
                          <a:gd name="connsiteX35" fmla="*/ 391128 w 1137888"/>
                          <a:gd name="connsiteY35" fmla="*/ 251460 h 1120140"/>
                          <a:gd name="connsiteX36" fmla="*/ 368268 w 1137888"/>
                          <a:gd name="connsiteY36" fmla="*/ 327660 h 1120140"/>
                          <a:gd name="connsiteX37" fmla="*/ 345408 w 1137888"/>
                          <a:gd name="connsiteY37" fmla="*/ 320040 h 1120140"/>
                          <a:gd name="connsiteX38" fmla="*/ 322548 w 1137888"/>
                          <a:gd name="connsiteY38" fmla="*/ 304800 h 1120140"/>
                          <a:gd name="connsiteX39" fmla="*/ 292068 w 1137888"/>
                          <a:gd name="connsiteY39" fmla="*/ 297180 h 1120140"/>
                          <a:gd name="connsiteX40" fmla="*/ 238728 w 1137888"/>
                          <a:gd name="connsiteY40" fmla="*/ 274320 h 1120140"/>
                          <a:gd name="connsiteX41" fmla="*/ 200628 w 1137888"/>
                          <a:gd name="connsiteY41" fmla="*/ 281940 h 1120140"/>
                          <a:gd name="connsiteX42" fmla="*/ 208248 w 1137888"/>
                          <a:gd name="connsiteY42" fmla="*/ 365760 h 1120140"/>
                          <a:gd name="connsiteX43" fmla="*/ 238728 w 1137888"/>
                          <a:gd name="connsiteY43" fmla="*/ 441960 h 1120140"/>
                          <a:gd name="connsiteX44" fmla="*/ 246348 w 1137888"/>
                          <a:gd name="connsiteY44" fmla="*/ 464820 h 1120140"/>
                          <a:gd name="connsiteX45" fmla="*/ 193008 w 1137888"/>
                          <a:gd name="connsiteY45" fmla="*/ 480060 h 1120140"/>
                          <a:gd name="connsiteX46" fmla="*/ 170148 w 1137888"/>
                          <a:gd name="connsiteY46" fmla="*/ 495300 h 1120140"/>
                          <a:gd name="connsiteX47" fmla="*/ 116808 w 1137888"/>
                          <a:gd name="connsiteY47" fmla="*/ 685800 h 1120140"/>
                          <a:gd name="connsiteX48" fmla="*/ 93948 w 1137888"/>
                          <a:gd name="connsiteY48" fmla="*/ 693420 h 1120140"/>
                          <a:gd name="connsiteX49" fmla="*/ 48228 w 1137888"/>
                          <a:gd name="connsiteY49" fmla="*/ 739140 h 1120140"/>
                          <a:gd name="connsiteX50" fmla="*/ 25368 w 1137888"/>
                          <a:gd name="connsiteY50" fmla="*/ 762000 h 1120140"/>
                          <a:gd name="connsiteX51" fmla="*/ 10128 w 1137888"/>
                          <a:gd name="connsiteY51" fmla="*/ 822960 h 1120140"/>
                          <a:gd name="connsiteX52" fmla="*/ 2508 w 1137888"/>
                          <a:gd name="connsiteY52" fmla="*/ 845820 h 1120140"/>
                          <a:gd name="connsiteX53" fmla="*/ 48228 w 1137888"/>
                          <a:gd name="connsiteY53" fmla="*/ 830580 h 1120140"/>
                          <a:gd name="connsiteX54" fmla="*/ 71088 w 1137888"/>
                          <a:gd name="connsiteY54" fmla="*/ 822960 h 1120140"/>
                          <a:gd name="connsiteX55" fmla="*/ 185388 w 1137888"/>
                          <a:gd name="connsiteY55" fmla="*/ 830580 h 1120140"/>
                          <a:gd name="connsiteX56" fmla="*/ 231108 w 1137888"/>
                          <a:gd name="connsiteY56" fmla="*/ 838200 h 1120140"/>
                          <a:gd name="connsiteX57" fmla="*/ 316833 w 1137888"/>
                          <a:gd name="connsiteY57" fmla="*/ 887730 h 1120140"/>
                          <a:gd name="connsiteX58" fmla="*/ 385413 w 1137888"/>
                          <a:gd name="connsiteY58" fmla="*/ 948690 h 1120140"/>
                          <a:gd name="connsiteX59" fmla="*/ 421608 w 1137888"/>
                          <a:gd name="connsiteY59" fmla="*/ 975360 h 1120140"/>
                          <a:gd name="connsiteX60" fmla="*/ 473043 w 1137888"/>
                          <a:gd name="connsiteY60" fmla="*/ 1007745 h 1120140"/>
                          <a:gd name="connsiteX61" fmla="*/ 518763 w 1137888"/>
                          <a:gd name="connsiteY61" fmla="*/ 1028700 h 1120140"/>
                          <a:gd name="connsiteX62" fmla="*/ 556863 w 1137888"/>
                          <a:gd name="connsiteY62" fmla="*/ 1042035 h 1120140"/>
                          <a:gd name="connsiteX63" fmla="*/ 604488 w 1137888"/>
                          <a:gd name="connsiteY63" fmla="*/ 1059180 h 1120140"/>
                          <a:gd name="connsiteX64" fmla="*/ 627348 w 1137888"/>
                          <a:gd name="connsiteY64" fmla="*/ 1066800 h 1120140"/>
                          <a:gd name="connsiteX65" fmla="*/ 665448 w 1137888"/>
                          <a:gd name="connsiteY65" fmla="*/ 1082040 h 1120140"/>
                          <a:gd name="connsiteX66" fmla="*/ 718788 w 1137888"/>
                          <a:gd name="connsiteY66" fmla="*/ 1097280 h 1120140"/>
                          <a:gd name="connsiteX67" fmla="*/ 749268 w 1137888"/>
                          <a:gd name="connsiteY67" fmla="*/ 1112520 h 1120140"/>
                          <a:gd name="connsiteX68" fmla="*/ 810228 w 1137888"/>
                          <a:gd name="connsiteY68" fmla="*/ 1120140 h 1120140"/>
                          <a:gd name="connsiteX69" fmla="*/ 878808 w 1137888"/>
                          <a:gd name="connsiteY69" fmla="*/ 1112520 h 1120140"/>
                          <a:gd name="connsiteX70" fmla="*/ 947388 w 1137888"/>
                          <a:gd name="connsiteY70" fmla="*/ 1097280 h 1120140"/>
                          <a:gd name="connsiteX71" fmla="*/ 993108 w 1137888"/>
                          <a:gd name="connsiteY71" fmla="*/ 1066800 h 1120140"/>
                          <a:gd name="connsiteX72" fmla="*/ 1015968 w 1137888"/>
                          <a:gd name="connsiteY72" fmla="*/ 1051560 h 1120140"/>
                          <a:gd name="connsiteX73" fmla="*/ 1069308 w 1137888"/>
                          <a:gd name="connsiteY73" fmla="*/ 1013460 h 1120140"/>
                          <a:gd name="connsiteX74" fmla="*/ 1099788 w 1137888"/>
                          <a:gd name="connsiteY74" fmla="*/ 967740 h 1120140"/>
                          <a:gd name="connsiteX75" fmla="*/ 1107408 w 1137888"/>
                          <a:gd name="connsiteY75" fmla="*/ 937260 h 1120140"/>
                          <a:gd name="connsiteX76" fmla="*/ 1122648 w 1137888"/>
                          <a:gd name="connsiteY76" fmla="*/ 891540 h 1120140"/>
                          <a:gd name="connsiteX77" fmla="*/ 1115028 w 1137888"/>
                          <a:gd name="connsiteY77" fmla="*/ 845820 h 1120140"/>
                          <a:gd name="connsiteX0" fmla="*/ 1115028 w 1137888"/>
                          <a:gd name="connsiteY0" fmla="*/ 845820 h 1120140"/>
                          <a:gd name="connsiteX1" fmla="*/ 1122648 w 1137888"/>
                          <a:gd name="connsiteY1" fmla="*/ 769620 h 1120140"/>
                          <a:gd name="connsiteX2" fmla="*/ 1130268 w 1137888"/>
                          <a:gd name="connsiteY2" fmla="*/ 746760 h 1120140"/>
                          <a:gd name="connsiteX3" fmla="*/ 1137888 w 1137888"/>
                          <a:gd name="connsiteY3" fmla="*/ 708660 h 1120140"/>
                          <a:gd name="connsiteX4" fmla="*/ 1130268 w 1137888"/>
                          <a:gd name="connsiteY4" fmla="*/ 640080 h 1120140"/>
                          <a:gd name="connsiteX5" fmla="*/ 1115028 w 1137888"/>
                          <a:gd name="connsiteY5" fmla="*/ 609600 h 1120140"/>
                          <a:gd name="connsiteX6" fmla="*/ 1084548 w 1137888"/>
                          <a:gd name="connsiteY6" fmla="*/ 541020 h 1120140"/>
                          <a:gd name="connsiteX7" fmla="*/ 1061688 w 1137888"/>
                          <a:gd name="connsiteY7" fmla="*/ 518160 h 1120140"/>
                          <a:gd name="connsiteX8" fmla="*/ 1046448 w 1137888"/>
                          <a:gd name="connsiteY8" fmla="*/ 487680 h 1120140"/>
                          <a:gd name="connsiteX9" fmla="*/ 1023588 w 1137888"/>
                          <a:gd name="connsiteY9" fmla="*/ 441960 h 1120140"/>
                          <a:gd name="connsiteX10" fmla="*/ 1000728 w 1137888"/>
                          <a:gd name="connsiteY10" fmla="*/ 426720 h 1120140"/>
                          <a:gd name="connsiteX11" fmla="*/ 962628 w 1137888"/>
                          <a:gd name="connsiteY11" fmla="*/ 396240 h 1120140"/>
                          <a:gd name="connsiteX12" fmla="*/ 901668 w 1137888"/>
                          <a:gd name="connsiteY12" fmla="*/ 358140 h 1120140"/>
                          <a:gd name="connsiteX13" fmla="*/ 863568 w 1137888"/>
                          <a:gd name="connsiteY13" fmla="*/ 335280 h 1120140"/>
                          <a:gd name="connsiteX14" fmla="*/ 810228 w 1137888"/>
                          <a:gd name="connsiteY14" fmla="*/ 312420 h 1120140"/>
                          <a:gd name="connsiteX15" fmla="*/ 787368 w 1137888"/>
                          <a:gd name="connsiteY15" fmla="*/ 304800 h 1120140"/>
                          <a:gd name="connsiteX16" fmla="*/ 764508 w 1137888"/>
                          <a:gd name="connsiteY16" fmla="*/ 281940 h 1120140"/>
                          <a:gd name="connsiteX17" fmla="*/ 734028 w 1137888"/>
                          <a:gd name="connsiteY17" fmla="*/ 259080 h 1120140"/>
                          <a:gd name="connsiteX18" fmla="*/ 718788 w 1137888"/>
                          <a:gd name="connsiteY18" fmla="*/ 236220 h 1120140"/>
                          <a:gd name="connsiteX19" fmla="*/ 711168 w 1137888"/>
                          <a:gd name="connsiteY19" fmla="*/ 198120 h 1120140"/>
                          <a:gd name="connsiteX20" fmla="*/ 703548 w 1137888"/>
                          <a:gd name="connsiteY20" fmla="*/ 175260 h 1120140"/>
                          <a:gd name="connsiteX21" fmla="*/ 695928 w 1137888"/>
                          <a:gd name="connsiteY21" fmla="*/ 91440 h 1120140"/>
                          <a:gd name="connsiteX22" fmla="*/ 688308 w 1137888"/>
                          <a:gd name="connsiteY22" fmla="*/ 38100 h 1120140"/>
                          <a:gd name="connsiteX23" fmla="*/ 680688 w 1137888"/>
                          <a:gd name="connsiteY23" fmla="*/ 7620 h 1120140"/>
                          <a:gd name="connsiteX24" fmla="*/ 650208 w 1137888"/>
                          <a:gd name="connsiteY24" fmla="*/ 0 h 1120140"/>
                          <a:gd name="connsiteX25" fmla="*/ 619728 w 1137888"/>
                          <a:gd name="connsiteY25" fmla="*/ 45720 h 1120140"/>
                          <a:gd name="connsiteX26" fmla="*/ 589248 w 1137888"/>
                          <a:gd name="connsiteY26" fmla="*/ 91440 h 1120140"/>
                          <a:gd name="connsiteX27" fmla="*/ 574008 w 1137888"/>
                          <a:gd name="connsiteY27" fmla="*/ 129540 h 1120140"/>
                          <a:gd name="connsiteX28" fmla="*/ 566388 w 1137888"/>
                          <a:gd name="connsiteY28" fmla="*/ 160020 h 1120140"/>
                          <a:gd name="connsiteX29" fmla="*/ 551148 w 1137888"/>
                          <a:gd name="connsiteY29" fmla="*/ 190500 h 1120140"/>
                          <a:gd name="connsiteX30" fmla="*/ 543528 w 1137888"/>
                          <a:gd name="connsiteY30" fmla="*/ 213360 h 1120140"/>
                          <a:gd name="connsiteX31" fmla="*/ 497808 w 1137888"/>
                          <a:gd name="connsiteY31" fmla="*/ 198120 h 1120140"/>
                          <a:gd name="connsiteX32" fmla="*/ 444468 w 1137888"/>
                          <a:gd name="connsiteY32" fmla="*/ 182880 h 1120140"/>
                          <a:gd name="connsiteX33" fmla="*/ 421608 w 1137888"/>
                          <a:gd name="connsiteY33" fmla="*/ 198120 h 1120140"/>
                          <a:gd name="connsiteX34" fmla="*/ 406368 w 1137888"/>
                          <a:gd name="connsiteY34" fmla="*/ 228600 h 1120140"/>
                          <a:gd name="connsiteX35" fmla="*/ 391128 w 1137888"/>
                          <a:gd name="connsiteY35" fmla="*/ 251460 h 1120140"/>
                          <a:gd name="connsiteX36" fmla="*/ 368268 w 1137888"/>
                          <a:gd name="connsiteY36" fmla="*/ 327660 h 1120140"/>
                          <a:gd name="connsiteX37" fmla="*/ 345408 w 1137888"/>
                          <a:gd name="connsiteY37" fmla="*/ 320040 h 1120140"/>
                          <a:gd name="connsiteX38" fmla="*/ 322548 w 1137888"/>
                          <a:gd name="connsiteY38" fmla="*/ 304800 h 1120140"/>
                          <a:gd name="connsiteX39" fmla="*/ 292068 w 1137888"/>
                          <a:gd name="connsiteY39" fmla="*/ 297180 h 1120140"/>
                          <a:gd name="connsiteX40" fmla="*/ 238728 w 1137888"/>
                          <a:gd name="connsiteY40" fmla="*/ 274320 h 1120140"/>
                          <a:gd name="connsiteX41" fmla="*/ 200628 w 1137888"/>
                          <a:gd name="connsiteY41" fmla="*/ 281940 h 1120140"/>
                          <a:gd name="connsiteX42" fmla="*/ 208248 w 1137888"/>
                          <a:gd name="connsiteY42" fmla="*/ 365760 h 1120140"/>
                          <a:gd name="connsiteX43" fmla="*/ 238728 w 1137888"/>
                          <a:gd name="connsiteY43" fmla="*/ 441960 h 1120140"/>
                          <a:gd name="connsiteX44" fmla="*/ 246348 w 1137888"/>
                          <a:gd name="connsiteY44" fmla="*/ 464820 h 1120140"/>
                          <a:gd name="connsiteX45" fmla="*/ 193008 w 1137888"/>
                          <a:gd name="connsiteY45" fmla="*/ 480060 h 1120140"/>
                          <a:gd name="connsiteX46" fmla="*/ 170148 w 1137888"/>
                          <a:gd name="connsiteY46" fmla="*/ 495300 h 1120140"/>
                          <a:gd name="connsiteX47" fmla="*/ 116808 w 1137888"/>
                          <a:gd name="connsiteY47" fmla="*/ 685800 h 1120140"/>
                          <a:gd name="connsiteX48" fmla="*/ 93948 w 1137888"/>
                          <a:gd name="connsiteY48" fmla="*/ 693420 h 1120140"/>
                          <a:gd name="connsiteX49" fmla="*/ 48228 w 1137888"/>
                          <a:gd name="connsiteY49" fmla="*/ 739140 h 1120140"/>
                          <a:gd name="connsiteX50" fmla="*/ 25368 w 1137888"/>
                          <a:gd name="connsiteY50" fmla="*/ 762000 h 1120140"/>
                          <a:gd name="connsiteX51" fmla="*/ 10128 w 1137888"/>
                          <a:gd name="connsiteY51" fmla="*/ 822960 h 1120140"/>
                          <a:gd name="connsiteX52" fmla="*/ 2508 w 1137888"/>
                          <a:gd name="connsiteY52" fmla="*/ 845820 h 1120140"/>
                          <a:gd name="connsiteX53" fmla="*/ 48228 w 1137888"/>
                          <a:gd name="connsiteY53" fmla="*/ 830580 h 1120140"/>
                          <a:gd name="connsiteX54" fmla="*/ 71088 w 1137888"/>
                          <a:gd name="connsiteY54" fmla="*/ 822960 h 1120140"/>
                          <a:gd name="connsiteX55" fmla="*/ 162528 w 1137888"/>
                          <a:gd name="connsiteY55" fmla="*/ 822960 h 1120140"/>
                          <a:gd name="connsiteX56" fmla="*/ 231108 w 1137888"/>
                          <a:gd name="connsiteY56" fmla="*/ 838200 h 1120140"/>
                          <a:gd name="connsiteX57" fmla="*/ 316833 w 1137888"/>
                          <a:gd name="connsiteY57" fmla="*/ 887730 h 1120140"/>
                          <a:gd name="connsiteX58" fmla="*/ 385413 w 1137888"/>
                          <a:gd name="connsiteY58" fmla="*/ 948690 h 1120140"/>
                          <a:gd name="connsiteX59" fmla="*/ 421608 w 1137888"/>
                          <a:gd name="connsiteY59" fmla="*/ 975360 h 1120140"/>
                          <a:gd name="connsiteX60" fmla="*/ 473043 w 1137888"/>
                          <a:gd name="connsiteY60" fmla="*/ 1007745 h 1120140"/>
                          <a:gd name="connsiteX61" fmla="*/ 518763 w 1137888"/>
                          <a:gd name="connsiteY61" fmla="*/ 1028700 h 1120140"/>
                          <a:gd name="connsiteX62" fmla="*/ 556863 w 1137888"/>
                          <a:gd name="connsiteY62" fmla="*/ 1042035 h 1120140"/>
                          <a:gd name="connsiteX63" fmla="*/ 604488 w 1137888"/>
                          <a:gd name="connsiteY63" fmla="*/ 1059180 h 1120140"/>
                          <a:gd name="connsiteX64" fmla="*/ 627348 w 1137888"/>
                          <a:gd name="connsiteY64" fmla="*/ 1066800 h 1120140"/>
                          <a:gd name="connsiteX65" fmla="*/ 665448 w 1137888"/>
                          <a:gd name="connsiteY65" fmla="*/ 1082040 h 1120140"/>
                          <a:gd name="connsiteX66" fmla="*/ 718788 w 1137888"/>
                          <a:gd name="connsiteY66" fmla="*/ 1097280 h 1120140"/>
                          <a:gd name="connsiteX67" fmla="*/ 749268 w 1137888"/>
                          <a:gd name="connsiteY67" fmla="*/ 1112520 h 1120140"/>
                          <a:gd name="connsiteX68" fmla="*/ 810228 w 1137888"/>
                          <a:gd name="connsiteY68" fmla="*/ 1120140 h 1120140"/>
                          <a:gd name="connsiteX69" fmla="*/ 878808 w 1137888"/>
                          <a:gd name="connsiteY69" fmla="*/ 1112520 h 1120140"/>
                          <a:gd name="connsiteX70" fmla="*/ 947388 w 1137888"/>
                          <a:gd name="connsiteY70" fmla="*/ 1097280 h 1120140"/>
                          <a:gd name="connsiteX71" fmla="*/ 993108 w 1137888"/>
                          <a:gd name="connsiteY71" fmla="*/ 1066800 h 1120140"/>
                          <a:gd name="connsiteX72" fmla="*/ 1015968 w 1137888"/>
                          <a:gd name="connsiteY72" fmla="*/ 1051560 h 1120140"/>
                          <a:gd name="connsiteX73" fmla="*/ 1069308 w 1137888"/>
                          <a:gd name="connsiteY73" fmla="*/ 1013460 h 1120140"/>
                          <a:gd name="connsiteX74" fmla="*/ 1099788 w 1137888"/>
                          <a:gd name="connsiteY74" fmla="*/ 967740 h 1120140"/>
                          <a:gd name="connsiteX75" fmla="*/ 1107408 w 1137888"/>
                          <a:gd name="connsiteY75" fmla="*/ 937260 h 1120140"/>
                          <a:gd name="connsiteX76" fmla="*/ 1122648 w 1137888"/>
                          <a:gd name="connsiteY76" fmla="*/ 891540 h 1120140"/>
                          <a:gd name="connsiteX77" fmla="*/ 1115028 w 1137888"/>
                          <a:gd name="connsiteY77" fmla="*/ 845820 h 1120140"/>
                          <a:gd name="connsiteX0" fmla="*/ 1115028 w 1137888"/>
                          <a:gd name="connsiteY0" fmla="*/ 845820 h 1120140"/>
                          <a:gd name="connsiteX1" fmla="*/ 1122648 w 1137888"/>
                          <a:gd name="connsiteY1" fmla="*/ 769620 h 1120140"/>
                          <a:gd name="connsiteX2" fmla="*/ 1130268 w 1137888"/>
                          <a:gd name="connsiteY2" fmla="*/ 746760 h 1120140"/>
                          <a:gd name="connsiteX3" fmla="*/ 1137888 w 1137888"/>
                          <a:gd name="connsiteY3" fmla="*/ 708660 h 1120140"/>
                          <a:gd name="connsiteX4" fmla="*/ 1130268 w 1137888"/>
                          <a:gd name="connsiteY4" fmla="*/ 640080 h 1120140"/>
                          <a:gd name="connsiteX5" fmla="*/ 1115028 w 1137888"/>
                          <a:gd name="connsiteY5" fmla="*/ 609600 h 1120140"/>
                          <a:gd name="connsiteX6" fmla="*/ 1084548 w 1137888"/>
                          <a:gd name="connsiteY6" fmla="*/ 541020 h 1120140"/>
                          <a:gd name="connsiteX7" fmla="*/ 1061688 w 1137888"/>
                          <a:gd name="connsiteY7" fmla="*/ 518160 h 1120140"/>
                          <a:gd name="connsiteX8" fmla="*/ 1046448 w 1137888"/>
                          <a:gd name="connsiteY8" fmla="*/ 487680 h 1120140"/>
                          <a:gd name="connsiteX9" fmla="*/ 1023588 w 1137888"/>
                          <a:gd name="connsiteY9" fmla="*/ 441960 h 1120140"/>
                          <a:gd name="connsiteX10" fmla="*/ 1000728 w 1137888"/>
                          <a:gd name="connsiteY10" fmla="*/ 426720 h 1120140"/>
                          <a:gd name="connsiteX11" fmla="*/ 962628 w 1137888"/>
                          <a:gd name="connsiteY11" fmla="*/ 396240 h 1120140"/>
                          <a:gd name="connsiteX12" fmla="*/ 901668 w 1137888"/>
                          <a:gd name="connsiteY12" fmla="*/ 358140 h 1120140"/>
                          <a:gd name="connsiteX13" fmla="*/ 863568 w 1137888"/>
                          <a:gd name="connsiteY13" fmla="*/ 335280 h 1120140"/>
                          <a:gd name="connsiteX14" fmla="*/ 810228 w 1137888"/>
                          <a:gd name="connsiteY14" fmla="*/ 312420 h 1120140"/>
                          <a:gd name="connsiteX15" fmla="*/ 787368 w 1137888"/>
                          <a:gd name="connsiteY15" fmla="*/ 304800 h 1120140"/>
                          <a:gd name="connsiteX16" fmla="*/ 764508 w 1137888"/>
                          <a:gd name="connsiteY16" fmla="*/ 281940 h 1120140"/>
                          <a:gd name="connsiteX17" fmla="*/ 734028 w 1137888"/>
                          <a:gd name="connsiteY17" fmla="*/ 259080 h 1120140"/>
                          <a:gd name="connsiteX18" fmla="*/ 718788 w 1137888"/>
                          <a:gd name="connsiteY18" fmla="*/ 236220 h 1120140"/>
                          <a:gd name="connsiteX19" fmla="*/ 711168 w 1137888"/>
                          <a:gd name="connsiteY19" fmla="*/ 198120 h 1120140"/>
                          <a:gd name="connsiteX20" fmla="*/ 703548 w 1137888"/>
                          <a:gd name="connsiteY20" fmla="*/ 175260 h 1120140"/>
                          <a:gd name="connsiteX21" fmla="*/ 695928 w 1137888"/>
                          <a:gd name="connsiteY21" fmla="*/ 91440 h 1120140"/>
                          <a:gd name="connsiteX22" fmla="*/ 688308 w 1137888"/>
                          <a:gd name="connsiteY22" fmla="*/ 38100 h 1120140"/>
                          <a:gd name="connsiteX23" fmla="*/ 680688 w 1137888"/>
                          <a:gd name="connsiteY23" fmla="*/ 7620 h 1120140"/>
                          <a:gd name="connsiteX24" fmla="*/ 650208 w 1137888"/>
                          <a:gd name="connsiteY24" fmla="*/ 0 h 1120140"/>
                          <a:gd name="connsiteX25" fmla="*/ 619728 w 1137888"/>
                          <a:gd name="connsiteY25" fmla="*/ 45720 h 1120140"/>
                          <a:gd name="connsiteX26" fmla="*/ 589248 w 1137888"/>
                          <a:gd name="connsiteY26" fmla="*/ 91440 h 1120140"/>
                          <a:gd name="connsiteX27" fmla="*/ 574008 w 1137888"/>
                          <a:gd name="connsiteY27" fmla="*/ 129540 h 1120140"/>
                          <a:gd name="connsiteX28" fmla="*/ 566388 w 1137888"/>
                          <a:gd name="connsiteY28" fmla="*/ 160020 h 1120140"/>
                          <a:gd name="connsiteX29" fmla="*/ 551148 w 1137888"/>
                          <a:gd name="connsiteY29" fmla="*/ 190500 h 1120140"/>
                          <a:gd name="connsiteX30" fmla="*/ 543528 w 1137888"/>
                          <a:gd name="connsiteY30" fmla="*/ 213360 h 1120140"/>
                          <a:gd name="connsiteX31" fmla="*/ 497808 w 1137888"/>
                          <a:gd name="connsiteY31" fmla="*/ 198120 h 1120140"/>
                          <a:gd name="connsiteX32" fmla="*/ 444468 w 1137888"/>
                          <a:gd name="connsiteY32" fmla="*/ 182880 h 1120140"/>
                          <a:gd name="connsiteX33" fmla="*/ 421608 w 1137888"/>
                          <a:gd name="connsiteY33" fmla="*/ 198120 h 1120140"/>
                          <a:gd name="connsiteX34" fmla="*/ 406368 w 1137888"/>
                          <a:gd name="connsiteY34" fmla="*/ 228600 h 1120140"/>
                          <a:gd name="connsiteX35" fmla="*/ 391128 w 1137888"/>
                          <a:gd name="connsiteY35" fmla="*/ 251460 h 1120140"/>
                          <a:gd name="connsiteX36" fmla="*/ 368268 w 1137888"/>
                          <a:gd name="connsiteY36" fmla="*/ 327660 h 1120140"/>
                          <a:gd name="connsiteX37" fmla="*/ 345408 w 1137888"/>
                          <a:gd name="connsiteY37" fmla="*/ 320040 h 1120140"/>
                          <a:gd name="connsiteX38" fmla="*/ 322548 w 1137888"/>
                          <a:gd name="connsiteY38" fmla="*/ 304800 h 1120140"/>
                          <a:gd name="connsiteX39" fmla="*/ 292068 w 1137888"/>
                          <a:gd name="connsiteY39" fmla="*/ 297180 h 1120140"/>
                          <a:gd name="connsiteX40" fmla="*/ 238728 w 1137888"/>
                          <a:gd name="connsiteY40" fmla="*/ 274320 h 1120140"/>
                          <a:gd name="connsiteX41" fmla="*/ 200628 w 1137888"/>
                          <a:gd name="connsiteY41" fmla="*/ 281940 h 1120140"/>
                          <a:gd name="connsiteX42" fmla="*/ 208248 w 1137888"/>
                          <a:gd name="connsiteY42" fmla="*/ 365760 h 1120140"/>
                          <a:gd name="connsiteX43" fmla="*/ 238728 w 1137888"/>
                          <a:gd name="connsiteY43" fmla="*/ 441960 h 1120140"/>
                          <a:gd name="connsiteX44" fmla="*/ 246348 w 1137888"/>
                          <a:gd name="connsiteY44" fmla="*/ 464820 h 1120140"/>
                          <a:gd name="connsiteX45" fmla="*/ 193008 w 1137888"/>
                          <a:gd name="connsiteY45" fmla="*/ 480060 h 1120140"/>
                          <a:gd name="connsiteX46" fmla="*/ 170148 w 1137888"/>
                          <a:gd name="connsiteY46" fmla="*/ 495300 h 1120140"/>
                          <a:gd name="connsiteX47" fmla="*/ 187293 w 1137888"/>
                          <a:gd name="connsiteY47" fmla="*/ 630555 h 1120140"/>
                          <a:gd name="connsiteX48" fmla="*/ 116808 w 1137888"/>
                          <a:gd name="connsiteY48" fmla="*/ 685800 h 1120140"/>
                          <a:gd name="connsiteX49" fmla="*/ 93948 w 1137888"/>
                          <a:gd name="connsiteY49" fmla="*/ 693420 h 1120140"/>
                          <a:gd name="connsiteX50" fmla="*/ 48228 w 1137888"/>
                          <a:gd name="connsiteY50" fmla="*/ 739140 h 1120140"/>
                          <a:gd name="connsiteX51" fmla="*/ 25368 w 1137888"/>
                          <a:gd name="connsiteY51" fmla="*/ 762000 h 1120140"/>
                          <a:gd name="connsiteX52" fmla="*/ 10128 w 1137888"/>
                          <a:gd name="connsiteY52" fmla="*/ 822960 h 1120140"/>
                          <a:gd name="connsiteX53" fmla="*/ 2508 w 1137888"/>
                          <a:gd name="connsiteY53" fmla="*/ 845820 h 1120140"/>
                          <a:gd name="connsiteX54" fmla="*/ 48228 w 1137888"/>
                          <a:gd name="connsiteY54" fmla="*/ 830580 h 1120140"/>
                          <a:gd name="connsiteX55" fmla="*/ 71088 w 1137888"/>
                          <a:gd name="connsiteY55" fmla="*/ 822960 h 1120140"/>
                          <a:gd name="connsiteX56" fmla="*/ 162528 w 1137888"/>
                          <a:gd name="connsiteY56" fmla="*/ 822960 h 1120140"/>
                          <a:gd name="connsiteX57" fmla="*/ 231108 w 1137888"/>
                          <a:gd name="connsiteY57" fmla="*/ 838200 h 1120140"/>
                          <a:gd name="connsiteX58" fmla="*/ 316833 w 1137888"/>
                          <a:gd name="connsiteY58" fmla="*/ 887730 h 1120140"/>
                          <a:gd name="connsiteX59" fmla="*/ 385413 w 1137888"/>
                          <a:gd name="connsiteY59" fmla="*/ 948690 h 1120140"/>
                          <a:gd name="connsiteX60" fmla="*/ 421608 w 1137888"/>
                          <a:gd name="connsiteY60" fmla="*/ 975360 h 1120140"/>
                          <a:gd name="connsiteX61" fmla="*/ 473043 w 1137888"/>
                          <a:gd name="connsiteY61" fmla="*/ 1007745 h 1120140"/>
                          <a:gd name="connsiteX62" fmla="*/ 518763 w 1137888"/>
                          <a:gd name="connsiteY62" fmla="*/ 1028700 h 1120140"/>
                          <a:gd name="connsiteX63" fmla="*/ 556863 w 1137888"/>
                          <a:gd name="connsiteY63" fmla="*/ 1042035 h 1120140"/>
                          <a:gd name="connsiteX64" fmla="*/ 604488 w 1137888"/>
                          <a:gd name="connsiteY64" fmla="*/ 1059180 h 1120140"/>
                          <a:gd name="connsiteX65" fmla="*/ 627348 w 1137888"/>
                          <a:gd name="connsiteY65" fmla="*/ 1066800 h 1120140"/>
                          <a:gd name="connsiteX66" fmla="*/ 665448 w 1137888"/>
                          <a:gd name="connsiteY66" fmla="*/ 1082040 h 1120140"/>
                          <a:gd name="connsiteX67" fmla="*/ 718788 w 1137888"/>
                          <a:gd name="connsiteY67" fmla="*/ 1097280 h 1120140"/>
                          <a:gd name="connsiteX68" fmla="*/ 749268 w 1137888"/>
                          <a:gd name="connsiteY68" fmla="*/ 1112520 h 1120140"/>
                          <a:gd name="connsiteX69" fmla="*/ 810228 w 1137888"/>
                          <a:gd name="connsiteY69" fmla="*/ 1120140 h 1120140"/>
                          <a:gd name="connsiteX70" fmla="*/ 878808 w 1137888"/>
                          <a:gd name="connsiteY70" fmla="*/ 1112520 h 1120140"/>
                          <a:gd name="connsiteX71" fmla="*/ 947388 w 1137888"/>
                          <a:gd name="connsiteY71" fmla="*/ 1097280 h 1120140"/>
                          <a:gd name="connsiteX72" fmla="*/ 993108 w 1137888"/>
                          <a:gd name="connsiteY72" fmla="*/ 1066800 h 1120140"/>
                          <a:gd name="connsiteX73" fmla="*/ 1015968 w 1137888"/>
                          <a:gd name="connsiteY73" fmla="*/ 1051560 h 1120140"/>
                          <a:gd name="connsiteX74" fmla="*/ 1069308 w 1137888"/>
                          <a:gd name="connsiteY74" fmla="*/ 1013460 h 1120140"/>
                          <a:gd name="connsiteX75" fmla="*/ 1099788 w 1137888"/>
                          <a:gd name="connsiteY75" fmla="*/ 967740 h 1120140"/>
                          <a:gd name="connsiteX76" fmla="*/ 1107408 w 1137888"/>
                          <a:gd name="connsiteY76" fmla="*/ 937260 h 1120140"/>
                          <a:gd name="connsiteX77" fmla="*/ 1122648 w 1137888"/>
                          <a:gd name="connsiteY77" fmla="*/ 891540 h 1120140"/>
                          <a:gd name="connsiteX78" fmla="*/ 1115028 w 1137888"/>
                          <a:gd name="connsiteY78" fmla="*/ 845820 h 1120140"/>
                          <a:gd name="connsiteX0" fmla="*/ 1134078 w 1137888"/>
                          <a:gd name="connsiteY0" fmla="*/ 843915 h 1120140"/>
                          <a:gd name="connsiteX1" fmla="*/ 1122648 w 1137888"/>
                          <a:gd name="connsiteY1" fmla="*/ 769620 h 1120140"/>
                          <a:gd name="connsiteX2" fmla="*/ 1130268 w 1137888"/>
                          <a:gd name="connsiteY2" fmla="*/ 746760 h 1120140"/>
                          <a:gd name="connsiteX3" fmla="*/ 1137888 w 1137888"/>
                          <a:gd name="connsiteY3" fmla="*/ 708660 h 1120140"/>
                          <a:gd name="connsiteX4" fmla="*/ 1130268 w 1137888"/>
                          <a:gd name="connsiteY4" fmla="*/ 640080 h 1120140"/>
                          <a:gd name="connsiteX5" fmla="*/ 1115028 w 1137888"/>
                          <a:gd name="connsiteY5" fmla="*/ 609600 h 1120140"/>
                          <a:gd name="connsiteX6" fmla="*/ 1084548 w 1137888"/>
                          <a:gd name="connsiteY6" fmla="*/ 541020 h 1120140"/>
                          <a:gd name="connsiteX7" fmla="*/ 1061688 w 1137888"/>
                          <a:gd name="connsiteY7" fmla="*/ 518160 h 1120140"/>
                          <a:gd name="connsiteX8" fmla="*/ 1046448 w 1137888"/>
                          <a:gd name="connsiteY8" fmla="*/ 487680 h 1120140"/>
                          <a:gd name="connsiteX9" fmla="*/ 1023588 w 1137888"/>
                          <a:gd name="connsiteY9" fmla="*/ 441960 h 1120140"/>
                          <a:gd name="connsiteX10" fmla="*/ 1000728 w 1137888"/>
                          <a:gd name="connsiteY10" fmla="*/ 426720 h 1120140"/>
                          <a:gd name="connsiteX11" fmla="*/ 962628 w 1137888"/>
                          <a:gd name="connsiteY11" fmla="*/ 396240 h 1120140"/>
                          <a:gd name="connsiteX12" fmla="*/ 901668 w 1137888"/>
                          <a:gd name="connsiteY12" fmla="*/ 358140 h 1120140"/>
                          <a:gd name="connsiteX13" fmla="*/ 863568 w 1137888"/>
                          <a:gd name="connsiteY13" fmla="*/ 335280 h 1120140"/>
                          <a:gd name="connsiteX14" fmla="*/ 810228 w 1137888"/>
                          <a:gd name="connsiteY14" fmla="*/ 312420 h 1120140"/>
                          <a:gd name="connsiteX15" fmla="*/ 787368 w 1137888"/>
                          <a:gd name="connsiteY15" fmla="*/ 304800 h 1120140"/>
                          <a:gd name="connsiteX16" fmla="*/ 764508 w 1137888"/>
                          <a:gd name="connsiteY16" fmla="*/ 281940 h 1120140"/>
                          <a:gd name="connsiteX17" fmla="*/ 734028 w 1137888"/>
                          <a:gd name="connsiteY17" fmla="*/ 259080 h 1120140"/>
                          <a:gd name="connsiteX18" fmla="*/ 718788 w 1137888"/>
                          <a:gd name="connsiteY18" fmla="*/ 236220 h 1120140"/>
                          <a:gd name="connsiteX19" fmla="*/ 711168 w 1137888"/>
                          <a:gd name="connsiteY19" fmla="*/ 198120 h 1120140"/>
                          <a:gd name="connsiteX20" fmla="*/ 703548 w 1137888"/>
                          <a:gd name="connsiteY20" fmla="*/ 175260 h 1120140"/>
                          <a:gd name="connsiteX21" fmla="*/ 695928 w 1137888"/>
                          <a:gd name="connsiteY21" fmla="*/ 91440 h 1120140"/>
                          <a:gd name="connsiteX22" fmla="*/ 688308 w 1137888"/>
                          <a:gd name="connsiteY22" fmla="*/ 38100 h 1120140"/>
                          <a:gd name="connsiteX23" fmla="*/ 680688 w 1137888"/>
                          <a:gd name="connsiteY23" fmla="*/ 7620 h 1120140"/>
                          <a:gd name="connsiteX24" fmla="*/ 650208 w 1137888"/>
                          <a:gd name="connsiteY24" fmla="*/ 0 h 1120140"/>
                          <a:gd name="connsiteX25" fmla="*/ 619728 w 1137888"/>
                          <a:gd name="connsiteY25" fmla="*/ 45720 h 1120140"/>
                          <a:gd name="connsiteX26" fmla="*/ 589248 w 1137888"/>
                          <a:gd name="connsiteY26" fmla="*/ 91440 h 1120140"/>
                          <a:gd name="connsiteX27" fmla="*/ 574008 w 1137888"/>
                          <a:gd name="connsiteY27" fmla="*/ 129540 h 1120140"/>
                          <a:gd name="connsiteX28" fmla="*/ 566388 w 1137888"/>
                          <a:gd name="connsiteY28" fmla="*/ 160020 h 1120140"/>
                          <a:gd name="connsiteX29" fmla="*/ 551148 w 1137888"/>
                          <a:gd name="connsiteY29" fmla="*/ 190500 h 1120140"/>
                          <a:gd name="connsiteX30" fmla="*/ 543528 w 1137888"/>
                          <a:gd name="connsiteY30" fmla="*/ 213360 h 1120140"/>
                          <a:gd name="connsiteX31" fmla="*/ 497808 w 1137888"/>
                          <a:gd name="connsiteY31" fmla="*/ 198120 h 1120140"/>
                          <a:gd name="connsiteX32" fmla="*/ 444468 w 1137888"/>
                          <a:gd name="connsiteY32" fmla="*/ 182880 h 1120140"/>
                          <a:gd name="connsiteX33" fmla="*/ 421608 w 1137888"/>
                          <a:gd name="connsiteY33" fmla="*/ 198120 h 1120140"/>
                          <a:gd name="connsiteX34" fmla="*/ 406368 w 1137888"/>
                          <a:gd name="connsiteY34" fmla="*/ 228600 h 1120140"/>
                          <a:gd name="connsiteX35" fmla="*/ 391128 w 1137888"/>
                          <a:gd name="connsiteY35" fmla="*/ 251460 h 1120140"/>
                          <a:gd name="connsiteX36" fmla="*/ 368268 w 1137888"/>
                          <a:gd name="connsiteY36" fmla="*/ 327660 h 1120140"/>
                          <a:gd name="connsiteX37" fmla="*/ 345408 w 1137888"/>
                          <a:gd name="connsiteY37" fmla="*/ 320040 h 1120140"/>
                          <a:gd name="connsiteX38" fmla="*/ 322548 w 1137888"/>
                          <a:gd name="connsiteY38" fmla="*/ 304800 h 1120140"/>
                          <a:gd name="connsiteX39" fmla="*/ 292068 w 1137888"/>
                          <a:gd name="connsiteY39" fmla="*/ 297180 h 1120140"/>
                          <a:gd name="connsiteX40" fmla="*/ 238728 w 1137888"/>
                          <a:gd name="connsiteY40" fmla="*/ 274320 h 1120140"/>
                          <a:gd name="connsiteX41" fmla="*/ 200628 w 1137888"/>
                          <a:gd name="connsiteY41" fmla="*/ 281940 h 1120140"/>
                          <a:gd name="connsiteX42" fmla="*/ 208248 w 1137888"/>
                          <a:gd name="connsiteY42" fmla="*/ 365760 h 1120140"/>
                          <a:gd name="connsiteX43" fmla="*/ 238728 w 1137888"/>
                          <a:gd name="connsiteY43" fmla="*/ 441960 h 1120140"/>
                          <a:gd name="connsiteX44" fmla="*/ 246348 w 1137888"/>
                          <a:gd name="connsiteY44" fmla="*/ 464820 h 1120140"/>
                          <a:gd name="connsiteX45" fmla="*/ 193008 w 1137888"/>
                          <a:gd name="connsiteY45" fmla="*/ 480060 h 1120140"/>
                          <a:gd name="connsiteX46" fmla="*/ 170148 w 1137888"/>
                          <a:gd name="connsiteY46" fmla="*/ 495300 h 1120140"/>
                          <a:gd name="connsiteX47" fmla="*/ 187293 w 1137888"/>
                          <a:gd name="connsiteY47" fmla="*/ 630555 h 1120140"/>
                          <a:gd name="connsiteX48" fmla="*/ 116808 w 1137888"/>
                          <a:gd name="connsiteY48" fmla="*/ 685800 h 1120140"/>
                          <a:gd name="connsiteX49" fmla="*/ 93948 w 1137888"/>
                          <a:gd name="connsiteY49" fmla="*/ 693420 h 1120140"/>
                          <a:gd name="connsiteX50" fmla="*/ 48228 w 1137888"/>
                          <a:gd name="connsiteY50" fmla="*/ 739140 h 1120140"/>
                          <a:gd name="connsiteX51" fmla="*/ 25368 w 1137888"/>
                          <a:gd name="connsiteY51" fmla="*/ 762000 h 1120140"/>
                          <a:gd name="connsiteX52" fmla="*/ 10128 w 1137888"/>
                          <a:gd name="connsiteY52" fmla="*/ 822960 h 1120140"/>
                          <a:gd name="connsiteX53" fmla="*/ 2508 w 1137888"/>
                          <a:gd name="connsiteY53" fmla="*/ 845820 h 1120140"/>
                          <a:gd name="connsiteX54" fmla="*/ 48228 w 1137888"/>
                          <a:gd name="connsiteY54" fmla="*/ 830580 h 1120140"/>
                          <a:gd name="connsiteX55" fmla="*/ 71088 w 1137888"/>
                          <a:gd name="connsiteY55" fmla="*/ 822960 h 1120140"/>
                          <a:gd name="connsiteX56" fmla="*/ 162528 w 1137888"/>
                          <a:gd name="connsiteY56" fmla="*/ 822960 h 1120140"/>
                          <a:gd name="connsiteX57" fmla="*/ 231108 w 1137888"/>
                          <a:gd name="connsiteY57" fmla="*/ 838200 h 1120140"/>
                          <a:gd name="connsiteX58" fmla="*/ 316833 w 1137888"/>
                          <a:gd name="connsiteY58" fmla="*/ 887730 h 1120140"/>
                          <a:gd name="connsiteX59" fmla="*/ 385413 w 1137888"/>
                          <a:gd name="connsiteY59" fmla="*/ 948690 h 1120140"/>
                          <a:gd name="connsiteX60" fmla="*/ 421608 w 1137888"/>
                          <a:gd name="connsiteY60" fmla="*/ 975360 h 1120140"/>
                          <a:gd name="connsiteX61" fmla="*/ 473043 w 1137888"/>
                          <a:gd name="connsiteY61" fmla="*/ 1007745 h 1120140"/>
                          <a:gd name="connsiteX62" fmla="*/ 518763 w 1137888"/>
                          <a:gd name="connsiteY62" fmla="*/ 1028700 h 1120140"/>
                          <a:gd name="connsiteX63" fmla="*/ 556863 w 1137888"/>
                          <a:gd name="connsiteY63" fmla="*/ 1042035 h 1120140"/>
                          <a:gd name="connsiteX64" fmla="*/ 604488 w 1137888"/>
                          <a:gd name="connsiteY64" fmla="*/ 1059180 h 1120140"/>
                          <a:gd name="connsiteX65" fmla="*/ 627348 w 1137888"/>
                          <a:gd name="connsiteY65" fmla="*/ 1066800 h 1120140"/>
                          <a:gd name="connsiteX66" fmla="*/ 665448 w 1137888"/>
                          <a:gd name="connsiteY66" fmla="*/ 1082040 h 1120140"/>
                          <a:gd name="connsiteX67" fmla="*/ 718788 w 1137888"/>
                          <a:gd name="connsiteY67" fmla="*/ 1097280 h 1120140"/>
                          <a:gd name="connsiteX68" fmla="*/ 749268 w 1137888"/>
                          <a:gd name="connsiteY68" fmla="*/ 1112520 h 1120140"/>
                          <a:gd name="connsiteX69" fmla="*/ 810228 w 1137888"/>
                          <a:gd name="connsiteY69" fmla="*/ 1120140 h 1120140"/>
                          <a:gd name="connsiteX70" fmla="*/ 878808 w 1137888"/>
                          <a:gd name="connsiteY70" fmla="*/ 1112520 h 1120140"/>
                          <a:gd name="connsiteX71" fmla="*/ 947388 w 1137888"/>
                          <a:gd name="connsiteY71" fmla="*/ 1097280 h 1120140"/>
                          <a:gd name="connsiteX72" fmla="*/ 993108 w 1137888"/>
                          <a:gd name="connsiteY72" fmla="*/ 1066800 h 1120140"/>
                          <a:gd name="connsiteX73" fmla="*/ 1015968 w 1137888"/>
                          <a:gd name="connsiteY73" fmla="*/ 1051560 h 1120140"/>
                          <a:gd name="connsiteX74" fmla="*/ 1069308 w 1137888"/>
                          <a:gd name="connsiteY74" fmla="*/ 1013460 h 1120140"/>
                          <a:gd name="connsiteX75" fmla="*/ 1099788 w 1137888"/>
                          <a:gd name="connsiteY75" fmla="*/ 967740 h 1120140"/>
                          <a:gd name="connsiteX76" fmla="*/ 1107408 w 1137888"/>
                          <a:gd name="connsiteY76" fmla="*/ 937260 h 1120140"/>
                          <a:gd name="connsiteX77" fmla="*/ 1122648 w 1137888"/>
                          <a:gd name="connsiteY77" fmla="*/ 891540 h 1120140"/>
                          <a:gd name="connsiteX78" fmla="*/ 1134078 w 1137888"/>
                          <a:gd name="connsiteY78" fmla="*/ 843915 h 1120140"/>
                          <a:gd name="connsiteX0" fmla="*/ 1134078 w 1139863"/>
                          <a:gd name="connsiteY0" fmla="*/ 843915 h 1120140"/>
                          <a:gd name="connsiteX1" fmla="*/ 1139793 w 1139863"/>
                          <a:gd name="connsiteY1" fmla="*/ 769620 h 1120140"/>
                          <a:gd name="connsiteX2" fmla="*/ 1130268 w 1139863"/>
                          <a:gd name="connsiteY2" fmla="*/ 746760 h 1120140"/>
                          <a:gd name="connsiteX3" fmla="*/ 1137888 w 1139863"/>
                          <a:gd name="connsiteY3" fmla="*/ 708660 h 1120140"/>
                          <a:gd name="connsiteX4" fmla="*/ 1130268 w 1139863"/>
                          <a:gd name="connsiteY4" fmla="*/ 640080 h 1120140"/>
                          <a:gd name="connsiteX5" fmla="*/ 1115028 w 1139863"/>
                          <a:gd name="connsiteY5" fmla="*/ 609600 h 1120140"/>
                          <a:gd name="connsiteX6" fmla="*/ 1084548 w 1139863"/>
                          <a:gd name="connsiteY6" fmla="*/ 541020 h 1120140"/>
                          <a:gd name="connsiteX7" fmla="*/ 1061688 w 1139863"/>
                          <a:gd name="connsiteY7" fmla="*/ 518160 h 1120140"/>
                          <a:gd name="connsiteX8" fmla="*/ 1046448 w 1139863"/>
                          <a:gd name="connsiteY8" fmla="*/ 487680 h 1120140"/>
                          <a:gd name="connsiteX9" fmla="*/ 1023588 w 1139863"/>
                          <a:gd name="connsiteY9" fmla="*/ 441960 h 1120140"/>
                          <a:gd name="connsiteX10" fmla="*/ 1000728 w 1139863"/>
                          <a:gd name="connsiteY10" fmla="*/ 426720 h 1120140"/>
                          <a:gd name="connsiteX11" fmla="*/ 962628 w 1139863"/>
                          <a:gd name="connsiteY11" fmla="*/ 396240 h 1120140"/>
                          <a:gd name="connsiteX12" fmla="*/ 901668 w 1139863"/>
                          <a:gd name="connsiteY12" fmla="*/ 358140 h 1120140"/>
                          <a:gd name="connsiteX13" fmla="*/ 863568 w 1139863"/>
                          <a:gd name="connsiteY13" fmla="*/ 335280 h 1120140"/>
                          <a:gd name="connsiteX14" fmla="*/ 810228 w 1139863"/>
                          <a:gd name="connsiteY14" fmla="*/ 312420 h 1120140"/>
                          <a:gd name="connsiteX15" fmla="*/ 787368 w 1139863"/>
                          <a:gd name="connsiteY15" fmla="*/ 304800 h 1120140"/>
                          <a:gd name="connsiteX16" fmla="*/ 764508 w 1139863"/>
                          <a:gd name="connsiteY16" fmla="*/ 281940 h 1120140"/>
                          <a:gd name="connsiteX17" fmla="*/ 734028 w 1139863"/>
                          <a:gd name="connsiteY17" fmla="*/ 259080 h 1120140"/>
                          <a:gd name="connsiteX18" fmla="*/ 718788 w 1139863"/>
                          <a:gd name="connsiteY18" fmla="*/ 236220 h 1120140"/>
                          <a:gd name="connsiteX19" fmla="*/ 711168 w 1139863"/>
                          <a:gd name="connsiteY19" fmla="*/ 198120 h 1120140"/>
                          <a:gd name="connsiteX20" fmla="*/ 703548 w 1139863"/>
                          <a:gd name="connsiteY20" fmla="*/ 175260 h 1120140"/>
                          <a:gd name="connsiteX21" fmla="*/ 695928 w 1139863"/>
                          <a:gd name="connsiteY21" fmla="*/ 91440 h 1120140"/>
                          <a:gd name="connsiteX22" fmla="*/ 688308 w 1139863"/>
                          <a:gd name="connsiteY22" fmla="*/ 38100 h 1120140"/>
                          <a:gd name="connsiteX23" fmla="*/ 680688 w 1139863"/>
                          <a:gd name="connsiteY23" fmla="*/ 7620 h 1120140"/>
                          <a:gd name="connsiteX24" fmla="*/ 650208 w 1139863"/>
                          <a:gd name="connsiteY24" fmla="*/ 0 h 1120140"/>
                          <a:gd name="connsiteX25" fmla="*/ 619728 w 1139863"/>
                          <a:gd name="connsiteY25" fmla="*/ 45720 h 1120140"/>
                          <a:gd name="connsiteX26" fmla="*/ 589248 w 1139863"/>
                          <a:gd name="connsiteY26" fmla="*/ 91440 h 1120140"/>
                          <a:gd name="connsiteX27" fmla="*/ 574008 w 1139863"/>
                          <a:gd name="connsiteY27" fmla="*/ 129540 h 1120140"/>
                          <a:gd name="connsiteX28" fmla="*/ 566388 w 1139863"/>
                          <a:gd name="connsiteY28" fmla="*/ 160020 h 1120140"/>
                          <a:gd name="connsiteX29" fmla="*/ 551148 w 1139863"/>
                          <a:gd name="connsiteY29" fmla="*/ 190500 h 1120140"/>
                          <a:gd name="connsiteX30" fmla="*/ 543528 w 1139863"/>
                          <a:gd name="connsiteY30" fmla="*/ 213360 h 1120140"/>
                          <a:gd name="connsiteX31" fmla="*/ 497808 w 1139863"/>
                          <a:gd name="connsiteY31" fmla="*/ 198120 h 1120140"/>
                          <a:gd name="connsiteX32" fmla="*/ 444468 w 1139863"/>
                          <a:gd name="connsiteY32" fmla="*/ 182880 h 1120140"/>
                          <a:gd name="connsiteX33" fmla="*/ 421608 w 1139863"/>
                          <a:gd name="connsiteY33" fmla="*/ 198120 h 1120140"/>
                          <a:gd name="connsiteX34" fmla="*/ 406368 w 1139863"/>
                          <a:gd name="connsiteY34" fmla="*/ 228600 h 1120140"/>
                          <a:gd name="connsiteX35" fmla="*/ 391128 w 1139863"/>
                          <a:gd name="connsiteY35" fmla="*/ 251460 h 1120140"/>
                          <a:gd name="connsiteX36" fmla="*/ 368268 w 1139863"/>
                          <a:gd name="connsiteY36" fmla="*/ 327660 h 1120140"/>
                          <a:gd name="connsiteX37" fmla="*/ 345408 w 1139863"/>
                          <a:gd name="connsiteY37" fmla="*/ 320040 h 1120140"/>
                          <a:gd name="connsiteX38" fmla="*/ 322548 w 1139863"/>
                          <a:gd name="connsiteY38" fmla="*/ 304800 h 1120140"/>
                          <a:gd name="connsiteX39" fmla="*/ 292068 w 1139863"/>
                          <a:gd name="connsiteY39" fmla="*/ 297180 h 1120140"/>
                          <a:gd name="connsiteX40" fmla="*/ 238728 w 1139863"/>
                          <a:gd name="connsiteY40" fmla="*/ 274320 h 1120140"/>
                          <a:gd name="connsiteX41" fmla="*/ 200628 w 1139863"/>
                          <a:gd name="connsiteY41" fmla="*/ 281940 h 1120140"/>
                          <a:gd name="connsiteX42" fmla="*/ 208248 w 1139863"/>
                          <a:gd name="connsiteY42" fmla="*/ 365760 h 1120140"/>
                          <a:gd name="connsiteX43" fmla="*/ 238728 w 1139863"/>
                          <a:gd name="connsiteY43" fmla="*/ 441960 h 1120140"/>
                          <a:gd name="connsiteX44" fmla="*/ 246348 w 1139863"/>
                          <a:gd name="connsiteY44" fmla="*/ 464820 h 1120140"/>
                          <a:gd name="connsiteX45" fmla="*/ 193008 w 1139863"/>
                          <a:gd name="connsiteY45" fmla="*/ 480060 h 1120140"/>
                          <a:gd name="connsiteX46" fmla="*/ 170148 w 1139863"/>
                          <a:gd name="connsiteY46" fmla="*/ 495300 h 1120140"/>
                          <a:gd name="connsiteX47" fmla="*/ 187293 w 1139863"/>
                          <a:gd name="connsiteY47" fmla="*/ 630555 h 1120140"/>
                          <a:gd name="connsiteX48" fmla="*/ 116808 w 1139863"/>
                          <a:gd name="connsiteY48" fmla="*/ 685800 h 1120140"/>
                          <a:gd name="connsiteX49" fmla="*/ 93948 w 1139863"/>
                          <a:gd name="connsiteY49" fmla="*/ 693420 h 1120140"/>
                          <a:gd name="connsiteX50" fmla="*/ 48228 w 1139863"/>
                          <a:gd name="connsiteY50" fmla="*/ 739140 h 1120140"/>
                          <a:gd name="connsiteX51" fmla="*/ 25368 w 1139863"/>
                          <a:gd name="connsiteY51" fmla="*/ 762000 h 1120140"/>
                          <a:gd name="connsiteX52" fmla="*/ 10128 w 1139863"/>
                          <a:gd name="connsiteY52" fmla="*/ 822960 h 1120140"/>
                          <a:gd name="connsiteX53" fmla="*/ 2508 w 1139863"/>
                          <a:gd name="connsiteY53" fmla="*/ 845820 h 1120140"/>
                          <a:gd name="connsiteX54" fmla="*/ 48228 w 1139863"/>
                          <a:gd name="connsiteY54" fmla="*/ 830580 h 1120140"/>
                          <a:gd name="connsiteX55" fmla="*/ 71088 w 1139863"/>
                          <a:gd name="connsiteY55" fmla="*/ 822960 h 1120140"/>
                          <a:gd name="connsiteX56" fmla="*/ 162528 w 1139863"/>
                          <a:gd name="connsiteY56" fmla="*/ 822960 h 1120140"/>
                          <a:gd name="connsiteX57" fmla="*/ 231108 w 1139863"/>
                          <a:gd name="connsiteY57" fmla="*/ 838200 h 1120140"/>
                          <a:gd name="connsiteX58" fmla="*/ 316833 w 1139863"/>
                          <a:gd name="connsiteY58" fmla="*/ 887730 h 1120140"/>
                          <a:gd name="connsiteX59" fmla="*/ 385413 w 1139863"/>
                          <a:gd name="connsiteY59" fmla="*/ 948690 h 1120140"/>
                          <a:gd name="connsiteX60" fmla="*/ 421608 w 1139863"/>
                          <a:gd name="connsiteY60" fmla="*/ 975360 h 1120140"/>
                          <a:gd name="connsiteX61" fmla="*/ 473043 w 1139863"/>
                          <a:gd name="connsiteY61" fmla="*/ 1007745 h 1120140"/>
                          <a:gd name="connsiteX62" fmla="*/ 518763 w 1139863"/>
                          <a:gd name="connsiteY62" fmla="*/ 1028700 h 1120140"/>
                          <a:gd name="connsiteX63" fmla="*/ 556863 w 1139863"/>
                          <a:gd name="connsiteY63" fmla="*/ 1042035 h 1120140"/>
                          <a:gd name="connsiteX64" fmla="*/ 604488 w 1139863"/>
                          <a:gd name="connsiteY64" fmla="*/ 1059180 h 1120140"/>
                          <a:gd name="connsiteX65" fmla="*/ 627348 w 1139863"/>
                          <a:gd name="connsiteY65" fmla="*/ 1066800 h 1120140"/>
                          <a:gd name="connsiteX66" fmla="*/ 665448 w 1139863"/>
                          <a:gd name="connsiteY66" fmla="*/ 1082040 h 1120140"/>
                          <a:gd name="connsiteX67" fmla="*/ 718788 w 1139863"/>
                          <a:gd name="connsiteY67" fmla="*/ 1097280 h 1120140"/>
                          <a:gd name="connsiteX68" fmla="*/ 749268 w 1139863"/>
                          <a:gd name="connsiteY68" fmla="*/ 1112520 h 1120140"/>
                          <a:gd name="connsiteX69" fmla="*/ 810228 w 1139863"/>
                          <a:gd name="connsiteY69" fmla="*/ 1120140 h 1120140"/>
                          <a:gd name="connsiteX70" fmla="*/ 878808 w 1139863"/>
                          <a:gd name="connsiteY70" fmla="*/ 1112520 h 1120140"/>
                          <a:gd name="connsiteX71" fmla="*/ 947388 w 1139863"/>
                          <a:gd name="connsiteY71" fmla="*/ 1097280 h 1120140"/>
                          <a:gd name="connsiteX72" fmla="*/ 993108 w 1139863"/>
                          <a:gd name="connsiteY72" fmla="*/ 1066800 h 1120140"/>
                          <a:gd name="connsiteX73" fmla="*/ 1015968 w 1139863"/>
                          <a:gd name="connsiteY73" fmla="*/ 1051560 h 1120140"/>
                          <a:gd name="connsiteX74" fmla="*/ 1069308 w 1139863"/>
                          <a:gd name="connsiteY74" fmla="*/ 1013460 h 1120140"/>
                          <a:gd name="connsiteX75" fmla="*/ 1099788 w 1139863"/>
                          <a:gd name="connsiteY75" fmla="*/ 967740 h 1120140"/>
                          <a:gd name="connsiteX76" fmla="*/ 1107408 w 1139863"/>
                          <a:gd name="connsiteY76" fmla="*/ 937260 h 1120140"/>
                          <a:gd name="connsiteX77" fmla="*/ 1122648 w 1139863"/>
                          <a:gd name="connsiteY77" fmla="*/ 891540 h 1120140"/>
                          <a:gd name="connsiteX78" fmla="*/ 1134078 w 1139863"/>
                          <a:gd name="connsiteY78" fmla="*/ 843915 h 1120140"/>
                          <a:gd name="connsiteX0" fmla="*/ 1134078 w 1145525"/>
                          <a:gd name="connsiteY0" fmla="*/ 843915 h 1120140"/>
                          <a:gd name="connsiteX1" fmla="*/ 1139793 w 1145525"/>
                          <a:gd name="connsiteY1" fmla="*/ 769620 h 1120140"/>
                          <a:gd name="connsiteX2" fmla="*/ 1145508 w 1145525"/>
                          <a:gd name="connsiteY2" fmla="*/ 746760 h 1120140"/>
                          <a:gd name="connsiteX3" fmla="*/ 1137888 w 1145525"/>
                          <a:gd name="connsiteY3" fmla="*/ 708660 h 1120140"/>
                          <a:gd name="connsiteX4" fmla="*/ 1130268 w 1145525"/>
                          <a:gd name="connsiteY4" fmla="*/ 640080 h 1120140"/>
                          <a:gd name="connsiteX5" fmla="*/ 1115028 w 1145525"/>
                          <a:gd name="connsiteY5" fmla="*/ 609600 h 1120140"/>
                          <a:gd name="connsiteX6" fmla="*/ 1084548 w 1145525"/>
                          <a:gd name="connsiteY6" fmla="*/ 541020 h 1120140"/>
                          <a:gd name="connsiteX7" fmla="*/ 1061688 w 1145525"/>
                          <a:gd name="connsiteY7" fmla="*/ 518160 h 1120140"/>
                          <a:gd name="connsiteX8" fmla="*/ 1046448 w 1145525"/>
                          <a:gd name="connsiteY8" fmla="*/ 487680 h 1120140"/>
                          <a:gd name="connsiteX9" fmla="*/ 1023588 w 1145525"/>
                          <a:gd name="connsiteY9" fmla="*/ 441960 h 1120140"/>
                          <a:gd name="connsiteX10" fmla="*/ 1000728 w 1145525"/>
                          <a:gd name="connsiteY10" fmla="*/ 426720 h 1120140"/>
                          <a:gd name="connsiteX11" fmla="*/ 962628 w 1145525"/>
                          <a:gd name="connsiteY11" fmla="*/ 396240 h 1120140"/>
                          <a:gd name="connsiteX12" fmla="*/ 901668 w 1145525"/>
                          <a:gd name="connsiteY12" fmla="*/ 358140 h 1120140"/>
                          <a:gd name="connsiteX13" fmla="*/ 863568 w 1145525"/>
                          <a:gd name="connsiteY13" fmla="*/ 335280 h 1120140"/>
                          <a:gd name="connsiteX14" fmla="*/ 810228 w 1145525"/>
                          <a:gd name="connsiteY14" fmla="*/ 312420 h 1120140"/>
                          <a:gd name="connsiteX15" fmla="*/ 787368 w 1145525"/>
                          <a:gd name="connsiteY15" fmla="*/ 304800 h 1120140"/>
                          <a:gd name="connsiteX16" fmla="*/ 764508 w 1145525"/>
                          <a:gd name="connsiteY16" fmla="*/ 281940 h 1120140"/>
                          <a:gd name="connsiteX17" fmla="*/ 734028 w 1145525"/>
                          <a:gd name="connsiteY17" fmla="*/ 259080 h 1120140"/>
                          <a:gd name="connsiteX18" fmla="*/ 718788 w 1145525"/>
                          <a:gd name="connsiteY18" fmla="*/ 236220 h 1120140"/>
                          <a:gd name="connsiteX19" fmla="*/ 711168 w 1145525"/>
                          <a:gd name="connsiteY19" fmla="*/ 198120 h 1120140"/>
                          <a:gd name="connsiteX20" fmla="*/ 703548 w 1145525"/>
                          <a:gd name="connsiteY20" fmla="*/ 175260 h 1120140"/>
                          <a:gd name="connsiteX21" fmla="*/ 695928 w 1145525"/>
                          <a:gd name="connsiteY21" fmla="*/ 91440 h 1120140"/>
                          <a:gd name="connsiteX22" fmla="*/ 688308 w 1145525"/>
                          <a:gd name="connsiteY22" fmla="*/ 38100 h 1120140"/>
                          <a:gd name="connsiteX23" fmla="*/ 680688 w 1145525"/>
                          <a:gd name="connsiteY23" fmla="*/ 7620 h 1120140"/>
                          <a:gd name="connsiteX24" fmla="*/ 650208 w 1145525"/>
                          <a:gd name="connsiteY24" fmla="*/ 0 h 1120140"/>
                          <a:gd name="connsiteX25" fmla="*/ 619728 w 1145525"/>
                          <a:gd name="connsiteY25" fmla="*/ 45720 h 1120140"/>
                          <a:gd name="connsiteX26" fmla="*/ 589248 w 1145525"/>
                          <a:gd name="connsiteY26" fmla="*/ 91440 h 1120140"/>
                          <a:gd name="connsiteX27" fmla="*/ 574008 w 1145525"/>
                          <a:gd name="connsiteY27" fmla="*/ 129540 h 1120140"/>
                          <a:gd name="connsiteX28" fmla="*/ 566388 w 1145525"/>
                          <a:gd name="connsiteY28" fmla="*/ 160020 h 1120140"/>
                          <a:gd name="connsiteX29" fmla="*/ 551148 w 1145525"/>
                          <a:gd name="connsiteY29" fmla="*/ 190500 h 1120140"/>
                          <a:gd name="connsiteX30" fmla="*/ 543528 w 1145525"/>
                          <a:gd name="connsiteY30" fmla="*/ 213360 h 1120140"/>
                          <a:gd name="connsiteX31" fmla="*/ 497808 w 1145525"/>
                          <a:gd name="connsiteY31" fmla="*/ 198120 h 1120140"/>
                          <a:gd name="connsiteX32" fmla="*/ 444468 w 1145525"/>
                          <a:gd name="connsiteY32" fmla="*/ 182880 h 1120140"/>
                          <a:gd name="connsiteX33" fmla="*/ 421608 w 1145525"/>
                          <a:gd name="connsiteY33" fmla="*/ 198120 h 1120140"/>
                          <a:gd name="connsiteX34" fmla="*/ 406368 w 1145525"/>
                          <a:gd name="connsiteY34" fmla="*/ 228600 h 1120140"/>
                          <a:gd name="connsiteX35" fmla="*/ 391128 w 1145525"/>
                          <a:gd name="connsiteY35" fmla="*/ 251460 h 1120140"/>
                          <a:gd name="connsiteX36" fmla="*/ 368268 w 1145525"/>
                          <a:gd name="connsiteY36" fmla="*/ 327660 h 1120140"/>
                          <a:gd name="connsiteX37" fmla="*/ 345408 w 1145525"/>
                          <a:gd name="connsiteY37" fmla="*/ 320040 h 1120140"/>
                          <a:gd name="connsiteX38" fmla="*/ 322548 w 1145525"/>
                          <a:gd name="connsiteY38" fmla="*/ 304800 h 1120140"/>
                          <a:gd name="connsiteX39" fmla="*/ 292068 w 1145525"/>
                          <a:gd name="connsiteY39" fmla="*/ 297180 h 1120140"/>
                          <a:gd name="connsiteX40" fmla="*/ 238728 w 1145525"/>
                          <a:gd name="connsiteY40" fmla="*/ 274320 h 1120140"/>
                          <a:gd name="connsiteX41" fmla="*/ 200628 w 1145525"/>
                          <a:gd name="connsiteY41" fmla="*/ 281940 h 1120140"/>
                          <a:gd name="connsiteX42" fmla="*/ 208248 w 1145525"/>
                          <a:gd name="connsiteY42" fmla="*/ 365760 h 1120140"/>
                          <a:gd name="connsiteX43" fmla="*/ 238728 w 1145525"/>
                          <a:gd name="connsiteY43" fmla="*/ 441960 h 1120140"/>
                          <a:gd name="connsiteX44" fmla="*/ 246348 w 1145525"/>
                          <a:gd name="connsiteY44" fmla="*/ 464820 h 1120140"/>
                          <a:gd name="connsiteX45" fmla="*/ 193008 w 1145525"/>
                          <a:gd name="connsiteY45" fmla="*/ 480060 h 1120140"/>
                          <a:gd name="connsiteX46" fmla="*/ 170148 w 1145525"/>
                          <a:gd name="connsiteY46" fmla="*/ 495300 h 1120140"/>
                          <a:gd name="connsiteX47" fmla="*/ 187293 w 1145525"/>
                          <a:gd name="connsiteY47" fmla="*/ 630555 h 1120140"/>
                          <a:gd name="connsiteX48" fmla="*/ 116808 w 1145525"/>
                          <a:gd name="connsiteY48" fmla="*/ 685800 h 1120140"/>
                          <a:gd name="connsiteX49" fmla="*/ 93948 w 1145525"/>
                          <a:gd name="connsiteY49" fmla="*/ 693420 h 1120140"/>
                          <a:gd name="connsiteX50" fmla="*/ 48228 w 1145525"/>
                          <a:gd name="connsiteY50" fmla="*/ 739140 h 1120140"/>
                          <a:gd name="connsiteX51" fmla="*/ 25368 w 1145525"/>
                          <a:gd name="connsiteY51" fmla="*/ 762000 h 1120140"/>
                          <a:gd name="connsiteX52" fmla="*/ 10128 w 1145525"/>
                          <a:gd name="connsiteY52" fmla="*/ 822960 h 1120140"/>
                          <a:gd name="connsiteX53" fmla="*/ 2508 w 1145525"/>
                          <a:gd name="connsiteY53" fmla="*/ 845820 h 1120140"/>
                          <a:gd name="connsiteX54" fmla="*/ 48228 w 1145525"/>
                          <a:gd name="connsiteY54" fmla="*/ 830580 h 1120140"/>
                          <a:gd name="connsiteX55" fmla="*/ 71088 w 1145525"/>
                          <a:gd name="connsiteY55" fmla="*/ 822960 h 1120140"/>
                          <a:gd name="connsiteX56" fmla="*/ 162528 w 1145525"/>
                          <a:gd name="connsiteY56" fmla="*/ 822960 h 1120140"/>
                          <a:gd name="connsiteX57" fmla="*/ 231108 w 1145525"/>
                          <a:gd name="connsiteY57" fmla="*/ 838200 h 1120140"/>
                          <a:gd name="connsiteX58" fmla="*/ 316833 w 1145525"/>
                          <a:gd name="connsiteY58" fmla="*/ 887730 h 1120140"/>
                          <a:gd name="connsiteX59" fmla="*/ 385413 w 1145525"/>
                          <a:gd name="connsiteY59" fmla="*/ 948690 h 1120140"/>
                          <a:gd name="connsiteX60" fmla="*/ 421608 w 1145525"/>
                          <a:gd name="connsiteY60" fmla="*/ 975360 h 1120140"/>
                          <a:gd name="connsiteX61" fmla="*/ 473043 w 1145525"/>
                          <a:gd name="connsiteY61" fmla="*/ 1007745 h 1120140"/>
                          <a:gd name="connsiteX62" fmla="*/ 518763 w 1145525"/>
                          <a:gd name="connsiteY62" fmla="*/ 1028700 h 1120140"/>
                          <a:gd name="connsiteX63" fmla="*/ 556863 w 1145525"/>
                          <a:gd name="connsiteY63" fmla="*/ 1042035 h 1120140"/>
                          <a:gd name="connsiteX64" fmla="*/ 604488 w 1145525"/>
                          <a:gd name="connsiteY64" fmla="*/ 1059180 h 1120140"/>
                          <a:gd name="connsiteX65" fmla="*/ 627348 w 1145525"/>
                          <a:gd name="connsiteY65" fmla="*/ 1066800 h 1120140"/>
                          <a:gd name="connsiteX66" fmla="*/ 665448 w 1145525"/>
                          <a:gd name="connsiteY66" fmla="*/ 1082040 h 1120140"/>
                          <a:gd name="connsiteX67" fmla="*/ 718788 w 1145525"/>
                          <a:gd name="connsiteY67" fmla="*/ 1097280 h 1120140"/>
                          <a:gd name="connsiteX68" fmla="*/ 749268 w 1145525"/>
                          <a:gd name="connsiteY68" fmla="*/ 1112520 h 1120140"/>
                          <a:gd name="connsiteX69" fmla="*/ 810228 w 1145525"/>
                          <a:gd name="connsiteY69" fmla="*/ 1120140 h 1120140"/>
                          <a:gd name="connsiteX70" fmla="*/ 878808 w 1145525"/>
                          <a:gd name="connsiteY70" fmla="*/ 1112520 h 1120140"/>
                          <a:gd name="connsiteX71" fmla="*/ 947388 w 1145525"/>
                          <a:gd name="connsiteY71" fmla="*/ 1097280 h 1120140"/>
                          <a:gd name="connsiteX72" fmla="*/ 993108 w 1145525"/>
                          <a:gd name="connsiteY72" fmla="*/ 1066800 h 1120140"/>
                          <a:gd name="connsiteX73" fmla="*/ 1015968 w 1145525"/>
                          <a:gd name="connsiteY73" fmla="*/ 1051560 h 1120140"/>
                          <a:gd name="connsiteX74" fmla="*/ 1069308 w 1145525"/>
                          <a:gd name="connsiteY74" fmla="*/ 1013460 h 1120140"/>
                          <a:gd name="connsiteX75" fmla="*/ 1099788 w 1145525"/>
                          <a:gd name="connsiteY75" fmla="*/ 967740 h 1120140"/>
                          <a:gd name="connsiteX76" fmla="*/ 1107408 w 1145525"/>
                          <a:gd name="connsiteY76" fmla="*/ 937260 h 1120140"/>
                          <a:gd name="connsiteX77" fmla="*/ 1122648 w 1145525"/>
                          <a:gd name="connsiteY77" fmla="*/ 891540 h 1120140"/>
                          <a:gd name="connsiteX78" fmla="*/ 1134078 w 1145525"/>
                          <a:gd name="connsiteY78" fmla="*/ 843915 h 1120140"/>
                          <a:gd name="connsiteX0" fmla="*/ 1134078 w 1145677"/>
                          <a:gd name="connsiteY0" fmla="*/ 843915 h 1120140"/>
                          <a:gd name="connsiteX1" fmla="*/ 1139793 w 1145677"/>
                          <a:gd name="connsiteY1" fmla="*/ 769620 h 1120140"/>
                          <a:gd name="connsiteX2" fmla="*/ 1145508 w 1145677"/>
                          <a:gd name="connsiteY2" fmla="*/ 746760 h 1120140"/>
                          <a:gd name="connsiteX3" fmla="*/ 1145508 w 1145677"/>
                          <a:gd name="connsiteY3" fmla="*/ 702945 h 1120140"/>
                          <a:gd name="connsiteX4" fmla="*/ 1130268 w 1145677"/>
                          <a:gd name="connsiteY4" fmla="*/ 640080 h 1120140"/>
                          <a:gd name="connsiteX5" fmla="*/ 1115028 w 1145677"/>
                          <a:gd name="connsiteY5" fmla="*/ 609600 h 1120140"/>
                          <a:gd name="connsiteX6" fmla="*/ 1084548 w 1145677"/>
                          <a:gd name="connsiteY6" fmla="*/ 541020 h 1120140"/>
                          <a:gd name="connsiteX7" fmla="*/ 1061688 w 1145677"/>
                          <a:gd name="connsiteY7" fmla="*/ 518160 h 1120140"/>
                          <a:gd name="connsiteX8" fmla="*/ 1046448 w 1145677"/>
                          <a:gd name="connsiteY8" fmla="*/ 487680 h 1120140"/>
                          <a:gd name="connsiteX9" fmla="*/ 1023588 w 1145677"/>
                          <a:gd name="connsiteY9" fmla="*/ 441960 h 1120140"/>
                          <a:gd name="connsiteX10" fmla="*/ 1000728 w 1145677"/>
                          <a:gd name="connsiteY10" fmla="*/ 426720 h 1120140"/>
                          <a:gd name="connsiteX11" fmla="*/ 962628 w 1145677"/>
                          <a:gd name="connsiteY11" fmla="*/ 396240 h 1120140"/>
                          <a:gd name="connsiteX12" fmla="*/ 901668 w 1145677"/>
                          <a:gd name="connsiteY12" fmla="*/ 358140 h 1120140"/>
                          <a:gd name="connsiteX13" fmla="*/ 863568 w 1145677"/>
                          <a:gd name="connsiteY13" fmla="*/ 335280 h 1120140"/>
                          <a:gd name="connsiteX14" fmla="*/ 810228 w 1145677"/>
                          <a:gd name="connsiteY14" fmla="*/ 312420 h 1120140"/>
                          <a:gd name="connsiteX15" fmla="*/ 787368 w 1145677"/>
                          <a:gd name="connsiteY15" fmla="*/ 304800 h 1120140"/>
                          <a:gd name="connsiteX16" fmla="*/ 764508 w 1145677"/>
                          <a:gd name="connsiteY16" fmla="*/ 281940 h 1120140"/>
                          <a:gd name="connsiteX17" fmla="*/ 734028 w 1145677"/>
                          <a:gd name="connsiteY17" fmla="*/ 259080 h 1120140"/>
                          <a:gd name="connsiteX18" fmla="*/ 718788 w 1145677"/>
                          <a:gd name="connsiteY18" fmla="*/ 236220 h 1120140"/>
                          <a:gd name="connsiteX19" fmla="*/ 711168 w 1145677"/>
                          <a:gd name="connsiteY19" fmla="*/ 198120 h 1120140"/>
                          <a:gd name="connsiteX20" fmla="*/ 703548 w 1145677"/>
                          <a:gd name="connsiteY20" fmla="*/ 175260 h 1120140"/>
                          <a:gd name="connsiteX21" fmla="*/ 695928 w 1145677"/>
                          <a:gd name="connsiteY21" fmla="*/ 91440 h 1120140"/>
                          <a:gd name="connsiteX22" fmla="*/ 688308 w 1145677"/>
                          <a:gd name="connsiteY22" fmla="*/ 38100 h 1120140"/>
                          <a:gd name="connsiteX23" fmla="*/ 680688 w 1145677"/>
                          <a:gd name="connsiteY23" fmla="*/ 7620 h 1120140"/>
                          <a:gd name="connsiteX24" fmla="*/ 650208 w 1145677"/>
                          <a:gd name="connsiteY24" fmla="*/ 0 h 1120140"/>
                          <a:gd name="connsiteX25" fmla="*/ 619728 w 1145677"/>
                          <a:gd name="connsiteY25" fmla="*/ 45720 h 1120140"/>
                          <a:gd name="connsiteX26" fmla="*/ 589248 w 1145677"/>
                          <a:gd name="connsiteY26" fmla="*/ 91440 h 1120140"/>
                          <a:gd name="connsiteX27" fmla="*/ 574008 w 1145677"/>
                          <a:gd name="connsiteY27" fmla="*/ 129540 h 1120140"/>
                          <a:gd name="connsiteX28" fmla="*/ 566388 w 1145677"/>
                          <a:gd name="connsiteY28" fmla="*/ 160020 h 1120140"/>
                          <a:gd name="connsiteX29" fmla="*/ 551148 w 1145677"/>
                          <a:gd name="connsiteY29" fmla="*/ 190500 h 1120140"/>
                          <a:gd name="connsiteX30" fmla="*/ 543528 w 1145677"/>
                          <a:gd name="connsiteY30" fmla="*/ 213360 h 1120140"/>
                          <a:gd name="connsiteX31" fmla="*/ 497808 w 1145677"/>
                          <a:gd name="connsiteY31" fmla="*/ 198120 h 1120140"/>
                          <a:gd name="connsiteX32" fmla="*/ 444468 w 1145677"/>
                          <a:gd name="connsiteY32" fmla="*/ 182880 h 1120140"/>
                          <a:gd name="connsiteX33" fmla="*/ 421608 w 1145677"/>
                          <a:gd name="connsiteY33" fmla="*/ 198120 h 1120140"/>
                          <a:gd name="connsiteX34" fmla="*/ 406368 w 1145677"/>
                          <a:gd name="connsiteY34" fmla="*/ 228600 h 1120140"/>
                          <a:gd name="connsiteX35" fmla="*/ 391128 w 1145677"/>
                          <a:gd name="connsiteY35" fmla="*/ 251460 h 1120140"/>
                          <a:gd name="connsiteX36" fmla="*/ 368268 w 1145677"/>
                          <a:gd name="connsiteY36" fmla="*/ 327660 h 1120140"/>
                          <a:gd name="connsiteX37" fmla="*/ 345408 w 1145677"/>
                          <a:gd name="connsiteY37" fmla="*/ 320040 h 1120140"/>
                          <a:gd name="connsiteX38" fmla="*/ 322548 w 1145677"/>
                          <a:gd name="connsiteY38" fmla="*/ 304800 h 1120140"/>
                          <a:gd name="connsiteX39" fmla="*/ 292068 w 1145677"/>
                          <a:gd name="connsiteY39" fmla="*/ 297180 h 1120140"/>
                          <a:gd name="connsiteX40" fmla="*/ 238728 w 1145677"/>
                          <a:gd name="connsiteY40" fmla="*/ 274320 h 1120140"/>
                          <a:gd name="connsiteX41" fmla="*/ 200628 w 1145677"/>
                          <a:gd name="connsiteY41" fmla="*/ 281940 h 1120140"/>
                          <a:gd name="connsiteX42" fmla="*/ 208248 w 1145677"/>
                          <a:gd name="connsiteY42" fmla="*/ 365760 h 1120140"/>
                          <a:gd name="connsiteX43" fmla="*/ 238728 w 1145677"/>
                          <a:gd name="connsiteY43" fmla="*/ 441960 h 1120140"/>
                          <a:gd name="connsiteX44" fmla="*/ 246348 w 1145677"/>
                          <a:gd name="connsiteY44" fmla="*/ 464820 h 1120140"/>
                          <a:gd name="connsiteX45" fmla="*/ 193008 w 1145677"/>
                          <a:gd name="connsiteY45" fmla="*/ 480060 h 1120140"/>
                          <a:gd name="connsiteX46" fmla="*/ 170148 w 1145677"/>
                          <a:gd name="connsiteY46" fmla="*/ 495300 h 1120140"/>
                          <a:gd name="connsiteX47" fmla="*/ 187293 w 1145677"/>
                          <a:gd name="connsiteY47" fmla="*/ 630555 h 1120140"/>
                          <a:gd name="connsiteX48" fmla="*/ 116808 w 1145677"/>
                          <a:gd name="connsiteY48" fmla="*/ 685800 h 1120140"/>
                          <a:gd name="connsiteX49" fmla="*/ 93948 w 1145677"/>
                          <a:gd name="connsiteY49" fmla="*/ 693420 h 1120140"/>
                          <a:gd name="connsiteX50" fmla="*/ 48228 w 1145677"/>
                          <a:gd name="connsiteY50" fmla="*/ 739140 h 1120140"/>
                          <a:gd name="connsiteX51" fmla="*/ 25368 w 1145677"/>
                          <a:gd name="connsiteY51" fmla="*/ 762000 h 1120140"/>
                          <a:gd name="connsiteX52" fmla="*/ 10128 w 1145677"/>
                          <a:gd name="connsiteY52" fmla="*/ 822960 h 1120140"/>
                          <a:gd name="connsiteX53" fmla="*/ 2508 w 1145677"/>
                          <a:gd name="connsiteY53" fmla="*/ 845820 h 1120140"/>
                          <a:gd name="connsiteX54" fmla="*/ 48228 w 1145677"/>
                          <a:gd name="connsiteY54" fmla="*/ 830580 h 1120140"/>
                          <a:gd name="connsiteX55" fmla="*/ 71088 w 1145677"/>
                          <a:gd name="connsiteY55" fmla="*/ 822960 h 1120140"/>
                          <a:gd name="connsiteX56" fmla="*/ 162528 w 1145677"/>
                          <a:gd name="connsiteY56" fmla="*/ 822960 h 1120140"/>
                          <a:gd name="connsiteX57" fmla="*/ 231108 w 1145677"/>
                          <a:gd name="connsiteY57" fmla="*/ 838200 h 1120140"/>
                          <a:gd name="connsiteX58" fmla="*/ 316833 w 1145677"/>
                          <a:gd name="connsiteY58" fmla="*/ 887730 h 1120140"/>
                          <a:gd name="connsiteX59" fmla="*/ 385413 w 1145677"/>
                          <a:gd name="connsiteY59" fmla="*/ 948690 h 1120140"/>
                          <a:gd name="connsiteX60" fmla="*/ 421608 w 1145677"/>
                          <a:gd name="connsiteY60" fmla="*/ 975360 h 1120140"/>
                          <a:gd name="connsiteX61" fmla="*/ 473043 w 1145677"/>
                          <a:gd name="connsiteY61" fmla="*/ 1007745 h 1120140"/>
                          <a:gd name="connsiteX62" fmla="*/ 518763 w 1145677"/>
                          <a:gd name="connsiteY62" fmla="*/ 1028700 h 1120140"/>
                          <a:gd name="connsiteX63" fmla="*/ 556863 w 1145677"/>
                          <a:gd name="connsiteY63" fmla="*/ 1042035 h 1120140"/>
                          <a:gd name="connsiteX64" fmla="*/ 604488 w 1145677"/>
                          <a:gd name="connsiteY64" fmla="*/ 1059180 h 1120140"/>
                          <a:gd name="connsiteX65" fmla="*/ 627348 w 1145677"/>
                          <a:gd name="connsiteY65" fmla="*/ 1066800 h 1120140"/>
                          <a:gd name="connsiteX66" fmla="*/ 665448 w 1145677"/>
                          <a:gd name="connsiteY66" fmla="*/ 1082040 h 1120140"/>
                          <a:gd name="connsiteX67" fmla="*/ 718788 w 1145677"/>
                          <a:gd name="connsiteY67" fmla="*/ 1097280 h 1120140"/>
                          <a:gd name="connsiteX68" fmla="*/ 749268 w 1145677"/>
                          <a:gd name="connsiteY68" fmla="*/ 1112520 h 1120140"/>
                          <a:gd name="connsiteX69" fmla="*/ 810228 w 1145677"/>
                          <a:gd name="connsiteY69" fmla="*/ 1120140 h 1120140"/>
                          <a:gd name="connsiteX70" fmla="*/ 878808 w 1145677"/>
                          <a:gd name="connsiteY70" fmla="*/ 1112520 h 1120140"/>
                          <a:gd name="connsiteX71" fmla="*/ 947388 w 1145677"/>
                          <a:gd name="connsiteY71" fmla="*/ 1097280 h 1120140"/>
                          <a:gd name="connsiteX72" fmla="*/ 993108 w 1145677"/>
                          <a:gd name="connsiteY72" fmla="*/ 1066800 h 1120140"/>
                          <a:gd name="connsiteX73" fmla="*/ 1015968 w 1145677"/>
                          <a:gd name="connsiteY73" fmla="*/ 1051560 h 1120140"/>
                          <a:gd name="connsiteX74" fmla="*/ 1069308 w 1145677"/>
                          <a:gd name="connsiteY74" fmla="*/ 1013460 h 1120140"/>
                          <a:gd name="connsiteX75" fmla="*/ 1099788 w 1145677"/>
                          <a:gd name="connsiteY75" fmla="*/ 967740 h 1120140"/>
                          <a:gd name="connsiteX76" fmla="*/ 1107408 w 1145677"/>
                          <a:gd name="connsiteY76" fmla="*/ 937260 h 1120140"/>
                          <a:gd name="connsiteX77" fmla="*/ 1122648 w 1145677"/>
                          <a:gd name="connsiteY77" fmla="*/ 891540 h 1120140"/>
                          <a:gd name="connsiteX78" fmla="*/ 1134078 w 1145677"/>
                          <a:gd name="connsiteY78" fmla="*/ 843915 h 1120140"/>
                          <a:gd name="connsiteX0" fmla="*/ 1134078 w 1145677"/>
                          <a:gd name="connsiteY0" fmla="*/ 843915 h 1120140"/>
                          <a:gd name="connsiteX1" fmla="*/ 1139793 w 1145677"/>
                          <a:gd name="connsiteY1" fmla="*/ 769620 h 1120140"/>
                          <a:gd name="connsiteX2" fmla="*/ 1145508 w 1145677"/>
                          <a:gd name="connsiteY2" fmla="*/ 746760 h 1120140"/>
                          <a:gd name="connsiteX3" fmla="*/ 1145508 w 1145677"/>
                          <a:gd name="connsiteY3" fmla="*/ 702945 h 1120140"/>
                          <a:gd name="connsiteX4" fmla="*/ 1130268 w 1145677"/>
                          <a:gd name="connsiteY4" fmla="*/ 640080 h 1120140"/>
                          <a:gd name="connsiteX5" fmla="*/ 1115028 w 1145677"/>
                          <a:gd name="connsiteY5" fmla="*/ 609600 h 1120140"/>
                          <a:gd name="connsiteX6" fmla="*/ 1084548 w 1145677"/>
                          <a:gd name="connsiteY6" fmla="*/ 541020 h 1120140"/>
                          <a:gd name="connsiteX7" fmla="*/ 1061688 w 1145677"/>
                          <a:gd name="connsiteY7" fmla="*/ 518160 h 1120140"/>
                          <a:gd name="connsiteX8" fmla="*/ 1046448 w 1145677"/>
                          <a:gd name="connsiteY8" fmla="*/ 487680 h 1120140"/>
                          <a:gd name="connsiteX9" fmla="*/ 1017873 w 1145677"/>
                          <a:gd name="connsiteY9" fmla="*/ 445770 h 1120140"/>
                          <a:gd name="connsiteX10" fmla="*/ 1000728 w 1145677"/>
                          <a:gd name="connsiteY10" fmla="*/ 426720 h 1120140"/>
                          <a:gd name="connsiteX11" fmla="*/ 962628 w 1145677"/>
                          <a:gd name="connsiteY11" fmla="*/ 396240 h 1120140"/>
                          <a:gd name="connsiteX12" fmla="*/ 901668 w 1145677"/>
                          <a:gd name="connsiteY12" fmla="*/ 358140 h 1120140"/>
                          <a:gd name="connsiteX13" fmla="*/ 863568 w 1145677"/>
                          <a:gd name="connsiteY13" fmla="*/ 335280 h 1120140"/>
                          <a:gd name="connsiteX14" fmla="*/ 810228 w 1145677"/>
                          <a:gd name="connsiteY14" fmla="*/ 312420 h 1120140"/>
                          <a:gd name="connsiteX15" fmla="*/ 787368 w 1145677"/>
                          <a:gd name="connsiteY15" fmla="*/ 304800 h 1120140"/>
                          <a:gd name="connsiteX16" fmla="*/ 764508 w 1145677"/>
                          <a:gd name="connsiteY16" fmla="*/ 281940 h 1120140"/>
                          <a:gd name="connsiteX17" fmla="*/ 734028 w 1145677"/>
                          <a:gd name="connsiteY17" fmla="*/ 259080 h 1120140"/>
                          <a:gd name="connsiteX18" fmla="*/ 718788 w 1145677"/>
                          <a:gd name="connsiteY18" fmla="*/ 236220 h 1120140"/>
                          <a:gd name="connsiteX19" fmla="*/ 711168 w 1145677"/>
                          <a:gd name="connsiteY19" fmla="*/ 198120 h 1120140"/>
                          <a:gd name="connsiteX20" fmla="*/ 703548 w 1145677"/>
                          <a:gd name="connsiteY20" fmla="*/ 175260 h 1120140"/>
                          <a:gd name="connsiteX21" fmla="*/ 695928 w 1145677"/>
                          <a:gd name="connsiteY21" fmla="*/ 91440 h 1120140"/>
                          <a:gd name="connsiteX22" fmla="*/ 688308 w 1145677"/>
                          <a:gd name="connsiteY22" fmla="*/ 38100 h 1120140"/>
                          <a:gd name="connsiteX23" fmla="*/ 680688 w 1145677"/>
                          <a:gd name="connsiteY23" fmla="*/ 7620 h 1120140"/>
                          <a:gd name="connsiteX24" fmla="*/ 650208 w 1145677"/>
                          <a:gd name="connsiteY24" fmla="*/ 0 h 1120140"/>
                          <a:gd name="connsiteX25" fmla="*/ 619728 w 1145677"/>
                          <a:gd name="connsiteY25" fmla="*/ 45720 h 1120140"/>
                          <a:gd name="connsiteX26" fmla="*/ 589248 w 1145677"/>
                          <a:gd name="connsiteY26" fmla="*/ 91440 h 1120140"/>
                          <a:gd name="connsiteX27" fmla="*/ 574008 w 1145677"/>
                          <a:gd name="connsiteY27" fmla="*/ 129540 h 1120140"/>
                          <a:gd name="connsiteX28" fmla="*/ 566388 w 1145677"/>
                          <a:gd name="connsiteY28" fmla="*/ 160020 h 1120140"/>
                          <a:gd name="connsiteX29" fmla="*/ 551148 w 1145677"/>
                          <a:gd name="connsiteY29" fmla="*/ 190500 h 1120140"/>
                          <a:gd name="connsiteX30" fmla="*/ 543528 w 1145677"/>
                          <a:gd name="connsiteY30" fmla="*/ 213360 h 1120140"/>
                          <a:gd name="connsiteX31" fmla="*/ 497808 w 1145677"/>
                          <a:gd name="connsiteY31" fmla="*/ 198120 h 1120140"/>
                          <a:gd name="connsiteX32" fmla="*/ 444468 w 1145677"/>
                          <a:gd name="connsiteY32" fmla="*/ 182880 h 1120140"/>
                          <a:gd name="connsiteX33" fmla="*/ 421608 w 1145677"/>
                          <a:gd name="connsiteY33" fmla="*/ 198120 h 1120140"/>
                          <a:gd name="connsiteX34" fmla="*/ 406368 w 1145677"/>
                          <a:gd name="connsiteY34" fmla="*/ 228600 h 1120140"/>
                          <a:gd name="connsiteX35" fmla="*/ 391128 w 1145677"/>
                          <a:gd name="connsiteY35" fmla="*/ 251460 h 1120140"/>
                          <a:gd name="connsiteX36" fmla="*/ 368268 w 1145677"/>
                          <a:gd name="connsiteY36" fmla="*/ 327660 h 1120140"/>
                          <a:gd name="connsiteX37" fmla="*/ 345408 w 1145677"/>
                          <a:gd name="connsiteY37" fmla="*/ 320040 h 1120140"/>
                          <a:gd name="connsiteX38" fmla="*/ 322548 w 1145677"/>
                          <a:gd name="connsiteY38" fmla="*/ 304800 h 1120140"/>
                          <a:gd name="connsiteX39" fmla="*/ 292068 w 1145677"/>
                          <a:gd name="connsiteY39" fmla="*/ 297180 h 1120140"/>
                          <a:gd name="connsiteX40" fmla="*/ 238728 w 1145677"/>
                          <a:gd name="connsiteY40" fmla="*/ 274320 h 1120140"/>
                          <a:gd name="connsiteX41" fmla="*/ 200628 w 1145677"/>
                          <a:gd name="connsiteY41" fmla="*/ 281940 h 1120140"/>
                          <a:gd name="connsiteX42" fmla="*/ 208248 w 1145677"/>
                          <a:gd name="connsiteY42" fmla="*/ 365760 h 1120140"/>
                          <a:gd name="connsiteX43" fmla="*/ 238728 w 1145677"/>
                          <a:gd name="connsiteY43" fmla="*/ 441960 h 1120140"/>
                          <a:gd name="connsiteX44" fmla="*/ 246348 w 1145677"/>
                          <a:gd name="connsiteY44" fmla="*/ 464820 h 1120140"/>
                          <a:gd name="connsiteX45" fmla="*/ 193008 w 1145677"/>
                          <a:gd name="connsiteY45" fmla="*/ 480060 h 1120140"/>
                          <a:gd name="connsiteX46" fmla="*/ 170148 w 1145677"/>
                          <a:gd name="connsiteY46" fmla="*/ 495300 h 1120140"/>
                          <a:gd name="connsiteX47" fmla="*/ 187293 w 1145677"/>
                          <a:gd name="connsiteY47" fmla="*/ 630555 h 1120140"/>
                          <a:gd name="connsiteX48" fmla="*/ 116808 w 1145677"/>
                          <a:gd name="connsiteY48" fmla="*/ 685800 h 1120140"/>
                          <a:gd name="connsiteX49" fmla="*/ 93948 w 1145677"/>
                          <a:gd name="connsiteY49" fmla="*/ 693420 h 1120140"/>
                          <a:gd name="connsiteX50" fmla="*/ 48228 w 1145677"/>
                          <a:gd name="connsiteY50" fmla="*/ 739140 h 1120140"/>
                          <a:gd name="connsiteX51" fmla="*/ 25368 w 1145677"/>
                          <a:gd name="connsiteY51" fmla="*/ 762000 h 1120140"/>
                          <a:gd name="connsiteX52" fmla="*/ 10128 w 1145677"/>
                          <a:gd name="connsiteY52" fmla="*/ 822960 h 1120140"/>
                          <a:gd name="connsiteX53" fmla="*/ 2508 w 1145677"/>
                          <a:gd name="connsiteY53" fmla="*/ 845820 h 1120140"/>
                          <a:gd name="connsiteX54" fmla="*/ 48228 w 1145677"/>
                          <a:gd name="connsiteY54" fmla="*/ 830580 h 1120140"/>
                          <a:gd name="connsiteX55" fmla="*/ 71088 w 1145677"/>
                          <a:gd name="connsiteY55" fmla="*/ 822960 h 1120140"/>
                          <a:gd name="connsiteX56" fmla="*/ 162528 w 1145677"/>
                          <a:gd name="connsiteY56" fmla="*/ 822960 h 1120140"/>
                          <a:gd name="connsiteX57" fmla="*/ 231108 w 1145677"/>
                          <a:gd name="connsiteY57" fmla="*/ 838200 h 1120140"/>
                          <a:gd name="connsiteX58" fmla="*/ 316833 w 1145677"/>
                          <a:gd name="connsiteY58" fmla="*/ 887730 h 1120140"/>
                          <a:gd name="connsiteX59" fmla="*/ 385413 w 1145677"/>
                          <a:gd name="connsiteY59" fmla="*/ 948690 h 1120140"/>
                          <a:gd name="connsiteX60" fmla="*/ 421608 w 1145677"/>
                          <a:gd name="connsiteY60" fmla="*/ 975360 h 1120140"/>
                          <a:gd name="connsiteX61" fmla="*/ 473043 w 1145677"/>
                          <a:gd name="connsiteY61" fmla="*/ 1007745 h 1120140"/>
                          <a:gd name="connsiteX62" fmla="*/ 518763 w 1145677"/>
                          <a:gd name="connsiteY62" fmla="*/ 1028700 h 1120140"/>
                          <a:gd name="connsiteX63" fmla="*/ 556863 w 1145677"/>
                          <a:gd name="connsiteY63" fmla="*/ 1042035 h 1120140"/>
                          <a:gd name="connsiteX64" fmla="*/ 604488 w 1145677"/>
                          <a:gd name="connsiteY64" fmla="*/ 1059180 h 1120140"/>
                          <a:gd name="connsiteX65" fmla="*/ 627348 w 1145677"/>
                          <a:gd name="connsiteY65" fmla="*/ 1066800 h 1120140"/>
                          <a:gd name="connsiteX66" fmla="*/ 665448 w 1145677"/>
                          <a:gd name="connsiteY66" fmla="*/ 1082040 h 1120140"/>
                          <a:gd name="connsiteX67" fmla="*/ 718788 w 1145677"/>
                          <a:gd name="connsiteY67" fmla="*/ 1097280 h 1120140"/>
                          <a:gd name="connsiteX68" fmla="*/ 749268 w 1145677"/>
                          <a:gd name="connsiteY68" fmla="*/ 1112520 h 1120140"/>
                          <a:gd name="connsiteX69" fmla="*/ 810228 w 1145677"/>
                          <a:gd name="connsiteY69" fmla="*/ 1120140 h 1120140"/>
                          <a:gd name="connsiteX70" fmla="*/ 878808 w 1145677"/>
                          <a:gd name="connsiteY70" fmla="*/ 1112520 h 1120140"/>
                          <a:gd name="connsiteX71" fmla="*/ 947388 w 1145677"/>
                          <a:gd name="connsiteY71" fmla="*/ 1097280 h 1120140"/>
                          <a:gd name="connsiteX72" fmla="*/ 993108 w 1145677"/>
                          <a:gd name="connsiteY72" fmla="*/ 1066800 h 1120140"/>
                          <a:gd name="connsiteX73" fmla="*/ 1015968 w 1145677"/>
                          <a:gd name="connsiteY73" fmla="*/ 1051560 h 1120140"/>
                          <a:gd name="connsiteX74" fmla="*/ 1069308 w 1145677"/>
                          <a:gd name="connsiteY74" fmla="*/ 1013460 h 1120140"/>
                          <a:gd name="connsiteX75" fmla="*/ 1099788 w 1145677"/>
                          <a:gd name="connsiteY75" fmla="*/ 967740 h 1120140"/>
                          <a:gd name="connsiteX76" fmla="*/ 1107408 w 1145677"/>
                          <a:gd name="connsiteY76" fmla="*/ 937260 h 1120140"/>
                          <a:gd name="connsiteX77" fmla="*/ 1122648 w 1145677"/>
                          <a:gd name="connsiteY77" fmla="*/ 891540 h 1120140"/>
                          <a:gd name="connsiteX78" fmla="*/ 1134078 w 1145677"/>
                          <a:gd name="connsiteY78" fmla="*/ 843915 h 1120140"/>
                          <a:gd name="connsiteX0" fmla="*/ 1134078 w 1145677"/>
                          <a:gd name="connsiteY0" fmla="*/ 843915 h 1120140"/>
                          <a:gd name="connsiteX1" fmla="*/ 1139793 w 1145677"/>
                          <a:gd name="connsiteY1" fmla="*/ 769620 h 1120140"/>
                          <a:gd name="connsiteX2" fmla="*/ 1145508 w 1145677"/>
                          <a:gd name="connsiteY2" fmla="*/ 746760 h 1120140"/>
                          <a:gd name="connsiteX3" fmla="*/ 1145508 w 1145677"/>
                          <a:gd name="connsiteY3" fmla="*/ 702945 h 1120140"/>
                          <a:gd name="connsiteX4" fmla="*/ 1130268 w 1145677"/>
                          <a:gd name="connsiteY4" fmla="*/ 640080 h 1120140"/>
                          <a:gd name="connsiteX5" fmla="*/ 1115028 w 1145677"/>
                          <a:gd name="connsiteY5" fmla="*/ 609600 h 1120140"/>
                          <a:gd name="connsiteX6" fmla="*/ 1084548 w 1145677"/>
                          <a:gd name="connsiteY6" fmla="*/ 541020 h 1120140"/>
                          <a:gd name="connsiteX7" fmla="*/ 1061688 w 1145677"/>
                          <a:gd name="connsiteY7" fmla="*/ 518160 h 1120140"/>
                          <a:gd name="connsiteX8" fmla="*/ 1046448 w 1145677"/>
                          <a:gd name="connsiteY8" fmla="*/ 487680 h 1120140"/>
                          <a:gd name="connsiteX9" fmla="*/ 1017873 w 1145677"/>
                          <a:gd name="connsiteY9" fmla="*/ 445770 h 1120140"/>
                          <a:gd name="connsiteX10" fmla="*/ 989298 w 1145677"/>
                          <a:gd name="connsiteY10" fmla="*/ 426720 h 1120140"/>
                          <a:gd name="connsiteX11" fmla="*/ 962628 w 1145677"/>
                          <a:gd name="connsiteY11" fmla="*/ 396240 h 1120140"/>
                          <a:gd name="connsiteX12" fmla="*/ 901668 w 1145677"/>
                          <a:gd name="connsiteY12" fmla="*/ 358140 h 1120140"/>
                          <a:gd name="connsiteX13" fmla="*/ 863568 w 1145677"/>
                          <a:gd name="connsiteY13" fmla="*/ 335280 h 1120140"/>
                          <a:gd name="connsiteX14" fmla="*/ 810228 w 1145677"/>
                          <a:gd name="connsiteY14" fmla="*/ 312420 h 1120140"/>
                          <a:gd name="connsiteX15" fmla="*/ 787368 w 1145677"/>
                          <a:gd name="connsiteY15" fmla="*/ 304800 h 1120140"/>
                          <a:gd name="connsiteX16" fmla="*/ 764508 w 1145677"/>
                          <a:gd name="connsiteY16" fmla="*/ 281940 h 1120140"/>
                          <a:gd name="connsiteX17" fmla="*/ 734028 w 1145677"/>
                          <a:gd name="connsiteY17" fmla="*/ 259080 h 1120140"/>
                          <a:gd name="connsiteX18" fmla="*/ 718788 w 1145677"/>
                          <a:gd name="connsiteY18" fmla="*/ 236220 h 1120140"/>
                          <a:gd name="connsiteX19" fmla="*/ 711168 w 1145677"/>
                          <a:gd name="connsiteY19" fmla="*/ 198120 h 1120140"/>
                          <a:gd name="connsiteX20" fmla="*/ 703548 w 1145677"/>
                          <a:gd name="connsiteY20" fmla="*/ 175260 h 1120140"/>
                          <a:gd name="connsiteX21" fmla="*/ 695928 w 1145677"/>
                          <a:gd name="connsiteY21" fmla="*/ 91440 h 1120140"/>
                          <a:gd name="connsiteX22" fmla="*/ 688308 w 1145677"/>
                          <a:gd name="connsiteY22" fmla="*/ 38100 h 1120140"/>
                          <a:gd name="connsiteX23" fmla="*/ 680688 w 1145677"/>
                          <a:gd name="connsiteY23" fmla="*/ 7620 h 1120140"/>
                          <a:gd name="connsiteX24" fmla="*/ 650208 w 1145677"/>
                          <a:gd name="connsiteY24" fmla="*/ 0 h 1120140"/>
                          <a:gd name="connsiteX25" fmla="*/ 619728 w 1145677"/>
                          <a:gd name="connsiteY25" fmla="*/ 45720 h 1120140"/>
                          <a:gd name="connsiteX26" fmla="*/ 589248 w 1145677"/>
                          <a:gd name="connsiteY26" fmla="*/ 91440 h 1120140"/>
                          <a:gd name="connsiteX27" fmla="*/ 574008 w 1145677"/>
                          <a:gd name="connsiteY27" fmla="*/ 129540 h 1120140"/>
                          <a:gd name="connsiteX28" fmla="*/ 566388 w 1145677"/>
                          <a:gd name="connsiteY28" fmla="*/ 160020 h 1120140"/>
                          <a:gd name="connsiteX29" fmla="*/ 551148 w 1145677"/>
                          <a:gd name="connsiteY29" fmla="*/ 190500 h 1120140"/>
                          <a:gd name="connsiteX30" fmla="*/ 543528 w 1145677"/>
                          <a:gd name="connsiteY30" fmla="*/ 213360 h 1120140"/>
                          <a:gd name="connsiteX31" fmla="*/ 497808 w 1145677"/>
                          <a:gd name="connsiteY31" fmla="*/ 198120 h 1120140"/>
                          <a:gd name="connsiteX32" fmla="*/ 444468 w 1145677"/>
                          <a:gd name="connsiteY32" fmla="*/ 182880 h 1120140"/>
                          <a:gd name="connsiteX33" fmla="*/ 421608 w 1145677"/>
                          <a:gd name="connsiteY33" fmla="*/ 198120 h 1120140"/>
                          <a:gd name="connsiteX34" fmla="*/ 406368 w 1145677"/>
                          <a:gd name="connsiteY34" fmla="*/ 228600 h 1120140"/>
                          <a:gd name="connsiteX35" fmla="*/ 391128 w 1145677"/>
                          <a:gd name="connsiteY35" fmla="*/ 251460 h 1120140"/>
                          <a:gd name="connsiteX36" fmla="*/ 368268 w 1145677"/>
                          <a:gd name="connsiteY36" fmla="*/ 327660 h 1120140"/>
                          <a:gd name="connsiteX37" fmla="*/ 345408 w 1145677"/>
                          <a:gd name="connsiteY37" fmla="*/ 320040 h 1120140"/>
                          <a:gd name="connsiteX38" fmla="*/ 322548 w 1145677"/>
                          <a:gd name="connsiteY38" fmla="*/ 304800 h 1120140"/>
                          <a:gd name="connsiteX39" fmla="*/ 292068 w 1145677"/>
                          <a:gd name="connsiteY39" fmla="*/ 297180 h 1120140"/>
                          <a:gd name="connsiteX40" fmla="*/ 238728 w 1145677"/>
                          <a:gd name="connsiteY40" fmla="*/ 274320 h 1120140"/>
                          <a:gd name="connsiteX41" fmla="*/ 200628 w 1145677"/>
                          <a:gd name="connsiteY41" fmla="*/ 281940 h 1120140"/>
                          <a:gd name="connsiteX42" fmla="*/ 208248 w 1145677"/>
                          <a:gd name="connsiteY42" fmla="*/ 365760 h 1120140"/>
                          <a:gd name="connsiteX43" fmla="*/ 238728 w 1145677"/>
                          <a:gd name="connsiteY43" fmla="*/ 441960 h 1120140"/>
                          <a:gd name="connsiteX44" fmla="*/ 246348 w 1145677"/>
                          <a:gd name="connsiteY44" fmla="*/ 464820 h 1120140"/>
                          <a:gd name="connsiteX45" fmla="*/ 193008 w 1145677"/>
                          <a:gd name="connsiteY45" fmla="*/ 480060 h 1120140"/>
                          <a:gd name="connsiteX46" fmla="*/ 170148 w 1145677"/>
                          <a:gd name="connsiteY46" fmla="*/ 495300 h 1120140"/>
                          <a:gd name="connsiteX47" fmla="*/ 187293 w 1145677"/>
                          <a:gd name="connsiteY47" fmla="*/ 630555 h 1120140"/>
                          <a:gd name="connsiteX48" fmla="*/ 116808 w 1145677"/>
                          <a:gd name="connsiteY48" fmla="*/ 685800 h 1120140"/>
                          <a:gd name="connsiteX49" fmla="*/ 93948 w 1145677"/>
                          <a:gd name="connsiteY49" fmla="*/ 693420 h 1120140"/>
                          <a:gd name="connsiteX50" fmla="*/ 48228 w 1145677"/>
                          <a:gd name="connsiteY50" fmla="*/ 739140 h 1120140"/>
                          <a:gd name="connsiteX51" fmla="*/ 25368 w 1145677"/>
                          <a:gd name="connsiteY51" fmla="*/ 762000 h 1120140"/>
                          <a:gd name="connsiteX52" fmla="*/ 10128 w 1145677"/>
                          <a:gd name="connsiteY52" fmla="*/ 822960 h 1120140"/>
                          <a:gd name="connsiteX53" fmla="*/ 2508 w 1145677"/>
                          <a:gd name="connsiteY53" fmla="*/ 845820 h 1120140"/>
                          <a:gd name="connsiteX54" fmla="*/ 48228 w 1145677"/>
                          <a:gd name="connsiteY54" fmla="*/ 830580 h 1120140"/>
                          <a:gd name="connsiteX55" fmla="*/ 71088 w 1145677"/>
                          <a:gd name="connsiteY55" fmla="*/ 822960 h 1120140"/>
                          <a:gd name="connsiteX56" fmla="*/ 162528 w 1145677"/>
                          <a:gd name="connsiteY56" fmla="*/ 822960 h 1120140"/>
                          <a:gd name="connsiteX57" fmla="*/ 231108 w 1145677"/>
                          <a:gd name="connsiteY57" fmla="*/ 838200 h 1120140"/>
                          <a:gd name="connsiteX58" fmla="*/ 316833 w 1145677"/>
                          <a:gd name="connsiteY58" fmla="*/ 887730 h 1120140"/>
                          <a:gd name="connsiteX59" fmla="*/ 385413 w 1145677"/>
                          <a:gd name="connsiteY59" fmla="*/ 948690 h 1120140"/>
                          <a:gd name="connsiteX60" fmla="*/ 421608 w 1145677"/>
                          <a:gd name="connsiteY60" fmla="*/ 975360 h 1120140"/>
                          <a:gd name="connsiteX61" fmla="*/ 473043 w 1145677"/>
                          <a:gd name="connsiteY61" fmla="*/ 1007745 h 1120140"/>
                          <a:gd name="connsiteX62" fmla="*/ 518763 w 1145677"/>
                          <a:gd name="connsiteY62" fmla="*/ 1028700 h 1120140"/>
                          <a:gd name="connsiteX63" fmla="*/ 556863 w 1145677"/>
                          <a:gd name="connsiteY63" fmla="*/ 1042035 h 1120140"/>
                          <a:gd name="connsiteX64" fmla="*/ 604488 w 1145677"/>
                          <a:gd name="connsiteY64" fmla="*/ 1059180 h 1120140"/>
                          <a:gd name="connsiteX65" fmla="*/ 627348 w 1145677"/>
                          <a:gd name="connsiteY65" fmla="*/ 1066800 h 1120140"/>
                          <a:gd name="connsiteX66" fmla="*/ 665448 w 1145677"/>
                          <a:gd name="connsiteY66" fmla="*/ 1082040 h 1120140"/>
                          <a:gd name="connsiteX67" fmla="*/ 718788 w 1145677"/>
                          <a:gd name="connsiteY67" fmla="*/ 1097280 h 1120140"/>
                          <a:gd name="connsiteX68" fmla="*/ 749268 w 1145677"/>
                          <a:gd name="connsiteY68" fmla="*/ 1112520 h 1120140"/>
                          <a:gd name="connsiteX69" fmla="*/ 810228 w 1145677"/>
                          <a:gd name="connsiteY69" fmla="*/ 1120140 h 1120140"/>
                          <a:gd name="connsiteX70" fmla="*/ 878808 w 1145677"/>
                          <a:gd name="connsiteY70" fmla="*/ 1112520 h 1120140"/>
                          <a:gd name="connsiteX71" fmla="*/ 947388 w 1145677"/>
                          <a:gd name="connsiteY71" fmla="*/ 1097280 h 1120140"/>
                          <a:gd name="connsiteX72" fmla="*/ 993108 w 1145677"/>
                          <a:gd name="connsiteY72" fmla="*/ 1066800 h 1120140"/>
                          <a:gd name="connsiteX73" fmla="*/ 1015968 w 1145677"/>
                          <a:gd name="connsiteY73" fmla="*/ 1051560 h 1120140"/>
                          <a:gd name="connsiteX74" fmla="*/ 1069308 w 1145677"/>
                          <a:gd name="connsiteY74" fmla="*/ 1013460 h 1120140"/>
                          <a:gd name="connsiteX75" fmla="*/ 1099788 w 1145677"/>
                          <a:gd name="connsiteY75" fmla="*/ 967740 h 1120140"/>
                          <a:gd name="connsiteX76" fmla="*/ 1107408 w 1145677"/>
                          <a:gd name="connsiteY76" fmla="*/ 937260 h 1120140"/>
                          <a:gd name="connsiteX77" fmla="*/ 1122648 w 1145677"/>
                          <a:gd name="connsiteY77" fmla="*/ 891540 h 1120140"/>
                          <a:gd name="connsiteX78" fmla="*/ 1134078 w 1145677"/>
                          <a:gd name="connsiteY78" fmla="*/ 843915 h 1120140"/>
                          <a:gd name="connsiteX0" fmla="*/ 1134078 w 1145677"/>
                          <a:gd name="connsiteY0" fmla="*/ 843915 h 1120140"/>
                          <a:gd name="connsiteX1" fmla="*/ 1139793 w 1145677"/>
                          <a:gd name="connsiteY1" fmla="*/ 769620 h 1120140"/>
                          <a:gd name="connsiteX2" fmla="*/ 1145508 w 1145677"/>
                          <a:gd name="connsiteY2" fmla="*/ 746760 h 1120140"/>
                          <a:gd name="connsiteX3" fmla="*/ 1145508 w 1145677"/>
                          <a:gd name="connsiteY3" fmla="*/ 702945 h 1120140"/>
                          <a:gd name="connsiteX4" fmla="*/ 1130268 w 1145677"/>
                          <a:gd name="connsiteY4" fmla="*/ 640080 h 1120140"/>
                          <a:gd name="connsiteX5" fmla="*/ 1115028 w 1145677"/>
                          <a:gd name="connsiteY5" fmla="*/ 609600 h 1120140"/>
                          <a:gd name="connsiteX6" fmla="*/ 1084548 w 1145677"/>
                          <a:gd name="connsiteY6" fmla="*/ 541020 h 1120140"/>
                          <a:gd name="connsiteX7" fmla="*/ 1061688 w 1145677"/>
                          <a:gd name="connsiteY7" fmla="*/ 518160 h 1120140"/>
                          <a:gd name="connsiteX8" fmla="*/ 1046448 w 1145677"/>
                          <a:gd name="connsiteY8" fmla="*/ 487680 h 1120140"/>
                          <a:gd name="connsiteX9" fmla="*/ 1017873 w 1145677"/>
                          <a:gd name="connsiteY9" fmla="*/ 445770 h 1120140"/>
                          <a:gd name="connsiteX10" fmla="*/ 989298 w 1145677"/>
                          <a:gd name="connsiteY10" fmla="*/ 426720 h 1120140"/>
                          <a:gd name="connsiteX11" fmla="*/ 945483 w 1145677"/>
                          <a:gd name="connsiteY11" fmla="*/ 386715 h 1120140"/>
                          <a:gd name="connsiteX12" fmla="*/ 901668 w 1145677"/>
                          <a:gd name="connsiteY12" fmla="*/ 358140 h 1120140"/>
                          <a:gd name="connsiteX13" fmla="*/ 863568 w 1145677"/>
                          <a:gd name="connsiteY13" fmla="*/ 335280 h 1120140"/>
                          <a:gd name="connsiteX14" fmla="*/ 810228 w 1145677"/>
                          <a:gd name="connsiteY14" fmla="*/ 312420 h 1120140"/>
                          <a:gd name="connsiteX15" fmla="*/ 787368 w 1145677"/>
                          <a:gd name="connsiteY15" fmla="*/ 304800 h 1120140"/>
                          <a:gd name="connsiteX16" fmla="*/ 764508 w 1145677"/>
                          <a:gd name="connsiteY16" fmla="*/ 281940 h 1120140"/>
                          <a:gd name="connsiteX17" fmla="*/ 734028 w 1145677"/>
                          <a:gd name="connsiteY17" fmla="*/ 259080 h 1120140"/>
                          <a:gd name="connsiteX18" fmla="*/ 718788 w 1145677"/>
                          <a:gd name="connsiteY18" fmla="*/ 236220 h 1120140"/>
                          <a:gd name="connsiteX19" fmla="*/ 711168 w 1145677"/>
                          <a:gd name="connsiteY19" fmla="*/ 198120 h 1120140"/>
                          <a:gd name="connsiteX20" fmla="*/ 703548 w 1145677"/>
                          <a:gd name="connsiteY20" fmla="*/ 175260 h 1120140"/>
                          <a:gd name="connsiteX21" fmla="*/ 695928 w 1145677"/>
                          <a:gd name="connsiteY21" fmla="*/ 91440 h 1120140"/>
                          <a:gd name="connsiteX22" fmla="*/ 688308 w 1145677"/>
                          <a:gd name="connsiteY22" fmla="*/ 38100 h 1120140"/>
                          <a:gd name="connsiteX23" fmla="*/ 680688 w 1145677"/>
                          <a:gd name="connsiteY23" fmla="*/ 7620 h 1120140"/>
                          <a:gd name="connsiteX24" fmla="*/ 650208 w 1145677"/>
                          <a:gd name="connsiteY24" fmla="*/ 0 h 1120140"/>
                          <a:gd name="connsiteX25" fmla="*/ 619728 w 1145677"/>
                          <a:gd name="connsiteY25" fmla="*/ 45720 h 1120140"/>
                          <a:gd name="connsiteX26" fmla="*/ 589248 w 1145677"/>
                          <a:gd name="connsiteY26" fmla="*/ 91440 h 1120140"/>
                          <a:gd name="connsiteX27" fmla="*/ 574008 w 1145677"/>
                          <a:gd name="connsiteY27" fmla="*/ 129540 h 1120140"/>
                          <a:gd name="connsiteX28" fmla="*/ 566388 w 1145677"/>
                          <a:gd name="connsiteY28" fmla="*/ 160020 h 1120140"/>
                          <a:gd name="connsiteX29" fmla="*/ 551148 w 1145677"/>
                          <a:gd name="connsiteY29" fmla="*/ 190500 h 1120140"/>
                          <a:gd name="connsiteX30" fmla="*/ 543528 w 1145677"/>
                          <a:gd name="connsiteY30" fmla="*/ 213360 h 1120140"/>
                          <a:gd name="connsiteX31" fmla="*/ 497808 w 1145677"/>
                          <a:gd name="connsiteY31" fmla="*/ 198120 h 1120140"/>
                          <a:gd name="connsiteX32" fmla="*/ 444468 w 1145677"/>
                          <a:gd name="connsiteY32" fmla="*/ 182880 h 1120140"/>
                          <a:gd name="connsiteX33" fmla="*/ 421608 w 1145677"/>
                          <a:gd name="connsiteY33" fmla="*/ 198120 h 1120140"/>
                          <a:gd name="connsiteX34" fmla="*/ 406368 w 1145677"/>
                          <a:gd name="connsiteY34" fmla="*/ 228600 h 1120140"/>
                          <a:gd name="connsiteX35" fmla="*/ 391128 w 1145677"/>
                          <a:gd name="connsiteY35" fmla="*/ 251460 h 1120140"/>
                          <a:gd name="connsiteX36" fmla="*/ 368268 w 1145677"/>
                          <a:gd name="connsiteY36" fmla="*/ 327660 h 1120140"/>
                          <a:gd name="connsiteX37" fmla="*/ 345408 w 1145677"/>
                          <a:gd name="connsiteY37" fmla="*/ 320040 h 1120140"/>
                          <a:gd name="connsiteX38" fmla="*/ 322548 w 1145677"/>
                          <a:gd name="connsiteY38" fmla="*/ 304800 h 1120140"/>
                          <a:gd name="connsiteX39" fmla="*/ 292068 w 1145677"/>
                          <a:gd name="connsiteY39" fmla="*/ 297180 h 1120140"/>
                          <a:gd name="connsiteX40" fmla="*/ 238728 w 1145677"/>
                          <a:gd name="connsiteY40" fmla="*/ 274320 h 1120140"/>
                          <a:gd name="connsiteX41" fmla="*/ 200628 w 1145677"/>
                          <a:gd name="connsiteY41" fmla="*/ 281940 h 1120140"/>
                          <a:gd name="connsiteX42" fmla="*/ 208248 w 1145677"/>
                          <a:gd name="connsiteY42" fmla="*/ 365760 h 1120140"/>
                          <a:gd name="connsiteX43" fmla="*/ 238728 w 1145677"/>
                          <a:gd name="connsiteY43" fmla="*/ 441960 h 1120140"/>
                          <a:gd name="connsiteX44" fmla="*/ 246348 w 1145677"/>
                          <a:gd name="connsiteY44" fmla="*/ 464820 h 1120140"/>
                          <a:gd name="connsiteX45" fmla="*/ 193008 w 1145677"/>
                          <a:gd name="connsiteY45" fmla="*/ 480060 h 1120140"/>
                          <a:gd name="connsiteX46" fmla="*/ 170148 w 1145677"/>
                          <a:gd name="connsiteY46" fmla="*/ 495300 h 1120140"/>
                          <a:gd name="connsiteX47" fmla="*/ 187293 w 1145677"/>
                          <a:gd name="connsiteY47" fmla="*/ 630555 h 1120140"/>
                          <a:gd name="connsiteX48" fmla="*/ 116808 w 1145677"/>
                          <a:gd name="connsiteY48" fmla="*/ 685800 h 1120140"/>
                          <a:gd name="connsiteX49" fmla="*/ 93948 w 1145677"/>
                          <a:gd name="connsiteY49" fmla="*/ 693420 h 1120140"/>
                          <a:gd name="connsiteX50" fmla="*/ 48228 w 1145677"/>
                          <a:gd name="connsiteY50" fmla="*/ 739140 h 1120140"/>
                          <a:gd name="connsiteX51" fmla="*/ 25368 w 1145677"/>
                          <a:gd name="connsiteY51" fmla="*/ 762000 h 1120140"/>
                          <a:gd name="connsiteX52" fmla="*/ 10128 w 1145677"/>
                          <a:gd name="connsiteY52" fmla="*/ 822960 h 1120140"/>
                          <a:gd name="connsiteX53" fmla="*/ 2508 w 1145677"/>
                          <a:gd name="connsiteY53" fmla="*/ 845820 h 1120140"/>
                          <a:gd name="connsiteX54" fmla="*/ 48228 w 1145677"/>
                          <a:gd name="connsiteY54" fmla="*/ 830580 h 1120140"/>
                          <a:gd name="connsiteX55" fmla="*/ 71088 w 1145677"/>
                          <a:gd name="connsiteY55" fmla="*/ 822960 h 1120140"/>
                          <a:gd name="connsiteX56" fmla="*/ 162528 w 1145677"/>
                          <a:gd name="connsiteY56" fmla="*/ 822960 h 1120140"/>
                          <a:gd name="connsiteX57" fmla="*/ 231108 w 1145677"/>
                          <a:gd name="connsiteY57" fmla="*/ 838200 h 1120140"/>
                          <a:gd name="connsiteX58" fmla="*/ 316833 w 1145677"/>
                          <a:gd name="connsiteY58" fmla="*/ 887730 h 1120140"/>
                          <a:gd name="connsiteX59" fmla="*/ 385413 w 1145677"/>
                          <a:gd name="connsiteY59" fmla="*/ 948690 h 1120140"/>
                          <a:gd name="connsiteX60" fmla="*/ 421608 w 1145677"/>
                          <a:gd name="connsiteY60" fmla="*/ 975360 h 1120140"/>
                          <a:gd name="connsiteX61" fmla="*/ 473043 w 1145677"/>
                          <a:gd name="connsiteY61" fmla="*/ 1007745 h 1120140"/>
                          <a:gd name="connsiteX62" fmla="*/ 518763 w 1145677"/>
                          <a:gd name="connsiteY62" fmla="*/ 1028700 h 1120140"/>
                          <a:gd name="connsiteX63" fmla="*/ 556863 w 1145677"/>
                          <a:gd name="connsiteY63" fmla="*/ 1042035 h 1120140"/>
                          <a:gd name="connsiteX64" fmla="*/ 604488 w 1145677"/>
                          <a:gd name="connsiteY64" fmla="*/ 1059180 h 1120140"/>
                          <a:gd name="connsiteX65" fmla="*/ 627348 w 1145677"/>
                          <a:gd name="connsiteY65" fmla="*/ 1066800 h 1120140"/>
                          <a:gd name="connsiteX66" fmla="*/ 665448 w 1145677"/>
                          <a:gd name="connsiteY66" fmla="*/ 1082040 h 1120140"/>
                          <a:gd name="connsiteX67" fmla="*/ 718788 w 1145677"/>
                          <a:gd name="connsiteY67" fmla="*/ 1097280 h 1120140"/>
                          <a:gd name="connsiteX68" fmla="*/ 749268 w 1145677"/>
                          <a:gd name="connsiteY68" fmla="*/ 1112520 h 1120140"/>
                          <a:gd name="connsiteX69" fmla="*/ 810228 w 1145677"/>
                          <a:gd name="connsiteY69" fmla="*/ 1120140 h 1120140"/>
                          <a:gd name="connsiteX70" fmla="*/ 878808 w 1145677"/>
                          <a:gd name="connsiteY70" fmla="*/ 1112520 h 1120140"/>
                          <a:gd name="connsiteX71" fmla="*/ 947388 w 1145677"/>
                          <a:gd name="connsiteY71" fmla="*/ 1097280 h 1120140"/>
                          <a:gd name="connsiteX72" fmla="*/ 993108 w 1145677"/>
                          <a:gd name="connsiteY72" fmla="*/ 1066800 h 1120140"/>
                          <a:gd name="connsiteX73" fmla="*/ 1015968 w 1145677"/>
                          <a:gd name="connsiteY73" fmla="*/ 1051560 h 1120140"/>
                          <a:gd name="connsiteX74" fmla="*/ 1069308 w 1145677"/>
                          <a:gd name="connsiteY74" fmla="*/ 1013460 h 1120140"/>
                          <a:gd name="connsiteX75" fmla="*/ 1099788 w 1145677"/>
                          <a:gd name="connsiteY75" fmla="*/ 967740 h 1120140"/>
                          <a:gd name="connsiteX76" fmla="*/ 1107408 w 1145677"/>
                          <a:gd name="connsiteY76" fmla="*/ 937260 h 1120140"/>
                          <a:gd name="connsiteX77" fmla="*/ 1122648 w 1145677"/>
                          <a:gd name="connsiteY77" fmla="*/ 891540 h 1120140"/>
                          <a:gd name="connsiteX78" fmla="*/ 1134078 w 1145677"/>
                          <a:gd name="connsiteY78" fmla="*/ 843915 h 1120140"/>
                          <a:gd name="connsiteX0" fmla="*/ 1134078 w 1145677"/>
                          <a:gd name="connsiteY0" fmla="*/ 843915 h 1120140"/>
                          <a:gd name="connsiteX1" fmla="*/ 1139793 w 1145677"/>
                          <a:gd name="connsiteY1" fmla="*/ 769620 h 1120140"/>
                          <a:gd name="connsiteX2" fmla="*/ 1145508 w 1145677"/>
                          <a:gd name="connsiteY2" fmla="*/ 746760 h 1120140"/>
                          <a:gd name="connsiteX3" fmla="*/ 1145508 w 1145677"/>
                          <a:gd name="connsiteY3" fmla="*/ 702945 h 1120140"/>
                          <a:gd name="connsiteX4" fmla="*/ 1130268 w 1145677"/>
                          <a:gd name="connsiteY4" fmla="*/ 640080 h 1120140"/>
                          <a:gd name="connsiteX5" fmla="*/ 1115028 w 1145677"/>
                          <a:gd name="connsiteY5" fmla="*/ 609600 h 1120140"/>
                          <a:gd name="connsiteX6" fmla="*/ 1084548 w 1145677"/>
                          <a:gd name="connsiteY6" fmla="*/ 541020 h 1120140"/>
                          <a:gd name="connsiteX7" fmla="*/ 1061688 w 1145677"/>
                          <a:gd name="connsiteY7" fmla="*/ 518160 h 1120140"/>
                          <a:gd name="connsiteX8" fmla="*/ 1046448 w 1145677"/>
                          <a:gd name="connsiteY8" fmla="*/ 487680 h 1120140"/>
                          <a:gd name="connsiteX9" fmla="*/ 1017873 w 1145677"/>
                          <a:gd name="connsiteY9" fmla="*/ 445770 h 1120140"/>
                          <a:gd name="connsiteX10" fmla="*/ 989298 w 1145677"/>
                          <a:gd name="connsiteY10" fmla="*/ 426720 h 1120140"/>
                          <a:gd name="connsiteX11" fmla="*/ 945483 w 1145677"/>
                          <a:gd name="connsiteY11" fmla="*/ 386715 h 1120140"/>
                          <a:gd name="connsiteX12" fmla="*/ 901668 w 1145677"/>
                          <a:gd name="connsiteY12" fmla="*/ 358140 h 1120140"/>
                          <a:gd name="connsiteX13" fmla="*/ 863568 w 1145677"/>
                          <a:gd name="connsiteY13" fmla="*/ 335280 h 1120140"/>
                          <a:gd name="connsiteX14" fmla="*/ 810228 w 1145677"/>
                          <a:gd name="connsiteY14" fmla="*/ 312420 h 1120140"/>
                          <a:gd name="connsiteX15" fmla="*/ 787368 w 1145677"/>
                          <a:gd name="connsiteY15" fmla="*/ 304800 h 1120140"/>
                          <a:gd name="connsiteX16" fmla="*/ 764508 w 1145677"/>
                          <a:gd name="connsiteY16" fmla="*/ 281940 h 1120140"/>
                          <a:gd name="connsiteX17" fmla="*/ 734028 w 1145677"/>
                          <a:gd name="connsiteY17" fmla="*/ 259080 h 1120140"/>
                          <a:gd name="connsiteX18" fmla="*/ 718788 w 1145677"/>
                          <a:gd name="connsiteY18" fmla="*/ 236220 h 1120140"/>
                          <a:gd name="connsiteX19" fmla="*/ 711168 w 1145677"/>
                          <a:gd name="connsiteY19" fmla="*/ 198120 h 1120140"/>
                          <a:gd name="connsiteX20" fmla="*/ 703548 w 1145677"/>
                          <a:gd name="connsiteY20" fmla="*/ 175260 h 1120140"/>
                          <a:gd name="connsiteX21" fmla="*/ 695928 w 1145677"/>
                          <a:gd name="connsiteY21" fmla="*/ 91440 h 1120140"/>
                          <a:gd name="connsiteX22" fmla="*/ 688308 w 1145677"/>
                          <a:gd name="connsiteY22" fmla="*/ 38100 h 1120140"/>
                          <a:gd name="connsiteX23" fmla="*/ 680688 w 1145677"/>
                          <a:gd name="connsiteY23" fmla="*/ 7620 h 1120140"/>
                          <a:gd name="connsiteX24" fmla="*/ 650208 w 1145677"/>
                          <a:gd name="connsiteY24" fmla="*/ 0 h 1120140"/>
                          <a:gd name="connsiteX25" fmla="*/ 619728 w 1145677"/>
                          <a:gd name="connsiteY25" fmla="*/ 45720 h 1120140"/>
                          <a:gd name="connsiteX26" fmla="*/ 589248 w 1145677"/>
                          <a:gd name="connsiteY26" fmla="*/ 91440 h 1120140"/>
                          <a:gd name="connsiteX27" fmla="*/ 574008 w 1145677"/>
                          <a:gd name="connsiteY27" fmla="*/ 129540 h 1120140"/>
                          <a:gd name="connsiteX28" fmla="*/ 566388 w 1145677"/>
                          <a:gd name="connsiteY28" fmla="*/ 160020 h 1120140"/>
                          <a:gd name="connsiteX29" fmla="*/ 551148 w 1145677"/>
                          <a:gd name="connsiteY29" fmla="*/ 190500 h 1120140"/>
                          <a:gd name="connsiteX30" fmla="*/ 543528 w 1145677"/>
                          <a:gd name="connsiteY30" fmla="*/ 213360 h 1120140"/>
                          <a:gd name="connsiteX31" fmla="*/ 497808 w 1145677"/>
                          <a:gd name="connsiteY31" fmla="*/ 198120 h 1120140"/>
                          <a:gd name="connsiteX32" fmla="*/ 444468 w 1145677"/>
                          <a:gd name="connsiteY32" fmla="*/ 182880 h 1120140"/>
                          <a:gd name="connsiteX33" fmla="*/ 421608 w 1145677"/>
                          <a:gd name="connsiteY33" fmla="*/ 198120 h 1120140"/>
                          <a:gd name="connsiteX34" fmla="*/ 406368 w 1145677"/>
                          <a:gd name="connsiteY34" fmla="*/ 228600 h 1120140"/>
                          <a:gd name="connsiteX35" fmla="*/ 391128 w 1145677"/>
                          <a:gd name="connsiteY35" fmla="*/ 251460 h 1120140"/>
                          <a:gd name="connsiteX36" fmla="*/ 368268 w 1145677"/>
                          <a:gd name="connsiteY36" fmla="*/ 327660 h 1120140"/>
                          <a:gd name="connsiteX37" fmla="*/ 345408 w 1145677"/>
                          <a:gd name="connsiteY37" fmla="*/ 320040 h 1120140"/>
                          <a:gd name="connsiteX38" fmla="*/ 322548 w 1145677"/>
                          <a:gd name="connsiteY38" fmla="*/ 304800 h 1120140"/>
                          <a:gd name="connsiteX39" fmla="*/ 292068 w 1145677"/>
                          <a:gd name="connsiteY39" fmla="*/ 297180 h 1120140"/>
                          <a:gd name="connsiteX40" fmla="*/ 238728 w 1145677"/>
                          <a:gd name="connsiteY40" fmla="*/ 274320 h 1120140"/>
                          <a:gd name="connsiteX41" fmla="*/ 200628 w 1145677"/>
                          <a:gd name="connsiteY41" fmla="*/ 281940 h 1120140"/>
                          <a:gd name="connsiteX42" fmla="*/ 208248 w 1145677"/>
                          <a:gd name="connsiteY42" fmla="*/ 365760 h 1120140"/>
                          <a:gd name="connsiteX43" fmla="*/ 238728 w 1145677"/>
                          <a:gd name="connsiteY43" fmla="*/ 441960 h 1120140"/>
                          <a:gd name="connsiteX44" fmla="*/ 246348 w 1145677"/>
                          <a:gd name="connsiteY44" fmla="*/ 464820 h 1120140"/>
                          <a:gd name="connsiteX45" fmla="*/ 193008 w 1145677"/>
                          <a:gd name="connsiteY45" fmla="*/ 480060 h 1120140"/>
                          <a:gd name="connsiteX46" fmla="*/ 170148 w 1145677"/>
                          <a:gd name="connsiteY46" fmla="*/ 495300 h 1120140"/>
                          <a:gd name="connsiteX47" fmla="*/ 187293 w 1145677"/>
                          <a:gd name="connsiteY47" fmla="*/ 630555 h 1120140"/>
                          <a:gd name="connsiteX48" fmla="*/ 116808 w 1145677"/>
                          <a:gd name="connsiteY48" fmla="*/ 685800 h 1120140"/>
                          <a:gd name="connsiteX49" fmla="*/ 93948 w 1145677"/>
                          <a:gd name="connsiteY49" fmla="*/ 693420 h 1120140"/>
                          <a:gd name="connsiteX50" fmla="*/ 48228 w 1145677"/>
                          <a:gd name="connsiteY50" fmla="*/ 739140 h 1120140"/>
                          <a:gd name="connsiteX51" fmla="*/ 25368 w 1145677"/>
                          <a:gd name="connsiteY51" fmla="*/ 762000 h 1120140"/>
                          <a:gd name="connsiteX52" fmla="*/ 10128 w 1145677"/>
                          <a:gd name="connsiteY52" fmla="*/ 822960 h 1120140"/>
                          <a:gd name="connsiteX53" fmla="*/ 2508 w 1145677"/>
                          <a:gd name="connsiteY53" fmla="*/ 845820 h 1120140"/>
                          <a:gd name="connsiteX54" fmla="*/ 48228 w 1145677"/>
                          <a:gd name="connsiteY54" fmla="*/ 830580 h 1120140"/>
                          <a:gd name="connsiteX55" fmla="*/ 71088 w 1145677"/>
                          <a:gd name="connsiteY55" fmla="*/ 822960 h 1120140"/>
                          <a:gd name="connsiteX56" fmla="*/ 162528 w 1145677"/>
                          <a:gd name="connsiteY56" fmla="*/ 822960 h 1120140"/>
                          <a:gd name="connsiteX57" fmla="*/ 231108 w 1145677"/>
                          <a:gd name="connsiteY57" fmla="*/ 838200 h 1120140"/>
                          <a:gd name="connsiteX58" fmla="*/ 316833 w 1145677"/>
                          <a:gd name="connsiteY58" fmla="*/ 887730 h 1120140"/>
                          <a:gd name="connsiteX59" fmla="*/ 385413 w 1145677"/>
                          <a:gd name="connsiteY59" fmla="*/ 948690 h 1120140"/>
                          <a:gd name="connsiteX60" fmla="*/ 421608 w 1145677"/>
                          <a:gd name="connsiteY60" fmla="*/ 975360 h 1120140"/>
                          <a:gd name="connsiteX61" fmla="*/ 473043 w 1145677"/>
                          <a:gd name="connsiteY61" fmla="*/ 1007745 h 1120140"/>
                          <a:gd name="connsiteX62" fmla="*/ 518763 w 1145677"/>
                          <a:gd name="connsiteY62" fmla="*/ 1028700 h 1120140"/>
                          <a:gd name="connsiteX63" fmla="*/ 556863 w 1145677"/>
                          <a:gd name="connsiteY63" fmla="*/ 1042035 h 1120140"/>
                          <a:gd name="connsiteX64" fmla="*/ 604488 w 1145677"/>
                          <a:gd name="connsiteY64" fmla="*/ 1059180 h 1120140"/>
                          <a:gd name="connsiteX65" fmla="*/ 627348 w 1145677"/>
                          <a:gd name="connsiteY65" fmla="*/ 1066800 h 1120140"/>
                          <a:gd name="connsiteX66" fmla="*/ 663543 w 1145677"/>
                          <a:gd name="connsiteY66" fmla="*/ 1087755 h 1120140"/>
                          <a:gd name="connsiteX67" fmla="*/ 718788 w 1145677"/>
                          <a:gd name="connsiteY67" fmla="*/ 1097280 h 1120140"/>
                          <a:gd name="connsiteX68" fmla="*/ 749268 w 1145677"/>
                          <a:gd name="connsiteY68" fmla="*/ 1112520 h 1120140"/>
                          <a:gd name="connsiteX69" fmla="*/ 810228 w 1145677"/>
                          <a:gd name="connsiteY69" fmla="*/ 1120140 h 1120140"/>
                          <a:gd name="connsiteX70" fmla="*/ 878808 w 1145677"/>
                          <a:gd name="connsiteY70" fmla="*/ 1112520 h 1120140"/>
                          <a:gd name="connsiteX71" fmla="*/ 947388 w 1145677"/>
                          <a:gd name="connsiteY71" fmla="*/ 1097280 h 1120140"/>
                          <a:gd name="connsiteX72" fmla="*/ 993108 w 1145677"/>
                          <a:gd name="connsiteY72" fmla="*/ 1066800 h 1120140"/>
                          <a:gd name="connsiteX73" fmla="*/ 1015968 w 1145677"/>
                          <a:gd name="connsiteY73" fmla="*/ 1051560 h 1120140"/>
                          <a:gd name="connsiteX74" fmla="*/ 1069308 w 1145677"/>
                          <a:gd name="connsiteY74" fmla="*/ 1013460 h 1120140"/>
                          <a:gd name="connsiteX75" fmla="*/ 1099788 w 1145677"/>
                          <a:gd name="connsiteY75" fmla="*/ 967740 h 1120140"/>
                          <a:gd name="connsiteX76" fmla="*/ 1107408 w 1145677"/>
                          <a:gd name="connsiteY76" fmla="*/ 937260 h 1120140"/>
                          <a:gd name="connsiteX77" fmla="*/ 1122648 w 1145677"/>
                          <a:gd name="connsiteY77" fmla="*/ 891540 h 1120140"/>
                          <a:gd name="connsiteX78" fmla="*/ 1134078 w 1145677"/>
                          <a:gd name="connsiteY78" fmla="*/ 843915 h 1120140"/>
                          <a:gd name="connsiteX0" fmla="*/ 1134078 w 1145677"/>
                          <a:gd name="connsiteY0" fmla="*/ 843915 h 1120140"/>
                          <a:gd name="connsiteX1" fmla="*/ 1139793 w 1145677"/>
                          <a:gd name="connsiteY1" fmla="*/ 769620 h 1120140"/>
                          <a:gd name="connsiteX2" fmla="*/ 1145508 w 1145677"/>
                          <a:gd name="connsiteY2" fmla="*/ 746760 h 1120140"/>
                          <a:gd name="connsiteX3" fmla="*/ 1145508 w 1145677"/>
                          <a:gd name="connsiteY3" fmla="*/ 702945 h 1120140"/>
                          <a:gd name="connsiteX4" fmla="*/ 1130268 w 1145677"/>
                          <a:gd name="connsiteY4" fmla="*/ 640080 h 1120140"/>
                          <a:gd name="connsiteX5" fmla="*/ 1115028 w 1145677"/>
                          <a:gd name="connsiteY5" fmla="*/ 609600 h 1120140"/>
                          <a:gd name="connsiteX6" fmla="*/ 1084548 w 1145677"/>
                          <a:gd name="connsiteY6" fmla="*/ 541020 h 1120140"/>
                          <a:gd name="connsiteX7" fmla="*/ 1061688 w 1145677"/>
                          <a:gd name="connsiteY7" fmla="*/ 518160 h 1120140"/>
                          <a:gd name="connsiteX8" fmla="*/ 1046448 w 1145677"/>
                          <a:gd name="connsiteY8" fmla="*/ 487680 h 1120140"/>
                          <a:gd name="connsiteX9" fmla="*/ 1017873 w 1145677"/>
                          <a:gd name="connsiteY9" fmla="*/ 445770 h 1120140"/>
                          <a:gd name="connsiteX10" fmla="*/ 989298 w 1145677"/>
                          <a:gd name="connsiteY10" fmla="*/ 426720 h 1120140"/>
                          <a:gd name="connsiteX11" fmla="*/ 945483 w 1145677"/>
                          <a:gd name="connsiteY11" fmla="*/ 386715 h 1120140"/>
                          <a:gd name="connsiteX12" fmla="*/ 901668 w 1145677"/>
                          <a:gd name="connsiteY12" fmla="*/ 358140 h 1120140"/>
                          <a:gd name="connsiteX13" fmla="*/ 863568 w 1145677"/>
                          <a:gd name="connsiteY13" fmla="*/ 335280 h 1120140"/>
                          <a:gd name="connsiteX14" fmla="*/ 810228 w 1145677"/>
                          <a:gd name="connsiteY14" fmla="*/ 312420 h 1120140"/>
                          <a:gd name="connsiteX15" fmla="*/ 787368 w 1145677"/>
                          <a:gd name="connsiteY15" fmla="*/ 304800 h 1120140"/>
                          <a:gd name="connsiteX16" fmla="*/ 764508 w 1145677"/>
                          <a:gd name="connsiteY16" fmla="*/ 281940 h 1120140"/>
                          <a:gd name="connsiteX17" fmla="*/ 734028 w 1145677"/>
                          <a:gd name="connsiteY17" fmla="*/ 259080 h 1120140"/>
                          <a:gd name="connsiteX18" fmla="*/ 718788 w 1145677"/>
                          <a:gd name="connsiteY18" fmla="*/ 236220 h 1120140"/>
                          <a:gd name="connsiteX19" fmla="*/ 711168 w 1145677"/>
                          <a:gd name="connsiteY19" fmla="*/ 198120 h 1120140"/>
                          <a:gd name="connsiteX20" fmla="*/ 703548 w 1145677"/>
                          <a:gd name="connsiteY20" fmla="*/ 175260 h 1120140"/>
                          <a:gd name="connsiteX21" fmla="*/ 695928 w 1145677"/>
                          <a:gd name="connsiteY21" fmla="*/ 91440 h 1120140"/>
                          <a:gd name="connsiteX22" fmla="*/ 688308 w 1145677"/>
                          <a:gd name="connsiteY22" fmla="*/ 38100 h 1120140"/>
                          <a:gd name="connsiteX23" fmla="*/ 680688 w 1145677"/>
                          <a:gd name="connsiteY23" fmla="*/ 7620 h 1120140"/>
                          <a:gd name="connsiteX24" fmla="*/ 650208 w 1145677"/>
                          <a:gd name="connsiteY24" fmla="*/ 0 h 1120140"/>
                          <a:gd name="connsiteX25" fmla="*/ 619728 w 1145677"/>
                          <a:gd name="connsiteY25" fmla="*/ 45720 h 1120140"/>
                          <a:gd name="connsiteX26" fmla="*/ 589248 w 1145677"/>
                          <a:gd name="connsiteY26" fmla="*/ 91440 h 1120140"/>
                          <a:gd name="connsiteX27" fmla="*/ 574008 w 1145677"/>
                          <a:gd name="connsiteY27" fmla="*/ 129540 h 1120140"/>
                          <a:gd name="connsiteX28" fmla="*/ 566388 w 1145677"/>
                          <a:gd name="connsiteY28" fmla="*/ 160020 h 1120140"/>
                          <a:gd name="connsiteX29" fmla="*/ 551148 w 1145677"/>
                          <a:gd name="connsiteY29" fmla="*/ 190500 h 1120140"/>
                          <a:gd name="connsiteX30" fmla="*/ 543528 w 1145677"/>
                          <a:gd name="connsiteY30" fmla="*/ 213360 h 1120140"/>
                          <a:gd name="connsiteX31" fmla="*/ 497808 w 1145677"/>
                          <a:gd name="connsiteY31" fmla="*/ 198120 h 1120140"/>
                          <a:gd name="connsiteX32" fmla="*/ 444468 w 1145677"/>
                          <a:gd name="connsiteY32" fmla="*/ 182880 h 1120140"/>
                          <a:gd name="connsiteX33" fmla="*/ 421608 w 1145677"/>
                          <a:gd name="connsiteY33" fmla="*/ 198120 h 1120140"/>
                          <a:gd name="connsiteX34" fmla="*/ 406368 w 1145677"/>
                          <a:gd name="connsiteY34" fmla="*/ 228600 h 1120140"/>
                          <a:gd name="connsiteX35" fmla="*/ 391128 w 1145677"/>
                          <a:gd name="connsiteY35" fmla="*/ 251460 h 1120140"/>
                          <a:gd name="connsiteX36" fmla="*/ 368268 w 1145677"/>
                          <a:gd name="connsiteY36" fmla="*/ 327660 h 1120140"/>
                          <a:gd name="connsiteX37" fmla="*/ 345408 w 1145677"/>
                          <a:gd name="connsiteY37" fmla="*/ 320040 h 1120140"/>
                          <a:gd name="connsiteX38" fmla="*/ 322548 w 1145677"/>
                          <a:gd name="connsiteY38" fmla="*/ 304800 h 1120140"/>
                          <a:gd name="connsiteX39" fmla="*/ 292068 w 1145677"/>
                          <a:gd name="connsiteY39" fmla="*/ 297180 h 1120140"/>
                          <a:gd name="connsiteX40" fmla="*/ 238728 w 1145677"/>
                          <a:gd name="connsiteY40" fmla="*/ 274320 h 1120140"/>
                          <a:gd name="connsiteX41" fmla="*/ 200628 w 1145677"/>
                          <a:gd name="connsiteY41" fmla="*/ 281940 h 1120140"/>
                          <a:gd name="connsiteX42" fmla="*/ 208248 w 1145677"/>
                          <a:gd name="connsiteY42" fmla="*/ 365760 h 1120140"/>
                          <a:gd name="connsiteX43" fmla="*/ 238728 w 1145677"/>
                          <a:gd name="connsiteY43" fmla="*/ 441960 h 1120140"/>
                          <a:gd name="connsiteX44" fmla="*/ 246348 w 1145677"/>
                          <a:gd name="connsiteY44" fmla="*/ 464820 h 1120140"/>
                          <a:gd name="connsiteX45" fmla="*/ 193008 w 1145677"/>
                          <a:gd name="connsiteY45" fmla="*/ 480060 h 1120140"/>
                          <a:gd name="connsiteX46" fmla="*/ 170148 w 1145677"/>
                          <a:gd name="connsiteY46" fmla="*/ 495300 h 1120140"/>
                          <a:gd name="connsiteX47" fmla="*/ 187293 w 1145677"/>
                          <a:gd name="connsiteY47" fmla="*/ 630555 h 1120140"/>
                          <a:gd name="connsiteX48" fmla="*/ 116808 w 1145677"/>
                          <a:gd name="connsiteY48" fmla="*/ 685800 h 1120140"/>
                          <a:gd name="connsiteX49" fmla="*/ 93948 w 1145677"/>
                          <a:gd name="connsiteY49" fmla="*/ 693420 h 1120140"/>
                          <a:gd name="connsiteX50" fmla="*/ 48228 w 1145677"/>
                          <a:gd name="connsiteY50" fmla="*/ 739140 h 1120140"/>
                          <a:gd name="connsiteX51" fmla="*/ 25368 w 1145677"/>
                          <a:gd name="connsiteY51" fmla="*/ 762000 h 1120140"/>
                          <a:gd name="connsiteX52" fmla="*/ 10128 w 1145677"/>
                          <a:gd name="connsiteY52" fmla="*/ 822960 h 1120140"/>
                          <a:gd name="connsiteX53" fmla="*/ 2508 w 1145677"/>
                          <a:gd name="connsiteY53" fmla="*/ 845820 h 1120140"/>
                          <a:gd name="connsiteX54" fmla="*/ 48228 w 1145677"/>
                          <a:gd name="connsiteY54" fmla="*/ 830580 h 1120140"/>
                          <a:gd name="connsiteX55" fmla="*/ 71088 w 1145677"/>
                          <a:gd name="connsiteY55" fmla="*/ 822960 h 1120140"/>
                          <a:gd name="connsiteX56" fmla="*/ 162528 w 1145677"/>
                          <a:gd name="connsiteY56" fmla="*/ 822960 h 1120140"/>
                          <a:gd name="connsiteX57" fmla="*/ 231108 w 1145677"/>
                          <a:gd name="connsiteY57" fmla="*/ 838200 h 1120140"/>
                          <a:gd name="connsiteX58" fmla="*/ 316833 w 1145677"/>
                          <a:gd name="connsiteY58" fmla="*/ 887730 h 1120140"/>
                          <a:gd name="connsiteX59" fmla="*/ 385413 w 1145677"/>
                          <a:gd name="connsiteY59" fmla="*/ 948690 h 1120140"/>
                          <a:gd name="connsiteX60" fmla="*/ 421608 w 1145677"/>
                          <a:gd name="connsiteY60" fmla="*/ 975360 h 1120140"/>
                          <a:gd name="connsiteX61" fmla="*/ 473043 w 1145677"/>
                          <a:gd name="connsiteY61" fmla="*/ 1007745 h 1120140"/>
                          <a:gd name="connsiteX62" fmla="*/ 518763 w 1145677"/>
                          <a:gd name="connsiteY62" fmla="*/ 1028700 h 1120140"/>
                          <a:gd name="connsiteX63" fmla="*/ 556863 w 1145677"/>
                          <a:gd name="connsiteY63" fmla="*/ 1042035 h 1120140"/>
                          <a:gd name="connsiteX64" fmla="*/ 604488 w 1145677"/>
                          <a:gd name="connsiteY64" fmla="*/ 1059180 h 1120140"/>
                          <a:gd name="connsiteX65" fmla="*/ 627348 w 1145677"/>
                          <a:gd name="connsiteY65" fmla="*/ 1066800 h 1120140"/>
                          <a:gd name="connsiteX66" fmla="*/ 663543 w 1145677"/>
                          <a:gd name="connsiteY66" fmla="*/ 1087755 h 1120140"/>
                          <a:gd name="connsiteX67" fmla="*/ 709263 w 1145677"/>
                          <a:gd name="connsiteY67" fmla="*/ 1106805 h 1120140"/>
                          <a:gd name="connsiteX68" fmla="*/ 749268 w 1145677"/>
                          <a:gd name="connsiteY68" fmla="*/ 1112520 h 1120140"/>
                          <a:gd name="connsiteX69" fmla="*/ 810228 w 1145677"/>
                          <a:gd name="connsiteY69" fmla="*/ 1120140 h 1120140"/>
                          <a:gd name="connsiteX70" fmla="*/ 878808 w 1145677"/>
                          <a:gd name="connsiteY70" fmla="*/ 1112520 h 1120140"/>
                          <a:gd name="connsiteX71" fmla="*/ 947388 w 1145677"/>
                          <a:gd name="connsiteY71" fmla="*/ 1097280 h 1120140"/>
                          <a:gd name="connsiteX72" fmla="*/ 993108 w 1145677"/>
                          <a:gd name="connsiteY72" fmla="*/ 1066800 h 1120140"/>
                          <a:gd name="connsiteX73" fmla="*/ 1015968 w 1145677"/>
                          <a:gd name="connsiteY73" fmla="*/ 1051560 h 1120140"/>
                          <a:gd name="connsiteX74" fmla="*/ 1069308 w 1145677"/>
                          <a:gd name="connsiteY74" fmla="*/ 1013460 h 1120140"/>
                          <a:gd name="connsiteX75" fmla="*/ 1099788 w 1145677"/>
                          <a:gd name="connsiteY75" fmla="*/ 967740 h 1120140"/>
                          <a:gd name="connsiteX76" fmla="*/ 1107408 w 1145677"/>
                          <a:gd name="connsiteY76" fmla="*/ 937260 h 1120140"/>
                          <a:gd name="connsiteX77" fmla="*/ 1122648 w 1145677"/>
                          <a:gd name="connsiteY77" fmla="*/ 891540 h 1120140"/>
                          <a:gd name="connsiteX78" fmla="*/ 1134078 w 1145677"/>
                          <a:gd name="connsiteY78" fmla="*/ 843915 h 1120140"/>
                          <a:gd name="connsiteX0" fmla="*/ 1134078 w 1145677"/>
                          <a:gd name="connsiteY0" fmla="*/ 843915 h 1120140"/>
                          <a:gd name="connsiteX1" fmla="*/ 1139793 w 1145677"/>
                          <a:gd name="connsiteY1" fmla="*/ 769620 h 1120140"/>
                          <a:gd name="connsiteX2" fmla="*/ 1145508 w 1145677"/>
                          <a:gd name="connsiteY2" fmla="*/ 746760 h 1120140"/>
                          <a:gd name="connsiteX3" fmla="*/ 1145508 w 1145677"/>
                          <a:gd name="connsiteY3" fmla="*/ 702945 h 1120140"/>
                          <a:gd name="connsiteX4" fmla="*/ 1130268 w 1145677"/>
                          <a:gd name="connsiteY4" fmla="*/ 640080 h 1120140"/>
                          <a:gd name="connsiteX5" fmla="*/ 1115028 w 1145677"/>
                          <a:gd name="connsiteY5" fmla="*/ 609600 h 1120140"/>
                          <a:gd name="connsiteX6" fmla="*/ 1084548 w 1145677"/>
                          <a:gd name="connsiteY6" fmla="*/ 541020 h 1120140"/>
                          <a:gd name="connsiteX7" fmla="*/ 1061688 w 1145677"/>
                          <a:gd name="connsiteY7" fmla="*/ 518160 h 1120140"/>
                          <a:gd name="connsiteX8" fmla="*/ 1046448 w 1145677"/>
                          <a:gd name="connsiteY8" fmla="*/ 487680 h 1120140"/>
                          <a:gd name="connsiteX9" fmla="*/ 1017873 w 1145677"/>
                          <a:gd name="connsiteY9" fmla="*/ 445770 h 1120140"/>
                          <a:gd name="connsiteX10" fmla="*/ 989298 w 1145677"/>
                          <a:gd name="connsiteY10" fmla="*/ 426720 h 1120140"/>
                          <a:gd name="connsiteX11" fmla="*/ 945483 w 1145677"/>
                          <a:gd name="connsiteY11" fmla="*/ 386715 h 1120140"/>
                          <a:gd name="connsiteX12" fmla="*/ 901668 w 1145677"/>
                          <a:gd name="connsiteY12" fmla="*/ 358140 h 1120140"/>
                          <a:gd name="connsiteX13" fmla="*/ 863568 w 1145677"/>
                          <a:gd name="connsiteY13" fmla="*/ 335280 h 1120140"/>
                          <a:gd name="connsiteX14" fmla="*/ 810228 w 1145677"/>
                          <a:gd name="connsiteY14" fmla="*/ 312420 h 1120140"/>
                          <a:gd name="connsiteX15" fmla="*/ 787368 w 1145677"/>
                          <a:gd name="connsiteY15" fmla="*/ 304800 h 1120140"/>
                          <a:gd name="connsiteX16" fmla="*/ 764508 w 1145677"/>
                          <a:gd name="connsiteY16" fmla="*/ 281940 h 1120140"/>
                          <a:gd name="connsiteX17" fmla="*/ 734028 w 1145677"/>
                          <a:gd name="connsiteY17" fmla="*/ 259080 h 1120140"/>
                          <a:gd name="connsiteX18" fmla="*/ 718788 w 1145677"/>
                          <a:gd name="connsiteY18" fmla="*/ 236220 h 1120140"/>
                          <a:gd name="connsiteX19" fmla="*/ 711168 w 1145677"/>
                          <a:gd name="connsiteY19" fmla="*/ 198120 h 1120140"/>
                          <a:gd name="connsiteX20" fmla="*/ 703548 w 1145677"/>
                          <a:gd name="connsiteY20" fmla="*/ 175260 h 1120140"/>
                          <a:gd name="connsiteX21" fmla="*/ 695928 w 1145677"/>
                          <a:gd name="connsiteY21" fmla="*/ 91440 h 1120140"/>
                          <a:gd name="connsiteX22" fmla="*/ 688308 w 1145677"/>
                          <a:gd name="connsiteY22" fmla="*/ 38100 h 1120140"/>
                          <a:gd name="connsiteX23" fmla="*/ 680688 w 1145677"/>
                          <a:gd name="connsiteY23" fmla="*/ 7620 h 1120140"/>
                          <a:gd name="connsiteX24" fmla="*/ 650208 w 1145677"/>
                          <a:gd name="connsiteY24" fmla="*/ 0 h 1120140"/>
                          <a:gd name="connsiteX25" fmla="*/ 619728 w 1145677"/>
                          <a:gd name="connsiteY25" fmla="*/ 45720 h 1120140"/>
                          <a:gd name="connsiteX26" fmla="*/ 589248 w 1145677"/>
                          <a:gd name="connsiteY26" fmla="*/ 91440 h 1120140"/>
                          <a:gd name="connsiteX27" fmla="*/ 574008 w 1145677"/>
                          <a:gd name="connsiteY27" fmla="*/ 129540 h 1120140"/>
                          <a:gd name="connsiteX28" fmla="*/ 566388 w 1145677"/>
                          <a:gd name="connsiteY28" fmla="*/ 160020 h 1120140"/>
                          <a:gd name="connsiteX29" fmla="*/ 551148 w 1145677"/>
                          <a:gd name="connsiteY29" fmla="*/ 190500 h 1120140"/>
                          <a:gd name="connsiteX30" fmla="*/ 543528 w 1145677"/>
                          <a:gd name="connsiteY30" fmla="*/ 213360 h 1120140"/>
                          <a:gd name="connsiteX31" fmla="*/ 497808 w 1145677"/>
                          <a:gd name="connsiteY31" fmla="*/ 198120 h 1120140"/>
                          <a:gd name="connsiteX32" fmla="*/ 444468 w 1145677"/>
                          <a:gd name="connsiteY32" fmla="*/ 182880 h 1120140"/>
                          <a:gd name="connsiteX33" fmla="*/ 421608 w 1145677"/>
                          <a:gd name="connsiteY33" fmla="*/ 198120 h 1120140"/>
                          <a:gd name="connsiteX34" fmla="*/ 406368 w 1145677"/>
                          <a:gd name="connsiteY34" fmla="*/ 228600 h 1120140"/>
                          <a:gd name="connsiteX35" fmla="*/ 391128 w 1145677"/>
                          <a:gd name="connsiteY35" fmla="*/ 251460 h 1120140"/>
                          <a:gd name="connsiteX36" fmla="*/ 368268 w 1145677"/>
                          <a:gd name="connsiteY36" fmla="*/ 327660 h 1120140"/>
                          <a:gd name="connsiteX37" fmla="*/ 345408 w 1145677"/>
                          <a:gd name="connsiteY37" fmla="*/ 320040 h 1120140"/>
                          <a:gd name="connsiteX38" fmla="*/ 322548 w 1145677"/>
                          <a:gd name="connsiteY38" fmla="*/ 304800 h 1120140"/>
                          <a:gd name="connsiteX39" fmla="*/ 292068 w 1145677"/>
                          <a:gd name="connsiteY39" fmla="*/ 297180 h 1120140"/>
                          <a:gd name="connsiteX40" fmla="*/ 238728 w 1145677"/>
                          <a:gd name="connsiteY40" fmla="*/ 274320 h 1120140"/>
                          <a:gd name="connsiteX41" fmla="*/ 200628 w 1145677"/>
                          <a:gd name="connsiteY41" fmla="*/ 281940 h 1120140"/>
                          <a:gd name="connsiteX42" fmla="*/ 208248 w 1145677"/>
                          <a:gd name="connsiteY42" fmla="*/ 365760 h 1120140"/>
                          <a:gd name="connsiteX43" fmla="*/ 238728 w 1145677"/>
                          <a:gd name="connsiteY43" fmla="*/ 441960 h 1120140"/>
                          <a:gd name="connsiteX44" fmla="*/ 246348 w 1145677"/>
                          <a:gd name="connsiteY44" fmla="*/ 464820 h 1120140"/>
                          <a:gd name="connsiteX45" fmla="*/ 193008 w 1145677"/>
                          <a:gd name="connsiteY45" fmla="*/ 480060 h 1120140"/>
                          <a:gd name="connsiteX46" fmla="*/ 170148 w 1145677"/>
                          <a:gd name="connsiteY46" fmla="*/ 495300 h 1120140"/>
                          <a:gd name="connsiteX47" fmla="*/ 187293 w 1145677"/>
                          <a:gd name="connsiteY47" fmla="*/ 630555 h 1120140"/>
                          <a:gd name="connsiteX48" fmla="*/ 116808 w 1145677"/>
                          <a:gd name="connsiteY48" fmla="*/ 685800 h 1120140"/>
                          <a:gd name="connsiteX49" fmla="*/ 93948 w 1145677"/>
                          <a:gd name="connsiteY49" fmla="*/ 693420 h 1120140"/>
                          <a:gd name="connsiteX50" fmla="*/ 48228 w 1145677"/>
                          <a:gd name="connsiteY50" fmla="*/ 739140 h 1120140"/>
                          <a:gd name="connsiteX51" fmla="*/ 25368 w 1145677"/>
                          <a:gd name="connsiteY51" fmla="*/ 762000 h 1120140"/>
                          <a:gd name="connsiteX52" fmla="*/ 10128 w 1145677"/>
                          <a:gd name="connsiteY52" fmla="*/ 822960 h 1120140"/>
                          <a:gd name="connsiteX53" fmla="*/ 2508 w 1145677"/>
                          <a:gd name="connsiteY53" fmla="*/ 845820 h 1120140"/>
                          <a:gd name="connsiteX54" fmla="*/ 48228 w 1145677"/>
                          <a:gd name="connsiteY54" fmla="*/ 830580 h 1120140"/>
                          <a:gd name="connsiteX55" fmla="*/ 71088 w 1145677"/>
                          <a:gd name="connsiteY55" fmla="*/ 822960 h 1120140"/>
                          <a:gd name="connsiteX56" fmla="*/ 162528 w 1145677"/>
                          <a:gd name="connsiteY56" fmla="*/ 822960 h 1120140"/>
                          <a:gd name="connsiteX57" fmla="*/ 231108 w 1145677"/>
                          <a:gd name="connsiteY57" fmla="*/ 838200 h 1120140"/>
                          <a:gd name="connsiteX58" fmla="*/ 316833 w 1145677"/>
                          <a:gd name="connsiteY58" fmla="*/ 887730 h 1120140"/>
                          <a:gd name="connsiteX59" fmla="*/ 385413 w 1145677"/>
                          <a:gd name="connsiteY59" fmla="*/ 948690 h 1120140"/>
                          <a:gd name="connsiteX60" fmla="*/ 421608 w 1145677"/>
                          <a:gd name="connsiteY60" fmla="*/ 975360 h 1120140"/>
                          <a:gd name="connsiteX61" fmla="*/ 473043 w 1145677"/>
                          <a:gd name="connsiteY61" fmla="*/ 1007745 h 1120140"/>
                          <a:gd name="connsiteX62" fmla="*/ 518763 w 1145677"/>
                          <a:gd name="connsiteY62" fmla="*/ 1028700 h 1120140"/>
                          <a:gd name="connsiteX63" fmla="*/ 556863 w 1145677"/>
                          <a:gd name="connsiteY63" fmla="*/ 1042035 h 1120140"/>
                          <a:gd name="connsiteX64" fmla="*/ 604488 w 1145677"/>
                          <a:gd name="connsiteY64" fmla="*/ 1059180 h 1120140"/>
                          <a:gd name="connsiteX65" fmla="*/ 633063 w 1145677"/>
                          <a:gd name="connsiteY65" fmla="*/ 1068705 h 1120140"/>
                          <a:gd name="connsiteX66" fmla="*/ 663543 w 1145677"/>
                          <a:gd name="connsiteY66" fmla="*/ 1087755 h 1120140"/>
                          <a:gd name="connsiteX67" fmla="*/ 709263 w 1145677"/>
                          <a:gd name="connsiteY67" fmla="*/ 1106805 h 1120140"/>
                          <a:gd name="connsiteX68" fmla="*/ 749268 w 1145677"/>
                          <a:gd name="connsiteY68" fmla="*/ 1112520 h 1120140"/>
                          <a:gd name="connsiteX69" fmla="*/ 810228 w 1145677"/>
                          <a:gd name="connsiteY69" fmla="*/ 1120140 h 1120140"/>
                          <a:gd name="connsiteX70" fmla="*/ 878808 w 1145677"/>
                          <a:gd name="connsiteY70" fmla="*/ 1112520 h 1120140"/>
                          <a:gd name="connsiteX71" fmla="*/ 947388 w 1145677"/>
                          <a:gd name="connsiteY71" fmla="*/ 1097280 h 1120140"/>
                          <a:gd name="connsiteX72" fmla="*/ 993108 w 1145677"/>
                          <a:gd name="connsiteY72" fmla="*/ 1066800 h 1120140"/>
                          <a:gd name="connsiteX73" fmla="*/ 1015968 w 1145677"/>
                          <a:gd name="connsiteY73" fmla="*/ 1051560 h 1120140"/>
                          <a:gd name="connsiteX74" fmla="*/ 1069308 w 1145677"/>
                          <a:gd name="connsiteY74" fmla="*/ 1013460 h 1120140"/>
                          <a:gd name="connsiteX75" fmla="*/ 1099788 w 1145677"/>
                          <a:gd name="connsiteY75" fmla="*/ 967740 h 1120140"/>
                          <a:gd name="connsiteX76" fmla="*/ 1107408 w 1145677"/>
                          <a:gd name="connsiteY76" fmla="*/ 937260 h 1120140"/>
                          <a:gd name="connsiteX77" fmla="*/ 1122648 w 1145677"/>
                          <a:gd name="connsiteY77" fmla="*/ 891540 h 1120140"/>
                          <a:gd name="connsiteX78" fmla="*/ 1134078 w 1145677"/>
                          <a:gd name="connsiteY78" fmla="*/ 843915 h 1120140"/>
                          <a:gd name="connsiteX0" fmla="*/ 1134078 w 1145677"/>
                          <a:gd name="connsiteY0" fmla="*/ 843915 h 1120140"/>
                          <a:gd name="connsiteX1" fmla="*/ 1139793 w 1145677"/>
                          <a:gd name="connsiteY1" fmla="*/ 769620 h 1120140"/>
                          <a:gd name="connsiteX2" fmla="*/ 1145508 w 1145677"/>
                          <a:gd name="connsiteY2" fmla="*/ 746760 h 1120140"/>
                          <a:gd name="connsiteX3" fmla="*/ 1145508 w 1145677"/>
                          <a:gd name="connsiteY3" fmla="*/ 702945 h 1120140"/>
                          <a:gd name="connsiteX4" fmla="*/ 1130268 w 1145677"/>
                          <a:gd name="connsiteY4" fmla="*/ 640080 h 1120140"/>
                          <a:gd name="connsiteX5" fmla="*/ 1115028 w 1145677"/>
                          <a:gd name="connsiteY5" fmla="*/ 609600 h 1120140"/>
                          <a:gd name="connsiteX6" fmla="*/ 1084548 w 1145677"/>
                          <a:gd name="connsiteY6" fmla="*/ 541020 h 1120140"/>
                          <a:gd name="connsiteX7" fmla="*/ 1061688 w 1145677"/>
                          <a:gd name="connsiteY7" fmla="*/ 518160 h 1120140"/>
                          <a:gd name="connsiteX8" fmla="*/ 1046448 w 1145677"/>
                          <a:gd name="connsiteY8" fmla="*/ 487680 h 1120140"/>
                          <a:gd name="connsiteX9" fmla="*/ 1017873 w 1145677"/>
                          <a:gd name="connsiteY9" fmla="*/ 445770 h 1120140"/>
                          <a:gd name="connsiteX10" fmla="*/ 989298 w 1145677"/>
                          <a:gd name="connsiteY10" fmla="*/ 426720 h 1120140"/>
                          <a:gd name="connsiteX11" fmla="*/ 945483 w 1145677"/>
                          <a:gd name="connsiteY11" fmla="*/ 386715 h 1120140"/>
                          <a:gd name="connsiteX12" fmla="*/ 901668 w 1145677"/>
                          <a:gd name="connsiteY12" fmla="*/ 358140 h 1120140"/>
                          <a:gd name="connsiteX13" fmla="*/ 863568 w 1145677"/>
                          <a:gd name="connsiteY13" fmla="*/ 335280 h 1120140"/>
                          <a:gd name="connsiteX14" fmla="*/ 810228 w 1145677"/>
                          <a:gd name="connsiteY14" fmla="*/ 312420 h 1120140"/>
                          <a:gd name="connsiteX15" fmla="*/ 787368 w 1145677"/>
                          <a:gd name="connsiteY15" fmla="*/ 304800 h 1120140"/>
                          <a:gd name="connsiteX16" fmla="*/ 764508 w 1145677"/>
                          <a:gd name="connsiteY16" fmla="*/ 281940 h 1120140"/>
                          <a:gd name="connsiteX17" fmla="*/ 734028 w 1145677"/>
                          <a:gd name="connsiteY17" fmla="*/ 259080 h 1120140"/>
                          <a:gd name="connsiteX18" fmla="*/ 718788 w 1145677"/>
                          <a:gd name="connsiteY18" fmla="*/ 236220 h 1120140"/>
                          <a:gd name="connsiteX19" fmla="*/ 711168 w 1145677"/>
                          <a:gd name="connsiteY19" fmla="*/ 198120 h 1120140"/>
                          <a:gd name="connsiteX20" fmla="*/ 703548 w 1145677"/>
                          <a:gd name="connsiteY20" fmla="*/ 175260 h 1120140"/>
                          <a:gd name="connsiteX21" fmla="*/ 695928 w 1145677"/>
                          <a:gd name="connsiteY21" fmla="*/ 91440 h 1120140"/>
                          <a:gd name="connsiteX22" fmla="*/ 688308 w 1145677"/>
                          <a:gd name="connsiteY22" fmla="*/ 38100 h 1120140"/>
                          <a:gd name="connsiteX23" fmla="*/ 680688 w 1145677"/>
                          <a:gd name="connsiteY23" fmla="*/ 7620 h 1120140"/>
                          <a:gd name="connsiteX24" fmla="*/ 650208 w 1145677"/>
                          <a:gd name="connsiteY24" fmla="*/ 0 h 1120140"/>
                          <a:gd name="connsiteX25" fmla="*/ 619728 w 1145677"/>
                          <a:gd name="connsiteY25" fmla="*/ 45720 h 1120140"/>
                          <a:gd name="connsiteX26" fmla="*/ 589248 w 1145677"/>
                          <a:gd name="connsiteY26" fmla="*/ 91440 h 1120140"/>
                          <a:gd name="connsiteX27" fmla="*/ 574008 w 1145677"/>
                          <a:gd name="connsiteY27" fmla="*/ 129540 h 1120140"/>
                          <a:gd name="connsiteX28" fmla="*/ 566388 w 1145677"/>
                          <a:gd name="connsiteY28" fmla="*/ 160020 h 1120140"/>
                          <a:gd name="connsiteX29" fmla="*/ 551148 w 1145677"/>
                          <a:gd name="connsiteY29" fmla="*/ 190500 h 1120140"/>
                          <a:gd name="connsiteX30" fmla="*/ 543528 w 1145677"/>
                          <a:gd name="connsiteY30" fmla="*/ 213360 h 1120140"/>
                          <a:gd name="connsiteX31" fmla="*/ 497808 w 1145677"/>
                          <a:gd name="connsiteY31" fmla="*/ 198120 h 1120140"/>
                          <a:gd name="connsiteX32" fmla="*/ 444468 w 1145677"/>
                          <a:gd name="connsiteY32" fmla="*/ 182880 h 1120140"/>
                          <a:gd name="connsiteX33" fmla="*/ 421608 w 1145677"/>
                          <a:gd name="connsiteY33" fmla="*/ 198120 h 1120140"/>
                          <a:gd name="connsiteX34" fmla="*/ 406368 w 1145677"/>
                          <a:gd name="connsiteY34" fmla="*/ 228600 h 1120140"/>
                          <a:gd name="connsiteX35" fmla="*/ 391128 w 1145677"/>
                          <a:gd name="connsiteY35" fmla="*/ 251460 h 1120140"/>
                          <a:gd name="connsiteX36" fmla="*/ 368268 w 1145677"/>
                          <a:gd name="connsiteY36" fmla="*/ 327660 h 1120140"/>
                          <a:gd name="connsiteX37" fmla="*/ 345408 w 1145677"/>
                          <a:gd name="connsiteY37" fmla="*/ 320040 h 1120140"/>
                          <a:gd name="connsiteX38" fmla="*/ 322548 w 1145677"/>
                          <a:gd name="connsiteY38" fmla="*/ 304800 h 1120140"/>
                          <a:gd name="connsiteX39" fmla="*/ 292068 w 1145677"/>
                          <a:gd name="connsiteY39" fmla="*/ 297180 h 1120140"/>
                          <a:gd name="connsiteX40" fmla="*/ 238728 w 1145677"/>
                          <a:gd name="connsiteY40" fmla="*/ 274320 h 1120140"/>
                          <a:gd name="connsiteX41" fmla="*/ 200628 w 1145677"/>
                          <a:gd name="connsiteY41" fmla="*/ 281940 h 1120140"/>
                          <a:gd name="connsiteX42" fmla="*/ 208248 w 1145677"/>
                          <a:gd name="connsiteY42" fmla="*/ 365760 h 1120140"/>
                          <a:gd name="connsiteX43" fmla="*/ 238728 w 1145677"/>
                          <a:gd name="connsiteY43" fmla="*/ 441960 h 1120140"/>
                          <a:gd name="connsiteX44" fmla="*/ 246348 w 1145677"/>
                          <a:gd name="connsiteY44" fmla="*/ 464820 h 1120140"/>
                          <a:gd name="connsiteX45" fmla="*/ 193008 w 1145677"/>
                          <a:gd name="connsiteY45" fmla="*/ 480060 h 1120140"/>
                          <a:gd name="connsiteX46" fmla="*/ 170148 w 1145677"/>
                          <a:gd name="connsiteY46" fmla="*/ 495300 h 1120140"/>
                          <a:gd name="connsiteX47" fmla="*/ 187293 w 1145677"/>
                          <a:gd name="connsiteY47" fmla="*/ 630555 h 1120140"/>
                          <a:gd name="connsiteX48" fmla="*/ 116808 w 1145677"/>
                          <a:gd name="connsiteY48" fmla="*/ 685800 h 1120140"/>
                          <a:gd name="connsiteX49" fmla="*/ 93948 w 1145677"/>
                          <a:gd name="connsiteY49" fmla="*/ 693420 h 1120140"/>
                          <a:gd name="connsiteX50" fmla="*/ 48228 w 1145677"/>
                          <a:gd name="connsiteY50" fmla="*/ 739140 h 1120140"/>
                          <a:gd name="connsiteX51" fmla="*/ 25368 w 1145677"/>
                          <a:gd name="connsiteY51" fmla="*/ 762000 h 1120140"/>
                          <a:gd name="connsiteX52" fmla="*/ 10128 w 1145677"/>
                          <a:gd name="connsiteY52" fmla="*/ 822960 h 1120140"/>
                          <a:gd name="connsiteX53" fmla="*/ 2508 w 1145677"/>
                          <a:gd name="connsiteY53" fmla="*/ 845820 h 1120140"/>
                          <a:gd name="connsiteX54" fmla="*/ 48228 w 1145677"/>
                          <a:gd name="connsiteY54" fmla="*/ 830580 h 1120140"/>
                          <a:gd name="connsiteX55" fmla="*/ 71088 w 1145677"/>
                          <a:gd name="connsiteY55" fmla="*/ 822960 h 1120140"/>
                          <a:gd name="connsiteX56" fmla="*/ 162528 w 1145677"/>
                          <a:gd name="connsiteY56" fmla="*/ 822960 h 1120140"/>
                          <a:gd name="connsiteX57" fmla="*/ 231108 w 1145677"/>
                          <a:gd name="connsiteY57" fmla="*/ 838200 h 1120140"/>
                          <a:gd name="connsiteX58" fmla="*/ 316833 w 1145677"/>
                          <a:gd name="connsiteY58" fmla="*/ 887730 h 1120140"/>
                          <a:gd name="connsiteX59" fmla="*/ 385413 w 1145677"/>
                          <a:gd name="connsiteY59" fmla="*/ 948690 h 1120140"/>
                          <a:gd name="connsiteX60" fmla="*/ 421608 w 1145677"/>
                          <a:gd name="connsiteY60" fmla="*/ 975360 h 1120140"/>
                          <a:gd name="connsiteX61" fmla="*/ 473043 w 1145677"/>
                          <a:gd name="connsiteY61" fmla="*/ 1007745 h 1120140"/>
                          <a:gd name="connsiteX62" fmla="*/ 518763 w 1145677"/>
                          <a:gd name="connsiteY62" fmla="*/ 1028700 h 1120140"/>
                          <a:gd name="connsiteX63" fmla="*/ 556863 w 1145677"/>
                          <a:gd name="connsiteY63" fmla="*/ 1042035 h 1120140"/>
                          <a:gd name="connsiteX64" fmla="*/ 593058 w 1145677"/>
                          <a:gd name="connsiteY64" fmla="*/ 1059180 h 1120140"/>
                          <a:gd name="connsiteX65" fmla="*/ 633063 w 1145677"/>
                          <a:gd name="connsiteY65" fmla="*/ 1068705 h 1120140"/>
                          <a:gd name="connsiteX66" fmla="*/ 663543 w 1145677"/>
                          <a:gd name="connsiteY66" fmla="*/ 1087755 h 1120140"/>
                          <a:gd name="connsiteX67" fmla="*/ 709263 w 1145677"/>
                          <a:gd name="connsiteY67" fmla="*/ 1106805 h 1120140"/>
                          <a:gd name="connsiteX68" fmla="*/ 749268 w 1145677"/>
                          <a:gd name="connsiteY68" fmla="*/ 1112520 h 1120140"/>
                          <a:gd name="connsiteX69" fmla="*/ 810228 w 1145677"/>
                          <a:gd name="connsiteY69" fmla="*/ 1120140 h 1120140"/>
                          <a:gd name="connsiteX70" fmla="*/ 878808 w 1145677"/>
                          <a:gd name="connsiteY70" fmla="*/ 1112520 h 1120140"/>
                          <a:gd name="connsiteX71" fmla="*/ 947388 w 1145677"/>
                          <a:gd name="connsiteY71" fmla="*/ 1097280 h 1120140"/>
                          <a:gd name="connsiteX72" fmla="*/ 993108 w 1145677"/>
                          <a:gd name="connsiteY72" fmla="*/ 1066800 h 1120140"/>
                          <a:gd name="connsiteX73" fmla="*/ 1015968 w 1145677"/>
                          <a:gd name="connsiteY73" fmla="*/ 1051560 h 1120140"/>
                          <a:gd name="connsiteX74" fmla="*/ 1069308 w 1145677"/>
                          <a:gd name="connsiteY74" fmla="*/ 1013460 h 1120140"/>
                          <a:gd name="connsiteX75" fmla="*/ 1099788 w 1145677"/>
                          <a:gd name="connsiteY75" fmla="*/ 967740 h 1120140"/>
                          <a:gd name="connsiteX76" fmla="*/ 1107408 w 1145677"/>
                          <a:gd name="connsiteY76" fmla="*/ 937260 h 1120140"/>
                          <a:gd name="connsiteX77" fmla="*/ 1122648 w 1145677"/>
                          <a:gd name="connsiteY77" fmla="*/ 891540 h 1120140"/>
                          <a:gd name="connsiteX78" fmla="*/ 1134078 w 1145677"/>
                          <a:gd name="connsiteY78" fmla="*/ 843915 h 1120140"/>
                          <a:gd name="connsiteX0" fmla="*/ 1134078 w 1145677"/>
                          <a:gd name="connsiteY0" fmla="*/ 843915 h 1120140"/>
                          <a:gd name="connsiteX1" fmla="*/ 1139793 w 1145677"/>
                          <a:gd name="connsiteY1" fmla="*/ 769620 h 1120140"/>
                          <a:gd name="connsiteX2" fmla="*/ 1145508 w 1145677"/>
                          <a:gd name="connsiteY2" fmla="*/ 746760 h 1120140"/>
                          <a:gd name="connsiteX3" fmla="*/ 1145508 w 1145677"/>
                          <a:gd name="connsiteY3" fmla="*/ 702945 h 1120140"/>
                          <a:gd name="connsiteX4" fmla="*/ 1130268 w 1145677"/>
                          <a:gd name="connsiteY4" fmla="*/ 640080 h 1120140"/>
                          <a:gd name="connsiteX5" fmla="*/ 1115028 w 1145677"/>
                          <a:gd name="connsiteY5" fmla="*/ 609600 h 1120140"/>
                          <a:gd name="connsiteX6" fmla="*/ 1084548 w 1145677"/>
                          <a:gd name="connsiteY6" fmla="*/ 541020 h 1120140"/>
                          <a:gd name="connsiteX7" fmla="*/ 1061688 w 1145677"/>
                          <a:gd name="connsiteY7" fmla="*/ 518160 h 1120140"/>
                          <a:gd name="connsiteX8" fmla="*/ 1046448 w 1145677"/>
                          <a:gd name="connsiteY8" fmla="*/ 487680 h 1120140"/>
                          <a:gd name="connsiteX9" fmla="*/ 1017873 w 1145677"/>
                          <a:gd name="connsiteY9" fmla="*/ 445770 h 1120140"/>
                          <a:gd name="connsiteX10" fmla="*/ 989298 w 1145677"/>
                          <a:gd name="connsiteY10" fmla="*/ 426720 h 1120140"/>
                          <a:gd name="connsiteX11" fmla="*/ 945483 w 1145677"/>
                          <a:gd name="connsiteY11" fmla="*/ 386715 h 1120140"/>
                          <a:gd name="connsiteX12" fmla="*/ 901668 w 1145677"/>
                          <a:gd name="connsiteY12" fmla="*/ 358140 h 1120140"/>
                          <a:gd name="connsiteX13" fmla="*/ 863568 w 1145677"/>
                          <a:gd name="connsiteY13" fmla="*/ 335280 h 1120140"/>
                          <a:gd name="connsiteX14" fmla="*/ 810228 w 1145677"/>
                          <a:gd name="connsiteY14" fmla="*/ 312420 h 1120140"/>
                          <a:gd name="connsiteX15" fmla="*/ 787368 w 1145677"/>
                          <a:gd name="connsiteY15" fmla="*/ 304800 h 1120140"/>
                          <a:gd name="connsiteX16" fmla="*/ 764508 w 1145677"/>
                          <a:gd name="connsiteY16" fmla="*/ 281940 h 1120140"/>
                          <a:gd name="connsiteX17" fmla="*/ 734028 w 1145677"/>
                          <a:gd name="connsiteY17" fmla="*/ 259080 h 1120140"/>
                          <a:gd name="connsiteX18" fmla="*/ 718788 w 1145677"/>
                          <a:gd name="connsiteY18" fmla="*/ 236220 h 1120140"/>
                          <a:gd name="connsiteX19" fmla="*/ 711168 w 1145677"/>
                          <a:gd name="connsiteY19" fmla="*/ 198120 h 1120140"/>
                          <a:gd name="connsiteX20" fmla="*/ 703548 w 1145677"/>
                          <a:gd name="connsiteY20" fmla="*/ 175260 h 1120140"/>
                          <a:gd name="connsiteX21" fmla="*/ 695928 w 1145677"/>
                          <a:gd name="connsiteY21" fmla="*/ 91440 h 1120140"/>
                          <a:gd name="connsiteX22" fmla="*/ 688308 w 1145677"/>
                          <a:gd name="connsiteY22" fmla="*/ 38100 h 1120140"/>
                          <a:gd name="connsiteX23" fmla="*/ 680688 w 1145677"/>
                          <a:gd name="connsiteY23" fmla="*/ 7620 h 1120140"/>
                          <a:gd name="connsiteX24" fmla="*/ 650208 w 1145677"/>
                          <a:gd name="connsiteY24" fmla="*/ 0 h 1120140"/>
                          <a:gd name="connsiteX25" fmla="*/ 619728 w 1145677"/>
                          <a:gd name="connsiteY25" fmla="*/ 45720 h 1120140"/>
                          <a:gd name="connsiteX26" fmla="*/ 589248 w 1145677"/>
                          <a:gd name="connsiteY26" fmla="*/ 91440 h 1120140"/>
                          <a:gd name="connsiteX27" fmla="*/ 574008 w 1145677"/>
                          <a:gd name="connsiteY27" fmla="*/ 129540 h 1120140"/>
                          <a:gd name="connsiteX28" fmla="*/ 566388 w 1145677"/>
                          <a:gd name="connsiteY28" fmla="*/ 160020 h 1120140"/>
                          <a:gd name="connsiteX29" fmla="*/ 551148 w 1145677"/>
                          <a:gd name="connsiteY29" fmla="*/ 190500 h 1120140"/>
                          <a:gd name="connsiteX30" fmla="*/ 543528 w 1145677"/>
                          <a:gd name="connsiteY30" fmla="*/ 213360 h 1120140"/>
                          <a:gd name="connsiteX31" fmla="*/ 497808 w 1145677"/>
                          <a:gd name="connsiteY31" fmla="*/ 198120 h 1120140"/>
                          <a:gd name="connsiteX32" fmla="*/ 444468 w 1145677"/>
                          <a:gd name="connsiteY32" fmla="*/ 182880 h 1120140"/>
                          <a:gd name="connsiteX33" fmla="*/ 421608 w 1145677"/>
                          <a:gd name="connsiteY33" fmla="*/ 198120 h 1120140"/>
                          <a:gd name="connsiteX34" fmla="*/ 406368 w 1145677"/>
                          <a:gd name="connsiteY34" fmla="*/ 228600 h 1120140"/>
                          <a:gd name="connsiteX35" fmla="*/ 391128 w 1145677"/>
                          <a:gd name="connsiteY35" fmla="*/ 251460 h 1120140"/>
                          <a:gd name="connsiteX36" fmla="*/ 368268 w 1145677"/>
                          <a:gd name="connsiteY36" fmla="*/ 327660 h 1120140"/>
                          <a:gd name="connsiteX37" fmla="*/ 345408 w 1145677"/>
                          <a:gd name="connsiteY37" fmla="*/ 320040 h 1120140"/>
                          <a:gd name="connsiteX38" fmla="*/ 322548 w 1145677"/>
                          <a:gd name="connsiteY38" fmla="*/ 304800 h 1120140"/>
                          <a:gd name="connsiteX39" fmla="*/ 292068 w 1145677"/>
                          <a:gd name="connsiteY39" fmla="*/ 297180 h 1120140"/>
                          <a:gd name="connsiteX40" fmla="*/ 238728 w 1145677"/>
                          <a:gd name="connsiteY40" fmla="*/ 274320 h 1120140"/>
                          <a:gd name="connsiteX41" fmla="*/ 200628 w 1145677"/>
                          <a:gd name="connsiteY41" fmla="*/ 281940 h 1120140"/>
                          <a:gd name="connsiteX42" fmla="*/ 208248 w 1145677"/>
                          <a:gd name="connsiteY42" fmla="*/ 365760 h 1120140"/>
                          <a:gd name="connsiteX43" fmla="*/ 238728 w 1145677"/>
                          <a:gd name="connsiteY43" fmla="*/ 441960 h 1120140"/>
                          <a:gd name="connsiteX44" fmla="*/ 246348 w 1145677"/>
                          <a:gd name="connsiteY44" fmla="*/ 464820 h 1120140"/>
                          <a:gd name="connsiteX45" fmla="*/ 193008 w 1145677"/>
                          <a:gd name="connsiteY45" fmla="*/ 480060 h 1120140"/>
                          <a:gd name="connsiteX46" fmla="*/ 170148 w 1145677"/>
                          <a:gd name="connsiteY46" fmla="*/ 495300 h 1120140"/>
                          <a:gd name="connsiteX47" fmla="*/ 187293 w 1145677"/>
                          <a:gd name="connsiteY47" fmla="*/ 630555 h 1120140"/>
                          <a:gd name="connsiteX48" fmla="*/ 116808 w 1145677"/>
                          <a:gd name="connsiteY48" fmla="*/ 685800 h 1120140"/>
                          <a:gd name="connsiteX49" fmla="*/ 93948 w 1145677"/>
                          <a:gd name="connsiteY49" fmla="*/ 693420 h 1120140"/>
                          <a:gd name="connsiteX50" fmla="*/ 48228 w 1145677"/>
                          <a:gd name="connsiteY50" fmla="*/ 739140 h 1120140"/>
                          <a:gd name="connsiteX51" fmla="*/ 25368 w 1145677"/>
                          <a:gd name="connsiteY51" fmla="*/ 762000 h 1120140"/>
                          <a:gd name="connsiteX52" fmla="*/ 10128 w 1145677"/>
                          <a:gd name="connsiteY52" fmla="*/ 822960 h 1120140"/>
                          <a:gd name="connsiteX53" fmla="*/ 2508 w 1145677"/>
                          <a:gd name="connsiteY53" fmla="*/ 845820 h 1120140"/>
                          <a:gd name="connsiteX54" fmla="*/ 48228 w 1145677"/>
                          <a:gd name="connsiteY54" fmla="*/ 830580 h 1120140"/>
                          <a:gd name="connsiteX55" fmla="*/ 71088 w 1145677"/>
                          <a:gd name="connsiteY55" fmla="*/ 822960 h 1120140"/>
                          <a:gd name="connsiteX56" fmla="*/ 162528 w 1145677"/>
                          <a:gd name="connsiteY56" fmla="*/ 822960 h 1120140"/>
                          <a:gd name="connsiteX57" fmla="*/ 231108 w 1145677"/>
                          <a:gd name="connsiteY57" fmla="*/ 838200 h 1120140"/>
                          <a:gd name="connsiteX58" fmla="*/ 316833 w 1145677"/>
                          <a:gd name="connsiteY58" fmla="*/ 887730 h 1120140"/>
                          <a:gd name="connsiteX59" fmla="*/ 385413 w 1145677"/>
                          <a:gd name="connsiteY59" fmla="*/ 948690 h 1120140"/>
                          <a:gd name="connsiteX60" fmla="*/ 421608 w 1145677"/>
                          <a:gd name="connsiteY60" fmla="*/ 975360 h 1120140"/>
                          <a:gd name="connsiteX61" fmla="*/ 473043 w 1145677"/>
                          <a:gd name="connsiteY61" fmla="*/ 1007745 h 1120140"/>
                          <a:gd name="connsiteX62" fmla="*/ 518763 w 1145677"/>
                          <a:gd name="connsiteY62" fmla="*/ 1028700 h 1120140"/>
                          <a:gd name="connsiteX63" fmla="*/ 556863 w 1145677"/>
                          <a:gd name="connsiteY63" fmla="*/ 1042035 h 1120140"/>
                          <a:gd name="connsiteX64" fmla="*/ 593058 w 1145677"/>
                          <a:gd name="connsiteY64" fmla="*/ 1059180 h 1120140"/>
                          <a:gd name="connsiteX65" fmla="*/ 633063 w 1145677"/>
                          <a:gd name="connsiteY65" fmla="*/ 1082040 h 1120140"/>
                          <a:gd name="connsiteX66" fmla="*/ 663543 w 1145677"/>
                          <a:gd name="connsiteY66" fmla="*/ 1087755 h 1120140"/>
                          <a:gd name="connsiteX67" fmla="*/ 709263 w 1145677"/>
                          <a:gd name="connsiteY67" fmla="*/ 1106805 h 1120140"/>
                          <a:gd name="connsiteX68" fmla="*/ 749268 w 1145677"/>
                          <a:gd name="connsiteY68" fmla="*/ 1112520 h 1120140"/>
                          <a:gd name="connsiteX69" fmla="*/ 810228 w 1145677"/>
                          <a:gd name="connsiteY69" fmla="*/ 1120140 h 1120140"/>
                          <a:gd name="connsiteX70" fmla="*/ 878808 w 1145677"/>
                          <a:gd name="connsiteY70" fmla="*/ 1112520 h 1120140"/>
                          <a:gd name="connsiteX71" fmla="*/ 947388 w 1145677"/>
                          <a:gd name="connsiteY71" fmla="*/ 1097280 h 1120140"/>
                          <a:gd name="connsiteX72" fmla="*/ 993108 w 1145677"/>
                          <a:gd name="connsiteY72" fmla="*/ 1066800 h 1120140"/>
                          <a:gd name="connsiteX73" fmla="*/ 1015968 w 1145677"/>
                          <a:gd name="connsiteY73" fmla="*/ 1051560 h 1120140"/>
                          <a:gd name="connsiteX74" fmla="*/ 1069308 w 1145677"/>
                          <a:gd name="connsiteY74" fmla="*/ 1013460 h 1120140"/>
                          <a:gd name="connsiteX75" fmla="*/ 1099788 w 1145677"/>
                          <a:gd name="connsiteY75" fmla="*/ 967740 h 1120140"/>
                          <a:gd name="connsiteX76" fmla="*/ 1107408 w 1145677"/>
                          <a:gd name="connsiteY76" fmla="*/ 937260 h 1120140"/>
                          <a:gd name="connsiteX77" fmla="*/ 1122648 w 1145677"/>
                          <a:gd name="connsiteY77" fmla="*/ 891540 h 1120140"/>
                          <a:gd name="connsiteX78" fmla="*/ 1134078 w 1145677"/>
                          <a:gd name="connsiteY78" fmla="*/ 843915 h 1120140"/>
                          <a:gd name="connsiteX0" fmla="*/ 1134078 w 1145677"/>
                          <a:gd name="connsiteY0" fmla="*/ 843915 h 1120140"/>
                          <a:gd name="connsiteX1" fmla="*/ 1139793 w 1145677"/>
                          <a:gd name="connsiteY1" fmla="*/ 769620 h 1120140"/>
                          <a:gd name="connsiteX2" fmla="*/ 1145508 w 1145677"/>
                          <a:gd name="connsiteY2" fmla="*/ 746760 h 1120140"/>
                          <a:gd name="connsiteX3" fmla="*/ 1145508 w 1145677"/>
                          <a:gd name="connsiteY3" fmla="*/ 702945 h 1120140"/>
                          <a:gd name="connsiteX4" fmla="*/ 1130268 w 1145677"/>
                          <a:gd name="connsiteY4" fmla="*/ 640080 h 1120140"/>
                          <a:gd name="connsiteX5" fmla="*/ 1115028 w 1145677"/>
                          <a:gd name="connsiteY5" fmla="*/ 609600 h 1120140"/>
                          <a:gd name="connsiteX6" fmla="*/ 1084548 w 1145677"/>
                          <a:gd name="connsiteY6" fmla="*/ 541020 h 1120140"/>
                          <a:gd name="connsiteX7" fmla="*/ 1061688 w 1145677"/>
                          <a:gd name="connsiteY7" fmla="*/ 518160 h 1120140"/>
                          <a:gd name="connsiteX8" fmla="*/ 1046448 w 1145677"/>
                          <a:gd name="connsiteY8" fmla="*/ 487680 h 1120140"/>
                          <a:gd name="connsiteX9" fmla="*/ 1017873 w 1145677"/>
                          <a:gd name="connsiteY9" fmla="*/ 445770 h 1120140"/>
                          <a:gd name="connsiteX10" fmla="*/ 989298 w 1145677"/>
                          <a:gd name="connsiteY10" fmla="*/ 426720 h 1120140"/>
                          <a:gd name="connsiteX11" fmla="*/ 945483 w 1145677"/>
                          <a:gd name="connsiteY11" fmla="*/ 386715 h 1120140"/>
                          <a:gd name="connsiteX12" fmla="*/ 901668 w 1145677"/>
                          <a:gd name="connsiteY12" fmla="*/ 358140 h 1120140"/>
                          <a:gd name="connsiteX13" fmla="*/ 863568 w 1145677"/>
                          <a:gd name="connsiteY13" fmla="*/ 335280 h 1120140"/>
                          <a:gd name="connsiteX14" fmla="*/ 810228 w 1145677"/>
                          <a:gd name="connsiteY14" fmla="*/ 312420 h 1120140"/>
                          <a:gd name="connsiteX15" fmla="*/ 787368 w 1145677"/>
                          <a:gd name="connsiteY15" fmla="*/ 304800 h 1120140"/>
                          <a:gd name="connsiteX16" fmla="*/ 764508 w 1145677"/>
                          <a:gd name="connsiteY16" fmla="*/ 281940 h 1120140"/>
                          <a:gd name="connsiteX17" fmla="*/ 734028 w 1145677"/>
                          <a:gd name="connsiteY17" fmla="*/ 259080 h 1120140"/>
                          <a:gd name="connsiteX18" fmla="*/ 718788 w 1145677"/>
                          <a:gd name="connsiteY18" fmla="*/ 236220 h 1120140"/>
                          <a:gd name="connsiteX19" fmla="*/ 711168 w 1145677"/>
                          <a:gd name="connsiteY19" fmla="*/ 198120 h 1120140"/>
                          <a:gd name="connsiteX20" fmla="*/ 703548 w 1145677"/>
                          <a:gd name="connsiteY20" fmla="*/ 175260 h 1120140"/>
                          <a:gd name="connsiteX21" fmla="*/ 695928 w 1145677"/>
                          <a:gd name="connsiteY21" fmla="*/ 91440 h 1120140"/>
                          <a:gd name="connsiteX22" fmla="*/ 688308 w 1145677"/>
                          <a:gd name="connsiteY22" fmla="*/ 38100 h 1120140"/>
                          <a:gd name="connsiteX23" fmla="*/ 680688 w 1145677"/>
                          <a:gd name="connsiteY23" fmla="*/ 7620 h 1120140"/>
                          <a:gd name="connsiteX24" fmla="*/ 650208 w 1145677"/>
                          <a:gd name="connsiteY24" fmla="*/ 0 h 1120140"/>
                          <a:gd name="connsiteX25" fmla="*/ 619728 w 1145677"/>
                          <a:gd name="connsiteY25" fmla="*/ 45720 h 1120140"/>
                          <a:gd name="connsiteX26" fmla="*/ 589248 w 1145677"/>
                          <a:gd name="connsiteY26" fmla="*/ 91440 h 1120140"/>
                          <a:gd name="connsiteX27" fmla="*/ 574008 w 1145677"/>
                          <a:gd name="connsiteY27" fmla="*/ 129540 h 1120140"/>
                          <a:gd name="connsiteX28" fmla="*/ 566388 w 1145677"/>
                          <a:gd name="connsiteY28" fmla="*/ 160020 h 1120140"/>
                          <a:gd name="connsiteX29" fmla="*/ 551148 w 1145677"/>
                          <a:gd name="connsiteY29" fmla="*/ 190500 h 1120140"/>
                          <a:gd name="connsiteX30" fmla="*/ 543528 w 1145677"/>
                          <a:gd name="connsiteY30" fmla="*/ 213360 h 1120140"/>
                          <a:gd name="connsiteX31" fmla="*/ 497808 w 1145677"/>
                          <a:gd name="connsiteY31" fmla="*/ 198120 h 1120140"/>
                          <a:gd name="connsiteX32" fmla="*/ 444468 w 1145677"/>
                          <a:gd name="connsiteY32" fmla="*/ 182880 h 1120140"/>
                          <a:gd name="connsiteX33" fmla="*/ 421608 w 1145677"/>
                          <a:gd name="connsiteY33" fmla="*/ 198120 h 1120140"/>
                          <a:gd name="connsiteX34" fmla="*/ 406368 w 1145677"/>
                          <a:gd name="connsiteY34" fmla="*/ 228600 h 1120140"/>
                          <a:gd name="connsiteX35" fmla="*/ 391128 w 1145677"/>
                          <a:gd name="connsiteY35" fmla="*/ 251460 h 1120140"/>
                          <a:gd name="connsiteX36" fmla="*/ 368268 w 1145677"/>
                          <a:gd name="connsiteY36" fmla="*/ 327660 h 1120140"/>
                          <a:gd name="connsiteX37" fmla="*/ 345408 w 1145677"/>
                          <a:gd name="connsiteY37" fmla="*/ 320040 h 1120140"/>
                          <a:gd name="connsiteX38" fmla="*/ 322548 w 1145677"/>
                          <a:gd name="connsiteY38" fmla="*/ 304800 h 1120140"/>
                          <a:gd name="connsiteX39" fmla="*/ 292068 w 1145677"/>
                          <a:gd name="connsiteY39" fmla="*/ 297180 h 1120140"/>
                          <a:gd name="connsiteX40" fmla="*/ 238728 w 1145677"/>
                          <a:gd name="connsiteY40" fmla="*/ 274320 h 1120140"/>
                          <a:gd name="connsiteX41" fmla="*/ 200628 w 1145677"/>
                          <a:gd name="connsiteY41" fmla="*/ 281940 h 1120140"/>
                          <a:gd name="connsiteX42" fmla="*/ 208248 w 1145677"/>
                          <a:gd name="connsiteY42" fmla="*/ 365760 h 1120140"/>
                          <a:gd name="connsiteX43" fmla="*/ 238728 w 1145677"/>
                          <a:gd name="connsiteY43" fmla="*/ 441960 h 1120140"/>
                          <a:gd name="connsiteX44" fmla="*/ 246348 w 1145677"/>
                          <a:gd name="connsiteY44" fmla="*/ 464820 h 1120140"/>
                          <a:gd name="connsiteX45" fmla="*/ 193008 w 1145677"/>
                          <a:gd name="connsiteY45" fmla="*/ 480060 h 1120140"/>
                          <a:gd name="connsiteX46" fmla="*/ 170148 w 1145677"/>
                          <a:gd name="connsiteY46" fmla="*/ 495300 h 1120140"/>
                          <a:gd name="connsiteX47" fmla="*/ 187293 w 1145677"/>
                          <a:gd name="connsiteY47" fmla="*/ 630555 h 1120140"/>
                          <a:gd name="connsiteX48" fmla="*/ 116808 w 1145677"/>
                          <a:gd name="connsiteY48" fmla="*/ 685800 h 1120140"/>
                          <a:gd name="connsiteX49" fmla="*/ 93948 w 1145677"/>
                          <a:gd name="connsiteY49" fmla="*/ 693420 h 1120140"/>
                          <a:gd name="connsiteX50" fmla="*/ 48228 w 1145677"/>
                          <a:gd name="connsiteY50" fmla="*/ 739140 h 1120140"/>
                          <a:gd name="connsiteX51" fmla="*/ 25368 w 1145677"/>
                          <a:gd name="connsiteY51" fmla="*/ 762000 h 1120140"/>
                          <a:gd name="connsiteX52" fmla="*/ 10128 w 1145677"/>
                          <a:gd name="connsiteY52" fmla="*/ 822960 h 1120140"/>
                          <a:gd name="connsiteX53" fmla="*/ 2508 w 1145677"/>
                          <a:gd name="connsiteY53" fmla="*/ 845820 h 1120140"/>
                          <a:gd name="connsiteX54" fmla="*/ 48228 w 1145677"/>
                          <a:gd name="connsiteY54" fmla="*/ 830580 h 1120140"/>
                          <a:gd name="connsiteX55" fmla="*/ 71088 w 1145677"/>
                          <a:gd name="connsiteY55" fmla="*/ 822960 h 1120140"/>
                          <a:gd name="connsiteX56" fmla="*/ 162528 w 1145677"/>
                          <a:gd name="connsiteY56" fmla="*/ 822960 h 1120140"/>
                          <a:gd name="connsiteX57" fmla="*/ 231108 w 1145677"/>
                          <a:gd name="connsiteY57" fmla="*/ 838200 h 1120140"/>
                          <a:gd name="connsiteX58" fmla="*/ 316833 w 1145677"/>
                          <a:gd name="connsiteY58" fmla="*/ 887730 h 1120140"/>
                          <a:gd name="connsiteX59" fmla="*/ 385413 w 1145677"/>
                          <a:gd name="connsiteY59" fmla="*/ 948690 h 1120140"/>
                          <a:gd name="connsiteX60" fmla="*/ 421608 w 1145677"/>
                          <a:gd name="connsiteY60" fmla="*/ 975360 h 1120140"/>
                          <a:gd name="connsiteX61" fmla="*/ 473043 w 1145677"/>
                          <a:gd name="connsiteY61" fmla="*/ 1007745 h 1120140"/>
                          <a:gd name="connsiteX62" fmla="*/ 518763 w 1145677"/>
                          <a:gd name="connsiteY62" fmla="*/ 1028700 h 1120140"/>
                          <a:gd name="connsiteX63" fmla="*/ 556863 w 1145677"/>
                          <a:gd name="connsiteY63" fmla="*/ 1042035 h 1120140"/>
                          <a:gd name="connsiteX64" fmla="*/ 593058 w 1145677"/>
                          <a:gd name="connsiteY64" fmla="*/ 1059180 h 1120140"/>
                          <a:gd name="connsiteX65" fmla="*/ 633063 w 1145677"/>
                          <a:gd name="connsiteY65" fmla="*/ 1082040 h 1120140"/>
                          <a:gd name="connsiteX66" fmla="*/ 673068 w 1145677"/>
                          <a:gd name="connsiteY66" fmla="*/ 1095375 h 1120140"/>
                          <a:gd name="connsiteX67" fmla="*/ 709263 w 1145677"/>
                          <a:gd name="connsiteY67" fmla="*/ 1106805 h 1120140"/>
                          <a:gd name="connsiteX68" fmla="*/ 749268 w 1145677"/>
                          <a:gd name="connsiteY68" fmla="*/ 1112520 h 1120140"/>
                          <a:gd name="connsiteX69" fmla="*/ 810228 w 1145677"/>
                          <a:gd name="connsiteY69" fmla="*/ 1120140 h 1120140"/>
                          <a:gd name="connsiteX70" fmla="*/ 878808 w 1145677"/>
                          <a:gd name="connsiteY70" fmla="*/ 1112520 h 1120140"/>
                          <a:gd name="connsiteX71" fmla="*/ 947388 w 1145677"/>
                          <a:gd name="connsiteY71" fmla="*/ 1097280 h 1120140"/>
                          <a:gd name="connsiteX72" fmla="*/ 993108 w 1145677"/>
                          <a:gd name="connsiteY72" fmla="*/ 1066800 h 1120140"/>
                          <a:gd name="connsiteX73" fmla="*/ 1015968 w 1145677"/>
                          <a:gd name="connsiteY73" fmla="*/ 1051560 h 1120140"/>
                          <a:gd name="connsiteX74" fmla="*/ 1069308 w 1145677"/>
                          <a:gd name="connsiteY74" fmla="*/ 1013460 h 1120140"/>
                          <a:gd name="connsiteX75" fmla="*/ 1099788 w 1145677"/>
                          <a:gd name="connsiteY75" fmla="*/ 967740 h 1120140"/>
                          <a:gd name="connsiteX76" fmla="*/ 1107408 w 1145677"/>
                          <a:gd name="connsiteY76" fmla="*/ 937260 h 1120140"/>
                          <a:gd name="connsiteX77" fmla="*/ 1122648 w 1145677"/>
                          <a:gd name="connsiteY77" fmla="*/ 891540 h 1120140"/>
                          <a:gd name="connsiteX78" fmla="*/ 1134078 w 1145677"/>
                          <a:gd name="connsiteY78" fmla="*/ 843915 h 112014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  <a:cxn ang="0">
                            <a:pos x="connsiteX62" y="connsiteY62"/>
                          </a:cxn>
                          <a:cxn ang="0">
                            <a:pos x="connsiteX63" y="connsiteY63"/>
                          </a:cxn>
                          <a:cxn ang="0">
                            <a:pos x="connsiteX64" y="connsiteY64"/>
                          </a:cxn>
                          <a:cxn ang="0">
                            <a:pos x="connsiteX65" y="connsiteY65"/>
                          </a:cxn>
                          <a:cxn ang="0">
                            <a:pos x="connsiteX66" y="connsiteY66"/>
                          </a:cxn>
                          <a:cxn ang="0">
                            <a:pos x="connsiteX67" y="connsiteY67"/>
                          </a:cxn>
                          <a:cxn ang="0">
                            <a:pos x="connsiteX68" y="connsiteY68"/>
                          </a:cxn>
                          <a:cxn ang="0">
                            <a:pos x="connsiteX69" y="connsiteY69"/>
                          </a:cxn>
                          <a:cxn ang="0">
                            <a:pos x="connsiteX70" y="connsiteY70"/>
                          </a:cxn>
                          <a:cxn ang="0">
                            <a:pos x="connsiteX71" y="connsiteY71"/>
                          </a:cxn>
                          <a:cxn ang="0">
                            <a:pos x="connsiteX72" y="connsiteY72"/>
                          </a:cxn>
                          <a:cxn ang="0">
                            <a:pos x="connsiteX73" y="connsiteY73"/>
                          </a:cxn>
                          <a:cxn ang="0">
                            <a:pos x="connsiteX74" y="connsiteY74"/>
                          </a:cxn>
                          <a:cxn ang="0">
                            <a:pos x="connsiteX75" y="connsiteY75"/>
                          </a:cxn>
                          <a:cxn ang="0">
                            <a:pos x="connsiteX76" y="connsiteY76"/>
                          </a:cxn>
                          <a:cxn ang="0">
                            <a:pos x="connsiteX77" y="connsiteY77"/>
                          </a:cxn>
                          <a:cxn ang="0">
                            <a:pos x="connsiteX78" y="connsiteY78"/>
                          </a:cxn>
                        </a:cxnLst>
                        <a:rect l="l" t="t" r="r" b="b"/>
                        <a:pathLst>
                          <a:path w="1145677" h="1120140">
                            <a:moveTo>
                              <a:pt x="1134078" y="843915"/>
                            </a:moveTo>
                            <a:cubicBezTo>
                              <a:pt x="1136618" y="818515"/>
                              <a:pt x="1137888" y="785812"/>
                              <a:pt x="1139793" y="769620"/>
                            </a:cubicBezTo>
                            <a:cubicBezTo>
                              <a:pt x="1141698" y="753428"/>
                              <a:pt x="1144556" y="757872"/>
                              <a:pt x="1145508" y="746760"/>
                            </a:cubicBezTo>
                            <a:cubicBezTo>
                              <a:pt x="1146460" y="735648"/>
                              <a:pt x="1142968" y="715645"/>
                              <a:pt x="1145508" y="702945"/>
                            </a:cubicBezTo>
                            <a:cubicBezTo>
                              <a:pt x="1142968" y="680085"/>
                              <a:pt x="1135348" y="655637"/>
                              <a:pt x="1130268" y="640080"/>
                            </a:cubicBezTo>
                            <a:cubicBezTo>
                              <a:pt x="1125188" y="624523"/>
                              <a:pt x="1119641" y="619980"/>
                              <a:pt x="1115028" y="609600"/>
                            </a:cubicBezTo>
                            <a:cubicBezTo>
                              <a:pt x="1108000" y="593786"/>
                              <a:pt x="1095582" y="556468"/>
                              <a:pt x="1084548" y="541020"/>
                            </a:cubicBezTo>
                            <a:cubicBezTo>
                              <a:pt x="1078284" y="532251"/>
                              <a:pt x="1067952" y="526929"/>
                              <a:pt x="1061688" y="518160"/>
                            </a:cubicBezTo>
                            <a:cubicBezTo>
                              <a:pt x="1055086" y="508917"/>
                              <a:pt x="1053751" y="499745"/>
                              <a:pt x="1046448" y="487680"/>
                            </a:cubicBezTo>
                            <a:cubicBezTo>
                              <a:pt x="1039146" y="475615"/>
                              <a:pt x="1027398" y="455930"/>
                              <a:pt x="1017873" y="445770"/>
                            </a:cubicBezTo>
                            <a:cubicBezTo>
                              <a:pt x="1008348" y="435610"/>
                              <a:pt x="996918" y="431800"/>
                              <a:pt x="989298" y="426720"/>
                            </a:cubicBezTo>
                            <a:cubicBezTo>
                              <a:pt x="961609" y="385187"/>
                              <a:pt x="960088" y="398145"/>
                              <a:pt x="945483" y="386715"/>
                            </a:cubicBezTo>
                            <a:cubicBezTo>
                              <a:pt x="930878" y="375285"/>
                              <a:pt x="915320" y="366712"/>
                              <a:pt x="901668" y="358140"/>
                            </a:cubicBezTo>
                            <a:cubicBezTo>
                              <a:pt x="888016" y="349568"/>
                              <a:pt x="877619" y="339964"/>
                              <a:pt x="863568" y="335280"/>
                            </a:cubicBezTo>
                            <a:cubicBezTo>
                              <a:pt x="809957" y="317410"/>
                              <a:pt x="876140" y="340668"/>
                              <a:pt x="810228" y="312420"/>
                            </a:cubicBezTo>
                            <a:cubicBezTo>
                              <a:pt x="802845" y="309256"/>
                              <a:pt x="794988" y="307340"/>
                              <a:pt x="787368" y="304800"/>
                            </a:cubicBezTo>
                            <a:cubicBezTo>
                              <a:pt x="779748" y="297180"/>
                              <a:pt x="772690" y="288953"/>
                              <a:pt x="764508" y="281940"/>
                            </a:cubicBezTo>
                            <a:cubicBezTo>
                              <a:pt x="754865" y="273675"/>
                              <a:pt x="743008" y="268060"/>
                              <a:pt x="734028" y="259080"/>
                            </a:cubicBezTo>
                            <a:cubicBezTo>
                              <a:pt x="727552" y="252604"/>
                              <a:pt x="723868" y="243840"/>
                              <a:pt x="718788" y="236220"/>
                            </a:cubicBezTo>
                            <a:cubicBezTo>
                              <a:pt x="716248" y="223520"/>
                              <a:pt x="714309" y="210685"/>
                              <a:pt x="711168" y="198120"/>
                            </a:cubicBezTo>
                            <a:cubicBezTo>
                              <a:pt x="709220" y="190328"/>
                              <a:pt x="704684" y="183211"/>
                              <a:pt x="703548" y="175260"/>
                            </a:cubicBezTo>
                            <a:cubicBezTo>
                              <a:pt x="699580" y="147487"/>
                              <a:pt x="699026" y="119324"/>
                              <a:pt x="695928" y="91440"/>
                            </a:cubicBezTo>
                            <a:cubicBezTo>
                              <a:pt x="693945" y="73589"/>
                              <a:pt x="691521" y="55771"/>
                              <a:pt x="688308" y="38100"/>
                            </a:cubicBezTo>
                            <a:cubicBezTo>
                              <a:pt x="686435" y="27796"/>
                              <a:pt x="688093" y="15025"/>
                              <a:pt x="680688" y="7620"/>
                            </a:cubicBezTo>
                            <a:cubicBezTo>
                              <a:pt x="673283" y="215"/>
                              <a:pt x="660368" y="2540"/>
                              <a:pt x="650208" y="0"/>
                            </a:cubicBezTo>
                            <a:cubicBezTo>
                              <a:pt x="599475" y="50733"/>
                              <a:pt x="647297" y="-3905"/>
                              <a:pt x="619728" y="45720"/>
                            </a:cubicBezTo>
                            <a:cubicBezTo>
                              <a:pt x="610833" y="61731"/>
                              <a:pt x="596050" y="74434"/>
                              <a:pt x="589248" y="91440"/>
                            </a:cubicBezTo>
                            <a:cubicBezTo>
                              <a:pt x="584168" y="104140"/>
                              <a:pt x="578333" y="116564"/>
                              <a:pt x="574008" y="129540"/>
                            </a:cubicBezTo>
                            <a:cubicBezTo>
                              <a:pt x="570696" y="139475"/>
                              <a:pt x="570065" y="150214"/>
                              <a:pt x="566388" y="160020"/>
                            </a:cubicBezTo>
                            <a:cubicBezTo>
                              <a:pt x="562400" y="170656"/>
                              <a:pt x="555623" y="180059"/>
                              <a:pt x="551148" y="190500"/>
                            </a:cubicBezTo>
                            <a:cubicBezTo>
                              <a:pt x="547984" y="197883"/>
                              <a:pt x="546068" y="205740"/>
                              <a:pt x="543528" y="213360"/>
                            </a:cubicBezTo>
                            <a:cubicBezTo>
                              <a:pt x="528288" y="208280"/>
                              <a:pt x="513195" y="202736"/>
                              <a:pt x="497808" y="198120"/>
                            </a:cubicBezTo>
                            <a:cubicBezTo>
                              <a:pt x="402127" y="169416"/>
                              <a:pt x="521294" y="208489"/>
                              <a:pt x="444468" y="182880"/>
                            </a:cubicBezTo>
                            <a:cubicBezTo>
                              <a:pt x="436848" y="187960"/>
                              <a:pt x="427471" y="191085"/>
                              <a:pt x="421608" y="198120"/>
                            </a:cubicBezTo>
                            <a:cubicBezTo>
                              <a:pt x="414336" y="206846"/>
                              <a:pt x="412004" y="218737"/>
                              <a:pt x="406368" y="228600"/>
                            </a:cubicBezTo>
                            <a:cubicBezTo>
                              <a:pt x="401824" y="236551"/>
                              <a:pt x="394847" y="243091"/>
                              <a:pt x="391128" y="251460"/>
                            </a:cubicBezTo>
                            <a:cubicBezTo>
                              <a:pt x="380527" y="275312"/>
                              <a:pt x="374601" y="302328"/>
                              <a:pt x="368268" y="327660"/>
                            </a:cubicBezTo>
                            <a:cubicBezTo>
                              <a:pt x="360648" y="325120"/>
                              <a:pt x="352592" y="323632"/>
                              <a:pt x="345408" y="320040"/>
                            </a:cubicBezTo>
                            <a:cubicBezTo>
                              <a:pt x="337217" y="315944"/>
                              <a:pt x="330966" y="308408"/>
                              <a:pt x="322548" y="304800"/>
                            </a:cubicBezTo>
                            <a:cubicBezTo>
                              <a:pt x="312922" y="300675"/>
                              <a:pt x="302138" y="300057"/>
                              <a:pt x="292068" y="297180"/>
                            </a:cubicBezTo>
                            <a:cubicBezTo>
                              <a:pt x="265906" y="289705"/>
                              <a:pt x="265821" y="287867"/>
                              <a:pt x="238728" y="274320"/>
                            </a:cubicBezTo>
                            <a:cubicBezTo>
                              <a:pt x="226028" y="276860"/>
                              <a:pt x="204724" y="269653"/>
                              <a:pt x="200628" y="281940"/>
                            </a:cubicBezTo>
                            <a:cubicBezTo>
                              <a:pt x="191756" y="308556"/>
                              <a:pt x="203372" y="338132"/>
                              <a:pt x="208248" y="365760"/>
                            </a:cubicBezTo>
                            <a:cubicBezTo>
                              <a:pt x="215186" y="405074"/>
                              <a:pt x="224714" y="409262"/>
                              <a:pt x="238728" y="441960"/>
                            </a:cubicBezTo>
                            <a:cubicBezTo>
                              <a:pt x="241892" y="449343"/>
                              <a:pt x="243808" y="457200"/>
                              <a:pt x="246348" y="464820"/>
                            </a:cubicBezTo>
                            <a:cubicBezTo>
                              <a:pt x="236582" y="467261"/>
                              <a:pt x="203940" y="474594"/>
                              <a:pt x="193008" y="480060"/>
                            </a:cubicBezTo>
                            <a:cubicBezTo>
                              <a:pt x="184817" y="484156"/>
                              <a:pt x="177768" y="490220"/>
                              <a:pt x="170148" y="495300"/>
                            </a:cubicBezTo>
                            <a:cubicBezTo>
                              <a:pt x="166021" y="520382"/>
                              <a:pt x="196183" y="598805"/>
                              <a:pt x="187293" y="630555"/>
                            </a:cubicBezTo>
                            <a:cubicBezTo>
                              <a:pt x="178403" y="662305"/>
                              <a:pt x="132365" y="675323"/>
                              <a:pt x="116808" y="685800"/>
                            </a:cubicBezTo>
                            <a:cubicBezTo>
                              <a:pt x="101251" y="696277"/>
                              <a:pt x="101568" y="690880"/>
                              <a:pt x="93948" y="693420"/>
                            </a:cubicBezTo>
                            <a:lnTo>
                              <a:pt x="48228" y="739140"/>
                            </a:lnTo>
                            <a:lnTo>
                              <a:pt x="25368" y="762000"/>
                            </a:lnTo>
                            <a:cubicBezTo>
                              <a:pt x="20288" y="782320"/>
                              <a:pt x="16752" y="803089"/>
                              <a:pt x="10128" y="822960"/>
                            </a:cubicBezTo>
                            <a:cubicBezTo>
                              <a:pt x="7588" y="830580"/>
                              <a:pt x="-5368" y="844245"/>
                              <a:pt x="2508" y="845820"/>
                            </a:cubicBezTo>
                            <a:cubicBezTo>
                              <a:pt x="18260" y="848970"/>
                              <a:pt x="32988" y="835660"/>
                              <a:pt x="48228" y="830580"/>
                            </a:cubicBezTo>
                            <a:lnTo>
                              <a:pt x="71088" y="822960"/>
                            </a:lnTo>
                            <a:cubicBezTo>
                              <a:pt x="109188" y="825500"/>
                              <a:pt x="124515" y="819340"/>
                              <a:pt x="162528" y="822960"/>
                            </a:cubicBezTo>
                            <a:cubicBezTo>
                              <a:pt x="177909" y="824425"/>
                              <a:pt x="205391" y="827405"/>
                              <a:pt x="231108" y="838200"/>
                            </a:cubicBezTo>
                            <a:cubicBezTo>
                              <a:pt x="256825" y="848995"/>
                              <a:pt x="291116" y="869315"/>
                              <a:pt x="316833" y="887730"/>
                            </a:cubicBezTo>
                            <a:cubicBezTo>
                              <a:pt x="342550" y="906145"/>
                              <a:pt x="367951" y="934085"/>
                              <a:pt x="385413" y="948690"/>
                            </a:cubicBezTo>
                            <a:cubicBezTo>
                              <a:pt x="402876" y="963295"/>
                              <a:pt x="407003" y="965518"/>
                              <a:pt x="421608" y="975360"/>
                            </a:cubicBezTo>
                            <a:cubicBezTo>
                              <a:pt x="436213" y="985202"/>
                              <a:pt x="456851" y="998855"/>
                              <a:pt x="473043" y="1007745"/>
                            </a:cubicBezTo>
                            <a:cubicBezTo>
                              <a:pt x="489236" y="1016635"/>
                              <a:pt x="504793" y="1022985"/>
                              <a:pt x="518763" y="1028700"/>
                            </a:cubicBezTo>
                            <a:cubicBezTo>
                              <a:pt x="532733" y="1034415"/>
                              <a:pt x="544481" y="1036955"/>
                              <a:pt x="556863" y="1042035"/>
                            </a:cubicBezTo>
                            <a:cubicBezTo>
                              <a:pt x="569245" y="1047115"/>
                              <a:pt x="580358" y="1052513"/>
                              <a:pt x="593058" y="1059180"/>
                            </a:cubicBezTo>
                            <a:cubicBezTo>
                              <a:pt x="605758" y="1065847"/>
                              <a:pt x="619728" y="1076008"/>
                              <a:pt x="633063" y="1082040"/>
                            </a:cubicBezTo>
                            <a:cubicBezTo>
                              <a:pt x="646398" y="1088072"/>
                              <a:pt x="660368" y="1091248"/>
                              <a:pt x="673068" y="1095375"/>
                            </a:cubicBezTo>
                            <a:cubicBezTo>
                              <a:pt x="685768" y="1099502"/>
                              <a:pt x="696563" y="1103948"/>
                              <a:pt x="709263" y="1106805"/>
                            </a:cubicBezTo>
                            <a:cubicBezTo>
                              <a:pt x="721963" y="1109662"/>
                              <a:pt x="732440" y="1110297"/>
                              <a:pt x="749268" y="1112520"/>
                            </a:cubicBezTo>
                            <a:lnTo>
                              <a:pt x="810228" y="1120140"/>
                            </a:lnTo>
                            <a:cubicBezTo>
                              <a:pt x="833088" y="1117600"/>
                              <a:pt x="856038" y="1115773"/>
                              <a:pt x="878808" y="1112520"/>
                            </a:cubicBezTo>
                            <a:cubicBezTo>
                              <a:pt x="901380" y="1109295"/>
                              <a:pt x="925203" y="1102826"/>
                              <a:pt x="947388" y="1097280"/>
                            </a:cubicBezTo>
                            <a:lnTo>
                              <a:pt x="993108" y="1066800"/>
                            </a:lnTo>
                            <a:cubicBezTo>
                              <a:pt x="1000728" y="1061720"/>
                              <a:pt x="1009492" y="1058036"/>
                              <a:pt x="1015968" y="1051560"/>
                            </a:cubicBezTo>
                            <a:cubicBezTo>
                              <a:pt x="1052128" y="1015400"/>
                              <a:pt x="1032817" y="1025624"/>
                              <a:pt x="1069308" y="1013460"/>
                            </a:cubicBezTo>
                            <a:cubicBezTo>
                              <a:pt x="1079468" y="998220"/>
                              <a:pt x="1095346" y="985509"/>
                              <a:pt x="1099788" y="967740"/>
                            </a:cubicBezTo>
                            <a:cubicBezTo>
                              <a:pt x="1102328" y="957580"/>
                              <a:pt x="1104399" y="947291"/>
                              <a:pt x="1107408" y="937260"/>
                            </a:cubicBezTo>
                            <a:cubicBezTo>
                              <a:pt x="1112024" y="921873"/>
                              <a:pt x="1122648" y="907604"/>
                              <a:pt x="1122648" y="891540"/>
                            </a:cubicBezTo>
                            <a:lnTo>
                              <a:pt x="1134078" y="843915"/>
                            </a:lnTo>
                            <a:close/>
                          </a:path>
                        </a:pathLst>
                      </a:custGeom>
                      <a:grpFill/>
                      <a:ln>
                        <a:solidFill>
                          <a:srgbClr val="660033"/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hu-HU">
                          <a:solidFill>
                            <a:srgbClr val="813213"/>
                          </a:solidFill>
                        </a:endParaRPr>
                      </a:p>
                    </p:txBody>
                  </p:sp>
                  <p:sp>
                    <p:nvSpPr>
                      <p:cNvPr id="179" name="Szabadkézi sokszög: alakzat 178">
                        <a:extLst>
                          <a:ext uri="{FF2B5EF4-FFF2-40B4-BE49-F238E27FC236}">
                            <a16:creationId xmlns:a16="http://schemas.microsoft.com/office/drawing/2014/main" id="{2260FA10-EAE7-9070-BAF9-0BD27D9CEC73}"/>
                          </a:ext>
                        </a:extLst>
                      </p:cNvPr>
                      <p:cNvSpPr/>
                      <p:nvPr/>
                    </p:nvSpPr>
                    <p:spPr>
                      <a:xfrm rot="167575">
                        <a:off x="4934978" y="853384"/>
                        <a:ext cx="784468" cy="294480"/>
                      </a:xfrm>
                      <a:custGeom>
                        <a:avLst/>
                        <a:gdLst>
                          <a:gd name="connsiteX0" fmla="*/ 0 w 1329069"/>
                          <a:gd name="connsiteY0" fmla="*/ 32184 h 436221"/>
                          <a:gd name="connsiteX1" fmla="*/ 0 w 1329069"/>
                          <a:gd name="connsiteY1" fmla="*/ 32184 h 436221"/>
                          <a:gd name="connsiteX2" fmla="*/ 53162 w 1329069"/>
                          <a:gd name="connsiteY2" fmla="*/ 170407 h 436221"/>
                          <a:gd name="connsiteX3" fmla="*/ 85060 w 1329069"/>
                          <a:gd name="connsiteY3" fmla="*/ 212938 h 436221"/>
                          <a:gd name="connsiteX4" fmla="*/ 180753 w 1329069"/>
                          <a:gd name="connsiteY4" fmla="*/ 276733 h 436221"/>
                          <a:gd name="connsiteX5" fmla="*/ 265813 w 1329069"/>
                          <a:gd name="connsiteY5" fmla="*/ 329896 h 436221"/>
                          <a:gd name="connsiteX6" fmla="*/ 297711 w 1329069"/>
                          <a:gd name="connsiteY6" fmla="*/ 351161 h 436221"/>
                          <a:gd name="connsiteX7" fmla="*/ 393404 w 1329069"/>
                          <a:gd name="connsiteY7" fmla="*/ 383059 h 436221"/>
                          <a:gd name="connsiteX8" fmla="*/ 435934 w 1329069"/>
                          <a:gd name="connsiteY8" fmla="*/ 404324 h 436221"/>
                          <a:gd name="connsiteX9" fmla="*/ 510362 w 1329069"/>
                          <a:gd name="connsiteY9" fmla="*/ 414956 h 436221"/>
                          <a:gd name="connsiteX10" fmla="*/ 648586 w 1329069"/>
                          <a:gd name="connsiteY10" fmla="*/ 425589 h 436221"/>
                          <a:gd name="connsiteX11" fmla="*/ 744279 w 1329069"/>
                          <a:gd name="connsiteY11" fmla="*/ 436221 h 436221"/>
                          <a:gd name="connsiteX12" fmla="*/ 978195 w 1329069"/>
                          <a:gd name="connsiteY12" fmla="*/ 425589 h 436221"/>
                          <a:gd name="connsiteX13" fmla="*/ 999460 w 1329069"/>
                          <a:gd name="connsiteY13" fmla="*/ 393691 h 436221"/>
                          <a:gd name="connsiteX14" fmla="*/ 1031358 w 1329069"/>
                          <a:gd name="connsiteY14" fmla="*/ 383059 h 436221"/>
                          <a:gd name="connsiteX15" fmla="*/ 1052623 w 1329069"/>
                          <a:gd name="connsiteY15" fmla="*/ 351161 h 436221"/>
                          <a:gd name="connsiteX16" fmla="*/ 1095153 w 1329069"/>
                          <a:gd name="connsiteY16" fmla="*/ 340528 h 436221"/>
                          <a:gd name="connsiteX17" fmla="*/ 1127051 w 1329069"/>
                          <a:gd name="connsiteY17" fmla="*/ 329896 h 436221"/>
                          <a:gd name="connsiteX18" fmla="*/ 1254641 w 1329069"/>
                          <a:gd name="connsiteY18" fmla="*/ 308631 h 436221"/>
                          <a:gd name="connsiteX19" fmla="*/ 1329069 w 1329069"/>
                          <a:gd name="connsiteY19" fmla="*/ 287366 h 436221"/>
                          <a:gd name="connsiteX20" fmla="*/ 712381 w 1329069"/>
                          <a:gd name="connsiteY20" fmla="*/ 85347 h 436221"/>
                          <a:gd name="connsiteX21" fmla="*/ 627320 w 1329069"/>
                          <a:gd name="connsiteY21" fmla="*/ 10919 h 436221"/>
                          <a:gd name="connsiteX22" fmla="*/ 531627 w 1329069"/>
                          <a:gd name="connsiteY22" fmla="*/ 286 h 436221"/>
                          <a:gd name="connsiteX23" fmla="*/ 95693 w 1329069"/>
                          <a:gd name="connsiteY23" fmla="*/ 10919 h 436221"/>
                          <a:gd name="connsiteX24" fmla="*/ 53162 w 1329069"/>
                          <a:gd name="connsiteY24" fmla="*/ 21552 h 436221"/>
                          <a:gd name="connsiteX25" fmla="*/ 0 w 1329069"/>
                          <a:gd name="connsiteY25" fmla="*/ 32184 h 436221"/>
                          <a:gd name="connsiteX0" fmla="*/ 0 w 1329069"/>
                          <a:gd name="connsiteY0" fmla="*/ 31901 h 435938"/>
                          <a:gd name="connsiteX1" fmla="*/ 0 w 1329069"/>
                          <a:gd name="connsiteY1" fmla="*/ 31901 h 435938"/>
                          <a:gd name="connsiteX2" fmla="*/ 53162 w 1329069"/>
                          <a:gd name="connsiteY2" fmla="*/ 170124 h 435938"/>
                          <a:gd name="connsiteX3" fmla="*/ 85060 w 1329069"/>
                          <a:gd name="connsiteY3" fmla="*/ 212655 h 435938"/>
                          <a:gd name="connsiteX4" fmla="*/ 180753 w 1329069"/>
                          <a:gd name="connsiteY4" fmla="*/ 276450 h 435938"/>
                          <a:gd name="connsiteX5" fmla="*/ 265813 w 1329069"/>
                          <a:gd name="connsiteY5" fmla="*/ 329613 h 435938"/>
                          <a:gd name="connsiteX6" fmla="*/ 297711 w 1329069"/>
                          <a:gd name="connsiteY6" fmla="*/ 350878 h 435938"/>
                          <a:gd name="connsiteX7" fmla="*/ 393404 w 1329069"/>
                          <a:gd name="connsiteY7" fmla="*/ 382776 h 435938"/>
                          <a:gd name="connsiteX8" fmla="*/ 435934 w 1329069"/>
                          <a:gd name="connsiteY8" fmla="*/ 404041 h 435938"/>
                          <a:gd name="connsiteX9" fmla="*/ 510362 w 1329069"/>
                          <a:gd name="connsiteY9" fmla="*/ 414673 h 435938"/>
                          <a:gd name="connsiteX10" fmla="*/ 648586 w 1329069"/>
                          <a:gd name="connsiteY10" fmla="*/ 425306 h 435938"/>
                          <a:gd name="connsiteX11" fmla="*/ 744279 w 1329069"/>
                          <a:gd name="connsiteY11" fmla="*/ 435938 h 435938"/>
                          <a:gd name="connsiteX12" fmla="*/ 978195 w 1329069"/>
                          <a:gd name="connsiteY12" fmla="*/ 425306 h 435938"/>
                          <a:gd name="connsiteX13" fmla="*/ 999460 w 1329069"/>
                          <a:gd name="connsiteY13" fmla="*/ 393408 h 435938"/>
                          <a:gd name="connsiteX14" fmla="*/ 1031358 w 1329069"/>
                          <a:gd name="connsiteY14" fmla="*/ 382776 h 435938"/>
                          <a:gd name="connsiteX15" fmla="*/ 1052623 w 1329069"/>
                          <a:gd name="connsiteY15" fmla="*/ 350878 h 435938"/>
                          <a:gd name="connsiteX16" fmla="*/ 1095153 w 1329069"/>
                          <a:gd name="connsiteY16" fmla="*/ 340245 h 435938"/>
                          <a:gd name="connsiteX17" fmla="*/ 1127051 w 1329069"/>
                          <a:gd name="connsiteY17" fmla="*/ 329613 h 435938"/>
                          <a:gd name="connsiteX18" fmla="*/ 1254641 w 1329069"/>
                          <a:gd name="connsiteY18" fmla="*/ 308348 h 435938"/>
                          <a:gd name="connsiteX19" fmla="*/ 1329069 w 1329069"/>
                          <a:gd name="connsiteY19" fmla="*/ 287083 h 435938"/>
                          <a:gd name="connsiteX20" fmla="*/ 800126 w 1329069"/>
                          <a:gd name="connsiteY20" fmla="*/ 66591 h 435938"/>
                          <a:gd name="connsiteX21" fmla="*/ 627320 w 1329069"/>
                          <a:gd name="connsiteY21" fmla="*/ 10636 h 435938"/>
                          <a:gd name="connsiteX22" fmla="*/ 531627 w 1329069"/>
                          <a:gd name="connsiteY22" fmla="*/ 3 h 435938"/>
                          <a:gd name="connsiteX23" fmla="*/ 95693 w 1329069"/>
                          <a:gd name="connsiteY23" fmla="*/ 10636 h 435938"/>
                          <a:gd name="connsiteX24" fmla="*/ 53162 w 1329069"/>
                          <a:gd name="connsiteY24" fmla="*/ 21269 h 435938"/>
                          <a:gd name="connsiteX25" fmla="*/ 0 w 1329069"/>
                          <a:gd name="connsiteY25" fmla="*/ 31901 h 435938"/>
                          <a:gd name="connsiteX0" fmla="*/ 0 w 1329069"/>
                          <a:gd name="connsiteY0" fmla="*/ 50371 h 454408"/>
                          <a:gd name="connsiteX1" fmla="*/ 0 w 1329069"/>
                          <a:gd name="connsiteY1" fmla="*/ 50371 h 454408"/>
                          <a:gd name="connsiteX2" fmla="*/ 53162 w 1329069"/>
                          <a:gd name="connsiteY2" fmla="*/ 188594 h 454408"/>
                          <a:gd name="connsiteX3" fmla="*/ 85060 w 1329069"/>
                          <a:gd name="connsiteY3" fmla="*/ 231125 h 454408"/>
                          <a:gd name="connsiteX4" fmla="*/ 180753 w 1329069"/>
                          <a:gd name="connsiteY4" fmla="*/ 294920 h 454408"/>
                          <a:gd name="connsiteX5" fmla="*/ 265813 w 1329069"/>
                          <a:gd name="connsiteY5" fmla="*/ 348083 h 454408"/>
                          <a:gd name="connsiteX6" fmla="*/ 297711 w 1329069"/>
                          <a:gd name="connsiteY6" fmla="*/ 369348 h 454408"/>
                          <a:gd name="connsiteX7" fmla="*/ 393404 w 1329069"/>
                          <a:gd name="connsiteY7" fmla="*/ 401246 h 454408"/>
                          <a:gd name="connsiteX8" fmla="*/ 435934 w 1329069"/>
                          <a:gd name="connsiteY8" fmla="*/ 422511 h 454408"/>
                          <a:gd name="connsiteX9" fmla="*/ 510362 w 1329069"/>
                          <a:gd name="connsiteY9" fmla="*/ 433143 h 454408"/>
                          <a:gd name="connsiteX10" fmla="*/ 648586 w 1329069"/>
                          <a:gd name="connsiteY10" fmla="*/ 443776 h 454408"/>
                          <a:gd name="connsiteX11" fmla="*/ 744279 w 1329069"/>
                          <a:gd name="connsiteY11" fmla="*/ 454408 h 454408"/>
                          <a:gd name="connsiteX12" fmla="*/ 978195 w 1329069"/>
                          <a:gd name="connsiteY12" fmla="*/ 443776 h 454408"/>
                          <a:gd name="connsiteX13" fmla="*/ 999460 w 1329069"/>
                          <a:gd name="connsiteY13" fmla="*/ 411878 h 454408"/>
                          <a:gd name="connsiteX14" fmla="*/ 1031358 w 1329069"/>
                          <a:gd name="connsiteY14" fmla="*/ 401246 h 454408"/>
                          <a:gd name="connsiteX15" fmla="*/ 1052623 w 1329069"/>
                          <a:gd name="connsiteY15" fmla="*/ 369348 h 454408"/>
                          <a:gd name="connsiteX16" fmla="*/ 1095153 w 1329069"/>
                          <a:gd name="connsiteY16" fmla="*/ 358715 h 454408"/>
                          <a:gd name="connsiteX17" fmla="*/ 1127051 w 1329069"/>
                          <a:gd name="connsiteY17" fmla="*/ 348083 h 454408"/>
                          <a:gd name="connsiteX18" fmla="*/ 1254641 w 1329069"/>
                          <a:gd name="connsiteY18" fmla="*/ 326818 h 454408"/>
                          <a:gd name="connsiteX19" fmla="*/ 1329069 w 1329069"/>
                          <a:gd name="connsiteY19" fmla="*/ 305553 h 454408"/>
                          <a:gd name="connsiteX20" fmla="*/ 800126 w 1329069"/>
                          <a:gd name="connsiteY20" fmla="*/ 85061 h 454408"/>
                          <a:gd name="connsiteX21" fmla="*/ 627320 w 1329069"/>
                          <a:gd name="connsiteY21" fmla="*/ 29106 h 454408"/>
                          <a:gd name="connsiteX22" fmla="*/ 388464 w 1329069"/>
                          <a:gd name="connsiteY22" fmla="*/ 0 h 454408"/>
                          <a:gd name="connsiteX23" fmla="*/ 95693 w 1329069"/>
                          <a:gd name="connsiteY23" fmla="*/ 29106 h 454408"/>
                          <a:gd name="connsiteX24" fmla="*/ 53162 w 1329069"/>
                          <a:gd name="connsiteY24" fmla="*/ 39739 h 454408"/>
                          <a:gd name="connsiteX25" fmla="*/ 0 w 1329069"/>
                          <a:gd name="connsiteY25" fmla="*/ 50371 h 454408"/>
                          <a:gd name="connsiteX0" fmla="*/ 0 w 1329069"/>
                          <a:gd name="connsiteY0" fmla="*/ 50371 h 458308"/>
                          <a:gd name="connsiteX1" fmla="*/ 0 w 1329069"/>
                          <a:gd name="connsiteY1" fmla="*/ 50371 h 458308"/>
                          <a:gd name="connsiteX2" fmla="*/ 53162 w 1329069"/>
                          <a:gd name="connsiteY2" fmla="*/ 188594 h 458308"/>
                          <a:gd name="connsiteX3" fmla="*/ 85060 w 1329069"/>
                          <a:gd name="connsiteY3" fmla="*/ 231125 h 458308"/>
                          <a:gd name="connsiteX4" fmla="*/ 180753 w 1329069"/>
                          <a:gd name="connsiteY4" fmla="*/ 294920 h 458308"/>
                          <a:gd name="connsiteX5" fmla="*/ 265813 w 1329069"/>
                          <a:gd name="connsiteY5" fmla="*/ 348083 h 458308"/>
                          <a:gd name="connsiteX6" fmla="*/ 297711 w 1329069"/>
                          <a:gd name="connsiteY6" fmla="*/ 369348 h 458308"/>
                          <a:gd name="connsiteX7" fmla="*/ 393404 w 1329069"/>
                          <a:gd name="connsiteY7" fmla="*/ 401246 h 458308"/>
                          <a:gd name="connsiteX8" fmla="*/ 435934 w 1329069"/>
                          <a:gd name="connsiteY8" fmla="*/ 422511 h 458308"/>
                          <a:gd name="connsiteX9" fmla="*/ 510362 w 1329069"/>
                          <a:gd name="connsiteY9" fmla="*/ 433143 h 458308"/>
                          <a:gd name="connsiteX10" fmla="*/ 648586 w 1329069"/>
                          <a:gd name="connsiteY10" fmla="*/ 443776 h 458308"/>
                          <a:gd name="connsiteX11" fmla="*/ 744279 w 1329069"/>
                          <a:gd name="connsiteY11" fmla="*/ 454408 h 458308"/>
                          <a:gd name="connsiteX12" fmla="*/ 890449 w 1329069"/>
                          <a:gd name="connsiteY12" fmla="*/ 453013 h 458308"/>
                          <a:gd name="connsiteX13" fmla="*/ 999460 w 1329069"/>
                          <a:gd name="connsiteY13" fmla="*/ 411878 h 458308"/>
                          <a:gd name="connsiteX14" fmla="*/ 1031358 w 1329069"/>
                          <a:gd name="connsiteY14" fmla="*/ 401246 h 458308"/>
                          <a:gd name="connsiteX15" fmla="*/ 1052623 w 1329069"/>
                          <a:gd name="connsiteY15" fmla="*/ 369348 h 458308"/>
                          <a:gd name="connsiteX16" fmla="*/ 1095153 w 1329069"/>
                          <a:gd name="connsiteY16" fmla="*/ 358715 h 458308"/>
                          <a:gd name="connsiteX17" fmla="*/ 1127051 w 1329069"/>
                          <a:gd name="connsiteY17" fmla="*/ 348083 h 458308"/>
                          <a:gd name="connsiteX18" fmla="*/ 1254641 w 1329069"/>
                          <a:gd name="connsiteY18" fmla="*/ 326818 h 458308"/>
                          <a:gd name="connsiteX19" fmla="*/ 1329069 w 1329069"/>
                          <a:gd name="connsiteY19" fmla="*/ 305553 h 458308"/>
                          <a:gd name="connsiteX20" fmla="*/ 800126 w 1329069"/>
                          <a:gd name="connsiteY20" fmla="*/ 85061 h 458308"/>
                          <a:gd name="connsiteX21" fmla="*/ 627320 w 1329069"/>
                          <a:gd name="connsiteY21" fmla="*/ 29106 h 458308"/>
                          <a:gd name="connsiteX22" fmla="*/ 388464 w 1329069"/>
                          <a:gd name="connsiteY22" fmla="*/ 0 h 458308"/>
                          <a:gd name="connsiteX23" fmla="*/ 95693 w 1329069"/>
                          <a:gd name="connsiteY23" fmla="*/ 29106 h 458308"/>
                          <a:gd name="connsiteX24" fmla="*/ 53162 w 1329069"/>
                          <a:gd name="connsiteY24" fmla="*/ 39739 h 458308"/>
                          <a:gd name="connsiteX25" fmla="*/ 0 w 1329069"/>
                          <a:gd name="connsiteY25" fmla="*/ 50371 h 458308"/>
                          <a:gd name="connsiteX0" fmla="*/ 0 w 1329069"/>
                          <a:gd name="connsiteY0" fmla="*/ 50371 h 458308"/>
                          <a:gd name="connsiteX1" fmla="*/ 0 w 1329069"/>
                          <a:gd name="connsiteY1" fmla="*/ 50371 h 458308"/>
                          <a:gd name="connsiteX2" fmla="*/ 53162 w 1329069"/>
                          <a:gd name="connsiteY2" fmla="*/ 188594 h 458308"/>
                          <a:gd name="connsiteX3" fmla="*/ 85060 w 1329069"/>
                          <a:gd name="connsiteY3" fmla="*/ 231125 h 458308"/>
                          <a:gd name="connsiteX4" fmla="*/ 180753 w 1329069"/>
                          <a:gd name="connsiteY4" fmla="*/ 294920 h 458308"/>
                          <a:gd name="connsiteX5" fmla="*/ 265813 w 1329069"/>
                          <a:gd name="connsiteY5" fmla="*/ 348083 h 458308"/>
                          <a:gd name="connsiteX6" fmla="*/ 297711 w 1329069"/>
                          <a:gd name="connsiteY6" fmla="*/ 369348 h 458308"/>
                          <a:gd name="connsiteX7" fmla="*/ 393404 w 1329069"/>
                          <a:gd name="connsiteY7" fmla="*/ 401246 h 458308"/>
                          <a:gd name="connsiteX8" fmla="*/ 435934 w 1329069"/>
                          <a:gd name="connsiteY8" fmla="*/ 422511 h 458308"/>
                          <a:gd name="connsiteX9" fmla="*/ 510362 w 1329069"/>
                          <a:gd name="connsiteY9" fmla="*/ 433143 h 458308"/>
                          <a:gd name="connsiteX10" fmla="*/ 648586 w 1329069"/>
                          <a:gd name="connsiteY10" fmla="*/ 443776 h 458308"/>
                          <a:gd name="connsiteX11" fmla="*/ 744279 w 1329069"/>
                          <a:gd name="connsiteY11" fmla="*/ 454408 h 458308"/>
                          <a:gd name="connsiteX12" fmla="*/ 890449 w 1329069"/>
                          <a:gd name="connsiteY12" fmla="*/ 453013 h 458308"/>
                          <a:gd name="connsiteX13" fmla="*/ 999460 w 1329069"/>
                          <a:gd name="connsiteY13" fmla="*/ 411878 h 458308"/>
                          <a:gd name="connsiteX14" fmla="*/ 1031358 w 1329069"/>
                          <a:gd name="connsiteY14" fmla="*/ 401246 h 458308"/>
                          <a:gd name="connsiteX15" fmla="*/ 1052623 w 1329069"/>
                          <a:gd name="connsiteY15" fmla="*/ 369348 h 458308"/>
                          <a:gd name="connsiteX16" fmla="*/ 1095153 w 1329069"/>
                          <a:gd name="connsiteY16" fmla="*/ 358715 h 458308"/>
                          <a:gd name="connsiteX17" fmla="*/ 1168614 w 1329069"/>
                          <a:gd name="connsiteY17" fmla="*/ 343465 h 458308"/>
                          <a:gd name="connsiteX18" fmla="*/ 1254641 w 1329069"/>
                          <a:gd name="connsiteY18" fmla="*/ 326818 h 458308"/>
                          <a:gd name="connsiteX19" fmla="*/ 1329069 w 1329069"/>
                          <a:gd name="connsiteY19" fmla="*/ 305553 h 458308"/>
                          <a:gd name="connsiteX20" fmla="*/ 800126 w 1329069"/>
                          <a:gd name="connsiteY20" fmla="*/ 85061 h 458308"/>
                          <a:gd name="connsiteX21" fmla="*/ 627320 w 1329069"/>
                          <a:gd name="connsiteY21" fmla="*/ 29106 h 458308"/>
                          <a:gd name="connsiteX22" fmla="*/ 388464 w 1329069"/>
                          <a:gd name="connsiteY22" fmla="*/ 0 h 458308"/>
                          <a:gd name="connsiteX23" fmla="*/ 95693 w 1329069"/>
                          <a:gd name="connsiteY23" fmla="*/ 29106 h 458308"/>
                          <a:gd name="connsiteX24" fmla="*/ 53162 w 1329069"/>
                          <a:gd name="connsiteY24" fmla="*/ 39739 h 458308"/>
                          <a:gd name="connsiteX25" fmla="*/ 0 w 1329069"/>
                          <a:gd name="connsiteY25" fmla="*/ 50371 h 458308"/>
                          <a:gd name="connsiteX0" fmla="*/ 0 w 1329069"/>
                          <a:gd name="connsiteY0" fmla="*/ 50371 h 458308"/>
                          <a:gd name="connsiteX1" fmla="*/ 0 w 1329069"/>
                          <a:gd name="connsiteY1" fmla="*/ 50371 h 458308"/>
                          <a:gd name="connsiteX2" fmla="*/ 53162 w 1329069"/>
                          <a:gd name="connsiteY2" fmla="*/ 188594 h 458308"/>
                          <a:gd name="connsiteX3" fmla="*/ 85060 w 1329069"/>
                          <a:gd name="connsiteY3" fmla="*/ 231125 h 458308"/>
                          <a:gd name="connsiteX4" fmla="*/ 180753 w 1329069"/>
                          <a:gd name="connsiteY4" fmla="*/ 294920 h 458308"/>
                          <a:gd name="connsiteX5" fmla="*/ 265813 w 1329069"/>
                          <a:gd name="connsiteY5" fmla="*/ 348083 h 458308"/>
                          <a:gd name="connsiteX6" fmla="*/ 297711 w 1329069"/>
                          <a:gd name="connsiteY6" fmla="*/ 369348 h 458308"/>
                          <a:gd name="connsiteX7" fmla="*/ 393404 w 1329069"/>
                          <a:gd name="connsiteY7" fmla="*/ 401246 h 458308"/>
                          <a:gd name="connsiteX8" fmla="*/ 435934 w 1329069"/>
                          <a:gd name="connsiteY8" fmla="*/ 422511 h 458308"/>
                          <a:gd name="connsiteX9" fmla="*/ 510362 w 1329069"/>
                          <a:gd name="connsiteY9" fmla="*/ 433143 h 458308"/>
                          <a:gd name="connsiteX10" fmla="*/ 648586 w 1329069"/>
                          <a:gd name="connsiteY10" fmla="*/ 443776 h 458308"/>
                          <a:gd name="connsiteX11" fmla="*/ 744279 w 1329069"/>
                          <a:gd name="connsiteY11" fmla="*/ 454408 h 458308"/>
                          <a:gd name="connsiteX12" fmla="*/ 890449 w 1329069"/>
                          <a:gd name="connsiteY12" fmla="*/ 453013 h 458308"/>
                          <a:gd name="connsiteX13" fmla="*/ 999460 w 1329069"/>
                          <a:gd name="connsiteY13" fmla="*/ 411878 h 458308"/>
                          <a:gd name="connsiteX14" fmla="*/ 1031358 w 1329069"/>
                          <a:gd name="connsiteY14" fmla="*/ 401246 h 458308"/>
                          <a:gd name="connsiteX15" fmla="*/ 1052623 w 1329069"/>
                          <a:gd name="connsiteY15" fmla="*/ 369348 h 458308"/>
                          <a:gd name="connsiteX16" fmla="*/ 1113625 w 1329069"/>
                          <a:gd name="connsiteY16" fmla="*/ 363333 h 458308"/>
                          <a:gd name="connsiteX17" fmla="*/ 1168614 w 1329069"/>
                          <a:gd name="connsiteY17" fmla="*/ 343465 h 458308"/>
                          <a:gd name="connsiteX18" fmla="*/ 1254641 w 1329069"/>
                          <a:gd name="connsiteY18" fmla="*/ 326818 h 458308"/>
                          <a:gd name="connsiteX19" fmla="*/ 1329069 w 1329069"/>
                          <a:gd name="connsiteY19" fmla="*/ 305553 h 458308"/>
                          <a:gd name="connsiteX20" fmla="*/ 800126 w 1329069"/>
                          <a:gd name="connsiteY20" fmla="*/ 85061 h 458308"/>
                          <a:gd name="connsiteX21" fmla="*/ 627320 w 1329069"/>
                          <a:gd name="connsiteY21" fmla="*/ 29106 h 458308"/>
                          <a:gd name="connsiteX22" fmla="*/ 388464 w 1329069"/>
                          <a:gd name="connsiteY22" fmla="*/ 0 h 458308"/>
                          <a:gd name="connsiteX23" fmla="*/ 95693 w 1329069"/>
                          <a:gd name="connsiteY23" fmla="*/ 29106 h 458308"/>
                          <a:gd name="connsiteX24" fmla="*/ 53162 w 1329069"/>
                          <a:gd name="connsiteY24" fmla="*/ 39739 h 458308"/>
                          <a:gd name="connsiteX25" fmla="*/ 0 w 1329069"/>
                          <a:gd name="connsiteY25" fmla="*/ 50371 h 458308"/>
                          <a:gd name="connsiteX0" fmla="*/ 0 w 1329069"/>
                          <a:gd name="connsiteY0" fmla="*/ 50371 h 458308"/>
                          <a:gd name="connsiteX1" fmla="*/ 0 w 1329069"/>
                          <a:gd name="connsiteY1" fmla="*/ 50371 h 458308"/>
                          <a:gd name="connsiteX2" fmla="*/ 53162 w 1329069"/>
                          <a:gd name="connsiteY2" fmla="*/ 188594 h 458308"/>
                          <a:gd name="connsiteX3" fmla="*/ 85060 w 1329069"/>
                          <a:gd name="connsiteY3" fmla="*/ 231125 h 458308"/>
                          <a:gd name="connsiteX4" fmla="*/ 180753 w 1329069"/>
                          <a:gd name="connsiteY4" fmla="*/ 294920 h 458308"/>
                          <a:gd name="connsiteX5" fmla="*/ 265813 w 1329069"/>
                          <a:gd name="connsiteY5" fmla="*/ 348083 h 458308"/>
                          <a:gd name="connsiteX6" fmla="*/ 297711 w 1329069"/>
                          <a:gd name="connsiteY6" fmla="*/ 369348 h 458308"/>
                          <a:gd name="connsiteX7" fmla="*/ 393404 w 1329069"/>
                          <a:gd name="connsiteY7" fmla="*/ 401246 h 458308"/>
                          <a:gd name="connsiteX8" fmla="*/ 435934 w 1329069"/>
                          <a:gd name="connsiteY8" fmla="*/ 422511 h 458308"/>
                          <a:gd name="connsiteX9" fmla="*/ 510362 w 1329069"/>
                          <a:gd name="connsiteY9" fmla="*/ 433143 h 458308"/>
                          <a:gd name="connsiteX10" fmla="*/ 648586 w 1329069"/>
                          <a:gd name="connsiteY10" fmla="*/ 443776 h 458308"/>
                          <a:gd name="connsiteX11" fmla="*/ 744279 w 1329069"/>
                          <a:gd name="connsiteY11" fmla="*/ 454408 h 458308"/>
                          <a:gd name="connsiteX12" fmla="*/ 890449 w 1329069"/>
                          <a:gd name="connsiteY12" fmla="*/ 453013 h 458308"/>
                          <a:gd name="connsiteX13" fmla="*/ 999460 w 1329069"/>
                          <a:gd name="connsiteY13" fmla="*/ 411878 h 458308"/>
                          <a:gd name="connsiteX14" fmla="*/ 1031358 w 1329069"/>
                          <a:gd name="connsiteY14" fmla="*/ 401246 h 458308"/>
                          <a:gd name="connsiteX15" fmla="*/ 1069985 w 1329069"/>
                          <a:gd name="connsiteY15" fmla="*/ 382852 h 458308"/>
                          <a:gd name="connsiteX16" fmla="*/ 1113625 w 1329069"/>
                          <a:gd name="connsiteY16" fmla="*/ 363333 h 458308"/>
                          <a:gd name="connsiteX17" fmla="*/ 1168614 w 1329069"/>
                          <a:gd name="connsiteY17" fmla="*/ 343465 h 458308"/>
                          <a:gd name="connsiteX18" fmla="*/ 1254641 w 1329069"/>
                          <a:gd name="connsiteY18" fmla="*/ 326818 h 458308"/>
                          <a:gd name="connsiteX19" fmla="*/ 1329069 w 1329069"/>
                          <a:gd name="connsiteY19" fmla="*/ 305553 h 458308"/>
                          <a:gd name="connsiteX20" fmla="*/ 800126 w 1329069"/>
                          <a:gd name="connsiteY20" fmla="*/ 85061 h 458308"/>
                          <a:gd name="connsiteX21" fmla="*/ 627320 w 1329069"/>
                          <a:gd name="connsiteY21" fmla="*/ 29106 h 458308"/>
                          <a:gd name="connsiteX22" fmla="*/ 388464 w 1329069"/>
                          <a:gd name="connsiteY22" fmla="*/ 0 h 458308"/>
                          <a:gd name="connsiteX23" fmla="*/ 95693 w 1329069"/>
                          <a:gd name="connsiteY23" fmla="*/ 29106 h 458308"/>
                          <a:gd name="connsiteX24" fmla="*/ 53162 w 1329069"/>
                          <a:gd name="connsiteY24" fmla="*/ 39739 h 458308"/>
                          <a:gd name="connsiteX25" fmla="*/ 0 w 1329069"/>
                          <a:gd name="connsiteY25" fmla="*/ 50371 h 458308"/>
                          <a:gd name="connsiteX0" fmla="*/ 0 w 1329069"/>
                          <a:gd name="connsiteY0" fmla="*/ 50371 h 458308"/>
                          <a:gd name="connsiteX1" fmla="*/ 0 w 1329069"/>
                          <a:gd name="connsiteY1" fmla="*/ 50371 h 458308"/>
                          <a:gd name="connsiteX2" fmla="*/ 53162 w 1329069"/>
                          <a:gd name="connsiteY2" fmla="*/ 188594 h 458308"/>
                          <a:gd name="connsiteX3" fmla="*/ 85060 w 1329069"/>
                          <a:gd name="connsiteY3" fmla="*/ 231125 h 458308"/>
                          <a:gd name="connsiteX4" fmla="*/ 174966 w 1329069"/>
                          <a:gd name="connsiteY4" fmla="*/ 306495 h 458308"/>
                          <a:gd name="connsiteX5" fmla="*/ 265813 w 1329069"/>
                          <a:gd name="connsiteY5" fmla="*/ 348083 h 458308"/>
                          <a:gd name="connsiteX6" fmla="*/ 297711 w 1329069"/>
                          <a:gd name="connsiteY6" fmla="*/ 369348 h 458308"/>
                          <a:gd name="connsiteX7" fmla="*/ 393404 w 1329069"/>
                          <a:gd name="connsiteY7" fmla="*/ 401246 h 458308"/>
                          <a:gd name="connsiteX8" fmla="*/ 435934 w 1329069"/>
                          <a:gd name="connsiteY8" fmla="*/ 422511 h 458308"/>
                          <a:gd name="connsiteX9" fmla="*/ 510362 w 1329069"/>
                          <a:gd name="connsiteY9" fmla="*/ 433143 h 458308"/>
                          <a:gd name="connsiteX10" fmla="*/ 648586 w 1329069"/>
                          <a:gd name="connsiteY10" fmla="*/ 443776 h 458308"/>
                          <a:gd name="connsiteX11" fmla="*/ 744279 w 1329069"/>
                          <a:gd name="connsiteY11" fmla="*/ 454408 h 458308"/>
                          <a:gd name="connsiteX12" fmla="*/ 890449 w 1329069"/>
                          <a:gd name="connsiteY12" fmla="*/ 453013 h 458308"/>
                          <a:gd name="connsiteX13" fmla="*/ 999460 w 1329069"/>
                          <a:gd name="connsiteY13" fmla="*/ 411878 h 458308"/>
                          <a:gd name="connsiteX14" fmla="*/ 1031358 w 1329069"/>
                          <a:gd name="connsiteY14" fmla="*/ 401246 h 458308"/>
                          <a:gd name="connsiteX15" fmla="*/ 1069985 w 1329069"/>
                          <a:gd name="connsiteY15" fmla="*/ 382852 h 458308"/>
                          <a:gd name="connsiteX16" fmla="*/ 1113625 w 1329069"/>
                          <a:gd name="connsiteY16" fmla="*/ 363333 h 458308"/>
                          <a:gd name="connsiteX17" fmla="*/ 1168614 w 1329069"/>
                          <a:gd name="connsiteY17" fmla="*/ 343465 h 458308"/>
                          <a:gd name="connsiteX18" fmla="*/ 1254641 w 1329069"/>
                          <a:gd name="connsiteY18" fmla="*/ 326818 h 458308"/>
                          <a:gd name="connsiteX19" fmla="*/ 1329069 w 1329069"/>
                          <a:gd name="connsiteY19" fmla="*/ 305553 h 458308"/>
                          <a:gd name="connsiteX20" fmla="*/ 800126 w 1329069"/>
                          <a:gd name="connsiteY20" fmla="*/ 85061 h 458308"/>
                          <a:gd name="connsiteX21" fmla="*/ 627320 w 1329069"/>
                          <a:gd name="connsiteY21" fmla="*/ 29106 h 458308"/>
                          <a:gd name="connsiteX22" fmla="*/ 388464 w 1329069"/>
                          <a:gd name="connsiteY22" fmla="*/ 0 h 458308"/>
                          <a:gd name="connsiteX23" fmla="*/ 95693 w 1329069"/>
                          <a:gd name="connsiteY23" fmla="*/ 29106 h 458308"/>
                          <a:gd name="connsiteX24" fmla="*/ 53162 w 1329069"/>
                          <a:gd name="connsiteY24" fmla="*/ 39739 h 458308"/>
                          <a:gd name="connsiteX25" fmla="*/ 0 w 1329069"/>
                          <a:gd name="connsiteY25" fmla="*/ 50371 h 45830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</a:cxnLst>
                        <a:rect l="l" t="t" r="r" b="b"/>
                        <a:pathLst>
                          <a:path w="1329069" h="458308">
                            <a:moveTo>
                              <a:pt x="0" y="50371"/>
                            </a:moveTo>
                            <a:lnTo>
                              <a:pt x="0" y="50371"/>
                            </a:lnTo>
                            <a:cubicBezTo>
                              <a:pt x="14908" y="95096"/>
                              <a:pt x="27232" y="147105"/>
                              <a:pt x="53162" y="188594"/>
                            </a:cubicBezTo>
                            <a:cubicBezTo>
                              <a:pt x="62554" y="203622"/>
                              <a:pt x="64759" y="211475"/>
                              <a:pt x="85060" y="231125"/>
                            </a:cubicBezTo>
                            <a:cubicBezTo>
                              <a:pt x="105361" y="250775"/>
                              <a:pt x="99351" y="265779"/>
                              <a:pt x="174966" y="306495"/>
                            </a:cubicBezTo>
                            <a:cubicBezTo>
                              <a:pt x="204405" y="322347"/>
                              <a:pt x="245356" y="337608"/>
                              <a:pt x="265813" y="348083"/>
                            </a:cubicBezTo>
                            <a:cubicBezTo>
                              <a:pt x="286270" y="358558"/>
                              <a:pt x="285915" y="364433"/>
                              <a:pt x="297711" y="369348"/>
                            </a:cubicBezTo>
                            <a:cubicBezTo>
                              <a:pt x="328748" y="382280"/>
                              <a:pt x="363331" y="386209"/>
                              <a:pt x="393404" y="401246"/>
                            </a:cubicBezTo>
                            <a:cubicBezTo>
                              <a:pt x="407581" y="408334"/>
                              <a:pt x="420642" y="418341"/>
                              <a:pt x="435934" y="422511"/>
                            </a:cubicBezTo>
                            <a:cubicBezTo>
                              <a:pt x="460112" y="429105"/>
                              <a:pt x="485425" y="430649"/>
                              <a:pt x="510362" y="433143"/>
                            </a:cubicBezTo>
                            <a:cubicBezTo>
                              <a:pt x="556343" y="437741"/>
                              <a:pt x="602565" y="439592"/>
                              <a:pt x="648586" y="443776"/>
                            </a:cubicBezTo>
                            <a:cubicBezTo>
                              <a:pt x="680548" y="446682"/>
                              <a:pt x="712381" y="450864"/>
                              <a:pt x="744279" y="454408"/>
                            </a:cubicBezTo>
                            <a:cubicBezTo>
                              <a:pt x="822251" y="450864"/>
                              <a:pt x="813458" y="465845"/>
                              <a:pt x="890449" y="453013"/>
                            </a:cubicBezTo>
                            <a:cubicBezTo>
                              <a:pt x="903054" y="450912"/>
                              <a:pt x="975975" y="420506"/>
                              <a:pt x="999460" y="411878"/>
                            </a:cubicBezTo>
                            <a:cubicBezTo>
                              <a:pt x="1022945" y="403250"/>
                              <a:pt x="1020725" y="404790"/>
                              <a:pt x="1031358" y="401246"/>
                            </a:cubicBezTo>
                            <a:cubicBezTo>
                              <a:pt x="1038446" y="390613"/>
                              <a:pt x="1056274" y="389171"/>
                              <a:pt x="1069985" y="382852"/>
                            </a:cubicBezTo>
                            <a:cubicBezTo>
                              <a:pt x="1083696" y="376533"/>
                              <a:pt x="1097187" y="369898"/>
                              <a:pt x="1113625" y="363333"/>
                            </a:cubicBezTo>
                            <a:cubicBezTo>
                              <a:pt x="1130063" y="356768"/>
                              <a:pt x="1145111" y="349551"/>
                              <a:pt x="1168614" y="343465"/>
                            </a:cubicBezTo>
                            <a:cubicBezTo>
                              <a:pt x="1192117" y="337379"/>
                              <a:pt x="1212616" y="332821"/>
                              <a:pt x="1254641" y="326818"/>
                            </a:cubicBezTo>
                            <a:cubicBezTo>
                              <a:pt x="1321799" y="304432"/>
                              <a:pt x="1296021" y="305553"/>
                              <a:pt x="1329069" y="305553"/>
                            </a:cubicBezTo>
                            <a:cubicBezTo>
                              <a:pt x="1123506" y="238213"/>
                              <a:pt x="1005689" y="152401"/>
                              <a:pt x="800126" y="85061"/>
                            </a:cubicBezTo>
                            <a:cubicBezTo>
                              <a:pt x="771772" y="60252"/>
                              <a:pt x="695930" y="43283"/>
                              <a:pt x="627320" y="29106"/>
                            </a:cubicBezTo>
                            <a:cubicBezTo>
                              <a:pt x="558710" y="14929"/>
                              <a:pt x="420558" y="0"/>
                              <a:pt x="388464" y="0"/>
                            </a:cubicBezTo>
                            <a:cubicBezTo>
                              <a:pt x="243109" y="0"/>
                              <a:pt x="241004" y="25562"/>
                              <a:pt x="95693" y="29106"/>
                            </a:cubicBezTo>
                            <a:cubicBezTo>
                              <a:pt x="81516" y="32650"/>
                              <a:pt x="67025" y="35118"/>
                              <a:pt x="53162" y="39739"/>
                            </a:cubicBezTo>
                            <a:cubicBezTo>
                              <a:pt x="-14581" y="62320"/>
                              <a:pt x="8860" y="48599"/>
                              <a:pt x="0" y="50371"/>
                            </a:cubicBezTo>
                            <a:close/>
                          </a:path>
                        </a:pathLst>
                      </a:custGeom>
                      <a:grpFill/>
                      <a:ln>
                        <a:solidFill>
                          <a:srgbClr val="660033"/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hu-HU">
                          <a:solidFill>
                            <a:srgbClr val="813213"/>
                          </a:solidFill>
                        </a:endParaRPr>
                      </a:p>
                    </p:txBody>
                  </p:sp>
                  <p:sp>
                    <p:nvSpPr>
                      <p:cNvPr id="180" name="Szabadkézi sokszög: alakzat 179">
                        <a:extLst>
                          <a:ext uri="{FF2B5EF4-FFF2-40B4-BE49-F238E27FC236}">
                            <a16:creationId xmlns:a16="http://schemas.microsoft.com/office/drawing/2014/main" id="{4E56A887-8CD2-7ACD-E57E-3D082313B2A9}"/>
                          </a:ext>
                        </a:extLst>
                      </p:cNvPr>
                      <p:cNvSpPr/>
                      <p:nvPr/>
                    </p:nvSpPr>
                    <p:spPr>
                      <a:xfrm rot="21432425" flipH="1">
                        <a:off x="5750088" y="853384"/>
                        <a:ext cx="784468" cy="294480"/>
                      </a:xfrm>
                      <a:custGeom>
                        <a:avLst/>
                        <a:gdLst>
                          <a:gd name="connsiteX0" fmla="*/ 0 w 1329069"/>
                          <a:gd name="connsiteY0" fmla="*/ 32184 h 436221"/>
                          <a:gd name="connsiteX1" fmla="*/ 0 w 1329069"/>
                          <a:gd name="connsiteY1" fmla="*/ 32184 h 436221"/>
                          <a:gd name="connsiteX2" fmla="*/ 53162 w 1329069"/>
                          <a:gd name="connsiteY2" fmla="*/ 170407 h 436221"/>
                          <a:gd name="connsiteX3" fmla="*/ 85060 w 1329069"/>
                          <a:gd name="connsiteY3" fmla="*/ 212938 h 436221"/>
                          <a:gd name="connsiteX4" fmla="*/ 180753 w 1329069"/>
                          <a:gd name="connsiteY4" fmla="*/ 276733 h 436221"/>
                          <a:gd name="connsiteX5" fmla="*/ 265813 w 1329069"/>
                          <a:gd name="connsiteY5" fmla="*/ 329896 h 436221"/>
                          <a:gd name="connsiteX6" fmla="*/ 297711 w 1329069"/>
                          <a:gd name="connsiteY6" fmla="*/ 351161 h 436221"/>
                          <a:gd name="connsiteX7" fmla="*/ 393404 w 1329069"/>
                          <a:gd name="connsiteY7" fmla="*/ 383059 h 436221"/>
                          <a:gd name="connsiteX8" fmla="*/ 435934 w 1329069"/>
                          <a:gd name="connsiteY8" fmla="*/ 404324 h 436221"/>
                          <a:gd name="connsiteX9" fmla="*/ 510362 w 1329069"/>
                          <a:gd name="connsiteY9" fmla="*/ 414956 h 436221"/>
                          <a:gd name="connsiteX10" fmla="*/ 648586 w 1329069"/>
                          <a:gd name="connsiteY10" fmla="*/ 425589 h 436221"/>
                          <a:gd name="connsiteX11" fmla="*/ 744279 w 1329069"/>
                          <a:gd name="connsiteY11" fmla="*/ 436221 h 436221"/>
                          <a:gd name="connsiteX12" fmla="*/ 978195 w 1329069"/>
                          <a:gd name="connsiteY12" fmla="*/ 425589 h 436221"/>
                          <a:gd name="connsiteX13" fmla="*/ 999460 w 1329069"/>
                          <a:gd name="connsiteY13" fmla="*/ 393691 h 436221"/>
                          <a:gd name="connsiteX14" fmla="*/ 1031358 w 1329069"/>
                          <a:gd name="connsiteY14" fmla="*/ 383059 h 436221"/>
                          <a:gd name="connsiteX15" fmla="*/ 1052623 w 1329069"/>
                          <a:gd name="connsiteY15" fmla="*/ 351161 h 436221"/>
                          <a:gd name="connsiteX16" fmla="*/ 1095153 w 1329069"/>
                          <a:gd name="connsiteY16" fmla="*/ 340528 h 436221"/>
                          <a:gd name="connsiteX17" fmla="*/ 1127051 w 1329069"/>
                          <a:gd name="connsiteY17" fmla="*/ 329896 h 436221"/>
                          <a:gd name="connsiteX18" fmla="*/ 1254641 w 1329069"/>
                          <a:gd name="connsiteY18" fmla="*/ 308631 h 436221"/>
                          <a:gd name="connsiteX19" fmla="*/ 1329069 w 1329069"/>
                          <a:gd name="connsiteY19" fmla="*/ 287366 h 436221"/>
                          <a:gd name="connsiteX20" fmla="*/ 712381 w 1329069"/>
                          <a:gd name="connsiteY20" fmla="*/ 85347 h 436221"/>
                          <a:gd name="connsiteX21" fmla="*/ 627320 w 1329069"/>
                          <a:gd name="connsiteY21" fmla="*/ 10919 h 436221"/>
                          <a:gd name="connsiteX22" fmla="*/ 531627 w 1329069"/>
                          <a:gd name="connsiteY22" fmla="*/ 286 h 436221"/>
                          <a:gd name="connsiteX23" fmla="*/ 95693 w 1329069"/>
                          <a:gd name="connsiteY23" fmla="*/ 10919 h 436221"/>
                          <a:gd name="connsiteX24" fmla="*/ 53162 w 1329069"/>
                          <a:gd name="connsiteY24" fmla="*/ 21552 h 436221"/>
                          <a:gd name="connsiteX25" fmla="*/ 0 w 1329069"/>
                          <a:gd name="connsiteY25" fmla="*/ 32184 h 436221"/>
                          <a:gd name="connsiteX0" fmla="*/ 0 w 1329069"/>
                          <a:gd name="connsiteY0" fmla="*/ 31901 h 435938"/>
                          <a:gd name="connsiteX1" fmla="*/ 0 w 1329069"/>
                          <a:gd name="connsiteY1" fmla="*/ 31901 h 435938"/>
                          <a:gd name="connsiteX2" fmla="*/ 53162 w 1329069"/>
                          <a:gd name="connsiteY2" fmla="*/ 170124 h 435938"/>
                          <a:gd name="connsiteX3" fmla="*/ 85060 w 1329069"/>
                          <a:gd name="connsiteY3" fmla="*/ 212655 h 435938"/>
                          <a:gd name="connsiteX4" fmla="*/ 180753 w 1329069"/>
                          <a:gd name="connsiteY4" fmla="*/ 276450 h 435938"/>
                          <a:gd name="connsiteX5" fmla="*/ 265813 w 1329069"/>
                          <a:gd name="connsiteY5" fmla="*/ 329613 h 435938"/>
                          <a:gd name="connsiteX6" fmla="*/ 297711 w 1329069"/>
                          <a:gd name="connsiteY6" fmla="*/ 350878 h 435938"/>
                          <a:gd name="connsiteX7" fmla="*/ 393404 w 1329069"/>
                          <a:gd name="connsiteY7" fmla="*/ 382776 h 435938"/>
                          <a:gd name="connsiteX8" fmla="*/ 435934 w 1329069"/>
                          <a:gd name="connsiteY8" fmla="*/ 404041 h 435938"/>
                          <a:gd name="connsiteX9" fmla="*/ 510362 w 1329069"/>
                          <a:gd name="connsiteY9" fmla="*/ 414673 h 435938"/>
                          <a:gd name="connsiteX10" fmla="*/ 648586 w 1329069"/>
                          <a:gd name="connsiteY10" fmla="*/ 425306 h 435938"/>
                          <a:gd name="connsiteX11" fmla="*/ 744279 w 1329069"/>
                          <a:gd name="connsiteY11" fmla="*/ 435938 h 435938"/>
                          <a:gd name="connsiteX12" fmla="*/ 978195 w 1329069"/>
                          <a:gd name="connsiteY12" fmla="*/ 425306 h 435938"/>
                          <a:gd name="connsiteX13" fmla="*/ 999460 w 1329069"/>
                          <a:gd name="connsiteY13" fmla="*/ 393408 h 435938"/>
                          <a:gd name="connsiteX14" fmla="*/ 1031358 w 1329069"/>
                          <a:gd name="connsiteY14" fmla="*/ 382776 h 435938"/>
                          <a:gd name="connsiteX15" fmla="*/ 1052623 w 1329069"/>
                          <a:gd name="connsiteY15" fmla="*/ 350878 h 435938"/>
                          <a:gd name="connsiteX16" fmla="*/ 1095153 w 1329069"/>
                          <a:gd name="connsiteY16" fmla="*/ 340245 h 435938"/>
                          <a:gd name="connsiteX17" fmla="*/ 1127051 w 1329069"/>
                          <a:gd name="connsiteY17" fmla="*/ 329613 h 435938"/>
                          <a:gd name="connsiteX18" fmla="*/ 1254641 w 1329069"/>
                          <a:gd name="connsiteY18" fmla="*/ 308348 h 435938"/>
                          <a:gd name="connsiteX19" fmla="*/ 1329069 w 1329069"/>
                          <a:gd name="connsiteY19" fmla="*/ 287083 h 435938"/>
                          <a:gd name="connsiteX20" fmla="*/ 800126 w 1329069"/>
                          <a:gd name="connsiteY20" fmla="*/ 66591 h 435938"/>
                          <a:gd name="connsiteX21" fmla="*/ 627320 w 1329069"/>
                          <a:gd name="connsiteY21" fmla="*/ 10636 h 435938"/>
                          <a:gd name="connsiteX22" fmla="*/ 531627 w 1329069"/>
                          <a:gd name="connsiteY22" fmla="*/ 3 h 435938"/>
                          <a:gd name="connsiteX23" fmla="*/ 95693 w 1329069"/>
                          <a:gd name="connsiteY23" fmla="*/ 10636 h 435938"/>
                          <a:gd name="connsiteX24" fmla="*/ 53162 w 1329069"/>
                          <a:gd name="connsiteY24" fmla="*/ 21269 h 435938"/>
                          <a:gd name="connsiteX25" fmla="*/ 0 w 1329069"/>
                          <a:gd name="connsiteY25" fmla="*/ 31901 h 435938"/>
                          <a:gd name="connsiteX0" fmla="*/ 0 w 1329069"/>
                          <a:gd name="connsiteY0" fmla="*/ 50371 h 454408"/>
                          <a:gd name="connsiteX1" fmla="*/ 0 w 1329069"/>
                          <a:gd name="connsiteY1" fmla="*/ 50371 h 454408"/>
                          <a:gd name="connsiteX2" fmla="*/ 53162 w 1329069"/>
                          <a:gd name="connsiteY2" fmla="*/ 188594 h 454408"/>
                          <a:gd name="connsiteX3" fmla="*/ 85060 w 1329069"/>
                          <a:gd name="connsiteY3" fmla="*/ 231125 h 454408"/>
                          <a:gd name="connsiteX4" fmla="*/ 180753 w 1329069"/>
                          <a:gd name="connsiteY4" fmla="*/ 294920 h 454408"/>
                          <a:gd name="connsiteX5" fmla="*/ 265813 w 1329069"/>
                          <a:gd name="connsiteY5" fmla="*/ 348083 h 454408"/>
                          <a:gd name="connsiteX6" fmla="*/ 297711 w 1329069"/>
                          <a:gd name="connsiteY6" fmla="*/ 369348 h 454408"/>
                          <a:gd name="connsiteX7" fmla="*/ 393404 w 1329069"/>
                          <a:gd name="connsiteY7" fmla="*/ 401246 h 454408"/>
                          <a:gd name="connsiteX8" fmla="*/ 435934 w 1329069"/>
                          <a:gd name="connsiteY8" fmla="*/ 422511 h 454408"/>
                          <a:gd name="connsiteX9" fmla="*/ 510362 w 1329069"/>
                          <a:gd name="connsiteY9" fmla="*/ 433143 h 454408"/>
                          <a:gd name="connsiteX10" fmla="*/ 648586 w 1329069"/>
                          <a:gd name="connsiteY10" fmla="*/ 443776 h 454408"/>
                          <a:gd name="connsiteX11" fmla="*/ 744279 w 1329069"/>
                          <a:gd name="connsiteY11" fmla="*/ 454408 h 454408"/>
                          <a:gd name="connsiteX12" fmla="*/ 978195 w 1329069"/>
                          <a:gd name="connsiteY12" fmla="*/ 443776 h 454408"/>
                          <a:gd name="connsiteX13" fmla="*/ 999460 w 1329069"/>
                          <a:gd name="connsiteY13" fmla="*/ 411878 h 454408"/>
                          <a:gd name="connsiteX14" fmla="*/ 1031358 w 1329069"/>
                          <a:gd name="connsiteY14" fmla="*/ 401246 h 454408"/>
                          <a:gd name="connsiteX15" fmla="*/ 1052623 w 1329069"/>
                          <a:gd name="connsiteY15" fmla="*/ 369348 h 454408"/>
                          <a:gd name="connsiteX16" fmla="*/ 1095153 w 1329069"/>
                          <a:gd name="connsiteY16" fmla="*/ 358715 h 454408"/>
                          <a:gd name="connsiteX17" fmla="*/ 1127051 w 1329069"/>
                          <a:gd name="connsiteY17" fmla="*/ 348083 h 454408"/>
                          <a:gd name="connsiteX18" fmla="*/ 1254641 w 1329069"/>
                          <a:gd name="connsiteY18" fmla="*/ 326818 h 454408"/>
                          <a:gd name="connsiteX19" fmla="*/ 1329069 w 1329069"/>
                          <a:gd name="connsiteY19" fmla="*/ 305553 h 454408"/>
                          <a:gd name="connsiteX20" fmla="*/ 800126 w 1329069"/>
                          <a:gd name="connsiteY20" fmla="*/ 85061 h 454408"/>
                          <a:gd name="connsiteX21" fmla="*/ 627320 w 1329069"/>
                          <a:gd name="connsiteY21" fmla="*/ 29106 h 454408"/>
                          <a:gd name="connsiteX22" fmla="*/ 388464 w 1329069"/>
                          <a:gd name="connsiteY22" fmla="*/ 0 h 454408"/>
                          <a:gd name="connsiteX23" fmla="*/ 95693 w 1329069"/>
                          <a:gd name="connsiteY23" fmla="*/ 29106 h 454408"/>
                          <a:gd name="connsiteX24" fmla="*/ 53162 w 1329069"/>
                          <a:gd name="connsiteY24" fmla="*/ 39739 h 454408"/>
                          <a:gd name="connsiteX25" fmla="*/ 0 w 1329069"/>
                          <a:gd name="connsiteY25" fmla="*/ 50371 h 454408"/>
                          <a:gd name="connsiteX0" fmla="*/ 0 w 1329069"/>
                          <a:gd name="connsiteY0" fmla="*/ 50371 h 458308"/>
                          <a:gd name="connsiteX1" fmla="*/ 0 w 1329069"/>
                          <a:gd name="connsiteY1" fmla="*/ 50371 h 458308"/>
                          <a:gd name="connsiteX2" fmla="*/ 53162 w 1329069"/>
                          <a:gd name="connsiteY2" fmla="*/ 188594 h 458308"/>
                          <a:gd name="connsiteX3" fmla="*/ 85060 w 1329069"/>
                          <a:gd name="connsiteY3" fmla="*/ 231125 h 458308"/>
                          <a:gd name="connsiteX4" fmla="*/ 180753 w 1329069"/>
                          <a:gd name="connsiteY4" fmla="*/ 294920 h 458308"/>
                          <a:gd name="connsiteX5" fmla="*/ 265813 w 1329069"/>
                          <a:gd name="connsiteY5" fmla="*/ 348083 h 458308"/>
                          <a:gd name="connsiteX6" fmla="*/ 297711 w 1329069"/>
                          <a:gd name="connsiteY6" fmla="*/ 369348 h 458308"/>
                          <a:gd name="connsiteX7" fmla="*/ 393404 w 1329069"/>
                          <a:gd name="connsiteY7" fmla="*/ 401246 h 458308"/>
                          <a:gd name="connsiteX8" fmla="*/ 435934 w 1329069"/>
                          <a:gd name="connsiteY8" fmla="*/ 422511 h 458308"/>
                          <a:gd name="connsiteX9" fmla="*/ 510362 w 1329069"/>
                          <a:gd name="connsiteY9" fmla="*/ 433143 h 458308"/>
                          <a:gd name="connsiteX10" fmla="*/ 648586 w 1329069"/>
                          <a:gd name="connsiteY10" fmla="*/ 443776 h 458308"/>
                          <a:gd name="connsiteX11" fmla="*/ 744279 w 1329069"/>
                          <a:gd name="connsiteY11" fmla="*/ 454408 h 458308"/>
                          <a:gd name="connsiteX12" fmla="*/ 890449 w 1329069"/>
                          <a:gd name="connsiteY12" fmla="*/ 453013 h 458308"/>
                          <a:gd name="connsiteX13" fmla="*/ 999460 w 1329069"/>
                          <a:gd name="connsiteY13" fmla="*/ 411878 h 458308"/>
                          <a:gd name="connsiteX14" fmla="*/ 1031358 w 1329069"/>
                          <a:gd name="connsiteY14" fmla="*/ 401246 h 458308"/>
                          <a:gd name="connsiteX15" fmla="*/ 1052623 w 1329069"/>
                          <a:gd name="connsiteY15" fmla="*/ 369348 h 458308"/>
                          <a:gd name="connsiteX16" fmla="*/ 1095153 w 1329069"/>
                          <a:gd name="connsiteY16" fmla="*/ 358715 h 458308"/>
                          <a:gd name="connsiteX17" fmla="*/ 1127051 w 1329069"/>
                          <a:gd name="connsiteY17" fmla="*/ 348083 h 458308"/>
                          <a:gd name="connsiteX18" fmla="*/ 1254641 w 1329069"/>
                          <a:gd name="connsiteY18" fmla="*/ 326818 h 458308"/>
                          <a:gd name="connsiteX19" fmla="*/ 1329069 w 1329069"/>
                          <a:gd name="connsiteY19" fmla="*/ 305553 h 458308"/>
                          <a:gd name="connsiteX20" fmla="*/ 800126 w 1329069"/>
                          <a:gd name="connsiteY20" fmla="*/ 85061 h 458308"/>
                          <a:gd name="connsiteX21" fmla="*/ 627320 w 1329069"/>
                          <a:gd name="connsiteY21" fmla="*/ 29106 h 458308"/>
                          <a:gd name="connsiteX22" fmla="*/ 388464 w 1329069"/>
                          <a:gd name="connsiteY22" fmla="*/ 0 h 458308"/>
                          <a:gd name="connsiteX23" fmla="*/ 95693 w 1329069"/>
                          <a:gd name="connsiteY23" fmla="*/ 29106 h 458308"/>
                          <a:gd name="connsiteX24" fmla="*/ 53162 w 1329069"/>
                          <a:gd name="connsiteY24" fmla="*/ 39739 h 458308"/>
                          <a:gd name="connsiteX25" fmla="*/ 0 w 1329069"/>
                          <a:gd name="connsiteY25" fmla="*/ 50371 h 458308"/>
                          <a:gd name="connsiteX0" fmla="*/ 0 w 1329069"/>
                          <a:gd name="connsiteY0" fmla="*/ 50371 h 458308"/>
                          <a:gd name="connsiteX1" fmla="*/ 0 w 1329069"/>
                          <a:gd name="connsiteY1" fmla="*/ 50371 h 458308"/>
                          <a:gd name="connsiteX2" fmla="*/ 53162 w 1329069"/>
                          <a:gd name="connsiteY2" fmla="*/ 188594 h 458308"/>
                          <a:gd name="connsiteX3" fmla="*/ 85060 w 1329069"/>
                          <a:gd name="connsiteY3" fmla="*/ 231125 h 458308"/>
                          <a:gd name="connsiteX4" fmla="*/ 180753 w 1329069"/>
                          <a:gd name="connsiteY4" fmla="*/ 294920 h 458308"/>
                          <a:gd name="connsiteX5" fmla="*/ 265813 w 1329069"/>
                          <a:gd name="connsiteY5" fmla="*/ 348083 h 458308"/>
                          <a:gd name="connsiteX6" fmla="*/ 297711 w 1329069"/>
                          <a:gd name="connsiteY6" fmla="*/ 369348 h 458308"/>
                          <a:gd name="connsiteX7" fmla="*/ 393404 w 1329069"/>
                          <a:gd name="connsiteY7" fmla="*/ 401246 h 458308"/>
                          <a:gd name="connsiteX8" fmla="*/ 435934 w 1329069"/>
                          <a:gd name="connsiteY8" fmla="*/ 422511 h 458308"/>
                          <a:gd name="connsiteX9" fmla="*/ 510362 w 1329069"/>
                          <a:gd name="connsiteY9" fmla="*/ 433143 h 458308"/>
                          <a:gd name="connsiteX10" fmla="*/ 648586 w 1329069"/>
                          <a:gd name="connsiteY10" fmla="*/ 443776 h 458308"/>
                          <a:gd name="connsiteX11" fmla="*/ 744279 w 1329069"/>
                          <a:gd name="connsiteY11" fmla="*/ 454408 h 458308"/>
                          <a:gd name="connsiteX12" fmla="*/ 890449 w 1329069"/>
                          <a:gd name="connsiteY12" fmla="*/ 453013 h 458308"/>
                          <a:gd name="connsiteX13" fmla="*/ 999460 w 1329069"/>
                          <a:gd name="connsiteY13" fmla="*/ 411878 h 458308"/>
                          <a:gd name="connsiteX14" fmla="*/ 1031358 w 1329069"/>
                          <a:gd name="connsiteY14" fmla="*/ 401246 h 458308"/>
                          <a:gd name="connsiteX15" fmla="*/ 1052623 w 1329069"/>
                          <a:gd name="connsiteY15" fmla="*/ 369348 h 458308"/>
                          <a:gd name="connsiteX16" fmla="*/ 1095153 w 1329069"/>
                          <a:gd name="connsiteY16" fmla="*/ 358715 h 458308"/>
                          <a:gd name="connsiteX17" fmla="*/ 1168614 w 1329069"/>
                          <a:gd name="connsiteY17" fmla="*/ 343465 h 458308"/>
                          <a:gd name="connsiteX18" fmla="*/ 1254641 w 1329069"/>
                          <a:gd name="connsiteY18" fmla="*/ 326818 h 458308"/>
                          <a:gd name="connsiteX19" fmla="*/ 1329069 w 1329069"/>
                          <a:gd name="connsiteY19" fmla="*/ 305553 h 458308"/>
                          <a:gd name="connsiteX20" fmla="*/ 800126 w 1329069"/>
                          <a:gd name="connsiteY20" fmla="*/ 85061 h 458308"/>
                          <a:gd name="connsiteX21" fmla="*/ 627320 w 1329069"/>
                          <a:gd name="connsiteY21" fmla="*/ 29106 h 458308"/>
                          <a:gd name="connsiteX22" fmla="*/ 388464 w 1329069"/>
                          <a:gd name="connsiteY22" fmla="*/ 0 h 458308"/>
                          <a:gd name="connsiteX23" fmla="*/ 95693 w 1329069"/>
                          <a:gd name="connsiteY23" fmla="*/ 29106 h 458308"/>
                          <a:gd name="connsiteX24" fmla="*/ 53162 w 1329069"/>
                          <a:gd name="connsiteY24" fmla="*/ 39739 h 458308"/>
                          <a:gd name="connsiteX25" fmla="*/ 0 w 1329069"/>
                          <a:gd name="connsiteY25" fmla="*/ 50371 h 458308"/>
                          <a:gd name="connsiteX0" fmla="*/ 0 w 1329069"/>
                          <a:gd name="connsiteY0" fmla="*/ 50371 h 458308"/>
                          <a:gd name="connsiteX1" fmla="*/ 0 w 1329069"/>
                          <a:gd name="connsiteY1" fmla="*/ 50371 h 458308"/>
                          <a:gd name="connsiteX2" fmla="*/ 53162 w 1329069"/>
                          <a:gd name="connsiteY2" fmla="*/ 188594 h 458308"/>
                          <a:gd name="connsiteX3" fmla="*/ 85060 w 1329069"/>
                          <a:gd name="connsiteY3" fmla="*/ 231125 h 458308"/>
                          <a:gd name="connsiteX4" fmla="*/ 180753 w 1329069"/>
                          <a:gd name="connsiteY4" fmla="*/ 294920 h 458308"/>
                          <a:gd name="connsiteX5" fmla="*/ 265813 w 1329069"/>
                          <a:gd name="connsiteY5" fmla="*/ 348083 h 458308"/>
                          <a:gd name="connsiteX6" fmla="*/ 297711 w 1329069"/>
                          <a:gd name="connsiteY6" fmla="*/ 369348 h 458308"/>
                          <a:gd name="connsiteX7" fmla="*/ 393404 w 1329069"/>
                          <a:gd name="connsiteY7" fmla="*/ 401246 h 458308"/>
                          <a:gd name="connsiteX8" fmla="*/ 435934 w 1329069"/>
                          <a:gd name="connsiteY8" fmla="*/ 422511 h 458308"/>
                          <a:gd name="connsiteX9" fmla="*/ 510362 w 1329069"/>
                          <a:gd name="connsiteY9" fmla="*/ 433143 h 458308"/>
                          <a:gd name="connsiteX10" fmla="*/ 648586 w 1329069"/>
                          <a:gd name="connsiteY10" fmla="*/ 443776 h 458308"/>
                          <a:gd name="connsiteX11" fmla="*/ 744279 w 1329069"/>
                          <a:gd name="connsiteY11" fmla="*/ 454408 h 458308"/>
                          <a:gd name="connsiteX12" fmla="*/ 890449 w 1329069"/>
                          <a:gd name="connsiteY12" fmla="*/ 453013 h 458308"/>
                          <a:gd name="connsiteX13" fmla="*/ 999460 w 1329069"/>
                          <a:gd name="connsiteY13" fmla="*/ 411878 h 458308"/>
                          <a:gd name="connsiteX14" fmla="*/ 1031358 w 1329069"/>
                          <a:gd name="connsiteY14" fmla="*/ 401246 h 458308"/>
                          <a:gd name="connsiteX15" fmla="*/ 1052623 w 1329069"/>
                          <a:gd name="connsiteY15" fmla="*/ 369348 h 458308"/>
                          <a:gd name="connsiteX16" fmla="*/ 1113625 w 1329069"/>
                          <a:gd name="connsiteY16" fmla="*/ 363333 h 458308"/>
                          <a:gd name="connsiteX17" fmla="*/ 1168614 w 1329069"/>
                          <a:gd name="connsiteY17" fmla="*/ 343465 h 458308"/>
                          <a:gd name="connsiteX18" fmla="*/ 1254641 w 1329069"/>
                          <a:gd name="connsiteY18" fmla="*/ 326818 h 458308"/>
                          <a:gd name="connsiteX19" fmla="*/ 1329069 w 1329069"/>
                          <a:gd name="connsiteY19" fmla="*/ 305553 h 458308"/>
                          <a:gd name="connsiteX20" fmla="*/ 800126 w 1329069"/>
                          <a:gd name="connsiteY20" fmla="*/ 85061 h 458308"/>
                          <a:gd name="connsiteX21" fmla="*/ 627320 w 1329069"/>
                          <a:gd name="connsiteY21" fmla="*/ 29106 h 458308"/>
                          <a:gd name="connsiteX22" fmla="*/ 388464 w 1329069"/>
                          <a:gd name="connsiteY22" fmla="*/ 0 h 458308"/>
                          <a:gd name="connsiteX23" fmla="*/ 95693 w 1329069"/>
                          <a:gd name="connsiteY23" fmla="*/ 29106 h 458308"/>
                          <a:gd name="connsiteX24" fmla="*/ 53162 w 1329069"/>
                          <a:gd name="connsiteY24" fmla="*/ 39739 h 458308"/>
                          <a:gd name="connsiteX25" fmla="*/ 0 w 1329069"/>
                          <a:gd name="connsiteY25" fmla="*/ 50371 h 458308"/>
                          <a:gd name="connsiteX0" fmla="*/ 0 w 1329069"/>
                          <a:gd name="connsiteY0" fmla="*/ 50371 h 458308"/>
                          <a:gd name="connsiteX1" fmla="*/ 0 w 1329069"/>
                          <a:gd name="connsiteY1" fmla="*/ 50371 h 458308"/>
                          <a:gd name="connsiteX2" fmla="*/ 53162 w 1329069"/>
                          <a:gd name="connsiteY2" fmla="*/ 188594 h 458308"/>
                          <a:gd name="connsiteX3" fmla="*/ 85060 w 1329069"/>
                          <a:gd name="connsiteY3" fmla="*/ 231125 h 458308"/>
                          <a:gd name="connsiteX4" fmla="*/ 180753 w 1329069"/>
                          <a:gd name="connsiteY4" fmla="*/ 294920 h 458308"/>
                          <a:gd name="connsiteX5" fmla="*/ 265813 w 1329069"/>
                          <a:gd name="connsiteY5" fmla="*/ 348083 h 458308"/>
                          <a:gd name="connsiteX6" fmla="*/ 297711 w 1329069"/>
                          <a:gd name="connsiteY6" fmla="*/ 369348 h 458308"/>
                          <a:gd name="connsiteX7" fmla="*/ 393404 w 1329069"/>
                          <a:gd name="connsiteY7" fmla="*/ 401246 h 458308"/>
                          <a:gd name="connsiteX8" fmla="*/ 435934 w 1329069"/>
                          <a:gd name="connsiteY8" fmla="*/ 422511 h 458308"/>
                          <a:gd name="connsiteX9" fmla="*/ 510362 w 1329069"/>
                          <a:gd name="connsiteY9" fmla="*/ 433143 h 458308"/>
                          <a:gd name="connsiteX10" fmla="*/ 648586 w 1329069"/>
                          <a:gd name="connsiteY10" fmla="*/ 443776 h 458308"/>
                          <a:gd name="connsiteX11" fmla="*/ 744279 w 1329069"/>
                          <a:gd name="connsiteY11" fmla="*/ 454408 h 458308"/>
                          <a:gd name="connsiteX12" fmla="*/ 890449 w 1329069"/>
                          <a:gd name="connsiteY12" fmla="*/ 453013 h 458308"/>
                          <a:gd name="connsiteX13" fmla="*/ 999460 w 1329069"/>
                          <a:gd name="connsiteY13" fmla="*/ 411878 h 458308"/>
                          <a:gd name="connsiteX14" fmla="*/ 1031358 w 1329069"/>
                          <a:gd name="connsiteY14" fmla="*/ 401246 h 458308"/>
                          <a:gd name="connsiteX15" fmla="*/ 1069985 w 1329069"/>
                          <a:gd name="connsiteY15" fmla="*/ 382852 h 458308"/>
                          <a:gd name="connsiteX16" fmla="*/ 1113625 w 1329069"/>
                          <a:gd name="connsiteY16" fmla="*/ 363333 h 458308"/>
                          <a:gd name="connsiteX17" fmla="*/ 1168614 w 1329069"/>
                          <a:gd name="connsiteY17" fmla="*/ 343465 h 458308"/>
                          <a:gd name="connsiteX18" fmla="*/ 1254641 w 1329069"/>
                          <a:gd name="connsiteY18" fmla="*/ 326818 h 458308"/>
                          <a:gd name="connsiteX19" fmla="*/ 1329069 w 1329069"/>
                          <a:gd name="connsiteY19" fmla="*/ 305553 h 458308"/>
                          <a:gd name="connsiteX20" fmla="*/ 800126 w 1329069"/>
                          <a:gd name="connsiteY20" fmla="*/ 85061 h 458308"/>
                          <a:gd name="connsiteX21" fmla="*/ 627320 w 1329069"/>
                          <a:gd name="connsiteY21" fmla="*/ 29106 h 458308"/>
                          <a:gd name="connsiteX22" fmla="*/ 388464 w 1329069"/>
                          <a:gd name="connsiteY22" fmla="*/ 0 h 458308"/>
                          <a:gd name="connsiteX23" fmla="*/ 95693 w 1329069"/>
                          <a:gd name="connsiteY23" fmla="*/ 29106 h 458308"/>
                          <a:gd name="connsiteX24" fmla="*/ 53162 w 1329069"/>
                          <a:gd name="connsiteY24" fmla="*/ 39739 h 458308"/>
                          <a:gd name="connsiteX25" fmla="*/ 0 w 1329069"/>
                          <a:gd name="connsiteY25" fmla="*/ 50371 h 458308"/>
                          <a:gd name="connsiteX0" fmla="*/ 0 w 1329069"/>
                          <a:gd name="connsiteY0" fmla="*/ 50371 h 458308"/>
                          <a:gd name="connsiteX1" fmla="*/ 0 w 1329069"/>
                          <a:gd name="connsiteY1" fmla="*/ 50371 h 458308"/>
                          <a:gd name="connsiteX2" fmla="*/ 53162 w 1329069"/>
                          <a:gd name="connsiteY2" fmla="*/ 188594 h 458308"/>
                          <a:gd name="connsiteX3" fmla="*/ 85060 w 1329069"/>
                          <a:gd name="connsiteY3" fmla="*/ 231125 h 458308"/>
                          <a:gd name="connsiteX4" fmla="*/ 174966 w 1329069"/>
                          <a:gd name="connsiteY4" fmla="*/ 306495 h 458308"/>
                          <a:gd name="connsiteX5" fmla="*/ 265813 w 1329069"/>
                          <a:gd name="connsiteY5" fmla="*/ 348083 h 458308"/>
                          <a:gd name="connsiteX6" fmla="*/ 297711 w 1329069"/>
                          <a:gd name="connsiteY6" fmla="*/ 369348 h 458308"/>
                          <a:gd name="connsiteX7" fmla="*/ 393404 w 1329069"/>
                          <a:gd name="connsiteY7" fmla="*/ 401246 h 458308"/>
                          <a:gd name="connsiteX8" fmla="*/ 435934 w 1329069"/>
                          <a:gd name="connsiteY8" fmla="*/ 422511 h 458308"/>
                          <a:gd name="connsiteX9" fmla="*/ 510362 w 1329069"/>
                          <a:gd name="connsiteY9" fmla="*/ 433143 h 458308"/>
                          <a:gd name="connsiteX10" fmla="*/ 648586 w 1329069"/>
                          <a:gd name="connsiteY10" fmla="*/ 443776 h 458308"/>
                          <a:gd name="connsiteX11" fmla="*/ 744279 w 1329069"/>
                          <a:gd name="connsiteY11" fmla="*/ 454408 h 458308"/>
                          <a:gd name="connsiteX12" fmla="*/ 890449 w 1329069"/>
                          <a:gd name="connsiteY12" fmla="*/ 453013 h 458308"/>
                          <a:gd name="connsiteX13" fmla="*/ 999460 w 1329069"/>
                          <a:gd name="connsiteY13" fmla="*/ 411878 h 458308"/>
                          <a:gd name="connsiteX14" fmla="*/ 1031358 w 1329069"/>
                          <a:gd name="connsiteY14" fmla="*/ 401246 h 458308"/>
                          <a:gd name="connsiteX15" fmla="*/ 1069985 w 1329069"/>
                          <a:gd name="connsiteY15" fmla="*/ 382852 h 458308"/>
                          <a:gd name="connsiteX16" fmla="*/ 1113625 w 1329069"/>
                          <a:gd name="connsiteY16" fmla="*/ 363333 h 458308"/>
                          <a:gd name="connsiteX17" fmla="*/ 1168614 w 1329069"/>
                          <a:gd name="connsiteY17" fmla="*/ 343465 h 458308"/>
                          <a:gd name="connsiteX18" fmla="*/ 1254641 w 1329069"/>
                          <a:gd name="connsiteY18" fmla="*/ 326818 h 458308"/>
                          <a:gd name="connsiteX19" fmla="*/ 1329069 w 1329069"/>
                          <a:gd name="connsiteY19" fmla="*/ 305553 h 458308"/>
                          <a:gd name="connsiteX20" fmla="*/ 800126 w 1329069"/>
                          <a:gd name="connsiteY20" fmla="*/ 85061 h 458308"/>
                          <a:gd name="connsiteX21" fmla="*/ 627320 w 1329069"/>
                          <a:gd name="connsiteY21" fmla="*/ 29106 h 458308"/>
                          <a:gd name="connsiteX22" fmla="*/ 388464 w 1329069"/>
                          <a:gd name="connsiteY22" fmla="*/ 0 h 458308"/>
                          <a:gd name="connsiteX23" fmla="*/ 95693 w 1329069"/>
                          <a:gd name="connsiteY23" fmla="*/ 29106 h 458308"/>
                          <a:gd name="connsiteX24" fmla="*/ 53162 w 1329069"/>
                          <a:gd name="connsiteY24" fmla="*/ 39739 h 458308"/>
                          <a:gd name="connsiteX25" fmla="*/ 0 w 1329069"/>
                          <a:gd name="connsiteY25" fmla="*/ 50371 h 45830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</a:cxnLst>
                        <a:rect l="l" t="t" r="r" b="b"/>
                        <a:pathLst>
                          <a:path w="1329069" h="458308">
                            <a:moveTo>
                              <a:pt x="0" y="50371"/>
                            </a:moveTo>
                            <a:lnTo>
                              <a:pt x="0" y="50371"/>
                            </a:lnTo>
                            <a:cubicBezTo>
                              <a:pt x="14908" y="95096"/>
                              <a:pt x="27232" y="147105"/>
                              <a:pt x="53162" y="188594"/>
                            </a:cubicBezTo>
                            <a:cubicBezTo>
                              <a:pt x="62554" y="203622"/>
                              <a:pt x="64759" y="211475"/>
                              <a:pt x="85060" y="231125"/>
                            </a:cubicBezTo>
                            <a:cubicBezTo>
                              <a:pt x="105361" y="250775"/>
                              <a:pt x="99351" y="265779"/>
                              <a:pt x="174966" y="306495"/>
                            </a:cubicBezTo>
                            <a:cubicBezTo>
                              <a:pt x="204405" y="322347"/>
                              <a:pt x="245356" y="337608"/>
                              <a:pt x="265813" y="348083"/>
                            </a:cubicBezTo>
                            <a:cubicBezTo>
                              <a:pt x="286270" y="358558"/>
                              <a:pt x="285915" y="364433"/>
                              <a:pt x="297711" y="369348"/>
                            </a:cubicBezTo>
                            <a:cubicBezTo>
                              <a:pt x="328748" y="382280"/>
                              <a:pt x="363331" y="386209"/>
                              <a:pt x="393404" y="401246"/>
                            </a:cubicBezTo>
                            <a:cubicBezTo>
                              <a:pt x="407581" y="408334"/>
                              <a:pt x="420642" y="418341"/>
                              <a:pt x="435934" y="422511"/>
                            </a:cubicBezTo>
                            <a:cubicBezTo>
                              <a:pt x="460112" y="429105"/>
                              <a:pt x="485425" y="430649"/>
                              <a:pt x="510362" y="433143"/>
                            </a:cubicBezTo>
                            <a:cubicBezTo>
                              <a:pt x="556343" y="437741"/>
                              <a:pt x="602565" y="439592"/>
                              <a:pt x="648586" y="443776"/>
                            </a:cubicBezTo>
                            <a:cubicBezTo>
                              <a:pt x="680548" y="446682"/>
                              <a:pt x="712381" y="450864"/>
                              <a:pt x="744279" y="454408"/>
                            </a:cubicBezTo>
                            <a:cubicBezTo>
                              <a:pt x="822251" y="450864"/>
                              <a:pt x="813458" y="465845"/>
                              <a:pt x="890449" y="453013"/>
                            </a:cubicBezTo>
                            <a:cubicBezTo>
                              <a:pt x="903054" y="450912"/>
                              <a:pt x="975975" y="420506"/>
                              <a:pt x="999460" y="411878"/>
                            </a:cubicBezTo>
                            <a:cubicBezTo>
                              <a:pt x="1022945" y="403250"/>
                              <a:pt x="1020725" y="404790"/>
                              <a:pt x="1031358" y="401246"/>
                            </a:cubicBezTo>
                            <a:cubicBezTo>
                              <a:pt x="1038446" y="390613"/>
                              <a:pt x="1056274" y="389171"/>
                              <a:pt x="1069985" y="382852"/>
                            </a:cubicBezTo>
                            <a:cubicBezTo>
                              <a:pt x="1083696" y="376533"/>
                              <a:pt x="1097187" y="369898"/>
                              <a:pt x="1113625" y="363333"/>
                            </a:cubicBezTo>
                            <a:cubicBezTo>
                              <a:pt x="1130063" y="356768"/>
                              <a:pt x="1145111" y="349551"/>
                              <a:pt x="1168614" y="343465"/>
                            </a:cubicBezTo>
                            <a:cubicBezTo>
                              <a:pt x="1192117" y="337379"/>
                              <a:pt x="1212616" y="332821"/>
                              <a:pt x="1254641" y="326818"/>
                            </a:cubicBezTo>
                            <a:cubicBezTo>
                              <a:pt x="1321799" y="304432"/>
                              <a:pt x="1296021" y="305553"/>
                              <a:pt x="1329069" y="305553"/>
                            </a:cubicBezTo>
                            <a:cubicBezTo>
                              <a:pt x="1123506" y="238213"/>
                              <a:pt x="1005689" y="152401"/>
                              <a:pt x="800126" y="85061"/>
                            </a:cubicBezTo>
                            <a:cubicBezTo>
                              <a:pt x="771772" y="60252"/>
                              <a:pt x="695930" y="43283"/>
                              <a:pt x="627320" y="29106"/>
                            </a:cubicBezTo>
                            <a:cubicBezTo>
                              <a:pt x="558710" y="14929"/>
                              <a:pt x="420558" y="0"/>
                              <a:pt x="388464" y="0"/>
                            </a:cubicBezTo>
                            <a:cubicBezTo>
                              <a:pt x="243109" y="0"/>
                              <a:pt x="241004" y="25562"/>
                              <a:pt x="95693" y="29106"/>
                            </a:cubicBezTo>
                            <a:cubicBezTo>
                              <a:pt x="81516" y="32650"/>
                              <a:pt x="67025" y="35118"/>
                              <a:pt x="53162" y="39739"/>
                            </a:cubicBezTo>
                            <a:cubicBezTo>
                              <a:pt x="-14581" y="62320"/>
                              <a:pt x="8860" y="48599"/>
                              <a:pt x="0" y="50371"/>
                            </a:cubicBezTo>
                            <a:close/>
                          </a:path>
                        </a:pathLst>
                      </a:custGeom>
                      <a:grpFill/>
                      <a:ln>
                        <a:solidFill>
                          <a:srgbClr val="660033"/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hu-HU">
                          <a:solidFill>
                            <a:srgbClr val="813213"/>
                          </a:solidFill>
                        </a:endParaRPr>
                      </a:p>
                    </p:txBody>
                  </p:sp>
                  <p:sp>
                    <p:nvSpPr>
                      <p:cNvPr id="181" name="Szív 180">
                        <a:extLst>
                          <a:ext uri="{FF2B5EF4-FFF2-40B4-BE49-F238E27FC236}">
                            <a16:creationId xmlns:a16="http://schemas.microsoft.com/office/drawing/2014/main" id="{BD14FEB9-0F58-AF18-3EC3-B7C265B9CD4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449145" y="-54101"/>
                        <a:ext cx="533130" cy="1136062"/>
                      </a:xfrm>
                      <a:prstGeom prst="heart">
                        <a:avLst/>
                      </a:prstGeom>
                      <a:grpFill/>
                      <a:ln>
                        <a:solidFill>
                          <a:srgbClr val="660033"/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hu-HU">
                          <a:solidFill>
                            <a:srgbClr val="813213"/>
                          </a:solidFill>
                        </a:endParaRPr>
                      </a:p>
                    </p:txBody>
                  </p:sp>
                  <p:sp>
                    <p:nvSpPr>
                      <p:cNvPr id="199" name="Szív 198">
                        <a:extLst>
                          <a:ext uri="{FF2B5EF4-FFF2-40B4-BE49-F238E27FC236}">
                            <a16:creationId xmlns:a16="http://schemas.microsoft.com/office/drawing/2014/main" id="{B167CA13-7D83-24BB-877A-1DDD9AA11D78}"/>
                          </a:ext>
                        </a:extLst>
                      </p:cNvPr>
                      <p:cNvSpPr/>
                      <p:nvPr/>
                    </p:nvSpPr>
                    <p:spPr>
                      <a:xfrm rot="7670950">
                        <a:off x="296336" y="4424563"/>
                        <a:ext cx="564137" cy="1020508"/>
                      </a:xfrm>
                      <a:prstGeom prst="heart">
                        <a:avLst/>
                      </a:prstGeom>
                      <a:grpFill/>
                      <a:ln>
                        <a:solidFill>
                          <a:srgbClr val="660033"/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hu-HU">
                          <a:solidFill>
                            <a:srgbClr val="813213"/>
                          </a:solidFill>
                        </a:endParaRPr>
                      </a:p>
                    </p:txBody>
                  </p:sp>
                  <p:sp>
                    <p:nvSpPr>
                      <p:cNvPr id="201" name="Szabadkézi sokszög: alakzat 200">
                        <a:extLst>
                          <a:ext uri="{FF2B5EF4-FFF2-40B4-BE49-F238E27FC236}">
                            <a16:creationId xmlns:a16="http://schemas.microsoft.com/office/drawing/2014/main" id="{48045389-886A-1A09-61CE-96BBAF1F5775}"/>
                          </a:ext>
                        </a:extLst>
                      </p:cNvPr>
                      <p:cNvSpPr/>
                      <p:nvPr/>
                    </p:nvSpPr>
                    <p:spPr>
                      <a:xfrm rot="17407060" flipH="1">
                        <a:off x="4918135" y="1361460"/>
                        <a:ext cx="525854" cy="241476"/>
                      </a:xfrm>
                      <a:custGeom>
                        <a:avLst/>
                        <a:gdLst>
                          <a:gd name="connsiteX0" fmla="*/ 0 w 1329069"/>
                          <a:gd name="connsiteY0" fmla="*/ 32184 h 436221"/>
                          <a:gd name="connsiteX1" fmla="*/ 0 w 1329069"/>
                          <a:gd name="connsiteY1" fmla="*/ 32184 h 436221"/>
                          <a:gd name="connsiteX2" fmla="*/ 53162 w 1329069"/>
                          <a:gd name="connsiteY2" fmla="*/ 170407 h 436221"/>
                          <a:gd name="connsiteX3" fmla="*/ 85060 w 1329069"/>
                          <a:gd name="connsiteY3" fmla="*/ 212938 h 436221"/>
                          <a:gd name="connsiteX4" fmla="*/ 180753 w 1329069"/>
                          <a:gd name="connsiteY4" fmla="*/ 276733 h 436221"/>
                          <a:gd name="connsiteX5" fmla="*/ 265813 w 1329069"/>
                          <a:gd name="connsiteY5" fmla="*/ 329896 h 436221"/>
                          <a:gd name="connsiteX6" fmla="*/ 297711 w 1329069"/>
                          <a:gd name="connsiteY6" fmla="*/ 351161 h 436221"/>
                          <a:gd name="connsiteX7" fmla="*/ 393404 w 1329069"/>
                          <a:gd name="connsiteY7" fmla="*/ 383059 h 436221"/>
                          <a:gd name="connsiteX8" fmla="*/ 435934 w 1329069"/>
                          <a:gd name="connsiteY8" fmla="*/ 404324 h 436221"/>
                          <a:gd name="connsiteX9" fmla="*/ 510362 w 1329069"/>
                          <a:gd name="connsiteY9" fmla="*/ 414956 h 436221"/>
                          <a:gd name="connsiteX10" fmla="*/ 648586 w 1329069"/>
                          <a:gd name="connsiteY10" fmla="*/ 425589 h 436221"/>
                          <a:gd name="connsiteX11" fmla="*/ 744279 w 1329069"/>
                          <a:gd name="connsiteY11" fmla="*/ 436221 h 436221"/>
                          <a:gd name="connsiteX12" fmla="*/ 978195 w 1329069"/>
                          <a:gd name="connsiteY12" fmla="*/ 425589 h 436221"/>
                          <a:gd name="connsiteX13" fmla="*/ 999460 w 1329069"/>
                          <a:gd name="connsiteY13" fmla="*/ 393691 h 436221"/>
                          <a:gd name="connsiteX14" fmla="*/ 1031358 w 1329069"/>
                          <a:gd name="connsiteY14" fmla="*/ 383059 h 436221"/>
                          <a:gd name="connsiteX15" fmla="*/ 1052623 w 1329069"/>
                          <a:gd name="connsiteY15" fmla="*/ 351161 h 436221"/>
                          <a:gd name="connsiteX16" fmla="*/ 1095153 w 1329069"/>
                          <a:gd name="connsiteY16" fmla="*/ 340528 h 436221"/>
                          <a:gd name="connsiteX17" fmla="*/ 1127051 w 1329069"/>
                          <a:gd name="connsiteY17" fmla="*/ 329896 h 436221"/>
                          <a:gd name="connsiteX18" fmla="*/ 1254641 w 1329069"/>
                          <a:gd name="connsiteY18" fmla="*/ 308631 h 436221"/>
                          <a:gd name="connsiteX19" fmla="*/ 1329069 w 1329069"/>
                          <a:gd name="connsiteY19" fmla="*/ 287366 h 436221"/>
                          <a:gd name="connsiteX20" fmla="*/ 712381 w 1329069"/>
                          <a:gd name="connsiteY20" fmla="*/ 85347 h 436221"/>
                          <a:gd name="connsiteX21" fmla="*/ 627320 w 1329069"/>
                          <a:gd name="connsiteY21" fmla="*/ 10919 h 436221"/>
                          <a:gd name="connsiteX22" fmla="*/ 531627 w 1329069"/>
                          <a:gd name="connsiteY22" fmla="*/ 286 h 436221"/>
                          <a:gd name="connsiteX23" fmla="*/ 95693 w 1329069"/>
                          <a:gd name="connsiteY23" fmla="*/ 10919 h 436221"/>
                          <a:gd name="connsiteX24" fmla="*/ 53162 w 1329069"/>
                          <a:gd name="connsiteY24" fmla="*/ 21552 h 436221"/>
                          <a:gd name="connsiteX25" fmla="*/ 0 w 1329069"/>
                          <a:gd name="connsiteY25" fmla="*/ 32184 h 436221"/>
                          <a:gd name="connsiteX0" fmla="*/ 0 w 1329069"/>
                          <a:gd name="connsiteY0" fmla="*/ 31901 h 435938"/>
                          <a:gd name="connsiteX1" fmla="*/ 0 w 1329069"/>
                          <a:gd name="connsiteY1" fmla="*/ 31901 h 435938"/>
                          <a:gd name="connsiteX2" fmla="*/ 53162 w 1329069"/>
                          <a:gd name="connsiteY2" fmla="*/ 170124 h 435938"/>
                          <a:gd name="connsiteX3" fmla="*/ 85060 w 1329069"/>
                          <a:gd name="connsiteY3" fmla="*/ 212655 h 435938"/>
                          <a:gd name="connsiteX4" fmla="*/ 180753 w 1329069"/>
                          <a:gd name="connsiteY4" fmla="*/ 276450 h 435938"/>
                          <a:gd name="connsiteX5" fmla="*/ 265813 w 1329069"/>
                          <a:gd name="connsiteY5" fmla="*/ 329613 h 435938"/>
                          <a:gd name="connsiteX6" fmla="*/ 297711 w 1329069"/>
                          <a:gd name="connsiteY6" fmla="*/ 350878 h 435938"/>
                          <a:gd name="connsiteX7" fmla="*/ 393404 w 1329069"/>
                          <a:gd name="connsiteY7" fmla="*/ 382776 h 435938"/>
                          <a:gd name="connsiteX8" fmla="*/ 435934 w 1329069"/>
                          <a:gd name="connsiteY8" fmla="*/ 404041 h 435938"/>
                          <a:gd name="connsiteX9" fmla="*/ 510362 w 1329069"/>
                          <a:gd name="connsiteY9" fmla="*/ 414673 h 435938"/>
                          <a:gd name="connsiteX10" fmla="*/ 648586 w 1329069"/>
                          <a:gd name="connsiteY10" fmla="*/ 425306 h 435938"/>
                          <a:gd name="connsiteX11" fmla="*/ 744279 w 1329069"/>
                          <a:gd name="connsiteY11" fmla="*/ 435938 h 435938"/>
                          <a:gd name="connsiteX12" fmla="*/ 978195 w 1329069"/>
                          <a:gd name="connsiteY12" fmla="*/ 425306 h 435938"/>
                          <a:gd name="connsiteX13" fmla="*/ 999460 w 1329069"/>
                          <a:gd name="connsiteY13" fmla="*/ 393408 h 435938"/>
                          <a:gd name="connsiteX14" fmla="*/ 1031358 w 1329069"/>
                          <a:gd name="connsiteY14" fmla="*/ 382776 h 435938"/>
                          <a:gd name="connsiteX15" fmla="*/ 1052623 w 1329069"/>
                          <a:gd name="connsiteY15" fmla="*/ 350878 h 435938"/>
                          <a:gd name="connsiteX16" fmla="*/ 1095153 w 1329069"/>
                          <a:gd name="connsiteY16" fmla="*/ 340245 h 435938"/>
                          <a:gd name="connsiteX17" fmla="*/ 1127051 w 1329069"/>
                          <a:gd name="connsiteY17" fmla="*/ 329613 h 435938"/>
                          <a:gd name="connsiteX18" fmla="*/ 1254641 w 1329069"/>
                          <a:gd name="connsiteY18" fmla="*/ 308348 h 435938"/>
                          <a:gd name="connsiteX19" fmla="*/ 1329069 w 1329069"/>
                          <a:gd name="connsiteY19" fmla="*/ 287083 h 435938"/>
                          <a:gd name="connsiteX20" fmla="*/ 800126 w 1329069"/>
                          <a:gd name="connsiteY20" fmla="*/ 66591 h 435938"/>
                          <a:gd name="connsiteX21" fmla="*/ 627320 w 1329069"/>
                          <a:gd name="connsiteY21" fmla="*/ 10636 h 435938"/>
                          <a:gd name="connsiteX22" fmla="*/ 531627 w 1329069"/>
                          <a:gd name="connsiteY22" fmla="*/ 3 h 435938"/>
                          <a:gd name="connsiteX23" fmla="*/ 95693 w 1329069"/>
                          <a:gd name="connsiteY23" fmla="*/ 10636 h 435938"/>
                          <a:gd name="connsiteX24" fmla="*/ 53162 w 1329069"/>
                          <a:gd name="connsiteY24" fmla="*/ 21269 h 435938"/>
                          <a:gd name="connsiteX25" fmla="*/ 0 w 1329069"/>
                          <a:gd name="connsiteY25" fmla="*/ 31901 h 435938"/>
                          <a:gd name="connsiteX0" fmla="*/ 0 w 1329069"/>
                          <a:gd name="connsiteY0" fmla="*/ 50371 h 454408"/>
                          <a:gd name="connsiteX1" fmla="*/ 0 w 1329069"/>
                          <a:gd name="connsiteY1" fmla="*/ 50371 h 454408"/>
                          <a:gd name="connsiteX2" fmla="*/ 53162 w 1329069"/>
                          <a:gd name="connsiteY2" fmla="*/ 188594 h 454408"/>
                          <a:gd name="connsiteX3" fmla="*/ 85060 w 1329069"/>
                          <a:gd name="connsiteY3" fmla="*/ 231125 h 454408"/>
                          <a:gd name="connsiteX4" fmla="*/ 180753 w 1329069"/>
                          <a:gd name="connsiteY4" fmla="*/ 294920 h 454408"/>
                          <a:gd name="connsiteX5" fmla="*/ 265813 w 1329069"/>
                          <a:gd name="connsiteY5" fmla="*/ 348083 h 454408"/>
                          <a:gd name="connsiteX6" fmla="*/ 297711 w 1329069"/>
                          <a:gd name="connsiteY6" fmla="*/ 369348 h 454408"/>
                          <a:gd name="connsiteX7" fmla="*/ 393404 w 1329069"/>
                          <a:gd name="connsiteY7" fmla="*/ 401246 h 454408"/>
                          <a:gd name="connsiteX8" fmla="*/ 435934 w 1329069"/>
                          <a:gd name="connsiteY8" fmla="*/ 422511 h 454408"/>
                          <a:gd name="connsiteX9" fmla="*/ 510362 w 1329069"/>
                          <a:gd name="connsiteY9" fmla="*/ 433143 h 454408"/>
                          <a:gd name="connsiteX10" fmla="*/ 648586 w 1329069"/>
                          <a:gd name="connsiteY10" fmla="*/ 443776 h 454408"/>
                          <a:gd name="connsiteX11" fmla="*/ 744279 w 1329069"/>
                          <a:gd name="connsiteY11" fmla="*/ 454408 h 454408"/>
                          <a:gd name="connsiteX12" fmla="*/ 978195 w 1329069"/>
                          <a:gd name="connsiteY12" fmla="*/ 443776 h 454408"/>
                          <a:gd name="connsiteX13" fmla="*/ 999460 w 1329069"/>
                          <a:gd name="connsiteY13" fmla="*/ 411878 h 454408"/>
                          <a:gd name="connsiteX14" fmla="*/ 1031358 w 1329069"/>
                          <a:gd name="connsiteY14" fmla="*/ 401246 h 454408"/>
                          <a:gd name="connsiteX15" fmla="*/ 1052623 w 1329069"/>
                          <a:gd name="connsiteY15" fmla="*/ 369348 h 454408"/>
                          <a:gd name="connsiteX16" fmla="*/ 1095153 w 1329069"/>
                          <a:gd name="connsiteY16" fmla="*/ 358715 h 454408"/>
                          <a:gd name="connsiteX17" fmla="*/ 1127051 w 1329069"/>
                          <a:gd name="connsiteY17" fmla="*/ 348083 h 454408"/>
                          <a:gd name="connsiteX18" fmla="*/ 1254641 w 1329069"/>
                          <a:gd name="connsiteY18" fmla="*/ 326818 h 454408"/>
                          <a:gd name="connsiteX19" fmla="*/ 1329069 w 1329069"/>
                          <a:gd name="connsiteY19" fmla="*/ 305553 h 454408"/>
                          <a:gd name="connsiteX20" fmla="*/ 800126 w 1329069"/>
                          <a:gd name="connsiteY20" fmla="*/ 85061 h 454408"/>
                          <a:gd name="connsiteX21" fmla="*/ 627320 w 1329069"/>
                          <a:gd name="connsiteY21" fmla="*/ 29106 h 454408"/>
                          <a:gd name="connsiteX22" fmla="*/ 388464 w 1329069"/>
                          <a:gd name="connsiteY22" fmla="*/ 0 h 454408"/>
                          <a:gd name="connsiteX23" fmla="*/ 95693 w 1329069"/>
                          <a:gd name="connsiteY23" fmla="*/ 29106 h 454408"/>
                          <a:gd name="connsiteX24" fmla="*/ 53162 w 1329069"/>
                          <a:gd name="connsiteY24" fmla="*/ 39739 h 454408"/>
                          <a:gd name="connsiteX25" fmla="*/ 0 w 1329069"/>
                          <a:gd name="connsiteY25" fmla="*/ 50371 h 454408"/>
                          <a:gd name="connsiteX0" fmla="*/ 0 w 1329069"/>
                          <a:gd name="connsiteY0" fmla="*/ 50371 h 458308"/>
                          <a:gd name="connsiteX1" fmla="*/ 0 w 1329069"/>
                          <a:gd name="connsiteY1" fmla="*/ 50371 h 458308"/>
                          <a:gd name="connsiteX2" fmla="*/ 53162 w 1329069"/>
                          <a:gd name="connsiteY2" fmla="*/ 188594 h 458308"/>
                          <a:gd name="connsiteX3" fmla="*/ 85060 w 1329069"/>
                          <a:gd name="connsiteY3" fmla="*/ 231125 h 458308"/>
                          <a:gd name="connsiteX4" fmla="*/ 180753 w 1329069"/>
                          <a:gd name="connsiteY4" fmla="*/ 294920 h 458308"/>
                          <a:gd name="connsiteX5" fmla="*/ 265813 w 1329069"/>
                          <a:gd name="connsiteY5" fmla="*/ 348083 h 458308"/>
                          <a:gd name="connsiteX6" fmla="*/ 297711 w 1329069"/>
                          <a:gd name="connsiteY6" fmla="*/ 369348 h 458308"/>
                          <a:gd name="connsiteX7" fmla="*/ 393404 w 1329069"/>
                          <a:gd name="connsiteY7" fmla="*/ 401246 h 458308"/>
                          <a:gd name="connsiteX8" fmla="*/ 435934 w 1329069"/>
                          <a:gd name="connsiteY8" fmla="*/ 422511 h 458308"/>
                          <a:gd name="connsiteX9" fmla="*/ 510362 w 1329069"/>
                          <a:gd name="connsiteY9" fmla="*/ 433143 h 458308"/>
                          <a:gd name="connsiteX10" fmla="*/ 648586 w 1329069"/>
                          <a:gd name="connsiteY10" fmla="*/ 443776 h 458308"/>
                          <a:gd name="connsiteX11" fmla="*/ 744279 w 1329069"/>
                          <a:gd name="connsiteY11" fmla="*/ 454408 h 458308"/>
                          <a:gd name="connsiteX12" fmla="*/ 890449 w 1329069"/>
                          <a:gd name="connsiteY12" fmla="*/ 453013 h 458308"/>
                          <a:gd name="connsiteX13" fmla="*/ 999460 w 1329069"/>
                          <a:gd name="connsiteY13" fmla="*/ 411878 h 458308"/>
                          <a:gd name="connsiteX14" fmla="*/ 1031358 w 1329069"/>
                          <a:gd name="connsiteY14" fmla="*/ 401246 h 458308"/>
                          <a:gd name="connsiteX15" fmla="*/ 1052623 w 1329069"/>
                          <a:gd name="connsiteY15" fmla="*/ 369348 h 458308"/>
                          <a:gd name="connsiteX16" fmla="*/ 1095153 w 1329069"/>
                          <a:gd name="connsiteY16" fmla="*/ 358715 h 458308"/>
                          <a:gd name="connsiteX17" fmla="*/ 1127051 w 1329069"/>
                          <a:gd name="connsiteY17" fmla="*/ 348083 h 458308"/>
                          <a:gd name="connsiteX18" fmla="*/ 1254641 w 1329069"/>
                          <a:gd name="connsiteY18" fmla="*/ 326818 h 458308"/>
                          <a:gd name="connsiteX19" fmla="*/ 1329069 w 1329069"/>
                          <a:gd name="connsiteY19" fmla="*/ 305553 h 458308"/>
                          <a:gd name="connsiteX20" fmla="*/ 800126 w 1329069"/>
                          <a:gd name="connsiteY20" fmla="*/ 85061 h 458308"/>
                          <a:gd name="connsiteX21" fmla="*/ 627320 w 1329069"/>
                          <a:gd name="connsiteY21" fmla="*/ 29106 h 458308"/>
                          <a:gd name="connsiteX22" fmla="*/ 388464 w 1329069"/>
                          <a:gd name="connsiteY22" fmla="*/ 0 h 458308"/>
                          <a:gd name="connsiteX23" fmla="*/ 95693 w 1329069"/>
                          <a:gd name="connsiteY23" fmla="*/ 29106 h 458308"/>
                          <a:gd name="connsiteX24" fmla="*/ 53162 w 1329069"/>
                          <a:gd name="connsiteY24" fmla="*/ 39739 h 458308"/>
                          <a:gd name="connsiteX25" fmla="*/ 0 w 1329069"/>
                          <a:gd name="connsiteY25" fmla="*/ 50371 h 458308"/>
                          <a:gd name="connsiteX0" fmla="*/ 0 w 1329069"/>
                          <a:gd name="connsiteY0" fmla="*/ 50371 h 458308"/>
                          <a:gd name="connsiteX1" fmla="*/ 0 w 1329069"/>
                          <a:gd name="connsiteY1" fmla="*/ 50371 h 458308"/>
                          <a:gd name="connsiteX2" fmla="*/ 53162 w 1329069"/>
                          <a:gd name="connsiteY2" fmla="*/ 188594 h 458308"/>
                          <a:gd name="connsiteX3" fmla="*/ 85060 w 1329069"/>
                          <a:gd name="connsiteY3" fmla="*/ 231125 h 458308"/>
                          <a:gd name="connsiteX4" fmla="*/ 180753 w 1329069"/>
                          <a:gd name="connsiteY4" fmla="*/ 294920 h 458308"/>
                          <a:gd name="connsiteX5" fmla="*/ 265813 w 1329069"/>
                          <a:gd name="connsiteY5" fmla="*/ 348083 h 458308"/>
                          <a:gd name="connsiteX6" fmla="*/ 297711 w 1329069"/>
                          <a:gd name="connsiteY6" fmla="*/ 369348 h 458308"/>
                          <a:gd name="connsiteX7" fmla="*/ 393404 w 1329069"/>
                          <a:gd name="connsiteY7" fmla="*/ 401246 h 458308"/>
                          <a:gd name="connsiteX8" fmla="*/ 435934 w 1329069"/>
                          <a:gd name="connsiteY8" fmla="*/ 422511 h 458308"/>
                          <a:gd name="connsiteX9" fmla="*/ 510362 w 1329069"/>
                          <a:gd name="connsiteY9" fmla="*/ 433143 h 458308"/>
                          <a:gd name="connsiteX10" fmla="*/ 648586 w 1329069"/>
                          <a:gd name="connsiteY10" fmla="*/ 443776 h 458308"/>
                          <a:gd name="connsiteX11" fmla="*/ 744279 w 1329069"/>
                          <a:gd name="connsiteY11" fmla="*/ 454408 h 458308"/>
                          <a:gd name="connsiteX12" fmla="*/ 890449 w 1329069"/>
                          <a:gd name="connsiteY12" fmla="*/ 453013 h 458308"/>
                          <a:gd name="connsiteX13" fmla="*/ 999460 w 1329069"/>
                          <a:gd name="connsiteY13" fmla="*/ 411878 h 458308"/>
                          <a:gd name="connsiteX14" fmla="*/ 1031358 w 1329069"/>
                          <a:gd name="connsiteY14" fmla="*/ 401246 h 458308"/>
                          <a:gd name="connsiteX15" fmla="*/ 1052623 w 1329069"/>
                          <a:gd name="connsiteY15" fmla="*/ 369348 h 458308"/>
                          <a:gd name="connsiteX16" fmla="*/ 1095153 w 1329069"/>
                          <a:gd name="connsiteY16" fmla="*/ 358715 h 458308"/>
                          <a:gd name="connsiteX17" fmla="*/ 1168614 w 1329069"/>
                          <a:gd name="connsiteY17" fmla="*/ 343465 h 458308"/>
                          <a:gd name="connsiteX18" fmla="*/ 1254641 w 1329069"/>
                          <a:gd name="connsiteY18" fmla="*/ 326818 h 458308"/>
                          <a:gd name="connsiteX19" fmla="*/ 1329069 w 1329069"/>
                          <a:gd name="connsiteY19" fmla="*/ 305553 h 458308"/>
                          <a:gd name="connsiteX20" fmla="*/ 800126 w 1329069"/>
                          <a:gd name="connsiteY20" fmla="*/ 85061 h 458308"/>
                          <a:gd name="connsiteX21" fmla="*/ 627320 w 1329069"/>
                          <a:gd name="connsiteY21" fmla="*/ 29106 h 458308"/>
                          <a:gd name="connsiteX22" fmla="*/ 388464 w 1329069"/>
                          <a:gd name="connsiteY22" fmla="*/ 0 h 458308"/>
                          <a:gd name="connsiteX23" fmla="*/ 95693 w 1329069"/>
                          <a:gd name="connsiteY23" fmla="*/ 29106 h 458308"/>
                          <a:gd name="connsiteX24" fmla="*/ 53162 w 1329069"/>
                          <a:gd name="connsiteY24" fmla="*/ 39739 h 458308"/>
                          <a:gd name="connsiteX25" fmla="*/ 0 w 1329069"/>
                          <a:gd name="connsiteY25" fmla="*/ 50371 h 458308"/>
                          <a:gd name="connsiteX0" fmla="*/ 0 w 1329069"/>
                          <a:gd name="connsiteY0" fmla="*/ 50371 h 458308"/>
                          <a:gd name="connsiteX1" fmla="*/ 0 w 1329069"/>
                          <a:gd name="connsiteY1" fmla="*/ 50371 h 458308"/>
                          <a:gd name="connsiteX2" fmla="*/ 53162 w 1329069"/>
                          <a:gd name="connsiteY2" fmla="*/ 188594 h 458308"/>
                          <a:gd name="connsiteX3" fmla="*/ 85060 w 1329069"/>
                          <a:gd name="connsiteY3" fmla="*/ 231125 h 458308"/>
                          <a:gd name="connsiteX4" fmla="*/ 180753 w 1329069"/>
                          <a:gd name="connsiteY4" fmla="*/ 294920 h 458308"/>
                          <a:gd name="connsiteX5" fmla="*/ 265813 w 1329069"/>
                          <a:gd name="connsiteY5" fmla="*/ 348083 h 458308"/>
                          <a:gd name="connsiteX6" fmla="*/ 297711 w 1329069"/>
                          <a:gd name="connsiteY6" fmla="*/ 369348 h 458308"/>
                          <a:gd name="connsiteX7" fmla="*/ 393404 w 1329069"/>
                          <a:gd name="connsiteY7" fmla="*/ 401246 h 458308"/>
                          <a:gd name="connsiteX8" fmla="*/ 435934 w 1329069"/>
                          <a:gd name="connsiteY8" fmla="*/ 422511 h 458308"/>
                          <a:gd name="connsiteX9" fmla="*/ 510362 w 1329069"/>
                          <a:gd name="connsiteY9" fmla="*/ 433143 h 458308"/>
                          <a:gd name="connsiteX10" fmla="*/ 648586 w 1329069"/>
                          <a:gd name="connsiteY10" fmla="*/ 443776 h 458308"/>
                          <a:gd name="connsiteX11" fmla="*/ 744279 w 1329069"/>
                          <a:gd name="connsiteY11" fmla="*/ 454408 h 458308"/>
                          <a:gd name="connsiteX12" fmla="*/ 890449 w 1329069"/>
                          <a:gd name="connsiteY12" fmla="*/ 453013 h 458308"/>
                          <a:gd name="connsiteX13" fmla="*/ 999460 w 1329069"/>
                          <a:gd name="connsiteY13" fmla="*/ 411878 h 458308"/>
                          <a:gd name="connsiteX14" fmla="*/ 1031358 w 1329069"/>
                          <a:gd name="connsiteY14" fmla="*/ 401246 h 458308"/>
                          <a:gd name="connsiteX15" fmla="*/ 1052623 w 1329069"/>
                          <a:gd name="connsiteY15" fmla="*/ 369348 h 458308"/>
                          <a:gd name="connsiteX16" fmla="*/ 1113625 w 1329069"/>
                          <a:gd name="connsiteY16" fmla="*/ 363333 h 458308"/>
                          <a:gd name="connsiteX17" fmla="*/ 1168614 w 1329069"/>
                          <a:gd name="connsiteY17" fmla="*/ 343465 h 458308"/>
                          <a:gd name="connsiteX18" fmla="*/ 1254641 w 1329069"/>
                          <a:gd name="connsiteY18" fmla="*/ 326818 h 458308"/>
                          <a:gd name="connsiteX19" fmla="*/ 1329069 w 1329069"/>
                          <a:gd name="connsiteY19" fmla="*/ 305553 h 458308"/>
                          <a:gd name="connsiteX20" fmla="*/ 800126 w 1329069"/>
                          <a:gd name="connsiteY20" fmla="*/ 85061 h 458308"/>
                          <a:gd name="connsiteX21" fmla="*/ 627320 w 1329069"/>
                          <a:gd name="connsiteY21" fmla="*/ 29106 h 458308"/>
                          <a:gd name="connsiteX22" fmla="*/ 388464 w 1329069"/>
                          <a:gd name="connsiteY22" fmla="*/ 0 h 458308"/>
                          <a:gd name="connsiteX23" fmla="*/ 95693 w 1329069"/>
                          <a:gd name="connsiteY23" fmla="*/ 29106 h 458308"/>
                          <a:gd name="connsiteX24" fmla="*/ 53162 w 1329069"/>
                          <a:gd name="connsiteY24" fmla="*/ 39739 h 458308"/>
                          <a:gd name="connsiteX25" fmla="*/ 0 w 1329069"/>
                          <a:gd name="connsiteY25" fmla="*/ 50371 h 458308"/>
                          <a:gd name="connsiteX0" fmla="*/ 0 w 1329069"/>
                          <a:gd name="connsiteY0" fmla="*/ 50371 h 458308"/>
                          <a:gd name="connsiteX1" fmla="*/ 0 w 1329069"/>
                          <a:gd name="connsiteY1" fmla="*/ 50371 h 458308"/>
                          <a:gd name="connsiteX2" fmla="*/ 53162 w 1329069"/>
                          <a:gd name="connsiteY2" fmla="*/ 188594 h 458308"/>
                          <a:gd name="connsiteX3" fmla="*/ 85060 w 1329069"/>
                          <a:gd name="connsiteY3" fmla="*/ 231125 h 458308"/>
                          <a:gd name="connsiteX4" fmla="*/ 180753 w 1329069"/>
                          <a:gd name="connsiteY4" fmla="*/ 294920 h 458308"/>
                          <a:gd name="connsiteX5" fmla="*/ 265813 w 1329069"/>
                          <a:gd name="connsiteY5" fmla="*/ 348083 h 458308"/>
                          <a:gd name="connsiteX6" fmla="*/ 297711 w 1329069"/>
                          <a:gd name="connsiteY6" fmla="*/ 369348 h 458308"/>
                          <a:gd name="connsiteX7" fmla="*/ 393404 w 1329069"/>
                          <a:gd name="connsiteY7" fmla="*/ 401246 h 458308"/>
                          <a:gd name="connsiteX8" fmla="*/ 435934 w 1329069"/>
                          <a:gd name="connsiteY8" fmla="*/ 422511 h 458308"/>
                          <a:gd name="connsiteX9" fmla="*/ 510362 w 1329069"/>
                          <a:gd name="connsiteY9" fmla="*/ 433143 h 458308"/>
                          <a:gd name="connsiteX10" fmla="*/ 648586 w 1329069"/>
                          <a:gd name="connsiteY10" fmla="*/ 443776 h 458308"/>
                          <a:gd name="connsiteX11" fmla="*/ 744279 w 1329069"/>
                          <a:gd name="connsiteY11" fmla="*/ 454408 h 458308"/>
                          <a:gd name="connsiteX12" fmla="*/ 890449 w 1329069"/>
                          <a:gd name="connsiteY12" fmla="*/ 453013 h 458308"/>
                          <a:gd name="connsiteX13" fmla="*/ 999460 w 1329069"/>
                          <a:gd name="connsiteY13" fmla="*/ 411878 h 458308"/>
                          <a:gd name="connsiteX14" fmla="*/ 1031358 w 1329069"/>
                          <a:gd name="connsiteY14" fmla="*/ 401246 h 458308"/>
                          <a:gd name="connsiteX15" fmla="*/ 1069985 w 1329069"/>
                          <a:gd name="connsiteY15" fmla="*/ 382852 h 458308"/>
                          <a:gd name="connsiteX16" fmla="*/ 1113625 w 1329069"/>
                          <a:gd name="connsiteY16" fmla="*/ 363333 h 458308"/>
                          <a:gd name="connsiteX17" fmla="*/ 1168614 w 1329069"/>
                          <a:gd name="connsiteY17" fmla="*/ 343465 h 458308"/>
                          <a:gd name="connsiteX18" fmla="*/ 1254641 w 1329069"/>
                          <a:gd name="connsiteY18" fmla="*/ 326818 h 458308"/>
                          <a:gd name="connsiteX19" fmla="*/ 1329069 w 1329069"/>
                          <a:gd name="connsiteY19" fmla="*/ 305553 h 458308"/>
                          <a:gd name="connsiteX20" fmla="*/ 800126 w 1329069"/>
                          <a:gd name="connsiteY20" fmla="*/ 85061 h 458308"/>
                          <a:gd name="connsiteX21" fmla="*/ 627320 w 1329069"/>
                          <a:gd name="connsiteY21" fmla="*/ 29106 h 458308"/>
                          <a:gd name="connsiteX22" fmla="*/ 388464 w 1329069"/>
                          <a:gd name="connsiteY22" fmla="*/ 0 h 458308"/>
                          <a:gd name="connsiteX23" fmla="*/ 95693 w 1329069"/>
                          <a:gd name="connsiteY23" fmla="*/ 29106 h 458308"/>
                          <a:gd name="connsiteX24" fmla="*/ 53162 w 1329069"/>
                          <a:gd name="connsiteY24" fmla="*/ 39739 h 458308"/>
                          <a:gd name="connsiteX25" fmla="*/ 0 w 1329069"/>
                          <a:gd name="connsiteY25" fmla="*/ 50371 h 458308"/>
                          <a:gd name="connsiteX0" fmla="*/ 0 w 1329069"/>
                          <a:gd name="connsiteY0" fmla="*/ 50371 h 458308"/>
                          <a:gd name="connsiteX1" fmla="*/ 0 w 1329069"/>
                          <a:gd name="connsiteY1" fmla="*/ 50371 h 458308"/>
                          <a:gd name="connsiteX2" fmla="*/ 53162 w 1329069"/>
                          <a:gd name="connsiteY2" fmla="*/ 188594 h 458308"/>
                          <a:gd name="connsiteX3" fmla="*/ 85060 w 1329069"/>
                          <a:gd name="connsiteY3" fmla="*/ 231125 h 458308"/>
                          <a:gd name="connsiteX4" fmla="*/ 174966 w 1329069"/>
                          <a:gd name="connsiteY4" fmla="*/ 306495 h 458308"/>
                          <a:gd name="connsiteX5" fmla="*/ 265813 w 1329069"/>
                          <a:gd name="connsiteY5" fmla="*/ 348083 h 458308"/>
                          <a:gd name="connsiteX6" fmla="*/ 297711 w 1329069"/>
                          <a:gd name="connsiteY6" fmla="*/ 369348 h 458308"/>
                          <a:gd name="connsiteX7" fmla="*/ 393404 w 1329069"/>
                          <a:gd name="connsiteY7" fmla="*/ 401246 h 458308"/>
                          <a:gd name="connsiteX8" fmla="*/ 435934 w 1329069"/>
                          <a:gd name="connsiteY8" fmla="*/ 422511 h 458308"/>
                          <a:gd name="connsiteX9" fmla="*/ 510362 w 1329069"/>
                          <a:gd name="connsiteY9" fmla="*/ 433143 h 458308"/>
                          <a:gd name="connsiteX10" fmla="*/ 648586 w 1329069"/>
                          <a:gd name="connsiteY10" fmla="*/ 443776 h 458308"/>
                          <a:gd name="connsiteX11" fmla="*/ 744279 w 1329069"/>
                          <a:gd name="connsiteY11" fmla="*/ 454408 h 458308"/>
                          <a:gd name="connsiteX12" fmla="*/ 890449 w 1329069"/>
                          <a:gd name="connsiteY12" fmla="*/ 453013 h 458308"/>
                          <a:gd name="connsiteX13" fmla="*/ 999460 w 1329069"/>
                          <a:gd name="connsiteY13" fmla="*/ 411878 h 458308"/>
                          <a:gd name="connsiteX14" fmla="*/ 1031358 w 1329069"/>
                          <a:gd name="connsiteY14" fmla="*/ 401246 h 458308"/>
                          <a:gd name="connsiteX15" fmla="*/ 1069985 w 1329069"/>
                          <a:gd name="connsiteY15" fmla="*/ 382852 h 458308"/>
                          <a:gd name="connsiteX16" fmla="*/ 1113625 w 1329069"/>
                          <a:gd name="connsiteY16" fmla="*/ 363333 h 458308"/>
                          <a:gd name="connsiteX17" fmla="*/ 1168614 w 1329069"/>
                          <a:gd name="connsiteY17" fmla="*/ 343465 h 458308"/>
                          <a:gd name="connsiteX18" fmla="*/ 1254641 w 1329069"/>
                          <a:gd name="connsiteY18" fmla="*/ 326818 h 458308"/>
                          <a:gd name="connsiteX19" fmla="*/ 1329069 w 1329069"/>
                          <a:gd name="connsiteY19" fmla="*/ 305553 h 458308"/>
                          <a:gd name="connsiteX20" fmla="*/ 800126 w 1329069"/>
                          <a:gd name="connsiteY20" fmla="*/ 85061 h 458308"/>
                          <a:gd name="connsiteX21" fmla="*/ 627320 w 1329069"/>
                          <a:gd name="connsiteY21" fmla="*/ 29106 h 458308"/>
                          <a:gd name="connsiteX22" fmla="*/ 388464 w 1329069"/>
                          <a:gd name="connsiteY22" fmla="*/ 0 h 458308"/>
                          <a:gd name="connsiteX23" fmla="*/ 95693 w 1329069"/>
                          <a:gd name="connsiteY23" fmla="*/ 29106 h 458308"/>
                          <a:gd name="connsiteX24" fmla="*/ 53162 w 1329069"/>
                          <a:gd name="connsiteY24" fmla="*/ 39739 h 458308"/>
                          <a:gd name="connsiteX25" fmla="*/ 0 w 1329069"/>
                          <a:gd name="connsiteY25" fmla="*/ 50371 h 45830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</a:cxnLst>
                        <a:rect l="l" t="t" r="r" b="b"/>
                        <a:pathLst>
                          <a:path w="1329069" h="458308">
                            <a:moveTo>
                              <a:pt x="0" y="50371"/>
                            </a:moveTo>
                            <a:lnTo>
                              <a:pt x="0" y="50371"/>
                            </a:lnTo>
                            <a:cubicBezTo>
                              <a:pt x="14908" y="95096"/>
                              <a:pt x="27232" y="147105"/>
                              <a:pt x="53162" y="188594"/>
                            </a:cubicBezTo>
                            <a:cubicBezTo>
                              <a:pt x="62554" y="203622"/>
                              <a:pt x="64759" y="211475"/>
                              <a:pt x="85060" y="231125"/>
                            </a:cubicBezTo>
                            <a:cubicBezTo>
                              <a:pt x="105361" y="250775"/>
                              <a:pt x="99351" y="265779"/>
                              <a:pt x="174966" y="306495"/>
                            </a:cubicBezTo>
                            <a:cubicBezTo>
                              <a:pt x="204405" y="322347"/>
                              <a:pt x="245356" y="337608"/>
                              <a:pt x="265813" y="348083"/>
                            </a:cubicBezTo>
                            <a:cubicBezTo>
                              <a:pt x="286270" y="358558"/>
                              <a:pt x="285915" y="364433"/>
                              <a:pt x="297711" y="369348"/>
                            </a:cubicBezTo>
                            <a:cubicBezTo>
                              <a:pt x="328748" y="382280"/>
                              <a:pt x="363331" y="386209"/>
                              <a:pt x="393404" y="401246"/>
                            </a:cubicBezTo>
                            <a:cubicBezTo>
                              <a:pt x="407581" y="408334"/>
                              <a:pt x="420642" y="418341"/>
                              <a:pt x="435934" y="422511"/>
                            </a:cubicBezTo>
                            <a:cubicBezTo>
                              <a:pt x="460112" y="429105"/>
                              <a:pt x="485425" y="430649"/>
                              <a:pt x="510362" y="433143"/>
                            </a:cubicBezTo>
                            <a:cubicBezTo>
                              <a:pt x="556343" y="437741"/>
                              <a:pt x="602565" y="439592"/>
                              <a:pt x="648586" y="443776"/>
                            </a:cubicBezTo>
                            <a:cubicBezTo>
                              <a:pt x="680548" y="446682"/>
                              <a:pt x="712381" y="450864"/>
                              <a:pt x="744279" y="454408"/>
                            </a:cubicBezTo>
                            <a:cubicBezTo>
                              <a:pt x="822251" y="450864"/>
                              <a:pt x="813458" y="465845"/>
                              <a:pt x="890449" y="453013"/>
                            </a:cubicBezTo>
                            <a:cubicBezTo>
                              <a:pt x="903054" y="450912"/>
                              <a:pt x="975975" y="420506"/>
                              <a:pt x="999460" y="411878"/>
                            </a:cubicBezTo>
                            <a:cubicBezTo>
                              <a:pt x="1022945" y="403250"/>
                              <a:pt x="1020725" y="404790"/>
                              <a:pt x="1031358" y="401246"/>
                            </a:cubicBezTo>
                            <a:cubicBezTo>
                              <a:pt x="1038446" y="390613"/>
                              <a:pt x="1056274" y="389171"/>
                              <a:pt x="1069985" y="382852"/>
                            </a:cubicBezTo>
                            <a:cubicBezTo>
                              <a:pt x="1083696" y="376533"/>
                              <a:pt x="1097187" y="369898"/>
                              <a:pt x="1113625" y="363333"/>
                            </a:cubicBezTo>
                            <a:cubicBezTo>
                              <a:pt x="1130063" y="356768"/>
                              <a:pt x="1145111" y="349551"/>
                              <a:pt x="1168614" y="343465"/>
                            </a:cubicBezTo>
                            <a:cubicBezTo>
                              <a:pt x="1192117" y="337379"/>
                              <a:pt x="1212616" y="332821"/>
                              <a:pt x="1254641" y="326818"/>
                            </a:cubicBezTo>
                            <a:cubicBezTo>
                              <a:pt x="1321799" y="304432"/>
                              <a:pt x="1296021" y="305553"/>
                              <a:pt x="1329069" y="305553"/>
                            </a:cubicBezTo>
                            <a:cubicBezTo>
                              <a:pt x="1123506" y="238213"/>
                              <a:pt x="1005689" y="152401"/>
                              <a:pt x="800126" y="85061"/>
                            </a:cubicBezTo>
                            <a:cubicBezTo>
                              <a:pt x="771772" y="60252"/>
                              <a:pt x="695930" y="43283"/>
                              <a:pt x="627320" y="29106"/>
                            </a:cubicBezTo>
                            <a:cubicBezTo>
                              <a:pt x="558710" y="14929"/>
                              <a:pt x="420558" y="0"/>
                              <a:pt x="388464" y="0"/>
                            </a:cubicBezTo>
                            <a:cubicBezTo>
                              <a:pt x="243109" y="0"/>
                              <a:pt x="241004" y="25562"/>
                              <a:pt x="95693" y="29106"/>
                            </a:cubicBezTo>
                            <a:cubicBezTo>
                              <a:pt x="81516" y="32650"/>
                              <a:pt x="67025" y="35118"/>
                              <a:pt x="53162" y="39739"/>
                            </a:cubicBezTo>
                            <a:cubicBezTo>
                              <a:pt x="-14581" y="62320"/>
                              <a:pt x="8860" y="48599"/>
                              <a:pt x="0" y="50371"/>
                            </a:cubicBezTo>
                            <a:close/>
                          </a:path>
                        </a:pathLst>
                      </a:custGeom>
                      <a:grpFill/>
                      <a:ln>
                        <a:solidFill>
                          <a:srgbClr val="660033"/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hu-HU">
                          <a:solidFill>
                            <a:srgbClr val="813213"/>
                          </a:solidFill>
                        </a:endParaRPr>
                      </a:p>
                    </p:txBody>
                  </p:sp>
                  <p:sp>
                    <p:nvSpPr>
                      <p:cNvPr id="202" name="Szabadkézi sokszög: alakzat 201">
                        <a:extLst>
                          <a:ext uri="{FF2B5EF4-FFF2-40B4-BE49-F238E27FC236}">
                            <a16:creationId xmlns:a16="http://schemas.microsoft.com/office/drawing/2014/main" id="{68511CF6-0C94-C3AB-754A-D32849260DAC}"/>
                          </a:ext>
                        </a:extLst>
                      </p:cNvPr>
                      <p:cNvSpPr/>
                      <p:nvPr/>
                    </p:nvSpPr>
                    <p:spPr>
                      <a:xfrm rot="21328783" flipH="1">
                        <a:off x="4370006" y="2306401"/>
                        <a:ext cx="525854" cy="205298"/>
                      </a:xfrm>
                      <a:custGeom>
                        <a:avLst/>
                        <a:gdLst>
                          <a:gd name="connsiteX0" fmla="*/ 0 w 1329069"/>
                          <a:gd name="connsiteY0" fmla="*/ 32184 h 436221"/>
                          <a:gd name="connsiteX1" fmla="*/ 0 w 1329069"/>
                          <a:gd name="connsiteY1" fmla="*/ 32184 h 436221"/>
                          <a:gd name="connsiteX2" fmla="*/ 53162 w 1329069"/>
                          <a:gd name="connsiteY2" fmla="*/ 170407 h 436221"/>
                          <a:gd name="connsiteX3" fmla="*/ 85060 w 1329069"/>
                          <a:gd name="connsiteY3" fmla="*/ 212938 h 436221"/>
                          <a:gd name="connsiteX4" fmla="*/ 180753 w 1329069"/>
                          <a:gd name="connsiteY4" fmla="*/ 276733 h 436221"/>
                          <a:gd name="connsiteX5" fmla="*/ 265813 w 1329069"/>
                          <a:gd name="connsiteY5" fmla="*/ 329896 h 436221"/>
                          <a:gd name="connsiteX6" fmla="*/ 297711 w 1329069"/>
                          <a:gd name="connsiteY6" fmla="*/ 351161 h 436221"/>
                          <a:gd name="connsiteX7" fmla="*/ 393404 w 1329069"/>
                          <a:gd name="connsiteY7" fmla="*/ 383059 h 436221"/>
                          <a:gd name="connsiteX8" fmla="*/ 435934 w 1329069"/>
                          <a:gd name="connsiteY8" fmla="*/ 404324 h 436221"/>
                          <a:gd name="connsiteX9" fmla="*/ 510362 w 1329069"/>
                          <a:gd name="connsiteY9" fmla="*/ 414956 h 436221"/>
                          <a:gd name="connsiteX10" fmla="*/ 648586 w 1329069"/>
                          <a:gd name="connsiteY10" fmla="*/ 425589 h 436221"/>
                          <a:gd name="connsiteX11" fmla="*/ 744279 w 1329069"/>
                          <a:gd name="connsiteY11" fmla="*/ 436221 h 436221"/>
                          <a:gd name="connsiteX12" fmla="*/ 978195 w 1329069"/>
                          <a:gd name="connsiteY12" fmla="*/ 425589 h 436221"/>
                          <a:gd name="connsiteX13" fmla="*/ 999460 w 1329069"/>
                          <a:gd name="connsiteY13" fmla="*/ 393691 h 436221"/>
                          <a:gd name="connsiteX14" fmla="*/ 1031358 w 1329069"/>
                          <a:gd name="connsiteY14" fmla="*/ 383059 h 436221"/>
                          <a:gd name="connsiteX15" fmla="*/ 1052623 w 1329069"/>
                          <a:gd name="connsiteY15" fmla="*/ 351161 h 436221"/>
                          <a:gd name="connsiteX16" fmla="*/ 1095153 w 1329069"/>
                          <a:gd name="connsiteY16" fmla="*/ 340528 h 436221"/>
                          <a:gd name="connsiteX17" fmla="*/ 1127051 w 1329069"/>
                          <a:gd name="connsiteY17" fmla="*/ 329896 h 436221"/>
                          <a:gd name="connsiteX18" fmla="*/ 1254641 w 1329069"/>
                          <a:gd name="connsiteY18" fmla="*/ 308631 h 436221"/>
                          <a:gd name="connsiteX19" fmla="*/ 1329069 w 1329069"/>
                          <a:gd name="connsiteY19" fmla="*/ 287366 h 436221"/>
                          <a:gd name="connsiteX20" fmla="*/ 712381 w 1329069"/>
                          <a:gd name="connsiteY20" fmla="*/ 85347 h 436221"/>
                          <a:gd name="connsiteX21" fmla="*/ 627320 w 1329069"/>
                          <a:gd name="connsiteY21" fmla="*/ 10919 h 436221"/>
                          <a:gd name="connsiteX22" fmla="*/ 531627 w 1329069"/>
                          <a:gd name="connsiteY22" fmla="*/ 286 h 436221"/>
                          <a:gd name="connsiteX23" fmla="*/ 95693 w 1329069"/>
                          <a:gd name="connsiteY23" fmla="*/ 10919 h 436221"/>
                          <a:gd name="connsiteX24" fmla="*/ 53162 w 1329069"/>
                          <a:gd name="connsiteY24" fmla="*/ 21552 h 436221"/>
                          <a:gd name="connsiteX25" fmla="*/ 0 w 1329069"/>
                          <a:gd name="connsiteY25" fmla="*/ 32184 h 436221"/>
                          <a:gd name="connsiteX0" fmla="*/ 0 w 1329069"/>
                          <a:gd name="connsiteY0" fmla="*/ 31901 h 435938"/>
                          <a:gd name="connsiteX1" fmla="*/ 0 w 1329069"/>
                          <a:gd name="connsiteY1" fmla="*/ 31901 h 435938"/>
                          <a:gd name="connsiteX2" fmla="*/ 53162 w 1329069"/>
                          <a:gd name="connsiteY2" fmla="*/ 170124 h 435938"/>
                          <a:gd name="connsiteX3" fmla="*/ 85060 w 1329069"/>
                          <a:gd name="connsiteY3" fmla="*/ 212655 h 435938"/>
                          <a:gd name="connsiteX4" fmla="*/ 180753 w 1329069"/>
                          <a:gd name="connsiteY4" fmla="*/ 276450 h 435938"/>
                          <a:gd name="connsiteX5" fmla="*/ 265813 w 1329069"/>
                          <a:gd name="connsiteY5" fmla="*/ 329613 h 435938"/>
                          <a:gd name="connsiteX6" fmla="*/ 297711 w 1329069"/>
                          <a:gd name="connsiteY6" fmla="*/ 350878 h 435938"/>
                          <a:gd name="connsiteX7" fmla="*/ 393404 w 1329069"/>
                          <a:gd name="connsiteY7" fmla="*/ 382776 h 435938"/>
                          <a:gd name="connsiteX8" fmla="*/ 435934 w 1329069"/>
                          <a:gd name="connsiteY8" fmla="*/ 404041 h 435938"/>
                          <a:gd name="connsiteX9" fmla="*/ 510362 w 1329069"/>
                          <a:gd name="connsiteY9" fmla="*/ 414673 h 435938"/>
                          <a:gd name="connsiteX10" fmla="*/ 648586 w 1329069"/>
                          <a:gd name="connsiteY10" fmla="*/ 425306 h 435938"/>
                          <a:gd name="connsiteX11" fmla="*/ 744279 w 1329069"/>
                          <a:gd name="connsiteY11" fmla="*/ 435938 h 435938"/>
                          <a:gd name="connsiteX12" fmla="*/ 978195 w 1329069"/>
                          <a:gd name="connsiteY12" fmla="*/ 425306 h 435938"/>
                          <a:gd name="connsiteX13" fmla="*/ 999460 w 1329069"/>
                          <a:gd name="connsiteY13" fmla="*/ 393408 h 435938"/>
                          <a:gd name="connsiteX14" fmla="*/ 1031358 w 1329069"/>
                          <a:gd name="connsiteY14" fmla="*/ 382776 h 435938"/>
                          <a:gd name="connsiteX15" fmla="*/ 1052623 w 1329069"/>
                          <a:gd name="connsiteY15" fmla="*/ 350878 h 435938"/>
                          <a:gd name="connsiteX16" fmla="*/ 1095153 w 1329069"/>
                          <a:gd name="connsiteY16" fmla="*/ 340245 h 435938"/>
                          <a:gd name="connsiteX17" fmla="*/ 1127051 w 1329069"/>
                          <a:gd name="connsiteY17" fmla="*/ 329613 h 435938"/>
                          <a:gd name="connsiteX18" fmla="*/ 1254641 w 1329069"/>
                          <a:gd name="connsiteY18" fmla="*/ 308348 h 435938"/>
                          <a:gd name="connsiteX19" fmla="*/ 1329069 w 1329069"/>
                          <a:gd name="connsiteY19" fmla="*/ 287083 h 435938"/>
                          <a:gd name="connsiteX20" fmla="*/ 800126 w 1329069"/>
                          <a:gd name="connsiteY20" fmla="*/ 66591 h 435938"/>
                          <a:gd name="connsiteX21" fmla="*/ 627320 w 1329069"/>
                          <a:gd name="connsiteY21" fmla="*/ 10636 h 435938"/>
                          <a:gd name="connsiteX22" fmla="*/ 531627 w 1329069"/>
                          <a:gd name="connsiteY22" fmla="*/ 3 h 435938"/>
                          <a:gd name="connsiteX23" fmla="*/ 95693 w 1329069"/>
                          <a:gd name="connsiteY23" fmla="*/ 10636 h 435938"/>
                          <a:gd name="connsiteX24" fmla="*/ 53162 w 1329069"/>
                          <a:gd name="connsiteY24" fmla="*/ 21269 h 435938"/>
                          <a:gd name="connsiteX25" fmla="*/ 0 w 1329069"/>
                          <a:gd name="connsiteY25" fmla="*/ 31901 h 435938"/>
                          <a:gd name="connsiteX0" fmla="*/ 0 w 1329069"/>
                          <a:gd name="connsiteY0" fmla="*/ 50371 h 454408"/>
                          <a:gd name="connsiteX1" fmla="*/ 0 w 1329069"/>
                          <a:gd name="connsiteY1" fmla="*/ 50371 h 454408"/>
                          <a:gd name="connsiteX2" fmla="*/ 53162 w 1329069"/>
                          <a:gd name="connsiteY2" fmla="*/ 188594 h 454408"/>
                          <a:gd name="connsiteX3" fmla="*/ 85060 w 1329069"/>
                          <a:gd name="connsiteY3" fmla="*/ 231125 h 454408"/>
                          <a:gd name="connsiteX4" fmla="*/ 180753 w 1329069"/>
                          <a:gd name="connsiteY4" fmla="*/ 294920 h 454408"/>
                          <a:gd name="connsiteX5" fmla="*/ 265813 w 1329069"/>
                          <a:gd name="connsiteY5" fmla="*/ 348083 h 454408"/>
                          <a:gd name="connsiteX6" fmla="*/ 297711 w 1329069"/>
                          <a:gd name="connsiteY6" fmla="*/ 369348 h 454408"/>
                          <a:gd name="connsiteX7" fmla="*/ 393404 w 1329069"/>
                          <a:gd name="connsiteY7" fmla="*/ 401246 h 454408"/>
                          <a:gd name="connsiteX8" fmla="*/ 435934 w 1329069"/>
                          <a:gd name="connsiteY8" fmla="*/ 422511 h 454408"/>
                          <a:gd name="connsiteX9" fmla="*/ 510362 w 1329069"/>
                          <a:gd name="connsiteY9" fmla="*/ 433143 h 454408"/>
                          <a:gd name="connsiteX10" fmla="*/ 648586 w 1329069"/>
                          <a:gd name="connsiteY10" fmla="*/ 443776 h 454408"/>
                          <a:gd name="connsiteX11" fmla="*/ 744279 w 1329069"/>
                          <a:gd name="connsiteY11" fmla="*/ 454408 h 454408"/>
                          <a:gd name="connsiteX12" fmla="*/ 978195 w 1329069"/>
                          <a:gd name="connsiteY12" fmla="*/ 443776 h 454408"/>
                          <a:gd name="connsiteX13" fmla="*/ 999460 w 1329069"/>
                          <a:gd name="connsiteY13" fmla="*/ 411878 h 454408"/>
                          <a:gd name="connsiteX14" fmla="*/ 1031358 w 1329069"/>
                          <a:gd name="connsiteY14" fmla="*/ 401246 h 454408"/>
                          <a:gd name="connsiteX15" fmla="*/ 1052623 w 1329069"/>
                          <a:gd name="connsiteY15" fmla="*/ 369348 h 454408"/>
                          <a:gd name="connsiteX16" fmla="*/ 1095153 w 1329069"/>
                          <a:gd name="connsiteY16" fmla="*/ 358715 h 454408"/>
                          <a:gd name="connsiteX17" fmla="*/ 1127051 w 1329069"/>
                          <a:gd name="connsiteY17" fmla="*/ 348083 h 454408"/>
                          <a:gd name="connsiteX18" fmla="*/ 1254641 w 1329069"/>
                          <a:gd name="connsiteY18" fmla="*/ 326818 h 454408"/>
                          <a:gd name="connsiteX19" fmla="*/ 1329069 w 1329069"/>
                          <a:gd name="connsiteY19" fmla="*/ 305553 h 454408"/>
                          <a:gd name="connsiteX20" fmla="*/ 800126 w 1329069"/>
                          <a:gd name="connsiteY20" fmla="*/ 85061 h 454408"/>
                          <a:gd name="connsiteX21" fmla="*/ 627320 w 1329069"/>
                          <a:gd name="connsiteY21" fmla="*/ 29106 h 454408"/>
                          <a:gd name="connsiteX22" fmla="*/ 388464 w 1329069"/>
                          <a:gd name="connsiteY22" fmla="*/ 0 h 454408"/>
                          <a:gd name="connsiteX23" fmla="*/ 95693 w 1329069"/>
                          <a:gd name="connsiteY23" fmla="*/ 29106 h 454408"/>
                          <a:gd name="connsiteX24" fmla="*/ 53162 w 1329069"/>
                          <a:gd name="connsiteY24" fmla="*/ 39739 h 454408"/>
                          <a:gd name="connsiteX25" fmla="*/ 0 w 1329069"/>
                          <a:gd name="connsiteY25" fmla="*/ 50371 h 454408"/>
                          <a:gd name="connsiteX0" fmla="*/ 0 w 1329069"/>
                          <a:gd name="connsiteY0" fmla="*/ 50371 h 458308"/>
                          <a:gd name="connsiteX1" fmla="*/ 0 w 1329069"/>
                          <a:gd name="connsiteY1" fmla="*/ 50371 h 458308"/>
                          <a:gd name="connsiteX2" fmla="*/ 53162 w 1329069"/>
                          <a:gd name="connsiteY2" fmla="*/ 188594 h 458308"/>
                          <a:gd name="connsiteX3" fmla="*/ 85060 w 1329069"/>
                          <a:gd name="connsiteY3" fmla="*/ 231125 h 458308"/>
                          <a:gd name="connsiteX4" fmla="*/ 180753 w 1329069"/>
                          <a:gd name="connsiteY4" fmla="*/ 294920 h 458308"/>
                          <a:gd name="connsiteX5" fmla="*/ 265813 w 1329069"/>
                          <a:gd name="connsiteY5" fmla="*/ 348083 h 458308"/>
                          <a:gd name="connsiteX6" fmla="*/ 297711 w 1329069"/>
                          <a:gd name="connsiteY6" fmla="*/ 369348 h 458308"/>
                          <a:gd name="connsiteX7" fmla="*/ 393404 w 1329069"/>
                          <a:gd name="connsiteY7" fmla="*/ 401246 h 458308"/>
                          <a:gd name="connsiteX8" fmla="*/ 435934 w 1329069"/>
                          <a:gd name="connsiteY8" fmla="*/ 422511 h 458308"/>
                          <a:gd name="connsiteX9" fmla="*/ 510362 w 1329069"/>
                          <a:gd name="connsiteY9" fmla="*/ 433143 h 458308"/>
                          <a:gd name="connsiteX10" fmla="*/ 648586 w 1329069"/>
                          <a:gd name="connsiteY10" fmla="*/ 443776 h 458308"/>
                          <a:gd name="connsiteX11" fmla="*/ 744279 w 1329069"/>
                          <a:gd name="connsiteY11" fmla="*/ 454408 h 458308"/>
                          <a:gd name="connsiteX12" fmla="*/ 890449 w 1329069"/>
                          <a:gd name="connsiteY12" fmla="*/ 453013 h 458308"/>
                          <a:gd name="connsiteX13" fmla="*/ 999460 w 1329069"/>
                          <a:gd name="connsiteY13" fmla="*/ 411878 h 458308"/>
                          <a:gd name="connsiteX14" fmla="*/ 1031358 w 1329069"/>
                          <a:gd name="connsiteY14" fmla="*/ 401246 h 458308"/>
                          <a:gd name="connsiteX15" fmla="*/ 1052623 w 1329069"/>
                          <a:gd name="connsiteY15" fmla="*/ 369348 h 458308"/>
                          <a:gd name="connsiteX16" fmla="*/ 1095153 w 1329069"/>
                          <a:gd name="connsiteY16" fmla="*/ 358715 h 458308"/>
                          <a:gd name="connsiteX17" fmla="*/ 1127051 w 1329069"/>
                          <a:gd name="connsiteY17" fmla="*/ 348083 h 458308"/>
                          <a:gd name="connsiteX18" fmla="*/ 1254641 w 1329069"/>
                          <a:gd name="connsiteY18" fmla="*/ 326818 h 458308"/>
                          <a:gd name="connsiteX19" fmla="*/ 1329069 w 1329069"/>
                          <a:gd name="connsiteY19" fmla="*/ 305553 h 458308"/>
                          <a:gd name="connsiteX20" fmla="*/ 800126 w 1329069"/>
                          <a:gd name="connsiteY20" fmla="*/ 85061 h 458308"/>
                          <a:gd name="connsiteX21" fmla="*/ 627320 w 1329069"/>
                          <a:gd name="connsiteY21" fmla="*/ 29106 h 458308"/>
                          <a:gd name="connsiteX22" fmla="*/ 388464 w 1329069"/>
                          <a:gd name="connsiteY22" fmla="*/ 0 h 458308"/>
                          <a:gd name="connsiteX23" fmla="*/ 95693 w 1329069"/>
                          <a:gd name="connsiteY23" fmla="*/ 29106 h 458308"/>
                          <a:gd name="connsiteX24" fmla="*/ 53162 w 1329069"/>
                          <a:gd name="connsiteY24" fmla="*/ 39739 h 458308"/>
                          <a:gd name="connsiteX25" fmla="*/ 0 w 1329069"/>
                          <a:gd name="connsiteY25" fmla="*/ 50371 h 458308"/>
                          <a:gd name="connsiteX0" fmla="*/ 0 w 1329069"/>
                          <a:gd name="connsiteY0" fmla="*/ 50371 h 458308"/>
                          <a:gd name="connsiteX1" fmla="*/ 0 w 1329069"/>
                          <a:gd name="connsiteY1" fmla="*/ 50371 h 458308"/>
                          <a:gd name="connsiteX2" fmla="*/ 53162 w 1329069"/>
                          <a:gd name="connsiteY2" fmla="*/ 188594 h 458308"/>
                          <a:gd name="connsiteX3" fmla="*/ 85060 w 1329069"/>
                          <a:gd name="connsiteY3" fmla="*/ 231125 h 458308"/>
                          <a:gd name="connsiteX4" fmla="*/ 180753 w 1329069"/>
                          <a:gd name="connsiteY4" fmla="*/ 294920 h 458308"/>
                          <a:gd name="connsiteX5" fmla="*/ 265813 w 1329069"/>
                          <a:gd name="connsiteY5" fmla="*/ 348083 h 458308"/>
                          <a:gd name="connsiteX6" fmla="*/ 297711 w 1329069"/>
                          <a:gd name="connsiteY6" fmla="*/ 369348 h 458308"/>
                          <a:gd name="connsiteX7" fmla="*/ 393404 w 1329069"/>
                          <a:gd name="connsiteY7" fmla="*/ 401246 h 458308"/>
                          <a:gd name="connsiteX8" fmla="*/ 435934 w 1329069"/>
                          <a:gd name="connsiteY8" fmla="*/ 422511 h 458308"/>
                          <a:gd name="connsiteX9" fmla="*/ 510362 w 1329069"/>
                          <a:gd name="connsiteY9" fmla="*/ 433143 h 458308"/>
                          <a:gd name="connsiteX10" fmla="*/ 648586 w 1329069"/>
                          <a:gd name="connsiteY10" fmla="*/ 443776 h 458308"/>
                          <a:gd name="connsiteX11" fmla="*/ 744279 w 1329069"/>
                          <a:gd name="connsiteY11" fmla="*/ 454408 h 458308"/>
                          <a:gd name="connsiteX12" fmla="*/ 890449 w 1329069"/>
                          <a:gd name="connsiteY12" fmla="*/ 453013 h 458308"/>
                          <a:gd name="connsiteX13" fmla="*/ 999460 w 1329069"/>
                          <a:gd name="connsiteY13" fmla="*/ 411878 h 458308"/>
                          <a:gd name="connsiteX14" fmla="*/ 1031358 w 1329069"/>
                          <a:gd name="connsiteY14" fmla="*/ 401246 h 458308"/>
                          <a:gd name="connsiteX15" fmla="*/ 1052623 w 1329069"/>
                          <a:gd name="connsiteY15" fmla="*/ 369348 h 458308"/>
                          <a:gd name="connsiteX16" fmla="*/ 1095153 w 1329069"/>
                          <a:gd name="connsiteY16" fmla="*/ 358715 h 458308"/>
                          <a:gd name="connsiteX17" fmla="*/ 1168614 w 1329069"/>
                          <a:gd name="connsiteY17" fmla="*/ 343465 h 458308"/>
                          <a:gd name="connsiteX18" fmla="*/ 1254641 w 1329069"/>
                          <a:gd name="connsiteY18" fmla="*/ 326818 h 458308"/>
                          <a:gd name="connsiteX19" fmla="*/ 1329069 w 1329069"/>
                          <a:gd name="connsiteY19" fmla="*/ 305553 h 458308"/>
                          <a:gd name="connsiteX20" fmla="*/ 800126 w 1329069"/>
                          <a:gd name="connsiteY20" fmla="*/ 85061 h 458308"/>
                          <a:gd name="connsiteX21" fmla="*/ 627320 w 1329069"/>
                          <a:gd name="connsiteY21" fmla="*/ 29106 h 458308"/>
                          <a:gd name="connsiteX22" fmla="*/ 388464 w 1329069"/>
                          <a:gd name="connsiteY22" fmla="*/ 0 h 458308"/>
                          <a:gd name="connsiteX23" fmla="*/ 95693 w 1329069"/>
                          <a:gd name="connsiteY23" fmla="*/ 29106 h 458308"/>
                          <a:gd name="connsiteX24" fmla="*/ 53162 w 1329069"/>
                          <a:gd name="connsiteY24" fmla="*/ 39739 h 458308"/>
                          <a:gd name="connsiteX25" fmla="*/ 0 w 1329069"/>
                          <a:gd name="connsiteY25" fmla="*/ 50371 h 458308"/>
                          <a:gd name="connsiteX0" fmla="*/ 0 w 1329069"/>
                          <a:gd name="connsiteY0" fmla="*/ 50371 h 458308"/>
                          <a:gd name="connsiteX1" fmla="*/ 0 w 1329069"/>
                          <a:gd name="connsiteY1" fmla="*/ 50371 h 458308"/>
                          <a:gd name="connsiteX2" fmla="*/ 53162 w 1329069"/>
                          <a:gd name="connsiteY2" fmla="*/ 188594 h 458308"/>
                          <a:gd name="connsiteX3" fmla="*/ 85060 w 1329069"/>
                          <a:gd name="connsiteY3" fmla="*/ 231125 h 458308"/>
                          <a:gd name="connsiteX4" fmla="*/ 180753 w 1329069"/>
                          <a:gd name="connsiteY4" fmla="*/ 294920 h 458308"/>
                          <a:gd name="connsiteX5" fmla="*/ 265813 w 1329069"/>
                          <a:gd name="connsiteY5" fmla="*/ 348083 h 458308"/>
                          <a:gd name="connsiteX6" fmla="*/ 297711 w 1329069"/>
                          <a:gd name="connsiteY6" fmla="*/ 369348 h 458308"/>
                          <a:gd name="connsiteX7" fmla="*/ 393404 w 1329069"/>
                          <a:gd name="connsiteY7" fmla="*/ 401246 h 458308"/>
                          <a:gd name="connsiteX8" fmla="*/ 435934 w 1329069"/>
                          <a:gd name="connsiteY8" fmla="*/ 422511 h 458308"/>
                          <a:gd name="connsiteX9" fmla="*/ 510362 w 1329069"/>
                          <a:gd name="connsiteY9" fmla="*/ 433143 h 458308"/>
                          <a:gd name="connsiteX10" fmla="*/ 648586 w 1329069"/>
                          <a:gd name="connsiteY10" fmla="*/ 443776 h 458308"/>
                          <a:gd name="connsiteX11" fmla="*/ 744279 w 1329069"/>
                          <a:gd name="connsiteY11" fmla="*/ 454408 h 458308"/>
                          <a:gd name="connsiteX12" fmla="*/ 890449 w 1329069"/>
                          <a:gd name="connsiteY12" fmla="*/ 453013 h 458308"/>
                          <a:gd name="connsiteX13" fmla="*/ 999460 w 1329069"/>
                          <a:gd name="connsiteY13" fmla="*/ 411878 h 458308"/>
                          <a:gd name="connsiteX14" fmla="*/ 1031358 w 1329069"/>
                          <a:gd name="connsiteY14" fmla="*/ 401246 h 458308"/>
                          <a:gd name="connsiteX15" fmla="*/ 1052623 w 1329069"/>
                          <a:gd name="connsiteY15" fmla="*/ 369348 h 458308"/>
                          <a:gd name="connsiteX16" fmla="*/ 1113625 w 1329069"/>
                          <a:gd name="connsiteY16" fmla="*/ 363333 h 458308"/>
                          <a:gd name="connsiteX17" fmla="*/ 1168614 w 1329069"/>
                          <a:gd name="connsiteY17" fmla="*/ 343465 h 458308"/>
                          <a:gd name="connsiteX18" fmla="*/ 1254641 w 1329069"/>
                          <a:gd name="connsiteY18" fmla="*/ 326818 h 458308"/>
                          <a:gd name="connsiteX19" fmla="*/ 1329069 w 1329069"/>
                          <a:gd name="connsiteY19" fmla="*/ 305553 h 458308"/>
                          <a:gd name="connsiteX20" fmla="*/ 800126 w 1329069"/>
                          <a:gd name="connsiteY20" fmla="*/ 85061 h 458308"/>
                          <a:gd name="connsiteX21" fmla="*/ 627320 w 1329069"/>
                          <a:gd name="connsiteY21" fmla="*/ 29106 h 458308"/>
                          <a:gd name="connsiteX22" fmla="*/ 388464 w 1329069"/>
                          <a:gd name="connsiteY22" fmla="*/ 0 h 458308"/>
                          <a:gd name="connsiteX23" fmla="*/ 95693 w 1329069"/>
                          <a:gd name="connsiteY23" fmla="*/ 29106 h 458308"/>
                          <a:gd name="connsiteX24" fmla="*/ 53162 w 1329069"/>
                          <a:gd name="connsiteY24" fmla="*/ 39739 h 458308"/>
                          <a:gd name="connsiteX25" fmla="*/ 0 w 1329069"/>
                          <a:gd name="connsiteY25" fmla="*/ 50371 h 458308"/>
                          <a:gd name="connsiteX0" fmla="*/ 0 w 1329069"/>
                          <a:gd name="connsiteY0" fmla="*/ 50371 h 458308"/>
                          <a:gd name="connsiteX1" fmla="*/ 0 w 1329069"/>
                          <a:gd name="connsiteY1" fmla="*/ 50371 h 458308"/>
                          <a:gd name="connsiteX2" fmla="*/ 53162 w 1329069"/>
                          <a:gd name="connsiteY2" fmla="*/ 188594 h 458308"/>
                          <a:gd name="connsiteX3" fmla="*/ 85060 w 1329069"/>
                          <a:gd name="connsiteY3" fmla="*/ 231125 h 458308"/>
                          <a:gd name="connsiteX4" fmla="*/ 180753 w 1329069"/>
                          <a:gd name="connsiteY4" fmla="*/ 294920 h 458308"/>
                          <a:gd name="connsiteX5" fmla="*/ 265813 w 1329069"/>
                          <a:gd name="connsiteY5" fmla="*/ 348083 h 458308"/>
                          <a:gd name="connsiteX6" fmla="*/ 297711 w 1329069"/>
                          <a:gd name="connsiteY6" fmla="*/ 369348 h 458308"/>
                          <a:gd name="connsiteX7" fmla="*/ 393404 w 1329069"/>
                          <a:gd name="connsiteY7" fmla="*/ 401246 h 458308"/>
                          <a:gd name="connsiteX8" fmla="*/ 435934 w 1329069"/>
                          <a:gd name="connsiteY8" fmla="*/ 422511 h 458308"/>
                          <a:gd name="connsiteX9" fmla="*/ 510362 w 1329069"/>
                          <a:gd name="connsiteY9" fmla="*/ 433143 h 458308"/>
                          <a:gd name="connsiteX10" fmla="*/ 648586 w 1329069"/>
                          <a:gd name="connsiteY10" fmla="*/ 443776 h 458308"/>
                          <a:gd name="connsiteX11" fmla="*/ 744279 w 1329069"/>
                          <a:gd name="connsiteY11" fmla="*/ 454408 h 458308"/>
                          <a:gd name="connsiteX12" fmla="*/ 890449 w 1329069"/>
                          <a:gd name="connsiteY12" fmla="*/ 453013 h 458308"/>
                          <a:gd name="connsiteX13" fmla="*/ 999460 w 1329069"/>
                          <a:gd name="connsiteY13" fmla="*/ 411878 h 458308"/>
                          <a:gd name="connsiteX14" fmla="*/ 1031358 w 1329069"/>
                          <a:gd name="connsiteY14" fmla="*/ 401246 h 458308"/>
                          <a:gd name="connsiteX15" fmla="*/ 1069985 w 1329069"/>
                          <a:gd name="connsiteY15" fmla="*/ 382852 h 458308"/>
                          <a:gd name="connsiteX16" fmla="*/ 1113625 w 1329069"/>
                          <a:gd name="connsiteY16" fmla="*/ 363333 h 458308"/>
                          <a:gd name="connsiteX17" fmla="*/ 1168614 w 1329069"/>
                          <a:gd name="connsiteY17" fmla="*/ 343465 h 458308"/>
                          <a:gd name="connsiteX18" fmla="*/ 1254641 w 1329069"/>
                          <a:gd name="connsiteY18" fmla="*/ 326818 h 458308"/>
                          <a:gd name="connsiteX19" fmla="*/ 1329069 w 1329069"/>
                          <a:gd name="connsiteY19" fmla="*/ 305553 h 458308"/>
                          <a:gd name="connsiteX20" fmla="*/ 800126 w 1329069"/>
                          <a:gd name="connsiteY20" fmla="*/ 85061 h 458308"/>
                          <a:gd name="connsiteX21" fmla="*/ 627320 w 1329069"/>
                          <a:gd name="connsiteY21" fmla="*/ 29106 h 458308"/>
                          <a:gd name="connsiteX22" fmla="*/ 388464 w 1329069"/>
                          <a:gd name="connsiteY22" fmla="*/ 0 h 458308"/>
                          <a:gd name="connsiteX23" fmla="*/ 95693 w 1329069"/>
                          <a:gd name="connsiteY23" fmla="*/ 29106 h 458308"/>
                          <a:gd name="connsiteX24" fmla="*/ 53162 w 1329069"/>
                          <a:gd name="connsiteY24" fmla="*/ 39739 h 458308"/>
                          <a:gd name="connsiteX25" fmla="*/ 0 w 1329069"/>
                          <a:gd name="connsiteY25" fmla="*/ 50371 h 458308"/>
                          <a:gd name="connsiteX0" fmla="*/ 0 w 1329069"/>
                          <a:gd name="connsiteY0" fmla="*/ 50371 h 458308"/>
                          <a:gd name="connsiteX1" fmla="*/ 0 w 1329069"/>
                          <a:gd name="connsiteY1" fmla="*/ 50371 h 458308"/>
                          <a:gd name="connsiteX2" fmla="*/ 53162 w 1329069"/>
                          <a:gd name="connsiteY2" fmla="*/ 188594 h 458308"/>
                          <a:gd name="connsiteX3" fmla="*/ 85060 w 1329069"/>
                          <a:gd name="connsiteY3" fmla="*/ 231125 h 458308"/>
                          <a:gd name="connsiteX4" fmla="*/ 174966 w 1329069"/>
                          <a:gd name="connsiteY4" fmla="*/ 306495 h 458308"/>
                          <a:gd name="connsiteX5" fmla="*/ 265813 w 1329069"/>
                          <a:gd name="connsiteY5" fmla="*/ 348083 h 458308"/>
                          <a:gd name="connsiteX6" fmla="*/ 297711 w 1329069"/>
                          <a:gd name="connsiteY6" fmla="*/ 369348 h 458308"/>
                          <a:gd name="connsiteX7" fmla="*/ 393404 w 1329069"/>
                          <a:gd name="connsiteY7" fmla="*/ 401246 h 458308"/>
                          <a:gd name="connsiteX8" fmla="*/ 435934 w 1329069"/>
                          <a:gd name="connsiteY8" fmla="*/ 422511 h 458308"/>
                          <a:gd name="connsiteX9" fmla="*/ 510362 w 1329069"/>
                          <a:gd name="connsiteY9" fmla="*/ 433143 h 458308"/>
                          <a:gd name="connsiteX10" fmla="*/ 648586 w 1329069"/>
                          <a:gd name="connsiteY10" fmla="*/ 443776 h 458308"/>
                          <a:gd name="connsiteX11" fmla="*/ 744279 w 1329069"/>
                          <a:gd name="connsiteY11" fmla="*/ 454408 h 458308"/>
                          <a:gd name="connsiteX12" fmla="*/ 890449 w 1329069"/>
                          <a:gd name="connsiteY12" fmla="*/ 453013 h 458308"/>
                          <a:gd name="connsiteX13" fmla="*/ 999460 w 1329069"/>
                          <a:gd name="connsiteY13" fmla="*/ 411878 h 458308"/>
                          <a:gd name="connsiteX14" fmla="*/ 1031358 w 1329069"/>
                          <a:gd name="connsiteY14" fmla="*/ 401246 h 458308"/>
                          <a:gd name="connsiteX15" fmla="*/ 1069985 w 1329069"/>
                          <a:gd name="connsiteY15" fmla="*/ 382852 h 458308"/>
                          <a:gd name="connsiteX16" fmla="*/ 1113625 w 1329069"/>
                          <a:gd name="connsiteY16" fmla="*/ 363333 h 458308"/>
                          <a:gd name="connsiteX17" fmla="*/ 1168614 w 1329069"/>
                          <a:gd name="connsiteY17" fmla="*/ 343465 h 458308"/>
                          <a:gd name="connsiteX18" fmla="*/ 1254641 w 1329069"/>
                          <a:gd name="connsiteY18" fmla="*/ 326818 h 458308"/>
                          <a:gd name="connsiteX19" fmla="*/ 1329069 w 1329069"/>
                          <a:gd name="connsiteY19" fmla="*/ 305553 h 458308"/>
                          <a:gd name="connsiteX20" fmla="*/ 800126 w 1329069"/>
                          <a:gd name="connsiteY20" fmla="*/ 85061 h 458308"/>
                          <a:gd name="connsiteX21" fmla="*/ 627320 w 1329069"/>
                          <a:gd name="connsiteY21" fmla="*/ 29106 h 458308"/>
                          <a:gd name="connsiteX22" fmla="*/ 388464 w 1329069"/>
                          <a:gd name="connsiteY22" fmla="*/ 0 h 458308"/>
                          <a:gd name="connsiteX23" fmla="*/ 95693 w 1329069"/>
                          <a:gd name="connsiteY23" fmla="*/ 29106 h 458308"/>
                          <a:gd name="connsiteX24" fmla="*/ 53162 w 1329069"/>
                          <a:gd name="connsiteY24" fmla="*/ 39739 h 458308"/>
                          <a:gd name="connsiteX25" fmla="*/ 0 w 1329069"/>
                          <a:gd name="connsiteY25" fmla="*/ 50371 h 45830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</a:cxnLst>
                        <a:rect l="l" t="t" r="r" b="b"/>
                        <a:pathLst>
                          <a:path w="1329069" h="458308">
                            <a:moveTo>
                              <a:pt x="0" y="50371"/>
                            </a:moveTo>
                            <a:lnTo>
                              <a:pt x="0" y="50371"/>
                            </a:lnTo>
                            <a:cubicBezTo>
                              <a:pt x="14908" y="95096"/>
                              <a:pt x="27232" y="147105"/>
                              <a:pt x="53162" y="188594"/>
                            </a:cubicBezTo>
                            <a:cubicBezTo>
                              <a:pt x="62554" y="203622"/>
                              <a:pt x="64759" y="211475"/>
                              <a:pt x="85060" y="231125"/>
                            </a:cubicBezTo>
                            <a:cubicBezTo>
                              <a:pt x="105361" y="250775"/>
                              <a:pt x="99351" y="265779"/>
                              <a:pt x="174966" y="306495"/>
                            </a:cubicBezTo>
                            <a:cubicBezTo>
                              <a:pt x="204405" y="322347"/>
                              <a:pt x="245356" y="337608"/>
                              <a:pt x="265813" y="348083"/>
                            </a:cubicBezTo>
                            <a:cubicBezTo>
                              <a:pt x="286270" y="358558"/>
                              <a:pt x="285915" y="364433"/>
                              <a:pt x="297711" y="369348"/>
                            </a:cubicBezTo>
                            <a:cubicBezTo>
                              <a:pt x="328748" y="382280"/>
                              <a:pt x="363331" y="386209"/>
                              <a:pt x="393404" y="401246"/>
                            </a:cubicBezTo>
                            <a:cubicBezTo>
                              <a:pt x="407581" y="408334"/>
                              <a:pt x="420642" y="418341"/>
                              <a:pt x="435934" y="422511"/>
                            </a:cubicBezTo>
                            <a:cubicBezTo>
                              <a:pt x="460112" y="429105"/>
                              <a:pt x="485425" y="430649"/>
                              <a:pt x="510362" y="433143"/>
                            </a:cubicBezTo>
                            <a:cubicBezTo>
                              <a:pt x="556343" y="437741"/>
                              <a:pt x="602565" y="439592"/>
                              <a:pt x="648586" y="443776"/>
                            </a:cubicBezTo>
                            <a:cubicBezTo>
                              <a:pt x="680548" y="446682"/>
                              <a:pt x="712381" y="450864"/>
                              <a:pt x="744279" y="454408"/>
                            </a:cubicBezTo>
                            <a:cubicBezTo>
                              <a:pt x="822251" y="450864"/>
                              <a:pt x="813458" y="465845"/>
                              <a:pt x="890449" y="453013"/>
                            </a:cubicBezTo>
                            <a:cubicBezTo>
                              <a:pt x="903054" y="450912"/>
                              <a:pt x="975975" y="420506"/>
                              <a:pt x="999460" y="411878"/>
                            </a:cubicBezTo>
                            <a:cubicBezTo>
                              <a:pt x="1022945" y="403250"/>
                              <a:pt x="1020725" y="404790"/>
                              <a:pt x="1031358" y="401246"/>
                            </a:cubicBezTo>
                            <a:cubicBezTo>
                              <a:pt x="1038446" y="390613"/>
                              <a:pt x="1056274" y="389171"/>
                              <a:pt x="1069985" y="382852"/>
                            </a:cubicBezTo>
                            <a:cubicBezTo>
                              <a:pt x="1083696" y="376533"/>
                              <a:pt x="1097187" y="369898"/>
                              <a:pt x="1113625" y="363333"/>
                            </a:cubicBezTo>
                            <a:cubicBezTo>
                              <a:pt x="1130063" y="356768"/>
                              <a:pt x="1145111" y="349551"/>
                              <a:pt x="1168614" y="343465"/>
                            </a:cubicBezTo>
                            <a:cubicBezTo>
                              <a:pt x="1192117" y="337379"/>
                              <a:pt x="1212616" y="332821"/>
                              <a:pt x="1254641" y="326818"/>
                            </a:cubicBezTo>
                            <a:cubicBezTo>
                              <a:pt x="1321799" y="304432"/>
                              <a:pt x="1296021" y="305553"/>
                              <a:pt x="1329069" y="305553"/>
                            </a:cubicBezTo>
                            <a:cubicBezTo>
                              <a:pt x="1123506" y="238213"/>
                              <a:pt x="1005689" y="152401"/>
                              <a:pt x="800126" y="85061"/>
                            </a:cubicBezTo>
                            <a:cubicBezTo>
                              <a:pt x="771772" y="60252"/>
                              <a:pt x="695930" y="43283"/>
                              <a:pt x="627320" y="29106"/>
                            </a:cubicBezTo>
                            <a:cubicBezTo>
                              <a:pt x="558710" y="14929"/>
                              <a:pt x="420558" y="0"/>
                              <a:pt x="388464" y="0"/>
                            </a:cubicBezTo>
                            <a:cubicBezTo>
                              <a:pt x="243109" y="0"/>
                              <a:pt x="241004" y="25562"/>
                              <a:pt x="95693" y="29106"/>
                            </a:cubicBezTo>
                            <a:cubicBezTo>
                              <a:pt x="81516" y="32650"/>
                              <a:pt x="67025" y="35118"/>
                              <a:pt x="53162" y="39739"/>
                            </a:cubicBezTo>
                            <a:cubicBezTo>
                              <a:pt x="-14581" y="62320"/>
                              <a:pt x="8860" y="48599"/>
                              <a:pt x="0" y="50371"/>
                            </a:cubicBezTo>
                            <a:close/>
                          </a:path>
                        </a:pathLst>
                      </a:custGeom>
                      <a:grpFill/>
                      <a:ln>
                        <a:solidFill>
                          <a:srgbClr val="660033"/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hu-HU">
                          <a:solidFill>
                            <a:srgbClr val="813213"/>
                          </a:solidFill>
                        </a:endParaRPr>
                      </a:p>
                    </p:txBody>
                  </p:sp>
                  <p:sp>
                    <p:nvSpPr>
                      <p:cNvPr id="8" name="Szalagív 7">
                        <a:extLst>
                          <a:ext uri="{FF2B5EF4-FFF2-40B4-BE49-F238E27FC236}">
                            <a16:creationId xmlns:a16="http://schemas.microsoft.com/office/drawing/2014/main" id="{C2F2AF44-9569-2D3E-15D2-C74CBC1C3AEE}"/>
                          </a:ext>
                        </a:extLst>
                      </p:cNvPr>
                      <p:cNvSpPr/>
                      <p:nvPr/>
                    </p:nvSpPr>
                    <p:spPr>
                      <a:xfrm rot="10262604" flipH="1">
                        <a:off x="415446" y="6124393"/>
                        <a:ext cx="2773222" cy="2027778"/>
                      </a:xfrm>
                      <a:prstGeom prst="blockArc">
                        <a:avLst>
                          <a:gd name="adj1" fmla="val 15364562"/>
                          <a:gd name="adj2" fmla="val 20486632"/>
                          <a:gd name="adj3" fmla="val 8997"/>
                        </a:avLst>
                      </a:prstGeom>
                      <a:grpFill/>
                      <a:ln>
                        <a:solidFill>
                          <a:srgbClr val="660033"/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hu-HU">
                          <a:solidFill>
                            <a:srgbClr val="813213"/>
                          </a:solidFill>
                        </a:endParaRPr>
                      </a:p>
                    </p:txBody>
                  </p:sp>
                  <p:sp>
                    <p:nvSpPr>
                      <p:cNvPr id="3" name="Szalagív 2">
                        <a:extLst>
                          <a:ext uri="{FF2B5EF4-FFF2-40B4-BE49-F238E27FC236}">
                            <a16:creationId xmlns:a16="http://schemas.microsoft.com/office/drawing/2014/main" id="{D8F72207-51FD-F0C8-8ED3-6744496097C8}"/>
                          </a:ext>
                        </a:extLst>
                      </p:cNvPr>
                      <p:cNvSpPr/>
                      <p:nvPr/>
                    </p:nvSpPr>
                    <p:spPr>
                      <a:xfrm rot="20452908">
                        <a:off x="2363511" y="6784357"/>
                        <a:ext cx="3537010" cy="1846025"/>
                      </a:xfrm>
                      <a:prstGeom prst="blockArc">
                        <a:avLst>
                          <a:gd name="adj1" fmla="val 12999066"/>
                          <a:gd name="adj2" fmla="val 20895779"/>
                          <a:gd name="adj3" fmla="val 8459"/>
                        </a:avLst>
                      </a:prstGeom>
                      <a:grpFill/>
                      <a:ln>
                        <a:solidFill>
                          <a:srgbClr val="660033"/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hu-HU">
                          <a:solidFill>
                            <a:srgbClr val="813213"/>
                          </a:solidFill>
                        </a:endParaRPr>
                      </a:p>
                    </p:txBody>
                  </p:sp>
                  <p:sp>
                    <p:nvSpPr>
                      <p:cNvPr id="16" name="Szabadkézi sokszög: alakzat 15">
                        <a:extLst>
                          <a:ext uri="{FF2B5EF4-FFF2-40B4-BE49-F238E27FC236}">
                            <a16:creationId xmlns:a16="http://schemas.microsoft.com/office/drawing/2014/main" id="{A288A2B8-396B-12F7-648D-DC854100725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372925" y="5578458"/>
                        <a:ext cx="4406900" cy="6095179"/>
                      </a:xfrm>
                      <a:custGeom>
                        <a:avLst/>
                        <a:gdLst>
                          <a:gd name="connsiteX0" fmla="*/ 4406900 w 4406900"/>
                          <a:gd name="connsiteY0" fmla="*/ 0 h 6095179"/>
                          <a:gd name="connsiteX1" fmla="*/ 4406900 w 4406900"/>
                          <a:gd name="connsiteY1" fmla="*/ 0 h 6095179"/>
                          <a:gd name="connsiteX2" fmla="*/ 4267200 w 4406900"/>
                          <a:gd name="connsiteY2" fmla="*/ 12700 h 6095179"/>
                          <a:gd name="connsiteX3" fmla="*/ 4241800 w 4406900"/>
                          <a:gd name="connsiteY3" fmla="*/ 63500 h 6095179"/>
                          <a:gd name="connsiteX4" fmla="*/ 4229100 w 4406900"/>
                          <a:gd name="connsiteY4" fmla="*/ 114300 h 6095179"/>
                          <a:gd name="connsiteX5" fmla="*/ 4203700 w 4406900"/>
                          <a:gd name="connsiteY5" fmla="*/ 292100 h 6095179"/>
                          <a:gd name="connsiteX6" fmla="*/ 4178300 w 4406900"/>
                          <a:gd name="connsiteY6" fmla="*/ 977900 h 6095179"/>
                          <a:gd name="connsiteX7" fmla="*/ 4127500 w 4406900"/>
                          <a:gd name="connsiteY7" fmla="*/ 1130300 h 6095179"/>
                          <a:gd name="connsiteX8" fmla="*/ 4089400 w 4406900"/>
                          <a:gd name="connsiteY8" fmla="*/ 1244600 h 6095179"/>
                          <a:gd name="connsiteX9" fmla="*/ 4076700 w 4406900"/>
                          <a:gd name="connsiteY9" fmla="*/ 1295400 h 6095179"/>
                          <a:gd name="connsiteX10" fmla="*/ 4051300 w 4406900"/>
                          <a:gd name="connsiteY10" fmla="*/ 1346200 h 6095179"/>
                          <a:gd name="connsiteX11" fmla="*/ 4038600 w 4406900"/>
                          <a:gd name="connsiteY11" fmla="*/ 1397000 h 6095179"/>
                          <a:gd name="connsiteX12" fmla="*/ 4013200 w 4406900"/>
                          <a:gd name="connsiteY12" fmla="*/ 1447800 h 6095179"/>
                          <a:gd name="connsiteX13" fmla="*/ 3987800 w 4406900"/>
                          <a:gd name="connsiteY13" fmla="*/ 1549400 h 6095179"/>
                          <a:gd name="connsiteX14" fmla="*/ 4000500 w 4406900"/>
                          <a:gd name="connsiteY14" fmla="*/ 1638300 h 6095179"/>
                          <a:gd name="connsiteX15" fmla="*/ 4064000 w 4406900"/>
                          <a:gd name="connsiteY15" fmla="*/ 1765300 h 6095179"/>
                          <a:gd name="connsiteX16" fmla="*/ 4076700 w 4406900"/>
                          <a:gd name="connsiteY16" fmla="*/ 1828800 h 6095179"/>
                          <a:gd name="connsiteX17" fmla="*/ 4076700 w 4406900"/>
                          <a:gd name="connsiteY17" fmla="*/ 2349500 h 6095179"/>
                          <a:gd name="connsiteX18" fmla="*/ 4064000 w 4406900"/>
                          <a:gd name="connsiteY18" fmla="*/ 2832100 h 6095179"/>
                          <a:gd name="connsiteX19" fmla="*/ 4038600 w 4406900"/>
                          <a:gd name="connsiteY19" fmla="*/ 3035300 h 6095179"/>
                          <a:gd name="connsiteX20" fmla="*/ 4025900 w 4406900"/>
                          <a:gd name="connsiteY20" fmla="*/ 3124200 h 6095179"/>
                          <a:gd name="connsiteX21" fmla="*/ 4000500 w 4406900"/>
                          <a:gd name="connsiteY21" fmla="*/ 3276600 h 6095179"/>
                          <a:gd name="connsiteX22" fmla="*/ 3975100 w 4406900"/>
                          <a:gd name="connsiteY22" fmla="*/ 3416300 h 6095179"/>
                          <a:gd name="connsiteX23" fmla="*/ 3949700 w 4406900"/>
                          <a:gd name="connsiteY23" fmla="*/ 3556000 h 6095179"/>
                          <a:gd name="connsiteX24" fmla="*/ 3924300 w 4406900"/>
                          <a:gd name="connsiteY24" fmla="*/ 3644900 h 6095179"/>
                          <a:gd name="connsiteX25" fmla="*/ 3911600 w 4406900"/>
                          <a:gd name="connsiteY25" fmla="*/ 3784600 h 6095179"/>
                          <a:gd name="connsiteX26" fmla="*/ 3898900 w 4406900"/>
                          <a:gd name="connsiteY26" fmla="*/ 3822700 h 6095179"/>
                          <a:gd name="connsiteX27" fmla="*/ 3873500 w 4406900"/>
                          <a:gd name="connsiteY27" fmla="*/ 3975100 h 6095179"/>
                          <a:gd name="connsiteX28" fmla="*/ 3860800 w 4406900"/>
                          <a:gd name="connsiteY28" fmla="*/ 4025900 h 6095179"/>
                          <a:gd name="connsiteX29" fmla="*/ 3848100 w 4406900"/>
                          <a:gd name="connsiteY29" fmla="*/ 4102100 h 6095179"/>
                          <a:gd name="connsiteX30" fmla="*/ 3835400 w 4406900"/>
                          <a:gd name="connsiteY30" fmla="*/ 4140200 h 6095179"/>
                          <a:gd name="connsiteX31" fmla="*/ 3810000 w 4406900"/>
                          <a:gd name="connsiteY31" fmla="*/ 4241800 h 6095179"/>
                          <a:gd name="connsiteX32" fmla="*/ 3784600 w 4406900"/>
                          <a:gd name="connsiteY32" fmla="*/ 4318000 h 6095179"/>
                          <a:gd name="connsiteX33" fmla="*/ 3771900 w 4406900"/>
                          <a:gd name="connsiteY33" fmla="*/ 4356100 h 6095179"/>
                          <a:gd name="connsiteX34" fmla="*/ 3733800 w 4406900"/>
                          <a:gd name="connsiteY34" fmla="*/ 4394200 h 6095179"/>
                          <a:gd name="connsiteX35" fmla="*/ 3708400 w 4406900"/>
                          <a:gd name="connsiteY35" fmla="*/ 4432300 h 6095179"/>
                          <a:gd name="connsiteX36" fmla="*/ 3644900 w 4406900"/>
                          <a:gd name="connsiteY36" fmla="*/ 4483100 h 6095179"/>
                          <a:gd name="connsiteX37" fmla="*/ 3543300 w 4406900"/>
                          <a:gd name="connsiteY37" fmla="*/ 4572000 h 6095179"/>
                          <a:gd name="connsiteX38" fmla="*/ 3479800 w 4406900"/>
                          <a:gd name="connsiteY38" fmla="*/ 4584700 h 6095179"/>
                          <a:gd name="connsiteX39" fmla="*/ 3378200 w 4406900"/>
                          <a:gd name="connsiteY39" fmla="*/ 4635500 h 6095179"/>
                          <a:gd name="connsiteX40" fmla="*/ 3327400 w 4406900"/>
                          <a:gd name="connsiteY40" fmla="*/ 4660900 h 6095179"/>
                          <a:gd name="connsiteX41" fmla="*/ 3289300 w 4406900"/>
                          <a:gd name="connsiteY41" fmla="*/ 4673600 h 6095179"/>
                          <a:gd name="connsiteX42" fmla="*/ 3149600 w 4406900"/>
                          <a:gd name="connsiteY42" fmla="*/ 4724400 h 6095179"/>
                          <a:gd name="connsiteX43" fmla="*/ 3073400 w 4406900"/>
                          <a:gd name="connsiteY43" fmla="*/ 4737100 h 6095179"/>
                          <a:gd name="connsiteX44" fmla="*/ 3022600 w 4406900"/>
                          <a:gd name="connsiteY44" fmla="*/ 4749800 h 6095179"/>
                          <a:gd name="connsiteX45" fmla="*/ 2959100 w 4406900"/>
                          <a:gd name="connsiteY45" fmla="*/ 4762500 h 6095179"/>
                          <a:gd name="connsiteX46" fmla="*/ 2819400 w 4406900"/>
                          <a:gd name="connsiteY46" fmla="*/ 4800600 h 6095179"/>
                          <a:gd name="connsiteX47" fmla="*/ 2641600 w 4406900"/>
                          <a:gd name="connsiteY47" fmla="*/ 4838700 h 6095179"/>
                          <a:gd name="connsiteX48" fmla="*/ 2565400 w 4406900"/>
                          <a:gd name="connsiteY48" fmla="*/ 4864100 h 6095179"/>
                          <a:gd name="connsiteX49" fmla="*/ 2451100 w 4406900"/>
                          <a:gd name="connsiteY49" fmla="*/ 4876800 h 6095179"/>
                          <a:gd name="connsiteX50" fmla="*/ 2311400 w 4406900"/>
                          <a:gd name="connsiteY50" fmla="*/ 4902200 h 6095179"/>
                          <a:gd name="connsiteX51" fmla="*/ 2247900 w 4406900"/>
                          <a:gd name="connsiteY51" fmla="*/ 4914900 h 6095179"/>
                          <a:gd name="connsiteX52" fmla="*/ 2209800 w 4406900"/>
                          <a:gd name="connsiteY52" fmla="*/ 4927600 h 6095179"/>
                          <a:gd name="connsiteX53" fmla="*/ 2082800 w 4406900"/>
                          <a:gd name="connsiteY53" fmla="*/ 4940300 h 6095179"/>
                          <a:gd name="connsiteX54" fmla="*/ 1587500 w 4406900"/>
                          <a:gd name="connsiteY54" fmla="*/ 4965700 h 6095179"/>
                          <a:gd name="connsiteX55" fmla="*/ 1511300 w 4406900"/>
                          <a:gd name="connsiteY55" fmla="*/ 4991100 h 6095179"/>
                          <a:gd name="connsiteX56" fmla="*/ 1397000 w 4406900"/>
                          <a:gd name="connsiteY56" fmla="*/ 5029200 h 6095179"/>
                          <a:gd name="connsiteX57" fmla="*/ 1282700 w 4406900"/>
                          <a:gd name="connsiteY57" fmla="*/ 5092700 h 6095179"/>
                          <a:gd name="connsiteX58" fmla="*/ 1168400 w 4406900"/>
                          <a:gd name="connsiteY58" fmla="*/ 5143500 h 6095179"/>
                          <a:gd name="connsiteX59" fmla="*/ 1130300 w 4406900"/>
                          <a:gd name="connsiteY59" fmla="*/ 5168900 h 6095179"/>
                          <a:gd name="connsiteX60" fmla="*/ 1092200 w 4406900"/>
                          <a:gd name="connsiteY60" fmla="*/ 5181600 h 6095179"/>
                          <a:gd name="connsiteX61" fmla="*/ 1003300 w 4406900"/>
                          <a:gd name="connsiteY61" fmla="*/ 5232400 h 6095179"/>
                          <a:gd name="connsiteX62" fmla="*/ 977900 w 4406900"/>
                          <a:gd name="connsiteY62" fmla="*/ 5270500 h 6095179"/>
                          <a:gd name="connsiteX63" fmla="*/ 939800 w 4406900"/>
                          <a:gd name="connsiteY63" fmla="*/ 5295900 h 6095179"/>
                          <a:gd name="connsiteX64" fmla="*/ 838200 w 4406900"/>
                          <a:gd name="connsiteY64" fmla="*/ 5372100 h 6095179"/>
                          <a:gd name="connsiteX65" fmla="*/ 762000 w 4406900"/>
                          <a:gd name="connsiteY65" fmla="*/ 5435600 h 6095179"/>
                          <a:gd name="connsiteX66" fmla="*/ 673100 w 4406900"/>
                          <a:gd name="connsiteY66" fmla="*/ 5486400 h 6095179"/>
                          <a:gd name="connsiteX67" fmla="*/ 622300 w 4406900"/>
                          <a:gd name="connsiteY67" fmla="*/ 5537200 h 6095179"/>
                          <a:gd name="connsiteX68" fmla="*/ 584200 w 4406900"/>
                          <a:gd name="connsiteY68" fmla="*/ 5562600 h 6095179"/>
                          <a:gd name="connsiteX69" fmla="*/ 533400 w 4406900"/>
                          <a:gd name="connsiteY69" fmla="*/ 5600700 h 6095179"/>
                          <a:gd name="connsiteX70" fmla="*/ 457200 w 4406900"/>
                          <a:gd name="connsiteY70" fmla="*/ 5651500 h 6095179"/>
                          <a:gd name="connsiteX71" fmla="*/ 406400 w 4406900"/>
                          <a:gd name="connsiteY71" fmla="*/ 5689600 h 6095179"/>
                          <a:gd name="connsiteX72" fmla="*/ 330200 w 4406900"/>
                          <a:gd name="connsiteY72" fmla="*/ 5740400 h 6095179"/>
                          <a:gd name="connsiteX73" fmla="*/ 215900 w 4406900"/>
                          <a:gd name="connsiteY73" fmla="*/ 5829300 h 6095179"/>
                          <a:gd name="connsiteX74" fmla="*/ 152400 w 4406900"/>
                          <a:gd name="connsiteY74" fmla="*/ 5880100 h 6095179"/>
                          <a:gd name="connsiteX75" fmla="*/ 88900 w 4406900"/>
                          <a:gd name="connsiteY75" fmla="*/ 5930900 h 6095179"/>
                          <a:gd name="connsiteX76" fmla="*/ 0 w 4406900"/>
                          <a:gd name="connsiteY76" fmla="*/ 6007100 h 6095179"/>
                          <a:gd name="connsiteX77" fmla="*/ 88900 w 4406900"/>
                          <a:gd name="connsiteY77" fmla="*/ 6019800 h 6095179"/>
                          <a:gd name="connsiteX78" fmla="*/ 152400 w 4406900"/>
                          <a:gd name="connsiteY78" fmla="*/ 6045200 h 6095179"/>
                          <a:gd name="connsiteX79" fmla="*/ 254000 w 4406900"/>
                          <a:gd name="connsiteY79" fmla="*/ 6057900 h 6095179"/>
                          <a:gd name="connsiteX80" fmla="*/ 635000 w 4406900"/>
                          <a:gd name="connsiteY80" fmla="*/ 6045200 h 6095179"/>
                          <a:gd name="connsiteX81" fmla="*/ 1384300 w 4406900"/>
                          <a:gd name="connsiteY81" fmla="*/ 6019800 h 6095179"/>
                          <a:gd name="connsiteX82" fmla="*/ 2324100 w 4406900"/>
                          <a:gd name="connsiteY82" fmla="*/ 6032500 h 6095179"/>
                          <a:gd name="connsiteX83" fmla="*/ 2743200 w 4406900"/>
                          <a:gd name="connsiteY83" fmla="*/ 6045200 h 6095179"/>
                          <a:gd name="connsiteX84" fmla="*/ 2933700 w 4406900"/>
                          <a:gd name="connsiteY84" fmla="*/ 6057900 h 6095179"/>
                          <a:gd name="connsiteX85" fmla="*/ 4114800 w 4406900"/>
                          <a:gd name="connsiteY85" fmla="*/ 6070600 h 6095179"/>
                          <a:gd name="connsiteX86" fmla="*/ 4356100 w 4406900"/>
                          <a:gd name="connsiteY86" fmla="*/ 6070600 h 6095179"/>
                          <a:gd name="connsiteX87" fmla="*/ 4368800 w 4406900"/>
                          <a:gd name="connsiteY87" fmla="*/ 5727700 h 6095179"/>
                          <a:gd name="connsiteX88" fmla="*/ 4381500 w 4406900"/>
                          <a:gd name="connsiteY88" fmla="*/ 5588000 h 6095179"/>
                          <a:gd name="connsiteX89" fmla="*/ 4381500 w 4406900"/>
                          <a:gd name="connsiteY89" fmla="*/ 4203700 h 6095179"/>
                          <a:gd name="connsiteX90" fmla="*/ 4368800 w 4406900"/>
                          <a:gd name="connsiteY90" fmla="*/ 1689100 h 6095179"/>
                          <a:gd name="connsiteX91" fmla="*/ 4343400 w 4406900"/>
                          <a:gd name="connsiteY91" fmla="*/ 762000 h 6095179"/>
                          <a:gd name="connsiteX92" fmla="*/ 4356100 w 4406900"/>
                          <a:gd name="connsiteY92" fmla="*/ 215900 h 6095179"/>
                          <a:gd name="connsiteX93" fmla="*/ 4381500 w 4406900"/>
                          <a:gd name="connsiteY93" fmla="*/ 165100 h 6095179"/>
                          <a:gd name="connsiteX94" fmla="*/ 4394200 w 4406900"/>
                          <a:gd name="connsiteY94" fmla="*/ 114300 h 6095179"/>
                          <a:gd name="connsiteX95" fmla="*/ 4406900 w 4406900"/>
                          <a:gd name="connsiteY95" fmla="*/ 0 h 609517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  <a:cxn ang="0">
                            <a:pos x="connsiteX62" y="connsiteY62"/>
                          </a:cxn>
                          <a:cxn ang="0">
                            <a:pos x="connsiteX63" y="connsiteY63"/>
                          </a:cxn>
                          <a:cxn ang="0">
                            <a:pos x="connsiteX64" y="connsiteY64"/>
                          </a:cxn>
                          <a:cxn ang="0">
                            <a:pos x="connsiteX65" y="connsiteY65"/>
                          </a:cxn>
                          <a:cxn ang="0">
                            <a:pos x="connsiteX66" y="connsiteY66"/>
                          </a:cxn>
                          <a:cxn ang="0">
                            <a:pos x="connsiteX67" y="connsiteY67"/>
                          </a:cxn>
                          <a:cxn ang="0">
                            <a:pos x="connsiteX68" y="connsiteY68"/>
                          </a:cxn>
                          <a:cxn ang="0">
                            <a:pos x="connsiteX69" y="connsiteY69"/>
                          </a:cxn>
                          <a:cxn ang="0">
                            <a:pos x="connsiteX70" y="connsiteY70"/>
                          </a:cxn>
                          <a:cxn ang="0">
                            <a:pos x="connsiteX71" y="connsiteY71"/>
                          </a:cxn>
                          <a:cxn ang="0">
                            <a:pos x="connsiteX72" y="connsiteY72"/>
                          </a:cxn>
                          <a:cxn ang="0">
                            <a:pos x="connsiteX73" y="connsiteY73"/>
                          </a:cxn>
                          <a:cxn ang="0">
                            <a:pos x="connsiteX74" y="connsiteY74"/>
                          </a:cxn>
                          <a:cxn ang="0">
                            <a:pos x="connsiteX75" y="connsiteY75"/>
                          </a:cxn>
                          <a:cxn ang="0">
                            <a:pos x="connsiteX76" y="connsiteY76"/>
                          </a:cxn>
                          <a:cxn ang="0">
                            <a:pos x="connsiteX77" y="connsiteY77"/>
                          </a:cxn>
                          <a:cxn ang="0">
                            <a:pos x="connsiteX78" y="connsiteY78"/>
                          </a:cxn>
                          <a:cxn ang="0">
                            <a:pos x="connsiteX79" y="connsiteY79"/>
                          </a:cxn>
                          <a:cxn ang="0">
                            <a:pos x="connsiteX80" y="connsiteY80"/>
                          </a:cxn>
                          <a:cxn ang="0">
                            <a:pos x="connsiteX81" y="connsiteY81"/>
                          </a:cxn>
                          <a:cxn ang="0">
                            <a:pos x="connsiteX82" y="connsiteY82"/>
                          </a:cxn>
                          <a:cxn ang="0">
                            <a:pos x="connsiteX83" y="connsiteY83"/>
                          </a:cxn>
                          <a:cxn ang="0">
                            <a:pos x="connsiteX84" y="connsiteY84"/>
                          </a:cxn>
                          <a:cxn ang="0">
                            <a:pos x="connsiteX85" y="connsiteY85"/>
                          </a:cxn>
                          <a:cxn ang="0">
                            <a:pos x="connsiteX86" y="connsiteY86"/>
                          </a:cxn>
                          <a:cxn ang="0">
                            <a:pos x="connsiteX87" y="connsiteY87"/>
                          </a:cxn>
                          <a:cxn ang="0">
                            <a:pos x="connsiteX88" y="connsiteY88"/>
                          </a:cxn>
                          <a:cxn ang="0">
                            <a:pos x="connsiteX89" y="connsiteY89"/>
                          </a:cxn>
                          <a:cxn ang="0">
                            <a:pos x="connsiteX90" y="connsiteY90"/>
                          </a:cxn>
                          <a:cxn ang="0">
                            <a:pos x="connsiteX91" y="connsiteY91"/>
                          </a:cxn>
                          <a:cxn ang="0">
                            <a:pos x="connsiteX92" y="connsiteY92"/>
                          </a:cxn>
                          <a:cxn ang="0">
                            <a:pos x="connsiteX93" y="connsiteY93"/>
                          </a:cxn>
                          <a:cxn ang="0">
                            <a:pos x="connsiteX94" y="connsiteY94"/>
                          </a:cxn>
                          <a:cxn ang="0">
                            <a:pos x="connsiteX95" y="connsiteY95"/>
                          </a:cxn>
                        </a:cxnLst>
                        <a:rect l="l" t="t" r="r" b="b"/>
                        <a:pathLst>
                          <a:path w="4406900" h="6095179">
                            <a:moveTo>
                              <a:pt x="4406900" y="0"/>
                            </a:moveTo>
                            <a:lnTo>
                              <a:pt x="4406900" y="0"/>
                            </a:lnTo>
                            <a:cubicBezTo>
                              <a:pt x="4360333" y="4233"/>
                              <a:pt x="4310842" y="-4085"/>
                              <a:pt x="4267200" y="12700"/>
                            </a:cubicBezTo>
                            <a:cubicBezTo>
                              <a:pt x="4249530" y="19496"/>
                              <a:pt x="4248447" y="45773"/>
                              <a:pt x="4241800" y="63500"/>
                            </a:cubicBezTo>
                            <a:cubicBezTo>
                              <a:pt x="4235671" y="79843"/>
                              <a:pt x="4232523" y="97184"/>
                              <a:pt x="4229100" y="114300"/>
                            </a:cubicBezTo>
                            <a:cubicBezTo>
                              <a:pt x="4216893" y="175337"/>
                              <a:pt x="4211504" y="229668"/>
                              <a:pt x="4203700" y="292100"/>
                            </a:cubicBezTo>
                            <a:cubicBezTo>
                              <a:pt x="4195233" y="520700"/>
                              <a:pt x="4196398" y="749860"/>
                              <a:pt x="4178300" y="977900"/>
                            </a:cubicBezTo>
                            <a:cubicBezTo>
                              <a:pt x="4174362" y="1027519"/>
                              <a:pt x="4140102" y="1079894"/>
                              <a:pt x="4127500" y="1130300"/>
                            </a:cubicBezTo>
                            <a:cubicBezTo>
                              <a:pt x="4097066" y="1252038"/>
                              <a:pt x="4137224" y="1101129"/>
                              <a:pt x="4089400" y="1244600"/>
                            </a:cubicBezTo>
                            <a:cubicBezTo>
                              <a:pt x="4083880" y="1261159"/>
                              <a:pt x="4082829" y="1279057"/>
                              <a:pt x="4076700" y="1295400"/>
                            </a:cubicBezTo>
                            <a:cubicBezTo>
                              <a:pt x="4070053" y="1313127"/>
                              <a:pt x="4057947" y="1328473"/>
                              <a:pt x="4051300" y="1346200"/>
                            </a:cubicBezTo>
                            <a:cubicBezTo>
                              <a:pt x="4045171" y="1362543"/>
                              <a:pt x="4044729" y="1380657"/>
                              <a:pt x="4038600" y="1397000"/>
                            </a:cubicBezTo>
                            <a:cubicBezTo>
                              <a:pt x="4031953" y="1414727"/>
                              <a:pt x="4019187" y="1429839"/>
                              <a:pt x="4013200" y="1447800"/>
                            </a:cubicBezTo>
                            <a:cubicBezTo>
                              <a:pt x="4002161" y="1480918"/>
                              <a:pt x="3987800" y="1549400"/>
                              <a:pt x="3987800" y="1549400"/>
                            </a:cubicBezTo>
                            <a:cubicBezTo>
                              <a:pt x="3992033" y="1579033"/>
                              <a:pt x="3990537" y="1610072"/>
                              <a:pt x="4000500" y="1638300"/>
                            </a:cubicBezTo>
                            <a:cubicBezTo>
                              <a:pt x="4016252" y="1682932"/>
                              <a:pt x="4064000" y="1765300"/>
                              <a:pt x="4064000" y="1765300"/>
                            </a:cubicBezTo>
                            <a:cubicBezTo>
                              <a:pt x="4068233" y="1786467"/>
                              <a:pt x="4074552" y="1807321"/>
                              <a:pt x="4076700" y="1828800"/>
                            </a:cubicBezTo>
                            <a:cubicBezTo>
                              <a:pt x="4100361" y="2065412"/>
                              <a:pt x="4085556" y="2066115"/>
                              <a:pt x="4076700" y="2349500"/>
                            </a:cubicBezTo>
                            <a:cubicBezTo>
                              <a:pt x="4071674" y="2510344"/>
                              <a:pt x="4070563" y="2671312"/>
                              <a:pt x="4064000" y="2832100"/>
                            </a:cubicBezTo>
                            <a:cubicBezTo>
                              <a:pt x="4057479" y="2991874"/>
                              <a:pt x="4056716" y="2926606"/>
                              <a:pt x="4038600" y="3035300"/>
                            </a:cubicBezTo>
                            <a:cubicBezTo>
                              <a:pt x="4033679" y="3064827"/>
                              <a:pt x="4030569" y="3094632"/>
                              <a:pt x="4025900" y="3124200"/>
                            </a:cubicBezTo>
                            <a:cubicBezTo>
                              <a:pt x="4017868" y="3175071"/>
                              <a:pt x="4008967" y="3225800"/>
                              <a:pt x="4000500" y="3276600"/>
                            </a:cubicBezTo>
                            <a:cubicBezTo>
                              <a:pt x="3963077" y="3501139"/>
                              <a:pt x="4010600" y="3221049"/>
                              <a:pt x="3975100" y="3416300"/>
                            </a:cubicBezTo>
                            <a:cubicBezTo>
                              <a:pt x="3961314" y="3492122"/>
                              <a:pt x="3965385" y="3485415"/>
                              <a:pt x="3949700" y="3556000"/>
                            </a:cubicBezTo>
                            <a:cubicBezTo>
                              <a:pt x="3939069" y="3603840"/>
                              <a:pt x="3938443" y="3602472"/>
                              <a:pt x="3924300" y="3644900"/>
                            </a:cubicBezTo>
                            <a:cubicBezTo>
                              <a:pt x="3920067" y="3691467"/>
                              <a:pt x="3918213" y="3738311"/>
                              <a:pt x="3911600" y="3784600"/>
                            </a:cubicBezTo>
                            <a:cubicBezTo>
                              <a:pt x="3909707" y="3797852"/>
                              <a:pt x="3901525" y="3809573"/>
                              <a:pt x="3898900" y="3822700"/>
                            </a:cubicBezTo>
                            <a:cubicBezTo>
                              <a:pt x="3888800" y="3873201"/>
                              <a:pt x="3882991" y="3924481"/>
                              <a:pt x="3873500" y="3975100"/>
                            </a:cubicBezTo>
                            <a:cubicBezTo>
                              <a:pt x="3870283" y="3992256"/>
                              <a:pt x="3864223" y="4008784"/>
                              <a:pt x="3860800" y="4025900"/>
                            </a:cubicBezTo>
                            <a:cubicBezTo>
                              <a:pt x="3855750" y="4051150"/>
                              <a:pt x="3853686" y="4076963"/>
                              <a:pt x="3848100" y="4102100"/>
                            </a:cubicBezTo>
                            <a:cubicBezTo>
                              <a:pt x="3845196" y="4115168"/>
                              <a:pt x="3838922" y="4127285"/>
                              <a:pt x="3835400" y="4140200"/>
                            </a:cubicBezTo>
                            <a:cubicBezTo>
                              <a:pt x="3826215" y="4173879"/>
                              <a:pt x="3821039" y="4208682"/>
                              <a:pt x="3810000" y="4241800"/>
                            </a:cubicBezTo>
                            <a:lnTo>
                              <a:pt x="3784600" y="4318000"/>
                            </a:lnTo>
                            <a:cubicBezTo>
                              <a:pt x="3780367" y="4330700"/>
                              <a:pt x="3781366" y="4346634"/>
                              <a:pt x="3771900" y="4356100"/>
                            </a:cubicBezTo>
                            <a:cubicBezTo>
                              <a:pt x="3759200" y="4368800"/>
                              <a:pt x="3745298" y="4380402"/>
                              <a:pt x="3733800" y="4394200"/>
                            </a:cubicBezTo>
                            <a:cubicBezTo>
                              <a:pt x="3724029" y="4405926"/>
                              <a:pt x="3719193" y="4421507"/>
                              <a:pt x="3708400" y="4432300"/>
                            </a:cubicBezTo>
                            <a:cubicBezTo>
                              <a:pt x="3689233" y="4451467"/>
                              <a:pt x="3665160" y="4465091"/>
                              <a:pt x="3644900" y="4483100"/>
                            </a:cubicBezTo>
                            <a:cubicBezTo>
                              <a:pt x="3617106" y="4507806"/>
                              <a:pt x="3579694" y="4555825"/>
                              <a:pt x="3543300" y="4572000"/>
                            </a:cubicBezTo>
                            <a:cubicBezTo>
                              <a:pt x="3523575" y="4580767"/>
                              <a:pt x="3500967" y="4580467"/>
                              <a:pt x="3479800" y="4584700"/>
                            </a:cubicBezTo>
                            <a:cubicBezTo>
                              <a:pt x="3412331" y="4629679"/>
                              <a:pt x="3471406" y="4594075"/>
                              <a:pt x="3378200" y="4635500"/>
                            </a:cubicBezTo>
                            <a:cubicBezTo>
                              <a:pt x="3360900" y="4643189"/>
                              <a:pt x="3344801" y="4653442"/>
                              <a:pt x="3327400" y="4660900"/>
                            </a:cubicBezTo>
                            <a:cubicBezTo>
                              <a:pt x="3315095" y="4666173"/>
                              <a:pt x="3301835" y="4668900"/>
                              <a:pt x="3289300" y="4673600"/>
                            </a:cubicBezTo>
                            <a:cubicBezTo>
                              <a:pt x="3238801" y="4692537"/>
                              <a:pt x="3202964" y="4711059"/>
                              <a:pt x="3149600" y="4724400"/>
                            </a:cubicBezTo>
                            <a:cubicBezTo>
                              <a:pt x="3124618" y="4730645"/>
                              <a:pt x="3098650" y="4732050"/>
                              <a:pt x="3073400" y="4737100"/>
                            </a:cubicBezTo>
                            <a:cubicBezTo>
                              <a:pt x="3056284" y="4740523"/>
                              <a:pt x="3039639" y="4746014"/>
                              <a:pt x="3022600" y="4749800"/>
                            </a:cubicBezTo>
                            <a:cubicBezTo>
                              <a:pt x="3001528" y="4754483"/>
                              <a:pt x="2980267" y="4758267"/>
                              <a:pt x="2959100" y="4762500"/>
                            </a:cubicBezTo>
                            <a:cubicBezTo>
                              <a:pt x="2888251" y="4809733"/>
                              <a:pt x="2945874" y="4779521"/>
                              <a:pt x="2819400" y="4800600"/>
                            </a:cubicBezTo>
                            <a:cubicBezTo>
                              <a:pt x="2797278" y="4804287"/>
                              <a:pt x="2684960" y="4825692"/>
                              <a:pt x="2641600" y="4838700"/>
                            </a:cubicBezTo>
                            <a:cubicBezTo>
                              <a:pt x="2615955" y="4846393"/>
                              <a:pt x="2592010" y="4861143"/>
                              <a:pt x="2565400" y="4864100"/>
                            </a:cubicBezTo>
                            <a:lnTo>
                              <a:pt x="2451100" y="4876800"/>
                            </a:lnTo>
                            <a:cubicBezTo>
                              <a:pt x="2353570" y="4901182"/>
                              <a:pt x="2447916" y="4879447"/>
                              <a:pt x="2311400" y="4902200"/>
                            </a:cubicBezTo>
                            <a:cubicBezTo>
                              <a:pt x="2290108" y="4905749"/>
                              <a:pt x="2268841" y="4909665"/>
                              <a:pt x="2247900" y="4914900"/>
                            </a:cubicBezTo>
                            <a:cubicBezTo>
                              <a:pt x="2234913" y="4918147"/>
                              <a:pt x="2223031" y="4925564"/>
                              <a:pt x="2209800" y="4927600"/>
                            </a:cubicBezTo>
                            <a:cubicBezTo>
                              <a:pt x="2167750" y="4934069"/>
                              <a:pt x="2125133" y="4936067"/>
                              <a:pt x="2082800" y="4940300"/>
                            </a:cubicBezTo>
                            <a:cubicBezTo>
                              <a:pt x="1874479" y="4992380"/>
                              <a:pt x="2165958" y="4923374"/>
                              <a:pt x="1587500" y="4965700"/>
                            </a:cubicBezTo>
                            <a:cubicBezTo>
                              <a:pt x="1560797" y="4967654"/>
                              <a:pt x="1536462" y="4981950"/>
                              <a:pt x="1511300" y="4991100"/>
                            </a:cubicBezTo>
                            <a:cubicBezTo>
                              <a:pt x="1406088" y="5029359"/>
                              <a:pt x="1489445" y="5006089"/>
                              <a:pt x="1397000" y="5029200"/>
                            </a:cubicBezTo>
                            <a:cubicBezTo>
                              <a:pt x="1277421" y="5148779"/>
                              <a:pt x="1469178" y="4968382"/>
                              <a:pt x="1282700" y="5092700"/>
                            </a:cubicBezTo>
                            <a:cubicBezTo>
                              <a:pt x="1196475" y="5150183"/>
                              <a:pt x="1304420" y="5083047"/>
                              <a:pt x="1168400" y="5143500"/>
                            </a:cubicBezTo>
                            <a:cubicBezTo>
                              <a:pt x="1154452" y="5149699"/>
                              <a:pt x="1143952" y="5162074"/>
                              <a:pt x="1130300" y="5168900"/>
                            </a:cubicBezTo>
                            <a:cubicBezTo>
                              <a:pt x="1118326" y="5174887"/>
                              <a:pt x="1104505" y="5176327"/>
                              <a:pt x="1092200" y="5181600"/>
                            </a:cubicBezTo>
                            <a:cubicBezTo>
                              <a:pt x="1047084" y="5200936"/>
                              <a:pt x="1041564" y="5206891"/>
                              <a:pt x="1003300" y="5232400"/>
                            </a:cubicBezTo>
                            <a:cubicBezTo>
                              <a:pt x="994833" y="5245100"/>
                              <a:pt x="988693" y="5259707"/>
                              <a:pt x="977900" y="5270500"/>
                            </a:cubicBezTo>
                            <a:cubicBezTo>
                              <a:pt x="967107" y="5281293"/>
                              <a:pt x="952144" y="5286922"/>
                              <a:pt x="939800" y="5295900"/>
                            </a:cubicBezTo>
                            <a:cubicBezTo>
                              <a:pt x="905564" y="5320799"/>
                              <a:pt x="871487" y="5345946"/>
                              <a:pt x="838200" y="5372100"/>
                            </a:cubicBezTo>
                            <a:cubicBezTo>
                              <a:pt x="812202" y="5392527"/>
                              <a:pt x="789184" y="5416780"/>
                              <a:pt x="762000" y="5435600"/>
                            </a:cubicBezTo>
                            <a:cubicBezTo>
                              <a:pt x="733938" y="5455027"/>
                              <a:pt x="700702" y="5466326"/>
                              <a:pt x="673100" y="5486400"/>
                            </a:cubicBezTo>
                            <a:cubicBezTo>
                              <a:pt x="653733" y="5500485"/>
                              <a:pt x="640482" y="5521615"/>
                              <a:pt x="622300" y="5537200"/>
                            </a:cubicBezTo>
                            <a:cubicBezTo>
                              <a:pt x="610711" y="5547133"/>
                              <a:pt x="596620" y="5553728"/>
                              <a:pt x="584200" y="5562600"/>
                            </a:cubicBezTo>
                            <a:cubicBezTo>
                              <a:pt x="566976" y="5574903"/>
                              <a:pt x="550740" y="5588562"/>
                              <a:pt x="533400" y="5600700"/>
                            </a:cubicBezTo>
                            <a:cubicBezTo>
                              <a:pt x="508391" y="5618206"/>
                              <a:pt x="481622" y="5633184"/>
                              <a:pt x="457200" y="5651500"/>
                            </a:cubicBezTo>
                            <a:cubicBezTo>
                              <a:pt x="440267" y="5664200"/>
                              <a:pt x="423740" y="5677462"/>
                              <a:pt x="406400" y="5689600"/>
                            </a:cubicBezTo>
                            <a:cubicBezTo>
                              <a:pt x="381391" y="5707106"/>
                              <a:pt x="354817" y="5722347"/>
                              <a:pt x="330200" y="5740400"/>
                            </a:cubicBezTo>
                            <a:cubicBezTo>
                              <a:pt x="291277" y="5768944"/>
                              <a:pt x="253854" y="5799479"/>
                              <a:pt x="215900" y="5829300"/>
                            </a:cubicBezTo>
                            <a:cubicBezTo>
                              <a:pt x="194586" y="5846047"/>
                              <a:pt x="173567" y="5863167"/>
                              <a:pt x="152400" y="5880100"/>
                            </a:cubicBezTo>
                            <a:cubicBezTo>
                              <a:pt x="131233" y="5897033"/>
                              <a:pt x="105833" y="5909733"/>
                              <a:pt x="88900" y="5930900"/>
                            </a:cubicBezTo>
                            <a:cubicBezTo>
                              <a:pt x="29737" y="6004853"/>
                              <a:pt x="63816" y="5985828"/>
                              <a:pt x="0" y="6007100"/>
                            </a:cubicBezTo>
                            <a:cubicBezTo>
                              <a:pt x="29633" y="6011333"/>
                              <a:pt x="59860" y="6012540"/>
                              <a:pt x="88900" y="6019800"/>
                            </a:cubicBezTo>
                            <a:cubicBezTo>
                              <a:pt x="111017" y="6025329"/>
                              <a:pt x="130187" y="6040074"/>
                              <a:pt x="152400" y="6045200"/>
                            </a:cubicBezTo>
                            <a:cubicBezTo>
                              <a:pt x="185656" y="6052875"/>
                              <a:pt x="220133" y="6053667"/>
                              <a:pt x="254000" y="6057900"/>
                            </a:cubicBezTo>
                            <a:lnTo>
                              <a:pt x="635000" y="6045200"/>
                            </a:lnTo>
                            <a:lnTo>
                              <a:pt x="1384300" y="6019800"/>
                            </a:lnTo>
                            <a:lnTo>
                              <a:pt x="2324100" y="6032500"/>
                            </a:lnTo>
                            <a:cubicBezTo>
                              <a:pt x="2463840" y="6035112"/>
                              <a:pt x="2603557" y="6039382"/>
                              <a:pt x="2743200" y="6045200"/>
                            </a:cubicBezTo>
                            <a:cubicBezTo>
                              <a:pt x="2806786" y="6047849"/>
                              <a:pt x="2870070" y="6056722"/>
                              <a:pt x="2933700" y="6057900"/>
                            </a:cubicBezTo>
                            <a:lnTo>
                              <a:pt x="4114800" y="6070600"/>
                            </a:lnTo>
                            <a:cubicBezTo>
                              <a:pt x="4173660" y="6082372"/>
                              <a:pt x="4329921" y="6119468"/>
                              <a:pt x="4356100" y="6070600"/>
                            </a:cubicBezTo>
                            <a:cubicBezTo>
                              <a:pt x="4410112" y="5969778"/>
                              <a:pt x="4362788" y="5841920"/>
                              <a:pt x="4368800" y="5727700"/>
                            </a:cubicBezTo>
                            <a:cubicBezTo>
                              <a:pt x="4371258" y="5681006"/>
                              <a:pt x="4377267" y="5634567"/>
                              <a:pt x="4381500" y="5588000"/>
                            </a:cubicBezTo>
                            <a:cubicBezTo>
                              <a:pt x="4411272" y="4903248"/>
                              <a:pt x="4390638" y="5501335"/>
                              <a:pt x="4381500" y="4203700"/>
                            </a:cubicBezTo>
                            <a:cubicBezTo>
                              <a:pt x="4375597" y="3365510"/>
                              <a:pt x="4375348" y="2527285"/>
                              <a:pt x="4368800" y="1689100"/>
                            </a:cubicBezTo>
                            <a:cubicBezTo>
                              <a:pt x="4363550" y="1017072"/>
                              <a:pt x="4370220" y="1164301"/>
                              <a:pt x="4343400" y="762000"/>
                            </a:cubicBezTo>
                            <a:cubicBezTo>
                              <a:pt x="4347633" y="579967"/>
                              <a:pt x="4344501" y="397613"/>
                              <a:pt x="4356100" y="215900"/>
                            </a:cubicBezTo>
                            <a:cubicBezTo>
                              <a:pt x="4357306" y="197006"/>
                              <a:pt x="4374853" y="182827"/>
                              <a:pt x="4381500" y="165100"/>
                            </a:cubicBezTo>
                            <a:cubicBezTo>
                              <a:pt x="4387629" y="148757"/>
                              <a:pt x="4389967" y="131233"/>
                              <a:pt x="4394200" y="114300"/>
                            </a:cubicBezTo>
                            <a:lnTo>
                              <a:pt x="4406900" y="0"/>
                            </a:lnTo>
                            <a:close/>
                          </a:path>
                        </a:pathLst>
                      </a:custGeom>
                      <a:solidFill>
                        <a:srgbClr val="813213"/>
                      </a:solidFill>
                      <a:ln>
                        <a:solidFill>
                          <a:srgbClr val="660033"/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hu-HU">
                          <a:solidFill>
                            <a:srgbClr val="813213"/>
                          </a:solidFill>
                        </a:endParaRPr>
                      </a:p>
                    </p:txBody>
                  </p:sp>
                </p:grpSp>
              </p:grpSp>
              <p:sp>
                <p:nvSpPr>
                  <p:cNvPr id="599" name="Szabadkézi sokszög: alakzat 598">
                    <a:extLst>
                      <a:ext uri="{FF2B5EF4-FFF2-40B4-BE49-F238E27FC236}">
                        <a16:creationId xmlns:a16="http://schemas.microsoft.com/office/drawing/2014/main" id="{88F53D36-D2F1-2F9D-C136-CDB7004E3446}"/>
                      </a:ext>
                    </a:extLst>
                  </p:cNvPr>
                  <p:cNvSpPr/>
                  <p:nvPr/>
                </p:nvSpPr>
                <p:spPr>
                  <a:xfrm rot="16727151" flipH="1">
                    <a:off x="3632171" y="1421412"/>
                    <a:ext cx="1238229" cy="532668"/>
                  </a:xfrm>
                  <a:custGeom>
                    <a:avLst/>
                    <a:gdLst>
                      <a:gd name="connsiteX0" fmla="*/ 0 w 1329069"/>
                      <a:gd name="connsiteY0" fmla="*/ 32184 h 436221"/>
                      <a:gd name="connsiteX1" fmla="*/ 0 w 1329069"/>
                      <a:gd name="connsiteY1" fmla="*/ 32184 h 436221"/>
                      <a:gd name="connsiteX2" fmla="*/ 53162 w 1329069"/>
                      <a:gd name="connsiteY2" fmla="*/ 170407 h 436221"/>
                      <a:gd name="connsiteX3" fmla="*/ 85060 w 1329069"/>
                      <a:gd name="connsiteY3" fmla="*/ 212938 h 436221"/>
                      <a:gd name="connsiteX4" fmla="*/ 180753 w 1329069"/>
                      <a:gd name="connsiteY4" fmla="*/ 276733 h 436221"/>
                      <a:gd name="connsiteX5" fmla="*/ 265813 w 1329069"/>
                      <a:gd name="connsiteY5" fmla="*/ 329896 h 436221"/>
                      <a:gd name="connsiteX6" fmla="*/ 297711 w 1329069"/>
                      <a:gd name="connsiteY6" fmla="*/ 351161 h 436221"/>
                      <a:gd name="connsiteX7" fmla="*/ 393404 w 1329069"/>
                      <a:gd name="connsiteY7" fmla="*/ 383059 h 436221"/>
                      <a:gd name="connsiteX8" fmla="*/ 435934 w 1329069"/>
                      <a:gd name="connsiteY8" fmla="*/ 404324 h 436221"/>
                      <a:gd name="connsiteX9" fmla="*/ 510362 w 1329069"/>
                      <a:gd name="connsiteY9" fmla="*/ 414956 h 436221"/>
                      <a:gd name="connsiteX10" fmla="*/ 648586 w 1329069"/>
                      <a:gd name="connsiteY10" fmla="*/ 425589 h 436221"/>
                      <a:gd name="connsiteX11" fmla="*/ 744279 w 1329069"/>
                      <a:gd name="connsiteY11" fmla="*/ 436221 h 436221"/>
                      <a:gd name="connsiteX12" fmla="*/ 978195 w 1329069"/>
                      <a:gd name="connsiteY12" fmla="*/ 425589 h 436221"/>
                      <a:gd name="connsiteX13" fmla="*/ 999460 w 1329069"/>
                      <a:gd name="connsiteY13" fmla="*/ 393691 h 436221"/>
                      <a:gd name="connsiteX14" fmla="*/ 1031358 w 1329069"/>
                      <a:gd name="connsiteY14" fmla="*/ 383059 h 436221"/>
                      <a:gd name="connsiteX15" fmla="*/ 1052623 w 1329069"/>
                      <a:gd name="connsiteY15" fmla="*/ 351161 h 436221"/>
                      <a:gd name="connsiteX16" fmla="*/ 1095153 w 1329069"/>
                      <a:gd name="connsiteY16" fmla="*/ 340528 h 436221"/>
                      <a:gd name="connsiteX17" fmla="*/ 1127051 w 1329069"/>
                      <a:gd name="connsiteY17" fmla="*/ 329896 h 436221"/>
                      <a:gd name="connsiteX18" fmla="*/ 1254641 w 1329069"/>
                      <a:gd name="connsiteY18" fmla="*/ 308631 h 436221"/>
                      <a:gd name="connsiteX19" fmla="*/ 1329069 w 1329069"/>
                      <a:gd name="connsiteY19" fmla="*/ 287366 h 436221"/>
                      <a:gd name="connsiteX20" fmla="*/ 712381 w 1329069"/>
                      <a:gd name="connsiteY20" fmla="*/ 85347 h 436221"/>
                      <a:gd name="connsiteX21" fmla="*/ 627320 w 1329069"/>
                      <a:gd name="connsiteY21" fmla="*/ 10919 h 436221"/>
                      <a:gd name="connsiteX22" fmla="*/ 531627 w 1329069"/>
                      <a:gd name="connsiteY22" fmla="*/ 286 h 436221"/>
                      <a:gd name="connsiteX23" fmla="*/ 95693 w 1329069"/>
                      <a:gd name="connsiteY23" fmla="*/ 10919 h 436221"/>
                      <a:gd name="connsiteX24" fmla="*/ 53162 w 1329069"/>
                      <a:gd name="connsiteY24" fmla="*/ 21552 h 436221"/>
                      <a:gd name="connsiteX25" fmla="*/ 0 w 1329069"/>
                      <a:gd name="connsiteY25" fmla="*/ 32184 h 436221"/>
                      <a:gd name="connsiteX0" fmla="*/ 0 w 1329069"/>
                      <a:gd name="connsiteY0" fmla="*/ 31901 h 435938"/>
                      <a:gd name="connsiteX1" fmla="*/ 0 w 1329069"/>
                      <a:gd name="connsiteY1" fmla="*/ 31901 h 435938"/>
                      <a:gd name="connsiteX2" fmla="*/ 53162 w 1329069"/>
                      <a:gd name="connsiteY2" fmla="*/ 170124 h 435938"/>
                      <a:gd name="connsiteX3" fmla="*/ 85060 w 1329069"/>
                      <a:gd name="connsiteY3" fmla="*/ 212655 h 435938"/>
                      <a:gd name="connsiteX4" fmla="*/ 180753 w 1329069"/>
                      <a:gd name="connsiteY4" fmla="*/ 276450 h 435938"/>
                      <a:gd name="connsiteX5" fmla="*/ 265813 w 1329069"/>
                      <a:gd name="connsiteY5" fmla="*/ 329613 h 435938"/>
                      <a:gd name="connsiteX6" fmla="*/ 297711 w 1329069"/>
                      <a:gd name="connsiteY6" fmla="*/ 350878 h 435938"/>
                      <a:gd name="connsiteX7" fmla="*/ 393404 w 1329069"/>
                      <a:gd name="connsiteY7" fmla="*/ 382776 h 435938"/>
                      <a:gd name="connsiteX8" fmla="*/ 435934 w 1329069"/>
                      <a:gd name="connsiteY8" fmla="*/ 404041 h 435938"/>
                      <a:gd name="connsiteX9" fmla="*/ 510362 w 1329069"/>
                      <a:gd name="connsiteY9" fmla="*/ 414673 h 435938"/>
                      <a:gd name="connsiteX10" fmla="*/ 648586 w 1329069"/>
                      <a:gd name="connsiteY10" fmla="*/ 425306 h 435938"/>
                      <a:gd name="connsiteX11" fmla="*/ 744279 w 1329069"/>
                      <a:gd name="connsiteY11" fmla="*/ 435938 h 435938"/>
                      <a:gd name="connsiteX12" fmla="*/ 978195 w 1329069"/>
                      <a:gd name="connsiteY12" fmla="*/ 425306 h 435938"/>
                      <a:gd name="connsiteX13" fmla="*/ 999460 w 1329069"/>
                      <a:gd name="connsiteY13" fmla="*/ 393408 h 435938"/>
                      <a:gd name="connsiteX14" fmla="*/ 1031358 w 1329069"/>
                      <a:gd name="connsiteY14" fmla="*/ 382776 h 435938"/>
                      <a:gd name="connsiteX15" fmla="*/ 1052623 w 1329069"/>
                      <a:gd name="connsiteY15" fmla="*/ 350878 h 435938"/>
                      <a:gd name="connsiteX16" fmla="*/ 1095153 w 1329069"/>
                      <a:gd name="connsiteY16" fmla="*/ 340245 h 435938"/>
                      <a:gd name="connsiteX17" fmla="*/ 1127051 w 1329069"/>
                      <a:gd name="connsiteY17" fmla="*/ 329613 h 435938"/>
                      <a:gd name="connsiteX18" fmla="*/ 1254641 w 1329069"/>
                      <a:gd name="connsiteY18" fmla="*/ 308348 h 435938"/>
                      <a:gd name="connsiteX19" fmla="*/ 1329069 w 1329069"/>
                      <a:gd name="connsiteY19" fmla="*/ 287083 h 435938"/>
                      <a:gd name="connsiteX20" fmla="*/ 800126 w 1329069"/>
                      <a:gd name="connsiteY20" fmla="*/ 66591 h 435938"/>
                      <a:gd name="connsiteX21" fmla="*/ 627320 w 1329069"/>
                      <a:gd name="connsiteY21" fmla="*/ 10636 h 435938"/>
                      <a:gd name="connsiteX22" fmla="*/ 531627 w 1329069"/>
                      <a:gd name="connsiteY22" fmla="*/ 3 h 435938"/>
                      <a:gd name="connsiteX23" fmla="*/ 95693 w 1329069"/>
                      <a:gd name="connsiteY23" fmla="*/ 10636 h 435938"/>
                      <a:gd name="connsiteX24" fmla="*/ 53162 w 1329069"/>
                      <a:gd name="connsiteY24" fmla="*/ 21269 h 435938"/>
                      <a:gd name="connsiteX25" fmla="*/ 0 w 1329069"/>
                      <a:gd name="connsiteY25" fmla="*/ 31901 h 435938"/>
                      <a:gd name="connsiteX0" fmla="*/ 0 w 1329069"/>
                      <a:gd name="connsiteY0" fmla="*/ 50371 h 454408"/>
                      <a:gd name="connsiteX1" fmla="*/ 0 w 1329069"/>
                      <a:gd name="connsiteY1" fmla="*/ 50371 h 454408"/>
                      <a:gd name="connsiteX2" fmla="*/ 53162 w 1329069"/>
                      <a:gd name="connsiteY2" fmla="*/ 188594 h 454408"/>
                      <a:gd name="connsiteX3" fmla="*/ 85060 w 1329069"/>
                      <a:gd name="connsiteY3" fmla="*/ 231125 h 454408"/>
                      <a:gd name="connsiteX4" fmla="*/ 180753 w 1329069"/>
                      <a:gd name="connsiteY4" fmla="*/ 294920 h 454408"/>
                      <a:gd name="connsiteX5" fmla="*/ 265813 w 1329069"/>
                      <a:gd name="connsiteY5" fmla="*/ 348083 h 454408"/>
                      <a:gd name="connsiteX6" fmla="*/ 297711 w 1329069"/>
                      <a:gd name="connsiteY6" fmla="*/ 369348 h 454408"/>
                      <a:gd name="connsiteX7" fmla="*/ 393404 w 1329069"/>
                      <a:gd name="connsiteY7" fmla="*/ 401246 h 454408"/>
                      <a:gd name="connsiteX8" fmla="*/ 435934 w 1329069"/>
                      <a:gd name="connsiteY8" fmla="*/ 422511 h 454408"/>
                      <a:gd name="connsiteX9" fmla="*/ 510362 w 1329069"/>
                      <a:gd name="connsiteY9" fmla="*/ 433143 h 454408"/>
                      <a:gd name="connsiteX10" fmla="*/ 648586 w 1329069"/>
                      <a:gd name="connsiteY10" fmla="*/ 443776 h 454408"/>
                      <a:gd name="connsiteX11" fmla="*/ 744279 w 1329069"/>
                      <a:gd name="connsiteY11" fmla="*/ 454408 h 454408"/>
                      <a:gd name="connsiteX12" fmla="*/ 978195 w 1329069"/>
                      <a:gd name="connsiteY12" fmla="*/ 443776 h 454408"/>
                      <a:gd name="connsiteX13" fmla="*/ 999460 w 1329069"/>
                      <a:gd name="connsiteY13" fmla="*/ 411878 h 454408"/>
                      <a:gd name="connsiteX14" fmla="*/ 1031358 w 1329069"/>
                      <a:gd name="connsiteY14" fmla="*/ 401246 h 454408"/>
                      <a:gd name="connsiteX15" fmla="*/ 1052623 w 1329069"/>
                      <a:gd name="connsiteY15" fmla="*/ 369348 h 454408"/>
                      <a:gd name="connsiteX16" fmla="*/ 1095153 w 1329069"/>
                      <a:gd name="connsiteY16" fmla="*/ 358715 h 454408"/>
                      <a:gd name="connsiteX17" fmla="*/ 1127051 w 1329069"/>
                      <a:gd name="connsiteY17" fmla="*/ 348083 h 454408"/>
                      <a:gd name="connsiteX18" fmla="*/ 1254641 w 1329069"/>
                      <a:gd name="connsiteY18" fmla="*/ 326818 h 454408"/>
                      <a:gd name="connsiteX19" fmla="*/ 1329069 w 1329069"/>
                      <a:gd name="connsiteY19" fmla="*/ 305553 h 454408"/>
                      <a:gd name="connsiteX20" fmla="*/ 800126 w 1329069"/>
                      <a:gd name="connsiteY20" fmla="*/ 85061 h 454408"/>
                      <a:gd name="connsiteX21" fmla="*/ 627320 w 1329069"/>
                      <a:gd name="connsiteY21" fmla="*/ 29106 h 454408"/>
                      <a:gd name="connsiteX22" fmla="*/ 388464 w 1329069"/>
                      <a:gd name="connsiteY22" fmla="*/ 0 h 454408"/>
                      <a:gd name="connsiteX23" fmla="*/ 95693 w 1329069"/>
                      <a:gd name="connsiteY23" fmla="*/ 29106 h 454408"/>
                      <a:gd name="connsiteX24" fmla="*/ 53162 w 1329069"/>
                      <a:gd name="connsiteY24" fmla="*/ 39739 h 454408"/>
                      <a:gd name="connsiteX25" fmla="*/ 0 w 1329069"/>
                      <a:gd name="connsiteY25" fmla="*/ 50371 h 454408"/>
                      <a:gd name="connsiteX0" fmla="*/ 0 w 1329069"/>
                      <a:gd name="connsiteY0" fmla="*/ 50371 h 458308"/>
                      <a:gd name="connsiteX1" fmla="*/ 0 w 1329069"/>
                      <a:gd name="connsiteY1" fmla="*/ 50371 h 458308"/>
                      <a:gd name="connsiteX2" fmla="*/ 53162 w 1329069"/>
                      <a:gd name="connsiteY2" fmla="*/ 188594 h 458308"/>
                      <a:gd name="connsiteX3" fmla="*/ 85060 w 1329069"/>
                      <a:gd name="connsiteY3" fmla="*/ 231125 h 458308"/>
                      <a:gd name="connsiteX4" fmla="*/ 180753 w 1329069"/>
                      <a:gd name="connsiteY4" fmla="*/ 294920 h 458308"/>
                      <a:gd name="connsiteX5" fmla="*/ 265813 w 1329069"/>
                      <a:gd name="connsiteY5" fmla="*/ 348083 h 458308"/>
                      <a:gd name="connsiteX6" fmla="*/ 297711 w 1329069"/>
                      <a:gd name="connsiteY6" fmla="*/ 369348 h 458308"/>
                      <a:gd name="connsiteX7" fmla="*/ 393404 w 1329069"/>
                      <a:gd name="connsiteY7" fmla="*/ 401246 h 458308"/>
                      <a:gd name="connsiteX8" fmla="*/ 435934 w 1329069"/>
                      <a:gd name="connsiteY8" fmla="*/ 422511 h 458308"/>
                      <a:gd name="connsiteX9" fmla="*/ 510362 w 1329069"/>
                      <a:gd name="connsiteY9" fmla="*/ 433143 h 458308"/>
                      <a:gd name="connsiteX10" fmla="*/ 648586 w 1329069"/>
                      <a:gd name="connsiteY10" fmla="*/ 443776 h 458308"/>
                      <a:gd name="connsiteX11" fmla="*/ 744279 w 1329069"/>
                      <a:gd name="connsiteY11" fmla="*/ 454408 h 458308"/>
                      <a:gd name="connsiteX12" fmla="*/ 890449 w 1329069"/>
                      <a:gd name="connsiteY12" fmla="*/ 453013 h 458308"/>
                      <a:gd name="connsiteX13" fmla="*/ 999460 w 1329069"/>
                      <a:gd name="connsiteY13" fmla="*/ 411878 h 458308"/>
                      <a:gd name="connsiteX14" fmla="*/ 1031358 w 1329069"/>
                      <a:gd name="connsiteY14" fmla="*/ 401246 h 458308"/>
                      <a:gd name="connsiteX15" fmla="*/ 1052623 w 1329069"/>
                      <a:gd name="connsiteY15" fmla="*/ 369348 h 458308"/>
                      <a:gd name="connsiteX16" fmla="*/ 1095153 w 1329069"/>
                      <a:gd name="connsiteY16" fmla="*/ 358715 h 458308"/>
                      <a:gd name="connsiteX17" fmla="*/ 1127051 w 1329069"/>
                      <a:gd name="connsiteY17" fmla="*/ 348083 h 458308"/>
                      <a:gd name="connsiteX18" fmla="*/ 1254641 w 1329069"/>
                      <a:gd name="connsiteY18" fmla="*/ 326818 h 458308"/>
                      <a:gd name="connsiteX19" fmla="*/ 1329069 w 1329069"/>
                      <a:gd name="connsiteY19" fmla="*/ 305553 h 458308"/>
                      <a:gd name="connsiteX20" fmla="*/ 800126 w 1329069"/>
                      <a:gd name="connsiteY20" fmla="*/ 85061 h 458308"/>
                      <a:gd name="connsiteX21" fmla="*/ 627320 w 1329069"/>
                      <a:gd name="connsiteY21" fmla="*/ 29106 h 458308"/>
                      <a:gd name="connsiteX22" fmla="*/ 388464 w 1329069"/>
                      <a:gd name="connsiteY22" fmla="*/ 0 h 458308"/>
                      <a:gd name="connsiteX23" fmla="*/ 95693 w 1329069"/>
                      <a:gd name="connsiteY23" fmla="*/ 29106 h 458308"/>
                      <a:gd name="connsiteX24" fmla="*/ 53162 w 1329069"/>
                      <a:gd name="connsiteY24" fmla="*/ 39739 h 458308"/>
                      <a:gd name="connsiteX25" fmla="*/ 0 w 1329069"/>
                      <a:gd name="connsiteY25" fmla="*/ 50371 h 458308"/>
                      <a:gd name="connsiteX0" fmla="*/ 0 w 1329069"/>
                      <a:gd name="connsiteY0" fmla="*/ 50371 h 458308"/>
                      <a:gd name="connsiteX1" fmla="*/ 0 w 1329069"/>
                      <a:gd name="connsiteY1" fmla="*/ 50371 h 458308"/>
                      <a:gd name="connsiteX2" fmla="*/ 53162 w 1329069"/>
                      <a:gd name="connsiteY2" fmla="*/ 188594 h 458308"/>
                      <a:gd name="connsiteX3" fmla="*/ 85060 w 1329069"/>
                      <a:gd name="connsiteY3" fmla="*/ 231125 h 458308"/>
                      <a:gd name="connsiteX4" fmla="*/ 180753 w 1329069"/>
                      <a:gd name="connsiteY4" fmla="*/ 294920 h 458308"/>
                      <a:gd name="connsiteX5" fmla="*/ 265813 w 1329069"/>
                      <a:gd name="connsiteY5" fmla="*/ 348083 h 458308"/>
                      <a:gd name="connsiteX6" fmla="*/ 297711 w 1329069"/>
                      <a:gd name="connsiteY6" fmla="*/ 369348 h 458308"/>
                      <a:gd name="connsiteX7" fmla="*/ 393404 w 1329069"/>
                      <a:gd name="connsiteY7" fmla="*/ 401246 h 458308"/>
                      <a:gd name="connsiteX8" fmla="*/ 435934 w 1329069"/>
                      <a:gd name="connsiteY8" fmla="*/ 422511 h 458308"/>
                      <a:gd name="connsiteX9" fmla="*/ 510362 w 1329069"/>
                      <a:gd name="connsiteY9" fmla="*/ 433143 h 458308"/>
                      <a:gd name="connsiteX10" fmla="*/ 648586 w 1329069"/>
                      <a:gd name="connsiteY10" fmla="*/ 443776 h 458308"/>
                      <a:gd name="connsiteX11" fmla="*/ 744279 w 1329069"/>
                      <a:gd name="connsiteY11" fmla="*/ 454408 h 458308"/>
                      <a:gd name="connsiteX12" fmla="*/ 890449 w 1329069"/>
                      <a:gd name="connsiteY12" fmla="*/ 453013 h 458308"/>
                      <a:gd name="connsiteX13" fmla="*/ 999460 w 1329069"/>
                      <a:gd name="connsiteY13" fmla="*/ 411878 h 458308"/>
                      <a:gd name="connsiteX14" fmla="*/ 1031358 w 1329069"/>
                      <a:gd name="connsiteY14" fmla="*/ 401246 h 458308"/>
                      <a:gd name="connsiteX15" fmla="*/ 1052623 w 1329069"/>
                      <a:gd name="connsiteY15" fmla="*/ 369348 h 458308"/>
                      <a:gd name="connsiteX16" fmla="*/ 1095153 w 1329069"/>
                      <a:gd name="connsiteY16" fmla="*/ 358715 h 458308"/>
                      <a:gd name="connsiteX17" fmla="*/ 1168614 w 1329069"/>
                      <a:gd name="connsiteY17" fmla="*/ 343465 h 458308"/>
                      <a:gd name="connsiteX18" fmla="*/ 1254641 w 1329069"/>
                      <a:gd name="connsiteY18" fmla="*/ 326818 h 458308"/>
                      <a:gd name="connsiteX19" fmla="*/ 1329069 w 1329069"/>
                      <a:gd name="connsiteY19" fmla="*/ 305553 h 458308"/>
                      <a:gd name="connsiteX20" fmla="*/ 800126 w 1329069"/>
                      <a:gd name="connsiteY20" fmla="*/ 85061 h 458308"/>
                      <a:gd name="connsiteX21" fmla="*/ 627320 w 1329069"/>
                      <a:gd name="connsiteY21" fmla="*/ 29106 h 458308"/>
                      <a:gd name="connsiteX22" fmla="*/ 388464 w 1329069"/>
                      <a:gd name="connsiteY22" fmla="*/ 0 h 458308"/>
                      <a:gd name="connsiteX23" fmla="*/ 95693 w 1329069"/>
                      <a:gd name="connsiteY23" fmla="*/ 29106 h 458308"/>
                      <a:gd name="connsiteX24" fmla="*/ 53162 w 1329069"/>
                      <a:gd name="connsiteY24" fmla="*/ 39739 h 458308"/>
                      <a:gd name="connsiteX25" fmla="*/ 0 w 1329069"/>
                      <a:gd name="connsiteY25" fmla="*/ 50371 h 458308"/>
                      <a:gd name="connsiteX0" fmla="*/ 0 w 1329069"/>
                      <a:gd name="connsiteY0" fmla="*/ 50371 h 458308"/>
                      <a:gd name="connsiteX1" fmla="*/ 0 w 1329069"/>
                      <a:gd name="connsiteY1" fmla="*/ 50371 h 458308"/>
                      <a:gd name="connsiteX2" fmla="*/ 53162 w 1329069"/>
                      <a:gd name="connsiteY2" fmla="*/ 188594 h 458308"/>
                      <a:gd name="connsiteX3" fmla="*/ 85060 w 1329069"/>
                      <a:gd name="connsiteY3" fmla="*/ 231125 h 458308"/>
                      <a:gd name="connsiteX4" fmla="*/ 180753 w 1329069"/>
                      <a:gd name="connsiteY4" fmla="*/ 294920 h 458308"/>
                      <a:gd name="connsiteX5" fmla="*/ 265813 w 1329069"/>
                      <a:gd name="connsiteY5" fmla="*/ 348083 h 458308"/>
                      <a:gd name="connsiteX6" fmla="*/ 297711 w 1329069"/>
                      <a:gd name="connsiteY6" fmla="*/ 369348 h 458308"/>
                      <a:gd name="connsiteX7" fmla="*/ 393404 w 1329069"/>
                      <a:gd name="connsiteY7" fmla="*/ 401246 h 458308"/>
                      <a:gd name="connsiteX8" fmla="*/ 435934 w 1329069"/>
                      <a:gd name="connsiteY8" fmla="*/ 422511 h 458308"/>
                      <a:gd name="connsiteX9" fmla="*/ 510362 w 1329069"/>
                      <a:gd name="connsiteY9" fmla="*/ 433143 h 458308"/>
                      <a:gd name="connsiteX10" fmla="*/ 648586 w 1329069"/>
                      <a:gd name="connsiteY10" fmla="*/ 443776 h 458308"/>
                      <a:gd name="connsiteX11" fmla="*/ 744279 w 1329069"/>
                      <a:gd name="connsiteY11" fmla="*/ 454408 h 458308"/>
                      <a:gd name="connsiteX12" fmla="*/ 890449 w 1329069"/>
                      <a:gd name="connsiteY12" fmla="*/ 453013 h 458308"/>
                      <a:gd name="connsiteX13" fmla="*/ 999460 w 1329069"/>
                      <a:gd name="connsiteY13" fmla="*/ 411878 h 458308"/>
                      <a:gd name="connsiteX14" fmla="*/ 1031358 w 1329069"/>
                      <a:gd name="connsiteY14" fmla="*/ 401246 h 458308"/>
                      <a:gd name="connsiteX15" fmla="*/ 1052623 w 1329069"/>
                      <a:gd name="connsiteY15" fmla="*/ 369348 h 458308"/>
                      <a:gd name="connsiteX16" fmla="*/ 1113625 w 1329069"/>
                      <a:gd name="connsiteY16" fmla="*/ 363333 h 458308"/>
                      <a:gd name="connsiteX17" fmla="*/ 1168614 w 1329069"/>
                      <a:gd name="connsiteY17" fmla="*/ 343465 h 458308"/>
                      <a:gd name="connsiteX18" fmla="*/ 1254641 w 1329069"/>
                      <a:gd name="connsiteY18" fmla="*/ 326818 h 458308"/>
                      <a:gd name="connsiteX19" fmla="*/ 1329069 w 1329069"/>
                      <a:gd name="connsiteY19" fmla="*/ 305553 h 458308"/>
                      <a:gd name="connsiteX20" fmla="*/ 800126 w 1329069"/>
                      <a:gd name="connsiteY20" fmla="*/ 85061 h 458308"/>
                      <a:gd name="connsiteX21" fmla="*/ 627320 w 1329069"/>
                      <a:gd name="connsiteY21" fmla="*/ 29106 h 458308"/>
                      <a:gd name="connsiteX22" fmla="*/ 388464 w 1329069"/>
                      <a:gd name="connsiteY22" fmla="*/ 0 h 458308"/>
                      <a:gd name="connsiteX23" fmla="*/ 95693 w 1329069"/>
                      <a:gd name="connsiteY23" fmla="*/ 29106 h 458308"/>
                      <a:gd name="connsiteX24" fmla="*/ 53162 w 1329069"/>
                      <a:gd name="connsiteY24" fmla="*/ 39739 h 458308"/>
                      <a:gd name="connsiteX25" fmla="*/ 0 w 1329069"/>
                      <a:gd name="connsiteY25" fmla="*/ 50371 h 458308"/>
                      <a:gd name="connsiteX0" fmla="*/ 0 w 1329069"/>
                      <a:gd name="connsiteY0" fmla="*/ 50371 h 458308"/>
                      <a:gd name="connsiteX1" fmla="*/ 0 w 1329069"/>
                      <a:gd name="connsiteY1" fmla="*/ 50371 h 458308"/>
                      <a:gd name="connsiteX2" fmla="*/ 53162 w 1329069"/>
                      <a:gd name="connsiteY2" fmla="*/ 188594 h 458308"/>
                      <a:gd name="connsiteX3" fmla="*/ 85060 w 1329069"/>
                      <a:gd name="connsiteY3" fmla="*/ 231125 h 458308"/>
                      <a:gd name="connsiteX4" fmla="*/ 180753 w 1329069"/>
                      <a:gd name="connsiteY4" fmla="*/ 294920 h 458308"/>
                      <a:gd name="connsiteX5" fmla="*/ 265813 w 1329069"/>
                      <a:gd name="connsiteY5" fmla="*/ 348083 h 458308"/>
                      <a:gd name="connsiteX6" fmla="*/ 297711 w 1329069"/>
                      <a:gd name="connsiteY6" fmla="*/ 369348 h 458308"/>
                      <a:gd name="connsiteX7" fmla="*/ 393404 w 1329069"/>
                      <a:gd name="connsiteY7" fmla="*/ 401246 h 458308"/>
                      <a:gd name="connsiteX8" fmla="*/ 435934 w 1329069"/>
                      <a:gd name="connsiteY8" fmla="*/ 422511 h 458308"/>
                      <a:gd name="connsiteX9" fmla="*/ 510362 w 1329069"/>
                      <a:gd name="connsiteY9" fmla="*/ 433143 h 458308"/>
                      <a:gd name="connsiteX10" fmla="*/ 648586 w 1329069"/>
                      <a:gd name="connsiteY10" fmla="*/ 443776 h 458308"/>
                      <a:gd name="connsiteX11" fmla="*/ 744279 w 1329069"/>
                      <a:gd name="connsiteY11" fmla="*/ 454408 h 458308"/>
                      <a:gd name="connsiteX12" fmla="*/ 890449 w 1329069"/>
                      <a:gd name="connsiteY12" fmla="*/ 453013 h 458308"/>
                      <a:gd name="connsiteX13" fmla="*/ 999460 w 1329069"/>
                      <a:gd name="connsiteY13" fmla="*/ 411878 h 458308"/>
                      <a:gd name="connsiteX14" fmla="*/ 1031358 w 1329069"/>
                      <a:gd name="connsiteY14" fmla="*/ 401246 h 458308"/>
                      <a:gd name="connsiteX15" fmla="*/ 1069985 w 1329069"/>
                      <a:gd name="connsiteY15" fmla="*/ 382852 h 458308"/>
                      <a:gd name="connsiteX16" fmla="*/ 1113625 w 1329069"/>
                      <a:gd name="connsiteY16" fmla="*/ 363333 h 458308"/>
                      <a:gd name="connsiteX17" fmla="*/ 1168614 w 1329069"/>
                      <a:gd name="connsiteY17" fmla="*/ 343465 h 458308"/>
                      <a:gd name="connsiteX18" fmla="*/ 1254641 w 1329069"/>
                      <a:gd name="connsiteY18" fmla="*/ 326818 h 458308"/>
                      <a:gd name="connsiteX19" fmla="*/ 1329069 w 1329069"/>
                      <a:gd name="connsiteY19" fmla="*/ 305553 h 458308"/>
                      <a:gd name="connsiteX20" fmla="*/ 800126 w 1329069"/>
                      <a:gd name="connsiteY20" fmla="*/ 85061 h 458308"/>
                      <a:gd name="connsiteX21" fmla="*/ 627320 w 1329069"/>
                      <a:gd name="connsiteY21" fmla="*/ 29106 h 458308"/>
                      <a:gd name="connsiteX22" fmla="*/ 388464 w 1329069"/>
                      <a:gd name="connsiteY22" fmla="*/ 0 h 458308"/>
                      <a:gd name="connsiteX23" fmla="*/ 95693 w 1329069"/>
                      <a:gd name="connsiteY23" fmla="*/ 29106 h 458308"/>
                      <a:gd name="connsiteX24" fmla="*/ 53162 w 1329069"/>
                      <a:gd name="connsiteY24" fmla="*/ 39739 h 458308"/>
                      <a:gd name="connsiteX25" fmla="*/ 0 w 1329069"/>
                      <a:gd name="connsiteY25" fmla="*/ 50371 h 458308"/>
                      <a:gd name="connsiteX0" fmla="*/ 0 w 1329069"/>
                      <a:gd name="connsiteY0" fmla="*/ 50371 h 458308"/>
                      <a:gd name="connsiteX1" fmla="*/ 0 w 1329069"/>
                      <a:gd name="connsiteY1" fmla="*/ 50371 h 458308"/>
                      <a:gd name="connsiteX2" fmla="*/ 53162 w 1329069"/>
                      <a:gd name="connsiteY2" fmla="*/ 188594 h 458308"/>
                      <a:gd name="connsiteX3" fmla="*/ 85060 w 1329069"/>
                      <a:gd name="connsiteY3" fmla="*/ 231125 h 458308"/>
                      <a:gd name="connsiteX4" fmla="*/ 174966 w 1329069"/>
                      <a:gd name="connsiteY4" fmla="*/ 306495 h 458308"/>
                      <a:gd name="connsiteX5" fmla="*/ 265813 w 1329069"/>
                      <a:gd name="connsiteY5" fmla="*/ 348083 h 458308"/>
                      <a:gd name="connsiteX6" fmla="*/ 297711 w 1329069"/>
                      <a:gd name="connsiteY6" fmla="*/ 369348 h 458308"/>
                      <a:gd name="connsiteX7" fmla="*/ 393404 w 1329069"/>
                      <a:gd name="connsiteY7" fmla="*/ 401246 h 458308"/>
                      <a:gd name="connsiteX8" fmla="*/ 435934 w 1329069"/>
                      <a:gd name="connsiteY8" fmla="*/ 422511 h 458308"/>
                      <a:gd name="connsiteX9" fmla="*/ 510362 w 1329069"/>
                      <a:gd name="connsiteY9" fmla="*/ 433143 h 458308"/>
                      <a:gd name="connsiteX10" fmla="*/ 648586 w 1329069"/>
                      <a:gd name="connsiteY10" fmla="*/ 443776 h 458308"/>
                      <a:gd name="connsiteX11" fmla="*/ 744279 w 1329069"/>
                      <a:gd name="connsiteY11" fmla="*/ 454408 h 458308"/>
                      <a:gd name="connsiteX12" fmla="*/ 890449 w 1329069"/>
                      <a:gd name="connsiteY12" fmla="*/ 453013 h 458308"/>
                      <a:gd name="connsiteX13" fmla="*/ 999460 w 1329069"/>
                      <a:gd name="connsiteY13" fmla="*/ 411878 h 458308"/>
                      <a:gd name="connsiteX14" fmla="*/ 1031358 w 1329069"/>
                      <a:gd name="connsiteY14" fmla="*/ 401246 h 458308"/>
                      <a:gd name="connsiteX15" fmla="*/ 1069985 w 1329069"/>
                      <a:gd name="connsiteY15" fmla="*/ 382852 h 458308"/>
                      <a:gd name="connsiteX16" fmla="*/ 1113625 w 1329069"/>
                      <a:gd name="connsiteY16" fmla="*/ 363333 h 458308"/>
                      <a:gd name="connsiteX17" fmla="*/ 1168614 w 1329069"/>
                      <a:gd name="connsiteY17" fmla="*/ 343465 h 458308"/>
                      <a:gd name="connsiteX18" fmla="*/ 1254641 w 1329069"/>
                      <a:gd name="connsiteY18" fmla="*/ 326818 h 458308"/>
                      <a:gd name="connsiteX19" fmla="*/ 1329069 w 1329069"/>
                      <a:gd name="connsiteY19" fmla="*/ 305553 h 458308"/>
                      <a:gd name="connsiteX20" fmla="*/ 800126 w 1329069"/>
                      <a:gd name="connsiteY20" fmla="*/ 85061 h 458308"/>
                      <a:gd name="connsiteX21" fmla="*/ 627320 w 1329069"/>
                      <a:gd name="connsiteY21" fmla="*/ 29106 h 458308"/>
                      <a:gd name="connsiteX22" fmla="*/ 388464 w 1329069"/>
                      <a:gd name="connsiteY22" fmla="*/ 0 h 458308"/>
                      <a:gd name="connsiteX23" fmla="*/ 95693 w 1329069"/>
                      <a:gd name="connsiteY23" fmla="*/ 29106 h 458308"/>
                      <a:gd name="connsiteX24" fmla="*/ 53162 w 1329069"/>
                      <a:gd name="connsiteY24" fmla="*/ 39739 h 458308"/>
                      <a:gd name="connsiteX25" fmla="*/ 0 w 1329069"/>
                      <a:gd name="connsiteY25" fmla="*/ 50371 h 4583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</a:cxnLst>
                    <a:rect l="l" t="t" r="r" b="b"/>
                    <a:pathLst>
                      <a:path w="1329069" h="458308">
                        <a:moveTo>
                          <a:pt x="0" y="50371"/>
                        </a:moveTo>
                        <a:lnTo>
                          <a:pt x="0" y="50371"/>
                        </a:lnTo>
                        <a:cubicBezTo>
                          <a:pt x="14908" y="95096"/>
                          <a:pt x="27232" y="147105"/>
                          <a:pt x="53162" y="188594"/>
                        </a:cubicBezTo>
                        <a:cubicBezTo>
                          <a:pt x="62554" y="203622"/>
                          <a:pt x="64759" y="211475"/>
                          <a:pt x="85060" y="231125"/>
                        </a:cubicBezTo>
                        <a:cubicBezTo>
                          <a:pt x="105361" y="250775"/>
                          <a:pt x="99351" y="265779"/>
                          <a:pt x="174966" y="306495"/>
                        </a:cubicBezTo>
                        <a:cubicBezTo>
                          <a:pt x="204405" y="322347"/>
                          <a:pt x="245356" y="337608"/>
                          <a:pt x="265813" y="348083"/>
                        </a:cubicBezTo>
                        <a:cubicBezTo>
                          <a:pt x="286270" y="358558"/>
                          <a:pt x="285915" y="364433"/>
                          <a:pt x="297711" y="369348"/>
                        </a:cubicBezTo>
                        <a:cubicBezTo>
                          <a:pt x="328748" y="382280"/>
                          <a:pt x="363331" y="386209"/>
                          <a:pt x="393404" y="401246"/>
                        </a:cubicBezTo>
                        <a:cubicBezTo>
                          <a:pt x="407581" y="408334"/>
                          <a:pt x="420642" y="418341"/>
                          <a:pt x="435934" y="422511"/>
                        </a:cubicBezTo>
                        <a:cubicBezTo>
                          <a:pt x="460112" y="429105"/>
                          <a:pt x="485425" y="430649"/>
                          <a:pt x="510362" y="433143"/>
                        </a:cubicBezTo>
                        <a:cubicBezTo>
                          <a:pt x="556343" y="437741"/>
                          <a:pt x="602565" y="439592"/>
                          <a:pt x="648586" y="443776"/>
                        </a:cubicBezTo>
                        <a:cubicBezTo>
                          <a:pt x="680548" y="446682"/>
                          <a:pt x="712381" y="450864"/>
                          <a:pt x="744279" y="454408"/>
                        </a:cubicBezTo>
                        <a:cubicBezTo>
                          <a:pt x="822251" y="450864"/>
                          <a:pt x="813458" y="465845"/>
                          <a:pt x="890449" y="453013"/>
                        </a:cubicBezTo>
                        <a:cubicBezTo>
                          <a:pt x="903054" y="450912"/>
                          <a:pt x="975975" y="420506"/>
                          <a:pt x="999460" y="411878"/>
                        </a:cubicBezTo>
                        <a:cubicBezTo>
                          <a:pt x="1022945" y="403250"/>
                          <a:pt x="1020725" y="404790"/>
                          <a:pt x="1031358" y="401246"/>
                        </a:cubicBezTo>
                        <a:cubicBezTo>
                          <a:pt x="1038446" y="390613"/>
                          <a:pt x="1056274" y="389171"/>
                          <a:pt x="1069985" y="382852"/>
                        </a:cubicBezTo>
                        <a:cubicBezTo>
                          <a:pt x="1083696" y="376533"/>
                          <a:pt x="1097187" y="369898"/>
                          <a:pt x="1113625" y="363333"/>
                        </a:cubicBezTo>
                        <a:cubicBezTo>
                          <a:pt x="1130063" y="356768"/>
                          <a:pt x="1145111" y="349551"/>
                          <a:pt x="1168614" y="343465"/>
                        </a:cubicBezTo>
                        <a:cubicBezTo>
                          <a:pt x="1192117" y="337379"/>
                          <a:pt x="1212616" y="332821"/>
                          <a:pt x="1254641" y="326818"/>
                        </a:cubicBezTo>
                        <a:cubicBezTo>
                          <a:pt x="1321799" y="304432"/>
                          <a:pt x="1296021" y="305553"/>
                          <a:pt x="1329069" y="305553"/>
                        </a:cubicBezTo>
                        <a:cubicBezTo>
                          <a:pt x="1123506" y="238213"/>
                          <a:pt x="1005689" y="152401"/>
                          <a:pt x="800126" y="85061"/>
                        </a:cubicBezTo>
                        <a:cubicBezTo>
                          <a:pt x="771772" y="60252"/>
                          <a:pt x="695930" y="43283"/>
                          <a:pt x="627320" y="29106"/>
                        </a:cubicBezTo>
                        <a:cubicBezTo>
                          <a:pt x="558710" y="14929"/>
                          <a:pt x="420558" y="0"/>
                          <a:pt x="388464" y="0"/>
                        </a:cubicBezTo>
                        <a:cubicBezTo>
                          <a:pt x="243109" y="0"/>
                          <a:pt x="241004" y="25562"/>
                          <a:pt x="95693" y="29106"/>
                        </a:cubicBezTo>
                        <a:cubicBezTo>
                          <a:pt x="81516" y="32650"/>
                          <a:pt x="67025" y="35118"/>
                          <a:pt x="53162" y="39739"/>
                        </a:cubicBezTo>
                        <a:cubicBezTo>
                          <a:pt x="-14581" y="62320"/>
                          <a:pt x="8860" y="48599"/>
                          <a:pt x="0" y="50371"/>
                        </a:cubicBezTo>
                        <a:close/>
                      </a:path>
                    </a:pathLst>
                  </a:custGeom>
                  <a:grpFill/>
                  <a:ln>
                    <a:solidFill>
                      <a:srgbClr val="660033"/>
                    </a:solidFill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hu-HU">
                      <a:solidFill>
                        <a:srgbClr val="813213"/>
                      </a:solidFill>
                    </a:endParaRPr>
                  </a:p>
                </p:txBody>
              </p:sp>
            </p:grpSp>
          </p:grpSp>
          <p:grpSp>
            <p:nvGrpSpPr>
              <p:cNvPr id="602" name="Csoportba foglalás 601">
                <a:extLst>
                  <a:ext uri="{FF2B5EF4-FFF2-40B4-BE49-F238E27FC236}">
                    <a16:creationId xmlns:a16="http://schemas.microsoft.com/office/drawing/2014/main" id="{82475012-FFEA-873B-9E12-EF9B869C46D2}"/>
                  </a:ext>
                </a:extLst>
              </p:cNvPr>
              <p:cNvGrpSpPr/>
              <p:nvPr/>
            </p:nvGrpSpPr>
            <p:grpSpPr>
              <a:xfrm flipH="1">
                <a:off x="4128641" y="-209089"/>
                <a:ext cx="7532980" cy="11826655"/>
                <a:chOff x="-157430" y="-209089"/>
                <a:chExt cx="7532980" cy="11826655"/>
              </a:xfrm>
              <a:grpFill/>
            </p:grpSpPr>
            <p:sp>
              <p:nvSpPr>
                <p:cNvPr id="603" name="Szalagív 602">
                  <a:extLst>
                    <a:ext uri="{FF2B5EF4-FFF2-40B4-BE49-F238E27FC236}">
                      <a16:creationId xmlns:a16="http://schemas.microsoft.com/office/drawing/2014/main" id="{00C20783-1393-B80D-B83A-2BB6A88E9E57}"/>
                    </a:ext>
                  </a:extLst>
                </p:cNvPr>
                <p:cNvSpPr/>
                <p:nvPr/>
              </p:nvSpPr>
              <p:spPr>
                <a:xfrm rot="20360921" flipH="1">
                  <a:off x="3525943" y="1833738"/>
                  <a:ext cx="3849607" cy="2584095"/>
                </a:xfrm>
                <a:prstGeom prst="blockArc">
                  <a:avLst>
                    <a:gd name="adj1" fmla="val 16997110"/>
                    <a:gd name="adj2" fmla="val 20442472"/>
                    <a:gd name="adj3" fmla="val 4970"/>
                  </a:avLst>
                </a:prstGeom>
                <a:grpFill/>
                <a:ln>
                  <a:solidFill>
                    <a:srgbClr val="660033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hu-HU">
                    <a:solidFill>
                      <a:srgbClr val="813213"/>
                    </a:solidFill>
                  </a:endParaRPr>
                </a:p>
              </p:txBody>
            </p:sp>
            <p:grpSp>
              <p:nvGrpSpPr>
                <p:cNvPr id="604" name="Csoportba foglalás 603">
                  <a:extLst>
                    <a:ext uri="{FF2B5EF4-FFF2-40B4-BE49-F238E27FC236}">
                      <a16:creationId xmlns:a16="http://schemas.microsoft.com/office/drawing/2014/main" id="{D8791DF6-BABE-1D6C-4640-BE442813DB5D}"/>
                    </a:ext>
                  </a:extLst>
                </p:cNvPr>
                <p:cNvGrpSpPr/>
                <p:nvPr/>
              </p:nvGrpSpPr>
              <p:grpSpPr>
                <a:xfrm>
                  <a:off x="-157430" y="-209089"/>
                  <a:ext cx="7187389" cy="11826655"/>
                  <a:chOff x="-157430" y="-209089"/>
                  <a:chExt cx="7187389" cy="11826655"/>
                </a:xfrm>
                <a:grpFill/>
              </p:grpSpPr>
              <p:grpSp>
                <p:nvGrpSpPr>
                  <p:cNvPr id="605" name="Csoportba foglalás 604">
                    <a:extLst>
                      <a:ext uri="{FF2B5EF4-FFF2-40B4-BE49-F238E27FC236}">
                        <a16:creationId xmlns:a16="http://schemas.microsoft.com/office/drawing/2014/main" id="{4C948E69-39F1-D534-790F-E10DB1F79E10}"/>
                      </a:ext>
                    </a:extLst>
                  </p:cNvPr>
                  <p:cNvGrpSpPr/>
                  <p:nvPr/>
                </p:nvGrpSpPr>
                <p:grpSpPr>
                  <a:xfrm>
                    <a:off x="-157430" y="-209089"/>
                    <a:ext cx="7187389" cy="11826655"/>
                    <a:chOff x="-183309" y="-153018"/>
                    <a:chExt cx="7187389" cy="11826655"/>
                  </a:xfrm>
                  <a:grpFill/>
                </p:grpSpPr>
                <p:sp>
                  <p:nvSpPr>
                    <p:cNvPr id="607" name="Szalagív 606">
                      <a:extLst>
                        <a:ext uri="{FF2B5EF4-FFF2-40B4-BE49-F238E27FC236}">
                          <a16:creationId xmlns:a16="http://schemas.microsoft.com/office/drawing/2014/main" id="{FA1B5F90-8652-030E-B374-F536F3A6D113}"/>
                        </a:ext>
                      </a:extLst>
                    </p:cNvPr>
                    <p:cNvSpPr/>
                    <p:nvPr/>
                  </p:nvSpPr>
                  <p:spPr>
                    <a:xfrm rot="9544343" flipH="1">
                      <a:off x="2053708" y="-153018"/>
                      <a:ext cx="3849607" cy="2584095"/>
                    </a:xfrm>
                    <a:prstGeom prst="blockArc">
                      <a:avLst>
                        <a:gd name="adj1" fmla="val 16997110"/>
                        <a:gd name="adj2" fmla="val 20442472"/>
                        <a:gd name="adj3" fmla="val 4970"/>
                      </a:avLst>
                    </a:prstGeom>
                    <a:grpFill/>
                    <a:ln>
                      <a:solidFill>
                        <a:srgbClr val="660033"/>
                      </a:solidFill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hu-HU">
                        <a:solidFill>
                          <a:srgbClr val="813213"/>
                        </a:solidFill>
                      </a:endParaRPr>
                    </a:p>
                  </p:txBody>
                </p:sp>
                <p:grpSp>
                  <p:nvGrpSpPr>
                    <p:cNvPr id="608" name="Csoportba foglalás 607">
                      <a:extLst>
                        <a:ext uri="{FF2B5EF4-FFF2-40B4-BE49-F238E27FC236}">
                          <a16:creationId xmlns:a16="http://schemas.microsoft.com/office/drawing/2014/main" id="{515F0E45-D4CD-8FD4-AE6E-0B05DA3A9600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-183309" y="-151622"/>
                      <a:ext cx="7187389" cy="11825259"/>
                      <a:chOff x="-183309" y="-151622"/>
                      <a:chExt cx="7187389" cy="11825259"/>
                    </a:xfrm>
                    <a:grpFill/>
                  </p:grpSpPr>
                  <p:sp>
                    <p:nvSpPr>
                      <p:cNvPr id="609" name="Szalagív 608">
                        <a:extLst>
                          <a:ext uri="{FF2B5EF4-FFF2-40B4-BE49-F238E27FC236}">
                            <a16:creationId xmlns:a16="http://schemas.microsoft.com/office/drawing/2014/main" id="{165F7317-D260-F00A-214F-D1F14EFC0F27}"/>
                          </a:ext>
                        </a:extLst>
                      </p:cNvPr>
                      <p:cNvSpPr/>
                      <p:nvPr/>
                    </p:nvSpPr>
                    <p:spPr>
                      <a:xfrm rot="13048190">
                        <a:off x="3209320" y="3019555"/>
                        <a:ext cx="3794760" cy="1935480"/>
                      </a:xfrm>
                      <a:prstGeom prst="blockArc">
                        <a:avLst>
                          <a:gd name="adj1" fmla="val 13058572"/>
                          <a:gd name="adj2" fmla="val 19552181"/>
                          <a:gd name="adj3" fmla="val 8755"/>
                        </a:avLst>
                      </a:prstGeom>
                      <a:grpFill/>
                      <a:ln>
                        <a:solidFill>
                          <a:srgbClr val="660033"/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hu-HU">
                          <a:solidFill>
                            <a:srgbClr val="813213"/>
                          </a:solidFill>
                        </a:endParaRPr>
                      </a:p>
                    </p:txBody>
                  </p:sp>
                  <p:sp>
                    <p:nvSpPr>
                      <p:cNvPr id="610" name="Szalagív 4">
                        <a:extLst>
                          <a:ext uri="{FF2B5EF4-FFF2-40B4-BE49-F238E27FC236}">
                            <a16:creationId xmlns:a16="http://schemas.microsoft.com/office/drawing/2014/main" id="{83CFC1AA-C8E4-23A2-E233-012598BF5D33}"/>
                          </a:ext>
                        </a:extLst>
                      </p:cNvPr>
                      <p:cNvSpPr/>
                      <p:nvPr/>
                    </p:nvSpPr>
                    <p:spPr>
                      <a:xfrm rot="21322416">
                        <a:off x="2435672" y="4774578"/>
                        <a:ext cx="3317122" cy="961264"/>
                      </a:xfrm>
                      <a:custGeom>
                        <a:avLst/>
                        <a:gdLst>
                          <a:gd name="connsiteX0" fmla="*/ 439096 w 3794760"/>
                          <a:gd name="connsiteY0" fmla="*/ 348622 h 1935480"/>
                          <a:gd name="connsiteX1" fmla="*/ 2077360 w 3794760"/>
                          <a:gd name="connsiteY1" fmla="*/ 4364 h 1935480"/>
                          <a:gd name="connsiteX2" fmla="*/ 3791009 w 3794760"/>
                          <a:gd name="connsiteY2" fmla="*/ 906925 h 1935480"/>
                          <a:gd name="connsiteX3" fmla="*/ 3613246 w 3794760"/>
                          <a:gd name="connsiteY3" fmla="*/ 912633 h 1935480"/>
                          <a:gd name="connsiteX4" fmla="*/ 2044506 w 3794760"/>
                          <a:gd name="connsiteY4" fmla="*/ 180226 h 1935480"/>
                          <a:gd name="connsiteX5" fmla="*/ 633993 w 3794760"/>
                          <a:gd name="connsiteY5" fmla="*/ 431366 h 1935480"/>
                          <a:gd name="connsiteX6" fmla="*/ 439096 w 3794760"/>
                          <a:gd name="connsiteY6" fmla="*/ 348622 h 1935480"/>
                          <a:gd name="connsiteX0" fmla="*/ 0 w 3351913"/>
                          <a:gd name="connsiteY0" fmla="*/ 348629 h 947122"/>
                          <a:gd name="connsiteX1" fmla="*/ 1638264 w 3351913"/>
                          <a:gd name="connsiteY1" fmla="*/ 4371 h 947122"/>
                          <a:gd name="connsiteX2" fmla="*/ 3351913 w 3351913"/>
                          <a:gd name="connsiteY2" fmla="*/ 906932 h 947122"/>
                          <a:gd name="connsiteX3" fmla="*/ 3281400 w 3351913"/>
                          <a:gd name="connsiteY3" fmla="*/ 947122 h 947122"/>
                          <a:gd name="connsiteX4" fmla="*/ 3174150 w 3351913"/>
                          <a:gd name="connsiteY4" fmla="*/ 912640 h 947122"/>
                          <a:gd name="connsiteX5" fmla="*/ 1605410 w 3351913"/>
                          <a:gd name="connsiteY5" fmla="*/ 180233 h 947122"/>
                          <a:gd name="connsiteX6" fmla="*/ 194897 w 3351913"/>
                          <a:gd name="connsiteY6" fmla="*/ 431373 h 947122"/>
                          <a:gd name="connsiteX7" fmla="*/ 0 w 3351913"/>
                          <a:gd name="connsiteY7" fmla="*/ 348629 h 947122"/>
                          <a:gd name="connsiteX0" fmla="*/ 0 w 3358145"/>
                          <a:gd name="connsiteY0" fmla="*/ 366418 h 964911"/>
                          <a:gd name="connsiteX1" fmla="*/ 1638264 w 3358145"/>
                          <a:gd name="connsiteY1" fmla="*/ 22160 h 964911"/>
                          <a:gd name="connsiteX2" fmla="*/ 3358145 w 3358145"/>
                          <a:gd name="connsiteY2" fmla="*/ 894773 h 964911"/>
                          <a:gd name="connsiteX3" fmla="*/ 3281400 w 3358145"/>
                          <a:gd name="connsiteY3" fmla="*/ 964911 h 964911"/>
                          <a:gd name="connsiteX4" fmla="*/ 3174150 w 3358145"/>
                          <a:gd name="connsiteY4" fmla="*/ 930429 h 964911"/>
                          <a:gd name="connsiteX5" fmla="*/ 1605410 w 3358145"/>
                          <a:gd name="connsiteY5" fmla="*/ 198022 h 964911"/>
                          <a:gd name="connsiteX6" fmla="*/ 194897 w 3358145"/>
                          <a:gd name="connsiteY6" fmla="*/ 449162 h 964911"/>
                          <a:gd name="connsiteX7" fmla="*/ 0 w 3358145"/>
                          <a:gd name="connsiteY7" fmla="*/ 366418 h 964911"/>
                          <a:gd name="connsiteX0" fmla="*/ 0 w 3358145"/>
                          <a:gd name="connsiteY0" fmla="*/ 366418 h 977646"/>
                          <a:gd name="connsiteX1" fmla="*/ 1638264 w 3358145"/>
                          <a:gd name="connsiteY1" fmla="*/ 22160 h 977646"/>
                          <a:gd name="connsiteX2" fmla="*/ 3358145 w 3358145"/>
                          <a:gd name="connsiteY2" fmla="*/ 894773 h 977646"/>
                          <a:gd name="connsiteX3" fmla="*/ 3281400 w 3358145"/>
                          <a:gd name="connsiteY3" fmla="*/ 964911 h 977646"/>
                          <a:gd name="connsiteX4" fmla="*/ 3193169 w 3358145"/>
                          <a:gd name="connsiteY4" fmla="*/ 977646 h 977646"/>
                          <a:gd name="connsiteX5" fmla="*/ 1605410 w 3358145"/>
                          <a:gd name="connsiteY5" fmla="*/ 198022 h 977646"/>
                          <a:gd name="connsiteX6" fmla="*/ 194897 w 3358145"/>
                          <a:gd name="connsiteY6" fmla="*/ 449162 h 977646"/>
                          <a:gd name="connsiteX7" fmla="*/ 0 w 3358145"/>
                          <a:gd name="connsiteY7" fmla="*/ 366418 h 977646"/>
                          <a:gd name="connsiteX0" fmla="*/ 0 w 3364593"/>
                          <a:gd name="connsiteY0" fmla="*/ 370089 h 981317"/>
                          <a:gd name="connsiteX1" fmla="*/ 1638264 w 3364593"/>
                          <a:gd name="connsiteY1" fmla="*/ 25831 h 981317"/>
                          <a:gd name="connsiteX2" fmla="*/ 3364593 w 3364593"/>
                          <a:gd name="connsiteY2" fmla="*/ 959872 h 981317"/>
                          <a:gd name="connsiteX3" fmla="*/ 3281400 w 3364593"/>
                          <a:gd name="connsiteY3" fmla="*/ 968582 h 981317"/>
                          <a:gd name="connsiteX4" fmla="*/ 3193169 w 3364593"/>
                          <a:gd name="connsiteY4" fmla="*/ 981317 h 981317"/>
                          <a:gd name="connsiteX5" fmla="*/ 1605410 w 3364593"/>
                          <a:gd name="connsiteY5" fmla="*/ 201693 h 981317"/>
                          <a:gd name="connsiteX6" fmla="*/ 194897 w 3364593"/>
                          <a:gd name="connsiteY6" fmla="*/ 452833 h 981317"/>
                          <a:gd name="connsiteX7" fmla="*/ 0 w 3364593"/>
                          <a:gd name="connsiteY7" fmla="*/ 370089 h 981317"/>
                          <a:gd name="connsiteX0" fmla="*/ 0 w 3364593"/>
                          <a:gd name="connsiteY0" fmla="*/ 370089 h 981317"/>
                          <a:gd name="connsiteX1" fmla="*/ 1638264 w 3364593"/>
                          <a:gd name="connsiteY1" fmla="*/ 25831 h 981317"/>
                          <a:gd name="connsiteX2" fmla="*/ 3364593 w 3364593"/>
                          <a:gd name="connsiteY2" fmla="*/ 959872 h 981317"/>
                          <a:gd name="connsiteX3" fmla="*/ 3281400 w 3364593"/>
                          <a:gd name="connsiteY3" fmla="*/ 968582 h 981317"/>
                          <a:gd name="connsiteX4" fmla="*/ 3193169 w 3364593"/>
                          <a:gd name="connsiteY4" fmla="*/ 981317 h 981317"/>
                          <a:gd name="connsiteX5" fmla="*/ 1605410 w 3364593"/>
                          <a:gd name="connsiteY5" fmla="*/ 201693 h 981317"/>
                          <a:gd name="connsiteX6" fmla="*/ 194897 w 3364593"/>
                          <a:gd name="connsiteY6" fmla="*/ 452833 h 981317"/>
                          <a:gd name="connsiteX7" fmla="*/ 0 w 3364593"/>
                          <a:gd name="connsiteY7" fmla="*/ 370089 h 981317"/>
                          <a:gd name="connsiteX0" fmla="*/ 0 w 3364593"/>
                          <a:gd name="connsiteY0" fmla="*/ 344764 h 955992"/>
                          <a:gd name="connsiteX1" fmla="*/ 1638264 w 3364593"/>
                          <a:gd name="connsiteY1" fmla="*/ 506 h 955992"/>
                          <a:gd name="connsiteX2" fmla="*/ 2986743 w 3364593"/>
                          <a:gd name="connsiteY2" fmla="*/ 397911 h 955992"/>
                          <a:gd name="connsiteX3" fmla="*/ 3364593 w 3364593"/>
                          <a:gd name="connsiteY3" fmla="*/ 934547 h 955992"/>
                          <a:gd name="connsiteX4" fmla="*/ 3281400 w 3364593"/>
                          <a:gd name="connsiteY4" fmla="*/ 943257 h 955992"/>
                          <a:gd name="connsiteX5" fmla="*/ 3193169 w 3364593"/>
                          <a:gd name="connsiteY5" fmla="*/ 955992 h 955992"/>
                          <a:gd name="connsiteX6" fmla="*/ 1605410 w 3364593"/>
                          <a:gd name="connsiteY6" fmla="*/ 176368 h 955992"/>
                          <a:gd name="connsiteX7" fmla="*/ 194897 w 3364593"/>
                          <a:gd name="connsiteY7" fmla="*/ 427508 h 955992"/>
                          <a:gd name="connsiteX8" fmla="*/ 0 w 3364593"/>
                          <a:gd name="connsiteY8" fmla="*/ 344764 h 955992"/>
                          <a:gd name="connsiteX0" fmla="*/ 0 w 3341290"/>
                          <a:gd name="connsiteY0" fmla="*/ 344764 h 955992"/>
                          <a:gd name="connsiteX1" fmla="*/ 1638264 w 3341290"/>
                          <a:gd name="connsiteY1" fmla="*/ 506 h 955992"/>
                          <a:gd name="connsiteX2" fmla="*/ 2986743 w 3341290"/>
                          <a:gd name="connsiteY2" fmla="*/ 397911 h 955992"/>
                          <a:gd name="connsiteX3" fmla="*/ 3341290 w 3341290"/>
                          <a:gd name="connsiteY3" fmla="*/ 940275 h 955992"/>
                          <a:gd name="connsiteX4" fmla="*/ 3281400 w 3341290"/>
                          <a:gd name="connsiteY4" fmla="*/ 943257 h 955992"/>
                          <a:gd name="connsiteX5" fmla="*/ 3193169 w 3341290"/>
                          <a:gd name="connsiteY5" fmla="*/ 955992 h 955992"/>
                          <a:gd name="connsiteX6" fmla="*/ 1605410 w 3341290"/>
                          <a:gd name="connsiteY6" fmla="*/ 176368 h 955992"/>
                          <a:gd name="connsiteX7" fmla="*/ 194897 w 3341290"/>
                          <a:gd name="connsiteY7" fmla="*/ 427508 h 955992"/>
                          <a:gd name="connsiteX8" fmla="*/ 0 w 3341290"/>
                          <a:gd name="connsiteY8" fmla="*/ 344764 h 955992"/>
                          <a:gd name="connsiteX0" fmla="*/ 0 w 3341290"/>
                          <a:gd name="connsiteY0" fmla="*/ 344764 h 955992"/>
                          <a:gd name="connsiteX1" fmla="*/ 1638264 w 3341290"/>
                          <a:gd name="connsiteY1" fmla="*/ 506 h 955992"/>
                          <a:gd name="connsiteX2" fmla="*/ 2986743 w 3341290"/>
                          <a:gd name="connsiteY2" fmla="*/ 397911 h 955992"/>
                          <a:gd name="connsiteX3" fmla="*/ 3341290 w 3341290"/>
                          <a:gd name="connsiteY3" fmla="*/ 940275 h 955992"/>
                          <a:gd name="connsiteX4" fmla="*/ 3281400 w 3341290"/>
                          <a:gd name="connsiteY4" fmla="*/ 943257 h 955992"/>
                          <a:gd name="connsiteX5" fmla="*/ 3193169 w 3341290"/>
                          <a:gd name="connsiteY5" fmla="*/ 955992 h 955992"/>
                          <a:gd name="connsiteX6" fmla="*/ 1605410 w 3341290"/>
                          <a:gd name="connsiteY6" fmla="*/ 176368 h 955992"/>
                          <a:gd name="connsiteX7" fmla="*/ 180994 w 3341290"/>
                          <a:gd name="connsiteY7" fmla="*/ 411156 h 955992"/>
                          <a:gd name="connsiteX8" fmla="*/ 0 w 3341290"/>
                          <a:gd name="connsiteY8" fmla="*/ 344764 h 955992"/>
                          <a:gd name="connsiteX0" fmla="*/ 0 w 3342623"/>
                          <a:gd name="connsiteY0" fmla="*/ 315195 h 956983"/>
                          <a:gd name="connsiteX1" fmla="*/ 1639597 w 3342623"/>
                          <a:gd name="connsiteY1" fmla="*/ 1497 h 956983"/>
                          <a:gd name="connsiteX2" fmla="*/ 2988076 w 3342623"/>
                          <a:gd name="connsiteY2" fmla="*/ 398902 h 956983"/>
                          <a:gd name="connsiteX3" fmla="*/ 3342623 w 3342623"/>
                          <a:gd name="connsiteY3" fmla="*/ 941266 h 956983"/>
                          <a:gd name="connsiteX4" fmla="*/ 3282733 w 3342623"/>
                          <a:gd name="connsiteY4" fmla="*/ 944248 h 956983"/>
                          <a:gd name="connsiteX5" fmla="*/ 3194502 w 3342623"/>
                          <a:gd name="connsiteY5" fmla="*/ 956983 h 956983"/>
                          <a:gd name="connsiteX6" fmla="*/ 1606743 w 3342623"/>
                          <a:gd name="connsiteY6" fmla="*/ 177359 h 956983"/>
                          <a:gd name="connsiteX7" fmla="*/ 182327 w 3342623"/>
                          <a:gd name="connsiteY7" fmla="*/ 412147 h 956983"/>
                          <a:gd name="connsiteX8" fmla="*/ 0 w 3342623"/>
                          <a:gd name="connsiteY8" fmla="*/ 315195 h 956983"/>
                          <a:gd name="connsiteX0" fmla="*/ 0 w 3342623"/>
                          <a:gd name="connsiteY0" fmla="*/ 314483 h 956271"/>
                          <a:gd name="connsiteX1" fmla="*/ 1639597 w 3342623"/>
                          <a:gd name="connsiteY1" fmla="*/ 785 h 956271"/>
                          <a:gd name="connsiteX2" fmla="*/ 2988076 w 3342623"/>
                          <a:gd name="connsiteY2" fmla="*/ 398190 h 956271"/>
                          <a:gd name="connsiteX3" fmla="*/ 3342623 w 3342623"/>
                          <a:gd name="connsiteY3" fmla="*/ 940554 h 956271"/>
                          <a:gd name="connsiteX4" fmla="*/ 3282733 w 3342623"/>
                          <a:gd name="connsiteY4" fmla="*/ 943536 h 956271"/>
                          <a:gd name="connsiteX5" fmla="*/ 3194502 w 3342623"/>
                          <a:gd name="connsiteY5" fmla="*/ 956271 h 956271"/>
                          <a:gd name="connsiteX6" fmla="*/ 1606743 w 3342623"/>
                          <a:gd name="connsiteY6" fmla="*/ 176647 h 956271"/>
                          <a:gd name="connsiteX7" fmla="*/ 182327 w 3342623"/>
                          <a:gd name="connsiteY7" fmla="*/ 411435 h 956271"/>
                          <a:gd name="connsiteX8" fmla="*/ 0 w 3342623"/>
                          <a:gd name="connsiteY8" fmla="*/ 314483 h 956271"/>
                          <a:gd name="connsiteX0" fmla="*/ 0 w 3343235"/>
                          <a:gd name="connsiteY0" fmla="*/ 321894 h 956118"/>
                          <a:gd name="connsiteX1" fmla="*/ 1640209 w 3343235"/>
                          <a:gd name="connsiteY1" fmla="*/ 632 h 956118"/>
                          <a:gd name="connsiteX2" fmla="*/ 2988688 w 3343235"/>
                          <a:gd name="connsiteY2" fmla="*/ 398037 h 956118"/>
                          <a:gd name="connsiteX3" fmla="*/ 3343235 w 3343235"/>
                          <a:gd name="connsiteY3" fmla="*/ 940401 h 956118"/>
                          <a:gd name="connsiteX4" fmla="*/ 3283345 w 3343235"/>
                          <a:gd name="connsiteY4" fmla="*/ 943383 h 956118"/>
                          <a:gd name="connsiteX5" fmla="*/ 3195114 w 3343235"/>
                          <a:gd name="connsiteY5" fmla="*/ 956118 h 956118"/>
                          <a:gd name="connsiteX6" fmla="*/ 1607355 w 3343235"/>
                          <a:gd name="connsiteY6" fmla="*/ 176494 h 956118"/>
                          <a:gd name="connsiteX7" fmla="*/ 182939 w 3343235"/>
                          <a:gd name="connsiteY7" fmla="*/ 411282 h 956118"/>
                          <a:gd name="connsiteX8" fmla="*/ 0 w 3343235"/>
                          <a:gd name="connsiteY8" fmla="*/ 321894 h 956118"/>
                          <a:gd name="connsiteX0" fmla="*/ 0 w 3343235"/>
                          <a:gd name="connsiteY0" fmla="*/ 321894 h 956118"/>
                          <a:gd name="connsiteX1" fmla="*/ 1640209 w 3343235"/>
                          <a:gd name="connsiteY1" fmla="*/ 632 h 956118"/>
                          <a:gd name="connsiteX2" fmla="*/ 2988688 w 3343235"/>
                          <a:gd name="connsiteY2" fmla="*/ 398037 h 956118"/>
                          <a:gd name="connsiteX3" fmla="*/ 3343235 w 3343235"/>
                          <a:gd name="connsiteY3" fmla="*/ 940401 h 956118"/>
                          <a:gd name="connsiteX4" fmla="*/ 3283345 w 3343235"/>
                          <a:gd name="connsiteY4" fmla="*/ 943383 h 956118"/>
                          <a:gd name="connsiteX5" fmla="*/ 3195114 w 3343235"/>
                          <a:gd name="connsiteY5" fmla="*/ 956118 h 956118"/>
                          <a:gd name="connsiteX6" fmla="*/ 1607355 w 3343235"/>
                          <a:gd name="connsiteY6" fmla="*/ 176494 h 956118"/>
                          <a:gd name="connsiteX7" fmla="*/ 178545 w 3343235"/>
                          <a:gd name="connsiteY7" fmla="*/ 418540 h 956118"/>
                          <a:gd name="connsiteX8" fmla="*/ 0 w 3343235"/>
                          <a:gd name="connsiteY8" fmla="*/ 321894 h 956118"/>
                          <a:gd name="connsiteX0" fmla="*/ 0 w 3343235"/>
                          <a:gd name="connsiteY0" fmla="*/ 325717 h 959941"/>
                          <a:gd name="connsiteX1" fmla="*/ 355924 w 3343235"/>
                          <a:gd name="connsiteY1" fmla="*/ 196424 h 959941"/>
                          <a:gd name="connsiteX2" fmla="*/ 1640209 w 3343235"/>
                          <a:gd name="connsiteY2" fmla="*/ 4455 h 959941"/>
                          <a:gd name="connsiteX3" fmla="*/ 2988688 w 3343235"/>
                          <a:gd name="connsiteY3" fmla="*/ 401860 h 959941"/>
                          <a:gd name="connsiteX4" fmla="*/ 3343235 w 3343235"/>
                          <a:gd name="connsiteY4" fmla="*/ 944224 h 959941"/>
                          <a:gd name="connsiteX5" fmla="*/ 3283345 w 3343235"/>
                          <a:gd name="connsiteY5" fmla="*/ 947206 h 959941"/>
                          <a:gd name="connsiteX6" fmla="*/ 3195114 w 3343235"/>
                          <a:gd name="connsiteY6" fmla="*/ 959941 h 959941"/>
                          <a:gd name="connsiteX7" fmla="*/ 1607355 w 3343235"/>
                          <a:gd name="connsiteY7" fmla="*/ 180317 h 959941"/>
                          <a:gd name="connsiteX8" fmla="*/ 178545 w 3343235"/>
                          <a:gd name="connsiteY8" fmla="*/ 422363 h 959941"/>
                          <a:gd name="connsiteX9" fmla="*/ 0 w 3343235"/>
                          <a:gd name="connsiteY9" fmla="*/ 325717 h 959941"/>
                          <a:gd name="connsiteX0" fmla="*/ 0 w 3343235"/>
                          <a:gd name="connsiteY0" fmla="*/ 325717 h 959941"/>
                          <a:gd name="connsiteX1" fmla="*/ 355924 w 3343235"/>
                          <a:gd name="connsiteY1" fmla="*/ 196424 h 959941"/>
                          <a:gd name="connsiteX2" fmla="*/ 1640209 w 3343235"/>
                          <a:gd name="connsiteY2" fmla="*/ 4455 h 959941"/>
                          <a:gd name="connsiteX3" fmla="*/ 2988688 w 3343235"/>
                          <a:gd name="connsiteY3" fmla="*/ 401860 h 959941"/>
                          <a:gd name="connsiteX4" fmla="*/ 3343235 w 3343235"/>
                          <a:gd name="connsiteY4" fmla="*/ 944224 h 959941"/>
                          <a:gd name="connsiteX5" fmla="*/ 3283345 w 3343235"/>
                          <a:gd name="connsiteY5" fmla="*/ 947206 h 959941"/>
                          <a:gd name="connsiteX6" fmla="*/ 3195114 w 3343235"/>
                          <a:gd name="connsiteY6" fmla="*/ 959941 h 959941"/>
                          <a:gd name="connsiteX7" fmla="*/ 1607355 w 3343235"/>
                          <a:gd name="connsiteY7" fmla="*/ 180317 h 959941"/>
                          <a:gd name="connsiteX8" fmla="*/ 178545 w 3343235"/>
                          <a:gd name="connsiteY8" fmla="*/ 422363 h 959941"/>
                          <a:gd name="connsiteX9" fmla="*/ 0 w 3343235"/>
                          <a:gd name="connsiteY9" fmla="*/ 325717 h 959941"/>
                          <a:gd name="connsiteX0" fmla="*/ 0 w 3343235"/>
                          <a:gd name="connsiteY0" fmla="*/ 326513 h 960737"/>
                          <a:gd name="connsiteX1" fmla="*/ 355924 w 3343235"/>
                          <a:gd name="connsiteY1" fmla="*/ 197220 h 960737"/>
                          <a:gd name="connsiteX2" fmla="*/ 1640209 w 3343235"/>
                          <a:gd name="connsiteY2" fmla="*/ 5251 h 960737"/>
                          <a:gd name="connsiteX3" fmla="*/ 2988688 w 3343235"/>
                          <a:gd name="connsiteY3" fmla="*/ 402656 h 960737"/>
                          <a:gd name="connsiteX4" fmla="*/ 3343235 w 3343235"/>
                          <a:gd name="connsiteY4" fmla="*/ 945020 h 960737"/>
                          <a:gd name="connsiteX5" fmla="*/ 3283345 w 3343235"/>
                          <a:gd name="connsiteY5" fmla="*/ 948002 h 960737"/>
                          <a:gd name="connsiteX6" fmla="*/ 3195114 w 3343235"/>
                          <a:gd name="connsiteY6" fmla="*/ 960737 h 960737"/>
                          <a:gd name="connsiteX7" fmla="*/ 1607355 w 3343235"/>
                          <a:gd name="connsiteY7" fmla="*/ 181113 h 960737"/>
                          <a:gd name="connsiteX8" fmla="*/ 178545 w 3343235"/>
                          <a:gd name="connsiteY8" fmla="*/ 423159 h 960737"/>
                          <a:gd name="connsiteX9" fmla="*/ 0 w 3343235"/>
                          <a:gd name="connsiteY9" fmla="*/ 326513 h 960737"/>
                          <a:gd name="connsiteX0" fmla="*/ 0 w 3343235"/>
                          <a:gd name="connsiteY0" fmla="*/ 328048 h 962272"/>
                          <a:gd name="connsiteX1" fmla="*/ 357454 w 3343235"/>
                          <a:gd name="connsiteY1" fmla="*/ 179846 h 962272"/>
                          <a:gd name="connsiteX2" fmla="*/ 1640209 w 3343235"/>
                          <a:gd name="connsiteY2" fmla="*/ 6786 h 962272"/>
                          <a:gd name="connsiteX3" fmla="*/ 2988688 w 3343235"/>
                          <a:gd name="connsiteY3" fmla="*/ 404191 h 962272"/>
                          <a:gd name="connsiteX4" fmla="*/ 3343235 w 3343235"/>
                          <a:gd name="connsiteY4" fmla="*/ 946555 h 962272"/>
                          <a:gd name="connsiteX5" fmla="*/ 3283345 w 3343235"/>
                          <a:gd name="connsiteY5" fmla="*/ 949537 h 962272"/>
                          <a:gd name="connsiteX6" fmla="*/ 3195114 w 3343235"/>
                          <a:gd name="connsiteY6" fmla="*/ 962272 h 962272"/>
                          <a:gd name="connsiteX7" fmla="*/ 1607355 w 3343235"/>
                          <a:gd name="connsiteY7" fmla="*/ 182648 h 962272"/>
                          <a:gd name="connsiteX8" fmla="*/ 178545 w 3343235"/>
                          <a:gd name="connsiteY8" fmla="*/ 424694 h 962272"/>
                          <a:gd name="connsiteX9" fmla="*/ 0 w 3343235"/>
                          <a:gd name="connsiteY9" fmla="*/ 328048 h 962272"/>
                          <a:gd name="connsiteX0" fmla="*/ 0 w 3343235"/>
                          <a:gd name="connsiteY0" fmla="*/ 327040 h 961264"/>
                          <a:gd name="connsiteX1" fmla="*/ 364100 w 3343235"/>
                          <a:gd name="connsiteY1" fmla="*/ 190796 h 961264"/>
                          <a:gd name="connsiteX2" fmla="*/ 1640209 w 3343235"/>
                          <a:gd name="connsiteY2" fmla="*/ 5778 h 961264"/>
                          <a:gd name="connsiteX3" fmla="*/ 2988688 w 3343235"/>
                          <a:gd name="connsiteY3" fmla="*/ 403183 h 961264"/>
                          <a:gd name="connsiteX4" fmla="*/ 3343235 w 3343235"/>
                          <a:gd name="connsiteY4" fmla="*/ 945547 h 961264"/>
                          <a:gd name="connsiteX5" fmla="*/ 3283345 w 3343235"/>
                          <a:gd name="connsiteY5" fmla="*/ 948529 h 961264"/>
                          <a:gd name="connsiteX6" fmla="*/ 3195114 w 3343235"/>
                          <a:gd name="connsiteY6" fmla="*/ 961264 h 961264"/>
                          <a:gd name="connsiteX7" fmla="*/ 1607355 w 3343235"/>
                          <a:gd name="connsiteY7" fmla="*/ 181640 h 961264"/>
                          <a:gd name="connsiteX8" fmla="*/ 178545 w 3343235"/>
                          <a:gd name="connsiteY8" fmla="*/ 423686 h 961264"/>
                          <a:gd name="connsiteX9" fmla="*/ 0 w 3343235"/>
                          <a:gd name="connsiteY9" fmla="*/ 327040 h 961264"/>
                          <a:gd name="connsiteX0" fmla="*/ 0 w 3343235"/>
                          <a:gd name="connsiteY0" fmla="*/ 327040 h 961264"/>
                          <a:gd name="connsiteX1" fmla="*/ 364100 w 3343235"/>
                          <a:gd name="connsiteY1" fmla="*/ 190796 h 961264"/>
                          <a:gd name="connsiteX2" fmla="*/ 1640209 w 3343235"/>
                          <a:gd name="connsiteY2" fmla="*/ 5778 h 961264"/>
                          <a:gd name="connsiteX3" fmla="*/ 2988688 w 3343235"/>
                          <a:gd name="connsiteY3" fmla="*/ 403183 h 961264"/>
                          <a:gd name="connsiteX4" fmla="*/ 3343235 w 3343235"/>
                          <a:gd name="connsiteY4" fmla="*/ 945547 h 961264"/>
                          <a:gd name="connsiteX5" fmla="*/ 3283345 w 3343235"/>
                          <a:gd name="connsiteY5" fmla="*/ 948529 h 961264"/>
                          <a:gd name="connsiteX6" fmla="*/ 3195114 w 3343235"/>
                          <a:gd name="connsiteY6" fmla="*/ 961264 h 961264"/>
                          <a:gd name="connsiteX7" fmla="*/ 1607355 w 3343235"/>
                          <a:gd name="connsiteY7" fmla="*/ 181640 h 961264"/>
                          <a:gd name="connsiteX8" fmla="*/ 178545 w 3343235"/>
                          <a:gd name="connsiteY8" fmla="*/ 423686 h 961264"/>
                          <a:gd name="connsiteX9" fmla="*/ 0 w 3343235"/>
                          <a:gd name="connsiteY9" fmla="*/ 327040 h 961264"/>
                          <a:gd name="connsiteX0" fmla="*/ 0 w 3317122"/>
                          <a:gd name="connsiteY0" fmla="*/ 344443 h 961264"/>
                          <a:gd name="connsiteX1" fmla="*/ 337987 w 3317122"/>
                          <a:gd name="connsiteY1" fmla="*/ 190796 h 961264"/>
                          <a:gd name="connsiteX2" fmla="*/ 1614096 w 3317122"/>
                          <a:gd name="connsiteY2" fmla="*/ 5778 h 961264"/>
                          <a:gd name="connsiteX3" fmla="*/ 2962575 w 3317122"/>
                          <a:gd name="connsiteY3" fmla="*/ 403183 h 961264"/>
                          <a:gd name="connsiteX4" fmla="*/ 3317122 w 3317122"/>
                          <a:gd name="connsiteY4" fmla="*/ 945547 h 961264"/>
                          <a:gd name="connsiteX5" fmla="*/ 3257232 w 3317122"/>
                          <a:gd name="connsiteY5" fmla="*/ 948529 h 961264"/>
                          <a:gd name="connsiteX6" fmla="*/ 3169001 w 3317122"/>
                          <a:gd name="connsiteY6" fmla="*/ 961264 h 961264"/>
                          <a:gd name="connsiteX7" fmla="*/ 1581242 w 3317122"/>
                          <a:gd name="connsiteY7" fmla="*/ 181640 h 961264"/>
                          <a:gd name="connsiteX8" fmla="*/ 152432 w 3317122"/>
                          <a:gd name="connsiteY8" fmla="*/ 423686 h 961264"/>
                          <a:gd name="connsiteX9" fmla="*/ 0 w 3317122"/>
                          <a:gd name="connsiteY9" fmla="*/ 344443 h 96126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3317122" h="961264">
                            <a:moveTo>
                              <a:pt x="0" y="344443"/>
                            </a:moveTo>
                            <a:cubicBezTo>
                              <a:pt x="22262" y="349971"/>
                              <a:pt x="60640" y="293503"/>
                              <a:pt x="337987" y="190796"/>
                            </a:cubicBezTo>
                            <a:cubicBezTo>
                              <a:pt x="598676" y="105774"/>
                              <a:pt x="1176665" y="-29620"/>
                              <a:pt x="1614096" y="5778"/>
                            </a:cubicBezTo>
                            <a:cubicBezTo>
                              <a:pt x="2051527" y="41176"/>
                              <a:pt x="2674854" y="247510"/>
                              <a:pt x="2962575" y="403183"/>
                            </a:cubicBezTo>
                            <a:cubicBezTo>
                              <a:pt x="3250296" y="558856"/>
                              <a:pt x="3267656" y="859068"/>
                              <a:pt x="3317122" y="945547"/>
                            </a:cubicBezTo>
                            <a:cubicBezTo>
                              <a:pt x="3290754" y="947292"/>
                              <a:pt x="3283600" y="946784"/>
                              <a:pt x="3257232" y="948529"/>
                            </a:cubicBezTo>
                            <a:cubicBezTo>
                              <a:pt x="3224346" y="948686"/>
                              <a:pt x="3201887" y="961107"/>
                              <a:pt x="3169001" y="961264"/>
                            </a:cubicBezTo>
                            <a:cubicBezTo>
                              <a:pt x="3109937" y="572916"/>
                              <a:pt x="2425301" y="214938"/>
                              <a:pt x="1581242" y="181640"/>
                            </a:cubicBezTo>
                            <a:cubicBezTo>
                              <a:pt x="1051899" y="160757"/>
                              <a:pt x="512966" y="244362"/>
                              <a:pt x="152432" y="423686"/>
                            </a:cubicBezTo>
                            <a:lnTo>
                              <a:pt x="0" y="344443"/>
                            </a:lnTo>
                            <a:close/>
                          </a:path>
                        </a:pathLst>
                      </a:custGeom>
                      <a:grpFill/>
                      <a:ln>
                        <a:solidFill>
                          <a:srgbClr val="660033"/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hu-HU">
                          <a:solidFill>
                            <a:srgbClr val="813213"/>
                          </a:solidFill>
                        </a:endParaRPr>
                      </a:p>
                    </p:txBody>
                  </p:sp>
                  <p:sp>
                    <p:nvSpPr>
                      <p:cNvPr id="611" name="Szalagív 610">
                        <a:extLst>
                          <a:ext uri="{FF2B5EF4-FFF2-40B4-BE49-F238E27FC236}">
                            <a16:creationId xmlns:a16="http://schemas.microsoft.com/office/drawing/2014/main" id="{6709BF55-F57D-3064-753A-CA2B3E80A8B6}"/>
                          </a:ext>
                        </a:extLst>
                      </p:cNvPr>
                      <p:cNvSpPr/>
                      <p:nvPr/>
                    </p:nvSpPr>
                    <p:spPr>
                      <a:xfrm rot="2602580" flipH="1">
                        <a:off x="1513237" y="2135275"/>
                        <a:ext cx="2435613" cy="1935269"/>
                      </a:xfrm>
                      <a:prstGeom prst="blockArc">
                        <a:avLst>
                          <a:gd name="adj1" fmla="val 13478971"/>
                          <a:gd name="adj2" fmla="val 19476657"/>
                          <a:gd name="adj3" fmla="val 8806"/>
                        </a:avLst>
                      </a:prstGeom>
                      <a:grpFill/>
                      <a:ln>
                        <a:solidFill>
                          <a:srgbClr val="660033"/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hu-HU">
                          <a:solidFill>
                            <a:srgbClr val="813213"/>
                          </a:solidFill>
                        </a:endParaRPr>
                      </a:p>
                    </p:txBody>
                  </p:sp>
                  <p:sp>
                    <p:nvSpPr>
                      <p:cNvPr id="612" name="Szalagív 611">
                        <a:extLst>
                          <a:ext uri="{FF2B5EF4-FFF2-40B4-BE49-F238E27FC236}">
                            <a16:creationId xmlns:a16="http://schemas.microsoft.com/office/drawing/2014/main" id="{97EA47DC-2002-99DB-DADB-9E35471CE36B}"/>
                          </a:ext>
                        </a:extLst>
                      </p:cNvPr>
                      <p:cNvSpPr/>
                      <p:nvPr/>
                    </p:nvSpPr>
                    <p:spPr>
                      <a:xfrm rot="16637448" flipH="1">
                        <a:off x="3358147" y="2260168"/>
                        <a:ext cx="2435613" cy="1929039"/>
                      </a:xfrm>
                      <a:prstGeom prst="blockArc">
                        <a:avLst>
                          <a:gd name="adj1" fmla="val 16128424"/>
                          <a:gd name="adj2" fmla="val 19476657"/>
                          <a:gd name="adj3" fmla="val 8806"/>
                        </a:avLst>
                      </a:prstGeom>
                      <a:grpFill/>
                      <a:ln>
                        <a:solidFill>
                          <a:srgbClr val="660033"/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hu-HU">
                          <a:solidFill>
                            <a:srgbClr val="813213"/>
                          </a:solidFill>
                        </a:endParaRPr>
                      </a:p>
                    </p:txBody>
                  </p:sp>
                  <p:sp>
                    <p:nvSpPr>
                      <p:cNvPr id="613" name="Szalagív 612">
                        <a:extLst>
                          <a:ext uri="{FF2B5EF4-FFF2-40B4-BE49-F238E27FC236}">
                            <a16:creationId xmlns:a16="http://schemas.microsoft.com/office/drawing/2014/main" id="{75304EFA-53BA-5C27-6F53-ABC217E9B249}"/>
                          </a:ext>
                        </a:extLst>
                      </p:cNvPr>
                      <p:cNvSpPr/>
                      <p:nvPr/>
                    </p:nvSpPr>
                    <p:spPr>
                      <a:xfrm rot="11719161" flipH="1">
                        <a:off x="-183309" y="3057077"/>
                        <a:ext cx="3399972" cy="2382879"/>
                      </a:xfrm>
                      <a:prstGeom prst="blockArc">
                        <a:avLst>
                          <a:gd name="adj1" fmla="val 14451081"/>
                          <a:gd name="adj2" fmla="val 20321894"/>
                          <a:gd name="adj3" fmla="val 6307"/>
                        </a:avLst>
                      </a:prstGeom>
                      <a:grpFill/>
                      <a:ln>
                        <a:solidFill>
                          <a:srgbClr val="660033"/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hu-HU">
                          <a:solidFill>
                            <a:srgbClr val="813213"/>
                          </a:solidFill>
                        </a:endParaRPr>
                      </a:p>
                    </p:txBody>
                  </p:sp>
                  <p:sp>
                    <p:nvSpPr>
                      <p:cNvPr id="614" name="Ellipszis 613">
                        <a:extLst>
                          <a:ext uri="{FF2B5EF4-FFF2-40B4-BE49-F238E27FC236}">
                            <a16:creationId xmlns:a16="http://schemas.microsoft.com/office/drawing/2014/main" id="{D185F2C2-B08D-723F-600A-5F17FEC408A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744455" y="1276774"/>
                        <a:ext cx="1034078" cy="1034078"/>
                      </a:xfrm>
                      <a:prstGeom prst="ellipse">
                        <a:avLst/>
                      </a:prstGeom>
                      <a:grpFill/>
                      <a:ln>
                        <a:solidFill>
                          <a:srgbClr val="660033"/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hu-HU">
                          <a:solidFill>
                            <a:srgbClr val="813213"/>
                          </a:solidFill>
                        </a:endParaRPr>
                      </a:p>
                    </p:txBody>
                  </p:sp>
                  <p:sp>
                    <p:nvSpPr>
                      <p:cNvPr id="615" name="Ellipszis 614">
                        <a:extLst>
                          <a:ext uri="{FF2B5EF4-FFF2-40B4-BE49-F238E27FC236}">
                            <a16:creationId xmlns:a16="http://schemas.microsoft.com/office/drawing/2014/main" id="{292D1283-B5D4-72D7-1155-1DCBB0F33E4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57855" y="7700158"/>
                        <a:ext cx="1034078" cy="1034078"/>
                      </a:xfrm>
                      <a:prstGeom prst="ellipse">
                        <a:avLst/>
                      </a:prstGeom>
                      <a:grpFill/>
                      <a:ln>
                        <a:solidFill>
                          <a:srgbClr val="660033"/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hu-HU">
                          <a:solidFill>
                            <a:srgbClr val="813213"/>
                          </a:solidFill>
                        </a:endParaRPr>
                      </a:p>
                    </p:txBody>
                  </p:sp>
                  <p:sp>
                    <p:nvSpPr>
                      <p:cNvPr id="616" name="Szabadkézi sokszög: alakzat 615">
                        <a:extLst>
                          <a:ext uri="{FF2B5EF4-FFF2-40B4-BE49-F238E27FC236}">
                            <a16:creationId xmlns:a16="http://schemas.microsoft.com/office/drawing/2014/main" id="{B471EF46-9DFE-F0F1-C964-C4C68DBF7D1E}"/>
                          </a:ext>
                        </a:extLst>
                      </p:cNvPr>
                      <p:cNvSpPr/>
                      <p:nvPr/>
                    </p:nvSpPr>
                    <p:spPr>
                      <a:xfrm rot="194106">
                        <a:off x="2595105" y="6467388"/>
                        <a:ext cx="1329069" cy="458308"/>
                      </a:xfrm>
                      <a:custGeom>
                        <a:avLst/>
                        <a:gdLst>
                          <a:gd name="connsiteX0" fmla="*/ 0 w 1329069"/>
                          <a:gd name="connsiteY0" fmla="*/ 32184 h 436221"/>
                          <a:gd name="connsiteX1" fmla="*/ 0 w 1329069"/>
                          <a:gd name="connsiteY1" fmla="*/ 32184 h 436221"/>
                          <a:gd name="connsiteX2" fmla="*/ 53162 w 1329069"/>
                          <a:gd name="connsiteY2" fmla="*/ 170407 h 436221"/>
                          <a:gd name="connsiteX3" fmla="*/ 85060 w 1329069"/>
                          <a:gd name="connsiteY3" fmla="*/ 212938 h 436221"/>
                          <a:gd name="connsiteX4" fmla="*/ 180753 w 1329069"/>
                          <a:gd name="connsiteY4" fmla="*/ 276733 h 436221"/>
                          <a:gd name="connsiteX5" fmla="*/ 265813 w 1329069"/>
                          <a:gd name="connsiteY5" fmla="*/ 329896 h 436221"/>
                          <a:gd name="connsiteX6" fmla="*/ 297711 w 1329069"/>
                          <a:gd name="connsiteY6" fmla="*/ 351161 h 436221"/>
                          <a:gd name="connsiteX7" fmla="*/ 393404 w 1329069"/>
                          <a:gd name="connsiteY7" fmla="*/ 383059 h 436221"/>
                          <a:gd name="connsiteX8" fmla="*/ 435934 w 1329069"/>
                          <a:gd name="connsiteY8" fmla="*/ 404324 h 436221"/>
                          <a:gd name="connsiteX9" fmla="*/ 510362 w 1329069"/>
                          <a:gd name="connsiteY9" fmla="*/ 414956 h 436221"/>
                          <a:gd name="connsiteX10" fmla="*/ 648586 w 1329069"/>
                          <a:gd name="connsiteY10" fmla="*/ 425589 h 436221"/>
                          <a:gd name="connsiteX11" fmla="*/ 744279 w 1329069"/>
                          <a:gd name="connsiteY11" fmla="*/ 436221 h 436221"/>
                          <a:gd name="connsiteX12" fmla="*/ 978195 w 1329069"/>
                          <a:gd name="connsiteY12" fmla="*/ 425589 h 436221"/>
                          <a:gd name="connsiteX13" fmla="*/ 999460 w 1329069"/>
                          <a:gd name="connsiteY13" fmla="*/ 393691 h 436221"/>
                          <a:gd name="connsiteX14" fmla="*/ 1031358 w 1329069"/>
                          <a:gd name="connsiteY14" fmla="*/ 383059 h 436221"/>
                          <a:gd name="connsiteX15" fmla="*/ 1052623 w 1329069"/>
                          <a:gd name="connsiteY15" fmla="*/ 351161 h 436221"/>
                          <a:gd name="connsiteX16" fmla="*/ 1095153 w 1329069"/>
                          <a:gd name="connsiteY16" fmla="*/ 340528 h 436221"/>
                          <a:gd name="connsiteX17" fmla="*/ 1127051 w 1329069"/>
                          <a:gd name="connsiteY17" fmla="*/ 329896 h 436221"/>
                          <a:gd name="connsiteX18" fmla="*/ 1254641 w 1329069"/>
                          <a:gd name="connsiteY18" fmla="*/ 308631 h 436221"/>
                          <a:gd name="connsiteX19" fmla="*/ 1329069 w 1329069"/>
                          <a:gd name="connsiteY19" fmla="*/ 287366 h 436221"/>
                          <a:gd name="connsiteX20" fmla="*/ 712381 w 1329069"/>
                          <a:gd name="connsiteY20" fmla="*/ 85347 h 436221"/>
                          <a:gd name="connsiteX21" fmla="*/ 627320 w 1329069"/>
                          <a:gd name="connsiteY21" fmla="*/ 10919 h 436221"/>
                          <a:gd name="connsiteX22" fmla="*/ 531627 w 1329069"/>
                          <a:gd name="connsiteY22" fmla="*/ 286 h 436221"/>
                          <a:gd name="connsiteX23" fmla="*/ 95693 w 1329069"/>
                          <a:gd name="connsiteY23" fmla="*/ 10919 h 436221"/>
                          <a:gd name="connsiteX24" fmla="*/ 53162 w 1329069"/>
                          <a:gd name="connsiteY24" fmla="*/ 21552 h 436221"/>
                          <a:gd name="connsiteX25" fmla="*/ 0 w 1329069"/>
                          <a:gd name="connsiteY25" fmla="*/ 32184 h 436221"/>
                          <a:gd name="connsiteX0" fmla="*/ 0 w 1329069"/>
                          <a:gd name="connsiteY0" fmla="*/ 31901 h 435938"/>
                          <a:gd name="connsiteX1" fmla="*/ 0 w 1329069"/>
                          <a:gd name="connsiteY1" fmla="*/ 31901 h 435938"/>
                          <a:gd name="connsiteX2" fmla="*/ 53162 w 1329069"/>
                          <a:gd name="connsiteY2" fmla="*/ 170124 h 435938"/>
                          <a:gd name="connsiteX3" fmla="*/ 85060 w 1329069"/>
                          <a:gd name="connsiteY3" fmla="*/ 212655 h 435938"/>
                          <a:gd name="connsiteX4" fmla="*/ 180753 w 1329069"/>
                          <a:gd name="connsiteY4" fmla="*/ 276450 h 435938"/>
                          <a:gd name="connsiteX5" fmla="*/ 265813 w 1329069"/>
                          <a:gd name="connsiteY5" fmla="*/ 329613 h 435938"/>
                          <a:gd name="connsiteX6" fmla="*/ 297711 w 1329069"/>
                          <a:gd name="connsiteY6" fmla="*/ 350878 h 435938"/>
                          <a:gd name="connsiteX7" fmla="*/ 393404 w 1329069"/>
                          <a:gd name="connsiteY7" fmla="*/ 382776 h 435938"/>
                          <a:gd name="connsiteX8" fmla="*/ 435934 w 1329069"/>
                          <a:gd name="connsiteY8" fmla="*/ 404041 h 435938"/>
                          <a:gd name="connsiteX9" fmla="*/ 510362 w 1329069"/>
                          <a:gd name="connsiteY9" fmla="*/ 414673 h 435938"/>
                          <a:gd name="connsiteX10" fmla="*/ 648586 w 1329069"/>
                          <a:gd name="connsiteY10" fmla="*/ 425306 h 435938"/>
                          <a:gd name="connsiteX11" fmla="*/ 744279 w 1329069"/>
                          <a:gd name="connsiteY11" fmla="*/ 435938 h 435938"/>
                          <a:gd name="connsiteX12" fmla="*/ 978195 w 1329069"/>
                          <a:gd name="connsiteY12" fmla="*/ 425306 h 435938"/>
                          <a:gd name="connsiteX13" fmla="*/ 999460 w 1329069"/>
                          <a:gd name="connsiteY13" fmla="*/ 393408 h 435938"/>
                          <a:gd name="connsiteX14" fmla="*/ 1031358 w 1329069"/>
                          <a:gd name="connsiteY14" fmla="*/ 382776 h 435938"/>
                          <a:gd name="connsiteX15" fmla="*/ 1052623 w 1329069"/>
                          <a:gd name="connsiteY15" fmla="*/ 350878 h 435938"/>
                          <a:gd name="connsiteX16" fmla="*/ 1095153 w 1329069"/>
                          <a:gd name="connsiteY16" fmla="*/ 340245 h 435938"/>
                          <a:gd name="connsiteX17" fmla="*/ 1127051 w 1329069"/>
                          <a:gd name="connsiteY17" fmla="*/ 329613 h 435938"/>
                          <a:gd name="connsiteX18" fmla="*/ 1254641 w 1329069"/>
                          <a:gd name="connsiteY18" fmla="*/ 308348 h 435938"/>
                          <a:gd name="connsiteX19" fmla="*/ 1329069 w 1329069"/>
                          <a:gd name="connsiteY19" fmla="*/ 287083 h 435938"/>
                          <a:gd name="connsiteX20" fmla="*/ 800126 w 1329069"/>
                          <a:gd name="connsiteY20" fmla="*/ 66591 h 435938"/>
                          <a:gd name="connsiteX21" fmla="*/ 627320 w 1329069"/>
                          <a:gd name="connsiteY21" fmla="*/ 10636 h 435938"/>
                          <a:gd name="connsiteX22" fmla="*/ 531627 w 1329069"/>
                          <a:gd name="connsiteY22" fmla="*/ 3 h 435938"/>
                          <a:gd name="connsiteX23" fmla="*/ 95693 w 1329069"/>
                          <a:gd name="connsiteY23" fmla="*/ 10636 h 435938"/>
                          <a:gd name="connsiteX24" fmla="*/ 53162 w 1329069"/>
                          <a:gd name="connsiteY24" fmla="*/ 21269 h 435938"/>
                          <a:gd name="connsiteX25" fmla="*/ 0 w 1329069"/>
                          <a:gd name="connsiteY25" fmla="*/ 31901 h 435938"/>
                          <a:gd name="connsiteX0" fmla="*/ 0 w 1329069"/>
                          <a:gd name="connsiteY0" fmla="*/ 50371 h 454408"/>
                          <a:gd name="connsiteX1" fmla="*/ 0 w 1329069"/>
                          <a:gd name="connsiteY1" fmla="*/ 50371 h 454408"/>
                          <a:gd name="connsiteX2" fmla="*/ 53162 w 1329069"/>
                          <a:gd name="connsiteY2" fmla="*/ 188594 h 454408"/>
                          <a:gd name="connsiteX3" fmla="*/ 85060 w 1329069"/>
                          <a:gd name="connsiteY3" fmla="*/ 231125 h 454408"/>
                          <a:gd name="connsiteX4" fmla="*/ 180753 w 1329069"/>
                          <a:gd name="connsiteY4" fmla="*/ 294920 h 454408"/>
                          <a:gd name="connsiteX5" fmla="*/ 265813 w 1329069"/>
                          <a:gd name="connsiteY5" fmla="*/ 348083 h 454408"/>
                          <a:gd name="connsiteX6" fmla="*/ 297711 w 1329069"/>
                          <a:gd name="connsiteY6" fmla="*/ 369348 h 454408"/>
                          <a:gd name="connsiteX7" fmla="*/ 393404 w 1329069"/>
                          <a:gd name="connsiteY7" fmla="*/ 401246 h 454408"/>
                          <a:gd name="connsiteX8" fmla="*/ 435934 w 1329069"/>
                          <a:gd name="connsiteY8" fmla="*/ 422511 h 454408"/>
                          <a:gd name="connsiteX9" fmla="*/ 510362 w 1329069"/>
                          <a:gd name="connsiteY9" fmla="*/ 433143 h 454408"/>
                          <a:gd name="connsiteX10" fmla="*/ 648586 w 1329069"/>
                          <a:gd name="connsiteY10" fmla="*/ 443776 h 454408"/>
                          <a:gd name="connsiteX11" fmla="*/ 744279 w 1329069"/>
                          <a:gd name="connsiteY11" fmla="*/ 454408 h 454408"/>
                          <a:gd name="connsiteX12" fmla="*/ 978195 w 1329069"/>
                          <a:gd name="connsiteY12" fmla="*/ 443776 h 454408"/>
                          <a:gd name="connsiteX13" fmla="*/ 999460 w 1329069"/>
                          <a:gd name="connsiteY13" fmla="*/ 411878 h 454408"/>
                          <a:gd name="connsiteX14" fmla="*/ 1031358 w 1329069"/>
                          <a:gd name="connsiteY14" fmla="*/ 401246 h 454408"/>
                          <a:gd name="connsiteX15" fmla="*/ 1052623 w 1329069"/>
                          <a:gd name="connsiteY15" fmla="*/ 369348 h 454408"/>
                          <a:gd name="connsiteX16" fmla="*/ 1095153 w 1329069"/>
                          <a:gd name="connsiteY16" fmla="*/ 358715 h 454408"/>
                          <a:gd name="connsiteX17" fmla="*/ 1127051 w 1329069"/>
                          <a:gd name="connsiteY17" fmla="*/ 348083 h 454408"/>
                          <a:gd name="connsiteX18" fmla="*/ 1254641 w 1329069"/>
                          <a:gd name="connsiteY18" fmla="*/ 326818 h 454408"/>
                          <a:gd name="connsiteX19" fmla="*/ 1329069 w 1329069"/>
                          <a:gd name="connsiteY19" fmla="*/ 305553 h 454408"/>
                          <a:gd name="connsiteX20" fmla="*/ 800126 w 1329069"/>
                          <a:gd name="connsiteY20" fmla="*/ 85061 h 454408"/>
                          <a:gd name="connsiteX21" fmla="*/ 627320 w 1329069"/>
                          <a:gd name="connsiteY21" fmla="*/ 29106 h 454408"/>
                          <a:gd name="connsiteX22" fmla="*/ 388464 w 1329069"/>
                          <a:gd name="connsiteY22" fmla="*/ 0 h 454408"/>
                          <a:gd name="connsiteX23" fmla="*/ 95693 w 1329069"/>
                          <a:gd name="connsiteY23" fmla="*/ 29106 h 454408"/>
                          <a:gd name="connsiteX24" fmla="*/ 53162 w 1329069"/>
                          <a:gd name="connsiteY24" fmla="*/ 39739 h 454408"/>
                          <a:gd name="connsiteX25" fmla="*/ 0 w 1329069"/>
                          <a:gd name="connsiteY25" fmla="*/ 50371 h 454408"/>
                          <a:gd name="connsiteX0" fmla="*/ 0 w 1329069"/>
                          <a:gd name="connsiteY0" fmla="*/ 50371 h 458308"/>
                          <a:gd name="connsiteX1" fmla="*/ 0 w 1329069"/>
                          <a:gd name="connsiteY1" fmla="*/ 50371 h 458308"/>
                          <a:gd name="connsiteX2" fmla="*/ 53162 w 1329069"/>
                          <a:gd name="connsiteY2" fmla="*/ 188594 h 458308"/>
                          <a:gd name="connsiteX3" fmla="*/ 85060 w 1329069"/>
                          <a:gd name="connsiteY3" fmla="*/ 231125 h 458308"/>
                          <a:gd name="connsiteX4" fmla="*/ 180753 w 1329069"/>
                          <a:gd name="connsiteY4" fmla="*/ 294920 h 458308"/>
                          <a:gd name="connsiteX5" fmla="*/ 265813 w 1329069"/>
                          <a:gd name="connsiteY5" fmla="*/ 348083 h 458308"/>
                          <a:gd name="connsiteX6" fmla="*/ 297711 w 1329069"/>
                          <a:gd name="connsiteY6" fmla="*/ 369348 h 458308"/>
                          <a:gd name="connsiteX7" fmla="*/ 393404 w 1329069"/>
                          <a:gd name="connsiteY7" fmla="*/ 401246 h 458308"/>
                          <a:gd name="connsiteX8" fmla="*/ 435934 w 1329069"/>
                          <a:gd name="connsiteY8" fmla="*/ 422511 h 458308"/>
                          <a:gd name="connsiteX9" fmla="*/ 510362 w 1329069"/>
                          <a:gd name="connsiteY9" fmla="*/ 433143 h 458308"/>
                          <a:gd name="connsiteX10" fmla="*/ 648586 w 1329069"/>
                          <a:gd name="connsiteY10" fmla="*/ 443776 h 458308"/>
                          <a:gd name="connsiteX11" fmla="*/ 744279 w 1329069"/>
                          <a:gd name="connsiteY11" fmla="*/ 454408 h 458308"/>
                          <a:gd name="connsiteX12" fmla="*/ 890449 w 1329069"/>
                          <a:gd name="connsiteY12" fmla="*/ 453013 h 458308"/>
                          <a:gd name="connsiteX13" fmla="*/ 999460 w 1329069"/>
                          <a:gd name="connsiteY13" fmla="*/ 411878 h 458308"/>
                          <a:gd name="connsiteX14" fmla="*/ 1031358 w 1329069"/>
                          <a:gd name="connsiteY14" fmla="*/ 401246 h 458308"/>
                          <a:gd name="connsiteX15" fmla="*/ 1052623 w 1329069"/>
                          <a:gd name="connsiteY15" fmla="*/ 369348 h 458308"/>
                          <a:gd name="connsiteX16" fmla="*/ 1095153 w 1329069"/>
                          <a:gd name="connsiteY16" fmla="*/ 358715 h 458308"/>
                          <a:gd name="connsiteX17" fmla="*/ 1127051 w 1329069"/>
                          <a:gd name="connsiteY17" fmla="*/ 348083 h 458308"/>
                          <a:gd name="connsiteX18" fmla="*/ 1254641 w 1329069"/>
                          <a:gd name="connsiteY18" fmla="*/ 326818 h 458308"/>
                          <a:gd name="connsiteX19" fmla="*/ 1329069 w 1329069"/>
                          <a:gd name="connsiteY19" fmla="*/ 305553 h 458308"/>
                          <a:gd name="connsiteX20" fmla="*/ 800126 w 1329069"/>
                          <a:gd name="connsiteY20" fmla="*/ 85061 h 458308"/>
                          <a:gd name="connsiteX21" fmla="*/ 627320 w 1329069"/>
                          <a:gd name="connsiteY21" fmla="*/ 29106 h 458308"/>
                          <a:gd name="connsiteX22" fmla="*/ 388464 w 1329069"/>
                          <a:gd name="connsiteY22" fmla="*/ 0 h 458308"/>
                          <a:gd name="connsiteX23" fmla="*/ 95693 w 1329069"/>
                          <a:gd name="connsiteY23" fmla="*/ 29106 h 458308"/>
                          <a:gd name="connsiteX24" fmla="*/ 53162 w 1329069"/>
                          <a:gd name="connsiteY24" fmla="*/ 39739 h 458308"/>
                          <a:gd name="connsiteX25" fmla="*/ 0 w 1329069"/>
                          <a:gd name="connsiteY25" fmla="*/ 50371 h 458308"/>
                          <a:gd name="connsiteX0" fmla="*/ 0 w 1329069"/>
                          <a:gd name="connsiteY0" fmla="*/ 50371 h 458308"/>
                          <a:gd name="connsiteX1" fmla="*/ 0 w 1329069"/>
                          <a:gd name="connsiteY1" fmla="*/ 50371 h 458308"/>
                          <a:gd name="connsiteX2" fmla="*/ 53162 w 1329069"/>
                          <a:gd name="connsiteY2" fmla="*/ 188594 h 458308"/>
                          <a:gd name="connsiteX3" fmla="*/ 85060 w 1329069"/>
                          <a:gd name="connsiteY3" fmla="*/ 231125 h 458308"/>
                          <a:gd name="connsiteX4" fmla="*/ 180753 w 1329069"/>
                          <a:gd name="connsiteY4" fmla="*/ 294920 h 458308"/>
                          <a:gd name="connsiteX5" fmla="*/ 265813 w 1329069"/>
                          <a:gd name="connsiteY5" fmla="*/ 348083 h 458308"/>
                          <a:gd name="connsiteX6" fmla="*/ 297711 w 1329069"/>
                          <a:gd name="connsiteY6" fmla="*/ 369348 h 458308"/>
                          <a:gd name="connsiteX7" fmla="*/ 393404 w 1329069"/>
                          <a:gd name="connsiteY7" fmla="*/ 401246 h 458308"/>
                          <a:gd name="connsiteX8" fmla="*/ 435934 w 1329069"/>
                          <a:gd name="connsiteY8" fmla="*/ 422511 h 458308"/>
                          <a:gd name="connsiteX9" fmla="*/ 510362 w 1329069"/>
                          <a:gd name="connsiteY9" fmla="*/ 433143 h 458308"/>
                          <a:gd name="connsiteX10" fmla="*/ 648586 w 1329069"/>
                          <a:gd name="connsiteY10" fmla="*/ 443776 h 458308"/>
                          <a:gd name="connsiteX11" fmla="*/ 744279 w 1329069"/>
                          <a:gd name="connsiteY11" fmla="*/ 454408 h 458308"/>
                          <a:gd name="connsiteX12" fmla="*/ 890449 w 1329069"/>
                          <a:gd name="connsiteY12" fmla="*/ 453013 h 458308"/>
                          <a:gd name="connsiteX13" fmla="*/ 999460 w 1329069"/>
                          <a:gd name="connsiteY13" fmla="*/ 411878 h 458308"/>
                          <a:gd name="connsiteX14" fmla="*/ 1031358 w 1329069"/>
                          <a:gd name="connsiteY14" fmla="*/ 401246 h 458308"/>
                          <a:gd name="connsiteX15" fmla="*/ 1052623 w 1329069"/>
                          <a:gd name="connsiteY15" fmla="*/ 369348 h 458308"/>
                          <a:gd name="connsiteX16" fmla="*/ 1095153 w 1329069"/>
                          <a:gd name="connsiteY16" fmla="*/ 358715 h 458308"/>
                          <a:gd name="connsiteX17" fmla="*/ 1168614 w 1329069"/>
                          <a:gd name="connsiteY17" fmla="*/ 343465 h 458308"/>
                          <a:gd name="connsiteX18" fmla="*/ 1254641 w 1329069"/>
                          <a:gd name="connsiteY18" fmla="*/ 326818 h 458308"/>
                          <a:gd name="connsiteX19" fmla="*/ 1329069 w 1329069"/>
                          <a:gd name="connsiteY19" fmla="*/ 305553 h 458308"/>
                          <a:gd name="connsiteX20" fmla="*/ 800126 w 1329069"/>
                          <a:gd name="connsiteY20" fmla="*/ 85061 h 458308"/>
                          <a:gd name="connsiteX21" fmla="*/ 627320 w 1329069"/>
                          <a:gd name="connsiteY21" fmla="*/ 29106 h 458308"/>
                          <a:gd name="connsiteX22" fmla="*/ 388464 w 1329069"/>
                          <a:gd name="connsiteY22" fmla="*/ 0 h 458308"/>
                          <a:gd name="connsiteX23" fmla="*/ 95693 w 1329069"/>
                          <a:gd name="connsiteY23" fmla="*/ 29106 h 458308"/>
                          <a:gd name="connsiteX24" fmla="*/ 53162 w 1329069"/>
                          <a:gd name="connsiteY24" fmla="*/ 39739 h 458308"/>
                          <a:gd name="connsiteX25" fmla="*/ 0 w 1329069"/>
                          <a:gd name="connsiteY25" fmla="*/ 50371 h 458308"/>
                          <a:gd name="connsiteX0" fmla="*/ 0 w 1329069"/>
                          <a:gd name="connsiteY0" fmla="*/ 50371 h 458308"/>
                          <a:gd name="connsiteX1" fmla="*/ 0 w 1329069"/>
                          <a:gd name="connsiteY1" fmla="*/ 50371 h 458308"/>
                          <a:gd name="connsiteX2" fmla="*/ 53162 w 1329069"/>
                          <a:gd name="connsiteY2" fmla="*/ 188594 h 458308"/>
                          <a:gd name="connsiteX3" fmla="*/ 85060 w 1329069"/>
                          <a:gd name="connsiteY3" fmla="*/ 231125 h 458308"/>
                          <a:gd name="connsiteX4" fmla="*/ 180753 w 1329069"/>
                          <a:gd name="connsiteY4" fmla="*/ 294920 h 458308"/>
                          <a:gd name="connsiteX5" fmla="*/ 265813 w 1329069"/>
                          <a:gd name="connsiteY5" fmla="*/ 348083 h 458308"/>
                          <a:gd name="connsiteX6" fmla="*/ 297711 w 1329069"/>
                          <a:gd name="connsiteY6" fmla="*/ 369348 h 458308"/>
                          <a:gd name="connsiteX7" fmla="*/ 393404 w 1329069"/>
                          <a:gd name="connsiteY7" fmla="*/ 401246 h 458308"/>
                          <a:gd name="connsiteX8" fmla="*/ 435934 w 1329069"/>
                          <a:gd name="connsiteY8" fmla="*/ 422511 h 458308"/>
                          <a:gd name="connsiteX9" fmla="*/ 510362 w 1329069"/>
                          <a:gd name="connsiteY9" fmla="*/ 433143 h 458308"/>
                          <a:gd name="connsiteX10" fmla="*/ 648586 w 1329069"/>
                          <a:gd name="connsiteY10" fmla="*/ 443776 h 458308"/>
                          <a:gd name="connsiteX11" fmla="*/ 744279 w 1329069"/>
                          <a:gd name="connsiteY11" fmla="*/ 454408 h 458308"/>
                          <a:gd name="connsiteX12" fmla="*/ 890449 w 1329069"/>
                          <a:gd name="connsiteY12" fmla="*/ 453013 h 458308"/>
                          <a:gd name="connsiteX13" fmla="*/ 999460 w 1329069"/>
                          <a:gd name="connsiteY13" fmla="*/ 411878 h 458308"/>
                          <a:gd name="connsiteX14" fmla="*/ 1031358 w 1329069"/>
                          <a:gd name="connsiteY14" fmla="*/ 401246 h 458308"/>
                          <a:gd name="connsiteX15" fmla="*/ 1052623 w 1329069"/>
                          <a:gd name="connsiteY15" fmla="*/ 369348 h 458308"/>
                          <a:gd name="connsiteX16" fmla="*/ 1113625 w 1329069"/>
                          <a:gd name="connsiteY16" fmla="*/ 363333 h 458308"/>
                          <a:gd name="connsiteX17" fmla="*/ 1168614 w 1329069"/>
                          <a:gd name="connsiteY17" fmla="*/ 343465 h 458308"/>
                          <a:gd name="connsiteX18" fmla="*/ 1254641 w 1329069"/>
                          <a:gd name="connsiteY18" fmla="*/ 326818 h 458308"/>
                          <a:gd name="connsiteX19" fmla="*/ 1329069 w 1329069"/>
                          <a:gd name="connsiteY19" fmla="*/ 305553 h 458308"/>
                          <a:gd name="connsiteX20" fmla="*/ 800126 w 1329069"/>
                          <a:gd name="connsiteY20" fmla="*/ 85061 h 458308"/>
                          <a:gd name="connsiteX21" fmla="*/ 627320 w 1329069"/>
                          <a:gd name="connsiteY21" fmla="*/ 29106 h 458308"/>
                          <a:gd name="connsiteX22" fmla="*/ 388464 w 1329069"/>
                          <a:gd name="connsiteY22" fmla="*/ 0 h 458308"/>
                          <a:gd name="connsiteX23" fmla="*/ 95693 w 1329069"/>
                          <a:gd name="connsiteY23" fmla="*/ 29106 h 458308"/>
                          <a:gd name="connsiteX24" fmla="*/ 53162 w 1329069"/>
                          <a:gd name="connsiteY24" fmla="*/ 39739 h 458308"/>
                          <a:gd name="connsiteX25" fmla="*/ 0 w 1329069"/>
                          <a:gd name="connsiteY25" fmla="*/ 50371 h 458308"/>
                          <a:gd name="connsiteX0" fmla="*/ 0 w 1329069"/>
                          <a:gd name="connsiteY0" fmla="*/ 50371 h 458308"/>
                          <a:gd name="connsiteX1" fmla="*/ 0 w 1329069"/>
                          <a:gd name="connsiteY1" fmla="*/ 50371 h 458308"/>
                          <a:gd name="connsiteX2" fmla="*/ 53162 w 1329069"/>
                          <a:gd name="connsiteY2" fmla="*/ 188594 h 458308"/>
                          <a:gd name="connsiteX3" fmla="*/ 85060 w 1329069"/>
                          <a:gd name="connsiteY3" fmla="*/ 231125 h 458308"/>
                          <a:gd name="connsiteX4" fmla="*/ 180753 w 1329069"/>
                          <a:gd name="connsiteY4" fmla="*/ 294920 h 458308"/>
                          <a:gd name="connsiteX5" fmla="*/ 265813 w 1329069"/>
                          <a:gd name="connsiteY5" fmla="*/ 348083 h 458308"/>
                          <a:gd name="connsiteX6" fmla="*/ 297711 w 1329069"/>
                          <a:gd name="connsiteY6" fmla="*/ 369348 h 458308"/>
                          <a:gd name="connsiteX7" fmla="*/ 393404 w 1329069"/>
                          <a:gd name="connsiteY7" fmla="*/ 401246 h 458308"/>
                          <a:gd name="connsiteX8" fmla="*/ 435934 w 1329069"/>
                          <a:gd name="connsiteY8" fmla="*/ 422511 h 458308"/>
                          <a:gd name="connsiteX9" fmla="*/ 510362 w 1329069"/>
                          <a:gd name="connsiteY9" fmla="*/ 433143 h 458308"/>
                          <a:gd name="connsiteX10" fmla="*/ 648586 w 1329069"/>
                          <a:gd name="connsiteY10" fmla="*/ 443776 h 458308"/>
                          <a:gd name="connsiteX11" fmla="*/ 744279 w 1329069"/>
                          <a:gd name="connsiteY11" fmla="*/ 454408 h 458308"/>
                          <a:gd name="connsiteX12" fmla="*/ 890449 w 1329069"/>
                          <a:gd name="connsiteY12" fmla="*/ 453013 h 458308"/>
                          <a:gd name="connsiteX13" fmla="*/ 999460 w 1329069"/>
                          <a:gd name="connsiteY13" fmla="*/ 411878 h 458308"/>
                          <a:gd name="connsiteX14" fmla="*/ 1031358 w 1329069"/>
                          <a:gd name="connsiteY14" fmla="*/ 401246 h 458308"/>
                          <a:gd name="connsiteX15" fmla="*/ 1069985 w 1329069"/>
                          <a:gd name="connsiteY15" fmla="*/ 382852 h 458308"/>
                          <a:gd name="connsiteX16" fmla="*/ 1113625 w 1329069"/>
                          <a:gd name="connsiteY16" fmla="*/ 363333 h 458308"/>
                          <a:gd name="connsiteX17" fmla="*/ 1168614 w 1329069"/>
                          <a:gd name="connsiteY17" fmla="*/ 343465 h 458308"/>
                          <a:gd name="connsiteX18" fmla="*/ 1254641 w 1329069"/>
                          <a:gd name="connsiteY18" fmla="*/ 326818 h 458308"/>
                          <a:gd name="connsiteX19" fmla="*/ 1329069 w 1329069"/>
                          <a:gd name="connsiteY19" fmla="*/ 305553 h 458308"/>
                          <a:gd name="connsiteX20" fmla="*/ 800126 w 1329069"/>
                          <a:gd name="connsiteY20" fmla="*/ 85061 h 458308"/>
                          <a:gd name="connsiteX21" fmla="*/ 627320 w 1329069"/>
                          <a:gd name="connsiteY21" fmla="*/ 29106 h 458308"/>
                          <a:gd name="connsiteX22" fmla="*/ 388464 w 1329069"/>
                          <a:gd name="connsiteY22" fmla="*/ 0 h 458308"/>
                          <a:gd name="connsiteX23" fmla="*/ 95693 w 1329069"/>
                          <a:gd name="connsiteY23" fmla="*/ 29106 h 458308"/>
                          <a:gd name="connsiteX24" fmla="*/ 53162 w 1329069"/>
                          <a:gd name="connsiteY24" fmla="*/ 39739 h 458308"/>
                          <a:gd name="connsiteX25" fmla="*/ 0 w 1329069"/>
                          <a:gd name="connsiteY25" fmla="*/ 50371 h 458308"/>
                          <a:gd name="connsiteX0" fmla="*/ 0 w 1329069"/>
                          <a:gd name="connsiteY0" fmla="*/ 50371 h 458308"/>
                          <a:gd name="connsiteX1" fmla="*/ 0 w 1329069"/>
                          <a:gd name="connsiteY1" fmla="*/ 50371 h 458308"/>
                          <a:gd name="connsiteX2" fmla="*/ 53162 w 1329069"/>
                          <a:gd name="connsiteY2" fmla="*/ 188594 h 458308"/>
                          <a:gd name="connsiteX3" fmla="*/ 85060 w 1329069"/>
                          <a:gd name="connsiteY3" fmla="*/ 231125 h 458308"/>
                          <a:gd name="connsiteX4" fmla="*/ 174966 w 1329069"/>
                          <a:gd name="connsiteY4" fmla="*/ 306495 h 458308"/>
                          <a:gd name="connsiteX5" fmla="*/ 265813 w 1329069"/>
                          <a:gd name="connsiteY5" fmla="*/ 348083 h 458308"/>
                          <a:gd name="connsiteX6" fmla="*/ 297711 w 1329069"/>
                          <a:gd name="connsiteY6" fmla="*/ 369348 h 458308"/>
                          <a:gd name="connsiteX7" fmla="*/ 393404 w 1329069"/>
                          <a:gd name="connsiteY7" fmla="*/ 401246 h 458308"/>
                          <a:gd name="connsiteX8" fmla="*/ 435934 w 1329069"/>
                          <a:gd name="connsiteY8" fmla="*/ 422511 h 458308"/>
                          <a:gd name="connsiteX9" fmla="*/ 510362 w 1329069"/>
                          <a:gd name="connsiteY9" fmla="*/ 433143 h 458308"/>
                          <a:gd name="connsiteX10" fmla="*/ 648586 w 1329069"/>
                          <a:gd name="connsiteY10" fmla="*/ 443776 h 458308"/>
                          <a:gd name="connsiteX11" fmla="*/ 744279 w 1329069"/>
                          <a:gd name="connsiteY11" fmla="*/ 454408 h 458308"/>
                          <a:gd name="connsiteX12" fmla="*/ 890449 w 1329069"/>
                          <a:gd name="connsiteY12" fmla="*/ 453013 h 458308"/>
                          <a:gd name="connsiteX13" fmla="*/ 999460 w 1329069"/>
                          <a:gd name="connsiteY13" fmla="*/ 411878 h 458308"/>
                          <a:gd name="connsiteX14" fmla="*/ 1031358 w 1329069"/>
                          <a:gd name="connsiteY14" fmla="*/ 401246 h 458308"/>
                          <a:gd name="connsiteX15" fmla="*/ 1069985 w 1329069"/>
                          <a:gd name="connsiteY15" fmla="*/ 382852 h 458308"/>
                          <a:gd name="connsiteX16" fmla="*/ 1113625 w 1329069"/>
                          <a:gd name="connsiteY16" fmla="*/ 363333 h 458308"/>
                          <a:gd name="connsiteX17" fmla="*/ 1168614 w 1329069"/>
                          <a:gd name="connsiteY17" fmla="*/ 343465 h 458308"/>
                          <a:gd name="connsiteX18" fmla="*/ 1254641 w 1329069"/>
                          <a:gd name="connsiteY18" fmla="*/ 326818 h 458308"/>
                          <a:gd name="connsiteX19" fmla="*/ 1329069 w 1329069"/>
                          <a:gd name="connsiteY19" fmla="*/ 305553 h 458308"/>
                          <a:gd name="connsiteX20" fmla="*/ 800126 w 1329069"/>
                          <a:gd name="connsiteY20" fmla="*/ 85061 h 458308"/>
                          <a:gd name="connsiteX21" fmla="*/ 627320 w 1329069"/>
                          <a:gd name="connsiteY21" fmla="*/ 29106 h 458308"/>
                          <a:gd name="connsiteX22" fmla="*/ 388464 w 1329069"/>
                          <a:gd name="connsiteY22" fmla="*/ 0 h 458308"/>
                          <a:gd name="connsiteX23" fmla="*/ 95693 w 1329069"/>
                          <a:gd name="connsiteY23" fmla="*/ 29106 h 458308"/>
                          <a:gd name="connsiteX24" fmla="*/ 53162 w 1329069"/>
                          <a:gd name="connsiteY24" fmla="*/ 39739 h 458308"/>
                          <a:gd name="connsiteX25" fmla="*/ 0 w 1329069"/>
                          <a:gd name="connsiteY25" fmla="*/ 50371 h 45830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</a:cxnLst>
                        <a:rect l="l" t="t" r="r" b="b"/>
                        <a:pathLst>
                          <a:path w="1329069" h="458308">
                            <a:moveTo>
                              <a:pt x="0" y="50371"/>
                            </a:moveTo>
                            <a:lnTo>
                              <a:pt x="0" y="50371"/>
                            </a:lnTo>
                            <a:cubicBezTo>
                              <a:pt x="14908" y="95096"/>
                              <a:pt x="27232" y="147105"/>
                              <a:pt x="53162" y="188594"/>
                            </a:cubicBezTo>
                            <a:cubicBezTo>
                              <a:pt x="62554" y="203622"/>
                              <a:pt x="64759" y="211475"/>
                              <a:pt x="85060" y="231125"/>
                            </a:cubicBezTo>
                            <a:cubicBezTo>
                              <a:pt x="105361" y="250775"/>
                              <a:pt x="99351" y="265779"/>
                              <a:pt x="174966" y="306495"/>
                            </a:cubicBezTo>
                            <a:cubicBezTo>
                              <a:pt x="204405" y="322347"/>
                              <a:pt x="245356" y="337608"/>
                              <a:pt x="265813" y="348083"/>
                            </a:cubicBezTo>
                            <a:cubicBezTo>
                              <a:pt x="286270" y="358558"/>
                              <a:pt x="285915" y="364433"/>
                              <a:pt x="297711" y="369348"/>
                            </a:cubicBezTo>
                            <a:cubicBezTo>
                              <a:pt x="328748" y="382280"/>
                              <a:pt x="363331" y="386209"/>
                              <a:pt x="393404" y="401246"/>
                            </a:cubicBezTo>
                            <a:cubicBezTo>
                              <a:pt x="407581" y="408334"/>
                              <a:pt x="420642" y="418341"/>
                              <a:pt x="435934" y="422511"/>
                            </a:cubicBezTo>
                            <a:cubicBezTo>
                              <a:pt x="460112" y="429105"/>
                              <a:pt x="485425" y="430649"/>
                              <a:pt x="510362" y="433143"/>
                            </a:cubicBezTo>
                            <a:cubicBezTo>
                              <a:pt x="556343" y="437741"/>
                              <a:pt x="602565" y="439592"/>
                              <a:pt x="648586" y="443776"/>
                            </a:cubicBezTo>
                            <a:cubicBezTo>
                              <a:pt x="680548" y="446682"/>
                              <a:pt x="712381" y="450864"/>
                              <a:pt x="744279" y="454408"/>
                            </a:cubicBezTo>
                            <a:cubicBezTo>
                              <a:pt x="822251" y="450864"/>
                              <a:pt x="813458" y="465845"/>
                              <a:pt x="890449" y="453013"/>
                            </a:cubicBezTo>
                            <a:cubicBezTo>
                              <a:pt x="903054" y="450912"/>
                              <a:pt x="975975" y="420506"/>
                              <a:pt x="999460" y="411878"/>
                            </a:cubicBezTo>
                            <a:cubicBezTo>
                              <a:pt x="1022945" y="403250"/>
                              <a:pt x="1020725" y="404790"/>
                              <a:pt x="1031358" y="401246"/>
                            </a:cubicBezTo>
                            <a:cubicBezTo>
                              <a:pt x="1038446" y="390613"/>
                              <a:pt x="1056274" y="389171"/>
                              <a:pt x="1069985" y="382852"/>
                            </a:cubicBezTo>
                            <a:cubicBezTo>
                              <a:pt x="1083696" y="376533"/>
                              <a:pt x="1097187" y="369898"/>
                              <a:pt x="1113625" y="363333"/>
                            </a:cubicBezTo>
                            <a:cubicBezTo>
                              <a:pt x="1130063" y="356768"/>
                              <a:pt x="1145111" y="349551"/>
                              <a:pt x="1168614" y="343465"/>
                            </a:cubicBezTo>
                            <a:cubicBezTo>
                              <a:pt x="1192117" y="337379"/>
                              <a:pt x="1212616" y="332821"/>
                              <a:pt x="1254641" y="326818"/>
                            </a:cubicBezTo>
                            <a:cubicBezTo>
                              <a:pt x="1321799" y="304432"/>
                              <a:pt x="1296021" y="305553"/>
                              <a:pt x="1329069" y="305553"/>
                            </a:cubicBezTo>
                            <a:cubicBezTo>
                              <a:pt x="1123506" y="238213"/>
                              <a:pt x="1005689" y="152401"/>
                              <a:pt x="800126" y="85061"/>
                            </a:cubicBezTo>
                            <a:cubicBezTo>
                              <a:pt x="771772" y="60252"/>
                              <a:pt x="695930" y="43283"/>
                              <a:pt x="627320" y="29106"/>
                            </a:cubicBezTo>
                            <a:cubicBezTo>
                              <a:pt x="558710" y="14929"/>
                              <a:pt x="420558" y="0"/>
                              <a:pt x="388464" y="0"/>
                            </a:cubicBezTo>
                            <a:cubicBezTo>
                              <a:pt x="243109" y="0"/>
                              <a:pt x="241004" y="25562"/>
                              <a:pt x="95693" y="29106"/>
                            </a:cubicBezTo>
                            <a:cubicBezTo>
                              <a:pt x="81516" y="32650"/>
                              <a:pt x="67025" y="35118"/>
                              <a:pt x="53162" y="39739"/>
                            </a:cubicBezTo>
                            <a:cubicBezTo>
                              <a:pt x="-14581" y="62320"/>
                              <a:pt x="8860" y="48599"/>
                              <a:pt x="0" y="50371"/>
                            </a:cubicBezTo>
                            <a:close/>
                          </a:path>
                        </a:pathLst>
                      </a:custGeom>
                      <a:grpFill/>
                      <a:ln>
                        <a:solidFill>
                          <a:srgbClr val="660033"/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hu-HU">
                          <a:solidFill>
                            <a:srgbClr val="813213"/>
                          </a:solidFill>
                        </a:endParaRPr>
                      </a:p>
                    </p:txBody>
                  </p:sp>
                  <p:sp>
                    <p:nvSpPr>
                      <p:cNvPr id="617" name="Szabadkézi sokszög: alakzat 616">
                        <a:extLst>
                          <a:ext uri="{FF2B5EF4-FFF2-40B4-BE49-F238E27FC236}">
                            <a16:creationId xmlns:a16="http://schemas.microsoft.com/office/drawing/2014/main" id="{2EA097C7-3556-8906-379F-E075B0FFE40E}"/>
                          </a:ext>
                        </a:extLst>
                      </p:cNvPr>
                      <p:cNvSpPr/>
                      <p:nvPr/>
                    </p:nvSpPr>
                    <p:spPr>
                      <a:xfrm flipH="1">
                        <a:off x="1752038" y="3847696"/>
                        <a:ext cx="1986863" cy="1426773"/>
                      </a:xfrm>
                      <a:custGeom>
                        <a:avLst/>
                        <a:gdLst>
                          <a:gd name="connsiteX0" fmla="*/ 1600200 w 1638602"/>
                          <a:gd name="connsiteY0" fmla="*/ 57150 h 1152525"/>
                          <a:gd name="connsiteX1" fmla="*/ 1600200 w 1638602"/>
                          <a:gd name="connsiteY1" fmla="*/ 57150 h 1152525"/>
                          <a:gd name="connsiteX2" fmla="*/ 1514475 w 1638602"/>
                          <a:gd name="connsiteY2" fmla="*/ 19050 h 1152525"/>
                          <a:gd name="connsiteX3" fmla="*/ 1457325 w 1638602"/>
                          <a:gd name="connsiteY3" fmla="*/ 0 h 1152525"/>
                          <a:gd name="connsiteX4" fmla="*/ 1409700 w 1638602"/>
                          <a:gd name="connsiteY4" fmla="*/ 9525 h 1152525"/>
                          <a:gd name="connsiteX5" fmla="*/ 1381125 w 1638602"/>
                          <a:gd name="connsiteY5" fmla="*/ 38100 h 1152525"/>
                          <a:gd name="connsiteX6" fmla="*/ 1352550 w 1638602"/>
                          <a:gd name="connsiteY6" fmla="*/ 95250 h 1152525"/>
                          <a:gd name="connsiteX7" fmla="*/ 1323975 w 1638602"/>
                          <a:gd name="connsiteY7" fmla="*/ 104775 h 1152525"/>
                          <a:gd name="connsiteX8" fmla="*/ 1314450 w 1638602"/>
                          <a:gd name="connsiteY8" fmla="*/ 142875 h 1152525"/>
                          <a:gd name="connsiteX9" fmla="*/ 1295400 w 1638602"/>
                          <a:gd name="connsiteY9" fmla="*/ 171450 h 1152525"/>
                          <a:gd name="connsiteX10" fmla="*/ 1266825 w 1638602"/>
                          <a:gd name="connsiteY10" fmla="*/ 219075 h 1152525"/>
                          <a:gd name="connsiteX11" fmla="*/ 1257300 w 1638602"/>
                          <a:gd name="connsiteY11" fmla="*/ 247650 h 1152525"/>
                          <a:gd name="connsiteX12" fmla="*/ 1219200 w 1638602"/>
                          <a:gd name="connsiteY12" fmla="*/ 276225 h 1152525"/>
                          <a:gd name="connsiteX13" fmla="*/ 1143000 w 1638602"/>
                          <a:gd name="connsiteY13" fmla="*/ 361950 h 1152525"/>
                          <a:gd name="connsiteX14" fmla="*/ 1114425 w 1638602"/>
                          <a:gd name="connsiteY14" fmla="*/ 371475 h 1152525"/>
                          <a:gd name="connsiteX15" fmla="*/ 1057275 w 1638602"/>
                          <a:gd name="connsiteY15" fmla="*/ 409575 h 1152525"/>
                          <a:gd name="connsiteX16" fmla="*/ 1028700 w 1638602"/>
                          <a:gd name="connsiteY16" fmla="*/ 428625 h 1152525"/>
                          <a:gd name="connsiteX17" fmla="*/ 923925 w 1638602"/>
                          <a:gd name="connsiteY17" fmla="*/ 466725 h 1152525"/>
                          <a:gd name="connsiteX18" fmla="*/ 619125 w 1638602"/>
                          <a:gd name="connsiteY18" fmla="*/ 457200 h 1152525"/>
                          <a:gd name="connsiteX19" fmla="*/ 590550 w 1638602"/>
                          <a:gd name="connsiteY19" fmla="*/ 447675 h 1152525"/>
                          <a:gd name="connsiteX20" fmla="*/ 533400 w 1638602"/>
                          <a:gd name="connsiteY20" fmla="*/ 409575 h 1152525"/>
                          <a:gd name="connsiteX21" fmla="*/ 495300 w 1638602"/>
                          <a:gd name="connsiteY21" fmla="*/ 371475 h 1152525"/>
                          <a:gd name="connsiteX22" fmla="*/ 485775 w 1638602"/>
                          <a:gd name="connsiteY22" fmla="*/ 342900 h 1152525"/>
                          <a:gd name="connsiteX23" fmla="*/ 466725 w 1638602"/>
                          <a:gd name="connsiteY23" fmla="*/ 304800 h 1152525"/>
                          <a:gd name="connsiteX24" fmla="*/ 409575 w 1638602"/>
                          <a:gd name="connsiteY24" fmla="*/ 228600 h 1152525"/>
                          <a:gd name="connsiteX25" fmla="*/ 381000 w 1638602"/>
                          <a:gd name="connsiteY25" fmla="*/ 219075 h 1152525"/>
                          <a:gd name="connsiteX26" fmla="*/ 352425 w 1638602"/>
                          <a:gd name="connsiteY26" fmla="*/ 161925 h 1152525"/>
                          <a:gd name="connsiteX27" fmla="*/ 323850 w 1638602"/>
                          <a:gd name="connsiteY27" fmla="*/ 152400 h 1152525"/>
                          <a:gd name="connsiteX28" fmla="*/ 209550 w 1638602"/>
                          <a:gd name="connsiteY28" fmla="*/ 161925 h 1152525"/>
                          <a:gd name="connsiteX29" fmla="*/ 142875 w 1638602"/>
                          <a:gd name="connsiteY29" fmla="*/ 209550 h 1152525"/>
                          <a:gd name="connsiteX30" fmla="*/ 76200 w 1638602"/>
                          <a:gd name="connsiteY30" fmla="*/ 285750 h 1152525"/>
                          <a:gd name="connsiteX31" fmla="*/ 66675 w 1638602"/>
                          <a:gd name="connsiteY31" fmla="*/ 314325 h 1152525"/>
                          <a:gd name="connsiteX32" fmla="*/ 47625 w 1638602"/>
                          <a:gd name="connsiteY32" fmla="*/ 342900 h 1152525"/>
                          <a:gd name="connsiteX33" fmla="*/ 19050 w 1638602"/>
                          <a:gd name="connsiteY33" fmla="*/ 390525 h 1152525"/>
                          <a:gd name="connsiteX34" fmla="*/ 9525 w 1638602"/>
                          <a:gd name="connsiteY34" fmla="*/ 466725 h 1152525"/>
                          <a:gd name="connsiteX35" fmla="*/ 0 w 1638602"/>
                          <a:gd name="connsiteY35" fmla="*/ 495300 h 1152525"/>
                          <a:gd name="connsiteX36" fmla="*/ 9525 w 1638602"/>
                          <a:gd name="connsiteY36" fmla="*/ 752475 h 1152525"/>
                          <a:gd name="connsiteX37" fmla="*/ 28575 w 1638602"/>
                          <a:gd name="connsiteY37" fmla="*/ 781050 h 1152525"/>
                          <a:gd name="connsiteX38" fmla="*/ 38100 w 1638602"/>
                          <a:gd name="connsiteY38" fmla="*/ 809625 h 1152525"/>
                          <a:gd name="connsiteX39" fmla="*/ 85725 w 1638602"/>
                          <a:gd name="connsiteY39" fmla="*/ 866775 h 1152525"/>
                          <a:gd name="connsiteX40" fmla="*/ 133350 w 1638602"/>
                          <a:gd name="connsiteY40" fmla="*/ 942975 h 1152525"/>
                          <a:gd name="connsiteX41" fmla="*/ 152400 w 1638602"/>
                          <a:gd name="connsiteY41" fmla="*/ 971550 h 1152525"/>
                          <a:gd name="connsiteX42" fmla="*/ 171450 w 1638602"/>
                          <a:gd name="connsiteY42" fmla="*/ 1009650 h 1152525"/>
                          <a:gd name="connsiteX43" fmla="*/ 200025 w 1638602"/>
                          <a:gd name="connsiteY43" fmla="*/ 1028700 h 1152525"/>
                          <a:gd name="connsiteX44" fmla="*/ 276225 w 1638602"/>
                          <a:gd name="connsiteY44" fmla="*/ 990600 h 1152525"/>
                          <a:gd name="connsiteX45" fmla="*/ 342900 w 1638602"/>
                          <a:gd name="connsiteY45" fmla="*/ 971550 h 1152525"/>
                          <a:gd name="connsiteX46" fmla="*/ 371475 w 1638602"/>
                          <a:gd name="connsiteY46" fmla="*/ 962025 h 1152525"/>
                          <a:gd name="connsiteX47" fmla="*/ 400050 w 1638602"/>
                          <a:gd name="connsiteY47" fmla="*/ 942975 h 1152525"/>
                          <a:gd name="connsiteX48" fmla="*/ 428625 w 1638602"/>
                          <a:gd name="connsiteY48" fmla="*/ 933450 h 1152525"/>
                          <a:gd name="connsiteX49" fmla="*/ 457200 w 1638602"/>
                          <a:gd name="connsiteY49" fmla="*/ 914400 h 1152525"/>
                          <a:gd name="connsiteX50" fmla="*/ 523875 w 1638602"/>
                          <a:gd name="connsiteY50" fmla="*/ 895350 h 1152525"/>
                          <a:gd name="connsiteX51" fmla="*/ 571500 w 1638602"/>
                          <a:gd name="connsiteY51" fmla="*/ 866775 h 1152525"/>
                          <a:gd name="connsiteX52" fmla="*/ 828675 w 1638602"/>
                          <a:gd name="connsiteY52" fmla="*/ 866775 h 1152525"/>
                          <a:gd name="connsiteX53" fmla="*/ 828675 w 1638602"/>
                          <a:gd name="connsiteY53" fmla="*/ 990600 h 1152525"/>
                          <a:gd name="connsiteX54" fmla="*/ 847725 w 1638602"/>
                          <a:gd name="connsiteY54" fmla="*/ 1028700 h 1152525"/>
                          <a:gd name="connsiteX55" fmla="*/ 857250 w 1638602"/>
                          <a:gd name="connsiteY55" fmla="*/ 1057275 h 1152525"/>
                          <a:gd name="connsiteX56" fmla="*/ 885825 w 1638602"/>
                          <a:gd name="connsiteY56" fmla="*/ 1076325 h 1152525"/>
                          <a:gd name="connsiteX57" fmla="*/ 933450 w 1638602"/>
                          <a:gd name="connsiteY57" fmla="*/ 1019175 h 1152525"/>
                          <a:gd name="connsiteX58" fmla="*/ 914400 w 1638602"/>
                          <a:gd name="connsiteY58" fmla="*/ 990600 h 1152525"/>
                          <a:gd name="connsiteX59" fmla="*/ 933450 w 1638602"/>
                          <a:gd name="connsiteY59" fmla="*/ 1047750 h 1152525"/>
                          <a:gd name="connsiteX60" fmla="*/ 1028700 w 1638602"/>
                          <a:gd name="connsiteY60" fmla="*/ 1152525 h 1152525"/>
                          <a:gd name="connsiteX61" fmla="*/ 1057275 w 1638602"/>
                          <a:gd name="connsiteY61" fmla="*/ 1143000 h 1152525"/>
                          <a:gd name="connsiteX62" fmla="*/ 1028700 w 1638602"/>
                          <a:gd name="connsiteY62" fmla="*/ 1009650 h 1152525"/>
                          <a:gd name="connsiteX63" fmla="*/ 1009650 w 1638602"/>
                          <a:gd name="connsiteY63" fmla="*/ 981075 h 1152525"/>
                          <a:gd name="connsiteX64" fmla="*/ 1028700 w 1638602"/>
                          <a:gd name="connsiteY64" fmla="*/ 876300 h 1152525"/>
                          <a:gd name="connsiteX65" fmla="*/ 1257300 w 1638602"/>
                          <a:gd name="connsiteY65" fmla="*/ 895350 h 1152525"/>
                          <a:gd name="connsiteX66" fmla="*/ 1390650 w 1638602"/>
                          <a:gd name="connsiteY66" fmla="*/ 885825 h 1152525"/>
                          <a:gd name="connsiteX67" fmla="*/ 1485900 w 1638602"/>
                          <a:gd name="connsiteY67" fmla="*/ 838200 h 1152525"/>
                          <a:gd name="connsiteX68" fmla="*/ 1514475 w 1638602"/>
                          <a:gd name="connsiteY68" fmla="*/ 828675 h 1152525"/>
                          <a:gd name="connsiteX69" fmla="*/ 1552575 w 1638602"/>
                          <a:gd name="connsiteY69" fmla="*/ 771525 h 1152525"/>
                          <a:gd name="connsiteX70" fmla="*/ 1571625 w 1638602"/>
                          <a:gd name="connsiteY70" fmla="*/ 742950 h 1152525"/>
                          <a:gd name="connsiteX71" fmla="*/ 1581150 w 1638602"/>
                          <a:gd name="connsiteY71" fmla="*/ 704850 h 1152525"/>
                          <a:gd name="connsiteX72" fmla="*/ 1562100 w 1638602"/>
                          <a:gd name="connsiteY72" fmla="*/ 466725 h 1152525"/>
                          <a:gd name="connsiteX73" fmla="*/ 1552575 w 1638602"/>
                          <a:gd name="connsiteY73" fmla="*/ 438150 h 1152525"/>
                          <a:gd name="connsiteX74" fmla="*/ 1543050 w 1638602"/>
                          <a:gd name="connsiteY74" fmla="*/ 400050 h 1152525"/>
                          <a:gd name="connsiteX75" fmla="*/ 1514475 w 1638602"/>
                          <a:gd name="connsiteY75" fmla="*/ 371475 h 1152525"/>
                          <a:gd name="connsiteX76" fmla="*/ 1514475 w 1638602"/>
                          <a:gd name="connsiteY76" fmla="*/ 190500 h 1152525"/>
                          <a:gd name="connsiteX77" fmla="*/ 1533525 w 1638602"/>
                          <a:gd name="connsiteY77" fmla="*/ 161925 h 1152525"/>
                          <a:gd name="connsiteX78" fmla="*/ 1562100 w 1638602"/>
                          <a:gd name="connsiteY78" fmla="*/ 142875 h 1152525"/>
                          <a:gd name="connsiteX79" fmla="*/ 1600200 w 1638602"/>
                          <a:gd name="connsiteY79" fmla="*/ 114300 h 1152525"/>
                          <a:gd name="connsiteX80" fmla="*/ 1638300 w 1638602"/>
                          <a:gd name="connsiteY80" fmla="*/ 95250 h 1152525"/>
                          <a:gd name="connsiteX81" fmla="*/ 1600200 w 1638602"/>
                          <a:gd name="connsiteY81" fmla="*/ 57150 h 1152525"/>
                          <a:gd name="connsiteX0" fmla="*/ 1600200 w 1638602"/>
                          <a:gd name="connsiteY0" fmla="*/ 57150 h 1152525"/>
                          <a:gd name="connsiteX1" fmla="*/ 1600200 w 1638602"/>
                          <a:gd name="connsiteY1" fmla="*/ 57150 h 1152525"/>
                          <a:gd name="connsiteX2" fmla="*/ 1514475 w 1638602"/>
                          <a:gd name="connsiteY2" fmla="*/ 19050 h 1152525"/>
                          <a:gd name="connsiteX3" fmla="*/ 1457325 w 1638602"/>
                          <a:gd name="connsiteY3" fmla="*/ 0 h 1152525"/>
                          <a:gd name="connsiteX4" fmla="*/ 1409700 w 1638602"/>
                          <a:gd name="connsiteY4" fmla="*/ 9525 h 1152525"/>
                          <a:gd name="connsiteX5" fmla="*/ 1381125 w 1638602"/>
                          <a:gd name="connsiteY5" fmla="*/ 38100 h 1152525"/>
                          <a:gd name="connsiteX6" fmla="*/ 1352550 w 1638602"/>
                          <a:gd name="connsiteY6" fmla="*/ 95250 h 1152525"/>
                          <a:gd name="connsiteX7" fmla="*/ 1323975 w 1638602"/>
                          <a:gd name="connsiteY7" fmla="*/ 104775 h 1152525"/>
                          <a:gd name="connsiteX8" fmla="*/ 1314450 w 1638602"/>
                          <a:gd name="connsiteY8" fmla="*/ 142875 h 1152525"/>
                          <a:gd name="connsiteX9" fmla="*/ 1295400 w 1638602"/>
                          <a:gd name="connsiteY9" fmla="*/ 171450 h 1152525"/>
                          <a:gd name="connsiteX10" fmla="*/ 1266825 w 1638602"/>
                          <a:gd name="connsiteY10" fmla="*/ 219075 h 1152525"/>
                          <a:gd name="connsiteX11" fmla="*/ 1257300 w 1638602"/>
                          <a:gd name="connsiteY11" fmla="*/ 247650 h 1152525"/>
                          <a:gd name="connsiteX12" fmla="*/ 1219200 w 1638602"/>
                          <a:gd name="connsiteY12" fmla="*/ 276225 h 1152525"/>
                          <a:gd name="connsiteX13" fmla="*/ 1143000 w 1638602"/>
                          <a:gd name="connsiteY13" fmla="*/ 361950 h 1152525"/>
                          <a:gd name="connsiteX14" fmla="*/ 1114425 w 1638602"/>
                          <a:gd name="connsiteY14" fmla="*/ 371475 h 1152525"/>
                          <a:gd name="connsiteX15" fmla="*/ 1057275 w 1638602"/>
                          <a:gd name="connsiteY15" fmla="*/ 409575 h 1152525"/>
                          <a:gd name="connsiteX16" fmla="*/ 1028700 w 1638602"/>
                          <a:gd name="connsiteY16" fmla="*/ 428625 h 1152525"/>
                          <a:gd name="connsiteX17" fmla="*/ 923925 w 1638602"/>
                          <a:gd name="connsiteY17" fmla="*/ 466725 h 1152525"/>
                          <a:gd name="connsiteX18" fmla="*/ 619125 w 1638602"/>
                          <a:gd name="connsiteY18" fmla="*/ 457200 h 1152525"/>
                          <a:gd name="connsiteX19" fmla="*/ 628650 w 1638602"/>
                          <a:gd name="connsiteY19" fmla="*/ 476138 h 1152525"/>
                          <a:gd name="connsiteX20" fmla="*/ 533400 w 1638602"/>
                          <a:gd name="connsiteY20" fmla="*/ 409575 h 1152525"/>
                          <a:gd name="connsiteX21" fmla="*/ 495300 w 1638602"/>
                          <a:gd name="connsiteY21" fmla="*/ 371475 h 1152525"/>
                          <a:gd name="connsiteX22" fmla="*/ 485775 w 1638602"/>
                          <a:gd name="connsiteY22" fmla="*/ 342900 h 1152525"/>
                          <a:gd name="connsiteX23" fmla="*/ 466725 w 1638602"/>
                          <a:gd name="connsiteY23" fmla="*/ 304800 h 1152525"/>
                          <a:gd name="connsiteX24" fmla="*/ 409575 w 1638602"/>
                          <a:gd name="connsiteY24" fmla="*/ 228600 h 1152525"/>
                          <a:gd name="connsiteX25" fmla="*/ 381000 w 1638602"/>
                          <a:gd name="connsiteY25" fmla="*/ 219075 h 1152525"/>
                          <a:gd name="connsiteX26" fmla="*/ 352425 w 1638602"/>
                          <a:gd name="connsiteY26" fmla="*/ 161925 h 1152525"/>
                          <a:gd name="connsiteX27" fmla="*/ 323850 w 1638602"/>
                          <a:gd name="connsiteY27" fmla="*/ 152400 h 1152525"/>
                          <a:gd name="connsiteX28" fmla="*/ 209550 w 1638602"/>
                          <a:gd name="connsiteY28" fmla="*/ 161925 h 1152525"/>
                          <a:gd name="connsiteX29" fmla="*/ 142875 w 1638602"/>
                          <a:gd name="connsiteY29" fmla="*/ 209550 h 1152525"/>
                          <a:gd name="connsiteX30" fmla="*/ 76200 w 1638602"/>
                          <a:gd name="connsiteY30" fmla="*/ 285750 h 1152525"/>
                          <a:gd name="connsiteX31" fmla="*/ 66675 w 1638602"/>
                          <a:gd name="connsiteY31" fmla="*/ 314325 h 1152525"/>
                          <a:gd name="connsiteX32" fmla="*/ 47625 w 1638602"/>
                          <a:gd name="connsiteY32" fmla="*/ 342900 h 1152525"/>
                          <a:gd name="connsiteX33" fmla="*/ 19050 w 1638602"/>
                          <a:gd name="connsiteY33" fmla="*/ 390525 h 1152525"/>
                          <a:gd name="connsiteX34" fmla="*/ 9525 w 1638602"/>
                          <a:gd name="connsiteY34" fmla="*/ 466725 h 1152525"/>
                          <a:gd name="connsiteX35" fmla="*/ 0 w 1638602"/>
                          <a:gd name="connsiteY35" fmla="*/ 495300 h 1152525"/>
                          <a:gd name="connsiteX36" fmla="*/ 9525 w 1638602"/>
                          <a:gd name="connsiteY36" fmla="*/ 752475 h 1152525"/>
                          <a:gd name="connsiteX37" fmla="*/ 28575 w 1638602"/>
                          <a:gd name="connsiteY37" fmla="*/ 781050 h 1152525"/>
                          <a:gd name="connsiteX38" fmla="*/ 38100 w 1638602"/>
                          <a:gd name="connsiteY38" fmla="*/ 809625 h 1152525"/>
                          <a:gd name="connsiteX39" fmla="*/ 85725 w 1638602"/>
                          <a:gd name="connsiteY39" fmla="*/ 866775 h 1152525"/>
                          <a:gd name="connsiteX40" fmla="*/ 133350 w 1638602"/>
                          <a:gd name="connsiteY40" fmla="*/ 942975 h 1152525"/>
                          <a:gd name="connsiteX41" fmla="*/ 152400 w 1638602"/>
                          <a:gd name="connsiteY41" fmla="*/ 971550 h 1152525"/>
                          <a:gd name="connsiteX42" fmla="*/ 171450 w 1638602"/>
                          <a:gd name="connsiteY42" fmla="*/ 1009650 h 1152525"/>
                          <a:gd name="connsiteX43" fmla="*/ 200025 w 1638602"/>
                          <a:gd name="connsiteY43" fmla="*/ 1028700 h 1152525"/>
                          <a:gd name="connsiteX44" fmla="*/ 276225 w 1638602"/>
                          <a:gd name="connsiteY44" fmla="*/ 990600 h 1152525"/>
                          <a:gd name="connsiteX45" fmla="*/ 342900 w 1638602"/>
                          <a:gd name="connsiteY45" fmla="*/ 971550 h 1152525"/>
                          <a:gd name="connsiteX46" fmla="*/ 371475 w 1638602"/>
                          <a:gd name="connsiteY46" fmla="*/ 962025 h 1152525"/>
                          <a:gd name="connsiteX47" fmla="*/ 400050 w 1638602"/>
                          <a:gd name="connsiteY47" fmla="*/ 942975 h 1152525"/>
                          <a:gd name="connsiteX48" fmla="*/ 428625 w 1638602"/>
                          <a:gd name="connsiteY48" fmla="*/ 933450 h 1152525"/>
                          <a:gd name="connsiteX49" fmla="*/ 457200 w 1638602"/>
                          <a:gd name="connsiteY49" fmla="*/ 914400 h 1152525"/>
                          <a:gd name="connsiteX50" fmla="*/ 523875 w 1638602"/>
                          <a:gd name="connsiteY50" fmla="*/ 895350 h 1152525"/>
                          <a:gd name="connsiteX51" fmla="*/ 571500 w 1638602"/>
                          <a:gd name="connsiteY51" fmla="*/ 866775 h 1152525"/>
                          <a:gd name="connsiteX52" fmla="*/ 828675 w 1638602"/>
                          <a:gd name="connsiteY52" fmla="*/ 866775 h 1152525"/>
                          <a:gd name="connsiteX53" fmla="*/ 828675 w 1638602"/>
                          <a:gd name="connsiteY53" fmla="*/ 990600 h 1152525"/>
                          <a:gd name="connsiteX54" fmla="*/ 847725 w 1638602"/>
                          <a:gd name="connsiteY54" fmla="*/ 1028700 h 1152525"/>
                          <a:gd name="connsiteX55" fmla="*/ 857250 w 1638602"/>
                          <a:gd name="connsiteY55" fmla="*/ 1057275 h 1152525"/>
                          <a:gd name="connsiteX56" fmla="*/ 885825 w 1638602"/>
                          <a:gd name="connsiteY56" fmla="*/ 1076325 h 1152525"/>
                          <a:gd name="connsiteX57" fmla="*/ 933450 w 1638602"/>
                          <a:gd name="connsiteY57" fmla="*/ 1019175 h 1152525"/>
                          <a:gd name="connsiteX58" fmla="*/ 914400 w 1638602"/>
                          <a:gd name="connsiteY58" fmla="*/ 990600 h 1152525"/>
                          <a:gd name="connsiteX59" fmla="*/ 933450 w 1638602"/>
                          <a:gd name="connsiteY59" fmla="*/ 1047750 h 1152525"/>
                          <a:gd name="connsiteX60" fmla="*/ 1028700 w 1638602"/>
                          <a:gd name="connsiteY60" fmla="*/ 1152525 h 1152525"/>
                          <a:gd name="connsiteX61" fmla="*/ 1057275 w 1638602"/>
                          <a:gd name="connsiteY61" fmla="*/ 1143000 h 1152525"/>
                          <a:gd name="connsiteX62" fmla="*/ 1028700 w 1638602"/>
                          <a:gd name="connsiteY62" fmla="*/ 1009650 h 1152525"/>
                          <a:gd name="connsiteX63" fmla="*/ 1009650 w 1638602"/>
                          <a:gd name="connsiteY63" fmla="*/ 981075 h 1152525"/>
                          <a:gd name="connsiteX64" fmla="*/ 1028700 w 1638602"/>
                          <a:gd name="connsiteY64" fmla="*/ 876300 h 1152525"/>
                          <a:gd name="connsiteX65" fmla="*/ 1257300 w 1638602"/>
                          <a:gd name="connsiteY65" fmla="*/ 895350 h 1152525"/>
                          <a:gd name="connsiteX66" fmla="*/ 1390650 w 1638602"/>
                          <a:gd name="connsiteY66" fmla="*/ 885825 h 1152525"/>
                          <a:gd name="connsiteX67" fmla="*/ 1485900 w 1638602"/>
                          <a:gd name="connsiteY67" fmla="*/ 838200 h 1152525"/>
                          <a:gd name="connsiteX68" fmla="*/ 1514475 w 1638602"/>
                          <a:gd name="connsiteY68" fmla="*/ 828675 h 1152525"/>
                          <a:gd name="connsiteX69" fmla="*/ 1552575 w 1638602"/>
                          <a:gd name="connsiteY69" fmla="*/ 771525 h 1152525"/>
                          <a:gd name="connsiteX70" fmla="*/ 1571625 w 1638602"/>
                          <a:gd name="connsiteY70" fmla="*/ 742950 h 1152525"/>
                          <a:gd name="connsiteX71" fmla="*/ 1581150 w 1638602"/>
                          <a:gd name="connsiteY71" fmla="*/ 704850 h 1152525"/>
                          <a:gd name="connsiteX72" fmla="*/ 1562100 w 1638602"/>
                          <a:gd name="connsiteY72" fmla="*/ 466725 h 1152525"/>
                          <a:gd name="connsiteX73" fmla="*/ 1552575 w 1638602"/>
                          <a:gd name="connsiteY73" fmla="*/ 438150 h 1152525"/>
                          <a:gd name="connsiteX74" fmla="*/ 1543050 w 1638602"/>
                          <a:gd name="connsiteY74" fmla="*/ 400050 h 1152525"/>
                          <a:gd name="connsiteX75" fmla="*/ 1514475 w 1638602"/>
                          <a:gd name="connsiteY75" fmla="*/ 371475 h 1152525"/>
                          <a:gd name="connsiteX76" fmla="*/ 1514475 w 1638602"/>
                          <a:gd name="connsiteY76" fmla="*/ 190500 h 1152525"/>
                          <a:gd name="connsiteX77" fmla="*/ 1533525 w 1638602"/>
                          <a:gd name="connsiteY77" fmla="*/ 161925 h 1152525"/>
                          <a:gd name="connsiteX78" fmla="*/ 1562100 w 1638602"/>
                          <a:gd name="connsiteY78" fmla="*/ 142875 h 1152525"/>
                          <a:gd name="connsiteX79" fmla="*/ 1600200 w 1638602"/>
                          <a:gd name="connsiteY79" fmla="*/ 114300 h 1152525"/>
                          <a:gd name="connsiteX80" fmla="*/ 1638300 w 1638602"/>
                          <a:gd name="connsiteY80" fmla="*/ 95250 h 1152525"/>
                          <a:gd name="connsiteX81" fmla="*/ 1600200 w 1638602"/>
                          <a:gd name="connsiteY81" fmla="*/ 57150 h 1152525"/>
                          <a:gd name="connsiteX0" fmla="*/ 1600200 w 1638602"/>
                          <a:gd name="connsiteY0" fmla="*/ 57150 h 1152525"/>
                          <a:gd name="connsiteX1" fmla="*/ 1600200 w 1638602"/>
                          <a:gd name="connsiteY1" fmla="*/ 57150 h 1152525"/>
                          <a:gd name="connsiteX2" fmla="*/ 1514475 w 1638602"/>
                          <a:gd name="connsiteY2" fmla="*/ 19050 h 1152525"/>
                          <a:gd name="connsiteX3" fmla="*/ 1457325 w 1638602"/>
                          <a:gd name="connsiteY3" fmla="*/ 0 h 1152525"/>
                          <a:gd name="connsiteX4" fmla="*/ 1409700 w 1638602"/>
                          <a:gd name="connsiteY4" fmla="*/ 9525 h 1152525"/>
                          <a:gd name="connsiteX5" fmla="*/ 1381125 w 1638602"/>
                          <a:gd name="connsiteY5" fmla="*/ 38100 h 1152525"/>
                          <a:gd name="connsiteX6" fmla="*/ 1350645 w 1638602"/>
                          <a:gd name="connsiteY6" fmla="*/ 74378 h 1152525"/>
                          <a:gd name="connsiteX7" fmla="*/ 1323975 w 1638602"/>
                          <a:gd name="connsiteY7" fmla="*/ 104775 h 1152525"/>
                          <a:gd name="connsiteX8" fmla="*/ 1314450 w 1638602"/>
                          <a:gd name="connsiteY8" fmla="*/ 142875 h 1152525"/>
                          <a:gd name="connsiteX9" fmla="*/ 1295400 w 1638602"/>
                          <a:gd name="connsiteY9" fmla="*/ 171450 h 1152525"/>
                          <a:gd name="connsiteX10" fmla="*/ 1266825 w 1638602"/>
                          <a:gd name="connsiteY10" fmla="*/ 219075 h 1152525"/>
                          <a:gd name="connsiteX11" fmla="*/ 1257300 w 1638602"/>
                          <a:gd name="connsiteY11" fmla="*/ 247650 h 1152525"/>
                          <a:gd name="connsiteX12" fmla="*/ 1219200 w 1638602"/>
                          <a:gd name="connsiteY12" fmla="*/ 276225 h 1152525"/>
                          <a:gd name="connsiteX13" fmla="*/ 1143000 w 1638602"/>
                          <a:gd name="connsiteY13" fmla="*/ 361950 h 1152525"/>
                          <a:gd name="connsiteX14" fmla="*/ 1114425 w 1638602"/>
                          <a:gd name="connsiteY14" fmla="*/ 371475 h 1152525"/>
                          <a:gd name="connsiteX15" fmla="*/ 1057275 w 1638602"/>
                          <a:gd name="connsiteY15" fmla="*/ 409575 h 1152525"/>
                          <a:gd name="connsiteX16" fmla="*/ 1028700 w 1638602"/>
                          <a:gd name="connsiteY16" fmla="*/ 428625 h 1152525"/>
                          <a:gd name="connsiteX17" fmla="*/ 923925 w 1638602"/>
                          <a:gd name="connsiteY17" fmla="*/ 466725 h 1152525"/>
                          <a:gd name="connsiteX18" fmla="*/ 619125 w 1638602"/>
                          <a:gd name="connsiteY18" fmla="*/ 457200 h 1152525"/>
                          <a:gd name="connsiteX19" fmla="*/ 628650 w 1638602"/>
                          <a:gd name="connsiteY19" fmla="*/ 476138 h 1152525"/>
                          <a:gd name="connsiteX20" fmla="*/ 533400 w 1638602"/>
                          <a:gd name="connsiteY20" fmla="*/ 409575 h 1152525"/>
                          <a:gd name="connsiteX21" fmla="*/ 495300 w 1638602"/>
                          <a:gd name="connsiteY21" fmla="*/ 371475 h 1152525"/>
                          <a:gd name="connsiteX22" fmla="*/ 485775 w 1638602"/>
                          <a:gd name="connsiteY22" fmla="*/ 342900 h 1152525"/>
                          <a:gd name="connsiteX23" fmla="*/ 466725 w 1638602"/>
                          <a:gd name="connsiteY23" fmla="*/ 304800 h 1152525"/>
                          <a:gd name="connsiteX24" fmla="*/ 409575 w 1638602"/>
                          <a:gd name="connsiteY24" fmla="*/ 228600 h 1152525"/>
                          <a:gd name="connsiteX25" fmla="*/ 381000 w 1638602"/>
                          <a:gd name="connsiteY25" fmla="*/ 219075 h 1152525"/>
                          <a:gd name="connsiteX26" fmla="*/ 352425 w 1638602"/>
                          <a:gd name="connsiteY26" fmla="*/ 161925 h 1152525"/>
                          <a:gd name="connsiteX27" fmla="*/ 323850 w 1638602"/>
                          <a:gd name="connsiteY27" fmla="*/ 152400 h 1152525"/>
                          <a:gd name="connsiteX28" fmla="*/ 209550 w 1638602"/>
                          <a:gd name="connsiteY28" fmla="*/ 161925 h 1152525"/>
                          <a:gd name="connsiteX29" fmla="*/ 142875 w 1638602"/>
                          <a:gd name="connsiteY29" fmla="*/ 209550 h 1152525"/>
                          <a:gd name="connsiteX30" fmla="*/ 76200 w 1638602"/>
                          <a:gd name="connsiteY30" fmla="*/ 285750 h 1152525"/>
                          <a:gd name="connsiteX31" fmla="*/ 66675 w 1638602"/>
                          <a:gd name="connsiteY31" fmla="*/ 314325 h 1152525"/>
                          <a:gd name="connsiteX32" fmla="*/ 47625 w 1638602"/>
                          <a:gd name="connsiteY32" fmla="*/ 342900 h 1152525"/>
                          <a:gd name="connsiteX33" fmla="*/ 19050 w 1638602"/>
                          <a:gd name="connsiteY33" fmla="*/ 390525 h 1152525"/>
                          <a:gd name="connsiteX34" fmla="*/ 9525 w 1638602"/>
                          <a:gd name="connsiteY34" fmla="*/ 466725 h 1152525"/>
                          <a:gd name="connsiteX35" fmla="*/ 0 w 1638602"/>
                          <a:gd name="connsiteY35" fmla="*/ 495300 h 1152525"/>
                          <a:gd name="connsiteX36" fmla="*/ 9525 w 1638602"/>
                          <a:gd name="connsiteY36" fmla="*/ 752475 h 1152525"/>
                          <a:gd name="connsiteX37" fmla="*/ 28575 w 1638602"/>
                          <a:gd name="connsiteY37" fmla="*/ 781050 h 1152525"/>
                          <a:gd name="connsiteX38" fmla="*/ 38100 w 1638602"/>
                          <a:gd name="connsiteY38" fmla="*/ 809625 h 1152525"/>
                          <a:gd name="connsiteX39" fmla="*/ 85725 w 1638602"/>
                          <a:gd name="connsiteY39" fmla="*/ 866775 h 1152525"/>
                          <a:gd name="connsiteX40" fmla="*/ 133350 w 1638602"/>
                          <a:gd name="connsiteY40" fmla="*/ 942975 h 1152525"/>
                          <a:gd name="connsiteX41" fmla="*/ 152400 w 1638602"/>
                          <a:gd name="connsiteY41" fmla="*/ 971550 h 1152525"/>
                          <a:gd name="connsiteX42" fmla="*/ 171450 w 1638602"/>
                          <a:gd name="connsiteY42" fmla="*/ 1009650 h 1152525"/>
                          <a:gd name="connsiteX43" fmla="*/ 200025 w 1638602"/>
                          <a:gd name="connsiteY43" fmla="*/ 1028700 h 1152525"/>
                          <a:gd name="connsiteX44" fmla="*/ 276225 w 1638602"/>
                          <a:gd name="connsiteY44" fmla="*/ 990600 h 1152525"/>
                          <a:gd name="connsiteX45" fmla="*/ 342900 w 1638602"/>
                          <a:gd name="connsiteY45" fmla="*/ 971550 h 1152525"/>
                          <a:gd name="connsiteX46" fmla="*/ 371475 w 1638602"/>
                          <a:gd name="connsiteY46" fmla="*/ 962025 h 1152525"/>
                          <a:gd name="connsiteX47" fmla="*/ 400050 w 1638602"/>
                          <a:gd name="connsiteY47" fmla="*/ 942975 h 1152525"/>
                          <a:gd name="connsiteX48" fmla="*/ 428625 w 1638602"/>
                          <a:gd name="connsiteY48" fmla="*/ 933450 h 1152525"/>
                          <a:gd name="connsiteX49" fmla="*/ 457200 w 1638602"/>
                          <a:gd name="connsiteY49" fmla="*/ 914400 h 1152525"/>
                          <a:gd name="connsiteX50" fmla="*/ 523875 w 1638602"/>
                          <a:gd name="connsiteY50" fmla="*/ 895350 h 1152525"/>
                          <a:gd name="connsiteX51" fmla="*/ 571500 w 1638602"/>
                          <a:gd name="connsiteY51" fmla="*/ 866775 h 1152525"/>
                          <a:gd name="connsiteX52" fmla="*/ 828675 w 1638602"/>
                          <a:gd name="connsiteY52" fmla="*/ 866775 h 1152525"/>
                          <a:gd name="connsiteX53" fmla="*/ 828675 w 1638602"/>
                          <a:gd name="connsiteY53" fmla="*/ 990600 h 1152525"/>
                          <a:gd name="connsiteX54" fmla="*/ 847725 w 1638602"/>
                          <a:gd name="connsiteY54" fmla="*/ 1028700 h 1152525"/>
                          <a:gd name="connsiteX55" fmla="*/ 857250 w 1638602"/>
                          <a:gd name="connsiteY55" fmla="*/ 1057275 h 1152525"/>
                          <a:gd name="connsiteX56" fmla="*/ 885825 w 1638602"/>
                          <a:gd name="connsiteY56" fmla="*/ 1076325 h 1152525"/>
                          <a:gd name="connsiteX57" fmla="*/ 933450 w 1638602"/>
                          <a:gd name="connsiteY57" fmla="*/ 1019175 h 1152525"/>
                          <a:gd name="connsiteX58" fmla="*/ 914400 w 1638602"/>
                          <a:gd name="connsiteY58" fmla="*/ 990600 h 1152525"/>
                          <a:gd name="connsiteX59" fmla="*/ 933450 w 1638602"/>
                          <a:gd name="connsiteY59" fmla="*/ 1047750 h 1152525"/>
                          <a:gd name="connsiteX60" fmla="*/ 1028700 w 1638602"/>
                          <a:gd name="connsiteY60" fmla="*/ 1152525 h 1152525"/>
                          <a:gd name="connsiteX61" fmla="*/ 1057275 w 1638602"/>
                          <a:gd name="connsiteY61" fmla="*/ 1143000 h 1152525"/>
                          <a:gd name="connsiteX62" fmla="*/ 1028700 w 1638602"/>
                          <a:gd name="connsiteY62" fmla="*/ 1009650 h 1152525"/>
                          <a:gd name="connsiteX63" fmla="*/ 1009650 w 1638602"/>
                          <a:gd name="connsiteY63" fmla="*/ 981075 h 1152525"/>
                          <a:gd name="connsiteX64" fmla="*/ 1028700 w 1638602"/>
                          <a:gd name="connsiteY64" fmla="*/ 876300 h 1152525"/>
                          <a:gd name="connsiteX65" fmla="*/ 1257300 w 1638602"/>
                          <a:gd name="connsiteY65" fmla="*/ 895350 h 1152525"/>
                          <a:gd name="connsiteX66" fmla="*/ 1390650 w 1638602"/>
                          <a:gd name="connsiteY66" fmla="*/ 885825 h 1152525"/>
                          <a:gd name="connsiteX67" fmla="*/ 1485900 w 1638602"/>
                          <a:gd name="connsiteY67" fmla="*/ 838200 h 1152525"/>
                          <a:gd name="connsiteX68" fmla="*/ 1514475 w 1638602"/>
                          <a:gd name="connsiteY68" fmla="*/ 828675 h 1152525"/>
                          <a:gd name="connsiteX69" fmla="*/ 1552575 w 1638602"/>
                          <a:gd name="connsiteY69" fmla="*/ 771525 h 1152525"/>
                          <a:gd name="connsiteX70" fmla="*/ 1571625 w 1638602"/>
                          <a:gd name="connsiteY70" fmla="*/ 742950 h 1152525"/>
                          <a:gd name="connsiteX71" fmla="*/ 1581150 w 1638602"/>
                          <a:gd name="connsiteY71" fmla="*/ 704850 h 1152525"/>
                          <a:gd name="connsiteX72" fmla="*/ 1562100 w 1638602"/>
                          <a:gd name="connsiteY72" fmla="*/ 466725 h 1152525"/>
                          <a:gd name="connsiteX73" fmla="*/ 1552575 w 1638602"/>
                          <a:gd name="connsiteY73" fmla="*/ 438150 h 1152525"/>
                          <a:gd name="connsiteX74" fmla="*/ 1543050 w 1638602"/>
                          <a:gd name="connsiteY74" fmla="*/ 400050 h 1152525"/>
                          <a:gd name="connsiteX75" fmla="*/ 1514475 w 1638602"/>
                          <a:gd name="connsiteY75" fmla="*/ 371475 h 1152525"/>
                          <a:gd name="connsiteX76" fmla="*/ 1514475 w 1638602"/>
                          <a:gd name="connsiteY76" fmla="*/ 190500 h 1152525"/>
                          <a:gd name="connsiteX77" fmla="*/ 1533525 w 1638602"/>
                          <a:gd name="connsiteY77" fmla="*/ 161925 h 1152525"/>
                          <a:gd name="connsiteX78" fmla="*/ 1562100 w 1638602"/>
                          <a:gd name="connsiteY78" fmla="*/ 142875 h 1152525"/>
                          <a:gd name="connsiteX79" fmla="*/ 1600200 w 1638602"/>
                          <a:gd name="connsiteY79" fmla="*/ 114300 h 1152525"/>
                          <a:gd name="connsiteX80" fmla="*/ 1638300 w 1638602"/>
                          <a:gd name="connsiteY80" fmla="*/ 95250 h 1152525"/>
                          <a:gd name="connsiteX81" fmla="*/ 1600200 w 1638602"/>
                          <a:gd name="connsiteY81" fmla="*/ 57150 h 1152525"/>
                          <a:gd name="connsiteX0" fmla="*/ 1600200 w 1638602"/>
                          <a:gd name="connsiteY0" fmla="*/ 57150 h 1152525"/>
                          <a:gd name="connsiteX1" fmla="*/ 1600200 w 1638602"/>
                          <a:gd name="connsiteY1" fmla="*/ 57150 h 1152525"/>
                          <a:gd name="connsiteX2" fmla="*/ 1514475 w 1638602"/>
                          <a:gd name="connsiteY2" fmla="*/ 19050 h 1152525"/>
                          <a:gd name="connsiteX3" fmla="*/ 1457325 w 1638602"/>
                          <a:gd name="connsiteY3" fmla="*/ 0 h 1152525"/>
                          <a:gd name="connsiteX4" fmla="*/ 1409700 w 1638602"/>
                          <a:gd name="connsiteY4" fmla="*/ 9525 h 1152525"/>
                          <a:gd name="connsiteX5" fmla="*/ 1381125 w 1638602"/>
                          <a:gd name="connsiteY5" fmla="*/ 38100 h 1152525"/>
                          <a:gd name="connsiteX6" fmla="*/ 1350645 w 1638602"/>
                          <a:gd name="connsiteY6" fmla="*/ 74378 h 1152525"/>
                          <a:gd name="connsiteX7" fmla="*/ 1323975 w 1638602"/>
                          <a:gd name="connsiteY7" fmla="*/ 104775 h 1152525"/>
                          <a:gd name="connsiteX8" fmla="*/ 1314450 w 1638602"/>
                          <a:gd name="connsiteY8" fmla="*/ 142875 h 1152525"/>
                          <a:gd name="connsiteX9" fmla="*/ 1295400 w 1638602"/>
                          <a:gd name="connsiteY9" fmla="*/ 171450 h 1152525"/>
                          <a:gd name="connsiteX10" fmla="*/ 1266825 w 1638602"/>
                          <a:gd name="connsiteY10" fmla="*/ 219075 h 1152525"/>
                          <a:gd name="connsiteX11" fmla="*/ 1257300 w 1638602"/>
                          <a:gd name="connsiteY11" fmla="*/ 247650 h 1152525"/>
                          <a:gd name="connsiteX12" fmla="*/ 1219200 w 1638602"/>
                          <a:gd name="connsiteY12" fmla="*/ 276225 h 1152525"/>
                          <a:gd name="connsiteX13" fmla="*/ 1143000 w 1638602"/>
                          <a:gd name="connsiteY13" fmla="*/ 361950 h 1152525"/>
                          <a:gd name="connsiteX14" fmla="*/ 1114425 w 1638602"/>
                          <a:gd name="connsiteY14" fmla="*/ 371475 h 1152525"/>
                          <a:gd name="connsiteX15" fmla="*/ 1057275 w 1638602"/>
                          <a:gd name="connsiteY15" fmla="*/ 409575 h 1152525"/>
                          <a:gd name="connsiteX16" fmla="*/ 1028700 w 1638602"/>
                          <a:gd name="connsiteY16" fmla="*/ 428625 h 1152525"/>
                          <a:gd name="connsiteX17" fmla="*/ 923925 w 1638602"/>
                          <a:gd name="connsiteY17" fmla="*/ 466725 h 1152525"/>
                          <a:gd name="connsiteX18" fmla="*/ 619125 w 1638602"/>
                          <a:gd name="connsiteY18" fmla="*/ 457200 h 1152525"/>
                          <a:gd name="connsiteX19" fmla="*/ 628650 w 1638602"/>
                          <a:gd name="connsiteY19" fmla="*/ 476138 h 1152525"/>
                          <a:gd name="connsiteX20" fmla="*/ 533400 w 1638602"/>
                          <a:gd name="connsiteY20" fmla="*/ 409575 h 1152525"/>
                          <a:gd name="connsiteX21" fmla="*/ 495300 w 1638602"/>
                          <a:gd name="connsiteY21" fmla="*/ 371475 h 1152525"/>
                          <a:gd name="connsiteX22" fmla="*/ 485775 w 1638602"/>
                          <a:gd name="connsiteY22" fmla="*/ 342900 h 1152525"/>
                          <a:gd name="connsiteX23" fmla="*/ 466725 w 1638602"/>
                          <a:gd name="connsiteY23" fmla="*/ 304800 h 1152525"/>
                          <a:gd name="connsiteX24" fmla="*/ 409575 w 1638602"/>
                          <a:gd name="connsiteY24" fmla="*/ 228600 h 1152525"/>
                          <a:gd name="connsiteX25" fmla="*/ 381000 w 1638602"/>
                          <a:gd name="connsiteY25" fmla="*/ 219075 h 1152525"/>
                          <a:gd name="connsiteX26" fmla="*/ 352425 w 1638602"/>
                          <a:gd name="connsiteY26" fmla="*/ 161925 h 1152525"/>
                          <a:gd name="connsiteX27" fmla="*/ 323850 w 1638602"/>
                          <a:gd name="connsiteY27" fmla="*/ 152400 h 1152525"/>
                          <a:gd name="connsiteX28" fmla="*/ 209550 w 1638602"/>
                          <a:gd name="connsiteY28" fmla="*/ 161925 h 1152525"/>
                          <a:gd name="connsiteX29" fmla="*/ 142875 w 1638602"/>
                          <a:gd name="connsiteY29" fmla="*/ 209550 h 1152525"/>
                          <a:gd name="connsiteX30" fmla="*/ 76200 w 1638602"/>
                          <a:gd name="connsiteY30" fmla="*/ 285750 h 1152525"/>
                          <a:gd name="connsiteX31" fmla="*/ 66675 w 1638602"/>
                          <a:gd name="connsiteY31" fmla="*/ 314325 h 1152525"/>
                          <a:gd name="connsiteX32" fmla="*/ 47625 w 1638602"/>
                          <a:gd name="connsiteY32" fmla="*/ 342900 h 1152525"/>
                          <a:gd name="connsiteX33" fmla="*/ 19050 w 1638602"/>
                          <a:gd name="connsiteY33" fmla="*/ 390525 h 1152525"/>
                          <a:gd name="connsiteX34" fmla="*/ 9525 w 1638602"/>
                          <a:gd name="connsiteY34" fmla="*/ 466725 h 1152525"/>
                          <a:gd name="connsiteX35" fmla="*/ 0 w 1638602"/>
                          <a:gd name="connsiteY35" fmla="*/ 495300 h 1152525"/>
                          <a:gd name="connsiteX36" fmla="*/ 9525 w 1638602"/>
                          <a:gd name="connsiteY36" fmla="*/ 752475 h 1152525"/>
                          <a:gd name="connsiteX37" fmla="*/ 28575 w 1638602"/>
                          <a:gd name="connsiteY37" fmla="*/ 781050 h 1152525"/>
                          <a:gd name="connsiteX38" fmla="*/ 38100 w 1638602"/>
                          <a:gd name="connsiteY38" fmla="*/ 809625 h 1152525"/>
                          <a:gd name="connsiteX39" fmla="*/ 85725 w 1638602"/>
                          <a:gd name="connsiteY39" fmla="*/ 866775 h 1152525"/>
                          <a:gd name="connsiteX40" fmla="*/ 133350 w 1638602"/>
                          <a:gd name="connsiteY40" fmla="*/ 942975 h 1152525"/>
                          <a:gd name="connsiteX41" fmla="*/ 152400 w 1638602"/>
                          <a:gd name="connsiteY41" fmla="*/ 971550 h 1152525"/>
                          <a:gd name="connsiteX42" fmla="*/ 171450 w 1638602"/>
                          <a:gd name="connsiteY42" fmla="*/ 1009650 h 1152525"/>
                          <a:gd name="connsiteX43" fmla="*/ 200025 w 1638602"/>
                          <a:gd name="connsiteY43" fmla="*/ 1028700 h 1152525"/>
                          <a:gd name="connsiteX44" fmla="*/ 276225 w 1638602"/>
                          <a:gd name="connsiteY44" fmla="*/ 990600 h 1152525"/>
                          <a:gd name="connsiteX45" fmla="*/ 342900 w 1638602"/>
                          <a:gd name="connsiteY45" fmla="*/ 971550 h 1152525"/>
                          <a:gd name="connsiteX46" fmla="*/ 371475 w 1638602"/>
                          <a:gd name="connsiteY46" fmla="*/ 962025 h 1152525"/>
                          <a:gd name="connsiteX47" fmla="*/ 400050 w 1638602"/>
                          <a:gd name="connsiteY47" fmla="*/ 942975 h 1152525"/>
                          <a:gd name="connsiteX48" fmla="*/ 428625 w 1638602"/>
                          <a:gd name="connsiteY48" fmla="*/ 933450 h 1152525"/>
                          <a:gd name="connsiteX49" fmla="*/ 457200 w 1638602"/>
                          <a:gd name="connsiteY49" fmla="*/ 914400 h 1152525"/>
                          <a:gd name="connsiteX50" fmla="*/ 523875 w 1638602"/>
                          <a:gd name="connsiteY50" fmla="*/ 895350 h 1152525"/>
                          <a:gd name="connsiteX51" fmla="*/ 571500 w 1638602"/>
                          <a:gd name="connsiteY51" fmla="*/ 866775 h 1152525"/>
                          <a:gd name="connsiteX52" fmla="*/ 828675 w 1638602"/>
                          <a:gd name="connsiteY52" fmla="*/ 866775 h 1152525"/>
                          <a:gd name="connsiteX53" fmla="*/ 828675 w 1638602"/>
                          <a:gd name="connsiteY53" fmla="*/ 990600 h 1152525"/>
                          <a:gd name="connsiteX54" fmla="*/ 847725 w 1638602"/>
                          <a:gd name="connsiteY54" fmla="*/ 1028700 h 1152525"/>
                          <a:gd name="connsiteX55" fmla="*/ 857250 w 1638602"/>
                          <a:gd name="connsiteY55" fmla="*/ 1057275 h 1152525"/>
                          <a:gd name="connsiteX56" fmla="*/ 885825 w 1638602"/>
                          <a:gd name="connsiteY56" fmla="*/ 1076325 h 1152525"/>
                          <a:gd name="connsiteX57" fmla="*/ 933450 w 1638602"/>
                          <a:gd name="connsiteY57" fmla="*/ 1019175 h 1152525"/>
                          <a:gd name="connsiteX58" fmla="*/ 914400 w 1638602"/>
                          <a:gd name="connsiteY58" fmla="*/ 990600 h 1152525"/>
                          <a:gd name="connsiteX59" fmla="*/ 933450 w 1638602"/>
                          <a:gd name="connsiteY59" fmla="*/ 1047750 h 1152525"/>
                          <a:gd name="connsiteX60" fmla="*/ 1028700 w 1638602"/>
                          <a:gd name="connsiteY60" fmla="*/ 1152525 h 1152525"/>
                          <a:gd name="connsiteX61" fmla="*/ 1057275 w 1638602"/>
                          <a:gd name="connsiteY61" fmla="*/ 1143000 h 1152525"/>
                          <a:gd name="connsiteX62" fmla="*/ 1028700 w 1638602"/>
                          <a:gd name="connsiteY62" fmla="*/ 1009650 h 1152525"/>
                          <a:gd name="connsiteX63" fmla="*/ 1009650 w 1638602"/>
                          <a:gd name="connsiteY63" fmla="*/ 981075 h 1152525"/>
                          <a:gd name="connsiteX64" fmla="*/ 1028700 w 1638602"/>
                          <a:gd name="connsiteY64" fmla="*/ 876300 h 1152525"/>
                          <a:gd name="connsiteX65" fmla="*/ 1257300 w 1638602"/>
                          <a:gd name="connsiteY65" fmla="*/ 895350 h 1152525"/>
                          <a:gd name="connsiteX66" fmla="*/ 1390650 w 1638602"/>
                          <a:gd name="connsiteY66" fmla="*/ 885825 h 1152525"/>
                          <a:gd name="connsiteX67" fmla="*/ 1485900 w 1638602"/>
                          <a:gd name="connsiteY67" fmla="*/ 838200 h 1152525"/>
                          <a:gd name="connsiteX68" fmla="*/ 1514475 w 1638602"/>
                          <a:gd name="connsiteY68" fmla="*/ 828675 h 1152525"/>
                          <a:gd name="connsiteX69" fmla="*/ 1552575 w 1638602"/>
                          <a:gd name="connsiteY69" fmla="*/ 771525 h 1152525"/>
                          <a:gd name="connsiteX70" fmla="*/ 1571625 w 1638602"/>
                          <a:gd name="connsiteY70" fmla="*/ 742950 h 1152525"/>
                          <a:gd name="connsiteX71" fmla="*/ 1581150 w 1638602"/>
                          <a:gd name="connsiteY71" fmla="*/ 704850 h 1152525"/>
                          <a:gd name="connsiteX72" fmla="*/ 1562100 w 1638602"/>
                          <a:gd name="connsiteY72" fmla="*/ 466725 h 1152525"/>
                          <a:gd name="connsiteX73" fmla="*/ 1552575 w 1638602"/>
                          <a:gd name="connsiteY73" fmla="*/ 438150 h 1152525"/>
                          <a:gd name="connsiteX74" fmla="*/ 1535430 w 1638602"/>
                          <a:gd name="connsiteY74" fmla="*/ 401947 h 1152525"/>
                          <a:gd name="connsiteX75" fmla="*/ 1514475 w 1638602"/>
                          <a:gd name="connsiteY75" fmla="*/ 371475 h 1152525"/>
                          <a:gd name="connsiteX76" fmla="*/ 1514475 w 1638602"/>
                          <a:gd name="connsiteY76" fmla="*/ 190500 h 1152525"/>
                          <a:gd name="connsiteX77" fmla="*/ 1533525 w 1638602"/>
                          <a:gd name="connsiteY77" fmla="*/ 161925 h 1152525"/>
                          <a:gd name="connsiteX78" fmla="*/ 1562100 w 1638602"/>
                          <a:gd name="connsiteY78" fmla="*/ 142875 h 1152525"/>
                          <a:gd name="connsiteX79" fmla="*/ 1600200 w 1638602"/>
                          <a:gd name="connsiteY79" fmla="*/ 114300 h 1152525"/>
                          <a:gd name="connsiteX80" fmla="*/ 1638300 w 1638602"/>
                          <a:gd name="connsiteY80" fmla="*/ 95250 h 1152525"/>
                          <a:gd name="connsiteX81" fmla="*/ 1600200 w 1638602"/>
                          <a:gd name="connsiteY81" fmla="*/ 57150 h 1152525"/>
                          <a:gd name="connsiteX0" fmla="*/ 1600200 w 1638602"/>
                          <a:gd name="connsiteY0" fmla="*/ 57150 h 1152525"/>
                          <a:gd name="connsiteX1" fmla="*/ 1600200 w 1638602"/>
                          <a:gd name="connsiteY1" fmla="*/ 57150 h 1152525"/>
                          <a:gd name="connsiteX2" fmla="*/ 1524000 w 1638602"/>
                          <a:gd name="connsiteY2" fmla="*/ 9562 h 1152525"/>
                          <a:gd name="connsiteX3" fmla="*/ 1457325 w 1638602"/>
                          <a:gd name="connsiteY3" fmla="*/ 0 h 1152525"/>
                          <a:gd name="connsiteX4" fmla="*/ 1409700 w 1638602"/>
                          <a:gd name="connsiteY4" fmla="*/ 9525 h 1152525"/>
                          <a:gd name="connsiteX5" fmla="*/ 1381125 w 1638602"/>
                          <a:gd name="connsiteY5" fmla="*/ 38100 h 1152525"/>
                          <a:gd name="connsiteX6" fmla="*/ 1350645 w 1638602"/>
                          <a:gd name="connsiteY6" fmla="*/ 74378 h 1152525"/>
                          <a:gd name="connsiteX7" fmla="*/ 1323975 w 1638602"/>
                          <a:gd name="connsiteY7" fmla="*/ 104775 h 1152525"/>
                          <a:gd name="connsiteX8" fmla="*/ 1314450 w 1638602"/>
                          <a:gd name="connsiteY8" fmla="*/ 142875 h 1152525"/>
                          <a:gd name="connsiteX9" fmla="*/ 1295400 w 1638602"/>
                          <a:gd name="connsiteY9" fmla="*/ 171450 h 1152525"/>
                          <a:gd name="connsiteX10" fmla="*/ 1266825 w 1638602"/>
                          <a:gd name="connsiteY10" fmla="*/ 219075 h 1152525"/>
                          <a:gd name="connsiteX11" fmla="*/ 1257300 w 1638602"/>
                          <a:gd name="connsiteY11" fmla="*/ 247650 h 1152525"/>
                          <a:gd name="connsiteX12" fmla="*/ 1219200 w 1638602"/>
                          <a:gd name="connsiteY12" fmla="*/ 276225 h 1152525"/>
                          <a:gd name="connsiteX13" fmla="*/ 1143000 w 1638602"/>
                          <a:gd name="connsiteY13" fmla="*/ 361950 h 1152525"/>
                          <a:gd name="connsiteX14" fmla="*/ 1114425 w 1638602"/>
                          <a:gd name="connsiteY14" fmla="*/ 371475 h 1152525"/>
                          <a:gd name="connsiteX15" fmla="*/ 1057275 w 1638602"/>
                          <a:gd name="connsiteY15" fmla="*/ 409575 h 1152525"/>
                          <a:gd name="connsiteX16" fmla="*/ 1028700 w 1638602"/>
                          <a:gd name="connsiteY16" fmla="*/ 428625 h 1152525"/>
                          <a:gd name="connsiteX17" fmla="*/ 923925 w 1638602"/>
                          <a:gd name="connsiteY17" fmla="*/ 466725 h 1152525"/>
                          <a:gd name="connsiteX18" fmla="*/ 619125 w 1638602"/>
                          <a:gd name="connsiteY18" fmla="*/ 457200 h 1152525"/>
                          <a:gd name="connsiteX19" fmla="*/ 628650 w 1638602"/>
                          <a:gd name="connsiteY19" fmla="*/ 476138 h 1152525"/>
                          <a:gd name="connsiteX20" fmla="*/ 533400 w 1638602"/>
                          <a:gd name="connsiteY20" fmla="*/ 409575 h 1152525"/>
                          <a:gd name="connsiteX21" fmla="*/ 495300 w 1638602"/>
                          <a:gd name="connsiteY21" fmla="*/ 371475 h 1152525"/>
                          <a:gd name="connsiteX22" fmla="*/ 485775 w 1638602"/>
                          <a:gd name="connsiteY22" fmla="*/ 342900 h 1152525"/>
                          <a:gd name="connsiteX23" fmla="*/ 466725 w 1638602"/>
                          <a:gd name="connsiteY23" fmla="*/ 304800 h 1152525"/>
                          <a:gd name="connsiteX24" fmla="*/ 409575 w 1638602"/>
                          <a:gd name="connsiteY24" fmla="*/ 228600 h 1152525"/>
                          <a:gd name="connsiteX25" fmla="*/ 381000 w 1638602"/>
                          <a:gd name="connsiteY25" fmla="*/ 219075 h 1152525"/>
                          <a:gd name="connsiteX26" fmla="*/ 352425 w 1638602"/>
                          <a:gd name="connsiteY26" fmla="*/ 161925 h 1152525"/>
                          <a:gd name="connsiteX27" fmla="*/ 323850 w 1638602"/>
                          <a:gd name="connsiteY27" fmla="*/ 152400 h 1152525"/>
                          <a:gd name="connsiteX28" fmla="*/ 209550 w 1638602"/>
                          <a:gd name="connsiteY28" fmla="*/ 161925 h 1152525"/>
                          <a:gd name="connsiteX29" fmla="*/ 142875 w 1638602"/>
                          <a:gd name="connsiteY29" fmla="*/ 209550 h 1152525"/>
                          <a:gd name="connsiteX30" fmla="*/ 76200 w 1638602"/>
                          <a:gd name="connsiteY30" fmla="*/ 285750 h 1152525"/>
                          <a:gd name="connsiteX31" fmla="*/ 66675 w 1638602"/>
                          <a:gd name="connsiteY31" fmla="*/ 314325 h 1152525"/>
                          <a:gd name="connsiteX32" fmla="*/ 47625 w 1638602"/>
                          <a:gd name="connsiteY32" fmla="*/ 342900 h 1152525"/>
                          <a:gd name="connsiteX33" fmla="*/ 19050 w 1638602"/>
                          <a:gd name="connsiteY33" fmla="*/ 390525 h 1152525"/>
                          <a:gd name="connsiteX34" fmla="*/ 9525 w 1638602"/>
                          <a:gd name="connsiteY34" fmla="*/ 466725 h 1152525"/>
                          <a:gd name="connsiteX35" fmla="*/ 0 w 1638602"/>
                          <a:gd name="connsiteY35" fmla="*/ 495300 h 1152525"/>
                          <a:gd name="connsiteX36" fmla="*/ 9525 w 1638602"/>
                          <a:gd name="connsiteY36" fmla="*/ 752475 h 1152525"/>
                          <a:gd name="connsiteX37" fmla="*/ 28575 w 1638602"/>
                          <a:gd name="connsiteY37" fmla="*/ 781050 h 1152525"/>
                          <a:gd name="connsiteX38" fmla="*/ 38100 w 1638602"/>
                          <a:gd name="connsiteY38" fmla="*/ 809625 h 1152525"/>
                          <a:gd name="connsiteX39" fmla="*/ 85725 w 1638602"/>
                          <a:gd name="connsiteY39" fmla="*/ 866775 h 1152525"/>
                          <a:gd name="connsiteX40" fmla="*/ 133350 w 1638602"/>
                          <a:gd name="connsiteY40" fmla="*/ 942975 h 1152525"/>
                          <a:gd name="connsiteX41" fmla="*/ 152400 w 1638602"/>
                          <a:gd name="connsiteY41" fmla="*/ 971550 h 1152525"/>
                          <a:gd name="connsiteX42" fmla="*/ 171450 w 1638602"/>
                          <a:gd name="connsiteY42" fmla="*/ 1009650 h 1152525"/>
                          <a:gd name="connsiteX43" fmla="*/ 200025 w 1638602"/>
                          <a:gd name="connsiteY43" fmla="*/ 1028700 h 1152525"/>
                          <a:gd name="connsiteX44" fmla="*/ 276225 w 1638602"/>
                          <a:gd name="connsiteY44" fmla="*/ 990600 h 1152525"/>
                          <a:gd name="connsiteX45" fmla="*/ 342900 w 1638602"/>
                          <a:gd name="connsiteY45" fmla="*/ 971550 h 1152525"/>
                          <a:gd name="connsiteX46" fmla="*/ 371475 w 1638602"/>
                          <a:gd name="connsiteY46" fmla="*/ 962025 h 1152525"/>
                          <a:gd name="connsiteX47" fmla="*/ 400050 w 1638602"/>
                          <a:gd name="connsiteY47" fmla="*/ 942975 h 1152525"/>
                          <a:gd name="connsiteX48" fmla="*/ 428625 w 1638602"/>
                          <a:gd name="connsiteY48" fmla="*/ 933450 h 1152525"/>
                          <a:gd name="connsiteX49" fmla="*/ 457200 w 1638602"/>
                          <a:gd name="connsiteY49" fmla="*/ 914400 h 1152525"/>
                          <a:gd name="connsiteX50" fmla="*/ 523875 w 1638602"/>
                          <a:gd name="connsiteY50" fmla="*/ 895350 h 1152525"/>
                          <a:gd name="connsiteX51" fmla="*/ 571500 w 1638602"/>
                          <a:gd name="connsiteY51" fmla="*/ 866775 h 1152525"/>
                          <a:gd name="connsiteX52" fmla="*/ 828675 w 1638602"/>
                          <a:gd name="connsiteY52" fmla="*/ 866775 h 1152525"/>
                          <a:gd name="connsiteX53" fmla="*/ 828675 w 1638602"/>
                          <a:gd name="connsiteY53" fmla="*/ 990600 h 1152525"/>
                          <a:gd name="connsiteX54" fmla="*/ 847725 w 1638602"/>
                          <a:gd name="connsiteY54" fmla="*/ 1028700 h 1152525"/>
                          <a:gd name="connsiteX55" fmla="*/ 857250 w 1638602"/>
                          <a:gd name="connsiteY55" fmla="*/ 1057275 h 1152525"/>
                          <a:gd name="connsiteX56" fmla="*/ 885825 w 1638602"/>
                          <a:gd name="connsiteY56" fmla="*/ 1076325 h 1152525"/>
                          <a:gd name="connsiteX57" fmla="*/ 933450 w 1638602"/>
                          <a:gd name="connsiteY57" fmla="*/ 1019175 h 1152525"/>
                          <a:gd name="connsiteX58" fmla="*/ 914400 w 1638602"/>
                          <a:gd name="connsiteY58" fmla="*/ 990600 h 1152525"/>
                          <a:gd name="connsiteX59" fmla="*/ 933450 w 1638602"/>
                          <a:gd name="connsiteY59" fmla="*/ 1047750 h 1152525"/>
                          <a:gd name="connsiteX60" fmla="*/ 1028700 w 1638602"/>
                          <a:gd name="connsiteY60" fmla="*/ 1152525 h 1152525"/>
                          <a:gd name="connsiteX61" fmla="*/ 1057275 w 1638602"/>
                          <a:gd name="connsiteY61" fmla="*/ 1143000 h 1152525"/>
                          <a:gd name="connsiteX62" fmla="*/ 1028700 w 1638602"/>
                          <a:gd name="connsiteY62" fmla="*/ 1009650 h 1152525"/>
                          <a:gd name="connsiteX63" fmla="*/ 1009650 w 1638602"/>
                          <a:gd name="connsiteY63" fmla="*/ 981075 h 1152525"/>
                          <a:gd name="connsiteX64" fmla="*/ 1028700 w 1638602"/>
                          <a:gd name="connsiteY64" fmla="*/ 876300 h 1152525"/>
                          <a:gd name="connsiteX65" fmla="*/ 1257300 w 1638602"/>
                          <a:gd name="connsiteY65" fmla="*/ 895350 h 1152525"/>
                          <a:gd name="connsiteX66" fmla="*/ 1390650 w 1638602"/>
                          <a:gd name="connsiteY66" fmla="*/ 885825 h 1152525"/>
                          <a:gd name="connsiteX67" fmla="*/ 1485900 w 1638602"/>
                          <a:gd name="connsiteY67" fmla="*/ 838200 h 1152525"/>
                          <a:gd name="connsiteX68" fmla="*/ 1514475 w 1638602"/>
                          <a:gd name="connsiteY68" fmla="*/ 828675 h 1152525"/>
                          <a:gd name="connsiteX69" fmla="*/ 1552575 w 1638602"/>
                          <a:gd name="connsiteY69" fmla="*/ 771525 h 1152525"/>
                          <a:gd name="connsiteX70" fmla="*/ 1571625 w 1638602"/>
                          <a:gd name="connsiteY70" fmla="*/ 742950 h 1152525"/>
                          <a:gd name="connsiteX71" fmla="*/ 1581150 w 1638602"/>
                          <a:gd name="connsiteY71" fmla="*/ 704850 h 1152525"/>
                          <a:gd name="connsiteX72" fmla="*/ 1562100 w 1638602"/>
                          <a:gd name="connsiteY72" fmla="*/ 466725 h 1152525"/>
                          <a:gd name="connsiteX73" fmla="*/ 1552575 w 1638602"/>
                          <a:gd name="connsiteY73" fmla="*/ 438150 h 1152525"/>
                          <a:gd name="connsiteX74" fmla="*/ 1535430 w 1638602"/>
                          <a:gd name="connsiteY74" fmla="*/ 401947 h 1152525"/>
                          <a:gd name="connsiteX75" fmla="*/ 1514475 w 1638602"/>
                          <a:gd name="connsiteY75" fmla="*/ 371475 h 1152525"/>
                          <a:gd name="connsiteX76" fmla="*/ 1514475 w 1638602"/>
                          <a:gd name="connsiteY76" fmla="*/ 190500 h 1152525"/>
                          <a:gd name="connsiteX77" fmla="*/ 1533525 w 1638602"/>
                          <a:gd name="connsiteY77" fmla="*/ 161925 h 1152525"/>
                          <a:gd name="connsiteX78" fmla="*/ 1562100 w 1638602"/>
                          <a:gd name="connsiteY78" fmla="*/ 142875 h 1152525"/>
                          <a:gd name="connsiteX79" fmla="*/ 1600200 w 1638602"/>
                          <a:gd name="connsiteY79" fmla="*/ 114300 h 1152525"/>
                          <a:gd name="connsiteX80" fmla="*/ 1638300 w 1638602"/>
                          <a:gd name="connsiteY80" fmla="*/ 95250 h 1152525"/>
                          <a:gd name="connsiteX81" fmla="*/ 1600200 w 1638602"/>
                          <a:gd name="connsiteY81" fmla="*/ 57150 h 1152525"/>
                          <a:gd name="connsiteX0" fmla="*/ 1590675 w 1638542"/>
                          <a:gd name="connsiteY0" fmla="*/ 51457 h 1152525"/>
                          <a:gd name="connsiteX1" fmla="*/ 1600200 w 1638542"/>
                          <a:gd name="connsiteY1" fmla="*/ 57150 h 1152525"/>
                          <a:gd name="connsiteX2" fmla="*/ 1524000 w 1638542"/>
                          <a:gd name="connsiteY2" fmla="*/ 9562 h 1152525"/>
                          <a:gd name="connsiteX3" fmla="*/ 1457325 w 1638542"/>
                          <a:gd name="connsiteY3" fmla="*/ 0 h 1152525"/>
                          <a:gd name="connsiteX4" fmla="*/ 1409700 w 1638542"/>
                          <a:gd name="connsiteY4" fmla="*/ 9525 h 1152525"/>
                          <a:gd name="connsiteX5" fmla="*/ 1381125 w 1638542"/>
                          <a:gd name="connsiteY5" fmla="*/ 38100 h 1152525"/>
                          <a:gd name="connsiteX6" fmla="*/ 1350645 w 1638542"/>
                          <a:gd name="connsiteY6" fmla="*/ 74378 h 1152525"/>
                          <a:gd name="connsiteX7" fmla="*/ 1323975 w 1638542"/>
                          <a:gd name="connsiteY7" fmla="*/ 104775 h 1152525"/>
                          <a:gd name="connsiteX8" fmla="*/ 1314450 w 1638542"/>
                          <a:gd name="connsiteY8" fmla="*/ 142875 h 1152525"/>
                          <a:gd name="connsiteX9" fmla="*/ 1295400 w 1638542"/>
                          <a:gd name="connsiteY9" fmla="*/ 171450 h 1152525"/>
                          <a:gd name="connsiteX10" fmla="*/ 1266825 w 1638542"/>
                          <a:gd name="connsiteY10" fmla="*/ 219075 h 1152525"/>
                          <a:gd name="connsiteX11" fmla="*/ 1257300 w 1638542"/>
                          <a:gd name="connsiteY11" fmla="*/ 247650 h 1152525"/>
                          <a:gd name="connsiteX12" fmla="*/ 1219200 w 1638542"/>
                          <a:gd name="connsiteY12" fmla="*/ 276225 h 1152525"/>
                          <a:gd name="connsiteX13" fmla="*/ 1143000 w 1638542"/>
                          <a:gd name="connsiteY13" fmla="*/ 361950 h 1152525"/>
                          <a:gd name="connsiteX14" fmla="*/ 1114425 w 1638542"/>
                          <a:gd name="connsiteY14" fmla="*/ 371475 h 1152525"/>
                          <a:gd name="connsiteX15" fmla="*/ 1057275 w 1638542"/>
                          <a:gd name="connsiteY15" fmla="*/ 409575 h 1152525"/>
                          <a:gd name="connsiteX16" fmla="*/ 1028700 w 1638542"/>
                          <a:gd name="connsiteY16" fmla="*/ 428625 h 1152525"/>
                          <a:gd name="connsiteX17" fmla="*/ 923925 w 1638542"/>
                          <a:gd name="connsiteY17" fmla="*/ 466725 h 1152525"/>
                          <a:gd name="connsiteX18" fmla="*/ 619125 w 1638542"/>
                          <a:gd name="connsiteY18" fmla="*/ 457200 h 1152525"/>
                          <a:gd name="connsiteX19" fmla="*/ 628650 w 1638542"/>
                          <a:gd name="connsiteY19" fmla="*/ 476138 h 1152525"/>
                          <a:gd name="connsiteX20" fmla="*/ 533400 w 1638542"/>
                          <a:gd name="connsiteY20" fmla="*/ 409575 h 1152525"/>
                          <a:gd name="connsiteX21" fmla="*/ 495300 w 1638542"/>
                          <a:gd name="connsiteY21" fmla="*/ 371475 h 1152525"/>
                          <a:gd name="connsiteX22" fmla="*/ 485775 w 1638542"/>
                          <a:gd name="connsiteY22" fmla="*/ 342900 h 1152525"/>
                          <a:gd name="connsiteX23" fmla="*/ 466725 w 1638542"/>
                          <a:gd name="connsiteY23" fmla="*/ 304800 h 1152525"/>
                          <a:gd name="connsiteX24" fmla="*/ 409575 w 1638542"/>
                          <a:gd name="connsiteY24" fmla="*/ 228600 h 1152525"/>
                          <a:gd name="connsiteX25" fmla="*/ 381000 w 1638542"/>
                          <a:gd name="connsiteY25" fmla="*/ 219075 h 1152525"/>
                          <a:gd name="connsiteX26" fmla="*/ 352425 w 1638542"/>
                          <a:gd name="connsiteY26" fmla="*/ 161925 h 1152525"/>
                          <a:gd name="connsiteX27" fmla="*/ 323850 w 1638542"/>
                          <a:gd name="connsiteY27" fmla="*/ 152400 h 1152525"/>
                          <a:gd name="connsiteX28" fmla="*/ 209550 w 1638542"/>
                          <a:gd name="connsiteY28" fmla="*/ 161925 h 1152525"/>
                          <a:gd name="connsiteX29" fmla="*/ 142875 w 1638542"/>
                          <a:gd name="connsiteY29" fmla="*/ 209550 h 1152525"/>
                          <a:gd name="connsiteX30" fmla="*/ 76200 w 1638542"/>
                          <a:gd name="connsiteY30" fmla="*/ 285750 h 1152525"/>
                          <a:gd name="connsiteX31" fmla="*/ 66675 w 1638542"/>
                          <a:gd name="connsiteY31" fmla="*/ 314325 h 1152525"/>
                          <a:gd name="connsiteX32" fmla="*/ 47625 w 1638542"/>
                          <a:gd name="connsiteY32" fmla="*/ 342900 h 1152525"/>
                          <a:gd name="connsiteX33" fmla="*/ 19050 w 1638542"/>
                          <a:gd name="connsiteY33" fmla="*/ 390525 h 1152525"/>
                          <a:gd name="connsiteX34" fmla="*/ 9525 w 1638542"/>
                          <a:gd name="connsiteY34" fmla="*/ 466725 h 1152525"/>
                          <a:gd name="connsiteX35" fmla="*/ 0 w 1638542"/>
                          <a:gd name="connsiteY35" fmla="*/ 495300 h 1152525"/>
                          <a:gd name="connsiteX36" fmla="*/ 9525 w 1638542"/>
                          <a:gd name="connsiteY36" fmla="*/ 752475 h 1152525"/>
                          <a:gd name="connsiteX37" fmla="*/ 28575 w 1638542"/>
                          <a:gd name="connsiteY37" fmla="*/ 781050 h 1152525"/>
                          <a:gd name="connsiteX38" fmla="*/ 38100 w 1638542"/>
                          <a:gd name="connsiteY38" fmla="*/ 809625 h 1152525"/>
                          <a:gd name="connsiteX39" fmla="*/ 85725 w 1638542"/>
                          <a:gd name="connsiteY39" fmla="*/ 866775 h 1152525"/>
                          <a:gd name="connsiteX40" fmla="*/ 133350 w 1638542"/>
                          <a:gd name="connsiteY40" fmla="*/ 942975 h 1152525"/>
                          <a:gd name="connsiteX41" fmla="*/ 152400 w 1638542"/>
                          <a:gd name="connsiteY41" fmla="*/ 971550 h 1152525"/>
                          <a:gd name="connsiteX42" fmla="*/ 171450 w 1638542"/>
                          <a:gd name="connsiteY42" fmla="*/ 1009650 h 1152525"/>
                          <a:gd name="connsiteX43" fmla="*/ 200025 w 1638542"/>
                          <a:gd name="connsiteY43" fmla="*/ 1028700 h 1152525"/>
                          <a:gd name="connsiteX44" fmla="*/ 276225 w 1638542"/>
                          <a:gd name="connsiteY44" fmla="*/ 990600 h 1152525"/>
                          <a:gd name="connsiteX45" fmla="*/ 342900 w 1638542"/>
                          <a:gd name="connsiteY45" fmla="*/ 971550 h 1152525"/>
                          <a:gd name="connsiteX46" fmla="*/ 371475 w 1638542"/>
                          <a:gd name="connsiteY46" fmla="*/ 962025 h 1152525"/>
                          <a:gd name="connsiteX47" fmla="*/ 400050 w 1638542"/>
                          <a:gd name="connsiteY47" fmla="*/ 942975 h 1152525"/>
                          <a:gd name="connsiteX48" fmla="*/ 428625 w 1638542"/>
                          <a:gd name="connsiteY48" fmla="*/ 933450 h 1152525"/>
                          <a:gd name="connsiteX49" fmla="*/ 457200 w 1638542"/>
                          <a:gd name="connsiteY49" fmla="*/ 914400 h 1152525"/>
                          <a:gd name="connsiteX50" fmla="*/ 523875 w 1638542"/>
                          <a:gd name="connsiteY50" fmla="*/ 895350 h 1152525"/>
                          <a:gd name="connsiteX51" fmla="*/ 571500 w 1638542"/>
                          <a:gd name="connsiteY51" fmla="*/ 866775 h 1152525"/>
                          <a:gd name="connsiteX52" fmla="*/ 828675 w 1638542"/>
                          <a:gd name="connsiteY52" fmla="*/ 866775 h 1152525"/>
                          <a:gd name="connsiteX53" fmla="*/ 828675 w 1638542"/>
                          <a:gd name="connsiteY53" fmla="*/ 990600 h 1152525"/>
                          <a:gd name="connsiteX54" fmla="*/ 847725 w 1638542"/>
                          <a:gd name="connsiteY54" fmla="*/ 1028700 h 1152525"/>
                          <a:gd name="connsiteX55" fmla="*/ 857250 w 1638542"/>
                          <a:gd name="connsiteY55" fmla="*/ 1057275 h 1152525"/>
                          <a:gd name="connsiteX56" fmla="*/ 885825 w 1638542"/>
                          <a:gd name="connsiteY56" fmla="*/ 1076325 h 1152525"/>
                          <a:gd name="connsiteX57" fmla="*/ 933450 w 1638542"/>
                          <a:gd name="connsiteY57" fmla="*/ 1019175 h 1152525"/>
                          <a:gd name="connsiteX58" fmla="*/ 914400 w 1638542"/>
                          <a:gd name="connsiteY58" fmla="*/ 990600 h 1152525"/>
                          <a:gd name="connsiteX59" fmla="*/ 933450 w 1638542"/>
                          <a:gd name="connsiteY59" fmla="*/ 1047750 h 1152525"/>
                          <a:gd name="connsiteX60" fmla="*/ 1028700 w 1638542"/>
                          <a:gd name="connsiteY60" fmla="*/ 1152525 h 1152525"/>
                          <a:gd name="connsiteX61" fmla="*/ 1057275 w 1638542"/>
                          <a:gd name="connsiteY61" fmla="*/ 1143000 h 1152525"/>
                          <a:gd name="connsiteX62" fmla="*/ 1028700 w 1638542"/>
                          <a:gd name="connsiteY62" fmla="*/ 1009650 h 1152525"/>
                          <a:gd name="connsiteX63" fmla="*/ 1009650 w 1638542"/>
                          <a:gd name="connsiteY63" fmla="*/ 981075 h 1152525"/>
                          <a:gd name="connsiteX64" fmla="*/ 1028700 w 1638542"/>
                          <a:gd name="connsiteY64" fmla="*/ 876300 h 1152525"/>
                          <a:gd name="connsiteX65" fmla="*/ 1257300 w 1638542"/>
                          <a:gd name="connsiteY65" fmla="*/ 895350 h 1152525"/>
                          <a:gd name="connsiteX66" fmla="*/ 1390650 w 1638542"/>
                          <a:gd name="connsiteY66" fmla="*/ 885825 h 1152525"/>
                          <a:gd name="connsiteX67" fmla="*/ 1485900 w 1638542"/>
                          <a:gd name="connsiteY67" fmla="*/ 838200 h 1152525"/>
                          <a:gd name="connsiteX68" fmla="*/ 1514475 w 1638542"/>
                          <a:gd name="connsiteY68" fmla="*/ 828675 h 1152525"/>
                          <a:gd name="connsiteX69" fmla="*/ 1552575 w 1638542"/>
                          <a:gd name="connsiteY69" fmla="*/ 771525 h 1152525"/>
                          <a:gd name="connsiteX70" fmla="*/ 1571625 w 1638542"/>
                          <a:gd name="connsiteY70" fmla="*/ 742950 h 1152525"/>
                          <a:gd name="connsiteX71" fmla="*/ 1581150 w 1638542"/>
                          <a:gd name="connsiteY71" fmla="*/ 704850 h 1152525"/>
                          <a:gd name="connsiteX72" fmla="*/ 1562100 w 1638542"/>
                          <a:gd name="connsiteY72" fmla="*/ 466725 h 1152525"/>
                          <a:gd name="connsiteX73" fmla="*/ 1552575 w 1638542"/>
                          <a:gd name="connsiteY73" fmla="*/ 438150 h 1152525"/>
                          <a:gd name="connsiteX74" fmla="*/ 1535430 w 1638542"/>
                          <a:gd name="connsiteY74" fmla="*/ 401947 h 1152525"/>
                          <a:gd name="connsiteX75" fmla="*/ 1514475 w 1638542"/>
                          <a:gd name="connsiteY75" fmla="*/ 371475 h 1152525"/>
                          <a:gd name="connsiteX76" fmla="*/ 1514475 w 1638542"/>
                          <a:gd name="connsiteY76" fmla="*/ 190500 h 1152525"/>
                          <a:gd name="connsiteX77" fmla="*/ 1533525 w 1638542"/>
                          <a:gd name="connsiteY77" fmla="*/ 161925 h 1152525"/>
                          <a:gd name="connsiteX78" fmla="*/ 1562100 w 1638542"/>
                          <a:gd name="connsiteY78" fmla="*/ 142875 h 1152525"/>
                          <a:gd name="connsiteX79" fmla="*/ 1600200 w 1638542"/>
                          <a:gd name="connsiteY79" fmla="*/ 114300 h 1152525"/>
                          <a:gd name="connsiteX80" fmla="*/ 1638300 w 1638542"/>
                          <a:gd name="connsiteY80" fmla="*/ 95250 h 1152525"/>
                          <a:gd name="connsiteX81" fmla="*/ 1590675 w 1638542"/>
                          <a:gd name="connsiteY81" fmla="*/ 51457 h 1152525"/>
                          <a:gd name="connsiteX0" fmla="*/ 1590675 w 1638542"/>
                          <a:gd name="connsiteY0" fmla="*/ 51457 h 1152525"/>
                          <a:gd name="connsiteX1" fmla="*/ 1600200 w 1638542"/>
                          <a:gd name="connsiteY1" fmla="*/ 57150 h 1152525"/>
                          <a:gd name="connsiteX2" fmla="*/ 1524000 w 1638542"/>
                          <a:gd name="connsiteY2" fmla="*/ 9562 h 1152525"/>
                          <a:gd name="connsiteX3" fmla="*/ 1457325 w 1638542"/>
                          <a:gd name="connsiteY3" fmla="*/ 0 h 1152525"/>
                          <a:gd name="connsiteX4" fmla="*/ 1409700 w 1638542"/>
                          <a:gd name="connsiteY4" fmla="*/ 9525 h 1152525"/>
                          <a:gd name="connsiteX5" fmla="*/ 1381125 w 1638542"/>
                          <a:gd name="connsiteY5" fmla="*/ 38100 h 1152525"/>
                          <a:gd name="connsiteX6" fmla="*/ 1350645 w 1638542"/>
                          <a:gd name="connsiteY6" fmla="*/ 74378 h 1152525"/>
                          <a:gd name="connsiteX7" fmla="*/ 1323975 w 1638542"/>
                          <a:gd name="connsiteY7" fmla="*/ 104775 h 1152525"/>
                          <a:gd name="connsiteX8" fmla="*/ 1314450 w 1638542"/>
                          <a:gd name="connsiteY8" fmla="*/ 142875 h 1152525"/>
                          <a:gd name="connsiteX9" fmla="*/ 1295400 w 1638542"/>
                          <a:gd name="connsiteY9" fmla="*/ 171450 h 1152525"/>
                          <a:gd name="connsiteX10" fmla="*/ 1266825 w 1638542"/>
                          <a:gd name="connsiteY10" fmla="*/ 219075 h 1152525"/>
                          <a:gd name="connsiteX11" fmla="*/ 1249680 w 1638542"/>
                          <a:gd name="connsiteY11" fmla="*/ 236265 h 1152525"/>
                          <a:gd name="connsiteX12" fmla="*/ 1219200 w 1638542"/>
                          <a:gd name="connsiteY12" fmla="*/ 276225 h 1152525"/>
                          <a:gd name="connsiteX13" fmla="*/ 1143000 w 1638542"/>
                          <a:gd name="connsiteY13" fmla="*/ 361950 h 1152525"/>
                          <a:gd name="connsiteX14" fmla="*/ 1114425 w 1638542"/>
                          <a:gd name="connsiteY14" fmla="*/ 371475 h 1152525"/>
                          <a:gd name="connsiteX15" fmla="*/ 1057275 w 1638542"/>
                          <a:gd name="connsiteY15" fmla="*/ 409575 h 1152525"/>
                          <a:gd name="connsiteX16" fmla="*/ 1028700 w 1638542"/>
                          <a:gd name="connsiteY16" fmla="*/ 428625 h 1152525"/>
                          <a:gd name="connsiteX17" fmla="*/ 923925 w 1638542"/>
                          <a:gd name="connsiteY17" fmla="*/ 466725 h 1152525"/>
                          <a:gd name="connsiteX18" fmla="*/ 619125 w 1638542"/>
                          <a:gd name="connsiteY18" fmla="*/ 457200 h 1152525"/>
                          <a:gd name="connsiteX19" fmla="*/ 628650 w 1638542"/>
                          <a:gd name="connsiteY19" fmla="*/ 476138 h 1152525"/>
                          <a:gd name="connsiteX20" fmla="*/ 533400 w 1638542"/>
                          <a:gd name="connsiteY20" fmla="*/ 409575 h 1152525"/>
                          <a:gd name="connsiteX21" fmla="*/ 495300 w 1638542"/>
                          <a:gd name="connsiteY21" fmla="*/ 371475 h 1152525"/>
                          <a:gd name="connsiteX22" fmla="*/ 485775 w 1638542"/>
                          <a:gd name="connsiteY22" fmla="*/ 342900 h 1152525"/>
                          <a:gd name="connsiteX23" fmla="*/ 466725 w 1638542"/>
                          <a:gd name="connsiteY23" fmla="*/ 304800 h 1152525"/>
                          <a:gd name="connsiteX24" fmla="*/ 409575 w 1638542"/>
                          <a:gd name="connsiteY24" fmla="*/ 228600 h 1152525"/>
                          <a:gd name="connsiteX25" fmla="*/ 381000 w 1638542"/>
                          <a:gd name="connsiteY25" fmla="*/ 219075 h 1152525"/>
                          <a:gd name="connsiteX26" fmla="*/ 352425 w 1638542"/>
                          <a:gd name="connsiteY26" fmla="*/ 161925 h 1152525"/>
                          <a:gd name="connsiteX27" fmla="*/ 323850 w 1638542"/>
                          <a:gd name="connsiteY27" fmla="*/ 152400 h 1152525"/>
                          <a:gd name="connsiteX28" fmla="*/ 209550 w 1638542"/>
                          <a:gd name="connsiteY28" fmla="*/ 161925 h 1152525"/>
                          <a:gd name="connsiteX29" fmla="*/ 142875 w 1638542"/>
                          <a:gd name="connsiteY29" fmla="*/ 209550 h 1152525"/>
                          <a:gd name="connsiteX30" fmla="*/ 76200 w 1638542"/>
                          <a:gd name="connsiteY30" fmla="*/ 285750 h 1152525"/>
                          <a:gd name="connsiteX31" fmla="*/ 66675 w 1638542"/>
                          <a:gd name="connsiteY31" fmla="*/ 314325 h 1152525"/>
                          <a:gd name="connsiteX32" fmla="*/ 47625 w 1638542"/>
                          <a:gd name="connsiteY32" fmla="*/ 342900 h 1152525"/>
                          <a:gd name="connsiteX33" fmla="*/ 19050 w 1638542"/>
                          <a:gd name="connsiteY33" fmla="*/ 390525 h 1152525"/>
                          <a:gd name="connsiteX34" fmla="*/ 9525 w 1638542"/>
                          <a:gd name="connsiteY34" fmla="*/ 466725 h 1152525"/>
                          <a:gd name="connsiteX35" fmla="*/ 0 w 1638542"/>
                          <a:gd name="connsiteY35" fmla="*/ 495300 h 1152525"/>
                          <a:gd name="connsiteX36" fmla="*/ 9525 w 1638542"/>
                          <a:gd name="connsiteY36" fmla="*/ 752475 h 1152525"/>
                          <a:gd name="connsiteX37" fmla="*/ 28575 w 1638542"/>
                          <a:gd name="connsiteY37" fmla="*/ 781050 h 1152525"/>
                          <a:gd name="connsiteX38" fmla="*/ 38100 w 1638542"/>
                          <a:gd name="connsiteY38" fmla="*/ 809625 h 1152525"/>
                          <a:gd name="connsiteX39" fmla="*/ 85725 w 1638542"/>
                          <a:gd name="connsiteY39" fmla="*/ 866775 h 1152525"/>
                          <a:gd name="connsiteX40" fmla="*/ 133350 w 1638542"/>
                          <a:gd name="connsiteY40" fmla="*/ 942975 h 1152525"/>
                          <a:gd name="connsiteX41" fmla="*/ 152400 w 1638542"/>
                          <a:gd name="connsiteY41" fmla="*/ 971550 h 1152525"/>
                          <a:gd name="connsiteX42" fmla="*/ 171450 w 1638542"/>
                          <a:gd name="connsiteY42" fmla="*/ 1009650 h 1152525"/>
                          <a:gd name="connsiteX43" fmla="*/ 200025 w 1638542"/>
                          <a:gd name="connsiteY43" fmla="*/ 1028700 h 1152525"/>
                          <a:gd name="connsiteX44" fmla="*/ 276225 w 1638542"/>
                          <a:gd name="connsiteY44" fmla="*/ 990600 h 1152525"/>
                          <a:gd name="connsiteX45" fmla="*/ 342900 w 1638542"/>
                          <a:gd name="connsiteY45" fmla="*/ 971550 h 1152525"/>
                          <a:gd name="connsiteX46" fmla="*/ 371475 w 1638542"/>
                          <a:gd name="connsiteY46" fmla="*/ 962025 h 1152525"/>
                          <a:gd name="connsiteX47" fmla="*/ 400050 w 1638542"/>
                          <a:gd name="connsiteY47" fmla="*/ 942975 h 1152525"/>
                          <a:gd name="connsiteX48" fmla="*/ 428625 w 1638542"/>
                          <a:gd name="connsiteY48" fmla="*/ 933450 h 1152525"/>
                          <a:gd name="connsiteX49" fmla="*/ 457200 w 1638542"/>
                          <a:gd name="connsiteY49" fmla="*/ 914400 h 1152525"/>
                          <a:gd name="connsiteX50" fmla="*/ 523875 w 1638542"/>
                          <a:gd name="connsiteY50" fmla="*/ 895350 h 1152525"/>
                          <a:gd name="connsiteX51" fmla="*/ 571500 w 1638542"/>
                          <a:gd name="connsiteY51" fmla="*/ 866775 h 1152525"/>
                          <a:gd name="connsiteX52" fmla="*/ 828675 w 1638542"/>
                          <a:gd name="connsiteY52" fmla="*/ 866775 h 1152525"/>
                          <a:gd name="connsiteX53" fmla="*/ 828675 w 1638542"/>
                          <a:gd name="connsiteY53" fmla="*/ 990600 h 1152525"/>
                          <a:gd name="connsiteX54" fmla="*/ 847725 w 1638542"/>
                          <a:gd name="connsiteY54" fmla="*/ 1028700 h 1152525"/>
                          <a:gd name="connsiteX55" fmla="*/ 857250 w 1638542"/>
                          <a:gd name="connsiteY55" fmla="*/ 1057275 h 1152525"/>
                          <a:gd name="connsiteX56" fmla="*/ 885825 w 1638542"/>
                          <a:gd name="connsiteY56" fmla="*/ 1076325 h 1152525"/>
                          <a:gd name="connsiteX57" fmla="*/ 933450 w 1638542"/>
                          <a:gd name="connsiteY57" fmla="*/ 1019175 h 1152525"/>
                          <a:gd name="connsiteX58" fmla="*/ 914400 w 1638542"/>
                          <a:gd name="connsiteY58" fmla="*/ 990600 h 1152525"/>
                          <a:gd name="connsiteX59" fmla="*/ 933450 w 1638542"/>
                          <a:gd name="connsiteY59" fmla="*/ 1047750 h 1152525"/>
                          <a:gd name="connsiteX60" fmla="*/ 1028700 w 1638542"/>
                          <a:gd name="connsiteY60" fmla="*/ 1152525 h 1152525"/>
                          <a:gd name="connsiteX61" fmla="*/ 1057275 w 1638542"/>
                          <a:gd name="connsiteY61" fmla="*/ 1143000 h 1152525"/>
                          <a:gd name="connsiteX62" fmla="*/ 1028700 w 1638542"/>
                          <a:gd name="connsiteY62" fmla="*/ 1009650 h 1152525"/>
                          <a:gd name="connsiteX63" fmla="*/ 1009650 w 1638542"/>
                          <a:gd name="connsiteY63" fmla="*/ 981075 h 1152525"/>
                          <a:gd name="connsiteX64" fmla="*/ 1028700 w 1638542"/>
                          <a:gd name="connsiteY64" fmla="*/ 876300 h 1152525"/>
                          <a:gd name="connsiteX65" fmla="*/ 1257300 w 1638542"/>
                          <a:gd name="connsiteY65" fmla="*/ 895350 h 1152525"/>
                          <a:gd name="connsiteX66" fmla="*/ 1390650 w 1638542"/>
                          <a:gd name="connsiteY66" fmla="*/ 885825 h 1152525"/>
                          <a:gd name="connsiteX67" fmla="*/ 1485900 w 1638542"/>
                          <a:gd name="connsiteY67" fmla="*/ 838200 h 1152525"/>
                          <a:gd name="connsiteX68" fmla="*/ 1514475 w 1638542"/>
                          <a:gd name="connsiteY68" fmla="*/ 828675 h 1152525"/>
                          <a:gd name="connsiteX69" fmla="*/ 1552575 w 1638542"/>
                          <a:gd name="connsiteY69" fmla="*/ 771525 h 1152525"/>
                          <a:gd name="connsiteX70" fmla="*/ 1571625 w 1638542"/>
                          <a:gd name="connsiteY70" fmla="*/ 742950 h 1152525"/>
                          <a:gd name="connsiteX71" fmla="*/ 1581150 w 1638542"/>
                          <a:gd name="connsiteY71" fmla="*/ 704850 h 1152525"/>
                          <a:gd name="connsiteX72" fmla="*/ 1562100 w 1638542"/>
                          <a:gd name="connsiteY72" fmla="*/ 466725 h 1152525"/>
                          <a:gd name="connsiteX73" fmla="*/ 1552575 w 1638542"/>
                          <a:gd name="connsiteY73" fmla="*/ 438150 h 1152525"/>
                          <a:gd name="connsiteX74" fmla="*/ 1535430 w 1638542"/>
                          <a:gd name="connsiteY74" fmla="*/ 401947 h 1152525"/>
                          <a:gd name="connsiteX75" fmla="*/ 1514475 w 1638542"/>
                          <a:gd name="connsiteY75" fmla="*/ 371475 h 1152525"/>
                          <a:gd name="connsiteX76" fmla="*/ 1514475 w 1638542"/>
                          <a:gd name="connsiteY76" fmla="*/ 190500 h 1152525"/>
                          <a:gd name="connsiteX77" fmla="*/ 1533525 w 1638542"/>
                          <a:gd name="connsiteY77" fmla="*/ 161925 h 1152525"/>
                          <a:gd name="connsiteX78" fmla="*/ 1562100 w 1638542"/>
                          <a:gd name="connsiteY78" fmla="*/ 142875 h 1152525"/>
                          <a:gd name="connsiteX79" fmla="*/ 1600200 w 1638542"/>
                          <a:gd name="connsiteY79" fmla="*/ 114300 h 1152525"/>
                          <a:gd name="connsiteX80" fmla="*/ 1638300 w 1638542"/>
                          <a:gd name="connsiteY80" fmla="*/ 95250 h 1152525"/>
                          <a:gd name="connsiteX81" fmla="*/ 1590675 w 1638542"/>
                          <a:gd name="connsiteY81" fmla="*/ 51457 h 1152525"/>
                          <a:gd name="connsiteX0" fmla="*/ 1590675 w 1638542"/>
                          <a:gd name="connsiteY0" fmla="*/ 51457 h 1152525"/>
                          <a:gd name="connsiteX1" fmla="*/ 1600200 w 1638542"/>
                          <a:gd name="connsiteY1" fmla="*/ 57150 h 1152525"/>
                          <a:gd name="connsiteX2" fmla="*/ 1524000 w 1638542"/>
                          <a:gd name="connsiteY2" fmla="*/ 9562 h 1152525"/>
                          <a:gd name="connsiteX3" fmla="*/ 1457325 w 1638542"/>
                          <a:gd name="connsiteY3" fmla="*/ 0 h 1152525"/>
                          <a:gd name="connsiteX4" fmla="*/ 1409700 w 1638542"/>
                          <a:gd name="connsiteY4" fmla="*/ 9525 h 1152525"/>
                          <a:gd name="connsiteX5" fmla="*/ 1381125 w 1638542"/>
                          <a:gd name="connsiteY5" fmla="*/ 38100 h 1152525"/>
                          <a:gd name="connsiteX6" fmla="*/ 1350645 w 1638542"/>
                          <a:gd name="connsiteY6" fmla="*/ 74378 h 1152525"/>
                          <a:gd name="connsiteX7" fmla="*/ 1323975 w 1638542"/>
                          <a:gd name="connsiteY7" fmla="*/ 104775 h 1152525"/>
                          <a:gd name="connsiteX8" fmla="*/ 1314450 w 1638542"/>
                          <a:gd name="connsiteY8" fmla="*/ 142875 h 1152525"/>
                          <a:gd name="connsiteX9" fmla="*/ 1295400 w 1638542"/>
                          <a:gd name="connsiteY9" fmla="*/ 171450 h 1152525"/>
                          <a:gd name="connsiteX10" fmla="*/ 1266825 w 1638542"/>
                          <a:gd name="connsiteY10" fmla="*/ 219075 h 1152525"/>
                          <a:gd name="connsiteX11" fmla="*/ 1249680 w 1638542"/>
                          <a:gd name="connsiteY11" fmla="*/ 236265 h 1152525"/>
                          <a:gd name="connsiteX12" fmla="*/ 1219200 w 1638542"/>
                          <a:gd name="connsiteY12" fmla="*/ 276225 h 1152525"/>
                          <a:gd name="connsiteX13" fmla="*/ 1143000 w 1638542"/>
                          <a:gd name="connsiteY13" fmla="*/ 361950 h 1152525"/>
                          <a:gd name="connsiteX14" fmla="*/ 1114425 w 1638542"/>
                          <a:gd name="connsiteY14" fmla="*/ 371475 h 1152525"/>
                          <a:gd name="connsiteX15" fmla="*/ 1057275 w 1638542"/>
                          <a:gd name="connsiteY15" fmla="*/ 409575 h 1152525"/>
                          <a:gd name="connsiteX16" fmla="*/ 1028700 w 1638542"/>
                          <a:gd name="connsiteY16" fmla="*/ 428625 h 1152525"/>
                          <a:gd name="connsiteX17" fmla="*/ 923925 w 1638542"/>
                          <a:gd name="connsiteY17" fmla="*/ 466725 h 1152525"/>
                          <a:gd name="connsiteX18" fmla="*/ 619125 w 1638542"/>
                          <a:gd name="connsiteY18" fmla="*/ 457200 h 1152525"/>
                          <a:gd name="connsiteX19" fmla="*/ 628650 w 1638542"/>
                          <a:gd name="connsiteY19" fmla="*/ 476138 h 1152525"/>
                          <a:gd name="connsiteX20" fmla="*/ 533400 w 1638542"/>
                          <a:gd name="connsiteY20" fmla="*/ 409575 h 1152525"/>
                          <a:gd name="connsiteX21" fmla="*/ 495300 w 1638542"/>
                          <a:gd name="connsiteY21" fmla="*/ 371475 h 1152525"/>
                          <a:gd name="connsiteX22" fmla="*/ 485775 w 1638542"/>
                          <a:gd name="connsiteY22" fmla="*/ 342900 h 1152525"/>
                          <a:gd name="connsiteX23" fmla="*/ 466725 w 1638542"/>
                          <a:gd name="connsiteY23" fmla="*/ 304800 h 1152525"/>
                          <a:gd name="connsiteX24" fmla="*/ 409575 w 1638542"/>
                          <a:gd name="connsiteY24" fmla="*/ 228600 h 1152525"/>
                          <a:gd name="connsiteX25" fmla="*/ 381000 w 1638542"/>
                          <a:gd name="connsiteY25" fmla="*/ 219075 h 1152525"/>
                          <a:gd name="connsiteX26" fmla="*/ 352425 w 1638542"/>
                          <a:gd name="connsiteY26" fmla="*/ 161925 h 1152525"/>
                          <a:gd name="connsiteX27" fmla="*/ 323850 w 1638542"/>
                          <a:gd name="connsiteY27" fmla="*/ 152400 h 1152525"/>
                          <a:gd name="connsiteX28" fmla="*/ 209550 w 1638542"/>
                          <a:gd name="connsiteY28" fmla="*/ 161925 h 1152525"/>
                          <a:gd name="connsiteX29" fmla="*/ 142875 w 1638542"/>
                          <a:gd name="connsiteY29" fmla="*/ 209550 h 1152525"/>
                          <a:gd name="connsiteX30" fmla="*/ 76200 w 1638542"/>
                          <a:gd name="connsiteY30" fmla="*/ 285750 h 1152525"/>
                          <a:gd name="connsiteX31" fmla="*/ 66675 w 1638542"/>
                          <a:gd name="connsiteY31" fmla="*/ 314325 h 1152525"/>
                          <a:gd name="connsiteX32" fmla="*/ 47625 w 1638542"/>
                          <a:gd name="connsiteY32" fmla="*/ 342900 h 1152525"/>
                          <a:gd name="connsiteX33" fmla="*/ 19050 w 1638542"/>
                          <a:gd name="connsiteY33" fmla="*/ 390525 h 1152525"/>
                          <a:gd name="connsiteX34" fmla="*/ 9525 w 1638542"/>
                          <a:gd name="connsiteY34" fmla="*/ 466725 h 1152525"/>
                          <a:gd name="connsiteX35" fmla="*/ 0 w 1638542"/>
                          <a:gd name="connsiteY35" fmla="*/ 495300 h 1152525"/>
                          <a:gd name="connsiteX36" fmla="*/ 9525 w 1638542"/>
                          <a:gd name="connsiteY36" fmla="*/ 752475 h 1152525"/>
                          <a:gd name="connsiteX37" fmla="*/ 28575 w 1638542"/>
                          <a:gd name="connsiteY37" fmla="*/ 781050 h 1152525"/>
                          <a:gd name="connsiteX38" fmla="*/ 38100 w 1638542"/>
                          <a:gd name="connsiteY38" fmla="*/ 809625 h 1152525"/>
                          <a:gd name="connsiteX39" fmla="*/ 85725 w 1638542"/>
                          <a:gd name="connsiteY39" fmla="*/ 866775 h 1152525"/>
                          <a:gd name="connsiteX40" fmla="*/ 133350 w 1638542"/>
                          <a:gd name="connsiteY40" fmla="*/ 942975 h 1152525"/>
                          <a:gd name="connsiteX41" fmla="*/ 152400 w 1638542"/>
                          <a:gd name="connsiteY41" fmla="*/ 971550 h 1152525"/>
                          <a:gd name="connsiteX42" fmla="*/ 171450 w 1638542"/>
                          <a:gd name="connsiteY42" fmla="*/ 1009650 h 1152525"/>
                          <a:gd name="connsiteX43" fmla="*/ 200025 w 1638542"/>
                          <a:gd name="connsiteY43" fmla="*/ 1028700 h 1152525"/>
                          <a:gd name="connsiteX44" fmla="*/ 276225 w 1638542"/>
                          <a:gd name="connsiteY44" fmla="*/ 990600 h 1152525"/>
                          <a:gd name="connsiteX45" fmla="*/ 342900 w 1638542"/>
                          <a:gd name="connsiteY45" fmla="*/ 971550 h 1152525"/>
                          <a:gd name="connsiteX46" fmla="*/ 371475 w 1638542"/>
                          <a:gd name="connsiteY46" fmla="*/ 962025 h 1152525"/>
                          <a:gd name="connsiteX47" fmla="*/ 400050 w 1638542"/>
                          <a:gd name="connsiteY47" fmla="*/ 942975 h 1152525"/>
                          <a:gd name="connsiteX48" fmla="*/ 428625 w 1638542"/>
                          <a:gd name="connsiteY48" fmla="*/ 933450 h 1152525"/>
                          <a:gd name="connsiteX49" fmla="*/ 457200 w 1638542"/>
                          <a:gd name="connsiteY49" fmla="*/ 914400 h 1152525"/>
                          <a:gd name="connsiteX50" fmla="*/ 523875 w 1638542"/>
                          <a:gd name="connsiteY50" fmla="*/ 895350 h 1152525"/>
                          <a:gd name="connsiteX51" fmla="*/ 571500 w 1638542"/>
                          <a:gd name="connsiteY51" fmla="*/ 866775 h 1152525"/>
                          <a:gd name="connsiteX52" fmla="*/ 828675 w 1638542"/>
                          <a:gd name="connsiteY52" fmla="*/ 866775 h 1152525"/>
                          <a:gd name="connsiteX53" fmla="*/ 828675 w 1638542"/>
                          <a:gd name="connsiteY53" fmla="*/ 990600 h 1152525"/>
                          <a:gd name="connsiteX54" fmla="*/ 847725 w 1638542"/>
                          <a:gd name="connsiteY54" fmla="*/ 1028700 h 1152525"/>
                          <a:gd name="connsiteX55" fmla="*/ 857250 w 1638542"/>
                          <a:gd name="connsiteY55" fmla="*/ 1057275 h 1152525"/>
                          <a:gd name="connsiteX56" fmla="*/ 895350 w 1638542"/>
                          <a:gd name="connsiteY56" fmla="*/ 1140840 h 1152525"/>
                          <a:gd name="connsiteX57" fmla="*/ 933450 w 1638542"/>
                          <a:gd name="connsiteY57" fmla="*/ 1019175 h 1152525"/>
                          <a:gd name="connsiteX58" fmla="*/ 914400 w 1638542"/>
                          <a:gd name="connsiteY58" fmla="*/ 990600 h 1152525"/>
                          <a:gd name="connsiteX59" fmla="*/ 933450 w 1638542"/>
                          <a:gd name="connsiteY59" fmla="*/ 1047750 h 1152525"/>
                          <a:gd name="connsiteX60" fmla="*/ 1028700 w 1638542"/>
                          <a:gd name="connsiteY60" fmla="*/ 1152525 h 1152525"/>
                          <a:gd name="connsiteX61" fmla="*/ 1057275 w 1638542"/>
                          <a:gd name="connsiteY61" fmla="*/ 1143000 h 1152525"/>
                          <a:gd name="connsiteX62" fmla="*/ 1028700 w 1638542"/>
                          <a:gd name="connsiteY62" fmla="*/ 1009650 h 1152525"/>
                          <a:gd name="connsiteX63" fmla="*/ 1009650 w 1638542"/>
                          <a:gd name="connsiteY63" fmla="*/ 981075 h 1152525"/>
                          <a:gd name="connsiteX64" fmla="*/ 1028700 w 1638542"/>
                          <a:gd name="connsiteY64" fmla="*/ 876300 h 1152525"/>
                          <a:gd name="connsiteX65" fmla="*/ 1257300 w 1638542"/>
                          <a:gd name="connsiteY65" fmla="*/ 895350 h 1152525"/>
                          <a:gd name="connsiteX66" fmla="*/ 1390650 w 1638542"/>
                          <a:gd name="connsiteY66" fmla="*/ 885825 h 1152525"/>
                          <a:gd name="connsiteX67" fmla="*/ 1485900 w 1638542"/>
                          <a:gd name="connsiteY67" fmla="*/ 838200 h 1152525"/>
                          <a:gd name="connsiteX68" fmla="*/ 1514475 w 1638542"/>
                          <a:gd name="connsiteY68" fmla="*/ 828675 h 1152525"/>
                          <a:gd name="connsiteX69" fmla="*/ 1552575 w 1638542"/>
                          <a:gd name="connsiteY69" fmla="*/ 771525 h 1152525"/>
                          <a:gd name="connsiteX70" fmla="*/ 1571625 w 1638542"/>
                          <a:gd name="connsiteY70" fmla="*/ 742950 h 1152525"/>
                          <a:gd name="connsiteX71" fmla="*/ 1581150 w 1638542"/>
                          <a:gd name="connsiteY71" fmla="*/ 704850 h 1152525"/>
                          <a:gd name="connsiteX72" fmla="*/ 1562100 w 1638542"/>
                          <a:gd name="connsiteY72" fmla="*/ 466725 h 1152525"/>
                          <a:gd name="connsiteX73" fmla="*/ 1552575 w 1638542"/>
                          <a:gd name="connsiteY73" fmla="*/ 438150 h 1152525"/>
                          <a:gd name="connsiteX74" fmla="*/ 1535430 w 1638542"/>
                          <a:gd name="connsiteY74" fmla="*/ 401947 h 1152525"/>
                          <a:gd name="connsiteX75" fmla="*/ 1514475 w 1638542"/>
                          <a:gd name="connsiteY75" fmla="*/ 371475 h 1152525"/>
                          <a:gd name="connsiteX76" fmla="*/ 1514475 w 1638542"/>
                          <a:gd name="connsiteY76" fmla="*/ 190500 h 1152525"/>
                          <a:gd name="connsiteX77" fmla="*/ 1533525 w 1638542"/>
                          <a:gd name="connsiteY77" fmla="*/ 161925 h 1152525"/>
                          <a:gd name="connsiteX78" fmla="*/ 1562100 w 1638542"/>
                          <a:gd name="connsiteY78" fmla="*/ 142875 h 1152525"/>
                          <a:gd name="connsiteX79" fmla="*/ 1600200 w 1638542"/>
                          <a:gd name="connsiteY79" fmla="*/ 114300 h 1152525"/>
                          <a:gd name="connsiteX80" fmla="*/ 1638300 w 1638542"/>
                          <a:gd name="connsiteY80" fmla="*/ 95250 h 1152525"/>
                          <a:gd name="connsiteX81" fmla="*/ 1590675 w 1638542"/>
                          <a:gd name="connsiteY81" fmla="*/ 51457 h 1152525"/>
                          <a:gd name="connsiteX0" fmla="*/ 1590675 w 1638542"/>
                          <a:gd name="connsiteY0" fmla="*/ 51457 h 1147005"/>
                          <a:gd name="connsiteX1" fmla="*/ 1600200 w 1638542"/>
                          <a:gd name="connsiteY1" fmla="*/ 57150 h 1147005"/>
                          <a:gd name="connsiteX2" fmla="*/ 1524000 w 1638542"/>
                          <a:gd name="connsiteY2" fmla="*/ 9562 h 1147005"/>
                          <a:gd name="connsiteX3" fmla="*/ 1457325 w 1638542"/>
                          <a:gd name="connsiteY3" fmla="*/ 0 h 1147005"/>
                          <a:gd name="connsiteX4" fmla="*/ 1409700 w 1638542"/>
                          <a:gd name="connsiteY4" fmla="*/ 9525 h 1147005"/>
                          <a:gd name="connsiteX5" fmla="*/ 1381125 w 1638542"/>
                          <a:gd name="connsiteY5" fmla="*/ 38100 h 1147005"/>
                          <a:gd name="connsiteX6" fmla="*/ 1350645 w 1638542"/>
                          <a:gd name="connsiteY6" fmla="*/ 74378 h 1147005"/>
                          <a:gd name="connsiteX7" fmla="*/ 1323975 w 1638542"/>
                          <a:gd name="connsiteY7" fmla="*/ 104775 h 1147005"/>
                          <a:gd name="connsiteX8" fmla="*/ 1314450 w 1638542"/>
                          <a:gd name="connsiteY8" fmla="*/ 142875 h 1147005"/>
                          <a:gd name="connsiteX9" fmla="*/ 1295400 w 1638542"/>
                          <a:gd name="connsiteY9" fmla="*/ 171450 h 1147005"/>
                          <a:gd name="connsiteX10" fmla="*/ 1266825 w 1638542"/>
                          <a:gd name="connsiteY10" fmla="*/ 219075 h 1147005"/>
                          <a:gd name="connsiteX11" fmla="*/ 1249680 w 1638542"/>
                          <a:gd name="connsiteY11" fmla="*/ 236265 h 1147005"/>
                          <a:gd name="connsiteX12" fmla="*/ 1219200 w 1638542"/>
                          <a:gd name="connsiteY12" fmla="*/ 276225 h 1147005"/>
                          <a:gd name="connsiteX13" fmla="*/ 1143000 w 1638542"/>
                          <a:gd name="connsiteY13" fmla="*/ 361950 h 1147005"/>
                          <a:gd name="connsiteX14" fmla="*/ 1114425 w 1638542"/>
                          <a:gd name="connsiteY14" fmla="*/ 371475 h 1147005"/>
                          <a:gd name="connsiteX15" fmla="*/ 1057275 w 1638542"/>
                          <a:gd name="connsiteY15" fmla="*/ 409575 h 1147005"/>
                          <a:gd name="connsiteX16" fmla="*/ 1028700 w 1638542"/>
                          <a:gd name="connsiteY16" fmla="*/ 428625 h 1147005"/>
                          <a:gd name="connsiteX17" fmla="*/ 923925 w 1638542"/>
                          <a:gd name="connsiteY17" fmla="*/ 466725 h 1147005"/>
                          <a:gd name="connsiteX18" fmla="*/ 619125 w 1638542"/>
                          <a:gd name="connsiteY18" fmla="*/ 457200 h 1147005"/>
                          <a:gd name="connsiteX19" fmla="*/ 628650 w 1638542"/>
                          <a:gd name="connsiteY19" fmla="*/ 476138 h 1147005"/>
                          <a:gd name="connsiteX20" fmla="*/ 533400 w 1638542"/>
                          <a:gd name="connsiteY20" fmla="*/ 409575 h 1147005"/>
                          <a:gd name="connsiteX21" fmla="*/ 495300 w 1638542"/>
                          <a:gd name="connsiteY21" fmla="*/ 371475 h 1147005"/>
                          <a:gd name="connsiteX22" fmla="*/ 485775 w 1638542"/>
                          <a:gd name="connsiteY22" fmla="*/ 342900 h 1147005"/>
                          <a:gd name="connsiteX23" fmla="*/ 466725 w 1638542"/>
                          <a:gd name="connsiteY23" fmla="*/ 304800 h 1147005"/>
                          <a:gd name="connsiteX24" fmla="*/ 409575 w 1638542"/>
                          <a:gd name="connsiteY24" fmla="*/ 228600 h 1147005"/>
                          <a:gd name="connsiteX25" fmla="*/ 381000 w 1638542"/>
                          <a:gd name="connsiteY25" fmla="*/ 219075 h 1147005"/>
                          <a:gd name="connsiteX26" fmla="*/ 352425 w 1638542"/>
                          <a:gd name="connsiteY26" fmla="*/ 161925 h 1147005"/>
                          <a:gd name="connsiteX27" fmla="*/ 323850 w 1638542"/>
                          <a:gd name="connsiteY27" fmla="*/ 152400 h 1147005"/>
                          <a:gd name="connsiteX28" fmla="*/ 209550 w 1638542"/>
                          <a:gd name="connsiteY28" fmla="*/ 161925 h 1147005"/>
                          <a:gd name="connsiteX29" fmla="*/ 142875 w 1638542"/>
                          <a:gd name="connsiteY29" fmla="*/ 209550 h 1147005"/>
                          <a:gd name="connsiteX30" fmla="*/ 76200 w 1638542"/>
                          <a:gd name="connsiteY30" fmla="*/ 285750 h 1147005"/>
                          <a:gd name="connsiteX31" fmla="*/ 66675 w 1638542"/>
                          <a:gd name="connsiteY31" fmla="*/ 314325 h 1147005"/>
                          <a:gd name="connsiteX32" fmla="*/ 47625 w 1638542"/>
                          <a:gd name="connsiteY32" fmla="*/ 342900 h 1147005"/>
                          <a:gd name="connsiteX33" fmla="*/ 19050 w 1638542"/>
                          <a:gd name="connsiteY33" fmla="*/ 390525 h 1147005"/>
                          <a:gd name="connsiteX34" fmla="*/ 9525 w 1638542"/>
                          <a:gd name="connsiteY34" fmla="*/ 466725 h 1147005"/>
                          <a:gd name="connsiteX35" fmla="*/ 0 w 1638542"/>
                          <a:gd name="connsiteY35" fmla="*/ 495300 h 1147005"/>
                          <a:gd name="connsiteX36" fmla="*/ 9525 w 1638542"/>
                          <a:gd name="connsiteY36" fmla="*/ 752475 h 1147005"/>
                          <a:gd name="connsiteX37" fmla="*/ 28575 w 1638542"/>
                          <a:gd name="connsiteY37" fmla="*/ 781050 h 1147005"/>
                          <a:gd name="connsiteX38" fmla="*/ 38100 w 1638542"/>
                          <a:gd name="connsiteY38" fmla="*/ 809625 h 1147005"/>
                          <a:gd name="connsiteX39" fmla="*/ 85725 w 1638542"/>
                          <a:gd name="connsiteY39" fmla="*/ 866775 h 1147005"/>
                          <a:gd name="connsiteX40" fmla="*/ 133350 w 1638542"/>
                          <a:gd name="connsiteY40" fmla="*/ 942975 h 1147005"/>
                          <a:gd name="connsiteX41" fmla="*/ 152400 w 1638542"/>
                          <a:gd name="connsiteY41" fmla="*/ 971550 h 1147005"/>
                          <a:gd name="connsiteX42" fmla="*/ 171450 w 1638542"/>
                          <a:gd name="connsiteY42" fmla="*/ 1009650 h 1147005"/>
                          <a:gd name="connsiteX43" fmla="*/ 200025 w 1638542"/>
                          <a:gd name="connsiteY43" fmla="*/ 1028700 h 1147005"/>
                          <a:gd name="connsiteX44" fmla="*/ 276225 w 1638542"/>
                          <a:gd name="connsiteY44" fmla="*/ 990600 h 1147005"/>
                          <a:gd name="connsiteX45" fmla="*/ 342900 w 1638542"/>
                          <a:gd name="connsiteY45" fmla="*/ 971550 h 1147005"/>
                          <a:gd name="connsiteX46" fmla="*/ 371475 w 1638542"/>
                          <a:gd name="connsiteY46" fmla="*/ 962025 h 1147005"/>
                          <a:gd name="connsiteX47" fmla="*/ 400050 w 1638542"/>
                          <a:gd name="connsiteY47" fmla="*/ 942975 h 1147005"/>
                          <a:gd name="connsiteX48" fmla="*/ 428625 w 1638542"/>
                          <a:gd name="connsiteY48" fmla="*/ 933450 h 1147005"/>
                          <a:gd name="connsiteX49" fmla="*/ 457200 w 1638542"/>
                          <a:gd name="connsiteY49" fmla="*/ 914400 h 1147005"/>
                          <a:gd name="connsiteX50" fmla="*/ 523875 w 1638542"/>
                          <a:gd name="connsiteY50" fmla="*/ 895350 h 1147005"/>
                          <a:gd name="connsiteX51" fmla="*/ 571500 w 1638542"/>
                          <a:gd name="connsiteY51" fmla="*/ 866775 h 1147005"/>
                          <a:gd name="connsiteX52" fmla="*/ 828675 w 1638542"/>
                          <a:gd name="connsiteY52" fmla="*/ 866775 h 1147005"/>
                          <a:gd name="connsiteX53" fmla="*/ 828675 w 1638542"/>
                          <a:gd name="connsiteY53" fmla="*/ 990600 h 1147005"/>
                          <a:gd name="connsiteX54" fmla="*/ 847725 w 1638542"/>
                          <a:gd name="connsiteY54" fmla="*/ 1028700 h 1147005"/>
                          <a:gd name="connsiteX55" fmla="*/ 857250 w 1638542"/>
                          <a:gd name="connsiteY55" fmla="*/ 1057275 h 1147005"/>
                          <a:gd name="connsiteX56" fmla="*/ 895350 w 1638542"/>
                          <a:gd name="connsiteY56" fmla="*/ 1140840 h 1147005"/>
                          <a:gd name="connsiteX57" fmla="*/ 933450 w 1638542"/>
                          <a:gd name="connsiteY57" fmla="*/ 1019175 h 1147005"/>
                          <a:gd name="connsiteX58" fmla="*/ 914400 w 1638542"/>
                          <a:gd name="connsiteY58" fmla="*/ 990600 h 1147005"/>
                          <a:gd name="connsiteX59" fmla="*/ 933450 w 1638542"/>
                          <a:gd name="connsiteY59" fmla="*/ 1047750 h 1147005"/>
                          <a:gd name="connsiteX60" fmla="*/ 986790 w 1638542"/>
                          <a:gd name="connsiteY60" fmla="*/ 1116473 h 1147005"/>
                          <a:gd name="connsiteX61" fmla="*/ 1057275 w 1638542"/>
                          <a:gd name="connsiteY61" fmla="*/ 1143000 h 1147005"/>
                          <a:gd name="connsiteX62" fmla="*/ 1028700 w 1638542"/>
                          <a:gd name="connsiteY62" fmla="*/ 1009650 h 1147005"/>
                          <a:gd name="connsiteX63" fmla="*/ 1009650 w 1638542"/>
                          <a:gd name="connsiteY63" fmla="*/ 981075 h 1147005"/>
                          <a:gd name="connsiteX64" fmla="*/ 1028700 w 1638542"/>
                          <a:gd name="connsiteY64" fmla="*/ 876300 h 1147005"/>
                          <a:gd name="connsiteX65" fmla="*/ 1257300 w 1638542"/>
                          <a:gd name="connsiteY65" fmla="*/ 895350 h 1147005"/>
                          <a:gd name="connsiteX66" fmla="*/ 1390650 w 1638542"/>
                          <a:gd name="connsiteY66" fmla="*/ 885825 h 1147005"/>
                          <a:gd name="connsiteX67" fmla="*/ 1485900 w 1638542"/>
                          <a:gd name="connsiteY67" fmla="*/ 838200 h 1147005"/>
                          <a:gd name="connsiteX68" fmla="*/ 1514475 w 1638542"/>
                          <a:gd name="connsiteY68" fmla="*/ 828675 h 1147005"/>
                          <a:gd name="connsiteX69" fmla="*/ 1552575 w 1638542"/>
                          <a:gd name="connsiteY69" fmla="*/ 771525 h 1147005"/>
                          <a:gd name="connsiteX70" fmla="*/ 1571625 w 1638542"/>
                          <a:gd name="connsiteY70" fmla="*/ 742950 h 1147005"/>
                          <a:gd name="connsiteX71" fmla="*/ 1581150 w 1638542"/>
                          <a:gd name="connsiteY71" fmla="*/ 704850 h 1147005"/>
                          <a:gd name="connsiteX72" fmla="*/ 1562100 w 1638542"/>
                          <a:gd name="connsiteY72" fmla="*/ 466725 h 1147005"/>
                          <a:gd name="connsiteX73" fmla="*/ 1552575 w 1638542"/>
                          <a:gd name="connsiteY73" fmla="*/ 438150 h 1147005"/>
                          <a:gd name="connsiteX74" fmla="*/ 1535430 w 1638542"/>
                          <a:gd name="connsiteY74" fmla="*/ 401947 h 1147005"/>
                          <a:gd name="connsiteX75" fmla="*/ 1514475 w 1638542"/>
                          <a:gd name="connsiteY75" fmla="*/ 371475 h 1147005"/>
                          <a:gd name="connsiteX76" fmla="*/ 1514475 w 1638542"/>
                          <a:gd name="connsiteY76" fmla="*/ 190500 h 1147005"/>
                          <a:gd name="connsiteX77" fmla="*/ 1533525 w 1638542"/>
                          <a:gd name="connsiteY77" fmla="*/ 161925 h 1147005"/>
                          <a:gd name="connsiteX78" fmla="*/ 1562100 w 1638542"/>
                          <a:gd name="connsiteY78" fmla="*/ 142875 h 1147005"/>
                          <a:gd name="connsiteX79" fmla="*/ 1600200 w 1638542"/>
                          <a:gd name="connsiteY79" fmla="*/ 114300 h 1147005"/>
                          <a:gd name="connsiteX80" fmla="*/ 1638300 w 1638542"/>
                          <a:gd name="connsiteY80" fmla="*/ 95250 h 1147005"/>
                          <a:gd name="connsiteX81" fmla="*/ 1590675 w 1638542"/>
                          <a:gd name="connsiteY81" fmla="*/ 51457 h 1147005"/>
                          <a:gd name="connsiteX0" fmla="*/ 1590675 w 1638542"/>
                          <a:gd name="connsiteY0" fmla="*/ 51457 h 1147005"/>
                          <a:gd name="connsiteX1" fmla="*/ 1600200 w 1638542"/>
                          <a:gd name="connsiteY1" fmla="*/ 57150 h 1147005"/>
                          <a:gd name="connsiteX2" fmla="*/ 1524000 w 1638542"/>
                          <a:gd name="connsiteY2" fmla="*/ 9562 h 1147005"/>
                          <a:gd name="connsiteX3" fmla="*/ 1457325 w 1638542"/>
                          <a:gd name="connsiteY3" fmla="*/ 0 h 1147005"/>
                          <a:gd name="connsiteX4" fmla="*/ 1409700 w 1638542"/>
                          <a:gd name="connsiteY4" fmla="*/ 9525 h 1147005"/>
                          <a:gd name="connsiteX5" fmla="*/ 1381125 w 1638542"/>
                          <a:gd name="connsiteY5" fmla="*/ 38100 h 1147005"/>
                          <a:gd name="connsiteX6" fmla="*/ 1350645 w 1638542"/>
                          <a:gd name="connsiteY6" fmla="*/ 74378 h 1147005"/>
                          <a:gd name="connsiteX7" fmla="*/ 1323975 w 1638542"/>
                          <a:gd name="connsiteY7" fmla="*/ 104775 h 1147005"/>
                          <a:gd name="connsiteX8" fmla="*/ 1314450 w 1638542"/>
                          <a:gd name="connsiteY8" fmla="*/ 142875 h 1147005"/>
                          <a:gd name="connsiteX9" fmla="*/ 1295400 w 1638542"/>
                          <a:gd name="connsiteY9" fmla="*/ 171450 h 1147005"/>
                          <a:gd name="connsiteX10" fmla="*/ 1266825 w 1638542"/>
                          <a:gd name="connsiteY10" fmla="*/ 219075 h 1147005"/>
                          <a:gd name="connsiteX11" fmla="*/ 1249680 w 1638542"/>
                          <a:gd name="connsiteY11" fmla="*/ 236265 h 1147005"/>
                          <a:gd name="connsiteX12" fmla="*/ 1219200 w 1638542"/>
                          <a:gd name="connsiteY12" fmla="*/ 276225 h 1147005"/>
                          <a:gd name="connsiteX13" fmla="*/ 1143000 w 1638542"/>
                          <a:gd name="connsiteY13" fmla="*/ 361950 h 1147005"/>
                          <a:gd name="connsiteX14" fmla="*/ 1114425 w 1638542"/>
                          <a:gd name="connsiteY14" fmla="*/ 371475 h 1147005"/>
                          <a:gd name="connsiteX15" fmla="*/ 1057275 w 1638542"/>
                          <a:gd name="connsiteY15" fmla="*/ 409575 h 1147005"/>
                          <a:gd name="connsiteX16" fmla="*/ 1028700 w 1638542"/>
                          <a:gd name="connsiteY16" fmla="*/ 428625 h 1147005"/>
                          <a:gd name="connsiteX17" fmla="*/ 923925 w 1638542"/>
                          <a:gd name="connsiteY17" fmla="*/ 466725 h 1147005"/>
                          <a:gd name="connsiteX18" fmla="*/ 619125 w 1638542"/>
                          <a:gd name="connsiteY18" fmla="*/ 457200 h 1147005"/>
                          <a:gd name="connsiteX19" fmla="*/ 628650 w 1638542"/>
                          <a:gd name="connsiteY19" fmla="*/ 476138 h 1147005"/>
                          <a:gd name="connsiteX20" fmla="*/ 533400 w 1638542"/>
                          <a:gd name="connsiteY20" fmla="*/ 409575 h 1147005"/>
                          <a:gd name="connsiteX21" fmla="*/ 495300 w 1638542"/>
                          <a:gd name="connsiteY21" fmla="*/ 371475 h 1147005"/>
                          <a:gd name="connsiteX22" fmla="*/ 485775 w 1638542"/>
                          <a:gd name="connsiteY22" fmla="*/ 342900 h 1147005"/>
                          <a:gd name="connsiteX23" fmla="*/ 466725 w 1638542"/>
                          <a:gd name="connsiteY23" fmla="*/ 304800 h 1147005"/>
                          <a:gd name="connsiteX24" fmla="*/ 409575 w 1638542"/>
                          <a:gd name="connsiteY24" fmla="*/ 228600 h 1147005"/>
                          <a:gd name="connsiteX25" fmla="*/ 381000 w 1638542"/>
                          <a:gd name="connsiteY25" fmla="*/ 219075 h 1147005"/>
                          <a:gd name="connsiteX26" fmla="*/ 352425 w 1638542"/>
                          <a:gd name="connsiteY26" fmla="*/ 161925 h 1147005"/>
                          <a:gd name="connsiteX27" fmla="*/ 323850 w 1638542"/>
                          <a:gd name="connsiteY27" fmla="*/ 152400 h 1147005"/>
                          <a:gd name="connsiteX28" fmla="*/ 209550 w 1638542"/>
                          <a:gd name="connsiteY28" fmla="*/ 161925 h 1147005"/>
                          <a:gd name="connsiteX29" fmla="*/ 142875 w 1638542"/>
                          <a:gd name="connsiteY29" fmla="*/ 209550 h 1147005"/>
                          <a:gd name="connsiteX30" fmla="*/ 76200 w 1638542"/>
                          <a:gd name="connsiteY30" fmla="*/ 285750 h 1147005"/>
                          <a:gd name="connsiteX31" fmla="*/ 66675 w 1638542"/>
                          <a:gd name="connsiteY31" fmla="*/ 314325 h 1147005"/>
                          <a:gd name="connsiteX32" fmla="*/ 47625 w 1638542"/>
                          <a:gd name="connsiteY32" fmla="*/ 342900 h 1147005"/>
                          <a:gd name="connsiteX33" fmla="*/ 19050 w 1638542"/>
                          <a:gd name="connsiteY33" fmla="*/ 390525 h 1147005"/>
                          <a:gd name="connsiteX34" fmla="*/ 9525 w 1638542"/>
                          <a:gd name="connsiteY34" fmla="*/ 466725 h 1147005"/>
                          <a:gd name="connsiteX35" fmla="*/ 0 w 1638542"/>
                          <a:gd name="connsiteY35" fmla="*/ 495300 h 1147005"/>
                          <a:gd name="connsiteX36" fmla="*/ 9525 w 1638542"/>
                          <a:gd name="connsiteY36" fmla="*/ 752475 h 1147005"/>
                          <a:gd name="connsiteX37" fmla="*/ 28575 w 1638542"/>
                          <a:gd name="connsiteY37" fmla="*/ 781050 h 1147005"/>
                          <a:gd name="connsiteX38" fmla="*/ 38100 w 1638542"/>
                          <a:gd name="connsiteY38" fmla="*/ 809625 h 1147005"/>
                          <a:gd name="connsiteX39" fmla="*/ 85725 w 1638542"/>
                          <a:gd name="connsiteY39" fmla="*/ 866775 h 1147005"/>
                          <a:gd name="connsiteX40" fmla="*/ 133350 w 1638542"/>
                          <a:gd name="connsiteY40" fmla="*/ 942975 h 1147005"/>
                          <a:gd name="connsiteX41" fmla="*/ 152400 w 1638542"/>
                          <a:gd name="connsiteY41" fmla="*/ 971550 h 1147005"/>
                          <a:gd name="connsiteX42" fmla="*/ 171450 w 1638542"/>
                          <a:gd name="connsiteY42" fmla="*/ 1009650 h 1147005"/>
                          <a:gd name="connsiteX43" fmla="*/ 200025 w 1638542"/>
                          <a:gd name="connsiteY43" fmla="*/ 1028700 h 1147005"/>
                          <a:gd name="connsiteX44" fmla="*/ 276225 w 1638542"/>
                          <a:gd name="connsiteY44" fmla="*/ 990600 h 1147005"/>
                          <a:gd name="connsiteX45" fmla="*/ 342900 w 1638542"/>
                          <a:gd name="connsiteY45" fmla="*/ 971550 h 1147005"/>
                          <a:gd name="connsiteX46" fmla="*/ 371475 w 1638542"/>
                          <a:gd name="connsiteY46" fmla="*/ 962025 h 1147005"/>
                          <a:gd name="connsiteX47" fmla="*/ 400050 w 1638542"/>
                          <a:gd name="connsiteY47" fmla="*/ 942975 h 1147005"/>
                          <a:gd name="connsiteX48" fmla="*/ 428625 w 1638542"/>
                          <a:gd name="connsiteY48" fmla="*/ 933450 h 1147005"/>
                          <a:gd name="connsiteX49" fmla="*/ 457200 w 1638542"/>
                          <a:gd name="connsiteY49" fmla="*/ 914400 h 1147005"/>
                          <a:gd name="connsiteX50" fmla="*/ 523875 w 1638542"/>
                          <a:gd name="connsiteY50" fmla="*/ 895350 h 1147005"/>
                          <a:gd name="connsiteX51" fmla="*/ 571500 w 1638542"/>
                          <a:gd name="connsiteY51" fmla="*/ 866775 h 1147005"/>
                          <a:gd name="connsiteX52" fmla="*/ 828675 w 1638542"/>
                          <a:gd name="connsiteY52" fmla="*/ 866775 h 1147005"/>
                          <a:gd name="connsiteX53" fmla="*/ 828675 w 1638542"/>
                          <a:gd name="connsiteY53" fmla="*/ 990600 h 1147005"/>
                          <a:gd name="connsiteX54" fmla="*/ 847725 w 1638542"/>
                          <a:gd name="connsiteY54" fmla="*/ 1028700 h 1147005"/>
                          <a:gd name="connsiteX55" fmla="*/ 857250 w 1638542"/>
                          <a:gd name="connsiteY55" fmla="*/ 1057275 h 1147005"/>
                          <a:gd name="connsiteX56" fmla="*/ 895350 w 1638542"/>
                          <a:gd name="connsiteY56" fmla="*/ 1140840 h 1147005"/>
                          <a:gd name="connsiteX57" fmla="*/ 933450 w 1638542"/>
                          <a:gd name="connsiteY57" fmla="*/ 1019175 h 1147005"/>
                          <a:gd name="connsiteX58" fmla="*/ 914400 w 1638542"/>
                          <a:gd name="connsiteY58" fmla="*/ 990600 h 1147005"/>
                          <a:gd name="connsiteX59" fmla="*/ 933450 w 1638542"/>
                          <a:gd name="connsiteY59" fmla="*/ 1047750 h 1147005"/>
                          <a:gd name="connsiteX60" fmla="*/ 986790 w 1638542"/>
                          <a:gd name="connsiteY60" fmla="*/ 1116473 h 1147005"/>
                          <a:gd name="connsiteX61" fmla="*/ 1057275 w 1638542"/>
                          <a:gd name="connsiteY61" fmla="*/ 1143000 h 1147005"/>
                          <a:gd name="connsiteX62" fmla="*/ 1028700 w 1638542"/>
                          <a:gd name="connsiteY62" fmla="*/ 1009650 h 1147005"/>
                          <a:gd name="connsiteX63" fmla="*/ 1009650 w 1638542"/>
                          <a:gd name="connsiteY63" fmla="*/ 981075 h 1147005"/>
                          <a:gd name="connsiteX64" fmla="*/ 1028700 w 1638542"/>
                          <a:gd name="connsiteY64" fmla="*/ 876300 h 1147005"/>
                          <a:gd name="connsiteX65" fmla="*/ 1257300 w 1638542"/>
                          <a:gd name="connsiteY65" fmla="*/ 895350 h 1147005"/>
                          <a:gd name="connsiteX66" fmla="*/ 1390650 w 1638542"/>
                          <a:gd name="connsiteY66" fmla="*/ 885825 h 1147005"/>
                          <a:gd name="connsiteX67" fmla="*/ 1485900 w 1638542"/>
                          <a:gd name="connsiteY67" fmla="*/ 838200 h 1147005"/>
                          <a:gd name="connsiteX68" fmla="*/ 1514475 w 1638542"/>
                          <a:gd name="connsiteY68" fmla="*/ 828675 h 1147005"/>
                          <a:gd name="connsiteX69" fmla="*/ 1552575 w 1638542"/>
                          <a:gd name="connsiteY69" fmla="*/ 771525 h 1147005"/>
                          <a:gd name="connsiteX70" fmla="*/ 1571625 w 1638542"/>
                          <a:gd name="connsiteY70" fmla="*/ 742950 h 1147005"/>
                          <a:gd name="connsiteX71" fmla="*/ 1581150 w 1638542"/>
                          <a:gd name="connsiteY71" fmla="*/ 704850 h 1147005"/>
                          <a:gd name="connsiteX72" fmla="*/ 1562100 w 1638542"/>
                          <a:gd name="connsiteY72" fmla="*/ 466725 h 1147005"/>
                          <a:gd name="connsiteX73" fmla="*/ 1552575 w 1638542"/>
                          <a:gd name="connsiteY73" fmla="*/ 438150 h 1147005"/>
                          <a:gd name="connsiteX74" fmla="*/ 1535430 w 1638542"/>
                          <a:gd name="connsiteY74" fmla="*/ 401947 h 1147005"/>
                          <a:gd name="connsiteX75" fmla="*/ 1514475 w 1638542"/>
                          <a:gd name="connsiteY75" fmla="*/ 371475 h 1147005"/>
                          <a:gd name="connsiteX76" fmla="*/ 1514475 w 1638542"/>
                          <a:gd name="connsiteY76" fmla="*/ 190500 h 1147005"/>
                          <a:gd name="connsiteX77" fmla="*/ 1533525 w 1638542"/>
                          <a:gd name="connsiteY77" fmla="*/ 161925 h 1147005"/>
                          <a:gd name="connsiteX78" fmla="*/ 1562100 w 1638542"/>
                          <a:gd name="connsiteY78" fmla="*/ 142875 h 1147005"/>
                          <a:gd name="connsiteX79" fmla="*/ 1600200 w 1638542"/>
                          <a:gd name="connsiteY79" fmla="*/ 114300 h 1147005"/>
                          <a:gd name="connsiteX80" fmla="*/ 1638300 w 1638542"/>
                          <a:gd name="connsiteY80" fmla="*/ 95250 h 1147005"/>
                          <a:gd name="connsiteX81" fmla="*/ 1590675 w 1638542"/>
                          <a:gd name="connsiteY81" fmla="*/ 51457 h 1147005"/>
                          <a:gd name="connsiteX0" fmla="*/ 1590675 w 1638542"/>
                          <a:gd name="connsiteY0" fmla="*/ 51457 h 1147005"/>
                          <a:gd name="connsiteX1" fmla="*/ 1600200 w 1638542"/>
                          <a:gd name="connsiteY1" fmla="*/ 57150 h 1147005"/>
                          <a:gd name="connsiteX2" fmla="*/ 1524000 w 1638542"/>
                          <a:gd name="connsiteY2" fmla="*/ 9562 h 1147005"/>
                          <a:gd name="connsiteX3" fmla="*/ 1457325 w 1638542"/>
                          <a:gd name="connsiteY3" fmla="*/ 0 h 1147005"/>
                          <a:gd name="connsiteX4" fmla="*/ 1409700 w 1638542"/>
                          <a:gd name="connsiteY4" fmla="*/ 9525 h 1147005"/>
                          <a:gd name="connsiteX5" fmla="*/ 1381125 w 1638542"/>
                          <a:gd name="connsiteY5" fmla="*/ 38100 h 1147005"/>
                          <a:gd name="connsiteX6" fmla="*/ 1350645 w 1638542"/>
                          <a:gd name="connsiteY6" fmla="*/ 74378 h 1147005"/>
                          <a:gd name="connsiteX7" fmla="*/ 1323975 w 1638542"/>
                          <a:gd name="connsiteY7" fmla="*/ 104775 h 1147005"/>
                          <a:gd name="connsiteX8" fmla="*/ 1314450 w 1638542"/>
                          <a:gd name="connsiteY8" fmla="*/ 142875 h 1147005"/>
                          <a:gd name="connsiteX9" fmla="*/ 1295400 w 1638542"/>
                          <a:gd name="connsiteY9" fmla="*/ 171450 h 1147005"/>
                          <a:gd name="connsiteX10" fmla="*/ 1266825 w 1638542"/>
                          <a:gd name="connsiteY10" fmla="*/ 219075 h 1147005"/>
                          <a:gd name="connsiteX11" fmla="*/ 1249680 w 1638542"/>
                          <a:gd name="connsiteY11" fmla="*/ 236265 h 1147005"/>
                          <a:gd name="connsiteX12" fmla="*/ 1219200 w 1638542"/>
                          <a:gd name="connsiteY12" fmla="*/ 276225 h 1147005"/>
                          <a:gd name="connsiteX13" fmla="*/ 1143000 w 1638542"/>
                          <a:gd name="connsiteY13" fmla="*/ 361950 h 1147005"/>
                          <a:gd name="connsiteX14" fmla="*/ 1114425 w 1638542"/>
                          <a:gd name="connsiteY14" fmla="*/ 371475 h 1147005"/>
                          <a:gd name="connsiteX15" fmla="*/ 1057275 w 1638542"/>
                          <a:gd name="connsiteY15" fmla="*/ 409575 h 1147005"/>
                          <a:gd name="connsiteX16" fmla="*/ 1028700 w 1638542"/>
                          <a:gd name="connsiteY16" fmla="*/ 428625 h 1147005"/>
                          <a:gd name="connsiteX17" fmla="*/ 923925 w 1638542"/>
                          <a:gd name="connsiteY17" fmla="*/ 466725 h 1147005"/>
                          <a:gd name="connsiteX18" fmla="*/ 619125 w 1638542"/>
                          <a:gd name="connsiteY18" fmla="*/ 457200 h 1147005"/>
                          <a:gd name="connsiteX19" fmla="*/ 628650 w 1638542"/>
                          <a:gd name="connsiteY19" fmla="*/ 476138 h 1147005"/>
                          <a:gd name="connsiteX20" fmla="*/ 533400 w 1638542"/>
                          <a:gd name="connsiteY20" fmla="*/ 409575 h 1147005"/>
                          <a:gd name="connsiteX21" fmla="*/ 495300 w 1638542"/>
                          <a:gd name="connsiteY21" fmla="*/ 371475 h 1147005"/>
                          <a:gd name="connsiteX22" fmla="*/ 485775 w 1638542"/>
                          <a:gd name="connsiteY22" fmla="*/ 342900 h 1147005"/>
                          <a:gd name="connsiteX23" fmla="*/ 466725 w 1638542"/>
                          <a:gd name="connsiteY23" fmla="*/ 304800 h 1147005"/>
                          <a:gd name="connsiteX24" fmla="*/ 409575 w 1638542"/>
                          <a:gd name="connsiteY24" fmla="*/ 228600 h 1147005"/>
                          <a:gd name="connsiteX25" fmla="*/ 381000 w 1638542"/>
                          <a:gd name="connsiteY25" fmla="*/ 219075 h 1147005"/>
                          <a:gd name="connsiteX26" fmla="*/ 352425 w 1638542"/>
                          <a:gd name="connsiteY26" fmla="*/ 161925 h 1147005"/>
                          <a:gd name="connsiteX27" fmla="*/ 323850 w 1638542"/>
                          <a:gd name="connsiteY27" fmla="*/ 152400 h 1147005"/>
                          <a:gd name="connsiteX28" fmla="*/ 209550 w 1638542"/>
                          <a:gd name="connsiteY28" fmla="*/ 161925 h 1147005"/>
                          <a:gd name="connsiteX29" fmla="*/ 142875 w 1638542"/>
                          <a:gd name="connsiteY29" fmla="*/ 209550 h 1147005"/>
                          <a:gd name="connsiteX30" fmla="*/ 76200 w 1638542"/>
                          <a:gd name="connsiteY30" fmla="*/ 285750 h 1147005"/>
                          <a:gd name="connsiteX31" fmla="*/ 66675 w 1638542"/>
                          <a:gd name="connsiteY31" fmla="*/ 314325 h 1147005"/>
                          <a:gd name="connsiteX32" fmla="*/ 47625 w 1638542"/>
                          <a:gd name="connsiteY32" fmla="*/ 342900 h 1147005"/>
                          <a:gd name="connsiteX33" fmla="*/ 19050 w 1638542"/>
                          <a:gd name="connsiteY33" fmla="*/ 390525 h 1147005"/>
                          <a:gd name="connsiteX34" fmla="*/ 9525 w 1638542"/>
                          <a:gd name="connsiteY34" fmla="*/ 466725 h 1147005"/>
                          <a:gd name="connsiteX35" fmla="*/ 0 w 1638542"/>
                          <a:gd name="connsiteY35" fmla="*/ 495300 h 1147005"/>
                          <a:gd name="connsiteX36" fmla="*/ 9525 w 1638542"/>
                          <a:gd name="connsiteY36" fmla="*/ 752475 h 1147005"/>
                          <a:gd name="connsiteX37" fmla="*/ 28575 w 1638542"/>
                          <a:gd name="connsiteY37" fmla="*/ 781050 h 1147005"/>
                          <a:gd name="connsiteX38" fmla="*/ 38100 w 1638542"/>
                          <a:gd name="connsiteY38" fmla="*/ 809625 h 1147005"/>
                          <a:gd name="connsiteX39" fmla="*/ 85725 w 1638542"/>
                          <a:gd name="connsiteY39" fmla="*/ 866775 h 1147005"/>
                          <a:gd name="connsiteX40" fmla="*/ 133350 w 1638542"/>
                          <a:gd name="connsiteY40" fmla="*/ 942975 h 1147005"/>
                          <a:gd name="connsiteX41" fmla="*/ 152400 w 1638542"/>
                          <a:gd name="connsiteY41" fmla="*/ 971550 h 1147005"/>
                          <a:gd name="connsiteX42" fmla="*/ 171450 w 1638542"/>
                          <a:gd name="connsiteY42" fmla="*/ 1009650 h 1147005"/>
                          <a:gd name="connsiteX43" fmla="*/ 200025 w 1638542"/>
                          <a:gd name="connsiteY43" fmla="*/ 1028700 h 1147005"/>
                          <a:gd name="connsiteX44" fmla="*/ 276225 w 1638542"/>
                          <a:gd name="connsiteY44" fmla="*/ 990600 h 1147005"/>
                          <a:gd name="connsiteX45" fmla="*/ 342900 w 1638542"/>
                          <a:gd name="connsiteY45" fmla="*/ 971550 h 1147005"/>
                          <a:gd name="connsiteX46" fmla="*/ 371475 w 1638542"/>
                          <a:gd name="connsiteY46" fmla="*/ 962025 h 1147005"/>
                          <a:gd name="connsiteX47" fmla="*/ 400050 w 1638542"/>
                          <a:gd name="connsiteY47" fmla="*/ 942975 h 1147005"/>
                          <a:gd name="connsiteX48" fmla="*/ 428625 w 1638542"/>
                          <a:gd name="connsiteY48" fmla="*/ 933450 h 1147005"/>
                          <a:gd name="connsiteX49" fmla="*/ 457200 w 1638542"/>
                          <a:gd name="connsiteY49" fmla="*/ 914400 h 1147005"/>
                          <a:gd name="connsiteX50" fmla="*/ 523875 w 1638542"/>
                          <a:gd name="connsiteY50" fmla="*/ 895350 h 1147005"/>
                          <a:gd name="connsiteX51" fmla="*/ 571500 w 1638542"/>
                          <a:gd name="connsiteY51" fmla="*/ 866775 h 1147005"/>
                          <a:gd name="connsiteX52" fmla="*/ 828675 w 1638542"/>
                          <a:gd name="connsiteY52" fmla="*/ 866775 h 1147005"/>
                          <a:gd name="connsiteX53" fmla="*/ 828675 w 1638542"/>
                          <a:gd name="connsiteY53" fmla="*/ 990600 h 1147005"/>
                          <a:gd name="connsiteX54" fmla="*/ 847725 w 1638542"/>
                          <a:gd name="connsiteY54" fmla="*/ 1028700 h 1147005"/>
                          <a:gd name="connsiteX55" fmla="*/ 843915 w 1638542"/>
                          <a:gd name="connsiteY55" fmla="*/ 1057275 h 1147005"/>
                          <a:gd name="connsiteX56" fmla="*/ 895350 w 1638542"/>
                          <a:gd name="connsiteY56" fmla="*/ 1140840 h 1147005"/>
                          <a:gd name="connsiteX57" fmla="*/ 933450 w 1638542"/>
                          <a:gd name="connsiteY57" fmla="*/ 1019175 h 1147005"/>
                          <a:gd name="connsiteX58" fmla="*/ 914400 w 1638542"/>
                          <a:gd name="connsiteY58" fmla="*/ 990600 h 1147005"/>
                          <a:gd name="connsiteX59" fmla="*/ 933450 w 1638542"/>
                          <a:gd name="connsiteY59" fmla="*/ 1047750 h 1147005"/>
                          <a:gd name="connsiteX60" fmla="*/ 986790 w 1638542"/>
                          <a:gd name="connsiteY60" fmla="*/ 1116473 h 1147005"/>
                          <a:gd name="connsiteX61" fmla="*/ 1057275 w 1638542"/>
                          <a:gd name="connsiteY61" fmla="*/ 1143000 h 1147005"/>
                          <a:gd name="connsiteX62" fmla="*/ 1028700 w 1638542"/>
                          <a:gd name="connsiteY62" fmla="*/ 1009650 h 1147005"/>
                          <a:gd name="connsiteX63" fmla="*/ 1009650 w 1638542"/>
                          <a:gd name="connsiteY63" fmla="*/ 981075 h 1147005"/>
                          <a:gd name="connsiteX64" fmla="*/ 1028700 w 1638542"/>
                          <a:gd name="connsiteY64" fmla="*/ 876300 h 1147005"/>
                          <a:gd name="connsiteX65" fmla="*/ 1257300 w 1638542"/>
                          <a:gd name="connsiteY65" fmla="*/ 895350 h 1147005"/>
                          <a:gd name="connsiteX66" fmla="*/ 1390650 w 1638542"/>
                          <a:gd name="connsiteY66" fmla="*/ 885825 h 1147005"/>
                          <a:gd name="connsiteX67" fmla="*/ 1485900 w 1638542"/>
                          <a:gd name="connsiteY67" fmla="*/ 838200 h 1147005"/>
                          <a:gd name="connsiteX68" fmla="*/ 1514475 w 1638542"/>
                          <a:gd name="connsiteY68" fmla="*/ 828675 h 1147005"/>
                          <a:gd name="connsiteX69" fmla="*/ 1552575 w 1638542"/>
                          <a:gd name="connsiteY69" fmla="*/ 771525 h 1147005"/>
                          <a:gd name="connsiteX70" fmla="*/ 1571625 w 1638542"/>
                          <a:gd name="connsiteY70" fmla="*/ 742950 h 1147005"/>
                          <a:gd name="connsiteX71" fmla="*/ 1581150 w 1638542"/>
                          <a:gd name="connsiteY71" fmla="*/ 704850 h 1147005"/>
                          <a:gd name="connsiteX72" fmla="*/ 1562100 w 1638542"/>
                          <a:gd name="connsiteY72" fmla="*/ 466725 h 1147005"/>
                          <a:gd name="connsiteX73" fmla="*/ 1552575 w 1638542"/>
                          <a:gd name="connsiteY73" fmla="*/ 438150 h 1147005"/>
                          <a:gd name="connsiteX74" fmla="*/ 1535430 w 1638542"/>
                          <a:gd name="connsiteY74" fmla="*/ 401947 h 1147005"/>
                          <a:gd name="connsiteX75" fmla="*/ 1514475 w 1638542"/>
                          <a:gd name="connsiteY75" fmla="*/ 371475 h 1147005"/>
                          <a:gd name="connsiteX76" fmla="*/ 1514475 w 1638542"/>
                          <a:gd name="connsiteY76" fmla="*/ 190500 h 1147005"/>
                          <a:gd name="connsiteX77" fmla="*/ 1533525 w 1638542"/>
                          <a:gd name="connsiteY77" fmla="*/ 161925 h 1147005"/>
                          <a:gd name="connsiteX78" fmla="*/ 1562100 w 1638542"/>
                          <a:gd name="connsiteY78" fmla="*/ 142875 h 1147005"/>
                          <a:gd name="connsiteX79" fmla="*/ 1600200 w 1638542"/>
                          <a:gd name="connsiteY79" fmla="*/ 114300 h 1147005"/>
                          <a:gd name="connsiteX80" fmla="*/ 1638300 w 1638542"/>
                          <a:gd name="connsiteY80" fmla="*/ 95250 h 1147005"/>
                          <a:gd name="connsiteX81" fmla="*/ 1590675 w 1638542"/>
                          <a:gd name="connsiteY81" fmla="*/ 51457 h 1147005"/>
                          <a:gd name="connsiteX0" fmla="*/ 1590675 w 1638542"/>
                          <a:gd name="connsiteY0" fmla="*/ 51457 h 1147005"/>
                          <a:gd name="connsiteX1" fmla="*/ 1600200 w 1638542"/>
                          <a:gd name="connsiteY1" fmla="*/ 57150 h 1147005"/>
                          <a:gd name="connsiteX2" fmla="*/ 1524000 w 1638542"/>
                          <a:gd name="connsiteY2" fmla="*/ 9562 h 1147005"/>
                          <a:gd name="connsiteX3" fmla="*/ 1457325 w 1638542"/>
                          <a:gd name="connsiteY3" fmla="*/ 0 h 1147005"/>
                          <a:gd name="connsiteX4" fmla="*/ 1409700 w 1638542"/>
                          <a:gd name="connsiteY4" fmla="*/ 9525 h 1147005"/>
                          <a:gd name="connsiteX5" fmla="*/ 1381125 w 1638542"/>
                          <a:gd name="connsiteY5" fmla="*/ 38100 h 1147005"/>
                          <a:gd name="connsiteX6" fmla="*/ 1350645 w 1638542"/>
                          <a:gd name="connsiteY6" fmla="*/ 74378 h 1147005"/>
                          <a:gd name="connsiteX7" fmla="*/ 1323975 w 1638542"/>
                          <a:gd name="connsiteY7" fmla="*/ 104775 h 1147005"/>
                          <a:gd name="connsiteX8" fmla="*/ 1314450 w 1638542"/>
                          <a:gd name="connsiteY8" fmla="*/ 142875 h 1147005"/>
                          <a:gd name="connsiteX9" fmla="*/ 1295400 w 1638542"/>
                          <a:gd name="connsiteY9" fmla="*/ 171450 h 1147005"/>
                          <a:gd name="connsiteX10" fmla="*/ 1266825 w 1638542"/>
                          <a:gd name="connsiteY10" fmla="*/ 219075 h 1147005"/>
                          <a:gd name="connsiteX11" fmla="*/ 1249680 w 1638542"/>
                          <a:gd name="connsiteY11" fmla="*/ 236265 h 1147005"/>
                          <a:gd name="connsiteX12" fmla="*/ 1219200 w 1638542"/>
                          <a:gd name="connsiteY12" fmla="*/ 276225 h 1147005"/>
                          <a:gd name="connsiteX13" fmla="*/ 1143000 w 1638542"/>
                          <a:gd name="connsiteY13" fmla="*/ 361950 h 1147005"/>
                          <a:gd name="connsiteX14" fmla="*/ 1114425 w 1638542"/>
                          <a:gd name="connsiteY14" fmla="*/ 371475 h 1147005"/>
                          <a:gd name="connsiteX15" fmla="*/ 1057275 w 1638542"/>
                          <a:gd name="connsiteY15" fmla="*/ 409575 h 1147005"/>
                          <a:gd name="connsiteX16" fmla="*/ 1028700 w 1638542"/>
                          <a:gd name="connsiteY16" fmla="*/ 428625 h 1147005"/>
                          <a:gd name="connsiteX17" fmla="*/ 923925 w 1638542"/>
                          <a:gd name="connsiteY17" fmla="*/ 466725 h 1147005"/>
                          <a:gd name="connsiteX18" fmla="*/ 619125 w 1638542"/>
                          <a:gd name="connsiteY18" fmla="*/ 457200 h 1147005"/>
                          <a:gd name="connsiteX19" fmla="*/ 628650 w 1638542"/>
                          <a:gd name="connsiteY19" fmla="*/ 476138 h 1147005"/>
                          <a:gd name="connsiteX20" fmla="*/ 533400 w 1638542"/>
                          <a:gd name="connsiteY20" fmla="*/ 409575 h 1147005"/>
                          <a:gd name="connsiteX21" fmla="*/ 495300 w 1638542"/>
                          <a:gd name="connsiteY21" fmla="*/ 371475 h 1147005"/>
                          <a:gd name="connsiteX22" fmla="*/ 485775 w 1638542"/>
                          <a:gd name="connsiteY22" fmla="*/ 342900 h 1147005"/>
                          <a:gd name="connsiteX23" fmla="*/ 466725 w 1638542"/>
                          <a:gd name="connsiteY23" fmla="*/ 304800 h 1147005"/>
                          <a:gd name="connsiteX24" fmla="*/ 409575 w 1638542"/>
                          <a:gd name="connsiteY24" fmla="*/ 228600 h 1147005"/>
                          <a:gd name="connsiteX25" fmla="*/ 381000 w 1638542"/>
                          <a:gd name="connsiteY25" fmla="*/ 219075 h 1147005"/>
                          <a:gd name="connsiteX26" fmla="*/ 352425 w 1638542"/>
                          <a:gd name="connsiteY26" fmla="*/ 161925 h 1147005"/>
                          <a:gd name="connsiteX27" fmla="*/ 323850 w 1638542"/>
                          <a:gd name="connsiteY27" fmla="*/ 152400 h 1147005"/>
                          <a:gd name="connsiteX28" fmla="*/ 209550 w 1638542"/>
                          <a:gd name="connsiteY28" fmla="*/ 161925 h 1147005"/>
                          <a:gd name="connsiteX29" fmla="*/ 142875 w 1638542"/>
                          <a:gd name="connsiteY29" fmla="*/ 209550 h 1147005"/>
                          <a:gd name="connsiteX30" fmla="*/ 76200 w 1638542"/>
                          <a:gd name="connsiteY30" fmla="*/ 285750 h 1147005"/>
                          <a:gd name="connsiteX31" fmla="*/ 66675 w 1638542"/>
                          <a:gd name="connsiteY31" fmla="*/ 314325 h 1147005"/>
                          <a:gd name="connsiteX32" fmla="*/ 47625 w 1638542"/>
                          <a:gd name="connsiteY32" fmla="*/ 342900 h 1147005"/>
                          <a:gd name="connsiteX33" fmla="*/ 19050 w 1638542"/>
                          <a:gd name="connsiteY33" fmla="*/ 390525 h 1147005"/>
                          <a:gd name="connsiteX34" fmla="*/ 9525 w 1638542"/>
                          <a:gd name="connsiteY34" fmla="*/ 466725 h 1147005"/>
                          <a:gd name="connsiteX35" fmla="*/ 0 w 1638542"/>
                          <a:gd name="connsiteY35" fmla="*/ 495300 h 1147005"/>
                          <a:gd name="connsiteX36" fmla="*/ 9525 w 1638542"/>
                          <a:gd name="connsiteY36" fmla="*/ 752475 h 1147005"/>
                          <a:gd name="connsiteX37" fmla="*/ 28575 w 1638542"/>
                          <a:gd name="connsiteY37" fmla="*/ 781050 h 1147005"/>
                          <a:gd name="connsiteX38" fmla="*/ 38100 w 1638542"/>
                          <a:gd name="connsiteY38" fmla="*/ 809625 h 1147005"/>
                          <a:gd name="connsiteX39" fmla="*/ 85725 w 1638542"/>
                          <a:gd name="connsiteY39" fmla="*/ 866775 h 1147005"/>
                          <a:gd name="connsiteX40" fmla="*/ 133350 w 1638542"/>
                          <a:gd name="connsiteY40" fmla="*/ 942975 h 1147005"/>
                          <a:gd name="connsiteX41" fmla="*/ 152400 w 1638542"/>
                          <a:gd name="connsiteY41" fmla="*/ 971550 h 1147005"/>
                          <a:gd name="connsiteX42" fmla="*/ 171450 w 1638542"/>
                          <a:gd name="connsiteY42" fmla="*/ 1009650 h 1147005"/>
                          <a:gd name="connsiteX43" fmla="*/ 200025 w 1638542"/>
                          <a:gd name="connsiteY43" fmla="*/ 1028700 h 1147005"/>
                          <a:gd name="connsiteX44" fmla="*/ 276225 w 1638542"/>
                          <a:gd name="connsiteY44" fmla="*/ 990600 h 1147005"/>
                          <a:gd name="connsiteX45" fmla="*/ 342900 w 1638542"/>
                          <a:gd name="connsiteY45" fmla="*/ 971550 h 1147005"/>
                          <a:gd name="connsiteX46" fmla="*/ 371475 w 1638542"/>
                          <a:gd name="connsiteY46" fmla="*/ 962025 h 1147005"/>
                          <a:gd name="connsiteX47" fmla="*/ 400050 w 1638542"/>
                          <a:gd name="connsiteY47" fmla="*/ 942975 h 1147005"/>
                          <a:gd name="connsiteX48" fmla="*/ 428625 w 1638542"/>
                          <a:gd name="connsiteY48" fmla="*/ 933450 h 1147005"/>
                          <a:gd name="connsiteX49" fmla="*/ 457200 w 1638542"/>
                          <a:gd name="connsiteY49" fmla="*/ 914400 h 1147005"/>
                          <a:gd name="connsiteX50" fmla="*/ 523875 w 1638542"/>
                          <a:gd name="connsiteY50" fmla="*/ 895350 h 1147005"/>
                          <a:gd name="connsiteX51" fmla="*/ 571500 w 1638542"/>
                          <a:gd name="connsiteY51" fmla="*/ 866775 h 1147005"/>
                          <a:gd name="connsiteX52" fmla="*/ 828675 w 1638542"/>
                          <a:gd name="connsiteY52" fmla="*/ 866775 h 1147005"/>
                          <a:gd name="connsiteX53" fmla="*/ 828675 w 1638542"/>
                          <a:gd name="connsiteY53" fmla="*/ 990600 h 1147005"/>
                          <a:gd name="connsiteX54" fmla="*/ 828675 w 1638542"/>
                          <a:gd name="connsiteY54" fmla="*/ 1021110 h 1147005"/>
                          <a:gd name="connsiteX55" fmla="*/ 843915 w 1638542"/>
                          <a:gd name="connsiteY55" fmla="*/ 1057275 h 1147005"/>
                          <a:gd name="connsiteX56" fmla="*/ 895350 w 1638542"/>
                          <a:gd name="connsiteY56" fmla="*/ 1140840 h 1147005"/>
                          <a:gd name="connsiteX57" fmla="*/ 933450 w 1638542"/>
                          <a:gd name="connsiteY57" fmla="*/ 1019175 h 1147005"/>
                          <a:gd name="connsiteX58" fmla="*/ 914400 w 1638542"/>
                          <a:gd name="connsiteY58" fmla="*/ 990600 h 1147005"/>
                          <a:gd name="connsiteX59" fmla="*/ 933450 w 1638542"/>
                          <a:gd name="connsiteY59" fmla="*/ 1047750 h 1147005"/>
                          <a:gd name="connsiteX60" fmla="*/ 986790 w 1638542"/>
                          <a:gd name="connsiteY60" fmla="*/ 1116473 h 1147005"/>
                          <a:gd name="connsiteX61" fmla="*/ 1057275 w 1638542"/>
                          <a:gd name="connsiteY61" fmla="*/ 1143000 h 1147005"/>
                          <a:gd name="connsiteX62" fmla="*/ 1028700 w 1638542"/>
                          <a:gd name="connsiteY62" fmla="*/ 1009650 h 1147005"/>
                          <a:gd name="connsiteX63" fmla="*/ 1009650 w 1638542"/>
                          <a:gd name="connsiteY63" fmla="*/ 981075 h 1147005"/>
                          <a:gd name="connsiteX64" fmla="*/ 1028700 w 1638542"/>
                          <a:gd name="connsiteY64" fmla="*/ 876300 h 1147005"/>
                          <a:gd name="connsiteX65" fmla="*/ 1257300 w 1638542"/>
                          <a:gd name="connsiteY65" fmla="*/ 895350 h 1147005"/>
                          <a:gd name="connsiteX66" fmla="*/ 1390650 w 1638542"/>
                          <a:gd name="connsiteY66" fmla="*/ 885825 h 1147005"/>
                          <a:gd name="connsiteX67" fmla="*/ 1485900 w 1638542"/>
                          <a:gd name="connsiteY67" fmla="*/ 838200 h 1147005"/>
                          <a:gd name="connsiteX68" fmla="*/ 1514475 w 1638542"/>
                          <a:gd name="connsiteY68" fmla="*/ 828675 h 1147005"/>
                          <a:gd name="connsiteX69" fmla="*/ 1552575 w 1638542"/>
                          <a:gd name="connsiteY69" fmla="*/ 771525 h 1147005"/>
                          <a:gd name="connsiteX70" fmla="*/ 1571625 w 1638542"/>
                          <a:gd name="connsiteY70" fmla="*/ 742950 h 1147005"/>
                          <a:gd name="connsiteX71" fmla="*/ 1581150 w 1638542"/>
                          <a:gd name="connsiteY71" fmla="*/ 704850 h 1147005"/>
                          <a:gd name="connsiteX72" fmla="*/ 1562100 w 1638542"/>
                          <a:gd name="connsiteY72" fmla="*/ 466725 h 1147005"/>
                          <a:gd name="connsiteX73" fmla="*/ 1552575 w 1638542"/>
                          <a:gd name="connsiteY73" fmla="*/ 438150 h 1147005"/>
                          <a:gd name="connsiteX74" fmla="*/ 1535430 w 1638542"/>
                          <a:gd name="connsiteY74" fmla="*/ 401947 h 1147005"/>
                          <a:gd name="connsiteX75" fmla="*/ 1514475 w 1638542"/>
                          <a:gd name="connsiteY75" fmla="*/ 371475 h 1147005"/>
                          <a:gd name="connsiteX76" fmla="*/ 1514475 w 1638542"/>
                          <a:gd name="connsiteY76" fmla="*/ 190500 h 1147005"/>
                          <a:gd name="connsiteX77" fmla="*/ 1533525 w 1638542"/>
                          <a:gd name="connsiteY77" fmla="*/ 161925 h 1147005"/>
                          <a:gd name="connsiteX78" fmla="*/ 1562100 w 1638542"/>
                          <a:gd name="connsiteY78" fmla="*/ 142875 h 1147005"/>
                          <a:gd name="connsiteX79" fmla="*/ 1600200 w 1638542"/>
                          <a:gd name="connsiteY79" fmla="*/ 114300 h 1147005"/>
                          <a:gd name="connsiteX80" fmla="*/ 1638300 w 1638542"/>
                          <a:gd name="connsiteY80" fmla="*/ 95250 h 1147005"/>
                          <a:gd name="connsiteX81" fmla="*/ 1590675 w 1638542"/>
                          <a:gd name="connsiteY81" fmla="*/ 51457 h 1147005"/>
                          <a:gd name="connsiteX0" fmla="*/ 1590675 w 1638542"/>
                          <a:gd name="connsiteY0" fmla="*/ 51457 h 1147005"/>
                          <a:gd name="connsiteX1" fmla="*/ 1600200 w 1638542"/>
                          <a:gd name="connsiteY1" fmla="*/ 57150 h 1147005"/>
                          <a:gd name="connsiteX2" fmla="*/ 1524000 w 1638542"/>
                          <a:gd name="connsiteY2" fmla="*/ 9562 h 1147005"/>
                          <a:gd name="connsiteX3" fmla="*/ 1457325 w 1638542"/>
                          <a:gd name="connsiteY3" fmla="*/ 0 h 1147005"/>
                          <a:gd name="connsiteX4" fmla="*/ 1409700 w 1638542"/>
                          <a:gd name="connsiteY4" fmla="*/ 9525 h 1147005"/>
                          <a:gd name="connsiteX5" fmla="*/ 1381125 w 1638542"/>
                          <a:gd name="connsiteY5" fmla="*/ 38100 h 1147005"/>
                          <a:gd name="connsiteX6" fmla="*/ 1350645 w 1638542"/>
                          <a:gd name="connsiteY6" fmla="*/ 74378 h 1147005"/>
                          <a:gd name="connsiteX7" fmla="*/ 1323975 w 1638542"/>
                          <a:gd name="connsiteY7" fmla="*/ 104775 h 1147005"/>
                          <a:gd name="connsiteX8" fmla="*/ 1314450 w 1638542"/>
                          <a:gd name="connsiteY8" fmla="*/ 142875 h 1147005"/>
                          <a:gd name="connsiteX9" fmla="*/ 1295400 w 1638542"/>
                          <a:gd name="connsiteY9" fmla="*/ 171450 h 1147005"/>
                          <a:gd name="connsiteX10" fmla="*/ 1266825 w 1638542"/>
                          <a:gd name="connsiteY10" fmla="*/ 219075 h 1147005"/>
                          <a:gd name="connsiteX11" fmla="*/ 1249680 w 1638542"/>
                          <a:gd name="connsiteY11" fmla="*/ 236265 h 1147005"/>
                          <a:gd name="connsiteX12" fmla="*/ 1219200 w 1638542"/>
                          <a:gd name="connsiteY12" fmla="*/ 276225 h 1147005"/>
                          <a:gd name="connsiteX13" fmla="*/ 1143000 w 1638542"/>
                          <a:gd name="connsiteY13" fmla="*/ 361950 h 1147005"/>
                          <a:gd name="connsiteX14" fmla="*/ 1114425 w 1638542"/>
                          <a:gd name="connsiteY14" fmla="*/ 371475 h 1147005"/>
                          <a:gd name="connsiteX15" fmla="*/ 1057275 w 1638542"/>
                          <a:gd name="connsiteY15" fmla="*/ 409575 h 1147005"/>
                          <a:gd name="connsiteX16" fmla="*/ 1028700 w 1638542"/>
                          <a:gd name="connsiteY16" fmla="*/ 428625 h 1147005"/>
                          <a:gd name="connsiteX17" fmla="*/ 923925 w 1638542"/>
                          <a:gd name="connsiteY17" fmla="*/ 466725 h 1147005"/>
                          <a:gd name="connsiteX18" fmla="*/ 619125 w 1638542"/>
                          <a:gd name="connsiteY18" fmla="*/ 457200 h 1147005"/>
                          <a:gd name="connsiteX19" fmla="*/ 628650 w 1638542"/>
                          <a:gd name="connsiteY19" fmla="*/ 476138 h 1147005"/>
                          <a:gd name="connsiteX20" fmla="*/ 533400 w 1638542"/>
                          <a:gd name="connsiteY20" fmla="*/ 409575 h 1147005"/>
                          <a:gd name="connsiteX21" fmla="*/ 495300 w 1638542"/>
                          <a:gd name="connsiteY21" fmla="*/ 371475 h 1147005"/>
                          <a:gd name="connsiteX22" fmla="*/ 485775 w 1638542"/>
                          <a:gd name="connsiteY22" fmla="*/ 342900 h 1147005"/>
                          <a:gd name="connsiteX23" fmla="*/ 466725 w 1638542"/>
                          <a:gd name="connsiteY23" fmla="*/ 304800 h 1147005"/>
                          <a:gd name="connsiteX24" fmla="*/ 409575 w 1638542"/>
                          <a:gd name="connsiteY24" fmla="*/ 228600 h 1147005"/>
                          <a:gd name="connsiteX25" fmla="*/ 381000 w 1638542"/>
                          <a:gd name="connsiteY25" fmla="*/ 219075 h 1147005"/>
                          <a:gd name="connsiteX26" fmla="*/ 352425 w 1638542"/>
                          <a:gd name="connsiteY26" fmla="*/ 161925 h 1147005"/>
                          <a:gd name="connsiteX27" fmla="*/ 323850 w 1638542"/>
                          <a:gd name="connsiteY27" fmla="*/ 152400 h 1147005"/>
                          <a:gd name="connsiteX28" fmla="*/ 209550 w 1638542"/>
                          <a:gd name="connsiteY28" fmla="*/ 161925 h 1147005"/>
                          <a:gd name="connsiteX29" fmla="*/ 142875 w 1638542"/>
                          <a:gd name="connsiteY29" fmla="*/ 209550 h 1147005"/>
                          <a:gd name="connsiteX30" fmla="*/ 76200 w 1638542"/>
                          <a:gd name="connsiteY30" fmla="*/ 285750 h 1147005"/>
                          <a:gd name="connsiteX31" fmla="*/ 66675 w 1638542"/>
                          <a:gd name="connsiteY31" fmla="*/ 314325 h 1147005"/>
                          <a:gd name="connsiteX32" fmla="*/ 47625 w 1638542"/>
                          <a:gd name="connsiteY32" fmla="*/ 342900 h 1147005"/>
                          <a:gd name="connsiteX33" fmla="*/ 19050 w 1638542"/>
                          <a:gd name="connsiteY33" fmla="*/ 390525 h 1147005"/>
                          <a:gd name="connsiteX34" fmla="*/ 9525 w 1638542"/>
                          <a:gd name="connsiteY34" fmla="*/ 466725 h 1147005"/>
                          <a:gd name="connsiteX35" fmla="*/ 0 w 1638542"/>
                          <a:gd name="connsiteY35" fmla="*/ 495300 h 1147005"/>
                          <a:gd name="connsiteX36" fmla="*/ 9525 w 1638542"/>
                          <a:gd name="connsiteY36" fmla="*/ 752475 h 1147005"/>
                          <a:gd name="connsiteX37" fmla="*/ 28575 w 1638542"/>
                          <a:gd name="connsiteY37" fmla="*/ 781050 h 1147005"/>
                          <a:gd name="connsiteX38" fmla="*/ 38100 w 1638542"/>
                          <a:gd name="connsiteY38" fmla="*/ 809625 h 1147005"/>
                          <a:gd name="connsiteX39" fmla="*/ 85725 w 1638542"/>
                          <a:gd name="connsiteY39" fmla="*/ 866775 h 1147005"/>
                          <a:gd name="connsiteX40" fmla="*/ 133350 w 1638542"/>
                          <a:gd name="connsiteY40" fmla="*/ 942975 h 1147005"/>
                          <a:gd name="connsiteX41" fmla="*/ 152400 w 1638542"/>
                          <a:gd name="connsiteY41" fmla="*/ 971550 h 1147005"/>
                          <a:gd name="connsiteX42" fmla="*/ 171450 w 1638542"/>
                          <a:gd name="connsiteY42" fmla="*/ 1009650 h 1147005"/>
                          <a:gd name="connsiteX43" fmla="*/ 200025 w 1638542"/>
                          <a:gd name="connsiteY43" fmla="*/ 1028700 h 1147005"/>
                          <a:gd name="connsiteX44" fmla="*/ 276225 w 1638542"/>
                          <a:gd name="connsiteY44" fmla="*/ 990600 h 1147005"/>
                          <a:gd name="connsiteX45" fmla="*/ 342900 w 1638542"/>
                          <a:gd name="connsiteY45" fmla="*/ 971550 h 1147005"/>
                          <a:gd name="connsiteX46" fmla="*/ 371475 w 1638542"/>
                          <a:gd name="connsiteY46" fmla="*/ 962025 h 1147005"/>
                          <a:gd name="connsiteX47" fmla="*/ 400050 w 1638542"/>
                          <a:gd name="connsiteY47" fmla="*/ 942975 h 1147005"/>
                          <a:gd name="connsiteX48" fmla="*/ 428625 w 1638542"/>
                          <a:gd name="connsiteY48" fmla="*/ 933450 h 1147005"/>
                          <a:gd name="connsiteX49" fmla="*/ 457200 w 1638542"/>
                          <a:gd name="connsiteY49" fmla="*/ 914400 h 1147005"/>
                          <a:gd name="connsiteX50" fmla="*/ 523875 w 1638542"/>
                          <a:gd name="connsiteY50" fmla="*/ 895350 h 1147005"/>
                          <a:gd name="connsiteX51" fmla="*/ 571500 w 1638542"/>
                          <a:gd name="connsiteY51" fmla="*/ 866775 h 1147005"/>
                          <a:gd name="connsiteX52" fmla="*/ 828675 w 1638542"/>
                          <a:gd name="connsiteY52" fmla="*/ 866775 h 1147005"/>
                          <a:gd name="connsiteX53" fmla="*/ 828675 w 1638542"/>
                          <a:gd name="connsiteY53" fmla="*/ 990600 h 1147005"/>
                          <a:gd name="connsiteX54" fmla="*/ 828675 w 1638542"/>
                          <a:gd name="connsiteY54" fmla="*/ 1021110 h 1147005"/>
                          <a:gd name="connsiteX55" fmla="*/ 843915 w 1638542"/>
                          <a:gd name="connsiteY55" fmla="*/ 1057275 h 1147005"/>
                          <a:gd name="connsiteX56" fmla="*/ 895350 w 1638542"/>
                          <a:gd name="connsiteY56" fmla="*/ 1140840 h 1147005"/>
                          <a:gd name="connsiteX57" fmla="*/ 933450 w 1638542"/>
                          <a:gd name="connsiteY57" fmla="*/ 1019175 h 1147005"/>
                          <a:gd name="connsiteX58" fmla="*/ 914400 w 1638542"/>
                          <a:gd name="connsiteY58" fmla="*/ 990600 h 1147005"/>
                          <a:gd name="connsiteX59" fmla="*/ 933450 w 1638542"/>
                          <a:gd name="connsiteY59" fmla="*/ 1047750 h 1147005"/>
                          <a:gd name="connsiteX60" fmla="*/ 986790 w 1638542"/>
                          <a:gd name="connsiteY60" fmla="*/ 1116473 h 1147005"/>
                          <a:gd name="connsiteX61" fmla="*/ 1057275 w 1638542"/>
                          <a:gd name="connsiteY61" fmla="*/ 1143000 h 1147005"/>
                          <a:gd name="connsiteX62" fmla="*/ 1028700 w 1638542"/>
                          <a:gd name="connsiteY62" fmla="*/ 1009650 h 1147005"/>
                          <a:gd name="connsiteX63" fmla="*/ 1009650 w 1638542"/>
                          <a:gd name="connsiteY63" fmla="*/ 981075 h 1147005"/>
                          <a:gd name="connsiteX64" fmla="*/ 1028700 w 1638542"/>
                          <a:gd name="connsiteY64" fmla="*/ 876300 h 1147005"/>
                          <a:gd name="connsiteX65" fmla="*/ 1240155 w 1638542"/>
                          <a:gd name="connsiteY65" fmla="*/ 912427 h 1147005"/>
                          <a:gd name="connsiteX66" fmla="*/ 1390650 w 1638542"/>
                          <a:gd name="connsiteY66" fmla="*/ 885825 h 1147005"/>
                          <a:gd name="connsiteX67" fmla="*/ 1485900 w 1638542"/>
                          <a:gd name="connsiteY67" fmla="*/ 838200 h 1147005"/>
                          <a:gd name="connsiteX68" fmla="*/ 1514475 w 1638542"/>
                          <a:gd name="connsiteY68" fmla="*/ 828675 h 1147005"/>
                          <a:gd name="connsiteX69" fmla="*/ 1552575 w 1638542"/>
                          <a:gd name="connsiteY69" fmla="*/ 771525 h 1147005"/>
                          <a:gd name="connsiteX70" fmla="*/ 1571625 w 1638542"/>
                          <a:gd name="connsiteY70" fmla="*/ 742950 h 1147005"/>
                          <a:gd name="connsiteX71" fmla="*/ 1581150 w 1638542"/>
                          <a:gd name="connsiteY71" fmla="*/ 704850 h 1147005"/>
                          <a:gd name="connsiteX72" fmla="*/ 1562100 w 1638542"/>
                          <a:gd name="connsiteY72" fmla="*/ 466725 h 1147005"/>
                          <a:gd name="connsiteX73" fmla="*/ 1552575 w 1638542"/>
                          <a:gd name="connsiteY73" fmla="*/ 438150 h 1147005"/>
                          <a:gd name="connsiteX74" fmla="*/ 1535430 w 1638542"/>
                          <a:gd name="connsiteY74" fmla="*/ 401947 h 1147005"/>
                          <a:gd name="connsiteX75" fmla="*/ 1514475 w 1638542"/>
                          <a:gd name="connsiteY75" fmla="*/ 371475 h 1147005"/>
                          <a:gd name="connsiteX76" fmla="*/ 1514475 w 1638542"/>
                          <a:gd name="connsiteY76" fmla="*/ 190500 h 1147005"/>
                          <a:gd name="connsiteX77" fmla="*/ 1533525 w 1638542"/>
                          <a:gd name="connsiteY77" fmla="*/ 161925 h 1147005"/>
                          <a:gd name="connsiteX78" fmla="*/ 1562100 w 1638542"/>
                          <a:gd name="connsiteY78" fmla="*/ 142875 h 1147005"/>
                          <a:gd name="connsiteX79" fmla="*/ 1600200 w 1638542"/>
                          <a:gd name="connsiteY79" fmla="*/ 114300 h 1147005"/>
                          <a:gd name="connsiteX80" fmla="*/ 1638300 w 1638542"/>
                          <a:gd name="connsiteY80" fmla="*/ 95250 h 1147005"/>
                          <a:gd name="connsiteX81" fmla="*/ 1590675 w 1638542"/>
                          <a:gd name="connsiteY81" fmla="*/ 51457 h 1147005"/>
                          <a:gd name="connsiteX0" fmla="*/ 1590675 w 1638542"/>
                          <a:gd name="connsiteY0" fmla="*/ 51457 h 1147005"/>
                          <a:gd name="connsiteX1" fmla="*/ 1600200 w 1638542"/>
                          <a:gd name="connsiteY1" fmla="*/ 57150 h 1147005"/>
                          <a:gd name="connsiteX2" fmla="*/ 1524000 w 1638542"/>
                          <a:gd name="connsiteY2" fmla="*/ 9562 h 1147005"/>
                          <a:gd name="connsiteX3" fmla="*/ 1457325 w 1638542"/>
                          <a:gd name="connsiteY3" fmla="*/ 0 h 1147005"/>
                          <a:gd name="connsiteX4" fmla="*/ 1409700 w 1638542"/>
                          <a:gd name="connsiteY4" fmla="*/ 9525 h 1147005"/>
                          <a:gd name="connsiteX5" fmla="*/ 1381125 w 1638542"/>
                          <a:gd name="connsiteY5" fmla="*/ 38100 h 1147005"/>
                          <a:gd name="connsiteX6" fmla="*/ 1350645 w 1638542"/>
                          <a:gd name="connsiteY6" fmla="*/ 74378 h 1147005"/>
                          <a:gd name="connsiteX7" fmla="*/ 1323975 w 1638542"/>
                          <a:gd name="connsiteY7" fmla="*/ 104775 h 1147005"/>
                          <a:gd name="connsiteX8" fmla="*/ 1314450 w 1638542"/>
                          <a:gd name="connsiteY8" fmla="*/ 142875 h 1147005"/>
                          <a:gd name="connsiteX9" fmla="*/ 1295400 w 1638542"/>
                          <a:gd name="connsiteY9" fmla="*/ 171450 h 1147005"/>
                          <a:gd name="connsiteX10" fmla="*/ 1266825 w 1638542"/>
                          <a:gd name="connsiteY10" fmla="*/ 219075 h 1147005"/>
                          <a:gd name="connsiteX11" fmla="*/ 1249680 w 1638542"/>
                          <a:gd name="connsiteY11" fmla="*/ 236265 h 1147005"/>
                          <a:gd name="connsiteX12" fmla="*/ 1219200 w 1638542"/>
                          <a:gd name="connsiteY12" fmla="*/ 276225 h 1147005"/>
                          <a:gd name="connsiteX13" fmla="*/ 1143000 w 1638542"/>
                          <a:gd name="connsiteY13" fmla="*/ 361950 h 1147005"/>
                          <a:gd name="connsiteX14" fmla="*/ 1114425 w 1638542"/>
                          <a:gd name="connsiteY14" fmla="*/ 371475 h 1147005"/>
                          <a:gd name="connsiteX15" fmla="*/ 1057275 w 1638542"/>
                          <a:gd name="connsiteY15" fmla="*/ 409575 h 1147005"/>
                          <a:gd name="connsiteX16" fmla="*/ 1028700 w 1638542"/>
                          <a:gd name="connsiteY16" fmla="*/ 428625 h 1147005"/>
                          <a:gd name="connsiteX17" fmla="*/ 923925 w 1638542"/>
                          <a:gd name="connsiteY17" fmla="*/ 466725 h 1147005"/>
                          <a:gd name="connsiteX18" fmla="*/ 619125 w 1638542"/>
                          <a:gd name="connsiteY18" fmla="*/ 457200 h 1147005"/>
                          <a:gd name="connsiteX19" fmla="*/ 628650 w 1638542"/>
                          <a:gd name="connsiteY19" fmla="*/ 476138 h 1147005"/>
                          <a:gd name="connsiteX20" fmla="*/ 533400 w 1638542"/>
                          <a:gd name="connsiteY20" fmla="*/ 409575 h 1147005"/>
                          <a:gd name="connsiteX21" fmla="*/ 495300 w 1638542"/>
                          <a:gd name="connsiteY21" fmla="*/ 371475 h 1147005"/>
                          <a:gd name="connsiteX22" fmla="*/ 485775 w 1638542"/>
                          <a:gd name="connsiteY22" fmla="*/ 342900 h 1147005"/>
                          <a:gd name="connsiteX23" fmla="*/ 466725 w 1638542"/>
                          <a:gd name="connsiteY23" fmla="*/ 304800 h 1147005"/>
                          <a:gd name="connsiteX24" fmla="*/ 409575 w 1638542"/>
                          <a:gd name="connsiteY24" fmla="*/ 228600 h 1147005"/>
                          <a:gd name="connsiteX25" fmla="*/ 381000 w 1638542"/>
                          <a:gd name="connsiteY25" fmla="*/ 219075 h 1147005"/>
                          <a:gd name="connsiteX26" fmla="*/ 352425 w 1638542"/>
                          <a:gd name="connsiteY26" fmla="*/ 161925 h 1147005"/>
                          <a:gd name="connsiteX27" fmla="*/ 323850 w 1638542"/>
                          <a:gd name="connsiteY27" fmla="*/ 152400 h 1147005"/>
                          <a:gd name="connsiteX28" fmla="*/ 209550 w 1638542"/>
                          <a:gd name="connsiteY28" fmla="*/ 161925 h 1147005"/>
                          <a:gd name="connsiteX29" fmla="*/ 142875 w 1638542"/>
                          <a:gd name="connsiteY29" fmla="*/ 209550 h 1147005"/>
                          <a:gd name="connsiteX30" fmla="*/ 76200 w 1638542"/>
                          <a:gd name="connsiteY30" fmla="*/ 285750 h 1147005"/>
                          <a:gd name="connsiteX31" fmla="*/ 66675 w 1638542"/>
                          <a:gd name="connsiteY31" fmla="*/ 314325 h 1147005"/>
                          <a:gd name="connsiteX32" fmla="*/ 47625 w 1638542"/>
                          <a:gd name="connsiteY32" fmla="*/ 342900 h 1147005"/>
                          <a:gd name="connsiteX33" fmla="*/ 19050 w 1638542"/>
                          <a:gd name="connsiteY33" fmla="*/ 390525 h 1147005"/>
                          <a:gd name="connsiteX34" fmla="*/ 9525 w 1638542"/>
                          <a:gd name="connsiteY34" fmla="*/ 466725 h 1147005"/>
                          <a:gd name="connsiteX35" fmla="*/ 0 w 1638542"/>
                          <a:gd name="connsiteY35" fmla="*/ 495300 h 1147005"/>
                          <a:gd name="connsiteX36" fmla="*/ 9525 w 1638542"/>
                          <a:gd name="connsiteY36" fmla="*/ 752475 h 1147005"/>
                          <a:gd name="connsiteX37" fmla="*/ 28575 w 1638542"/>
                          <a:gd name="connsiteY37" fmla="*/ 781050 h 1147005"/>
                          <a:gd name="connsiteX38" fmla="*/ 38100 w 1638542"/>
                          <a:gd name="connsiteY38" fmla="*/ 809625 h 1147005"/>
                          <a:gd name="connsiteX39" fmla="*/ 85725 w 1638542"/>
                          <a:gd name="connsiteY39" fmla="*/ 866775 h 1147005"/>
                          <a:gd name="connsiteX40" fmla="*/ 133350 w 1638542"/>
                          <a:gd name="connsiteY40" fmla="*/ 942975 h 1147005"/>
                          <a:gd name="connsiteX41" fmla="*/ 152400 w 1638542"/>
                          <a:gd name="connsiteY41" fmla="*/ 971550 h 1147005"/>
                          <a:gd name="connsiteX42" fmla="*/ 171450 w 1638542"/>
                          <a:gd name="connsiteY42" fmla="*/ 1009650 h 1147005"/>
                          <a:gd name="connsiteX43" fmla="*/ 200025 w 1638542"/>
                          <a:gd name="connsiteY43" fmla="*/ 1028700 h 1147005"/>
                          <a:gd name="connsiteX44" fmla="*/ 276225 w 1638542"/>
                          <a:gd name="connsiteY44" fmla="*/ 990600 h 1147005"/>
                          <a:gd name="connsiteX45" fmla="*/ 342900 w 1638542"/>
                          <a:gd name="connsiteY45" fmla="*/ 971550 h 1147005"/>
                          <a:gd name="connsiteX46" fmla="*/ 371475 w 1638542"/>
                          <a:gd name="connsiteY46" fmla="*/ 962025 h 1147005"/>
                          <a:gd name="connsiteX47" fmla="*/ 400050 w 1638542"/>
                          <a:gd name="connsiteY47" fmla="*/ 942975 h 1147005"/>
                          <a:gd name="connsiteX48" fmla="*/ 428625 w 1638542"/>
                          <a:gd name="connsiteY48" fmla="*/ 933450 h 1147005"/>
                          <a:gd name="connsiteX49" fmla="*/ 457200 w 1638542"/>
                          <a:gd name="connsiteY49" fmla="*/ 914400 h 1147005"/>
                          <a:gd name="connsiteX50" fmla="*/ 523875 w 1638542"/>
                          <a:gd name="connsiteY50" fmla="*/ 895350 h 1147005"/>
                          <a:gd name="connsiteX51" fmla="*/ 571500 w 1638542"/>
                          <a:gd name="connsiteY51" fmla="*/ 866775 h 1147005"/>
                          <a:gd name="connsiteX52" fmla="*/ 828675 w 1638542"/>
                          <a:gd name="connsiteY52" fmla="*/ 866775 h 1147005"/>
                          <a:gd name="connsiteX53" fmla="*/ 828675 w 1638542"/>
                          <a:gd name="connsiteY53" fmla="*/ 990600 h 1147005"/>
                          <a:gd name="connsiteX54" fmla="*/ 828675 w 1638542"/>
                          <a:gd name="connsiteY54" fmla="*/ 1021110 h 1147005"/>
                          <a:gd name="connsiteX55" fmla="*/ 843915 w 1638542"/>
                          <a:gd name="connsiteY55" fmla="*/ 1057275 h 1147005"/>
                          <a:gd name="connsiteX56" fmla="*/ 895350 w 1638542"/>
                          <a:gd name="connsiteY56" fmla="*/ 1140840 h 1147005"/>
                          <a:gd name="connsiteX57" fmla="*/ 933450 w 1638542"/>
                          <a:gd name="connsiteY57" fmla="*/ 1019175 h 1147005"/>
                          <a:gd name="connsiteX58" fmla="*/ 914400 w 1638542"/>
                          <a:gd name="connsiteY58" fmla="*/ 990600 h 1147005"/>
                          <a:gd name="connsiteX59" fmla="*/ 933450 w 1638542"/>
                          <a:gd name="connsiteY59" fmla="*/ 1047750 h 1147005"/>
                          <a:gd name="connsiteX60" fmla="*/ 986790 w 1638542"/>
                          <a:gd name="connsiteY60" fmla="*/ 1116473 h 1147005"/>
                          <a:gd name="connsiteX61" fmla="*/ 1057275 w 1638542"/>
                          <a:gd name="connsiteY61" fmla="*/ 1143000 h 1147005"/>
                          <a:gd name="connsiteX62" fmla="*/ 1028700 w 1638542"/>
                          <a:gd name="connsiteY62" fmla="*/ 1009650 h 1147005"/>
                          <a:gd name="connsiteX63" fmla="*/ 1009650 w 1638542"/>
                          <a:gd name="connsiteY63" fmla="*/ 981075 h 1147005"/>
                          <a:gd name="connsiteX64" fmla="*/ 1028700 w 1638542"/>
                          <a:gd name="connsiteY64" fmla="*/ 876300 h 1147005"/>
                          <a:gd name="connsiteX65" fmla="*/ 1116056 w 1638542"/>
                          <a:gd name="connsiteY65" fmla="*/ 895616 h 1147005"/>
                          <a:gd name="connsiteX66" fmla="*/ 1240155 w 1638542"/>
                          <a:gd name="connsiteY66" fmla="*/ 912427 h 1147005"/>
                          <a:gd name="connsiteX67" fmla="*/ 1390650 w 1638542"/>
                          <a:gd name="connsiteY67" fmla="*/ 885825 h 1147005"/>
                          <a:gd name="connsiteX68" fmla="*/ 1485900 w 1638542"/>
                          <a:gd name="connsiteY68" fmla="*/ 838200 h 1147005"/>
                          <a:gd name="connsiteX69" fmla="*/ 1514475 w 1638542"/>
                          <a:gd name="connsiteY69" fmla="*/ 828675 h 1147005"/>
                          <a:gd name="connsiteX70" fmla="*/ 1552575 w 1638542"/>
                          <a:gd name="connsiteY70" fmla="*/ 771525 h 1147005"/>
                          <a:gd name="connsiteX71" fmla="*/ 1571625 w 1638542"/>
                          <a:gd name="connsiteY71" fmla="*/ 742950 h 1147005"/>
                          <a:gd name="connsiteX72" fmla="*/ 1581150 w 1638542"/>
                          <a:gd name="connsiteY72" fmla="*/ 704850 h 1147005"/>
                          <a:gd name="connsiteX73" fmla="*/ 1562100 w 1638542"/>
                          <a:gd name="connsiteY73" fmla="*/ 466725 h 1147005"/>
                          <a:gd name="connsiteX74" fmla="*/ 1552575 w 1638542"/>
                          <a:gd name="connsiteY74" fmla="*/ 438150 h 1147005"/>
                          <a:gd name="connsiteX75" fmla="*/ 1535430 w 1638542"/>
                          <a:gd name="connsiteY75" fmla="*/ 401947 h 1147005"/>
                          <a:gd name="connsiteX76" fmla="*/ 1514475 w 1638542"/>
                          <a:gd name="connsiteY76" fmla="*/ 371475 h 1147005"/>
                          <a:gd name="connsiteX77" fmla="*/ 1514475 w 1638542"/>
                          <a:gd name="connsiteY77" fmla="*/ 190500 h 1147005"/>
                          <a:gd name="connsiteX78" fmla="*/ 1533525 w 1638542"/>
                          <a:gd name="connsiteY78" fmla="*/ 161925 h 1147005"/>
                          <a:gd name="connsiteX79" fmla="*/ 1562100 w 1638542"/>
                          <a:gd name="connsiteY79" fmla="*/ 142875 h 1147005"/>
                          <a:gd name="connsiteX80" fmla="*/ 1600200 w 1638542"/>
                          <a:gd name="connsiteY80" fmla="*/ 114300 h 1147005"/>
                          <a:gd name="connsiteX81" fmla="*/ 1638300 w 1638542"/>
                          <a:gd name="connsiteY81" fmla="*/ 95250 h 1147005"/>
                          <a:gd name="connsiteX82" fmla="*/ 1590675 w 1638542"/>
                          <a:gd name="connsiteY82" fmla="*/ 51457 h 1147005"/>
                          <a:gd name="connsiteX0" fmla="*/ 1590675 w 1638542"/>
                          <a:gd name="connsiteY0" fmla="*/ 51457 h 1147005"/>
                          <a:gd name="connsiteX1" fmla="*/ 1600200 w 1638542"/>
                          <a:gd name="connsiteY1" fmla="*/ 57150 h 1147005"/>
                          <a:gd name="connsiteX2" fmla="*/ 1524000 w 1638542"/>
                          <a:gd name="connsiteY2" fmla="*/ 9562 h 1147005"/>
                          <a:gd name="connsiteX3" fmla="*/ 1457325 w 1638542"/>
                          <a:gd name="connsiteY3" fmla="*/ 0 h 1147005"/>
                          <a:gd name="connsiteX4" fmla="*/ 1409700 w 1638542"/>
                          <a:gd name="connsiteY4" fmla="*/ 9525 h 1147005"/>
                          <a:gd name="connsiteX5" fmla="*/ 1381125 w 1638542"/>
                          <a:gd name="connsiteY5" fmla="*/ 38100 h 1147005"/>
                          <a:gd name="connsiteX6" fmla="*/ 1350645 w 1638542"/>
                          <a:gd name="connsiteY6" fmla="*/ 74378 h 1147005"/>
                          <a:gd name="connsiteX7" fmla="*/ 1323975 w 1638542"/>
                          <a:gd name="connsiteY7" fmla="*/ 104775 h 1147005"/>
                          <a:gd name="connsiteX8" fmla="*/ 1314450 w 1638542"/>
                          <a:gd name="connsiteY8" fmla="*/ 142875 h 1147005"/>
                          <a:gd name="connsiteX9" fmla="*/ 1295400 w 1638542"/>
                          <a:gd name="connsiteY9" fmla="*/ 171450 h 1147005"/>
                          <a:gd name="connsiteX10" fmla="*/ 1266825 w 1638542"/>
                          <a:gd name="connsiteY10" fmla="*/ 219075 h 1147005"/>
                          <a:gd name="connsiteX11" fmla="*/ 1249680 w 1638542"/>
                          <a:gd name="connsiteY11" fmla="*/ 236265 h 1147005"/>
                          <a:gd name="connsiteX12" fmla="*/ 1219200 w 1638542"/>
                          <a:gd name="connsiteY12" fmla="*/ 276225 h 1147005"/>
                          <a:gd name="connsiteX13" fmla="*/ 1143000 w 1638542"/>
                          <a:gd name="connsiteY13" fmla="*/ 361950 h 1147005"/>
                          <a:gd name="connsiteX14" fmla="*/ 1114425 w 1638542"/>
                          <a:gd name="connsiteY14" fmla="*/ 371475 h 1147005"/>
                          <a:gd name="connsiteX15" fmla="*/ 1057275 w 1638542"/>
                          <a:gd name="connsiteY15" fmla="*/ 409575 h 1147005"/>
                          <a:gd name="connsiteX16" fmla="*/ 1028700 w 1638542"/>
                          <a:gd name="connsiteY16" fmla="*/ 428625 h 1147005"/>
                          <a:gd name="connsiteX17" fmla="*/ 923925 w 1638542"/>
                          <a:gd name="connsiteY17" fmla="*/ 466725 h 1147005"/>
                          <a:gd name="connsiteX18" fmla="*/ 619125 w 1638542"/>
                          <a:gd name="connsiteY18" fmla="*/ 457200 h 1147005"/>
                          <a:gd name="connsiteX19" fmla="*/ 628650 w 1638542"/>
                          <a:gd name="connsiteY19" fmla="*/ 476138 h 1147005"/>
                          <a:gd name="connsiteX20" fmla="*/ 533400 w 1638542"/>
                          <a:gd name="connsiteY20" fmla="*/ 409575 h 1147005"/>
                          <a:gd name="connsiteX21" fmla="*/ 495300 w 1638542"/>
                          <a:gd name="connsiteY21" fmla="*/ 371475 h 1147005"/>
                          <a:gd name="connsiteX22" fmla="*/ 485775 w 1638542"/>
                          <a:gd name="connsiteY22" fmla="*/ 342900 h 1147005"/>
                          <a:gd name="connsiteX23" fmla="*/ 466725 w 1638542"/>
                          <a:gd name="connsiteY23" fmla="*/ 304800 h 1147005"/>
                          <a:gd name="connsiteX24" fmla="*/ 409575 w 1638542"/>
                          <a:gd name="connsiteY24" fmla="*/ 228600 h 1147005"/>
                          <a:gd name="connsiteX25" fmla="*/ 381000 w 1638542"/>
                          <a:gd name="connsiteY25" fmla="*/ 219075 h 1147005"/>
                          <a:gd name="connsiteX26" fmla="*/ 352425 w 1638542"/>
                          <a:gd name="connsiteY26" fmla="*/ 161925 h 1147005"/>
                          <a:gd name="connsiteX27" fmla="*/ 323850 w 1638542"/>
                          <a:gd name="connsiteY27" fmla="*/ 152400 h 1147005"/>
                          <a:gd name="connsiteX28" fmla="*/ 209550 w 1638542"/>
                          <a:gd name="connsiteY28" fmla="*/ 161925 h 1147005"/>
                          <a:gd name="connsiteX29" fmla="*/ 142875 w 1638542"/>
                          <a:gd name="connsiteY29" fmla="*/ 209550 h 1147005"/>
                          <a:gd name="connsiteX30" fmla="*/ 76200 w 1638542"/>
                          <a:gd name="connsiteY30" fmla="*/ 285750 h 1147005"/>
                          <a:gd name="connsiteX31" fmla="*/ 66675 w 1638542"/>
                          <a:gd name="connsiteY31" fmla="*/ 314325 h 1147005"/>
                          <a:gd name="connsiteX32" fmla="*/ 47625 w 1638542"/>
                          <a:gd name="connsiteY32" fmla="*/ 342900 h 1147005"/>
                          <a:gd name="connsiteX33" fmla="*/ 19050 w 1638542"/>
                          <a:gd name="connsiteY33" fmla="*/ 390525 h 1147005"/>
                          <a:gd name="connsiteX34" fmla="*/ 9525 w 1638542"/>
                          <a:gd name="connsiteY34" fmla="*/ 466725 h 1147005"/>
                          <a:gd name="connsiteX35" fmla="*/ 0 w 1638542"/>
                          <a:gd name="connsiteY35" fmla="*/ 495300 h 1147005"/>
                          <a:gd name="connsiteX36" fmla="*/ 9525 w 1638542"/>
                          <a:gd name="connsiteY36" fmla="*/ 752475 h 1147005"/>
                          <a:gd name="connsiteX37" fmla="*/ 28575 w 1638542"/>
                          <a:gd name="connsiteY37" fmla="*/ 781050 h 1147005"/>
                          <a:gd name="connsiteX38" fmla="*/ 38100 w 1638542"/>
                          <a:gd name="connsiteY38" fmla="*/ 809625 h 1147005"/>
                          <a:gd name="connsiteX39" fmla="*/ 85725 w 1638542"/>
                          <a:gd name="connsiteY39" fmla="*/ 866775 h 1147005"/>
                          <a:gd name="connsiteX40" fmla="*/ 133350 w 1638542"/>
                          <a:gd name="connsiteY40" fmla="*/ 942975 h 1147005"/>
                          <a:gd name="connsiteX41" fmla="*/ 152400 w 1638542"/>
                          <a:gd name="connsiteY41" fmla="*/ 971550 h 1147005"/>
                          <a:gd name="connsiteX42" fmla="*/ 171450 w 1638542"/>
                          <a:gd name="connsiteY42" fmla="*/ 1009650 h 1147005"/>
                          <a:gd name="connsiteX43" fmla="*/ 200025 w 1638542"/>
                          <a:gd name="connsiteY43" fmla="*/ 1028700 h 1147005"/>
                          <a:gd name="connsiteX44" fmla="*/ 283845 w 1638542"/>
                          <a:gd name="connsiteY44" fmla="*/ 1003882 h 1147005"/>
                          <a:gd name="connsiteX45" fmla="*/ 342900 w 1638542"/>
                          <a:gd name="connsiteY45" fmla="*/ 971550 h 1147005"/>
                          <a:gd name="connsiteX46" fmla="*/ 371475 w 1638542"/>
                          <a:gd name="connsiteY46" fmla="*/ 962025 h 1147005"/>
                          <a:gd name="connsiteX47" fmla="*/ 400050 w 1638542"/>
                          <a:gd name="connsiteY47" fmla="*/ 942975 h 1147005"/>
                          <a:gd name="connsiteX48" fmla="*/ 428625 w 1638542"/>
                          <a:gd name="connsiteY48" fmla="*/ 933450 h 1147005"/>
                          <a:gd name="connsiteX49" fmla="*/ 457200 w 1638542"/>
                          <a:gd name="connsiteY49" fmla="*/ 914400 h 1147005"/>
                          <a:gd name="connsiteX50" fmla="*/ 523875 w 1638542"/>
                          <a:gd name="connsiteY50" fmla="*/ 895350 h 1147005"/>
                          <a:gd name="connsiteX51" fmla="*/ 571500 w 1638542"/>
                          <a:gd name="connsiteY51" fmla="*/ 866775 h 1147005"/>
                          <a:gd name="connsiteX52" fmla="*/ 828675 w 1638542"/>
                          <a:gd name="connsiteY52" fmla="*/ 866775 h 1147005"/>
                          <a:gd name="connsiteX53" fmla="*/ 828675 w 1638542"/>
                          <a:gd name="connsiteY53" fmla="*/ 990600 h 1147005"/>
                          <a:gd name="connsiteX54" fmla="*/ 828675 w 1638542"/>
                          <a:gd name="connsiteY54" fmla="*/ 1021110 h 1147005"/>
                          <a:gd name="connsiteX55" fmla="*/ 843915 w 1638542"/>
                          <a:gd name="connsiteY55" fmla="*/ 1057275 h 1147005"/>
                          <a:gd name="connsiteX56" fmla="*/ 895350 w 1638542"/>
                          <a:gd name="connsiteY56" fmla="*/ 1140840 h 1147005"/>
                          <a:gd name="connsiteX57" fmla="*/ 933450 w 1638542"/>
                          <a:gd name="connsiteY57" fmla="*/ 1019175 h 1147005"/>
                          <a:gd name="connsiteX58" fmla="*/ 914400 w 1638542"/>
                          <a:gd name="connsiteY58" fmla="*/ 990600 h 1147005"/>
                          <a:gd name="connsiteX59" fmla="*/ 933450 w 1638542"/>
                          <a:gd name="connsiteY59" fmla="*/ 1047750 h 1147005"/>
                          <a:gd name="connsiteX60" fmla="*/ 986790 w 1638542"/>
                          <a:gd name="connsiteY60" fmla="*/ 1116473 h 1147005"/>
                          <a:gd name="connsiteX61" fmla="*/ 1057275 w 1638542"/>
                          <a:gd name="connsiteY61" fmla="*/ 1143000 h 1147005"/>
                          <a:gd name="connsiteX62" fmla="*/ 1028700 w 1638542"/>
                          <a:gd name="connsiteY62" fmla="*/ 1009650 h 1147005"/>
                          <a:gd name="connsiteX63" fmla="*/ 1009650 w 1638542"/>
                          <a:gd name="connsiteY63" fmla="*/ 981075 h 1147005"/>
                          <a:gd name="connsiteX64" fmla="*/ 1028700 w 1638542"/>
                          <a:gd name="connsiteY64" fmla="*/ 876300 h 1147005"/>
                          <a:gd name="connsiteX65" fmla="*/ 1116056 w 1638542"/>
                          <a:gd name="connsiteY65" fmla="*/ 895616 h 1147005"/>
                          <a:gd name="connsiteX66" fmla="*/ 1240155 w 1638542"/>
                          <a:gd name="connsiteY66" fmla="*/ 912427 h 1147005"/>
                          <a:gd name="connsiteX67" fmla="*/ 1390650 w 1638542"/>
                          <a:gd name="connsiteY67" fmla="*/ 885825 h 1147005"/>
                          <a:gd name="connsiteX68" fmla="*/ 1485900 w 1638542"/>
                          <a:gd name="connsiteY68" fmla="*/ 838200 h 1147005"/>
                          <a:gd name="connsiteX69" fmla="*/ 1514475 w 1638542"/>
                          <a:gd name="connsiteY69" fmla="*/ 828675 h 1147005"/>
                          <a:gd name="connsiteX70" fmla="*/ 1552575 w 1638542"/>
                          <a:gd name="connsiteY70" fmla="*/ 771525 h 1147005"/>
                          <a:gd name="connsiteX71" fmla="*/ 1571625 w 1638542"/>
                          <a:gd name="connsiteY71" fmla="*/ 742950 h 1147005"/>
                          <a:gd name="connsiteX72" fmla="*/ 1581150 w 1638542"/>
                          <a:gd name="connsiteY72" fmla="*/ 704850 h 1147005"/>
                          <a:gd name="connsiteX73" fmla="*/ 1562100 w 1638542"/>
                          <a:gd name="connsiteY73" fmla="*/ 466725 h 1147005"/>
                          <a:gd name="connsiteX74" fmla="*/ 1552575 w 1638542"/>
                          <a:gd name="connsiteY74" fmla="*/ 438150 h 1147005"/>
                          <a:gd name="connsiteX75" fmla="*/ 1535430 w 1638542"/>
                          <a:gd name="connsiteY75" fmla="*/ 401947 h 1147005"/>
                          <a:gd name="connsiteX76" fmla="*/ 1514475 w 1638542"/>
                          <a:gd name="connsiteY76" fmla="*/ 371475 h 1147005"/>
                          <a:gd name="connsiteX77" fmla="*/ 1514475 w 1638542"/>
                          <a:gd name="connsiteY77" fmla="*/ 190500 h 1147005"/>
                          <a:gd name="connsiteX78" fmla="*/ 1533525 w 1638542"/>
                          <a:gd name="connsiteY78" fmla="*/ 161925 h 1147005"/>
                          <a:gd name="connsiteX79" fmla="*/ 1562100 w 1638542"/>
                          <a:gd name="connsiteY79" fmla="*/ 142875 h 1147005"/>
                          <a:gd name="connsiteX80" fmla="*/ 1600200 w 1638542"/>
                          <a:gd name="connsiteY80" fmla="*/ 114300 h 1147005"/>
                          <a:gd name="connsiteX81" fmla="*/ 1638300 w 1638542"/>
                          <a:gd name="connsiteY81" fmla="*/ 95250 h 1147005"/>
                          <a:gd name="connsiteX82" fmla="*/ 1590675 w 1638542"/>
                          <a:gd name="connsiteY82" fmla="*/ 51457 h 1147005"/>
                          <a:gd name="connsiteX0" fmla="*/ 1590675 w 1638542"/>
                          <a:gd name="connsiteY0" fmla="*/ 51457 h 1147005"/>
                          <a:gd name="connsiteX1" fmla="*/ 1600200 w 1638542"/>
                          <a:gd name="connsiteY1" fmla="*/ 57150 h 1147005"/>
                          <a:gd name="connsiteX2" fmla="*/ 1524000 w 1638542"/>
                          <a:gd name="connsiteY2" fmla="*/ 9562 h 1147005"/>
                          <a:gd name="connsiteX3" fmla="*/ 1457325 w 1638542"/>
                          <a:gd name="connsiteY3" fmla="*/ 0 h 1147005"/>
                          <a:gd name="connsiteX4" fmla="*/ 1409700 w 1638542"/>
                          <a:gd name="connsiteY4" fmla="*/ 9525 h 1147005"/>
                          <a:gd name="connsiteX5" fmla="*/ 1381125 w 1638542"/>
                          <a:gd name="connsiteY5" fmla="*/ 38100 h 1147005"/>
                          <a:gd name="connsiteX6" fmla="*/ 1350645 w 1638542"/>
                          <a:gd name="connsiteY6" fmla="*/ 74378 h 1147005"/>
                          <a:gd name="connsiteX7" fmla="*/ 1323975 w 1638542"/>
                          <a:gd name="connsiteY7" fmla="*/ 104775 h 1147005"/>
                          <a:gd name="connsiteX8" fmla="*/ 1314450 w 1638542"/>
                          <a:gd name="connsiteY8" fmla="*/ 142875 h 1147005"/>
                          <a:gd name="connsiteX9" fmla="*/ 1295400 w 1638542"/>
                          <a:gd name="connsiteY9" fmla="*/ 171450 h 1147005"/>
                          <a:gd name="connsiteX10" fmla="*/ 1266825 w 1638542"/>
                          <a:gd name="connsiteY10" fmla="*/ 219075 h 1147005"/>
                          <a:gd name="connsiteX11" fmla="*/ 1249680 w 1638542"/>
                          <a:gd name="connsiteY11" fmla="*/ 236265 h 1147005"/>
                          <a:gd name="connsiteX12" fmla="*/ 1219200 w 1638542"/>
                          <a:gd name="connsiteY12" fmla="*/ 276225 h 1147005"/>
                          <a:gd name="connsiteX13" fmla="*/ 1143000 w 1638542"/>
                          <a:gd name="connsiteY13" fmla="*/ 361950 h 1147005"/>
                          <a:gd name="connsiteX14" fmla="*/ 1114425 w 1638542"/>
                          <a:gd name="connsiteY14" fmla="*/ 371475 h 1147005"/>
                          <a:gd name="connsiteX15" fmla="*/ 1057275 w 1638542"/>
                          <a:gd name="connsiteY15" fmla="*/ 409575 h 1147005"/>
                          <a:gd name="connsiteX16" fmla="*/ 1028700 w 1638542"/>
                          <a:gd name="connsiteY16" fmla="*/ 428625 h 1147005"/>
                          <a:gd name="connsiteX17" fmla="*/ 923925 w 1638542"/>
                          <a:gd name="connsiteY17" fmla="*/ 466725 h 1147005"/>
                          <a:gd name="connsiteX18" fmla="*/ 619125 w 1638542"/>
                          <a:gd name="connsiteY18" fmla="*/ 457200 h 1147005"/>
                          <a:gd name="connsiteX19" fmla="*/ 628650 w 1638542"/>
                          <a:gd name="connsiteY19" fmla="*/ 476138 h 1147005"/>
                          <a:gd name="connsiteX20" fmla="*/ 533400 w 1638542"/>
                          <a:gd name="connsiteY20" fmla="*/ 409575 h 1147005"/>
                          <a:gd name="connsiteX21" fmla="*/ 495300 w 1638542"/>
                          <a:gd name="connsiteY21" fmla="*/ 371475 h 1147005"/>
                          <a:gd name="connsiteX22" fmla="*/ 485775 w 1638542"/>
                          <a:gd name="connsiteY22" fmla="*/ 342900 h 1147005"/>
                          <a:gd name="connsiteX23" fmla="*/ 466725 w 1638542"/>
                          <a:gd name="connsiteY23" fmla="*/ 304800 h 1147005"/>
                          <a:gd name="connsiteX24" fmla="*/ 409575 w 1638542"/>
                          <a:gd name="connsiteY24" fmla="*/ 228600 h 1147005"/>
                          <a:gd name="connsiteX25" fmla="*/ 381000 w 1638542"/>
                          <a:gd name="connsiteY25" fmla="*/ 219075 h 1147005"/>
                          <a:gd name="connsiteX26" fmla="*/ 352425 w 1638542"/>
                          <a:gd name="connsiteY26" fmla="*/ 161925 h 1147005"/>
                          <a:gd name="connsiteX27" fmla="*/ 323850 w 1638542"/>
                          <a:gd name="connsiteY27" fmla="*/ 152400 h 1147005"/>
                          <a:gd name="connsiteX28" fmla="*/ 209550 w 1638542"/>
                          <a:gd name="connsiteY28" fmla="*/ 161925 h 1147005"/>
                          <a:gd name="connsiteX29" fmla="*/ 142875 w 1638542"/>
                          <a:gd name="connsiteY29" fmla="*/ 209550 h 1147005"/>
                          <a:gd name="connsiteX30" fmla="*/ 76200 w 1638542"/>
                          <a:gd name="connsiteY30" fmla="*/ 285750 h 1147005"/>
                          <a:gd name="connsiteX31" fmla="*/ 66675 w 1638542"/>
                          <a:gd name="connsiteY31" fmla="*/ 314325 h 1147005"/>
                          <a:gd name="connsiteX32" fmla="*/ 47625 w 1638542"/>
                          <a:gd name="connsiteY32" fmla="*/ 342900 h 1147005"/>
                          <a:gd name="connsiteX33" fmla="*/ 19050 w 1638542"/>
                          <a:gd name="connsiteY33" fmla="*/ 390525 h 1147005"/>
                          <a:gd name="connsiteX34" fmla="*/ 9525 w 1638542"/>
                          <a:gd name="connsiteY34" fmla="*/ 466725 h 1147005"/>
                          <a:gd name="connsiteX35" fmla="*/ 0 w 1638542"/>
                          <a:gd name="connsiteY35" fmla="*/ 495300 h 1147005"/>
                          <a:gd name="connsiteX36" fmla="*/ 9525 w 1638542"/>
                          <a:gd name="connsiteY36" fmla="*/ 752475 h 1147005"/>
                          <a:gd name="connsiteX37" fmla="*/ 28575 w 1638542"/>
                          <a:gd name="connsiteY37" fmla="*/ 781050 h 1147005"/>
                          <a:gd name="connsiteX38" fmla="*/ 38100 w 1638542"/>
                          <a:gd name="connsiteY38" fmla="*/ 809625 h 1147005"/>
                          <a:gd name="connsiteX39" fmla="*/ 85725 w 1638542"/>
                          <a:gd name="connsiteY39" fmla="*/ 866775 h 1147005"/>
                          <a:gd name="connsiteX40" fmla="*/ 133350 w 1638542"/>
                          <a:gd name="connsiteY40" fmla="*/ 942975 h 1147005"/>
                          <a:gd name="connsiteX41" fmla="*/ 152400 w 1638542"/>
                          <a:gd name="connsiteY41" fmla="*/ 971550 h 1147005"/>
                          <a:gd name="connsiteX42" fmla="*/ 171450 w 1638542"/>
                          <a:gd name="connsiteY42" fmla="*/ 1009650 h 1147005"/>
                          <a:gd name="connsiteX43" fmla="*/ 209550 w 1638542"/>
                          <a:gd name="connsiteY43" fmla="*/ 1041983 h 1147005"/>
                          <a:gd name="connsiteX44" fmla="*/ 283845 w 1638542"/>
                          <a:gd name="connsiteY44" fmla="*/ 1003882 h 1147005"/>
                          <a:gd name="connsiteX45" fmla="*/ 342900 w 1638542"/>
                          <a:gd name="connsiteY45" fmla="*/ 971550 h 1147005"/>
                          <a:gd name="connsiteX46" fmla="*/ 371475 w 1638542"/>
                          <a:gd name="connsiteY46" fmla="*/ 962025 h 1147005"/>
                          <a:gd name="connsiteX47" fmla="*/ 400050 w 1638542"/>
                          <a:gd name="connsiteY47" fmla="*/ 942975 h 1147005"/>
                          <a:gd name="connsiteX48" fmla="*/ 428625 w 1638542"/>
                          <a:gd name="connsiteY48" fmla="*/ 933450 h 1147005"/>
                          <a:gd name="connsiteX49" fmla="*/ 457200 w 1638542"/>
                          <a:gd name="connsiteY49" fmla="*/ 914400 h 1147005"/>
                          <a:gd name="connsiteX50" fmla="*/ 523875 w 1638542"/>
                          <a:gd name="connsiteY50" fmla="*/ 895350 h 1147005"/>
                          <a:gd name="connsiteX51" fmla="*/ 571500 w 1638542"/>
                          <a:gd name="connsiteY51" fmla="*/ 866775 h 1147005"/>
                          <a:gd name="connsiteX52" fmla="*/ 828675 w 1638542"/>
                          <a:gd name="connsiteY52" fmla="*/ 866775 h 1147005"/>
                          <a:gd name="connsiteX53" fmla="*/ 828675 w 1638542"/>
                          <a:gd name="connsiteY53" fmla="*/ 990600 h 1147005"/>
                          <a:gd name="connsiteX54" fmla="*/ 828675 w 1638542"/>
                          <a:gd name="connsiteY54" fmla="*/ 1021110 h 1147005"/>
                          <a:gd name="connsiteX55" fmla="*/ 843915 w 1638542"/>
                          <a:gd name="connsiteY55" fmla="*/ 1057275 h 1147005"/>
                          <a:gd name="connsiteX56" fmla="*/ 895350 w 1638542"/>
                          <a:gd name="connsiteY56" fmla="*/ 1140840 h 1147005"/>
                          <a:gd name="connsiteX57" fmla="*/ 933450 w 1638542"/>
                          <a:gd name="connsiteY57" fmla="*/ 1019175 h 1147005"/>
                          <a:gd name="connsiteX58" fmla="*/ 914400 w 1638542"/>
                          <a:gd name="connsiteY58" fmla="*/ 990600 h 1147005"/>
                          <a:gd name="connsiteX59" fmla="*/ 933450 w 1638542"/>
                          <a:gd name="connsiteY59" fmla="*/ 1047750 h 1147005"/>
                          <a:gd name="connsiteX60" fmla="*/ 986790 w 1638542"/>
                          <a:gd name="connsiteY60" fmla="*/ 1116473 h 1147005"/>
                          <a:gd name="connsiteX61" fmla="*/ 1057275 w 1638542"/>
                          <a:gd name="connsiteY61" fmla="*/ 1143000 h 1147005"/>
                          <a:gd name="connsiteX62" fmla="*/ 1028700 w 1638542"/>
                          <a:gd name="connsiteY62" fmla="*/ 1009650 h 1147005"/>
                          <a:gd name="connsiteX63" fmla="*/ 1009650 w 1638542"/>
                          <a:gd name="connsiteY63" fmla="*/ 981075 h 1147005"/>
                          <a:gd name="connsiteX64" fmla="*/ 1028700 w 1638542"/>
                          <a:gd name="connsiteY64" fmla="*/ 876300 h 1147005"/>
                          <a:gd name="connsiteX65" fmla="*/ 1116056 w 1638542"/>
                          <a:gd name="connsiteY65" fmla="*/ 895616 h 1147005"/>
                          <a:gd name="connsiteX66" fmla="*/ 1240155 w 1638542"/>
                          <a:gd name="connsiteY66" fmla="*/ 912427 h 1147005"/>
                          <a:gd name="connsiteX67" fmla="*/ 1390650 w 1638542"/>
                          <a:gd name="connsiteY67" fmla="*/ 885825 h 1147005"/>
                          <a:gd name="connsiteX68" fmla="*/ 1485900 w 1638542"/>
                          <a:gd name="connsiteY68" fmla="*/ 838200 h 1147005"/>
                          <a:gd name="connsiteX69" fmla="*/ 1514475 w 1638542"/>
                          <a:gd name="connsiteY69" fmla="*/ 828675 h 1147005"/>
                          <a:gd name="connsiteX70" fmla="*/ 1552575 w 1638542"/>
                          <a:gd name="connsiteY70" fmla="*/ 771525 h 1147005"/>
                          <a:gd name="connsiteX71" fmla="*/ 1571625 w 1638542"/>
                          <a:gd name="connsiteY71" fmla="*/ 742950 h 1147005"/>
                          <a:gd name="connsiteX72" fmla="*/ 1581150 w 1638542"/>
                          <a:gd name="connsiteY72" fmla="*/ 704850 h 1147005"/>
                          <a:gd name="connsiteX73" fmla="*/ 1562100 w 1638542"/>
                          <a:gd name="connsiteY73" fmla="*/ 466725 h 1147005"/>
                          <a:gd name="connsiteX74" fmla="*/ 1552575 w 1638542"/>
                          <a:gd name="connsiteY74" fmla="*/ 438150 h 1147005"/>
                          <a:gd name="connsiteX75" fmla="*/ 1535430 w 1638542"/>
                          <a:gd name="connsiteY75" fmla="*/ 401947 h 1147005"/>
                          <a:gd name="connsiteX76" fmla="*/ 1514475 w 1638542"/>
                          <a:gd name="connsiteY76" fmla="*/ 371475 h 1147005"/>
                          <a:gd name="connsiteX77" fmla="*/ 1514475 w 1638542"/>
                          <a:gd name="connsiteY77" fmla="*/ 190500 h 1147005"/>
                          <a:gd name="connsiteX78" fmla="*/ 1533525 w 1638542"/>
                          <a:gd name="connsiteY78" fmla="*/ 161925 h 1147005"/>
                          <a:gd name="connsiteX79" fmla="*/ 1562100 w 1638542"/>
                          <a:gd name="connsiteY79" fmla="*/ 142875 h 1147005"/>
                          <a:gd name="connsiteX80" fmla="*/ 1600200 w 1638542"/>
                          <a:gd name="connsiteY80" fmla="*/ 114300 h 1147005"/>
                          <a:gd name="connsiteX81" fmla="*/ 1638300 w 1638542"/>
                          <a:gd name="connsiteY81" fmla="*/ 95250 h 1147005"/>
                          <a:gd name="connsiteX82" fmla="*/ 1590675 w 1638542"/>
                          <a:gd name="connsiteY82" fmla="*/ 51457 h 1147005"/>
                          <a:gd name="connsiteX0" fmla="*/ 1590675 w 1638542"/>
                          <a:gd name="connsiteY0" fmla="*/ 51457 h 1147005"/>
                          <a:gd name="connsiteX1" fmla="*/ 1600200 w 1638542"/>
                          <a:gd name="connsiteY1" fmla="*/ 57150 h 1147005"/>
                          <a:gd name="connsiteX2" fmla="*/ 1524000 w 1638542"/>
                          <a:gd name="connsiteY2" fmla="*/ 9562 h 1147005"/>
                          <a:gd name="connsiteX3" fmla="*/ 1457325 w 1638542"/>
                          <a:gd name="connsiteY3" fmla="*/ 0 h 1147005"/>
                          <a:gd name="connsiteX4" fmla="*/ 1409700 w 1638542"/>
                          <a:gd name="connsiteY4" fmla="*/ 9525 h 1147005"/>
                          <a:gd name="connsiteX5" fmla="*/ 1381125 w 1638542"/>
                          <a:gd name="connsiteY5" fmla="*/ 38100 h 1147005"/>
                          <a:gd name="connsiteX6" fmla="*/ 1350645 w 1638542"/>
                          <a:gd name="connsiteY6" fmla="*/ 74378 h 1147005"/>
                          <a:gd name="connsiteX7" fmla="*/ 1323975 w 1638542"/>
                          <a:gd name="connsiteY7" fmla="*/ 104775 h 1147005"/>
                          <a:gd name="connsiteX8" fmla="*/ 1314450 w 1638542"/>
                          <a:gd name="connsiteY8" fmla="*/ 142875 h 1147005"/>
                          <a:gd name="connsiteX9" fmla="*/ 1295400 w 1638542"/>
                          <a:gd name="connsiteY9" fmla="*/ 171450 h 1147005"/>
                          <a:gd name="connsiteX10" fmla="*/ 1266825 w 1638542"/>
                          <a:gd name="connsiteY10" fmla="*/ 219075 h 1147005"/>
                          <a:gd name="connsiteX11" fmla="*/ 1249680 w 1638542"/>
                          <a:gd name="connsiteY11" fmla="*/ 236265 h 1147005"/>
                          <a:gd name="connsiteX12" fmla="*/ 1219200 w 1638542"/>
                          <a:gd name="connsiteY12" fmla="*/ 276225 h 1147005"/>
                          <a:gd name="connsiteX13" fmla="*/ 1143000 w 1638542"/>
                          <a:gd name="connsiteY13" fmla="*/ 361950 h 1147005"/>
                          <a:gd name="connsiteX14" fmla="*/ 1114425 w 1638542"/>
                          <a:gd name="connsiteY14" fmla="*/ 371475 h 1147005"/>
                          <a:gd name="connsiteX15" fmla="*/ 1057275 w 1638542"/>
                          <a:gd name="connsiteY15" fmla="*/ 409575 h 1147005"/>
                          <a:gd name="connsiteX16" fmla="*/ 1028700 w 1638542"/>
                          <a:gd name="connsiteY16" fmla="*/ 428625 h 1147005"/>
                          <a:gd name="connsiteX17" fmla="*/ 923925 w 1638542"/>
                          <a:gd name="connsiteY17" fmla="*/ 466725 h 1147005"/>
                          <a:gd name="connsiteX18" fmla="*/ 619125 w 1638542"/>
                          <a:gd name="connsiteY18" fmla="*/ 457200 h 1147005"/>
                          <a:gd name="connsiteX19" fmla="*/ 628650 w 1638542"/>
                          <a:gd name="connsiteY19" fmla="*/ 476138 h 1147005"/>
                          <a:gd name="connsiteX20" fmla="*/ 533400 w 1638542"/>
                          <a:gd name="connsiteY20" fmla="*/ 409575 h 1147005"/>
                          <a:gd name="connsiteX21" fmla="*/ 495300 w 1638542"/>
                          <a:gd name="connsiteY21" fmla="*/ 371475 h 1147005"/>
                          <a:gd name="connsiteX22" fmla="*/ 485775 w 1638542"/>
                          <a:gd name="connsiteY22" fmla="*/ 342900 h 1147005"/>
                          <a:gd name="connsiteX23" fmla="*/ 466725 w 1638542"/>
                          <a:gd name="connsiteY23" fmla="*/ 304800 h 1147005"/>
                          <a:gd name="connsiteX24" fmla="*/ 409575 w 1638542"/>
                          <a:gd name="connsiteY24" fmla="*/ 228600 h 1147005"/>
                          <a:gd name="connsiteX25" fmla="*/ 381000 w 1638542"/>
                          <a:gd name="connsiteY25" fmla="*/ 219075 h 1147005"/>
                          <a:gd name="connsiteX26" fmla="*/ 352425 w 1638542"/>
                          <a:gd name="connsiteY26" fmla="*/ 161925 h 1147005"/>
                          <a:gd name="connsiteX27" fmla="*/ 323850 w 1638542"/>
                          <a:gd name="connsiteY27" fmla="*/ 152400 h 1147005"/>
                          <a:gd name="connsiteX28" fmla="*/ 209550 w 1638542"/>
                          <a:gd name="connsiteY28" fmla="*/ 161925 h 1147005"/>
                          <a:gd name="connsiteX29" fmla="*/ 142875 w 1638542"/>
                          <a:gd name="connsiteY29" fmla="*/ 209550 h 1147005"/>
                          <a:gd name="connsiteX30" fmla="*/ 76200 w 1638542"/>
                          <a:gd name="connsiteY30" fmla="*/ 285750 h 1147005"/>
                          <a:gd name="connsiteX31" fmla="*/ 66675 w 1638542"/>
                          <a:gd name="connsiteY31" fmla="*/ 314325 h 1147005"/>
                          <a:gd name="connsiteX32" fmla="*/ 47625 w 1638542"/>
                          <a:gd name="connsiteY32" fmla="*/ 342900 h 1147005"/>
                          <a:gd name="connsiteX33" fmla="*/ 19050 w 1638542"/>
                          <a:gd name="connsiteY33" fmla="*/ 390525 h 1147005"/>
                          <a:gd name="connsiteX34" fmla="*/ 9525 w 1638542"/>
                          <a:gd name="connsiteY34" fmla="*/ 466725 h 1147005"/>
                          <a:gd name="connsiteX35" fmla="*/ 0 w 1638542"/>
                          <a:gd name="connsiteY35" fmla="*/ 495300 h 1147005"/>
                          <a:gd name="connsiteX36" fmla="*/ 9525 w 1638542"/>
                          <a:gd name="connsiteY36" fmla="*/ 752475 h 1147005"/>
                          <a:gd name="connsiteX37" fmla="*/ 28575 w 1638542"/>
                          <a:gd name="connsiteY37" fmla="*/ 781050 h 1147005"/>
                          <a:gd name="connsiteX38" fmla="*/ 38100 w 1638542"/>
                          <a:gd name="connsiteY38" fmla="*/ 809625 h 1147005"/>
                          <a:gd name="connsiteX39" fmla="*/ 85725 w 1638542"/>
                          <a:gd name="connsiteY39" fmla="*/ 866775 h 1147005"/>
                          <a:gd name="connsiteX40" fmla="*/ 133350 w 1638542"/>
                          <a:gd name="connsiteY40" fmla="*/ 942975 h 1147005"/>
                          <a:gd name="connsiteX41" fmla="*/ 152400 w 1638542"/>
                          <a:gd name="connsiteY41" fmla="*/ 971550 h 1147005"/>
                          <a:gd name="connsiteX42" fmla="*/ 171450 w 1638542"/>
                          <a:gd name="connsiteY42" fmla="*/ 1009650 h 1147005"/>
                          <a:gd name="connsiteX43" fmla="*/ 209550 w 1638542"/>
                          <a:gd name="connsiteY43" fmla="*/ 1041983 h 1147005"/>
                          <a:gd name="connsiteX44" fmla="*/ 293370 w 1638542"/>
                          <a:gd name="connsiteY44" fmla="*/ 996292 h 1147005"/>
                          <a:gd name="connsiteX45" fmla="*/ 342900 w 1638542"/>
                          <a:gd name="connsiteY45" fmla="*/ 971550 h 1147005"/>
                          <a:gd name="connsiteX46" fmla="*/ 371475 w 1638542"/>
                          <a:gd name="connsiteY46" fmla="*/ 962025 h 1147005"/>
                          <a:gd name="connsiteX47" fmla="*/ 400050 w 1638542"/>
                          <a:gd name="connsiteY47" fmla="*/ 942975 h 1147005"/>
                          <a:gd name="connsiteX48" fmla="*/ 428625 w 1638542"/>
                          <a:gd name="connsiteY48" fmla="*/ 933450 h 1147005"/>
                          <a:gd name="connsiteX49" fmla="*/ 457200 w 1638542"/>
                          <a:gd name="connsiteY49" fmla="*/ 914400 h 1147005"/>
                          <a:gd name="connsiteX50" fmla="*/ 523875 w 1638542"/>
                          <a:gd name="connsiteY50" fmla="*/ 895350 h 1147005"/>
                          <a:gd name="connsiteX51" fmla="*/ 571500 w 1638542"/>
                          <a:gd name="connsiteY51" fmla="*/ 866775 h 1147005"/>
                          <a:gd name="connsiteX52" fmla="*/ 828675 w 1638542"/>
                          <a:gd name="connsiteY52" fmla="*/ 866775 h 1147005"/>
                          <a:gd name="connsiteX53" fmla="*/ 828675 w 1638542"/>
                          <a:gd name="connsiteY53" fmla="*/ 990600 h 1147005"/>
                          <a:gd name="connsiteX54" fmla="*/ 828675 w 1638542"/>
                          <a:gd name="connsiteY54" fmla="*/ 1021110 h 1147005"/>
                          <a:gd name="connsiteX55" fmla="*/ 843915 w 1638542"/>
                          <a:gd name="connsiteY55" fmla="*/ 1057275 h 1147005"/>
                          <a:gd name="connsiteX56" fmla="*/ 895350 w 1638542"/>
                          <a:gd name="connsiteY56" fmla="*/ 1140840 h 1147005"/>
                          <a:gd name="connsiteX57" fmla="*/ 933450 w 1638542"/>
                          <a:gd name="connsiteY57" fmla="*/ 1019175 h 1147005"/>
                          <a:gd name="connsiteX58" fmla="*/ 914400 w 1638542"/>
                          <a:gd name="connsiteY58" fmla="*/ 990600 h 1147005"/>
                          <a:gd name="connsiteX59" fmla="*/ 933450 w 1638542"/>
                          <a:gd name="connsiteY59" fmla="*/ 1047750 h 1147005"/>
                          <a:gd name="connsiteX60" fmla="*/ 986790 w 1638542"/>
                          <a:gd name="connsiteY60" fmla="*/ 1116473 h 1147005"/>
                          <a:gd name="connsiteX61" fmla="*/ 1057275 w 1638542"/>
                          <a:gd name="connsiteY61" fmla="*/ 1143000 h 1147005"/>
                          <a:gd name="connsiteX62" fmla="*/ 1028700 w 1638542"/>
                          <a:gd name="connsiteY62" fmla="*/ 1009650 h 1147005"/>
                          <a:gd name="connsiteX63" fmla="*/ 1009650 w 1638542"/>
                          <a:gd name="connsiteY63" fmla="*/ 981075 h 1147005"/>
                          <a:gd name="connsiteX64" fmla="*/ 1028700 w 1638542"/>
                          <a:gd name="connsiteY64" fmla="*/ 876300 h 1147005"/>
                          <a:gd name="connsiteX65" fmla="*/ 1116056 w 1638542"/>
                          <a:gd name="connsiteY65" fmla="*/ 895616 h 1147005"/>
                          <a:gd name="connsiteX66" fmla="*/ 1240155 w 1638542"/>
                          <a:gd name="connsiteY66" fmla="*/ 912427 h 1147005"/>
                          <a:gd name="connsiteX67" fmla="*/ 1390650 w 1638542"/>
                          <a:gd name="connsiteY67" fmla="*/ 885825 h 1147005"/>
                          <a:gd name="connsiteX68" fmla="*/ 1485900 w 1638542"/>
                          <a:gd name="connsiteY68" fmla="*/ 838200 h 1147005"/>
                          <a:gd name="connsiteX69" fmla="*/ 1514475 w 1638542"/>
                          <a:gd name="connsiteY69" fmla="*/ 828675 h 1147005"/>
                          <a:gd name="connsiteX70" fmla="*/ 1552575 w 1638542"/>
                          <a:gd name="connsiteY70" fmla="*/ 771525 h 1147005"/>
                          <a:gd name="connsiteX71" fmla="*/ 1571625 w 1638542"/>
                          <a:gd name="connsiteY71" fmla="*/ 742950 h 1147005"/>
                          <a:gd name="connsiteX72" fmla="*/ 1581150 w 1638542"/>
                          <a:gd name="connsiteY72" fmla="*/ 704850 h 1147005"/>
                          <a:gd name="connsiteX73" fmla="*/ 1562100 w 1638542"/>
                          <a:gd name="connsiteY73" fmla="*/ 466725 h 1147005"/>
                          <a:gd name="connsiteX74" fmla="*/ 1552575 w 1638542"/>
                          <a:gd name="connsiteY74" fmla="*/ 438150 h 1147005"/>
                          <a:gd name="connsiteX75" fmla="*/ 1535430 w 1638542"/>
                          <a:gd name="connsiteY75" fmla="*/ 401947 h 1147005"/>
                          <a:gd name="connsiteX76" fmla="*/ 1514475 w 1638542"/>
                          <a:gd name="connsiteY76" fmla="*/ 371475 h 1147005"/>
                          <a:gd name="connsiteX77" fmla="*/ 1514475 w 1638542"/>
                          <a:gd name="connsiteY77" fmla="*/ 190500 h 1147005"/>
                          <a:gd name="connsiteX78" fmla="*/ 1533525 w 1638542"/>
                          <a:gd name="connsiteY78" fmla="*/ 161925 h 1147005"/>
                          <a:gd name="connsiteX79" fmla="*/ 1562100 w 1638542"/>
                          <a:gd name="connsiteY79" fmla="*/ 142875 h 1147005"/>
                          <a:gd name="connsiteX80" fmla="*/ 1600200 w 1638542"/>
                          <a:gd name="connsiteY80" fmla="*/ 114300 h 1147005"/>
                          <a:gd name="connsiteX81" fmla="*/ 1638300 w 1638542"/>
                          <a:gd name="connsiteY81" fmla="*/ 95250 h 1147005"/>
                          <a:gd name="connsiteX82" fmla="*/ 1590675 w 1638542"/>
                          <a:gd name="connsiteY82" fmla="*/ 51457 h 1147005"/>
                          <a:gd name="connsiteX0" fmla="*/ 1590675 w 1638542"/>
                          <a:gd name="connsiteY0" fmla="*/ 51457 h 1147005"/>
                          <a:gd name="connsiteX1" fmla="*/ 1600200 w 1638542"/>
                          <a:gd name="connsiteY1" fmla="*/ 57150 h 1147005"/>
                          <a:gd name="connsiteX2" fmla="*/ 1524000 w 1638542"/>
                          <a:gd name="connsiteY2" fmla="*/ 9562 h 1147005"/>
                          <a:gd name="connsiteX3" fmla="*/ 1457325 w 1638542"/>
                          <a:gd name="connsiteY3" fmla="*/ 0 h 1147005"/>
                          <a:gd name="connsiteX4" fmla="*/ 1409700 w 1638542"/>
                          <a:gd name="connsiteY4" fmla="*/ 9525 h 1147005"/>
                          <a:gd name="connsiteX5" fmla="*/ 1381125 w 1638542"/>
                          <a:gd name="connsiteY5" fmla="*/ 38100 h 1147005"/>
                          <a:gd name="connsiteX6" fmla="*/ 1350645 w 1638542"/>
                          <a:gd name="connsiteY6" fmla="*/ 74378 h 1147005"/>
                          <a:gd name="connsiteX7" fmla="*/ 1323975 w 1638542"/>
                          <a:gd name="connsiteY7" fmla="*/ 104775 h 1147005"/>
                          <a:gd name="connsiteX8" fmla="*/ 1314450 w 1638542"/>
                          <a:gd name="connsiteY8" fmla="*/ 142875 h 1147005"/>
                          <a:gd name="connsiteX9" fmla="*/ 1295400 w 1638542"/>
                          <a:gd name="connsiteY9" fmla="*/ 171450 h 1147005"/>
                          <a:gd name="connsiteX10" fmla="*/ 1266825 w 1638542"/>
                          <a:gd name="connsiteY10" fmla="*/ 219075 h 1147005"/>
                          <a:gd name="connsiteX11" fmla="*/ 1249680 w 1638542"/>
                          <a:gd name="connsiteY11" fmla="*/ 236265 h 1147005"/>
                          <a:gd name="connsiteX12" fmla="*/ 1219200 w 1638542"/>
                          <a:gd name="connsiteY12" fmla="*/ 276225 h 1147005"/>
                          <a:gd name="connsiteX13" fmla="*/ 1143000 w 1638542"/>
                          <a:gd name="connsiteY13" fmla="*/ 361950 h 1147005"/>
                          <a:gd name="connsiteX14" fmla="*/ 1114425 w 1638542"/>
                          <a:gd name="connsiteY14" fmla="*/ 371475 h 1147005"/>
                          <a:gd name="connsiteX15" fmla="*/ 1057275 w 1638542"/>
                          <a:gd name="connsiteY15" fmla="*/ 409575 h 1147005"/>
                          <a:gd name="connsiteX16" fmla="*/ 1028700 w 1638542"/>
                          <a:gd name="connsiteY16" fmla="*/ 428625 h 1147005"/>
                          <a:gd name="connsiteX17" fmla="*/ 923925 w 1638542"/>
                          <a:gd name="connsiteY17" fmla="*/ 466725 h 1147005"/>
                          <a:gd name="connsiteX18" fmla="*/ 619125 w 1638542"/>
                          <a:gd name="connsiteY18" fmla="*/ 457200 h 1147005"/>
                          <a:gd name="connsiteX19" fmla="*/ 596265 w 1638542"/>
                          <a:gd name="connsiteY19" fmla="*/ 445778 h 1147005"/>
                          <a:gd name="connsiteX20" fmla="*/ 533400 w 1638542"/>
                          <a:gd name="connsiteY20" fmla="*/ 409575 h 1147005"/>
                          <a:gd name="connsiteX21" fmla="*/ 495300 w 1638542"/>
                          <a:gd name="connsiteY21" fmla="*/ 371475 h 1147005"/>
                          <a:gd name="connsiteX22" fmla="*/ 485775 w 1638542"/>
                          <a:gd name="connsiteY22" fmla="*/ 342900 h 1147005"/>
                          <a:gd name="connsiteX23" fmla="*/ 466725 w 1638542"/>
                          <a:gd name="connsiteY23" fmla="*/ 304800 h 1147005"/>
                          <a:gd name="connsiteX24" fmla="*/ 409575 w 1638542"/>
                          <a:gd name="connsiteY24" fmla="*/ 228600 h 1147005"/>
                          <a:gd name="connsiteX25" fmla="*/ 381000 w 1638542"/>
                          <a:gd name="connsiteY25" fmla="*/ 219075 h 1147005"/>
                          <a:gd name="connsiteX26" fmla="*/ 352425 w 1638542"/>
                          <a:gd name="connsiteY26" fmla="*/ 161925 h 1147005"/>
                          <a:gd name="connsiteX27" fmla="*/ 323850 w 1638542"/>
                          <a:gd name="connsiteY27" fmla="*/ 152400 h 1147005"/>
                          <a:gd name="connsiteX28" fmla="*/ 209550 w 1638542"/>
                          <a:gd name="connsiteY28" fmla="*/ 161925 h 1147005"/>
                          <a:gd name="connsiteX29" fmla="*/ 142875 w 1638542"/>
                          <a:gd name="connsiteY29" fmla="*/ 209550 h 1147005"/>
                          <a:gd name="connsiteX30" fmla="*/ 76200 w 1638542"/>
                          <a:gd name="connsiteY30" fmla="*/ 285750 h 1147005"/>
                          <a:gd name="connsiteX31" fmla="*/ 66675 w 1638542"/>
                          <a:gd name="connsiteY31" fmla="*/ 314325 h 1147005"/>
                          <a:gd name="connsiteX32" fmla="*/ 47625 w 1638542"/>
                          <a:gd name="connsiteY32" fmla="*/ 342900 h 1147005"/>
                          <a:gd name="connsiteX33" fmla="*/ 19050 w 1638542"/>
                          <a:gd name="connsiteY33" fmla="*/ 390525 h 1147005"/>
                          <a:gd name="connsiteX34" fmla="*/ 9525 w 1638542"/>
                          <a:gd name="connsiteY34" fmla="*/ 466725 h 1147005"/>
                          <a:gd name="connsiteX35" fmla="*/ 0 w 1638542"/>
                          <a:gd name="connsiteY35" fmla="*/ 495300 h 1147005"/>
                          <a:gd name="connsiteX36" fmla="*/ 9525 w 1638542"/>
                          <a:gd name="connsiteY36" fmla="*/ 752475 h 1147005"/>
                          <a:gd name="connsiteX37" fmla="*/ 28575 w 1638542"/>
                          <a:gd name="connsiteY37" fmla="*/ 781050 h 1147005"/>
                          <a:gd name="connsiteX38" fmla="*/ 38100 w 1638542"/>
                          <a:gd name="connsiteY38" fmla="*/ 809625 h 1147005"/>
                          <a:gd name="connsiteX39" fmla="*/ 85725 w 1638542"/>
                          <a:gd name="connsiteY39" fmla="*/ 866775 h 1147005"/>
                          <a:gd name="connsiteX40" fmla="*/ 133350 w 1638542"/>
                          <a:gd name="connsiteY40" fmla="*/ 942975 h 1147005"/>
                          <a:gd name="connsiteX41" fmla="*/ 152400 w 1638542"/>
                          <a:gd name="connsiteY41" fmla="*/ 971550 h 1147005"/>
                          <a:gd name="connsiteX42" fmla="*/ 171450 w 1638542"/>
                          <a:gd name="connsiteY42" fmla="*/ 1009650 h 1147005"/>
                          <a:gd name="connsiteX43" fmla="*/ 209550 w 1638542"/>
                          <a:gd name="connsiteY43" fmla="*/ 1041983 h 1147005"/>
                          <a:gd name="connsiteX44" fmla="*/ 293370 w 1638542"/>
                          <a:gd name="connsiteY44" fmla="*/ 996292 h 1147005"/>
                          <a:gd name="connsiteX45" fmla="*/ 342900 w 1638542"/>
                          <a:gd name="connsiteY45" fmla="*/ 971550 h 1147005"/>
                          <a:gd name="connsiteX46" fmla="*/ 371475 w 1638542"/>
                          <a:gd name="connsiteY46" fmla="*/ 962025 h 1147005"/>
                          <a:gd name="connsiteX47" fmla="*/ 400050 w 1638542"/>
                          <a:gd name="connsiteY47" fmla="*/ 942975 h 1147005"/>
                          <a:gd name="connsiteX48" fmla="*/ 428625 w 1638542"/>
                          <a:gd name="connsiteY48" fmla="*/ 933450 h 1147005"/>
                          <a:gd name="connsiteX49" fmla="*/ 457200 w 1638542"/>
                          <a:gd name="connsiteY49" fmla="*/ 914400 h 1147005"/>
                          <a:gd name="connsiteX50" fmla="*/ 523875 w 1638542"/>
                          <a:gd name="connsiteY50" fmla="*/ 895350 h 1147005"/>
                          <a:gd name="connsiteX51" fmla="*/ 571500 w 1638542"/>
                          <a:gd name="connsiteY51" fmla="*/ 866775 h 1147005"/>
                          <a:gd name="connsiteX52" fmla="*/ 828675 w 1638542"/>
                          <a:gd name="connsiteY52" fmla="*/ 866775 h 1147005"/>
                          <a:gd name="connsiteX53" fmla="*/ 828675 w 1638542"/>
                          <a:gd name="connsiteY53" fmla="*/ 990600 h 1147005"/>
                          <a:gd name="connsiteX54" fmla="*/ 828675 w 1638542"/>
                          <a:gd name="connsiteY54" fmla="*/ 1021110 h 1147005"/>
                          <a:gd name="connsiteX55" fmla="*/ 843915 w 1638542"/>
                          <a:gd name="connsiteY55" fmla="*/ 1057275 h 1147005"/>
                          <a:gd name="connsiteX56" fmla="*/ 895350 w 1638542"/>
                          <a:gd name="connsiteY56" fmla="*/ 1140840 h 1147005"/>
                          <a:gd name="connsiteX57" fmla="*/ 933450 w 1638542"/>
                          <a:gd name="connsiteY57" fmla="*/ 1019175 h 1147005"/>
                          <a:gd name="connsiteX58" fmla="*/ 914400 w 1638542"/>
                          <a:gd name="connsiteY58" fmla="*/ 990600 h 1147005"/>
                          <a:gd name="connsiteX59" fmla="*/ 933450 w 1638542"/>
                          <a:gd name="connsiteY59" fmla="*/ 1047750 h 1147005"/>
                          <a:gd name="connsiteX60" fmla="*/ 986790 w 1638542"/>
                          <a:gd name="connsiteY60" fmla="*/ 1116473 h 1147005"/>
                          <a:gd name="connsiteX61" fmla="*/ 1057275 w 1638542"/>
                          <a:gd name="connsiteY61" fmla="*/ 1143000 h 1147005"/>
                          <a:gd name="connsiteX62" fmla="*/ 1028700 w 1638542"/>
                          <a:gd name="connsiteY62" fmla="*/ 1009650 h 1147005"/>
                          <a:gd name="connsiteX63" fmla="*/ 1009650 w 1638542"/>
                          <a:gd name="connsiteY63" fmla="*/ 981075 h 1147005"/>
                          <a:gd name="connsiteX64" fmla="*/ 1028700 w 1638542"/>
                          <a:gd name="connsiteY64" fmla="*/ 876300 h 1147005"/>
                          <a:gd name="connsiteX65" fmla="*/ 1116056 w 1638542"/>
                          <a:gd name="connsiteY65" fmla="*/ 895616 h 1147005"/>
                          <a:gd name="connsiteX66" fmla="*/ 1240155 w 1638542"/>
                          <a:gd name="connsiteY66" fmla="*/ 912427 h 1147005"/>
                          <a:gd name="connsiteX67" fmla="*/ 1390650 w 1638542"/>
                          <a:gd name="connsiteY67" fmla="*/ 885825 h 1147005"/>
                          <a:gd name="connsiteX68" fmla="*/ 1485900 w 1638542"/>
                          <a:gd name="connsiteY68" fmla="*/ 838200 h 1147005"/>
                          <a:gd name="connsiteX69" fmla="*/ 1514475 w 1638542"/>
                          <a:gd name="connsiteY69" fmla="*/ 828675 h 1147005"/>
                          <a:gd name="connsiteX70" fmla="*/ 1552575 w 1638542"/>
                          <a:gd name="connsiteY70" fmla="*/ 771525 h 1147005"/>
                          <a:gd name="connsiteX71" fmla="*/ 1571625 w 1638542"/>
                          <a:gd name="connsiteY71" fmla="*/ 742950 h 1147005"/>
                          <a:gd name="connsiteX72" fmla="*/ 1581150 w 1638542"/>
                          <a:gd name="connsiteY72" fmla="*/ 704850 h 1147005"/>
                          <a:gd name="connsiteX73" fmla="*/ 1562100 w 1638542"/>
                          <a:gd name="connsiteY73" fmla="*/ 466725 h 1147005"/>
                          <a:gd name="connsiteX74" fmla="*/ 1552575 w 1638542"/>
                          <a:gd name="connsiteY74" fmla="*/ 438150 h 1147005"/>
                          <a:gd name="connsiteX75" fmla="*/ 1535430 w 1638542"/>
                          <a:gd name="connsiteY75" fmla="*/ 401947 h 1147005"/>
                          <a:gd name="connsiteX76" fmla="*/ 1514475 w 1638542"/>
                          <a:gd name="connsiteY76" fmla="*/ 371475 h 1147005"/>
                          <a:gd name="connsiteX77" fmla="*/ 1514475 w 1638542"/>
                          <a:gd name="connsiteY77" fmla="*/ 190500 h 1147005"/>
                          <a:gd name="connsiteX78" fmla="*/ 1533525 w 1638542"/>
                          <a:gd name="connsiteY78" fmla="*/ 161925 h 1147005"/>
                          <a:gd name="connsiteX79" fmla="*/ 1562100 w 1638542"/>
                          <a:gd name="connsiteY79" fmla="*/ 142875 h 1147005"/>
                          <a:gd name="connsiteX80" fmla="*/ 1600200 w 1638542"/>
                          <a:gd name="connsiteY80" fmla="*/ 114300 h 1147005"/>
                          <a:gd name="connsiteX81" fmla="*/ 1638300 w 1638542"/>
                          <a:gd name="connsiteY81" fmla="*/ 95250 h 1147005"/>
                          <a:gd name="connsiteX82" fmla="*/ 1590675 w 1638542"/>
                          <a:gd name="connsiteY82" fmla="*/ 51457 h 1147005"/>
                          <a:gd name="connsiteX0" fmla="*/ 1590675 w 1638542"/>
                          <a:gd name="connsiteY0" fmla="*/ 51457 h 1147005"/>
                          <a:gd name="connsiteX1" fmla="*/ 1600200 w 1638542"/>
                          <a:gd name="connsiteY1" fmla="*/ 57150 h 1147005"/>
                          <a:gd name="connsiteX2" fmla="*/ 1524000 w 1638542"/>
                          <a:gd name="connsiteY2" fmla="*/ 9562 h 1147005"/>
                          <a:gd name="connsiteX3" fmla="*/ 1457325 w 1638542"/>
                          <a:gd name="connsiteY3" fmla="*/ 0 h 1147005"/>
                          <a:gd name="connsiteX4" fmla="*/ 1409700 w 1638542"/>
                          <a:gd name="connsiteY4" fmla="*/ 9525 h 1147005"/>
                          <a:gd name="connsiteX5" fmla="*/ 1381125 w 1638542"/>
                          <a:gd name="connsiteY5" fmla="*/ 38100 h 1147005"/>
                          <a:gd name="connsiteX6" fmla="*/ 1350645 w 1638542"/>
                          <a:gd name="connsiteY6" fmla="*/ 74378 h 1147005"/>
                          <a:gd name="connsiteX7" fmla="*/ 1323975 w 1638542"/>
                          <a:gd name="connsiteY7" fmla="*/ 104775 h 1147005"/>
                          <a:gd name="connsiteX8" fmla="*/ 1314450 w 1638542"/>
                          <a:gd name="connsiteY8" fmla="*/ 142875 h 1147005"/>
                          <a:gd name="connsiteX9" fmla="*/ 1295400 w 1638542"/>
                          <a:gd name="connsiteY9" fmla="*/ 171450 h 1147005"/>
                          <a:gd name="connsiteX10" fmla="*/ 1266825 w 1638542"/>
                          <a:gd name="connsiteY10" fmla="*/ 219075 h 1147005"/>
                          <a:gd name="connsiteX11" fmla="*/ 1249680 w 1638542"/>
                          <a:gd name="connsiteY11" fmla="*/ 236265 h 1147005"/>
                          <a:gd name="connsiteX12" fmla="*/ 1219200 w 1638542"/>
                          <a:gd name="connsiteY12" fmla="*/ 276225 h 1147005"/>
                          <a:gd name="connsiteX13" fmla="*/ 1143000 w 1638542"/>
                          <a:gd name="connsiteY13" fmla="*/ 361950 h 1147005"/>
                          <a:gd name="connsiteX14" fmla="*/ 1114425 w 1638542"/>
                          <a:gd name="connsiteY14" fmla="*/ 371475 h 1147005"/>
                          <a:gd name="connsiteX15" fmla="*/ 1057275 w 1638542"/>
                          <a:gd name="connsiteY15" fmla="*/ 409575 h 1147005"/>
                          <a:gd name="connsiteX16" fmla="*/ 1028700 w 1638542"/>
                          <a:gd name="connsiteY16" fmla="*/ 428625 h 1147005"/>
                          <a:gd name="connsiteX17" fmla="*/ 923925 w 1638542"/>
                          <a:gd name="connsiteY17" fmla="*/ 466725 h 1147005"/>
                          <a:gd name="connsiteX18" fmla="*/ 619125 w 1638542"/>
                          <a:gd name="connsiteY18" fmla="*/ 457200 h 1147005"/>
                          <a:gd name="connsiteX19" fmla="*/ 596265 w 1638542"/>
                          <a:gd name="connsiteY19" fmla="*/ 445778 h 1147005"/>
                          <a:gd name="connsiteX20" fmla="*/ 533400 w 1638542"/>
                          <a:gd name="connsiteY20" fmla="*/ 409575 h 1147005"/>
                          <a:gd name="connsiteX21" fmla="*/ 495300 w 1638542"/>
                          <a:gd name="connsiteY21" fmla="*/ 371475 h 1147005"/>
                          <a:gd name="connsiteX22" fmla="*/ 485775 w 1638542"/>
                          <a:gd name="connsiteY22" fmla="*/ 342900 h 1147005"/>
                          <a:gd name="connsiteX23" fmla="*/ 466725 w 1638542"/>
                          <a:gd name="connsiteY23" fmla="*/ 304800 h 1147005"/>
                          <a:gd name="connsiteX24" fmla="*/ 409575 w 1638542"/>
                          <a:gd name="connsiteY24" fmla="*/ 228600 h 1147005"/>
                          <a:gd name="connsiteX25" fmla="*/ 381000 w 1638542"/>
                          <a:gd name="connsiteY25" fmla="*/ 219075 h 1147005"/>
                          <a:gd name="connsiteX26" fmla="*/ 352425 w 1638542"/>
                          <a:gd name="connsiteY26" fmla="*/ 161925 h 1147005"/>
                          <a:gd name="connsiteX27" fmla="*/ 323850 w 1638542"/>
                          <a:gd name="connsiteY27" fmla="*/ 152400 h 1147005"/>
                          <a:gd name="connsiteX28" fmla="*/ 209550 w 1638542"/>
                          <a:gd name="connsiteY28" fmla="*/ 161925 h 1147005"/>
                          <a:gd name="connsiteX29" fmla="*/ 142875 w 1638542"/>
                          <a:gd name="connsiteY29" fmla="*/ 209550 h 1147005"/>
                          <a:gd name="connsiteX30" fmla="*/ 76200 w 1638542"/>
                          <a:gd name="connsiteY30" fmla="*/ 285750 h 1147005"/>
                          <a:gd name="connsiteX31" fmla="*/ 66675 w 1638542"/>
                          <a:gd name="connsiteY31" fmla="*/ 314325 h 1147005"/>
                          <a:gd name="connsiteX32" fmla="*/ 47625 w 1638542"/>
                          <a:gd name="connsiteY32" fmla="*/ 342900 h 1147005"/>
                          <a:gd name="connsiteX33" fmla="*/ 19050 w 1638542"/>
                          <a:gd name="connsiteY33" fmla="*/ 390525 h 1147005"/>
                          <a:gd name="connsiteX34" fmla="*/ 9525 w 1638542"/>
                          <a:gd name="connsiteY34" fmla="*/ 466725 h 1147005"/>
                          <a:gd name="connsiteX35" fmla="*/ 0 w 1638542"/>
                          <a:gd name="connsiteY35" fmla="*/ 495300 h 1147005"/>
                          <a:gd name="connsiteX36" fmla="*/ 9525 w 1638542"/>
                          <a:gd name="connsiteY36" fmla="*/ 752475 h 1147005"/>
                          <a:gd name="connsiteX37" fmla="*/ 28575 w 1638542"/>
                          <a:gd name="connsiteY37" fmla="*/ 781050 h 1147005"/>
                          <a:gd name="connsiteX38" fmla="*/ 38100 w 1638542"/>
                          <a:gd name="connsiteY38" fmla="*/ 809625 h 1147005"/>
                          <a:gd name="connsiteX39" fmla="*/ 85725 w 1638542"/>
                          <a:gd name="connsiteY39" fmla="*/ 866775 h 1147005"/>
                          <a:gd name="connsiteX40" fmla="*/ 133350 w 1638542"/>
                          <a:gd name="connsiteY40" fmla="*/ 942975 h 1147005"/>
                          <a:gd name="connsiteX41" fmla="*/ 152400 w 1638542"/>
                          <a:gd name="connsiteY41" fmla="*/ 971550 h 1147005"/>
                          <a:gd name="connsiteX42" fmla="*/ 171450 w 1638542"/>
                          <a:gd name="connsiteY42" fmla="*/ 1009650 h 1147005"/>
                          <a:gd name="connsiteX43" fmla="*/ 209550 w 1638542"/>
                          <a:gd name="connsiteY43" fmla="*/ 1041983 h 1147005"/>
                          <a:gd name="connsiteX44" fmla="*/ 299085 w 1638542"/>
                          <a:gd name="connsiteY44" fmla="*/ 1000087 h 1147005"/>
                          <a:gd name="connsiteX45" fmla="*/ 342900 w 1638542"/>
                          <a:gd name="connsiteY45" fmla="*/ 971550 h 1147005"/>
                          <a:gd name="connsiteX46" fmla="*/ 371475 w 1638542"/>
                          <a:gd name="connsiteY46" fmla="*/ 962025 h 1147005"/>
                          <a:gd name="connsiteX47" fmla="*/ 400050 w 1638542"/>
                          <a:gd name="connsiteY47" fmla="*/ 942975 h 1147005"/>
                          <a:gd name="connsiteX48" fmla="*/ 428625 w 1638542"/>
                          <a:gd name="connsiteY48" fmla="*/ 933450 h 1147005"/>
                          <a:gd name="connsiteX49" fmla="*/ 457200 w 1638542"/>
                          <a:gd name="connsiteY49" fmla="*/ 914400 h 1147005"/>
                          <a:gd name="connsiteX50" fmla="*/ 523875 w 1638542"/>
                          <a:gd name="connsiteY50" fmla="*/ 895350 h 1147005"/>
                          <a:gd name="connsiteX51" fmla="*/ 571500 w 1638542"/>
                          <a:gd name="connsiteY51" fmla="*/ 866775 h 1147005"/>
                          <a:gd name="connsiteX52" fmla="*/ 828675 w 1638542"/>
                          <a:gd name="connsiteY52" fmla="*/ 866775 h 1147005"/>
                          <a:gd name="connsiteX53" fmla="*/ 828675 w 1638542"/>
                          <a:gd name="connsiteY53" fmla="*/ 990600 h 1147005"/>
                          <a:gd name="connsiteX54" fmla="*/ 828675 w 1638542"/>
                          <a:gd name="connsiteY54" fmla="*/ 1021110 h 1147005"/>
                          <a:gd name="connsiteX55" fmla="*/ 843915 w 1638542"/>
                          <a:gd name="connsiteY55" fmla="*/ 1057275 h 1147005"/>
                          <a:gd name="connsiteX56" fmla="*/ 895350 w 1638542"/>
                          <a:gd name="connsiteY56" fmla="*/ 1140840 h 1147005"/>
                          <a:gd name="connsiteX57" fmla="*/ 933450 w 1638542"/>
                          <a:gd name="connsiteY57" fmla="*/ 1019175 h 1147005"/>
                          <a:gd name="connsiteX58" fmla="*/ 914400 w 1638542"/>
                          <a:gd name="connsiteY58" fmla="*/ 990600 h 1147005"/>
                          <a:gd name="connsiteX59" fmla="*/ 933450 w 1638542"/>
                          <a:gd name="connsiteY59" fmla="*/ 1047750 h 1147005"/>
                          <a:gd name="connsiteX60" fmla="*/ 986790 w 1638542"/>
                          <a:gd name="connsiteY60" fmla="*/ 1116473 h 1147005"/>
                          <a:gd name="connsiteX61" fmla="*/ 1057275 w 1638542"/>
                          <a:gd name="connsiteY61" fmla="*/ 1143000 h 1147005"/>
                          <a:gd name="connsiteX62" fmla="*/ 1028700 w 1638542"/>
                          <a:gd name="connsiteY62" fmla="*/ 1009650 h 1147005"/>
                          <a:gd name="connsiteX63" fmla="*/ 1009650 w 1638542"/>
                          <a:gd name="connsiteY63" fmla="*/ 981075 h 1147005"/>
                          <a:gd name="connsiteX64" fmla="*/ 1028700 w 1638542"/>
                          <a:gd name="connsiteY64" fmla="*/ 876300 h 1147005"/>
                          <a:gd name="connsiteX65" fmla="*/ 1116056 w 1638542"/>
                          <a:gd name="connsiteY65" fmla="*/ 895616 h 1147005"/>
                          <a:gd name="connsiteX66" fmla="*/ 1240155 w 1638542"/>
                          <a:gd name="connsiteY66" fmla="*/ 912427 h 1147005"/>
                          <a:gd name="connsiteX67" fmla="*/ 1390650 w 1638542"/>
                          <a:gd name="connsiteY67" fmla="*/ 885825 h 1147005"/>
                          <a:gd name="connsiteX68" fmla="*/ 1485900 w 1638542"/>
                          <a:gd name="connsiteY68" fmla="*/ 838200 h 1147005"/>
                          <a:gd name="connsiteX69" fmla="*/ 1514475 w 1638542"/>
                          <a:gd name="connsiteY69" fmla="*/ 828675 h 1147005"/>
                          <a:gd name="connsiteX70" fmla="*/ 1552575 w 1638542"/>
                          <a:gd name="connsiteY70" fmla="*/ 771525 h 1147005"/>
                          <a:gd name="connsiteX71" fmla="*/ 1571625 w 1638542"/>
                          <a:gd name="connsiteY71" fmla="*/ 742950 h 1147005"/>
                          <a:gd name="connsiteX72" fmla="*/ 1581150 w 1638542"/>
                          <a:gd name="connsiteY72" fmla="*/ 704850 h 1147005"/>
                          <a:gd name="connsiteX73" fmla="*/ 1562100 w 1638542"/>
                          <a:gd name="connsiteY73" fmla="*/ 466725 h 1147005"/>
                          <a:gd name="connsiteX74" fmla="*/ 1552575 w 1638542"/>
                          <a:gd name="connsiteY74" fmla="*/ 438150 h 1147005"/>
                          <a:gd name="connsiteX75" fmla="*/ 1535430 w 1638542"/>
                          <a:gd name="connsiteY75" fmla="*/ 401947 h 1147005"/>
                          <a:gd name="connsiteX76" fmla="*/ 1514475 w 1638542"/>
                          <a:gd name="connsiteY76" fmla="*/ 371475 h 1147005"/>
                          <a:gd name="connsiteX77" fmla="*/ 1514475 w 1638542"/>
                          <a:gd name="connsiteY77" fmla="*/ 190500 h 1147005"/>
                          <a:gd name="connsiteX78" fmla="*/ 1533525 w 1638542"/>
                          <a:gd name="connsiteY78" fmla="*/ 161925 h 1147005"/>
                          <a:gd name="connsiteX79" fmla="*/ 1562100 w 1638542"/>
                          <a:gd name="connsiteY79" fmla="*/ 142875 h 1147005"/>
                          <a:gd name="connsiteX80" fmla="*/ 1600200 w 1638542"/>
                          <a:gd name="connsiteY80" fmla="*/ 114300 h 1147005"/>
                          <a:gd name="connsiteX81" fmla="*/ 1638300 w 1638542"/>
                          <a:gd name="connsiteY81" fmla="*/ 95250 h 1147005"/>
                          <a:gd name="connsiteX82" fmla="*/ 1590675 w 1638542"/>
                          <a:gd name="connsiteY82" fmla="*/ 51457 h 1147005"/>
                          <a:gd name="connsiteX0" fmla="*/ 1590675 w 1638542"/>
                          <a:gd name="connsiteY0" fmla="*/ 51457 h 1147005"/>
                          <a:gd name="connsiteX1" fmla="*/ 1600200 w 1638542"/>
                          <a:gd name="connsiteY1" fmla="*/ 57150 h 1147005"/>
                          <a:gd name="connsiteX2" fmla="*/ 1524000 w 1638542"/>
                          <a:gd name="connsiteY2" fmla="*/ 9562 h 1147005"/>
                          <a:gd name="connsiteX3" fmla="*/ 1457325 w 1638542"/>
                          <a:gd name="connsiteY3" fmla="*/ 0 h 1147005"/>
                          <a:gd name="connsiteX4" fmla="*/ 1409700 w 1638542"/>
                          <a:gd name="connsiteY4" fmla="*/ 9525 h 1147005"/>
                          <a:gd name="connsiteX5" fmla="*/ 1381125 w 1638542"/>
                          <a:gd name="connsiteY5" fmla="*/ 38100 h 1147005"/>
                          <a:gd name="connsiteX6" fmla="*/ 1350645 w 1638542"/>
                          <a:gd name="connsiteY6" fmla="*/ 74378 h 1147005"/>
                          <a:gd name="connsiteX7" fmla="*/ 1323975 w 1638542"/>
                          <a:gd name="connsiteY7" fmla="*/ 104775 h 1147005"/>
                          <a:gd name="connsiteX8" fmla="*/ 1314450 w 1638542"/>
                          <a:gd name="connsiteY8" fmla="*/ 142875 h 1147005"/>
                          <a:gd name="connsiteX9" fmla="*/ 1295400 w 1638542"/>
                          <a:gd name="connsiteY9" fmla="*/ 171450 h 1147005"/>
                          <a:gd name="connsiteX10" fmla="*/ 1266825 w 1638542"/>
                          <a:gd name="connsiteY10" fmla="*/ 219075 h 1147005"/>
                          <a:gd name="connsiteX11" fmla="*/ 1249680 w 1638542"/>
                          <a:gd name="connsiteY11" fmla="*/ 236265 h 1147005"/>
                          <a:gd name="connsiteX12" fmla="*/ 1219200 w 1638542"/>
                          <a:gd name="connsiteY12" fmla="*/ 276225 h 1147005"/>
                          <a:gd name="connsiteX13" fmla="*/ 1143000 w 1638542"/>
                          <a:gd name="connsiteY13" fmla="*/ 361950 h 1147005"/>
                          <a:gd name="connsiteX14" fmla="*/ 1114425 w 1638542"/>
                          <a:gd name="connsiteY14" fmla="*/ 371475 h 1147005"/>
                          <a:gd name="connsiteX15" fmla="*/ 1057275 w 1638542"/>
                          <a:gd name="connsiteY15" fmla="*/ 409575 h 1147005"/>
                          <a:gd name="connsiteX16" fmla="*/ 1028700 w 1638542"/>
                          <a:gd name="connsiteY16" fmla="*/ 428625 h 1147005"/>
                          <a:gd name="connsiteX17" fmla="*/ 923925 w 1638542"/>
                          <a:gd name="connsiteY17" fmla="*/ 466725 h 1147005"/>
                          <a:gd name="connsiteX18" fmla="*/ 619125 w 1638542"/>
                          <a:gd name="connsiteY18" fmla="*/ 457200 h 1147005"/>
                          <a:gd name="connsiteX19" fmla="*/ 596265 w 1638542"/>
                          <a:gd name="connsiteY19" fmla="*/ 445778 h 1147005"/>
                          <a:gd name="connsiteX20" fmla="*/ 533400 w 1638542"/>
                          <a:gd name="connsiteY20" fmla="*/ 409575 h 1147005"/>
                          <a:gd name="connsiteX21" fmla="*/ 495300 w 1638542"/>
                          <a:gd name="connsiteY21" fmla="*/ 371475 h 1147005"/>
                          <a:gd name="connsiteX22" fmla="*/ 485775 w 1638542"/>
                          <a:gd name="connsiteY22" fmla="*/ 342900 h 1147005"/>
                          <a:gd name="connsiteX23" fmla="*/ 466725 w 1638542"/>
                          <a:gd name="connsiteY23" fmla="*/ 304800 h 1147005"/>
                          <a:gd name="connsiteX24" fmla="*/ 409575 w 1638542"/>
                          <a:gd name="connsiteY24" fmla="*/ 228600 h 1147005"/>
                          <a:gd name="connsiteX25" fmla="*/ 381000 w 1638542"/>
                          <a:gd name="connsiteY25" fmla="*/ 219075 h 1147005"/>
                          <a:gd name="connsiteX26" fmla="*/ 352425 w 1638542"/>
                          <a:gd name="connsiteY26" fmla="*/ 161925 h 1147005"/>
                          <a:gd name="connsiteX27" fmla="*/ 323850 w 1638542"/>
                          <a:gd name="connsiteY27" fmla="*/ 152400 h 1147005"/>
                          <a:gd name="connsiteX28" fmla="*/ 209550 w 1638542"/>
                          <a:gd name="connsiteY28" fmla="*/ 161925 h 1147005"/>
                          <a:gd name="connsiteX29" fmla="*/ 142875 w 1638542"/>
                          <a:gd name="connsiteY29" fmla="*/ 209550 h 1147005"/>
                          <a:gd name="connsiteX30" fmla="*/ 76200 w 1638542"/>
                          <a:gd name="connsiteY30" fmla="*/ 285750 h 1147005"/>
                          <a:gd name="connsiteX31" fmla="*/ 66675 w 1638542"/>
                          <a:gd name="connsiteY31" fmla="*/ 314325 h 1147005"/>
                          <a:gd name="connsiteX32" fmla="*/ 47625 w 1638542"/>
                          <a:gd name="connsiteY32" fmla="*/ 342900 h 1147005"/>
                          <a:gd name="connsiteX33" fmla="*/ 19050 w 1638542"/>
                          <a:gd name="connsiteY33" fmla="*/ 390525 h 1147005"/>
                          <a:gd name="connsiteX34" fmla="*/ 9525 w 1638542"/>
                          <a:gd name="connsiteY34" fmla="*/ 466725 h 1147005"/>
                          <a:gd name="connsiteX35" fmla="*/ 0 w 1638542"/>
                          <a:gd name="connsiteY35" fmla="*/ 495300 h 1147005"/>
                          <a:gd name="connsiteX36" fmla="*/ 9525 w 1638542"/>
                          <a:gd name="connsiteY36" fmla="*/ 752475 h 1147005"/>
                          <a:gd name="connsiteX37" fmla="*/ 28575 w 1638542"/>
                          <a:gd name="connsiteY37" fmla="*/ 781050 h 1147005"/>
                          <a:gd name="connsiteX38" fmla="*/ 38100 w 1638542"/>
                          <a:gd name="connsiteY38" fmla="*/ 809625 h 1147005"/>
                          <a:gd name="connsiteX39" fmla="*/ 85725 w 1638542"/>
                          <a:gd name="connsiteY39" fmla="*/ 866775 h 1147005"/>
                          <a:gd name="connsiteX40" fmla="*/ 133350 w 1638542"/>
                          <a:gd name="connsiteY40" fmla="*/ 942975 h 1147005"/>
                          <a:gd name="connsiteX41" fmla="*/ 152400 w 1638542"/>
                          <a:gd name="connsiteY41" fmla="*/ 971550 h 1147005"/>
                          <a:gd name="connsiteX42" fmla="*/ 171450 w 1638542"/>
                          <a:gd name="connsiteY42" fmla="*/ 1009650 h 1147005"/>
                          <a:gd name="connsiteX43" fmla="*/ 209550 w 1638542"/>
                          <a:gd name="connsiteY43" fmla="*/ 1041983 h 1147005"/>
                          <a:gd name="connsiteX44" fmla="*/ 299085 w 1638542"/>
                          <a:gd name="connsiteY44" fmla="*/ 1000087 h 1147005"/>
                          <a:gd name="connsiteX45" fmla="*/ 342900 w 1638542"/>
                          <a:gd name="connsiteY45" fmla="*/ 971550 h 1147005"/>
                          <a:gd name="connsiteX46" fmla="*/ 371475 w 1638542"/>
                          <a:gd name="connsiteY46" fmla="*/ 962025 h 1147005"/>
                          <a:gd name="connsiteX47" fmla="*/ 400050 w 1638542"/>
                          <a:gd name="connsiteY47" fmla="*/ 942975 h 1147005"/>
                          <a:gd name="connsiteX48" fmla="*/ 428625 w 1638542"/>
                          <a:gd name="connsiteY48" fmla="*/ 933450 h 1147005"/>
                          <a:gd name="connsiteX49" fmla="*/ 457200 w 1638542"/>
                          <a:gd name="connsiteY49" fmla="*/ 914400 h 1147005"/>
                          <a:gd name="connsiteX50" fmla="*/ 523875 w 1638542"/>
                          <a:gd name="connsiteY50" fmla="*/ 895350 h 1147005"/>
                          <a:gd name="connsiteX51" fmla="*/ 571500 w 1638542"/>
                          <a:gd name="connsiteY51" fmla="*/ 866775 h 1147005"/>
                          <a:gd name="connsiteX52" fmla="*/ 828675 w 1638542"/>
                          <a:gd name="connsiteY52" fmla="*/ 866775 h 1147005"/>
                          <a:gd name="connsiteX53" fmla="*/ 828675 w 1638542"/>
                          <a:gd name="connsiteY53" fmla="*/ 990600 h 1147005"/>
                          <a:gd name="connsiteX54" fmla="*/ 828675 w 1638542"/>
                          <a:gd name="connsiteY54" fmla="*/ 1021110 h 1147005"/>
                          <a:gd name="connsiteX55" fmla="*/ 843915 w 1638542"/>
                          <a:gd name="connsiteY55" fmla="*/ 1057275 h 1147005"/>
                          <a:gd name="connsiteX56" fmla="*/ 895350 w 1638542"/>
                          <a:gd name="connsiteY56" fmla="*/ 1140840 h 1147005"/>
                          <a:gd name="connsiteX57" fmla="*/ 933450 w 1638542"/>
                          <a:gd name="connsiteY57" fmla="*/ 1019175 h 1147005"/>
                          <a:gd name="connsiteX58" fmla="*/ 914400 w 1638542"/>
                          <a:gd name="connsiteY58" fmla="*/ 990600 h 1147005"/>
                          <a:gd name="connsiteX59" fmla="*/ 933450 w 1638542"/>
                          <a:gd name="connsiteY59" fmla="*/ 1047750 h 1147005"/>
                          <a:gd name="connsiteX60" fmla="*/ 986790 w 1638542"/>
                          <a:gd name="connsiteY60" fmla="*/ 1116473 h 1147005"/>
                          <a:gd name="connsiteX61" fmla="*/ 1057275 w 1638542"/>
                          <a:gd name="connsiteY61" fmla="*/ 1143000 h 1147005"/>
                          <a:gd name="connsiteX62" fmla="*/ 1028700 w 1638542"/>
                          <a:gd name="connsiteY62" fmla="*/ 1009650 h 1147005"/>
                          <a:gd name="connsiteX63" fmla="*/ 1009650 w 1638542"/>
                          <a:gd name="connsiteY63" fmla="*/ 981075 h 1147005"/>
                          <a:gd name="connsiteX64" fmla="*/ 1028700 w 1638542"/>
                          <a:gd name="connsiteY64" fmla="*/ 876300 h 1147005"/>
                          <a:gd name="connsiteX65" fmla="*/ 1116056 w 1638542"/>
                          <a:gd name="connsiteY65" fmla="*/ 895616 h 1147005"/>
                          <a:gd name="connsiteX66" fmla="*/ 1240155 w 1638542"/>
                          <a:gd name="connsiteY66" fmla="*/ 912427 h 1147005"/>
                          <a:gd name="connsiteX67" fmla="*/ 1390650 w 1638542"/>
                          <a:gd name="connsiteY67" fmla="*/ 885825 h 1147005"/>
                          <a:gd name="connsiteX68" fmla="*/ 1485900 w 1638542"/>
                          <a:gd name="connsiteY68" fmla="*/ 838200 h 1147005"/>
                          <a:gd name="connsiteX69" fmla="*/ 1514475 w 1638542"/>
                          <a:gd name="connsiteY69" fmla="*/ 828675 h 1147005"/>
                          <a:gd name="connsiteX70" fmla="*/ 1552575 w 1638542"/>
                          <a:gd name="connsiteY70" fmla="*/ 771525 h 1147005"/>
                          <a:gd name="connsiteX71" fmla="*/ 1571625 w 1638542"/>
                          <a:gd name="connsiteY71" fmla="*/ 742950 h 1147005"/>
                          <a:gd name="connsiteX72" fmla="*/ 1581150 w 1638542"/>
                          <a:gd name="connsiteY72" fmla="*/ 704850 h 1147005"/>
                          <a:gd name="connsiteX73" fmla="*/ 1562100 w 1638542"/>
                          <a:gd name="connsiteY73" fmla="*/ 466725 h 1147005"/>
                          <a:gd name="connsiteX74" fmla="*/ 1552575 w 1638542"/>
                          <a:gd name="connsiteY74" fmla="*/ 438150 h 1147005"/>
                          <a:gd name="connsiteX75" fmla="*/ 1535430 w 1638542"/>
                          <a:gd name="connsiteY75" fmla="*/ 401947 h 1147005"/>
                          <a:gd name="connsiteX76" fmla="*/ 1514475 w 1638542"/>
                          <a:gd name="connsiteY76" fmla="*/ 371475 h 1147005"/>
                          <a:gd name="connsiteX77" fmla="*/ 1514475 w 1638542"/>
                          <a:gd name="connsiteY77" fmla="*/ 190500 h 1147005"/>
                          <a:gd name="connsiteX78" fmla="*/ 1533525 w 1638542"/>
                          <a:gd name="connsiteY78" fmla="*/ 161925 h 1147005"/>
                          <a:gd name="connsiteX79" fmla="*/ 1562100 w 1638542"/>
                          <a:gd name="connsiteY79" fmla="*/ 142875 h 1147005"/>
                          <a:gd name="connsiteX80" fmla="*/ 1600200 w 1638542"/>
                          <a:gd name="connsiteY80" fmla="*/ 114300 h 1147005"/>
                          <a:gd name="connsiteX81" fmla="*/ 1638300 w 1638542"/>
                          <a:gd name="connsiteY81" fmla="*/ 95250 h 1147005"/>
                          <a:gd name="connsiteX82" fmla="*/ 1590675 w 1638542"/>
                          <a:gd name="connsiteY82" fmla="*/ 51457 h 1147005"/>
                          <a:gd name="connsiteX0" fmla="*/ 1590675 w 1638542"/>
                          <a:gd name="connsiteY0" fmla="*/ 51457 h 1147005"/>
                          <a:gd name="connsiteX1" fmla="*/ 1600200 w 1638542"/>
                          <a:gd name="connsiteY1" fmla="*/ 57150 h 1147005"/>
                          <a:gd name="connsiteX2" fmla="*/ 1524000 w 1638542"/>
                          <a:gd name="connsiteY2" fmla="*/ 9562 h 1147005"/>
                          <a:gd name="connsiteX3" fmla="*/ 1457325 w 1638542"/>
                          <a:gd name="connsiteY3" fmla="*/ 0 h 1147005"/>
                          <a:gd name="connsiteX4" fmla="*/ 1409700 w 1638542"/>
                          <a:gd name="connsiteY4" fmla="*/ 9525 h 1147005"/>
                          <a:gd name="connsiteX5" fmla="*/ 1381125 w 1638542"/>
                          <a:gd name="connsiteY5" fmla="*/ 38100 h 1147005"/>
                          <a:gd name="connsiteX6" fmla="*/ 1350645 w 1638542"/>
                          <a:gd name="connsiteY6" fmla="*/ 74378 h 1147005"/>
                          <a:gd name="connsiteX7" fmla="*/ 1323975 w 1638542"/>
                          <a:gd name="connsiteY7" fmla="*/ 104775 h 1147005"/>
                          <a:gd name="connsiteX8" fmla="*/ 1314450 w 1638542"/>
                          <a:gd name="connsiteY8" fmla="*/ 142875 h 1147005"/>
                          <a:gd name="connsiteX9" fmla="*/ 1295400 w 1638542"/>
                          <a:gd name="connsiteY9" fmla="*/ 171450 h 1147005"/>
                          <a:gd name="connsiteX10" fmla="*/ 1266825 w 1638542"/>
                          <a:gd name="connsiteY10" fmla="*/ 219075 h 1147005"/>
                          <a:gd name="connsiteX11" fmla="*/ 1249680 w 1638542"/>
                          <a:gd name="connsiteY11" fmla="*/ 236265 h 1147005"/>
                          <a:gd name="connsiteX12" fmla="*/ 1219200 w 1638542"/>
                          <a:gd name="connsiteY12" fmla="*/ 276225 h 1147005"/>
                          <a:gd name="connsiteX13" fmla="*/ 1143000 w 1638542"/>
                          <a:gd name="connsiteY13" fmla="*/ 361950 h 1147005"/>
                          <a:gd name="connsiteX14" fmla="*/ 1114425 w 1638542"/>
                          <a:gd name="connsiteY14" fmla="*/ 371475 h 1147005"/>
                          <a:gd name="connsiteX15" fmla="*/ 1057275 w 1638542"/>
                          <a:gd name="connsiteY15" fmla="*/ 409575 h 1147005"/>
                          <a:gd name="connsiteX16" fmla="*/ 1028700 w 1638542"/>
                          <a:gd name="connsiteY16" fmla="*/ 428625 h 1147005"/>
                          <a:gd name="connsiteX17" fmla="*/ 923925 w 1638542"/>
                          <a:gd name="connsiteY17" fmla="*/ 466725 h 1147005"/>
                          <a:gd name="connsiteX18" fmla="*/ 619125 w 1638542"/>
                          <a:gd name="connsiteY18" fmla="*/ 457200 h 1147005"/>
                          <a:gd name="connsiteX19" fmla="*/ 596265 w 1638542"/>
                          <a:gd name="connsiteY19" fmla="*/ 445778 h 1147005"/>
                          <a:gd name="connsiteX20" fmla="*/ 533400 w 1638542"/>
                          <a:gd name="connsiteY20" fmla="*/ 409575 h 1147005"/>
                          <a:gd name="connsiteX21" fmla="*/ 495300 w 1638542"/>
                          <a:gd name="connsiteY21" fmla="*/ 371475 h 1147005"/>
                          <a:gd name="connsiteX22" fmla="*/ 485775 w 1638542"/>
                          <a:gd name="connsiteY22" fmla="*/ 342900 h 1147005"/>
                          <a:gd name="connsiteX23" fmla="*/ 466725 w 1638542"/>
                          <a:gd name="connsiteY23" fmla="*/ 304800 h 1147005"/>
                          <a:gd name="connsiteX24" fmla="*/ 409575 w 1638542"/>
                          <a:gd name="connsiteY24" fmla="*/ 228600 h 1147005"/>
                          <a:gd name="connsiteX25" fmla="*/ 381000 w 1638542"/>
                          <a:gd name="connsiteY25" fmla="*/ 219075 h 1147005"/>
                          <a:gd name="connsiteX26" fmla="*/ 352425 w 1638542"/>
                          <a:gd name="connsiteY26" fmla="*/ 161925 h 1147005"/>
                          <a:gd name="connsiteX27" fmla="*/ 323850 w 1638542"/>
                          <a:gd name="connsiteY27" fmla="*/ 152400 h 1147005"/>
                          <a:gd name="connsiteX28" fmla="*/ 209550 w 1638542"/>
                          <a:gd name="connsiteY28" fmla="*/ 161925 h 1147005"/>
                          <a:gd name="connsiteX29" fmla="*/ 142875 w 1638542"/>
                          <a:gd name="connsiteY29" fmla="*/ 209550 h 1147005"/>
                          <a:gd name="connsiteX30" fmla="*/ 76200 w 1638542"/>
                          <a:gd name="connsiteY30" fmla="*/ 285750 h 1147005"/>
                          <a:gd name="connsiteX31" fmla="*/ 66675 w 1638542"/>
                          <a:gd name="connsiteY31" fmla="*/ 314325 h 1147005"/>
                          <a:gd name="connsiteX32" fmla="*/ 47625 w 1638542"/>
                          <a:gd name="connsiteY32" fmla="*/ 342900 h 1147005"/>
                          <a:gd name="connsiteX33" fmla="*/ 19050 w 1638542"/>
                          <a:gd name="connsiteY33" fmla="*/ 390525 h 1147005"/>
                          <a:gd name="connsiteX34" fmla="*/ 9525 w 1638542"/>
                          <a:gd name="connsiteY34" fmla="*/ 466725 h 1147005"/>
                          <a:gd name="connsiteX35" fmla="*/ 0 w 1638542"/>
                          <a:gd name="connsiteY35" fmla="*/ 495300 h 1147005"/>
                          <a:gd name="connsiteX36" fmla="*/ 9525 w 1638542"/>
                          <a:gd name="connsiteY36" fmla="*/ 752475 h 1147005"/>
                          <a:gd name="connsiteX37" fmla="*/ 28575 w 1638542"/>
                          <a:gd name="connsiteY37" fmla="*/ 781050 h 1147005"/>
                          <a:gd name="connsiteX38" fmla="*/ 38100 w 1638542"/>
                          <a:gd name="connsiteY38" fmla="*/ 809625 h 1147005"/>
                          <a:gd name="connsiteX39" fmla="*/ 85725 w 1638542"/>
                          <a:gd name="connsiteY39" fmla="*/ 866775 h 1147005"/>
                          <a:gd name="connsiteX40" fmla="*/ 133350 w 1638542"/>
                          <a:gd name="connsiteY40" fmla="*/ 942975 h 1147005"/>
                          <a:gd name="connsiteX41" fmla="*/ 152400 w 1638542"/>
                          <a:gd name="connsiteY41" fmla="*/ 971550 h 1147005"/>
                          <a:gd name="connsiteX42" fmla="*/ 171450 w 1638542"/>
                          <a:gd name="connsiteY42" fmla="*/ 1009650 h 1147005"/>
                          <a:gd name="connsiteX43" fmla="*/ 209550 w 1638542"/>
                          <a:gd name="connsiteY43" fmla="*/ 1041983 h 1147005"/>
                          <a:gd name="connsiteX44" fmla="*/ 299085 w 1638542"/>
                          <a:gd name="connsiteY44" fmla="*/ 1000087 h 1147005"/>
                          <a:gd name="connsiteX45" fmla="*/ 342900 w 1638542"/>
                          <a:gd name="connsiteY45" fmla="*/ 971550 h 1147005"/>
                          <a:gd name="connsiteX46" fmla="*/ 371475 w 1638542"/>
                          <a:gd name="connsiteY46" fmla="*/ 962025 h 1147005"/>
                          <a:gd name="connsiteX47" fmla="*/ 400050 w 1638542"/>
                          <a:gd name="connsiteY47" fmla="*/ 942975 h 1147005"/>
                          <a:gd name="connsiteX48" fmla="*/ 428625 w 1638542"/>
                          <a:gd name="connsiteY48" fmla="*/ 933450 h 1147005"/>
                          <a:gd name="connsiteX49" fmla="*/ 457200 w 1638542"/>
                          <a:gd name="connsiteY49" fmla="*/ 914400 h 1147005"/>
                          <a:gd name="connsiteX50" fmla="*/ 523875 w 1638542"/>
                          <a:gd name="connsiteY50" fmla="*/ 895350 h 1147005"/>
                          <a:gd name="connsiteX51" fmla="*/ 571500 w 1638542"/>
                          <a:gd name="connsiteY51" fmla="*/ 866775 h 1147005"/>
                          <a:gd name="connsiteX52" fmla="*/ 828675 w 1638542"/>
                          <a:gd name="connsiteY52" fmla="*/ 866775 h 1147005"/>
                          <a:gd name="connsiteX53" fmla="*/ 828675 w 1638542"/>
                          <a:gd name="connsiteY53" fmla="*/ 990600 h 1147005"/>
                          <a:gd name="connsiteX54" fmla="*/ 828675 w 1638542"/>
                          <a:gd name="connsiteY54" fmla="*/ 1021110 h 1147005"/>
                          <a:gd name="connsiteX55" fmla="*/ 843915 w 1638542"/>
                          <a:gd name="connsiteY55" fmla="*/ 1057275 h 1147005"/>
                          <a:gd name="connsiteX56" fmla="*/ 895350 w 1638542"/>
                          <a:gd name="connsiteY56" fmla="*/ 1140840 h 1147005"/>
                          <a:gd name="connsiteX57" fmla="*/ 933450 w 1638542"/>
                          <a:gd name="connsiteY57" fmla="*/ 1019175 h 1147005"/>
                          <a:gd name="connsiteX58" fmla="*/ 914400 w 1638542"/>
                          <a:gd name="connsiteY58" fmla="*/ 990600 h 1147005"/>
                          <a:gd name="connsiteX59" fmla="*/ 933450 w 1638542"/>
                          <a:gd name="connsiteY59" fmla="*/ 1047750 h 1147005"/>
                          <a:gd name="connsiteX60" fmla="*/ 986790 w 1638542"/>
                          <a:gd name="connsiteY60" fmla="*/ 1116473 h 1147005"/>
                          <a:gd name="connsiteX61" fmla="*/ 1057275 w 1638542"/>
                          <a:gd name="connsiteY61" fmla="*/ 1143000 h 1147005"/>
                          <a:gd name="connsiteX62" fmla="*/ 1028700 w 1638542"/>
                          <a:gd name="connsiteY62" fmla="*/ 1009650 h 1147005"/>
                          <a:gd name="connsiteX63" fmla="*/ 1009650 w 1638542"/>
                          <a:gd name="connsiteY63" fmla="*/ 981075 h 1147005"/>
                          <a:gd name="connsiteX64" fmla="*/ 1028700 w 1638542"/>
                          <a:gd name="connsiteY64" fmla="*/ 876300 h 1147005"/>
                          <a:gd name="connsiteX65" fmla="*/ 1116056 w 1638542"/>
                          <a:gd name="connsiteY65" fmla="*/ 895616 h 1147005"/>
                          <a:gd name="connsiteX66" fmla="*/ 1240155 w 1638542"/>
                          <a:gd name="connsiteY66" fmla="*/ 912427 h 1147005"/>
                          <a:gd name="connsiteX67" fmla="*/ 1390650 w 1638542"/>
                          <a:gd name="connsiteY67" fmla="*/ 885825 h 1147005"/>
                          <a:gd name="connsiteX68" fmla="*/ 1485900 w 1638542"/>
                          <a:gd name="connsiteY68" fmla="*/ 838200 h 1147005"/>
                          <a:gd name="connsiteX69" fmla="*/ 1514475 w 1638542"/>
                          <a:gd name="connsiteY69" fmla="*/ 828675 h 1147005"/>
                          <a:gd name="connsiteX70" fmla="*/ 1552575 w 1638542"/>
                          <a:gd name="connsiteY70" fmla="*/ 771525 h 1147005"/>
                          <a:gd name="connsiteX71" fmla="*/ 1571625 w 1638542"/>
                          <a:gd name="connsiteY71" fmla="*/ 742950 h 1147005"/>
                          <a:gd name="connsiteX72" fmla="*/ 1581150 w 1638542"/>
                          <a:gd name="connsiteY72" fmla="*/ 704850 h 1147005"/>
                          <a:gd name="connsiteX73" fmla="*/ 1562100 w 1638542"/>
                          <a:gd name="connsiteY73" fmla="*/ 466725 h 1147005"/>
                          <a:gd name="connsiteX74" fmla="*/ 1552575 w 1638542"/>
                          <a:gd name="connsiteY74" fmla="*/ 438150 h 1147005"/>
                          <a:gd name="connsiteX75" fmla="*/ 1535430 w 1638542"/>
                          <a:gd name="connsiteY75" fmla="*/ 401947 h 1147005"/>
                          <a:gd name="connsiteX76" fmla="*/ 1514475 w 1638542"/>
                          <a:gd name="connsiteY76" fmla="*/ 371475 h 1147005"/>
                          <a:gd name="connsiteX77" fmla="*/ 1514475 w 1638542"/>
                          <a:gd name="connsiteY77" fmla="*/ 190500 h 1147005"/>
                          <a:gd name="connsiteX78" fmla="*/ 1533525 w 1638542"/>
                          <a:gd name="connsiteY78" fmla="*/ 161925 h 1147005"/>
                          <a:gd name="connsiteX79" fmla="*/ 1562100 w 1638542"/>
                          <a:gd name="connsiteY79" fmla="*/ 142875 h 1147005"/>
                          <a:gd name="connsiteX80" fmla="*/ 1600200 w 1638542"/>
                          <a:gd name="connsiteY80" fmla="*/ 114300 h 1147005"/>
                          <a:gd name="connsiteX81" fmla="*/ 1638300 w 1638542"/>
                          <a:gd name="connsiteY81" fmla="*/ 95250 h 1147005"/>
                          <a:gd name="connsiteX82" fmla="*/ 1590675 w 1638542"/>
                          <a:gd name="connsiteY82" fmla="*/ 51457 h 1147005"/>
                          <a:gd name="connsiteX0" fmla="*/ 1590675 w 1638542"/>
                          <a:gd name="connsiteY0" fmla="*/ 51457 h 1147005"/>
                          <a:gd name="connsiteX1" fmla="*/ 1600200 w 1638542"/>
                          <a:gd name="connsiteY1" fmla="*/ 57150 h 1147005"/>
                          <a:gd name="connsiteX2" fmla="*/ 1524000 w 1638542"/>
                          <a:gd name="connsiteY2" fmla="*/ 9562 h 1147005"/>
                          <a:gd name="connsiteX3" fmla="*/ 1457325 w 1638542"/>
                          <a:gd name="connsiteY3" fmla="*/ 0 h 1147005"/>
                          <a:gd name="connsiteX4" fmla="*/ 1409700 w 1638542"/>
                          <a:gd name="connsiteY4" fmla="*/ 9525 h 1147005"/>
                          <a:gd name="connsiteX5" fmla="*/ 1381125 w 1638542"/>
                          <a:gd name="connsiteY5" fmla="*/ 38100 h 1147005"/>
                          <a:gd name="connsiteX6" fmla="*/ 1350645 w 1638542"/>
                          <a:gd name="connsiteY6" fmla="*/ 74378 h 1147005"/>
                          <a:gd name="connsiteX7" fmla="*/ 1323975 w 1638542"/>
                          <a:gd name="connsiteY7" fmla="*/ 104775 h 1147005"/>
                          <a:gd name="connsiteX8" fmla="*/ 1314450 w 1638542"/>
                          <a:gd name="connsiteY8" fmla="*/ 142875 h 1147005"/>
                          <a:gd name="connsiteX9" fmla="*/ 1295400 w 1638542"/>
                          <a:gd name="connsiteY9" fmla="*/ 171450 h 1147005"/>
                          <a:gd name="connsiteX10" fmla="*/ 1266825 w 1638542"/>
                          <a:gd name="connsiteY10" fmla="*/ 219075 h 1147005"/>
                          <a:gd name="connsiteX11" fmla="*/ 1249680 w 1638542"/>
                          <a:gd name="connsiteY11" fmla="*/ 236265 h 1147005"/>
                          <a:gd name="connsiteX12" fmla="*/ 1219200 w 1638542"/>
                          <a:gd name="connsiteY12" fmla="*/ 276225 h 1147005"/>
                          <a:gd name="connsiteX13" fmla="*/ 1143000 w 1638542"/>
                          <a:gd name="connsiteY13" fmla="*/ 361950 h 1147005"/>
                          <a:gd name="connsiteX14" fmla="*/ 1114425 w 1638542"/>
                          <a:gd name="connsiteY14" fmla="*/ 371475 h 1147005"/>
                          <a:gd name="connsiteX15" fmla="*/ 1057275 w 1638542"/>
                          <a:gd name="connsiteY15" fmla="*/ 409575 h 1147005"/>
                          <a:gd name="connsiteX16" fmla="*/ 1028700 w 1638542"/>
                          <a:gd name="connsiteY16" fmla="*/ 428625 h 1147005"/>
                          <a:gd name="connsiteX17" fmla="*/ 923925 w 1638542"/>
                          <a:gd name="connsiteY17" fmla="*/ 466725 h 1147005"/>
                          <a:gd name="connsiteX18" fmla="*/ 619125 w 1638542"/>
                          <a:gd name="connsiteY18" fmla="*/ 457200 h 1147005"/>
                          <a:gd name="connsiteX19" fmla="*/ 596265 w 1638542"/>
                          <a:gd name="connsiteY19" fmla="*/ 445778 h 1147005"/>
                          <a:gd name="connsiteX20" fmla="*/ 533400 w 1638542"/>
                          <a:gd name="connsiteY20" fmla="*/ 409575 h 1147005"/>
                          <a:gd name="connsiteX21" fmla="*/ 495300 w 1638542"/>
                          <a:gd name="connsiteY21" fmla="*/ 371475 h 1147005"/>
                          <a:gd name="connsiteX22" fmla="*/ 485775 w 1638542"/>
                          <a:gd name="connsiteY22" fmla="*/ 342900 h 1147005"/>
                          <a:gd name="connsiteX23" fmla="*/ 466725 w 1638542"/>
                          <a:gd name="connsiteY23" fmla="*/ 304800 h 1147005"/>
                          <a:gd name="connsiteX24" fmla="*/ 409575 w 1638542"/>
                          <a:gd name="connsiteY24" fmla="*/ 228600 h 1147005"/>
                          <a:gd name="connsiteX25" fmla="*/ 381000 w 1638542"/>
                          <a:gd name="connsiteY25" fmla="*/ 219075 h 1147005"/>
                          <a:gd name="connsiteX26" fmla="*/ 352425 w 1638542"/>
                          <a:gd name="connsiteY26" fmla="*/ 161925 h 1147005"/>
                          <a:gd name="connsiteX27" fmla="*/ 323850 w 1638542"/>
                          <a:gd name="connsiteY27" fmla="*/ 152400 h 1147005"/>
                          <a:gd name="connsiteX28" fmla="*/ 249555 w 1638542"/>
                          <a:gd name="connsiteY28" fmla="*/ 142950 h 1147005"/>
                          <a:gd name="connsiteX29" fmla="*/ 142875 w 1638542"/>
                          <a:gd name="connsiteY29" fmla="*/ 209550 h 1147005"/>
                          <a:gd name="connsiteX30" fmla="*/ 76200 w 1638542"/>
                          <a:gd name="connsiteY30" fmla="*/ 285750 h 1147005"/>
                          <a:gd name="connsiteX31" fmla="*/ 66675 w 1638542"/>
                          <a:gd name="connsiteY31" fmla="*/ 314325 h 1147005"/>
                          <a:gd name="connsiteX32" fmla="*/ 47625 w 1638542"/>
                          <a:gd name="connsiteY32" fmla="*/ 342900 h 1147005"/>
                          <a:gd name="connsiteX33" fmla="*/ 19050 w 1638542"/>
                          <a:gd name="connsiteY33" fmla="*/ 390525 h 1147005"/>
                          <a:gd name="connsiteX34" fmla="*/ 9525 w 1638542"/>
                          <a:gd name="connsiteY34" fmla="*/ 466725 h 1147005"/>
                          <a:gd name="connsiteX35" fmla="*/ 0 w 1638542"/>
                          <a:gd name="connsiteY35" fmla="*/ 495300 h 1147005"/>
                          <a:gd name="connsiteX36" fmla="*/ 9525 w 1638542"/>
                          <a:gd name="connsiteY36" fmla="*/ 752475 h 1147005"/>
                          <a:gd name="connsiteX37" fmla="*/ 28575 w 1638542"/>
                          <a:gd name="connsiteY37" fmla="*/ 781050 h 1147005"/>
                          <a:gd name="connsiteX38" fmla="*/ 38100 w 1638542"/>
                          <a:gd name="connsiteY38" fmla="*/ 809625 h 1147005"/>
                          <a:gd name="connsiteX39" fmla="*/ 85725 w 1638542"/>
                          <a:gd name="connsiteY39" fmla="*/ 866775 h 1147005"/>
                          <a:gd name="connsiteX40" fmla="*/ 133350 w 1638542"/>
                          <a:gd name="connsiteY40" fmla="*/ 942975 h 1147005"/>
                          <a:gd name="connsiteX41" fmla="*/ 152400 w 1638542"/>
                          <a:gd name="connsiteY41" fmla="*/ 971550 h 1147005"/>
                          <a:gd name="connsiteX42" fmla="*/ 171450 w 1638542"/>
                          <a:gd name="connsiteY42" fmla="*/ 1009650 h 1147005"/>
                          <a:gd name="connsiteX43" fmla="*/ 209550 w 1638542"/>
                          <a:gd name="connsiteY43" fmla="*/ 1041983 h 1147005"/>
                          <a:gd name="connsiteX44" fmla="*/ 299085 w 1638542"/>
                          <a:gd name="connsiteY44" fmla="*/ 1000087 h 1147005"/>
                          <a:gd name="connsiteX45" fmla="*/ 342900 w 1638542"/>
                          <a:gd name="connsiteY45" fmla="*/ 971550 h 1147005"/>
                          <a:gd name="connsiteX46" fmla="*/ 371475 w 1638542"/>
                          <a:gd name="connsiteY46" fmla="*/ 962025 h 1147005"/>
                          <a:gd name="connsiteX47" fmla="*/ 400050 w 1638542"/>
                          <a:gd name="connsiteY47" fmla="*/ 942975 h 1147005"/>
                          <a:gd name="connsiteX48" fmla="*/ 428625 w 1638542"/>
                          <a:gd name="connsiteY48" fmla="*/ 933450 h 1147005"/>
                          <a:gd name="connsiteX49" fmla="*/ 457200 w 1638542"/>
                          <a:gd name="connsiteY49" fmla="*/ 914400 h 1147005"/>
                          <a:gd name="connsiteX50" fmla="*/ 523875 w 1638542"/>
                          <a:gd name="connsiteY50" fmla="*/ 895350 h 1147005"/>
                          <a:gd name="connsiteX51" fmla="*/ 571500 w 1638542"/>
                          <a:gd name="connsiteY51" fmla="*/ 866775 h 1147005"/>
                          <a:gd name="connsiteX52" fmla="*/ 828675 w 1638542"/>
                          <a:gd name="connsiteY52" fmla="*/ 866775 h 1147005"/>
                          <a:gd name="connsiteX53" fmla="*/ 828675 w 1638542"/>
                          <a:gd name="connsiteY53" fmla="*/ 990600 h 1147005"/>
                          <a:gd name="connsiteX54" fmla="*/ 828675 w 1638542"/>
                          <a:gd name="connsiteY54" fmla="*/ 1021110 h 1147005"/>
                          <a:gd name="connsiteX55" fmla="*/ 843915 w 1638542"/>
                          <a:gd name="connsiteY55" fmla="*/ 1057275 h 1147005"/>
                          <a:gd name="connsiteX56" fmla="*/ 895350 w 1638542"/>
                          <a:gd name="connsiteY56" fmla="*/ 1140840 h 1147005"/>
                          <a:gd name="connsiteX57" fmla="*/ 933450 w 1638542"/>
                          <a:gd name="connsiteY57" fmla="*/ 1019175 h 1147005"/>
                          <a:gd name="connsiteX58" fmla="*/ 914400 w 1638542"/>
                          <a:gd name="connsiteY58" fmla="*/ 990600 h 1147005"/>
                          <a:gd name="connsiteX59" fmla="*/ 933450 w 1638542"/>
                          <a:gd name="connsiteY59" fmla="*/ 1047750 h 1147005"/>
                          <a:gd name="connsiteX60" fmla="*/ 986790 w 1638542"/>
                          <a:gd name="connsiteY60" fmla="*/ 1116473 h 1147005"/>
                          <a:gd name="connsiteX61" fmla="*/ 1057275 w 1638542"/>
                          <a:gd name="connsiteY61" fmla="*/ 1143000 h 1147005"/>
                          <a:gd name="connsiteX62" fmla="*/ 1028700 w 1638542"/>
                          <a:gd name="connsiteY62" fmla="*/ 1009650 h 1147005"/>
                          <a:gd name="connsiteX63" fmla="*/ 1009650 w 1638542"/>
                          <a:gd name="connsiteY63" fmla="*/ 981075 h 1147005"/>
                          <a:gd name="connsiteX64" fmla="*/ 1028700 w 1638542"/>
                          <a:gd name="connsiteY64" fmla="*/ 876300 h 1147005"/>
                          <a:gd name="connsiteX65" fmla="*/ 1116056 w 1638542"/>
                          <a:gd name="connsiteY65" fmla="*/ 895616 h 1147005"/>
                          <a:gd name="connsiteX66" fmla="*/ 1240155 w 1638542"/>
                          <a:gd name="connsiteY66" fmla="*/ 912427 h 1147005"/>
                          <a:gd name="connsiteX67" fmla="*/ 1390650 w 1638542"/>
                          <a:gd name="connsiteY67" fmla="*/ 885825 h 1147005"/>
                          <a:gd name="connsiteX68" fmla="*/ 1485900 w 1638542"/>
                          <a:gd name="connsiteY68" fmla="*/ 838200 h 1147005"/>
                          <a:gd name="connsiteX69" fmla="*/ 1514475 w 1638542"/>
                          <a:gd name="connsiteY69" fmla="*/ 828675 h 1147005"/>
                          <a:gd name="connsiteX70" fmla="*/ 1552575 w 1638542"/>
                          <a:gd name="connsiteY70" fmla="*/ 771525 h 1147005"/>
                          <a:gd name="connsiteX71" fmla="*/ 1571625 w 1638542"/>
                          <a:gd name="connsiteY71" fmla="*/ 742950 h 1147005"/>
                          <a:gd name="connsiteX72" fmla="*/ 1581150 w 1638542"/>
                          <a:gd name="connsiteY72" fmla="*/ 704850 h 1147005"/>
                          <a:gd name="connsiteX73" fmla="*/ 1562100 w 1638542"/>
                          <a:gd name="connsiteY73" fmla="*/ 466725 h 1147005"/>
                          <a:gd name="connsiteX74" fmla="*/ 1552575 w 1638542"/>
                          <a:gd name="connsiteY74" fmla="*/ 438150 h 1147005"/>
                          <a:gd name="connsiteX75" fmla="*/ 1535430 w 1638542"/>
                          <a:gd name="connsiteY75" fmla="*/ 401947 h 1147005"/>
                          <a:gd name="connsiteX76" fmla="*/ 1514475 w 1638542"/>
                          <a:gd name="connsiteY76" fmla="*/ 371475 h 1147005"/>
                          <a:gd name="connsiteX77" fmla="*/ 1514475 w 1638542"/>
                          <a:gd name="connsiteY77" fmla="*/ 190500 h 1147005"/>
                          <a:gd name="connsiteX78" fmla="*/ 1533525 w 1638542"/>
                          <a:gd name="connsiteY78" fmla="*/ 161925 h 1147005"/>
                          <a:gd name="connsiteX79" fmla="*/ 1562100 w 1638542"/>
                          <a:gd name="connsiteY79" fmla="*/ 142875 h 1147005"/>
                          <a:gd name="connsiteX80" fmla="*/ 1600200 w 1638542"/>
                          <a:gd name="connsiteY80" fmla="*/ 114300 h 1147005"/>
                          <a:gd name="connsiteX81" fmla="*/ 1638300 w 1638542"/>
                          <a:gd name="connsiteY81" fmla="*/ 95250 h 1147005"/>
                          <a:gd name="connsiteX82" fmla="*/ 1590675 w 1638542"/>
                          <a:gd name="connsiteY82" fmla="*/ 51457 h 1147005"/>
                          <a:gd name="connsiteX0" fmla="*/ 1590675 w 1638542"/>
                          <a:gd name="connsiteY0" fmla="*/ 51457 h 1147005"/>
                          <a:gd name="connsiteX1" fmla="*/ 1600200 w 1638542"/>
                          <a:gd name="connsiteY1" fmla="*/ 57150 h 1147005"/>
                          <a:gd name="connsiteX2" fmla="*/ 1524000 w 1638542"/>
                          <a:gd name="connsiteY2" fmla="*/ 9562 h 1147005"/>
                          <a:gd name="connsiteX3" fmla="*/ 1457325 w 1638542"/>
                          <a:gd name="connsiteY3" fmla="*/ 0 h 1147005"/>
                          <a:gd name="connsiteX4" fmla="*/ 1409700 w 1638542"/>
                          <a:gd name="connsiteY4" fmla="*/ 9525 h 1147005"/>
                          <a:gd name="connsiteX5" fmla="*/ 1381125 w 1638542"/>
                          <a:gd name="connsiteY5" fmla="*/ 38100 h 1147005"/>
                          <a:gd name="connsiteX6" fmla="*/ 1350645 w 1638542"/>
                          <a:gd name="connsiteY6" fmla="*/ 74378 h 1147005"/>
                          <a:gd name="connsiteX7" fmla="*/ 1323975 w 1638542"/>
                          <a:gd name="connsiteY7" fmla="*/ 104775 h 1147005"/>
                          <a:gd name="connsiteX8" fmla="*/ 1314450 w 1638542"/>
                          <a:gd name="connsiteY8" fmla="*/ 142875 h 1147005"/>
                          <a:gd name="connsiteX9" fmla="*/ 1295400 w 1638542"/>
                          <a:gd name="connsiteY9" fmla="*/ 171450 h 1147005"/>
                          <a:gd name="connsiteX10" fmla="*/ 1266825 w 1638542"/>
                          <a:gd name="connsiteY10" fmla="*/ 219075 h 1147005"/>
                          <a:gd name="connsiteX11" fmla="*/ 1249680 w 1638542"/>
                          <a:gd name="connsiteY11" fmla="*/ 236265 h 1147005"/>
                          <a:gd name="connsiteX12" fmla="*/ 1219200 w 1638542"/>
                          <a:gd name="connsiteY12" fmla="*/ 276225 h 1147005"/>
                          <a:gd name="connsiteX13" fmla="*/ 1143000 w 1638542"/>
                          <a:gd name="connsiteY13" fmla="*/ 361950 h 1147005"/>
                          <a:gd name="connsiteX14" fmla="*/ 1114425 w 1638542"/>
                          <a:gd name="connsiteY14" fmla="*/ 371475 h 1147005"/>
                          <a:gd name="connsiteX15" fmla="*/ 1057275 w 1638542"/>
                          <a:gd name="connsiteY15" fmla="*/ 409575 h 1147005"/>
                          <a:gd name="connsiteX16" fmla="*/ 1028700 w 1638542"/>
                          <a:gd name="connsiteY16" fmla="*/ 428625 h 1147005"/>
                          <a:gd name="connsiteX17" fmla="*/ 923925 w 1638542"/>
                          <a:gd name="connsiteY17" fmla="*/ 466725 h 1147005"/>
                          <a:gd name="connsiteX18" fmla="*/ 619125 w 1638542"/>
                          <a:gd name="connsiteY18" fmla="*/ 457200 h 1147005"/>
                          <a:gd name="connsiteX19" fmla="*/ 596265 w 1638542"/>
                          <a:gd name="connsiteY19" fmla="*/ 445778 h 1147005"/>
                          <a:gd name="connsiteX20" fmla="*/ 533400 w 1638542"/>
                          <a:gd name="connsiteY20" fmla="*/ 409575 h 1147005"/>
                          <a:gd name="connsiteX21" fmla="*/ 495300 w 1638542"/>
                          <a:gd name="connsiteY21" fmla="*/ 371475 h 1147005"/>
                          <a:gd name="connsiteX22" fmla="*/ 485775 w 1638542"/>
                          <a:gd name="connsiteY22" fmla="*/ 342900 h 1147005"/>
                          <a:gd name="connsiteX23" fmla="*/ 466725 w 1638542"/>
                          <a:gd name="connsiteY23" fmla="*/ 304800 h 1147005"/>
                          <a:gd name="connsiteX24" fmla="*/ 409575 w 1638542"/>
                          <a:gd name="connsiteY24" fmla="*/ 228600 h 1147005"/>
                          <a:gd name="connsiteX25" fmla="*/ 381000 w 1638542"/>
                          <a:gd name="connsiteY25" fmla="*/ 219075 h 1147005"/>
                          <a:gd name="connsiteX26" fmla="*/ 352425 w 1638542"/>
                          <a:gd name="connsiteY26" fmla="*/ 161925 h 1147005"/>
                          <a:gd name="connsiteX27" fmla="*/ 323850 w 1638542"/>
                          <a:gd name="connsiteY27" fmla="*/ 152400 h 1147005"/>
                          <a:gd name="connsiteX28" fmla="*/ 249555 w 1638542"/>
                          <a:gd name="connsiteY28" fmla="*/ 142950 h 1147005"/>
                          <a:gd name="connsiteX29" fmla="*/ 142875 w 1638542"/>
                          <a:gd name="connsiteY29" fmla="*/ 209550 h 1147005"/>
                          <a:gd name="connsiteX30" fmla="*/ 76200 w 1638542"/>
                          <a:gd name="connsiteY30" fmla="*/ 285750 h 1147005"/>
                          <a:gd name="connsiteX31" fmla="*/ 59055 w 1638542"/>
                          <a:gd name="connsiteY31" fmla="*/ 312428 h 1147005"/>
                          <a:gd name="connsiteX32" fmla="*/ 47625 w 1638542"/>
                          <a:gd name="connsiteY32" fmla="*/ 342900 h 1147005"/>
                          <a:gd name="connsiteX33" fmla="*/ 19050 w 1638542"/>
                          <a:gd name="connsiteY33" fmla="*/ 390525 h 1147005"/>
                          <a:gd name="connsiteX34" fmla="*/ 9525 w 1638542"/>
                          <a:gd name="connsiteY34" fmla="*/ 466725 h 1147005"/>
                          <a:gd name="connsiteX35" fmla="*/ 0 w 1638542"/>
                          <a:gd name="connsiteY35" fmla="*/ 495300 h 1147005"/>
                          <a:gd name="connsiteX36" fmla="*/ 9525 w 1638542"/>
                          <a:gd name="connsiteY36" fmla="*/ 752475 h 1147005"/>
                          <a:gd name="connsiteX37" fmla="*/ 28575 w 1638542"/>
                          <a:gd name="connsiteY37" fmla="*/ 781050 h 1147005"/>
                          <a:gd name="connsiteX38" fmla="*/ 38100 w 1638542"/>
                          <a:gd name="connsiteY38" fmla="*/ 809625 h 1147005"/>
                          <a:gd name="connsiteX39" fmla="*/ 85725 w 1638542"/>
                          <a:gd name="connsiteY39" fmla="*/ 866775 h 1147005"/>
                          <a:gd name="connsiteX40" fmla="*/ 133350 w 1638542"/>
                          <a:gd name="connsiteY40" fmla="*/ 942975 h 1147005"/>
                          <a:gd name="connsiteX41" fmla="*/ 152400 w 1638542"/>
                          <a:gd name="connsiteY41" fmla="*/ 971550 h 1147005"/>
                          <a:gd name="connsiteX42" fmla="*/ 171450 w 1638542"/>
                          <a:gd name="connsiteY42" fmla="*/ 1009650 h 1147005"/>
                          <a:gd name="connsiteX43" fmla="*/ 209550 w 1638542"/>
                          <a:gd name="connsiteY43" fmla="*/ 1041983 h 1147005"/>
                          <a:gd name="connsiteX44" fmla="*/ 299085 w 1638542"/>
                          <a:gd name="connsiteY44" fmla="*/ 1000087 h 1147005"/>
                          <a:gd name="connsiteX45" fmla="*/ 342900 w 1638542"/>
                          <a:gd name="connsiteY45" fmla="*/ 971550 h 1147005"/>
                          <a:gd name="connsiteX46" fmla="*/ 371475 w 1638542"/>
                          <a:gd name="connsiteY46" fmla="*/ 962025 h 1147005"/>
                          <a:gd name="connsiteX47" fmla="*/ 400050 w 1638542"/>
                          <a:gd name="connsiteY47" fmla="*/ 942975 h 1147005"/>
                          <a:gd name="connsiteX48" fmla="*/ 428625 w 1638542"/>
                          <a:gd name="connsiteY48" fmla="*/ 933450 h 1147005"/>
                          <a:gd name="connsiteX49" fmla="*/ 457200 w 1638542"/>
                          <a:gd name="connsiteY49" fmla="*/ 914400 h 1147005"/>
                          <a:gd name="connsiteX50" fmla="*/ 523875 w 1638542"/>
                          <a:gd name="connsiteY50" fmla="*/ 895350 h 1147005"/>
                          <a:gd name="connsiteX51" fmla="*/ 571500 w 1638542"/>
                          <a:gd name="connsiteY51" fmla="*/ 866775 h 1147005"/>
                          <a:gd name="connsiteX52" fmla="*/ 828675 w 1638542"/>
                          <a:gd name="connsiteY52" fmla="*/ 866775 h 1147005"/>
                          <a:gd name="connsiteX53" fmla="*/ 828675 w 1638542"/>
                          <a:gd name="connsiteY53" fmla="*/ 990600 h 1147005"/>
                          <a:gd name="connsiteX54" fmla="*/ 828675 w 1638542"/>
                          <a:gd name="connsiteY54" fmla="*/ 1021110 h 1147005"/>
                          <a:gd name="connsiteX55" fmla="*/ 843915 w 1638542"/>
                          <a:gd name="connsiteY55" fmla="*/ 1057275 h 1147005"/>
                          <a:gd name="connsiteX56" fmla="*/ 895350 w 1638542"/>
                          <a:gd name="connsiteY56" fmla="*/ 1140840 h 1147005"/>
                          <a:gd name="connsiteX57" fmla="*/ 933450 w 1638542"/>
                          <a:gd name="connsiteY57" fmla="*/ 1019175 h 1147005"/>
                          <a:gd name="connsiteX58" fmla="*/ 914400 w 1638542"/>
                          <a:gd name="connsiteY58" fmla="*/ 990600 h 1147005"/>
                          <a:gd name="connsiteX59" fmla="*/ 933450 w 1638542"/>
                          <a:gd name="connsiteY59" fmla="*/ 1047750 h 1147005"/>
                          <a:gd name="connsiteX60" fmla="*/ 986790 w 1638542"/>
                          <a:gd name="connsiteY60" fmla="*/ 1116473 h 1147005"/>
                          <a:gd name="connsiteX61" fmla="*/ 1057275 w 1638542"/>
                          <a:gd name="connsiteY61" fmla="*/ 1143000 h 1147005"/>
                          <a:gd name="connsiteX62" fmla="*/ 1028700 w 1638542"/>
                          <a:gd name="connsiteY62" fmla="*/ 1009650 h 1147005"/>
                          <a:gd name="connsiteX63" fmla="*/ 1009650 w 1638542"/>
                          <a:gd name="connsiteY63" fmla="*/ 981075 h 1147005"/>
                          <a:gd name="connsiteX64" fmla="*/ 1028700 w 1638542"/>
                          <a:gd name="connsiteY64" fmla="*/ 876300 h 1147005"/>
                          <a:gd name="connsiteX65" fmla="*/ 1116056 w 1638542"/>
                          <a:gd name="connsiteY65" fmla="*/ 895616 h 1147005"/>
                          <a:gd name="connsiteX66" fmla="*/ 1240155 w 1638542"/>
                          <a:gd name="connsiteY66" fmla="*/ 912427 h 1147005"/>
                          <a:gd name="connsiteX67" fmla="*/ 1390650 w 1638542"/>
                          <a:gd name="connsiteY67" fmla="*/ 885825 h 1147005"/>
                          <a:gd name="connsiteX68" fmla="*/ 1485900 w 1638542"/>
                          <a:gd name="connsiteY68" fmla="*/ 838200 h 1147005"/>
                          <a:gd name="connsiteX69" fmla="*/ 1514475 w 1638542"/>
                          <a:gd name="connsiteY69" fmla="*/ 828675 h 1147005"/>
                          <a:gd name="connsiteX70" fmla="*/ 1552575 w 1638542"/>
                          <a:gd name="connsiteY70" fmla="*/ 771525 h 1147005"/>
                          <a:gd name="connsiteX71" fmla="*/ 1571625 w 1638542"/>
                          <a:gd name="connsiteY71" fmla="*/ 742950 h 1147005"/>
                          <a:gd name="connsiteX72" fmla="*/ 1581150 w 1638542"/>
                          <a:gd name="connsiteY72" fmla="*/ 704850 h 1147005"/>
                          <a:gd name="connsiteX73" fmla="*/ 1562100 w 1638542"/>
                          <a:gd name="connsiteY73" fmla="*/ 466725 h 1147005"/>
                          <a:gd name="connsiteX74" fmla="*/ 1552575 w 1638542"/>
                          <a:gd name="connsiteY74" fmla="*/ 438150 h 1147005"/>
                          <a:gd name="connsiteX75" fmla="*/ 1535430 w 1638542"/>
                          <a:gd name="connsiteY75" fmla="*/ 401947 h 1147005"/>
                          <a:gd name="connsiteX76" fmla="*/ 1514475 w 1638542"/>
                          <a:gd name="connsiteY76" fmla="*/ 371475 h 1147005"/>
                          <a:gd name="connsiteX77" fmla="*/ 1514475 w 1638542"/>
                          <a:gd name="connsiteY77" fmla="*/ 190500 h 1147005"/>
                          <a:gd name="connsiteX78" fmla="*/ 1533525 w 1638542"/>
                          <a:gd name="connsiteY78" fmla="*/ 161925 h 1147005"/>
                          <a:gd name="connsiteX79" fmla="*/ 1562100 w 1638542"/>
                          <a:gd name="connsiteY79" fmla="*/ 142875 h 1147005"/>
                          <a:gd name="connsiteX80" fmla="*/ 1600200 w 1638542"/>
                          <a:gd name="connsiteY80" fmla="*/ 114300 h 1147005"/>
                          <a:gd name="connsiteX81" fmla="*/ 1638300 w 1638542"/>
                          <a:gd name="connsiteY81" fmla="*/ 95250 h 1147005"/>
                          <a:gd name="connsiteX82" fmla="*/ 1590675 w 1638542"/>
                          <a:gd name="connsiteY82" fmla="*/ 51457 h 1147005"/>
                          <a:gd name="connsiteX0" fmla="*/ 1590675 w 1638542"/>
                          <a:gd name="connsiteY0" fmla="*/ 51457 h 1147005"/>
                          <a:gd name="connsiteX1" fmla="*/ 1600200 w 1638542"/>
                          <a:gd name="connsiteY1" fmla="*/ 57150 h 1147005"/>
                          <a:gd name="connsiteX2" fmla="*/ 1524000 w 1638542"/>
                          <a:gd name="connsiteY2" fmla="*/ 9562 h 1147005"/>
                          <a:gd name="connsiteX3" fmla="*/ 1457325 w 1638542"/>
                          <a:gd name="connsiteY3" fmla="*/ 0 h 1147005"/>
                          <a:gd name="connsiteX4" fmla="*/ 1409700 w 1638542"/>
                          <a:gd name="connsiteY4" fmla="*/ 9525 h 1147005"/>
                          <a:gd name="connsiteX5" fmla="*/ 1381125 w 1638542"/>
                          <a:gd name="connsiteY5" fmla="*/ 38100 h 1147005"/>
                          <a:gd name="connsiteX6" fmla="*/ 1350645 w 1638542"/>
                          <a:gd name="connsiteY6" fmla="*/ 74378 h 1147005"/>
                          <a:gd name="connsiteX7" fmla="*/ 1323975 w 1638542"/>
                          <a:gd name="connsiteY7" fmla="*/ 104775 h 1147005"/>
                          <a:gd name="connsiteX8" fmla="*/ 1314450 w 1638542"/>
                          <a:gd name="connsiteY8" fmla="*/ 142875 h 1147005"/>
                          <a:gd name="connsiteX9" fmla="*/ 1295400 w 1638542"/>
                          <a:gd name="connsiteY9" fmla="*/ 171450 h 1147005"/>
                          <a:gd name="connsiteX10" fmla="*/ 1266825 w 1638542"/>
                          <a:gd name="connsiteY10" fmla="*/ 219075 h 1147005"/>
                          <a:gd name="connsiteX11" fmla="*/ 1249680 w 1638542"/>
                          <a:gd name="connsiteY11" fmla="*/ 236265 h 1147005"/>
                          <a:gd name="connsiteX12" fmla="*/ 1219200 w 1638542"/>
                          <a:gd name="connsiteY12" fmla="*/ 276225 h 1147005"/>
                          <a:gd name="connsiteX13" fmla="*/ 1143000 w 1638542"/>
                          <a:gd name="connsiteY13" fmla="*/ 361950 h 1147005"/>
                          <a:gd name="connsiteX14" fmla="*/ 1114425 w 1638542"/>
                          <a:gd name="connsiteY14" fmla="*/ 371475 h 1147005"/>
                          <a:gd name="connsiteX15" fmla="*/ 1057275 w 1638542"/>
                          <a:gd name="connsiteY15" fmla="*/ 409575 h 1147005"/>
                          <a:gd name="connsiteX16" fmla="*/ 1028700 w 1638542"/>
                          <a:gd name="connsiteY16" fmla="*/ 428625 h 1147005"/>
                          <a:gd name="connsiteX17" fmla="*/ 923925 w 1638542"/>
                          <a:gd name="connsiteY17" fmla="*/ 466725 h 1147005"/>
                          <a:gd name="connsiteX18" fmla="*/ 619125 w 1638542"/>
                          <a:gd name="connsiteY18" fmla="*/ 457200 h 1147005"/>
                          <a:gd name="connsiteX19" fmla="*/ 596265 w 1638542"/>
                          <a:gd name="connsiteY19" fmla="*/ 445778 h 1147005"/>
                          <a:gd name="connsiteX20" fmla="*/ 533400 w 1638542"/>
                          <a:gd name="connsiteY20" fmla="*/ 409575 h 1147005"/>
                          <a:gd name="connsiteX21" fmla="*/ 495300 w 1638542"/>
                          <a:gd name="connsiteY21" fmla="*/ 371475 h 1147005"/>
                          <a:gd name="connsiteX22" fmla="*/ 485775 w 1638542"/>
                          <a:gd name="connsiteY22" fmla="*/ 342900 h 1147005"/>
                          <a:gd name="connsiteX23" fmla="*/ 466725 w 1638542"/>
                          <a:gd name="connsiteY23" fmla="*/ 304800 h 1147005"/>
                          <a:gd name="connsiteX24" fmla="*/ 409575 w 1638542"/>
                          <a:gd name="connsiteY24" fmla="*/ 228600 h 1147005"/>
                          <a:gd name="connsiteX25" fmla="*/ 381000 w 1638542"/>
                          <a:gd name="connsiteY25" fmla="*/ 219075 h 1147005"/>
                          <a:gd name="connsiteX26" fmla="*/ 352425 w 1638542"/>
                          <a:gd name="connsiteY26" fmla="*/ 161925 h 1147005"/>
                          <a:gd name="connsiteX27" fmla="*/ 323850 w 1638542"/>
                          <a:gd name="connsiteY27" fmla="*/ 152400 h 1147005"/>
                          <a:gd name="connsiteX28" fmla="*/ 249555 w 1638542"/>
                          <a:gd name="connsiteY28" fmla="*/ 142950 h 1147005"/>
                          <a:gd name="connsiteX29" fmla="*/ 142875 w 1638542"/>
                          <a:gd name="connsiteY29" fmla="*/ 209550 h 1147005"/>
                          <a:gd name="connsiteX30" fmla="*/ 76200 w 1638542"/>
                          <a:gd name="connsiteY30" fmla="*/ 285750 h 1147005"/>
                          <a:gd name="connsiteX31" fmla="*/ 59055 w 1638542"/>
                          <a:gd name="connsiteY31" fmla="*/ 312428 h 1147005"/>
                          <a:gd name="connsiteX32" fmla="*/ 47625 w 1638542"/>
                          <a:gd name="connsiteY32" fmla="*/ 342900 h 1147005"/>
                          <a:gd name="connsiteX33" fmla="*/ 19050 w 1638542"/>
                          <a:gd name="connsiteY33" fmla="*/ 390525 h 1147005"/>
                          <a:gd name="connsiteX34" fmla="*/ 9525 w 1638542"/>
                          <a:gd name="connsiteY34" fmla="*/ 466725 h 1147005"/>
                          <a:gd name="connsiteX35" fmla="*/ 0 w 1638542"/>
                          <a:gd name="connsiteY35" fmla="*/ 495300 h 1147005"/>
                          <a:gd name="connsiteX36" fmla="*/ 9525 w 1638542"/>
                          <a:gd name="connsiteY36" fmla="*/ 752475 h 1147005"/>
                          <a:gd name="connsiteX37" fmla="*/ 28575 w 1638542"/>
                          <a:gd name="connsiteY37" fmla="*/ 781050 h 1147005"/>
                          <a:gd name="connsiteX38" fmla="*/ 38100 w 1638542"/>
                          <a:gd name="connsiteY38" fmla="*/ 809625 h 1147005"/>
                          <a:gd name="connsiteX39" fmla="*/ 74295 w 1638542"/>
                          <a:gd name="connsiteY39" fmla="*/ 870570 h 1147005"/>
                          <a:gd name="connsiteX40" fmla="*/ 133350 w 1638542"/>
                          <a:gd name="connsiteY40" fmla="*/ 942975 h 1147005"/>
                          <a:gd name="connsiteX41" fmla="*/ 152400 w 1638542"/>
                          <a:gd name="connsiteY41" fmla="*/ 971550 h 1147005"/>
                          <a:gd name="connsiteX42" fmla="*/ 171450 w 1638542"/>
                          <a:gd name="connsiteY42" fmla="*/ 1009650 h 1147005"/>
                          <a:gd name="connsiteX43" fmla="*/ 209550 w 1638542"/>
                          <a:gd name="connsiteY43" fmla="*/ 1041983 h 1147005"/>
                          <a:gd name="connsiteX44" fmla="*/ 299085 w 1638542"/>
                          <a:gd name="connsiteY44" fmla="*/ 1000087 h 1147005"/>
                          <a:gd name="connsiteX45" fmla="*/ 342900 w 1638542"/>
                          <a:gd name="connsiteY45" fmla="*/ 971550 h 1147005"/>
                          <a:gd name="connsiteX46" fmla="*/ 371475 w 1638542"/>
                          <a:gd name="connsiteY46" fmla="*/ 962025 h 1147005"/>
                          <a:gd name="connsiteX47" fmla="*/ 400050 w 1638542"/>
                          <a:gd name="connsiteY47" fmla="*/ 942975 h 1147005"/>
                          <a:gd name="connsiteX48" fmla="*/ 428625 w 1638542"/>
                          <a:gd name="connsiteY48" fmla="*/ 933450 h 1147005"/>
                          <a:gd name="connsiteX49" fmla="*/ 457200 w 1638542"/>
                          <a:gd name="connsiteY49" fmla="*/ 914400 h 1147005"/>
                          <a:gd name="connsiteX50" fmla="*/ 523875 w 1638542"/>
                          <a:gd name="connsiteY50" fmla="*/ 895350 h 1147005"/>
                          <a:gd name="connsiteX51" fmla="*/ 571500 w 1638542"/>
                          <a:gd name="connsiteY51" fmla="*/ 866775 h 1147005"/>
                          <a:gd name="connsiteX52" fmla="*/ 828675 w 1638542"/>
                          <a:gd name="connsiteY52" fmla="*/ 866775 h 1147005"/>
                          <a:gd name="connsiteX53" fmla="*/ 828675 w 1638542"/>
                          <a:gd name="connsiteY53" fmla="*/ 990600 h 1147005"/>
                          <a:gd name="connsiteX54" fmla="*/ 828675 w 1638542"/>
                          <a:gd name="connsiteY54" fmla="*/ 1021110 h 1147005"/>
                          <a:gd name="connsiteX55" fmla="*/ 843915 w 1638542"/>
                          <a:gd name="connsiteY55" fmla="*/ 1057275 h 1147005"/>
                          <a:gd name="connsiteX56" fmla="*/ 895350 w 1638542"/>
                          <a:gd name="connsiteY56" fmla="*/ 1140840 h 1147005"/>
                          <a:gd name="connsiteX57" fmla="*/ 933450 w 1638542"/>
                          <a:gd name="connsiteY57" fmla="*/ 1019175 h 1147005"/>
                          <a:gd name="connsiteX58" fmla="*/ 914400 w 1638542"/>
                          <a:gd name="connsiteY58" fmla="*/ 990600 h 1147005"/>
                          <a:gd name="connsiteX59" fmla="*/ 933450 w 1638542"/>
                          <a:gd name="connsiteY59" fmla="*/ 1047750 h 1147005"/>
                          <a:gd name="connsiteX60" fmla="*/ 986790 w 1638542"/>
                          <a:gd name="connsiteY60" fmla="*/ 1116473 h 1147005"/>
                          <a:gd name="connsiteX61" fmla="*/ 1057275 w 1638542"/>
                          <a:gd name="connsiteY61" fmla="*/ 1143000 h 1147005"/>
                          <a:gd name="connsiteX62" fmla="*/ 1028700 w 1638542"/>
                          <a:gd name="connsiteY62" fmla="*/ 1009650 h 1147005"/>
                          <a:gd name="connsiteX63" fmla="*/ 1009650 w 1638542"/>
                          <a:gd name="connsiteY63" fmla="*/ 981075 h 1147005"/>
                          <a:gd name="connsiteX64" fmla="*/ 1028700 w 1638542"/>
                          <a:gd name="connsiteY64" fmla="*/ 876300 h 1147005"/>
                          <a:gd name="connsiteX65" fmla="*/ 1116056 w 1638542"/>
                          <a:gd name="connsiteY65" fmla="*/ 895616 h 1147005"/>
                          <a:gd name="connsiteX66" fmla="*/ 1240155 w 1638542"/>
                          <a:gd name="connsiteY66" fmla="*/ 912427 h 1147005"/>
                          <a:gd name="connsiteX67" fmla="*/ 1390650 w 1638542"/>
                          <a:gd name="connsiteY67" fmla="*/ 885825 h 1147005"/>
                          <a:gd name="connsiteX68" fmla="*/ 1485900 w 1638542"/>
                          <a:gd name="connsiteY68" fmla="*/ 838200 h 1147005"/>
                          <a:gd name="connsiteX69" fmla="*/ 1514475 w 1638542"/>
                          <a:gd name="connsiteY69" fmla="*/ 828675 h 1147005"/>
                          <a:gd name="connsiteX70" fmla="*/ 1552575 w 1638542"/>
                          <a:gd name="connsiteY70" fmla="*/ 771525 h 1147005"/>
                          <a:gd name="connsiteX71" fmla="*/ 1571625 w 1638542"/>
                          <a:gd name="connsiteY71" fmla="*/ 742950 h 1147005"/>
                          <a:gd name="connsiteX72" fmla="*/ 1581150 w 1638542"/>
                          <a:gd name="connsiteY72" fmla="*/ 704850 h 1147005"/>
                          <a:gd name="connsiteX73" fmla="*/ 1562100 w 1638542"/>
                          <a:gd name="connsiteY73" fmla="*/ 466725 h 1147005"/>
                          <a:gd name="connsiteX74" fmla="*/ 1552575 w 1638542"/>
                          <a:gd name="connsiteY74" fmla="*/ 438150 h 1147005"/>
                          <a:gd name="connsiteX75" fmla="*/ 1535430 w 1638542"/>
                          <a:gd name="connsiteY75" fmla="*/ 401947 h 1147005"/>
                          <a:gd name="connsiteX76" fmla="*/ 1514475 w 1638542"/>
                          <a:gd name="connsiteY76" fmla="*/ 371475 h 1147005"/>
                          <a:gd name="connsiteX77" fmla="*/ 1514475 w 1638542"/>
                          <a:gd name="connsiteY77" fmla="*/ 190500 h 1147005"/>
                          <a:gd name="connsiteX78" fmla="*/ 1533525 w 1638542"/>
                          <a:gd name="connsiteY78" fmla="*/ 161925 h 1147005"/>
                          <a:gd name="connsiteX79" fmla="*/ 1562100 w 1638542"/>
                          <a:gd name="connsiteY79" fmla="*/ 142875 h 1147005"/>
                          <a:gd name="connsiteX80" fmla="*/ 1600200 w 1638542"/>
                          <a:gd name="connsiteY80" fmla="*/ 114300 h 1147005"/>
                          <a:gd name="connsiteX81" fmla="*/ 1638300 w 1638542"/>
                          <a:gd name="connsiteY81" fmla="*/ 95250 h 1147005"/>
                          <a:gd name="connsiteX82" fmla="*/ 1590675 w 1638542"/>
                          <a:gd name="connsiteY82" fmla="*/ 51457 h 1147005"/>
                          <a:gd name="connsiteX0" fmla="*/ 1590675 w 1638542"/>
                          <a:gd name="connsiteY0" fmla="*/ 51457 h 1147005"/>
                          <a:gd name="connsiteX1" fmla="*/ 1600200 w 1638542"/>
                          <a:gd name="connsiteY1" fmla="*/ 57150 h 1147005"/>
                          <a:gd name="connsiteX2" fmla="*/ 1524000 w 1638542"/>
                          <a:gd name="connsiteY2" fmla="*/ 9562 h 1147005"/>
                          <a:gd name="connsiteX3" fmla="*/ 1457325 w 1638542"/>
                          <a:gd name="connsiteY3" fmla="*/ 0 h 1147005"/>
                          <a:gd name="connsiteX4" fmla="*/ 1409700 w 1638542"/>
                          <a:gd name="connsiteY4" fmla="*/ 9525 h 1147005"/>
                          <a:gd name="connsiteX5" fmla="*/ 1381125 w 1638542"/>
                          <a:gd name="connsiteY5" fmla="*/ 38100 h 1147005"/>
                          <a:gd name="connsiteX6" fmla="*/ 1350645 w 1638542"/>
                          <a:gd name="connsiteY6" fmla="*/ 74378 h 1147005"/>
                          <a:gd name="connsiteX7" fmla="*/ 1323975 w 1638542"/>
                          <a:gd name="connsiteY7" fmla="*/ 104775 h 1147005"/>
                          <a:gd name="connsiteX8" fmla="*/ 1314450 w 1638542"/>
                          <a:gd name="connsiteY8" fmla="*/ 142875 h 1147005"/>
                          <a:gd name="connsiteX9" fmla="*/ 1295400 w 1638542"/>
                          <a:gd name="connsiteY9" fmla="*/ 171450 h 1147005"/>
                          <a:gd name="connsiteX10" fmla="*/ 1266825 w 1638542"/>
                          <a:gd name="connsiteY10" fmla="*/ 219075 h 1147005"/>
                          <a:gd name="connsiteX11" fmla="*/ 1249680 w 1638542"/>
                          <a:gd name="connsiteY11" fmla="*/ 236265 h 1147005"/>
                          <a:gd name="connsiteX12" fmla="*/ 1219200 w 1638542"/>
                          <a:gd name="connsiteY12" fmla="*/ 276225 h 1147005"/>
                          <a:gd name="connsiteX13" fmla="*/ 1143000 w 1638542"/>
                          <a:gd name="connsiteY13" fmla="*/ 361950 h 1147005"/>
                          <a:gd name="connsiteX14" fmla="*/ 1114425 w 1638542"/>
                          <a:gd name="connsiteY14" fmla="*/ 371475 h 1147005"/>
                          <a:gd name="connsiteX15" fmla="*/ 1057275 w 1638542"/>
                          <a:gd name="connsiteY15" fmla="*/ 409575 h 1147005"/>
                          <a:gd name="connsiteX16" fmla="*/ 1028700 w 1638542"/>
                          <a:gd name="connsiteY16" fmla="*/ 428625 h 1147005"/>
                          <a:gd name="connsiteX17" fmla="*/ 923925 w 1638542"/>
                          <a:gd name="connsiteY17" fmla="*/ 466725 h 1147005"/>
                          <a:gd name="connsiteX18" fmla="*/ 619125 w 1638542"/>
                          <a:gd name="connsiteY18" fmla="*/ 457200 h 1147005"/>
                          <a:gd name="connsiteX19" fmla="*/ 596265 w 1638542"/>
                          <a:gd name="connsiteY19" fmla="*/ 445778 h 1147005"/>
                          <a:gd name="connsiteX20" fmla="*/ 533400 w 1638542"/>
                          <a:gd name="connsiteY20" fmla="*/ 409575 h 1147005"/>
                          <a:gd name="connsiteX21" fmla="*/ 495300 w 1638542"/>
                          <a:gd name="connsiteY21" fmla="*/ 371475 h 1147005"/>
                          <a:gd name="connsiteX22" fmla="*/ 485775 w 1638542"/>
                          <a:gd name="connsiteY22" fmla="*/ 342900 h 1147005"/>
                          <a:gd name="connsiteX23" fmla="*/ 466725 w 1638542"/>
                          <a:gd name="connsiteY23" fmla="*/ 304800 h 1147005"/>
                          <a:gd name="connsiteX24" fmla="*/ 409575 w 1638542"/>
                          <a:gd name="connsiteY24" fmla="*/ 228600 h 1147005"/>
                          <a:gd name="connsiteX25" fmla="*/ 381000 w 1638542"/>
                          <a:gd name="connsiteY25" fmla="*/ 219075 h 1147005"/>
                          <a:gd name="connsiteX26" fmla="*/ 352425 w 1638542"/>
                          <a:gd name="connsiteY26" fmla="*/ 161925 h 1147005"/>
                          <a:gd name="connsiteX27" fmla="*/ 323850 w 1638542"/>
                          <a:gd name="connsiteY27" fmla="*/ 152400 h 1147005"/>
                          <a:gd name="connsiteX28" fmla="*/ 249555 w 1638542"/>
                          <a:gd name="connsiteY28" fmla="*/ 142950 h 1147005"/>
                          <a:gd name="connsiteX29" fmla="*/ 142875 w 1638542"/>
                          <a:gd name="connsiteY29" fmla="*/ 209550 h 1147005"/>
                          <a:gd name="connsiteX30" fmla="*/ 76200 w 1638542"/>
                          <a:gd name="connsiteY30" fmla="*/ 285750 h 1147005"/>
                          <a:gd name="connsiteX31" fmla="*/ 59055 w 1638542"/>
                          <a:gd name="connsiteY31" fmla="*/ 312428 h 1147005"/>
                          <a:gd name="connsiteX32" fmla="*/ 47625 w 1638542"/>
                          <a:gd name="connsiteY32" fmla="*/ 342900 h 1147005"/>
                          <a:gd name="connsiteX33" fmla="*/ 19050 w 1638542"/>
                          <a:gd name="connsiteY33" fmla="*/ 390525 h 1147005"/>
                          <a:gd name="connsiteX34" fmla="*/ 9525 w 1638542"/>
                          <a:gd name="connsiteY34" fmla="*/ 466725 h 1147005"/>
                          <a:gd name="connsiteX35" fmla="*/ 0 w 1638542"/>
                          <a:gd name="connsiteY35" fmla="*/ 495300 h 1147005"/>
                          <a:gd name="connsiteX36" fmla="*/ 9525 w 1638542"/>
                          <a:gd name="connsiteY36" fmla="*/ 752475 h 1147005"/>
                          <a:gd name="connsiteX37" fmla="*/ 28575 w 1638542"/>
                          <a:gd name="connsiteY37" fmla="*/ 781050 h 1147005"/>
                          <a:gd name="connsiteX38" fmla="*/ 38100 w 1638542"/>
                          <a:gd name="connsiteY38" fmla="*/ 809625 h 1147005"/>
                          <a:gd name="connsiteX39" fmla="*/ 74295 w 1638542"/>
                          <a:gd name="connsiteY39" fmla="*/ 870570 h 1147005"/>
                          <a:gd name="connsiteX40" fmla="*/ 133350 w 1638542"/>
                          <a:gd name="connsiteY40" fmla="*/ 942975 h 1147005"/>
                          <a:gd name="connsiteX41" fmla="*/ 152400 w 1638542"/>
                          <a:gd name="connsiteY41" fmla="*/ 971550 h 1147005"/>
                          <a:gd name="connsiteX42" fmla="*/ 171450 w 1638542"/>
                          <a:gd name="connsiteY42" fmla="*/ 1009650 h 1147005"/>
                          <a:gd name="connsiteX43" fmla="*/ 209550 w 1638542"/>
                          <a:gd name="connsiteY43" fmla="*/ 1041983 h 1147005"/>
                          <a:gd name="connsiteX44" fmla="*/ 299085 w 1638542"/>
                          <a:gd name="connsiteY44" fmla="*/ 1000087 h 1147005"/>
                          <a:gd name="connsiteX45" fmla="*/ 342900 w 1638542"/>
                          <a:gd name="connsiteY45" fmla="*/ 971550 h 1147005"/>
                          <a:gd name="connsiteX46" fmla="*/ 371475 w 1638542"/>
                          <a:gd name="connsiteY46" fmla="*/ 962025 h 1147005"/>
                          <a:gd name="connsiteX47" fmla="*/ 400050 w 1638542"/>
                          <a:gd name="connsiteY47" fmla="*/ 942975 h 1147005"/>
                          <a:gd name="connsiteX48" fmla="*/ 428625 w 1638542"/>
                          <a:gd name="connsiteY48" fmla="*/ 933450 h 1147005"/>
                          <a:gd name="connsiteX49" fmla="*/ 457200 w 1638542"/>
                          <a:gd name="connsiteY49" fmla="*/ 914400 h 1147005"/>
                          <a:gd name="connsiteX50" fmla="*/ 523875 w 1638542"/>
                          <a:gd name="connsiteY50" fmla="*/ 895350 h 1147005"/>
                          <a:gd name="connsiteX51" fmla="*/ 571500 w 1638542"/>
                          <a:gd name="connsiteY51" fmla="*/ 866775 h 1147005"/>
                          <a:gd name="connsiteX52" fmla="*/ 828675 w 1638542"/>
                          <a:gd name="connsiteY52" fmla="*/ 866775 h 1147005"/>
                          <a:gd name="connsiteX53" fmla="*/ 828675 w 1638542"/>
                          <a:gd name="connsiteY53" fmla="*/ 990600 h 1147005"/>
                          <a:gd name="connsiteX54" fmla="*/ 828675 w 1638542"/>
                          <a:gd name="connsiteY54" fmla="*/ 1021110 h 1147005"/>
                          <a:gd name="connsiteX55" fmla="*/ 843915 w 1638542"/>
                          <a:gd name="connsiteY55" fmla="*/ 1057275 h 1147005"/>
                          <a:gd name="connsiteX56" fmla="*/ 895350 w 1638542"/>
                          <a:gd name="connsiteY56" fmla="*/ 1140840 h 1147005"/>
                          <a:gd name="connsiteX57" fmla="*/ 933450 w 1638542"/>
                          <a:gd name="connsiteY57" fmla="*/ 1019175 h 1147005"/>
                          <a:gd name="connsiteX58" fmla="*/ 914400 w 1638542"/>
                          <a:gd name="connsiteY58" fmla="*/ 990600 h 1147005"/>
                          <a:gd name="connsiteX59" fmla="*/ 933450 w 1638542"/>
                          <a:gd name="connsiteY59" fmla="*/ 1047750 h 1147005"/>
                          <a:gd name="connsiteX60" fmla="*/ 986790 w 1638542"/>
                          <a:gd name="connsiteY60" fmla="*/ 1116473 h 1147005"/>
                          <a:gd name="connsiteX61" fmla="*/ 1057275 w 1638542"/>
                          <a:gd name="connsiteY61" fmla="*/ 1143000 h 1147005"/>
                          <a:gd name="connsiteX62" fmla="*/ 1028700 w 1638542"/>
                          <a:gd name="connsiteY62" fmla="*/ 1009650 h 1147005"/>
                          <a:gd name="connsiteX63" fmla="*/ 1009650 w 1638542"/>
                          <a:gd name="connsiteY63" fmla="*/ 981075 h 1147005"/>
                          <a:gd name="connsiteX64" fmla="*/ 1028700 w 1638542"/>
                          <a:gd name="connsiteY64" fmla="*/ 876300 h 1147005"/>
                          <a:gd name="connsiteX65" fmla="*/ 1116056 w 1638542"/>
                          <a:gd name="connsiteY65" fmla="*/ 895616 h 1147005"/>
                          <a:gd name="connsiteX66" fmla="*/ 1240155 w 1638542"/>
                          <a:gd name="connsiteY66" fmla="*/ 912427 h 1147005"/>
                          <a:gd name="connsiteX67" fmla="*/ 1390650 w 1638542"/>
                          <a:gd name="connsiteY67" fmla="*/ 885825 h 1147005"/>
                          <a:gd name="connsiteX68" fmla="*/ 1485900 w 1638542"/>
                          <a:gd name="connsiteY68" fmla="*/ 838200 h 1147005"/>
                          <a:gd name="connsiteX69" fmla="*/ 1514475 w 1638542"/>
                          <a:gd name="connsiteY69" fmla="*/ 828675 h 1147005"/>
                          <a:gd name="connsiteX70" fmla="*/ 1552575 w 1638542"/>
                          <a:gd name="connsiteY70" fmla="*/ 771525 h 1147005"/>
                          <a:gd name="connsiteX71" fmla="*/ 1571625 w 1638542"/>
                          <a:gd name="connsiteY71" fmla="*/ 742950 h 1147005"/>
                          <a:gd name="connsiteX72" fmla="*/ 1581150 w 1638542"/>
                          <a:gd name="connsiteY72" fmla="*/ 704850 h 1147005"/>
                          <a:gd name="connsiteX73" fmla="*/ 1562100 w 1638542"/>
                          <a:gd name="connsiteY73" fmla="*/ 466725 h 1147005"/>
                          <a:gd name="connsiteX74" fmla="*/ 1552575 w 1638542"/>
                          <a:gd name="connsiteY74" fmla="*/ 438150 h 1147005"/>
                          <a:gd name="connsiteX75" fmla="*/ 1535430 w 1638542"/>
                          <a:gd name="connsiteY75" fmla="*/ 401947 h 1147005"/>
                          <a:gd name="connsiteX76" fmla="*/ 1514475 w 1638542"/>
                          <a:gd name="connsiteY76" fmla="*/ 371475 h 1147005"/>
                          <a:gd name="connsiteX77" fmla="*/ 1514475 w 1638542"/>
                          <a:gd name="connsiteY77" fmla="*/ 190500 h 1147005"/>
                          <a:gd name="connsiteX78" fmla="*/ 1533525 w 1638542"/>
                          <a:gd name="connsiteY78" fmla="*/ 161925 h 1147005"/>
                          <a:gd name="connsiteX79" fmla="*/ 1562100 w 1638542"/>
                          <a:gd name="connsiteY79" fmla="*/ 142875 h 1147005"/>
                          <a:gd name="connsiteX80" fmla="*/ 1600200 w 1638542"/>
                          <a:gd name="connsiteY80" fmla="*/ 114300 h 1147005"/>
                          <a:gd name="connsiteX81" fmla="*/ 1638300 w 1638542"/>
                          <a:gd name="connsiteY81" fmla="*/ 95250 h 1147005"/>
                          <a:gd name="connsiteX82" fmla="*/ 1590675 w 1638542"/>
                          <a:gd name="connsiteY82" fmla="*/ 51457 h 1147005"/>
                          <a:gd name="connsiteX0" fmla="*/ 1590675 w 1638542"/>
                          <a:gd name="connsiteY0" fmla="*/ 51457 h 1147005"/>
                          <a:gd name="connsiteX1" fmla="*/ 1600200 w 1638542"/>
                          <a:gd name="connsiteY1" fmla="*/ 57150 h 1147005"/>
                          <a:gd name="connsiteX2" fmla="*/ 1524000 w 1638542"/>
                          <a:gd name="connsiteY2" fmla="*/ 9562 h 1147005"/>
                          <a:gd name="connsiteX3" fmla="*/ 1457325 w 1638542"/>
                          <a:gd name="connsiteY3" fmla="*/ 0 h 1147005"/>
                          <a:gd name="connsiteX4" fmla="*/ 1409700 w 1638542"/>
                          <a:gd name="connsiteY4" fmla="*/ 9525 h 1147005"/>
                          <a:gd name="connsiteX5" fmla="*/ 1381125 w 1638542"/>
                          <a:gd name="connsiteY5" fmla="*/ 38100 h 1147005"/>
                          <a:gd name="connsiteX6" fmla="*/ 1350645 w 1638542"/>
                          <a:gd name="connsiteY6" fmla="*/ 74378 h 1147005"/>
                          <a:gd name="connsiteX7" fmla="*/ 1323975 w 1638542"/>
                          <a:gd name="connsiteY7" fmla="*/ 104775 h 1147005"/>
                          <a:gd name="connsiteX8" fmla="*/ 1314450 w 1638542"/>
                          <a:gd name="connsiteY8" fmla="*/ 142875 h 1147005"/>
                          <a:gd name="connsiteX9" fmla="*/ 1295400 w 1638542"/>
                          <a:gd name="connsiteY9" fmla="*/ 171450 h 1147005"/>
                          <a:gd name="connsiteX10" fmla="*/ 1266825 w 1638542"/>
                          <a:gd name="connsiteY10" fmla="*/ 219075 h 1147005"/>
                          <a:gd name="connsiteX11" fmla="*/ 1249680 w 1638542"/>
                          <a:gd name="connsiteY11" fmla="*/ 236265 h 1147005"/>
                          <a:gd name="connsiteX12" fmla="*/ 1219200 w 1638542"/>
                          <a:gd name="connsiteY12" fmla="*/ 276225 h 1147005"/>
                          <a:gd name="connsiteX13" fmla="*/ 1143000 w 1638542"/>
                          <a:gd name="connsiteY13" fmla="*/ 361950 h 1147005"/>
                          <a:gd name="connsiteX14" fmla="*/ 1114425 w 1638542"/>
                          <a:gd name="connsiteY14" fmla="*/ 371475 h 1147005"/>
                          <a:gd name="connsiteX15" fmla="*/ 1057275 w 1638542"/>
                          <a:gd name="connsiteY15" fmla="*/ 409575 h 1147005"/>
                          <a:gd name="connsiteX16" fmla="*/ 1028700 w 1638542"/>
                          <a:gd name="connsiteY16" fmla="*/ 428625 h 1147005"/>
                          <a:gd name="connsiteX17" fmla="*/ 923925 w 1638542"/>
                          <a:gd name="connsiteY17" fmla="*/ 466725 h 1147005"/>
                          <a:gd name="connsiteX18" fmla="*/ 619125 w 1638542"/>
                          <a:gd name="connsiteY18" fmla="*/ 457200 h 1147005"/>
                          <a:gd name="connsiteX19" fmla="*/ 596265 w 1638542"/>
                          <a:gd name="connsiteY19" fmla="*/ 445778 h 1147005"/>
                          <a:gd name="connsiteX20" fmla="*/ 533400 w 1638542"/>
                          <a:gd name="connsiteY20" fmla="*/ 409575 h 1147005"/>
                          <a:gd name="connsiteX21" fmla="*/ 495300 w 1638542"/>
                          <a:gd name="connsiteY21" fmla="*/ 371475 h 1147005"/>
                          <a:gd name="connsiteX22" fmla="*/ 485775 w 1638542"/>
                          <a:gd name="connsiteY22" fmla="*/ 342900 h 1147005"/>
                          <a:gd name="connsiteX23" fmla="*/ 466725 w 1638542"/>
                          <a:gd name="connsiteY23" fmla="*/ 304800 h 1147005"/>
                          <a:gd name="connsiteX24" fmla="*/ 409575 w 1638542"/>
                          <a:gd name="connsiteY24" fmla="*/ 228600 h 1147005"/>
                          <a:gd name="connsiteX25" fmla="*/ 381000 w 1638542"/>
                          <a:gd name="connsiteY25" fmla="*/ 219075 h 1147005"/>
                          <a:gd name="connsiteX26" fmla="*/ 352425 w 1638542"/>
                          <a:gd name="connsiteY26" fmla="*/ 161925 h 1147005"/>
                          <a:gd name="connsiteX27" fmla="*/ 323850 w 1638542"/>
                          <a:gd name="connsiteY27" fmla="*/ 152400 h 1147005"/>
                          <a:gd name="connsiteX28" fmla="*/ 249555 w 1638542"/>
                          <a:gd name="connsiteY28" fmla="*/ 142950 h 1147005"/>
                          <a:gd name="connsiteX29" fmla="*/ 142875 w 1638542"/>
                          <a:gd name="connsiteY29" fmla="*/ 209550 h 1147005"/>
                          <a:gd name="connsiteX30" fmla="*/ 76200 w 1638542"/>
                          <a:gd name="connsiteY30" fmla="*/ 285750 h 1147005"/>
                          <a:gd name="connsiteX31" fmla="*/ 59055 w 1638542"/>
                          <a:gd name="connsiteY31" fmla="*/ 312428 h 1147005"/>
                          <a:gd name="connsiteX32" fmla="*/ 47625 w 1638542"/>
                          <a:gd name="connsiteY32" fmla="*/ 342900 h 1147005"/>
                          <a:gd name="connsiteX33" fmla="*/ 19050 w 1638542"/>
                          <a:gd name="connsiteY33" fmla="*/ 390525 h 1147005"/>
                          <a:gd name="connsiteX34" fmla="*/ 9525 w 1638542"/>
                          <a:gd name="connsiteY34" fmla="*/ 466725 h 1147005"/>
                          <a:gd name="connsiteX35" fmla="*/ 0 w 1638542"/>
                          <a:gd name="connsiteY35" fmla="*/ 495300 h 1147005"/>
                          <a:gd name="connsiteX36" fmla="*/ 9525 w 1638542"/>
                          <a:gd name="connsiteY36" fmla="*/ 752475 h 1147005"/>
                          <a:gd name="connsiteX37" fmla="*/ 28575 w 1638542"/>
                          <a:gd name="connsiteY37" fmla="*/ 781050 h 1147005"/>
                          <a:gd name="connsiteX38" fmla="*/ 38100 w 1638542"/>
                          <a:gd name="connsiteY38" fmla="*/ 809625 h 1147005"/>
                          <a:gd name="connsiteX39" fmla="*/ 74295 w 1638542"/>
                          <a:gd name="connsiteY39" fmla="*/ 870570 h 1147005"/>
                          <a:gd name="connsiteX40" fmla="*/ 133350 w 1638542"/>
                          <a:gd name="connsiteY40" fmla="*/ 942975 h 1147005"/>
                          <a:gd name="connsiteX41" fmla="*/ 139065 w 1638542"/>
                          <a:gd name="connsiteY41" fmla="*/ 971550 h 1147005"/>
                          <a:gd name="connsiteX42" fmla="*/ 171450 w 1638542"/>
                          <a:gd name="connsiteY42" fmla="*/ 1009650 h 1147005"/>
                          <a:gd name="connsiteX43" fmla="*/ 209550 w 1638542"/>
                          <a:gd name="connsiteY43" fmla="*/ 1041983 h 1147005"/>
                          <a:gd name="connsiteX44" fmla="*/ 299085 w 1638542"/>
                          <a:gd name="connsiteY44" fmla="*/ 1000087 h 1147005"/>
                          <a:gd name="connsiteX45" fmla="*/ 342900 w 1638542"/>
                          <a:gd name="connsiteY45" fmla="*/ 971550 h 1147005"/>
                          <a:gd name="connsiteX46" fmla="*/ 371475 w 1638542"/>
                          <a:gd name="connsiteY46" fmla="*/ 962025 h 1147005"/>
                          <a:gd name="connsiteX47" fmla="*/ 400050 w 1638542"/>
                          <a:gd name="connsiteY47" fmla="*/ 942975 h 1147005"/>
                          <a:gd name="connsiteX48" fmla="*/ 428625 w 1638542"/>
                          <a:gd name="connsiteY48" fmla="*/ 933450 h 1147005"/>
                          <a:gd name="connsiteX49" fmla="*/ 457200 w 1638542"/>
                          <a:gd name="connsiteY49" fmla="*/ 914400 h 1147005"/>
                          <a:gd name="connsiteX50" fmla="*/ 523875 w 1638542"/>
                          <a:gd name="connsiteY50" fmla="*/ 895350 h 1147005"/>
                          <a:gd name="connsiteX51" fmla="*/ 571500 w 1638542"/>
                          <a:gd name="connsiteY51" fmla="*/ 866775 h 1147005"/>
                          <a:gd name="connsiteX52" fmla="*/ 828675 w 1638542"/>
                          <a:gd name="connsiteY52" fmla="*/ 866775 h 1147005"/>
                          <a:gd name="connsiteX53" fmla="*/ 828675 w 1638542"/>
                          <a:gd name="connsiteY53" fmla="*/ 990600 h 1147005"/>
                          <a:gd name="connsiteX54" fmla="*/ 828675 w 1638542"/>
                          <a:gd name="connsiteY54" fmla="*/ 1021110 h 1147005"/>
                          <a:gd name="connsiteX55" fmla="*/ 843915 w 1638542"/>
                          <a:gd name="connsiteY55" fmla="*/ 1057275 h 1147005"/>
                          <a:gd name="connsiteX56" fmla="*/ 895350 w 1638542"/>
                          <a:gd name="connsiteY56" fmla="*/ 1140840 h 1147005"/>
                          <a:gd name="connsiteX57" fmla="*/ 933450 w 1638542"/>
                          <a:gd name="connsiteY57" fmla="*/ 1019175 h 1147005"/>
                          <a:gd name="connsiteX58" fmla="*/ 914400 w 1638542"/>
                          <a:gd name="connsiteY58" fmla="*/ 990600 h 1147005"/>
                          <a:gd name="connsiteX59" fmla="*/ 933450 w 1638542"/>
                          <a:gd name="connsiteY59" fmla="*/ 1047750 h 1147005"/>
                          <a:gd name="connsiteX60" fmla="*/ 986790 w 1638542"/>
                          <a:gd name="connsiteY60" fmla="*/ 1116473 h 1147005"/>
                          <a:gd name="connsiteX61" fmla="*/ 1057275 w 1638542"/>
                          <a:gd name="connsiteY61" fmla="*/ 1143000 h 1147005"/>
                          <a:gd name="connsiteX62" fmla="*/ 1028700 w 1638542"/>
                          <a:gd name="connsiteY62" fmla="*/ 1009650 h 1147005"/>
                          <a:gd name="connsiteX63" fmla="*/ 1009650 w 1638542"/>
                          <a:gd name="connsiteY63" fmla="*/ 981075 h 1147005"/>
                          <a:gd name="connsiteX64" fmla="*/ 1028700 w 1638542"/>
                          <a:gd name="connsiteY64" fmla="*/ 876300 h 1147005"/>
                          <a:gd name="connsiteX65" fmla="*/ 1116056 w 1638542"/>
                          <a:gd name="connsiteY65" fmla="*/ 895616 h 1147005"/>
                          <a:gd name="connsiteX66" fmla="*/ 1240155 w 1638542"/>
                          <a:gd name="connsiteY66" fmla="*/ 912427 h 1147005"/>
                          <a:gd name="connsiteX67" fmla="*/ 1390650 w 1638542"/>
                          <a:gd name="connsiteY67" fmla="*/ 885825 h 1147005"/>
                          <a:gd name="connsiteX68" fmla="*/ 1485900 w 1638542"/>
                          <a:gd name="connsiteY68" fmla="*/ 838200 h 1147005"/>
                          <a:gd name="connsiteX69" fmla="*/ 1514475 w 1638542"/>
                          <a:gd name="connsiteY69" fmla="*/ 828675 h 1147005"/>
                          <a:gd name="connsiteX70" fmla="*/ 1552575 w 1638542"/>
                          <a:gd name="connsiteY70" fmla="*/ 771525 h 1147005"/>
                          <a:gd name="connsiteX71" fmla="*/ 1571625 w 1638542"/>
                          <a:gd name="connsiteY71" fmla="*/ 742950 h 1147005"/>
                          <a:gd name="connsiteX72" fmla="*/ 1581150 w 1638542"/>
                          <a:gd name="connsiteY72" fmla="*/ 704850 h 1147005"/>
                          <a:gd name="connsiteX73" fmla="*/ 1562100 w 1638542"/>
                          <a:gd name="connsiteY73" fmla="*/ 466725 h 1147005"/>
                          <a:gd name="connsiteX74" fmla="*/ 1552575 w 1638542"/>
                          <a:gd name="connsiteY74" fmla="*/ 438150 h 1147005"/>
                          <a:gd name="connsiteX75" fmla="*/ 1535430 w 1638542"/>
                          <a:gd name="connsiteY75" fmla="*/ 401947 h 1147005"/>
                          <a:gd name="connsiteX76" fmla="*/ 1514475 w 1638542"/>
                          <a:gd name="connsiteY76" fmla="*/ 371475 h 1147005"/>
                          <a:gd name="connsiteX77" fmla="*/ 1514475 w 1638542"/>
                          <a:gd name="connsiteY77" fmla="*/ 190500 h 1147005"/>
                          <a:gd name="connsiteX78" fmla="*/ 1533525 w 1638542"/>
                          <a:gd name="connsiteY78" fmla="*/ 161925 h 1147005"/>
                          <a:gd name="connsiteX79" fmla="*/ 1562100 w 1638542"/>
                          <a:gd name="connsiteY79" fmla="*/ 142875 h 1147005"/>
                          <a:gd name="connsiteX80" fmla="*/ 1600200 w 1638542"/>
                          <a:gd name="connsiteY80" fmla="*/ 114300 h 1147005"/>
                          <a:gd name="connsiteX81" fmla="*/ 1638300 w 1638542"/>
                          <a:gd name="connsiteY81" fmla="*/ 95250 h 1147005"/>
                          <a:gd name="connsiteX82" fmla="*/ 1590675 w 1638542"/>
                          <a:gd name="connsiteY82" fmla="*/ 51457 h 1147005"/>
                          <a:gd name="connsiteX0" fmla="*/ 1593321 w 1641188"/>
                          <a:gd name="connsiteY0" fmla="*/ 51457 h 1147005"/>
                          <a:gd name="connsiteX1" fmla="*/ 1602846 w 1641188"/>
                          <a:gd name="connsiteY1" fmla="*/ 57150 h 1147005"/>
                          <a:gd name="connsiteX2" fmla="*/ 1526646 w 1641188"/>
                          <a:gd name="connsiteY2" fmla="*/ 9562 h 1147005"/>
                          <a:gd name="connsiteX3" fmla="*/ 1459971 w 1641188"/>
                          <a:gd name="connsiteY3" fmla="*/ 0 h 1147005"/>
                          <a:gd name="connsiteX4" fmla="*/ 1412346 w 1641188"/>
                          <a:gd name="connsiteY4" fmla="*/ 9525 h 1147005"/>
                          <a:gd name="connsiteX5" fmla="*/ 1383771 w 1641188"/>
                          <a:gd name="connsiteY5" fmla="*/ 38100 h 1147005"/>
                          <a:gd name="connsiteX6" fmla="*/ 1353291 w 1641188"/>
                          <a:gd name="connsiteY6" fmla="*/ 74378 h 1147005"/>
                          <a:gd name="connsiteX7" fmla="*/ 1326621 w 1641188"/>
                          <a:gd name="connsiteY7" fmla="*/ 104775 h 1147005"/>
                          <a:gd name="connsiteX8" fmla="*/ 1317096 w 1641188"/>
                          <a:gd name="connsiteY8" fmla="*/ 142875 h 1147005"/>
                          <a:gd name="connsiteX9" fmla="*/ 1298046 w 1641188"/>
                          <a:gd name="connsiteY9" fmla="*/ 171450 h 1147005"/>
                          <a:gd name="connsiteX10" fmla="*/ 1269471 w 1641188"/>
                          <a:gd name="connsiteY10" fmla="*/ 219075 h 1147005"/>
                          <a:gd name="connsiteX11" fmla="*/ 1252326 w 1641188"/>
                          <a:gd name="connsiteY11" fmla="*/ 236265 h 1147005"/>
                          <a:gd name="connsiteX12" fmla="*/ 1221846 w 1641188"/>
                          <a:gd name="connsiteY12" fmla="*/ 276225 h 1147005"/>
                          <a:gd name="connsiteX13" fmla="*/ 1145646 w 1641188"/>
                          <a:gd name="connsiteY13" fmla="*/ 361950 h 1147005"/>
                          <a:gd name="connsiteX14" fmla="*/ 1117071 w 1641188"/>
                          <a:gd name="connsiteY14" fmla="*/ 371475 h 1147005"/>
                          <a:gd name="connsiteX15" fmla="*/ 1059921 w 1641188"/>
                          <a:gd name="connsiteY15" fmla="*/ 409575 h 1147005"/>
                          <a:gd name="connsiteX16" fmla="*/ 1031346 w 1641188"/>
                          <a:gd name="connsiteY16" fmla="*/ 428625 h 1147005"/>
                          <a:gd name="connsiteX17" fmla="*/ 926571 w 1641188"/>
                          <a:gd name="connsiteY17" fmla="*/ 466725 h 1147005"/>
                          <a:gd name="connsiteX18" fmla="*/ 621771 w 1641188"/>
                          <a:gd name="connsiteY18" fmla="*/ 457200 h 1147005"/>
                          <a:gd name="connsiteX19" fmla="*/ 598911 w 1641188"/>
                          <a:gd name="connsiteY19" fmla="*/ 445778 h 1147005"/>
                          <a:gd name="connsiteX20" fmla="*/ 536046 w 1641188"/>
                          <a:gd name="connsiteY20" fmla="*/ 409575 h 1147005"/>
                          <a:gd name="connsiteX21" fmla="*/ 497946 w 1641188"/>
                          <a:gd name="connsiteY21" fmla="*/ 371475 h 1147005"/>
                          <a:gd name="connsiteX22" fmla="*/ 488421 w 1641188"/>
                          <a:gd name="connsiteY22" fmla="*/ 342900 h 1147005"/>
                          <a:gd name="connsiteX23" fmla="*/ 469371 w 1641188"/>
                          <a:gd name="connsiteY23" fmla="*/ 304800 h 1147005"/>
                          <a:gd name="connsiteX24" fmla="*/ 412221 w 1641188"/>
                          <a:gd name="connsiteY24" fmla="*/ 228600 h 1147005"/>
                          <a:gd name="connsiteX25" fmla="*/ 383646 w 1641188"/>
                          <a:gd name="connsiteY25" fmla="*/ 219075 h 1147005"/>
                          <a:gd name="connsiteX26" fmla="*/ 355071 w 1641188"/>
                          <a:gd name="connsiteY26" fmla="*/ 161925 h 1147005"/>
                          <a:gd name="connsiteX27" fmla="*/ 326496 w 1641188"/>
                          <a:gd name="connsiteY27" fmla="*/ 152400 h 1147005"/>
                          <a:gd name="connsiteX28" fmla="*/ 252201 w 1641188"/>
                          <a:gd name="connsiteY28" fmla="*/ 142950 h 1147005"/>
                          <a:gd name="connsiteX29" fmla="*/ 145521 w 1641188"/>
                          <a:gd name="connsiteY29" fmla="*/ 209550 h 1147005"/>
                          <a:gd name="connsiteX30" fmla="*/ 78846 w 1641188"/>
                          <a:gd name="connsiteY30" fmla="*/ 285750 h 1147005"/>
                          <a:gd name="connsiteX31" fmla="*/ 61701 w 1641188"/>
                          <a:gd name="connsiteY31" fmla="*/ 312428 h 1147005"/>
                          <a:gd name="connsiteX32" fmla="*/ 50271 w 1641188"/>
                          <a:gd name="connsiteY32" fmla="*/ 342900 h 1147005"/>
                          <a:gd name="connsiteX33" fmla="*/ 21696 w 1641188"/>
                          <a:gd name="connsiteY33" fmla="*/ 390525 h 1147005"/>
                          <a:gd name="connsiteX34" fmla="*/ 741 w 1641188"/>
                          <a:gd name="connsiteY34" fmla="*/ 451545 h 1147005"/>
                          <a:gd name="connsiteX35" fmla="*/ 2646 w 1641188"/>
                          <a:gd name="connsiteY35" fmla="*/ 495300 h 1147005"/>
                          <a:gd name="connsiteX36" fmla="*/ 12171 w 1641188"/>
                          <a:gd name="connsiteY36" fmla="*/ 752475 h 1147005"/>
                          <a:gd name="connsiteX37" fmla="*/ 31221 w 1641188"/>
                          <a:gd name="connsiteY37" fmla="*/ 781050 h 1147005"/>
                          <a:gd name="connsiteX38" fmla="*/ 40746 w 1641188"/>
                          <a:gd name="connsiteY38" fmla="*/ 809625 h 1147005"/>
                          <a:gd name="connsiteX39" fmla="*/ 76941 w 1641188"/>
                          <a:gd name="connsiteY39" fmla="*/ 870570 h 1147005"/>
                          <a:gd name="connsiteX40" fmla="*/ 135996 w 1641188"/>
                          <a:gd name="connsiteY40" fmla="*/ 942975 h 1147005"/>
                          <a:gd name="connsiteX41" fmla="*/ 141711 w 1641188"/>
                          <a:gd name="connsiteY41" fmla="*/ 971550 h 1147005"/>
                          <a:gd name="connsiteX42" fmla="*/ 174096 w 1641188"/>
                          <a:gd name="connsiteY42" fmla="*/ 1009650 h 1147005"/>
                          <a:gd name="connsiteX43" fmla="*/ 212196 w 1641188"/>
                          <a:gd name="connsiteY43" fmla="*/ 1041983 h 1147005"/>
                          <a:gd name="connsiteX44" fmla="*/ 301731 w 1641188"/>
                          <a:gd name="connsiteY44" fmla="*/ 1000087 h 1147005"/>
                          <a:gd name="connsiteX45" fmla="*/ 345546 w 1641188"/>
                          <a:gd name="connsiteY45" fmla="*/ 971550 h 1147005"/>
                          <a:gd name="connsiteX46" fmla="*/ 374121 w 1641188"/>
                          <a:gd name="connsiteY46" fmla="*/ 962025 h 1147005"/>
                          <a:gd name="connsiteX47" fmla="*/ 402696 w 1641188"/>
                          <a:gd name="connsiteY47" fmla="*/ 942975 h 1147005"/>
                          <a:gd name="connsiteX48" fmla="*/ 431271 w 1641188"/>
                          <a:gd name="connsiteY48" fmla="*/ 933450 h 1147005"/>
                          <a:gd name="connsiteX49" fmla="*/ 459846 w 1641188"/>
                          <a:gd name="connsiteY49" fmla="*/ 914400 h 1147005"/>
                          <a:gd name="connsiteX50" fmla="*/ 526521 w 1641188"/>
                          <a:gd name="connsiteY50" fmla="*/ 895350 h 1147005"/>
                          <a:gd name="connsiteX51" fmla="*/ 574146 w 1641188"/>
                          <a:gd name="connsiteY51" fmla="*/ 866775 h 1147005"/>
                          <a:gd name="connsiteX52" fmla="*/ 831321 w 1641188"/>
                          <a:gd name="connsiteY52" fmla="*/ 866775 h 1147005"/>
                          <a:gd name="connsiteX53" fmla="*/ 831321 w 1641188"/>
                          <a:gd name="connsiteY53" fmla="*/ 990600 h 1147005"/>
                          <a:gd name="connsiteX54" fmla="*/ 831321 w 1641188"/>
                          <a:gd name="connsiteY54" fmla="*/ 1021110 h 1147005"/>
                          <a:gd name="connsiteX55" fmla="*/ 846561 w 1641188"/>
                          <a:gd name="connsiteY55" fmla="*/ 1057275 h 1147005"/>
                          <a:gd name="connsiteX56" fmla="*/ 897996 w 1641188"/>
                          <a:gd name="connsiteY56" fmla="*/ 1140840 h 1147005"/>
                          <a:gd name="connsiteX57" fmla="*/ 936096 w 1641188"/>
                          <a:gd name="connsiteY57" fmla="*/ 1019175 h 1147005"/>
                          <a:gd name="connsiteX58" fmla="*/ 917046 w 1641188"/>
                          <a:gd name="connsiteY58" fmla="*/ 990600 h 1147005"/>
                          <a:gd name="connsiteX59" fmla="*/ 936096 w 1641188"/>
                          <a:gd name="connsiteY59" fmla="*/ 1047750 h 1147005"/>
                          <a:gd name="connsiteX60" fmla="*/ 989436 w 1641188"/>
                          <a:gd name="connsiteY60" fmla="*/ 1116473 h 1147005"/>
                          <a:gd name="connsiteX61" fmla="*/ 1059921 w 1641188"/>
                          <a:gd name="connsiteY61" fmla="*/ 1143000 h 1147005"/>
                          <a:gd name="connsiteX62" fmla="*/ 1031346 w 1641188"/>
                          <a:gd name="connsiteY62" fmla="*/ 1009650 h 1147005"/>
                          <a:gd name="connsiteX63" fmla="*/ 1012296 w 1641188"/>
                          <a:gd name="connsiteY63" fmla="*/ 981075 h 1147005"/>
                          <a:gd name="connsiteX64" fmla="*/ 1031346 w 1641188"/>
                          <a:gd name="connsiteY64" fmla="*/ 876300 h 1147005"/>
                          <a:gd name="connsiteX65" fmla="*/ 1118702 w 1641188"/>
                          <a:gd name="connsiteY65" fmla="*/ 895616 h 1147005"/>
                          <a:gd name="connsiteX66" fmla="*/ 1242801 w 1641188"/>
                          <a:gd name="connsiteY66" fmla="*/ 912427 h 1147005"/>
                          <a:gd name="connsiteX67" fmla="*/ 1393296 w 1641188"/>
                          <a:gd name="connsiteY67" fmla="*/ 885825 h 1147005"/>
                          <a:gd name="connsiteX68" fmla="*/ 1488546 w 1641188"/>
                          <a:gd name="connsiteY68" fmla="*/ 838200 h 1147005"/>
                          <a:gd name="connsiteX69" fmla="*/ 1517121 w 1641188"/>
                          <a:gd name="connsiteY69" fmla="*/ 828675 h 1147005"/>
                          <a:gd name="connsiteX70" fmla="*/ 1555221 w 1641188"/>
                          <a:gd name="connsiteY70" fmla="*/ 771525 h 1147005"/>
                          <a:gd name="connsiteX71" fmla="*/ 1574271 w 1641188"/>
                          <a:gd name="connsiteY71" fmla="*/ 742950 h 1147005"/>
                          <a:gd name="connsiteX72" fmla="*/ 1583796 w 1641188"/>
                          <a:gd name="connsiteY72" fmla="*/ 704850 h 1147005"/>
                          <a:gd name="connsiteX73" fmla="*/ 1564746 w 1641188"/>
                          <a:gd name="connsiteY73" fmla="*/ 466725 h 1147005"/>
                          <a:gd name="connsiteX74" fmla="*/ 1555221 w 1641188"/>
                          <a:gd name="connsiteY74" fmla="*/ 438150 h 1147005"/>
                          <a:gd name="connsiteX75" fmla="*/ 1538076 w 1641188"/>
                          <a:gd name="connsiteY75" fmla="*/ 401947 h 1147005"/>
                          <a:gd name="connsiteX76" fmla="*/ 1517121 w 1641188"/>
                          <a:gd name="connsiteY76" fmla="*/ 371475 h 1147005"/>
                          <a:gd name="connsiteX77" fmla="*/ 1517121 w 1641188"/>
                          <a:gd name="connsiteY77" fmla="*/ 190500 h 1147005"/>
                          <a:gd name="connsiteX78" fmla="*/ 1536171 w 1641188"/>
                          <a:gd name="connsiteY78" fmla="*/ 161925 h 1147005"/>
                          <a:gd name="connsiteX79" fmla="*/ 1564746 w 1641188"/>
                          <a:gd name="connsiteY79" fmla="*/ 142875 h 1147005"/>
                          <a:gd name="connsiteX80" fmla="*/ 1602846 w 1641188"/>
                          <a:gd name="connsiteY80" fmla="*/ 114300 h 1147005"/>
                          <a:gd name="connsiteX81" fmla="*/ 1640946 w 1641188"/>
                          <a:gd name="connsiteY81" fmla="*/ 95250 h 1147005"/>
                          <a:gd name="connsiteX82" fmla="*/ 1593321 w 1641188"/>
                          <a:gd name="connsiteY82" fmla="*/ 51457 h 1147005"/>
                          <a:gd name="connsiteX0" fmla="*/ 1593321 w 1641188"/>
                          <a:gd name="connsiteY0" fmla="*/ 51457 h 1147005"/>
                          <a:gd name="connsiteX1" fmla="*/ 1602846 w 1641188"/>
                          <a:gd name="connsiteY1" fmla="*/ 57150 h 1147005"/>
                          <a:gd name="connsiteX2" fmla="*/ 1526646 w 1641188"/>
                          <a:gd name="connsiteY2" fmla="*/ 9562 h 1147005"/>
                          <a:gd name="connsiteX3" fmla="*/ 1459971 w 1641188"/>
                          <a:gd name="connsiteY3" fmla="*/ 0 h 1147005"/>
                          <a:gd name="connsiteX4" fmla="*/ 1412346 w 1641188"/>
                          <a:gd name="connsiteY4" fmla="*/ 9525 h 1147005"/>
                          <a:gd name="connsiteX5" fmla="*/ 1383771 w 1641188"/>
                          <a:gd name="connsiteY5" fmla="*/ 38100 h 1147005"/>
                          <a:gd name="connsiteX6" fmla="*/ 1353291 w 1641188"/>
                          <a:gd name="connsiteY6" fmla="*/ 74378 h 1147005"/>
                          <a:gd name="connsiteX7" fmla="*/ 1326621 w 1641188"/>
                          <a:gd name="connsiteY7" fmla="*/ 104775 h 1147005"/>
                          <a:gd name="connsiteX8" fmla="*/ 1317096 w 1641188"/>
                          <a:gd name="connsiteY8" fmla="*/ 142875 h 1147005"/>
                          <a:gd name="connsiteX9" fmla="*/ 1298046 w 1641188"/>
                          <a:gd name="connsiteY9" fmla="*/ 171450 h 1147005"/>
                          <a:gd name="connsiteX10" fmla="*/ 1269471 w 1641188"/>
                          <a:gd name="connsiteY10" fmla="*/ 219075 h 1147005"/>
                          <a:gd name="connsiteX11" fmla="*/ 1252326 w 1641188"/>
                          <a:gd name="connsiteY11" fmla="*/ 236265 h 1147005"/>
                          <a:gd name="connsiteX12" fmla="*/ 1221846 w 1641188"/>
                          <a:gd name="connsiteY12" fmla="*/ 276225 h 1147005"/>
                          <a:gd name="connsiteX13" fmla="*/ 1145646 w 1641188"/>
                          <a:gd name="connsiteY13" fmla="*/ 361950 h 1147005"/>
                          <a:gd name="connsiteX14" fmla="*/ 1117071 w 1641188"/>
                          <a:gd name="connsiteY14" fmla="*/ 371475 h 1147005"/>
                          <a:gd name="connsiteX15" fmla="*/ 1059921 w 1641188"/>
                          <a:gd name="connsiteY15" fmla="*/ 409575 h 1147005"/>
                          <a:gd name="connsiteX16" fmla="*/ 1031346 w 1641188"/>
                          <a:gd name="connsiteY16" fmla="*/ 428625 h 1147005"/>
                          <a:gd name="connsiteX17" fmla="*/ 926571 w 1641188"/>
                          <a:gd name="connsiteY17" fmla="*/ 466725 h 1147005"/>
                          <a:gd name="connsiteX18" fmla="*/ 621771 w 1641188"/>
                          <a:gd name="connsiteY18" fmla="*/ 457200 h 1147005"/>
                          <a:gd name="connsiteX19" fmla="*/ 598911 w 1641188"/>
                          <a:gd name="connsiteY19" fmla="*/ 445778 h 1147005"/>
                          <a:gd name="connsiteX20" fmla="*/ 536046 w 1641188"/>
                          <a:gd name="connsiteY20" fmla="*/ 409575 h 1147005"/>
                          <a:gd name="connsiteX21" fmla="*/ 497946 w 1641188"/>
                          <a:gd name="connsiteY21" fmla="*/ 371475 h 1147005"/>
                          <a:gd name="connsiteX22" fmla="*/ 488421 w 1641188"/>
                          <a:gd name="connsiteY22" fmla="*/ 342900 h 1147005"/>
                          <a:gd name="connsiteX23" fmla="*/ 469371 w 1641188"/>
                          <a:gd name="connsiteY23" fmla="*/ 304800 h 1147005"/>
                          <a:gd name="connsiteX24" fmla="*/ 412221 w 1641188"/>
                          <a:gd name="connsiteY24" fmla="*/ 228600 h 1147005"/>
                          <a:gd name="connsiteX25" fmla="*/ 383646 w 1641188"/>
                          <a:gd name="connsiteY25" fmla="*/ 219075 h 1147005"/>
                          <a:gd name="connsiteX26" fmla="*/ 355071 w 1641188"/>
                          <a:gd name="connsiteY26" fmla="*/ 161925 h 1147005"/>
                          <a:gd name="connsiteX27" fmla="*/ 326496 w 1641188"/>
                          <a:gd name="connsiteY27" fmla="*/ 152400 h 1147005"/>
                          <a:gd name="connsiteX28" fmla="*/ 252201 w 1641188"/>
                          <a:gd name="connsiteY28" fmla="*/ 142950 h 1147005"/>
                          <a:gd name="connsiteX29" fmla="*/ 145521 w 1641188"/>
                          <a:gd name="connsiteY29" fmla="*/ 209550 h 1147005"/>
                          <a:gd name="connsiteX30" fmla="*/ 78846 w 1641188"/>
                          <a:gd name="connsiteY30" fmla="*/ 285750 h 1147005"/>
                          <a:gd name="connsiteX31" fmla="*/ 61701 w 1641188"/>
                          <a:gd name="connsiteY31" fmla="*/ 312428 h 1147005"/>
                          <a:gd name="connsiteX32" fmla="*/ 50271 w 1641188"/>
                          <a:gd name="connsiteY32" fmla="*/ 342900 h 1147005"/>
                          <a:gd name="connsiteX33" fmla="*/ 21696 w 1641188"/>
                          <a:gd name="connsiteY33" fmla="*/ 390525 h 1147005"/>
                          <a:gd name="connsiteX34" fmla="*/ 741 w 1641188"/>
                          <a:gd name="connsiteY34" fmla="*/ 451545 h 1147005"/>
                          <a:gd name="connsiteX35" fmla="*/ 2646 w 1641188"/>
                          <a:gd name="connsiteY35" fmla="*/ 495300 h 1147005"/>
                          <a:gd name="connsiteX36" fmla="*/ 12171 w 1641188"/>
                          <a:gd name="connsiteY36" fmla="*/ 752475 h 1147005"/>
                          <a:gd name="connsiteX37" fmla="*/ 31221 w 1641188"/>
                          <a:gd name="connsiteY37" fmla="*/ 781050 h 1147005"/>
                          <a:gd name="connsiteX38" fmla="*/ 40746 w 1641188"/>
                          <a:gd name="connsiteY38" fmla="*/ 809625 h 1147005"/>
                          <a:gd name="connsiteX39" fmla="*/ 76941 w 1641188"/>
                          <a:gd name="connsiteY39" fmla="*/ 870570 h 1147005"/>
                          <a:gd name="connsiteX40" fmla="*/ 135996 w 1641188"/>
                          <a:gd name="connsiteY40" fmla="*/ 942975 h 1147005"/>
                          <a:gd name="connsiteX41" fmla="*/ 141711 w 1641188"/>
                          <a:gd name="connsiteY41" fmla="*/ 971550 h 1147005"/>
                          <a:gd name="connsiteX42" fmla="*/ 174096 w 1641188"/>
                          <a:gd name="connsiteY42" fmla="*/ 1009650 h 1147005"/>
                          <a:gd name="connsiteX43" fmla="*/ 186987 w 1641188"/>
                          <a:gd name="connsiteY43" fmla="*/ 1055679 h 1147005"/>
                          <a:gd name="connsiteX44" fmla="*/ 301731 w 1641188"/>
                          <a:gd name="connsiteY44" fmla="*/ 1000087 h 1147005"/>
                          <a:gd name="connsiteX45" fmla="*/ 345546 w 1641188"/>
                          <a:gd name="connsiteY45" fmla="*/ 971550 h 1147005"/>
                          <a:gd name="connsiteX46" fmla="*/ 374121 w 1641188"/>
                          <a:gd name="connsiteY46" fmla="*/ 962025 h 1147005"/>
                          <a:gd name="connsiteX47" fmla="*/ 402696 w 1641188"/>
                          <a:gd name="connsiteY47" fmla="*/ 942975 h 1147005"/>
                          <a:gd name="connsiteX48" fmla="*/ 431271 w 1641188"/>
                          <a:gd name="connsiteY48" fmla="*/ 933450 h 1147005"/>
                          <a:gd name="connsiteX49" fmla="*/ 459846 w 1641188"/>
                          <a:gd name="connsiteY49" fmla="*/ 914400 h 1147005"/>
                          <a:gd name="connsiteX50" fmla="*/ 526521 w 1641188"/>
                          <a:gd name="connsiteY50" fmla="*/ 895350 h 1147005"/>
                          <a:gd name="connsiteX51" fmla="*/ 574146 w 1641188"/>
                          <a:gd name="connsiteY51" fmla="*/ 866775 h 1147005"/>
                          <a:gd name="connsiteX52" fmla="*/ 831321 w 1641188"/>
                          <a:gd name="connsiteY52" fmla="*/ 866775 h 1147005"/>
                          <a:gd name="connsiteX53" fmla="*/ 831321 w 1641188"/>
                          <a:gd name="connsiteY53" fmla="*/ 990600 h 1147005"/>
                          <a:gd name="connsiteX54" fmla="*/ 831321 w 1641188"/>
                          <a:gd name="connsiteY54" fmla="*/ 1021110 h 1147005"/>
                          <a:gd name="connsiteX55" fmla="*/ 846561 w 1641188"/>
                          <a:gd name="connsiteY55" fmla="*/ 1057275 h 1147005"/>
                          <a:gd name="connsiteX56" fmla="*/ 897996 w 1641188"/>
                          <a:gd name="connsiteY56" fmla="*/ 1140840 h 1147005"/>
                          <a:gd name="connsiteX57" fmla="*/ 936096 w 1641188"/>
                          <a:gd name="connsiteY57" fmla="*/ 1019175 h 1147005"/>
                          <a:gd name="connsiteX58" fmla="*/ 917046 w 1641188"/>
                          <a:gd name="connsiteY58" fmla="*/ 990600 h 1147005"/>
                          <a:gd name="connsiteX59" fmla="*/ 936096 w 1641188"/>
                          <a:gd name="connsiteY59" fmla="*/ 1047750 h 1147005"/>
                          <a:gd name="connsiteX60" fmla="*/ 989436 w 1641188"/>
                          <a:gd name="connsiteY60" fmla="*/ 1116473 h 1147005"/>
                          <a:gd name="connsiteX61" fmla="*/ 1059921 w 1641188"/>
                          <a:gd name="connsiteY61" fmla="*/ 1143000 h 1147005"/>
                          <a:gd name="connsiteX62" fmla="*/ 1031346 w 1641188"/>
                          <a:gd name="connsiteY62" fmla="*/ 1009650 h 1147005"/>
                          <a:gd name="connsiteX63" fmla="*/ 1012296 w 1641188"/>
                          <a:gd name="connsiteY63" fmla="*/ 981075 h 1147005"/>
                          <a:gd name="connsiteX64" fmla="*/ 1031346 w 1641188"/>
                          <a:gd name="connsiteY64" fmla="*/ 876300 h 1147005"/>
                          <a:gd name="connsiteX65" fmla="*/ 1118702 w 1641188"/>
                          <a:gd name="connsiteY65" fmla="*/ 895616 h 1147005"/>
                          <a:gd name="connsiteX66" fmla="*/ 1242801 w 1641188"/>
                          <a:gd name="connsiteY66" fmla="*/ 912427 h 1147005"/>
                          <a:gd name="connsiteX67" fmla="*/ 1393296 w 1641188"/>
                          <a:gd name="connsiteY67" fmla="*/ 885825 h 1147005"/>
                          <a:gd name="connsiteX68" fmla="*/ 1488546 w 1641188"/>
                          <a:gd name="connsiteY68" fmla="*/ 838200 h 1147005"/>
                          <a:gd name="connsiteX69" fmla="*/ 1517121 w 1641188"/>
                          <a:gd name="connsiteY69" fmla="*/ 828675 h 1147005"/>
                          <a:gd name="connsiteX70" fmla="*/ 1555221 w 1641188"/>
                          <a:gd name="connsiteY70" fmla="*/ 771525 h 1147005"/>
                          <a:gd name="connsiteX71" fmla="*/ 1574271 w 1641188"/>
                          <a:gd name="connsiteY71" fmla="*/ 742950 h 1147005"/>
                          <a:gd name="connsiteX72" fmla="*/ 1583796 w 1641188"/>
                          <a:gd name="connsiteY72" fmla="*/ 704850 h 1147005"/>
                          <a:gd name="connsiteX73" fmla="*/ 1564746 w 1641188"/>
                          <a:gd name="connsiteY73" fmla="*/ 466725 h 1147005"/>
                          <a:gd name="connsiteX74" fmla="*/ 1555221 w 1641188"/>
                          <a:gd name="connsiteY74" fmla="*/ 438150 h 1147005"/>
                          <a:gd name="connsiteX75" fmla="*/ 1538076 w 1641188"/>
                          <a:gd name="connsiteY75" fmla="*/ 401947 h 1147005"/>
                          <a:gd name="connsiteX76" fmla="*/ 1517121 w 1641188"/>
                          <a:gd name="connsiteY76" fmla="*/ 371475 h 1147005"/>
                          <a:gd name="connsiteX77" fmla="*/ 1517121 w 1641188"/>
                          <a:gd name="connsiteY77" fmla="*/ 190500 h 1147005"/>
                          <a:gd name="connsiteX78" fmla="*/ 1536171 w 1641188"/>
                          <a:gd name="connsiteY78" fmla="*/ 161925 h 1147005"/>
                          <a:gd name="connsiteX79" fmla="*/ 1564746 w 1641188"/>
                          <a:gd name="connsiteY79" fmla="*/ 142875 h 1147005"/>
                          <a:gd name="connsiteX80" fmla="*/ 1602846 w 1641188"/>
                          <a:gd name="connsiteY80" fmla="*/ 114300 h 1147005"/>
                          <a:gd name="connsiteX81" fmla="*/ 1640946 w 1641188"/>
                          <a:gd name="connsiteY81" fmla="*/ 95250 h 1147005"/>
                          <a:gd name="connsiteX82" fmla="*/ 1593321 w 1641188"/>
                          <a:gd name="connsiteY82" fmla="*/ 51457 h 1147005"/>
                          <a:gd name="connsiteX0" fmla="*/ 1681479 w 1729346"/>
                          <a:gd name="connsiteY0" fmla="*/ 51457 h 1147005"/>
                          <a:gd name="connsiteX1" fmla="*/ 1691004 w 1729346"/>
                          <a:gd name="connsiteY1" fmla="*/ 57150 h 1147005"/>
                          <a:gd name="connsiteX2" fmla="*/ 1614804 w 1729346"/>
                          <a:gd name="connsiteY2" fmla="*/ 9562 h 1147005"/>
                          <a:gd name="connsiteX3" fmla="*/ 1548129 w 1729346"/>
                          <a:gd name="connsiteY3" fmla="*/ 0 h 1147005"/>
                          <a:gd name="connsiteX4" fmla="*/ 1500504 w 1729346"/>
                          <a:gd name="connsiteY4" fmla="*/ 9525 h 1147005"/>
                          <a:gd name="connsiteX5" fmla="*/ 1471929 w 1729346"/>
                          <a:gd name="connsiteY5" fmla="*/ 38100 h 1147005"/>
                          <a:gd name="connsiteX6" fmla="*/ 1441449 w 1729346"/>
                          <a:gd name="connsiteY6" fmla="*/ 74378 h 1147005"/>
                          <a:gd name="connsiteX7" fmla="*/ 1414779 w 1729346"/>
                          <a:gd name="connsiteY7" fmla="*/ 104775 h 1147005"/>
                          <a:gd name="connsiteX8" fmla="*/ 1405254 w 1729346"/>
                          <a:gd name="connsiteY8" fmla="*/ 142875 h 1147005"/>
                          <a:gd name="connsiteX9" fmla="*/ 1386204 w 1729346"/>
                          <a:gd name="connsiteY9" fmla="*/ 171450 h 1147005"/>
                          <a:gd name="connsiteX10" fmla="*/ 1357629 w 1729346"/>
                          <a:gd name="connsiteY10" fmla="*/ 219075 h 1147005"/>
                          <a:gd name="connsiteX11" fmla="*/ 1340484 w 1729346"/>
                          <a:gd name="connsiteY11" fmla="*/ 236265 h 1147005"/>
                          <a:gd name="connsiteX12" fmla="*/ 1310004 w 1729346"/>
                          <a:gd name="connsiteY12" fmla="*/ 276225 h 1147005"/>
                          <a:gd name="connsiteX13" fmla="*/ 1233804 w 1729346"/>
                          <a:gd name="connsiteY13" fmla="*/ 361950 h 1147005"/>
                          <a:gd name="connsiteX14" fmla="*/ 1205229 w 1729346"/>
                          <a:gd name="connsiteY14" fmla="*/ 371475 h 1147005"/>
                          <a:gd name="connsiteX15" fmla="*/ 1148079 w 1729346"/>
                          <a:gd name="connsiteY15" fmla="*/ 409575 h 1147005"/>
                          <a:gd name="connsiteX16" fmla="*/ 1119504 w 1729346"/>
                          <a:gd name="connsiteY16" fmla="*/ 428625 h 1147005"/>
                          <a:gd name="connsiteX17" fmla="*/ 1014729 w 1729346"/>
                          <a:gd name="connsiteY17" fmla="*/ 466725 h 1147005"/>
                          <a:gd name="connsiteX18" fmla="*/ 709929 w 1729346"/>
                          <a:gd name="connsiteY18" fmla="*/ 457200 h 1147005"/>
                          <a:gd name="connsiteX19" fmla="*/ 687069 w 1729346"/>
                          <a:gd name="connsiteY19" fmla="*/ 445778 h 1147005"/>
                          <a:gd name="connsiteX20" fmla="*/ 624204 w 1729346"/>
                          <a:gd name="connsiteY20" fmla="*/ 409575 h 1147005"/>
                          <a:gd name="connsiteX21" fmla="*/ 586104 w 1729346"/>
                          <a:gd name="connsiteY21" fmla="*/ 371475 h 1147005"/>
                          <a:gd name="connsiteX22" fmla="*/ 576579 w 1729346"/>
                          <a:gd name="connsiteY22" fmla="*/ 342900 h 1147005"/>
                          <a:gd name="connsiteX23" fmla="*/ 557529 w 1729346"/>
                          <a:gd name="connsiteY23" fmla="*/ 304800 h 1147005"/>
                          <a:gd name="connsiteX24" fmla="*/ 500379 w 1729346"/>
                          <a:gd name="connsiteY24" fmla="*/ 228600 h 1147005"/>
                          <a:gd name="connsiteX25" fmla="*/ 471804 w 1729346"/>
                          <a:gd name="connsiteY25" fmla="*/ 219075 h 1147005"/>
                          <a:gd name="connsiteX26" fmla="*/ 443229 w 1729346"/>
                          <a:gd name="connsiteY26" fmla="*/ 161925 h 1147005"/>
                          <a:gd name="connsiteX27" fmla="*/ 414654 w 1729346"/>
                          <a:gd name="connsiteY27" fmla="*/ 152400 h 1147005"/>
                          <a:gd name="connsiteX28" fmla="*/ 340359 w 1729346"/>
                          <a:gd name="connsiteY28" fmla="*/ 142950 h 1147005"/>
                          <a:gd name="connsiteX29" fmla="*/ 233679 w 1729346"/>
                          <a:gd name="connsiteY29" fmla="*/ 209550 h 1147005"/>
                          <a:gd name="connsiteX30" fmla="*/ 167004 w 1729346"/>
                          <a:gd name="connsiteY30" fmla="*/ 285750 h 1147005"/>
                          <a:gd name="connsiteX31" fmla="*/ 149859 w 1729346"/>
                          <a:gd name="connsiteY31" fmla="*/ 312428 h 1147005"/>
                          <a:gd name="connsiteX32" fmla="*/ 138429 w 1729346"/>
                          <a:gd name="connsiteY32" fmla="*/ 342900 h 1147005"/>
                          <a:gd name="connsiteX33" fmla="*/ 109854 w 1729346"/>
                          <a:gd name="connsiteY33" fmla="*/ 390525 h 1147005"/>
                          <a:gd name="connsiteX34" fmla="*/ 88899 w 1729346"/>
                          <a:gd name="connsiteY34" fmla="*/ 451545 h 1147005"/>
                          <a:gd name="connsiteX35" fmla="*/ 90804 w 1729346"/>
                          <a:gd name="connsiteY35" fmla="*/ 495300 h 1147005"/>
                          <a:gd name="connsiteX36" fmla="*/ 100329 w 1729346"/>
                          <a:gd name="connsiteY36" fmla="*/ 752475 h 1147005"/>
                          <a:gd name="connsiteX37" fmla="*/ 209 w 1729346"/>
                          <a:gd name="connsiteY37" fmla="*/ 739962 h 1147005"/>
                          <a:gd name="connsiteX38" fmla="*/ 128904 w 1729346"/>
                          <a:gd name="connsiteY38" fmla="*/ 809625 h 1147005"/>
                          <a:gd name="connsiteX39" fmla="*/ 165099 w 1729346"/>
                          <a:gd name="connsiteY39" fmla="*/ 870570 h 1147005"/>
                          <a:gd name="connsiteX40" fmla="*/ 224154 w 1729346"/>
                          <a:gd name="connsiteY40" fmla="*/ 942975 h 1147005"/>
                          <a:gd name="connsiteX41" fmla="*/ 229869 w 1729346"/>
                          <a:gd name="connsiteY41" fmla="*/ 971550 h 1147005"/>
                          <a:gd name="connsiteX42" fmla="*/ 262254 w 1729346"/>
                          <a:gd name="connsiteY42" fmla="*/ 1009650 h 1147005"/>
                          <a:gd name="connsiteX43" fmla="*/ 275145 w 1729346"/>
                          <a:gd name="connsiteY43" fmla="*/ 1055679 h 1147005"/>
                          <a:gd name="connsiteX44" fmla="*/ 389889 w 1729346"/>
                          <a:gd name="connsiteY44" fmla="*/ 1000087 h 1147005"/>
                          <a:gd name="connsiteX45" fmla="*/ 433704 w 1729346"/>
                          <a:gd name="connsiteY45" fmla="*/ 971550 h 1147005"/>
                          <a:gd name="connsiteX46" fmla="*/ 462279 w 1729346"/>
                          <a:gd name="connsiteY46" fmla="*/ 962025 h 1147005"/>
                          <a:gd name="connsiteX47" fmla="*/ 490854 w 1729346"/>
                          <a:gd name="connsiteY47" fmla="*/ 942975 h 1147005"/>
                          <a:gd name="connsiteX48" fmla="*/ 519429 w 1729346"/>
                          <a:gd name="connsiteY48" fmla="*/ 933450 h 1147005"/>
                          <a:gd name="connsiteX49" fmla="*/ 548004 w 1729346"/>
                          <a:gd name="connsiteY49" fmla="*/ 914400 h 1147005"/>
                          <a:gd name="connsiteX50" fmla="*/ 614679 w 1729346"/>
                          <a:gd name="connsiteY50" fmla="*/ 895350 h 1147005"/>
                          <a:gd name="connsiteX51" fmla="*/ 662304 w 1729346"/>
                          <a:gd name="connsiteY51" fmla="*/ 866775 h 1147005"/>
                          <a:gd name="connsiteX52" fmla="*/ 919479 w 1729346"/>
                          <a:gd name="connsiteY52" fmla="*/ 866775 h 1147005"/>
                          <a:gd name="connsiteX53" fmla="*/ 919479 w 1729346"/>
                          <a:gd name="connsiteY53" fmla="*/ 990600 h 1147005"/>
                          <a:gd name="connsiteX54" fmla="*/ 919479 w 1729346"/>
                          <a:gd name="connsiteY54" fmla="*/ 1021110 h 1147005"/>
                          <a:gd name="connsiteX55" fmla="*/ 934719 w 1729346"/>
                          <a:gd name="connsiteY55" fmla="*/ 1057275 h 1147005"/>
                          <a:gd name="connsiteX56" fmla="*/ 986154 w 1729346"/>
                          <a:gd name="connsiteY56" fmla="*/ 1140840 h 1147005"/>
                          <a:gd name="connsiteX57" fmla="*/ 1024254 w 1729346"/>
                          <a:gd name="connsiteY57" fmla="*/ 1019175 h 1147005"/>
                          <a:gd name="connsiteX58" fmla="*/ 1005204 w 1729346"/>
                          <a:gd name="connsiteY58" fmla="*/ 990600 h 1147005"/>
                          <a:gd name="connsiteX59" fmla="*/ 1024254 w 1729346"/>
                          <a:gd name="connsiteY59" fmla="*/ 1047750 h 1147005"/>
                          <a:gd name="connsiteX60" fmla="*/ 1077594 w 1729346"/>
                          <a:gd name="connsiteY60" fmla="*/ 1116473 h 1147005"/>
                          <a:gd name="connsiteX61" fmla="*/ 1148079 w 1729346"/>
                          <a:gd name="connsiteY61" fmla="*/ 1143000 h 1147005"/>
                          <a:gd name="connsiteX62" fmla="*/ 1119504 w 1729346"/>
                          <a:gd name="connsiteY62" fmla="*/ 1009650 h 1147005"/>
                          <a:gd name="connsiteX63" fmla="*/ 1100454 w 1729346"/>
                          <a:gd name="connsiteY63" fmla="*/ 981075 h 1147005"/>
                          <a:gd name="connsiteX64" fmla="*/ 1119504 w 1729346"/>
                          <a:gd name="connsiteY64" fmla="*/ 876300 h 1147005"/>
                          <a:gd name="connsiteX65" fmla="*/ 1206860 w 1729346"/>
                          <a:gd name="connsiteY65" fmla="*/ 895616 h 1147005"/>
                          <a:gd name="connsiteX66" fmla="*/ 1330959 w 1729346"/>
                          <a:gd name="connsiteY66" fmla="*/ 912427 h 1147005"/>
                          <a:gd name="connsiteX67" fmla="*/ 1481454 w 1729346"/>
                          <a:gd name="connsiteY67" fmla="*/ 885825 h 1147005"/>
                          <a:gd name="connsiteX68" fmla="*/ 1576704 w 1729346"/>
                          <a:gd name="connsiteY68" fmla="*/ 838200 h 1147005"/>
                          <a:gd name="connsiteX69" fmla="*/ 1605279 w 1729346"/>
                          <a:gd name="connsiteY69" fmla="*/ 828675 h 1147005"/>
                          <a:gd name="connsiteX70" fmla="*/ 1643379 w 1729346"/>
                          <a:gd name="connsiteY70" fmla="*/ 771525 h 1147005"/>
                          <a:gd name="connsiteX71" fmla="*/ 1662429 w 1729346"/>
                          <a:gd name="connsiteY71" fmla="*/ 742950 h 1147005"/>
                          <a:gd name="connsiteX72" fmla="*/ 1671954 w 1729346"/>
                          <a:gd name="connsiteY72" fmla="*/ 704850 h 1147005"/>
                          <a:gd name="connsiteX73" fmla="*/ 1652904 w 1729346"/>
                          <a:gd name="connsiteY73" fmla="*/ 466725 h 1147005"/>
                          <a:gd name="connsiteX74" fmla="*/ 1643379 w 1729346"/>
                          <a:gd name="connsiteY74" fmla="*/ 438150 h 1147005"/>
                          <a:gd name="connsiteX75" fmla="*/ 1626234 w 1729346"/>
                          <a:gd name="connsiteY75" fmla="*/ 401947 h 1147005"/>
                          <a:gd name="connsiteX76" fmla="*/ 1605279 w 1729346"/>
                          <a:gd name="connsiteY76" fmla="*/ 371475 h 1147005"/>
                          <a:gd name="connsiteX77" fmla="*/ 1605279 w 1729346"/>
                          <a:gd name="connsiteY77" fmla="*/ 190500 h 1147005"/>
                          <a:gd name="connsiteX78" fmla="*/ 1624329 w 1729346"/>
                          <a:gd name="connsiteY78" fmla="*/ 161925 h 1147005"/>
                          <a:gd name="connsiteX79" fmla="*/ 1652904 w 1729346"/>
                          <a:gd name="connsiteY79" fmla="*/ 142875 h 1147005"/>
                          <a:gd name="connsiteX80" fmla="*/ 1691004 w 1729346"/>
                          <a:gd name="connsiteY80" fmla="*/ 114300 h 1147005"/>
                          <a:gd name="connsiteX81" fmla="*/ 1729104 w 1729346"/>
                          <a:gd name="connsiteY81" fmla="*/ 95250 h 1147005"/>
                          <a:gd name="connsiteX82" fmla="*/ 1681479 w 1729346"/>
                          <a:gd name="connsiteY82" fmla="*/ 51457 h 1147005"/>
                          <a:gd name="connsiteX0" fmla="*/ 1684450 w 1732317"/>
                          <a:gd name="connsiteY0" fmla="*/ 51457 h 1147005"/>
                          <a:gd name="connsiteX1" fmla="*/ 1693975 w 1732317"/>
                          <a:gd name="connsiteY1" fmla="*/ 57150 h 1147005"/>
                          <a:gd name="connsiteX2" fmla="*/ 1617775 w 1732317"/>
                          <a:gd name="connsiteY2" fmla="*/ 9562 h 1147005"/>
                          <a:gd name="connsiteX3" fmla="*/ 1551100 w 1732317"/>
                          <a:gd name="connsiteY3" fmla="*/ 0 h 1147005"/>
                          <a:gd name="connsiteX4" fmla="*/ 1503475 w 1732317"/>
                          <a:gd name="connsiteY4" fmla="*/ 9525 h 1147005"/>
                          <a:gd name="connsiteX5" fmla="*/ 1474900 w 1732317"/>
                          <a:gd name="connsiteY5" fmla="*/ 38100 h 1147005"/>
                          <a:gd name="connsiteX6" fmla="*/ 1444420 w 1732317"/>
                          <a:gd name="connsiteY6" fmla="*/ 74378 h 1147005"/>
                          <a:gd name="connsiteX7" fmla="*/ 1417750 w 1732317"/>
                          <a:gd name="connsiteY7" fmla="*/ 104775 h 1147005"/>
                          <a:gd name="connsiteX8" fmla="*/ 1408225 w 1732317"/>
                          <a:gd name="connsiteY8" fmla="*/ 142875 h 1147005"/>
                          <a:gd name="connsiteX9" fmla="*/ 1389175 w 1732317"/>
                          <a:gd name="connsiteY9" fmla="*/ 171450 h 1147005"/>
                          <a:gd name="connsiteX10" fmla="*/ 1360600 w 1732317"/>
                          <a:gd name="connsiteY10" fmla="*/ 219075 h 1147005"/>
                          <a:gd name="connsiteX11" fmla="*/ 1343455 w 1732317"/>
                          <a:gd name="connsiteY11" fmla="*/ 236265 h 1147005"/>
                          <a:gd name="connsiteX12" fmla="*/ 1312975 w 1732317"/>
                          <a:gd name="connsiteY12" fmla="*/ 276225 h 1147005"/>
                          <a:gd name="connsiteX13" fmla="*/ 1236775 w 1732317"/>
                          <a:gd name="connsiteY13" fmla="*/ 361950 h 1147005"/>
                          <a:gd name="connsiteX14" fmla="*/ 1208200 w 1732317"/>
                          <a:gd name="connsiteY14" fmla="*/ 371475 h 1147005"/>
                          <a:gd name="connsiteX15" fmla="*/ 1151050 w 1732317"/>
                          <a:gd name="connsiteY15" fmla="*/ 409575 h 1147005"/>
                          <a:gd name="connsiteX16" fmla="*/ 1122475 w 1732317"/>
                          <a:gd name="connsiteY16" fmla="*/ 428625 h 1147005"/>
                          <a:gd name="connsiteX17" fmla="*/ 1017700 w 1732317"/>
                          <a:gd name="connsiteY17" fmla="*/ 466725 h 1147005"/>
                          <a:gd name="connsiteX18" fmla="*/ 712900 w 1732317"/>
                          <a:gd name="connsiteY18" fmla="*/ 457200 h 1147005"/>
                          <a:gd name="connsiteX19" fmla="*/ 690040 w 1732317"/>
                          <a:gd name="connsiteY19" fmla="*/ 445778 h 1147005"/>
                          <a:gd name="connsiteX20" fmla="*/ 627175 w 1732317"/>
                          <a:gd name="connsiteY20" fmla="*/ 409575 h 1147005"/>
                          <a:gd name="connsiteX21" fmla="*/ 589075 w 1732317"/>
                          <a:gd name="connsiteY21" fmla="*/ 371475 h 1147005"/>
                          <a:gd name="connsiteX22" fmla="*/ 579550 w 1732317"/>
                          <a:gd name="connsiteY22" fmla="*/ 342900 h 1147005"/>
                          <a:gd name="connsiteX23" fmla="*/ 560500 w 1732317"/>
                          <a:gd name="connsiteY23" fmla="*/ 304800 h 1147005"/>
                          <a:gd name="connsiteX24" fmla="*/ 503350 w 1732317"/>
                          <a:gd name="connsiteY24" fmla="*/ 228600 h 1147005"/>
                          <a:gd name="connsiteX25" fmla="*/ 474775 w 1732317"/>
                          <a:gd name="connsiteY25" fmla="*/ 219075 h 1147005"/>
                          <a:gd name="connsiteX26" fmla="*/ 446200 w 1732317"/>
                          <a:gd name="connsiteY26" fmla="*/ 161925 h 1147005"/>
                          <a:gd name="connsiteX27" fmla="*/ 417625 w 1732317"/>
                          <a:gd name="connsiteY27" fmla="*/ 152400 h 1147005"/>
                          <a:gd name="connsiteX28" fmla="*/ 343330 w 1732317"/>
                          <a:gd name="connsiteY28" fmla="*/ 142950 h 1147005"/>
                          <a:gd name="connsiteX29" fmla="*/ 236650 w 1732317"/>
                          <a:gd name="connsiteY29" fmla="*/ 209550 h 1147005"/>
                          <a:gd name="connsiteX30" fmla="*/ 169975 w 1732317"/>
                          <a:gd name="connsiteY30" fmla="*/ 285750 h 1147005"/>
                          <a:gd name="connsiteX31" fmla="*/ 152830 w 1732317"/>
                          <a:gd name="connsiteY31" fmla="*/ 312428 h 1147005"/>
                          <a:gd name="connsiteX32" fmla="*/ 141400 w 1732317"/>
                          <a:gd name="connsiteY32" fmla="*/ 342900 h 1147005"/>
                          <a:gd name="connsiteX33" fmla="*/ 112825 w 1732317"/>
                          <a:gd name="connsiteY33" fmla="*/ 390525 h 1147005"/>
                          <a:gd name="connsiteX34" fmla="*/ 91870 w 1732317"/>
                          <a:gd name="connsiteY34" fmla="*/ 451545 h 1147005"/>
                          <a:gd name="connsiteX35" fmla="*/ 93775 w 1732317"/>
                          <a:gd name="connsiteY35" fmla="*/ 495300 h 1147005"/>
                          <a:gd name="connsiteX36" fmla="*/ 43715 w 1732317"/>
                          <a:gd name="connsiteY36" fmla="*/ 674863 h 1147005"/>
                          <a:gd name="connsiteX37" fmla="*/ 3180 w 1732317"/>
                          <a:gd name="connsiteY37" fmla="*/ 739962 h 1147005"/>
                          <a:gd name="connsiteX38" fmla="*/ 131875 w 1732317"/>
                          <a:gd name="connsiteY38" fmla="*/ 809625 h 1147005"/>
                          <a:gd name="connsiteX39" fmla="*/ 168070 w 1732317"/>
                          <a:gd name="connsiteY39" fmla="*/ 870570 h 1147005"/>
                          <a:gd name="connsiteX40" fmla="*/ 227125 w 1732317"/>
                          <a:gd name="connsiteY40" fmla="*/ 942975 h 1147005"/>
                          <a:gd name="connsiteX41" fmla="*/ 232840 w 1732317"/>
                          <a:gd name="connsiteY41" fmla="*/ 971550 h 1147005"/>
                          <a:gd name="connsiteX42" fmla="*/ 265225 w 1732317"/>
                          <a:gd name="connsiteY42" fmla="*/ 1009650 h 1147005"/>
                          <a:gd name="connsiteX43" fmla="*/ 278116 w 1732317"/>
                          <a:gd name="connsiteY43" fmla="*/ 1055679 h 1147005"/>
                          <a:gd name="connsiteX44" fmla="*/ 392860 w 1732317"/>
                          <a:gd name="connsiteY44" fmla="*/ 1000087 h 1147005"/>
                          <a:gd name="connsiteX45" fmla="*/ 436675 w 1732317"/>
                          <a:gd name="connsiteY45" fmla="*/ 971550 h 1147005"/>
                          <a:gd name="connsiteX46" fmla="*/ 465250 w 1732317"/>
                          <a:gd name="connsiteY46" fmla="*/ 962025 h 1147005"/>
                          <a:gd name="connsiteX47" fmla="*/ 493825 w 1732317"/>
                          <a:gd name="connsiteY47" fmla="*/ 942975 h 1147005"/>
                          <a:gd name="connsiteX48" fmla="*/ 522400 w 1732317"/>
                          <a:gd name="connsiteY48" fmla="*/ 933450 h 1147005"/>
                          <a:gd name="connsiteX49" fmla="*/ 550975 w 1732317"/>
                          <a:gd name="connsiteY49" fmla="*/ 914400 h 1147005"/>
                          <a:gd name="connsiteX50" fmla="*/ 617650 w 1732317"/>
                          <a:gd name="connsiteY50" fmla="*/ 895350 h 1147005"/>
                          <a:gd name="connsiteX51" fmla="*/ 665275 w 1732317"/>
                          <a:gd name="connsiteY51" fmla="*/ 866775 h 1147005"/>
                          <a:gd name="connsiteX52" fmla="*/ 922450 w 1732317"/>
                          <a:gd name="connsiteY52" fmla="*/ 866775 h 1147005"/>
                          <a:gd name="connsiteX53" fmla="*/ 922450 w 1732317"/>
                          <a:gd name="connsiteY53" fmla="*/ 990600 h 1147005"/>
                          <a:gd name="connsiteX54" fmla="*/ 922450 w 1732317"/>
                          <a:gd name="connsiteY54" fmla="*/ 1021110 h 1147005"/>
                          <a:gd name="connsiteX55" fmla="*/ 937690 w 1732317"/>
                          <a:gd name="connsiteY55" fmla="*/ 1057275 h 1147005"/>
                          <a:gd name="connsiteX56" fmla="*/ 989125 w 1732317"/>
                          <a:gd name="connsiteY56" fmla="*/ 1140840 h 1147005"/>
                          <a:gd name="connsiteX57" fmla="*/ 1027225 w 1732317"/>
                          <a:gd name="connsiteY57" fmla="*/ 1019175 h 1147005"/>
                          <a:gd name="connsiteX58" fmla="*/ 1008175 w 1732317"/>
                          <a:gd name="connsiteY58" fmla="*/ 990600 h 1147005"/>
                          <a:gd name="connsiteX59" fmla="*/ 1027225 w 1732317"/>
                          <a:gd name="connsiteY59" fmla="*/ 1047750 h 1147005"/>
                          <a:gd name="connsiteX60" fmla="*/ 1080565 w 1732317"/>
                          <a:gd name="connsiteY60" fmla="*/ 1116473 h 1147005"/>
                          <a:gd name="connsiteX61" fmla="*/ 1151050 w 1732317"/>
                          <a:gd name="connsiteY61" fmla="*/ 1143000 h 1147005"/>
                          <a:gd name="connsiteX62" fmla="*/ 1122475 w 1732317"/>
                          <a:gd name="connsiteY62" fmla="*/ 1009650 h 1147005"/>
                          <a:gd name="connsiteX63" fmla="*/ 1103425 w 1732317"/>
                          <a:gd name="connsiteY63" fmla="*/ 981075 h 1147005"/>
                          <a:gd name="connsiteX64" fmla="*/ 1122475 w 1732317"/>
                          <a:gd name="connsiteY64" fmla="*/ 876300 h 1147005"/>
                          <a:gd name="connsiteX65" fmla="*/ 1209831 w 1732317"/>
                          <a:gd name="connsiteY65" fmla="*/ 895616 h 1147005"/>
                          <a:gd name="connsiteX66" fmla="*/ 1333930 w 1732317"/>
                          <a:gd name="connsiteY66" fmla="*/ 912427 h 1147005"/>
                          <a:gd name="connsiteX67" fmla="*/ 1484425 w 1732317"/>
                          <a:gd name="connsiteY67" fmla="*/ 885825 h 1147005"/>
                          <a:gd name="connsiteX68" fmla="*/ 1579675 w 1732317"/>
                          <a:gd name="connsiteY68" fmla="*/ 838200 h 1147005"/>
                          <a:gd name="connsiteX69" fmla="*/ 1608250 w 1732317"/>
                          <a:gd name="connsiteY69" fmla="*/ 828675 h 1147005"/>
                          <a:gd name="connsiteX70" fmla="*/ 1646350 w 1732317"/>
                          <a:gd name="connsiteY70" fmla="*/ 771525 h 1147005"/>
                          <a:gd name="connsiteX71" fmla="*/ 1665400 w 1732317"/>
                          <a:gd name="connsiteY71" fmla="*/ 742950 h 1147005"/>
                          <a:gd name="connsiteX72" fmla="*/ 1674925 w 1732317"/>
                          <a:gd name="connsiteY72" fmla="*/ 704850 h 1147005"/>
                          <a:gd name="connsiteX73" fmla="*/ 1655875 w 1732317"/>
                          <a:gd name="connsiteY73" fmla="*/ 466725 h 1147005"/>
                          <a:gd name="connsiteX74" fmla="*/ 1646350 w 1732317"/>
                          <a:gd name="connsiteY74" fmla="*/ 438150 h 1147005"/>
                          <a:gd name="connsiteX75" fmla="*/ 1629205 w 1732317"/>
                          <a:gd name="connsiteY75" fmla="*/ 401947 h 1147005"/>
                          <a:gd name="connsiteX76" fmla="*/ 1608250 w 1732317"/>
                          <a:gd name="connsiteY76" fmla="*/ 371475 h 1147005"/>
                          <a:gd name="connsiteX77" fmla="*/ 1608250 w 1732317"/>
                          <a:gd name="connsiteY77" fmla="*/ 190500 h 1147005"/>
                          <a:gd name="connsiteX78" fmla="*/ 1627300 w 1732317"/>
                          <a:gd name="connsiteY78" fmla="*/ 161925 h 1147005"/>
                          <a:gd name="connsiteX79" fmla="*/ 1655875 w 1732317"/>
                          <a:gd name="connsiteY79" fmla="*/ 142875 h 1147005"/>
                          <a:gd name="connsiteX80" fmla="*/ 1693975 w 1732317"/>
                          <a:gd name="connsiteY80" fmla="*/ 114300 h 1147005"/>
                          <a:gd name="connsiteX81" fmla="*/ 1732075 w 1732317"/>
                          <a:gd name="connsiteY81" fmla="*/ 95250 h 1147005"/>
                          <a:gd name="connsiteX82" fmla="*/ 1684450 w 1732317"/>
                          <a:gd name="connsiteY82" fmla="*/ 51457 h 1147005"/>
                          <a:gd name="connsiteX0" fmla="*/ 1740367 w 1788234"/>
                          <a:gd name="connsiteY0" fmla="*/ 51457 h 1147005"/>
                          <a:gd name="connsiteX1" fmla="*/ 1749892 w 1788234"/>
                          <a:gd name="connsiteY1" fmla="*/ 57150 h 1147005"/>
                          <a:gd name="connsiteX2" fmla="*/ 1673692 w 1788234"/>
                          <a:gd name="connsiteY2" fmla="*/ 9562 h 1147005"/>
                          <a:gd name="connsiteX3" fmla="*/ 1607017 w 1788234"/>
                          <a:gd name="connsiteY3" fmla="*/ 0 h 1147005"/>
                          <a:gd name="connsiteX4" fmla="*/ 1559392 w 1788234"/>
                          <a:gd name="connsiteY4" fmla="*/ 9525 h 1147005"/>
                          <a:gd name="connsiteX5" fmla="*/ 1530817 w 1788234"/>
                          <a:gd name="connsiteY5" fmla="*/ 38100 h 1147005"/>
                          <a:gd name="connsiteX6" fmla="*/ 1500337 w 1788234"/>
                          <a:gd name="connsiteY6" fmla="*/ 74378 h 1147005"/>
                          <a:gd name="connsiteX7" fmla="*/ 1473667 w 1788234"/>
                          <a:gd name="connsiteY7" fmla="*/ 104775 h 1147005"/>
                          <a:gd name="connsiteX8" fmla="*/ 1464142 w 1788234"/>
                          <a:gd name="connsiteY8" fmla="*/ 142875 h 1147005"/>
                          <a:gd name="connsiteX9" fmla="*/ 1445092 w 1788234"/>
                          <a:gd name="connsiteY9" fmla="*/ 171450 h 1147005"/>
                          <a:gd name="connsiteX10" fmla="*/ 1416517 w 1788234"/>
                          <a:gd name="connsiteY10" fmla="*/ 219075 h 1147005"/>
                          <a:gd name="connsiteX11" fmla="*/ 1399372 w 1788234"/>
                          <a:gd name="connsiteY11" fmla="*/ 236265 h 1147005"/>
                          <a:gd name="connsiteX12" fmla="*/ 1368892 w 1788234"/>
                          <a:gd name="connsiteY12" fmla="*/ 276225 h 1147005"/>
                          <a:gd name="connsiteX13" fmla="*/ 1292692 w 1788234"/>
                          <a:gd name="connsiteY13" fmla="*/ 361950 h 1147005"/>
                          <a:gd name="connsiteX14" fmla="*/ 1264117 w 1788234"/>
                          <a:gd name="connsiteY14" fmla="*/ 371475 h 1147005"/>
                          <a:gd name="connsiteX15" fmla="*/ 1206967 w 1788234"/>
                          <a:gd name="connsiteY15" fmla="*/ 409575 h 1147005"/>
                          <a:gd name="connsiteX16" fmla="*/ 1178392 w 1788234"/>
                          <a:gd name="connsiteY16" fmla="*/ 428625 h 1147005"/>
                          <a:gd name="connsiteX17" fmla="*/ 1073617 w 1788234"/>
                          <a:gd name="connsiteY17" fmla="*/ 466725 h 1147005"/>
                          <a:gd name="connsiteX18" fmla="*/ 768817 w 1788234"/>
                          <a:gd name="connsiteY18" fmla="*/ 457200 h 1147005"/>
                          <a:gd name="connsiteX19" fmla="*/ 745957 w 1788234"/>
                          <a:gd name="connsiteY19" fmla="*/ 445778 h 1147005"/>
                          <a:gd name="connsiteX20" fmla="*/ 683092 w 1788234"/>
                          <a:gd name="connsiteY20" fmla="*/ 409575 h 1147005"/>
                          <a:gd name="connsiteX21" fmla="*/ 644992 w 1788234"/>
                          <a:gd name="connsiteY21" fmla="*/ 371475 h 1147005"/>
                          <a:gd name="connsiteX22" fmla="*/ 635467 w 1788234"/>
                          <a:gd name="connsiteY22" fmla="*/ 342900 h 1147005"/>
                          <a:gd name="connsiteX23" fmla="*/ 616417 w 1788234"/>
                          <a:gd name="connsiteY23" fmla="*/ 304800 h 1147005"/>
                          <a:gd name="connsiteX24" fmla="*/ 559267 w 1788234"/>
                          <a:gd name="connsiteY24" fmla="*/ 228600 h 1147005"/>
                          <a:gd name="connsiteX25" fmla="*/ 530692 w 1788234"/>
                          <a:gd name="connsiteY25" fmla="*/ 219075 h 1147005"/>
                          <a:gd name="connsiteX26" fmla="*/ 502117 w 1788234"/>
                          <a:gd name="connsiteY26" fmla="*/ 161925 h 1147005"/>
                          <a:gd name="connsiteX27" fmla="*/ 473542 w 1788234"/>
                          <a:gd name="connsiteY27" fmla="*/ 152400 h 1147005"/>
                          <a:gd name="connsiteX28" fmla="*/ 399247 w 1788234"/>
                          <a:gd name="connsiteY28" fmla="*/ 142950 h 1147005"/>
                          <a:gd name="connsiteX29" fmla="*/ 292567 w 1788234"/>
                          <a:gd name="connsiteY29" fmla="*/ 209550 h 1147005"/>
                          <a:gd name="connsiteX30" fmla="*/ 225892 w 1788234"/>
                          <a:gd name="connsiteY30" fmla="*/ 285750 h 1147005"/>
                          <a:gd name="connsiteX31" fmla="*/ 208747 w 1788234"/>
                          <a:gd name="connsiteY31" fmla="*/ 312428 h 1147005"/>
                          <a:gd name="connsiteX32" fmla="*/ 197317 w 1788234"/>
                          <a:gd name="connsiteY32" fmla="*/ 342900 h 1147005"/>
                          <a:gd name="connsiteX33" fmla="*/ 168742 w 1788234"/>
                          <a:gd name="connsiteY33" fmla="*/ 390525 h 1147005"/>
                          <a:gd name="connsiteX34" fmla="*/ 147787 w 1788234"/>
                          <a:gd name="connsiteY34" fmla="*/ 451545 h 1147005"/>
                          <a:gd name="connsiteX35" fmla="*/ 149692 w 1788234"/>
                          <a:gd name="connsiteY35" fmla="*/ 495300 h 1147005"/>
                          <a:gd name="connsiteX36" fmla="*/ 99632 w 1788234"/>
                          <a:gd name="connsiteY36" fmla="*/ 674863 h 1147005"/>
                          <a:gd name="connsiteX37" fmla="*/ 59097 w 1788234"/>
                          <a:gd name="connsiteY37" fmla="*/ 739962 h 1147005"/>
                          <a:gd name="connsiteX38" fmla="*/ 6746 w 1788234"/>
                          <a:gd name="connsiteY38" fmla="*/ 768537 h 1147005"/>
                          <a:gd name="connsiteX39" fmla="*/ 223987 w 1788234"/>
                          <a:gd name="connsiteY39" fmla="*/ 870570 h 1147005"/>
                          <a:gd name="connsiteX40" fmla="*/ 283042 w 1788234"/>
                          <a:gd name="connsiteY40" fmla="*/ 942975 h 1147005"/>
                          <a:gd name="connsiteX41" fmla="*/ 288757 w 1788234"/>
                          <a:gd name="connsiteY41" fmla="*/ 971550 h 1147005"/>
                          <a:gd name="connsiteX42" fmla="*/ 321142 w 1788234"/>
                          <a:gd name="connsiteY42" fmla="*/ 1009650 h 1147005"/>
                          <a:gd name="connsiteX43" fmla="*/ 334033 w 1788234"/>
                          <a:gd name="connsiteY43" fmla="*/ 1055679 h 1147005"/>
                          <a:gd name="connsiteX44" fmla="*/ 448777 w 1788234"/>
                          <a:gd name="connsiteY44" fmla="*/ 1000087 h 1147005"/>
                          <a:gd name="connsiteX45" fmla="*/ 492592 w 1788234"/>
                          <a:gd name="connsiteY45" fmla="*/ 971550 h 1147005"/>
                          <a:gd name="connsiteX46" fmla="*/ 521167 w 1788234"/>
                          <a:gd name="connsiteY46" fmla="*/ 962025 h 1147005"/>
                          <a:gd name="connsiteX47" fmla="*/ 549742 w 1788234"/>
                          <a:gd name="connsiteY47" fmla="*/ 942975 h 1147005"/>
                          <a:gd name="connsiteX48" fmla="*/ 578317 w 1788234"/>
                          <a:gd name="connsiteY48" fmla="*/ 933450 h 1147005"/>
                          <a:gd name="connsiteX49" fmla="*/ 606892 w 1788234"/>
                          <a:gd name="connsiteY49" fmla="*/ 914400 h 1147005"/>
                          <a:gd name="connsiteX50" fmla="*/ 673567 w 1788234"/>
                          <a:gd name="connsiteY50" fmla="*/ 895350 h 1147005"/>
                          <a:gd name="connsiteX51" fmla="*/ 721192 w 1788234"/>
                          <a:gd name="connsiteY51" fmla="*/ 866775 h 1147005"/>
                          <a:gd name="connsiteX52" fmla="*/ 978367 w 1788234"/>
                          <a:gd name="connsiteY52" fmla="*/ 866775 h 1147005"/>
                          <a:gd name="connsiteX53" fmla="*/ 978367 w 1788234"/>
                          <a:gd name="connsiteY53" fmla="*/ 990600 h 1147005"/>
                          <a:gd name="connsiteX54" fmla="*/ 978367 w 1788234"/>
                          <a:gd name="connsiteY54" fmla="*/ 1021110 h 1147005"/>
                          <a:gd name="connsiteX55" fmla="*/ 993607 w 1788234"/>
                          <a:gd name="connsiteY55" fmla="*/ 1057275 h 1147005"/>
                          <a:gd name="connsiteX56" fmla="*/ 1045042 w 1788234"/>
                          <a:gd name="connsiteY56" fmla="*/ 1140840 h 1147005"/>
                          <a:gd name="connsiteX57" fmla="*/ 1083142 w 1788234"/>
                          <a:gd name="connsiteY57" fmla="*/ 1019175 h 1147005"/>
                          <a:gd name="connsiteX58" fmla="*/ 1064092 w 1788234"/>
                          <a:gd name="connsiteY58" fmla="*/ 990600 h 1147005"/>
                          <a:gd name="connsiteX59" fmla="*/ 1083142 w 1788234"/>
                          <a:gd name="connsiteY59" fmla="*/ 1047750 h 1147005"/>
                          <a:gd name="connsiteX60" fmla="*/ 1136482 w 1788234"/>
                          <a:gd name="connsiteY60" fmla="*/ 1116473 h 1147005"/>
                          <a:gd name="connsiteX61" fmla="*/ 1206967 w 1788234"/>
                          <a:gd name="connsiteY61" fmla="*/ 1143000 h 1147005"/>
                          <a:gd name="connsiteX62" fmla="*/ 1178392 w 1788234"/>
                          <a:gd name="connsiteY62" fmla="*/ 1009650 h 1147005"/>
                          <a:gd name="connsiteX63" fmla="*/ 1159342 w 1788234"/>
                          <a:gd name="connsiteY63" fmla="*/ 981075 h 1147005"/>
                          <a:gd name="connsiteX64" fmla="*/ 1178392 w 1788234"/>
                          <a:gd name="connsiteY64" fmla="*/ 876300 h 1147005"/>
                          <a:gd name="connsiteX65" fmla="*/ 1265748 w 1788234"/>
                          <a:gd name="connsiteY65" fmla="*/ 895616 h 1147005"/>
                          <a:gd name="connsiteX66" fmla="*/ 1389847 w 1788234"/>
                          <a:gd name="connsiteY66" fmla="*/ 912427 h 1147005"/>
                          <a:gd name="connsiteX67" fmla="*/ 1540342 w 1788234"/>
                          <a:gd name="connsiteY67" fmla="*/ 885825 h 1147005"/>
                          <a:gd name="connsiteX68" fmla="*/ 1635592 w 1788234"/>
                          <a:gd name="connsiteY68" fmla="*/ 838200 h 1147005"/>
                          <a:gd name="connsiteX69" fmla="*/ 1664167 w 1788234"/>
                          <a:gd name="connsiteY69" fmla="*/ 828675 h 1147005"/>
                          <a:gd name="connsiteX70" fmla="*/ 1702267 w 1788234"/>
                          <a:gd name="connsiteY70" fmla="*/ 771525 h 1147005"/>
                          <a:gd name="connsiteX71" fmla="*/ 1721317 w 1788234"/>
                          <a:gd name="connsiteY71" fmla="*/ 742950 h 1147005"/>
                          <a:gd name="connsiteX72" fmla="*/ 1730842 w 1788234"/>
                          <a:gd name="connsiteY72" fmla="*/ 704850 h 1147005"/>
                          <a:gd name="connsiteX73" fmla="*/ 1711792 w 1788234"/>
                          <a:gd name="connsiteY73" fmla="*/ 466725 h 1147005"/>
                          <a:gd name="connsiteX74" fmla="*/ 1702267 w 1788234"/>
                          <a:gd name="connsiteY74" fmla="*/ 438150 h 1147005"/>
                          <a:gd name="connsiteX75" fmla="*/ 1685122 w 1788234"/>
                          <a:gd name="connsiteY75" fmla="*/ 401947 h 1147005"/>
                          <a:gd name="connsiteX76" fmla="*/ 1664167 w 1788234"/>
                          <a:gd name="connsiteY76" fmla="*/ 371475 h 1147005"/>
                          <a:gd name="connsiteX77" fmla="*/ 1664167 w 1788234"/>
                          <a:gd name="connsiteY77" fmla="*/ 190500 h 1147005"/>
                          <a:gd name="connsiteX78" fmla="*/ 1683217 w 1788234"/>
                          <a:gd name="connsiteY78" fmla="*/ 161925 h 1147005"/>
                          <a:gd name="connsiteX79" fmla="*/ 1711792 w 1788234"/>
                          <a:gd name="connsiteY79" fmla="*/ 142875 h 1147005"/>
                          <a:gd name="connsiteX80" fmla="*/ 1749892 w 1788234"/>
                          <a:gd name="connsiteY80" fmla="*/ 114300 h 1147005"/>
                          <a:gd name="connsiteX81" fmla="*/ 1787992 w 1788234"/>
                          <a:gd name="connsiteY81" fmla="*/ 95250 h 1147005"/>
                          <a:gd name="connsiteX82" fmla="*/ 1740367 w 1788234"/>
                          <a:gd name="connsiteY82" fmla="*/ 51457 h 1147005"/>
                          <a:gd name="connsiteX0" fmla="*/ 1797968 w 1845835"/>
                          <a:gd name="connsiteY0" fmla="*/ 51457 h 1147005"/>
                          <a:gd name="connsiteX1" fmla="*/ 1807493 w 1845835"/>
                          <a:gd name="connsiteY1" fmla="*/ 57150 h 1147005"/>
                          <a:gd name="connsiteX2" fmla="*/ 1731293 w 1845835"/>
                          <a:gd name="connsiteY2" fmla="*/ 9562 h 1147005"/>
                          <a:gd name="connsiteX3" fmla="*/ 1664618 w 1845835"/>
                          <a:gd name="connsiteY3" fmla="*/ 0 h 1147005"/>
                          <a:gd name="connsiteX4" fmla="*/ 1616993 w 1845835"/>
                          <a:gd name="connsiteY4" fmla="*/ 9525 h 1147005"/>
                          <a:gd name="connsiteX5" fmla="*/ 1588418 w 1845835"/>
                          <a:gd name="connsiteY5" fmla="*/ 38100 h 1147005"/>
                          <a:gd name="connsiteX6" fmla="*/ 1557938 w 1845835"/>
                          <a:gd name="connsiteY6" fmla="*/ 74378 h 1147005"/>
                          <a:gd name="connsiteX7" fmla="*/ 1531268 w 1845835"/>
                          <a:gd name="connsiteY7" fmla="*/ 104775 h 1147005"/>
                          <a:gd name="connsiteX8" fmla="*/ 1521743 w 1845835"/>
                          <a:gd name="connsiteY8" fmla="*/ 142875 h 1147005"/>
                          <a:gd name="connsiteX9" fmla="*/ 1502693 w 1845835"/>
                          <a:gd name="connsiteY9" fmla="*/ 171450 h 1147005"/>
                          <a:gd name="connsiteX10" fmla="*/ 1474118 w 1845835"/>
                          <a:gd name="connsiteY10" fmla="*/ 219075 h 1147005"/>
                          <a:gd name="connsiteX11" fmla="*/ 1456973 w 1845835"/>
                          <a:gd name="connsiteY11" fmla="*/ 236265 h 1147005"/>
                          <a:gd name="connsiteX12" fmla="*/ 1426493 w 1845835"/>
                          <a:gd name="connsiteY12" fmla="*/ 276225 h 1147005"/>
                          <a:gd name="connsiteX13" fmla="*/ 1350293 w 1845835"/>
                          <a:gd name="connsiteY13" fmla="*/ 361950 h 1147005"/>
                          <a:gd name="connsiteX14" fmla="*/ 1321718 w 1845835"/>
                          <a:gd name="connsiteY14" fmla="*/ 371475 h 1147005"/>
                          <a:gd name="connsiteX15" fmla="*/ 1264568 w 1845835"/>
                          <a:gd name="connsiteY15" fmla="*/ 409575 h 1147005"/>
                          <a:gd name="connsiteX16" fmla="*/ 1235993 w 1845835"/>
                          <a:gd name="connsiteY16" fmla="*/ 428625 h 1147005"/>
                          <a:gd name="connsiteX17" fmla="*/ 1131218 w 1845835"/>
                          <a:gd name="connsiteY17" fmla="*/ 466725 h 1147005"/>
                          <a:gd name="connsiteX18" fmla="*/ 826418 w 1845835"/>
                          <a:gd name="connsiteY18" fmla="*/ 457200 h 1147005"/>
                          <a:gd name="connsiteX19" fmla="*/ 803558 w 1845835"/>
                          <a:gd name="connsiteY19" fmla="*/ 445778 h 1147005"/>
                          <a:gd name="connsiteX20" fmla="*/ 740693 w 1845835"/>
                          <a:gd name="connsiteY20" fmla="*/ 409575 h 1147005"/>
                          <a:gd name="connsiteX21" fmla="*/ 702593 w 1845835"/>
                          <a:gd name="connsiteY21" fmla="*/ 371475 h 1147005"/>
                          <a:gd name="connsiteX22" fmla="*/ 693068 w 1845835"/>
                          <a:gd name="connsiteY22" fmla="*/ 342900 h 1147005"/>
                          <a:gd name="connsiteX23" fmla="*/ 674018 w 1845835"/>
                          <a:gd name="connsiteY23" fmla="*/ 304800 h 1147005"/>
                          <a:gd name="connsiteX24" fmla="*/ 616868 w 1845835"/>
                          <a:gd name="connsiteY24" fmla="*/ 228600 h 1147005"/>
                          <a:gd name="connsiteX25" fmla="*/ 588293 w 1845835"/>
                          <a:gd name="connsiteY25" fmla="*/ 219075 h 1147005"/>
                          <a:gd name="connsiteX26" fmla="*/ 559718 w 1845835"/>
                          <a:gd name="connsiteY26" fmla="*/ 161925 h 1147005"/>
                          <a:gd name="connsiteX27" fmla="*/ 531143 w 1845835"/>
                          <a:gd name="connsiteY27" fmla="*/ 152400 h 1147005"/>
                          <a:gd name="connsiteX28" fmla="*/ 456848 w 1845835"/>
                          <a:gd name="connsiteY28" fmla="*/ 142950 h 1147005"/>
                          <a:gd name="connsiteX29" fmla="*/ 350168 w 1845835"/>
                          <a:gd name="connsiteY29" fmla="*/ 209550 h 1147005"/>
                          <a:gd name="connsiteX30" fmla="*/ 283493 w 1845835"/>
                          <a:gd name="connsiteY30" fmla="*/ 285750 h 1147005"/>
                          <a:gd name="connsiteX31" fmla="*/ 266348 w 1845835"/>
                          <a:gd name="connsiteY31" fmla="*/ 312428 h 1147005"/>
                          <a:gd name="connsiteX32" fmla="*/ 254918 w 1845835"/>
                          <a:gd name="connsiteY32" fmla="*/ 342900 h 1147005"/>
                          <a:gd name="connsiteX33" fmla="*/ 226343 w 1845835"/>
                          <a:gd name="connsiteY33" fmla="*/ 390525 h 1147005"/>
                          <a:gd name="connsiteX34" fmla="*/ 205388 w 1845835"/>
                          <a:gd name="connsiteY34" fmla="*/ 451545 h 1147005"/>
                          <a:gd name="connsiteX35" fmla="*/ 207293 w 1845835"/>
                          <a:gd name="connsiteY35" fmla="*/ 495300 h 1147005"/>
                          <a:gd name="connsiteX36" fmla="*/ 157233 w 1845835"/>
                          <a:gd name="connsiteY36" fmla="*/ 674863 h 1147005"/>
                          <a:gd name="connsiteX37" fmla="*/ 116698 w 1845835"/>
                          <a:gd name="connsiteY37" fmla="*/ 739962 h 1147005"/>
                          <a:gd name="connsiteX38" fmla="*/ 64347 w 1845835"/>
                          <a:gd name="connsiteY38" fmla="*/ 768537 h 1147005"/>
                          <a:gd name="connsiteX39" fmla="*/ 4289 w 1845835"/>
                          <a:gd name="connsiteY39" fmla="*/ 827200 h 1147005"/>
                          <a:gd name="connsiteX40" fmla="*/ 340643 w 1845835"/>
                          <a:gd name="connsiteY40" fmla="*/ 942975 h 1147005"/>
                          <a:gd name="connsiteX41" fmla="*/ 346358 w 1845835"/>
                          <a:gd name="connsiteY41" fmla="*/ 971550 h 1147005"/>
                          <a:gd name="connsiteX42" fmla="*/ 378743 w 1845835"/>
                          <a:gd name="connsiteY42" fmla="*/ 1009650 h 1147005"/>
                          <a:gd name="connsiteX43" fmla="*/ 391634 w 1845835"/>
                          <a:gd name="connsiteY43" fmla="*/ 1055679 h 1147005"/>
                          <a:gd name="connsiteX44" fmla="*/ 506378 w 1845835"/>
                          <a:gd name="connsiteY44" fmla="*/ 1000087 h 1147005"/>
                          <a:gd name="connsiteX45" fmla="*/ 550193 w 1845835"/>
                          <a:gd name="connsiteY45" fmla="*/ 971550 h 1147005"/>
                          <a:gd name="connsiteX46" fmla="*/ 578768 w 1845835"/>
                          <a:gd name="connsiteY46" fmla="*/ 962025 h 1147005"/>
                          <a:gd name="connsiteX47" fmla="*/ 607343 w 1845835"/>
                          <a:gd name="connsiteY47" fmla="*/ 942975 h 1147005"/>
                          <a:gd name="connsiteX48" fmla="*/ 635918 w 1845835"/>
                          <a:gd name="connsiteY48" fmla="*/ 933450 h 1147005"/>
                          <a:gd name="connsiteX49" fmla="*/ 664493 w 1845835"/>
                          <a:gd name="connsiteY49" fmla="*/ 914400 h 1147005"/>
                          <a:gd name="connsiteX50" fmla="*/ 731168 w 1845835"/>
                          <a:gd name="connsiteY50" fmla="*/ 895350 h 1147005"/>
                          <a:gd name="connsiteX51" fmla="*/ 778793 w 1845835"/>
                          <a:gd name="connsiteY51" fmla="*/ 866775 h 1147005"/>
                          <a:gd name="connsiteX52" fmla="*/ 1035968 w 1845835"/>
                          <a:gd name="connsiteY52" fmla="*/ 866775 h 1147005"/>
                          <a:gd name="connsiteX53" fmla="*/ 1035968 w 1845835"/>
                          <a:gd name="connsiteY53" fmla="*/ 990600 h 1147005"/>
                          <a:gd name="connsiteX54" fmla="*/ 1035968 w 1845835"/>
                          <a:gd name="connsiteY54" fmla="*/ 1021110 h 1147005"/>
                          <a:gd name="connsiteX55" fmla="*/ 1051208 w 1845835"/>
                          <a:gd name="connsiteY55" fmla="*/ 1057275 h 1147005"/>
                          <a:gd name="connsiteX56" fmla="*/ 1102643 w 1845835"/>
                          <a:gd name="connsiteY56" fmla="*/ 1140840 h 1147005"/>
                          <a:gd name="connsiteX57" fmla="*/ 1140743 w 1845835"/>
                          <a:gd name="connsiteY57" fmla="*/ 1019175 h 1147005"/>
                          <a:gd name="connsiteX58" fmla="*/ 1121693 w 1845835"/>
                          <a:gd name="connsiteY58" fmla="*/ 990600 h 1147005"/>
                          <a:gd name="connsiteX59" fmla="*/ 1140743 w 1845835"/>
                          <a:gd name="connsiteY59" fmla="*/ 1047750 h 1147005"/>
                          <a:gd name="connsiteX60" fmla="*/ 1194083 w 1845835"/>
                          <a:gd name="connsiteY60" fmla="*/ 1116473 h 1147005"/>
                          <a:gd name="connsiteX61" fmla="*/ 1264568 w 1845835"/>
                          <a:gd name="connsiteY61" fmla="*/ 1143000 h 1147005"/>
                          <a:gd name="connsiteX62" fmla="*/ 1235993 w 1845835"/>
                          <a:gd name="connsiteY62" fmla="*/ 1009650 h 1147005"/>
                          <a:gd name="connsiteX63" fmla="*/ 1216943 w 1845835"/>
                          <a:gd name="connsiteY63" fmla="*/ 981075 h 1147005"/>
                          <a:gd name="connsiteX64" fmla="*/ 1235993 w 1845835"/>
                          <a:gd name="connsiteY64" fmla="*/ 876300 h 1147005"/>
                          <a:gd name="connsiteX65" fmla="*/ 1323349 w 1845835"/>
                          <a:gd name="connsiteY65" fmla="*/ 895616 h 1147005"/>
                          <a:gd name="connsiteX66" fmla="*/ 1447448 w 1845835"/>
                          <a:gd name="connsiteY66" fmla="*/ 912427 h 1147005"/>
                          <a:gd name="connsiteX67" fmla="*/ 1597943 w 1845835"/>
                          <a:gd name="connsiteY67" fmla="*/ 885825 h 1147005"/>
                          <a:gd name="connsiteX68" fmla="*/ 1693193 w 1845835"/>
                          <a:gd name="connsiteY68" fmla="*/ 838200 h 1147005"/>
                          <a:gd name="connsiteX69" fmla="*/ 1721768 w 1845835"/>
                          <a:gd name="connsiteY69" fmla="*/ 828675 h 1147005"/>
                          <a:gd name="connsiteX70" fmla="*/ 1759868 w 1845835"/>
                          <a:gd name="connsiteY70" fmla="*/ 771525 h 1147005"/>
                          <a:gd name="connsiteX71" fmla="*/ 1778918 w 1845835"/>
                          <a:gd name="connsiteY71" fmla="*/ 742950 h 1147005"/>
                          <a:gd name="connsiteX72" fmla="*/ 1788443 w 1845835"/>
                          <a:gd name="connsiteY72" fmla="*/ 704850 h 1147005"/>
                          <a:gd name="connsiteX73" fmla="*/ 1769393 w 1845835"/>
                          <a:gd name="connsiteY73" fmla="*/ 466725 h 1147005"/>
                          <a:gd name="connsiteX74" fmla="*/ 1759868 w 1845835"/>
                          <a:gd name="connsiteY74" fmla="*/ 438150 h 1147005"/>
                          <a:gd name="connsiteX75" fmla="*/ 1742723 w 1845835"/>
                          <a:gd name="connsiteY75" fmla="*/ 401947 h 1147005"/>
                          <a:gd name="connsiteX76" fmla="*/ 1721768 w 1845835"/>
                          <a:gd name="connsiteY76" fmla="*/ 371475 h 1147005"/>
                          <a:gd name="connsiteX77" fmla="*/ 1721768 w 1845835"/>
                          <a:gd name="connsiteY77" fmla="*/ 190500 h 1147005"/>
                          <a:gd name="connsiteX78" fmla="*/ 1740818 w 1845835"/>
                          <a:gd name="connsiteY78" fmla="*/ 161925 h 1147005"/>
                          <a:gd name="connsiteX79" fmla="*/ 1769393 w 1845835"/>
                          <a:gd name="connsiteY79" fmla="*/ 142875 h 1147005"/>
                          <a:gd name="connsiteX80" fmla="*/ 1807493 w 1845835"/>
                          <a:gd name="connsiteY80" fmla="*/ 114300 h 1147005"/>
                          <a:gd name="connsiteX81" fmla="*/ 1845593 w 1845835"/>
                          <a:gd name="connsiteY81" fmla="*/ 95250 h 1147005"/>
                          <a:gd name="connsiteX82" fmla="*/ 1797968 w 1845835"/>
                          <a:gd name="connsiteY82" fmla="*/ 51457 h 1147005"/>
                          <a:gd name="connsiteX0" fmla="*/ 1836410 w 1884277"/>
                          <a:gd name="connsiteY0" fmla="*/ 51457 h 1147005"/>
                          <a:gd name="connsiteX1" fmla="*/ 1845935 w 1884277"/>
                          <a:gd name="connsiteY1" fmla="*/ 57150 h 1147005"/>
                          <a:gd name="connsiteX2" fmla="*/ 1769735 w 1884277"/>
                          <a:gd name="connsiteY2" fmla="*/ 9562 h 1147005"/>
                          <a:gd name="connsiteX3" fmla="*/ 1703060 w 1884277"/>
                          <a:gd name="connsiteY3" fmla="*/ 0 h 1147005"/>
                          <a:gd name="connsiteX4" fmla="*/ 1655435 w 1884277"/>
                          <a:gd name="connsiteY4" fmla="*/ 9525 h 1147005"/>
                          <a:gd name="connsiteX5" fmla="*/ 1626860 w 1884277"/>
                          <a:gd name="connsiteY5" fmla="*/ 38100 h 1147005"/>
                          <a:gd name="connsiteX6" fmla="*/ 1596380 w 1884277"/>
                          <a:gd name="connsiteY6" fmla="*/ 74378 h 1147005"/>
                          <a:gd name="connsiteX7" fmla="*/ 1569710 w 1884277"/>
                          <a:gd name="connsiteY7" fmla="*/ 104775 h 1147005"/>
                          <a:gd name="connsiteX8" fmla="*/ 1560185 w 1884277"/>
                          <a:gd name="connsiteY8" fmla="*/ 142875 h 1147005"/>
                          <a:gd name="connsiteX9" fmla="*/ 1541135 w 1884277"/>
                          <a:gd name="connsiteY9" fmla="*/ 171450 h 1147005"/>
                          <a:gd name="connsiteX10" fmla="*/ 1512560 w 1884277"/>
                          <a:gd name="connsiteY10" fmla="*/ 219075 h 1147005"/>
                          <a:gd name="connsiteX11" fmla="*/ 1495415 w 1884277"/>
                          <a:gd name="connsiteY11" fmla="*/ 236265 h 1147005"/>
                          <a:gd name="connsiteX12" fmla="*/ 1464935 w 1884277"/>
                          <a:gd name="connsiteY12" fmla="*/ 276225 h 1147005"/>
                          <a:gd name="connsiteX13" fmla="*/ 1388735 w 1884277"/>
                          <a:gd name="connsiteY13" fmla="*/ 361950 h 1147005"/>
                          <a:gd name="connsiteX14" fmla="*/ 1360160 w 1884277"/>
                          <a:gd name="connsiteY14" fmla="*/ 371475 h 1147005"/>
                          <a:gd name="connsiteX15" fmla="*/ 1303010 w 1884277"/>
                          <a:gd name="connsiteY15" fmla="*/ 409575 h 1147005"/>
                          <a:gd name="connsiteX16" fmla="*/ 1274435 w 1884277"/>
                          <a:gd name="connsiteY16" fmla="*/ 428625 h 1147005"/>
                          <a:gd name="connsiteX17" fmla="*/ 1169660 w 1884277"/>
                          <a:gd name="connsiteY17" fmla="*/ 466725 h 1147005"/>
                          <a:gd name="connsiteX18" fmla="*/ 864860 w 1884277"/>
                          <a:gd name="connsiteY18" fmla="*/ 457200 h 1147005"/>
                          <a:gd name="connsiteX19" fmla="*/ 842000 w 1884277"/>
                          <a:gd name="connsiteY19" fmla="*/ 445778 h 1147005"/>
                          <a:gd name="connsiteX20" fmla="*/ 779135 w 1884277"/>
                          <a:gd name="connsiteY20" fmla="*/ 409575 h 1147005"/>
                          <a:gd name="connsiteX21" fmla="*/ 741035 w 1884277"/>
                          <a:gd name="connsiteY21" fmla="*/ 371475 h 1147005"/>
                          <a:gd name="connsiteX22" fmla="*/ 731510 w 1884277"/>
                          <a:gd name="connsiteY22" fmla="*/ 342900 h 1147005"/>
                          <a:gd name="connsiteX23" fmla="*/ 712460 w 1884277"/>
                          <a:gd name="connsiteY23" fmla="*/ 304800 h 1147005"/>
                          <a:gd name="connsiteX24" fmla="*/ 655310 w 1884277"/>
                          <a:gd name="connsiteY24" fmla="*/ 228600 h 1147005"/>
                          <a:gd name="connsiteX25" fmla="*/ 626735 w 1884277"/>
                          <a:gd name="connsiteY25" fmla="*/ 219075 h 1147005"/>
                          <a:gd name="connsiteX26" fmla="*/ 598160 w 1884277"/>
                          <a:gd name="connsiteY26" fmla="*/ 161925 h 1147005"/>
                          <a:gd name="connsiteX27" fmla="*/ 569585 w 1884277"/>
                          <a:gd name="connsiteY27" fmla="*/ 152400 h 1147005"/>
                          <a:gd name="connsiteX28" fmla="*/ 495290 w 1884277"/>
                          <a:gd name="connsiteY28" fmla="*/ 142950 h 1147005"/>
                          <a:gd name="connsiteX29" fmla="*/ 388610 w 1884277"/>
                          <a:gd name="connsiteY29" fmla="*/ 209550 h 1147005"/>
                          <a:gd name="connsiteX30" fmla="*/ 321935 w 1884277"/>
                          <a:gd name="connsiteY30" fmla="*/ 285750 h 1147005"/>
                          <a:gd name="connsiteX31" fmla="*/ 304790 w 1884277"/>
                          <a:gd name="connsiteY31" fmla="*/ 312428 h 1147005"/>
                          <a:gd name="connsiteX32" fmla="*/ 293360 w 1884277"/>
                          <a:gd name="connsiteY32" fmla="*/ 342900 h 1147005"/>
                          <a:gd name="connsiteX33" fmla="*/ 264785 w 1884277"/>
                          <a:gd name="connsiteY33" fmla="*/ 390525 h 1147005"/>
                          <a:gd name="connsiteX34" fmla="*/ 243830 w 1884277"/>
                          <a:gd name="connsiteY34" fmla="*/ 451545 h 1147005"/>
                          <a:gd name="connsiteX35" fmla="*/ 245735 w 1884277"/>
                          <a:gd name="connsiteY35" fmla="*/ 495300 h 1147005"/>
                          <a:gd name="connsiteX36" fmla="*/ 195675 w 1884277"/>
                          <a:gd name="connsiteY36" fmla="*/ 674863 h 1147005"/>
                          <a:gd name="connsiteX37" fmla="*/ 155140 w 1884277"/>
                          <a:gd name="connsiteY37" fmla="*/ 739962 h 1147005"/>
                          <a:gd name="connsiteX38" fmla="*/ 102789 w 1884277"/>
                          <a:gd name="connsiteY38" fmla="*/ 768537 h 1147005"/>
                          <a:gd name="connsiteX39" fmla="*/ 42731 w 1884277"/>
                          <a:gd name="connsiteY39" fmla="*/ 827200 h 1147005"/>
                          <a:gd name="connsiteX40" fmla="*/ 14700 w 1884277"/>
                          <a:gd name="connsiteY40" fmla="*/ 883625 h 1147005"/>
                          <a:gd name="connsiteX41" fmla="*/ 384800 w 1884277"/>
                          <a:gd name="connsiteY41" fmla="*/ 971550 h 1147005"/>
                          <a:gd name="connsiteX42" fmla="*/ 417185 w 1884277"/>
                          <a:gd name="connsiteY42" fmla="*/ 1009650 h 1147005"/>
                          <a:gd name="connsiteX43" fmla="*/ 430076 w 1884277"/>
                          <a:gd name="connsiteY43" fmla="*/ 1055679 h 1147005"/>
                          <a:gd name="connsiteX44" fmla="*/ 544820 w 1884277"/>
                          <a:gd name="connsiteY44" fmla="*/ 1000087 h 1147005"/>
                          <a:gd name="connsiteX45" fmla="*/ 588635 w 1884277"/>
                          <a:gd name="connsiteY45" fmla="*/ 971550 h 1147005"/>
                          <a:gd name="connsiteX46" fmla="*/ 617210 w 1884277"/>
                          <a:gd name="connsiteY46" fmla="*/ 962025 h 1147005"/>
                          <a:gd name="connsiteX47" fmla="*/ 645785 w 1884277"/>
                          <a:gd name="connsiteY47" fmla="*/ 942975 h 1147005"/>
                          <a:gd name="connsiteX48" fmla="*/ 674360 w 1884277"/>
                          <a:gd name="connsiteY48" fmla="*/ 933450 h 1147005"/>
                          <a:gd name="connsiteX49" fmla="*/ 702935 w 1884277"/>
                          <a:gd name="connsiteY49" fmla="*/ 914400 h 1147005"/>
                          <a:gd name="connsiteX50" fmla="*/ 769610 w 1884277"/>
                          <a:gd name="connsiteY50" fmla="*/ 895350 h 1147005"/>
                          <a:gd name="connsiteX51" fmla="*/ 817235 w 1884277"/>
                          <a:gd name="connsiteY51" fmla="*/ 866775 h 1147005"/>
                          <a:gd name="connsiteX52" fmla="*/ 1074410 w 1884277"/>
                          <a:gd name="connsiteY52" fmla="*/ 866775 h 1147005"/>
                          <a:gd name="connsiteX53" fmla="*/ 1074410 w 1884277"/>
                          <a:gd name="connsiteY53" fmla="*/ 990600 h 1147005"/>
                          <a:gd name="connsiteX54" fmla="*/ 1074410 w 1884277"/>
                          <a:gd name="connsiteY54" fmla="*/ 1021110 h 1147005"/>
                          <a:gd name="connsiteX55" fmla="*/ 1089650 w 1884277"/>
                          <a:gd name="connsiteY55" fmla="*/ 1057275 h 1147005"/>
                          <a:gd name="connsiteX56" fmla="*/ 1141085 w 1884277"/>
                          <a:gd name="connsiteY56" fmla="*/ 1140840 h 1147005"/>
                          <a:gd name="connsiteX57" fmla="*/ 1179185 w 1884277"/>
                          <a:gd name="connsiteY57" fmla="*/ 1019175 h 1147005"/>
                          <a:gd name="connsiteX58" fmla="*/ 1160135 w 1884277"/>
                          <a:gd name="connsiteY58" fmla="*/ 990600 h 1147005"/>
                          <a:gd name="connsiteX59" fmla="*/ 1179185 w 1884277"/>
                          <a:gd name="connsiteY59" fmla="*/ 1047750 h 1147005"/>
                          <a:gd name="connsiteX60" fmla="*/ 1232525 w 1884277"/>
                          <a:gd name="connsiteY60" fmla="*/ 1116473 h 1147005"/>
                          <a:gd name="connsiteX61" fmla="*/ 1303010 w 1884277"/>
                          <a:gd name="connsiteY61" fmla="*/ 1143000 h 1147005"/>
                          <a:gd name="connsiteX62" fmla="*/ 1274435 w 1884277"/>
                          <a:gd name="connsiteY62" fmla="*/ 1009650 h 1147005"/>
                          <a:gd name="connsiteX63" fmla="*/ 1255385 w 1884277"/>
                          <a:gd name="connsiteY63" fmla="*/ 981075 h 1147005"/>
                          <a:gd name="connsiteX64" fmla="*/ 1274435 w 1884277"/>
                          <a:gd name="connsiteY64" fmla="*/ 876300 h 1147005"/>
                          <a:gd name="connsiteX65" fmla="*/ 1361791 w 1884277"/>
                          <a:gd name="connsiteY65" fmla="*/ 895616 h 1147005"/>
                          <a:gd name="connsiteX66" fmla="*/ 1485890 w 1884277"/>
                          <a:gd name="connsiteY66" fmla="*/ 912427 h 1147005"/>
                          <a:gd name="connsiteX67" fmla="*/ 1636385 w 1884277"/>
                          <a:gd name="connsiteY67" fmla="*/ 885825 h 1147005"/>
                          <a:gd name="connsiteX68" fmla="*/ 1731635 w 1884277"/>
                          <a:gd name="connsiteY68" fmla="*/ 838200 h 1147005"/>
                          <a:gd name="connsiteX69" fmla="*/ 1760210 w 1884277"/>
                          <a:gd name="connsiteY69" fmla="*/ 828675 h 1147005"/>
                          <a:gd name="connsiteX70" fmla="*/ 1798310 w 1884277"/>
                          <a:gd name="connsiteY70" fmla="*/ 771525 h 1147005"/>
                          <a:gd name="connsiteX71" fmla="*/ 1817360 w 1884277"/>
                          <a:gd name="connsiteY71" fmla="*/ 742950 h 1147005"/>
                          <a:gd name="connsiteX72" fmla="*/ 1826885 w 1884277"/>
                          <a:gd name="connsiteY72" fmla="*/ 704850 h 1147005"/>
                          <a:gd name="connsiteX73" fmla="*/ 1807835 w 1884277"/>
                          <a:gd name="connsiteY73" fmla="*/ 466725 h 1147005"/>
                          <a:gd name="connsiteX74" fmla="*/ 1798310 w 1884277"/>
                          <a:gd name="connsiteY74" fmla="*/ 438150 h 1147005"/>
                          <a:gd name="connsiteX75" fmla="*/ 1781165 w 1884277"/>
                          <a:gd name="connsiteY75" fmla="*/ 401947 h 1147005"/>
                          <a:gd name="connsiteX76" fmla="*/ 1760210 w 1884277"/>
                          <a:gd name="connsiteY76" fmla="*/ 371475 h 1147005"/>
                          <a:gd name="connsiteX77" fmla="*/ 1760210 w 1884277"/>
                          <a:gd name="connsiteY77" fmla="*/ 190500 h 1147005"/>
                          <a:gd name="connsiteX78" fmla="*/ 1779260 w 1884277"/>
                          <a:gd name="connsiteY78" fmla="*/ 161925 h 1147005"/>
                          <a:gd name="connsiteX79" fmla="*/ 1807835 w 1884277"/>
                          <a:gd name="connsiteY79" fmla="*/ 142875 h 1147005"/>
                          <a:gd name="connsiteX80" fmla="*/ 1845935 w 1884277"/>
                          <a:gd name="connsiteY80" fmla="*/ 114300 h 1147005"/>
                          <a:gd name="connsiteX81" fmla="*/ 1884035 w 1884277"/>
                          <a:gd name="connsiteY81" fmla="*/ 95250 h 1147005"/>
                          <a:gd name="connsiteX82" fmla="*/ 1836410 w 1884277"/>
                          <a:gd name="connsiteY82" fmla="*/ 51457 h 1147005"/>
                          <a:gd name="connsiteX0" fmla="*/ 1835250 w 1883117"/>
                          <a:gd name="connsiteY0" fmla="*/ 51457 h 1147005"/>
                          <a:gd name="connsiteX1" fmla="*/ 1844775 w 1883117"/>
                          <a:gd name="connsiteY1" fmla="*/ 57150 h 1147005"/>
                          <a:gd name="connsiteX2" fmla="*/ 1768575 w 1883117"/>
                          <a:gd name="connsiteY2" fmla="*/ 9562 h 1147005"/>
                          <a:gd name="connsiteX3" fmla="*/ 1701900 w 1883117"/>
                          <a:gd name="connsiteY3" fmla="*/ 0 h 1147005"/>
                          <a:gd name="connsiteX4" fmla="*/ 1654275 w 1883117"/>
                          <a:gd name="connsiteY4" fmla="*/ 9525 h 1147005"/>
                          <a:gd name="connsiteX5" fmla="*/ 1625700 w 1883117"/>
                          <a:gd name="connsiteY5" fmla="*/ 38100 h 1147005"/>
                          <a:gd name="connsiteX6" fmla="*/ 1595220 w 1883117"/>
                          <a:gd name="connsiteY6" fmla="*/ 74378 h 1147005"/>
                          <a:gd name="connsiteX7" fmla="*/ 1568550 w 1883117"/>
                          <a:gd name="connsiteY7" fmla="*/ 104775 h 1147005"/>
                          <a:gd name="connsiteX8" fmla="*/ 1559025 w 1883117"/>
                          <a:gd name="connsiteY8" fmla="*/ 142875 h 1147005"/>
                          <a:gd name="connsiteX9" fmla="*/ 1539975 w 1883117"/>
                          <a:gd name="connsiteY9" fmla="*/ 171450 h 1147005"/>
                          <a:gd name="connsiteX10" fmla="*/ 1511400 w 1883117"/>
                          <a:gd name="connsiteY10" fmla="*/ 219075 h 1147005"/>
                          <a:gd name="connsiteX11" fmla="*/ 1494255 w 1883117"/>
                          <a:gd name="connsiteY11" fmla="*/ 236265 h 1147005"/>
                          <a:gd name="connsiteX12" fmla="*/ 1463775 w 1883117"/>
                          <a:gd name="connsiteY12" fmla="*/ 276225 h 1147005"/>
                          <a:gd name="connsiteX13" fmla="*/ 1387575 w 1883117"/>
                          <a:gd name="connsiteY13" fmla="*/ 361950 h 1147005"/>
                          <a:gd name="connsiteX14" fmla="*/ 1359000 w 1883117"/>
                          <a:gd name="connsiteY14" fmla="*/ 371475 h 1147005"/>
                          <a:gd name="connsiteX15" fmla="*/ 1301850 w 1883117"/>
                          <a:gd name="connsiteY15" fmla="*/ 409575 h 1147005"/>
                          <a:gd name="connsiteX16" fmla="*/ 1273275 w 1883117"/>
                          <a:gd name="connsiteY16" fmla="*/ 428625 h 1147005"/>
                          <a:gd name="connsiteX17" fmla="*/ 1168500 w 1883117"/>
                          <a:gd name="connsiteY17" fmla="*/ 466725 h 1147005"/>
                          <a:gd name="connsiteX18" fmla="*/ 863700 w 1883117"/>
                          <a:gd name="connsiteY18" fmla="*/ 457200 h 1147005"/>
                          <a:gd name="connsiteX19" fmla="*/ 840840 w 1883117"/>
                          <a:gd name="connsiteY19" fmla="*/ 445778 h 1147005"/>
                          <a:gd name="connsiteX20" fmla="*/ 777975 w 1883117"/>
                          <a:gd name="connsiteY20" fmla="*/ 409575 h 1147005"/>
                          <a:gd name="connsiteX21" fmla="*/ 739875 w 1883117"/>
                          <a:gd name="connsiteY21" fmla="*/ 371475 h 1147005"/>
                          <a:gd name="connsiteX22" fmla="*/ 730350 w 1883117"/>
                          <a:gd name="connsiteY22" fmla="*/ 342900 h 1147005"/>
                          <a:gd name="connsiteX23" fmla="*/ 711300 w 1883117"/>
                          <a:gd name="connsiteY23" fmla="*/ 304800 h 1147005"/>
                          <a:gd name="connsiteX24" fmla="*/ 654150 w 1883117"/>
                          <a:gd name="connsiteY24" fmla="*/ 228600 h 1147005"/>
                          <a:gd name="connsiteX25" fmla="*/ 625575 w 1883117"/>
                          <a:gd name="connsiteY25" fmla="*/ 219075 h 1147005"/>
                          <a:gd name="connsiteX26" fmla="*/ 597000 w 1883117"/>
                          <a:gd name="connsiteY26" fmla="*/ 161925 h 1147005"/>
                          <a:gd name="connsiteX27" fmla="*/ 568425 w 1883117"/>
                          <a:gd name="connsiteY27" fmla="*/ 152400 h 1147005"/>
                          <a:gd name="connsiteX28" fmla="*/ 494130 w 1883117"/>
                          <a:gd name="connsiteY28" fmla="*/ 142950 h 1147005"/>
                          <a:gd name="connsiteX29" fmla="*/ 387450 w 1883117"/>
                          <a:gd name="connsiteY29" fmla="*/ 209550 h 1147005"/>
                          <a:gd name="connsiteX30" fmla="*/ 320775 w 1883117"/>
                          <a:gd name="connsiteY30" fmla="*/ 285750 h 1147005"/>
                          <a:gd name="connsiteX31" fmla="*/ 303630 w 1883117"/>
                          <a:gd name="connsiteY31" fmla="*/ 312428 h 1147005"/>
                          <a:gd name="connsiteX32" fmla="*/ 292200 w 1883117"/>
                          <a:gd name="connsiteY32" fmla="*/ 342900 h 1147005"/>
                          <a:gd name="connsiteX33" fmla="*/ 263625 w 1883117"/>
                          <a:gd name="connsiteY33" fmla="*/ 390525 h 1147005"/>
                          <a:gd name="connsiteX34" fmla="*/ 242670 w 1883117"/>
                          <a:gd name="connsiteY34" fmla="*/ 451545 h 1147005"/>
                          <a:gd name="connsiteX35" fmla="*/ 244575 w 1883117"/>
                          <a:gd name="connsiteY35" fmla="*/ 495300 h 1147005"/>
                          <a:gd name="connsiteX36" fmla="*/ 194515 w 1883117"/>
                          <a:gd name="connsiteY36" fmla="*/ 674863 h 1147005"/>
                          <a:gd name="connsiteX37" fmla="*/ 153980 w 1883117"/>
                          <a:gd name="connsiteY37" fmla="*/ 739962 h 1147005"/>
                          <a:gd name="connsiteX38" fmla="*/ 101629 w 1883117"/>
                          <a:gd name="connsiteY38" fmla="*/ 768537 h 1147005"/>
                          <a:gd name="connsiteX39" fmla="*/ 41571 w 1883117"/>
                          <a:gd name="connsiteY39" fmla="*/ 827200 h 1147005"/>
                          <a:gd name="connsiteX40" fmla="*/ 13540 w 1883117"/>
                          <a:gd name="connsiteY40" fmla="*/ 883625 h 1147005"/>
                          <a:gd name="connsiteX41" fmla="*/ 383640 w 1883117"/>
                          <a:gd name="connsiteY41" fmla="*/ 971550 h 1147005"/>
                          <a:gd name="connsiteX42" fmla="*/ 416025 w 1883117"/>
                          <a:gd name="connsiteY42" fmla="*/ 1009650 h 1147005"/>
                          <a:gd name="connsiteX43" fmla="*/ 428916 w 1883117"/>
                          <a:gd name="connsiteY43" fmla="*/ 1055679 h 1147005"/>
                          <a:gd name="connsiteX44" fmla="*/ 543660 w 1883117"/>
                          <a:gd name="connsiteY44" fmla="*/ 1000087 h 1147005"/>
                          <a:gd name="connsiteX45" fmla="*/ 587475 w 1883117"/>
                          <a:gd name="connsiteY45" fmla="*/ 971550 h 1147005"/>
                          <a:gd name="connsiteX46" fmla="*/ 616050 w 1883117"/>
                          <a:gd name="connsiteY46" fmla="*/ 962025 h 1147005"/>
                          <a:gd name="connsiteX47" fmla="*/ 644625 w 1883117"/>
                          <a:gd name="connsiteY47" fmla="*/ 942975 h 1147005"/>
                          <a:gd name="connsiteX48" fmla="*/ 673200 w 1883117"/>
                          <a:gd name="connsiteY48" fmla="*/ 933450 h 1147005"/>
                          <a:gd name="connsiteX49" fmla="*/ 701775 w 1883117"/>
                          <a:gd name="connsiteY49" fmla="*/ 914400 h 1147005"/>
                          <a:gd name="connsiteX50" fmla="*/ 768450 w 1883117"/>
                          <a:gd name="connsiteY50" fmla="*/ 895350 h 1147005"/>
                          <a:gd name="connsiteX51" fmla="*/ 816075 w 1883117"/>
                          <a:gd name="connsiteY51" fmla="*/ 866775 h 1147005"/>
                          <a:gd name="connsiteX52" fmla="*/ 1073250 w 1883117"/>
                          <a:gd name="connsiteY52" fmla="*/ 866775 h 1147005"/>
                          <a:gd name="connsiteX53" fmla="*/ 1073250 w 1883117"/>
                          <a:gd name="connsiteY53" fmla="*/ 990600 h 1147005"/>
                          <a:gd name="connsiteX54" fmla="*/ 1073250 w 1883117"/>
                          <a:gd name="connsiteY54" fmla="*/ 1021110 h 1147005"/>
                          <a:gd name="connsiteX55" fmla="*/ 1088490 w 1883117"/>
                          <a:gd name="connsiteY55" fmla="*/ 1057275 h 1147005"/>
                          <a:gd name="connsiteX56" fmla="*/ 1139925 w 1883117"/>
                          <a:gd name="connsiteY56" fmla="*/ 1140840 h 1147005"/>
                          <a:gd name="connsiteX57" fmla="*/ 1178025 w 1883117"/>
                          <a:gd name="connsiteY57" fmla="*/ 1019175 h 1147005"/>
                          <a:gd name="connsiteX58" fmla="*/ 1158975 w 1883117"/>
                          <a:gd name="connsiteY58" fmla="*/ 990600 h 1147005"/>
                          <a:gd name="connsiteX59" fmla="*/ 1178025 w 1883117"/>
                          <a:gd name="connsiteY59" fmla="*/ 1047750 h 1147005"/>
                          <a:gd name="connsiteX60" fmla="*/ 1231365 w 1883117"/>
                          <a:gd name="connsiteY60" fmla="*/ 1116473 h 1147005"/>
                          <a:gd name="connsiteX61" fmla="*/ 1301850 w 1883117"/>
                          <a:gd name="connsiteY61" fmla="*/ 1143000 h 1147005"/>
                          <a:gd name="connsiteX62" fmla="*/ 1273275 w 1883117"/>
                          <a:gd name="connsiteY62" fmla="*/ 1009650 h 1147005"/>
                          <a:gd name="connsiteX63" fmla="*/ 1254225 w 1883117"/>
                          <a:gd name="connsiteY63" fmla="*/ 981075 h 1147005"/>
                          <a:gd name="connsiteX64" fmla="*/ 1273275 w 1883117"/>
                          <a:gd name="connsiteY64" fmla="*/ 876300 h 1147005"/>
                          <a:gd name="connsiteX65" fmla="*/ 1360631 w 1883117"/>
                          <a:gd name="connsiteY65" fmla="*/ 895616 h 1147005"/>
                          <a:gd name="connsiteX66" fmla="*/ 1484730 w 1883117"/>
                          <a:gd name="connsiteY66" fmla="*/ 912427 h 1147005"/>
                          <a:gd name="connsiteX67" fmla="*/ 1635225 w 1883117"/>
                          <a:gd name="connsiteY67" fmla="*/ 885825 h 1147005"/>
                          <a:gd name="connsiteX68" fmla="*/ 1730475 w 1883117"/>
                          <a:gd name="connsiteY68" fmla="*/ 838200 h 1147005"/>
                          <a:gd name="connsiteX69" fmla="*/ 1759050 w 1883117"/>
                          <a:gd name="connsiteY69" fmla="*/ 828675 h 1147005"/>
                          <a:gd name="connsiteX70" fmla="*/ 1797150 w 1883117"/>
                          <a:gd name="connsiteY70" fmla="*/ 771525 h 1147005"/>
                          <a:gd name="connsiteX71" fmla="*/ 1816200 w 1883117"/>
                          <a:gd name="connsiteY71" fmla="*/ 742950 h 1147005"/>
                          <a:gd name="connsiteX72" fmla="*/ 1825725 w 1883117"/>
                          <a:gd name="connsiteY72" fmla="*/ 704850 h 1147005"/>
                          <a:gd name="connsiteX73" fmla="*/ 1806675 w 1883117"/>
                          <a:gd name="connsiteY73" fmla="*/ 466725 h 1147005"/>
                          <a:gd name="connsiteX74" fmla="*/ 1797150 w 1883117"/>
                          <a:gd name="connsiteY74" fmla="*/ 438150 h 1147005"/>
                          <a:gd name="connsiteX75" fmla="*/ 1780005 w 1883117"/>
                          <a:gd name="connsiteY75" fmla="*/ 401947 h 1147005"/>
                          <a:gd name="connsiteX76" fmla="*/ 1759050 w 1883117"/>
                          <a:gd name="connsiteY76" fmla="*/ 371475 h 1147005"/>
                          <a:gd name="connsiteX77" fmla="*/ 1759050 w 1883117"/>
                          <a:gd name="connsiteY77" fmla="*/ 190500 h 1147005"/>
                          <a:gd name="connsiteX78" fmla="*/ 1778100 w 1883117"/>
                          <a:gd name="connsiteY78" fmla="*/ 161925 h 1147005"/>
                          <a:gd name="connsiteX79" fmla="*/ 1806675 w 1883117"/>
                          <a:gd name="connsiteY79" fmla="*/ 142875 h 1147005"/>
                          <a:gd name="connsiteX80" fmla="*/ 1844775 w 1883117"/>
                          <a:gd name="connsiteY80" fmla="*/ 114300 h 1147005"/>
                          <a:gd name="connsiteX81" fmla="*/ 1882875 w 1883117"/>
                          <a:gd name="connsiteY81" fmla="*/ 95250 h 1147005"/>
                          <a:gd name="connsiteX82" fmla="*/ 1835250 w 1883117"/>
                          <a:gd name="connsiteY82" fmla="*/ 51457 h 1147005"/>
                          <a:gd name="connsiteX0" fmla="*/ 1835250 w 1883117"/>
                          <a:gd name="connsiteY0" fmla="*/ 51457 h 1147005"/>
                          <a:gd name="connsiteX1" fmla="*/ 1844775 w 1883117"/>
                          <a:gd name="connsiteY1" fmla="*/ 57150 h 1147005"/>
                          <a:gd name="connsiteX2" fmla="*/ 1768575 w 1883117"/>
                          <a:gd name="connsiteY2" fmla="*/ 9562 h 1147005"/>
                          <a:gd name="connsiteX3" fmla="*/ 1701900 w 1883117"/>
                          <a:gd name="connsiteY3" fmla="*/ 0 h 1147005"/>
                          <a:gd name="connsiteX4" fmla="*/ 1654275 w 1883117"/>
                          <a:gd name="connsiteY4" fmla="*/ 9525 h 1147005"/>
                          <a:gd name="connsiteX5" fmla="*/ 1625700 w 1883117"/>
                          <a:gd name="connsiteY5" fmla="*/ 38100 h 1147005"/>
                          <a:gd name="connsiteX6" fmla="*/ 1595220 w 1883117"/>
                          <a:gd name="connsiteY6" fmla="*/ 74378 h 1147005"/>
                          <a:gd name="connsiteX7" fmla="*/ 1568550 w 1883117"/>
                          <a:gd name="connsiteY7" fmla="*/ 104775 h 1147005"/>
                          <a:gd name="connsiteX8" fmla="*/ 1559025 w 1883117"/>
                          <a:gd name="connsiteY8" fmla="*/ 142875 h 1147005"/>
                          <a:gd name="connsiteX9" fmla="*/ 1539975 w 1883117"/>
                          <a:gd name="connsiteY9" fmla="*/ 171450 h 1147005"/>
                          <a:gd name="connsiteX10" fmla="*/ 1511400 w 1883117"/>
                          <a:gd name="connsiteY10" fmla="*/ 219075 h 1147005"/>
                          <a:gd name="connsiteX11" fmla="*/ 1494255 w 1883117"/>
                          <a:gd name="connsiteY11" fmla="*/ 236265 h 1147005"/>
                          <a:gd name="connsiteX12" fmla="*/ 1463775 w 1883117"/>
                          <a:gd name="connsiteY12" fmla="*/ 276225 h 1147005"/>
                          <a:gd name="connsiteX13" fmla="*/ 1387575 w 1883117"/>
                          <a:gd name="connsiteY13" fmla="*/ 361950 h 1147005"/>
                          <a:gd name="connsiteX14" fmla="*/ 1359000 w 1883117"/>
                          <a:gd name="connsiteY14" fmla="*/ 371475 h 1147005"/>
                          <a:gd name="connsiteX15" fmla="*/ 1301850 w 1883117"/>
                          <a:gd name="connsiteY15" fmla="*/ 409575 h 1147005"/>
                          <a:gd name="connsiteX16" fmla="*/ 1273275 w 1883117"/>
                          <a:gd name="connsiteY16" fmla="*/ 428625 h 1147005"/>
                          <a:gd name="connsiteX17" fmla="*/ 1168500 w 1883117"/>
                          <a:gd name="connsiteY17" fmla="*/ 466725 h 1147005"/>
                          <a:gd name="connsiteX18" fmla="*/ 863700 w 1883117"/>
                          <a:gd name="connsiteY18" fmla="*/ 457200 h 1147005"/>
                          <a:gd name="connsiteX19" fmla="*/ 840840 w 1883117"/>
                          <a:gd name="connsiteY19" fmla="*/ 445778 h 1147005"/>
                          <a:gd name="connsiteX20" fmla="*/ 777975 w 1883117"/>
                          <a:gd name="connsiteY20" fmla="*/ 409575 h 1147005"/>
                          <a:gd name="connsiteX21" fmla="*/ 739875 w 1883117"/>
                          <a:gd name="connsiteY21" fmla="*/ 371475 h 1147005"/>
                          <a:gd name="connsiteX22" fmla="*/ 730350 w 1883117"/>
                          <a:gd name="connsiteY22" fmla="*/ 342900 h 1147005"/>
                          <a:gd name="connsiteX23" fmla="*/ 711300 w 1883117"/>
                          <a:gd name="connsiteY23" fmla="*/ 304800 h 1147005"/>
                          <a:gd name="connsiteX24" fmla="*/ 654150 w 1883117"/>
                          <a:gd name="connsiteY24" fmla="*/ 228600 h 1147005"/>
                          <a:gd name="connsiteX25" fmla="*/ 625575 w 1883117"/>
                          <a:gd name="connsiteY25" fmla="*/ 219075 h 1147005"/>
                          <a:gd name="connsiteX26" fmla="*/ 597000 w 1883117"/>
                          <a:gd name="connsiteY26" fmla="*/ 161925 h 1147005"/>
                          <a:gd name="connsiteX27" fmla="*/ 568425 w 1883117"/>
                          <a:gd name="connsiteY27" fmla="*/ 152400 h 1147005"/>
                          <a:gd name="connsiteX28" fmla="*/ 494130 w 1883117"/>
                          <a:gd name="connsiteY28" fmla="*/ 142950 h 1147005"/>
                          <a:gd name="connsiteX29" fmla="*/ 387450 w 1883117"/>
                          <a:gd name="connsiteY29" fmla="*/ 209550 h 1147005"/>
                          <a:gd name="connsiteX30" fmla="*/ 320775 w 1883117"/>
                          <a:gd name="connsiteY30" fmla="*/ 285750 h 1147005"/>
                          <a:gd name="connsiteX31" fmla="*/ 303630 w 1883117"/>
                          <a:gd name="connsiteY31" fmla="*/ 312428 h 1147005"/>
                          <a:gd name="connsiteX32" fmla="*/ 292200 w 1883117"/>
                          <a:gd name="connsiteY32" fmla="*/ 342900 h 1147005"/>
                          <a:gd name="connsiteX33" fmla="*/ 263625 w 1883117"/>
                          <a:gd name="connsiteY33" fmla="*/ 390525 h 1147005"/>
                          <a:gd name="connsiteX34" fmla="*/ 242670 w 1883117"/>
                          <a:gd name="connsiteY34" fmla="*/ 451545 h 1147005"/>
                          <a:gd name="connsiteX35" fmla="*/ 244575 w 1883117"/>
                          <a:gd name="connsiteY35" fmla="*/ 495300 h 1147005"/>
                          <a:gd name="connsiteX36" fmla="*/ 194515 w 1883117"/>
                          <a:gd name="connsiteY36" fmla="*/ 674863 h 1147005"/>
                          <a:gd name="connsiteX37" fmla="*/ 153980 w 1883117"/>
                          <a:gd name="connsiteY37" fmla="*/ 739962 h 1147005"/>
                          <a:gd name="connsiteX38" fmla="*/ 101629 w 1883117"/>
                          <a:gd name="connsiteY38" fmla="*/ 768537 h 1147005"/>
                          <a:gd name="connsiteX39" fmla="*/ 41571 w 1883117"/>
                          <a:gd name="connsiteY39" fmla="*/ 827200 h 1147005"/>
                          <a:gd name="connsiteX40" fmla="*/ 13540 w 1883117"/>
                          <a:gd name="connsiteY40" fmla="*/ 883625 h 1147005"/>
                          <a:gd name="connsiteX41" fmla="*/ 383640 w 1883117"/>
                          <a:gd name="connsiteY41" fmla="*/ 971550 h 1147005"/>
                          <a:gd name="connsiteX42" fmla="*/ 416025 w 1883117"/>
                          <a:gd name="connsiteY42" fmla="*/ 1009650 h 1147005"/>
                          <a:gd name="connsiteX43" fmla="*/ 428916 w 1883117"/>
                          <a:gd name="connsiteY43" fmla="*/ 1055679 h 1147005"/>
                          <a:gd name="connsiteX44" fmla="*/ 543660 w 1883117"/>
                          <a:gd name="connsiteY44" fmla="*/ 1000087 h 1147005"/>
                          <a:gd name="connsiteX45" fmla="*/ 587475 w 1883117"/>
                          <a:gd name="connsiteY45" fmla="*/ 971550 h 1147005"/>
                          <a:gd name="connsiteX46" fmla="*/ 616050 w 1883117"/>
                          <a:gd name="connsiteY46" fmla="*/ 962025 h 1147005"/>
                          <a:gd name="connsiteX47" fmla="*/ 644625 w 1883117"/>
                          <a:gd name="connsiteY47" fmla="*/ 942975 h 1147005"/>
                          <a:gd name="connsiteX48" fmla="*/ 673200 w 1883117"/>
                          <a:gd name="connsiteY48" fmla="*/ 933450 h 1147005"/>
                          <a:gd name="connsiteX49" fmla="*/ 701775 w 1883117"/>
                          <a:gd name="connsiteY49" fmla="*/ 914400 h 1147005"/>
                          <a:gd name="connsiteX50" fmla="*/ 768450 w 1883117"/>
                          <a:gd name="connsiteY50" fmla="*/ 895350 h 1147005"/>
                          <a:gd name="connsiteX51" fmla="*/ 816075 w 1883117"/>
                          <a:gd name="connsiteY51" fmla="*/ 866775 h 1147005"/>
                          <a:gd name="connsiteX52" fmla="*/ 1073250 w 1883117"/>
                          <a:gd name="connsiteY52" fmla="*/ 866775 h 1147005"/>
                          <a:gd name="connsiteX53" fmla="*/ 1073250 w 1883117"/>
                          <a:gd name="connsiteY53" fmla="*/ 990600 h 1147005"/>
                          <a:gd name="connsiteX54" fmla="*/ 1073250 w 1883117"/>
                          <a:gd name="connsiteY54" fmla="*/ 1021110 h 1147005"/>
                          <a:gd name="connsiteX55" fmla="*/ 1088490 w 1883117"/>
                          <a:gd name="connsiteY55" fmla="*/ 1057275 h 1147005"/>
                          <a:gd name="connsiteX56" fmla="*/ 1139925 w 1883117"/>
                          <a:gd name="connsiteY56" fmla="*/ 1140840 h 1147005"/>
                          <a:gd name="connsiteX57" fmla="*/ 1178025 w 1883117"/>
                          <a:gd name="connsiteY57" fmla="*/ 1019175 h 1147005"/>
                          <a:gd name="connsiteX58" fmla="*/ 1158975 w 1883117"/>
                          <a:gd name="connsiteY58" fmla="*/ 990600 h 1147005"/>
                          <a:gd name="connsiteX59" fmla="*/ 1178025 w 1883117"/>
                          <a:gd name="connsiteY59" fmla="*/ 1047750 h 1147005"/>
                          <a:gd name="connsiteX60" fmla="*/ 1231365 w 1883117"/>
                          <a:gd name="connsiteY60" fmla="*/ 1116473 h 1147005"/>
                          <a:gd name="connsiteX61" fmla="*/ 1301850 w 1883117"/>
                          <a:gd name="connsiteY61" fmla="*/ 1143000 h 1147005"/>
                          <a:gd name="connsiteX62" fmla="*/ 1273275 w 1883117"/>
                          <a:gd name="connsiteY62" fmla="*/ 1009650 h 1147005"/>
                          <a:gd name="connsiteX63" fmla="*/ 1254225 w 1883117"/>
                          <a:gd name="connsiteY63" fmla="*/ 981075 h 1147005"/>
                          <a:gd name="connsiteX64" fmla="*/ 1273275 w 1883117"/>
                          <a:gd name="connsiteY64" fmla="*/ 876300 h 1147005"/>
                          <a:gd name="connsiteX65" fmla="*/ 1360631 w 1883117"/>
                          <a:gd name="connsiteY65" fmla="*/ 895616 h 1147005"/>
                          <a:gd name="connsiteX66" fmla="*/ 1484730 w 1883117"/>
                          <a:gd name="connsiteY66" fmla="*/ 912427 h 1147005"/>
                          <a:gd name="connsiteX67" fmla="*/ 1635225 w 1883117"/>
                          <a:gd name="connsiteY67" fmla="*/ 885825 h 1147005"/>
                          <a:gd name="connsiteX68" fmla="*/ 1730475 w 1883117"/>
                          <a:gd name="connsiteY68" fmla="*/ 838200 h 1147005"/>
                          <a:gd name="connsiteX69" fmla="*/ 1759050 w 1883117"/>
                          <a:gd name="connsiteY69" fmla="*/ 828675 h 1147005"/>
                          <a:gd name="connsiteX70" fmla="*/ 1797150 w 1883117"/>
                          <a:gd name="connsiteY70" fmla="*/ 771525 h 1147005"/>
                          <a:gd name="connsiteX71" fmla="*/ 1816200 w 1883117"/>
                          <a:gd name="connsiteY71" fmla="*/ 742950 h 1147005"/>
                          <a:gd name="connsiteX72" fmla="*/ 1825725 w 1883117"/>
                          <a:gd name="connsiteY72" fmla="*/ 704850 h 1147005"/>
                          <a:gd name="connsiteX73" fmla="*/ 1806675 w 1883117"/>
                          <a:gd name="connsiteY73" fmla="*/ 466725 h 1147005"/>
                          <a:gd name="connsiteX74" fmla="*/ 1797150 w 1883117"/>
                          <a:gd name="connsiteY74" fmla="*/ 438150 h 1147005"/>
                          <a:gd name="connsiteX75" fmla="*/ 1780005 w 1883117"/>
                          <a:gd name="connsiteY75" fmla="*/ 401947 h 1147005"/>
                          <a:gd name="connsiteX76" fmla="*/ 1759050 w 1883117"/>
                          <a:gd name="connsiteY76" fmla="*/ 371475 h 1147005"/>
                          <a:gd name="connsiteX77" fmla="*/ 1759050 w 1883117"/>
                          <a:gd name="connsiteY77" fmla="*/ 190500 h 1147005"/>
                          <a:gd name="connsiteX78" fmla="*/ 1778100 w 1883117"/>
                          <a:gd name="connsiteY78" fmla="*/ 161925 h 1147005"/>
                          <a:gd name="connsiteX79" fmla="*/ 1806675 w 1883117"/>
                          <a:gd name="connsiteY79" fmla="*/ 142875 h 1147005"/>
                          <a:gd name="connsiteX80" fmla="*/ 1844775 w 1883117"/>
                          <a:gd name="connsiteY80" fmla="*/ 114300 h 1147005"/>
                          <a:gd name="connsiteX81" fmla="*/ 1882875 w 1883117"/>
                          <a:gd name="connsiteY81" fmla="*/ 95250 h 1147005"/>
                          <a:gd name="connsiteX82" fmla="*/ 1835250 w 1883117"/>
                          <a:gd name="connsiteY82" fmla="*/ 51457 h 1147005"/>
                          <a:gd name="connsiteX0" fmla="*/ 1851146 w 1899013"/>
                          <a:gd name="connsiteY0" fmla="*/ 51457 h 1147005"/>
                          <a:gd name="connsiteX1" fmla="*/ 1860671 w 1899013"/>
                          <a:gd name="connsiteY1" fmla="*/ 57150 h 1147005"/>
                          <a:gd name="connsiteX2" fmla="*/ 1784471 w 1899013"/>
                          <a:gd name="connsiteY2" fmla="*/ 9562 h 1147005"/>
                          <a:gd name="connsiteX3" fmla="*/ 1717796 w 1899013"/>
                          <a:gd name="connsiteY3" fmla="*/ 0 h 1147005"/>
                          <a:gd name="connsiteX4" fmla="*/ 1670171 w 1899013"/>
                          <a:gd name="connsiteY4" fmla="*/ 9525 h 1147005"/>
                          <a:gd name="connsiteX5" fmla="*/ 1641596 w 1899013"/>
                          <a:gd name="connsiteY5" fmla="*/ 38100 h 1147005"/>
                          <a:gd name="connsiteX6" fmla="*/ 1611116 w 1899013"/>
                          <a:gd name="connsiteY6" fmla="*/ 74378 h 1147005"/>
                          <a:gd name="connsiteX7" fmla="*/ 1584446 w 1899013"/>
                          <a:gd name="connsiteY7" fmla="*/ 104775 h 1147005"/>
                          <a:gd name="connsiteX8" fmla="*/ 1574921 w 1899013"/>
                          <a:gd name="connsiteY8" fmla="*/ 142875 h 1147005"/>
                          <a:gd name="connsiteX9" fmla="*/ 1555871 w 1899013"/>
                          <a:gd name="connsiteY9" fmla="*/ 171450 h 1147005"/>
                          <a:gd name="connsiteX10" fmla="*/ 1527296 w 1899013"/>
                          <a:gd name="connsiteY10" fmla="*/ 219075 h 1147005"/>
                          <a:gd name="connsiteX11" fmla="*/ 1510151 w 1899013"/>
                          <a:gd name="connsiteY11" fmla="*/ 236265 h 1147005"/>
                          <a:gd name="connsiteX12" fmla="*/ 1479671 w 1899013"/>
                          <a:gd name="connsiteY12" fmla="*/ 276225 h 1147005"/>
                          <a:gd name="connsiteX13" fmla="*/ 1403471 w 1899013"/>
                          <a:gd name="connsiteY13" fmla="*/ 361950 h 1147005"/>
                          <a:gd name="connsiteX14" fmla="*/ 1374896 w 1899013"/>
                          <a:gd name="connsiteY14" fmla="*/ 371475 h 1147005"/>
                          <a:gd name="connsiteX15" fmla="*/ 1317746 w 1899013"/>
                          <a:gd name="connsiteY15" fmla="*/ 409575 h 1147005"/>
                          <a:gd name="connsiteX16" fmla="*/ 1289171 w 1899013"/>
                          <a:gd name="connsiteY16" fmla="*/ 428625 h 1147005"/>
                          <a:gd name="connsiteX17" fmla="*/ 1184396 w 1899013"/>
                          <a:gd name="connsiteY17" fmla="*/ 466725 h 1147005"/>
                          <a:gd name="connsiteX18" fmla="*/ 879596 w 1899013"/>
                          <a:gd name="connsiteY18" fmla="*/ 457200 h 1147005"/>
                          <a:gd name="connsiteX19" fmla="*/ 856736 w 1899013"/>
                          <a:gd name="connsiteY19" fmla="*/ 445778 h 1147005"/>
                          <a:gd name="connsiteX20" fmla="*/ 793871 w 1899013"/>
                          <a:gd name="connsiteY20" fmla="*/ 409575 h 1147005"/>
                          <a:gd name="connsiteX21" fmla="*/ 755771 w 1899013"/>
                          <a:gd name="connsiteY21" fmla="*/ 371475 h 1147005"/>
                          <a:gd name="connsiteX22" fmla="*/ 746246 w 1899013"/>
                          <a:gd name="connsiteY22" fmla="*/ 342900 h 1147005"/>
                          <a:gd name="connsiteX23" fmla="*/ 727196 w 1899013"/>
                          <a:gd name="connsiteY23" fmla="*/ 304800 h 1147005"/>
                          <a:gd name="connsiteX24" fmla="*/ 670046 w 1899013"/>
                          <a:gd name="connsiteY24" fmla="*/ 228600 h 1147005"/>
                          <a:gd name="connsiteX25" fmla="*/ 641471 w 1899013"/>
                          <a:gd name="connsiteY25" fmla="*/ 219075 h 1147005"/>
                          <a:gd name="connsiteX26" fmla="*/ 612896 w 1899013"/>
                          <a:gd name="connsiteY26" fmla="*/ 161925 h 1147005"/>
                          <a:gd name="connsiteX27" fmla="*/ 584321 w 1899013"/>
                          <a:gd name="connsiteY27" fmla="*/ 152400 h 1147005"/>
                          <a:gd name="connsiteX28" fmla="*/ 510026 w 1899013"/>
                          <a:gd name="connsiteY28" fmla="*/ 142950 h 1147005"/>
                          <a:gd name="connsiteX29" fmla="*/ 403346 w 1899013"/>
                          <a:gd name="connsiteY29" fmla="*/ 209550 h 1147005"/>
                          <a:gd name="connsiteX30" fmla="*/ 336671 w 1899013"/>
                          <a:gd name="connsiteY30" fmla="*/ 285750 h 1147005"/>
                          <a:gd name="connsiteX31" fmla="*/ 319526 w 1899013"/>
                          <a:gd name="connsiteY31" fmla="*/ 312428 h 1147005"/>
                          <a:gd name="connsiteX32" fmla="*/ 308096 w 1899013"/>
                          <a:gd name="connsiteY32" fmla="*/ 342900 h 1147005"/>
                          <a:gd name="connsiteX33" fmla="*/ 279521 w 1899013"/>
                          <a:gd name="connsiteY33" fmla="*/ 390525 h 1147005"/>
                          <a:gd name="connsiteX34" fmla="*/ 258566 w 1899013"/>
                          <a:gd name="connsiteY34" fmla="*/ 451545 h 1147005"/>
                          <a:gd name="connsiteX35" fmla="*/ 260471 w 1899013"/>
                          <a:gd name="connsiteY35" fmla="*/ 495300 h 1147005"/>
                          <a:gd name="connsiteX36" fmla="*/ 210411 w 1899013"/>
                          <a:gd name="connsiteY36" fmla="*/ 674863 h 1147005"/>
                          <a:gd name="connsiteX37" fmla="*/ 169876 w 1899013"/>
                          <a:gd name="connsiteY37" fmla="*/ 739962 h 1147005"/>
                          <a:gd name="connsiteX38" fmla="*/ 117525 w 1899013"/>
                          <a:gd name="connsiteY38" fmla="*/ 768537 h 1147005"/>
                          <a:gd name="connsiteX39" fmla="*/ 57467 w 1899013"/>
                          <a:gd name="connsiteY39" fmla="*/ 827200 h 1147005"/>
                          <a:gd name="connsiteX40" fmla="*/ 29436 w 1899013"/>
                          <a:gd name="connsiteY40" fmla="*/ 883625 h 1147005"/>
                          <a:gd name="connsiteX41" fmla="*/ 399536 w 1899013"/>
                          <a:gd name="connsiteY41" fmla="*/ 971550 h 1147005"/>
                          <a:gd name="connsiteX42" fmla="*/ 431921 w 1899013"/>
                          <a:gd name="connsiteY42" fmla="*/ 1009650 h 1147005"/>
                          <a:gd name="connsiteX43" fmla="*/ 444812 w 1899013"/>
                          <a:gd name="connsiteY43" fmla="*/ 1055679 h 1147005"/>
                          <a:gd name="connsiteX44" fmla="*/ 559556 w 1899013"/>
                          <a:gd name="connsiteY44" fmla="*/ 1000087 h 1147005"/>
                          <a:gd name="connsiteX45" fmla="*/ 603371 w 1899013"/>
                          <a:gd name="connsiteY45" fmla="*/ 971550 h 1147005"/>
                          <a:gd name="connsiteX46" fmla="*/ 631946 w 1899013"/>
                          <a:gd name="connsiteY46" fmla="*/ 962025 h 1147005"/>
                          <a:gd name="connsiteX47" fmla="*/ 660521 w 1899013"/>
                          <a:gd name="connsiteY47" fmla="*/ 942975 h 1147005"/>
                          <a:gd name="connsiteX48" fmla="*/ 689096 w 1899013"/>
                          <a:gd name="connsiteY48" fmla="*/ 933450 h 1147005"/>
                          <a:gd name="connsiteX49" fmla="*/ 717671 w 1899013"/>
                          <a:gd name="connsiteY49" fmla="*/ 914400 h 1147005"/>
                          <a:gd name="connsiteX50" fmla="*/ 784346 w 1899013"/>
                          <a:gd name="connsiteY50" fmla="*/ 895350 h 1147005"/>
                          <a:gd name="connsiteX51" fmla="*/ 831971 w 1899013"/>
                          <a:gd name="connsiteY51" fmla="*/ 866775 h 1147005"/>
                          <a:gd name="connsiteX52" fmla="*/ 1089146 w 1899013"/>
                          <a:gd name="connsiteY52" fmla="*/ 866775 h 1147005"/>
                          <a:gd name="connsiteX53" fmla="*/ 1089146 w 1899013"/>
                          <a:gd name="connsiteY53" fmla="*/ 990600 h 1147005"/>
                          <a:gd name="connsiteX54" fmla="*/ 1089146 w 1899013"/>
                          <a:gd name="connsiteY54" fmla="*/ 1021110 h 1147005"/>
                          <a:gd name="connsiteX55" fmla="*/ 1104386 w 1899013"/>
                          <a:gd name="connsiteY55" fmla="*/ 1057275 h 1147005"/>
                          <a:gd name="connsiteX56" fmla="*/ 1155821 w 1899013"/>
                          <a:gd name="connsiteY56" fmla="*/ 1140840 h 1147005"/>
                          <a:gd name="connsiteX57" fmla="*/ 1193921 w 1899013"/>
                          <a:gd name="connsiteY57" fmla="*/ 1019175 h 1147005"/>
                          <a:gd name="connsiteX58" fmla="*/ 1174871 w 1899013"/>
                          <a:gd name="connsiteY58" fmla="*/ 990600 h 1147005"/>
                          <a:gd name="connsiteX59" fmla="*/ 1193921 w 1899013"/>
                          <a:gd name="connsiteY59" fmla="*/ 1047750 h 1147005"/>
                          <a:gd name="connsiteX60" fmla="*/ 1247261 w 1899013"/>
                          <a:gd name="connsiteY60" fmla="*/ 1116473 h 1147005"/>
                          <a:gd name="connsiteX61" fmla="*/ 1317746 w 1899013"/>
                          <a:gd name="connsiteY61" fmla="*/ 1143000 h 1147005"/>
                          <a:gd name="connsiteX62" fmla="*/ 1289171 w 1899013"/>
                          <a:gd name="connsiteY62" fmla="*/ 1009650 h 1147005"/>
                          <a:gd name="connsiteX63" fmla="*/ 1270121 w 1899013"/>
                          <a:gd name="connsiteY63" fmla="*/ 981075 h 1147005"/>
                          <a:gd name="connsiteX64" fmla="*/ 1289171 w 1899013"/>
                          <a:gd name="connsiteY64" fmla="*/ 876300 h 1147005"/>
                          <a:gd name="connsiteX65" fmla="*/ 1376527 w 1899013"/>
                          <a:gd name="connsiteY65" fmla="*/ 895616 h 1147005"/>
                          <a:gd name="connsiteX66" fmla="*/ 1500626 w 1899013"/>
                          <a:gd name="connsiteY66" fmla="*/ 912427 h 1147005"/>
                          <a:gd name="connsiteX67" fmla="*/ 1651121 w 1899013"/>
                          <a:gd name="connsiteY67" fmla="*/ 885825 h 1147005"/>
                          <a:gd name="connsiteX68" fmla="*/ 1746371 w 1899013"/>
                          <a:gd name="connsiteY68" fmla="*/ 838200 h 1147005"/>
                          <a:gd name="connsiteX69" fmla="*/ 1774946 w 1899013"/>
                          <a:gd name="connsiteY69" fmla="*/ 828675 h 1147005"/>
                          <a:gd name="connsiteX70" fmla="*/ 1813046 w 1899013"/>
                          <a:gd name="connsiteY70" fmla="*/ 771525 h 1147005"/>
                          <a:gd name="connsiteX71" fmla="*/ 1832096 w 1899013"/>
                          <a:gd name="connsiteY71" fmla="*/ 742950 h 1147005"/>
                          <a:gd name="connsiteX72" fmla="*/ 1841621 w 1899013"/>
                          <a:gd name="connsiteY72" fmla="*/ 704850 h 1147005"/>
                          <a:gd name="connsiteX73" fmla="*/ 1822571 w 1899013"/>
                          <a:gd name="connsiteY73" fmla="*/ 466725 h 1147005"/>
                          <a:gd name="connsiteX74" fmla="*/ 1813046 w 1899013"/>
                          <a:gd name="connsiteY74" fmla="*/ 438150 h 1147005"/>
                          <a:gd name="connsiteX75" fmla="*/ 1795901 w 1899013"/>
                          <a:gd name="connsiteY75" fmla="*/ 401947 h 1147005"/>
                          <a:gd name="connsiteX76" fmla="*/ 1774946 w 1899013"/>
                          <a:gd name="connsiteY76" fmla="*/ 371475 h 1147005"/>
                          <a:gd name="connsiteX77" fmla="*/ 1774946 w 1899013"/>
                          <a:gd name="connsiteY77" fmla="*/ 190500 h 1147005"/>
                          <a:gd name="connsiteX78" fmla="*/ 1793996 w 1899013"/>
                          <a:gd name="connsiteY78" fmla="*/ 161925 h 1147005"/>
                          <a:gd name="connsiteX79" fmla="*/ 1822571 w 1899013"/>
                          <a:gd name="connsiteY79" fmla="*/ 142875 h 1147005"/>
                          <a:gd name="connsiteX80" fmla="*/ 1860671 w 1899013"/>
                          <a:gd name="connsiteY80" fmla="*/ 114300 h 1147005"/>
                          <a:gd name="connsiteX81" fmla="*/ 1898771 w 1899013"/>
                          <a:gd name="connsiteY81" fmla="*/ 95250 h 1147005"/>
                          <a:gd name="connsiteX82" fmla="*/ 1851146 w 1899013"/>
                          <a:gd name="connsiteY82" fmla="*/ 51457 h 1147005"/>
                          <a:gd name="connsiteX0" fmla="*/ 1851146 w 1899013"/>
                          <a:gd name="connsiteY0" fmla="*/ 51457 h 1147005"/>
                          <a:gd name="connsiteX1" fmla="*/ 1860671 w 1899013"/>
                          <a:gd name="connsiteY1" fmla="*/ 57150 h 1147005"/>
                          <a:gd name="connsiteX2" fmla="*/ 1784471 w 1899013"/>
                          <a:gd name="connsiteY2" fmla="*/ 9562 h 1147005"/>
                          <a:gd name="connsiteX3" fmla="*/ 1717796 w 1899013"/>
                          <a:gd name="connsiteY3" fmla="*/ 0 h 1147005"/>
                          <a:gd name="connsiteX4" fmla="*/ 1670171 w 1899013"/>
                          <a:gd name="connsiteY4" fmla="*/ 9525 h 1147005"/>
                          <a:gd name="connsiteX5" fmla="*/ 1641596 w 1899013"/>
                          <a:gd name="connsiteY5" fmla="*/ 38100 h 1147005"/>
                          <a:gd name="connsiteX6" fmla="*/ 1611116 w 1899013"/>
                          <a:gd name="connsiteY6" fmla="*/ 74378 h 1147005"/>
                          <a:gd name="connsiteX7" fmla="*/ 1584446 w 1899013"/>
                          <a:gd name="connsiteY7" fmla="*/ 104775 h 1147005"/>
                          <a:gd name="connsiteX8" fmla="*/ 1574921 w 1899013"/>
                          <a:gd name="connsiteY8" fmla="*/ 142875 h 1147005"/>
                          <a:gd name="connsiteX9" fmla="*/ 1555871 w 1899013"/>
                          <a:gd name="connsiteY9" fmla="*/ 171450 h 1147005"/>
                          <a:gd name="connsiteX10" fmla="*/ 1527296 w 1899013"/>
                          <a:gd name="connsiteY10" fmla="*/ 219075 h 1147005"/>
                          <a:gd name="connsiteX11" fmla="*/ 1510151 w 1899013"/>
                          <a:gd name="connsiteY11" fmla="*/ 236265 h 1147005"/>
                          <a:gd name="connsiteX12" fmla="*/ 1479671 w 1899013"/>
                          <a:gd name="connsiteY12" fmla="*/ 276225 h 1147005"/>
                          <a:gd name="connsiteX13" fmla="*/ 1403471 w 1899013"/>
                          <a:gd name="connsiteY13" fmla="*/ 361950 h 1147005"/>
                          <a:gd name="connsiteX14" fmla="*/ 1374896 w 1899013"/>
                          <a:gd name="connsiteY14" fmla="*/ 371475 h 1147005"/>
                          <a:gd name="connsiteX15" fmla="*/ 1317746 w 1899013"/>
                          <a:gd name="connsiteY15" fmla="*/ 409575 h 1147005"/>
                          <a:gd name="connsiteX16" fmla="*/ 1289171 w 1899013"/>
                          <a:gd name="connsiteY16" fmla="*/ 428625 h 1147005"/>
                          <a:gd name="connsiteX17" fmla="*/ 1184396 w 1899013"/>
                          <a:gd name="connsiteY17" fmla="*/ 466725 h 1147005"/>
                          <a:gd name="connsiteX18" fmla="*/ 879596 w 1899013"/>
                          <a:gd name="connsiteY18" fmla="*/ 457200 h 1147005"/>
                          <a:gd name="connsiteX19" fmla="*/ 856736 w 1899013"/>
                          <a:gd name="connsiteY19" fmla="*/ 445778 h 1147005"/>
                          <a:gd name="connsiteX20" fmla="*/ 793871 w 1899013"/>
                          <a:gd name="connsiteY20" fmla="*/ 409575 h 1147005"/>
                          <a:gd name="connsiteX21" fmla="*/ 755771 w 1899013"/>
                          <a:gd name="connsiteY21" fmla="*/ 371475 h 1147005"/>
                          <a:gd name="connsiteX22" fmla="*/ 746246 w 1899013"/>
                          <a:gd name="connsiteY22" fmla="*/ 342900 h 1147005"/>
                          <a:gd name="connsiteX23" fmla="*/ 727196 w 1899013"/>
                          <a:gd name="connsiteY23" fmla="*/ 304800 h 1147005"/>
                          <a:gd name="connsiteX24" fmla="*/ 670046 w 1899013"/>
                          <a:gd name="connsiteY24" fmla="*/ 228600 h 1147005"/>
                          <a:gd name="connsiteX25" fmla="*/ 641471 w 1899013"/>
                          <a:gd name="connsiteY25" fmla="*/ 219075 h 1147005"/>
                          <a:gd name="connsiteX26" fmla="*/ 612896 w 1899013"/>
                          <a:gd name="connsiteY26" fmla="*/ 161925 h 1147005"/>
                          <a:gd name="connsiteX27" fmla="*/ 584321 w 1899013"/>
                          <a:gd name="connsiteY27" fmla="*/ 152400 h 1147005"/>
                          <a:gd name="connsiteX28" fmla="*/ 510026 w 1899013"/>
                          <a:gd name="connsiteY28" fmla="*/ 142950 h 1147005"/>
                          <a:gd name="connsiteX29" fmla="*/ 403346 w 1899013"/>
                          <a:gd name="connsiteY29" fmla="*/ 209550 h 1147005"/>
                          <a:gd name="connsiteX30" fmla="*/ 336671 w 1899013"/>
                          <a:gd name="connsiteY30" fmla="*/ 285750 h 1147005"/>
                          <a:gd name="connsiteX31" fmla="*/ 319526 w 1899013"/>
                          <a:gd name="connsiteY31" fmla="*/ 312428 h 1147005"/>
                          <a:gd name="connsiteX32" fmla="*/ 308096 w 1899013"/>
                          <a:gd name="connsiteY32" fmla="*/ 342900 h 1147005"/>
                          <a:gd name="connsiteX33" fmla="*/ 279521 w 1899013"/>
                          <a:gd name="connsiteY33" fmla="*/ 390525 h 1147005"/>
                          <a:gd name="connsiteX34" fmla="*/ 258566 w 1899013"/>
                          <a:gd name="connsiteY34" fmla="*/ 451545 h 1147005"/>
                          <a:gd name="connsiteX35" fmla="*/ 260471 w 1899013"/>
                          <a:gd name="connsiteY35" fmla="*/ 495300 h 1147005"/>
                          <a:gd name="connsiteX36" fmla="*/ 210411 w 1899013"/>
                          <a:gd name="connsiteY36" fmla="*/ 674863 h 1147005"/>
                          <a:gd name="connsiteX37" fmla="*/ 169876 w 1899013"/>
                          <a:gd name="connsiteY37" fmla="*/ 739962 h 1147005"/>
                          <a:gd name="connsiteX38" fmla="*/ 117525 w 1899013"/>
                          <a:gd name="connsiteY38" fmla="*/ 768537 h 1147005"/>
                          <a:gd name="connsiteX39" fmla="*/ 57467 w 1899013"/>
                          <a:gd name="connsiteY39" fmla="*/ 827200 h 1147005"/>
                          <a:gd name="connsiteX40" fmla="*/ 29436 w 1899013"/>
                          <a:gd name="connsiteY40" fmla="*/ 883625 h 1147005"/>
                          <a:gd name="connsiteX41" fmla="*/ 399536 w 1899013"/>
                          <a:gd name="connsiteY41" fmla="*/ 971550 h 1147005"/>
                          <a:gd name="connsiteX42" fmla="*/ 431921 w 1899013"/>
                          <a:gd name="connsiteY42" fmla="*/ 1009650 h 1147005"/>
                          <a:gd name="connsiteX43" fmla="*/ 444812 w 1899013"/>
                          <a:gd name="connsiteY43" fmla="*/ 1055679 h 1147005"/>
                          <a:gd name="connsiteX44" fmla="*/ 559556 w 1899013"/>
                          <a:gd name="connsiteY44" fmla="*/ 1000087 h 1147005"/>
                          <a:gd name="connsiteX45" fmla="*/ 603371 w 1899013"/>
                          <a:gd name="connsiteY45" fmla="*/ 971550 h 1147005"/>
                          <a:gd name="connsiteX46" fmla="*/ 631946 w 1899013"/>
                          <a:gd name="connsiteY46" fmla="*/ 962025 h 1147005"/>
                          <a:gd name="connsiteX47" fmla="*/ 660521 w 1899013"/>
                          <a:gd name="connsiteY47" fmla="*/ 942975 h 1147005"/>
                          <a:gd name="connsiteX48" fmla="*/ 689096 w 1899013"/>
                          <a:gd name="connsiteY48" fmla="*/ 933450 h 1147005"/>
                          <a:gd name="connsiteX49" fmla="*/ 717671 w 1899013"/>
                          <a:gd name="connsiteY49" fmla="*/ 914400 h 1147005"/>
                          <a:gd name="connsiteX50" fmla="*/ 784346 w 1899013"/>
                          <a:gd name="connsiteY50" fmla="*/ 895350 h 1147005"/>
                          <a:gd name="connsiteX51" fmla="*/ 831971 w 1899013"/>
                          <a:gd name="connsiteY51" fmla="*/ 866775 h 1147005"/>
                          <a:gd name="connsiteX52" fmla="*/ 1089146 w 1899013"/>
                          <a:gd name="connsiteY52" fmla="*/ 866775 h 1147005"/>
                          <a:gd name="connsiteX53" fmla="*/ 1089146 w 1899013"/>
                          <a:gd name="connsiteY53" fmla="*/ 990600 h 1147005"/>
                          <a:gd name="connsiteX54" fmla="*/ 1089146 w 1899013"/>
                          <a:gd name="connsiteY54" fmla="*/ 1021110 h 1147005"/>
                          <a:gd name="connsiteX55" fmla="*/ 1104386 w 1899013"/>
                          <a:gd name="connsiteY55" fmla="*/ 1057275 h 1147005"/>
                          <a:gd name="connsiteX56" fmla="*/ 1155821 w 1899013"/>
                          <a:gd name="connsiteY56" fmla="*/ 1140840 h 1147005"/>
                          <a:gd name="connsiteX57" fmla="*/ 1193921 w 1899013"/>
                          <a:gd name="connsiteY57" fmla="*/ 1019175 h 1147005"/>
                          <a:gd name="connsiteX58" fmla="*/ 1174871 w 1899013"/>
                          <a:gd name="connsiteY58" fmla="*/ 990600 h 1147005"/>
                          <a:gd name="connsiteX59" fmla="*/ 1193921 w 1899013"/>
                          <a:gd name="connsiteY59" fmla="*/ 1047750 h 1147005"/>
                          <a:gd name="connsiteX60" fmla="*/ 1247261 w 1899013"/>
                          <a:gd name="connsiteY60" fmla="*/ 1116473 h 1147005"/>
                          <a:gd name="connsiteX61" fmla="*/ 1317746 w 1899013"/>
                          <a:gd name="connsiteY61" fmla="*/ 1143000 h 1147005"/>
                          <a:gd name="connsiteX62" fmla="*/ 1289171 w 1899013"/>
                          <a:gd name="connsiteY62" fmla="*/ 1009650 h 1147005"/>
                          <a:gd name="connsiteX63" fmla="*/ 1270121 w 1899013"/>
                          <a:gd name="connsiteY63" fmla="*/ 981075 h 1147005"/>
                          <a:gd name="connsiteX64" fmla="*/ 1289171 w 1899013"/>
                          <a:gd name="connsiteY64" fmla="*/ 876300 h 1147005"/>
                          <a:gd name="connsiteX65" fmla="*/ 1376527 w 1899013"/>
                          <a:gd name="connsiteY65" fmla="*/ 895616 h 1147005"/>
                          <a:gd name="connsiteX66" fmla="*/ 1500626 w 1899013"/>
                          <a:gd name="connsiteY66" fmla="*/ 912427 h 1147005"/>
                          <a:gd name="connsiteX67" fmla="*/ 1651121 w 1899013"/>
                          <a:gd name="connsiteY67" fmla="*/ 885825 h 1147005"/>
                          <a:gd name="connsiteX68" fmla="*/ 1746371 w 1899013"/>
                          <a:gd name="connsiteY68" fmla="*/ 838200 h 1147005"/>
                          <a:gd name="connsiteX69" fmla="*/ 1774946 w 1899013"/>
                          <a:gd name="connsiteY69" fmla="*/ 828675 h 1147005"/>
                          <a:gd name="connsiteX70" fmla="*/ 1813046 w 1899013"/>
                          <a:gd name="connsiteY70" fmla="*/ 771525 h 1147005"/>
                          <a:gd name="connsiteX71" fmla="*/ 1832096 w 1899013"/>
                          <a:gd name="connsiteY71" fmla="*/ 742950 h 1147005"/>
                          <a:gd name="connsiteX72" fmla="*/ 1841621 w 1899013"/>
                          <a:gd name="connsiteY72" fmla="*/ 704850 h 1147005"/>
                          <a:gd name="connsiteX73" fmla="*/ 1822571 w 1899013"/>
                          <a:gd name="connsiteY73" fmla="*/ 466725 h 1147005"/>
                          <a:gd name="connsiteX74" fmla="*/ 1813046 w 1899013"/>
                          <a:gd name="connsiteY74" fmla="*/ 438150 h 1147005"/>
                          <a:gd name="connsiteX75" fmla="*/ 1795901 w 1899013"/>
                          <a:gd name="connsiteY75" fmla="*/ 401947 h 1147005"/>
                          <a:gd name="connsiteX76" fmla="*/ 1774946 w 1899013"/>
                          <a:gd name="connsiteY76" fmla="*/ 371475 h 1147005"/>
                          <a:gd name="connsiteX77" fmla="*/ 1774946 w 1899013"/>
                          <a:gd name="connsiteY77" fmla="*/ 190500 h 1147005"/>
                          <a:gd name="connsiteX78" fmla="*/ 1793996 w 1899013"/>
                          <a:gd name="connsiteY78" fmla="*/ 161925 h 1147005"/>
                          <a:gd name="connsiteX79" fmla="*/ 1822571 w 1899013"/>
                          <a:gd name="connsiteY79" fmla="*/ 142875 h 1147005"/>
                          <a:gd name="connsiteX80" fmla="*/ 1860671 w 1899013"/>
                          <a:gd name="connsiteY80" fmla="*/ 114300 h 1147005"/>
                          <a:gd name="connsiteX81" fmla="*/ 1898771 w 1899013"/>
                          <a:gd name="connsiteY81" fmla="*/ 95250 h 1147005"/>
                          <a:gd name="connsiteX82" fmla="*/ 1851146 w 1899013"/>
                          <a:gd name="connsiteY82" fmla="*/ 51457 h 1147005"/>
                          <a:gd name="connsiteX0" fmla="*/ 1851146 w 1899013"/>
                          <a:gd name="connsiteY0" fmla="*/ 51457 h 1147005"/>
                          <a:gd name="connsiteX1" fmla="*/ 1860671 w 1899013"/>
                          <a:gd name="connsiteY1" fmla="*/ 57150 h 1147005"/>
                          <a:gd name="connsiteX2" fmla="*/ 1784471 w 1899013"/>
                          <a:gd name="connsiteY2" fmla="*/ 9562 h 1147005"/>
                          <a:gd name="connsiteX3" fmla="*/ 1717796 w 1899013"/>
                          <a:gd name="connsiteY3" fmla="*/ 0 h 1147005"/>
                          <a:gd name="connsiteX4" fmla="*/ 1670171 w 1899013"/>
                          <a:gd name="connsiteY4" fmla="*/ 9525 h 1147005"/>
                          <a:gd name="connsiteX5" fmla="*/ 1641596 w 1899013"/>
                          <a:gd name="connsiteY5" fmla="*/ 38100 h 1147005"/>
                          <a:gd name="connsiteX6" fmla="*/ 1611116 w 1899013"/>
                          <a:gd name="connsiteY6" fmla="*/ 74378 h 1147005"/>
                          <a:gd name="connsiteX7" fmla="*/ 1584446 w 1899013"/>
                          <a:gd name="connsiteY7" fmla="*/ 104775 h 1147005"/>
                          <a:gd name="connsiteX8" fmla="*/ 1574921 w 1899013"/>
                          <a:gd name="connsiteY8" fmla="*/ 142875 h 1147005"/>
                          <a:gd name="connsiteX9" fmla="*/ 1555871 w 1899013"/>
                          <a:gd name="connsiteY9" fmla="*/ 171450 h 1147005"/>
                          <a:gd name="connsiteX10" fmla="*/ 1527296 w 1899013"/>
                          <a:gd name="connsiteY10" fmla="*/ 219075 h 1147005"/>
                          <a:gd name="connsiteX11" fmla="*/ 1510151 w 1899013"/>
                          <a:gd name="connsiteY11" fmla="*/ 236265 h 1147005"/>
                          <a:gd name="connsiteX12" fmla="*/ 1479671 w 1899013"/>
                          <a:gd name="connsiteY12" fmla="*/ 276225 h 1147005"/>
                          <a:gd name="connsiteX13" fmla="*/ 1403471 w 1899013"/>
                          <a:gd name="connsiteY13" fmla="*/ 361950 h 1147005"/>
                          <a:gd name="connsiteX14" fmla="*/ 1374896 w 1899013"/>
                          <a:gd name="connsiteY14" fmla="*/ 371475 h 1147005"/>
                          <a:gd name="connsiteX15" fmla="*/ 1317746 w 1899013"/>
                          <a:gd name="connsiteY15" fmla="*/ 409575 h 1147005"/>
                          <a:gd name="connsiteX16" fmla="*/ 1289171 w 1899013"/>
                          <a:gd name="connsiteY16" fmla="*/ 428625 h 1147005"/>
                          <a:gd name="connsiteX17" fmla="*/ 1184396 w 1899013"/>
                          <a:gd name="connsiteY17" fmla="*/ 466725 h 1147005"/>
                          <a:gd name="connsiteX18" fmla="*/ 879596 w 1899013"/>
                          <a:gd name="connsiteY18" fmla="*/ 457200 h 1147005"/>
                          <a:gd name="connsiteX19" fmla="*/ 856736 w 1899013"/>
                          <a:gd name="connsiteY19" fmla="*/ 445778 h 1147005"/>
                          <a:gd name="connsiteX20" fmla="*/ 793871 w 1899013"/>
                          <a:gd name="connsiteY20" fmla="*/ 409575 h 1147005"/>
                          <a:gd name="connsiteX21" fmla="*/ 755771 w 1899013"/>
                          <a:gd name="connsiteY21" fmla="*/ 371475 h 1147005"/>
                          <a:gd name="connsiteX22" fmla="*/ 746246 w 1899013"/>
                          <a:gd name="connsiteY22" fmla="*/ 342900 h 1147005"/>
                          <a:gd name="connsiteX23" fmla="*/ 727196 w 1899013"/>
                          <a:gd name="connsiteY23" fmla="*/ 304800 h 1147005"/>
                          <a:gd name="connsiteX24" fmla="*/ 670046 w 1899013"/>
                          <a:gd name="connsiteY24" fmla="*/ 228600 h 1147005"/>
                          <a:gd name="connsiteX25" fmla="*/ 641471 w 1899013"/>
                          <a:gd name="connsiteY25" fmla="*/ 219075 h 1147005"/>
                          <a:gd name="connsiteX26" fmla="*/ 612896 w 1899013"/>
                          <a:gd name="connsiteY26" fmla="*/ 161925 h 1147005"/>
                          <a:gd name="connsiteX27" fmla="*/ 584321 w 1899013"/>
                          <a:gd name="connsiteY27" fmla="*/ 152400 h 1147005"/>
                          <a:gd name="connsiteX28" fmla="*/ 510026 w 1899013"/>
                          <a:gd name="connsiteY28" fmla="*/ 142950 h 1147005"/>
                          <a:gd name="connsiteX29" fmla="*/ 403346 w 1899013"/>
                          <a:gd name="connsiteY29" fmla="*/ 209550 h 1147005"/>
                          <a:gd name="connsiteX30" fmla="*/ 336671 w 1899013"/>
                          <a:gd name="connsiteY30" fmla="*/ 285750 h 1147005"/>
                          <a:gd name="connsiteX31" fmla="*/ 319526 w 1899013"/>
                          <a:gd name="connsiteY31" fmla="*/ 312428 h 1147005"/>
                          <a:gd name="connsiteX32" fmla="*/ 308096 w 1899013"/>
                          <a:gd name="connsiteY32" fmla="*/ 342900 h 1147005"/>
                          <a:gd name="connsiteX33" fmla="*/ 279521 w 1899013"/>
                          <a:gd name="connsiteY33" fmla="*/ 390525 h 1147005"/>
                          <a:gd name="connsiteX34" fmla="*/ 258566 w 1899013"/>
                          <a:gd name="connsiteY34" fmla="*/ 451545 h 1147005"/>
                          <a:gd name="connsiteX35" fmla="*/ 260471 w 1899013"/>
                          <a:gd name="connsiteY35" fmla="*/ 495300 h 1147005"/>
                          <a:gd name="connsiteX36" fmla="*/ 210411 w 1899013"/>
                          <a:gd name="connsiteY36" fmla="*/ 674863 h 1147005"/>
                          <a:gd name="connsiteX37" fmla="*/ 169876 w 1899013"/>
                          <a:gd name="connsiteY37" fmla="*/ 739962 h 1147005"/>
                          <a:gd name="connsiteX38" fmla="*/ 117525 w 1899013"/>
                          <a:gd name="connsiteY38" fmla="*/ 768537 h 1147005"/>
                          <a:gd name="connsiteX39" fmla="*/ 57467 w 1899013"/>
                          <a:gd name="connsiteY39" fmla="*/ 827200 h 1147005"/>
                          <a:gd name="connsiteX40" fmla="*/ 29436 w 1899013"/>
                          <a:gd name="connsiteY40" fmla="*/ 883625 h 1147005"/>
                          <a:gd name="connsiteX41" fmla="*/ 399536 w 1899013"/>
                          <a:gd name="connsiteY41" fmla="*/ 971550 h 1147005"/>
                          <a:gd name="connsiteX42" fmla="*/ 482339 w 1899013"/>
                          <a:gd name="connsiteY42" fmla="*/ 982257 h 1147005"/>
                          <a:gd name="connsiteX43" fmla="*/ 444812 w 1899013"/>
                          <a:gd name="connsiteY43" fmla="*/ 1055679 h 1147005"/>
                          <a:gd name="connsiteX44" fmla="*/ 559556 w 1899013"/>
                          <a:gd name="connsiteY44" fmla="*/ 1000087 h 1147005"/>
                          <a:gd name="connsiteX45" fmla="*/ 603371 w 1899013"/>
                          <a:gd name="connsiteY45" fmla="*/ 971550 h 1147005"/>
                          <a:gd name="connsiteX46" fmla="*/ 631946 w 1899013"/>
                          <a:gd name="connsiteY46" fmla="*/ 962025 h 1147005"/>
                          <a:gd name="connsiteX47" fmla="*/ 660521 w 1899013"/>
                          <a:gd name="connsiteY47" fmla="*/ 942975 h 1147005"/>
                          <a:gd name="connsiteX48" fmla="*/ 689096 w 1899013"/>
                          <a:gd name="connsiteY48" fmla="*/ 933450 h 1147005"/>
                          <a:gd name="connsiteX49" fmla="*/ 717671 w 1899013"/>
                          <a:gd name="connsiteY49" fmla="*/ 914400 h 1147005"/>
                          <a:gd name="connsiteX50" fmla="*/ 784346 w 1899013"/>
                          <a:gd name="connsiteY50" fmla="*/ 895350 h 1147005"/>
                          <a:gd name="connsiteX51" fmla="*/ 831971 w 1899013"/>
                          <a:gd name="connsiteY51" fmla="*/ 866775 h 1147005"/>
                          <a:gd name="connsiteX52" fmla="*/ 1089146 w 1899013"/>
                          <a:gd name="connsiteY52" fmla="*/ 866775 h 1147005"/>
                          <a:gd name="connsiteX53" fmla="*/ 1089146 w 1899013"/>
                          <a:gd name="connsiteY53" fmla="*/ 990600 h 1147005"/>
                          <a:gd name="connsiteX54" fmla="*/ 1089146 w 1899013"/>
                          <a:gd name="connsiteY54" fmla="*/ 1021110 h 1147005"/>
                          <a:gd name="connsiteX55" fmla="*/ 1104386 w 1899013"/>
                          <a:gd name="connsiteY55" fmla="*/ 1057275 h 1147005"/>
                          <a:gd name="connsiteX56" fmla="*/ 1155821 w 1899013"/>
                          <a:gd name="connsiteY56" fmla="*/ 1140840 h 1147005"/>
                          <a:gd name="connsiteX57" fmla="*/ 1193921 w 1899013"/>
                          <a:gd name="connsiteY57" fmla="*/ 1019175 h 1147005"/>
                          <a:gd name="connsiteX58" fmla="*/ 1174871 w 1899013"/>
                          <a:gd name="connsiteY58" fmla="*/ 990600 h 1147005"/>
                          <a:gd name="connsiteX59" fmla="*/ 1193921 w 1899013"/>
                          <a:gd name="connsiteY59" fmla="*/ 1047750 h 1147005"/>
                          <a:gd name="connsiteX60" fmla="*/ 1247261 w 1899013"/>
                          <a:gd name="connsiteY60" fmla="*/ 1116473 h 1147005"/>
                          <a:gd name="connsiteX61" fmla="*/ 1317746 w 1899013"/>
                          <a:gd name="connsiteY61" fmla="*/ 1143000 h 1147005"/>
                          <a:gd name="connsiteX62" fmla="*/ 1289171 w 1899013"/>
                          <a:gd name="connsiteY62" fmla="*/ 1009650 h 1147005"/>
                          <a:gd name="connsiteX63" fmla="*/ 1270121 w 1899013"/>
                          <a:gd name="connsiteY63" fmla="*/ 981075 h 1147005"/>
                          <a:gd name="connsiteX64" fmla="*/ 1289171 w 1899013"/>
                          <a:gd name="connsiteY64" fmla="*/ 876300 h 1147005"/>
                          <a:gd name="connsiteX65" fmla="*/ 1376527 w 1899013"/>
                          <a:gd name="connsiteY65" fmla="*/ 895616 h 1147005"/>
                          <a:gd name="connsiteX66" fmla="*/ 1500626 w 1899013"/>
                          <a:gd name="connsiteY66" fmla="*/ 912427 h 1147005"/>
                          <a:gd name="connsiteX67" fmla="*/ 1651121 w 1899013"/>
                          <a:gd name="connsiteY67" fmla="*/ 885825 h 1147005"/>
                          <a:gd name="connsiteX68" fmla="*/ 1746371 w 1899013"/>
                          <a:gd name="connsiteY68" fmla="*/ 838200 h 1147005"/>
                          <a:gd name="connsiteX69" fmla="*/ 1774946 w 1899013"/>
                          <a:gd name="connsiteY69" fmla="*/ 828675 h 1147005"/>
                          <a:gd name="connsiteX70" fmla="*/ 1813046 w 1899013"/>
                          <a:gd name="connsiteY70" fmla="*/ 771525 h 1147005"/>
                          <a:gd name="connsiteX71" fmla="*/ 1832096 w 1899013"/>
                          <a:gd name="connsiteY71" fmla="*/ 742950 h 1147005"/>
                          <a:gd name="connsiteX72" fmla="*/ 1841621 w 1899013"/>
                          <a:gd name="connsiteY72" fmla="*/ 704850 h 1147005"/>
                          <a:gd name="connsiteX73" fmla="*/ 1822571 w 1899013"/>
                          <a:gd name="connsiteY73" fmla="*/ 466725 h 1147005"/>
                          <a:gd name="connsiteX74" fmla="*/ 1813046 w 1899013"/>
                          <a:gd name="connsiteY74" fmla="*/ 438150 h 1147005"/>
                          <a:gd name="connsiteX75" fmla="*/ 1795901 w 1899013"/>
                          <a:gd name="connsiteY75" fmla="*/ 401947 h 1147005"/>
                          <a:gd name="connsiteX76" fmla="*/ 1774946 w 1899013"/>
                          <a:gd name="connsiteY76" fmla="*/ 371475 h 1147005"/>
                          <a:gd name="connsiteX77" fmla="*/ 1774946 w 1899013"/>
                          <a:gd name="connsiteY77" fmla="*/ 190500 h 1147005"/>
                          <a:gd name="connsiteX78" fmla="*/ 1793996 w 1899013"/>
                          <a:gd name="connsiteY78" fmla="*/ 161925 h 1147005"/>
                          <a:gd name="connsiteX79" fmla="*/ 1822571 w 1899013"/>
                          <a:gd name="connsiteY79" fmla="*/ 142875 h 1147005"/>
                          <a:gd name="connsiteX80" fmla="*/ 1860671 w 1899013"/>
                          <a:gd name="connsiteY80" fmla="*/ 114300 h 1147005"/>
                          <a:gd name="connsiteX81" fmla="*/ 1898771 w 1899013"/>
                          <a:gd name="connsiteY81" fmla="*/ 95250 h 1147005"/>
                          <a:gd name="connsiteX82" fmla="*/ 1851146 w 1899013"/>
                          <a:gd name="connsiteY82" fmla="*/ 51457 h 1147005"/>
                          <a:gd name="connsiteX0" fmla="*/ 1851146 w 1899013"/>
                          <a:gd name="connsiteY0" fmla="*/ 51457 h 1147005"/>
                          <a:gd name="connsiteX1" fmla="*/ 1860671 w 1899013"/>
                          <a:gd name="connsiteY1" fmla="*/ 57150 h 1147005"/>
                          <a:gd name="connsiteX2" fmla="*/ 1784471 w 1899013"/>
                          <a:gd name="connsiteY2" fmla="*/ 9562 h 1147005"/>
                          <a:gd name="connsiteX3" fmla="*/ 1717796 w 1899013"/>
                          <a:gd name="connsiteY3" fmla="*/ 0 h 1147005"/>
                          <a:gd name="connsiteX4" fmla="*/ 1670171 w 1899013"/>
                          <a:gd name="connsiteY4" fmla="*/ 9525 h 1147005"/>
                          <a:gd name="connsiteX5" fmla="*/ 1641596 w 1899013"/>
                          <a:gd name="connsiteY5" fmla="*/ 38100 h 1147005"/>
                          <a:gd name="connsiteX6" fmla="*/ 1611116 w 1899013"/>
                          <a:gd name="connsiteY6" fmla="*/ 74378 h 1147005"/>
                          <a:gd name="connsiteX7" fmla="*/ 1584446 w 1899013"/>
                          <a:gd name="connsiteY7" fmla="*/ 104775 h 1147005"/>
                          <a:gd name="connsiteX8" fmla="*/ 1574921 w 1899013"/>
                          <a:gd name="connsiteY8" fmla="*/ 142875 h 1147005"/>
                          <a:gd name="connsiteX9" fmla="*/ 1555871 w 1899013"/>
                          <a:gd name="connsiteY9" fmla="*/ 171450 h 1147005"/>
                          <a:gd name="connsiteX10" fmla="*/ 1527296 w 1899013"/>
                          <a:gd name="connsiteY10" fmla="*/ 219075 h 1147005"/>
                          <a:gd name="connsiteX11" fmla="*/ 1510151 w 1899013"/>
                          <a:gd name="connsiteY11" fmla="*/ 236265 h 1147005"/>
                          <a:gd name="connsiteX12" fmla="*/ 1479671 w 1899013"/>
                          <a:gd name="connsiteY12" fmla="*/ 276225 h 1147005"/>
                          <a:gd name="connsiteX13" fmla="*/ 1403471 w 1899013"/>
                          <a:gd name="connsiteY13" fmla="*/ 361950 h 1147005"/>
                          <a:gd name="connsiteX14" fmla="*/ 1374896 w 1899013"/>
                          <a:gd name="connsiteY14" fmla="*/ 371475 h 1147005"/>
                          <a:gd name="connsiteX15" fmla="*/ 1317746 w 1899013"/>
                          <a:gd name="connsiteY15" fmla="*/ 409575 h 1147005"/>
                          <a:gd name="connsiteX16" fmla="*/ 1289171 w 1899013"/>
                          <a:gd name="connsiteY16" fmla="*/ 428625 h 1147005"/>
                          <a:gd name="connsiteX17" fmla="*/ 1184396 w 1899013"/>
                          <a:gd name="connsiteY17" fmla="*/ 466725 h 1147005"/>
                          <a:gd name="connsiteX18" fmla="*/ 879596 w 1899013"/>
                          <a:gd name="connsiteY18" fmla="*/ 457200 h 1147005"/>
                          <a:gd name="connsiteX19" fmla="*/ 856736 w 1899013"/>
                          <a:gd name="connsiteY19" fmla="*/ 445778 h 1147005"/>
                          <a:gd name="connsiteX20" fmla="*/ 793871 w 1899013"/>
                          <a:gd name="connsiteY20" fmla="*/ 409575 h 1147005"/>
                          <a:gd name="connsiteX21" fmla="*/ 755771 w 1899013"/>
                          <a:gd name="connsiteY21" fmla="*/ 371475 h 1147005"/>
                          <a:gd name="connsiteX22" fmla="*/ 746246 w 1899013"/>
                          <a:gd name="connsiteY22" fmla="*/ 342900 h 1147005"/>
                          <a:gd name="connsiteX23" fmla="*/ 727196 w 1899013"/>
                          <a:gd name="connsiteY23" fmla="*/ 304800 h 1147005"/>
                          <a:gd name="connsiteX24" fmla="*/ 670046 w 1899013"/>
                          <a:gd name="connsiteY24" fmla="*/ 228600 h 1147005"/>
                          <a:gd name="connsiteX25" fmla="*/ 641471 w 1899013"/>
                          <a:gd name="connsiteY25" fmla="*/ 219075 h 1147005"/>
                          <a:gd name="connsiteX26" fmla="*/ 612896 w 1899013"/>
                          <a:gd name="connsiteY26" fmla="*/ 161925 h 1147005"/>
                          <a:gd name="connsiteX27" fmla="*/ 584321 w 1899013"/>
                          <a:gd name="connsiteY27" fmla="*/ 152400 h 1147005"/>
                          <a:gd name="connsiteX28" fmla="*/ 510026 w 1899013"/>
                          <a:gd name="connsiteY28" fmla="*/ 142950 h 1147005"/>
                          <a:gd name="connsiteX29" fmla="*/ 403346 w 1899013"/>
                          <a:gd name="connsiteY29" fmla="*/ 209550 h 1147005"/>
                          <a:gd name="connsiteX30" fmla="*/ 336671 w 1899013"/>
                          <a:gd name="connsiteY30" fmla="*/ 285750 h 1147005"/>
                          <a:gd name="connsiteX31" fmla="*/ 319526 w 1899013"/>
                          <a:gd name="connsiteY31" fmla="*/ 312428 h 1147005"/>
                          <a:gd name="connsiteX32" fmla="*/ 308096 w 1899013"/>
                          <a:gd name="connsiteY32" fmla="*/ 342900 h 1147005"/>
                          <a:gd name="connsiteX33" fmla="*/ 279521 w 1899013"/>
                          <a:gd name="connsiteY33" fmla="*/ 390525 h 1147005"/>
                          <a:gd name="connsiteX34" fmla="*/ 258566 w 1899013"/>
                          <a:gd name="connsiteY34" fmla="*/ 451545 h 1147005"/>
                          <a:gd name="connsiteX35" fmla="*/ 260471 w 1899013"/>
                          <a:gd name="connsiteY35" fmla="*/ 495300 h 1147005"/>
                          <a:gd name="connsiteX36" fmla="*/ 210411 w 1899013"/>
                          <a:gd name="connsiteY36" fmla="*/ 674863 h 1147005"/>
                          <a:gd name="connsiteX37" fmla="*/ 169876 w 1899013"/>
                          <a:gd name="connsiteY37" fmla="*/ 739962 h 1147005"/>
                          <a:gd name="connsiteX38" fmla="*/ 117525 w 1899013"/>
                          <a:gd name="connsiteY38" fmla="*/ 768537 h 1147005"/>
                          <a:gd name="connsiteX39" fmla="*/ 57467 w 1899013"/>
                          <a:gd name="connsiteY39" fmla="*/ 827200 h 1147005"/>
                          <a:gd name="connsiteX40" fmla="*/ 29436 w 1899013"/>
                          <a:gd name="connsiteY40" fmla="*/ 883625 h 1147005"/>
                          <a:gd name="connsiteX41" fmla="*/ 399536 w 1899013"/>
                          <a:gd name="connsiteY41" fmla="*/ 971550 h 1147005"/>
                          <a:gd name="connsiteX42" fmla="*/ 482339 w 1899013"/>
                          <a:gd name="connsiteY42" fmla="*/ 982257 h 1147005"/>
                          <a:gd name="connsiteX43" fmla="*/ 518148 w 1899013"/>
                          <a:gd name="connsiteY43" fmla="*/ 968937 h 1147005"/>
                          <a:gd name="connsiteX44" fmla="*/ 559556 w 1899013"/>
                          <a:gd name="connsiteY44" fmla="*/ 1000087 h 1147005"/>
                          <a:gd name="connsiteX45" fmla="*/ 603371 w 1899013"/>
                          <a:gd name="connsiteY45" fmla="*/ 971550 h 1147005"/>
                          <a:gd name="connsiteX46" fmla="*/ 631946 w 1899013"/>
                          <a:gd name="connsiteY46" fmla="*/ 962025 h 1147005"/>
                          <a:gd name="connsiteX47" fmla="*/ 660521 w 1899013"/>
                          <a:gd name="connsiteY47" fmla="*/ 942975 h 1147005"/>
                          <a:gd name="connsiteX48" fmla="*/ 689096 w 1899013"/>
                          <a:gd name="connsiteY48" fmla="*/ 933450 h 1147005"/>
                          <a:gd name="connsiteX49" fmla="*/ 717671 w 1899013"/>
                          <a:gd name="connsiteY49" fmla="*/ 914400 h 1147005"/>
                          <a:gd name="connsiteX50" fmla="*/ 784346 w 1899013"/>
                          <a:gd name="connsiteY50" fmla="*/ 895350 h 1147005"/>
                          <a:gd name="connsiteX51" fmla="*/ 831971 w 1899013"/>
                          <a:gd name="connsiteY51" fmla="*/ 866775 h 1147005"/>
                          <a:gd name="connsiteX52" fmla="*/ 1089146 w 1899013"/>
                          <a:gd name="connsiteY52" fmla="*/ 866775 h 1147005"/>
                          <a:gd name="connsiteX53" fmla="*/ 1089146 w 1899013"/>
                          <a:gd name="connsiteY53" fmla="*/ 990600 h 1147005"/>
                          <a:gd name="connsiteX54" fmla="*/ 1089146 w 1899013"/>
                          <a:gd name="connsiteY54" fmla="*/ 1021110 h 1147005"/>
                          <a:gd name="connsiteX55" fmla="*/ 1104386 w 1899013"/>
                          <a:gd name="connsiteY55" fmla="*/ 1057275 h 1147005"/>
                          <a:gd name="connsiteX56" fmla="*/ 1155821 w 1899013"/>
                          <a:gd name="connsiteY56" fmla="*/ 1140840 h 1147005"/>
                          <a:gd name="connsiteX57" fmla="*/ 1193921 w 1899013"/>
                          <a:gd name="connsiteY57" fmla="*/ 1019175 h 1147005"/>
                          <a:gd name="connsiteX58" fmla="*/ 1174871 w 1899013"/>
                          <a:gd name="connsiteY58" fmla="*/ 990600 h 1147005"/>
                          <a:gd name="connsiteX59" fmla="*/ 1193921 w 1899013"/>
                          <a:gd name="connsiteY59" fmla="*/ 1047750 h 1147005"/>
                          <a:gd name="connsiteX60" fmla="*/ 1247261 w 1899013"/>
                          <a:gd name="connsiteY60" fmla="*/ 1116473 h 1147005"/>
                          <a:gd name="connsiteX61" fmla="*/ 1317746 w 1899013"/>
                          <a:gd name="connsiteY61" fmla="*/ 1143000 h 1147005"/>
                          <a:gd name="connsiteX62" fmla="*/ 1289171 w 1899013"/>
                          <a:gd name="connsiteY62" fmla="*/ 1009650 h 1147005"/>
                          <a:gd name="connsiteX63" fmla="*/ 1270121 w 1899013"/>
                          <a:gd name="connsiteY63" fmla="*/ 981075 h 1147005"/>
                          <a:gd name="connsiteX64" fmla="*/ 1289171 w 1899013"/>
                          <a:gd name="connsiteY64" fmla="*/ 876300 h 1147005"/>
                          <a:gd name="connsiteX65" fmla="*/ 1376527 w 1899013"/>
                          <a:gd name="connsiteY65" fmla="*/ 895616 h 1147005"/>
                          <a:gd name="connsiteX66" fmla="*/ 1500626 w 1899013"/>
                          <a:gd name="connsiteY66" fmla="*/ 912427 h 1147005"/>
                          <a:gd name="connsiteX67" fmla="*/ 1651121 w 1899013"/>
                          <a:gd name="connsiteY67" fmla="*/ 885825 h 1147005"/>
                          <a:gd name="connsiteX68" fmla="*/ 1746371 w 1899013"/>
                          <a:gd name="connsiteY68" fmla="*/ 838200 h 1147005"/>
                          <a:gd name="connsiteX69" fmla="*/ 1774946 w 1899013"/>
                          <a:gd name="connsiteY69" fmla="*/ 828675 h 1147005"/>
                          <a:gd name="connsiteX70" fmla="*/ 1813046 w 1899013"/>
                          <a:gd name="connsiteY70" fmla="*/ 771525 h 1147005"/>
                          <a:gd name="connsiteX71" fmla="*/ 1832096 w 1899013"/>
                          <a:gd name="connsiteY71" fmla="*/ 742950 h 1147005"/>
                          <a:gd name="connsiteX72" fmla="*/ 1841621 w 1899013"/>
                          <a:gd name="connsiteY72" fmla="*/ 704850 h 1147005"/>
                          <a:gd name="connsiteX73" fmla="*/ 1822571 w 1899013"/>
                          <a:gd name="connsiteY73" fmla="*/ 466725 h 1147005"/>
                          <a:gd name="connsiteX74" fmla="*/ 1813046 w 1899013"/>
                          <a:gd name="connsiteY74" fmla="*/ 438150 h 1147005"/>
                          <a:gd name="connsiteX75" fmla="*/ 1795901 w 1899013"/>
                          <a:gd name="connsiteY75" fmla="*/ 401947 h 1147005"/>
                          <a:gd name="connsiteX76" fmla="*/ 1774946 w 1899013"/>
                          <a:gd name="connsiteY76" fmla="*/ 371475 h 1147005"/>
                          <a:gd name="connsiteX77" fmla="*/ 1774946 w 1899013"/>
                          <a:gd name="connsiteY77" fmla="*/ 190500 h 1147005"/>
                          <a:gd name="connsiteX78" fmla="*/ 1793996 w 1899013"/>
                          <a:gd name="connsiteY78" fmla="*/ 161925 h 1147005"/>
                          <a:gd name="connsiteX79" fmla="*/ 1822571 w 1899013"/>
                          <a:gd name="connsiteY79" fmla="*/ 142875 h 1147005"/>
                          <a:gd name="connsiteX80" fmla="*/ 1860671 w 1899013"/>
                          <a:gd name="connsiteY80" fmla="*/ 114300 h 1147005"/>
                          <a:gd name="connsiteX81" fmla="*/ 1898771 w 1899013"/>
                          <a:gd name="connsiteY81" fmla="*/ 95250 h 1147005"/>
                          <a:gd name="connsiteX82" fmla="*/ 1851146 w 1899013"/>
                          <a:gd name="connsiteY82" fmla="*/ 51457 h 1147005"/>
                          <a:gd name="connsiteX0" fmla="*/ 1851146 w 1899013"/>
                          <a:gd name="connsiteY0" fmla="*/ 51457 h 1147005"/>
                          <a:gd name="connsiteX1" fmla="*/ 1860671 w 1899013"/>
                          <a:gd name="connsiteY1" fmla="*/ 57150 h 1147005"/>
                          <a:gd name="connsiteX2" fmla="*/ 1784471 w 1899013"/>
                          <a:gd name="connsiteY2" fmla="*/ 9562 h 1147005"/>
                          <a:gd name="connsiteX3" fmla="*/ 1717796 w 1899013"/>
                          <a:gd name="connsiteY3" fmla="*/ 0 h 1147005"/>
                          <a:gd name="connsiteX4" fmla="*/ 1670171 w 1899013"/>
                          <a:gd name="connsiteY4" fmla="*/ 9525 h 1147005"/>
                          <a:gd name="connsiteX5" fmla="*/ 1641596 w 1899013"/>
                          <a:gd name="connsiteY5" fmla="*/ 38100 h 1147005"/>
                          <a:gd name="connsiteX6" fmla="*/ 1611116 w 1899013"/>
                          <a:gd name="connsiteY6" fmla="*/ 74378 h 1147005"/>
                          <a:gd name="connsiteX7" fmla="*/ 1584446 w 1899013"/>
                          <a:gd name="connsiteY7" fmla="*/ 104775 h 1147005"/>
                          <a:gd name="connsiteX8" fmla="*/ 1574921 w 1899013"/>
                          <a:gd name="connsiteY8" fmla="*/ 142875 h 1147005"/>
                          <a:gd name="connsiteX9" fmla="*/ 1555871 w 1899013"/>
                          <a:gd name="connsiteY9" fmla="*/ 171450 h 1147005"/>
                          <a:gd name="connsiteX10" fmla="*/ 1527296 w 1899013"/>
                          <a:gd name="connsiteY10" fmla="*/ 219075 h 1147005"/>
                          <a:gd name="connsiteX11" fmla="*/ 1510151 w 1899013"/>
                          <a:gd name="connsiteY11" fmla="*/ 236265 h 1147005"/>
                          <a:gd name="connsiteX12" fmla="*/ 1479671 w 1899013"/>
                          <a:gd name="connsiteY12" fmla="*/ 276225 h 1147005"/>
                          <a:gd name="connsiteX13" fmla="*/ 1403471 w 1899013"/>
                          <a:gd name="connsiteY13" fmla="*/ 361950 h 1147005"/>
                          <a:gd name="connsiteX14" fmla="*/ 1374896 w 1899013"/>
                          <a:gd name="connsiteY14" fmla="*/ 371475 h 1147005"/>
                          <a:gd name="connsiteX15" fmla="*/ 1317746 w 1899013"/>
                          <a:gd name="connsiteY15" fmla="*/ 409575 h 1147005"/>
                          <a:gd name="connsiteX16" fmla="*/ 1289171 w 1899013"/>
                          <a:gd name="connsiteY16" fmla="*/ 428625 h 1147005"/>
                          <a:gd name="connsiteX17" fmla="*/ 1184396 w 1899013"/>
                          <a:gd name="connsiteY17" fmla="*/ 466725 h 1147005"/>
                          <a:gd name="connsiteX18" fmla="*/ 879596 w 1899013"/>
                          <a:gd name="connsiteY18" fmla="*/ 457200 h 1147005"/>
                          <a:gd name="connsiteX19" fmla="*/ 856736 w 1899013"/>
                          <a:gd name="connsiteY19" fmla="*/ 445778 h 1147005"/>
                          <a:gd name="connsiteX20" fmla="*/ 793871 w 1899013"/>
                          <a:gd name="connsiteY20" fmla="*/ 409575 h 1147005"/>
                          <a:gd name="connsiteX21" fmla="*/ 755771 w 1899013"/>
                          <a:gd name="connsiteY21" fmla="*/ 371475 h 1147005"/>
                          <a:gd name="connsiteX22" fmla="*/ 746246 w 1899013"/>
                          <a:gd name="connsiteY22" fmla="*/ 342900 h 1147005"/>
                          <a:gd name="connsiteX23" fmla="*/ 727196 w 1899013"/>
                          <a:gd name="connsiteY23" fmla="*/ 304800 h 1147005"/>
                          <a:gd name="connsiteX24" fmla="*/ 670046 w 1899013"/>
                          <a:gd name="connsiteY24" fmla="*/ 228600 h 1147005"/>
                          <a:gd name="connsiteX25" fmla="*/ 641471 w 1899013"/>
                          <a:gd name="connsiteY25" fmla="*/ 219075 h 1147005"/>
                          <a:gd name="connsiteX26" fmla="*/ 612896 w 1899013"/>
                          <a:gd name="connsiteY26" fmla="*/ 161925 h 1147005"/>
                          <a:gd name="connsiteX27" fmla="*/ 584321 w 1899013"/>
                          <a:gd name="connsiteY27" fmla="*/ 152400 h 1147005"/>
                          <a:gd name="connsiteX28" fmla="*/ 510026 w 1899013"/>
                          <a:gd name="connsiteY28" fmla="*/ 142950 h 1147005"/>
                          <a:gd name="connsiteX29" fmla="*/ 403346 w 1899013"/>
                          <a:gd name="connsiteY29" fmla="*/ 209550 h 1147005"/>
                          <a:gd name="connsiteX30" fmla="*/ 336671 w 1899013"/>
                          <a:gd name="connsiteY30" fmla="*/ 285750 h 1147005"/>
                          <a:gd name="connsiteX31" fmla="*/ 319526 w 1899013"/>
                          <a:gd name="connsiteY31" fmla="*/ 312428 h 1147005"/>
                          <a:gd name="connsiteX32" fmla="*/ 308096 w 1899013"/>
                          <a:gd name="connsiteY32" fmla="*/ 342900 h 1147005"/>
                          <a:gd name="connsiteX33" fmla="*/ 279521 w 1899013"/>
                          <a:gd name="connsiteY33" fmla="*/ 390525 h 1147005"/>
                          <a:gd name="connsiteX34" fmla="*/ 258566 w 1899013"/>
                          <a:gd name="connsiteY34" fmla="*/ 451545 h 1147005"/>
                          <a:gd name="connsiteX35" fmla="*/ 260471 w 1899013"/>
                          <a:gd name="connsiteY35" fmla="*/ 495300 h 1147005"/>
                          <a:gd name="connsiteX36" fmla="*/ 210411 w 1899013"/>
                          <a:gd name="connsiteY36" fmla="*/ 674863 h 1147005"/>
                          <a:gd name="connsiteX37" fmla="*/ 169876 w 1899013"/>
                          <a:gd name="connsiteY37" fmla="*/ 739962 h 1147005"/>
                          <a:gd name="connsiteX38" fmla="*/ 117525 w 1899013"/>
                          <a:gd name="connsiteY38" fmla="*/ 768537 h 1147005"/>
                          <a:gd name="connsiteX39" fmla="*/ 57467 w 1899013"/>
                          <a:gd name="connsiteY39" fmla="*/ 827200 h 1147005"/>
                          <a:gd name="connsiteX40" fmla="*/ 29436 w 1899013"/>
                          <a:gd name="connsiteY40" fmla="*/ 883625 h 1147005"/>
                          <a:gd name="connsiteX41" fmla="*/ 399536 w 1899013"/>
                          <a:gd name="connsiteY41" fmla="*/ 971550 h 1147005"/>
                          <a:gd name="connsiteX42" fmla="*/ 482339 w 1899013"/>
                          <a:gd name="connsiteY42" fmla="*/ 982257 h 1147005"/>
                          <a:gd name="connsiteX43" fmla="*/ 518148 w 1899013"/>
                          <a:gd name="connsiteY43" fmla="*/ 968937 h 1147005"/>
                          <a:gd name="connsiteX44" fmla="*/ 573306 w 1899013"/>
                          <a:gd name="connsiteY44" fmla="*/ 947585 h 1147005"/>
                          <a:gd name="connsiteX45" fmla="*/ 603371 w 1899013"/>
                          <a:gd name="connsiteY45" fmla="*/ 971550 h 1147005"/>
                          <a:gd name="connsiteX46" fmla="*/ 631946 w 1899013"/>
                          <a:gd name="connsiteY46" fmla="*/ 962025 h 1147005"/>
                          <a:gd name="connsiteX47" fmla="*/ 660521 w 1899013"/>
                          <a:gd name="connsiteY47" fmla="*/ 942975 h 1147005"/>
                          <a:gd name="connsiteX48" fmla="*/ 689096 w 1899013"/>
                          <a:gd name="connsiteY48" fmla="*/ 933450 h 1147005"/>
                          <a:gd name="connsiteX49" fmla="*/ 717671 w 1899013"/>
                          <a:gd name="connsiteY49" fmla="*/ 914400 h 1147005"/>
                          <a:gd name="connsiteX50" fmla="*/ 784346 w 1899013"/>
                          <a:gd name="connsiteY50" fmla="*/ 895350 h 1147005"/>
                          <a:gd name="connsiteX51" fmla="*/ 831971 w 1899013"/>
                          <a:gd name="connsiteY51" fmla="*/ 866775 h 1147005"/>
                          <a:gd name="connsiteX52" fmla="*/ 1089146 w 1899013"/>
                          <a:gd name="connsiteY52" fmla="*/ 866775 h 1147005"/>
                          <a:gd name="connsiteX53" fmla="*/ 1089146 w 1899013"/>
                          <a:gd name="connsiteY53" fmla="*/ 990600 h 1147005"/>
                          <a:gd name="connsiteX54" fmla="*/ 1089146 w 1899013"/>
                          <a:gd name="connsiteY54" fmla="*/ 1021110 h 1147005"/>
                          <a:gd name="connsiteX55" fmla="*/ 1104386 w 1899013"/>
                          <a:gd name="connsiteY55" fmla="*/ 1057275 h 1147005"/>
                          <a:gd name="connsiteX56" fmla="*/ 1155821 w 1899013"/>
                          <a:gd name="connsiteY56" fmla="*/ 1140840 h 1147005"/>
                          <a:gd name="connsiteX57" fmla="*/ 1193921 w 1899013"/>
                          <a:gd name="connsiteY57" fmla="*/ 1019175 h 1147005"/>
                          <a:gd name="connsiteX58" fmla="*/ 1174871 w 1899013"/>
                          <a:gd name="connsiteY58" fmla="*/ 990600 h 1147005"/>
                          <a:gd name="connsiteX59" fmla="*/ 1193921 w 1899013"/>
                          <a:gd name="connsiteY59" fmla="*/ 1047750 h 1147005"/>
                          <a:gd name="connsiteX60" fmla="*/ 1247261 w 1899013"/>
                          <a:gd name="connsiteY60" fmla="*/ 1116473 h 1147005"/>
                          <a:gd name="connsiteX61" fmla="*/ 1317746 w 1899013"/>
                          <a:gd name="connsiteY61" fmla="*/ 1143000 h 1147005"/>
                          <a:gd name="connsiteX62" fmla="*/ 1289171 w 1899013"/>
                          <a:gd name="connsiteY62" fmla="*/ 1009650 h 1147005"/>
                          <a:gd name="connsiteX63" fmla="*/ 1270121 w 1899013"/>
                          <a:gd name="connsiteY63" fmla="*/ 981075 h 1147005"/>
                          <a:gd name="connsiteX64" fmla="*/ 1289171 w 1899013"/>
                          <a:gd name="connsiteY64" fmla="*/ 876300 h 1147005"/>
                          <a:gd name="connsiteX65" fmla="*/ 1376527 w 1899013"/>
                          <a:gd name="connsiteY65" fmla="*/ 895616 h 1147005"/>
                          <a:gd name="connsiteX66" fmla="*/ 1500626 w 1899013"/>
                          <a:gd name="connsiteY66" fmla="*/ 912427 h 1147005"/>
                          <a:gd name="connsiteX67" fmla="*/ 1651121 w 1899013"/>
                          <a:gd name="connsiteY67" fmla="*/ 885825 h 1147005"/>
                          <a:gd name="connsiteX68" fmla="*/ 1746371 w 1899013"/>
                          <a:gd name="connsiteY68" fmla="*/ 838200 h 1147005"/>
                          <a:gd name="connsiteX69" fmla="*/ 1774946 w 1899013"/>
                          <a:gd name="connsiteY69" fmla="*/ 828675 h 1147005"/>
                          <a:gd name="connsiteX70" fmla="*/ 1813046 w 1899013"/>
                          <a:gd name="connsiteY70" fmla="*/ 771525 h 1147005"/>
                          <a:gd name="connsiteX71" fmla="*/ 1832096 w 1899013"/>
                          <a:gd name="connsiteY71" fmla="*/ 742950 h 1147005"/>
                          <a:gd name="connsiteX72" fmla="*/ 1841621 w 1899013"/>
                          <a:gd name="connsiteY72" fmla="*/ 704850 h 1147005"/>
                          <a:gd name="connsiteX73" fmla="*/ 1822571 w 1899013"/>
                          <a:gd name="connsiteY73" fmla="*/ 466725 h 1147005"/>
                          <a:gd name="connsiteX74" fmla="*/ 1813046 w 1899013"/>
                          <a:gd name="connsiteY74" fmla="*/ 438150 h 1147005"/>
                          <a:gd name="connsiteX75" fmla="*/ 1795901 w 1899013"/>
                          <a:gd name="connsiteY75" fmla="*/ 401947 h 1147005"/>
                          <a:gd name="connsiteX76" fmla="*/ 1774946 w 1899013"/>
                          <a:gd name="connsiteY76" fmla="*/ 371475 h 1147005"/>
                          <a:gd name="connsiteX77" fmla="*/ 1774946 w 1899013"/>
                          <a:gd name="connsiteY77" fmla="*/ 190500 h 1147005"/>
                          <a:gd name="connsiteX78" fmla="*/ 1793996 w 1899013"/>
                          <a:gd name="connsiteY78" fmla="*/ 161925 h 1147005"/>
                          <a:gd name="connsiteX79" fmla="*/ 1822571 w 1899013"/>
                          <a:gd name="connsiteY79" fmla="*/ 142875 h 1147005"/>
                          <a:gd name="connsiteX80" fmla="*/ 1860671 w 1899013"/>
                          <a:gd name="connsiteY80" fmla="*/ 114300 h 1147005"/>
                          <a:gd name="connsiteX81" fmla="*/ 1898771 w 1899013"/>
                          <a:gd name="connsiteY81" fmla="*/ 95250 h 1147005"/>
                          <a:gd name="connsiteX82" fmla="*/ 1851146 w 1899013"/>
                          <a:gd name="connsiteY82" fmla="*/ 51457 h 1147005"/>
                          <a:gd name="connsiteX0" fmla="*/ 1851146 w 1899013"/>
                          <a:gd name="connsiteY0" fmla="*/ 51457 h 1147005"/>
                          <a:gd name="connsiteX1" fmla="*/ 1860671 w 1899013"/>
                          <a:gd name="connsiteY1" fmla="*/ 57150 h 1147005"/>
                          <a:gd name="connsiteX2" fmla="*/ 1784471 w 1899013"/>
                          <a:gd name="connsiteY2" fmla="*/ 9562 h 1147005"/>
                          <a:gd name="connsiteX3" fmla="*/ 1717796 w 1899013"/>
                          <a:gd name="connsiteY3" fmla="*/ 0 h 1147005"/>
                          <a:gd name="connsiteX4" fmla="*/ 1670171 w 1899013"/>
                          <a:gd name="connsiteY4" fmla="*/ 9525 h 1147005"/>
                          <a:gd name="connsiteX5" fmla="*/ 1641596 w 1899013"/>
                          <a:gd name="connsiteY5" fmla="*/ 38100 h 1147005"/>
                          <a:gd name="connsiteX6" fmla="*/ 1611116 w 1899013"/>
                          <a:gd name="connsiteY6" fmla="*/ 74378 h 1147005"/>
                          <a:gd name="connsiteX7" fmla="*/ 1584446 w 1899013"/>
                          <a:gd name="connsiteY7" fmla="*/ 104775 h 1147005"/>
                          <a:gd name="connsiteX8" fmla="*/ 1574921 w 1899013"/>
                          <a:gd name="connsiteY8" fmla="*/ 142875 h 1147005"/>
                          <a:gd name="connsiteX9" fmla="*/ 1555871 w 1899013"/>
                          <a:gd name="connsiteY9" fmla="*/ 171450 h 1147005"/>
                          <a:gd name="connsiteX10" fmla="*/ 1527296 w 1899013"/>
                          <a:gd name="connsiteY10" fmla="*/ 219075 h 1147005"/>
                          <a:gd name="connsiteX11" fmla="*/ 1510151 w 1899013"/>
                          <a:gd name="connsiteY11" fmla="*/ 236265 h 1147005"/>
                          <a:gd name="connsiteX12" fmla="*/ 1479671 w 1899013"/>
                          <a:gd name="connsiteY12" fmla="*/ 276225 h 1147005"/>
                          <a:gd name="connsiteX13" fmla="*/ 1403471 w 1899013"/>
                          <a:gd name="connsiteY13" fmla="*/ 361950 h 1147005"/>
                          <a:gd name="connsiteX14" fmla="*/ 1374896 w 1899013"/>
                          <a:gd name="connsiteY14" fmla="*/ 371475 h 1147005"/>
                          <a:gd name="connsiteX15" fmla="*/ 1317746 w 1899013"/>
                          <a:gd name="connsiteY15" fmla="*/ 409575 h 1147005"/>
                          <a:gd name="connsiteX16" fmla="*/ 1289171 w 1899013"/>
                          <a:gd name="connsiteY16" fmla="*/ 428625 h 1147005"/>
                          <a:gd name="connsiteX17" fmla="*/ 1184396 w 1899013"/>
                          <a:gd name="connsiteY17" fmla="*/ 466725 h 1147005"/>
                          <a:gd name="connsiteX18" fmla="*/ 879596 w 1899013"/>
                          <a:gd name="connsiteY18" fmla="*/ 457200 h 1147005"/>
                          <a:gd name="connsiteX19" fmla="*/ 856736 w 1899013"/>
                          <a:gd name="connsiteY19" fmla="*/ 445778 h 1147005"/>
                          <a:gd name="connsiteX20" fmla="*/ 793871 w 1899013"/>
                          <a:gd name="connsiteY20" fmla="*/ 409575 h 1147005"/>
                          <a:gd name="connsiteX21" fmla="*/ 755771 w 1899013"/>
                          <a:gd name="connsiteY21" fmla="*/ 371475 h 1147005"/>
                          <a:gd name="connsiteX22" fmla="*/ 746246 w 1899013"/>
                          <a:gd name="connsiteY22" fmla="*/ 342900 h 1147005"/>
                          <a:gd name="connsiteX23" fmla="*/ 727196 w 1899013"/>
                          <a:gd name="connsiteY23" fmla="*/ 304800 h 1147005"/>
                          <a:gd name="connsiteX24" fmla="*/ 670046 w 1899013"/>
                          <a:gd name="connsiteY24" fmla="*/ 228600 h 1147005"/>
                          <a:gd name="connsiteX25" fmla="*/ 641471 w 1899013"/>
                          <a:gd name="connsiteY25" fmla="*/ 219075 h 1147005"/>
                          <a:gd name="connsiteX26" fmla="*/ 612896 w 1899013"/>
                          <a:gd name="connsiteY26" fmla="*/ 161925 h 1147005"/>
                          <a:gd name="connsiteX27" fmla="*/ 584321 w 1899013"/>
                          <a:gd name="connsiteY27" fmla="*/ 152400 h 1147005"/>
                          <a:gd name="connsiteX28" fmla="*/ 510026 w 1899013"/>
                          <a:gd name="connsiteY28" fmla="*/ 142950 h 1147005"/>
                          <a:gd name="connsiteX29" fmla="*/ 403346 w 1899013"/>
                          <a:gd name="connsiteY29" fmla="*/ 209550 h 1147005"/>
                          <a:gd name="connsiteX30" fmla="*/ 336671 w 1899013"/>
                          <a:gd name="connsiteY30" fmla="*/ 285750 h 1147005"/>
                          <a:gd name="connsiteX31" fmla="*/ 319526 w 1899013"/>
                          <a:gd name="connsiteY31" fmla="*/ 312428 h 1147005"/>
                          <a:gd name="connsiteX32" fmla="*/ 308096 w 1899013"/>
                          <a:gd name="connsiteY32" fmla="*/ 342900 h 1147005"/>
                          <a:gd name="connsiteX33" fmla="*/ 279521 w 1899013"/>
                          <a:gd name="connsiteY33" fmla="*/ 390525 h 1147005"/>
                          <a:gd name="connsiteX34" fmla="*/ 258566 w 1899013"/>
                          <a:gd name="connsiteY34" fmla="*/ 451545 h 1147005"/>
                          <a:gd name="connsiteX35" fmla="*/ 260471 w 1899013"/>
                          <a:gd name="connsiteY35" fmla="*/ 495300 h 1147005"/>
                          <a:gd name="connsiteX36" fmla="*/ 210411 w 1899013"/>
                          <a:gd name="connsiteY36" fmla="*/ 674863 h 1147005"/>
                          <a:gd name="connsiteX37" fmla="*/ 169876 w 1899013"/>
                          <a:gd name="connsiteY37" fmla="*/ 739962 h 1147005"/>
                          <a:gd name="connsiteX38" fmla="*/ 117525 w 1899013"/>
                          <a:gd name="connsiteY38" fmla="*/ 768537 h 1147005"/>
                          <a:gd name="connsiteX39" fmla="*/ 57467 w 1899013"/>
                          <a:gd name="connsiteY39" fmla="*/ 827200 h 1147005"/>
                          <a:gd name="connsiteX40" fmla="*/ 29436 w 1899013"/>
                          <a:gd name="connsiteY40" fmla="*/ 883625 h 1147005"/>
                          <a:gd name="connsiteX41" fmla="*/ 399536 w 1899013"/>
                          <a:gd name="connsiteY41" fmla="*/ 971550 h 1147005"/>
                          <a:gd name="connsiteX42" fmla="*/ 482339 w 1899013"/>
                          <a:gd name="connsiteY42" fmla="*/ 982257 h 1147005"/>
                          <a:gd name="connsiteX43" fmla="*/ 518148 w 1899013"/>
                          <a:gd name="connsiteY43" fmla="*/ 968937 h 1147005"/>
                          <a:gd name="connsiteX44" fmla="*/ 573306 w 1899013"/>
                          <a:gd name="connsiteY44" fmla="*/ 947585 h 1147005"/>
                          <a:gd name="connsiteX45" fmla="*/ 621705 w 1899013"/>
                          <a:gd name="connsiteY45" fmla="*/ 937310 h 1147005"/>
                          <a:gd name="connsiteX46" fmla="*/ 631946 w 1899013"/>
                          <a:gd name="connsiteY46" fmla="*/ 962025 h 1147005"/>
                          <a:gd name="connsiteX47" fmla="*/ 660521 w 1899013"/>
                          <a:gd name="connsiteY47" fmla="*/ 942975 h 1147005"/>
                          <a:gd name="connsiteX48" fmla="*/ 689096 w 1899013"/>
                          <a:gd name="connsiteY48" fmla="*/ 933450 h 1147005"/>
                          <a:gd name="connsiteX49" fmla="*/ 717671 w 1899013"/>
                          <a:gd name="connsiteY49" fmla="*/ 914400 h 1147005"/>
                          <a:gd name="connsiteX50" fmla="*/ 784346 w 1899013"/>
                          <a:gd name="connsiteY50" fmla="*/ 895350 h 1147005"/>
                          <a:gd name="connsiteX51" fmla="*/ 831971 w 1899013"/>
                          <a:gd name="connsiteY51" fmla="*/ 866775 h 1147005"/>
                          <a:gd name="connsiteX52" fmla="*/ 1089146 w 1899013"/>
                          <a:gd name="connsiteY52" fmla="*/ 866775 h 1147005"/>
                          <a:gd name="connsiteX53" fmla="*/ 1089146 w 1899013"/>
                          <a:gd name="connsiteY53" fmla="*/ 990600 h 1147005"/>
                          <a:gd name="connsiteX54" fmla="*/ 1089146 w 1899013"/>
                          <a:gd name="connsiteY54" fmla="*/ 1021110 h 1147005"/>
                          <a:gd name="connsiteX55" fmla="*/ 1104386 w 1899013"/>
                          <a:gd name="connsiteY55" fmla="*/ 1057275 h 1147005"/>
                          <a:gd name="connsiteX56" fmla="*/ 1155821 w 1899013"/>
                          <a:gd name="connsiteY56" fmla="*/ 1140840 h 1147005"/>
                          <a:gd name="connsiteX57" fmla="*/ 1193921 w 1899013"/>
                          <a:gd name="connsiteY57" fmla="*/ 1019175 h 1147005"/>
                          <a:gd name="connsiteX58" fmla="*/ 1174871 w 1899013"/>
                          <a:gd name="connsiteY58" fmla="*/ 990600 h 1147005"/>
                          <a:gd name="connsiteX59" fmla="*/ 1193921 w 1899013"/>
                          <a:gd name="connsiteY59" fmla="*/ 1047750 h 1147005"/>
                          <a:gd name="connsiteX60" fmla="*/ 1247261 w 1899013"/>
                          <a:gd name="connsiteY60" fmla="*/ 1116473 h 1147005"/>
                          <a:gd name="connsiteX61" fmla="*/ 1317746 w 1899013"/>
                          <a:gd name="connsiteY61" fmla="*/ 1143000 h 1147005"/>
                          <a:gd name="connsiteX62" fmla="*/ 1289171 w 1899013"/>
                          <a:gd name="connsiteY62" fmla="*/ 1009650 h 1147005"/>
                          <a:gd name="connsiteX63" fmla="*/ 1270121 w 1899013"/>
                          <a:gd name="connsiteY63" fmla="*/ 981075 h 1147005"/>
                          <a:gd name="connsiteX64" fmla="*/ 1289171 w 1899013"/>
                          <a:gd name="connsiteY64" fmla="*/ 876300 h 1147005"/>
                          <a:gd name="connsiteX65" fmla="*/ 1376527 w 1899013"/>
                          <a:gd name="connsiteY65" fmla="*/ 895616 h 1147005"/>
                          <a:gd name="connsiteX66" fmla="*/ 1500626 w 1899013"/>
                          <a:gd name="connsiteY66" fmla="*/ 912427 h 1147005"/>
                          <a:gd name="connsiteX67" fmla="*/ 1651121 w 1899013"/>
                          <a:gd name="connsiteY67" fmla="*/ 885825 h 1147005"/>
                          <a:gd name="connsiteX68" fmla="*/ 1746371 w 1899013"/>
                          <a:gd name="connsiteY68" fmla="*/ 838200 h 1147005"/>
                          <a:gd name="connsiteX69" fmla="*/ 1774946 w 1899013"/>
                          <a:gd name="connsiteY69" fmla="*/ 828675 h 1147005"/>
                          <a:gd name="connsiteX70" fmla="*/ 1813046 w 1899013"/>
                          <a:gd name="connsiteY70" fmla="*/ 771525 h 1147005"/>
                          <a:gd name="connsiteX71" fmla="*/ 1832096 w 1899013"/>
                          <a:gd name="connsiteY71" fmla="*/ 742950 h 1147005"/>
                          <a:gd name="connsiteX72" fmla="*/ 1841621 w 1899013"/>
                          <a:gd name="connsiteY72" fmla="*/ 704850 h 1147005"/>
                          <a:gd name="connsiteX73" fmla="*/ 1822571 w 1899013"/>
                          <a:gd name="connsiteY73" fmla="*/ 466725 h 1147005"/>
                          <a:gd name="connsiteX74" fmla="*/ 1813046 w 1899013"/>
                          <a:gd name="connsiteY74" fmla="*/ 438150 h 1147005"/>
                          <a:gd name="connsiteX75" fmla="*/ 1795901 w 1899013"/>
                          <a:gd name="connsiteY75" fmla="*/ 401947 h 1147005"/>
                          <a:gd name="connsiteX76" fmla="*/ 1774946 w 1899013"/>
                          <a:gd name="connsiteY76" fmla="*/ 371475 h 1147005"/>
                          <a:gd name="connsiteX77" fmla="*/ 1774946 w 1899013"/>
                          <a:gd name="connsiteY77" fmla="*/ 190500 h 1147005"/>
                          <a:gd name="connsiteX78" fmla="*/ 1793996 w 1899013"/>
                          <a:gd name="connsiteY78" fmla="*/ 161925 h 1147005"/>
                          <a:gd name="connsiteX79" fmla="*/ 1822571 w 1899013"/>
                          <a:gd name="connsiteY79" fmla="*/ 142875 h 1147005"/>
                          <a:gd name="connsiteX80" fmla="*/ 1860671 w 1899013"/>
                          <a:gd name="connsiteY80" fmla="*/ 114300 h 1147005"/>
                          <a:gd name="connsiteX81" fmla="*/ 1898771 w 1899013"/>
                          <a:gd name="connsiteY81" fmla="*/ 95250 h 1147005"/>
                          <a:gd name="connsiteX82" fmla="*/ 1851146 w 1899013"/>
                          <a:gd name="connsiteY82" fmla="*/ 51457 h 1147005"/>
                          <a:gd name="connsiteX0" fmla="*/ 1851146 w 1899013"/>
                          <a:gd name="connsiteY0" fmla="*/ 51457 h 1147005"/>
                          <a:gd name="connsiteX1" fmla="*/ 1860671 w 1899013"/>
                          <a:gd name="connsiteY1" fmla="*/ 57150 h 1147005"/>
                          <a:gd name="connsiteX2" fmla="*/ 1784471 w 1899013"/>
                          <a:gd name="connsiteY2" fmla="*/ 9562 h 1147005"/>
                          <a:gd name="connsiteX3" fmla="*/ 1717796 w 1899013"/>
                          <a:gd name="connsiteY3" fmla="*/ 0 h 1147005"/>
                          <a:gd name="connsiteX4" fmla="*/ 1670171 w 1899013"/>
                          <a:gd name="connsiteY4" fmla="*/ 9525 h 1147005"/>
                          <a:gd name="connsiteX5" fmla="*/ 1641596 w 1899013"/>
                          <a:gd name="connsiteY5" fmla="*/ 38100 h 1147005"/>
                          <a:gd name="connsiteX6" fmla="*/ 1611116 w 1899013"/>
                          <a:gd name="connsiteY6" fmla="*/ 74378 h 1147005"/>
                          <a:gd name="connsiteX7" fmla="*/ 1584446 w 1899013"/>
                          <a:gd name="connsiteY7" fmla="*/ 104775 h 1147005"/>
                          <a:gd name="connsiteX8" fmla="*/ 1574921 w 1899013"/>
                          <a:gd name="connsiteY8" fmla="*/ 142875 h 1147005"/>
                          <a:gd name="connsiteX9" fmla="*/ 1555871 w 1899013"/>
                          <a:gd name="connsiteY9" fmla="*/ 171450 h 1147005"/>
                          <a:gd name="connsiteX10" fmla="*/ 1527296 w 1899013"/>
                          <a:gd name="connsiteY10" fmla="*/ 219075 h 1147005"/>
                          <a:gd name="connsiteX11" fmla="*/ 1510151 w 1899013"/>
                          <a:gd name="connsiteY11" fmla="*/ 236265 h 1147005"/>
                          <a:gd name="connsiteX12" fmla="*/ 1479671 w 1899013"/>
                          <a:gd name="connsiteY12" fmla="*/ 276225 h 1147005"/>
                          <a:gd name="connsiteX13" fmla="*/ 1403471 w 1899013"/>
                          <a:gd name="connsiteY13" fmla="*/ 361950 h 1147005"/>
                          <a:gd name="connsiteX14" fmla="*/ 1374896 w 1899013"/>
                          <a:gd name="connsiteY14" fmla="*/ 371475 h 1147005"/>
                          <a:gd name="connsiteX15" fmla="*/ 1317746 w 1899013"/>
                          <a:gd name="connsiteY15" fmla="*/ 409575 h 1147005"/>
                          <a:gd name="connsiteX16" fmla="*/ 1289171 w 1899013"/>
                          <a:gd name="connsiteY16" fmla="*/ 428625 h 1147005"/>
                          <a:gd name="connsiteX17" fmla="*/ 1184396 w 1899013"/>
                          <a:gd name="connsiteY17" fmla="*/ 466725 h 1147005"/>
                          <a:gd name="connsiteX18" fmla="*/ 879596 w 1899013"/>
                          <a:gd name="connsiteY18" fmla="*/ 457200 h 1147005"/>
                          <a:gd name="connsiteX19" fmla="*/ 856736 w 1899013"/>
                          <a:gd name="connsiteY19" fmla="*/ 445778 h 1147005"/>
                          <a:gd name="connsiteX20" fmla="*/ 793871 w 1899013"/>
                          <a:gd name="connsiteY20" fmla="*/ 409575 h 1147005"/>
                          <a:gd name="connsiteX21" fmla="*/ 755771 w 1899013"/>
                          <a:gd name="connsiteY21" fmla="*/ 371475 h 1147005"/>
                          <a:gd name="connsiteX22" fmla="*/ 746246 w 1899013"/>
                          <a:gd name="connsiteY22" fmla="*/ 342900 h 1147005"/>
                          <a:gd name="connsiteX23" fmla="*/ 727196 w 1899013"/>
                          <a:gd name="connsiteY23" fmla="*/ 304800 h 1147005"/>
                          <a:gd name="connsiteX24" fmla="*/ 670046 w 1899013"/>
                          <a:gd name="connsiteY24" fmla="*/ 228600 h 1147005"/>
                          <a:gd name="connsiteX25" fmla="*/ 641471 w 1899013"/>
                          <a:gd name="connsiteY25" fmla="*/ 219075 h 1147005"/>
                          <a:gd name="connsiteX26" fmla="*/ 612896 w 1899013"/>
                          <a:gd name="connsiteY26" fmla="*/ 161925 h 1147005"/>
                          <a:gd name="connsiteX27" fmla="*/ 584321 w 1899013"/>
                          <a:gd name="connsiteY27" fmla="*/ 152400 h 1147005"/>
                          <a:gd name="connsiteX28" fmla="*/ 510026 w 1899013"/>
                          <a:gd name="connsiteY28" fmla="*/ 142950 h 1147005"/>
                          <a:gd name="connsiteX29" fmla="*/ 403346 w 1899013"/>
                          <a:gd name="connsiteY29" fmla="*/ 209550 h 1147005"/>
                          <a:gd name="connsiteX30" fmla="*/ 336671 w 1899013"/>
                          <a:gd name="connsiteY30" fmla="*/ 285750 h 1147005"/>
                          <a:gd name="connsiteX31" fmla="*/ 319526 w 1899013"/>
                          <a:gd name="connsiteY31" fmla="*/ 312428 h 1147005"/>
                          <a:gd name="connsiteX32" fmla="*/ 308096 w 1899013"/>
                          <a:gd name="connsiteY32" fmla="*/ 342900 h 1147005"/>
                          <a:gd name="connsiteX33" fmla="*/ 279521 w 1899013"/>
                          <a:gd name="connsiteY33" fmla="*/ 390525 h 1147005"/>
                          <a:gd name="connsiteX34" fmla="*/ 258566 w 1899013"/>
                          <a:gd name="connsiteY34" fmla="*/ 451545 h 1147005"/>
                          <a:gd name="connsiteX35" fmla="*/ 260471 w 1899013"/>
                          <a:gd name="connsiteY35" fmla="*/ 495300 h 1147005"/>
                          <a:gd name="connsiteX36" fmla="*/ 210411 w 1899013"/>
                          <a:gd name="connsiteY36" fmla="*/ 674863 h 1147005"/>
                          <a:gd name="connsiteX37" fmla="*/ 169876 w 1899013"/>
                          <a:gd name="connsiteY37" fmla="*/ 739962 h 1147005"/>
                          <a:gd name="connsiteX38" fmla="*/ 117525 w 1899013"/>
                          <a:gd name="connsiteY38" fmla="*/ 768537 h 1147005"/>
                          <a:gd name="connsiteX39" fmla="*/ 57467 w 1899013"/>
                          <a:gd name="connsiteY39" fmla="*/ 827200 h 1147005"/>
                          <a:gd name="connsiteX40" fmla="*/ 29436 w 1899013"/>
                          <a:gd name="connsiteY40" fmla="*/ 883625 h 1147005"/>
                          <a:gd name="connsiteX41" fmla="*/ 399536 w 1899013"/>
                          <a:gd name="connsiteY41" fmla="*/ 971550 h 1147005"/>
                          <a:gd name="connsiteX42" fmla="*/ 482339 w 1899013"/>
                          <a:gd name="connsiteY42" fmla="*/ 982257 h 1147005"/>
                          <a:gd name="connsiteX43" fmla="*/ 518148 w 1899013"/>
                          <a:gd name="connsiteY43" fmla="*/ 968937 h 1147005"/>
                          <a:gd name="connsiteX44" fmla="*/ 573306 w 1899013"/>
                          <a:gd name="connsiteY44" fmla="*/ 947585 h 1147005"/>
                          <a:gd name="connsiteX45" fmla="*/ 621705 w 1899013"/>
                          <a:gd name="connsiteY45" fmla="*/ 937310 h 1147005"/>
                          <a:gd name="connsiteX46" fmla="*/ 631946 w 1899013"/>
                          <a:gd name="connsiteY46" fmla="*/ 936915 h 1147005"/>
                          <a:gd name="connsiteX47" fmla="*/ 660521 w 1899013"/>
                          <a:gd name="connsiteY47" fmla="*/ 942975 h 1147005"/>
                          <a:gd name="connsiteX48" fmla="*/ 689096 w 1899013"/>
                          <a:gd name="connsiteY48" fmla="*/ 933450 h 1147005"/>
                          <a:gd name="connsiteX49" fmla="*/ 717671 w 1899013"/>
                          <a:gd name="connsiteY49" fmla="*/ 914400 h 1147005"/>
                          <a:gd name="connsiteX50" fmla="*/ 784346 w 1899013"/>
                          <a:gd name="connsiteY50" fmla="*/ 895350 h 1147005"/>
                          <a:gd name="connsiteX51" fmla="*/ 831971 w 1899013"/>
                          <a:gd name="connsiteY51" fmla="*/ 866775 h 1147005"/>
                          <a:gd name="connsiteX52" fmla="*/ 1089146 w 1899013"/>
                          <a:gd name="connsiteY52" fmla="*/ 866775 h 1147005"/>
                          <a:gd name="connsiteX53" fmla="*/ 1089146 w 1899013"/>
                          <a:gd name="connsiteY53" fmla="*/ 990600 h 1147005"/>
                          <a:gd name="connsiteX54" fmla="*/ 1089146 w 1899013"/>
                          <a:gd name="connsiteY54" fmla="*/ 1021110 h 1147005"/>
                          <a:gd name="connsiteX55" fmla="*/ 1104386 w 1899013"/>
                          <a:gd name="connsiteY55" fmla="*/ 1057275 h 1147005"/>
                          <a:gd name="connsiteX56" fmla="*/ 1155821 w 1899013"/>
                          <a:gd name="connsiteY56" fmla="*/ 1140840 h 1147005"/>
                          <a:gd name="connsiteX57" fmla="*/ 1193921 w 1899013"/>
                          <a:gd name="connsiteY57" fmla="*/ 1019175 h 1147005"/>
                          <a:gd name="connsiteX58" fmla="*/ 1174871 w 1899013"/>
                          <a:gd name="connsiteY58" fmla="*/ 990600 h 1147005"/>
                          <a:gd name="connsiteX59" fmla="*/ 1193921 w 1899013"/>
                          <a:gd name="connsiteY59" fmla="*/ 1047750 h 1147005"/>
                          <a:gd name="connsiteX60" fmla="*/ 1247261 w 1899013"/>
                          <a:gd name="connsiteY60" fmla="*/ 1116473 h 1147005"/>
                          <a:gd name="connsiteX61" fmla="*/ 1317746 w 1899013"/>
                          <a:gd name="connsiteY61" fmla="*/ 1143000 h 1147005"/>
                          <a:gd name="connsiteX62" fmla="*/ 1289171 w 1899013"/>
                          <a:gd name="connsiteY62" fmla="*/ 1009650 h 1147005"/>
                          <a:gd name="connsiteX63" fmla="*/ 1270121 w 1899013"/>
                          <a:gd name="connsiteY63" fmla="*/ 981075 h 1147005"/>
                          <a:gd name="connsiteX64" fmla="*/ 1289171 w 1899013"/>
                          <a:gd name="connsiteY64" fmla="*/ 876300 h 1147005"/>
                          <a:gd name="connsiteX65" fmla="*/ 1376527 w 1899013"/>
                          <a:gd name="connsiteY65" fmla="*/ 895616 h 1147005"/>
                          <a:gd name="connsiteX66" fmla="*/ 1500626 w 1899013"/>
                          <a:gd name="connsiteY66" fmla="*/ 912427 h 1147005"/>
                          <a:gd name="connsiteX67" fmla="*/ 1651121 w 1899013"/>
                          <a:gd name="connsiteY67" fmla="*/ 885825 h 1147005"/>
                          <a:gd name="connsiteX68" fmla="*/ 1746371 w 1899013"/>
                          <a:gd name="connsiteY68" fmla="*/ 838200 h 1147005"/>
                          <a:gd name="connsiteX69" fmla="*/ 1774946 w 1899013"/>
                          <a:gd name="connsiteY69" fmla="*/ 828675 h 1147005"/>
                          <a:gd name="connsiteX70" fmla="*/ 1813046 w 1899013"/>
                          <a:gd name="connsiteY70" fmla="*/ 771525 h 1147005"/>
                          <a:gd name="connsiteX71" fmla="*/ 1832096 w 1899013"/>
                          <a:gd name="connsiteY71" fmla="*/ 742950 h 1147005"/>
                          <a:gd name="connsiteX72" fmla="*/ 1841621 w 1899013"/>
                          <a:gd name="connsiteY72" fmla="*/ 704850 h 1147005"/>
                          <a:gd name="connsiteX73" fmla="*/ 1822571 w 1899013"/>
                          <a:gd name="connsiteY73" fmla="*/ 466725 h 1147005"/>
                          <a:gd name="connsiteX74" fmla="*/ 1813046 w 1899013"/>
                          <a:gd name="connsiteY74" fmla="*/ 438150 h 1147005"/>
                          <a:gd name="connsiteX75" fmla="*/ 1795901 w 1899013"/>
                          <a:gd name="connsiteY75" fmla="*/ 401947 h 1147005"/>
                          <a:gd name="connsiteX76" fmla="*/ 1774946 w 1899013"/>
                          <a:gd name="connsiteY76" fmla="*/ 371475 h 1147005"/>
                          <a:gd name="connsiteX77" fmla="*/ 1774946 w 1899013"/>
                          <a:gd name="connsiteY77" fmla="*/ 190500 h 1147005"/>
                          <a:gd name="connsiteX78" fmla="*/ 1793996 w 1899013"/>
                          <a:gd name="connsiteY78" fmla="*/ 161925 h 1147005"/>
                          <a:gd name="connsiteX79" fmla="*/ 1822571 w 1899013"/>
                          <a:gd name="connsiteY79" fmla="*/ 142875 h 1147005"/>
                          <a:gd name="connsiteX80" fmla="*/ 1860671 w 1899013"/>
                          <a:gd name="connsiteY80" fmla="*/ 114300 h 1147005"/>
                          <a:gd name="connsiteX81" fmla="*/ 1898771 w 1899013"/>
                          <a:gd name="connsiteY81" fmla="*/ 95250 h 1147005"/>
                          <a:gd name="connsiteX82" fmla="*/ 1851146 w 1899013"/>
                          <a:gd name="connsiteY82" fmla="*/ 51457 h 1147005"/>
                          <a:gd name="connsiteX0" fmla="*/ 1851146 w 1899013"/>
                          <a:gd name="connsiteY0" fmla="*/ 51457 h 1147005"/>
                          <a:gd name="connsiteX1" fmla="*/ 1860671 w 1899013"/>
                          <a:gd name="connsiteY1" fmla="*/ 57150 h 1147005"/>
                          <a:gd name="connsiteX2" fmla="*/ 1784471 w 1899013"/>
                          <a:gd name="connsiteY2" fmla="*/ 9562 h 1147005"/>
                          <a:gd name="connsiteX3" fmla="*/ 1717796 w 1899013"/>
                          <a:gd name="connsiteY3" fmla="*/ 0 h 1147005"/>
                          <a:gd name="connsiteX4" fmla="*/ 1670171 w 1899013"/>
                          <a:gd name="connsiteY4" fmla="*/ 9525 h 1147005"/>
                          <a:gd name="connsiteX5" fmla="*/ 1641596 w 1899013"/>
                          <a:gd name="connsiteY5" fmla="*/ 38100 h 1147005"/>
                          <a:gd name="connsiteX6" fmla="*/ 1611116 w 1899013"/>
                          <a:gd name="connsiteY6" fmla="*/ 74378 h 1147005"/>
                          <a:gd name="connsiteX7" fmla="*/ 1584446 w 1899013"/>
                          <a:gd name="connsiteY7" fmla="*/ 104775 h 1147005"/>
                          <a:gd name="connsiteX8" fmla="*/ 1574921 w 1899013"/>
                          <a:gd name="connsiteY8" fmla="*/ 142875 h 1147005"/>
                          <a:gd name="connsiteX9" fmla="*/ 1555871 w 1899013"/>
                          <a:gd name="connsiteY9" fmla="*/ 171450 h 1147005"/>
                          <a:gd name="connsiteX10" fmla="*/ 1527296 w 1899013"/>
                          <a:gd name="connsiteY10" fmla="*/ 219075 h 1147005"/>
                          <a:gd name="connsiteX11" fmla="*/ 1510151 w 1899013"/>
                          <a:gd name="connsiteY11" fmla="*/ 236265 h 1147005"/>
                          <a:gd name="connsiteX12" fmla="*/ 1479671 w 1899013"/>
                          <a:gd name="connsiteY12" fmla="*/ 276225 h 1147005"/>
                          <a:gd name="connsiteX13" fmla="*/ 1403471 w 1899013"/>
                          <a:gd name="connsiteY13" fmla="*/ 361950 h 1147005"/>
                          <a:gd name="connsiteX14" fmla="*/ 1374896 w 1899013"/>
                          <a:gd name="connsiteY14" fmla="*/ 371475 h 1147005"/>
                          <a:gd name="connsiteX15" fmla="*/ 1317746 w 1899013"/>
                          <a:gd name="connsiteY15" fmla="*/ 409575 h 1147005"/>
                          <a:gd name="connsiteX16" fmla="*/ 1289171 w 1899013"/>
                          <a:gd name="connsiteY16" fmla="*/ 428625 h 1147005"/>
                          <a:gd name="connsiteX17" fmla="*/ 1184396 w 1899013"/>
                          <a:gd name="connsiteY17" fmla="*/ 466725 h 1147005"/>
                          <a:gd name="connsiteX18" fmla="*/ 879596 w 1899013"/>
                          <a:gd name="connsiteY18" fmla="*/ 457200 h 1147005"/>
                          <a:gd name="connsiteX19" fmla="*/ 856736 w 1899013"/>
                          <a:gd name="connsiteY19" fmla="*/ 445778 h 1147005"/>
                          <a:gd name="connsiteX20" fmla="*/ 793871 w 1899013"/>
                          <a:gd name="connsiteY20" fmla="*/ 409575 h 1147005"/>
                          <a:gd name="connsiteX21" fmla="*/ 755771 w 1899013"/>
                          <a:gd name="connsiteY21" fmla="*/ 371475 h 1147005"/>
                          <a:gd name="connsiteX22" fmla="*/ 746246 w 1899013"/>
                          <a:gd name="connsiteY22" fmla="*/ 342900 h 1147005"/>
                          <a:gd name="connsiteX23" fmla="*/ 727196 w 1899013"/>
                          <a:gd name="connsiteY23" fmla="*/ 304800 h 1147005"/>
                          <a:gd name="connsiteX24" fmla="*/ 670046 w 1899013"/>
                          <a:gd name="connsiteY24" fmla="*/ 228600 h 1147005"/>
                          <a:gd name="connsiteX25" fmla="*/ 641471 w 1899013"/>
                          <a:gd name="connsiteY25" fmla="*/ 219075 h 1147005"/>
                          <a:gd name="connsiteX26" fmla="*/ 612896 w 1899013"/>
                          <a:gd name="connsiteY26" fmla="*/ 161925 h 1147005"/>
                          <a:gd name="connsiteX27" fmla="*/ 584321 w 1899013"/>
                          <a:gd name="connsiteY27" fmla="*/ 152400 h 1147005"/>
                          <a:gd name="connsiteX28" fmla="*/ 510026 w 1899013"/>
                          <a:gd name="connsiteY28" fmla="*/ 142950 h 1147005"/>
                          <a:gd name="connsiteX29" fmla="*/ 403346 w 1899013"/>
                          <a:gd name="connsiteY29" fmla="*/ 209550 h 1147005"/>
                          <a:gd name="connsiteX30" fmla="*/ 336671 w 1899013"/>
                          <a:gd name="connsiteY30" fmla="*/ 285750 h 1147005"/>
                          <a:gd name="connsiteX31" fmla="*/ 319526 w 1899013"/>
                          <a:gd name="connsiteY31" fmla="*/ 312428 h 1147005"/>
                          <a:gd name="connsiteX32" fmla="*/ 308096 w 1899013"/>
                          <a:gd name="connsiteY32" fmla="*/ 342900 h 1147005"/>
                          <a:gd name="connsiteX33" fmla="*/ 279521 w 1899013"/>
                          <a:gd name="connsiteY33" fmla="*/ 390525 h 1147005"/>
                          <a:gd name="connsiteX34" fmla="*/ 258566 w 1899013"/>
                          <a:gd name="connsiteY34" fmla="*/ 451545 h 1147005"/>
                          <a:gd name="connsiteX35" fmla="*/ 260471 w 1899013"/>
                          <a:gd name="connsiteY35" fmla="*/ 495300 h 1147005"/>
                          <a:gd name="connsiteX36" fmla="*/ 210411 w 1899013"/>
                          <a:gd name="connsiteY36" fmla="*/ 674863 h 1147005"/>
                          <a:gd name="connsiteX37" fmla="*/ 169876 w 1899013"/>
                          <a:gd name="connsiteY37" fmla="*/ 739962 h 1147005"/>
                          <a:gd name="connsiteX38" fmla="*/ 117525 w 1899013"/>
                          <a:gd name="connsiteY38" fmla="*/ 768537 h 1147005"/>
                          <a:gd name="connsiteX39" fmla="*/ 57467 w 1899013"/>
                          <a:gd name="connsiteY39" fmla="*/ 827200 h 1147005"/>
                          <a:gd name="connsiteX40" fmla="*/ 29436 w 1899013"/>
                          <a:gd name="connsiteY40" fmla="*/ 883625 h 1147005"/>
                          <a:gd name="connsiteX41" fmla="*/ 399536 w 1899013"/>
                          <a:gd name="connsiteY41" fmla="*/ 971550 h 1147005"/>
                          <a:gd name="connsiteX42" fmla="*/ 482339 w 1899013"/>
                          <a:gd name="connsiteY42" fmla="*/ 982257 h 1147005"/>
                          <a:gd name="connsiteX43" fmla="*/ 518148 w 1899013"/>
                          <a:gd name="connsiteY43" fmla="*/ 968937 h 1147005"/>
                          <a:gd name="connsiteX44" fmla="*/ 573306 w 1899013"/>
                          <a:gd name="connsiteY44" fmla="*/ 947585 h 1147005"/>
                          <a:gd name="connsiteX45" fmla="*/ 621705 w 1899013"/>
                          <a:gd name="connsiteY45" fmla="*/ 937310 h 1147005"/>
                          <a:gd name="connsiteX46" fmla="*/ 631946 w 1899013"/>
                          <a:gd name="connsiteY46" fmla="*/ 936915 h 1147005"/>
                          <a:gd name="connsiteX47" fmla="*/ 655938 w 1899013"/>
                          <a:gd name="connsiteY47" fmla="*/ 929280 h 1147005"/>
                          <a:gd name="connsiteX48" fmla="*/ 689096 w 1899013"/>
                          <a:gd name="connsiteY48" fmla="*/ 933450 h 1147005"/>
                          <a:gd name="connsiteX49" fmla="*/ 717671 w 1899013"/>
                          <a:gd name="connsiteY49" fmla="*/ 914400 h 1147005"/>
                          <a:gd name="connsiteX50" fmla="*/ 784346 w 1899013"/>
                          <a:gd name="connsiteY50" fmla="*/ 895350 h 1147005"/>
                          <a:gd name="connsiteX51" fmla="*/ 831971 w 1899013"/>
                          <a:gd name="connsiteY51" fmla="*/ 866775 h 1147005"/>
                          <a:gd name="connsiteX52" fmla="*/ 1089146 w 1899013"/>
                          <a:gd name="connsiteY52" fmla="*/ 866775 h 1147005"/>
                          <a:gd name="connsiteX53" fmla="*/ 1089146 w 1899013"/>
                          <a:gd name="connsiteY53" fmla="*/ 990600 h 1147005"/>
                          <a:gd name="connsiteX54" fmla="*/ 1089146 w 1899013"/>
                          <a:gd name="connsiteY54" fmla="*/ 1021110 h 1147005"/>
                          <a:gd name="connsiteX55" fmla="*/ 1104386 w 1899013"/>
                          <a:gd name="connsiteY55" fmla="*/ 1057275 h 1147005"/>
                          <a:gd name="connsiteX56" fmla="*/ 1155821 w 1899013"/>
                          <a:gd name="connsiteY56" fmla="*/ 1140840 h 1147005"/>
                          <a:gd name="connsiteX57" fmla="*/ 1193921 w 1899013"/>
                          <a:gd name="connsiteY57" fmla="*/ 1019175 h 1147005"/>
                          <a:gd name="connsiteX58" fmla="*/ 1174871 w 1899013"/>
                          <a:gd name="connsiteY58" fmla="*/ 990600 h 1147005"/>
                          <a:gd name="connsiteX59" fmla="*/ 1193921 w 1899013"/>
                          <a:gd name="connsiteY59" fmla="*/ 1047750 h 1147005"/>
                          <a:gd name="connsiteX60" fmla="*/ 1247261 w 1899013"/>
                          <a:gd name="connsiteY60" fmla="*/ 1116473 h 1147005"/>
                          <a:gd name="connsiteX61" fmla="*/ 1317746 w 1899013"/>
                          <a:gd name="connsiteY61" fmla="*/ 1143000 h 1147005"/>
                          <a:gd name="connsiteX62" fmla="*/ 1289171 w 1899013"/>
                          <a:gd name="connsiteY62" fmla="*/ 1009650 h 1147005"/>
                          <a:gd name="connsiteX63" fmla="*/ 1270121 w 1899013"/>
                          <a:gd name="connsiteY63" fmla="*/ 981075 h 1147005"/>
                          <a:gd name="connsiteX64" fmla="*/ 1289171 w 1899013"/>
                          <a:gd name="connsiteY64" fmla="*/ 876300 h 1147005"/>
                          <a:gd name="connsiteX65" fmla="*/ 1376527 w 1899013"/>
                          <a:gd name="connsiteY65" fmla="*/ 895616 h 1147005"/>
                          <a:gd name="connsiteX66" fmla="*/ 1500626 w 1899013"/>
                          <a:gd name="connsiteY66" fmla="*/ 912427 h 1147005"/>
                          <a:gd name="connsiteX67" fmla="*/ 1651121 w 1899013"/>
                          <a:gd name="connsiteY67" fmla="*/ 885825 h 1147005"/>
                          <a:gd name="connsiteX68" fmla="*/ 1746371 w 1899013"/>
                          <a:gd name="connsiteY68" fmla="*/ 838200 h 1147005"/>
                          <a:gd name="connsiteX69" fmla="*/ 1774946 w 1899013"/>
                          <a:gd name="connsiteY69" fmla="*/ 828675 h 1147005"/>
                          <a:gd name="connsiteX70" fmla="*/ 1813046 w 1899013"/>
                          <a:gd name="connsiteY70" fmla="*/ 771525 h 1147005"/>
                          <a:gd name="connsiteX71" fmla="*/ 1832096 w 1899013"/>
                          <a:gd name="connsiteY71" fmla="*/ 742950 h 1147005"/>
                          <a:gd name="connsiteX72" fmla="*/ 1841621 w 1899013"/>
                          <a:gd name="connsiteY72" fmla="*/ 704850 h 1147005"/>
                          <a:gd name="connsiteX73" fmla="*/ 1822571 w 1899013"/>
                          <a:gd name="connsiteY73" fmla="*/ 466725 h 1147005"/>
                          <a:gd name="connsiteX74" fmla="*/ 1813046 w 1899013"/>
                          <a:gd name="connsiteY74" fmla="*/ 438150 h 1147005"/>
                          <a:gd name="connsiteX75" fmla="*/ 1795901 w 1899013"/>
                          <a:gd name="connsiteY75" fmla="*/ 401947 h 1147005"/>
                          <a:gd name="connsiteX76" fmla="*/ 1774946 w 1899013"/>
                          <a:gd name="connsiteY76" fmla="*/ 371475 h 1147005"/>
                          <a:gd name="connsiteX77" fmla="*/ 1774946 w 1899013"/>
                          <a:gd name="connsiteY77" fmla="*/ 190500 h 1147005"/>
                          <a:gd name="connsiteX78" fmla="*/ 1793996 w 1899013"/>
                          <a:gd name="connsiteY78" fmla="*/ 161925 h 1147005"/>
                          <a:gd name="connsiteX79" fmla="*/ 1822571 w 1899013"/>
                          <a:gd name="connsiteY79" fmla="*/ 142875 h 1147005"/>
                          <a:gd name="connsiteX80" fmla="*/ 1860671 w 1899013"/>
                          <a:gd name="connsiteY80" fmla="*/ 114300 h 1147005"/>
                          <a:gd name="connsiteX81" fmla="*/ 1898771 w 1899013"/>
                          <a:gd name="connsiteY81" fmla="*/ 95250 h 1147005"/>
                          <a:gd name="connsiteX82" fmla="*/ 1851146 w 1899013"/>
                          <a:gd name="connsiteY82" fmla="*/ 51457 h 1147005"/>
                          <a:gd name="connsiteX0" fmla="*/ 1851146 w 1899013"/>
                          <a:gd name="connsiteY0" fmla="*/ 51457 h 1147005"/>
                          <a:gd name="connsiteX1" fmla="*/ 1860671 w 1899013"/>
                          <a:gd name="connsiteY1" fmla="*/ 57150 h 1147005"/>
                          <a:gd name="connsiteX2" fmla="*/ 1784471 w 1899013"/>
                          <a:gd name="connsiteY2" fmla="*/ 9562 h 1147005"/>
                          <a:gd name="connsiteX3" fmla="*/ 1717796 w 1899013"/>
                          <a:gd name="connsiteY3" fmla="*/ 0 h 1147005"/>
                          <a:gd name="connsiteX4" fmla="*/ 1670171 w 1899013"/>
                          <a:gd name="connsiteY4" fmla="*/ 9525 h 1147005"/>
                          <a:gd name="connsiteX5" fmla="*/ 1641596 w 1899013"/>
                          <a:gd name="connsiteY5" fmla="*/ 38100 h 1147005"/>
                          <a:gd name="connsiteX6" fmla="*/ 1611116 w 1899013"/>
                          <a:gd name="connsiteY6" fmla="*/ 74378 h 1147005"/>
                          <a:gd name="connsiteX7" fmla="*/ 1584446 w 1899013"/>
                          <a:gd name="connsiteY7" fmla="*/ 104775 h 1147005"/>
                          <a:gd name="connsiteX8" fmla="*/ 1574921 w 1899013"/>
                          <a:gd name="connsiteY8" fmla="*/ 142875 h 1147005"/>
                          <a:gd name="connsiteX9" fmla="*/ 1555871 w 1899013"/>
                          <a:gd name="connsiteY9" fmla="*/ 171450 h 1147005"/>
                          <a:gd name="connsiteX10" fmla="*/ 1527296 w 1899013"/>
                          <a:gd name="connsiteY10" fmla="*/ 219075 h 1147005"/>
                          <a:gd name="connsiteX11" fmla="*/ 1510151 w 1899013"/>
                          <a:gd name="connsiteY11" fmla="*/ 236265 h 1147005"/>
                          <a:gd name="connsiteX12" fmla="*/ 1479671 w 1899013"/>
                          <a:gd name="connsiteY12" fmla="*/ 276225 h 1147005"/>
                          <a:gd name="connsiteX13" fmla="*/ 1403471 w 1899013"/>
                          <a:gd name="connsiteY13" fmla="*/ 361950 h 1147005"/>
                          <a:gd name="connsiteX14" fmla="*/ 1374896 w 1899013"/>
                          <a:gd name="connsiteY14" fmla="*/ 371475 h 1147005"/>
                          <a:gd name="connsiteX15" fmla="*/ 1317746 w 1899013"/>
                          <a:gd name="connsiteY15" fmla="*/ 409575 h 1147005"/>
                          <a:gd name="connsiteX16" fmla="*/ 1289171 w 1899013"/>
                          <a:gd name="connsiteY16" fmla="*/ 428625 h 1147005"/>
                          <a:gd name="connsiteX17" fmla="*/ 1184396 w 1899013"/>
                          <a:gd name="connsiteY17" fmla="*/ 466725 h 1147005"/>
                          <a:gd name="connsiteX18" fmla="*/ 879596 w 1899013"/>
                          <a:gd name="connsiteY18" fmla="*/ 457200 h 1147005"/>
                          <a:gd name="connsiteX19" fmla="*/ 856736 w 1899013"/>
                          <a:gd name="connsiteY19" fmla="*/ 445778 h 1147005"/>
                          <a:gd name="connsiteX20" fmla="*/ 793871 w 1899013"/>
                          <a:gd name="connsiteY20" fmla="*/ 409575 h 1147005"/>
                          <a:gd name="connsiteX21" fmla="*/ 755771 w 1899013"/>
                          <a:gd name="connsiteY21" fmla="*/ 371475 h 1147005"/>
                          <a:gd name="connsiteX22" fmla="*/ 746246 w 1899013"/>
                          <a:gd name="connsiteY22" fmla="*/ 342900 h 1147005"/>
                          <a:gd name="connsiteX23" fmla="*/ 727196 w 1899013"/>
                          <a:gd name="connsiteY23" fmla="*/ 304800 h 1147005"/>
                          <a:gd name="connsiteX24" fmla="*/ 670046 w 1899013"/>
                          <a:gd name="connsiteY24" fmla="*/ 228600 h 1147005"/>
                          <a:gd name="connsiteX25" fmla="*/ 641471 w 1899013"/>
                          <a:gd name="connsiteY25" fmla="*/ 219075 h 1147005"/>
                          <a:gd name="connsiteX26" fmla="*/ 612896 w 1899013"/>
                          <a:gd name="connsiteY26" fmla="*/ 161925 h 1147005"/>
                          <a:gd name="connsiteX27" fmla="*/ 584321 w 1899013"/>
                          <a:gd name="connsiteY27" fmla="*/ 152400 h 1147005"/>
                          <a:gd name="connsiteX28" fmla="*/ 510026 w 1899013"/>
                          <a:gd name="connsiteY28" fmla="*/ 142950 h 1147005"/>
                          <a:gd name="connsiteX29" fmla="*/ 403346 w 1899013"/>
                          <a:gd name="connsiteY29" fmla="*/ 209550 h 1147005"/>
                          <a:gd name="connsiteX30" fmla="*/ 336671 w 1899013"/>
                          <a:gd name="connsiteY30" fmla="*/ 285750 h 1147005"/>
                          <a:gd name="connsiteX31" fmla="*/ 319526 w 1899013"/>
                          <a:gd name="connsiteY31" fmla="*/ 312428 h 1147005"/>
                          <a:gd name="connsiteX32" fmla="*/ 308096 w 1899013"/>
                          <a:gd name="connsiteY32" fmla="*/ 342900 h 1147005"/>
                          <a:gd name="connsiteX33" fmla="*/ 279521 w 1899013"/>
                          <a:gd name="connsiteY33" fmla="*/ 390525 h 1147005"/>
                          <a:gd name="connsiteX34" fmla="*/ 258566 w 1899013"/>
                          <a:gd name="connsiteY34" fmla="*/ 451545 h 1147005"/>
                          <a:gd name="connsiteX35" fmla="*/ 260471 w 1899013"/>
                          <a:gd name="connsiteY35" fmla="*/ 495300 h 1147005"/>
                          <a:gd name="connsiteX36" fmla="*/ 210411 w 1899013"/>
                          <a:gd name="connsiteY36" fmla="*/ 674863 h 1147005"/>
                          <a:gd name="connsiteX37" fmla="*/ 169876 w 1899013"/>
                          <a:gd name="connsiteY37" fmla="*/ 739962 h 1147005"/>
                          <a:gd name="connsiteX38" fmla="*/ 117525 w 1899013"/>
                          <a:gd name="connsiteY38" fmla="*/ 768537 h 1147005"/>
                          <a:gd name="connsiteX39" fmla="*/ 57467 w 1899013"/>
                          <a:gd name="connsiteY39" fmla="*/ 827200 h 1147005"/>
                          <a:gd name="connsiteX40" fmla="*/ 29436 w 1899013"/>
                          <a:gd name="connsiteY40" fmla="*/ 883625 h 1147005"/>
                          <a:gd name="connsiteX41" fmla="*/ 399536 w 1899013"/>
                          <a:gd name="connsiteY41" fmla="*/ 971550 h 1147005"/>
                          <a:gd name="connsiteX42" fmla="*/ 482339 w 1899013"/>
                          <a:gd name="connsiteY42" fmla="*/ 982257 h 1147005"/>
                          <a:gd name="connsiteX43" fmla="*/ 518148 w 1899013"/>
                          <a:gd name="connsiteY43" fmla="*/ 968937 h 1147005"/>
                          <a:gd name="connsiteX44" fmla="*/ 573306 w 1899013"/>
                          <a:gd name="connsiteY44" fmla="*/ 947585 h 1147005"/>
                          <a:gd name="connsiteX45" fmla="*/ 621705 w 1899013"/>
                          <a:gd name="connsiteY45" fmla="*/ 937310 h 1147005"/>
                          <a:gd name="connsiteX46" fmla="*/ 631946 w 1899013"/>
                          <a:gd name="connsiteY46" fmla="*/ 936915 h 1147005"/>
                          <a:gd name="connsiteX47" fmla="*/ 655938 w 1899013"/>
                          <a:gd name="connsiteY47" fmla="*/ 929280 h 1147005"/>
                          <a:gd name="connsiteX48" fmla="*/ 686804 w 1899013"/>
                          <a:gd name="connsiteY48" fmla="*/ 926602 h 1147005"/>
                          <a:gd name="connsiteX49" fmla="*/ 717671 w 1899013"/>
                          <a:gd name="connsiteY49" fmla="*/ 914400 h 1147005"/>
                          <a:gd name="connsiteX50" fmla="*/ 784346 w 1899013"/>
                          <a:gd name="connsiteY50" fmla="*/ 895350 h 1147005"/>
                          <a:gd name="connsiteX51" fmla="*/ 831971 w 1899013"/>
                          <a:gd name="connsiteY51" fmla="*/ 866775 h 1147005"/>
                          <a:gd name="connsiteX52" fmla="*/ 1089146 w 1899013"/>
                          <a:gd name="connsiteY52" fmla="*/ 866775 h 1147005"/>
                          <a:gd name="connsiteX53" fmla="*/ 1089146 w 1899013"/>
                          <a:gd name="connsiteY53" fmla="*/ 990600 h 1147005"/>
                          <a:gd name="connsiteX54" fmla="*/ 1089146 w 1899013"/>
                          <a:gd name="connsiteY54" fmla="*/ 1021110 h 1147005"/>
                          <a:gd name="connsiteX55" fmla="*/ 1104386 w 1899013"/>
                          <a:gd name="connsiteY55" fmla="*/ 1057275 h 1147005"/>
                          <a:gd name="connsiteX56" fmla="*/ 1155821 w 1899013"/>
                          <a:gd name="connsiteY56" fmla="*/ 1140840 h 1147005"/>
                          <a:gd name="connsiteX57" fmla="*/ 1193921 w 1899013"/>
                          <a:gd name="connsiteY57" fmla="*/ 1019175 h 1147005"/>
                          <a:gd name="connsiteX58" fmla="*/ 1174871 w 1899013"/>
                          <a:gd name="connsiteY58" fmla="*/ 990600 h 1147005"/>
                          <a:gd name="connsiteX59" fmla="*/ 1193921 w 1899013"/>
                          <a:gd name="connsiteY59" fmla="*/ 1047750 h 1147005"/>
                          <a:gd name="connsiteX60" fmla="*/ 1247261 w 1899013"/>
                          <a:gd name="connsiteY60" fmla="*/ 1116473 h 1147005"/>
                          <a:gd name="connsiteX61" fmla="*/ 1317746 w 1899013"/>
                          <a:gd name="connsiteY61" fmla="*/ 1143000 h 1147005"/>
                          <a:gd name="connsiteX62" fmla="*/ 1289171 w 1899013"/>
                          <a:gd name="connsiteY62" fmla="*/ 1009650 h 1147005"/>
                          <a:gd name="connsiteX63" fmla="*/ 1270121 w 1899013"/>
                          <a:gd name="connsiteY63" fmla="*/ 981075 h 1147005"/>
                          <a:gd name="connsiteX64" fmla="*/ 1289171 w 1899013"/>
                          <a:gd name="connsiteY64" fmla="*/ 876300 h 1147005"/>
                          <a:gd name="connsiteX65" fmla="*/ 1376527 w 1899013"/>
                          <a:gd name="connsiteY65" fmla="*/ 895616 h 1147005"/>
                          <a:gd name="connsiteX66" fmla="*/ 1500626 w 1899013"/>
                          <a:gd name="connsiteY66" fmla="*/ 912427 h 1147005"/>
                          <a:gd name="connsiteX67" fmla="*/ 1651121 w 1899013"/>
                          <a:gd name="connsiteY67" fmla="*/ 885825 h 1147005"/>
                          <a:gd name="connsiteX68" fmla="*/ 1746371 w 1899013"/>
                          <a:gd name="connsiteY68" fmla="*/ 838200 h 1147005"/>
                          <a:gd name="connsiteX69" fmla="*/ 1774946 w 1899013"/>
                          <a:gd name="connsiteY69" fmla="*/ 828675 h 1147005"/>
                          <a:gd name="connsiteX70" fmla="*/ 1813046 w 1899013"/>
                          <a:gd name="connsiteY70" fmla="*/ 771525 h 1147005"/>
                          <a:gd name="connsiteX71" fmla="*/ 1832096 w 1899013"/>
                          <a:gd name="connsiteY71" fmla="*/ 742950 h 1147005"/>
                          <a:gd name="connsiteX72" fmla="*/ 1841621 w 1899013"/>
                          <a:gd name="connsiteY72" fmla="*/ 704850 h 1147005"/>
                          <a:gd name="connsiteX73" fmla="*/ 1822571 w 1899013"/>
                          <a:gd name="connsiteY73" fmla="*/ 466725 h 1147005"/>
                          <a:gd name="connsiteX74" fmla="*/ 1813046 w 1899013"/>
                          <a:gd name="connsiteY74" fmla="*/ 438150 h 1147005"/>
                          <a:gd name="connsiteX75" fmla="*/ 1795901 w 1899013"/>
                          <a:gd name="connsiteY75" fmla="*/ 401947 h 1147005"/>
                          <a:gd name="connsiteX76" fmla="*/ 1774946 w 1899013"/>
                          <a:gd name="connsiteY76" fmla="*/ 371475 h 1147005"/>
                          <a:gd name="connsiteX77" fmla="*/ 1774946 w 1899013"/>
                          <a:gd name="connsiteY77" fmla="*/ 190500 h 1147005"/>
                          <a:gd name="connsiteX78" fmla="*/ 1793996 w 1899013"/>
                          <a:gd name="connsiteY78" fmla="*/ 161925 h 1147005"/>
                          <a:gd name="connsiteX79" fmla="*/ 1822571 w 1899013"/>
                          <a:gd name="connsiteY79" fmla="*/ 142875 h 1147005"/>
                          <a:gd name="connsiteX80" fmla="*/ 1860671 w 1899013"/>
                          <a:gd name="connsiteY80" fmla="*/ 114300 h 1147005"/>
                          <a:gd name="connsiteX81" fmla="*/ 1898771 w 1899013"/>
                          <a:gd name="connsiteY81" fmla="*/ 95250 h 1147005"/>
                          <a:gd name="connsiteX82" fmla="*/ 1851146 w 1899013"/>
                          <a:gd name="connsiteY82" fmla="*/ 51457 h 1147005"/>
                          <a:gd name="connsiteX0" fmla="*/ 1851146 w 1899013"/>
                          <a:gd name="connsiteY0" fmla="*/ 51457 h 1147005"/>
                          <a:gd name="connsiteX1" fmla="*/ 1860671 w 1899013"/>
                          <a:gd name="connsiteY1" fmla="*/ 57150 h 1147005"/>
                          <a:gd name="connsiteX2" fmla="*/ 1784471 w 1899013"/>
                          <a:gd name="connsiteY2" fmla="*/ 9562 h 1147005"/>
                          <a:gd name="connsiteX3" fmla="*/ 1717796 w 1899013"/>
                          <a:gd name="connsiteY3" fmla="*/ 0 h 1147005"/>
                          <a:gd name="connsiteX4" fmla="*/ 1670171 w 1899013"/>
                          <a:gd name="connsiteY4" fmla="*/ 9525 h 1147005"/>
                          <a:gd name="connsiteX5" fmla="*/ 1641596 w 1899013"/>
                          <a:gd name="connsiteY5" fmla="*/ 38100 h 1147005"/>
                          <a:gd name="connsiteX6" fmla="*/ 1611116 w 1899013"/>
                          <a:gd name="connsiteY6" fmla="*/ 74378 h 1147005"/>
                          <a:gd name="connsiteX7" fmla="*/ 1584446 w 1899013"/>
                          <a:gd name="connsiteY7" fmla="*/ 104775 h 1147005"/>
                          <a:gd name="connsiteX8" fmla="*/ 1574921 w 1899013"/>
                          <a:gd name="connsiteY8" fmla="*/ 142875 h 1147005"/>
                          <a:gd name="connsiteX9" fmla="*/ 1555871 w 1899013"/>
                          <a:gd name="connsiteY9" fmla="*/ 171450 h 1147005"/>
                          <a:gd name="connsiteX10" fmla="*/ 1527296 w 1899013"/>
                          <a:gd name="connsiteY10" fmla="*/ 219075 h 1147005"/>
                          <a:gd name="connsiteX11" fmla="*/ 1510151 w 1899013"/>
                          <a:gd name="connsiteY11" fmla="*/ 236265 h 1147005"/>
                          <a:gd name="connsiteX12" fmla="*/ 1479671 w 1899013"/>
                          <a:gd name="connsiteY12" fmla="*/ 276225 h 1147005"/>
                          <a:gd name="connsiteX13" fmla="*/ 1403471 w 1899013"/>
                          <a:gd name="connsiteY13" fmla="*/ 361950 h 1147005"/>
                          <a:gd name="connsiteX14" fmla="*/ 1374896 w 1899013"/>
                          <a:gd name="connsiteY14" fmla="*/ 371475 h 1147005"/>
                          <a:gd name="connsiteX15" fmla="*/ 1317746 w 1899013"/>
                          <a:gd name="connsiteY15" fmla="*/ 409575 h 1147005"/>
                          <a:gd name="connsiteX16" fmla="*/ 1289171 w 1899013"/>
                          <a:gd name="connsiteY16" fmla="*/ 428625 h 1147005"/>
                          <a:gd name="connsiteX17" fmla="*/ 1184396 w 1899013"/>
                          <a:gd name="connsiteY17" fmla="*/ 466725 h 1147005"/>
                          <a:gd name="connsiteX18" fmla="*/ 879596 w 1899013"/>
                          <a:gd name="connsiteY18" fmla="*/ 457200 h 1147005"/>
                          <a:gd name="connsiteX19" fmla="*/ 856736 w 1899013"/>
                          <a:gd name="connsiteY19" fmla="*/ 445778 h 1147005"/>
                          <a:gd name="connsiteX20" fmla="*/ 793871 w 1899013"/>
                          <a:gd name="connsiteY20" fmla="*/ 409575 h 1147005"/>
                          <a:gd name="connsiteX21" fmla="*/ 755771 w 1899013"/>
                          <a:gd name="connsiteY21" fmla="*/ 371475 h 1147005"/>
                          <a:gd name="connsiteX22" fmla="*/ 746246 w 1899013"/>
                          <a:gd name="connsiteY22" fmla="*/ 342900 h 1147005"/>
                          <a:gd name="connsiteX23" fmla="*/ 727196 w 1899013"/>
                          <a:gd name="connsiteY23" fmla="*/ 304800 h 1147005"/>
                          <a:gd name="connsiteX24" fmla="*/ 670046 w 1899013"/>
                          <a:gd name="connsiteY24" fmla="*/ 228600 h 1147005"/>
                          <a:gd name="connsiteX25" fmla="*/ 641471 w 1899013"/>
                          <a:gd name="connsiteY25" fmla="*/ 219075 h 1147005"/>
                          <a:gd name="connsiteX26" fmla="*/ 612896 w 1899013"/>
                          <a:gd name="connsiteY26" fmla="*/ 161925 h 1147005"/>
                          <a:gd name="connsiteX27" fmla="*/ 584321 w 1899013"/>
                          <a:gd name="connsiteY27" fmla="*/ 152400 h 1147005"/>
                          <a:gd name="connsiteX28" fmla="*/ 510026 w 1899013"/>
                          <a:gd name="connsiteY28" fmla="*/ 142950 h 1147005"/>
                          <a:gd name="connsiteX29" fmla="*/ 403346 w 1899013"/>
                          <a:gd name="connsiteY29" fmla="*/ 209550 h 1147005"/>
                          <a:gd name="connsiteX30" fmla="*/ 336671 w 1899013"/>
                          <a:gd name="connsiteY30" fmla="*/ 285750 h 1147005"/>
                          <a:gd name="connsiteX31" fmla="*/ 319526 w 1899013"/>
                          <a:gd name="connsiteY31" fmla="*/ 312428 h 1147005"/>
                          <a:gd name="connsiteX32" fmla="*/ 308096 w 1899013"/>
                          <a:gd name="connsiteY32" fmla="*/ 342900 h 1147005"/>
                          <a:gd name="connsiteX33" fmla="*/ 279521 w 1899013"/>
                          <a:gd name="connsiteY33" fmla="*/ 390525 h 1147005"/>
                          <a:gd name="connsiteX34" fmla="*/ 258566 w 1899013"/>
                          <a:gd name="connsiteY34" fmla="*/ 451545 h 1147005"/>
                          <a:gd name="connsiteX35" fmla="*/ 260471 w 1899013"/>
                          <a:gd name="connsiteY35" fmla="*/ 495300 h 1147005"/>
                          <a:gd name="connsiteX36" fmla="*/ 210411 w 1899013"/>
                          <a:gd name="connsiteY36" fmla="*/ 674863 h 1147005"/>
                          <a:gd name="connsiteX37" fmla="*/ 169876 w 1899013"/>
                          <a:gd name="connsiteY37" fmla="*/ 739962 h 1147005"/>
                          <a:gd name="connsiteX38" fmla="*/ 117525 w 1899013"/>
                          <a:gd name="connsiteY38" fmla="*/ 768537 h 1147005"/>
                          <a:gd name="connsiteX39" fmla="*/ 57467 w 1899013"/>
                          <a:gd name="connsiteY39" fmla="*/ 827200 h 1147005"/>
                          <a:gd name="connsiteX40" fmla="*/ 29436 w 1899013"/>
                          <a:gd name="connsiteY40" fmla="*/ 883625 h 1147005"/>
                          <a:gd name="connsiteX41" fmla="*/ 399536 w 1899013"/>
                          <a:gd name="connsiteY41" fmla="*/ 971550 h 1147005"/>
                          <a:gd name="connsiteX42" fmla="*/ 482339 w 1899013"/>
                          <a:gd name="connsiteY42" fmla="*/ 982257 h 1147005"/>
                          <a:gd name="connsiteX43" fmla="*/ 518148 w 1899013"/>
                          <a:gd name="connsiteY43" fmla="*/ 968937 h 1147005"/>
                          <a:gd name="connsiteX44" fmla="*/ 573306 w 1899013"/>
                          <a:gd name="connsiteY44" fmla="*/ 947585 h 1147005"/>
                          <a:gd name="connsiteX45" fmla="*/ 621705 w 1899013"/>
                          <a:gd name="connsiteY45" fmla="*/ 937310 h 1147005"/>
                          <a:gd name="connsiteX46" fmla="*/ 631946 w 1899013"/>
                          <a:gd name="connsiteY46" fmla="*/ 936915 h 1147005"/>
                          <a:gd name="connsiteX47" fmla="*/ 655938 w 1899013"/>
                          <a:gd name="connsiteY47" fmla="*/ 929280 h 1147005"/>
                          <a:gd name="connsiteX48" fmla="*/ 686804 w 1899013"/>
                          <a:gd name="connsiteY48" fmla="*/ 926602 h 1147005"/>
                          <a:gd name="connsiteX49" fmla="*/ 715379 w 1899013"/>
                          <a:gd name="connsiteY49" fmla="*/ 902987 h 1147005"/>
                          <a:gd name="connsiteX50" fmla="*/ 784346 w 1899013"/>
                          <a:gd name="connsiteY50" fmla="*/ 895350 h 1147005"/>
                          <a:gd name="connsiteX51" fmla="*/ 831971 w 1899013"/>
                          <a:gd name="connsiteY51" fmla="*/ 866775 h 1147005"/>
                          <a:gd name="connsiteX52" fmla="*/ 1089146 w 1899013"/>
                          <a:gd name="connsiteY52" fmla="*/ 866775 h 1147005"/>
                          <a:gd name="connsiteX53" fmla="*/ 1089146 w 1899013"/>
                          <a:gd name="connsiteY53" fmla="*/ 990600 h 1147005"/>
                          <a:gd name="connsiteX54" fmla="*/ 1089146 w 1899013"/>
                          <a:gd name="connsiteY54" fmla="*/ 1021110 h 1147005"/>
                          <a:gd name="connsiteX55" fmla="*/ 1104386 w 1899013"/>
                          <a:gd name="connsiteY55" fmla="*/ 1057275 h 1147005"/>
                          <a:gd name="connsiteX56" fmla="*/ 1155821 w 1899013"/>
                          <a:gd name="connsiteY56" fmla="*/ 1140840 h 1147005"/>
                          <a:gd name="connsiteX57" fmla="*/ 1193921 w 1899013"/>
                          <a:gd name="connsiteY57" fmla="*/ 1019175 h 1147005"/>
                          <a:gd name="connsiteX58" fmla="*/ 1174871 w 1899013"/>
                          <a:gd name="connsiteY58" fmla="*/ 990600 h 1147005"/>
                          <a:gd name="connsiteX59" fmla="*/ 1193921 w 1899013"/>
                          <a:gd name="connsiteY59" fmla="*/ 1047750 h 1147005"/>
                          <a:gd name="connsiteX60" fmla="*/ 1247261 w 1899013"/>
                          <a:gd name="connsiteY60" fmla="*/ 1116473 h 1147005"/>
                          <a:gd name="connsiteX61" fmla="*/ 1317746 w 1899013"/>
                          <a:gd name="connsiteY61" fmla="*/ 1143000 h 1147005"/>
                          <a:gd name="connsiteX62" fmla="*/ 1289171 w 1899013"/>
                          <a:gd name="connsiteY62" fmla="*/ 1009650 h 1147005"/>
                          <a:gd name="connsiteX63" fmla="*/ 1270121 w 1899013"/>
                          <a:gd name="connsiteY63" fmla="*/ 981075 h 1147005"/>
                          <a:gd name="connsiteX64" fmla="*/ 1289171 w 1899013"/>
                          <a:gd name="connsiteY64" fmla="*/ 876300 h 1147005"/>
                          <a:gd name="connsiteX65" fmla="*/ 1376527 w 1899013"/>
                          <a:gd name="connsiteY65" fmla="*/ 895616 h 1147005"/>
                          <a:gd name="connsiteX66" fmla="*/ 1500626 w 1899013"/>
                          <a:gd name="connsiteY66" fmla="*/ 912427 h 1147005"/>
                          <a:gd name="connsiteX67" fmla="*/ 1651121 w 1899013"/>
                          <a:gd name="connsiteY67" fmla="*/ 885825 h 1147005"/>
                          <a:gd name="connsiteX68" fmla="*/ 1746371 w 1899013"/>
                          <a:gd name="connsiteY68" fmla="*/ 838200 h 1147005"/>
                          <a:gd name="connsiteX69" fmla="*/ 1774946 w 1899013"/>
                          <a:gd name="connsiteY69" fmla="*/ 828675 h 1147005"/>
                          <a:gd name="connsiteX70" fmla="*/ 1813046 w 1899013"/>
                          <a:gd name="connsiteY70" fmla="*/ 771525 h 1147005"/>
                          <a:gd name="connsiteX71" fmla="*/ 1832096 w 1899013"/>
                          <a:gd name="connsiteY71" fmla="*/ 742950 h 1147005"/>
                          <a:gd name="connsiteX72" fmla="*/ 1841621 w 1899013"/>
                          <a:gd name="connsiteY72" fmla="*/ 704850 h 1147005"/>
                          <a:gd name="connsiteX73" fmla="*/ 1822571 w 1899013"/>
                          <a:gd name="connsiteY73" fmla="*/ 466725 h 1147005"/>
                          <a:gd name="connsiteX74" fmla="*/ 1813046 w 1899013"/>
                          <a:gd name="connsiteY74" fmla="*/ 438150 h 1147005"/>
                          <a:gd name="connsiteX75" fmla="*/ 1795901 w 1899013"/>
                          <a:gd name="connsiteY75" fmla="*/ 401947 h 1147005"/>
                          <a:gd name="connsiteX76" fmla="*/ 1774946 w 1899013"/>
                          <a:gd name="connsiteY76" fmla="*/ 371475 h 1147005"/>
                          <a:gd name="connsiteX77" fmla="*/ 1774946 w 1899013"/>
                          <a:gd name="connsiteY77" fmla="*/ 190500 h 1147005"/>
                          <a:gd name="connsiteX78" fmla="*/ 1793996 w 1899013"/>
                          <a:gd name="connsiteY78" fmla="*/ 161925 h 1147005"/>
                          <a:gd name="connsiteX79" fmla="*/ 1822571 w 1899013"/>
                          <a:gd name="connsiteY79" fmla="*/ 142875 h 1147005"/>
                          <a:gd name="connsiteX80" fmla="*/ 1860671 w 1899013"/>
                          <a:gd name="connsiteY80" fmla="*/ 114300 h 1147005"/>
                          <a:gd name="connsiteX81" fmla="*/ 1898771 w 1899013"/>
                          <a:gd name="connsiteY81" fmla="*/ 95250 h 1147005"/>
                          <a:gd name="connsiteX82" fmla="*/ 1851146 w 1899013"/>
                          <a:gd name="connsiteY82" fmla="*/ 51457 h 1147005"/>
                          <a:gd name="connsiteX0" fmla="*/ 1851146 w 1899013"/>
                          <a:gd name="connsiteY0" fmla="*/ 51457 h 1348565"/>
                          <a:gd name="connsiteX1" fmla="*/ 1860671 w 1899013"/>
                          <a:gd name="connsiteY1" fmla="*/ 57150 h 1348565"/>
                          <a:gd name="connsiteX2" fmla="*/ 1784471 w 1899013"/>
                          <a:gd name="connsiteY2" fmla="*/ 9562 h 1348565"/>
                          <a:gd name="connsiteX3" fmla="*/ 1717796 w 1899013"/>
                          <a:gd name="connsiteY3" fmla="*/ 0 h 1348565"/>
                          <a:gd name="connsiteX4" fmla="*/ 1670171 w 1899013"/>
                          <a:gd name="connsiteY4" fmla="*/ 9525 h 1348565"/>
                          <a:gd name="connsiteX5" fmla="*/ 1641596 w 1899013"/>
                          <a:gd name="connsiteY5" fmla="*/ 38100 h 1348565"/>
                          <a:gd name="connsiteX6" fmla="*/ 1611116 w 1899013"/>
                          <a:gd name="connsiteY6" fmla="*/ 74378 h 1348565"/>
                          <a:gd name="connsiteX7" fmla="*/ 1584446 w 1899013"/>
                          <a:gd name="connsiteY7" fmla="*/ 104775 h 1348565"/>
                          <a:gd name="connsiteX8" fmla="*/ 1574921 w 1899013"/>
                          <a:gd name="connsiteY8" fmla="*/ 142875 h 1348565"/>
                          <a:gd name="connsiteX9" fmla="*/ 1555871 w 1899013"/>
                          <a:gd name="connsiteY9" fmla="*/ 171450 h 1348565"/>
                          <a:gd name="connsiteX10" fmla="*/ 1527296 w 1899013"/>
                          <a:gd name="connsiteY10" fmla="*/ 219075 h 1348565"/>
                          <a:gd name="connsiteX11" fmla="*/ 1510151 w 1899013"/>
                          <a:gd name="connsiteY11" fmla="*/ 236265 h 1348565"/>
                          <a:gd name="connsiteX12" fmla="*/ 1479671 w 1899013"/>
                          <a:gd name="connsiteY12" fmla="*/ 276225 h 1348565"/>
                          <a:gd name="connsiteX13" fmla="*/ 1403471 w 1899013"/>
                          <a:gd name="connsiteY13" fmla="*/ 361950 h 1348565"/>
                          <a:gd name="connsiteX14" fmla="*/ 1374896 w 1899013"/>
                          <a:gd name="connsiteY14" fmla="*/ 371475 h 1348565"/>
                          <a:gd name="connsiteX15" fmla="*/ 1317746 w 1899013"/>
                          <a:gd name="connsiteY15" fmla="*/ 409575 h 1348565"/>
                          <a:gd name="connsiteX16" fmla="*/ 1289171 w 1899013"/>
                          <a:gd name="connsiteY16" fmla="*/ 428625 h 1348565"/>
                          <a:gd name="connsiteX17" fmla="*/ 1184396 w 1899013"/>
                          <a:gd name="connsiteY17" fmla="*/ 466725 h 1348565"/>
                          <a:gd name="connsiteX18" fmla="*/ 879596 w 1899013"/>
                          <a:gd name="connsiteY18" fmla="*/ 457200 h 1348565"/>
                          <a:gd name="connsiteX19" fmla="*/ 856736 w 1899013"/>
                          <a:gd name="connsiteY19" fmla="*/ 445778 h 1348565"/>
                          <a:gd name="connsiteX20" fmla="*/ 793871 w 1899013"/>
                          <a:gd name="connsiteY20" fmla="*/ 409575 h 1348565"/>
                          <a:gd name="connsiteX21" fmla="*/ 755771 w 1899013"/>
                          <a:gd name="connsiteY21" fmla="*/ 371475 h 1348565"/>
                          <a:gd name="connsiteX22" fmla="*/ 746246 w 1899013"/>
                          <a:gd name="connsiteY22" fmla="*/ 342900 h 1348565"/>
                          <a:gd name="connsiteX23" fmla="*/ 727196 w 1899013"/>
                          <a:gd name="connsiteY23" fmla="*/ 304800 h 1348565"/>
                          <a:gd name="connsiteX24" fmla="*/ 670046 w 1899013"/>
                          <a:gd name="connsiteY24" fmla="*/ 228600 h 1348565"/>
                          <a:gd name="connsiteX25" fmla="*/ 641471 w 1899013"/>
                          <a:gd name="connsiteY25" fmla="*/ 219075 h 1348565"/>
                          <a:gd name="connsiteX26" fmla="*/ 612896 w 1899013"/>
                          <a:gd name="connsiteY26" fmla="*/ 161925 h 1348565"/>
                          <a:gd name="connsiteX27" fmla="*/ 584321 w 1899013"/>
                          <a:gd name="connsiteY27" fmla="*/ 152400 h 1348565"/>
                          <a:gd name="connsiteX28" fmla="*/ 510026 w 1899013"/>
                          <a:gd name="connsiteY28" fmla="*/ 142950 h 1348565"/>
                          <a:gd name="connsiteX29" fmla="*/ 403346 w 1899013"/>
                          <a:gd name="connsiteY29" fmla="*/ 209550 h 1348565"/>
                          <a:gd name="connsiteX30" fmla="*/ 336671 w 1899013"/>
                          <a:gd name="connsiteY30" fmla="*/ 285750 h 1348565"/>
                          <a:gd name="connsiteX31" fmla="*/ 319526 w 1899013"/>
                          <a:gd name="connsiteY31" fmla="*/ 312428 h 1348565"/>
                          <a:gd name="connsiteX32" fmla="*/ 308096 w 1899013"/>
                          <a:gd name="connsiteY32" fmla="*/ 342900 h 1348565"/>
                          <a:gd name="connsiteX33" fmla="*/ 279521 w 1899013"/>
                          <a:gd name="connsiteY33" fmla="*/ 390525 h 1348565"/>
                          <a:gd name="connsiteX34" fmla="*/ 258566 w 1899013"/>
                          <a:gd name="connsiteY34" fmla="*/ 451545 h 1348565"/>
                          <a:gd name="connsiteX35" fmla="*/ 260471 w 1899013"/>
                          <a:gd name="connsiteY35" fmla="*/ 495300 h 1348565"/>
                          <a:gd name="connsiteX36" fmla="*/ 210411 w 1899013"/>
                          <a:gd name="connsiteY36" fmla="*/ 674863 h 1348565"/>
                          <a:gd name="connsiteX37" fmla="*/ 169876 w 1899013"/>
                          <a:gd name="connsiteY37" fmla="*/ 739962 h 1348565"/>
                          <a:gd name="connsiteX38" fmla="*/ 117525 w 1899013"/>
                          <a:gd name="connsiteY38" fmla="*/ 768537 h 1348565"/>
                          <a:gd name="connsiteX39" fmla="*/ 57467 w 1899013"/>
                          <a:gd name="connsiteY39" fmla="*/ 827200 h 1348565"/>
                          <a:gd name="connsiteX40" fmla="*/ 29436 w 1899013"/>
                          <a:gd name="connsiteY40" fmla="*/ 883625 h 1348565"/>
                          <a:gd name="connsiteX41" fmla="*/ 399536 w 1899013"/>
                          <a:gd name="connsiteY41" fmla="*/ 971550 h 1348565"/>
                          <a:gd name="connsiteX42" fmla="*/ 482339 w 1899013"/>
                          <a:gd name="connsiteY42" fmla="*/ 982257 h 1348565"/>
                          <a:gd name="connsiteX43" fmla="*/ 518148 w 1899013"/>
                          <a:gd name="connsiteY43" fmla="*/ 968937 h 1348565"/>
                          <a:gd name="connsiteX44" fmla="*/ 573306 w 1899013"/>
                          <a:gd name="connsiteY44" fmla="*/ 947585 h 1348565"/>
                          <a:gd name="connsiteX45" fmla="*/ 621705 w 1899013"/>
                          <a:gd name="connsiteY45" fmla="*/ 937310 h 1348565"/>
                          <a:gd name="connsiteX46" fmla="*/ 631946 w 1899013"/>
                          <a:gd name="connsiteY46" fmla="*/ 936915 h 1348565"/>
                          <a:gd name="connsiteX47" fmla="*/ 655938 w 1899013"/>
                          <a:gd name="connsiteY47" fmla="*/ 929280 h 1348565"/>
                          <a:gd name="connsiteX48" fmla="*/ 686804 w 1899013"/>
                          <a:gd name="connsiteY48" fmla="*/ 926602 h 1348565"/>
                          <a:gd name="connsiteX49" fmla="*/ 715379 w 1899013"/>
                          <a:gd name="connsiteY49" fmla="*/ 902987 h 1348565"/>
                          <a:gd name="connsiteX50" fmla="*/ 784346 w 1899013"/>
                          <a:gd name="connsiteY50" fmla="*/ 895350 h 1348565"/>
                          <a:gd name="connsiteX51" fmla="*/ 831971 w 1899013"/>
                          <a:gd name="connsiteY51" fmla="*/ 866775 h 1348565"/>
                          <a:gd name="connsiteX52" fmla="*/ 1089146 w 1899013"/>
                          <a:gd name="connsiteY52" fmla="*/ 866775 h 1348565"/>
                          <a:gd name="connsiteX53" fmla="*/ 1089146 w 1899013"/>
                          <a:gd name="connsiteY53" fmla="*/ 990600 h 1348565"/>
                          <a:gd name="connsiteX54" fmla="*/ 1089146 w 1899013"/>
                          <a:gd name="connsiteY54" fmla="*/ 1021110 h 1348565"/>
                          <a:gd name="connsiteX55" fmla="*/ 1104386 w 1899013"/>
                          <a:gd name="connsiteY55" fmla="*/ 1057275 h 1348565"/>
                          <a:gd name="connsiteX56" fmla="*/ 1160405 w 1899013"/>
                          <a:gd name="connsiteY56" fmla="*/ 1348565 h 1348565"/>
                          <a:gd name="connsiteX57" fmla="*/ 1193921 w 1899013"/>
                          <a:gd name="connsiteY57" fmla="*/ 1019175 h 1348565"/>
                          <a:gd name="connsiteX58" fmla="*/ 1174871 w 1899013"/>
                          <a:gd name="connsiteY58" fmla="*/ 990600 h 1348565"/>
                          <a:gd name="connsiteX59" fmla="*/ 1193921 w 1899013"/>
                          <a:gd name="connsiteY59" fmla="*/ 1047750 h 1348565"/>
                          <a:gd name="connsiteX60" fmla="*/ 1247261 w 1899013"/>
                          <a:gd name="connsiteY60" fmla="*/ 1116473 h 1348565"/>
                          <a:gd name="connsiteX61" fmla="*/ 1317746 w 1899013"/>
                          <a:gd name="connsiteY61" fmla="*/ 1143000 h 1348565"/>
                          <a:gd name="connsiteX62" fmla="*/ 1289171 w 1899013"/>
                          <a:gd name="connsiteY62" fmla="*/ 1009650 h 1348565"/>
                          <a:gd name="connsiteX63" fmla="*/ 1270121 w 1899013"/>
                          <a:gd name="connsiteY63" fmla="*/ 981075 h 1348565"/>
                          <a:gd name="connsiteX64" fmla="*/ 1289171 w 1899013"/>
                          <a:gd name="connsiteY64" fmla="*/ 876300 h 1348565"/>
                          <a:gd name="connsiteX65" fmla="*/ 1376527 w 1899013"/>
                          <a:gd name="connsiteY65" fmla="*/ 895616 h 1348565"/>
                          <a:gd name="connsiteX66" fmla="*/ 1500626 w 1899013"/>
                          <a:gd name="connsiteY66" fmla="*/ 912427 h 1348565"/>
                          <a:gd name="connsiteX67" fmla="*/ 1651121 w 1899013"/>
                          <a:gd name="connsiteY67" fmla="*/ 885825 h 1348565"/>
                          <a:gd name="connsiteX68" fmla="*/ 1746371 w 1899013"/>
                          <a:gd name="connsiteY68" fmla="*/ 838200 h 1348565"/>
                          <a:gd name="connsiteX69" fmla="*/ 1774946 w 1899013"/>
                          <a:gd name="connsiteY69" fmla="*/ 828675 h 1348565"/>
                          <a:gd name="connsiteX70" fmla="*/ 1813046 w 1899013"/>
                          <a:gd name="connsiteY70" fmla="*/ 771525 h 1348565"/>
                          <a:gd name="connsiteX71" fmla="*/ 1832096 w 1899013"/>
                          <a:gd name="connsiteY71" fmla="*/ 742950 h 1348565"/>
                          <a:gd name="connsiteX72" fmla="*/ 1841621 w 1899013"/>
                          <a:gd name="connsiteY72" fmla="*/ 704850 h 1348565"/>
                          <a:gd name="connsiteX73" fmla="*/ 1822571 w 1899013"/>
                          <a:gd name="connsiteY73" fmla="*/ 466725 h 1348565"/>
                          <a:gd name="connsiteX74" fmla="*/ 1813046 w 1899013"/>
                          <a:gd name="connsiteY74" fmla="*/ 438150 h 1348565"/>
                          <a:gd name="connsiteX75" fmla="*/ 1795901 w 1899013"/>
                          <a:gd name="connsiteY75" fmla="*/ 401947 h 1348565"/>
                          <a:gd name="connsiteX76" fmla="*/ 1774946 w 1899013"/>
                          <a:gd name="connsiteY76" fmla="*/ 371475 h 1348565"/>
                          <a:gd name="connsiteX77" fmla="*/ 1774946 w 1899013"/>
                          <a:gd name="connsiteY77" fmla="*/ 190500 h 1348565"/>
                          <a:gd name="connsiteX78" fmla="*/ 1793996 w 1899013"/>
                          <a:gd name="connsiteY78" fmla="*/ 161925 h 1348565"/>
                          <a:gd name="connsiteX79" fmla="*/ 1822571 w 1899013"/>
                          <a:gd name="connsiteY79" fmla="*/ 142875 h 1348565"/>
                          <a:gd name="connsiteX80" fmla="*/ 1860671 w 1899013"/>
                          <a:gd name="connsiteY80" fmla="*/ 114300 h 1348565"/>
                          <a:gd name="connsiteX81" fmla="*/ 1898771 w 1899013"/>
                          <a:gd name="connsiteY81" fmla="*/ 95250 h 1348565"/>
                          <a:gd name="connsiteX82" fmla="*/ 1851146 w 1899013"/>
                          <a:gd name="connsiteY82" fmla="*/ 51457 h 1348565"/>
                          <a:gd name="connsiteX0" fmla="*/ 1851146 w 1899013"/>
                          <a:gd name="connsiteY0" fmla="*/ 51457 h 1385754"/>
                          <a:gd name="connsiteX1" fmla="*/ 1860671 w 1899013"/>
                          <a:gd name="connsiteY1" fmla="*/ 57150 h 1385754"/>
                          <a:gd name="connsiteX2" fmla="*/ 1784471 w 1899013"/>
                          <a:gd name="connsiteY2" fmla="*/ 9562 h 1385754"/>
                          <a:gd name="connsiteX3" fmla="*/ 1717796 w 1899013"/>
                          <a:gd name="connsiteY3" fmla="*/ 0 h 1385754"/>
                          <a:gd name="connsiteX4" fmla="*/ 1670171 w 1899013"/>
                          <a:gd name="connsiteY4" fmla="*/ 9525 h 1385754"/>
                          <a:gd name="connsiteX5" fmla="*/ 1641596 w 1899013"/>
                          <a:gd name="connsiteY5" fmla="*/ 38100 h 1385754"/>
                          <a:gd name="connsiteX6" fmla="*/ 1611116 w 1899013"/>
                          <a:gd name="connsiteY6" fmla="*/ 74378 h 1385754"/>
                          <a:gd name="connsiteX7" fmla="*/ 1584446 w 1899013"/>
                          <a:gd name="connsiteY7" fmla="*/ 104775 h 1385754"/>
                          <a:gd name="connsiteX8" fmla="*/ 1574921 w 1899013"/>
                          <a:gd name="connsiteY8" fmla="*/ 142875 h 1385754"/>
                          <a:gd name="connsiteX9" fmla="*/ 1555871 w 1899013"/>
                          <a:gd name="connsiteY9" fmla="*/ 171450 h 1385754"/>
                          <a:gd name="connsiteX10" fmla="*/ 1527296 w 1899013"/>
                          <a:gd name="connsiteY10" fmla="*/ 219075 h 1385754"/>
                          <a:gd name="connsiteX11" fmla="*/ 1510151 w 1899013"/>
                          <a:gd name="connsiteY11" fmla="*/ 236265 h 1385754"/>
                          <a:gd name="connsiteX12" fmla="*/ 1479671 w 1899013"/>
                          <a:gd name="connsiteY12" fmla="*/ 276225 h 1385754"/>
                          <a:gd name="connsiteX13" fmla="*/ 1403471 w 1899013"/>
                          <a:gd name="connsiteY13" fmla="*/ 361950 h 1385754"/>
                          <a:gd name="connsiteX14" fmla="*/ 1374896 w 1899013"/>
                          <a:gd name="connsiteY14" fmla="*/ 371475 h 1385754"/>
                          <a:gd name="connsiteX15" fmla="*/ 1317746 w 1899013"/>
                          <a:gd name="connsiteY15" fmla="*/ 409575 h 1385754"/>
                          <a:gd name="connsiteX16" fmla="*/ 1289171 w 1899013"/>
                          <a:gd name="connsiteY16" fmla="*/ 428625 h 1385754"/>
                          <a:gd name="connsiteX17" fmla="*/ 1184396 w 1899013"/>
                          <a:gd name="connsiteY17" fmla="*/ 466725 h 1385754"/>
                          <a:gd name="connsiteX18" fmla="*/ 879596 w 1899013"/>
                          <a:gd name="connsiteY18" fmla="*/ 457200 h 1385754"/>
                          <a:gd name="connsiteX19" fmla="*/ 856736 w 1899013"/>
                          <a:gd name="connsiteY19" fmla="*/ 445778 h 1385754"/>
                          <a:gd name="connsiteX20" fmla="*/ 793871 w 1899013"/>
                          <a:gd name="connsiteY20" fmla="*/ 409575 h 1385754"/>
                          <a:gd name="connsiteX21" fmla="*/ 755771 w 1899013"/>
                          <a:gd name="connsiteY21" fmla="*/ 371475 h 1385754"/>
                          <a:gd name="connsiteX22" fmla="*/ 746246 w 1899013"/>
                          <a:gd name="connsiteY22" fmla="*/ 342900 h 1385754"/>
                          <a:gd name="connsiteX23" fmla="*/ 727196 w 1899013"/>
                          <a:gd name="connsiteY23" fmla="*/ 304800 h 1385754"/>
                          <a:gd name="connsiteX24" fmla="*/ 670046 w 1899013"/>
                          <a:gd name="connsiteY24" fmla="*/ 228600 h 1385754"/>
                          <a:gd name="connsiteX25" fmla="*/ 641471 w 1899013"/>
                          <a:gd name="connsiteY25" fmla="*/ 219075 h 1385754"/>
                          <a:gd name="connsiteX26" fmla="*/ 612896 w 1899013"/>
                          <a:gd name="connsiteY26" fmla="*/ 161925 h 1385754"/>
                          <a:gd name="connsiteX27" fmla="*/ 584321 w 1899013"/>
                          <a:gd name="connsiteY27" fmla="*/ 152400 h 1385754"/>
                          <a:gd name="connsiteX28" fmla="*/ 510026 w 1899013"/>
                          <a:gd name="connsiteY28" fmla="*/ 142950 h 1385754"/>
                          <a:gd name="connsiteX29" fmla="*/ 403346 w 1899013"/>
                          <a:gd name="connsiteY29" fmla="*/ 209550 h 1385754"/>
                          <a:gd name="connsiteX30" fmla="*/ 336671 w 1899013"/>
                          <a:gd name="connsiteY30" fmla="*/ 285750 h 1385754"/>
                          <a:gd name="connsiteX31" fmla="*/ 319526 w 1899013"/>
                          <a:gd name="connsiteY31" fmla="*/ 312428 h 1385754"/>
                          <a:gd name="connsiteX32" fmla="*/ 308096 w 1899013"/>
                          <a:gd name="connsiteY32" fmla="*/ 342900 h 1385754"/>
                          <a:gd name="connsiteX33" fmla="*/ 279521 w 1899013"/>
                          <a:gd name="connsiteY33" fmla="*/ 390525 h 1385754"/>
                          <a:gd name="connsiteX34" fmla="*/ 258566 w 1899013"/>
                          <a:gd name="connsiteY34" fmla="*/ 451545 h 1385754"/>
                          <a:gd name="connsiteX35" fmla="*/ 260471 w 1899013"/>
                          <a:gd name="connsiteY35" fmla="*/ 495300 h 1385754"/>
                          <a:gd name="connsiteX36" fmla="*/ 210411 w 1899013"/>
                          <a:gd name="connsiteY36" fmla="*/ 674863 h 1385754"/>
                          <a:gd name="connsiteX37" fmla="*/ 169876 w 1899013"/>
                          <a:gd name="connsiteY37" fmla="*/ 739962 h 1385754"/>
                          <a:gd name="connsiteX38" fmla="*/ 117525 w 1899013"/>
                          <a:gd name="connsiteY38" fmla="*/ 768537 h 1385754"/>
                          <a:gd name="connsiteX39" fmla="*/ 57467 w 1899013"/>
                          <a:gd name="connsiteY39" fmla="*/ 827200 h 1385754"/>
                          <a:gd name="connsiteX40" fmla="*/ 29436 w 1899013"/>
                          <a:gd name="connsiteY40" fmla="*/ 883625 h 1385754"/>
                          <a:gd name="connsiteX41" fmla="*/ 399536 w 1899013"/>
                          <a:gd name="connsiteY41" fmla="*/ 971550 h 1385754"/>
                          <a:gd name="connsiteX42" fmla="*/ 482339 w 1899013"/>
                          <a:gd name="connsiteY42" fmla="*/ 982257 h 1385754"/>
                          <a:gd name="connsiteX43" fmla="*/ 518148 w 1899013"/>
                          <a:gd name="connsiteY43" fmla="*/ 968937 h 1385754"/>
                          <a:gd name="connsiteX44" fmla="*/ 573306 w 1899013"/>
                          <a:gd name="connsiteY44" fmla="*/ 947585 h 1385754"/>
                          <a:gd name="connsiteX45" fmla="*/ 621705 w 1899013"/>
                          <a:gd name="connsiteY45" fmla="*/ 937310 h 1385754"/>
                          <a:gd name="connsiteX46" fmla="*/ 631946 w 1899013"/>
                          <a:gd name="connsiteY46" fmla="*/ 936915 h 1385754"/>
                          <a:gd name="connsiteX47" fmla="*/ 655938 w 1899013"/>
                          <a:gd name="connsiteY47" fmla="*/ 929280 h 1385754"/>
                          <a:gd name="connsiteX48" fmla="*/ 686804 w 1899013"/>
                          <a:gd name="connsiteY48" fmla="*/ 926602 h 1385754"/>
                          <a:gd name="connsiteX49" fmla="*/ 715379 w 1899013"/>
                          <a:gd name="connsiteY49" fmla="*/ 902987 h 1385754"/>
                          <a:gd name="connsiteX50" fmla="*/ 784346 w 1899013"/>
                          <a:gd name="connsiteY50" fmla="*/ 895350 h 1385754"/>
                          <a:gd name="connsiteX51" fmla="*/ 831971 w 1899013"/>
                          <a:gd name="connsiteY51" fmla="*/ 866775 h 1385754"/>
                          <a:gd name="connsiteX52" fmla="*/ 1089146 w 1899013"/>
                          <a:gd name="connsiteY52" fmla="*/ 866775 h 1385754"/>
                          <a:gd name="connsiteX53" fmla="*/ 1089146 w 1899013"/>
                          <a:gd name="connsiteY53" fmla="*/ 990600 h 1385754"/>
                          <a:gd name="connsiteX54" fmla="*/ 1089146 w 1899013"/>
                          <a:gd name="connsiteY54" fmla="*/ 1021110 h 1385754"/>
                          <a:gd name="connsiteX55" fmla="*/ 1104386 w 1899013"/>
                          <a:gd name="connsiteY55" fmla="*/ 1057275 h 1385754"/>
                          <a:gd name="connsiteX56" fmla="*/ 1160405 w 1899013"/>
                          <a:gd name="connsiteY56" fmla="*/ 1348565 h 1385754"/>
                          <a:gd name="connsiteX57" fmla="*/ 1193921 w 1899013"/>
                          <a:gd name="connsiteY57" fmla="*/ 1019175 h 1385754"/>
                          <a:gd name="connsiteX58" fmla="*/ 1174871 w 1899013"/>
                          <a:gd name="connsiteY58" fmla="*/ 990600 h 1385754"/>
                          <a:gd name="connsiteX59" fmla="*/ 1193921 w 1899013"/>
                          <a:gd name="connsiteY59" fmla="*/ 1047750 h 1385754"/>
                          <a:gd name="connsiteX60" fmla="*/ 1247261 w 1899013"/>
                          <a:gd name="connsiteY60" fmla="*/ 1116473 h 1385754"/>
                          <a:gd name="connsiteX61" fmla="*/ 1315454 w 1899013"/>
                          <a:gd name="connsiteY61" fmla="*/ 1384966 h 1385754"/>
                          <a:gd name="connsiteX62" fmla="*/ 1289171 w 1899013"/>
                          <a:gd name="connsiteY62" fmla="*/ 1009650 h 1385754"/>
                          <a:gd name="connsiteX63" fmla="*/ 1270121 w 1899013"/>
                          <a:gd name="connsiteY63" fmla="*/ 981075 h 1385754"/>
                          <a:gd name="connsiteX64" fmla="*/ 1289171 w 1899013"/>
                          <a:gd name="connsiteY64" fmla="*/ 876300 h 1385754"/>
                          <a:gd name="connsiteX65" fmla="*/ 1376527 w 1899013"/>
                          <a:gd name="connsiteY65" fmla="*/ 895616 h 1385754"/>
                          <a:gd name="connsiteX66" fmla="*/ 1500626 w 1899013"/>
                          <a:gd name="connsiteY66" fmla="*/ 912427 h 1385754"/>
                          <a:gd name="connsiteX67" fmla="*/ 1651121 w 1899013"/>
                          <a:gd name="connsiteY67" fmla="*/ 885825 h 1385754"/>
                          <a:gd name="connsiteX68" fmla="*/ 1746371 w 1899013"/>
                          <a:gd name="connsiteY68" fmla="*/ 838200 h 1385754"/>
                          <a:gd name="connsiteX69" fmla="*/ 1774946 w 1899013"/>
                          <a:gd name="connsiteY69" fmla="*/ 828675 h 1385754"/>
                          <a:gd name="connsiteX70" fmla="*/ 1813046 w 1899013"/>
                          <a:gd name="connsiteY70" fmla="*/ 771525 h 1385754"/>
                          <a:gd name="connsiteX71" fmla="*/ 1832096 w 1899013"/>
                          <a:gd name="connsiteY71" fmla="*/ 742950 h 1385754"/>
                          <a:gd name="connsiteX72" fmla="*/ 1841621 w 1899013"/>
                          <a:gd name="connsiteY72" fmla="*/ 704850 h 1385754"/>
                          <a:gd name="connsiteX73" fmla="*/ 1822571 w 1899013"/>
                          <a:gd name="connsiteY73" fmla="*/ 466725 h 1385754"/>
                          <a:gd name="connsiteX74" fmla="*/ 1813046 w 1899013"/>
                          <a:gd name="connsiteY74" fmla="*/ 438150 h 1385754"/>
                          <a:gd name="connsiteX75" fmla="*/ 1795901 w 1899013"/>
                          <a:gd name="connsiteY75" fmla="*/ 401947 h 1385754"/>
                          <a:gd name="connsiteX76" fmla="*/ 1774946 w 1899013"/>
                          <a:gd name="connsiteY76" fmla="*/ 371475 h 1385754"/>
                          <a:gd name="connsiteX77" fmla="*/ 1774946 w 1899013"/>
                          <a:gd name="connsiteY77" fmla="*/ 190500 h 1385754"/>
                          <a:gd name="connsiteX78" fmla="*/ 1793996 w 1899013"/>
                          <a:gd name="connsiteY78" fmla="*/ 161925 h 1385754"/>
                          <a:gd name="connsiteX79" fmla="*/ 1822571 w 1899013"/>
                          <a:gd name="connsiteY79" fmla="*/ 142875 h 1385754"/>
                          <a:gd name="connsiteX80" fmla="*/ 1860671 w 1899013"/>
                          <a:gd name="connsiteY80" fmla="*/ 114300 h 1385754"/>
                          <a:gd name="connsiteX81" fmla="*/ 1898771 w 1899013"/>
                          <a:gd name="connsiteY81" fmla="*/ 95250 h 1385754"/>
                          <a:gd name="connsiteX82" fmla="*/ 1851146 w 1899013"/>
                          <a:gd name="connsiteY82" fmla="*/ 51457 h 1385754"/>
                          <a:gd name="connsiteX0" fmla="*/ 1851146 w 1899013"/>
                          <a:gd name="connsiteY0" fmla="*/ 51457 h 1385754"/>
                          <a:gd name="connsiteX1" fmla="*/ 1860671 w 1899013"/>
                          <a:gd name="connsiteY1" fmla="*/ 57150 h 1385754"/>
                          <a:gd name="connsiteX2" fmla="*/ 1784471 w 1899013"/>
                          <a:gd name="connsiteY2" fmla="*/ 9562 h 1385754"/>
                          <a:gd name="connsiteX3" fmla="*/ 1717796 w 1899013"/>
                          <a:gd name="connsiteY3" fmla="*/ 0 h 1385754"/>
                          <a:gd name="connsiteX4" fmla="*/ 1670171 w 1899013"/>
                          <a:gd name="connsiteY4" fmla="*/ 9525 h 1385754"/>
                          <a:gd name="connsiteX5" fmla="*/ 1641596 w 1899013"/>
                          <a:gd name="connsiteY5" fmla="*/ 38100 h 1385754"/>
                          <a:gd name="connsiteX6" fmla="*/ 1611116 w 1899013"/>
                          <a:gd name="connsiteY6" fmla="*/ 74378 h 1385754"/>
                          <a:gd name="connsiteX7" fmla="*/ 1584446 w 1899013"/>
                          <a:gd name="connsiteY7" fmla="*/ 104775 h 1385754"/>
                          <a:gd name="connsiteX8" fmla="*/ 1574921 w 1899013"/>
                          <a:gd name="connsiteY8" fmla="*/ 142875 h 1385754"/>
                          <a:gd name="connsiteX9" fmla="*/ 1555871 w 1899013"/>
                          <a:gd name="connsiteY9" fmla="*/ 171450 h 1385754"/>
                          <a:gd name="connsiteX10" fmla="*/ 1527296 w 1899013"/>
                          <a:gd name="connsiteY10" fmla="*/ 219075 h 1385754"/>
                          <a:gd name="connsiteX11" fmla="*/ 1510151 w 1899013"/>
                          <a:gd name="connsiteY11" fmla="*/ 236265 h 1385754"/>
                          <a:gd name="connsiteX12" fmla="*/ 1479671 w 1899013"/>
                          <a:gd name="connsiteY12" fmla="*/ 276225 h 1385754"/>
                          <a:gd name="connsiteX13" fmla="*/ 1403471 w 1899013"/>
                          <a:gd name="connsiteY13" fmla="*/ 361950 h 1385754"/>
                          <a:gd name="connsiteX14" fmla="*/ 1374896 w 1899013"/>
                          <a:gd name="connsiteY14" fmla="*/ 371475 h 1385754"/>
                          <a:gd name="connsiteX15" fmla="*/ 1317746 w 1899013"/>
                          <a:gd name="connsiteY15" fmla="*/ 409575 h 1385754"/>
                          <a:gd name="connsiteX16" fmla="*/ 1289171 w 1899013"/>
                          <a:gd name="connsiteY16" fmla="*/ 428625 h 1385754"/>
                          <a:gd name="connsiteX17" fmla="*/ 1184396 w 1899013"/>
                          <a:gd name="connsiteY17" fmla="*/ 466725 h 1385754"/>
                          <a:gd name="connsiteX18" fmla="*/ 879596 w 1899013"/>
                          <a:gd name="connsiteY18" fmla="*/ 457200 h 1385754"/>
                          <a:gd name="connsiteX19" fmla="*/ 856736 w 1899013"/>
                          <a:gd name="connsiteY19" fmla="*/ 445778 h 1385754"/>
                          <a:gd name="connsiteX20" fmla="*/ 793871 w 1899013"/>
                          <a:gd name="connsiteY20" fmla="*/ 409575 h 1385754"/>
                          <a:gd name="connsiteX21" fmla="*/ 755771 w 1899013"/>
                          <a:gd name="connsiteY21" fmla="*/ 371475 h 1385754"/>
                          <a:gd name="connsiteX22" fmla="*/ 746246 w 1899013"/>
                          <a:gd name="connsiteY22" fmla="*/ 342900 h 1385754"/>
                          <a:gd name="connsiteX23" fmla="*/ 727196 w 1899013"/>
                          <a:gd name="connsiteY23" fmla="*/ 304800 h 1385754"/>
                          <a:gd name="connsiteX24" fmla="*/ 670046 w 1899013"/>
                          <a:gd name="connsiteY24" fmla="*/ 228600 h 1385754"/>
                          <a:gd name="connsiteX25" fmla="*/ 641471 w 1899013"/>
                          <a:gd name="connsiteY25" fmla="*/ 219075 h 1385754"/>
                          <a:gd name="connsiteX26" fmla="*/ 612896 w 1899013"/>
                          <a:gd name="connsiteY26" fmla="*/ 161925 h 1385754"/>
                          <a:gd name="connsiteX27" fmla="*/ 584321 w 1899013"/>
                          <a:gd name="connsiteY27" fmla="*/ 152400 h 1385754"/>
                          <a:gd name="connsiteX28" fmla="*/ 510026 w 1899013"/>
                          <a:gd name="connsiteY28" fmla="*/ 142950 h 1385754"/>
                          <a:gd name="connsiteX29" fmla="*/ 403346 w 1899013"/>
                          <a:gd name="connsiteY29" fmla="*/ 209550 h 1385754"/>
                          <a:gd name="connsiteX30" fmla="*/ 336671 w 1899013"/>
                          <a:gd name="connsiteY30" fmla="*/ 285750 h 1385754"/>
                          <a:gd name="connsiteX31" fmla="*/ 319526 w 1899013"/>
                          <a:gd name="connsiteY31" fmla="*/ 312428 h 1385754"/>
                          <a:gd name="connsiteX32" fmla="*/ 308096 w 1899013"/>
                          <a:gd name="connsiteY32" fmla="*/ 342900 h 1385754"/>
                          <a:gd name="connsiteX33" fmla="*/ 279521 w 1899013"/>
                          <a:gd name="connsiteY33" fmla="*/ 390525 h 1385754"/>
                          <a:gd name="connsiteX34" fmla="*/ 258566 w 1899013"/>
                          <a:gd name="connsiteY34" fmla="*/ 451545 h 1385754"/>
                          <a:gd name="connsiteX35" fmla="*/ 260471 w 1899013"/>
                          <a:gd name="connsiteY35" fmla="*/ 495300 h 1385754"/>
                          <a:gd name="connsiteX36" fmla="*/ 210411 w 1899013"/>
                          <a:gd name="connsiteY36" fmla="*/ 674863 h 1385754"/>
                          <a:gd name="connsiteX37" fmla="*/ 169876 w 1899013"/>
                          <a:gd name="connsiteY37" fmla="*/ 739962 h 1385754"/>
                          <a:gd name="connsiteX38" fmla="*/ 117525 w 1899013"/>
                          <a:gd name="connsiteY38" fmla="*/ 768537 h 1385754"/>
                          <a:gd name="connsiteX39" fmla="*/ 57467 w 1899013"/>
                          <a:gd name="connsiteY39" fmla="*/ 827200 h 1385754"/>
                          <a:gd name="connsiteX40" fmla="*/ 29436 w 1899013"/>
                          <a:gd name="connsiteY40" fmla="*/ 883625 h 1385754"/>
                          <a:gd name="connsiteX41" fmla="*/ 399536 w 1899013"/>
                          <a:gd name="connsiteY41" fmla="*/ 971550 h 1385754"/>
                          <a:gd name="connsiteX42" fmla="*/ 482339 w 1899013"/>
                          <a:gd name="connsiteY42" fmla="*/ 982257 h 1385754"/>
                          <a:gd name="connsiteX43" fmla="*/ 518148 w 1899013"/>
                          <a:gd name="connsiteY43" fmla="*/ 968937 h 1385754"/>
                          <a:gd name="connsiteX44" fmla="*/ 573306 w 1899013"/>
                          <a:gd name="connsiteY44" fmla="*/ 947585 h 1385754"/>
                          <a:gd name="connsiteX45" fmla="*/ 621705 w 1899013"/>
                          <a:gd name="connsiteY45" fmla="*/ 937310 h 1385754"/>
                          <a:gd name="connsiteX46" fmla="*/ 631946 w 1899013"/>
                          <a:gd name="connsiteY46" fmla="*/ 936915 h 1385754"/>
                          <a:gd name="connsiteX47" fmla="*/ 655938 w 1899013"/>
                          <a:gd name="connsiteY47" fmla="*/ 929280 h 1385754"/>
                          <a:gd name="connsiteX48" fmla="*/ 686804 w 1899013"/>
                          <a:gd name="connsiteY48" fmla="*/ 926602 h 1385754"/>
                          <a:gd name="connsiteX49" fmla="*/ 715379 w 1899013"/>
                          <a:gd name="connsiteY49" fmla="*/ 902987 h 1385754"/>
                          <a:gd name="connsiteX50" fmla="*/ 784346 w 1899013"/>
                          <a:gd name="connsiteY50" fmla="*/ 895350 h 1385754"/>
                          <a:gd name="connsiteX51" fmla="*/ 831971 w 1899013"/>
                          <a:gd name="connsiteY51" fmla="*/ 866775 h 1385754"/>
                          <a:gd name="connsiteX52" fmla="*/ 1089146 w 1899013"/>
                          <a:gd name="connsiteY52" fmla="*/ 866775 h 1385754"/>
                          <a:gd name="connsiteX53" fmla="*/ 1089146 w 1899013"/>
                          <a:gd name="connsiteY53" fmla="*/ 990600 h 1385754"/>
                          <a:gd name="connsiteX54" fmla="*/ 1089146 w 1899013"/>
                          <a:gd name="connsiteY54" fmla="*/ 1021110 h 1385754"/>
                          <a:gd name="connsiteX55" fmla="*/ 1104386 w 1899013"/>
                          <a:gd name="connsiteY55" fmla="*/ 1057275 h 1385754"/>
                          <a:gd name="connsiteX56" fmla="*/ 1160405 w 1899013"/>
                          <a:gd name="connsiteY56" fmla="*/ 1348565 h 1385754"/>
                          <a:gd name="connsiteX57" fmla="*/ 1193921 w 1899013"/>
                          <a:gd name="connsiteY57" fmla="*/ 1019175 h 1385754"/>
                          <a:gd name="connsiteX58" fmla="*/ 1174871 w 1899013"/>
                          <a:gd name="connsiteY58" fmla="*/ 990600 h 1385754"/>
                          <a:gd name="connsiteX59" fmla="*/ 1193921 w 1899013"/>
                          <a:gd name="connsiteY59" fmla="*/ 1047750 h 1385754"/>
                          <a:gd name="connsiteX60" fmla="*/ 1247261 w 1899013"/>
                          <a:gd name="connsiteY60" fmla="*/ 1116473 h 1385754"/>
                          <a:gd name="connsiteX61" fmla="*/ 1315454 w 1899013"/>
                          <a:gd name="connsiteY61" fmla="*/ 1384966 h 1385754"/>
                          <a:gd name="connsiteX62" fmla="*/ 1289171 w 1899013"/>
                          <a:gd name="connsiteY62" fmla="*/ 1009650 h 1385754"/>
                          <a:gd name="connsiteX63" fmla="*/ 1270121 w 1899013"/>
                          <a:gd name="connsiteY63" fmla="*/ 981075 h 1385754"/>
                          <a:gd name="connsiteX64" fmla="*/ 1332713 w 1899013"/>
                          <a:gd name="connsiteY64" fmla="*/ 965326 h 1385754"/>
                          <a:gd name="connsiteX65" fmla="*/ 1376527 w 1899013"/>
                          <a:gd name="connsiteY65" fmla="*/ 895616 h 1385754"/>
                          <a:gd name="connsiteX66" fmla="*/ 1500626 w 1899013"/>
                          <a:gd name="connsiteY66" fmla="*/ 912427 h 1385754"/>
                          <a:gd name="connsiteX67" fmla="*/ 1651121 w 1899013"/>
                          <a:gd name="connsiteY67" fmla="*/ 885825 h 1385754"/>
                          <a:gd name="connsiteX68" fmla="*/ 1746371 w 1899013"/>
                          <a:gd name="connsiteY68" fmla="*/ 838200 h 1385754"/>
                          <a:gd name="connsiteX69" fmla="*/ 1774946 w 1899013"/>
                          <a:gd name="connsiteY69" fmla="*/ 828675 h 1385754"/>
                          <a:gd name="connsiteX70" fmla="*/ 1813046 w 1899013"/>
                          <a:gd name="connsiteY70" fmla="*/ 771525 h 1385754"/>
                          <a:gd name="connsiteX71" fmla="*/ 1832096 w 1899013"/>
                          <a:gd name="connsiteY71" fmla="*/ 742950 h 1385754"/>
                          <a:gd name="connsiteX72" fmla="*/ 1841621 w 1899013"/>
                          <a:gd name="connsiteY72" fmla="*/ 704850 h 1385754"/>
                          <a:gd name="connsiteX73" fmla="*/ 1822571 w 1899013"/>
                          <a:gd name="connsiteY73" fmla="*/ 466725 h 1385754"/>
                          <a:gd name="connsiteX74" fmla="*/ 1813046 w 1899013"/>
                          <a:gd name="connsiteY74" fmla="*/ 438150 h 1385754"/>
                          <a:gd name="connsiteX75" fmla="*/ 1795901 w 1899013"/>
                          <a:gd name="connsiteY75" fmla="*/ 401947 h 1385754"/>
                          <a:gd name="connsiteX76" fmla="*/ 1774946 w 1899013"/>
                          <a:gd name="connsiteY76" fmla="*/ 371475 h 1385754"/>
                          <a:gd name="connsiteX77" fmla="*/ 1774946 w 1899013"/>
                          <a:gd name="connsiteY77" fmla="*/ 190500 h 1385754"/>
                          <a:gd name="connsiteX78" fmla="*/ 1793996 w 1899013"/>
                          <a:gd name="connsiteY78" fmla="*/ 161925 h 1385754"/>
                          <a:gd name="connsiteX79" fmla="*/ 1822571 w 1899013"/>
                          <a:gd name="connsiteY79" fmla="*/ 142875 h 1385754"/>
                          <a:gd name="connsiteX80" fmla="*/ 1860671 w 1899013"/>
                          <a:gd name="connsiteY80" fmla="*/ 114300 h 1385754"/>
                          <a:gd name="connsiteX81" fmla="*/ 1898771 w 1899013"/>
                          <a:gd name="connsiteY81" fmla="*/ 95250 h 1385754"/>
                          <a:gd name="connsiteX82" fmla="*/ 1851146 w 1899013"/>
                          <a:gd name="connsiteY82" fmla="*/ 51457 h 1385754"/>
                          <a:gd name="connsiteX0" fmla="*/ 1851146 w 1899013"/>
                          <a:gd name="connsiteY0" fmla="*/ 51457 h 1385754"/>
                          <a:gd name="connsiteX1" fmla="*/ 1860671 w 1899013"/>
                          <a:gd name="connsiteY1" fmla="*/ 57150 h 1385754"/>
                          <a:gd name="connsiteX2" fmla="*/ 1784471 w 1899013"/>
                          <a:gd name="connsiteY2" fmla="*/ 9562 h 1385754"/>
                          <a:gd name="connsiteX3" fmla="*/ 1717796 w 1899013"/>
                          <a:gd name="connsiteY3" fmla="*/ 0 h 1385754"/>
                          <a:gd name="connsiteX4" fmla="*/ 1670171 w 1899013"/>
                          <a:gd name="connsiteY4" fmla="*/ 9525 h 1385754"/>
                          <a:gd name="connsiteX5" fmla="*/ 1641596 w 1899013"/>
                          <a:gd name="connsiteY5" fmla="*/ 38100 h 1385754"/>
                          <a:gd name="connsiteX6" fmla="*/ 1611116 w 1899013"/>
                          <a:gd name="connsiteY6" fmla="*/ 74378 h 1385754"/>
                          <a:gd name="connsiteX7" fmla="*/ 1584446 w 1899013"/>
                          <a:gd name="connsiteY7" fmla="*/ 104775 h 1385754"/>
                          <a:gd name="connsiteX8" fmla="*/ 1574921 w 1899013"/>
                          <a:gd name="connsiteY8" fmla="*/ 142875 h 1385754"/>
                          <a:gd name="connsiteX9" fmla="*/ 1555871 w 1899013"/>
                          <a:gd name="connsiteY9" fmla="*/ 171450 h 1385754"/>
                          <a:gd name="connsiteX10" fmla="*/ 1527296 w 1899013"/>
                          <a:gd name="connsiteY10" fmla="*/ 219075 h 1385754"/>
                          <a:gd name="connsiteX11" fmla="*/ 1510151 w 1899013"/>
                          <a:gd name="connsiteY11" fmla="*/ 236265 h 1385754"/>
                          <a:gd name="connsiteX12" fmla="*/ 1479671 w 1899013"/>
                          <a:gd name="connsiteY12" fmla="*/ 276225 h 1385754"/>
                          <a:gd name="connsiteX13" fmla="*/ 1403471 w 1899013"/>
                          <a:gd name="connsiteY13" fmla="*/ 361950 h 1385754"/>
                          <a:gd name="connsiteX14" fmla="*/ 1374896 w 1899013"/>
                          <a:gd name="connsiteY14" fmla="*/ 371475 h 1385754"/>
                          <a:gd name="connsiteX15" fmla="*/ 1317746 w 1899013"/>
                          <a:gd name="connsiteY15" fmla="*/ 409575 h 1385754"/>
                          <a:gd name="connsiteX16" fmla="*/ 1289171 w 1899013"/>
                          <a:gd name="connsiteY16" fmla="*/ 428625 h 1385754"/>
                          <a:gd name="connsiteX17" fmla="*/ 1184396 w 1899013"/>
                          <a:gd name="connsiteY17" fmla="*/ 466725 h 1385754"/>
                          <a:gd name="connsiteX18" fmla="*/ 879596 w 1899013"/>
                          <a:gd name="connsiteY18" fmla="*/ 457200 h 1385754"/>
                          <a:gd name="connsiteX19" fmla="*/ 856736 w 1899013"/>
                          <a:gd name="connsiteY19" fmla="*/ 445778 h 1385754"/>
                          <a:gd name="connsiteX20" fmla="*/ 793871 w 1899013"/>
                          <a:gd name="connsiteY20" fmla="*/ 409575 h 1385754"/>
                          <a:gd name="connsiteX21" fmla="*/ 755771 w 1899013"/>
                          <a:gd name="connsiteY21" fmla="*/ 371475 h 1385754"/>
                          <a:gd name="connsiteX22" fmla="*/ 746246 w 1899013"/>
                          <a:gd name="connsiteY22" fmla="*/ 342900 h 1385754"/>
                          <a:gd name="connsiteX23" fmla="*/ 727196 w 1899013"/>
                          <a:gd name="connsiteY23" fmla="*/ 304800 h 1385754"/>
                          <a:gd name="connsiteX24" fmla="*/ 670046 w 1899013"/>
                          <a:gd name="connsiteY24" fmla="*/ 228600 h 1385754"/>
                          <a:gd name="connsiteX25" fmla="*/ 641471 w 1899013"/>
                          <a:gd name="connsiteY25" fmla="*/ 219075 h 1385754"/>
                          <a:gd name="connsiteX26" fmla="*/ 612896 w 1899013"/>
                          <a:gd name="connsiteY26" fmla="*/ 161925 h 1385754"/>
                          <a:gd name="connsiteX27" fmla="*/ 584321 w 1899013"/>
                          <a:gd name="connsiteY27" fmla="*/ 152400 h 1385754"/>
                          <a:gd name="connsiteX28" fmla="*/ 510026 w 1899013"/>
                          <a:gd name="connsiteY28" fmla="*/ 142950 h 1385754"/>
                          <a:gd name="connsiteX29" fmla="*/ 403346 w 1899013"/>
                          <a:gd name="connsiteY29" fmla="*/ 209550 h 1385754"/>
                          <a:gd name="connsiteX30" fmla="*/ 336671 w 1899013"/>
                          <a:gd name="connsiteY30" fmla="*/ 285750 h 1385754"/>
                          <a:gd name="connsiteX31" fmla="*/ 319526 w 1899013"/>
                          <a:gd name="connsiteY31" fmla="*/ 312428 h 1385754"/>
                          <a:gd name="connsiteX32" fmla="*/ 308096 w 1899013"/>
                          <a:gd name="connsiteY32" fmla="*/ 342900 h 1385754"/>
                          <a:gd name="connsiteX33" fmla="*/ 279521 w 1899013"/>
                          <a:gd name="connsiteY33" fmla="*/ 390525 h 1385754"/>
                          <a:gd name="connsiteX34" fmla="*/ 258566 w 1899013"/>
                          <a:gd name="connsiteY34" fmla="*/ 451545 h 1385754"/>
                          <a:gd name="connsiteX35" fmla="*/ 260471 w 1899013"/>
                          <a:gd name="connsiteY35" fmla="*/ 495300 h 1385754"/>
                          <a:gd name="connsiteX36" fmla="*/ 210411 w 1899013"/>
                          <a:gd name="connsiteY36" fmla="*/ 674863 h 1385754"/>
                          <a:gd name="connsiteX37" fmla="*/ 169876 w 1899013"/>
                          <a:gd name="connsiteY37" fmla="*/ 739962 h 1385754"/>
                          <a:gd name="connsiteX38" fmla="*/ 117525 w 1899013"/>
                          <a:gd name="connsiteY38" fmla="*/ 768537 h 1385754"/>
                          <a:gd name="connsiteX39" fmla="*/ 57467 w 1899013"/>
                          <a:gd name="connsiteY39" fmla="*/ 827200 h 1385754"/>
                          <a:gd name="connsiteX40" fmla="*/ 29436 w 1899013"/>
                          <a:gd name="connsiteY40" fmla="*/ 883625 h 1385754"/>
                          <a:gd name="connsiteX41" fmla="*/ 399536 w 1899013"/>
                          <a:gd name="connsiteY41" fmla="*/ 971550 h 1385754"/>
                          <a:gd name="connsiteX42" fmla="*/ 482339 w 1899013"/>
                          <a:gd name="connsiteY42" fmla="*/ 982257 h 1385754"/>
                          <a:gd name="connsiteX43" fmla="*/ 518148 w 1899013"/>
                          <a:gd name="connsiteY43" fmla="*/ 968937 h 1385754"/>
                          <a:gd name="connsiteX44" fmla="*/ 573306 w 1899013"/>
                          <a:gd name="connsiteY44" fmla="*/ 947585 h 1385754"/>
                          <a:gd name="connsiteX45" fmla="*/ 621705 w 1899013"/>
                          <a:gd name="connsiteY45" fmla="*/ 937310 h 1385754"/>
                          <a:gd name="connsiteX46" fmla="*/ 631946 w 1899013"/>
                          <a:gd name="connsiteY46" fmla="*/ 936915 h 1385754"/>
                          <a:gd name="connsiteX47" fmla="*/ 655938 w 1899013"/>
                          <a:gd name="connsiteY47" fmla="*/ 929280 h 1385754"/>
                          <a:gd name="connsiteX48" fmla="*/ 686804 w 1899013"/>
                          <a:gd name="connsiteY48" fmla="*/ 926602 h 1385754"/>
                          <a:gd name="connsiteX49" fmla="*/ 715379 w 1899013"/>
                          <a:gd name="connsiteY49" fmla="*/ 902987 h 1385754"/>
                          <a:gd name="connsiteX50" fmla="*/ 784346 w 1899013"/>
                          <a:gd name="connsiteY50" fmla="*/ 895350 h 1385754"/>
                          <a:gd name="connsiteX51" fmla="*/ 831971 w 1899013"/>
                          <a:gd name="connsiteY51" fmla="*/ 866775 h 1385754"/>
                          <a:gd name="connsiteX52" fmla="*/ 1089146 w 1899013"/>
                          <a:gd name="connsiteY52" fmla="*/ 866775 h 1385754"/>
                          <a:gd name="connsiteX53" fmla="*/ 1089146 w 1899013"/>
                          <a:gd name="connsiteY53" fmla="*/ 990600 h 1385754"/>
                          <a:gd name="connsiteX54" fmla="*/ 1089146 w 1899013"/>
                          <a:gd name="connsiteY54" fmla="*/ 1021110 h 1385754"/>
                          <a:gd name="connsiteX55" fmla="*/ 1104386 w 1899013"/>
                          <a:gd name="connsiteY55" fmla="*/ 1057275 h 1385754"/>
                          <a:gd name="connsiteX56" fmla="*/ 1160405 w 1899013"/>
                          <a:gd name="connsiteY56" fmla="*/ 1348565 h 1385754"/>
                          <a:gd name="connsiteX57" fmla="*/ 1193921 w 1899013"/>
                          <a:gd name="connsiteY57" fmla="*/ 1019175 h 1385754"/>
                          <a:gd name="connsiteX58" fmla="*/ 1174871 w 1899013"/>
                          <a:gd name="connsiteY58" fmla="*/ 990600 h 1385754"/>
                          <a:gd name="connsiteX59" fmla="*/ 1193921 w 1899013"/>
                          <a:gd name="connsiteY59" fmla="*/ 1047750 h 1385754"/>
                          <a:gd name="connsiteX60" fmla="*/ 1247261 w 1899013"/>
                          <a:gd name="connsiteY60" fmla="*/ 1116473 h 1385754"/>
                          <a:gd name="connsiteX61" fmla="*/ 1315454 w 1899013"/>
                          <a:gd name="connsiteY61" fmla="*/ 1384966 h 1385754"/>
                          <a:gd name="connsiteX62" fmla="*/ 1289171 w 1899013"/>
                          <a:gd name="connsiteY62" fmla="*/ 1009650 h 1385754"/>
                          <a:gd name="connsiteX63" fmla="*/ 1270121 w 1899013"/>
                          <a:gd name="connsiteY63" fmla="*/ 981075 h 1385754"/>
                          <a:gd name="connsiteX64" fmla="*/ 1332713 w 1899013"/>
                          <a:gd name="connsiteY64" fmla="*/ 965326 h 1385754"/>
                          <a:gd name="connsiteX65" fmla="*/ 1433821 w 1899013"/>
                          <a:gd name="connsiteY65" fmla="*/ 989206 h 1385754"/>
                          <a:gd name="connsiteX66" fmla="*/ 1500626 w 1899013"/>
                          <a:gd name="connsiteY66" fmla="*/ 912427 h 1385754"/>
                          <a:gd name="connsiteX67" fmla="*/ 1651121 w 1899013"/>
                          <a:gd name="connsiteY67" fmla="*/ 885825 h 1385754"/>
                          <a:gd name="connsiteX68" fmla="*/ 1746371 w 1899013"/>
                          <a:gd name="connsiteY68" fmla="*/ 838200 h 1385754"/>
                          <a:gd name="connsiteX69" fmla="*/ 1774946 w 1899013"/>
                          <a:gd name="connsiteY69" fmla="*/ 828675 h 1385754"/>
                          <a:gd name="connsiteX70" fmla="*/ 1813046 w 1899013"/>
                          <a:gd name="connsiteY70" fmla="*/ 771525 h 1385754"/>
                          <a:gd name="connsiteX71" fmla="*/ 1832096 w 1899013"/>
                          <a:gd name="connsiteY71" fmla="*/ 742950 h 1385754"/>
                          <a:gd name="connsiteX72" fmla="*/ 1841621 w 1899013"/>
                          <a:gd name="connsiteY72" fmla="*/ 704850 h 1385754"/>
                          <a:gd name="connsiteX73" fmla="*/ 1822571 w 1899013"/>
                          <a:gd name="connsiteY73" fmla="*/ 466725 h 1385754"/>
                          <a:gd name="connsiteX74" fmla="*/ 1813046 w 1899013"/>
                          <a:gd name="connsiteY74" fmla="*/ 438150 h 1385754"/>
                          <a:gd name="connsiteX75" fmla="*/ 1795901 w 1899013"/>
                          <a:gd name="connsiteY75" fmla="*/ 401947 h 1385754"/>
                          <a:gd name="connsiteX76" fmla="*/ 1774946 w 1899013"/>
                          <a:gd name="connsiteY76" fmla="*/ 371475 h 1385754"/>
                          <a:gd name="connsiteX77" fmla="*/ 1774946 w 1899013"/>
                          <a:gd name="connsiteY77" fmla="*/ 190500 h 1385754"/>
                          <a:gd name="connsiteX78" fmla="*/ 1793996 w 1899013"/>
                          <a:gd name="connsiteY78" fmla="*/ 161925 h 1385754"/>
                          <a:gd name="connsiteX79" fmla="*/ 1822571 w 1899013"/>
                          <a:gd name="connsiteY79" fmla="*/ 142875 h 1385754"/>
                          <a:gd name="connsiteX80" fmla="*/ 1860671 w 1899013"/>
                          <a:gd name="connsiteY80" fmla="*/ 114300 h 1385754"/>
                          <a:gd name="connsiteX81" fmla="*/ 1898771 w 1899013"/>
                          <a:gd name="connsiteY81" fmla="*/ 95250 h 1385754"/>
                          <a:gd name="connsiteX82" fmla="*/ 1851146 w 1899013"/>
                          <a:gd name="connsiteY82" fmla="*/ 51457 h 1385754"/>
                          <a:gd name="connsiteX0" fmla="*/ 1851146 w 1899013"/>
                          <a:gd name="connsiteY0" fmla="*/ 51457 h 1385754"/>
                          <a:gd name="connsiteX1" fmla="*/ 1860671 w 1899013"/>
                          <a:gd name="connsiteY1" fmla="*/ 57150 h 1385754"/>
                          <a:gd name="connsiteX2" fmla="*/ 1784471 w 1899013"/>
                          <a:gd name="connsiteY2" fmla="*/ 9562 h 1385754"/>
                          <a:gd name="connsiteX3" fmla="*/ 1717796 w 1899013"/>
                          <a:gd name="connsiteY3" fmla="*/ 0 h 1385754"/>
                          <a:gd name="connsiteX4" fmla="*/ 1670171 w 1899013"/>
                          <a:gd name="connsiteY4" fmla="*/ 9525 h 1385754"/>
                          <a:gd name="connsiteX5" fmla="*/ 1641596 w 1899013"/>
                          <a:gd name="connsiteY5" fmla="*/ 38100 h 1385754"/>
                          <a:gd name="connsiteX6" fmla="*/ 1611116 w 1899013"/>
                          <a:gd name="connsiteY6" fmla="*/ 74378 h 1385754"/>
                          <a:gd name="connsiteX7" fmla="*/ 1584446 w 1899013"/>
                          <a:gd name="connsiteY7" fmla="*/ 104775 h 1385754"/>
                          <a:gd name="connsiteX8" fmla="*/ 1574921 w 1899013"/>
                          <a:gd name="connsiteY8" fmla="*/ 142875 h 1385754"/>
                          <a:gd name="connsiteX9" fmla="*/ 1555871 w 1899013"/>
                          <a:gd name="connsiteY9" fmla="*/ 171450 h 1385754"/>
                          <a:gd name="connsiteX10" fmla="*/ 1527296 w 1899013"/>
                          <a:gd name="connsiteY10" fmla="*/ 219075 h 1385754"/>
                          <a:gd name="connsiteX11" fmla="*/ 1510151 w 1899013"/>
                          <a:gd name="connsiteY11" fmla="*/ 236265 h 1385754"/>
                          <a:gd name="connsiteX12" fmla="*/ 1479671 w 1899013"/>
                          <a:gd name="connsiteY12" fmla="*/ 276225 h 1385754"/>
                          <a:gd name="connsiteX13" fmla="*/ 1403471 w 1899013"/>
                          <a:gd name="connsiteY13" fmla="*/ 361950 h 1385754"/>
                          <a:gd name="connsiteX14" fmla="*/ 1374896 w 1899013"/>
                          <a:gd name="connsiteY14" fmla="*/ 371475 h 1385754"/>
                          <a:gd name="connsiteX15" fmla="*/ 1317746 w 1899013"/>
                          <a:gd name="connsiteY15" fmla="*/ 409575 h 1385754"/>
                          <a:gd name="connsiteX16" fmla="*/ 1289171 w 1899013"/>
                          <a:gd name="connsiteY16" fmla="*/ 428625 h 1385754"/>
                          <a:gd name="connsiteX17" fmla="*/ 1184396 w 1899013"/>
                          <a:gd name="connsiteY17" fmla="*/ 466725 h 1385754"/>
                          <a:gd name="connsiteX18" fmla="*/ 879596 w 1899013"/>
                          <a:gd name="connsiteY18" fmla="*/ 457200 h 1385754"/>
                          <a:gd name="connsiteX19" fmla="*/ 856736 w 1899013"/>
                          <a:gd name="connsiteY19" fmla="*/ 445778 h 1385754"/>
                          <a:gd name="connsiteX20" fmla="*/ 793871 w 1899013"/>
                          <a:gd name="connsiteY20" fmla="*/ 409575 h 1385754"/>
                          <a:gd name="connsiteX21" fmla="*/ 755771 w 1899013"/>
                          <a:gd name="connsiteY21" fmla="*/ 371475 h 1385754"/>
                          <a:gd name="connsiteX22" fmla="*/ 746246 w 1899013"/>
                          <a:gd name="connsiteY22" fmla="*/ 342900 h 1385754"/>
                          <a:gd name="connsiteX23" fmla="*/ 727196 w 1899013"/>
                          <a:gd name="connsiteY23" fmla="*/ 304800 h 1385754"/>
                          <a:gd name="connsiteX24" fmla="*/ 670046 w 1899013"/>
                          <a:gd name="connsiteY24" fmla="*/ 228600 h 1385754"/>
                          <a:gd name="connsiteX25" fmla="*/ 641471 w 1899013"/>
                          <a:gd name="connsiteY25" fmla="*/ 219075 h 1385754"/>
                          <a:gd name="connsiteX26" fmla="*/ 612896 w 1899013"/>
                          <a:gd name="connsiteY26" fmla="*/ 161925 h 1385754"/>
                          <a:gd name="connsiteX27" fmla="*/ 584321 w 1899013"/>
                          <a:gd name="connsiteY27" fmla="*/ 152400 h 1385754"/>
                          <a:gd name="connsiteX28" fmla="*/ 510026 w 1899013"/>
                          <a:gd name="connsiteY28" fmla="*/ 142950 h 1385754"/>
                          <a:gd name="connsiteX29" fmla="*/ 403346 w 1899013"/>
                          <a:gd name="connsiteY29" fmla="*/ 209550 h 1385754"/>
                          <a:gd name="connsiteX30" fmla="*/ 336671 w 1899013"/>
                          <a:gd name="connsiteY30" fmla="*/ 285750 h 1385754"/>
                          <a:gd name="connsiteX31" fmla="*/ 319526 w 1899013"/>
                          <a:gd name="connsiteY31" fmla="*/ 312428 h 1385754"/>
                          <a:gd name="connsiteX32" fmla="*/ 308096 w 1899013"/>
                          <a:gd name="connsiteY32" fmla="*/ 342900 h 1385754"/>
                          <a:gd name="connsiteX33" fmla="*/ 279521 w 1899013"/>
                          <a:gd name="connsiteY33" fmla="*/ 390525 h 1385754"/>
                          <a:gd name="connsiteX34" fmla="*/ 258566 w 1899013"/>
                          <a:gd name="connsiteY34" fmla="*/ 451545 h 1385754"/>
                          <a:gd name="connsiteX35" fmla="*/ 260471 w 1899013"/>
                          <a:gd name="connsiteY35" fmla="*/ 495300 h 1385754"/>
                          <a:gd name="connsiteX36" fmla="*/ 210411 w 1899013"/>
                          <a:gd name="connsiteY36" fmla="*/ 674863 h 1385754"/>
                          <a:gd name="connsiteX37" fmla="*/ 169876 w 1899013"/>
                          <a:gd name="connsiteY37" fmla="*/ 739962 h 1385754"/>
                          <a:gd name="connsiteX38" fmla="*/ 117525 w 1899013"/>
                          <a:gd name="connsiteY38" fmla="*/ 768537 h 1385754"/>
                          <a:gd name="connsiteX39" fmla="*/ 57467 w 1899013"/>
                          <a:gd name="connsiteY39" fmla="*/ 827200 h 1385754"/>
                          <a:gd name="connsiteX40" fmla="*/ 29436 w 1899013"/>
                          <a:gd name="connsiteY40" fmla="*/ 883625 h 1385754"/>
                          <a:gd name="connsiteX41" fmla="*/ 399536 w 1899013"/>
                          <a:gd name="connsiteY41" fmla="*/ 971550 h 1385754"/>
                          <a:gd name="connsiteX42" fmla="*/ 482339 w 1899013"/>
                          <a:gd name="connsiteY42" fmla="*/ 982257 h 1385754"/>
                          <a:gd name="connsiteX43" fmla="*/ 518148 w 1899013"/>
                          <a:gd name="connsiteY43" fmla="*/ 968937 h 1385754"/>
                          <a:gd name="connsiteX44" fmla="*/ 573306 w 1899013"/>
                          <a:gd name="connsiteY44" fmla="*/ 947585 h 1385754"/>
                          <a:gd name="connsiteX45" fmla="*/ 621705 w 1899013"/>
                          <a:gd name="connsiteY45" fmla="*/ 937310 h 1385754"/>
                          <a:gd name="connsiteX46" fmla="*/ 631946 w 1899013"/>
                          <a:gd name="connsiteY46" fmla="*/ 936915 h 1385754"/>
                          <a:gd name="connsiteX47" fmla="*/ 655938 w 1899013"/>
                          <a:gd name="connsiteY47" fmla="*/ 929280 h 1385754"/>
                          <a:gd name="connsiteX48" fmla="*/ 686804 w 1899013"/>
                          <a:gd name="connsiteY48" fmla="*/ 926602 h 1385754"/>
                          <a:gd name="connsiteX49" fmla="*/ 715379 w 1899013"/>
                          <a:gd name="connsiteY49" fmla="*/ 902987 h 1385754"/>
                          <a:gd name="connsiteX50" fmla="*/ 784346 w 1899013"/>
                          <a:gd name="connsiteY50" fmla="*/ 895350 h 1385754"/>
                          <a:gd name="connsiteX51" fmla="*/ 831971 w 1899013"/>
                          <a:gd name="connsiteY51" fmla="*/ 866775 h 1385754"/>
                          <a:gd name="connsiteX52" fmla="*/ 1089146 w 1899013"/>
                          <a:gd name="connsiteY52" fmla="*/ 866775 h 1385754"/>
                          <a:gd name="connsiteX53" fmla="*/ 1089146 w 1899013"/>
                          <a:gd name="connsiteY53" fmla="*/ 990600 h 1385754"/>
                          <a:gd name="connsiteX54" fmla="*/ 1089146 w 1899013"/>
                          <a:gd name="connsiteY54" fmla="*/ 1021110 h 1385754"/>
                          <a:gd name="connsiteX55" fmla="*/ 1104386 w 1899013"/>
                          <a:gd name="connsiteY55" fmla="*/ 1057275 h 1385754"/>
                          <a:gd name="connsiteX56" fmla="*/ 1160405 w 1899013"/>
                          <a:gd name="connsiteY56" fmla="*/ 1348565 h 1385754"/>
                          <a:gd name="connsiteX57" fmla="*/ 1193921 w 1899013"/>
                          <a:gd name="connsiteY57" fmla="*/ 1019175 h 1385754"/>
                          <a:gd name="connsiteX58" fmla="*/ 1174871 w 1899013"/>
                          <a:gd name="connsiteY58" fmla="*/ 990600 h 1385754"/>
                          <a:gd name="connsiteX59" fmla="*/ 1193921 w 1899013"/>
                          <a:gd name="connsiteY59" fmla="*/ 1047750 h 1385754"/>
                          <a:gd name="connsiteX60" fmla="*/ 1247261 w 1899013"/>
                          <a:gd name="connsiteY60" fmla="*/ 1116473 h 1385754"/>
                          <a:gd name="connsiteX61" fmla="*/ 1315454 w 1899013"/>
                          <a:gd name="connsiteY61" fmla="*/ 1384966 h 1385754"/>
                          <a:gd name="connsiteX62" fmla="*/ 1289171 w 1899013"/>
                          <a:gd name="connsiteY62" fmla="*/ 1009650 h 1385754"/>
                          <a:gd name="connsiteX63" fmla="*/ 1270121 w 1899013"/>
                          <a:gd name="connsiteY63" fmla="*/ 981075 h 1385754"/>
                          <a:gd name="connsiteX64" fmla="*/ 1332713 w 1899013"/>
                          <a:gd name="connsiteY64" fmla="*/ 965326 h 1385754"/>
                          <a:gd name="connsiteX65" fmla="*/ 1433821 w 1899013"/>
                          <a:gd name="connsiteY65" fmla="*/ 989206 h 1385754"/>
                          <a:gd name="connsiteX66" fmla="*/ 1535002 w 1899013"/>
                          <a:gd name="connsiteY66" fmla="*/ 960364 h 1385754"/>
                          <a:gd name="connsiteX67" fmla="*/ 1651121 w 1899013"/>
                          <a:gd name="connsiteY67" fmla="*/ 885825 h 1385754"/>
                          <a:gd name="connsiteX68" fmla="*/ 1746371 w 1899013"/>
                          <a:gd name="connsiteY68" fmla="*/ 838200 h 1385754"/>
                          <a:gd name="connsiteX69" fmla="*/ 1774946 w 1899013"/>
                          <a:gd name="connsiteY69" fmla="*/ 828675 h 1385754"/>
                          <a:gd name="connsiteX70" fmla="*/ 1813046 w 1899013"/>
                          <a:gd name="connsiteY70" fmla="*/ 771525 h 1385754"/>
                          <a:gd name="connsiteX71" fmla="*/ 1832096 w 1899013"/>
                          <a:gd name="connsiteY71" fmla="*/ 742950 h 1385754"/>
                          <a:gd name="connsiteX72" fmla="*/ 1841621 w 1899013"/>
                          <a:gd name="connsiteY72" fmla="*/ 704850 h 1385754"/>
                          <a:gd name="connsiteX73" fmla="*/ 1822571 w 1899013"/>
                          <a:gd name="connsiteY73" fmla="*/ 466725 h 1385754"/>
                          <a:gd name="connsiteX74" fmla="*/ 1813046 w 1899013"/>
                          <a:gd name="connsiteY74" fmla="*/ 438150 h 1385754"/>
                          <a:gd name="connsiteX75" fmla="*/ 1795901 w 1899013"/>
                          <a:gd name="connsiteY75" fmla="*/ 401947 h 1385754"/>
                          <a:gd name="connsiteX76" fmla="*/ 1774946 w 1899013"/>
                          <a:gd name="connsiteY76" fmla="*/ 371475 h 1385754"/>
                          <a:gd name="connsiteX77" fmla="*/ 1774946 w 1899013"/>
                          <a:gd name="connsiteY77" fmla="*/ 190500 h 1385754"/>
                          <a:gd name="connsiteX78" fmla="*/ 1793996 w 1899013"/>
                          <a:gd name="connsiteY78" fmla="*/ 161925 h 1385754"/>
                          <a:gd name="connsiteX79" fmla="*/ 1822571 w 1899013"/>
                          <a:gd name="connsiteY79" fmla="*/ 142875 h 1385754"/>
                          <a:gd name="connsiteX80" fmla="*/ 1860671 w 1899013"/>
                          <a:gd name="connsiteY80" fmla="*/ 114300 h 1385754"/>
                          <a:gd name="connsiteX81" fmla="*/ 1898771 w 1899013"/>
                          <a:gd name="connsiteY81" fmla="*/ 95250 h 1385754"/>
                          <a:gd name="connsiteX82" fmla="*/ 1851146 w 1899013"/>
                          <a:gd name="connsiteY82" fmla="*/ 51457 h 1385754"/>
                          <a:gd name="connsiteX0" fmla="*/ 1851146 w 1899013"/>
                          <a:gd name="connsiteY0" fmla="*/ 51457 h 1385754"/>
                          <a:gd name="connsiteX1" fmla="*/ 1860671 w 1899013"/>
                          <a:gd name="connsiteY1" fmla="*/ 57150 h 1385754"/>
                          <a:gd name="connsiteX2" fmla="*/ 1784471 w 1899013"/>
                          <a:gd name="connsiteY2" fmla="*/ 9562 h 1385754"/>
                          <a:gd name="connsiteX3" fmla="*/ 1717796 w 1899013"/>
                          <a:gd name="connsiteY3" fmla="*/ 0 h 1385754"/>
                          <a:gd name="connsiteX4" fmla="*/ 1670171 w 1899013"/>
                          <a:gd name="connsiteY4" fmla="*/ 9525 h 1385754"/>
                          <a:gd name="connsiteX5" fmla="*/ 1641596 w 1899013"/>
                          <a:gd name="connsiteY5" fmla="*/ 38100 h 1385754"/>
                          <a:gd name="connsiteX6" fmla="*/ 1611116 w 1899013"/>
                          <a:gd name="connsiteY6" fmla="*/ 74378 h 1385754"/>
                          <a:gd name="connsiteX7" fmla="*/ 1584446 w 1899013"/>
                          <a:gd name="connsiteY7" fmla="*/ 104775 h 1385754"/>
                          <a:gd name="connsiteX8" fmla="*/ 1574921 w 1899013"/>
                          <a:gd name="connsiteY8" fmla="*/ 142875 h 1385754"/>
                          <a:gd name="connsiteX9" fmla="*/ 1555871 w 1899013"/>
                          <a:gd name="connsiteY9" fmla="*/ 171450 h 1385754"/>
                          <a:gd name="connsiteX10" fmla="*/ 1527296 w 1899013"/>
                          <a:gd name="connsiteY10" fmla="*/ 219075 h 1385754"/>
                          <a:gd name="connsiteX11" fmla="*/ 1510151 w 1899013"/>
                          <a:gd name="connsiteY11" fmla="*/ 236265 h 1385754"/>
                          <a:gd name="connsiteX12" fmla="*/ 1479671 w 1899013"/>
                          <a:gd name="connsiteY12" fmla="*/ 276225 h 1385754"/>
                          <a:gd name="connsiteX13" fmla="*/ 1403471 w 1899013"/>
                          <a:gd name="connsiteY13" fmla="*/ 361950 h 1385754"/>
                          <a:gd name="connsiteX14" fmla="*/ 1374896 w 1899013"/>
                          <a:gd name="connsiteY14" fmla="*/ 371475 h 1385754"/>
                          <a:gd name="connsiteX15" fmla="*/ 1317746 w 1899013"/>
                          <a:gd name="connsiteY15" fmla="*/ 409575 h 1385754"/>
                          <a:gd name="connsiteX16" fmla="*/ 1289171 w 1899013"/>
                          <a:gd name="connsiteY16" fmla="*/ 428625 h 1385754"/>
                          <a:gd name="connsiteX17" fmla="*/ 1184396 w 1899013"/>
                          <a:gd name="connsiteY17" fmla="*/ 466725 h 1385754"/>
                          <a:gd name="connsiteX18" fmla="*/ 879596 w 1899013"/>
                          <a:gd name="connsiteY18" fmla="*/ 457200 h 1385754"/>
                          <a:gd name="connsiteX19" fmla="*/ 856736 w 1899013"/>
                          <a:gd name="connsiteY19" fmla="*/ 445778 h 1385754"/>
                          <a:gd name="connsiteX20" fmla="*/ 793871 w 1899013"/>
                          <a:gd name="connsiteY20" fmla="*/ 409575 h 1385754"/>
                          <a:gd name="connsiteX21" fmla="*/ 755771 w 1899013"/>
                          <a:gd name="connsiteY21" fmla="*/ 371475 h 1385754"/>
                          <a:gd name="connsiteX22" fmla="*/ 746246 w 1899013"/>
                          <a:gd name="connsiteY22" fmla="*/ 342900 h 1385754"/>
                          <a:gd name="connsiteX23" fmla="*/ 727196 w 1899013"/>
                          <a:gd name="connsiteY23" fmla="*/ 304800 h 1385754"/>
                          <a:gd name="connsiteX24" fmla="*/ 670046 w 1899013"/>
                          <a:gd name="connsiteY24" fmla="*/ 228600 h 1385754"/>
                          <a:gd name="connsiteX25" fmla="*/ 641471 w 1899013"/>
                          <a:gd name="connsiteY25" fmla="*/ 219075 h 1385754"/>
                          <a:gd name="connsiteX26" fmla="*/ 612896 w 1899013"/>
                          <a:gd name="connsiteY26" fmla="*/ 161925 h 1385754"/>
                          <a:gd name="connsiteX27" fmla="*/ 584321 w 1899013"/>
                          <a:gd name="connsiteY27" fmla="*/ 152400 h 1385754"/>
                          <a:gd name="connsiteX28" fmla="*/ 510026 w 1899013"/>
                          <a:gd name="connsiteY28" fmla="*/ 142950 h 1385754"/>
                          <a:gd name="connsiteX29" fmla="*/ 403346 w 1899013"/>
                          <a:gd name="connsiteY29" fmla="*/ 209550 h 1385754"/>
                          <a:gd name="connsiteX30" fmla="*/ 336671 w 1899013"/>
                          <a:gd name="connsiteY30" fmla="*/ 285750 h 1385754"/>
                          <a:gd name="connsiteX31" fmla="*/ 319526 w 1899013"/>
                          <a:gd name="connsiteY31" fmla="*/ 312428 h 1385754"/>
                          <a:gd name="connsiteX32" fmla="*/ 308096 w 1899013"/>
                          <a:gd name="connsiteY32" fmla="*/ 342900 h 1385754"/>
                          <a:gd name="connsiteX33" fmla="*/ 279521 w 1899013"/>
                          <a:gd name="connsiteY33" fmla="*/ 390525 h 1385754"/>
                          <a:gd name="connsiteX34" fmla="*/ 258566 w 1899013"/>
                          <a:gd name="connsiteY34" fmla="*/ 451545 h 1385754"/>
                          <a:gd name="connsiteX35" fmla="*/ 260471 w 1899013"/>
                          <a:gd name="connsiteY35" fmla="*/ 495300 h 1385754"/>
                          <a:gd name="connsiteX36" fmla="*/ 210411 w 1899013"/>
                          <a:gd name="connsiteY36" fmla="*/ 674863 h 1385754"/>
                          <a:gd name="connsiteX37" fmla="*/ 169876 w 1899013"/>
                          <a:gd name="connsiteY37" fmla="*/ 739962 h 1385754"/>
                          <a:gd name="connsiteX38" fmla="*/ 117525 w 1899013"/>
                          <a:gd name="connsiteY38" fmla="*/ 768537 h 1385754"/>
                          <a:gd name="connsiteX39" fmla="*/ 57467 w 1899013"/>
                          <a:gd name="connsiteY39" fmla="*/ 827200 h 1385754"/>
                          <a:gd name="connsiteX40" fmla="*/ 29436 w 1899013"/>
                          <a:gd name="connsiteY40" fmla="*/ 883625 h 1385754"/>
                          <a:gd name="connsiteX41" fmla="*/ 399536 w 1899013"/>
                          <a:gd name="connsiteY41" fmla="*/ 971550 h 1385754"/>
                          <a:gd name="connsiteX42" fmla="*/ 482339 w 1899013"/>
                          <a:gd name="connsiteY42" fmla="*/ 982257 h 1385754"/>
                          <a:gd name="connsiteX43" fmla="*/ 518148 w 1899013"/>
                          <a:gd name="connsiteY43" fmla="*/ 968937 h 1385754"/>
                          <a:gd name="connsiteX44" fmla="*/ 573306 w 1899013"/>
                          <a:gd name="connsiteY44" fmla="*/ 947585 h 1385754"/>
                          <a:gd name="connsiteX45" fmla="*/ 621705 w 1899013"/>
                          <a:gd name="connsiteY45" fmla="*/ 937310 h 1385754"/>
                          <a:gd name="connsiteX46" fmla="*/ 631946 w 1899013"/>
                          <a:gd name="connsiteY46" fmla="*/ 936915 h 1385754"/>
                          <a:gd name="connsiteX47" fmla="*/ 655938 w 1899013"/>
                          <a:gd name="connsiteY47" fmla="*/ 929280 h 1385754"/>
                          <a:gd name="connsiteX48" fmla="*/ 686804 w 1899013"/>
                          <a:gd name="connsiteY48" fmla="*/ 926602 h 1385754"/>
                          <a:gd name="connsiteX49" fmla="*/ 715379 w 1899013"/>
                          <a:gd name="connsiteY49" fmla="*/ 902987 h 1385754"/>
                          <a:gd name="connsiteX50" fmla="*/ 784346 w 1899013"/>
                          <a:gd name="connsiteY50" fmla="*/ 895350 h 1385754"/>
                          <a:gd name="connsiteX51" fmla="*/ 831971 w 1899013"/>
                          <a:gd name="connsiteY51" fmla="*/ 866775 h 1385754"/>
                          <a:gd name="connsiteX52" fmla="*/ 1089146 w 1899013"/>
                          <a:gd name="connsiteY52" fmla="*/ 866775 h 1385754"/>
                          <a:gd name="connsiteX53" fmla="*/ 1089146 w 1899013"/>
                          <a:gd name="connsiteY53" fmla="*/ 990600 h 1385754"/>
                          <a:gd name="connsiteX54" fmla="*/ 1089146 w 1899013"/>
                          <a:gd name="connsiteY54" fmla="*/ 1021110 h 1385754"/>
                          <a:gd name="connsiteX55" fmla="*/ 1104386 w 1899013"/>
                          <a:gd name="connsiteY55" fmla="*/ 1057275 h 1385754"/>
                          <a:gd name="connsiteX56" fmla="*/ 1160405 w 1899013"/>
                          <a:gd name="connsiteY56" fmla="*/ 1348565 h 1385754"/>
                          <a:gd name="connsiteX57" fmla="*/ 1193921 w 1899013"/>
                          <a:gd name="connsiteY57" fmla="*/ 1019175 h 1385754"/>
                          <a:gd name="connsiteX58" fmla="*/ 1174871 w 1899013"/>
                          <a:gd name="connsiteY58" fmla="*/ 990600 h 1385754"/>
                          <a:gd name="connsiteX59" fmla="*/ 1193921 w 1899013"/>
                          <a:gd name="connsiteY59" fmla="*/ 1047750 h 1385754"/>
                          <a:gd name="connsiteX60" fmla="*/ 1247261 w 1899013"/>
                          <a:gd name="connsiteY60" fmla="*/ 1116473 h 1385754"/>
                          <a:gd name="connsiteX61" fmla="*/ 1315454 w 1899013"/>
                          <a:gd name="connsiteY61" fmla="*/ 1384966 h 1385754"/>
                          <a:gd name="connsiteX62" fmla="*/ 1289171 w 1899013"/>
                          <a:gd name="connsiteY62" fmla="*/ 1009650 h 1385754"/>
                          <a:gd name="connsiteX63" fmla="*/ 1270121 w 1899013"/>
                          <a:gd name="connsiteY63" fmla="*/ 981075 h 1385754"/>
                          <a:gd name="connsiteX64" fmla="*/ 1332713 w 1899013"/>
                          <a:gd name="connsiteY64" fmla="*/ 965326 h 1385754"/>
                          <a:gd name="connsiteX65" fmla="*/ 1433821 w 1899013"/>
                          <a:gd name="connsiteY65" fmla="*/ 989206 h 1385754"/>
                          <a:gd name="connsiteX66" fmla="*/ 1535002 w 1899013"/>
                          <a:gd name="connsiteY66" fmla="*/ 960364 h 1385754"/>
                          <a:gd name="connsiteX67" fmla="*/ 1680913 w 1899013"/>
                          <a:gd name="connsiteY67" fmla="*/ 908653 h 1385754"/>
                          <a:gd name="connsiteX68" fmla="*/ 1746371 w 1899013"/>
                          <a:gd name="connsiteY68" fmla="*/ 838200 h 1385754"/>
                          <a:gd name="connsiteX69" fmla="*/ 1774946 w 1899013"/>
                          <a:gd name="connsiteY69" fmla="*/ 828675 h 1385754"/>
                          <a:gd name="connsiteX70" fmla="*/ 1813046 w 1899013"/>
                          <a:gd name="connsiteY70" fmla="*/ 771525 h 1385754"/>
                          <a:gd name="connsiteX71" fmla="*/ 1832096 w 1899013"/>
                          <a:gd name="connsiteY71" fmla="*/ 742950 h 1385754"/>
                          <a:gd name="connsiteX72" fmla="*/ 1841621 w 1899013"/>
                          <a:gd name="connsiteY72" fmla="*/ 704850 h 1385754"/>
                          <a:gd name="connsiteX73" fmla="*/ 1822571 w 1899013"/>
                          <a:gd name="connsiteY73" fmla="*/ 466725 h 1385754"/>
                          <a:gd name="connsiteX74" fmla="*/ 1813046 w 1899013"/>
                          <a:gd name="connsiteY74" fmla="*/ 438150 h 1385754"/>
                          <a:gd name="connsiteX75" fmla="*/ 1795901 w 1899013"/>
                          <a:gd name="connsiteY75" fmla="*/ 401947 h 1385754"/>
                          <a:gd name="connsiteX76" fmla="*/ 1774946 w 1899013"/>
                          <a:gd name="connsiteY76" fmla="*/ 371475 h 1385754"/>
                          <a:gd name="connsiteX77" fmla="*/ 1774946 w 1899013"/>
                          <a:gd name="connsiteY77" fmla="*/ 190500 h 1385754"/>
                          <a:gd name="connsiteX78" fmla="*/ 1793996 w 1899013"/>
                          <a:gd name="connsiteY78" fmla="*/ 161925 h 1385754"/>
                          <a:gd name="connsiteX79" fmla="*/ 1822571 w 1899013"/>
                          <a:gd name="connsiteY79" fmla="*/ 142875 h 1385754"/>
                          <a:gd name="connsiteX80" fmla="*/ 1860671 w 1899013"/>
                          <a:gd name="connsiteY80" fmla="*/ 114300 h 1385754"/>
                          <a:gd name="connsiteX81" fmla="*/ 1898771 w 1899013"/>
                          <a:gd name="connsiteY81" fmla="*/ 95250 h 1385754"/>
                          <a:gd name="connsiteX82" fmla="*/ 1851146 w 1899013"/>
                          <a:gd name="connsiteY82" fmla="*/ 51457 h 1385754"/>
                          <a:gd name="connsiteX0" fmla="*/ 1851146 w 1899013"/>
                          <a:gd name="connsiteY0" fmla="*/ 51457 h 1384969"/>
                          <a:gd name="connsiteX1" fmla="*/ 1860671 w 1899013"/>
                          <a:gd name="connsiteY1" fmla="*/ 57150 h 1384969"/>
                          <a:gd name="connsiteX2" fmla="*/ 1784471 w 1899013"/>
                          <a:gd name="connsiteY2" fmla="*/ 9562 h 1384969"/>
                          <a:gd name="connsiteX3" fmla="*/ 1717796 w 1899013"/>
                          <a:gd name="connsiteY3" fmla="*/ 0 h 1384969"/>
                          <a:gd name="connsiteX4" fmla="*/ 1670171 w 1899013"/>
                          <a:gd name="connsiteY4" fmla="*/ 9525 h 1384969"/>
                          <a:gd name="connsiteX5" fmla="*/ 1641596 w 1899013"/>
                          <a:gd name="connsiteY5" fmla="*/ 38100 h 1384969"/>
                          <a:gd name="connsiteX6" fmla="*/ 1611116 w 1899013"/>
                          <a:gd name="connsiteY6" fmla="*/ 74378 h 1384969"/>
                          <a:gd name="connsiteX7" fmla="*/ 1584446 w 1899013"/>
                          <a:gd name="connsiteY7" fmla="*/ 104775 h 1384969"/>
                          <a:gd name="connsiteX8" fmla="*/ 1574921 w 1899013"/>
                          <a:gd name="connsiteY8" fmla="*/ 142875 h 1384969"/>
                          <a:gd name="connsiteX9" fmla="*/ 1555871 w 1899013"/>
                          <a:gd name="connsiteY9" fmla="*/ 171450 h 1384969"/>
                          <a:gd name="connsiteX10" fmla="*/ 1527296 w 1899013"/>
                          <a:gd name="connsiteY10" fmla="*/ 219075 h 1384969"/>
                          <a:gd name="connsiteX11" fmla="*/ 1510151 w 1899013"/>
                          <a:gd name="connsiteY11" fmla="*/ 236265 h 1384969"/>
                          <a:gd name="connsiteX12" fmla="*/ 1479671 w 1899013"/>
                          <a:gd name="connsiteY12" fmla="*/ 276225 h 1384969"/>
                          <a:gd name="connsiteX13" fmla="*/ 1403471 w 1899013"/>
                          <a:gd name="connsiteY13" fmla="*/ 361950 h 1384969"/>
                          <a:gd name="connsiteX14" fmla="*/ 1374896 w 1899013"/>
                          <a:gd name="connsiteY14" fmla="*/ 371475 h 1384969"/>
                          <a:gd name="connsiteX15" fmla="*/ 1317746 w 1899013"/>
                          <a:gd name="connsiteY15" fmla="*/ 409575 h 1384969"/>
                          <a:gd name="connsiteX16" fmla="*/ 1289171 w 1899013"/>
                          <a:gd name="connsiteY16" fmla="*/ 428625 h 1384969"/>
                          <a:gd name="connsiteX17" fmla="*/ 1184396 w 1899013"/>
                          <a:gd name="connsiteY17" fmla="*/ 466725 h 1384969"/>
                          <a:gd name="connsiteX18" fmla="*/ 879596 w 1899013"/>
                          <a:gd name="connsiteY18" fmla="*/ 457200 h 1384969"/>
                          <a:gd name="connsiteX19" fmla="*/ 856736 w 1899013"/>
                          <a:gd name="connsiteY19" fmla="*/ 445778 h 1384969"/>
                          <a:gd name="connsiteX20" fmla="*/ 793871 w 1899013"/>
                          <a:gd name="connsiteY20" fmla="*/ 409575 h 1384969"/>
                          <a:gd name="connsiteX21" fmla="*/ 755771 w 1899013"/>
                          <a:gd name="connsiteY21" fmla="*/ 371475 h 1384969"/>
                          <a:gd name="connsiteX22" fmla="*/ 746246 w 1899013"/>
                          <a:gd name="connsiteY22" fmla="*/ 342900 h 1384969"/>
                          <a:gd name="connsiteX23" fmla="*/ 727196 w 1899013"/>
                          <a:gd name="connsiteY23" fmla="*/ 304800 h 1384969"/>
                          <a:gd name="connsiteX24" fmla="*/ 670046 w 1899013"/>
                          <a:gd name="connsiteY24" fmla="*/ 228600 h 1384969"/>
                          <a:gd name="connsiteX25" fmla="*/ 641471 w 1899013"/>
                          <a:gd name="connsiteY25" fmla="*/ 219075 h 1384969"/>
                          <a:gd name="connsiteX26" fmla="*/ 612896 w 1899013"/>
                          <a:gd name="connsiteY26" fmla="*/ 161925 h 1384969"/>
                          <a:gd name="connsiteX27" fmla="*/ 584321 w 1899013"/>
                          <a:gd name="connsiteY27" fmla="*/ 152400 h 1384969"/>
                          <a:gd name="connsiteX28" fmla="*/ 510026 w 1899013"/>
                          <a:gd name="connsiteY28" fmla="*/ 142950 h 1384969"/>
                          <a:gd name="connsiteX29" fmla="*/ 403346 w 1899013"/>
                          <a:gd name="connsiteY29" fmla="*/ 209550 h 1384969"/>
                          <a:gd name="connsiteX30" fmla="*/ 336671 w 1899013"/>
                          <a:gd name="connsiteY30" fmla="*/ 285750 h 1384969"/>
                          <a:gd name="connsiteX31" fmla="*/ 319526 w 1899013"/>
                          <a:gd name="connsiteY31" fmla="*/ 312428 h 1384969"/>
                          <a:gd name="connsiteX32" fmla="*/ 308096 w 1899013"/>
                          <a:gd name="connsiteY32" fmla="*/ 342900 h 1384969"/>
                          <a:gd name="connsiteX33" fmla="*/ 279521 w 1899013"/>
                          <a:gd name="connsiteY33" fmla="*/ 390525 h 1384969"/>
                          <a:gd name="connsiteX34" fmla="*/ 258566 w 1899013"/>
                          <a:gd name="connsiteY34" fmla="*/ 451545 h 1384969"/>
                          <a:gd name="connsiteX35" fmla="*/ 260471 w 1899013"/>
                          <a:gd name="connsiteY35" fmla="*/ 495300 h 1384969"/>
                          <a:gd name="connsiteX36" fmla="*/ 210411 w 1899013"/>
                          <a:gd name="connsiteY36" fmla="*/ 674863 h 1384969"/>
                          <a:gd name="connsiteX37" fmla="*/ 169876 w 1899013"/>
                          <a:gd name="connsiteY37" fmla="*/ 739962 h 1384969"/>
                          <a:gd name="connsiteX38" fmla="*/ 117525 w 1899013"/>
                          <a:gd name="connsiteY38" fmla="*/ 768537 h 1384969"/>
                          <a:gd name="connsiteX39" fmla="*/ 57467 w 1899013"/>
                          <a:gd name="connsiteY39" fmla="*/ 827200 h 1384969"/>
                          <a:gd name="connsiteX40" fmla="*/ 29436 w 1899013"/>
                          <a:gd name="connsiteY40" fmla="*/ 883625 h 1384969"/>
                          <a:gd name="connsiteX41" fmla="*/ 399536 w 1899013"/>
                          <a:gd name="connsiteY41" fmla="*/ 971550 h 1384969"/>
                          <a:gd name="connsiteX42" fmla="*/ 482339 w 1899013"/>
                          <a:gd name="connsiteY42" fmla="*/ 982257 h 1384969"/>
                          <a:gd name="connsiteX43" fmla="*/ 518148 w 1899013"/>
                          <a:gd name="connsiteY43" fmla="*/ 968937 h 1384969"/>
                          <a:gd name="connsiteX44" fmla="*/ 573306 w 1899013"/>
                          <a:gd name="connsiteY44" fmla="*/ 947585 h 1384969"/>
                          <a:gd name="connsiteX45" fmla="*/ 621705 w 1899013"/>
                          <a:gd name="connsiteY45" fmla="*/ 937310 h 1384969"/>
                          <a:gd name="connsiteX46" fmla="*/ 631946 w 1899013"/>
                          <a:gd name="connsiteY46" fmla="*/ 936915 h 1384969"/>
                          <a:gd name="connsiteX47" fmla="*/ 655938 w 1899013"/>
                          <a:gd name="connsiteY47" fmla="*/ 929280 h 1384969"/>
                          <a:gd name="connsiteX48" fmla="*/ 686804 w 1899013"/>
                          <a:gd name="connsiteY48" fmla="*/ 926602 h 1384969"/>
                          <a:gd name="connsiteX49" fmla="*/ 715379 w 1899013"/>
                          <a:gd name="connsiteY49" fmla="*/ 902987 h 1384969"/>
                          <a:gd name="connsiteX50" fmla="*/ 784346 w 1899013"/>
                          <a:gd name="connsiteY50" fmla="*/ 895350 h 1384969"/>
                          <a:gd name="connsiteX51" fmla="*/ 831971 w 1899013"/>
                          <a:gd name="connsiteY51" fmla="*/ 866775 h 1384969"/>
                          <a:gd name="connsiteX52" fmla="*/ 1089146 w 1899013"/>
                          <a:gd name="connsiteY52" fmla="*/ 866775 h 1384969"/>
                          <a:gd name="connsiteX53" fmla="*/ 1089146 w 1899013"/>
                          <a:gd name="connsiteY53" fmla="*/ 990600 h 1384969"/>
                          <a:gd name="connsiteX54" fmla="*/ 1089146 w 1899013"/>
                          <a:gd name="connsiteY54" fmla="*/ 1021110 h 1384969"/>
                          <a:gd name="connsiteX55" fmla="*/ 1104386 w 1899013"/>
                          <a:gd name="connsiteY55" fmla="*/ 1057275 h 1384969"/>
                          <a:gd name="connsiteX56" fmla="*/ 1160405 w 1899013"/>
                          <a:gd name="connsiteY56" fmla="*/ 1348565 h 1384969"/>
                          <a:gd name="connsiteX57" fmla="*/ 1193921 w 1899013"/>
                          <a:gd name="connsiteY57" fmla="*/ 1019175 h 1384969"/>
                          <a:gd name="connsiteX58" fmla="*/ 1174871 w 1899013"/>
                          <a:gd name="connsiteY58" fmla="*/ 990600 h 1384969"/>
                          <a:gd name="connsiteX59" fmla="*/ 1193921 w 1899013"/>
                          <a:gd name="connsiteY59" fmla="*/ 1047750 h 1384969"/>
                          <a:gd name="connsiteX60" fmla="*/ 1247261 w 1899013"/>
                          <a:gd name="connsiteY60" fmla="*/ 1116473 h 1384969"/>
                          <a:gd name="connsiteX61" fmla="*/ 1315454 w 1899013"/>
                          <a:gd name="connsiteY61" fmla="*/ 1384966 h 1384969"/>
                          <a:gd name="connsiteX62" fmla="*/ 1300629 w 1899013"/>
                          <a:gd name="connsiteY62" fmla="*/ 1110089 h 1384969"/>
                          <a:gd name="connsiteX63" fmla="*/ 1270121 w 1899013"/>
                          <a:gd name="connsiteY63" fmla="*/ 981075 h 1384969"/>
                          <a:gd name="connsiteX64" fmla="*/ 1332713 w 1899013"/>
                          <a:gd name="connsiteY64" fmla="*/ 965326 h 1384969"/>
                          <a:gd name="connsiteX65" fmla="*/ 1433821 w 1899013"/>
                          <a:gd name="connsiteY65" fmla="*/ 989206 h 1384969"/>
                          <a:gd name="connsiteX66" fmla="*/ 1535002 w 1899013"/>
                          <a:gd name="connsiteY66" fmla="*/ 960364 h 1384969"/>
                          <a:gd name="connsiteX67" fmla="*/ 1680913 w 1899013"/>
                          <a:gd name="connsiteY67" fmla="*/ 908653 h 1384969"/>
                          <a:gd name="connsiteX68" fmla="*/ 1746371 w 1899013"/>
                          <a:gd name="connsiteY68" fmla="*/ 838200 h 1384969"/>
                          <a:gd name="connsiteX69" fmla="*/ 1774946 w 1899013"/>
                          <a:gd name="connsiteY69" fmla="*/ 828675 h 1384969"/>
                          <a:gd name="connsiteX70" fmla="*/ 1813046 w 1899013"/>
                          <a:gd name="connsiteY70" fmla="*/ 771525 h 1384969"/>
                          <a:gd name="connsiteX71" fmla="*/ 1832096 w 1899013"/>
                          <a:gd name="connsiteY71" fmla="*/ 742950 h 1384969"/>
                          <a:gd name="connsiteX72" fmla="*/ 1841621 w 1899013"/>
                          <a:gd name="connsiteY72" fmla="*/ 704850 h 1384969"/>
                          <a:gd name="connsiteX73" fmla="*/ 1822571 w 1899013"/>
                          <a:gd name="connsiteY73" fmla="*/ 466725 h 1384969"/>
                          <a:gd name="connsiteX74" fmla="*/ 1813046 w 1899013"/>
                          <a:gd name="connsiteY74" fmla="*/ 438150 h 1384969"/>
                          <a:gd name="connsiteX75" fmla="*/ 1795901 w 1899013"/>
                          <a:gd name="connsiteY75" fmla="*/ 401947 h 1384969"/>
                          <a:gd name="connsiteX76" fmla="*/ 1774946 w 1899013"/>
                          <a:gd name="connsiteY76" fmla="*/ 371475 h 1384969"/>
                          <a:gd name="connsiteX77" fmla="*/ 1774946 w 1899013"/>
                          <a:gd name="connsiteY77" fmla="*/ 190500 h 1384969"/>
                          <a:gd name="connsiteX78" fmla="*/ 1793996 w 1899013"/>
                          <a:gd name="connsiteY78" fmla="*/ 161925 h 1384969"/>
                          <a:gd name="connsiteX79" fmla="*/ 1822571 w 1899013"/>
                          <a:gd name="connsiteY79" fmla="*/ 142875 h 1384969"/>
                          <a:gd name="connsiteX80" fmla="*/ 1860671 w 1899013"/>
                          <a:gd name="connsiteY80" fmla="*/ 114300 h 1384969"/>
                          <a:gd name="connsiteX81" fmla="*/ 1898771 w 1899013"/>
                          <a:gd name="connsiteY81" fmla="*/ 95250 h 1384969"/>
                          <a:gd name="connsiteX82" fmla="*/ 1851146 w 1899013"/>
                          <a:gd name="connsiteY82" fmla="*/ 51457 h 1384969"/>
                          <a:gd name="connsiteX0" fmla="*/ 1851146 w 1899013"/>
                          <a:gd name="connsiteY0" fmla="*/ 51457 h 1384969"/>
                          <a:gd name="connsiteX1" fmla="*/ 1860671 w 1899013"/>
                          <a:gd name="connsiteY1" fmla="*/ 57150 h 1384969"/>
                          <a:gd name="connsiteX2" fmla="*/ 1784471 w 1899013"/>
                          <a:gd name="connsiteY2" fmla="*/ 9562 h 1384969"/>
                          <a:gd name="connsiteX3" fmla="*/ 1717796 w 1899013"/>
                          <a:gd name="connsiteY3" fmla="*/ 0 h 1384969"/>
                          <a:gd name="connsiteX4" fmla="*/ 1670171 w 1899013"/>
                          <a:gd name="connsiteY4" fmla="*/ 9525 h 1384969"/>
                          <a:gd name="connsiteX5" fmla="*/ 1641596 w 1899013"/>
                          <a:gd name="connsiteY5" fmla="*/ 38100 h 1384969"/>
                          <a:gd name="connsiteX6" fmla="*/ 1611116 w 1899013"/>
                          <a:gd name="connsiteY6" fmla="*/ 74378 h 1384969"/>
                          <a:gd name="connsiteX7" fmla="*/ 1584446 w 1899013"/>
                          <a:gd name="connsiteY7" fmla="*/ 104775 h 1384969"/>
                          <a:gd name="connsiteX8" fmla="*/ 1574921 w 1899013"/>
                          <a:gd name="connsiteY8" fmla="*/ 142875 h 1384969"/>
                          <a:gd name="connsiteX9" fmla="*/ 1555871 w 1899013"/>
                          <a:gd name="connsiteY9" fmla="*/ 171450 h 1384969"/>
                          <a:gd name="connsiteX10" fmla="*/ 1527296 w 1899013"/>
                          <a:gd name="connsiteY10" fmla="*/ 219075 h 1384969"/>
                          <a:gd name="connsiteX11" fmla="*/ 1510151 w 1899013"/>
                          <a:gd name="connsiteY11" fmla="*/ 236265 h 1384969"/>
                          <a:gd name="connsiteX12" fmla="*/ 1479671 w 1899013"/>
                          <a:gd name="connsiteY12" fmla="*/ 276225 h 1384969"/>
                          <a:gd name="connsiteX13" fmla="*/ 1403471 w 1899013"/>
                          <a:gd name="connsiteY13" fmla="*/ 361950 h 1384969"/>
                          <a:gd name="connsiteX14" fmla="*/ 1374896 w 1899013"/>
                          <a:gd name="connsiteY14" fmla="*/ 371475 h 1384969"/>
                          <a:gd name="connsiteX15" fmla="*/ 1317746 w 1899013"/>
                          <a:gd name="connsiteY15" fmla="*/ 409575 h 1384969"/>
                          <a:gd name="connsiteX16" fmla="*/ 1289171 w 1899013"/>
                          <a:gd name="connsiteY16" fmla="*/ 428625 h 1384969"/>
                          <a:gd name="connsiteX17" fmla="*/ 1184396 w 1899013"/>
                          <a:gd name="connsiteY17" fmla="*/ 466725 h 1384969"/>
                          <a:gd name="connsiteX18" fmla="*/ 879596 w 1899013"/>
                          <a:gd name="connsiteY18" fmla="*/ 457200 h 1384969"/>
                          <a:gd name="connsiteX19" fmla="*/ 856736 w 1899013"/>
                          <a:gd name="connsiteY19" fmla="*/ 445778 h 1384969"/>
                          <a:gd name="connsiteX20" fmla="*/ 793871 w 1899013"/>
                          <a:gd name="connsiteY20" fmla="*/ 409575 h 1384969"/>
                          <a:gd name="connsiteX21" fmla="*/ 755771 w 1899013"/>
                          <a:gd name="connsiteY21" fmla="*/ 371475 h 1384969"/>
                          <a:gd name="connsiteX22" fmla="*/ 746246 w 1899013"/>
                          <a:gd name="connsiteY22" fmla="*/ 342900 h 1384969"/>
                          <a:gd name="connsiteX23" fmla="*/ 727196 w 1899013"/>
                          <a:gd name="connsiteY23" fmla="*/ 304800 h 1384969"/>
                          <a:gd name="connsiteX24" fmla="*/ 670046 w 1899013"/>
                          <a:gd name="connsiteY24" fmla="*/ 228600 h 1384969"/>
                          <a:gd name="connsiteX25" fmla="*/ 641471 w 1899013"/>
                          <a:gd name="connsiteY25" fmla="*/ 219075 h 1384969"/>
                          <a:gd name="connsiteX26" fmla="*/ 612896 w 1899013"/>
                          <a:gd name="connsiteY26" fmla="*/ 161925 h 1384969"/>
                          <a:gd name="connsiteX27" fmla="*/ 584321 w 1899013"/>
                          <a:gd name="connsiteY27" fmla="*/ 152400 h 1384969"/>
                          <a:gd name="connsiteX28" fmla="*/ 510026 w 1899013"/>
                          <a:gd name="connsiteY28" fmla="*/ 142950 h 1384969"/>
                          <a:gd name="connsiteX29" fmla="*/ 403346 w 1899013"/>
                          <a:gd name="connsiteY29" fmla="*/ 209550 h 1384969"/>
                          <a:gd name="connsiteX30" fmla="*/ 336671 w 1899013"/>
                          <a:gd name="connsiteY30" fmla="*/ 285750 h 1384969"/>
                          <a:gd name="connsiteX31" fmla="*/ 319526 w 1899013"/>
                          <a:gd name="connsiteY31" fmla="*/ 312428 h 1384969"/>
                          <a:gd name="connsiteX32" fmla="*/ 308096 w 1899013"/>
                          <a:gd name="connsiteY32" fmla="*/ 342900 h 1384969"/>
                          <a:gd name="connsiteX33" fmla="*/ 279521 w 1899013"/>
                          <a:gd name="connsiteY33" fmla="*/ 390525 h 1384969"/>
                          <a:gd name="connsiteX34" fmla="*/ 258566 w 1899013"/>
                          <a:gd name="connsiteY34" fmla="*/ 451545 h 1384969"/>
                          <a:gd name="connsiteX35" fmla="*/ 260471 w 1899013"/>
                          <a:gd name="connsiteY35" fmla="*/ 495300 h 1384969"/>
                          <a:gd name="connsiteX36" fmla="*/ 210411 w 1899013"/>
                          <a:gd name="connsiteY36" fmla="*/ 674863 h 1384969"/>
                          <a:gd name="connsiteX37" fmla="*/ 169876 w 1899013"/>
                          <a:gd name="connsiteY37" fmla="*/ 739962 h 1384969"/>
                          <a:gd name="connsiteX38" fmla="*/ 117525 w 1899013"/>
                          <a:gd name="connsiteY38" fmla="*/ 768537 h 1384969"/>
                          <a:gd name="connsiteX39" fmla="*/ 57467 w 1899013"/>
                          <a:gd name="connsiteY39" fmla="*/ 827200 h 1384969"/>
                          <a:gd name="connsiteX40" fmla="*/ 29436 w 1899013"/>
                          <a:gd name="connsiteY40" fmla="*/ 883625 h 1384969"/>
                          <a:gd name="connsiteX41" fmla="*/ 399536 w 1899013"/>
                          <a:gd name="connsiteY41" fmla="*/ 971550 h 1384969"/>
                          <a:gd name="connsiteX42" fmla="*/ 482339 w 1899013"/>
                          <a:gd name="connsiteY42" fmla="*/ 982257 h 1384969"/>
                          <a:gd name="connsiteX43" fmla="*/ 518148 w 1899013"/>
                          <a:gd name="connsiteY43" fmla="*/ 968937 h 1384969"/>
                          <a:gd name="connsiteX44" fmla="*/ 573306 w 1899013"/>
                          <a:gd name="connsiteY44" fmla="*/ 947585 h 1384969"/>
                          <a:gd name="connsiteX45" fmla="*/ 621705 w 1899013"/>
                          <a:gd name="connsiteY45" fmla="*/ 937310 h 1384969"/>
                          <a:gd name="connsiteX46" fmla="*/ 631946 w 1899013"/>
                          <a:gd name="connsiteY46" fmla="*/ 936915 h 1384969"/>
                          <a:gd name="connsiteX47" fmla="*/ 655938 w 1899013"/>
                          <a:gd name="connsiteY47" fmla="*/ 929280 h 1384969"/>
                          <a:gd name="connsiteX48" fmla="*/ 686804 w 1899013"/>
                          <a:gd name="connsiteY48" fmla="*/ 926602 h 1384969"/>
                          <a:gd name="connsiteX49" fmla="*/ 715379 w 1899013"/>
                          <a:gd name="connsiteY49" fmla="*/ 902987 h 1384969"/>
                          <a:gd name="connsiteX50" fmla="*/ 784346 w 1899013"/>
                          <a:gd name="connsiteY50" fmla="*/ 895350 h 1384969"/>
                          <a:gd name="connsiteX51" fmla="*/ 831971 w 1899013"/>
                          <a:gd name="connsiteY51" fmla="*/ 866775 h 1384969"/>
                          <a:gd name="connsiteX52" fmla="*/ 1089146 w 1899013"/>
                          <a:gd name="connsiteY52" fmla="*/ 866775 h 1384969"/>
                          <a:gd name="connsiteX53" fmla="*/ 1089146 w 1899013"/>
                          <a:gd name="connsiteY53" fmla="*/ 990600 h 1384969"/>
                          <a:gd name="connsiteX54" fmla="*/ 1089146 w 1899013"/>
                          <a:gd name="connsiteY54" fmla="*/ 1021110 h 1384969"/>
                          <a:gd name="connsiteX55" fmla="*/ 1104386 w 1899013"/>
                          <a:gd name="connsiteY55" fmla="*/ 1057275 h 1384969"/>
                          <a:gd name="connsiteX56" fmla="*/ 1160405 w 1899013"/>
                          <a:gd name="connsiteY56" fmla="*/ 1348565 h 1384969"/>
                          <a:gd name="connsiteX57" fmla="*/ 1193921 w 1899013"/>
                          <a:gd name="connsiteY57" fmla="*/ 1019175 h 1384969"/>
                          <a:gd name="connsiteX58" fmla="*/ 1174871 w 1899013"/>
                          <a:gd name="connsiteY58" fmla="*/ 990600 h 1384969"/>
                          <a:gd name="connsiteX59" fmla="*/ 1193921 w 1899013"/>
                          <a:gd name="connsiteY59" fmla="*/ 1047750 h 1384969"/>
                          <a:gd name="connsiteX60" fmla="*/ 1247261 w 1899013"/>
                          <a:gd name="connsiteY60" fmla="*/ 1116473 h 1384969"/>
                          <a:gd name="connsiteX61" fmla="*/ 1315454 w 1899013"/>
                          <a:gd name="connsiteY61" fmla="*/ 1384966 h 1384969"/>
                          <a:gd name="connsiteX62" fmla="*/ 1300629 w 1899013"/>
                          <a:gd name="connsiteY62" fmla="*/ 1110089 h 1384969"/>
                          <a:gd name="connsiteX63" fmla="*/ 1270121 w 1899013"/>
                          <a:gd name="connsiteY63" fmla="*/ 981075 h 1384969"/>
                          <a:gd name="connsiteX64" fmla="*/ 1373964 w 1899013"/>
                          <a:gd name="connsiteY64" fmla="*/ 1061198 h 1384969"/>
                          <a:gd name="connsiteX65" fmla="*/ 1433821 w 1899013"/>
                          <a:gd name="connsiteY65" fmla="*/ 989206 h 1384969"/>
                          <a:gd name="connsiteX66" fmla="*/ 1535002 w 1899013"/>
                          <a:gd name="connsiteY66" fmla="*/ 960364 h 1384969"/>
                          <a:gd name="connsiteX67" fmla="*/ 1680913 w 1899013"/>
                          <a:gd name="connsiteY67" fmla="*/ 908653 h 1384969"/>
                          <a:gd name="connsiteX68" fmla="*/ 1746371 w 1899013"/>
                          <a:gd name="connsiteY68" fmla="*/ 838200 h 1384969"/>
                          <a:gd name="connsiteX69" fmla="*/ 1774946 w 1899013"/>
                          <a:gd name="connsiteY69" fmla="*/ 828675 h 1384969"/>
                          <a:gd name="connsiteX70" fmla="*/ 1813046 w 1899013"/>
                          <a:gd name="connsiteY70" fmla="*/ 771525 h 1384969"/>
                          <a:gd name="connsiteX71" fmla="*/ 1832096 w 1899013"/>
                          <a:gd name="connsiteY71" fmla="*/ 742950 h 1384969"/>
                          <a:gd name="connsiteX72" fmla="*/ 1841621 w 1899013"/>
                          <a:gd name="connsiteY72" fmla="*/ 704850 h 1384969"/>
                          <a:gd name="connsiteX73" fmla="*/ 1822571 w 1899013"/>
                          <a:gd name="connsiteY73" fmla="*/ 466725 h 1384969"/>
                          <a:gd name="connsiteX74" fmla="*/ 1813046 w 1899013"/>
                          <a:gd name="connsiteY74" fmla="*/ 438150 h 1384969"/>
                          <a:gd name="connsiteX75" fmla="*/ 1795901 w 1899013"/>
                          <a:gd name="connsiteY75" fmla="*/ 401947 h 1384969"/>
                          <a:gd name="connsiteX76" fmla="*/ 1774946 w 1899013"/>
                          <a:gd name="connsiteY76" fmla="*/ 371475 h 1384969"/>
                          <a:gd name="connsiteX77" fmla="*/ 1774946 w 1899013"/>
                          <a:gd name="connsiteY77" fmla="*/ 190500 h 1384969"/>
                          <a:gd name="connsiteX78" fmla="*/ 1793996 w 1899013"/>
                          <a:gd name="connsiteY78" fmla="*/ 161925 h 1384969"/>
                          <a:gd name="connsiteX79" fmla="*/ 1822571 w 1899013"/>
                          <a:gd name="connsiteY79" fmla="*/ 142875 h 1384969"/>
                          <a:gd name="connsiteX80" fmla="*/ 1860671 w 1899013"/>
                          <a:gd name="connsiteY80" fmla="*/ 114300 h 1384969"/>
                          <a:gd name="connsiteX81" fmla="*/ 1898771 w 1899013"/>
                          <a:gd name="connsiteY81" fmla="*/ 95250 h 1384969"/>
                          <a:gd name="connsiteX82" fmla="*/ 1851146 w 1899013"/>
                          <a:gd name="connsiteY82" fmla="*/ 51457 h 1384969"/>
                          <a:gd name="connsiteX0" fmla="*/ 1851146 w 1899013"/>
                          <a:gd name="connsiteY0" fmla="*/ 51457 h 1384969"/>
                          <a:gd name="connsiteX1" fmla="*/ 1860671 w 1899013"/>
                          <a:gd name="connsiteY1" fmla="*/ 57150 h 1384969"/>
                          <a:gd name="connsiteX2" fmla="*/ 1784471 w 1899013"/>
                          <a:gd name="connsiteY2" fmla="*/ 9562 h 1384969"/>
                          <a:gd name="connsiteX3" fmla="*/ 1717796 w 1899013"/>
                          <a:gd name="connsiteY3" fmla="*/ 0 h 1384969"/>
                          <a:gd name="connsiteX4" fmla="*/ 1670171 w 1899013"/>
                          <a:gd name="connsiteY4" fmla="*/ 9525 h 1384969"/>
                          <a:gd name="connsiteX5" fmla="*/ 1641596 w 1899013"/>
                          <a:gd name="connsiteY5" fmla="*/ 38100 h 1384969"/>
                          <a:gd name="connsiteX6" fmla="*/ 1611116 w 1899013"/>
                          <a:gd name="connsiteY6" fmla="*/ 74378 h 1384969"/>
                          <a:gd name="connsiteX7" fmla="*/ 1584446 w 1899013"/>
                          <a:gd name="connsiteY7" fmla="*/ 104775 h 1384969"/>
                          <a:gd name="connsiteX8" fmla="*/ 1574921 w 1899013"/>
                          <a:gd name="connsiteY8" fmla="*/ 142875 h 1384969"/>
                          <a:gd name="connsiteX9" fmla="*/ 1555871 w 1899013"/>
                          <a:gd name="connsiteY9" fmla="*/ 171450 h 1384969"/>
                          <a:gd name="connsiteX10" fmla="*/ 1527296 w 1899013"/>
                          <a:gd name="connsiteY10" fmla="*/ 219075 h 1384969"/>
                          <a:gd name="connsiteX11" fmla="*/ 1510151 w 1899013"/>
                          <a:gd name="connsiteY11" fmla="*/ 236265 h 1384969"/>
                          <a:gd name="connsiteX12" fmla="*/ 1479671 w 1899013"/>
                          <a:gd name="connsiteY12" fmla="*/ 276225 h 1384969"/>
                          <a:gd name="connsiteX13" fmla="*/ 1403471 w 1899013"/>
                          <a:gd name="connsiteY13" fmla="*/ 361950 h 1384969"/>
                          <a:gd name="connsiteX14" fmla="*/ 1374896 w 1899013"/>
                          <a:gd name="connsiteY14" fmla="*/ 371475 h 1384969"/>
                          <a:gd name="connsiteX15" fmla="*/ 1317746 w 1899013"/>
                          <a:gd name="connsiteY15" fmla="*/ 409575 h 1384969"/>
                          <a:gd name="connsiteX16" fmla="*/ 1289171 w 1899013"/>
                          <a:gd name="connsiteY16" fmla="*/ 428625 h 1384969"/>
                          <a:gd name="connsiteX17" fmla="*/ 1184396 w 1899013"/>
                          <a:gd name="connsiteY17" fmla="*/ 466725 h 1384969"/>
                          <a:gd name="connsiteX18" fmla="*/ 879596 w 1899013"/>
                          <a:gd name="connsiteY18" fmla="*/ 457200 h 1384969"/>
                          <a:gd name="connsiteX19" fmla="*/ 856736 w 1899013"/>
                          <a:gd name="connsiteY19" fmla="*/ 445778 h 1384969"/>
                          <a:gd name="connsiteX20" fmla="*/ 793871 w 1899013"/>
                          <a:gd name="connsiteY20" fmla="*/ 409575 h 1384969"/>
                          <a:gd name="connsiteX21" fmla="*/ 755771 w 1899013"/>
                          <a:gd name="connsiteY21" fmla="*/ 371475 h 1384969"/>
                          <a:gd name="connsiteX22" fmla="*/ 746246 w 1899013"/>
                          <a:gd name="connsiteY22" fmla="*/ 342900 h 1384969"/>
                          <a:gd name="connsiteX23" fmla="*/ 727196 w 1899013"/>
                          <a:gd name="connsiteY23" fmla="*/ 304800 h 1384969"/>
                          <a:gd name="connsiteX24" fmla="*/ 670046 w 1899013"/>
                          <a:gd name="connsiteY24" fmla="*/ 228600 h 1384969"/>
                          <a:gd name="connsiteX25" fmla="*/ 641471 w 1899013"/>
                          <a:gd name="connsiteY25" fmla="*/ 219075 h 1384969"/>
                          <a:gd name="connsiteX26" fmla="*/ 612896 w 1899013"/>
                          <a:gd name="connsiteY26" fmla="*/ 161925 h 1384969"/>
                          <a:gd name="connsiteX27" fmla="*/ 584321 w 1899013"/>
                          <a:gd name="connsiteY27" fmla="*/ 152400 h 1384969"/>
                          <a:gd name="connsiteX28" fmla="*/ 510026 w 1899013"/>
                          <a:gd name="connsiteY28" fmla="*/ 142950 h 1384969"/>
                          <a:gd name="connsiteX29" fmla="*/ 403346 w 1899013"/>
                          <a:gd name="connsiteY29" fmla="*/ 209550 h 1384969"/>
                          <a:gd name="connsiteX30" fmla="*/ 336671 w 1899013"/>
                          <a:gd name="connsiteY30" fmla="*/ 285750 h 1384969"/>
                          <a:gd name="connsiteX31" fmla="*/ 319526 w 1899013"/>
                          <a:gd name="connsiteY31" fmla="*/ 312428 h 1384969"/>
                          <a:gd name="connsiteX32" fmla="*/ 308096 w 1899013"/>
                          <a:gd name="connsiteY32" fmla="*/ 342900 h 1384969"/>
                          <a:gd name="connsiteX33" fmla="*/ 279521 w 1899013"/>
                          <a:gd name="connsiteY33" fmla="*/ 390525 h 1384969"/>
                          <a:gd name="connsiteX34" fmla="*/ 258566 w 1899013"/>
                          <a:gd name="connsiteY34" fmla="*/ 451545 h 1384969"/>
                          <a:gd name="connsiteX35" fmla="*/ 260471 w 1899013"/>
                          <a:gd name="connsiteY35" fmla="*/ 495300 h 1384969"/>
                          <a:gd name="connsiteX36" fmla="*/ 210411 w 1899013"/>
                          <a:gd name="connsiteY36" fmla="*/ 674863 h 1384969"/>
                          <a:gd name="connsiteX37" fmla="*/ 169876 w 1899013"/>
                          <a:gd name="connsiteY37" fmla="*/ 739962 h 1384969"/>
                          <a:gd name="connsiteX38" fmla="*/ 117525 w 1899013"/>
                          <a:gd name="connsiteY38" fmla="*/ 768537 h 1384969"/>
                          <a:gd name="connsiteX39" fmla="*/ 57467 w 1899013"/>
                          <a:gd name="connsiteY39" fmla="*/ 827200 h 1384969"/>
                          <a:gd name="connsiteX40" fmla="*/ 29436 w 1899013"/>
                          <a:gd name="connsiteY40" fmla="*/ 883625 h 1384969"/>
                          <a:gd name="connsiteX41" fmla="*/ 399536 w 1899013"/>
                          <a:gd name="connsiteY41" fmla="*/ 971550 h 1384969"/>
                          <a:gd name="connsiteX42" fmla="*/ 482339 w 1899013"/>
                          <a:gd name="connsiteY42" fmla="*/ 982257 h 1384969"/>
                          <a:gd name="connsiteX43" fmla="*/ 518148 w 1899013"/>
                          <a:gd name="connsiteY43" fmla="*/ 968937 h 1384969"/>
                          <a:gd name="connsiteX44" fmla="*/ 573306 w 1899013"/>
                          <a:gd name="connsiteY44" fmla="*/ 947585 h 1384969"/>
                          <a:gd name="connsiteX45" fmla="*/ 621705 w 1899013"/>
                          <a:gd name="connsiteY45" fmla="*/ 937310 h 1384969"/>
                          <a:gd name="connsiteX46" fmla="*/ 631946 w 1899013"/>
                          <a:gd name="connsiteY46" fmla="*/ 936915 h 1384969"/>
                          <a:gd name="connsiteX47" fmla="*/ 655938 w 1899013"/>
                          <a:gd name="connsiteY47" fmla="*/ 929280 h 1384969"/>
                          <a:gd name="connsiteX48" fmla="*/ 686804 w 1899013"/>
                          <a:gd name="connsiteY48" fmla="*/ 926602 h 1384969"/>
                          <a:gd name="connsiteX49" fmla="*/ 715379 w 1899013"/>
                          <a:gd name="connsiteY49" fmla="*/ 902987 h 1384969"/>
                          <a:gd name="connsiteX50" fmla="*/ 784346 w 1899013"/>
                          <a:gd name="connsiteY50" fmla="*/ 895350 h 1384969"/>
                          <a:gd name="connsiteX51" fmla="*/ 831971 w 1899013"/>
                          <a:gd name="connsiteY51" fmla="*/ 866775 h 1384969"/>
                          <a:gd name="connsiteX52" fmla="*/ 1089146 w 1899013"/>
                          <a:gd name="connsiteY52" fmla="*/ 866775 h 1384969"/>
                          <a:gd name="connsiteX53" fmla="*/ 1089146 w 1899013"/>
                          <a:gd name="connsiteY53" fmla="*/ 990600 h 1384969"/>
                          <a:gd name="connsiteX54" fmla="*/ 1089146 w 1899013"/>
                          <a:gd name="connsiteY54" fmla="*/ 1021110 h 1384969"/>
                          <a:gd name="connsiteX55" fmla="*/ 1104386 w 1899013"/>
                          <a:gd name="connsiteY55" fmla="*/ 1057275 h 1384969"/>
                          <a:gd name="connsiteX56" fmla="*/ 1160405 w 1899013"/>
                          <a:gd name="connsiteY56" fmla="*/ 1348565 h 1384969"/>
                          <a:gd name="connsiteX57" fmla="*/ 1193921 w 1899013"/>
                          <a:gd name="connsiteY57" fmla="*/ 1019175 h 1384969"/>
                          <a:gd name="connsiteX58" fmla="*/ 1174871 w 1899013"/>
                          <a:gd name="connsiteY58" fmla="*/ 990600 h 1384969"/>
                          <a:gd name="connsiteX59" fmla="*/ 1193921 w 1899013"/>
                          <a:gd name="connsiteY59" fmla="*/ 1047750 h 1384969"/>
                          <a:gd name="connsiteX60" fmla="*/ 1247261 w 1899013"/>
                          <a:gd name="connsiteY60" fmla="*/ 1116473 h 1384969"/>
                          <a:gd name="connsiteX61" fmla="*/ 1315454 w 1899013"/>
                          <a:gd name="connsiteY61" fmla="*/ 1384966 h 1384969"/>
                          <a:gd name="connsiteX62" fmla="*/ 1300629 w 1899013"/>
                          <a:gd name="connsiteY62" fmla="*/ 1110089 h 1384969"/>
                          <a:gd name="connsiteX63" fmla="*/ 1270121 w 1899013"/>
                          <a:gd name="connsiteY63" fmla="*/ 981075 h 1384969"/>
                          <a:gd name="connsiteX64" fmla="*/ 1373964 w 1899013"/>
                          <a:gd name="connsiteY64" fmla="*/ 1061198 h 1384969"/>
                          <a:gd name="connsiteX65" fmla="*/ 1454446 w 1899013"/>
                          <a:gd name="connsiteY65" fmla="*/ 1018882 h 1384969"/>
                          <a:gd name="connsiteX66" fmla="*/ 1535002 w 1899013"/>
                          <a:gd name="connsiteY66" fmla="*/ 960364 h 1384969"/>
                          <a:gd name="connsiteX67" fmla="*/ 1680913 w 1899013"/>
                          <a:gd name="connsiteY67" fmla="*/ 908653 h 1384969"/>
                          <a:gd name="connsiteX68" fmla="*/ 1746371 w 1899013"/>
                          <a:gd name="connsiteY68" fmla="*/ 838200 h 1384969"/>
                          <a:gd name="connsiteX69" fmla="*/ 1774946 w 1899013"/>
                          <a:gd name="connsiteY69" fmla="*/ 828675 h 1384969"/>
                          <a:gd name="connsiteX70" fmla="*/ 1813046 w 1899013"/>
                          <a:gd name="connsiteY70" fmla="*/ 771525 h 1384969"/>
                          <a:gd name="connsiteX71" fmla="*/ 1832096 w 1899013"/>
                          <a:gd name="connsiteY71" fmla="*/ 742950 h 1384969"/>
                          <a:gd name="connsiteX72" fmla="*/ 1841621 w 1899013"/>
                          <a:gd name="connsiteY72" fmla="*/ 704850 h 1384969"/>
                          <a:gd name="connsiteX73" fmla="*/ 1822571 w 1899013"/>
                          <a:gd name="connsiteY73" fmla="*/ 466725 h 1384969"/>
                          <a:gd name="connsiteX74" fmla="*/ 1813046 w 1899013"/>
                          <a:gd name="connsiteY74" fmla="*/ 438150 h 1384969"/>
                          <a:gd name="connsiteX75" fmla="*/ 1795901 w 1899013"/>
                          <a:gd name="connsiteY75" fmla="*/ 401947 h 1384969"/>
                          <a:gd name="connsiteX76" fmla="*/ 1774946 w 1899013"/>
                          <a:gd name="connsiteY76" fmla="*/ 371475 h 1384969"/>
                          <a:gd name="connsiteX77" fmla="*/ 1774946 w 1899013"/>
                          <a:gd name="connsiteY77" fmla="*/ 190500 h 1384969"/>
                          <a:gd name="connsiteX78" fmla="*/ 1793996 w 1899013"/>
                          <a:gd name="connsiteY78" fmla="*/ 161925 h 1384969"/>
                          <a:gd name="connsiteX79" fmla="*/ 1822571 w 1899013"/>
                          <a:gd name="connsiteY79" fmla="*/ 142875 h 1384969"/>
                          <a:gd name="connsiteX80" fmla="*/ 1860671 w 1899013"/>
                          <a:gd name="connsiteY80" fmla="*/ 114300 h 1384969"/>
                          <a:gd name="connsiteX81" fmla="*/ 1898771 w 1899013"/>
                          <a:gd name="connsiteY81" fmla="*/ 95250 h 1384969"/>
                          <a:gd name="connsiteX82" fmla="*/ 1851146 w 1899013"/>
                          <a:gd name="connsiteY82" fmla="*/ 51457 h 1384969"/>
                          <a:gd name="connsiteX0" fmla="*/ 1851146 w 1899013"/>
                          <a:gd name="connsiteY0" fmla="*/ 51457 h 1384969"/>
                          <a:gd name="connsiteX1" fmla="*/ 1860671 w 1899013"/>
                          <a:gd name="connsiteY1" fmla="*/ 57150 h 1384969"/>
                          <a:gd name="connsiteX2" fmla="*/ 1784471 w 1899013"/>
                          <a:gd name="connsiteY2" fmla="*/ 9562 h 1384969"/>
                          <a:gd name="connsiteX3" fmla="*/ 1717796 w 1899013"/>
                          <a:gd name="connsiteY3" fmla="*/ 0 h 1384969"/>
                          <a:gd name="connsiteX4" fmla="*/ 1670171 w 1899013"/>
                          <a:gd name="connsiteY4" fmla="*/ 9525 h 1384969"/>
                          <a:gd name="connsiteX5" fmla="*/ 1641596 w 1899013"/>
                          <a:gd name="connsiteY5" fmla="*/ 38100 h 1384969"/>
                          <a:gd name="connsiteX6" fmla="*/ 1611116 w 1899013"/>
                          <a:gd name="connsiteY6" fmla="*/ 74378 h 1384969"/>
                          <a:gd name="connsiteX7" fmla="*/ 1584446 w 1899013"/>
                          <a:gd name="connsiteY7" fmla="*/ 104775 h 1384969"/>
                          <a:gd name="connsiteX8" fmla="*/ 1574921 w 1899013"/>
                          <a:gd name="connsiteY8" fmla="*/ 142875 h 1384969"/>
                          <a:gd name="connsiteX9" fmla="*/ 1555871 w 1899013"/>
                          <a:gd name="connsiteY9" fmla="*/ 171450 h 1384969"/>
                          <a:gd name="connsiteX10" fmla="*/ 1527296 w 1899013"/>
                          <a:gd name="connsiteY10" fmla="*/ 219075 h 1384969"/>
                          <a:gd name="connsiteX11" fmla="*/ 1510151 w 1899013"/>
                          <a:gd name="connsiteY11" fmla="*/ 236265 h 1384969"/>
                          <a:gd name="connsiteX12" fmla="*/ 1479671 w 1899013"/>
                          <a:gd name="connsiteY12" fmla="*/ 276225 h 1384969"/>
                          <a:gd name="connsiteX13" fmla="*/ 1403471 w 1899013"/>
                          <a:gd name="connsiteY13" fmla="*/ 361950 h 1384969"/>
                          <a:gd name="connsiteX14" fmla="*/ 1374896 w 1899013"/>
                          <a:gd name="connsiteY14" fmla="*/ 371475 h 1384969"/>
                          <a:gd name="connsiteX15" fmla="*/ 1317746 w 1899013"/>
                          <a:gd name="connsiteY15" fmla="*/ 409575 h 1384969"/>
                          <a:gd name="connsiteX16" fmla="*/ 1289171 w 1899013"/>
                          <a:gd name="connsiteY16" fmla="*/ 428625 h 1384969"/>
                          <a:gd name="connsiteX17" fmla="*/ 1184396 w 1899013"/>
                          <a:gd name="connsiteY17" fmla="*/ 466725 h 1384969"/>
                          <a:gd name="connsiteX18" fmla="*/ 879596 w 1899013"/>
                          <a:gd name="connsiteY18" fmla="*/ 457200 h 1384969"/>
                          <a:gd name="connsiteX19" fmla="*/ 856736 w 1899013"/>
                          <a:gd name="connsiteY19" fmla="*/ 445778 h 1384969"/>
                          <a:gd name="connsiteX20" fmla="*/ 793871 w 1899013"/>
                          <a:gd name="connsiteY20" fmla="*/ 409575 h 1384969"/>
                          <a:gd name="connsiteX21" fmla="*/ 755771 w 1899013"/>
                          <a:gd name="connsiteY21" fmla="*/ 371475 h 1384969"/>
                          <a:gd name="connsiteX22" fmla="*/ 746246 w 1899013"/>
                          <a:gd name="connsiteY22" fmla="*/ 342900 h 1384969"/>
                          <a:gd name="connsiteX23" fmla="*/ 727196 w 1899013"/>
                          <a:gd name="connsiteY23" fmla="*/ 304800 h 1384969"/>
                          <a:gd name="connsiteX24" fmla="*/ 670046 w 1899013"/>
                          <a:gd name="connsiteY24" fmla="*/ 228600 h 1384969"/>
                          <a:gd name="connsiteX25" fmla="*/ 641471 w 1899013"/>
                          <a:gd name="connsiteY25" fmla="*/ 219075 h 1384969"/>
                          <a:gd name="connsiteX26" fmla="*/ 612896 w 1899013"/>
                          <a:gd name="connsiteY26" fmla="*/ 161925 h 1384969"/>
                          <a:gd name="connsiteX27" fmla="*/ 584321 w 1899013"/>
                          <a:gd name="connsiteY27" fmla="*/ 152400 h 1384969"/>
                          <a:gd name="connsiteX28" fmla="*/ 510026 w 1899013"/>
                          <a:gd name="connsiteY28" fmla="*/ 142950 h 1384969"/>
                          <a:gd name="connsiteX29" fmla="*/ 403346 w 1899013"/>
                          <a:gd name="connsiteY29" fmla="*/ 209550 h 1384969"/>
                          <a:gd name="connsiteX30" fmla="*/ 336671 w 1899013"/>
                          <a:gd name="connsiteY30" fmla="*/ 285750 h 1384969"/>
                          <a:gd name="connsiteX31" fmla="*/ 319526 w 1899013"/>
                          <a:gd name="connsiteY31" fmla="*/ 312428 h 1384969"/>
                          <a:gd name="connsiteX32" fmla="*/ 308096 w 1899013"/>
                          <a:gd name="connsiteY32" fmla="*/ 342900 h 1384969"/>
                          <a:gd name="connsiteX33" fmla="*/ 279521 w 1899013"/>
                          <a:gd name="connsiteY33" fmla="*/ 390525 h 1384969"/>
                          <a:gd name="connsiteX34" fmla="*/ 258566 w 1899013"/>
                          <a:gd name="connsiteY34" fmla="*/ 451545 h 1384969"/>
                          <a:gd name="connsiteX35" fmla="*/ 260471 w 1899013"/>
                          <a:gd name="connsiteY35" fmla="*/ 495300 h 1384969"/>
                          <a:gd name="connsiteX36" fmla="*/ 210411 w 1899013"/>
                          <a:gd name="connsiteY36" fmla="*/ 674863 h 1384969"/>
                          <a:gd name="connsiteX37" fmla="*/ 169876 w 1899013"/>
                          <a:gd name="connsiteY37" fmla="*/ 739962 h 1384969"/>
                          <a:gd name="connsiteX38" fmla="*/ 117525 w 1899013"/>
                          <a:gd name="connsiteY38" fmla="*/ 768537 h 1384969"/>
                          <a:gd name="connsiteX39" fmla="*/ 57467 w 1899013"/>
                          <a:gd name="connsiteY39" fmla="*/ 827200 h 1384969"/>
                          <a:gd name="connsiteX40" fmla="*/ 29436 w 1899013"/>
                          <a:gd name="connsiteY40" fmla="*/ 883625 h 1384969"/>
                          <a:gd name="connsiteX41" fmla="*/ 399536 w 1899013"/>
                          <a:gd name="connsiteY41" fmla="*/ 971550 h 1384969"/>
                          <a:gd name="connsiteX42" fmla="*/ 482339 w 1899013"/>
                          <a:gd name="connsiteY42" fmla="*/ 982257 h 1384969"/>
                          <a:gd name="connsiteX43" fmla="*/ 518148 w 1899013"/>
                          <a:gd name="connsiteY43" fmla="*/ 968937 h 1384969"/>
                          <a:gd name="connsiteX44" fmla="*/ 573306 w 1899013"/>
                          <a:gd name="connsiteY44" fmla="*/ 947585 h 1384969"/>
                          <a:gd name="connsiteX45" fmla="*/ 621705 w 1899013"/>
                          <a:gd name="connsiteY45" fmla="*/ 937310 h 1384969"/>
                          <a:gd name="connsiteX46" fmla="*/ 631946 w 1899013"/>
                          <a:gd name="connsiteY46" fmla="*/ 936915 h 1384969"/>
                          <a:gd name="connsiteX47" fmla="*/ 655938 w 1899013"/>
                          <a:gd name="connsiteY47" fmla="*/ 929280 h 1384969"/>
                          <a:gd name="connsiteX48" fmla="*/ 686804 w 1899013"/>
                          <a:gd name="connsiteY48" fmla="*/ 926602 h 1384969"/>
                          <a:gd name="connsiteX49" fmla="*/ 715379 w 1899013"/>
                          <a:gd name="connsiteY49" fmla="*/ 902987 h 1384969"/>
                          <a:gd name="connsiteX50" fmla="*/ 784346 w 1899013"/>
                          <a:gd name="connsiteY50" fmla="*/ 895350 h 1384969"/>
                          <a:gd name="connsiteX51" fmla="*/ 831971 w 1899013"/>
                          <a:gd name="connsiteY51" fmla="*/ 866775 h 1384969"/>
                          <a:gd name="connsiteX52" fmla="*/ 1089146 w 1899013"/>
                          <a:gd name="connsiteY52" fmla="*/ 866775 h 1384969"/>
                          <a:gd name="connsiteX53" fmla="*/ 1089146 w 1899013"/>
                          <a:gd name="connsiteY53" fmla="*/ 990600 h 1384969"/>
                          <a:gd name="connsiteX54" fmla="*/ 1089146 w 1899013"/>
                          <a:gd name="connsiteY54" fmla="*/ 1021110 h 1384969"/>
                          <a:gd name="connsiteX55" fmla="*/ 1104386 w 1899013"/>
                          <a:gd name="connsiteY55" fmla="*/ 1057275 h 1384969"/>
                          <a:gd name="connsiteX56" fmla="*/ 1160405 w 1899013"/>
                          <a:gd name="connsiteY56" fmla="*/ 1348565 h 1384969"/>
                          <a:gd name="connsiteX57" fmla="*/ 1193921 w 1899013"/>
                          <a:gd name="connsiteY57" fmla="*/ 1019175 h 1384969"/>
                          <a:gd name="connsiteX58" fmla="*/ 1174871 w 1899013"/>
                          <a:gd name="connsiteY58" fmla="*/ 990600 h 1384969"/>
                          <a:gd name="connsiteX59" fmla="*/ 1193921 w 1899013"/>
                          <a:gd name="connsiteY59" fmla="*/ 1047750 h 1384969"/>
                          <a:gd name="connsiteX60" fmla="*/ 1247261 w 1899013"/>
                          <a:gd name="connsiteY60" fmla="*/ 1116473 h 1384969"/>
                          <a:gd name="connsiteX61" fmla="*/ 1315454 w 1899013"/>
                          <a:gd name="connsiteY61" fmla="*/ 1384966 h 1384969"/>
                          <a:gd name="connsiteX62" fmla="*/ 1300629 w 1899013"/>
                          <a:gd name="connsiteY62" fmla="*/ 1110089 h 1384969"/>
                          <a:gd name="connsiteX63" fmla="*/ 1270121 w 1899013"/>
                          <a:gd name="connsiteY63" fmla="*/ 981075 h 1384969"/>
                          <a:gd name="connsiteX64" fmla="*/ 1373964 w 1899013"/>
                          <a:gd name="connsiteY64" fmla="*/ 1061198 h 1384969"/>
                          <a:gd name="connsiteX65" fmla="*/ 1454446 w 1899013"/>
                          <a:gd name="connsiteY65" fmla="*/ 1018882 h 1384969"/>
                          <a:gd name="connsiteX66" fmla="*/ 1548518 w 1899013"/>
                          <a:gd name="connsiteY66" fmla="*/ 977473 h 1384969"/>
                          <a:gd name="connsiteX67" fmla="*/ 1535002 w 1899013"/>
                          <a:gd name="connsiteY67" fmla="*/ 960364 h 1384969"/>
                          <a:gd name="connsiteX68" fmla="*/ 1680913 w 1899013"/>
                          <a:gd name="connsiteY68" fmla="*/ 908653 h 1384969"/>
                          <a:gd name="connsiteX69" fmla="*/ 1746371 w 1899013"/>
                          <a:gd name="connsiteY69" fmla="*/ 838200 h 1384969"/>
                          <a:gd name="connsiteX70" fmla="*/ 1774946 w 1899013"/>
                          <a:gd name="connsiteY70" fmla="*/ 828675 h 1384969"/>
                          <a:gd name="connsiteX71" fmla="*/ 1813046 w 1899013"/>
                          <a:gd name="connsiteY71" fmla="*/ 771525 h 1384969"/>
                          <a:gd name="connsiteX72" fmla="*/ 1832096 w 1899013"/>
                          <a:gd name="connsiteY72" fmla="*/ 742950 h 1384969"/>
                          <a:gd name="connsiteX73" fmla="*/ 1841621 w 1899013"/>
                          <a:gd name="connsiteY73" fmla="*/ 704850 h 1384969"/>
                          <a:gd name="connsiteX74" fmla="*/ 1822571 w 1899013"/>
                          <a:gd name="connsiteY74" fmla="*/ 466725 h 1384969"/>
                          <a:gd name="connsiteX75" fmla="*/ 1813046 w 1899013"/>
                          <a:gd name="connsiteY75" fmla="*/ 438150 h 1384969"/>
                          <a:gd name="connsiteX76" fmla="*/ 1795901 w 1899013"/>
                          <a:gd name="connsiteY76" fmla="*/ 401947 h 1384969"/>
                          <a:gd name="connsiteX77" fmla="*/ 1774946 w 1899013"/>
                          <a:gd name="connsiteY77" fmla="*/ 371475 h 1384969"/>
                          <a:gd name="connsiteX78" fmla="*/ 1774946 w 1899013"/>
                          <a:gd name="connsiteY78" fmla="*/ 190500 h 1384969"/>
                          <a:gd name="connsiteX79" fmla="*/ 1793996 w 1899013"/>
                          <a:gd name="connsiteY79" fmla="*/ 161925 h 1384969"/>
                          <a:gd name="connsiteX80" fmla="*/ 1822571 w 1899013"/>
                          <a:gd name="connsiteY80" fmla="*/ 142875 h 1384969"/>
                          <a:gd name="connsiteX81" fmla="*/ 1860671 w 1899013"/>
                          <a:gd name="connsiteY81" fmla="*/ 114300 h 1384969"/>
                          <a:gd name="connsiteX82" fmla="*/ 1898771 w 1899013"/>
                          <a:gd name="connsiteY82" fmla="*/ 95250 h 1384969"/>
                          <a:gd name="connsiteX83" fmla="*/ 1851146 w 1899013"/>
                          <a:gd name="connsiteY83" fmla="*/ 51457 h 1384969"/>
                          <a:gd name="connsiteX0" fmla="*/ 1851146 w 1899013"/>
                          <a:gd name="connsiteY0" fmla="*/ 51457 h 1384969"/>
                          <a:gd name="connsiteX1" fmla="*/ 1860671 w 1899013"/>
                          <a:gd name="connsiteY1" fmla="*/ 57150 h 1384969"/>
                          <a:gd name="connsiteX2" fmla="*/ 1784471 w 1899013"/>
                          <a:gd name="connsiteY2" fmla="*/ 9562 h 1384969"/>
                          <a:gd name="connsiteX3" fmla="*/ 1717796 w 1899013"/>
                          <a:gd name="connsiteY3" fmla="*/ 0 h 1384969"/>
                          <a:gd name="connsiteX4" fmla="*/ 1670171 w 1899013"/>
                          <a:gd name="connsiteY4" fmla="*/ 9525 h 1384969"/>
                          <a:gd name="connsiteX5" fmla="*/ 1641596 w 1899013"/>
                          <a:gd name="connsiteY5" fmla="*/ 38100 h 1384969"/>
                          <a:gd name="connsiteX6" fmla="*/ 1611116 w 1899013"/>
                          <a:gd name="connsiteY6" fmla="*/ 74378 h 1384969"/>
                          <a:gd name="connsiteX7" fmla="*/ 1584446 w 1899013"/>
                          <a:gd name="connsiteY7" fmla="*/ 104775 h 1384969"/>
                          <a:gd name="connsiteX8" fmla="*/ 1574921 w 1899013"/>
                          <a:gd name="connsiteY8" fmla="*/ 142875 h 1384969"/>
                          <a:gd name="connsiteX9" fmla="*/ 1555871 w 1899013"/>
                          <a:gd name="connsiteY9" fmla="*/ 171450 h 1384969"/>
                          <a:gd name="connsiteX10" fmla="*/ 1527296 w 1899013"/>
                          <a:gd name="connsiteY10" fmla="*/ 219075 h 1384969"/>
                          <a:gd name="connsiteX11" fmla="*/ 1510151 w 1899013"/>
                          <a:gd name="connsiteY11" fmla="*/ 236265 h 1384969"/>
                          <a:gd name="connsiteX12" fmla="*/ 1479671 w 1899013"/>
                          <a:gd name="connsiteY12" fmla="*/ 276225 h 1384969"/>
                          <a:gd name="connsiteX13" fmla="*/ 1403471 w 1899013"/>
                          <a:gd name="connsiteY13" fmla="*/ 361950 h 1384969"/>
                          <a:gd name="connsiteX14" fmla="*/ 1374896 w 1899013"/>
                          <a:gd name="connsiteY14" fmla="*/ 371475 h 1384969"/>
                          <a:gd name="connsiteX15" fmla="*/ 1317746 w 1899013"/>
                          <a:gd name="connsiteY15" fmla="*/ 409575 h 1384969"/>
                          <a:gd name="connsiteX16" fmla="*/ 1289171 w 1899013"/>
                          <a:gd name="connsiteY16" fmla="*/ 428625 h 1384969"/>
                          <a:gd name="connsiteX17" fmla="*/ 1184396 w 1899013"/>
                          <a:gd name="connsiteY17" fmla="*/ 466725 h 1384969"/>
                          <a:gd name="connsiteX18" fmla="*/ 879596 w 1899013"/>
                          <a:gd name="connsiteY18" fmla="*/ 457200 h 1384969"/>
                          <a:gd name="connsiteX19" fmla="*/ 856736 w 1899013"/>
                          <a:gd name="connsiteY19" fmla="*/ 445778 h 1384969"/>
                          <a:gd name="connsiteX20" fmla="*/ 793871 w 1899013"/>
                          <a:gd name="connsiteY20" fmla="*/ 409575 h 1384969"/>
                          <a:gd name="connsiteX21" fmla="*/ 755771 w 1899013"/>
                          <a:gd name="connsiteY21" fmla="*/ 371475 h 1384969"/>
                          <a:gd name="connsiteX22" fmla="*/ 746246 w 1899013"/>
                          <a:gd name="connsiteY22" fmla="*/ 342900 h 1384969"/>
                          <a:gd name="connsiteX23" fmla="*/ 727196 w 1899013"/>
                          <a:gd name="connsiteY23" fmla="*/ 304800 h 1384969"/>
                          <a:gd name="connsiteX24" fmla="*/ 670046 w 1899013"/>
                          <a:gd name="connsiteY24" fmla="*/ 228600 h 1384969"/>
                          <a:gd name="connsiteX25" fmla="*/ 641471 w 1899013"/>
                          <a:gd name="connsiteY25" fmla="*/ 219075 h 1384969"/>
                          <a:gd name="connsiteX26" fmla="*/ 612896 w 1899013"/>
                          <a:gd name="connsiteY26" fmla="*/ 161925 h 1384969"/>
                          <a:gd name="connsiteX27" fmla="*/ 584321 w 1899013"/>
                          <a:gd name="connsiteY27" fmla="*/ 152400 h 1384969"/>
                          <a:gd name="connsiteX28" fmla="*/ 510026 w 1899013"/>
                          <a:gd name="connsiteY28" fmla="*/ 142950 h 1384969"/>
                          <a:gd name="connsiteX29" fmla="*/ 403346 w 1899013"/>
                          <a:gd name="connsiteY29" fmla="*/ 209550 h 1384969"/>
                          <a:gd name="connsiteX30" fmla="*/ 336671 w 1899013"/>
                          <a:gd name="connsiteY30" fmla="*/ 285750 h 1384969"/>
                          <a:gd name="connsiteX31" fmla="*/ 319526 w 1899013"/>
                          <a:gd name="connsiteY31" fmla="*/ 312428 h 1384969"/>
                          <a:gd name="connsiteX32" fmla="*/ 308096 w 1899013"/>
                          <a:gd name="connsiteY32" fmla="*/ 342900 h 1384969"/>
                          <a:gd name="connsiteX33" fmla="*/ 279521 w 1899013"/>
                          <a:gd name="connsiteY33" fmla="*/ 390525 h 1384969"/>
                          <a:gd name="connsiteX34" fmla="*/ 258566 w 1899013"/>
                          <a:gd name="connsiteY34" fmla="*/ 451545 h 1384969"/>
                          <a:gd name="connsiteX35" fmla="*/ 260471 w 1899013"/>
                          <a:gd name="connsiteY35" fmla="*/ 495300 h 1384969"/>
                          <a:gd name="connsiteX36" fmla="*/ 210411 w 1899013"/>
                          <a:gd name="connsiteY36" fmla="*/ 674863 h 1384969"/>
                          <a:gd name="connsiteX37" fmla="*/ 169876 w 1899013"/>
                          <a:gd name="connsiteY37" fmla="*/ 739962 h 1384969"/>
                          <a:gd name="connsiteX38" fmla="*/ 117525 w 1899013"/>
                          <a:gd name="connsiteY38" fmla="*/ 768537 h 1384969"/>
                          <a:gd name="connsiteX39" fmla="*/ 57467 w 1899013"/>
                          <a:gd name="connsiteY39" fmla="*/ 827200 h 1384969"/>
                          <a:gd name="connsiteX40" fmla="*/ 29436 w 1899013"/>
                          <a:gd name="connsiteY40" fmla="*/ 883625 h 1384969"/>
                          <a:gd name="connsiteX41" fmla="*/ 399536 w 1899013"/>
                          <a:gd name="connsiteY41" fmla="*/ 971550 h 1384969"/>
                          <a:gd name="connsiteX42" fmla="*/ 482339 w 1899013"/>
                          <a:gd name="connsiteY42" fmla="*/ 982257 h 1384969"/>
                          <a:gd name="connsiteX43" fmla="*/ 518148 w 1899013"/>
                          <a:gd name="connsiteY43" fmla="*/ 968937 h 1384969"/>
                          <a:gd name="connsiteX44" fmla="*/ 573306 w 1899013"/>
                          <a:gd name="connsiteY44" fmla="*/ 947585 h 1384969"/>
                          <a:gd name="connsiteX45" fmla="*/ 621705 w 1899013"/>
                          <a:gd name="connsiteY45" fmla="*/ 937310 h 1384969"/>
                          <a:gd name="connsiteX46" fmla="*/ 631946 w 1899013"/>
                          <a:gd name="connsiteY46" fmla="*/ 936915 h 1384969"/>
                          <a:gd name="connsiteX47" fmla="*/ 655938 w 1899013"/>
                          <a:gd name="connsiteY47" fmla="*/ 929280 h 1384969"/>
                          <a:gd name="connsiteX48" fmla="*/ 686804 w 1899013"/>
                          <a:gd name="connsiteY48" fmla="*/ 926602 h 1384969"/>
                          <a:gd name="connsiteX49" fmla="*/ 715379 w 1899013"/>
                          <a:gd name="connsiteY49" fmla="*/ 902987 h 1384969"/>
                          <a:gd name="connsiteX50" fmla="*/ 784346 w 1899013"/>
                          <a:gd name="connsiteY50" fmla="*/ 895350 h 1384969"/>
                          <a:gd name="connsiteX51" fmla="*/ 831971 w 1899013"/>
                          <a:gd name="connsiteY51" fmla="*/ 866775 h 1384969"/>
                          <a:gd name="connsiteX52" fmla="*/ 1089146 w 1899013"/>
                          <a:gd name="connsiteY52" fmla="*/ 866775 h 1384969"/>
                          <a:gd name="connsiteX53" fmla="*/ 1089146 w 1899013"/>
                          <a:gd name="connsiteY53" fmla="*/ 990600 h 1384969"/>
                          <a:gd name="connsiteX54" fmla="*/ 1089146 w 1899013"/>
                          <a:gd name="connsiteY54" fmla="*/ 1021110 h 1384969"/>
                          <a:gd name="connsiteX55" fmla="*/ 1104386 w 1899013"/>
                          <a:gd name="connsiteY55" fmla="*/ 1057275 h 1384969"/>
                          <a:gd name="connsiteX56" fmla="*/ 1160405 w 1899013"/>
                          <a:gd name="connsiteY56" fmla="*/ 1348565 h 1384969"/>
                          <a:gd name="connsiteX57" fmla="*/ 1193921 w 1899013"/>
                          <a:gd name="connsiteY57" fmla="*/ 1019175 h 1384969"/>
                          <a:gd name="connsiteX58" fmla="*/ 1174871 w 1899013"/>
                          <a:gd name="connsiteY58" fmla="*/ 990600 h 1384969"/>
                          <a:gd name="connsiteX59" fmla="*/ 1193921 w 1899013"/>
                          <a:gd name="connsiteY59" fmla="*/ 1047750 h 1384969"/>
                          <a:gd name="connsiteX60" fmla="*/ 1247261 w 1899013"/>
                          <a:gd name="connsiteY60" fmla="*/ 1116473 h 1384969"/>
                          <a:gd name="connsiteX61" fmla="*/ 1315454 w 1899013"/>
                          <a:gd name="connsiteY61" fmla="*/ 1384966 h 1384969"/>
                          <a:gd name="connsiteX62" fmla="*/ 1300629 w 1899013"/>
                          <a:gd name="connsiteY62" fmla="*/ 1110089 h 1384969"/>
                          <a:gd name="connsiteX63" fmla="*/ 1270121 w 1899013"/>
                          <a:gd name="connsiteY63" fmla="*/ 981075 h 1384969"/>
                          <a:gd name="connsiteX64" fmla="*/ 1373964 w 1899013"/>
                          <a:gd name="connsiteY64" fmla="*/ 1061198 h 1384969"/>
                          <a:gd name="connsiteX65" fmla="*/ 1454446 w 1899013"/>
                          <a:gd name="connsiteY65" fmla="*/ 1018882 h 1384969"/>
                          <a:gd name="connsiteX66" fmla="*/ 1548518 w 1899013"/>
                          <a:gd name="connsiteY66" fmla="*/ 977473 h 1384969"/>
                          <a:gd name="connsiteX67" fmla="*/ 1535002 w 1899013"/>
                          <a:gd name="connsiteY67" fmla="*/ 960364 h 1384969"/>
                          <a:gd name="connsiteX68" fmla="*/ 1690080 w 1899013"/>
                          <a:gd name="connsiteY68" fmla="*/ 915501 h 1384969"/>
                          <a:gd name="connsiteX69" fmla="*/ 1746371 w 1899013"/>
                          <a:gd name="connsiteY69" fmla="*/ 838200 h 1384969"/>
                          <a:gd name="connsiteX70" fmla="*/ 1774946 w 1899013"/>
                          <a:gd name="connsiteY70" fmla="*/ 828675 h 1384969"/>
                          <a:gd name="connsiteX71" fmla="*/ 1813046 w 1899013"/>
                          <a:gd name="connsiteY71" fmla="*/ 771525 h 1384969"/>
                          <a:gd name="connsiteX72" fmla="*/ 1832096 w 1899013"/>
                          <a:gd name="connsiteY72" fmla="*/ 742950 h 1384969"/>
                          <a:gd name="connsiteX73" fmla="*/ 1841621 w 1899013"/>
                          <a:gd name="connsiteY73" fmla="*/ 704850 h 1384969"/>
                          <a:gd name="connsiteX74" fmla="*/ 1822571 w 1899013"/>
                          <a:gd name="connsiteY74" fmla="*/ 466725 h 1384969"/>
                          <a:gd name="connsiteX75" fmla="*/ 1813046 w 1899013"/>
                          <a:gd name="connsiteY75" fmla="*/ 438150 h 1384969"/>
                          <a:gd name="connsiteX76" fmla="*/ 1795901 w 1899013"/>
                          <a:gd name="connsiteY76" fmla="*/ 401947 h 1384969"/>
                          <a:gd name="connsiteX77" fmla="*/ 1774946 w 1899013"/>
                          <a:gd name="connsiteY77" fmla="*/ 371475 h 1384969"/>
                          <a:gd name="connsiteX78" fmla="*/ 1774946 w 1899013"/>
                          <a:gd name="connsiteY78" fmla="*/ 190500 h 1384969"/>
                          <a:gd name="connsiteX79" fmla="*/ 1793996 w 1899013"/>
                          <a:gd name="connsiteY79" fmla="*/ 161925 h 1384969"/>
                          <a:gd name="connsiteX80" fmla="*/ 1822571 w 1899013"/>
                          <a:gd name="connsiteY80" fmla="*/ 142875 h 1384969"/>
                          <a:gd name="connsiteX81" fmla="*/ 1860671 w 1899013"/>
                          <a:gd name="connsiteY81" fmla="*/ 114300 h 1384969"/>
                          <a:gd name="connsiteX82" fmla="*/ 1898771 w 1899013"/>
                          <a:gd name="connsiteY82" fmla="*/ 95250 h 1384969"/>
                          <a:gd name="connsiteX83" fmla="*/ 1851146 w 1899013"/>
                          <a:gd name="connsiteY83" fmla="*/ 51457 h 1384969"/>
                          <a:gd name="connsiteX0" fmla="*/ 1851146 w 1899013"/>
                          <a:gd name="connsiteY0" fmla="*/ 51457 h 1384969"/>
                          <a:gd name="connsiteX1" fmla="*/ 1860671 w 1899013"/>
                          <a:gd name="connsiteY1" fmla="*/ 57150 h 1384969"/>
                          <a:gd name="connsiteX2" fmla="*/ 1784471 w 1899013"/>
                          <a:gd name="connsiteY2" fmla="*/ 9562 h 1384969"/>
                          <a:gd name="connsiteX3" fmla="*/ 1717796 w 1899013"/>
                          <a:gd name="connsiteY3" fmla="*/ 0 h 1384969"/>
                          <a:gd name="connsiteX4" fmla="*/ 1670171 w 1899013"/>
                          <a:gd name="connsiteY4" fmla="*/ 9525 h 1384969"/>
                          <a:gd name="connsiteX5" fmla="*/ 1641596 w 1899013"/>
                          <a:gd name="connsiteY5" fmla="*/ 38100 h 1384969"/>
                          <a:gd name="connsiteX6" fmla="*/ 1611116 w 1899013"/>
                          <a:gd name="connsiteY6" fmla="*/ 74378 h 1384969"/>
                          <a:gd name="connsiteX7" fmla="*/ 1584446 w 1899013"/>
                          <a:gd name="connsiteY7" fmla="*/ 104775 h 1384969"/>
                          <a:gd name="connsiteX8" fmla="*/ 1574921 w 1899013"/>
                          <a:gd name="connsiteY8" fmla="*/ 142875 h 1384969"/>
                          <a:gd name="connsiteX9" fmla="*/ 1555871 w 1899013"/>
                          <a:gd name="connsiteY9" fmla="*/ 171450 h 1384969"/>
                          <a:gd name="connsiteX10" fmla="*/ 1527296 w 1899013"/>
                          <a:gd name="connsiteY10" fmla="*/ 219075 h 1384969"/>
                          <a:gd name="connsiteX11" fmla="*/ 1510151 w 1899013"/>
                          <a:gd name="connsiteY11" fmla="*/ 236265 h 1384969"/>
                          <a:gd name="connsiteX12" fmla="*/ 1479671 w 1899013"/>
                          <a:gd name="connsiteY12" fmla="*/ 276225 h 1384969"/>
                          <a:gd name="connsiteX13" fmla="*/ 1403471 w 1899013"/>
                          <a:gd name="connsiteY13" fmla="*/ 361950 h 1384969"/>
                          <a:gd name="connsiteX14" fmla="*/ 1374896 w 1899013"/>
                          <a:gd name="connsiteY14" fmla="*/ 371475 h 1384969"/>
                          <a:gd name="connsiteX15" fmla="*/ 1317746 w 1899013"/>
                          <a:gd name="connsiteY15" fmla="*/ 409575 h 1384969"/>
                          <a:gd name="connsiteX16" fmla="*/ 1289171 w 1899013"/>
                          <a:gd name="connsiteY16" fmla="*/ 428625 h 1384969"/>
                          <a:gd name="connsiteX17" fmla="*/ 1184396 w 1899013"/>
                          <a:gd name="connsiteY17" fmla="*/ 466725 h 1384969"/>
                          <a:gd name="connsiteX18" fmla="*/ 879596 w 1899013"/>
                          <a:gd name="connsiteY18" fmla="*/ 457200 h 1384969"/>
                          <a:gd name="connsiteX19" fmla="*/ 856736 w 1899013"/>
                          <a:gd name="connsiteY19" fmla="*/ 445778 h 1384969"/>
                          <a:gd name="connsiteX20" fmla="*/ 793871 w 1899013"/>
                          <a:gd name="connsiteY20" fmla="*/ 409575 h 1384969"/>
                          <a:gd name="connsiteX21" fmla="*/ 755771 w 1899013"/>
                          <a:gd name="connsiteY21" fmla="*/ 371475 h 1384969"/>
                          <a:gd name="connsiteX22" fmla="*/ 746246 w 1899013"/>
                          <a:gd name="connsiteY22" fmla="*/ 342900 h 1384969"/>
                          <a:gd name="connsiteX23" fmla="*/ 727196 w 1899013"/>
                          <a:gd name="connsiteY23" fmla="*/ 304800 h 1384969"/>
                          <a:gd name="connsiteX24" fmla="*/ 670046 w 1899013"/>
                          <a:gd name="connsiteY24" fmla="*/ 228600 h 1384969"/>
                          <a:gd name="connsiteX25" fmla="*/ 641471 w 1899013"/>
                          <a:gd name="connsiteY25" fmla="*/ 219075 h 1384969"/>
                          <a:gd name="connsiteX26" fmla="*/ 612896 w 1899013"/>
                          <a:gd name="connsiteY26" fmla="*/ 161925 h 1384969"/>
                          <a:gd name="connsiteX27" fmla="*/ 584321 w 1899013"/>
                          <a:gd name="connsiteY27" fmla="*/ 152400 h 1384969"/>
                          <a:gd name="connsiteX28" fmla="*/ 510026 w 1899013"/>
                          <a:gd name="connsiteY28" fmla="*/ 142950 h 1384969"/>
                          <a:gd name="connsiteX29" fmla="*/ 403346 w 1899013"/>
                          <a:gd name="connsiteY29" fmla="*/ 209550 h 1384969"/>
                          <a:gd name="connsiteX30" fmla="*/ 336671 w 1899013"/>
                          <a:gd name="connsiteY30" fmla="*/ 285750 h 1384969"/>
                          <a:gd name="connsiteX31" fmla="*/ 319526 w 1899013"/>
                          <a:gd name="connsiteY31" fmla="*/ 312428 h 1384969"/>
                          <a:gd name="connsiteX32" fmla="*/ 308096 w 1899013"/>
                          <a:gd name="connsiteY32" fmla="*/ 342900 h 1384969"/>
                          <a:gd name="connsiteX33" fmla="*/ 279521 w 1899013"/>
                          <a:gd name="connsiteY33" fmla="*/ 390525 h 1384969"/>
                          <a:gd name="connsiteX34" fmla="*/ 258566 w 1899013"/>
                          <a:gd name="connsiteY34" fmla="*/ 451545 h 1384969"/>
                          <a:gd name="connsiteX35" fmla="*/ 260471 w 1899013"/>
                          <a:gd name="connsiteY35" fmla="*/ 495300 h 1384969"/>
                          <a:gd name="connsiteX36" fmla="*/ 210411 w 1899013"/>
                          <a:gd name="connsiteY36" fmla="*/ 674863 h 1384969"/>
                          <a:gd name="connsiteX37" fmla="*/ 169876 w 1899013"/>
                          <a:gd name="connsiteY37" fmla="*/ 739962 h 1384969"/>
                          <a:gd name="connsiteX38" fmla="*/ 117525 w 1899013"/>
                          <a:gd name="connsiteY38" fmla="*/ 768537 h 1384969"/>
                          <a:gd name="connsiteX39" fmla="*/ 57467 w 1899013"/>
                          <a:gd name="connsiteY39" fmla="*/ 827200 h 1384969"/>
                          <a:gd name="connsiteX40" fmla="*/ 29436 w 1899013"/>
                          <a:gd name="connsiteY40" fmla="*/ 883625 h 1384969"/>
                          <a:gd name="connsiteX41" fmla="*/ 399536 w 1899013"/>
                          <a:gd name="connsiteY41" fmla="*/ 971550 h 1384969"/>
                          <a:gd name="connsiteX42" fmla="*/ 482339 w 1899013"/>
                          <a:gd name="connsiteY42" fmla="*/ 982257 h 1384969"/>
                          <a:gd name="connsiteX43" fmla="*/ 518148 w 1899013"/>
                          <a:gd name="connsiteY43" fmla="*/ 968937 h 1384969"/>
                          <a:gd name="connsiteX44" fmla="*/ 573306 w 1899013"/>
                          <a:gd name="connsiteY44" fmla="*/ 947585 h 1384969"/>
                          <a:gd name="connsiteX45" fmla="*/ 621705 w 1899013"/>
                          <a:gd name="connsiteY45" fmla="*/ 937310 h 1384969"/>
                          <a:gd name="connsiteX46" fmla="*/ 631946 w 1899013"/>
                          <a:gd name="connsiteY46" fmla="*/ 936915 h 1384969"/>
                          <a:gd name="connsiteX47" fmla="*/ 655938 w 1899013"/>
                          <a:gd name="connsiteY47" fmla="*/ 929280 h 1384969"/>
                          <a:gd name="connsiteX48" fmla="*/ 686804 w 1899013"/>
                          <a:gd name="connsiteY48" fmla="*/ 926602 h 1384969"/>
                          <a:gd name="connsiteX49" fmla="*/ 715379 w 1899013"/>
                          <a:gd name="connsiteY49" fmla="*/ 902987 h 1384969"/>
                          <a:gd name="connsiteX50" fmla="*/ 784346 w 1899013"/>
                          <a:gd name="connsiteY50" fmla="*/ 895350 h 1384969"/>
                          <a:gd name="connsiteX51" fmla="*/ 831971 w 1899013"/>
                          <a:gd name="connsiteY51" fmla="*/ 866775 h 1384969"/>
                          <a:gd name="connsiteX52" fmla="*/ 1089146 w 1899013"/>
                          <a:gd name="connsiteY52" fmla="*/ 866775 h 1384969"/>
                          <a:gd name="connsiteX53" fmla="*/ 1089146 w 1899013"/>
                          <a:gd name="connsiteY53" fmla="*/ 990600 h 1384969"/>
                          <a:gd name="connsiteX54" fmla="*/ 1089146 w 1899013"/>
                          <a:gd name="connsiteY54" fmla="*/ 1021110 h 1384969"/>
                          <a:gd name="connsiteX55" fmla="*/ 1104386 w 1899013"/>
                          <a:gd name="connsiteY55" fmla="*/ 1057275 h 1384969"/>
                          <a:gd name="connsiteX56" fmla="*/ 1160405 w 1899013"/>
                          <a:gd name="connsiteY56" fmla="*/ 1348565 h 1384969"/>
                          <a:gd name="connsiteX57" fmla="*/ 1193921 w 1899013"/>
                          <a:gd name="connsiteY57" fmla="*/ 1019175 h 1384969"/>
                          <a:gd name="connsiteX58" fmla="*/ 1174871 w 1899013"/>
                          <a:gd name="connsiteY58" fmla="*/ 990600 h 1384969"/>
                          <a:gd name="connsiteX59" fmla="*/ 1193921 w 1899013"/>
                          <a:gd name="connsiteY59" fmla="*/ 1047750 h 1384969"/>
                          <a:gd name="connsiteX60" fmla="*/ 1247261 w 1899013"/>
                          <a:gd name="connsiteY60" fmla="*/ 1116473 h 1384969"/>
                          <a:gd name="connsiteX61" fmla="*/ 1315454 w 1899013"/>
                          <a:gd name="connsiteY61" fmla="*/ 1384966 h 1384969"/>
                          <a:gd name="connsiteX62" fmla="*/ 1300629 w 1899013"/>
                          <a:gd name="connsiteY62" fmla="*/ 1110089 h 1384969"/>
                          <a:gd name="connsiteX63" fmla="*/ 1270121 w 1899013"/>
                          <a:gd name="connsiteY63" fmla="*/ 981075 h 1384969"/>
                          <a:gd name="connsiteX64" fmla="*/ 1373964 w 1899013"/>
                          <a:gd name="connsiteY64" fmla="*/ 1061198 h 1384969"/>
                          <a:gd name="connsiteX65" fmla="*/ 1454446 w 1899013"/>
                          <a:gd name="connsiteY65" fmla="*/ 1018882 h 1384969"/>
                          <a:gd name="connsiteX66" fmla="*/ 1548518 w 1899013"/>
                          <a:gd name="connsiteY66" fmla="*/ 977473 h 1384969"/>
                          <a:gd name="connsiteX67" fmla="*/ 1535002 w 1899013"/>
                          <a:gd name="connsiteY67" fmla="*/ 960364 h 1384969"/>
                          <a:gd name="connsiteX68" fmla="*/ 1690080 w 1899013"/>
                          <a:gd name="connsiteY68" fmla="*/ 915501 h 1384969"/>
                          <a:gd name="connsiteX69" fmla="*/ 1760121 w 1899013"/>
                          <a:gd name="connsiteY69" fmla="*/ 840483 h 1384969"/>
                          <a:gd name="connsiteX70" fmla="*/ 1774946 w 1899013"/>
                          <a:gd name="connsiteY70" fmla="*/ 828675 h 1384969"/>
                          <a:gd name="connsiteX71" fmla="*/ 1813046 w 1899013"/>
                          <a:gd name="connsiteY71" fmla="*/ 771525 h 1384969"/>
                          <a:gd name="connsiteX72" fmla="*/ 1832096 w 1899013"/>
                          <a:gd name="connsiteY72" fmla="*/ 742950 h 1384969"/>
                          <a:gd name="connsiteX73" fmla="*/ 1841621 w 1899013"/>
                          <a:gd name="connsiteY73" fmla="*/ 704850 h 1384969"/>
                          <a:gd name="connsiteX74" fmla="*/ 1822571 w 1899013"/>
                          <a:gd name="connsiteY74" fmla="*/ 466725 h 1384969"/>
                          <a:gd name="connsiteX75" fmla="*/ 1813046 w 1899013"/>
                          <a:gd name="connsiteY75" fmla="*/ 438150 h 1384969"/>
                          <a:gd name="connsiteX76" fmla="*/ 1795901 w 1899013"/>
                          <a:gd name="connsiteY76" fmla="*/ 401947 h 1384969"/>
                          <a:gd name="connsiteX77" fmla="*/ 1774946 w 1899013"/>
                          <a:gd name="connsiteY77" fmla="*/ 371475 h 1384969"/>
                          <a:gd name="connsiteX78" fmla="*/ 1774946 w 1899013"/>
                          <a:gd name="connsiteY78" fmla="*/ 190500 h 1384969"/>
                          <a:gd name="connsiteX79" fmla="*/ 1793996 w 1899013"/>
                          <a:gd name="connsiteY79" fmla="*/ 161925 h 1384969"/>
                          <a:gd name="connsiteX80" fmla="*/ 1822571 w 1899013"/>
                          <a:gd name="connsiteY80" fmla="*/ 142875 h 1384969"/>
                          <a:gd name="connsiteX81" fmla="*/ 1860671 w 1899013"/>
                          <a:gd name="connsiteY81" fmla="*/ 114300 h 1384969"/>
                          <a:gd name="connsiteX82" fmla="*/ 1898771 w 1899013"/>
                          <a:gd name="connsiteY82" fmla="*/ 95250 h 1384969"/>
                          <a:gd name="connsiteX83" fmla="*/ 1851146 w 1899013"/>
                          <a:gd name="connsiteY83" fmla="*/ 51457 h 1384969"/>
                          <a:gd name="connsiteX0" fmla="*/ 1851146 w 1899013"/>
                          <a:gd name="connsiteY0" fmla="*/ 51457 h 1384969"/>
                          <a:gd name="connsiteX1" fmla="*/ 1860671 w 1899013"/>
                          <a:gd name="connsiteY1" fmla="*/ 57150 h 1384969"/>
                          <a:gd name="connsiteX2" fmla="*/ 1784471 w 1899013"/>
                          <a:gd name="connsiteY2" fmla="*/ 9562 h 1384969"/>
                          <a:gd name="connsiteX3" fmla="*/ 1717796 w 1899013"/>
                          <a:gd name="connsiteY3" fmla="*/ 0 h 1384969"/>
                          <a:gd name="connsiteX4" fmla="*/ 1670171 w 1899013"/>
                          <a:gd name="connsiteY4" fmla="*/ 9525 h 1384969"/>
                          <a:gd name="connsiteX5" fmla="*/ 1641596 w 1899013"/>
                          <a:gd name="connsiteY5" fmla="*/ 38100 h 1384969"/>
                          <a:gd name="connsiteX6" fmla="*/ 1611116 w 1899013"/>
                          <a:gd name="connsiteY6" fmla="*/ 74378 h 1384969"/>
                          <a:gd name="connsiteX7" fmla="*/ 1584446 w 1899013"/>
                          <a:gd name="connsiteY7" fmla="*/ 104775 h 1384969"/>
                          <a:gd name="connsiteX8" fmla="*/ 1574921 w 1899013"/>
                          <a:gd name="connsiteY8" fmla="*/ 142875 h 1384969"/>
                          <a:gd name="connsiteX9" fmla="*/ 1555871 w 1899013"/>
                          <a:gd name="connsiteY9" fmla="*/ 171450 h 1384969"/>
                          <a:gd name="connsiteX10" fmla="*/ 1527296 w 1899013"/>
                          <a:gd name="connsiteY10" fmla="*/ 219075 h 1384969"/>
                          <a:gd name="connsiteX11" fmla="*/ 1510151 w 1899013"/>
                          <a:gd name="connsiteY11" fmla="*/ 236265 h 1384969"/>
                          <a:gd name="connsiteX12" fmla="*/ 1479671 w 1899013"/>
                          <a:gd name="connsiteY12" fmla="*/ 276225 h 1384969"/>
                          <a:gd name="connsiteX13" fmla="*/ 1403471 w 1899013"/>
                          <a:gd name="connsiteY13" fmla="*/ 361950 h 1384969"/>
                          <a:gd name="connsiteX14" fmla="*/ 1374896 w 1899013"/>
                          <a:gd name="connsiteY14" fmla="*/ 371475 h 1384969"/>
                          <a:gd name="connsiteX15" fmla="*/ 1317746 w 1899013"/>
                          <a:gd name="connsiteY15" fmla="*/ 409575 h 1384969"/>
                          <a:gd name="connsiteX16" fmla="*/ 1289171 w 1899013"/>
                          <a:gd name="connsiteY16" fmla="*/ 428625 h 1384969"/>
                          <a:gd name="connsiteX17" fmla="*/ 1184396 w 1899013"/>
                          <a:gd name="connsiteY17" fmla="*/ 466725 h 1384969"/>
                          <a:gd name="connsiteX18" fmla="*/ 879596 w 1899013"/>
                          <a:gd name="connsiteY18" fmla="*/ 457200 h 1384969"/>
                          <a:gd name="connsiteX19" fmla="*/ 856736 w 1899013"/>
                          <a:gd name="connsiteY19" fmla="*/ 445778 h 1384969"/>
                          <a:gd name="connsiteX20" fmla="*/ 805253 w 1899013"/>
                          <a:gd name="connsiteY20" fmla="*/ 390680 h 1384969"/>
                          <a:gd name="connsiteX21" fmla="*/ 755771 w 1899013"/>
                          <a:gd name="connsiteY21" fmla="*/ 371475 h 1384969"/>
                          <a:gd name="connsiteX22" fmla="*/ 746246 w 1899013"/>
                          <a:gd name="connsiteY22" fmla="*/ 342900 h 1384969"/>
                          <a:gd name="connsiteX23" fmla="*/ 727196 w 1899013"/>
                          <a:gd name="connsiteY23" fmla="*/ 304800 h 1384969"/>
                          <a:gd name="connsiteX24" fmla="*/ 670046 w 1899013"/>
                          <a:gd name="connsiteY24" fmla="*/ 228600 h 1384969"/>
                          <a:gd name="connsiteX25" fmla="*/ 641471 w 1899013"/>
                          <a:gd name="connsiteY25" fmla="*/ 219075 h 1384969"/>
                          <a:gd name="connsiteX26" fmla="*/ 612896 w 1899013"/>
                          <a:gd name="connsiteY26" fmla="*/ 161925 h 1384969"/>
                          <a:gd name="connsiteX27" fmla="*/ 584321 w 1899013"/>
                          <a:gd name="connsiteY27" fmla="*/ 152400 h 1384969"/>
                          <a:gd name="connsiteX28" fmla="*/ 510026 w 1899013"/>
                          <a:gd name="connsiteY28" fmla="*/ 142950 h 1384969"/>
                          <a:gd name="connsiteX29" fmla="*/ 403346 w 1899013"/>
                          <a:gd name="connsiteY29" fmla="*/ 209550 h 1384969"/>
                          <a:gd name="connsiteX30" fmla="*/ 336671 w 1899013"/>
                          <a:gd name="connsiteY30" fmla="*/ 285750 h 1384969"/>
                          <a:gd name="connsiteX31" fmla="*/ 319526 w 1899013"/>
                          <a:gd name="connsiteY31" fmla="*/ 312428 h 1384969"/>
                          <a:gd name="connsiteX32" fmla="*/ 308096 w 1899013"/>
                          <a:gd name="connsiteY32" fmla="*/ 342900 h 1384969"/>
                          <a:gd name="connsiteX33" fmla="*/ 279521 w 1899013"/>
                          <a:gd name="connsiteY33" fmla="*/ 390525 h 1384969"/>
                          <a:gd name="connsiteX34" fmla="*/ 258566 w 1899013"/>
                          <a:gd name="connsiteY34" fmla="*/ 451545 h 1384969"/>
                          <a:gd name="connsiteX35" fmla="*/ 260471 w 1899013"/>
                          <a:gd name="connsiteY35" fmla="*/ 495300 h 1384969"/>
                          <a:gd name="connsiteX36" fmla="*/ 210411 w 1899013"/>
                          <a:gd name="connsiteY36" fmla="*/ 674863 h 1384969"/>
                          <a:gd name="connsiteX37" fmla="*/ 169876 w 1899013"/>
                          <a:gd name="connsiteY37" fmla="*/ 739962 h 1384969"/>
                          <a:gd name="connsiteX38" fmla="*/ 117525 w 1899013"/>
                          <a:gd name="connsiteY38" fmla="*/ 768537 h 1384969"/>
                          <a:gd name="connsiteX39" fmla="*/ 57467 w 1899013"/>
                          <a:gd name="connsiteY39" fmla="*/ 827200 h 1384969"/>
                          <a:gd name="connsiteX40" fmla="*/ 29436 w 1899013"/>
                          <a:gd name="connsiteY40" fmla="*/ 883625 h 1384969"/>
                          <a:gd name="connsiteX41" fmla="*/ 399536 w 1899013"/>
                          <a:gd name="connsiteY41" fmla="*/ 971550 h 1384969"/>
                          <a:gd name="connsiteX42" fmla="*/ 482339 w 1899013"/>
                          <a:gd name="connsiteY42" fmla="*/ 982257 h 1384969"/>
                          <a:gd name="connsiteX43" fmla="*/ 518148 w 1899013"/>
                          <a:gd name="connsiteY43" fmla="*/ 968937 h 1384969"/>
                          <a:gd name="connsiteX44" fmla="*/ 573306 w 1899013"/>
                          <a:gd name="connsiteY44" fmla="*/ 947585 h 1384969"/>
                          <a:gd name="connsiteX45" fmla="*/ 621705 w 1899013"/>
                          <a:gd name="connsiteY45" fmla="*/ 937310 h 1384969"/>
                          <a:gd name="connsiteX46" fmla="*/ 631946 w 1899013"/>
                          <a:gd name="connsiteY46" fmla="*/ 936915 h 1384969"/>
                          <a:gd name="connsiteX47" fmla="*/ 655938 w 1899013"/>
                          <a:gd name="connsiteY47" fmla="*/ 929280 h 1384969"/>
                          <a:gd name="connsiteX48" fmla="*/ 686804 w 1899013"/>
                          <a:gd name="connsiteY48" fmla="*/ 926602 h 1384969"/>
                          <a:gd name="connsiteX49" fmla="*/ 715379 w 1899013"/>
                          <a:gd name="connsiteY49" fmla="*/ 902987 h 1384969"/>
                          <a:gd name="connsiteX50" fmla="*/ 784346 w 1899013"/>
                          <a:gd name="connsiteY50" fmla="*/ 895350 h 1384969"/>
                          <a:gd name="connsiteX51" fmla="*/ 831971 w 1899013"/>
                          <a:gd name="connsiteY51" fmla="*/ 866775 h 1384969"/>
                          <a:gd name="connsiteX52" fmla="*/ 1089146 w 1899013"/>
                          <a:gd name="connsiteY52" fmla="*/ 866775 h 1384969"/>
                          <a:gd name="connsiteX53" fmla="*/ 1089146 w 1899013"/>
                          <a:gd name="connsiteY53" fmla="*/ 990600 h 1384969"/>
                          <a:gd name="connsiteX54" fmla="*/ 1089146 w 1899013"/>
                          <a:gd name="connsiteY54" fmla="*/ 1021110 h 1384969"/>
                          <a:gd name="connsiteX55" fmla="*/ 1104386 w 1899013"/>
                          <a:gd name="connsiteY55" fmla="*/ 1057275 h 1384969"/>
                          <a:gd name="connsiteX56" fmla="*/ 1160405 w 1899013"/>
                          <a:gd name="connsiteY56" fmla="*/ 1348565 h 1384969"/>
                          <a:gd name="connsiteX57" fmla="*/ 1193921 w 1899013"/>
                          <a:gd name="connsiteY57" fmla="*/ 1019175 h 1384969"/>
                          <a:gd name="connsiteX58" fmla="*/ 1174871 w 1899013"/>
                          <a:gd name="connsiteY58" fmla="*/ 990600 h 1384969"/>
                          <a:gd name="connsiteX59" fmla="*/ 1193921 w 1899013"/>
                          <a:gd name="connsiteY59" fmla="*/ 1047750 h 1384969"/>
                          <a:gd name="connsiteX60" fmla="*/ 1247261 w 1899013"/>
                          <a:gd name="connsiteY60" fmla="*/ 1116473 h 1384969"/>
                          <a:gd name="connsiteX61" fmla="*/ 1315454 w 1899013"/>
                          <a:gd name="connsiteY61" fmla="*/ 1384966 h 1384969"/>
                          <a:gd name="connsiteX62" fmla="*/ 1300629 w 1899013"/>
                          <a:gd name="connsiteY62" fmla="*/ 1110089 h 1384969"/>
                          <a:gd name="connsiteX63" fmla="*/ 1270121 w 1899013"/>
                          <a:gd name="connsiteY63" fmla="*/ 981075 h 1384969"/>
                          <a:gd name="connsiteX64" fmla="*/ 1373964 w 1899013"/>
                          <a:gd name="connsiteY64" fmla="*/ 1061198 h 1384969"/>
                          <a:gd name="connsiteX65" fmla="*/ 1454446 w 1899013"/>
                          <a:gd name="connsiteY65" fmla="*/ 1018882 h 1384969"/>
                          <a:gd name="connsiteX66" fmla="*/ 1548518 w 1899013"/>
                          <a:gd name="connsiteY66" fmla="*/ 977473 h 1384969"/>
                          <a:gd name="connsiteX67" fmla="*/ 1535002 w 1899013"/>
                          <a:gd name="connsiteY67" fmla="*/ 960364 h 1384969"/>
                          <a:gd name="connsiteX68" fmla="*/ 1690080 w 1899013"/>
                          <a:gd name="connsiteY68" fmla="*/ 915501 h 1384969"/>
                          <a:gd name="connsiteX69" fmla="*/ 1760121 w 1899013"/>
                          <a:gd name="connsiteY69" fmla="*/ 840483 h 1384969"/>
                          <a:gd name="connsiteX70" fmla="*/ 1774946 w 1899013"/>
                          <a:gd name="connsiteY70" fmla="*/ 828675 h 1384969"/>
                          <a:gd name="connsiteX71" fmla="*/ 1813046 w 1899013"/>
                          <a:gd name="connsiteY71" fmla="*/ 771525 h 1384969"/>
                          <a:gd name="connsiteX72" fmla="*/ 1832096 w 1899013"/>
                          <a:gd name="connsiteY72" fmla="*/ 742950 h 1384969"/>
                          <a:gd name="connsiteX73" fmla="*/ 1841621 w 1899013"/>
                          <a:gd name="connsiteY73" fmla="*/ 704850 h 1384969"/>
                          <a:gd name="connsiteX74" fmla="*/ 1822571 w 1899013"/>
                          <a:gd name="connsiteY74" fmla="*/ 466725 h 1384969"/>
                          <a:gd name="connsiteX75" fmla="*/ 1813046 w 1899013"/>
                          <a:gd name="connsiteY75" fmla="*/ 438150 h 1384969"/>
                          <a:gd name="connsiteX76" fmla="*/ 1795901 w 1899013"/>
                          <a:gd name="connsiteY76" fmla="*/ 401947 h 1384969"/>
                          <a:gd name="connsiteX77" fmla="*/ 1774946 w 1899013"/>
                          <a:gd name="connsiteY77" fmla="*/ 371475 h 1384969"/>
                          <a:gd name="connsiteX78" fmla="*/ 1774946 w 1899013"/>
                          <a:gd name="connsiteY78" fmla="*/ 190500 h 1384969"/>
                          <a:gd name="connsiteX79" fmla="*/ 1793996 w 1899013"/>
                          <a:gd name="connsiteY79" fmla="*/ 161925 h 1384969"/>
                          <a:gd name="connsiteX80" fmla="*/ 1822571 w 1899013"/>
                          <a:gd name="connsiteY80" fmla="*/ 142875 h 1384969"/>
                          <a:gd name="connsiteX81" fmla="*/ 1860671 w 1899013"/>
                          <a:gd name="connsiteY81" fmla="*/ 114300 h 1384969"/>
                          <a:gd name="connsiteX82" fmla="*/ 1898771 w 1899013"/>
                          <a:gd name="connsiteY82" fmla="*/ 95250 h 1384969"/>
                          <a:gd name="connsiteX83" fmla="*/ 1851146 w 1899013"/>
                          <a:gd name="connsiteY83" fmla="*/ 51457 h 1384969"/>
                          <a:gd name="connsiteX0" fmla="*/ 1851146 w 1899013"/>
                          <a:gd name="connsiteY0" fmla="*/ 51457 h 1384969"/>
                          <a:gd name="connsiteX1" fmla="*/ 1860671 w 1899013"/>
                          <a:gd name="connsiteY1" fmla="*/ 57150 h 1384969"/>
                          <a:gd name="connsiteX2" fmla="*/ 1784471 w 1899013"/>
                          <a:gd name="connsiteY2" fmla="*/ 9562 h 1384969"/>
                          <a:gd name="connsiteX3" fmla="*/ 1717796 w 1899013"/>
                          <a:gd name="connsiteY3" fmla="*/ 0 h 1384969"/>
                          <a:gd name="connsiteX4" fmla="*/ 1670171 w 1899013"/>
                          <a:gd name="connsiteY4" fmla="*/ 9525 h 1384969"/>
                          <a:gd name="connsiteX5" fmla="*/ 1641596 w 1899013"/>
                          <a:gd name="connsiteY5" fmla="*/ 38100 h 1384969"/>
                          <a:gd name="connsiteX6" fmla="*/ 1611116 w 1899013"/>
                          <a:gd name="connsiteY6" fmla="*/ 74378 h 1384969"/>
                          <a:gd name="connsiteX7" fmla="*/ 1584446 w 1899013"/>
                          <a:gd name="connsiteY7" fmla="*/ 104775 h 1384969"/>
                          <a:gd name="connsiteX8" fmla="*/ 1574921 w 1899013"/>
                          <a:gd name="connsiteY8" fmla="*/ 142875 h 1384969"/>
                          <a:gd name="connsiteX9" fmla="*/ 1555871 w 1899013"/>
                          <a:gd name="connsiteY9" fmla="*/ 171450 h 1384969"/>
                          <a:gd name="connsiteX10" fmla="*/ 1527296 w 1899013"/>
                          <a:gd name="connsiteY10" fmla="*/ 219075 h 1384969"/>
                          <a:gd name="connsiteX11" fmla="*/ 1510151 w 1899013"/>
                          <a:gd name="connsiteY11" fmla="*/ 236265 h 1384969"/>
                          <a:gd name="connsiteX12" fmla="*/ 1479671 w 1899013"/>
                          <a:gd name="connsiteY12" fmla="*/ 276225 h 1384969"/>
                          <a:gd name="connsiteX13" fmla="*/ 1403471 w 1899013"/>
                          <a:gd name="connsiteY13" fmla="*/ 361950 h 1384969"/>
                          <a:gd name="connsiteX14" fmla="*/ 1374896 w 1899013"/>
                          <a:gd name="connsiteY14" fmla="*/ 371475 h 1384969"/>
                          <a:gd name="connsiteX15" fmla="*/ 1317746 w 1899013"/>
                          <a:gd name="connsiteY15" fmla="*/ 409575 h 1384969"/>
                          <a:gd name="connsiteX16" fmla="*/ 1289171 w 1899013"/>
                          <a:gd name="connsiteY16" fmla="*/ 428625 h 1384969"/>
                          <a:gd name="connsiteX17" fmla="*/ 1184396 w 1899013"/>
                          <a:gd name="connsiteY17" fmla="*/ 466725 h 1384969"/>
                          <a:gd name="connsiteX18" fmla="*/ 906155 w 1899013"/>
                          <a:gd name="connsiteY18" fmla="*/ 438303 h 1384969"/>
                          <a:gd name="connsiteX19" fmla="*/ 856736 w 1899013"/>
                          <a:gd name="connsiteY19" fmla="*/ 445778 h 1384969"/>
                          <a:gd name="connsiteX20" fmla="*/ 805253 w 1899013"/>
                          <a:gd name="connsiteY20" fmla="*/ 390680 h 1384969"/>
                          <a:gd name="connsiteX21" fmla="*/ 755771 w 1899013"/>
                          <a:gd name="connsiteY21" fmla="*/ 371475 h 1384969"/>
                          <a:gd name="connsiteX22" fmla="*/ 746246 w 1899013"/>
                          <a:gd name="connsiteY22" fmla="*/ 342900 h 1384969"/>
                          <a:gd name="connsiteX23" fmla="*/ 727196 w 1899013"/>
                          <a:gd name="connsiteY23" fmla="*/ 304800 h 1384969"/>
                          <a:gd name="connsiteX24" fmla="*/ 670046 w 1899013"/>
                          <a:gd name="connsiteY24" fmla="*/ 228600 h 1384969"/>
                          <a:gd name="connsiteX25" fmla="*/ 641471 w 1899013"/>
                          <a:gd name="connsiteY25" fmla="*/ 219075 h 1384969"/>
                          <a:gd name="connsiteX26" fmla="*/ 612896 w 1899013"/>
                          <a:gd name="connsiteY26" fmla="*/ 161925 h 1384969"/>
                          <a:gd name="connsiteX27" fmla="*/ 584321 w 1899013"/>
                          <a:gd name="connsiteY27" fmla="*/ 152400 h 1384969"/>
                          <a:gd name="connsiteX28" fmla="*/ 510026 w 1899013"/>
                          <a:gd name="connsiteY28" fmla="*/ 142950 h 1384969"/>
                          <a:gd name="connsiteX29" fmla="*/ 403346 w 1899013"/>
                          <a:gd name="connsiteY29" fmla="*/ 209550 h 1384969"/>
                          <a:gd name="connsiteX30" fmla="*/ 336671 w 1899013"/>
                          <a:gd name="connsiteY30" fmla="*/ 285750 h 1384969"/>
                          <a:gd name="connsiteX31" fmla="*/ 319526 w 1899013"/>
                          <a:gd name="connsiteY31" fmla="*/ 312428 h 1384969"/>
                          <a:gd name="connsiteX32" fmla="*/ 308096 w 1899013"/>
                          <a:gd name="connsiteY32" fmla="*/ 342900 h 1384969"/>
                          <a:gd name="connsiteX33" fmla="*/ 279521 w 1899013"/>
                          <a:gd name="connsiteY33" fmla="*/ 390525 h 1384969"/>
                          <a:gd name="connsiteX34" fmla="*/ 258566 w 1899013"/>
                          <a:gd name="connsiteY34" fmla="*/ 451545 h 1384969"/>
                          <a:gd name="connsiteX35" fmla="*/ 260471 w 1899013"/>
                          <a:gd name="connsiteY35" fmla="*/ 495300 h 1384969"/>
                          <a:gd name="connsiteX36" fmla="*/ 210411 w 1899013"/>
                          <a:gd name="connsiteY36" fmla="*/ 674863 h 1384969"/>
                          <a:gd name="connsiteX37" fmla="*/ 169876 w 1899013"/>
                          <a:gd name="connsiteY37" fmla="*/ 739962 h 1384969"/>
                          <a:gd name="connsiteX38" fmla="*/ 117525 w 1899013"/>
                          <a:gd name="connsiteY38" fmla="*/ 768537 h 1384969"/>
                          <a:gd name="connsiteX39" fmla="*/ 57467 w 1899013"/>
                          <a:gd name="connsiteY39" fmla="*/ 827200 h 1384969"/>
                          <a:gd name="connsiteX40" fmla="*/ 29436 w 1899013"/>
                          <a:gd name="connsiteY40" fmla="*/ 883625 h 1384969"/>
                          <a:gd name="connsiteX41" fmla="*/ 399536 w 1899013"/>
                          <a:gd name="connsiteY41" fmla="*/ 971550 h 1384969"/>
                          <a:gd name="connsiteX42" fmla="*/ 482339 w 1899013"/>
                          <a:gd name="connsiteY42" fmla="*/ 982257 h 1384969"/>
                          <a:gd name="connsiteX43" fmla="*/ 518148 w 1899013"/>
                          <a:gd name="connsiteY43" fmla="*/ 968937 h 1384969"/>
                          <a:gd name="connsiteX44" fmla="*/ 573306 w 1899013"/>
                          <a:gd name="connsiteY44" fmla="*/ 947585 h 1384969"/>
                          <a:gd name="connsiteX45" fmla="*/ 621705 w 1899013"/>
                          <a:gd name="connsiteY45" fmla="*/ 937310 h 1384969"/>
                          <a:gd name="connsiteX46" fmla="*/ 631946 w 1899013"/>
                          <a:gd name="connsiteY46" fmla="*/ 936915 h 1384969"/>
                          <a:gd name="connsiteX47" fmla="*/ 655938 w 1899013"/>
                          <a:gd name="connsiteY47" fmla="*/ 929280 h 1384969"/>
                          <a:gd name="connsiteX48" fmla="*/ 686804 w 1899013"/>
                          <a:gd name="connsiteY48" fmla="*/ 926602 h 1384969"/>
                          <a:gd name="connsiteX49" fmla="*/ 715379 w 1899013"/>
                          <a:gd name="connsiteY49" fmla="*/ 902987 h 1384969"/>
                          <a:gd name="connsiteX50" fmla="*/ 784346 w 1899013"/>
                          <a:gd name="connsiteY50" fmla="*/ 895350 h 1384969"/>
                          <a:gd name="connsiteX51" fmla="*/ 831971 w 1899013"/>
                          <a:gd name="connsiteY51" fmla="*/ 866775 h 1384969"/>
                          <a:gd name="connsiteX52" fmla="*/ 1089146 w 1899013"/>
                          <a:gd name="connsiteY52" fmla="*/ 866775 h 1384969"/>
                          <a:gd name="connsiteX53" fmla="*/ 1089146 w 1899013"/>
                          <a:gd name="connsiteY53" fmla="*/ 990600 h 1384969"/>
                          <a:gd name="connsiteX54" fmla="*/ 1089146 w 1899013"/>
                          <a:gd name="connsiteY54" fmla="*/ 1021110 h 1384969"/>
                          <a:gd name="connsiteX55" fmla="*/ 1104386 w 1899013"/>
                          <a:gd name="connsiteY55" fmla="*/ 1057275 h 1384969"/>
                          <a:gd name="connsiteX56" fmla="*/ 1160405 w 1899013"/>
                          <a:gd name="connsiteY56" fmla="*/ 1348565 h 1384969"/>
                          <a:gd name="connsiteX57" fmla="*/ 1193921 w 1899013"/>
                          <a:gd name="connsiteY57" fmla="*/ 1019175 h 1384969"/>
                          <a:gd name="connsiteX58" fmla="*/ 1174871 w 1899013"/>
                          <a:gd name="connsiteY58" fmla="*/ 990600 h 1384969"/>
                          <a:gd name="connsiteX59" fmla="*/ 1193921 w 1899013"/>
                          <a:gd name="connsiteY59" fmla="*/ 1047750 h 1384969"/>
                          <a:gd name="connsiteX60" fmla="*/ 1247261 w 1899013"/>
                          <a:gd name="connsiteY60" fmla="*/ 1116473 h 1384969"/>
                          <a:gd name="connsiteX61" fmla="*/ 1315454 w 1899013"/>
                          <a:gd name="connsiteY61" fmla="*/ 1384966 h 1384969"/>
                          <a:gd name="connsiteX62" fmla="*/ 1300629 w 1899013"/>
                          <a:gd name="connsiteY62" fmla="*/ 1110089 h 1384969"/>
                          <a:gd name="connsiteX63" fmla="*/ 1270121 w 1899013"/>
                          <a:gd name="connsiteY63" fmla="*/ 981075 h 1384969"/>
                          <a:gd name="connsiteX64" fmla="*/ 1373964 w 1899013"/>
                          <a:gd name="connsiteY64" fmla="*/ 1061198 h 1384969"/>
                          <a:gd name="connsiteX65" fmla="*/ 1454446 w 1899013"/>
                          <a:gd name="connsiteY65" fmla="*/ 1018882 h 1384969"/>
                          <a:gd name="connsiteX66" fmla="*/ 1548518 w 1899013"/>
                          <a:gd name="connsiteY66" fmla="*/ 977473 h 1384969"/>
                          <a:gd name="connsiteX67" fmla="*/ 1535002 w 1899013"/>
                          <a:gd name="connsiteY67" fmla="*/ 960364 h 1384969"/>
                          <a:gd name="connsiteX68" fmla="*/ 1690080 w 1899013"/>
                          <a:gd name="connsiteY68" fmla="*/ 915501 h 1384969"/>
                          <a:gd name="connsiteX69" fmla="*/ 1760121 w 1899013"/>
                          <a:gd name="connsiteY69" fmla="*/ 840483 h 1384969"/>
                          <a:gd name="connsiteX70" fmla="*/ 1774946 w 1899013"/>
                          <a:gd name="connsiteY70" fmla="*/ 828675 h 1384969"/>
                          <a:gd name="connsiteX71" fmla="*/ 1813046 w 1899013"/>
                          <a:gd name="connsiteY71" fmla="*/ 771525 h 1384969"/>
                          <a:gd name="connsiteX72" fmla="*/ 1832096 w 1899013"/>
                          <a:gd name="connsiteY72" fmla="*/ 742950 h 1384969"/>
                          <a:gd name="connsiteX73" fmla="*/ 1841621 w 1899013"/>
                          <a:gd name="connsiteY73" fmla="*/ 704850 h 1384969"/>
                          <a:gd name="connsiteX74" fmla="*/ 1822571 w 1899013"/>
                          <a:gd name="connsiteY74" fmla="*/ 466725 h 1384969"/>
                          <a:gd name="connsiteX75" fmla="*/ 1813046 w 1899013"/>
                          <a:gd name="connsiteY75" fmla="*/ 438150 h 1384969"/>
                          <a:gd name="connsiteX76" fmla="*/ 1795901 w 1899013"/>
                          <a:gd name="connsiteY76" fmla="*/ 401947 h 1384969"/>
                          <a:gd name="connsiteX77" fmla="*/ 1774946 w 1899013"/>
                          <a:gd name="connsiteY77" fmla="*/ 371475 h 1384969"/>
                          <a:gd name="connsiteX78" fmla="*/ 1774946 w 1899013"/>
                          <a:gd name="connsiteY78" fmla="*/ 190500 h 1384969"/>
                          <a:gd name="connsiteX79" fmla="*/ 1793996 w 1899013"/>
                          <a:gd name="connsiteY79" fmla="*/ 161925 h 1384969"/>
                          <a:gd name="connsiteX80" fmla="*/ 1822571 w 1899013"/>
                          <a:gd name="connsiteY80" fmla="*/ 142875 h 1384969"/>
                          <a:gd name="connsiteX81" fmla="*/ 1860671 w 1899013"/>
                          <a:gd name="connsiteY81" fmla="*/ 114300 h 1384969"/>
                          <a:gd name="connsiteX82" fmla="*/ 1898771 w 1899013"/>
                          <a:gd name="connsiteY82" fmla="*/ 95250 h 1384969"/>
                          <a:gd name="connsiteX83" fmla="*/ 1851146 w 1899013"/>
                          <a:gd name="connsiteY83" fmla="*/ 51457 h 1384969"/>
                          <a:gd name="connsiteX0" fmla="*/ 1851146 w 1899013"/>
                          <a:gd name="connsiteY0" fmla="*/ 51457 h 1384969"/>
                          <a:gd name="connsiteX1" fmla="*/ 1860671 w 1899013"/>
                          <a:gd name="connsiteY1" fmla="*/ 57150 h 1384969"/>
                          <a:gd name="connsiteX2" fmla="*/ 1784471 w 1899013"/>
                          <a:gd name="connsiteY2" fmla="*/ 9562 h 1384969"/>
                          <a:gd name="connsiteX3" fmla="*/ 1717796 w 1899013"/>
                          <a:gd name="connsiteY3" fmla="*/ 0 h 1384969"/>
                          <a:gd name="connsiteX4" fmla="*/ 1670171 w 1899013"/>
                          <a:gd name="connsiteY4" fmla="*/ 9525 h 1384969"/>
                          <a:gd name="connsiteX5" fmla="*/ 1641596 w 1899013"/>
                          <a:gd name="connsiteY5" fmla="*/ 38100 h 1384969"/>
                          <a:gd name="connsiteX6" fmla="*/ 1611116 w 1899013"/>
                          <a:gd name="connsiteY6" fmla="*/ 74378 h 1384969"/>
                          <a:gd name="connsiteX7" fmla="*/ 1584446 w 1899013"/>
                          <a:gd name="connsiteY7" fmla="*/ 104775 h 1384969"/>
                          <a:gd name="connsiteX8" fmla="*/ 1574921 w 1899013"/>
                          <a:gd name="connsiteY8" fmla="*/ 142875 h 1384969"/>
                          <a:gd name="connsiteX9" fmla="*/ 1555871 w 1899013"/>
                          <a:gd name="connsiteY9" fmla="*/ 171450 h 1384969"/>
                          <a:gd name="connsiteX10" fmla="*/ 1527296 w 1899013"/>
                          <a:gd name="connsiteY10" fmla="*/ 219075 h 1384969"/>
                          <a:gd name="connsiteX11" fmla="*/ 1510151 w 1899013"/>
                          <a:gd name="connsiteY11" fmla="*/ 236265 h 1384969"/>
                          <a:gd name="connsiteX12" fmla="*/ 1479671 w 1899013"/>
                          <a:gd name="connsiteY12" fmla="*/ 276225 h 1384969"/>
                          <a:gd name="connsiteX13" fmla="*/ 1403471 w 1899013"/>
                          <a:gd name="connsiteY13" fmla="*/ 361950 h 1384969"/>
                          <a:gd name="connsiteX14" fmla="*/ 1374896 w 1899013"/>
                          <a:gd name="connsiteY14" fmla="*/ 371475 h 1384969"/>
                          <a:gd name="connsiteX15" fmla="*/ 1317746 w 1899013"/>
                          <a:gd name="connsiteY15" fmla="*/ 409575 h 1384969"/>
                          <a:gd name="connsiteX16" fmla="*/ 1289171 w 1899013"/>
                          <a:gd name="connsiteY16" fmla="*/ 428625 h 1384969"/>
                          <a:gd name="connsiteX17" fmla="*/ 1184396 w 1899013"/>
                          <a:gd name="connsiteY17" fmla="*/ 466725 h 1384969"/>
                          <a:gd name="connsiteX18" fmla="*/ 906155 w 1899013"/>
                          <a:gd name="connsiteY18" fmla="*/ 438303 h 1384969"/>
                          <a:gd name="connsiteX19" fmla="*/ 856736 w 1899013"/>
                          <a:gd name="connsiteY19" fmla="*/ 445778 h 1384969"/>
                          <a:gd name="connsiteX20" fmla="*/ 805253 w 1899013"/>
                          <a:gd name="connsiteY20" fmla="*/ 390680 h 1384969"/>
                          <a:gd name="connsiteX21" fmla="*/ 755771 w 1899013"/>
                          <a:gd name="connsiteY21" fmla="*/ 371475 h 1384969"/>
                          <a:gd name="connsiteX22" fmla="*/ 761423 w 1899013"/>
                          <a:gd name="connsiteY22" fmla="*/ 331562 h 1384969"/>
                          <a:gd name="connsiteX23" fmla="*/ 727196 w 1899013"/>
                          <a:gd name="connsiteY23" fmla="*/ 304800 h 1384969"/>
                          <a:gd name="connsiteX24" fmla="*/ 670046 w 1899013"/>
                          <a:gd name="connsiteY24" fmla="*/ 228600 h 1384969"/>
                          <a:gd name="connsiteX25" fmla="*/ 641471 w 1899013"/>
                          <a:gd name="connsiteY25" fmla="*/ 219075 h 1384969"/>
                          <a:gd name="connsiteX26" fmla="*/ 612896 w 1899013"/>
                          <a:gd name="connsiteY26" fmla="*/ 161925 h 1384969"/>
                          <a:gd name="connsiteX27" fmla="*/ 584321 w 1899013"/>
                          <a:gd name="connsiteY27" fmla="*/ 152400 h 1384969"/>
                          <a:gd name="connsiteX28" fmla="*/ 510026 w 1899013"/>
                          <a:gd name="connsiteY28" fmla="*/ 142950 h 1384969"/>
                          <a:gd name="connsiteX29" fmla="*/ 403346 w 1899013"/>
                          <a:gd name="connsiteY29" fmla="*/ 209550 h 1384969"/>
                          <a:gd name="connsiteX30" fmla="*/ 336671 w 1899013"/>
                          <a:gd name="connsiteY30" fmla="*/ 285750 h 1384969"/>
                          <a:gd name="connsiteX31" fmla="*/ 319526 w 1899013"/>
                          <a:gd name="connsiteY31" fmla="*/ 312428 h 1384969"/>
                          <a:gd name="connsiteX32" fmla="*/ 308096 w 1899013"/>
                          <a:gd name="connsiteY32" fmla="*/ 342900 h 1384969"/>
                          <a:gd name="connsiteX33" fmla="*/ 279521 w 1899013"/>
                          <a:gd name="connsiteY33" fmla="*/ 390525 h 1384969"/>
                          <a:gd name="connsiteX34" fmla="*/ 258566 w 1899013"/>
                          <a:gd name="connsiteY34" fmla="*/ 451545 h 1384969"/>
                          <a:gd name="connsiteX35" fmla="*/ 260471 w 1899013"/>
                          <a:gd name="connsiteY35" fmla="*/ 495300 h 1384969"/>
                          <a:gd name="connsiteX36" fmla="*/ 210411 w 1899013"/>
                          <a:gd name="connsiteY36" fmla="*/ 674863 h 1384969"/>
                          <a:gd name="connsiteX37" fmla="*/ 169876 w 1899013"/>
                          <a:gd name="connsiteY37" fmla="*/ 739962 h 1384969"/>
                          <a:gd name="connsiteX38" fmla="*/ 117525 w 1899013"/>
                          <a:gd name="connsiteY38" fmla="*/ 768537 h 1384969"/>
                          <a:gd name="connsiteX39" fmla="*/ 57467 w 1899013"/>
                          <a:gd name="connsiteY39" fmla="*/ 827200 h 1384969"/>
                          <a:gd name="connsiteX40" fmla="*/ 29436 w 1899013"/>
                          <a:gd name="connsiteY40" fmla="*/ 883625 h 1384969"/>
                          <a:gd name="connsiteX41" fmla="*/ 399536 w 1899013"/>
                          <a:gd name="connsiteY41" fmla="*/ 971550 h 1384969"/>
                          <a:gd name="connsiteX42" fmla="*/ 482339 w 1899013"/>
                          <a:gd name="connsiteY42" fmla="*/ 982257 h 1384969"/>
                          <a:gd name="connsiteX43" fmla="*/ 518148 w 1899013"/>
                          <a:gd name="connsiteY43" fmla="*/ 968937 h 1384969"/>
                          <a:gd name="connsiteX44" fmla="*/ 573306 w 1899013"/>
                          <a:gd name="connsiteY44" fmla="*/ 947585 h 1384969"/>
                          <a:gd name="connsiteX45" fmla="*/ 621705 w 1899013"/>
                          <a:gd name="connsiteY45" fmla="*/ 937310 h 1384969"/>
                          <a:gd name="connsiteX46" fmla="*/ 631946 w 1899013"/>
                          <a:gd name="connsiteY46" fmla="*/ 936915 h 1384969"/>
                          <a:gd name="connsiteX47" fmla="*/ 655938 w 1899013"/>
                          <a:gd name="connsiteY47" fmla="*/ 929280 h 1384969"/>
                          <a:gd name="connsiteX48" fmla="*/ 686804 w 1899013"/>
                          <a:gd name="connsiteY48" fmla="*/ 926602 h 1384969"/>
                          <a:gd name="connsiteX49" fmla="*/ 715379 w 1899013"/>
                          <a:gd name="connsiteY49" fmla="*/ 902987 h 1384969"/>
                          <a:gd name="connsiteX50" fmla="*/ 784346 w 1899013"/>
                          <a:gd name="connsiteY50" fmla="*/ 895350 h 1384969"/>
                          <a:gd name="connsiteX51" fmla="*/ 831971 w 1899013"/>
                          <a:gd name="connsiteY51" fmla="*/ 866775 h 1384969"/>
                          <a:gd name="connsiteX52" fmla="*/ 1089146 w 1899013"/>
                          <a:gd name="connsiteY52" fmla="*/ 866775 h 1384969"/>
                          <a:gd name="connsiteX53" fmla="*/ 1089146 w 1899013"/>
                          <a:gd name="connsiteY53" fmla="*/ 990600 h 1384969"/>
                          <a:gd name="connsiteX54" fmla="*/ 1089146 w 1899013"/>
                          <a:gd name="connsiteY54" fmla="*/ 1021110 h 1384969"/>
                          <a:gd name="connsiteX55" fmla="*/ 1104386 w 1899013"/>
                          <a:gd name="connsiteY55" fmla="*/ 1057275 h 1384969"/>
                          <a:gd name="connsiteX56" fmla="*/ 1160405 w 1899013"/>
                          <a:gd name="connsiteY56" fmla="*/ 1348565 h 1384969"/>
                          <a:gd name="connsiteX57" fmla="*/ 1193921 w 1899013"/>
                          <a:gd name="connsiteY57" fmla="*/ 1019175 h 1384969"/>
                          <a:gd name="connsiteX58" fmla="*/ 1174871 w 1899013"/>
                          <a:gd name="connsiteY58" fmla="*/ 990600 h 1384969"/>
                          <a:gd name="connsiteX59" fmla="*/ 1193921 w 1899013"/>
                          <a:gd name="connsiteY59" fmla="*/ 1047750 h 1384969"/>
                          <a:gd name="connsiteX60" fmla="*/ 1247261 w 1899013"/>
                          <a:gd name="connsiteY60" fmla="*/ 1116473 h 1384969"/>
                          <a:gd name="connsiteX61" fmla="*/ 1315454 w 1899013"/>
                          <a:gd name="connsiteY61" fmla="*/ 1384966 h 1384969"/>
                          <a:gd name="connsiteX62" fmla="*/ 1300629 w 1899013"/>
                          <a:gd name="connsiteY62" fmla="*/ 1110089 h 1384969"/>
                          <a:gd name="connsiteX63" fmla="*/ 1270121 w 1899013"/>
                          <a:gd name="connsiteY63" fmla="*/ 981075 h 1384969"/>
                          <a:gd name="connsiteX64" fmla="*/ 1373964 w 1899013"/>
                          <a:gd name="connsiteY64" fmla="*/ 1061198 h 1384969"/>
                          <a:gd name="connsiteX65" fmla="*/ 1454446 w 1899013"/>
                          <a:gd name="connsiteY65" fmla="*/ 1018882 h 1384969"/>
                          <a:gd name="connsiteX66" fmla="*/ 1548518 w 1899013"/>
                          <a:gd name="connsiteY66" fmla="*/ 977473 h 1384969"/>
                          <a:gd name="connsiteX67" fmla="*/ 1535002 w 1899013"/>
                          <a:gd name="connsiteY67" fmla="*/ 960364 h 1384969"/>
                          <a:gd name="connsiteX68" fmla="*/ 1690080 w 1899013"/>
                          <a:gd name="connsiteY68" fmla="*/ 915501 h 1384969"/>
                          <a:gd name="connsiteX69" fmla="*/ 1760121 w 1899013"/>
                          <a:gd name="connsiteY69" fmla="*/ 840483 h 1384969"/>
                          <a:gd name="connsiteX70" fmla="*/ 1774946 w 1899013"/>
                          <a:gd name="connsiteY70" fmla="*/ 828675 h 1384969"/>
                          <a:gd name="connsiteX71" fmla="*/ 1813046 w 1899013"/>
                          <a:gd name="connsiteY71" fmla="*/ 771525 h 1384969"/>
                          <a:gd name="connsiteX72" fmla="*/ 1832096 w 1899013"/>
                          <a:gd name="connsiteY72" fmla="*/ 742950 h 1384969"/>
                          <a:gd name="connsiteX73" fmla="*/ 1841621 w 1899013"/>
                          <a:gd name="connsiteY73" fmla="*/ 704850 h 1384969"/>
                          <a:gd name="connsiteX74" fmla="*/ 1822571 w 1899013"/>
                          <a:gd name="connsiteY74" fmla="*/ 466725 h 1384969"/>
                          <a:gd name="connsiteX75" fmla="*/ 1813046 w 1899013"/>
                          <a:gd name="connsiteY75" fmla="*/ 438150 h 1384969"/>
                          <a:gd name="connsiteX76" fmla="*/ 1795901 w 1899013"/>
                          <a:gd name="connsiteY76" fmla="*/ 401947 h 1384969"/>
                          <a:gd name="connsiteX77" fmla="*/ 1774946 w 1899013"/>
                          <a:gd name="connsiteY77" fmla="*/ 371475 h 1384969"/>
                          <a:gd name="connsiteX78" fmla="*/ 1774946 w 1899013"/>
                          <a:gd name="connsiteY78" fmla="*/ 190500 h 1384969"/>
                          <a:gd name="connsiteX79" fmla="*/ 1793996 w 1899013"/>
                          <a:gd name="connsiteY79" fmla="*/ 161925 h 1384969"/>
                          <a:gd name="connsiteX80" fmla="*/ 1822571 w 1899013"/>
                          <a:gd name="connsiteY80" fmla="*/ 142875 h 1384969"/>
                          <a:gd name="connsiteX81" fmla="*/ 1860671 w 1899013"/>
                          <a:gd name="connsiteY81" fmla="*/ 114300 h 1384969"/>
                          <a:gd name="connsiteX82" fmla="*/ 1898771 w 1899013"/>
                          <a:gd name="connsiteY82" fmla="*/ 95250 h 1384969"/>
                          <a:gd name="connsiteX83" fmla="*/ 1851146 w 1899013"/>
                          <a:gd name="connsiteY83" fmla="*/ 51457 h 1384969"/>
                          <a:gd name="connsiteX0" fmla="*/ 1851146 w 1899013"/>
                          <a:gd name="connsiteY0" fmla="*/ 51457 h 1384969"/>
                          <a:gd name="connsiteX1" fmla="*/ 1860671 w 1899013"/>
                          <a:gd name="connsiteY1" fmla="*/ 57150 h 1384969"/>
                          <a:gd name="connsiteX2" fmla="*/ 1784471 w 1899013"/>
                          <a:gd name="connsiteY2" fmla="*/ 9562 h 1384969"/>
                          <a:gd name="connsiteX3" fmla="*/ 1717796 w 1899013"/>
                          <a:gd name="connsiteY3" fmla="*/ 0 h 1384969"/>
                          <a:gd name="connsiteX4" fmla="*/ 1670171 w 1899013"/>
                          <a:gd name="connsiteY4" fmla="*/ 9525 h 1384969"/>
                          <a:gd name="connsiteX5" fmla="*/ 1641596 w 1899013"/>
                          <a:gd name="connsiteY5" fmla="*/ 38100 h 1384969"/>
                          <a:gd name="connsiteX6" fmla="*/ 1611116 w 1899013"/>
                          <a:gd name="connsiteY6" fmla="*/ 74378 h 1384969"/>
                          <a:gd name="connsiteX7" fmla="*/ 1584446 w 1899013"/>
                          <a:gd name="connsiteY7" fmla="*/ 104775 h 1384969"/>
                          <a:gd name="connsiteX8" fmla="*/ 1574921 w 1899013"/>
                          <a:gd name="connsiteY8" fmla="*/ 142875 h 1384969"/>
                          <a:gd name="connsiteX9" fmla="*/ 1555871 w 1899013"/>
                          <a:gd name="connsiteY9" fmla="*/ 171450 h 1384969"/>
                          <a:gd name="connsiteX10" fmla="*/ 1527296 w 1899013"/>
                          <a:gd name="connsiteY10" fmla="*/ 219075 h 1384969"/>
                          <a:gd name="connsiteX11" fmla="*/ 1510151 w 1899013"/>
                          <a:gd name="connsiteY11" fmla="*/ 236265 h 1384969"/>
                          <a:gd name="connsiteX12" fmla="*/ 1479671 w 1899013"/>
                          <a:gd name="connsiteY12" fmla="*/ 276225 h 1384969"/>
                          <a:gd name="connsiteX13" fmla="*/ 1403471 w 1899013"/>
                          <a:gd name="connsiteY13" fmla="*/ 361950 h 1384969"/>
                          <a:gd name="connsiteX14" fmla="*/ 1374896 w 1899013"/>
                          <a:gd name="connsiteY14" fmla="*/ 371475 h 1384969"/>
                          <a:gd name="connsiteX15" fmla="*/ 1317746 w 1899013"/>
                          <a:gd name="connsiteY15" fmla="*/ 409575 h 1384969"/>
                          <a:gd name="connsiteX16" fmla="*/ 1289171 w 1899013"/>
                          <a:gd name="connsiteY16" fmla="*/ 428625 h 1384969"/>
                          <a:gd name="connsiteX17" fmla="*/ 1184396 w 1899013"/>
                          <a:gd name="connsiteY17" fmla="*/ 466725 h 1384969"/>
                          <a:gd name="connsiteX18" fmla="*/ 906155 w 1899013"/>
                          <a:gd name="connsiteY18" fmla="*/ 438303 h 1384969"/>
                          <a:gd name="connsiteX19" fmla="*/ 860530 w 1899013"/>
                          <a:gd name="connsiteY19" fmla="*/ 419323 h 1384969"/>
                          <a:gd name="connsiteX20" fmla="*/ 805253 w 1899013"/>
                          <a:gd name="connsiteY20" fmla="*/ 390680 h 1384969"/>
                          <a:gd name="connsiteX21" fmla="*/ 755771 w 1899013"/>
                          <a:gd name="connsiteY21" fmla="*/ 371475 h 1384969"/>
                          <a:gd name="connsiteX22" fmla="*/ 761423 w 1899013"/>
                          <a:gd name="connsiteY22" fmla="*/ 331562 h 1384969"/>
                          <a:gd name="connsiteX23" fmla="*/ 727196 w 1899013"/>
                          <a:gd name="connsiteY23" fmla="*/ 304800 h 1384969"/>
                          <a:gd name="connsiteX24" fmla="*/ 670046 w 1899013"/>
                          <a:gd name="connsiteY24" fmla="*/ 228600 h 1384969"/>
                          <a:gd name="connsiteX25" fmla="*/ 641471 w 1899013"/>
                          <a:gd name="connsiteY25" fmla="*/ 219075 h 1384969"/>
                          <a:gd name="connsiteX26" fmla="*/ 612896 w 1899013"/>
                          <a:gd name="connsiteY26" fmla="*/ 161925 h 1384969"/>
                          <a:gd name="connsiteX27" fmla="*/ 584321 w 1899013"/>
                          <a:gd name="connsiteY27" fmla="*/ 152400 h 1384969"/>
                          <a:gd name="connsiteX28" fmla="*/ 510026 w 1899013"/>
                          <a:gd name="connsiteY28" fmla="*/ 142950 h 1384969"/>
                          <a:gd name="connsiteX29" fmla="*/ 403346 w 1899013"/>
                          <a:gd name="connsiteY29" fmla="*/ 209550 h 1384969"/>
                          <a:gd name="connsiteX30" fmla="*/ 336671 w 1899013"/>
                          <a:gd name="connsiteY30" fmla="*/ 285750 h 1384969"/>
                          <a:gd name="connsiteX31" fmla="*/ 319526 w 1899013"/>
                          <a:gd name="connsiteY31" fmla="*/ 312428 h 1384969"/>
                          <a:gd name="connsiteX32" fmla="*/ 308096 w 1899013"/>
                          <a:gd name="connsiteY32" fmla="*/ 342900 h 1384969"/>
                          <a:gd name="connsiteX33" fmla="*/ 279521 w 1899013"/>
                          <a:gd name="connsiteY33" fmla="*/ 390525 h 1384969"/>
                          <a:gd name="connsiteX34" fmla="*/ 258566 w 1899013"/>
                          <a:gd name="connsiteY34" fmla="*/ 451545 h 1384969"/>
                          <a:gd name="connsiteX35" fmla="*/ 260471 w 1899013"/>
                          <a:gd name="connsiteY35" fmla="*/ 495300 h 1384969"/>
                          <a:gd name="connsiteX36" fmla="*/ 210411 w 1899013"/>
                          <a:gd name="connsiteY36" fmla="*/ 674863 h 1384969"/>
                          <a:gd name="connsiteX37" fmla="*/ 169876 w 1899013"/>
                          <a:gd name="connsiteY37" fmla="*/ 739962 h 1384969"/>
                          <a:gd name="connsiteX38" fmla="*/ 117525 w 1899013"/>
                          <a:gd name="connsiteY38" fmla="*/ 768537 h 1384969"/>
                          <a:gd name="connsiteX39" fmla="*/ 57467 w 1899013"/>
                          <a:gd name="connsiteY39" fmla="*/ 827200 h 1384969"/>
                          <a:gd name="connsiteX40" fmla="*/ 29436 w 1899013"/>
                          <a:gd name="connsiteY40" fmla="*/ 883625 h 1384969"/>
                          <a:gd name="connsiteX41" fmla="*/ 399536 w 1899013"/>
                          <a:gd name="connsiteY41" fmla="*/ 971550 h 1384969"/>
                          <a:gd name="connsiteX42" fmla="*/ 482339 w 1899013"/>
                          <a:gd name="connsiteY42" fmla="*/ 982257 h 1384969"/>
                          <a:gd name="connsiteX43" fmla="*/ 518148 w 1899013"/>
                          <a:gd name="connsiteY43" fmla="*/ 968937 h 1384969"/>
                          <a:gd name="connsiteX44" fmla="*/ 573306 w 1899013"/>
                          <a:gd name="connsiteY44" fmla="*/ 947585 h 1384969"/>
                          <a:gd name="connsiteX45" fmla="*/ 621705 w 1899013"/>
                          <a:gd name="connsiteY45" fmla="*/ 937310 h 1384969"/>
                          <a:gd name="connsiteX46" fmla="*/ 631946 w 1899013"/>
                          <a:gd name="connsiteY46" fmla="*/ 936915 h 1384969"/>
                          <a:gd name="connsiteX47" fmla="*/ 655938 w 1899013"/>
                          <a:gd name="connsiteY47" fmla="*/ 929280 h 1384969"/>
                          <a:gd name="connsiteX48" fmla="*/ 686804 w 1899013"/>
                          <a:gd name="connsiteY48" fmla="*/ 926602 h 1384969"/>
                          <a:gd name="connsiteX49" fmla="*/ 715379 w 1899013"/>
                          <a:gd name="connsiteY49" fmla="*/ 902987 h 1384969"/>
                          <a:gd name="connsiteX50" fmla="*/ 784346 w 1899013"/>
                          <a:gd name="connsiteY50" fmla="*/ 895350 h 1384969"/>
                          <a:gd name="connsiteX51" fmla="*/ 831971 w 1899013"/>
                          <a:gd name="connsiteY51" fmla="*/ 866775 h 1384969"/>
                          <a:gd name="connsiteX52" fmla="*/ 1089146 w 1899013"/>
                          <a:gd name="connsiteY52" fmla="*/ 866775 h 1384969"/>
                          <a:gd name="connsiteX53" fmla="*/ 1089146 w 1899013"/>
                          <a:gd name="connsiteY53" fmla="*/ 990600 h 1384969"/>
                          <a:gd name="connsiteX54" fmla="*/ 1089146 w 1899013"/>
                          <a:gd name="connsiteY54" fmla="*/ 1021110 h 1384969"/>
                          <a:gd name="connsiteX55" fmla="*/ 1104386 w 1899013"/>
                          <a:gd name="connsiteY55" fmla="*/ 1057275 h 1384969"/>
                          <a:gd name="connsiteX56" fmla="*/ 1160405 w 1899013"/>
                          <a:gd name="connsiteY56" fmla="*/ 1348565 h 1384969"/>
                          <a:gd name="connsiteX57" fmla="*/ 1193921 w 1899013"/>
                          <a:gd name="connsiteY57" fmla="*/ 1019175 h 1384969"/>
                          <a:gd name="connsiteX58" fmla="*/ 1174871 w 1899013"/>
                          <a:gd name="connsiteY58" fmla="*/ 990600 h 1384969"/>
                          <a:gd name="connsiteX59" fmla="*/ 1193921 w 1899013"/>
                          <a:gd name="connsiteY59" fmla="*/ 1047750 h 1384969"/>
                          <a:gd name="connsiteX60" fmla="*/ 1247261 w 1899013"/>
                          <a:gd name="connsiteY60" fmla="*/ 1116473 h 1384969"/>
                          <a:gd name="connsiteX61" fmla="*/ 1315454 w 1899013"/>
                          <a:gd name="connsiteY61" fmla="*/ 1384966 h 1384969"/>
                          <a:gd name="connsiteX62" fmla="*/ 1300629 w 1899013"/>
                          <a:gd name="connsiteY62" fmla="*/ 1110089 h 1384969"/>
                          <a:gd name="connsiteX63" fmla="*/ 1270121 w 1899013"/>
                          <a:gd name="connsiteY63" fmla="*/ 981075 h 1384969"/>
                          <a:gd name="connsiteX64" fmla="*/ 1373964 w 1899013"/>
                          <a:gd name="connsiteY64" fmla="*/ 1061198 h 1384969"/>
                          <a:gd name="connsiteX65" fmla="*/ 1454446 w 1899013"/>
                          <a:gd name="connsiteY65" fmla="*/ 1018882 h 1384969"/>
                          <a:gd name="connsiteX66" fmla="*/ 1548518 w 1899013"/>
                          <a:gd name="connsiteY66" fmla="*/ 977473 h 1384969"/>
                          <a:gd name="connsiteX67" fmla="*/ 1535002 w 1899013"/>
                          <a:gd name="connsiteY67" fmla="*/ 960364 h 1384969"/>
                          <a:gd name="connsiteX68" fmla="*/ 1690080 w 1899013"/>
                          <a:gd name="connsiteY68" fmla="*/ 915501 h 1384969"/>
                          <a:gd name="connsiteX69" fmla="*/ 1760121 w 1899013"/>
                          <a:gd name="connsiteY69" fmla="*/ 840483 h 1384969"/>
                          <a:gd name="connsiteX70" fmla="*/ 1774946 w 1899013"/>
                          <a:gd name="connsiteY70" fmla="*/ 828675 h 1384969"/>
                          <a:gd name="connsiteX71" fmla="*/ 1813046 w 1899013"/>
                          <a:gd name="connsiteY71" fmla="*/ 771525 h 1384969"/>
                          <a:gd name="connsiteX72" fmla="*/ 1832096 w 1899013"/>
                          <a:gd name="connsiteY72" fmla="*/ 742950 h 1384969"/>
                          <a:gd name="connsiteX73" fmla="*/ 1841621 w 1899013"/>
                          <a:gd name="connsiteY73" fmla="*/ 704850 h 1384969"/>
                          <a:gd name="connsiteX74" fmla="*/ 1822571 w 1899013"/>
                          <a:gd name="connsiteY74" fmla="*/ 466725 h 1384969"/>
                          <a:gd name="connsiteX75" fmla="*/ 1813046 w 1899013"/>
                          <a:gd name="connsiteY75" fmla="*/ 438150 h 1384969"/>
                          <a:gd name="connsiteX76" fmla="*/ 1795901 w 1899013"/>
                          <a:gd name="connsiteY76" fmla="*/ 401947 h 1384969"/>
                          <a:gd name="connsiteX77" fmla="*/ 1774946 w 1899013"/>
                          <a:gd name="connsiteY77" fmla="*/ 371475 h 1384969"/>
                          <a:gd name="connsiteX78" fmla="*/ 1774946 w 1899013"/>
                          <a:gd name="connsiteY78" fmla="*/ 190500 h 1384969"/>
                          <a:gd name="connsiteX79" fmla="*/ 1793996 w 1899013"/>
                          <a:gd name="connsiteY79" fmla="*/ 161925 h 1384969"/>
                          <a:gd name="connsiteX80" fmla="*/ 1822571 w 1899013"/>
                          <a:gd name="connsiteY80" fmla="*/ 142875 h 1384969"/>
                          <a:gd name="connsiteX81" fmla="*/ 1860671 w 1899013"/>
                          <a:gd name="connsiteY81" fmla="*/ 114300 h 1384969"/>
                          <a:gd name="connsiteX82" fmla="*/ 1898771 w 1899013"/>
                          <a:gd name="connsiteY82" fmla="*/ 95250 h 1384969"/>
                          <a:gd name="connsiteX83" fmla="*/ 1851146 w 1899013"/>
                          <a:gd name="connsiteY83" fmla="*/ 51457 h 1384969"/>
                          <a:gd name="connsiteX0" fmla="*/ 1851146 w 1899013"/>
                          <a:gd name="connsiteY0" fmla="*/ 51457 h 1384969"/>
                          <a:gd name="connsiteX1" fmla="*/ 1860671 w 1899013"/>
                          <a:gd name="connsiteY1" fmla="*/ 57150 h 1384969"/>
                          <a:gd name="connsiteX2" fmla="*/ 1784471 w 1899013"/>
                          <a:gd name="connsiteY2" fmla="*/ 9562 h 1384969"/>
                          <a:gd name="connsiteX3" fmla="*/ 1717796 w 1899013"/>
                          <a:gd name="connsiteY3" fmla="*/ 0 h 1384969"/>
                          <a:gd name="connsiteX4" fmla="*/ 1670171 w 1899013"/>
                          <a:gd name="connsiteY4" fmla="*/ 9525 h 1384969"/>
                          <a:gd name="connsiteX5" fmla="*/ 1641596 w 1899013"/>
                          <a:gd name="connsiteY5" fmla="*/ 38100 h 1384969"/>
                          <a:gd name="connsiteX6" fmla="*/ 1611116 w 1899013"/>
                          <a:gd name="connsiteY6" fmla="*/ 74378 h 1384969"/>
                          <a:gd name="connsiteX7" fmla="*/ 1584446 w 1899013"/>
                          <a:gd name="connsiteY7" fmla="*/ 104775 h 1384969"/>
                          <a:gd name="connsiteX8" fmla="*/ 1574921 w 1899013"/>
                          <a:gd name="connsiteY8" fmla="*/ 142875 h 1384969"/>
                          <a:gd name="connsiteX9" fmla="*/ 1555871 w 1899013"/>
                          <a:gd name="connsiteY9" fmla="*/ 171450 h 1384969"/>
                          <a:gd name="connsiteX10" fmla="*/ 1527296 w 1899013"/>
                          <a:gd name="connsiteY10" fmla="*/ 219075 h 1384969"/>
                          <a:gd name="connsiteX11" fmla="*/ 1510151 w 1899013"/>
                          <a:gd name="connsiteY11" fmla="*/ 236265 h 1384969"/>
                          <a:gd name="connsiteX12" fmla="*/ 1479671 w 1899013"/>
                          <a:gd name="connsiteY12" fmla="*/ 276225 h 1384969"/>
                          <a:gd name="connsiteX13" fmla="*/ 1403471 w 1899013"/>
                          <a:gd name="connsiteY13" fmla="*/ 361950 h 1384969"/>
                          <a:gd name="connsiteX14" fmla="*/ 1374896 w 1899013"/>
                          <a:gd name="connsiteY14" fmla="*/ 371475 h 1384969"/>
                          <a:gd name="connsiteX15" fmla="*/ 1317746 w 1899013"/>
                          <a:gd name="connsiteY15" fmla="*/ 409575 h 1384969"/>
                          <a:gd name="connsiteX16" fmla="*/ 1289171 w 1899013"/>
                          <a:gd name="connsiteY16" fmla="*/ 428625 h 1384969"/>
                          <a:gd name="connsiteX17" fmla="*/ 1184396 w 1899013"/>
                          <a:gd name="connsiteY17" fmla="*/ 466725 h 1384969"/>
                          <a:gd name="connsiteX18" fmla="*/ 906155 w 1899013"/>
                          <a:gd name="connsiteY18" fmla="*/ 438303 h 1384969"/>
                          <a:gd name="connsiteX19" fmla="*/ 860530 w 1899013"/>
                          <a:gd name="connsiteY19" fmla="*/ 419323 h 1384969"/>
                          <a:gd name="connsiteX20" fmla="*/ 805253 w 1899013"/>
                          <a:gd name="connsiteY20" fmla="*/ 390680 h 1384969"/>
                          <a:gd name="connsiteX21" fmla="*/ 755771 w 1899013"/>
                          <a:gd name="connsiteY21" fmla="*/ 371475 h 1384969"/>
                          <a:gd name="connsiteX22" fmla="*/ 761423 w 1899013"/>
                          <a:gd name="connsiteY22" fmla="*/ 331562 h 1384969"/>
                          <a:gd name="connsiteX23" fmla="*/ 727196 w 1899013"/>
                          <a:gd name="connsiteY23" fmla="*/ 304800 h 1384969"/>
                          <a:gd name="connsiteX24" fmla="*/ 670046 w 1899013"/>
                          <a:gd name="connsiteY24" fmla="*/ 228600 h 1384969"/>
                          <a:gd name="connsiteX25" fmla="*/ 641471 w 1899013"/>
                          <a:gd name="connsiteY25" fmla="*/ 219075 h 1384969"/>
                          <a:gd name="connsiteX26" fmla="*/ 612896 w 1899013"/>
                          <a:gd name="connsiteY26" fmla="*/ 161925 h 1384969"/>
                          <a:gd name="connsiteX27" fmla="*/ 584321 w 1899013"/>
                          <a:gd name="connsiteY27" fmla="*/ 152400 h 1384969"/>
                          <a:gd name="connsiteX28" fmla="*/ 574528 w 1899013"/>
                          <a:gd name="connsiteY28" fmla="*/ 37132 h 1384969"/>
                          <a:gd name="connsiteX29" fmla="*/ 403346 w 1899013"/>
                          <a:gd name="connsiteY29" fmla="*/ 209550 h 1384969"/>
                          <a:gd name="connsiteX30" fmla="*/ 336671 w 1899013"/>
                          <a:gd name="connsiteY30" fmla="*/ 285750 h 1384969"/>
                          <a:gd name="connsiteX31" fmla="*/ 319526 w 1899013"/>
                          <a:gd name="connsiteY31" fmla="*/ 312428 h 1384969"/>
                          <a:gd name="connsiteX32" fmla="*/ 308096 w 1899013"/>
                          <a:gd name="connsiteY32" fmla="*/ 342900 h 1384969"/>
                          <a:gd name="connsiteX33" fmla="*/ 279521 w 1899013"/>
                          <a:gd name="connsiteY33" fmla="*/ 390525 h 1384969"/>
                          <a:gd name="connsiteX34" fmla="*/ 258566 w 1899013"/>
                          <a:gd name="connsiteY34" fmla="*/ 451545 h 1384969"/>
                          <a:gd name="connsiteX35" fmla="*/ 260471 w 1899013"/>
                          <a:gd name="connsiteY35" fmla="*/ 495300 h 1384969"/>
                          <a:gd name="connsiteX36" fmla="*/ 210411 w 1899013"/>
                          <a:gd name="connsiteY36" fmla="*/ 674863 h 1384969"/>
                          <a:gd name="connsiteX37" fmla="*/ 169876 w 1899013"/>
                          <a:gd name="connsiteY37" fmla="*/ 739962 h 1384969"/>
                          <a:gd name="connsiteX38" fmla="*/ 117525 w 1899013"/>
                          <a:gd name="connsiteY38" fmla="*/ 768537 h 1384969"/>
                          <a:gd name="connsiteX39" fmla="*/ 57467 w 1899013"/>
                          <a:gd name="connsiteY39" fmla="*/ 827200 h 1384969"/>
                          <a:gd name="connsiteX40" fmla="*/ 29436 w 1899013"/>
                          <a:gd name="connsiteY40" fmla="*/ 883625 h 1384969"/>
                          <a:gd name="connsiteX41" fmla="*/ 399536 w 1899013"/>
                          <a:gd name="connsiteY41" fmla="*/ 971550 h 1384969"/>
                          <a:gd name="connsiteX42" fmla="*/ 482339 w 1899013"/>
                          <a:gd name="connsiteY42" fmla="*/ 982257 h 1384969"/>
                          <a:gd name="connsiteX43" fmla="*/ 518148 w 1899013"/>
                          <a:gd name="connsiteY43" fmla="*/ 968937 h 1384969"/>
                          <a:gd name="connsiteX44" fmla="*/ 573306 w 1899013"/>
                          <a:gd name="connsiteY44" fmla="*/ 947585 h 1384969"/>
                          <a:gd name="connsiteX45" fmla="*/ 621705 w 1899013"/>
                          <a:gd name="connsiteY45" fmla="*/ 937310 h 1384969"/>
                          <a:gd name="connsiteX46" fmla="*/ 631946 w 1899013"/>
                          <a:gd name="connsiteY46" fmla="*/ 936915 h 1384969"/>
                          <a:gd name="connsiteX47" fmla="*/ 655938 w 1899013"/>
                          <a:gd name="connsiteY47" fmla="*/ 929280 h 1384969"/>
                          <a:gd name="connsiteX48" fmla="*/ 686804 w 1899013"/>
                          <a:gd name="connsiteY48" fmla="*/ 926602 h 1384969"/>
                          <a:gd name="connsiteX49" fmla="*/ 715379 w 1899013"/>
                          <a:gd name="connsiteY49" fmla="*/ 902987 h 1384969"/>
                          <a:gd name="connsiteX50" fmla="*/ 784346 w 1899013"/>
                          <a:gd name="connsiteY50" fmla="*/ 895350 h 1384969"/>
                          <a:gd name="connsiteX51" fmla="*/ 831971 w 1899013"/>
                          <a:gd name="connsiteY51" fmla="*/ 866775 h 1384969"/>
                          <a:gd name="connsiteX52" fmla="*/ 1089146 w 1899013"/>
                          <a:gd name="connsiteY52" fmla="*/ 866775 h 1384969"/>
                          <a:gd name="connsiteX53" fmla="*/ 1089146 w 1899013"/>
                          <a:gd name="connsiteY53" fmla="*/ 990600 h 1384969"/>
                          <a:gd name="connsiteX54" fmla="*/ 1089146 w 1899013"/>
                          <a:gd name="connsiteY54" fmla="*/ 1021110 h 1384969"/>
                          <a:gd name="connsiteX55" fmla="*/ 1104386 w 1899013"/>
                          <a:gd name="connsiteY55" fmla="*/ 1057275 h 1384969"/>
                          <a:gd name="connsiteX56" fmla="*/ 1160405 w 1899013"/>
                          <a:gd name="connsiteY56" fmla="*/ 1348565 h 1384969"/>
                          <a:gd name="connsiteX57" fmla="*/ 1193921 w 1899013"/>
                          <a:gd name="connsiteY57" fmla="*/ 1019175 h 1384969"/>
                          <a:gd name="connsiteX58" fmla="*/ 1174871 w 1899013"/>
                          <a:gd name="connsiteY58" fmla="*/ 990600 h 1384969"/>
                          <a:gd name="connsiteX59" fmla="*/ 1193921 w 1899013"/>
                          <a:gd name="connsiteY59" fmla="*/ 1047750 h 1384969"/>
                          <a:gd name="connsiteX60" fmla="*/ 1247261 w 1899013"/>
                          <a:gd name="connsiteY60" fmla="*/ 1116473 h 1384969"/>
                          <a:gd name="connsiteX61" fmla="*/ 1315454 w 1899013"/>
                          <a:gd name="connsiteY61" fmla="*/ 1384966 h 1384969"/>
                          <a:gd name="connsiteX62" fmla="*/ 1300629 w 1899013"/>
                          <a:gd name="connsiteY62" fmla="*/ 1110089 h 1384969"/>
                          <a:gd name="connsiteX63" fmla="*/ 1270121 w 1899013"/>
                          <a:gd name="connsiteY63" fmla="*/ 981075 h 1384969"/>
                          <a:gd name="connsiteX64" fmla="*/ 1373964 w 1899013"/>
                          <a:gd name="connsiteY64" fmla="*/ 1061198 h 1384969"/>
                          <a:gd name="connsiteX65" fmla="*/ 1454446 w 1899013"/>
                          <a:gd name="connsiteY65" fmla="*/ 1018882 h 1384969"/>
                          <a:gd name="connsiteX66" fmla="*/ 1548518 w 1899013"/>
                          <a:gd name="connsiteY66" fmla="*/ 977473 h 1384969"/>
                          <a:gd name="connsiteX67" fmla="*/ 1535002 w 1899013"/>
                          <a:gd name="connsiteY67" fmla="*/ 960364 h 1384969"/>
                          <a:gd name="connsiteX68" fmla="*/ 1690080 w 1899013"/>
                          <a:gd name="connsiteY68" fmla="*/ 915501 h 1384969"/>
                          <a:gd name="connsiteX69" fmla="*/ 1760121 w 1899013"/>
                          <a:gd name="connsiteY69" fmla="*/ 840483 h 1384969"/>
                          <a:gd name="connsiteX70" fmla="*/ 1774946 w 1899013"/>
                          <a:gd name="connsiteY70" fmla="*/ 828675 h 1384969"/>
                          <a:gd name="connsiteX71" fmla="*/ 1813046 w 1899013"/>
                          <a:gd name="connsiteY71" fmla="*/ 771525 h 1384969"/>
                          <a:gd name="connsiteX72" fmla="*/ 1832096 w 1899013"/>
                          <a:gd name="connsiteY72" fmla="*/ 742950 h 1384969"/>
                          <a:gd name="connsiteX73" fmla="*/ 1841621 w 1899013"/>
                          <a:gd name="connsiteY73" fmla="*/ 704850 h 1384969"/>
                          <a:gd name="connsiteX74" fmla="*/ 1822571 w 1899013"/>
                          <a:gd name="connsiteY74" fmla="*/ 466725 h 1384969"/>
                          <a:gd name="connsiteX75" fmla="*/ 1813046 w 1899013"/>
                          <a:gd name="connsiteY75" fmla="*/ 438150 h 1384969"/>
                          <a:gd name="connsiteX76" fmla="*/ 1795901 w 1899013"/>
                          <a:gd name="connsiteY76" fmla="*/ 401947 h 1384969"/>
                          <a:gd name="connsiteX77" fmla="*/ 1774946 w 1899013"/>
                          <a:gd name="connsiteY77" fmla="*/ 371475 h 1384969"/>
                          <a:gd name="connsiteX78" fmla="*/ 1774946 w 1899013"/>
                          <a:gd name="connsiteY78" fmla="*/ 190500 h 1384969"/>
                          <a:gd name="connsiteX79" fmla="*/ 1793996 w 1899013"/>
                          <a:gd name="connsiteY79" fmla="*/ 161925 h 1384969"/>
                          <a:gd name="connsiteX80" fmla="*/ 1822571 w 1899013"/>
                          <a:gd name="connsiteY80" fmla="*/ 142875 h 1384969"/>
                          <a:gd name="connsiteX81" fmla="*/ 1860671 w 1899013"/>
                          <a:gd name="connsiteY81" fmla="*/ 114300 h 1384969"/>
                          <a:gd name="connsiteX82" fmla="*/ 1898771 w 1899013"/>
                          <a:gd name="connsiteY82" fmla="*/ 95250 h 1384969"/>
                          <a:gd name="connsiteX83" fmla="*/ 1851146 w 1899013"/>
                          <a:gd name="connsiteY83" fmla="*/ 51457 h 1384969"/>
                          <a:gd name="connsiteX0" fmla="*/ 1851146 w 1899013"/>
                          <a:gd name="connsiteY0" fmla="*/ 51457 h 1384969"/>
                          <a:gd name="connsiteX1" fmla="*/ 1860671 w 1899013"/>
                          <a:gd name="connsiteY1" fmla="*/ 57150 h 1384969"/>
                          <a:gd name="connsiteX2" fmla="*/ 1784471 w 1899013"/>
                          <a:gd name="connsiteY2" fmla="*/ 9562 h 1384969"/>
                          <a:gd name="connsiteX3" fmla="*/ 1717796 w 1899013"/>
                          <a:gd name="connsiteY3" fmla="*/ 0 h 1384969"/>
                          <a:gd name="connsiteX4" fmla="*/ 1670171 w 1899013"/>
                          <a:gd name="connsiteY4" fmla="*/ 9525 h 1384969"/>
                          <a:gd name="connsiteX5" fmla="*/ 1641596 w 1899013"/>
                          <a:gd name="connsiteY5" fmla="*/ 38100 h 1384969"/>
                          <a:gd name="connsiteX6" fmla="*/ 1611116 w 1899013"/>
                          <a:gd name="connsiteY6" fmla="*/ 74378 h 1384969"/>
                          <a:gd name="connsiteX7" fmla="*/ 1584446 w 1899013"/>
                          <a:gd name="connsiteY7" fmla="*/ 104775 h 1384969"/>
                          <a:gd name="connsiteX8" fmla="*/ 1574921 w 1899013"/>
                          <a:gd name="connsiteY8" fmla="*/ 142875 h 1384969"/>
                          <a:gd name="connsiteX9" fmla="*/ 1555871 w 1899013"/>
                          <a:gd name="connsiteY9" fmla="*/ 171450 h 1384969"/>
                          <a:gd name="connsiteX10" fmla="*/ 1527296 w 1899013"/>
                          <a:gd name="connsiteY10" fmla="*/ 219075 h 1384969"/>
                          <a:gd name="connsiteX11" fmla="*/ 1510151 w 1899013"/>
                          <a:gd name="connsiteY11" fmla="*/ 236265 h 1384969"/>
                          <a:gd name="connsiteX12" fmla="*/ 1479671 w 1899013"/>
                          <a:gd name="connsiteY12" fmla="*/ 276225 h 1384969"/>
                          <a:gd name="connsiteX13" fmla="*/ 1403471 w 1899013"/>
                          <a:gd name="connsiteY13" fmla="*/ 361950 h 1384969"/>
                          <a:gd name="connsiteX14" fmla="*/ 1374896 w 1899013"/>
                          <a:gd name="connsiteY14" fmla="*/ 371475 h 1384969"/>
                          <a:gd name="connsiteX15" fmla="*/ 1317746 w 1899013"/>
                          <a:gd name="connsiteY15" fmla="*/ 409575 h 1384969"/>
                          <a:gd name="connsiteX16" fmla="*/ 1289171 w 1899013"/>
                          <a:gd name="connsiteY16" fmla="*/ 428625 h 1384969"/>
                          <a:gd name="connsiteX17" fmla="*/ 1184396 w 1899013"/>
                          <a:gd name="connsiteY17" fmla="*/ 466725 h 1384969"/>
                          <a:gd name="connsiteX18" fmla="*/ 906155 w 1899013"/>
                          <a:gd name="connsiteY18" fmla="*/ 438303 h 1384969"/>
                          <a:gd name="connsiteX19" fmla="*/ 860530 w 1899013"/>
                          <a:gd name="connsiteY19" fmla="*/ 419323 h 1384969"/>
                          <a:gd name="connsiteX20" fmla="*/ 805253 w 1899013"/>
                          <a:gd name="connsiteY20" fmla="*/ 390680 h 1384969"/>
                          <a:gd name="connsiteX21" fmla="*/ 755771 w 1899013"/>
                          <a:gd name="connsiteY21" fmla="*/ 371475 h 1384969"/>
                          <a:gd name="connsiteX22" fmla="*/ 761423 w 1899013"/>
                          <a:gd name="connsiteY22" fmla="*/ 331562 h 1384969"/>
                          <a:gd name="connsiteX23" fmla="*/ 727196 w 1899013"/>
                          <a:gd name="connsiteY23" fmla="*/ 304800 h 1384969"/>
                          <a:gd name="connsiteX24" fmla="*/ 670046 w 1899013"/>
                          <a:gd name="connsiteY24" fmla="*/ 228600 h 1384969"/>
                          <a:gd name="connsiteX25" fmla="*/ 641471 w 1899013"/>
                          <a:gd name="connsiteY25" fmla="*/ 219075 h 1384969"/>
                          <a:gd name="connsiteX26" fmla="*/ 612896 w 1899013"/>
                          <a:gd name="connsiteY26" fmla="*/ 161925 h 1384969"/>
                          <a:gd name="connsiteX27" fmla="*/ 595704 w 1899013"/>
                          <a:gd name="connsiteY27" fmla="*/ 110828 h 1384969"/>
                          <a:gd name="connsiteX28" fmla="*/ 574528 w 1899013"/>
                          <a:gd name="connsiteY28" fmla="*/ 37132 h 1384969"/>
                          <a:gd name="connsiteX29" fmla="*/ 403346 w 1899013"/>
                          <a:gd name="connsiteY29" fmla="*/ 209550 h 1384969"/>
                          <a:gd name="connsiteX30" fmla="*/ 336671 w 1899013"/>
                          <a:gd name="connsiteY30" fmla="*/ 285750 h 1384969"/>
                          <a:gd name="connsiteX31" fmla="*/ 319526 w 1899013"/>
                          <a:gd name="connsiteY31" fmla="*/ 312428 h 1384969"/>
                          <a:gd name="connsiteX32" fmla="*/ 308096 w 1899013"/>
                          <a:gd name="connsiteY32" fmla="*/ 342900 h 1384969"/>
                          <a:gd name="connsiteX33" fmla="*/ 279521 w 1899013"/>
                          <a:gd name="connsiteY33" fmla="*/ 390525 h 1384969"/>
                          <a:gd name="connsiteX34" fmla="*/ 258566 w 1899013"/>
                          <a:gd name="connsiteY34" fmla="*/ 451545 h 1384969"/>
                          <a:gd name="connsiteX35" fmla="*/ 260471 w 1899013"/>
                          <a:gd name="connsiteY35" fmla="*/ 495300 h 1384969"/>
                          <a:gd name="connsiteX36" fmla="*/ 210411 w 1899013"/>
                          <a:gd name="connsiteY36" fmla="*/ 674863 h 1384969"/>
                          <a:gd name="connsiteX37" fmla="*/ 169876 w 1899013"/>
                          <a:gd name="connsiteY37" fmla="*/ 739962 h 1384969"/>
                          <a:gd name="connsiteX38" fmla="*/ 117525 w 1899013"/>
                          <a:gd name="connsiteY38" fmla="*/ 768537 h 1384969"/>
                          <a:gd name="connsiteX39" fmla="*/ 57467 w 1899013"/>
                          <a:gd name="connsiteY39" fmla="*/ 827200 h 1384969"/>
                          <a:gd name="connsiteX40" fmla="*/ 29436 w 1899013"/>
                          <a:gd name="connsiteY40" fmla="*/ 883625 h 1384969"/>
                          <a:gd name="connsiteX41" fmla="*/ 399536 w 1899013"/>
                          <a:gd name="connsiteY41" fmla="*/ 971550 h 1384969"/>
                          <a:gd name="connsiteX42" fmla="*/ 482339 w 1899013"/>
                          <a:gd name="connsiteY42" fmla="*/ 982257 h 1384969"/>
                          <a:gd name="connsiteX43" fmla="*/ 518148 w 1899013"/>
                          <a:gd name="connsiteY43" fmla="*/ 968937 h 1384969"/>
                          <a:gd name="connsiteX44" fmla="*/ 573306 w 1899013"/>
                          <a:gd name="connsiteY44" fmla="*/ 947585 h 1384969"/>
                          <a:gd name="connsiteX45" fmla="*/ 621705 w 1899013"/>
                          <a:gd name="connsiteY45" fmla="*/ 937310 h 1384969"/>
                          <a:gd name="connsiteX46" fmla="*/ 631946 w 1899013"/>
                          <a:gd name="connsiteY46" fmla="*/ 936915 h 1384969"/>
                          <a:gd name="connsiteX47" fmla="*/ 655938 w 1899013"/>
                          <a:gd name="connsiteY47" fmla="*/ 929280 h 1384969"/>
                          <a:gd name="connsiteX48" fmla="*/ 686804 w 1899013"/>
                          <a:gd name="connsiteY48" fmla="*/ 926602 h 1384969"/>
                          <a:gd name="connsiteX49" fmla="*/ 715379 w 1899013"/>
                          <a:gd name="connsiteY49" fmla="*/ 902987 h 1384969"/>
                          <a:gd name="connsiteX50" fmla="*/ 784346 w 1899013"/>
                          <a:gd name="connsiteY50" fmla="*/ 895350 h 1384969"/>
                          <a:gd name="connsiteX51" fmla="*/ 831971 w 1899013"/>
                          <a:gd name="connsiteY51" fmla="*/ 866775 h 1384969"/>
                          <a:gd name="connsiteX52" fmla="*/ 1089146 w 1899013"/>
                          <a:gd name="connsiteY52" fmla="*/ 866775 h 1384969"/>
                          <a:gd name="connsiteX53" fmla="*/ 1089146 w 1899013"/>
                          <a:gd name="connsiteY53" fmla="*/ 990600 h 1384969"/>
                          <a:gd name="connsiteX54" fmla="*/ 1089146 w 1899013"/>
                          <a:gd name="connsiteY54" fmla="*/ 1021110 h 1384969"/>
                          <a:gd name="connsiteX55" fmla="*/ 1104386 w 1899013"/>
                          <a:gd name="connsiteY55" fmla="*/ 1057275 h 1384969"/>
                          <a:gd name="connsiteX56" fmla="*/ 1160405 w 1899013"/>
                          <a:gd name="connsiteY56" fmla="*/ 1348565 h 1384969"/>
                          <a:gd name="connsiteX57" fmla="*/ 1193921 w 1899013"/>
                          <a:gd name="connsiteY57" fmla="*/ 1019175 h 1384969"/>
                          <a:gd name="connsiteX58" fmla="*/ 1174871 w 1899013"/>
                          <a:gd name="connsiteY58" fmla="*/ 990600 h 1384969"/>
                          <a:gd name="connsiteX59" fmla="*/ 1193921 w 1899013"/>
                          <a:gd name="connsiteY59" fmla="*/ 1047750 h 1384969"/>
                          <a:gd name="connsiteX60" fmla="*/ 1247261 w 1899013"/>
                          <a:gd name="connsiteY60" fmla="*/ 1116473 h 1384969"/>
                          <a:gd name="connsiteX61" fmla="*/ 1315454 w 1899013"/>
                          <a:gd name="connsiteY61" fmla="*/ 1384966 h 1384969"/>
                          <a:gd name="connsiteX62" fmla="*/ 1300629 w 1899013"/>
                          <a:gd name="connsiteY62" fmla="*/ 1110089 h 1384969"/>
                          <a:gd name="connsiteX63" fmla="*/ 1270121 w 1899013"/>
                          <a:gd name="connsiteY63" fmla="*/ 981075 h 1384969"/>
                          <a:gd name="connsiteX64" fmla="*/ 1373964 w 1899013"/>
                          <a:gd name="connsiteY64" fmla="*/ 1061198 h 1384969"/>
                          <a:gd name="connsiteX65" fmla="*/ 1454446 w 1899013"/>
                          <a:gd name="connsiteY65" fmla="*/ 1018882 h 1384969"/>
                          <a:gd name="connsiteX66" fmla="*/ 1548518 w 1899013"/>
                          <a:gd name="connsiteY66" fmla="*/ 977473 h 1384969"/>
                          <a:gd name="connsiteX67" fmla="*/ 1535002 w 1899013"/>
                          <a:gd name="connsiteY67" fmla="*/ 960364 h 1384969"/>
                          <a:gd name="connsiteX68" fmla="*/ 1690080 w 1899013"/>
                          <a:gd name="connsiteY68" fmla="*/ 915501 h 1384969"/>
                          <a:gd name="connsiteX69" fmla="*/ 1760121 w 1899013"/>
                          <a:gd name="connsiteY69" fmla="*/ 840483 h 1384969"/>
                          <a:gd name="connsiteX70" fmla="*/ 1774946 w 1899013"/>
                          <a:gd name="connsiteY70" fmla="*/ 828675 h 1384969"/>
                          <a:gd name="connsiteX71" fmla="*/ 1813046 w 1899013"/>
                          <a:gd name="connsiteY71" fmla="*/ 771525 h 1384969"/>
                          <a:gd name="connsiteX72" fmla="*/ 1832096 w 1899013"/>
                          <a:gd name="connsiteY72" fmla="*/ 742950 h 1384969"/>
                          <a:gd name="connsiteX73" fmla="*/ 1841621 w 1899013"/>
                          <a:gd name="connsiteY73" fmla="*/ 704850 h 1384969"/>
                          <a:gd name="connsiteX74" fmla="*/ 1822571 w 1899013"/>
                          <a:gd name="connsiteY74" fmla="*/ 466725 h 1384969"/>
                          <a:gd name="connsiteX75" fmla="*/ 1813046 w 1899013"/>
                          <a:gd name="connsiteY75" fmla="*/ 438150 h 1384969"/>
                          <a:gd name="connsiteX76" fmla="*/ 1795901 w 1899013"/>
                          <a:gd name="connsiteY76" fmla="*/ 401947 h 1384969"/>
                          <a:gd name="connsiteX77" fmla="*/ 1774946 w 1899013"/>
                          <a:gd name="connsiteY77" fmla="*/ 371475 h 1384969"/>
                          <a:gd name="connsiteX78" fmla="*/ 1774946 w 1899013"/>
                          <a:gd name="connsiteY78" fmla="*/ 190500 h 1384969"/>
                          <a:gd name="connsiteX79" fmla="*/ 1793996 w 1899013"/>
                          <a:gd name="connsiteY79" fmla="*/ 161925 h 1384969"/>
                          <a:gd name="connsiteX80" fmla="*/ 1822571 w 1899013"/>
                          <a:gd name="connsiteY80" fmla="*/ 142875 h 1384969"/>
                          <a:gd name="connsiteX81" fmla="*/ 1860671 w 1899013"/>
                          <a:gd name="connsiteY81" fmla="*/ 114300 h 1384969"/>
                          <a:gd name="connsiteX82" fmla="*/ 1898771 w 1899013"/>
                          <a:gd name="connsiteY82" fmla="*/ 95250 h 1384969"/>
                          <a:gd name="connsiteX83" fmla="*/ 1851146 w 1899013"/>
                          <a:gd name="connsiteY83" fmla="*/ 51457 h 1384969"/>
                          <a:gd name="connsiteX0" fmla="*/ 1851146 w 1899013"/>
                          <a:gd name="connsiteY0" fmla="*/ 51457 h 1384969"/>
                          <a:gd name="connsiteX1" fmla="*/ 1860671 w 1899013"/>
                          <a:gd name="connsiteY1" fmla="*/ 57150 h 1384969"/>
                          <a:gd name="connsiteX2" fmla="*/ 1784471 w 1899013"/>
                          <a:gd name="connsiteY2" fmla="*/ 9562 h 1384969"/>
                          <a:gd name="connsiteX3" fmla="*/ 1717796 w 1899013"/>
                          <a:gd name="connsiteY3" fmla="*/ 0 h 1384969"/>
                          <a:gd name="connsiteX4" fmla="*/ 1670171 w 1899013"/>
                          <a:gd name="connsiteY4" fmla="*/ 9525 h 1384969"/>
                          <a:gd name="connsiteX5" fmla="*/ 1641596 w 1899013"/>
                          <a:gd name="connsiteY5" fmla="*/ 38100 h 1384969"/>
                          <a:gd name="connsiteX6" fmla="*/ 1611116 w 1899013"/>
                          <a:gd name="connsiteY6" fmla="*/ 74378 h 1384969"/>
                          <a:gd name="connsiteX7" fmla="*/ 1584446 w 1899013"/>
                          <a:gd name="connsiteY7" fmla="*/ 104775 h 1384969"/>
                          <a:gd name="connsiteX8" fmla="*/ 1574921 w 1899013"/>
                          <a:gd name="connsiteY8" fmla="*/ 142875 h 1384969"/>
                          <a:gd name="connsiteX9" fmla="*/ 1555871 w 1899013"/>
                          <a:gd name="connsiteY9" fmla="*/ 171450 h 1384969"/>
                          <a:gd name="connsiteX10" fmla="*/ 1527296 w 1899013"/>
                          <a:gd name="connsiteY10" fmla="*/ 219075 h 1384969"/>
                          <a:gd name="connsiteX11" fmla="*/ 1510151 w 1899013"/>
                          <a:gd name="connsiteY11" fmla="*/ 236265 h 1384969"/>
                          <a:gd name="connsiteX12" fmla="*/ 1479671 w 1899013"/>
                          <a:gd name="connsiteY12" fmla="*/ 276225 h 1384969"/>
                          <a:gd name="connsiteX13" fmla="*/ 1403471 w 1899013"/>
                          <a:gd name="connsiteY13" fmla="*/ 361950 h 1384969"/>
                          <a:gd name="connsiteX14" fmla="*/ 1374896 w 1899013"/>
                          <a:gd name="connsiteY14" fmla="*/ 371475 h 1384969"/>
                          <a:gd name="connsiteX15" fmla="*/ 1317746 w 1899013"/>
                          <a:gd name="connsiteY15" fmla="*/ 409575 h 1384969"/>
                          <a:gd name="connsiteX16" fmla="*/ 1289171 w 1899013"/>
                          <a:gd name="connsiteY16" fmla="*/ 428625 h 1384969"/>
                          <a:gd name="connsiteX17" fmla="*/ 1184396 w 1899013"/>
                          <a:gd name="connsiteY17" fmla="*/ 466725 h 1384969"/>
                          <a:gd name="connsiteX18" fmla="*/ 906155 w 1899013"/>
                          <a:gd name="connsiteY18" fmla="*/ 438303 h 1384969"/>
                          <a:gd name="connsiteX19" fmla="*/ 860530 w 1899013"/>
                          <a:gd name="connsiteY19" fmla="*/ 419323 h 1384969"/>
                          <a:gd name="connsiteX20" fmla="*/ 805253 w 1899013"/>
                          <a:gd name="connsiteY20" fmla="*/ 390680 h 1384969"/>
                          <a:gd name="connsiteX21" fmla="*/ 755771 w 1899013"/>
                          <a:gd name="connsiteY21" fmla="*/ 371475 h 1384969"/>
                          <a:gd name="connsiteX22" fmla="*/ 761423 w 1899013"/>
                          <a:gd name="connsiteY22" fmla="*/ 331562 h 1384969"/>
                          <a:gd name="connsiteX23" fmla="*/ 727196 w 1899013"/>
                          <a:gd name="connsiteY23" fmla="*/ 304800 h 1384969"/>
                          <a:gd name="connsiteX24" fmla="*/ 670046 w 1899013"/>
                          <a:gd name="connsiteY24" fmla="*/ 228600 h 1384969"/>
                          <a:gd name="connsiteX25" fmla="*/ 641471 w 1899013"/>
                          <a:gd name="connsiteY25" fmla="*/ 219075 h 1384969"/>
                          <a:gd name="connsiteX26" fmla="*/ 612896 w 1899013"/>
                          <a:gd name="connsiteY26" fmla="*/ 161925 h 1384969"/>
                          <a:gd name="connsiteX27" fmla="*/ 595704 w 1899013"/>
                          <a:gd name="connsiteY27" fmla="*/ 110828 h 1384969"/>
                          <a:gd name="connsiteX28" fmla="*/ 574528 w 1899013"/>
                          <a:gd name="connsiteY28" fmla="*/ 37132 h 1384969"/>
                          <a:gd name="connsiteX29" fmla="*/ 403346 w 1899013"/>
                          <a:gd name="connsiteY29" fmla="*/ 209550 h 1384969"/>
                          <a:gd name="connsiteX30" fmla="*/ 336671 w 1899013"/>
                          <a:gd name="connsiteY30" fmla="*/ 285750 h 1384969"/>
                          <a:gd name="connsiteX31" fmla="*/ 319526 w 1899013"/>
                          <a:gd name="connsiteY31" fmla="*/ 312428 h 1384969"/>
                          <a:gd name="connsiteX32" fmla="*/ 308096 w 1899013"/>
                          <a:gd name="connsiteY32" fmla="*/ 342900 h 1384969"/>
                          <a:gd name="connsiteX33" fmla="*/ 279521 w 1899013"/>
                          <a:gd name="connsiteY33" fmla="*/ 390525 h 1384969"/>
                          <a:gd name="connsiteX34" fmla="*/ 258566 w 1899013"/>
                          <a:gd name="connsiteY34" fmla="*/ 451545 h 1384969"/>
                          <a:gd name="connsiteX35" fmla="*/ 260471 w 1899013"/>
                          <a:gd name="connsiteY35" fmla="*/ 495300 h 1384969"/>
                          <a:gd name="connsiteX36" fmla="*/ 187645 w 1899013"/>
                          <a:gd name="connsiteY36" fmla="*/ 644629 h 1384969"/>
                          <a:gd name="connsiteX37" fmla="*/ 169876 w 1899013"/>
                          <a:gd name="connsiteY37" fmla="*/ 739962 h 1384969"/>
                          <a:gd name="connsiteX38" fmla="*/ 117525 w 1899013"/>
                          <a:gd name="connsiteY38" fmla="*/ 768537 h 1384969"/>
                          <a:gd name="connsiteX39" fmla="*/ 57467 w 1899013"/>
                          <a:gd name="connsiteY39" fmla="*/ 827200 h 1384969"/>
                          <a:gd name="connsiteX40" fmla="*/ 29436 w 1899013"/>
                          <a:gd name="connsiteY40" fmla="*/ 883625 h 1384969"/>
                          <a:gd name="connsiteX41" fmla="*/ 399536 w 1899013"/>
                          <a:gd name="connsiteY41" fmla="*/ 971550 h 1384969"/>
                          <a:gd name="connsiteX42" fmla="*/ 482339 w 1899013"/>
                          <a:gd name="connsiteY42" fmla="*/ 982257 h 1384969"/>
                          <a:gd name="connsiteX43" fmla="*/ 518148 w 1899013"/>
                          <a:gd name="connsiteY43" fmla="*/ 968937 h 1384969"/>
                          <a:gd name="connsiteX44" fmla="*/ 573306 w 1899013"/>
                          <a:gd name="connsiteY44" fmla="*/ 947585 h 1384969"/>
                          <a:gd name="connsiteX45" fmla="*/ 621705 w 1899013"/>
                          <a:gd name="connsiteY45" fmla="*/ 937310 h 1384969"/>
                          <a:gd name="connsiteX46" fmla="*/ 631946 w 1899013"/>
                          <a:gd name="connsiteY46" fmla="*/ 936915 h 1384969"/>
                          <a:gd name="connsiteX47" fmla="*/ 655938 w 1899013"/>
                          <a:gd name="connsiteY47" fmla="*/ 929280 h 1384969"/>
                          <a:gd name="connsiteX48" fmla="*/ 686804 w 1899013"/>
                          <a:gd name="connsiteY48" fmla="*/ 926602 h 1384969"/>
                          <a:gd name="connsiteX49" fmla="*/ 715379 w 1899013"/>
                          <a:gd name="connsiteY49" fmla="*/ 902987 h 1384969"/>
                          <a:gd name="connsiteX50" fmla="*/ 784346 w 1899013"/>
                          <a:gd name="connsiteY50" fmla="*/ 895350 h 1384969"/>
                          <a:gd name="connsiteX51" fmla="*/ 831971 w 1899013"/>
                          <a:gd name="connsiteY51" fmla="*/ 866775 h 1384969"/>
                          <a:gd name="connsiteX52" fmla="*/ 1089146 w 1899013"/>
                          <a:gd name="connsiteY52" fmla="*/ 866775 h 1384969"/>
                          <a:gd name="connsiteX53" fmla="*/ 1089146 w 1899013"/>
                          <a:gd name="connsiteY53" fmla="*/ 990600 h 1384969"/>
                          <a:gd name="connsiteX54" fmla="*/ 1089146 w 1899013"/>
                          <a:gd name="connsiteY54" fmla="*/ 1021110 h 1384969"/>
                          <a:gd name="connsiteX55" fmla="*/ 1104386 w 1899013"/>
                          <a:gd name="connsiteY55" fmla="*/ 1057275 h 1384969"/>
                          <a:gd name="connsiteX56" fmla="*/ 1160405 w 1899013"/>
                          <a:gd name="connsiteY56" fmla="*/ 1348565 h 1384969"/>
                          <a:gd name="connsiteX57" fmla="*/ 1193921 w 1899013"/>
                          <a:gd name="connsiteY57" fmla="*/ 1019175 h 1384969"/>
                          <a:gd name="connsiteX58" fmla="*/ 1174871 w 1899013"/>
                          <a:gd name="connsiteY58" fmla="*/ 990600 h 1384969"/>
                          <a:gd name="connsiteX59" fmla="*/ 1193921 w 1899013"/>
                          <a:gd name="connsiteY59" fmla="*/ 1047750 h 1384969"/>
                          <a:gd name="connsiteX60" fmla="*/ 1247261 w 1899013"/>
                          <a:gd name="connsiteY60" fmla="*/ 1116473 h 1384969"/>
                          <a:gd name="connsiteX61" fmla="*/ 1315454 w 1899013"/>
                          <a:gd name="connsiteY61" fmla="*/ 1384966 h 1384969"/>
                          <a:gd name="connsiteX62" fmla="*/ 1300629 w 1899013"/>
                          <a:gd name="connsiteY62" fmla="*/ 1110089 h 1384969"/>
                          <a:gd name="connsiteX63" fmla="*/ 1270121 w 1899013"/>
                          <a:gd name="connsiteY63" fmla="*/ 981075 h 1384969"/>
                          <a:gd name="connsiteX64" fmla="*/ 1373964 w 1899013"/>
                          <a:gd name="connsiteY64" fmla="*/ 1061198 h 1384969"/>
                          <a:gd name="connsiteX65" fmla="*/ 1454446 w 1899013"/>
                          <a:gd name="connsiteY65" fmla="*/ 1018882 h 1384969"/>
                          <a:gd name="connsiteX66" fmla="*/ 1548518 w 1899013"/>
                          <a:gd name="connsiteY66" fmla="*/ 977473 h 1384969"/>
                          <a:gd name="connsiteX67" fmla="*/ 1535002 w 1899013"/>
                          <a:gd name="connsiteY67" fmla="*/ 960364 h 1384969"/>
                          <a:gd name="connsiteX68" fmla="*/ 1690080 w 1899013"/>
                          <a:gd name="connsiteY68" fmla="*/ 915501 h 1384969"/>
                          <a:gd name="connsiteX69" fmla="*/ 1760121 w 1899013"/>
                          <a:gd name="connsiteY69" fmla="*/ 840483 h 1384969"/>
                          <a:gd name="connsiteX70" fmla="*/ 1774946 w 1899013"/>
                          <a:gd name="connsiteY70" fmla="*/ 828675 h 1384969"/>
                          <a:gd name="connsiteX71" fmla="*/ 1813046 w 1899013"/>
                          <a:gd name="connsiteY71" fmla="*/ 771525 h 1384969"/>
                          <a:gd name="connsiteX72" fmla="*/ 1832096 w 1899013"/>
                          <a:gd name="connsiteY72" fmla="*/ 742950 h 1384969"/>
                          <a:gd name="connsiteX73" fmla="*/ 1841621 w 1899013"/>
                          <a:gd name="connsiteY73" fmla="*/ 704850 h 1384969"/>
                          <a:gd name="connsiteX74" fmla="*/ 1822571 w 1899013"/>
                          <a:gd name="connsiteY74" fmla="*/ 466725 h 1384969"/>
                          <a:gd name="connsiteX75" fmla="*/ 1813046 w 1899013"/>
                          <a:gd name="connsiteY75" fmla="*/ 438150 h 1384969"/>
                          <a:gd name="connsiteX76" fmla="*/ 1795901 w 1899013"/>
                          <a:gd name="connsiteY76" fmla="*/ 401947 h 1384969"/>
                          <a:gd name="connsiteX77" fmla="*/ 1774946 w 1899013"/>
                          <a:gd name="connsiteY77" fmla="*/ 371475 h 1384969"/>
                          <a:gd name="connsiteX78" fmla="*/ 1774946 w 1899013"/>
                          <a:gd name="connsiteY78" fmla="*/ 190500 h 1384969"/>
                          <a:gd name="connsiteX79" fmla="*/ 1793996 w 1899013"/>
                          <a:gd name="connsiteY79" fmla="*/ 161925 h 1384969"/>
                          <a:gd name="connsiteX80" fmla="*/ 1822571 w 1899013"/>
                          <a:gd name="connsiteY80" fmla="*/ 142875 h 1384969"/>
                          <a:gd name="connsiteX81" fmla="*/ 1860671 w 1899013"/>
                          <a:gd name="connsiteY81" fmla="*/ 114300 h 1384969"/>
                          <a:gd name="connsiteX82" fmla="*/ 1898771 w 1899013"/>
                          <a:gd name="connsiteY82" fmla="*/ 95250 h 1384969"/>
                          <a:gd name="connsiteX83" fmla="*/ 1851146 w 1899013"/>
                          <a:gd name="connsiteY83" fmla="*/ 51457 h 1384969"/>
                          <a:gd name="connsiteX0" fmla="*/ 1851146 w 1899013"/>
                          <a:gd name="connsiteY0" fmla="*/ 51457 h 1384969"/>
                          <a:gd name="connsiteX1" fmla="*/ 1860671 w 1899013"/>
                          <a:gd name="connsiteY1" fmla="*/ 57150 h 1384969"/>
                          <a:gd name="connsiteX2" fmla="*/ 1784471 w 1899013"/>
                          <a:gd name="connsiteY2" fmla="*/ 9562 h 1384969"/>
                          <a:gd name="connsiteX3" fmla="*/ 1717796 w 1899013"/>
                          <a:gd name="connsiteY3" fmla="*/ 0 h 1384969"/>
                          <a:gd name="connsiteX4" fmla="*/ 1670171 w 1899013"/>
                          <a:gd name="connsiteY4" fmla="*/ 9525 h 1384969"/>
                          <a:gd name="connsiteX5" fmla="*/ 1641596 w 1899013"/>
                          <a:gd name="connsiteY5" fmla="*/ 38100 h 1384969"/>
                          <a:gd name="connsiteX6" fmla="*/ 1611116 w 1899013"/>
                          <a:gd name="connsiteY6" fmla="*/ 74378 h 1384969"/>
                          <a:gd name="connsiteX7" fmla="*/ 1584446 w 1899013"/>
                          <a:gd name="connsiteY7" fmla="*/ 104775 h 1384969"/>
                          <a:gd name="connsiteX8" fmla="*/ 1574921 w 1899013"/>
                          <a:gd name="connsiteY8" fmla="*/ 142875 h 1384969"/>
                          <a:gd name="connsiteX9" fmla="*/ 1555871 w 1899013"/>
                          <a:gd name="connsiteY9" fmla="*/ 171450 h 1384969"/>
                          <a:gd name="connsiteX10" fmla="*/ 1527296 w 1899013"/>
                          <a:gd name="connsiteY10" fmla="*/ 219075 h 1384969"/>
                          <a:gd name="connsiteX11" fmla="*/ 1510151 w 1899013"/>
                          <a:gd name="connsiteY11" fmla="*/ 236265 h 1384969"/>
                          <a:gd name="connsiteX12" fmla="*/ 1479671 w 1899013"/>
                          <a:gd name="connsiteY12" fmla="*/ 276225 h 1384969"/>
                          <a:gd name="connsiteX13" fmla="*/ 1403471 w 1899013"/>
                          <a:gd name="connsiteY13" fmla="*/ 361950 h 1384969"/>
                          <a:gd name="connsiteX14" fmla="*/ 1374896 w 1899013"/>
                          <a:gd name="connsiteY14" fmla="*/ 371475 h 1384969"/>
                          <a:gd name="connsiteX15" fmla="*/ 1317746 w 1899013"/>
                          <a:gd name="connsiteY15" fmla="*/ 409575 h 1384969"/>
                          <a:gd name="connsiteX16" fmla="*/ 1289171 w 1899013"/>
                          <a:gd name="connsiteY16" fmla="*/ 428625 h 1384969"/>
                          <a:gd name="connsiteX17" fmla="*/ 1184396 w 1899013"/>
                          <a:gd name="connsiteY17" fmla="*/ 466725 h 1384969"/>
                          <a:gd name="connsiteX18" fmla="*/ 906155 w 1899013"/>
                          <a:gd name="connsiteY18" fmla="*/ 438303 h 1384969"/>
                          <a:gd name="connsiteX19" fmla="*/ 860530 w 1899013"/>
                          <a:gd name="connsiteY19" fmla="*/ 419323 h 1384969"/>
                          <a:gd name="connsiteX20" fmla="*/ 805253 w 1899013"/>
                          <a:gd name="connsiteY20" fmla="*/ 390680 h 1384969"/>
                          <a:gd name="connsiteX21" fmla="*/ 755771 w 1899013"/>
                          <a:gd name="connsiteY21" fmla="*/ 371475 h 1384969"/>
                          <a:gd name="connsiteX22" fmla="*/ 761423 w 1899013"/>
                          <a:gd name="connsiteY22" fmla="*/ 331562 h 1384969"/>
                          <a:gd name="connsiteX23" fmla="*/ 727196 w 1899013"/>
                          <a:gd name="connsiteY23" fmla="*/ 304800 h 1384969"/>
                          <a:gd name="connsiteX24" fmla="*/ 670046 w 1899013"/>
                          <a:gd name="connsiteY24" fmla="*/ 228600 h 1384969"/>
                          <a:gd name="connsiteX25" fmla="*/ 641471 w 1899013"/>
                          <a:gd name="connsiteY25" fmla="*/ 219075 h 1384969"/>
                          <a:gd name="connsiteX26" fmla="*/ 612896 w 1899013"/>
                          <a:gd name="connsiteY26" fmla="*/ 161925 h 1384969"/>
                          <a:gd name="connsiteX27" fmla="*/ 595704 w 1899013"/>
                          <a:gd name="connsiteY27" fmla="*/ 110828 h 1384969"/>
                          <a:gd name="connsiteX28" fmla="*/ 574528 w 1899013"/>
                          <a:gd name="connsiteY28" fmla="*/ 37132 h 1384969"/>
                          <a:gd name="connsiteX29" fmla="*/ 403346 w 1899013"/>
                          <a:gd name="connsiteY29" fmla="*/ 209550 h 1384969"/>
                          <a:gd name="connsiteX30" fmla="*/ 336671 w 1899013"/>
                          <a:gd name="connsiteY30" fmla="*/ 285750 h 1384969"/>
                          <a:gd name="connsiteX31" fmla="*/ 319526 w 1899013"/>
                          <a:gd name="connsiteY31" fmla="*/ 312428 h 1384969"/>
                          <a:gd name="connsiteX32" fmla="*/ 308096 w 1899013"/>
                          <a:gd name="connsiteY32" fmla="*/ 342900 h 1384969"/>
                          <a:gd name="connsiteX33" fmla="*/ 279521 w 1899013"/>
                          <a:gd name="connsiteY33" fmla="*/ 390525 h 1384969"/>
                          <a:gd name="connsiteX34" fmla="*/ 258566 w 1899013"/>
                          <a:gd name="connsiteY34" fmla="*/ 451545 h 1384969"/>
                          <a:gd name="connsiteX35" fmla="*/ 260471 w 1899013"/>
                          <a:gd name="connsiteY35" fmla="*/ 495300 h 1384969"/>
                          <a:gd name="connsiteX36" fmla="*/ 187645 w 1899013"/>
                          <a:gd name="connsiteY36" fmla="*/ 644629 h 1384969"/>
                          <a:gd name="connsiteX37" fmla="*/ 116757 w 1899013"/>
                          <a:gd name="connsiteY37" fmla="*/ 705949 h 1384969"/>
                          <a:gd name="connsiteX38" fmla="*/ 117525 w 1899013"/>
                          <a:gd name="connsiteY38" fmla="*/ 768537 h 1384969"/>
                          <a:gd name="connsiteX39" fmla="*/ 57467 w 1899013"/>
                          <a:gd name="connsiteY39" fmla="*/ 827200 h 1384969"/>
                          <a:gd name="connsiteX40" fmla="*/ 29436 w 1899013"/>
                          <a:gd name="connsiteY40" fmla="*/ 883625 h 1384969"/>
                          <a:gd name="connsiteX41" fmla="*/ 399536 w 1899013"/>
                          <a:gd name="connsiteY41" fmla="*/ 971550 h 1384969"/>
                          <a:gd name="connsiteX42" fmla="*/ 482339 w 1899013"/>
                          <a:gd name="connsiteY42" fmla="*/ 982257 h 1384969"/>
                          <a:gd name="connsiteX43" fmla="*/ 518148 w 1899013"/>
                          <a:gd name="connsiteY43" fmla="*/ 968937 h 1384969"/>
                          <a:gd name="connsiteX44" fmla="*/ 573306 w 1899013"/>
                          <a:gd name="connsiteY44" fmla="*/ 947585 h 1384969"/>
                          <a:gd name="connsiteX45" fmla="*/ 621705 w 1899013"/>
                          <a:gd name="connsiteY45" fmla="*/ 937310 h 1384969"/>
                          <a:gd name="connsiteX46" fmla="*/ 631946 w 1899013"/>
                          <a:gd name="connsiteY46" fmla="*/ 936915 h 1384969"/>
                          <a:gd name="connsiteX47" fmla="*/ 655938 w 1899013"/>
                          <a:gd name="connsiteY47" fmla="*/ 929280 h 1384969"/>
                          <a:gd name="connsiteX48" fmla="*/ 686804 w 1899013"/>
                          <a:gd name="connsiteY48" fmla="*/ 926602 h 1384969"/>
                          <a:gd name="connsiteX49" fmla="*/ 715379 w 1899013"/>
                          <a:gd name="connsiteY49" fmla="*/ 902987 h 1384969"/>
                          <a:gd name="connsiteX50" fmla="*/ 784346 w 1899013"/>
                          <a:gd name="connsiteY50" fmla="*/ 895350 h 1384969"/>
                          <a:gd name="connsiteX51" fmla="*/ 831971 w 1899013"/>
                          <a:gd name="connsiteY51" fmla="*/ 866775 h 1384969"/>
                          <a:gd name="connsiteX52" fmla="*/ 1089146 w 1899013"/>
                          <a:gd name="connsiteY52" fmla="*/ 866775 h 1384969"/>
                          <a:gd name="connsiteX53" fmla="*/ 1089146 w 1899013"/>
                          <a:gd name="connsiteY53" fmla="*/ 990600 h 1384969"/>
                          <a:gd name="connsiteX54" fmla="*/ 1089146 w 1899013"/>
                          <a:gd name="connsiteY54" fmla="*/ 1021110 h 1384969"/>
                          <a:gd name="connsiteX55" fmla="*/ 1104386 w 1899013"/>
                          <a:gd name="connsiteY55" fmla="*/ 1057275 h 1384969"/>
                          <a:gd name="connsiteX56" fmla="*/ 1160405 w 1899013"/>
                          <a:gd name="connsiteY56" fmla="*/ 1348565 h 1384969"/>
                          <a:gd name="connsiteX57" fmla="*/ 1193921 w 1899013"/>
                          <a:gd name="connsiteY57" fmla="*/ 1019175 h 1384969"/>
                          <a:gd name="connsiteX58" fmla="*/ 1174871 w 1899013"/>
                          <a:gd name="connsiteY58" fmla="*/ 990600 h 1384969"/>
                          <a:gd name="connsiteX59" fmla="*/ 1193921 w 1899013"/>
                          <a:gd name="connsiteY59" fmla="*/ 1047750 h 1384969"/>
                          <a:gd name="connsiteX60" fmla="*/ 1247261 w 1899013"/>
                          <a:gd name="connsiteY60" fmla="*/ 1116473 h 1384969"/>
                          <a:gd name="connsiteX61" fmla="*/ 1315454 w 1899013"/>
                          <a:gd name="connsiteY61" fmla="*/ 1384966 h 1384969"/>
                          <a:gd name="connsiteX62" fmla="*/ 1300629 w 1899013"/>
                          <a:gd name="connsiteY62" fmla="*/ 1110089 h 1384969"/>
                          <a:gd name="connsiteX63" fmla="*/ 1270121 w 1899013"/>
                          <a:gd name="connsiteY63" fmla="*/ 981075 h 1384969"/>
                          <a:gd name="connsiteX64" fmla="*/ 1373964 w 1899013"/>
                          <a:gd name="connsiteY64" fmla="*/ 1061198 h 1384969"/>
                          <a:gd name="connsiteX65" fmla="*/ 1454446 w 1899013"/>
                          <a:gd name="connsiteY65" fmla="*/ 1018882 h 1384969"/>
                          <a:gd name="connsiteX66" fmla="*/ 1548518 w 1899013"/>
                          <a:gd name="connsiteY66" fmla="*/ 977473 h 1384969"/>
                          <a:gd name="connsiteX67" fmla="*/ 1535002 w 1899013"/>
                          <a:gd name="connsiteY67" fmla="*/ 960364 h 1384969"/>
                          <a:gd name="connsiteX68" fmla="*/ 1690080 w 1899013"/>
                          <a:gd name="connsiteY68" fmla="*/ 915501 h 1384969"/>
                          <a:gd name="connsiteX69" fmla="*/ 1760121 w 1899013"/>
                          <a:gd name="connsiteY69" fmla="*/ 840483 h 1384969"/>
                          <a:gd name="connsiteX70" fmla="*/ 1774946 w 1899013"/>
                          <a:gd name="connsiteY70" fmla="*/ 828675 h 1384969"/>
                          <a:gd name="connsiteX71" fmla="*/ 1813046 w 1899013"/>
                          <a:gd name="connsiteY71" fmla="*/ 771525 h 1384969"/>
                          <a:gd name="connsiteX72" fmla="*/ 1832096 w 1899013"/>
                          <a:gd name="connsiteY72" fmla="*/ 742950 h 1384969"/>
                          <a:gd name="connsiteX73" fmla="*/ 1841621 w 1899013"/>
                          <a:gd name="connsiteY73" fmla="*/ 704850 h 1384969"/>
                          <a:gd name="connsiteX74" fmla="*/ 1822571 w 1899013"/>
                          <a:gd name="connsiteY74" fmla="*/ 466725 h 1384969"/>
                          <a:gd name="connsiteX75" fmla="*/ 1813046 w 1899013"/>
                          <a:gd name="connsiteY75" fmla="*/ 438150 h 1384969"/>
                          <a:gd name="connsiteX76" fmla="*/ 1795901 w 1899013"/>
                          <a:gd name="connsiteY76" fmla="*/ 401947 h 1384969"/>
                          <a:gd name="connsiteX77" fmla="*/ 1774946 w 1899013"/>
                          <a:gd name="connsiteY77" fmla="*/ 371475 h 1384969"/>
                          <a:gd name="connsiteX78" fmla="*/ 1774946 w 1899013"/>
                          <a:gd name="connsiteY78" fmla="*/ 190500 h 1384969"/>
                          <a:gd name="connsiteX79" fmla="*/ 1793996 w 1899013"/>
                          <a:gd name="connsiteY79" fmla="*/ 161925 h 1384969"/>
                          <a:gd name="connsiteX80" fmla="*/ 1822571 w 1899013"/>
                          <a:gd name="connsiteY80" fmla="*/ 142875 h 1384969"/>
                          <a:gd name="connsiteX81" fmla="*/ 1860671 w 1899013"/>
                          <a:gd name="connsiteY81" fmla="*/ 114300 h 1384969"/>
                          <a:gd name="connsiteX82" fmla="*/ 1898771 w 1899013"/>
                          <a:gd name="connsiteY82" fmla="*/ 95250 h 1384969"/>
                          <a:gd name="connsiteX83" fmla="*/ 1851146 w 1899013"/>
                          <a:gd name="connsiteY83" fmla="*/ 51457 h 1384969"/>
                          <a:gd name="connsiteX0" fmla="*/ 1851146 w 1899013"/>
                          <a:gd name="connsiteY0" fmla="*/ 51457 h 1384969"/>
                          <a:gd name="connsiteX1" fmla="*/ 1860671 w 1899013"/>
                          <a:gd name="connsiteY1" fmla="*/ 57150 h 1384969"/>
                          <a:gd name="connsiteX2" fmla="*/ 1784471 w 1899013"/>
                          <a:gd name="connsiteY2" fmla="*/ 9562 h 1384969"/>
                          <a:gd name="connsiteX3" fmla="*/ 1717796 w 1899013"/>
                          <a:gd name="connsiteY3" fmla="*/ 0 h 1384969"/>
                          <a:gd name="connsiteX4" fmla="*/ 1670171 w 1899013"/>
                          <a:gd name="connsiteY4" fmla="*/ 9525 h 1384969"/>
                          <a:gd name="connsiteX5" fmla="*/ 1641596 w 1899013"/>
                          <a:gd name="connsiteY5" fmla="*/ 38100 h 1384969"/>
                          <a:gd name="connsiteX6" fmla="*/ 1611116 w 1899013"/>
                          <a:gd name="connsiteY6" fmla="*/ 74378 h 1384969"/>
                          <a:gd name="connsiteX7" fmla="*/ 1584446 w 1899013"/>
                          <a:gd name="connsiteY7" fmla="*/ 104775 h 1384969"/>
                          <a:gd name="connsiteX8" fmla="*/ 1574921 w 1899013"/>
                          <a:gd name="connsiteY8" fmla="*/ 142875 h 1384969"/>
                          <a:gd name="connsiteX9" fmla="*/ 1555871 w 1899013"/>
                          <a:gd name="connsiteY9" fmla="*/ 171450 h 1384969"/>
                          <a:gd name="connsiteX10" fmla="*/ 1527296 w 1899013"/>
                          <a:gd name="connsiteY10" fmla="*/ 219075 h 1384969"/>
                          <a:gd name="connsiteX11" fmla="*/ 1510151 w 1899013"/>
                          <a:gd name="connsiteY11" fmla="*/ 236265 h 1384969"/>
                          <a:gd name="connsiteX12" fmla="*/ 1479671 w 1899013"/>
                          <a:gd name="connsiteY12" fmla="*/ 276225 h 1384969"/>
                          <a:gd name="connsiteX13" fmla="*/ 1403471 w 1899013"/>
                          <a:gd name="connsiteY13" fmla="*/ 361950 h 1384969"/>
                          <a:gd name="connsiteX14" fmla="*/ 1374896 w 1899013"/>
                          <a:gd name="connsiteY14" fmla="*/ 371475 h 1384969"/>
                          <a:gd name="connsiteX15" fmla="*/ 1317746 w 1899013"/>
                          <a:gd name="connsiteY15" fmla="*/ 409575 h 1384969"/>
                          <a:gd name="connsiteX16" fmla="*/ 1289171 w 1899013"/>
                          <a:gd name="connsiteY16" fmla="*/ 428625 h 1384969"/>
                          <a:gd name="connsiteX17" fmla="*/ 1184396 w 1899013"/>
                          <a:gd name="connsiteY17" fmla="*/ 466725 h 1384969"/>
                          <a:gd name="connsiteX18" fmla="*/ 906155 w 1899013"/>
                          <a:gd name="connsiteY18" fmla="*/ 438303 h 1384969"/>
                          <a:gd name="connsiteX19" fmla="*/ 860530 w 1899013"/>
                          <a:gd name="connsiteY19" fmla="*/ 419323 h 1384969"/>
                          <a:gd name="connsiteX20" fmla="*/ 805253 w 1899013"/>
                          <a:gd name="connsiteY20" fmla="*/ 390680 h 1384969"/>
                          <a:gd name="connsiteX21" fmla="*/ 755771 w 1899013"/>
                          <a:gd name="connsiteY21" fmla="*/ 371475 h 1384969"/>
                          <a:gd name="connsiteX22" fmla="*/ 761423 w 1899013"/>
                          <a:gd name="connsiteY22" fmla="*/ 331562 h 1384969"/>
                          <a:gd name="connsiteX23" fmla="*/ 727196 w 1899013"/>
                          <a:gd name="connsiteY23" fmla="*/ 304800 h 1384969"/>
                          <a:gd name="connsiteX24" fmla="*/ 670046 w 1899013"/>
                          <a:gd name="connsiteY24" fmla="*/ 228600 h 1384969"/>
                          <a:gd name="connsiteX25" fmla="*/ 641471 w 1899013"/>
                          <a:gd name="connsiteY25" fmla="*/ 219075 h 1384969"/>
                          <a:gd name="connsiteX26" fmla="*/ 612896 w 1899013"/>
                          <a:gd name="connsiteY26" fmla="*/ 161925 h 1384969"/>
                          <a:gd name="connsiteX27" fmla="*/ 595704 w 1899013"/>
                          <a:gd name="connsiteY27" fmla="*/ 110828 h 1384969"/>
                          <a:gd name="connsiteX28" fmla="*/ 574528 w 1899013"/>
                          <a:gd name="connsiteY28" fmla="*/ 37132 h 1384969"/>
                          <a:gd name="connsiteX29" fmla="*/ 403346 w 1899013"/>
                          <a:gd name="connsiteY29" fmla="*/ 209550 h 1384969"/>
                          <a:gd name="connsiteX30" fmla="*/ 336671 w 1899013"/>
                          <a:gd name="connsiteY30" fmla="*/ 285750 h 1384969"/>
                          <a:gd name="connsiteX31" fmla="*/ 319526 w 1899013"/>
                          <a:gd name="connsiteY31" fmla="*/ 312428 h 1384969"/>
                          <a:gd name="connsiteX32" fmla="*/ 308096 w 1899013"/>
                          <a:gd name="connsiteY32" fmla="*/ 342900 h 1384969"/>
                          <a:gd name="connsiteX33" fmla="*/ 279521 w 1899013"/>
                          <a:gd name="connsiteY33" fmla="*/ 390525 h 1384969"/>
                          <a:gd name="connsiteX34" fmla="*/ 258566 w 1899013"/>
                          <a:gd name="connsiteY34" fmla="*/ 451545 h 1384969"/>
                          <a:gd name="connsiteX35" fmla="*/ 260471 w 1899013"/>
                          <a:gd name="connsiteY35" fmla="*/ 495300 h 1384969"/>
                          <a:gd name="connsiteX36" fmla="*/ 187645 w 1899013"/>
                          <a:gd name="connsiteY36" fmla="*/ 644629 h 1384969"/>
                          <a:gd name="connsiteX37" fmla="*/ 116757 w 1899013"/>
                          <a:gd name="connsiteY37" fmla="*/ 705949 h 1384969"/>
                          <a:gd name="connsiteX38" fmla="*/ 45436 w 1899013"/>
                          <a:gd name="connsiteY38" fmla="*/ 753420 h 1384969"/>
                          <a:gd name="connsiteX39" fmla="*/ 57467 w 1899013"/>
                          <a:gd name="connsiteY39" fmla="*/ 827200 h 1384969"/>
                          <a:gd name="connsiteX40" fmla="*/ 29436 w 1899013"/>
                          <a:gd name="connsiteY40" fmla="*/ 883625 h 1384969"/>
                          <a:gd name="connsiteX41" fmla="*/ 399536 w 1899013"/>
                          <a:gd name="connsiteY41" fmla="*/ 971550 h 1384969"/>
                          <a:gd name="connsiteX42" fmla="*/ 482339 w 1899013"/>
                          <a:gd name="connsiteY42" fmla="*/ 982257 h 1384969"/>
                          <a:gd name="connsiteX43" fmla="*/ 518148 w 1899013"/>
                          <a:gd name="connsiteY43" fmla="*/ 968937 h 1384969"/>
                          <a:gd name="connsiteX44" fmla="*/ 573306 w 1899013"/>
                          <a:gd name="connsiteY44" fmla="*/ 947585 h 1384969"/>
                          <a:gd name="connsiteX45" fmla="*/ 621705 w 1899013"/>
                          <a:gd name="connsiteY45" fmla="*/ 937310 h 1384969"/>
                          <a:gd name="connsiteX46" fmla="*/ 631946 w 1899013"/>
                          <a:gd name="connsiteY46" fmla="*/ 936915 h 1384969"/>
                          <a:gd name="connsiteX47" fmla="*/ 655938 w 1899013"/>
                          <a:gd name="connsiteY47" fmla="*/ 929280 h 1384969"/>
                          <a:gd name="connsiteX48" fmla="*/ 686804 w 1899013"/>
                          <a:gd name="connsiteY48" fmla="*/ 926602 h 1384969"/>
                          <a:gd name="connsiteX49" fmla="*/ 715379 w 1899013"/>
                          <a:gd name="connsiteY49" fmla="*/ 902987 h 1384969"/>
                          <a:gd name="connsiteX50" fmla="*/ 784346 w 1899013"/>
                          <a:gd name="connsiteY50" fmla="*/ 895350 h 1384969"/>
                          <a:gd name="connsiteX51" fmla="*/ 831971 w 1899013"/>
                          <a:gd name="connsiteY51" fmla="*/ 866775 h 1384969"/>
                          <a:gd name="connsiteX52" fmla="*/ 1089146 w 1899013"/>
                          <a:gd name="connsiteY52" fmla="*/ 866775 h 1384969"/>
                          <a:gd name="connsiteX53" fmla="*/ 1089146 w 1899013"/>
                          <a:gd name="connsiteY53" fmla="*/ 990600 h 1384969"/>
                          <a:gd name="connsiteX54" fmla="*/ 1089146 w 1899013"/>
                          <a:gd name="connsiteY54" fmla="*/ 1021110 h 1384969"/>
                          <a:gd name="connsiteX55" fmla="*/ 1104386 w 1899013"/>
                          <a:gd name="connsiteY55" fmla="*/ 1057275 h 1384969"/>
                          <a:gd name="connsiteX56" fmla="*/ 1160405 w 1899013"/>
                          <a:gd name="connsiteY56" fmla="*/ 1348565 h 1384969"/>
                          <a:gd name="connsiteX57" fmla="*/ 1193921 w 1899013"/>
                          <a:gd name="connsiteY57" fmla="*/ 1019175 h 1384969"/>
                          <a:gd name="connsiteX58" fmla="*/ 1174871 w 1899013"/>
                          <a:gd name="connsiteY58" fmla="*/ 990600 h 1384969"/>
                          <a:gd name="connsiteX59" fmla="*/ 1193921 w 1899013"/>
                          <a:gd name="connsiteY59" fmla="*/ 1047750 h 1384969"/>
                          <a:gd name="connsiteX60" fmla="*/ 1247261 w 1899013"/>
                          <a:gd name="connsiteY60" fmla="*/ 1116473 h 1384969"/>
                          <a:gd name="connsiteX61" fmla="*/ 1315454 w 1899013"/>
                          <a:gd name="connsiteY61" fmla="*/ 1384966 h 1384969"/>
                          <a:gd name="connsiteX62" fmla="*/ 1300629 w 1899013"/>
                          <a:gd name="connsiteY62" fmla="*/ 1110089 h 1384969"/>
                          <a:gd name="connsiteX63" fmla="*/ 1270121 w 1899013"/>
                          <a:gd name="connsiteY63" fmla="*/ 981075 h 1384969"/>
                          <a:gd name="connsiteX64" fmla="*/ 1373964 w 1899013"/>
                          <a:gd name="connsiteY64" fmla="*/ 1061198 h 1384969"/>
                          <a:gd name="connsiteX65" fmla="*/ 1454446 w 1899013"/>
                          <a:gd name="connsiteY65" fmla="*/ 1018882 h 1384969"/>
                          <a:gd name="connsiteX66" fmla="*/ 1548518 w 1899013"/>
                          <a:gd name="connsiteY66" fmla="*/ 977473 h 1384969"/>
                          <a:gd name="connsiteX67" fmla="*/ 1535002 w 1899013"/>
                          <a:gd name="connsiteY67" fmla="*/ 960364 h 1384969"/>
                          <a:gd name="connsiteX68" fmla="*/ 1690080 w 1899013"/>
                          <a:gd name="connsiteY68" fmla="*/ 915501 h 1384969"/>
                          <a:gd name="connsiteX69" fmla="*/ 1760121 w 1899013"/>
                          <a:gd name="connsiteY69" fmla="*/ 840483 h 1384969"/>
                          <a:gd name="connsiteX70" fmla="*/ 1774946 w 1899013"/>
                          <a:gd name="connsiteY70" fmla="*/ 828675 h 1384969"/>
                          <a:gd name="connsiteX71" fmla="*/ 1813046 w 1899013"/>
                          <a:gd name="connsiteY71" fmla="*/ 771525 h 1384969"/>
                          <a:gd name="connsiteX72" fmla="*/ 1832096 w 1899013"/>
                          <a:gd name="connsiteY72" fmla="*/ 742950 h 1384969"/>
                          <a:gd name="connsiteX73" fmla="*/ 1841621 w 1899013"/>
                          <a:gd name="connsiteY73" fmla="*/ 704850 h 1384969"/>
                          <a:gd name="connsiteX74" fmla="*/ 1822571 w 1899013"/>
                          <a:gd name="connsiteY74" fmla="*/ 466725 h 1384969"/>
                          <a:gd name="connsiteX75" fmla="*/ 1813046 w 1899013"/>
                          <a:gd name="connsiteY75" fmla="*/ 438150 h 1384969"/>
                          <a:gd name="connsiteX76" fmla="*/ 1795901 w 1899013"/>
                          <a:gd name="connsiteY76" fmla="*/ 401947 h 1384969"/>
                          <a:gd name="connsiteX77" fmla="*/ 1774946 w 1899013"/>
                          <a:gd name="connsiteY77" fmla="*/ 371475 h 1384969"/>
                          <a:gd name="connsiteX78" fmla="*/ 1774946 w 1899013"/>
                          <a:gd name="connsiteY78" fmla="*/ 190500 h 1384969"/>
                          <a:gd name="connsiteX79" fmla="*/ 1793996 w 1899013"/>
                          <a:gd name="connsiteY79" fmla="*/ 161925 h 1384969"/>
                          <a:gd name="connsiteX80" fmla="*/ 1822571 w 1899013"/>
                          <a:gd name="connsiteY80" fmla="*/ 142875 h 1384969"/>
                          <a:gd name="connsiteX81" fmla="*/ 1860671 w 1899013"/>
                          <a:gd name="connsiteY81" fmla="*/ 114300 h 1384969"/>
                          <a:gd name="connsiteX82" fmla="*/ 1898771 w 1899013"/>
                          <a:gd name="connsiteY82" fmla="*/ 95250 h 1384969"/>
                          <a:gd name="connsiteX83" fmla="*/ 1851146 w 1899013"/>
                          <a:gd name="connsiteY83" fmla="*/ 51457 h 1384969"/>
                          <a:gd name="connsiteX0" fmla="*/ 1888907 w 1936774"/>
                          <a:gd name="connsiteY0" fmla="*/ 51457 h 1384969"/>
                          <a:gd name="connsiteX1" fmla="*/ 1898432 w 1936774"/>
                          <a:gd name="connsiteY1" fmla="*/ 57150 h 1384969"/>
                          <a:gd name="connsiteX2" fmla="*/ 1822232 w 1936774"/>
                          <a:gd name="connsiteY2" fmla="*/ 9562 h 1384969"/>
                          <a:gd name="connsiteX3" fmla="*/ 1755557 w 1936774"/>
                          <a:gd name="connsiteY3" fmla="*/ 0 h 1384969"/>
                          <a:gd name="connsiteX4" fmla="*/ 1707932 w 1936774"/>
                          <a:gd name="connsiteY4" fmla="*/ 9525 h 1384969"/>
                          <a:gd name="connsiteX5" fmla="*/ 1679357 w 1936774"/>
                          <a:gd name="connsiteY5" fmla="*/ 38100 h 1384969"/>
                          <a:gd name="connsiteX6" fmla="*/ 1648877 w 1936774"/>
                          <a:gd name="connsiteY6" fmla="*/ 74378 h 1384969"/>
                          <a:gd name="connsiteX7" fmla="*/ 1622207 w 1936774"/>
                          <a:gd name="connsiteY7" fmla="*/ 104775 h 1384969"/>
                          <a:gd name="connsiteX8" fmla="*/ 1612682 w 1936774"/>
                          <a:gd name="connsiteY8" fmla="*/ 142875 h 1384969"/>
                          <a:gd name="connsiteX9" fmla="*/ 1593632 w 1936774"/>
                          <a:gd name="connsiteY9" fmla="*/ 171450 h 1384969"/>
                          <a:gd name="connsiteX10" fmla="*/ 1565057 w 1936774"/>
                          <a:gd name="connsiteY10" fmla="*/ 219075 h 1384969"/>
                          <a:gd name="connsiteX11" fmla="*/ 1547912 w 1936774"/>
                          <a:gd name="connsiteY11" fmla="*/ 236265 h 1384969"/>
                          <a:gd name="connsiteX12" fmla="*/ 1517432 w 1936774"/>
                          <a:gd name="connsiteY12" fmla="*/ 276225 h 1384969"/>
                          <a:gd name="connsiteX13" fmla="*/ 1441232 w 1936774"/>
                          <a:gd name="connsiteY13" fmla="*/ 361950 h 1384969"/>
                          <a:gd name="connsiteX14" fmla="*/ 1412657 w 1936774"/>
                          <a:gd name="connsiteY14" fmla="*/ 371475 h 1384969"/>
                          <a:gd name="connsiteX15" fmla="*/ 1355507 w 1936774"/>
                          <a:gd name="connsiteY15" fmla="*/ 409575 h 1384969"/>
                          <a:gd name="connsiteX16" fmla="*/ 1326932 w 1936774"/>
                          <a:gd name="connsiteY16" fmla="*/ 428625 h 1384969"/>
                          <a:gd name="connsiteX17" fmla="*/ 1222157 w 1936774"/>
                          <a:gd name="connsiteY17" fmla="*/ 466725 h 1384969"/>
                          <a:gd name="connsiteX18" fmla="*/ 943916 w 1936774"/>
                          <a:gd name="connsiteY18" fmla="*/ 438303 h 1384969"/>
                          <a:gd name="connsiteX19" fmla="*/ 898291 w 1936774"/>
                          <a:gd name="connsiteY19" fmla="*/ 419323 h 1384969"/>
                          <a:gd name="connsiteX20" fmla="*/ 843014 w 1936774"/>
                          <a:gd name="connsiteY20" fmla="*/ 390680 h 1384969"/>
                          <a:gd name="connsiteX21" fmla="*/ 793532 w 1936774"/>
                          <a:gd name="connsiteY21" fmla="*/ 371475 h 1384969"/>
                          <a:gd name="connsiteX22" fmla="*/ 799184 w 1936774"/>
                          <a:gd name="connsiteY22" fmla="*/ 331562 h 1384969"/>
                          <a:gd name="connsiteX23" fmla="*/ 764957 w 1936774"/>
                          <a:gd name="connsiteY23" fmla="*/ 304800 h 1384969"/>
                          <a:gd name="connsiteX24" fmla="*/ 707807 w 1936774"/>
                          <a:gd name="connsiteY24" fmla="*/ 228600 h 1384969"/>
                          <a:gd name="connsiteX25" fmla="*/ 679232 w 1936774"/>
                          <a:gd name="connsiteY25" fmla="*/ 219075 h 1384969"/>
                          <a:gd name="connsiteX26" fmla="*/ 650657 w 1936774"/>
                          <a:gd name="connsiteY26" fmla="*/ 161925 h 1384969"/>
                          <a:gd name="connsiteX27" fmla="*/ 633465 w 1936774"/>
                          <a:gd name="connsiteY27" fmla="*/ 110828 h 1384969"/>
                          <a:gd name="connsiteX28" fmla="*/ 612289 w 1936774"/>
                          <a:gd name="connsiteY28" fmla="*/ 37132 h 1384969"/>
                          <a:gd name="connsiteX29" fmla="*/ 441107 w 1936774"/>
                          <a:gd name="connsiteY29" fmla="*/ 209550 h 1384969"/>
                          <a:gd name="connsiteX30" fmla="*/ 374432 w 1936774"/>
                          <a:gd name="connsiteY30" fmla="*/ 285750 h 1384969"/>
                          <a:gd name="connsiteX31" fmla="*/ 357287 w 1936774"/>
                          <a:gd name="connsiteY31" fmla="*/ 312428 h 1384969"/>
                          <a:gd name="connsiteX32" fmla="*/ 345857 w 1936774"/>
                          <a:gd name="connsiteY32" fmla="*/ 342900 h 1384969"/>
                          <a:gd name="connsiteX33" fmla="*/ 317282 w 1936774"/>
                          <a:gd name="connsiteY33" fmla="*/ 390525 h 1384969"/>
                          <a:gd name="connsiteX34" fmla="*/ 296327 w 1936774"/>
                          <a:gd name="connsiteY34" fmla="*/ 451545 h 1384969"/>
                          <a:gd name="connsiteX35" fmla="*/ 298232 w 1936774"/>
                          <a:gd name="connsiteY35" fmla="*/ 495300 h 1384969"/>
                          <a:gd name="connsiteX36" fmla="*/ 225406 w 1936774"/>
                          <a:gd name="connsiteY36" fmla="*/ 644629 h 1384969"/>
                          <a:gd name="connsiteX37" fmla="*/ 154518 w 1936774"/>
                          <a:gd name="connsiteY37" fmla="*/ 705949 h 1384969"/>
                          <a:gd name="connsiteX38" fmla="*/ 83197 w 1936774"/>
                          <a:gd name="connsiteY38" fmla="*/ 753420 h 1384969"/>
                          <a:gd name="connsiteX39" fmla="*/ 30727 w 1936774"/>
                          <a:gd name="connsiteY39" fmla="*/ 800745 h 1384969"/>
                          <a:gd name="connsiteX40" fmla="*/ 67197 w 1936774"/>
                          <a:gd name="connsiteY40" fmla="*/ 883625 h 1384969"/>
                          <a:gd name="connsiteX41" fmla="*/ 437297 w 1936774"/>
                          <a:gd name="connsiteY41" fmla="*/ 971550 h 1384969"/>
                          <a:gd name="connsiteX42" fmla="*/ 520100 w 1936774"/>
                          <a:gd name="connsiteY42" fmla="*/ 982257 h 1384969"/>
                          <a:gd name="connsiteX43" fmla="*/ 555909 w 1936774"/>
                          <a:gd name="connsiteY43" fmla="*/ 968937 h 1384969"/>
                          <a:gd name="connsiteX44" fmla="*/ 611067 w 1936774"/>
                          <a:gd name="connsiteY44" fmla="*/ 947585 h 1384969"/>
                          <a:gd name="connsiteX45" fmla="*/ 659466 w 1936774"/>
                          <a:gd name="connsiteY45" fmla="*/ 937310 h 1384969"/>
                          <a:gd name="connsiteX46" fmla="*/ 669707 w 1936774"/>
                          <a:gd name="connsiteY46" fmla="*/ 936915 h 1384969"/>
                          <a:gd name="connsiteX47" fmla="*/ 693699 w 1936774"/>
                          <a:gd name="connsiteY47" fmla="*/ 929280 h 1384969"/>
                          <a:gd name="connsiteX48" fmla="*/ 724565 w 1936774"/>
                          <a:gd name="connsiteY48" fmla="*/ 926602 h 1384969"/>
                          <a:gd name="connsiteX49" fmla="*/ 753140 w 1936774"/>
                          <a:gd name="connsiteY49" fmla="*/ 902987 h 1384969"/>
                          <a:gd name="connsiteX50" fmla="*/ 822107 w 1936774"/>
                          <a:gd name="connsiteY50" fmla="*/ 895350 h 1384969"/>
                          <a:gd name="connsiteX51" fmla="*/ 869732 w 1936774"/>
                          <a:gd name="connsiteY51" fmla="*/ 866775 h 1384969"/>
                          <a:gd name="connsiteX52" fmla="*/ 1126907 w 1936774"/>
                          <a:gd name="connsiteY52" fmla="*/ 866775 h 1384969"/>
                          <a:gd name="connsiteX53" fmla="*/ 1126907 w 1936774"/>
                          <a:gd name="connsiteY53" fmla="*/ 990600 h 1384969"/>
                          <a:gd name="connsiteX54" fmla="*/ 1126907 w 1936774"/>
                          <a:gd name="connsiteY54" fmla="*/ 1021110 h 1384969"/>
                          <a:gd name="connsiteX55" fmla="*/ 1142147 w 1936774"/>
                          <a:gd name="connsiteY55" fmla="*/ 1057275 h 1384969"/>
                          <a:gd name="connsiteX56" fmla="*/ 1198166 w 1936774"/>
                          <a:gd name="connsiteY56" fmla="*/ 1348565 h 1384969"/>
                          <a:gd name="connsiteX57" fmla="*/ 1231682 w 1936774"/>
                          <a:gd name="connsiteY57" fmla="*/ 1019175 h 1384969"/>
                          <a:gd name="connsiteX58" fmla="*/ 1212632 w 1936774"/>
                          <a:gd name="connsiteY58" fmla="*/ 990600 h 1384969"/>
                          <a:gd name="connsiteX59" fmla="*/ 1231682 w 1936774"/>
                          <a:gd name="connsiteY59" fmla="*/ 1047750 h 1384969"/>
                          <a:gd name="connsiteX60" fmla="*/ 1285022 w 1936774"/>
                          <a:gd name="connsiteY60" fmla="*/ 1116473 h 1384969"/>
                          <a:gd name="connsiteX61" fmla="*/ 1353215 w 1936774"/>
                          <a:gd name="connsiteY61" fmla="*/ 1384966 h 1384969"/>
                          <a:gd name="connsiteX62" fmla="*/ 1338390 w 1936774"/>
                          <a:gd name="connsiteY62" fmla="*/ 1110089 h 1384969"/>
                          <a:gd name="connsiteX63" fmla="*/ 1307882 w 1936774"/>
                          <a:gd name="connsiteY63" fmla="*/ 981075 h 1384969"/>
                          <a:gd name="connsiteX64" fmla="*/ 1411725 w 1936774"/>
                          <a:gd name="connsiteY64" fmla="*/ 1061198 h 1384969"/>
                          <a:gd name="connsiteX65" fmla="*/ 1492207 w 1936774"/>
                          <a:gd name="connsiteY65" fmla="*/ 1018882 h 1384969"/>
                          <a:gd name="connsiteX66" fmla="*/ 1586279 w 1936774"/>
                          <a:gd name="connsiteY66" fmla="*/ 977473 h 1384969"/>
                          <a:gd name="connsiteX67" fmla="*/ 1572763 w 1936774"/>
                          <a:gd name="connsiteY67" fmla="*/ 960364 h 1384969"/>
                          <a:gd name="connsiteX68" fmla="*/ 1727841 w 1936774"/>
                          <a:gd name="connsiteY68" fmla="*/ 915501 h 1384969"/>
                          <a:gd name="connsiteX69" fmla="*/ 1797882 w 1936774"/>
                          <a:gd name="connsiteY69" fmla="*/ 840483 h 1384969"/>
                          <a:gd name="connsiteX70" fmla="*/ 1812707 w 1936774"/>
                          <a:gd name="connsiteY70" fmla="*/ 828675 h 1384969"/>
                          <a:gd name="connsiteX71" fmla="*/ 1850807 w 1936774"/>
                          <a:gd name="connsiteY71" fmla="*/ 771525 h 1384969"/>
                          <a:gd name="connsiteX72" fmla="*/ 1869857 w 1936774"/>
                          <a:gd name="connsiteY72" fmla="*/ 742950 h 1384969"/>
                          <a:gd name="connsiteX73" fmla="*/ 1879382 w 1936774"/>
                          <a:gd name="connsiteY73" fmla="*/ 704850 h 1384969"/>
                          <a:gd name="connsiteX74" fmla="*/ 1860332 w 1936774"/>
                          <a:gd name="connsiteY74" fmla="*/ 466725 h 1384969"/>
                          <a:gd name="connsiteX75" fmla="*/ 1850807 w 1936774"/>
                          <a:gd name="connsiteY75" fmla="*/ 438150 h 1384969"/>
                          <a:gd name="connsiteX76" fmla="*/ 1833662 w 1936774"/>
                          <a:gd name="connsiteY76" fmla="*/ 401947 h 1384969"/>
                          <a:gd name="connsiteX77" fmla="*/ 1812707 w 1936774"/>
                          <a:gd name="connsiteY77" fmla="*/ 371475 h 1384969"/>
                          <a:gd name="connsiteX78" fmla="*/ 1812707 w 1936774"/>
                          <a:gd name="connsiteY78" fmla="*/ 190500 h 1384969"/>
                          <a:gd name="connsiteX79" fmla="*/ 1831757 w 1936774"/>
                          <a:gd name="connsiteY79" fmla="*/ 161925 h 1384969"/>
                          <a:gd name="connsiteX80" fmla="*/ 1860332 w 1936774"/>
                          <a:gd name="connsiteY80" fmla="*/ 142875 h 1384969"/>
                          <a:gd name="connsiteX81" fmla="*/ 1898432 w 1936774"/>
                          <a:gd name="connsiteY81" fmla="*/ 114300 h 1384969"/>
                          <a:gd name="connsiteX82" fmla="*/ 1936532 w 1936774"/>
                          <a:gd name="connsiteY82" fmla="*/ 95250 h 1384969"/>
                          <a:gd name="connsiteX83" fmla="*/ 1888907 w 1936774"/>
                          <a:gd name="connsiteY83" fmla="*/ 51457 h 1384969"/>
                          <a:gd name="connsiteX0" fmla="*/ 1888907 w 1936774"/>
                          <a:gd name="connsiteY0" fmla="*/ 51457 h 1384969"/>
                          <a:gd name="connsiteX1" fmla="*/ 1898432 w 1936774"/>
                          <a:gd name="connsiteY1" fmla="*/ 57150 h 1384969"/>
                          <a:gd name="connsiteX2" fmla="*/ 1822232 w 1936774"/>
                          <a:gd name="connsiteY2" fmla="*/ 9562 h 1384969"/>
                          <a:gd name="connsiteX3" fmla="*/ 1755557 w 1936774"/>
                          <a:gd name="connsiteY3" fmla="*/ 0 h 1384969"/>
                          <a:gd name="connsiteX4" fmla="*/ 1707932 w 1936774"/>
                          <a:gd name="connsiteY4" fmla="*/ 9525 h 1384969"/>
                          <a:gd name="connsiteX5" fmla="*/ 1679357 w 1936774"/>
                          <a:gd name="connsiteY5" fmla="*/ 38100 h 1384969"/>
                          <a:gd name="connsiteX6" fmla="*/ 1648877 w 1936774"/>
                          <a:gd name="connsiteY6" fmla="*/ 74378 h 1384969"/>
                          <a:gd name="connsiteX7" fmla="*/ 1622207 w 1936774"/>
                          <a:gd name="connsiteY7" fmla="*/ 104775 h 1384969"/>
                          <a:gd name="connsiteX8" fmla="*/ 1612682 w 1936774"/>
                          <a:gd name="connsiteY8" fmla="*/ 142875 h 1384969"/>
                          <a:gd name="connsiteX9" fmla="*/ 1593632 w 1936774"/>
                          <a:gd name="connsiteY9" fmla="*/ 171450 h 1384969"/>
                          <a:gd name="connsiteX10" fmla="*/ 1565057 w 1936774"/>
                          <a:gd name="connsiteY10" fmla="*/ 219075 h 1384969"/>
                          <a:gd name="connsiteX11" fmla="*/ 1547912 w 1936774"/>
                          <a:gd name="connsiteY11" fmla="*/ 236265 h 1384969"/>
                          <a:gd name="connsiteX12" fmla="*/ 1517432 w 1936774"/>
                          <a:gd name="connsiteY12" fmla="*/ 276225 h 1384969"/>
                          <a:gd name="connsiteX13" fmla="*/ 1441232 w 1936774"/>
                          <a:gd name="connsiteY13" fmla="*/ 361950 h 1384969"/>
                          <a:gd name="connsiteX14" fmla="*/ 1412657 w 1936774"/>
                          <a:gd name="connsiteY14" fmla="*/ 371475 h 1384969"/>
                          <a:gd name="connsiteX15" fmla="*/ 1355507 w 1936774"/>
                          <a:gd name="connsiteY15" fmla="*/ 409575 h 1384969"/>
                          <a:gd name="connsiteX16" fmla="*/ 1326932 w 1936774"/>
                          <a:gd name="connsiteY16" fmla="*/ 428625 h 1384969"/>
                          <a:gd name="connsiteX17" fmla="*/ 1222157 w 1936774"/>
                          <a:gd name="connsiteY17" fmla="*/ 466725 h 1384969"/>
                          <a:gd name="connsiteX18" fmla="*/ 943916 w 1936774"/>
                          <a:gd name="connsiteY18" fmla="*/ 438303 h 1384969"/>
                          <a:gd name="connsiteX19" fmla="*/ 898291 w 1936774"/>
                          <a:gd name="connsiteY19" fmla="*/ 419323 h 1384969"/>
                          <a:gd name="connsiteX20" fmla="*/ 843014 w 1936774"/>
                          <a:gd name="connsiteY20" fmla="*/ 390680 h 1384969"/>
                          <a:gd name="connsiteX21" fmla="*/ 793532 w 1936774"/>
                          <a:gd name="connsiteY21" fmla="*/ 371475 h 1384969"/>
                          <a:gd name="connsiteX22" fmla="*/ 799184 w 1936774"/>
                          <a:gd name="connsiteY22" fmla="*/ 331562 h 1384969"/>
                          <a:gd name="connsiteX23" fmla="*/ 764957 w 1936774"/>
                          <a:gd name="connsiteY23" fmla="*/ 304800 h 1384969"/>
                          <a:gd name="connsiteX24" fmla="*/ 707807 w 1936774"/>
                          <a:gd name="connsiteY24" fmla="*/ 228600 h 1384969"/>
                          <a:gd name="connsiteX25" fmla="*/ 679232 w 1936774"/>
                          <a:gd name="connsiteY25" fmla="*/ 219075 h 1384969"/>
                          <a:gd name="connsiteX26" fmla="*/ 650657 w 1936774"/>
                          <a:gd name="connsiteY26" fmla="*/ 161925 h 1384969"/>
                          <a:gd name="connsiteX27" fmla="*/ 633465 w 1936774"/>
                          <a:gd name="connsiteY27" fmla="*/ 110828 h 1384969"/>
                          <a:gd name="connsiteX28" fmla="*/ 612289 w 1936774"/>
                          <a:gd name="connsiteY28" fmla="*/ 37132 h 1384969"/>
                          <a:gd name="connsiteX29" fmla="*/ 441107 w 1936774"/>
                          <a:gd name="connsiteY29" fmla="*/ 209550 h 1384969"/>
                          <a:gd name="connsiteX30" fmla="*/ 374432 w 1936774"/>
                          <a:gd name="connsiteY30" fmla="*/ 285750 h 1384969"/>
                          <a:gd name="connsiteX31" fmla="*/ 357287 w 1936774"/>
                          <a:gd name="connsiteY31" fmla="*/ 312428 h 1384969"/>
                          <a:gd name="connsiteX32" fmla="*/ 345857 w 1936774"/>
                          <a:gd name="connsiteY32" fmla="*/ 342900 h 1384969"/>
                          <a:gd name="connsiteX33" fmla="*/ 317282 w 1936774"/>
                          <a:gd name="connsiteY33" fmla="*/ 390525 h 1384969"/>
                          <a:gd name="connsiteX34" fmla="*/ 296327 w 1936774"/>
                          <a:gd name="connsiteY34" fmla="*/ 451545 h 1384969"/>
                          <a:gd name="connsiteX35" fmla="*/ 298232 w 1936774"/>
                          <a:gd name="connsiteY35" fmla="*/ 495300 h 1384969"/>
                          <a:gd name="connsiteX36" fmla="*/ 225406 w 1936774"/>
                          <a:gd name="connsiteY36" fmla="*/ 644629 h 1384969"/>
                          <a:gd name="connsiteX37" fmla="*/ 154518 w 1936774"/>
                          <a:gd name="connsiteY37" fmla="*/ 705949 h 1384969"/>
                          <a:gd name="connsiteX38" fmla="*/ 102168 w 1936774"/>
                          <a:gd name="connsiteY38" fmla="*/ 757199 h 1384969"/>
                          <a:gd name="connsiteX39" fmla="*/ 30727 w 1936774"/>
                          <a:gd name="connsiteY39" fmla="*/ 800745 h 1384969"/>
                          <a:gd name="connsiteX40" fmla="*/ 67197 w 1936774"/>
                          <a:gd name="connsiteY40" fmla="*/ 883625 h 1384969"/>
                          <a:gd name="connsiteX41" fmla="*/ 437297 w 1936774"/>
                          <a:gd name="connsiteY41" fmla="*/ 971550 h 1384969"/>
                          <a:gd name="connsiteX42" fmla="*/ 520100 w 1936774"/>
                          <a:gd name="connsiteY42" fmla="*/ 982257 h 1384969"/>
                          <a:gd name="connsiteX43" fmla="*/ 555909 w 1936774"/>
                          <a:gd name="connsiteY43" fmla="*/ 968937 h 1384969"/>
                          <a:gd name="connsiteX44" fmla="*/ 611067 w 1936774"/>
                          <a:gd name="connsiteY44" fmla="*/ 947585 h 1384969"/>
                          <a:gd name="connsiteX45" fmla="*/ 659466 w 1936774"/>
                          <a:gd name="connsiteY45" fmla="*/ 937310 h 1384969"/>
                          <a:gd name="connsiteX46" fmla="*/ 669707 w 1936774"/>
                          <a:gd name="connsiteY46" fmla="*/ 936915 h 1384969"/>
                          <a:gd name="connsiteX47" fmla="*/ 693699 w 1936774"/>
                          <a:gd name="connsiteY47" fmla="*/ 929280 h 1384969"/>
                          <a:gd name="connsiteX48" fmla="*/ 724565 w 1936774"/>
                          <a:gd name="connsiteY48" fmla="*/ 926602 h 1384969"/>
                          <a:gd name="connsiteX49" fmla="*/ 753140 w 1936774"/>
                          <a:gd name="connsiteY49" fmla="*/ 902987 h 1384969"/>
                          <a:gd name="connsiteX50" fmla="*/ 822107 w 1936774"/>
                          <a:gd name="connsiteY50" fmla="*/ 895350 h 1384969"/>
                          <a:gd name="connsiteX51" fmla="*/ 869732 w 1936774"/>
                          <a:gd name="connsiteY51" fmla="*/ 866775 h 1384969"/>
                          <a:gd name="connsiteX52" fmla="*/ 1126907 w 1936774"/>
                          <a:gd name="connsiteY52" fmla="*/ 866775 h 1384969"/>
                          <a:gd name="connsiteX53" fmla="*/ 1126907 w 1936774"/>
                          <a:gd name="connsiteY53" fmla="*/ 990600 h 1384969"/>
                          <a:gd name="connsiteX54" fmla="*/ 1126907 w 1936774"/>
                          <a:gd name="connsiteY54" fmla="*/ 1021110 h 1384969"/>
                          <a:gd name="connsiteX55" fmla="*/ 1142147 w 1936774"/>
                          <a:gd name="connsiteY55" fmla="*/ 1057275 h 1384969"/>
                          <a:gd name="connsiteX56" fmla="*/ 1198166 w 1936774"/>
                          <a:gd name="connsiteY56" fmla="*/ 1348565 h 1384969"/>
                          <a:gd name="connsiteX57" fmla="*/ 1231682 w 1936774"/>
                          <a:gd name="connsiteY57" fmla="*/ 1019175 h 1384969"/>
                          <a:gd name="connsiteX58" fmla="*/ 1212632 w 1936774"/>
                          <a:gd name="connsiteY58" fmla="*/ 990600 h 1384969"/>
                          <a:gd name="connsiteX59" fmla="*/ 1231682 w 1936774"/>
                          <a:gd name="connsiteY59" fmla="*/ 1047750 h 1384969"/>
                          <a:gd name="connsiteX60" fmla="*/ 1285022 w 1936774"/>
                          <a:gd name="connsiteY60" fmla="*/ 1116473 h 1384969"/>
                          <a:gd name="connsiteX61" fmla="*/ 1353215 w 1936774"/>
                          <a:gd name="connsiteY61" fmla="*/ 1384966 h 1384969"/>
                          <a:gd name="connsiteX62" fmla="*/ 1338390 w 1936774"/>
                          <a:gd name="connsiteY62" fmla="*/ 1110089 h 1384969"/>
                          <a:gd name="connsiteX63" fmla="*/ 1307882 w 1936774"/>
                          <a:gd name="connsiteY63" fmla="*/ 981075 h 1384969"/>
                          <a:gd name="connsiteX64" fmla="*/ 1411725 w 1936774"/>
                          <a:gd name="connsiteY64" fmla="*/ 1061198 h 1384969"/>
                          <a:gd name="connsiteX65" fmla="*/ 1492207 w 1936774"/>
                          <a:gd name="connsiteY65" fmla="*/ 1018882 h 1384969"/>
                          <a:gd name="connsiteX66" fmla="*/ 1586279 w 1936774"/>
                          <a:gd name="connsiteY66" fmla="*/ 977473 h 1384969"/>
                          <a:gd name="connsiteX67" fmla="*/ 1572763 w 1936774"/>
                          <a:gd name="connsiteY67" fmla="*/ 960364 h 1384969"/>
                          <a:gd name="connsiteX68" fmla="*/ 1727841 w 1936774"/>
                          <a:gd name="connsiteY68" fmla="*/ 915501 h 1384969"/>
                          <a:gd name="connsiteX69" fmla="*/ 1797882 w 1936774"/>
                          <a:gd name="connsiteY69" fmla="*/ 840483 h 1384969"/>
                          <a:gd name="connsiteX70" fmla="*/ 1812707 w 1936774"/>
                          <a:gd name="connsiteY70" fmla="*/ 828675 h 1384969"/>
                          <a:gd name="connsiteX71" fmla="*/ 1850807 w 1936774"/>
                          <a:gd name="connsiteY71" fmla="*/ 771525 h 1384969"/>
                          <a:gd name="connsiteX72" fmla="*/ 1869857 w 1936774"/>
                          <a:gd name="connsiteY72" fmla="*/ 742950 h 1384969"/>
                          <a:gd name="connsiteX73" fmla="*/ 1879382 w 1936774"/>
                          <a:gd name="connsiteY73" fmla="*/ 704850 h 1384969"/>
                          <a:gd name="connsiteX74" fmla="*/ 1860332 w 1936774"/>
                          <a:gd name="connsiteY74" fmla="*/ 466725 h 1384969"/>
                          <a:gd name="connsiteX75" fmla="*/ 1850807 w 1936774"/>
                          <a:gd name="connsiteY75" fmla="*/ 438150 h 1384969"/>
                          <a:gd name="connsiteX76" fmla="*/ 1833662 w 1936774"/>
                          <a:gd name="connsiteY76" fmla="*/ 401947 h 1384969"/>
                          <a:gd name="connsiteX77" fmla="*/ 1812707 w 1936774"/>
                          <a:gd name="connsiteY77" fmla="*/ 371475 h 1384969"/>
                          <a:gd name="connsiteX78" fmla="*/ 1812707 w 1936774"/>
                          <a:gd name="connsiteY78" fmla="*/ 190500 h 1384969"/>
                          <a:gd name="connsiteX79" fmla="*/ 1831757 w 1936774"/>
                          <a:gd name="connsiteY79" fmla="*/ 161925 h 1384969"/>
                          <a:gd name="connsiteX80" fmla="*/ 1860332 w 1936774"/>
                          <a:gd name="connsiteY80" fmla="*/ 142875 h 1384969"/>
                          <a:gd name="connsiteX81" fmla="*/ 1898432 w 1936774"/>
                          <a:gd name="connsiteY81" fmla="*/ 114300 h 1384969"/>
                          <a:gd name="connsiteX82" fmla="*/ 1936532 w 1936774"/>
                          <a:gd name="connsiteY82" fmla="*/ 95250 h 1384969"/>
                          <a:gd name="connsiteX83" fmla="*/ 1888907 w 1936774"/>
                          <a:gd name="connsiteY83" fmla="*/ 51457 h 1384969"/>
                          <a:gd name="connsiteX0" fmla="*/ 1888907 w 1936774"/>
                          <a:gd name="connsiteY0" fmla="*/ 51457 h 1384969"/>
                          <a:gd name="connsiteX1" fmla="*/ 1898432 w 1936774"/>
                          <a:gd name="connsiteY1" fmla="*/ 57150 h 1384969"/>
                          <a:gd name="connsiteX2" fmla="*/ 1822232 w 1936774"/>
                          <a:gd name="connsiteY2" fmla="*/ 9562 h 1384969"/>
                          <a:gd name="connsiteX3" fmla="*/ 1755557 w 1936774"/>
                          <a:gd name="connsiteY3" fmla="*/ 0 h 1384969"/>
                          <a:gd name="connsiteX4" fmla="*/ 1707932 w 1936774"/>
                          <a:gd name="connsiteY4" fmla="*/ 9525 h 1384969"/>
                          <a:gd name="connsiteX5" fmla="*/ 1679357 w 1936774"/>
                          <a:gd name="connsiteY5" fmla="*/ 38100 h 1384969"/>
                          <a:gd name="connsiteX6" fmla="*/ 1648877 w 1936774"/>
                          <a:gd name="connsiteY6" fmla="*/ 74378 h 1384969"/>
                          <a:gd name="connsiteX7" fmla="*/ 1622207 w 1936774"/>
                          <a:gd name="connsiteY7" fmla="*/ 104775 h 1384969"/>
                          <a:gd name="connsiteX8" fmla="*/ 1612682 w 1936774"/>
                          <a:gd name="connsiteY8" fmla="*/ 142875 h 1384969"/>
                          <a:gd name="connsiteX9" fmla="*/ 1593632 w 1936774"/>
                          <a:gd name="connsiteY9" fmla="*/ 171450 h 1384969"/>
                          <a:gd name="connsiteX10" fmla="*/ 1565057 w 1936774"/>
                          <a:gd name="connsiteY10" fmla="*/ 219075 h 1384969"/>
                          <a:gd name="connsiteX11" fmla="*/ 1547912 w 1936774"/>
                          <a:gd name="connsiteY11" fmla="*/ 236265 h 1384969"/>
                          <a:gd name="connsiteX12" fmla="*/ 1517432 w 1936774"/>
                          <a:gd name="connsiteY12" fmla="*/ 276225 h 1384969"/>
                          <a:gd name="connsiteX13" fmla="*/ 1441232 w 1936774"/>
                          <a:gd name="connsiteY13" fmla="*/ 361950 h 1384969"/>
                          <a:gd name="connsiteX14" fmla="*/ 1412657 w 1936774"/>
                          <a:gd name="connsiteY14" fmla="*/ 371475 h 1384969"/>
                          <a:gd name="connsiteX15" fmla="*/ 1355507 w 1936774"/>
                          <a:gd name="connsiteY15" fmla="*/ 409575 h 1384969"/>
                          <a:gd name="connsiteX16" fmla="*/ 1326932 w 1936774"/>
                          <a:gd name="connsiteY16" fmla="*/ 428625 h 1384969"/>
                          <a:gd name="connsiteX17" fmla="*/ 1222157 w 1936774"/>
                          <a:gd name="connsiteY17" fmla="*/ 466725 h 1384969"/>
                          <a:gd name="connsiteX18" fmla="*/ 943916 w 1936774"/>
                          <a:gd name="connsiteY18" fmla="*/ 438303 h 1384969"/>
                          <a:gd name="connsiteX19" fmla="*/ 898291 w 1936774"/>
                          <a:gd name="connsiteY19" fmla="*/ 419323 h 1384969"/>
                          <a:gd name="connsiteX20" fmla="*/ 843014 w 1936774"/>
                          <a:gd name="connsiteY20" fmla="*/ 390680 h 1384969"/>
                          <a:gd name="connsiteX21" fmla="*/ 793532 w 1936774"/>
                          <a:gd name="connsiteY21" fmla="*/ 371475 h 1384969"/>
                          <a:gd name="connsiteX22" fmla="*/ 799184 w 1936774"/>
                          <a:gd name="connsiteY22" fmla="*/ 331562 h 1384969"/>
                          <a:gd name="connsiteX23" fmla="*/ 764957 w 1936774"/>
                          <a:gd name="connsiteY23" fmla="*/ 304800 h 1384969"/>
                          <a:gd name="connsiteX24" fmla="*/ 707807 w 1936774"/>
                          <a:gd name="connsiteY24" fmla="*/ 228600 h 1384969"/>
                          <a:gd name="connsiteX25" fmla="*/ 679232 w 1936774"/>
                          <a:gd name="connsiteY25" fmla="*/ 219075 h 1384969"/>
                          <a:gd name="connsiteX26" fmla="*/ 650657 w 1936774"/>
                          <a:gd name="connsiteY26" fmla="*/ 161925 h 1384969"/>
                          <a:gd name="connsiteX27" fmla="*/ 633465 w 1936774"/>
                          <a:gd name="connsiteY27" fmla="*/ 110828 h 1384969"/>
                          <a:gd name="connsiteX28" fmla="*/ 612289 w 1936774"/>
                          <a:gd name="connsiteY28" fmla="*/ 37132 h 1384969"/>
                          <a:gd name="connsiteX29" fmla="*/ 441107 w 1936774"/>
                          <a:gd name="connsiteY29" fmla="*/ 209550 h 1384969"/>
                          <a:gd name="connsiteX30" fmla="*/ 374432 w 1936774"/>
                          <a:gd name="connsiteY30" fmla="*/ 285750 h 1384969"/>
                          <a:gd name="connsiteX31" fmla="*/ 357287 w 1936774"/>
                          <a:gd name="connsiteY31" fmla="*/ 312428 h 1384969"/>
                          <a:gd name="connsiteX32" fmla="*/ 345857 w 1936774"/>
                          <a:gd name="connsiteY32" fmla="*/ 342900 h 1384969"/>
                          <a:gd name="connsiteX33" fmla="*/ 317282 w 1936774"/>
                          <a:gd name="connsiteY33" fmla="*/ 390525 h 1384969"/>
                          <a:gd name="connsiteX34" fmla="*/ 296327 w 1936774"/>
                          <a:gd name="connsiteY34" fmla="*/ 451545 h 1384969"/>
                          <a:gd name="connsiteX35" fmla="*/ 298232 w 1936774"/>
                          <a:gd name="connsiteY35" fmla="*/ 495300 h 1384969"/>
                          <a:gd name="connsiteX36" fmla="*/ 225406 w 1936774"/>
                          <a:gd name="connsiteY36" fmla="*/ 644629 h 1384969"/>
                          <a:gd name="connsiteX37" fmla="*/ 154518 w 1936774"/>
                          <a:gd name="connsiteY37" fmla="*/ 705949 h 1384969"/>
                          <a:gd name="connsiteX38" fmla="*/ 102168 w 1936774"/>
                          <a:gd name="connsiteY38" fmla="*/ 757199 h 1384969"/>
                          <a:gd name="connsiteX39" fmla="*/ 30727 w 1936774"/>
                          <a:gd name="connsiteY39" fmla="*/ 800745 h 1384969"/>
                          <a:gd name="connsiteX40" fmla="*/ 67197 w 1936774"/>
                          <a:gd name="connsiteY40" fmla="*/ 883625 h 1384969"/>
                          <a:gd name="connsiteX41" fmla="*/ 437297 w 1936774"/>
                          <a:gd name="connsiteY41" fmla="*/ 971550 h 1384969"/>
                          <a:gd name="connsiteX42" fmla="*/ 508717 w 1936774"/>
                          <a:gd name="connsiteY42" fmla="*/ 963361 h 1384969"/>
                          <a:gd name="connsiteX43" fmla="*/ 555909 w 1936774"/>
                          <a:gd name="connsiteY43" fmla="*/ 968937 h 1384969"/>
                          <a:gd name="connsiteX44" fmla="*/ 611067 w 1936774"/>
                          <a:gd name="connsiteY44" fmla="*/ 947585 h 1384969"/>
                          <a:gd name="connsiteX45" fmla="*/ 659466 w 1936774"/>
                          <a:gd name="connsiteY45" fmla="*/ 937310 h 1384969"/>
                          <a:gd name="connsiteX46" fmla="*/ 669707 w 1936774"/>
                          <a:gd name="connsiteY46" fmla="*/ 936915 h 1384969"/>
                          <a:gd name="connsiteX47" fmla="*/ 693699 w 1936774"/>
                          <a:gd name="connsiteY47" fmla="*/ 929280 h 1384969"/>
                          <a:gd name="connsiteX48" fmla="*/ 724565 w 1936774"/>
                          <a:gd name="connsiteY48" fmla="*/ 926602 h 1384969"/>
                          <a:gd name="connsiteX49" fmla="*/ 753140 w 1936774"/>
                          <a:gd name="connsiteY49" fmla="*/ 902987 h 1384969"/>
                          <a:gd name="connsiteX50" fmla="*/ 822107 w 1936774"/>
                          <a:gd name="connsiteY50" fmla="*/ 895350 h 1384969"/>
                          <a:gd name="connsiteX51" fmla="*/ 869732 w 1936774"/>
                          <a:gd name="connsiteY51" fmla="*/ 866775 h 1384969"/>
                          <a:gd name="connsiteX52" fmla="*/ 1126907 w 1936774"/>
                          <a:gd name="connsiteY52" fmla="*/ 866775 h 1384969"/>
                          <a:gd name="connsiteX53" fmla="*/ 1126907 w 1936774"/>
                          <a:gd name="connsiteY53" fmla="*/ 990600 h 1384969"/>
                          <a:gd name="connsiteX54" fmla="*/ 1126907 w 1936774"/>
                          <a:gd name="connsiteY54" fmla="*/ 1021110 h 1384969"/>
                          <a:gd name="connsiteX55" fmla="*/ 1142147 w 1936774"/>
                          <a:gd name="connsiteY55" fmla="*/ 1057275 h 1384969"/>
                          <a:gd name="connsiteX56" fmla="*/ 1198166 w 1936774"/>
                          <a:gd name="connsiteY56" fmla="*/ 1348565 h 1384969"/>
                          <a:gd name="connsiteX57" fmla="*/ 1231682 w 1936774"/>
                          <a:gd name="connsiteY57" fmla="*/ 1019175 h 1384969"/>
                          <a:gd name="connsiteX58" fmla="*/ 1212632 w 1936774"/>
                          <a:gd name="connsiteY58" fmla="*/ 990600 h 1384969"/>
                          <a:gd name="connsiteX59" fmla="*/ 1231682 w 1936774"/>
                          <a:gd name="connsiteY59" fmla="*/ 1047750 h 1384969"/>
                          <a:gd name="connsiteX60" fmla="*/ 1285022 w 1936774"/>
                          <a:gd name="connsiteY60" fmla="*/ 1116473 h 1384969"/>
                          <a:gd name="connsiteX61" fmla="*/ 1353215 w 1936774"/>
                          <a:gd name="connsiteY61" fmla="*/ 1384966 h 1384969"/>
                          <a:gd name="connsiteX62" fmla="*/ 1338390 w 1936774"/>
                          <a:gd name="connsiteY62" fmla="*/ 1110089 h 1384969"/>
                          <a:gd name="connsiteX63" fmla="*/ 1307882 w 1936774"/>
                          <a:gd name="connsiteY63" fmla="*/ 981075 h 1384969"/>
                          <a:gd name="connsiteX64" fmla="*/ 1411725 w 1936774"/>
                          <a:gd name="connsiteY64" fmla="*/ 1061198 h 1384969"/>
                          <a:gd name="connsiteX65" fmla="*/ 1492207 w 1936774"/>
                          <a:gd name="connsiteY65" fmla="*/ 1018882 h 1384969"/>
                          <a:gd name="connsiteX66" fmla="*/ 1586279 w 1936774"/>
                          <a:gd name="connsiteY66" fmla="*/ 977473 h 1384969"/>
                          <a:gd name="connsiteX67" fmla="*/ 1572763 w 1936774"/>
                          <a:gd name="connsiteY67" fmla="*/ 960364 h 1384969"/>
                          <a:gd name="connsiteX68" fmla="*/ 1727841 w 1936774"/>
                          <a:gd name="connsiteY68" fmla="*/ 915501 h 1384969"/>
                          <a:gd name="connsiteX69" fmla="*/ 1797882 w 1936774"/>
                          <a:gd name="connsiteY69" fmla="*/ 840483 h 1384969"/>
                          <a:gd name="connsiteX70" fmla="*/ 1812707 w 1936774"/>
                          <a:gd name="connsiteY70" fmla="*/ 828675 h 1384969"/>
                          <a:gd name="connsiteX71" fmla="*/ 1850807 w 1936774"/>
                          <a:gd name="connsiteY71" fmla="*/ 771525 h 1384969"/>
                          <a:gd name="connsiteX72" fmla="*/ 1869857 w 1936774"/>
                          <a:gd name="connsiteY72" fmla="*/ 742950 h 1384969"/>
                          <a:gd name="connsiteX73" fmla="*/ 1879382 w 1936774"/>
                          <a:gd name="connsiteY73" fmla="*/ 704850 h 1384969"/>
                          <a:gd name="connsiteX74" fmla="*/ 1860332 w 1936774"/>
                          <a:gd name="connsiteY74" fmla="*/ 466725 h 1384969"/>
                          <a:gd name="connsiteX75" fmla="*/ 1850807 w 1936774"/>
                          <a:gd name="connsiteY75" fmla="*/ 438150 h 1384969"/>
                          <a:gd name="connsiteX76" fmla="*/ 1833662 w 1936774"/>
                          <a:gd name="connsiteY76" fmla="*/ 401947 h 1384969"/>
                          <a:gd name="connsiteX77" fmla="*/ 1812707 w 1936774"/>
                          <a:gd name="connsiteY77" fmla="*/ 371475 h 1384969"/>
                          <a:gd name="connsiteX78" fmla="*/ 1812707 w 1936774"/>
                          <a:gd name="connsiteY78" fmla="*/ 190500 h 1384969"/>
                          <a:gd name="connsiteX79" fmla="*/ 1831757 w 1936774"/>
                          <a:gd name="connsiteY79" fmla="*/ 161925 h 1384969"/>
                          <a:gd name="connsiteX80" fmla="*/ 1860332 w 1936774"/>
                          <a:gd name="connsiteY80" fmla="*/ 142875 h 1384969"/>
                          <a:gd name="connsiteX81" fmla="*/ 1898432 w 1936774"/>
                          <a:gd name="connsiteY81" fmla="*/ 114300 h 1384969"/>
                          <a:gd name="connsiteX82" fmla="*/ 1936532 w 1936774"/>
                          <a:gd name="connsiteY82" fmla="*/ 95250 h 1384969"/>
                          <a:gd name="connsiteX83" fmla="*/ 1888907 w 1936774"/>
                          <a:gd name="connsiteY83" fmla="*/ 51457 h 1384969"/>
                          <a:gd name="connsiteX0" fmla="*/ 1888907 w 1936774"/>
                          <a:gd name="connsiteY0" fmla="*/ 51457 h 1384969"/>
                          <a:gd name="connsiteX1" fmla="*/ 1898432 w 1936774"/>
                          <a:gd name="connsiteY1" fmla="*/ 57150 h 1384969"/>
                          <a:gd name="connsiteX2" fmla="*/ 1822232 w 1936774"/>
                          <a:gd name="connsiteY2" fmla="*/ 9562 h 1384969"/>
                          <a:gd name="connsiteX3" fmla="*/ 1755557 w 1936774"/>
                          <a:gd name="connsiteY3" fmla="*/ 0 h 1384969"/>
                          <a:gd name="connsiteX4" fmla="*/ 1707932 w 1936774"/>
                          <a:gd name="connsiteY4" fmla="*/ 9525 h 1384969"/>
                          <a:gd name="connsiteX5" fmla="*/ 1679357 w 1936774"/>
                          <a:gd name="connsiteY5" fmla="*/ 38100 h 1384969"/>
                          <a:gd name="connsiteX6" fmla="*/ 1648877 w 1936774"/>
                          <a:gd name="connsiteY6" fmla="*/ 74378 h 1384969"/>
                          <a:gd name="connsiteX7" fmla="*/ 1622207 w 1936774"/>
                          <a:gd name="connsiteY7" fmla="*/ 104775 h 1384969"/>
                          <a:gd name="connsiteX8" fmla="*/ 1612682 w 1936774"/>
                          <a:gd name="connsiteY8" fmla="*/ 142875 h 1384969"/>
                          <a:gd name="connsiteX9" fmla="*/ 1593632 w 1936774"/>
                          <a:gd name="connsiteY9" fmla="*/ 171450 h 1384969"/>
                          <a:gd name="connsiteX10" fmla="*/ 1565057 w 1936774"/>
                          <a:gd name="connsiteY10" fmla="*/ 219075 h 1384969"/>
                          <a:gd name="connsiteX11" fmla="*/ 1547912 w 1936774"/>
                          <a:gd name="connsiteY11" fmla="*/ 236265 h 1384969"/>
                          <a:gd name="connsiteX12" fmla="*/ 1517432 w 1936774"/>
                          <a:gd name="connsiteY12" fmla="*/ 276225 h 1384969"/>
                          <a:gd name="connsiteX13" fmla="*/ 1441232 w 1936774"/>
                          <a:gd name="connsiteY13" fmla="*/ 361950 h 1384969"/>
                          <a:gd name="connsiteX14" fmla="*/ 1412657 w 1936774"/>
                          <a:gd name="connsiteY14" fmla="*/ 371475 h 1384969"/>
                          <a:gd name="connsiteX15" fmla="*/ 1355507 w 1936774"/>
                          <a:gd name="connsiteY15" fmla="*/ 409575 h 1384969"/>
                          <a:gd name="connsiteX16" fmla="*/ 1326932 w 1936774"/>
                          <a:gd name="connsiteY16" fmla="*/ 428625 h 1384969"/>
                          <a:gd name="connsiteX17" fmla="*/ 1222157 w 1936774"/>
                          <a:gd name="connsiteY17" fmla="*/ 466725 h 1384969"/>
                          <a:gd name="connsiteX18" fmla="*/ 943916 w 1936774"/>
                          <a:gd name="connsiteY18" fmla="*/ 438303 h 1384969"/>
                          <a:gd name="connsiteX19" fmla="*/ 898291 w 1936774"/>
                          <a:gd name="connsiteY19" fmla="*/ 419323 h 1384969"/>
                          <a:gd name="connsiteX20" fmla="*/ 843014 w 1936774"/>
                          <a:gd name="connsiteY20" fmla="*/ 390680 h 1384969"/>
                          <a:gd name="connsiteX21" fmla="*/ 793532 w 1936774"/>
                          <a:gd name="connsiteY21" fmla="*/ 371475 h 1384969"/>
                          <a:gd name="connsiteX22" fmla="*/ 799184 w 1936774"/>
                          <a:gd name="connsiteY22" fmla="*/ 331562 h 1384969"/>
                          <a:gd name="connsiteX23" fmla="*/ 764957 w 1936774"/>
                          <a:gd name="connsiteY23" fmla="*/ 304800 h 1384969"/>
                          <a:gd name="connsiteX24" fmla="*/ 707807 w 1936774"/>
                          <a:gd name="connsiteY24" fmla="*/ 228600 h 1384969"/>
                          <a:gd name="connsiteX25" fmla="*/ 679232 w 1936774"/>
                          <a:gd name="connsiteY25" fmla="*/ 219075 h 1384969"/>
                          <a:gd name="connsiteX26" fmla="*/ 650657 w 1936774"/>
                          <a:gd name="connsiteY26" fmla="*/ 161925 h 1384969"/>
                          <a:gd name="connsiteX27" fmla="*/ 633465 w 1936774"/>
                          <a:gd name="connsiteY27" fmla="*/ 110828 h 1384969"/>
                          <a:gd name="connsiteX28" fmla="*/ 612289 w 1936774"/>
                          <a:gd name="connsiteY28" fmla="*/ 37132 h 1384969"/>
                          <a:gd name="connsiteX29" fmla="*/ 441107 w 1936774"/>
                          <a:gd name="connsiteY29" fmla="*/ 209550 h 1384969"/>
                          <a:gd name="connsiteX30" fmla="*/ 374432 w 1936774"/>
                          <a:gd name="connsiteY30" fmla="*/ 285750 h 1384969"/>
                          <a:gd name="connsiteX31" fmla="*/ 357287 w 1936774"/>
                          <a:gd name="connsiteY31" fmla="*/ 312428 h 1384969"/>
                          <a:gd name="connsiteX32" fmla="*/ 345857 w 1936774"/>
                          <a:gd name="connsiteY32" fmla="*/ 342900 h 1384969"/>
                          <a:gd name="connsiteX33" fmla="*/ 317282 w 1936774"/>
                          <a:gd name="connsiteY33" fmla="*/ 390525 h 1384969"/>
                          <a:gd name="connsiteX34" fmla="*/ 296327 w 1936774"/>
                          <a:gd name="connsiteY34" fmla="*/ 451545 h 1384969"/>
                          <a:gd name="connsiteX35" fmla="*/ 298232 w 1936774"/>
                          <a:gd name="connsiteY35" fmla="*/ 495300 h 1384969"/>
                          <a:gd name="connsiteX36" fmla="*/ 225406 w 1936774"/>
                          <a:gd name="connsiteY36" fmla="*/ 644629 h 1384969"/>
                          <a:gd name="connsiteX37" fmla="*/ 154518 w 1936774"/>
                          <a:gd name="connsiteY37" fmla="*/ 705949 h 1384969"/>
                          <a:gd name="connsiteX38" fmla="*/ 102168 w 1936774"/>
                          <a:gd name="connsiteY38" fmla="*/ 757199 h 1384969"/>
                          <a:gd name="connsiteX39" fmla="*/ 30727 w 1936774"/>
                          <a:gd name="connsiteY39" fmla="*/ 800745 h 1384969"/>
                          <a:gd name="connsiteX40" fmla="*/ 67197 w 1936774"/>
                          <a:gd name="connsiteY40" fmla="*/ 883625 h 1384969"/>
                          <a:gd name="connsiteX41" fmla="*/ 437297 w 1936774"/>
                          <a:gd name="connsiteY41" fmla="*/ 971550 h 1384969"/>
                          <a:gd name="connsiteX42" fmla="*/ 508717 w 1936774"/>
                          <a:gd name="connsiteY42" fmla="*/ 963361 h 1384969"/>
                          <a:gd name="connsiteX43" fmla="*/ 555909 w 1936774"/>
                          <a:gd name="connsiteY43" fmla="*/ 968937 h 1384969"/>
                          <a:gd name="connsiteX44" fmla="*/ 611067 w 1936774"/>
                          <a:gd name="connsiteY44" fmla="*/ 947585 h 1384969"/>
                          <a:gd name="connsiteX45" fmla="*/ 659466 w 1936774"/>
                          <a:gd name="connsiteY45" fmla="*/ 937310 h 1384969"/>
                          <a:gd name="connsiteX46" fmla="*/ 669707 w 1936774"/>
                          <a:gd name="connsiteY46" fmla="*/ 936915 h 1384969"/>
                          <a:gd name="connsiteX47" fmla="*/ 693699 w 1936774"/>
                          <a:gd name="connsiteY47" fmla="*/ 929280 h 1384969"/>
                          <a:gd name="connsiteX48" fmla="*/ 724565 w 1936774"/>
                          <a:gd name="connsiteY48" fmla="*/ 926602 h 1384969"/>
                          <a:gd name="connsiteX49" fmla="*/ 753140 w 1936774"/>
                          <a:gd name="connsiteY49" fmla="*/ 902987 h 1384969"/>
                          <a:gd name="connsiteX50" fmla="*/ 822107 w 1936774"/>
                          <a:gd name="connsiteY50" fmla="*/ 895350 h 1384969"/>
                          <a:gd name="connsiteX51" fmla="*/ 869732 w 1936774"/>
                          <a:gd name="connsiteY51" fmla="*/ 866775 h 1384969"/>
                          <a:gd name="connsiteX52" fmla="*/ 1126907 w 1936774"/>
                          <a:gd name="connsiteY52" fmla="*/ 866775 h 1384969"/>
                          <a:gd name="connsiteX53" fmla="*/ 1126907 w 1936774"/>
                          <a:gd name="connsiteY53" fmla="*/ 990600 h 1384969"/>
                          <a:gd name="connsiteX54" fmla="*/ 1126907 w 1936774"/>
                          <a:gd name="connsiteY54" fmla="*/ 1021110 h 1384969"/>
                          <a:gd name="connsiteX55" fmla="*/ 1142147 w 1936774"/>
                          <a:gd name="connsiteY55" fmla="*/ 1057275 h 1384969"/>
                          <a:gd name="connsiteX56" fmla="*/ 1198166 w 1936774"/>
                          <a:gd name="connsiteY56" fmla="*/ 1348565 h 1384969"/>
                          <a:gd name="connsiteX57" fmla="*/ 1231682 w 1936774"/>
                          <a:gd name="connsiteY57" fmla="*/ 1019175 h 1384969"/>
                          <a:gd name="connsiteX58" fmla="*/ 1212632 w 1936774"/>
                          <a:gd name="connsiteY58" fmla="*/ 990600 h 1384969"/>
                          <a:gd name="connsiteX59" fmla="*/ 1231682 w 1936774"/>
                          <a:gd name="connsiteY59" fmla="*/ 1047750 h 1384969"/>
                          <a:gd name="connsiteX60" fmla="*/ 1285022 w 1936774"/>
                          <a:gd name="connsiteY60" fmla="*/ 1116473 h 1384969"/>
                          <a:gd name="connsiteX61" fmla="*/ 1353215 w 1936774"/>
                          <a:gd name="connsiteY61" fmla="*/ 1384966 h 1384969"/>
                          <a:gd name="connsiteX62" fmla="*/ 1338390 w 1936774"/>
                          <a:gd name="connsiteY62" fmla="*/ 1110089 h 1384969"/>
                          <a:gd name="connsiteX63" fmla="*/ 1307882 w 1936774"/>
                          <a:gd name="connsiteY63" fmla="*/ 981075 h 1384969"/>
                          <a:gd name="connsiteX64" fmla="*/ 1411725 w 1936774"/>
                          <a:gd name="connsiteY64" fmla="*/ 1034743 h 1384969"/>
                          <a:gd name="connsiteX65" fmla="*/ 1492207 w 1936774"/>
                          <a:gd name="connsiteY65" fmla="*/ 1018882 h 1384969"/>
                          <a:gd name="connsiteX66" fmla="*/ 1586279 w 1936774"/>
                          <a:gd name="connsiteY66" fmla="*/ 977473 h 1384969"/>
                          <a:gd name="connsiteX67" fmla="*/ 1572763 w 1936774"/>
                          <a:gd name="connsiteY67" fmla="*/ 960364 h 1384969"/>
                          <a:gd name="connsiteX68" fmla="*/ 1727841 w 1936774"/>
                          <a:gd name="connsiteY68" fmla="*/ 915501 h 1384969"/>
                          <a:gd name="connsiteX69" fmla="*/ 1797882 w 1936774"/>
                          <a:gd name="connsiteY69" fmla="*/ 840483 h 1384969"/>
                          <a:gd name="connsiteX70" fmla="*/ 1812707 w 1936774"/>
                          <a:gd name="connsiteY70" fmla="*/ 828675 h 1384969"/>
                          <a:gd name="connsiteX71" fmla="*/ 1850807 w 1936774"/>
                          <a:gd name="connsiteY71" fmla="*/ 771525 h 1384969"/>
                          <a:gd name="connsiteX72" fmla="*/ 1869857 w 1936774"/>
                          <a:gd name="connsiteY72" fmla="*/ 742950 h 1384969"/>
                          <a:gd name="connsiteX73" fmla="*/ 1879382 w 1936774"/>
                          <a:gd name="connsiteY73" fmla="*/ 704850 h 1384969"/>
                          <a:gd name="connsiteX74" fmla="*/ 1860332 w 1936774"/>
                          <a:gd name="connsiteY74" fmla="*/ 466725 h 1384969"/>
                          <a:gd name="connsiteX75" fmla="*/ 1850807 w 1936774"/>
                          <a:gd name="connsiteY75" fmla="*/ 438150 h 1384969"/>
                          <a:gd name="connsiteX76" fmla="*/ 1833662 w 1936774"/>
                          <a:gd name="connsiteY76" fmla="*/ 401947 h 1384969"/>
                          <a:gd name="connsiteX77" fmla="*/ 1812707 w 1936774"/>
                          <a:gd name="connsiteY77" fmla="*/ 371475 h 1384969"/>
                          <a:gd name="connsiteX78" fmla="*/ 1812707 w 1936774"/>
                          <a:gd name="connsiteY78" fmla="*/ 190500 h 1384969"/>
                          <a:gd name="connsiteX79" fmla="*/ 1831757 w 1936774"/>
                          <a:gd name="connsiteY79" fmla="*/ 161925 h 1384969"/>
                          <a:gd name="connsiteX80" fmla="*/ 1860332 w 1936774"/>
                          <a:gd name="connsiteY80" fmla="*/ 142875 h 1384969"/>
                          <a:gd name="connsiteX81" fmla="*/ 1898432 w 1936774"/>
                          <a:gd name="connsiteY81" fmla="*/ 114300 h 1384969"/>
                          <a:gd name="connsiteX82" fmla="*/ 1936532 w 1936774"/>
                          <a:gd name="connsiteY82" fmla="*/ 95250 h 1384969"/>
                          <a:gd name="connsiteX83" fmla="*/ 1888907 w 1936774"/>
                          <a:gd name="connsiteY83" fmla="*/ 51457 h 1384969"/>
                          <a:gd name="connsiteX0" fmla="*/ 1888907 w 1936774"/>
                          <a:gd name="connsiteY0" fmla="*/ 51457 h 1384969"/>
                          <a:gd name="connsiteX1" fmla="*/ 1898432 w 1936774"/>
                          <a:gd name="connsiteY1" fmla="*/ 57150 h 1384969"/>
                          <a:gd name="connsiteX2" fmla="*/ 1822232 w 1936774"/>
                          <a:gd name="connsiteY2" fmla="*/ 9562 h 1384969"/>
                          <a:gd name="connsiteX3" fmla="*/ 1755557 w 1936774"/>
                          <a:gd name="connsiteY3" fmla="*/ 0 h 1384969"/>
                          <a:gd name="connsiteX4" fmla="*/ 1707932 w 1936774"/>
                          <a:gd name="connsiteY4" fmla="*/ 9525 h 1384969"/>
                          <a:gd name="connsiteX5" fmla="*/ 1679357 w 1936774"/>
                          <a:gd name="connsiteY5" fmla="*/ 38100 h 1384969"/>
                          <a:gd name="connsiteX6" fmla="*/ 1648877 w 1936774"/>
                          <a:gd name="connsiteY6" fmla="*/ 74378 h 1384969"/>
                          <a:gd name="connsiteX7" fmla="*/ 1622207 w 1936774"/>
                          <a:gd name="connsiteY7" fmla="*/ 104775 h 1384969"/>
                          <a:gd name="connsiteX8" fmla="*/ 1612682 w 1936774"/>
                          <a:gd name="connsiteY8" fmla="*/ 142875 h 1384969"/>
                          <a:gd name="connsiteX9" fmla="*/ 1593632 w 1936774"/>
                          <a:gd name="connsiteY9" fmla="*/ 171450 h 1384969"/>
                          <a:gd name="connsiteX10" fmla="*/ 1565057 w 1936774"/>
                          <a:gd name="connsiteY10" fmla="*/ 219075 h 1384969"/>
                          <a:gd name="connsiteX11" fmla="*/ 1547912 w 1936774"/>
                          <a:gd name="connsiteY11" fmla="*/ 236265 h 1384969"/>
                          <a:gd name="connsiteX12" fmla="*/ 1517432 w 1936774"/>
                          <a:gd name="connsiteY12" fmla="*/ 276225 h 1384969"/>
                          <a:gd name="connsiteX13" fmla="*/ 1441232 w 1936774"/>
                          <a:gd name="connsiteY13" fmla="*/ 361950 h 1384969"/>
                          <a:gd name="connsiteX14" fmla="*/ 1412657 w 1936774"/>
                          <a:gd name="connsiteY14" fmla="*/ 371475 h 1384969"/>
                          <a:gd name="connsiteX15" fmla="*/ 1355507 w 1936774"/>
                          <a:gd name="connsiteY15" fmla="*/ 409575 h 1384969"/>
                          <a:gd name="connsiteX16" fmla="*/ 1326932 w 1936774"/>
                          <a:gd name="connsiteY16" fmla="*/ 428625 h 1384969"/>
                          <a:gd name="connsiteX17" fmla="*/ 1222157 w 1936774"/>
                          <a:gd name="connsiteY17" fmla="*/ 466725 h 1384969"/>
                          <a:gd name="connsiteX18" fmla="*/ 943916 w 1936774"/>
                          <a:gd name="connsiteY18" fmla="*/ 438303 h 1384969"/>
                          <a:gd name="connsiteX19" fmla="*/ 898291 w 1936774"/>
                          <a:gd name="connsiteY19" fmla="*/ 419323 h 1384969"/>
                          <a:gd name="connsiteX20" fmla="*/ 843014 w 1936774"/>
                          <a:gd name="connsiteY20" fmla="*/ 390680 h 1384969"/>
                          <a:gd name="connsiteX21" fmla="*/ 793532 w 1936774"/>
                          <a:gd name="connsiteY21" fmla="*/ 371475 h 1384969"/>
                          <a:gd name="connsiteX22" fmla="*/ 799184 w 1936774"/>
                          <a:gd name="connsiteY22" fmla="*/ 331562 h 1384969"/>
                          <a:gd name="connsiteX23" fmla="*/ 764957 w 1936774"/>
                          <a:gd name="connsiteY23" fmla="*/ 304800 h 1384969"/>
                          <a:gd name="connsiteX24" fmla="*/ 707807 w 1936774"/>
                          <a:gd name="connsiteY24" fmla="*/ 228600 h 1384969"/>
                          <a:gd name="connsiteX25" fmla="*/ 679232 w 1936774"/>
                          <a:gd name="connsiteY25" fmla="*/ 219075 h 1384969"/>
                          <a:gd name="connsiteX26" fmla="*/ 650657 w 1936774"/>
                          <a:gd name="connsiteY26" fmla="*/ 161925 h 1384969"/>
                          <a:gd name="connsiteX27" fmla="*/ 633465 w 1936774"/>
                          <a:gd name="connsiteY27" fmla="*/ 110828 h 1384969"/>
                          <a:gd name="connsiteX28" fmla="*/ 612289 w 1936774"/>
                          <a:gd name="connsiteY28" fmla="*/ 37132 h 1384969"/>
                          <a:gd name="connsiteX29" fmla="*/ 441107 w 1936774"/>
                          <a:gd name="connsiteY29" fmla="*/ 209550 h 1384969"/>
                          <a:gd name="connsiteX30" fmla="*/ 374432 w 1936774"/>
                          <a:gd name="connsiteY30" fmla="*/ 285750 h 1384969"/>
                          <a:gd name="connsiteX31" fmla="*/ 357287 w 1936774"/>
                          <a:gd name="connsiteY31" fmla="*/ 312428 h 1384969"/>
                          <a:gd name="connsiteX32" fmla="*/ 345857 w 1936774"/>
                          <a:gd name="connsiteY32" fmla="*/ 342900 h 1384969"/>
                          <a:gd name="connsiteX33" fmla="*/ 317282 w 1936774"/>
                          <a:gd name="connsiteY33" fmla="*/ 390525 h 1384969"/>
                          <a:gd name="connsiteX34" fmla="*/ 296327 w 1936774"/>
                          <a:gd name="connsiteY34" fmla="*/ 451545 h 1384969"/>
                          <a:gd name="connsiteX35" fmla="*/ 298232 w 1936774"/>
                          <a:gd name="connsiteY35" fmla="*/ 495300 h 1384969"/>
                          <a:gd name="connsiteX36" fmla="*/ 225406 w 1936774"/>
                          <a:gd name="connsiteY36" fmla="*/ 644629 h 1384969"/>
                          <a:gd name="connsiteX37" fmla="*/ 154518 w 1936774"/>
                          <a:gd name="connsiteY37" fmla="*/ 705949 h 1384969"/>
                          <a:gd name="connsiteX38" fmla="*/ 102168 w 1936774"/>
                          <a:gd name="connsiteY38" fmla="*/ 757199 h 1384969"/>
                          <a:gd name="connsiteX39" fmla="*/ 30727 w 1936774"/>
                          <a:gd name="connsiteY39" fmla="*/ 800745 h 1384969"/>
                          <a:gd name="connsiteX40" fmla="*/ 67197 w 1936774"/>
                          <a:gd name="connsiteY40" fmla="*/ 883625 h 1384969"/>
                          <a:gd name="connsiteX41" fmla="*/ 437297 w 1936774"/>
                          <a:gd name="connsiteY41" fmla="*/ 971550 h 1384969"/>
                          <a:gd name="connsiteX42" fmla="*/ 508717 w 1936774"/>
                          <a:gd name="connsiteY42" fmla="*/ 963361 h 1384969"/>
                          <a:gd name="connsiteX43" fmla="*/ 555909 w 1936774"/>
                          <a:gd name="connsiteY43" fmla="*/ 968937 h 1384969"/>
                          <a:gd name="connsiteX44" fmla="*/ 611067 w 1936774"/>
                          <a:gd name="connsiteY44" fmla="*/ 947585 h 1384969"/>
                          <a:gd name="connsiteX45" fmla="*/ 659466 w 1936774"/>
                          <a:gd name="connsiteY45" fmla="*/ 937310 h 1384969"/>
                          <a:gd name="connsiteX46" fmla="*/ 669707 w 1936774"/>
                          <a:gd name="connsiteY46" fmla="*/ 936915 h 1384969"/>
                          <a:gd name="connsiteX47" fmla="*/ 693699 w 1936774"/>
                          <a:gd name="connsiteY47" fmla="*/ 929280 h 1384969"/>
                          <a:gd name="connsiteX48" fmla="*/ 724565 w 1936774"/>
                          <a:gd name="connsiteY48" fmla="*/ 926602 h 1384969"/>
                          <a:gd name="connsiteX49" fmla="*/ 753140 w 1936774"/>
                          <a:gd name="connsiteY49" fmla="*/ 902987 h 1384969"/>
                          <a:gd name="connsiteX50" fmla="*/ 822107 w 1936774"/>
                          <a:gd name="connsiteY50" fmla="*/ 895350 h 1384969"/>
                          <a:gd name="connsiteX51" fmla="*/ 869732 w 1936774"/>
                          <a:gd name="connsiteY51" fmla="*/ 866775 h 1384969"/>
                          <a:gd name="connsiteX52" fmla="*/ 1126907 w 1936774"/>
                          <a:gd name="connsiteY52" fmla="*/ 866775 h 1384969"/>
                          <a:gd name="connsiteX53" fmla="*/ 1126907 w 1936774"/>
                          <a:gd name="connsiteY53" fmla="*/ 990600 h 1384969"/>
                          <a:gd name="connsiteX54" fmla="*/ 1126907 w 1936774"/>
                          <a:gd name="connsiteY54" fmla="*/ 1021110 h 1384969"/>
                          <a:gd name="connsiteX55" fmla="*/ 1142147 w 1936774"/>
                          <a:gd name="connsiteY55" fmla="*/ 1057275 h 1384969"/>
                          <a:gd name="connsiteX56" fmla="*/ 1198166 w 1936774"/>
                          <a:gd name="connsiteY56" fmla="*/ 1348565 h 1384969"/>
                          <a:gd name="connsiteX57" fmla="*/ 1231682 w 1936774"/>
                          <a:gd name="connsiteY57" fmla="*/ 1019175 h 1384969"/>
                          <a:gd name="connsiteX58" fmla="*/ 1212632 w 1936774"/>
                          <a:gd name="connsiteY58" fmla="*/ 990600 h 1384969"/>
                          <a:gd name="connsiteX59" fmla="*/ 1231682 w 1936774"/>
                          <a:gd name="connsiteY59" fmla="*/ 1047750 h 1384969"/>
                          <a:gd name="connsiteX60" fmla="*/ 1285022 w 1936774"/>
                          <a:gd name="connsiteY60" fmla="*/ 1116473 h 1384969"/>
                          <a:gd name="connsiteX61" fmla="*/ 1353215 w 1936774"/>
                          <a:gd name="connsiteY61" fmla="*/ 1384966 h 1384969"/>
                          <a:gd name="connsiteX62" fmla="*/ 1338390 w 1936774"/>
                          <a:gd name="connsiteY62" fmla="*/ 1110089 h 1384969"/>
                          <a:gd name="connsiteX63" fmla="*/ 1307882 w 1936774"/>
                          <a:gd name="connsiteY63" fmla="*/ 981075 h 1384969"/>
                          <a:gd name="connsiteX64" fmla="*/ 1411725 w 1936774"/>
                          <a:gd name="connsiteY64" fmla="*/ 1034743 h 1384969"/>
                          <a:gd name="connsiteX65" fmla="*/ 1492207 w 1936774"/>
                          <a:gd name="connsiteY65" fmla="*/ 1018882 h 1384969"/>
                          <a:gd name="connsiteX66" fmla="*/ 1586279 w 1936774"/>
                          <a:gd name="connsiteY66" fmla="*/ 977473 h 1384969"/>
                          <a:gd name="connsiteX67" fmla="*/ 1591734 w 1936774"/>
                          <a:gd name="connsiteY67" fmla="*/ 990599 h 1384969"/>
                          <a:gd name="connsiteX68" fmla="*/ 1727841 w 1936774"/>
                          <a:gd name="connsiteY68" fmla="*/ 915501 h 1384969"/>
                          <a:gd name="connsiteX69" fmla="*/ 1797882 w 1936774"/>
                          <a:gd name="connsiteY69" fmla="*/ 840483 h 1384969"/>
                          <a:gd name="connsiteX70" fmla="*/ 1812707 w 1936774"/>
                          <a:gd name="connsiteY70" fmla="*/ 828675 h 1384969"/>
                          <a:gd name="connsiteX71" fmla="*/ 1850807 w 1936774"/>
                          <a:gd name="connsiteY71" fmla="*/ 771525 h 1384969"/>
                          <a:gd name="connsiteX72" fmla="*/ 1869857 w 1936774"/>
                          <a:gd name="connsiteY72" fmla="*/ 742950 h 1384969"/>
                          <a:gd name="connsiteX73" fmla="*/ 1879382 w 1936774"/>
                          <a:gd name="connsiteY73" fmla="*/ 704850 h 1384969"/>
                          <a:gd name="connsiteX74" fmla="*/ 1860332 w 1936774"/>
                          <a:gd name="connsiteY74" fmla="*/ 466725 h 1384969"/>
                          <a:gd name="connsiteX75" fmla="*/ 1850807 w 1936774"/>
                          <a:gd name="connsiteY75" fmla="*/ 438150 h 1384969"/>
                          <a:gd name="connsiteX76" fmla="*/ 1833662 w 1936774"/>
                          <a:gd name="connsiteY76" fmla="*/ 401947 h 1384969"/>
                          <a:gd name="connsiteX77" fmla="*/ 1812707 w 1936774"/>
                          <a:gd name="connsiteY77" fmla="*/ 371475 h 1384969"/>
                          <a:gd name="connsiteX78" fmla="*/ 1812707 w 1936774"/>
                          <a:gd name="connsiteY78" fmla="*/ 190500 h 1384969"/>
                          <a:gd name="connsiteX79" fmla="*/ 1831757 w 1936774"/>
                          <a:gd name="connsiteY79" fmla="*/ 161925 h 1384969"/>
                          <a:gd name="connsiteX80" fmla="*/ 1860332 w 1936774"/>
                          <a:gd name="connsiteY80" fmla="*/ 142875 h 1384969"/>
                          <a:gd name="connsiteX81" fmla="*/ 1898432 w 1936774"/>
                          <a:gd name="connsiteY81" fmla="*/ 114300 h 1384969"/>
                          <a:gd name="connsiteX82" fmla="*/ 1936532 w 1936774"/>
                          <a:gd name="connsiteY82" fmla="*/ 95250 h 1384969"/>
                          <a:gd name="connsiteX83" fmla="*/ 1888907 w 1936774"/>
                          <a:gd name="connsiteY83" fmla="*/ 51457 h 1384969"/>
                          <a:gd name="connsiteX0" fmla="*/ 1888907 w 1936774"/>
                          <a:gd name="connsiteY0" fmla="*/ 51457 h 1384969"/>
                          <a:gd name="connsiteX1" fmla="*/ 1898432 w 1936774"/>
                          <a:gd name="connsiteY1" fmla="*/ 57150 h 1384969"/>
                          <a:gd name="connsiteX2" fmla="*/ 1822232 w 1936774"/>
                          <a:gd name="connsiteY2" fmla="*/ 9562 h 1384969"/>
                          <a:gd name="connsiteX3" fmla="*/ 1755557 w 1936774"/>
                          <a:gd name="connsiteY3" fmla="*/ 0 h 1384969"/>
                          <a:gd name="connsiteX4" fmla="*/ 1707932 w 1936774"/>
                          <a:gd name="connsiteY4" fmla="*/ 9525 h 1384969"/>
                          <a:gd name="connsiteX5" fmla="*/ 1679357 w 1936774"/>
                          <a:gd name="connsiteY5" fmla="*/ 38100 h 1384969"/>
                          <a:gd name="connsiteX6" fmla="*/ 1648877 w 1936774"/>
                          <a:gd name="connsiteY6" fmla="*/ 74378 h 1384969"/>
                          <a:gd name="connsiteX7" fmla="*/ 1622207 w 1936774"/>
                          <a:gd name="connsiteY7" fmla="*/ 104775 h 1384969"/>
                          <a:gd name="connsiteX8" fmla="*/ 1612682 w 1936774"/>
                          <a:gd name="connsiteY8" fmla="*/ 142875 h 1384969"/>
                          <a:gd name="connsiteX9" fmla="*/ 1593632 w 1936774"/>
                          <a:gd name="connsiteY9" fmla="*/ 171450 h 1384969"/>
                          <a:gd name="connsiteX10" fmla="*/ 1565057 w 1936774"/>
                          <a:gd name="connsiteY10" fmla="*/ 219075 h 1384969"/>
                          <a:gd name="connsiteX11" fmla="*/ 1547912 w 1936774"/>
                          <a:gd name="connsiteY11" fmla="*/ 236265 h 1384969"/>
                          <a:gd name="connsiteX12" fmla="*/ 1517432 w 1936774"/>
                          <a:gd name="connsiteY12" fmla="*/ 276225 h 1384969"/>
                          <a:gd name="connsiteX13" fmla="*/ 1441232 w 1936774"/>
                          <a:gd name="connsiteY13" fmla="*/ 361950 h 1384969"/>
                          <a:gd name="connsiteX14" fmla="*/ 1412657 w 1936774"/>
                          <a:gd name="connsiteY14" fmla="*/ 371475 h 1384969"/>
                          <a:gd name="connsiteX15" fmla="*/ 1355507 w 1936774"/>
                          <a:gd name="connsiteY15" fmla="*/ 409575 h 1384969"/>
                          <a:gd name="connsiteX16" fmla="*/ 1326932 w 1936774"/>
                          <a:gd name="connsiteY16" fmla="*/ 428625 h 1384969"/>
                          <a:gd name="connsiteX17" fmla="*/ 1222157 w 1936774"/>
                          <a:gd name="connsiteY17" fmla="*/ 466725 h 1384969"/>
                          <a:gd name="connsiteX18" fmla="*/ 943916 w 1936774"/>
                          <a:gd name="connsiteY18" fmla="*/ 438303 h 1384969"/>
                          <a:gd name="connsiteX19" fmla="*/ 898291 w 1936774"/>
                          <a:gd name="connsiteY19" fmla="*/ 419323 h 1384969"/>
                          <a:gd name="connsiteX20" fmla="*/ 843014 w 1936774"/>
                          <a:gd name="connsiteY20" fmla="*/ 390680 h 1384969"/>
                          <a:gd name="connsiteX21" fmla="*/ 793532 w 1936774"/>
                          <a:gd name="connsiteY21" fmla="*/ 371475 h 1384969"/>
                          <a:gd name="connsiteX22" fmla="*/ 799184 w 1936774"/>
                          <a:gd name="connsiteY22" fmla="*/ 331562 h 1384969"/>
                          <a:gd name="connsiteX23" fmla="*/ 764957 w 1936774"/>
                          <a:gd name="connsiteY23" fmla="*/ 304800 h 1384969"/>
                          <a:gd name="connsiteX24" fmla="*/ 707807 w 1936774"/>
                          <a:gd name="connsiteY24" fmla="*/ 228600 h 1384969"/>
                          <a:gd name="connsiteX25" fmla="*/ 679232 w 1936774"/>
                          <a:gd name="connsiteY25" fmla="*/ 219075 h 1384969"/>
                          <a:gd name="connsiteX26" fmla="*/ 650657 w 1936774"/>
                          <a:gd name="connsiteY26" fmla="*/ 161925 h 1384969"/>
                          <a:gd name="connsiteX27" fmla="*/ 633465 w 1936774"/>
                          <a:gd name="connsiteY27" fmla="*/ 110828 h 1384969"/>
                          <a:gd name="connsiteX28" fmla="*/ 612289 w 1936774"/>
                          <a:gd name="connsiteY28" fmla="*/ 37132 h 1384969"/>
                          <a:gd name="connsiteX29" fmla="*/ 441107 w 1936774"/>
                          <a:gd name="connsiteY29" fmla="*/ 209550 h 1384969"/>
                          <a:gd name="connsiteX30" fmla="*/ 374432 w 1936774"/>
                          <a:gd name="connsiteY30" fmla="*/ 285750 h 1384969"/>
                          <a:gd name="connsiteX31" fmla="*/ 357287 w 1936774"/>
                          <a:gd name="connsiteY31" fmla="*/ 312428 h 1384969"/>
                          <a:gd name="connsiteX32" fmla="*/ 345857 w 1936774"/>
                          <a:gd name="connsiteY32" fmla="*/ 342900 h 1384969"/>
                          <a:gd name="connsiteX33" fmla="*/ 317282 w 1936774"/>
                          <a:gd name="connsiteY33" fmla="*/ 390525 h 1384969"/>
                          <a:gd name="connsiteX34" fmla="*/ 296327 w 1936774"/>
                          <a:gd name="connsiteY34" fmla="*/ 451545 h 1384969"/>
                          <a:gd name="connsiteX35" fmla="*/ 298232 w 1936774"/>
                          <a:gd name="connsiteY35" fmla="*/ 495300 h 1384969"/>
                          <a:gd name="connsiteX36" fmla="*/ 225406 w 1936774"/>
                          <a:gd name="connsiteY36" fmla="*/ 644629 h 1384969"/>
                          <a:gd name="connsiteX37" fmla="*/ 154518 w 1936774"/>
                          <a:gd name="connsiteY37" fmla="*/ 705949 h 1384969"/>
                          <a:gd name="connsiteX38" fmla="*/ 102168 w 1936774"/>
                          <a:gd name="connsiteY38" fmla="*/ 757199 h 1384969"/>
                          <a:gd name="connsiteX39" fmla="*/ 30727 w 1936774"/>
                          <a:gd name="connsiteY39" fmla="*/ 800745 h 1384969"/>
                          <a:gd name="connsiteX40" fmla="*/ 67197 w 1936774"/>
                          <a:gd name="connsiteY40" fmla="*/ 883625 h 1384969"/>
                          <a:gd name="connsiteX41" fmla="*/ 437297 w 1936774"/>
                          <a:gd name="connsiteY41" fmla="*/ 971550 h 1384969"/>
                          <a:gd name="connsiteX42" fmla="*/ 508717 w 1936774"/>
                          <a:gd name="connsiteY42" fmla="*/ 963361 h 1384969"/>
                          <a:gd name="connsiteX43" fmla="*/ 555909 w 1936774"/>
                          <a:gd name="connsiteY43" fmla="*/ 968937 h 1384969"/>
                          <a:gd name="connsiteX44" fmla="*/ 611067 w 1936774"/>
                          <a:gd name="connsiteY44" fmla="*/ 947585 h 1384969"/>
                          <a:gd name="connsiteX45" fmla="*/ 659466 w 1936774"/>
                          <a:gd name="connsiteY45" fmla="*/ 937310 h 1384969"/>
                          <a:gd name="connsiteX46" fmla="*/ 669707 w 1936774"/>
                          <a:gd name="connsiteY46" fmla="*/ 936915 h 1384969"/>
                          <a:gd name="connsiteX47" fmla="*/ 693699 w 1936774"/>
                          <a:gd name="connsiteY47" fmla="*/ 929280 h 1384969"/>
                          <a:gd name="connsiteX48" fmla="*/ 724565 w 1936774"/>
                          <a:gd name="connsiteY48" fmla="*/ 926602 h 1384969"/>
                          <a:gd name="connsiteX49" fmla="*/ 753140 w 1936774"/>
                          <a:gd name="connsiteY49" fmla="*/ 902987 h 1384969"/>
                          <a:gd name="connsiteX50" fmla="*/ 822107 w 1936774"/>
                          <a:gd name="connsiteY50" fmla="*/ 895350 h 1384969"/>
                          <a:gd name="connsiteX51" fmla="*/ 869732 w 1936774"/>
                          <a:gd name="connsiteY51" fmla="*/ 866775 h 1384969"/>
                          <a:gd name="connsiteX52" fmla="*/ 1126907 w 1936774"/>
                          <a:gd name="connsiteY52" fmla="*/ 866775 h 1384969"/>
                          <a:gd name="connsiteX53" fmla="*/ 1126907 w 1936774"/>
                          <a:gd name="connsiteY53" fmla="*/ 990600 h 1384969"/>
                          <a:gd name="connsiteX54" fmla="*/ 1126907 w 1936774"/>
                          <a:gd name="connsiteY54" fmla="*/ 1021110 h 1384969"/>
                          <a:gd name="connsiteX55" fmla="*/ 1142147 w 1936774"/>
                          <a:gd name="connsiteY55" fmla="*/ 1057275 h 1384969"/>
                          <a:gd name="connsiteX56" fmla="*/ 1198166 w 1936774"/>
                          <a:gd name="connsiteY56" fmla="*/ 1348565 h 1384969"/>
                          <a:gd name="connsiteX57" fmla="*/ 1231682 w 1936774"/>
                          <a:gd name="connsiteY57" fmla="*/ 1019175 h 1384969"/>
                          <a:gd name="connsiteX58" fmla="*/ 1212632 w 1936774"/>
                          <a:gd name="connsiteY58" fmla="*/ 990600 h 1384969"/>
                          <a:gd name="connsiteX59" fmla="*/ 1231682 w 1936774"/>
                          <a:gd name="connsiteY59" fmla="*/ 1047750 h 1384969"/>
                          <a:gd name="connsiteX60" fmla="*/ 1285022 w 1936774"/>
                          <a:gd name="connsiteY60" fmla="*/ 1116473 h 1384969"/>
                          <a:gd name="connsiteX61" fmla="*/ 1353215 w 1936774"/>
                          <a:gd name="connsiteY61" fmla="*/ 1384966 h 1384969"/>
                          <a:gd name="connsiteX62" fmla="*/ 1338390 w 1936774"/>
                          <a:gd name="connsiteY62" fmla="*/ 1110089 h 1384969"/>
                          <a:gd name="connsiteX63" fmla="*/ 1307882 w 1936774"/>
                          <a:gd name="connsiteY63" fmla="*/ 981075 h 1384969"/>
                          <a:gd name="connsiteX64" fmla="*/ 1411725 w 1936774"/>
                          <a:gd name="connsiteY64" fmla="*/ 1034743 h 1384969"/>
                          <a:gd name="connsiteX65" fmla="*/ 1492207 w 1936774"/>
                          <a:gd name="connsiteY65" fmla="*/ 1018882 h 1384969"/>
                          <a:gd name="connsiteX66" fmla="*/ 1586279 w 1936774"/>
                          <a:gd name="connsiteY66" fmla="*/ 977473 h 1384969"/>
                          <a:gd name="connsiteX67" fmla="*/ 1591734 w 1936774"/>
                          <a:gd name="connsiteY67" fmla="*/ 990599 h 1384969"/>
                          <a:gd name="connsiteX68" fmla="*/ 1727841 w 1936774"/>
                          <a:gd name="connsiteY68" fmla="*/ 915501 h 1384969"/>
                          <a:gd name="connsiteX69" fmla="*/ 1797882 w 1936774"/>
                          <a:gd name="connsiteY69" fmla="*/ 840483 h 1384969"/>
                          <a:gd name="connsiteX70" fmla="*/ 1812707 w 1936774"/>
                          <a:gd name="connsiteY70" fmla="*/ 828675 h 1384969"/>
                          <a:gd name="connsiteX71" fmla="*/ 1850807 w 1936774"/>
                          <a:gd name="connsiteY71" fmla="*/ 771525 h 1384969"/>
                          <a:gd name="connsiteX72" fmla="*/ 1869857 w 1936774"/>
                          <a:gd name="connsiteY72" fmla="*/ 742950 h 1384969"/>
                          <a:gd name="connsiteX73" fmla="*/ 1879382 w 1936774"/>
                          <a:gd name="connsiteY73" fmla="*/ 704850 h 1384969"/>
                          <a:gd name="connsiteX74" fmla="*/ 1860332 w 1936774"/>
                          <a:gd name="connsiteY74" fmla="*/ 466725 h 1384969"/>
                          <a:gd name="connsiteX75" fmla="*/ 1850807 w 1936774"/>
                          <a:gd name="connsiteY75" fmla="*/ 438150 h 1384969"/>
                          <a:gd name="connsiteX76" fmla="*/ 1833662 w 1936774"/>
                          <a:gd name="connsiteY76" fmla="*/ 401947 h 1384969"/>
                          <a:gd name="connsiteX77" fmla="*/ 1812707 w 1936774"/>
                          <a:gd name="connsiteY77" fmla="*/ 371475 h 1384969"/>
                          <a:gd name="connsiteX78" fmla="*/ 1812707 w 1936774"/>
                          <a:gd name="connsiteY78" fmla="*/ 190500 h 1384969"/>
                          <a:gd name="connsiteX79" fmla="*/ 1831757 w 1936774"/>
                          <a:gd name="connsiteY79" fmla="*/ 161925 h 1384969"/>
                          <a:gd name="connsiteX80" fmla="*/ 1860332 w 1936774"/>
                          <a:gd name="connsiteY80" fmla="*/ 142875 h 1384969"/>
                          <a:gd name="connsiteX81" fmla="*/ 1898432 w 1936774"/>
                          <a:gd name="connsiteY81" fmla="*/ 114300 h 1384969"/>
                          <a:gd name="connsiteX82" fmla="*/ 1936532 w 1936774"/>
                          <a:gd name="connsiteY82" fmla="*/ 95250 h 1384969"/>
                          <a:gd name="connsiteX83" fmla="*/ 1888907 w 1936774"/>
                          <a:gd name="connsiteY83" fmla="*/ 51457 h 1384969"/>
                          <a:gd name="connsiteX0" fmla="*/ 1888907 w 1936774"/>
                          <a:gd name="connsiteY0" fmla="*/ 51457 h 1384969"/>
                          <a:gd name="connsiteX1" fmla="*/ 1898432 w 1936774"/>
                          <a:gd name="connsiteY1" fmla="*/ 57150 h 1384969"/>
                          <a:gd name="connsiteX2" fmla="*/ 1822232 w 1936774"/>
                          <a:gd name="connsiteY2" fmla="*/ 9562 h 1384969"/>
                          <a:gd name="connsiteX3" fmla="*/ 1755557 w 1936774"/>
                          <a:gd name="connsiteY3" fmla="*/ 0 h 1384969"/>
                          <a:gd name="connsiteX4" fmla="*/ 1707932 w 1936774"/>
                          <a:gd name="connsiteY4" fmla="*/ 9525 h 1384969"/>
                          <a:gd name="connsiteX5" fmla="*/ 1679357 w 1936774"/>
                          <a:gd name="connsiteY5" fmla="*/ 38100 h 1384969"/>
                          <a:gd name="connsiteX6" fmla="*/ 1648877 w 1936774"/>
                          <a:gd name="connsiteY6" fmla="*/ 74378 h 1384969"/>
                          <a:gd name="connsiteX7" fmla="*/ 1622207 w 1936774"/>
                          <a:gd name="connsiteY7" fmla="*/ 104775 h 1384969"/>
                          <a:gd name="connsiteX8" fmla="*/ 1612682 w 1936774"/>
                          <a:gd name="connsiteY8" fmla="*/ 142875 h 1384969"/>
                          <a:gd name="connsiteX9" fmla="*/ 1593632 w 1936774"/>
                          <a:gd name="connsiteY9" fmla="*/ 171450 h 1384969"/>
                          <a:gd name="connsiteX10" fmla="*/ 1565057 w 1936774"/>
                          <a:gd name="connsiteY10" fmla="*/ 219075 h 1384969"/>
                          <a:gd name="connsiteX11" fmla="*/ 1547912 w 1936774"/>
                          <a:gd name="connsiteY11" fmla="*/ 236265 h 1384969"/>
                          <a:gd name="connsiteX12" fmla="*/ 1517432 w 1936774"/>
                          <a:gd name="connsiteY12" fmla="*/ 276225 h 1384969"/>
                          <a:gd name="connsiteX13" fmla="*/ 1441232 w 1936774"/>
                          <a:gd name="connsiteY13" fmla="*/ 361950 h 1384969"/>
                          <a:gd name="connsiteX14" fmla="*/ 1412657 w 1936774"/>
                          <a:gd name="connsiteY14" fmla="*/ 371475 h 1384969"/>
                          <a:gd name="connsiteX15" fmla="*/ 1355507 w 1936774"/>
                          <a:gd name="connsiteY15" fmla="*/ 409575 h 1384969"/>
                          <a:gd name="connsiteX16" fmla="*/ 1326932 w 1936774"/>
                          <a:gd name="connsiteY16" fmla="*/ 428625 h 1384969"/>
                          <a:gd name="connsiteX17" fmla="*/ 1222157 w 1936774"/>
                          <a:gd name="connsiteY17" fmla="*/ 466725 h 1384969"/>
                          <a:gd name="connsiteX18" fmla="*/ 943916 w 1936774"/>
                          <a:gd name="connsiteY18" fmla="*/ 438303 h 1384969"/>
                          <a:gd name="connsiteX19" fmla="*/ 898291 w 1936774"/>
                          <a:gd name="connsiteY19" fmla="*/ 419323 h 1384969"/>
                          <a:gd name="connsiteX20" fmla="*/ 843014 w 1936774"/>
                          <a:gd name="connsiteY20" fmla="*/ 390680 h 1384969"/>
                          <a:gd name="connsiteX21" fmla="*/ 793532 w 1936774"/>
                          <a:gd name="connsiteY21" fmla="*/ 371475 h 1384969"/>
                          <a:gd name="connsiteX22" fmla="*/ 799184 w 1936774"/>
                          <a:gd name="connsiteY22" fmla="*/ 331562 h 1384969"/>
                          <a:gd name="connsiteX23" fmla="*/ 764957 w 1936774"/>
                          <a:gd name="connsiteY23" fmla="*/ 304800 h 1384969"/>
                          <a:gd name="connsiteX24" fmla="*/ 707807 w 1936774"/>
                          <a:gd name="connsiteY24" fmla="*/ 228600 h 1384969"/>
                          <a:gd name="connsiteX25" fmla="*/ 679232 w 1936774"/>
                          <a:gd name="connsiteY25" fmla="*/ 219075 h 1384969"/>
                          <a:gd name="connsiteX26" fmla="*/ 650657 w 1936774"/>
                          <a:gd name="connsiteY26" fmla="*/ 161925 h 1384969"/>
                          <a:gd name="connsiteX27" fmla="*/ 633465 w 1936774"/>
                          <a:gd name="connsiteY27" fmla="*/ 110828 h 1384969"/>
                          <a:gd name="connsiteX28" fmla="*/ 612289 w 1936774"/>
                          <a:gd name="connsiteY28" fmla="*/ 37132 h 1384969"/>
                          <a:gd name="connsiteX29" fmla="*/ 441107 w 1936774"/>
                          <a:gd name="connsiteY29" fmla="*/ 209550 h 1384969"/>
                          <a:gd name="connsiteX30" fmla="*/ 374432 w 1936774"/>
                          <a:gd name="connsiteY30" fmla="*/ 285750 h 1384969"/>
                          <a:gd name="connsiteX31" fmla="*/ 357287 w 1936774"/>
                          <a:gd name="connsiteY31" fmla="*/ 312428 h 1384969"/>
                          <a:gd name="connsiteX32" fmla="*/ 345857 w 1936774"/>
                          <a:gd name="connsiteY32" fmla="*/ 342900 h 1384969"/>
                          <a:gd name="connsiteX33" fmla="*/ 317282 w 1936774"/>
                          <a:gd name="connsiteY33" fmla="*/ 390525 h 1384969"/>
                          <a:gd name="connsiteX34" fmla="*/ 296327 w 1936774"/>
                          <a:gd name="connsiteY34" fmla="*/ 451545 h 1384969"/>
                          <a:gd name="connsiteX35" fmla="*/ 298232 w 1936774"/>
                          <a:gd name="connsiteY35" fmla="*/ 495300 h 1384969"/>
                          <a:gd name="connsiteX36" fmla="*/ 225406 w 1936774"/>
                          <a:gd name="connsiteY36" fmla="*/ 644629 h 1384969"/>
                          <a:gd name="connsiteX37" fmla="*/ 154518 w 1936774"/>
                          <a:gd name="connsiteY37" fmla="*/ 705949 h 1384969"/>
                          <a:gd name="connsiteX38" fmla="*/ 102168 w 1936774"/>
                          <a:gd name="connsiteY38" fmla="*/ 757199 h 1384969"/>
                          <a:gd name="connsiteX39" fmla="*/ 30727 w 1936774"/>
                          <a:gd name="connsiteY39" fmla="*/ 800745 h 1384969"/>
                          <a:gd name="connsiteX40" fmla="*/ 67197 w 1936774"/>
                          <a:gd name="connsiteY40" fmla="*/ 883625 h 1384969"/>
                          <a:gd name="connsiteX41" fmla="*/ 437297 w 1936774"/>
                          <a:gd name="connsiteY41" fmla="*/ 971550 h 1384969"/>
                          <a:gd name="connsiteX42" fmla="*/ 508717 w 1936774"/>
                          <a:gd name="connsiteY42" fmla="*/ 963361 h 1384969"/>
                          <a:gd name="connsiteX43" fmla="*/ 555909 w 1936774"/>
                          <a:gd name="connsiteY43" fmla="*/ 968937 h 1384969"/>
                          <a:gd name="connsiteX44" fmla="*/ 611067 w 1936774"/>
                          <a:gd name="connsiteY44" fmla="*/ 947585 h 1384969"/>
                          <a:gd name="connsiteX45" fmla="*/ 659466 w 1936774"/>
                          <a:gd name="connsiteY45" fmla="*/ 937310 h 1384969"/>
                          <a:gd name="connsiteX46" fmla="*/ 669707 w 1936774"/>
                          <a:gd name="connsiteY46" fmla="*/ 936915 h 1384969"/>
                          <a:gd name="connsiteX47" fmla="*/ 693699 w 1936774"/>
                          <a:gd name="connsiteY47" fmla="*/ 929280 h 1384969"/>
                          <a:gd name="connsiteX48" fmla="*/ 724565 w 1936774"/>
                          <a:gd name="connsiteY48" fmla="*/ 926602 h 1384969"/>
                          <a:gd name="connsiteX49" fmla="*/ 753140 w 1936774"/>
                          <a:gd name="connsiteY49" fmla="*/ 902987 h 1384969"/>
                          <a:gd name="connsiteX50" fmla="*/ 822107 w 1936774"/>
                          <a:gd name="connsiteY50" fmla="*/ 895350 h 1384969"/>
                          <a:gd name="connsiteX51" fmla="*/ 869732 w 1936774"/>
                          <a:gd name="connsiteY51" fmla="*/ 866775 h 1384969"/>
                          <a:gd name="connsiteX52" fmla="*/ 1088965 w 1936774"/>
                          <a:gd name="connsiteY52" fmla="*/ 878112 h 1384969"/>
                          <a:gd name="connsiteX53" fmla="*/ 1126907 w 1936774"/>
                          <a:gd name="connsiteY53" fmla="*/ 990600 h 1384969"/>
                          <a:gd name="connsiteX54" fmla="*/ 1126907 w 1936774"/>
                          <a:gd name="connsiteY54" fmla="*/ 1021110 h 1384969"/>
                          <a:gd name="connsiteX55" fmla="*/ 1142147 w 1936774"/>
                          <a:gd name="connsiteY55" fmla="*/ 1057275 h 1384969"/>
                          <a:gd name="connsiteX56" fmla="*/ 1198166 w 1936774"/>
                          <a:gd name="connsiteY56" fmla="*/ 1348565 h 1384969"/>
                          <a:gd name="connsiteX57" fmla="*/ 1231682 w 1936774"/>
                          <a:gd name="connsiteY57" fmla="*/ 1019175 h 1384969"/>
                          <a:gd name="connsiteX58" fmla="*/ 1212632 w 1936774"/>
                          <a:gd name="connsiteY58" fmla="*/ 990600 h 1384969"/>
                          <a:gd name="connsiteX59" fmla="*/ 1231682 w 1936774"/>
                          <a:gd name="connsiteY59" fmla="*/ 1047750 h 1384969"/>
                          <a:gd name="connsiteX60" fmla="*/ 1285022 w 1936774"/>
                          <a:gd name="connsiteY60" fmla="*/ 1116473 h 1384969"/>
                          <a:gd name="connsiteX61" fmla="*/ 1353215 w 1936774"/>
                          <a:gd name="connsiteY61" fmla="*/ 1384966 h 1384969"/>
                          <a:gd name="connsiteX62" fmla="*/ 1338390 w 1936774"/>
                          <a:gd name="connsiteY62" fmla="*/ 1110089 h 1384969"/>
                          <a:gd name="connsiteX63" fmla="*/ 1307882 w 1936774"/>
                          <a:gd name="connsiteY63" fmla="*/ 981075 h 1384969"/>
                          <a:gd name="connsiteX64" fmla="*/ 1411725 w 1936774"/>
                          <a:gd name="connsiteY64" fmla="*/ 1034743 h 1384969"/>
                          <a:gd name="connsiteX65" fmla="*/ 1492207 w 1936774"/>
                          <a:gd name="connsiteY65" fmla="*/ 1018882 h 1384969"/>
                          <a:gd name="connsiteX66" fmla="*/ 1586279 w 1936774"/>
                          <a:gd name="connsiteY66" fmla="*/ 977473 h 1384969"/>
                          <a:gd name="connsiteX67" fmla="*/ 1591734 w 1936774"/>
                          <a:gd name="connsiteY67" fmla="*/ 990599 h 1384969"/>
                          <a:gd name="connsiteX68" fmla="*/ 1727841 w 1936774"/>
                          <a:gd name="connsiteY68" fmla="*/ 915501 h 1384969"/>
                          <a:gd name="connsiteX69" fmla="*/ 1797882 w 1936774"/>
                          <a:gd name="connsiteY69" fmla="*/ 840483 h 1384969"/>
                          <a:gd name="connsiteX70" fmla="*/ 1812707 w 1936774"/>
                          <a:gd name="connsiteY70" fmla="*/ 828675 h 1384969"/>
                          <a:gd name="connsiteX71" fmla="*/ 1850807 w 1936774"/>
                          <a:gd name="connsiteY71" fmla="*/ 771525 h 1384969"/>
                          <a:gd name="connsiteX72" fmla="*/ 1869857 w 1936774"/>
                          <a:gd name="connsiteY72" fmla="*/ 742950 h 1384969"/>
                          <a:gd name="connsiteX73" fmla="*/ 1879382 w 1936774"/>
                          <a:gd name="connsiteY73" fmla="*/ 704850 h 1384969"/>
                          <a:gd name="connsiteX74" fmla="*/ 1860332 w 1936774"/>
                          <a:gd name="connsiteY74" fmla="*/ 466725 h 1384969"/>
                          <a:gd name="connsiteX75" fmla="*/ 1850807 w 1936774"/>
                          <a:gd name="connsiteY75" fmla="*/ 438150 h 1384969"/>
                          <a:gd name="connsiteX76" fmla="*/ 1833662 w 1936774"/>
                          <a:gd name="connsiteY76" fmla="*/ 401947 h 1384969"/>
                          <a:gd name="connsiteX77" fmla="*/ 1812707 w 1936774"/>
                          <a:gd name="connsiteY77" fmla="*/ 371475 h 1384969"/>
                          <a:gd name="connsiteX78" fmla="*/ 1812707 w 1936774"/>
                          <a:gd name="connsiteY78" fmla="*/ 190500 h 1384969"/>
                          <a:gd name="connsiteX79" fmla="*/ 1831757 w 1936774"/>
                          <a:gd name="connsiteY79" fmla="*/ 161925 h 1384969"/>
                          <a:gd name="connsiteX80" fmla="*/ 1860332 w 1936774"/>
                          <a:gd name="connsiteY80" fmla="*/ 142875 h 1384969"/>
                          <a:gd name="connsiteX81" fmla="*/ 1898432 w 1936774"/>
                          <a:gd name="connsiteY81" fmla="*/ 114300 h 1384969"/>
                          <a:gd name="connsiteX82" fmla="*/ 1936532 w 1936774"/>
                          <a:gd name="connsiteY82" fmla="*/ 95250 h 1384969"/>
                          <a:gd name="connsiteX83" fmla="*/ 1888907 w 1936774"/>
                          <a:gd name="connsiteY83" fmla="*/ 51457 h 1384969"/>
                          <a:gd name="connsiteX0" fmla="*/ 1888907 w 1936774"/>
                          <a:gd name="connsiteY0" fmla="*/ 51457 h 1384969"/>
                          <a:gd name="connsiteX1" fmla="*/ 1898432 w 1936774"/>
                          <a:gd name="connsiteY1" fmla="*/ 57150 h 1384969"/>
                          <a:gd name="connsiteX2" fmla="*/ 1822232 w 1936774"/>
                          <a:gd name="connsiteY2" fmla="*/ 9562 h 1384969"/>
                          <a:gd name="connsiteX3" fmla="*/ 1755557 w 1936774"/>
                          <a:gd name="connsiteY3" fmla="*/ 0 h 1384969"/>
                          <a:gd name="connsiteX4" fmla="*/ 1707932 w 1936774"/>
                          <a:gd name="connsiteY4" fmla="*/ 9525 h 1384969"/>
                          <a:gd name="connsiteX5" fmla="*/ 1679357 w 1936774"/>
                          <a:gd name="connsiteY5" fmla="*/ 38100 h 1384969"/>
                          <a:gd name="connsiteX6" fmla="*/ 1648877 w 1936774"/>
                          <a:gd name="connsiteY6" fmla="*/ 74378 h 1384969"/>
                          <a:gd name="connsiteX7" fmla="*/ 1622207 w 1936774"/>
                          <a:gd name="connsiteY7" fmla="*/ 104775 h 1384969"/>
                          <a:gd name="connsiteX8" fmla="*/ 1612682 w 1936774"/>
                          <a:gd name="connsiteY8" fmla="*/ 142875 h 1384969"/>
                          <a:gd name="connsiteX9" fmla="*/ 1593632 w 1936774"/>
                          <a:gd name="connsiteY9" fmla="*/ 171450 h 1384969"/>
                          <a:gd name="connsiteX10" fmla="*/ 1565057 w 1936774"/>
                          <a:gd name="connsiteY10" fmla="*/ 219075 h 1384969"/>
                          <a:gd name="connsiteX11" fmla="*/ 1547912 w 1936774"/>
                          <a:gd name="connsiteY11" fmla="*/ 236265 h 1384969"/>
                          <a:gd name="connsiteX12" fmla="*/ 1517432 w 1936774"/>
                          <a:gd name="connsiteY12" fmla="*/ 276225 h 1384969"/>
                          <a:gd name="connsiteX13" fmla="*/ 1441232 w 1936774"/>
                          <a:gd name="connsiteY13" fmla="*/ 361950 h 1384969"/>
                          <a:gd name="connsiteX14" fmla="*/ 1412657 w 1936774"/>
                          <a:gd name="connsiteY14" fmla="*/ 371475 h 1384969"/>
                          <a:gd name="connsiteX15" fmla="*/ 1355507 w 1936774"/>
                          <a:gd name="connsiteY15" fmla="*/ 409575 h 1384969"/>
                          <a:gd name="connsiteX16" fmla="*/ 1326932 w 1936774"/>
                          <a:gd name="connsiteY16" fmla="*/ 428625 h 1384969"/>
                          <a:gd name="connsiteX17" fmla="*/ 1222157 w 1936774"/>
                          <a:gd name="connsiteY17" fmla="*/ 466725 h 1384969"/>
                          <a:gd name="connsiteX18" fmla="*/ 943916 w 1936774"/>
                          <a:gd name="connsiteY18" fmla="*/ 438303 h 1384969"/>
                          <a:gd name="connsiteX19" fmla="*/ 898291 w 1936774"/>
                          <a:gd name="connsiteY19" fmla="*/ 419323 h 1384969"/>
                          <a:gd name="connsiteX20" fmla="*/ 843014 w 1936774"/>
                          <a:gd name="connsiteY20" fmla="*/ 390680 h 1384969"/>
                          <a:gd name="connsiteX21" fmla="*/ 793532 w 1936774"/>
                          <a:gd name="connsiteY21" fmla="*/ 371475 h 1384969"/>
                          <a:gd name="connsiteX22" fmla="*/ 799184 w 1936774"/>
                          <a:gd name="connsiteY22" fmla="*/ 331562 h 1384969"/>
                          <a:gd name="connsiteX23" fmla="*/ 764957 w 1936774"/>
                          <a:gd name="connsiteY23" fmla="*/ 304800 h 1384969"/>
                          <a:gd name="connsiteX24" fmla="*/ 707807 w 1936774"/>
                          <a:gd name="connsiteY24" fmla="*/ 228600 h 1384969"/>
                          <a:gd name="connsiteX25" fmla="*/ 679232 w 1936774"/>
                          <a:gd name="connsiteY25" fmla="*/ 219075 h 1384969"/>
                          <a:gd name="connsiteX26" fmla="*/ 650657 w 1936774"/>
                          <a:gd name="connsiteY26" fmla="*/ 161925 h 1384969"/>
                          <a:gd name="connsiteX27" fmla="*/ 633465 w 1936774"/>
                          <a:gd name="connsiteY27" fmla="*/ 110828 h 1384969"/>
                          <a:gd name="connsiteX28" fmla="*/ 612289 w 1936774"/>
                          <a:gd name="connsiteY28" fmla="*/ 37132 h 1384969"/>
                          <a:gd name="connsiteX29" fmla="*/ 441107 w 1936774"/>
                          <a:gd name="connsiteY29" fmla="*/ 209550 h 1384969"/>
                          <a:gd name="connsiteX30" fmla="*/ 374432 w 1936774"/>
                          <a:gd name="connsiteY30" fmla="*/ 285750 h 1384969"/>
                          <a:gd name="connsiteX31" fmla="*/ 357287 w 1936774"/>
                          <a:gd name="connsiteY31" fmla="*/ 312428 h 1384969"/>
                          <a:gd name="connsiteX32" fmla="*/ 345857 w 1936774"/>
                          <a:gd name="connsiteY32" fmla="*/ 342900 h 1384969"/>
                          <a:gd name="connsiteX33" fmla="*/ 317282 w 1936774"/>
                          <a:gd name="connsiteY33" fmla="*/ 390525 h 1384969"/>
                          <a:gd name="connsiteX34" fmla="*/ 296327 w 1936774"/>
                          <a:gd name="connsiteY34" fmla="*/ 451545 h 1384969"/>
                          <a:gd name="connsiteX35" fmla="*/ 298232 w 1936774"/>
                          <a:gd name="connsiteY35" fmla="*/ 495300 h 1384969"/>
                          <a:gd name="connsiteX36" fmla="*/ 225406 w 1936774"/>
                          <a:gd name="connsiteY36" fmla="*/ 644629 h 1384969"/>
                          <a:gd name="connsiteX37" fmla="*/ 154518 w 1936774"/>
                          <a:gd name="connsiteY37" fmla="*/ 705949 h 1384969"/>
                          <a:gd name="connsiteX38" fmla="*/ 102168 w 1936774"/>
                          <a:gd name="connsiteY38" fmla="*/ 757199 h 1384969"/>
                          <a:gd name="connsiteX39" fmla="*/ 30727 w 1936774"/>
                          <a:gd name="connsiteY39" fmla="*/ 800745 h 1384969"/>
                          <a:gd name="connsiteX40" fmla="*/ 67197 w 1936774"/>
                          <a:gd name="connsiteY40" fmla="*/ 883625 h 1384969"/>
                          <a:gd name="connsiteX41" fmla="*/ 437297 w 1936774"/>
                          <a:gd name="connsiteY41" fmla="*/ 971550 h 1384969"/>
                          <a:gd name="connsiteX42" fmla="*/ 508717 w 1936774"/>
                          <a:gd name="connsiteY42" fmla="*/ 963361 h 1384969"/>
                          <a:gd name="connsiteX43" fmla="*/ 555909 w 1936774"/>
                          <a:gd name="connsiteY43" fmla="*/ 968937 h 1384969"/>
                          <a:gd name="connsiteX44" fmla="*/ 611067 w 1936774"/>
                          <a:gd name="connsiteY44" fmla="*/ 947585 h 1384969"/>
                          <a:gd name="connsiteX45" fmla="*/ 659466 w 1936774"/>
                          <a:gd name="connsiteY45" fmla="*/ 937310 h 1384969"/>
                          <a:gd name="connsiteX46" fmla="*/ 669707 w 1936774"/>
                          <a:gd name="connsiteY46" fmla="*/ 936915 h 1384969"/>
                          <a:gd name="connsiteX47" fmla="*/ 693699 w 1936774"/>
                          <a:gd name="connsiteY47" fmla="*/ 929280 h 1384969"/>
                          <a:gd name="connsiteX48" fmla="*/ 724565 w 1936774"/>
                          <a:gd name="connsiteY48" fmla="*/ 926602 h 1384969"/>
                          <a:gd name="connsiteX49" fmla="*/ 753140 w 1936774"/>
                          <a:gd name="connsiteY49" fmla="*/ 902987 h 1384969"/>
                          <a:gd name="connsiteX50" fmla="*/ 822107 w 1936774"/>
                          <a:gd name="connsiteY50" fmla="*/ 895350 h 1384969"/>
                          <a:gd name="connsiteX51" fmla="*/ 869732 w 1936774"/>
                          <a:gd name="connsiteY51" fmla="*/ 866775 h 1384969"/>
                          <a:gd name="connsiteX52" fmla="*/ 1088965 w 1936774"/>
                          <a:gd name="connsiteY52" fmla="*/ 878112 h 1384969"/>
                          <a:gd name="connsiteX53" fmla="*/ 1126907 w 1936774"/>
                          <a:gd name="connsiteY53" fmla="*/ 990600 h 1384969"/>
                          <a:gd name="connsiteX54" fmla="*/ 1126907 w 1936774"/>
                          <a:gd name="connsiteY54" fmla="*/ 1021110 h 1384969"/>
                          <a:gd name="connsiteX55" fmla="*/ 1142147 w 1936774"/>
                          <a:gd name="connsiteY55" fmla="*/ 1057275 h 1384969"/>
                          <a:gd name="connsiteX56" fmla="*/ 1198166 w 1936774"/>
                          <a:gd name="connsiteY56" fmla="*/ 1348565 h 1384969"/>
                          <a:gd name="connsiteX57" fmla="*/ 1231682 w 1936774"/>
                          <a:gd name="connsiteY57" fmla="*/ 1019175 h 1384969"/>
                          <a:gd name="connsiteX58" fmla="*/ 1212632 w 1936774"/>
                          <a:gd name="connsiteY58" fmla="*/ 990600 h 1384969"/>
                          <a:gd name="connsiteX59" fmla="*/ 1231682 w 1936774"/>
                          <a:gd name="connsiteY59" fmla="*/ 1047750 h 1384969"/>
                          <a:gd name="connsiteX60" fmla="*/ 1285022 w 1936774"/>
                          <a:gd name="connsiteY60" fmla="*/ 1116473 h 1384969"/>
                          <a:gd name="connsiteX61" fmla="*/ 1353215 w 1936774"/>
                          <a:gd name="connsiteY61" fmla="*/ 1384966 h 1384969"/>
                          <a:gd name="connsiteX62" fmla="*/ 1338390 w 1936774"/>
                          <a:gd name="connsiteY62" fmla="*/ 1110089 h 1384969"/>
                          <a:gd name="connsiteX63" fmla="*/ 1338235 w 1936774"/>
                          <a:gd name="connsiteY63" fmla="*/ 981075 h 1384969"/>
                          <a:gd name="connsiteX64" fmla="*/ 1411725 w 1936774"/>
                          <a:gd name="connsiteY64" fmla="*/ 1034743 h 1384969"/>
                          <a:gd name="connsiteX65" fmla="*/ 1492207 w 1936774"/>
                          <a:gd name="connsiteY65" fmla="*/ 1018882 h 1384969"/>
                          <a:gd name="connsiteX66" fmla="*/ 1586279 w 1936774"/>
                          <a:gd name="connsiteY66" fmla="*/ 977473 h 1384969"/>
                          <a:gd name="connsiteX67" fmla="*/ 1591734 w 1936774"/>
                          <a:gd name="connsiteY67" fmla="*/ 990599 h 1384969"/>
                          <a:gd name="connsiteX68" fmla="*/ 1727841 w 1936774"/>
                          <a:gd name="connsiteY68" fmla="*/ 915501 h 1384969"/>
                          <a:gd name="connsiteX69" fmla="*/ 1797882 w 1936774"/>
                          <a:gd name="connsiteY69" fmla="*/ 840483 h 1384969"/>
                          <a:gd name="connsiteX70" fmla="*/ 1812707 w 1936774"/>
                          <a:gd name="connsiteY70" fmla="*/ 828675 h 1384969"/>
                          <a:gd name="connsiteX71" fmla="*/ 1850807 w 1936774"/>
                          <a:gd name="connsiteY71" fmla="*/ 771525 h 1384969"/>
                          <a:gd name="connsiteX72" fmla="*/ 1869857 w 1936774"/>
                          <a:gd name="connsiteY72" fmla="*/ 742950 h 1384969"/>
                          <a:gd name="connsiteX73" fmla="*/ 1879382 w 1936774"/>
                          <a:gd name="connsiteY73" fmla="*/ 704850 h 1384969"/>
                          <a:gd name="connsiteX74" fmla="*/ 1860332 w 1936774"/>
                          <a:gd name="connsiteY74" fmla="*/ 466725 h 1384969"/>
                          <a:gd name="connsiteX75" fmla="*/ 1850807 w 1936774"/>
                          <a:gd name="connsiteY75" fmla="*/ 438150 h 1384969"/>
                          <a:gd name="connsiteX76" fmla="*/ 1833662 w 1936774"/>
                          <a:gd name="connsiteY76" fmla="*/ 401947 h 1384969"/>
                          <a:gd name="connsiteX77" fmla="*/ 1812707 w 1936774"/>
                          <a:gd name="connsiteY77" fmla="*/ 371475 h 1384969"/>
                          <a:gd name="connsiteX78" fmla="*/ 1812707 w 1936774"/>
                          <a:gd name="connsiteY78" fmla="*/ 190500 h 1384969"/>
                          <a:gd name="connsiteX79" fmla="*/ 1831757 w 1936774"/>
                          <a:gd name="connsiteY79" fmla="*/ 161925 h 1384969"/>
                          <a:gd name="connsiteX80" fmla="*/ 1860332 w 1936774"/>
                          <a:gd name="connsiteY80" fmla="*/ 142875 h 1384969"/>
                          <a:gd name="connsiteX81" fmla="*/ 1898432 w 1936774"/>
                          <a:gd name="connsiteY81" fmla="*/ 114300 h 1384969"/>
                          <a:gd name="connsiteX82" fmla="*/ 1936532 w 1936774"/>
                          <a:gd name="connsiteY82" fmla="*/ 95250 h 1384969"/>
                          <a:gd name="connsiteX83" fmla="*/ 1888907 w 1936774"/>
                          <a:gd name="connsiteY83" fmla="*/ 51457 h 1384969"/>
                          <a:gd name="connsiteX0" fmla="*/ 1888907 w 1936774"/>
                          <a:gd name="connsiteY0" fmla="*/ 51457 h 1385322"/>
                          <a:gd name="connsiteX1" fmla="*/ 1898432 w 1936774"/>
                          <a:gd name="connsiteY1" fmla="*/ 57150 h 1385322"/>
                          <a:gd name="connsiteX2" fmla="*/ 1822232 w 1936774"/>
                          <a:gd name="connsiteY2" fmla="*/ 9562 h 1385322"/>
                          <a:gd name="connsiteX3" fmla="*/ 1755557 w 1936774"/>
                          <a:gd name="connsiteY3" fmla="*/ 0 h 1385322"/>
                          <a:gd name="connsiteX4" fmla="*/ 1707932 w 1936774"/>
                          <a:gd name="connsiteY4" fmla="*/ 9525 h 1385322"/>
                          <a:gd name="connsiteX5" fmla="*/ 1679357 w 1936774"/>
                          <a:gd name="connsiteY5" fmla="*/ 38100 h 1385322"/>
                          <a:gd name="connsiteX6" fmla="*/ 1648877 w 1936774"/>
                          <a:gd name="connsiteY6" fmla="*/ 74378 h 1385322"/>
                          <a:gd name="connsiteX7" fmla="*/ 1622207 w 1936774"/>
                          <a:gd name="connsiteY7" fmla="*/ 104775 h 1385322"/>
                          <a:gd name="connsiteX8" fmla="*/ 1612682 w 1936774"/>
                          <a:gd name="connsiteY8" fmla="*/ 142875 h 1385322"/>
                          <a:gd name="connsiteX9" fmla="*/ 1593632 w 1936774"/>
                          <a:gd name="connsiteY9" fmla="*/ 171450 h 1385322"/>
                          <a:gd name="connsiteX10" fmla="*/ 1565057 w 1936774"/>
                          <a:gd name="connsiteY10" fmla="*/ 219075 h 1385322"/>
                          <a:gd name="connsiteX11" fmla="*/ 1547912 w 1936774"/>
                          <a:gd name="connsiteY11" fmla="*/ 236265 h 1385322"/>
                          <a:gd name="connsiteX12" fmla="*/ 1517432 w 1936774"/>
                          <a:gd name="connsiteY12" fmla="*/ 276225 h 1385322"/>
                          <a:gd name="connsiteX13" fmla="*/ 1441232 w 1936774"/>
                          <a:gd name="connsiteY13" fmla="*/ 361950 h 1385322"/>
                          <a:gd name="connsiteX14" fmla="*/ 1412657 w 1936774"/>
                          <a:gd name="connsiteY14" fmla="*/ 371475 h 1385322"/>
                          <a:gd name="connsiteX15" fmla="*/ 1355507 w 1936774"/>
                          <a:gd name="connsiteY15" fmla="*/ 409575 h 1385322"/>
                          <a:gd name="connsiteX16" fmla="*/ 1326932 w 1936774"/>
                          <a:gd name="connsiteY16" fmla="*/ 428625 h 1385322"/>
                          <a:gd name="connsiteX17" fmla="*/ 1222157 w 1936774"/>
                          <a:gd name="connsiteY17" fmla="*/ 466725 h 1385322"/>
                          <a:gd name="connsiteX18" fmla="*/ 943916 w 1936774"/>
                          <a:gd name="connsiteY18" fmla="*/ 438303 h 1385322"/>
                          <a:gd name="connsiteX19" fmla="*/ 898291 w 1936774"/>
                          <a:gd name="connsiteY19" fmla="*/ 419323 h 1385322"/>
                          <a:gd name="connsiteX20" fmla="*/ 843014 w 1936774"/>
                          <a:gd name="connsiteY20" fmla="*/ 390680 h 1385322"/>
                          <a:gd name="connsiteX21" fmla="*/ 793532 w 1936774"/>
                          <a:gd name="connsiteY21" fmla="*/ 371475 h 1385322"/>
                          <a:gd name="connsiteX22" fmla="*/ 799184 w 1936774"/>
                          <a:gd name="connsiteY22" fmla="*/ 331562 h 1385322"/>
                          <a:gd name="connsiteX23" fmla="*/ 764957 w 1936774"/>
                          <a:gd name="connsiteY23" fmla="*/ 304800 h 1385322"/>
                          <a:gd name="connsiteX24" fmla="*/ 707807 w 1936774"/>
                          <a:gd name="connsiteY24" fmla="*/ 228600 h 1385322"/>
                          <a:gd name="connsiteX25" fmla="*/ 679232 w 1936774"/>
                          <a:gd name="connsiteY25" fmla="*/ 219075 h 1385322"/>
                          <a:gd name="connsiteX26" fmla="*/ 650657 w 1936774"/>
                          <a:gd name="connsiteY26" fmla="*/ 161925 h 1385322"/>
                          <a:gd name="connsiteX27" fmla="*/ 633465 w 1936774"/>
                          <a:gd name="connsiteY27" fmla="*/ 110828 h 1385322"/>
                          <a:gd name="connsiteX28" fmla="*/ 612289 w 1936774"/>
                          <a:gd name="connsiteY28" fmla="*/ 37132 h 1385322"/>
                          <a:gd name="connsiteX29" fmla="*/ 441107 w 1936774"/>
                          <a:gd name="connsiteY29" fmla="*/ 209550 h 1385322"/>
                          <a:gd name="connsiteX30" fmla="*/ 374432 w 1936774"/>
                          <a:gd name="connsiteY30" fmla="*/ 285750 h 1385322"/>
                          <a:gd name="connsiteX31" fmla="*/ 357287 w 1936774"/>
                          <a:gd name="connsiteY31" fmla="*/ 312428 h 1385322"/>
                          <a:gd name="connsiteX32" fmla="*/ 345857 w 1936774"/>
                          <a:gd name="connsiteY32" fmla="*/ 342900 h 1385322"/>
                          <a:gd name="connsiteX33" fmla="*/ 317282 w 1936774"/>
                          <a:gd name="connsiteY33" fmla="*/ 390525 h 1385322"/>
                          <a:gd name="connsiteX34" fmla="*/ 296327 w 1936774"/>
                          <a:gd name="connsiteY34" fmla="*/ 451545 h 1385322"/>
                          <a:gd name="connsiteX35" fmla="*/ 298232 w 1936774"/>
                          <a:gd name="connsiteY35" fmla="*/ 495300 h 1385322"/>
                          <a:gd name="connsiteX36" fmla="*/ 225406 w 1936774"/>
                          <a:gd name="connsiteY36" fmla="*/ 644629 h 1385322"/>
                          <a:gd name="connsiteX37" fmla="*/ 154518 w 1936774"/>
                          <a:gd name="connsiteY37" fmla="*/ 705949 h 1385322"/>
                          <a:gd name="connsiteX38" fmla="*/ 102168 w 1936774"/>
                          <a:gd name="connsiteY38" fmla="*/ 757199 h 1385322"/>
                          <a:gd name="connsiteX39" fmla="*/ 30727 w 1936774"/>
                          <a:gd name="connsiteY39" fmla="*/ 800745 h 1385322"/>
                          <a:gd name="connsiteX40" fmla="*/ 67197 w 1936774"/>
                          <a:gd name="connsiteY40" fmla="*/ 883625 h 1385322"/>
                          <a:gd name="connsiteX41" fmla="*/ 437297 w 1936774"/>
                          <a:gd name="connsiteY41" fmla="*/ 971550 h 1385322"/>
                          <a:gd name="connsiteX42" fmla="*/ 508717 w 1936774"/>
                          <a:gd name="connsiteY42" fmla="*/ 963361 h 1385322"/>
                          <a:gd name="connsiteX43" fmla="*/ 555909 w 1936774"/>
                          <a:gd name="connsiteY43" fmla="*/ 968937 h 1385322"/>
                          <a:gd name="connsiteX44" fmla="*/ 611067 w 1936774"/>
                          <a:gd name="connsiteY44" fmla="*/ 947585 h 1385322"/>
                          <a:gd name="connsiteX45" fmla="*/ 659466 w 1936774"/>
                          <a:gd name="connsiteY45" fmla="*/ 937310 h 1385322"/>
                          <a:gd name="connsiteX46" fmla="*/ 669707 w 1936774"/>
                          <a:gd name="connsiteY46" fmla="*/ 936915 h 1385322"/>
                          <a:gd name="connsiteX47" fmla="*/ 693699 w 1936774"/>
                          <a:gd name="connsiteY47" fmla="*/ 929280 h 1385322"/>
                          <a:gd name="connsiteX48" fmla="*/ 724565 w 1936774"/>
                          <a:gd name="connsiteY48" fmla="*/ 926602 h 1385322"/>
                          <a:gd name="connsiteX49" fmla="*/ 753140 w 1936774"/>
                          <a:gd name="connsiteY49" fmla="*/ 902987 h 1385322"/>
                          <a:gd name="connsiteX50" fmla="*/ 822107 w 1936774"/>
                          <a:gd name="connsiteY50" fmla="*/ 895350 h 1385322"/>
                          <a:gd name="connsiteX51" fmla="*/ 869732 w 1936774"/>
                          <a:gd name="connsiteY51" fmla="*/ 866775 h 1385322"/>
                          <a:gd name="connsiteX52" fmla="*/ 1088965 w 1936774"/>
                          <a:gd name="connsiteY52" fmla="*/ 878112 h 1385322"/>
                          <a:gd name="connsiteX53" fmla="*/ 1126907 w 1936774"/>
                          <a:gd name="connsiteY53" fmla="*/ 990600 h 1385322"/>
                          <a:gd name="connsiteX54" fmla="*/ 1126907 w 1936774"/>
                          <a:gd name="connsiteY54" fmla="*/ 1021110 h 1385322"/>
                          <a:gd name="connsiteX55" fmla="*/ 1142147 w 1936774"/>
                          <a:gd name="connsiteY55" fmla="*/ 1057275 h 1385322"/>
                          <a:gd name="connsiteX56" fmla="*/ 1198166 w 1936774"/>
                          <a:gd name="connsiteY56" fmla="*/ 1348565 h 1385322"/>
                          <a:gd name="connsiteX57" fmla="*/ 1231682 w 1936774"/>
                          <a:gd name="connsiteY57" fmla="*/ 1019175 h 1385322"/>
                          <a:gd name="connsiteX58" fmla="*/ 1212632 w 1936774"/>
                          <a:gd name="connsiteY58" fmla="*/ 990600 h 1385322"/>
                          <a:gd name="connsiteX59" fmla="*/ 1231682 w 1936774"/>
                          <a:gd name="connsiteY59" fmla="*/ 1047750 h 1385322"/>
                          <a:gd name="connsiteX60" fmla="*/ 1285022 w 1936774"/>
                          <a:gd name="connsiteY60" fmla="*/ 1173161 h 1385322"/>
                          <a:gd name="connsiteX61" fmla="*/ 1353215 w 1936774"/>
                          <a:gd name="connsiteY61" fmla="*/ 1384966 h 1385322"/>
                          <a:gd name="connsiteX62" fmla="*/ 1338390 w 1936774"/>
                          <a:gd name="connsiteY62" fmla="*/ 1110089 h 1385322"/>
                          <a:gd name="connsiteX63" fmla="*/ 1338235 w 1936774"/>
                          <a:gd name="connsiteY63" fmla="*/ 981075 h 1385322"/>
                          <a:gd name="connsiteX64" fmla="*/ 1411725 w 1936774"/>
                          <a:gd name="connsiteY64" fmla="*/ 1034743 h 1385322"/>
                          <a:gd name="connsiteX65" fmla="*/ 1492207 w 1936774"/>
                          <a:gd name="connsiteY65" fmla="*/ 1018882 h 1385322"/>
                          <a:gd name="connsiteX66" fmla="*/ 1586279 w 1936774"/>
                          <a:gd name="connsiteY66" fmla="*/ 977473 h 1385322"/>
                          <a:gd name="connsiteX67" fmla="*/ 1591734 w 1936774"/>
                          <a:gd name="connsiteY67" fmla="*/ 990599 h 1385322"/>
                          <a:gd name="connsiteX68" fmla="*/ 1727841 w 1936774"/>
                          <a:gd name="connsiteY68" fmla="*/ 915501 h 1385322"/>
                          <a:gd name="connsiteX69" fmla="*/ 1797882 w 1936774"/>
                          <a:gd name="connsiteY69" fmla="*/ 840483 h 1385322"/>
                          <a:gd name="connsiteX70" fmla="*/ 1812707 w 1936774"/>
                          <a:gd name="connsiteY70" fmla="*/ 828675 h 1385322"/>
                          <a:gd name="connsiteX71" fmla="*/ 1850807 w 1936774"/>
                          <a:gd name="connsiteY71" fmla="*/ 771525 h 1385322"/>
                          <a:gd name="connsiteX72" fmla="*/ 1869857 w 1936774"/>
                          <a:gd name="connsiteY72" fmla="*/ 742950 h 1385322"/>
                          <a:gd name="connsiteX73" fmla="*/ 1879382 w 1936774"/>
                          <a:gd name="connsiteY73" fmla="*/ 704850 h 1385322"/>
                          <a:gd name="connsiteX74" fmla="*/ 1860332 w 1936774"/>
                          <a:gd name="connsiteY74" fmla="*/ 466725 h 1385322"/>
                          <a:gd name="connsiteX75" fmla="*/ 1850807 w 1936774"/>
                          <a:gd name="connsiteY75" fmla="*/ 438150 h 1385322"/>
                          <a:gd name="connsiteX76" fmla="*/ 1833662 w 1936774"/>
                          <a:gd name="connsiteY76" fmla="*/ 401947 h 1385322"/>
                          <a:gd name="connsiteX77" fmla="*/ 1812707 w 1936774"/>
                          <a:gd name="connsiteY77" fmla="*/ 371475 h 1385322"/>
                          <a:gd name="connsiteX78" fmla="*/ 1812707 w 1936774"/>
                          <a:gd name="connsiteY78" fmla="*/ 190500 h 1385322"/>
                          <a:gd name="connsiteX79" fmla="*/ 1831757 w 1936774"/>
                          <a:gd name="connsiteY79" fmla="*/ 161925 h 1385322"/>
                          <a:gd name="connsiteX80" fmla="*/ 1860332 w 1936774"/>
                          <a:gd name="connsiteY80" fmla="*/ 142875 h 1385322"/>
                          <a:gd name="connsiteX81" fmla="*/ 1898432 w 1936774"/>
                          <a:gd name="connsiteY81" fmla="*/ 114300 h 1385322"/>
                          <a:gd name="connsiteX82" fmla="*/ 1936532 w 1936774"/>
                          <a:gd name="connsiteY82" fmla="*/ 95250 h 1385322"/>
                          <a:gd name="connsiteX83" fmla="*/ 1888907 w 1936774"/>
                          <a:gd name="connsiteY83" fmla="*/ 51457 h 1385322"/>
                          <a:gd name="connsiteX0" fmla="*/ 1888907 w 1936774"/>
                          <a:gd name="connsiteY0" fmla="*/ 51457 h 1385322"/>
                          <a:gd name="connsiteX1" fmla="*/ 1898432 w 1936774"/>
                          <a:gd name="connsiteY1" fmla="*/ 57150 h 1385322"/>
                          <a:gd name="connsiteX2" fmla="*/ 1822232 w 1936774"/>
                          <a:gd name="connsiteY2" fmla="*/ 9562 h 1385322"/>
                          <a:gd name="connsiteX3" fmla="*/ 1755557 w 1936774"/>
                          <a:gd name="connsiteY3" fmla="*/ 0 h 1385322"/>
                          <a:gd name="connsiteX4" fmla="*/ 1707932 w 1936774"/>
                          <a:gd name="connsiteY4" fmla="*/ 9525 h 1385322"/>
                          <a:gd name="connsiteX5" fmla="*/ 1679357 w 1936774"/>
                          <a:gd name="connsiteY5" fmla="*/ 38100 h 1385322"/>
                          <a:gd name="connsiteX6" fmla="*/ 1648877 w 1936774"/>
                          <a:gd name="connsiteY6" fmla="*/ 74378 h 1385322"/>
                          <a:gd name="connsiteX7" fmla="*/ 1622207 w 1936774"/>
                          <a:gd name="connsiteY7" fmla="*/ 104775 h 1385322"/>
                          <a:gd name="connsiteX8" fmla="*/ 1612682 w 1936774"/>
                          <a:gd name="connsiteY8" fmla="*/ 142875 h 1385322"/>
                          <a:gd name="connsiteX9" fmla="*/ 1593632 w 1936774"/>
                          <a:gd name="connsiteY9" fmla="*/ 171450 h 1385322"/>
                          <a:gd name="connsiteX10" fmla="*/ 1565057 w 1936774"/>
                          <a:gd name="connsiteY10" fmla="*/ 219075 h 1385322"/>
                          <a:gd name="connsiteX11" fmla="*/ 1547912 w 1936774"/>
                          <a:gd name="connsiteY11" fmla="*/ 236265 h 1385322"/>
                          <a:gd name="connsiteX12" fmla="*/ 1517432 w 1936774"/>
                          <a:gd name="connsiteY12" fmla="*/ 276225 h 1385322"/>
                          <a:gd name="connsiteX13" fmla="*/ 1441232 w 1936774"/>
                          <a:gd name="connsiteY13" fmla="*/ 361950 h 1385322"/>
                          <a:gd name="connsiteX14" fmla="*/ 1412657 w 1936774"/>
                          <a:gd name="connsiteY14" fmla="*/ 371475 h 1385322"/>
                          <a:gd name="connsiteX15" fmla="*/ 1355507 w 1936774"/>
                          <a:gd name="connsiteY15" fmla="*/ 409575 h 1385322"/>
                          <a:gd name="connsiteX16" fmla="*/ 1326932 w 1936774"/>
                          <a:gd name="connsiteY16" fmla="*/ 428625 h 1385322"/>
                          <a:gd name="connsiteX17" fmla="*/ 1222157 w 1936774"/>
                          <a:gd name="connsiteY17" fmla="*/ 466725 h 1385322"/>
                          <a:gd name="connsiteX18" fmla="*/ 943916 w 1936774"/>
                          <a:gd name="connsiteY18" fmla="*/ 438303 h 1385322"/>
                          <a:gd name="connsiteX19" fmla="*/ 898291 w 1936774"/>
                          <a:gd name="connsiteY19" fmla="*/ 419323 h 1385322"/>
                          <a:gd name="connsiteX20" fmla="*/ 843014 w 1936774"/>
                          <a:gd name="connsiteY20" fmla="*/ 390680 h 1385322"/>
                          <a:gd name="connsiteX21" fmla="*/ 793532 w 1936774"/>
                          <a:gd name="connsiteY21" fmla="*/ 371475 h 1385322"/>
                          <a:gd name="connsiteX22" fmla="*/ 799184 w 1936774"/>
                          <a:gd name="connsiteY22" fmla="*/ 331562 h 1385322"/>
                          <a:gd name="connsiteX23" fmla="*/ 764957 w 1936774"/>
                          <a:gd name="connsiteY23" fmla="*/ 304800 h 1385322"/>
                          <a:gd name="connsiteX24" fmla="*/ 707807 w 1936774"/>
                          <a:gd name="connsiteY24" fmla="*/ 228600 h 1385322"/>
                          <a:gd name="connsiteX25" fmla="*/ 679232 w 1936774"/>
                          <a:gd name="connsiteY25" fmla="*/ 219075 h 1385322"/>
                          <a:gd name="connsiteX26" fmla="*/ 650657 w 1936774"/>
                          <a:gd name="connsiteY26" fmla="*/ 161925 h 1385322"/>
                          <a:gd name="connsiteX27" fmla="*/ 633465 w 1936774"/>
                          <a:gd name="connsiteY27" fmla="*/ 110828 h 1385322"/>
                          <a:gd name="connsiteX28" fmla="*/ 612289 w 1936774"/>
                          <a:gd name="connsiteY28" fmla="*/ 37132 h 1385322"/>
                          <a:gd name="connsiteX29" fmla="*/ 441107 w 1936774"/>
                          <a:gd name="connsiteY29" fmla="*/ 209550 h 1385322"/>
                          <a:gd name="connsiteX30" fmla="*/ 374432 w 1936774"/>
                          <a:gd name="connsiteY30" fmla="*/ 285750 h 1385322"/>
                          <a:gd name="connsiteX31" fmla="*/ 357287 w 1936774"/>
                          <a:gd name="connsiteY31" fmla="*/ 312428 h 1385322"/>
                          <a:gd name="connsiteX32" fmla="*/ 345857 w 1936774"/>
                          <a:gd name="connsiteY32" fmla="*/ 342900 h 1385322"/>
                          <a:gd name="connsiteX33" fmla="*/ 317282 w 1936774"/>
                          <a:gd name="connsiteY33" fmla="*/ 390525 h 1385322"/>
                          <a:gd name="connsiteX34" fmla="*/ 296327 w 1936774"/>
                          <a:gd name="connsiteY34" fmla="*/ 451545 h 1385322"/>
                          <a:gd name="connsiteX35" fmla="*/ 298232 w 1936774"/>
                          <a:gd name="connsiteY35" fmla="*/ 495300 h 1385322"/>
                          <a:gd name="connsiteX36" fmla="*/ 225406 w 1936774"/>
                          <a:gd name="connsiteY36" fmla="*/ 644629 h 1385322"/>
                          <a:gd name="connsiteX37" fmla="*/ 154518 w 1936774"/>
                          <a:gd name="connsiteY37" fmla="*/ 705949 h 1385322"/>
                          <a:gd name="connsiteX38" fmla="*/ 102168 w 1936774"/>
                          <a:gd name="connsiteY38" fmla="*/ 757199 h 1385322"/>
                          <a:gd name="connsiteX39" fmla="*/ 30727 w 1936774"/>
                          <a:gd name="connsiteY39" fmla="*/ 800745 h 1385322"/>
                          <a:gd name="connsiteX40" fmla="*/ 67197 w 1936774"/>
                          <a:gd name="connsiteY40" fmla="*/ 883625 h 1385322"/>
                          <a:gd name="connsiteX41" fmla="*/ 437297 w 1936774"/>
                          <a:gd name="connsiteY41" fmla="*/ 971550 h 1385322"/>
                          <a:gd name="connsiteX42" fmla="*/ 508717 w 1936774"/>
                          <a:gd name="connsiteY42" fmla="*/ 963361 h 1385322"/>
                          <a:gd name="connsiteX43" fmla="*/ 555909 w 1936774"/>
                          <a:gd name="connsiteY43" fmla="*/ 968937 h 1385322"/>
                          <a:gd name="connsiteX44" fmla="*/ 611067 w 1936774"/>
                          <a:gd name="connsiteY44" fmla="*/ 947585 h 1385322"/>
                          <a:gd name="connsiteX45" fmla="*/ 659466 w 1936774"/>
                          <a:gd name="connsiteY45" fmla="*/ 937310 h 1385322"/>
                          <a:gd name="connsiteX46" fmla="*/ 669707 w 1936774"/>
                          <a:gd name="connsiteY46" fmla="*/ 936915 h 1385322"/>
                          <a:gd name="connsiteX47" fmla="*/ 693699 w 1936774"/>
                          <a:gd name="connsiteY47" fmla="*/ 929280 h 1385322"/>
                          <a:gd name="connsiteX48" fmla="*/ 724565 w 1936774"/>
                          <a:gd name="connsiteY48" fmla="*/ 926602 h 1385322"/>
                          <a:gd name="connsiteX49" fmla="*/ 753140 w 1936774"/>
                          <a:gd name="connsiteY49" fmla="*/ 902987 h 1385322"/>
                          <a:gd name="connsiteX50" fmla="*/ 822107 w 1936774"/>
                          <a:gd name="connsiteY50" fmla="*/ 895350 h 1385322"/>
                          <a:gd name="connsiteX51" fmla="*/ 869732 w 1936774"/>
                          <a:gd name="connsiteY51" fmla="*/ 866775 h 1385322"/>
                          <a:gd name="connsiteX52" fmla="*/ 1058612 w 1936774"/>
                          <a:gd name="connsiteY52" fmla="*/ 904567 h 1385322"/>
                          <a:gd name="connsiteX53" fmla="*/ 1126907 w 1936774"/>
                          <a:gd name="connsiteY53" fmla="*/ 990600 h 1385322"/>
                          <a:gd name="connsiteX54" fmla="*/ 1126907 w 1936774"/>
                          <a:gd name="connsiteY54" fmla="*/ 1021110 h 1385322"/>
                          <a:gd name="connsiteX55" fmla="*/ 1142147 w 1936774"/>
                          <a:gd name="connsiteY55" fmla="*/ 1057275 h 1385322"/>
                          <a:gd name="connsiteX56" fmla="*/ 1198166 w 1936774"/>
                          <a:gd name="connsiteY56" fmla="*/ 1348565 h 1385322"/>
                          <a:gd name="connsiteX57" fmla="*/ 1231682 w 1936774"/>
                          <a:gd name="connsiteY57" fmla="*/ 1019175 h 1385322"/>
                          <a:gd name="connsiteX58" fmla="*/ 1212632 w 1936774"/>
                          <a:gd name="connsiteY58" fmla="*/ 990600 h 1385322"/>
                          <a:gd name="connsiteX59" fmla="*/ 1231682 w 1936774"/>
                          <a:gd name="connsiteY59" fmla="*/ 1047750 h 1385322"/>
                          <a:gd name="connsiteX60" fmla="*/ 1285022 w 1936774"/>
                          <a:gd name="connsiteY60" fmla="*/ 1173161 h 1385322"/>
                          <a:gd name="connsiteX61" fmla="*/ 1353215 w 1936774"/>
                          <a:gd name="connsiteY61" fmla="*/ 1384966 h 1385322"/>
                          <a:gd name="connsiteX62" fmla="*/ 1338390 w 1936774"/>
                          <a:gd name="connsiteY62" fmla="*/ 1110089 h 1385322"/>
                          <a:gd name="connsiteX63" fmla="*/ 1338235 w 1936774"/>
                          <a:gd name="connsiteY63" fmla="*/ 981075 h 1385322"/>
                          <a:gd name="connsiteX64" fmla="*/ 1411725 w 1936774"/>
                          <a:gd name="connsiteY64" fmla="*/ 1034743 h 1385322"/>
                          <a:gd name="connsiteX65" fmla="*/ 1492207 w 1936774"/>
                          <a:gd name="connsiteY65" fmla="*/ 1018882 h 1385322"/>
                          <a:gd name="connsiteX66" fmla="*/ 1586279 w 1936774"/>
                          <a:gd name="connsiteY66" fmla="*/ 977473 h 1385322"/>
                          <a:gd name="connsiteX67" fmla="*/ 1591734 w 1936774"/>
                          <a:gd name="connsiteY67" fmla="*/ 990599 h 1385322"/>
                          <a:gd name="connsiteX68" fmla="*/ 1727841 w 1936774"/>
                          <a:gd name="connsiteY68" fmla="*/ 915501 h 1385322"/>
                          <a:gd name="connsiteX69" fmla="*/ 1797882 w 1936774"/>
                          <a:gd name="connsiteY69" fmla="*/ 840483 h 1385322"/>
                          <a:gd name="connsiteX70" fmla="*/ 1812707 w 1936774"/>
                          <a:gd name="connsiteY70" fmla="*/ 828675 h 1385322"/>
                          <a:gd name="connsiteX71" fmla="*/ 1850807 w 1936774"/>
                          <a:gd name="connsiteY71" fmla="*/ 771525 h 1385322"/>
                          <a:gd name="connsiteX72" fmla="*/ 1869857 w 1936774"/>
                          <a:gd name="connsiteY72" fmla="*/ 742950 h 1385322"/>
                          <a:gd name="connsiteX73" fmla="*/ 1879382 w 1936774"/>
                          <a:gd name="connsiteY73" fmla="*/ 704850 h 1385322"/>
                          <a:gd name="connsiteX74" fmla="*/ 1860332 w 1936774"/>
                          <a:gd name="connsiteY74" fmla="*/ 466725 h 1385322"/>
                          <a:gd name="connsiteX75" fmla="*/ 1850807 w 1936774"/>
                          <a:gd name="connsiteY75" fmla="*/ 438150 h 1385322"/>
                          <a:gd name="connsiteX76" fmla="*/ 1833662 w 1936774"/>
                          <a:gd name="connsiteY76" fmla="*/ 401947 h 1385322"/>
                          <a:gd name="connsiteX77" fmla="*/ 1812707 w 1936774"/>
                          <a:gd name="connsiteY77" fmla="*/ 371475 h 1385322"/>
                          <a:gd name="connsiteX78" fmla="*/ 1812707 w 1936774"/>
                          <a:gd name="connsiteY78" fmla="*/ 190500 h 1385322"/>
                          <a:gd name="connsiteX79" fmla="*/ 1831757 w 1936774"/>
                          <a:gd name="connsiteY79" fmla="*/ 161925 h 1385322"/>
                          <a:gd name="connsiteX80" fmla="*/ 1860332 w 1936774"/>
                          <a:gd name="connsiteY80" fmla="*/ 142875 h 1385322"/>
                          <a:gd name="connsiteX81" fmla="*/ 1898432 w 1936774"/>
                          <a:gd name="connsiteY81" fmla="*/ 114300 h 1385322"/>
                          <a:gd name="connsiteX82" fmla="*/ 1936532 w 1936774"/>
                          <a:gd name="connsiteY82" fmla="*/ 95250 h 1385322"/>
                          <a:gd name="connsiteX83" fmla="*/ 1888907 w 1936774"/>
                          <a:gd name="connsiteY83" fmla="*/ 51457 h 1385322"/>
                          <a:gd name="connsiteX0" fmla="*/ 1888907 w 1936774"/>
                          <a:gd name="connsiteY0" fmla="*/ 51457 h 1385322"/>
                          <a:gd name="connsiteX1" fmla="*/ 1898432 w 1936774"/>
                          <a:gd name="connsiteY1" fmla="*/ 57150 h 1385322"/>
                          <a:gd name="connsiteX2" fmla="*/ 1822232 w 1936774"/>
                          <a:gd name="connsiteY2" fmla="*/ 9562 h 1385322"/>
                          <a:gd name="connsiteX3" fmla="*/ 1755557 w 1936774"/>
                          <a:gd name="connsiteY3" fmla="*/ 0 h 1385322"/>
                          <a:gd name="connsiteX4" fmla="*/ 1707932 w 1936774"/>
                          <a:gd name="connsiteY4" fmla="*/ 9525 h 1385322"/>
                          <a:gd name="connsiteX5" fmla="*/ 1679357 w 1936774"/>
                          <a:gd name="connsiteY5" fmla="*/ 38100 h 1385322"/>
                          <a:gd name="connsiteX6" fmla="*/ 1648877 w 1936774"/>
                          <a:gd name="connsiteY6" fmla="*/ 74378 h 1385322"/>
                          <a:gd name="connsiteX7" fmla="*/ 1622207 w 1936774"/>
                          <a:gd name="connsiteY7" fmla="*/ 104775 h 1385322"/>
                          <a:gd name="connsiteX8" fmla="*/ 1612682 w 1936774"/>
                          <a:gd name="connsiteY8" fmla="*/ 142875 h 1385322"/>
                          <a:gd name="connsiteX9" fmla="*/ 1593632 w 1936774"/>
                          <a:gd name="connsiteY9" fmla="*/ 171450 h 1385322"/>
                          <a:gd name="connsiteX10" fmla="*/ 1565057 w 1936774"/>
                          <a:gd name="connsiteY10" fmla="*/ 219075 h 1385322"/>
                          <a:gd name="connsiteX11" fmla="*/ 1547912 w 1936774"/>
                          <a:gd name="connsiteY11" fmla="*/ 236265 h 1385322"/>
                          <a:gd name="connsiteX12" fmla="*/ 1517432 w 1936774"/>
                          <a:gd name="connsiteY12" fmla="*/ 276225 h 1385322"/>
                          <a:gd name="connsiteX13" fmla="*/ 1441232 w 1936774"/>
                          <a:gd name="connsiteY13" fmla="*/ 361950 h 1385322"/>
                          <a:gd name="connsiteX14" fmla="*/ 1412657 w 1936774"/>
                          <a:gd name="connsiteY14" fmla="*/ 371475 h 1385322"/>
                          <a:gd name="connsiteX15" fmla="*/ 1355507 w 1936774"/>
                          <a:gd name="connsiteY15" fmla="*/ 409575 h 1385322"/>
                          <a:gd name="connsiteX16" fmla="*/ 1326932 w 1936774"/>
                          <a:gd name="connsiteY16" fmla="*/ 428625 h 1385322"/>
                          <a:gd name="connsiteX17" fmla="*/ 1222157 w 1936774"/>
                          <a:gd name="connsiteY17" fmla="*/ 466725 h 1385322"/>
                          <a:gd name="connsiteX18" fmla="*/ 943916 w 1936774"/>
                          <a:gd name="connsiteY18" fmla="*/ 438303 h 1385322"/>
                          <a:gd name="connsiteX19" fmla="*/ 898291 w 1936774"/>
                          <a:gd name="connsiteY19" fmla="*/ 419323 h 1385322"/>
                          <a:gd name="connsiteX20" fmla="*/ 843014 w 1936774"/>
                          <a:gd name="connsiteY20" fmla="*/ 390680 h 1385322"/>
                          <a:gd name="connsiteX21" fmla="*/ 793532 w 1936774"/>
                          <a:gd name="connsiteY21" fmla="*/ 371475 h 1385322"/>
                          <a:gd name="connsiteX22" fmla="*/ 799184 w 1936774"/>
                          <a:gd name="connsiteY22" fmla="*/ 331562 h 1385322"/>
                          <a:gd name="connsiteX23" fmla="*/ 764957 w 1936774"/>
                          <a:gd name="connsiteY23" fmla="*/ 304800 h 1385322"/>
                          <a:gd name="connsiteX24" fmla="*/ 707807 w 1936774"/>
                          <a:gd name="connsiteY24" fmla="*/ 228600 h 1385322"/>
                          <a:gd name="connsiteX25" fmla="*/ 679232 w 1936774"/>
                          <a:gd name="connsiteY25" fmla="*/ 219075 h 1385322"/>
                          <a:gd name="connsiteX26" fmla="*/ 650657 w 1936774"/>
                          <a:gd name="connsiteY26" fmla="*/ 161925 h 1385322"/>
                          <a:gd name="connsiteX27" fmla="*/ 633465 w 1936774"/>
                          <a:gd name="connsiteY27" fmla="*/ 110828 h 1385322"/>
                          <a:gd name="connsiteX28" fmla="*/ 612289 w 1936774"/>
                          <a:gd name="connsiteY28" fmla="*/ 37132 h 1385322"/>
                          <a:gd name="connsiteX29" fmla="*/ 441107 w 1936774"/>
                          <a:gd name="connsiteY29" fmla="*/ 209550 h 1385322"/>
                          <a:gd name="connsiteX30" fmla="*/ 374432 w 1936774"/>
                          <a:gd name="connsiteY30" fmla="*/ 285750 h 1385322"/>
                          <a:gd name="connsiteX31" fmla="*/ 357287 w 1936774"/>
                          <a:gd name="connsiteY31" fmla="*/ 312428 h 1385322"/>
                          <a:gd name="connsiteX32" fmla="*/ 345857 w 1936774"/>
                          <a:gd name="connsiteY32" fmla="*/ 342900 h 1385322"/>
                          <a:gd name="connsiteX33" fmla="*/ 317282 w 1936774"/>
                          <a:gd name="connsiteY33" fmla="*/ 390525 h 1385322"/>
                          <a:gd name="connsiteX34" fmla="*/ 296327 w 1936774"/>
                          <a:gd name="connsiteY34" fmla="*/ 451545 h 1385322"/>
                          <a:gd name="connsiteX35" fmla="*/ 298232 w 1936774"/>
                          <a:gd name="connsiteY35" fmla="*/ 495300 h 1385322"/>
                          <a:gd name="connsiteX36" fmla="*/ 225406 w 1936774"/>
                          <a:gd name="connsiteY36" fmla="*/ 644629 h 1385322"/>
                          <a:gd name="connsiteX37" fmla="*/ 154518 w 1936774"/>
                          <a:gd name="connsiteY37" fmla="*/ 705949 h 1385322"/>
                          <a:gd name="connsiteX38" fmla="*/ 102168 w 1936774"/>
                          <a:gd name="connsiteY38" fmla="*/ 757199 h 1385322"/>
                          <a:gd name="connsiteX39" fmla="*/ 30727 w 1936774"/>
                          <a:gd name="connsiteY39" fmla="*/ 800745 h 1385322"/>
                          <a:gd name="connsiteX40" fmla="*/ 67197 w 1936774"/>
                          <a:gd name="connsiteY40" fmla="*/ 883625 h 1385322"/>
                          <a:gd name="connsiteX41" fmla="*/ 437297 w 1936774"/>
                          <a:gd name="connsiteY41" fmla="*/ 971550 h 1385322"/>
                          <a:gd name="connsiteX42" fmla="*/ 508717 w 1936774"/>
                          <a:gd name="connsiteY42" fmla="*/ 963361 h 1385322"/>
                          <a:gd name="connsiteX43" fmla="*/ 555909 w 1936774"/>
                          <a:gd name="connsiteY43" fmla="*/ 968937 h 1385322"/>
                          <a:gd name="connsiteX44" fmla="*/ 611067 w 1936774"/>
                          <a:gd name="connsiteY44" fmla="*/ 947585 h 1385322"/>
                          <a:gd name="connsiteX45" fmla="*/ 659466 w 1936774"/>
                          <a:gd name="connsiteY45" fmla="*/ 937310 h 1385322"/>
                          <a:gd name="connsiteX46" fmla="*/ 669707 w 1936774"/>
                          <a:gd name="connsiteY46" fmla="*/ 936915 h 1385322"/>
                          <a:gd name="connsiteX47" fmla="*/ 693699 w 1936774"/>
                          <a:gd name="connsiteY47" fmla="*/ 929280 h 1385322"/>
                          <a:gd name="connsiteX48" fmla="*/ 724565 w 1936774"/>
                          <a:gd name="connsiteY48" fmla="*/ 926602 h 1385322"/>
                          <a:gd name="connsiteX49" fmla="*/ 772111 w 1936774"/>
                          <a:gd name="connsiteY49" fmla="*/ 918103 h 1385322"/>
                          <a:gd name="connsiteX50" fmla="*/ 822107 w 1936774"/>
                          <a:gd name="connsiteY50" fmla="*/ 895350 h 1385322"/>
                          <a:gd name="connsiteX51" fmla="*/ 869732 w 1936774"/>
                          <a:gd name="connsiteY51" fmla="*/ 866775 h 1385322"/>
                          <a:gd name="connsiteX52" fmla="*/ 1058612 w 1936774"/>
                          <a:gd name="connsiteY52" fmla="*/ 904567 h 1385322"/>
                          <a:gd name="connsiteX53" fmla="*/ 1126907 w 1936774"/>
                          <a:gd name="connsiteY53" fmla="*/ 990600 h 1385322"/>
                          <a:gd name="connsiteX54" fmla="*/ 1126907 w 1936774"/>
                          <a:gd name="connsiteY54" fmla="*/ 1021110 h 1385322"/>
                          <a:gd name="connsiteX55" fmla="*/ 1142147 w 1936774"/>
                          <a:gd name="connsiteY55" fmla="*/ 1057275 h 1385322"/>
                          <a:gd name="connsiteX56" fmla="*/ 1198166 w 1936774"/>
                          <a:gd name="connsiteY56" fmla="*/ 1348565 h 1385322"/>
                          <a:gd name="connsiteX57" fmla="*/ 1231682 w 1936774"/>
                          <a:gd name="connsiteY57" fmla="*/ 1019175 h 1385322"/>
                          <a:gd name="connsiteX58" fmla="*/ 1212632 w 1936774"/>
                          <a:gd name="connsiteY58" fmla="*/ 990600 h 1385322"/>
                          <a:gd name="connsiteX59" fmla="*/ 1231682 w 1936774"/>
                          <a:gd name="connsiteY59" fmla="*/ 1047750 h 1385322"/>
                          <a:gd name="connsiteX60" fmla="*/ 1285022 w 1936774"/>
                          <a:gd name="connsiteY60" fmla="*/ 1173161 h 1385322"/>
                          <a:gd name="connsiteX61" fmla="*/ 1353215 w 1936774"/>
                          <a:gd name="connsiteY61" fmla="*/ 1384966 h 1385322"/>
                          <a:gd name="connsiteX62" fmla="*/ 1338390 w 1936774"/>
                          <a:gd name="connsiteY62" fmla="*/ 1110089 h 1385322"/>
                          <a:gd name="connsiteX63" fmla="*/ 1338235 w 1936774"/>
                          <a:gd name="connsiteY63" fmla="*/ 981075 h 1385322"/>
                          <a:gd name="connsiteX64" fmla="*/ 1411725 w 1936774"/>
                          <a:gd name="connsiteY64" fmla="*/ 1034743 h 1385322"/>
                          <a:gd name="connsiteX65" fmla="*/ 1492207 w 1936774"/>
                          <a:gd name="connsiteY65" fmla="*/ 1018882 h 1385322"/>
                          <a:gd name="connsiteX66" fmla="*/ 1586279 w 1936774"/>
                          <a:gd name="connsiteY66" fmla="*/ 977473 h 1385322"/>
                          <a:gd name="connsiteX67" fmla="*/ 1591734 w 1936774"/>
                          <a:gd name="connsiteY67" fmla="*/ 990599 h 1385322"/>
                          <a:gd name="connsiteX68" fmla="*/ 1727841 w 1936774"/>
                          <a:gd name="connsiteY68" fmla="*/ 915501 h 1385322"/>
                          <a:gd name="connsiteX69" fmla="*/ 1797882 w 1936774"/>
                          <a:gd name="connsiteY69" fmla="*/ 840483 h 1385322"/>
                          <a:gd name="connsiteX70" fmla="*/ 1812707 w 1936774"/>
                          <a:gd name="connsiteY70" fmla="*/ 828675 h 1385322"/>
                          <a:gd name="connsiteX71" fmla="*/ 1850807 w 1936774"/>
                          <a:gd name="connsiteY71" fmla="*/ 771525 h 1385322"/>
                          <a:gd name="connsiteX72" fmla="*/ 1869857 w 1936774"/>
                          <a:gd name="connsiteY72" fmla="*/ 742950 h 1385322"/>
                          <a:gd name="connsiteX73" fmla="*/ 1879382 w 1936774"/>
                          <a:gd name="connsiteY73" fmla="*/ 704850 h 1385322"/>
                          <a:gd name="connsiteX74" fmla="*/ 1860332 w 1936774"/>
                          <a:gd name="connsiteY74" fmla="*/ 466725 h 1385322"/>
                          <a:gd name="connsiteX75" fmla="*/ 1850807 w 1936774"/>
                          <a:gd name="connsiteY75" fmla="*/ 438150 h 1385322"/>
                          <a:gd name="connsiteX76" fmla="*/ 1833662 w 1936774"/>
                          <a:gd name="connsiteY76" fmla="*/ 401947 h 1385322"/>
                          <a:gd name="connsiteX77" fmla="*/ 1812707 w 1936774"/>
                          <a:gd name="connsiteY77" fmla="*/ 371475 h 1385322"/>
                          <a:gd name="connsiteX78" fmla="*/ 1812707 w 1936774"/>
                          <a:gd name="connsiteY78" fmla="*/ 190500 h 1385322"/>
                          <a:gd name="connsiteX79" fmla="*/ 1831757 w 1936774"/>
                          <a:gd name="connsiteY79" fmla="*/ 161925 h 1385322"/>
                          <a:gd name="connsiteX80" fmla="*/ 1860332 w 1936774"/>
                          <a:gd name="connsiteY80" fmla="*/ 142875 h 1385322"/>
                          <a:gd name="connsiteX81" fmla="*/ 1898432 w 1936774"/>
                          <a:gd name="connsiteY81" fmla="*/ 114300 h 1385322"/>
                          <a:gd name="connsiteX82" fmla="*/ 1936532 w 1936774"/>
                          <a:gd name="connsiteY82" fmla="*/ 95250 h 1385322"/>
                          <a:gd name="connsiteX83" fmla="*/ 1888907 w 1936774"/>
                          <a:gd name="connsiteY83" fmla="*/ 51457 h 1385322"/>
                          <a:gd name="connsiteX0" fmla="*/ 1888907 w 1936774"/>
                          <a:gd name="connsiteY0" fmla="*/ 51457 h 1385322"/>
                          <a:gd name="connsiteX1" fmla="*/ 1898432 w 1936774"/>
                          <a:gd name="connsiteY1" fmla="*/ 57150 h 1385322"/>
                          <a:gd name="connsiteX2" fmla="*/ 1822232 w 1936774"/>
                          <a:gd name="connsiteY2" fmla="*/ 9562 h 1385322"/>
                          <a:gd name="connsiteX3" fmla="*/ 1755557 w 1936774"/>
                          <a:gd name="connsiteY3" fmla="*/ 0 h 1385322"/>
                          <a:gd name="connsiteX4" fmla="*/ 1707932 w 1936774"/>
                          <a:gd name="connsiteY4" fmla="*/ 9525 h 1385322"/>
                          <a:gd name="connsiteX5" fmla="*/ 1679357 w 1936774"/>
                          <a:gd name="connsiteY5" fmla="*/ 38100 h 1385322"/>
                          <a:gd name="connsiteX6" fmla="*/ 1648877 w 1936774"/>
                          <a:gd name="connsiteY6" fmla="*/ 74378 h 1385322"/>
                          <a:gd name="connsiteX7" fmla="*/ 1622207 w 1936774"/>
                          <a:gd name="connsiteY7" fmla="*/ 104775 h 1385322"/>
                          <a:gd name="connsiteX8" fmla="*/ 1612682 w 1936774"/>
                          <a:gd name="connsiteY8" fmla="*/ 142875 h 1385322"/>
                          <a:gd name="connsiteX9" fmla="*/ 1593632 w 1936774"/>
                          <a:gd name="connsiteY9" fmla="*/ 171450 h 1385322"/>
                          <a:gd name="connsiteX10" fmla="*/ 1565057 w 1936774"/>
                          <a:gd name="connsiteY10" fmla="*/ 219075 h 1385322"/>
                          <a:gd name="connsiteX11" fmla="*/ 1547912 w 1936774"/>
                          <a:gd name="connsiteY11" fmla="*/ 236265 h 1385322"/>
                          <a:gd name="connsiteX12" fmla="*/ 1517432 w 1936774"/>
                          <a:gd name="connsiteY12" fmla="*/ 276225 h 1385322"/>
                          <a:gd name="connsiteX13" fmla="*/ 1441232 w 1936774"/>
                          <a:gd name="connsiteY13" fmla="*/ 361950 h 1385322"/>
                          <a:gd name="connsiteX14" fmla="*/ 1412657 w 1936774"/>
                          <a:gd name="connsiteY14" fmla="*/ 371475 h 1385322"/>
                          <a:gd name="connsiteX15" fmla="*/ 1355507 w 1936774"/>
                          <a:gd name="connsiteY15" fmla="*/ 409575 h 1385322"/>
                          <a:gd name="connsiteX16" fmla="*/ 1326932 w 1936774"/>
                          <a:gd name="connsiteY16" fmla="*/ 428625 h 1385322"/>
                          <a:gd name="connsiteX17" fmla="*/ 1222157 w 1936774"/>
                          <a:gd name="connsiteY17" fmla="*/ 466725 h 1385322"/>
                          <a:gd name="connsiteX18" fmla="*/ 943916 w 1936774"/>
                          <a:gd name="connsiteY18" fmla="*/ 438303 h 1385322"/>
                          <a:gd name="connsiteX19" fmla="*/ 898291 w 1936774"/>
                          <a:gd name="connsiteY19" fmla="*/ 419323 h 1385322"/>
                          <a:gd name="connsiteX20" fmla="*/ 843014 w 1936774"/>
                          <a:gd name="connsiteY20" fmla="*/ 390680 h 1385322"/>
                          <a:gd name="connsiteX21" fmla="*/ 793532 w 1936774"/>
                          <a:gd name="connsiteY21" fmla="*/ 371475 h 1385322"/>
                          <a:gd name="connsiteX22" fmla="*/ 799184 w 1936774"/>
                          <a:gd name="connsiteY22" fmla="*/ 331562 h 1385322"/>
                          <a:gd name="connsiteX23" fmla="*/ 764957 w 1936774"/>
                          <a:gd name="connsiteY23" fmla="*/ 304800 h 1385322"/>
                          <a:gd name="connsiteX24" fmla="*/ 707807 w 1936774"/>
                          <a:gd name="connsiteY24" fmla="*/ 228600 h 1385322"/>
                          <a:gd name="connsiteX25" fmla="*/ 679232 w 1936774"/>
                          <a:gd name="connsiteY25" fmla="*/ 219075 h 1385322"/>
                          <a:gd name="connsiteX26" fmla="*/ 650657 w 1936774"/>
                          <a:gd name="connsiteY26" fmla="*/ 161925 h 1385322"/>
                          <a:gd name="connsiteX27" fmla="*/ 633465 w 1936774"/>
                          <a:gd name="connsiteY27" fmla="*/ 110828 h 1385322"/>
                          <a:gd name="connsiteX28" fmla="*/ 612289 w 1936774"/>
                          <a:gd name="connsiteY28" fmla="*/ 37132 h 1385322"/>
                          <a:gd name="connsiteX29" fmla="*/ 441107 w 1936774"/>
                          <a:gd name="connsiteY29" fmla="*/ 209550 h 1385322"/>
                          <a:gd name="connsiteX30" fmla="*/ 374432 w 1936774"/>
                          <a:gd name="connsiteY30" fmla="*/ 285750 h 1385322"/>
                          <a:gd name="connsiteX31" fmla="*/ 357287 w 1936774"/>
                          <a:gd name="connsiteY31" fmla="*/ 312428 h 1385322"/>
                          <a:gd name="connsiteX32" fmla="*/ 345857 w 1936774"/>
                          <a:gd name="connsiteY32" fmla="*/ 342900 h 1385322"/>
                          <a:gd name="connsiteX33" fmla="*/ 317282 w 1936774"/>
                          <a:gd name="connsiteY33" fmla="*/ 390525 h 1385322"/>
                          <a:gd name="connsiteX34" fmla="*/ 296327 w 1936774"/>
                          <a:gd name="connsiteY34" fmla="*/ 451545 h 1385322"/>
                          <a:gd name="connsiteX35" fmla="*/ 298232 w 1936774"/>
                          <a:gd name="connsiteY35" fmla="*/ 495300 h 1385322"/>
                          <a:gd name="connsiteX36" fmla="*/ 225406 w 1936774"/>
                          <a:gd name="connsiteY36" fmla="*/ 644629 h 1385322"/>
                          <a:gd name="connsiteX37" fmla="*/ 154518 w 1936774"/>
                          <a:gd name="connsiteY37" fmla="*/ 705949 h 1385322"/>
                          <a:gd name="connsiteX38" fmla="*/ 102168 w 1936774"/>
                          <a:gd name="connsiteY38" fmla="*/ 757199 h 1385322"/>
                          <a:gd name="connsiteX39" fmla="*/ 30727 w 1936774"/>
                          <a:gd name="connsiteY39" fmla="*/ 800745 h 1385322"/>
                          <a:gd name="connsiteX40" fmla="*/ 67197 w 1936774"/>
                          <a:gd name="connsiteY40" fmla="*/ 883625 h 1385322"/>
                          <a:gd name="connsiteX41" fmla="*/ 437297 w 1936774"/>
                          <a:gd name="connsiteY41" fmla="*/ 971550 h 1385322"/>
                          <a:gd name="connsiteX42" fmla="*/ 508717 w 1936774"/>
                          <a:gd name="connsiteY42" fmla="*/ 963361 h 1385322"/>
                          <a:gd name="connsiteX43" fmla="*/ 555909 w 1936774"/>
                          <a:gd name="connsiteY43" fmla="*/ 968937 h 1385322"/>
                          <a:gd name="connsiteX44" fmla="*/ 611067 w 1936774"/>
                          <a:gd name="connsiteY44" fmla="*/ 947585 h 1385322"/>
                          <a:gd name="connsiteX45" fmla="*/ 659466 w 1936774"/>
                          <a:gd name="connsiteY45" fmla="*/ 937310 h 1385322"/>
                          <a:gd name="connsiteX46" fmla="*/ 669707 w 1936774"/>
                          <a:gd name="connsiteY46" fmla="*/ 936915 h 1385322"/>
                          <a:gd name="connsiteX47" fmla="*/ 693699 w 1936774"/>
                          <a:gd name="connsiteY47" fmla="*/ 929280 h 1385322"/>
                          <a:gd name="connsiteX48" fmla="*/ 724565 w 1936774"/>
                          <a:gd name="connsiteY48" fmla="*/ 926602 h 1385322"/>
                          <a:gd name="connsiteX49" fmla="*/ 772111 w 1936774"/>
                          <a:gd name="connsiteY49" fmla="*/ 918103 h 1385322"/>
                          <a:gd name="connsiteX50" fmla="*/ 822107 w 1936774"/>
                          <a:gd name="connsiteY50" fmla="*/ 895350 h 1385322"/>
                          <a:gd name="connsiteX51" fmla="*/ 869732 w 1936774"/>
                          <a:gd name="connsiteY51" fmla="*/ 866775 h 1385322"/>
                          <a:gd name="connsiteX52" fmla="*/ 1058612 w 1936774"/>
                          <a:gd name="connsiteY52" fmla="*/ 904567 h 1385322"/>
                          <a:gd name="connsiteX53" fmla="*/ 1126907 w 1936774"/>
                          <a:gd name="connsiteY53" fmla="*/ 990600 h 1385322"/>
                          <a:gd name="connsiteX54" fmla="*/ 1126907 w 1936774"/>
                          <a:gd name="connsiteY54" fmla="*/ 1021110 h 1385322"/>
                          <a:gd name="connsiteX55" fmla="*/ 1142147 w 1936774"/>
                          <a:gd name="connsiteY55" fmla="*/ 1057275 h 1385322"/>
                          <a:gd name="connsiteX56" fmla="*/ 1198166 w 1936774"/>
                          <a:gd name="connsiteY56" fmla="*/ 1348565 h 1385322"/>
                          <a:gd name="connsiteX57" fmla="*/ 1231682 w 1936774"/>
                          <a:gd name="connsiteY57" fmla="*/ 1019175 h 1385322"/>
                          <a:gd name="connsiteX58" fmla="*/ 1212632 w 1936774"/>
                          <a:gd name="connsiteY58" fmla="*/ 990600 h 1385322"/>
                          <a:gd name="connsiteX59" fmla="*/ 1231682 w 1936774"/>
                          <a:gd name="connsiteY59" fmla="*/ 1047750 h 1385322"/>
                          <a:gd name="connsiteX60" fmla="*/ 1285022 w 1936774"/>
                          <a:gd name="connsiteY60" fmla="*/ 1173161 h 1385322"/>
                          <a:gd name="connsiteX61" fmla="*/ 1353215 w 1936774"/>
                          <a:gd name="connsiteY61" fmla="*/ 1384966 h 1385322"/>
                          <a:gd name="connsiteX62" fmla="*/ 1338390 w 1936774"/>
                          <a:gd name="connsiteY62" fmla="*/ 1110089 h 1385322"/>
                          <a:gd name="connsiteX63" fmla="*/ 1338235 w 1936774"/>
                          <a:gd name="connsiteY63" fmla="*/ 981075 h 1385322"/>
                          <a:gd name="connsiteX64" fmla="*/ 1411725 w 1936774"/>
                          <a:gd name="connsiteY64" fmla="*/ 1034743 h 1385322"/>
                          <a:gd name="connsiteX65" fmla="*/ 1492207 w 1936774"/>
                          <a:gd name="connsiteY65" fmla="*/ 1018882 h 1385322"/>
                          <a:gd name="connsiteX66" fmla="*/ 1574897 w 1936774"/>
                          <a:gd name="connsiteY66" fmla="*/ 996369 h 1385322"/>
                          <a:gd name="connsiteX67" fmla="*/ 1591734 w 1936774"/>
                          <a:gd name="connsiteY67" fmla="*/ 990599 h 1385322"/>
                          <a:gd name="connsiteX68" fmla="*/ 1727841 w 1936774"/>
                          <a:gd name="connsiteY68" fmla="*/ 915501 h 1385322"/>
                          <a:gd name="connsiteX69" fmla="*/ 1797882 w 1936774"/>
                          <a:gd name="connsiteY69" fmla="*/ 840483 h 1385322"/>
                          <a:gd name="connsiteX70" fmla="*/ 1812707 w 1936774"/>
                          <a:gd name="connsiteY70" fmla="*/ 828675 h 1385322"/>
                          <a:gd name="connsiteX71" fmla="*/ 1850807 w 1936774"/>
                          <a:gd name="connsiteY71" fmla="*/ 771525 h 1385322"/>
                          <a:gd name="connsiteX72" fmla="*/ 1869857 w 1936774"/>
                          <a:gd name="connsiteY72" fmla="*/ 742950 h 1385322"/>
                          <a:gd name="connsiteX73" fmla="*/ 1879382 w 1936774"/>
                          <a:gd name="connsiteY73" fmla="*/ 704850 h 1385322"/>
                          <a:gd name="connsiteX74" fmla="*/ 1860332 w 1936774"/>
                          <a:gd name="connsiteY74" fmla="*/ 466725 h 1385322"/>
                          <a:gd name="connsiteX75" fmla="*/ 1850807 w 1936774"/>
                          <a:gd name="connsiteY75" fmla="*/ 438150 h 1385322"/>
                          <a:gd name="connsiteX76" fmla="*/ 1833662 w 1936774"/>
                          <a:gd name="connsiteY76" fmla="*/ 401947 h 1385322"/>
                          <a:gd name="connsiteX77" fmla="*/ 1812707 w 1936774"/>
                          <a:gd name="connsiteY77" fmla="*/ 371475 h 1385322"/>
                          <a:gd name="connsiteX78" fmla="*/ 1812707 w 1936774"/>
                          <a:gd name="connsiteY78" fmla="*/ 190500 h 1385322"/>
                          <a:gd name="connsiteX79" fmla="*/ 1831757 w 1936774"/>
                          <a:gd name="connsiteY79" fmla="*/ 161925 h 1385322"/>
                          <a:gd name="connsiteX80" fmla="*/ 1860332 w 1936774"/>
                          <a:gd name="connsiteY80" fmla="*/ 142875 h 1385322"/>
                          <a:gd name="connsiteX81" fmla="*/ 1898432 w 1936774"/>
                          <a:gd name="connsiteY81" fmla="*/ 114300 h 1385322"/>
                          <a:gd name="connsiteX82" fmla="*/ 1936532 w 1936774"/>
                          <a:gd name="connsiteY82" fmla="*/ 95250 h 1385322"/>
                          <a:gd name="connsiteX83" fmla="*/ 1888907 w 1936774"/>
                          <a:gd name="connsiteY83" fmla="*/ 51457 h 1385322"/>
                          <a:gd name="connsiteX0" fmla="*/ 1888907 w 1936774"/>
                          <a:gd name="connsiteY0" fmla="*/ 51457 h 1385322"/>
                          <a:gd name="connsiteX1" fmla="*/ 1898432 w 1936774"/>
                          <a:gd name="connsiteY1" fmla="*/ 57150 h 1385322"/>
                          <a:gd name="connsiteX2" fmla="*/ 1822232 w 1936774"/>
                          <a:gd name="connsiteY2" fmla="*/ 9562 h 1385322"/>
                          <a:gd name="connsiteX3" fmla="*/ 1755557 w 1936774"/>
                          <a:gd name="connsiteY3" fmla="*/ 0 h 1385322"/>
                          <a:gd name="connsiteX4" fmla="*/ 1707932 w 1936774"/>
                          <a:gd name="connsiteY4" fmla="*/ 9525 h 1385322"/>
                          <a:gd name="connsiteX5" fmla="*/ 1679357 w 1936774"/>
                          <a:gd name="connsiteY5" fmla="*/ 38100 h 1385322"/>
                          <a:gd name="connsiteX6" fmla="*/ 1648877 w 1936774"/>
                          <a:gd name="connsiteY6" fmla="*/ 74378 h 1385322"/>
                          <a:gd name="connsiteX7" fmla="*/ 1622207 w 1936774"/>
                          <a:gd name="connsiteY7" fmla="*/ 104775 h 1385322"/>
                          <a:gd name="connsiteX8" fmla="*/ 1612682 w 1936774"/>
                          <a:gd name="connsiteY8" fmla="*/ 142875 h 1385322"/>
                          <a:gd name="connsiteX9" fmla="*/ 1593632 w 1936774"/>
                          <a:gd name="connsiteY9" fmla="*/ 171450 h 1385322"/>
                          <a:gd name="connsiteX10" fmla="*/ 1565057 w 1936774"/>
                          <a:gd name="connsiteY10" fmla="*/ 219075 h 1385322"/>
                          <a:gd name="connsiteX11" fmla="*/ 1547912 w 1936774"/>
                          <a:gd name="connsiteY11" fmla="*/ 236265 h 1385322"/>
                          <a:gd name="connsiteX12" fmla="*/ 1517432 w 1936774"/>
                          <a:gd name="connsiteY12" fmla="*/ 276225 h 1385322"/>
                          <a:gd name="connsiteX13" fmla="*/ 1441232 w 1936774"/>
                          <a:gd name="connsiteY13" fmla="*/ 361950 h 1385322"/>
                          <a:gd name="connsiteX14" fmla="*/ 1412657 w 1936774"/>
                          <a:gd name="connsiteY14" fmla="*/ 371475 h 1385322"/>
                          <a:gd name="connsiteX15" fmla="*/ 1355507 w 1936774"/>
                          <a:gd name="connsiteY15" fmla="*/ 409575 h 1385322"/>
                          <a:gd name="connsiteX16" fmla="*/ 1326932 w 1936774"/>
                          <a:gd name="connsiteY16" fmla="*/ 428625 h 1385322"/>
                          <a:gd name="connsiteX17" fmla="*/ 1222157 w 1936774"/>
                          <a:gd name="connsiteY17" fmla="*/ 466725 h 1385322"/>
                          <a:gd name="connsiteX18" fmla="*/ 943916 w 1936774"/>
                          <a:gd name="connsiteY18" fmla="*/ 438303 h 1385322"/>
                          <a:gd name="connsiteX19" fmla="*/ 898291 w 1936774"/>
                          <a:gd name="connsiteY19" fmla="*/ 419323 h 1385322"/>
                          <a:gd name="connsiteX20" fmla="*/ 843014 w 1936774"/>
                          <a:gd name="connsiteY20" fmla="*/ 390680 h 1385322"/>
                          <a:gd name="connsiteX21" fmla="*/ 793532 w 1936774"/>
                          <a:gd name="connsiteY21" fmla="*/ 371475 h 1385322"/>
                          <a:gd name="connsiteX22" fmla="*/ 799184 w 1936774"/>
                          <a:gd name="connsiteY22" fmla="*/ 331562 h 1385322"/>
                          <a:gd name="connsiteX23" fmla="*/ 764957 w 1936774"/>
                          <a:gd name="connsiteY23" fmla="*/ 304800 h 1385322"/>
                          <a:gd name="connsiteX24" fmla="*/ 707807 w 1936774"/>
                          <a:gd name="connsiteY24" fmla="*/ 228600 h 1385322"/>
                          <a:gd name="connsiteX25" fmla="*/ 679232 w 1936774"/>
                          <a:gd name="connsiteY25" fmla="*/ 219075 h 1385322"/>
                          <a:gd name="connsiteX26" fmla="*/ 650657 w 1936774"/>
                          <a:gd name="connsiteY26" fmla="*/ 161925 h 1385322"/>
                          <a:gd name="connsiteX27" fmla="*/ 633465 w 1936774"/>
                          <a:gd name="connsiteY27" fmla="*/ 110828 h 1385322"/>
                          <a:gd name="connsiteX28" fmla="*/ 612289 w 1936774"/>
                          <a:gd name="connsiteY28" fmla="*/ 37132 h 1385322"/>
                          <a:gd name="connsiteX29" fmla="*/ 441107 w 1936774"/>
                          <a:gd name="connsiteY29" fmla="*/ 209550 h 1385322"/>
                          <a:gd name="connsiteX30" fmla="*/ 374432 w 1936774"/>
                          <a:gd name="connsiteY30" fmla="*/ 285750 h 1385322"/>
                          <a:gd name="connsiteX31" fmla="*/ 357287 w 1936774"/>
                          <a:gd name="connsiteY31" fmla="*/ 312428 h 1385322"/>
                          <a:gd name="connsiteX32" fmla="*/ 345857 w 1936774"/>
                          <a:gd name="connsiteY32" fmla="*/ 342900 h 1385322"/>
                          <a:gd name="connsiteX33" fmla="*/ 317282 w 1936774"/>
                          <a:gd name="connsiteY33" fmla="*/ 390525 h 1385322"/>
                          <a:gd name="connsiteX34" fmla="*/ 296327 w 1936774"/>
                          <a:gd name="connsiteY34" fmla="*/ 451545 h 1385322"/>
                          <a:gd name="connsiteX35" fmla="*/ 298232 w 1936774"/>
                          <a:gd name="connsiteY35" fmla="*/ 495300 h 1385322"/>
                          <a:gd name="connsiteX36" fmla="*/ 225406 w 1936774"/>
                          <a:gd name="connsiteY36" fmla="*/ 644629 h 1385322"/>
                          <a:gd name="connsiteX37" fmla="*/ 154518 w 1936774"/>
                          <a:gd name="connsiteY37" fmla="*/ 705949 h 1385322"/>
                          <a:gd name="connsiteX38" fmla="*/ 102168 w 1936774"/>
                          <a:gd name="connsiteY38" fmla="*/ 757199 h 1385322"/>
                          <a:gd name="connsiteX39" fmla="*/ 30727 w 1936774"/>
                          <a:gd name="connsiteY39" fmla="*/ 800745 h 1385322"/>
                          <a:gd name="connsiteX40" fmla="*/ 67197 w 1936774"/>
                          <a:gd name="connsiteY40" fmla="*/ 883625 h 1385322"/>
                          <a:gd name="connsiteX41" fmla="*/ 437297 w 1936774"/>
                          <a:gd name="connsiteY41" fmla="*/ 971550 h 1385322"/>
                          <a:gd name="connsiteX42" fmla="*/ 508717 w 1936774"/>
                          <a:gd name="connsiteY42" fmla="*/ 963361 h 1385322"/>
                          <a:gd name="connsiteX43" fmla="*/ 555909 w 1936774"/>
                          <a:gd name="connsiteY43" fmla="*/ 968937 h 1385322"/>
                          <a:gd name="connsiteX44" fmla="*/ 611067 w 1936774"/>
                          <a:gd name="connsiteY44" fmla="*/ 947585 h 1385322"/>
                          <a:gd name="connsiteX45" fmla="*/ 659466 w 1936774"/>
                          <a:gd name="connsiteY45" fmla="*/ 937310 h 1385322"/>
                          <a:gd name="connsiteX46" fmla="*/ 669707 w 1936774"/>
                          <a:gd name="connsiteY46" fmla="*/ 936915 h 1385322"/>
                          <a:gd name="connsiteX47" fmla="*/ 693699 w 1936774"/>
                          <a:gd name="connsiteY47" fmla="*/ 929280 h 1385322"/>
                          <a:gd name="connsiteX48" fmla="*/ 724565 w 1936774"/>
                          <a:gd name="connsiteY48" fmla="*/ 926602 h 1385322"/>
                          <a:gd name="connsiteX49" fmla="*/ 772111 w 1936774"/>
                          <a:gd name="connsiteY49" fmla="*/ 918103 h 1385322"/>
                          <a:gd name="connsiteX50" fmla="*/ 822107 w 1936774"/>
                          <a:gd name="connsiteY50" fmla="*/ 895350 h 1385322"/>
                          <a:gd name="connsiteX51" fmla="*/ 869732 w 1936774"/>
                          <a:gd name="connsiteY51" fmla="*/ 866775 h 1385322"/>
                          <a:gd name="connsiteX52" fmla="*/ 1058612 w 1936774"/>
                          <a:gd name="connsiteY52" fmla="*/ 904567 h 1385322"/>
                          <a:gd name="connsiteX53" fmla="*/ 1126907 w 1936774"/>
                          <a:gd name="connsiteY53" fmla="*/ 990600 h 1385322"/>
                          <a:gd name="connsiteX54" fmla="*/ 1126907 w 1936774"/>
                          <a:gd name="connsiteY54" fmla="*/ 1021110 h 1385322"/>
                          <a:gd name="connsiteX55" fmla="*/ 1142147 w 1936774"/>
                          <a:gd name="connsiteY55" fmla="*/ 1057275 h 1385322"/>
                          <a:gd name="connsiteX56" fmla="*/ 1198166 w 1936774"/>
                          <a:gd name="connsiteY56" fmla="*/ 1348565 h 1385322"/>
                          <a:gd name="connsiteX57" fmla="*/ 1231682 w 1936774"/>
                          <a:gd name="connsiteY57" fmla="*/ 1019175 h 1385322"/>
                          <a:gd name="connsiteX58" fmla="*/ 1212632 w 1936774"/>
                          <a:gd name="connsiteY58" fmla="*/ 990600 h 1385322"/>
                          <a:gd name="connsiteX59" fmla="*/ 1231682 w 1936774"/>
                          <a:gd name="connsiteY59" fmla="*/ 1047750 h 1385322"/>
                          <a:gd name="connsiteX60" fmla="*/ 1285022 w 1936774"/>
                          <a:gd name="connsiteY60" fmla="*/ 1173161 h 1385322"/>
                          <a:gd name="connsiteX61" fmla="*/ 1353215 w 1936774"/>
                          <a:gd name="connsiteY61" fmla="*/ 1384966 h 1385322"/>
                          <a:gd name="connsiteX62" fmla="*/ 1338390 w 1936774"/>
                          <a:gd name="connsiteY62" fmla="*/ 1110089 h 1385322"/>
                          <a:gd name="connsiteX63" fmla="*/ 1338235 w 1936774"/>
                          <a:gd name="connsiteY63" fmla="*/ 981075 h 1385322"/>
                          <a:gd name="connsiteX64" fmla="*/ 1419313 w 1936774"/>
                          <a:gd name="connsiteY64" fmla="*/ 1015847 h 1385322"/>
                          <a:gd name="connsiteX65" fmla="*/ 1492207 w 1936774"/>
                          <a:gd name="connsiteY65" fmla="*/ 1018882 h 1385322"/>
                          <a:gd name="connsiteX66" fmla="*/ 1574897 w 1936774"/>
                          <a:gd name="connsiteY66" fmla="*/ 996369 h 1385322"/>
                          <a:gd name="connsiteX67" fmla="*/ 1591734 w 1936774"/>
                          <a:gd name="connsiteY67" fmla="*/ 990599 h 1385322"/>
                          <a:gd name="connsiteX68" fmla="*/ 1727841 w 1936774"/>
                          <a:gd name="connsiteY68" fmla="*/ 915501 h 1385322"/>
                          <a:gd name="connsiteX69" fmla="*/ 1797882 w 1936774"/>
                          <a:gd name="connsiteY69" fmla="*/ 840483 h 1385322"/>
                          <a:gd name="connsiteX70" fmla="*/ 1812707 w 1936774"/>
                          <a:gd name="connsiteY70" fmla="*/ 828675 h 1385322"/>
                          <a:gd name="connsiteX71" fmla="*/ 1850807 w 1936774"/>
                          <a:gd name="connsiteY71" fmla="*/ 771525 h 1385322"/>
                          <a:gd name="connsiteX72" fmla="*/ 1869857 w 1936774"/>
                          <a:gd name="connsiteY72" fmla="*/ 742950 h 1385322"/>
                          <a:gd name="connsiteX73" fmla="*/ 1879382 w 1936774"/>
                          <a:gd name="connsiteY73" fmla="*/ 704850 h 1385322"/>
                          <a:gd name="connsiteX74" fmla="*/ 1860332 w 1936774"/>
                          <a:gd name="connsiteY74" fmla="*/ 466725 h 1385322"/>
                          <a:gd name="connsiteX75" fmla="*/ 1850807 w 1936774"/>
                          <a:gd name="connsiteY75" fmla="*/ 438150 h 1385322"/>
                          <a:gd name="connsiteX76" fmla="*/ 1833662 w 1936774"/>
                          <a:gd name="connsiteY76" fmla="*/ 401947 h 1385322"/>
                          <a:gd name="connsiteX77" fmla="*/ 1812707 w 1936774"/>
                          <a:gd name="connsiteY77" fmla="*/ 371475 h 1385322"/>
                          <a:gd name="connsiteX78" fmla="*/ 1812707 w 1936774"/>
                          <a:gd name="connsiteY78" fmla="*/ 190500 h 1385322"/>
                          <a:gd name="connsiteX79" fmla="*/ 1831757 w 1936774"/>
                          <a:gd name="connsiteY79" fmla="*/ 161925 h 1385322"/>
                          <a:gd name="connsiteX80" fmla="*/ 1860332 w 1936774"/>
                          <a:gd name="connsiteY80" fmla="*/ 142875 h 1385322"/>
                          <a:gd name="connsiteX81" fmla="*/ 1898432 w 1936774"/>
                          <a:gd name="connsiteY81" fmla="*/ 114300 h 1385322"/>
                          <a:gd name="connsiteX82" fmla="*/ 1936532 w 1936774"/>
                          <a:gd name="connsiteY82" fmla="*/ 95250 h 1385322"/>
                          <a:gd name="connsiteX83" fmla="*/ 1888907 w 1936774"/>
                          <a:gd name="connsiteY83" fmla="*/ 51457 h 1385322"/>
                          <a:gd name="connsiteX0" fmla="*/ 1888907 w 1936774"/>
                          <a:gd name="connsiteY0" fmla="*/ 51457 h 1385322"/>
                          <a:gd name="connsiteX1" fmla="*/ 1898432 w 1936774"/>
                          <a:gd name="connsiteY1" fmla="*/ 57150 h 1385322"/>
                          <a:gd name="connsiteX2" fmla="*/ 1822232 w 1936774"/>
                          <a:gd name="connsiteY2" fmla="*/ 9562 h 1385322"/>
                          <a:gd name="connsiteX3" fmla="*/ 1755557 w 1936774"/>
                          <a:gd name="connsiteY3" fmla="*/ 0 h 1385322"/>
                          <a:gd name="connsiteX4" fmla="*/ 1707932 w 1936774"/>
                          <a:gd name="connsiteY4" fmla="*/ 9525 h 1385322"/>
                          <a:gd name="connsiteX5" fmla="*/ 1679357 w 1936774"/>
                          <a:gd name="connsiteY5" fmla="*/ 38100 h 1385322"/>
                          <a:gd name="connsiteX6" fmla="*/ 1648877 w 1936774"/>
                          <a:gd name="connsiteY6" fmla="*/ 74378 h 1385322"/>
                          <a:gd name="connsiteX7" fmla="*/ 1622207 w 1936774"/>
                          <a:gd name="connsiteY7" fmla="*/ 104775 h 1385322"/>
                          <a:gd name="connsiteX8" fmla="*/ 1612682 w 1936774"/>
                          <a:gd name="connsiteY8" fmla="*/ 142875 h 1385322"/>
                          <a:gd name="connsiteX9" fmla="*/ 1593632 w 1936774"/>
                          <a:gd name="connsiteY9" fmla="*/ 171450 h 1385322"/>
                          <a:gd name="connsiteX10" fmla="*/ 1565057 w 1936774"/>
                          <a:gd name="connsiteY10" fmla="*/ 219075 h 1385322"/>
                          <a:gd name="connsiteX11" fmla="*/ 1547912 w 1936774"/>
                          <a:gd name="connsiteY11" fmla="*/ 236265 h 1385322"/>
                          <a:gd name="connsiteX12" fmla="*/ 1517432 w 1936774"/>
                          <a:gd name="connsiteY12" fmla="*/ 276225 h 1385322"/>
                          <a:gd name="connsiteX13" fmla="*/ 1441232 w 1936774"/>
                          <a:gd name="connsiteY13" fmla="*/ 361950 h 1385322"/>
                          <a:gd name="connsiteX14" fmla="*/ 1412657 w 1936774"/>
                          <a:gd name="connsiteY14" fmla="*/ 371475 h 1385322"/>
                          <a:gd name="connsiteX15" fmla="*/ 1355507 w 1936774"/>
                          <a:gd name="connsiteY15" fmla="*/ 409575 h 1385322"/>
                          <a:gd name="connsiteX16" fmla="*/ 1326932 w 1936774"/>
                          <a:gd name="connsiteY16" fmla="*/ 428625 h 1385322"/>
                          <a:gd name="connsiteX17" fmla="*/ 1222157 w 1936774"/>
                          <a:gd name="connsiteY17" fmla="*/ 466725 h 1385322"/>
                          <a:gd name="connsiteX18" fmla="*/ 943916 w 1936774"/>
                          <a:gd name="connsiteY18" fmla="*/ 438303 h 1385322"/>
                          <a:gd name="connsiteX19" fmla="*/ 898291 w 1936774"/>
                          <a:gd name="connsiteY19" fmla="*/ 419323 h 1385322"/>
                          <a:gd name="connsiteX20" fmla="*/ 843014 w 1936774"/>
                          <a:gd name="connsiteY20" fmla="*/ 390680 h 1385322"/>
                          <a:gd name="connsiteX21" fmla="*/ 793532 w 1936774"/>
                          <a:gd name="connsiteY21" fmla="*/ 371475 h 1385322"/>
                          <a:gd name="connsiteX22" fmla="*/ 799184 w 1936774"/>
                          <a:gd name="connsiteY22" fmla="*/ 331562 h 1385322"/>
                          <a:gd name="connsiteX23" fmla="*/ 764957 w 1936774"/>
                          <a:gd name="connsiteY23" fmla="*/ 304800 h 1385322"/>
                          <a:gd name="connsiteX24" fmla="*/ 707807 w 1936774"/>
                          <a:gd name="connsiteY24" fmla="*/ 228600 h 1385322"/>
                          <a:gd name="connsiteX25" fmla="*/ 679232 w 1936774"/>
                          <a:gd name="connsiteY25" fmla="*/ 219075 h 1385322"/>
                          <a:gd name="connsiteX26" fmla="*/ 650657 w 1936774"/>
                          <a:gd name="connsiteY26" fmla="*/ 161925 h 1385322"/>
                          <a:gd name="connsiteX27" fmla="*/ 633465 w 1936774"/>
                          <a:gd name="connsiteY27" fmla="*/ 110828 h 1385322"/>
                          <a:gd name="connsiteX28" fmla="*/ 612289 w 1936774"/>
                          <a:gd name="connsiteY28" fmla="*/ 37132 h 1385322"/>
                          <a:gd name="connsiteX29" fmla="*/ 441107 w 1936774"/>
                          <a:gd name="connsiteY29" fmla="*/ 209550 h 1385322"/>
                          <a:gd name="connsiteX30" fmla="*/ 374432 w 1936774"/>
                          <a:gd name="connsiteY30" fmla="*/ 285750 h 1385322"/>
                          <a:gd name="connsiteX31" fmla="*/ 357287 w 1936774"/>
                          <a:gd name="connsiteY31" fmla="*/ 312428 h 1385322"/>
                          <a:gd name="connsiteX32" fmla="*/ 345857 w 1936774"/>
                          <a:gd name="connsiteY32" fmla="*/ 342900 h 1385322"/>
                          <a:gd name="connsiteX33" fmla="*/ 317282 w 1936774"/>
                          <a:gd name="connsiteY33" fmla="*/ 390525 h 1385322"/>
                          <a:gd name="connsiteX34" fmla="*/ 296327 w 1936774"/>
                          <a:gd name="connsiteY34" fmla="*/ 451545 h 1385322"/>
                          <a:gd name="connsiteX35" fmla="*/ 298232 w 1936774"/>
                          <a:gd name="connsiteY35" fmla="*/ 495300 h 1385322"/>
                          <a:gd name="connsiteX36" fmla="*/ 225406 w 1936774"/>
                          <a:gd name="connsiteY36" fmla="*/ 644629 h 1385322"/>
                          <a:gd name="connsiteX37" fmla="*/ 154518 w 1936774"/>
                          <a:gd name="connsiteY37" fmla="*/ 705949 h 1385322"/>
                          <a:gd name="connsiteX38" fmla="*/ 102168 w 1936774"/>
                          <a:gd name="connsiteY38" fmla="*/ 757199 h 1385322"/>
                          <a:gd name="connsiteX39" fmla="*/ 30727 w 1936774"/>
                          <a:gd name="connsiteY39" fmla="*/ 800745 h 1385322"/>
                          <a:gd name="connsiteX40" fmla="*/ 67197 w 1936774"/>
                          <a:gd name="connsiteY40" fmla="*/ 883625 h 1385322"/>
                          <a:gd name="connsiteX41" fmla="*/ 437297 w 1936774"/>
                          <a:gd name="connsiteY41" fmla="*/ 971550 h 1385322"/>
                          <a:gd name="connsiteX42" fmla="*/ 508717 w 1936774"/>
                          <a:gd name="connsiteY42" fmla="*/ 963361 h 1385322"/>
                          <a:gd name="connsiteX43" fmla="*/ 555909 w 1936774"/>
                          <a:gd name="connsiteY43" fmla="*/ 968937 h 1385322"/>
                          <a:gd name="connsiteX44" fmla="*/ 611067 w 1936774"/>
                          <a:gd name="connsiteY44" fmla="*/ 947585 h 1385322"/>
                          <a:gd name="connsiteX45" fmla="*/ 659466 w 1936774"/>
                          <a:gd name="connsiteY45" fmla="*/ 937310 h 1385322"/>
                          <a:gd name="connsiteX46" fmla="*/ 669707 w 1936774"/>
                          <a:gd name="connsiteY46" fmla="*/ 936915 h 1385322"/>
                          <a:gd name="connsiteX47" fmla="*/ 693699 w 1936774"/>
                          <a:gd name="connsiteY47" fmla="*/ 929280 h 1385322"/>
                          <a:gd name="connsiteX48" fmla="*/ 724565 w 1936774"/>
                          <a:gd name="connsiteY48" fmla="*/ 926602 h 1385322"/>
                          <a:gd name="connsiteX49" fmla="*/ 772111 w 1936774"/>
                          <a:gd name="connsiteY49" fmla="*/ 918103 h 1385322"/>
                          <a:gd name="connsiteX50" fmla="*/ 822107 w 1936774"/>
                          <a:gd name="connsiteY50" fmla="*/ 895350 h 1385322"/>
                          <a:gd name="connsiteX51" fmla="*/ 869732 w 1936774"/>
                          <a:gd name="connsiteY51" fmla="*/ 866775 h 1385322"/>
                          <a:gd name="connsiteX52" fmla="*/ 1037276 w 1936774"/>
                          <a:gd name="connsiteY52" fmla="*/ 910639 h 1385322"/>
                          <a:gd name="connsiteX53" fmla="*/ 1126907 w 1936774"/>
                          <a:gd name="connsiteY53" fmla="*/ 990600 h 1385322"/>
                          <a:gd name="connsiteX54" fmla="*/ 1126907 w 1936774"/>
                          <a:gd name="connsiteY54" fmla="*/ 1021110 h 1385322"/>
                          <a:gd name="connsiteX55" fmla="*/ 1142147 w 1936774"/>
                          <a:gd name="connsiteY55" fmla="*/ 1057275 h 1385322"/>
                          <a:gd name="connsiteX56" fmla="*/ 1198166 w 1936774"/>
                          <a:gd name="connsiteY56" fmla="*/ 1348565 h 1385322"/>
                          <a:gd name="connsiteX57" fmla="*/ 1231682 w 1936774"/>
                          <a:gd name="connsiteY57" fmla="*/ 1019175 h 1385322"/>
                          <a:gd name="connsiteX58" fmla="*/ 1212632 w 1936774"/>
                          <a:gd name="connsiteY58" fmla="*/ 990600 h 1385322"/>
                          <a:gd name="connsiteX59" fmla="*/ 1231682 w 1936774"/>
                          <a:gd name="connsiteY59" fmla="*/ 1047750 h 1385322"/>
                          <a:gd name="connsiteX60" fmla="*/ 1285022 w 1936774"/>
                          <a:gd name="connsiteY60" fmla="*/ 1173161 h 1385322"/>
                          <a:gd name="connsiteX61" fmla="*/ 1353215 w 1936774"/>
                          <a:gd name="connsiteY61" fmla="*/ 1384966 h 1385322"/>
                          <a:gd name="connsiteX62" fmla="*/ 1338390 w 1936774"/>
                          <a:gd name="connsiteY62" fmla="*/ 1110089 h 1385322"/>
                          <a:gd name="connsiteX63" fmla="*/ 1338235 w 1936774"/>
                          <a:gd name="connsiteY63" fmla="*/ 981075 h 1385322"/>
                          <a:gd name="connsiteX64" fmla="*/ 1419313 w 1936774"/>
                          <a:gd name="connsiteY64" fmla="*/ 1015847 h 1385322"/>
                          <a:gd name="connsiteX65" fmla="*/ 1492207 w 1936774"/>
                          <a:gd name="connsiteY65" fmla="*/ 1018882 h 1385322"/>
                          <a:gd name="connsiteX66" fmla="*/ 1574897 w 1936774"/>
                          <a:gd name="connsiteY66" fmla="*/ 996369 h 1385322"/>
                          <a:gd name="connsiteX67" fmla="*/ 1591734 w 1936774"/>
                          <a:gd name="connsiteY67" fmla="*/ 990599 h 1385322"/>
                          <a:gd name="connsiteX68" fmla="*/ 1727841 w 1936774"/>
                          <a:gd name="connsiteY68" fmla="*/ 915501 h 1385322"/>
                          <a:gd name="connsiteX69" fmla="*/ 1797882 w 1936774"/>
                          <a:gd name="connsiteY69" fmla="*/ 840483 h 1385322"/>
                          <a:gd name="connsiteX70" fmla="*/ 1812707 w 1936774"/>
                          <a:gd name="connsiteY70" fmla="*/ 828675 h 1385322"/>
                          <a:gd name="connsiteX71" fmla="*/ 1850807 w 1936774"/>
                          <a:gd name="connsiteY71" fmla="*/ 771525 h 1385322"/>
                          <a:gd name="connsiteX72" fmla="*/ 1869857 w 1936774"/>
                          <a:gd name="connsiteY72" fmla="*/ 742950 h 1385322"/>
                          <a:gd name="connsiteX73" fmla="*/ 1879382 w 1936774"/>
                          <a:gd name="connsiteY73" fmla="*/ 704850 h 1385322"/>
                          <a:gd name="connsiteX74" fmla="*/ 1860332 w 1936774"/>
                          <a:gd name="connsiteY74" fmla="*/ 466725 h 1385322"/>
                          <a:gd name="connsiteX75" fmla="*/ 1850807 w 1936774"/>
                          <a:gd name="connsiteY75" fmla="*/ 438150 h 1385322"/>
                          <a:gd name="connsiteX76" fmla="*/ 1833662 w 1936774"/>
                          <a:gd name="connsiteY76" fmla="*/ 401947 h 1385322"/>
                          <a:gd name="connsiteX77" fmla="*/ 1812707 w 1936774"/>
                          <a:gd name="connsiteY77" fmla="*/ 371475 h 1385322"/>
                          <a:gd name="connsiteX78" fmla="*/ 1812707 w 1936774"/>
                          <a:gd name="connsiteY78" fmla="*/ 190500 h 1385322"/>
                          <a:gd name="connsiteX79" fmla="*/ 1831757 w 1936774"/>
                          <a:gd name="connsiteY79" fmla="*/ 161925 h 1385322"/>
                          <a:gd name="connsiteX80" fmla="*/ 1860332 w 1936774"/>
                          <a:gd name="connsiteY80" fmla="*/ 142875 h 1385322"/>
                          <a:gd name="connsiteX81" fmla="*/ 1898432 w 1936774"/>
                          <a:gd name="connsiteY81" fmla="*/ 114300 h 1385322"/>
                          <a:gd name="connsiteX82" fmla="*/ 1936532 w 1936774"/>
                          <a:gd name="connsiteY82" fmla="*/ 95250 h 1385322"/>
                          <a:gd name="connsiteX83" fmla="*/ 1888907 w 1936774"/>
                          <a:gd name="connsiteY83" fmla="*/ 51457 h 1385322"/>
                          <a:gd name="connsiteX0" fmla="*/ 1888907 w 1936774"/>
                          <a:gd name="connsiteY0" fmla="*/ 51457 h 1385322"/>
                          <a:gd name="connsiteX1" fmla="*/ 1898432 w 1936774"/>
                          <a:gd name="connsiteY1" fmla="*/ 57150 h 1385322"/>
                          <a:gd name="connsiteX2" fmla="*/ 1822232 w 1936774"/>
                          <a:gd name="connsiteY2" fmla="*/ 9562 h 1385322"/>
                          <a:gd name="connsiteX3" fmla="*/ 1755557 w 1936774"/>
                          <a:gd name="connsiteY3" fmla="*/ 0 h 1385322"/>
                          <a:gd name="connsiteX4" fmla="*/ 1707932 w 1936774"/>
                          <a:gd name="connsiteY4" fmla="*/ 9525 h 1385322"/>
                          <a:gd name="connsiteX5" fmla="*/ 1679357 w 1936774"/>
                          <a:gd name="connsiteY5" fmla="*/ 38100 h 1385322"/>
                          <a:gd name="connsiteX6" fmla="*/ 1648877 w 1936774"/>
                          <a:gd name="connsiteY6" fmla="*/ 74378 h 1385322"/>
                          <a:gd name="connsiteX7" fmla="*/ 1622207 w 1936774"/>
                          <a:gd name="connsiteY7" fmla="*/ 104775 h 1385322"/>
                          <a:gd name="connsiteX8" fmla="*/ 1612682 w 1936774"/>
                          <a:gd name="connsiteY8" fmla="*/ 142875 h 1385322"/>
                          <a:gd name="connsiteX9" fmla="*/ 1593632 w 1936774"/>
                          <a:gd name="connsiteY9" fmla="*/ 171450 h 1385322"/>
                          <a:gd name="connsiteX10" fmla="*/ 1565057 w 1936774"/>
                          <a:gd name="connsiteY10" fmla="*/ 219075 h 1385322"/>
                          <a:gd name="connsiteX11" fmla="*/ 1547912 w 1936774"/>
                          <a:gd name="connsiteY11" fmla="*/ 236265 h 1385322"/>
                          <a:gd name="connsiteX12" fmla="*/ 1517432 w 1936774"/>
                          <a:gd name="connsiteY12" fmla="*/ 276225 h 1385322"/>
                          <a:gd name="connsiteX13" fmla="*/ 1441232 w 1936774"/>
                          <a:gd name="connsiteY13" fmla="*/ 361950 h 1385322"/>
                          <a:gd name="connsiteX14" fmla="*/ 1412657 w 1936774"/>
                          <a:gd name="connsiteY14" fmla="*/ 371475 h 1385322"/>
                          <a:gd name="connsiteX15" fmla="*/ 1355507 w 1936774"/>
                          <a:gd name="connsiteY15" fmla="*/ 409575 h 1385322"/>
                          <a:gd name="connsiteX16" fmla="*/ 1326932 w 1936774"/>
                          <a:gd name="connsiteY16" fmla="*/ 428625 h 1385322"/>
                          <a:gd name="connsiteX17" fmla="*/ 1222157 w 1936774"/>
                          <a:gd name="connsiteY17" fmla="*/ 466725 h 1385322"/>
                          <a:gd name="connsiteX18" fmla="*/ 943916 w 1936774"/>
                          <a:gd name="connsiteY18" fmla="*/ 438303 h 1385322"/>
                          <a:gd name="connsiteX19" fmla="*/ 898291 w 1936774"/>
                          <a:gd name="connsiteY19" fmla="*/ 419323 h 1385322"/>
                          <a:gd name="connsiteX20" fmla="*/ 843014 w 1936774"/>
                          <a:gd name="connsiteY20" fmla="*/ 390680 h 1385322"/>
                          <a:gd name="connsiteX21" fmla="*/ 793532 w 1936774"/>
                          <a:gd name="connsiteY21" fmla="*/ 371475 h 1385322"/>
                          <a:gd name="connsiteX22" fmla="*/ 799184 w 1936774"/>
                          <a:gd name="connsiteY22" fmla="*/ 331562 h 1385322"/>
                          <a:gd name="connsiteX23" fmla="*/ 764957 w 1936774"/>
                          <a:gd name="connsiteY23" fmla="*/ 304800 h 1385322"/>
                          <a:gd name="connsiteX24" fmla="*/ 707807 w 1936774"/>
                          <a:gd name="connsiteY24" fmla="*/ 228600 h 1385322"/>
                          <a:gd name="connsiteX25" fmla="*/ 679232 w 1936774"/>
                          <a:gd name="connsiteY25" fmla="*/ 219075 h 1385322"/>
                          <a:gd name="connsiteX26" fmla="*/ 650657 w 1936774"/>
                          <a:gd name="connsiteY26" fmla="*/ 161925 h 1385322"/>
                          <a:gd name="connsiteX27" fmla="*/ 633465 w 1936774"/>
                          <a:gd name="connsiteY27" fmla="*/ 110828 h 1385322"/>
                          <a:gd name="connsiteX28" fmla="*/ 612289 w 1936774"/>
                          <a:gd name="connsiteY28" fmla="*/ 37132 h 1385322"/>
                          <a:gd name="connsiteX29" fmla="*/ 441107 w 1936774"/>
                          <a:gd name="connsiteY29" fmla="*/ 209550 h 1385322"/>
                          <a:gd name="connsiteX30" fmla="*/ 374432 w 1936774"/>
                          <a:gd name="connsiteY30" fmla="*/ 285750 h 1385322"/>
                          <a:gd name="connsiteX31" fmla="*/ 357287 w 1936774"/>
                          <a:gd name="connsiteY31" fmla="*/ 312428 h 1385322"/>
                          <a:gd name="connsiteX32" fmla="*/ 345857 w 1936774"/>
                          <a:gd name="connsiteY32" fmla="*/ 342900 h 1385322"/>
                          <a:gd name="connsiteX33" fmla="*/ 317282 w 1936774"/>
                          <a:gd name="connsiteY33" fmla="*/ 390525 h 1385322"/>
                          <a:gd name="connsiteX34" fmla="*/ 296327 w 1936774"/>
                          <a:gd name="connsiteY34" fmla="*/ 451545 h 1385322"/>
                          <a:gd name="connsiteX35" fmla="*/ 298232 w 1936774"/>
                          <a:gd name="connsiteY35" fmla="*/ 495300 h 1385322"/>
                          <a:gd name="connsiteX36" fmla="*/ 225406 w 1936774"/>
                          <a:gd name="connsiteY36" fmla="*/ 644629 h 1385322"/>
                          <a:gd name="connsiteX37" fmla="*/ 154518 w 1936774"/>
                          <a:gd name="connsiteY37" fmla="*/ 705949 h 1385322"/>
                          <a:gd name="connsiteX38" fmla="*/ 102168 w 1936774"/>
                          <a:gd name="connsiteY38" fmla="*/ 757199 h 1385322"/>
                          <a:gd name="connsiteX39" fmla="*/ 30727 w 1936774"/>
                          <a:gd name="connsiteY39" fmla="*/ 800745 h 1385322"/>
                          <a:gd name="connsiteX40" fmla="*/ 67197 w 1936774"/>
                          <a:gd name="connsiteY40" fmla="*/ 883625 h 1385322"/>
                          <a:gd name="connsiteX41" fmla="*/ 437297 w 1936774"/>
                          <a:gd name="connsiteY41" fmla="*/ 971550 h 1385322"/>
                          <a:gd name="connsiteX42" fmla="*/ 508717 w 1936774"/>
                          <a:gd name="connsiteY42" fmla="*/ 963361 h 1385322"/>
                          <a:gd name="connsiteX43" fmla="*/ 555909 w 1936774"/>
                          <a:gd name="connsiteY43" fmla="*/ 968937 h 1385322"/>
                          <a:gd name="connsiteX44" fmla="*/ 611067 w 1936774"/>
                          <a:gd name="connsiteY44" fmla="*/ 947585 h 1385322"/>
                          <a:gd name="connsiteX45" fmla="*/ 659466 w 1936774"/>
                          <a:gd name="connsiteY45" fmla="*/ 937310 h 1385322"/>
                          <a:gd name="connsiteX46" fmla="*/ 669707 w 1936774"/>
                          <a:gd name="connsiteY46" fmla="*/ 936915 h 1385322"/>
                          <a:gd name="connsiteX47" fmla="*/ 693699 w 1936774"/>
                          <a:gd name="connsiteY47" fmla="*/ 929280 h 1385322"/>
                          <a:gd name="connsiteX48" fmla="*/ 724565 w 1936774"/>
                          <a:gd name="connsiteY48" fmla="*/ 926602 h 1385322"/>
                          <a:gd name="connsiteX49" fmla="*/ 772111 w 1936774"/>
                          <a:gd name="connsiteY49" fmla="*/ 918103 h 1385322"/>
                          <a:gd name="connsiteX50" fmla="*/ 822107 w 1936774"/>
                          <a:gd name="connsiteY50" fmla="*/ 895350 h 1385322"/>
                          <a:gd name="connsiteX51" fmla="*/ 869732 w 1936774"/>
                          <a:gd name="connsiteY51" fmla="*/ 866775 h 1385322"/>
                          <a:gd name="connsiteX52" fmla="*/ 1037276 w 1936774"/>
                          <a:gd name="connsiteY52" fmla="*/ 910639 h 1385322"/>
                          <a:gd name="connsiteX53" fmla="*/ 1126907 w 1936774"/>
                          <a:gd name="connsiteY53" fmla="*/ 990600 h 1385322"/>
                          <a:gd name="connsiteX54" fmla="*/ 1126907 w 1936774"/>
                          <a:gd name="connsiteY54" fmla="*/ 1021110 h 1385322"/>
                          <a:gd name="connsiteX55" fmla="*/ 1142147 w 1936774"/>
                          <a:gd name="connsiteY55" fmla="*/ 1057275 h 1385322"/>
                          <a:gd name="connsiteX56" fmla="*/ 1198166 w 1936774"/>
                          <a:gd name="connsiteY56" fmla="*/ 1348565 h 1385322"/>
                          <a:gd name="connsiteX57" fmla="*/ 1231682 w 1936774"/>
                          <a:gd name="connsiteY57" fmla="*/ 1019175 h 1385322"/>
                          <a:gd name="connsiteX58" fmla="*/ 1212632 w 1936774"/>
                          <a:gd name="connsiteY58" fmla="*/ 990600 h 1385322"/>
                          <a:gd name="connsiteX59" fmla="*/ 1231682 w 1936774"/>
                          <a:gd name="connsiteY59" fmla="*/ 1047750 h 1385322"/>
                          <a:gd name="connsiteX60" fmla="*/ 1285022 w 1936774"/>
                          <a:gd name="connsiteY60" fmla="*/ 1173161 h 1385322"/>
                          <a:gd name="connsiteX61" fmla="*/ 1353215 w 1936774"/>
                          <a:gd name="connsiteY61" fmla="*/ 1384966 h 1385322"/>
                          <a:gd name="connsiteX62" fmla="*/ 1338390 w 1936774"/>
                          <a:gd name="connsiteY62" fmla="*/ 1110089 h 1385322"/>
                          <a:gd name="connsiteX63" fmla="*/ 1338235 w 1936774"/>
                          <a:gd name="connsiteY63" fmla="*/ 981075 h 1385322"/>
                          <a:gd name="connsiteX64" fmla="*/ 1419313 w 1936774"/>
                          <a:gd name="connsiteY64" fmla="*/ 1015847 h 1385322"/>
                          <a:gd name="connsiteX65" fmla="*/ 1492207 w 1936774"/>
                          <a:gd name="connsiteY65" fmla="*/ 1018882 h 1385322"/>
                          <a:gd name="connsiteX66" fmla="*/ 1574897 w 1936774"/>
                          <a:gd name="connsiteY66" fmla="*/ 996369 h 1385322"/>
                          <a:gd name="connsiteX67" fmla="*/ 1591734 w 1936774"/>
                          <a:gd name="connsiteY67" fmla="*/ 990599 h 1385322"/>
                          <a:gd name="connsiteX68" fmla="*/ 1727841 w 1936774"/>
                          <a:gd name="connsiteY68" fmla="*/ 915501 h 1385322"/>
                          <a:gd name="connsiteX69" fmla="*/ 1797882 w 1936774"/>
                          <a:gd name="connsiteY69" fmla="*/ 840483 h 1385322"/>
                          <a:gd name="connsiteX70" fmla="*/ 1812707 w 1936774"/>
                          <a:gd name="connsiteY70" fmla="*/ 828675 h 1385322"/>
                          <a:gd name="connsiteX71" fmla="*/ 1850807 w 1936774"/>
                          <a:gd name="connsiteY71" fmla="*/ 771525 h 1385322"/>
                          <a:gd name="connsiteX72" fmla="*/ 1869857 w 1936774"/>
                          <a:gd name="connsiteY72" fmla="*/ 742950 h 1385322"/>
                          <a:gd name="connsiteX73" fmla="*/ 1879382 w 1936774"/>
                          <a:gd name="connsiteY73" fmla="*/ 704850 h 1385322"/>
                          <a:gd name="connsiteX74" fmla="*/ 1860332 w 1936774"/>
                          <a:gd name="connsiteY74" fmla="*/ 466725 h 1385322"/>
                          <a:gd name="connsiteX75" fmla="*/ 1850807 w 1936774"/>
                          <a:gd name="connsiteY75" fmla="*/ 438150 h 1385322"/>
                          <a:gd name="connsiteX76" fmla="*/ 1833662 w 1936774"/>
                          <a:gd name="connsiteY76" fmla="*/ 401947 h 1385322"/>
                          <a:gd name="connsiteX77" fmla="*/ 1812707 w 1936774"/>
                          <a:gd name="connsiteY77" fmla="*/ 371475 h 1385322"/>
                          <a:gd name="connsiteX78" fmla="*/ 1812707 w 1936774"/>
                          <a:gd name="connsiteY78" fmla="*/ 190500 h 1385322"/>
                          <a:gd name="connsiteX79" fmla="*/ 1831757 w 1936774"/>
                          <a:gd name="connsiteY79" fmla="*/ 161925 h 1385322"/>
                          <a:gd name="connsiteX80" fmla="*/ 1860332 w 1936774"/>
                          <a:gd name="connsiteY80" fmla="*/ 142875 h 1385322"/>
                          <a:gd name="connsiteX81" fmla="*/ 1898432 w 1936774"/>
                          <a:gd name="connsiteY81" fmla="*/ 114300 h 1385322"/>
                          <a:gd name="connsiteX82" fmla="*/ 1936532 w 1936774"/>
                          <a:gd name="connsiteY82" fmla="*/ 95250 h 1385322"/>
                          <a:gd name="connsiteX83" fmla="*/ 1888907 w 1936774"/>
                          <a:gd name="connsiteY83" fmla="*/ 51457 h 1385322"/>
                          <a:gd name="connsiteX0" fmla="*/ 1888907 w 1936774"/>
                          <a:gd name="connsiteY0" fmla="*/ 51457 h 1385322"/>
                          <a:gd name="connsiteX1" fmla="*/ 1898432 w 1936774"/>
                          <a:gd name="connsiteY1" fmla="*/ 57150 h 1385322"/>
                          <a:gd name="connsiteX2" fmla="*/ 1822232 w 1936774"/>
                          <a:gd name="connsiteY2" fmla="*/ 9562 h 1385322"/>
                          <a:gd name="connsiteX3" fmla="*/ 1755557 w 1936774"/>
                          <a:gd name="connsiteY3" fmla="*/ 0 h 1385322"/>
                          <a:gd name="connsiteX4" fmla="*/ 1707932 w 1936774"/>
                          <a:gd name="connsiteY4" fmla="*/ 9525 h 1385322"/>
                          <a:gd name="connsiteX5" fmla="*/ 1679357 w 1936774"/>
                          <a:gd name="connsiteY5" fmla="*/ 38100 h 1385322"/>
                          <a:gd name="connsiteX6" fmla="*/ 1648877 w 1936774"/>
                          <a:gd name="connsiteY6" fmla="*/ 74378 h 1385322"/>
                          <a:gd name="connsiteX7" fmla="*/ 1622207 w 1936774"/>
                          <a:gd name="connsiteY7" fmla="*/ 104775 h 1385322"/>
                          <a:gd name="connsiteX8" fmla="*/ 1612682 w 1936774"/>
                          <a:gd name="connsiteY8" fmla="*/ 142875 h 1385322"/>
                          <a:gd name="connsiteX9" fmla="*/ 1593632 w 1936774"/>
                          <a:gd name="connsiteY9" fmla="*/ 171450 h 1385322"/>
                          <a:gd name="connsiteX10" fmla="*/ 1565057 w 1936774"/>
                          <a:gd name="connsiteY10" fmla="*/ 219075 h 1385322"/>
                          <a:gd name="connsiteX11" fmla="*/ 1547912 w 1936774"/>
                          <a:gd name="connsiteY11" fmla="*/ 236265 h 1385322"/>
                          <a:gd name="connsiteX12" fmla="*/ 1517432 w 1936774"/>
                          <a:gd name="connsiteY12" fmla="*/ 276225 h 1385322"/>
                          <a:gd name="connsiteX13" fmla="*/ 1441232 w 1936774"/>
                          <a:gd name="connsiteY13" fmla="*/ 361950 h 1385322"/>
                          <a:gd name="connsiteX14" fmla="*/ 1412657 w 1936774"/>
                          <a:gd name="connsiteY14" fmla="*/ 371475 h 1385322"/>
                          <a:gd name="connsiteX15" fmla="*/ 1355507 w 1936774"/>
                          <a:gd name="connsiteY15" fmla="*/ 409575 h 1385322"/>
                          <a:gd name="connsiteX16" fmla="*/ 1326932 w 1936774"/>
                          <a:gd name="connsiteY16" fmla="*/ 428625 h 1385322"/>
                          <a:gd name="connsiteX17" fmla="*/ 1222157 w 1936774"/>
                          <a:gd name="connsiteY17" fmla="*/ 466725 h 1385322"/>
                          <a:gd name="connsiteX18" fmla="*/ 943916 w 1936774"/>
                          <a:gd name="connsiteY18" fmla="*/ 438303 h 1385322"/>
                          <a:gd name="connsiteX19" fmla="*/ 898291 w 1936774"/>
                          <a:gd name="connsiteY19" fmla="*/ 419323 h 1385322"/>
                          <a:gd name="connsiteX20" fmla="*/ 843014 w 1936774"/>
                          <a:gd name="connsiteY20" fmla="*/ 390680 h 1385322"/>
                          <a:gd name="connsiteX21" fmla="*/ 817916 w 1936774"/>
                          <a:gd name="connsiteY21" fmla="*/ 362367 h 1385322"/>
                          <a:gd name="connsiteX22" fmla="*/ 799184 w 1936774"/>
                          <a:gd name="connsiteY22" fmla="*/ 331562 h 1385322"/>
                          <a:gd name="connsiteX23" fmla="*/ 764957 w 1936774"/>
                          <a:gd name="connsiteY23" fmla="*/ 304800 h 1385322"/>
                          <a:gd name="connsiteX24" fmla="*/ 707807 w 1936774"/>
                          <a:gd name="connsiteY24" fmla="*/ 228600 h 1385322"/>
                          <a:gd name="connsiteX25" fmla="*/ 679232 w 1936774"/>
                          <a:gd name="connsiteY25" fmla="*/ 219075 h 1385322"/>
                          <a:gd name="connsiteX26" fmla="*/ 650657 w 1936774"/>
                          <a:gd name="connsiteY26" fmla="*/ 161925 h 1385322"/>
                          <a:gd name="connsiteX27" fmla="*/ 633465 w 1936774"/>
                          <a:gd name="connsiteY27" fmla="*/ 110828 h 1385322"/>
                          <a:gd name="connsiteX28" fmla="*/ 612289 w 1936774"/>
                          <a:gd name="connsiteY28" fmla="*/ 37132 h 1385322"/>
                          <a:gd name="connsiteX29" fmla="*/ 441107 w 1936774"/>
                          <a:gd name="connsiteY29" fmla="*/ 209550 h 1385322"/>
                          <a:gd name="connsiteX30" fmla="*/ 374432 w 1936774"/>
                          <a:gd name="connsiteY30" fmla="*/ 285750 h 1385322"/>
                          <a:gd name="connsiteX31" fmla="*/ 357287 w 1936774"/>
                          <a:gd name="connsiteY31" fmla="*/ 312428 h 1385322"/>
                          <a:gd name="connsiteX32" fmla="*/ 345857 w 1936774"/>
                          <a:gd name="connsiteY32" fmla="*/ 342900 h 1385322"/>
                          <a:gd name="connsiteX33" fmla="*/ 317282 w 1936774"/>
                          <a:gd name="connsiteY33" fmla="*/ 390525 h 1385322"/>
                          <a:gd name="connsiteX34" fmla="*/ 296327 w 1936774"/>
                          <a:gd name="connsiteY34" fmla="*/ 451545 h 1385322"/>
                          <a:gd name="connsiteX35" fmla="*/ 298232 w 1936774"/>
                          <a:gd name="connsiteY35" fmla="*/ 495300 h 1385322"/>
                          <a:gd name="connsiteX36" fmla="*/ 225406 w 1936774"/>
                          <a:gd name="connsiteY36" fmla="*/ 644629 h 1385322"/>
                          <a:gd name="connsiteX37" fmla="*/ 154518 w 1936774"/>
                          <a:gd name="connsiteY37" fmla="*/ 705949 h 1385322"/>
                          <a:gd name="connsiteX38" fmla="*/ 102168 w 1936774"/>
                          <a:gd name="connsiteY38" fmla="*/ 757199 h 1385322"/>
                          <a:gd name="connsiteX39" fmla="*/ 30727 w 1936774"/>
                          <a:gd name="connsiteY39" fmla="*/ 800745 h 1385322"/>
                          <a:gd name="connsiteX40" fmla="*/ 67197 w 1936774"/>
                          <a:gd name="connsiteY40" fmla="*/ 883625 h 1385322"/>
                          <a:gd name="connsiteX41" fmla="*/ 437297 w 1936774"/>
                          <a:gd name="connsiteY41" fmla="*/ 971550 h 1385322"/>
                          <a:gd name="connsiteX42" fmla="*/ 508717 w 1936774"/>
                          <a:gd name="connsiteY42" fmla="*/ 963361 h 1385322"/>
                          <a:gd name="connsiteX43" fmla="*/ 555909 w 1936774"/>
                          <a:gd name="connsiteY43" fmla="*/ 968937 h 1385322"/>
                          <a:gd name="connsiteX44" fmla="*/ 611067 w 1936774"/>
                          <a:gd name="connsiteY44" fmla="*/ 947585 h 1385322"/>
                          <a:gd name="connsiteX45" fmla="*/ 659466 w 1936774"/>
                          <a:gd name="connsiteY45" fmla="*/ 937310 h 1385322"/>
                          <a:gd name="connsiteX46" fmla="*/ 669707 w 1936774"/>
                          <a:gd name="connsiteY46" fmla="*/ 936915 h 1385322"/>
                          <a:gd name="connsiteX47" fmla="*/ 693699 w 1936774"/>
                          <a:gd name="connsiteY47" fmla="*/ 929280 h 1385322"/>
                          <a:gd name="connsiteX48" fmla="*/ 724565 w 1936774"/>
                          <a:gd name="connsiteY48" fmla="*/ 926602 h 1385322"/>
                          <a:gd name="connsiteX49" fmla="*/ 772111 w 1936774"/>
                          <a:gd name="connsiteY49" fmla="*/ 918103 h 1385322"/>
                          <a:gd name="connsiteX50" fmla="*/ 822107 w 1936774"/>
                          <a:gd name="connsiteY50" fmla="*/ 895350 h 1385322"/>
                          <a:gd name="connsiteX51" fmla="*/ 869732 w 1936774"/>
                          <a:gd name="connsiteY51" fmla="*/ 866775 h 1385322"/>
                          <a:gd name="connsiteX52" fmla="*/ 1037276 w 1936774"/>
                          <a:gd name="connsiteY52" fmla="*/ 910639 h 1385322"/>
                          <a:gd name="connsiteX53" fmla="*/ 1126907 w 1936774"/>
                          <a:gd name="connsiteY53" fmla="*/ 990600 h 1385322"/>
                          <a:gd name="connsiteX54" fmla="*/ 1126907 w 1936774"/>
                          <a:gd name="connsiteY54" fmla="*/ 1021110 h 1385322"/>
                          <a:gd name="connsiteX55" fmla="*/ 1142147 w 1936774"/>
                          <a:gd name="connsiteY55" fmla="*/ 1057275 h 1385322"/>
                          <a:gd name="connsiteX56" fmla="*/ 1198166 w 1936774"/>
                          <a:gd name="connsiteY56" fmla="*/ 1348565 h 1385322"/>
                          <a:gd name="connsiteX57" fmla="*/ 1231682 w 1936774"/>
                          <a:gd name="connsiteY57" fmla="*/ 1019175 h 1385322"/>
                          <a:gd name="connsiteX58" fmla="*/ 1212632 w 1936774"/>
                          <a:gd name="connsiteY58" fmla="*/ 990600 h 1385322"/>
                          <a:gd name="connsiteX59" fmla="*/ 1231682 w 1936774"/>
                          <a:gd name="connsiteY59" fmla="*/ 1047750 h 1385322"/>
                          <a:gd name="connsiteX60" fmla="*/ 1285022 w 1936774"/>
                          <a:gd name="connsiteY60" fmla="*/ 1173161 h 1385322"/>
                          <a:gd name="connsiteX61" fmla="*/ 1353215 w 1936774"/>
                          <a:gd name="connsiteY61" fmla="*/ 1384966 h 1385322"/>
                          <a:gd name="connsiteX62" fmla="*/ 1338390 w 1936774"/>
                          <a:gd name="connsiteY62" fmla="*/ 1110089 h 1385322"/>
                          <a:gd name="connsiteX63" fmla="*/ 1338235 w 1936774"/>
                          <a:gd name="connsiteY63" fmla="*/ 981075 h 1385322"/>
                          <a:gd name="connsiteX64" fmla="*/ 1419313 w 1936774"/>
                          <a:gd name="connsiteY64" fmla="*/ 1015847 h 1385322"/>
                          <a:gd name="connsiteX65" fmla="*/ 1492207 w 1936774"/>
                          <a:gd name="connsiteY65" fmla="*/ 1018882 h 1385322"/>
                          <a:gd name="connsiteX66" fmla="*/ 1574897 w 1936774"/>
                          <a:gd name="connsiteY66" fmla="*/ 996369 h 1385322"/>
                          <a:gd name="connsiteX67" fmla="*/ 1591734 w 1936774"/>
                          <a:gd name="connsiteY67" fmla="*/ 990599 h 1385322"/>
                          <a:gd name="connsiteX68" fmla="*/ 1727841 w 1936774"/>
                          <a:gd name="connsiteY68" fmla="*/ 915501 h 1385322"/>
                          <a:gd name="connsiteX69" fmla="*/ 1797882 w 1936774"/>
                          <a:gd name="connsiteY69" fmla="*/ 840483 h 1385322"/>
                          <a:gd name="connsiteX70" fmla="*/ 1812707 w 1936774"/>
                          <a:gd name="connsiteY70" fmla="*/ 828675 h 1385322"/>
                          <a:gd name="connsiteX71" fmla="*/ 1850807 w 1936774"/>
                          <a:gd name="connsiteY71" fmla="*/ 771525 h 1385322"/>
                          <a:gd name="connsiteX72" fmla="*/ 1869857 w 1936774"/>
                          <a:gd name="connsiteY72" fmla="*/ 742950 h 1385322"/>
                          <a:gd name="connsiteX73" fmla="*/ 1879382 w 1936774"/>
                          <a:gd name="connsiteY73" fmla="*/ 704850 h 1385322"/>
                          <a:gd name="connsiteX74" fmla="*/ 1860332 w 1936774"/>
                          <a:gd name="connsiteY74" fmla="*/ 466725 h 1385322"/>
                          <a:gd name="connsiteX75" fmla="*/ 1850807 w 1936774"/>
                          <a:gd name="connsiteY75" fmla="*/ 438150 h 1385322"/>
                          <a:gd name="connsiteX76" fmla="*/ 1833662 w 1936774"/>
                          <a:gd name="connsiteY76" fmla="*/ 401947 h 1385322"/>
                          <a:gd name="connsiteX77" fmla="*/ 1812707 w 1936774"/>
                          <a:gd name="connsiteY77" fmla="*/ 371475 h 1385322"/>
                          <a:gd name="connsiteX78" fmla="*/ 1812707 w 1936774"/>
                          <a:gd name="connsiteY78" fmla="*/ 190500 h 1385322"/>
                          <a:gd name="connsiteX79" fmla="*/ 1831757 w 1936774"/>
                          <a:gd name="connsiteY79" fmla="*/ 161925 h 1385322"/>
                          <a:gd name="connsiteX80" fmla="*/ 1860332 w 1936774"/>
                          <a:gd name="connsiteY80" fmla="*/ 142875 h 1385322"/>
                          <a:gd name="connsiteX81" fmla="*/ 1898432 w 1936774"/>
                          <a:gd name="connsiteY81" fmla="*/ 114300 h 1385322"/>
                          <a:gd name="connsiteX82" fmla="*/ 1936532 w 1936774"/>
                          <a:gd name="connsiteY82" fmla="*/ 95250 h 1385322"/>
                          <a:gd name="connsiteX83" fmla="*/ 1888907 w 1936774"/>
                          <a:gd name="connsiteY83" fmla="*/ 51457 h 1385322"/>
                          <a:gd name="connsiteX0" fmla="*/ 1888907 w 1936774"/>
                          <a:gd name="connsiteY0" fmla="*/ 51457 h 1385322"/>
                          <a:gd name="connsiteX1" fmla="*/ 1898432 w 1936774"/>
                          <a:gd name="connsiteY1" fmla="*/ 57150 h 1385322"/>
                          <a:gd name="connsiteX2" fmla="*/ 1822232 w 1936774"/>
                          <a:gd name="connsiteY2" fmla="*/ 9562 h 1385322"/>
                          <a:gd name="connsiteX3" fmla="*/ 1755557 w 1936774"/>
                          <a:gd name="connsiteY3" fmla="*/ 0 h 1385322"/>
                          <a:gd name="connsiteX4" fmla="*/ 1707932 w 1936774"/>
                          <a:gd name="connsiteY4" fmla="*/ 9525 h 1385322"/>
                          <a:gd name="connsiteX5" fmla="*/ 1679357 w 1936774"/>
                          <a:gd name="connsiteY5" fmla="*/ 38100 h 1385322"/>
                          <a:gd name="connsiteX6" fmla="*/ 1648877 w 1936774"/>
                          <a:gd name="connsiteY6" fmla="*/ 74378 h 1385322"/>
                          <a:gd name="connsiteX7" fmla="*/ 1622207 w 1936774"/>
                          <a:gd name="connsiteY7" fmla="*/ 104775 h 1385322"/>
                          <a:gd name="connsiteX8" fmla="*/ 1612682 w 1936774"/>
                          <a:gd name="connsiteY8" fmla="*/ 142875 h 1385322"/>
                          <a:gd name="connsiteX9" fmla="*/ 1593632 w 1936774"/>
                          <a:gd name="connsiteY9" fmla="*/ 171450 h 1385322"/>
                          <a:gd name="connsiteX10" fmla="*/ 1565057 w 1936774"/>
                          <a:gd name="connsiteY10" fmla="*/ 219075 h 1385322"/>
                          <a:gd name="connsiteX11" fmla="*/ 1547912 w 1936774"/>
                          <a:gd name="connsiteY11" fmla="*/ 236265 h 1385322"/>
                          <a:gd name="connsiteX12" fmla="*/ 1517432 w 1936774"/>
                          <a:gd name="connsiteY12" fmla="*/ 276225 h 1385322"/>
                          <a:gd name="connsiteX13" fmla="*/ 1441232 w 1936774"/>
                          <a:gd name="connsiteY13" fmla="*/ 361950 h 1385322"/>
                          <a:gd name="connsiteX14" fmla="*/ 1412657 w 1936774"/>
                          <a:gd name="connsiteY14" fmla="*/ 371475 h 1385322"/>
                          <a:gd name="connsiteX15" fmla="*/ 1355507 w 1936774"/>
                          <a:gd name="connsiteY15" fmla="*/ 409575 h 1385322"/>
                          <a:gd name="connsiteX16" fmla="*/ 1326932 w 1936774"/>
                          <a:gd name="connsiteY16" fmla="*/ 428625 h 1385322"/>
                          <a:gd name="connsiteX17" fmla="*/ 1222157 w 1936774"/>
                          <a:gd name="connsiteY17" fmla="*/ 466725 h 1385322"/>
                          <a:gd name="connsiteX18" fmla="*/ 943916 w 1936774"/>
                          <a:gd name="connsiteY18" fmla="*/ 438303 h 1385322"/>
                          <a:gd name="connsiteX19" fmla="*/ 898291 w 1936774"/>
                          <a:gd name="connsiteY19" fmla="*/ 419323 h 1385322"/>
                          <a:gd name="connsiteX20" fmla="*/ 843014 w 1936774"/>
                          <a:gd name="connsiteY20" fmla="*/ 390680 h 1385322"/>
                          <a:gd name="connsiteX21" fmla="*/ 817916 w 1936774"/>
                          <a:gd name="connsiteY21" fmla="*/ 362367 h 1385322"/>
                          <a:gd name="connsiteX22" fmla="*/ 799184 w 1936774"/>
                          <a:gd name="connsiteY22" fmla="*/ 331562 h 1385322"/>
                          <a:gd name="connsiteX23" fmla="*/ 764957 w 1936774"/>
                          <a:gd name="connsiteY23" fmla="*/ 304800 h 1385322"/>
                          <a:gd name="connsiteX24" fmla="*/ 707807 w 1936774"/>
                          <a:gd name="connsiteY24" fmla="*/ 228600 h 1385322"/>
                          <a:gd name="connsiteX25" fmla="*/ 679232 w 1936774"/>
                          <a:gd name="connsiteY25" fmla="*/ 219075 h 1385322"/>
                          <a:gd name="connsiteX26" fmla="*/ 650657 w 1936774"/>
                          <a:gd name="connsiteY26" fmla="*/ 161925 h 1385322"/>
                          <a:gd name="connsiteX27" fmla="*/ 633465 w 1936774"/>
                          <a:gd name="connsiteY27" fmla="*/ 110828 h 1385322"/>
                          <a:gd name="connsiteX28" fmla="*/ 612289 w 1936774"/>
                          <a:gd name="connsiteY28" fmla="*/ 37132 h 1385322"/>
                          <a:gd name="connsiteX29" fmla="*/ 441107 w 1936774"/>
                          <a:gd name="connsiteY29" fmla="*/ 209550 h 1385322"/>
                          <a:gd name="connsiteX30" fmla="*/ 374432 w 1936774"/>
                          <a:gd name="connsiteY30" fmla="*/ 285750 h 1385322"/>
                          <a:gd name="connsiteX31" fmla="*/ 357287 w 1936774"/>
                          <a:gd name="connsiteY31" fmla="*/ 312428 h 1385322"/>
                          <a:gd name="connsiteX32" fmla="*/ 345857 w 1936774"/>
                          <a:gd name="connsiteY32" fmla="*/ 342900 h 1385322"/>
                          <a:gd name="connsiteX33" fmla="*/ 317282 w 1936774"/>
                          <a:gd name="connsiteY33" fmla="*/ 390525 h 1385322"/>
                          <a:gd name="connsiteX34" fmla="*/ 296327 w 1936774"/>
                          <a:gd name="connsiteY34" fmla="*/ 451545 h 1385322"/>
                          <a:gd name="connsiteX35" fmla="*/ 298232 w 1936774"/>
                          <a:gd name="connsiteY35" fmla="*/ 495300 h 1385322"/>
                          <a:gd name="connsiteX36" fmla="*/ 225406 w 1936774"/>
                          <a:gd name="connsiteY36" fmla="*/ 644629 h 1385322"/>
                          <a:gd name="connsiteX37" fmla="*/ 154518 w 1936774"/>
                          <a:gd name="connsiteY37" fmla="*/ 705949 h 1385322"/>
                          <a:gd name="connsiteX38" fmla="*/ 102168 w 1936774"/>
                          <a:gd name="connsiteY38" fmla="*/ 757199 h 1385322"/>
                          <a:gd name="connsiteX39" fmla="*/ 30727 w 1936774"/>
                          <a:gd name="connsiteY39" fmla="*/ 800745 h 1385322"/>
                          <a:gd name="connsiteX40" fmla="*/ 67197 w 1936774"/>
                          <a:gd name="connsiteY40" fmla="*/ 883625 h 1385322"/>
                          <a:gd name="connsiteX41" fmla="*/ 437297 w 1936774"/>
                          <a:gd name="connsiteY41" fmla="*/ 971550 h 1385322"/>
                          <a:gd name="connsiteX42" fmla="*/ 508717 w 1936774"/>
                          <a:gd name="connsiteY42" fmla="*/ 963361 h 1385322"/>
                          <a:gd name="connsiteX43" fmla="*/ 555909 w 1936774"/>
                          <a:gd name="connsiteY43" fmla="*/ 968937 h 1385322"/>
                          <a:gd name="connsiteX44" fmla="*/ 611067 w 1936774"/>
                          <a:gd name="connsiteY44" fmla="*/ 947585 h 1385322"/>
                          <a:gd name="connsiteX45" fmla="*/ 659466 w 1936774"/>
                          <a:gd name="connsiteY45" fmla="*/ 937310 h 1385322"/>
                          <a:gd name="connsiteX46" fmla="*/ 669707 w 1936774"/>
                          <a:gd name="connsiteY46" fmla="*/ 936915 h 1385322"/>
                          <a:gd name="connsiteX47" fmla="*/ 693699 w 1936774"/>
                          <a:gd name="connsiteY47" fmla="*/ 929280 h 1385322"/>
                          <a:gd name="connsiteX48" fmla="*/ 724565 w 1936774"/>
                          <a:gd name="connsiteY48" fmla="*/ 926602 h 1385322"/>
                          <a:gd name="connsiteX49" fmla="*/ 772111 w 1936774"/>
                          <a:gd name="connsiteY49" fmla="*/ 918103 h 1385322"/>
                          <a:gd name="connsiteX50" fmla="*/ 822107 w 1936774"/>
                          <a:gd name="connsiteY50" fmla="*/ 895350 h 1385322"/>
                          <a:gd name="connsiteX51" fmla="*/ 869732 w 1936774"/>
                          <a:gd name="connsiteY51" fmla="*/ 866775 h 1385322"/>
                          <a:gd name="connsiteX52" fmla="*/ 1037276 w 1936774"/>
                          <a:gd name="connsiteY52" fmla="*/ 910639 h 1385322"/>
                          <a:gd name="connsiteX53" fmla="*/ 1126907 w 1936774"/>
                          <a:gd name="connsiteY53" fmla="*/ 990600 h 1385322"/>
                          <a:gd name="connsiteX54" fmla="*/ 1126907 w 1936774"/>
                          <a:gd name="connsiteY54" fmla="*/ 1021110 h 1385322"/>
                          <a:gd name="connsiteX55" fmla="*/ 1142147 w 1936774"/>
                          <a:gd name="connsiteY55" fmla="*/ 1057275 h 1385322"/>
                          <a:gd name="connsiteX56" fmla="*/ 1198166 w 1936774"/>
                          <a:gd name="connsiteY56" fmla="*/ 1348565 h 1385322"/>
                          <a:gd name="connsiteX57" fmla="*/ 1231682 w 1936774"/>
                          <a:gd name="connsiteY57" fmla="*/ 1019175 h 1385322"/>
                          <a:gd name="connsiteX58" fmla="*/ 1212632 w 1936774"/>
                          <a:gd name="connsiteY58" fmla="*/ 990600 h 1385322"/>
                          <a:gd name="connsiteX59" fmla="*/ 1231682 w 1936774"/>
                          <a:gd name="connsiteY59" fmla="*/ 1047750 h 1385322"/>
                          <a:gd name="connsiteX60" fmla="*/ 1285022 w 1936774"/>
                          <a:gd name="connsiteY60" fmla="*/ 1173161 h 1385322"/>
                          <a:gd name="connsiteX61" fmla="*/ 1353215 w 1936774"/>
                          <a:gd name="connsiteY61" fmla="*/ 1384966 h 1385322"/>
                          <a:gd name="connsiteX62" fmla="*/ 1338390 w 1936774"/>
                          <a:gd name="connsiteY62" fmla="*/ 1110089 h 1385322"/>
                          <a:gd name="connsiteX63" fmla="*/ 1344331 w 1936774"/>
                          <a:gd name="connsiteY63" fmla="*/ 1041794 h 1385322"/>
                          <a:gd name="connsiteX64" fmla="*/ 1419313 w 1936774"/>
                          <a:gd name="connsiteY64" fmla="*/ 1015847 h 1385322"/>
                          <a:gd name="connsiteX65" fmla="*/ 1492207 w 1936774"/>
                          <a:gd name="connsiteY65" fmla="*/ 1018882 h 1385322"/>
                          <a:gd name="connsiteX66" fmla="*/ 1574897 w 1936774"/>
                          <a:gd name="connsiteY66" fmla="*/ 996369 h 1385322"/>
                          <a:gd name="connsiteX67" fmla="*/ 1591734 w 1936774"/>
                          <a:gd name="connsiteY67" fmla="*/ 990599 h 1385322"/>
                          <a:gd name="connsiteX68" fmla="*/ 1727841 w 1936774"/>
                          <a:gd name="connsiteY68" fmla="*/ 915501 h 1385322"/>
                          <a:gd name="connsiteX69" fmla="*/ 1797882 w 1936774"/>
                          <a:gd name="connsiteY69" fmla="*/ 840483 h 1385322"/>
                          <a:gd name="connsiteX70" fmla="*/ 1812707 w 1936774"/>
                          <a:gd name="connsiteY70" fmla="*/ 828675 h 1385322"/>
                          <a:gd name="connsiteX71" fmla="*/ 1850807 w 1936774"/>
                          <a:gd name="connsiteY71" fmla="*/ 771525 h 1385322"/>
                          <a:gd name="connsiteX72" fmla="*/ 1869857 w 1936774"/>
                          <a:gd name="connsiteY72" fmla="*/ 742950 h 1385322"/>
                          <a:gd name="connsiteX73" fmla="*/ 1879382 w 1936774"/>
                          <a:gd name="connsiteY73" fmla="*/ 704850 h 1385322"/>
                          <a:gd name="connsiteX74" fmla="*/ 1860332 w 1936774"/>
                          <a:gd name="connsiteY74" fmla="*/ 466725 h 1385322"/>
                          <a:gd name="connsiteX75" fmla="*/ 1850807 w 1936774"/>
                          <a:gd name="connsiteY75" fmla="*/ 438150 h 1385322"/>
                          <a:gd name="connsiteX76" fmla="*/ 1833662 w 1936774"/>
                          <a:gd name="connsiteY76" fmla="*/ 401947 h 1385322"/>
                          <a:gd name="connsiteX77" fmla="*/ 1812707 w 1936774"/>
                          <a:gd name="connsiteY77" fmla="*/ 371475 h 1385322"/>
                          <a:gd name="connsiteX78" fmla="*/ 1812707 w 1936774"/>
                          <a:gd name="connsiteY78" fmla="*/ 190500 h 1385322"/>
                          <a:gd name="connsiteX79" fmla="*/ 1831757 w 1936774"/>
                          <a:gd name="connsiteY79" fmla="*/ 161925 h 1385322"/>
                          <a:gd name="connsiteX80" fmla="*/ 1860332 w 1936774"/>
                          <a:gd name="connsiteY80" fmla="*/ 142875 h 1385322"/>
                          <a:gd name="connsiteX81" fmla="*/ 1898432 w 1936774"/>
                          <a:gd name="connsiteY81" fmla="*/ 114300 h 1385322"/>
                          <a:gd name="connsiteX82" fmla="*/ 1936532 w 1936774"/>
                          <a:gd name="connsiteY82" fmla="*/ 95250 h 1385322"/>
                          <a:gd name="connsiteX83" fmla="*/ 1888907 w 1936774"/>
                          <a:gd name="connsiteY83" fmla="*/ 51457 h 1385322"/>
                          <a:gd name="connsiteX0" fmla="*/ 1888907 w 1936774"/>
                          <a:gd name="connsiteY0" fmla="*/ 51457 h 1385322"/>
                          <a:gd name="connsiteX1" fmla="*/ 1898432 w 1936774"/>
                          <a:gd name="connsiteY1" fmla="*/ 57150 h 1385322"/>
                          <a:gd name="connsiteX2" fmla="*/ 1822232 w 1936774"/>
                          <a:gd name="connsiteY2" fmla="*/ 9562 h 1385322"/>
                          <a:gd name="connsiteX3" fmla="*/ 1755557 w 1936774"/>
                          <a:gd name="connsiteY3" fmla="*/ 0 h 1385322"/>
                          <a:gd name="connsiteX4" fmla="*/ 1707932 w 1936774"/>
                          <a:gd name="connsiteY4" fmla="*/ 9525 h 1385322"/>
                          <a:gd name="connsiteX5" fmla="*/ 1679357 w 1936774"/>
                          <a:gd name="connsiteY5" fmla="*/ 38100 h 1385322"/>
                          <a:gd name="connsiteX6" fmla="*/ 1648877 w 1936774"/>
                          <a:gd name="connsiteY6" fmla="*/ 74378 h 1385322"/>
                          <a:gd name="connsiteX7" fmla="*/ 1622207 w 1936774"/>
                          <a:gd name="connsiteY7" fmla="*/ 104775 h 1385322"/>
                          <a:gd name="connsiteX8" fmla="*/ 1612682 w 1936774"/>
                          <a:gd name="connsiteY8" fmla="*/ 142875 h 1385322"/>
                          <a:gd name="connsiteX9" fmla="*/ 1593632 w 1936774"/>
                          <a:gd name="connsiteY9" fmla="*/ 171450 h 1385322"/>
                          <a:gd name="connsiteX10" fmla="*/ 1565057 w 1936774"/>
                          <a:gd name="connsiteY10" fmla="*/ 219075 h 1385322"/>
                          <a:gd name="connsiteX11" fmla="*/ 1547912 w 1936774"/>
                          <a:gd name="connsiteY11" fmla="*/ 236265 h 1385322"/>
                          <a:gd name="connsiteX12" fmla="*/ 1517432 w 1936774"/>
                          <a:gd name="connsiteY12" fmla="*/ 276225 h 1385322"/>
                          <a:gd name="connsiteX13" fmla="*/ 1441232 w 1936774"/>
                          <a:gd name="connsiteY13" fmla="*/ 361950 h 1385322"/>
                          <a:gd name="connsiteX14" fmla="*/ 1412657 w 1936774"/>
                          <a:gd name="connsiteY14" fmla="*/ 371475 h 1385322"/>
                          <a:gd name="connsiteX15" fmla="*/ 1355507 w 1936774"/>
                          <a:gd name="connsiteY15" fmla="*/ 409575 h 1385322"/>
                          <a:gd name="connsiteX16" fmla="*/ 1326932 w 1936774"/>
                          <a:gd name="connsiteY16" fmla="*/ 428625 h 1385322"/>
                          <a:gd name="connsiteX17" fmla="*/ 1222157 w 1936774"/>
                          <a:gd name="connsiteY17" fmla="*/ 466725 h 1385322"/>
                          <a:gd name="connsiteX18" fmla="*/ 943916 w 1936774"/>
                          <a:gd name="connsiteY18" fmla="*/ 438303 h 1385322"/>
                          <a:gd name="connsiteX19" fmla="*/ 898291 w 1936774"/>
                          <a:gd name="connsiteY19" fmla="*/ 419323 h 1385322"/>
                          <a:gd name="connsiteX20" fmla="*/ 843014 w 1936774"/>
                          <a:gd name="connsiteY20" fmla="*/ 390680 h 1385322"/>
                          <a:gd name="connsiteX21" fmla="*/ 817916 w 1936774"/>
                          <a:gd name="connsiteY21" fmla="*/ 362367 h 1385322"/>
                          <a:gd name="connsiteX22" fmla="*/ 799184 w 1936774"/>
                          <a:gd name="connsiteY22" fmla="*/ 331562 h 1385322"/>
                          <a:gd name="connsiteX23" fmla="*/ 764957 w 1936774"/>
                          <a:gd name="connsiteY23" fmla="*/ 304800 h 1385322"/>
                          <a:gd name="connsiteX24" fmla="*/ 707807 w 1936774"/>
                          <a:gd name="connsiteY24" fmla="*/ 228600 h 1385322"/>
                          <a:gd name="connsiteX25" fmla="*/ 679232 w 1936774"/>
                          <a:gd name="connsiteY25" fmla="*/ 219075 h 1385322"/>
                          <a:gd name="connsiteX26" fmla="*/ 650657 w 1936774"/>
                          <a:gd name="connsiteY26" fmla="*/ 161925 h 1385322"/>
                          <a:gd name="connsiteX27" fmla="*/ 633465 w 1936774"/>
                          <a:gd name="connsiteY27" fmla="*/ 110828 h 1385322"/>
                          <a:gd name="connsiteX28" fmla="*/ 612289 w 1936774"/>
                          <a:gd name="connsiteY28" fmla="*/ 37132 h 1385322"/>
                          <a:gd name="connsiteX29" fmla="*/ 441107 w 1936774"/>
                          <a:gd name="connsiteY29" fmla="*/ 209550 h 1385322"/>
                          <a:gd name="connsiteX30" fmla="*/ 374432 w 1936774"/>
                          <a:gd name="connsiteY30" fmla="*/ 285750 h 1385322"/>
                          <a:gd name="connsiteX31" fmla="*/ 357287 w 1936774"/>
                          <a:gd name="connsiteY31" fmla="*/ 312428 h 1385322"/>
                          <a:gd name="connsiteX32" fmla="*/ 345857 w 1936774"/>
                          <a:gd name="connsiteY32" fmla="*/ 342900 h 1385322"/>
                          <a:gd name="connsiteX33" fmla="*/ 317282 w 1936774"/>
                          <a:gd name="connsiteY33" fmla="*/ 390525 h 1385322"/>
                          <a:gd name="connsiteX34" fmla="*/ 296327 w 1936774"/>
                          <a:gd name="connsiteY34" fmla="*/ 451545 h 1385322"/>
                          <a:gd name="connsiteX35" fmla="*/ 298232 w 1936774"/>
                          <a:gd name="connsiteY35" fmla="*/ 495300 h 1385322"/>
                          <a:gd name="connsiteX36" fmla="*/ 225406 w 1936774"/>
                          <a:gd name="connsiteY36" fmla="*/ 644629 h 1385322"/>
                          <a:gd name="connsiteX37" fmla="*/ 154518 w 1936774"/>
                          <a:gd name="connsiteY37" fmla="*/ 705949 h 1385322"/>
                          <a:gd name="connsiteX38" fmla="*/ 99120 w 1936774"/>
                          <a:gd name="connsiteY38" fmla="*/ 742019 h 1385322"/>
                          <a:gd name="connsiteX39" fmla="*/ 30727 w 1936774"/>
                          <a:gd name="connsiteY39" fmla="*/ 800745 h 1385322"/>
                          <a:gd name="connsiteX40" fmla="*/ 67197 w 1936774"/>
                          <a:gd name="connsiteY40" fmla="*/ 883625 h 1385322"/>
                          <a:gd name="connsiteX41" fmla="*/ 437297 w 1936774"/>
                          <a:gd name="connsiteY41" fmla="*/ 971550 h 1385322"/>
                          <a:gd name="connsiteX42" fmla="*/ 508717 w 1936774"/>
                          <a:gd name="connsiteY42" fmla="*/ 963361 h 1385322"/>
                          <a:gd name="connsiteX43" fmla="*/ 555909 w 1936774"/>
                          <a:gd name="connsiteY43" fmla="*/ 968937 h 1385322"/>
                          <a:gd name="connsiteX44" fmla="*/ 611067 w 1936774"/>
                          <a:gd name="connsiteY44" fmla="*/ 947585 h 1385322"/>
                          <a:gd name="connsiteX45" fmla="*/ 659466 w 1936774"/>
                          <a:gd name="connsiteY45" fmla="*/ 937310 h 1385322"/>
                          <a:gd name="connsiteX46" fmla="*/ 669707 w 1936774"/>
                          <a:gd name="connsiteY46" fmla="*/ 936915 h 1385322"/>
                          <a:gd name="connsiteX47" fmla="*/ 693699 w 1936774"/>
                          <a:gd name="connsiteY47" fmla="*/ 929280 h 1385322"/>
                          <a:gd name="connsiteX48" fmla="*/ 724565 w 1936774"/>
                          <a:gd name="connsiteY48" fmla="*/ 926602 h 1385322"/>
                          <a:gd name="connsiteX49" fmla="*/ 772111 w 1936774"/>
                          <a:gd name="connsiteY49" fmla="*/ 918103 h 1385322"/>
                          <a:gd name="connsiteX50" fmla="*/ 822107 w 1936774"/>
                          <a:gd name="connsiteY50" fmla="*/ 895350 h 1385322"/>
                          <a:gd name="connsiteX51" fmla="*/ 869732 w 1936774"/>
                          <a:gd name="connsiteY51" fmla="*/ 866775 h 1385322"/>
                          <a:gd name="connsiteX52" fmla="*/ 1037276 w 1936774"/>
                          <a:gd name="connsiteY52" fmla="*/ 910639 h 1385322"/>
                          <a:gd name="connsiteX53" fmla="*/ 1126907 w 1936774"/>
                          <a:gd name="connsiteY53" fmla="*/ 990600 h 1385322"/>
                          <a:gd name="connsiteX54" fmla="*/ 1126907 w 1936774"/>
                          <a:gd name="connsiteY54" fmla="*/ 1021110 h 1385322"/>
                          <a:gd name="connsiteX55" fmla="*/ 1142147 w 1936774"/>
                          <a:gd name="connsiteY55" fmla="*/ 1057275 h 1385322"/>
                          <a:gd name="connsiteX56" fmla="*/ 1198166 w 1936774"/>
                          <a:gd name="connsiteY56" fmla="*/ 1348565 h 1385322"/>
                          <a:gd name="connsiteX57" fmla="*/ 1231682 w 1936774"/>
                          <a:gd name="connsiteY57" fmla="*/ 1019175 h 1385322"/>
                          <a:gd name="connsiteX58" fmla="*/ 1212632 w 1936774"/>
                          <a:gd name="connsiteY58" fmla="*/ 990600 h 1385322"/>
                          <a:gd name="connsiteX59" fmla="*/ 1231682 w 1936774"/>
                          <a:gd name="connsiteY59" fmla="*/ 1047750 h 1385322"/>
                          <a:gd name="connsiteX60" fmla="*/ 1285022 w 1936774"/>
                          <a:gd name="connsiteY60" fmla="*/ 1173161 h 1385322"/>
                          <a:gd name="connsiteX61" fmla="*/ 1353215 w 1936774"/>
                          <a:gd name="connsiteY61" fmla="*/ 1384966 h 1385322"/>
                          <a:gd name="connsiteX62" fmla="*/ 1338390 w 1936774"/>
                          <a:gd name="connsiteY62" fmla="*/ 1110089 h 1385322"/>
                          <a:gd name="connsiteX63" fmla="*/ 1344331 w 1936774"/>
                          <a:gd name="connsiteY63" fmla="*/ 1041794 h 1385322"/>
                          <a:gd name="connsiteX64" fmla="*/ 1419313 w 1936774"/>
                          <a:gd name="connsiteY64" fmla="*/ 1015847 h 1385322"/>
                          <a:gd name="connsiteX65" fmla="*/ 1492207 w 1936774"/>
                          <a:gd name="connsiteY65" fmla="*/ 1018882 h 1385322"/>
                          <a:gd name="connsiteX66" fmla="*/ 1574897 w 1936774"/>
                          <a:gd name="connsiteY66" fmla="*/ 996369 h 1385322"/>
                          <a:gd name="connsiteX67" fmla="*/ 1591734 w 1936774"/>
                          <a:gd name="connsiteY67" fmla="*/ 990599 h 1385322"/>
                          <a:gd name="connsiteX68" fmla="*/ 1727841 w 1936774"/>
                          <a:gd name="connsiteY68" fmla="*/ 915501 h 1385322"/>
                          <a:gd name="connsiteX69" fmla="*/ 1797882 w 1936774"/>
                          <a:gd name="connsiteY69" fmla="*/ 840483 h 1385322"/>
                          <a:gd name="connsiteX70" fmla="*/ 1812707 w 1936774"/>
                          <a:gd name="connsiteY70" fmla="*/ 828675 h 1385322"/>
                          <a:gd name="connsiteX71" fmla="*/ 1850807 w 1936774"/>
                          <a:gd name="connsiteY71" fmla="*/ 771525 h 1385322"/>
                          <a:gd name="connsiteX72" fmla="*/ 1869857 w 1936774"/>
                          <a:gd name="connsiteY72" fmla="*/ 742950 h 1385322"/>
                          <a:gd name="connsiteX73" fmla="*/ 1879382 w 1936774"/>
                          <a:gd name="connsiteY73" fmla="*/ 704850 h 1385322"/>
                          <a:gd name="connsiteX74" fmla="*/ 1860332 w 1936774"/>
                          <a:gd name="connsiteY74" fmla="*/ 466725 h 1385322"/>
                          <a:gd name="connsiteX75" fmla="*/ 1850807 w 1936774"/>
                          <a:gd name="connsiteY75" fmla="*/ 438150 h 1385322"/>
                          <a:gd name="connsiteX76" fmla="*/ 1833662 w 1936774"/>
                          <a:gd name="connsiteY76" fmla="*/ 401947 h 1385322"/>
                          <a:gd name="connsiteX77" fmla="*/ 1812707 w 1936774"/>
                          <a:gd name="connsiteY77" fmla="*/ 371475 h 1385322"/>
                          <a:gd name="connsiteX78" fmla="*/ 1812707 w 1936774"/>
                          <a:gd name="connsiteY78" fmla="*/ 190500 h 1385322"/>
                          <a:gd name="connsiteX79" fmla="*/ 1831757 w 1936774"/>
                          <a:gd name="connsiteY79" fmla="*/ 161925 h 1385322"/>
                          <a:gd name="connsiteX80" fmla="*/ 1860332 w 1936774"/>
                          <a:gd name="connsiteY80" fmla="*/ 142875 h 1385322"/>
                          <a:gd name="connsiteX81" fmla="*/ 1898432 w 1936774"/>
                          <a:gd name="connsiteY81" fmla="*/ 114300 h 1385322"/>
                          <a:gd name="connsiteX82" fmla="*/ 1936532 w 1936774"/>
                          <a:gd name="connsiteY82" fmla="*/ 95250 h 1385322"/>
                          <a:gd name="connsiteX83" fmla="*/ 1888907 w 1936774"/>
                          <a:gd name="connsiteY83" fmla="*/ 51457 h 1385322"/>
                          <a:gd name="connsiteX0" fmla="*/ 1888907 w 1936774"/>
                          <a:gd name="connsiteY0" fmla="*/ 51457 h 1385322"/>
                          <a:gd name="connsiteX1" fmla="*/ 1898432 w 1936774"/>
                          <a:gd name="connsiteY1" fmla="*/ 57150 h 1385322"/>
                          <a:gd name="connsiteX2" fmla="*/ 1822232 w 1936774"/>
                          <a:gd name="connsiteY2" fmla="*/ 9562 h 1385322"/>
                          <a:gd name="connsiteX3" fmla="*/ 1755557 w 1936774"/>
                          <a:gd name="connsiteY3" fmla="*/ 0 h 1385322"/>
                          <a:gd name="connsiteX4" fmla="*/ 1707932 w 1936774"/>
                          <a:gd name="connsiteY4" fmla="*/ 9525 h 1385322"/>
                          <a:gd name="connsiteX5" fmla="*/ 1679357 w 1936774"/>
                          <a:gd name="connsiteY5" fmla="*/ 38100 h 1385322"/>
                          <a:gd name="connsiteX6" fmla="*/ 1648877 w 1936774"/>
                          <a:gd name="connsiteY6" fmla="*/ 74378 h 1385322"/>
                          <a:gd name="connsiteX7" fmla="*/ 1622207 w 1936774"/>
                          <a:gd name="connsiteY7" fmla="*/ 104775 h 1385322"/>
                          <a:gd name="connsiteX8" fmla="*/ 1612682 w 1936774"/>
                          <a:gd name="connsiteY8" fmla="*/ 142875 h 1385322"/>
                          <a:gd name="connsiteX9" fmla="*/ 1593632 w 1936774"/>
                          <a:gd name="connsiteY9" fmla="*/ 171450 h 1385322"/>
                          <a:gd name="connsiteX10" fmla="*/ 1565057 w 1936774"/>
                          <a:gd name="connsiteY10" fmla="*/ 219075 h 1385322"/>
                          <a:gd name="connsiteX11" fmla="*/ 1547912 w 1936774"/>
                          <a:gd name="connsiteY11" fmla="*/ 236265 h 1385322"/>
                          <a:gd name="connsiteX12" fmla="*/ 1517432 w 1936774"/>
                          <a:gd name="connsiteY12" fmla="*/ 276225 h 1385322"/>
                          <a:gd name="connsiteX13" fmla="*/ 1441232 w 1936774"/>
                          <a:gd name="connsiteY13" fmla="*/ 361950 h 1385322"/>
                          <a:gd name="connsiteX14" fmla="*/ 1412657 w 1936774"/>
                          <a:gd name="connsiteY14" fmla="*/ 371475 h 1385322"/>
                          <a:gd name="connsiteX15" fmla="*/ 1355507 w 1936774"/>
                          <a:gd name="connsiteY15" fmla="*/ 409575 h 1385322"/>
                          <a:gd name="connsiteX16" fmla="*/ 1326932 w 1936774"/>
                          <a:gd name="connsiteY16" fmla="*/ 428625 h 1385322"/>
                          <a:gd name="connsiteX17" fmla="*/ 1222157 w 1936774"/>
                          <a:gd name="connsiteY17" fmla="*/ 466725 h 1385322"/>
                          <a:gd name="connsiteX18" fmla="*/ 943916 w 1936774"/>
                          <a:gd name="connsiteY18" fmla="*/ 438303 h 1385322"/>
                          <a:gd name="connsiteX19" fmla="*/ 898291 w 1936774"/>
                          <a:gd name="connsiteY19" fmla="*/ 419323 h 1385322"/>
                          <a:gd name="connsiteX20" fmla="*/ 843014 w 1936774"/>
                          <a:gd name="connsiteY20" fmla="*/ 390680 h 1385322"/>
                          <a:gd name="connsiteX21" fmla="*/ 817916 w 1936774"/>
                          <a:gd name="connsiteY21" fmla="*/ 362367 h 1385322"/>
                          <a:gd name="connsiteX22" fmla="*/ 799184 w 1936774"/>
                          <a:gd name="connsiteY22" fmla="*/ 331562 h 1385322"/>
                          <a:gd name="connsiteX23" fmla="*/ 764957 w 1936774"/>
                          <a:gd name="connsiteY23" fmla="*/ 304800 h 1385322"/>
                          <a:gd name="connsiteX24" fmla="*/ 707807 w 1936774"/>
                          <a:gd name="connsiteY24" fmla="*/ 228600 h 1385322"/>
                          <a:gd name="connsiteX25" fmla="*/ 679232 w 1936774"/>
                          <a:gd name="connsiteY25" fmla="*/ 203895 h 1385322"/>
                          <a:gd name="connsiteX26" fmla="*/ 650657 w 1936774"/>
                          <a:gd name="connsiteY26" fmla="*/ 161925 h 1385322"/>
                          <a:gd name="connsiteX27" fmla="*/ 633465 w 1936774"/>
                          <a:gd name="connsiteY27" fmla="*/ 110828 h 1385322"/>
                          <a:gd name="connsiteX28" fmla="*/ 612289 w 1936774"/>
                          <a:gd name="connsiteY28" fmla="*/ 37132 h 1385322"/>
                          <a:gd name="connsiteX29" fmla="*/ 441107 w 1936774"/>
                          <a:gd name="connsiteY29" fmla="*/ 209550 h 1385322"/>
                          <a:gd name="connsiteX30" fmla="*/ 374432 w 1936774"/>
                          <a:gd name="connsiteY30" fmla="*/ 285750 h 1385322"/>
                          <a:gd name="connsiteX31" fmla="*/ 357287 w 1936774"/>
                          <a:gd name="connsiteY31" fmla="*/ 312428 h 1385322"/>
                          <a:gd name="connsiteX32" fmla="*/ 345857 w 1936774"/>
                          <a:gd name="connsiteY32" fmla="*/ 342900 h 1385322"/>
                          <a:gd name="connsiteX33" fmla="*/ 317282 w 1936774"/>
                          <a:gd name="connsiteY33" fmla="*/ 390525 h 1385322"/>
                          <a:gd name="connsiteX34" fmla="*/ 296327 w 1936774"/>
                          <a:gd name="connsiteY34" fmla="*/ 451545 h 1385322"/>
                          <a:gd name="connsiteX35" fmla="*/ 298232 w 1936774"/>
                          <a:gd name="connsiteY35" fmla="*/ 495300 h 1385322"/>
                          <a:gd name="connsiteX36" fmla="*/ 225406 w 1936774"/>
                          <a:gd name="connsiteY36" fmla="*/ 644629 h 1385322"/>
                          <a:gd name="connsiteX37" fmla="*/ 154518 w 1936774"/>
                          <a:gd name="connsiteY37" fmla="*/ 705949 h 1385322"/>
                          <a:gd name="connsiteX38" fmla="*/ 99120 w 1936774"/>
                          <a:gd name="connsiteY38" fmla="*/ 742019 h 1385322"/>
                          <a:gd name="connsiteX39" fmla="*/ 30727 w 1936774"/>
                          <a:gd name="connsiteY39" fmla="*/ 800745 h 1385322"/>
                          <a:gd name="connsiteX40" fmla="*/ 67197 w 1936774"/>
                          <a:gd name="connsiteY40" fmla="*/ 883625 h 1385322"/>
                          <a:gd name="connsiteX41" fmla="*/ 437297 w 1936774"/>
                          <a:gd name="connsiteY41" fmla="*/ 971550 h 1385322"/>
                          <a:gd name="connsiteX42" fmla="*/ 508717 w 1936774"/>
                          <a:gd name="connsiteY42" fmla="*/ 963361 h 1385322"/>
                          <a:gd name="connsiteX43" fmla="*/ 555909 w 1936774"/>
                          <a:gd name="connsiteY43" fmla="*/ 968937 h 1385322"/>
                          <a:gd name="connsiteX44" fmla="*/ 611067 w 1936774"/>
                          <a:gd name="connsiteY44" fmla="*/ 947585 h 1385322"/>
                          <a:gd name="connsiteX45" fmla="*/ 659466 w 1936774"/>
                          <a:gd name="connsiteY45" fmla="*/ 937310 h 1385322"/>
                          <a:gd name="connsiteX46" fmla="*/ 669707 w 1936774"/>
                          <a:gd name="connsiteY46" fmla="*/ 936915 h 1385322"/>
                          <a:gd name="connsiteX47" fmla="*/ 693699 w 1936774"/>
                          <a:gd name="connsiteY47" fmla="*/ 929280 h 1385322"/>
                          <a:gd name="connsiteX48" fmla="*/ 724565 w 1936774"/>
                          <a:gd name="connsiteY48" fmla="*/ 926602 h 1385322"/>
                          <a:gd name="connsiteX49" fmla="*/ 772111 w 1936774"/>
                          <a:gd name="connsiteY49" fmla="*/ 918103 h 1385322"/>
                          <a:gd name="connsiteX50" fmla="*/ 822107 w 1936774"/>
                          <a:gd name="connsiteY50" fmla="*/ 895350 h 1385322"/>
                          <a:gd name="connsiteX51" fmla="*/ 869732 w 1936774"/>
                          <a:gd name="connsiteY51" fmla="*/ 866775 h 1385322"/>
                          <a:gd name="connsiteX52" fmla="*/ 1037276 w 1936774"/>
                          <a:gd name="connsiteY52" fmla="*/ 910639 h 1385322"/>
                          <a:gd name="connsiteX53" fmla="*/ 1126907 w 1936774"/>
                          <a:gd name="connsiteY53" fmla="*/ 990600 h 1385322"/>
                          <a:gd name="connsiteX54" fmla="*/ 1126907 w 1936774"/>
                          <a:gd name="connsiteY54" fmla="*/ 1021110 h 1385322"/>
                          <a:gd name="connsiteX55" fmla="*/ 1142147 w 1936774"/>
                          <a:gd name="connsiteY55" fmla="*/ 1057275 h 1385322"/>
                          <a:gd name="connsiteX56" fmla="*/ 1198166 w 1936774"/>
                          <a:gd name="connsiteY56" fmla="*/ 1348565 h 1385322"/>
                          <a:gd name="connsiteX57" fmla="*/ 1231682 w 1936774"/>
                          <a:gd name="connsiteY57" fmla="*/ 1019175 h 1385322"/>
                          <a:gd name="connsiteX58" fmla="*/ 1212632 w 1936774"/>
                          <a:gd name="connsiteY58" fmla="*/ 990600 h 1385322"/>
                          <a:gd name="connsiteX59" fmla="*/ 1231682 w 1936774"/>
                          <a:gd name="connsiteY59" fmla="*/ 1047750 h 1385322"/>
                          <a:gd name="connsiteX60" fmla="*/ 1285022 w 1936774"/>
                          <a:gd name="connsiteY60" fmla="*/ 1173161 h 1385322"/>
                          <a:gd name="connsiteX61" fmla="*/ 1353215 w 1936774"/>
                          <a:gd name="connsiteY61" fmla="*/ 1384966 h 1385322"/>
                          <a:gd name="connsiteX62" fmla="*/ 1338390 w 1936774"/>
                          <a:gd name="connsiteY62" fmla="*/ 1110089 h 1385322"/>
                          <a:gd name="connsiteX63" fmla="*/ 1344331 w 1936774"/>
                          <a:gd name="connsiteY63" fmla="*/ 1041794 h 1385322"/>
                          <a:gd name="connsiteX64" fmla="*/ 1419313 w 1936774"/>
                          <a:gd name="connsiteY64" fmla="*/ 1015847 h 1385322"/>
                          <a:gd name="connsiteX65" fmla="*/ 1492207 w 1936774"/>
                          <a:gd name="connsiteY65" fmla="*/ 1018882 h 1385322"/>
                          <a:gd name="connsiteX66" fmla="*/ 1574897 w 1936774"/>
                          <a:gd name="connsiteY66" fmla="*/ 996369 h 1385322"/>
                          <a:gd name="connsiteX67" fmla="*/ 1591734 w 1936774"/>
                          <a:gd name="connsiteY67" fmla="*/ 990599 h 1385322"/>
                          <a:gd name="connsiteX68" fmla="*/ 1727841 w 1936774"/>
                          <a:gd name="connsiteY68" fmla="*/ 915501 h 1385322"/>
                          <a:gd name="connsiteX69" fmla="*/ 1797882 w 1936774"/>
                          <a:gd name="connsiteY69" fmla="*/ 840483 h 1385322"/>
                          <a:gd name="connsiteX70" fmla="*/ 1812707 w 1936774"/>
                          <a:gd name="connsiteY70" fmla="*/ 828675 h 1385322"/>
                          <a:gd name="connsiteX71" fmla="*/ 1850807 w 1936774"/>
                          <a:gd name="connsiteY71" fmla="*/ 771525 h 1385322"/>
                          <a:gd name="connsiteX72" fmla="*/ 1869857 w 1936774"/>
                          <a:gd name="connsiteY72" fmla="*/ 742950 h 1385322"/>
                          <a:gd name="connsiteX73" fmla="*/ 1879382 w 1936774"/>
                          <a:gd name="connsiteY73" fmla="*/ 704850 h 1385322"/>
                          <a:gd name="connsiteX74" fmla="*/ 1860332 w 1936774"/>
                          <a:gd name="connsiteY74" fmla="*/ 466725 h 1385322"/>
                          <a:gd name="connsiteX75" fmla="*/ 1850807 w 1936774"/>
                          <a:gd name="connsiteY75" fmla="*/ 438150 h 1385322"/>
                          <a:gd name="connsiteX76" fmla="*/ 1833662 w 1936774"/>
                          <a:gd name="connsiteY76" fmla="*/ 401947 h 1385322"/>
                          <a:gd name="connsiteX77" fmla="*/ 1812707 w 1936774"/>
                          <a:gd name="connsiteY77" fmla="*/ 371475 h 1385322"/>
                          <a:gd name="connsiteX78" fmla="*/ 1812707 w 1936774"/>
                          <a:gd name="connsiteY78" fmla="*/ 190500 h 1385322"/>
                          <a:gd name="connsiteX79" fmla="*/ 1831757 w 1936774"/>
                          <a:gd name="connsiteY79" fmla="*/ 161925 h 1385322"/>
                          <a:gd name="connsiteX80" fmla="*/ 1860332 w 1936774"/>
                          <a:gd name="connsiteY80" fmla="*/ 142875 h 1385322"/>
                          <a:gd name="connsiteX81" fmla="*/ 1898432 w 1936774"/>
                          <a:gd name="connsiteY81" fmla="*/ 114300 h 1385322"/>
                          <a:gd name="connsiteX82" fmla="*/ 1936532 w 1936774"/>
                          <a:gd name="connsiteY82" fmla="*/ 95250 h 1385322"/>
                          <a:gd name="connsiteX83" fmla="*/ 1888907 w 1936774"/>
                          <a:gd name="connsiteY83" fmla="*/ 51457 h 1385322"/>
                          <a:gd name="connsiteX0" fmla="*/ 1888907 w 1936774"/>
                          <a:gd name="connsiteY0" fmla="*/ 51457 h 1385322"/>
                          <a:gd name="connsiteX1" fmla="*/ 1898432 w 1936774"/>
                          <a:gd name="connsiteY1" fmla="*/ 57150 h 1385322"/>
                          <a:gd name="connsiteX2" fmla="*/ 1822232 w 1936774"/>
                          <a:gd name="connsiteY2" fmla="*/ 9562 h 1385322"/>
                          <a:gd name="connsiteX3" fmla="*/ 1755557 w 1936774"/>
                          <a:gd name="connsiteY3" fmla="*/ 0 h 1385322"/>
                          <a:gd name="connsiteX4" fmla="*/ 1707932 w 1936774"/>
                          <a:gd name="connsiteY4" fmla="*/ 9525 h 1385322"/>
                          <a:gd name="connsiteX5" fmla="*/ 1679357 w 1936774"/>
                          <a:gd name="connsiteY5" fmla="*/ 38100 h 1385322"/>
                          <a:gd name="connsiteX6" fmla="*/ 1648877 w 1936774"/>
                          <a:gd name="connsiteY6" fmla="*/ 74378 h 1385322"/>
                          <a:gd name="connsiteX7" fmla="*/ 1622207 w 1936774"/>
                          <a:gd name="connsiteY7" fmla="*/ 104775 h 1385322"/>
                          <a:gd name="connsiteX8" fmla="*/ 1612682 w 1936774"/>
                          <a:gd name="connsiteY8" fmla="*/ 142875 h 1385322"/>
                          <a:gd name="connsiteX9" fmla="*/ 1593632 w 1936774"/>
                          <a:gd name="connsiteY9" fmla="*/ 171450 h 1385322"/>
                          <a:gd name="connsiteX10" fmla="*/ 1565057 w 1936774"/>
                          <a:gd name="connsiteY10" fmla="*/ 219075 h 1385322"/>
                          <a:gd name="connsiteX11" fmla="*/ 1547912 w 1936774"/>
                          <a:gd name="connsiteY11" fmla="*/ 236265 h 1385322"/>
                          <a:gd name="connsiteX12" fmla="*/ 1517432 w 1936774"/>
                          <a:gd name="connsiteY12" fmla="*/ 276225 h 1385322"/>
                          <a:gd name="connsiteX13" fmla="*/ 1441232 w 1936774"/>
                          <a:gd name="connsiteY13" fmla="*/ 361950 h 1385322"/>
                          <a:gd name="connsiteX14" fmla="*/ 1412657 w 1936774"/>
                          <a:gd name="connsiteY14" fmla="*/ 371475 h 1385322"/>
                          <a:gd name="connsiteX15" fmla="*/ 1355507 w 1936774"/>
                          <a:gd name="connsiteY15" fmla="*/ 409575 h 1385322"/>
                          <a:gd name="connsiteX16" fmla="*/ 1326932 w 1936774"/>
                          <a:gd name="connsiteY16" fmla="*/ 428625 h 1385322"/>
                          <a:gd name="connsiteX17" fmla="*/ 1222157 w 1936774"/>
                          <a:gd name="connsiteY17" fmla="*/ 466725 h 1385322"/>
                          <a:gd name="connsiteX18" fmla="*/ 943916 w 1936774"/>
                          <a:gd name="connsiteY18" fmla="*/ 438303 h 1385322"/>
                          <a:gd name="connsiteX19" fmla="*/ 898291 w 1936774"/>
                          <a:gd name="connsiteY19" fmla="*/ 419323 h 1385322"/>
                          <a:gd name="connsiteX20" fmla="*/ 843014 w 1936774"/>
                          <a:gd name="connsiteY20" fmla="*/ 390680 h 1385322"/>
                          <a:gd name="connsiteX21" fmla="*/ 817916 w 1936774"/>
                          <a:gd name="connsiteY21" fmla="*/ 362367 h 1385322"/>
                          <a:gd name="connsiteX22" fmla="*/ 799184 w 1936774"/>
                          <a:gd name="connsiteY22" fmla="*/ 331562 h 1385322"/>
                          <a:gd name="connsiteX23" fmla="*/ 764957 w 1936774"/>
                          <a:gd name="connsiteY23" fmla="*/ 304800 h 1385322"/>
                          <a:gd name="connsiteX24" fmla="*/ 707807 w 1936774"/>
                          <a:gd name="connsiteY24" fmla="*/ 228600 h 1385322"/>
                          <a:gd name="connsiteX25" fmla="*/ 679232 w 1936774"/>
                          <a:gd name="connsiteY25" fmla="*/ 203895 h 1385322"/>
                          <a:gd name="connsiteX26" fmla="*/ 653705 w 1936774"/>
                          <a:gd name="connsiteY26" fmla="*/ 152817 h 1385322"/>
                          <a:gd name="connsiteX27" fmla="*/ 633465 w 1936774"/>
                          <a:gd name="connsiteY27" fmla="*/ 110828 h 1385322"/>
                          <a:gd name="connsiteX28" fmla="*/ 612289 w 1936774"/>
                          <a:gd name="connsiteY28" fmla="*/ 37132 h 1385322"/>
                          <a:gd name="connsiteX29" fmla="*/ 441107 w 1936774"/>
                          <a:gd name="connsiteY29" fmla="*/ 209550 h 1385322"/>
                          <a:gd name="connsiteX30" fmla="*/ 374432 w 1936774"/>
                          <a:gd name="connsiteY30" fmla="*/ 285750 h 1385322"/>
                          <a:gd name="connsiteX31" fmla="*/ 357287 w 1936774"/>
                          <a:gd name="connsiteY31" fmla="*/ 312428 h 1385322"/>
                          <a:gd name="connsiteX32" fmla="*/ 345857 w 1936774"/>
                          <a:gd name="connsiteY32" fmla="*/ 342900 h 1385322"/>
                          <a:gd name="connsiteX33" fmla="*/ 317282 w 1936774"/>
                          <a:gd name="connsiteY33" fmla="*/ 390525 h 1385322"/>
                          <a:gd name="connsiteX34" fmla="*/ 296327 w 1936774"/>
                          <a:gd name="connsiteY34" fmla="*/ 451545 h 1385322"/>
                          <a:gd name="connsiteX35" fmla="*/ 298232 w 1936774"/>
                          <a:gd name="connsiteY35" fmla="*/ 495300 h 1385322"/>
                          <a:gd name="connsiteX36" fmla="*/ 225406 w 1936774"/>
                          <a:gd name="connsiteY36" fmla="*/ 644629 h 1385322"/>
                          <a:gd name="connsiteX37" fmla="*/ 154518 w 1936774"/>
                          <a:gd name="connsiteY37" fmla="*/ 705949 h 1385322"/>
                          <a:gd name="connsiteX38" fmla="*/ 99120 w 1936774"/>
                          <a:gd name="connsiteY38" fmla="*/ 742019 h 1385322"/>
                          <a:gd name="connsiteX39" fmla="*/ 30727 w 1936774"/>
                          <a:gd name="connsiteY39" fmla="*/ 800745 h 1385322"/>
                          <a:gd name="connsiteX40" fmla="*/ 67197 w 1936774"/>
                          <a:gd name="connsiteY40" fmla="*/ 883625 h 1385322"/>
                          <a:gd name="connsiteX41" fmla="*/ 437297 w 1936774"/>
                          <a:gd name="connsiteY41" fmla="*/ 971550 h 1385322"/>
                          <a:gd name="connsiteX42" fmla="*/ 508717 w 1936774"/>
                          <a:gd name="connsiteY42" fmla="*/ 963361 h 1385322"/>
                          <a:gd name="connsiteX43" fmla="*/ 555909 w 1936774"/>
                          <a:gd name="connsiteY43" fmla="*/ 968937 h 1385322"/>
                          <a:gd name="connsiteX44" fmla="*/ 611067 w 1936774"/>
                          <a:gd name="connsiteY44" fmla="*/ 947585 h 1385322"/>
                          <a:gd name="connsiteX45" fmla="*/ 659466 w 1936774"/>
                          <a:gd name="connsiteY45" fmla="*/ 937310 h 1385322"/>
                          <a:gd name="connsiteX46" fmla="*/ 669707 w 1936774"/>
                          <a:gd name="connsiteY46" fmla="*/ 936915 h 1385322"/>
                          <a:gd name="connsiteX47" fmla="*/ 693699 w 1936774"/>
                          <a:gd name="connsiteY47" fmla="*/ 929280 h 1385322"/>
                          <a:gd name="connsiteX48" fmla="*/ 724565 w 1936774"/>
                          <a:gd name="connsiteY48" fmla="*/ 926602 h 1385322"/>
                          <a:gd name="connsiteX49" fmla="*/ 772111 w 1936774"/>
                          <a:gd name="connsiteY49" fmla="*/ 918103 h 1385322"/>
                          <a:gd name="connsiteX50" fmla="*/ 822107 w 1936774"/>
                          <a:gd name="connsiteY50" fmla="*/ 895350 h 1385322"/>
                          <a:gd name="connsiteX51" fmla="*/ 869732 w 1936774"/>
                          <a:gd name="connsiteY51" fmla="*/ 866775 h 1385322"/>
                          <a:gd name="connsiteX52" fmla="*/ 1037276 w 1936774"/>
                          <a:gd name="connsiteY52" fmla="*/ 910639 h 1385322"/>
                          <a:gd name="connsiteX53" fmla="*/ 1126907 w 1936774"/>
                          <a:gd name="connsiteY53" fmla="*/ 990600 h 1385322"/>
                          <a:gd name="connsiteX54" fmla="*/ 1126907 w 1936774"/>
                          <a:gd name="connsiteY54" fmla="*/ 1021110 h 1385322"/>
                          <a:gd name="connsiteX55" fmla="*/ 1142147 w 1936774"/>
                          <a:gd name="connsiteY55" fmla="*/ 1057275 h 1385322"/>
                          <a:gd name="connsiteX56" fmla="*/ 1198166 w 1936774"/>
                          <a:gd name="connsiteY56" fmla="*/ 1348565 h 1385322"/>
                          <a:gd name="connsiteX57" fmla="*/ 1231682 w 1936774"/>
                          <a:gd name="connsiteY57" fmla="*/ 1019175 h 1385322"/>
                          <a:gd name="connsiteX58" fmla="*/ 1212632 w 1936774"/>
                          <a:gd name="connsiteY58" fmla="*/ 990600 h 1385322"/>
                          <a:gd name="connsiteX59" fmla="*/ 1231682 w 1936774"/>
                          <a:gd name="connsiteY59" fmla="*/ 1047750 h 1385322"/>
                          <a:gd name="connsiteX60" fmla="*/ 1285022 w 1936774"/>
                          <a:gd name="connsiteY60" fmla="*/ 1173161 h 1385322"/>
                          <a:gd name="connsiteX61" fmla="*/ 1353215 w 1936774"/>
                          <a:gd name="connsiteY61" fmla="*/ 1384966 h 1385322"/>
                          <a:gd name="connsiteX62" fmla="*/ 1338390 w 1936774"/>
                          <a:gd name="connsiteY62" fmla="*/ 1110089 h 1385322"/>
                          <a:gd name="connsiteX63" fmla="*/ 1344331 w 1936774"/>
                          <a:gd name="connsiteY63" fmla="*/ 1041794 h 1385322"/>
                          <a:gd name="connsiteX64" fmla="*/ 1419313 w 1936774"/>
                          <a:gd name="connsiteY64" fmla="*/ 1015847 h 1385322"/>
                          <a:gd name="connsiteX65" fmla="*/ 1492207 w 1936774"/>
                          <a:gd name="connsiteY65" fmla="*/ 1018882 h 1385322"/>
                          <a:gd name="connsiteX66" fmla="*/ 1574897 w 1936774"/>
                          <a:gd name="connsiteY66" fmla="*/ 996369 h 1385322"/>
                          <a:gd name="connsiteX67" fmla="*/ 1591734 w 1936774"/>
                          <a:gd name="connsiteY67" fmla="*/ 990599 h 1385322"/>
                          <a:gd name="connsiteX68" fmla="*/ 1727841 w 1936774"/>
                          <a:gd name="connsiteY68" fmla="*/ 915501 h 1385322"/>
                          <a:gd name="connsiteX69" fmla="*/ 1797882 w 1936774"/>
                          <a:gd name="connsiteY69" fmla="*/ 840483 h 1385322"/>
                          <a:gd name="connsiteX70" fmla="*/ 1812707 w 1936774"/>
                          <a:gd name="connsiteY70" fmla="*/ 828675 h 1385322"/>
                          <a:gd name="connsiteX71" fmla="*/ 1850807 w 1936774"/>
                          <a:gd name="connsiteY71" fmla="*/ 771525 h 1385322"/>
                          <a:gd name="connsiteX72" fmla="*/ 1869857 w 1936774"/>
                          <a:gd name="connsiteY72" fmla="*/ 742950 h 1385322"/>
                          <a:gd name="connsiteX73" fmla="*/ 1879382 w 1936774"/>
                          <a:gd name="connsiteY73" fmla="*/ 704850 h 1385322"/>
                          <a:gd name="connsiteX74" fmla="*/ 1860332 w 1936774"/>
                          <a:gd name="connsiteY74" fmla="*/ 466725 h 1385322"/>
                          <a:gd name="connsiteX75" fmla="*/ 1850807 w 1936774"/>
                          <a:gd name="connsiteY75" fmla="*/ 438150 h 1385322"/>
                          <a:gd name="connsiteX76" fmla="*/ 1833662 w 1936774"/>
                          <a:gd name="connsiteY76" fmla="*/ 401947 h 1385322"/>
                          <a:gd name="connsiteX77" fmla="*/ 1812707 w 1936774"/>
                          <a:gd name="connsiteY77" fmla="*/ 371475 h 1385322"/>
                          <a:gd name="connsiteX78" fmla="*/ 1812707 w 1936774"/>
                          <a:gd name="connsiteY78" fmla="*/ 190500 h 1385322"/>
                          <a:gd name="connsiteX79" fmla="*/ 1831757 w 1936774"/>
                          <a:gd name="connsiteY79" fmla="*/ 161925 h 1385322"/>
                          <a:gd name="connsiteX80" fmla="*/ 1860332 w 1936774"/>
                          <a:gd name="connsiteY80" fmla="*/ 142875 h 1385322"/>
                          <a:gd name="connsiteX81" fmla="*/ 1898432 w 1936774"/>
                          <a:gd name="connsiteY81" fmla="*/ 114300 h 1385322"/>
                          <a:gd name="connsiteX82" fmla="*/ 1936532 w 1936774"/>
                          <a:gd name="connsiteY82" fmla="*/ 95250 h 1385322"/>
                          <a:gd name="connsiteX83" fmla="*/ 1888907 w 1936774"/>
                          <a:gd name="connsiteY83" fmla="*/ 51457 h 1385322"/>
                          <a:gd name="connsiteX0" fmla="*/ 1888907 w 1936774"/>
                          <a:gd name="connsiteY0" fmla="*/ 51457 h 1385322"/>
                          <a:gd name="connsiteX1" fmla="*/ 1898432 w 1936774"/>
                          <a:gd name="connsiteY1" fmla="*/ 57150 h 1385322"/>
                          <a:gd name="connsiteX2" fmla="*/ 1822232 w 1936774"/>
                          <a:gd name="connsiteY2" fmla="*/ 9562 h 1385322"/>
                          <a:gd name="connsiteX3" fmla="*/ 1755557 w 1936774"/>
                          <a:gd name="connsiteY3" fmla="*/ 0 h 1385322"/>
                          <a:gd name="connsiteX4" fmla="*/ 1707932 w 1936774"/>
                          <a:gd name="connsiteY4" fmla="*/ 9525 h 1385322"/>
                          <a:gd name="connsiteX5" fmla="*/ 1679357 w 1936774"/>
                          <a:gd name="connsiteY5" fmla="*/ 38100 h 1385322"/>
                          <a:gd name="connsiteX6" fmla="*/ 1648877 w 1936774"/>
                          <a:gd name="connsiteY6" fmla="*/ 74378 h 1385322"/>
                          <a:gd name="connsiteX7" fmla="*/ 1622207 w 1936774"/>
                          <a:gd name="connsiteY7" fmla="*/ 104775 h 1385322"/>
                          <a:gd name="connsiteX8" fmla="*/ 1612682 w 1936774"/>
                          <a:gd name="connsiteY8" fmla="*/ 142875 h 1385322"/>
                          <a:gd name="connsiteX9" fmla="*/ 1593632 w 1936774"/>
                          <a:gd name="connsiteY9" fmla="*/ 171450 h 1385322"/>
                          <a:gd name="connsiteX10" fmla="*/ 1565057 w 1936774"/>
                          <a:gd name="connsiteY10" fmla="*/ 219075 h 1385322"/>
                          <a:gd name="connsiteX11" fmla="*/ 1547912 w 1936774"/>
                          <a:gd name="connsiteY11" fmla="*/ 236265 h 1385322"/>
                          <a:gd name="connsiteX12" fmla="*/ 1517432 w 1936774"/>
                          <a:gd name="connsiteY12" fmla="*/ 276225 h 1385322"/>
                          <a:gd name="connsiteX13" fmla="*/ 1441232 w 1936774"/>
                          <a:gd name="connsiteY13" fmla="*/ 361950 h 1385322"/>
                          <a:gd name="connsiteX14" fmla="*/ 1412657 w 1936774"/>
                          <a:gd name="connsiteY14" fmla="*/ 371475 h 1385322"/>
                          <a:gd name="connsiteX15" fmla="*/ 1355507 w 1936774"/>
                          <a:gd name="connsiteY15" fmla="*/ 409575 h 1385322"/>
                          <a:gd name="connsiteX16" fmla="*/ 1326932 w 1936774"/>
                          <a:gd name="connsiteY16" fmla="*/ 428625 h 1385322"/>
                          <a:gd name="connsiteX17" fmla="*/ 1222157 w 1936774"/>
                          <a:gd name="connsiteY17" fmla="*/ 466725 h 1385322"/>
                          <a:gd name="connsiteX18" fmla="*/ 943916 w 1936774"/>
                          <a:gd name="connsiteY18" fmla="*/ 438303 h 1385322"/>
                          <a:gd name="connsiteX19" fmla="*/ 898291 w 1936774"/>
                          <a:gd name="connsiteY19" fmla="*/ 419323 h 1385322"/>
                          <a:gd name="connsiteX20" fmla="*/ 843014 w 1936774"/>
                          <a:gd name="connsiteY20" fmla="*/ 390680 h 1385322"/>
                          <a:gd name="connsiteX21" fmla="*/ 817916 w 1936774"/>
                          <a:gd name="connsiteY21" fmla="*/ 362367 h 1385322"/>
                          <a:gd name="connsiteX22" fmla="*/ 799184 w 1936774"/>
                          <a:gd name="connsiteY22" fmla="*/ 331562 h 1385322"/>
                          <a:gd name="connsiteX23" fmla="*/ 764957 w 1936774"/>
                          <a:gd name="connsiteY23" fmla="*/ 304800 h 1385322"/>
                          <a:gd name="connsiteX24" fmla="*/ 707807 w 1936774"/>
                          <a:gd name="connsiteY24" fmla="*/ 228600 h 1385322"/>
                          <a:gd name="connsiteX25" fmla="*/ 679232 w 1936774"/>
                          <a:gd name="connsiteY25" fmla="*/ 203895 h 1385322"/>
                          <a:gd name="connsiteX26" fmla="*/ 653705 w 1936774"/>
                          <a:gd name="connsiteY26" fmla="*/ 152817 h 1385322"/>
                          <a:gd name="connsiteX27" fmla="*/ 645657 w 1936774"/>
                          <a:gd name="connsiteY27" fmla="*/ 86541 h 1385322"/>
                          <a:gd name="connsiteX28" fmla="*/ 612289 w 1936774"/>
                          <a:gd name="connsiteY28" fmla="*/ 37132 h 1385322"/>
                          <a:gd name="connsiteX29" fmla="*/ 441107 w 1936774"/>
                          <a:gd name="connsiteY29" fmla="*/ 209550 h 1385322"/>
                          <a:gd name="connsiteX30" fmla="*/ 374432 w 1936774"/>
                          <a:gd name="connsiteY30" fmla="*/ 285750 h 1385322"/>
                          <a:gd name="connsiteX31" fmla="*/ 357287 w 1936774"/>
                          <a:gd name="connsiteY31" fmla="*/ 312428 h 1385322"/>
                          <a:gd name="connsiteX32" fmla="*/ 345857 w 1936774"/>
                          <a:gd name="connsiteY32" fmla="*/ 342900 h 1385322"/>
                          <a:gd name="connsiteX33" fmla="*/ 317282 w 1936774"/>
                          <a:gd name="connsiteY33" fmla="*/ 390525 h 1385322"/>
                          <a:gd name="connsiteX34" fmla="*/ 296327 w 1936774"/>
                          <a:gd name="connsiteY34" fmla="*/ 451545 h 1385322"/>
                          <a:gd name="connsiteX35" fmla="*/ 298232 w 1936774"/>
                          <a:gd name="connsiteY35" fmla="*/ 495300 h 1385322"/>
                          <a:gd name="connsiteX36" fmla="*/ 225406 w 1936774"/>
                          <a:gd name="connsiteY36" fmla="*/ 644629 h 1385322"/>
                          <a:gd name="connsiteX37" fmla="*/ 154518 w 1936774"/>
                          <a:gd name="connsiteY37" fmla="*/ 705949 h 1385322"/>
                          <a:gd name="connsiteX38" fmla="*/ 99120 w 1936774"/>
                          <a:gd name="connsiteY38" fmla="*/ 742019 h 1385322"/>
                          <a:gd name="connsiteX39" fmla="*/ 30727 w 1936774"/>
                          <a:gd name="connsiteY39" fmla="*/ 800745 h 1385322"/>
                          <a:gd name="connsiteX40" fmla="*/ 67197 w 1936774"/>
                          <a:gd name="connsiteY40" fmla="*/ 883625 h 1385322"/>
                          <a:gd name="connsiteX41" fmla="*/ 437297 w 1936774"/>
                          <a:gd name="connsiteY41" fmla="*/ 971550 h 1385322"/>
                          <a:gd name="connsiteX42" fmla="*/ 508717 w 1936774"/>
                          <a:gd name="connsiteY42" fmla="*/ 963361 h 1385322"/>
                          <a:gd name="connsiteX43" fmla="*/ 555909 w 1936774"/>
                          <a:gd name="connsiteY43" fmla="*/ 968937 h 1385322"/>
                          <a:gd name="connsiteX44" fmla="*/ 611067 w 1936774"/>
                          <a:gd name="connsiteY44" fmla="*/ 947585 h 1385322"/>
                          <a:gd name="connsiteX45" fmla="*/ 659466 w 1936774"/>
                          <a:gd name="connsiteY45" fmla="*/ 937310 h 1385322"/>
                          <a:gd name="connsiteX46" fmla="*/ 669707 w 1936774"/>
                          <a:gd name="connsiteY46" fmla="*/ 936915 h 1385322"/>
                          <a:gd name="connsiteX47" fmla="*/ 693699 w 1936774"/>
                          <a:gd name="connsiteY47" fmla="*/ 929280 h 1385322"/>
                          <a:gd name="connsiteX48" fmla="*/ 724565 w 1936774"/>
                          <a:gd name="connsiteY48" fmla="*/ 926602 h 1385322"/>
                          <a:gd name="connsiteX49" fmla="*/ 772111 w 1936774"/>
                          <a:gd name="connsiteY49" fmla="*/ 918103 h 1385322"/>
                          <a:gd name="connsiteX50" fmla="*/ 822107 w 1936774"/>
                          <a:gd name="connsiteY50" fmla="*/ 895350 h 1385322"/>
                          <a:gd name="connsiteX51" fmla="*/ 869732 w 1936774"/>
                          <a:gd name="connsiteY51" fmla="*/ 866775 h 1385322"/>
                          <a:gd name="connsiteX52" fmla="*/ 1037276 w 1936774"/>
                          <a:gd name="connsiteY52" fmla="*/ 910639 h 1385322"/>
                          <a:gd name="connsiteX53" fmla="*/ 1126907 w 1936774"/>
                          <a:gd name="connsiteY53" fmla="*/ 990600 h 1385322"/>
                          <a:gd name="connsiteX54" fmla="*/ 1126907 w 1936774"/>
                          <a:gd name="connsiteY54" fmla="*/ 1021110 h 1385322"/>
                          <a:gd name="connsiteX55" fmla="*/ 1142147 w 1936774"/>
                          <a:gd name="connsiteY55" fmla="*/ 1057275 h 1385322"/>
                          <a:gd name="connsiteX56" fmla="*/ 1198166 w 1936774"/>
                          <a:gd name="connsiteY56" fmla="*/ 1348565 h 1385322"/>
                          <a:gd name="connsiteX57" fmla="*/ 1231682 w 1936774"/>
                          <a:gd name="connsiteY57" fmla="*/ 1019175 h 1385322"/>
                          <a:gd name="connsiteX58" fmla="*/ 1212632 w 1936774"/>
                          <a:gd name="connsiteY58" fmla="*/ 990600 h 1385322"/>
                          <a:gd name="connsiteX59" fmla="*/ 1231682 w 1936774"/>
                          <a:gd name="connsiteY59" fmla="*/ 1047750 h 1385322"/>
                          <a:gd name="connsiteX60" fmla="*/ 1285022 w 1936774"/>
                          <a:gd name="connsiteY60" fmla="*/ 1173161 h 1385322"/>
                          <a:gd name="connsiteX61" fmla="*/ 1353215 w 1936774"/>
                          <a:gd name="connsiteY61" fmla="*/ 1384966 h 1385322"/>
                          <a:gd name="connsiteX62" fmla="*/ 1338390 w 1936774"/>
                          <a:gd name="connsiteY62" fmla="*/ 1110089 h 1385322"/>
                          <a:gd name="connsiteX63" fmla="*/ 1344331 w 1936774"/>
                          <a:gd name="connsiteY63" fmla="*/ 1041794 h 1385322"/>
                          <a:gd name="connsiteX64" fmla="*/ 1419313 w 1936774"/>
                          <a:gd name="connsiteY64" fmla="*/ 1015847 h 1385322"/>
                          <a:gd name="connsiteX65" fmla="*/ 1492207 w 1936774"/>
                          <a:gd name="connsiteY65" fmla="*/ 1018882 h 1385322"/>
                          <a:gd name="connsiteX66" fmla="*/ 1574897 w 1936774"/>
                          <a:gd name="connsiteY66" fmla="*/ 996369 h 1385322"/>
                          <a:gd name="connsiteX67" fmla="*/ 1591734 w 1936774"/>
                          <a:gd name="connsiteY67" fmla="*/ 990599 h 1385322"/>
                          <a:gd name="connsiteX68" fmla="*/ 1727841 w 1936774"/>
                          <a:gd name="connsiteY68" fmla="*/ 915501 h 1385322"/>
                          <a:gd name="connsiteX69" fmla="*/ 1797882 w 1936774"/>
                          <a:gd name="connsiteY69" fmla="*/ 840483 h 1385322"/>
                          <a:gd name="connsiteX70" fmla="*/ 1812707 w 1936774"/>
                          <a:gd name="connsiteY70" fmla="*/ 828675 h 1385322"/>
                          <a:gd name="connsiteX71" fmla="*/ 1850807 w 1936774"/>
                          <a:gd name="connsiteY71" fmla="*/ 771525 h 1385322"/>
                          <a:gd name="connsiteX72" fmla="*/ 1869857 w 1936774"/>
                          <a:gd name="connsiteY72" fmla="*/ 742950 h 1385322"/>
                          <a:gd name="connsiteX73" fmla="*/ 1879382 w 1936774"/>
                          <a:gd name="connsiteY73" fmla="*/ 704850 h 1385322"/>
                          <a:gd name="connsiteX74" fmla="*/ 1860332 w 1936774"/>
                          <a:gd name="connsiteY74" fmla="*/ 466725 h 1385322"/>
                          <a:gd name="connsiteX75" fmla="*/ 1850807 w 1936774"/>
                          <a:gd name="connsiteY75" fmla="*/ 438150 h 1385322"/>
                          <a:gd name="connsiteX76" fmla="*/ 1833662 w 1936774"/>
                          <a:gd name="connsiteY76" fmla="*/ 401947 h 1385322"/>
                          <a:gd name="connsiteX77" fmla="*/ 1812707 w 1936774"/>
                          <a:gd name="connsiteY77" fmla="*/ 371475 h 1385322"/>
                          <a:gd name="connsiteX78" fmla="*/ 1812707 w 1936774"/>
                          <a:gd name="connsiteY78" fmla="*/ 190500 h 1385322"/>
                          <a:gd name="connsiteX79" fmla="*/ 1831757 w 1936774"/>
                          <a:gd name="connsiteY79" fmla="*/ 161925 h 1385322"/>
                          <a:gd name="connsiteX80" fmla="*/ 1860332 w 1936774"/>
                          <a:gd name="connsiteY80" fmla="*/ 142875 h 1385322"/>
                          <a:gd name="connsiteX81" fmla="*/ 1898432 w 1936774"/>
                          <a:gd name="connsiteY81" fmla="*/ 114300 h 1385322"/>
                          <a:gd name="connsiteX82" fmla="*/ 1936532 w 1936774"/>
                          <a:gd name="connsiteY82" fmla="*/ 95250 h 1385322"/>
                          <a:gd name="connsiteX83" fmla="*/ 1888907 w 1936774"/>
                          <a:gd name="connsiteY83" fmla="*/ 51457 h 1385322"/>
                          <a:gd name="connsiteX0" fmla="*/ 1888907 w 1936774"/>
                          <a:gd name="connsiteY0" fmla="*/ 51457 h 1385322"/>
                          <a:gd name="connsiteX1" fmla="*/ 1898432 w 1936774"/>
                          <a:gd name="connsiteY1" fmla="*/ 57150 h 1385322"/>
                          <a:gd name="connsiteX2" fmla="*/ 1822232 w 1936774"/>
                          <a:gd name="connsiteY2" fmla="*/ 9562 h 1385322"/>
                          <a:gd name="connsiteX3" fmla="*/ 1755557 w 1936774"/>
                          <a:gd name="connsiteY3" fmla="*/ 0 h 1385322"/>
                          <a:gd name="connsiteX4" fmla="*/ 1707932 w 1936774"/>
                          <a:gd name="connsiteY4" fmla="*/ 9525 h 1385322"/>
                          <a:gd name="connsiteX5" fmla="*/ 1679357 w 1936774"/>
                          <a:gd name="connsiteY5" fmla="*/ 38100 h 1385322"/>
                          <a:gd name="connsiteX6" fmla="*/ 1648877 w 1936774"/>
                          <a:gd name="connsiteY6" fmla="*/ 74378 h 1385322"/>
                          <a:gd name="connsiteX7" fmla="*/ 1622207 w 1936774"/>
                          <a:gd name="connsiteY7" fmla="*/ 104775 h 1385322"/>
                          <a:gd name="connsiteX8" fmla="*/ 1612682 w 1936774"/>
                          <a:gd name="connsiteY8" fmla="*/ 142875 h 1385322"/>
                          <a:gd name="connsiteX9" fmla="*/ 1593632 w 1936774"/>
                          <a:gd name="connsiteY9" fmla="*/ 171450 h 1385322"/>
                          <a:gd name="connsiteX10" fmla="*/ 1565057 w 1936774"/>
                          <a:gd name="connsiteY10" fmla="*/ 219075 h 1385322"/>
                          <a:gd name="connsiteX11" fmla="*/ 1547912 w 1936774"/>
                          <a:gd name="connsiteY11" fmla="*/ 236265 h 1385322"/>
                          <a:gd name="connsiteX12" fmla="*/ 1517432 w 1936774"/>
                          <a:gd name="connsiteY12" fmla="*/ 276225 h 1385322"/>
                          <a:gd name="connsiteX13" fmla="*/ 1441232 w 1936774"/>
                          <a:gd name="connsiteY13" fmla="*/ 361950 h 1385322"/>
                          <a:gd name="connsiteX14" fmla="*/ 1412657 w 1936774"/>
                          <a:gd name="connsiteY14" fmla="*/ 371475 h 1385322"/>
                          <a:gd name="connsiteX15" fmla="*/ 1355507 w 1936774"/>
                          <a:gd name="connsiteY15" fmla="*/ 409575 h 1385322"/>
                          <a:gd name="connsiteX16" fmla="*/ 1326932 w 1936774"/>
                          <a:gd name="connsiteY16" fmla="*/ 428625 h 1385322"/>
                          <a:gd name="connsiteX17" fmla="*/ 1222157 w 1936774"/>
                          <a:gd name="connsiteY17" fmla="*/ 466725 h 1385322"/>
                          <a:gd name="connsiteX18" fmla="*/ 943916 w 1936774"/>
                          <a:gd name="connsiteY18" fmla="*/ 438303 h 1385322"/>
                          <a:gd name="connsiteX19" fmla="*/ 898291 w 1936774"/>
                          <a:gd name="connsiteY19" fmla="*/ 419323 h 1385322"/>
                          <a:gd name="connsiteX20" fmla="*/ 843014 w 1936774"/>
                          <a:gd name="connsiteY20" fmla="*/ 390680 h 1385322"/>
                          <a:gd name="connsiteX21" fmla="*/ 817916 w 1936774"/>
                          <a:gd name="connsiteY21" fmla="*/ 362367 h 1385322"/>
                          <a:gd name="connsiteX22" fmla="*/ 799184 w 1936774"/>
                          <a:gd name="connsiteY22" fmla="*/ 331562 h 1385322"/>
                          <a:gd name="connsiteX23" fmla="*/ 764957 w 1936774"/>
                          <a:gd name="connsiteY23" fmla="*/ 304800 h 1385322"/>
                          <a:gd name="connsiteX24" fmla="*/ 707807 w 1936774"/>
                          <a:gd name="connsiteY24" fmla="*/ 228600 h 1385322"/>
                          <a:gd name="connsiteX25" fmla="*/ 679232 w 1936774"/>
                          <a:gd name="connsiteY25" fmla="*/ 203895 h 1385322"/>
                          <a:gd name="connsiteX26" fmla="*/ 653705 w 1936774"/>
                          <a:gd name="connsiteY26" fmla="*/ 152817 h 1385322"/>
                          <a:gd name="connsiteX27" fmla="*/ 636513 w 1936774"/>
                          <a:gd name="connsiteY27" fmla="*/ 89577 h 1385322"/>
                          <a:gd name="connsiteX28" fmla="*/ 612289 w 1936774"/>
                          <a:gd name="connsiteY28" fmla="*/ 37132 h 1385322"/>
                          <a:gd name="connsiteX29" fmla="*/ 441107 w 1936774"/>
                          <a:gd name="connsiteY29" fmla="*/ 209550 h 1385322"/>
                          <a:gd name="connsiteX30" fmla="*/ 374432 w 1936774"/>
                          <a:gd name="connsiteY30" fmla="*/ 285750 h 1385322"/>
                          <a:gd name="connsiteX31" fmla="*/ 357287 w 1936774"/>
                          <a:gd name="connsiteY31" fmla="*/ 312428 h 1385322"/>
                          <a:gd name="connsiteX32" fmla="*/ 345857 w 1936774"/>
                          <a:gd name="connsiteY32" fmla="*/ 342900 h 1385322"/>
                          <a:gd name="connsiteX33" fmla="*/ 317282 w 1936774"/>
                          <a:gd name="connsiteY33" fmla="*/ 390525 h 1385322"/>
                          <a:gd name="connsiteX34" fmla="*/ 296327 w 1936774"/>
                          <a:gd name="connsiteY34" fmla="*/ 451545 h 1385322"/>
                          <a:gd name="connsiteX35" fmla="*/ 298232 w 1936774"/>
                          <a:gd name="connsiteY35" fmla="*/ 495300 h 1385322"/>
                          <a:gd name="connsiteX36" fmla="*/ 225406 w 1936774"/>
                          <a:gd name="connsiteY36" fmla="*/ 644629 h 1385322"/>
                          <a:gd name="connsiteX37" fmla="*/ 154518 w 1936774"/>
                          <a:gd name="connsiteY37" fmla="*/ 705949 h 1385322"/>
                          <a:gd name="connsiteX38" fmla="*/ 99120 w 1936774"/>
                          <a:gd name="connsiteY38" fmla="*/ 742019 h 1385322"/>
                          <a:gd name="connsiteX39" fmla="*/ 30727 w 1936774"/>
                          <a:gd name="connsiteY39" fmla="*/ 800745 h 1385322"/>
                          <a:gd name="connsiteX40" fmla="*/ 67197 w 1936774"/>
                          <a:gd name="connsiteY40" fmla="*/ 883625 h 1385322"/>
                          <a:gd name="connsiteX41" fmla="*/ 437297 w 1936774"/>
                          <a:gd name="connsiteY41" fmla="*/ 971550 h 1385322"/>
                          <a:gd name="connsiteX42" fmla="*/ 508717 w 1936774"/>
                          <a:gd name="connsiteY42" fmla="*/ 963361 h 1385322"/>
                          <a:gd name="connsiteX43" fmla="*/ 555909 w 1936774"/>
                          <a:gd name="connsiteY43" fmla="*/ 968937 h 1385322"/>
                          <a:gd name="connsiteX44" fmla="*/ 611067 w 1936774"/>
                          <a:gd name="connsiteY44" fmla="*/ 947585 h 1385322"/>
                          <a:gd name="connsiteX45" fmla="*/ 659466 w 1936774"/>
                          <a:gd name="connsiteY45" fmla="*/ 937310 h 1385322"/>
                          <a:gd name="connsiteX46" fmla="*/ 669707 w 1936774"/>
                          <a:gd name="connsiteY46" fmla="*/ 936915 h 1385322"/>
                          <a:gd name="connsiteX47" fmla="*/ 693699 w 1936774"/>
                          <a:gd name="connsiteY47" fmla="*/ 929280 h 1385322"/>
                          <a:gd name="connsiteX48" fmla="*/ 724565 w 1936774"/>
                          <a:gd name="connsiteY48" fmla="*/ 926602 h 1385322"/>
                          <a:gd name="connsiteX49" fmla="*/ 772111 w 1936774"/>
                          <a:gd name="connsiteY49" fmla="*/ 918103 h 1385322"/>
                          <a:gd name="connsiteX50" fmla="*/ 822107 w 1936774"/>
                          <a:gd name="connsiteY50" fmla="*/ 895350 h 1385322"/>
                          <a:gd name="connsiteX51" fmla="*/ 869732 w 1936774"/>
                          <a:gd name="connsiteY51" fmla="*/ 866775 h 1385322"/>
                          <a:gd name="connsiteX52" fmla="*/ 1037276 w 1936774"/>
                          <a:gd name="connsiteY52" fmla="*/ 910639 h 1385322"/>
                          <a:gd name="connsiteX53" fmla="*/ 1126907 w 1936774"/>
                          <a:gd name="connsiteY53" fmla="*/ 990600 h 1385322"/>
                          <a:gd name="connsiteX54" fmla="*/ 1126907 w 1936774"/>
                          <a:gd name="connsiteY54" fmla="*/ 1021110 h 1385322"/>
                          <a:gd name="connsiteX55" fmla="*/ 1142147 w 1936774"/>
                          <a:gd name="connsiteY55" fmla="*/ 1057275 h 1385322"/>
                          <a:gd name="connsiteX56" fmla="*/ 1198166 w 1936774"/>
                          <a:gd name="connsiteY56" fmla="*/ 1348565 h 1385322"/>
                          <a:gd name="connsiteX57" fmla="*/ 1231682 w 1936774"/>
                          <a:gd name="connsiteY57" fmla="*/ 1019175 h 1385322"/>
                          <a:gd name="connsiteX58" fmla="*/ 1212632 w 1936774"/>
                          <a:gd name="connsiteY58" fmla="*/ 990600 h 1385322"/>
                          <a:gd name="connsiteX59" fmla="*/ 1231682 w 1936774"/>
                          <a:gd name="connsiteY59" fmla="*/ 1047750 h 1385322"/>
                          <a:gd name="connsiteX60" fmla="*/ 1285022 w 1936774"/>
                          <a:gd name="connsiteY60" fmla="*/ 1173161 h 1385322"/>
                          <a:gd name="connsiteX61" fmla="*/ 1353215 w 1936774"/>
                          <a:gd name="connsiteY61" fmla="*/ 1384966 h 1385322"/>
                          <a:gd name="connsiteX62" fmla="*/ 1338390 w 1936774"/>
                          <a:gd name="connsiteY62" fmla="*/ 1110089 h 1385322"/>
                          <a:gd name="connsiteX63" fmla="*/ 1344331 w 1936774"/>
                          <a:gd name="connsiteY63" fmla="*/ 1041794 h 1385322"/>
                          <a:gd name="connsiteX64" fmla="*/ 1419313 w 1936774"/>
                          <a:gd name="connsiteY64" fmla="*/ 1015847 h 1385322"/>
                          <a:gd name="connsiteX65" fmla="*/ 1492207 w 1936774"/>
                          <a:gd name="connsiteY65" fmla="*/ 1018882 h 1385322"/>
                          <a:gd name="connsiteX66" fmla="*/ 1574897 w 1936774"/>
                          <a:gd name="connsiteY66" fmla="*/ 996369 h 1385322"/>
                          <a:gd name="connsiteX67" fmla="*/ 1591734 w 1936774"/>
                          <a:gd name="connsiteY67" fmla="*/ 990599 h 1385322"/>
                          <a:gd name="connsiteX68" fmla="*/ 1727841 w 1936774"/>
                          <a:gd name="connsiteY68" fmla="*/ 915501 h 1385322"/>
                          <a:gd name="connsiteX69" fmla="*/ 1797882 w 1936774"/>
                          <a:gd name="connsiteY69" fmla="*/ 840483 h 1385322"/>
                          <a:gd name="connsiteX70" fmla="*/ 1812707 w 1936774"/>
                          <a:gd name="connsiteY70" fmla="*/ 828675 h 1385322"/>
                          <a:gd name="connsiteX71" fmla="*/ 1850807 w 1936774"/>
                          <a:gd name="connsiteY71" fmla="*/ 771525 h 1385322"/>
                          <a:gd name="connsiteX72" fmla="*/ 1869857 w 1936774"/>
                          <a:gd name="connsiteY72" fmla="*/ 742950 h 1385322"/>
                          <a:gd name="connsiteX73" fmla="*/ 1879382 w 1936774"/>
                          <a:gd name="connsiteY73" fmla="*/ 704850 h 1385322"/>
                          <a:gd name="connsiteX74" fmla="*/ 1860332 w 1936774"/>
                          <a:gd name="connsiteY74" fmla="*/ 466725 h 1385322"/>
                          <a:gd name="connsiteX75" fmla="*/ 1850807 w 1936774"/>
                          <a:gd name="connsiteY75" fmla="*/ 438150 h 1385322"/>
                          <a:gd name="connsiteX76" fmla="*/ 1833662 w 1936774"/>
                          <a:gd name="connsiteY76" fmla="*/ 401947 h 1385322"/>
                          <a:gd name="connsiteX77" fmla="*/ 1812707 w 1936774"/>
                          <a:gd name="connsiteY77" fmla="*/ 371475 h 1385322"/>
                          <a:gd name="connsiteX78" fmla="*/ 1812707 w 1936774"/>
                          <a:gd name="connsiteY78" fmla="*/ 190500 h 1385322"/>
                          <a:gd name="connsiteX79" fmla="*/ 1831757 w 1936774"/>
                          <a:gd name="connsiteY79" fmla="*/ 161925 h 1385322"/>
                          <a:gd name="connsiteX80" fmla="*/ 1860332 w 1936774"/>
                          <a:gd name="connsiteY80" fmla="*/ 142875 h 1385322"/>
                          <a:gd name="connsiteX81" fmla="*/ 1898432 w 1936774"/>
                          <a:gd name="connsiteY81" fmla="*/ 114300 h 1385322"/>
                          <a:gd name="connsiteX82" fmla="*/ 1936532 w 1936774"/>
                          <a:gd name="connsiteY82" fmla="*/ 95250 h 1385322"/>
                          <a:gd name="connsiteX83" fmla="*/ 1888907 w 1936774"/>
                          <a:gd name="connsiteY83" fmla="*/ 51457 h 1385322"/>
                          <a:gd name="connsiteX0" fmla="*/ 1888907 w 1936774"/>
                          <a:gd name="connsiteY0" fmla="*/ 51457 h 1385322"/>
                          <a:gd name="connsiteX1" fmla="*/ 1898432 w 1936774"/>
                          <a:gd name="connsiteY1" fmla="*/ 57150 h 1385322"/>
                          <a:gd name="connsiteX2" fmla="*/ 1822232 w 1936774"/>
                          <a:gd name="connsiteY2" fmla="*/ 9562 h 1385322"/>
                          <a:gd name="connsiteX3" fmla="*/ 1755557 w 1936774"/>
                          <a:gd name="connsiteY3" fmla="*/ 0 h 1385322"/>
                          <a:gd name="connsiteX4" fmla="*/ 1707932 w 1936774"/>
                          <a:gd name="connsiteY4" fmla="*/ 9525 h 1385322"/>
                          <a:gd name="connsiteX5" fmla="*/ 1679357 w 1936774"/>
                          <a:gd name="connsiteY5" fmla="*/ 38100 h 1385322"/>
                          <a:gd name="connsiteX6" fmla="*/ 1648877 w 1936774"/>
                          <a:gd name="connsiteY6" fmla="*/ 74378 h 1385322"/>
                          <a:gd name="connsiteX7" fmla="*/ 1622207 w 1936774"/>
                          <a:gd name="connsiteY7" fmla="*/ 104775 h 1385322"/>
                          <a:gd name="connsiteX8" fmla="*/ 1612682 w 1936774"/>
                          <a:gd name="connsiteY8" fmla="*/ 142875 h 1385322"/>
                          <a:gd name="connsiteX9" fmla="*/ 1593632 w 1936774"/>
                          <a:gd name="connsiteY9" fmla="*/ 171450 h 1385322"/>
                          <a:gd name="connsiteX10" fmla="*/ 1565057 w 1936774"/>
                          <a:gd name="connsiteY10" fmla="*/ 219075 h 1385322"/>
                          <a:gd name="connsiteX11" fmla="*/ 1547912 w 1936774"/>
                          <a:gd name="connsiteY11" fmla="*/ 236265 h 1385322"/>
                          <a:gd name="connsiteX12" fmla="*/ 1517432 w 1936774"/>
                          <a:gd name="connsiteY12" fmla="*/ 276225 h 1385322"/>
                          <a:gd name="connsiteX13" fmla="*/ 1441232 w 1936774"/>
                          <a:gd name="connsiteY13" fmla="*/ 361950 h 1385322"/>
                          <a:gd name="connsiteX14" fmla="*/ 1412657 w 1936774"/>
                          <a:gd name="connsiteY14" fmla="*/ 371475 h 1385322"/>
                          <a:gd name="connsiteX15" fmla="*/ 1355507 w 1936774"/>
                          <a:gd name="connsiteY15" fmla="*/ 409575 h 1385322"/>
                          <a:gd name="connsiteX16" fmla="*/ 1326932 w 1936774"/>
                          <a:gd name="connsiteY16" fmla="*/ 428625 h 1385322"/>
                          <a:gd name="connsiteX17" fmla="*/ 1222157 w 1936774"/>
                          <a:gd name="connsiteY17" fmla="*/ 466725 h 1385322"/>
                          <a:gd name="connsiteX18" fmla="*/ 943916 w 1936774"/>
                          <a:gd name="connsiteY18" fmla="*/ 438303 h 1385322"/>
                          <a:gd name="connsiteX19" fmla="*/ 898291 w 1936774"/>
                          <a:gd name="connsiteY19" fmla="*/ 419323 h 1385322"/>
                          <a:gd name="connsiteX20" fmla="*/ 843014 w 1936774"/>
                          <a:gd name="connsiteY20" fmla="*/ 390680 h 1385322"/>
                          <a:gd name="connsiteX21" fmla="*/ 817916 w 1936774"/>
                          <a:gd name="connsiteY21" fmla="*/ 362367 h 1385322"/>
                          <a:gd name="connsiteX22" fmla="*/ 799184 w 1936774"/>
                          <a:gd name="connsiteY22" fmla="*/ 331562 h 1385322"/>
                          <a:gd name="connsiteX23" fmla="*/ 764957 w 1936774"/>
                          <a:gd name="connsiteY23" fmla="*/ 304800 h 1385322"/>
                          <a:gd name="connsiteX24" fmla="*/ 707807 w 1936774"/>
                          <a:gd name="connsiteY24" fmla="*/ 228600 h 1385322"/>
                          <a:gd name="connsiteX25" fmla="*/ 679232 w 1936774"/>
                          <a:gd name="connsiteY25" fmla="*/ 203895 h 1385322"/>
                          <a:gd name="connsiteX26" fmla="*/ 653705 w 1936774"/>
                          <a:gd name="connsiteY26" fmla="*/ 152817 h 1385322"/>
                          <a:gd name="connsiteX27" fmla="*/ 636513 w 1936774"/>
                          <a:gd name="connsiteY27" fmla="*/ 89577 h 1385322"/>
                          <a:gd name="connsiteX28" fmla="*/ 612289 w 1936774"/>
                          <a:gd name="connsiteY28" fmla="*/ 37132 h 1385322"/>
                          <a:gd name="connsiteX29" fmla="*/ 441107 w 1936774"/>
                          <a:gd name="connsiteY29" fmla="*/ 209550 h 1385322"/>
                          <a:gd name="connsiteX30" fmla="*/ 374432 w 1936774"/>
                          <a:gd name="connsiteY30" fmla="*/ 285750 h 1385322"/>
                          <a:gd name="connsiteX31" fmla="*/ 357287 w 1936774"/>
                          <a:gd name="connsiteY31" fmla="*/ 312428 h 1385322"/>
                          <a:gd name="connsiteX32" fmla="*/ 345857 w 1936774"/>
                          <a:gd name="connsiteY32" fmla="*/ 342900 h 1385322"/>
                          <a:gd name="connsiteX33" fmla="*/ 317282 w 1936774"/>
                          <a:gd name="connsiteY33" fmla="*/ 390525 h 1385322"/>
                          <a:gd name="connsiteX34" fmla="*/ 296327 w 1936774"/>
                          <a:gd name="connsiteY34" fmla="*/ 451545 h 1385322"/>
                          <a:gd name="connsiteX35" fmla="*/ 298232 w 1936774"/>
                          <a:gd name="connsiteY35" fmla="*/ 495300 h 1385322"/>
                          <a:gd name="connsiteX36" fmla="*/ 231502 w 1936774"/>
                          <a:gd name="connsiteY36" fmla="*/ 617305 h 1385322"/>
                          <a:gd name="connsiteX37" fmla="*/ 154518 w 1936774"/>
                          <a:gd name="connsiteY37" fmla="*/ 705949 h 1385322"/>
                          <a:gd name="connsiteX38" fmla="*/ 99120 w 1936774"/>
                          <a:gd name="connsiteY38" fmla="*/ 742019 h 1385322"/>
                          <a:gd name="connsiteX39" fmla="*/ 30727 w 1936774"/>
                          <a:gd name="connsiteY39" fmla="*/ 800745 h 1385322"/>
                          <a:gd name="connsiteX40" fmla="*/ 67197 w 1936774"/>
                          <a:gd name="connsiteY40" fmla="*/ 883625 h 1385322"/>
                          <a:gd name="connsiteX41" fmla="*/ 437297 w 1936774"/>
                          <a:gd name="connsiteY41" fmla="*/ 971550 h 1385322"/>
                          <a:gd name="connsiteX42" fmla="*/ 508717 w 1936774"/>
                          <a:gd name="connsiteY42" fmla="*/ 963361 h 1385322"/>
                          <a:gd name="connsiteX43" fmla="*/ 555909 w 1936774"/>
                          <a:gd name="connsiteY43" fmla="*/ 968937 h 1385322"/>
                          <a:gd name="connsiteX44" fmla="*/ 611067 w 1936774"/>
                          <a:gd name="connsiteY44" fmla="*/ 947585 h 1385322"/>
                          <a:gd name="connsiteX45" fmla="*/ 659466 w 1936774"/>
                          <a:gd name="connsiteY45" fmla="*/ 937310 h 1385322"/>
                          <a:gd name="connsiteX46" fmla="*/ 669707 w 1936774"/>
                          <a:gd name="connsiteY46" fmla="*/ 936915 h 1385322"/>
                          <a:gd name="connsiteX47" fmla="*/ 693699 w 1936774"/>
                          <a:gd name="connsiteY47" fmla="*/ 929280 h 1385322"/>
                          <a:gd name="connsiteX48" fmla="*/ 724565 w 1936774"/>
                          <a:gd name="connsiteY48" fmla="*/ 926602 h 1385322"/>
                          <a:gd name="connsiteX49" fmla="*/ 772111 w 1936774"/>
                          <a:gd name="connsiteY49" fmla="*/ 918103 h 1385322"/>
                          <a:gd name="connsiteX50" fmla="*/ 822107 w 1936774"/>
                          <a:gd name="connsiteY50" fmla="*/ 895350 h 1385322"/>
                          <a:gd name="connsiteX51" fmla="*/ 869732 w 1936774"/>
                          <a:gd name="connsiteY51" fmla="*/ 866775 h 1385322"/>
                          <a:gd name="connsiteX52" fmla="*/ 1037276 w 1936774"/>
                          <a:gd name="connsiteY52" fmla="*/ 910639 h 1385322"/>
                          <a:gd name="connsiteX53" fmla="*/ 1126907 w 1936774"/>
                          <a:gd name="connsiteY53" fmla="*/ 990600 h 1385322"/>
                          <a:gd name="connsiteX54" fmla="*/ 1126907 w 1936774"/>
                          <a:gd name="connsiteY54" fmla="*/ 1021110 h 1385322"/>
                          <a:gd name="connsiteX55" fmla="*/ 1142147 w 1936774"/>
                          <a:gd name="connsiteY55" fmla="*/ 1057275 h 1385322"/>
                          <a:gd name="connsiteX56" fmla="*/ 1198166 w 1936774"/>
                          <a:gd name="connsiteY56" fmla="*/ 1348565 h 1385322"/>
                          <a:gd name="connsiteX57" fmla="*/ 1231682 w 1936774"/>
                          <a:gd name="connsiteY57" fmla="*/ 1019175 h 1385322"/>
                          <a:gd name="connsiteX58" fmla="*/ 1212632 w 1936774"/>
                          <a:gd name="connsiteY58" fmla="*/ 990600 h 1385322"/>
                          <a:gd name="connsiteX59" fmla="*/ 1231682 w 1936774"/>
                          <a:gd name="connsiteY59" fmla="*/ 1047750 h 1385322"/>
                          <a:gd name="connsiteX60" fmla="*/ 1285022 w 1936774"/>
                          <a:gd name="connsiteY60" fmla="*/ 1173161 h 1385322"/>
                          <a:gd name="connsiteX61" fmla="*/ 1353215 w 1936774"/>
                          <a:gd name="connsiteY61" fmla="*/ 1384966 h 1385322"/>
                          <a:gd name="connsiteX62" fmla="*/ 1338390 w 1936774"/>
                          <a:gd name="connsiteY62" fmla="*/ 1110089 h 1385322"/>
                          <a:gd name="connsiteX63" fmla="*/ 1344331 w 1936774"/>
                          <a:gd name="connsiteY63" fmla="*/ 1041794 h 1385322"/>
                          <a:gd name="connsiteX64" fmla="*/ 1419313 w 1936774"/>
                          <a:gd name="connsiteY64" fmla="*/ 1015847 h 1385322"/>
                          <a:gd name="connsiteX65" fmla="*/ 1492207 w 1936774"/>
                          <a:gd name="connsiteY65" fmla="*/ 1018882 h 1385322"/>
                          <a:gd name="connsiteX66" fmla="*/ 1574897 w 1936774"/>
                          <a:gd name="connsiteY66" fmla="*/ 996369 h 1385322"/>
                          <a:gd name="connsiteX67" fmla="*/ 1591734 w 1936774"/>
                          <a:gd name="connsiteY67" fmla="*/ 990599 h 1385322"/>
                          <a:gd name="connsiteX68" fmla="*/ 1727841 w 1936774"/>
                          <a:gd name="connsiteY68" fmla="*/ 915501 h 1385322"/>
                          <a:gd name="connsiteX69" fmla="*/ 1797882 w 1936774"/>
                          <a:gd name="connsiteY69" fmla="*/ 840483 h 1385322"/>
                          <a:gd name="connsiteX70" fmla="*/ 1812707 w 1936774"/>
                          <a:gd name="connsiteY70" fmla="*/ 828675 h 1385322"/>
                          <a:gd name="connsiteX71" fmla="*/ 1850807 w 1936774"/>
                          <a:gd name="connsiteY71" fmla="*/ 771525 h 1385322"/>
                          <a:gd name="connsiteX72" fmla="*/ 1869857 w 1936774"/>
                          <a:gd name="connsiteY72" fmla="*/ 742950 h 1385322"/>
                          <a:gd name="connsiteX73" fmla="*/ 1879382 w 1936774"/>
                          <a:gd name="connsiteY73" fmla="*/ 704850 h 1385322"/>
                          <a:gd name="connsiteX74" fmla="*/ 1860332 w 1936774"/>
                          <a:gd name="connsiteY74" fmla="*/ 466725 h 1385322"/>
                          <a:gd name="connsiteX75" fmla="*/ 1850807 w 1936774"/>
                          <a:gd name="connsiteY75" fmla="*/ 438150 h 1385322"/>
                          <a:gd name="connsiteX76" fmla="*/ 1833662 w 1936774"/>
                          <a:gd name="connsiteY76" fmla="*/ 401947 h 1385322"/>
                          <a:gd name="connsiteX77" fmla="*/ 1812707 w 1936774"/>
                          <a:gd name="connsiteY77" fmla="*/ 371475 h 1385322"/>
                          <a:gd name="connsiteX78" fmla="*/ 1812707 w 1936774"/>
                          <a:gd name="connsiteY78" fmla="*/ 190500 h 1385322"/>
                          <a:gd name="connsiteX79" fmla="*/ 1831757 w 1936774"/>
                          <a:gd name="connsiteY79" fmla="*/ 161925 h 1385322"/>
                          <a:gd name="connsiteX80" fmla="*/ 1860332 w 1936774"/>
                          <a:gd name="connsiteY80" fmla="*/ 142875 h 1385322"/>
                          <a:gd name="connsiteX81" fmla="*/ 1898432 w 1936774"/>
                          <a:gd name="connsiteY81" fmla="*/ 114300 h 1385322"/>
                          <a:gd name="connsiteX82" fmla="*/ 1936532 w 1936774"/>
                          <a:gd name="connsiteY82" fmla="*/ 95250 h 1385322"/>
                          <a:gd name="connsiteX83" fmla="*/ 1888907 w 1936774"/>
                          <a:gd name="connsiteY83" fmla="*/ 51457 h 138532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  <a:cxn ang="0">
                            <a:pos x="connsiteX62" y="connsiteY62"/>
                          </a:cxn>
                          <a:cxn ang="0">
                            <a:pos x="connsiteX63" y="connsiteY63"/>
                          </a:cxn>
                          <a:cxn ang="0">
                            <a:pos x="connsiteX64" y="connsiteY64"/>
                          </a:cxn>
                          <a:cxn ang="0">
                            <a:pos x="connsiteX65" y="connsiteY65"/>
                          </a:cxn>
                          <a:cxn ang="0">
                            <a:pos x="connsiteX66" y="connsiteY66"/>
                          </a:cxn>
                          <a:cxn ang="0">
                            <a:pos x="connsiteX67" y="connsiteY67"/>
                          </a:cxn>
                          <a:cxn ang="0">
                            <a:pos x="connsiteX68" y="connsiteY68"/>
                          </a:cxn>
                          <a:cxn ang="0">
                            <a:pos x="connsiteX69" y="connsiteY69"/>
                          </a:cxn>
                          <a:cxn ang="0">
                            <a:pos x="connsiteX70" y="connsiteY70"/>
                          </a:cxn>
                          <a:cxn ang="0">
                            <a:pos x="connsiteX71" y="connsiteY71"/>
                          </a:cxn>
                          <a:cxn ang="0">
                            <a:pos x="connsiteX72" y="connsiteY72"/>
                          </a:cxn>
                          <a:cxn ang="0">
                            <a:pos x="connsiteX73" y="connsiteY73"/>
                          </a:cxn>
                          <a:cxn ang="0">
                            <a:pos x="connsiteX74" y="connsiteY74"/>
                          </a:cxn>
                          <a:cxn ang="0">
                            <a:pos x="connsiteX75" y="connsiteY75"/>
                          </a:cxn>
                          <a:cxn ang="0">
                            <a:pos x="connsiteX76" y="connsiteY76"/>
                          </a:cxn>
                          <a:cxn ang="0">
                            <a:pos x="connsiteX77" y="connsiteY77"/>
                          </a:cxn>
                          <a:cxn ang="0">
                            <a:pos x="connsiteX78" y="connsiteY78"/>
                          </a:cxn>
                          <a:cxn ang="0">
                            <a:pos x="connsiteX79" y="connsiteY79"/>
                          </a:cxn>
                          <a:cxn ang="0">
                            <a:pos x="connsiteX80" y="connsiteY80"/>
                          </a:cxn>
                          <a:cxn ang="0">
                            <a:pos x="connsiteX81" y="connsiteY81"/>
                          </a:cxn>
                          <a:cxn ang="0">
                            <a:pos x="connsiteX82" y="connsiteY82"/>
                          </a:cxn>
                          <a:cxn ang="0">
                            <a:pos x="connsiteX83" y="connsiteY83"/>
                          </a:cxn>
                        </a:cxnLst>
                        <a:rect l="l" t="t" r="r" b="b"/>
                        <a:pathLst>
                          <a:path w="1936774" h="1385322">
                            <a:moveTo>
                              <a:pt x="1888907" y="51457"/>
                            </a:moveTo>
                            <a:lnTo>
                              <a:pt x="1898432" y="57150"/>
                            </a:lnTo>
                            <a:cubicBezTo>
                              <a:pt x="1869857" y="44450"/>
                              <a:pt x="1851266" y="21175"/>
                              <a:pt x="1822232" y="9562"/>
                            </a:cubicBezTo>
                            <a:cubicBezTo>
                              <a:pt x="1803588" y="2104"/>
                              <a:pt x="1774607" y="6"/>
                              <a:pt x="1755557" y="0"/>
                            </a:cubicBezTo>
                            <a:cubicBezTo>
                              <a:pt x="1736507" y="-6"/>
                              <a:pt x="1722412" y="2285"/>
                              <a:pt x="1707932" y="9525"/>
                            </a:cubicBezTo>
                            <a:cubicBezTo>
                              <a:pt x="1695884" y="15549"/>
                              <a:pt x="1689199" y="27291"/>
                              <a:pt x="1679357" y="38100"/>
                            </a:cubicBezTo>
                            <a:cubicBezTo>
                              <a:pt x="1669515" y="48909"/>
                              <a:pt x="1680993" y="48685"/>
                              <a:pt x="1648877" y="74378"/>
                            </a:cubicBezTo>
                            <a:cubicBezTo>
                              <a:pt x="1641037" y="80650"/>
                              <a:pt x="1631732" y="101600"/>
                              <a:pt x="1622207" y="104775"/>
                            </a:cubicBezTo>
                            <a:cubicBezTo>
                              <a:pt x="1619032" y="117475"/>
                              <a:pt x="1617839" y="130843"/>
                              <a:pt x="1612682" y="142875"/>
                            </a:cubicBezTo>
                            <a:cubicBezTo>
                              <a:pt x="1608173" y="153397"/>
                              <a:pt x="1599699" y="161742"/>
                              <a:pt x="1593632" y="171450"/>
                            </a:cubicBezTo>
                            <a:cubicBezTo>
                              <a:pt x="1583820" y="187149"/>
                              <a:pt x="1572677" y="208273"/>
                              <a:pt x="1565057" y="219075"/>
                            </a:cubicBezTo>
                            <a:cubicBezTo>
                              <a:pt x="1557437" y="229877"/>
                              <a:pt x="1554340" y="228552"/>
                              <a:pt x="1547912" y="236265"/>
                            </a:cubicBezTo>
                            <a:cubicBezTo>
                              <a:pt x="1537749" y="248461"/>
                              <a:pt x="1535212" y="255278"/>
                              <a:pt x="1517432" y="276225"/>
                            </a:cubicBezTo>
                            <a:cubicBezTo>
                              <a:pt x="1499652" y="297173"/>
                              <a:pt x="1501233" y="341950"/>
                              <a:pt x="1441232" y="361950"/>
                            </a:cubicBezTo>
                            <a:cubicBezTo>
                              <a:pt x="1431707" y="365125"/>
                              <a:pt x="1421434" y="366599"/>
                              <a:pt x="1412657" y="371475"/>
                            </a:cubicBezTo>
                            <a:cubicBezTo>
                              <a:pt x="1392643" y="382594"/>
                              <a:pt x="1374557" y="396875"/>
                              <a:pt x="1355507" y="409575"/>
                            </a:cubicBezTo>
                            <a:cubicBezTo>
                              <a:pt x="1345982" y="415925"/>
                              <a:pt x="1337454" y="424116"/>
                              <a:pt x="1326932" y="428625"/>
                            </a:cubicBezTo>
                            <a:cubicBezTo>
                              <a:pt x="1248225" y="462357"/>
                              <a:pt x="1283715" y="451335"/>
                              <a:pt x="1222157" y="466725"/>
                            </a:cubicBezTo>
                            <a:cubicBezTo>
                              <a:pt x="1129410" y="457251"/>
                              <a:pt x="997894" y="446203"/>
                              <a:pt x="943916" y="438303"/>
                            </a:cubicBezTo>
                            <a:cubicBezTo>
                              <a:pt x="889938" y="430403"/>
                              <a:pt x="915108" y="427260"/>
                              <a:pt x="898291" y="419323"/>
                            </a:cubicBezTo>
                            <a:cubicBezTo>
                              <a:pt x="881474" y="411386"/>
                              <a:pt x="910958" y="413328"/>
                              <a:pt x="843014" y="390680"/>
                            </a:cubicBezTo>
                            <a:cubicBezTo>
                              <a:pt x="830314" y="377980"/>
                              <a:pt x="825221" y="372220"/>
                              <a:pt x="817916" y="362367"/>
                            </a:cubicBezTo>
                            <a:cubicBezTo>
                              <a:pt x="810611" y="352514"/>
                              <a:pt x="808011" y="341157"/>
                              <a:pt x="799184" y="331562"/>
                            </a:cubicBezTo>
                            <a:cubicBezTo>
                              <a:pt x="790358" y="321968"/>
                              <a:pt x="780187" y="321960"/>
                              <a:pt x="764957" y="304800"/>
                            </a:cubicBezTo>
                            <a:cubicBezTo>
                              <a:pt x="749728" y="287640"/>
                              <a:pt x="722095" y="245418"/>
                              <a:pt x="707807" y="228600"/>
                            </a:cubicBezTo>
                            <a:cubicBezTo>
                              <a:pt x="693520" y="211783"/>
                              <a:pt x="688757" y="207070"/>
                              <a:pt x="679232" y="203895"/>
                            </a:cubicBezTo>
                            <a:cubicBezTo>
                              <a:pt x="672957" y="185071"/>
                              <a:pt x="660825" y="171870"/>
                              <a:pt x="653705" y="152817"/>
                            </a:cubicBezTo>
                            <a:cubicBezTo>
                              <a:pt x="646585" y="133764"/>
                              <a:pt x="646038" y="92752"/>
                              <a:pt x="636513" y="89577"/>
                            </a:cubicBezTo>
                            <a:cubicBezTo>
                              <a:pt x="598413" y="92752"/>
                              <a:pt x="644857" y="17137"/>
                              <a:pt x="612289" y="37132"/>
                            </a:cubicBezTo>
                            <a:cubicBezTo>
                              <a:pt x="579721" y="57128"/>
                              <a:pt x="480750" y="168114"/>
                              <a:pt x="441107" y="209550"/>
                            </a:cubicBezTo>
                            <a:cubicBezTo>
                              <a:pt x="401464" y="250986"/>
                              <a:pt x="457381" y="175151"/>
                              <a:pt x="374432" y="285750"/>
                            </a:cubicBezTo>
                            <a:cubicBezTo>
                              <a:pt x="371257" y="295275"/>
                              <a:pt x="361777" y="303448"/>
                              <a:pt x="357287" y="312428"/>
                            </a:cubicBezTo>
                            <a:cubicBezTo>
                              <a:pt x="352167" y="322667"/>
                              <a:pt x="352525" y="329884"/>
                              <a:pt x="345857" y="342900"/>
                            </a:cubicBezTo>
                            <a:cubicBezTo>
                              <a:pt x="339190" y="355916"/>
                              <a:pt x="326807" y="374650"/>
                              <a:pt x="317282" y="390525"/>
                            </a:cubicBezTo>
                            <a:cubicBezTo>
                              <a:pt x="314107" y="415925"/>
                              <a:pt x="300906" y="426360"/>
                              <a:pt x="296327" y="451545"/>
                            </a:cubicBezTo>
                            <a:cubicBezTo>
                              <a:pt x="294531" y="461423"/>
                              <a:pt x="309036" y="467673"/>
                              <a:pt x="298232" y="495300"/>
                            </a:cubicBezTo>
                            <a:cubicBezTo>
                              <a:pt x="287428" y="522927"/>
                              <a:pt x="255454" y="582197"/>
                              <a:pt x="231502" y="617305"/>
                            </a:cubicBezTo>
                            <a:cubicBezTo>
                              <a:pt x="207550" y="652413"/>
                              <a:pt x="176582" y="685163"/>
                              <a:pt x="154518" y="705949"/>
                            </a:cubicBezTo>
                            <a:cubicBezTo>
                              <a:pt x="132454" y="726735"/>
                              <a:pt x="119752" y="726220"/>
                              <a:pt x="99120" y="742019"/>
                            </a:cubicBezTo>
                            <a:cubicBezTo>
                              <a:pt x="78488" y="757818"/>
                              <a:pt x="80705" y="715764"/>
                              <a:pt x="30727" y="800745"/>
                            </a:cubicBezTo>
                            <a:cubicBezTo>
                              <a:pt x="-24780" y="871242"/>
                              <a:pt x="-565" y="855158"/>
                              <a:pt x="67197" y="883625"/>
                            </a:cubicBezTo>
                            <a:cubicBezTo>
                              <a:pt x="134959" y="912092"/>
                              <a:pt x="363710" y="958261"/>
                              <a:pt x="437297" y="971550"/>
                            </a:cubicBezTo>
                            <a:cubicBezTo>
                              <a:pt x="510884" y="984839"/>
                              <a:pt x="488948" y="963797"/>
                              <a:pt x="508717" y="963361"/>
                            </a:cubicBezTo>
                            <a:cubicBezTo>
                              <a:pt x="528486" y="962926"/>
                              <a:pt x="546384" y="962587"/>
                              <a:pt x="555909" y="968937"/>
                            </a:cubicBezTo>
                            <a:cubicBezTo>
                              <a:pt x="696911" y="940737"/>
                              <a:pt x="593808" y="952856"/>
                              <a:pt x="611067" y="947585"/>
                            </a:cubicBezTo>
                            <a:cubicBezTo>
                              <a:pt x="628327" y="942314"/>
                              <a:pt x="649693" y="939088"/>
                              <a:pt x="659466" y="937310"/>
                            </a:cubicBezTo>
                            <a:cubicBezTo>
                              <a:pt x="669239" y="935532"/>
                              <a:pt x="664002" y="938253"/>
                              <a:pt x="669707" y="936915"/>
                            </a:cubicBezTo>
                            <a:cubicBezTo>
                              <a:pt x="675412" y="935577"/>
                              <a:pt x="684556" y="930999"/>
                              <a:pt x="693699" y="929280"/>
                            </a:cubicBezTo>
                            <a:cubicBezTo>
                              <a:pt x="702842" y="927561"/>
                              <a:pt x="711496" y="928465"/>
                              <a:pt x="724565" y="926602"/>
                            </a:cubicBezTo>
                            <a:cubicBezTo>
                              <a:pt x="737634" y="924739"/>
                              <a:pt x="755854" y="923312"/>
                              <a:pt x="772111" y="918103"/>
                            </a:cubicBezTo>
                            <a:cubicBezTo>
                              <a:pt x="788368" y="912894"/>
                              <a:pt x="809900" y="898402"/>
                              <a:pt x="822107" y="895350"/>
                            </a:cubicBezTo>
                            <a:cubicBezTo>
                              <a:pt x="837982" y="885825"/>
                              <a:pt x="833871" y="864227"/>
                              <a:pt x="869732" y="866775"/>
                            </a:cubicBezTo>
                            <a:cubicBezTo>
                              <a:pt x="905594" y="869323"/>
                              <a:pt x="1021559" y="909891"/>
                              <a:pt x="1037276" y="910639"/>
                            </a:cubicBezTo>
                            <a:cubicBezTo>
                              <a:pt x="1084535" y="965442"/>
                              <a:pt x="1111969" y="972188"/>
                              <a:pt x="1126907" y="990600"/>
                            </a:cubicBezTo>
                            <a:cubicBezTo>
                              <a:pt x="1141845" y="1009012"/>
                              <a:pt x="1124367" y="1009998"/>
                              <a:pt x="1126907" y="1021110"/>
                            </a:cubicBezTo>
                            <a:cubicBezTo>
                              <a:pt x="1129447" y="1032222"/>
                              <a:pt x="1130271" y="1002699"/>
                              <a:pt x="1142147" y="1057275"/>
                            </a:cubicBezTo>
                            <a:cubicBezTo>
                              <a:pt x="1154023" y="1111851"/>
                              <a:pt x="1188641" y="1342215"/>
                              <a:pt x="1198166" y="1348565"/>
                            </a:cubicBezTo>
                            <a:cubicBezTo>
                              <a:pt x="1219069" y="1334630"/>
                              <a:pt x="1229271" y="1078836"/>
                              <a:pt x="1231682" y="1019175"/>
                            </a:cubicBezTo>
                            <a:cubicBezTo>
                              <a:pt x="1234093" y="959514"/>
                              <a:pt x="1212632" y="979152"/>
                              <a:pt x="1212632" y="990600"/>
                            </a:cubicBezTo>
                            <a:cubicBezTo>
                              <a:pt x="1212632" y="1010680"/>
                              <a:pt x="1219617" y="1017323"/>
                              <a:pt x="1231682" y="1047750"/>
                            </a:cubicBezTo>
                            <a:cubicBezTo>
                              <a:pt x="1243747" y="1078177"/>
                              <a:pt x="1235120" y="1108512"/>
                              <a:pt x="1285022" y="1173161"/>
                            </a:cubicBezTo>
                            <a:cubicBezTo>
                              <a:pt x="1294547" y="1169986"/>
                              <a:pt x="1344320" y="1395478"/>
                              <a:pt x="1353215" y="1384966"/>
                            </a:cubicBezTo>
                            <a:cubicBezTo>
                              <a:pt x="1362110" y="1374454"/>
                              <a:pt x="1339871" y="1167284"/>
                              <a:pt x="1338390" y="1110089"/>
                            </a:cubicBezTo>
                            <a:cubicBezTo>
                              <a:pt x="1336909" y="1052894"/>
                              <a:pt x="1350681" y="1051319"/>
                              <a:pt x="1344331" y="1041794"/>
                            </a:cubicBezTo>
                            <a:cubicBezTo>
                              <a:pt x="1350681" y="1006869"/>
                              <a:pt x="1394667" y="1019666"/>
                              <a:pt x="1419313" y="1015847"/>
                            </a:cubicBezTo>
                            <a:cubicBezTo>
                              <a:pt x="1443959" y="1012028"/>
                              <a:pt x="1468080" y="1034738"/>
                              <a:pt x="1492207" y="1018882"/>
                            </a:cubicBezTo>
                            <a:cubicBezTo>
                              <a:pt x="1516334" y="1003026"/>
                              <a:pt x="1561471" y="1006122"/>
                              <a:pt x="1574897" y="996369"/>
                            </a:cubicBezTo>
                            <a:cubicBezTo>
                              <a:pt x="1588323" y="986616"/>
                              <a:pt x="1576085" y="1007725"/>
                              <a:pt x="1591734" y="990599"/>
                            </a:cubicBezTo>
                            <a:cubicBezTo>
                              <a:pt x="1636184" y="987424"/>
                              <a:pt x="1693483" y="940520"/>
                              <a:pt x="1727841" y="915501"/>
                            </a:cubicBezTo>
                            <a:cubicBezTo>
                              <a:pt x="1762199" y="890482"/>
                              <a:pt x="1783738" y="854954"/>
                              <a:pt x="1797882" y="840483"/>
                            </a:cubicBezTo>
                            <a:cubicBezTo>
                              <a:pt x="1812026" y="826012"/>
                              <a:pt x="1803182" y="831850"/>
                              <a:pt x="1812707" y="828675"/>
                            </a:cubicBezTo>
                            <a:lnTo>
                              <a:pt x="1850807" y="771525"/>
                            </a:lnTo>
                            <a:lnTo>
                              <a:pt x="1869857" y="742950"/>
                            </a:lnTo>
                            <a:cubicBezTo>
                              <a:pt x="1873032" y="730250"/>
                              <a:pt x="1879382" y="717941"/>
                              <a:pt x="1879382" y="704850"/>
                            </a:cubicBezTo>
                            <a:cubicBezTo>
                              <a:pt x="1879382" y="592825"/>
                              <a:pt x="1884056" y="549760"/>
                              <a:pt x="1860332" y="466725"/>
                            </a:cubicBezTo>
                            <a:cubicBezTo>
                              <a:pt x="1857574" y="457071"/>
                              <a:pt x="1855252" y="448946"/>
                              <a:pt x="1850807" y="438150"/>
                            </a:cubicBezTo>
                            <a:cubicBezTo>
                              <a:pt x="1846362" y="427354"/>
                              <a:pt x="1840157" y="413313"/>
                              <a:pt x="1833662" y="401947"/>
                            </a:cubicBezTo>
                            <a:cubicBezTo>
                              <a:pt x="1826979" y="390251"/>
                              <a:pt x="1822232" y="381000"/>
                              <a:pt x="1812707" y="371475"/>
                            </a:cubicBezTo>
                            <a:cubicBezTo>
                              <a:pt x="1794172" y="297334"/>
                              <a:pt x="1792955" y="309012"/>
                              <a:pt x="1812707" y="190500"/>
                            </a:cubicBezTo>
                            <a:cubicBezTo>
                              <a:pt x="1814589" y="179208"/>
                              <a:pt x="1823662" y="170020"/>
                              <a:pt x="1831757" y="161925"/>
                            </a:cubicBezTo>
                            <a:cubicBezTo>
                              <a:pt x="1839852" y="153830"/>
                              <a:pt x="1851017" y="149529"/>
                              <a:pt x="1860332" y="142875"/>
                            </a:cubicBezTo>
                            <a:cubicBezTo>
                              <a:pt x="1873250" y="133648"/>
                              <a:pt x="1884970" y="122714"/>
                              <a:pt x="1898432" y="114300"/>
                            </a:cubicBezTo>
                            <a:cubicBezTo>
                              <a:pt x="1910473" y="106775"/>
                              <a:pt x="1928656" y="107064"/>
                              <a:pt x="1936532" y="95250"/>
                            </a:cubicBezTo>
                            <a:cubicBezTo>
                              <a:pt x="1940470" y="89343"/>
                              <a:pt x="1895257" y="57807"/>
                              <a:pt x="1888907" y="51457"/>
                            </a:cubicBezTo>
                            <a:close/>
                          </a:path>
                        </a:pathLst>
                      </a:custGeom>
                      <a:grpFill/>
                      <a:ln>
                        <a:solidFill>
                          <a:srgbClr val="660033"/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hu-HU" dirty="0">
                          <a:solidFill>
                            <a:srgbClr val="813213"/>
                          </a:solidFill>
                        </a:endParaRPr>
                      </a:p>
                    </p:txBody>
                  </p:sp>
                  <p:sp>
                    <p:nvSpPr>
                      <p:cNvPr id="618" name="Szabadkézi sokszög: alakzat 617">
                        <a:extLst>
                          <a:ext uri="{FF2B5EF4-FFF2-40B4-BE49-F238E27FC236}">
                            <a16:creationId xmlns:a16="http://schemas.microsoft.com/office/drawing/2014/main" id="{FC3590E5-E467-85D4-C6CB-3666E2AAFA37}"/>
                          </a:ext>
                        </a:extLst>
                      </p:cNvPr>
                      <p:cNvSpPr/>
                      <p:nvPr/>
                    </p:nvSpPr>
                    <p:spPr>
                      <a:xfrm rot="17630500">
                        <a:off x="1530897" y="8339065"/>
                        <a:ext cx="1107014" cy="363702"/>
                      </a:xfrm>
                      <a:custGeom>
                        <a:avLst/>
                        <a:gdLst>
                          <a:gd name="connsiteX0" fmla="*/ 0 w 1329069"/>
                          <a:gd name="connsiteY0" fmla="*/ 32184 h 436221"/>
                          <a:gd name="connsiteX1" fmla="*/ 0 w 1329069"/>
                          <a:gd name="connsiteY1" fmla="*/ 32184 h 436221"/>
                          <a:gd name="connsiteX2" fmla="*/ 53162 w 1329069"/>
                          <a:gd name="connsiteY2" fmla="*/ 170407 h 436221"/>
                          <a:gd name="connsiteX3" fmla="*/ 85060 w 1329069"/>
                          <a:gd name="connsiteY3" fmla="*/ 212938 h 436221"/>
                          <a:gd name="connsiteX4" fmla="*/ 180753 w 1329069"/>
                          <a:gd name="connsiteY4" fmla="*/ 276733 h 436221"/>
                          <a:gd name="connsiteX5" fmla="*/ 265813 w 1329069"/>
                          <a:gd name="connsiteY5" fmla="*/ 329896 h 436221"/>
                          <a:gd name="connsiteX6" fmla="*/ 297711 w 1329069"/>
                          <a:gd name="connsiteY6" fmla="*/ 351161 h 436221"/>
                          <a:gd name="connsiteX7" fmla="*/ 393404 w 1329069"/>
                          <a:gd name="connsiteY7" fmla="*/ 383059 h 436221"/>
                          <a:gd name="connsiteX8" fmla="*/ 435934 w 1329069"/>
                          <a:gd name="connsiteY8" fmla="*/ 404324 h 436221"/>
                          <a:gd name="connsiteX9" fmla="*/ 510362 w 1329069"/>
                          <a:gd name="connsiteY9" fmla="*/ 414956 h 436221"/>
                          <a:gd name="connsiteX10" fmla="*/ 648586 w 1329069"/>
                          <a:gd name="connsiteY10" fmla="*/ 425589 h 436221"/>
                          <a:gd name="connsiteX11" fmla="*/ 744279 w 1329069"/>
                          <a:gd name="connsiteY11" fmla="*/ 436221 h 436221"/>
                          <a:gd name="connsiteX12" fmla="*/ 978195 w 1329069"/>
                          <a:gd name="connsiteY12" fmla="*/ 425589 h 436221"/>
                          <a:gd name="connsiteX13" fmla="*/ 999460 w 1329069"/>
                          <a:gd name="connsiteY13" fmla="*/ 393691 h 436221"/>
                          <a:gd name="connsiteX14" fmla="*/ 1031358 w 1329069"/>
                          <a:gd name="connsiteY14" fmla="*/ 383059 h 436221"/>
                          <a:gd name="connsiteX15" fmla="*/ 1052623 w 1329069"/>
                          <a:gd name="connsiteY15" fmla="*/ 351161 h 436221"/>
                          <a:gd name="connsiteX16" fmla="*/ 1095153 w 1329069"/>
                          <a:gd name="connsiteY16" fmla="*/ 340528 h 436221"/>
                          <a:gd name="connsiteX17" fmla="*/ 1127051 w 1329069"/>
                          <a:gd name="connsiteY17" fmla="*/ 329896 h 436221"/>
                          <a:gd name="connsiteX18" fmla="*/ 1254641 w 1329069"/>
                          <a:gd name="connsiteY18" fmla="*/ 308631 h 436221"/>
                          <a:gd name="connsiteX19" fmla="*/ 1329069 w 1329069"/>
                          <a:gd name="connsiteY19" fmla="*/ 287366 h 436221"/>
                          <a:gd name="connsiteX20" fmla="*/ 712381 w 1329069"/>
                          <a:gd name="connsiteY20" fmla="*/ 85347 h 436221"/>
                          <a:gd name="connsiteX21" fmla="*/ 627320 w 1329069"/>
                          <a:gd name="connsiteY21" fmla="*/ 10919 h 436221"/>
                          <a:gd name="connsiteX22" fmla="*/ 531627 w 1329069"/>
                          <a:gd name="connsiteY22" fmla="*/ 286 h 436221"/>
                          <a:gd name="connsiteX23" fmla="*/ 95693 w 1329069"/>
                          <a:gd name="connsiteY23" fmla="*/ 10919 h 436221"/>
                          <a:gd name="connsiteX24" fmla="*/ 53162 w 1329069"/>
                          <a:gd name="connsiteY24" fmla="*/ 21552 h 436221"/>
                          <a:gd name="connsiteX25" fmla="*/ 0 w 1329069"/>
                          <a:gd name="connsiteY25" fmla="*/ 32184 h 436221"/>
                          <a:gd name="connsiteX0" fmla="*/ 0 w 1329069"/>
                          <a:gd name="connsiteY0" fmla="*/ 31901 h 435938"/>
                          <a:gd name="connsiteX1" fmla="*/ 0 w 1329069"/>
                          <a:gd name="connsiteY1" fmla="*/ 31901 h 435938"/>
                          <a:gd name="connsiteX2" fmla="*/ 53162 w 1329069"/>
                          <a:gd name="connsiteY2" fmla="*/ 170124 h 435938"/>
                          <a:gd name="connsiteX3" fmla="*/ 85060 w 1329069"/>
                          <a:gd name="connsiteY3" fmla="*/ 212655 h 435938"/>
                          <a:gd name="connsiteX4" fmla="*/ 180753 w 1329069"/>
                          <a:gd name="connsiteY4" fmla="*/ 276450 h 435938"/>
                          <a:gd name="connsiteX5" fmla="*/ 265813 w 1329069"/>
                          <a:gd name="connsiteY5" fmla="*/ 329613 h 435938"/>
                          <a:gd name="connsiteX6" fmla="*/ 297711 w 1329069"/>
                          <a:gd name="connsiteY6" fmla="*/ 350878 h 435938"/>
                          <a:gd name="connsiteX7" fmla="*/ 393404 w 1329069"/>
                          <a:gd name="connsiteY7" fmla="*/ 382776 h 435938"/>
                          <a:gd name="connsiteX8" fmla="*/ 435934 w 1329069"/>
                          <a:gd name="connsiteY8" fmla="*/ 404041 h 435938"/>
                          <a:gd name="connsiteX9" fmla="*/ 510362 w 1329069"/>
                          <a:gd name="connsiteY9" fmla="*/ 414673 h 435938"/>
                          <a:gd name="connsiteX10" fmla="*/ 648586 w 1329069"/>
                          <a:gd name="connsiteY10" fmla="*/ 425306 h 435938"/>
                          <a:gd name="connsiteX11" fmla="*/ 744279 w 1329069"/>
                          <a:gd name="connsiteY11" fmla="*/ 435938 h 435938"/>
                          <a:gd name="connsiteX12" fmla="*/ 978195 w 1329069"/>
                          <a:gd name="connsiteY12" fmla="*/ 425306 h 435938"/>
                          <a:gd name="connsiteX13" fmla="*/ 999460 w 1329069"/>
                          <a:gd name="connsiteY13" fmla="*/ 393408 h 435938"/>
                          <a:gd name="connsiteX14" fmla="*/ 1031358 w 1329069"/>
                          <a:gd name="connsiteY14" fmla="*/ 382776 h 435938"/>
                          <a:gd name="connsiteX15" fmla="*/ 1052623 w 1329069"/>
                          <a:gd name="connsiteY15" fmla="*/ 350878 h 435938"/>
                          <a:gd name="connsiteX16" fmla="*/ 1095153 w 1329069"/>
                          <a:gd name="connsiteY16" fmla="*/ 340245 h 435938"/>
                          <a:gd name="connsiteX17" fmla="*/ 1127051 w 1329069"/>
                          <a:gd name="connsiteY17" fmla="*/ 329613 h 435938"/>
                          <a:gd name="connsiteX18" fmla="*/ 1254641 w 1329069"/>
                          <a:gd name="connsiteY18" fmla="*/ 308348 h 435938"/>
                          <a:gd name="connsiteX19" fmla="*/ 1329069 w 1329069"/>
                          <a:gd name="connsiteY19" fmla="*/ 287083 h 435938"/>
                          <a:gd name="connsiteX20" fmla="*/ 800126 w 1329069"/>
                          <a:gd name="connsiteY20" fmla="*/ 66591 h 435938"/>
                          <a:gd name="connsiteX21" fmla="*/ 627320 w 1329069"/>
                          <a:gd name="connsiteY21" fmla="*/ 10636 h 435938"/>
                          <a:gd name="connsiteX22" fmla="*/ 531627 w 1329069"/>
                          <a:gd name="connsiteY22" fmla="*/ 3 h 435938"/>
                          <a:gd name="connsiteX23" fmla="*/ 95693 w 1329069"/>
                          <a:gd name="connsiteY23" fmla="*/ 10636 h 435938"/>
                          <a:gd name="connsiteX24" fmla="*/ 53162 w 1329069"/>
                          <a:gd name="connsiteY24" fmla="*/ 21269 h 435938"/>
                          <a:gd name="connsiteX25" fmla="*/ 0 w 1329069"/>
                          <a:gd name="connsiteY25" fmla="*/ 31901 h 435938"/>
                          <a:gd name="connsiteX0" fmla="*/ 0 w 1329069"/>
                          <a:gd name="connsiteY0" fmla="*/ 50371 h 454408"/>
                          <a:gd name="connsiteX1" fmla="*/ 0 w 1329069"/>
                          <a:gd name="connsiteY1" fmla="*/ 50371 h 454408"/>
                          <a:gd name="connsiteX2" fmla="*/ 53162 w 1329069"/>
                          <a:gd name="connsiteY2" fmla="*/ 188594 h 454408"/>
                          <a:gd name="connsiteX3" fmla="*/ 85060 w 1329069"/>
                          <a:gd name="connsiteY3" fmla="*/ 231125 h 454408"/>
                          <a:gd name="connsiteX4" fmla="*/ 180753 w 1329069"/>
                          <a:gd name="connsiteY4" fmla="*/ 294920 h 454408"/>
                          <a:gd name="connsiteX5" fmla="*/ 265813 w 1329069"/>
                          <a:gd name="connsiteY5" fmla="*/ 348083 h 454408"/>
                          <a:gd name="connsiteX6" fmla="*/ 297711 w 1329069"/>
                          <a:gd name="connsiteY6" fmla="*/ 369348 h 454408"/>
                          <a:gd name="connsiteX7" fmla="*/ 393404 w 1329069"/>
                          <a:gd name="connsiteY7" fmla="*/ 401246 h 454408"/>
                          <a:gd name="connsiteX8" fmla="*/ 435934 w 1329069"/>
                          <a:gd name="connsiteY8" fmla="*/ 422511 h 454408"/>
                          <a:gd name="connsiteX9" fmla="*/ 510362 w 1329069"/>
                          <a:gd name="connsiteY9" fmla="*/ 433143 h 454408"/>
                          <a:gd name="connsiteX10" fmla="*/ 648586 w 1329069"/>
                          <a:gd name="connsiteY10" fmla="*/ 443776 h 454408"/>
                          <a:gd name="connsiteX11" fmla="*/ 744279 w 1329069"/>
                          <a:gd name="connsiteY11" fmla="*/ 454408 h 454408"/>
                          <a:gd name="connsiteX12" fmla="*/ 978195 w 1329069"/>
                          <a:gd name="connsiteY12" fmla="*/ 443776 h 454408"/>
                          <a:gd name="connsiteX13" fmla="*/ 999460 w 1329069"/>
                          <a:gd name="connsiteY13" fmla="*/ 411878 h 454408"/>
                          <a:gd name="connsiteX14" fmla="*/ 1031358 w 1329069"/>
                          <a:gd name="connsiteY14" fmla="*/ 401246 h 454408"/>
                          <a:gd name="connsiteX15" fmla="*/ 1052623 w 1329069"/>
                          <a:gd name="connsiteY15" fmla="*/ 369348 h 454408"/>
                          <a:gd name="connsiteX16" fmla="*/ 1095153 w 1329069"/>
                          <a:gd name="connsiteY16" fmla="*/ 358715 h 454408"/>
                          <a:gd name="connsiteX17" fmla="*/ 1127051 w 1329069"/>
                          <a:gd name="connsiteY17" fmla="*/ 348083 h 454408"/>
                          <a:gd name="connsiteX18" fmla="*/ 1254641 w 1329069"/>
                          <a:gd name="connsiteY18" fmla="*/ 326818 h 454408"/>
                          <a:gd name="connsiteX19" fmla="*/ 1329069 w 1329069"/>
                          <a:gd name="connsiteY19" fmla="*/ 305553 h 454408"/>
                          <a:gd name="connsiteX20" fmla="*/ 800126 w 1329069"/>
                          <a:gd name="connsiteY20" fmla="*/ 85061 h 454408"/>
                          <a:gd name="connsiteX21" fmla="*/ 627320 w 1329069"/>
                          <a:gd name="connsiteY21" fmla="*/ 29106 h 454408"/>
                          <a:gd name="connsiteX22" fmla="*/ 388464 w 1329069"/>
                          <a:gd name="connsiteY22" fmla="*/ 0 h 454408"/>
                          <a:gd name="connsiteX23" fmla="*/ 95693 w 1329069"/>
                          <a:gd name="connsiteY23" fmla="*/ 29106 h 454408"/>
                          <a:gd name="connsiteX24" fmla="*/ 53162 w 1329069"/>
                          <a:gd name="connsiteY24" fmla="*/ 39739 h 454408"/>
                          <a:gd name="connsiteX25" fmla="*/ 0 w 1329069"/>
                          <a:gd name="connsiteY25" fmla="*/ 50371 h 454408"/>
                          <a:gd name="connsiteX0" fmla="*/ 0 w 1329069"/>
                          <a:gd name="connsiteY0" fmla="*/ 50371 h 458308"/>
                          <a:gd name="connsiteX1" fmla="*/ 0 w 1329069"/>
                          <a:gd name="connsiteY1" fmla="*/ 50371 h 458308"/>
                          <a:gd name="connsiteX2" fmla="*/ 53162 w 1329069"/>
                          <a:gd name="connsiteY2" fmla="*/ 188594 h 458308"/>
                          <a:gd name="connsiteX3" fmla="*/ 85060 w 1329069"/>
                          <a:gd name="connsiteY3" fmla="*/ 231125 h 458308"/>
                          <a:gd name="connsiteX4" fmla="*/ 180753 w 1329069"/>
                          <a:gd name="connsiteY4" fmla="*/ 294920 h 458308"/>
                          <a:gd name="connsiteX5" fmla="*/ 265813 w 1329069"/>
                          <a:gd name="connsiteY5" fmla="*/ 348083 h 458308"/>
                          <a:gd name="connsiteX6" fmla="*/ 297711 w 1329069"/>
                          <a:gd name="connsiteY6" fmla="*/ 369348 h 458308"/>
                          <a:gd name="connsiteX7" fmla="*/ 393404 w 1329069"/>
                          <a:gd name="connsiteY7" fmla="*/ 401246 h 458308"/>
                          <a:gd name="connsiteX8" fmla="*/ 435934 w 1329069"/>
                          <a:gd name="connsiteY8" fmla="*/ 422511 h 458308"/>
                          <a:gd name="connsiteX9" fmla="*/ 510362 w 1329069"/>
                          <a:gd name="connsiteY9" fmla="*/ 433143 h 458308"/>
                          <a:gd name="connsiteX10" fmla="*/ 648586 w 1329069"/>
                          <a:gd name="connsiteY10" fmla="*/ 443776 h 458308"/>
                          <a:gd name="connsiteX11" fmla="*/ 744279 w 1329069"/>
                          <a:gd name="connsiteY11" fmla="*/ 454408 h 458308"/>
                          <a:gd name="connsiteX12" fmla="*/ 890449 w 1329069"/>
                          <a:gd name="connsiteY12" fmla="*/ 453013 h 458308"/>
                          <a:gd name="connsiteX13" fmla="*/ 999460 w 1329069"/>
                          <a:gd name="connsiteY13" fmla="*/ 411878 h 458308"/>
                          <a:gd name="connsiteX14" fmla="*/ 1031358 w 1329069"/>
                          <a:gd name="connsiteY14" fmla="*/ 401246 h 458308"/>
                          <a:gd name="connsiteX15" fmla="*/ 1052623 w 1329069"/>
                          <a:gd name="connsiteY15" fmla="*/ 369348 h 458308"/>
                          <a:gd name="connsiteX16" fmla="*/ 1095153 w 1329069"/>
                          <a:gd name="connsiteY16" fmla="*/ 358715 h 458308"/>
                          <a:gd name="connsiteX17" fmla="*/ 1127051 w 1329069"/>
                          <a:gd name="connsiteY17" fmla="*/ 348083 h 458308"/>
                          <a:gd name="connsiteX18" fmla="*/ 1254641 w 1329069"/>
                          <a:gd name="connsiteY18" fmla="*/ 326818 h 458308"/>
                          <a:gd name="connsiteX19" fmla="*/ 1329069 w 1329069"/>
                          <a:gd name="connsiteY19" fmla="*/ 305553 h 458308"/>
                          <a:gd name="connsiteX20" fmla="*/ 800126 w 1329069"/>
                          <a:gd name="connsiteY20" fmla="*/ 85061 h 458308"/>
                          <a:gd name="connsiteX21" fmla="*/ 627320 w 1329069"/>
                          <a:gd name="connsiteY21" fmla="*/ 29106 h 458308"/>
                          <a:gd name="connsiteX22" fmla="*/ 388464 w 1329069"/>
                          <a:gd name="connsiteY22" fmla="*/ 0 h 458308"/>
                          <a:gd name="connsiteX23" fmla="*/ 95693 w 1329069"/>
                          <a:gd name="connsiteY23" fmla="*/ 29106 h 458308"/>
                          <a:gd name="connsiteX24" fmla="*/ 53162 w 1329069"/>
                          <a:gd name="connsiteY24" fmla="*/ 39739 h 458308"/>
                          <a:gd name="connsiteX25" fmla="*/ 0 w 1329069"/>
                          <a:gd name="connsiteY25" fmla="*/ 50371 h 458308"/>
                          <a:gd name="connsiteX0" fmla="*/ 0 w 1329069"/>
                          <a:gd name="connsiteY0" fmla="*/ 50371 h 458308"/>
                          <a:gd name="connsiteX1" fmla="*/ 0 w 1329069"/>
                          <a:gd name="connsiteY1" fmla="*/ 50371 h 458308"/>
                          <a:gd name="connsiteX2" fmla="*/ 53162 w 1329069"/>
                          <a:gd name="connsiteY2" fmla="*/ 188594 h 458308"/>
                          <a:gd name="connsiteX3" fmla="*/ 85060 w 1329069"/>
                          <a:gd name="connsiteY3" fmla="*/ 231125 h 458308"/>
                          <a:gd name="connsiteX4" fmla="*/ 180753 w 1329069"/>
                          <a:gd name="connsiteY4" fmla="*/ 294920 h 458308"/>
                          <a:gd name="connsiteX5" fmla="*/ 265813 w 1329069"/>
                          <a:gd name="connsiteY5" fmla="*/ 348083 h 458308"/>
                          <a:gd name="connsiteX6" fmla="*/ 297711 w 1329069"/>
                          <a:gd name="connsiteY6" fmla="*/ 369348 h 458308"/>
                          <a:gd name="connsiteX7" fmla="*/ 393404 w 1329069"/>
                          <a:gd name="connsiteY7" fmla="*/ 401246 h 458308"/>
                          <a:gd name="connsiteX8" fmla="*/ 435934 w 1329069"/>
                          <a:gd name="connsiteY8" fmla="*/ 422511 h 458308"/>
                          <a:gd name="connsiteX9" fmla="*/ 510362 w 1329069"/>
                          <a:gd name="connsiteY9" fmla="*/ 433143 h 458308"/>
                          <a:gd name="connsiteX10" fmla="*/ 648586 w 1329069"/>
                          <a:gd name="connsiteY10" fmla="*/ 443776 h 458308"/>
                          <a:gd name="connsiteX11" fmla="*/ 744279 w 1329069"/>
                          <a:gd name="connsiteY11" fmla="*/ 454408 h 458308"/>
                          <a:gd name="connsiteX12" fmla="*/ 890449 w 1329069"/>
                          <a:gd name="connsiteY12" fmla="*/ 453013 h 458308"/>
                          <a:gd name="connsiteX13" fmla="*/ 999460 w 1329069"/>
                          <a:gd name="connsiteY13" fmla="*/ 411878 h 458308"/>
                          <a:gd name="connsiteX14" fmla="*/ 1031358 w 1329069"/>
                          <a:gd name="connsiteY14" fmla="*/ 401246 h 458308"/>
                          <a:gd name="connsiteX15" fmla="*/ 1052623 w 1329069"/>
                          <a:gd name="connsiteY15" fmla="*/ 369348 h 458308"/>
                          <a:gd name="connsiteX16" fmla="*/ 1095153 w 1329069"/>
                          <a:gd name="connsiteY16" fmla="*/ 358715 h 458308"/>
                          <a:gd name="connsiteX17" fmla="*/ 1168614 w 1329069"/>
                          <a:gd name="connsiteY17" fmla="*/ 343465 h 458308"/>
                          <a:gd name="connsiteX18" fmla="*/ 1254641 w 1329069"/>
                          <a:gd name="connsiteY18" fmla="*/ 326818 h 458308"/>
                          <a:gd name="connsiteX19" fmla="*/ 1329069 w 1329069"/>
                          <a:gd name="connsiteY19" fmla="*/ 305553 h 458308"/>
                          <a:gd name="connsiteX20" fmla="*/ 800126 w 1329069"/>
                          <a:gd name="connsiteY20" fmla="*/ 85061 h 458308"/>
                          <a:gd name="connsiteX21" fmla="*/ 627320 w 1329069"/>
                          <a:gd name="connsiteY21" fmla="*/ 29106 h 458308"/>
                          <a:gd name="connsiteX22" fmla="*/ 388464 w 1329069"/>
                          <a:gd name="connsiteY22" fmla="*/ 0 h 458308"/>
                          <a:gd name="connsiteX23" fmla="*/ 95693 w 1329069"/>
                          <a:gd name="connsiteY23" fmla="*/ 29106 h 458308"/>
                          <a:gd name="connsiteX24" fmla="*/ 53162 w 1329069"/>
                          <a:gd name="connsiteY24" fmla="*/ 39739 h 458308"/>
                          <a:gd name="connsiteX25" fmla="*/ 0 w 1329069"/>
                          <a:gd name="connsiteY25" fmla="*/ 50371 h 458308"/>
                          <a:gd name="connsiteX0" fmla="*/ 0 w 1329069"/>
                          <a:gd name="connsiteY0" fmla="*/ 50371 h 458308"/>
                          <a:gd name="connsiteX1" fmla="*/ 0 w 1329069"/>
                          <a:gd name="connsiteY1" fmla="*/ 50371 h 458308"/>
                          <a:gd name="connsiteX2" fmla="*/ 53162 w 1329069"/>
                          <a:gd name="connsiteY2" fmla="*/ 188594 h 458308"/>
                          <a:gd name="connsiteX3" fmla="*/ 85060 w 1329069"/>
                          <a:gd name="connsiteY3" fmla="*/ 231125 h 458308"/>
                          <a:gd name="connsiteX4" fmla="*/ 180753 w 1329069"/>
                          <a:gd name="connsiteY4" fmla="*/ 294920 h 458308"/>
                          <a:gd name="connsiteX5" fmla="*/ 265813 w 1329069"/>
                          <a:gd name="connsiteY5" fmla="*/ 348083 h 458308"/>
                          <a:gd name="connsiteX6" fmla="*/ 297711 w 1329069"/>
                          <a:gd name="connsiteY6" fmla="*/ 369348 h 458308"/>
                          <a:gd name="connsiteX7" fmla="*/ 393404 w 1329069"/>
                          <a:gd name="connsiteY7" fmla="*/ 401246 h 458308"/>
                          <a:gd name="connsiteX8" fmla="*/ 435934 w 1329069"/>
                          <a:gd name="connsiteY8" fmla="*/ 422511 h 458308"/>
                          <a:gd name="connsiteX9" fmla="*/ 510362 w 1329069"/>
                          <a:gd name="connsiteY9" fmla="*/ 433143 h 458308"/>
                          <a:gd name="connsiteX10" fmla="*/ 648586 w 1329069"/>
                          <a:gd name="connsiteY10" fmla="*/ 443776 h 458308"/>
                          <a:gd name="connsiteX11" fmla="*/ 744279 w 1329069"/>
                          <a:gd name="connsiteY11" fmla="*/ 454408 h 458308"/>
                          <a:gd name="connsiteX12" fmla="*/ 890449 w 1329069"/>
                          <a:gd name="connsiteY12" fmla="*/ 453013 h 458308"/>
                          <a:gd name="connsiteX13" fmla="*/ 999460 w 1329069"/>
                          <a:gd name="connsiteY13" fmla="*/ 411878 h 458308"/>
                          <a:gd name="connsiteX14" fmla="*/ 1031358 w 1329069"/>
                          <a:gd name="connsiteY14" fmla="*/ 401246 h 458308"/>
                          <a:gd name="connsiteX15" fmla="*/ 1052623 w 1329069"/>
                          <a:gd name="connsiteY15" fmla="*/ 369348 h 458308"/>
                          <a:gd name="connsiteX16" fmla="*/ 1113625 w 1329069"/>
                          <a:gd name="connsiteY16" fmla="*/ 363333 h 458308"/>
                          <a:gd name="connsiteX17" fmla="*/ 1168614 w 1329069"/>
                          <a:gd name="connsiteY17" fmla="*/ 343465 h 458308"/>
                          <a:gd name="connsiteX18" fmla="*/ 1254641 w 1329069"/>
                          <a:gd name="connsiteY18" fmla="*/ 326818 h 458308"/>
                          <a:gd name="connsiteX19" fmla="*/ 1329069 w 1329069"/>
                          <a:gd name="connsiteY19" fmla="*/ 305553 h 458308"/>
                          <a:gd name="connsiteX20" fmla="*/ 800126 w 1329069"/>
                          <a:gd name="connsiteY20" fmla="*/ 85061 h 458308"/>
                          <a:gd name="connsiteX21" fmla="*/ 627320 w 1329069"/>
                          <a:gd name="connsiteY21" fmla="*/ 29106 h 458308"/>
                          <a:gd name="connsiteX22" fmla="*/ 388464 w 1329069"/>
                          <a:gd name="connsiteY22" fmla="*/ 0 h 458308"/>
                          <a:gd name="connsiteX23" fmla="*/ 95693 w 1329069"/>
                          <a:gd name="connsiteY23" fmla="*/ 29106 h 458308"/>
                          <a:gd name="connsiteX24" fmla="*/ 53162 w 1329069"/>
                          <a:gd name="connsiteY24" fmla="*/ 39739 h 458308"/>
                          <a:gd name="connsiteX25" fmla="*/ 0 w 1329069"/>
                          <a:gd name="connsiteY25" fmla="*/ 50371 h 458308"/>
                          <a:gd name="connsiteX0" fmla="*/ 0 w 1329069"/>
                          <a:gd name="connsiteY0" fmla="*/ 50371 h 458308"/>
                          <a:gd name="connsiteX1" fmla="*/ 0 w 1329069"/>
                          <a:gd name="connsiteY1" fmla="*/ 50371 h 458308"/>
                          <a:gd name="connsiteX2" fmla="*/ 53162 w 1329069"/>
                          <a:gd name="connsiteY2" fmla="*/ 188594 h 458308"/>
                          <a:gd name="connsiteX3" fmla="*/ 85060 w 1329069"/>
                          <a:gd name="connsiteY3" fmla="*/ 231125 h 458308"/>
                          <a:gd name="connsiteX4" fmla="*/ 180753 w 1329069"/>
                          <a:gd name="connsiteY4" fmla="*/ 294920 h 458308"/>
                          <a:gd name="connsiteX5" fmla="*/ 265813 w 1329069"/>
                          <a:gd name="connsiteY5" fmla="*/ 348083 h 458308"/>
                          <a:gd name="connsiteX6" fmla="*/ 297711 w 1329069"/>
                          <a:gd name="connsiteY6" fmla="*/ 369348 h 458308"/>
                          <a:gd name="connsiteX7" fmla="*/ 393404 w 1329069"/>
                          <a:gd name="connsiteY7" fmla="*/ 401246 h 458308"/>
                          <a:gd name="connsiteX8" fmla="*/ 435934 w 1329069"/>
                          <a:gd name="connsiteY8" fmla="*/ 422511 h 458308"/>
                          <a:gd name="connsiteX9" fmla="*/ 510362 w 1329069"/>
                          <a:gd name="connsiteY9" fmla="*/ 433143 h 458308"/>
                          <a:gd name="connsiteX10" fmla="*/ 648586 w 1329069"/>
                          <a:gd name="connsiteY10" fmla="*/ 443776 h 458308"/>
                          <a:gd name="connsiteX11" fmla="*/ 744279 w 1329069"/>
                          <a:gd name="connsiteY11" fmla="*/ 454408 h 458308"/>
                          <a:gd name="connsiteX12" fmla="*/ 890449 w 1329069"/>
                          <a:gd name="connsiteY12" fmla="*/ 453013 h 458308"/>
                          <a:gd name="connsiteX13" fmla="*/ 999460 w 1329069"/>
                          <a:gd name="connsiteY13" fmla="*/ 411878 h 458308"/>
                          <a:gd name="connsiteX14" fmla="*/ 1031358 w 1329069"/>
                          <a:gd name="connsiteY14" fmla="*/ 401246 h 458308"/>
                          <a:gd name="connsiteX15" fmla="*/ 1069985 w 1329069"/>
                          <a:gd name="connsiteY15" fmla="*/ 382852 h 458308"/>
                          <a:gd name="connsiteX16" fmla="*/ 1113625 w 1329069"/>
                          <a:gd name="connsiteY16" fmla="*/ 363333 h 458308"/>
                          <a:gd name="connsiteX17" fmla="*/ 1168614 w 1329069"/>
                          <a:gd name="connsiteY17" fmla="*/ 343465 h 458308"/>
                          <a:gd name="connsiteX18" fmla="*/ 1254641 w 1329069"/>
                          <a:gd name="connsiteY18" fmla="*/ 326818 h 458308"/>
                          <a:gd name="connsiteX19" fmla="*/ 1329069 w 1329069"/>
                          <a:gd name="connsiteY19" fmla="*/ 305553 h 458308"/>
                          <a:gd name="connsiteX20" fmla="*/ 800126 w 1329069"/>
                          <a:gd name="connsiteY20" fmla="*/ 85061 h 458308"/>
                          <a:gd name="connsiteX21" fmla="*/ 627320 w 1329069"/>
                          <a:gd name="connsiteY21" fmla="*/ 29106 h 458308"/>
                          <a:gd name="connsiteX22" fmla="*/ 388464 w 1329069"/>
                          <a:gd name="connsiteY22" fmla="*/ 0 h 458308"/>
                          <a:gd name="connsiteX23" fmla="*/ 95693 w 1329069"/>
                          <a:gd name="connsiteY23" fmla="*/ 29106 h 458308"/>
                          <a:gd name="connsiteX24" fmla="*/ 53162 w 1329069"/>
                          <a:gd name="connsiteY24" fmla="*/ 39739 h 458308"/>
                          <a:gd name="connsiteX25" fmla="*/ 0 w 1329069"/>
                          <a:gd name="connsiteY25" fmla="*/ 50371 h 458308"/>
                          <a:gd name="connsiteX0" fmla="*/ 0 w 1329069"/>
                          <a:gd name="connsiteY0" fmla="*/ 50371 h 458308"/>
                          <a:gd name="connsiteX1" fmla="*/ 0 w 1329069"/>
                          <a:gd name="connsiteY1" fmla="*/ 50371 h 458308"/>
                          <a:gd name="connsiteX2" fmla="*/ 53162 w 1329069"/>
                          <a:gd name="connsiteY2" fmla="*/ 188594 h 458308"/>
                          <a:gd name="connsiteX3" fmla="*/ 85060 w 1329069"/>
                          <a:gd name="connsiteY3" fmla="*/ 231125 h 458308"/>
                          <a:gd name="connsiteX4" fmla="*/ 174966 w 1329069"/>
                          <a:gd name="connsiteY4" fmla="*/ 306495 h 458308"/>
                          <a:gd name="connsiteX5" fmla="*/ 265813 w 1329069"/>
                          <a:gd name="connsiteY5" fmla="*/ 348083 h 458308"/>
                          <a:gd name="connsiteX6" fmla="*/ 297711 w 1329069"/>
                          <a:gd name="connsiteY6" fmla="*/ 369348 h 458308"/>
                          <a:gd name="connsiteX7" fmla="*/ 393404 w 1329069"/>
                          <a:gd name="connsiteY7" fmla="*/ 401246 h 458308"/>
                          <a:gd name="connsiteX8" fmla="*/ 435934 w 1329069"/>
                          <a:gd name="connsiteY8" fmla="*/ 422511 h 458308"/>
                          <a:gd name="connsiteX9" fmla="*/ 510362 w 1329069"/>
                          <a:gd name="connsiteY9" fmla="*/ 433143 h 458308"/>
                          <a:gd name="connsiteX10" fmla="*/ 648586 w 1329069"/>
                          <a:gd name="connsiteY10" fmla="*/ 443776 h 458308"/>
                          <a:gd name="connsiteX11" fmla="*/ 744279 w 1329069"/>
                          <a:gd name="connsiteY11" fmla="*/ 454408 h 458308"/>
                          <a:gd name="connsiteX12" fmla="*/ 890449 w 1329069"/>
                          <a:gd name="connsiteY12" fmla="*/ 453013 h 458308"/>
                          <a:gd name="connsiteX13" fmla="*/ 999460 w 1329069"/>
                          <a:gd name="connsiteY13" fmla="*/ 411878 h 458308"/>
                          <a:gd name="connsiteX14" fmla="*/ 1031358 w 1329069"/>
                          <a:gd name="connsiteY14" fmla="*/ 401246 h 458308"/>
                          <a:gd name="connsiteX15" fmla="*/ 1069985 w 1329069"/>
                          <a:gd name="connsiteY15" fmla="*/ 382852 h 458308"/>
                          <a:gd name="connsiteX16" fmla="*/ 1113625 w 1329069"/>
                          <a:gd name="connsiteY16" fmla="*/ 363333 h 458308"/>
                          <a:gd name="connsiteX17" fmla="*/ 1168614 w 1329069"/>
                          <a:gd name="connsiteY17" fmla="*/ 343465 h 458308"/>
                          <a:gd name="connsiteX18" fmla="*/ 1254641 w 1329069"/>
                          <a:gd name="connsiteY18" fmla="*/ 326818 h 458308"/>
                          <a:gd name="connsiteX19" fmla="*/ 1329069 w 1329069"/>
                          <a:gd name="connsiteY19" fmla="*/ 305553 h 458308"/>
                          <a:gd name="connsiteX20" fmla="*/ 800126 w 1329069"/>
                          <a:gd name="connsiteY20" fmla="*/ 85061 h 458308"/>
                          <a:gd name="connsiteX21" fmla="*/ 627320 w 1329069"/>
                          <a:gd name="connsiteY21" fmla="*/ 29106 h 458308"/>
                          <a:gd name="connsiteX22" fmla="*/ 388464 w 1329069"/>
                          <a:gd name="connsiteY22" fmla="*/ 0 h 458308"/>
                          <a:gd name="connsiteX23" fmla="*/ 95693 w 1329069"/>
                          <a:gd name="connsiteY23" fmla="*/ 29106 h 458308"/>
                          <a:gd name="connsiteX24" fmla="*/ 53162 w 1329069"/>
                          <a:gd name="connsiteY24" fmla="*/ 39739 h 458308"/>
                          <a:gd name="connsiteX25" fmla="*/ 0 w 1329069"/>
                          <a:gd name="connsiteY25" fmla="*/ 50371 h 45830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</a:cxnLst>
                        <a:rect l="l" t="t" r="r" b="b"/>
                        <a:pathLst>
                          <a:path w="1329069" h="458308">
                            <a:moveTo>
                              <a:pt x="0" y="50371"/>
                            </a:moveTo>
                            <a:lnTo>
                              <a:pt x="0" y="50371"/>
                            </a:lnTo>
                            <a:cubicBezTo>
                              <a:pt x="14908" y="95096"/>
                              <a:pt x="27232" y="147105"/>
                              <a:pt x="53162" y="188594"/>
                            </a:cubicBezTo>
                            <a:cubicBezTo>
                              <a:pt x="62554" y="203622"/>
                              <a:pt x="64759" y="211475"/>
                              <a:pt x="85060" y="231125"/>
                            </a:cubicBezTo>
                            <a:cubicBezTo>
                              <a:pt x="105361" y="250775"/>
                              <a:pt x="99351" y="265779"/>
                              <a:pt x="174966" y="306495"/>
                            </a:cubicBezTo>
                            <a:cubicBezTo>
                              <a:pt x="204405" y="322347"/>
                              <a:pt x="245356" y="337608"/>
                              <a:pt x="265813" y="348083"/>
                            </a:cubicBezTo>
                            <a:cubicBezTo>
                              <a:pt x="286270" y="358558"/>
                              <a:pt x="285915" y="364433"/>
                              <a:pt x="297711" y="369348"/>
                            </a:cubicBezTo>
                            <a:cubicBezTo>
                              <a:pt x="328748" y="382280"/>
                              <a:pt x="363331" y="386209"/>
                              <a:pt x="393404" y="401246"/>
                            </a:cubicBezTo>
                            <a:cubicBezTo>
                              <a:pt x="407581" y="408334"/>
                              <a:pt x="420642" y="418341"/>
                              <a:pt x="435934" y="422511"/>
                            </a:cubicBezTo>
                            <a:cubicBezTo>
                              <a:pt x="460112" y="429105"/>
                              <a:pt x="485425" y="430649"/>
                              <a:pt x="510362" y="433143"/>
                            </a:cubicBezTo>
                            <a:cubicBezTo>
                              <a:pt x="556343" y="437741"/>
                              <a:pt x="602565" y="439592"/>
                              <a:pt x="648586" y="443776"/>
                            </a:cubicBezTo>
                            <a:cubicBezTo>
                              <a:pt x="680548" y="446682"/>
                              <a:pt x="712381" y="450864"/>
                              <a:pt x="744279" y="454408"/>
                            </a:cubicBezTo>
                            <a:cubicBezTo>
                              <a:pt x="822251" y="450864"/>
                              <a:pt x="813458" y="465845"/>
                              <a:pt x="890449" y="453013"/>
                            </a:cubicBezTo>
                            <a:cubicBezTo>
                              <a:pt x="903054" y="450912"/>
                              <a:pt x="975975" y="420506"/>
                              <a:pt x="999460" y="411878"/>
                            </a:cubicBezTo>
                            <a:cubicBezTo>
                              <a:pt x="1022945" y="403250"/>
                              <a:pt x="1020725" y="404790"/>
                              <a:pt x="1031358" y="401246"/>
                            </a:cubicBezTo>
                            <a:cubicBezTo>
                              <a:pt x="1038446" y="390613"/>
                              <a:pt x="1056274" y="389171"/>
                              <a:pt x="1069985" y="382852"/>
                            </a:cubicBezTo>
                            <a:cubicBezTo>
                              <a:pt x="1083696" y="376533"/>
                              <a:pt x="1097187" y="369898"/>
                              <a:pt x="1113625" y="363333"/>
                            </a:cubicBezTo>
                            <a:cubicBezTo>
                              <a:pt x="1130063" y="356768"/>
                              <a:pt x="1145111" y="349551"/>
                              <a:pt x="1168614" y="343465"/>
                            </a:cubicBezTo>
                            <a:cubicBezTo>
                              <a:pt x="1192117" y="337379"/>
                              <a:pt x="1212616" y="332821"/>
                              <a:pt x="1254641" y="326818"/>
                            </a:cubicBezTo>
                            <a:cubicBezTo>
                              <a:pt x="1321799" y="304432"/>
                              <a:pt x="1296021" y="305553"/>
                              <a:pt x="1329069" y="305553"/>
                            </a:cubicBezTo>
                            <a:cubicBezTo>
                              <a:pt x="1123506" y="238213"/>
                              <a:pt x="1005689" y="152401"/>
                              <a:pt x="800126" y="85061"/>
                            </a:cubicBezTo>
                            <a:cubicBezTo>
                              <a:pt x="771772" y="60252"/>
                              <a:pt x="695930" y="43283"/>
                              <a:pt x="627320" y="29106"/>
                            </a:cubicBezTo>
                            <a:cubicBezTo>
                              <a:pt x="558710" y="14929"/>
                              <a:pt x="420558" y="0"/>
                              <a:pt x="388464" y="0"/>
                            </a:cubicBezTo>
                            <a:cubicBezTo>
                              <a:pt x="243109" y="0"/>
                              <a:pt x="241004" y="25562"/>
                              <a:pt x="95693" y="29106"/>
                            </a:cubicBezTo>
                            <a:cubicBezTo>
                              <a:pt x="81516" y="32650"/>
                              <a:pt x="67025" y="35118"/>
                              <a:pt x="53162" y="39739"/>
                            </a:cubicBezTo>
                            <a:cubicBezTo>
                              <a:pt x="-14581" y="62320"/>
                              <a:pt x="8860" y="48599"/>
                              <a:pt x="0" y="50371"/>
                            </a:cubicBezTo>
                            <a:close/>
                          </a:path>
                        </a:pathLst>
                      </a:custGeom>
                      <a:grpFill/>
                      <a:ln>
                        <a:solidFill>
                          <a:srgbClr val="660033"/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hu-HU">
                          <a:solidFill>
                            <a:srgbClr val="813213"/>
                          </a:solidFill>
                        </a:endParaRPr>
                      </a:p>
                    </p:txBody>
                  </p:sp>
                  <p:sp>
                    <p:nvSpPr>
                      <p:cNvPr id="619" name="Szabadkézi sokszög: alakzat 618">
                        <a:extLst>
                          <a:ext uri="{FF2B5EF4-FFF2-40B4-BE49-F238E27FC236}">
                            <a16:creationId xmlns:a16="http://schemas.microsoft.com/office/drawing/2014/main" id="{E6CFA722-48F4-6E7E-3FF3-D40A6E1F579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410599" y="7425571"/>
                        <a:ext cx="1154935" cy="413562"/>
                      </a:xfrm>
                      <a:custGeom>
                        <a:avLst/>
                        <a:gdLst>
                          <a:gd name="connsiteX0" fmla="*/ 0 w 1329069"/>
                          <a:gd name="connsiteY0" fmla="*/ 32184 h 436221"/>
                          <a:gd name="connsiteX1" fmla="*/ 0 w 1329069"/>
                          <a:gd name="connsiteY1" fmla="*/ 32184 h 436221"/>
                          <a:gd name="connsiteX2" fmla="*/ 53162 w 1329069"/>
                          <a:gd name="connsiteY2" fmla="*/ 170407 h 436221"/>
                          <a:gd name="connsiteX3" fmla="*/ 85060 w 1329069"/>
                          <a:gd name="connsiteY3" fmla="*/ 212938 h 436221"/>
                          <a:gd name="connsiteX4" fmla="*/ 180753 w 1329069"/>
                          <a:gd name="connsiteY4" fmla="*/ 276733 h 436221"/>
                          <a:gd name="connsiteX5" fmla="*/ 265813 w 1329069"/>
                          <a:gd name="connsiteY5" fmla="*/ 329896 h 436221"/>
                          <a:gd name="connsiteX6" fmla="*/ 297711 w 1329069"/>
                          <a:gd name="connsiteY6" fmla="*/ 351161 h 436221"/>
                          <a:gd name="connsiteX7" fmla="*/ 393404 w 1329069"/>
                          <a:gd name="connsiteY7" fmla="*/ 383059 h 436221"/>
                          <a:gd name="connsiteX8" fmla="*/ 435934 w 1329069"/>
                          <a:gd name="connsiteY8" fmla="*/ 404324 h 436221"/>
                          <a:gd name="connsiteX9" fmla="*/ 510362 w 1329069"/>
                          <a:gd name="connsiteY9" fmla="*/ 414956 h 436221"/>
                          <a:gd name="connsiteX10" fmla="*/ 648586 w 1329069"/>
                          <a:gd name="connsiteY10" fmla="*/ 425589 h 436221"/>
                          <a:gd name="connsiteX11" fmla="*/ 744279 w 1329069"/>
                          <a:gd name="connsiteY11" fmla="*/ 436221 h 436221"/>
                          <a:gd name="connsiteX12" fmla="*/ 978195 w 1329069"/>
                          <a:gd name="connsiteY12" fmla="*/ 425589 h 436221"/>
                          <a:gd name="connsiteX13" fmla="*/ 999460 w 1329069"/>
                          <a:gd name="connsiteY13" fmla="*/ 393691 h 436221"/>
                          <a:gd name="connsiteX14" fmla="*/ 1031358 w 1329069"/>
                          <a:gd name="connsiteY14" fmla="*/ 383059 h 436221"/>
                          <a:gd name="connsiteX15" fmla="*/ 1052623 w 1329069"/>
                          <a:gd name="connsiteY15" fmla="*/ 351161 h 436221"/>
                          <a:gd name="connsiteX16" fmla="*/ 1095153 w 1329069"/>
                          <a:gd name="connsiteY16" fmla="*/ 340528 h 436221"/>
                          <a:gd name="connsiteX17" fmla="*/ 1127051 w 1329069"/>
                          <a:gd name="connsiteY17" fmla="*/ 329896 h 436221"/>
                          <a:gd name="connsiteX18" fmla="*/ 1254641 w 1329069"/>
                          <a:gd name="connsiteY18" fmla="*/ 308631 h 436221"/>
                          <a:gd name="connsiteX19" fmla="*/ 1329069 w 1329069"/>
                          <a:gd name="connsiteY19" fmla="*/ 287366 h 436221"/>
                          <a:gd name="connsiteX20" fmla="*/ 712381 w 1329069"/>
                          <a:gd name="connsiteY20" fmla="*/ 85347 h 436221"/>
                          <a:gd name="connsiteX21" fmla="*/ 627320 w 1329069"/>
                          <a:gd name="connsiteY21" fmla="*/ 10919 h 436221"/>
                          <a:gd name="connsiteX22" fmla="*/ 531627 w 1329069"/>
                          <a:gd name="connsiteY22" fmla="*/ 286 h 436221"/>
                          <a:gd name="connsiteX23" fmla="*/ 95693 w 1329069"/>
                          <a:gd name="connsiteY23" fmla="*/ 10919 h 436221"/>
                          <a:gd name="connsiteX24" fmla="*/ 53162 w 1329069"/>
                          <a:gd name="connsiteY24" fmla="*/ 21552 h 436221"/>
                          <a:gd name="connsiteX25" fmla="*/ 0 w 1329069"/>
                          <a:gd name="connsiteY25" fmla="*/ 32184 h 436221"/>
                          <a:gd name="connsiteX0" fmla="*/ 0 w 1329069"/>
                          <a:gd name="connsiteY0" fmla="*/ 31901 h 435938"/>
                          <a:gd name="connsiteX1" fmla="*/ 0 w 1329069"/>
                          <a:gd name="connsiteY1" fmla="*/ 31901 h 435938"/>
                          <a:gd name="connsiteX2" fmla="*/ 53162 w 1329069"/>
                          <a:gd name="connsiteY2" fmla="*/ 170124 h 435938"/>
                          <a:gd name="connsiteX3" fmla="*/ 85060 w 1329069"/>
                          <a:gd name="connsiteY3" fmla="*/ 212655 h 435938"/>
                          <a:gd name="connsiteX4" fmla="*/ 180753 w 1329069"/>
                          <a:gd name="connsiteY4" fmla="*/ 276450 h 435938"/>
                          <a:gd name="connsiteX5" fmla="*/ 265813 w 1329069"/>
                          <a:gd name="connsiteY5" fmla="*/ 329613 h 435938"/>
                          <a:gd name="connsiteX6" fmla="*/ 297711 w 1329069"/>
                          <a:gd name="connsiteY6" fmla="*/ 350878 h 435938"/>
                          <a:gd name="connsiteX7" fmla="*/ 393404 w 1329069"/>
                          <a:gd name="connsiteY7" fmla="*/ 382776 h 435938"/>
                          <a:gd name="connsiteX8" fmla="*/ 435934 w 1329069"/>
                          <a:gd name="connsiteY8" fmla="*/ 404041 h 435938"/>
                          <a:gd name="connsiteX9" fmla="*/ 510362 w 1329069"/>
                          <a:gd name="connsiteY9" fmla="*/ 414673 h 435938"/>
                          <a:gd name="connsiteX10" fmla="*/ 648586 w 1329069"/>
                          <a:gd name="connsiteY10" fmla="*/ 425306 h 435938"/>
                          <a:gd name="connsiteX11" fmla="*/ 744279 w 1329069"/>
                          <a:gd name="connsiteY11" fmla="*/ 435938 h 435938"/>
                          <a:gd name="connsiteX12" fmla="*/ 978195 w 1329069"/>
                          <a:gd name="connsiteY12" fmla="*/ 425306 h 435938"/>
                          <a:gd name="connsiteX13" fmla="*/ 999460 w 1329069"/>
                          <a:gd name="connsiteY13" fmla="*/ 393408 h 435938"/>
                          <a:gd name="connsiteX14" fmla="*/ 1031358 w 1329069"/>
                          <a:gd name="connsiteY14" fmla="*/ 382776 h 435938"/>
                          <a:gd name="connsiteX15" fmla="*/ 1052623 w 1329069"/>
                          <a:gd name="connsiteY15" fmla="*/ 350878 h 435938"/>
                          <a:gd name="connsiteX16" fmla="*/ 1095153 w 1329069"/>
                          <a:gd name="connsiteY16" fmla="*/ 340245 h 435938"/>
                          <a:gd name="connsiteX17" fmla="*/ 1127051 w 1329069"/>
                          <a:gd name="connsiteY17" fmla="*/ 329613 h 435938"/>
                          <a:gd name="connsiteX18" fmla="*/ 1254641 w 1329069"/>
                          <a:gd name="connsiteY18" fmla="*/ 308348 h 435938"/>
                          <a:gd name="connsiteX19" fmla="*/ 1329069 w 1329069"/>
                          <a:gd name="connsiteY19" fmla="*/ 287083 h 435938"/>
                          <a:gd name="connsiteX20" fmla="*/ 800126 w 1329069"/>
                          <a:gd name="connsiteY20" fmla="*/ 66591 h 435938"/>
                          <a:gd name="connsiteX21" fmla="*/ 627320 w 1329069"/>
                          <a:gd name="connsiteY21" fmla="*/ 10636 h 435938"/>
                          <a:gd name="connsiteX22" fmla="*/ 531627 w 1329069"/>
                          <a:gd name="connsiteY22" fmla="*/ 3 h 435938"/>
                          <a:gd name="connsiteX23" fmla="*/ 95693 w 1329069"/>
                          <a:gd name="connsiteY23" fmla="*/ 10636 h 435938"/>
                          <a:gd name="connsiteX24" fmla="*/ 53162 w 1329069"/>
                          <a:gd name="connsiteY24" fmla="*/ 21269 h 435938"/>
                          <a:gd name="connsiteX25" fmla="*/ 0 w 1329069"/>
                          <a:gd name="connsiteY25" fmla="*/ 31901 h 435938"/>
                          <a:gd name="connsiteX0" fmla="*/ 0 w 1329069"/>
                          <a:gd name="connsiteY0" fmla="*/ 50371 h 454408"/>
                          <a:gd name="connsiteX1" fmla="*/ 0 w 1329069"/>
                          <a:gd name="connsiteY1" fmla="*/ 50371 h 454408"/>
                          <a:gd name="connsiteX2" fmla="*/ 53162 w 1329069"/>
                          <a:gd name="connsiteY2" fmla="*/ 188594 h 454408"/>
                          <a:gd name="connsiteX3" fmla="*/ 85060 w 1329069"/>
                          <a:gd name="connsiteY3" fmla="*/ 231125 h 454408"/>
                          <a:gd name="connsiteX4" fmla="*/ 180753 w 1329069"/>
                          <a:gd name="connsiteY4" fmla="*/ 294920 h 454408"/>
                          <a:gd name="connsiteX5" fmla="*/ 265813 w 1329069"/>
                          <a:gd name="connsiteY5" fmla="*/ 348083 h 454408"/>
                          <a:gd name="connsiteX6" fmla="*/ 297711 w 1329069"/>
                          <a:gd name="connsiteY6" fmla="*/ 369348 h 454408"/>
                          <a:gd name="connsiteX7" fmla="*/ 393404 w 1329069"/>
                          <a:gd name="connsiteY7" fmla="*/ 401246 h 454408"/>
                          <a:gd name="connsiteX8" fmla="*/ 435934 w 1329069"/>
                          <a:gd name="connsiteY8" fmla="*/ 422511 h 454408"/>
                          <a:gd name="connsiteX9" fmla="*/ 510362 w 1329069"/>
                          <a:gd name="connsiteY9" fmla="*/ 433143 h 454408"/>
                          <a:gd name="connsiteX10" fmla="*/ 648586 w 1329069"/>
                          <a:gd name="connsiteY10" fmla="*/ 443776 h 454408"/>
                          <a:gd name="connsiteX11" fmla="*/ 744279 w 1329069"/>
                          <a:gd name="connsiteY11" fmla="*/ 454408 h 454408"/>
                          <a:gd name="connsiteX12" fmla="*/ 978195 w 1329069"/>
                          <a:gd name="connsiteY12" fmla="*/ 443776 h 454408"/>
                          <a:gd name="connsiteX13" fmla="*/ 999460 w 1329069"/>
                          <a:gd name="connsiteY13" fmla="*/ 411878 h 454408"/>
                          <a:gd name="connsiteX14" fmla="*/ 1031358 w 1329069"/>
                          <a:gd name="connsiteY14" fmla="*/ 401246 h 454408"/>
                          <a:gd name="connsiteX15" fmla="*/ 1052623 w 1329069"/>
                          <a:gd name="connsiteY15" fmla="*/ 369348 h 454408"/>
                          <a:gd name="connsiteX16" fmla="*/ 1095153 w 1329069"/>
                          <a:gd name="connsiteY16" fmla="*/ 358715 h 454408"/>
                          <a:gd name="connsiteX17" fmla="*/ 1127051 w 1329069"/>
                          <a:gd name="connsiteY17" fmla="*/ 348083 h 454408"/>
                          <a:gd name="connsiteX18" fmla="*/ 1254641 w 1329069"/>
                          <a:gd name="connsiteY18" fmla="*/ 326818 h 454408"/>
                          <a:gd name="connsiteX19" fmla="*/ 1329069 w 1329069"/>
                          <a:gd name="connsiteY19" fmla="*/ 305553 h 454408"/>
                          <a:gd name="connsiteX20" fmla="*/ 800126 w 1329069"/>
                          <a:gd name="connsiteY20" fmla="*/ 85061 h 454408"/>
                          <a:gd name="connsiteX21" fmla="*/ 627320 w 1329069"/>
                          <a:gd name="connsiteY21" fmla="*/ 29106 h 454408"/>
                          <a:gd name="connsiteX22" fmla="*/ 388464 w 1329069"/>
                          <a:gd name="connsiteY22" fmla="*/ 0 h 454408"/>
                          <a:gd name="connsiteX23" fmla="*/ 95693 w 1329069"/>
                          <a:gd name="connsiteY23" fmla="*/ 29106 h 454408"/>
                          <a:gd name="connsiteX24" fmla="*/ 53162 w 1329069"/>
                          <a:gd name="connsiteY24" fmla="*/ 39739 h 454408"/>
                          <a:gd name="connsiteX25" fmla="*/ 0 w 1329069"/>
                          <a:gd name="connsiteY25" fmla="*/ 50371 h 454408"/>
                          <a:gd name="connsiteX0" fmla="*/ 0 w 1329069"/>
                          <a:gd name="connsiteY0" fmla="*/ 50371 h 458308"/>
                          <a:gd name="connsiteX1" fmla="*/ 0 w 1329069"/>
                          <a:gd name="connsiteY1" fmla="*/ 50371 h 458308"/>
                          <a:gd name="connsiteX2" fmla="*/ 53162 w 1329069"/>
                          <a:gd name="connsiteY2" fmla="*/ 188594 h 458308"/>
                          <a:gd name="connsiteX3" fmla="*/ 85060 w 1329069"/>
                          <a:gd name="connsiteY3" fmla="*/ 231125 h 458308"/>
                          <a:gd name="connsiteX4" fmla="*/ 180753 w 1329069"/>
                          <a:gd name="connsiteY4" fmla="*/ 294920 h 458308"/>
                          <a:gd name="connsiteX5" fmla="*/ 265813 w 1329069"/>
                          <a:gd name="connsiteY5" fmla="*/ 348083 h 458308"/>
                          <a:gd name="connsiteX6" fmla="*/ 297711 w 1329069"/>
                          <a:gd name="connsiteY6" fmla="*/ 369348 h 458308"/>
                          <a:gd name="connsiteX7" fmla="*/ 393404 w 1329069"/>
                          <a:gd name="connsiteY7" fmla="*/ 401246 h 458308"/>
                          <a:gd name="connsiteX8" fmla="*/ 435934 w 1329069"/>
                          <a:gd name="connsiteY8" fmla="*/ 422511 h 458308"/>
                          <a:gd name="connsiteX9" fmla="*/ 510362 w 1329069"/>
                          <a:gd name="connsiteY9" fmla="*/ 433143 h 458308"/>
                          <a:gd name="connsiteX10" fmla="*/ 648586 w 1329069"/>
                          <a:gd name="connsiteY10" fmla="*/ 443776 h 458308"/>
                          <a:gd name="connsiteX11" fmla="*/ 744279 w 1329069"/>
                          <a:gd name="connsiteY11" fmla="*/ 454408 h 458308"/>
                          <a:gd name="connsiteX12" fmla="*/ 890449 w 1329069"/>
                          <a:gd name="connsiteY12" fmla="*/ 453013 h 458308"/>
                          <a:gd name="connsiteX13" fmla="*/ 999460 w 1329069"/>
                          <a:gd name="connsiteY13" fmla="*/ 411878 h 458308"/>
                          <a:gd name="connsiteX14" fmla="*/ 1031358 w 1329069"/>
                          <a:gd name="connsiteY14" fmla="*/ 401246 h 458308"/>
                          <a:gd name="connsiteX15" fmla="*/ 1052623 w 1329069"/>
                          <a:gd name="connsiteY15" fmla="*/ 369348 h 458308"/>
                          <a:gd name="connsiteX16" fmla="*/ 1095153 w 1329069"/>
                          <a:gd name="connsiteY16" fmla="*/ 358715 h 458308"/>
                          <a:gd name="connsiteX17" fmla="*/ 1127051 w 1329069"/>
                          <a:gd name="connsiteY17" fmla="*/ 348083 h 458308"/>
                          <a:gd name="connsiteX18" fmla="*/ 1254641 w 1329069"/>
                          <a:gd name="connsiteY18" fmla="*/ 326818 h 458308"/>
                          <a:gd name="connsiteX19" fmla="*/ 1329069 w 1329069"/>
                          <a:gd name="connsiteY19" fmla="*/ 305553 h 458308"/>
                          <a:gd name="connsiteX20" fmla="*/ 800126 w 1329069"/>
                          <a:gd name="connsiteY20" fmla="*/ 85061 h 458308"/>
                          <a:gd name="connsiteX21" fmla="*/ 627320 w 1329069"/>
                          <a:gd name="connsiteY21" fmla="*/ 29106 h 458308"/>
                          <a:gd name="connsiteX22" fmla="*/ 388464 w 1329069"/>
                          <a:gd name="connsiteY22" fmla="*/ 0 h 458308"/>
                          <a:gd name="connsiteX23" fmla="*/ 95693 w 1329069"/>
                          <a:gd name="connsiteY23" fmla="*/ 29106 h 458308"/>
                          <a:gd name="connsiteX24" fmla="*/ 53162 w 1329069"/>
                          <a:gd name="connsiteY24" fmla="*/ 39739 h 458308"/>
                          <a:gd name="connsiteX25" fmla="*/ 0 w 1329069"/>
                          <a:gd name="connsiteY25" fmla="*/ 50371 h 458308"/>
                          <a:gd name="connsiteX0" fmla="*/ 0 w 1329069"/>
                          <a:gd name="connsiteY0" fmla="*/ 50371 h 458308"/>
                          <a:gd name="connsiteX1" fmla="*/ 0 w 1329069"/>
                          <a:gd name="connsiteY1" fmla="*/ 50371 h 458308"/>
                          <a:gd name="connsiteX2" fmla="*/ 53162 w 1329069"/>
                          <a:gd name="connsiteY2" fmla="*/ 188594 h 458308"/>
                          <a:gd name="connsiteX3" fmla="*/ 85060 w 1329069"/>
                          <a:gd name="connsiteY3" fmla="*/ 231125 h 458308"/>
                          <a:gd name="connsiteX4" fmla="*/ 180753 w 1329069"/>
                          <a:gd name="connsiteY4" fmla="*/ 294920 h 458308"/>
                          <a:gd name="connsiteX5" fmla="*/ 265813 w 1329069"/>
                          <a:gd name="connsiteY5" fmla="*/ 348083 h 458308"/>
                          <a:gd name="connsiteX6" fmla="*/ 297711 w 1329069"/>
                          <a:gd name="connsiteY6" fmla="*/ 369348 h 458308"/>
                          <a:gd name="connsiteX7" fmla="*/ 393404 w 1329069"/>
                          <a:gd name="connsiteY7" fmla="*/ 401246 h 458308"/>
                          <a:gd name="connsiteX8" fmla="*/ 435934 w 1329069"/>
                          <a:gd name="connsiteY8" fmla="*/ 422511 h 458308"/>
                          <a:gd name="connsiteX9" fmla="*/ 510362 w 1329069"/>
                          <a:gd name="connsiteY9" fmla="*/ 433143 h 458308"/>
                          <a:gd name="connsiteX10" fmla="*/ 648586 w 1329069"/>
                          <a:gd name="connsiteY10" fmla="*/ 443776 h 458308"/>
                          <a:gd name="connsiteX11" fmla="*/ 744279 w 1329069"/>
                          <a:gd name="connsiteY11" fmla="*/ 454408 h 458308"/>
                          <a:gd name="connsiteX12" fmla="*/ 890449 w 1329069"/>
                          <a:gd name="connsiteY12" fmla="*/ 453013 h 458308"/>
                          <a:gd name="connsiteX13" fmla="*/ 999460 w 1329069"/>
                          <a:gd name="connsiteY13" fmla="*/ 411878 h 458308"/>
                          <a:gd name="connsiteX14" fmla="*/ 1031358 w 1329069"/>
                          <a:gd name="connsiteY14" fmla="*/ 401246 h 458308"/>
                          <a:gd name="connsiteX15" fmla="*/ 1052623 w 1329069"/>
                          <a:gd name="connsiteY15" fmla="*/ 369348 h 458308"/>
                          <a:gd name="connsiteX16" fmla="*/ 1095153 w 1329069"/>
                          <a:gd name="connsiteY16" fmla="*/ 358715 h 458308"/>
                          <a:gd name="connsiteX17" fmla="*/ 1168614 w 1329069"/>
                          <a:gd name="connsiteY17" fmla="*/ 343465 h 458308"/>
                          <a:gd name="connsiteX18" fmla="*/ 1254641 w 1329069"/>
                          <a:gd name="connsiteY18" fmla="*/ 326818 h 458308"/>
                          <a:gd name="connsiteX19" fmla="*/ 1329069 w 1329069"/>
                          <a:gd name="connsiteY19" fmla="*/ 305553 h 458308"/>
                          <a:gd name="connsiteX20" fmla="*/ 800126 w 1329069"/>
                          <a:gd name="connsiteY20" fmla="*/ 85061 h 458308"/>
                          <a:gd name="connsiteX21" fmla="*/ 627320 w 1329069"/>
                          <a:gd name="connsiteY21" fmla="*/ 29106 h 458308"/>
                          <a:gd name="connsiteX22" fmla="*/ 388464 w 1329069"/>
                          <a:gd name="connsiteY22" fmla="*/ 0 h 458308"/>
                          <a:gd name="connsiteX23" fmla="*/ 95693 w 1329069"/>
                          <a:gd name="connsiteY23" fmla="*/ 29106 h 458308"/>
                          <a:gd name="connsiteX24" fmla="*/ 53162 w 1329069"/>
                          <a:gd name="connsiteY24" fmla="*/ 39739 h 458308"/>
                          <a:gd name="connsiteX25" fmla="*/ 0 w 1329069"/>
                          <a:gd name="connsiteY25" fmla="*/ 50371 h 458308"/>
                          <a:gd name="connsiteX0" fmla="*/ 0 w 1329069"/>
                          <a:gd name="connsiteY0" fmla="*/ 50371 h 458308"/>
                          <a:gd name="connsiteX1" fmla="*/ 0 w 1329069"/>
                          <a:gd name="connsiteY1" fmla="*/ 50371 h 458308"/>
                          <a:gd name="connsiteX2" fmla="*/ 53162 w 1329069"/>
                          <a:gd name="connsiteY2" fmla="*/ 188594 h 458308"/>
                          <a:gd name="connsiteX3" fmla="*/ 85060 w 1329069"/>
                          <a:gd name="connsiteY3" fmla="*/ 231125 h 458308"/>
                          <a:gd name="connsiteX4" fmla="*/ 180753 w 1329069"/>
                          <a:gd name="connsiteY4" fmla="*/ 294920 h 458308"/>
                          <a:gd name="connsiteX5" fmla="*/ 265813 w 1329069"/>
                          <a:gd name="connsiteY5" fmla="*/ 348083 h 458308"/>
                          <a:gd name="connsiteX6" fmla="*/ 297711 w 1329069"/>
                          <a:gd name="connsiteY6" fmla="*/ 369348 h 458308"/>
                          <a:gd name="connsiteX7" fmla="*/ 393404 w 1329069"/>
                          <a:gd name="connsiteY7" fmla="*/ 401246 h 458308"/>
                          <a:gd name="connsiteX8" fmla="*/ 435934 w 1329069"/>
                          <a:gd name="connsiteY8" fmla="*/ 422511 h 458308"/>
                          <a:gd name="connsiteX9" fmla="*/ 510362 w 1329069"/>
                          <a:gd name="connsiteY9" fmla="*/ 433143 h 458308"/>
                          <a:gd name="connsiteX10" fmla="*/ 648586 w 1329069"/>
                          <a:gd name="connsiteY10" fmla="*/ 443776 h 458308"/>
                          <a:gd name="connsiteX11" fmla="*/ 744279 w 1329069"/>
                          <a:gd name="connsiteY11" fmla="*/ 454408 h 458308"/>
                          <a:gd name="connsiteX12" fmla="*/ 890449 w 1329069"/>
                          <a:gd name="connsiteY12" fmla="*/ 453013 h 458308"/>
                          <a:gd name="connsiteX13" fmla="*/ 999460 w 1329069"/>
                          <a:gd name="connsiteY13" fmla="*/ 411878 h 458308"/>
                          <a:gd name="connsiteX14" fmla="*/ 1031358 w 1329069"/>
                          <a:gd name="connsiteY14" fmla="*/ 401246 h 458308"/>
                          <a:gd name="connsiteX15" fmla="*/ 1052623 w 1329069"/>
                          <a:gd name="connsiteY15" fmla="*/ 369348 h 458308"/>
                          <a:gd name="connsiteX16" fmla="*/ 1113625 w 1329069"/>
                          <a:gd name="connsiteY16" fmla="*/ 363333 h 458308"/>
                          <a:gd name="connsiteX17" fmla="*/ 1168614 w 1329069"/>
                          <a:gd name="connsiteY17" fmla="*/ 343465 h 458308"/>
                          <a:gd name="connsiteX18" fmla="*/ 1254641 w 1329069"/>
                          <a:gd name="connsiteY18" fmla="*/ 326818 h 458308"/>
                          <a:gd name="connsiteX19" fmla="*/ 1329069 w 1329069"/>
                          <a:gd name="connsiteY19" fmla="*/ 305553 h 458308"/>
                          <a:gd name="connsiteX20" fmla="*/ 800126 w 1329069"/>
                          <a:gd name="connsiteY20" fmla="*/ 85061 h 458308"/>
                          <a:gd name="connsiteX21" fmla="*/ 627320 w 1329069"/>
                          <a:gd name="connsiteY21" fmla="*/ 29106 h 458308"/>
                          <a:gd name="connsiteX22" fmla="*/ 388464 w 1329069"/>
                          <a:gd name="connsiteY22" fmla="*/ 0 h 458308"/>
                          <a:gd name="connsiteX23" fmla="*/ 95693 w 1329069"/>
                          <a:gd name="connsiteY23" fmla="*/ 29106 h 458308"/>
                          <a:gd name="connsiteX24" fmla="*/ 53162 w 1329069"/>
                          <a:gd name="connsiteY24" fmla="*/ 39739 h 458308"/>
                          <a:gd name="connsiteX25" fmla="*/ 0 w 1329069"/>
                          <a:gd name="connsiteY25" fmla="*/ 50371 h 458308"/>
                          <a:gd name="connsiteX0" fmla="*/ 0 w 1329069"/>
                          <a:gd name="connsiteY0" fmla="*/ 50371 h 458308"/>
                          <a:gd name="connsiteX1" fmla="*/ 0 w 1329069"/>
                          <a:gd name="connsiteY1" fmla="*/ 50371 h 458308"/>
                          <a:gd name="connsiteX2" fmla="*/ 53162 w 1329069"/>
                          <a:gd name="connsiteY2" fmla="*/ 188594 h 458308"/>
                          <a:gd name="connsiteX3" fmla="*/ 85060 w 1329069"/>
                          <a:gd name="connsiteY3" fmla="*/ 231125 h 458308"/>
                          <a:gd name="connsiteX4" fmla="*/ 180753 w 1329069"/>
                          <a:gd name="connsiteY4" fmla="*/ 294920 h 458308"/>
                          <a:gd name="connsiteX5" fmla="*/ 265813 w 1329069"/>
                          <a:gd name="connsiteY5" fmla="*/ 348083 h 458308"/>
                          <a:gd name="connsiteX6" fmla="*/ 297711 w 1329069"/>
                          <a:gd name="connsiteY6" fmla="*/ 369348 h 458308"/>
                          <a:gd name="connsiteX7" fmla="*/ 393404 w 1329069"/>
                          <a:gd name="connsiteY7" fmla="*/ 401246 h 458308"/>
                          <a:gd name="connsiteX8" fmla="*/ 435934 w 1329069"/>
                          <a:gd name="connsiteY8" fmla="*/ 422511 h 458308"/>
                          <a:gd name="connsiteX9" fmla="*/ 510362 w 1329069"/>
                          <a:gd name="connsiteY9" fmla="*/ 433143 h 458308"/>
                          <a:gd name="connsiteX10" fmla="*/ 648586 w 1329069"/>
                          <a:gd name="connsiteY10" fmla="*/ 443776 h 458308"/>
                          <a:gd name="connsiteX11" fmla="*/ 744279 w 1329069"/>
                          <a:gd name="connsiteY11" fmla="*/ 454408 h 458308"/>
                          <a:gd name="connsiteX12" fmla="*/ 890449 w 1329069"/>
                          <a:gd name="connsiteY12" fmla="*/ 453013 h 458308"/>
                          <a:gd name="connsiteX13" fmla="*/ 999460 w 1329069"/>
                          <a:gd name="connsiteY13" fmla="*/ 411878 h 458308"/>
                          <a:gd name="connsiteX14" fmla="*/ 1031358 w 1329069"/>
                          <a:gd name="connsiteY14" fmla="*/ 401246 h 458308"/>
                          <a:gd name="connsiteX15" fmla="*/ 1069985 w 1329069"/>
                          <a:gd name="connsiteY15" fmla="*/ 382852 h 458308"/>
                          <a:gd name="connsiteX16" fmla="*/ 1113625 w 1329069"/>
                          <a:gd name="connsiteY16" fmla="*/ 363333 h 458308"/>
                          <a:gd name="connsiteX17" fmla="*/ 1168614 w 1329069"/>
                          <a:gd name="connsiteY17" fmla="*/ 343465 h 458308"/>
                          <a:gd name="connsiteX18" fmla="*/ 1254641 w 1329069"/>
                          <a:gd name="connsiteY18" fmla="*/ 326818 h 458308"/>
                          <a:gd name="connsiteX19" fmla="*/ 1329069 w 1329069"/>
                          <a:gd name="connsiteY19" fmla="*/ 305553 h 458308"/>
                          <a:gd name="connsiteX20" fmla="*/ 800126 w 1329069"/>
                          <a:gd name="connsiteY20" fmla="*/ 85061 h 458308"/>
                          <a:gd name="connsiteX21" fmla="*/ 627320 w 1329069"/>
                          <a:gd name="connsiteY21" fmla="*/ 29106 h 458308"/>
                          <a:gd name="connsiteX22" fmla="*/ 388464 w 1329069"/>
                          <a:gd name="connsiteY22" fmla="*/ 0 h 458308"/>
                          <a:gd name="connsiteX23" fmla="*/ 95693 w 1329069"/>
                          <a:gd name="connsiteY23" fmla="*/ 29106 h 458308"/>
                          <a:gd name="connsiteX24" fmla="*/ 53162 w 1329069"/>
                          <a:gd name="connsiteY24" fmla="*/ 39739 h 458308"/>
                          <a:gd name="connsiteX25" fmla="*/ 0 w 1329069"/>
                          <a:gd name="connsiteY25" fmla="*/ 50371 h 458308"/>
                          <a:gd name="connsiteX0" fmla="*/ 0 w 1329069"/>
                          <a:gd name="connsiteY0" fmla="*/ 50371 h 458308"/>
                          <a:gd name="connsiteX1" fmla="*/ 0 w 1329069"/>
                          <a:gd name="connsiteY1" fmla="*/ 50371 h 458308"/>
                          <a:gd name="connsiteX2" fmla="*/ 53162 w 1329069"/>
                          <a:gd name="connsiteY2" fmla="*/ 188594 h 458308"/>
                          <a:gd name="connsiteX3" fmla="*/ 85060 w 1329069"/>
                          <a:gd name="connsiteY3" fmla="*/ 231125 h 458308"/>
                          <a:gd name="connsiteX4" fmla="*/ 174966 w 1329069"/>
                          <a:gd name="connsiteY4" fmla="*/ 306495 h 458308"/>
                          <a:gd name="connsiteX5" fmla="*/ 265813 w 1329069"/>
                          <a:gd name="connsiteY5" fmla="*/ 348083 h 458308"/>
                          <a:gd name="connsiteX6" fmla="*/ 297711 w 1329069"/>
                          <a:gd name="connsiteY6" fmla="*/ 369348 h 458308"/>
                          <a:gd name="connsiteX7" fmla="*/ 393404 w 1329069"/>
                          <a:gd name="connsiteY7" fmla="*/ 401246 h 458308"/>
                          <a:gd name="connsiteX8" fmla="*/ 435934 w 1329069"/>
                          <a:gd name="connsiteY8" fmla="*/ 422511 h 458308"/>
                          <a:gd name="connsiteX9" fmla="*/ 510362 w 1329069"/>
                          <a:gd name="connsiteY9" fmla="*/ 433143 h 458308"/>
                          <a:gd name="connsiteX10" fmla="*/ 648586 w 1329069"/>
                          <a:gd name="connsiteY10" fmla="*/ 443776 h 458308"/>
                          <a:gd name="connsiteX11" fmla="*/ 744279 w 1329069"/>
                          <a:gd name="connsiteY11" fmla="*/ 454408 h 458308"/>
                          <a:gd name="connsiteX12" fmla="*/ 890449 w 1329069"/>
                          <a:gd name="connsiteY12" fmla="*/ 453013 h 458308"/>
                          <a:gd name="connsiteX13" fmla="*/ 999460 w 1329069"/>
                          <a:gd name="connsiteY13" fmla="*/ 411878 h 458308"/>
                          <a:gd name="connsiteX14" fmla="*/ 1031358 w 1329069"/>
                          <a:gd name="connsiteY14" fmla="*/ 401246 h 458308"/>
                          <a:gd name="connsiteX15" fmla="*/ 1069985 w 1329069"/>
                          <a:gd name="connsiteY15" fmla="*/ 382852 h 458308"/>
                          <a:gd name="connsiteX16" fmla="*/ 1113625 w 1329069"/>
                          <a:gd name="connsiteY16" fmla="*/ 363333 h 458308"/>
                          <a:gd name="connsiteX17" fmla="*/ 1168614 w 1329069"/>
                          <a:gd name="connsiteY17" fmla="*/ 343465 h 458308"/>
                          <a:gd name="connsiteX18" fmla="*/ 1254641 w 1329069"/>
                          <a:gd name="connsiteY18" fmla="*/ 326818 h 458308"/>
                          <a:gd name="connsiteX19" fmla="*/ 1329069 w 1329069"/>
                          <a:gd name="connsiteY19" fmla="*/ 305553 h 458308"/>
                          <a:gd name="connsiteX20" fmla="*/ 800126 w 1329069"/>
                          <a:gd name="connsiteY20" fmla="*/ 85061 h 458308"/>
                          <a:gd name="connsiteX21" fmla="*/ 627320 w 1329069"/>
                          <a:gd name="connsiteY21" fmla="*/ 29106 h 458308"/>
                          <a:gd name="connsiteX22" fmla="*/ 388464 w 1329069"/>
                          <a:gd name="connsiteY22" fmla="*/ 0 h 458308"/>
                          <a:gd name="connsiteX23" fmla="*/ 95693 w 1329069"/>
                          <a:gd name="connsiteY23" fmla="*/ 29106 h 458308"/>
                          <a:gd name="connsiteX24" fmla="*/ 53162 w 1329069"/>
                          <a:gd name="connsiteY24" fmla="*/ 39739 h 458308"/>
                          <a:gd name="connsiteX25" fmla="*/ 0 w 1329069"/>
                          <a:gd name="connsiteY25" fmla="*/ 50371 h 45830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</a:cxnLst>
                        <a:rect l="l" t="t" r="r" b="b"/>
                        <a:pathLst>
                          <a:path w="1329069" h="458308">
                            <a:moveTo>
                              <a:pt x="0" y="50371"/>
                            </a:moveTo>
                            <a:lnTo>
                              <a:pt x="0" y="50371"/>
                            </a:lnTo>
                            <a:cubicBezTo>
                              <a:pt x="14908" y="95096"/>
                              <a:pt x="27232" y="147105"/>
                              <a:pt x="53162" y="188594"/>
                            </a:cubicBezTo>
                            <a:cubicBezTo>
                              <a:pt x="62554" y="203622"/>
                              <a:pt x="64759" y="211475"/>
                              <a:pt x="85060" y="231125"/>
                            </a:cubicBezTo>
                            <a:cubicBezTo>
                              <a:pt x="105361" y="250775"/>
                              <a:pt x="99351" y="265779"/>
                              <a:pt x="174966" y="306495"/>
                            </a:cubicBezTo>
                            <a:cubicBezTo>
                              <a:pt x="204405" y="322347"/>
                              <a:pt x="245356" y="337608"/>
                              <a:pt x="265813" y="348083"/>
                            </a:cubicBezTo>
                            <a:cubicBezTo>
                              <a:pt x="286270" y="358558"/>
                              <a:pt x="285915" y="364433"/>
                              <a:pt x="297711" y="369348"/>
                            </a:cubicBezTo>
                            <a:cubicBezTo>
                              <a:pt x="328748" y="382280"/>
                              <a:pt x="363331" y="386209"/>
                              <a:pt x="393404" y="401246"/>
                            </a:cubicBezTo>
                            <a:cubicBezTo>
                              <a:pt x="407581" y="408334"/>
                              <a:pt x="420642" y="418341"/>
                              <a:pt x="435934" y="422511"/>
                            </a:cubicBezTo>
                            <a:cubicBezTo>
                              <a:pt x="460112" y="429105"/>
                              <a:pt x="485425" y="430649"/>
                              <a:pt x="510362" y="433143"/>
                            </a:cubicBezTo>
                            <a:cubicBezTo>
                              <a:pt x="556343" y="437741"/>
                              <a:pt x="602565" y="439592"/>
                              <a:pt x="648586" y="443776"/>
                            </a:cubicBezTo>
                            <a:cubicBezTo>
                              <a:pt x="680548" y="446682"/>
                              <a:pt x="712381" y="450864"/>
                              <a:pt x="744279" y="454408"/>
                            </a:cubicBezTo>
                            <a:cubicBezTo>
                              <a:pt x="822251" y="450864"/>
                              <a:pt x="813458" y="465845"/>
                              <a:pt x="890449" y="453013"/>
                            </a:cubicBezTo>
                            <a:cubicBezTo>
                              <a:pt x="903054" y="450912"/>
                              <a:pt x="975975" y="420506"/>
                              <a:pt x="999460" y="411878"/>
                            </a:cubicBezTo>
                            <a:cubicBezTo>
                              <a:pt x="1022945" y="403250"/>
                              <a:pt x="1020725" y="404790"/>
                              <a:pt x="1031358" y="401246"/>
                            </a:cubicBezTo>
                            <a:cubicBezTo>
                              <a:pt x="1038446" y="390613"/>
                              <a:pt x="1056274" y="389171"/>
                              <a:pt x="1069985" y="382852"/>
                            </a:cubicBezTo>
                            <a:cubicBezTo>
                              <a:pt x="1083696" y="376533"/>
                              <a:pt x="1097187" y="369898"/>
                              <a:pt x="1113625" y="363333"/>
                            </a:cubicBezTo>
                            <a:cubicBezTo>
                              <a:pt x="1130063" y="356768"/>
                              <a:pt x="1145111" y="349551"/>
                              <a:pt x="1168614" y="343465"/>
                            </a:cubicBezTo>
                            <a:cubicBezTo>
                              <a:pt x="1192117" y="337379"/>
                              <a:pt x="1212616" y="332821"/>
                              <a:pt x="1254641" y="326818"/>
                            </a:cubicBezTo>
                            <a:cubicBezTo>
                              <a:pt x="1321799" y="304432"/>
                              <a:pt x="1296021" y="305553"/>
                              <a:pt x="1329069" y="305553"/>
                            </a:cubicBezTo>
                            <a:cubicBezTo>
                              <a:pt x="1123506" y="238213"/>
                              <a:pt x="1005689" y="152401"/>
                              <a:pt x="800126" y="85061"/>
                            </a:cubicBezTo>
                            <a:cubicBezTo>
                              <a:pt x="771772" y="60252"/>
                              <a:pt x="695930" y="43283"/>
                              <a:pt x="627320" y="29106"/>
                            </a:cubicBezTo>
                            <a:cubicBezTo>
                              <a:pt x="558710" y="14929"/>
                              <a:pt x="420558" y="0"/>
                              <a:pt x="388464" y="0"/>
                            </a:cubicBezTo>
                            <a:cubicBezTo>
                              <a:pt x="243109" y="0"/>
                              <a:pt x="241004" y="25562"/>
                              <a:pt x="95693" y="29106"/>
                            </a:cubicBezTo>
                            <a:cubicBezTo>
                              <a:pt x="81516" y="32650"/>
                              <a:pt x="67025" y="35118"/>
                              <a:pt x="53162" y="39739"/>
                            </a:cubicBezTo>
                            <a:cubicBezTo>
                              <a:pt x="-14581" y="62320"/>
                              <a:pt x="8860" y="48599"/>
                              <a:pt x="0" y="50371"/>
                            </a:cubicBezTo>
                            <a:close/>
                          </a:path>
                        </a:pathLst>
                      </a:custGeom>
                      <a:grpFill/>
                      <a:ln>
                        <a:solidFill>
                          <a:srgbClr val="660033"/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hu-HU">
                          <a:solidFill>
                            <a:srgbClr val="813213"/>
                          </a:solidFill>
                        </a:endParaRPr>
                      </a:p>
                    </p:txBody>
                  </p:sp>
                  <p:sp>
                    <p:nvSpPr>
                      <p:cNvPr id="620" name="Szabadkézi sokszög: alakzat 619">
                        <a:extLst>
                          <a:ext uri="{FF2B5EF4-FFF2-40B4-BE49-F238E27FC236}">
                            <a16:creationId xmlns:a16="http://schemas.microsoft.com/office/drawing/2014/main" id="{F24C228A-7177-A8A6-3A53-8093F5421A7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796849" y="7061357"/>
                        <a:ext cx="1154935" cy="413562"/>
                      </a:xfrm>
                      <a:custGeom>
                        <a:avLst/>
                        <a:gdLst>
                          <a:gd name="connsiteX0" fmla="*/ 0 w 1329069"/>
                          <a:gd name="connsiteY0" fmla="*/ 32184 h 436221"/>
                          <a:gd name="connsiteX1" fmla="*/ 0 w 1329069"/>
                          <a:gd name="connsiteY1" fmla="*/ 32184 h 436221"/>
                          <a:gd name="connsiteX2" fmla="*/ 53162 w 1329069"/>
                          <a:gd name="connsiteY2" fmla="*/ 170407 h 436221"/>
                          <a:gd name="connsiteX3" fmla="*/ 85060 w 1329069"/>
                          <a:gd name="connsiteY3" fmla="*/ 212938 h 436221"/>
                          <a:gd name="connsiteX4" fmla="*/ 180753 w 1329069"/>
                          <a:gd name="connsiteY4" fmla="*/ 276733 h 436221"/>
                          <a:gd name="connsiteX5" fmla="*/ 265813 w 1329069"/>
                          <a:gd name="connsiteY5" fmla="*/ 329896 h 436221"/>
                          <a:gd name="connsiteX6" fmla="*/ 297711 w 1329069"/>
                          <a:gd name="connsiteY6" fmla="*/ 351161 h 436221"/>
                          <a:gd name="connsiteX7" fmla="*/ 393404 w 1329069"/>
                          <a:gd name="connsiteY7" fmla="*/ 383059 h 436221"/>
                          <a:gd name="connsiteX8" fmla="*/ 435934 w 1329069"/>
                          <a:gd name="connsiteY8" fmla="*/ 404324 h 436221"/>
                          <a:gd name="connsiteX9" fmla="*/ 510362 w 1329069"/>
                          <a:gd name="connsiteY9" fmla="*/ 414956 h 436221"/>
                          <a:gd name="connsiteX10" fmla="*/ 648586 w 1329069"/>
                          <a:gd name="connsiteY10" fmla="*/ 425589 h 436221"/>
                          <a:gd name="connsiteX11" fmla="*/ 744279 w 1329069"/>
                          <a:gd name="connsiteY11" fmla="*/ 436221 h 436221"/>
                          <a:gd name="connsiteX12" fmla="*/ 978195 w 1329069"/>
                          <a:gd name="connsiteY12" fmla="*/ 425589 h 436221"/>
                          <a:gd name="connsiteX13" fmla="*/ 999460 w 1329069"/>
                          <a:gd name="connsiteY13" fmla="*/ 393691 h 436221"/>
                          <a:gd name="connsiteX14" fmla="*/ 1031358 w 1329069"/>
                          <a:gd name="connsiteY14" fmla="*/ 383059 h 436221"/>
                          <a:gd name="connsiteX15" fmla="*/ 1052623 w 1329069"/>
                          <a:gd name="connsiteY15" fmla="*/ 351161 h 436221"/>
                          <a:gd name="connsiteX16" fmla="*/ 1095153 w 1329069"/>
                          <a:gd name="connsiteY16" fmla="*/ 340528 h 436221"/>
                          <a:gd name="connsiteX17" fmla="*/ 1127051 w 1329069"/>
                          <a:gd name="connsiteY17" fmla="*/ 329896 h 436221"/>
                          <a:gd name="connsiteX18" fmla="*/ 1254641 w 1329069"/>
                          <a:gd name="connsiteY18" fmla="*/ 308631 h 436221"/>
                          <a:gd name="connsiteX19" fmla="*/ 1329069 w 1329069"/>
                          <a:gd name="connsiteY19" fmla="*/ 287366 h 436221"/>
                          <a:gd name="connsiteX20" fmla="*/ 712381 w 1329069"/>
                          <a:gd name="connsiteY20" fmla="*/ 85347 h 436221"/>
                          <a:gd name="connsiteX21" fmla="*/ 627320 w 1329069"/>
                          <a:gd name="connsiteY21" fmla="*/ 10919 h 436221"/>
                          <a:gd name="connsiteX22" fmla="*/ 531627 w 1329069"/>
                          <a:gd name="connsiteY22" fmla="*/ 286 h 436221"/>
                          <a:gd name="connsiteX23" fmla="*/ 95693 w 1329069"/>
                          <a:gd name="connsiteY23" fmla="*/ 10919 h 436221"/>
                          <a:gd name="connsiteX24" fmla="*/ 53162 w 1329069"/>
                          <a:gd name="connsiteY24" fmla="*/ 21552 h 436221"/>
                          <a:gd name="connsiteX25" fmla="*/ 0 w 1329069"/>
                          <a:gd name="connsiteY25" fmla="*/ 32184 h 436221"/>
                          <a:gd name="connsiteX0" fmla="*/ 0 w 1329069"/>
                          <a:gd name="connsiteY0" fmla="*/ 31901 h 435938"/>
                          <a:gd name="connsiteX1" fmla="*/ 0 w 1329069"/>
                          <a:gd name="connsiteY1" fmla="*/ 31901 h 435938"/>
                          <a:gd name="connsiteX2" fmla="*/ 53162 w 1329069"/>
                          <a:gd name="connsiteY2" fmla="*/ 170124 h 435938"/>
                          <a:gd name="connsiteX3" fmla="*/ 85060 w 1329069"/>
                          <a:gd name="connsiteY3" fmla="*/ 212655 h 435938"/>
                          <a:gd name="connsiteX4" fmla="*/ 180753 w 1329069"/>
                          <a:gd name="connsiteY4" fmla="*/ 276450 h 435938"/>
                          <a:gd name="connsiteX5" fmla="*/ 265813 w 1329069"/>
                          <a:gd name="connsiteY5" fmla="*/ 329613 h 435938"/>
                          <a:gd name="connsiteX6" fmla="*/ 297711 w 1329069"/>
                          <a:gd name="connsiteY6" fmla="*/ 350878 h 435938"/>
                          <a:gd name="connsiteX7" fmla="*/ 393404 w 1329069"/>
                          <a:gd name="connsiteY7" fmla="*/ 382776 h 435938"/>
                          <a:gd name="connsiteX8" fmla="*/ 435934 w 1329069"/>
                          <a:gd name="connsiteY8" fmla="*/ 404041 h 435938"/>
                          <a:gd name="connsiteX9" fmla="*/ 510362 w 1329069"/>
                          <a:gd name="connsiteY9" fmla="*/ 414673 h 435938"/>
                          <a:gd name="connsiteX10" fmla="*/ 648586 w 1329069"/>
                          <a:gd name="connsiteY10" fmla="*/ 425306 h 435938"/>
                          <a:gd name="connsiteX11" fmla="*/ 744279 w 1329069"/>
                          <a:gd name="connsiteY11" fmla="*/ 435938 h 435938"/>
                          <a:gd name="connsiteX12" fmla="*/ 978195 w 1329069"/>
                          <a:gd name="connsiteY12" fmla="*/ 425306 h 435938"/>
                          <a:gd name="connsiteX13" fmla="*/ 999460 w 1329069"/>
                          <a:gd name="connsiteY13" fmla="*/ 393408 h 435938"/>
                          <a:gd name="connsiteX14" fmla="*/ 1031358 w 1329069"/>
                          <a:gd name="connsiteY14" fmla="*/ 382776 h 435938"/>
                          <a:gd name="connsiteX15" fmla="*/ 1052623 w 1329069"/>
                          <a:gd name="connsiteY15" fmla="*/ 350878 h 435938"/>
                          <a:gd name="connsiteX16" fmla="*/ 1095153 w 1329069"/>
                          <a:gd name="connsiteY16" fmla="*/ 340245 h 435938"/>
                          <a:gd name="connsiteX17" fmla="*/ 1127051 w 1329069"/>
                          <a:gd name="connsiteY17" fmla="*/ 329613 h 435938"/>
                          <a:gd name="connsiteX18" fmla="*/ 1254641 w 1329069"/>
                          <a:gd name="connsiteY18" fmla="*/ 308348 h 435938"/>
                          <a:gd name="connsiteX19" fmla="*/ 1329069 w 1329069"/>
                          <a:gd name="connsiteY19" fmla="*/ 287083 h 435938"/>
                          <a:gd name="connsiteX20" fmla="*/ 800126 w 1329069"/>
                          <a:gd name="connsiteY20" fmla="*/ 66591 h 435938"/>
                          <a:gd name="connsiteX21" fmla="*/ 627320 w 1329069"/>
                          <a:gd name="connsiteY21" fmla="*/ 10636 h 435938"/>
                          <a:gd name="connsiteX22" fmla="*/ 531627 w 1329069"/>
                          <a:gd name="connsiteY22" fmla="*/ 3 h 435938"/>
                          <a:gd name="connsiteX23" fmla="*/ 95693 w 1329069"/>
                          <a:gd name="connsiteY23" fmla="*/ 10636 h 435938"/>
                          <a:gd name="connsiteX24" fmla="*/ 53162 w 1329069"/>
                          <a:gd name="connsiteY24" fmla="*/ 21269 h 435938"/>
                          <a:gd name="connsiteX25" fmla="*/ 0 w 1329069"/>
                          <a:gd name="connsiteY25" fmla="*/ 31901 h 435938"/>
                          <a:gd name="connsiteX0" fmla="*/ 0 w 1329069"/>
                          <a:gd name="connsiteY0" fmla="*/ 50371 h 454408"/>
                          <a:gd name="connsiteX1" fmla="*/ 0 w 1329069"/>
                          <a:gd name="connsiteY1" fmla="*/ 50371 h 454408"/>
                          <a:gd name="connsiteX2" fmla="*/ 53162 w 1329069"/>
                          <a:gd name="connsiteY2" fmla="*/ 188594 h 454408"/>
                          <a:gd name="connsiteX3" fmla="*/ 85060 w 1329069"/>
                          <a:gd name="connsiteY3" fmla="*/ 231125 h 454408"/>
                          <a:gd name="connsiteX4" fmla="*/ 180753 w 1329069"/>
                          <a:gd name="connsiteY4" fmla="*/ 294920 h 454408"/>
                          <a:gd name="connsiteX5" fmla="*/ 265813 w 1329069"/>
                          <a:gd name="connsiteY5" fmla="*/ 348083 h 454408"/>
                          <a:gd name="connsiteX6" fmla="*/ 297711 w 1329069"/>
                          <a:gd name="connsiteY6" fmla="*/ 369348 h 454408"/>
                          <a:gd name="connsiteX7" fmla="*/ 393404 w 1329069"/>
                          <a:gd name="connsiteY7" fmla="*/ 401246 h 454408"/>
                          <a:gd name="connsiteX8" fmla="*/ 435934 w 1329069"/>
                          <a:gd name="connsiteY8" fmla="*/ 422511 h 454408"/>
                          <a:gd name="connsiteX9" fmla="*/ 510362 w 1329069"/>
                          <a:gd name="connsiteY9" fmla="*/ 433143 h 454408"/>
                          <a:gd name="connsiteX10" fmla="*/ 648586 w 1329069"/>
                          <a:gd name="connsiteY10" fmla="*/ 443776 h 454408"/>
                          <a:gd name="connsiteX11" fmla="*/ 744279 w 1329069"/>
                          <a:gd name="connsiteY11" fmla="*/ 454408 h 454408"/>
                          <a:gd name="connsiteX12" fmla="*/ 978195 w 1329069"/>
                          <a:gd name="connsiteY12" fmla="*/ 443776 h 454408"/>
                          <a:gd name="connsiteX13" fmla="*/ 999460 w 1329069"/>
                          <a:gd name="connsiteY13" fmla="*/ 411878 h 454408"/>
                          <a:gd name="connsiteX14" fmla="*/ 1031358 w 1329069"/>
                          <a:gd name="connsiteY14" fmla="*/ 401246 h 454408"/>
                          <a:gd name="connsiteX15" fmla="*/ 1052623 w 1329069"/>
                          <a:gd name="connsiteY15" fmla="*/ 369348 h 454408"/>
                          <a:gd name="connsiteX16" fmla="*/ 1095153 w 1329069"/>
                          <a:gd name="connsiteY16" fmla="*/ 358715 h 454408"/>
                          <a:gd name="connsiteX17" fmla="*/ 1127051 w 1329069"/>
                          <a:gd name="connsiteY17" fmla="*/ 348083 h 454408"/>
                          <a:gd name="connsiteX18" fmla="*/ 1254641 w 1329069"/>
                          <a:gd name="connsiteY18" fmla="*/ 326818 h 454408"/>
                          <a:gd name="connsiteX19" fmla="*/ 1329069 w 1329069"/>
                          <a:gd name="connsiteY19" fmla="*/ 305553 h 454408"/>
                          <a:gd name="connsiteX20" fmla="*/ 800126 w 1329069"/>
                          <a:gd name="connsiteY20" fmla="*/ 85061 h 454408"/>
                          <a:gd name="connsiteX21" fmla="*/ 627320 w 1329069"/>
                          <a:gd name="connsiteY21" fmla="*/ 29106 h 454408"/>
                          <a:gd name="connsiteX22" fmla="*/ 388464 w 1329069"/>
                          <a:gd name="connsiteY22" fmla="*/ 0 h 454408"/>
                          <a:gd name="connsiteX23" fmla="*/ 95693 w 1329069"/>
                          <a:gd name="connsiteY23" fmla="*/ 29106 h 454408"/>
                          <a:gd name="connsiteX24" fmla="*/ 53162 w 1329069"/>
                          <a:gd name="connsiteY24" fmla="*/ 39739 h 454408"/>
                          <a:gd name="connsiteX25" fmla="*/ 0 w 1329069"/>
                          <a:gd name="connsiteY25" fmla="*/ 50371 h 454408"/>
                          <a:gd name="connsiteX0" fmla="*/ 0 w 1329069"/>
                          <a:gd name="connsiteY0" fmla="*/ 50371 h 458308"/>
                          <a:gd name="connsiteX1" fmla="*/ 0 w 1329069"/>
                          <a:gd name="connsiteY1" fmla="*/ 50371 h 458308"/>
                          <a:gd name="connsiteX2" fmla="*/ 53162 w 1329069"/>
                          <a:gd name="connsiteY2" fmla="*/ 188594 h 458308"/>
                          <a:gd name="connsiteX3" fmla="*/ 85060 w 1329069"/>
                          <a:gd name="connsiteY3" fmla="*/ 231125 h 458308"/>
                          <a:gd name="connsiteX4" fmla="*/ 180753 w 1329069"/>
                          <a:gd name="connsiteY4" fmla="*/ 294920 h 458308"/>
                          <a:gd name="connsiteX5" fmla="*/ 265813 w 1329069"/>
                          <a:gd name="connsiteY5" fmla="*/ 348083 h 458308"/>
                          <a:gd name="connsiteX6" fmla="*/ 297711 w 1329069"/>
                          <a:gd name="connsiteY6" fmla="*/ 369348 h 458308"/>
                          <a:gd name="connsiteX7" fmla="*/ 393404 w 1329069"/>
                          <a:gd name="connsiteY7" fmla="*/ 401246 h 458308"/>
                          <a:gd name="connsiteX8" fmla="*/ 435934 w 1329069"/>
                          <a:gd name="connsiteY8" fmla="*/ 422511 h 458308"/>
                          <a:gd name="connsiteX9" fmla="*/ 510362 w 1329069"/>
                          <a:gd name="connsiteY9" fmla="*/ 433143 h 458308"/>
                          <a:gd name="connsiteX10" fmla="*/ 648586 w 1329069"/>
                          <a:gd name="connsiteY10" fmla="*/ 443776 h 458308"/>
                          <a:gd name="connsiteX11" fmla="*/ 744279 w 1329069"/>
                          <a:gd name="connsiteY11" fmla="*/ 454408 h 458308"/>
                          <a:gd name="connsiteX12" fmla="*/ 890449 w 1329069"/>
                          <a:gd name="connsiteY12" fmla="*/ 453013 h 458308"/>
                          <a:gd name="connsiteX13" fmla="*/ 999460 w 1329069"/>
                          <a:gd name="connsiteY13" fmla="*/ 411878 h 458308"/>
                          <a:gd name="connsiteX14" fmla="*/ 1031358 w 1329069"/>
                          <a:gd name="connsiteY14" fmla="*/ 401246 h 458308"/>
                          <a:gd name="connsiteX15" fmla="*/ 1052623 w 1329069"/>
                          <a:gd name="connsiteY15" fmla="*/ 369348 h 458308"/>
                          <a:gd name="connsiteX16" fmla="*/ 1095153 w 1329069"/>
                          <a:gd name="connsiteY16" fmla="*/ 358715 h 458308"/>
                          <a:gd name="connsiteX17" fmla="*/ 1127051 w 1329069"/>
                          <a:gd name="connsiteY17" fmla="*/ 348083 h 458308"/>
                          <a:gd name="connsiteX18" fmla="*/ 1254641 w 1329069"/>
                          <a:gd name="connsiteY18" fmla="*/ 326818 h 458308"/>
                          <a:gd name="connsiteX19" fmla="*/ 1329069 w 1329069"/>
                          <a:gd name="connsiteY19" fmla="*/ 305553 h 458308"/>
                          <a:gd name="connsiteX20" fmla="*/ 800126 w 1329069"/>
                          <a:gd name="connsiteY20" fmla="*/ 85061 h 458308"/>
                          <a:gd name="connsiteX21" fmla="*/ 627320 w 1329069"/>
                          <a:gd name="connsiteY21" fmla="*/ 29106 h 458308"/>
                          <a:gd name="connsiteX22" fmla="*/ 388464 w 1329069"/>
                          <a:gd name="connsiteY22" fmla="*/ 0 h 458308"/>
                          <a:gd name="connsiteX23" fmla="*/ 95693 w 1329069"/>
                          <a:gd name="connsiteY23" fmla="*/ 29106 h 458308"/>
                          <a:gd name="connsiteX24" fmla="*/ 53162 w 1329069"/>
                          <a:gd name="connsiteY24" fmla="*/ 39739 h 458308"/>
                          <a:gd name="connsiteX25" fmla="*/ 0 w 1329069"/>
                          <a:gd name="connsiteY25" fmla="*/ 50371 h 458308"/>
                          <a:gd name="connsiteX0" fmla="*/ 0 w 1329069"/>
                          <a:gd name="connsiteY0" fmla="*/ 50371 h 458308"/>
                          <a:gd name="connsiteX1" fmla="*/ 0 w 1329069"/>
                          <a:gd name="connsiteY1" fmla="*/ 50371 h 458308"/>
                          <a:gd name="connsiteX2" fmla="*/ 53162 w 1329069"/>
                          <a:gd name="connsiteY2" fmla="*/ 188594 h 458308"/>
                          <a:gd name="connsiteX3" fmla="*/ 85060 w 1329069"/>
                          <a:gd name="connsiteY3" fmla="*/ 231125 h 458308"/>
                          <a:gd name="connsiteX4" fmla="*/ 180753 w 1329069"/>
                          <a:gd name="connsiteY4" fmla="*/ 294920 h 458308"/>
                          <a:gd name="connsiteX5" fmla="*/ 265813 w 1329069"/>
                          <a:gd name="connsiteY5" fmla="*/ 348083 h 458308"/>
                          <a:gd name="connsiteX6" fmla="*/ 297711 w 1329069"/>
                          <a:gd name="connsiteY6" fmla="*/ 369348 h 458308"/>
                          <a:gd name="connsiteX7" fmla="*/ 393404 w 1329069"/>
                          <a:gd name="connsiteY7" fmla="*/ 401246 h 458308"/>
                          <a:gd name="connsiteX8" fmla="*/ 435934 w 1329069"/>
                          <a:gd name="connsiteY8" fmla="*/ 422511 h 458308"/>
                          <a:gd name="connsiteX9" fmla="*/ 510362 w 1329069"/>
                          <a:gd name="connsiteY9" fmla="*/ 433143 h 458308"/>
                          <a:gd name="connsiteX10" fmla="*/ 648586 w 1329069"/>
                          <a:gd name="connsiteY10" fmla="*/ 443776 h 458308"/>
                          <a:gd name="connsiteX11" fmla="*/ 744279 w 1329069"/>
                          <a:gd name="connsiteY11" fmla="*/ 454408 h 458308"/>
                          <a:gd name="connsiteX12" fmla="*/ 890449 w 1329069"/>
                          <a:gd name="connsiteY12" fmla="*/ 453013 h 458308"/>
                          <a:gd name="connsiteX13" fmla="*/ 999460 w 1329069"/>
                          <a:gd name="connsiteY13" fmla="*/ 411878 h 458308"/>
                          <a:gd name="connsiteX14" fmla="*/ 1031358 w 1329069"/>
                          <a:gd name="connsiteY14" fmla="*/ 401246 h 458308"/>
                          <a:gd name="connsiteX15" fmla="*/ 1052623 w 1329069"/>
                          <a:gd name="connsiteY15" fmla="*/ 369348 h 458308"/>
                          <a:gd name="connsiteX16" fmla="*/ 1095153 w 1329069"/>
                          <a:gd name="connsiteY16" fmla="*/ 358715 h 458308"/>
                          <a:gd name="connsiteX17" fmla="*/ 1168614 w 1329069"/>
                          <a:gd name="connsiteY17" fmla="*/ 343465 h 458308"/>
                          <a:gd name="connsiteX18" fmla="*/ 1254641 w 1329069"/>
                          <a:gd name="connsiteY18" fmla="*/ 326818 h 458308"/>
                          <a:gd name="connsiteX19" fmla="*/ 1329069 w 1329069"/>
                          <a:gd name="connsiteY19" fmla="*/ 305553 h 458308"/>
                          <a:gd name="connsiteX20" fmla="*/ 800126 w 1329069"/>
                          <a:gd name="connsiteY20" fmla="*/ 85061 h 458308"/>
                          <a:gd name="connsiteX21" fmla="*/ 627320 w 1329069"/>
                          <a:gd name="connsiteY21" fmla="*/ 29106 h 458308"/>
                          <a:gd name="connsiteX22" fmla="*/ 388464 w 1329069"/>
                          <a:gd name="connsiteY22" fmla="*/ 0 h 458308"/>
                          <a:gd name="connsiteX23" fmla="*/ 95693 w 1329069"/>
                          <a:gd name="connsiteY23" fmla="*/ 29106 h 458308"/>
                          <a:gd name="connsiteX24" fmla="*/ 53162 w 1329069"/>
                          <a:gd name="connsiteY24" fmla="*/ 39739 h 458308"/>
                          <a:gd name="connsiteX25" fmla="*/ 0 w 1329069"/>
                          <a:gd name="connsiteY25" fmla="*/ 50371 h 458308"/>
                          <a:gd name="connsiteX0" fmla="*/ 0 w 1329069"/>
                          <a:gd name="connsiteY0" fmla="*/ 50371 h 458308"/>
                          <a:gd name="connsiteX1" fmla="*/ 0 w 1329069"/>
                          <a:gd name="connsiteY1" fmla="*/ 50371 h 458308"/>
                          <a:gd name="connsiteX2" fmla="*/ 53162 w 1329069"/>
                          <a:gd name="connsiteY2" fmla="*/ 188594 h 458308"/>
                          <a:gd name="connsiteX3" fmla="*/ 85060 w 1329069"/>
                          <a:gd name="connsiteY3" fmla="*/ 231125 h 458308"/>
                          <a:gd name="connsiteX4" fmla="*/ 180753 w 1329069"/>
                          <a:gd name="connsiteY4" fmla="*/ 294920 h 458308"/>
                          <a:gd name="connsiteX5" fmla="*/ 265813 w 1329069"/>
                          <a:gd name="connsiteY5" fmla="*/ 348083 h 458308"/>
                          <a:gd name="connsiteX6" fmla="*/ 297711 w 1329069"/>
                          <a:gd name="connsiteY6" fmla="*/ 369348 h 458308"/>
                          <a:gd name="connsiteX7" fmla="*/ 393404 w 1329069"/>
                          <a:gd name="connsiteY7" fmla="*/ 401246 h 458308"/>
                          <a:gd name="connsiteX8" fmla="*/ 435934 w 1329069"/>
                          <a:gd name="connsiteY8" fmla="*/ 422511 h 458308"/>
                          <a:gd name="connsiteX9" fmla="*/ 510362 w 1329069"/>
                          <a:gd name="connsiteY9" fmla="*/ 433143 h 458308"/>
                          <a:gd name="connsiteX10" fmla="*/ 648586 w 1329069"/>
                          <a:gd name="connsiteY10" fmla="*/ 443776 h 458308"/>
                          <a:gd name="connsiteX11" fmla="*/ 744279 w 1329069"/>
                          <a:gd name="connsiteY11" fmla="*/ 454408 h 458308"/>
                          <a:gd name="connsiteX12" fmla="*/ 890449 w 1329069"/>
                          <a:gd name="connsiteY12" fmla="*/ 453013 h 458308"/>
                          <a:gd name="connsiteX13" fmla="*/ 999460 w 1329069"/>
                          <a:gd name="connsiteY13" fmla="*/ 411878 h 458308"/>
                          <a:gd name="connsiteX14" fmla="*/ 1031358 w 1329069"/>
                          <a:gd name="connsiteY14" fmla="*/ 401246 h 458308"/>
                          <a:gd name="connsiteX15" fmla="*/ 1052623 w 1329069"/>
                          <a:gd name="connsiteY15" fmla="*/ 369348 h 458308"/>
                          <a:gd name="connsiteX16" fmla="*/ 1113625 w 1329069"/>
                          <a:gd name="connsiteY16" fmla="*/ 363333 h 458308"/>
                          <a:gd name="connsiteX17" fmla="*/ 1168614 w 1329069"/>
                          <a:gd name="connsiteY17" fmla="*/ 343465 h 458308"/>
                          <a:gd name="connsiteX18" fmla="*/ 1254641 w 1329069"/>
                          <a:gd name="connsiteY18" fmla="*/ 326818 h 458308"/>
                          <a:gd name="connsiteX19" fmla="*/ 1329069 w 1329069"/>
                          <a:gd name="connsiteY19" fmla="*/ 305553 h 458308"/>
                          <a:gd name="connsiteX20" fmla="*/ 800126 w 1329069"/>
                          <a:gd name="connsiteY20" fmla="*/ 85061 h 458308"/>
                          <a:gd name="connsiteX21" fmla="*/ 627320 w 1329069"/>
                          <a:gd name="connsiteY21" fmla="*/ 29106 h 458308"/>
                          <a:gd name="connsiteX22" fmla="*/ 388464 w 1329069"/>
                          <a:gd name="connsiteY22" fmla="*/ 0 h 458308"/>
                          <a:gd name="connsiteX23" fmla="*/ 95693 w 1329069"/>
                          <a:gd name="connsiteY23" fmla="*/ 29106 h 458308"/>
                          <a:gd name="connsiteX24" fmla="*/ 53162 w 1329069"/>
                          <a:gd name="connsiteY24" fmla="*/ 39739 h 458308"/>
                          <a:gd name="connsiteX25" fmla="*/ 0 w 1329069"/>
                          <a:gd name="connsiteY25" fmla="*/ 50371 h 458308"/>
                          <a:gd name="connsiteX0" fmla="*/ 0 w 1329069"/>
                          <a:gd name="connsiteY0" fmla="*/ 50371 h 458308"/>
                          <a:gd name="connsiteX1" fmla="*/ 0 w 1329069"/>
                          <a:gd name="connsiteY1" fmla="*/ 50371 h 458308"/>
                          <a:gd name="connsiteX2" fmla="*/ 53162 w 1329069"/>
                          <a:gd name="connsiteY2" fmla="*/ 188594 h 458308"/>
                          <a:gd name="connsiteX3" fmla="*/ 85060 w 1329069"/>
                          <a:gd name="connsiteY3" fmla="*/ 231125 h 458308"/>
                          <a:gd name="connsiteX4" fmla="*/ 180753 w 1329069"/>
                          <a:gd name="connsiteY4" fmla="*/ 294920 h 458308"/>
                          <a:gd name="connsiteX5" fmla="*/ 265813 w 1329069"/>
                          <a:gd name="connsiteY5" fmla="*/ 348083 h 458308"/>
                          <a:gd name="connsiteX6" fmla="*/ 297711 w 1329069"/>
                          <a:gd name="connsiteY6" fmla="*/ 369348 h 458308"/>
                          <a:gd name="connsiteX7" fmla="*/ 393404 w 1329069"/>
                          <a:gd name="connsiteY7" fmla="*/ 401246 h 458308"/>
                          <a:gd name="connsiteX8" fmla="*/ 435934 w 1329069"/>
                          <a:gd name="connsiteY8" fmla="*/ 422511 h 458308"/>
                          <a:gd name="connsiteX9" fmla="*/ 510362 w 1329069"/>
                          <a:gd name="connsiteY9" fmla="*/ 433143 h 458308"/>
                          <a:gd name="connsiteX10" fmla="*/ 648586 w 1329069"/>
                          <a:gd name="connsiteY10" fmla="*/ 443776 h 458308"/>
                          <a:gd name="connsiteX11" fmla="*/ 744279 w 1329069"/>
                          <a:gd name="connsiteY11" fmla="*/ 454408 h 458308"/>
                          <a:gd name="connsiteX12" fmla="*/ 890449 w 1329069"/>
                          <a:gd name="connsiteY12" fmla="*/ 453013 h 458308"/>
                          <a:gd name="connsiteX13" fmla="*/ 999460 w 1329069"/>
                          <a:gd name="connsiteY13" fmla="*/ 411878 h 458308"/>
                          <a:gd name="connsiteX14" fmla="*/ 1031358 w 1329069"/>
                          <a:gd name="connsiteY14" fmla="*/ 401246 h 458308"/>
                          <a:gd name="connsiteX15" fmla="*/ 1069985 w 1329069"/>
                          <a:gd name="connsiteY15" fmla="*/ 382852 h 458308"/>
                          <a:gd name="connsiteX16" fmla="*/ 1113625 w 1329069"/>
                          <a:gd name="connsiteY16" fmla="*/ 363333 h 458308"/>
                          <a:gd name="connsiteX17" fmla="*/ 1168614 w 1329069"/>
                          <a:gd name="connsiteY17" fmla="*/ 343465 h 458308"/>
                          <a:gd name="connsiteX18" fmla="*/ 1254641 w 1329069"/>
                          <a:gd name="connsiteY18" fmla="*/ 326818 h 458308"/>
                          <a:gd name="connsiteX19" fmla="*/ 1329069 w 1329069"/>
                          <a:gd name="connsiteY19" fmla="*/ 305553 h 458308"/>
                          <a:gd name="connsiteX20" fmla="*/ 800126 w 1329069"/>
                          <a:gd name="connsiteY20" fmla="*/ 85061 h 458308"/>
                          <a:gd name="connsiteX21" fmla="*/ 627320 w 1329069"/>
                          <a:gd name="connsiteY21" fmla="*/ 29106 h 458308"/>
                          <a:gd name="connsiteX22" fmla="*/ 388464 w 1329069"/>
                          <a:gd name="connsiteY22" fmla="*/ 0 h 458308"/>
                          <a:gd name="connsiteX23" fmla="*/ 95693 w 1329069"/>
                          <a:gd name="connsiteY23" fmla="*/ 29106 h 458308"/>
                          <a:gd name="connsiteX24" fmla="*/ 53162 w 1329069"/>
                          <a:gd name="connsiteY24" fmla="*/ 39739 h 458308"/>
                          <a:gd name="connsiteX25" fmla="*/ 0 w 1329069"/>
                          <a:gd name="connsiteY25" fmla="*/ 50371 h 458308"/>
                          <a:gd name="connsiteX0" fmla="*/ 0 w 1329069"/>
                          <a:gd name="connsiteY0" fmla="*/ 50371 h 458308"/>
                          <a:gd name="connsiteX1" fmla="*/ 0 w 1329069"/>
                          <a:gd name="connsiteY1" fmla="*/ 50371 h 458308"/>
                          <a:gd name="connsiteX2" fmla="*/ 53162 w 1329069"/>
                          <a:gd name="connsiteY2" fmla="*/ 188594 h 458308"/>
                          <a:gd name="connsiteX3" fmla="*/ 85060 w 1329069"/>
                          <a:gd name="connsiteY3" fmla="*/ 231125 h 458308"/>
                          <a:gd name="connsiteX4" fmla="*/ 174966 w 1329069"/>
                          <a:gd name="connsiteY4" fmla="*/ 306495 h 458308"/>
                          <a:gd name="connsiteX5" fmla="*/ 265813 w 1329069"/>
                          <a:gd name="connsiteY5" fmla="*/ 348083 h 458308"/>
                          <a:gd name="connsiteX6" fmla="*/ 297711 w 1329069"/>
                          <a:gd name="connsiteY6" fmla="*/ 369348 h 458308"/>
                          <a:gd name="connsiteX7" fmla="*/ 393404 w 1329069"/>
                          <a:gd name="connsiteY7" fmla="*/ 401246 h 458308"/>
                          <a:gd name="connsiteX8" fmla="*/ 435934 w 1329069"/>
                          <a:gd name="connsiteY8" fmla="*/ 422511 h 458308"/>
                          <a:gd name="connsiteX9" fmla="*/ 510362 w 1329069"/>
                          <a:gd name="connsiteY9" fmla="*/ 433143 h 458308"/>
                          <a:gd name="connsiteX10" fmla="*/ 648586 w 1329069"/>
                          <a:gd name="connsiteY10" fmla="*/ 443776 h 458308"/>
                          <a:gd name="connsiteX11" fmla="*/ 744279 w 1329069"/>
                          <a:gd name="connsiteY11" fmla="*/ 454408 h 458308"/>
                          <a:gd name="connsiteX12" fmla="*/ 890449 w 1329069"/>
                          <a:gd name="connsiteY12" fmla="*/ 453013 h 458308"/>
                          <a:gd name="connsiteX13" fmla="*/ 999460 w 1329069"/>
                          <a:gd name="connsiteY13" fmla="*/ 411878 h 458308"/>
                          <a:gd name="connsiteX14" fmla="*/ 1031358 w 1329069"/>
                          <a:gd name="connsiteY14" fmla="*/ 401246 h 458308"/>
                          <a:gd name="connsiteX15" fmla="*/ 1069985 w 1329069"/>
                          <a:gd name="connsiteY15" fmla="*/ 382852 h 458308"/>
                          <a:gd name="connsiteX16" fmla="*/ 1113625 w 1329069"/>
                          <a:gd name="connsiteY16" fmla="*/ 363333 h 458308"/>
                          <a:gd name="connsiteX17" fmla="*/ 1168614 w 1329069"/>
                          <a:gd name="connsiteY17" fmla="*/ 343465 h 458308"/>
                          <a:gd name="connsiteX18" fmla="*/ 1254641 w 1329069"/>
                          <a:gd name="connsiteY18" fmla="*/ 326818 h 458308"/>
                          <a:gd name="connsiteX19" fmla="*/ 1329069 w 1329069"/>
                          <a:gd name="connsiteY19" fmla="*/ 305553 h 458308"/>
                          <a:gd name="connsiteX20" fmla="*/ 800126 w 1329069"/>
                          <a:gd name="connsiteY20" fmla="*/ 85061 h 458308"/>
                          <a:gd name="connsiteX21" fmla="*/ 627320 w 1329069"/>
                          <a:gd name="connsiteY21" fmla="*/ 29106 h 458308"/>
                          <a:gd name="connsiteX22" fmla="*/ 388464 w 1329069"/>
                          <a:gd name="connsiteY22" fmla="*/ 0 h 458308"/>
                          <a:gd name="connsiteX23" fmla="*/ 95693 w 1329069"/>
                          <a:gd name="connsiteY23" fmla="*/ 29106 h 458308"/>
                          <a:gd name="connsiteX24" fmla="*/ 53162 w 1329069"/>
                          <a:gd name="connsiteY24" fmla="*/ 39739 h 458308"/>
                          <a:gd name="connsiteX25" fmla="*/ 0 w 1329069"/>
                          <a:gd name="connsiteY25" fmla="*/ 50371 h 45830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</a:cxnLst>
                        <a:rect l="l" t="t" r="r" b="b"/>
                        <a:pathLst>
                          <a:path w="1329069" h="458308">
                            <a:moveTo>
                              <a:pt x="0" y="50371"/>
                            </a:moveTo>
                            <a:lnTo>
                              <a:pt x="0" y="50371"/>
                            </a:lnTo>
                            <a:cubicBezTo>
                              <a:pt x="14908" y="95096"/>
                              <a:pt x="27232" y="147105"/>
                              <a:pt x="53162" y="188594"/>
                            </a:cubicBezTo>
                            <a:cubicBezTo>
                              <a:pt x="62554" y="203622"/>
                              <a:pt x="64759" y="211475"/>
                              <a:pt x="85060" y="231125"/>
                            </a:cubicBezTo>
                            <a:cubicBezTo>
                              <a:pt x="105361" y="250775"/>
                              <a:pt x="99351" y="265779"/>
                              <a:pt x="174966" y="306495"/>
                            </a:cubicBezTo>
                            <a:cubicBezTo>
                              <a:pt x="204405" y="322347"/>
                              <a:pt x="245356" y="337608"/>
                              <a:pt x="265813" y="348083"/>
                            </a:cubicBezTo>
                            <a:cubicBezTo>
                              <a:pt x="286270" y="358558"/>
                              <a:pt x="285915" y="364433"/>
                              <a:pt x="297711" y="369348"/>
                            </a:cubicBezTo>
                            <a:cubicBezTo>
                              <a:pt x="328748" y="382280"/>
                              <a:pt x="363331" y="386209"/>
                              <a:pt x="393404" y="401246"/>
                            </a:cubicBezTo>
                            <a:cubicBezTo>
                              <a:pt x="407581" y="408334"/>
                              <a:pt x="420642" y="418341"/>
                              <a:pt x="435934" y="422511"/>
                            </a:cubicBezTo>
                            <a:cubicBezTo>
                              <a:pt x="460112" y="429105"/>
                              <a:pt x="485425" y="430649"/>
                              <a:pt x="510362" y="433143"/>
                            </a:cubicBezTo>
                            <a:cubicBezTo>
                              <a:pt x="556343" y="437741"/>
                              <a:pt x="602565" y="439592"/>
                              <a:pt x="648586" y="443776"/>
                            </a:cubicBezTo>
                            <a:cubicBezTo>
                              <a:pt x="680548" y="446682"/>
                              <a:pt x="712381" y="450864"/>
                              <a:pt x="744279" y="454408"/>
                            </a:cubicBezTo>
                            <a:cubicBezTo>
                              <a:pt x="822251" y="450864"/>
                              <a:pt x="813458" y="465845"/>
                              <a:pt x="890449" y="453013"/>
                            </a:cubicBezTo>
                            <a:cubicBezTo>
                              <a:pt x="903054" y="450912"/>
                              <a:pt x="975975" y="420506"/>
                              <a:pt x="999460" y="411878"/>
                            </a:cubicBezTo>
                            <a:cubicBezTo>
                              <a:pt x="1022945" y="403250"/>
                              <a:pt x="1020725" y="404790"/>
                              <a:pt x="1031358" y="401246"/>
                            </a:cubicBezTo>
                            <a:cubicBezTo>
                              <a:pt x="1038446" y="390613"/>
                              <a:pt x="1056274" y="389171"/>
                              <a:pt x="1069985" y="382852"/>
                            </a:cubicBezTo>
                            <a:cubicBezTo>
                              <a:pt x="1083696" y="376533"/>
                              <a:pt x="1097187" y="369898"/>
                              <a:pt x="1113625" y="363333"/>
                            </a:cubicBezTo>
                            <a:cubicBezTo>
                              <a:pt x="1130063" y="356768"/>
                              <a:pt x="1145111" y="349551"/>
                              <a:pt x="1168614" y="343465"/>
                            </a:cubicBezTo>
                            <a:cubicBezTo>
                              <a:pt x="1192117" y="337379"/>
                              <a:pt x="1212616" y="332821"/>
                              <a:pt x="1254641" y="326818"/>
                            </a:cubicBezTo>
                            <a:cubicBezTo>
                              <a:pt x="1321799" y="304432"/>
                              <a:pt x="1296021" y="305553"/>
                              <a:pt x="1329069" y="305553"/>
                            </a:cubicBezTo>
                            <a:cubicBezTo>
                              <a:pt x="1123506" y="238213"/>
                              <a:pt x="1005689" y="152401"/>
                              <a:pt x="800126" y="85061"/>
                            </a:cubicBezTo>
                            <a:cubicBezTo>
                              <a:pt x="771772" y="60252"/>
                              <a:pt x="695930" y="43283"/>
                              <a:pt x="627320" y="29106"/>
                            </a:cubicBezTo>
                            <a:cubicBezTo>
                              <a:pt x="558710" y="14929"/>
                              <a:pt x="420558" y="0"/>
                              <a:pt x="388464" y="0"/>
                            </a:cubicBezTo>
                            <a:cubicBezTo>
                              <a:pt x="243109" y="0"/>
                              <a:pt x="241004" y="25562"/>
                              <a:pt x="95693" y="29106"/>
                            </a:cubicBezTo>
                            <a:cubicBezTo>
                              <a:pt x="81516" y="32650"/>
                              <a:pt x="67025" y="35118"/>
                              <a:pt x="53162" y="39739"/>
                            </a:cubicBezTo>
                            <a:cubicBezTo>
                              <a:pt x="-14581" y="62320"/>
                              <a:pt x="8860" y="48599"/>
                              <a:pt x="0" y="50371"/>
                            </a:cubicBezTo>
                            <a:close/>
                          </a:path>
                        </a:pathLst>
                      </a:custGeom>
                      <a:grpFill/>
                      <a:ln>
                        <a:solidFill>
                          <a:srgbClr val="660033"/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hu-HU">
                          <a:solidFill>
                            <a:srgbClr val="813213"/>
                          </a:solidFill>
                        </a:endParaRPr>
                      </a:p>
                    </p:txBody>
                  </p:sp>
                  <p:sp>
                    <p:nvSpPr>
                      <p:cNvPr id="621" name="Szabadkézi sokszög: alakzat 620">
                        <a:extLst>
                          <a:ext uri="{FF2B5EF4-FFF2-40B4-BE49-F238E27FC236}">
                            <a16:creationId xmlns:a16="http://schemas.microsoft.com/office/drawing/2014/main" id="{3AE20CF7-82F3-0988-22F0-A28E7C8B311C}"/>
                          </a:ext>
                        </a:extLst>
                      </p:cNvPr>
                      <p:cNvSpPr/>
                      <p:nvPr/>
                    </p:nvSpPr>
                    <p:spPr>
                      <a:xfrm rot="16936751">
                        <a:off x="2526623" y="7580210"/>
                        <a:ext cx="1203053" cy="510963"/>
                      </a:xfrm>
                      <a:custGeom>
                        <a:avLst/>
                        <a:gdLst>
                          <a:gd name="connsiteX0" fmla="*/ 0 w 1329069"/>
                          <a:gd name="connsiteY0" fmla="*/ 32184 h 436221"/>
                          <a:gd name="connsiteX1" fmla="*/ 0 w 1329069"/>
                          <a:gd name="connsiteY1" fmla="*/ 32184 h 436221"/>
                          <a:gd name="connsiteX2" fmla="*/ 53162 w 1329069"/>
                          <a:gd name="connsiteY2" fmla="*/ 170407 h 436221"/>
                          <a:gd name="connsiteX3" fmla="*/ 85060 w 1329069"/>
                          <a:gd name="connsiteY3" fmla="*/ 212938 h 436221"/>
                          <a:gd name="connsiteX4" fmla="*/ 180753 w 1329069"/>
                          <a:gd name="connsiteY4" fmla="*/ 276733 h 436221"/>
                          <a:gd name="connsiteX5" fmla="*/ 265813 w 1329069"/>
                          <a:gd name="connsiteY5" fmla="*/ 329896 h 436221"/>
                          <a:gd name="connsiteX6" fmla="*/ 297711 w 1329069"/>
                          <a:gd name="connsiteY6" fmla="*/ 351161 h 436221"/>
                          <a:gd name="connsiteX7" fmla="*/ 393404 w 1329069"/>
                          <a:gd name="connsiteY7" fmla="*/ 383059 h 436221"/>
                          <a:gd name="connsiteX8" fmla="*/ 435934 w 1329069"/>
                          <a:gd name="connsiteY8" fmla="*/ 404324 h 436221"/>
                          <a:gd name="connsiteX9" fmla="*/ 510362 w 1329069"/>
                          <a:gd name="connsiteY9" fmla="*/ 414956 h 436221"/>
                          <a:gd name="connsiteX10" fmla="*/ 648586 w 1329069"/>
                          <a:gd name="connsiteY10" fmla="*/ 425589 h 436221"/>
                          <a:gd name="connsiteX11" fmla="*/ 744279 w 1329069"/>
                          <a:gd name="connsiteY11" fmla="*/ 436221 h 436221"/>
                          <a:gd name="connsiteX12" fmla="*/ 978195 w 1329069"/>
                          <a:gd name="connsiteY12" fmla="*/ 425589 h 436221"/>
                          <a:gd name="connsiteX13" fmla="*/ 999460 w 1329069"/>
                          <a:gd name="connsiteY13" fmla="*/ 393691 h 436221"/>
                          <a:gd name="connsiteX14" fmla="*/ 1031358 w 1329069"/>
                          <a:gd name="connsiteY14" fmla="*/ 383059 h 436221"/>
                          <a:gd name="connsiteX15" fmla="*/ 1052623 w 1329069"/>
                          <a:gd name="connsiteY15" fmla="*/ 351161 h 436221"/>
                          <a:gd name="connsiteX16" fmla="*/ 1095153 w 1329069"/>
                          <a:gd name="connsiteY16" fmla="*/ 340528 h 436221"/>
                          <a:gd name="connsiteX17" fmla="*/ 1127051 w 1329069"/>
                          <a:gd name="connsiteY17" fmla="*/ 329896 h 436221"/>
                          <a:gd name="connsiteX18" fmla="*/ 1254641 w 1329069"/>
                          <a:gd name="connsiteY18" fmla="*/ 308631 h 436221"/>
                          <a:gd name="connsiteX19" fmla="*/ 1329069 w 1329069"/>
                          <a:gd name="connsiteY19" fmla="*/ 287366 h 436221"/>
                          <a:gd name="connsiteX20" fmla="*/ 712381 w 1329069"/>
                          <a:gd name="connsiteY20" fmla="*/ 85347 h 436221"/>
                          <a:gd name="connsiteX21" fmla="*/ 627320 w 1329069"/>
                          <a:gd name="connsiteY21" fmla="*/ 10919 h 436221"/>
                          <a:gd name="connsiteX22" fmla="*/ 531627 w 1329069"/>
                          <a:gd name="connsiteY22" fmla="*/ 286 h 436221"/>
                          <a:gd name="connsiteX23" fmla="*/ 95693 w 1329069"/>
                          <a:gd name="connsiteY23" fmla="*/ 10919 h 436221"/>
                          <a:gd name="connsiteX24" fmla="*/ 53162 w 1329069"/>
                          <a:gd name="connsiteY24" fmla="*/ 21552 h 436221"/>
                          <a:gd name="connsiteX25" fmla="*/ 0 w 1329069"/>
                          <a:gd name="connsiteY25" fmla="*/ 32184 h 436221"/>
                          <a:gd name="connsiteX0" fmla="*/ 0 w 1329069"/>
                          <a:gd name="connsiteY0" fmla="*/ 31901 h 435938"/>
                          <a:gd name="connsiteX1" fmla="*/ 0 w 1329069"/>
                          <a:gd name="connsiteY1" fmla="*/ 31901 h 435938"/>
                          <a:gd name="connsiteX2" fmla="*/ 53162 w 1329069"/>
                          <a:gd name="connsiteY2" fmla="*/ 170124 h 435938"/>
                          <a:gd name="connsiteX3" fmla="*/ 85060 w 1329069"/>
                          <a:gd name="connsiteY3" fmla="*/ 212655 h 435938"/>
                          <a:gd name="connsiteX4" fmla="*/ 180753 w 1329069"/>
                          <a:gd name="connsiteY4" fmla="*/ 276450 h 435938"/>
                          <a:gd name="connsiteX5" fmla="*/ 265813 w 1329069"/>
                          <a:gd name="connsiteY5" fmla="*/ 329613 h 435938"/>
                          <a:gd name="connsiteX6" fmla="*/ 297711 w 1329069"/>
                          <a:gd name="connsiteY6" fmla="*/ 350878 h 435938"/>
                          <a:gd name="connsiteX7" fmla="*/ 393404 w 1329069"/>
                          <a:gd name="connsiteY7" fmla="*/ 382776 h 435938"/>
                          <a:gd name="connsiteX8" fmla="*/ 435934 w 1329069"/>
                          <a:gd name="connsiteY8" fmla="*/ 404041 h 435938"/>
                          <a:gd name="connsiteX9" fmla="*/ 510362 w 1329069"/>
                          <a:gd name="connsiteY9" fmla="*/ 414673 h 435938"/>
                          <a:gd name="connsiteX10" fmla="*/ 648586 w 1329069"/>
                          <a:gd name="connsiteY10" fmla="*/ 425306 h 435938"/>
                          <a:gd name="connsiteX11" fmla="*/ 744279 w 1329069"/>
                          <a:gd name="connsiteY11" fmla="*/ 435938 h 435938"/>
                          <a:gd name="connsiteX12" fmla="*/ 978195 w 1329069"/>
                          <a:gd name="connsiteY12" fmla="*/ 425306 h 435938"/>
                          <a:gd name="connsiteX13" fmla="*/ 999460 w 1329069"/>
                          <a:gd name="connsiteY13" fmla="*/ 393408 h 435938"/>
                          <a:gd name="connsiteX14" fmla="*/ 1031358 w 1329069"/>
                          <a:gd name="connsiteY14" fmla="*/ 382776 h 435938"/>
                          <a:gd name="connsiteX15" fmla="*/ 1052623 w 1329069"/>
                          <a:gd name="connsiteY15" fmla="*/ 350878 h 435938"/>
                          <a:gd name="connsiteX16" fmla="*/ 1095153 w 1329069"/>
                          <a:gd name="connsiteY16" fmla="*/ 340245 h 435938"/>
                          <a:gd name="connsiteX17" fmla="*/ 1127051 w 1329069"/>
                          <a:gd name="connsiteY17" fmla="*/ 329613 h 435938"/>
                          <a:gd name="connsiteX18" fmla="*/ 1254641 w 1329069"/>
                          <a:gd name="connsiteY18" fmla="*/ 308348 h 435938"/>
                          <a:gd name="connsiteX19" fmla="*/ 1329069 w 1329069"/>
                          <a:gd name="connsiteY19" fmla="*/ 287083 h 435938"/>
                          <a:gd name="connsiteX20" fmla="*/ 800126 w 1329069"/>
                          <a:gd name="connsiteY20" fmla="*/ 66591 h 435938"/>
                          <a:gd name="connsiteX21" fmla="*/ 627320 w 1329069"/>
                          <a:gd name="connsiteY21" fmla="*/ 10636 h 435938"/>
                          <a:gd name="connsiteX22" fmla="*/ 531627 w 1329069"/>
                          <a:gd name="connsiteY22" fmla="*/ 3 h 435938"/>
                          <a:gd name="connsiteX23" fmla="*/ 95693 w 1329069"/>
                          <a:gd name="connsiteY23" fmla="*/ 10636 h 435938"/>
                          <a:gd name="connsiteX24" fmla="*/ 53162 w 1329069"/>
                          <a:gd name="connsiteY24" fmla="*/ 21269 h 435938"/>
                          <a:gd name="connsiteX25" fmla="*/ 0 w 1329069"/>
                          <a:gd name="connsiteY25" fmla="*/ 31901 h 435938"/>
                          <a:gd name="connsiteX0" fmla="*/ 0 w 1329069"/>
                          <a:gd name="connsiteY0" fmla="*/ 50371 h 454408"/>
                          <a:gd name="connsiteX1" fmla="*/ 0 w 1329069"/>
                          <a:gd name="connsiteY1" fmla="*/ 50371 h 454408"/>
                          <a:gd name="connsiteX2" fmla="*/ 53162 w 1329069"/>
                          <a:gd name="connsiteY2" fmla="*/ 188594 h 454408"/>
                          <a:gd name="connsiteX3" fmla="*/ 85060 w 1329069"/>
                          <a:gd name="connsiteY3" fmla="*/ 231125 h 454408"/>
                          <a:gd name="connsiteX4" fmla="*/ 180753 w 1329069"/>
                          <a:gd name="connsiteY4" fmla="*/ 294920 h 454408"/>
                          <a:gd name="connsiteX5" fmla="*/ 265813 w 1329069"/>
                          <a:gd name="connsiteY5" fmla="*/ 348083 h 454408"/>
                          <a:gd name="connsiteX6" fmla="*/ 297711 w 1329069"/>
                          <a:gd name="connsiteY6" fmla="*/ 369348 h 454408"/>
                          <a:gd name="connsiteX7" fmla="*/ 393404 w 1329069"/>
                          <a:gd name="connsiteY7" fmla="*/ 401246 h 454408"/>
                          <a:gd name="connsiteX8" fmla="*/ 435934 w 1329069"/>
                          <a:gd name="connsiteY8" fmla="*/ 422511 h 454408"/>
                          <a:gd name="connsiteX9" fmla="*/ 510362 w 1329069"/>
                          <a:gd name="connsiteY9" fmla="*/ 433143 h 454408"/>
                          <a:gd name="connsiteX10" fmla="*/ 648586 w 1329069"/>
                          <a:gd name="connsiteY10" fmla="*/ 443776 h 454408"/>
                          <a:gd name="connsiteX11" fmla="*/ 744279 w 1329069"/>
                          <a:gd name="connsiteY11" fmla="*/ 454408 h 454408"/>
                          <a:gd name="connsiteX12" fmla="*/ 978195 w 1329069"/>
                          <a:gd name="connsiteY12" fmla="*/ 443776 h 454408"/>
                          <a:gd name="connsiteX13" fmla="*/ 999460 w 1329069"/>
                          <a:gd name="connsiteY13" fmla="*/ 411878 h 454408"/>
                          <a:gd name="connsiteX14" fmla="*/ 1031358 w 1329069"/>
                          <a:gd name="connsiteY14" fmla="*/ 401246 h 454408"/>
                          <a:gd name="connsiteX15" fmla="*/ 1052623 w 1329069"/>
                          <a:gd name="connsiteY15" fmla="*/ 369348 h 454408"/>
                          <a:gd name="connsiteX16" fmla="*/ 1095153 w 1329069"/>
                          <a:gd name="connsiteY16" fmla="*/ 358715 h 454408"/>
                          <a:gd name="connsiteX17" fmla="*/ 1127051 w 1329069"/>
                          <a:gd name="connsiteY17" fmla="*/ 348083 h 454408"/>
                          <a:gd name="connsiteX18" fmla="*/ 1254641 w 1329069"/>
                          <a:gd name="connsiteY18" fmla="*/ 326818 h 454408"/>
                          <a:gd name="connsiteX19" fmla="*/ 1329069 w 1329069"/>
                          <a:gd name="connsiteY19" fmla="*/ 305553 h 454408"/>
                          <a:gd name="connsiteX20" fmla="*/ 800126 w 1329069"/>
                          <a:gd name="connsiteY20" fmla="*/ 85061 h 454408"/>
                          <a:gd name="connsiteX21" fmla="*/ 627320 w 1329069"/>
                          <a:gd name="connsiteY21" fmla="*/ 29106 h 454408"/>
                          <a:gd name="connsiteX22" fmla="*/ 388464 w 1329069"/>
                          <a:gd name="connsiteY22" fmla="*/ 0 h 454408"/>
                          <a:gd name="connsiteX23" fmla="*/ 95693 w 1329069"/>
                          <a:gd name="connsiteY23" fmla="*/ 29106 h 454408"/>
                          <a:gd name="connsiteX24" fmla="*/ 53162 w 1329069"/>
                          <a:gd name="connsiteY24" fmla="*/ 39739 h 454408"/>
                          <a:gd name="connsiteX25" fmla="*/ 0 w 1329069"/>
                          <a:gd name="connsiteY25" fmla="*/ 50371 h 454408"/>
                          <a:gd name="connsiteX0" fmla="*/ 0 w 1329069"/>
                          <a:gd name="connsiteY0" fmla="*/ 50371 h 458308"/>
                          <a:gd name="connsiteX1" fmla="*/ 0 w 1329069"/>
                          <a:gd name="connsiteY1" fmla="*/ 50371 h 458308"/>
                          <a:gd name="connsiteX2" fmla="*/ 53162 w 1329069"/>
                          <a:gd name="connsiteY2" fmla="*/ 188594 h 458308"/>
                          <a:gd name="connsiteX3" fmla="*/ 85060 w 1329069"/>
                          <a:gd name="connsiteY3" fmla="*/ 231125 h 458308"/>
                          <a:gd name="connsiteX4" fmla="*/ 180753 w 1329069"/>
                          <a:gd name="connsiteY4" fmla="*/ 294920 h 458308"/>
                          <a:gd name="connsiteX5" fmla="*/ 265813 w 1329069"/>
                          <a:gd name="connsiteY5" fmla="*/ 348083 h 458308"/>
                          <a:gd name="connsiteX6" fmla="*/ 297711 w 1329069"/>
                          <a:gd name="connsiteY6" fmla="*/ 369348 h 458308"/>
                          <a:gd name="connsiteX7" fmla="*/ 393404 w 1329069"/>
                          <a:gd name="connsiteY7" fmla="*/ 401246 h 458308"/>
                          <a:gd name="connsiteX8" fmla="*/ 435934 w 1329069"/>
                          <a:gd name="connsiteY8" fmla="*/ 422511 h 458308"/>
                          <a:gd name="connsiteX9" fmla="*/ 510362 w 1329069"/>
                          <a:gd name="connsiteY9" fmla="*/ 433143 h 458308"/>
                          <a:gd name="connsiteX10" fmla="*/ 648586 w 1329069"/>
                          <a:gd name="connsiteY10" fmla="*/ 443776 h 458308"/>
                          <a:gd name="connsiteX11" fmla="*/ 744279 w 1329069"/>
                          <a:gd name="connsiteY11" fmla="*/ 454408 h 458308"/>
                          <a:gd name="connsiteX12" fmla="*/ 890449 w 1329069"/>
                          <a:gd name="connsiteY12" fmla="*/ 453013 h 458308"/>
                          <a:gd name="connsiteX13" fmla="*/ 999460 w 1329069"/>
                          <a:gd name="connsiteY13" fmla="*/ 411878 h 458308"/>
                          <a:gd name="connsiteX14" fmla="*/ 1031358 w 1329069"/>
                          <a:gd name="connsiteY14" fmla="*/ 401246 h 458308"/>
                          <a:gd name="connsiteX15" fmla="*/ 1052623 w 1329069"/>
                          <a:gd name="connsiteY15" fmla="*/ 369348 h 458308"/>
                          <a:gd name="connsiteX16" fmla="*/ 1095153 w 1329069"/>
                          <a:gd name="connsiteY16" fmla="*/ 358715 h 458308"/>
                          <a:gd name="connsiteX17" fmla="*/ 1127051 w 1329069"/>
                          <a:gd name="connsiteY17" fmla="*/ 348083 h 458308"/>
                          <a:gd name="connsiteX18" fmla="*/ 1254641 w 1329069"/>
                          <a:gd name="connsiteY18" fmla="*/ 326818 h 458308"/>
                          <a:gd name="connsiteX19" fmla="*/ 1329069 w 1329069"/>
                          <a:gd name="connsiteY19" fmla="*/ 305553 h 458308"/>
                          <a:gd name="connsiteX20" fmla="*/ 800126 w 1329069"/>
                          <a:gd name="connsiteY20" fmla="*/ 85061 h 458308"/>
                          <a:gd name="connsiteX21" fmla="*/ 627320 w 1329069"/>
                          <a:gd name="connsiteY21" fmla="*/ 29106 h 458308"/>
                          <a:gd name="connsiteX22" fmla="*/ 388464 w 1329069"/>
                          <a:gd name="connsiteY22" fmla="*/ 0 h 458308"/>
                          <a:gd name="connsiteX23" fmla="*/ 95693 w 1329069"/>
                          <a:gd name="connsiteY23" fmla="*/ 29106 h 458308"/>
                          <a:gd name="connsiteX24" fmla="*/ 53162 w 1329069"/>
                          <a:gd name="connsiteY24" fmla="*/ 39739 h 458308"/>
                          <a:gd name="connsiteX25" fmla="*/ 0 w 1329069"/>
                          <a:gd name="connsiteY25" fmla="*/ 50371 h 458308"/>
                          <a:gd name="connsiteX0" fmla="*/ 0 w 1329069"/>
                          <a:gd name="connsiteY0" fmla="*/ 50371 h 458308"/>
                          <a:gd name="connsiteX1" fmla="*/ 0 w 1329069"/>
                          <a:gd name="connsiteY1" fmla="*/ 50371 h 458308"/>
                          <a:gd name="connsiteX2" fmla="*/ 53162 w 1329069"/>
                          <a:gd name="connsiteY2" fmla="*/ 188594 h 458308"/>
                          <a:gd name="connsiteX3" fmla="*/ 85060 w 1329069"/>
                          <a:gd name="connsiteY3" fmla="*/ 231125 h 458308"/>
                          <a:gd name="connsiteX4" fmla="*/ 180753 w 1329069"/>
                          <a:gd name="connsiteY4" fmla="*/ 294920 h 458308"/>
                          <a:gd name="connsiteX5" fmla="*/ 265813 w 1329069"/>
                          <a:gd name="connsiteY5" fmla="*/ 348083 h 458308"/>
                          <a:gd name="connsiteX6" fmla="*/ 297711 w 1329069"/>
                          <a:gd name="connsiteY6" fmla="*/ 369348 h 458308"/>
                          <a:gd name="connsiteX7" fmla="*/ 393404 w 1329069"/>
                          <a:gd name="connsiteY7" fmla="*/ 401246 h 458308"/>
                          <a:gd name="connsiteX8" fmla="*/ 435934 w 1329069"/>
                          <a:gd name="connsiteY8" fmla="*/ 422511 h 458308"/>
                          <a:gd name="connsiteX9" fmla="*/ 510362 w 1329069"/>
                          <a:gd name="connsiteY9" fmla="*/ 433143 h 458308"/>
                          <a:gd name="connsiteX10" fmla="*/ 648586 w 1329069"/>
                          <a:gd name="connsiteY10" fmla="*/ 443776 h 458308"/>
                          <a:gd name="connsiteX11" fmla="*/ 744279 w 1329069"/>
                          <a:gd name="connsiteY11" fmla="*/ 454408 h 458308"/>
                          <a:gd name="connsiteX12" fmla="*/ 890449 w 1329069"/>
                          <a:gd name="connsiteY12" fmla="*/ 453013 h 458308"/>
                          <a:gd name="connsiteX13" fmla="*/ 999460 w 1329069"/>
                          <a:gd name="connsiteY13" fmla="*/ 411878 h 458308"/>
                          <a:gd name="connsiteX14" fmla="*/ 1031358 w 1329069"/>
                          <a:gd name="connsiteY14" fmla="*/ 401246 h 458308"/>
                          <a:gd name="connsiteX15" fmla="*/ 1052623 w 1329069"/>
                          <a:gd name="connsiteY15" fmla="*/ 369348 h 458308"/>
                          <a:gd name="connsiteX16" fmla="*/ 1095153 w 1329069"/>
                          <a:gd name="connsiteY16" fmla="*/ 358715 h 458308"/>
                          <a:gd name="connsiteX17" fmla="*/ 1168614 w 1329069"/>
                          <a:gd name="connsiteY17" fmla="*/ 343465 h 458308"/>
                          <a:gd name="connsiteX18" fmla="*/ 1254641 w 1329069"/>
                          <a:gd name="connsiteY18" fmla="*/ 326818 h 458308"/>
                          <a:gd name="connsiteX19" fmla="*/ 1329069 w 1329069"/>
                          <a:gd name="connsiteY19" fmla="*/ 305553 h 458308"/>
                          <a:gd name="connsiteX20" fmla="*/ 800126 w 1329069"/>
                          <a:gd name="connsiteY20" fmla="*/ 85061 h 458308"/>
                          <a:gd name="connsiteX21" fmla="*/ 627320 w 1329069"/>
                          <a:gd name="connsiteY21" fmla="*/ 29106 h 458308"/>
                          <a:gd name="connsiteX22" fmla="*/ 388464 w 1329069"/>
                          <a:gd name="connsiteY22" fmla="*/ 0 h 458308"/>
                          <a:gd name="connsiteX23" fmla="*/ 95693 w 1329069"/>
                          <a:gd name="connsiteY23" fmla="*/ 29106 h 458308"/>
                          <a:gd name="connsiteX24" fmla="*/ 53162 w 1329069"/>
                          <a:gd name="connsiteY24" fmla="*/ 39739 h 458308"/>
                          <a:gd name="connsiteX25" fmla="*/ 0 w 1329069"/>
                          <a:gd name="connsiteY25" fmla="*/ 50371 h 458308"/>
                          <a:gd name="connsiteX0" fmla="*/ 0 w 1329069"/>
                          <a:gd name="connsiteY0" fmla="*/ 50371 h 458308"/>
                          <a:gd name="connsiteX1" fmla="*/ 0 w 1329069"/>
                          <a:gd name="connsiteY1" fmla="*/ 50371 h 458308"/>
                          <a:gd name="connsiteX2" fmla="*/ 53162 w 1329069"/>
                          <a:gd name="connsiteY2" fmla="*/ 188594 h 458308"/>
                          <a:gd name="connsiteX3" fmla="*/ 85060 w 1329069"/>
                          <a:gd name="connsiteY3" fmla="*/ 231125 h 458308"/>
                          <a:gd name="connsiteX4" fmla="*/ 180753 w 1329069"/>
                          <a:gd name="connsiteY4" fmla="*/ 294920 h 458308"/>
                          <a:gd name="connsiteX5" fmla="*/ 265813 w 1329069"/>
                          <a:gd name="connsiteY5" fmla="*/ 348083 h 458308"/>
                          <a:gd name="connsiteX6" fmla="*/ 297711 w 1329069"/>
                          <a:gd name="connsiteY6" fmla="*/ 369348 h 458308"/>
                          <a:gd name="connsiteX7" fmla="*/ 393404 w 1329069"/>
                          <a:gd name="connsiteY7" fmla="*/ 401246 h 458308"/>
                          <a:gd name="connsiteX8" fmla="*/ 435934 w 1329069"/>
                          <a:gd name="connsiteY8" fmla="*/ 422511 h 458308"/>
                          <a:gd name="connsiteX9" fmla="*/ 510362 w 1329069"/>
                          <a:gd name="connsiteY9" fmla="*/ 433143 h 458308"/>
                          <a:gd name="connsiteX10" fmla="*/ 648586 w 1329069"/>
                          <a:gd name="connsiteY10" fmla="*/ 443776 h 458308"/>
                          <a:gd name="connsiteX11" fmla="*/ 744279 w 1329069"/>
                          <a:gd name="connsiteY11" fmla="*/ 454408 h 458308"/>
                          <a:gd name="connsiteX12" fmla="*/ 890449 w 1329069"/>
                          <a:gd name="connsiteY12" fmla="*/ 453013 h 458308"/>
                          <a:gd name="connsiteX13" fmla="*/ 999460 w 1329069"/>
                          <a:gd name="connsiteY13" fmla="*/ 411878 h 458308"/>
                          <a:gd name="connsiteX14" fmla="*/ 1031358 w 1329069"/>
                          <a:gd name="connsiteY14" fmla="*/ 401246 h 458308"/>
                          <a:gd name="connsiteX15" fmla="*/ 1052623 w 1329069"/>
                          <a:gd name="connsiteY15" fmla="*/ 369348 h 458308"/>
                          <a:gd name="connsiteX16" fmla="*/ 1113625 w 1329069"/>
                          <a:gd name="connsiteY16" fmla="*/ 363333 h 458308"/>
                          <a:gd name="connsiteX17" fmla="*/ 1168614 w 1329069"/>
                          <a:gd name="connsiteY17" fmla="*/ 343465 h 458308"/>
                          <a:gd name="connsiteX18" fmla="*/ 1254641 w 1329069"/>
                          <a:gd name="connsiteY18" fmla="*/ 326818 h 458308"/>
                          <a:gd name="connsiteX19" fmla="*/ 1329069 w 1329069"/>
                          <a:gd name="connsiteY19" fmla="*/ 305553 h 458308"/>
                          <a:gd name="connsiteX20" fmla="*/ 800126 w 1329069"/>
                          <a:gd name="connsiteY20" fmla="*/ 85061 h 458308"/>
                          <a:gd name="connsiteX21" fmla="*/ 627320 w 1329069"/>
                          <a:gd name="connsiteY21" fmla="*/ 29106 h 458308"/>
                          <a:gd name="connsiteX22" fmla="*/ 388464 w 1329069"/>
                          <a:gd name="connsiteY22" fmla="*/ 0 h 458308"/>
                          <a:gd name="connsiteX23" fmla="*/ 95693 w 1329069"/>
                          <a:gd name="connsiteY23" fmla="*/ 29106 h 458308"/>
                          <a:gd name="connsiteX24" fmla="*/ 53162 w 1329069"/>
                          <a:gd name="connsiteY24" fmla="*/ 39739 h 458308"/>
                          <a:gd name="connsiteX25" fmla="*/ 0 w 1329069"/>
                          <a:gd name="connsiteY25" fmla="*/ 50371 h 458308"/>
                          <a:gd name="connsiteX0" fmla="*/ 0 w 1329069"/>
                          <a:gd name="connsiteY0" fmla="*/ 50371 h 458308"/>
                          <a:gd name="connsiteX1" fmla="*/ 0 w 1329069"/>
                          <a:gd name="connsiteY1" fmla="*/ 50371 h 458308"/>
                          <a:gd name="connsiteX2" fmla="*/ 53162 w 1329069"/>
                          <a:gd name="connsiteY2" fmla="*/ 188594 h 458308"/>
                          <a:gd name="connsiteX3" fmla="*/ 85060 w 1329069"/>
                          <a:gd name="connsiteY3" fmla="*/ 231125 h 458308"/>
                          <a:gd name="connsiteX4" fmla="*/ 180753 w 1329069"/>
                          <a:gd name="connsiteY4" fmla="*/ 294920 h 458308"/>
                          <a:gd name="connsiteX5" fmla="*/ 265813 w 1329069"/>
                          <a:gd name="connsiteY5" fmla="*/ 348083 h 458308"/>
                          <a:gd name="connsiteX6" fmla="*/ 297711 w 1329069"/>
                          <a:gd name="connsiteY6" fmla="*/ 369348 h 458308"/>
                          <a:gd name="connsiteX7" fmla="*/ 393404 w 1329069"/>
                          <a:gd name="connsiteY7" fmla="*/ 401246 h 458308"/>
                          <a:gd name="connsiteX8" fmla="*/ 435934 w 1329069"/>
                          <a:gd name="connsiteY8" fmla="*/ 422511 h 458308"/>
                          <a:gd name="connsiteX9" fmla="*/ 510362 w 1329069"/>
                          <a:gd name="connsiteY9" fmla="*/ 433143 h 458308"/>
                          <a:gd name="connsiteX10" fmla="*/ 648586 w 1329069"/>
                          <a:gd name="connsiteY10" fmla="*/ 443776 h 458308"/>
                          <a:gd name="connsiteX11" fmla="*/ 744279 w 1329069"/>
                          <a:gd name="connsiteY11" fmla="*/ 454408 h 458308"/>
                          <a:gd name="connsiteX12" fmla="*/ 890449 w 1329069"/>
                          <a:gd name="connsiteY12" fmla="*/ 453013 h 458308"/>
                          <a:gd name="connsiteX13" fmla="*/ 999460 w 1329069"/>
                          <a:gd name="connsiteY13" fmla="*/ 411878 h 458308"/>
                          <a:gd name="connsiteX14" fmla="*/ 1031358 w 1329069"/>
                          <a:gd name="connsiteY14" fmla="*/ 401246 h 458308"/>
                          <a:gd name="connsiteX15" fmla="*/ 1069985 w 1329069"/>
                          <a:gd name="connsiteY15" fmla="*/ 382852 h 458308"/>
                          <a:gd name="connsiteX16" fmla="*/ 1113625 w 1329069"/>
                          <a:gd name="connsiteY16" fmla="*/ 363333 h 458308"/>
                          <a:gd name="connsiteX17" fmla="*/ 1168614 w 1329069"/>
                          <a:gd name="connsiteY17" fmla="*/ 343465 h 458308"/>
                          <a:gd name="connsiteX18" fmla="*/ 1254641 w 1329069"/>
                          <a:gd name="connsiteY18" fmla="*/ 326818 h 458308"/>
                          <a:gd name="connsiteX19" fmla="*/ 1329069 w 1329069"/>
                          <a:gd name="connsiteY19" fmla="*/ 305553 h 458308"/>
                          <a:gd name="connsiteX20" fmla="*/ 800126 w 1329069"/>
                          <a:gd name="connsiteY20" fmla="*/ 85061 h 458308"/>
                          <a:gd name="connsiteX21" fmla="*/ 627320 w 1329069"/>
                          <a:gd name="connsiteY21" fmla="*/ 29106 h 458308"/>
                          <a:gd name="connsiteX22" fmla="*/ 388464 w 1329069"/>
                          <a:gd name="connsiteY22" fmla="*/ 0 h 458308"/>
                          <a:gd name="connsiteX23" fmla="*/ 95693 w 1329069"/>
                          <a:gd name="connsiteY23" fmla="*/ 29106 h 458308"/>
                          <a:gd name="connsiteX24" fmla="*/ 53162 w 1329069"/>
                          <a:gd name="connsiteY24" fmla="*/ 39739 h 458308"/>
                          <a:gd name="connsiteX25" fmla="*/ 0 w 1329069"/>
                          <a:gd name="connsiteY25" fmla="*/ 50371 h 458308"/>
                          <a:gd name="connsiteX0" fmla="*/ 0 w 1329069"/>
                          <a:gd name="connsiteY0" fmla="*/ 50371 h 458308"/>
                          <a:gd name="connsiteX1" fmla="*/ 0 w 1329069"/>
                          <a:gd name="connsiteY1" fmla="*/ 50371 h 458308"/>
                          <a:gd name="connsiteX2" fmla="*/ 53162 w 1329069"/>
                          <a:gd name="connsiteY2" fmla="*/ 188594 h 458308"/>
                          <a:gd name="connsiteX3" fmla="*/ 85060 w 1329069"/>
                          <a:gd name="connsiteY3" fmla="*/ 231125 h 458308"/>
                          <a:gd name="connsiteX4" fmla="*/ 174966 w 1329069"/>
                          <a:gd name="connsiteY4" fmla="*/ 306495 h 458308"/>
                          <a:gd name="connsiteX5" fmla="*/ 265813 w 1329069"/>
                          <a:gd name="connsiteY5" fmla="*/ 348083 h 458308"/>
                          <a:gd name="connsiteX6" fmla="*/ 297711 w 1329069"/>
                          <a:gd name="connsiteY6" fmla="*/ 369348 h 458308"/>
                          <a:gd name="connsiteX7" fmla="*/ 393404 w 1329069"/>
                          <a:gd name="connsiteY7" fmla="*/ 401246 h 458308"/>
                          <a:gd name="connsiteX8" fmla="*/ 435934 w 1329069"/>
                          <a:gd name="connsiteY8" fmla="*/ 422511 h 458308"/>
                          <a:gd name="connsiteX9" fmla="*/ 510362 w 1329069"/>
                          <a:gd name="connsiteY9" fmla="*/ 433143 h 458308"/>
                          <a:gd name="connsiteX10" fmla="*/ 648586 w 1329069"/>
                          <a:gd name="connsiteY10" fmla="*/ 443776 h 458308"/>
                          <a:gd name="connsiteX11" fmla="*/ 744279 w 1329069"/>
                          <a:gd name="connsiteY11" fmla="*/ 454408 h 458308"/>
                          <a:gd name="connsiteX12" fmla="*/ 890449 w 1329069"/>
                          <a:gd name="connsiteY12" fmla="*/ 453013 h 458308"/>
                          <a:gd name="connsiteX13" fmla="*/ 999460 w 1329069"/>
                          <a:gd name="connsiteY13" fmla="*/ 411878 h 458308"/>
                          <a:gd name="connsiteX14" fmla="*/ 1031358 w 1329069"/>
                          <a:gd name="connsiteY14" fmla="*/ 401246 h 458308"/>
                          <a:gd name="connsiteX15" fmla="*/ 1069985 w 1329069"/>
                          <a:gd name="connsiteY15" fmla="*/ 382852 h 458308"/>
                          <a:gd name="connsiteX16" fmla="*/ 1113625 w 1329069"/>
                          <a:gd name="connsiteY16" fmla="*/ 363333 h 458308"/>
                          <a:gd name="connsiteX17" fmla="*/ 1168614 w 1329069"/>
                          <a:gd name="connsiteY17" fmla="*/ 343465 h 458308"/>
                          <a:gd name="connsiteX18" fmla="*/ 1254641 w 1329069"/>
                          <a:gd name="connsiteY18" fmla="*/ 326818 h 458308"/>
                          <a:gd name="connsiteX19" fmla="*/ 1329069 w 1329069"/>
                          <a:gd name="connsiteY19" fmla="*/ 305553 h 458308"/>
                          <a:gd name="connsiteX20" fmla="*/ 800126 w 1329069"/>
                          <a:gd name="connsiteY20" fmla="*/ 85061 h 458308"/>
                          <a:gd name="connsiteX21" fmla="*/ 627320 w 1329069"/>
                          <a:gd name="connsiteY21" fmla="*/ 29106 h 458308"/>
                          <a:gd name="connsiteX22" fmla="*/ 388464 w 1329069"/>
                          <a:gd name="connsiteY22" fmla="*/ 0 h 458308"/>
                          <a:gd name="connsiteX23" fmla="*/ 95693 w 1329069"/>
                          <a:gd name="connsiteY23" fmla="*/ 29106 h 458308"/>
                          <a:gd name="connsiteX24" fmla="*/ 53162 w 1329069"/>
                          <a:gd name="connsiteY24" fmla="*/ 39739 h 458308"/>
                          <a:gd name="connsiteX25" fmla="*/ 0 w 1329069"/>
                          <a:gd name="connsiteY25" fmla="*/ 50371 h 45830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</a:cxnLst>
                        <a:rect l="l" t="t" r="r" b="b"/>
                        <a:pathLst>
                          <a:path w="1329069" h="458308">
                            <a:moveTo>
                              <a:pt x="0" y="50371"/>
                            </a:moveTo>
                            <a:lnTo>
                              <a:pt x="0" y="50371"/>
                            </a:lnTo>
                            <a:cubicBezTo>
                              <a:pt x="14908" y="95096"/>
                              <a:pt x="27232" y="147105"/>
                              <a:pt x="53162" y="188594"/>
                            </a:cubicBezTo>
                            <a:cubicBezTo>
                              <a:pt x="62554" y="203622"/>
                              <a:pt x="64759" y="211475"/>
                              <a:pt x="85060" y="231125"/>
                            </a:cubicBezTo>
                            <a:cubicBezTo>
                              <a:pt x="105361" y="250775"/>
                              <a:pt x="99351" y="265779"/>
                              <a:pt x="174966" y="306495"/>
                            </a:cubicBezTo>
                            <a:cubicBezTo>
                              <a:pt x="204405" y="322347"/>
                              <a:pt x="245356" y="337608"/>
                              <a:pt x="265813" y="348083"/>
                            </a:cubicBezTo>
                            <a:cubicBezTo>
                              <a:pt x="286270" y="358558"/>
                              <a:pt x="285915" y="364433"/>
                              <a:pt x="297711" y="369348"/>
                            </a:cubicBezTo>
                            <a:cubicBezTo>
                              <a:pt x="328748" y="382280"/>
                              <a:pt x="363331" y="386209"/>
                              <a:pt x="393404" y="401246"/>
                            </a:cubicBezTo>
                            <a:cubicBezTo>
                              <a:pt x="407581" y="408334"/>
                              <a:pt x="420642" y="418341"/>
                              <a:pt x="435934" y="422511"/>
                            </a:cubicBezTo>
                            <a:cubicBezTo>
                              <a:pt x="460112" y="429105"/>
                              <a:pt x="485425" y="430649"/>
                              <a:pt x="510362" y="433143"/>
                            </a:cubicBezTo>
                            <a:cubicBezTo>
                              <a:pt x="556343" y="437741"/>
                              <a:pt x="602565" y="439592"/>
                              <a:pt x="648586" y="443776"/>
                            </a:cubicBezTo>
                            <a:cubicBezTo>
                              <a:pt x="680548" y="446682"/>
                              <a:pt x="712381" y="450864"/>
                              <a:pt x="744279" y="454408"/>
                            </a:cubicBezTo>
                            <a:cubicBezTo>
                              <a:pt x="822251" y="450864"/>
                              <a:pt x="813458" y="465845"/>
                              <a:pt x="890449" y="453013"/>
                            </a:cubicBezTo>
                            <a:cubicBezTo>
                              <a:pt x="903054" y="450912"/>
                              <a:pt x="975975" y="420506"/>
                              <a:pt x="999460" y="411878"/>
                            </a:cubicBezTo>
                            <a:cubicBezTo>
                              <a:pt x="1022945" y="403250"/>
                              <a:pt x="1020725" y="404790"/>
                              <a:pt x="1031358" y="401246"/>
                            </a:cubicBezTo>
                            <a:cubicBezTo>
                              <a:pt x="1038446" y="390613"/>
                              <a:pt x="1056274" y="389171"/>
                              <a:pt x="1069985" y="382852"/>
                            </a:cubicBezTo>
                            <a:cubicBezTo>
                              <a:pt x="1083696" y="376533"/>
                              <a:pt x="1097187" y="369898"/>
                              <a:pt x="1113625" y="363333"/>
                            </a:cubicBezTo>
                            <a:cubicBezTo>
                              <a:pt x="1130063" y="356768"/>
                              <a:pt x="1145111" y="349551"/>
                              <a:pt x="1168614" y="343465"/>
                            </a:cubicBezTo>
                            <a:cubicBezTo>
                              <a:pt x="1192117" y="337379"/>
                              <a:pt x="1212616" y="332821"/>
                              <a:pt x="1254641" y="326818"/>
                            </a:cubicBezTo>
                            <a:cubicBezTo>
                              <a:pt x="1321799" y="304432"/>
                              <a:pt x="1296021" y="305553"/>
                              <a:pt x="1329069" y="305553"/>
                            </a:cubicBezTo>
                            <a:cubicBezTo>
                              <a:pt x="1123506" y="238213"/>
                              <a:pt x="1005689" y="152401"/>
                              <a:pt x="800126" y="85061"/>
                            </a:cubicBezTo>
                            <a:cubicBezTo>
                              <a:pt x="771772" y="60252"/>
                              <a:pt x="695930" y="43283"/>
                              <a:pt x="627320" y="29106"/>
                            </a:cubicBezTo>
                            <a:cubicBezTo>
                              <a:pt x="558710" y="14929"/>
                              <a:pt x="420558" y="0"/>
                              <a:pt x="388464" y="0"/>
                            </a:cubicBezTo>
                            <a:cubicBezTo>
                              <a:pt x="243109" y="0"/>
                              <a:pt x="241004" y="25562"/>
                              <a:pt x="95693" y="29106"/>
                            </a:cubicBezTo>
                            <a:cubicBezTo>
                              <a:pt x="81516" y="32650"/>
                              <a:pt x="67025" y="35118"/>
                              <a:pt x="53162" y="39739"/>
                            </a:cubicBezTo>
                            <a:cubicBezTo>
                              <a:pt x="-14581" y="62320"/>
                              <a:pt x="8860" y="48599"/>
                              <a:pt x="0" y="50371"/>
                            </a:cubicBezTo>
                            <a:close/>
                          </a:path>
                        </a:pathLst>
                      </a:custGeom>
                      <a:grpFill/>
                      <a:ln>
                        <a:solidFill>
                          <a:srgbClr val="660033"/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hu-HU">
                          <a:solidFill>
                            <a:srgbClr val="813213"/>
                          </a:solidFill>
                        </a:endParaRPr>
                      </a:p>
                    </p:txBody>
                  </p:sp>
                  <p:grpSp>
                    <p:nvGrpSpPr>
                      <p:cNvPr id="622" name="Csoportba foglalás 621">
                        <a:extLst>
                          <a:ext uri="{FF2B5EF4-FFF2-40B4-BE49-F238E27FC236}">
                            <a16:creationId xmlns:a16="http://schemas.microsoft.com/office/drawing/2014/main" id="{F53E2459-B287-7695-CF25-89B58A48E190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5377816" y="2150960"/>
                        <a:ext cx="1535283" cy="1367607"/>
                        <a:chOff x="5377816" y="2150960"/>
                        <a:chExt cx="1535283" cy="1367607"/>
                      </a:xfrm>
                      <a:grpFill/>
                    </p:grpSpPr>
                    <p:sp>
                      <p:nvSpPr>
                        <p:cNvPr id="733" name="Szív 732">
                          <a:extLst>
                            <a:ext uri="{FF2B5EF4-FFF2-40B4-BE49-F238E27FC236}">
                              <a16:creationId xmlns:a16="http://schemas.microsoft.com/office/drawing/2014/main" id="{A58B9F11-D280-F303-7559-964177318376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377816" y="2150960"/>
                          <a:ext cx="623353" cy="1279863"/>
                        </a:xfrm>
                        <a:prstGeom prst="heart">
                          <a:avLst/>
                        </a:prstGeom>
                        <a:grpFill/>
                        <a:ln>
                          <a:solidFill>
                            <a:srgbClr val="660033"/>
                          </a:solidFill>
                        </a:ln>
                      </p:spPr>
                      <p:style>
                        <a:lnRef idx="2">
                          <a:schemeClr val="accent1">
                            <a:shade val="15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hu-HU">
                            <a:solidFill>
                              <a:srgbClr val="813213"/>
                            </a:solidFill>
                          </a:endParaRPr>
                        </a:p>
                      </p:txBody>
                    </p:sp>
                    <p:sp>
                      <p:nvSpPr>
                        <p:cNvPr id="734" name="Szív 733">
                          <a:extLst>
                            <a:ext uri="{FF2B5EF4-FFF2-40B4-BE49-F238E27FC236}">
                              <a16:creationId xmlns:a16="http://schemas.microsoft.com/office/drawing/2014/main" id="{36812071-C733-D05D-9BA5-B6C32FBB2CF5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 rot="1800000">
                          <a:off x="5709873" y="2238704"/>
                          <a:ext cx="623353" cy="1279863"/>
                        </a:xfrm>
                        <a:prstGeom prst="heart">
                          <a:avLst/>
                        </a:prstGeom>
                        <a:grpFill/>
                        <a:ln>
                          <a:solidFill>
                            <a:srgbClr val="660033"/>
                          </a:solidFill>
                        </a:ln>
                      </p:spPr>
                      <p:style>
                        <a:lnRef idx="2">
                          <a:schemeClr val="accent1">
                            <a:shade val="15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hu-HU">
                            <a:solidFill>
                              <a:srgbClr val="813213"/>
                            </a:solidFill>
                          </a:endParaRPr>
                        </a:p>
                      </p:txBody>
                    </p:sp>
                    <p:sp>
                      <p:nvSpPr>
                        <p:cNvPr id="735" name="Szív 734">
                          <a:extLst>
                            <a:ext uri="{FF2B5EF4-FFF2-40B4-BE49-F238E27FC236}">
                              <a16:creationId xmlns:a16="http://schemas.microsoft.com/office/drawing/2014/main" id="{72E643C9-BC40-97A8-3447-4655091D97A6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 rot="3600000">
                          <a:off x="5961491" y="2479885"/>
                          <a:ext cx="623353" cy="1279863"/>
                        </a:xfrm>
                        <a:prstGeom prst="heart">
                          <a:avLst/>
                        </a:prstGeom>
                        <a:grpFill/>
                        <a:ln>
                          <a:solidFill>
                            <a:srgbClr val="660033"/>
                          </a:solidFill>
                        </a:ln>
                      </p:spPr>
                      <p:style>
                        <a:lnRef idx="2">
                          <a:schemeClr val="accent1">
                            <a:shade val="15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hu-HU">
                            <a:solidFill>
                              <a:srgbClr val="813213"/>
                            </a:solidFill>
                          </a:endParaRPr>
                        </a:p>
                      </p:txBody>
                    </p:sp>
                  </p:grpSp>
                  <p:grpSp>
                    <p:nvGrpSpPr>
                      <p:cNvPr id="623" name="Csoportba foglalás 622">
                        <a:extLst>
                          <a:ext uri="{FF2B5EF4-FFF2-40B4-BE49-F238E27FC236}">
                            <a16:creationId xmlns:a16="http://schemas.microsoft.com/office/drawing/2014/main" id="{91132488-DFF4-32E4-D76D-90745E77E4BB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4419701" y="2125522"/>
                        <a:ext cx="2575660" cy="2572034"/>
                        <a:chOff x="4419701" y="2125522"/>
                        <a:chExt cx="2575660" cy="2572034"/>
                      </a:xfrm>
                      <a:grpFill/>
                    </p:grpSpPr>
                    <p:grpSp>
                      <p:nvGrpSpPr>
                        <p:cNvPr id="717" name="Csoportba foglalás 716">
                          <a:extLst>
                            <a:ext uri="{FF2B5EF4-FFF2-40B4-BE49-F238E27FC236}">
                              <a16:creationId xmlns:a16="http://schemas.microsoft.com/office/drawing/2014/main" id="{2ED09552-7F14-37C6-5496-13E9848FB01C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 rot="-5400000">
                          <a:off x="4313638" y="2326627"/>
                          <a:ext cx="1554333" cy="1342207"/>
                          <a:chOff x="5358766" y="2163660"/>
                          <a:chExt cx="1554333" cy="1342207"/>
                        </a:xfrm>
                        <a:grpFill/>
                      </p:grpSpPr>
                      <p:sp>
                        <p:nvSpPr>
                          <p:cNvPr id="730" name="Szív 729">
                            <a:extLst>
                              <a:ext uri="{FF2B5EF4-FFF2-40B4-BE49-F238E27FC236}">
                                <a16:creationId xmlns:a16="http://schemas.microsoft.com/office/drawing/2014/main" id="{2F1EF959-32F4-2F16-423F-F292AF4DB209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5358766" y="2163660"/>
                            <a:ext cx="623353" cy="1279863"/>
                          </a:xfrm>
                          <a:prstGeom prst="heart">
                            <a:avLst/>
                          </a:prstGeom>
                          <a:grpFill/>
                          <a:ln>
                            <a:solidFill>
                              <a:srgbClr val="660033"/>
                            </a:solidFill>
                          </a:ln>
                        </p:spPr>
                        <p:style>
                          <a:lnRef idx="2">
                            <a:schemeClr val="accent1">
                              <a:shade val="15000"/>
                            </a:schemeClr>
                          </a:lnRef>
                          <a:fillRef idx="1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lt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hu-HU">
                              <a:solidFill>
                                <a:srgbClr val="813213"/>
                              </a:solidFill>
                            </a:endParaRPr>
                          </a:p>
                        </p:txBody>
                      </p:sp>
                      <p:sp>
                        <p:nvSpPr>
                          <p:cNvPr id="731" name="Szív 730">
                            <a:extLst>
                              <a:ext uri="{FF2B5EF4-FFF2-40B4-BE49-F238E27FC236}">
                                <a16:creationId xmlns:a16="http://schemas.microsoft.com/office/drawing/2014/main" id="{8C7732AB-43EF-B0FF-03A4-7065CA304313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 rot="1800000">
                            <a:off x="5709873" y="2226004"/>
                            <a:ext cx="623353" cy="1279863"/>
                          </a:xfrm>
                          <a:prstGeom prst="heart">
                            <a:avLst/>
                          </a:prstGeom>
                          <a:grpFill/>
                          <a:ln>
                            <a:solidFill>
                              <a:srgbClr val="660033"/>
                            </a:solidFill>
                          </a:ln>
                        </p:spPr>
                        <p:style>
                          <a:lnRef idx="2">
                            <a:schemeClr val="accent1">
                              <a:shade val="15000"/>
                            </a:schemeClr>
                          </a:lnRef>
                          <a:fillRef idx="1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lt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hu-HU">
                              <a:solidFill>
                                <a:srgbClr val="813213"/>
                              </a:solidFill>
                            </a:endParaRPr>
                          </a:p>
                        </p:txBody>
                      </p:sp>
                      <p:sp>
                        <p:nvSpPr>
                          <p:cNvPr id="732" name="Szív 731">
                            <a:extLst>
                              <a:ext uri="{FF2B5EF4-FFF2-40B4-BE49-F238E27FC236}">
                                <a16:creationId xmlns:a16="http://schemas.microsoft.com/office/drawing/2014/main" id="{9CAA877E-908E-41B2-8F1B-71F7B8ABBECA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 rot="3600000">
                            <a:off x="5961491" y="2467185"/>
                            <a:ext cx="623353" cy="1279863"/>
                          </a:xfrm>
                          <a:prstGeom prst="heart">
                            <a:avLst/>
                          </a:prstGeom>
                          <a:grpFill/>
                          <a:ln>
                            <a:solidFill>
                              <a:srgbClr val="660033"/>
                            </a:solidFill>
                          </a:ln>
                        </p:spPr>
                        <p:style>
                          <a:lnRef idx="2">
                            <a:schemeClr val="accent1">
                              <a:shade val="15000"/>
                            </a:schemeClr>
                          </a:lnRef>
                          <a:fillRef idx="1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lt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hu-HU">
                              <a:solidFill>
                                <a:srgbClr val="813213"/>
                              </a:solidFill>
                            </a:endParaRPr>
                          </a:p>
                        </p:txBody>
                      </p:sp>
                    </p:grpSp>
                    <p:grpSp>
                      <p:nvGrpSpPr>
                        <p:cNvPr id="718" name="Csoportba foglalás 717">
                          <a:extLst>
                            <a:ext uri="{FF2B5EF4-FFF2-40B4-BE49-F238E27FC236}">
                              <a16:creationId xmlns:a16="http://schemas.microsoft.com/office/drawing/2014/main" id="{9D859734-1779-64B5-C7E7-0EB69B4C8D29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 rot="10800000">
                          <a:off x="4498675" y="3361699"/>
                          <a:ext cx="1547983" cy="1335857"/>
                          <a:chOff x="5352416" y="2163660"/>
                          <a:chExt cx="1547983" cy="1335857"/>
                        </a:xfrm>
                        <a:grpFill/>
                      </p:grpSpPr>
                      <p:sp>
                        <p:nvSpPr>
                          <p:cNvPr id="727" name="Szív 726">
                            <a:extLst>
                              <a:ext uri="{FF2B5EF4-FFF2-40B4-BE49-F238E27FC236}">
                                <a16:creationId xmlns:a16="http://schemas.microsoft.com/office/drawing/2014/main" id="{4B130DA7-F687-4434-8C61-59EBA3D8B72A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5352416" y="2163660"/>
                            <a:ext cx="623353" cy="1279863"/>
                          </a:xfrm>
                          <a:prstGeom prst="heart">
                            <a:avLst/>
                          </a:prstGeom>
                          <a:grpFill/>
                          <a:ln>
                            <a:solidFill>
                              <a:srgbClr val="660033"/>
                            </a:solidFill>
                          </a:ln>
                        </p:spPr>
                        <p:style>
                          <a:lnRef idx="2">
                            <a:schemeClr val="accent1">
                              <a:shade val="15000"/>
                            </a:schemeClr>
                          </a:lnRef>
                          <a:fillRef idx="1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lt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hu-HU">
                              <a:solidFill>
                                <a:srgbClr val="813213"/>
                              </a:solidFill>
                            </a:endParaRPr>
                          </a:p>
                        </p:txBody>
                      </p:sp>
                      <p:sp>
                        <p:nvSpPr>
                          <p:cNvPr id="728" name="Szív 727">
                            <a:extLst>
                              <a:ext uri="{FF2B5EF4-FFF2-40B4-BE49-F238E27FC236}">
                                <a16:creationId xmlns:a16="http://schemas.microsoft.com/office/drawing/2014/main" id="{050C595B-201A-12B2-1D27-C3865B29C0AA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 rot="1800000">
                            <a:off x="5697173" y="2219654"/>
                            <a:ext cx="623353" cy="1279863"/>
                          </a:xfrm>
                          <a:prstGeom prst="heart">
                            <a:avLst/>
                          </a:prstGeom>
                          <a:grpFill/>
                          <a:ln>
                            <a:solidFill>
                              <a:srgbClr val="660033"/>
                            </a:solidFill>
                          </a:ln>
                        </p:spPr>
                        <p:style>
                          <a:lnRef idx="2">
                            <a:schemeClr val="accent1">
                              <a:shade val="15000"/>
                            </a:schemeClr>
                          </a:lnRef>
                          <a:fillRef idx="1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lt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hu-HU">
                              <a:solidFill>
                                <a:srgbClr val="813213"/>
                              </a:solidFill>
                            </a:endParaRPr>
                          </a:p>
                        </p:txBody>
                      </p:sp>
                      <p:sp>
                        <p:nvSpPr>
                          <p:cNvPr id="729" name="Szív 728">
                            <a:extLst>
                              <a:ext uri="{FF2B5EF4-FFF2-40B4-BE49-F238E27FC236}">
                                <a16:creationId xmlns:a16="http://schemas.microsoft.com/office/drawing/2014/main" id="{EAC8FBA3-6075-0BAE-9773-849395E4FB9C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 rot="3600000">
                            <a:off x="5948791" y="2460835"/>
                            <a:ext cx="623353" cy="1279863"/>
                          </a:xfrm>
                          <a:prstGeom prst="heart">
                            <a:avLst/>
                          </a:prstGeom>
                          <a:grpFill/>
                          <a:ln>
                            <a:solidFill>
                              <a:srgbClr val="660033"/>
                            </a:solidFill>
                          </a:ln>
                        </p:spPr>
                        <p:style>
                          <a:lnRef idx="2">
                            <a:schemeClr val="accent1">
                              <a:shade val="15000"/>
                            </a:schemeClr>
                          </a:lnRef>
                          <a:fillRef idx="1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lt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hu-HU">
                              <a:solidFill>
                                <a:srgbClr val="813213"/>
                              </a:solidFill>
                            </a:endParaRPr>
                          </a:p>
                        </p:txBody>
                      </p:sp>
                    </p:grpSp>
                    <p:grpSp>
                      <p:nvGrpSpPr>
                        <p:cNvPr id="719" name="Csoportba foglalás 718">
                          <a:extLst>
                            <a:ext uri="{FF2B5EF4-FFF2-40B4-BE49-F238E27FC236}">
                              <a16:creationId xmlns:a16="http://schemas.microsoft.com/office/drawing/2014/main" id="{FD85D528-6391-A619-E0F3-CA50027453AF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 rot="5400000">
                          <a:off x="5562966" y="3200449"/>
                          <a:ext cx="1522583" cy="1342207"/>
                          <a:chOff x="5377816" y="2150960"/>
                          <a:chExt cx="1522583" cy="1342207"/>
                        </a:xfrm>
                        <a:grpFill/>
                      </p:grpSpPr>
                      <p:sp>
                        <p:nvSpPr>
                          <p:cNvPr id="724" name="Szív 723">
                            <a:extLst>
                              <a:ext uri="{FF2B5EF4-FFF2-40B4-BE49-F238E27FC236}">
                                <a16:creationId xmlns:a16="http://schemas.microsoft.com/office/drawing/2014/main" id="{DC2A0C27-2EAD-92F9-6882-41A2C592C557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5377816" y="2150960"/>
                            <a:ext cx="623353" cy="1279863"/>
                          </a:xfrm>
                          <a:prstGeom prst="heart">
                            <a:avLst/>
                          </a:prstGeom>
                          <a:grpFill/>
                          <a:ln>
                            <a:solidFill>
                              <a:srgbClr val="660033"/>
                            </a:solidFill>
                          </a:ln>
                        </p:spPr>
                        <p:style>
                          <a:lnRef idx="2">
                            <a:schemeClr val="accent1">
                              <a:shade val="15000"/>
                            </a:schemeClr>
                          </a:lnRef>
                          <a:fillRef idx="1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lt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hu-HU">
                              <a:solidFill>
                                <a:srgbClr val="813213"/>
                              </a:solidFill>
                            </a:endParaRPr>
                          </a:p>
                        </p:txBody>
                      </p:sp>
                      <p:sp>
                        <p:nvSpPr>
                          <p:cNvPr id="725" name="Szív 724">
                            <a:extLst>
                              <a:ext uri="{FF2B5EF4-FFF2-40B4-BE49-F238E27FC236}">
                                <a16:creationId xmlns:a16="http://schemas.microsoft.com/office/drawing/2014/main" id="{AE0F5E30-AE60-E68C-4008-672B58909CF7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 rot="1800000">
                            <a:off x="5697173" y="2213304"/>
                            <a:ext cx="623353" cy="1279863"/>
                          </a:xfrm>
                          <a:prstGeom prst="heart">
                            <a:avLst/>
                          </a:prstGeom>
                          <a:grpFill/>
                          <a:ln>
                            <a:solidFill>
                              <a:srgbClr val="660033"/>
                            </a:solidFill>
                          </a:ln>
                        </p:spPr>
                        <p:style>
                          <a:lnRef idx="2">
                            <a:schemeClr val="accent1">
                              <a:shade val="15000"/>
                            </a:schemeClr>
                          </a:lnRef>
                          <a:fillRef idx="1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lt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hu-HU">
                              <a:solidFill>
                                <a:srgbClr val="813213"/>
                              </a:solidFill>
                            </a:endParaRPr>
                          </a:p>
                        </p:txBody>
                      </p:sp>
                      <p:sp>
                        <p:nvSpPr>
                          <p:cNvPr id="726" name="Szív 725">
                            <a:extLst>
                              <a:ext uri="{FF2B5EF4-FFF2-40B4-BE49-F238E27FC236}">
                                <a16:creationId xmlns:a16="http://schemas.microsoft.com/office/drawing/2014/main" id="{E187412B-CD8F-EA83-AE67-A3925DF21A01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 rot="3600000">
                            <a:off x="5948791" y="2454485"/>
                            <a:ext cx="623353" cy="1279863"/>
                          </a:xfrm>
                          <a:prstGeom prst="heart">
                            <a:avLst/>
                          </a:prstGeom>
                          <a:grpFill/>
                          <a:ln>
                            <a:solidFill>
                              <a:srgbClr val="660033"/>
                            </a:solidFill>
                          </a:ln>
                        </p:spPr>
                        <p:style>
                          <a:lnRef idx="2">
                            <a:schemeClr val="accent1">
                              <a:shade val="15000"/>
                            </a:schemeClr>
                          </a:lnRef>
                          <a:fillRef idx="1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lt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hu-HU">
                              <a:solidFill>
                                <a:srgbClr val="813213"/>
                              </a:solidFill>
                            </a:endParaRPr>
                          </a:p>
                        </p:txBody>
                      </p:sp>
                    </p:grpSp>
                    <p:grpSp>
                      <p:nvGrpSpPr>
                        <p:cNvPr id="720" name="Csoportba foglalás 719">
                          <a:extLst>
                            <a:ext uri="{FF2B5EF4-FFF2-40B4-BE49-F238E27FC236}">
                              <a16:creationId xmlns:a16="http://schemas.microsoft.com/office/drawing/2014/main" id="{C54DEE2A-5B17-433D-793B-B4F8B0C4643C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5401493" y="2125522"/>
                          <a:ext cx="1547983" cy="1367607"/>
                          <a:chOff x="5365116" y="2150960"/>
                          <a:chExt cx="1547983" cy="1367607"/>
                        </a:xfrm>
                        <a:grpFill/>
                      </p:grpSpPr>
                      <p:sp>
                        <p:nvSpPr>
                          <p:cNvPr id="721" name="Szív 720">
                            <a:extLst>
                              <a:ext uri="{FF2B5EF4-FFF2-40B4-BE49-F238E27FC236}">
                                <a16:creationId xmlns:a16="http://schemas.microsoft.com/office/drawing/2014/main" id="{356755C1-5701-E6F7-06B3-2BEA770A1CF6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5365116" y="2150960"/>
                            <a:ext cx="623353" cy="1279863"/>
                          </a:xfrm>
                          <a:prstGeom prst="heart">
                            <a:avLst/>
                          </a:prstGeom>
                          <a:grpFill/>
                          <a:ln>
                            <a:solidFill>
                              <a:srgbClr val="660033"/>
                            </a:solidFill>
                          </a:ln>
                        </p:spPr>
                        <p:style>
                          <a:lnRef idx="2">
                            <a:schemeClr val="accent1">
                              <a:shade val="15000"/>
                            </a:schemeClr>
                          </a:lnRef>
                          <a:fillRef idx="1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lt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hu-HU">
                              <a:solidFill>
                                <a:srgbClr val="813213"/>
                              </a:solidFill>
                            </a:endParaRPr>
                          </a:p>
                        </p:txBody>
                      </p:sp>
                      <p:sp>
                        <p:nvSpPr>
                          <p:cNvPr id="722" name="Szív 721">
                            <a:extLst>
                              <a:ext uri="{FF2B5EF4-FFF2-40B4-BE49-F238E27FC236}">
                                <a16:creationId xmlns:a16="http://schemas.microsoft.com/office/drawing/2014/main" id="{C193CD40-1958-AF4B-F5C9-D1C3A4530D22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 rot="1800000">
                            <a:off x="5709873" y="2238704"/>
                            <a:ext cx="623353" cy="1279863"/>
                          </a:xfrm>
                          <a:prstGeom prst="heart">
                            <a:avLst/>
                          </a:prstGeom>
                          <a:grpFill/>
                          <a:ln>
                            <a:solidFill>
                              <a:srgbClr val="660033"/>
                            </a:solidFill>
                          </a:ln>
                        </p:spPr>
                        <p:style>
                          <a:lnRef idx="2">
                            <a:schemeClr val="accent1">
                              <a:shade val="15000"/>
                            </a:schemeClr>
                          </a:lnRef>
                          <a:fillRef idx="1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lt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hu-HU">
                              <a:solidFill>
                                <a:srgbClr val="813213"/>
                              </a:solidFill>
                            </a:endParaRPr>
                          </a:p>
                        </p:txBody>
                      </p:sp>
                      <p:sp>
                        <p:nvSpPr>
                          <p:cNvPr id="723" name="Szív 722">
                            <a:extLst>
                              <a:ext uri="{FF2B5EF4-FFF2-40B4-BE49-F238E27FC236}">
                                <a16:creationId xmlns:a16="http://schemas.microsoft.com/office/drawing/2014/main" id="{F88443D8-D359-1C05-0E6C-4DD65D03F250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 rot="3600000">
                            <a:off x="5961491" y="2479885"/>
                            <a:ext cx="623353" cy="1279863"/>
                          </a:xfrm>
                          <a:prstGeom prst="heart">
                            <a:avLst/>
                          </a:prstGeom>
                          <a:grpFill/>
                          <a:ln>
                            <a:solidFill>
                              <a:srgbClr val="660033"/>
                            </a:solidFill>
                          </a:ln>
                        </p:spPr>
                        <p:style>
                          <a:lnRef idx="2">
                            <a:schemeClr val="accent1">
                              <a:shade val="15000"/>
                            </a:schemeClr>
                          </a:lnRef>
                          <a:fillRef idx="1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lt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hu-HU">
                              <a:solidFill>
                                <a:srgbClr val="813213"/>
                              </a:solidFill>
                            </a:endParaRPr>
                          </a:p>
                        </p:txBody>
                      </p:sp>
                    </p:grpSp>
                  </p:grpSp>
                  <p:sp>
                    <p:nvSpPr>
                      <p:cNvPr id="624" name="Szabadkézi sokszög: alakzat 623">
                        <a:extLst>
                          <a:ext uri="{FF2B5EF4-FFF2-40B4-BE49-F238E27FC236}">
                            <a16:creationId xmlns:a16="http://schemas.microsoft.com/office/drawing/2014/main" id="{82D19A50-D2CA-2B5E-95C9-03A3F95F7B8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671576" y="7172239"/>
                        <a:ext cx="2661966" cy="3370881"/>
                      </a:xfrm>
                      <a:custGeom>
                        <a:avLst/>
                        <a:gdLst>
                          <a:gd name="connsiteX0" fmla="*/ 0 w 2525304"/>
                          <a:gd name="connsiteY0" fmla="*/ 1394012 h 3056964"/>
                          <a:gd name="connsiteX1" fmla="*/ 22412 w 2525304"/>
                          <a:gd name="connsiteY1" fmla="*/ 1385047 h 3056964"/>
                          <a:gd name="connsiteX2" fmla="*/ 31376 w 2525304"/>
                          <a:gd name="connsiteY2" fmla="*/ 1367117 h 3056964"/>
                          <a:gd name="connsiteX3" fmla="*/ 44823 w 2525304"/>
                          <a:gd name="connsiteY3" fmla="*/ 1358153 h 3056964"/>
                          <a:gd name="connsiteX4" fmla="*/ 58270 w 2525304"/>
                          <a:gd name="connsiteY4" fmla="*/ 1340223 h 3056964"/>
                          <a:gd name="connsiteX5" fmla="*/ 76200 w 2525304"/>
                          <a:gd name="connsiteY5" fmla="*/ 1331259 h 3056964"/>
                          <a:gd name="connsiteX6" fmla="*/ 98612 w 2525304"/>
                          <a:gd name="connsiteY6" fmla="*/ 1322294 h 3056964"/>
                          <a:gd name="connsiteX7" fmla="*/ 125506 w 2525304"/>
                          <a:gd name="connsiteY7" fmla="*/ 1313329 h 3056964"/>
                          <a:gd name="connsiteX8" fmla="*/ 152400 w 2525304"/>
                          <a:gd name="connsiteY8" fmla="*/ 1295400 h 3056964"/>
                          <a:gd name="connsiteX9" fmla="*/ 170329 w 2525304"/>
                          <a:gd name="connsiteY9" fmla="*/ 1286435 h 3056964"/>
                          <a:gd name="connsiteX10" fmla="*/ 188259 w 2525304"/>
                          <a:gd name="connsiteY10" fmla="*/ 1268506 h 3056964"/>
                          <a:gd name="connsiteX11" fmla="*/ 228600 w 2525304"/>
                          <a:gd name="connsiteY11" fmla="*/ 1250576 h 3056964"/>
                          <a:gd name="connsiteX12" fmla="*/ 255494 w 2525304"/>
                          <a:gd name="connsiteY12" fmla="*/ 1232647 h 3056964"/>
                          <a:gd name="connsiteX13" fmla="*/ 300318 w 2525304"/>
                          <a:gd name="connsiteY13" fmla="*/ 1210235 h 3056964"/>
                          <a:gd name="connsiteX14" fmla="*/ 313765 w 2525304"/>
                          <a:gd name="connsiteY14" fmla="*/ 1201270 h 3056964"/>
                          <a:gd name="connsiteX15" fmla="*/ 340659 w 2525304"/>
                          <a:gd name="connsiteY15" fmla="*/ 1196788 h 3056964"/>
                          <a:gd name="connsiteX16" fmla="*/ 363070 w 2525304"/>
                          <a:gd name="connsiteY16" fmla="*/ 1192306 h 3056964"/>
                          <a:gd name="connsiteX17" fmla="*/ 389965 w 2525304"/>
                          <a:gd name="connsiteY17" fmla="*/ 1187823 h 3056964"/>
                          <a:gd name="connsiteX18" fmla="*/ 425823 w 2525304"/>
                          <a:gd name="connsiteY18" fmla="*/ 1183341 h 3056964"/>
                          <a:gd name="connsiteX19" fmla="*/ 470647 w 2525304"/>
                          <a:gd name="connsiteY19" fmla="*/ 1174376 h 3056964"/>
                          <a:gd name="connsiteX20" fmla="*/ 515470 w 2525304"/>
                          <a:gd name="connsiteY20" fmla="*/ 1165412 h 3056964"/>
                          <a:gd name="connsiteX21" fmla="*/ 528918 w 2525304"/>
                          <a:gd name="connsiteY21" fmla="*/ 1156447 h 3056964"/>
                          <a:gd name="connsiteX22" fmla="*/ 600635 w 2525304"/>
                          <a:gd name="connsiteY22" fmla="*/ 1143000 h 3056964"/>
                          <a:gd name="connsiteX23" fmla="*/ 690282 w 2525304"/>
                          <a:gd name="connsiteY23" fmla="*/ 1134035 h 3056964"/>
                          <a:gd name="connsiteX24" fmla="*/ 793376 w 2525304"/>
                          <a:gd name="connsiteY24" fmla="*/ 1138517 h 3056964"/>
                          <a:gd name="connsiteX25" fmla="*/ 874059 w 2525304"/>
                          <a:gd name="connsiteY25" fmla="*/ 1151964 h 3056964"/>
                          <a:gd name="connsiteX26" fmla="*/ 914400 w 2525304"/>
                          <a:gd name="connsiteY26" fmla="*/ 1156447 h 3056964"/>
                          <a:gd name="connsiteX27" fmla="*/ 1030941 w 2525304"/>
                          <a:gd name="connsiteY27" fmla="*/ 1169894 h 3056964"/>
                          <a:gd name="connsiteX28" fmla="*/ 1151965 w 2525304"/>
                          <a:gd name="connsiteY28" fmla="*/ 1178859 h 3056964"/>
                          <a:gd name="connsiteX29" fmla="*/ 1281953 w 2525304"/>
                          <a:gd name="connsiteY29" fmla="*/ 1187823 h 3056964"/>
                          <a:gd name="connsiteX30" fmla="*/ 1465729 w 2525304"/>
                          <a:gd name="connsiteY30" fmla="*/ 1183341 h 3056964"/>
                          <a:gd name="connsiteX31" fmla="*/ 1510553 w 2525304"/>
                          <a:gd name="connsiteY31" fmla="*/ 1178859 h 3056964"/>
                          <a:gd name="connsiteX32" fmla="*/ 1582270 w 2525304"/>
                          <a:gd name="connsiteY32" fmla="*/ 1147482 h 3056964"/>
                          <a:gd name="connsiteX33" fmla="*/ 1604682 w 2525304"/>
                          <a:gd name="connsiteY33" fmla="*/ 1143000 h 3056964"/>
                          <a:gd name="connsiteX34" fmla="*/ 1622612 w 2525304"/>
                          <a:gd name="connsiteY34" fmla="*/ 1134035 h 3056964"/>
                          <a:gd name="connsiteX35" fmla="*/ 1645023 w 2525304"/>
                          <a:gd name="connsiteY35" fmla="*/ 1125070 h 3056964"/>
                          <a:gd name="connsiteX36" fmla="*/ 1662953 w 2525304"/>
                          <a:gd name="connsiteY36" fmla="*/ 1111623 h 3056964"/>
                          <a:gd name="connsiteX37" fmla="*/ 1698812 w 2525304"/>
                          <a:gd name="connsiteY37" fmla="*/ 1093694 h 3056964"/>
                          <a:gd name="connsiteX38" fmla="*/ 1739153 w 2525304"/>
                          <a:gd name="connsiteY38" fmla="*/ 1066800 h 3056964"/>
                          <a:gd name="connsiteX39" fmla="*/ 1752600 w 2525304"/>
                          <a:gd name="connsiteY39" fmla="*/ 1053353 h 3056964"/>
                          <a:gd name="connsiteX40" fmla="*/ 1775012 w 2525304"/>
                          <a:gd name="connsiteY40" fmla="*/ 1039906 h 3056964"/>
                          <a:gd name="connsiteX41" fmla="*/ 1797423 w 2525304"/>
                          <a:gd name="connsiteY41" fmla="*/ 1021976 h 3056964"/>
                          <a:gd name="connsiteX42" fmla="*/ 1810870 w 2525304"/>
                          <a:gd name="connsiteY42" fmla="*/ 990600 h 3056964"/>
                          <a:gd name="connsiteX43" fmla="*/ 1815353 w 2525304"/>
                          <a:gd name="connsiteY43" fmla="*/ 977153 h 3056964"/>
                          <a:gd name="connsiteX44" fmla="*/ 1801906 w 2525304"/>
                          <a:gd name="connsiteY44" fmla="*/ 824753 h 3056964"/>
                          <a:gd name="connsiteX45" fmla="*/ 1792941 w 2525304"/>
                          <a:gd name="connsiteY45" fmla="*/ 811306 h 3056964"/>
                          <a:gd name="connsiteX46" fmla="*/ 1757082 w 2525304"/>
                          <a:gd name="connsiteY46" fmla="*/ 779929 h 3056964"/>
                          <a:gd name="connsiteX47" fmla="*/ 1730188 w 2525304"/>
                          <a:gd name="connsiteY47" fmla="*/ 753035 h 3056964"/>
                          <a:gd name="connsiteX48" fmla="*/ 1703294 w 2525304"/>
                          <a:gd name="connsiteY48" fmla="*/ 735106 h 3056964"/>
                          <a:gd name="connsiteX49" fmla="*/ 1622612 w 2525304"/>
                          <a:gd name="connsiteY49" fmla="*/ 739588 h 3056964"/>
                          <a:gd name="connsiteX50" fmla="*/ 1595718 w 2525304"/>
                          <a:gd name="connsiteY50" fmla="*/ 748553 h 3056964"/>
                          <a:gd name="connsiteX51" fmla="*/ 1573306 w 2525304"/>
                          <a:gd name="connsiteY51" fmla="*/ 753035 h 3056964"/>
                          <a:gd name="connsiteX52" fmla="*/ 1326776 w 2525304"/>
                          <a:gd name="connsiteY52" fmla="*/ 748553 h 3056964"/>
                          <a:gd name="connsiteX53" fmla="*/ 1308847 w 2525304"/>
                          <a:gd name="connsiteY53" fmla="*/ 744070 h 3056964"/>
                          <a:gd name="connsiteX54" fmla="*/ 1277470 w 2525304"/>
                          <a:gd name="connsiteY54" fmla="*/ 739588 h 3056964"/>
                          <a:gd name="connsiteX55" fmla="*/ 1259541 w 2525304"/>
                          <a:gd name="connsiteY55" fmla="*/ 735106 h 3056964"/>
                          <a:gd name="connsiteX56" fmla="*/ 1232647 w 2525304"/>
                          <a:gd name="connsiteY56" fmla="*/ 730623 h 3056964"/>
                          <a:gd name="connsiteX57" fmla="*/ 1053353 w 2525304"/>
                          <a:gd name="connsiteY57" fmla="*/ 735106 h 3056964"/>
                          <a:gd name="connsiteX58" fmla="*/ 1035423 w 2525304"/>
                          <a:gd name="connsiteY58" fmla="*/ 739588 h 3056964"/>
                          <a:gd name="connsiteX59" fmla="*/ 1008529 w 2525304"/>
                          <a:gd name="connsiteY59" fmla="*/ 744070 h 3056964"/>
                          <a:gd name="connsiteX60" fmla="*/ 995082 w 2525304"/>
                          <a:gd name="connsiteY60" fmla="*/ 748553 h 3056964"/>
                          <a:gd name="connsiteX61" fmla="*/ 945776 w 2525304"/>
                          <a:gd name="connsiteY61" fmla="*/ 717176 h 3056964"/>
                          <a:gd name="connsiteX62" fmla="*/ 941294 w 2525304"/>
                          <a:gd name="connsiteY62" fmla="*/ 703729 h 3056964"/>
                          <a:gd name="connsiteX63" fmla="*/ 932329 w 2525304"/>
                          <a:gd name="connsiteY63" fmla="*/ 605117 h 3056964"/>
                          <a:gd name="connsiteX64" fmla="*/ 914400 w 2525304"/>
                          <a:gd name="connsiteY64" fmla="*/ 587188 h 3056964"/>
                          <a:gd name="connsiteX65" fmla="*/ 918882 w 2525304"/>
                          <a:gd name="connsiteY65" fmla="*/ 555812 h 3056964"/>
                          <a:gd name="connsiteX66" fmla="*/ 941294 w 2525304"/>
                          <a:gd name="connsiteY66" fmla="*/ 551329 h 3056964"/>
                          <a:gd name="connsiteX67" fmla="*/ 959223 w 2525304"/>
                          <a:gd name="connsiteY67" fmla="*/ 537882 h 3056964"/>
                          <a:gd name="connsiteX68" fmla="*/ 990600 w 2525304"/>
                          <a:gd name="connsiteY68" fmla="*/ 533400 h 3056964"/>
                          <a:gd name="connsiteX69" fmla="*/ 1129553 w 2525304"/>
                          <a:gd name="connsiteY69" fmla="*/ 524435 h 3056964"/>
                          <a:gd name="connsiteX70" fmla="*/ 1147482 w 2525304"/>
                          <a:gd name="connsiteY70" fmla="*/ 515470 h 3056964"/>
                          <a:gd name="connsiteX71" fmla="*/ 1178859 w 2525304"/>
                          <a:gd name="connsiteY71" fmla="*/ 493059 h 3056964"/>
                          <a:gd name="connsiteX72" fmla="*/ 1192306 w 2525304"/>
                          <a:gd name="connsiteY72" fmla="*/ 479612 h 3056964"/>
                          <a:gd name="connsiteX73" fmla="*/ 1214718 w 2525304"/>
                          <a:gd name="connsiteY73" fmla="*/ 470647 h 3056964"/>
                          <a:gd name="connsiteX74" fmla="*/ 1241612 w 2525304"/>
                          <a:gd name="connsiteY74" fmla="*/ 457200 h 3056964"/>
                          <a:gd name="connsiteX75" fmla="*/ 1277470 w 2525304"/>
                          <a:gd name="connsiteY75" fmla="*/ 439270 h 3056964"/>
                          <a:gd name="connsiteX76" fmla="*/ 1295400 w 2525304"/>
                          <a:gd name="connsiteY76" fmla="*/ 416859 h 3056964"/>
                          <a:gd name="connsiteX77" fmla="*/ 1317812 w 2525304"/>
                          <a:gd name="connsiteY77" fmla="*/ 394447 h 3056964"/>
                          <a:gd name="connsiteX78" fmla="*/ 1353670 w 2525304"/>
                          <a:gd name="connsiteY78" fmla="*/ 349623 h 3056964"/>
                          <a:gd name="connsiteX79" fmla="*/ 1371600 w 2525304"/>
                          <a:gd name="connsiteY79" fmla="*/ 322729 h 3056964"/>
                          <a:gd name="connsiteX80" fmla="*/ 1380565 w 2525304"/>
                          <a:gd name="connsiteY80" fmla="*/ 282388 h 3056964"/>
                          <a:gd name="connsiteX81" fmla="*/ 1385047 w 2525304"/>
                          <a:gd name="connsiteY81" fmla="*/ 268941 h 3056964"/>
                          <a:gd name="connsiteX82" fmla="*/ 1380565 w 2525304"/>
                          <a:gd name="connsiteY82" fmla="*/ 219635 h 3056964"/>
                          <a:gd name="connsiteX83" fmla="*/ 1367118 w 2525304"/>
                          <a:gd name="connsiteY83" fmla="*/ 210670 h 3056964"/>
                          <a:gd name="connsiteX84" fmla="*/ 1349188 w 2525304"/>
                          <a:gd name="connsiteY84" fmla="*/ 206188 h 3056964"/>
                          <a:gd name="connsiteX85" fmla="*/ 1326776 w 2525304"/>
                          <a:gd name="connsiteY85" fmla="*/ 197223 h 3056964"/>
                          <a:gd name="connsiteX86" fmla="*/ 1281953 w 2525304"/>
                          <a:gd name="connsiteY86" fmla="*/ 201706 h 3056964"/>
                          <a:gd name="connsiteX87" fmla="*/ 1250576 w 2525304"/>
                          <a:gd name="connsiteY87" fmla="*/ 215153 h 3056964"/>
                          <a:gd name="connsiteX88" fmla="*/ 1210235 w 2525304"/>
                          <a:gd name="connsiteY88" fmla="*/ 228600 h 3056964"/>
                          <a:gd name="connsiteX89" fmla="*/ 1183341 w 2525304"/>
                          <a:gd name="connsiteY89" fmla="*/ 242047 h 3056964"/>
                          <a:gd name="connsiteX90" fmla="*/ 1160929 w 2525304"/>
                          <a:gd name="connsiteY90" fmla="*/ 255494 h 3056964"/>
                          <a:gd name="connsiteX91" fmla="*/ 1134035 w 2525304"/>
                          <a:gd name="connsiteY91" fmla="*/ 264459 h 3056964"/>
                          <a:gd name="connsiteX92" fmla="*/ 1111623 w 2525304"/>
                          <a:gd name="connsiteY92" fmla="*/ 273423 h 3056964"/>
                          <a:gd name="connsiteX93" fmla="*/ 1084729 w 2525304"/>
                          <a:gd name="connsiteY93" fmla="*/ 282388 h 3056964"/>
                          <a:gd name="connsiteX94" fmla="*/ 986118 w 2525304"/>
                          <a:gd name="connsiteY94" fmla="*/ 277906 h 3056964"/>
                          <a:gd name="connsiteX95" fmla="*/ 927847 w 2525304"/>
                          <a:gd name="connsiteY95" fmla="*/ 264459 h 3056964"/>
                          <a:gd name="connsiteX96" fmla="*/ 896470 w 2525304"/>
                          <a:gd name="connsiteY96" fmla="*/ 242047 h 3056964"/>
                          <a:gd name="connsiteX97" fmla="*/ 883023 w 2525304"/>
                          <a:gd name="connsiteY97" fmla="*/ 233082 h 3056964"/>
                          <a:gd name="connsiteX98" fmla="*/ 865094 w 2525304"/>
                          <a:gd name="connsiteY98" fmla="*/ 183776 h 3056964"/>
                          <a:gd name="connsiteX99" fmla="*/ 869576 w 2525304"/>
                          <a:gd name="connsiteY99" fmla="*/ 89647 h 3056964"/>
                          <a:gd name="connsiteX100" fmla="*/ 874059 w 2525304"/>
                          <a:gd name="connsiteY100" fmla="*/ 71717 h 3056964"/>
                          <a:gd name="connsiteX101" fmla="*/ 883023 w 2525304"/>
                          <a:gd name="connsiteY101" fmla="*/ 58270 h 3056964"/>
                          <a:gd name="connsiteX102" fmla="*/ 909918 w 2525304"/>
                          <a:gd name="connsiteY102" fmla="*/ 49306 h 3056964"/>
                          <a:gd name="connsiteX103" fmla="*/ 914400 w 2525304"/>
                          <a:gd name="connsiteY103" fmla="*/ 71717 h 3056964"/>
                          <a:gd name="connsiteX104" fmla="*/ 909918 w 2525304"/>
                          <a:gd name="connsiteY104" fmla="*/ 94129 h 3056964"/>
                          <a:gd name="connsiteX105" fmla="*/ 900953 w 2525304"/>
                          <a:gd name="connsiteY105" fmla="*/ 152400 h 3056964"/>
                          <a:gd name="connsiteX106" fmla="*/ 905435 w 2525304"/>
                          <a:gd name="connsiteY106" fmla="*/ 201706 h 3056964"/>
                          <a:gd name="connsiteX107" fmla="*/ 932329 w 2525304"/>
                          <a:gd name="connsiteY107" fmla="*/ 237564 h 3056964"/>
                          <a:gd name="connsiteX108" fmla="*/ 954741 w 2525304"/>
                          <a:gd name="connsiteY108" fmla="*/ 246529 h 3056964"/>
                          <a:gd name="connsiteX109" fmla="*/ 972670 w 2525304"/>
                          <a:gd name="connsiteY109" fmla="*/ 255494 h 3056964"/>
                          <a:gd name="connsiteX110" fmla="*/ 1066800 w 2525304"/>
                          <a:gd name="connsiteY110" fmla="*/ 251012 h 3056964"/>
                          <a:gd name="connsiteX111" fmla="*/ 1111623 w 2525304"/>
                          <a:gd name="connsiteY111" fmla="*/ 237564 h 3056964"/>
                          <a:gd name="connsiteX112" fmla="*/ 1129553 w 2525304"/>
                          <a:gd name="connsiteY112" fmla="*/ 224117 h 3056964"/>
                          <a:gd name="connsiteX113" fmla="*/ 1156447 w 2525304"/>
                          <a:gd name="connsiteY113" fmla="*/ 197223 h 3056964"/>
                          <a:gd name="connsiteX114" fmla="*/ 1160929 w 2525304"/>
                          <a:gd name="connsiteY114" fmla="*/ 179294 h 3056964"/>
                          <a:gd name="connsiteX115" fmla="*/ 1178859 w 2525304"/>
                          <a:gd name="connsiteY115" fmla="*/ 17929 h 3056964"/>
                          <a:gd name="connsiteX116" fmla="*/ 1210235 w 2525304"/>
                          <a:gd name="connsiteY116" fmla="*/ 22412 h 3056964"/>
                          <a:gd name="connsiteX117" fmla="*/ 1214718 w 2525304"/>
                          <a:gd name="connsiteY117" fmla="*/ 53788 h 3056964"/>
                          <a:gd name="connsiteX118" fmla="*/ 1201270 w 2525304"/>
                          <a:gd name="connsiteY118" fmla="*/ 98612 h 3056964"/>
                          <a:gd name="connsiteX119" fmla="*/ 1210235 w 2525304"/>
                          <a:gd name="connsiteY119" fmla="*/ 147917 h 3056964"/>
                          <a:gd name="connsiteX120" fmla="*/ 1214718 w 2525304"/>
                          <a:gd name="connsiteY120" fmla="*/ 161364 h 3056964"/>
                          <a:gd name="connsiteX121" fmla="*/ 1228165 w 2525304"/>
                          <a:gd name="connsiteY121" fmla="*/ 170329 h 3056964"/>
                          <a:gd name="connsiteX122" fmla="*/ 1250576 w 2525304"/>
                          <a:gd name="connsiteY122" fmla="*/ 188259 h 3056964"/>
                          <a:gd name="connsiteX123" fmla="*/ 1317812 w 2525304"/>
                          <a:gd name="connsiteY123" fmla="*/ 183776 h 3056964"/>
                          <a:gd name="connsiteX124" fmla="*/ 1353670 w 2525304"/>
                          <a:gd name="connsiteY124" fmla="*/ 174812 h 3056964"/>
                          <a:gd name="connsiteX125" fmla="*/ 1506070 w 2525304"/>
                          <a:gd name="connsiteY125" fmla="*/ 143435 h 3056964"/>
                          <a:gd name="connsiteX126" fmla="*/ 1550894 w 2525304"/>
                          <a:gd name="connsiteY126" fmla="*/ 116541 h 3056964"/>
                          <a:gd name="connsiteX127" fmla="*/ 1564341 w 2525304"/>
                          <a:gd name="connsiteY127" fmla="*/ 103094 h 3056964"/>
                          <a:gd name="connsiteX128" fmla="*/ 1586753 w 2525304"/>
                          <a:gd name="connsiteY128" fmla="*/ 85164 h 3056964"/>
                          <a:gd name="connsiteX129" fmla="*/ 1595718 w 2525304"/>
                          <a:gd name="connsiteY129" fmla="*/ 67235 h 3056964"/>
                          <a:gd name="connsiteX130" fmla="*/ 1600200 w 2525304"/>
                          <a:gd name="connsiteY130" fmla="*/ 49306 h 3056964"/>
                          <a:gd name="connsiteX131" fmla="*/ 1609165 w 2525304"/>
                          <a:gd name="connsiteY131" fmla="*/ 0 h 3056964"/>
                          <a:gd name="connsiteX132" fmla="*/ 1622612 w 2525304"/>
                          <a:gd name="connsiteY132" fmla="*/ 8964 h 3056964"/>
                          <a:gd name="connsiteX133" fmla="*/ 1613647 w 2525304"/>
                          <a:gd name="connsiteY133" fmla="*/ 85164 h 3056964"/>
                          <a:gd name="connsiteX134" fmla="*/ 1627094 w 2525304"/>
                          <a:gd name="connsiteY134" fmla="*/ 103094 h 3056964"/>
                          <a:gd name="connsiteX135" fmla="*/ 1658470 w 2525304"/>
                          <a:gd name="connsiteY135" fmla="*/ 98612 h 3056964"/>
                          <a:gd name="connsiteX136" fmla="*/ 1685365 w 2525304"/>
                          <a:gd name="connsiteY136" fmla="*/ 76200 h 3056964"/>
                          <a:gd name="connsiteX137" fmla="*/ 1694329 w 2525304"/>
                          <a:gd name="connsiteY137" fmla="*/ 62753 h 3056964"/>
                          <a:gd name="connsiteX138" fmla="*/ 1734670 w 2525304"/>
                          <a:gd name="connsiteY138" fmla="*/ 40341 h 3056964"/>
                          <a:gd name="connsiteX139" fmla="*/ 1743635 w 2525304"/>
                          <a:gd name="connsiteY139" fmla="*/ 26894 h 3056964"/>
                          <a:gd name="connsiteX140" fmla="*/ 1757082 w 2525304"/>
                          <a:gd name="connsiteY140" fmla="*/ 22412 h 3056964"/>
                          <a:gd name="connsiteX141" fmla="*/ 1792941 w 2525304"/>
                          <a:gd name="connsiteY141" fmla="*/ 4482 h 3056964"/>
                          <a:gd name="connsiteX142" fmla="*/ 1797423 w 2525304"/>
                          <a:gd name="connsiteY142" fmla="*/ 22412 h 3056964"/>
                          <a:gd name="connsiteX143" fmla="*/ 1792941 w 2525304"/>
                          <a:gd name="connsiteY143" fmla="*/ 40341 h 3056964"/>
                          <a:gd name="connsiteX144" fmla="*/ 1788459 w 2525304"/>
                          <a:gd name="connsiteY144" fmla="*/ 53788 h 3056964"/>
                          <a:gd name="connsiteX145" fmla="*/ 1761565 w 2525304"/>
                          <a:gd name="connsiteY145" fmla="*/ 76200 h 3056964"/>
                          <a:gd name="connsiteX146" fmla="*/ 1783976 w 2525304"/>
                          <a:gd name="connsiteY146" fmla="*/ 85164 h 3056964"/>
                          <a:gd name="connsiteX147" fmla="*/ 1878106 w 2525304"/>
                          <a:gd name="connsiteY147" fmla="*/ 76200 h 3056964"/>
                          <a:gd name="connsiteX148" fmla="*/ 1891553 w 2525304"/>
                          <a:gd name="connsiteY148" fmla="*/ 67235 h 3056964"/>
                          <a:gd name="connsiteX149" fmla="*/ 1918447 w 2525304"/>
                          <a:gd name="connsiteY149" fmla="*/ 58270 h 3056964"/>
                          <a:gd name="connsiteX150" fmla="*/ 1940859 w 2525304"/>
                          <a:gd name="connsiteY150" fmla="*/ 44823 h 3056964"/>
                          <a:gd name="connsiteX151" fmla="*/ 1954306 w 2525304"/>
                          <a:gd name="connsiteY151" fmla="*/ 40341 h 3056964"/>
                          <a:gd name="connsiteX152" fmla="*/ 2003612 w 2525304"/>
                          <a:gd name="connsiteY152" fmla="*/ 13447 h 3056964"/>
                          <a:gd name="connsiteX153" fmla="*/ 2008094 w 2525304"/>
                          <a:gd name="connsiteY153" fmla="*/ 31376 h 3056964"/>
                          <a:gd name="connsiteX154" fmla="*/ 1999129 w 2525304"/>
                          <a:gd name="connsiteY154" fmla="*/ 44823 h 3056964"/>
                          <a:gd name="connsiteX155" fmla="*/ 1994647 w 2525304"/>
                          <a:gd name="connsiteY155" fmla="*/ 58270 h 3056964"/>
                          <a:gd name="connsiteX156" fmla="*/ 2039470 w 2525304"/>
                          <a:gd name="connsiteY156" fmla="*/ 76200 h 3056964"/>
                          <a:gd name="connsiteX157" fmla="*/ 2115670 w 2525304"/>
                          <a:gd name="connsiteY157" fmla="*/ 76200 h 3056964"/>
                          <a:gd name="connsiteX158" fmla="*/ 2160494 w 2525304"/>
                          <a:gd name="connsiteY158" fmla="*/ 62753 h 3056964"/>
                          <a:gd name="connsiteX159" fmla="*/ 2191870 w 2525304"/>
                          <a:gd name="connsiteY159" fmla="*/ 49306 h 3056964"/>
                          <a:gd name="connsiteX160" fmla="*/ 2205318 w 2525304"/>
                          <a:gd name="connsiteY160" fmla="*/ 44823 h 3056964"/>
                          <a:gd name="connsiteX161" fmla="*/ 2232212 w 2525304"/>
                          <a:gd name="connsiteY161" fmla="*/ 26894 h 3056964"/>
                          <a:gd name="connsiteX162" fmla="*/ 2263588 w 2525304"/>
                          <a:gd name="connsiteY162" fmla="*/ 8964 h 3056964"/>
                          <a:gd name="connsiteX163" fmla="*/ 2254623 w 2525304"/>
                          <a:gd name="connsiteY163" fmla="*/ 62753 h 3056964"/>
                          <a:gd name="connsiteX164" fmla="*/ 2245659 w 2525304"/>
                          <a:gd name="connsiteY164" fmla="*/ 76200 h 3056964"/>
                          <a:gd name="connsiteX165" fmla="*/ 2254623 w 2525304"/>
                          <a:gd name="connsiteY165" fmla="*/ 89647 h 3056964"/>
                          <a:gd name="connsiteX166" fmla="*/ 2353235 w 2525304"/>
                          <a:gd name="connsiteY166" fmla="*/ 85164 h 3056964"/>
                          <a:gd name="connsiteX167" fmla="*/ 2366682 w 2525304"/>
                          <a:gd name="connsiteY167" fmla="*/ 80682 h 3056964"/>
                          <a:gd name="connsiteX168" fmla="*/ 2389094 w 2525304"/>
                          <a:gd name="connsiteY168" fmla="*/ 76200 h 3056964"/>
                          <a:gd name="connsiteX169" fmla="*/ 2424953 w 2525304"/>
                          <a:gd name="connsiteY169" fmla="*/ 53788 h 3056964"/>
                          <a:gd name="connsiteX170" fmla="*/ 2451847 w 2525304"/>
                          <a:gd name="connsiteY170" fmla="*/ 44823 h 3056964"/>
                          <a:gd name="connsiteX171" fmla="*/ 2510118 w 2525304"/>
                          <a:gd name="connsiteY171" fmla="*/ 22412 h 3056964"/>
                          <a:gd name="connsiteX172" fmla="*/ 2505635 w 2525304"/>
                          <a:gd name="connsiteY172" fmla="*/ 58270 h 3056964"/>
                          <a:gd name="connsiteX173" fmla="*/ 2483223 w 2525304"/>
                          <a:gd name="connsiteY173" fmla="*/ 71717 h 3056964"/>
                          <a:gd name="connsiteX174" fmla="*/ 2465294 w 2525304"/>
                          <a:gd name="connsiteY174" fmla="*/ 85164 h 3056964"/>
                          <a:gd name="connsiteX175" fmla="*/ 2442882 w 2525304"/>
                          <a:gd name="connsiteY175" fmla="*/ 89647 h 3056964"/>
                          <a:gd name="connsiteX176" fmla="*/ 2398059 w 2525304"/>
                          <a:gd name="connsiteY176" fmla="*/ 103094 h 3056964"/>
                          <a:gd name="connsiteX177" fmla="*/ 2375647 w 2525304"/>
                          <a:gd name="connsiteY177" fmla="*/ 112059 h 3056964"/>
                          <a:gd name="connsiteX178" fmla="*/ 2357718 w 2525304"/>
                          <a:gd name="connsiteY178" fmla="*/ 116541 h 3056964"/>
                          <a:gd name="connsiteX179" fmla="*/ 2344270 w 2525304"/>
                          <a:gd name="connsiteY179" fmla="*/ 147917 h 3056964"/>
                          <a:gd name="connsiteX180" fmla="*/ 2353235 w 2525304"/>
                          <a:gd name="connsiteY180" fmla="*/ 188259 h 3056964"/>
                          <a:gd name="connsiteX181" fmla="*/ 2362200 w 2525304"/>
                          <a:gd name="connsiteY181" fmla="*/ 201706 h 3056964"/>
                          <a:gd name="connsiteX182" fmla="*/ 2344270 w 2525304"/>
                          <a:gd name="connsiteY182" fmla="*/ 273423 h 3056964"/>
                          <a:gd name="connsiteX183" fmla="*/ 2321859 w 2525304"/>
                          <a:gd name="connsiteY183" fmla="*/ 300317 h 3056964"/>
                          <a:gd name="connsiteX184" fmla="*/ 2308412 w 2525304"/>
                          <a:gd name="connsiteY184" fmla="*/ 322729 h 3056964"/>
                          <a:gd name="connsiteX185" fmla="*/ 2281518 w 2525304"/>
                          <a:gd name="connsiteY185" fmla="*/ 327212 h 3056964"/>
                          <a:gd name="connsiteX186" fmla="*/ 2259106 w 2525304"/>
                          <a:gd name="connsiteY186" fmla="*/ 322729 h 3056964"/>
                          <a:gd name="connsiteX187" fmla="*/ 2277035 w 2525304"/>
                          <a:gd name="connsiteY187" fmla="*/ 264459 h 3056964"/>
                          <a:gd name="connsiteX188" fmla="*/ 2290482 w 2525304"/>
                          <a:gd name="connsiteY188" fmla="*/ 228600 h 3056964"/>
                          <a:gd name="connsiteX189" fmla="*/ 2286000 w 2525304"/>
                          <a:gd name="connsiteY189" fmla="*/ 192741 h 3056964"/>
                          <a:gd name="connsiteX190" fmla="*/ 2245659 w 2525304"/>
                          <a:gd name="connsiteY190" fmla="*/ 134470 h 3056964"/>
                          <a:gd name="connsiteX191" fmla="*/ 2200835 w 2525304"/>
                          <a:gd name="connsiteY191" fmla="*/ 116541 h 3056964"/>
                          <a:gd name="connsiteX192" fmla="*/ 2169459 w 2525304"/>
                          <a:gd name="connsiteY192" fmla="*/ 112059 h 3056964"/>
                          <a:gd name="connsiteX193" fmla="*/ 2102223 w 2525304"/>
                          <a:gd name="connsiteY193" fmla="*/ 116541 h 3056964"/>
                          <a:gd name="connsiteX194" fmla="*/ 2084294 w 2525304"/>
                          <a:gd name="connsiteY194" fmla="*/ 125506 h 3056964"/>
                          <a:gd name="connsiteX195" fmla="*/ 2070847 w 2525304"/>
                          <a:gd name="connsiteY195" fmla="*/ 129988 h 3056964"/>
                          <a:gd name="connsiteX196" fmla="*/ 2061882 w 2525304"/>
                          <a:gd name="connsiteY196" fmla="*/ 147917 h 3056964"/>
                          <a:gd name="connsiteX197" fmla="*/ 2034988 w 2525304"/>
                          <a:gd name="connsiteY197" fmla="*/ 161364 h 3056964"/>
                          <a:gd name="connsiteX198" fmla="*/ 1783976 w 2525304"/>
                          <a:gd name="connsiteY198" fmla="*/ 165847 h 3056964"/>
                          <a:gd name="connsiteX199" fmla="*/ 1766047 w 2525304"/>
                          <a:gd name="connsiteY199" fmla="*/ 174812 h 3056964"/>
                          <a:gd name="connsiteX200" fmla="*/ 1703294 w 2525304"/>
                          <a:gd name="connsiteY200" fmla="*/ 192741 h 3056964"/>
                          <a:gd name="connsiteX201" fmla="*/ 1689847 w 2525304"/>
                          <a:gd name="connsiteY201" fmla="*/ 197223 h 3056964"/>
                          <a:gd name="connsiteX202" fmla="*/ 1676400 w 2525304"/>
                          <a:gd name="connsiteY202" fmla="*/ 206188 h 3056964"/>
                          <a:gd name="connsiteX203" fmla="*/ 1649506 w 2525304"/>
                          <a:gd name="connsiteY203" fmla="*/ 215153 h 3056964"/>
                          <a:gd name="connsiteX204" fmla="*/ 1636059 w 2525304"/>
                          <a:gd name="connsiteY204" fmla="*/ 224117 h 3056964"/>
                          <a:gd name="connsiteX205" fmla="*/ 1622612 w 2525304"/>
                          <a:gd name="connsiteY205" fmla="*/ 237564 h 3056964"/>
                          <a:gd name="connsiteX206" fmla="*/ 1609165 w 2525304"/>
                          <a:gd name="connsiteY206" fmla="*/ 242047 h 3056964"/>
                          <a:gd name="connsiteX207" fmla="*/ 1577788 w 2525304"/>
                          <a:gd name="connsiteY207" fmla="*/ 273423 h 3056964"/>
                          <a:gd name="connsiteX208" fmla="*/ 1568823 w 2525304"/>
                          <a:gd name="connsiteY208" fmla="*/ 286870 h 3056964"/>
                          <a:gd name="connsiteX209" fmla="*/ 1555376 w 2525304"/>
                          <a:gd name="connsiteY209" fmla="*/ 300317 h 3056964"/>
                          <a:gd name="connsiteX210" fmla="*/ 1524000 w 2525304"/>
                          <a:gd name="connsiteY210" fmla="*/ 340659 h 3056964"/>
                          <a:gd name="connsiteX211" fmla="*/ 1519518 w 2525304"/>
                          <a:gd name="connsiteY211" fmla="*/ 354106 h 3056964"/>
                          <a:gd name="connsiteX212" fmla="*/ 1528482 w 2525304"/>
                          <a:gd name="connsiteY212" fmla="*/ 394447 h 3056964"/>
                          <a:gd name="connsiteX213" fmla="*/ 1537447 w 2525304"/>
                          <a:gd name="connsiteY213" fmla="*/ 407894 h 3056964"/>
                          <a:gd name="connsiteX214" fmla="*/ 1555376 w 2525304"/>
                          <a:gd name="connsiteY214" fmla="*/ 430306 h 3056964"/>
                          <a:gd name="connsiteX215" fmla="*/ 1600200 w 2525304"/>
                          <a:gd name="connsiteY215" fmla="*/ 398929 h 3056964"/>
                          <a:gd name="connsiteX216" fmla="*/ 1631576 w 2525304"/>
                          <a:gd name="connsiteY216" fmla="*/ 376517 h 3056964"/>
                          <a:gd name="connsiteX217" fmla="*/ 1645023 w 2525304"/>
                          <a:gd name="connsiteY217" fmla="*/ 363070 h 3056964"/>
                          <a:gd name="connsiteX218" fmla="*/ 1685365 w 2525304"/>
                          <a:gd name="connsiteY218" fmla="*/ 331694 h 3056964"/>
                          <a:gd name="connsiteX219" fmla="*/ 1716741 w 2525304"/>
                          <a:gd name="connsiteY219" fmla="*/ 300317 h 3056964"/>
                          <a:gd name="connsiteX220" fmla="*/ 1748118 w 2525304"/>
                          <a:gd name="connsiteY220" fmla="*/ 282388 h 3056964"/>
                          <a:gd name="connsiteX221" fmla="*/ 1761565 w 2525304"/>
                          <a:gd name="connsiteY221" fmla="*/ 277906 h 3056964"/>
                          <a:gd name="connsiteX222" fmla="*/ 1779494 w 2525304"/>
                          <a:gd name="connsiteY222" fmla="*/ 268941 h 3056964"/>
                          <a:gd name="connsiteX223" fmla="*/ 1815353 w 2525304"/>
                          <a:gd name="connsiteY223" fmla="*/ 259976 h 3056964"/>
                          <a:gd name="connsiteX224" fmla="*/ 2030506 w 2525304"/>
                          <a:gd name="connsiteY224" fmla="*/ 264459 h 3056964"/>
                          <a:gd name="connsiteX225" fmla="*/ 2017059 w 2525304"/>
                          <a:gd name="connsiteY225" fmla="*/ 286870 h 3056964"/>
                          <a:gd name="connsiteX226" fmla="*/ 1981200 w 2525304"/>
                          <a:gd name="connsiteY226" fmla="*/ 322729 h 3056964"/>
                          <a:gd name="connsiteX227" fmla="*/ 1967753 w 2525304"/>
                          <a:gd name="connsiteY227" fmla="*/ 336176 h 3056964"/>
                          <a:gd name="connsiteX228" fmla="*/ 1936376 w 2525304"/>
                          <a:gd name="connsiteY228" fmla="*/ 376517 h 3056964"/>
                          <a:gd name="connsiteX229" fmla="*/ 1905000 w 2525304"/>
                          <a:gd name="connsiteY229" fmla="*/ 403412 h 3056964"/>
                          <a:gd name="connsiteX230" fmla="*/ 1860176 w 2525304"/>
                          <a:gd name="connsiteY230" fmla="*/ 421341 h 3056964"/>
                          <a:gd name="connsiteX231" fmla="*/ 1788459 w 2525304"/>
                          <a:gd name="connsiteY231" fmla="*/ 430306 h 3056964"/>
                          <a:gd name="connsiteX232" fmla="*/ 1846729 w 2525304"/>
                          <a:gd name="connsiteY232" fmla="*/ 488576 h 3056964"/>
                          <a:gd name="connsiteX233" fmla="*/ 1913965 w 2525304"/>
                          <a:gd name="connsiteY233" fmla="*/ 515470 h 3056964"/>
                          <a:gd name="connsiteX234" fmla="*/ 1922929 w 2525304"/>
                          <a:gd name="connsiteY234" fmla="*/ 528917 h 3056964"/>
                          <a:gd name="connsiteX235" fmla="*/ 1967753 w 2525304"/>
                          <a:gd name="connsiteY235" fmla="*/ 569259 h 3056964"/>
                          <a:gd name="connsiteX236" fmla="*/ 1981200 w 2525304"/>
                          <a:gd name="connsiteY236" fmla="*/ 582706 h 3056964"/>
                          <a:gd name="connsiteX237" fmla="*/ 1994647 w 2525304"/>
                          <a:gd name="connsiteY237" fmla="*/ 591670 h 3056964"/>
                          <a:gd name="connsiteX238" fmla="*/ 2021541 w 2525304"/>
                          <a:gd name="connsiteY238" fmla="*/ 614082 h 3056964"/>
                          <a:gd name="connsiteX239" fmla="*/ 2030506 w 2525304"/>
                          <a:gd name="connsiteY239" fmla="*/ 627529 h 3056964"/>
                          <a:gd name="connsiteX240" fmla="*/ 2057400 w 2525304"/>
                          <a:gd name="connsiteY240" fmla="*/ 654423 h 3056964"/>
                          <a:gd name="connsiteX241" fmla="*/ 2088776 w 2525304"/>
                          <a:gd name="connsiteY241" fmla="*/ 699247 h 3056964"/>
                          <a:gd name="connsiteX242" fmla="*/ 2115670 w 2525304"/>
                          <a:gd name="connsiteY242" fmla="*/ 744070 h 3056964"/>
                          <a:gd name="connsiteX243" fmla="*/ 2120153 w 2525304"/>
                          <a:gd name="connsiteY243" fmla="*/ 775447 h 3056964"/>
                          <a:gd name="connsiteX244" fmla="*/ 2138082 w 2525304"/>
                          <a:gd name="connsiteY244" fmla="*/ 829235 h 3056964"/>
                          <a:gd name="connsiteX245" fmla="*/ 2147047 w 2525304"/>
                          <a:gd name="connsiteY245" fmla="*/ 883023 h 3056964"/>
                          <a:gd name="connsiteX246" fmla="*/ 2151529 w 2525304"/>
                          <a:gd name="connsiteY246" fmla="*/ 896470 h 3056964"/>
                          <a:gd name="connsiteX247" fmla="*/ 2156012 w 2525304"/>
                          <a:gd name="connsiteY247" fmla="*/ 914400 h 3056964"/>
                          <a:gd name="connsiteX248" fmla="*/ 2173941 w 2525304"/>
                          <a:gd name="connsiteY248" fmla="*/ 981635 h 3056964"/>
                          <a:gd name="connsiteX249" fmla="*/ 2182906 w 2525304"/>
                          <a:gd name="connsiteY249" fmla="*/ 999564 h 3056964"/>
                          <a:gd name="connsiteX250" fmla="*/ 2187388 w 2525304"/>
                          <a:gd name="connsiteY250" fmla="*/ 1017494 h 3056964"/>
                          <a:gd name="connsiteX251" fmla="*/ 2214282 w 2525304"/>
                          <a:gd name="connsiteY251" fmla="*/ 1071282 h 3056964"/>
                          <a:gd name="connsiteX252" fmla="*/ 2218765 w 2525304"/>
                          <a:gd name="connsiteY252" fmla="*/ 1089212 h 3056964"/>
                          <a:gd name="connsiteX253" fmla="*/ 2223247 w 2525304"/>
                          <a:gd name="connsiteY253" fmla="*/ 1116106 h 3056964"/>
                          <a:gd name="connsiteX254" fmla="*/ 2236694 w 2525304"/>
                          <a:gd name="connsiteY254" fmla="*/ 1143000 h 3056964"/>
                          <a:gd name="connsiteX255" fmla="*/ 2241176 w 2525304"/>
                          <a:gd name="connsiteY255" fmla="*/ 1264023 h 3056964"/>
                          <a:gd name="connsiteX256" fmla="*/ 2245659 w 2525304"/>
                          <a:gd name="connsiteY256" fmla="*/ 1281953 h 3056964"/>
                          <a:gd name="connsiteX257" fmla="*/ 2236694 w 2525304"/>
                          <a:gd name="connsiteY257" fmla="*/ 1380564 h 3056964"/>
                          <a:gd name="connsiteX258" fmla="*/ 2227729 w 2525304"/>
                          <a:gd name="connsiteY258" fmla="*/ 1402976 h 3056964"/>
                          <a:gd name="connsiteX259" fmla="*/ 2223247 w 2525304"/>
                          <a:gd name="connsiteY259" fmla="*/ 1416423 h 3056964"/>
                          <a:gd name="connsiteX260" fmla="*/ 2200835 w 2525304"/>
                          <a:gd name="connsiteY260" fmla="*/ 1474694 h 3056964"/>
                          <a:gd name="connsiteX261" fmla="*/ 2191870 w 2525304"/>
                          <a:gd name="connsiteY261" fmla="*/ 1497106 h 3056964"/>
                          <a:gd name="connsiteX262" fmla="*/ 2187388 w 2525304"/>
                          <a:gd name="connsiteY262" fmla="*/ 1510553 h 3056964"/>
                          <a:gd name="connsiteX263" fmla="*/ 2169459 w 2525304"/>
                          <a:gd name="connsiteY263" fmla="*/ 1555376 h 3056964"/>
                          <a:gd name="connsiteX264" fmla="*/ 2164976 w 2525304"/>
                          <a:gd name="connsiteY264" fmla="*/ 1568823 h 3056964"/>
                          <a:gd name="connsiteX265" fmla="*/ 2156012 w 2525304"/>
                          <a:gd name="connsiteY265" fmla="*/ 1613647 h 3056964"/>
                          <a:gd name="connsiteX266" fmla="*/ 2173941 w 2525304"/>
                          <a:gd name="connsiteY266" fmla="*/ 1631576 h 3056964"/>
                          <a:gd name="connsiteX267" fmla="*/ 2196353 w 2525304"/>
                          <a:gd name="connsiteY267" fmla="*/ 1645023 h 3056964"/>
                          <a:gd name="connsiteX268" fmla="*/ 2241176 w 2525304"/>
                          <a:gd name="connsiteY268" fmla="*/ 1698812 h 3056964"/>
                          <a:gd name="connsiteX269" fmla="*/ 2263588 w 2525304"/>
                          <a:gd name="connsiteY269" fmla="*/ 1743635 h 3056964"/>
                          <a:gd name="connsiteX270" fmla="*/ 2286000 w 2525304"/>
                          <a:gd name="connsiteY270" fmla="*/ 1770529 h 3056964"/>
                          <a:gd name="connsiteX271" fmla="*/ 2299447 w 2525304"/>
                          <a:gd name="connsiteY271" fmla="*/ 1810870 h 3056964"/>
                          <a:gd name="connsiteX272" fmla="*/ 2321859 w 2525304"/>
                          <a:gd name="connsiteY272" fmla="*/ 1837764 h 3056964"/>
                          <a:gd name="connsiteX273" fmla="*/ 2344270 w 2525304"/>
                          <a:gd name="connsiteY273" fmla="*/ 1891553 h 3056964"/>
                          <a:gd name="connsiteX274" fmla="*/ 2348753 w 2525304"/>
                          <a:gd name="connsiteY274" fmla="*/ 1909482 h 3056964"/>
                          <a:gd name="connsiteX275" fmla="*/ 2366682 w 2525304"/>
                          <a:gd name="connsiteY275" fmla="*/ 1949823 h 3056964"/>
                          <a:gd name="connsiteX276" fmla="*/ 2375647 w 2525304"/>
                          <a:gd name="connsiteY276" fmla="*/ 1972235 h 3056964"/>
                          <a:gd name="connsiteX277" fmla="*/ 2380129 w 2525304"/>
                          <a:gd name="connsiteY277" fmla="*/ 1994647 h 3056964"/>
                          <a:gd name="connsiteX278" fmla="*/ 2389094 w 2525304"/>
                          <a:gd name="connsiteY278" fmla="*/ 2021541 h 3056964"/>
                          <a:gd name="connsiteX279" fmla="*/ 2393576 w 2525304"/>
                          <a:gd name="connsiteY279" fmla="*/ 2066364 h 3056964"/>
                          <a:gd name="connsiteX280" fmla="*/ 2398059 w 2525304"/>
                          <a:gd name="connsiteY280" fmla="*/ 2079812 h 3056964"/>
                          <a:gd name="connsiteX281" fmla="*/ 2402541 w 2525304"/>
                          <a:gd name="connsiteY281" fmla="*/ 2133600 h 3056964"/>
                          <a:gd name="connsiteX282" fmla="*/ 2407023 w 2525304"/>
                          <a:gd name="connsiteY282" fmla="*/ 2250141 h 3056964"/>
                          <a:gd name="connsiteX283" fmla="*/ 2389094 w 2525304"/>
                          <a:gd name="connsiteY283" fmla="*/ 2523564 h 3056964"/>
                          <a:gd name="connsiteX284" fmla="*/ 2380129 w 2525304"/>
                          <a:gd name="connsiteY284" fmla="*/ 2545976 h 3056964"/>
                          <a:gd name="connsiteX285" fmla="*/ 2357718 w 2525304"/>
                          <a:gd name="connsiteY285" fmla="*/ 2599764 h 3056964"/>
                          <a:gd name="connsiteX286" fmla="*/ 2348753 w 2525304"/>
                          <a:gd name="connsiteY286" fmla="*/ 2622176 h 3056964"/>
                          <a:gd name="connsiteX287" fmla="*/ 2339788 w 2525304"/>
                          <a:gd name="connsiteY287" fmla="*/ 2658035 h 3056964"/>
                          <a:gd name="connsiteX288" fmla="*/ 2326341 w 2525304"/>
                          <a:gd name="connsiteY288" fmla="*/ 2680447 h 3056964"/>
                          <a:gd name="connsiteX289" fmla="*/ 2317376 w 2525304"/>
                          <a:gd name="connsiteY289" fmla="*/ 2711823 h 3056964"/>
                          <a:gd name="connsiteX290" fmla="*/ 2303929 w 2525304"/>
                          <a:gd name="connsiteY290" fmla="*/ 2734235 h 3056964"/>
                          <a:gd name="connsiteX291" fmla="*/ 2290482 w 2525304"/>
                          <a:gd name="connsiteY291" fmla="*/ 2765612 h 3056964"/>
                          <a:gd name="connsiteX292" fmla="*/ 2272553 w 2525304"/>
                          <a:gd name="connsiteY292" fmla="*/ 2770094 h 3056964"/>
                          <a:gd name="connsiteX293" fmla="*/ 2259106 w 2525304"/>
                          <a:gd name="connsiteY293" fmla="*/ 2774576 h 3056964"/>
                          <a:gd name="connsiteX294" fmla="*/ 2241176 w 2525304"/>
                          <a:gd name="connsiteY294" fmla="*/ 2779059 h 3056964"/>
                          <a:gd name="connsiteX295" fmla="*/ 2209800 w 2525304"/>
                          <a:gd name="connsiteY295" fmla="*/ 2788023 h 3056964"/>
                          <a:gd name="connsiteX296" fmla="*/ 2205318 w 2525304"/>
                          <a:gd name="connsiteY296" fmla="*/ 2725270 h 3056964"/>
                          <a:gd name="connsiteX297" fmla="*/ 2218765 w 2525304"/>
                          <a:gd name="connsiteY297" fmla="*/ 2707341 h 3056964"/>
                          <a:gd name="connsiteX298" fmla="*/ 2245659 w 2525304"/>
                          <a:gd name="connsiteY298" fmla="*/ 2658035 h 3056964"/>
                          <a:gd name="connsiteX299" fmla="*/ 2268070 w 2525304"/>
                          <a:gd name="connsiteY299" fmla="*/ 2631141 h 3056964"/>
                          <a:gd name="connsiteX300" fmla="*/ 2268070 w 2525304"/>
                          <a:gd name="connsiteY300" fmla="*/ 2254623 h 3056964"/>
                          <a:gd name="connsiteX301" fmla="*/ 2259106 w 2525304"/>
                          <a:gd name="connsiteY301" fmla="*/ 2218764 h 3056964"/>
                          <a:gd name="connsiteX302" fmla="*/ 2250141 w 2525304"/>
                          <a:gd name="connsiteY302" fmla="*/ 2178423 h 3056964"/>
                          <a:gd name="connsiteX303" fmla="*/ 2245659 w 2525304"/>
                          <a:gd name="connsiteY303" fmla="*/ 2160494 h 3056964"/>
                          <a:gd name="connsiteX304" fmla="*/ 2205318 w 2525304"/>
                          <a:gd name="connsiteY304" fmla="*/ 2093259 h 3056964"/>
                          <a:gd name="connsiteX305" fmla="*/ 2142565 w 2525304"/>
                          <a:gd name="connsiteY305" fmla="*/ 1981200 h 3056964"/>
                          <a:gd name="connsiteX306" fmla="*/ 2075329 w 2525304"/>
                          <a:gd name="connsiteY306" fmla="*/ 1878106 h 3056964"/>
                          <a:gd name="connsiteX307" fmla="*/ 2057400 w 2525304"/>
                          <a:gd name="connsiteY307" fmla="*/ 1837764 h 3056964"/>
                          <a:gd name="connsiteX308" fmla="*/ 2048435 w 2525304"/>
                          <a:gd name="connsiteY308" fmla="*/ 1792941 h 3056964"/>
                          <a:gd name="connsiteX309" fmla="*/ 2034988 w 2525304"/>
                          <a:gd name="connsiteY309" fmla="*/ 1689847 h 3056964"/>
                          <a:gd name="connsiteX310" fmla="*/ 2026023 w 2525304"/>
                          <a:gd name="connsiteY310" fmla="*/ 1712259 h 3056964"/>
                          <a:gd name="connsiteX311" fmla="*/ 2021541 w 2525304"/>
                          <a:gd name="connsiteY311" fmla="*/ 1725706 h 3056964"/>
                          <a:gd name="connsiteX312" fmla="*/ 1999129 w 2525304"/>
                          <a:gd name="connsiteY312" fmla="*/ 1739153 h 3056964"/>
                          <a:gd name="connsiteX313" fmla="*/ 1990165 w 2525304"/>
                          <a:gd name="connsiteY313" fmla="*/ 1757082 h 3056964"/>
                          <a:gd name="connsiteX314" fmla="*/ 1967753 w 2525304"/>
                          <a:gd name="connsiteY314" fmla="*/ 1792941 h 3056964"/>
                          <a:gd name="connsiteX315" fmla="*/ 1981200 w 2525304"/>
                          <a:gd name="connsiteY315" fmla="*/ 1909482 h 3056964"/>
                          <a:gd name="connsiteX316" fmla="*/ 1994647 w 2525304"/>
                          <a:gd name="connsiteY316" fmla="*/ 1940859 h 3056964"/>
                          <a:gd name="connsiteX317" fmla="*/ 2003612 w 2525304"/>
                          <a:gd name="connsiteY317" fmla="*/ 1958788 h 3056964"/>
                          <a:gd name="connsiteX318" fmla="*/ 2026023 w 2525304"/>
                          <a:gd name="connsiteY318" fmla="*/ 1990164 h 3056964"/>
                          <a:gd name="connsiteX319" fmla="*/ 2043953 w 2525304"/>
                          <a:gd name="connsiteY319" fmla="*/ 2034988 h 3056964"/>
                          <a:gd name="connsiteX320" fmla="*/ 2061882 w 2525304"/>
                          <a:gd name="connsiteY320" fmla="*/ 2057400 h 3056964"/>
                          <a:gd name="connsiteX321" fmla="*/ 2088776 w 2525304"/>
                          <a:gd name="connsiteY321" fmla="*/ 2120153 h 3056964"/>
                          <a:gd name="connsiteX322" fmla="*/ 2102223 w 2525304"/>
                          <a:gd name="connsiteY322" fmla="*/ 2151529 h 3056964"/>
                          <a:gd name="connsiteX323" fmla="*/ 2106706 w 2525304"/>
                          <a:gd name="connsiteY323" fmla="*/ 2182906 h 3056964"/>
                          <a:gd name="connsiteX324" fmla="*/ 2124635 w 2525304"/>
                          <a:gd name="connsiteY324" fmla="*/ 2245659 h 3056964"/>
                          <a:gd name="connsiteX325" fmla="*/ 2138082 w 2525304"/>
                          <a:gd name="connsiteY325" fmla="*/ 2335306 h 3056964"/>
                          <a:gd name="connsiteX326" fmla="*/ 2147047 w 2525304"/>
                          <a:gd name="connsiteY326" fmla="*/ 2371164 h 3056964"/>
                          <a:gd name="connsiteX327" fmla="*/ 2151529 w 2525304"/>
                          <a:gd name="connsiteY327" fmla="*/ 2402541 h 3056964"/>
                          <a:gd name="connsiteX328" fmla="*/ 2160494 w 2525304"/>
                          <a:gd name="connsiteY328" fmla="*/ 2456329 h 3056964"/>
                          <a:gd name="connsiteX329" fmla="*/ 2156012 w 2525304"/>
                          <a:gd name="connsiteY329" fmla="*/ 2649070 h 3056964"/>
                          <a:gd name="connsiteX330" fmla="*/ 2138082 w 2525304"/>
                          <a:gd name="connsiteY330" fmla="*/ 2729753 h 3056964"/>
                          <a:gd name="connsiteX331" fmla="*/ 2133600 w 2525304"/>
                          <a:gd name="connsiteY331" fmla="*/ 2747682 h 3056964"/>
                          <a:gd name="connsiteX332" fmla="*/ 2120153 w 2525304"/>
                          <a:gd name="connsiteY332" fmla="*/ 2765612 h 3056964"/>
                          <a:gd name="connsiteX333" fmla="*/ 2111188 w 2525304"/>
                          <a:gd name="connsiteY333" fmla="*/ 2792506 h 3056964"/>
                          <a:gd name="connsiteX334" fmla="*/ 2088776 w 2525304"/>
                          <a:gd name="connsiteY334" fmla="*/ 2823882 h 3056964"/>
                          <a:gd name="connsiteX335" fmla="*/ 2075329 w 2525304"/>
                          <a:gd name="connsiteY335" fmla="*/ 2850776 h 3056964"/>
                          <a:gd name="connsiteX336" fmla="*/ 2061882 w 2525304"/>
                          <a:gd name="connsiteY336" fmla="*/ 2855259 h 3056964"/>
                          <a:gd name="connsiteX337" fmla="*/ 2021541 w 2525304"/>
                          <a:gd name="connsiteY337" fmla="*/ 2850776 h 3056964"/>
                          <a:gd name="connsiteX338" fmla="*/ 2012576 w 2525304"/>
                          <a:gd name="connsiteY338" fmla="*/ 2805953 h 3056964"/>
                          <a:gd name="connsiteX339" fmla="*/ 2048435 w 2525304"/>
                          <a:gd name="connsiteY339" fmla="*/ 2707341 h 3056964"/>
                          <a:gd name="connsiteX340" fmla="*/ 2048435 w 2525304"/>
                          <a:gd name="connsiteY340" fmla="*/ 2707341 h 3056964"/>
                          <a:gd name="connsiteX341" fmla="*/ 2061882 w 2525304"/>
                          <a:gd name="connsiteY341" fmla="*/ 2653553 h 3056964"/>
                          <a:gd name="connsiteX342" fmla="*/ 2070847 w 2525304"/>
                          <a:gd name="connsiteY342" fmla="*/ 2568388 h 3056964"/>
                          <a:gd name="connsiteX343" fmla="*/ 2066365 w 2525304"/>
                          <a:gd name="connsiteY343" fmla="*/ 2411506 h 3056964"/>
                          <a:gd name="connsiteX344" fmla="*/ 2043953 w 2525304"/>
                          <a:gd name="connsiteY344" fmla="*/ 2335306 h 3056964"/>
                          <a:gd name="connsiteX345" fmla="*/ 2030506 w 2525304"/>
                          <a:gd name="connsiteY345" fmla="*/ 2308412 h 3056964"/>
                          <a:gd name="connsiteX346" fmla="*/ 2017059 w 2525304"/>
                          <a:gd name="connsiteY346" fmla="*/ 2268070 h 3056964"/>
                          <a:gd name="connsiteX347" fmla="*/ 1981200 w 2525304"/>
                          <a:gd name="connsiteY347" fmla="*/ 2200835 h 3056964"/>
                          <a:gd name="connsiteX348" fmla="*/ 1972235 w 2525304"/>
                          <a:gd name="connsiteY348" fmla="*/ 2187388 h 3056964"/>
                          <a:gd name="connsiteX349" fmla="*/ 1958788 w 2525304"/>
                          <a:gd name="connsiteY349" fmla="*/ 2164976 h 3056964"/>
                          <a:gd name="connsiteX350" fmla="*/ 1905000 w 2525304"/>
                          <a:gd name="connsiteY350" fmla="*/ 2084294 h 3056964"/>
                          <a:gd name="connsiteX351" fmla="*/ 1882588 w 2525304"/>
                          <a:gd name="connsiteY351" fmla="*/ 2043953 h 3056964"/>
                          <a:gd name="connsiteX352" fmla="*/ 1869141 w 2525304"/>
                          <a:gd name="connsiteY352" fmla="*/ 2026023 h 3056964"/>
                          <a:gd name="connsiteX353" fmla="*/ 1806388 w 2525304"/>
                          <a:gd name="connsiteY353" fmla="*/ 1999129 h 3056964"/>
                          <a:gd name="connsiteX354" fmla="*/ 1779494 w 2525304"/>
                          <a:gd name="connsiteY354" fmla="*/ 1990164 h 3056964"/>
                          <a:gd name="connsiteX355" fmla="*/ 1752600 w 2525304"/>
                          <a:gd name="connsiteY355" fmla="*/ 1985682 h 3056964"/>
                          <a:gd name="connsiteX356" fmla="*/ 1680882 w 2525304"/>
                          <a:gd name="connsiteY356" fmla="*/ 1963270 h 3056964"/>
                          <a:gd name="connsiteX357" fmla="*/ 1662953 w 2525304"/>
                          <a:gd name="connsiteY357" fmla="*/ 1958788 h 3056964"/>
                          <a:gd name="connsiteX358" fmla="*/ 1640541 w 2525304"/>
                          <a:gd name="connsiteY358" fmla="*/ 1945341 h 3056964"/>
                          <a:gd name="connsiteX359" fmla="*/ 1604682 w 2525304"/>
                          <a:gd name="connsiteY359" fmla="*/ 1958788 h 3056964"/>
                          <a:gd name="connsiteX360" fmla="*/ 1537447 w 2525304"/>
                          <a:gd name="connsiteY360" fmla="*/ 1990164 h 3056964"/>
                          <a:gd name="connsiteX361" fmla="*/ 1510553 w 2525304"/>
                          <a:gd name="connsiteY361" fmla="*/ 1994647 h 3056964"/>
                          <a:gd name="connsiteX362" fmla="*/ 1488141 w 2525304"/>
                          <a:gd name="connsiteY362" fmla="*/ 1999129 h 3056964"/>
                          <a:gd name="connsiteX363" fmla="*/ 1443318 w 2525304"/>
                          <a:gd name="connsiteY363" fmla="*/ 2008094 h 3056964"/>
                          <a:gd name="connsiteX364" fmla="*/ 1367118 w 2525304"/>
                          <a:gd name="connsiteY364" fmla="*/ 1990164 h 3056964"/>
                          <a:gd name="connsiteX365" fmla="*/ 1317812 w 2525304"/>
                          <a:gd name="connsiteY365" fmla="*/ 1972235 h 3056964"/>
                          <a:gd name="connsiteX366" fmla="*/ 1066800 w 2525304"/>
                          <a:gd name="connsiteY366" fmla="*/ 1958788 h 3056964"/>
                          <a:gd name="connsiteX367" fmla="*/ 1030941 w 2525304"/>
                          <a:gd name="connsiteY367" fmla="*/ 1949823 h 3056964"/>
                          <a:gd name="connsiteX368" fmla="*/ 986118 w 2525304"/>
                          <a:gd name="connsiteY368" fmla="*/ 1927412 h 3056964"/>
                          <a:gd name="connsiteX369" fmla="*/ 968188 w 2525304"/>
                          <a:gd name="connsiteY369" fmla="*/ 1918447 h 3056964"/>
                          <a:gd name="connsiteX370" fmla="*/ 936812 w 2525304"/>
                          <a:gd name="connsiteY370" fmla="*/ 1900517 h 3056964"/>
                          <a:gd name="connsiteX371" fmla="*/ 905435 w 2525304"/>
                          <a:gd name="connsiteY371" fmla="*/ 1882588 h 3056964"/>
                          <a:gd name="connsiteX372" fmla="*/ 869576 w 2525304"/>
                          <a:gd name="connsiteY372" fmla="*/ 1896035 h 3056964"/>
                          <a:gd name="connsiteX373" fmla="*/ 856129 w 2525304"/>
                          <a:gd name="connsiteY373" fmla="*/ 1913964 h 3056964"/>
                          <a:gd name="connsiteX374" fmla="*/ 815788 w 2525304"/>
                          <a:gd name="connsiteY374" fmla="*/ 1954306 h 3056964"/>
                          <a:gd name="connsiteX375" fmla="*/ 788894 w 2525304"/>
                          <a:gd name="connsiteY375" fmla="*/ 1976717 h 3056964"/>
                          <a:gd name="connsiteX376" fmla="*/ 762000 w 2525304"/>
                          <a:gd name="connsiteY376" fmla="*/ 1999129 h 3056964"/>
                          <a:gd name="connsiteX377" fmla="*/ 753035 w 2525304"/>
                          <a:gd name="connsiteY377" fmla="*/ 2012576 h 3056964"/>
                          <a:gd name="connsiteX378" fmla="*/ 735106 w 2525304"/>
                          <a:gd name="connsiteY378" fmla="*/ 2026023 h 3056964"/>
                          <a:gd name="connsiteX379" fmla="*/ 712694 w 2525304"/>
                          <a:gd name="connsiteY379" fmla="*/ 2048435 h 3056964"/>
                          <a:gd name="connsiteX380" fmla="*/ 694765 w 2525304"/>
                          <a:gd name="connsiteY380" fmla="*/ 2061882 h 3056964"/>
                          <a:gd name="connsiteX381" fmla="*/ 681318 w 2525304"/>
                          <a:gd name="connsiteY381" fmla="*/ 2079812 h 3056964"/>
                          <a:gd name="connsiteX382" fmla="*/ 667870 w 2525304"/>
                          <a:gd name="connsiteY382" fmla="*/ 2088776 h 3056964"/>
                          <a:gd name="connsiteX383" fmla="*/ 623047 w 2525304"/>
                          <a:gd name="connsiteY383" fmla="*/ 2129117 h 3056964"/>
                          <a:gd name="connsiteX384" fmla="*/ 600635 w 2525304"/>
                          <a:gd name="connsiteY384" fmla="*/ 2160494 h 3056964"/>
                          <a:gd name="connsiteX385" fmla="*/ 587188 w 2525304"/>
                          <a:gd name="connsiteY385" fmla="*/ 2200835 h 3056964"/>
                          <a:gd name="connsiteX386" fmla="*/ 582706 w 2525304"/>
                          <a:gd name="connsiteY386" fmla="*/ 2232212 h 3056964"/>
                          <a:gd name="connsiteX387" fmla="*/ 596153 w 2525304"/>
                          <a:gd name="connsiteY387" fmla="*/ 2321859 h 3056964"/>
                          <a:gd name="connsiteX388" fmla="*/ 600635 w 2525304"/>
                          <a:gd name="connsiteY388" fmla="*/ 2339788 h 3056964"/>
                          <a:gd name="connsiteX389" fmla="*/ 609600 w 2525304"/>
                          <a:gd name="connsiteY389" fmla="*/ 2357717 h 3056964"/>
                          <a:gd name="connsiteX390" fmla="*/ 614082 w 2525304"/>
                          <a:gd name="connsiteY390" fmla="*/ 2375647 h 3056964"/>
                          <a:gd name="connsiteX391" fmla="*/ 623047 w 2525304"/>
                          <a:gd name="connsiteY391" fmla="*/ 2398059 h 3056964"/>
                          <a:gd name="connsiteX392" fmla="*/ 627529 w 2525304"/>
                          <a:gd name="connsiteY392" fmla="*/ 2420470 h 3056964"/>
                          <a:gd name="connsiteX393" fmla="*/ 640976 w 2525304"/>
                          <a:gd name="connsiteY393" fmla="*/ 2451847 h 3056964"/>
                          <a:gd name="connsiteX394" fmla="*/ 645459 w 2525304"/>
                          <a:gd name="connsiteY394" fmla="*/ 2465294 h 3056964"/>
                          <a:gd name="connsiteX395" fmla="*/ 658906 w 2525304"/>
                          <a:gd name="connsiteY395" fmla="*/ 2487706 h 3056964"/>
                          <a:gd name="connsiteX396" fmla="*/ 676835 w 2525304"/>
                          <a:gd name="connsiteY396" fmla="*/ 2550459 h 3056964"/>
                          <a:gd name="connsiteX397" fmla="*/ 690282 w 2525304"/>
                          <a:gd name="connsiteY397" fmla="*/ 2581835 h 3056964"/>
                          <a:gd name="connsiteX398" fmla="*/ 699247 w 2525304"/>
                          <a:gd name="connsiteY398" fmla="*/ 2626659 h 3056964"/>
                          <a:gd name="connsiteX399" fmla="*/ 703729 w 2525304"/>
                          <a:gd name="connsiteY399" fmla="*/ 2653553 h 3056964"/>
                          <a:gd name="connsiteX400" fmla="*/ 717176 w 2525304"/>
                          <a:gd name="connsiteY400" fmla="*/ 2680447 h 3056964"/>
                          <a:gd name="connsiteX401" fmla="*/ 735106 w 2525304"/>
                          <a:gd name="connsiteY401" fmla="*/ 2738717 h 3056964"/>
                          <a:gd name="connsiteX402" fmla="*/ 739588 w 2525304"/>
                          <a:gd name="connsiteY402" fmla="*/ 2765612 h 3056964"/>
                          <a:gd name="connsiteX403" fmla="*/ 762000 w 2525304"/>
                          <a:gd name="connsiteY403" fmla="*/ 2828364 h 3056964"/>
                          <a:gd name="connsiteX404" fmla="*/ 766482 w 2525304"/>
                          <a:gd name="connsiteY404" fmla="*/ 2918012 h 3056964"/>
                          <a:gd name="connsiteX405" fmla="*/ 770965 w 2525304"/>
                          <a:gd name="connsiteY405" fmla="*/ 2940423 h 3056964"/>
                          <a:gd name="connsiteX406" fmla="*/ 775447 w 2525304"/>
                          <a:gd name="connsiteY406" fmla="*/ 2971800 h 3056964"/>
                          <a:gd name="connsiteX407" fmla="*/ 748553 w 2525304"/>
                          <a:gd name="connsiteY407" fmla="*/ 3021106 h 3056964"/>
                          <a:gd name="connsiteX408" fmla="*/ 721659 w 2525304"/>
                          <a:gd name="connsiteY408" fmla="*/ 3030070 h 3056964"/>
                          <a:gd name="connsiteX409" fmla="*/ 708212 w 2525304"/>
                          <a:gd name="connsiteY409" fmla="*/ 3034553 h 3056964"/>
                          <a:gd name="connsiteX410" fmla="*/ 623047 w 2525304"/>
                          <a:gd name="connsiteY410" fmla="*/ 3016623 h 3056964"/>
                          <a:gd name="connsiteX411" fmla="*/ 609600 w 2525304"/>
                          <a:gd name="connsiteY411" fmla="*/ 2994212 h 3056964"/>
                          <a:gd name="connsiteX412" fmla="*/ 591670 w 2525304"/>
                          <a:gd name="connsiteY412" fmla="*/ 2953870 h 3056964"/>
                          <a:gd name="connsiteX413" fmla="*/ 560294 w 2525304"/>
                          <a:gd name="connsiteY413" fmla="*/ 2895600 h 3056964"/>
                          <a:gd name="connsiteX414" fmla="*/ 551329 w 2525304"/>
                          <a:gd name="connsiteY414" fmla="*/ 2882153 h 3056964"/>
                          <a:gd name="connsiteX415" fmla="*/ 528918 w 2525304"/>
                          <a:gd name="connsiteY415" fmla="*/ 2859741 h 3056964"/>
                          <a:gd name="connsiteX416" fmla="*/ 519953 w 2525304"/>
                          <a:gd name="connsiteY416" fmla="*/ 2814917 h 3056964"/>
                          <a:gd name="connsiteX417" fmla="*/ 524435 w 2525304"/>
                          <a:gd name="connsiteY417" fmla="*/ 2788023 h 3056964"/>
                          <a:gd name="connsiteX418" fmla="*/ 528918 w 2525304"/>
                          <a:gd name="connsiteY418" fmla="*/ 2774576 h 3056964"/>
                          <a:gd name="connsiteX419" fmla="*/ 542365 w 2525304"/>
                          <a:gd name="connsiteY419" fmla="*/ 2738717 h 3056964"/>
                          <a:gd name="connsiteX420" fmla="*/ 484094 w 2525304"/>
                          <a:gd name="connsiteY420" fmla="*/ 2572870 h 3056964"/>
                          <a:gd name="connsiteX421" fmla="*/ 443753 w 2525304"/>
                          <a:gd name="connsiteY421" fmla="*/ 2465294 h 3056964"/>
                          <a:gd name="connsiteX422" fmla="*/ 439270 w 2525304"/>
                          <a:gd name="connsiteY422" fmla="*/ 2438400 h 3056964"/>
                          <a:gd name="connsiteX423" fmla="*/ 430306 w 2525304"/>
                          <a:gd name="connsiteY423" fmla="*/ 2402541 h 3056964"/>
                          <a:gd name="connsiteX424" fmla="*/ 425823 w 2525304"/>
                          <a:gd name="connsiteY424" fmla="*/ 2366682 h 3056964"/>
                          <a:gd name="connsiteX425" fmla="*/ 398929 w 2525304"/>
                          <a:gd name="connsiteY425" fmla="*/ 2286000 h 3056964"/>
                          <a:gd name="connsiteX426" fmla="*/ 385482 w 2525304"/>
                          <a:gd name="connsiteY426" fmla="*/ 2254623 h 3056964"/>
                          <a:gd name="connsiteX427" fmla="*/ 381000 w 2525304"/>
                          <a:gd name="connsiteY427" fmla="*/ 2236694 h 3056964"/>
                          <a:gd name="connsiteX428" fmla="*/ 372035 w 2525304"/>
                          <a:gd name="connsiteY428" fmla="*/ 2169459 h 3056964"/>
                          <a:gd name="connsiteX429" fmla="*/ 367553 w 2525304"/>
                          <a:gd name="connsiteY429" fmla="*/ 2156012 h 3056964"/>
                          <a:gd name="connsiteX430" fmla="*/ 407894 w 2525304"/>
                          <a:gd name="connsiteY430" fmla="*/ 2138082 h 3056964"/>
                          <a:gd name="connsiteX431" fmla="*/ 515470 w 2525304"/>
                          <a:gd name="connsiteY431" fmla="*/ 2093259 h 3056964"/>
                          <a:gd name="connsiteX432" fmla="*/ 578223 w 2525304"/>
                          <a:gd name="connsiteY432" fmla="*/ 2039470 h 3056964"/>
                          <a:gd name="connsiteX433" fmla="*/ 587188 w 2525304"/>
                          <a:gd name="connsiteY433" fmla="*/ 2017059 h 3056964"/>
                          <a:gd name="connsiteX434" fmla="*/ 614082 w 2525304"/>
                          <a:gd name="connsiteY434" fmla="*/ 1940859 h 3056964"/>
                          <a:gd name="connsiteX435" fmla="*/ 649941 w 2525304"/>
                          <a:gd name="connsiteY435" fmla="*/ 1887070 h 3056964"/>
                          <a:gd name="connsiteX436" fmla="*/ 690282 w 2525304"/>
                          <a:gd name="connsiteY436" fmla="*/ 1860176 h 3056964"/>
                          <a:gd name="connsiteX437" fmla="*/ 703729 w 2525304"/>
                          <a:gd name="connsiteY437" fmla="*/ 1851212 h 3056964"/>
                          <a:gd name="connsiteX438" fmla="*/ 739588 w 2525304"/>
                          <a:gd name="connsiteY438" fmla="*/ 1833282 h 3056964"/>
                          <a:gd name="connsiteX439" fmla="*/ 708212 w 2525304"/>
                          <a:gd name="connsiteY439" fmla="*/ 1873623 h 3056964"/>
                          <a:gd name="connsiteX440" fmla="*/ 654423 w 2525304"/>
                          <a:gd name="connsiteY440" fmla="*/ 1927412 h 3056964"/>
                          <a:gd name="connsiteX441" fmla="*/ 636494 w 2525304"/>
                          <a:gd name="connsiteY441" fmla="*/ 1945341 h 3056964"/>
                          <a:gd name="connsiteX442" fmla="*/ 614082 w 2525304"/>
                          <a:gd name="connsiteY442" fmla="*/ 1972235 h 3056964"/>
                          <a:gd name="connsiteX443" fmla="*/ 605118 w 2525304"/>
                          <a:gd name="connsiteY443" fmla="*/ 1985682 h 3056964"/>
                          <a:gd name="connsiteX444" fmla="*/ 560294 w 2525304"/>
                          <a:gd name="connsiteY444" fmla="*/ 2021541 h 3056964"/>
                          <a:gd name="connsiteX445" fmla="*/ 524435 w 2525304"/>
                          <a:gd name="connsiteY445" fmla="*/ 2034988 h 3056964"/>
                          <a:gd name="connsiteX446" fmla="*/ 502023 w 2525304"/>
                          <a:gd name="connsiteY446" fmla="*/ 2048435 h 3056964"/>
                          <a:gd name="connsiteX447" fmla="*/ 461682 w 2525304"/>
                          <a:gd name="connsiteY447" fmla="*/ 2075329 h 3056964"/>
                          <a:gd name="connsiteX448" fmla="*/ 448235 w 2525304"/>
                          <a:gd name="connsiteY448" fmla="*/ 2084294 h 3056964"/>
                          <a:gd name="connsiteX449" fmla="*/ 430306 w 2525304"/>
                          <a:gd name="connsiteY449" fmla="*/ 2093259 h 3056964"/>
                          <a:gd name="connsiteX450" fmla="*/ 412376 w 2525304"/>
                          <a:gd name="connsiteY450" fmla="*/ 2106706 h 3056964"/>
                          <a:gd name="connsiteX451" fmla="*/ 389965 w 2525304"/>
                          <a:gd name="connsiteY451" fmla="*/ 2115670 h 3056964"/>
                          <a:gd name="connsiteX452" fmla="*/ 372035 w 2525304"/>
                          <a:gd name="connsiteY452" fmla="*/ 2129117 h 3056964"/>
                          <a:gd name="connsiteX453" fmla="*/ 318247 w 2525304"/>
                          <a:gd name="connsiteY453" fmla="*/ 2160494 h 3056964"/>
                          <a:gd name="connsiteX454" fmla="*/ 304800 w 2525304"/>
                          <a:gd name="connsiteY454" fmla="*/ 2178423 h 3056964"/>
                          <a:gd name="connsiteX455" fmla="*/ 282388 w 2525304"/>
                          <a:gd name="connsiteY455" fmla="*/ 2205317 h 3056964"/>
                          <a:gd name="connsiteX456" fmla="*/ 295835 w 2525304"/>
                          <a:gd name="connsiteY456" fmla="*/ 2501153 h 3056964"/>
                          <a:gd name="connsiteX457" fmla="*/ 300318 w 2525304"/>
                          <a:gd name="connsiteY457" fmla="*/ 2523564 h 3056964"/>
                          <a:gd name="connsiteX458" fmla="*/ 304800 w 2525304"/>
                          <a:gd name="connsiteY458" fmla="*/ 2554941 h 3056964"/>
                          <a:gd name="connsiteX459" fmla="*/ 309282 w 2525304"/>
                          <a:gd name="connsiteY459" fmla="*/ 2613212 h 3056964"/>
                          <a:gd name="connsiteX460" fmla="*/ 322729 w 2525304"/>
                          <a:gd name="connsiteY460" fmla="*/ 2671482 h 3056964"/>
                          <a:gd name="connsiteX461" fmla="*/ 327212 w 2525304"/>
                          <a:gd name="connsiteY461" fmla="*/ 2698376 h 3056964"/>
                          <a:gd name="connsiteX462" fmla="*/ 331694 w 2525304"/>
                          <a:gd name="connsiteY462" fmla="*/ 2729753 h 3056964"/>
                          <a:gd name="connsiteX463" fmla="*/ 345141 w 2525304"/>
                          <a:gd name="connsiteY463" fmla="*/ 2756647 h 3056964"/>
                          <a:gd name="connsiteX464" fmla="*/ 367553 w 2525304"/>
                          <a:gd name="connsiteY464" fmla="*/ 2810435 h 3056964"/>
                          <a:gd name="connsiteX465" fmla="*/ 381000 w 2525304"/>
                          <a:gd name="connsiteY465" fmla="*/ 2868706 h 3056964"/>
                          <a:gd name="connsiteX466" fmla="*/ 389965 w 2525304"/>
                          <a:gd name="connsiteY466" fmla="*/ 2882153 h 3056964"/>
                          <a:gd name="connsiteX467" fmla="*/ 394447 w 2525304"/>
                          <a:gd name="connsiteY467" fmla="*/ 2900082 h 3056964"/>
                          <a:gd name="connsiteX468" fmla="*/ 412376 w 2525304"/>
                          <a:gd name="connsiteY468" fmla="*/ 2931459 h 3056964"/>
                          <a:gd name="connsiteX469" fmla="*/ 416859 w 2525304"/>
                          <a:gd name="connsiteY469" fmla="*/ 2944906 h 3056964"/>
                          <a:gd name="connsiteX470" fmla="*/ 425823 w 2525304"/>
                          <a:gd name="connsiteY470" fmla="*/ 2958353 h 3056964"/>
                          <a:gd name="connsiteX471" fmla="*/ 439270 w 2525304"/>
                          <a:gd name="connsiteY471" fmla="*/ 2989729 h 3056964"/>
                          <a:gd name="connsiteX472" fmla="*/ 439270 w 2525304"/>
                          <a:gd name="connsiteY472" fmla="*/ 3039035 h 3056964"/>
                          <a:gd name="connsiteX473" fmla="*/ 430306 w 2525304"/>
                          <a:gd name="connsiteY473" fmla="*/ 3052482 h 3056964"/>
                          <a:gd name="connsiteX474" fmla="*/ 412376 w 2525304"/>
                          <a:gd name="connsiteY474" fmla="*/ 3056964 h 3056964"/>
                          <a:gd name="connsiteX475" fmla="*/ 295835 w 2525304"/>
                          <a:gd name="connsiteY475" fmla="*/ 3043517 h 3056964"/>
                          <a:gd name="connsiteX476" fmla="*/ 264459 w 2525304"/>
                          <a:gd name="connsiteY476" fmla="*/ 2962835 h 3056964"/>
                          <a:gd name="connsiteX477" fmla="*/ 259976 w 2525304"/>
                          <a:gd name="connsiteY477" fmla="*/ 2926976 h 3056964"/>
                          <a:gd name="connsiteX478" fmla="*/ 246529 w 2525304"/>
                          <a:gd name="connsiteY478" fmla="*/ 2864223 h 3056964"/>
                          <a:gd name="connsiteX479" fmla="*/ 237565 w 2525304"/>
                          <a:gd name="connsiteY479" fmla="*/ 2770094 h 3056964"/>
                          <a:gd name="connsiteX480" fmla="*/ 228600 w 2525304"/>
                          <a:gd name="connsiteY480" fmla="*/ 2743200 h 3056964"/>
                          <a:gd name="connsiteX481" fmla="*/ 219635 w 2525304"/>
                          <a:gd name="connsiteY481" fmla="*/ 2707341 h 3056964"/>
                          <a:gd name="connsiteX482" fmla="*/ 206188 w 2525304"/>
                          <a:gd name="connsiteY482" fmla="*/ 2667000 h 3056964"/>
                          <a:gd name="connsiteX483" fmla="*/ 201706 w 2525304"/>
                          <a:gd name="connsiteY483" fmla="*/ 2635623 h 3056964"/>
                          <a:gd name="connsiteX484" fmla="*/ 197223 w 2525304"/>
                          <a:gd name="connsiteY484" fmla="*/ 2613212 h 3056964"/>
                          <a:gd name="connsiteX485" fmla="*/ 192741 w 2525304"/>
                          <a:gd name="connsiteY485" fmla="*/ 2577353 h 3056964"/>
                          <a:gd name="connsiteX486" fmla="*/ 188259 w 2525304"/>
                          <a:gd name="connsiteY486" fmla="*/ 2537012 h 3056964"/>
                          <a:gd name="connsiteX487" fmla="*/ 179294 w 2525304"/>
                          <a:gd name="connsiteY487" fmla="*/ 2510117 h 3056964"/>
                          <a:gd name="connsiteX488" fmla="*/ 165847 w 2525304"/>
                          <a:gd name="connsiteY488" fmla="*/ 2460812 h 3056964"/>
                          <a:gd name="connsiteX489" fmla="*/ 161365 w 2525304"/>
                          <a:gd name="connsiteY489" fmla="*/ 2433917 h 3056964"/>
                          <a:gd name="connsiteX490" fmla="*/ 156882 w 2525304"/>
                          <a:gd name="connsiteY490" fmla="*/ 2245659 h 3056964"/>
                          <a:gd name="connsiteX491" fmla="*/ 152400 w 2525304"/>
                          <a:gd name="connsiteY491" fmla="*/ 2205317 h 3056964"/>
                          <a:gd name="connsiteX492" fmla="*/ 143435 w 2525304"/>
                          <a:gd name="connsiteY492" fmla="*/ 2070847 h 3056964"/>
                          <a:gd name="connsiteX493" fmla="*/ 129988 w 2525304"/>
                          <a:gd name="connsiteY493" fmla="*/ 2030506 h 3056964"/>
                          <a:gd name="connsiteX494" fmla="*/ 125506 w 2525304"/>
                          <a:gd name="connsiteY494" fmla="*/ 2017059 h 3056964"/>
                          <a:gd name="connsiteX495" fmla="*/ 138953 w 2525304"/>
                          <a:gd name="connsiteY495" fmla="*/ 1999129 h 3056964"/>
                          <a:gd name="connsiteX496" fmla="*/ 152400 w 2525304"/>
                          <a:gd name="connsiteY496" fmla="*/ 1990164 h 3056964"/>
                          <a:gd name="connsiteX497" fmla="*/ 170329 w 2525304"/>
                          <a:gd name="connsiteY497" fmla="*/ 1945341 h 3056964"/>
                          <a:gd name="connsiteX498" fmla="*/ 188259 w 2525304"/>
                          <a:gd name="connsiteY498" fmla="*/ 1909482 h 3056964"/>
                          <a:gd name="connsiteX499" fmla="*/ 206188 w 2525304"/>
                          <a:gd name="connsiteY499" fmla="*/ 1873623 h 3056964"/>
                          <a:gd name="connsiteX500" fmla="*/ 210670 w 2525304"/>
                          <a:gd name="connsiteY500" fmla="*/ 1860176 h 3056964"/>
                          <a:gd name="connsiteX501" fmla="*/ 219635 w 2525304"/>
                          <a:gd name="connsiteY501" fmla="*/ 1801906 h 3056964"/>
                          <a:gd name="connsiteX502" fmla="*/ 210670 w 2525304"/>
                          <a:gd name="connsiteY502" fmla="*/ 1645023 h 3056964"/>
                          <a:gd name="connsiteX503" fmla="*/ 192741 w 2525304"/>
                          <a:gd name="connsiteY503" fmla="*/ 1609164 h 3056964"/>
                          <a:gd name="connsiteX504" fmla="*/ 179294 w 2525304"/>
                          <a:gd name="connsiteY504" fmla="*/ 1577788 h 3056964"/>
                          <a:gd name="connsiteX505" fmla="*/ 165847 w 2525304"/>
                          <a:gd name="connsiteY505" fmla="*/ 1550894 h 3056964"/>
                          <a:gd name="connsiteX506" fmla="*/ 152400 w 2525304"/>
                          <a:gd name="connsiteY506" fmla="*/ 1519517 h 3056964"/>
                          <a:gd name="connsiteX507" fmla="*/ 143435 w 2525304"/>
                          <a:gd name="connsiteY507" fmla="*/ 1506070 h 3056964"/>
                          <a:gd name="connsiteX508" fmla="*/ 107576 w 2525304"/>
                          <a:gd name="connsiteY508" fmla="*/ 1470212 h 3056964"/>
                          <a:gd name="connsiteX509" fmla="*/ 94129 w 2525304"/>
                          <a:gd name="connsiteY509" fmla="*/ 1465729 h 3056964"/>
                          <a:gd name="connsiteX510" fmla="*/ 71718 w 2525304"/>
                          <a:gd name="connsiteY510" fmla="*/ 1456764 h 3056964"/>
                          <a:gd name="connsiteX511" fmla="*/ 58270 w 2525304"/>
                          <a:gd name="connsiteY511" fmla="*/ 1447800 h 3056964"/>
                          <a:gd name="connsiteX512" fmla="*/ 26894 w 2525304"/>
                          <a:gd name="connsiteY512" fmla="*/ 1416423 h 3056964"/>
                          <a:gd name="connsiteX513" fmla="*/ 0 w 2525304"/>
                          <a:gd name="connsiteY513" fmla="*/ 1394012 h 3056964"/>
                          <a:gd name="connsiteX0" fmla="*/ 0 w 2525304"/>
                          <a:gd name="connsiteY0" fmla="*/ 1394012 h 3056964"/>
                          <a:gd name="connsiteX1" fmla="*/ 22412 w 2525304"/>
                          <a:gd name="connsiteY1" fmla="*/ 1385047 h 3056964"/>
                          <a:gd name="connsiteX2" fmla="*/ 31376 w 2525304"/>
                          <a:gd name="connsiteY2" fmla="*/ 1367117 h 3056964"/>
                          <a:gd name="connsiteX3" fmla="*/ 44823 w 2525304"/>
                          <a:gd name="connsiteY3" fmla="*/ 1358153 h 3056964"/>
                          <a:gd name="connsiteX4" fmla="*/ 58270 w 2525304"/>
                          <a:gd name="connsiteY4" fmla="*/ 1340223 h 3056964"/>
                          <a:gd name="connsiteX5" fmla="*/ 76200 w 2525304"/>
                          <a:gd name="connsiteY5" fmla="*/ 1331259 h 3056964"/>
                          <a:gd name="connsiteX6" fmla="*/ 98612 w 2525304"/>
                          <a:gd name="connsiteY6" fmla="*/ 1322294 h 3056964"/>
                          <a:gd name="connsiteX7" fmla="*/ 125506 w 2525304"/>
                          <a:gd name="connsiteY7" fmla="*/ 1313329 h 3056964"/>
                          <a:gd name="connsiteX8" fmla="*/ 152400 w 2525304"/>
                          <a:gd name="connsiteY8" fmla="*/ 1295400 h 3056964"/>
                          <a:gd name="connsiteX9" fmla="*/ 170329 w 2525304"/>
                          <a:gd name="connsiteY9" fmla="*/ 1286435 h 3056964"/>
                          <a:gd name="connsiteX10" fmla="*/ 188259 w 2525304"/>
                          <a:gd name="connsiteY10" fmla="*/ 1268506 h 3056964"/>
                          <a:gd name="connsiteX11" fmla="*/ 228600 w 2525304"/>
                          <a:gd name="connsiteY11" fmla="*/ 1250576 h 3056964"/>
                          <a:gd name="connsiteX12" fmla="*/ 255494 w 2525304"/>
                          <a:gd name="connsiteY12" fmla="*/ 1232647 h 3056964"/>
                          <a:gd name="connsiteX13" fmla="*/ 300318 w 2525304"/>
                          <a:gd name="connsiteY13" fmla="*/ 1210235 h 3056964"/>
                          <a:gd name="connsiteX14" fmla="*/ 313765 w 2525304"/>
                          <a:gd name="connsiteY14" fmla="*/ 1201270 h 3056964"/>
                          <a:gd name="connsiteX15" fmla="*/ 340659 w 2525304"/>
                          <a:gd name="connsiteY15" fmla="*/ 1196788 h 3056964"/>
                          <a:gd name="connsiteX16" fmla="*/ 363070 w 2525304"/>
                          <a:gd name="connsiteY16" fmla="*/ 1192306 h 3056964"/>
                          <a:gd name="connsiteX17" fmla="*/ 389965 w 2525304"/>
                          <a:gd name="connsiteY17" fmla="*/ 1187823 h 3056964"/>
                          <a:gd name="connsiteX18" fmla="*/ 425823 w 2525304"/>
                          <a:gd name="connsiteY18" fmla="*/ 1183341 h 3056964"/>
                          <a:gd name="connsiteX19" fmla="*/ 470647 w 2525304"/>
                          <a:gd name="connsiteY19" fmla="*/ 1174376 h 3056964"/>
                          <a:gd name="connsiteX20" fmla="*/ 515470 w 2525304"/>
                          <a:gd name="connsiteY20" fmla="*/ 1165412 h 3056964"/>
                          <a:gd name="connsiteX21" fmla="*/ 528918 w 2525304"/>
                          <a:gd name="connsiteY21" fmla="*/ 1156447 h 3056964"/>
                          <a:gd name="connsiteX22" fmla="*/ 600635 w 2525304"/>
                          <a:gd name="connsiteY22" fmla="*/ 1143000 h 3056964"/>
                          <a:gd name="connsiteX23" fmla="*/ 690282 w 2525304"/>
                          <a:gd name="connsiteY23" fmla="*/ 1134035 h 3056964"/>
                          <a:gd name="connsiteX24" fmla="*/ 793376 w 2525304"/>
                          <a:gd name="connsiteY24" fmla="*/ 1138517 h 3056964"/>
                          <a:gd name="connsiteX25" fmla="*/ 874059 w 2525304"/>
                          <a:gd name="connsiteY25" fmla="*/ 1151964 h 3056964"/>
                          <a:gd name="connsiteX26" fmla="*/ 914400 w 2525304"/>
                          <a:gd name="connsiteY26" fmla="*/ 1156447 h 3056964"/>
                          <a:gd name="connsiteX27" fmla="*/ 1030941 w 2525304"/>
                          <a:gd name="connsiteY27" fmla="*/ 1169894 h 3056964"/>
                          <a:gd name="connsiteX28" fmla="*/ 1151965 w 2525304"/>
                          <a:gd name="connsiteY28" fmla="*/ 1178859 h 3056964"/>
                          <a:gd name="connsiteX29" fmla="*/ 1281953 w 2525304"/>
                          <a:gd name="connsiteY29" fmla="*/ 1187823 h 3056964"/>
                          <a:gd name="connsiteX30" fmla="*/ 1465729 w 2525304"/>
                          <a:gd name="connsiteY30" fmla="*/ 1183341 h 3056964"/>
                          <a:gd name="connsiteX31" fmla="*/ 1510553 w 2525304"/>
                          <a:gd name="connsiteY31" fmla="*/ 1178859 h 3056964"/>
                          <a:gd name="connsiteX32" fmla="*/ 1582270 w 2525304"/>
                          <a:gd name="connsiteY32" fmla="*/ 1147482 h 3056964"/>
                          <a:gd name="connsiteX33" fmla="*/ 1604682 w 2525304"/>
                          <a:gd name="connsiteY33" fmla="*/ 1143000 h 3056964"/>
                          <a:gd name="connsiteX34" fmla="*/ 1622612 w 2525304"/>
                          <a:gd name="connsiteY34" fmla="*/ 1134035 h 3056964"/>
                          <a:gd name="connsiteX35" fmla="*/ 1645023 w 2525304"/>
                          <a:gd name="connsiteY35" fmla="*/ 1125070 h 3056964"/>
                          <a:gd name="connsiteX36" fmla="*/ 1662953 w 2525304"/>
                          <a:gd name="connsiteY36" fmla="*/ 1111623 h 3056964"/>
                          <a:gd name="connsiteX37" fmla="*/ 1698812 w 2525304"/>
                          <a:gd name="connsiteY37" fmla="*/ 1093694 h 3056964"/>
                          <a:gd name="connsiteX38" fmla="*/ 1739153 w 2525304"/>
                          <a:gd name="connsiteY38" fmla="*/ 1066800 h 3056964"/>
                          <a:gd name="connsiteX39" fmla="*/ 1752600 w 2525304"/>
                          <a:gd name="connsiteY39" fmla="*/ 1053353 h 3056964"/>
                          <a:gd name="connsiteX40" fmla="*/ 1775012 w 2525304"/>
                          <a:gd name="connsiteY40" fmla="*/ 1039906 h 3056964"/>
                          <a:gd name="connsiteX41" fmla="*/ 1797423 w 2525304"/>
                          <a:gd name="connsiteY41" fmla="*/ 1021976 h 3056964"/>
                          <a:gd name="connsiteX42" fmla="*/ 1810870 w 2525304"/>
                          <a:gd name="connsiteY42" fmla="*/ 990600 h 3056964"/>
                          <a:gd name="connsiteX43" fmla="*/ 1815353 w 2525304"/>
                          <a:gd name="connsiteY43" fmla="*/ 977153 h 3056964"/>
                          <a:gd name="connsiteX44" fmla="*/ 1801906 w 2525304"/>
                          <a:gd name="connsiteY44" fmla="*/ 824753 h 3056964"/>
                          <a:gd name="connsiteX45" fmla="*/ 1792941 w 2525304"/>
                          <a:gd name="connsiteY45" fmla="*/ 811306 h 3056964"/>
                          <a:gd name="connsiteX46" fmla="*/ 1757082 w 2525304"/>
                          <a:gd name="connsiteY46" fmla="*/ 779929 h 3056964"/>
                          <a:gd name="connsiteX47" fmla="*/ 1730188 w 2525304"/>
                          <a:gd name="connsiteY47" fmla="*/ 753035 h 3056964"/>
                          <a:gd name="connsiteX48" fmla="*/ 1703294 w 2525304"/>
                          <a:gd name="connsiteY48" fmla="*/ 735106 h 3056964"/>
                          <a:gd name="connsiteX49" fmla="*/ 1622612 w 2525304"/>
                          <a:gd name="connsiteY49" fmla="*/ 739588 h 3056964"/>
                          <a:gd name="connsiteX50" fmla="*/ 1595718 w 2525304"/>
                          <a:gd name="connsiteY50" fmla="*/ 748553 h 3056964"/>
                          <a:gd name="connsiteX51" fmla="*/ 1573306 w 2525304"/>
                          <a:gd name="connsiteY51" fmla="*/ 753035 h 3056964"/>
                          <a:gd name="connsiteX52" fmla="*/ 1326776 w 2525304"/>
                          <a:gd name="connsiteY52" fmla="*/ 748553 h 3056964"/>
                          <a:gd name="connsiteX53" fmla="*/ 1308847 w 2525304"/>
                          <a:gd name="connsiteY53" fmla="*/ 744070 h 3056964"/>
                          <a:gd name="connsiteX54" fmla="*/ 1277470 w 2525304"/>
                          <a:gd name="connsiteY54" fmla="*/ 739588 h 3056964"/>
                          <a:gd name="connsiteX55" fmla="*/ 1259541 w 2525304"/>
                          <a:gd name="connsiteY55" fmla="*/ 735106 h 3056964"/>
                          <a:gd name="connsiteX56" fmla="*/ 1232647 w 2525304"/>
                          <a:gd name="connsiteY56" fmla="*/ 730623 h 3056964"/>
                          <a:gd name="connsiteX57" fmla="*/ 1053353 w 2525304"/>
                          <a:gd name="connsiteY57" fmla="*/ 735106 h 3056964"/>
                          <a:gd name="connsiteX58" fmla="*/ 1035423 w 2525304"/>
                          <a:gd name="connsiteY58" fmla="*/ 739588 h 3056964"/>
                          <a:gd name="connsiteX59" fmla="*/ 1008529 w 2525304"/>
                          <a:gd name="connsiteY59" fmla="*/ 744070 h 3056964"/>
                          <a:gd name="connsiteX60" fmla="*/ 995082 w 2525304"/>
                          <a:gd name="connsiteY60" fmla="*/ 748553 h 3056964"/>
                          <a:gd name="connsiteX61" fmla="*/ 945776 w 2525304"/>
                          <a:gd name="connsiteY61" fmla="*/ 717176 h 3056964"/>
                          <a:gd name="connsiteX62" fmla="*/ 941294 w 2525304"/>
                          <a:gd name="connsiteY62" fmla="*/ 703729 h 3056964"/>
                          <a:gd name="connsiteX63" fmla="*/ 932329 w 2525304"/>
                          <a:gd name="connsiteY63" fmla="*/ 605117 h 3056964"/>
                          <a:gd name="connsiteX64" fmla="*/ 914400 w 2525304"/>
                          <a:gd name="connsiteY64" fmla="*/ 587188 h 3056964"/>
                          <a:gd name="connsiteX65" fmla="*/ 918882 w 2525304"/>
                          <a:gd name="connsiteY65" fmla="*/ 555812 h 3056964"/>
                          <a:gd name="connsiteX66" fmla="*/ 941294 w 2525304"/>
                          <a:gd name="connsiteY66" fmla="*/ 551329 h 3056964"/>
                          <a:gd name="connsiteX67" fmla="*/ 959223 w 2525304"/>
                          <a:gd name="connsiteY67" fmla="*/ 537882 h 3056964"/>
                          <a:gd name="connsiteX68" fmla="*/ 990600 w 2525304"/>
                          <a:gd name="connsiteY68" fmla="*/ 533400 h 3056964"/>
                          <a:gd name="connsiteX69" fmla="*/ 1129553 w 2525304"/>
                          <a:gd name="connsiteY69" fmla="*/ 524435 h 3056964"/>
                          <a:gd name="connsiteX70" fmla="*/ 1147482 w 2525304"/>
                          <a:gd name="connsiteY70" fmla="*/ 515470 h 3056964"/>
                          <a:gd name="connsiteX71" fmla="*/ 1178859 w 2525304"/>
                          <a:gd name="connsiteY71" fmla="*/ 493059 h 3056964"/>
                          <a:gd name="connsiteX72" fmla="*/ 1192306 w 2525304"/>
                          <a:gd name="connsiteY72" fmla="*/ 479612 h 3056964"/>
                          <a:gd name="connsiteX73" fmla="*/ 1214718 w 2525304"/>
                          <a:gd name="connsiteY73" fmla="*/ 470647 h 3056964"/>
                          <a:gd name="connsiteX74" fmla="*/ 1241612 w 2525304"/>
                          <a:gd name="connsiteY74" fmla="*/ 457200 h 3056964"/>
                          <a:gd name="connsiteX75" fmla="*/ 1277470 w 2525304"/>
                          <a:gd name="connsiteY75" fmla="*/ 439270 h 3056964"/>
                          <a:gd name="connsiteX76" fmla="*/ 1295400 w 2525304"/>
                          <a:gd name="connsiteY76" fmla="*/ 416859 h 3056964"/>
                          <a:gd name="connsiteX77" fmla="*/ 1317812 w 2525304"/>
                          <a:gd name="connsiteY77" fmla="*/ 394447 h 3056964"/>
                          <a:gd name="connsiteX78" fmla="*/ 1353670 w 2525304"/>
                          <a:gd name="connsiteY78" fmla="*/ 349623 h 3056964"/>
                          <a:gd name="connsiteX79" fmla="*/ 1371600 w 2525304"/>
                          <a:gd name="connsiteY79" fmla="*/ 322729 h 3056964"/>
                          <a:gd name="connsiteX80" fmla="*/ 1380565 w 2525304"/>
                          <a:gd name="connsiteY80" fmla="*/ 282388 h 3056964"/>
                          <a:gd name="connsiteX81" fmla="*/ 1385047 w 2525304"/>
                          <a:gd name="connsiteY81" fmla="*/ 268941 h 3056964"/>
                          <a:gd name="connsiteX82" fmla="*/ 1380565 w 2525304"/>
                          <a:gd name="connsiteY82" fmla="*/ 219635 h 3056964"/>
                          <a:gd name="connsiteX83" fmla="*/ 1367118 w 2525304"/>
                          <a:gd name="connsiteY83" fmla="*/ 210670 h 3056964"/>
                          <a:gd name="connsiteX84" fmla="*/ 1349188 w 2525304"/>
                          <a:gd name="connsiteY84" fmla="*/ 206188 h 3056964"/>
                          <a:gd name="connsiteX85" fmla="*/ 1326776 w 2525304"/>
                          <a:gd name="connsiteY85" fmla="*/ 197223 h 3056964"/>
                          <a:gd name="connsiteX86" fmla="*/ 1281953 w 2525304"/>
                          <a:gd name="connsiteY86" fmla="*/ 201706 h 3056964"/>
                          <a:gd name="connsiteX87" fmla="*/ 1250576 w 2525304"/>
                          <a:gd name="connsiteY87" fmla="*/ 215153 h 3056964"/>
                          <a:gd name="connsiteX88" fmla="*/ 1210235 w 2525304"/>
                          <a:gd name="connsiteY88" fmla="*/ 228600 h 3056964"/>
                          <a:gd name="connsiteX89" fmla="*/ 1183341 w 2525304"/>
                          <a:gd name="connsiteY89" fmla="*/ 242047 h 3056964"/>
                          <a:gd name="connsiteX90" fmla="*/ 1160929 w 2525304"/>
                          <a:gd name="connsiteY90" fmla="*/ 255494 h 3056964"/>
                          <a:gd name="connsiteX91" fmla="*/ 1134035 w 2525304"/>
                          <a:gd name="connsiteY91" fmla="*/ 264459 h 3056964"/>
                          <a:gd name="connsiteX92" fmla="*/ 1111623 w 2525304"/>
                          <a:gd name="connsiteY92" fmla="*/ 273423 h 3056964"/>
                          <a:gd name="connsiteX93" fmla="*/ 1084729 w 2525304"/>
                          <a:gd name="connsiteY93" fmla="*/ 282388 h 3056964"/>
                          <a:gd name="connsiteX94" fmla="*/ 986118 w 2525304"/>
                          <a:gd name="connsiteY94" fmla="*/ 277906 h 3056964"/>
                          <a:gd name="connsiteX95" fmla="*/ 927847 w 2525304"/>
                          <a:gd name="connsiteY95" fmla="*/ 264459 h 3056964"/>
                          <a:gd name="connsiteX96" fmla="*/ 896470 w 2525304"/>
                          <a:gd name="connsiteY96" fmla="*/ 242047 h 3056964"/>
                          <a:gd name="connsiteX97" fmla="*/ 883023 w 2525304"/>
                          <a:gd name="connsiteY97" fmla="*/ 233082 h 3056964"/>
                          <a:gd name="connsiteX98" fmla="*/ 865094 w 2525304"/>
                          <a:gd name="connsiteY98" fmla="*/ 183776 h 3056964"/>
                          <a:gd name="connsiteX99" fmla="*/ 869576 w 2525304"/>
                          <a:gd name="connsiteY99" fmla="*/ 89647 h 3056964"/>
                          <a:gd name="connsiteX100" fmla="*/ 874059 w 2525304"/>
                          <a:gd name="connsiteY100" fmla="*/ 71717 h 3056964"/>
                          <a:gd name="connsiteX101" fmla="*/ 883023 w 2525304"/>
                          <a:gd name="connsiteY101" fmla="*/ 58270 h 3056964"/>
                          <a:gd name="connsiteX102" fmla="*/ 909918 w 2525304"/>
                          <a:gd name="connsiteY102" fmla="*/ 49306 h 3056964"/>
                          <a:gd name="connsiteX103" fmla="*/ 914400 w 2525304"/>
                          <a:gd name="connsiteY103" fmla="*/ 71717 h 3056964"/>
                          <a:gd name="connsiteX104" fmla="*/ 909918 w 2525304"/>
                          <a:gd name="connsiteY104" fmla="*/ 94129 h 3056964"/>
                          <a:gd name="connsiteX105" fmla="*/ 900953 w 2525304"/>
                          <a:gd name="connsiteY105" fmla="*/ 152400 h 3056964"/>
                          <a:gd name="connsiteX106" fmla="*/ 905435 w 2525304"/>
                          <a:gd name="connsiteY106" fmla="*/ 201706 h 3056964"/>
                          <a:gd name="connsiteX107" fmla="*/ 932329 w 2525304"/>
                          <a:gd name="connsiteY107" fmla="*/ 237564 h 3056964"/>
                          <a:gd name="connsiteX108" fmla="*/ 954741 w 2525304"/>
                          <a:gd name="connsiteY108" fmla="*/ 246529 h 3056964"/>
                          <a:gd name="connsiteX109" fmla="*/ 972670 w 2525304"/>
                          <a:gd name="connsiteY109" fmla="*/ 255494 h 3056964"/>
                          <a:gd name="connsiteX110" fmla="*/ 1066800 w 2525304"/>
                          <a:gd name="connsiteY110" fmla="*/ 251012 h 3056964"/>
                          <a:gd name="connsiteX111" fmla="*/ 1111623 w 2525304"/>
                          <a:gd name="connsiteY111" fmla="*/ 237564 h 3056964"/>
                          <a:gd name="connsiteX112" fmla="*/ 1129553 w 2525304"/>
                          <a:gd name="connsiteY112" fmla="*/ 224117 h 3056964"/>
                          <a:gd name="connsiteX113" fmla="*/ 1156447 w 2525304"/>
                          <a:gd name="connsiteY113" fmla="*/ 197223 h 3056964"/>
                          <a:gd name="connsiteX114" fmla="*/ 1160929 w 2525304"/>
                          <a:gd name="connsiteY114" fmla="*/ 179294 h 3056964"/>
                          <a:gd name="connsiteX115" fmla="*/ 1178859 w 2525304"/>
                          <a:gd name="connsiteY115" fmla="*/ 17929 h 3056964"/>
                          <a:gd name="connsiteX116" fmla="*/ 1210235 w 2525304"/>
                          <a:gd name="connsiteY116" fmla="*/ 22412 h 3056964"/>
                          <a:gd name="connsiteX117" fmla="*/ 1214718 w 2525304"/>
                          <a:gd name="connsiteY117" fmla="*/ 53788 h 3056964"/>
                          <a:gd name="connsiteX118" fmla="*/ 1201270 w 2525304"/>
                          <a:gd name="connsiteY118" fmla="*/ 98612 h 3056964"/>
                          <a:gd name="connsiteX119" fmla="*/ 1210235 w 2525304"/>
                          <a:gd name="connsiteY119" fmla="*/ 147917 h 3056964"/>
                          <a:gd name="connsiteX120" fmla="*/ 1214718 w 2525304"/>
                          <a:gd name="connsiteY120" fmla="*/ 161364 h 3056964"/>
                          <a:gd name="connsiteX121" fmla="*/ 1228165 w 2525304"/>
                          <a:gd name="connsiteY121" fmla="*/ 170329 h 3056964"/>
                          <a:gd name="connsiteX122" fmla="*/ 1250576 w 2525304"/>
                          <a:gd name="connsiteY122" fmla="*/ 188259 h 3056964"/>
                          <a:gd name="connsiteX123" fmla="*/ 1317812 w 2525304"/>
                          <a:gd name="connsiteY123" fmla="*/ 183776 h 3056964"/>
                          <a:gd name="connsiteX124" fmla="*/ 1353670 w 2525304"/>
                          <a:gd name="connsiteY124" fmla="*/ 174812 h 3056964"/>
                          <a:gd name="connsiteX125" fmla="*/ 1506070 w 2525304"/>
                          <a:gd name="connsiteY125" fmla="*/ 143435 h 3056964"/>
                          <a:gd name="connsiteX126" fmla="*/ 1550894 w 2525304"/>
                          <a:gd name="connsiteY126" fmla="*/ 116541 h 3056964"/>
                          <a:gd name="connsiteX127" fmla="*/ 1564341 w 2525304"/>
                          <a:gd name="connsiteY127" fmla="*/ 103094 h 3056964"/>
                          <a:gd name="connsiteX128" fmla="*/ 1586753 w 2525304"/>
                          <a:gd name="connsiteY128" fmla="*/ 85164 h 3056964"/>
                          <a:gd name="connsiteX129" fmla="*/ 1595718 w 2525304"/>
                          <a:gd name="connsiteY129" fmla="*/ 67235 h 3056964"/>
                          <a:gd name="connsiteX130" fmla="*/ 1600200 w 2525304"/>
                          <a:gd name="connsiteY130" fmla="*/ 49306 h 3056964"/>
                          <a:gd name="connsiteX131" fmla="*/ 1609165 w 2525304"/>
                          <a:gd name="connsiteY131" fmla="*/ 0 h 3056964"/>
                          <a:gd name="connsiteX132" fmla="*/ 1622612 w 2525304"/>
                          <a:gd name="connsiteY132" fmla="*/ 8964 h 3056964"/>
                          <a:gd name="connsiteX133" fmla="*/ 1613647 w 2525304"/>
                          <a:gd name="connsiteY133" fmla="*/ 85164 h 3056964"/>
                          <a:gd name="connsiteX134" fmla="*/ 1627094 w 2525304"/>
                          <a:gd name="connsiteY134" fmla="*/ 103094 h 3056964"/>
                          <a:gd name="connsiteX135" fmla="*/ 1658470 w 2525304"/>
                          <a:gd name="connsiteY135" fmla="*/ 98612 h 3056964"/>
                          <a:gd name="connsiteX136" fmla="*/ 1685365 w 2525304"/>
                          <a:gd name="connsiteY136" fmla="*/ 76200 h 3056964"/>
                          <a:gd name="connsiteX137" fmla="*/ 1694329 w 2525304"/>
                          <a:gd name="connsiteY137" fmla="*/ 62753 h 3056964"/>
                          <a:gd name="connsiteX138" fmla="*/ 1734670 w 2525304"/>
                          <a:gd name="connsiteY138" fmla="*/ 40341 h 3056964"/>
                          <a:gd name="connsiteX139" fmla="*/ 1743635 w 2525304"/>
                          <a:gd name="connsiteY139" fmla="*/ 26894 h 3056964"/>
                          <a:gd name="connsiteX140" fmla="*/ 1757082 w 2525304"/>
                          <a:gd name="connsiteY140" fmla="*/ 22412 h 3056964"/>
                          <a:gd name="connsiteX141" fmla="*/ 1792941 w 2525304"/>
                          <a:gd name="connsiteY141" fmla="*/ 4482 h 3056964"/>
                          <a:gd name="connsiteX142" fmla="*/ 1797423 w 2525304"/>
                          <a:gd name="connsiteY142" fmla="*/ 22412 h 3056964"/>
                          <a:gd name="connsiteX143" fmla="*/ 1792941 w 2525304"/>
                          <a:gd name="connsiteY143" fmla="*/ 40341 h 3056964"/>
                          <a:gd name="connsiteX144" fmla="*/ 1788459 w 2525304"/>
                          <a:gd name="connsiteY144" fmla="*/ 53788 h 3056964"/>
                          <a:gd name="connsiteX145" fmla="*/ 1761565 w 2525304"/>
                          <a:gd name="connsiteY145" fmla="*/ 76200 h 3056964"/>
                          <a:gd name="connsiteX146" fmla="*/ 1783976 w 2525304"/>
                          <a:gd name="connsiteY146" fmla="*/ 85164 h 3056964"/>
                          <a:gd name="connsiteX147" fmla="*/ 1878106 w 2525304"/>
                          <a:gd name="connsiteY147" fmla="*/ 76200 h 3056964"/>
                          <a:gd name="connsiteX148" fmla="*/ 1891553 w 2525304"/>
                          <a:gd name="connsiteY148" fmla="*/ 67235 h 3056964"/>
                          <a:gd name="connsiteX149" fmla="*/ 1918447 w 2525304"/>
                          <a:gd name="connsiteY149" fmla="*/ 58270 h 3056964"/>
                          <a:gd name="connsiteX150" fmla="*/ 1940859 w 2525304"/>
                          <a:gd name="connsiteY150" fmla="*/ 44823 h 3056964"/>
                          <a:gd name="connsiteX151" fmla="*/ 1954306 w 2525304"/>
                          <a:gd name="connsiteY151" fmla="*/ 40341 h 3056964"/>
                          <a:gd name="connsiteX152" fmla="*/ 2003612 w 2525304"/>
                          <a:gd name="connsiteY152" fmla="*/ 13447 h 3056964"/>
                          <a:gd name="connsiteX153" fmla="*/ 2008094 w 2525304"/>
                          <a:gd name="connsiteY153" fmla="*/ 31376 h 3056964"/>
                          <a:gd name="connsiteX154" fmla="*/ 1999129 w 2525304"/>
                          <a:gd name="connsiteY154" fmla="*/ 44823 h 3056964"/>
                          <a:gd name="connsiteX155" fmla="*/ 1994647 w 2525304"/>
                          <a:gd name="connsiteY155" fmla="*/ 58270 h 3056964"/>
                          <a:gd name="connsiteX156" fmla="*/ 2039470 w 2525304"/>
                          <a:gd name="connsiteY156" fmla="*/ 76200 h 3056964"/>
                          <a:gd name="connsiteX157" fmla="*/ 2115670 w 2525304"/>
                          <a:gd name="connsiteY157" fmla="*/ 76200 h 3056964"/>
                          <a:gd name="connsiteX158" fmla="*/ 2160494 w 2525304"/>
                          <a:gd name="connsiteY158" fmla="*/ 62753 h 3056964"/>
                          <a:gd name="connsiteX159" fmla="*/ 2191870 w 2525304"/>
                          <a:gd name="connsiteY159" fmla="*/ 49306 h 3056964"/>
                          <a:gd name="connsiteX160" fmla="*/ 2205318 w 2525304"/>
                          <a:gd name="connsiteY160" fmla="*/ 44823 h 3056964"/>
                          <a:gd name="connsiteX161" fmla="*/ 2232212 w 2525304"/>
                          <a:gd name="connsiteY161" fmla="*/ 26894 h 3056964"/>
                          <a:gd name="connsiteX162" fmla="*/ 2263588 w 2525304"/>
                          <a:gd name="connsiteY162" fmla="*/ 8964 h 3056964"/>
                          <a:gd name="connsiteX163" fmla="*/ 2254623 w 2525304"/>
                          <a:gd name="connsiteY163" fmla="*/ 62753 h 3056964"/>
                          <a:gd name="connsiteX164" fmla="*/ 2245659 w 2525304"/>
                          <a:gd name="connsiteY164" fmla="*/ 76200 h 3056964"/>
                          <a:gd name="connsiteX165" fmla="*/ 2254623 w 2525304"/>
                          <a:gd name="connsiteY165" fmla="*/ 89647 h 3056964"/>
                          <a:gd name="connsiteX166" fmla="*/ 2353235 w 2525304"/>
                          <a:gd name="connsiteY166" fmla="*/ 85164 h 3056964"/>
                          <a:gd name="connsiteX167" fmla="*/ 2366682 w 2525304"/>
                          <a:gd name="connsiteY167" fmla="*/ 80682 h 3056964"/>
                          <a:gd name="connsiteX168" fmla="*/ 2389094 w 2525304"/>
                          <a:gd name="connsiteY168" fmla="*/ 76200 h 3056964"/>
                          <a:gd name="connsiteX169" fmla="*/ 2424953 w 2525304"/>
                          <a:gd name="connsiteY169" fmla="*/ 53788 h 3056964"/>
                          <a:gd name="connsiteX170" fmla="*/ 2451847 w 2525304"/>
                          <a:gd name="connsiteY170" fmla="*/ 44823 h 3056964"/>
                          <a:gd name="connsiteX171" fmla="*/ 2510118 w 2525304"/>
                          <a:gd name="connsiteY171" fmla="*/ 22412 h 3056964"/>
                          <a:gd name="connsiteX172" fmla="*/ 2505635 w 2525304"/>
                          <a:gd name="connsiteY172" fmla="*/ 58270 h 3056964"/>
                          <a:gd name="connsiteX173" fmla="*/ 2483223 w 2525304"/>
                          <a:gd name="connsiteY173" fmla="*/ 71717 h 3056964"/>
                          <a:gd name="connsiteX174" fmla="*/ 2465294 w 2525304"/>
                          <a:gd name="connsiteY174" fmla="*/ 85164 h 3056964"/>
                          <a:gd name="connsiteX175" fmla="*/ 2442882 w 2525304"/>
                          <a:gd name="connsiteY175" fmla="*/ 89647 h 3056964"/>
                          <a:gd name="connsiteX176" fmla="*/ 2398059 w 2525304"/>
                          <a:gd name="connsiteY176" fmla="*/ 103094 h 3056964"/>
                          <a:gd name="connsiteX177" fmla="*/ 2375647 w 2525304"/>
                          <a:gd name="connsiteY177" fmla="*/ 112059 h 3056964"/>
                          <a:gd name="connsiteX178" fmla="*/ 2357718 w 2525304"/>
                          <a:gd name="connsiteY178" fmla="*/ 116541 h 3056964"/>
                          <a:gd name="connsiteX179" fmla="*/ 2344270 w 2525304"/>
                          <a:gd name="connsiteY179" fmla="*/ 147917 h 3056964"/>
                          <a:gd name="connsiteX180" fmla="*/ 2353235 w 2525304"/>
                          <a:gd name="connsiteY180" fmla="*/ 188259 h 3056964"/>
                          <a:gd name="connsiteX181" fmla="*/ 2362200 w 2525304"/>
                          <a:gd name="connsiteY181" fmla="*/ 201706 h 3056964"/>
                          <a:gd name="connsiteX182" fmla="*/ 2344270 w 2525304"/>
                          <a:gd name="connsiteY182" fmla="*/ 273423 h 3056964"/>
                          <a:gd name="connsiteX183" fmla="*/ 2321859 w 2525304"/>
                          <a:gd name="connsiteY183" fmla="*/ 300317 h 3056964"/>
                          <a:gd name="connsiteX184" fmla="*/ 2308412 w 2525304"/>
                          <a:gd name="connsiteY184" fmla="*/ 322729 h 3056964"/>
                          <a:gd name="connsiteX185" fmla="*/ 2281518 w 2525304"/>
                          <a:gd name="connsiteY185" fmla="*/ 327212 h 3056964"/>
                          <a:gd name="connsiteX186" fmla="*/ 2259106 w 2525304"/>
                          <a:gd name="connsiteY186" fmla="*/ 322729 h 3056964"/>
                          <a:gd name="connsiteX187" fmla="*/ 2277035 w 2525304"/>
                          <a:gd name="connsiteY187" fmla="*/ 264459 h 3056964"/>
                          <a:gd name="connsiteX188" fmla="*/ 2290482 w 2525304"/>
                          <a:gd name="connsiteY188" fmla="*/ 228600 h 3056964"/>
                          <a:gd name="connsiteX189" fmla="*/ 2286000 w 2525304"/>
                          <a:gd name="connsiteY189" fmla="*/ 192741 h 3056964"/>
                          <a:gd name="connsiteX190" fmla="*/ 2245659 w 2525304"/>
                          <a:gd name="connsiteY190" fmla="*/ 134470 h 3056964"/>
                          <a:gd name="connsiteX191" fmla="*/ 2200835 w 2525304"/>
                          <a:gd name="connsiteY191" fmla="*/ 116541 h 3056964"/>
                          <a:gd name="connsiteX192" fmla="*/ 2169459 w 2525304"/>
                          <a:gd name="connsiteY192" fmla="*/ 112059 h 3056964"/>
                          <a:gd name="connsiteX193" fmla="*/ 2102223 w 2525304"/>
                          <a:gd name="connsiteY193" fmla="*/ 116541 h 3056964"/>
                          <a:gd name="connsiteX194" fmla="*/ 2084294 w 2525304"/>
                          <a:gd name="connsiteY194" fmla="*/ 125506 h 3056964"/>
                          <a:gd name="connsiteX195" fmla="*/ 2070847 w 2525304"/>
                          <a:gd name="connsiteY195" fmla="*/ 129988 h 3056964"/>
                          <a:gd name="connsiteX196" fmla="*/ 2061882 w 2525304"/>
                          <a:gd name="connsiteY196" fmla="*/ 147917 h 3056964"/>
                          <a:gd name="connsiteX197" fmla="*/ 2034988 w 2525304"/>
                          <a:gd name="connsiteY197" fmla="*/ 161364 h 3056964"/>
                          <a:gd name="connsiteX198" fmla="*/ 1783976 w 2525304"/>
                          <a:gd name="connsiteY198" fmla="*/ 165847 h 3056964"/>
                          <a:gd name="connsiteX199" fmla="*/ 1766047 w 2525304"/>
                          <a:gd name="connsiteY199" fmla="*/ 174812 h 3056964"/>
                          <a:gd name="connsiteX200" fmla="*/ 1703294 w 2525304"/>
                          <a:gd name="connsiteY200" fmla="*/ 192741 h 3056964"/>
                          <a:gd name="connsiteX201" fmla="*/ 1689847 w 2525304"/>
                          <a:gd name="connsiteY201" fmla="*/ 197223 h 3056964"/>
                          <a:gd name="connsiteX202" fmla="*/ 1676400 w 2525304"/>
                          <a:gd name="connsiteY202" fmla="*/ 206188 h 3056964"/>
                          <a:gd name="connsiteX203" fmla="*/ 1649506 w 2525304"/>
                          <a:gd name="connsiteY203" fmla="*/ 215153 h 3056964"/>
                          <a:gd name="connsiteX204" fmla="*/ 1636059 w 2525304"/>
                          <a:gd name="connsiteY204" fmla="*/ 224117 h 3056964"/>
                          <a:gd name="connsiteX205" fmla="*/ 1622612 w 2525304"/>
                          <a:gd name="connsiteY205" fmla="*/ 237564 h 3056964"/>
                          <a:gd name="connsiteX206" fmla="*/ 1609165 w 2525304"/>
                          <a:gd name="connsiteY206" fmla="*/ 242047 h 3056964"/>
                          <a:gd name="connsiteX207" fmla="*/ 1577788 w 2525304"/>
                          <a:gd name="connsiteY207" fmla="*/ 273423 h 3056964"/>
                          <a:gd name="connsiteX208" fmla="*/ 1568823 w 2525304"/>
                          <a:gd name="connsiteY208" fmla="*/ 286870 h 3056964"/>
                          <a:gd name="connsiteX209" fmla="*/ 1555376 w 2525304"/>
                          <a:gd name="connsiteY209" fmla="*/ 300317 h 3056964"/>
                          <a:gd name="connsiteX210" fmla="*/ 1524000 w 2525304"/>
                          <a:gd name="connsiteY210" fmla="*/ 340659 h 3056964"/>
                          <a:gd name="connsiteX211" fmla="*/ 1519518 w 2525304"/>
                          <a:gd name="connsiteY211" fmla="*/ 354106 h 3056964"/>
                          <a:gd name="connsiteX212" fmla="*/ 1528482 w 2525304"/>
                          <a:gd name="connsiteY212" fmla="*/ 394447 h 3056964"/>
                          <a:gd name="connsiteX213" fmla="*/ 1537447 w 2525304"/>
                          <a:gd name="connsiteY213" fmla="*/ 407894 h 3056964"/>
                          <a:gd name="connsiteX214" fmla="*/ 1555376 w 2525304"/>
                          <a:gd name="connsiteY214" fmla="*/ 430306 h 3056964"/>
                          <a:gd name="connsiteX215" fmla="*/ 1600200 w 2525304"/>
                          <a:gd name="connsiteY215" fmla="*/ 398929 h 3056964"/>
                          <a:gd name="connsiteX216" fmla="*/ 1631576 w 2525304"/>
                          <a:gd name="connsiteY216" fmla="*/ 376517 h 3056964"/>
                          <a:gd name="connsiteX217" fmla="*/ 1645023 w 2525304"/>
                          <a:gd name="connsiteY217" fmla="*/ 363070 h 3056964"/>
                          <a:gd name="connsiteX218" fmla="*/ 1685365 w 2525304"/>
                          <a:gd name="connsiteY218" fmla="*/ 331694 h 3056964"/>
                          <a:gd name="connsiteX219" fmla="*/ 1716741 w 2525304"/>
                          <a:gd name="connsiteY219" fmla="*/ 300317 h 3056964"/>
                          <a:gd name="connsiteX220" fmla="*/ 1748118 w 2525304"/>
                          <a:gd name="connsiteY220" fmla="*/ 282388 h 3056964"/>
                          <a:gd name="connsiteX221" fmla="*/ 1761565 w 2525304"/>
                          <a:gd name="connsiteY221" fmla="*/ 277906 h 3056964"/>
                          <a:gd name="connsiteX222" fmla="*/ 1779494 w 2525304"/>
                          <a:gd name="connsiteY222" fmla="*/ 268941 h 3056964"/>
                          <a:gd name="connsiteX223" fmla="*/ 1815353 w 2525304"/>
                          <a:gd name="connsiteY223" fmla="*/ 259976 h 3056964"/>
                          <a:gd name="connsiteX224" fmla="*/ 2030506 w 2525304"/>
                          <a:gd name="connsiteY224" fmla="*/ 264459 h 3056964"/>
                          <a:gd name="connsiteX225" fmla="*/ 2017059 w 2525304"/>
                          <a:gd name="connsiteY225" fmla="*/ 286870 h 3056964"/>
                          <a:gd name="connsiteX226" fmla="*/ 1981200 w 2525304"/>
                          <a:gd name="connsiteY226" fmla="*/ 322729 h 3056964"/>
                          <a:gd name="connsiteX227" fmla="*/ 1967753 w 2525304"/>
                          <a:gd name="connsiteY227" fmla="*/ 336176 h 3056964"/>
                          <a:gd name="connsiteX228" fmla="*/ 1936376 w 2525304"/>
                          <a:gd name="connsiteY228" fmla="*/ 376517 h 3056964"/>
                          <a:gd name="connsiteX229" fmla="*/ 1905000 w 2525304"/>
                          <a:gd name="connsiteY229" fmla="*/ 403412 h 3056964"/>
                          <a:gd name="connsiteX230" fmla="*/ 1860176 w 2525304"/>
                          <a:gd name="connsiteY230" fmla="*/ 421341 h 3056964"/>
                          <a:gd name="connsiteX231" fmla="*/ 1788459 w 2525304"/>
                          <a:gd name="connsiteY231" fmla="*/ 430306 h 3056964"/>
                          <a:gd name="connsiteX232" fmla="*/ 1846729 w 2525304"/>
                          <a:gd name="connsiteY232" fmla="*/ 488576 h 3056964"/>
                          <a:gd name="connsiteX233" fmla="*/ 1913965 w 2525304"/>
                          <a:gd name="connsiteY233" fmla="*/ 515470 h 3056964"/>
                          <a:gd name="connsiteX234" fmla="*/ 1922929 w 2525304"/>
                          <a:gd name="connsiteY234" fmla="*/ 528917 h 3056964"/>
                          <a:gd name="connsiteX235" fmla="*/ 1967753 w 2525304"/>
                          <a:gd name="connsiteY235" fmla="*/ 569259 h 3056964"/>
                          <a:gd name="connsiteX236" fmla="*/ 1981200 w 2525304"/>
                          <a:gd name="connsiteY236" fmla="*/ 582706 h 3056964"/>
                          <a:gd name="connsiteX237" fmla="*/ 1994647 w 2525304"/>
                          <a:gd name="connsiteY237" fmla="*/ 591670 h 3056964"/>
                          <a:gd name="connsiteX238" fmla="*/ 2021541 w 2525304"/>
                          <a:gd name="connsiteY238" fmla="*/ 614082 h 3056964"/>
                          <a:gd name="connsiteX239" fmla="*/ 2030506 w 2525304"/>
                          <a:gd name="connsiteY239" fmla="*/ 627529 h 3056964"/>
                          <a:gd name="connsiteX240" fmla="*/ 2057400 w 2525304"/>
                          <a:gd name="connsiteY240" fmla="*/ 654423 h 3056964"/>
                          <a:gd name="connsiteX241" fmla="*/ 2088776 w 2525304"/>
                          <a:gd name="connsiteY241" fmla="*/ 699247 h 3056964"/>
                          <a:gd name="connsiteX242" fmla="*/ 2115670 w 2525304"/>
                          <a:gd name="connsiteY242" fmla="*/ 744070 h 3056964"/>
                          <a:gd name="connsiteX243" fmla="*/ 2120153 w 2525304"/>
                          <a:gd name="connsiteY243" fmla="*/ 775447 h 3056964"/>
                          <a:gd name="connsiteX244" fmla="*/ 2138082 w 2525304"/>
                          <a:gd name="connsiteY244" fmla="*/ 829235 h 3056964"/>
                          <a:gd name="connsiteX245" fmla="*/ 2147047 w 2525304"/>
                          <a:gd name="connsiteY245" fmla="*/ 883023 h 3056964"/>
                          <a:gd name="connsiteX246" fmla="*/ 2151529 w 2525304"/>
                          <a:gd name="connsiteY246" fmla="*/ 896470 h 3056964"/>
                          <a:gd name="connsiteX247" fmla="*/ 2156012 w 2525304"/>
                          <a:gd name="connsiteY247" fmla="*/ 914400 h 3056964"/>
                          <a:gd name="connsiteX248" fmla="*/ 2173941 w 2525304"/>
                          <a:gd name="connsiteY248" fmla="*/ 981635 h 3056964"/>
                          <a:gd name="connsiteX249" fmla="*/ 2182906 w 2525304"/>
                          <a:gd name="connsiteY249" fmla="*/ 999564 h 3056964"/>
                          <a:gd name="connsiteX250" fmla="*/ 2187388 w 2525304"/>
                          <a:gd name="connsiteY250" fmla="*/ 1017494 h 3056964"/>
                          <a:gd name="connsiteX251" fmla="*/ 2214282 w 2525304"/>
                          <a:gd name="connsiteY251" fmla="*/ 1071282 h 3056964"/>
                          <a:gd name="connsiteX252" fmla="*/ 2218765 w 2525304"/>
                          <a:gd name="connsiteY252" fmla="*/ 1089212 h 3056964"/>
                          <a:gd name="connsiteX253" fmla="*/ 2223247 w 2525304"/>
                          <a:gd name="connsiteY253" fmla="*/ 1116106 h 3056964"/>
                          <a:gd name="connsiteX254" fmla="*/ 2236694 w 2525304"/>
                          <a:gd name="connsiteY254" fmla="*/ 1143000 h 3056964"/>
                          <a:gd name="connsiteX255" fmla="*/ 2241176 w 2525304"/>
                          <a:gd name="connsiteY255" fmla="*/ 1264023 h 3056964"/>
                          <a:gd name="connsiteX256" fmla="*/ 2245659 w 2525304"/>
                          <a:gd name="connsiteY256" fmla="*/ 1281953 h 3056964"/>
                          <a:gd name="connsiteX257" fmla="*/ 2236694 w 2525304"/>
                          <a:gd name="connsiteY257" fmla="*/ 1380564 h 3056964"/>
                          <a:gd name="connsiteX258" fmla="*/ 2227729 w 2525304"/>
                          <a:gd name="connsiteY258" fmla="*/ 1402976 h 3056964"/>
                          <a:gd name="connsiteX259" fmla="*/ 2223247 w 2525304"/>
                          <a:gd name="connsiteY259" fmla="*/ 1416423 h 3056964"/>
                          <a:gd name="connsiteX260" fmla="*/ 2200835 w 2525304"/>
                          <a:gd name="connsiteY260" fmla="*/ 1474694 h 3056964"/>
                          <a:gd name="connsiteX261" fmla="*/ 2191870 w 2525304"/>
                          <a:gd name="connsiteY261" fmla="*/ 1497106 h 3056964"/>
                          <a:gd name="connsiteX262" fmla="*/ 2187388 w 2525304"/>
                          <a:gd name="connsiteY262" fmla="*/ 1510553 h 3056964"/>
                          <a:gd name="connsiteX263" fmla="*/ 2169459 w 2525304"/>
                          <a:gd name="connsiteY263" fmla="*/ 1555376 h 3056964"/>
                          <a:gd name="connsiteX264" fmla="*/ 2164976 w 2525304"/>
                          <a:gd name="connsiteY264" fmla="*/ 1568823 h 3056964"/>
                          <a:gd name="connsiteX265" fmla="*/ 2156012 w 2525304"/>
                          <a:gd name="connsiteY265" fmla="*/ 1613647 h 3056964"/>
                          <a:gd name="connsiteX266" fmla="*/ 2173941 w 2525304"/>
                          <a:gd name="connsiteY266" fmla="*/ 1631576 h 3056964"/>
                          <a:gd name="connsiteX267" fmla="*/ 2196353 w 2525304"/>
                          <a:gd name="connsiteY267" fmla="*/ 1645023 h 3056964"/>
                          <a:gd name="connsiteX268" fmla="*/ 2241176 w 2525304"/>
                          <a:gd name="connsiteY268" fmla="*/ 1698812 h 3056964"/>
                          <a:gd name="connsiteX269" fmla="*/ 2263588 w 2525304"/>
                          <a:gd name="connsiteY269" fmla="*/ 1743635 h 3056964"/>
                          <a:gd name="connsiteX270" fmla="*/ 2286000 w 2525304"/>
                          <a:gd name="connsiteY270" fmla="*/ 1770529 h 3056964"/>
                          <a:gd name="connsiteX271" fmla="*/ 2299447 w 2525304"/>
                          <a:gd name="connsiteY271" fmla="*/ 1810870 h 3056964"/>
                          <a:gd name="connsiteX272" fmla="*/ 2321859 w 2525304"/>
                          <a:gd name="connsiteY272" fmla="*/ 1837764 h 3056964"/>
                          <a:gd name="connsiteX273" fmla="*/ 2344270 w 2525304"/>
                          <a:gd name="connsiteY273" fmla="*/ 1891553 h 3056964"/>
                          <a:gd name="connsiteX274" fmla="*/ 2348753 w 2525304"/>
                          <a:gd name="connsiteY274" fmla="*/ 1909482 h 3056964"/>
                          <a:gd name="connsiteX275" fmla="*/ 2366682 w 2525304"/>
                          <a:gd name="connsiteY275" fmla="*/ 1949823 h 3056964"/>
                          <a:gd name="connsiteX276" fmla="*/ 2375647 w 2525304"/>
                          <a:gd name="connsiteY276" fmla="*/ 1972235 h 3056964"/>
                          <a:gd name="connsiteX277" fmla="*/ 2380129 w 2525304"/>
                          <a:gd name="connsiteY277" fmla="*/ 1994647 h 3056964"/>
                          <a:gd name="connsiteX278" fmla="*/ 2389094 w 2525304"/>
                          <a:gd name="connsiteY278" fmla="*/ 2021541 h 3056964"/>
                          <a:gd name="connsiteX279" fmla="*/ 2393576 w 2525304"/>
                          <a:gd name="connsiteY279" fmla="*/ 2066364 h 3056964"/>
                          <a:gd name="connsiteX280" fmla="*/ 2398059 w 2525304"/>
                          <a:gd name="connsiteY280" fmla="*/ 2079812 h 3056964"/>
                          <a:gd name="connsiteX281" fmla="*/ 2402541 w 2525304"/>
                          <a:gd name="connsiteY281" fmla="*/ 2133600 h 3056964"/>
                          <a:gd name="connsiteX282" fmla="*/ 2407023 w 2525304"/>
                          <a:gd name="connsiteY282" fmla="*/ 2250141 h 3056964"/>
                          <a:gd name="connsiteX283" fmla="*/ 2389094 w 2525304"/>
                          <a:gd name="connsiteY283" fmla="*/ 2523564 h 3056964"/>
                          <a:gd name="connsiteX284" fmla="*/ 2380129 w 2525304"/>
                          <a:gd name="connsiteY284" fmla="*/ 2545976 h 3056964"/>
                          <a:gd name="connsiteX285" fmla="*/ 2357718 w 2525304"/>
                          <a:gd name="connsiteY285" fmla="*/ 2599764 h 3056964"/>
                          <a:gd name="connsiteX286" fmla="*/ 2348753 w 2525304"/>
                          <a:gd name="connsiteY286" fmla="*/ 2622176 h 3056964"/>
                          <a:gd name="connsiteX287" fmla="*/ 2339788 w 2525304"/>
                          <a:gd name="connsiteY287" fmla="*/ 2658035 h 3056964"/>
                          <a:gd name="connsiteX288" fmla="*/ 2326341 w 2525304"/>
                          <a:gd name="connsiteY288" fmla="*/ 2680447 h 3056964"/>
                          <a:gd name="connsiteX289" fmla="*/ 2317376 w 2525304"/>
                          <a:gd name="connsiteY289" fmla="*/ 2711823 h 3056964"/>
                          <a:gd name="connsiteX290" fmla="*/ 2303929 w 2525304"/>
                          <a:gd name="connsiteY290" fmla="*/ 2734235 h 3056964"/>
                          <a:gd name="connsiteX291" fmla="*/ 2290482 w 2525304"/>
                          <a:gd name="connsiteY291" fmla="*/ 2765612 h 3056964"/>
                          <a:gd name="connsiteX292" fmla="*/ 2272553 w 2525304"/>
                          <a:gd name="connsiteY292" fmla="*/ 2770094 h 3056964"/>
                          <a:gd name="connsiteX293" fmla="*/ 2259106 w 2525304"/>
                          <a:gd name="connsiteY293" fmla="*/ 2774576 h 3056964"/>
                          <a:gd name="connsiteX294" fmla="*/ 2241176 w 2525304"/>
                          <a:gd name="connsiteY294" fmla="*/ 2779059 h 3056964"/>
                          <a:gd name="connsiteX295" fmla="*/ 2209800 w 2525304"/>
                          <a:gd name="connsiteY295" fmla="*/ 2788023 h 3056964"/>
                          <a:gd name="connsiteX296" fmla="*/ 2205318 w 2525304"/>
                          <a:gd name="connsiteY296" fmla="*/ 2725270 h 3056964"/>
                          <a:gd name="connsiteX297" fmla="*/ 2218765 w 2525304"/>
                          <a:gd name="connsiteY297" fmla="*/ 2707341 h 3056964"/>
                          <a:gd name="connsiteX298" fmla="*/ 2245659 w 2525304"/>
                          <a:gd name="connsiteY298" fmla="*/ 2658035 h 3056964"/>
                          <a:gd name="connsiteX299" fmla="*/ 2268070 w 2525304"/>
                          <a:gd name="connsiteY299" fmla="*/ 2631141 h 3056964"/>
                          <a:gd name="connsiteX300" fmla="*/ 2268070 w 2525304"/>
                          <a:gd name="connsiteY300" fmla="*/ 2254623 h 3056964"/>
                          <a:gd name="connsiteX301" fmla="*/ 2259106 w 2525304"/>
                          <a:gd name="connsiteY301" fmla="*/ 2218764 h 3056964"/>
                          <a:gd name="connsiteX302" fmla="*/ 2250141 w 2525304"/>
                          <a:gd name="connsiteY302" fmla="*/ 2178423 h 3056964"/>
                          <a:gd name="connsiteX303" fmla="*/ 2245659 w 2525304"/>
                          <a:gd name="connsiteY303" fmla="*/ 2160494 h 3056964"/>
                          <a:gd name="connsiteX304" fmla="*/ 2205318 w 2525304"/>
                          <a:gd name="connsiteY304" fmla="*/ 2093259 h 3056964"/>
                          <a:gd name="connsiteX305" fmla="*/ 2142565 w 2525304"/>
                          <a:gd name="connsiteY305" fmla="*/ 1981200 h 3056964"/>
                          <a:gd name="connsiteX306" fmla="*/ 2129117 w 2525304"/>
                          <a:gd name="connsiteY306" fmla="*/ 1873624 h 3056964"/>
                          <a:gd name="connsiteX307" fmla="*/ 2057400 w 2525304"/>
                          <a:gd name="connsiteY307" fmla="*/ 1837764 h 3056964"/>
                          <a:gd name="connsiteX308" fmla="*/ 2048435 w 2525304"/>
                          <a:gd name="connsiteY308" fmla="*/ 1792941 h 3056964"/>
                          <a:gd name="connsiteX309" fmla="*/ 2034988 w 2525304"/>
                          <a:gd name="connsiteY309" fmla="*/ 1689847 h 3056964"/>
                          <a:gd name="connsiteX310" fmla="*/ 2026023 w 2525304"/>
                          <a:gd name="connsiteY310" fmla="*/ 1712259 h 3056964"/>
                          <a:gd name="connsiteX311" fmla="*/ 2021541 w 2525304"/>
                          <a:gd name="connsiteY311" fmla="*/ 1725706 h 3056964"/>
                          <a:gd name="connsiteX312" fmla="*/ 1999129 w 2525304"/>
                          <a:gd name="connsiteY312" fmla="*/ 1739153 h 3056964"/>
                          <a:gd name="connsiteX313" fmla="*/ 1990165 w 2525304"/>
                          <a:gd name="connsiteY313" fmla="*/ 1757082 h 3056964"/>
                          <a:gd name="connsiteX314" fmla="*/ 1967753 w 2525304"/>
                          <a:gd name="connsiteY314" fmla="*/ 1792941 h 3056964"/>
                          <a:gd name="connsiteX315" fmla="*/ 1981200 w 2525304"/>
                          <a:gd name="connsiteY315" fmla="*/ 1909482 h 3056964"/>
                          <a:gd name="connsiteX316" fmla="*/ 1994647 w 2525304"/>
                          <a:gd name="connsiteY316" fmla="*/ 1940859 h 3056964"/>
                          <a:gd name="connsiteX317" fmla="*/ 2003612 w 2525304"/>
                          <a:gd name="connsiteY317" fmla="*/ 1958788 h 3056964"/>
                          <a:gd name="connsiteX318" fmla="*/ 2026023 w 2525304"/>
                          <a:gd name="connsiteY318" fmla="*/ 1990164 h 3056964"/>
                          <a:gd name="connsiteX319" fmla="*/ 2043953 w 2525304"/>
                          <a:gd name="connsiteY319" fmla="*/ 2034988 h 3056964"/>
                          <a:gd name="connsiteX320" fmla="*/ 2061882 w 2525304"/>
                          <a:gd name="connsiteY320" fmla="*/ 2057400 h 3056964"/>
                          <a:gd name="connsiteX321" fmla="*/ 2088776 w 2525304"/>
                          <a:gd name="connsiteY321" fmla="*/ 2120153 h 3056964"/>
                          <a:gd name="connsiteX322" fmla="*/ 2102223 w 2525304"/>
                          <a:gd name="connsiteY322" fmla="*/ 2151529 h 3056964"/>
                          <a:gd name="connsiteX323" fmla="*/ 2106706 w 2525304"/>
                          <a:gd name="connsiteY323" fmla="*/ 2182906 h 3056964"/>
                          <a:gd name="connsiteX324" fmla="*/ 2124635 w 2525304"/>
                          <a:gd name="connsiteY324" fmla="*/ 2245659 h 3056964"/>
                          <a:gd name="connsiteX325" fmla="*/ 2138082 w 2525304"/>
                          <a:gd name="connsiteY325" fmla="*/ 2335306 h 3056964"/>
                          <a:gd name="connsiteX326" fmla="*/ 2147047 w 2525304"/>
                          <a:gd name="connsiteY326" fmla="*/ 2371164 h 3056964"/>
                          <a:gd name="connsiteX327" fmla="*/ 2151529 w 2525304"/>
                          <a:gd name="connsiteY327" fmla="*/ 2402541 h 3056964"/>
                          <a:gd name="connsiteX328" fmla="*/ 2160494 w 2525304"/>
                          <a:gd name="connsiteY328" fmla="*/ 2456329 h 3056964"/>
                          <a:gd name="connsiteX329" fmla="*/ 2156012 w 2525304"/>
                          <a:gd name="connsiteY329" fmla="*/ 2649070 h 3056964"/>
                          <a:gd name="connsiteX330" fmla="*/ 2138082 w 2525304"/>
                          <a:gd name="connsiteY330" fmla="*/ 2729753 h 3056964"/>
                          <a:gd name="connsiteX331" fmla="*/ 2133600 w 2525304"/>
                          <a:gd name="connsiteY331" fmla="*/ 2747682 h 3056964"/>
                          <a:gd name="connsiteX332" fmla="*/ 2120153 w 2525304"/>
                          <a:gd name="connsiteY332" fmla="*/ 2765612 h 3056964"/>
                          <a:gd name="connsiteX333" fmla="*/ 2111188 w 2525304"/>
                          <a:gd name="connsiteY333" fmla="*/ 2792506 h 3056964"/>
                          <a:gd name="connsiteX334" fmla="*/ 2088776 w 2525304"/>
                          <a:gd name="connsiteY334" fmla="*/ 2823882 h 3056964"/>
                          <a:gd name="connsiteX335" fmla="*/ 2075329 w 2525304"/>
                          <a:gd name="connsiteY335" fmla="*/ 2850776 h 3056964"/>
                          <a:gd name="connsiteX336" fmla="*/ 2061882 w 2525304"/>
                          <a:gd name="connsiteY336" fmla="*/ 2855259 h 3056964"/>
                          <a:gd name="connsiteX337" fmla="*/ 2021541 w 2525304"/>
                          <a:gd name="connsiteY337" fmla="*/ 2850776 h 3056964"/>
                          <a:gd name="connsiteX338" fmla="*/ 2012576 w 2525304"/>
                          <a:gd name="connsiteY338" fmla="*/ 2805953 h 3056964"/>
                          <a:gd name="connsiteX339" fmla="*/ 2048435 w 2525304"/>
                          <a:gd name="connsiteY339" fmla="*/ 2707341 h 3056964"/>
                          <a:gd name="connsiteX340" fmla="*/ 2048435 w 2525304"/>
                          <a:gd name="connsiteY340" fmla="*/ 2707341 h 3056964"/>
                          <a:gd name="connsiteX341" fmla="*/ 2061882 w 2525304"/>
                          <a:gd name="connsiteY341" fmla="*/ 2653553 h 3056964"/>
                          <a:gd name="connsiteX342" fmla="*/ 2070847 w 2525304"/>
                          <a:gd name="connsiteY342" fmla="*/ 2568388 h 3056964"/>
                          <a:gd name="connsiteX343" fmla="*/ 2066365 w 2525304"/>
                          <a:gd name="connsiteY343" fmla="*/ 2411506 h 3056964"/>
                          <a:gd name="connsiteX344" fmla="*/ 2043953 w 2525304"/>
                          <a:gd name="connsiteY344" fmla="*/ 2335306 h 3056964"/>
                          <a:gd name="connsiteX345" fmla="*/ 2030506 w 2525304"/>
                          <a:gd name="connsiteY345" fmla="*/ 2308412 h 3056964"/>
                          <a:gd name="connsiteX346" fmla="*/ 2017059 w 2525304"/>
                          <a:gd name="connsiteY346" fmla="*/ 2268070 h 3056964"/>
                          <a:gd name="connsiteX347" fmla="*/ 1981200 w 2525304"/>
                          <a:gd name="connsiteY347" fmla="*/ 2200835 h 3056964"/>
                          <a:gd name="connsiteX348" fmla="*/ 1972235 w 2525304"/>
                          <a:gd name="connsiteY348" fmla="*/ 2187388 h 3056964"/>
                          <a:gd name="connsiteX349" fmla="*/ 1958788 w 2525304"/>
                          <a:gd name="connsiteY349" fmla="*/ 2164976 h 3056964"/>
                          <a:gd name="connsiteX350" fmla="*/ 1905000 w 2525304"/>
                          <a:gd name="connsiteY350" fmla="*/ 2084294 h 3056964"/>
                          <a:gd name="connsiteX351" fmla="*/ 1882588 w 2525304"/>
                          <a:gd name="connsiteY351" fmla="*/ 2043953 h 3056964"/>
                          <a:gd name="connsiteX352" fmla="*/ 1869141 w 2525304"/>
                          <a:gd name="connsiteY352" fmla="*/ 2026023 h 3056964"/>
                          <a:gd name="connsiteX353" fmla="*/ 1806388 w 2525304"/>
                          <a:gd name="connsiteY353" fmla="*/ 1999129 h 3056964"/>
                          <a:gd name="connsiteX354" fmla="*/ 1779494 w 2525304"/>
                          <a:gd name="connsiteY354" fmla="*/ 1990164 h 3056964"/>
                          <a:gd name="connsiteX355" fmla="*/ 1752600 w 2525304"/>
                          <a:gd name="connsiteY355" fmla="*/ 1985682 h 3056964"/>
                          <a:gd name="connsiteX356" fmla="*/ 1680882 w 2525304"/>
                          <a:gd name="connsiteY356" fmla="*/ 1963270 h 3056964"/>
                          <a:gd name="connsiteX357" fmla="*/ 1662953 w 2525304"/>
                          <a:gd name="connsiteY357" fmla="*/ 1958788 h 3056964"/>
                          <a:gd name="connsiteX358" fmla="*/ 1640541 w 2525304"/>
                          <a:gd name="connsiteY358" fmla="*/ 1945341 h 3056964"/>
                          <a:gd name="connsiteX359" fmla="*/ 1604682 w 2525304"/>
                          <a:gd name="connsiteY359" fmla="*/ 1958788 h 3056964"/>
                          <a:gd name="connsiteX360" fmla="*/ 1537447 w 2525304"/>
                          <a:gd name="connsiteY360" fmla="*/ 1990164 h 3056964"/>
                          <a:gd name="connsiteX361" fmla="*/ 1510553 w 2525304"/>
                          <a:gd name="connsiteY361" fmla="*/ 1994647 h 3056964"/>
                          <a:gd name="connsiteX362" fmla="*/ 1488141 w 2525304"/>
                          <a:gd name="connsiteY362" fmla="*/ 1999129 h 3056964"/>
                          <a:gd name="connsiteX363" fmla="*/ 1443318 w 2525304"/>
                          <a:gd name="connsiteY363" fmla="*/ 2008094 h 3056964"/>
                          <a:gd name="connsiteX364" fmla="*/ 1367118 w 2525304"/>
                          <a:gd name="connsiteY364" fmla="*/ 1990164 h 3056964"/>
                          <a:gd name="connsiteX365" fmla="*/ 1317812 w 2525304"/>
                          <a:gd name="connsiteY365" fmla="*/ 1972235 h 3056964"/>
                          <a:gd name="connsiteX366" fmla="*/ 1066800 w 2525304"/>
                          <a:gd name="connsiteY366" fmla="*/ 1958788 h 3056964"/>
                          <a:gd name="connsiteX367" fmla="*/ 1030941 w 2525304"/>
                          <a:gd name="connsiteY367" fmla="*/ 1949823 h 3056964"/>
                          <a:gd name="connsiteX368" fmla="*/ 986118 w 2525304"/>
                          <a:gd name="connsiteY368" fmla="*/ 1927412 h 3056964"/>
                          <a:gd name="connsiteX369" fmla="*/ 968188 w 2525304"/>
                          <a:gd name="connsiteY369" fmla="*/ 1918447 h 3056964"/>
                          <a:gd name="connsiteX370" fmla="*/ 936812 w 2525304"/>
                          <a:gd name="connsiteY370" fmla="*/ 1900517 h 3056964"/>
                          <a:gd name="connsiteX371" fmla="*/ 905435 w 2525304"/>
                          <a:gd name="connsiteY371" fmla="*/ 1882588 h 3056964"/>
                          <a:gd name="connsiteX372" fmla="*/ 869576 w 2525304"/>
                          <a:gd name="connsiteY372" fmla="*/ 1896035 h 3056964"/>
                          <a:gd name="connsiteX373" fmla="*/ 856129 w 2525304"/>
                          <a:gd name="connsiteY373" fmla="*/ 1913964 h 3056964"/>
                          <a:gd name="connsiteX374" fmla="*/ 815788 w 2525304"/>
                          <a:gd name="connsiteY374" fmla="*/ 1954306 h 3056964"/>
                          <a:gd name="connsiteX375" fmla="*/ 788894 w 2525304"/>
                          <a:gd name="connsiteY375" fmla="*/ 1976717 h 3056964"/>
                          <a:gd name="connsiteX376" fmla="*/ 762000 w 2525304"/>
                          <a:gd name="connsiteY376" fmla="*/ 1999129 h 3056964"/>
                          <a:gd name="connsiteX377" fmla="*/ 753035 w 2525304"/>
                          <a:gd name="connsiteY377" fmla="*/ 2012576 h 3056964"/>
                          <a:gd name="connsiteX378" fmla="*/ 735106 w 2525304"/>
                          <a:gd name="connsiteY378" fmla="*/ 2026023 h 3056964"/>
                          <a:gd name="connsiteX379" fmla="*/ 712694 w 2525304"/>
                          <a:gd name="connsiteY379" fmla="*/ 2048435 h 3056964"/>
                          <a:gd name="connsiteX380" fmla="*/ 694765 w 2525304"/>
                          <a:gd name="connsiteY380" fmla="*/ 2061882 h 3056964"/>
                          <a:gd name="connsiteX381" fmla="*/ 681318 w 2525304"/>
                          <a:gd name="connsiteY381" fmla="*/ 2079812 h 3056964"/>
                          <a:gd name="connsiteX382" fmla="*/ 667870 w 2525304"/>
                          <a:gd name="connsiteY382" fmla="*/ 2088776 h 3056964"/>
                          <a:gd name="connsiteX383" fmla="*/ 623047 w 2525304"/>
                          <a:gd name="connsiteY383" fmla="*/ 2129117 h 3056964"/>
                          <a:gd name="connsiteX384" fmla="*/ 600635 w 2525304"/>
                          <a:gd name="connsiteY384" fmla="*/ 2160494 h 3056964"/>
                          <a:gd name="connsiteX385" fmla="*/ 587188 w 2525304"/>
                          <a:gd name="connsiteY385" fmla="*/ 2200835 h 3056964"/>
                          <a:gd name="connsiteX386" fmla="*/ 582706 w 2525304"/>
                          <a:gd name="connsiteY386" fmla="*/ 2232212 h 3056964"/>
                          <a:gd name="connsiteX387" fmla="*/ 596153 w 2525304"/>
                          <a:gd name="connsiteY387" fmla="*/ 2321859 h 3056964"/>
                          <a:gd name="connsiteX388" fmla="*/ 600635 w 2525304"/>
                          <a:gd name="connsiteY388" fmla="*/ 2339788 h 3056964"/>
                          <a:gd name="connsiteX389" fmla="*/ 609600 w 2525304"/>
                          <a:gd name="connsiteY389" fmla="*/ 2357717 h 3056964"/>
                          <a:gd name="connsiteX390" fmla="*/ 614082 w 2525304"/>
                          <a:gd name="connsiteY390" fmla="*/ 2375647 h 3056964"/>
                          <a:gd name="connsiteX391" fmla="*/ 623047 w 2525304"/>
                          <a:gd name="connsiteY391" fmla="*/ 2398059 h 3056964"/>
                          <a:gd name="connsiteX392" fmla="*/ 627529 w 2525304"/>
                          <a:gd name="connsiteY392" fmla="*/ 2420470 h 3056964"/>
                          <a:gd name="connsiteX393" fmla="*/ 640976 w 2525304"/>
                          <a:gd name="connsiteY393" fmla="*/ 2451847 h 3056964"/>
                          <a:gd name="connsiteX394" fmla="*/ 645459 w 2525304"/>
                          <a:gd name="connsiteY394" fmla="*/ 2465294 h 3056964"/>
                          <a:gd name="connsiteX395" fmla="*/ 658906 w 2525304"/>
                          <a:gd name="connsiteY395" fmla="*/ 2487706 h 3056964"/>
                          <a:gd name="connsiteX396" fmla="*/ 676835 w 2525304"/>
                          <a:gd name="connsiteY396" fmla="*/ 2550459 h 3056964"/>
                          <a:gd name="connsiteX397" fmla="*/ 690282 w 2525304"/>
                          <a:gd name="connsiteY397" fmla="*/ 2581835 h 3056964"/>
                          <a:gd name="connsiteX398" fmla="*/ 699247 w 2525304"/>
                          <a:gd name="connsiteY398" fmla="*/ 2626659 h 3056964"/>
                          <a:gd name="connsiteX399" fmla="*/ 703729 w 2525304"/>
                          <a:gd name="connsiteY399" fmla="*/ 2653553 h 3056964"/>
                          <a:gd name="connsiteX400" fmla="*/ 717176 w 2525304"/>
                          <a:gd name="connsiteY400" fmla="*/ 2680447 h 3056964"/>
                          <a:gd name="connsiteX401" fmla="*/ 735106 w 2525304"/>
                          <a:gd name="connsiteY401" fmla="*/ 2738717 h 3056964"/>
                          <a:gd name="connsiteX402" fmla="*/ 739588 w 2525304"/>
                          <a:gd name="connsiteY402" fmla="*/ 2765612 h 3056964"/>
                          <a:gd name="connsiteX403" fmla="*/ 762000 w 2525304"/>
                          <a:gd name="connsiteY403" fmla="*/ 2828364 h 3056964"/>
                          <a:gd name="connsiteX404" fmla="*/ 766482 w 2525304"/>
                          <a:gd name="connsiteY404" fmla="*/ 2918012 h 3056964"/>
                          <a:gd name="connsiteX405" fmla="*/ 770965 w 2525304"/>
                          <a:gd name="connsiteY405" fmla="*/ 2940423 h 3056964"/>
                          <a:gd name="connsiteX406" fmla="*/ 775447 w 2525304"/>
                          <a:gd name="connsiteY406" fmla="*/ 2971800 h 3056964"/>
                          <a:gd name="connsiteX407" fmla="*/ 748553 w 2525304"/>
                          <a:gd name="connsiteY407" fmla="*/ 3021106 h 3056964"/>
                          <a:gd name="connsiteX408" fmla="*/ 721659 w 2525304"/>
                          <a:gd name="connsiteY408" fmla="*/ 3030070 h 3056964"/>
                          <a:gd name="connsiteX409" fmla="*/ 708212 w 2525304"/>
                          <a:gd name="connsiteY409" fmla="*/ 3034553 h 3056964"/>
                          <a:gd name="connsiteX410" fmla="*/ 623047 w 2525304"/>
                          <a:gd name="connsiteY410" fmla="*/ 3016623 h 3056964"/>
                          <a:gd name="connsiteX411" fmla="*/ 609600 w 2525304"/>
                          <a:gd name="connsiteY411" fmla="*/ 2994212 h 3056964"/>
                          <a:gd name="connsiteX412" fmla="*/ 591670 w 2525304"/>
                          <a:gd name="connsiteY412" fmla="*/ 2953870 h 3056964"/>
                          <a:gd name="connsiteX413" fmla="*/ 560294 w 2525304"/>
                          <a:gd name="connsiteY413" fmla="*/ 2895600 h 3056964"/>
                          <a:gd name="connsiteX414" fmla="*/ 551329 w 2525304"/>
                          <a:gd name="connsiteY414" fmla="*/ 2882153 h 3056964"/>
                          <a:gd name="connsiteX415" fmla="*/ 528918 w 2525304"/>
                          <a:gd name="connsiteY415" fmla="*/ 2859741 h 3056964"/>
                          <a:gd name="connsiteX416" fmla="*/ 519953 w 2525304"/>
                          <a:gd name="connsiteY416" fmla="*/ 2814917 h 3056964"/>
                          <a:gd name="connsiteX417" fmla="*/ 524435 w 2525304"/>
                          <a:gd name="connsiteY417" fmla="*/ 2788023 h 3056964"/>
                          <a:gd name="connsiteX418" fmla="*/ 528918 w 2525304"/>
                          <a:gd name="connsiteY418" fmla="*/ 2774576 h 3056964"/>
                          <a:gd name="connsiteX419" fmla="*/ 542365 w 2525304"/>
                          <a:gd name="connsiteY419" fmla="*/ 2738717 h 3056964"/>
                          <a:gd name="connsiteX420" fmla="*/ 484094 w 2525304"/>
                          <a:gd name="connsiteY420" fmla="*/ 2572870 h 3056964"/>
                          <a:gd name="connsiteX421" fmla="*/ 443753 w 2525304"/>
                          <a:gd name="connsiteY421" fmla="*/ 2465294 h 3056964"/>
                          <a:gd name="connsiteX422" fmla="*/ 439270 w 2525304"/>
                          <a:gd name="connsiteY422" fmla="*/ 2438400 h 3056964"/>
                          <a:gd name="connsiteX423" fmla="*/ 430306 w 2525304"/>
                          <a:gd name="connsiteY423" fmla="*/ 2402541 h 3056964"/>
                          <a:gd name="connsiteX424" fmla="*/ 425823 w 2525304"/>
                          <a:gd name="connsiteY424" fmla="*/ 2366682 h 3056964"/>
                          <a:gd name="connsiteX425" fmla="*/ 398929 w 2525304"/>
                          <a:gd name="connsiteY425" fmla="*/ 2286000 h 3056964"/>
                          <a:gd name="connsiteX426" fmla="*/ 385482 w 2525304"/>
                          <a:gd name="connsiteY426" fmla="*/ 2254623 h 3056964"/>
                          <a:gd name="connsiteX427" fmla="*/ 381000 w 2525304"/>
                          <a:gd name="connsiteY427" fmla="*/ 2236694 h 3056964"/>
                          <a:gd name="connsiteX428" fmla="*/ 372035 w 2525304"/>
                          <a:gd name="connsiteY428" fmla="*/ 2169459 h 3056964"/>
                          <a:gd name="connsiteX429" fmla="*/ 367553 w 2525304"/>
                          <a:gd name="connsiteY429" fmla="*/ 2156012 h 3056964"/>
                          <a:gd name="connsiteX430" fmla="*/ 407894 w 2525304"/>
                          <a:gd name="connsiteY430" fmla="*/ 2138082 h 3056964"/>
                          <a:gd name="connsiteX431" fmla="*/ 515470 w 2525304"/>
                          <a:gd name="connsiteY431" fmla="*/ 2093259 h 3056964"/>
                          <a:gd name="connsiteX432" fmla="*/ 578223 w 2525304"/>
                          <a:gd name="connsiteY432" fmla="*/ 2039470 h 3056964"/>
                          <a:gd name="connsiteX433" fmla="*/ 587188 w 2525304"/>
                          <a:gd name="connsiteY433" fmla="*/ 2017059 h 3056964"/>
                          <a:gd name="connsiteX434" fmla="*/ 614082 w 2525304"/>
                          <a:gd name="connsiteY434" fmla="*/ 1940859 h 3056964"/>
                          <a:gd name="connsiteX435" fmla="*/ 649941 w 2525304"/>
                          <a:gd name="connsiteY435" fmla="*/ 1887070 h 3056964"/>
                          <a:gd name="connsiteX436" fmla="*/ 690282 w 2525304"/>
                          <a:gd name="connsiteY436" fmla="*/ 1860176 h 3056964"/>
                          <a:gd name="connsiteX437" fmla="*/ 703729 w 2525304"/>
                          <a:gd name="connsiteY437" fmla="*/ 1851212 h 3056964"/>
                          <a:gd name="connsiteX438" fmla="*/ 739588 w 2525304"/>
                          <a:gd name="connsiteY438" fmla="*/ 1833282 h 3056964"/>
                          <a:gd name="connsiteX439" fmla="*/ 708212 w 2525304"/>
                          <a:gd name="connsiteY439" fmla="*/ 1873623 h 3056964"/>
                          <a:gd name="connsiteX440" fmla="*/ 654423 w 2525304"/>
                          <a:gd name="connsiteY440" fmla="*/ 1927412 h 3056964"/>
                          <a:gd name="connsiteX441" fmla="*/ 636494 w 2525304"/>
                          <a:gd name="connsiteY441" fmla="*/ 1945341 h 3056964"/>
                          <a:gd name="connsiteX442" fmla="*/ 614082 w 2525304"/>
                          <a:gd name="connsiteY442" fmla="*/ 1972235 h 3056964"/>
                          <a:gd name="connsiteX443" fmla="*/ 605118 w 2525304"/>
                          <a:gd name="connsiteY443" fmla="*/ 1985682 h 3056964"/>
                          <a:gd name="connsiteX444" fmla="*/ 560294 w 2525304"/>
                          <a:gd name="connsiteY444" fmla="*/ 2021541 h 3056964"/>
                          <a:gd name="connsiteX445" fmla="*/ 524435 w 2525304"/>
                          <a:gd name="connsiteY445" fmla="*/ 2034988 h 3056964"/>
                          <a:gd name="connsiteX446" fmla="*/ 502023 w 2525304"/>
                          <a:gd name="connsiteY446" fmla="*/ 2048435 h 3056964"/>
                          <a:gd name="connsiteX447" fmla="*/ 461682 w 2525304"/>
                          <a:gd name="connsiteY447" fmla="*/ 2075329 h 3056964"/>
                          <a:gd name="connsiteX448" fmla="*/ 448235 w 2525304"/>
                          <a:gd name="connsiteY448" fmla="*/ 2084294 h 3056964"/>
                          <a:gd name="connsiteX449" fmla="*/ 430306 w 2525304"/>
                          <a:gd name="connsiteY449" fmla="*/ 2093259 h 3056964"/>
                          <a:gd name="connsiteX450" fmla="*/ 412376 w 2525304"/>
                          <a:gd name="connsiteY450" fmla="*/ 2106706 h 3056964"/>
                          <a:gd name="connsiteX451" fmla="*/ 389965 w 2525304"/>
                          <a:gd name="connsiteY451" fmla="*/ 2115670 h 3056964"/>
                          <a:gd name="connsiteX452" fmla="*/ 372035 w 2525304"/>
                          <a:gd name="connsiteY452" fmla="*/ 2129117 h 3056964"/>
                          <a:gd name="connsiteX453" fmla="*/ 318247 w 2525304"/>
                          <a:gd name="connsiteY453" fmla="*/ 2160494 h 3056964"/>
                          <a:gd name="connsiteX454" fmla="*/ 304800 w 2525304"/>
                          <a:gd name="connsiteY454" fmla="*/ 2178423 h 3056964"/>
                          <a:gd name="connsiteX455" fmla="*/ 282388 w 2525304"/>
                          <a:gd name="connsiteY455" fmla="*/ 2205317 h 3056964"/>
                          <a:gd name="connsiteX456" fmla="*/ 295835 w 2525304"/>
                          <a:gd name="connsiteY456" fmla="*/ 2501153 h 3056964"/>
                          <a:gd name="connsiteX457" fmla="*/ 300318 w 2525304"/>
                          <a:gd name="connsiteY457" fmla="*/ 2523564 h 3056964"/>
                          <a:gd name="connsiteX458" fmla="*/ 304800 w 2525304"/>
                          <a:gd name="connsiteY458" fmla="*/ 2554941 h 3056964"/>
                          <a:gd name="connsiteX459" fmla="*/ 309282 w 2525304"/>
                          <a:gd name="connsiteY459" fmla="*/ 2613212 h 3056964"/>
                          <a:gd name="connsiteX460" fmla="*/ 322729 w 2525304"/>
                          <a:gd name="connsiteY460" fmla="*/ 2671482 h 3056964"/>
                          <a:gd name="connsiteX461" fmla="*/ 327212 w 2525304"/>
                          <a:gd name="connsiteY461" fmla="*/ 2698376 h 3056964"/>
                          <a:gd name="connsiteX462" fmla="*/ 331694 w 2525304"/>
                          <a:gd name="connsiteY462" fmla="*/ 2729753 h 3056964"/>
                          <a:gd name="connsiteX463" fmla="*/ 345141 w 2525304"/>
                          <a:gd name="connsiteY463" fmla="*/ 2756647 h 3056964"/>
                          <a:gd name="connsiteX464" fmla="*/ 367553 w 2525304"/>
                          <a:gd name="connsiteY464" fmla="*/ 2810435 h 3056964"/>
                          <a:gd name="connsiteX465" fmla="*/ 381000 w 2525304"/>
                          <a:gd name="connsiteY465" fmla="*/ 2868706 h 3056964"/>
                          <a:gd name="connsiteX466" fmla="*/ 389965 w 2525304"/>
                          <a:gd name="connsiteY466" fmla="*/ 2882153 h 3056964"/>
                          <a:gd name="connsiteX467" fmla="*/ 394447 w 2525304"/>
                          <a:gd name="connsiteY467" fmla="*/ 2900082 h 3056964"/>
                          <a:gd name="connsiteX468" fmla="*/ 412376 w 2525304"/>
                          <a:gd name="connsiteY468" fmla="*/ 2931459 h 3056964"/>
                          <a:gd name="connsiteX469" fmla="*/ 416859 w 2525304"/>
                          <a:gd name="connsiteY469" fmla="*/ 2944906 h 3056964"/>
                          <a:gd name="connsiteX470" fmla="*/ 425823 w 2525304"/>
                          <a:gd name="connsiteY470" fmla="*/ 2958353 h 3056964"/>
                          <a:gd name="connsiteX471" fmla="*/ 439270 w 2525304"/>
                          <a:gd name="connsiteY471" fmla="*/ 2989729 h 3056964"/>
                          <a:gd name="connsiteX472" fmla="*/ 439270 w 2525304"/>
                          <a:gd name="connsiteY472" fmla="*/ 3039035 h 3056964"/>
                          <a:gd name="connsiteX473" fmla="*/ 430306 w 2525304"/>
                          <a:gd name="connsiteY473" fmla="*/ 3052482 h 3056964"/>
                          <a:gd name="connsiteX474" fmla="*/ 412376 w 2525304"/>
                          <a:gd name="connsiteY474" fmla="*/ 3056964 h 3056964"/>
                          <a:gd name="connsiteX475" fmla="*/ 295835 w 2525304"/>
                          <a:gd name="connsiteY475" fmla="*/ 3043517 h 3056964"/>
                          <a:gd name="connsiteX476" fmla="*/ 264459 w 2525304"/>
                          <a:gd name="connsiteY476" fmla="*/ 2962835 h 3056964"/>
                          <a:gd name="connsiteX477" fmla="*/ 259976 w 2525304"/>
                          <a:gd name="connsiteY477" fmla="*/ 2926976 h 3056964"/>
                          <a:gd name="connsiteX478" fmla="*/ 246529 w 2525304"/>
                          <a:gd name="connsiteY478" fmla="*/ 2864223 h 3056964"/>
                          <a:gd name="connsiteX479" fmla="*/ 237565 w 2525304"/>
                          <a:gd name="connsiteY479" fmla="*/ 2770094 h 3056964"/>
                          <a:gd name="connsiteX480" fmla="*/ 228600 w 2525304"/>
                          <a:gd name="connsiteY480" fmla="*/ 2743200 h 3056964"/>
                          <a:gd name="connsiteX481" fmla="*/ 219635 w 2525304"/>
                          <a:gd name="connsiteY481" fmla="*/ 2707341 h 3056964"/>
                          <a:gd name="connsiteX482" fmla="*/ 206188 w 2525304"/>
                          <a:gd name="connsiteY482" fmla="*/ 2667000 h 3056964"/>
                          <a:gd name="connsiteX483" fmla="*/ 201706 w 2525304"/>
                          <a:gd name="connsiteY483" fmla="*/ 2635623 h 3056964"/>
                          <a:gd name="connsiteX484" fmla="*/ 197223 w 2525304"/>
                          <a:gd name="connsiteY484" fmla="*/ 2613212 h 3056964"/>
                          <a:gd name="connsiteX485" fmla="*/ 192741 w 2525304"/>
                          <a:gd name="connsiteY485" fmla="*/ 2577353 h 3056964"/>
                          <a:gd name="connsiteX486" fmla="*/ 188259 w 2525304"/>
                          <a:gd name="connsiteY486" fmla="*/ 2537012 h 3056964"/>
                          <a:gd name="connsiteX487" fmla="*/ 179294 w 2525304"/>
                          <a:gd name="connsiteY487" fmla="*/ 2510117 h 3056964"/>
                          <a:gd name="connsiteX488" fmla="*/ 165847 w 2525304"/>
                          <a:gd name="connsiteY488" fmla="*/ 2460812 h 3056964"/>
                          <a:gd name="connsiteX489" fmla="*/ 161365 w 2525304"/>
                          <a:gd name="connsiteY489" fmla="*/ 2433917 h 3056964"/>
                          <a:gd name="connsiteX490" fmla="*/ 156882 w 2525304"/>
                          <a:gd name="connsiteY490" fmla="*/ 2245659 h 3056964"/>
                          <a:gd name="connsiteX491" fmla="*/ 152400 w 2525304"/>
                          <a:gd name="connsiteY491" fmla="*/ 2205317 h 3056964"/>
                          <a:gd name="connsiteX492" fmla="*/ 143435 w 2525304"/>
                          <a:gd name="connsiteY492" fmla="*/ 2070847 h 3056964"/>
                          <a:gd name="connsiteX493" fmla="*/ 129988 w 2525304"/>
                          <a:gd name="connsiteY493" fmla="*/ 2030506 h 3056964"/>
                          <a:gd name="connsiteX494" fmla="*/ 125506 w 2525304"/>
                          <a:gd name="connsiteY494" fmla="*/ 2017059 h 3056964"/>
                          <a:gd name="connsiteX495" fmla="*/ 138953 w 2525304"/>
                          <a:gd name="connsiteY495" fmla="*/ 1999129 h 3056964"/>
                          <a:gd name="connsiteX496" fmla="*/ 152400 w 2525304"/>
                          <a:gd name="connsiteY496" fmla="*/ 1990164 h 3056964"/>
                          <a:gd name="connsiteX497" fmla="*/ 170329 w 2525304"/>
                          <a:gd name="connsiteY497" fmla="*/ 1945341 h 3056964"/>
                          <a:gd name="connsiteX498" fmla="*/ 188259 w 2525304"/>
                          <a:gd name="connsiteY498" fmla="*/ 1909482 h 3056964"/>
                          <a:gd name="connsiteX499" fmla="*/ 206188 w 2525304"/>
                          <a:gd name="connsiteY499" fmla="*/ 1873623 h 3056964"/>
                          <a:gd name="connsiteX500" fmla="*/ 210670 w 2525304"/>
                          <a:gd name="connsiteY500" fmla="*/ 1860176 h 3056964"/>
                          <a:gd name="connsiteX501" fmla="*/ 219635 w 2525304"/>
                          <a:gd name="connsiteY501" fmla="*/ 1801906 h 3056964"/>
                          <a:gd name="connsiteX502" fmla="*/ 210670 w 2525304"/>
                          <a:gd name="connsiteY502" fmla="*/ 1645023 h 3056964"/>
                          <a:gd name="connsiteX503" fmla="*/ 192741 w 2525304"/>
                          <a:gd name="connsiteY503" fmla="*/ 1609164 h 3056964"/>
                          <a:gd name="connsiteX504" fmla="*/ 179294 w 2525304"/>
                          <a:gd name="connsiteY504" fmla="*/ 1577788 h 3056964"/>
                          <a:gd name="connsiteX505" fmla="*/ 165847 w 2525304"/>
                          <a:gd name="connsiteY505" fmla="*/ 1550894 h 3056964"/>
                          <a:gd name="connsiteX506" fmla="*/ 152400 w 2525304"/>
                          <a:gd name="connsiteY506" fmla="*/ 1519517 h 3056964"/>
                          <a:gd name="connsiteX507" fmla="*/ 143435 w 2525304"/>
                          <a:gd name="connsiteY507" fmla="*/ 1506070 h 3056964"/>
                          <a:gd name="connsiteX508" fmla="*/ 107576 w 2525304"/>
                          <a:gd name="connsiteY508" fmla="*/ 1470212 h 3056964"/>
                          <a:gd name="connsiteX509" fmla="*/ 94129 w 2525304"/>
                          <a:gd name="connsiteY509" fmla="*/ 1465729 h 3056964"/>
                          <a:gd name="connsiteX510" fmla="*/ 71718 w 2525304"/>
                          <a:gd name="connsiteY510" fmla="*/ 1456764 h 3056964"/>
                          <a:gd name="connsiteX511" fmla="*/ 58270 w 2525304"/>
                          <a:gd name="connsiteY511" fmla="*/ 1447800 h 3056964"/>
                          <a:gd name="connsiteX512" fmla="*/ 26894 w 2525304"/>
                          <a:gd name="connsiteY512" fmla="*/ 1416423 h 3056964"/>
                          <a:gd name="connsiteX513" fmla="*/ 0 w 2525304"/>
                          <a:gd name="connsiteY513" fmla="*/ 1394012 h 3056964"/>
                          <a:gd name="connsiteX0" fmla="*/ 0 w 2525304"/>
                          <a:gd name="connsiteY0" fmla="*/ 1394012 h 3056964"/>
                          <a:gd name="connsiteX1" fmla="*/ 22412 w 2525304"/>
                          <a:gd name="connsiteY1" fmla="*/ 1385047 h 3056964"/>
                          <a:gd name="connsiteX2" fmla="*/ 31376 w 2525304"/>
                          <a:gd name="connsiteY2" fmla="*/ 1367117 h 3056964"/>
                          <a:gd name="connsiteX3" fmla="*/ 44823 w 2525304"/>
                          <a:gd name="connsiteY3" fmla="*/ 1358153 h 3056964"/>
                          <a:gd name="connsiteX4" fmla="*/ 58270 w 2525304"/>
                          <a:gd name="connsiteY4" fmla="*/ 1340223 h 3056964"/>
                          <a:gd name="connsiteX5" fmla="*/ 76200 w 2525304"/>
                          <a:gd name="connsiteY5" fmla="*/ 1331259 h 3056964"/>
                          <a:gd name="connsiteX6" fmla="*/ 98612 w 2525304"/>
                          <a:gd name="connsiteY6" fmla="*/ 1322294 h 3056964"/>
                          <a:gd name="connsiteX7" fmla="*/ 125506 w 2525304"/>
                          <a:gd name="connsiteY7" fmla="*/ 1313329 h 3056964"/>
                          <a:gd name="connsiteX8" fmla="*/ 152400 w 2525304"/>
                          <a:gd name="connsiteY8" fmla="*/ 1295400 h 3056964"/>
                          <a:gd name="connsiteX9" fmla="*/ 170329 w 2525304"/>
                          <a:gd name="connsiteY9" fmla="*/ 1286435 h 3056964"/>
                          <a:gd name="connsiteX10" fmla="*/ 188259 w 2525304"/>
                          <a:gd name="connsiteY10" fmla="*/ 1268506 h 3056964"/>
                          <a:gd name="connsiteX11" fmla="*/ 228600 w 2525304"/>
                          <a:gd name="connsiteY11" fmla="*/ 1250576 h 3056964"/>
                          <a:gd name="connsiteX12" fmla="*/ 255494 w 2525304"/>
                          <a:gd name="connsiteY12" fmla="*/ 1232647 h 3056964"/>
                          <a:gd name="connsiteX13" fmla="*/ 300318 w 2525304"/>
                          <a:gd name="connsiteY13" fmla="*/ 1210235 h 3056964"/>
                          <a:gd name="connsiteX14" fmla="*/ 313765 w 2525304"/>
                          <a:gd name="connsiteY14" fmla="*/ 1201270 h 3056964"/>
                          <a:gd name="connsiteX15" fmla="*/ 340659 w 2525304"/>
                          <a:gd name="connsiteY15" fmla="*/ 1196788 h 3056964"/>
                          <a:gd name="connsiteX16" fmla="*/ 363070 w 2525304"/>
                          <a:gd name="connsiteY16" fmla="*/ 1192306 h 3056964"/>
                          <a:gd name="connsiteX17" fmla="*/ 389965 w 2525304"/>
                          <a:gd name="connsiteY17" fmla="*/ 1187823 h 3056964"/>
                          <a:gd name="connsiteX18" fmla="*/ 425823 w 2525304"/>
                          <a:gd name="connsiteY18" fmla="*/ 1183341 h 3056964"/>
                          <a:gd name="connsiteX19" fmla="*/ 470647 w 2525304"/>
                          <a:gd name="connsiteY19" fmla="*/ 1174376 h 3056964"/>
                          <a:gd name="connsiteX20" fmla="*/ 515470 w 2525304"/>
                          <a:gd name="connsiteY20" fmla="*/ 1165412 h 3056964"/>
                          <a:gd name="connsiteX21" fmla="*/ 528918 w 2525304"/>
                          <a:gd name="connsiteY21" fmla="*/ 1156447 h 3056964"/>
                          <a:gd name="connsiteX22" fmla="*/ 600635 w 2525304"/>
                          <a:gd name="connsiteY22" fmla="*/ 1143000 h 3056964"/>
                          <a:gd name="connsiteX23" fmla="*/ 690282 w 2525304"/>
                          <a:gd name="connsiteY23" fmla="*/ 1134035 h 3056964"/>
                          <a:gd name="connsiteX24" fmla="*/ 793376 w 2525304"/>
                          <a:gd name="connsiteY24" fmla="*/ 1138517 h 3056964"/>
                          <a:gd name="connsiteX25" fmla="*/ 874059 w 2525304"/>
                          <a:gd name="connsiteY25" fmla="*/ 1151964 h 3056964"/>
                          <a:gd name="connsiteX26" fmla="*/ 914400 w 2525304"/>
                          <a:gd name="connsiteY26" fmla="*/ 1156447 h 3056964"/>
                          <a:gd name="connsiteX27" fmla="*/ 1030941 w 2525304"/>
                          <a:gd name="connsiteY27" fmla="*/ 1169894 h 3056964"/>
                          <a:gd name="connsiteX28" fmla="*/ 1151965 w 2525304"/>
                          <a:gd name="connsiteY28" fmla="*/ 1178859 h 3056964"/>
                          <a:gd name="connsiteX29" fmla="*/ 1281953 w 2525304"/>
                          <a:gd name="connsiteY29" fmla="*/ 1187823 h 3056964"/>
                          <a:gd name="connsiteX30" fmla="*/ 1465729 w 2525304"/>
                          <a:gd name="connsiteY30" fmla="*/ 1183341 h 3056964"/>
                          <a:gd name="connsiteX31" fmla="*/ 1510553 w 2525304"/>
                          <a:gd name="connsiteY31" fmla="*/ 1178859 h 3056964"/>
                          <a:gd name="connsiteX32" fmla="*/ 1582270 w 2525304"/>
                          <a:gd name="connsiteY32" fmla="*/ 1147482 h 3056964"/>
                          <a:gd name="connsiteX33" fmla="*/ 1604682 w 2525304"/>
                          <a:gd name="connsiteY33" fmla="*/ 1143000 h 3056964"/>
                          <a:gd name="connsiteX34" fmla="*/ 1622612 w 2525304"/>
                          <a:gd name="connsiteY34" fmla="*/ 1134035 h 3056964"/>
                          <a:gd name="connsiteX35" fmla="*/ 1645023 w 2525304"/>
                          <a:gd name="connsiteY35" fmla="*/ 1125070 h 3056964"/>
                          <a:gd name="connsiteX36" fmla="*/ 1662953 w 2525304"/>
                          <a:gd name="connsiteY36" fmla="*/ 1111623 h 3056964"/>
                          <a:gd name="connsiteX37" fmla="*/ 1698812 w 2525304"/>
                          <a:gd name="connsiteY37" fmla="*/ 1093694 h 3056964"/>
                          <a:gd name="connsiteX38" fmla="*/ 1739153 w 2525304"/>
                          <a:gd name="connsiteY38" fmla="*/ 1066800 h 3056964"/>
                          <a:gd name="connsiteX39" fmla="*/ 1752600 w 2525304"/>
                          <a:gd name="connsiteY39" fmla="*/ 1053353 h 3056964"/>
                          <a:gd name="connsiteX40" fmla="*/ 1775012 w 2525304"/>
                          <a:gd name="connsiteY40" fmla="*/ 1039906 h 3056964"/>
                          <a:gd name="connsiteX41" fmla="*/ 1797423 w 2525304"/>
                          <a:gd name="connsiteY41" fmla="*/ 1021976 h 3056964"/>
                          <a:gd name="connsiteX42" fmla="*/ 1810870 w 2525304"/>
                          <a:gd name="connsiteY42" fmla="*/ 990600 h 3056964"/>
                          <a:gd name="connsiteX43" fmla="*/ 1815353 w 2525304"/>
                          <a:gd name="connsiteY43" fmla="*/ 977153 h 3056964"/>
                          <a:gd name="connsiteX44" fmla="*/ 1801906 w 2525304"/>
                          <a:gd name="connsiteY44" fmla="*/ 824753 h 3056964"/>
                          <a:gd name="connsiteX45" fmla="*/ 1792941 w 2525304"/>
                          <a:gd name="connsiteY45" fmla="*/ 811306 h 3056964"/>
                          <a:gd name="connsiteX46" fmla="*/ 1757082 w 2525304"/>
                          <a:gd name="connsiteY46" fmla="*/ 779929 h 3056964"/>
                          <a:gd name="connsiteX47" fmla="*/ 1730188 w 2525304"/>
                          <a:gd name="connsiteY47" fmla="*/ 753035 h 3056964"/>
                          <a:gd name="connsiteX48" fmla="*/ 1703294 w 2525304"/>
                          <a:gd name="connsiteY48" fmla="*/ 735106 h 3056964"/>
                          <a:gd name="connsiteX49" fmla="*/ 1622612 w 2525304"/>
                          <a:gd name="connsiteY49" fmla="*/ 739588 h 3056964"/>
                          <a:gd name="connsiteX50" fmla="*/ 1595718 w 2525304"/>
                          <a:gd name="connsiteY50" fmla="*/ 748553 h 3056964"/>
                          <a:gd name="connsiteX51" fmla="*/ 1573306 w 2525304"/>
                          <a:gd name="connsiteY51" fmla="*/ 753035 h 3056964"/>
                          <a:gd name="connsiteX52" fmla="*/ 1326776 w 2525304"/>
                          <a:gd name="connsiteY52" fmla="*/ 748553 h 3056964"/>
                          <a:gd name="connsiteX53" fmla="*/ 1308847 w 2525304"/>
                          <a:gd name="connsiteY53" fmla="*/ 744070 h 3056964"/>
                          <a:gd name="connsiteX54" fmla="*/ 1277470 w 2525304"/>
                          <a:gd name="connsiteY54" fmla="*/ 739588 h 3056964"/>
                          <a:gd name="connsiteX55" fmla="*/ 1259541 w 2525304"/>
                          <a:gd name="connsiteY55" fmla="*/ 735106 h 3056964"/>
                          <a:gd name="connsiteX56" fmla="*/ 1232647 w 2525304"/>
                          <a:gd name="connsiteY56" fmla="*/ 730623 h 3056964"/>
                          <a:gd name="connsiteX57" fmla="*/ 1053353 w 2525304"/>
                          <a:gd name="connsiteY57" fmla="*/ 735106 h 3056964"/>
                          <a:gd name="connsiteX58" fmla="*/ 1035423 w 2525304"/>
                          <a:gd name="connsiteY58" fmla="*/ 739588 h 3056964"/>
                          <a:gd name="connsiteX59" fmla="*/ 1008529 w 2525304"/>
                          <a:gd name="connsiteY59" fmla="*/ 744070 h 3056964"/>
                          <a:gd name="connsiteX60" fmla="*/ 995082 w 2525304"/>
                          <a:gd name="connsiteY60" fmla="*/ 748553 h 3056964"/>
                          <a:gd name="connsiteX61" fmla="*/ 945776 w 2525304"/>
                          <a:gd name="connsiteY61" fmla="*/ 717176 h 3056964"/>
                          <a:gd name="connsiteX62" fmla="*/ 941294 w 2525304"/>
                          <a:gd name="connsiteY62" fmla="*/ 703729 h 3056964"/>
                          <a:gd name="connsiteX63" fmla="*/ 932329 w 2525304"/>
                          <a:gd name="connsiteY63" fmla="*/ 605117 h 3056964"/>
                          <a:gd name="connsiteX64" fmla="*/ 914400 w 2525304"/>
                          <a:gd name="connsiteY64" fmla="*/ 587188 h 3056964"/>
                          <a:gd name="connsiteX65" fmla="*/ 918882 w 2525304"/>
                          <a:gd name="connsiteY65" fmla="*/ 555812 h 3056964"/>
                          <a:gd name="connsiteX66" fmla="*/ 941294 w 2525304"/>
                          <a:gd name="connsiteY66" fmla="*/ 551329 h 3056964"/>
                          <a:gd name="connsiteX67" fmla="*/ 959223 w 2525304"/>
                          <a:gd name="connsiteY67" fmla="*/ 537882 h 3056964"/>
                          <a:gd name="connsiteX68" fmla="*/ 990600 w 2525304"/>
                          <a:gd name="connsiteY68" fmla="*/ 533400 h 3056964"/>
                          <a:gd name="connsiteX69" fmla="*/ 1129553 w 2525304"/>
                          <a:gd name="connsiteY69" fmla="*/ 524435 h 3056964"/>
                          <a:gd name="connsiteX70" fmla="*/ 1147482 w 2525304"/>
                          <a:gd name="connsiteY70" fmla="*/ 515470 h 3056964"/>
                          <a:gd name="connsiteX71" fmla="*/ 1178859 w 2525304"/>
                          <a:gd name="connsiteY71" fmla="*/ 493059 h 3056964"/>
                          <a:gd name="connsiteX72" fmla="*/ 1192306 w 2525304"/>
                          <a:gd name="connsiteY72" fmla="*/ 479612 h 3056964"/>
                          <a:gd name="connsiteX73" fmla="*/ 1214718 w 2525304"/>
                          <a:gd name="connsiteY73" fmla="*/ 470647 h 3056964"/>
                          <a:gd name="connsiteX74" fmla="*/ 1241612 w 2525304"/>
                          <a:gd name="connsiteY74" fmla="*/ 457200 h 3056964"/>
                          <a:gd name="connsiteX75" fmla="*/ 1277470 w 2525304"/>
                          <a:gd name="connsiteY75" fmla="*/ 439270 h 3056964"/>
                          <a:gd name="connsiteX76" fmla="*/ 1295400 w 2525304"/>
                          <a:gd name="connsiteY76" fmla="*/ 416859 h 3056964"/>
                          <a:gd name="connsiteX77" fmla="*/ 1317812 w 2525304"/>
                          <a:gd name="connsiteY77" fmla="*/ 394447 h 3056964"/>
                          <a:gd name="connsiteX78" fmla="*/ 1353670 w 2525304"/>
                          <a:gd name="connsiteY78" fmla="*/ 349623 h 3056964"/>
                          <a:gd name="connsiteX79" fmla="*/ 1371600 w 2525304"/>
                          <a:gd name="connsiteY79" fmla="*/ 322729 h 3056964"/>
                          <a:gd name="connsiteX80" fmla="*/ 1380565 w 2525304"/>
                          <a:gd name="connsiteY80" fmla="*/ 282388 h 3056964"/>
                          <a:gd name="connsiteX81" fmla="*/ 1385047 w 2525304"/>
                          <a:gd name="connsiteY81" fmla="*/ 268941 h 3056964"/>
                          <a:gd name="connsiteX82" fmla="*/ 1380565 w 2525304"/>
                          <a:gd name="connsiteY82" fmla="*/ 219635 h 3056964"/>
                          <a:gd name="connsiteX83" fmla="*/ 1367118 w 2525304"/>
                          <a:gd name="connsiteY83" fmla="*/ 210670 h 3056964"/>
                          <a:gd name="connsiteX84" fmla="*/ 1349188 w 2525304"/>
                          <a:gd name="connsiteY84" fmla="*/ 206188 h 3056964"/>
                          <a:gd name="connsiteX85" fmla="*/ 1326776 w 2525304"/>
                          <a:gd name="connsiteY85" fmla="*/ 197223 h 3056964"/>
                          <a:gd name="connsiteX86" fmla="*/ 1281953 w 2525304"/>
                          <a:gd name="connsiteY86" fmla="*/ 201706 h 3056964"/>
                          <a:gd name="connsiteX87" fmla="*/ 1250576 w 2525304"/>
                          <a:gd name="connsiteY87" fmla="*/ 215153 h 3056964"/>
                          <a:gd name="connsiteX88" fmla="*/ 1210235 w 2525304"/>
                          <a:gd name="connsiteY88" fmla="*/ 228600 h 3056964"/>
                          <a:gd name="connsiteX89" fmla="*/ 1183341 w 2525304"/>
                          <a:gd name="connsiteY89" fmla="*/ 242047 h 3056964"/>
                          <a:gd name="connsiteX90" fmla="*/ 1160929 w 2525304"/>
                          <a:gd name="connsiteY90" fmla="*/ 255494 h 3056964"/>
                          <a:gd name="connsiteX91" fmla="*/ 1134035 w 2525304"/>
                          <a:gd name="connsiteY91" fmla="*/ 264459 h 3056964"/>
                          <a:gd name="connsiteX92" fmla="*/ 1111623 w 2525304"/>
                          <a:gd name="connsiteY92" fmla="*/ 273423 h 3056964"/>
                          <a:gd name="connsiteX93" fmla="*/ 1084729 w 2525304"/>
                          <a:gd name="connsiteY93" fmla="*/ 282388 h 3056964"/>
                          <a:gd name="connsiteX94" fmla="*/ 986118 w 2525304"/>
                          <a:gd name="connsiteY94" fmla="*/ 277906 h 3056964"/>
                          <a:gd name="connsiteX95" fmla="*/ 927847 w 2525304"/>
                          <a:gd name="connsiteY95" fmla="*/ 264459 h 3056964"/>
                          <a:gd name="connsiteX96" fmla="*/ 896470 w 2525304"/>
                          <a:gd name="connsiteY96" fmla="*/ 242047 h 3056964"/>
                          <a:gd name="connsiteX97" fmla="*/ 883023 w 2525304"/>
                          <a:gd name="connsiteY97" fmla="*/ 233082 h 3056964"/>
                          <a:gd name="connsiteX98" fmla="*/ 865094 w 2525304"/>
                          <a:gd name="connsiteY98" fmla="*/ 183776 h 3056964"/>
                          <a:gd name="connsiteX99" fmla="*/ 869576 w 2525304"/>
                          <a:gd name="connsiteY99" fmla="*/ 89647 h 3056964"/>
                          <a:gd name="connsiteX100" fmla="*/ 874059 w 2525304"/>
                          <a:gd name="connsiteY100" fmla="*/ 71717 h 3056964"/>
                          <a:gd name="connsiteX101" fmla="*/ 883023 w 2525304"/>
                          <a:gd name="connsiteY101" fmla="*/ 58270 h 3056964"/>
                          <a:gd name="connsiteX102" fmla="*/ 909918 w 2525304"/>
                          <a:gd name="connsiteY102" fmla="*/ 49306 h 3056964"/>
                          <a:gd name="connsiteX103" fmla="*/ 914400 w 2525304"/>
                          <a:gd name="connsiteY103" fmla="*/ 71717 h 3056964"/>
                          <a:gd name="connsiteX104" fmla="*/ 909918 w 2525304"/>
                          <a:gd name="connsiteY104" fmla="*/ 94129 h 3056964"/>
                          <a:gd name="connsiteX105" fmla="*/ 900953 w 2525304"/>
                          <a:gd name="connsiteY105" fmla="*/ 152400 h 3056964"/>
                          <a:gd name="connsiteX106" fmla="*/ 905435 w 2525304"/>
                          <a:gd name="connsiteY106" fmla="*/ 201706 h 3056964"/>
                          <a:gd name="connsiteX107" fmla="*/ 932329 w 2525304"/>
                          <a:gd name="connsiteY107" fmla="*/ 237564 h 3056964"/>
                          <a:gd name="connsiteX108" fmla="*/ 954741 w 2525304"/>
                          <a:gd name="connsiteY108" fmla="*/ 246529 h 3056964"/>
                          <a:gd name="connsiteX109" fmla="*/ 972670 w 2525304"/>
                          <a:gd name="connsiteY109" fmla="*/ 255494 h 3056964"/>
                          <a:gd name="connsiteX110" fmla="*/ 1066800 w 2525304"/>
                          <a:gd name="connsiteY110" fmla="*/ 251012 h 3056964"/>
                          <a:gd name="connsiteX111" fmla="*/ 1111623 w 2525304"/>
                          <a:gd name="connsiteY111" fmla="*/ 237564 h 3056964"/>
                          <a:gd name="connsiteX112" fmla="*/ 1129553 w 2525304"/>
                          <a:gd name="connsiteY112" fmla="*/ 224117 h 3056964"/>
                          <a:gd name="connsiteX113" fmla="*/ 1156447 w 2525304"/>
                          <a:gd name="connsiteY113" fmla="*/ 197223 h 3056964"/>
                          <a:gd name="connsiteX114" fmla="*/ 1160929 w 2525304"/>
                          <a:gd name="connsiteY114" fmla="*/ 179294 h 3056964"/>
                          <a:gd name="connsiteX115" fmla="*/ 1178859 w 2525304"/>
                          <a:gd name="connsiteY115" fmla="*/ 17929 h 3056964"/>
                          <a:gd name="connsiteX116" fmla="*/ 1210235 w 2525304"/>
                          <a:gd name="connsiteY116" fmla="*/ 22412 h 3056964"/>
                          <a:gd name="connsiteX117" fmla="*/ 1214718 w 2525304"/>
                          <a:gd name="connsiteY117" fmla="*/ 53788 h 3056964"/>
                          <a:gd name="connsiteX118" fmla="*/ 1201270 w 2525304"/>
                          <a:gd name="connsiteY118" fmla="*/ 98612 h 3056964"/>
                          <a:gd name="connsiteX119" fmla="*/ 1210235 w 2525304"/>
                          <a:gd name="connsiteY119" fmla="*/ 147917 h 3056964"/>
                          <a:gd name="connsiteX120" fmla="*/ 1214718 w 2525304"/>
                          <a:gd name="connsiteY120" fmla="*/ 161364 h 3056964"/>
                          <a:gd name="connsiteX121" fmla="*/ 1228165 w 2525304"/>
                          <a:gd name="connsiteY121" fmla="*/ 170329 h 3056964"/>
                          <a:gd name="connsiteX122" fmla="*/ 1250576 w 2525304"/>
                          <a:gd name="connsiteY122" fmla="*/ 188259 h 3056964"/>
                          <a:gd name="connsiteX123" fmla="*/ 1317812 w 2525304"/>
                          <a:gd name="connsiteY123" fmla="*/ 183776 h 3056964"/>
                          <a:gd name="connsiteX124" fmla="*/ 1353670 w 2525304"/>
                          <a:gd name="connsiteY124" fmla="*/ 174812 h 3056964"/>
                          <a:gd name="connsiteX125" fmla="*/ 1506070 w 2525304"/>
                          <a:gd name="connsiteY125" fmla="*/ 143435 h 3056964"/>
                          <a:gd name="connsiteX126" fmla="*/ 1550894 w 2525304"/>
                          <a:gd name="connsiteY126" fmla="*/ 116541 h 3056964"/>
                          <a:gd name="connsiteX127" fmla="*/ 1564341 w 2525304"/>
                          <a:gd name="connsiteY127" fmla="*/ 103094 h 3056964"/>
                          <a:gd name="connsiteX128" fmla="*/ 1586753 w 2525304"/>
                          <a:gd name="connsiteY128" fmla="*/ 85164 h 3056964"/>
                          <a:gd name="connsiteX129" fmla="*/ 1595718 w 2525304"/>
                          <a:gd name="connsiteY129" fmla="*/ 67235 h 3056964"/>
                          <a:gd name="connsiteX130" fmla="*/ 1600200 w 2525304"/>
                          <a:gd name="connsiteY130" fmla="*/ 49306 h 3056964"/>
                          <a:gd name="connsiteX131" fmla="*/ 1609165 w 2525304"/>
                          <a:gd name="connsiteY131" fmla="*/ 0 h 3056964"/>
                          <a:gd name="connsiteX132" fmla="*/ 1622612 w 2525304"/>
                          <a:gd name="connsiteY132" fmla="*/ 8964 h 3056964"/>
                          <a:gd name="connsiteX133" fmla="*/ 1613647 w 2525304"/>
                          <a:gd name="connsiteY133" fmla="*/ 85164 h 3056964"/>
                          <a:gd name="connsiteX134" fmla="*/ 1627094 w 2525304"/>
                          <a:gd name="connsiteY134" fmla="*/ 103094 h 3056964"/>
                          <a:gd name="connsiteX135" fmla="*/ 1658470 w 2525304"/>
                          <a:gd name="connsiteY135" fmla="*/ 98612 h 3056964"/>
                          <a:gd name="connsiteX136" fmla="*/ 1685365 w 2525304"/>
                          <a:gd name="connsiteY136" fmla="*/ 76200 h 3056964"/>
                          <a:gd name="connsiteX137" fmla="*/ 1694329 w 2525304"/>
                          <a:gd name="connsiteY137" fmla="*/ 62753 h 3056964"/>
                          <a:gd name="connsiteX138" fmla="*/ 1734670 w 2525304"/>
                          <a:gd name="connsiteY138" fmla="*/ 40341 h 3056964"/>
                          <a:gd name="connsiteX139" fmla="*/ 1743635 w 2525304"/>
                          <a:gd name="connsiteY139" fmla="*/ 26894 h 3056964"/>
                          <a:gd name="connsiteX140" fmla="*/ 1757082 w 2525304"/>
                          <a:gd name="connsiteY140" fmla="*/ 22412 h 3056964"/>
                          <a:gd name="connsiteX141" fmla="*/ 1792941 w 2525304"/>
                          <a:gd name="connsiteY141" fmla="*/ 4482 h 3056964"/>
                          <a:gd name="connsiteX142" fmla="*/ 1797423 w 2525304"/>
                          <a:gd name="connsiteY142" fmla="*/ 22412 h 3056964"/>
                          <a:gd name="connsiteX143" fmla="*/ 1792941 w 2525304"/>
                          <a:gd name="connsiteY143" fmla="*/ 40341 h 3056964"/>
                          <a:gd name="connsiteX144" fmla="*/ 1788459 w 2525304"/>
                          <a:gd name="connsiteY144" fmla="*/ 53788 h 3056964"/>
                          <a:gd name="connsiteX145" fmla="*/ 1761565 w 2525304"/>
                          <a:gd name="connsiteY145" fmla="*/ 76200 h 3056964"/>
                          <a:gd name="connsiteX146" fmla="*/ 1783976 w 2525304"/>
                          <a:gd name="connsiteY146" fmla="*/ 85164 h 3056964"/>
                          <a:gd name="connsiteX147" fmla="*/ 1878106 w 2525304"/>
                          <a:gd name="connsiteY147" fmla="*/ 76200 h 3056964"/>
                          <a:gd name="connsiteX148" fmla="*/ 1891553 w 2525304"/>
                          <a:gd name="connsiteY148" fmla="*/ 67235 h 3056964"/>
                          <a:gd name="connsiteX149" fmla="*/ 1918447 w 2525304"/>
                          <a:gd name="connsiteY149" fmla="*/ 58270 h 3056964"/>
                          <a:gd name="connsiteX150" fmla="*/ 1940859 w 2525304"/>
                          <a:gd name="connsiteY150" fmla="*/ 44823 h 3056964"/>
                          <a:gd name="connsiteX151" fmla="*/ 1954306 w 2525304"/>
                          <a:gd name="connsiteY151" fmla="*/ 40341 h 3056964"/>
                          <a:gd name="connsiteX152" fmla="*/ 2003612 w 2525304"/>
                          <a:gd name="connsiteY152" fmla="*/ 13447 h 3056964"/>
                          <a:gd name="connsiteX153" fmla="*/ 2008094 w 2525304"/>
                          <a:gd name="connsiteY153" fmla="*/ 31376 h 3056964"/>
                          <a:gd name="connsiteX154" fmla="*/ 1999129 w 2525304"/>
                          <a:gd name="connsiteY154" fmla="*/ 44823 h 3056964"/>
                          <a:gd name="connsiteX155" fmla="*/ 1994647 w 2525304"/>
                          <a:gd name="connsiteY155" fmla="*/ 58270 h 3056964"/>
                          <a:gd name="connsiteX156" fmla="*/ 2039470 w 2525304"/>
                          <a:gd name="connsiteY156" fmla="*/ 76200 h 3056964"/>
                          <a:gd name="connsiteX157" fmla="*/ 2115670 w 2525304"/>
                          <a:gd name="connsiteY157" fmla="*/ 76200 h 3056964"/>
                          <a:gd name="connsiteX158" fmla="*/ 2160494 w 2525304"/>
                          <a:gd name="connsiteY158" fmla="*/ 62753 h 3056964"/>
                          <a:gd name="connsiteX159" fmla="*/ 2191870 w 2525304"/>
                          <a:gd name="connsiteY159" fmla="*/ 49306 h 3056964"/>
                          <a:gd name="connsiteX160" fmla="*/ 2205318 w 2525304"/>
                          <a:gd name="connsiteY160" fmla="*/ 44823 h 3056964"/>
                          <a:gd name="connsiteX161" fmla="*/ 2232212 w 2525304"/>
                          <a:gd name="connsiteY161" fmla="*/ 26894 h 3056964"/>
                          <a:gd name="connsiteX162" fmla="*/ 2263588 w 2525304"/>
                          <a:gd name="connsiteY162" fmla="*/ 8964 h 3056964"/>
                          <a:gd name="connsiteX163" fmla="*/ 2254623 w 2525304"/>
                          <a:gd name="connsiteY163" fmla="*/ 62753 h 3056964"/>
                          <a:gd name="connsiteX164" fmla="*/ 2245659 w 2525304"/>
                          <a:gd name="connsiteY164" fmla="*/ 76200 h 3056964"/>
                          <a:gd name="connsiteX165" fmla="*/ 2254623 w 2525304"/>
                          <a:gd name="connsiteY165" fmla="*/ 89647 h 3056964"/>
                          <a:gd name="connsiteX166" fmla="*/ 2353235 w 2525304"/>
                          <a:gd name="connsiteY166" fmla="*/ 85164 h 3056964"/>
                          <a:gd name="connsiteX167" fmla="*/ 2366682 w 2525304"/>
                          <a:gd name="connsiteY167" fmla="*/ 80682 h 3056964"/>
                          <a:gd name="connsiteX168" fmla="*/ 2389094 w 2525304"/>
                          <a:gd name="connsiteY168" fmla="*/ 76200 h 3056964"/>
                          <a:gd name="connsiteX169" fmla="*/ 2424953 w 2525304"/>
                          <a:gd name="connsiteY169" fmla="*/ 53788 h 3056964"/>
                          <a:gd name="connsiteX170" fmla="*/ 2451847 w 2525304"/>
                          <a:gd name="connsiteY170" fmla="*/ 44823 h 3056964"/>
                          <a:gd name="connsiteX171" fmla="*/ 2510118 w 2525304"/>
                          <a:gd name="connsiteY171" fmla="*/ 22412 h 3056964"/>
                          <a:gd name="connsiteX172" fmla="*/ 2505635 w 2525304"/>
                          <a:gd name="connsiteY172" fmla="*/ 58270 h 3056964"/>
                          <a:gd name="connsiteX173" fmla="*/ 2483223 w 2525304"/>
                          <a:gd name="connsiteY173" fmla="*/ 71717 h 3056964"/>
                          <a:gd name="connsiteX174" fmla="*/ 2465294 w 2525304"/>
                          <a:gd name="connsiteY174" fmla="*/ 85164 h 3056964"/>
                          <a:gd name="connsiteX175" fmla="*/ 2442882 w 2525304"/>
                          <a:gd name="connsiteY175" fmla="*/ 89647 h 3056964"/>
                          <a:gd name="connsiteX176" fmla="*/ 2398059 w 2525304"/>
                          <a:gd name="connsiteY176" fmla="*/ 103094 h 3056964"/>
                          <a:gd name="connsiteX177" fmla="*/ 2375647 w 2525304"/>
                          <a:gd name="connsiteY177" fmla="*/ 112059 h 3056964"/>
                          <a:gd name="connsiteX178" fmla="*/ 2357718 w 2525304"/>
                          <a:gd name="connsiteY178" fmla="*/ 116541 h 3056964"/>
                          <a:gd name="connsiteX179" fmla="*/ 2344270 w 2525304"/>
                          <a:gd name="connsiteY179" fmla="*/ 147917 h 3056964"/>
                          <a:gd name="connsiteX180" fmla="*/ 2353235 w 2525304"/>
                          <a:gd name="connsiteY180" fmla="*/ 188259 h 3056964"/>
                          <a:gd name="connsiteX181" fmla="*/ 2362200 w 2525304"/>
                          <a:gd name="connsiteY181" fmla="*/ 201706 h 3056964"/>
                          <a:gd name="connsiteX182" fmla="*/ 2344270 w 2525304"/>
                          <a:gd name="connsiteY182" fmla="*/ 273423 h 3056964"/>
                          <a:gd name="connsiteX183" fmla="*/ 2321859 w 2525304"/>
                          <a:gd name="connsiteY183" fmla="*/ 300317 h 3056964"/>
                          <a:gd name="connsiteX184" fmla="*/ 2308412 w 2525304"/>
                          <a:gd name="connsiteY184" fmla="*/ 322729 h 3056964"/>
                          <a:gd name="connsiteX185" fmla="*/ 2281518 w 2525304"/>
                          <a:gd name="connsiteY185" fmla="*/ 327212 h 3056964"/>
                          <a:gd name="connsiteX186" fmla="*/ 2259106 w 2525304"/>
                          <a:gd name="connsiteY186" fmla="*/ 322729 h 3056964"/>
                          <a:gd name="connsiteX187" fmla="*/ 2277035 w 2525304"/>
                          <a:gd name="connsiteY187" fmla="*/ 264459 h 3056964"/>
                          <a:gd name="connsiteX188" fmla="*/ 2290482 w 2525304"/>
                          <a:gd name="connsiteY188" fmla="*/ 228600 h 3056964"/>
                          <a:gd name="connsiteX189" fmla="*/ 2286000 w 2525304"/>
                          <a:gd name="connsiteY189" fmla="*/ 192741 h 3056964"/>
                          <a:gd name="connsiteX190" fmla="*/ 2245659 w 2525304"/>
                          <a:gd name="connsiteY190" fmla="*/ 134470 h 3056964"/>
                          <a:gd name="connsiteX191" fmla="*/ 2200835 w 2525304"/>
                          <a:gd name="connsiteY191" fmla="*/ 116541 h 3056964"/>
                          <a:gd name="connsiteX192" fmla="*/ 2169459 w 2525304"/>
                          <a:gd name="connsiteY192" fmla="*/ 112059 h 3056964"/>
                          <a:gd name="connsiteX193" fmla="*/ 2102223 w 2525304"/>
                          <a:gd name="connsiteY193" fmla="*/ 116541 h 3056964"/>
                          <a:gd name="connsiteX194" fmla="*/ 2084294 w 2525304"/>
                          <a:gd name="connsiteY194" fmla="*/ 125506 h 3056964"/>
                          <a:gd name="connsiteX195" fmla="*/ 2070847 w 2525304"/>
                          <a:gd name="connsiteY195" fmla="*/ 129988 h 3056964"/>
                          <a:gd name="connsiteX196" fmla="*/ 2061882 w 2525304"/>
                          <a:gd name="connsiteY196" fmla="*/ 147917 h 3056964"/>
                          <a:gd name="connsiteX197" fmla="*/ 2034988 w 2525304"/>
                          <a:gd name="connsiteY197" fmla="*/ 161364 h 3056964"/>
                          <a:gd name="connsiteX198" fmla="*/ 1783976 w 2525304"/>
                          <a:gd name="connsiteY198" fmla="*/ 165847 h 3056964"/>
                          <a:gd name="connsiteX199" fmla="*/ 1766047 w 2525304"/>
                          <a:gd name="connsiteY199" fmla="*/ 174812 h 3056964"/>
                          <a:gd name="connsiteX200" fmla="*/ 1703294 w 2525304"/>
                          <a:gd name="connsiteY200" fmla="*/ 192741 h 3056964"/>
                          <a:gd name="connsiteX201" fmla="*/ 1689847 w 2525304"/>
                          <a:gd name="connsiteY201" fmla="*/ 197223 h 3056964"/>
                          <a:gd name="connsiteX202" fmla="*/ 1676400 w 2525304"/>
                          <a:gd name="connsiteY202" fmla="*/ 206188 h 3056964"/>
                          <a:gd name="connsiteX203" fmla="*/ 1649506 w 2525304"/>
                          <a:gd name="connsiteY203" fmla="*/ 215153 h 3056964"/>
                          <a:gd name="connsiteX204" fmla="*/ 1636059 w 2525304"/>
                          <a:gd name="connsiteY204" fmla="*/ 224117 h 3056964"/>
                          <a:gd name="connsiteX205" fmla="*/ 1622612 w 2525304"/>
                          <a:gd name="connsiteY205" fmla="*/ 237564 h 3056964"/>
                          <a:gd name="connsiteX206" fmla="*/ 1609165 w 2525304"/>
                          <a:gd name="connsiteY206" fmla="*/ 242047 h 3056964"/>
                          <a:gd name="connsiteX207" fmla="*/ 1577788 w 2525304"/>
                          <a:gd name="connsiteY207" fmla="*/ 273423 h 3056964"/>
                          <a:gd name="connsiteX208" fmla="*/ 1568823 w 2525304"/>
                          <a:gd name="connsiteY208" fmla="*/ 286870 h 3056964"/>
                          <a:gd name="connsiteX209" fmla="*/ 1555376 w 2525304"/>
                          <a:gd name="connsiteY209" fmla="*/ 300317 h 3056964"/>
                          <a:gd name="connsiteX210" fmla="*/ 1524000 w 2525304"/>
                          <a:gd name="connsiteY210" fmla="*/ 340659 h 3056964"/>
                          <a:gd name="connsiteX211" fmla="*/ 1519518 w 2525304"/>
                          <a:gd name="connsiteY211" fmla="*/ 354106 h 3056964"/>
                          <a:gd name="connsiteX212" fmla="*/ 1528482 w 2525304"/>
                          <a:gd name="connsiteY212" fmla="*/ 394447 h 3056964"/>
                          <a:gd name="connsiteX213" fmla="*/ 1537447 w 2525304"/>
                          <a:gd name="connsiteY213" fmla="*/ 407894 h 3056964"/>
                          <a:gd name="connsiteX214" fmla="*/ 1555376 w 2525304"/>
                          <a:gd name="connsiteY214" fmla="*/ 430306 h 3056964"/>
                          <a:gd name="connsiteX215" fmla="*/ 1600200 w 2525304"/>
                          <a:gd name="connsiteY215" fmla="*/ 398929 h 3056964"/>
                          <a:gd name="connsiteX216" fmla="*/ 1631576 w 2525304"/>
                          <a:gd name="connsiteY216" fmla="*/ 376517 h 3056964"/>
                          <a:gd name="connsiteX217" fmla="*/ 1645023 w 2525304"/>
                          <a:gd name="connsiteY217" fmla="*/ 363070 h 3056964"/>
                          <a:gd name="connsiteX218" fmla="*/ 1685365 w 2525304"/>
                          <a:gd name="connsiteY218" fmla="*/ 331694 h 3056964"/>
                          <a:gd name="connsiteX219" fmla="*/ 1716741 w 2525304"/>
                          <a:gd name="connsiteY219" fmla="*/ 300317 h 3056964"/>
                          <a:gd name="connsiteX220" fmla="*/ 1748118 w 2525304"/>
                          <a:gd name="connsiteY220" fmla="*/ 282388 h 3056964"/>
                          <a:gd name="connsiteX221" fmla="*/ 1761565 w 2525304"/>
                          <a:gd name="connsiteY221" fmla="*/ 277906 h 3056964"/>
                          <a:gd name="connsiteX222" fmla="*/ 1779494 w 2525304"/>
                          <a:gd name="connsiteY222" fmla="*/ 268941 h 3056964"/>
                          <a:gd name="connsiteX223" fmla="*/ 1815353 w 2525304"/>
                          <a:gd name="connsiteY223" fmla="*/ 259976 h 3056964"/>
                          <a:gd name="connsiteX224" fmla="*/ 2030506 w 2525304"/>
                          <a:gd name="connsiteY224" fmla="*/ 264459 h 3056964"/>
                          <a:gd name="connsiteX225" fmla="*/ 2017059 w 2525304"/>
                          <a:gd name="connsiteY225" fmla="*/ 286870 h 3056964"/>
                          <a:gd name="connsiteX226" fmla="*/ 1981200 w 2525304"/>
                          <a:gd name="connsiteY226" fmla="*/ 322729 h 3056964"/>
                          <a:gd name="connsiteX227" fmla="*/ 1967753 w 2525304"/>
                          <a:gd name="connsiteY227" fmla="*/ 336176 h 3056964"/>
                          <a:gd name="connsiteX228" fmla="*/ 1936376 w 2525304"/>
                          <a:gd name="connsiteY228" fmla="*/ 376517 h 3056964"/>
                          <a:gd name="connsiteX229" fmla="*/ 1905000 w 2525304"/>
                          <a:gd name="connsiteY229" fmla="*/ 403412 h 3056964"/>
                          <a:gd name="connsiteX230" fmla="*/ 1860176 w 2525304"/>
                          <a:gd name="connsiteY230" fmla="*/ 421341 h 3056964"/>
                          <a:gd name="connsiteX231" fmla="*/ 1788459 w 2525304"/>
                          <a:gd name="connsiteY231" fmla="*/ 430306 h 3056964"/>
                          <a:gd name="connsiteX232" fmla="*/ 1846729 w 2525304"/>
                          <a:gd name="connsiteY232" fmla="*/ 488576 h 3056964"/>
                          <a:gd name="connsiteX233" fmla="*/ 1913965 w 2525304"/>
                          <a:gd name="connsiteY233" fmla="*/ 515470 h 3056964"/>
                          <a:gd name="connsiteX234" fmla="*/ 1922929 w 2525304"/>
                          <a:gd name="connsiteY234" fmla="*/ 528917 h 3056964"/>
                          <a:gd name="connsiteX235" fmla="*/ 1967753 w 2525304"/>
                          <a:gd name="connsiteY235" fmla="*/ 569259 h 3056964"/>
                          <a:gd name="connsiteX236" fmla="*/ 1981200 w 2525304"/>
                          <a:gd name="connsiteY236" fmla="*/ 582706 h 3056964"/>
                          <a:gd name="connsiteX237" fmla="*/ 1994647 w 2525304"/>
                          <a:gd name="connsiteY237" fmla="*/ 591670 h 3056964"/>
                          <a:gd name="connsiteX238" fmla="*/ 2021541 w 2525304"/>
                          <a:gd name="connsiteY238" fmla="*/ 614082 h 3056964"/>
                          <a:gd name="connsiteX239" fmla="*/ 2030506 w 2525304"/>
                          <a:gd name="connsiteY239" fmla="*/ 627529 h 3056964"/>
                          <a:gd name="connsiteX240" fmla="*/ 2057400 w 2525304"/>
                          <a:gd name="connsiteY240" fmla="*/ 654423 h 3056964"/>
                          <a:gd name="connsiteX241" fmla="*/ 2088776 w 2525304"/>
                          <a:gd name="connsiteY241" fmla="*/ 699247 h 3056964"/>
                          <a:gd name="connsiteX242" fmla="*/ 2115670 w 2525304"/>
                          <a:gd name="connsiteY242" fmla="*/ 744070 h 3056964"/>
                          <a:gd name="connsiteX243" fmla="*/ 2120153 w 2525304"/>
                          <a:gd name="connsiteY243" fmla="*/ 775447 h 3056964"/>
                          <a:gd name="connsiteX244" fmla="*/ 2138082 w 2525304"/>
                          <a:gd name="connsiteY244" fmla="*/ 829235 h 3056964"/>
                          <a:gd name="connsiteX245" fmla="*/ 2147047 w 2525304"/>
                          <a:gd name="connsiteY245" fmla="*/ 883023 h 3056964"/>
                          <a:gd name="connsiteX246" fmla="*/ 2151529 w 2525304"/>
                          <a:gd name="connsiteY246" fmla="*/ 896470 h 3056964"/>
                          <a:gd name="connsiteX247" fmla="*/ 2156012 w 2525304"/>
                          <a:gd name="connsiteY247" fmla="*/ 914400 h 3056964"/>
                          <a:gd name="connsiteX248" fmla="*/ 2173941 w 2525304"/>
                          <a:gd name="connsiteY248" fmla="*/ 981635 h 3056964"/>
                          <a:gd name="connsiteX249" fmla="*/ 2182906 w 2525304"/>
                          <a:gd name="connsiteY249" fmla="*/ 999564 h 3056964"/>
                          <a:gd name="connsiteX250" fmla="*/ 2187388 w 2525304"/>
                          <a:gd name="connsiteY250" fmla="*/ 1017494 h 3056964"/>
                          <a:gd name="connsiteX251" fmla="*/ 2214282 w 2525304"/>
                          <a:gd name="connsiteY251" fmla="*/ 1071282 h 3056964"/>
                          <a:gd name="connsiteX252" fmla="*/ 2218765 w 2525304"/>
                          <a:gd name="connsiteY252" fmla="*/ 1089212 h 3056964"/>
                          <a:gd name="connsiteX253" fmla="*/ 2223247 w 2525304"/>
                          <a:gd name="connsiteY253" fmla="*/ 1116106 h 3056964"/>
                          <a:gd name="connsiteX254" fmla="*/ 2236694 w 2525304"/>
                          <a:gd name="connsiteY254" fmla="*/ 1143000 h 3056964"/>
                          <a:gd name="connsiteX255" fmla="*/ 2241176 w 2525304"/>
                          <a:gd name="connsiteY255" fmla="*/ 1264023 h 3056964"/>
                          <a:gd name="connsiteX256" fmla="*/ 2245659 w 2525304"/>
                          <a:gd name="connsiteY256" fmla="*/ 1281953 h 3056964"/>
                          <a:gd name="connsiteX257" fmla="*/ 2236694 w 2525304"/>
                          <a:gd name="connsiteY257" fmla="*/ 1380564 h 3056964"/>
                          <a:gd name="connsiteX258" fmla="*/ 2227729 w 2525304"/>
                          <a:gd name="connsiteY258" fmla="*/ 1402976 h 3056964"/>
                          <a:gd name="connsiteX259" fmla="*/ 2223247 w 2525304"/>
                          <a:gd name="connsiteY259" fmla="*/ 1416423 h 3056964"/>
                          <a:gd name="connsiteX260" fmla="*/ 2200835 w 2525304"/>
                          <a:gd name="connsiteY260" fmla="*/ 1474694 h 3056964"/>
                          <a:gd name="connsiteX261" fmla="*/ 2191870 w 2525304"/>
                          <a:gd name="connsiteY261" fmla="*/ 1497106 h 3056964"/>
                          <a:gd name="connsiteX262" fmla="*/ 2187388 w 2525304"/>
                          <a:gd name="connsiteY262" fmla="*/ 1510553 h 3056964"/>
                          <a:gd name="connsiteX263" fmla="*/ 2169459 w 2525304"/>
                          <a:gd name="connsiteY263" fmla="*/ 1555376 h 3056964"/>
                          <a:gd name="connsiteX264" fmla="*/ 2164976 w 2525304"/>
                          <a:gd name="connsiteY264" fmla="*/ 1568823 h 3056964"/>
                          <a:gd name="connsiteX265" fmla="*/ 2156012 w 2525304"/>
                          <a:gd name="connsiteY265" fmla="*/ 1613647 h 3056964"/>
                          <a:gd name="connsiteX266" fmla="*/ 2173941 w 2525304"/>
                          <a:gd name="connsiteY266" fmla="*/ 1631576 h 3056964"/>
                          <a:gd name="connsiteX267" fmla="*/ 2196353 w 2525304"/>
                          <a:gd name="connsiteY267" fmla="*/ 1645023 h 3056964"/>
                          <a:gd name="connsiteX268" fmla="*/ 2241176 w 2525304"/>
                          <a:gd name="connsiteY268" fmla="*/ 1698812 h 3056964"/>
                          <a:gd name="connsiteX269" fmla="*/ 2263588 w 2525304"/>
                          <a:gd name="connsiteY269" fmla="*/ 1743635 h 3056964"/>
                          <a:gd name="connsiteX270" fmla="*/ 2286000 w 2525304"/>
                          <a:gd name="connsiteY270" fmla="*/ 1770529 h 3056964"/>
                          <a:gd name="connsiteX271" fmla="*/ 2299447 w 2525304"/>
                          <a:gd name="connsiteY271" fmla="*/ 1810870 h 3056964"/>
                          <a:gd name="connsiteX272" fmla="*/ 2321859 w 2525304"/>
                          <a:gd name="connsiteY272" fmla="*/ 1837764 h 3056964"/>
                          <a:gd name="connsiteX273" fmla="*/ 2344270 w 2525304"/>
                          <a:gd name="connsiteY273" fmla="*/ 1891553 h 3056964"/>
                          <a:gd name="connsiteX274" fmla="*/ 2348753 w 2525304"/>
                          <a:gd name="connsiteY274" fmla="*/ 1909482 h 3056964"/>
                          <a:gd name="connsiteX275" fmla="*/ 2366682 w 2525304"/>
                          <a:gd name="connsiteY275" fmla="*/ 1949823 h 3056964"/>
                          <a:gd name="connsiteX276" fmla="*/ 2375647 w 2525304"/>
                          <a:gd name="connsiteY276" fmla="*/ 1972235 h 3056964"/>
                          <a:gd name="connsiteX277" fmla="*/ 2380129 w 2525304"/>
                          <a:gd name="connsiteY277" fmla="*/ 1994647 h 3056964"/>
                          <a:gd name="connsiteX278" fmla="*/ 2389094 w 2525304"/>
                          <a:gd name="connsiteY278" fmla="*/ 2021541 h 3056964"/>
                          <a:gd name="connsiteX279" fmla="*/ 2393576 w 2525304"/>
                          <a:gd name="connsiteY279" fmla="*/ 2066364 h 3056964"/>
                          <a:gd name="connsiteX280" fmla="*/ 2398059 w 2525304"/>
                          <a:gd name="connsiteY280" fmla="*/ 2079812 h 3056964"/>
                          <a:gd name="connsiteX281" fmla="*/ 2402541 w 2525304"/>
                          <a:gd name="connsiteY281" fmla="*/ 2133600 h 3056964"/>
                          <a:gd name="connsiteX282" fmla="*/ 2407023 w 2525304"/>
                          <a:gd name="connsiteY282" fmla="*/ 2250141 h 3056964"/>
                          <a:gd name="connsiteX283" fmla="*/ 2389094 w 2525304"/>
                          <a:gd name="connsiteY283" fmla="*/ 2523564 h 3056964"/>
                          <a:gd name="connsiteX284" fmla="*/ 2380129 w 2525304"/>
                          <a:gd name="connsiteY284" fmla="*/ 2545976 h 3056964"/>
                          <a:gd name="connsiteX285" fmla="*/ 2357718 w 2525304"/>
                          <a:gd name="connsiteY285" fmla="*/ 2599764 h 3056964"/>
                          <a:gd name="connsiteX286" fmla="*/ 2348753 w 2525304"/>
                          <a:gd name="connsiteY286" fmla="*/ 2622176 h 3056964"/>
                          <a:gd name="connsiteX287" fmla="*/ 2339788 w 2525304"/>
                          <a:gd name="connsiteY287" fmla="*/ 2658035 h 3056964"/>
                          <a:gd name="connsiteX288" fmla="*/ 2326341 w 2525304"/>
                          <a:gd name="connsiteY288" fmla="*/ 2680447 h 3056964"/>
                          <a:gd name="connsiteX289" fmla="*/ 2317376 w 2525304"/>
                          <a:gd name="connsiteY289" fmla="*/ 2711823 h 3056964"/>
                          <a:gd name="connsiteX290" fmla="*/ 2303929 w 2525304"/>
                          <a:gd name="connsiteY290" fmla="*/ 2734235 h 3056964"/>
                          <a:gd name="connsiteX291" fmla="*/ 2290482 w 2525304"/>
                          <a:gd name="connsiteY291" fmla="*/ 2765612 h 3056964"/>
                          <a:gd name="connsiteX292" fmla="*/ 2272553 w 2525304"/>
                          <a:gd name="connsiteY292" fmla="*/ 2770094 h 3056964"/>
                          <a:gd name="connsiteX293" fmla="*/ 2259106 w 2525304"/>
                          <a:gd name="connsiteY293" fmla="*/ 2774576 h 3056964"/>
                          <a:gd name="connsiteX294" fmla="*/ 2241176 w 2525304"/>
                          <a:gd name="connsiteY294" fmla="*/ 2779059 h 3056964"/>
                          <a:gd name="connsiteX295" fmla="*/ 2209800 w 2525304"/>
                          <a:gd name="connsiteY295" fmla="*/ 2788023 h 3056964"/>
                          <a:gd name="connsiteX296" fmla="*/ 2205318 w 2525304"/>
                          <a:gd name="connsiteY296" fmla="*/ 2725270 h 3056964"/>
                          <a:gd name="connsiteX297" fmla="*/ 2218765 w 2525304"/>
                          <a:gd name="connsiteY297" fmla="*/ 2707341 h 3056964"/>
                          <a:gd name="connsiteX298" fmla="*/ 2245659 w 2525304"/>
                          <a:gd name="connsiteY298" fmla="*/ 2658035 h 3056964"/>
                          <a:gd name="connsiteX299" fmla="*/ 2268070 w 2525304"/>
                          <a:gd name="connsiteY299" fmla="*/ 2631141 h 3056964"/>
                          <a:gd name="connsiteX300" fmla="*/ 2268070 w 2525304"/>
                          <a:gd name="connsiteY300" fmla="*/ 2254623 h 3056964"/>
                          <a:gd name="connsiteX301" fmla="*/ 2259106 w 2525304"/>
                          <a:gd name="connsiteY301" fmla="*/ 2218764 h 3056964"/>
                          <a:gd name="connsiteX302" fmla="*/ 2250141 w 2525304"/>
                          <a:gd name="connsiteY302" fmla="*/ 2178423 h 3056964"/>
                          <a:gd name="connsiteX303" fmla="*/ 2245659 w 2525304"/>
                          <a:gd name="connsiteY303" fmla="*/ 2160494 h 3056964"/>
                          <a:gd name="connsiteX304" fmla="*/ 2205318 w 2525304"/>
                          <a:gd name="connsiteY304" fmla="*/ 2093259 h 3056964"/>
                          <a:gd name="connsiteX305" fmla="*/ 2142565 w 2525304"/>
                          <a:gd name="connsiteY305" fmla="*/ 1981200 h 3056964"/>
                          <a:gd name="connsiteX306" fmla="*/ 2129117 w 2525304"/>
                          <a:gd name="connsiteY306" fmla="*/ 1873624 h 3056964"/>
                          <a:gd name="connsiteX307" fmla="*/ 2057400 w 2525304"/>
                          <a:gd name="connsiteY307" fmla="*/ 1837764 h 3056964"/>
                          <a:gd name="connsiteX308" fmla="*/ 2048435 w 2525304"/>
                          <a:gd name="connsiteY308" fmla="*/ 1792941 h 3056964"/>
                          <a:gd name="connsiteX309" fmla="*/ 2034988 w 2525304"/>
                          <a:gd name="connsiteY309" fmla="*/ 1689847 h 3056964"/>
                          <a:gd name="connsiteX310" fmla="*/ 2026023 w 2525304"/>
                          <a:gd name="connsiteY310" fmla="*/ 1712259 h 3056964"/>
                          <a:gd name="connsiteX311" fmla="*/ 2021541 w 2525304"/>
                          <a:gd name="connsiteY311" fmla="*/ 1725706 h 3056964"/>
                          <a:gd name="connsiteX312" fmla="*/ 1999129 w 2525304"/>
                          <a:gd name="connsiteY312" fmla="*/ 1739153 h 3056964"/>
                          <a:gd name="connsiteX313" fmla="*/ 1990165 w 2525304"/>
                          <a:gd name="connsiteY313" fmla="*/ 1757082 h 3056964"/>
                          <a:gd name="connsiteX314" fmla="*/ 1967753 w 2525304"/>
                          <a:gd name="connsiteY314" fmla="*/ 1792941 h 3056964"/>
                          <a:gd name="connsiteX315" fmla="*/ 1981200 w 2525304"/>
                          <a:gd name="connsiteY315" fmla="*/ 1909482 h 3056964"/>
                          <a:gd name="connsiteX316" fmla="*/ 1994647 w 2525304"/>
                          <a:gd name="connsiteY316" fmla="*/ 1940859 h 3056964"/>
                          <a:gd name="connsiteX317" fmla="*/ 2003612 w 2525304"/>
                          <a:gd name="connsiteY317" fmla="*/ 1958788 h 3056964"/>
                          <a:gd name="connsiteX318" fmla="*/ 2026023 w 2525304"/>
                          <a:gd name="connsiteY318" fmla="*/ 1990164 h 3056964"/>
                          <a:gd name="connsiteX319" fmla="*/ 2043953 w 2525304"/>
                          <a:gd name="connsiteY319" fmla="*/ 2034988 h 3056964"/>
                          <a:gd name="connsiteX320" fmla="*/ 2061882 w 2525304"/>
                          <a:gd name="connsiteY320" fmla="*/ 2057400 h 3056964"/>
                          <a:gd name="connsiteX321" fmla="*/ 2088776 w 2525304"/>
                          <a:gd name="connsiteY321" fmla="*/ 2120153 h 3056964"/>
                          <a:gd name="connsiteX322" fmla="*/ 2102223 w 2525304"/>
                          <a:gd name="connsiteY322" fmla="*/ 2151529 h 3056964"/>
                          <a:gd name="connsiteX323" fmla="*/ 2106706 w 2525304"/>
                          <a:gd name="connsiteY323" fmla="*/ 2182906 h 3056964"/>
                          <a:gd name="connsiteX324" fmla="*/ 2124635 w 2525304"/>
                          <a:gd name="connsiteY324" fmla="*/ 2245659 h 3056964"/>
                          <a:gd name="connsiteX325" fmla="*/ 2138082 w 2525304"/>
                          <a:gd name="connsiteY325" fmla="*/ 2335306 h 3056964"/>
                          <a:gd name="connsiteX326" fmla="*/ 2147047 w 2525304"/>
                          <a:gd name="connsiteY326" fmla="*/ 2371164 h 3056964"/>
                          <a:gd name="connsiteX327" fmla="*/ 2151529 w 2525304"/>
                          <a:gd name="connsiteY327" fmla="*/ 2402541 h 3056964"/>
                          <a:gd name="connsiteX328" fmla="*/ 2160494 w 2525304"/>
                          <a:gd name="connsiteY328" fmla="*/ 2456329 h 3056964"/>
                          <a:gd name="connsiteX329" fmla="*/ 2156012 w 2525304"/>
                          <a:gd name="connsiteY329" fmla="*/ 2649070 h 3056964"/>
                          <a:gd name="connsiteX330" fmla="*/ 2138082 w 2525304"/>
                          <a:gd name="connsiteY330" fmla="*/ 2729753 h 3056964"/>
                          <a:gd name="connsiteX331" fmla="*/ 2133600 w 2525304"/>
                          <a:gd name="connsiteY331" fmla="*/ 2747682 h 3056964"/>
                          <a:gd name="connsiteX332" fmla="*/ 2120153 w 2525304"/>
                          <a:gd name="connsiteY332" fmla="*/ 2765612 h 3056964"/>
                          <a:gd name="connsiteX333" fmla="*/ 2111188 w 2525304"/>
                          <a:gd name="connsiteY333" fmla="*/ 2792506 h 3056964"/>
                          <a:gd name="connsiteX334" fmla="*/ 2088776 w 2525304"/>
                          <a:gd name="connsiteY334" fmla="*/ 2823882 h 3056964"/>
                          <a:gd name="connsiteX335" fmla="*/ 2075329 w 2525304"/>
                          <a:gd name="connsiteY335" fmla="*/ 2850776 h 3056964"/>
                          <a:gd name="connsiteX336" fmla="*/ 2061882 w 2525304"/>
                          <a:gd name="connsiteY336" fmla="*/ 2855259 h 3056964"/>
                          <a:gd name="connsiteX337" fmla="*/ 2021541 w 2525304"/>
                          <a:gd name="connsiteY337" fmla="*/ 2850776 h 3056964"/>
                          <a:gd name="connsiteX338" fmla="*/ 2012576 w 2525304"/>
                          <a:gd name="connsiteY338" fmla="*/ 2805953 h 3056964"/>
                          <a:gd name="connsiteX339" fmla="*/ 2048435 w 2525304"/>
                          <a:gd name="connsiteY339" fmla="*/ 2707341 h 3056964"/>
                          <a:gd name="connsiteX340" fmla="*/ 2048435 w 2525304"/>
                          <a:gd name="connsiteY340" fmla="*/ 2707341 h 3056964"/>
                          <a:gd name="connsiteX341" fmla="*/ 2061882 w 2525304"/>
                          <a:gd name="connsiteY341" fmla="*/ 2653553 h 3056964"/>
                          <a:gd name="connsiteX342" fmla="*/ 2070847 w 2525304"/>
                          <a:gd name="connsiteY342" fmla="*/ 2568388 h 3056964"/>
                          <a:gd name="connsiteX343" fmla="*/ 2066365 w 2525304"/>
                          <a:gd name="connsiteY343" fmla="*/ 2411506 h 3056964"/>
                          <a:gd name="connsiteX344" fmla="*/ 2043953 w 2525304"/>
                          <a:gd name="connsiteY344" fmla="*/ 2335306 h 3056964"/>
                          <a:gd name="connsiteX345" fmla="*/ 2030506 w 2525304"/>
                          <a:gd name="connsiteY345" fmla="*/ 2308412 h 3056964"/>
                          <a:gd name="connsiteX346" fmla="*/ 2017059 w 2525304"/>
                          <a:gd name="connsiteY346" fmla="*/ 2268070 h 3056964"/>
                          <a:gd name="connsiteX347" fmla="*/ 1981200 w 2525304"/>
                          <a:gd name="connsiteY347" fmla="*/ 2200835 h 3056964"/>
                          <a:gd name="connsiteX348" fmla="*/ 1972235 w 2525304"/>
                          <a:gd name="connsiteY348" fmla="*/ 2187388 h 3056964"/>
                          <a:gd name="connsiteX349" fmla="*/ 1958788 w 2525304"/>
                          <a:gd name="connsiteY349" fmla="*/ 2164976 h 3056964"/>
                          <a:gd name="connsiteX350" fmla="*/ 1905000 w 2525304"/>
                          <a:gd name="connsiteY350" fmla="*/ 2084294 h 3056964"/>
                          <a:gd name="connsiteX351" fmla="*/ 1882588 w 2525304"/>
                          <a:gd name="connsiteY351" fmla="*/ 2043953 h 3056964"/>
                          <a:gd name="connsiteX352" fmla="*/ 1869141 w 2525304"/>
                          <a:gd name="connsiteY352" fmla="*/ 2026023 h 3056964"/>
                          <a:gd name="connsiteX353" fmla="*/ 1806388 w 2525304"/>
                          <a:gd name="connsiteY353" fmla="*/ 1999129 h 3056964"/>
                          <a:gd name="connsiteX354" fmla="*/ 1779494 w 2525304"/>
                          <a:gd name="connsiteY354" fmla="*/ 1990164 h 3056964"/>
                          <a:gd name="connsiteX355" fmla="*/ 1752600 w 2525304"/>
                          <a:gd name="connsiteY355" fmla="*/ 1985682 h 3056964"/>
                          <a:gd name="connsiteX356" fmla="*/ 1680882 w 2525304"/>
                          <a:gd name="connsiteY356" fmla="*/ 1963270 h 3056964"/>
                          <a:gd name="connsiteX357" fmla="*/ 1662953 w 2525304"/>
                          <a:gd name="connsiteY357" fmla="*/ 1958788 h 3056964"/>
                          <a:gd name="connsiteX358" fmla="*/ 1640541 w 2525304"/>
                          <a:gd name="connsiteY358" fmla="*/ 1945341 h 3056964"/>
                          <a:gd name="connsiteX359" fmla="*/ 1604682 w 2525304"/>
                          <a:gd name="connsiteY359" fmla="*/ 1958788 h 3056964"/>
                          <a:gd name="connsiteX360" fmla="*/ 1537447 w 2525304"/>
                          <a:gd name="connsiteY360" fmla="*/ 1990164 h 3056964"/>
                          <a:gd name="connsiteX361" fmla="*/ 1510553 w 2525304"/>
                          <a:gd name="connsiteY361" fmla="*/ 1994647 h 3056964"/>
                          <a:gd name="connsiteX362" fmla="*/ 1488141 w 2525304"/>
                          <a:gd name="connsiteY362" fmla="*/ 1999129 h 3056964"/>
                          <a:gd name="connsiteX363" fmla="*/ 1443318 w 2525304"/>
                          <a:gd name="connsiteY363" fmla="*/ 2008094 h 3056964"/>
                          <a:gd name="connsiteX364" fmla="*/ 1367118 w 2525304"/>
                          <a:gd name="connsiteY364" fmla="*/ 1990164 h 3056964"/>
                          <a:gd name="connsiteX365" fmla="*/ 1317812 w 2525304"/>
                          <a:gd name="connsiteY365" fmla="*/ 1972235 h 3056964"/>
                          <a:gd name="connsiteX366" fmla="*/ 1066800 w 2525304"/>
                          <a:gd name="connsiteY366" fmla="*/ 1958788 h 3056964"/>
                          <a:gd name="connsiteX367" fmla="*/ 1030941 w 2525304"/>
                          <a:gd name="connsiteY367" fmla="*/ 1949823 h 3056964"/>
                          <a:gd name="connsiteX368" fmla="*/ 986118 w 2525304"/>
                          <a:gd name="connsiteY368" fmla="*/ 1927412 h 3056964"/>
                          <a:gd name="connsiteX369" fmla="*/ 968188 w 2525304"/>
                          <a:gd name="connsiteY369" fmla="*/ 1918447 h 3056964"/>
                          <a:gd name="connsiteX370" fmla="*/ 936812 w 2525304"/>
                          <a:gd name="connsiteY370" fmla="*/ 1900517 h 3056964"/>
                          <a:gd name="connsiteX371" fmla="*/ 905435 w 2525304"/>
                          <a:gd name="connsiteY371" fmla="*/ 1882588 h 3056964"/>
                          <a:gd name="connsiteX372" fmla="*/ 869576 w 2525304"/>
                          <a:gd name="connsiteY372" fmla="*/ 1896035 h 3056964"/>
                          <a:gd name="connsiteX373" fmla="*/ 856129 w 2525304"/>
                          <a:gd name="connsiteY373" fmla="*/ 1913964 h 3056964"/>
                          <a:gd name="connsiteX374" fmla="*/ 815788 w 2525304"/>
                          <a:gd name="connsiteY374" fmla="*/ 1954306 h 3056964"/>
                          <a:gd name="connsiteX375" fmla="*/ 788894 w 2525304"/>
                          <a:gd name="connsiteY375" fmla="*/ 1976717 h 3056964"/>
                          <a:gd name="connsiteX376" fmla="*/ 762000 w 2525304"/>
                          <a:gd name="connsiteY376" fmla="*/ 1999129 h 3056964"/>
                          <a:gd name="connsiteX377" fmla="*/ 753035 w 2525304"/>
                          <a:gd name="connsiteY377" fmla="*/ 2012576 h 3056964"/>
                          <a:gd name="connsiteX378" fmla="*/ 735106 w 2525304"/>
                          <a:gd name="connsiteY378" fmla="*/ 2026023 h 3056964"/>
                          <a:gd name="connsiteX379" fmla="*/ 712694 w 2525304"/>
                          <a:gd name="connsiteY379" fmla="*/ 2048435 h 3056964"/>
                          <a:gd name="connsiteX380" fmla="*/ 694765 w 2525304"/>
                          <a:gd name="connsiteY380" fmla="*/ 2061882 h 3056964"/>
                          <a:gd name="connsiteX381" fmla="*/ 681318 w 2525304"/>
                          <a:gd name="connsiteY381" fmla="*/ 2079812 h 3056964"/>
                          <a:gd name="connsiteX382" fmla="*/ 667870 w 2525304"/>
                          <a:gd name="connsiteY382" fmla="*/ 2088776 h 3056964"/>
                          <a:gd name="connsiteX383" fmla="*/ 623047 w 2525304"/>
                          <a:gd name="connsiteY383" fmla="*/ 2129117 h 3056964"/>
                          <a:gd name="connsiteX384" fmla="*/ 600635 w 2525304"/>
                          <a:gd name="connsiteY384" fmla="*/ 2160494 h 3056964"/>
                          <a:gd name="connsiteX385" fmla="*/ 587188 w 2525304"/>
                          <a:gd name="connsiteY385" fmla="*/ 2200835 h 3056964"/>
                          <a:gd name="connsiteX386" fmla="*/ 582706 w 2525304"/>
                          <a:gd name="connsiteY386" fmla="*/ 2232212 h 3056964"/>
                          <a:gd name="connsiteX387" fmla="*/ 596153 w 2525304"/>
                          <a:gd name="connsiteY387" fmla="*/ 2321859 h 3056964"/>
                          <a:gd name="connsiteX388" fmla="*/ 600635 w 2525304"/>
                          <a:gd name="connsiteY388" fmla="*/ 2339788 h 3056964"/>
                          <a:gd name="connsiteX389" fmla="*/ 609600 w 2525304"/>
                          <a:gd name="connsiteY389" fmla="*/ 2357717 h 3056964"/>
                          <a:gd name="connsiteX390" fmla="*/ 614082 w 2525304"/>
                          <a:gd name="connsiteY390" fmla="*/ 2375647 h 3056964"/>
                          <a:gd name="connsiteX391" fmla="*/ 623047 w 2525304"/>
                          <a:gd name="connsiteY391" fmla="*/ 2398059 h 3056964"/>
                          <a:gd name="connsiteX392" fmla="*/ 627529 w 2525304"/>
                          <a:gd name="connsiteY392" fmla="*/ 2420470 h 3056964"/>
                          <a:gd name="connsiteX393" fmla="*/ 640976 w 2525304"/>
                          <a:gd name="connsiteY393" fmla="*/ 2451847 h 3056964"/>
                          <a:gd name="connsiteX394" fmla="*/ 645459 w 2525304"/>
                          <a:gd name="connsiteY394" fmla="*/ 2465294 h 3056964"/>
                          <a:gd name="connsiteX395" fmla="*/ 658906 w 2525304"/>
                          <a:gd name="connsiteY395" fmla="*/ 2487706 h 3056964"/>
                          <a:gd name="connsiteX396" fmla="*/ 676835 w 2525304"/>
                          <a:gd name="connsiteY396" fmla="*/ 2550459 h 3056964"/>
                          <a:gd name="connsiteX397" fmla="*/ 690282 w 2525304"/>
                          <a:gd name="connsiteY397" fmla="*/ 2581835 h 3056964"/>
                          <a:gd name="connsiteX398" fmla="*/ 699247 w 2525304"/>
                          <a:gd name="connsiteY398" fmla="*/ 2626659 h 3056964"/>
                          <a:gd name="connsiteX399" fmla="*/ 703729 w 2525304"/>
                          <a:gd name="connsiteY399" fmla="*/ 2653553 h 3056964"/>
                          <a:gd name="connsiteX400" fmla="*/ 717176 w 2525304"/>
                          <a:gd name="connsiteY400" fmla="*/ 2680447 h 3056964"/>
                          <a:gd name="connsiteX401" fmla="*/ 735106 w 2525304"/>
                          <a:gd name="connsiteY401" fmla="*/ 2738717 h 3056964"/>
                          <a:gd name="connsiteX402" fmla="*/ 739588 w 2525304"/>
                          <a:gd name="connsiteY402" fmla="*/ 2765612 h 3056964"/>
                          <a:gd name="connsiteX403" fmla="*/ 762000 w 2525304"/>
                          <a:gd name="connsiteY403" fmla="*/ 2828364 h 3056964"/>
                          <a:gd name="connsiteX404" fmla="*/ 766482 w 2525304"/>
                          <a:gd name="connsiteY404" fmla="*/ 2918012 h 3056964"/>
                          <a:gd name="connsiteX405" fmla="*/ 770965 w 2525304"/>
                          <a:gd name="connsiteY405" fmla="*/ 2940423 h 3056964"/>
                          <a:gd name="connsiteX406" fmla="*/ 775447 w 2525304"/>
                          <a:gd name="connsiteY406" fmla="*/ 2971800 h 3056964"/>
                          <a:gd name="connsiteX407" fmla="*/ 748553 w 2525304"/>
                          <a:gd name="connsiteY407" fmla="*/ 3021106 h 3056964"/>
                          <a:gd name="connsiteX408" fmla="*/ 721659 w 2525304"/>
                          <a:gd name="connsiteY408" fmla="*/ 3030070 h 3056964"/>
                          <a:gd name="connsiteX409" fmla="*/ 708212 w 2525304"/>
                          <a:gd name="connsiteY409" fmla="*/ 3034553 h 3056964"/>
                          <a:gd name="connsiteX410" fmla="*/ 623047 w 2525304"/>
                          <a:gd name="connsiteY410" fmla="*/ 3016623 h 3056964"/>
                          <a:gd name="connsiteX411" fmla="*/ 609600 w 2525304"/>
                          <a:gd name="connsiteY411" fmla="*/ 2994212 h 3056964"/>
                          <a:gd name="connsiteX412" fmla="*/ 591670 w 2525304"/>
                          <a:gd name="connsiteY412" fmla="*/ 2953870 h 3056964"/>
                          <a:gd name="connsiteX413" fmla="*/ 560294 w 2525304"/>
                          <a:gd name="connsiteY413" fmla="*/ 2895600 h 3056964"/>
                          <a:gd name="connsiteX414" fmla="*/ 551329 w 2525304"/>
                          <a:gd name="connsiteY414" fmla="*/ 2882153 h 3056964"/>
                          <a:gd name="connsiteX415" fmla="*/ 528918 w 2525304"/>
                          <a:gd name="connsiteY415" fmla="*/ 2859741 h 3056964"/>
                          <a:gd name="connsiteX416" fmla="*/ 519953 w 2525304"/>
                          <a:gd name="connsiteY416" fmla="*/ 2814917 h 3056964"/>
                          <a:gd name="connsiteX417" fmla="*/ 524435 w 2525304"/>
                          <a:gd name="connsiteY417" fmla="*/ 2788023 h 3056964"/>
                          <a:gd name="connsiteX418" fmla="*/ 528918 w 2525304"/>
                          <a:gd name="connsiteY418" fmla="*/ 2774576 h 3056964"/>
                          <a:gd name="connsiteX419" fmla="*/ 542365 w 2525304"/>
                          <a:gd name="connsiteY419" fmla="*/ 2738717 h 3056964"/>
                          <a:gd name="connsiteX420" fmla="*/ 484094 w 2525304"/>
                          <a:gd name="connsiteY420" fmla="*/ 2572870 h 3056964"/>
                          <a:gd name="connsiteX421" fmla="*/ 443753 w 2525304"/>
                          <a:gd name="connsiteY421" fmla="*/ 2465294 h 3056964"/>
                          <a:gd name="connsiteX422" fmla="*/ 439270 w 2525304"/>
                          <a:gd name="connsiteY422" fmla="*/ 2438400 h 3056964"/>
                          <a:gd name="connsiteX423" fmla="*/ 430306 w 2525304"/>
                          <a:gd name="connsiteY423" fmla="*/ 2402541 h 3056964"/>
                          <a:gd name="connsiteX424" fmla="*/ 425823 w 2525304"/>
                          <a:gd name="connsiteY424" fmla="*/ 2366682 h 3056964"/>
                          <a:gd name="connsiteX425" fmla="*/ 398929 w 2525304"/>
                          <a:gd name="connsiteY425" fmla="*/ 2286000 h 3056964"/>
                          <a:gd name="connsiteX426" fmla="*/ 385482 w 2525304"/>
                          <a:gd name="connsiteY426" fmla="*/ 2254623 h 3056964"/>
                          <a:gd name="connsiteX427" fmla="*/ 381000 w 2525304"/>
                          <a:gd name="connsiteY427" fmla="*/ 2236694 h 3056964"/>
                          <a:gd name="connsiteX428" fmla="*/ 372035 w 2525304"/>
                          <a:gd name="connsiteY428" fmla="*/ 2169459 h 3056964"/>
                          <a:gd name="connsiteX429" fmla="*/ 367553 w 2525304"/>
                          <a:gd name="connsiteY429" fmla="*/ 2156012 h 3056964"/>
                          <a:gd name="connsiteX430" fmla="*/ 407894 w 2525304"/>
                          <a:gd name="connsiteY430" fmla="*/ 2138082 h 3056964"/>
                          <a:gd name="connsiteX431" fmla="*/ 515470 w 2525304"/>
                          <a:gd name="connsiteY431" fmla="*/ 2093259 h 3056964"/>
                          <a:gd name="connsiteX432" fmla="*/ 578223 w 2525304"/>
                          <a:gd name="connsiteY432" fmla="*/ 2039470 h 3056964"/>
                          <a:gd name="connsiteX433" fmla="*/ 587188 w 2525304"/>
                          <a:gd name="connsiteY433" fmla="*/ 2017059 h 3056964"/>
                          <a:gd name="connsiteX434" fmla="*/ 614082 w 2525304"/>
                          <a:gd name="connsiteY434" fmla="*/ 1940859 h 3056964"/>
                          <a:gd name="connsiteX435" fmla="*/ 649941 w 2525304"/>
                          <a:gd name="connsiteY435" fmla="*/ 1887070 h 3056964"/>
                          <a:gd name="connsiteX436" fmla="*/ 690282 w 2525304"/>
                          <a:gd name="connsiteY436" fmla="*/ 1860176 h 3056964"/>
                          <a:gd name="connsiteX437" fmla="*/ 703729 w 2525304"/>
                          <a:gd name="connsiteY437" fmla="*/ 1851212 h 3056964"/>
                          <a:gd name="connsiteX438" fmla="*/ 739588 w 2525304"/>
                          <a:gd name="connsiteY438" fmla="*/ 1833282 h 3056964"/>
                          <a:gd name="connsiteX439" fmla="*/ 708212 w 2525304"/>
                          <a:gd name="connsiteY439" fmla="*/ 1873623 h 3056964"/>
                          <a:gd name="connsiteX440" fmla="*/ 654423 w 2525304"/>
                          <a:gd name="connsiteY440" fmla="*/ 1927412 h 3056964"/>
                          <a:gd name="connsiteX441" fmla="*/ 636494 w 2525304"/>
                          <a:gd name="connsiteY441" fmla="*/ 1945341 h 3056964"/>
                          <a:gd name="connsiteX442" fmla="*/ 614082 w 2525304"/>
                          <a:gd name="connsiteY442" fmla="*/ 1972235 h 3056964"/>
                          <a:gd name="connsiteX443" fmla="*/ 605118 w 2525304"/>
                          <a:gd name="connsiteY443" fmla="*/ 1985682 h 3056964"/>
                          <a:gd name="connsiteX444" fmla="*/ 560294 w 2525304"/>
                          <a:gd name="connsiteY444" fmla="*/ 2021541 h 3056964"/>
                          <a:gd name="connsiteX445" fmla="*/ 524435 w 2525304"/>
                          <a:gd name="connsiteY445" fmla="*/ 2034988 h 3056964"/>
                          <a:gd name="connsiteX446" fmla="*/ 502023 w 2525304"/>
                          <a:gd name="connsiteY446" fmla="*/ 2048435 h 3056964"/>
                          <a:gd name="connsiteX447" fmla="*/ 461682 w 2525304"/>
                          <a:gd name="connsiteY447" fmla="*/ 2075329 h 3056964"/>
                          <a:gd name="connsiteX448" fmla="*/ 448235 w 2525304"/>
                          <a:gd name="connsiteY448" fmla="*/ 2084294 h 3056964"/>
                          <a:gd name="connsiteX449" fmla="*/ 430306 w 2525304"/>
                          <a:gd name="connsiteY449" fmla="*/ 2093259 h 3056964"/>
                          <a:gd name="connsiteX450" fmla="*/ 412376 w 2525304"/>
                          <a:gd name="connsiteY450" fmla="*/ 2106706 h 3056964"/>
                          <a:gd name="connsiteX451" fmla="*/ 389965 w 2525304"/>
                          <a:gd name="connsiteY451" fmla="*/ 2115670 h 3056964"/>
                          <a:gd name="connsiteX452" fmla="*/ 372035 w 2525304"/>
                          <a:gd name="connsiteY452" fmla="*/ 2129117 h 3056964"/>
                          <a:gd name="connsiteX453" fmla="*/ 318247 w 2525304"/>
                          <a:gd name="connsiteY453" fmla="*/ 2160494 h 3056964"/>
                          <a:gd name="connsiteX454" fmla="*/ 304800 w 2525304"/>
                          <a:gd name="connsiteY454" fmla="*/ 2178423 h 3056964"/>
                          <a:gd name="connsiteX455" fmla="*/ 282388 w 2525304"/>
                          <a:gd name="connsiteY455" fmla="*/ 2205317 h 3056964"/>
                          <a:gd name="connsiteX456" fmla="*/ 295835 w 2525304"/>
                          <a:gd name="connsiteY456" fmla="*/ 2501153 h 3056964"/>
                          <a:gd name="connsiteX457" fmla="*/ 300318 w 2525304"/>
                          <a:gd name="connsiteY457" fmla="*/ 2523564 h 3056964"/>
                          <a:gd name="connsiteX458" fmla="*/ 304800 w 2525304"/>
                          <a:gd name="connsiteY458" fmla="*/ 2554941 h 3056964"/>
                          <a:gd name="connsiteX459" fmla="*/ 309282 w 2525304"/>
                          <a:gd name="connsiteY459" fmla="*/ 2613212 h 3056964"/>
                          <a:gd name="connsiteX460" fmla="*/ 322729 w 2525304"/>
                          <a:gd name="connsiteY460" fmla="*/ 2671482 h 3056964"/>
                          <a:gd name="connsiteX461" fmla="*/ 327212 w 2525304"/>
                          <a:gd name="connsiteY461" fmla="*/ 2698376 h 3056964"/>
                          <a:gd name="connsiteX462" fmla="*/ 331694 w 2525304"/>
                          <a:gd name="connsiteY462" fmla="*/ 2729753 h 3056964"/>
                          <a:gd name="connsiteX463" fmla="*/ 345141 w 2525304"/>
                          <a:gd name="connsiteY463" fmla="*/ 2756647 h 3056964"/>
                          <a:gd name="connsiteX464" fmla="*/ 367553 w 2525304"/>
                          <a:gd name="connsiteY464" fmla="*/ 2810435 h 3056964"/>
                          <a:gd name="connsiteX465" fmla="*/ 381000 w 2525304"/>
                          <a:gd name="connsiteY465" fmla="*/ 2868706 h 3056964"/>
                          <a:gd name="connsiteX466" fmla="*/ 389965 w 2525304"/>
                          <a:gd name="connsiteY466" fmla="*/ 2882153 h 3056964"/>
                          <a:gd name="connsiteX467" fmla="*/ 394447 w 2525304"/>
                          <a:gd name="connsiteY467" fmla="*/ 2900082 h 3056964"/>
                          <a:gd name="connsiteX468" fmla="*/ 412376 w 2525304"/>
                          <a:gd name="connsiteY468" fmla="*/ 2931459 h 3056964"/>
                          <a:gd name="connsiteX469" fmla="*/ 416859 w 2525304"/>
                          <a:gd name="connsiteY469" fmla="*/ 2944906 h 3056964"/>
                          <a:gd name="connsiteX470" fmla="*/ 425823 w 2525304"/>
                          <a:gd name="connsiteY470" fmla="*/ 2958353 h 3056964"/>
                          <a:gd name="connsiteX471" fmla="*/ 439270 w 2525304"/>
                          <a:gd name="connsiteY471" fmla="*/ 2989729 h 3056964"/>
                          <a:gd name="connsiteX472" fmla="*/ 439270 w 2525304"/>
                          <a:gd name="connsiteY472" fmla="*/ 3039035 h 3056964"/>
                          <a:gd name="connsiteX473" fmla="*/ 430306 w 2525304"/>
                          <a:gd name="connsiteY473" fmla="*/ 3052482 h 3056964"/>
                          <a:gd name="connsiteX474" fmla="*/ 412376 w 2525304"/>
                          <a:gd name="connsiteY474" fmla="*/ 3056964 h 3056964"/>
                          <a:gd name="connsiteX475" fmla="*/ 295835 w 2525304"/>
                          <a:gd name="connsiteY475" fmla="*/ 3043517 h 3056964"/>
                          <a:gd name="connsiteX476" fmla="*/ 264459 w 2525304"/>
                          <a:gd name="connsiteY476" fmla="*/ 2962835 h 3056964"/>
                          <a:gd name="connsiteX477" fmla="*/ 259976 w 2525304"/>
                          <a:gd name="connsiteY477" fmla="*/ 2926976 h 3056964"/>
                          <a:gd name="connsiteX478" fmla="*/ 246529 w 2525304"/>
                          <a:gd name="connsiteY478" fmla="*/ 2864223 h 3056964"/>
                          <a:gd name="connsiteX479" fmla="*/ 237565 w 2525304"/>
                          <a:gd name="connsiteY479" fmla="*/ 2770094 h 3056964"/>
                          <a:gd name="connsiteX480" fmla="*/ 228600 w 2525304"/>
                          <a:gd name="connsiteY480" fmla="*/ 2743200 h 3056964"/>
                          <a:gd name="connsiteX481" fmla="*/ 219635 w 2525304"/>
                          <a:gd name="connsiteY481" fmla="*/ 2707341 h 3056964"/>
                          <a:gd name="connsiteX482" fmla="*/ 206188 w 2525304"/>
                          <a:gd name="connsiteY482" fmla="*/ 2667000 h 3056964"/>
                          <a:gd name="connsiteX483" fmla="*/ 201706 w 2525304"/>
                          <a:gd name="connsiteY483" fmla="*/ 2635623 h 3056964"/>
                          <a:gd name="connsiteX484" fmla="*/ 197223 w 2525304"/>
                          <a:gd name="connsiteY484" fmla="*/ 2613212 h 3056964"/>
                          <a:gd name="connsiteX485" fmla="*/ 192741 w 2525304"/>
                          <a:gd name="connsiteY485" fmla="*/ 2577353 h 3056964"/>
                          <a:gd name="connsiteX486" fmla="*/ 188259 w 2525304"/>
                          <a:gd name="connsiteY486" fmla="*/ 2537012 h 3056964"/>
                          <a:gd name="connsiteX487" fmla="*/ 179294 w 2525304"/>
                          <a:gd name="connsiteY487" fmla="*/ 2510117 h 3056964"/>
                          <a:gd name="connsiteX488" fmla="*/ 165847 w 2525304"/>
                          <a:gd name="connsiteY488" fmla="*/ 2460812 h 3056964"/>
                          <a:gd name="connsiteX489" fmla="*/ 161365 w 2525304"/>
                          <a:gd name="connsiteY489" fmla="*/ 2433917 h 3056964"/>
                          <a:gd name="connsiteX490" fmla="*/ 156882 w 2525304"/>
                          <a:gd name="connsiteY490" fmla="*/ 2245659 h 3056964"/>
                          <a:gd name="connsiteX491" fmla="*/ 152400 w 2525304"/>
                          <a:gd name="connsiteY491" fmla="*/ 2205317 h 3056964"/>
                          <a:gd name="connsiteX492" fmla="*/ 143435 w 2525304"/>
                          <a:gd name="connsiteY492" fmla="*/ 2070847 h 3056964"/>
                          <a:gd name="connsiteX493" fmla="*/ 129988 w 2525304"/>
                          <a:gd name="connsiteY493" fmla="*/ 2030506 h 3056964"/>
                          <a:gd name="connsiteX494" fmla="*/ 125506 w 2525304"/>
                          <a:gd name="connsiteY494" fmla="*/ 2017059 h 3056964"/>
                          <a:gd name="connsiteX495" fmla="*/ 138953 w 2525304"/>
                          <a:gd name="connsiteY495" fmla="*/ 1999129 h 3056964"/>
                          <a:gd name="connsiteX496" fmla="*/ 152400 w 2525304"/>
                          <a:gd name="connsiteY496" fmla="*/ 1990164 h 3056964"/>
                          <a:gd name="connsiteX497" fmla="*/ 170329 w 2525304"/>
                          <a:gd name="connsiteY497" fmla="*/ 1945341 h 3056964"/>
                          <a:gd name="connsiteX498" fmla="*/ 188259 w 2525304"/>
                          <a:gd name="connsiteY498" fmla="*/ 1909482 h 3056964"/>
                          <a:gd name="connsiteX499" fmla="*/ 206188 w 2525304"/>
                          <a:gd name="connsiteY499" fmla="*/ 1873623 h 3056964"/>
                          <a:gd name="connsiteX500" fmla="*/ 210670 w 2525304"/>
                          <a:gd name="connsiteY500" fmla="*/ 1860176 h 3056964"/>
                          <a:gd name="connsiteX501" fmla="*/ 219635 w 2525304"/>
                          <a:gd name="connsiteY501" fmla="*/ 1801906 h 3056964"/>
                          <a:gd name="connsiteX502" fmla="*/ 210670 w 2525304"/>
                          <a:gd name="connsiteY502" fmla="*/ 1645023 h 3056964"/>
                          <a:gd name="connsiteX503" fmla="*/ 192741 w 2525304"/>
                          <a:gd name="connsiteY503" fmla="*/ 1609164 h 3056964"/>
                          <a:gd name="connsiteX504" fmla="*/ 179294 w 2525304"/>
                          <a:gd name="connsiteY504" fmla="*/ 1577788 h 3056964"/>
                          <a:gd name="connsiteX505" fmla="*/ 165847 w 2525304"/>
                          <a:gd name="connsiteY505" fmla="*/ 1550894 h 3056964"/>
                          <a:gd name="connsiteX506" fmla="*/ 152400 w 2525304"/>
                          <a:gd name="connsiteY506" fmla="*/ 1519517 h 3056964"/>
                          <a:gd name="connsiteX507" fmla="*/ 143435 w 2525304"/>
                          <a:gd name="connsiteY507" fmla="*/ 1506070 h 3056964"/>
                          <a:gd name="connsiteX508" fmla="*/ 107576 w 2525304"/>
                          <a:gd name="connsiteY508" fmla="*/ 1470212 h 3056964"/>
                          <a:gd name="connsiteX509" fmla="*/ 94129 w 2525304"/>
                          <a:gd name="connsiteY509" fmla="*/ 1465729 h 3056964"/>
                          <a:gd name="connsiteX510" fmla="*/ 71718 w 2525304"/>
                          <a:gd name="connsiteY510" fmla="*/ 1456764 h 3056964"/>
                          <a:gd name="connsiteX511" fmla="*/ 58270 w 2525304"/>
                          <a:gd name="connsiteY511" fmla="*/ 1447800 h 3056964"/>
                          <a:gd name="connsiteX512" fmla="*/ 26894 w 2525304"/>
                          <a:gd name="connsiteY512" fmla="*/ 1416423 h 3056964"/>
                          <a:gd name="connsiteX513" fmla="*/ 0 w 2525304"/>
                          <a:gd name="connsiteY513" fmla="*/ 1394012 h 3056964"/>
                          <a:gd name="connsiteX0" fmla="*/ 0 w 2525304"/>
                          <a:gd name="connsiteY0" fmla="*/ 1394012 h 3056964"/>
                          <a:gd name="connsiteX1" fmla="*/ 22412 w 2525304"/>
                          <a:gd name="connsiteY1" fmla="*/ 1385047 h 3056964"/>
                          <a:gd name="connsiteX2" fmla="*/ 31376 w 2525304"/>
                          <a:gd name="connsiteY2" fmla="*/ 1367117 h 3056964"/>
                          <a:gd name="connsiteX3" fmla="*/ 44823 w 2525304"/>
                          <a:gd name="connsiteY3" fmla="*/ 1358153 h 3056964"/>
                          <a:gd name="connsiteX4" fmla="*/ 58270 w 2525304"/>
                          <a:gd name="connsiteY4" fmla="*/ 1340223 h 3056964"/>
                          <a:gd name="connsiteX5" fmla="*/ 76200 w 2525304"/>
                          <a:gd name="connsiteY5" fmla="*/ 1331259 h 3056964"/>
                          <a:gd name="connsiteX6" fmla="*/ 98612 w 2525304"/>
                          <a:gd name="connsiteY6" fmla="*/ 1322294 h 3056964"/>
                          <a:gd name="connsiteX7" fmla="*/ 125506 w 2525304"/>
                          <a:gd name="connsiteY7" fmla="*/ 1313329 h 3056964"/>
                          <a:gd name="connsiteX8" fmla="*/ 152400 w 2525304"/>
                          <a:gd name="connsiteY8" fmla="*/ 1295400 h 3056964"/>
                          <a:gd name="connsiteX9" fmla="*/ 170329 w 2525304"/>
                          <a:gd name="connsiteY9" fmla="*/ 1286435 h 3056964"/>
                          <a:gd name="connsiteX10" fmla="*/ 188259 w 2525304"/>
                          <a:gd name="connsiteY10" fmla="*/ 1268506 h 3056964"/>
                          <a:gd name="connsiteX11" fmla="*/ 228600 w 2525304"/>
                          <a:gd name="connsiteY11" fmla="*/ 1250576 h 3056964"/>
                          <a:gd name="connsiteX12" fmla="*/ 255494 w 2525304"/>
                          <a:gd name="connsiteY12" fmla="*/ 1232647 h 3056964"/>
                          <a:gd name="connsiteX13" fmla="*/ 300318 w 2525304"/>
                          <a:gd name="connsiteY13" fmla="*/ 1210235 h 3056964"/>
                          <a:gd name="connsiteX14" fmla="*/ 313765 w 2525304"/>
                          <a:gd name="connsiteY14" fmla="*/ 1201270 h 3056964"/>
                          <a:gd name="connsiteX15" fmla="*/ 340659 w 2525304"/>
                          <a:gd name="connsiteY15" fmla="*/ 1196788 h 3056964"/>
                          <a:gd name="connsiteX16" fmla="*/ 363070 w 2525304"/>
                          <a:gd name="connsiteY16" fmla="*/ 1192306 h 3056964"/>
                          <a:gd name="connsiteX17" fmla="*/ 389965 w 2525304"/>
                          <a:gd name="connsiteY17" fmla="*/ 1187823 h 3056964"/>
                          <a:gd name="connsiteX18" fmla="*/ 425823 w 2525304"/>
                          <a:gd name="connsiteY18" fmla="*/ 1183341 h 3056964"/>
                          <a:gd name="connsiteX19" fmla="*/ 470647 w 2525304"/>
                          <a:gd name="connsiteY19" fmla="*/ 1174376 h 3056964"/>
                          <a:gd name="connsiteX20" fmla="*/ 515470 w 2525304"/>
                          <a:gd name="connsiteY20" fmla="*/ 1165412 h 3056964"/>
                          <a:gd name="connsiteX21" fmla="*/ 528918 w 2525304"/>
                          <a:gd name="connsiteY21" fmla="*/ 1156447 h 3056964"/>
                          <a:gd name="connsiteX22" fmla="*/ 600635 w 2525304"/>
                          <a:gd name="connsiteY22" fmla="*/ 1143000 h 3056964"/>
                          <a:gd name="connsiteX23" fmla="*/ 690282 w 2525304"/>
                          <a:gd name="connsiteY23" fmla="*/ 1134035 h 3056964"/>
                          <a:gd name="connsiteX24" fmla="*/ 793376 w 2525304"/>
                          <a:gd name="connsiteY24" fmla="*/ 1138517 h 3056964"/>
                          <a:gd name="connsiteX25" fmla="*/ 874059 w 2525304"/>
                          <a:gd name="connsiteY25" fmla="*/ 1151964 h 3056964"/>
                          <a:gd name="connsiteX26" fmla="*/ 914400 w 2525304"/>
                          <a:gd name="connsiteY26" fmla="*/ 1156447 h 3056964"/>
                          <a:gd name="connsiteX27" fmla="*/ 1030941 w 2525304"/>
                          <a:gd name="connsiteY27" fmla="*/ 1169894 h 3056964"/>
                          <a:gd name="connsiteX28" fmla="*/ 1151965 w 2525304"/>
                          <a:gd name="connsiteY28" fmla="*/ 1178859 h 3056964"/>
                          <a:gd name="connsiteX29" fmla="*/ 1281953 w 2525304"/>
                          <a:gd name="connsiteY29" fmla="*/ 1187823 h 3056964"/>
                          <a:gd name="connsiteX30" fmla="*/ 1465729 w 2525304"/>
                          <a:gd name="connsiteY30" fmla="*/ 1183341 h 3056964"/>
                          <a:gd name="connsiteX31" fmla="*/ 1510553 w 2525304"/>
                          <a:gd name="connsiteY31" fmla="*/ 1178859 h 3056964"/>
                          <a:gd name="connsiteX32" fmla="*/ 1582270 w 2525304"/>
                          <a:gd name="connsiteY32" fmla="*/ 1147482 h 3056964"/>
                          <a:gd name="connsiteX33" fmla="*/ 1604682 w 2525304"/>
                          <a:gd name="connsiteY33" fmla="*/ 1143000 h 3056964"/>
                          <a:gd name="connsiteX34" fmla="*/ 1622612 w 2525304"/>
                          <a:gd name="connsiteY34" fmla="*/ 1134035 h 3056964"/>
                          <a:gd name="connsiteX35" fmla="*/ 1645023 w 2525304"/>
                          <a:gd name="connsiteY35" fmla="*/ 1125070 h 3056964"/>
                          <a:gd name="connsiteX36" fmla="*/ 1662953 w 2525304"/>
                          <a:gd name="connsiteY36" fmla="*/ 1111623 h 3056964"/>
                          <a:gd name="connsiteX37" fmla="*/ 1698812 w 2525304"/>
                          <a:gd name="connsiteY37" fmla="*/ 1093694 h 3056964"/>
                          <a:gd name="connsiteX38" fmla="*/ 1739153 w 2525304"/>
                          <a:gd name="connsiteY38" fmla="*/ 1066800 h 3056964"/>
                          <a:gd name="connsiteX39" fmla="*/ 1752600 w 2525304"/>
                          <a:gd name="connsiteY39" fmla="*/ 1053353 h 3056964"/>
                          <a:gd name="connsiteX40" fmla="*/ 1775012 w 2525304"/>
                          <a:gd name="connsiteY40" fmla="*/ 1039906 h 3056964"/>
                          <a:gd name="connsiteX41" fmla="*/ 1797423 w 2525304"/>
                          <a:gd name="connsiteY41" fmla="*/ 1021976 h 3056964"/>
                          <a:gd name="connsiteX42" fmla="*/ 1810870 w 2525304"/>
                          <a:gd name="connsiteY42" fmla="*/ 990600 h 3056964"/>
                          <a:gd name="connsiteX43" fmla="*/ 1815353 w 2525304"/>
                          <a:gd name="connsiteY43" fmla="*/ 977153 h 3056964"/>
                          <a:gd name="connsiteX44" fmla="*/ 1801906 w 2525304"/>
                          <a:gd name="connsiteY44" fmla="*/ 824753 h 3056964"/>
                          <a:gd name="connsiteX45" fmla="*/ 1792941 w 2525304"/>
                          <a:gd name="connsiteY45" fmla="*/ 811306 h 3056964"/>
                          <a:gd name="connsiteX46" fmla="*/ 1757082 w 2525304"/>
                          <a:gd name="connsiteY46" fmla="*/ 779929 h 3056964"/>
                          <a:gd name="connsiteX47" fmla="*/ 1730188 w 2525304"/>
                          <a:gd name="connsiteY47" fmla="*/ 753035 h 3056964"/>
                          <a:gd name="connsiteX48" fmla="*/ 1703294 w 2525304"/>
                          <a:gd name="connsiteY48" fmla="*/ 735106 h 3056964"/>
                          <a:gd name="connsiteX49" fmla="*/ 1622612 w 2525304"/>
                          <a:gd name="connsiteY49" fmla="*/ 739588 h 3056964"/>
                          <a:gd name="connsiteX50" fmla="*/ 1595718 w 2525304"/>
                          <a:gd name="connsiteY50" fmla="*/ 748553 h 3056964"/>
                          <a:gd name="connsiteX51" fmla="*/ 1573306 w 2525304"/>
                          <a:gd name="connsiteY51" fmla="*/ 753035 h 3056964"/>
                          <a:gd name="connsiteX52" fmla="*/ 1326776 w 2525304"/>
                          <a:gd name="connsiteY52" fmla="*/ 748553 h 3056964"/>
                          <a:gd name="connsiteX53" fmla="*/ 1308847 w 2525304"/>
                          <a:gd name="connsiteY53" fmla="*/ 744070 h 3056964"/>
                          <a:gd name="connsiteX54" fmla="*/ 1277470 w 2525304"/>
                          <a:gd name="connsiteY54" fmla="*/ 739588 h 3056964"/>
                          <a:gd name="connsiteX55" fmla="*/ 1259541 w 2525304"/>
                          <a:gd name="connsiteY55" fmla="*/ 735106 h 3056964"/>
                          <a:gd name="connsiteX56" fmla="*/ 1232647 w 2525304"/>
                          <a:gd name="connsiteY56" fmla="*/ 730623 h 3056964"/>
                          <a:gd name="connsiteX57" fmla="*/ 1053353 w 2525304"/>
                          <a:gd name="connsiteY57" fmla="*/ 735106 h 3056964"/>
                          <a:gd name="connsiteX58" fmla="*/ 1035423 w 2525304"/>
                          <a:gd name="connsiteY58" fmla="*/ 739588 h 3056964"/>
                          <a:gd name="connsiteX59" fmla="*/ 1008529 w 2525304"/>
                          <a:gd name="connsiteY59" fmla="*/ 744070 h 3056964"/>
                          <a:gd name="connsiteX60" fmla="*/ 995082 w 2525304"/>
                          <a:gd name="connsiteY60" fmla="*/ 748553 h 3056964"/>
                          <a:gd name="connsiteX61" fmla="*/ 945776 w 2525304"/>
                          <a:gd name="connsiteY61" fmla="*/ 717176 h 3056964"/>
                          <a:gd name="connsiteX62" fmla="*/ 941294 w 2525304"/>
                          <a:gd name="connsiteY62" fmla="*/ 703729 h 3056964"/>
                          <a:gd name="connsiteX63" fmla="*/ 932329 w 2525304"/>
                          <a:gd name="connsiteY63" fmla="*/ 605117 h 3056964"/>
                          <a:gd name="connsiteX64" fmla="*/ 914400 w 2525304"/>
                          <a:gd name="connsiteY64" fmla="*/ 587188 h 3056964"/>
                          <a:gd name="connsiteX65" fmla="*/ 918882 w 2525304"/>
                          <a:gd name="connsiteY65" fmla="*/ 555812 h 3056964"/>
                          <a:gd name="connsiteX66" fmla="*/ 941294 w 2525304"/>
                          <a:gd name="connsiteY66" fmla="*/ 551329 h 3056964"/>
                          <a:gd name="connsiteX67" fmla="*/ 959223 w 2525304"/>
                          <a:gd name="connsiteY67" fmla="*/ 537882 h 3056964"/>
                          <a:gd name="connsiteX68" fmla="*/ 990600 w 2525304"/>
                          <a:gd name="connsiteY68" fmla="*/ 533400 h 3056964"/>
                          <a:gd name="connsiteX69" fmla="*/ 1129553 w 2525304"/>
                          <a:gd name="connsiteY69" fmla="*/ 524435 h 3056964"/>
                          <a:gd name="connsiteX70" fmla="*/ 1147482 w 2525304"/>
                          <a:gd name="connsiteY70" fmla="*/ 515470 h 3056964"/>
                          <a:gd name="connsiteX71" fmla="*/ 1178859 w 2525304"/>
                          <a:gd name="connsiteY71" fmla="*/ 493059 h 3056964"/>
                          <a:gd name="connsiteX72" fmla="*/ 1192306 w 2525304"/>
                          <a:gd name="connsiteY72" fmla="*/ 479612 h 3056964"/>
                          <a:gd name="connsiteX73" fmla="*/ 1214718 w 2525304"/>
                          <a:gd name="connsiteY73" fmla="*/ 470647 h 3056964"/>
                          <a:gd name="connsiteX74" fmla="*/ 1241612 w 2525304"/>
                          <a:gd name="connsiteY74" fmla="*/ 457200 h 3056964"/>
                          <a:gd name="connsiteX75" fmla="*/ 1277470 w 2525304"/>
                          <a:gd name="connsiteY75" fmla="*/ 439270 h 3056964"/>
                          <a:gd name="connsiteX76" fmla="*/ 1295400 w 2525304"/>
                          <a:gd name="connsiteY76" fmla="*/ 416859 h 3056964"/>
                          <a:gd name="connsiteX77" fmla="*/ 1317812 w 2525304"/>
                          <a:gd name="connsiteY77" fmla="*/ 394447 h 3056964"/>
                          <a:gd name="connsiteX78" fmla="*/ 1353670 w 2525304"/>
                          <a:gd name="connsiteY78" fmla="*/ 349623 h 3056964"/>
                          <a:gd name="connsiteX79" fmla="*/ 1371600 w 2525304"/>
                          <a:gd name="connsiteY79" fmla="*/ 322729 h 3056964"/>
                          <a:gd name="connsiteX80" fmla="*/ 1380565 w 2525304"/>
                          <a:gd name="connsiteY80" fmla="*/ 282388 h 3056964"/>
                          <a:gd name="connsiteX81" fmla="*/ 1385047 w 2525304"/>
                          <a:gd name="connsiteY81" fmla="*/ 268941 h 3056964"/>
                          <a:gd name="connsiteX82" fmla="*/ 1380565 w 2525304"/>
                          <a:gd name="connsiteY82" fmla="*/ 219635 h 3056964"/>
                          <a:gd name="connsiteX83" fmla="*/ 1367118 w 2525304"/>
                          <a:gd name="connsiteY83" fmla="*/ 210670 h 3056964"/>
                          <a:gd name="connsiteX84" fmla="*/ 1349188 w 2525304"/>
                          <a:gd name="connsiteY84" fmla="*/ 206188 h 3056964"/>
                          <a:gd name="connsiteX85" fmla="*/ 1326776 w 2525304"/>
                          <a:gd name="connsiteY85" fmla="*/ 197223 h 3056964"/>
                          <a:gd name="connsiteX86" fmla="*/ 1281953 w 2525304"/>
                          <a:gd name="connsiteY86" fmla="*/ 201706 h 3056964"/>
                          <a:gd name="connsiteX87" fmla="*/ 1250576 w 2525304"/>
                          <a:gd name="connsiteY87" fmla="*/ 215153 h 3056964"/>
                          <a:gd name="connsiteX88" fmla="*/ 1210235 w 2525304"/>
                          <a:gd name="connsiteY88" fmla="*/ 228600 h 3056964"/>
                          <a:gd name="connsiteX89" fmla="*/ 1183341 w 2525304"/>
                          <a:gd name="connsiteY89" fmla="*/ 242047 h 3056964"/>
                          <a:gd name="connsiteX90" fmla="*/ 1160929 w 2525304"/>
                          <a:gd name="connsiteY90" fmla="*/ 255494 h 3056964"/>
                          <a:gd name="connsiteX91" fmla="*/ 1134035 w 2525304"/>
                          <a:gd name="connsiteY91" fmla="*/ 264459 h 3056964"/>
                          <a:gd name="connsiteX92" fmla="*/ 1111623 w 2525304"/>
                          <a:gd name="connsiteY92" fmla="*/ 273423 h 3056964"/>
                          <a:gd name="connsiteX93" fmla="*/ 1084729 w 2525304"/>
                          <a:gd name="connsiteY93" fmla="*/ 282388 h 3056964"/>
                          <a:gd name="connsiteX94" fmla="*/ 986118 w 2525304"/>
                          <a:gd name="connsiteY94" fmla="*/ 277906 h 3056964"/>
                          <a:gd name="connsiteX95" fmla="*/ 927847 w 2525304"/>
                          <a:gd name="connsiteY95" fmla="*/ 264459 h 3056964"/>
                          <a:gd name="connsiteX96" fmla="*/ 896470 w 2525304"/>
                          <a:gd name="connsiteY96" fmla="*/ 242047 h 3056964"/>
                          <a:gd name="connsiteX97" fmla="*/ 883023 w 2525304"/>
                          <a:gd name="connsiteY97" fmla="*/ 233082 h 3056964"/>
                          <a:gd name="connsiteX98" fmla="*/ 865094 w 2525304"/>
                          <a:gd name="connsiteY98" fmla="*/ 183776 h 3056964"/>
                          <a:gd name="connsiteX99" fmla="*/ 869576 w 2525304"/>
                          <a:gd name="connsiteY99" fmla="*/ 89647 h 3056964"/>
                          <a:gd name="connsiteX100" fmla="*/ 874059 w 2525304"/>
                          <a:gd name="connsiteY100" fmla="*/ 71717 h 3056964"/>
                          <a:gd name="connsiteX101" fmla="*/ 883023 w 2525304"/>
                          <a:gd name="connsiteY101" fmla="*/ 58270 h 3056964"/>
                          <a:gd name="connsiteX102" fmla="*/ 909918 w 2525304"/>
                          <a:gd name="connsiteY102" fmla="*/ 49306 h 3056964"/>
                          <a:gd name="connsiteX103" fmla="*/ 914400 w 2525304"/>
                          <a:gd name="connsiteY103" fmla="*/ 71717 h 3056964"/>
                          <a:gd name="connsiteX104" fmla="*/ 909918 w 2525304"/>
                          <a:gd name="connsiteY104" fmla="*/ 94129 h 3056964"/>
                          <a:gd name="connsiteX105" fmla="*/ 900953 w 2525304"/>
                          <a:gd name="connsiteY105" fmla="*/ 152400 h 3056964"/>
                          <a:gd name="connsiteX106" fmla="*/ 905435 w 2525304"/>
                          <a:gd name="connsiteY106" fmla="*/ 201706 h 3056964"/>
                          <a:gd name="connsiteX107" fmla="*/ 932329 w 2525304"/>
                          <a:gd name="connsiteY107" fmla="*/ 237564 h 3056964"/>
                          <a:gd name="connsiteX108" fmla="*/ 954741 w 2525304"/>
                          <a:gd name="connsiteY108" fmla="*/ 246529 h 3056964"/>
                          <a:gd name="connsiteX109" fmla="*/ 972670 w 2525304"/>
                          <a:gd name="connsiteY109" fmla="*/ 255494 h 3056964"/>
                          <a:gd name="connsiteX110" fmla="*/ 1066800 w 2525304"/>
                          <a:gd name="connsiteY110" fmla="*/ 251012 h 3056964"/>
                          <a:gd name="connsiteX111" fmla="*/ 1111623 w 2525304"/>
                          <a:gd name="connsiteY111" fmla="*/ 237564 h 3056964"/>
                          <a:gd name="connsiteX112" fmla="*/ 1129553 w 2525304"/>
                          <a:gd name="connsiteY112" fmla="*/ 224117 h 3056964"/>
                          <a:gd name="connsiteX113" fmla="*/ 1156447 w 2525304"/>
                          <a:gd name="connsiteY113" fmla="*/ 197223 h 3056964"/>
                          <a:gd name="connsiteX114" fmla="*/ 1160929 w 2525304"/>
                          <a:gd name="connsiteY114" fmla="*/ 179294 h 3056964"/>
                          <a:gd name="connsiteX115" fmla="*/ 1178859 w 2525304"/>
                          <a:gd name="connsiteY115" fmla="*/ 17929 h 3056964"/>
                          <a:gd name="connsiteX116" fmla="*/ 1210235 w 2525304"/>
                          <a:gd name="connsiteY116" fmla="*/ 22412 h 3056964"/>
                          <a:gd name="connsiteX117" fmla="*/ 1214718 w 2525304"/>
                          <a:gd name="connsiteY117" fmla="*/ 53788 h 3056964"/>
                          <a:gd name="connsiteX118" fmla="*/ 1201270 w 2525304"/>
                          <a:gd name="connsiteY118" fmla="*/ 98612 h 3056964"/>
                          <a:gd name="connsiteX119" fmla="*/ 1210235 w 2525304"/>
                          <a:gd name="connsiteY119" fmla="*/ 147917 h 3056964"/>
                          <a:gd name="connsiteX120" fmla="*/ 1214718 w 2525304"/>
                          <a:gd name="connsiteY120" fmla="*/ 161364 h 3056964"/>
                          <a:gd name="connsiteX121" fmla="*/ 1228165 w 2525304"/>
                          <a:gd name="connsiteY121" fmla="*/ 170329 h 3056964"/>
                          <a:gd name="connsiteX122" fmla="*/ 1250576 w 2525304"/>
                          <a:gd name="connsiteY122" fmla="*/ 188259 h 3056964"/>
                          <a:gd name="connsiteX123" fmla="*/ 1317812 w 2525304"/>
                          <a:gd name="connsiteY123" fmla="*/ 183776 h 3056964"/>
                          <a:gd name="connsiteX124" fmla="*/ 1353670 w 2525304"/>
                          <a:gd name="connsiteY124" fmla="*/ 174812 h 3056964"/>
                          <a:gd name="connsiteX125" fmla="*/ 1506070 w 2525304"/>
                          <a:gd name="connsiteY125" fmla="*/ 143435 h 3056964"/>
                          <a:gd name="connsiteX126" fmla="*/ 1550894 w 2525304"/>
                          <a:gd name="connsiteY126" fmla="*/ 116541 h 3056964"/>
                          <a:gd name="connsiteX127" fmla="*/ 1564341 w 2525304"/>
                          <a:gd name="connsiteY127" fmla="*/ 103094 h 3056964"/>
                          <a:gd name="connsiteX128" fmla="*/ 1586753 w 2525304"/>
                          <a:gd name="connsiteY128" fmla="*/ 85164 h 3056964"/>
                          <a:gd name="connsiteX129" fmla="*/ 1595718 w 2525304"/>
                          <a:gd name="connsiteY129" fmla="*/ 67235 h 3056964"/>
                          <a:gd name="connsiteX130" fmla="*/ 1600200 w 2525304"/>
                          <a:gd name="connsiteY130" fmla="*/ 49306 h 3056964"/>
                          <a:gd name="connsiteX131" fmla="*/ 1609165 w 2525304"/>
                          <a:gd name="connsiteY131" fmla="*/ 0 h 3056964"/>
                          <a:gd name="connsiteX132" fmla="*/ 1622612 w 2525304"/>
                          <a:gd name="connsiteY132" fmla="*/ 8964 h 3056964"/>
                          <a:gd name="connsiteX133" fmla="*/ 1613647 w 2525304"/>
                          <a:gd name="connsiteY133" fmla="*/ 85164 h 3056964"/>
                          <a:gd name="connsiteX134" fmla="*/ 1627094 w 2525304"/>
                          <a:gd name="connsiteY134" fmla="*/ 103094 h 3056964"/>
                          <a:gd name="connsiteX135" fmla="*/ 1658470 w 2525304"/>
                          <a:gd name="connsiteY135" fmla="*/ 98612 h 3056964"/>
                          <a:gd name="connsiteX136" fmla="*/ 1685365 w 2525304"/>
                          <a:gd name="connsiteY136" fmla="*/ 76200 h 3056964"/>
                          <a:gd name="connsiteX137" fmla="*/ 1694329 w 2525304"/>
                          <a:gd name="connsiteY137" fmla="*/ 62753 h 3056964"/>
                          <a:gd name="connsiteX138" fmla="*/ 1734670 w 2525304"/>
                          <a:gd name="connsiteY138" fmla="*/ 40341 h 3056964"/>
                          <a:gd name="connsiteX139" fmla="*/ 1743635 w 2525304"/>
                          <a:gd name="connsiteY139" fmla="*/ 26894 h 3056964"/>
                          <a:gd name="connsiteX140" fmla="*/ 1757082 w 2525304"/>
                          <a:gd name="connsiteY140" fmla="*/ 22412 h 3056964"/>
                          <a:gd name="connsiteX141" fmla="*/ 1792941 w 2525304"/>
                          <a:gd name="connsiteY141" fmla="*/ 4482 h 3056964"/>
                          <a:gd name="connsiteX142" fmla="*/ 1797423 w 2525304"/>
                          <a:gd name="connsiteY142" fmla="*/ 22412 h 3056964"/>
                          <a:gd name="connsiteX143" fmla="*/ 1792941 w 2525304"/>
                          <a:gd name="connsiteY143" fmla="*/ 40341 h 3056964"/>
                          <a:gd name="connsiteX144" fmla="*/ 1788459 w 2525304"/>
                          <a:gd name="connsiteY144" fmla="*/ 53788 h 3056964"/>
                          <a:gd name="connsiteX145" fmla="*/ 1761565 w 2525304"/>
                          <a:gd name="connsiteY145" fmla="*/ 76200 h 3056964"/>
                          <a:gd name="connsiteX146" fmla="*/ 1783976 w 2525304"/>
                          <a:gd name="connsiteY146" fmla="*/ 85164 h 3056964"/>
                          <a:gd name="connsiteX147" fmla="*/ 1878106 w 2525304"/>
                          <a:gd name="connsiteY147" fmla="*/ 76200 h 3056964"/>
                          <a:gd name="connsiteX148" fmla="*/ 1891553 w 2525304"/>
                          <a:gd name="connsiteY148" fmla="*/ 67235 h 3056964"/>
                          <a:gd name="connsiteX149" fmla="*/ 1918447 w 2525304"/>
                          <a:gd name="connsiteY149" fmla="*/ 58270 h 3056964"/>
                          <a:gd name="connsiteX150" fmla="*/ 1940859 w 2525304"/>
                          <a:gd name="connsiteY150" fmla="*/ 44823 h 3056964"/>
                          <a:gd name="connsiteX151" fmla="*/ 1954306 w 2525304"/>
                          <a:gd name="connsiteY151" fmla="*/ 40341 h 3056964"/>
                          <a:gd name="connsiteX152" fmla="*/ 2003612 w 2525304"/>
                          <a:gd name="connsiteY152" fmla="*/ 13447 h 3056964"/>
                          <a:gd name="connsiteX153" fmla="*/ 2008094 w 2525304"/>
                          <a:gd name="connsiteY153" fmla="*/ 31376 h 3056964"/>
                          <a:gd name="connsiteX154" fmla="*/ 1999129 w 2525304"/>
                          <a:gd name="connsiteY154" fmla="*/ 44823 h 3056964"/>
                          <a:gd name="connsiteX155" fmla="*/ 1994647 w 2525304"/>
                          <a:gd name="connsiteY155" fmla="*/ 58270 h 3056964"/>
                          <a:gd name="connsiteX156" fmla="*/ 2039470 w 2525304"/>
                          <a:gd name="connsiteY156" fmla="*/ 76200 h 3056964"/>
                          <a:gd name="connsiteX157" fmla="*/ 2115670 w 2525304"/>
                          <a:gd name="connsiteY157" fmla="*/ 76200 h 3056964"/>
                          <a:gd name="connsiteX158" fmla="*/ 2160494 w 2525304"/>
                          <a:gd name="connsiteY158" fmla="*/ 62753 h 3056964"/>
                          <a:gd name="connsiteX159" fmla="*/ 2191870 w 2525304"/>
                          <a:gd name="connsiteY159" fmla="*/ 49306 h 3056964"/>
                          <a:gd name="connsiteX160" fmla="*/ 2205318 w 2525304"/>
                          <a:gd name="connsiteY160" fmla="*/ 44823 h 3056964"/>
                          <a:gd name="connsiteX161" fmla="*/ 2232212 w 2525304"/>
                          <a:gd name="connsiteY161" fmla="*/ 26894 h 3056964"/>
                          <a:gd name="connsiteX162" fmla="*/ 2263588 w 2525304"/>
                          <a:gd name="connsiteY162" fmla="*/ 8964 h 3056964"/>
                          <a:gd name="connsiteX163" fmla="*/ 2254623 w 2525304"/>
                          <a:gd name="connsiteY163" fmla="*/ 62753 h 3056964"/>
                          <a:gd name="connsiteX164" fmla="*/ 2245659 w 2525304"/>
                          <a:gd name="connsiteY164" fmla="*/ 76200 h 3056964"/>
                          <a:gd name="connsiteX165" fmla="*/ 2254623 w 2525304"/>
                          <a:gd name="connsiteY165" fmla="*/ 89647 h 3056964"/>
                          <a:gd name="connsiteX166" fmla="*/ 2353235 w 2525304"/>
                          <a:gd name="connsiteY166" fmla="*/ 85164 h 3056964"/>
                          <a:gd name="connsiteX167" fmla="*/ 2366682 w 2525304"/>
                          <a:gd name="connsiteY167" fmla="*/ 80682 h 3056964"/>
                          <a:gd name="connsiteX168" fmla="*/ 2389094 w 2525304"/>
                          <a:gd name="connsiteY168" fmla="*/ 76200 h 3056964"/>
                          <a:gd name="connsiteX169" fmla="*/ 2424953 w 2525304"/>
                          <a:gd name="connsiteY169" fmla="*/ 53788 h 3056964"/>
                          <a:gd name="connsiteX170" fmla="*/ 2451847 w 2525304"/>
                          <a:gd name="connsiteY170" fmla="*/ 44823 h 3056964"/>
                          <a:gd name="connsiteX171" fmla="*/ 2510118 w 2525304"/>
                          <a:gd name="connsiteY171" fmla="*/ 22412 h 3056964"/>
                          <a:gd name="connsiteX172" fmla="*/ 2505635 w 2525304"/>
                          <a:gd name="connsiteY172" fmla="*/ 58270 h 3056964"/>
                          <a:gd name="connsiteX173" fmla="*/ 2483223 w 2525304"/>
                          <a:gd name="connsiteY173" fmla="*/ 71717 h 3056964"/>
                          <a:gd name="connsiteX174" fmla="*/ 2465294 w 2525304"/>
                          <a:gd name="connsiteY174" fmla="*/ 85164 h 3056964"/>
                          <a:gd name="connsiteX175" fmla="*/ 2442882 w 2525304"/>
                          <a:gd name="connsiteY175" fmla="*/ 89647 h 3056964"/>
                          <a:gd name="connsiteX176" fmla="*/ 2398059 w 2525304"/>
                          <a:gd name="connsiteY176" fmla="*/ 103094 h 3056964"/>
                          <a:gd name="connsiteX177" fmla="*/ 2375647 w 2525304"/>
                          <a:gd name="connsiteY177" fmla="*/ 112059 h 3056964"/>
                          <a:gd name="connsiteX178" fmla="*/ 2357718 w 2525304"/>
                          <a:gd name="connsiteY178" fmla="*/ 116541 h 3056964"/>
                          <a:gd name="connsiteX179" fmla="*/ 2344270 w 2525304"/>
                          <a:gd name="connsiteY179" fmla="*/ 147917 h 3056964"/>
                          <a:gd name="connsiteX180" fmla="*/ 2353235 w 2525304"/>
                          <a:gd name="connsiteY180" fmla="*/ 188259 h 3056964"/>
                          <a:gd name="connsiteX181" fmla="*/ 2362200 w 2525304"/>
                          <a:gd name="connsiteY181" fmla="*/ 201706 h 3056964"/>
                          <a:gd name="connsiteX182" fmla="*/ 2344270 w 2525304"/>
                          <a:gd name="connsiteY182" fmla="*/ 273423 h 3056964"/>
                          <a:gd name="connsiteX183" fmla="*/ 2321859 w 2525304"/>
                          <a:gd name="connsiteY183" fmla="*/ 300317 h 3056964"/>
                          <a:gd name="connsiteX184" fmla="*/ 2308412 w 2525304"/>
                          <a:gd name="connsiteY184" fmla="*/ 322729 h 3056964"/>
                          <a:gd name="connsiteX185" fmla="*/ 2281518 w 2525304"/>
                          <a:gd name="connsiteY185" fmla="*/ 327212 h 3056964"/>
                          <a:gd name="connsiteX186" fmla="*/ 2259106 w 2525304"/>
                          <a:gd name="connsiteY186" fmla="*/ 322729 h 3056964"/>
                          <a:gd name="connsiteX187" fmla="*/ 2277035 w 2525304"/>
                          <a:gd name="connsiteY187" fmla="*/ 264459 h 3056964"/>
                          <a:gd name="connsiteX188" fmla="*/ 2290482 w 2525304"/>
                          <a:gd name="connsiteY188" fmla="*/ 228600 h 3056964"/>
                          <a:gd name="connsiteX189" fmla="*/ 2286000 w 2525304"/>
                          <a:gd name="connsiteY189" fmla="*/ 192741 h 3056964"/>
                          <a:gd name="connsiteX190" fmla="*/ 2245659 w 2525304"/>
                          <a:gd name="connsiteY190" fmla="*/ 134470 h 3056964"/>
                          <a:gd name="connsiteX191" fmla="*/ 2200835 w 2525304"/>
                          <a:gd name="connsiteY191" fmla="*/ 116541 h 3056964"/>
                          <a:gd name="connsiteX192" fmla="*/ 2169459 w 2525304"/>
                          <a:gd name="connsiteY192" fmla="*/ 112059 h 3056964"/>
                          <a:gd name="connsiteX193" fmla="*/ 2102223 w 2525304"/>
                          <a:gd name="connsiteY193" fmla="*/ 116541 h 3056964"/>
                          <a:gd name="connsiteX194" fmla="*/ 2084294 w 2525304"/>
                          <a:gd name="connsiteY194" fmla="*/ 125506 h 3056964"/>
                          <a:gd name="connsiteX195" fmla="*/ 2070847 w 2525304"/>
                          <a:gd name="connsiteY195" fmla="*/ 129988 h 3056964"/>
                          <a:gd name="connsiteX196" fmla="*/ 2061882 w 2525304"/>
                          <a:gd name="connsiteY196" fmla="*/ 147917 h 3056964"/>
                          <a:gd name="connsiteX197" fmla="*/ 2034988 w 2525304"/>
                          <a:gd name="connsiteY197" fmla="*/ 161364 h 3056964"/>
                          <a:gd name="connsiteX198" fmla="*/ 1783976 w 2525304"/>
                          <a:gd name="connsiteY198" fmla="*/ 165847 h 3056964"/>
                          <a:gd name="connsiteX199" fmla="*/ 1766047 w 2525304"/>
                          <a:gd name="connsiteY199" fmla="*/ 174812 h 3056964"/>
                          <a:gd name="connsiteX200" fmla="*/ 1703294 w 2525304"/>
                          <a:gd name="connsiteY200" fmla="*/ 192741 h 3056964"/>
                          <a:gd name="connsiteX201" fmla="*/ 1689847 w 2525304"/>
                          <a:gd name="connsiteY201" fmla="*/ 197223 h 3056964"/>
                          <a:gd name="connsiteX202" fmla="*/ 1676400 w 2525304"/>
                          <a:gd name="connsiteY202" fmla="*/ 206188 h 3056964"/>
                          <a:gd name="connsiteX203" fmla="*/ 1649506 w 2525304"/>
                          <a:gd name="connsiteY203" fmla="*/ 215153 h 3056964"/>
                          <a:gd name="connsiteX204" fmla="*/ 1636059 w 2525304"/>
                          <a:gd name="connsiteY204" fmla="*/ 224117 h 3056964"/>
                          <a:gd name="connsiteX205" fmla="*/ 1622612 w 2525304"/>
                          <a:gd name="connsiteY205" fmla="*/ 237564 h 3056964"/>
                          <a:gd name="connsiteX206" fmla="*/ 1609165 w 2525304"/>
                          <a:gd name="connsiteY206" fmla="*/ 242047 h 3056964"/>
                          <a:gd name="connsiteX207" fmla="*/ 1577788 w 2525304"/>
                          <a:gd name="connsiteY207" fmla="*/ 273423 h 3056964"/>
                          <a:gd name="connsiteX208" fmla="*/ 1568823 w 2525304"/>
                          <a:gd name="connsiteY208" fmla="*/ 286870 h 3056964"/>
                          <a:gd name="connsiteX209" fmla="*/ 1555376 w 2525304"/>
                          <a:gd name="connsiteY209" fmla="*/ 300317 h 3056964"/>
                          <a:gd name="connsiteX210" fmla="*/ 1524000 w 2525304"/>
                          <a:gd name="connsiteY210" fmla="*/ 340659 h 3056964"/>
                          <a:gd name="connsiteX211" fmla="*/ 1519518 w 2525304"/>
                          <a:gd name="connsiteY211" fmla="*/ 354106 h 3056964"/>
                          <a:gd name="connsiteX212" fmla="*/ 1528482 w 2525304"/>
                          <a:gd name="connsiteY212" fmla="*/ 394447 h 3056964"/>
                          <a:gd name="connsiteX213" fmla="*/ 1537447 w 2525304"/>
                          <a:gd name="connsiteY213" fmla="*/ 407894 h 3056964"/>
                          <a:gd name="connsiteX214" fmla="*/ 1555376 w 2525304"/>
                          <a:gd name="connsiteY214" fmla="*/ 430306 h 3056964"/>
                          <a:gd name="connsiteX215" fmla="*/ 1600200 w 2525304"/>
                          <a:gd name="connsiteY215" fmla="*/ 398929 h 3056964"/>
                          <a:gd name="connsiteX216" fmla="*/ 1631576 w 2525304"/>
                          <a:gd name="connsiteY216" fmla="*/ 376517 h 3056964"/>
                          <a:gd name="connsiteX217" fmla="*/ 1645023 w 2525304"/>
                          <a:gd name="connsiteY217" fmla="*/ 363070 h 3056964"/>
                          <a:gd name="connsiteX218" fmla="*/ 1685365 w 2525304"/>
                          <a:gd name="connsiteY218" fmla="*/ 331694 h 3056964"/>
                          <a:gd name="connsiteX219" fmla="*/ 1716741 w 2525304"/>
                          <a:gd name="connsiteY219" fmla="*/ 300317 h 3056964"/>
                          <a:gd name="connsiteX220" fmla="*/ 1748118 w 2525304"/>
                          <a:gd name="connsiteY220" fmla="*/ 282388 h 3056964"/>
                          <a:gd name="connsiteX221" fmla="*/ 1761565 w 2525304"/>
                          <a:gd name="connsiteY221" fmla="*/ 277906 h 3056964"/>
                          <a:gd name="connsiteX222" fmla="*/ 1779494 w 2525304"/>
                          <a:gd name="connsiteY222" fmla="*/ 268941 h 3056964"/>
                          <a:gd name="connsiteX223" fmla="*/ 1815353 w 2525304"/>
                          <a:gd name="connsiteY223" fmla="*/ 259976 h 3056964"/>
                          <a:gd name="connsiteX224" fmla="*/ 2030506 w 2525304"/>
                          <a:gd name="connsiteY224" fmla="*/ 264459 h 3056964"/>
                          <a:gd name="connsiteX225" fmla="*/ 2017059 w 2525304"/>
                          <a:gd name="connsiteY225" fmla="*/ 286870 h 3056964"/>
                          <a:gd name="connsiteX226" fmla="*/ 1981200 w 2525304"/>
                          <a:gd name="connsiteY226" fmla="*/ 322729 h 3056964"/>
                          <a:gd name="connsiteX227" fmla="*/ 1967753 w 2525304"/>
                          <a:gd name="connsiteY227" fmla="*/ 336176 h 3056964"/>
                          <a:gd name="connsiteX228" fmla="*/ 1936376 w 2525304"/>
                          <a:gd name="connsiteY228" fmla="*/ 376517 h 3056964"/>
                          <a:gd name="connsiteX229" fmla="*/ 1905000 w 2525304"/>
                          <a:gd name="connsiteY229" fmla="*/ 403412 h 3056964"/>
                          <a:gd name="connsiteX230" fmla="*/ 1860176 w 2525304"/>
                          <a:gd name="connsiteY230" fmla="*/ 421341 h 3056964"/>
                          <a:gd name="connsiteX231" fmla="*/ 1788459 w 2525304"/>
                          <a:gd name="connsiteY231" fmla="*/ 430306 h 3056964"/>
                          <a:gd name="connsiteX232" fmla="*/ 1846729 w 2525304"/>
                          <a:gd name="connsiteY232" fmla="*/ 488576 h 3056964"/>
                          <a:gd name="connsiteX233" fmla="*/ 1913965 w 2525304"/>
                          <a:gd name="connsiteY233" fmla="*/ 515470 h 3056964"/>
                          <a:gd name="connsiteX234" fmla="*/ 1922929 w 2525304"/>
                          <a:gd name="connsiteY234" fmla="*/ 528917 h 3056964"/>
                          <a:gd name="connsiteX235" fmla="*/ 1967753 w 2525304"/>
                          <a:gd name="connsiteY235" fmla="*/ 569259 h 3056964"/>
                          <a:gd name="connsiteX236" fmla="*/ 1981200 w 2525304"/>
                          <a:gd name="connsiteY236" fmla="*/ 582706 h 3056964"/>
                          <a:gd name="connsiteX237" fmla="*/ 1994647 w 2525304"/>
                          <a:gd name="connsiteY237" fmla="*/ 591670 h 3056964"/>
                          <a:gd name="connsiteX238" fmla="*/ 2021541 w 2525304"/>
                          <a:gd name="connsiteY238" fmla="*/ 614082 h 3056964"/>
                          <a:gd name="connsiteX239" fmla="*/ 2030506 w 2525304"/>
                          <a:gd name="connsiteY239" fmla="*/ 627529 h 3056964"/>
                          <a:gd name="connsiteX240" fmla="*/ 2057400 w 2525304"/>
                          <a:gd name="connsiteY240" fmla="*/ 654423 h 3056964"/>
                          <a:gd name="connsiteX241" fmla="*/ 2088776 w 2525304"/>
                          <a:gd name="connsiteY241" fmla="*/ 699247 h 3056964"/>
                          <a:gd name="connsiteX242" fmla="*/ 2115670 w 2525304"/>
                          <a:gd name="connsiteY242" fmla="*/ 744070 h 3056964"/>
                          <a:gd name="connsiteX243" fmla="*/ 2120153 w 2525304"/>
                          <a:gd name="connsiteY243" fmla="*/ 775447 h 3056964"/>
                          <a:gd name="connsiteX244" fmla="*/ 2138082 w 2525304"/>
                          <a:gd name="connsiteY244" fmla="*/ 829235 h 3056964"/>
                          <a:gd name="connsiteX245" fmla="*/ 2147047 w 2525304"/>
                          <a:gd name="connsiteY245" fmla="*/ 883023 h 3056964"/>
                          <a:gd name="connsiteX246" fmla="*/ 2151529 w 2525304"/>
                          <a:gd name="connsiteY246" fmla="*/ 896470 h 3056964"/>
                          <a:gd name="connsiteX247" fmla="*/ 2156012 w 2525304"/>
                          <a:gd name="connsiteY247" fmla="*/ 914400 h 3056964"/>
                          <a:gd name="connsiteX248" fmla="*/ 2173941 w 2525304"/>
                          <a:gd name="connsiteY248" fmla="*/ 981635 h 3056964"/>
                          <a:gd name="connsiteX249" fmla="*/ 2182906 w 2525304"/>
                          <a:gd name="connsiteY249" fmla="*/ 999564 h 3056964"/>
                          <a:gd name="connsiteX250" fmla="*/ 2187388 w 2525304"/>
                          <a:gd name="connsiteY250" fmla="*/ 1017494 h 3056964"/>
                          <a:gd name="connsiteX251" fmla="*/ 2214282 w 2525304"/>
                          <a:gd name="connsiteY251" fmla="*/ 1071282 h 3056964"/>
                          <a:gd name="connsiteX252" fmla="*/ 2218765 w 2525304"/>
                          <a:gd name="connsiteY252" fmla="*/ 1089212 h 3056964"/>
                          <a:gd name="connsiteX253" fmla="*/ 2223247 w 2525304"/>
                          <a:gd name="connsiteY253" fmla="*/ 1116106 h 3056964"/>
                          <a:gd name="connsiteX254" fmla="*/ 2236694 w 2525304"/>
                          <a:gd name="connsiteY254" fmla="*/ 1143000 h 3056964"/>
                          <a:gd name="connsiteX255" fmla="*/ 2241176 w 2525304"/>
                          <a:gd name="connsiteY255" fmla="*/ 1264023 h 3056964"/>
                          <a:gd name="connsiteX256" fmla="*/ 2245659 w 2525304"/>
                          <a:gd name="connsiteY256" fmla="*/ 1281953 h 3056964"/>
                          <a:gd name="connsiteX257" fmla="*/ 2236694 w 2525304"/>
                          <a:gd name="connsiteY257" fmla="*/ 1380564 h 3056964"/>
                          <a:gd name="connsiteX258" fmla="*/ 2227729 w 2525304"/>
                          <a:gd name="connsiteY258" fmla="*/ 1402976 h 3056964"/>
                          <a:gd name="connsiteX259" fmla="*/ 2223247 w 2525304"/>
                          <a:gd name="connsiteY259" fmla="*/ 1416423 h 3056964"/>
                          <a:gd name="connsiteX260" fmla="*/ 2200835 w 2525304"/>
                          <a:gd name="connsiteY260" fmla="*/ 1474694 h 3056964"/>
                          <a:gd name="connsiteX261" fmla="*/ 2191870 w 2525304"/>
                          <a:gd name="connsiteY261" fmla="*/ 1497106 h 3056964"/>
                          <a:gd name="connsiteX262" fmla="*/ 2187388 w 2525304"/>
                          <a:gd name="connsiteY262" fmla="*/ 1510553 h 3056964"/>
                          <a:gd name="connsiteX263" fmla="*/ 2169459 w 2525304"/>
                          <a:gd name="connsiteY263" fmla="*/ 1555376 h 3056964"/>
                          <a:gd name="connsiteX264" fmla="*/ 2164976 w 2525304"/>
                          <a:gd name="connsiteY264" fmla="*/ 1568823 h 3056964"/>
                          <a:gd name="connsiteX265" fmla="*/ 2156012 w 2525304"/>
                          <a:gd name="connsiteY265" fmla="*/ 1613647 h 3056964"/>
                          <a:gd name="connsiteX266" fmla="*/ 2173941 w 2525304"/>
                          <a:gd name="connsiteY266" fmla="*/ 1631576 h 3056964"/>
                          <a:gd name="connsiteX267" fmla="*/ 2196353 w 2525304"/>
                          <a:gd name="connsiteY267" fmla="*/ 1645023 h 3056964"/>
                          <a:gd name="connsiteX268" fmla="*/ 2241176 w 2525304"/>
                          <a:gd name="connsiteY268" fmla="*/ 1698812 h 3056964"/>
                          <a:gd name="connsiteX269" fmla="*/ 2263588 w 2525304"/>
                          <a:gd name="connsiteY269" fmla="*/ 1743635 h 3056964"/>
                          <a:gd name="connsiteX270" fmla="*/ 2286000 w 2525304"/>
                          <a:gd name="connsiteY270" fmla="*/ 1770529 h 3056964"/>
                          <a:gd name="connsiteX271" fmla="*/ 2299447 w 2525304"/>
                          <a:gd name="connsiteY271" fmla="*/ 1810870 h 3056964"/>
                          <a:gd name="connsiteX272" fmla="*/ 2321859 w 2525304"/>
                          <a:gd name="connsiteY272" fmla="*/ 1837764 h 3056964"/>
                          <a:gd name="connsiteX273" fmla="*/ 2344270 w 2525304"/>
                          <a:gd name="connsiteY273" fmla="*/ 1891553 h 3056964"/>
                          <a:gd name="connsiteX274" fmla="*/ 2348753 w 2525304"/>
                          <a:gd name="connsiteY274" fmla="*/ 1909482 h 3056964"/>
                          <a:gd name="connsiteX275" fmla="*/ 2366682 w 2525304"/>
                          <a:gd name="connsiteY275" fmla="*/ 1949823 h 3056964"/>
                          <a:gd name="connsiteX276" fmla="*/ 2375647 w 2525304"/>
                          <a:gd name="connsiteY276" fmla="*/ 1972235 h 3056964"/>
                          <a:gd name="connsiteX277" fmla="*/ 2380129 w 2525304"/>
                          <a:gd name="connsiteY277" fmla="*/ 1994647 h 3056964"/>
                          <a:gd name="connsiteX278" fmla="*/ 2389094 w 2525304"/>
                          <a:gd name="connsiteY278" fmla="*/ 2021541 h 3056964"/>
                          <a:gd name="connsiteX279" fmla="*/ 2393576 w 2525304"/>
                          <a:gd name="connsiteY279" fmla="*/ 2066364 h 3056964"/>
                          <a:gd name="connsiteX280" fmla="*/ 2398059 w 2525304"/>
                          <a:gd name="connsiteY280" fmla="*/ 2079812 h 3056964"/>
                          <a:gd name="connsiteX281" fmla="*/ 2402541 w 2525304"/>
                          <a:gd name="connsiteY281" fmla="*/ 2133600 h 3056964"/>
                          <a:gd name="connsiteX282" fmla="*/ 2407023 w 2525304"/>
                          <a:gd name="connsiteY282" fmla="*/ 2250141 h 3056964"/>
                          <a:gd name="connsiteX283" fmla="*/ 2389094 w 2525304"/>
                          <a:gd name="connsiteY283" fmla="*/ 2523564 h 3056964"/>
                          <a:gd name="connsiteX284" fmla="*/ 2380129 w 2525304"/>
                          <a:gd name="connsiteY284" fmla="*/ 2545976 h 3056964"/>
                          <a:gd name="connsiteX285" fmla="*/ 2357718 w 2525304"/>
                          <a:gd name="connsiteY285" fmla="*/ 2599764 h 3056964"/>
                          <a:gd name="connsiteX286" fmla="*/ 2348753 w 2525304"/>
                          <a:gd name="connsiteY286" fmla="*/ 2622176 h 3056964"/>
                          <a:gd name="connsiteX287" fmla="*/ 2339788 w 2525304"/>
                          <a:gd name="connsiteY287" fmla="*/ 2658035 h 3056964"/>
                          <a:gd name="connsiteX288" fmla="*/ 2326341 w 2525304"/>
                          <a:gd name="connsiteY288" fmla="*/ 2680447 h 3056964"/>
                          <a:gd name="connsiteX289" fmla="*/ 2317376 w 2525304"/>
                          <a:gd name="connsiteY289" fmla="*/ 2711823 h 3056964"/>
                          <a:gd name="connsiteX290" fmla="*/ 2303929 w 2525304"/>
                          <a:gd name="connsiteY290" fmla="*/ 2734235 h 3056964"/>
                          <a:gd name="connsiteX291" fmla="*/ 2290482 w 2525304"/>
                          <a:gd name="connsiteY291" fmla="*/ 2765612 h 3056964"/>
                          <a:gd name="connsiteX292" fmla="*/ 2272553 w 2525304"/>
                          <a:gd name="connsiteY292" fmla="*/ 2770094 h 3056964"/>
                          <a:gd name="connsiteX293" fmla="*/ 2259106 w 2525304"/>
                          <a:gd name="connsiteY293" fmla="*/ 2774576 h 3056964"/>
                          <a:gd name="connsiteX294" fmla="*/ 2241176 w 2525304"/>
                          <a:gd name="connsiteY294" fmla="*/ 2779059 h 3056964"/>
                          <a:gd name="connsiteX295" fmla="*/ 2209800 w 2525304"/>
                          <a:gd name="connsiteY295" fmla="*/ 2788023 h 3056964"/>
                          <a:gd name="connsiteX296" fmla="*/ 2205318 w 2525304"/>
                          <a:gd name="connsiteY296" fmla="*/ 2725270 h 3056964"/>
                          <a:gd name="connsiteX297" fmla="*/ 2218765 w 2525304"/>
                          <a:gd name="connsiteY297" fmla="*/ 2707341 h 3056964"/>
                          <a:gd name="connsiteX298" fmla="*/ 2245659 w 2525304"/>
                          <a:gd name="connsiteY298" fmla="*/ 2658035 h 3056964"/>
                          <a:gd name="connsiteX299" fmla="*/ 2268070 w 2525304"/>
                          <a:gd name="connsiteY299" fmla="*/ 2631141 h 3056964"/>
                          <a:gd name="connsiteX300" fmla="*/ 2268070 w 2525304"/>
                          <a:gd name="connsiteY300" fmla="*/ 2254623 h 3056964"/>
                          <a:gd name="connsiteX301" fmla="*/ 2259106 w 2525304"/>
                          <a:gd name="connsiteY301" fmla="*/ 2218764 h 3056964"/>
                          <a:gd name="connsiteX302" fmla="*/ 2250141 w 2525304"/>
                          <a:gd name="connsiteY302" fmla="*/ 2178423 h 3056964"/>
                          <a:gd name="connsiteX303" fmla="*/ 2245659 w 2525304"/>
                          <a:gd name="connsiteY303" fmla="*/ 2160494 h 3056964"/>
                          <a:gd name="connsiteX304" fmla="*/ 2205318 w 2525304"/>
                          <a:gd name="connsiteY304" fmla="*/ 2093259 h 3056964"/>
                          <a:gd name="connsiteX305" fmla="*/ 2142565 w 2525304"/>
                          <a:gd name="connsiteY305" fmla="*/ 1981200 h 3056964"/>
                          <a:gd name="connsiteX306" fmla="*/ 2070846 w 2525304"/>
                          <a:gd name="connsiteY306" fmla="*/ 1743636 h 3056964"/>
                          <a:gd name="connsiteX307" fmla="*/ 2057400 w 2525304"/>
                          <a:gd name="connsiteY307" fmla="*/ 1837764 h 3056964"/>
                          <a:gd name="connsiteX308" fmla="*/ 2048435 w 2525304"/>
                          <a:gd name="connsiteY308" fmla="*/ 1792941 h 3056964"/>
                          <a:gd name="connsiteX309" fmla="*/ 2034988 w 2525304"/>
                          <a:gd name="connsiteY309" fmla="*/ 1689847 h 3056964"/>
                          <a:gd name="connsiteX310" fmla="*/ 2026023 w 2525304"/>
                          <a:gd name="connsiteY310" fmla="*/ 1712259 h 3056964"/>
                          <a:gd name="connsiteX311" fmla="*/ 2021541 w 2525304"/>
                          <a:gd name="connsiteY311" fmla="*/ 1725706 h 3056964"/>
                          <a:gd name="connsiteX312" fmla="*/ 1999129 w 2525304"/>
                          <a:gd name="connsiteY312" fmla="*/ 1739153 h 3056964"/>
                          <a:gd name="connsiteX313" fmla="*/ 1990165 w 2525304"/>
                          <a:gd name="connsiteY313" fmla="*/ 1757082 h 3056964"/>
                          <a:gd name="connsiteX314" fmla="*/ 1967753 w 2525304"/>
                          <a:gd name="connsiteY314" fmla="*/ 1792941 h 3056964"/>
                          <a:gd name="connsiteX315" fmla="*/ 1981200 w 2525304"/>
                          <a:gd name="connsiteY315" fmla="*/ 1909482 h 3056964"/>
                          <a:gd name="connsiteX316" fmla="*/ 1994647 w 2525304"/>
                          <a:gd name="connsiteY316" fmla="*/ 1940859 h 3056964"/>
                          <a:gd name="connsiteX317" fmla="*/ 2003612 w 2525304"/>
                          <a:gd name="connsiteY317" fmla="*/ 1958788 h 3056964"/>
                          <a:gd name="connsiteX318" fmla="*/ 2026023 w 2525304"/>
                          <a:gd name="connsiteY318" fmla="*/ 1990164 h 3056964"/>
                          <a:gd name="connsiteX319" fmla="*/ 2043953 w 2525304"/>
                          <a:gd name="connsiteY319" fmla="*/ 2034988 h 3056964"/>
                          <a:gd name="connsiteX320" fmla="*/ 2061882 w 2525304"/>
                          <a:gd name="connsiteY320" fmla="*/ 2057400 h 3056964"/>
                          <a:gd name="connsiteX321" fmla="*/ 2088776 w 2525304"/>
                          <a:gd name="connsiteY321" fmla="*/ 2120153 h 3056964"/>
                          <a:gd name="connsiteX322" fmla="*/ 2102223 w 2525304"/>
                          <a:gd name="connsiteY322" fmla="*/ 2151529 h 3056964"/>
                          <a:gd name="connsiteX323" fmla="*/ 2106706 w 2525304"/>
                          <a:gd name="connsiteY323" fmla="*/ 2182906 h 3056964"/>
                          <a:gd name="connsiteX324" fmla="*/ 2124635 w 2525304"/>
                          <a:gd name="connsiteY324" fmla="*/ 2245659 h 3056964"/>
                          <a:gd name="connsiteX325" fmla="*/ 2138082 w 2525304"/>
                          <a:gd name="connsiteY325" fmla="*/ 2335306 h 3056964"/>
                          <a:gd name="connsiteX326" fmla="*/ 2147047 w 2525304"/>
                          <a:gd name="connsiteY326" fmla="*/ 2371164 h 3056964"/>
                          <a:gd name="connsiteX327" fmla="*/ 2151529 w 2525304"/>
                          <a:gd name="connsiteY327" fmla="*/ 2402541 h 3056964"/>
                          <a:gd name="connsiteX328" fmla="*/ 2160494 w 2525304"/>
                          <a:gd name="connsiteY328" fmla="*/ 2456329 h 3056964"/>
                          <a:gd name="connsiteX329" fmla="*/ 2156012 w 2525304"/>
                          <a:gd name="connsiteY329" fmla="*/ 2649070 h 3056964"/>
                          <a:gd name="connsiteX330" fmla="*/ 2138082 w 2525304"/>
                          <a:gd name="connsiteY330" fmla="*/ 2729753 h 3056964"/>
                          <a:gd name="connsiteX331" fmla="*/ 2133600 w 2525304"/>
                          <a:gd name="connsiteY331" fmla="*/ 2747682 h 3056964"/>
                          <a:gd name="connsiteX332" fmla="*/ 2120153 w 2525304"/>
                          <a:gd name="connsiteY332" fmla="*/ 2765612 h 3056964"/>
                          <a:gd name="connsiteX333" fmla="*/ 2111188 w 2525304"/>
                          <a:gd name="connsiteY333" fmla="*/ 2792506 h 3056964"/>
                          <a:gd name="connsiteX334" fmla="*/ 2088776 w 2525304"/>
                          <a:gd name="connsiteY334" fmla="*/ 2823882 h 3056964"/>
                          <a:gd name="connsiteX335" fmla="*/ 2075329 w 2525304"/>
                          <a:gd name="connsiteY335" fmla="*/ 2850776 h 3056964"/>
                          <a:gd name="connsiteX336" fmla="*/ 2061882 w 2525304"/>
                          <a:gd name="connsiteY336" fmla="*/ 2855259 h 3056964"/>
                          <a:gd name="connsiteX337" fmla="*/ 2021541 w 2525304"/>
                          <a:gd name="connsiteY337" fmla="*/ 2850776 h 3056964"/>
                          <a:gd name="connsiteX338" fmla="*/ 2012576 w 2525304"/>
                          <a:gd name="connsiteY338" fmla="*/ 2805953 h 3056964"/>
                          <a:gd name="connsiteX339" fmla="*/ 2048435 w 2525304"/>
                          <a:gd name="connsiteY339" fmla="*/ 2707341 h 3056964"/>
                          <a:gd name="connsiteX340" fmla="*/ 2048435 w 2525304"/>
                          <a:gd name="connsiteY340" fmla="*/ 2707341 h 3056964"/>
                          <a:gd name="connsiteX341" fmla="*/ 2061882 w 2525304"/>
                          <a:gd name="connsiteY341" fmla="*/ 2653553 h 3056964"/>
                          <a:gd name="connsiteX342" fmla="*/ 2070847 w 2525304"/>
                          <a:gd name="connsiteY342" fmla="*/ 2568388 h 3056964"/>
                          <a:gd name="connsiteX343" fmla="*/ 2066365 w 2525304"/>
                          <a:gd name="connsiteY343" fmla="*/ 2411506 h 3056964"/>
                          <a:gd name="connsiteX344" fmla="*/ 2043953 w 2525304"/>
                          <a:gd name="connsiteY344" fmla="*/ 2335306 h 3056964"/>
                          <a:gd name="connsiteX345" fmla="*/ 2030506 w 2525304"/>
                          <a:gd name="connsiteY345" fmla="*/ 2308412 h 3056964"/>
                          <a:gd name="connsiteX346" fmla="*/ 2017059 w 2525304"/>
                          <a:gd name="connsiteY346" fmla="*/ 2268070 h 3056964"/>
                          <a:gd name="connsiteX347" fmla="*/ 1981200 w 2525304"/>
                          <a:gd name="connsiteY347" fmla="*/ 2200835 h 3056964"/>
                          <a:gd name="connsiteX348" fmla="*/ 1972235 w 2525304"/>
                          <a:gd name="connsiteY348" fmla="*/ 2187388 h 3056964"/>
                          <a:gd name="connsiteX349" fmla="*/ 1958788 w 2525304"/>
                          <a:gd name="connsiteY349" fmla="*/ 2164976 h 3056964"/>
                          <a:gd name="connsiteX350" fmla="*/ 1905000 w 2525304"/>
                          <a:gd name="connsiteY350" fmla="*/ 2084294 h 3056964"/>
                          <a:gd name="connsiteX351" fmla="*/ 1882588 w 2525304"/>
                          <a:gd name="connsiteY351" fmla="*/ 2043953 h 3056964"/>
                          <a:gd name="connsiteX352" fmla="*/ 1869141 w 2525304"/>
                          <a:gd name="connsiteY352" fmla="*/ 2026023 h 3056964"/>
                          <a:gd name="connsiteX353" fmla="*/ 1806388 w 2525304"/>
                          <a:gd name="connsiteY353" fmla="*/ 1999129 h 3056964"/>
                          <a:gd name="connsiteX354" fmla="*/ 1779494 w 2525304"/>
                          <a:gd name="connsiteY354" fmla="*/ 1990164 h 3056964"/>
                          <a:gd name="connsiteX355" fmla="*/ 1752600 w 2525304"/>
                          <a:gd name="connsiteY355" fmla="*/ 1985682 h 3056964"/>
                          <a:gd name="connsiteX356" fmla="*/ 1680882 w 2525304"/>
                          <a:gd name="connsiteY356" fmla="*/ 1963270 h 3056964"/>
                          <a:gd name="connsiteX357" fmla="*/ 1662953 w 2525304"/>
                          <a:gd name="connsiteY357" fmla="*/ 1958788 h 3056964"/>
                          <a:gd name="connsiteX358" fmla="*/ 1640541 w 2525304"/>
                          <a:gd name="connsiteY358" fmla="*/ 1945341 h 3056964"/>
                          <a:gd name="connsiteX359" fmla="*/ 1604682 w 2525304"/>
                          <a:gd name="connsiteY359" fmla="*/ 1958788 h 3056964"/>
                          <a:gd name="connsiteX360" fmla="*/ 1537447 w 2525304"/>
                          <a:gd name="connsiteY360" fmla="*/ 1990164 h 3056964"/>
                          <a:gd name="connsiteX361" fmla="*/ 1510553 w 2525304"/>
                          <a:gd name="connsiteY361" fmla="*/ 1994647 h 3056964"/>
                          <a:gd name="connsiteX362" fmla="*/ 1488141 w 2525304"/>
                          <a:gd name="connsiteY362" fmla="*/ 1999129 h 3056964"/>
                          <a:gd name="connsiteX363" fmla="*/ 1443318 w 2525304"/>
                          <a:gd name="connsiteY363" fmla="*/ 2008094 h 3056964"/>
                          <a:gd name="connsiteX364" fmla="*/ 1367118 w 2525304"/>
                          <a:gd name="connsiteY364" fmla="*/ 1990164 h 3056964"/>
                          <a:gd name="connsiteX365" fmla="*/ 1317812 w 2525304"/>
                          <a:gd name="connsiteY365" fmla="*/ 1972235 h 3056964"/>
                          <a:gd name="connsiteX366" fmla="*/ 1066800 w 2525304"/>
                          <a:gd name="connsiteY366" fmla="*/ 1958788 h 3056964"/>
                          <a:gd name="connsiteX367" fmla="*/ 1030941 w 2525304"/>
                          <a:gd name="connsiteY367" fmla="*/ 1949823 h 3056964"/>
                          <a:gd name="connsiteX368" fmla="*/ 986118 w 2525304"/>
                          <a:gd name="connsiteY368" fmla="*/ 1927412 h 3056964"/>
                          <a:gd name="connsiteX369" fmla="*/ 968188 w 2525304"/>
                          <a:gd name="connsiteY369" fmla="*/ 1918447 h 3056964"/>
                          <a:gd name="connsiteX370" fmla="*/ 936812 w 2525304"/>
                          <a:gd name="connsiteY370" fmla="*/ 1900517 h 3056964"/>
                          <a:gd name="connsiteX371" fmla="*/ 905435 w 2525304"/>
                          <a:gd name="connsiteY371" fmla="*/ 1882588 h 3056964"/>
                          <a:gd name="connsiteX372" fmla="*/ 869576 w 2525304"/>
                          <a:gd name="connsiteY372" fmla="*/ 1896035 h 3056964"/>
                          <a:gd name="connsiteX373" fmla="*/ 856129 w 2525304"/>
                          <a:gd name="connsiteY373" fmla="*/ 1913964 h 3056964"/>
                          <a:gd name="connsiteX374" fmla="*/ 815788 w 2525304"/>
                          <a:gd name="connsiteY374" fmla="*/ 1954306 h 3056964"/>
                          <a:gd name="connsiteX375" fmla="*/ 788894 w 2525304"/>
                          <a:gd name="connsiteY375" fmla="*/ 1976717 h 3056964"/>
                          <a:gd name="connsiteX376" fmla="*/ 762000 w 2525304"/>
                          <a:gd name="connsiteY376" fmla="*/ 1999129 h 3056964"/>
                          <a:gd name="connsiteX377" fmla="*/ 753035 w 2525304"/>
                          <a:gd name="connsiteY377" fmla="*/ 2012576 h 3056964"/>
                          <a:gd name="connsiteX378" fmla="*/ 735106 w 2525304"/>
                          <a:gd name="connsiteY378" fmla="*/ 2026023 h 3056964"/>
                          <a:gd name="connsiteX379" fmla="*/ 712694 w 2525304"/>
                          <a:gd name="connsiteY379" fmla="*/ 2048435 h 3056964"/>
                          <a:gd name="connsiteX380" fmla="*/ 694765 w 2525304"/>
                          <a:gd name="connsiteY380" fmla="*/ 2061882 h 3056964"/>
                          <a:gd name="connsiteX381" fmla="*/ 681318 w 2525304"/>
                          <a:gd name="connsiteY381" fmla="*/ 2079812 h 3056964"/>
                          <a:gd name="connsiteX382" fmla="*/ 667870 w 2525304"/>
                          <a:gd name="connsiteY382" fmla="*/ 2088776 h 3056964"/>
                          <a:gd name="connsiteX383" fmla="*/ 623047 w 2525304"/>
                          <a:gd name="connsiteY383" fmla="*/ 2129117 h 3056964"/>
                          <a:gd name="connsiteX384" fmla="*/ 600635 w 2525304"/>
                          <a:gd name="connsiteY384" fmla="*/ 2160494 h 3056964"/>
                          <a:gd name="connsiteX385" fmla="*/ 587188 w 2525304"/>
                          <a:gd name="connsiteY385" fmla="*/ 2200835 h 3056964"/>
                          <a:gd name="connsiteX386" fmla="*/ 582706 w 2525304"/>
                          <a:gd name="connsiteY386" fmla="*/ 2232212 h 3056964"/>
                          <a:gd name="connsiteX387" fmla="*/ 596153 w 2525304"/>
                          <a:gd name="connsiteY387" fmla="*/ 2321859 h 3056964"/>
                          <a:gd name="connsiteX388" fmla="*/ 600635 w 2525304"/>
                          <a:gd name="connsiteY388" fmla="*/ 2339788 h 3056964"/>
                          <a:gd name="connsiteX389" fmla="*/ 609600 w 2525304"/>
                          <a:gd name="connsiteY389" fmla="*/ 2357717 h 3056964"/>
                          <a:gd name="connsiteX390" fmla="*/ 614082 w 2525304"/>
                          <a:gd name="connsiteY390" fmla="*/ 2375647 h 3056964"/>
                          <a:gd name="connsiteX391" fmla="*/ 623047 w 2525304"/>
                          <a:gd name="connsiteY391" fmla="*/ 2398059 h 3056964"/>
                          <a:gd name="connsiteX392" fmla="*/ 627529 w 2525304"/>
                          <a:gd name="connsiteY392" fmla="*/ 2420470 h 3056964"/>
                          <a:gd name="connsiteX393" fmla="*/ 640976 w 2525304"/>
                          <a:gd name="connsiteY393" fmla="*/ 2451847 h 3056964"/>
                          <a:gd name="connsiteX394" fmla="*/ 645459 w 2525304"/>
                          <a:gd name="connsiteY394" fmla="*/ 2465294 h 3056964"/>
                          <a:gd name="connsiteX395" fmla="*/ 658906 w 2525304"/>
                          <a:gd name="connsiteY395" fmla="*/ 2487706 h 3056964"/>
                          <a:gd name="connsiteX396" fmla="*/ 676835 w 2525304"/>
                          <a:gd name="connsiteY396" fmla="*/ 2550459 h 3056964"/>
                          <a:gd name="connsiteX397" fmla="*/ 690282 w 2525304"/>
                          <a:gd name="connsiteY397" fmla="*/ 2581835 h 3056964"/>
                          <a:gd name="connsiteX398" fmla="*/ 699247 w 2525304"/>
                          <a:gd name="connsiteY398" fmla="*/ 2626659 h 3056964"/>
                          <a:gd name="connsiteX399" fmla="*/ 703729 w 2525304"/>
                          <a:gd name="connsiteY399" fmla="*/ 2653553 h 3056964"/>
                          <a:gd name="connsiteX400" fmla="*/ 717176 w 2525304"/>
                          <a:gd name="connsiteY400" fmla="*/ 2680447 h 3056964"/>
                          <a:gd name="connsiteX401" fmla="*/ 735106 w 2525304"/>
                          <a:gd name="connsiteY401" fmla="*/ 2738717 h 3056964"/>
                          <a:gd name="connsiteX402" fmla="*/ 739588 w 2525304"/>
                          <a:gd name="connsiteY402" fmla="*/ 2765612 h 3056964"/>
                          <a:gd name="connsiteX403" fmla="*/ 762000 w 2525304"/>
                          <a:gd name="connsiteY403" fmla="*/ 2828364 h 3056964"/>
                          <a:gd name="connsiteX404" fmla="*/ 766482 w 2525304"/>
                          <a:gd name="connsiteY404" fmla="*/ 2918012 h 3056964"/>
                          <a:gd name="connsiteX405" fmla="*/ 770965 w 2525304"/>
                          <a:gd name="connsiteY405" fmla="*/ 2940423 h 3056964"/>
                          <a:gd name="connsiteX406" fmla="*/ 775447 w 2525304"/>
                          <a:gd name="connsiteY406" fmla="*/ 2971800 h 3056964"/>
                          <a:gd name="connsiteX407" fmla="*/ 748553 w 2525304"/>
                          <a:gd name="connsiteY407" fmla="*/ 3021106 h 3056964"/>
                          <a:gd name="connsiteX408" fmla="*/ 721659 w 2525304"/>
                          <a:gd name="connsiteY408" fmla="*/ 3030070 h 3056964"/>
                          <a:gd name="connsiteX409" fmla="*/ 708212 w 2525304"/>
                          <a:gd name="connsiteY409" fmla="*/ 3034553 h 3056964"/>
                          <a:gd name="connsiteX410" fmla="*/ 623047 w 2525304"/>
                          <a:gd name="connsiteY410" fmla="*/ 3016623 h 3056964"/>
                          <a:gd name="connsiteX411" fmla="*/ 609600 w 2525304"/>
                          <a:gd name="connsiteY411" fmla="*/ 2994212 h 3056964"/>
                          <a:gd name="connsiteX412" fmla="*/ 591670 w 2525304"/>
                          <a:gd name="connsiteY412" fmla="*/ 2953870 h 3056964"/>
                          <a:gd name="connsiteX413" fmla="*/ 560294 w 2525304"/>
                          <a:gd name="connsiteY413" fmla="*/ 2895600 h 3056964"/>
                          <a:gd name="connsiteX414" fmla="*/ 551329 w 2525304"/>
                          <a:gd name="connsiteY414" fmla="*/ 2882153 h 3056964"/>
                          <a:gd name="connsiteX415" fmla="*/ 528918 w 2525304"/>
                          <a:gd name="connsiteY415" fmla="*/ 2859741 h 3056964"/>
                          <a:gd name="connsiteX416" fmla="*/ 519953 w 2525304"/>
                          <a:gd name="connsiteY416" fmla="*/ 2814917 h 3056964"/>
                          <a:gd name="connsiteX417" fmla="*/ 524435 w 2525304"/>
                          <a:gd name="connsiteY417" fmla="*/ 2788023 h 3056964"/>
                          <a:gd name="connsiteX418" fmla="*/ 528918 w 2525304"/>
                          <a:gd name="connsiteY418" fmla="*/ 2774576 h 3056964"/>
                          <a:gd name="connsiteX419" fmla="*/ 542365 w 2525304"/>
                          <a:gd name="connsiteY419" fmla="*/ 2738717 h 3056964"/>
                          <a:gd name="connsiteX420" fmla="*/ 484094 w 2525304"/>
                          <a:gd name="connsiteY420" fmla="*/ 2572870 h 3056964"/>
                          <a:gd name="connsiteX421" fmla="*/ 443753 w 2525304"/>
                          <a:gd name="connsiteY421" fmla="*/ 2465294 h 3056964"/>
                          <a:gd name="connsiteX422" fmla="*/ 439270 w 2525304"/>
                          <a:gd name="connsiteY422" fmla="*/ 2438400 h 3056964"/>
                          <a:gd name="connsiteX423" fmla="*/ 430306 w 2525304"/>
                          <a:gd name="connsiteY423" fmla="*/ 2402541 h 3056964"/>
                          <a:gd name="connsiteX424" fmla="*/ 425823 w 2525304"/>
                          <a:gd name="connsiteY424" fmla="*/ 2366682 h 3056964"/>
                          <a:gd name="connsiteX425" fmla="*/ 398929 w 2525304"/>
                          <a:gd name="connsiteY425" fmla="*/ 2286000 h 3056964"/>
                          <a:gd name="connsiteX426" fmla="*/ 385482 w 2525304"/>
                          <a:gd name="connsiteY426" fmla="*/ 2254623 h 3056964"/>
                          <a:gd name="connsiteX427" fmla="*/ 381000 w 2525304"/>
                          <a:gd name="connsiteY427" fmla="*/ 2236694 h 3056964"/>
                          <a:gd name="connsiteX428" fmla="*/ 372035 w 2525304"/>
                          <a:gd name="connsiteY428" fmla="*/ 2169459 h 3056964"/>
                          <a:gd name="connsiteX429" fmla="*/ 367553 w 2525304"/>
                          <a:gd name="connsiteY429" fmla="*/ 2156012 h 3056964"/>
                          <a:gd name="connsiteX430" fmla="*/ 407894 w 2525304"/>
                          <a:gd name="connsiteY430" fmla="*/ 2138082 h 3056964"/>
                          <a:gd name="connsiteX431" fmla="*/ 515470 w 2525304"/>
                          <a:gd name="connsiteY431" fmla="*/ 2093259 h 3056964"/>
                          <a:gd name="connsiteX432" fmla="*/ 578223 w 2525304"/>
                          <a:gd name="connsiteY432" fmla="*/ 2039470 h 3056964"/>
                          <a:gd name="connsiteX433" fmla="*/ 587188 w 2525304"/>
                          <a:gd name="connsiteY433" fmla="*/ 2017059 h 3056964"/>
                          <a:gd name="connsiteX434" fmla="*/ 614082 w 2525304"/>
                          <a:gd name="connsiteY434" fmla="*/ 1940859 h 3056964"/>
                          <a:gd name="connsiteX435" fmla="*/ 649941 w 2525304"/>
                          <a:gd name="connsiteY435" fmla="*/ 1887070 h 3056964"/>
                          <a:gd name="connsiteX436" fmla="*/ 690282 w 2525304"/>
                          <a:gd name="connsiteY436" fmla="*/ 1860176 h 3056964"/>
                          <a:gd name="connsiteX437" fmla="*/ 703729 w 2525304"/>
                          <a:gd name="connsiteY437" fmla="*/ 1851212 h 3056964"/>
                          <a:gd name="connsiteX438" fmla="*/ 739588 w 2525304"/>
                          <a:gd name="connsiteY438" fmla="*/ 1833282 h 3056964"/>
                          <a:gd name="connsiteX439" fmla="*/ 708212 w 2525304"/>
                          <a:gd name="connsiteY439" fmla="*/ 1873623 h 3056964"/>
                          <a:gd name="connsiteX440" fmla="*/ 654423 w 2525304"/>
                          <a:gd name="connsiteY440" fmla="*/ 1927412 h 3056964"/>
                          <a:gd name="connsiteX441" fmla="*/ 636494 w 2525304"/>
                          <a:gd name="connsiteY441" fmla="*/ 1945341 h 3056964"/>
                          <a:gd name="connsiteX442" fmla="*/ 614082 w 2525304"/>
                          <a:gd name="connsiteY442" fmla="*/ 1972235 h 3056964"/>
                          <a:gd name="connsiteX443" fmla="*/ 605118 w 2525304"/>
                          <a:gd name="connsiteY443" fmla="*/ 1985682 h 3056964"/>
                          <a:gd name="connsiteX444" fmla="*/ 560294 w 2525304"/>
                          <a:gd name="connsiteY444" fmla="*/ 2021541 h 3056964"/>
                          <a:gd name="connsiteX445" fmla="*/ 524435 w 2525304"/>
                          <a:gd name="connsiteY445" fmla="*/ 2034988 h 3056964"/>
                          <a:gd name="connsiteX446" fmla="*/ 502023 w 2525304"/>
                          <a:gd name="connsiteY446" fmla="*/ 2048435 h 3056964"/>
                          <a:gd name="connsiteX447" fmla="*/ 461682 w 2525304"/>
                          <a:gd name="connsiteY447" fmla="*/ 2075329 h 3056964"/>
                          <a:gd name="connsiteX448" fmla="*/ 448235 w 2525304"/>
                          <a:gd name="connsiteY448" fmla="*/ 2084294 h 3056964"/>
                          <a:gd name="connsiteX449" fmla="*/ 430306 w 2525304"/>
                          <a:gd name="connsiteY449" fmla="*/ 2093259 h 3056964"/>
                          <a:gd name="connsiteX450" fmla="*/ 412376 w 2525304"/>
                          <a:gd name="connsiteY450" fmla="*/ 2106706 h 3056964"/>
                          <a:gd name="connsiteX451" fmla="*/ 389965 w 2525304"/>
                          <a:gd name="connsiteY451" fmla="*/ 2115670 h 3056964"/>
                          <a:gd name="connsiteX452" fmla="*/ 372035 w 2525304"/>
                          <a:gd name="connsiteY452" fmla="*/ 2129117 h 3056964"/>
                          <a:gd name="connsiteX453" fmla="*/ 318247 w 2525304"/>
                          <a:gd name="connsiteY453" fmla="*/ 2160494 h 3056964"/>
                          <a:gd name="connsiteX454" fmla="*/ 304800 w 2525304"/>
                          <a:gd name="connsiteY454" fmla="*/ 2178423 h 3056964"/>
                          <a:gd name="connsiteX455" fmla="*/ 282388 w 2525304"/>
                          <a:gd name="connsiteY455" fmla="*/ 2205317 h 3056964"/>
                          <a:gd name="connsiteX456" fmla="*/ 295835 w 2525304"/>
                          <a:gd name="connsiteY456" fmla="*/ 2501153 h 3056964"/>
                          <a:gd name="connsiteX457" fmla="*/ 300318 w 2525304"/>
                          <a:gd name="connsiteY457" fmla="*/ 2523564 h 3056964"/>
                          <a:gd name="connsiteX458" fmla="*/ 304800 w 2525304"/>
                          <a:gd name="connsiteY458" fmla="*/ 2554941 h 3056964"/>
                          <a:gd name="connsiteX459" fmla="*/ 309282 w 2525304"/>
                          <a:gd name="connsiteY459" fmla="*/ 2613212 h 3056964"/>
                          <a:gd name="connsiteX460" fmla="*/ 322729 w 2525304"/>
                          <a:gd name="connsiteY460" fmla="*/ 2671482 h 3056964"/>
                          <a:gd name="connsiteX461" fmla="*/ 327212 w 2525304"/>
                          <a:gd name="connsiteY461" fmla="*/ 2698376 h 3056964"/>
                          <a:gd name="connsiteX462" fmla="*/ 331694 w 2525304"/>
                          <a:gd name="connsiteY462" fmla="*/ 2729753 h 3056964"/>
                          <a:gd name="connsiteX463" fmla="*/ 345141 w 2525304"/>
                          <a:gd name="connsiteY463" fmla="*/ 2756647 h 3056964"/>
                          <a:gd name="connsiteX464" fmla="*/ 367553 w 2525304"/>
                          <a:gd name="connsiteY464" fmla="*/ 2810435 h 3056964"/>
                          <a:gd name="connsiteX465" fmla="*/ 381000 w 2525304"/>
                          <a:gd name="connsiteY465" fmla="*/ 2868706 h 3056964"/>
                          <a:gd name="connsiteX466" fmla="*/ 389965 w 2525304"/>
                          <a:gd name="connsiteY466" fmla="*/ 2882153 h 3056964"/>
                          <a:gd name="connsiteX467" fmla="*/ 394447 w 2525304"/>
                          <a:gd name="connsiteY467" fmla="*/ 2900082 h 3056964"/>
                          <a:gd name="connsiteX468" fmla="*/ 412376 w 2525304"/>
                          <a:gd name="connsiteY468" fmla="*/ 2931459 h 3056964"/>
                          <a:gd name="connsiteX469" fmla="*/ 416859 w 2525304"/>
                          <a:gd name="connsiteY469" fmla="*/ 2944906 h 3056964"/>
                          <a:gd name="connsiteX470" fmla="*/ 425823 w 2525304"/>
                          <a:gd name="connsiteY470" fmla="*/ 2958353 h 3056964"/>
                          <a:gd name="connsiteX471" fmla="*/ 439270 w 2525304"/>
                          <a:gd name="connsiteY471" fmla="*/ 2989729 h 3056964"/>
                          <a:gd name="connsiteX472" fmla="*/ 439270 w 2525304"/>
                          <a:gd name="connsiteY472" fmla="*/ 3039035 h 3056964"/>
                          <a:gd name="connsiteX473" fmla="*/ 430306 w 2525304"/>
                          <a:gd name="connsiteY473" fmla="*/ 3052482 h 3056964"/>
                          <a:gd name="connsiteX474" fmla="*/ 412376 w 2525304"/>
                          <a:gd name="connsiteY474" fmla="*/ 3056964 h 3056964"/>
                          <a:gd name="connsiteX475" fmla="*/ 295835 w 2525304"/>
                          <a:gd name="connsiteY475" fmla="*/ 3043517 h 3056964"/>
                          <a:gd name="connsiteX476" fmla="*/ 264459 w 2525304"/>
                          <a:gd name="connsiteY476" fmla="*/ 2962835 h 3056964"/>
                          <a:gd name="connsiteX477" fmla="*/ 259976 w 2525304"/>
                          <a:gd name="connsiteY477" fmla="*/ 2926976 h 3056964"/>
                          <a:gd name="connsiteX478" fmla="*/ 246529 w 2525304"/>
                          <a:gd name="connsiteY478" fmla="*/ 2864223 h 3056964"/>
                          <a:gd name="connsiteX479" fmla="*/ 237565 w 2525304"/>
                          <a:gd name="connsiteY479" fmla="*/ 2770094 h 3056964"/>
                          <a:gd name="connsiteX480" fmla="*/ 228600 w 2525304"/>
                          <a:gd name="connsiteY480" fmla="*/ 2743200 h 3056964"/>
                          <a:gd name="connsiteX481" fmla="*/ 219635 w 2525304"/>
                          <a:gd name="connsiteY481" fmla="*/ 2707341 h 3056964"/>
                          <a:gd name="connsiteX482" fmla="*/ 206188 w 2525304"/>
                          <a:gd name="connsiteY482" fmla="*/ 2667000 h 3056964"/>
                          <a:gd name="connsiteX483" fmla="*/ 201706 w 2525304"/>
                          <a:gd name="connsiteY483" fmla="*/ 2635623 h 3056964"/>
                          <a:gd name="connsiteX484" fmla="*/ 197223 w 2525304"/>
                          <a:gd name="connsiteY484" fmla="*/ 2613212 h 3056964"/>
                          <a:gd name="connsiteX485" fmla="*/ 192741 w 2525304"/>
                          <a:gd name="connsiteY485" fmla="*/ 2577353 h 3056964"/>
                          <a:gd name="connsiteX486" fmla="*/ 188259 w 2525304"/>
                          <a:gd name="connsiteY486" fmla="*/ 2537012 h 3056964"/>
                          <a:gd name="connsiteX487" fmla="*/ 179294 w 2525304"/>
                          <a:gd name="connsiteY487" fmla="*/ 2510117 h 3056964"/>
                          <a:gd name="connsiteX488" fmla="*/ 165847 w 2525304"/>
                          <a:gd name="connsiteY488" fmla="*/ 2460812 h 3056964"/>
                          <a:gd name="connsiteX489" fmla="*/ 161365 w 2525304"/>
                          <a:gd name="connsiteY489" fmla="*/ 2433917 h 3056964"/>
                          <a:gd name="connsiteX490" fmla="*/ 156882 w 2525304"/>
                          <a:gd name="connsiteY490" fmla="*/ 2245659 h 3056964"/>
                          <a:gd name="connsiteX491" fmla="*/ 152400 w 2525304"/>
                          <a:gd name="connsiteY491" fmla="*/ 2205317 h 3056964"/>
                          <a:gd name="connsiteX492" fmla="*/ 143435 w 2525304"/>
                          <a:gd name="connsiteY492" fmla="*/ 2070847 h 3056964"/>
                          <a:gd name="connsiteX493" fmla="*/ 129988 w 2525304"/>
                          <a:gd name="connsiteY493" fmla="*/ 2030506 h 3056964"/>
                          <a:gd name="connsiteX494" fmla="*/ 125506 w 2525304"/>
                          <a:gd name="connsiteY494" fmla="*/ 2017059 h 3056964"/>
                          <a:gd name="connsiteX495" fmla="*/ 138953 w 2525304"/>
                          <a:gd name="connsiteY495" fmla="*/ 1999129 h 3056964"/>
                          <a:gd name="connsiteX496" fmla="*/ 152400 w 2525304"/>
                          <a:gd name="connsiteY496" fmla="*/ 1990164 h 3056964"/>
                          <a:gd name="connsiteX497" fmla="*/ 170329 w 2525304"/>
                          <a:gd name="connsiteY497" fmla="*/ 1945341 h 3056964"/>
                          <a:gd name="connsiteX498" fmla="*/ 188259 w 2525304"/>
                          <a:gd name="connsiteY498" fmla="*/ 1909482 h 3056964"/>
                          <a:gd name="connsiteX499" fmla="*/ 206188 w 2525304"/>
                          <a:gd name="connsiteY499" fmla="*/ 1873623 h 3056964"/>
                          <a:gd name="connsiteX500" fmla="*/ 210670 w 2525304"/>
                          <a:gd name="connsiteY500" fmla="*/ 1860176 h 3056964"/>
                          <a:gd name="connsiteX501" fmla="*/ 219635 w 2525304"/>
                          <a:gd name="connsiteY501" fmla="*/ 1801906 h 3056964"/>
                          <a:gd name="connsiteX502" fmla="*/ 210670 w 2525304"/>
                          <a:gd name="connsiteY502" fmla="*/ 1645023 h 3056964"/>
                          <a:gd name="connsiteX503" fmla="*/ 192741 w 2525304"/>
                          <a:gd name="connsiteY503" fmla="*/ 1609164 h 3056964"/>
                          <a:gd name="connsiteX504" fmla="*/ 179294 w 2525304"/>
                          <a:gd name="connsiteY504" fmla="*/ 1577788 h 3056964"/>
                          <a:gd name="connsiteX505" fmla="*/ 165847 w 2525304"/>
                          <a:gd name="connsiteY505" fmla="*/ 1550894 h 3056964"/>
                          <a:gd name="connsiteX506" fmla="*/ 152400 w 2525304"/>
                          <a:gd name="connsiteY506" fmla="*/ 1519517 h 3056964"/>
                          <a:gd name="connsiteX507" fmla="*/ 143435 w 2525304"/>
                          <a:gd name="connsiteY507" fmla="*/ 1506070 h 3056964"/>
                          <a:gd name="connsiteX508" fmla="*/ 107576 w 2525304"/>
                          <a:gd name="connsiteY508" fmla="*/ 1470212 h 3056964"/>
                          <a:gd name="connsiteX509" fmla="*/ 94129 w 2525304"/>
                          <a:gd name="connsiteY509" fmla="*/ 1465729 h 3056964"/>
                          <a:gd name="connsiteX510" fmla="*/ 71718 w 2525304"/>
                          <a:gd name="connsiteY510" fmla="*/ 1456764 h 3056964"/>
                          <a:gd name="connsiteX511" fmla="*/ 58270 w 2525304"/>
                          <a:gd name="connsiteY511" fmla="*/ 1447800 h 3056964"/>
                          <a:gd name="connsiteX512" fmla="*/ 26894 w 2525304"/>
                          <a:gd name="connsiteY512" fmla="*/ 1416423 h 3056964"/>
                          <a:gd name="connsiteX513" fmla="*/ 0 w 2525304"/>
                          <a:gd name="connsiteY513" fmla="*/ 1394012 h 3056964"/>
                          <a:gd name="connsiteX0" fmla="*/ 0 w 2525304"/>
                          <a:gd name="connsiteY0" fmla="*/ 1394012 h 3056964"/>
                          <a:gd name="connsiteX1" fmla="*/ 22412 w 2525304"/>
                          <a:gd name="connsiteY1" fmla="*/ 1385047 h 3056964"/>
                          <a:gd name="connsiteX2" fmla="*/ 31376 w 2525304"/>
                          <a:gd name="connsiteY2" fmla="*/ 1367117 h 3056964"/>
                          <a:gd name="connsiteX3" fmla="*/ 44823 w 2525304"/>
                          <a:gd name="connsiteY3" fmla="*/ 1358153 h 3056964"/>
                          <a:gd name="connsiteX4" fmla="*/ 58270 w 2525304"/>
                          <a:gd name="connsiteY4" fmla="*/ 1340223 h 3056964"/>
                          <a:gd name="connsiteX5" fmla="*/ 76200 w 2525304"/>
                          <a:gd name="connsiteY5" fmla="*/ 1331259 h 3056964"/>
                          <a:gd name="connsiteX6" fmla="*/ 98612 w 2525304"/>
                          <a:gd name="connsiteY6" fmla="*/ 1322294 h 3056964"/>
                          <a:gd name="connsiteX7" fmla="*/ 125506 w 2525304"/>
                          <a:gd name="connsiteY7" fmla="*/ 1313329 h 3056964"/>
                          <a:gd name="connsiteX8" fmla="*/ 152400 w 2525304"/>
                          <a:gd name="connsiteY8" fmla="*/ 1295400 h 3056964"/>
                          <a:gd name="connsiteX9" fmla="*/ 170329 w 2525304"/>
                          <a:gd name="connsiteY9" fmla="*/ 1286435 h 3056964"/>
                          <a:gd name="connsiteX10" fmla="*/ 188259 w 2525304"/>
                          <a:gd name="connsiteY10" fmla="*/ 1268506 h 3056964"/>
                          <a:gd name="connsiteX11" fmla="*/ 228600 w 2525304"/>
                          <a:gd name="connsiteY11" fmla="*/ 1250576 h 3056964"/>
                          <a:gd name="connsiteX12" fmla="*/ 255494 w 2525304"/>
                          <a:gd name="connsiteY12" fmla="*/ 1232647 h 3056964"/>
                          <a:gd name="connsiteX13" fmla="*/ 300318 w 2525304"/>
                          <a:gd name="connsiteY13" fmla="*/ 1210235 h 3056964"/>
                          <a:gd name="connsiteX14" fmla="*/ 313765 w 2525304"/>
                          <a:gd name="connsiteY14" fmla="*/ 1201270 h 3056964"/>
                          <a:gd name="connsiteX15" fmla="*/ 340659 w 2525304"/>
                          <a:gd name="connsiteY15" fmla="*/ 1196788 h 3056964"/>
                          <a:gd name="connsiteX16" fmla="*/ 363070 w 2525304"/>
                          <a:gd name="connsiteY16" fmla="*/ 1192306 h 3056964"/>
                          <a:gd name="connsiteX17" fmla="*/ 389965 w 2525304"/>
                          <a:gd name="connsiteY17" fmla="*/ 1187823 h 3056964"/>
                          <a:gd name="connsiteX18" fmla="*/ 425823 w 2525304"/>
                          <a:gd name="connsiteY18" fmla="*/ 1183341 h 3056964"/>
                          <a:gd name="connsiteX19" fmla="*/ 470647 w 2525304"/>
                          <a:gd name="connsiteY19" fmla="*/ 1174376 h 3056964"/>
                          <a:gd name="connsiteX20" fmla="*/ 515470 w 2525304"/>
                          <a:gd name="connsiteY20" fmla="*/ 1165412 h 3056964"/>
                          <a:gd name="connsiteX21" fmla="*/ 528918 w 2525304"/>
                          <a:gd name="connsiteY21" fmla="*/ 1156447 h 3056964"/>
                          <a:gd name="connsiteX22" fmla="*/ 600635 w 2525304"/>
                          <a:gd name="connsiteY22" fmla="*/ 1143000 h 3056964"/>
                          <a:gd name="connsiteX23" fmla="*/ 690282 w 2525304"/>
                          <a:gd name="connsiteY23" fmla="*/ 1134035 h 3056964"/>
                          <a:gd name="connsiteX24" fmla="*/ 793376 w 2525304"/>
                          <a:gd name="connsiteY24" fmla="*/ 1138517 h 3056964"/>
                          <a:gd name="connsiteX25" fmla="*/ 874059 w 2525304"/>
                          <a:gd name="connsiteY25" fmla="*/ 1151964 h 3056964"/>
                          <a:gd name="connsiteX26" fmla="*/ 914400 w 2525304"/>
                          <a:gd name="connsiteY26" fmla="*/ 1156447 h 3056964"/>
                          <a:gd name="connsiteX27" fmla="*/ 1030941 w 2525304"/>
                          <a:gd name="connsiteY27" fmla="*/ 1169894 h 3056964"/>
                          <a:gd name="connsiteX28" fmla="*/ 1151965 w 2525304"/>
                          <a:gd name="connsiteY28" fmla="*/ 1178859 h 3056964"/>
                          <a:gd name="connsiteX29" fmla="*/ 1281953 w 2525304"/>
                          <a:gd name="connsiteY29" fmla="*/ 1187823 h 3056964"/>
                          <a:gd name="connsiteX30" fmla="*/ 1465729 w 2525304"/>
                          <a:gd name="connsiteY30" fmla="*/ 1183341 h 3056964"/>
                          <a:gd name="connsiteX31" fmla="*/ 1510553 w 2525304"/>
                          <a:gd name="connsiteY31" fmla="*/ 1178859 h 3056964"/>
                          <a:gd name="connsiteX32" fmla="*/ 1582270 w 2525304"/>
                          <a:gd name="connsiteY32" fmla="*/ 1147482 h 3056964"/>
                          <a:gd name="connsiteX33" fmla="*/ 1604682 w 2525304"/>
                          <a:gd name="connsiteY33" fmla="*/ 1143000 h 3056964"/>
                          <a:gd name="connsiteX34" fmla="*/ 1622612 w 2525304"/>
                          <a:gd name="connsiteY34" fmla="*/ 1134035 h 3056964"/>
                          <a:gd name="connsiteX35" fmla="*/ 1645023 w 2525304"/>
                          <a:gd name="connsiteY35" fmla="*/ 1125070 h 3056964"/>
                          <a:gd name="connsiteX36" fmla="*/ 1662953 w 2525304"/>
                          <a:gd name="connsiteY36" fmla="*/ 1111623 h 3056964"/>
                          <a:gd name="connsiteX37" fmla="*/ 1698812 w 2525304"/>
                          <a:gd name="connsiteY37" fmla="*/ 1093694 h 3056964"/>
                          <a:gd name="connsiteX38" fmla="*/ 1739153 w 2525304"/>
                          <a:gd name="connsiteY38" fmla="*/ 1066800 h 3056964"/>
                          <a:gd name="connsiteX39" fmla="*/ 1752600 w 2525304"/>
                          <a:gd name="connsiteY39" fmla="*/ 1053353 h 3056964"/>
                          <a:gd name="connsiteX40" fmla="*/ 1775012 w 2525304"/>
                          <a:gd name="connsiteY40" fmla="*/ 1039906 h 3056964"/>
                          <a:gd name="connsiteX41" fmla="*/ 1797423 w 2525304"/>
                          <a:gd name="connsiteY41" fmla="*/ 1021976 h 3056964"/>
                          <a:gd name="connsiteX42" fmla="*/ 1810870 w 2525304"/>
                          <a:gd name="connsiteY42" fmla="*/ 990600 h 3056964"/>
                          <a:gd name="connsiteX43" fmla="*/ 1815353 w 2525304"/>
                          <a:gd name="connsiteY43" fmla="*/ 977153 h 3056964"/>
                          <a:gd name="connsiteX44" fmla="*/ 1801906 w 2525304"/>
                          <a:gd name="connsiteY44" fmla="*/ 824753 h 3056964"/>
                          <a:gd name="connsiteX45" fmla="*/ 1792941 w 2525304"/>
                          <a:gd name="connsiteY45" fmla="*/ 811306 h 3056964"/>
                          <a:gd name="connsiteX46" fmla="*/ 1757082 w 2525304"/>
                          <a:gd name="connsiteY46" fmla="*/ 779929 h 3056964"/>
                          <a:gd name="connsiteX47" fmla="*/ 1730188 w 2525304"/>
                          <a:gd name="connsiteY47" fmla="*/ 753035 h 3056964"/>
                          <a:gd name="connsiteX48" fmla="*/ 1703294 w 2525304"/>
                          <a:gd name="connsiteY48" fmla="*/ 735106 h 3056964"/>
                          <a:gd name="connsiteX49" fmla="*/ 1622612 w 2525304"/>
                          <a:gd name="connsiteY49" fmla="*/ 739588 h 3056964"/>
                          <a:gd name="connsiteX50" fmla="*/ 1595718 w 2525304"/>
                          <a:gd name="connsiteY50" fmla="*/ 748553 h 3056964"/>
                          <a:gd name="connsiteX51" fmla="*/ 1573306 w 2525304"/>
                          <a:gd name="connsiteY51" fmla="*/ 753035 h 3056964"/>
                          <a:gd name="connsiteX52" fmla="*/ 1326776 w 2525304"/>
                          <a:gd name="connsiteY52" fmla="*/ 748553 h 3056964"/>
                          <a:gd name="connsiteX53" fmla="*/ 1308847 w 2525304"/>
                          <a:gd name="connsiteY53" fmla="*/ 744070 h 3056964"/>
                          <a:gd name="connsiteX54" fmla="*/ 1277470 w 2525304"/>
                          <a:gd name="connsiteY54" fmla="*/ 739588 h 3056964"/>
                          <a:gd name="connsiteX55" fmla="*/ 1259541 w 2525304"/>
                          <a:gd name="connsiteY55" fmla="*/ 735106 h 3056964"/>
                          <a:gd name="connsiteX56" fmla="*/ 1232647 w 2525304"/>
                          <a:gd name="connsiteY56" fmla="*/ 730623 h 3056964"/>
                          <a:gd name="connsiteX57" fmla="*/ 1053353 w 2525304"/>
                          <a:gd name="connsiteY57" fmla="*/ 735106 h 3056964"/>
                          <a:gd name="connsiteX58" fmla="*/ 1035423 w 2525304"/>
                          <a:gd name="connsiteY58" fmla="*/ 739588 h 3056964"/>
                          <a:gd name="connsiteX59" fmla="*/ 1008529 w 2525304"/>
                          <a:gd name="connsiteY59" fmla="*/ 744070 h 3056964"/>
                          <a:gd name="connsiteX60" fmla="*/ 995082 w 2525304"/>
                          <a:gd name="connsiteY60" fmla="*/ 748553 h 3056964"/>
                          <a:gd name="connsiteX61" fmla="*/ 945776 w 2525304"/>
                          <a:gd name="connsiteY61" fmla="*/ 717176 h 3056964"/>
                          <a:gd name="connsiteX62" fmla="*/ 941294 w 2525304"/>
                          <a:gd name="connsiteY62" fmla="*/ 703729 h 3056964"/>
                          <a:gd name="connsiteX63" fmla="*/ 932329 w 2525304"/>
                          <a:gd name="connsiteY63" fmla="*/ 605117 h 3056964"/>
                          <a:gd name="connsiteX64" fmla="*/ 914400 w 2525304"/>
                          <a:gd name="connsiteY64" fmla="*/ 587188 h 3056964"/>
                          <a:gd name="connsiteX65" fmla="*/ 918882 w 2525304"/>
                          <a:gd name="connsiteY65" fmla="*/ 555812 h 3056964"/>
                          <a:gd name="connsiteX66" fmla="*/ 941294 w 2525304"/>
                          <a:gd name="connsiteY66" fmla="*/ 551329 h 3056964"/>
                          <a:gd name="connsiteX67" fmla="*/ 959223 w 2525304"/>
                          <a:gd name="connsiteY67" fmla="*/ 537882 h 3056964"/>
                          <a:gd name="connsiteX68" fmla="*/ 990600 w 2525304"/>
                          <a:gd name="connsiteY68" fmla="*/ 533400 h 3056964"/>
                          <a:gd name="connsiteX69" fmla="*/ 1129553 w 2525304"/>
                          <a:gd name="connsiteY69" fmla="*/ 524435 h 3056964"/>
                          <a:gd name="connsiteX70" fmla="*/ 1147482 w 2525304"/>
                          <a:gd name="connsiteY70" fmla="*/ 515470 h 3056964"/>
                          <a:gd name="connsiteX71" fmla="*/ 1178859 w 2525304"/>
                          <a:gd name="connsiteY71" fmla="*/ 493059 h 3056964"/>
                          <a:gd name="connsiteX72" fmla="*/ 1192306 w 2525304"/>
                          <a:gd name="connsiteY72" fmla="*/ 479612 h 3056964"/>
                          <a:gd name="connsiteX73" fmla="*/ 1214718 w 2525304"/>
                          <a:gd name="connsiteY73" fmla="*/ 470647 h 3056964"/>
                          <a:gd name="connsiteX74" fmla="*/ 1241612 w 2525304"/>
                          <a:gd name="connsiteY74" fmla="*/ 457200 h 3056964"/>
                          <a:gd name="connsiteX75" fmla="*/ 1277470 w 2525304"/>
                          <a:gd name="connsiteY75" fmla="*/ 439270 h 3056964"/>
                          <a:gd name="connsiteX76" fmla="*/ 1295400 w 2525304"/>
                          <a:gd name="connsiteY76" fmla="*/ 416859 h 3056964"/>
                          <a:gd name="connsiteX77" fmla="*/ 1317812 w 2525304"/>
                          <a:gd name="connsiteY77" fmla="*/ 394447 h 3056964"/>
                          <a:gd name="connsiteX78" fmla="*/ 1353670 w 2525304"/>
                          <a:gd name="connsiteY78" fmla="*/ 349623 h 3056964"/>
                          <a:gd name="connsiteX79" fmla="*/ 1371600 w 2525304"/>
                          <a:gd name="connsiteY79" fmla="*/ 322729 h 3056964"/>
                          <a:gd name="connsiteX80" fmla="*/ 1380565 w 2525304"/>
                          <a:gd name="connsiteY80" fmla="*/ 282388 h 3056964"/>
                          <a:gd name="connsiteX81" fmla="*/ 1385047 w 2525304"/>
                          <a:gd name="connsiteY81" fmla="*/ 268941 h 3056964"/>
                          <a:gd name="connsiteX82" fmla="*/ 1380565 w 2525304"/>
                          <a:gd name="connsiteY82" fmla="*/ 219635 h 3056964"/>
                          <a:gd name="connsiteX83" fmla="*/ 1367118 w 2525304"/>
                          <a:gd name="connsiteY83" fmla="*/ 210670 h 3056964"/>
                          <a:gd name="connsiteX84" fmla="*/ 1349188 w 2525304"/>
                          <a:gd name="connsiteY84" fmla="*/ 206188 h 3056964"/>
                          <a:gd name="connsiteX85" fmla="*/ 1326776 w 2525304"/>
                          <a:gd name="connsiteY85" fmla="*/ 197223 h 3056964"/>
                          <a:gd name="connsiteX86" fmla="*/ 1281953 w 2525304"/>
                          <a:gd name="connsiteY86" fmla="*/ 201706 h 3056964"/>
                          <a:gd name="connsiteX87" fmla="*/ 1250576 w 2525304"/>
                          <a:gd name="connsiteY87" fmla="*/ 215153 h 3056964"/>
                          <a:gd name="connsiteX88" fmla="*/ 1210235 w 2525304"/>
                          <a:gd name="connsiteY88" fmla="*/ 228600 h 3056964"/>
                          <a:gd name="connsiteX89" fmla="*/ 1183341 w 2525304"/>
                          <a:gd name="connsiteY89" fmla="*/ 242047 h 3056964"/>
                          <a:gd name="connsiteX90" fmla="*/ 1160929 w 2525304"/>
                          <a:gd name="connsiteY90" fmla="*/ 255494 h 3056964"/>
                          <a:gd name="connsiteX91" fmla="*/ 1134035 w 2525304"/>
                          <a:gd name="connsiteY91" fmla="*/ 264459 h 3056964"/>
                          <a:gd name="connsiteX92" fmla="*/ 1111623 w 2525304"/>
                          <a:gd name="connsiteY92" fmla="*/ 273423 h 3056964"/>
                          <a:gd name="connsiteX93" fmla="*/ 1084729 w 2525304"/>
                          <a:gd name="connsiteY93" fmla="*/ 282388 h 3056964"/>
                          <a:gd name="connsiteX94" fmla="*/ 986118 w 2525304"/>
                          <a:gd name="connsiteY94" fmla="*/ 277906 h 3056964"/>
                          <a:gd name="connsiteX95" fmla="*/ 927847 w 2525304"/>
                          <a:gd name="connsiteY95" fmla="*/ 264459 h 3056964"/>
                          <a:gd name="connsiteX96" fmla="*/ 896470 w 2525304"/>
                          <a:gd name="connsiteY96" fmla="*/ 242047 h 3056964"/>
                          <a:gd name="connsiteX97" fmla="*/ 883023 w 2525304"/>
                          <a:gd name="connsiteY97" fmla="*/ 233082 h 3056964"/>
                          <a:gd name="connsiteX98" fmla="*/ 865094 w 2525304"/>
                          <a:gd name="connsiteY98" fmla="*/ 183776 h 3056964"/>
                          <a:gd name="connsiteX99" fmla="*/ 869576 w 2525304"/>
                          <a:gd name="connsiteY99" fmla="*/ 89647 h 3056964"/>
                          <a:gd name="connsiteX100" fmla="*/ 874059 w 2525304"/>
                          <a:gd name="connsiteY100" fmla="*/ 71717 h 3056964"/>
                          <a:gd name="connsiteX101" fmla="*/ 883023 w 2525304"/>
                          <a:gd name="connsiteY101" fmla="*/ 58270 h 3056964"/>
                          <a:gd name="connsiteX102" fmla="*/ 909918 w 2525304"/>
                          <a:gd name="connsiteY102" fmla="*/ 49306 h 3056964"/>
                          <a:gd name="connsiteX103" fmla="*/ 914400 w 2525304"/>
                          <a:gd name="connsiteY103" fmla="*/ 71717 h 3056964"/>
                          <a:gd name="connsiteX104" fmla="*/ 909918 w 2525304"/>
                          <a:gd name="connsiteY104" fmla="*/ 94129 h 3056964"/>
                          <a:gd name="connsiteX105" fmla="*/ 900953 w 2525304"/>
                          <a:gd name="connsiteY105" fmla="*/ 152400 h 3056964"/>
                          <a:gd name="connsiteX106" fmla="*/ 905435 w 2525304"/>
                          <a:gd name="connsiteY106" fmla="*/ 201706 h 3056964"/>
                          <a:gd name="connsiteX107" fmla="*/ 932329 w 2525304"/>
                          <a:gd name="connsiteY107" fmla="*/ 237564 h 3056964"/>
                          <a:gd name="connsiteX108" fmla="*/ 954741 w 2525304"/>
                          <a:gd name="connsiteY108" fmla="*/ 246529 h 3056964"/>
                          <a:gd name="connsiteX109" fmla="*/ 972670 w 2525304"/>
                          <a:gd name="connsiteY109" fmla="*/ 255494 h 3056964"/>
                          <a:gd name="connsiteX110" fmla="*/ 1066800 w 2525304"/>
                          <a:gd name="connsiteY110" fmla="*/ 251012 h 3056964"/>
                          <a:gd name="connsiteX111" fmla="*/ 1111623 w 2525304"/>
                          <a:gd name="connsiteY111" fmla="*/ 237564 h 3056964"/>
                          <a:gd name="connsiteX112" fmla="*/ 1129553 w 2525304"/>
                          <a:gd name="connsiteY112" fmla="*/ 224117 h 3056964"/>
                          <a:gd name="connsiteX113" fmla="*/ 1156447 w 2525304"/>
                          <a:gd name="connsiteY113" fmla="*/ 197223 h 3056964"/>
                          <a:gd name="connsiteX114" fmla="*/ 1160929 w 2525304"/>
                          <a:gd name="connsiteY114" fmla="*/ 179294 h 3056964"/>
                          <a:gd name="connsiteX115" fmla="*/ 1178859 w 2525304"/>
                          <a:gd name="connsiteY115" fmla="*/ 17929 h 3056964"/>
                          <a:gd name="connsiteX116" fmla="*/ 1210235 w 2525304"/>
                          <a:gd name="connsiteY116" fmla="*/ 22412 h 3056964"/>
                          <a:gd name="connsiteX117" fmla="*/ 1214718 w 2525304"/>
                          <a:gd name="connsiteY117" fmla="*/ 53788 h 3056964"/>
                          <a:gd name="connsiteX118" fmla="*/ 1201270 w 2525304"/>
                          <a:gd name="connsiteY118" fmla="*/ 98612 h 3056964"/>
                          <a:gd name="connsiteX119" fmla="*/ 1210235 w 2525304"/>
                          <a:gd name="connsiteY119" fmla="*/ 147917 h 3056964"/>
                          <a:gd name="connsiteX120" fmla="*/ 1214718 w 2525304"/>
                          <a:gd name="connsiteY120" fmla="*/ 161364 h 3056964"/>
                          <a:gd name="connsiteX121" fmla="*/ 1228165 w 2525304"/>
                          <a:gd name="connsiteY121" fmla="*/ 170329 h 3056964"/>
                          <a:gd name="connsiteX122" fmla="*/ 1250576 w 2525304"/>
                          <a:gd name="connsiteY122" fmla="*/ 188259 h 3056964"/>
                          <a:gd name="connsiteX123" fmla="*/ 1317812 w 2525304"/>
                          <a:gd name="connsiteY123" fmla="*/ 183776 h 3056964"/>
                          <a:gd name="connsiteX124" fmla="*/ 1353670 w 2525304"/>
                          <a:gd name="connsiteY124" fmla="*/ 174812 h 3056964"/>
                          <a:gd name="connsiteX125" fmla="*/ 1506070 w 2525304"/>
                          <a:gd name="connsiteY125" fmla="*/ 143435 h 3056964"/>
                          <a:gd name="connsiteX126" fmla="*/ 1550894 w 2525304"/>
                          <a:gd name="connsiteY126" fmla="*/ 116541 h 3056964"/>
                          <a:gd name="connsiteX127" fmla="*/ 1564341 w 2525304"/>
                          <a:gd name="connsiteY127" fmla="*/ 103094 h 3056964"/>
                          <a:gd name="connsiteX128" fmla="*/ 1586753 w 2525304"/>
                          <a:gd name="connsiteY128" fmla="*/ 85164 h 3056964"/>
                          <a:gd name="connsiteX129" fmla="*/ 1595718 w 2525304"/>
                          <a:gd name="connsiteY129" fmla="*/ 67235 h 3056964"/>
                          <a:gd name="connsiteX130" fmla="*/ 1600200 w 2525304"/>
                          <a:gd name="connsiteY130" fmla="*/ 49306 h 3056964"/>
                          <a:gd name="connsiteX131" fmla="*/ 1609165 w 2525304"/>
                          <a:gd name="connsiteY131" fmla="*/ 0 h 3056964"/>
                          <a:gd name="connsiteX132" fmla="*/ 1622612 w 2525304"/>
                          <a:gd name="connsiteY132" fmla="*/ 8964 h 3056964"/>
                          <a:gd name="connsiteX133" fmla="*/ 1613647 w 2525304"/>
                          <a:gd name="connsiteY133" fmla="*/ 85164 h 3056964"/>
                          <a:gd name="connsiteX134" fmla="*/ 1627094 w 2525304"/>
                          <a:gd name="connsiteY134" fmla="*/ 103094 h 3056964"/>
                          <a:gd name="connsiteX135" fmla="*/ 1658470 w 2525304"/>
                          <a:gd name="connsiteY135" fmla="*/ 98612 h 3056964"/>
                          <a:gd name="connsiteX136" fmla="*/ 1685365 w 2525304"/>
                          <a:gd name="connsiteY136" fmla="*/ 76200 h 3056964"/>
                          <a:gd name="connsiteX137" fmla="*/ 1694329 w 2525304"/>
                          <a:gd name="connsiteY137" fmla="*/ 62753 h 3056964"/>
                          <a:gd name="connsiteX138" fmla="*/ 1734670 w 2525304"/>
                          <a:gd name="connsiteY138" fmla="*/ 40341 h 3056964"/>
                          <a:gd name="connsiteX139" fmla="*/ 1743635 w 2525304"/>
                          <a:gd name="connsiteY139" fmla="*/ 26894 h 3056964"/>
                          <a:gd name="connsiteX140" fmla="*/ 1757082 w 2525304"/>
                          <a:gd name="connsiteY140" fmla="*/ 22412 h 3056964"/>
                          <a:gd name="connsiteX141" fmla="*/ 1792941 w 2525304"/>
                          <a:gd name="connsiteY141" fmla="*/ 4482 h 3056964"/>
                          <a:gd name="connsiteX142" fmla="*/ 1797423 w 2525304"/>
                          <a:gd name="connsiteY142" fmla="*/ 22412 h 3056964"/>
                          <a:gd name="connsiteX143" fmla="*/ 1792941 w 2525304"/>
                          <a:gd name="connsiteY143" fmla="*/ 40341 h 3056964"/>
                          <a:gd name="connsiteX144" fmla="*/ 1788459 w 2525304"/>
                          <a:gd name="connsiteY144" fmla="*/ 53788 h 3056964"/>
                          <a:gd name="connsiteX145" fmla="*/ 1761565 w 2525304"/>
                          <a:gd name="connsiteY145" fmla="*/ 76200 h 3056964"/>
                          <a:gd name="connsiteX146" fmla="*/ 1783976 w 2525304"/>
                          <a:gd name="connsiteY146" fmla="*/ 85164 h 3056964"/>
                          <a:gd name="connsiteX147" fmla="*/ 1878106 w 2525304"/>
                          <a:gd name="connsiteY147" fmla="*/ 76200 h 3056964"/>
                          <a:gd name="connsiteX148" fmla="*/ 1891553 w 2525304"/>
                          <a:gd name="connsiteY148" fmla="*/ 67235 h 3056964"/>
                          <a:gd name="connsiteX149" fmla="*/ 1918447 w 2525304"/>
                          <a:gd name="connsiteY149" fmla="*/ 58270 h 3056964"/>
                          <a:gd name="connsiteX150" fmla="*/ 1940859 w 2525304"/>
                          <a:gd name="connsiteY150" fmla="*/ 44823 h 3056964"/>
                          <a:gd name="connsiteX151" fmla="*/ 1954306 w 2525304"/>
                          <a:gd name="connsiteY151" fmla="*/ 40341 h 3056964"/>
                          <a:gd name="connsiteX152" fmla="*/ 2003612 w 2525304"/>
                          <a:gd name="connsiteY152" fmla="*/ 13447 h 3056964"/>
                          <a:gd name="connsiteX153" fmla="*/ 2008094 w 2525304"/>
                          <a:gd name="connsiteY153" fmla="*/ 31376 h 3056964"/>
                          <a:gd name="connsiteX154" fmla="*/ 1999129 w 2525304"/>
                          <a:gd name="connsiteY154" fmla="*/ 44823 h 3056964"/>
                          <a:gd name="connsiteX155" fmla="*/ 1994647 w 2525304"/>
                          <a:gd name="connsiteY155" fmla="*/ 58270 h 3056964"/>
                          <a:gd name="connsiteX156" fmla="*/ 2039470 w 2525304"/>
                          <a:gd name="connsiteY156" fmla="*/ 76200 h 3056964"/>
                          <a:gd name="connsiteX157" fmla="*/ 2115670 w 2525304"/>
                          <a:gd name="connsiteY157" fmla="*/ 76200 h 3056964"/>
                          <a:gd name="connsiteX158" fmla="*/ 2160494 w 2525304"/>
                          <a:gd name="connsiteY158" fmla="*/ 62753 h 3056964"/>
                          <a:gd name="connsiteX159" fmla="*/ 2191870 w 2525304"/>
                          <a:gd name="connsiteY159" fmla="*/ 49306 h 3056964"/>
                          <a:gd name="connsiteX160" fmla="*/ 2205318 w 2525304"/>
                          <a:gd name="connsiteY160" fmla="*/ 44823 h 3056964"/>
                          <a:gd name="connsiteX161" fmla="*/ 2232212 w 2525304"/>
                          <a:gd name="connsiteY161" fmla="*/ 26894 h 3056964"/>
                          <a:gd name="connsiteX162" fmla="*/ 2263588 w 2525304"/>
                          <a:gd name="connsiteY162" fmla="*/ 8964 h 3056964"/>
                          <a:gd name="connsiteX163" fmla="*/ 2254623 w 2525304"/>
                          <a:gd name="connsiteY163" fmla="*/ 62753 h 3056964"/>
                          <a:gd name="connsiteX164" fmla="*/ 2245659 w 2525304"/>
                          <a:gd name="connsiteY164" fmla="*/ 76200 h 3056964"/>
                          <a:gd name="connsiteX165" fmla="*/ 2254623 w 2525304"/>
                          <a:gd name="connsiteY165" fmla="*/ 89647 h 3056964"/>
                          <a:gd name="connsiteX166" fmla="*/ 2353235 w 2525304"/>
                          <a:gd name="connsiteY166" fmla="*/ 85164 h 3056964"/>
                          <a:gd name="connsiteX167" fmla="*/ 2366682 w 2525304"/>
                          <a:gd name="connsiteY167" fmla="*/ 80682 h 3056964"/>
                          <a:gd name="connsiteX168" fmla="*/ 2389094 w 2525304"/>
                          <a:gd name="connsiteY168" fmla="*/ 76200 h 3056964"/>
                          <a:gd name="connsiteX169" fmla="*/ 2424953 w 2525304"/>
                          <a:gd name="connsiteY169" fmla="*/ 53788 h 3056964"/>
                          <a:gd name="connsiteX170" fmla="*/ 2451847 w 2525304"/>
                          <a:gd name="connsiteY170" fmla="*/ 44823 h 3056964"/>
                          <a:gd name="connsiteX171" fmla="*/ 2510118 w 2525304"/>
                          <a:gd name="connsiteY171" fmla="*/ 22412 h 3056964"/>
                          <a:gd name="connsiteX172" fmla="*/ 2505635 w 2525304"/>
                          <a:gd name="connsiteY172" fmla="*/ 58270 h 3056964"/>
                          <a:gd name="connsiteX173" fmla="*/ 2483223 w 2525304"/>
                          <a:gd name="connsiteY173" fmla="*/ 71717 h 3056964"/>
                          <a:gd name="connsiteX174" fmla="*/ 2465294 w 2525304"/>
                          <a:gd name="connsiteY174" fmla="*/ 85164 h 3056964"/>
                          <a:gd name="connsiteX175" fmla="*/ 2442882 w 2525304"/>
                          <a:gd name="connsiteY175" fmla="*/ 89647 h 3056964"/>
                          <a:gd name="connsiteX176" fmla="*/ 2398059 w 2525304"/>
                          <a:gd name="connsiteY176" fmla="*/ 103094 h 3056964"/>
                          <a:gd name="connsiteX177" fmla="*/ 2375647 w 2525304"/>
                          <a:gd name="connsiteY177" fmla="*/ 112059 h 3056964"/>
                          <a:gd name="connsiteX178" fmla="*/ 2357718 w 2525304"/>
                          <a:gd name="connsiteY178" fmla="*/ 116541 h 3056964"/>
                          <a:gd name="connsiteX179" fmla="*/ 2344270 w 2525304"/>
                          <a:gd name="connsiteY179" fmla="*/ 147917 h 3056964"/>
                          <a:gd name="connsiteX180" fmla="*/ 2353235 w 2525304"/>
                          <a:gd name="connsiteY180" fmla="*/ 188259 h 3056964"/>
                          <a:gd name="connsiteX181" fmla="*/ 2362200 w 2525304"/>
                          <a:gd name="connsiteY181" fmla="*/ 201706 h 3056964"/>
                          <a:gd name="connsiteX182" fmla="*/ 2344270 w 2525304"/>
                          <a:gd name="connsiteY182" fmla="*/ 273423 h 3056964"/>
                          <a:gd name="connsiteX183" fmla="*/ 2321859 w 2525304"/>
                          <a:gd name="connsiteY183" fmla="*/ 300317 h 3056964"/>
                          <a:gd name="connsiteX184" fmla="*/ 2308412 w 2525304"/>
                          <a:gd name="connsiteY184" fmla="*/ 322729 h 3056964"/>
                          <a:gd name="connsiteX185" fmla="*/ 2281518 w 2525304"/>
                          <a:gd name="connsiteY185" fmla="*/ 327212 h 3056964"/>
                          <a:gd name="connsiteX186" fmla="*/ 2259106 w 2525304"/>
                          <a:gd name="connsiteY186" fmla="*/ 322729 h 3056964"/>
                          <a:gd name="connsiteX187" fmla="*/ 2277035 w 2525304"/>
                          <a:gd name="connsiteY187" fmla="*/ 264459 h 3056964"/>
                          <a:gd name="connsiteX188" fmla="*/ 2290482 w 2525304"/>
                          <a:gd name="connsiteY188" fmla="*/ 228600 h 3056964"/>
                          <a:gd name="connsiteX189" fmla="*/ 2286000 w 2525304"/>
                          <a:gd name="connsiteY189" fmla="*/ 192741 h 3056964"/>
                          <a:gd name="connsiteX190" fmla="*/ 2245659 w 2525304"/>
                          <a:gd name="connsiteY190" fmla="*/ 134470 h 3056964"/>
                          <a:gd name="connsiteX191" fmla="*/ 2200835 w 2525304"/>
                          <a:gd name="connsiteY191" fmla="*/ 116541 h 3056964"/>
                          <a:gd name="connsiteX192" fmla="*/ 2169459 w 2525304"/>
                          <a:gd name="connsiteY192" fmla="*/ 112059 h 3056964"/>
                          <a:gd name="connsiteX193" fmla="*/ 2102223 w 2525304"/>
                          <a:gd name="connsiteY193" fmla="*/ 116541 h 3056964"/>
                          <a:gd name="connsiteX194" fmla="*/ 2084294 w 2525304"/>
                          <a:gd name="connsiteY194" fmla="*/ 125506 h 3056964"/>
                          <a:gd name="connsiteX195" fmla="*/ 2070847 w 2525304"/>
                          <a:gd name="connsiteY195" fmla="*/ 129988 h 3056964"/>
                          <a:gd name="connsiteX196" fmla="*/ 2061882 w 2525304"/>
                          <a:gd name="connsiteY196" fmla="*/ 147917 h 3056964"/>
                          <a:gd name="connsiteX197" fmla="*/ 2034988 w 2525304"/>
                          <a:gd name="connsiteY197" fmla="*/ 161364 h 3056964"/>
                          <a:gd name="connsiteX198" fmla="*/ 1783976 w 2525304"/>
                          <a:gd name="connsiteY198" fmla="*/ 165847 h 3056964"/>
                          <a:gd name="connsiteX199" fmla="*/ 1766047 w 2525304"/>
                          <a:gd name="connsiteY199" fmla="*/ 174812 h 3056964"/>
                          <a:gd name="connsiteX200" fmla="*/ 1703294 w 2525304"/>
                          <a:gd name="connsiteY200" fmla="*/ 192741 h 3056964"/>
                          <a:gd name="connsiteX201" fmla="*/ 1689847 w 2525304"/>
                          <a:gd name="connsiteY201" fmla="*/ 197223 h 3056964"/>
                          <a:gd name="connsiteX202" fmla="*/ 1676400 w 2525304"/>
                          <a:gd name="connsiteY202" fmla="*/ 206188 h 3056964"/>
                          <a:gd name="connsiteX203" fmla="*/ 1649506 w 2525304"/>
                          <a:gd name="connsiteY203" fmla="*/ 215153 h 3056964"/>
                          <a:gd name="connsiteX204" fmla="*/ 1636059 w 2525304"/>
                          <a:gd name="connsiteY204" fmla="*/ 224117 h 3056964"/>
                          <a:gd name="connsiteX205" fmla="*/ 1622612 w 2525304"/>
                          <a:gd name="connsiteY205" fmla="*/ 237564 h 3056964"/>
                          <a:gd name="connsiteX206" fmla="*/ 1609165 w 2525304"/>
                          <a:gd name="connsiteY206" fmla="*/ 242047 h 3056964"/>
                          <a:gd name="connsiteX207" fmla="*/ 1577788 w 2525304"/>
                          <a:gd name="connsiteY207" fmla="*/ 273423 h 3056964"/>
                          <a:gd name="connsiteX208" fmla="*/ 1568823 w 2525304"/>
                          <a:gd name="connsiteY208" fmla="*/ 286870 h 3056964"/>
                          <a:gd name="connsiteX209" fmla="*/ 1555376 w 2525304"/>
                          <a:gd name="connsiteY209" fmla="*/ 300317 h 3056964"/>
                          <a:gd name="connsiteX210" fmla="*/ 1524000 w 2525304"/>
                          <a:gd name="connsiteY210" fmla="*/ 340659 h 3056964"/>
                          <a:gd name="connsiteX211" fmla="*/ 1519518 w 2525304"/>
                          <a:gd name="connsiteY211" fmla="*/ 354106 h 3056964"/>
                          <a:gd name="connsiteX212" fmla="*/ 1528482 w 2525304"/>
                          <a:gd name="connsiteY212" fmla="*/ 394447 h 3056964"/>
                          <a:gd name="connsiteX213" fmla="*/ 1537447 w 2525304"/>
                          <a:gd name="connsiteY213" fmla="*/ 407894 h 3056964"/>
                          <a:gd name="connsiteX214" fmla="*/ 1555376 w 2525304"/>
                          <a:gd name="connsiteY214" fmla="*/ 430306 h 3056964"/>
                          <a:gd name="connsiteX215" fmla="*/ 1600200 w 2525304"/>
                          <a:gd name="connsiteY215" fmla="*/ 398929 h 3056964"/>
                          <a:gd name="connsiteX216" fmla="*/ 1631576 w 2525304"/>
                          <a:gd name="connsiteY216" fmla="*/ 376517 h 3056964"/>
                          <a:gd name="connsiteX217" fmla="*/ 1645023 w 2525304"/>
                          <a:gd name="connsiteY217" fmla="*/ 363070 h 3056964"/>
                          <a:gd name="connsiteX218" fmla="*/ 1685365 w 2525304"/>
                          <a:gd name="connsiteY218" fmla="*/ 331694 h 3056964"/>
                          <a:gd name="connsiteX219" fmla="*/ 1716741 w 2525304"/>
                          <a:gd name="connsiteY219" fmla="*/ 300317 h 3056964"/>
                          <a:gd name="connsiteX220" fmla="*/ 1748118 w 2525304"/>
                          <a:gd name="connsiteY220" fmla="*/ 282388 h 3056964"/>
                          <a:gd name="connsiteX221" fmla="*/ 1761565 w 2525304"/>
                          <a:gd name="connsiteY221" fmla="*/ 277906 h 3056964"/>
                          <a:gd name="connsiteX222" fmla="*/ 1779494 w 2525304"/>
                          <a:gd name="connsiteY222" fmla="*/ 268941 h 3056964"/>
                          <a:gd name="connsiteX223" fmla="*/ 1815353 w 2525304"/>
                          <a:gd name="connsiteY223" fmla="*/ 259976 h 3056964"/>
                          <a:gd name="connsiteX224" fmla="*/ 2030506 w 2525304"/>
                          <a:gd name="connsiteY224" fmla="*/ 264459 h 3056964"/>
                          <a:gd name="connsiteX225" fmla="*/ 2017059 w 2525304"/>
                          <a:gd name="connsiteY225" fmla="*/ 286870 h 3056964"/>
                          <a:gd name="connsiteX226" fmla="*/ 1981200 w 2525304"/>
                          <a:gd name="connsiteY226" fmla="*/ 322729 h 3056964"/>
                          <a:gd name="connsiteX227" fmla="*/ 1967753 w 2525304"/>
                          <a:gd name="connsiteY227" fmla="*/ 336176 h 3056964"/>
                          <a:gd name="connsiteX228" fmla="*/ 1936376 w 2525304"/>
                          <a:gd name="connsiteY228" fmla="*/ 376517 h 3056964"/>
                          <a:gd name="connsiteX229" fmla="*/ 1905000 w 2525304"/>
                          <a:gd name="connsiteY229" fmla="*/ 403412 h 3056964"/>
                          <a:gd name="connsiteX230" fmla="*/ 1860176 w 2525304"/>
                          <a:gd name="connsiteY230" fmla="*/ 421341 h 3056964"/>
                          <a:gd name="connsiteX231" fmla="*/ 1788459 w 2525304"/>
                          <a:gd name="connsiteY231" fmla="*/ 430306 h 3056964"/>
                          <a:gd name="connsiteX232" fmla="*/ 1846729 w 2525304"/>
                          <a:gd name="connsiteY232" fmla="*/ 488576 h 3056964"/>
                          <a:gd name="connsiteX233" fmla="*/ 1913965 w 2525304"/>
                          <a:gd name="connsiteY233" fmla="*/ 515470 h 3056964"/>
                          <a:gd name="connsiteX234" fmla="*/ 1922929 w 2525304"/>
                          <a:gd name="connsiteY234" fmla="*/ 528917 h 3056964"/>
                          <a:gd name="connsiteX235" fmla="*/ 1967753 w 2525304"/>
                          <a:gd name="connsiteY235" fmla="*/ 569259 h 3056964"/>
                          <a:gd name="connsiteX236" fmla="*/ 1981200 w 2525304"/>
                          <a:gd name="connsiteY236" fmla="*/ 582706 h 3056964"/>
                          <a:gd name="connsiteX237" fmla="*/ 1994647 w 2525304"/>
                          <a:gd name="connsiteY237" fmla="*/ 591670 h 3056964"/>
                          <a:gd name="connsiteX238" fmla="*/ 2021541 w 2525304"/>
                          <a:gd name="connsiteY238" fmla="*/ 614082 h 3056964"/>
                          <a:gd name="connsiteX239" fmla="*/ 2030506 w 2525304"/>
                          <a:gd name="connsiteY239" fmla="*/ 627529 h 3056964"/>
                          <a:gd name="connsiteX240" fmla="*/ 2057400 w 2525304"/>
                          <a:gd name="connsiteY240" fmla="*/ 654423 h 3056964"/>
                          <a:gd name="connsiteX241" fmla="*/ 2088776 w 2525304"/>
                          <a:gd name="connsiteY241" fmla="*/ 699247 h 3056964"/>
                          <a:gd name="connsiteX242" fmla="*/ 2115670 w 2525304"/>
                          <a:gd name="connsiteY242" fmla="*/ 744070 h 3056964"/>
                          <a:gd name="connsiteX243" fmla="*/ 2120153 w 2525304"/>
                          <a:gd name="connsiteY243" fmla="*/ 775447 h 3056964"/>
                          <a:gd name="connsiteX244" fmla="*/ 2138082 w 2525304"/>
                          <a:gd name="connsiteY244" fmla="*/ 829235 h 3056964"/>
                          <a:gd name="connsiteX245" fmla="*/ 2147047 w 2525304"/>
                          <a:gd name="connsiteY245" fmla="*/ 883023 h 3056964"/>
                          <a:gd name="connsiteX246" fmla="*/ 2151529 w 2525304"/>
                          <a:gd name="connsiteY246" fmla="*/ 896470 h 3056964"/>
                          <a:gd name="connsiteX247" fmla="*/ 2156012 w 2525304"/>
                          <a:gd name="connsiteY247" fmla="*/ 914400 h 3056964"/>
                          <a:gd name="connsiteX248" fmla="*/ 2173941 w 2525304"/>
                          <a:gd name="connsiteY248" fmla="*/ 981635 h 3056964"/>
                          <a:gd name="connsiteX249" fmla="*/ 2182906 w 2525304"/>
                          <a:gd name="connsiteY249" fmla="*/ 999564 h 3056964"/>
                          <a:gd name="connsiteX250" fmla="*/ 2187388 w 2525304"/>
                          <a:gd name="connsiteY250" fmla="*/ 1017494 h 3056964"/>
                          <a:gd name="connsiteX251" fmla="*/ 2214282 w 2525304"/>
                          <a:gd name="connsiteY251" fmla="*/ 1071282 h 3056964"/>
                          <a:gd name="connsiteX252" fmla="*/ 2218765 w 2525304"/>
                          <a:gd name="connsiteY252" fmla="*/ 1089212 h 3056964"/>
                          <a:gd name="connsiteX253" fmla="*/ 2223247 w 2525304"/>
                          <a:gd name="connsiteY253" fmla="*/ 1116106 h 3056964"/>
                          <a:gd name="connsiteX254" fmla="*/ 2236694 w 2525304"/>
                          <a:gd name="connsiteY254" fmla="*/ 1143000 h 3056964"/>
                          <a:gd name="connsiteX255" fmla="*/ 2241176 w 2525304"/>
                          <a:gd name="connsiteY255" fmla="*/ 1264023 h 3056964"/>
                          <a:gd name="connsiteX256" fmla="*/ 2245659 w 2525304"/>
                          <a:gd name="connsiteY256" fmla="*/ 1281953 h 3056964"/>
                          <a:gd name="connsiteX257" fmla="*/ 2236694 w 2525304"/>
                          <a:gd name="connsiteY257" fmla="*/ 1380564 h 3056964"/>
                          <a:gd name="connsiteX258" fmla="*/ 2227729 w 2525304"/>
                          <a:gd name="connsiteY258" fmla="*/ 1402976 h 3056964"/>
                          <a:gd name="connsiteX259" fmla="*/ 2223247 w 2525304"/>
                          <a:gd name="connsiteY259" fmla="*/ 1416423 h 3056964"/>
                          <a:gd name="connsiteX260" fmla="*/ 2200835 w 2525304"/>
                          <a:gd name="connsiteY260" fmla="*/ 1474694 h 3056964"/>
                          <a:gd name="connsiteX261" fmla="*/ 2191870 w 2525304"/>
                          <a:gd name="connsiteY261" fmla="*/ 1497106 h 3056964"/>
                          <a:gd name="connsiteX262" fmla="*/ 2187388 w 2525304"/>
                          <a:gd name="connsiteY262" fmla="*/ 1510553 h 3056964"/>
                          <a:gd name="connsiteX263" fmla="*/ 2169459 w 2525304"/>
                          <a:gd name="connsiteY263" fmla="*/ 1555376 h 3056964"/>
                          <a:gd name="connsiteX264" fmla="*/ 2164976 w 2525304"/>
                          <a:gd name="connsiteY264" fmla="*/ 1568823 h 3056964"/>
                          <a:gd name="connsiteX265" fmla="*/ 2156012 w 2525304"/>
                          <a:gd name="connsiteY265" fmla="*/ 1613647 h 3056964"/>
                          <a:gd name="connsiteX266" fmla="*/ 2173941 w 2525304"/>
                          <a:gd name="connsiteY266" fmla="*/ 1631576 h 3056964"/>
                          <a:gd name="connsiteX267" fmla="*/ 2196353 w 2525304"/>
                          <a:gd name="connsiteY267" fmla="*/ 1645023 h 3056964"/>
                          <a:gd name="connsiteX268" fmla="*/ 2241176 w 2525304"/>
                          <a:gd name="connsiteY268" fmla="*/ 1698812 h 3056964"/>
                          <a:gd name="connsiteX269" fmla="*/ 2263588 w 2525304"/>
                          <a:gd name="connsiteY269" fmla="*/ 1743635 h 3056964"/>
                          <a:gd name="connsiteX270" fmla="*/ 2286000 w 2525304"/>
                          <a:gd name="connsiteY270" fmla="*/ 1770529 h 3056964"/>
                          <a:gd name="connsiteX271" fmla="*/ 2299447 w 2525304"/>
                          <a:gd name="connsiteY271" fmla="*/ 1810870 h 3056964"/>
                          <a:gd name="connsiteX272" fmla="*/ 2321859 w 2525304"/>
                          <a:gd name="connsiteY272" fmla="*/ 1837764 h 3056964"/>
                          <a:gd name="connsiteX273" fmla="*/ 2344270 w 2525304"/>
                          <a:gd name="connsiteY273" fmla="*/ 1891553 h 3056964"/>
                          <a:gd name="connsiteX274" fmla="*/ 2348753 w 2525304"/>
                          <a:gd name="connsiteY274" fmla="*/ 1909482 h 3056964"/>
                          <a:gd name="connsiteX275" fmla="*/ 2366682 w 2525304"/>
                          <a:gd name="connsiteY275" fmla="*/ 1949823 h 3056964"/>
                          <a:gd name="connsiteX276" fmla="*/ 2375647 w 2525304"/>
                          <a:gd name="connsiteY276" fmla="*/ 1972235 h 3056964"/>
                          <a:gd name="connsiteX277" fmla="*/ 2380129 w 2525304"/>
                          <a:gd name="connsiteY277" fmla="*/ 1994647 h 3056964"/>
                          <a:gd name="connsiteX278" fmla="*/ 2389094 w 2525304"/>
                          <a:gd name="connsiteY278" fmla="*/ 2021541 h 3056964"/>
                          <a:gd name="connsiteX279" fmla="*/ 2393576 w 2525304"/>
                          <a:gd name="connsiteY279" fmla="*/ 2066364 h 3056964"/>
                          <a:gd name="connsiteX280" fmla="*/ 2398059 w 2525304"/>
                          <a:gd name="connsiteY280" fmla="*/ 2079812 h 3056964"/>
                          <a:gd name="connsiteX281" fmla="*/ 2402541 w 2525304"/>
                          <a:gd name="connsiteY281" fmla="*/ 2133600 h 3056964"/>
                          <a:gd name="connsiteX282" fmla="*/ 2407023 w 2525304"/>
                          <a:gd name="connsiteY282" fmla="*/ 2250141 h 3056964"/>
                          <a:gd name="connsiteX283" fmla="*/ 2389094 w 2525304"/>
                          <a:gd name="connsiteY283" fmla="*/ 2523564 h 3056964"/>
                          <a:gd name="connsiteX284" fmla="*/ 2380129 w 2525304"/>
                          <a:gd name="connsiteY284" fmla="*/ 2545976 h 3056964"/>
                          <a:gd name="connsiteX285" fmla="*/ 2357718 w 2525304"/>
                          <a:gd name="connsiteY285" fmla="*/ 2599764 h 3056964"/>
                          <a:gd name="connsiteX286" fmla="*/ 2348753 w 2525304"/>
                          <a:gd name="connsiteY286" fmla="*/ 2622176 h 3056964"/>
                          <a:gd name="connsiteX287" fmla="*/ 2339788 w 2525304"/>
                          <a:gd name="connsiteY287" fmla="*/ 2658035 h 3056964"/>
                          <a:gd name="connsiteX288" fmla="*/ 2326341 w 2525304"/>
                          <a:gd name="connsiteY288" fmla="*/ 2680447 h 3056964"/>
                          <a:gd name="connsiteX289" fmla="*/ 2317376 w 2525304"/>
                          <a:gd name="connsiteY289" fmla="*/ 2711823 h 3056964"/>
                          <a:gd name="connsiteX290" fmla="*/ 2303929 w 2525304"/>
                          <a:gd name="connsiteY290" fmla="*/ 2734235 h 3056964"/>
                          <a:gd name="connsiteX291" fmla="*/ 2290482 w 2525304"/>
                          <a:gd name="connsiteY291" fmla="*/ 2765612 h 3056964"/>
                          <a:gd name="connsiteX292" fmla="*/ 2272553 w 2525304"/>
                          <a:gd name="connsiteY292" fmla="*/ 2770094 h 3056964"/>
                          <a:gd name="connsiteX293" fmla="*/ 2259106 w 2525304"/>
                          <a:gd name="connsiteY293" fmla="*/ 2774576 h 3056964"/>
                          <a:gd name="connsiteX294" fmla="*/ 2241176 w 2525304"/>
                          <a:gd name="connsiteY294" fmla="*/ 2779059 h 3056964"/>
                          <a:gd name="connsiteX295" fmla="*/ 2209800 w 2525304"/>
                          <a:gd name="connsiteY295" fmla="*/ 2788023 h 3056964"/>
                          <a:gd name="connsiteX296" fmla="*/ 2205318 w 2525304"/>
                          <a:gd name="connsiteY296" fmla="*/ 2725270 h 3056964"/>
                          <a:gd name="connsiteX297" fmla="*/ 2218765 w 2525304"/>
                          <a:gd name="connsiteY297" fmla="*/ 2707341 h 3056964"/>
                          <a:gd name="connsiteX298" fmla="*/ 2245659 w 2525304"/>
                          <a:gd name="connsiteY298" fmla="*/ 2658035 h 3056964"/>
                          <a:gd name="connsiteX299" fmla="*/ 2268070 w 2525304"/>
                          <a:gd name="connsiteY299" fmla="*/ 2631141 h 3056964"/>
                          <a:gd name="connsiteX300" fmla="*/ 2268070 w 2525304"/>
                          <a:gd name="connsiteY300" fmla="*/ 2254623 h 3056964"/>
                          <a:gd name="connsiteX301" fmla="*/ 2259106 w 2525304"/>
                          <a:gd name="connsiteY301" fmla="*/ 2218764 h 3056964"/>
                          <a:gd name="connsiteX302" fmla="*/ 2250141 w 2525304"/>
                          <a:gd name="connsiteY302" fmla="*/ 2178423 h 3056964"/>
                          <a:gd name="connsiteX303" fmla="*/ 2245659 w 2525304"/>
                          <a:gd name="connsiteY303" fmla="*/ 2160494 h 3056964"/>
                          <a:gd name="connsiteX304" fmla="*/ 2205318 w 2525304"/>
                          <a:gd name="connsiteY304" fmla="*/ 2093259 h 3056964"/>
                          <a:gd name="connsiteX305" fmla="*/ 2169459 w 2525304"/>
                          <a:gd name="connsiteY305" fmla="*/ 1958788 h 3056964"/>
                          <a:gd name="connsiteX306" fmla="*/ 2070846 w 2525304"/>
                          <a:gd name="connsiteY306" fmla="*/ 1743636 h 3056964"/>
                          <a:gd name="connsiteX307" fmla="*/ 2057400 w 2525304"/>
                          <a:gd name="connsiteY307" fmla="*/ 1837764 h 3056964"/>
                          <a:gd name="connsiteX308" fmla="*/ 2048435 w 2525304"/>
                          <a:gd name="connsiteY308" fmla="*/ 1792941 h 3056964"/>
                          <a:gd name="connsiteX309" fmla="*/ 2034988 w 2525304"/>
                          <a:gd name="connsiteY309" fmla="*/ 1689847 h 3056964"/>
                          <a:gd name="connsiteX310" fmla="*/ 2026023 w 2525304"/>
                          <a:gd name="connsiteY310" fmla="*/ 1712259 h 3056964"/>
                          <a:gd name="connsiteX311" fmla="*/ 2021541 w 2525304"/>
                          <a:gd name="connsiteY311" fmla="*/ 1725706 h 3056964"/>
                          <a:gd name="connsiteX312" fmla="*/ 1999129 w 2525304"/>
                          <a:gd name="connsiteY312" fmla="*/ 1739153 h 3056964"/>
                          <a:gd name="connsiteX313" fmla="*/ 1990165 w 2525304"/>
                          <a:gd name="connsiteY313" fmla="*/ 1757082 h 3056964"/>
                          <a:gd name="connsiteX314" fmla="*/ 1967753 w 2525304"/>
                          <a:gd name="connsiteY314" fmla="*/ 1792941 h 3056964"/>
                          <a:gd name="connsiteX315" fmla="*/ 1981200 w 2525304"/>
                          <a:gd name="connsiteY315" fmla="*/ 1909482 h 3056964"/>
                          <a:gd name="connsiteX316" fmla="*/ 1994647 w 2525304"/>
                          <a:gd name="connsiteY316" fmla="*/ 1940859 h 3056964"/>
                          <a:gd name="connsiteX317" fmla="*/ 2003612 w 2525304"/>
                          <a:gd name="connsiteY317" fmla="*/ 1958788 h 3056964"/>
                          <a:gd name="connsiteX318" fmla="*/ 2026023 w 2525304"/>
                          <a:gd name="connsiteY318" fmla="*/ 1990164 h 3056964"/>
                          <a:gd name="connsiteX319" fmla="*/ 2043953 w 2525304"/>
                          <a:gd name="connsiteY319" fmla="*/ 2034988 h 3056964"/>
                          <a:gd name="connsiteX320" fmla="*/ 2061882 w 2525304"/>
                          <a:gd name="connsiteY320" fmla="*/ 2057400 h 3056964"/>
                          <a:gd name="connsiteX321" fmla="*/ 2088776 w 2525304"/>
                          <a:gd name="connsiteY321" fmla="*/ 2120153 h 3056964"/>
                          <a:gd name="connsiteX322" fmla="*/ 2102223 w 2525304"/>
                          <a:gd name="connsiteY322" fmla="*/ 2151529 h 3056964"/>
                          <a:gd name="connsiteX323" fmla="*/ 2106706 w 2525304"/>
                          <a:gd name="connsiteY323" fmla="*/ 2182906 h 3056964"/>
                          <a:gd name="connsiteX324" fmla="*/ 2124635 w 2525304"/>
                          <a:gd name="connsiteY324" fmla="*/ 2245659 h 3056964"/>
                          <a:gd name="connsiteX325" fmla="*/ 2138082 w 2525304"/>
                          <a:gd name="connsiteY325" fmla="*/ 2335306 h 3056964"/>
                          <a:gd name="connsiteX326" fmla="*/ 2147047 w 2525304"/>
                          <a:gd name="connsiteY326" fmla="*/ 2371164 h 3056964"/>
                          <a:gd name="connsiteX327" fmla="*/ 2151529 w 2525304"/>
                          <a:gd name="connsiteY327" fmla="*/ 2402541 h 3056964"/>
                          <a:gd name="connsiteX328" fmla="*/ 2160494 w 2525304"/>
                          <a:gd name="connsiteY328" fmla="*/ 2456329 h 3056964"/>
                          <a:gd name="connsiteX329" fmla="*/ 2156012 w 2525304"/>
                          <a:gd name="connsiteY329" fmla="*/ 2649070 h 3056964"/>
                          <a:gd name="connsiteX330" fmla="*/ 2138082 w 2525304"/>
                          <a:gd name="connsiteY330" fmla="*/ 2729753 h 3056964"/>
                          <a:gd name="connsiteX331" fmla="*/ 2133600 w 2525304"/>
                          <a:gd name="connsiteY331" fmla="*/ 2747682 h 3056964"/>
                          <a:gd name="connsiteX332" fmla="*/ 2120153 w 2525304"/>
                          <a:gd name="connsiteY332" fmla="*/ 2765612 h 3056964"/>
                          <a:gd name="connsiteX333" fmla="*/ 2111188 w 2525304"/>
                          <a:gd name="connsiteY333" fmla="*/ 2792506 h 3056964"/>
                          <a:gd name="connsiteX334" fmla="*/ 2088776 w 2525304"/>
                          <a:gd name="connsiteY334" fmla="*/ 2823882 h 3056964"/>
                          <a:gd name="connsiteX335" fmla="*/ 2075329 w 2525304"/>
                          <a:gd name="connsiteY335" fmla="*/ 2850776 h 3056964"/>
                          <a:gd name="connsiteX336" fmla="*/ 2061882 w 2525304"/>
                          <a:gd name="connsiteY336" fmla="*/ 2855259 h 3056964"/>
                          <a:gd name="connsiteX337" fmla="*/ 2021541 w 2525304"/>
                          <a:gd name="connsiteY337" fmla="*/ 2850776 h 3056964"/>
                          <a:gd name="connsiteX338" fmla="*/ 2012576 w 2525304"/>
                          <a:gd name="connsiteY338" fmla="*/ 2805953 h 3056964"/>
                          <a:gd name="connsiteX339" fmla="*/ 2048435 w 2525304"/>
                          <a:gd name="connsiteY339" fmla="*/ 2707341 h 3056964"/>
                          <a:gd name="connsiteX340" fmla="*/ 2048435 w 2525304"/>
                          <a:gd name="connsiteY340" fmla="*/ 2707341 h 3056964"/>
                          <a:gd name="connsiteX341" fmla="*/ 2061882 w 2525304"/>
                          <a:gd name="connsiteY341" fmla="*/ 2653553 h 3056964"/>
                          <a:gd name="connsiteX342" fmla="*/ 2070847 w 2525304"/>
                          <a:gd name="connsiteY342" fmla="*/ 2568388 h 3056964"/>
                          <a:gd name="connsiteX343" fmla="*/ 2066365 w 2525304"/>
                          <a:gd name="connsiteY343" fmla="*/ 2411506 h 3056964"/>
                          <a:gd name="connsiteX344" fmla="*/ 2043953 w 2525304"/>
                          <a:gd name="connsiteY344" fmla="*/ 2335306 h 3056964"/>
                          <a:gd name="connsiteX345" fmla="*/ 2030506 w 2525304"/>
                          <a:gd name="connsiteY345" fmla="*/ 2308412 h 3056964"/>
                          <a:gd name="connsiteX346" fmla="*/ 2017059 w 2525304"/>
                          <a:gd name="connsiteY346" fmla="*/ 2268070 h 3056964"/>
                          <a:gd name="connsiteX347" fmla="*/ 1981200 w 2525304"/>
                          <a:gd name="connsiteY347" fmla="*/ 2200835 h 3056964"/>
                          <a:gd name="connsiteX348" fmla="*/ 1972235 w 2525304"/>
                          <a:gd name="connsiteY348" fmla="*/ 2187388 h 3056964"/>
                          <a:gd name="connsiteX349" fmla="*/ 1958788 w 2525304"/>
                          <a:gd name="connsiteY349" fmla="*/ 2164976 h 3056964"/>
                          <a:gd name="connsiteX350" fmla="*/ 1905000 w 2525304"/>
                          <a:gd name="connsiteY350" fmla="*/ 2084294 h 3056964"/>
                          <a:gd name="connsiteX351" fmla="*/ 1882588 w 2525304"/>
                          <a:gd name="connsiteY351" fmla="*/ 2043953 h 3056964"/>
                          <a:gd name="connsiteX352" fmla="*/ 1869141 w 2525304"/>
                          <a:gd name="connsiteY352" fmla="*/ 2026023 h 3056964"/>
                          <a:gd name="connsiteX353" fmla="*/ 1806388 w 2525304"/>
                          <a:gd name="connsiteY353" fmla="*/ 1999129 h 3056964"/>
                          <a:gd name="connsiteX354" fmla="*/ 1779494 w 2525304"/>
                          <a:gd name="connsiteY354" fmla="*/ 1990164 h 3056964"/>
                          <a:gd name="connsiteX355" fmla="*/ 1752600 w 2525304"/>
                          <a:gd name="connsiteY355" fmla="*/ 1985682 h 3056964"/>
                          <a:gd name="connsiteX356" fmla="*/ 1680882 w 2525304"/>
                          <a:gd name="connsiteY356" fmla="*/ 1963270 h 3056964"/>
                          <a:gd name="connsiteX357" fmla="*/ 1662953 w 2525304"/>
                          <a:gd name="connsiteY357" fmla="*/ 1958788 h 3056964"/>
                          <a:gd name="connsiteX358" fmla="*/ 1640541 w 2525304"/>
                          <a:gd name="connsiteY358" fmla="*/ 1945341 h 3056964"/>
                          <a:gd name="connsiteX359" fmla="*/ 1604682 w 2525304"/>
                          <a:gd name="connsiteY359" fmla="*/ 1958788 h 3056964"/>
                          <a:gd name="connsiteX360" fmla="*/ 1537447 w 2525304"/>
                          <a:gd name="connsiteY360" fmla="*/ 1990164 h 3056964"/>
                          <a:gd name="connsiteX361" fmla="*/ 1510553 w 2525304"/>
                          <a:gd name="connsiteY361" fmla="*/ 1994647 h 3056964"/>
                          <a:gd name="connsiteX362" fmla="*/ 1488141 w 2525304"/>
                          <a:gd name="connsiteY362" fmla="*/ 1999129 h 3056964"/>
                          <a:gd name="connsiteX363" fmla="*/ 1443318 w 2525304"/>
                          <a:gd name="connsiteY363" fmla="*/ 2008094 h 3056964"/>
                          <a:gd name="connsiteX364" fmla="*/ 1367118 w 2525304"/>
                          <a:gd name="connsiteY364" fmla="*/ 1990164 h 3056964"/>
                          <a:gd name="connsiteX365" fmla="*/ 1317812 w 2525304"/>
                          <a:gd name="connsiteY365" fmla="*/ 1972235 h 3056964"/>
                          <a:gd name="connsiteX366" fmla="*/ 1066800 w 2525304"/>
                          <a:gd name="connsiteY366" fmla="*/ 1958788 h 3056964"/>
                          <a:gd name="connsiteX367" fmla="*/ 1030941 w 2525304"/>
                          <a:gd name="connsiteY367" fmla="*/ 1949823 h 3056964"/>
                          <a:gd name="connsiteX368" fmla="*/ 986118 w 2525304"/>
                          <a:gd name="connsiteY368" fmla="*/ 1927412 h 3056964"/>
                          <a:gd name="connsiteX369" fmla="*/ 968188 w 2525304"/>
                          <a:gd name="connsiteY369" fmla="*/ 1918447 h 3056964"/>
                          <a:gd name="connsiteX370" fmla="*/ 936812 w 2525304"/>
                          <a:gd name="connsiteY370" fmla="*/ 1900517 h 3056964"/>
                          <a:gd name="connsiteX371" fmla="*/ 905435 w 2525304"/>
                          <a:gd name="connsiteY371" fmla="*/ 1882588 h 3056964"/>
                          <a:gd name="connsiteX372" fmla="*/ 869576 w 2525304"/>
                          <a:gd name="connsiteY372" fmla="*/ 1896035 h 3056964"/>
                          <a:gd name="connsiteX373" fmla="*/ 856129 w 2525304"/>
                          <a:gd name="connsiteY373" fmla="*/ 1913964 h 3056964"/>
                          <a:gd name="connsiteX374" fmla="*/ 815788 w 2525304"/>
                          <a:gd name="connsiteY374" fmla="*/ 1954306 h 3056964"/>
                          <a:gd name="connsiteX375" fmla="*/ 788894 w 2525304"/>
                          <a:gd name="connsiteY375" fmla="*/ 1976717 h 3056964"/>
                          <a:gd name="connsiteX376" fmla="*/ 762000 w 2525304"/>
                          <a:gd name="connsiteY376" fmla="*/ 1999129 h 3056964"/>
                          <a:gd name="connsiteX377" fmla="*/ 753035 w 2525304"/>
                          <a:gd name="connsiteY377" fmla="*/ 2012576 h 3056964"/>
                          <a:gd name="connsiteX378" fmla="*/ 735106 w 2525304"/>
                          <a:gd name="connsiteY378" fmla="*/ 2026023 h 3056964"/>
                          <a:gd name="connsiteX379" fmla="*/ 712694 w 2525304"/>
                          <a:gd name="connsiteY379" fmla="*/ 2048435 h 3056964"/>
                          <a:gd name="connsiteX380" fmla="*/ 694765 w 2525304"/>
                          <a:gd name="connsiteY380" fmla="*/ 2061882 h 3056964"/>
                          <a:gd name="connsiteX381" fmla="*/ 681318 w 2525304"/>
                          <a:gd name="connsiteY381" fmla="*/ 2079812 h 3056964"/>
                          <a:gd name="connsiteX382" fmla="*/ 667870 w 2525304"/>
                          <a:gd name="connsiteY382" fmla="*/ 2088776 h 3056964"/>
                          <a:gd name="connsiteX383" fmla="*/ 623047 w 2525304"/>
                          <a:gd name="connsiteY383" fmla="*/ 2129117 h 3056964"/>
                          <a:gd name="connsiteX384" fmla="*/ 600635 w 2525304"/>
                          <a:gd name="connsiteY384" fmla="*/ 2160494 h 3056964"/>
                          <a:gd name="connsiteX385" fmla="*/ 587188 w 2525304"/>
                          <a:gd name="connsiteY385" fmla="*/ 2200835 h 3056964"/>
                          <a:gd name="connsiteX386" fmla="*/ 582706 w 2525304"/>
                          <a:gd name="connsiteY386" fmla="*/ 2232212 h 3056964"/>
                          <a:gd name="connsiteX387" fmla="*/ 596153 w 2525304"/>
                          <a:gd name="connsiteY387" fmla="*/ 2321859 h 3056964"/>
                          <a:gd name="connsiteX388" fmla="*/ 600635 w 2525304"/>
                          <a:gd name="connsiteY388" fmla="*/ 2339788 h 3056964"/>
                          <a:gd name="connsiteX389" fmla="*/ 609600 w 2525304"/>
                          <a:gd name="connsiteY389" fmla="*/ 2357717 h 3056964"/>
                          <a:gd name="connsiteX390" fmla="*/ 614082 w 2525304"/>
                          <a:gd name="connsiteY390" fmla="*/ 2375647 h 3056964"/>
                          <a:gd name="connsiteX391" fmla="*/ 623047 w 2525304"/>
                          <a:gd name="connsiteY391" fmla="*/ 2398059 h 3056964"/>
                          <a:gd name="connsiteX392" fmla="*/ 627529 w 2525304"/>
                          <a:gd name="connsiteY392" fmla="*/ 2420470 h 3056964"/>
                          <a:gd name="connsiteX393" fmla="*/ 640976 w 2525304"/>
                          <a:gd name="connsiteY393" fmla="*/ 2451847 h 3056964"/>
                          <a:gd name="connsiteX394" fmla="*/ 645459 w 2525304"/>
                          <a:gd name="connsiteY394" fmla="*/ 2465294 h 3056964"/>
                          <a:gd name="connsiteX395" fmla="*/ 658906 w 2525304"/>
                          <a:gd name="connsiteY395" fmla="*/ 2487706 h 3056964"/>
                          <a:gd name="connsiteX396" fmla="*/ 676835 w 2525304"/>
                          <a:gd name="connsiteY396" fmla="*/ 2550459 h 3056964"/>
                          <a:gd name="connsiteX397" fmla="*/ 690282 w 2525304"/>
                          <a:gd name="connsiteY397" fmla="*/ 2581835 h 3056964"/>
                          <a:gd name="connsiteX398" fmla="*/ 699247 w 2525304"/>
                          <a:gd name="connsiteY398" fmla="*/ 2626659 h 3056964"/>
                          <a:gd name="connsiteX399" fmla="*/ 703729 w 2525304"/>
                          <a:gd name="connsiteY399" fmla="*/ 2653553 h 3056964"/>
                          <a:gd name="connsiteX400" fmla="*/ 717176 w 2525304"/>
                          <a:gd name="connsiteY400" fmla="*/ 2680447 h 3056964"/>
                          <a:gd name="connsiteX401" fmla="*/ 735106 w 2525304"/>
                          <a:gd name="connsiteY401" fmla="*/ 2738717 h 3056964"/>
                          <a:gd name="connsiteX402" fmla="*/ 739588 w 2525304"/>
                          <a:gd name="connsiteY402" fmla="*/ 2765612 h 3056964"/>
                          <a:gd name="connsiteX403" fmla="*/ 762000 w 2525304"/>
                          <a:gd name="connsiteY403" fmla="*/ 2828364 h 3056964"/>
                          <a:gd name="connsiteX404" fmla="*/ 766482 w 2525304"/>
                          <a:gd name="connsiteY404" fmla="*/ 2918012 h 3056964"/>
                          <a:gd name="connsiteX405" fmla="*/ 770965 w 2525304"/>
                          <a:gd name="connsiteY405" fmla="*/ 2940423 h 3056964"/>
                          <a:gd name="connsiteX406" fmla="*/ 775447 w 2525304"/>
                          <a:gd name="connsiteY406" fmla="*/ 2971800 h 3056964"/>
                          <a:gd name="connsiteX407" fmla="*/ 748553 w 2525304"/>
                          <a:gd name="connsiteY407" fmla="*/ 3021106 h 3056964"/>
                          <a:gd name="connsiteX408" fmla="*/ 721659 w 2525304"/>
                          <a:gd name="connsiteY408" fmla="*/ 3030070 h 3056964"/>
                          <a:gd name="connsiteX409" fmla="*/ 708212 w 2525304"/>
                          <a:gd name="connsiteY409" fmla="*/ 3034553 h 3056964"/>
                          <a:gd name="connsiteX410" fmla="*/ 623047 w 2525304"/>
                          <a:gd name="connsiteY410" fmla="*/ 3016623 h 3056964"/>
                          <a:gd name="connsiteX411" fmla="*/ 609600 w 2525304"/>
                          <a:gd name="connsiteY411" fmla="*/ 2994212 h 3056964"/>
                          <a:gd name="connsiteX412" fmla="*/ 591670 w 2525304"/>
                          <a:gd name="connsiteY412" fmla="*/ 2953870 h 3056964"/>
                          <a:gd name="connsiteX413" fmla="*/ 560294 w 2525304"/>
                          <a:gd name="connsiteY413" fmla="*/ 2895600 h 3056964"/>
                          <a:gd name="connsiteX414" fmla="*/ 551329 w 2525304"/>
                          <a:gd name="connsiteY414" fmla="*/ 2882153 h 3056964"/>
                          <a:gd name="connsiteX415" fmla="*/ 528918 w 2525304"/>
                          <a:gd name="connsiteY415" fmla="*/ 2859741 h 3056964"/>
                          <a:gd name="connsiteX416" fmla="*/ 519953 w 2525304"/>
                          <a:gd name="connsiteY416" fmla="*/ 2814917 h 3056964"/>
                          <a:gd name="connsiteX417" fmla="*/ 524435 w 2525304"/>
                          <a:gd name="connsiteY417" fmla="*/ 2788023 h 3056964"/>
                          <a:gd name="connsiteX418" fmla="*/ 528918 w 2525304"/>
                          <a:gd name="connsiteY418" fmla="*/ 2774576 h 3056964"/>
                          <a:gd name="connsiteX419" fmla="*/ 542365 w 2525304"/>
                          <a:gd name="connsiteY419" fmla="*/ 2738717 h 3056964"/>
                          <a:gd name="connsiteX420" fmla="*/ 484094 w 2525304"/>
                          <a:gd name="connsiteY420" fmla="*/ 2572870 h 3056964"/>
                          <a:gd name="connsiteX421" fmla="*/ 443753 w 2525304"/>
                          <a:gd name="connsiteY421" fmla="*/ 2465294 h 3056964"/>
                          <a:gd name="connsiteX422" fmla="*/ 439270 w 2525304"/>
                          <a:gd name="connsiteY422" fmla="*/ 2438400 h 3056964"/>
                          <a:gd name="connsiteX423" fmla="*/ 430306 w 2525304"/>
                          <a:gd name="connsiteY423" fmla="*/ 2402541 h 3056964"/>
                          <a:gd name="connsiteX424" fmla="*/ 425823 w 2525304"/>
                          <a:gd name="connsiteY424" fmla="*/ 2366682 h 3056964"/>
                          <a:gd name="connsiteX425" fmla="*/ 398929 w 2525304"/>
                          <a:gd name="connsiteY425" fmla="*/ 2286000 h 3056964"/>
                          <a:gd name="connsiteX426" fmla="*/ 385482 w 2525304"/>
                          <a:gd name="connsiteY426" fmla="*/ 2254623 h 3056964"/>
                          <a:gd name="connsiteX427" fmla="*/ 381000 w 2525304"/>
                          <a:gd name="connsiteY427" fmla="*/ 2236694 h 3056964"/>
                          <a:gd name="connsiteX428" fmla="*/ 372035 w 2525304"/>
                          <a:gd name="connsiteY428" fmla="*/ 2169459 h 3056964"/>
                          <a:gd name="connsiteX429" fmla="*/ 367553 w 2525304"/>
                          <a:gd name="connsiteY429" fmla="*/ 2156012 h 3056964"/>
                          <a:gd name="connsiteX430" fmla="*/ 407894 w 2525304"/>
                          <a:gd name="connsiteY430" fmla="*/ 2138082 h 3056964"/>
                          <a:gd name="connsiteX431" fmla="*/ 515470 w 2525304"/>
                          <a:gd name="connsiteY431" fmla="*/ 2093259 h 3056964"/>
                          <a:gd name="connsiteX432" fmla="*/ 578223 w 2525304"/>
                          <a:gd name="connsiteY432" fmla="*/ 2039470 h 3056964"/>
                          <a:gd name="connsiteX433" fmla="*/ 587188 w 2525304"/>
                          <a:gd name="connsiteY433" fmla="*/ 2017059 h 3056964"/>
                          <a:gd name="connsiteX434" fmla="*/ 614082 w 2525304"/>
                          <a:gd name="connsiteY434" fmla="*/ 1940859 h 3056964"/>
                          <a:gd name="connsiteX435" fmla="*/ 649941 w 2525304"/>
                          <a:gd name="connsiteY435" fmla="*/ 1887070 h 3056964"/>
                          <a:gd name="connsiteX436" fmla="*/ 690282 w 2525304"/>
                          <a:gd name="connsiteY436" fmla="*/ 1860176 h 3056964"/>
                          <a:gd name="connsiteX437" fmla="*/ 703729 w 2525304"/>
                          <a:gd name="connsiteY437" fmla="*/ 1851212 h 3056964"/>
                          <a:gd name="connsiteX438" fmla="*/ 739588 w 2525304"/>
                          <a:gd name="connsiteY438" fmla="*/ 1833282 h 3056964"/>
                          <a:gd name="connsiteX439" fmla="*/ 708212 w 2525304"/>
                          <a:gd name="connsiteY439" fmla="*/ 1873623 h 3056964"/>
                          <a:gd name="connsiteX440" fmla="*/ 654423 w 2525304"/>
                          <a:gd name="connsiteY440" fmla="*/ 1927412 h 3056964"/>
                          <a:gd name="connsiteX441" fmla="*/ 636494 w 2525304"/>
                          <a:gd name="connsiteY441" fmla="*/ 1945341 h 3056964"/>
                          <a:gd name="connsiteX442" fmla="*/ 614082 w 2525304"/>
                          <a:gd name="connsiteY442" fmla="*/ 1972235 h 3056964"/>
                          <a:gd name="connsiteX443" fmla="*/ 605118 w 2525304"/>
                          <a:gd name="connsiteY443" fmla="*/ 1985682 h 3056964"/>
                          <a:gd name="connsiteX444" fmla="*/ 560294 w 2525304"/>
                          <a:gd name="connsiteY444" fmla="*/ 2021541 h 3056964"/>
                          <a:gd name="connsiteX445" fmla="*/ 524435 w 2525304"/>
                          <a:gd name="connsiteY445" fmla="*/ 2034988 h 3056964"/>
                          <a:gd name="connsiteX446" fmla="*/ 502023 w 2525304"/>
                          <a:gd name="connsiteY446" fmla="*/ 2048435 h 3056964"/>
                          <a:gd name="connsiteX447" fmla="*/ 461682 w 2525304"/>
                          <a:gd name="connsiteY447" fmla="*/ 2075329 h 3056964"/>
                          <a:gd name="connsiteX448" fmla="*/ 448235 w 2525304"/>
                          <a:gd name="connsiteY448" fmla="*/ 2084294 h 3056964"/>
                          <a:gd name="connsiteX449" fmla="*/ 430306 w 2525304"/>
                          <a:gd name="connsiteY449" fmla="*/ 2093259 h 3056964"/>
                          <a:gd name="connsiteX450" fmla="*/ 412376 w 2525304"/>
                          <a:gd name="connsiteY450" fmla="*/ 2106706 h 3056964"/>
                          <a:gd name="connsiteX451" fmla="*/ 389965 w 2525304"/>
                          <a:gd name="connsiteY451" fmla="*/ 2115670 h 3056964"/>
                          <a:gd name="connsiteX452" fmla="*/ 372035 w 2525304"/>
                          <a:gd name="connsiteY452" fmla="*/ 2129117 h 3056964"/>
                          <a:gd name="connsiteX453" fmla="*/ 318247 w 2525304"/>
                          <a:gd name="connsiteY453" fmla="*/ 2160494 h 3056964"/>
                          <a:gd name="connsiteX454" fmla="*/ 304800 w 2525304"/>
                          <a:gd name="connsiteY454" fmla="*/ 2178423 h 3056964"/>
                          <a:gd name="connsiteX455" fmla="*/ 282388 w 2525304"/>
                          <a:gd name="connsiteY455" fmla="*/ 2205317 h 3056964"/>
                          <a:gd name="connsiteX456" fmla="*/ 295835 w 2525304"/>
                          <a:gd name="connsiteY456" fmla="*/ 2501153 h 3056964"/>
                          <a:gd name="connsiteX457" fmla="*/ 300318 w 2525304"/>
                          <a:gd name="connsiteY457" fmla="*/ 2523564 h 3056964"/>
                          <a:gd name="connsiteX458" fmla="*/ 304800 w 2525304"/>
                          <a:gd name="connsiteY458" fmla="*/ 2554941 h 3056964"/>
                          <a:gd name="connsiteX459" fmla="*/ 309282 w 2525304"/>
                          <a:gd name="connsiteY459" fmla="*/ 2613212 h 3056964"/>
                          <a:gd name="connsiteX460" fmla="*/ 322729 w 2525304"/>
                          <a:gd name="connsiteY460" fmla="*/ 2671482 h 3056964"/>
                          <a:gd name="connsiteX461" fmla="*/ 327212 w 2525304"/>
                          <a:gd name="connsiteY461" fmla="*/ 2698376 h 3056964"/>
                          <a:gd name="connsiteX462" fmla="*/ 331694 w 2525304"/>
                          <a:gd name="connsiteY462" fmla="*/ 2729753 h 3056964"/>
                          <a:gd name="connsiteX463" fmla="*/ 345141 w 2525304"/>
                          <a:gd name="connsiteY463" fmla="*/ 2756647 h 3056964"/>
                          <a:gd name="connsiteX464" fmla="*/ 367553 w 2525304"/>
                          <a:gd name="connsiteY464" fmla="*/ 2810435 h 3056964"/>
                          <a:gd name="connsiteX465" fmla="*/ 381000 w 2525304"/>
                          <a:gd name="connsiteY465" fmla="*/ 2868706 h 3056964"/>
                          <a:gd name="connsiteX466" fmla="*/ 389965 w 2525304"/>
                          <a:gd name="connsiteY466" fmla="*/ 2882153 h 3056964"/>
                          <a:gd name="connsiteX467" fmla="*/ 394447 w 2525304"/>
                          <a:gd name="connsiteY467" fmla="*/ 2900082 h 3056964"/>
                          <a:gd name="connsiteX468" fmla="*/ 412376 w 2525304"/>
                          <a:gd name="connsiteY468" fmla="*/ 2931459 h 3056964"/>
                          <a:gd name="connsiteX469" fmla="*/ 416859 w 2525304"/>
                          <a:gd name="connsiteY469" fmla="*/ 2944906 h 3056964"/>
                          <a:gd name="connsiteX470" fmla="*/ 425823 w 2525304"/>
                          <a:gd name="connsiteY470" fmla="*/ 2958353 h 3056964"/>
                          <a:gd name="connsiteX471" fmla="*/ 439270 w 2525304"/>
                          <a:gd name="connsiteY471" fmla="*/ 2989729 h 3056964"/>
                          <a:gd name="connsiteX472" fmla="*/ 439270 w 2525304"/>
                          <a:gd name="connsiteY472" fmla="*/ 3039035 h 3056964"/>
                          <a:gd name="connsiteX473" fmla="*/ 430306 w 2525304"/>
                          <a:gd name="connsiteY473" fmla="*/ 3052482 h 3056964"/>
                          <a:gd name="connsiteX474" fmla="*/ 412376 w 2525304"/>
                          <a:gd name="connsiteY474" fmla="*/ 3056964 h 3056964"/>
                          <a:gd name="connsiteX475" fmla="*/ 295835 w 2525304"/>
                          <a:gd name="connsiteY475" fmla="*/ 3043517 h 3056964"/>
                          <a:gd name="connsiteX476" fmla="*/ 264459 w 2525304"/>
                          <a:gd name="connsiteY476" fmla="*/ 2962835 h 3056964"/>
                          <a:gd name="connsiteX477" fmla="*/ 259976 w 2525304"/>
                          <a:gd name="connsiteY477" fmla="*/ 2926976 h 3056964"/>
                          <a:gd name="connsiteX478" fmla="*/ 246529 w 2525304"/>
                          <a:gd name="connsiteY478" fmla="*/ 2864223 h 3056964"/>
                          <a:gd name="connsiteX479" fmla="*/ 237565 w 2525304"/>
                          <a:gd name="connsiteY479" fmla="*/ 2770094 h 3056964"/>
                          <a:gd name="connsiteX480" fmla="*/ 228600 w 2525304"/>
                          <a:gd name="connsiteY480" fmla="*/ 2743200 h 3056964"/>
                          <a:gd name="connsiteX481" fmla="*/ 219635 w 2525304"/>
                          <a:gd name="connsiteY481" fmla="*/ 2707341 h 3056964"/>
                          <a:gd name="connsiteX482" fmla="*/ 206188 w 2525304"/>
                          <a:gd name="connsiteY482" fmla="*/ 2667000 h 3056964"/>
                          <a:gd name="connsiteX483" fmla="*/ 201706 w 2525304"/>
                          <a:gd name="connsiteY483" fmla="*/ 2635623 h 3056964"/>
                          <a:gd name="connsiteX484" fmla="*/ 197223 w 2525304"/>
                          <a:gd name="connsiteY484" fmla="*/ 2613212 h 3056964"/>
                          <a:gd name="connsiteX485" fmla="*/ 192741 w 2525304"/>
                          <a:gd name="connsiteY485" fmla="*/ 2577353 h 3056964"/>
                          <a:gd name="connsiteX486" fmla="*/ 188259 w 2525304"/>
                          <a:gd name="connsiteY486" fmla="*/ 2537012 h 3056964"/>
                          <a:gd name="connsiteX487" fmla="*/ 179294 w 2525304"/>
                          <a:gd name="connsiteY487" fmla="*/ 2510117 h 3056964"/>
                          <a:gd name="connsiteX488" fmla="*/ 165847 w 2525304"/>
                          <a:gd name="connsiteY488" fmla="*/ 2460812 h 3056964"/>
                          <a:gd name="connsiteX489" fmla="*/ 161365 w 2525304"/>
                          <a:gd name="connsiteY489" fmla="*/ 2433917 h 3056964"/>
                          <a:gd name="connsiteX490" fmla="*/ 156882 w 2525304"/>
                          <a:gd name="connsiteY490" fmla="*/ 2245659 h 3056964"/>
                          <a:gd name="connsiteX491" fmla="*/ 152400 w 2525304"/>
                          <a:gd name="connsiteY491" fmla="*/ 2205317 h 3056964"/>
                          <a:gd name="connsiteX492" fmla="*/ 143435 w 2525304"/>
                          <a:gd name="connsiteY492" fmla="*/ 2070847 h 3056964"/>
                          <a:gd name="connsiteX493" fmla="*/ 129988 w 2525304"/>
                          <a:gd name="connsiteY493" fmla="*/ 2030506 h 3056964"/>
                          <a:gd name="connsiteX494" fmla="*/ 125506 w 2525304"/>
                          <a:gd name="connsiteY494" fmla="*/ 2017059 h 3056964"/>
                          <a:gd name="connsiteX495" fmla="*/ 138953 w 2525304"/>
                          <a:gd name="connsiteY495" fmla="*/ 1999129 h 3056964"/>
                          <a:gd name="connsiteX496" fmla="*/ 152400 w 2525304"/>
                          <a:gd name="connsiteY496" fmla="*/ 1990164 h 3056964"/>
                          <a:gd name="connsiteX497" fmla="*/ 170329 w 2525304"/>
                          <a:gd name="connsiteY497" fmla="*/ 1945341 h 3056964"/>
                          <a:gd name="connsiteX498" fmla="*/ 188259 w 2525304"/>
                          <a:gd name="connsiteY498" fmla="*/ 1909482 h 3056964"/>
                          <a:gd name="connsiteX499" fmla="*/ 206188 w 2525304"/>
                          <a:gd name="connsiteY499" fmla="*/ 1873623 h 3056964"/>
                          <a:gd name="connsiteX500" fmla="*/ 210670 w 2525304"/>
                          <a:gd name="connsiteY500" fmla="*/ 1860176 h 3056964"/>
                          <a:gd name="connsiteX501" fmla="*/ 219635 w 2525304"/>
                          <a:gd name="connsiteY501" fmla="*/ 1801906 h 3056964"/>
                          <a:gd name="connsiteX502" fmla="*/ 210670 w 2525304"/>
                          <a:gd name="connsiteY502" fmla="*/ 1645023 h 3056964"/>
                          <a:gd name="connsiteX503" fmla="*/ 192741 w 2525304"/>
                          <a:gd name="connsiteY503" fmla="*/ 1609164 h 3056964"/>
                          <a:gd name="connsiteX504" fmla="*/ 179294 w 2525304"/>
                          <a:gd name="connsiteY504" fmla="*/ 1577788 h 3056964"/>
                          <a:gd name="connsiteX505" fmla="*/ 165847 w 2525304"/>
                          <a:gd name="connsiteY505" fmla="*/ 1550894 h 3056964"/>
                          <a:gd name="connsiteX506" fmla="*/ 152400 w 2525304"/>
                          <a:gd name="connsiteY506" fmla="*/ 1519517 h 3056964"/>
                          <a:gd name="connsiteX507" fmla="*/ 143435 w 2525304"/>
                          <a:gd name="connsiteY507" fmla="*/ 1506070 h 3056964"/>
                          <a:gd name="connsiteX508" fmla="*/ 107576 w 2525304"/>
                          <a:gd name="connsiteY508" fmla="*/ 1470212 h 3056964"/>
                          <a:gd name="connsiteX509" fmla="*/ 94129 w 2525304"/>
                          <a:gd name="connsiteY509" fmla="*/ 1465729 h 3056964"/>
                          <a:gd name="connsiteX510" fmla="*/ 71718 w 2525304"/>
                          <a:gd name="connsiteY510" fmla="*/ 1456764 h 3056964"/>
                          <a:gd name="connsiteX511" fmla="*/ 58270 w 2525304"/>
                          <a:gd name="connsiteY511" fmla="*/ 1447800 h 3056964"/>
                          <a:gd name="connsiteX512" fmla="*/ 26894 w 2525304"/>
                          <a:gd name="connsiteY512" fmla="*/ 1416423 h 3056964"/>
                          <a:gd name="connsiteX513" fmla="*/ 0 w 2525304"/>
                          <a:gd name="connsiteY513" fmla="*/ 1394012 h 3056964"/>
                          <a:gd name="connsiteX0" fmla="*/ 0 w 2525304"/>
                          <a:gd name="connsiteY0" fmla="*/ 1394012 h 3056964"/>
                          <a:gd name="connsiteX1" fmla="*/ 22412 w 2525304"/>
                          <a:gd name="connsiteY1" fmla="*/ 1385047 h 3056964"/>
                          <a:gd name="connsiteX2" fmla="*/ 31376 w 2525304"/>
                          <a:gd name="connsiteY2" fmla="*/ 1367117 h 3056964"/>
                          <a:gd name="connsiteX3" fmla="*/ 44823 w 2525304"/>
                          <a:gd name="connsiteY3" fmla="*/ 1358153 h 3056964"/>
                          <a:gd name="connsiteX4" fmla="*/ 58270 w 2525304"/>
                          <a:gd name="connsiteY4" fmla="*/ 1340223 h 3056964"/>
                          <a:gd name="connsiteX5" fmla="*/ 76200 w 2525304"/>
                          <a:gd name="connsiteY5" fmla="*/ 1331259 h 3056964"/>
                          <a:gd name="connsiteX6" fmla="*/ 98612 w 2525304"/>
                          <a:gd name="connsiteY6" fmla="*/ 1322294 h 3056964"/>
                          <a:gd name="connsiteX7" fmla="*/ 125506 w 2525304"/>
                          <a:gd name="connsiteY7" fmla="*/ 1313329 h 3056964"/>
                          <a:gd name="connsiteX8" fmla="*/ 152400 w 2525304"/>
                          <a:gd name="connsiteY8" fmla="*/ 1295400 h 3056964"/>
                          <a:gd name="connsiteX9" fmla="*/ 170329 w 2525304"/>
                          <a:gd name="connsiteY9" fmla="*/ 1286435 h 3056964"/>
                          <a:gd name="connsiteX10" fmla="*/ 188259 w 2525304"/>
                          <a:gd name="connsiteY10" fmla="*/ 1268506 h 3056964"/>
                          <a:gd name="connsiteX11" fmla="*/ 228600 w 2525304"/>
                          <a:gd name="connsiteY11" fmla="*/ 1250576 h 3056964"/>
                          <a:gd name="connsiteX12" fmla="*/ 255494 w 2525304"/>
                          <a:gd name="connsiteY12" fmla="*/ 1232647 h 3056964"/>
                          <a:gd name="connsiteX13" fmla="*/ 300318 w 2525304"/>
                          <a:gd name="connsiteY13" fmla="*/ 1210235 h 3056964"/>
                          <a:gd name="connsiteX14" fmla="*/ 313765 w 2525304"/>
                          <a:gd name="connsiteY14" fmla="*/ 1201270 h 3056964"/>
                          <a:gd name="connsiteX15" fmla="*/ 340659 w 2525304"/>
                          <a:gd name="connsiteY15" fmla="*/ 1196788 h 3056964"/>
                          <a:gd name="connsiteX16" fmla="*/ 363070 w 2525304"/>
                          <a:gd name="connsiteY16" fmla="*/ 1192306 h 3056964"/>
                          <a:gd name="connsiteX17" fmla="*/ 389965 w 2525304"/>
                          <a:gd name="connsiteY17" fmla="*/ 1187823 h 3056964"/>
                          <a:gd name="connsiteX18" fmla="*/ 425823 w 2525304"/>
                          <a:gd name="connsiteY18" fmla="*/ 1183341 h 3056964"/>
                          <a:gd name="connsiteX19" fmla="*/ 470647 w 2525304"/>
                          <a:gd name="connsiteY19" fmla="*/ 1174376 h 3056964"/>
                          <a:gd name="connsiteX20" fmla="*/ 515470 w 2525304"/>
                          <a:gd name="connsiteY20" fmla="*/ 1165412 h 3056964"/>
                          <a:gd name="connsiteX21" fmla="*/ 528918 w 2525304"/>
                          <a:gd name="connsiteY21" fmla="*/ 1156447 h 3056964"/>
                          <a:gd name="connsiteX22" fmla="*/ 600635 w 2525304"/>
                          <a:gd name="connsiteY22" fmla="*/ 1143000 h 3056964"/>
                          <a:gd name="connsiteX23" fmla="*/ 690282 w 2525304"/>
                          <a:gd name="connsiteY23" fmla="*/ 1134035 h 3056964"/>
                          <a:gd name="connsiteX24" fmla="*/ 793376 w 2525304"/>
                          <a:gd name="connsiteY24" fmla="*/ 1138517 h 3056964"/>
                          <a:gd name="connsiteX25" fmla="*/ 874059 w 2525304"/>
                          <a:gd name="connsiteY25" fmla="*/ 1151964 h 3056964"/>
                          <a:gd name="connsiteX26" fmla="*/ 914400 w 2525304"/>
                          <a:gd name="connsiteY26" fmla="*/ 1156447 h 3056964"/>
                          <a:gd name="connsiteX27" fmla="*/ 1030941 w 2525304"/>
                          <a:gd name="connsiteY27" fmla="*/ 1169894 h 3056964"/>
                          <a:gd name="connsiteX28" fmla="*/ 1151965 w 2525304"/>
                          <a:gd name="connsiteY28" fmla="*/ 1178859 h 3056964"/>
                          <a:gd name="connsiteX29" fmla="*/ 1281953 w 2525304"/>
                          <a:gd name="connsiteY29" fmla="*/ 1187823 h 3056964"/>
                          <a:gd name="connsiteX30" fmla="*/ 1465729 w 2525304"/>
                          <a:gd name="connsiteY30" fmla="*/ 1183341 h 3056964"/>
                          <a:gd name="connsiteX31" fmla="*/ 1510553 w 2525304"/>
                          <a:gd name="connsiteY31" fmla="*/ 1178859 h 3056964"/>
                          <a:gd name="connsiteX32" fmla="*/ 1582270 w 2525304"/>
                          <a:gd name="connsiteY32" fmla="*/ 1147482 h 3056964"/>
                          <a:gd name="connsiteX33" fmla="*/ 1604682 w 2525304"/>
                          <a:gd name="connsiteY33" fmla="*/ 1143000 h 3056964"/>
                          <a:gd name="connsiteX34" fmla="*/ 1622612 w 2525304"/>
                          <a:gd name="connsiteY34" fmla="*/ 1134035 h 3056964"/>
                          <a:gd name="connsiteX35" fmla="*/ 1645023 w 2525304"/>
                          <a:gd name="connsiteY35" fmla="*/ 1125070 h 3056964"/>
                          <a:gd name="connsiteX36" fmla="*/ 1662953 w 2525304"/>
                          <a:gd name="connsiteY36" fmla="*/ 1111623 h 3056964"/>
                          <a:gd name="connsiteX37" fmla="*/ 1698812 w 2525304"/>
                          <a:gd name="connsiteY37" fmla="*/ 1093694 h 3056964"/>
                          <a:gd name="connsiteX38" fmla="*/ 1739153 w 2525304"/>
                          <a:gd name="connsiteY38" fmla="*/ 1066800 h 3056964"/>
                          <a:gd name="connsiteX39" fmla="*/ 1752600 w 2525304"/>
                          <a:gd name="connsiteY39" fmla="*/ 1053353 h 3056964"/>
                          <a:gd name="connsiteX40" fmla="*/ 1775012 w 2525304"/>
                          <a:gd name="connsiteY40" fmla="*/ 1039906 h 3056964"/>
                          <a:gd name="connsiteX41" fmla="*/ 1797423 w 2525304"/>
                          <a:gd name="connsiteY41" fmla="*/ 1021976 h 3056964"/>
                          <a:gd name="connsiteX42" fmla="*/ 1810870 w 2525304"/>
                          <a:gd name="connsiteY42" fmla="*/ 990600 h 3056964"/>
                          <a:gd name="connsiteX43" fmla="*/ 1815353 w 2525304"/>
                          <a:gd name="connsiteY43" fmla="*/ 977153 h 3056964"/>
                          <a:gd name="connsiteX44" fmla="*/ 1801906 w 2525304"/>
                          <a:gd name="connsiteY44" fmla="*/ 824753 h 3056964"/>
                          <a:gd name="connsiteX45" fmla="*/ 1792941 w 2525304"/>
                          <a:gd name="connsiteY45" fmla="*/ 811306 h 3056964"/>
                          <a:gd name="connsiteX46" fmla="*/ 1757082 w 2525304"/>
                          <a:gd name="connsiteY46" fmla="*/ 779929 h 3056964"/>
                          <a:gd name="connsiteX47" fmla="*/ 1730188 w 2525304"/>
                          <a:gd name="connsiteY47" fmla="*/ 753035 h 3056964"/>
                          <a:gd name="connsiteX48" fmla="*/ 1703294 w 2525304"/>
                          <a:gd name="connsiteY48" fmla="*/ 735106 h 3056964"/>
                          <a:gd name="connsiteX49" fmla="*/ 1622612 w 2525304"/>
                          <a:gd name="connsiteY49" fmla="*/ 739588 h 3056964"/>
                          <a:gd name="connsiteX50" fmla="*/ 1595718 w 2525304"/>
                          <a:gd name="connsiteY50" fmla="*/ 748553 h 3056964"/>
                          <a:gd name="connsiteX51" fmla="*/ 1573306 w 2525304"/>
                          <a:gd name="connsiteY51" fmla="*/ 753035 h 3056964"/>
                          <a:gd name="connsiteX52" fmla="*/ 1326776 w 2525304"/>
                          <a:gd name="connsiteY52" fmla="*/ 748553 h 3056964"/>
                          <a:gd name="connsiteX53" fmla="*/ 1308847 w 2525304"/>
                          <a:gd name="connsiteY53" fmla="*/ 744070 h 3056964"/>
                          <a:gd name="connsiteX54" fmla="*/ 1277470 w 2525304"/>
                          <a:gd name="connsiteY54" fmla="*/ 739588 h 3056964"/>
                          <a:gd name="connsiteX55" fmla="*/ 1259541 w 2525304"/>
                          <a:gd name="connsiteY55" fmla="*/ 735106 h 3056964"/>
                          <a:gd name="connsiteX56" fmla="*/ 1232647 w 2525304"/>
                          <a:gd name="connsiteY56" fmla="*/ 730623 h 3056964"/>
                          <a:gd name="connsiteX57" fmla="*/ 1053353 w 2525304"/>
                          <a:gd name="connsiteY57" fmla="*/ 735106 h 3056964"/>
                          <a:gd name="connsiteX58" fmla="*/ 1035423 w 2525304"/>
                          <a:gd name="connsiteY58" fmla="*/ 739588 h 3056964"/>
                          <a:gd name="connsiteX59" fmla="*/ 1008529 w 2525304"/>
                          <a:gd name="connsiteY59" fmla="*/ 744070 h 3056964"/>
                          <a:gd name="connsiteX60" fmla="*/ 995082 w 2525304"/>
                          <a:gd name="connsiteY60" fmla="*/ 748553 h 3056964"/>
                          <a:gd name="connsiteX61" fmla="*/ 945776 w 2525304"/>
                          <a:gd name="connsiteY61" fmla="*/ 717176 h 3056964"/>
                          <a:gd name="connsiteX62" fmla="*/ 941294 w 2525304"/>
                          <a:gd name="connsiteY62" fmla="*/ 703729 h 3056964"/>
                          <a:gd name="connsiteX63" fmla="*/ 932329 w 2525304"/>
                          <a:gd name="connsiteY63" fmla="*/ 605117 h 3056964"/>
                          <a:gd name="connsiteX64" fmla="*/ 914400 w 2525304"/>
                          <a:gd name="connsiteY64" fmla="*/ 587188 h 3056964"/>
                          <a:gd name="connsiteX65" fmla="*/ 918882 w 2525304"/>
                          <a:gd name="connsiteY65" fmla="*/ 555812 h 3056964"/>
                          <a:gd name="connsiteX66" fmla="*/ 941294 w 2525304"/>
                          <a:gd name="connsiteY66" fmla="*/ 551329 h 3056964"/>
                          <a:gd name="connsiteX67" fmla="*/ 959223 w 2525304"/>
                          <a:gd name="connsiteY67" fmla="*/ 537882 h 3056964"/>
                          <a:gd name="connsiteX68" fmla="*/ 990600 w 2525304"/>
                          <a:gd name="connsiteY68" fmla="*/ 533400 h 3056964"/>
                          <a:gd name="connsiteX69" fmla="*/ 1129553 w 2525304"/>
                          <a:gd name="connsiteY69" fmla="*/ 524435 h 3056964"/>
                          <a:gd name="connsiteX70" fmla="*/ 1147482 w 2525304"/>
                          <a:gd name="connsiteY70" fmla="*/ 515470 h 3056964"/>
                          <a:gd name="connsiteX71" fmla="*/ 1178859 w 2525304"/>
                          <a:gd name="connsiteY71" fmla="*/ 493059 h 3056964"/>
                          <a:gd name="connsiteX72" fmla="*/ 1192306 w 2525304"/>
                          <a:gd name="connsiteY72" fmla="*/ 479612 h 3056964"/>
                          <a:gd name="connsiteX73" fmla="*/ 1214718 w 2525304"/>
                          <a:gd name="connsiteY73" fmla="*/ 470647 h 3056964"/>
                          <a:gd name="connsiteX74" fmla="*/ 1241612 w 2525304"/>
                          <a:gd name="connsiteY74" fmla="*/ 457200 h 3056964"/>
                          <a:gd name="connsiteX75" fmla="*/ 1277470 w 2525304"/>
                          <a:gd name="connsiteY75" fmla="*/ 439270 h 3056964"/>
                          <a:gd name="connsiteX76" fmla="*/ 1295400 w 2525304"/>
                          <a:gd name="connsiteY76" fmla="*/ 416859 h 3056964"/>
                          <a:gd name="connsiteX77" fmla="*/ 1317812 w 2525304"/>
                          <a:gd name="connsiteY77" fmla="*/ 394447 h 3056964"/>
                          <a:gd name="connsiteX78" fmla="*/ 1353670 w 2525304"/>
                          <a:gd name="connsiteY78" fmla="*/ 349623 h 3056964"/>
                          <a:gd name="connsiteX79" fmla="*/ 1371600 w 2525304"/>
                          <a:gd name="connsiteY79" fmla="*/ 322729 h 3056964"/>
                          <a:gd name="connsiteX80" fmla="*/ 1380565 w 2525304"/>
                          <a:gd name="connsiteY80" fmla="*/ 282388 h 3056964"/>
                          <a:gd name="connsiteX81" fmla="*/ 1385047 w 2525304"/>
                          <a:gd name="connsiteY81" fmla="*/ 268941 h 3056964"/>
                          <a:gd name="connsiteX82" fmla="*/ 1380565 w 2525304"/>
                          <a:gd name="connsiteY82" fmla="*/ 219635 h 3056964"/>
                          <a:gd name="connsiteX83" fmla="*/ 1367118 w 2525304"/>
                          <a:gd name="connsiteY83" fmla="*/ 210670 h 3056964"/>
                          <a:gd name="connsiteX84" fmla="*/ 1349188 w 2525304"/>
                          <a:gd name="connsiteY84" fmla="*/ 206188 h 3056964"/>
                          <a:gd name="connsiteX85" fmla="*/ 1326776 w 2525304"/>
                          <a:gd name="connsiteY85" fmla="*/ 197223 h 3056964"/>
                          <a:gd name="connsiteX86" fmla="*/ 1281953 w 2525304"/>
                          <a:gd name="connsiteY86" fmla="*/ 201706 h 3056964"/>
                          <a:gd name="connsiteX87" fmla="*/ 1250576 w 2525304"/>
                          <a:gd name="connsiteY87" fmla="*/ 215153 h 3056964"/>
                          <a:gd name="connsiteX88" fmla="*/ 1210235 w 2525304"/>
                          <a:gd name="connsiteY88" fmla="*/ 228600 h 3056964"/>
                          <a:gd name="connsiteX89" fmla="*/ 1183341 w 2525304"/>
                          <a:gd name="connsiteY89" fmla="*/ 242047 h 3056964"/>
                          <a:gd name="connsiteX90" fmla="*/ 1160929 w 2525304"/>
                          <a:gd name="connsiteY90" fmla="*/ 255494 h 3056964"/>
                          <a:gd name="connsiteX91" fmla="*/ 1134035 w 2525304"/>
                          <a:gd name="connsiteY91" fmla="*/ 264459 h 3056964"/>
                          <a:gd name="connsiteX92" fmla="*/ 1111623 w 2525304"/>
                          <a:gd name="connsiteY92" fmla="*/ 273423 h 3056964"/>
                          <a:gd name="connsiteX93" fmla="*/ 1084729 w 2525304"/>
                          <a:gd name="connsiteY93" fmla="*/ 282388 h 3056964"/>
                          <a:gd name="connsiteX94" fmla="*/ 986118 w 2525304"/>
                          <a:gd name="connsiteY94" fmla="*/ 277906 h 3056964"/>
                          <a:gd name="connsiteX95" fmla="*/ 927847 w 2525304"/>
                          <a:gd name="connsiteY95" fmla="*/ 264459 h 3056964"/>
                          <a:gd name="connsiteX96" fmla="*/ 896470 w 2525304"/>
                          <a:gd name="connsiteY96" fmla="*/ 242047 h 3056964"/>
                          <a:gd name="connsiteX97" fmla="*/ 883023 w 2525304"/>
                          <a:gd name="connsiteY97" fmla="*/ 233082 h 3056964"/>
                          <a:gd name="connsiteX98" fmla="*/ 865094 w 2525304"/>
                          <a:gd name="connsiteY98" fmla="*/ 183776 h 3056964"/>
                          <a:gd name="connsiteX99" fmla="*/ 869576 w 2525304"/>
                          <a:gd name="connsiteY99" fmla="*/ 89647 h 3056964"/>
                          <a:gd name="connsiteX100" fmla="*/ 874059 w 2525304"/>
                          <a:gd name="connsiteY100" fmla="*/ 71717 h 3056964"/>
                          <a:gd name="connsiteX101" fmla="*/ 883023 w 2525304"/>
                          <a:gd name="connsiteY101" fmla="*/ 58270 h 3056964"/>
                          <a:gd name="connsiteX102" fmla="*/ 909918 w 2525304"/>
                          <a:gd name="connsiteY102" fmla="*/ 49306 h 3056964"/>
                          <a:gd name="connsiteX103" fmla="*/ 914400 w 2525304"/>
                          <a:gd name="connsiteY103" fmla="*/ 71717 h 3056964"/>
                          <a:gd name="connsiteX104" fmla="*/ 909918 w 2525304"/>
                          <a:gd name="connsiteY104" fmla="*/ 94129 h 3056964"/>
                          <a:gd name="connsiteX105" fmla="*/ 900953 w 2525304"/>
                          <a:gd name="connsiteY105" fmla="*/ 152400 h 3056964"/>
                          <a:gd name="connsiteX106" fmla="*/ 905435 w 2525304"/>
                          <a:gd name="connsiteY106" fmla="*/ 201706 h 3056964"/>
                          <a:gd name="connsiteX107" fmla="*/ 932329 w 2525304"/>
                          <a:gd name="connsiteY107" fmla="*/ 237564 h 3056964"/>
                          <a:gd name="connsiteX108" fmla="*/ 954741 w 2525304"/>
                          <a:gd name="connsiteY108" fmla="*/ 246529 h 3056964"/>
                          <a:gd name="connsiteX109" fmla="*/ 972670 w 2525304"/>
                          <a:gd name="connsiteY109" fmla="*/ 255494 h 3056964"/>
                          <a:gd name="connsiteX110" fmla="*/ 1066800 w 2525304"/>
                          <a:gd name="connsiteY110" fmla="*/ 251012 h 3056964"/>
                          <a:gd name="connsiteX111" fmla="*/ 1111623 w 2525304"/>
                          <a:gd name="connsiteY111" fmla="*/ 237564 h 3056964"/>
                          <a:gd name="connsiteX112" fmla="*/ 1129553 w 2525304"/>
                          <a:gd name="connsiteY112" fmla="*/ 224117 h 3056964"/>
                          <a:gd name="connsiteX113" fmla="*/ 1156447 w 2525304"/>
                          <a:gd name="connsiteY113" fmla="*/ 197223 h 3056964"/>
                          <a:gd name="connsiteX114" fmla="*/ 1160929 w 2525304"/>
                          <a:gd name="connsiteY114" fmla="*/ 179294 h 3056964"/>
                          <a:gd name="connsiteX115" fmla="*/ 1178859 w 2525304"/>
                          <a:gd name="connsiteY115" fmla="*/ 17929 h 3056964"/>
                          <a:gd name="connsiteX116" fmla="*/ 1210235 w 2525304"/>
                          <a:gd name="connsiteY116" fmla="*/ 22412 h 3056964"/>
                          <a:gd name="connsiteX117" fmla="*/ 1214718 w 2525304"/>
                          <a:gd name="connsiteY117" fmla="*/ 53788 h 3056964"/>
                          <a:gd name="connsiteX118" fmla="*/ 1201270 w 2525304"/>
                          <a:gd name="connsiteY118" fmla="*/ 98612 h 3056964"/>
                          <a:gd name="connsiteX119" fmla="*/ 1210235 w 2525304"/>
                          <a:gd name="connsiteY119" fmla="*/ 147917 h 3056964"/>
                          <a:gd name="connsiteX120" fmla="*/ 1214718 w 2525304"/>
                          <a:gd name="connsiteY120" fmla="*/ 161364 h 3056964"/>
                          <a:gd name="connsiteX121" fmla="*/ 1228165 w 2525304"/>
                          <a:gd name="connsiteY121" fmla="*/ 170329 h 3056964"/>
                          <a:gd name="connsiteX122" fmla="*/ 1250576 w 2525304"/>
                          <a:gd name="connsiteY122" fmla="*/ 188259 h 3056964"/>
                          <a:gd name="connsiteX123" fmla="*/ 1317812 w 2525304"/>
                          <a:gd name="connsiteY123" fmla="*/ 183776 h 3056964"/>
                          <a:gd name="connsiteX124" fmla="*/ 1353670 w 2525304"/>
                          <a:gd name="connsiteY124" fmla="*/ 174812 h 3056964"/>
                          <a:gd name="connsiteX125" fmla="*/ 1506070 w 2525304"/>
                          <a:gd name="connsiteY125" fmla="*/ 143435 h 3056964"/>
                          <a:gd name="connsiteX126" fmla="*/ 1550894 w 2525304"/>
                          <a:gd name="connsiteY126" fmla="*/ 116541 h 3056964"/>
                          <a:gd name="connsiteX127" fmla="*/ 1564341 w 2525304"/>
                          <a:gd name="connsiteY127" fmla="*/ 103094 h 3056964"/>
                          <a:gd name="connsiteX128" fmla="*/ 1586753 w 2525304"/>
                          <a:gd name="connsiteY128" fmla="*/ 85164 h 3056964"/>
                          <a:gd name="connsiteX129" fmla="*/ 1595718 w 2525304"/>
                          <a:gd name="connsiteY129" fmla="*/ 67235 h 3056964"/>
                          <a:gd name="connsiteX130" fmla="*/ 1600200 w 2525304"/>
                          <a:gd name="connsiteY130" fmla="*/ 49306 h 3056964"/>
                          <a:gd name="connsiteX131" fmla="*/ 1609165 w 2525304"/>
                          <a:gd name="connsiteY131" fmla="*/ 0 h 3056964"/>
                          <a:gd name="connsiteX132" fmla="*/ 1622612 w 2525304"/>
                          <a:gd name="connsiteY132" fmla="*/ 8964 h 3056964"/>
                          <a:gd name="connsiteX133" fmla="*/ 1613647 w 2525304"/>
                          <a:gd name="connsiteY133" fmla="*/ 85164 h 3056964"/>
                          <a:gd name="connsiteX134" fmla="*/ 1627094 w 2525304"/>
                          <a:gd name="connsiteY134" fmla="*/ 103094 h 3056964"/>
                          <a:gd name="connsiteX135" fmla="*/ 1658470 w 2525304"/>
                          <a:gd name="connsiteY135" fmla="*/ 98612 h 3056964"/>
                          <a:gd name="connsiteX136" fmla="*/ 1685365 w 2525304"/>
                          <a:gd name="connsiteY136" fmla="*/ 76200 h 3056964"/>
                          <a:gd name="connsiteX137" fmla="*/ 1694329 w 2525304"/>
                          <a:gd name="connsiteY137" fmla="*/ 62753 h 3056964"/>
                          <a:gd name="connsiteX138" fmla="*/ 1734670 w 2525304"/>
                          <a:gd name="connsiteY138" fmla="*/ 40341 h 3056964"/>
                          <a:gd name="connsiteX139" fmla="*/ 1743635 w 2525304"/>
                          <a:gd name="connsiteY139" fmla="*/ 26894 h 3056964"/>
                          <a:gd name="connsiteX140" fmla="*/ 1757082 w 2525304"/>
                          <a:gd name="connsiteY140" fmla="*/ 22412 h 3056964"/>
                          <a:gd name="connsiteX141" fmla="*/ 1792941 w 2525304"/>
                          <a:gd name="connsiteY141" fmla="*/ 4482 h 3056964"/>
                          <a:gd name="connsiteX142" fmla="*/ 1797423 w 2525304"/>
                          <a:gd name="connsiteY142" fmla="*/ 22412 h 3056964"/>
                          <a:gd name="connsiteX143" fmla="*/ 1792941 w 2525304"/>
                          <a:gd name="connsiteY143" fmla="*/ 40341 h 3056964"/>
                          <a:gd name="connsiteX144" fmla="*/ 1788459 w 2525304"/>
                          <a:gd name="connsiteY144" fmla="*/ 53788 h 3056964"/>
                          <a:gd name="connsiteX145" fmla="*/ 1761565 w 2525304"/>
                          <a:gd name="connsiteY145" fmla="*/ 76200 h 3056964"/>
                          <a:gd name="connsiteX146" fmla="*/ 1783976 w 2525304"/>
                          <a:gd name="connsiteY146" fmla="*/ 85164 h 3056964"/>
                          <a:gd name="connsiteX147" fmla="*/ 1878106 w 2525304"/>
                          <a:gd name="connsiteY147" fmla="*/ 76200 h 3056964"/>
                          <a:gd name="connsiteX148" fmla="*/ 1891553 w 2525304"/>
                          <a:gd name="connsiteY148" fmla="*/ 67235 h 3056964"/>
                          <a:gd name="connsiteX149" fmla="*/ 1918447 w 2525304"/>
                          <a:gd name="connsiteY149" fmla="*/ 58270 h 3056964"/>
                          <a:gd name="connsiteX150" fmla="*/ 1940859 w 2525304"/>
                          <a:gd name="connsiteY150" fmla="*/ 44823 h 3056964"/>
                          <a:gd name="connsiteX151" fmla="*/ 1954306 w 2525304"/>
                          <a:gd name="connsiteY151" fmla="*/ 40341 h 3056964"/>
                          <a:gd name="connsiteX152" fmla="*/ 2003612 w 2525304"/>
                          <a:gd name="connsiteY152" fmla="*/ 13447 h 3056964"/>
                          <a:gd name="connsiteX153" fmla="*/ 2008094 w 2525304"/>
                          <a:gd name="connsiteY153" fmla="*/ 31376 h 3056964"/>
                          <a:gd name="connsiteX154" fmla="*/ 1999129 w 2525304"/>
                          <a:gd name="connsiteY154" fmla="*/ 44823 h 3056964"/>
                          <a:gd name="connsiteX155" fmla="*/ 1994647 w 2525304"/>
                          <a:gd name="connsiteY155" fmla="*/ 58270 h 3056964"/>
                          <a:gd name="connsiteX156" fmla="*/ 2039470 w 2525304"/>
                          <a:gd name="connsiteY156" fmla="*/ 76200 h 3056964"/>
                          <a:gd name="connsiteX157" fmla="*/ 2115670 w 2525304"/>
                          <a:gd name="connsiteY157" fmla="*/ 76200 h 3056964"/>
                          <a:gd name="connsiteX158" fmla="*/ 2160494 w 2525304"/>
                          <a:gd name="connsiteY158" fmla="*/ 62753 h 3056964"/>
                          <a:gd name="connsiteX159" fmla="*/ 2191870 w 2525304"/>
                          <a:gd name="connsiteY159" fmla="*/ 49306 h 3056964"/>
                          <a:gd name="connsiteX160" fmla="*/ 2205318 w 2525304"/>
                          <a:gd name="connsiteY160" fmla="*/ 44823 h 3056964"/>
                          <a:gd name="connsiteX161" fmla="*/ 2232212 w 2525304"/>
                          <a:gd name="connsiteY161" fmla="*/ 26894 h 3056964"/>
                          <a:gd name="connsiteX162" fmla="*/ 2263588 w 2525304"/>
                          <a:gd name="connsiteY162" fmla="*/ 8964 h 3056964"/>
                          <a:gd name="connsiteX163" fmla="*/ 2254623 w 2525304"/>
                          <a:gd name="connsiteY163" fmla="*/ 62753 h 3056964"/>
                          <a:gd name="connsiteX164" fmla="*/ 2245659 w 2525304"/>
                          <a:gd name="connsiteY164" fmla="*/ 76200 h 3056964"/>
                          <a:gd name="connsiteX165" fmla="*/ 2254623 w 2525304"/>
                          <a:gd name="connsiteY165" fmla="*/ 89647 h 3056964"/>
                          <a:gd name="connsiteX166" fmla="*/ 2353235 w 2525304"/>
                          <a:gd name="connsiteY166" fmla="*/ 85164 h 3056964"/>
                          <a:gd name="connsiteX167" fmla="*/ 2366682 w 2525304"/>
                          <a:gd name="connsiteY167" fmla="*/ 80682 h 3056964"/>
                          <a:gd name="connsiteX168" fmla="*/ 2389094 w 2525304"/>
                          <a:gd name="connsiteY168" fmla="*/ 76200 h 3056964"/>
                          <a:gd name="connsiteX169" fmla="*/ 2424953 w 2525304"/>
                          <a:gd name="connsiteY169" fmla="*/ 53788 h 3056964"/>
                          <a:gd name="connsiteX170" fmla="*/ 2451847 w 2525304"/>
                          <a:gd name="connsiteY170" fmla="*/ 44823 h 3056964"/>
                          <a:gd name="connsiteX171" fmla="*/ 2510118 w 2525304"/>
                          <a:gd name="connsiteY171" fmla="*/ 22412 h 3056964"/>
                          <a:gd name="connsiteX172" fmla="*/ 2505635 w 2525304"/>
                          <a:gd name="connsiteY172" fmla="*/ 58270 h 3056964"/>
                          <a:gd name="connsiteX173" fmla="*/ 2483223 w 2525304"/>
                          <a:gd name="connsiteY173" fmla="*/ 71717 h 3056964"/>
                          <a:gd name="connsiteX174" fmla="*/ 2465294 w 2525304"/>
                          <a:gd name="connsiteY174" fmla="*/ 85164 h 3056964"/>
                          <a:gd name="connsiteX175" fmla="*/ 2442882 w 2525304"/>
                          <a:gd name="connsiteY175" fmla="*/ 89647 h 3056964"/>
                          <a:gd name="connsiteX176" fmla="*/ 2398059 w 2525304"/>
                          <a:gd name="connsiteY176" fmla="*/ 103094 h 3056964"/>
                          <a:gd name="connsiteX177" fmla="*/ 2375647 w 2525304"/>
                          <a:gd name="connsiteY177" fmla="*/ 112059 h 3056964"/>
                          <a:gd name="connsiteX178" fmla="*/ 2357718 w 2525304"/>
                          <a:gd name="connsiteY178" fmla="*/ 116541 h 3056964"/>
                          <a:gd name="connsiteX179" fmla="*/ 2344270 w 2525304"/>
                          <a:gd name="connsiteY179" fmla="*/ 147917 h 3056964"/>
                          <a:gd name="connsiteX180" fmla="*/ 2353235 w 2525304"/>
                          <a:gd name="connsiteY180" fmla="*/ 188259 h 3056964"/>
                          <a:gd name="connsiteX181" fmla="*/ 2362200 w 2525304"/>
                          <a:gd name="connsiteY181" fmla="*/ 201706 h 3056964"/>
                          <a:gd name="connsiteX182" fmla="*/ 2344270 w 2525304"/>
                          <a:gd name="connsiteY182" fmla="*/ 273423 h 3056964"/>
                          <a:gd name="connsiteX183" fmla="*/ 2321859 w 2525304"/>
                          <a:gd name="connsiteY183" fmla="*/ 300317 h 3056964"/>
                          <a:gd name="connsiteX184" fmla="*/ 2308412 w 2525304"/>
                          <a:gd name="connsiteY184" fmla="*/ 322729 h 3056964"/>
                          <a:gd name="connsiteX185" fmla="*/ 2281518 w 2525304"/>
                          <a:gd name="connsiteY185" fmla="*/ 327212 h 3056964"/>
                          <a:gd name="connsiteX186" fmla="*/ 2259106 w 2525304"/>
                          <a:gd name="connsiteY186" fmla="*/ 322729 h 3056964"/>
                          <a:gd name="connsiteX187" fmla="*/ 2277035 w 2525304"/>
                          <a:gd name="connsiteY187" fmla="*/ 264459 h 3056964"/>
                          <a:gd name="connsiteX188" fmla="*/ 2290482 w 2525304"/>
                          <a:gd name="connsiteY188" fmla="*/ 228600 h 3056964"/>
                          <a:gd name="connsiteX189" fmla="*/ 2286000 w 2525304"/>
                          <a:gd name="connsiteY189" fmla="*/ 192741 h 3056964"/>
                          <a:gd name="connsiteX190" fmla="*/ 2245659 w 2525304"/>
                          <a:gd name="connsiteY190" fmla="*/ 134470 h 3056964"/>
                          <a:gd name="connsiteX191" fmla="*/ 2200835 w 2525304"/>
                          <a:gd name="connsiteY191" fmla="*/ 116541 h 3056964"/>
                          <a:gd name="connsiteX192" fmla="*/ 2169459 w 2525304"/>
                          <a:gd name="connsiteY192" fmla="*/ 112059 h 3056964"/>
                          <a:gd name="connsiteX193" fmla="*/ 2102223 w 2525304"/>
                          <a:gd name="connsiteY193" fmla="*/ 116541 h 3056964"/>
                          <a:gd name="connsiteX194" fmla="*/ 2084294 w 2525304"/>
                          <a:gd name="connsiteY194" fmla="*/ 125506 h 3056964"/>
                          <a:gd name="connsiteX195" fmla="*/ 2070847 w 2525304"/>
                          <a:gd name="connsiteY195" fmla="*/ 129988 h 3056964"/>
                          <a:gd name="connsiteX196" fmla="*/ 2061882 w 2525304"/>
                          <a:gd name="connsiteY196" fmla="*/ 147917 h 3056964"/>
                          <a:gd name="connsiteX197" fmla="*/ 2034988 w 2525304"/>
                          <a:gd name="connsiteY197" fmla="*/ 161364 h 3056964"/>
                          <a:gd name="connsiteX198" fmla="*/ 1783976 w 2525304"/>
                          <a:gd name="connsiteY198" fmla="*/ 165847 h 3056964"/>
                          <a:gd name="connsiteX199" fmla="*/ 1766047 w 2525304"/>
                          <a:gd name="connsiteY199" fmla="*/ 174812 h 3056964"/>
                          <a:gd name="connsiteX200" fmla="*/ 1703294 w 2525304"/>
                          <a:gd name="connsiteY200" fmla="*/ 192741 h 3056964"/>
                          <a:gd name="connsiteX201" fmla="*/ 1689847 w 2525304"/>
                          <a:gd name="connsiteY201" fmla="*/ 197223 h 3056964"/>
                          <a:gd name="connsiteX202" fmla="*/ 1676400 w 2525304"/>
                          <a:gd name="connsiteY202" fmla="*/ 206188 h 3056964"/>
                          <a:gd name="connsiteX203" fmla="*/ 1649506 w 2525304"/>
                          <a:gd name="connsiteY203" fmla="*/ 215153 h 3056964"/>
                          <a:gd name="connsiteX204" fmla="*/ 1636059 w 2525304"/>
                          <a:gd name="connsiteY204" fmla="*/ 224117 h 3056964"/>
                          <a:gd name="connsiteX205" fmla="*/ 1622612 w 2525304"/>
                          <a:gd name="connsiteY205" fmla="*/ 237564 h 3056964"/>
                          <a:gd name="connsiteX206" fmla="*/ 1609165 w 2525304"/>
                          <a:gd name="connsiteY206" fmla="*/ 242047 h 3056964"/>
                          <a:gd name="connsiteX207" fmla="*/ 1577788 w 2525304"/>
                          <a:gd name="connsiteY207" fmla="*/ 273423 h 3056964"/>
                          <a:gd name="connsiteX208" fmla="*/ 1568823 w 2525304"/>
                          <a:gd name="connsiteY208" fmla="*/ 286870 h 3056964"/>
                          <a:gd name="connsiteX209" fmla="*/ 1555376 w 2525304"/>
                          <a:gd name="connsiteY209" fmla="*/ 300317 h 3056964"/>
                          <a:gd name="connsiteX210" fmla="*/ 1524000 w 2525304"/>
                          <a:gd name="connsiteY210" fmla="*/ 340659 h 3056964"/>
                          <a:gd name="connsiteX211" fmla="*/ 1519518 w 2525304"/>
                          <a:gd name="connsiteY211" fmla="*/ 354106 h 3056964"/>
                          <a:gd name="connsiteX212" fmla="*/ 1528482 w 2525304"/>
                          <a:gd name="connsiteY212" fmla="*/ 394447 h 3056964"/>
                          <a:gd name="connsiteX213" fmla="*/ 1537447 w 2525304"/>
                          <a:gd name="connsiteY213" fmla="*/ 407894 h 3056964"/>
                          <a:gd name="connsiteX214" fmla="*/ 1555376 w 2525304"/>
                          <a:gd name="connsiteY214" fmla="*/ 430306 h 3056964"/>
                          <a:gd name="connsiteX215" fmla="*/ 1600200 w 2525304"/>
                          <a:gd name="connsiteY215" fmla="*/ 398929 h 3056964"/>
                          <a:gd name="connsiteX216" fmla="*/ 1631576 w 2525304"/>
                          <a:gd name="connsiteY216" fmla="*/ 376517 h 3056964"/>
                          <a:gd name="connsiteX217" fmla="*/ 1645023 w 2525304"/>
                          <a:gd name="connsiteY217" fmla="*/ 363070 h 3056964"/>
                          <a:gd name="connsiteX218" fmla="*/ 1685365 w 2525304"/>
                          <a:gd name="connsiteY218" fmla="*/ 331694 h 3056964"/>
                          <a:gd name="connsiteX219" fmla="*/ 1716741 w 2525304"/>
                          <a:gd name="connsiteY219" fmla="*/ 300317 h 3056964"/>
                          <a:gd name="connsiteX220" fmla="*/ 1748118 w 2525304"/>
                          <a:gd name="connsiteY220" fmla="*/ 282388 h 3056964"/>
                          <a:gd name="connsiteX221" fmla="*/ 1761565 w 2525304"/>
                          <a:gd name="connsiteY221" fmla="*/ 277906 h 3056964"/>
                          <a:gd name="connsiteX222" fmla="*/ 1779494 w 2525304"/>
                          <a:gd name="connsiteY222" fmla="*/ 268941 h 3056964"/>
                          <a:gd name="connsiteX223" fmla="*/ 1815353 w 2525304"/>
                          <a:gd name="connsiteY223" fmla="*/ 259976 h 3056964"/>
                          <a:gd name="connsiteX224" fmla="*/ 2030506 w 2525304"/>
                          <a:gd name="connsiteY224" fmla="*/ 264459 h 3056964"/>
                          <a:gd name="connsiteX225" fmla="*/ 2017059 w 2525304"/>
                          <a:gd name="connsiteY225" fmla="*/ 286870 h 3056964"/>
                          <a:gd name="connsiteX226" fmla="*/ 1981200 w 2525304"/>
                          <a:gd name="connsiteY226" fmla="*/ 322729 h 3056964"/>
                          <a:gd name="connsiteX227" fmla="*/ 1967753 w 2525304"/>
                          <a:gd name="connsiteY227" fmla="*/ 336176 h 3056964"/>
                          <a:gd name="connsiteX228" fmla="*/ 1936376 w 2525304"/>
                          <a:gd name="connsiteY228" fmla="*/ 376517 h 3056964"/>
                          <a:gd name="connsiteX229" fmla="*/ 1905000 w 2525304"/>
                          <a:gd name="connsiteY229" fmla="*/ 403412 h 3056964"/>
                          <a:gd name="connsiteX230" fmla="*/ 1860176 w 2525304"/>
                          <a:gd name="connsiteY230" fmla="*/ 421341 h 3056964"/>
                          <a:gd name="connsiteX231" fmla="*/ 1788459 w 2525304"/>
                          <a:gd name="connsiteY231" fmla="*/ 430306 h 3056964"/>
                          <a:gd name="connsiteX232" fmla="*/ 1846729 w 2525304"/>
                          <a:gd name="connsiteY232" fmla="*/ 488576 h 3056964"/>
                          <a:gd name="connsiteX233" fmla="*/ 1913965 w 2525304"/>
                          <a:gd name="connsiteY233" fmla="*/ 515470 h 3056964"/>
                          <a:gd name="connsiteX234" fmla="*/ 1922929 w 2525304"/>
                          <a:gd name="connsiteY234" fmla="*/ 528917 h 3056964"/>
                          <a:gd name="connsiteX235" fmla="*/ 1967753 w 2525304"/>
                          <a:gd name="connsiteY235" fmla="*/ 569259 h 3056964"/>
                          <a:gd name="connsiteX236" fmla="*/ 1981200 w 2525304"/>
                          <a:gd name="connsiteY236" fmla="*/ 582706 h 3056964"/>
                          <a:gd name="connsiteX237" fmla="*/ 1994647 w 2525304"/>
                          <a:gd name="connsiteY237" fmla="*/ 591670 h 3056964"/>
                          <a:gd name="connsiteX238" fmla="*/ 2021541 w 2525304"/>
                          <a:gd name="connsiteY238" fmla="*/ 614082 h 3056964"/>
                          <a:gd name="connsiteX239" fmla="*/ 2030506 w 2525304"/>
                          <a:gd name="connsiteY239" fmla="*/ 627529 h 3056964"/>
                          <a:gd name="connsiteX240" fmla="*/ 2057400 w 2525304"/>
                          <a:gd name="connsiteY240" fmla="*/ 654423 h 3056964"/>
                          <a:gd name="connsiteX241" fmla="*/ 2088776 w 2525304"/>
                          <a:gd name="connsiteY241" fmla="*/ 699247 h 3056964"/>
                          <a:gd name="connsiteX242" fmla="*/ 2115670 w 2525304"/>
                          <a:gd name="connsiteY242" fmla="*/ 744070 h 3056964"/>
                          <a:gd name="connsiteX243" fmla="*/ 2120153 w 2525304"/>
                          <a:gd name="connsiteY243" fmla="*/ 775447 h 3056964"/>
                          <a:gd name="connsiteX244" fmla="*/ 2138082 w 2525304"/>
                          <a:gd name="connsiteY244" fmla="*/ 829235 h 3056964"/>
                          <a:gd name="connsiteX245" fmla="*/ 2147047 w 2525304"/>
                          <a:gd name="connsiteY245" fmla="*/ 883023 h 3056964"/>
                          <a:gd name="connsiteX246" fmla="*/ 2151529 w 2525304"/>
                          <a:gd name="connsiteY246" fmla="*/ 896470 h 3056964"/>
                          <a:gd name="connsiteX247" fmla="*/ 2156012 w 2525304"/>
                          <a:gd name="connsiteY247" fmla="*/ 914400 h 3056964"/>
                          <a:gd name="connsiteX248" fmla="*/ 2173941 w 2525304"/>
                          <a:gd name="connsiteY248" fmla="*/ 981635 h 3056964"/>
                          <a:gd name="connsiteX249" fmla="*/ 2182906 w 2525304"/>
                          <a:gd name="connsiteY249" fmla="*/ 999564 h 3056964"/>
                          <a:gd name="connsiteX250" fmla="*/ 2187388 w 2525304"/>
                          <a:gd name="connsiteY250" fmla="*/ 1017494 h 3056964"/>
                          <a:gd name="connsiteX251" fmla="*/ 2214282 w 2525304"/>
                          <a:gd name="connsiteY251" fmla="*/ 1071282 h 3056964"/>
                          <a:gd name="connsiteX252" fmla="*/ 2218765 w 2525304"/>
                          <a:gd name="connsiteY252" fmla="*/ 1089212 h 3056964"/>
                          <a:gd name="connsiteX253" fmla="*/ 2223247 w 2525304"/>
                          <a:gd name="connsiteY253" fmla="*/ 1116106 h 3056964"/>
                          <a:gd name="connsiteX254" fmla="*/ 2236694 w 2525304"/>
                          <a:gd name="connsiteY254" fmla="*/ 1143000 h 3056964"/>
                          <a:gd name="connsiteX255" fmla="*/ 2241176 w 2525304"/>
                          <a:gd name="connsiteY255" fmla="*/ 1264023 h 3056964"/>
                          <a:gd name="connsiteX256" fmla="*/ 2245659 w 2525304"/>
                          <a:gd name="connsiteY256" fmla="*/ 1281953 h 3056964"/>
                          <a:gd name="connsiteX257" fmla="*/ 2236694 w 2525304"/>
                          <a:gd name="connsiteY257" fmla="*/ 1380564 h 3056964"/>
                          <a:gd name="connsiteX258" fmla="*/ 2227729 w 2525304"/>
                          <a:gd name="connsiteY258" fmla="*/ 1402976 h 3056964"/>
                          <a:gd name="connsiteX259" fmla="*/ 2223247 w 2525304"/>
                          <a:gd name="connsiteY259" fmla="*/ 1416423 h 3056964"/>
                          <a:gd name="connsiteX260" fmla="*/ 2200835 w 2525304"/>
                          <a:gd name="connsiteY260" fmla="*/ 1474694 h 3056964"/>
                          <a:gd name="connsiteX261" fmla="*/ 2191870 w 2525304"/>
                          <a:gd name="connsiteY261" fmla="*/ 1497106 h 3056964"/>
                          <a:gd name="connsiteX262" fmla="*/ 2187388 w 2525304"/>
                          <a:gd name="connsiteY262" fmla="*/ 1510553 h 3056964"/>
                          <a:gd name="connsiteX263" fmla="*/ 2169459 w 2525304"/>
                          <a:gd name="connsiteY263" fmla="*/ 1555376 h 3056964"/>
                          <a:gd name="connsiteX264" fmla="*/ 2164976 w 2525304"/>
                          <a:gd name="connsiteY264" fmla="*/ 1568823 h 3056964"/>
                          <a:gd name="connsiteX265" fmla="*/ 2156012 w 2525304"/>
                          <a:gd name="connsiteY265" fmla="*/ 1613647 h 3056964"/>
                          <a:gd name="connsiteX266" fmla="*/ 2173941 w 2525304"/>
                          <a:gd name="connsiteY266" fmla="*/ 1631576 h 3056964"/>
                          <a:gd name="connsiteX267" fmla="*/ 2196353 w 2525304"/>
                          <a:gd name="connsiteY267" fmla="*/ 1645023 h 3056964"/>
                          <a:gd name="connsiteX268" fmla="*/ 2241176 w 2525304"/>
                          <a:gd name="connsiteY268" fmla="*/ 1698812 h 3056964"/>
                          <a:gd name="connsiteX269" fmla="*/ 2263588 w 2525304"/>
                          <a:gd name="connsiteY269" fmla="*/ 1743635 h 3056964"/>
                          <a:gd name="connsiteX270" fmla="*/ 2286000 w 2525304"/>
                          <a:gd name="connsiteY270" fmla="*/ 1770529 h 3056964"/>
                          <a:gd name="connsiteX271" fmla="*/ 2299447 w 2525304"/>
                          <a:gd name="connsiteY271" fmla="*/ 1810870 h 3056964"/>
                          <a:gd name="connsiteX272" fmla="*/ 2321859 w 2525304"/>
                          <a:gd name="connsiteY272" fmla="*/ 1837764 h 3056964"/>
                          <a:gd name="connsiteX273" fmla="*/ 2344270 w 2525304"/>
                          <a:gd name="connsiteY273" fmla="*/ 1891553 h 3056964"/>
                          <a:gd name="connsiteX274" fmla="*/ 2348753 w 2525304"/>
                          <a:gd name="connsiteY274" fmla="*/ 1909482 h 3056964"/>
                          <a:gd name="connsiteX275" fmla="*/ 2366682 w 2525304"/>
                          <a:gd name="connsiteY275" fmla="*/ 1949823 h 3056964"/>
                          <a:gd name="connsiteX276" fmla="*/ 2375647 w 2525304"/>
                          <a:gd name="connsiteY276" fmla="*/ 1972235 h 3056964"/>
                          <a:gd name="connsiteX277" fmla="*/ 2380129 w 2525304"/>
                          <a:gd name="connsiteY277" fmla="*/ 1994647 h 3056964"/>
                          <a:gd name="connsiteX278" fmla="*/ 2389094 w 2525304"/>
                          <a:gd name="connsiteY278" fmla="*/ 2021541 h 3056964"/>
                          <a:gd name="connsiteX279" fmla="*/ 2393576 w 2525304"/>
                          <a:gd name="connsiteY279" fmla="*/ 2066364 h 3056964"/>
                          <a:gd name="connsiteX280" fmla="*/ 2398059 w 2525304"/>
                          <a:gd name="connsiteY280" fmla="*/ 2079812 h 3056964"/>
                          <a:gd name="connsiteX281" fmla="*/ 2402541 w 2525304"/>
                          <a:gd name="connsiteY281" fmla="*/ 2133600 h 3056964"/>
                          <a:gd name="connsiteX282" fmla="*/ 2407023 w 2525304"/>
                          <a:gd name="connsiteY282" fmla="*/ 2250141 h 3056964"/>
                          <a:gd name="connsiteX283" fmla="*/ 2389094 w 2525304"/>
                          <a:gd name="connsiteY283" fmla="*/ 2523564 h 3056964"/>
                          <a:gd name="connsiteX284" fmla="*/ 2380129 w 2525304"/>
                          <a:gd name="connsiteY284" fmla="*/ 2545976 h 3056964"/>
                          <a:gd name="connsiteX285" fmla="*/ 2357718 w 2525304"/>
                          <a:gd name="connsiteY285" fmla="*/ 2599764 h 3056964"/>
                          <a:gd name="connsiteX286" fmla="*/ 2348753 w 2525304"/>
                          <a:gd name="connsiteY286" fmla="*/ 2622176 h 3056964"/>
                          <a:gd name="connsiteX287" fmla="*/ 2339788 w 2525304"/>
                          <a:gd name="connsiteY287" fmla="*/ 2658035 h 3056964"/>
                          <a:gd name="connsiteX288" fmla="*/ 2326341 w 2525304"/>
                          <a:gd name="connsiteY288" fmla="*/ 2680447 h 3056964"/>
                          <a:gd name="connsiteX289" fmla="*/ 2317376 w 2525304"/>
                          <a:gd name="connsiteY289" fmla="*/ 2711823 h 3056964"/>
                          <a:gd name="connsiteX290" fmla="*/ 2303929 w 2525304"/>
                          <a:gd name="connsiteY290" fmla="*/ 2734235 h 3056964"/>
                          <a:gd name="connsiteX291" fmla="*/ 2290482 w 2525304"/>
                          <a:gd name="connsiteY291" fmla="*/ 2765612 h 3056964"/>
                          <a:gd name="connsiteX292" fmla="*/ 2272553 w 2525304"/>
                          <a:gd name="connsiteY292" fmla="*/ 2770094 h 3056964"/>
                          <a:gd name="connsiteX293" fmla="*/ 2259106 w 2525304"/>
                          <a:gd name="connsiteY293" fmla="*/ 2774576 h 3056964"/>
                          <a:gd name="connsiteX294" fmla="*/ 2241176 w 2525304"/>
                          <a:gd name="connsiteY294" fmla="*/ 2779059 h 3056964"/>
                          <a:gd name="connsiteX295" fmla="*/ 2209800 w 2525304"/>
                          <a:gd name="connsiteY295" fmla="*/ 2788023 h 3056964"/>
                          <a:gd name="connsiteX296" fmla="*/ 2205318 w 2525304"/>
                          <a:gd name="connsiteY296" fmla="*/ 2725270 h 3056964"/>
                          <a:gd name="connsiteX297" fmla="*/ 2218765 w 2525304"/>
                          <a:gd name="connsiteY297" fmla="*/ 2707341 h 3056964"/>
                          <a:gd name="connsiteX298" fmla="*/ 2245659 w 2525304"/>
                          <a:gd name="connsiteY298" fmla="*/ 2658035 h 3056964"/>
                          <a:gd name="connsiteX299" fmla="*/ 2268070 w 2525304"/>
                          <a:gd name="connsiteY299" fmla="*/ 2631141 h 3056964"/>
                          <a:gd name="connsiteX300" fmla="*/ 2268070 w 2525304"/>
                          <a:gd name="connsiteY300" fmla="*/ 2254623 h 3056964"/>
                          <a:gd name="connsiteX301" fmla="*/ 2259106 w 2525304"/>
                          <a:gd name="connsiteY301" fmla="*/ 2218764 h 3056964"/>
                          <a:gd name="connsiteX302" fmla="*/ 2250141 w 2525304"/>
                          <a:gd name="connsiteY302" fmla="*/ 2178423 h 3056964"/>
                          <a:gd name="connsiteX303" fmla="*/ 2245659 w 2525304"/>
                          <a:gd name="connsiteY303" fmla="*/ 2160494 h 3056964"/>
                          <a:gd name="connsiteX304" fmla="*/ 2245659 w 2525304"/>
                          <a:gd name="connsiteY304" fmla="*/ 2075330 h 3056964"/>
                          <a:gd name="connsiteX305" fmla="*/ 2169459 w 2525304"/>
                          <a:gd name="connsiteY305" fmla="*/ 1958788 h 3056964"/>
                          <a:gd name="connsiteX306" fmla="*/ 2070846 w 2525304"/>
                          <a:gd name="connsiteY306" fmla="*/ 1743636 h 3056964"/>
                          <a:gd name="connsiteX307" fmla="*/ 2057400 w 2525304"/>
                          <a:gd name="connsiteY307" fmla="*/ 1837764 h 3056964"/>
                          <a:gd name="connsiteX308" fmla="*/ 2048435 w 2525304"/>
                          <a:gd name="connsiteY308" fmla="*/ 1792941 h 3056964"/>
                          <a:gd name="connsiteX309" fmla="*/ 2034988 w 2525304"/>
                          <a:gd name="connsiteY309" fmla="*/ 1689847 h 3056964"/>
                          <a:gd name="connsiteX310" fmla="*/ 2026023 w 2525304"/>
                          <a:gd name="connsiteY310" fmla="*/ 1712259 h 3056964"/>
                          <a:gd name="connsiteX311" fmla="*/ 2021541 w 2525304"/>
                          <a:gd name="connsiteY311" fmla="*/ 1725706 h 3056964"/>
                          <a:gd name="connsiteX312" fmla="*/ 1999129 w 2525304"/>
                          <a:gd name="connsiteY312" fmla="*/ 1739153 h 3056964"/>
                          <a:gd name="connsiteX313" fmla="*/ 1990165 w 2525304"/>
                          <a:gd name="connsiteY313" fmla="*/ 1757082 h 3056964"/>
                          <a:gd name="connsiteX314" fmla="*/ 1967753 w 2525304"/>
                          <a:gd name="connsiteY314" fmla="*/ 1792941 h 3056964"/>
                          <a:gd name="connsiteX315" fmla="*/ 1981200 w 2525304"/>
                          <a:gd name="connsiteY315" fmla="*/ 1909482 h 3056964"/>
                          <a:gd name="connsiteX316" fmla="*/ 1994647 w 2525304"/>
                          <a:gd name="connsiteY316" fmla="*/ 1940859 h 3056964"/>
                          <a:gd name="connsiteX317" fmla="*/ 2003612 w 2525304"/>
                          <a:gd name="connsiteY317" fmla="*/ 1958788 h 3056964"/>
                          <a:gd name="connsiteX318" fmla="*/ 2026023 w 2525304"/>
                          <a:gd name="connsiteY318" fmla="*/ 1990164 h 3056964"/>
                          <a:gd name="connsiteX319" fmla="*/ 2043953 w 2525304"/>
                          <a:gd name="connsiteY319" fmla="*/ 2034988 h 3056964"/>
                          <a:gd name="connsiteX320" fmla="*/ 2061882 w 2525304"/>
                          <a:gd name="connsiteY320" fmla="*/ 2057400 h 3056964"/>
                          <a:gd name="connsiteX321" fmla="*/ 2088776 w 2525304"/>
                          <a:gd name="connsiteY321" fmla="*/ 2120153 h 3056964"/>
                          <a:gd name="connsiteX322" fmla="*/ 2102223 w 2525304"/>
                          <a:gd name="connsiteY322" fmla="*/ 2151529 h 3056964"/>
                          <a:gd name="connsiteX323" fmla="*/ 2106706 w 2525304"/>
                          <a:gd name="connsiteY323" fmla="*/ 2182906 h 3056964"/>
                          <a:gd name="connsiteX324" fmla="*/ 2124635 w 2525304"/>
                          <a:gd name="connsiteY324" fmla="*/ 2245659 h 3056964"/>
                          <a:gd name="connsiteX325" fmla="*/ 2138082 w 2525304"/>
                          <a:gd name="connsiteY325" fmla="*/ 2335306 h 3056964"/>
                          <a:gd name="connsiteX326" fmla="*/ 2147047 w 2525304"/>
                          <a:gd name="connsiteY326" fmla="*/ 2371164 h 3056964"/>
                          <a:gd name="connsiteX327" fmla="*/ 2151529 w 2525304"/>
                          <a:gd name="connsiteY327" fmla="*/ 2402541 h 3056964"/>
                          <a:gd name="connsiteX328" fmla="*/ 2160494 w 2525304"/>
                          <a:gd name="connsiteY328" fmla="*/ 2456329 h 3056964"/>
                          <a:gd name="connsiteX329" fmla="*/ 2156012 w 2525304"/>
                          <a:gd name="connsiteY329" fmla="*/ 2649070 h 3056964"/>
                          <a:gd name="connsiteX330" fmla="*/ 2138082 w 2525304"/>
                          <a:gd name="connsiteY330" fmla="*/ 2729753 h 3056964"/>
                          <a:gd name="connsiteX331" fmla="*/ 2133600 w 2525304"/>
                          <a:gd name="connsiteY331" fmla="*/ 2747682 h 3056964"/>
                          <a:gd name="connsiteX332" fmla="*/ 2120153 w 2525304"/>
                          <a:gd name="connsiteY332" fmla="*/ 2765612 h 3056964"/>
                          <a:gd name="connsiteX333" fmla="*/ 2111188 w 2525304"/>
                          <a:gd name="connsiteY333" fmla="*/ 2792506 h 3056964"/>
                          <a:gd name="connsiteX334" fmla="*/ 2088776 w 2525304"/>
                          <a:gd name="connsiteY334" fmla="*/ 2823882 h 3056964"/>
                          <a:gd name="connsiteX335" fmla="*/ 2075329 w 2525304"/>
                          <a:gd name="connsiteY335" fmla="*/ 2850776 h 3056964"/>
                          <a:gd name="connsiteX336" fmla="*/ 2061882 w 2525304"/>
                          <a:gd name="connsiteY336" fmla="*/ 2855259 h 3056964"/>
                          <a:gd name="connsiteX337" fmla="*/ 2021541 w 2525304"/>
                          <a:gd name="connsiteY337" fmla="*/ 2850776 h 3056964"/>
                          <a:gd name="connsiteX338" fmla="*/ 2012576 w 2525304"/>
                          <a:gd name="connsiteY338" fmla="*/ 2805953 h 3056964"/>
                          <a:gd name="connsiteX339" fmla="*/ 2048435 w 2525304"/>
                          <a:gd name="connsiteY339" fmla="*/ 2707341 h 3056964"/>
                          <a:gd name="connsiteX340" fmla="*/ 2048435 w 2525304"/>
                          <a:gd name="connsiteY340" fmla="*/ 2707341 h 3056964"/>
                          <a:gd name="connsiteX341" fmla="*/ 2061882 w 2525304"/>
                          <a:gd name="connsiteY341" fmla="*/ 2653553 h 3056964"/>
                          <a:gd name="connsiteX342" fmla="*/ 2070847 w 2525304"/>
                          <a:gd name="connsiteY342" fmla="*/ 2568388 h 3056964"/>
                          <a:gd name="connsiteX343" fmla="*/ 2066365 w 2525304"/>
                          <a:gd name="connsiteY343" fmla="*/ 2411506 h 3056964"/>
                          <a:gd name="connsiteX344" fmla="*/ 2043953 w 2525304"/>
                          <a:gd name="connsiteY344" fmla="*/ 2335306 h 3056964"/>
                          <a:gd name="connsiteX345" fmla="*/ 2030506 w 2525304"/>
                          <a:gd name="connsiteY345" fmla="*/ 2308412 h 3056964"/>
                          <a:gd name="connsiteX346" fmla="*/ 2017059 w 2525304"/>
                          <a:gd name="connsiteY346" fmla="*/ 2268070 h 3056964"/>
                          <a:gd name="connsiteX347" fmla="*/ 1981200 w 2525304"/>
                          <a:gd name="connsiteY347" fmla="*/ 2200835 h 3056964"/>
                          <a:gd name="connsiteX348" fmla="*/ 1972235 w 2525304"/>
                          <a:gd name="connsiteY348" fmla="*/ 2187388 h 3056964"/>
                          <a:gd name="connsiteX349" fmla="*/ 1958788 w 2525304"/>
                          <a:gd name="connsiteY349" fmla="*/ 2164976 h 3056964"/>
                          <a:gd name="connsiteX350" fmla="*/ 1905000 w 2525304"/>
                          <a:gd name="connsiteY350" fmla="*/ 2084294 h 3056964"/>
                          <a:gd name="connsiteX351" fmla="*/ 1882588 w 2525304"/>
                          <a:gd name="connsiteY351" fmla="*/ 2043953 h 3056964"/>
                          <a:gd name="connsiteX352" fmla="*/ 1869141 w 2525304"/>
                          <a:gd name="connsiteY352" fmla="*/ 2026023 h 3056964"/>
                          <a:gd name="connsiteX353" fmla="*/ 1806388 w 2525304"/>
                          <a:gd name="connsiteY353" fmla="*/ 1999129 h 3056964"/>
                          <a:gd name="connsiteX354" fmla="*/ 1779494 w 2525304"/>
                          <a:gd name="connsiteY354" fmla="*/ 1990164 h 3056964"/>
                          <a:gd name="connsiteX355" fmla="*/ 1752600 w 2525304"/>
                          <a:gd name="connsiteY355" fmla="*/ 1985682 h 3056964"/>
                          <a:gd name="connsiteX356" fmla="*/ 1680882 w 2525304"/>
                          <a:gd name="connsiteY356" fmla="*/ 1963270 h 3056964"/>
                          <a:gd name="connsiteX357" fmla="*/ 1662953 w 2525304"/>
                          <a:gd name="connsiteY357" fmla="*/ 1958788 h 3056964"/>
                          <a:gd name="connsiteX358" fmla="*/ 1640541 w 2525304"/>
                          <a:gd name="connsiteY358" fmla="*/ 1945341 h 3056964"/>
                          <a:gd name="connsiteX359" fmla="*/ 1604682 w 2525304"/>
                          <a:gd name="connsiteY359" fmla="*/ 1958788 h 3056964"/>
                          <a:gd name="connsiteX360" fmla="*/ 1537447 w 2525304"/>
                          <a:gd name="connsiteY360" fmla="*/ 1990164 h 3056964"/>
                          <a:gd name="connsiteX361" fmla="*/ 1510553 w 2525304"/>
                          <a:gd name="connsiteY361" fmla="*/ 1994647 h 3056964"/>
                          <a:gd name="connsiteX362" fmla="*/ 1488141 w 2525304"/>
                          <a:gd name="connsiteY362" fmla="*/ 1999129 h 3056964"/>
                          <a:gd name="connsiteX363" fmla="*/ 1443318 w 2525304"/>
                          <a:gd name="connsiteY363" fmla="*/ 2008094 h 3056964"/>
                          <a:gd name="connsiteX364" fmla="*/ 1367118 w 2525304"/>
                          <a:gd name="connsiteY364" fmla="*/ 1990164 h 3056964"/>
                          <a:gd name="connsiteX365" fmla="*/ 1317812 w 2525304"/>
                          <a:gd name="connsiteY365" fmla="*/ 1972235 h 3056964"/>
                          <a:gd name="connsiteX366" fmla="*/ 1066800 w 2525304"/>
                          <a:gd name="connsiteY366" fmla="*/ 1958788 h 3056964"/>
                          <a:gd name="connsiteX367" fmla="*/ 1030941 w 2525304"/>
                          <a:gd name="connsiteY367" fmla="*/ 1949823 h 3056964"/>
                          <a:gd name="connsiteX368" fmla="*/ 986118 w 2525304"/>
                          <a:gd name="connsiteY368" fmla="*/ 1927412 h 3056964"/>
                          <a:gd name="connsiteX369" fmla="*/ 968188 w 2525304"/>
                          <a:gd name="connsiteY369" fmla="*/ 1918447 h 3056964"/>
                          <a:gd name="connsiteX370" fmla="*/ 936812 w 2525304"/>
                          <a:gd name="connsiteY370" fmla="*/ 1900517 h 3056964"/>
                          <a:gd name="connsiteX371" fmla="*/ 905435 w 2525304"/>
                          <a:gd name="connsiteY371" fmla="*/ 1882588 h 3056964"/>
                          <a:gd name="connsiteX372" fmla="*/ 869576 w 2525304"/>
                          <a:gd name="connsiteY372" fmla="*/ 1896035 h 3056964"/>
                          <a:gd name="connsiteX373" fmla="*/ 856129 w 2525304"/>
                          <a:gd name="connsiteY373" fmla="*/ 1913964 h 3056964"/>
                          <a:gd name="connsiteX374" fmla="*/ 815788 w 2525304"/>
                          <a:gd name="connsiteY374" fmla="*/ 1954306 h 3056964"/>
                          <a:gd name="connsiteX375" fmla="*/ 788894 w 2525304"/>
                          <a:gd name="connsiteY375" fmla="*/ 1976717 h 3056964"/>
                          <a:gd name="connsiteX376" fmla="*/ 762000 w 2525304"/>
                          <a:gd name="connsiteY376" fmla="*/ 1999129 h 3056964"/>
                          <a:gd name="connsiteX377" fmla="*/ 753035 w 2525304"/>
                          <a:gd name="connsiteY377" fmla="*/ 2012576 h 3056964"/>
                          <a:gd name="connsiteX378" fmla="*/ 735106 w 2525304"/>
                          <a:gd name="connsiteY378" fmla="*/ 2026023 h 3056964"/>
                          <a:gd name="connsiteX379" fmla="*/ 712694 w 2525304"/>
                          <a:gd name="connsiteY379" fmla="*/ 2048435 h 3056964"/>
                          <a:gd name="connsiteX380" fmla="*/ 694765 w 2525304"/>
                          <a:gd name="connsiteY380" fmla="*/ 2061882 h 3056964"/>
                          <a:gd name="connsiteX381" fmla="*/ 681318 w 2525304"/>
                          <a:gd name="connsiteY381" fmla="*/ 2079812 h 3056964"/>
                          <a:gd name="connsiteX382" fmla="*/ 667870 w 2525304"/>
                          <a:gd name="connsiteY382" fmla="*/ 2088776 h 3056964"/>
                          <a:gd name="connsiteX383" fmla="*/ 623047 w 2525304"/>
                          <a:gd name="connsiteY383" fmla="*/ 2129117 h 3056964"/>
                          <a:gd name="connsiteX384" fmla="*/ 600635 w 2525304"/>
                          <a:gd name="connsiteY384" fmla="*/ 2160494 h 3056964"/>
                          <a:gd name="connsiteX385" fmla="*/ 587188 w 2525304"/>
                          <a:gd name="connsiteY385" fmla="*/ 2200835 h 3056964"/>
                          <a:gd name="connsiteX386" fmla="*/ 582706 w 2525304"/>
                          <a:gd name="connsiteY386" fmla="*/ 2232212 h 3056964"/>
                          <a:gd name="connsiteX387" fmla="*/ 596153 w 2525304"/>
                          <a:gd name="connsiteY387" fmla="*/ 2321859 h 3056964"/>
                          <a:gd name="connsiteX388" fmla="*/ 600635 w 2525304"/>
                          <a:gd name="connsiteY388" fmla="*/ 2339788 h 3056964"/>
                          <a:gd name="connsiteX389" fmla="*/ 609600 w 2525304"/>
                          <a:gd name="connsiteY389" fmla="*/ 2357717 h 3056964"/>
                          <a:gd name="connsiteX390" fmla="*/ 614082 w 2525304"/>
                          <a:gd name="connsiteY390" fmla="*/ 2375647 h 3056964"/>
                          <a:gd name="connsiteX391" fmla="*/ 623047 w 2525304"/>
                          <a:gd name="connsiteY391" fmla="*/ 2398059 h 3056964"/>
                          <a:gd name="connsiteX392" fmla="*/ 627529 w 2525304"/>
                          <a:gd name="connsiteY392" fmla="*/ 2420470 h 3056964"/>
                          <a:gd name="connsiteX393" fmla="*/ 640976 w 2525304"/>
                          <a:gd name="connsiteY393" fmla="*/ 2451847 h 3056964"/>
                          <a:gd name="connsiteX394" fmla="*/ 645459 w 2525304"/>
                          <a:gd name="connsiteY394" fmla="*/ 2465294 h 3056964"/>
                          <a:gd name="connsiteX395" fmla="*/ 658906 w 2525304"/>
                          <a:gd name="connsiteY395" fmla="*/ 2487706 h 3056964"/>
                          <a:gd name="connsiteX396" fmla="*/ 676835 w 2525304"/>
                          <a:gd name="connsiteY396" fmla="*/ 2550459 h 3056964"/>
                          <a:gd name="connsiteX397" fmla="*/ 690282 w 2525304"/>
                          <a:gd name="connsiteY397" fmla="*/ 2581835 h 3056964"/>
                          <a:gd name="connsiteX398" fmla="*/ 699247 w 2525304"/>
                          <a:gd name="connsiteY398" fmla="*/ 2626659 h 3056964"/>
                          <a:gd name="connsiteX399" fmla="*/ 703729 w 2525304"/>
                          <a:gd name="connsiteY399" fmla="*/ 2653553 h 3056964"/>
                          <a:gd name="connsiteX400" fmla="*/ 717176 w 2525304"/>
                          <a:gd name="connsiteY400" fmla="*/ 2680447 h 3056964"/>
                          <a:gd name="connsiteX401" fmla="*/ 735106 w 2525304"/>
                          <a:gd name="connsiteY401" fmla="*/ 2738717 h 3056964"/>
                          <a:gd name="connsiteX402" fmla="*/ 739588 w 2525304"/>
                          <a:gd name="connsiteY402" fmla="*/ 2765612 h 3056964"/>
                          <a:gd name="connsiteX403" fmla="*/ 762000 w 2525304"/>
                          <a:gd name="connsiteY403" fmla="*/ 2828364 h 3056964"/>
                          <a:gd name="connsiteX404" fmla="*/ 766482 w 2525304"/>
                          <a:gd name="connsiteY404" fmla="*/ 2918012 h 3056964"/>
                          <a:gd name="connsiteX405" fmla="*/ 770965 w 2525304"/>
                          <a:gd name="connsiteY405" fmla="*/ 2940423 h 3056964"/>
                          <a:gd name="connsiteX406" fmla="*/ 775447 w 2525304"/>
                          <a:gd name="connsiteY406" fmla="*/ 2971800 h 3056964"/>
                          <a:gd name="connsiteX407" fmla="*/ 748553 w 2525304"/>
                          <a:gd name="connsiteY407" fmla="*/ 3021106 h 3056964"/>
                          <a:gd name="connsiteX408" fmla="*/ 721659 w 2525304"/>
                          <a:gd name="connsiteY408" fmla="*/ 3030070 h 3056964"/>
                          <a:gd name="connsiteX409" fmla="*/ 708212 w 2525304"/>
                          <a:gd name="connsiteY409" fmla="*/ 3034553 h 3056964"/>
                          <a:gd name="connsiteX410" fmla="*/ 623047 w 2525304"/>
                          <a:gd name="connsiteY410" fmla="*/ 3016623 h 3056964"/>
                          <a:gd name="connsiteX411" fmla="*/ 609600 w 2525304"/>
                          <a:gd name="connsiteY411" fmla="*/ 2994212 h 3056964"/>
                          <a:gd name="connsiteX412" fmla="*/ 591670 w 2525304"/>
                          <a:gd name="connsiteY412" fmla="*/ 2953870 h 3056964"/>
                          <a:gd name="connsiteX413" fmla="*/ 560294 w 2525304"/>
                          <a:gd name="connsiteY413" fmla="*/ 2895600 h 3056964"/>
                          <a:gd name="connsiteX414" fmla="*/ 551329 w 2525304"/>
                          <a:gd name="connsiteY414" fmla="*/ 2882153 h 3056964"/>
                          <a:gd name="connsiteX415" fmla="*/ 528918 w 2525304"/>
                          <a:gd name="connsiteY415" fmla="*/ 2859741 h 3056964"/>
                          <a:gd name="connsiteX416" fmla="*/ 519953 w 2525304"/>
                          <a:gd name="connsiteY416" fmla="*/ 2814917 h 3056964"/>
                          <a:gd name="connsiteX417" fmla="*/ 524435 w 2525304"/>
                          <a:gd name="connsiteY417" fmla="*/ 2788023 h 3056964"/>
                          <a:gd name="connsiteX418" fmla="*/ 528918 w 2525304"/>
                          <a:gd name="connsiteY418" fmla="*/ 2774576 h 3056964"/>
                          <a:gd name="connsiteX419" fmla="*/ 542365 w 2525304"/>
                          <a:gd name="connsiteY419" fmla="*/ 2738717 h 3056964"/>
                          <a:gd name="connsiteX420" fmla="*/ 484094 w 2525304"/>
                          <a:gd name="connsiteY420" fmla="*/ 2572870 h 3056964"/>
                          <a:gd name="connsiteX421" fmla="*/ 443753 w 2525304"/>
                          <a:gd name="connsiteY421" fmla="*/ 2465294 h 3056964"/>
                          <a:gd name="connsiteX422" fmla="*/ 439270 w 2525304"/>
                          <a:gd name="connsiteY422" fmla="*/ 2438400 h 3056964"/>
                          <a:gd name="connsiteX423" fmla="*/ 430306 w 2525304"/>
                          <a:gd name="connsiteY423" fmla="*/ 2402541 h 3056964"/>
                          <a:gd name="connsiteX424" fmla="*/ 425823 w 2525304"/>
                          <a:gd name="connsiteY424" fmla="*/ 2366682 h 3056964"/>
                          <a:gd name="connsiteX425" fmla="*/ 398929 w 2525304"/>
                          <a:gd name="connsiteY425" fmla="*/ 2286000 h 3056964"/>
                          <a:gd name="connsiteX426" fmla="*/ 385482 w 2525304"/>
                          <a:gd name="connsiteY426" fmla="*/ 2254623 h 3056964"/>
                          <a:gd name="connsiteX427" fmla="*/ 381000 w 2525304"/>
                          <a:gd name="connsiteY427" fmla="*/ 2236694 h 3056964"/>
                          <a:gd name="connsiteX428" fmla="*/ 372035 w 2525304"/>
                          <a:gd name="connsiteY428" fmla="*/ 2169459 h 3056964"/>
                          <a:gd name="connsiteX429" fmla="*/ 367553 w 2525304"/>
                          <a:gd name="connsiteY429" fmla="*/ 2156012 h 3056964"/>
                          <a:gd name="connsiteX430" fmla="*/ 407894 w 2525304"/>
                          <a:gd name="connsiteY430" fmla="*/ 2138082 h 3056964"/>
                          <a:gd name="connsiteX431" fmla="*/ 515470 w 2525304"/>
                          <a:gd name="connsiteY431" fmla="*/ 2093259 h 3056964"/>
                          <a:gd name="connsiteX432" fmla="*/ 578223 w 2525304"/>
                          <a:gd name="connsiteY432" fmla="*/ 2039470 h 3056964"/>
                          <a:gd name="connsiteX433" fmla="*/ 587188 w 2525304"/>
                          <a:gd name="connsiteY433" fmla="*/ 2017059 h 3056964"/>
                          <a:gd name="connsiteX434" fmla="*/ 614082 w 2525304"/>
                          <a:gd name="connsiteY434" fmla="*/ 1940859 h 3056964"/>
                          <a:gd name="connsiteX435" fmla="*/ 649941 w 2525304"/>
                          <a:gd name="connsiteY435" fmla="*/ 1887070 h 3056964"/>
                          <a:gd name="connsiteX436" fmla="*/ 690282 w 2525304"/>
                          <a:gd name="connsiteY436" fmla="*/ 1860176 h 3056964"/>
                          <a:gd name="connsiteX437" fmla="*/ 703729 w 2525304"/>
                          <a:gd name="connsiteY437" fmla="*/ 1851212 h 3056964"/>
                          <a:gd name="connsiteX438" fmla="*/ 739588 w 2525304"/>
                          <a:gd name="connsiteY438" fmla="*/ 1833282 h 3056964"/>
                          <a:gd name="connsiteX439" fmla="*/ 708212 w 2525304"/>
                          <a:gd name="connsiteY439" fmla="*/ 1873623 h 3056964"/>
                          <a:gd name="connsiteX440" fmla="*/ 654423 w 2525304"/>
                          <a:gd name="connsiteY440" fmla="*/ 1927412 h 3056964"/>
                          <a:gd name="connsiteX441" fmla="*/ 636494 w 2525304"/>
                          <a:gd name="connsiteY441" fmla="*/ 1945341 h 3056964"/>
                          <a:gd name="connsiteX442" fmla="*/ 614082 w 2525304"/>
                          <a:gd name="connsiteY442" fmla="*/ 1972235 h 3056964"/>
                          <a:gd name="connsiteX443" fmla="*/ 605118 w 2525304"/>
                          <a:gd name="connsiteY443" fmla="*/ 1985682 h 3056964"/>
                          <a:gd name="connsiteX444" fmla="*/ 560294 w 2525304"/>
                          <a:gd name="connsiteY444" fmla="*/ 2021541 h 3056964"/>
                          <a:gd name="connsiteX445" fmla="*/ 524435 w 2525304"/>
                          <a:gd name="connsiteY445" fmla="*/ 2034988 h 3056964"/>
                          <a:gd name="connsiteX446" fmla="*/ 502023 w 2525304"/>
                          <a:gd name="connsiteY446" fmla="*/ 2048435 h 3056964"/>
                          <a:gd name="connsiteX447" fmla="*/ 461682 w 2525304"/>
                          <a:gd name="connsiteY447" fmla="*/ 2075329 h 3056964"/>
                          <a:gd name="connsiteX448" fmla="*/ 448235 w 2525304"/>
                          <a:gd name="connsiteY448" fmla="*/ 2084294 h 3056964"/>
                          <a:gd name="connsiteX449" fmla="*/ 430306 w 2525304"/>
                          <a:gd name="connsiteY449" fmla="*/ 2093259 h 3056964"/>
                          <a:gd name="connsiteX450" fmla="*/ 412376 w 2525304"/>
                          <a:gd name="connsiteY450" fmla="*/ 2106706 h 3056964"/>
                          <a:gd name="connsiteX451" fmla="*/ 389965 w 2525304"/>
                          <a:gd name="connsiteY451" fmla="*/ 2115670 h 3056964"/>
                          <a:gd name="connsiteX452" fmla="*/ 372035 w 2525304"/>
                          <a:gd name="connsiteY452" fmla="*/ 2129117 h 3056964"/>
                          <a:gd name="connsiteX453" fmla="*/ 318247 w 2525304"/>
                          <a:gd name="connsiteY453" fmla="*/ 2160494 h 3056964"/>
                          <a:gd name="connsiteX454" fmla="*/ 304800 w 2525304"/>
                          <a:gd name="connsiteY454" fmla="*/ 2178423 h 3056964"/>
                          <a:gd name="connsiteX455" fmla="*/ 282388 w 2525304"/>
                          <a:gd name="connsiteY455" fmla="*/ 2205317 h 3056964"/>
                          <a:gd name="connsiteX456" fmla="*/ 295835 w 2525304"/>
                          <a:gd name="connsiteY456" fmla="*/ 2501153 h 3056964"/>
                          <a:gd name="connsiteX457" fmla="*/ 300318 w 2525304"/>
                          <a:gd name="connsiteY457" fmla="*/ 2523564 h 3056964"/>
                          <a:gd name="connsiteX458" fmla="*/ 304800 w 2525304"/>
                          <a:gd name="connsiteY458" fmla="*/ 2554941 h 3056964"/>
                          <a:gd name="connsiteX459" fmla="*/ 309282 w 2525304"/>
                          <a:gd name="connsiteY459" fmla="*/ 2613212 h 3056964"/>
                          <a:gd name="connsiteX460" fmla="*/ 322729 w 2525304"/>
                          <a:gd name="connsiteY460" fmla="*/ 2671482 h 3056964"/>
                          <a:gd name="connsiteX461" fmla="*/ 327212 w 2525304"/>
                          <a:gd name="connsiteY461" fmla="*/ 2698376 h 3056964"/>
                          <a:gd name="connsiteX462" fmla="*/ 331694 w 2525304"/>
                          <a:gd name="connsiteY462" fmla="*/ 2729753 h 3056964"/>
                          <a:gd name="connsiteX463" fmla="*/ 345141 w 2525304"/>
                          <a:gd name="connsiteY463" fmla="*/ 2756647 h 3056964"/>
                          <a:gd name="connsiteX464" fmla="*/ 367553 w 2525304"/>
                          <a:gd name="connsiteY464" fmla="*/ 2810435 h 3056964"/>
                          <a:gd name="connsiteX465" fmla="*/ 381000 w 2525304"/>
                          <a:gd name="connsiteY465" fmla="*/ 2868706 h 3056964"/>
                          <a:gd name="connsiteX466" fmla="*/ 389965 w 2525304"/>
                          <a:gd name="connsiteY466" fmla="*/ 2882153 h 3056964"/>
                          <a:gd name="connsiteX467" fmla="*/ 394447 w 2525304"/>
                          <a:gd name="connsiteY467" fmla="*/ 2900082 h 3056964"/>
                          <a:gd name="connsiteX468" fmla="*/ 412376 w 2525304"/>
                          <a:gd name="connsiteY468" fmla="*/ 2931459 h 3056964"/>
                          <a:gd name="connsiteX469" fmla="*/ 416859 w 2525304"/>
                          <a:gd name="connsiteY469" fmla="*/ 2944906 h 3056964"/>
                          <a:gd name="connsiteX470" fmla="*/ 425823 w 2525304"/>
                          <a:gd name="connsiteY470" fmla="*/ 2958353 h 3056964"/>
                          <a:gd name="connsiteX471" fmla="*/ 439270 w 2525304"/>
                          <a:gd name="connsiteY471" fmla="*/ 2989729 h 3056964"/>
                          <a:gd name="connsiteX472" fmla="*/ 439270 w 2525304"/>
                          <a:gd name="connsiteY472" fmla="*/ 3039035 h 3056964"/>
                          <a:gd name="connsiteX473" fmla="*/ 430306 w 2525304"/>
                          <a:gd name="connsiteY473" fmla="*/ 3052482 h 3056964"/>
                          <a:gd name="connsiteX474" fmla="*/ 412376 w 2525304"/>
                          <a:gd name="connsiteY474" fmla="*/ 3056964 h 3056964"/>
                          <a:gd name="connsiteX475" fmla="*/ 295835 w 2525304"/>
                          <a:gd name="connsiteY475" fmla="*/ 3043517 h 3056964"/>
                          <a:gd name="connsiteX476" fmla="*/ 264459 w 2525304"/>
                          <a:gd name="connsiteY476" fmla="*/ 2962835 h 3056964"/>
                          <a:gd name="connsiteX477" fmla="*/ 259976 w 2525304"/>
                          <a:gd name="connsiteY477" fmla="*/ 2926976 h 3056964"/>
                          <a:gd name="connsiteX478" fmla="*/ 246529 w 2525304"/>
                          <a:gd name="connsiteY478" fmla="*/ 2864223 h 3056964"/>
                          <a:gd name="connsiteX479" fmla="*/ 237565 w 2525304"/>
                          <a:gd name="connsiteY479" fmla="*/ 2770094 h 3056964"/>
                          <a:gd name="connsiteX480" fmla="*/ 228600 w 2525304"/>
                          <a:gd name="connsiteY480" fmla="*/ 2743200 h 3056964"/>
                          <a:gd name="connsiteX481" fmla="*/ 219635 w 2525304"/>
                          <a:gd name="connsiteY481" fmla="*/ 2707341 h 3056964"/>
                          <a:gd name="connsiteX482" fmla="*/ 206188 w 2525304"/>
                          <a:gd name="connsiteY482" fmla="*/ 2667000 h 3056964"/>
                          <a:gd name="connsiteX483" fmla="*/ 201706 w 2525304"/>
                          <a:gd name="connsiteY483" fmla="*/ 2635623 h 3056964"/>
                          <a:gd name="connsiteX484" fmla="*/ 197223 w 2525304"/>
                          <a:gd name="connsiteY484" fmla="*/ 2613212 h 3056964"/>
                          <a:gd name="connsiteX485" fmla="*/ 192741 w 2525304"/>
                          <a:gd name="connsiteY485" fmla="*/ 2577353 h 3056964"/>
                          <a:gd name="connsiteX486" fmla="*/ 188259 w 2525304"/>
                          <a:gd name="connsiteY486" fmla="*/ 2537012 h 3056964"/>
                          <a:gd name="connsiteX487" fmla="*/ 179294 w 2525304"/>
                          <a:gd name="connsiteY487" fmla="*/ 2510117 h 3056964"/>
                          <a:gd name="connsiteX488" fmla="*/ 165847 w 2525304"/>
                          <a:gd name="connsiteY488" fmla="*/ 2460812 h 3056964"/>
                          <a:gd name="connsiteX489" fmla="*/ 161365 w 2525304"/>
                          <a:gd name="connsiteY489" fmla="*/ 2433917 h 3056964"/>
                          <a:gd name="connsiteX490" fmla="*/ 156882 w 2525304"/>
                          <a:gd name="connsiteY490" fmla="*/ 2245659 h 3056964"/>
                          <a:gd name="connsiteX491" fmla="*/ 152400 w 2525304"/>
                          <a:gd name="connsiteY491" fmla="*/ 2205317 h 3056964"/>
                          <a:gd name="connsiteX492" fmla="*/ 143435 w 2525304"/>
                          <a:gd name="connsiteY492" fmla="*/ 2070847 h 3056964"/>
                          <a:gd name="connsiteX493" fmla="*/ 129988 w 2525304"/>
                          <a:gd name="connsiteY493" fmla="*/ 2030506 h 3056964"/>
                          <a:gd name="connsiteX494" fmla="*/ 125506 w 2525304"/>
                          <a:gd name="connsiteY494" fmla="*/ 2017059 h 3056964"/>
                          <a:gd name="connsiteX495" fmla="*/ 138953 w 2525304"/>
                          <a:gd name="connsiteY495" fmla="*/ 1999129 h 3056964"/>
                          <a:gd name="connsiteX496" fmla="*/ 152400 w 2525304"/>
                          <a:gd name="connsiteY496" fmla="*/ 1990164 h 3056964"/>
                          <a:gd name="connsiteX497" fmla="*/ 170329 w 2525304"/>
                          <a:gd name="connsiteY497" fmla="*/ 1945341 h 3056964"/>
                          <a:gd name="connsiteX498" fmla="*/ 188259 w 2525304"/>
                          <a:gd name="connsiteY498" fmla="*/ 1909482 h 3056964"/>
                          <a:gd name="connsiteX499" fmla="*/ 206188 w 2525304"/>
                          <a:gd name="connsiteY499" fmla="*/ 1873623 h 3056964"/>
                          <a:gd name="connsiteX500" fmla="*/ 210670 w 2525304"/>
                          <a:gd name="connsiteY500" fmla="*/ 1860176 h 3056964"/>
                          <a:gd name="connsiteX501" fmla="*/ 219635 w 2525304"/>
                          <a:gd name="connsiteY501" fmla="*/ 1801906 h 3056964"/>
                          <a:gd name="connsiteX502" fmla="*/ 210670 w 2525304"/>
                          <a:gd name="connsiteY502" fmla="*/ 1645023 h 3056964"/>
                          <a:gd name="connsiteX503" fmla="*/ 192741 w 2525304"/>
                          <a:gd name="connsiteY503" fmla="*/ 1609164 h 3056964"/>
                          <a:gd name="connsiteX504" fmla="*/ 179294 w 2525304"/>
                          <a:gd name="connsiteY504" fmla="*/ 1577788 h 3056964"/>
                          <a:gd name="connsiteX505" fmla="*/ 165847 w 2525304"/>
                          <a:gd name="connsiteY505" fmla="*/ 1550894 h 3056964"/>
                          <a:gd name="connsiteX506" fmla="*/ 152400 w 2525304"/>
                          <a:gd name="connsiteY506" fmla="*/ 1519517 h 3056964"/>
                          <a:gd name="connsiteX507" fmla="*/ 143435 w 2525304"/>
                          <a:gd name="connsiteY507" fmla="*/ 1506070 h 3056964"/>
                          <a:gd name="connsiteX508" fmla="*/ 107576 w 2525304"/>
                          <a:gd name="connsiteY508" fmla="*/ 1470212 h 3056964"/>
                          <a:gd name="connsiteX509" fmla="*/ 94129 w 2525304"/>
                          <a:gd name="connsiteY509" fmla="*/ 1465729 h 3056964"/>
                          <a:gd name="connsiteX510" fmla="*/ 71718 w 2525304"/>
                          <a:gd name="connsiteY510" fmla="*/ 1456764 h 3056964"/>
                          <a:gd name="connsiteX511" fmla="*/ 58270 w 2525304"/>
                          <a:gd name="connsiteY511" fmla="*/ 1447800 h 3056964"/>
                          <a:gd name="connsiteX512" fmla="*/ 26894 w 2525304"/>
                          <a:gd name="connsiteY512" fmla="*/ 1416423 h 3056964"/>
                          <a:gd name="connsiteX513" fmla="*/ 0 w 2525304"/>
                          <a:gd name="connsiteY513" fmla="*/ 1394012 h 3056964"/>
                          <a:gd name="connsiteX0" fmla="*/ 0 w 2525304"/>
                          <a:gd name="connsiteY0" fmla="*/ 1394012 h 3056964"/>
                          <a:gd name="connsiteX1" fmla="*/ 22412 w 2525304"/>
                          <a:gd name="connsiteY1" fmla="*/ 1385047 h 3056964"/>
                          <a:gd name="connsiteX2" fmla="*/ 31376 w 2525304"/>
                          <a:gd name="connsiteY2" fmla="*/ 1367117 h 3056964"/>
                          <a:gd name="connsiteX3" fmla="*/ 44823 w 2525304"/>
                          <a:gd name="connsiteY3" fmla="*/ 1358153 h 3056964"/>
                          <a:gd name="connsiteX4" fmla="*/ 58270 w 2525304"/>
                          <a:gd name="connsiteY4" fmla="*/ 1340223 h 3056964"/>
                          <a:gd name="connsiteX5" fmla="*/ 76200 w 2525304"/>
                          <a:gd name="connsiteY5" fmla="*/ 1331259 h 3056964"/>
                          <a:gd name="connsiteX6" fmla="*/ 98612 w 2525304"/>
                          <a:gd name="connsiteY6" fmla="*/ 1322294 h 3056964"/>
                          <a:gd name="connsiteX7" fmla="*/ 125506 w 2525304"/>
                          <a:gd name="connsiteY7" fmla="*/ 1313329 h 3056964"/>
                          <a:gd name="connsiteX8" fmla="*/ 152400 w 2525304"/>
                          <a:gd name="connsiteY8" fmla="*/ 1295400 h 3056964"/>
                          <a:gd name="connsiteX9" fmla="*/ 170329 w 2525304"/>
                          <a:gd name="connsiteY9" fmla="*/ 1286435 h 3056964"/>
                          <a:gd name="connsiteX10" fmla="*/ 188259 w 2525304"/>
                          <a:gd name="connsiteY10" fmla="*/ 1268506 h 3056964"/>
                          <a:gd name="connsiteX11" fmla="*/ 228600 w 2525304"/>
                          <a:gd name="connsiteY11" fmla="*/ 1250576 h 3056964"/>
                          <a:gd name="connsiteX12" fmla="*/ 255494 w 2525304"/>
                          <a:gd name="connsiteY12" fmla="*/ 1232647 h 3056964"/>
                          <a:gd name="connsiteX13" fmla="*/ 300318 w 2525304"/>
                          <a:gd name="connsiteY13" fmla="*/ 1210235 h 3056964"/>
                          <a:gd name="connsiteX14" fmla="*/ 313765 w 2525304"/>
                          <a:gd name="connsiteY14" fmla="*/ 1201270 h 3056964"/>
                          <a:gd name="connsiteX15" fmla="*/ 340659 w 2525304"/>
                          <a:gd name="connsiteY15" fmla="*/ 1196788 h 3056964"/>
                          <a:gd name="connsiteX16" fmla="*/ 363070 w 2525304"/>
                          <a:gd name="connsiteY16" fmla="*/ 1192306 h 3056964"/>
                          <a:gd name="connsiteX17" fmla="*/ 389965 w 2525304"/>
                          <a:gd name="connsiteY17" fmla="*/ 1187823 h 3056964"/>
                          <a:gd name="connsiteX18" fmla="*/ 425823 w 2525304"/>
                          <a:gd name="connsiteY18" fmla="*/ 1183341 h 3056964"/>
                          <a:gd name="connsiteX19" fmla="*/ 470647 w 2525304"/>
                          <a:gd name="connsiteY19" fmla="*/ 1174376 h 3056964"/>
                          <a:gd name="connsiteX20" fmla="*/ 515470 w 2525304"/>
                          <a:gd name="connsiteY20" fmla="*/ 1165412 h 3056964"/>
                          <a:gd name="connsiteX21" fmla="*/ 528918 w 2525304"/>
                          <a:gd name="connsiteY21" fmla="*/ 1156447 h 3056964"/>
                          <a:gd name="connsiteX22" fmla="*/ 600635 w 2525304"/>
                          <a:gd name="connsiteY22" fmla="*/ 1143000 h 3056964"/>
                          <a:gd name="connsiteX23" fmla="*/ 690282 w 2525304"/>
                          <a:gd name="connsiteY23" fmla="*/ 1134035 h 3056964"/>
                          <a:gd name="connsiteX24" fmla="*/ 793376 w 2525304"/>
                          <a:gd name="connsiteY24" fmla="*/ 1138517 h 3056964"/>
                          <a:gd name="connsiteX25" fmla="*/ 874059 w 2525304"/>
                          <a:gd name="connsiteY25" fmla="*/ 1151964 h 3056964"/>
                          <a:gd name="connsiteX26" fmla="*/ 914400 w 2525304"/>
                          <a:gd name="connsiteY26" fmla="*/ 1156447 h 3056964"/>
                          <a:gd name="connsiteX27" fmla="*/ 1030941 w 2525304"/>
                          <a:gd name="connsiteY27" fmla="*/ 1169894 h 3056964"/>
                          <a:gd name="connsiteX28" fmla="*/ 1151965 w 2525304"/>
                          <a:gd name="connsiteY28" fmla="*/ 1178859 h 3056964"/>
                          <a:gd name="connsiteX29" fmla="*/ 1281953 w 2525304"/>
                          <a:gd name="connsiteY29" fmla="*/ 1187823 h 3056964"/>
                          <a:gd name="connsiteX30" fmla="*/ 1465729 w 2525304"/>
                          <a:gd name="connsiteY30" fmla="*/ 1183341 h 3056964"/>
                          <a:gd name="connsiteX31" fmla="*/ 1510553 w 2525304"/>
                          <a:gd name="connsiteY31" fmla="*/ 1178859 h 3056964"/>
                          <a:gd name="connsiteX32" fmla="*/ 1582270 w 2525304"/>
                          <a:gd name="connsiteY32" fmla="*/ 1147482 h 3056964"/>
                          <a:gd name="connsiteX33" fmla="*/ 1604682 w 2525304"/>
                          <a:gd name="connsiteY33" fmla="*/ 1143000 h 3056964"/>
                          <a:gd name="connsiteX34" fmla="*/ 1622612 w 2525304"/>
                          <a:gd name="connsiteY34" fmla="*/ 1134035 h 3056964"/>
                          <a:gd name="connsiteX35" fmla="*/ 1645023 w 2525304"/>
                          <a:gd name="connsiteY35" fmla="*/ 1125070 h 3056964"/>
                          <a:gd name="connsiteX36" fmla="*/ 1662953 w 2525304"/>
                          <a:gd name="connsiteY36" fmla="*/ 1111623 h 3056964"/>
                          <a:gd name="connsiteX37" fmla="*/ 1698812 w 2525304"/>
                          <a:gd name="connsiteY37" fmla="*/ 1093694 h 3056964"/>
                          <a:gd name="connsiteX38" fmla="*/ 1739153 w 2525304"/>
                          <a:gd name="connsiteY38" fmla="*/ 1066800 h 3056964"/>
                          <a:gd name="connsiteX39" fmla="*/ 1752600 w 2525304"/>
                          <a:gd name="connsiteY39" fmla="*/ 1053353 h 3056964"/>
                          <a:gd name="connsiteX40" fmla="*/ 1775012 w 2525304"/>
                          <a:gd name="connsiteY40" fmla="*/ 1039906 h 3056964"/>
                          <a:gd name="connsiteX41" fmla="*/ 1797423 w 2525304"/>
                          <a:gd name="connsiteY41" fmla="*/ 1021976 h 3056964"/>
                          <a:gd name="connsiteX42" fmla="*/ 1810870 w 2525304"/>
                          <a:gd name="connsiteY42" fmla="*/ 990600 h 3056964"/>
                          <a:gd name="connsiteX43" fmla="*/ 1815353 w 2525304"/>
                          <a:gd name="connsiteY43" fmla="*/ 977153 h 3056964"/>
                          <a:gd name="connsiteX44" fmla="*/ 1801906 w 2525304"/>
                          <a:gd name="connsiteY44" fmla="*/ 824753 h 3056964"/>
                          <a:gd name="connsiteX45" fmla="*/ 1792941 w 2525304"/>
                          <a:gd name="connsiteY45" fmla="*/ 811306 h 3056964"/>
                          <a:gd name="connsiteX46" fmla="*/ 1757082 w 2525304"/>
                          <a:gd name="connsiteY46" fmla="*/ 779929 h 3056964"/>
                          <a:gd name="connsiteX47" fmla="*/ 1730188 w 2525304"/>
                          <a:gd name="connsiteY47" fmla="*/ 753035 h 3056964"/>
                          <a:gd name="connsiteX48" fmla="*/ 1703294 w 2525304"/>
                          <a:gd name="connsiteY48" fmla="*/ 735106 h 3056964"/>
                          <a:gd name="connsiteX49" fmla="*/ 1622612 w 2525304"/>
                          <a:gd name="connsiteY49" fmla="*/ 739588 h 3056964"/>
                          <a:gd name="connsiteX50" fmla="*/ 1595718 w 2525304"/>
                          <a:gd name="connsiteY50" fmla="*/ 748553 h 3056964"/>
                          <a:gd name="connsiteX51" fmla="*/ 1573306 w 2525304"/>
                          <a:gd name="connsiteY51" fmla="*/ 753035 h 3056964"/>
                          <a:gd name="connsiteX52" fmla="*/ 1326776 w 2525304"/>
                          <a:gd name="connsiteY52" fmla="*/ 748553 h 3056964"/>
                          <a:gd name="connsiteX53" fmla="*/ 1308847 w 2525304"/>
                          <a:gd name="connsiteY53" fmla="*/ 744070 h 3056964"/>
                          <a:gd name="connsiteX54" fmla="*/ 1277470 w 2525304"/>
                          <a:gd name="connsiteY54" fmla="*/ 739588 h 3056964"/>
                          <a:gd name="connsiteX55" fmla="*/ 1259541 w 2525304"/>
                          <a:gd name="connsiteY55" fmla="*/ 735106 h 3056964"/>
                          <a:gd name="connsiteX56" fmla="*/ 1232647 w 2525304"/>
                          <a:gd name="connsiteY56" fmla="*/ 730623 h 3056964"/>
                          <a:gd name="connsiteX57" fmla="*/ 1053353 w 2525304"/>
                          <a:gd name="connsiteY57" fmla="*/ 735106 h 3056964"/>
                          <a:gd name="connsiteX58" fmla="*/ 1035423 w 2525304"/>
                          <a:gd name="connsiteY58" fmla="*/ 739588 h 3056964"/>
                          <a:gd name="connsiteX59" fmla="*/ 1008529 w 2525304"/>
                          <a:gd name="connsiteY59" fmla="*/ 744070 h 3056964"/>
                          <a:gd name="connsiteX60" fmla="*/ 995082 w 2525304"/>
                          <a:gd name="connsiteY60" fmla="*/ 748553 h 3056964"/>
                          <a:gd name="connsiteX61" fmla="*/ 945776 w 2525304"/>
                          <a:gd name="connsiteY61" fmla="*/ 717176 h 3056964"/>
                          <a:gd name="connsiteX62" fmla="*/ 941294 w 2525304"/>
                          <a:gd name="connsiteY62" fmla="*/ 703729 h 3056964"/>
                          <a:gd name="connsiteX63" fmla="*/ 932329 w 2525304"/>
                          <a:gd name="connsiteY63" fmla="*/ 605117 h 3056964"/>
                          <a:gd name="connsiteX64" fmla="*/ 914400 w 2525304"/>
                          <a:gd name="connsiteY64" fmla="*/ 587188 h 3056964"/>
                          <a:gd name="connsiteX65" fmla="*/ 918882 w 2525304"/>
                          <a:gd name="connsiteY65" fmla="*/ 555812 h 3056964"/>
                          <a:gd name="connsiteX66" fmla="*/ 941294 w 2525304"/>
                          <a:gd name="connsiteY66" fmla="*/ 551329 h 3056964"/>
                          <a:gd name="connsiteX67" fmla="*/ 959223 w 2525304"/>
                          <a:gd name="connsiteY67" fmla="*/ 537882 h 3056964"/>
                          <a:gd name="connsiteX68" fmla="*/ 990600 w 2525304"/>
                          <a:gd name="connsiteY68" fmla="*/ 533400 h 3056964"/>
                          <a:gd name="connsiteX69" fmla="*/ 1129553 w 2525304"/>
                          <a:gd name="connsiteY69" fmla="*/ 524435 h 3056964"/>
                          <a:gd name="connsiteX70" fmla="*/ 1147482 w 2525304"/>
                          <a:gd name="connsiteY70" fmla="*/ 515470 h 3056964"/>
                          <a:gd name="connsiteX71" fmla="*/ 1178859 w 2525304"/>
                          <a:gd name="connsiteY71" fmla="*/ 493059 h 3056964"/>
                          <a:gd name="connsiteX72" fmla="*/ 1192306 w 2525304"/>
                          <a:gd name="connsiteY72" fmla="*/ 479612 h 3056964"/>
                          <a:gd name="connsiteX73" fmla="*/ 1214718 w 2525304"/>
                          <a:gd name="connsiteY73" fmla="*/ 470647 h 3056964"/>
                          <a:gd name="connsiteX74" fmla="*/ 1241612 w 2525304"/>
                          <a:gd name="connsiteY74" fmla="*/ 457200 h 3056964"/>
                          <a:gd name="connsiteX75" fmla="*/ 1277470 w 2525304"/>
                          <a:gd name="connsiteY75" fmla="*/ 439270 h 3056964"/>
                          <a:gd name="connsiteX76" fmla="*/ 1295400 w 2525304"/>
                          <a:gd name="connsiteY76" fmla="*/ 416859 h 3056964"/>
                          <a:gd name="connsiteX77" fmla="*/ 1317812 w 2525304"/>
                          <a:gd name="connsiteY77" fmla="*/ 394447 h 3056964"/>
                          <a:gd name="connsiteX78" fmla="*/ 1353670 w 2525304"/>
                          <a:gd name="connsiteY78" fmla="*/ 349623 h 3056964"/>
                          <a:gd name="connsiteX79" fmla="*/ 1371600 w 2525304"/>
                          <a:gd name="connsiteY79" fmla="*/ 322729 h 3056964"/>
                          <a:gd name="connsiteX80" fmla="*/ 1380565 w 2525304"/>
                          <a:gd name="connsiteY80" fmla="*/ 282388 h 3056964"/>
                          <a:gd name="connsiteX81" fmla="*/ 1385047 w 2525304"/>
                          <a:gd name="connsiteY81" fmla="*/ 268941 h 3056964"/>
                          <a:gd name="connsiteX82" fmla="*/ 1380565 w 2525304"/>
                          <a:gd name="connsiteY82" fmla="*/ 219635 h 3056964"/>
                          <a:gd name="connsiteX83" fmla="*/ 1367118 w 2525304"/>
                          <a:gd name="connsiteY83" fmla="*/ 210670 h 3056964"/>
                          <a:gd name="connsiteX84" fmla="*/ 1349188 w 2525304"/>
                          <a:gd name="connsiteY84" fmla="*/ 206188 h 3056964"/>
                          <a:gd name="connsiteX85" fmla="*/ 1326776 w 2525304"/>
                          <a:gd name="connsiteY85" fmla="*/ 197223 h 3056964"/>
                          <a:gd name="connsiteX86" fmla="*/ 1281953 w 2525304"/>
                          <a:gd name="connsiteY86" fmla="*/ 201706 h 3056964"/>
                          <a:gd name="connsiteX87" fmla="*/ 1250576 w 2525304"/>
                          <a:gd name="connsiteY87" fmla="*/ 215153 h 3056964"/>
                          <a:gd name="connsiteX88" fmla="*/ 1210235 w 2525304"/>
                          <a:gd name="connsiteY88" fmla="*/ 228600 h 3056964"/>
                          <a:gd name="connsiteX89" fmla="*/ 1183341 w 2525304"/>
                          <a:gd name="connsiteY89" fmla="*/ 242047 h 3056964"/>
                          <a:gd name="connsiteX90" fmla="*/ 1160929 w 2525304"/>
                          <a:gd name="connsiteY90" fmla="*/ 255494 h 3056964"/>
                          <a:gd name="connsiteX91" fmla="*/ 1134035 w 2525304"/>
                          <a:gd name="connsiteY91" fmla="*/ 264459 h 3056964"/>
                          <a:gd name="connsiteX92" fmla="*/ 1111623 w 2525304"/>
                          <a:gd name="connsiteY92" fmla="*/ 273423 h 3056964"/>
                          <a:gd name="connsiteX93" fmla="*/ 1084729 w 2525304"/>
                          <a:gd name="connsiteY93" fmla="*/ 282388 h 3056964"/>
                          <a:gd name="connsiteX94" fmla="*/ 986118 w 2525304"/>
                          <a:gd name="connsiteY94" fmla="*/ 277906 h 3056964"/>
                          <a:gd name="connsiteX95" fmla="*/ 927847 w 2525304"/>
                          <a:gd name="connsiteY95" fmla="*/ 264459 h 3056964"/>
                          <a:gd name="connsiteX96" fmla="*/ 896470 w 2525304"/>
                          <a:gd name="connsiteY96" fmla="*/ 242047 h 3056964"/>
                          <a:gd name="connsiteX97" fmla="*/ 883023 w 2525304"/>
                          <a:gd name="connsiteY97" fmla="*/ 233082 h 3056964"/>
                          <a:gd name="connsiteX98" fmla="*/ 865094 w 2525304"/>
                          <a:gd name="connsiteY98" fmla="*/ 183776 h 3056964"/>
                          <a:gd name="connsiteX99" fmla="*/ 869576 w 2525304"/>
                          <a:gd name="connsiteY99" fmla="*/ 89647 h 3056964"/>
                          <a:gd name="connsiteX100" fmla="*/ 874059 w 2525304"/>
                          <a:gd name="connsiteY100" fmla="*/ 71717 h 3056964"/>
                          <a:gd name="connsiteX101" fmla="*/ 883023 w 2525304"/>
                          <a:gd name="connsiteY101" fmla="*/ 58270 h 3056964"/>
                          <a:gd name="connsiteX102" fmla="*/ 909918 w 2525304"/>
                          <a:gd name="connsiteY102" fmla="*/ 49306 h 3056964"/>
                          <a:gd name="connsiteX103" fmla="*/ 914400 w 2525304"/>
                          <a:gd name="connsiteY103" fmla="*/ 71717 h 3056964"/>
                          <a:gd name="connsiteX104" fmla="*/ 909918 w 2525304"/>
                          <a:gd name="connsiteY104" fmla="*/ 94129 h 3056964"/>
                          <a:gd name="connsiteX105" fmla="*/ 900953 w 2525304"/>
                          <a:gd name="connsiteY105" fmla="*/ 152400 h 3056964"/>
                          <a:gd name="connsiteX106" fmla="*/ 905435 w 2525304"/>
                          <a:gd name="connsiteY106" fmla="*/ 201706 h 3056964"/>
                          <a:gd name="connsiteX107" fmla="*/ 932329 w 2525304"/>
                          <a:gd name="connsiteY107" fmla="*/ 237564 h 3056964"/>
                          <a:gd name="connsiteX108" fmla="*/ 954741 w 2525304"/>
                          <a:gd name="connsiteY108" fmla="*/ 246529 h 3056964"/>
                          <a:gd name="connsiteX109" fmla="*/ 972670 w 2525304"/>
                          <a:gd name="connsiteY109" fmla="*/ 255494 h 3056964"/>
                          <a:gd name="connsiteX110" fmla="*/ 1066800 w 2525304"/>
                          <a:gd name="connsiteY110" fmla="*/ 251012 h 3056964"/>
                          <a:gd name="connsiteX111" fmla="*/ 1111623 w 2525304"/>
                          <a:gd name="connsiteY111" fmla="*/ 237564 h 3056964"/>
                          <a:gd name="connsiteX112" fmla="*/ 1129553 w 2525304"/>
                          <a:gd name="connsiteY112" fmla="*/ 224117 h 3056964"/>
                          <a:gd name="connsiteX113" fmla="*/ 1156447 w 2525304"/>
                          <a:gd name="connsiteY113" fmla="*/ 197223 h 3056964"/>
                          <a:gd name="connsiteX114" fmla="*/ 1160929 w 2525304"/>
                          <a:gd name="connsiteY114" fmla="*/ 179294 h 3056964"/>
                          <a:gd name="connsiteX115" fmla="*/ 1178859 w 2525304"/>
                          <a:gd name="connsiteY115" fmla="*/ 17929 h 3056964"/>
                          <a:gd name="connsiteX116" fmla="*/ 1210235 w 2525304"/>
                          <a:gd name="connsiteY116" fmla="*/ 22412 h 3056964"/>
                          <a:gd name="connsiteX117" fmla="*/ 1214718 w 2525304"/>
                          <a:gd name="connsiteY117" fmla="*/ 53788 h 3056964"/>
                          <a:gd name="connsiteX118" fmla="*/ 1201270 w 2525304"/>
                          <a:gd name="connsiteY118" fmla="*/ 98612 h 3056964"/>
                          <a:gd name="connsiteX119" fmla="*/ 1210235 w 2525304"/>
                          <a:gd name="connsiteY119" fmla="*/ 147917 h 3056964"/>
                          <a:gd name="connsiteX120" fmla="*/ 1214718 w 2525304"/>
                          <a:gd name="connsiteY120" fmla="*/ 161364 h 3056964"/>
                          <a:gd name="connsiteX121" fmla="*/ 1228165 w 2525304"/>
                          <a:gd name="connsiteY121" fmla="*/ 170329 h 3056964"/>
                          <a:gd name="connsiteX122" fmla="*/ 1250576 w 2525304"/>
                          <a:gd name="connsiteY122" fmla="*/ 188259 h 3056964"/>
                          <a:gd name="connsiteX123" fmla="*/ 1317812 w 2525304"/>
                          <a:gd name="connsiteY123" fmla="*/ 183776 h 3056964"/>
                          <a:gd name="connsiteX124" fmla="*/ 1353670 w 2525304"/>
                          <a:gd name="connsiteY124" fmla="*/ 174812 h 3056964"/>
                          <a:gd name="connsiteX125" fmla="*/ 1506070 w 2525304"/>
                          <a:gd name="connsiteY125" fmla="*/ 143435 h 3056964"/>
                          <a:gd name="connsiteX126" fmla="*/ 1550894 w 2525304"/>
                          <a:gd name="connsiteY126" fmla="*/ 116541 h 3056964"/>
                          <a:gd name="connsiteX127" fmla="*/ 1564341 w 2525304"/>
                          <a:gd name="connsiteY127" fmla="*/ 103094 h 3056964"/>
                          <a:gd name="connsiteX128" fmla="*/ 1586753 w 2525304"/>
                          <a:gd name="connsiteY128" fmla="*/ 85164 h 3056964"/>
                          <a:gd name="connsiteX129" fmla="*/ 1595718 w 2525304"/>
                          <a:gd name="connsiteY129" fmla="*/ 67235 h 3056964"/>
                          <a:gd name="connsiteX130" fmla="*/ 1600200 w 2525304"/>
                          <a:gd name="connsiteY130" fmla="*/ 49306 h 3056964"/>
                          <a:gd name="connsiteX131" fmla="*/ 1609165 w 2525304"/>
                          <a:gd name="connsiteY131" fmla="*/ 0 h 3056964"/>
                          <a:gd name="connsiteX132" fmla="*/ 1622612 w 2525304"/>
                          <a:gd name="connsiteY132" fmla="*/ 8964 h 3056964"/>
                          <a:gd name="connsiteX133" fmla="*/ 1613647 w 2525304"/>
                          <a:gd name="connsiteY133" fmla="*/ 85164 h 3056964"/>
                          <a:gd name="connsiteX134" fmla="*/ 1627094 w 2525304"/>
                          <a:gd name="connsiteY134" fmla="*/ 103094 h 3056964"/>
                          <a:gd name="connsiteX135" fmla="*/ 1658470 w 2525304"/>
                          <a:gd name="connsiteY135" fmla="*/ 98612 h 3056964"/>
                          <a:gd name="connsiteX136" fmla="*/ 1685365 w 2525304"/>
                          <a:gd name="connsiteY136" fmla="*/ 76200 h 3056964"/>
                          <a:gd name="connsiteX137" fmla="*/ 1694329 w 2525304"/>
                          <a:gd name="connsiteY137" fmla="*/ 62753 h 3056964"/>
                          <a:gd name="connsiteX138" fmla="*/ 1734670 w 2525304"/>
                          <a:gd name="connsiteY138" fmla="*/ 40341 h 3056964"/>
                          <a:gd name="connsiteX139" fmla="*/ 1743635 w 2525304"/>
                          <a:gd name="connsiteY139" fmla="*/ 26894 h 3056964"/>
                          <a:gd name="connsiteX140" fmla="*/ 1757082 w 2525304"/>
                          <a:gd name="connsiteY140" fmla="*/ 22412 h 3056964"/>
                          <a:gd name="connsiteX141" fmla="*/ 1792941 w 2525304"/>
                          <a:gd name="connsiteY141" fmla="*/ 4482 h 3056964"/>
                          <a:gd name="connsiteX142" fmla="*/ 1797423 w 2525304"/>
                          <a:gd name="connsiteY142" fmla="*/ 22412 h 3056964"/>
                          <a:gd name="connsiteX143" fmla="*/ 1792941 w 2525304"/>
                          <a:gd name="connsiteY143" fmla="*/ 40341 h 3056964"/>
                          <a:gd name="connsiteX144" fmla="*/ 1788459 w 2525304"/>
                          <a:gd name="connsiteY144" fmla="*/ 53788 h 3056964"/>
                          <a:gd name="connsiteX145" fmla="*/ 1761565 w 2525304"/>
                          <a:gd name="connsiteY145" fmla="*/ 76200 h 3056964"/>
                          <a:gd name="connsiteX146" fmla="*/ 1783976 w 2525304"/>
                          <a:gd name="connsiteY146" fmla="*/ 85164 h 3056964"/>
                          <a:gd name="connsiteX147" fmla="*/ 1878106 w 2525304"/>
                          <a:gd name="connsiteY147" fmla="*/ 76200 h 3056964"/>
                          <a:gd name="connsiteX148" fmla="*/ 1891553 w 2525304"/>
                          <a:gd name="connsiteY148" fmla="*/ 67235 h 3056964"/>
                          <a:gd name="connsiteX149" fmla="*/ 1918447 w 2525304"/>
                          <a:gd name="connsiteY149" fmla="*/ 58270 h 3056964"/>
                          <a:gd name="connsiteX150" fmla="*/ 1940859 w 2525304"/>
                          <a:gd name="connsiteY150" fmla="*/ 44823 h 3056964"/>
                          <a:gd name="connsiteX151" fmla="*/ 1954306 w 2525304"/>
                          <a:gd name="connsiteY151" fmla="*/ 40341 h 3056964"/>
                          <a:gd name="connsiteX152" fmla="*/ 2003612 w 2525304"/>
                          <a:gd name="connsiteY152" fmla="*/ 13447 h 3056964"/>
                          <a:gd name="connsiteX153" fmla="*/ 2008094 w 2525304"/>
                          <a:gd name="connsiteY153" fmla="*/ 31376 h 3056964"/>
                          <a:gd name="connsiteX154" fmla="*/ 1999129 w 2525304"/>
                          <a:gd name="connsiteY154" fmla="*/ 44823 h 3056964"/>
                          <a:gd name="connsiteX155" fmla="*/ 1994647 w 2525304"/>
                          <a:gd name="connsiteY155" fmla="*/ 58270 h 3056964"/>
                          <a:gd name="connsiteX156" fmla="*/ 2039470 w 2525304"/>
                          <a:gd name="connsiteY156" fmla="*/ 76200 h 3056964"/>
                          <a:gd name="connsiteX157" fmla="*/ 2115670 w 2525304"/>
                          <a:gd name="connsiteY157" fmla="*/ 76200 h 3056964"/>
                          <a:gd name="connsiteX158" fmla="*/ 2160494 w 2525304"/>
                          <a:gd name="connsiteY158" fmla="*/ 62753 h 3056964"/>
                          <a:gd name="connsiteX159" fmla="*/ 2191870 w 2525304"/>
                          <a:gd name="connsiteY159" fmla="*/ 49306 h 3056964"/>
                          <a:gd name="connsiteX160" fmla="*/ 2205318 w 2525304"/>
                          <a:gd name="connsiteY160" fmla="*/ 44823 h 3056964"/>
                          <a:gd name="connsiteX161" fmla="*/ 2232212 w 2525304"/>
                          <a:gd name="connsiteY161" fmla="*/ 26894 h 3056964"/>
                          <a:gd name="connsiteX162" fmla="*/ 2263588 w 2525304"/>
                          <a:gd name="connsiteY162" fmla="*/ 8964 h 3056964"/>
                          <a:gd name="connsiteX163" fmla="*/ 2254623 w 2525304"/>
                          <a:gd name="connsiteY163" fmla="*/ 62753 h 3056964"/>
                          <a:gd name="connsiteX164" fmla="*/ 2245659 w 2525304"/>
                          <a:gd name="connsiteY164" fmla="*/ 76200 h 3056964"/>
                          <a:gd name="connsiteX165" fmla="*/ 2254623 w 2525304"/>
                          <a:gd name="connsiteY165" fmla="*/ 89647 h 3056964"/>
                          <a:gd name="connsiteX166" fmla="*/ 2353235 w 2525304"/>
                          <a:gd name="connsiteY166" fmla="*/ 85164 h 3056964"/>
                          <a:gd name="connsiteX167" fmla="*/ 2366682 w 2525304"/>
                          <a:gd name="connsiteY167" fmla="*/ 80682 h 3056964"/>
                          <a:gd name="connsiteX168" fmla="*/ 2389094 w 2525304"/>
                          <a:gd name="connsiteY168" fmla="*/ 76200 h 3056964"/>
                          <a:gd name="connsiteX169" fmla="*/ 2424953 w 2525304"/>
                          <a:gd name="connsiteY169" fmla="*/ 53788 h 3056964"/>
                          <a:gd name="connsiteX170" fmla="*/ 2451847 w 2525304"/>
                          <a:gd name="connsiteY170" fmla="*/ 44823 h 3056964"/>
                          <a:gd name="connsiteX171" fmla="*/ 2510118 w 2525304"/>
                          <a:gd name="connsiteY171" fmla="*/ 22412 h 3056964"/>
                          <a:gd name="connsiteX172" fmla="*/ 2505635 w 2525304"/>
                          <a:gd name="connsiteY172" fmla="*/ 58270 h 3056964"/>
                          <a:gd name="connsiteX173" fmla="*/ 2483223 w 2525304"/>
                          <a:gd name="connsiteY173" fmla="*/ 71717 h 3056964"/>
                          <a:gd name="connsiteX174" fmla="*/ 2465294 w 2525304"/>
                          <a:gd name="connsiteY174" fmla="*/ 85164 h 3056964"/>
                          <a:gd name="connsiteX175" fmla="*/ 2442882 w 2525304"/>
                          <a:gd name="connsiteY175" fmla="*/ 89647 h 3056964"/>
                          <a:gd name="connsiteX176" fmla="*/ 2398059 w 2525304"/>
                          <a:gd name="connsiteY176" fmla="*/ 103094 h 3056964"/>
                          <a:gd name="connsiteX177" fmla="*/ 2375647 w 2525304"/>
                          <a:gd name="connsiteY177" fmla="*/ 112059 h 3056964"/>
                          <a:gd name="connsiteX178" fmla="*/ 2357718 w 2525304"/>
                          <a:gd name="connsiteY178" fmla="*/ 116541 h 3056964"/>
                          <a:gd name="connsiteX179" fmla="*/ 2344270 w 2525304"/>
                          <a:gd name="connsiteY179" fmla="*/ 147917 h 3056964"/>
                          <a:gd name="connsiteX180" fmla="*/ 2353235 w 2525304"/>
                          <a:gd name="connsiteY180" fmla="*/ 188259 h 3056964"/>
                          <a:gd name="connsiteX181" fmla="*/ 2362200 w 2525304"/>
                          <a:gd name="connsiteY181" fmla="*/ 201706 h 3056964"/>
                          <a:gd name="connsiteX182" fmla="*/ 2344270 w 2525304"/>
                          <a:gd name="connsiteY182" fmla="*/ 273423 h 3056964"/>
                          <a:gd name="connsiteX183" fmla="*/ 2321859 w 2525304"/>
                          <a:gd name="connsiteY183" fmla="*/ 300317 h 3056964"/>
                          <a:gd name="connsiteX184" fmla="*/ 2308412 w 2525304"/>
                          <a:gd name="connsiteY184" fmla="*/ 322729 h 3056964"/>
                          <a:gd name="connsiteX185" fmla="*/ 2281518 w 2525304"/>
                          <a:gd name="connsiteY185" fmla="*/ 327212 h 3056964"/>
                          <a:gd name="connsiteX186" fmla="*/ 2259106 w 2525304"/>
                          <a:gd name="connsiteY186" fmla="*/ 322729 h 3056964"/>
                          <a:gd name="connsiteX187" fmla="*/ 2277035 w 2525304"/>
                          <a:gd name="connsiteY187" fmla="*/ 264459 h 3056964"/>
                          <a:gd name="connsiteX188" fmla="*/ 2290482 w 2525304"/>
                          <a:gd name="connsiteY188" fmla="*/ 228600 h 3056964"/>
                          <a:gd name="connsiteX189" fmla="*/ 2286000 w 2525304"/>
                          <a:gd name="connsiteY189" fmla="*/ 192741 h 3056964"/>
                          <a:gd name="connsiteX190" fmla="*/ 2245659 w 2525304"/>
                          <a:gd name="connsiteY190" fmla="*/ 134470 h 3056964"/>
                          <a:gd name="connsiteX191" fmla="*/ 2200835 w 2525304"/>
                          <a:gd name="connsiteY191" fmla="*/ 116541 h 3056964"/>
                          <a:gd name="connsiteX192" fmla="*/ 2169459 w 2525304"/>
                          <a:gd name="connsiteY192" fmla="*/ 112059 h 3056964"/>
                          <a:gd name="connsiteX193" fmla="*/ 2102223 w 2525304"/>
                          <a:gd name="connsiteY193" fmla="*/ 116541 h 3056964"/>
                          <a:gd name="connsiteX194" fmla="*/ 2084294 w 2525304"/>
                          <a:gd name="connsiteY194" fmla="*/ 125506 h 3056964"/>
                          <a:gd name="connsiteX195" fmla="*/ 2070847 w 2525304"/>
                          <a:gd name="connsiteY195" fmla="*/ 129988 h 3056964"/>
                          <a:gd name="connsiteX196" fmla="*/ 2061882 w 2525304"/>
                          <a:gd name="connsiteY196" fmla="*/ 147917 h 3056964"/>
                          <a:gd name="connsiteX197" fmla="*/ 2034988 w 2525304"/>
                          <a:gd name="connsiteY197" fmla="*/ 161364 h 3056964"/>
                          <a:gd name="connsiteX198" fmla="*/ 1783976 w 2525304"/>
                          <a:gd name="connsiteY198" fmla="*/ 165847 h 3056964"/>
                          <a:gd name="connsiteX199" fmla="*/ 1766047 w 2525304"/>
                          <a:gd name="connsiteY199" fmla="*/ 174812 h 3056964"/>
                          <a:gd name="connsiteX200" fmla="*/ 1703294 w 2525304"/>
                          <a:gd name="connsiteY200" fmla="*/ 192741 h 3056964"/>
                          <a:gd name="connsiteX201" fmla="*/ 1689847 w 2525304"/>
                          <a:gd name="connsiteY201" fmla="*/ 197223 h 3056964"/>
                          <a:gd name="connsiteX202" fmla="*/ 1676400 w 2525304"/>
                          <a:gd name="connsiteY202" fmla="*/ 206188 h 3056964"/>
                          <a:gd name="connsiteX203" fmla="*/ 1649506 w 2525304"/>
                          <a:gd name="connsiteY203" fmla="*/ 215153 h 3056964"/>
                          <a:gd name="connsiteX204" fmla="*/ 1636059 w 2525304"/>
                          <a:gd name="connsiteY204" fmla="*/ 224117 h 3056964"/>
                          <a:gd name="connsiteX205" fmla="*/ 1622612 w 2525304"/>
                          <a:gd name="connsiteY205" fmla="*/ 237564 h 3056964"/>
                          <a:gd name="connsiteX206" fmla="*/ 1609165 w 2525304"/>
                          <a:gd name="connsiteY206" fmla="*/ 242047 h 3056964"/>
                          <a:gd name="connsiteX207" fmla="*/ 1577788 w 2525304"/>
                          <a:gd name="connsiteY207" fmla="*/ 273423 h 3056964"/>
                          <a:gd name="connsiteX208" fmla="*/ 1568823 w 2525304"/>
                          <a:gd name="connsiteY208" fmla="*/ 286870 h 3056964"/>
                          <a:gd name="connsiteX209" fmla="*/ 1555376 w 2525304"/>
                          <a:gd name="connsiteY209" fmla="*/ 300317 h 3056964"/>
                          <a:gd name="connsiteX210" fmla="*/ 1524000 w 2525304"/>
                          <a:gd name="connsiteY210" fmla="*/ 340659 h 3056964"/>
                          <a:gd name="connsiteX211" fmla="*/ 1519518 w 2525304"/>
                          <a:gd name="connsiteY211" fmla="*/ 354106 h 3056964"/>
                          <a:gd name="connsiteX212" fmla="*/ 1528482 w 2525304"/>
                          <a:gd name="connsiteY212" fmla="*/ 394447 h 3056964"/>
                          <a:gd name="connsiteX213" fmla="*/ 1537447 w 2525304"/>
                          <a:gd name="connsiteY213" fmla="*/ 407894 h 3056964"/>
                          <a:gd name="connsiteX214" fmla="*/ 1555376 w 2525304"/>
                          <a:gd name="connsiteY214" fmla="*/ 430306 h 3056964"/>
                          <a:gd name="connsiteX215" fmla="*/ 1600200 w 2525304"/>
                          <a:gd name="connsiteY215" fmla="*/ 398929 h 3056964"/>
                          <a:gd name="connsiteX216" fmla="*/ 1631576 w 2525304"/>
                          <a:gd name="connsiteY216" fmla="*/ 376517 h 3056964"/>
                          <a:gd name="connsiteX217" fmla="*/ 1645023 w 2525304"/>
                          <a:gd name="connsiteY217" fmla="*/ 363070 h 3056964"/>
                          <a:gd name="connsiteX218" fmla="*/ 1685365 w 2525304"/>
                          <a:gd name="connsiteY218" fmla="*/ 331694 h 3056964"/>
                          <a:gd name="connsiteX219" fmla="*/ 1716741 w 2525304"/>
                          <a:gd name="connsiteY219" fmla="*/ 300317 h 3056964"/>
                          <a:gd name="connsiteX220" fmla="*/ 1748118 w 2525304"/>
                          <a:gd name="connsiteY220" fmla="*/ 282388 h 3056964"/>
                          <a:gd name="connsiteX221" fmla="*/ 1761565 w 2525304"/>
                          <a:gd name="connsiteY221" fmla="*/ 277906 h 3056964"/>
                          <a:gd name="connsiteX222" fmla="*/ 1779494 w 2525304"/>
                          <a:gd name="connsiteY222" fmla="*/ 268941 h 3056964"/>
                          <a:gd name="connsiteX223" fmla="*/ 1815353 w 2525304"/>
                          <a:gd name="connsiteY223" fmla="*/ 259976 h 3056964"/>
                          <a:gd name="connsiteX224" fmla="*/ 2030506 w 2525304"/>
                          <a:gd name="connsiteY224" fmla="*/ 264459 h 3056964"/>
                          <a:gd name="connsiteX225" fmla="*/ 2017059 w 2525304"/>
                          <a:gd name="connsiteY225" fmla="*/ 286870 h 3056964"/>
                          <a:gd name="connsiteX226" fmla="*/ 1981200 w 2525304"/>
                          <a:gd name="connsiteY226" fmla="*/ 322729 h 3056964"/>
                          <a:gd name="connsiteX227" fmla="*/ 1967753 w 2525304"/>
                          <a:gd name="connsiteY227" fmla="*/ 336176 h 3056964"/>
                          <a:gd name="connsiteX228" fmla="*/ 1936376 w 2525304"/>
                          <a:gd name="connsiteY228" fmla="*/ 376517 h 3056964"/>
                          <a:gd name="connsiteX229" fmla="*/ 1905000 w 2525304"/>
                          <a:gd name="connsiteY229" fmla="*/ 403412 h 3056964"/>
                          <a:gd name="connsiteX230" fmla="*/ 1860176 w 2525304"/>
                          <a:gd name="connsiteY230" fmla="*/ 421341 h 3056964"/>
                          <a:gd name="connsiteX231" fmla="*/ 1788459 w 2525304"/>
                          <a:gd name="connsiteY231" fmla="*/ 430306 h 3056964"/>
                          <a:gd name="connsiteX232" fmla="*/ 1846729 w 2525304"/>
                          <a:gd name="connsiteY232" fmla="*/ 488576 h 3056964"/>
                          <a:gd name="connsiteX233" fmla="*/ 1913965 w 2525304"/>
                          <a:gd name="connsiteY233" fmla="*/ 515470 h 3056964"/>
                          <a:gd name="connsiteX234" fmla="*/ 1922929 w 2525304"/>
                          <a:gd name="connsiteY234" fmla="*/ 528917 h 3056964"/>
                          <a:gd name="connsiteX235" fmla="*/ 1967753 w 2525304"/>
                          <a:gd name="connsiteY235" fmla="*/ 569259 h 3056964"/>
                          <a:gd name="connsiteX236" fmla="*/ 1981200 w 2525304"/>
                          <a:gd name="connsiteY236" fmla="*/ 582706 h 3056964"/>
                          <a:gd name="connsiteX237" fmla="*/ 1994647 w 2525304"/>
                          <a:gd name="connsiteY237" fmla="*/ 591670 h 3056964"/>
                          <a:gd name="connsiteX238" fmla="*/ 2021541 w 2525304"/>
                          <a:gd name="connsiteY238" fmla="*/ 614082 h 3056964"/>
                          <a:gd name="connsiteX239" fmla="*/ 2030506 w 2525304"/>
                          <a:gd name="connsiteY239" fmla="*/ 627529 h 3056964"/>
                          <a:gd name="connsiteX240" fmla="*/ 2057400 w 2525304"/>
                          <a:gd name="connsiteY240" fmla="*/ 654423 h 3056964"/>
                          <a:gd name="connsiteX241" fmla="*/ 2088776 w 2525304"/>
                          <a:gd name="connsiteY241" fmla="*/ 699247 h 3056964"/>
                          <a:gd name="connsiteX242" fmla="*/ 2115670 w 2525304"/>
                          <a:gd name="connsiteY242" fmla="*/ 744070 h 3056964"/>
                          <a:gd name="connsiteX243" fmla="*/ 2120153 w 2525304"/>
                          <a:gd name="connsiteY243" fmla="*/ 775447 h 3056964"/>
                          <a:gd name="connsiteX244" fmla="*/ 2138082 w 2525304"/>
                          <a:gd name="connsiteY244" fmla="*/ 829235 h 3056964"/>
                          <a:gd name="connsiteX245" fmla="*/ 2147047 w 2525304"/>
                          <a:gd name="connsiteY245" fmla="*/ 883023 h 3056964"/>
                          <a:gd name="connsiteX246" fmla="*/ 2151529 w 2525304"/>
                          <a:gd name="connsiteY246" fmla="*/ 896470 h 3056964"/>
                          <a:gd name="connsiteX247" fmla="*/ 2156012 w 2525304"/>
                          <a:gd name="connsiteY247" fmla="*/ 914400 h 3056964"/>
                          <a:gd name="connsiteX248" fmla="*/ 2173941 w 2525304"/>
                          <a:gd name="connsiteY248" fmla="*/ 981635 h 3056964"/>
                          <a:gd name="connsiteX249" fmla="*/ 2182906 w 2525304"/>
                          <a:gd name="connsiteY249" fmla="*/ 999564 h 3056964"/>
                          <a:gd name="connsiteX250" fmla="*/ 2187388 w 2525304"/>
                          <a:gd name="connsiteY250" fmla="*/ 1017494 h 3056964"/>
                          <a:gd name="connsiteX251" fmla="*/ 2214282 w 2525304"/>
                          <a:gd name="connsiteY251" fmla="*/ 1071282 h 3056964"/>
                          <a:gd name="connsiteX252" fmla="*/ 2218765 w 2525304"/>
                          <a:gd name="connsiteY252" fmla="*/ 1089212 h 3056964"/>
                          <a:gd name="connsiteX253" fmla="*/ 2223247 w 2525304"/>
                          <a:gd name="connsiteY253" fmla="*/ 1116106 h 3056964"/>
                          <a:gd name="connsiteX254" fmla="*/ 2236694 w 2525304"/>
                          <a:gd name="connsiteY254" fmla="*/ 1143000 h 3056964"/>
                          <a:gd name="connsiteX255" fmla="*/ 2241176 w 2525304"/>
                          <a:gd name="connsiteY255" fmla="*/ 1264023 h 3056964"/>
                          <a:gd name="connsiteX256" fmla="*/ 2245659 w 2525304"/>
                          <a:gd name="connsiteY256" fmla="*/ 1281953 h 3056964"/>
                          <a:gd name="connsiteX257" fmla="*/ 2236694 w 2525304"/>
                          <a:gd name="connsiteY257" fmla="*/ 1380564 h 3056964"/>
                          <a:gd name="connsiteX258" fmla="*/ 2227729 w 2525304"/>
                          <a:gd name="connsiteY258" fmla="*/ 1402976 h 3056964"/>
                          <a:gd name="connsiteX259" fmla="*/ 2223247 w 2525304"/>
                          <a:gd name="connsiteY259" fmla="*/ 1416423 h 3056964"/>
                          <a:gd name="connsiteX260" fmla="*/ 2200835 w 2525304"/>
                          <a:gd name="connsiteY260" fmla="*/ 1474694 h 3056964"/>
                          <a:gd name="connsiteX261" fmla="*/ 2191870 w 2525304"/>
                          <a:gd name="connsiteY261" fmla="*/ 1497106 h 3056964"/>
                          <a:gd name="connsiteX262" fmla="*/ 2187388 w 2525304"/>
                          <a:gd name="connsiteY262" fmla="*/ 1510553 h 3056964"/>
                          <a:gd name="connsiteX263" fmla="*/ 2169459 w 2525304"/>
                          <a:gd name="connsiteY263" fmla="*/ 1555376 h 3056964"/>
                          <a:gd name="connsiteX264" fmla="*/ 2164976 w 2525304"/>
                          <a:gd name="connsiteY264" fmla="*/ 1568823 h 3056964"/>
                          <a:gd name="connsiteX265" fmla="*/ 2156012 w 2525304"/>
                          <a:gd name="connsiteY265" fmla="*/ 1613647 h 3056964"/>
                          <a:gd name="connsiteX266" fmla="*/ 2173941 w 2525304"/>
                          <a:gd name="connsiteY266" fmla="*/ 1631576 h 3056964"/>
                          <a:gd name="connsiteX267" fmla="*/ 2196353 w 2525304"/>
                          <a:gd name="connsiteY267" fmla="*/ 1645023 h 3056964"/>
                          <a:gd name="connsiteX268" fmla="*/ 2241176 w 2525304"/>
                          <a:gd name="connsiteY268" fmla="*/ 1698812 h 3056964"/>
                          <a:gd name="connsiteX269" fmla="*/ 2263588 w 2525304"/>
                          <a:gd name="connsiteY269" fmla="*/ 1743635 h 3056964"/>
                          <a:gd name="connsiteX270" fmla="*/ 2286000 w 2525304"/>
                          <a:gd name="connsiteY270" fmla="*/ 1770529 h 3056964"/>
                          <a:gd name="connsiteX271" fmla="*/ 2299447 w 2525304"/>
                          <a:gd name="connsiteY271" fmla="*/ 1810870 h 3056964"/>
                          <a:gd name="connsiteX272" fmla="*/ 2321859 w 2525304"/>
                          <a:gd name="connsiteY272" fmla="*/ 1837764 h 3056964"/>
                          <a:gd name="connsiteX273" fmla="*/ 2344270 w 2525304"/>
                          <a:gd name="connsiteY273" fmla="*/ 1891553 h 3056964"/>
                          <a:gd name="connsiteX274" fmla="*/ 2348753 w 2525304"/>
                          <a:gd name="connsiteY274" fmla="*/ 1909482 h 3056964"/>
                          <a:gd name="connsiteX275" fmla="*/ 2366682 w 2525304"/>
                          <a:gd name="connsiteY275" fmla="*/ 1949823 h 3056964"/>
                          <a:gd name="connsiteX276" fmla="*/ 2375647 w 2525304"/>
                          <a:gd name="connsiteY276" fmla="*/ 1972235 h 3056964"/>
                          <a:gd name="connsiteX277" fmla="*/ 2380129 w 2525304"/>
                          <a:gd name="connsiteY277" fmla="*/ 1994647 h 3056964"/>
                          <a:gd name="connsiteX278" fmla="*/ 2389094 w 2525304"/>
                          <a:gd name="connsiteY278" fmla="*/ 2021541 h 3056964"/>
                          <a:gd name="connsiteX279" fmla="*/ 2393576 w 2525304"/>
                          <a:gd name="connsiteY279" fmla="*/ 2066364 h 3056964"/>
                          <a:gd name="connsiteX280" fmla="*/ 2398059 w 2525304"/>
                          <a:gd name="connsiteY280" fmla="*/ 2079812 h 3056964"/>
                          <a:gd name="connsiteX281" fmla="*/ 2402541 w 2525304"/>
                          <a:gd name="connsiteY281" fmla="*/ 2133600 h 3056964"/>
                          <a:gd name="connsiteX282" fmla="*/ 2407023 w 2525304"/>
                          <a:gd name="connsiteY282" fmla="*/ 2250141 h 3056964"/>
                          <a:gd name="connsiteX283" fmla="*/ 2389094 w 2525304"/>
                          <a:gd name="connsiteY283" fmla="*/ 2523564 h 3056964"/>
                          <a:gd name="connsiteX284" fmla="*/ 2380129 w 2525304"/>
                          <a:gd name="connsiteY284" fmla="*/ 2545976 h 3056964"/>
                          <a:gd name="connsiteX285" fmla="*/ 2357718 w 2525304"/>
                          <a:gd name="connsiteY285" fmla="*/ 2599764 h 3056964"/>
                          <a:gd name="connsiteX286" fmla="*/ 2348753 w 2525304"/>
                          <a:gd name="connsiteY286" fmla="*/ 2622176 h 3056964"/>
                          <a:gd name="connsiteX287" fmla="*/ 2339788 w 2525304"/>
                          <a:gd name="connsiteY287" fmla="*/ 2658035 h 3056964"/>
                          <a:gd name="connsiteX288" fmla="*/ 2326341 w 2525304"/>
                          <a:gd name="connsiteY288" fmla="*/ 2680447 h 3056964"/>
                          <a:gd name="connsiteX289" fmla="*/ 2317376 w 2525304"/>
                          <a:gd name="connsiteY289" fmla="*/ 2711823 h 3056964"/>
                          <a:gd name="connsiteX290" fmla="*/ 2303929 w 2525304"/>
                          <a:gd name="connsiteY290" fmla="*/ 2734235 h 3056964"/>
                          <a:gd name="connsiteX291" fmla="*/ 2290482 w 2525304"/>
                          <a:gd name="connsiteY291" fmla="*/ 2765612 h 3056964"/>
                          <a:gd name="connsiteX292" fmla="*/ 2272553 w 2525304"/>
                          <a:gd name="connsiteY292" fmla="*/ 2770094 h 3056964"/>
                          <a:gd name="connsiteX293" fmla="*/ 2259106 w 2525304"/>
                          <a:gd name="connsiteY293" fmla="*/ 2774576 h 3056964"/>
                          <a:gd name="connsiteX294" fmla="*/ 2241176 w 2525304"/>
                          <a:gd name="connsiteY294" fmla="*/ 2779059 h 3056964"/>
                          <a:gd name="connsiteX295" fmla="*/ 2209800 w 2525304"/>
                          <a:gd name="connsiteY295" fmla="*/ 2788023 h 3056964"/>
                          <a:gd name="connsiteX296" fmla="*/ 2205318 w 2525304"/>
                          <a:gd name="connsiteY296" fmla="*/ 2725270 h 3056964"/>
                          <a:gd name="connsiteX297" fmla="*/ 2218765 w 2525304"/>
                          <a:gd name="connsiteY297" fmla="*/ 2707341 h 3056964"/>
                          <a:gd name="connsiteX298" fmla="*/ 2245659 w 2525304"/>
                          <a:gd name="connsiteY298" fmla="*/ 2658035 h 3056964"/>
                          <a:gd name="connsiteX299" fmla="*/ 2268070 w 2525304"/>
                          <a:gd name="connsiteY299" fmla="*/ 2631141 h 3056964"/>
                          <a:gd name="connsiteX300" fmla="*/ 2268070 w 2525304"/>
                          <a:gd name="connsiteY300" fmla="*/ 2254623 h 3056964"/>
                          <a:gd name="connsiteX301" fmla="*/ 2259106 w 2525304"/>
                          <a:gd name="connsiteY301" fmla="*/ 2218764 h 3056964"/>
                          <a:gd name="connsiteX302" fmla="*/ 2250141 w 2525304"/>
                          <a:gd name="connsiteY302" fmla="*/ 2178423 h 3056964"/>
                          <a:gd name="connsiteX303" fmla="*/ 2245659 w 2525304"/>
                          <a:gd name="connsiteY303" fmla="*/ 2160494 h 3056964"/>
                          <a:gd name="connsiteX304" fmla="*/ 2245659 w 2525304"/>
                          <a:gd name="connsiteY304" fmla="*/ 2075330 h 3056964"/>
                          <a:gd name="connsiteX305" fmla="*/ 2173941 w 2525304"/>
                          <a:gd name="connsiteY305" fmla="*/ 1927411 h 3056964"/>
                          <a:gd name="connsiteX306" fmla="*/ 2070846 w 2525304"/>
                          <a:gd name="connsiteY306" fmla="*/ 1743636 h 3056964"/>
                          <a:gd name="connsiteX307" fmla="*/ 2057400 w 2525304"/>
                          <a:gd name="connsiteY307" fmla="*/ 1837764 h 3056964"/>
                          <a:gd name="connsiteX308" fmla="*/ 2048435 w 2525304"/>
                          <a:gd name="connsiteY308" fmla="*/ 1792941 h 3056964"/>
                          <a:gd name="connsiteX309" fmla="*/ 2034988 w 2525304"/>
                          <a:gd name="connsiteY309" fmla="*/ 1689847 h 3056964"/>
                          <a:gd name="connsiteX310" fmla="*/ 2026023 w 2525304"/>
                          <a:gd name="connsiteY310" fmla="*/ 1712259 h 3056964"/>
                          <a:gd name="connsiteX311" fmla="*/ 2021541 w 2525304"/>
                          <a:gd name="connsiteY311" fmla="*/ 1725706 h 3056964"/>
                          <a:gd name="connsiteX312" fmla="*/ 1999129 w 2525304"/>
                          <a:gd name="connsiteY312" fmla="*/ 1739153 h 3056964"/>
                          <a:gd name="connsiteX313" fmla="*/ 1990165 w 2525304"/>
                          <a:gd name="connsiteY313" fmla="*/ 1757082 h 3056964"/>
                          <a:gd name="connsiteX314" fmla="*/ 1967753 w 2525304"/>
                          <a:gd name="connsiteY314" fmla="*/ 1792941 h 3056964"/>
                          <a:gd name="connsiteX315" fmla="*/ 1981200 w 2525304"/>
                          <a:gd name="connsiteY315" fmla="*/ 1909482 h 3056964"/>
                          <a:gd name="connsiteX316" fmla="*/ 1994647 w 2525304"/>
                          <a:gd name="connsiteY316" fmla="*/ 1940859 h 3056964"/>
                          <a:gd name="connsiteX317" fmla="*/ 2003612 w 2525304"/>
                          <a:gd name="connsiteY317" fmla="*/ 1958788 h 3056964"/>
                          <a:gd name="connsiteX318" fmla="*/ 2026023 w 2525304"/>
                          <a:gd name="connsiteY318" fmla="*/ 1990164 h 3056964"/>
                          <a:gd name="connsiteX319" fmla="*/ 2043953 w 2525304"/>
                          <a:gd name="connsiteY319" fmla="*/ 2034988 h 3056964"/>
                          <a:gd name="connsiteX320" fmla="*/ 2061882 w 2525304"/>
                          <a:gd name="connsiteY320" fmla="*/ 2057400 h 3056964"/>
                          <a:gd name="connsiteX321" fmla="*/ 2088776 w 2525304"/>
                          <a:gd name="connsiteY321" fmla="*/ 2120153 h 3056964"/>
                          <a:gd name="connsiteX322" fmla="*/ 2102223 w 2525304"/>
                          <a:gd name="connsiteY322" fmla="*/ 2151529 h 3056964"/>
                          <a:gd name="connsiteX323" fmla="*/ 2106706 w 2525304"/>
                          <a:gd name="connsiteY323" fmla="*/ 2182906 h 3056964"/>
                          <a:gd name="connsiteX324" fmla="*/ 2124635 w 2525304"/>
                          <a:gd name="connsiteY324" fmla="*/ 2245659 h 3056964"/>
                          <a:gd name="connsiteX325" fmla="*/ 2138082 w 2525304"/>
                          <a:gd name="connsiteY325" fmla="*/ 2335306 h 3056964"/>
                          <a:gd name="connsiteX326" fmla="*/ 2147047 w 2525304"/>
                          <a:gd name="connsiteY326" fmla="*/ 2371164 h 3056964"/>
                          <a:gd name="connsiteX327" fmla="*/ 2151529 w 2525304"/>
                          <a:gd name="connsiteY327" fmla="*/ 2402541 h 3056964"/>
                          <a:gd name="connsiteX328" fmla="*/ 2160494 w 2525304"/>
                          <a:gd name="connsiteY328" fmla="*/ 2456329 h 3056964"/>
                          <a:gd name="connsiteX329" fmla="*/ 2156012 w 2525304"/>
                          <a:gd name="connsiteY329" fmla="*/ 2649070 h 3056964"/>
                          <a:gd name="connsiteX330" fmla="*/ 2138082 w 2525304"/>
                          <a:gd name="connsiteY330" fmla="*/ 2729753 h 3056964"/>
                          <a:gd name="connsiteX331" fmla="*/ 2133600 w 2525304"/>
                          <a:gd name="connsiteY331" fmla="*/ 2747682 h 3056964"/>
                          <a:gd name="connsiteX332" fmla="*/ 2120153 w 2525304"/>
                          <a:gd name="connsiteY332" fmla="*/ 2765612 h 3056964"/>
                          <a:gd name="connsiteX333" fmla="*/ 2111188 w 2525304"/>
                          <a:gd name="connsiteY333" fmla="*/ 2792506 h 3056964"/>
                          <a:gd name="connsiteX334" fmla="*/ 2088776 w 2525304"/>
                          <a:gd name="connsiteY334" fmla="*/ 2823882 h 3056964"/>
                          <a:gd name="connsiteX335" fmla="*/ 2075329 w 2525304"/>
                          <a:gd name="connsiteY335" fmla="*/ 2850776 h 3056964"/>
                          <a:gd name="connsiteX336" fmla="*/ 2061882 w 2525304"/>
                          <a:gd name="connsiteY336" fmla="*/ 2855259 h 3056964"/>
                          <a:gd name="connsiteX337" fmla="*/ 2021541 w 2525304"/>
                          <a:gd name="connsiteY337" fmla="*/ 2850776 h 3056964"/>
                          <a:gd name="connsiteX338" fmla="*/ 2012576 w 2525304"/>
                          <a:gd name="connsiteY338" fmla="*/ 2805953 h 3056964"/>
                          <a:gd name="connsiteX339" fmla="*/ 2048435 w 2525304"/>
                          <a:gd name="connsiteY339" fmla="*/ 2707341 h 3056964"/>
                          <a:gd name="connsiteX340" fmla="*/ 2048435 w 2525304"/>
                          <a:gd name="connsiteY340" fmla="*/ 2707341 h 3056964"/>
                          <a:gd name="connsiteX341" fmla="*/ 2061882 w 2525304"/>
                          <a:gd name="connsiteY341" fmla="*/ 2653553 h 3056964"/>
                          <a:gd name="connsiteX342" fmla="*/ 2070847 w 2525304"/>
                          <a:gd name="connsiteY342" fmla="*/ 2568388 h 3056964"/>
                          <a:gd name="connsiteX343" fmla="*/ 2066365 w 2525304"/>
                          <a:gd name="connsiteY343" fmla="*/ 2411506 h 3056964"/>
                          <a:gd name="connsiteX344" fmla="*/ 2043953 w 2525304"/>
                          <a:gd name="connsiteY344" fmla="*/ 2335306 h 3056964"/>
                          <a:gd name="connsiteX345" fmla="*/ 2030506 w 2525304"/>
                          <a:gd name="connsiteY345" fmla="*/ 2308412 h 3056964"/>
                          <a:gd name="connsiteX346" fmla="*/ 2017059 w 2525304"/>
                          <a:gd name="connsiteY346" fmla="*/ 2268070 h 3056964"/>
                          <a:gd name="connsiteX347" fmla="*/ 1981200 w 2525304"/>
                          <a:gd name="connsiteY347" fmla="*/ 2200835 h 3056964"/>
                          <a:gd name="connsiteX348" fmla="*/ 1972235 w 2525304"/>
                          <a:gd name="connsiteY348" fmla="*/ 2187388 h 3056964"/>
                          <a:gd name="connsiteX349" fmla="*/ 1958788 w 2525304"/>
                          <a:gd name="connsiteY349" fmla="*/ 2164976 h 3056964"/>
                          <a:gd name="connsiteX350" fmla="*/ 1905000 w 2525304"/>
                          <a:gd name="connsiteY350" fmla="*/ 2084294 h 3056964"/>
                          <a:gd name="connsiteX351" fmla="*/ 1882588 w 2525304"/>
                          <a:gd name="connsiteY351" fmla="*/ 2043953 h 3056964"/>
                          <a:gd name="connsiteX352" fmla="*/ 1869141 w 2525304"/>
                          <a:gd name="connsiteY352" fmla="*/ 2026023 h 3056964"/>
                          <a:gd name="connsiteX353" fmla="*/ 1806388 w 2525304"/>
                          <a:gd name="connsiteY353" fmla="*/ 1999129 h 3056964"/>
                          <a:gd name="connsiteX354" fmla="*/ 1779494 w 2525304"/>
                          <a:gd name="connsiteY354" fmla="*/ 1990164 h 3056964"/>
                          <a:gd name="connsiteX355" fmla="*/ 1752600 w 2525304"/>
                          <a:gd name="connsiteY355" fmla="*/ 1985682 h 3056964"/>
                          <a:gd name="connsiteX356" fmla="*/ 1680882 w 2525304"/>
                          <a:gd name="connsiteY356" fmla="*/ 1963270 h 3056964"/>
                          <a:gd name="connsiteX357" fmla="*/ 1662953 w 2525304"/>
                          <a:gd name="connsiteY357" fmla="*/ 1958788 h 3056964"/>
                          <a:gd name="connsiteX358" fmla="*/ 1640541 w 2525304"/>
                          <a:gd name="connsiteY358" fmla="*/ 1945341 h 3056964"/>
                          <a:gd name="connsiteX359" fmla="*/ 1604682 w 2525304"/>
                          <a:gd name="connsiteY359" fmla="*/ 1958788 h 3056964"/>
                          <a:gd name="connsiteX360" fmla="*/ 1537447 w 2525304"/>
                          <a:gd name="connsiteY360" fmla="*/ 1990164 h 3056964"/>
                          <a:gd name="connsiteX361" fmla="*/ 1510553 w 2525304"/>
                          <a:gd name="connsiteY361" fmla="*/ 1994647 h 3056964"/>
                          <a:gd name="connsiteX362" fmla="*/ 1488141 w 2525304"/>
                          <a:gd name="connsiteY362" fmla="*/ 1999129 h 3056964"/>
                          <a:gd name="connsiteX363" fmla="*/ 1443318 w 2525304"/>
                          <a:gd name="connsiteY363" fmla="*/ 2008094 h 3056964"/>
                          <a:gd name="connsiteX364" fmla="*/ 1367118 w 2525304"/>
                          <a:gd name="connsiteY364" fmla="*/ 1990164 h 3056964"/>
                          <a:gd name="connsiteX365" fmla="*/ 1317812 w 2525304"/>
                          <a:gd name="connsiteY365" fmla="*/ 1972235 h 3056964"/>
                          <a:gd name="connsiteX366" fmla="*/ 1066800 w 2525304"/>
                          <a:gd name="connsiteY366" fmla="*/ 1958788 h 3056964"/>
                          <a:gd name="connsiteX367" fmla="*/ 1030941 w 2525304"/>
                          <a:gd name="connsiteY367" fmla="*/ 1949823 h 3056964"/>
                          <a:gd name="connsiteX368" fmla="*/ 986118 w 2525304"/>
                          <a:gd name="connsiteY368" fmla="*/ 1927412 h 3056964"/>
                          <a:gd name="connsiteX369" fmla="*/ 968188 w 2525304"/>
                          <a:gd name="connsiteY369" fmla="*/ 1918447 h 3056964"/>
                          <a:gd name="connsiteX370" fmla="*/ 936812 w 2525304"/>
                          <a:gd name="connsiteY370" fmla="*/ 1900517 h 3056964"/>
                          <a:gd name="connsiteX371" fmla="*/ 905435 w 2525304"/>
                          <a:gd name="connsiteY371" fmla="*/ 1882588 h 3056964"/>
                          <a:gd name="connsiteX372" fmla="*/ 869576 w 2525304"/>
                          <a:gd name="connsiteY372" fmla="*/ 1896035 h 3056964"/>
                          <a:gd name="connsiteX373" fmla="*/ 856129 w 2525304"/>
                          <a:gd name="connsiteY373" fmla="*/ 1913964 h 3056964"/>
                          <a:gd name="connsiteX374" fmla="*/ 815788 w 2525304"/>
                          <a:gd name="connsiteY374" fmla="*/ 1954306 h 3056964"/>
                          <a:gd name="connsiteX375" fmla="*/ 788894 w 2525304"/>
                          <a:gd name="connsiteY375" fmla="*/ 1976717 h 3056964"/>
                          <a:gd name="connsiteX376" fmla="*/ 762000 w 2525304"/>
                          <a:gd name="connsiteY376" fmla="*/ 1999129 h 3056964"/>
                          <a:gd name="connsiteX377" fmla="*/ 753035 w 2525304"/>
                          <a:gd name="connsiteY377" fmla="*/ 2012576 h 3056964"/>
                          <a:gd name="connsiteX378" fmla="*/ 735106 w 2525304"/>
                          <a:gd name="connsiteY378" fmla="*/ 2026023 h 3056964"/>
                          <a:gd name="connsiteX379" fmla="*/ 712694 w 2525304"/>
                          <a:gd name="connsiteY379" fmla="*/ 2048435 h 3056964"/>
                          <a:gd name="connsiteX380" fmla="*/ 694765 w 2525304"/>
                          <a:gd name="connsiteY380" fmla="*/ 2061882 h 3056964"/>
                          <a:gd name="connsiteX381" fmla="*/ 681318 w 2525304"/>
                          <a:gd name="connsiteY381" fmla="*/ 2079812 h 3056964"/>
                          <a:gd name="connsiteX382" fmla="*/ 667870 w 2525304"/>
                          <a:gd name="connsiteY382" fmla="*/ 2088776 h 3056964"/>
                          <a:gd name="connsiteX383" fmla="*/ 623047 w 2525304"/>
                          <a:gd name="connsiteY383" fmla="*/ 2129117 h 3056964"/>
                          <a:gd name="connsiteX384" fmla="*/ 600635 w 2525304"/>
                          <a:gd name="connsiteY384" fmla="*/ 2160494 h 3056964"/>
                          <a:gd name="connsiteX385" fmla="*/ 587188 w 2525304"/>
                          <a:gd name="connsiteY385" fmla="*/ 2200835 h 3056964"/>
                          <a:gd name="connsiteX386" fmla="*/ 582706 w 2525304"/>
                          <a:gd name="connsiteY386" fmla="*/ 2232212 h 3056964"/>
                          <a:gd name="connsiteX387" fmla="*/ 596153 w 2525304"/>
                          <a:gd name="connsiteY387" fmla="*/ 2321859 h 3056964"/>
                          <a:gd name="connsiteX388" fmla="*/ 600635 w 2525304"/>
                          <a:gd name="connsiteY388" fmla="*/ 2339788 h 3056964"/>
                          <a:gd name="connsiteX389" fmla="*/ 609600 w 2525304"/>
                          <a:gd name="connsiteY389" fmla="*/ 2357717 h 3056964"/>
                          <a:gd name="connsiteX390" fmla="*/ 614082 w 2525304"/>
                          <a:gd name="connsiteY390" fmla="*/ 2375647 h 3056964"/>
                          <a:gd name="connsiteX391" fmla="*/ 623047 w 2525304"/>
                          <a:gd name="connsiteY391" fmla="*/ 2398059 h 3056964"/>
                          <a:gd name="connsiteX392" fmla="*/ 627529 w 2525304"/>
                          <a:gd name="connsiteY392" fmla="*/ 2420470 h 3056964"/>
                          <a:gd name="connsiteX393" fmla="*/ 640976 w 2525304"/>
                          <a:gd name="connsiteY393" fmla="*/ 2451847 h 3056964"/>
                          <a:gd name="connsiteX394" fmla="*/ 645459 w 2525304"/>
                          <a:gd name="connsiteY394" fmla="*/ 2465294 h 3056964"/>
                          <a:gd name="connsiteX395" fmla="*/ 658906 w 2525304"/>
                          <a:gd name="connsiteY395" fmla="*/ 2487706 h 3056964"/>
                          <a:gd name="connsiteX396" fmla="*/ 676835 w 2525304"/>
                          <a:gd name="connsiteY396" fmla="*/ 2550459 h 3056964"/>
                          <a:gd name="connsiteX397" fmla="*/ 690282 w 2525304"/>
                          <a:gd name="connsiteY397" fmla="*/ 2581835 h 3056964"/>
                          <a:gd name="connsiteX398" fmla="*/ 699247 w 2525304"/>
                          <a:gd name="connsiteY398" fmla="*/ 2626659 h 3056964"/>
                          <a:gd name="connsiteX399" fmla="*/ 703729 w 2525304"/>
                          <a:gd name="connsiteY399" fmla="*/ 2653553 h 3056964"/>
                          <a:gd name="connsiteX400" fmla="*/ 717176 w 2525304"/>
                          <a:gd name="connsiteY400" fmla="*/ 2680447 h 3056964"/>
                          <a:gd name="connsiteX401" fmla="*/ 735106 w 2525304"/>
                          <a:gd name="connsiteY401" fmla="*/ 2738717 h 3056964"/>
                          <a:gd name="connsiteX402" fmla="*/ 739588 w 2525304"/>
                          <a:gd name="connsiteY402" fmla="*/ 2765612 h 3056964"/>
                          <a:gd name="connsiteX403" fmla="*/ 762000 w 2525304"/>
                          <a:gd name="connsiteY403" fmla="*/ 2828364 h 3056964"/>
                          <a:gd name="connsiteX404" fmla="*/ 766482 w 2525304"/>
                          <a:gd name="connsiteY404" fmla="*/ 2918012 h 3056964"/>
                          <a:gd name="connsiteX405" fmla="*/ 770965 w 2525304"/>
                          <a:gd name="connsiteY405" fmla="*/ 2940423 h 3056964"/>
                          <a:gd name="connsiteX406" fmla="*/ 775447 w 2525304"/>
                          <a:gd name="connsiteY406" fmla="*/ 2971800 h 3056964"/>
                          <a:gd name="connsiteX407" fmla="*/ 748553 w 2525304"/>
                          <a:gd name="connsiteY407" fmla="*/ 3021106 h 3056964"/>
                          <a:gd name="connsiteX408" fmla="*/ 721659 w 2525304"/>
                          <a:gd name="connsiteY408" fmla="*/ 3030070 h 3056964"/>
                          <a:gd name="connsiteX409" fmla="*/ 708212 w 2525304"/>
                          <a:gd name="connsiteY409" fmla="*/ 3034553 h 3056964"/>
                          <a:gd name="connsiteX410" fmla="*/ 623047 w 2525304"/>
                          <a:gd name="connsiteY410" fmla="*/ 3016623 h 3056964"/>
                          <a:gd name="connsiteX411" fmla="*/ 609600 w 2525304"/>
                          <a:gd name="connsiteY411" fmla="*/ 2994212 h 3056964"/>
                          <a:gd name="connsiteX412" fmla="*/ 591670 w 2525304"/>
                          <a:gd name="connsiteY412" fmla="*/ 2953870 h 3056964"/>
                          <a:gd name="connsiteX413" fmla="*/ 560294 w 2525304"/>
                          <a:gd name="connsiteY413" fmla="*/ 2895600 h 3056964"/>
                          <a:gd name="connsiteX414" fmla="*/ 551329 w 2525304"/>
                          <a:gd name="connsiteY414" fmla="*/ 2882153 h 3056964"/>
                          <a:gd name="connsiteX415" fmla="*/ 528918 w 2525304"/>
                          <a:gd name="connsiteY415" fmla="*/ 2859741 h 3056964"/>
                          <a:gd name="connsiteX416" fmla="*/ 519953 w 2525304"/>
                          <a:gd name="connsiteY416" fmla="*/ 2814917 h 3056964"/>
                          <a:gd name="connsiteX417" fmla="*/ 524435 w 2525304"/>
                          <a:gd name="connsiteY417" fmla="*/ 2788023 h 3056964"/>
                          <a:gd name="connsiteX418" fmla="*/ 528918 w 2525304"/>
                          <a:gd name="connsiteY418" fmla="*/ 2774576 h 3056964"/>
                          <a:gd name="connsiteX419" fmla="*/ 542365 w 2525304"/>
                          <a:gd name="connsiteY419" fmla="*/ 2738717 h 3056964"/>
                          <a:gd name="connsiteX420" fmla="*/ 484094 w 2525304"/>
                          <a:gd name="connsiteY420" fmla="*/ 2572870 h 3056964"/>
                          <a:gd name="connsiteX421" fmla="*/ 443753 w 2525304"/>
                          <a:gd name="connsiteY421" fmla="*/ 2465294 h 3056964"/>
                          <a:gd name="connsiteX422" fmla="*/ 439270 w 2525304"/>
                          <a:gd name="connsiteY422" fmla="*/ 2438400 h 3056964"/>
                          <a:gd name="connsiteX423" fmla="*/ 430306 w 2525304"/>
                          <a:gd name="connsiteY423" fmla="*/ 2402541 h 3056964"/>
                          <a:gd name="connsiteX424" fmla="*/ 425823 w 2525304"/>
                          <a:gd name="connsiteY424" fmla="*/ 2366682 h 3056964"/>
                          <a:gd name="connsiteX425" fmla="*/ 398929 w 2525304"/>
                          <a:gd name="connsiteY425" fmla="*/ 2286000 h 3056964"/>
                          <a:gd name="connsiteX426" fmla="*/ 385482 w 2525304"/>
                          <a:gd name="connsiteY426" fmla="*/ 2254623 h 3056964"/>
                          <a:gd name="connsiteX427" fmla="*/ 381000 w 2525304"/>
                          <a:gd name="connsiteY427" fmla="*/ 2236694 h 3056964"/>
                          <a:gd name="connsiteX428" fmla="*/ 372035 w 2525304"/>
                          <a:gd name="connsiteY428" fmla="*/ 2169459 h 3056964"/>
                          <a:gd name="connsiteX429" fmla="*/ 367553 w 2525304"/>
                          <a:gd name="connsiteY429" fmla="*/ 2156012 h 3056964"/>
                          <a:gd name="connsiteX430" fmla="*/ 407894 w 2525304"/>
                          <a:gd name="connsiteY430" fmla="*/ 2138082 h 3056964"/>
                          <a:gd name="connsiteX431" fmla="*/ 515470 w 2525304"/>
                          <a:gd name="connsiteY431" fmla="*/ 2093259 h 3056964"/>
                          <a:gd name="connsiteX432" fmla="*/ 578223 w 2525304"/>
                          <a:gd name="connsiteY432" fmla="*/ 2039470 h 3056964"/>
                          <a:gd name="connsiteX433" fmla="*/ 587188 w 2525304"/>
                          <a:gd name="connsiteY433" fmla="*/ 2017059 h 3056964"/>
                          <a:gd name="connsiteX434" fmla="*/ 614082 w 2525304"/>
                          <a:gd name="connsiteY434" fmla="*/ 1940859 h 3056964"/>
                          <a:gd name="connsiteX435" fmla="*/ 649941 w 2525304"/>
                          <a:gd name="connsiteY435" fmla="*/ 1887070 h 3056964"/>
                          <a:gd name="connsiteX436" fmla="*/ 690282 w 2525304"/>
                          <a:gd name="connsiteY436" fmla="*/ 1860176 h 3056964"/>
                          <a:gd name="connsiteX437" fmla="*/ 703729 w 2525304"/>
                          <a:gd name="connsiteY437" fmla="*/ 1851212 h 3056964"/>
                          <a:gd name="connsiteX438" fmla="*/ 739588 w 2525304"/>
                          <a:gd name="connsiteY438" fmla="*/ 1833282 h 3056964"/>
                          <a:gd name="connsiteX439" fmla="*/ 708212 w 2525304"/>
                          <a:gd name="connsiteY439" fmla="*/ 1873623 h 3056964"/>
                          <a:gd name="connsiteX440" fmla="*/ 654423 w 2525304"/>
                          <a:gd name="connsiteY440" fmla="*/ 1927412 h 3056964"/>
                          <a:gd name="connsiteX441" fmla="*/ 636494 w 2525304"/>
                          <a:gd name="connsiteY441" fmla="*/ 1945341 h 3056964"/>
                          <a:gd name="connsiteX442" fmla="*/ 614082 w 2525304"/>
                          <a:gd name="connsiteY442" fmla="*/ 1972235 h 3056964"/>
                          <a:gd name="connsiteX443" fmla="*/ 605118 w 2525304"/>
                          <a:gd name="connsiteY443" fmla="*/ 1985682 h 3056964"/>
                          <a:gd name="connsiteX444" fmla="*/ 560294 w 2525304"/>
                          <a:gd name="connsiteY444" fmla="*/ 2021541 h 3056964"/>
                          <a:gd name="connsiteX445" fmla="*/ 524435 w 2525304"/>
                          <a:gd name="connsiteY445" fmla="*/ 2034988 h 3056964"/>
                          <a:gd name="connsiteX446" fmla="*/ 502023 w 2525304"/>
                          <a:gd name="connsiteY446" fmla="*/ 2048435 h 3056964"/>
                          <a:gd name="connsiteX447" fmla="*/ 461682 w 2525304"/>
                          <a:gd name="connsiteY447" fmla="*/ 2075329 h 3056964"/>
                          <a:gd name="connsiteX448" fmla="*/ 448235 w 2525304"/>
                          <a:gd name="connsiteY448" fmla="*/ 2084294 h 3056964"/>
                          <a:gd name="connsiteX449" fmla="*/ 430306 w 2525304"/>
                          <a:gd name="connsiteY449" fmla="*/ 2093259 h 3056964"/>
                          <a:gd name="connsiteX450" fmla="*/ 412376 w 2525304"/>
                          <a:gd name="connsiteY450" fmla="*/ 2106706 h 3056964"/>
                          <a:gd name="connsiteX451" fmla="*/ 389965 w 2525304"/>
                          <a:gd name="connsiteY451" fmla="*/ 2115670 h 3056964"/>
                          <a:gd name="connsiteX452" fmla="*/ 372035 w 2525304"/>
                          <a:gd name="connsiteY452" fmla="*/ 2129117 h 3056964"/>
                          <a:gd name="connsiteX453" fmla="*/ 318247 w 2525304"/>
                          <a:gd name="connsiteY453" fmla="*/ 2160494 h 3056964"/>
                          <a:gd name="connsiteX454" fmla="*/ 304800 w 2525304"/>
                          <a:gd name="connsiteY454" fmla="*/ 2178423 h 3056964"/>
                          <a:gd name="connsiteX455" fmla="*/ 282388 w 2525304"/>
                          <a:gd name="connsiteY455" fmla="*/ 2205317 h 3056964"/>
                          <a:gd name="connsiteX456" fmla="*/ 295835 w 2525304"/>
                          <a:gd name="connsiteY456" fmla="*/ 2501153 h 3056964"/>
                          <a:gd name="connsiteX457" fmla="*/ 300318 w 2525304"/>
                          <a:gd name="connsiteY457" fmla="*/ 2523564 h 3056964"/>
                          <a:gd name="connsiteX458" fmla="*/ 304800 w 2525304"/>
                          <a:gd name="connsiteY458" fmla="*/ 2554941 h 3056964"/>
                          <a:gd name="connsiteX459" fmla="*/ 309282 w 2525304"/>
                          <a:gd name="connsiteY459" fmla="*/ 2613212 h 3056964"/>
                          <a:gd name="connsiteX460" fmla="*/ 322729 w 2525304"/>
                          <a:gd name="connsiteY460" fmla="*/ 2671482 h 3056964"/>
                          <a:gd name="connsiteX461" fmla="*/ 327212 w 2525304"/>
                          <a:gd name="connsiteY461" fmla="*/ 2698376 h 3056964"/>
                          <a:gd name="connsiteX462" fmla="*/ 331694 w 2525304"/>
                          <a:gd name="connsiteY462" fmla="*/ 2729753 h 3056964"/>
                          <a:gd name="connsiteX463" fmla="*/ 345141 w 2525304"/>
                          <a:gd name="connsiteY463" fmla="*/ 2756647 h 3056964"/>
                          <a:gd name="connsiteX464" fmla="*/ 367553 w 2525304"/>
                          <a:gd name="connsiteY464" fmla="*/ 2810435 h 3056964"/>
                          <a:gd name="connsiteX465" fmla="*/ 381000 w 2525304"/>
                          <a:gd name="connsiteY465" fmla="*/ 2868706 h 3056964"/>
                          <a:gd name="connsiteX466" fmla="*/ 389965 w 2525304"/>
                          <a:gd name="connsiteY466" fmla="*/ 2882153 h 3056964"/>
                          <a:gd name="connsiteX467" fmla="*/ 394447 w 2525304"/>
                          <a:gd name="connsiteY467" fmla="*/ 2900082 h 3056964"/>
                          <a:gd name="connsiteX468" fmla="*/ 412376 w 2525304"/>
                          <a:gd name="connsiteY468" fmla="*/ 2931459 h 3056964"/>
                          <a:gd name="connsiteX469" fmla="*/ 416859 w 2525304"/>
                          <a:gd name="connsiteY469" fmla="*/ 2944906 h 3056964"/>
                          <a:gd name="connsiteX470" fmla="*/ 425823 w 2525304"/>
                          <a:gd name="connsiteY470" fmla="*/ 2958353 h 3056964"/>
                          <a:gd name="connsiteX471" fmla="*/ 439270 w 2525304"/>
                          <a:gd name="connsiteY471" fmla="*/ 2989729 h 3056964"/>
                          <a:gd name="connsiteX472" fmla="*/ 439270 w 2525304"/>
                          <a:gd name="connsiteY472" fmla="*/ 3039035 h 3056964"/>
                          <a:gd name="connsiteX473" fmla="*/ 430306 w 2525304"/>
                          <a:gd name="connsiteY473" fmla="*/ 3052482 h 3056964"/>
                          <a:gd name="connsiteX474" fmla="*/ 412376 w 2525304"/>
                          <a:gd name="connsiteY474" fmla="*/ 3056964 h 3056964"/>
                          <a:gd name="connsiteX475" fmla="*/ 295835 w 2525304"/>
                          <a:gd name="connsiteY475" fmla="*/ 3043517 h 3056964"/>
                          <a:gd name="connsiteX476" fmla="*/ 264459 w 2525304"/>
                          <a:gd name="connsiteY476" fmla="*/ 2962835 h 3056964"/>
                          <a:gd name="connsiteX477" fmla="*/ 259976 w 2525304"/>
                          <a:gd name="connsiteY477" fmla="*/ 2926976 h 3056964"/>
                          <a:gd name="connsiteX478" fmla="*/ 246529 w 2525304"/>
                          <a:gd name="connsiteY478" fmla="*/ 2864223 h 3056964"/>
                          <a:gd name="connsiteX479" fmla="*/ 237565 w 2525304"/>
                          <a:gd name="connsiteY479" fmla="*/ 2770094 h 3056964"/>
                          <a:gd name="connsiteX480" fmla="*/ 228600 w 2525304"/>
                          <a:gd name="connsiteY480" fmla="*/ 2743200 h 3056964"/>
                          <a:gd name="connsiteX481" fmla="*/ 219635 w 2525304"/>
                          <a:gd name="connsiteY481" fmla="*/ 2707341 h 3056964"/>
                          <a:gd name="connsiteX482" fmla="*/ 206188 w 2525304"/>
                          <a:gd name="connsiteY482" fmla="*/ 2667000 h 3056964"/>
                          <a:gd name="connsiteX483" fmla="*/ 201706 w 2525304"/>
                          <a:gd name="connsiteY483" fmla="*/ 2635623 h 3056964"/>
                          <a:gd name="connsiteX484" fmla="*/ 197223 w 2525304"/>
                          <a:gd name="connsiteY484" fmla="*/ 2613212 h 3056964"/>
                          <a:gd name="connsiteX485" fmla="*/ 192741 w 2525304"/>
                          <a:gd name="connsiteY485" fmla="*/ 2577353 h 3056964"/>
                          <a:gd name="connsiteX486" fmla="*/ 188259 w 2525304"/>
                          <a:gd name="connsiteY486" fmla="*/ 2537012 h 3056964"/>
                          <a:gd name="connsiteX487" fmla="*/ 179294 w 2525304"/>
                          <a:gd name="connsiteY487" fmla="*/ 2510117 h 3056964"/>
                          <a:gd name="connsiteX488" fmla="*/ 165847 w 2525304"/>
                          <a:gd name="connsiteY488" fmla="*/ 2460812 h 3056964"/>
                          <a:gd name="connsiteX489" fmla="*/ 161365 w 2525304"/>
                          <a:gd name="connsiteY489" fmla="*/ 2433917 h 3056964"/>
                          <a:gd name="connsiteX490" fmla="*/ 156882 w 2525304"/>
                          <a:gd name="connsiteY490" fmla="*/ 2245659 h 3056964"/>
                          <a:gd name="connsiteX491" fmla="*/ 152400 w 2525304"/>
                          <a:gd name="connsiteY491" fmla="*/ 2205317 h 3056964"/>
                          <a:gd name="connsiteX492" fmla="*/ 143435 w 2525304"/>
                          <a:gd name="connsiteY492" fmla="*/ 2070847 h 3056964"/>
                          <a:gd name="connsiteX493" fmla="*/ 129988 w 2525304"/>
                          <a:gd name="connsiteY493" fmla="*/ 2030506 h 3056964"/>
                          <a:gd name="connsiteX494" fmla="*/ 125506 w 2525304"/>
                          <a:gd name="connsiteY494" fmla="*/ 2017059 h 3056964"/>
                          <a:gd name="connsiteX495" fmla="*/ 138953 w 2525304"/>
                          <a:gd name="connsiteY495" fmla="*/ 1999129 h 3056964"/>
                          <a:gd name="connsiteX496" fmla="*/ 152400 w 2525304"/>
                          <a:gd name="connsiteY496" fmla="*/ 1990164 h 3056964"/>
                          <a:gd name="connsiteX497" fmla="*/ 170329 w 2525304"/>
                          <a:gd name="connsiteY497" fmla="*/ 1945341 h 3056964"/>
                          <a:gd name="connsiteX498" fmla="*/ 188259 w 2525304"/>
                          <a:gd name="connsiteY498" fmla="*/ 1909482 h 3056964"/>
                          <a:gd name="connsiteX499" fmla="*/ 206188 w 2525304"/>
                          <a:gd name="connsiteY499" fmla="*/ 1873623 h 3056964"/>
                          <a:gd name="connsiteX500" fmla="*/ 210670 w 2525304"/>
                          <a:gd name="connsiteY500" fmla="*/ 1860176 h 3056964"/>
                          <a:gd name="connsiteX501" fmla="*/ 219635 w 2525304"/>
                          <a:gd name="connsiteY501" fmla="*/ 1801906 h 3056964"/>
                          <a:gd name="connsiteX502" fmla="*/ 210670 w 2525304"/>
                          <a:gd name="connsiteY502" fmla="*/ 1645023 h 3056964"/>
                          <a:gd name="connsiteX503" fmla="*/ 192741 w 2525304"/>
                          <a:gd name="connsiteY503" fmla="*/ 1609164 h 3056964"/>
                          <a:gd name="connsiteX504" fmla="*/ 179294 w 2525304"/>
                          <a:gd name="connsiteY504" fmla="*/ 1577788 h 3056964"/>
                          <a:gd name="connsiteX505" fmla="*/ 165847 w 2525304"/>
                          <a:gd name="connsiteY505" fmla="*/ 1550894 h 3056964"/>
                          <a:gd name="connsiteX506" fmla="*/ 152400 w 2525304"/>
                          <a:gd name="connsiteY506" fmla="*/ 1519517 h 3056964"/>
                          <a:gd name="connsiteX507" fmla="*/ 143435 w 2525304"/>
                          <a:gd name="connsiteY507" fmla="*/ 1506070 h 3056964"/>
                          <a:gd name="connsiteX508" fmla="*/ 107576 w 2525304"/>
                          <a:gd name="connsiteY508" fmla="*/ 1470212 h 3056964"/>
                          <a:gd name="connsiteX509" fmla="*/ 94129 w 2525304"/>
                          <a:gd name="connsiteY509" fmla="*/ 1465729 h 3056964"/>
                          <a:gd name="connsiteX510" fmla="*/ 71718 w 2525304"/>
                          <a:gd name="connsiteY510" fmla="*/ 1456764 h 3056964"/>
                          <a:gd name="connsiteX511" fmla="*/ 58270 w 2525304"/>
                          <a:gd name="connsiteY511" fmla="*/ 1447800 h 3056964"/>
                          <a:gd name="connsiteX512" fmla="*/ 26894 w 2525304"/>
                          <a:gd name="connsiteY512" fmla="*/ 1416423 h 3056964"/>
                          <a:gd name="connsiteX513" fmla="*/ 0 w 2525304"/>
                          <a:gd name="connsiteY513" fmla="*/ 1394012 h 3056964"/>
                          <a:gd name="connsiteX0" fmla="*/ 0 w 2525304"/>
                          <a:gd name="connsiteY0" fmla="*/ 1394012 h 3056964"/>
                          <a:gd name="connsiteX1" fmla="*/ 22412 w 2525304"/>
                          <a:gd name="connsiteY1" fmla="*/ 1385047 h 3056964"/>
                          <a:gd name="connsiteX2" fmla="*/ 31376 w 2525304"/>
                          <a:gd name="connsiteY2" fmla="*/ 1367117 h 3056964"/>
                          <a:gd name="connsiteX3" fmla="*/ 44823 w 2525304"/>
                          <a:gd name="connsiteY3" fmla="*/ 1358153 h 3056964"/>
                          <a:gd name="connsiteX4" fmla="*/ 58270 w 2525304"/>
                          <a:gd name="connsiteY4" fmla="*/ 1340223 h 3056964"/>
                          <a:gd name="connsiteX5" fmla="*/ 76200 w 2525304"/>
                          <a:gd name="connsiteY5" fmla="*/ 1331259 h 3056964"/>
                          <a:gd name="connsiteX6" fmla="*/ 98612 w 2525304"/>
                          <a:gd name="connsiteY6" fmla="*/ 1322294 h 3056964"/>
                          <a:gd name="connsiteX7" fmla="*/ 125506 w 2525304"/>
                          <a:gd name="connsiteY7" fmla="*/ 1313329 h 3056964"/>
                          <a:gd name="connsiteX8" fmla="*/ 152400 w 2525304"/>
                          <a:gd name="connsiteY8" fmla="*/ 1295400 h 3056964"/>
                          <a:gd name="connsiteX9" fmla="*/ 170329 w 2525304"/>
                          <a:gd name="connsiteY9" fmla="*/ 1286435 h 3056964"/>
                          <a:gd name="connsiteX10" fmla="*/ 188259 w 2525304"/>
                          <a:gd name="connsiteY10" fmla="*/ 1268506 h 3056964"/>
                          <a:gd name="connsiteX11" fmla="*/ 228600 w 2525304"/>
                          <a:gd name="connsiteY11" fmla="*/ 1250576 h 3056964"/>
                          <a:gd name="connsiteX12" fmla="*/ 255494 w 2525304"/>
                          <a:gd name="connsiteY12" fmla="*/ 1232647 h 3056964"/>
                          <a:gd name="connsiteX13" fmla="*/ 300318 w 2525304"/>
                          <a:gd name="connsiteY13" fmla="*/ 1210235 h 3056964"/>
                          <a:gd name="connsiteX14" fmla="*/ 313765 w 2525304"/>
                          <a:gd name="connsiteY14" fmla="*/ 1201270 h 3056964"/>
                          <a:gd name="connsiteX15" fmla="*/ 340659 w 2525304"/>
                          <a:gd name="connsiteY15" fmla="*/ 1196788 h 3056964"/>
                          <a:gd name="connsiteX16" fmla="*/ 363070 w 2525304"/>
                          <a:gd name="connsiteY16" fmla="*/ 1192306 h 3056964"/>
                          <a:gd name="connsiteX17" fmla="*/ 389965 w 2525304"/>
                          <a:gd name="connsiteY17" fmla="*/ 1187823 h 3056964"/>
                          <a:gd name="connsiteX18" fmla="*/ 425823 w 2525304"/>
                          <a:gd name="connsiteY18" fmla="*/ 1183341 h 3056964"/>
                          <a:gd name="connsiteX19" fmla="*/ 470647 w 2525304"/>
                          <a:gd name="connsiteY19" fmla="*/ 1174376 h 3056964"/>
                          <a:gd name="connsiteX20" fmla="*/ 515470 w 2525304"/>
                          <a:gd name="connsiteY20" fmla="*/ 1165412 h 3056964"/>
                          <a:gd name="connsiteX21" fmla="*/ 528918 w 2525304"/>
                          <a:gd name="connsiteY21" fmla="*/ 1156447 h 3056964"/>
                          <a:gd name="connsiteX22" fmla="*/ 600635 w 2525304"/>
                          <a:gd name="connsiteY22" fmla="*/ 1143000 h 3056964"/>
                          <a:gd name="connsiteX23" fmla="*/ 690282 w 2525304"/>
                          <a:gd name="connsiteY23" fmla="*/ 1134035 h 3056964"/>
                          <a:gd name="connsiteX24" fmla="*/ 793376 w 2525304"/>
                          <a:gd name="connsiteY24" fmla="*/ 1138517 h 3056964"/>
                          <a:gd name="connsiteX25" fmla="*/ 874059 w 2525304"/>
                          <a:gd name="connsiteY25" fmla="*/ 1151964 h 3056964"/>
                          <a:gd name="connsiteX26" fmla="*/ 914400 w 2525304"/>
                          <a:gd name="connsiteY26" fmla="*/ 1156447 h 3056964"/>
                          <a:gd name="connsiteX27" fmla="*/ 1030941 w 2525304"/>
                          <a:gd name="connsiteY27" fmla="*/ 1169894 h 3056964"/>
                          <a:gd name="connsiteX28" fmla="*/ 1151965 w 2525304"/>
                          <a:gd name="connsiteY28" fmla="*/ 1178859 h 3056964"/>
                          <a:gd name="connsiteX29" fmla="*/ 1281953 w 2525304"/>
                          <a:gd name="connsiteY29" fmla="*/ 1187823 h 3056964"/>
                          <a:gd name="connsiteX30" fmla="*/ 1465729 w 2525304"/>
                          <a:gd name="connsiteY30" fmla="*/ 1183341 h 3056964"/>
                          <a:gd name="connsiteX31" fmla="*/ 1510553 w 2525304"/>
                          <a:gd name="connsiteY31" fmla="*/ 1178859 h 3056964"/>
                          <a:gd name="connsiteX32" fmla="*/ 1582270 w 2525304"/>
                          <a:gd name="connsiteY32" fmla="*/ 1147482 h 3056964"/>
                          <a:gd name="connsiteX33" fmla="*/ 1604682 w 2525304"/>
                          <a:gd name="connsiteY33" fmla="*/ 1143000 h 3056964"/>
                          <a:gd name="connsiteX34" fmla="*/ 1622612 w 2525304"/>
                          <a:gd name="connsiteY34" fmla="*/ 1134035 h 3056964"/>
                          <a:gd name="connsiteX35" fmla="*/ 1645023 w 2525304"/>
                          <a:gd name="connsiteY35" fmla="*/ 1125070 h 3056964"/>
                          <a:gd name="connsiteX36" fmla="*/ 1662953 w 2525304"/>
                          <a:gd name="connsiteY36" fmla="*/ 1111623 h 3056964"/>
                          <a:gd name="connsiteX37" fmla="*/ 1698812 w 2525304"/>
                          <a:gd name="connsiteY37" fmla="*/ 1093694 h 3056964"/>
                          <a:gd name="connsiteX38" fmla="*/ 1739153 w 2525304"/>
                          <a:gd name="connsiteY38" fmla="*/ 1066800 h 3056964"/>
                          <a:gd name="connsiteX39" fmla="*/ 1752600 w 2525304"/>
                          <a:gd name="connsiteY39" fmla="*/ 1053353 h 3056964"/>
                          <a:gd name="connsiteX40" fmla="*/ 1775012 w 2525304"/>
                          <a:gd name="connsiteY40" fmla="*/ 1039906 h 3056964"/>
                          <a:gd name="connsiteX41" fmla="*/ 1797423 w 2525304"/>
                          <a:gd name="connsiteY41" fmla="*/ 1021976 h 3056964"/>
                          <a:gd name="connsiteX42" fmla="*/ 1810870 w 2525304"/>
                          <a:gd name="connsiteY42" fmla="*/ 990600 h 3056964"/>
                          <a:gd name="connsiteX43" fmla="*/ 1815353 w 2525304"/>
                          <a:gd name="connsiteY43" fmla="*/ 977153 h 3056964"/>
                          <a:gd name="connsiteX44" fmla="*/ 1801906 w 2525304"/>
                          <a:gd name="connsiteY44" fmla="*/ 824753 h 3056964"/>
                          <a:gd name="connsiteX45" fmla="*/ 1792941 w 2525304"/>
                          <a:gd name="connsiteY45" fmla="*/ 811306 h 3056964"/>
                          <a:gd name="connsiteX46" fmla="*/ 1757082 w 2525304"/>
                          <a:gd name="connsiteY46" fmla="*/ 779929 h 3056964"/>
                          <a:gd name="connsiteX47" fmla="*/ 1730188 w 2525304"/>
                          <a:gd name="connsiteY47" fmla="*/ 753035 h 3056964"/>
                          <a:gd name="connsiteX48" fmla="*/ 1703294 w 2525304"/>
                          <a:gd name="connsiteY48" fmla="*/ 735106 h 3056964"/>
                          <a:gd name="connsiteX49" fmla="*/ 1622612 w 2525304"/>
                          <a:gd name="connsiteY49" fmla="*/ 739588 h 3056964"/>
                          <a:gd name="connsiteX50" fmla="*/ 1595718 w 2525304"/>
                          <a:gd name="connsiteY50" fmla="*/ 748553 h 3056964"/>
                          <a:gd name="connsiteX51" fmla="*/ 1573306 w 2525304"/>
                          <a:gd name="connsiteY51" fmla="*/ 753035 h 3056964"/>
                          <a:gd name="connsiteX52" fmla="*/ 1326776 w 2525304"/>
                          <a:gd name="connsiteY52" fmla="*/ 748553 h 3056964"/>
                          <a:gd name="connsiteX53" fmla="*/ 1308847 w 2525304"/>
                          <a:gd name="connsiteY53" fmla="*/ 744070 h 3056964"/>
                          <a:gd name="connsiteX54" fmla="*/ 1277470 w 2525304"/>
                          <a:gd name="connsiteY54" fmla="*/ 739588 h 3056964"/>
                          <a:gd name="connsiteX55" fmla="*/ 1259541 w 2525304"/>
                          <a:gd name="connsiteY55" fmla="*/ 735106 h 3056964"/>
                          <a:gd name="connsiteX56" fmla="*/ 1232647 w 2525304"/>
                          <a:gd name="connsiteY56" fmla="*/ 730623 h 3056964"/>
                          <a:gd name="connsiteX57" fmla="*/ 1053353 w 2525304"/>
                          <a:gd name="connsiteY57" fmla="*/ 735106 h 3056964"/>
                          <a:gd name="connsiteX58" fmla="*/ 1035423 w 2525304"/>
                          <a:gd name="connsiteY58" fmla="*/ 739588 h 3056964"/>
                          <a:gd name="connsiteX59" fmla="*/ 1008529 w 2525304"/>
                          <a:gd name="connsiteY59" fmla="*/ 744070 h 3056964"/>
                          <a:gd name="connsiteX60" fmla="*/ 995082 w 2525304"/>
                          <a:gd name="connsiteY60" fmla="*/ 748553 h 3056964"/>
                          <a:gd name="connsiteX61" fmla="*/ 945776 w 2525304"/>
                          <a:gd name="connsiteY61" fmla="*/ 717176 h 3056964"/>
                          <a:gd name="connsiteX62" fmla="*/ 941294 w 2525304"/>
                          <a:gd name="connsiteY62" fmla="*/ 703729 h 3056964"/>
                          <a:gd name="connsiteX63" fmla="*/ 932329 w 2525304"/>
                          <a:gd name="connsiteY63" fmla="*/ 605117 h 3056964"/>
                          <a:gd name="connsiteX64" fmla="*/ 914400 w 2525304"/>
                          <a:gd name="connsiteY64" fmla="*/ 587188 h 3056964"/>
                          <a:gd name="connsiteX65" fmla="*/ 918882 w 2525304"/>
                          <a:gd name="connsiteY65" fmla="*/ 555812 h 3056964"/>
                          <a:gd name="connsiteX66" fmla="*/ 941294 w 2525304"/>
                          <a:gd name="connsiteY66" fmla="*/ 551329 h 3056964"/>
                          <a:gd name="connsiteX67" fmla="*/ 959223 w 2525304"/>
                          <a:gd name="connsiteY67" fmla="*/ 537882 h 3056964"/>
                          <a:gd name="connsiteX68" fmla="*/ 990600 w 2525304"/>
                          <a:gd name="connsiteY68" fmla="*/ 533400 h 3056964"/>
                          <a:gd name="connsiteX69" fmla="*/ 1129553 w 2525304"/>
                          <a:gd name="connsiteY69" fmla="*/ 524435 h 3056964"/>
                          <a:gd name="connsiteX70" fmla="*/ 1147482 w 2525304"/>
                          <a:gd name="connsiteY70" fmla="*/ 515470 h 3056964"/>
                          <a:gd name="connsiteX71" fmla="*/ 1178859 w 2525304"/>
                          <a:gd name="connsiteY71" fmla="*/ 493059 h 3056964"/>
                          <a:gd name="connsiteX72" fmla="*/ 1192306 w 2525304"/>
                          <a:gd name="connsiteY72" fmla="*/ 479612 h 3056964"/>
                          <a:gd name="connsiteX73" fmla="*/ 1214718 w 2525304"/>
                          <a:gd name="connsiteY73" fmla="*/ 470647 h 3056964"/>
                          <a:gd name="connsiteX74" fmla="*/ 1241612 w 2525304"/>
                          <a:gd name="connsiteY74" fmla="*/ 457200 h 3056964"/>
                          <a:gd name="connsiteX75" fmla="*/ 1277470 w 2525304"/>
                          <a:gd name="connsiteY75" fmla="*/ 439270 h 3056964"/>
                          <a:gd name="connsiteX76" fmla="*/ 1295400 w 2525304"/>
                          <a:gd name="connsiteY76" fmla="*/ 416859 h 3056964"/>
                          <a:gd name="connsiteX77" fmla="*/ 1317812 w 2525304"/>
                          <a:gd name="connsiteY77" fmla="*/ 394447 h 3056964"/>
                          <a:gd name="connsiteX78" fmla="*/ 1353670 w 2525304"/>
                          <a:gd name="connsiteY78" fmla="*/ 349623 h 3056964"/>
                          <a:gd name="connsiteX79" fmla="*/ 1371600 w 2525304"/>
                          <a:gd name="connsiteY79" fmla="*/ 322729 h 3056964"/>
                          <a:gd name="connsiteX80" fmla="*/ 1380565 w 2525304"/>
                          <a:gd name="connsiteY80" fmla="*/ 282388 h 3056964"/>
                          <a:gd name="connsiteX81" fmla="*/ 1385047 w 2525304"/>
                          <a:gd name="connsiteY81" fmla="*/ 268941 h 3056964"/>
                          <a:gd name="connsiteX82" fmla="*/ 1380565 w 2525304"/>
                          <a:gd name="connsiteY82" fmla="*/ 219635 h 3056964"/>
                          <a:gd name="connsiteX83" fmla="*/ 1367118 w 2525304"/>
                          <a:gd name="connsiteY83" fmla="*/ 210670 h 3056964"/>
                          <a:gd name="connsiteX84" fmla="*/ 1349188 w 2525304"/>
                          <a:gd name="connsiteY84" fmla="*/ 206188 h 3056964"/>
                          <a:gd name="connsiteX85" fmla="*/ 1326776 w 2525304"/>
                          <a:gd name="connsiteY85" fmla="*/ 197223 h 3056964"/>
                          <a:gd name="connsiteX86" fmla="*/ 1281953 w 2525304"/>
                          <a:gd name="connsiteY86" fmla="*/ 201706 h 3056964"/>
                          <a:gd name="connsiteX87" fmla="*/ 1250576 w 2525304"/>
                          <a:gd name="connsiteY87" fmla="*/ 215153 h 3056964"/>
                          <a:gd name="connsiteX88" fmla="*/ 1210235 w 2525304"/>
                          <a:gd name="connsiteY88" fmla="*/ 228600 h 3056964"/>
                          <a:gd name="connsiteX89" fmla="*/ 1183341 w 2525304"/>
                          <a:gd name="connsiteY89" fmla="*/ 242047 h 3056964"/>
                          <a:gd name="connsiteX90" fmla="*/ 1160929 w 2525304"/>
                          <a:gd name="connsiteY90" fmla="*/ 255494 h 3056964"/>
                          <a:gd name="connsiteX91" fmla="*/ 1134035 w 2525304"/>
                          <a:gd name="connsiteY91" fmla="*/ 264459 h 3056964"/>
                          <a:gd name="connsiteX92" fmla="*/ 1111623 w 2525304"/>
                          <a:gd name="connsiteY92" fmla="*/ 273423 h 3056964"/>
                          <a:gd name="connsiteX93" fmla="*/ 1084729 w 2525304"/>
                          <a:gd name="connsiteY93" fmla="*/ 282388 h 3056964"/>
                          <a:gd name="connsiteX94" fmla="*/ 986118 w 2525304"/>
                          <a:gd name="connsiteY94" fmla="*/ 277906 h 3056964"/>
                          <a:gd name="connsiteX95" fmla="*/ 927847 w 2525304"/>
                          <a:gd name="connsiteY95" fmla="*/ 264459 h 3056964"/>
                          <a:gd name="connsiteX96" fmla="*/ 896470 w 2525304"/>
                          <a:gd name="connsiteY96" fmla="*/ 242047 h 3056964"/>
                          <a:gd name="connsiteX97" fmla="*/ 883023 w 2525304"/>
                          <a:gd name="connsiteY97" fmla="*/ 233082 h 3056964"/>
                          <a:gd name="connsiteX98" fmla="*/ 865094 w 2525304"/>
                          <a:gd name="connsiteY98" fmla="*/ 183776 h 3056964"/>
                          <a:gd name="connsiteX99" fmla="*/ 869576 w 2525304"/>
                          <a:gd name="connsiteY99" fmla="*/ 89647 h 3056964"/>
                          <a:gd name="connsiteX100" fmla="*/ 874059 w 2525304"/>
                          <a:gd name="connsiteY100" fmla="*/ 71717 h 3056964"/>
                          <a:gd name="connsiteX101" fmla="*/ 883023 w 2525304"/>
                          <a:gd name="connsiteY101" fmla="*/ 58270 h 3056964"/>
                          <a:gd name="connsiteX102" fmla="*/ 909918 w 2525304"/>
                          <a:gd name="connsiteY102" fmla="*/ 49306 h 3056964"/>
                          <a:gd name="connsiteX103" fmla="*/ 914400 w 2525304"/>
                          <a:gd name="connsiteY103" fmla="*/ 71717 h 3056964"/>
                          <a:gd name="connsiteX104" fmla="*/ 909918 w 2525304"/>
                          <a:gd name="connsiteY104" fmla="*/ 94129 h 3056964"/>
                          <a:gd name="connsiteX105" fmla="*/ 900953 w 2525304"/>
                          <a:gd name="connsiteY105" fmla="*/ 152400 h 3056964"/>
                          <a:gd name="connsiteX106" fmla="*/ 905435 w 2525304"/>
                          <a:gd name="connsiteY106" fmla="*/ 201706 h 3056964"/>
                          <a:gd name="connsiteX107" fmla="*/ 932329 w 2525304"/>
                          <a:gd name="connsiteY107" fmla="*/ 237564 h 3056964"/>
                          <a:gd name="connsiteX108" fmla="*/ 954741 w 2525304"/>
                          <a:gd name="connsiteY108" fmla="*/ 246529 h 3056964"/>
                          <a:gd name="connsiteX109" fmla="*/ 972670 w 2525304"/>
                          <a:gd name="connsiteY109" fmla="*/ 255494 h 3056964"/>
                          <a:gd name="connsiteX110" fmla="*/ 1066800 w 2525304"/>
                          <a:gd name="connsiteY110" fmla="*/ 251012 h 3056964"/>
                          <a:gd name="connsiteX111" fmla="*/ 1111623 w 2525304"/>
                          <a:gd name="connsiteY111" fmla="*/ 237564 h 3056964"/>
                          <a:gd name="connsiteX112" fmla="*/ 1129553 w 2525304"/>
                          <a:gd name="connsiteY112" fmla="*/ 224117 h 3056964"/>
                          <a:gd name="connsiteX113" fmla="*/ 1156447 w 2525304"/>
                          <a:gd name="connsiteY113" fmla="*/ 197223 h 3056964"/>
                          <a:gd name="connsiteX114" fmla="*/ 1160929 w 2525304"/>
                          <a:gd name="connsiteY114" fmla="*/ 179294 h 3056964"/>
                          <a:gd name="connsiteX115" fmla="*/ 1178859 w 2525304"/>
                          <a:gd name="connsiteY115" fmla="*/ 17929 h 3056964"/>
                          <a:gd name="connsiteX116" fmla="*/ 1210235 w 2525304"/>
                          <a:gd name="connsiteY116" fmla="*/ 22412 h 3056964"/>
                          <a:gd name="connsiteX117" fmla="*/ 1214718 w 2525304"/>
                          <a:gd name="connsiteY117" fmla="*/ 53788 h 3056964"/>
                          <a:gd name="connsiteX118" fmla="*/ 1201270 w 2525304"/>
                          <a:gd name="connsiteY118" fmla="*/ 98612 h 3056964"/>
                          <a:gd name="connsiteX119" fmla="*/ 1210235 w 2525304"/>
                          <a:gd name="connsiteY119" fmla="*/ 147917 h 3056964"/>
                          <a:gd name="connsiteX120" fmla="*/ 1214718 w 2525304"/>
                          <a:gd name="connsiteY120" fmla="*/ 161364 h 3056964"/>
                          <a:gd name="connsiteX121" fmla="*/ 1228165 w 2525304"/>
                          <a:gd name="connsiteY121" fmla="*/ 170329 h 3056964"/>
                          <a:gd name="connsiteX122" fmla="*/ 1250576 w 2525304"/>
                          <a:gd name="connsiteY122" fmla="*/ 188259 h 3056964"/>
                          <a:gd name="connsiteX123" fmla="*/ 1317812 w 2525304"/>
                          <a:gd name="connsiteY123" fmla="*/ 183776 h 3056964"/>
                          <a:gd name="connsiteX124" fmla="*/ 1353670 w 2525304"/>
                          <a:gd name="connsiteY124" fmla="*/ 174812 h 3056964"/>
                          <a:gd name="connsiteX125" fmla="*/ 1506070 w 2525304"/>
                          <a:gd name="connsiteY125" fmla="*/ 143435 h 3056964"/>
                          <a:gd name="connsiteX126" fmla="*/ 1550894 w 2525304"/>
                          <a:gd name="connsiteY126" fmla="*/ 116541 h 3056964"/>
                          <a:gd name="connsiteX127" fmla="*/ 1564341 w 2525304"/>
                          <a:gd name="connsiteY127" fmla="*/ 103094 h 3056964"/>
                          <a:gd name="connsiteX128" fmla="*/ 1586753 w 2525304"/>
                          <a:gd name="connsiteY128" fmla="*/ 85164 h 3056964"/>
                          <a:gd name="connsiteX129" fmla="*/ 1595718 w 2525304"/>
                          <a:gd name="connsiteY129" fmla="*/ 67235 h 3056964"/>
                          <a:gd name="connsiteX130" fmla="*/ 1600200 w 2525304"/>
                          <a:gd name="connsiteY130" fmla="*/ 49306 h 3056964"/>
                          <a:gd name="connsiteX131" fmla="*/ 1609165 w 2525304"/>
                          <a:gd name="connsiteY131" fmla="*/ 0 h 3056964"/>
                          <a:gd name="connsiteX132" fmla="*/ 1622612 w 2525304"/>
                          <a:gd name="connsiteY132" fmla="*/ 8964 h 3056964"/>
                          <a:gd name="connsiteX133" fmla="*/ 1613647 w 2525304"/>
                          <a:gd name="connsiteY133" fmla="*/ 85164 h 3056964"/>
                          <a:gd name="connsiteX134" fmla="*/ 1627094 w 2525304"/>
                          <a:gd name="connsiteY134" fmla="*/ 103094 h 3056964"/>
                          <a:gd name="connsiteX135" fmla="*/ 1658470 w 2525304"/>
                          <a:gd name="connsiteY135" fmla="*/ 98612 h 3056964"/>
                          <a:gd name="connsiteX136" fmla="*/ 1685365 w 2525304"/>
                          <a:gd name="connsiteY136" fmla="*/ 76200 h 3056964"/>
                          <a:gd name="connsiteX137" fmla="*/ 1694329 w 2525304"/>
                          <a:gd name="connsiteY137" fmla="*/ 62753 h 3056964"/>
                          <a:gd name="connsiteX138" fmla="*/ 1734670 w 2525304"/>
                          <a:gd name="connsiteY138" fmla="*/ 40341 h 3056964"/>
                          <a:gd name="connsiteX139" fmla="*/ 1743635 w 2525304"/>
                          <a:gd name="connsiteY139" fmla="*/ 26894 h 3056964"/>
                          <a:gd name="connsiteX140" fmla="*/ 1757082 w 2525304"/>
                          <a:gd name="connsiteY140" fmla="*/ 22412 h 3056964"/>
                          <a:gd name="connsiteX141" fmla="*/ 1792941 w 2525304"/>
                          <a:gd name="connsiteY141" fmla="*/ 4482 h 3056964"/>
                          <a:gd name="connsiteX142" fmla="*/ 1797423 w 2525304"/>
                          <a:gd name="connsiteY142" fmla="*/ 22412 h 3056964"/>
                          <a:gd name="connsiteX143" fmla="*/ 1792941 w 2525304"/>
                          <a:gd name="connsiteY143" fmla="*/ 40341 h 3056964"/>
                          <a:gd name="connsiteX144" fmla="*/ 1788459 w 2525304"/>
                          <a:gd name="connsiteY144" fmla="*/ 53788 h 3056964"/>
                          <a:gd name="connsiteX145" fmla="*/ 1761565 w 2525304"/>
                          <a:gd name="connsiteY145" fmla="*/ 76200 h 3056964"/>
                          <a:gd name="connsiteX146" fmla="*/ 1783976 w 2525304"/>
                          <a:gd name="connsiteY146" fmla="*/ 85164 h 3056964"/>
                          <a:gd name="connsiteX147" fmla="*/ 1878106 w 2525304"/>
                          <a:gd name="connsiteY147" fmla="*/ 76200 h 3056964"/>
                          <a:gd name="connsiteX148" fmla="*/ 1891553 w 2525304"/>
                          <a:gd name="connsiteY148" fmla="*/ 67235 h 3056964"/>
                          <a:gd name="connsiteX149" fmla="*/ 1918447 w 2525304"/>
                          <a:gd name="connsiteY149" fmla="*/ 58270 h 3056964"/>
                          <a:gd name="connsiteX150" fmla="*/ 1940859 w 2525304"/>
                          <a:gd name="connsiteY150" fmla="*/ 44823 h 3056964"/>
                          <a:gd name="connsiteX151" fmla="*/ 1954306 w 2525304"/>
                          <a:gd name="connsiteY151" fmla="*/ 40341 h 3056964"/>
                          <a:gd name="connsiteX152" fmla="*/ 2003612 w 2525304"/>
                          <a:gd name="connsiteY152" fmla="*/ 13447 h 3056964"/>
                          <a:gd name="connsiteX153" fmla="*/ 2008094 w 2525304"/>
                          <a:gd name="connsiteY153" fmla="*/ 31376 h 3056964"/>
                          <a:gd name="connsiteX154" fmla="*/ 1999129 w 2525304"/>
                          <a:gd name="connsiteY154" fmla="*/ 44823 h 3056964"/>
                          <a:gd name="connsiteX155" fmla="*/ 1994647 w 2525304"/>
                          <a:gd name="connsiteY155" fmla="*/ 58270 h 3056964"/>
                          <a:gd name="connsiteX156" fmla="*/ 2039470 w 2525304"/>
                          <a:gd name="connsiteY156" fmla="*/ 76200 h 3056964"/>
                          <a:gd name="connsiteX157" fmla="*/ 2115670 w 2525304"/>
                          <a:gd name="connsiteY157" fmla="*/ 76200 h 3056964"/>
                          <a:gd name="connsiteX158" fmla="*/ 2160494 w 2525304"/>
                          <a:gd name="connsiteY158" fmla="*/ 62753 h 3056964"/>
                          <a:gd name="connsiteX159" fmla="*/ 2191870 w 2525304"/>
                          <a:gd name="connsiteY159" fmla="*/ 49306 h 3056964"/>
                          <a:gd name="connsiteX160" fmla="*/ 2205318 w 2525304"/>
                          <a:gd name="connsiteY160" fmla="*/ 44823 h 3056964"/>
                          <a:gd name="connsiteX161" fmla="*/ 2232212 w 2525304"/>
                          <a:gd name="connsiteY161" fmla="*/ 26894 h 3056964"/>
                          <a:gd name="connsiteX162" fmla="*/ 2263588 w 2525304"/>
                          <a:gd name="connsiteY162" fmla="*/ 8964 h 3056964"/>
                          <a:gd name="connsiteX163" fmla="*/ 2254623 w 2525304"/>
                          <a:gd name="connsiteY163" fmla="*/ 62753 h 3056964"/>
                          <a:gd name="connsiteX164" fmla="*/ 2245659 w 2525304"/>
                          <a:gd name="connsiteY164" fmla="*/ 76200 h 3056964"/>
                          <a:gd name="connsiteX165" fmla="*/ 2254623 w 2525304"/>
                          <a:gd name="connsiteY165" fmla="*/ 89647 h 3056964"/>
                          <a:gd name="connsiteX166" fmla="*/ 2353235 w 2525304"/>
                          <a:gd name="connsiteY166" fmla="*/ 85164 h 3056964"/>
                          <a:gd name="connsiteX167" fmla="*/ 2366682 w 2525304"/>
                          <a:gd name="connsiteY167" fmla="*/ 80682 h 3056964"/>
                          <a:gd name="connsiteX168" fmla="*/ 2389094 w 2525304"/>
                          <a:gd name="connsiteY168" fmla="*/ 76200 h 3056964"/>
                          <a:gd name="connsiteX169" fmla="*/ 2424953 w 2525304"/>
                          <a:gd name="connsiteY169" fmla="*/ 53788 h 3056964"/>
                          <a:gd name="connsiteX170" fmla="*/ 2451847 w 2525304"/>
                          <a:gd name="connsiteY170" fmla="*/ 44823 h 3056964"/>
                          <a:gd name="connsiteX171" fmla="*/ 2510118 w 2525304"/>
                          <a:gd name="connsiteY171" fmla="*/ 22412 h 3056964"/>
                          <a:gd name="connsiteX172" fmla="*/ 2505635 w 2525304"/>
                          <a:gd name="connsiteY172" fmla="*/ 58270 h 3056964"/>
                          <a:gd name="connsiteX173" fmla="*/ 2483223 w 2525304"/>
                          <a:gd name="connsiteY173" fmla="*/ 71717 h 3056964"/>
                          <a:gd name="connsiteX174" fmla="*/ 2465294 w 2525304"/>
                          <a:gd name="connsiteY174" fmla="*/ 85164 h 3056964"/>
                          <a:gd name="connsiteX175" fmla="*/ 2442882 w 2525304"/>
                          <a:gd name="connsiteY175" fmla="*/ 89647 h 3056964"/>
                          <a:gd name="connsiteX176" fmla="*/ 2398059 w 2525304"/>
                          <a:gd name="connsiteY176" fmla="*/ 103094 h 3056964"/>
                          <a:gd name="connsiteX177" fmla="*/ 2375647 w 2525304"/>
                          <a:gd name="connsiteY177" fmla="*/ 112059 h 3056964"/>
                          <a:gd name="connsiteX178" fmla="*/ 2357718 w 2525304"/>
                          <a:gd name="connsiteY178" fmla="*/ 116541 h 3056964"/>
                          <a:gd name="connsiteX179" fmla="*/ 2344270 w 2525304"/>
                          <a:gd name="connsiteY179" fmla="*/ 147917 h 3056964"/>
                          <a:gd name="connsiteX180" fmla="*/ 2353235 w 2525304"/>
                          <a:gd name="connsiteY180" fmla="*/ 188259 h 3056964"/>
                          <a:gd name="connsiteX181" fmla="*/ 2362200 w 2525304"/>
                          <a:gd name="connsiteY181" fmla="*/ 201706 h 3056964"/>
                          <a:gd name="connsiteX182" fmla="*/ 2344270 w 2525304"/>
                          <a:gd name="connsiteY182" fmla="*/ 273423 h 3056964"/>
                          <a:gd name="connsiteX183" fmla="*/ 2321859 w 2525304"/>
                          <a:gd name="connsiteY183" fmla="*/ 300317 h 3056964"/>
                          <a:gd name="connsiteX184" fmla="*/ 2308412 w 2525304"/>
                          <a:gd name="connsiteY184" fmla="*/ 322729 h 3056964"/>
                          <a:gd name="connsiteX185" fmla="*/ 2281518 w 2525304"/>
                          <a:gd name="connsiteY185" fmla="*/ 327212 h 3056964"/>
                          <a:gd name="connsiteX186" fmla="*/ 2259106 w 2525304"/>
                          <a:gd name="connsiteY186" fmla="*/ 322729 h 3056964"/>
                          <a:gd name="connsiteX187" fmla="*/ 2277035 w 2525304"/>
                          <a:gd name="connsiteY187" fmla="*/ 264459 h 3056964"/>
                          <a:gd name="connsiteX188" fmla="*/ 2290482 w 2525304"/>
                          <a:gd name="connsiteY188" fmla="*/ 228600 h 3056964"/>
                          <a:gd name="connsiteX189" fmla="*/ 2286000 w 2525304"/>
                          <a:gd name="connsiteY189" fmla="*/ 192741 h 3056964"/>
                          <a:gd name="connsiteX190" fmla="*/ 2245659 w 2525304"/>
                          <a:gd name="connsiteY190" fmla="*/ 134470 h 3056964"/>
                          <a:gd name="connsiteX191" fmla="*/ 2200835 w 2525304"/>
                          <a:gd name="connsiteY191" fmla="*/ 116541 h 3056964"/>
                          <a:gd name="connsiteX192" fmla="*/ 2169459 w 2525304"/>
                          <a:gd name="connsiteY192" fmla="*/ 112059 h 3056964"/>
                          <a:gd name="connsiteX193" fmla="*/ 2102223 w 2525304"/>
                          <a:gd name="connsiteY193" fmla="*/ 116541 h 3056964"/>
                          <a:gd name="connsiteX194" fmla="*/ 2084294 w 2525304"/>
                          <a:gd name="connsiteY194" fmla="*/ 125506 h 3056964"/>
                          <a:gd name="connsiteX195" fmla="*/ 2070847 w 2525304"/>
                          <a:gd name="connsiteY195" fmla="*/ 129988 h 3056964"/>
                          <a:gd name="connsiteX196" fmla="*/ 2061882 w 2525304"/>
                          <a:gd name="connsiteY196" fmla="*/ 147917 h 3056964"/>
                          <a:gd name="connsiteX197" fmla="*/ 2034988 w 2525304"/>
                          <a:gd name="connsiteY197" fmla="*/ 161364 h 3056964"/>
                          <a:gd name="connsiteX198" fmla="*/ 1783976 w 2525304"/>
                          <a:gd name="connsiteY198" fmla="*/ 165847 h 3056964"/>
                          <a:gd name="connsiteX199" fmla="*/ 1766047 w 2525304"/>
                          <a:gd name="connsiteY199" fmla="*/ 174812 h 3056964"/>
                          <a:gd name="connsiteX200" fmla="*/ 1703294 w 2525304"/>
                          <a:gd name="connsiteY200" fmla="*/ 192741 h 3056964"/>
                          <a:gd name="connsiteX201" fmla="*/ 1689847 w 2525304"/>
                          <a:gd name="connsiteY201" fmla="*/ 197223 h 3056964"/>
                          <a:gd name="connsiteX202" fmla="*/ 1676400 w 2525304"/>
                          <a:gd name="connsiteY202" fmla="*/ 206188 h 3056964"/>
                          <a:gd name="connsiteX203" fmla="*/ 1649506 w 2525304"/>
                          <a:gd name="connsiteY203" fmla="*/ 215153 h 3056964"/>
                          <a:gd name="connsiteX204" fmla="*/ 1636059 w 2525304"/>
                          <a:gd name="connsiteY204" fmla="*/ 224117 h 3056964"/>
                          <a:gd name="connsiteX205" fmla="*/ 1622612 w 2525304"/>
                          <a:gd name="connsiteY205" fmla="*/ 237564 h 3056964"/>
                          <a:gd name="connsiteX206" fmla="*/ 1609165 w 2525304"/>
                          <a:gd name="connsiteY206" fmla="*/ 242047 h 3056964"/>
                          <a:gd name="connsiteX207" fmla="*/ 1577788 w 2525304"/>
                          <a:gd name="connsiteY207" fmla="*/ 273423 h 3056964"/>
                          <a:gd name="connsiteX208" fmla="*/ 1568823 w 2525304"/>
                          <a:gd name="connsiteY208" fmla="*/ 286870 h 3056964"/>
                          <a:gd name="connsiteX209" fmla="*/ 1555376 w 2525304"/>
                          <a:gd name="connsiteY209" fmla="*/ 300317 h 3056964"/>
                          <a:gd name="connsiteX210" fmla="*/ 1524000 w 2525304"/>
                          <a:gd name="connsiteY210" fmla="*/ 340659 h 3056964"/>
                          <a:gd name="connsiteX211" fmla="*/ 1519518 w 2525304"/>
                          <a:gd name="connsiteY211" fmla="*/ 354106 h 3056964"/>
                          <a:gd name="connsiteX212" fmla="*/ 1528482 w 2525304"/>
                          <a:gd name="connsiteY212" fmla="*/ 394447 h 3056964"/>
                          <a:gd name="connsiteX213" fmla="*/ 1537447 w 2525304"/>
                          <a:gd name="connsiteY213" fmla="*/ 407894 h 3056964"/>
                          <a:gd name="connsiteX214" fmla="*/ 1568823 w 2525304"/>
                          <a:gd name="connsiteY214" fmla="*/ 398929 h 3056964"/>
                          <a:gd name="connsiteX215" fmla="*/ 1600200 w 2525304"/>
                          <a:gd name="connsiteY215" fmla="*/ 398929 h 3056964"/>
                          <a:gd name="connsiteX216" fmla="*/ 1631576 w 2525304"/>
                          <a:gd name="connsiteY216" fmla="*/ 376517 h 3056964"/>
                          <a:gd name="connsiteX217" fmla="*/ 1645023 w 2525304"/>
                          <a:gd name="connsiteY217" fmla="*/ 363070 h 3056964"/>
                          <a:gd name="connsiteX218" fmla="*/ 1685365 w 2525304"/>
                          <a:gd name="connsiteY218" fmla="*/ 331694 h 3056964"/>
                          <a:gd name="connsiteX219" fmla="*/ 1716741 w 2525304"/>
                          <a:gd name="connsiteY219" fmla="*/ 300317 h 3056964"/>
                          <a:gd name="connsiteX220" fmla="*/ 1748118 w 2525304"/>
                          <a:gd name="connsiteY220" fmla="*/ 282388 h 3056964"/>
                          <a:gd name="connsiteX221" fmla="*/ 1761565 w 2525304"/>
                          <a:gd name="connsiteY221" fmla="*/ 277906 h 3056964"/>
                          <a:gd name="connsiteX222" fmla="*/ 1779494 w 2525304"/>
                          <a:gd name="connsiteY222" fmla="*/ 268941 h 3056964"/>
                          <a:gd name="connsiteX223" fmla="*/ 1815353 w 2525304"/>
                          <a:gd name="connsiteY223" fmla="*/ 259976 h 3056964"/>
                          <a:gd name="connsiteX224" fmla="*/ 2030506 w 2525304"/>
                          <a:gd name="connsiteY224" fmla="*/ 264459 h 3056964"/>
                          <a:gd name="connsiteX225" fmla="*/ 2017059 w 2525304"/>
                          <a:gd name="connsiteY225" fmla="*/ 286870 h 3056964"/>
                          <a:gd name="connsiteX226" fmla="*/ 1981200 w 2525304"/>
                          <a:gd name="connsiteY226" fmla="*/ 322729 h 3056964"/>
                          <a:gd name="connsiteX227" fmla="*/ 1967753 w 2525304"/>
                          <a:gd name="connsiteY227" fmla="*/ 336176 h 3056964"/>
                          <a:gd name="connsiteX228" fmla="*/ 1936376 w 2525304"/>
                          <a:gd name="connsiteY228" fmla="*/ 376517 h 3056964"/>
                          <a:gd name="connsiteX229" fmla="*/ 1905000 w 2525304"/>
                          <a:gd name="connsiteY229" fmla="*/ 403412 h 3056964"/>
                          <a:gd name="connsiteX230" fmla="*/ 1860176 w 2525304"/>
                          <a:gd name="connsiteY230" fmla="*/ 421341 h 3056964"/>
                          <a:gd name="connsiteX231" fmla="*/ 1788459 w 2525304"/>
                          <a:gd name="connsiteY231" fmla="*/ 430306 h 3056964"/>
                          <a:gd name="connsiteX232" fmla="*/ 1846729 w 2525304"/>
                          <a:gd name="connsiteY232" fmla="*/ 488576 h 3056964"/>
                          <a:gd name="connsiteX233" fmla="*/ 1913965 w 2525304"/>
                          <a:gd name="connsiteY233" fmla="*/ 515470 h 3056964"/>
                          <a:gd name="connsiteX234" fmla="*/ 1922929 w 2525304"/>
                          <a:gd name="connsiteY234" fmla="*/ 528917 h 3056964"/>
                          <a:gd name="connsiteX235" fmla="*/ 1967753 w 2525304"/>
                          <a:gd name="connsiteY235" fmla="*/ 569259 h 3056964"/>
                          <a:gd name="connsiteX236" fmla="*/ 1981200 w 2525304"/>
                          <a:gd name="connsiteY236" fmla="*/ 582706 h 3056964"/>
                          <a:gd name="connsiteX237" fmla="*/ 1994647 w 2525304"/>
                          <a:gd name="connsiteY237" fmla="*/ 591670 h 3056964"/>
                          <a:gd name="connsiteX238" fmla="*/ 2021541 w 2525304"/>
                          <a:gd name="connsiteY238" fmla="*/ 614082 h 3056964"/>
                          <a:gd name="connsiteX239" fmla="*/ 2030506 w 2525304"/>
                          <a:gd name="connsiteY239" fmla="*/ 627529 h 3056964"/>
                          <a:gd name="connsiteX240" fmla="*/ 2057400 w 2525304"/>
                          <a:gd name="connsiteY240" fmla="*/ 654423 h 3056964"/>
                          <a:gd name="connsiteX241" fmla="*/ 2088776 w 2525304"/>
                          <a:gd name="connsiteY241" fmla="*/ 699247 h 3056964"/>
                          <a:gd name="connsiteX242" fmla="*/ 2115670 w 2525304"/>
                          <a:gd name="connsiteY242" fmla="*/ 744070 h 3056964"/>
                          <a:gd name="connsiteX243" fmla="*/ 2120153 w 2525304"/>
                          <a:gd name="connsiteY243" fmla="*/ 775447 h 3056964"/>
                          <a:gd name="connsiteX244" fmla="*/ 2138082 w 2525304"/>
                          <a:gd name="connsiteY244" fmla="*/ 829235 h 3056964"/>
                          <a:gd name="connsiteX245" fmla="*/ 2147047 w 2525304"/>
                          <a:gd name="connsiteY245" fmla="*/ 883023 h 3056964"/>
                          <a:gd name="connsiteX246" fmla="*/ 2151529 w 2525304"/>
                          <a:gd name="connsiteY246" fmla="*/ 896470 h 3056964"/>
                          <a:gd name="connsiteX247" fmla="*/ 2156012 w 2525304"/>
                          <a:gd name="connsiteY247" fmla="*/ 914400 h 3056964"/>
                          <a:gd name="connsiteX248" fmla="*/ 2173941 w 2525304"/>
                          <a:gd name="connsiteY248" fmla="*/ 981635 h 3056964"/>
                          <a:gd name="connsiteX249" fmla="*/ 2182906 w 2525304"/>
                          <a:gd name="connsiteY249" fmla="*/ 999564 h 3056964"/>
                          <a:gd name="connsiteX250" fmla="*/ 2187388 w 2525304"/>
                          <a:gd name="connsiteY250" fmla="*/ 1017494 h 3056964"/>
                          <a:gd name="connsiteX251" fmla="*/ 2214282 w 2525304"/>
                          <a:gd name="connsiteY251" fmla="*/ 1071282 h 3056964"/>
                          <a:gd name="connsiteX252" fmla="*/ 2218765 w 2525304"/>
                          <a:gd name="connsiteY252" fmla="*/ 1089212 h 3056964"/>
                          <a:gd name="connsiteX253" fmla="*/ 2223247 w 2525304"/>
                          <a:gd name="connsiteY253" fmla="*/ 1116106 h 3056964"/>
                          <a:gd name="connsiteX254" fmla="*/ 2236694 w 2525304"/>
                          <a:gd name="connsiteY254" fmla="*/ 1143000 h 3056964"/>
                          <a:gd name="connsiteX255" fmla="*/ 2241176 w 2525304"/>
                          <a:gd name="connsiteY255" fmla="*/ 1264023 h 3056964"/>
                          <a:gd name="connsiteX256" fmla="*/ 2245659 w 2525304"/>
                          <a:gd name="connsiteY256" fmla="*/ 1281953 h 3056964"/>
                          <a:gd name="connsiteX257" fmla="*/ 2236694 w 2525304"/>
                          <a:gd name="connsiteY257" fmla="*/ 1380564 h 3056964"/>
                          <a:gd name="connsiteX258" fmla="*/ 2227729 w 2525304"/>
                          <a:gd name="connsiteY258" fmla="*/ 1402976 h 3056964"/>
                          <a:gd name="connsiteX259" fmla="*/ 2223247 w 2525304"/>
                          <a:gd name="connsiteY259" fmla="*/ 1416423 h 3056964"/>
                          <a:gd name="connsiteX260" fmla="*/ 2200835 w 2525304"/>
                          <a:gd name="connsiteY260" fmla="*/ 1474694 h 3056964"/>
                          <a:gd name="connsiteX261" fmla="*/ 2191870 w 2525304"/>
                          <a:gd name="connsiteY261" fmla="*/ 1497106 h 3056964"/>
                          <a:gd name="connsiteX262" fmla="*/ 2187388 w 2525304"/>
                          <a:gd name="connsiteY262" fmla="*/ 1510553 h 3056964"/>
                          <a:gd name="connsiteX263" fmla="*/ 2169459 w 2525304"/>
                          <a:gd name="connsiteY263" fmla="*/ 1555376 h 3056964"/>
                          <a:gd name="connsiteX264" fmla="*/ 2164976 w 2525304"/>
                          <a:gd name="connsiteY264" fmla="*/ 1568823 h 3056964"/>
                          <a:gd name="connsiteX265" fmla="*/ 2156012 w 2525304"/>
                          <a:gd name="connsiteY265" fmla="*/ 1613647 h 3056964"/>
                          <a:gd name="connsiteX266" fmla="*/ 2173941 w 2525304"/>
                          <a:gd name="connsiteY266" fmla="*/ 1631576 h 3056964"/>
                          <a:gd name="connsiteX267" fmla="*/ 2196353 w 2525304"/>
                          <a:gd name="connsiteY267" fmla="*/ 1645023 h 3056964"/>
                          <a:gd name="connsiteX268" fmla="*/ 2241176 w 2525304"/>
                          <a:gd name="connsiteY268" fmla="*/ 1698812 h 3056964"/>
                          <a:gd name="connsiteX269" fmla="*/ 2263588 w 2525304"/>
                          <a:gd name="connsiteY269" fmla="*/ 1743635 h 3056964"/>
                          <a:gd name="connsiteX270" fmla="*/ 2286000 w 2525304"/>
                          <a:gd name="connsiteY270" fmla="*/ 1770529 h 3056964"/>
                          <a:gd name="connsiteX271" fmla="*/ 2299447 w 2525304"/>
                          <a:gd name="connsiteY271" fmla="*/ 1810870 h 3056964"/>
                          <a:gd name="connsiteX272" fmla="*/ 2321859 w 2525304"/>
                          <a:gd name="connsiteY272" fmla="*/ 1837764 h 3056964"/>
                          <a:gd name="connsiteX273" fmla="*/ 2344270 w 2525304"/>
                          <a:gd name="connsiteY273" fmla="*/ 1891553 h 3056964"/>
                          <a:gd name="connsiteX274" fmla="*/ 2348753 w 2525304"/>
                          <a:gd name="connsiteY274" fmla="*/ 1909482 h 3056964"/>
                          <a:gd name="connsiteX275" fmla="*/ 2366682 w 2525304"/>
                          <a:gd name="connsiteY275" fmla="*/ 1949823 h 3056964"/>
                          <a:gd name="connsiteX276" fmla="*/ 2375647 w 2525304"/>
                          <a:gd name="connsiteY276" fmla="*/ 1972235 h 3056964"/>
                          <a:gd name="connsiteX277" fmla="*/ 2380129 w 2525304"/>
                          <a:gd name="connsiteY277" fmla="*/ 1994647 h 3056964"/>
                          <a:gd name="connsiteX278" fmla="*/ 2389094 w 2525304"/>
                          <a:gd name="connsiteY278" fmla="*/ 2021541 h 3056964"/>
                          <a:gd name="connsiteX279" fmla="*/ 2393576 w 2525304"/>
                          <a:gd name="connsiteY279" fmla="*/ 2066364 h 3056964"/>
                          <a:gd name="connsiteX280" fmla="*/ 2398059 w 2525304"/>
                          <a:gd name="connsiteY280" fmla="*/ 2079812 h 3056964"/>
                          <a:gd name="connsiteX281" fmla="*/ 2402541 w 2525304"/>
                          <a:gd name="connsiteY281" fmla="*/ 2133600 h 3056964"/>
                          <a:gd name="connsiteX282" fmla="*/ 2407023 w 2525304"/>
                          <a:gd name="connsiteY282" fmla="*/ 2250141 h 3056964"/>
                          <a:gd name="connsiteX283" fmla="*/ 2389094 w 2525304"/>
                          <a:gd name="connsiteY283" fmla="*/ 2523564 h 3056964"/>
                          <a:gd name="connsiteX284" fmla="*/ 2380129 w 2525304"/>
                          <a:gd name="connsiteY284" fmla="*/ 2545976 h 3056964"/>
                          <a:gd name="connsiteX285" fmla="*/ 2357718 w 2525304"/>
                          <a:gd name="connsiteY285" fmla="*/ 2599764 h 3056964"/>
                          <a:gd name="connsiteX286" fmla="*/ 2348753 w 2525304"/>
                          <a:gd name="connsiteY286" fmla="*/ 2622176 h 3056964"/>
                          <a:gd name="connsiteX287" fmla="*/ 2339788 w 2525304"/>
                          <a:gd name="connsiteY287" fmla="*/ 2658035 h 3056964"/>
                          <a:gd name="connsiteX288" fmla="*/ 2326341 w 2525304"/>
                          <a:gd name="connsiteY288" fmla="*/ 2680447 h 3056964"/>
                          <a:gd name="connsiteX289" fmla="*/ 2317376 w 2525304"/>
                          <a:gd name="connsiteY289" fmla="*/ 2711823 h 3056964"/>
                          <a:gd name="connsiteX290" fmla="*/ 2303929 w 2525304"/>
                          <a:gd name="connsiteY290" fmla="*/ 2734235 h 3056964"/>
                          <a:gd name="connsiteX291" fmla="*/ 2290482 w 2525304"/>
                          <a:gd name="connsiteY291" fmla="*/ 2765612 h 3056964"/>
                          <a:gd name="connsiteX292" fmla="*/ 2272553 w 2525304"/>
                          <a:gd name="connsiteY292" fmla="*/ 2770094 h 3056964"/>
                          <a:gd name="connsiteX293" fmla="*/ 2259106 w 2525304"/>
                          <a:gd name="connsiteY293" fmla="*/ 2774576 h 3056964"/>
                          <a:gd name="connsiteX294" fmla="*/ 2241176 w 2525304"/>
                          <a:gd name="connsiteY294" fmla="*/ 2779059 h 3056964"/>
                          <a:gd name="connsiteX295" fmla="*/ 2209800 w 2525304"/>
                          <a:gd name="connsiteY295" fmla="*/ 2788023 h 3056964"/>
                          <a:gd name="connsiteX296" fmla="*/ 2205318 w 2525304"/>
                          <a:gd name="connsiteY296" fmla="*/ 2725270 h 3056964"/>
                          <a:gd name="connsiteX297" fmla="*/ 2218765 w 2525304"/>
                          <a:gd name="connsiteY297" fmla="*/ 2707341 h 3056964"/>
                          <a:gd name="connsiteX298" fmla="*/ 2245659 w 2525304"/>
                          <a:gd name="connsiteY298" fmla="*/ 2658035 h 3056964"/>
                          <a:gd name="connsiteX299" fmla="*/ 2268070 w 2525304"/>
                          <a:gd name="connsiteY299" fmla="*/ 2631141 h 3056964"/>
                          <a:gd name="connsiteX300" fmla="*/ 2268070 w 2525304"/>
                          <a:gd name="connsiteY300" fmla="*/ 2254623 h 3056964"/>
                          <a:gd name="connsiteX301" fmla="*/ 2259106 w 2525304"/>
                          <a:gd name="connsiteY301" fmla="*/ 2218764 h 3056964"/>
                          <a:gd name="connsiteX302" fmla="*/ 2250141 w 2525304"/>
                          <a:gd name="connsiteY302" fmla="*/ 2178423 h 3056964"/>
                          <a:gd name="connsiteX303" fmla="*/ 2245659 w 2525304"/>
                          <a:gd name="connsiteY303" fmla="*/ 2160494 h 3056964"/>
                          <a:gd name="connsiteX304" fmla="*/ 2245659 w 2525304"/>
                          <a:gd name="connsiteY304" fmla="*/ 2075330 h 3056964"/>
                          <a:gd name="connsiteX305" fmla="*/ 2173941 w 2525304"/>
                          <a:gd name="connsiteY305" fmla="*/ 1927411 h 3056964"/>
                          <a:gd name="connsiteX306" fmla="*/ 2070846 w 2525304"/>
                          <a:gd name="connsiteY306" fmla="*/ 1743636 h 3056964"/>
                          <a:gd name="connsiteX307" fmla="*/ 2057400 w 2525304"/>
                          <a:gd name="connsiteY307" fmla="*/ 1837764 h 3056964"/>
                          <a:gd name="connsiteX308" fmla="*/ 2048435 w 2525304"/>
                          <a:gd name="connsiteY308" fmla="*/ 1792941 h 3056964"/>
                          <a:gd name="connsiteX309" fmla="*/ 2034988 w 2525304"/>
                          <a:gd name="connsiteY309" fmla="*/ 1689847 h 3056964"/>
                          <a:gd name="connsiteX310" fmla="*/ 2026023 w 2525304"/>
                          <a:gd name="connsiteY310" fmla="*/ 1712259 h 3056964"/>
                          <a:gd name="connsiteX311" fmla="*/ 2021541 w 2525304"/>
                          <a:gd name="connsiteY311" fmla="*/ 1725706 h 3056964"/>
                          <a:gd name="connsiteX312" fmla="*/ 1999129 w 2525304"/>
                          <a:gd name="connsiteY312" fmla="*/ 1739153 h 3056964"/>
                          <a:gd name="connsiteX313" fmla="*/ 1990165 w 2525304"/>
                          <a:gd name="connsiteY313" fmla="*/ 1757082 h 3056964"/>
                          <a:gd name="connsiteX314" fmla="*/ 1967753 w 2525304"/>
                          <a:gd name="connsiteY314" fmla="*/ 1792941 h 3056964"/>
                          <a:gd name="connsiteX315" fmla="*/ 1981200 w 2525304"/>
                          <a:gd name="connsiteY315" fmla="*/ 1909482 h 3056964"/>
                          <a:gd name="connsiteX316" fmla="*/ 1994647 w 2525304"/>
                          <a:gd name="connsiteY316" fmla="*/ 1940859 h 3056964"/>
                          <a:gd name="connsiteX317" fmla="*/ 2003612 w 2525304"/>
                          <a:gd name="connsiteY317" fmla="*/ 1958788 h 3056964"/>
                          <a:gd name="connsiteX318" fmla="*/ 2026023 w 2525304"/>
                          <a:gd name="connsiteY318" fmla="*/ 1990164 h 3056964"/>
                          <a:gd name="connsiteX319" fmla="*/ 2043953 w 2525304"/>
                          <a:gd name="connsiteY319" fmla="*/ 2034988 h 3056964"/>
                          <a:gd name="connsiteX320" fmla="*/ 2061882 w 2525304"/>
                          <a:gd name="connsiteY320" fmla="*/ 2057400 h 3056964"/>
                          <a:gd name="connsiteX321" fmla="*/ 2088776 w 2525304"/>
                          <a:gd name="connsiteY321" fmla="*/ 2120153 h 3056964"/>
                          <a:gd name="connsiteX322" fmla="*/ 2102223 w 2525304"/>
                          <a:gd name="connsiteY322" fmla="*/ 2151529 h 3056964"/>
                          <a:gd name="connsiteX323" fmla="*/ 2106706 w 2525304"/>
                          <a:gd name="connsiteY323" fmla="*/ 2182906 h 3056964"/>
                          <a:gd name="connsiteX324" fmla="*/ 2124635 w 2525304"/>
                          <a:gd name="connsiteY324" fmla="*/ 2245659 h 3056964"/>
                          <a:gd name="connsiteX325" fmla="*/ 2138082 w 2525304"/>
                          <a:gd name="connsiteY325" fmla="*/ 2335306 h 3056964"/>
                          <a:gd name="connsiteX326" fmla="*/ 2147047 w 2525304"/>
                          <a:gd name="connsiteY326" fmla="*/ 2371164 h 3056964"/>
                          <a:gd name="connsiteX327" fmla="*/ 2151529 w 2525304"/>
                          <a:gd name="connsiteY327" fmla="*/ 2402541 h 3056964"/>
                          <a:gd name="connsiteX328" fmla="*/ 2160494 w 2525304"/>
                          <a:gd name="connsiteY328" fmla="*/ 2456329 h 3056964"/>
                          <a:gd name="connsiteX329" fmla="*/ 2156012 w 2525304"/>
                          <a:gd name="connsiteY329" fmla="*/ 2649070 h 3056964"/>
                          <a:gd name="connsiteX330" fmla="*/ 2138082 w 2525304"/>
                          <a:gd name="connsiteY330" fmla="*/ 2729753 h 3056964"/>
                          <a:gd name="connsiteX331" fmla="*/ 2133600 w 2525304"/>
                          <a:gd name="connsiteY331" fmla="*/ 2747682 h 3056964"/>
                          <a:gd name="connsiteX332" fmla="*/ 2120153 w 2525304"/>
                          <a:gd name="connsiteY332" fmla="*/ 2765612 h 3056964"/>
                          <a:gd name="connsiteX333" fmla="*/ 2111188 w 2525304"/>
                          <a:gd name="connsiteY333" fmla="*/ 2792506 h 3056964"/>
                          <a:gd name="connsiteX334" fmla="*/ 2088776 w 2525304"/>
                          <a:gd name="connsiteY334" fmla="*/ 2823882 h 3056964"/>
                          <a:gd name="connsiteX335" fmla="*/ 2075329 w 2525304"/>
                          <a:gd name="connsiteY335" fmla="*/ 2850776 h 3056964"/>
                          <a:gd name="connsiteX336" fmla="*/ 2061882 w 2525304"/>
                          <a:gd name="connsiteY336" fmla="*/ 2855259 h 3056964"/>
                          <a:gd name="connsiteX337" fmla="*/ 2021541 w 2525304"/>
                          <a:gd name="connsiteY337" fmla="*/ 2850776 h 3056964"/>
                          <a:gd name="connsiteX338" fmla="*/ 2012576 w 2525304"/>
                          <a:gd name="connsiteY338" fmla="*/ 2805953 h 3056964"/>
                          <a:gd name="connsiteX339" fmla="*/ 2048435 w 2525304"/>
                          <a:gd name="connsiteY339" fmla="*/ 2707341 h 3056964"/>
                          <a:gd name="connsiteX340" fmla="*/ 2048435 w 2525304"/>
                          <a:gd name="connsiteY340" fmla="*/ 2707341 h 3056964"/>
                          <a:gd name="connsiteX341" fmla="*/ 2061882 w 2525304"/>
                          <a:gd name="connsiteY341" fmla="*/ 2653553 h 3056964"/>
                          <a:gd name="connsiteX342" fmla="*/ 2070847 w 2525304"/>
                          <a:gd name="connsiteY342" fmla="*/ 2568388 h 3056964"/>
                          <a:gd name="connsiteX343" fmla="*/ 2066365 w 2525304"/>
                          <a:gd name="connsiteY343" fmla="*/ 2411506 h 3056964"/>
                          <a:gd name="connsiteX344" fmla="*/ 2043953 w 2525304"/>
                          <a:gd name="connsiteY344" fmla="*/ 2335306 h 3056964"/>
                          <a:gd name="connsiteX345" fmla="*/ 2030506 w 2525304"/>
                          <a:gd name="connsiteY345" fmla="*/ 2308412 h 3056964"/>
                          <a:gd name="connsiteX346" fmla="*/ 2017059 w 2525304"/>
                          <a:gd name="connsiteY346" fmla="*/ 2268070 h 3056964"/>
                          <a:gd name="connsiteX347" fmla="*/ 1981200 w 2525304"/>
                          <a:gd name="connsiteY347" fmla="*/ 2200835 h 3056964"/>
                          <a:gd name="connsiteX348" fmla="*/ 1972235 w 2525304"/>
                          <a:gd name="connsiteY348" fmla="*/ 2187388 h 3056964"/>
                          <a:gd name="connsiteX349" fmla="*/ 1958788 w 2525304"/>
                          <a:gd name="connsiteY349" fmla="*/ 2164976 h 3056964"/>
                          <a:gd name="connsiteX350" fmla="*/ 1905000 w 2525304"/>
                          <a:gd name="connsiteY350" fmla="*/ 2084294 h 3056964"/>
                          <a:gd name="connsiteX351" fmla="*/ 1882588 w 2525304"/>
                          <a:gd name="connsiteY351" fmla="*/ 2043953 h 3056964"/>
                          <a:gd name="connsiteX352" fmla="*/ 1869141 w 2525304"/>
                          <a:gd name="connsiteY352" fmla="*/ 2026023 h 3056964"/>
                          <a:gd name="connsiteX353" fmla="*/ 1806388 w 2525304"/>
                          <a:gd name="connsiteY353" fmla="*/ 1999129 h 3056964"/>
                          <a:gd name="connsiteX354" fmla="*/ 1779494 w 2525304"/>
                          <a:gd name="connsiteY354" fmla="*/ 1990164 h 3056964"/>
                          <a:gd name="connsiteX355" fmla="*/ 1752600 w 2525304"/>
                          <a:gd name="connsiteY355" fmla="*/ 1985682 h 3056964"/>
                          <a:gd name="connsiteX356" fmla="*/ 1680882 w 2525304"/>
                          <a:gd name="connsiteY356" fmla="*/ 1963270 h 3056964"/>
                          <a:gd name="connsiteX357" fmla="*/ 1662953 w 2525304"/>
                          <a:gd name="connsiteY357" fmla="*/ 1958788 h 3056964"/>
                          <a:gd name="connsiteX358" fmla="*/ 1640541 w 2525304"/>
                          <a:gd name="connsiteY358" fmla="*/ 1945341 h 3056964"/>
                          <a:gd name="connsiteX359" fmla="*/ 1604682 w 2525304"/>
                          <a:gd name="connsiteY359" fmla="*/ 1958788 h 3056964"/>
                          <a:gd name="connsiteX360" fmla="*/ 1537447 w 2525304"/>
                          <a:gd name="connsiteY360" fmla="*/ 1990164 h 3056964"/>
                          <a:gd name="connsiteX361" fmla="*/ 1510553 w 2525304"/>
                          <a:gd name="connsiteY361" fmla="*/ 1994647 h 3056964"/>
                          <a:gd name="connsiteX362" fmla="*/ 1488141 w 2525304"/>
                          <a:gd name="connsiteY362" fmla="*/ 1999129 h 3056964"/>
                          <a:gd name="connsiteX363" fmla="*/ 1443318 w 2525304"/>
                          <a:gd name="connsiteY363" fmla="*/ 2008094 h 3056964"/>
                          <a:gd name="connsiteX364" fmla="*/ 1367118 w 2525304"/>
                          <a:gd name="connsiteY364" fmla="*/ 1990164 h 3056964"/>
                          <a:gd name="connsiteX365" fmla="*/ 1317812 w 2525304"/>
                          <a:gd name="connsiteY365" fmla="*/ 1972235 h 3056964"/>
                          <a:gd name="connsiteX366" fmla="*/ 1066800 w 2525304"/>
                          <a:gd name="connsiteY366" fmla="*/ 1958788 h 3056964"/>
                          <a:gd name="connsiteX367" fmla="*/ 1030941 w 2525304"/>
                          <a:gd name="connsiteY367" fmla="*/ 1949823 h 3056964"/>
                          <a:gd name="connsiteX368" fmla="*/ 986118 w 2525304"/>
                          <a:gd name="connsiteY368" fmla="*/ 1927412 h 3056964"/>
                          <a:gd name="connsiteX369" fmla="*/ 968188 w 2525304"/>
                          <a:gd name="connsiteY369" fmla="*/ 1918447 h 3056964"/>
                          <a:gd name="connsiteX370" fmla="*/ 936812 w 2525304"/>
                          <a:gd name="connsiteY370" fmla="*/ 1900517 h 3056964"/>
                          <a:gd name="connsiteX371" fmla="*/ 905435 w 2525304"/>
                          <a:gd name="connsiteY371" fmla="*/ 1882588 h 3056964"/>
                          <a:gd name="connsiteX372" fmla="*/ 869576 w 2525304"/>
                          <a:gd name="connsiteY372" fmla="*/ 1896035 h 3056964"/>
                          <a:gd name="connsiteX373" fmla="*/ 856129 w 2525304"/>
                          <a:gd name="connsiteY373" fmla="*/ 1913964 h 3056964"/>
                          <a:gd name="connsiteX374" fmla="*/ 815788 w 2525304"/>
                          <a:gd name="connsiteY374" fmla="*/ 1954306 h 3056964"/>
                          <a:gd name="connsiteX375" fmla="*/ 788894 w 2525304"/>
                          <a:gd name="connsiteY375" fmla="*/ 1976717 h 3056964"/>
                          <a:gd name="connsiteX376" fmla="*/ 762000 w 2525304"/>
                          <a:gd name="connsiteY376" fmla="*/ 1999129 h 3056964"/>
                          <a:gd name="connsiteX377" fmla="*/ 753035 w 2525304"/>
                          <a:gd name="connsiteY377" fmla="*/ 2012576 h 3056964"/>
                          <a:gd name="connsiteX378" fmla="*/ 735106 w 2525304"/>
                          <a:gd name="connsiteY378" fmla="*/ 2026023 h 3056964"/>
                          <a:gd name="connsiteX379" fmla="*/ 712694 w 2525304"/>
                          <a:gd name="connsiteY379" fmla="*/ 2048435 h 3056964"/>
                          <a:gd name="connsiteX380" fmla="*/ 694765 w 2525304"/>
                          <a:gd name="connsiteY380" fmla="*/ 2061882 h 3056964"/>
                          <a:gd name="connsiteX381" fmla="*/ 681318 w 2525304"/>
                          <a:gd name="connsiteY381" fmla="*/ 2079812 h 3056964"/>
                          <a:gd name="connsiteX382" fmla="*/ 667870 w 2525304"/>
                          <a:gd name="connsiteY382" fmla="*/ 2088776 h 3056964"/>
                          <a:gd name="connsiteX383" fmla="*/ 623047 w 2525304"/>
                          <a:gd name="connsiteY383" fmla="*/ 2129117 h 3056964"/>
                          <a:gd name="connsiteX384" fmla="*/ 600635 w 2525304"/>
                          <a:gd name="connsiteY384" fmla="*/ 2160494 h 3056964"/>
                          <a:gd name="connsiteX385" fmla="*/ 587188 w 2525304"/>
                          <a:gd name="connsiteY385" fmla="*/ 2200835 h 3056964"/>
                          <a:gd name="connsiteX386" fmla="*/ 582706 w 2525304"/>
                          <a:gd name="connsiteY386" fmla="*/ 2232212 h 3056964"/>
                          <a:gd name="connsiteX387" fmla="*/ 596153 w 2525304"/>
                          <a:gd name="connsiteY387" fmla="*/ 2321859 h 3056964"/>
                          <a:gd name="connsiteX388" fmla="*/ 600635 w 2525304"/>
                          <a:gd name="connsiteY388" fmla="*/ 2339788 h 3056964"/>
                          <a:gd name="connsiteX389" fmla="*/ 609600 w 2525304"/>
                          <a:gd name="connsiteY389" fmla="*/ 2357717 h 3056964"/>
                          <a:gd name="connsiteX390" fmla="*/ 614082 w 2525304"/>
                          <a:gd name="connsiteY390" fmla="*/ 2375647 h 3056964"/>
                          <a:gd name="connsiteX391" fmla="*/ 623047 w 2525304"/>
                          <a:gd name="connsiteY391" fmla="*/ 2398059 h 3056964"/>
                          <a:gd name="connsiteX392" fmla="*/ 627529 w 2525304"/>
                          <a:gd name="connsiteY392" fmla="*/ 2420470 h 3056964"/>
                          <a:gd name="connsiteX393" fmla="*/ 640976 w 2525304"/>
                          <a:gd name="connsiteY393" fmla="*/ 2451847 h 3056964"/>
                          <a:gd name="connsiteX394" fmla="*/ 645459 w 2525304"/>
                          <a:gd name="connsiteY394" fmla="*/ 2465294 h 3056964"/>
                          <a:gd name="connsiteX395" fmla="*/ 658906 w 2525304"/>
                          <a:gd name="connsiteY395" fmla="*/ 2487706 h 3056964"/>
                          <a:gd name="connsiteX396" fmla="*/ 676835 w 2525304"/>
                          <a:gd name="connsiteY396" fmla="*/ 2550459 h 3056964"/>
                          <a:gd name="connsiteX397" fmla="*/ 690282 w 2525304"/>
                          <a:gd name="connsiteY397" fmla="*/ 2581835 h 3056964"/>
                          <a:gd name="connsiteX398" fmla="*/ 699247 w 2525304"/>
                          <a:gd name="connsiteY398" fmla="*/ 2626659 h 3056964"/>
                          <a:gd name="connsiteX399" fmla="*/ 703729 w 2525304"/>
                          <a:gd name="connsiteY399" fmla="*/ 2653553 h 3056964"/>
                          <a:gd name="connsiteX400" fmla="*/ 717176 w 2525304"/>
                          <a:gd name="connsiteY400" fmla="*/ 2680447 h 3056964"/>
                          <a:gd name="connsiteX401" fmla="*/ 735106 w 2525304"/>
                          <a:gd name="connsiteY401" fmla="*/ 2738717 h 3056964"/>
                          <a:gd name="connsiteX402" fmla="*/ 739588 w 2525304"/>
                          <a:gd name="connsiteY402" fmla="*/ 2765612 h 3056964"/>
                          <a:gd name="connsiteX403" fmla="*/ 762000 w 2525304"/>
                          <a:gd name="connsiteY403" fmla="*/ 2828364 h 3056964"/>
                          <a:gd name="connsiteX404" fmla="*/ 766482 w 2525304"/>
                          <a:gd name="connsiteY404" fmla="*/ 2918012 h 3056964"/>
                          <a:gd name="connsiteX405" fmla="*/ 770965 w 2525304"/>
                          <a:gd name="connsiteY405" fmla="*/ 2940423 h 3056964"/>
                          <a:gd name="connsiteX406" fmla="*/ 775447 w 2525304"/>
                          <a:gd name="connsiteY406" fmla="*/ 2971800 h 3056964"/>
                          <a:gd name="connsiteX407" fmla="*/ 748553 w 2525304"/>
                          <a:gd name="connsiteY407" fmla="*/ 3021106 h 3056964"/>
                          <a:gd name="connsiteX408" fmla="*/ 721659 w 2525304"/>
                          <a:gd name="connsiteY408" fmla="*/ 3030070 h 3056964"/>
                          <a:gd name="connsiteX409" fmla="*/ 708212 w 2525304"/>
                          <a:gd name="connsiteY409" fmla="*/ 3034553 h 3056964"/>
                          <a:gd name="connsiteX410" fmla="*/ 623047 w 2525304"/>
                          <a:gd name="connsiteY410" fmla="*/ 3016623 h 3056964"/>
                          <a:gd name="connsiteX411" fmla="*/ 609600 w 2525304"/>
                          <a:gd name="connsiteY411" fmla="*/ 2994212 h 3056964"/>
                          <a:gd name="connsiteX412" fmla="*/ 591670 w 2525304"/>
                          <a:gd name="connsiteY412" fmla="*/ 2953870 h 3056964"/>
                          <a:gd name="connsiteX413" fmla="*/ 560294 w 2525304"/>
                          <a:gd name="connsiteY413" fmla="*/ 2895600 h 3056964"/>
                          <a:gd name="connsiteX414" fmla="*/ 551329 w 2525304"/>
                          <a:gd name="connsiteY414" fmla="*/ 2882153 h 3056964"/>
                          <a:gd name="connsiteX415" fmla="*/ 528918 w 2525304"/>
                          <a:gd name="connsiteY415" fmla="*/ 2859741 h 3056964"/>
                          <a:gd name="connsiteX416" fmla="*/ 519953 w 2525304"/>
                          <a:gd name="connsiteY416" fmla="*/ 2814917 h 3056964"/>
                          <a:gd name="connsiteX417" fmla="*/ 524435 w 2525304"/>
                          <a:gd name="connsiteY417" fmla="*/ 2788023 h 3056964"/>
                          <a:gd name="connsiteX418" fmla="*/ 528918 w 2525304"/>
                          <a:gd name="connsiteY418" fmla="*/ 2774576 h 3056964"/>
                          <a:gd name="connsiteX419" fmla="*/ 542365 w 2525304"/>
                          <a:gd name="connsiteY419" fmla="*/ 2738717 h 3056964"/>
                          <a:gd name="connsiteX420" fmla="*/ 484094 w 2525304"/>
                          <a:gd name="connsiteY420" fmla="*/ 2572870 h 3056964"/>
                          <a:gd name="connsiteX421" fmla="*/ 443753 w 2525304"/>
                          <a:gd name="connsiteY421" fmla="*/ 2465294 h 3056964"/>
                          <a:gd name="connsiteX422" fmla="*/ 439270 w 2525304"/>
                          <a:gd name="connsiteY422" fmla="*/ 2438400 h 3056964"/>
                          <a:gd name="connsiteX423" fmla="*/ 430306 w 2525304"/>
                          <a:gd name="connsiteY423" fmla="*/ 2402541 h 3056964"/>
                          <a:gd name="connsiteX424" fmla="*/ 425823 w 2525304"/>
                          <a:gd name="connsiteY424" fmla="*/ 2366682 h 3056964"/>
                          <a:gd name="connsiteX425" fmla="*/ 398929 w 2525304"/>
                          <a:gd name="connsiteY425" fmla="*/ 2286000 h 3056964"/>
                          <a:gd name="connsiteX426" fmla="*/ 385482 w 2525304"/>
                          <a:gd name="connsiteY426" fmla="*/ 2254623 h 3056964"/>
                          <a:gd name="connsiteX427" fmla="*/ 381000 w 2525304"/>
                          <a:gd name="connsiteY427" fmla="*/ 2236694 h 3056964"/>
                          <a:gd name="connsiteX428" fmla="*/ 372035 w 2525304"/>
                          <a:gd name="connsiteY428" fmla="*/ 2169459 h 3056964"/>
                          <a:gd name="connsiteX429" fmla="*/ 367553 w 2525304"/>
                          <a:gd name="connsiteY429" fmla="*/ 2156012 h 3056964"/>
                          <a:gd name="connsiteX430" fmla="*/ 407894 w 2525304"/>
                          <a:gd name="connsiteY430" fmla="*/ 2138082 h 3056964"/>
                          <a:gd name="connsiteX431" fmla="*/ 515470 w 2525304"/>
                          <a:gd name="connsiteY431" fmla="*/ 2093259 h 3056964"/>
                          <a:gd name="connsiteX432" fmla="*/ 578223 w 2525304"/>
                          <a:gd name="connsiteY432" fmla="*/ 2039470 h 3056964"/>
                          <a:gd name="connsiteX433" fmla="*/ 587188 w 2525304"/>
                          <a:gd name="connsiteY433" fmla="*/ 2017059 h 3056964"/>
                          <a:gd name="connsiteX434" fmla="*/ 614082 w 2525304"/>
                          <a:gd name="connsiteY434" fmla="*/ 1940859 h 3056964"/>
                          <a:gd name="connsiteX435" fmla="*/ 649941 w 2525304"/>
                          <a:gd name="connsiteY435" fmla="*/ 1887070 h 3056964"/>
                          <a:gd name="connsiteX436" fmla="*/ 690282 w 2525304"/>
                          <a:gd name="connsiteY436" fmla="*/ 1860176 h 3056964"/>
                          <a:gd name="connsiteX437" fmla="*/ 703729 w 2525304"/>
                          <a:gd name="connsiteY437" fmla="*/ 1851212 h 3056964"/>
                          <a:gd name="connsiteX438" fmla="*/ 739588 w 2525304"/>
                          <a:gd name="connsiteY438" fmla="*/ 1833282 h 3056964"/>
                          <a:gd name="connsiteX439" fmla="*/ 708212 w 2525304"/>
                          <a:gd name="connsiteY439" fmla="*/ 1873623 h 3056964"/>
                          <a:gd name="connsiteX440" fmla="*/ 654423 w 2525304"/>
                          <a:gd name="connsiteY440" fmla="*/ 1927412 h 3056964"/>
                          <a:gd name="connsiteX441" fmla="*/ 636494 w 2525304"/>
                          <a:gd name="connsiteY441" fmla="*/ 1945341 h 3056964"/>
                          <a:gd name="connsiteX442" fmla="*/ 614082 w 2525304"/>
                          <a:gd name="connsiteY442" fmla="*/ 1972235 h 3056964"/>
                          <a:gd name="connsiteX443" fmla="*/ 605118 w 2525304"/>
                          <a:gd name="connsiteY443" fmla="*/ 1985682 h 3056964"/>
                          <a:gd name="connsiteX444" fmla="*/ 560294 w 2525304"/>
                          <a:gd name="connsiteY444" fmla="*/ 2021541 h 3056964"/>
                          <a:gd name="connsiteX445" fmla="*/ 524435 w 2525304"/>
                          <a:gd name="connsiteY445" fmla="*/ 2034988 h 3056964"/>
                          <a:gd name="connsiteX446" fmla="*/ 502023 w 2525304"/>
                          <a:gd name="connsiteY446" fmla="*/ 2048435 h 3056964"/>
                          <a:gd name="connsiteX447" fmla="*/ 461682 w 2525304"/>
                          <a:gd name="connsiteY447" fmla="*/ 2075329 h 3056964"/>
                          <a:gd name="connsiteX448" fmla="*/ 448235 w 2525304"/>
                          <a:gd name="connsiteY448" fmla="*/ 2084294 h 3056964"/>
                          <a:gd name="connsiteX449" fmla="*/ 430306 w 2525304"/>
                          <a:gd name="connsiteY449" fmla="*/ 2093259 h 3056964"/>
                          <a:gd name="connsiteX450" fmla="*/ 412376 w 2525304"/>
                          <a:gd name="connsiteY450" fmla="*/ 2106706 h 3056964"/>
                          <a:gd name="connsiteX451" fmla="*/ 389965 w 2525304"/>
                          <a:gd name="connsiteY451" fmla="*/ 2115670 h 3056964"/>
                          <a:gd name="connsiteX452" fmla="*/ 372035 w 2525304"/>
                          <a:gd name="connsiteY452" fmla="*/ 2129117 h 3056964"/>
                          <a:gd name="connsiteX453" fmla="*/ 318247 w 2525304"/>
                          <a:gd name="connsiteY453" fmla="*/ 2160494 h 3056964"/>
                          <a:gd name="connsiteX454" fmla="*/ 304800 w 2525304"/>
                          <a:gd name="connsiteY454" fmla="*/ 2178423 h 3056964"/>
                          <a:gd name="connsiteX455" fmla="*/ 282388 w 2525304"/>
                          <a:gd name="connsiteY455" fmla="*/ 2205317 h 3056964"/>
                          <a:gd name="connsiteX456" fmla="*/ 295835 w 2525304"/>
                          <a:gd name="connsiteY456" fmla="*/ 2501153 h 3056964"/>
                          <a:gd name="connsiteX457" fmla="*/ 300318 w 2525304"/>
                          <a:gd name="connsiteY457" fmla="*/ 2523564 h 3056964"/>
                          <a:gd name="connsiteX458" fmla="*/ 304800 w 2525304"/>
                          <a:gd name="connsiteY458" fmla="*/ 2554941 h 3056964"/>
                          <a:gd name="connsiteX459" fmla="*/ 309282 w 2525304"/>
                          <a:gd name="connsiteY459" fmla="*/ 2613212 h 3056964"/>
                          <a:gd name="connsiteX460" fmla="*/ 322729 w 2525304"/>
                          <a:gd name="connsiteY460" fmla="*/ 2671482 h 3056964"/>
                          <a:gd name="connsiteX461" fmla="*/ 327212 w 2525304"/>
                          <a:gd name="connsiteY461" fmla="*/ 2698376 h 3056964"/>
                          <a:gd name="connsiteX462" fmla="*/ 331694 w 2525304"/>
                          <a:gd name="connsiteY462" fmla="*/ 2729753 h 3056964"/>
                          <a:gd name="connsiteX463" fmla="*/ 345141 w 2525304"/>
                          <a:gd name="connsiteY463" fmla="*/ 2756647 h 3056964"/>
                          <a:gd name="connsiteX464" fmla="*/ 367553 w 2525304"/>
                          <a:gd name="connsiteY464" fmla="*/ 2810435 h 3056964"/>
                          <a:gd name="connsiteX465" fmla="*/ 381000 w 2525304"/>
                          <a:gd name="connsiteY465" fmla="*/ 2868706 h 3056964"/>
                          <a:gd name="connsiteX466" fmla="*/ 389965 w 2525304"/>
                          <a:gd name="connsiteY466" fmla="*/ 2882153 h 3056964"/>
                          <a:gd name="connsiteX467" fmla="*/ 394447 w 2525304"/>
                          <a:gd name="connsiteY467" fmla="*/ 2900082 h 3056964"/>
                          <a:gd name="connsiteX468" fmla="*/ 412376 w 2525304"/>
                          <a:gd name="connsiteY468" fmla="*/ 2931459 h 3056964"/>
                          <a:gd name="connsiteX469" fmla="*/ 416859 w 2525304"/>
                          <a:gd name="connsiteY469" fmla="*/ 2944906 h 3056964"/>
                          <a:gd name="connsiteX470" fmla="*/ 425823 w 2525304"/>
                          <a:gd name="connsiteY470" fmla="*/ 2958353 h 3056964"/>
                          <a:gd name="connsiteX471" fmla="*/ 439270 w 2525304"/>
                          <a:gd name="connsiteY471" fmla="*/ 2989729 h 3056964"/>
                          <a:gd name="connsiteX472" fmla="*/ 439270 w 2525304"/>
                          <a:gd name="connsiteY472" fmla="*/ 3039035 h 3056964"/>
                          <a:gd name="connsiteX473" fmla="*/ 430306 w 2525304"/>
                          <a:gd name="connsiteY473" fmla="*/ 3052482 h 3056964"/>
                          <a:gd name="connsiteX474" fmla="*/ 412376 w 2525304"/>
                          <a:gd name="connsiteY474" fmla="*/ 3056964 h 3056964"/>
                          <a:gd name="connsiteX475" fmla="*/ 295835 w 2525304"/>
                          <a:gd name="connsiteY475" fmla="*/ 3043517 h 3056964"/>
                          <a:gd name="connsiteX476" fmla="*/ 264459 w 2525304"/>
                          <a:gd name="connsiteY476" fmla="*/ 2962835 h 3056964"/>
                          <a:gd name="connsiteX477" fmla="*/ 259976 w 2525304"/>
                          <a:gd name="connsiteY477" fmla="*/ 2926976 h 3056964"/>
                          <a:gd name="connsiteX478" fmla="*/ 246529 w 2525304"/>
                          <a:gd name="connsiteY478" fmla="*/ 2864223 h 3056964"/>
                          <a:gd name="connsiteX479" fmla="*/ 237565 w 2525304"/>
                          <a:gd name="connsiteY479" fmla="*/ 2770094 h 3056964"/>
                          <a:gd name="connsiteX480" fmla="*/ 228600 w 2525304"/>
                          <a:gd name="connsiteY480" fmla="*/ 2743200 h 3056964"/>
                          <a:gd name="connsiteX481" fmla="*/ 219635 w 2525304"/>
                          <a:gd name="connsiteY481" fmla="*/ 2707341 h 3056964"/>
                          <a:gd name="connsiteX482" fmla="*/ 206188 w 2525304"/>
                          <a:gd name="connsiteY482" fmla="*/ 2667000 h 3056964"/>
                          <a:gd name="connsiteX483" fmla="*/ 201706 w 2525304"/>
                          <a:gd name="connsiteY483" fmla="*/ 2635623 h 3056964"/>
                          <a:gd name="connsiteX484" fmla="*/ 197223 w 2525304"/>
                          <a:gd name="connsiteY484" fmla="*/ 2613212 h 3056964"/>
                          <a:gd name="connsiteX485" fmla="*/ 192741 w 2525304"/>
                          <a:gd name="connsiteY485" fmla="*/ 2577353 h 3056964"/>
                          <a:gd name="connsiteX486" fmla="*/ 188259 w 2525304"/>
                          <a:gd name="connsiteY486" fmla="*/ 2537012 h 3056964"/>
                          <a:gd name="connsiteX487" fmla="*/ 179294 w 2525304"/>
                          <a:gd name="connsiteY487" fmla="*/ 2510117 h 3056964"/>
                          <a:gd name="connsiteX488" fmla="*/ 165847 w 2525304"/>
                          <a:gd name="connsiteY488" fmla="*/ 2460812 h 3056964"/>
                          <a:gd name="connsiteX489" fmla="*/ 161365 w 2525304"/>
                          <a:gd name="connsiteY489" fmla="*/ 2433917 h 3056964"/>
                          <a:gd name="connsiteX490" fmla="*/ 156882 w 2525304"/>
                          <a:gd name="connsiteY490" fmla="*/ 2245659 h 3056964"/>
                          <a:gd name="connsiteX491" fmla="*/ 152400 w 2525304"/>
                          <a:gd name="connsiteY491" fmla="*/ 2205317 h 3056964"/>
                          <a:gd name="connsiteX492" fmla="*/ 143435 w 2525304"/>
                          <a:gd name="connsiteY492" fmla="*/ 2070847 h 3056964"/>
                          <a:gd name="connsiteX493" fmla="*/ 129988 w 2525304"/>
                          <a:gd name="connsiteY493" fmla="*/ 2030506 h 3056964"/>
                          <a:gd name="connsiteX494" fmla="*/ 125506 w 2525304"/>
                          <a:gd name="connsiteY494" fmla="*/ 2017059 h 3056964"/>
                          <a:gd name="connsiteX495" fmla="*/ 138953 w 2525304"/>
                          <a:gd name="connsiteY495" fmla="*/ 1999129 h 3056964"/>
                          <a:gd name="connsiteX496" fmla="*/ 152400 w 2525304"/>
                          <a:gd name="connsiteY496" fmla="*/ 1990164 h 3056964"/>
                          <a:gd name="connsiteX497" fmla="*/ 170329 w 2525304"/>
                          <a:gd name="connsiteY497" fmla="*/ 1945341 h 3056964"/>
                          <a:gd name="connsiteX498" fmla="*/ 188259 w 2525304"/>
                          <a:gd name="connsiteY498" fmla="*/ 1909482 h 3056964"/>
                          <a:gd name="connsiteX499" fmla="*/ 206188 w 2525304"/>
                          <a:gd name="connsiteY499" fmla="*/ 1873623 h 3056964"/>
                          <a:gd name="connsiteX500" fmla="*/ 210670 w 2525304"/>
                          <a:gd name="connsiteY500" fmla="*/ 1860176 h 3056964"/>
                          <a:gd name="connsiteX501" fmla="*/ 219635 w 2525304"/>
                          <a:gd name="connsiteY501" fmla="*/ 1801906 h 3056964"/>
                          <a:gd name="connsiteX502" fmla="*/ 210670 w 2525304"/>
                          <a:gd name="connsiteY502" fmla="*/ 1645023 h 3056964"/>
                          <a:gd name="connsiteX503" fmla="*/ 192741 w 2525304"/>
                          <a:gd name="connsiteY503" fmla="*/ 1609164 h 3056964"/>
                          <a:gd name="connsiteX504" fmla="*/ 179294 w 2525304"/>
                          <a:gd name="connsiteY504" fmla="*/ 1577788 h 3056964"/>
                          <a:gd name="connsiteX505" fmla="*/ 165847 w 2525304"/>
                          <a:gd name="connsiteY505" fmla="*/ 1550894 h 3056964"/>
                          <a:gd name="connsiteX506" fmla="*/ 152400 w 2525304"/>
                          <a:gd name="connsiteY506" fmla="*/ 1519517 h 3056964"/>
                          <a:gd name="connsiteX507" fmla="*/ 143435 w 2525304"/>
                          <a:gd name="connsiteY507" fmla="*/ 1506070 h 3056964"/>
                          <a:gd name="connsiteX508" fmla="*/ 107576 w 2525304"/>
                          <a:gd name="connsiteY508" fmla="*/ 1470212 h 3056964"/>
                          <a:gd name="connsiteX509" fmla="*/ 94129 w 2525304"/>
                          <a:gd name="connsiteY509" fmla="*/ 1465729 h 3056964"/>
                          <a:gd name="connsiteX510" fmla="*/ 71718 w 2525304"/>
                          <a:gd name="connsiteY510" fmla="*/ 1456764 h 3056964"/>
                          <a:gd name="connsiteX511" fmla="*/ 58270 w 2525304"/>
                          <a:gd name="connsiteY511" fmla="*/ 1447800 h 3056964"/>
                          <a:gd name="connsiteX512" fmla="*/ 26894 w 2525304"/>
                          <a:gd name="connsiteY512" fmla="*/ 1416423 h 3056964"/>
                          <a:gd name="connsiteX513" fmla="*/ 0 w 2525304"/>
                          <a:gd name="connsiteY513" fmla="*/ 1394012 h 3056964"/>
                          <a:gd name="connsiteX0" fmla="*/ 0 w 2525304"/>
                          <a:gd name="connsiteY0" fmla="*/ 1707778 h 3370730"/>
                          <a:gd name="connsiteX1" fmla="*/ 22412 w 2525304"/>
                          <a:gd name="connsiteY1" fmla="*/ 1698813 h 3370730"/>
                          <a:gd name="connsiteX2" fmla="*/ 31376 w 2525304"/>
                          <a:gd name="connsiteY2" fmla="*/ 1680883 h 3370730"/>
                          <a:gd name="connsiteX3" fmla="*/ 44823 w 2525304"/>
                          <a:gd name="connsiteY3" fmla="*/ 1671919 h 3370730"/>
                          <a:gd name="connsiteX4" fmla="*/ 58270 w 2525304"/>
                          <a:gd name="connsiteY4" fmla="*/ 1653989 h 3370730"/>
                          <a:gd name="connsiteX5" fmla="*/ 76200 w 2525304"/>
                          <a:gd name="connsiteY5" fmla="*/ 1645025 h 3370730"/>
                          <a:gd name="connsiteX6" fmla="*/ 98612 w 2525304"/>
                          <a:gd name="connsiteY6" fmla="*/ 1636060 h 3370730"/>
                          <a:gd name="connsiteX7" fmla="*/ 125506 w 2525304"/>
                          <a:gd name="connsiteY7" fmla="*/ 1627095 h 3370730"/>
                          <a:gd name="connsiteX8" fmla="*/ 152400 w 2525304"/>
                          <a:gd name="connsiteY8" fmla="*/ 1609166 h 3370730"/>
                          <a:gd name="connsiteX9" fmla="*/ 170329 w 2525304"/>
                          <a:gd name="connsiteY9" fmla="*/ 1600201 h 3370730"/>
                          <a:gd name="connsiteX10" fmla="*/ 188259 w 2525304"/>
                          <a:gd name="connsiteY10" fmla="*/ 1582272 h 3370730"/>
                          <a:gd name="connsiteX11" fmla="*/ 228600 w 2525304"/>
                          <a:gd name="connsiteY11" fmla="*/ 1564342 h 3370730"/>
                          <a:gd name="connsiteX12" fmla="*/ 255494 w 2525304"/>
                          <a:gd name="connsiteY12" fmla="*/ 1546413 h 3370730"/>
                          <a:gd name="connsiteX13" fmla="*/ 300318 w 2525304"/>
                          <a:gd name="connsiteY13" fmla="*/ 1524001 h 3370730"/>
                          <a:gd name="connsiteX14" fmla="*/ 313765 w 2525304"/>
                          <a:gd name="connsiteY14" fmla="*/ 1515036 h 3370730"/>
                          <a:gd name="connsiteX15" fmla="*/ 340659 w 2525304"/>
                          <a:gd name="connsiteY15" fmla="*/ 1510554 h 3370730"/>
                          <a:gd name="connsiteX16" fmla="*/ 363070 w 2525304"/>
                          <a:gd name="connsiteY16" fmla="*/ 1506072 h 3370730"/>
                          <a:gd name="connsiteX17" fmla="*/ 389965 w 2525304"/>
                          <a:gd name="connsiteY17" fmla="*/ 1501589 h 3370730"/>
                          <a:gd name="connsiteX18" fmla="*/ 425823 w 2525304"/>
                          <a:gd name="connsiteY18" fmla="*/ 1497107 h 3370730"/>
                          <a:gd name="connsiteX19" fmla="*/ 470647 w 2525304"/>
                          <a:gd name="connsiteY19" fmla="*/ 1488142 h 3370730"/>
                          <a:gd name="connsiteX20" fmla="*/ 515470 w 2525304"/>
                          <a:gd name="connsiteY20" fmla="*/ 1479178 h 3370730"/>
                          <a:gd name="connsiteX21" fmla="*/ 528918 w 2525304"/>
                          <a:gd name="connsiteY21" fmla="*/ 1470213 h 3370730"/>
                          <a:gd name="connsiteX22" fmla="*/ 600635 w 2525304"/>
                          <a:gd name="connsiteY22" fmla="*/ 1456766 h 3370730"/>
                          <a:gd name="connsiteX23" fmla="*/ 690282 w 2525304"/>
                          <a:gd name="connsiteY23" fmla="*/ 1447801 h 3370730"/>
                          <a:gd name="connsiteX24" fmla="*/ 793376 w 2525304"/>
                          <a:gd name="connsiteY24" fmla="*/ 1452283 h 3370730"/>
                          <a:gd name="connsiteX25" fmla="*/ 874059 w 2525304"/>
                          <a:gd name="connsiteY25" fmla="*/ 1465730 h 3370730"/>
                          <a:gd name="connsiteX26" fmla="*/ 914400 w 2525304"/>
                          <a:gd name="connsiteY26" fmla="*/ 1470213 h 3370730"/>
                          <a:gd name="connsiteX27" fmla="*/ 1030941 w 2525304"/>
                          <a:gd name="connsiteY27" fmla="*/ 1483660 h 3370730"/>
                          <a:gd name="connsiteX28" fmla="*/ 1151965 w 2525304"/>
                          <a:gd name="connsiteY28" fmla="*/ 1492625 h 3370730"/>
                          <a:gd name="connsiteX29" fmla="*/ 1281953 w 2525304"/>
                          <a:gd name="connsiteY29" fmla="*/ 1501589 h 3370730"/>
                          <a:gd name="connsiteX30" fmla="*/ 1465729 w 2525304"/>
                          <a:gd name="connsiteY30" fmla="*/ 1497107 h 3370730"/>
                          <a:gd name="connsiteX31" fmla="*/ 1510553 w 2525304"/>
                          <a:gd name="connsiteY31" fmla="*/ 1492625 h 3370730"/>
                          <a:gd name="connsiteX32" fmla="*/ 1582270 w 2525304"/>
                          <a:gd name="connsiteY32" fmla="*/ 1461248 h 3370730"/>
                          <a:gd name="connsiteX33" fmla="*/ 1604682 w 2525304"/>
                          <a:gd name="connsiteY33" fmla="*/ 1456766 h 3370730"/>
                          <a:gd name="connsiteX34" fmla="*/ 1622612 w 2525304"/>
                          <a:gd name="connsiteY34" fmla="*/ 1447801 h 3370730"/>
                          <a:gd name="connsiteX35" fmla="*/ 1645023 w 2525304"/>
                          <a:gd name="connsiteY35" fmla="*/ 1438836 h 3370730"/>
                          <a:gd name="connsiteX36" fmla="*/ 1662953 w 2525304"/>
                          <a:gd name="connsiteY36" fmla="*/ 1425389 h 3370730"/>
                          <a:gd name="connsiteX37" fmla="*/ 1698812 w 2525304"/>
                          <a:gd name="connsiteY37" fmla="*/ 1407460 h 3370730"/>
                          <a:gd name="connsiteX38" fmla="*/ 1739153 w 2525304"/>
                          <a:gd name="connsiteY38" fmla="*/ 1380566 h 3370730"/>
                          <a:gd name="connsiteX39" fmla="*/ 1752600 w 2525304"/>
                          <a:gd name="connsiteY39" fmla="*/ 1367119 h 3370730"/>
                          <a:gd name="connsiteX40" fmla="*/ 1775012 w 2525304"/>
                          <a:gd name="connsiteY40" fmla="*/ 1353672 h 3370730"/>
                          <a:gd name="connsiteX41" fmla="*/ 1797423 w 2525304"/>
                          <a:gd name="connsiteY41" fmla="*/ 1335742 h 3370730"/>
                          <a:gd name="connsiteX42" fmla="*/ 1810870 w 2525304"/>
                          <a:gd name="connsiteY42" fmla="*/ 1304366 h 3370730"/>
                          <a:gd name="connsiteX43" fmla="*/ 1815353 w 2525304"/>
                          <a:gd name="connsiteY43" fmla="*/ 1290919 h 3370730"/>
                          <a:gd name="connsiteX44" fmla="*/ 1801906 w 2525304"/>
                          <a:gd name="connsiteY44" fmla="*/ 1138519 h 3370730"/>
                          <a:gd name="connsiteX45" fmla="*/ 1792941 w 2525304"/>
                          <a:gd name="connsiteY45" fmla="*/ 1125072 h 3370730"/>
                          <a:gd name="connsiteX46" fmla="*/ 1757082 w 2525304"/>
                          <a:gd name="connsiteY46" fmla="*/ 1093695 h 3370730"/>
                          <a:gd name="connsiteX47" fmla="*/ 1730188 w 2525304"/>
                          <a:gd name="connsiteY47" fmla="*/ 1066801 h 3370730"/>
                          <a:gd name="connsiteX48" fmla="*/ 1703294 w 2525304"/>
                          <a:gd name="connsiteY48" fmla="*/ 1048872 h 3370730"/>
                          <a:gd name="connsiteX49" fmla="*/ 1622612 w 2525304"/>
                          <a:gd name="connsiteY49" fmla="*/ 1053354 h 3370730"/>
                          <a:gd name="connsiteX50" fmla="*/ 1595718 w 2525304"/>
                          <a:gd name="connsiteY50" fmla="*/ 1062319 h 3370730"/>
                          <a:gd name="connsiteX51" fmla="*/ 1573306 w 2525304"/>
                          <a:gd name="connsiteY51" fmla="*/ 1066801 h 3370730"/>
                          <a:gd name="connsiteX52" fmla="*/ 1326776 w 2525304"/>
                          <a:gd name="connsiteY52" fmla="*/ 1062319 h 3370730"/>
                          <a:gd name="connsiteX53" fmla="*/ 1308847 w 2525304"/>
                          <a:gd name="connsiteY53" fmla="*/ 1057836 h 3370730"/>
                          <a:gd name="connsiteX54" fmla="*/ 1277470 w 2525304"/>
                          <a:gd name="connsiteY54" fmla="*/ 1053354 h 3370730"/>
                          <a:gd name="connsiteX55" fmla="*/ 1259541 w 2525304"/>
                          <a:gd name="connsiteY55" fmla="*/ 1048872 h 3370730"/>
                          <a:gd name="connsiteX56" fmla="*/ 1232647 w 2525304"/>
                          <a:gd name="connsiteY56" fmla="*/ 1044389 h 3370730"/>
                          <a:gd name="connsiteX57" fmla="*/ 1053353 w 2525304"/>
                          <a:gd name="connsiteY57" fmla="*/ 1048872 h 3370730"/>
                          <a:gd name="connsiteX58" fmla="*/ 1035423 w 2525304"/>
                          <a:gd name="connsiteY58" fmla="*/ 1053354 h 3370730"/>
                          <a:gd name="connsiteX59" fmla="*/ 1008529 w 2525304"/>
                          <a:gd name="connsiteY59" fmla="*/ 1057836 h 3370730"/>
                          <a:gd name="connsiteX60" fmla="*/ 995082 w 2525304"/>
                          <a:gd name="connsiteY60" fmla="*/ 1062319 h 3370730"/>
                          <a:gd name="connsiteX61" fmla="*/ 945776 w 2525304"/>
                          <a:gd name="connsiteY61" fmla="*/ 1030942 h 3370730"/>
                          <a:gd name="connsiteX62" fmla="*/ 941294 w 2525304"/>
                          <a:gd name="connsiteY62" fmla="*/ 1017495 h 3370730"/>
                          <a:gd name="connsiteX63" fmla="*/ 932329 w 2525304"/>
                          <a:gd name="connsiteY63" fmla="*/ 918883 h 3370730"/>
                          <a:gd name="connsiteX64" fmla="*/ 914400 w 2525304"/>
                          <a:gd name="connsiteY64" fmla="*/ 900954 h 3370730"/>
                          <a:gd name="connsiteX65" fmla="*/ 918882 w 2525304"/>
                          <a:gd name="connsiteY65" fmla="*/ 869578 h 3370730"/>
                          <a:gd name="connsiteX66" fmla="*/ 941294 w 2525304"/>
                          <a:gd name="connsiteY66" fmla="*/ 865095 h 3370730"/>
                          <a:gd name="connsiteX67" fmla="*/ 959223 w 2525304"/>
                          <a:gd name="connsiteY67" fmla="*/ 851648 h 3370730"/>
                          <a:gd name="connsiteX68" fmla="*/ 990600 w 2525304"/>
                          <a:gd name="connsiteY68" fmla="*/ 847166 h 3370730"/>
                          <a:gd name="connsiteX69" fmla="*/ 1129553 w 2525304"/>
                          <a:gd name="connsiteY69" fmla="*/ 838201 h 3370730"/>
                          <a:gd name="connsiteX70" fmla="*/ 1147482 w 2525304"/>
                          <a:gd name="connsiteY70" fmla="*/ 829236 h 3370730"/>
                          <a:gd name="connsiteX71" fmla="*/ 1178859 w 2525304"/>
                          <a:gd name="connsiteY71" fmla="*/ 806825 h 3370730"/>
                          <a:gd name="connsiteX72" fmla="*/ 1192306 w 2525304"/>
                          <a:gd name="connsiteY72" fmla="*/ 793378 h 3370730"/>
                          <a:gd name="connsiteX73" fmla="*/ 1214718 w 2525304"/>
                          <a:gd name="connsiteY73" fmla="*/ 784413 h 3370730"/>
                          <a:gd name="connsiteX74" fmla="*/ 1241612 w 2525304"/>
                          <a:gd name="connsiteY74" fmla="*/ 770966 h 3370730"/>
                          <a:gd name="connsiteX75" fmla="*/ 1277470 w 2525304"/>
                          <a:gd name="connsiteY75" fmla="*/ 753036 h 3370730"/>
                          <a:gd name="connsiteX76" fmla="*/ 1295400 w 2525304"/>
                          <a:gd name="connsiteY76" fmla="*/ 730625 h 3370730"/>
                          <a:gd name="connsiteX77" fmla="*/ 1317812 w 2525304"/>
                          <a:gd name="connsiteY77" fmla="*/ 708213 h 3370730"/>
                          <a:gd name="connsiteX78" fmla="*/ 1353670 w 2525304"/>
                          <a:gd name="connsiteY78" fmla="*/ 663389 h 3370730"/>
                          <a:gd name="connsiteX79" fmla="*/ 1371600 w 2525304"/>
                          <a:gd name="connsiteY79" fmla="*/ 636495 h 3370730"/>
                          <a:gd name="connsiteX80" fmla="*/ 1380565 w 2525304"/>
                          <a:gd name="connsiteY80" fmla="*/ 596154 h 3370730"/>
                          <a:gd name="connsiteX81" fmla="*/ 1385047 w 2525304"/>
                          <a:gd name="connsiteY81" fmla="*/ 582707 h 3370730"/>
                          <a:gd name="connsiteX82" fmla="*/ 1380565 w 2525304"/>
                          <a:gd name="connsiteY82" fmla="*/ 533401 h 3370730"/>
                          <a:gd name="connsiteX83" fmla="*/ 1367118 w 2525304"/>
                          <a:gd name="connsiteY83" fmla="*/ 524436 h 3370730"/>
                          <a:gd name="connsiteX84" fmla="*/ 1349188 w 2525304"/>
                          <a:gd name="connsiteY84" fmla="*/ 519954 h 3370730"/>
                          <a:gd name="connsiteX85" fmla="*/ 1326776 w 2525304"/>
                          <a:gd name="connsiteY85" fmla="*/ 510989 h 3370730"/>
                          <a:gd name="connsiteX86" fmla="*/ 1281953 w 2525304"/>
                          <a:gd name="connsiteY86" fmla="*/ 515472 h 3370730"/>
                          <a:gd name="connsiteX87" fmla="*/ 1250576 w 2525304"/>
                          <a:gd name="connsiteY87" fmla="*/ 528919 h 3370730"/>
                          <a:gd name="connsiteX88" fmla="*/ 1210235 w 2525304"/>
                          <a:gd name="connsiteY88" fmla="*/ 542366 h 3370730"/>
                          <a:gd name="connsiteX89" fmla="*/ 1183341 w 2525304"/>
                          <a:gd name="connsiteY89" fmla="*/ 555813 h 3370730"/>
                          <a:gd name="connsiteX90" fmla="*/ 1160929 w 2525304"/>
                          <a:gd name="connsiteY90" fmla="*/ 569260 h 3370730"/>
                          <a:gd name="connsiteX91" fmla="*/ 1134035 w 2525304"/>
                          <a:gd name="connsiteY91" fmla="*/ 578225 h 3370730"/>
                          <a:gd name="connsiteX92" fmla="*/ 1111623 w 2525304"/>
                          <a:gd name="connsiteY92" fmla="*/ 587189 h 3370730"/>
                          <a:gd name="connsiteX93" fmla="*/ 1084729 w 2525304"/>
                          <a:gd name="connsiteY93" fmla="*/ 596154 h 3370730"/>
                          <a:gd name="connsiteX94" fmla="*/ 986118 w 2525304"/>
                          <a:gd name="connsiteY94" fmla="*/ 591672 h 3370730"/>
                          <a:gd name="connsiteX95" fmla="*/ 927847 w 2525304"/>
                          <a:gd name="connsiteY95" fmla="*/ 578225 h 3370730"/>
                          <a:gd name="connsiteX96" fmla="*/ 896470 w 2525304"/>
                          <a:gd name="connsiteY96" fmla="*/ 555813 h 3370730"/>
                          <a:gd name="connsiteX97" fmla="*/ 883023 w 2525304"/>
                          <a:gd name="connsiteY97" fmla="*/ 546848 h 3370730"/>
                          <a:gd name="connsiteX98" fmla="*/ 865094 w 2525304"/>
                          <a:gd name="connsiteY98" fmla="*/ 497542 h 3370730"/>
                          <a:gd name="connsiteX99" fmla="*/ 869576 w 2525304"/>
                          <a:gd name="connsiteY99" fmla="*/ 403413 h 3370730"/>
                          <a:gd name="connsiteX100" fmla="*/ 874059 w 2525304"/>
                          <a:gd name="connsiteY100" fmla="*/ 385483 h 3370730"/>
                          <a:gd name="connsiteX101" fmla="*/ 883023 w 2525304"/>
                          <a:gd name="connsiteY101" fmla="*/ 372036 h 3370730"/>
                          <a:gd name="connsiteX102" fmla="*/ 909918 w 2525304"/>
                          <a:gd name="connsiteY102" fmla="*/ 363072 h 3370730"/>
                          <a:gd name="connsiteX103" fmla="*/ 914400 w 2525304"/>
                          <a:gd name="connsiteY103" fmla="*/ 385483 h 3370730"/>
                          <a:gd name="connsiteX104" fmla="*/ 909918 w 2525304"/>
                          <a:gd name="connsiteY104" fmla="*/ 407895 h 3370730"/>
                          <a:gd name="connsiteX105" fmla="*/ 900953 w 2525304"/>
                          <a:gd name="connsiteY105" fmla="*/ 466166 h 3370730"/>
                          <a:gd name="connsiteX106" fmla="*/ 905435 w 2525304"/>
                          <a:gd name="connsiteY106" fmla="*/ 515472 h 3370730"/>
                          <a:gd name="connsiteX107" fmla="*/ 932329 w 2525304"/>
                          <a:gd name="connsiteY107" fmla="*/ 551330 h 3370730"/>
                          <a:gd name="connsiteX108" fmla="*/ 954741 w 2525304"/>
                          <a:gd name="connsiteY108" fmla="*/ 560295 h 3370730"/>
                          <a:gd name="connsiteX109" fmla="*/ 972670 w 2525304"/>
                          <a:gd name="connsiteY109" fmla="*/ 569260 h 3370730"/>
                          <a:gd name="connsiteX110" fmla="*/ 1066800 w 2525304"/>
                          <a:gd name="connsiteY110" fmla="*/ 564778 h 3370730"/>
                          <a:gd name="connsiteX111" fmla="*/ 1111623 w 2525304"/>
                          <a:gd name="connsiteY111" fmla="*/ 551330 h 3370730"/>
                          <a:gd name="connsiteX112" fmla="*/ 1129553 w 2525304"/>
                          <a:gd name="connsiteY112" fmla="*/ 537883 h 3370730"/>
                          <a:gd name="connsiteX113" fmla="*/ 1156447 w 2525304"/>
                          <a:gd name="connsiteY113" fmla="*/ 510989 h 3370730"/>
                          <a:gd name="connsiteX114" fmla="*/ 1160929 w 2525304"/>
                          <a:gd name="connsiteY114" fmla="*/ 493060 h 3370730"/>
                          <a:gd name="connsiteX115" fmla="*/ 1178859 w 2525304"/>
                          <a:gd name="connsiteY115" fmla="*/ 331695 h 3370730"/>
                          <a:gd name="connsiteX116" fmla="*/ 1210235 w 2525304"/>
                          <a:gd name="connsiteY116" fmla="*/ 336178 h 3370730"/>
                          <a:gd name="connsiteX117" fmla="*/ 1214718 w 2525304"/>
                          <a:gd name="connsiteY117" fmla="*/ 367554 h 3370730"/>
                          <a:gd name="connsiteX118" fmla="*/ 1201270 w 2525304"/>
                          <a:gd name="connsiteY118" fmla="*/ 412378 h 3370730"/>
                          <a:gd name="connsiteX119" fmla="*/ 1210235 w 2525304"/>
                          <a:gd name="connsiteY119" fmla="*/ 461683 h 3370730"/>
                          <a:gd name="connsiteX120" fmla="*/ 1214718 w 2525304"/>
                          <a:gd name="connsiteY120" fmla="*/ 475130 h 3370730"/>
                          <a:gd name="connsiteX121" fmla="*/ 1228165 w 2525304"/>
                          <a:gd name="connsiteY121" fmla="*/ 484095 h 3370730"/>
                          <a:gd name="connsiteX122" fmla="*/ 1250576 w 2525304"/>
                          <a:gd name="connsiteY122" fmla="*/ 502025 h 3370730"/>
                          <a:gd name="connsiteX123" fmla="*/ 1317812 w 2525304"/>
                          <a:gd name="connsiteY123" fmla="*/ 497542 h 3370730"/>
                          <a:gd name="connsiteX124" fmla="*/ 1353670 w 2525304"/>
                          <a:gd name="connsiteY124" fmla="*/ 488578 h 3370730"/>
                          <a:gd name="connsiteX125" fmla="*/ 1506070 w 2525304"/>
                          <a:gd name="connsiteY125" fmla="*/ 457201 h 3370730"/>
                          <a:gd name="connsiteX126" fmla="*/ 1550894 w 2525304"/>
                          <a:gd name="connsiteY126" fmla="*/ 430307 h 3370730"/>
                          <a:gd name="connsiteX127" fmla="*/ 1564341 w 2525304"/>
                          <a:gd name="connsiteY127" fmla="*/ 416860 h 3370730"/>
                          <a:gd name="connsiteX128" fmla="*/ 1586753 w 2525304"/>
                          <a:gd name="connsiteY128" fmla="*/ 398930 h 3370730"/>
                          <a:gd name="connsiteX129" fmla="*/ 1595718 w 2525304"/>
                          <a:gd name="connsiteY129" fmla="*/ 381001 h 3370730"/>
                          <a:gd name="connsiteX130" fmla="*/ 1600200 w 2525304"/>
                          <a:gd name="connsiteY130" fmla="*/ 363072 h 3370730"/>
                          <a:gd name="connsiteX131" fmla="*/ 1609165 w 2525304"/>
                          <a:gd name="connsiteY131" fmla="*/ 313766 h 3370730"/>
                          <a:gd name="connsiteX132" fmla="*/ 1622612 w 2525304"/>
                          <a:gd name="connsiteY132" fmla="*/ 322730 h 3370730"/>
                          <a:gd name="connsiteX133" fmla="*/ 1613647 w 2525304"/>
                          <a:gd name="connsiteY133" fmla="*/ 398930 h 3370730"/>
                          <a:gd name="connsiteX134" fmla="*/ 1627094 w 2525304"/>
                          <a:gd name="connsiteY134" fmla="*/ 416860 h 3370730"/>
                          <a:gd name="connsiteX135" fmla="*/ 1658470 w 2525304"/>
                          <a:gd name="connsiteY135" fmla="*/ 412378 h 3370730"/>
                          <a:gd name="connsiteX136" fmla="*/ 1685365 w 2525304"/>
                          <a:gd name="connsiteY136" fmla="*/ 389966 h 3370730"/>
                          <a:gd name="connsiteX137" fmla="*/ 1694329 w 2525304"/>
                          <a:gd name="connsiteY137" fmla="*/ 376519 h 3370730"/>
                          <a:gd name="connsiteX138" fmla="*/ 1734670 w 2525304"/>
                          <a:gd name="connsiteY138" fmla="*/ 354107 h 3370730"/>
                          <a:gd name="connsiteX139" fmla="*/ 1743635 w 2525304"/>
                          <a:gd name="connsiteY139" fmla="*/ 340660 h 3370730"/>
                          <a:gd name="connsiteX140" fmla="*/ 1757082 w 2525304"/>
                          <a:gd name="connsiteY140" fmla="*/ 336178 h 3370730"/>
                          <a:gd name="connsiteX141" fmla="*/ 1792941 w 2525304"/>
                          <a:gd name="connsiteY141" fmla="*/ 318248 h 3370730"/>
                          <a:gd name="connsiteX142" fmla="*/ 1797423 w 2525304"/>
                          <a:gd name="connsiteY142" fmla="*/ 336178 h 3370730"/>
                          <a:gd name="connsiteX143" fmla="*/ 1792941 w 2525304"/>
                          <a:gd name="connsiteY143" fmla="*/ 354107 h 3370730"/>
                          <a:gd name="connsiteX144" fmla="*/ 1788459 w 2525304"/>
                          <a:gd name="connsiteY144" fmla="*/ 367554 h 3370730"/>
                          <a:gd name="connsiteX145" fmla="*/ 1761565 w 2525304"/>
                          <a:gd name="connsiteY145" fmla="*/ 389966 h 3370730"/>
                          <a:gd name="connsiteX146" fmla="*/ 1783976 w 2525304"/>
                          <a:gd name="connsiteY146" fmla="*/ 398930 h 3370730"/>
                          <a:gd name="connsiteX147" fmla="*/ 1878106 w 2525304"/>
                          <a:gd name="connsiteY147" fmla="*/ 389966 h 3370730"/>
                          <a:gd name="connsiteX148" fmla="*/ 1891553 w 2525304"/>
                          <a:gd name="connsiteY148" fmla="*/ 381001 h 3370730"/>
                          <a:gd name="connsiteX149" fmla="*/ 1918447 w 2525304"/>
                          <a:gd name="connsiteY149" fmla="*/ 372036 h 3370730"/>
                          <a:gd name="connsiteX150" fmla="*/ 1940859 w 2525304"/>
                          <a:gd name="connsiteY150" fmla="*/ 358589 h 3370730"/>
                          <a:gd name="connsiteX151" fmla="*/ 1954306 w 2525304"/>
                          <a:gd name="connsiteY151" fmla="*/ 354107 h 3370730"/>
                          <a:gd name="connsiteX152" fmla="*/ 2003612 w 2525304"/>
                          <a:gd name="connsiteY152" fmla="*/ 327213 h 3370730"/>
                          <a:gd name="connsiteX153" fmla="*/ 2008094 w 2525304"/>
                          <a:gd name="connsiteY153" fmla="*/ 345142 h 3370730"/>
                          <a:gd name="connsiteX154" fmla="*/ 1999129 w 2525304"/>
                          <a:gd name="connsiteY154" fmla="*/ 358589 h 3370730"/>
                          <a:gd name="connsiteX155" fmla="*/ 1994647 w 2525304"/>
                          <a:gd name="connsiteY155" fmla="*/ 372036 h 3370730"/>
                          <a:gd name="connsiteX156" fmla="*/ 2039470 w 2525304"/>
                          <a:gd name="connsiteY156" fmla="*/ 389966 h 3370730"/>
                          <a:gd name="connsiteX157" fmla="*/ 2115670 w 2525304"/>
                          <a:gd name="connsiteY157" fmla="*/ 389966 h 3370730"/>
                          <a:gd name="connsiteX158" fmla="*/ 2160494 w 2525304"/>
                          <a:gd name="connsiteY158" fmla="*/ 376519 h 3370730"/>
                          <a:gd name="connsiteX159" fmla="*/ 2191870 w 2525304"/>
                          <a:gd name="connsiteY159" fmla="*/ 363072 h 3370730"/>
                          <a:gd name="connsiteX160" fmla="*/ 2205318 w 2525304"/>
                          <a:gd name="connsiteY160" fmla="*/ 358589 h 3370730"/>
                          <a:gd name="connsiteX161" fmla="*/ 2232212 w 2525304"/>
                          <a:gd name="connsiteY161" fmla="*/ 340660 h 3370730"/>
                          <a:gd name="connsiteX162" fmla="*/ 2339788 w 2525304"/>
                          <a:gd name="connsiteY162" fmla="*/ 0 h 3370730"/>
                          <a:gd name="connsiteX163" fmla="*/ 2254623 w 2525304"/>
                          <a:gd name="connsiteY163" fmla="*/ 376519 h 3370730"/>
                          <a:gd name="connsiteX164" fmla="*/ 2245659 w 2525304"/>
                          <a:gd name="connsiteY164" fmla="*/ 389966 h 3370730"/>
                          <a:gd name="connsiteX165" fmla="*/ 2254623 w 2525304"/>
                          <a:gd name="connsiteY165" fmla="*/ 403413 h 3370730"/>
                          <a:gd name="connsiteX166" fmla="*/ 2353235 w 2525304"/>
                          <a:gd name="connsiteY166" fmla="*/ 398930 h 3370730"/>
                          <a:gd name="connsiteX167" fmla="*/ 2366682 w 2525304"/>
                          <a:gd name="connsiteY167" fmla="*/ 394448 h 3370730"/>
                          <a:gd name="connsiteX168" fmla="*/ 2389094 w 2525304"/>
                          <a:gd name="connsiteY168" fmla="*/ 389966 h 3370730"/>
                          <a:gd name="connsiteX169" fmla="*/ 2424953 w 2525304"/>
                          <a:gd name="connsiteY169" fmla="*/ 367554 h 3370730"/>
                          <a:gd name="connsiteX170" fmla="*/ 2451847 w 2525304"/>
                          <a:gd name="connsiteY170" fmla="*/ 358589 h 3370730"/>
                          <a:gd name="connsiteX171" fmla="*/ 2510118 w 2525304"/>
                          <a:gd name="connsiteY171" fmla="*/ 336178 h 3370730"/>
                          <a:gd name="connsiteX172" fmla="*/ 2505635 w 2525304"/>
                          <a:gd name="connsiteY172" fmla="*/ 372036 h 3370730"/>
                          <a:gd name="connsiteX173" fmla="*/ 2483223 w 2525304"/>
                          <a:gd name="connsiteY173" fmla="*/ 385483 h 3370730"/>
                          <a:gd name="connsiteX174" fmla="*/ 2465294 w 2525304"/>
                          <a:gd name="connsiteY174" fmla="*/ 398930 h 3370730"/>
                          <a:gd name="connsiteX175" fmla="*/ 2442882 w 2525304"/>
                          <a:gd name="connsiteY175" fmla="*/ 403413 h 3370730"/>
                          <a:gd name="connsiteX176" fmla="*/ 2398059 w 2525304"/>
                          <a:gd name="connsiteY176" fmla="*/ 416860 h 3370730"/>
                          <a:gd name="connsiteX177" fmla="*/ 2375647 w 2525304"/>
                          <a:gd name="connsiteY177" fmla="*/ 425825 h 3370730"/>
                          <a:gd name="connsiteX178" fmla="*/ 2357718 w 2525304"/>
                          <a:gd name="connsiteY178" fmla="*/ 430307 h 3370730"/>
                          <a:gd name="connsiteX179" fmla="*/ 2344270 w 2525304"/>
                          <a:gd name="connsiteY179" fmla="*/ 461683 h 3370730"/>
                          <a:gd name="connsiteX180" fmla="*/ 2353235 w 2525304"/>
                          <a:gd name="connsiteY180" fmla="*/ 502025 h 3370730"/>
                          <a:gd name="connsiteX181" fmla="*/ 2362200 w 2525304"/>
                          <a:gd name="connsiteY181" fmla="*/ 515472 h 3370730"/>
                          <a:gd name="connsiteX182" fmla="*/ 2344270 w 2525304"/>
                          <a:gd name="connsiteY182" fmla="*/ 587189 h 3370730"/>
                          <a:gd name="connsiteX183" fmla="*/ 2321859 w 2525304"/>
                          <a:gd name="connsiteY183" fmla="*/ 614083 h 3370730"/>
                          <a:gd name="connsiteX184" fmla="*/ 2308412 w 2525304"/>
                          <a:gd name="connsiteY184" fmla="*/ 636495 h 3370730"/>
                          <a:gd name="connsiteX185" fmla="*/ 2281518 w 2525304"/>
                          <a:gd name="connsiteY185" fmla="*/ 640978 h 3370730"/>
                          <a:gd name="connsiteX186" fmla="*/ 2259106 w 2525304"/>
                          <a:gd name="connsiteY186" fmla="*/ 636495 h 3370730"/>
                          <a:gd name="connsiteX187" fmla="*/ 2277035 w 2525304"/>
                          <a:gd name="connsiteY187" fmla="*/ 578225 h 3370730"/>
                          <a:gd name="connsiteX188" fmla="*/ 2290482 w 2525304"/>
                          <a:gd name="connsiteY188" fmla="*/ 542366 h 3370730"/>
                          <a:gd name="connsiteX189" fmla="*/ 2286000 w 2525304"/>
                          <a:gd name="connsiteY189" fmla="*/ 506507 h 3370730"/>
                          <a:gd name="connsiteX190" fmla="*/ 2245659 w 2525304"/>
                          <a:gd name="connsiteY190" fmla="*/ 448236 h 3370730"/>
                          <a:gd name="connsiteX191" fmla="*/ 2200835 w 2525304"/>
                          <a:gd name="connsiteY191" fmla="*/ 430307 h 3370730"/>
                          <a:gd name="connsiteX192" fmla="*/ 2169459 w 2525304"/>
                          <a:gd name="connsiteY192" fmla="*/ 425825 h 3370730"/>
                          <a:gd name="connsiteX193" fmla="*/ 2102223 w 2525304"/>
                          <a:gd name="connsiteY193" fmla="*/ 430307 h 3370730"/>
                          <a:gd name="connsiteX194" fmla="*/ 2084294 w 2525304"/>
                          <a:gd name="connsiteY194" fmla="*/ 439272 h 3370730"/>
                          <a:gd name="connsiteX195" fmla="*/ 2070847 w 2525304"/>
                          <a:gd name="connsiteY195" fmla="*/ 443754 h 3370730"/>
                          <a:gd name="connsiteX196" fmla="*/ 2061882 w 2525304"/>
                          <a:gd name="connsiteY196" fmla="*/ 461683 h 3370730"/>
                          <a:gd name="connsiteX197" fmla="*/ 2034988 w 2525304"/>
                          <a:gd name="connsiteY197" fmla="*/ 475130 h 3370730"/>
                          <a:gd name="connsiteX198" fmla="*/ 1783976 w 2525304"/>
                          <a:gd name="connsiteY198" fmla="*/ 479613 h 3370730"/>
                          <a:gd name="connsiteX199" fmla="*/ 1766047 w 2525304"/>
                          <a:gd name="connsiteY199" fmla="*/ 488578 h 3370730"/>
                          <a:gd name="connsiteX200" fmla="*/ 1703294 w 2525304"/>
                          <a:gd name="connsiteY200" fmla="*/ 506507 h 3370730"/>
                          <a:gd name="connsiteX201" fmla="*/ 1689847 w 2525304"/>
                          <a:gd name="connsiteY201" fmla="*/ 510989 h 3370730"/>
                          <a:gd name="connsiteX202" fmla="*/ 1676400 w 2525304"/>
                          <a:gd name="connsiteY202" fmla="*/ 519954 h 3370730"/>
                          <a:gd name="connsiteX203" fmla="*/ 1649506 w 2525304"/>
                          <a:gd name="connsiteY203" fmla="*/ 528919 h 3370730"/>
                          <a:gd name="connsiteX204" fmla="*/ 1636059 w 2525304"/>
                          <a:gd name="connsiteY204" fmla="*/ 537883 h 3370730"/>
                          <a:gd name="connsiteX205" fmla="*/ 1622612 w 2525304"/>
                          <a:gd name="connsiteY205" fmla="*/ 551330 h 3370730"/>
                          <a:gd name="connsiteX206" fmla="*/ 1609165 w 2525304"/>
                          <a:gd name="connsiteY206" fmla="*/ 555813 h 3370730"/>
                          <a:gd name="connsiteX207" fmla="*/ 1577788 w 2525304"/>
                          <a:gd name="connsiteY207" fmla="*/ 587189 h 3370730"/>
                          <a:gd name="connsiteX208" fmla="*/ 1568823 w 2525304"/>
                          <a:gd name="connsiteY208" fmla="*/ 600636 h 3370730"/>
                          <a:gd name="connsiteX209" fmla="*/ 1555376 w 2525304"/>
                          <a:gd name="connsiteY209" fmla="*/ 614083 h 3370730"/>
                          <a:gd name="connsiteX210" fmla="*/ 1524000 w 2525304"/>
                          <a:gd name="connsiteY210" fmla="*/ 654425 h 3370730"/>
                          <a:gd name="connsiteX211" fmla="*/ 1519518 w 2525304"/>
                          <a:gd name="connsiteY211" fmla="*/ 667872 h 3370730"/>
                          <a:gd name="connsiteX212" fmla="*/ 1528482 w 2525304"/>
                          <a:gd name="connsiteY212" fmla="*/ 708213 h 3370730"/>
                          <a:gd name="connsiteX213" fmla="*/ 1537447 w 2525304"/>
                          <a:gd name="connsiteY213" fmla="*/ 721660 h 3370730"/>
                          <a:gd name="connsiteX214" fmla="*/ 1568823 w 2525304"/>
                          <a:gd name="connsiteY214" fmla="*/ 712695 h 3370730"/>
                          <a:gd name="connsiteX215" fmla="*/ 1600200 w 2525304"/>
                          <a:gd name="connsiteY215" fmla="*/ 712695 h 3370730"/>
                          <a:gd name="connsiteX216" fmla="*/ 1631576 w 2525304"/>
                          <a:gd name="connsiteY216" fmla="*/ 690283 h 3370730"/>
                          <a:gd name="connsiteX217" fmla="*/ 1645023 w 2525304"/>
                          <a:gd name="connsiteY217" fmla="*/ 676836 h 3370730"/>
                          <a:gd name="connsiteX218" fmla="*/ 1685365 w 2525304"/>
                          <a:gd name="connsiteY218" fmla="*/ 645460 h 3370730"/>
                          <a:gd name="connsiteX219" fmla="*/ 1716741 w 2525304"/>
                          <a:gd name="connsiteY219" fmla="*/ 614083 h 3370730"/>
                          <a:gd name="connsiteX220" fmla="*/ 1748118 w 2525304"/>
                          <a:gd name="connsiteY220" fmla="*/ 596154 h 3370730"/>
                          <a:gd name="connsiteX221" fmla="*/ 1761565 w 2525304"/>
                          <a:gd name="connsiteY221" fmla="*/ 591672 h 3370730"/>
                          <a:gd name="connsiteX222" fmla="*/ 1779494 w 2525304"/>
                          <a:gd name="connsiteY222" fmla="*/ 582707 h 3370730"/>
                          <a:gd name="connsiteX223" fmla="*/ 1815353 w 2525304"/>
                          <a:gd name="connsiteY223" fmla="*/ 573742 h 3370730"/>
                          <a:gd name="connsiteX224" fmla="*/ 2030506 w 2525304"/>
                          <a:gd name="connsiteY224" fmla="*/ 578225 h 3370730"/>
                          <a:gd name="connsiteX225" fmla="*/ 2017059 w 2525304"/>
                          <a:gd name="connsiteY225" fmla="*/ 600636 h 3370730"/>
                          <a:gd name="connsiteX226" fmla="*/ 1981200 w 2525304"/>
                          <a:gd name="connsiteY226" fmla="*/ 636495 h 3370730"/>
                          <a:gd name="connsiteX227" fmla="*/ 1967753 w 2525304"/>
                          <a:gd name="connsiteY227" fmla="*/ 649942 h 3370730"/>
                          <a:gd name="connsiteX228" fmla="*/ 1936376 w 2525304"/>
                          <a:gd name="connsiteY228" fmla="*/ 690283 h 3370730"/>
                          <a:gd name="connsiteX229" fmla="*/ 1905000 w 2525304"/>
                          <a:gd name="connsiteY229" fmla="*/ 717178 h 3370730"/>
                          <a:gd name="connsiteX230" fmla="*/ 1860176 w 2525304"/>
                          <a:gd name="connsiteY230" fmla="*/ 735107 h 3370730"/>
                          <a:gd name="connsiteX231" fmla="*/ 1788459 w 2525304"/>
                          <a:gd name="connsiteY231" fmla="*/ 744072 h 3370730"/>
                          <a:gd name="connsiteX232" fmla="*/ 1846729 w 2525304"/>
                          <a:gd name="connsiteY232" fmla="*/ 802342 h 3370730"/>
                          <a:gd name="connsiteX233" fmla="*/ 1913965 w 2525304"/>
                          <a:gd name="connsiteY233" fmla="*/ 829236 h 3370730"/>
                          <a:gd name="connsiteX234" fmla="*/ 1922929 w 2525304"/>
                          <a:gd name="connsiteY234" fmla="*/ 842683 h 3370730"/>
                          <a:gd name="connsiteX235" fmla="*/ 1967753 w 2525304"/>
                          <a:gd name="connsiteY235" fmla="*/ 883025 h 3370730"/>
                          <a:gd name="connsiteX236" fmla="*/ 1981200 w 2525304"/>
                          <a:gd name="connsiteY236" fmla="*/ 896472 h 3370730"/>
                          <a:gd name="connsiteX237" fmla="*/ 1994647 w 2525304"/>
                          <a:gd name="connsiteY237" fmla="*/ 905436 h 3370730"/>
                          <a:gd name="connsiteX238" fmla="*/ 2021541 w 2525304"/>
                          <a:gd name="connsiteY238" fmla="*/ 927848 h 3370730"/>
                          <a:gd name="connsiteX239" fmla="*/ 2030506 w 2525304"/>
                          <a:gd name="connsiteY239" fmla="*/ 941295 h 3370730"/>
                          <a:gd name="connsiteX240" fmla="*/ 2057400 w 2525304"/>
                          <a:gd name="connsiteY240" fmla="*/ 968189 h 3370730"/>
                          <a:gd name="connsiteX241" fmla="*/ 2088776 w 2525304"/>
                          <a:gd name="connsiteY241" fmla="*/ 1013013 h 3370730"/>
                          <a:gd name="connsiteX242" fmla="*/ 2115670 w 2525304"/>
                          <a:gd name="connsiteY242" fmla="*/ 1057836 h 3370730"/>
                          <a:gd name="connsiteX243" fmla="*/ 2120153 w 2525304"/>
                          <a:gd name="connsiteY243" fmla="*/ 1089213 h 3370730"/>
                          <a:gd name="connsiteX244" fmla="*/ 2138082 w 2525304"/>
                          <a:gd name="connsiteY244" fmla="*/ 1143001 h 3370730"/>
                          <a:gd name="connsiteX245" fmla="*/ 2147047 w 2525304"/>
                          <a:gd name="connsiteY245" fmla="*/ 1196789 h 3370730"/>
                          <a:gd name="connsiteX246" fmla="*/ 2151529 w 2525304"/>
                          <a:gd name="connsiteY246" fmla="*/ 1210236 h 3370730"/>
                          <a:gd name="connsiteX247" fmla="*/ 2156012 w 2525304"/>
                          <a:gd name="connsiteY247" fmla="*/ 1228166 h 3370730"/>
                          <a:gd name="connsiteX248" fmla="*/ 2173941 w 2525304"/>
                          <a:gd name="connsiteY248" fmla="*/ 1295401 h 3370730"/>
                          <a:gd name="connsiteX249" fmla="*/ 2182906 w 2525304"/>
                          <a:gd name="connsiteY249" fmla="*/ 1313330 h 3370730"/>
                          <a:gd name="connsiteX250" fmla="*/ 2187388 w 2525304"/>
                          <a:gd name="connsiteY250" fmla="*/ 1331260 h 3370730"/>
                          <a:gd name="connsiteX251" fmla="*/ 2214282 w 2525304"/>
                          <a:gd name="connsiteY251" fmla="*/ 1385048 h 3370730"/>
                          <a:gd name="connsiteX252" fmla="*/ 2218765 w 2525304"/>
                          <a:gd name="connsiteY252" fmla="*/ 1402978 h 3370730"/>
                          <a:gd name="connsiteX253" fmla="*/ 2223247 w 2525304"/>
                          <a:gd name="connsiteY253" fmla="*/ 1429872 h 3370730"/>
                          <a:gd name="connsiteX254" fmla="*/ 2236694 w 2525304"/>
                          <a:gd name="connsiteY254" fmla="*/ 1456766 h 3370730"/>
                          <a:gd name="connsiteX255" fmla="*/ 2241176 w 2525304"/>
                          <a:gd name="connsiteY255" fmla="*/ 1577789 h 3370730"/>
                          <a:gd name="connsiteX256" fmla="*/ 2245659 w 2525304"/>
                          <a:gd name="connsiteY256" fmla="*/ 1595719 h 3370730"/>
                          <a:gd name="connsiteX257" fmla="*/ 2236694 w 2525304"/>
                          <a:gd name="connsiteY257" fmla="*/ 1694330 h 3370730"/>
                          <a:gd name="connsiteX258" fmla="*/ 2227729 w 2525304"/>
                          <a:gd name="connsiteY258" fmla="*/ 1716742 h 3370730"/>
                          <a:gd name="connsiteX259" fmla="*/ 2223247 w 2525304"/>
                          <a:gd name="connsiteY259" fmla="*/ 1730189 h 3370730"/>
                          <a:gd name="connsiteX260" fmla="*/ 2200835 w 2525304"/>
                          <a:gd name="connsiteY260" fmla="*/ 1788460 h 3370730"/>
                          <a:gd name="connsiteX261" fmla="*/ 2191870 w 2525304"/>
                          <a:gd name="connsiteY261" fmla="*/ 1810872 h 3370730"/>
                          <a:gd name="connsiteX262" fmla="*/ 2187388 w 2525304"/>
                          <a:gd name="connsiteY262" fmla="*/ 1824319 h 3370730"/>
                          <a:gd name="connsiteX263" fmla="*/ 2169459 w 2525304"/>
                          <a:gd name="connsiteY263" fmla="*/ 1869142 h 3370730"/>
                          <a:gd name="connsiteX264" fmla="*/ 2164976 w 2525304"/>
                          <a:gd name="connsiteY264" fmla="*/ 1882589 h 3370730"/>
                          <a:gd name="connsiteX265" fmla="*/ 2156012 w 2525304"/>
                          <a:gd name="connsiteY265" fmla="*/ 1927413 h 3370730"/>
                          <a:gd name="connsiteX266" fmla="*/ 2173941 w 2525304"/>
                          <a:gd name="connsiteY266" fmla="*/ 1945342 h 3370730"/>
                          <a:gd name="connsiteX267" fmla="*/ 2196353 w 2525304"/>
                          <a:gd name="connsiteY267" fmla="*/ 1958789 h 3370730"/>
                          <a:gd name="connsiteX268" fmla="*/ 2241176 w 2525304"/>
                          <a:gd name="connsiteY268" fmla="*/ 2012578 h 3370730"/>
                          <a:gd name="connsiteX269" fmla="*/ 2263588 w 2525304"/>
                          <a:gd name="connsiteY269" fmla="*/ 2057401 h 3370730"/>
                          <a:gd name="connsiteX270" fmla="*/ 2286000 w 2525304"/>
                          <a:gd name="connsiteY270" fmla="*/ 2084295 h 3370730"/>
                          <a:gd name="connsiteX271" fmla="*/ 2299447 w 2525304"/>
                          <a:gd name="connsiteY271" fmla="*/ 2124636 h 3370730"/>
                          <a:gd name="connsiteX272" fmla="*/ 2321859 w 2525304"/>
                          <a:gd name="connsiteY272" fmla="*/ 2151530 h 3370730"/>
                          <a:gd name="connsiteX273" fmla="*/ 2344270 w 2525304"/>
                          <a:gd name="connsiteY273" fmla="*/ 2205319 h 3370730"/>
                          <a:gd name="connsiteX274" fmla="*/ 2348753 w 2525304"/>
                          <a:gd name="connsiteY274" fmla="*/ 2223248 h 3370730"/>
                          <a:gd name="connsiteX275" fmla="*/ 2366682 w 2525304"/>
                          <a:gd name="connsiteY275" fmla="*/ 2263589 h 3370730"/>
                          <a:gd name="connsiteX276" fmla="*/ 2375647 w 2525304"/>
                          <a:gd name="connsiteY276" fmla="*/ 2286001 h 3370730"/>
                          <a:gd name="connsiteX277" fmla="*/ 2380129 w 2525304"/>
                          <a:gd name="connsiteY277" fmla="*/ 2308413 h 3370730"/>
                          <a:gd name="connsiteX278" fmla="*/ 2389094 w 2525304"/>
                          <a:gd name="connsiteY278" fmla="*/ 2335307 h 3370730"/>
                          <a:gd name="connsiteX279" fmla="*/ 2393576 w 2525304"/>
                          <a:gd name="connsiteY279" fmla="*/ 2380130 h 3370730"/>
                          <a:gd name="connsiteX280" fmla="*/ 2398059 w 2525304"/>
                          <a:gd name="connsiteY280" fmla="*/ 2393578 h 3370730"/>
                          <a:gd name="connsiteX281" fmla="*/ 2402541 w 2525304"/>
                          <a:gd name="connsiteY281" fmla="*/ 2447366 h 3370730"/>
                          <a:gd name="connsiteX282" fmla="*/ 2407023 w 2525304"/>
                          <a:gd name="connsiteY282" fmla="*/ 2563907 h 3370730"/>
                          <a:gd name="connsiteX283" fmla="*/ 2389094 w 2525304"/>
                          <a:gd name="connsiteY283" fmla="*/ 2837330 h 3370730"/>
                          <a:gd name="connsiteX284" fmla="*/ 2380129 w 2525304"/>
                          <a:gd name="connsiteY284" fmla="*/ 2859742 h 3370730"/>
                          <a:gd name="connsiteX285" fmla="*/ 2357718 w 2525304"/>
                          <a:gd name="connsiteY285" fmla="*/ 2913530 h 3370730"/>
                          <a:gd name="connsiteX286" fmla="*/ 2348753 w 2525304"/>
                          <a:gd name="connsiteY286" fmla="*/ 2935942 h 3370730"/>
                          <a:gd name="connsiteX287" fmla="*/ 2339788 w 2525304"/>
                          <a:gd name="connsiteY287" fmla="*/ 2971801 h 3370730"/>
                          <a:gd name="connsiteX288" fmla="*/ 2326341 w 2525304"/>
                          <a:gd name="connsiteY288" fmla="*/ 2994213 h 3370730"/>
                          <a:gd name="connsiteX289" fmla="*/ 2317376 w 2525304"/>
                          <a:gd name="connsiteY289" fmla="*/ 3025589 h 3370730"/>
                          <a:gd name="connsiteX290" fmla="*/ 2303929 w 2525304"/>
                          <a:gd name="connsiteY290" fmla="*/ 3048001 h 3370730"/>
                          <a:gd name="connsiteX291" fmla="*/ 2290482 w 2525304"/>
                          <a:gd name="connsiteY291" fmla="*/ 3079378 h 3370730"/>
                          <a:gd name="connsiteX292" fmla="*/ 2272553 w 2525304"/>
                          <a:gd name="connsiteY292" fmla="*/ 3083860 h 3370730"/>
                          <a:gd name="connsiteX293" fmla="*/ 2259106 w 2525304"/>
                          <a:gd name="connsiteY293" fmla="*/ 3088342 h 3370730"/>
                          <a:gd name="connsiteX294" fmla="*/ 2241176 w 2525304"/>
                          <a:gd name="connsiteY294" fmla="*/ 3092825 h 3370730"/>
                          <a:gd name="connsiteX295" fmla="*/ 2209800 w 2525304"/>
                          <a:gd name="connsiteY295" fmla="*/ 3101789 h 3370730"/>
                          <a:gd name="connsiteX296" fmla="*/ 2205318 w 2525304"/>
                          <a:gd name="connsiteY296" fmla="*/ 3039036 h 3370730"/>
                          <a:gd name="connsiteX297" fmla="*/ 2218765 w 2525304"/>
                          <a:gd name="connsiteY297" fmla="*/ 3021107 h 3370730"/>
                          <a:gd name="connsiteX298" fmla="*/ 2245659 w 2525304"/>
                          <a:gd name="connsiteY298" fmla="*/ 2971801 h 3370730"/>
                          <a:gd name="connsiteX299" fmla="*/ 2268070 w 2525304"/>
                          <a:gd name="connsiteY299" fmla="*/ 2944907 h 3370730"/>
                          <a:gd name="connsiteX300" fmla="*/ 2268070 w 2525304"/>
                          <a:gd name="connsiteY300" fmla="*/ 2568389 h 3370730"/>
                          <a:gd name="connsiteX301" fmla="*/ 2259106 w 2525304"/>
                          <a:gd name="connsiteY301" fmla="*/ 2532530 h 3370730"/>
                          <a:gd name="connsiteX302" fmla="*/ 2250141 w 2525304"/>
                          <a:gd name="connsiteY302" fmla="*/ 2492189 h 3370730"/>
                          <a:gd name="connsiteX303" fmla="*/ 2245659 w 2525304"/>
                          <a:gd name="connsiteY303" fmla="*/ 2474260 h 3370730"/>
                          <a:gd name="connsiteX304" fmla="*/ 2245659 w 2525304"/>
                          <a:gd name="connsiteY304" fmla="*/ 2389096 h 3370730"/>
                          <a:gd name="connsiteX305" fmla="*/ 2173941 w 2525304"/>
                          <a:gd name="connsiteY305" fmla="*/ 2241177 h 3370730"/>
                          <a:gd name="connsiteX306" fmla="*/ 2070846 w 2525304"/>
                          <a:gd name="connsiteY306" fmla="*/ 2057402 h 3370730"/>
                          <a:gd name="connsiteX307" fmla="*/ 2057400 w 2525304"/>
                          <a:gd name="connsiteY307" fmla="*/ 2151530 h 3370730"/>
                          <a:gd name="connsiteX308" fmla="*/ 2048435 w 2525304"/>
                          <a:gd name="connsiteY308" fmla="*/ 2106707 h 3370730"/>
                          <a:gd name="connsiteX309" fmla="*/ 2034988 w 2525304"/>
                          <a:gd name="connsiteY309" fmla="*/ 2003613 h 3370730"/>
                          <a:gd name="connsiteX310" fmla="*/ 2026023 w 2525304"/>
                          <a:gd name="connsiteY310" fmla="*/ 2026025 h 3370730"/>
                          <a:gd name="connsiteX311" fmla="*/ 2021541 w 2525304"/>
                          <a:gd name="connsiteY311" fmla="*/ 2039472 h 3370730"/>
                          <a:gd name="connsiteX312" fmla="*/ 1999129 w 2525304"/>
                          <a:gd name="connsiteY312" fmla="*/ 2052919 h 3370730"/>
                          <a:gd name="connsiteX313" fmla="*/ 1990165 w 2525304"/>
                          <a:gd name="connsiteY313" fmla="*/ 2070848 h 3370730"/>
                          <a:gd name="connsiteX314" fmla="*/ 1967753 w 2525304"/>
                          <a:gd name="connsiteY314" fmla="*/ 2106707 h 3370730"/>
                          <a:gd name="connsiteX315" fmla="*/ 1981200 w 2525304"/>
                          <a:gd name="connsiteY315" fmla="*/ 2223248 h 3370730"/>
                          <a:gd name="connsiteX316" fmla="*/ 1994647 w 2525304"/>
                          <a:gd name="connsiteY316" fmla="*/ 2254625 h 3370730"/>
                          <a:gd name="connsiteX317" fmla="*/ 2003612 w 2525304"/>
                          <a:gd name="connsiteY317" fmla="*/ 2272554 h 3370730"/>
                          <a:gd name="connsiteX318" fmla="*/ 2026023 w 2525304"/>
                          <a:gd name="connsiteY318" fmla="*/ 2303930 h 3370730"/>
                          <a:gd name="connsiteX319" fmla="*/ 2043953 w 2525304"/>
                          <a:gd name="connsiteY319" fmla="*/ 2348754 h 3370730"/>
                          <a:gd name="connsiteX320" fmla="*/ 2061882 w 2525304"/>
                          <a:gd name="connsiteY320" fmla="*/ 2371166 h 3370730"/>
                          <a:gd name="connsiteX321" fmla="*/ 2088776 w 2525304"/>
                          <a:gd name="connsiteY321" fmla="*/ 2433919 h 3370730"/>
                          <a:gd name="connsiteX322" fmla="*/ 2102223 w 2525304"/>
                          <a:gd name="connsiteY322" fmla="*/ 2465295 h 3370730"/>
                          <a:gd name="connsiteX323" fmla="*/ 2106706 w 2525304"/>
                          <a:gd name="connsiteY323" fmla="*/ 2496672 h 3370730"/>
                          <a:gd name="connsiteX324" fmla="*/ 2124635 w 2525304"/>
                          <a:gd name="connsiteY324" fmla="*/ 2559425 h 3370730"/>
                          <a:gd name="connsiteX325" fmla="*/ 2138082 w 2525304"/>
                          <a:gd name="connsiteY325" fmla="*/ 2649072 h 3370730"/>
                          <a:gd name="connsiteX326" fmla="*/ 2147047 w 2525304"/>
                          <a:gd name="connsiteY326" fmla="*/ 2684930 h 3370730"/>
                          <a:gd name="connsiteX327" fmla="*/ 2151529 w 2525304"/>
                          <a:gd name="connsiteY327" fmla="*/ 2716307 h 3370730"/>
                          <a:gd name="connsiteX328" fmla="*/ 2160494 w 2525304"/>
                          <a:gd name="connsiteY328" fmla="*/ 2770095 h 3370730"/>
                          <a:gd name="connsiteX329" fmla="*/ 2156012 w 2525304"/>
                          <a:gd name="connsiteY329" fmla="*/ 2962836 h 3370730"/>
                          <a:gd name="connsiteX330" fmla="*/ 2138082 w 2525304"/>
                          <a:gd name="connsiteY330" fmla="*/ 3043519 h 3370730"/>
                          <a:gd name="connsiteX331" fmla="*/ 2133600 w 2525304"/>
                          <a:gd name="connsiteY331" fmla="*/ 3061448 h 3370730"/>
                          <a:gd name="connsiteX332" fmla="*/ 2120153 w 2525304"/>
                          <a:gd name="connsiteY332" fmla="*/ 3079378 h 3370730"/>
                          <a:gd name="connsiteX333" fmla="*/ 2111188 w 2525304"/>
                          <a:gd name="connsiteY333" fmla="*/ 3106272 h 3370730"/>
                          <a:gd name="connsiteX334" fmla="*/ 2088776 w 2525304"/>
                          <a:gd name="connsiteY334" fmla="*/ 3137648 h 3370730"/>
                          <a:gd name="connsiteX335" fmla="*/ 2075329 w 2525304"/>
                          <a:gd name="connsiteY335" fmla="*/ 3164542 h 3370730"/>
                          <a:gd name="connsiteX336" fmla="*/ 2061882 w 2525304"/>
                          <a:gd name="connsiteY336" fmla="*/ 3169025 h 3370730"/>
                          <a:gd name="connsiteX337" fmla="*/ 2021541 w 2525304"/>
                          <a:gd name="connsiteY337" fmla="*/ 3164542 h 3370730"/>
                          <a:gd name="connsiteX338" fmla="*/ 2012576 w 2525304"/>
                          <a:gd name="connsiteY338" fmla="*/ 3119719 h 3370730"/>
                          <a:gd name="connsiteX339" fmla="*/ 2048435 w 2525304"/>
                          <a:gd name="connsiteY339" fmla="*/ 3021107 h 3370730"/>
                          <a:gd name="connsiteX340" fmla="*/ 2048435 w 2525304"/>
                          <a:gd name="connsiteY340" fmla="*/ 3021107 h 3370730"/>
                          <a:gd name="connsiteX341" fmla="*/ 2061882 w 2525304"/>
                          <a:gd name="connsiteY341" fmla="*/ 2967319 h 3370730"/>
                          <a:gd name="connsiteX342" fmla="*/ 2070847 w 2525304"/>
                          <a:gd name="connsiteY342" fmla="*/ 2882154 h 3370730"/>
                          <a:gd name="connsiteX343" fmla="*/ 2066365 w 2525304"/>
                          <a:gd name="connsiteY343" fmla="*/ 2725272 h 3370730"/>
                          <a:gd name="connsiteX344" fmla="*/ 2043953 w 2525304"/>
                          <a:gd name="connsiteY344" fmla="*/ 2649072 h 3370730"/>
                          <a:gd name="connsiteX345" fmla="*/ 2030506 w 2525304"/>
                          <a:gd name="connsiteY345" fmla="*/ 2622178 h 3370730"/>
                          <a:gd name="connsiteX346" fmla="*/ 2017059 w 2525304"/>
                          <a:gd name="connsiteY346" fmla="*/ 2581836 h 3370730"/>
                          <a:gd name="connsiteX347" fmla="*/ 1981200 w 2525304"/>
                          <a:gd name="connsiteY347" fmla="*/ 2514601 h 3370730"/>
                          <a:gd name="connsiteX348" fmla="*/ 1972235 w 2525304"/>
                          <a:gd name="connsiteY348" fmla="*/ 2501154 h 3370730"/>
                          <a:gd name="connsiteX349" fmla="*/ 1958788 w 2525304"/>
                          <a:gd name="connsiteY349" fmla="*/ 2478742 h 3370730"/>
                          <a:gd name="connsiteX350" fmla="*/ 1905000 w 2525304"/>
                          <a:gd name="connsiteY350" fmla="*/ 2398060 h 3370730"/>
                          <a:gd name="connsiteX351" fmla="*/ 1882588 w 2525304"/>
                          <a:gd name="connsiteY351" fmla="*/ 2357719 h 3370730"/>
                          <a:gd name="connsiteX352" fmla="*/ 1869141 w 2525304"/>
                          <a:gd name="connsiteY352" fmla="*/ 2339789 h 3370730"/>
                          <a:gd name="connsiteX353" fmla="*/ 1806388 w 2525304"/>
                          <a:gd name="connsiteY353" fmla="*/ 2312895 h 3370730"/>
                          <a:gd name="connsiteX354" fmla="*/ 1779494 w 2525304"/>
                          <a:gd name="connsiteY354" fmla="*/ 2303930 h 3370730"/>
                          <a:gd name="connsiteX355" fmla="*/ 1752600 w 2525304"/>
                          <a:gd name="connsiteY355" fmla="*/ 2299448 h 3370730"/>
                          <a:gd name="connsiteX356" fmla="*/ 1680882 w 2525304"/>
                          <a:gd name="connsiteY356" fmla="*/ 2277036 h 3370730"/>
                          <a:gd name="connsiteX357" fmla="*/ 1662953 w 2525304"/>
                          <a:gd name="connsiteY357" fmla="*/ 2272554 h 3370730"/>
                          <a:gd name="connsiteX358" fmla="*/ 1640541 w 2525304"/>
                          <a:gd name="connsiteY358" fmla="*/ 2259107 h 3370730"/>
                          <a:gd name="connsiteX359" fmla="*/ 1604682 w 2525304"/>
                          <a:gd name="connsiteY359" fmla="*/ 2272554 h 3370730"/>
                          <a:gd name="connsiteX360" fmla="*/ 1537447 w 2525304"/>
                          <a:gd name="connsiteY360" fmla="*/ 2303930 h 3370730"/>
                          <a:gd name="connsiteX361" fmla="*/ 1510553 w 2525304"/>
                          <a:gd name="connsiteY361" fmla="*/ 2308413 h 3370730"/>
                          <a:gd name="connsiteX362" fmla="*/ 1488141 w 2525304"/>
                          <a:gd name="connsiteY362" fmla="*/ 2312895 h 3370730"/>
                          <a:gd name="connsiteX363" fmla="*/ 1443318 w 2525304"/>
                          <a:gd name="connsiteY363" fmla="*/ 2321860 h 3370730"/>
                          <a:gd name="connsiteX364" fmla="*/ 1367118 w 2525304"/>
                          <a:gd name="connsiteY364" fmla="*/ 2303930 h 3370730"/>
                          <a:gd name="connsiteX365" fmla="*/ 1317812 w 2525304"/>
                          <a:gd name="connsiteY365" fmla="*/ 2286001 h 3370730"/>
                          <a:gd name="connsiteX366" fmla="*/ 1066800 w 2525304"/>
                          <a:gd name="connsiteY366" fmla="*/ 2272554 h 3370730"/>
                          <a:gd name="connsiteX367" fmla="*/ 1030941 w 2525304"/>
                          <a:gd name="connsiteY367" fmla="*/ 2263589 h 3370730"/>
                          <a:gd name="connsiteX368" fmla="*/ 986118 w 2525304"/>
                          <a:gd name="connsiteY368" fmla="*/ 2241178 h 3370730"/>
                          <a:gd name="connsiteX369" fmla="*/ 968188 w 2525304"/>
                          <a:gd name="connsiteY369" fmla="*/ 2232213 h 3370730"/>
                          <a:gd name="connsiteX370" fmla="*/ 936812 w 2525304"/>
                          <a:gd name="connsiteY370" fmla="*/ 2214283 h 3370730"/>
                          <a:gd name="connsiteX371" fmla="*/ 905435 w 2525304"/>
                          <a:gd name="connsiteY371" fmla="*/ 2196354 h 3370730"/>
                          <a:gd name="connsiteX372" fmla="*/ 869576 w 2525304"/>
                          <a:gd name="connsiteY372" fmla="*/ 2209801 h 3370730"/>
                          <a:gd name="connsiteX373" fmla="*/ 856129 w 2525304"/>
                          <a:gd name="connsiteY373" fmla="*/ 2227730 h 3370730"/>
                          <a:gd name="connsiteX374" fmla="*/ 815788 w 2525304"/>
                          <a:gd name="connsiteY374" fmla="*/ 2268072 h 3370730"/>
                          <a:gd name="connsiteX375" fmla="*/ 788894 w 2525304"/>
                          <a:gd name="connsiteY375" fmla="*/ 2290483 h 3370730"/>
                          <a:gd name="connsiteX376" fmla="*/ 762000 w 2525304"/>
                          <a:gd name="connsiteY376" fmla="*/ 2312895 h 3370730"/>
                          <a:gd name="connsiteX377" fmla="*/ 753035 w 2525304"/>
                          <a:gd name="connsiteY377" fmla="*/ 2326342 h 3370730"/>
                          <a:gd name="connsiteX378" fmla="*/ 735106 w 2525304"/>
                          <a:gd name="connsiteY378" fmla="*/ 2339789 h 3370730"/>
                          <a:gd name="connsiteX379" fmla="*/ 712694 w 2525304"/>
                          <a:gd name="connsiteY379" fmla="*/ 2362201 h 3370730"/>
                          <a:gd name="connsiteX380" fmla="*/ 694765 w 2525304"/>
                          <a:gd name="connsiteY380" fmla="*/ 2375648 h 3370730"/>
                          <a:gd name="connsiteX381" fmla="*/ 681318 w 2525304"/>
                          <a:gd name="connsiteY381" fmla="*/ 2393578 h 3370730"/>
                          <a:gd name="connsiteX382" fmla="*/ 667870 w 2525304"/>
                          <a:gd name="connsiteY382" fmla="*/ 2402542 h 3370730"/>
                          <a:gd name="connsiteX383" fmla="*/ 623047 w 2525304"/>
                          <a:gd name="connsiteY383" fmla="*/ 2442883 h 3370730"/>
                          <a:gd name="connsiteX384" fmla="*/ 600635 w 2525304"/>
                          <a:gd name="connsiteY384" fmla="*/ 2474260 h 3370730"/>
                          <a:gd name="connsiteX385" fmla="*/ 587188 w 2525304"/>
                          <a:gd name="connsiteY385" fmla="*/ 2514601 h 3370730"/>
                          <a:gd name="connsiteX386" fmla="*/ 582706 w 2525304"/>
                          <a:gd name="connsiteY386" fmla="*/ 2545978 h 3370730"/>
                          <a:gd name="connsiteX387" fmla="*/ 596153 w 2525304"/>
                          <a:gd name="connsiteY387" fmla="*/ 2635625 h 3370730"/>
                          <a:gd name="connsiteX388" fmla="*/ 600635 w 2525304"/>
                          <a:gd name="connsiteY388" fmla="*/ 2653554 h 3370730"/>
                          <a:gd name="connsiteX389" fmla="*/ 609600 w 2525304"/>
                          <a:gd name="connsiteY389" fmla="*/ 2671483 h 3370730"/>
                          <a:gd name="connsiteX390" fmla="*/ 614082 w 2525304"/>
                          <a:gd name="connsiteY390" fmla="*/ 2689413 h 3370730"/>
                          <a:gd name="connsiteX391" fmla="*/ 623047 w 2525304"/>
                          <a:gd name="connsiteY391" fmla="*/ 2711825 h 3370730"/>
                          <a:gd name="connsiteX392" fmla="*/ 627529 w 2525304"/>
                          <a:gd name="connsiteY392" fmla="*/ 2734236 h 3370730"/>
                          <a:gd name="connsiteX393" fmla="*/ 640976 w 2525304"/>
                          <a:gd name="connsiteY393" fmla="*/ 2765613 h 3370730"/>
                          <a:gd name="connsiteX394" fmla="*/ 645459 w 2525304"/>
                          <a:gd name="connsiteY394" fmla="*/ 2779060 h 3370730"/>
                          <a:gd name="connsiteX395" fmla="*/ 658906 w 2525304"/>
                          <a:gd name="connsiteY395" fmla="*/ 2801472 h 3370730"/>
                          <a:gd name="connsiteX396" fmla="*/ 676835 w 2525304"/>
                          <a:gd name="connsiteY396" fmla="*/ 2864225 h 3370730"/>
                          <a:gd name="connsiteX397" fmla="*/ 690282 w 2525304"/>
                          <a:gd name="connsiteY397" fmla="*/ 2895601 h 3370730"/>
                          <a:gd name="connsiteX398" fmla="*/ 699247 w 2525304"/>
                          <a:gd name="connsiteY398" fmla="*/ 2940425 h 3370730"/>
                          <a:gd name="connsiteX399" fmla="*/ 703729 w 2525304"/>
                          <a:gd name="connsiteY399" fmla="*/ 2967319 h 3370730"/>
                          <a:gd name="connsiteX400" fmla="*/ 717176 w 2525304"/>
                          <a:gd name="connsiteY400" fmla="*/ 2994213 h 3370730"/>
                          <a:gd name="connsiteX401" fmla="*/ 735106 w 2525304"/>
                          <a:gd name="connsiteY401" fmla="*/ 3052483 h 3370730"/>
                          <a:gd name="connsiteX402" fmla="*/ 739588 w 2525304"/>
                          <a:gd name="connsiteY402" fmla="*/ 3079378 h 3370730"/>
                          <a:gd name="connsiteX403" fmla="*/ 762000 w 2525304"/>
                          <a:gd name="connsiteY403" fmla="*/ 3142130 h 3370730"/>
                          <a:gd name="connsiteX404" fmla="*/ 766482 w 2525304"/>
                          <a:gd name="connsiteY404" fmla="*/ 3231778 h 3370730"/>
                          <a:gd name="connsiteX405" fmla="*/ 770965 w 2525304"/>
                          <a:gd name="connsiteY405" fmla="*/ 3254189 h 3370730"/>
                          <a:gd name="connsiteX406" fmla="*/ 775447 w 2525304"/>
                          <a:gd name="connsiteY406" fmla="*/ 3285566 h 3370730"/>
                          <a:gd name="connsiteX407" fmla="*/ 748553 w 2525304"/>
                          <a:gd name="connsiteY407" fmla="*/ 3334872 h 3370730"/>
                          <a:gd name="connsiteX408" fmla="*/ 721659 w 2525304"/>
                          <a:gd name="connsiteY408" fmla="*/ 3343836 h 3370730"/>
                          <a:gd name="connsiteX409" fmla="*/ 708212 w 2525304"/>
                          <a:gd name="connsiteY409" fmla="*/ 3348319 h 3370730"/>
                          <a:gd name="connsiteX410" fmla="*/ 623047 w 2525304"/>
                          <a:gd name="connsiteY410" fmla="*/ 3330389 h 3370730"/>
                          <a:gd name="connsiteX411" fmla="*/ 609600 w 2525304"/>
                          <a:gd name="connsiteY411" fmla="*/ 3307978 h 3370730"/>
                          <a:gd name="connsiteX412" fmla="*/ 591670 w 2525304"/>
                          <a:gd name="connsiteY412" fmla="*/ 3267636 h 3370730"/>
                          <a:gd name="connsiteX413" fmla="*/ 560294 w 2525304"/>
                          <a:gd name="connsiteY413" fmla="*/ 3209366 h 3370730"/>
                          <a:gd name="connsiteX414" fmla="*/ 551329 w 2525304"/>
                          <a:gd name="connsiteY414" fmla="*/ 3195919 h 3370730"/>
                          <a:gd name="connsiteX415" fmla="*/ 528918 w 2525304"/>
                          <a:gd name="connsiteY415" fmla="*/ 3173507 h 3370730"/>
                          <a:gd name="connsiteX416" fmla="*/ 519953 w 2525304"/>
                          <a:gd name="connsiteY416" fmla="*/ 3128683 h 3370730"/>
                          <a:gd name="connsiteX417" fmla="*/ 524435 w 2525304"/>
                          <a:gd name="connsiteY417" fmla="*/ 3101789 h 3370730"/>
                          <a:gd name="connsiteX418" fmla="*/ 528918 w 2525304"/>
                          <a:gd name="connsiteY418" fmla="*/ 3088342 h 3370730"/>
                          <a:gd name="connsiteX419" fmla="*/ 542365 w 2525304"/>
                          <a:gd name="connsiteY419" fmla="*/ 3052483 h 3370730"/>
                          <a:gd name="connsiteX420" fmla="*/ 484094 w 2525304"/>
                          <a:gd name="connsiteY420" fmla="*/ 2886636 h 3370730"/>
                          <a:gd name="connsiteX421" fmla="*/ 443753 w 2525304"/>
                          <a:gd name="connsiteY421" fmla="*/ 2779060 h 3370730"/>
                          <a:gd name="connsiteX422" fmla="*/ 439270 w 2525304"/>
                          <a:gd name="connsiteY422" fmla="*/ 2752166 h 3370730"/>
                          <a:gd name="connsiteX423" fmla="*/ 430306 w 2525304"/>
                          <a:gd name="connsiteY423" fmla="*/ 2716307 h 3370730"/>
                          <a:gd name="connsiteX424" fmla="*/ 425823 w 2525304"/>
                          <a:gd name="connsiteY424" fmla="*/ 2680448 h 3370730"/>
                          <a:gd name="connsiteX425" fmla="*/ 398929 w 2525304"/>
                          <a:gd name="connsiteY425" fmla="*/ 2599766 h 3370730"/>
                          <a:gd name="connsiteX426" fmla="*/ 385482 w 2525304"/>
                          <a:gd name="connsiteY426" fmla="*/ 2568389 h 3370730"/>
                          <a:gd name="connsiteX427" fmla="*/ 381000 w 2525304"/>
                          <a:gd name="connsiteY427" fmla="*/ 2550460 h 3370730"/>
                          <a:gd name="connsiteX428" fmla="*/ 372035 w 2525304"/>
                          <a:gd name="connsiteY428" fmla="*/ 2483225 h 3370730"/>
                          <a:gd name="connsiteX429" fmla="*/ 367553 w 2525304"/>
                          <a:gd name="connsiteY429" fmla="*/ 2469778 h 3370730"/>
                          <a:gd name="connsiteX430" fmla="*/ 407894 w 2525304"/>
                          <a:gd name="connsiteY430" fmla="*/ 2451848 h 3370730"/>
                          <a:gd name="connsiteX431" fmla="*/ 515470 w 2525304"/>
                          <a:gd name="connsiteY431" fmla="*/ 2407025 h 3370730"/>
                          <a:gd name="connsiteX432" fmla="*/ 578223 w 2525304"/>
                          <a:gd name="connsiteY432" fmla="*/ 2353236 h 3370730"/>
                          <a:gd name="connsiteX433" fmla="*/ 587188 w 2525304"/>
                          <a:gd name="connsiteY433" fmla="*/ 2330825 h 3370730"/>
                          <a:gd name="connsiteX434" fmla="*/ 614082 w 2525304"/>
                          <a:gd name="connsiteY434" fmla="*/ 2254625 h 3370730"/>
                          <a:gd name="connsiteX435" fmla="*/ 649941 w 2525304"/>
                          <a:gd name="connsiteY435" fmla="*/ 2200836 h 3370730"/>
                          <a:gd name="connsiteX436" fmla="*/ 690282 w 2525304"/>
                          <a:gd name="connsiteY436" fmla="*/ 2173942 h 3370730"/>
                          <a:gd name="connsiteX437" fmla="*/ 703729 w 2525304"/>
                          <a:gd name="connsiteY437" fmla="*/ 2164978 h 3370730"/>
                          <a:gd name="connsiteX438" fmla="*/ 739588 w 2525304"/>
                          <a:gd name="connsiteY438" fmla="*/ 2147048 h 3370730"/>
                          <a:gd name="connsiteX439" fmla="*/ 708212 w 2525304"/>
                          <a:gd name="connsiteY439" fmla="*/ 2187389 h 3370730"/>
                          <a:gd name="connsiteX440" fmla="*/ 654423 w 2525304"/>
                          <a:gd name="connsiteY440" fmla="*/ 2241178 h 3370730"/>
                          <a:gd name="connsiteX441" fmla="*/ 636494 w 2525304"/>
                          <a:gd name="connsiteY441" fmla="*/ 2259107 h 3370730"/>
                          <a:gd name="connsiteX442" fmla="*/ 614082 w 2525304"/>
                          <a:gd name="connsiteY442" fmla="*/ 2286001 h 3370730"/>
                          <a:gd name="connsiteX443" fmla="*/ 605118 w 2525304"/>
                          <a:gd name="connsiteY443" fmla="*/ 2299448 h 3370730"/>
                          <a:gd name="connsiteX444" fmla="*/ 560294 w 2525304"/>
                          <a:gd name="connsiteY444" fmla="*/ 2335307 h 3370730"/>
                          <a:gd name="connsiteX445" fmla="*/ 524435 w 2525304"/>
                          <a:gd name="connsiteY445" fmla="*/ 2348754 h 3370730"/>
                          <a:gd name="connsiteX446" fmla="*/ 502023 w 2525304"/>
                          <a:gd name="connsiteY446" fmla="*/ 2362201 h 3370730"/>
                          <a:gd name="connsiteX447" fmla="*/ 461682 w 2525304"/>
                          <a:gd name="connsiteY447" fmla="*/ 2389095 h 3370730"/>
                          <a:gd name="connsiteX448" fmla="*/ 448235 w 2525304"/>
                          <a:gd name="connsiteY448" fmla="*/ 2398060 h 3370730"/>
                          <a:gd name="connsiteX449" fmla="*/ 430306 w 2525304"/>
                          <a:gd name="connsiteY449" fmla="*/ 2407025 h 3370730"/>
                          <a:gd name="connsiteX450" fmla="*/ 412376 w 2525304"/>
                          <a:gd name="connsiteY450" fmla="*/ 2420472 h 3370730"/>
                          <a:gd name="connsiteX451" fmla="*/ 389965 w 2525304"/>
                          <a:gd name="connsiteY451" fmla="*/ 2429436 h 3370730"/>
                          <a:gd name="connsiteX452" fmla="*/ 372035 w 2525304"/>
                          <a:gd name="connsiteY452" fmla="*/ 2442883 h 3370730"/>
                          <a:gd name="connsiteX453" fmla="*/ 318247 w 2525304"/>
                          <a:gd name="connsiteY453" fmla="*/ 2474260 h 3370730"/>
                          <a:gd name="connsiteX454" fmla="*/ 304800 w 2525304"/>
                          <a:gd name="connsiteY454" fmla="*/ 2492189 h 3370730"/>
                          <a:gd name="connsiteX455" fmla="*/ 282388 w 2525304"/>
                          <a:gd name="connsiteY455" fmla="*/ 2519083 h 3370730"/>
                          <a:gd name="connsiteX456" fmla="*/ 295835 w 2525304"/>
                          <a:gd name="connsiteY456" fmla="*/ 2814919 h 3370730"/>
                          <a:gd name="connsiteX457" fmla="*/ 300318 w 2525304"/>
                          <a:gd name="connsiteY457" fmla="*/ 2837330 h 3370730"/>
                          <a:gd name="connsiteX458" fmla="*/ 304800 w 2525304"/>
                          <a:gd name="connsiteY458" fmla="*/ 2868707 h 3370730"/>
                          <a:gd name="connsiteX459" fmla="*/ 309282 w 2525304"/>
                          <a:gd name="connsiteY459" fmla="*/ 2926978 h 3370730"/>
                          <a:gd name="connsiteX460" fmla="*/ 322729 w 2525304"/>
                          <a:gd name="connsiteY460" fmla="*/ 2985248 h 3370730"/>
                          <a:gd name="connsiteX461" fmla="*/ 327212 w 2525304"/>
                          <a:gd name="connsiteY461" fmla="*/ 3012142 h 3370730"/>
                          <a:gd name="connsiteX462" fmla="*/ 331694 w 2525304"/>
                          <a:gd name="connsiteY462" fmla="*/ 3043519 h 3370730"/>
                          <a:gd name="connsiteX463" fmla="*/ 345141 w 2525304"/>
                          <a:gd name="connsiteY463" fmla="*/ 3070413 h 3370730"/>
                          <a:gd name="connsiteX464" fmla="*/ 367553 w 2525304"/>
                          <a:gd name="connsiteY464" fmla="*/ 3124201 h 3370730"/>
                          <a:gd name="connsiteX465" fmla="*/ 381000 w 2525304"/>
                          <a:gd name="connsiteY465" fmla="*/ 3182472 h 3370730"/>
                          <a:gd name="connsiteX466" fmla="*/ 389965 w 2525304"/>
                          <a:gd name="connsiteY466" fmla="*/ 3195919 h 3370730"/>
                          <a:gd name="connsiteX467" fmla="*/ 394447 w 2525304"/>
                          <a:gd name="connsiteY467" fmla="*/ 3213848 h 3370730"/>
                          <a:gd name="connsiteX468" fmla="*/ 412376 w 2525304"/>
                          <a:gd name="connsiteY468" fmla="*/ 3245225 h 3370730"/>
                          <a:gd name="connsiteX469" fmla="*/ 416859 w 2525304"/>
                          <a:gd name="connsiteY469" fmla="*/ 3258672 h 3370730"/>
                          <a:gd name="connsiteX470" fmla="*/ 425823 w 2525304"/>
                          <a:gd name="connsiteY470" fmla="*/ 3272119 h 3370730"/>
                          <a:gd name="connsiteX471" fmla="*/ 439270 w 2525304"/>
                          <a:gd name="connsiteY471" fmla="*/ 3303495 h 3370730"/>
                          <a:gd name="connsiteX472" fmla="*/ 439270 w 2525304"/>
                          <a:gd name="connsiteY472" fmla="*/ 3352801 h 3370730"/>
                          <a:gd name="connsiteX473" fmla="*/ 430306 w 2525304"/>
                          <a:gd name="connsiteY473" fmla="*/ 3366248 h 3370730"/>
                          <a:gd name="connsiteX474" fmla="*/ 412376 w 2525304"/>
                          <a:gd name="connsiteY474" fmla="*/ 3370730 h 3370730"/>
                          <a:gd name="connsiteX475" fmla="*/ 295835 w 2525304"/>
                          <a:gd name="connsiteY475" fmla="*/ 3357283 h 3370730"/>
                          <a:gd name="connsiteX476" fmla="*/ 264459 w 2525304"/>
                          <a:gd name="connsiteY476" fmla="*/ 3276601 h 3370730"/>
                          <a:gd name="connsiteX477" fmla="*/ 259976 w 2525304"/>
                          <a:gd name="connsiteY477" fmla="*/ 3240742 h 3370730"/>
                          <a:gd name="connsiteX478" fmla="*/ 246529 w 2525304"/>
                          <a:gd name="connsiteY478" fmla="*/ 3177989 h 3370730"/>
                          <a:gd name="connsiteX479" fmla="*/ 237565 w 2525304"/>
                          <a:gd name="connsiteY479" fmla="*/ 3083860 h 3370730"/>
                          <a:gd name="connsiteX480" fmla="*/ 228600 w 2525304"/>
                          <a:gd name="connsiteY480" fmla="*/ 3056966 h 3370730"/>
                          <a:gd name="connsiteX481" fmla="*/ 219635 w 2525304"/>
                          <a:gd name="connsiteY481" fmla="*/ 3021107 h 3370730"/>
                          <a:gd name="connsiteX482" fmla="*/ 206188 w 2525304"/>
                          <a:gd name="connsiteY482" fmla="*/ 2980766 h 3370730"/>
                          <a:gd name="connsiteX483" fmla="*/ 201706 w 2525304"/>
                          <a:gd name="connsiteY483" fmla="*/ 2949389 h 3370730"/>
                          <a:gd name="connsiteX484" fmla="*/ 197223 w 2525304"/>
                          <a:gd name="connsiteY484" fmla="*/ 2926978 h 3370730"/>
                          <a:gd name="connsiteX485" fmla="*/ 192741 w 2525304"/>
                          <a:gd name="connsiteY485" fmla="*/ 2891119 h 3370730"/>
                          <a:gd name="connsiteX486" fmla="*/ 188259 w 2525304"/>
                          <a:gd name="connsiteY486" fmla="*/ 2850778 h 3370730"/>
                          <a:gd name="connsiteX487" fmla="*/ 179294 w 2525304"/>
                          <a:gd name="connsiteY487" fmla="*/ 2823883 h 3370730"/>
                          <a:gd name="connsiteX488" fmla="*/ 165847 w 2525304"/>
                          <a:gd name="connsiteY488" fmla="*/ 2774578 h 3370730"/>
                          <a:gd name="connsiteX489" fmla="*/ 161365 w 2525304"/>
                          <a:gd name="connsiteY489" fmla="*/ 2747683 h 3370730"/>
                          <a:gd name="connsiteX490" fmla="*/ 156882 w 2525304"/>
                          <a:gd name="connsiteY490" fmla="*/ 2559425 h 3370730"/>
                          <a:gd name="connsiteX491" fmla="*/ 152400 w 2525304"/>
                          <a:gd name="connsiteY491" fmla="*/ 2519083 h 3370730"/>
                          <a:gd name="connsiteX492" fmla="*/ 143435 w 2525304"/>
                          <a:gd name="connsiteY492" fmla="*/ 2384613 h 3370730"/>
                          <a:gd name="connsiteX493" fmla="*/ 129988 w 2525304"/>
                          <a:gd name="connsiteY493" fmla="*/ 2344272 h 3370730"/>
                          <a:gd name="connsiteX494" fmla="*/ 125506 w 2525304"/>
                          <a:gd name="connsiteY494" fmla="*/ 2330825 h 3370730"/>
                          <a:gd name="connsiteX495" fmla="*/ 138953 w 2525304"/>
                          <a:gd name="connsiteY495" fmla="*/ 2312895 h 3370730"/>
                          <a:gd name="connsiteX496" fmla="*/ 152400 w 2525304"/>
                          <a:gd name="connsiteY496" fmla="*/ 2303930 h 3370730"/>
                          <a:gd name="connsiteX497" fmla="*/ 170329 w 2525304"/>
                          <a:gd name="connsiteY497" fmla="*/ 2259107 h 3370730"/>
                          <a:gd name="connsiteX498" fmla="*/ 188259 w 2525304"/>
                          <a:gd name="connsiteY498" fmla="*/ 2223248 h 3370730"/>
                          <a:gd name="connsiteX499" fmla="*/ 206188 w 2525304"/>
                          <a:gd name="connsiteY499" fmla="*/ 2187389 h 3370730"/>
                          <a:gd name="connsiteX500" fmla="*/ 210670 w 2525304"/>
                          <a:gd name="connsiteY500" fmla="*/ 2173942 h 3370730"/>
                          <a:gd name="connsiteX501" fmla="*/ 219635 w 2525304"/>
                          <a:gd name="connsiteY501" fmla="*/ 2115672 h 3370730"/>
                          <a:gd name="connsiteX502" fmla="*/ 210670 w 2525304"/>
                          <a:gd name="connsiteY502" fmla="*/ 1958789 h 3370730"/>
                          <a:gd name="connsiteX503" fmla="*/ 192741 w 2525304"/>
                          <a:gd name="connsiteY503" fmla="*/ 1922930 h 3370730"/>
                          <a:gd name="connsiteX504" fmla="*/ 179294 w 2525304"/>
                          <a:gd name="connsiteY504" fmla="*/ 1891554 h 3370730"/>
                          <a:gd name="connsiteX505" fmla="*/ 165847 w 2525304"/>
                          <a:gd name="connsiteY505" fmla="*/ 1864660 h 3370730"/>
                          <a:gd name="connsiteX506" fmla="*/ 152400 w 2525304"/>
                          <a:gd name="connsiteY506" fmla="*/ 1833283 h 3370730"/>
                          <a:gd name="connsiteX507" fmla="*/ 143435 w 2525304"/>
                          <a:gd name="connsiteY507" fmla="*/ 1819836 h 3370730"/>
                          <a:gd name="connsiteX508" fmla="*/ 107576 w 2525304"/>
                          <a:gd name="connsiteY508" fmla="*/ 1783978 h 3370730"/>
                          <a:gd name="connsiteX509" fmla="*/ 94129 w 2525304"/>
                          <a:gd name="connsiteY509" fmla="*/ 1779495 h 3370730"/>
                          <a:gd name="connsiteX510" fmla="*/ 71718 w 2525304"/>
                          <a:gd name="connsiteY510" fmla="*/ 1770530 h 3370730"/>
                          <a:gd name="connsiteX511" fmla="*/ 58270 w 2525304"/>
                          <a:gd name="connsiteY511" fmla="*/ 1761566 h 3370730"/>
                          <a:gd name="connsiteX512" fmla="*/ 26894 w 2525304"/>
                          <a:gd name="connsiteY512" fmla="*/ 1730189 h 3370730"/>
                          <a:gd name="connsiteX513" fmla="*/ 0 w 2525304"/>
                          <a:gd name="connsiteY513" fmla="*/ 1707778 h 3370730"/>
                          <a:gd name="connsiteX0" fmla="*/ 0 w 2525304"/>
                          <a:gd name="connsiteY0" fmla="*/ 1709632 h 3372584"/>
                          <a:gd name="connsiteX1" fmla="*/ 22412 w 2525304"/>
                          <a:gd name="connsiteY1" fmla="*/ 1700667 h 3372584"/>
                          <a:gd name="connsiteX2" fmla="*/ 31376 w 2525304"/>
                          <a:gd name="connsiteY2" fmla="*/ 1682737 h 3372584"/>
                          <a:gd name="connsiteX3" fmla="*/ 44823 w 2525304"/>
                          <a:gd name="connsiteY3" fmla="*/ 1673773 h 3372584"/>
                          <a:gd name="connsiteX4" fmla="*/ 58270 w 2525304"/>
                          <a:gd name="connsiteY4" fmla="*/ 1655843 h 3372584"/>
                          <a:gd name="connsiteX5" fmla="*/ 76200 w 2525304"/>
                          <a:gd name="connsiteY5" fmla="*/ 1646879 h 3372584"/>
                          <a:gd name="connsiteX6" fmla="*/ 98612 w 2525304"/>
                          <a:gd name="connsiteY6" fmla="*/ 1637914 h 3372584"/>
                          <a:gd name="connsiteX7" fmla="*/ 125506 w 2525304"/>
                          <a:gd name="connsiteY7" fmla="*/ 1628949 h 3372584"/>
                          <a:gd name="connsiteX8" fmla="*/ 152400 w 2525304"/>
                          <a:gd name="connsiteY8" fmla="*/ 1611020 h 3372584"/>
                          <a:gd name="connsiteX9" fmla="*/ 170329 w 2525304"/>
                          <a:gd name="connsiteY9" fmla="*/ 1602055 h 3372584"/>
                          <a:gd name="connsiteX10" fmla="*/ 188259 w 2525304"/>
                          <a:gd name="connsiteY10" fmla="*/ 1584126 h 3372584"/>
                          <a:gd name="connsiteX11" fmla="*/ 228600 w 2525304"/>
                          <a:gd name="connsiteY11" fmla="*/ 1566196 h 3372584"/>
                          <a:gd name="connsiteX12" fmla="*/ 255494 w 2525304"/>
                          <a:gd name="connsiteY12" fmla="*/ 1548267 h 3372584"/>
                          <a:gd name="connsiteX13" fmla="*/ 300318 w 2525304"/>
                          <a:gd name="connsiteY13" fmla="*/ 1525855 h 3372584"/>
                          <a:gd name="connsiteX14" fmla="*/ 313765 w 2525304"/>
                          <a:gd name="connsiteY14" fmla="*/ 1516890 h 3372584"/>
                          <a:gd name="connsiteX15" fmla="*/ 340659 w 2525304"/>
                          <a:gd name="connsiteY15" fmla="*/ 1512408 h 3372584"/>
                          <a:gd name="connsiteX16" fmla="*/ 363070 w 2525304"/>
                          <a:gd name="connsiteY16" fmla="*/ 1507926 h 3372584"/>
                          <a:gd name="connsiteX17" fmla="*/ 389965 w 2525304"/>
                          <a:gd name="connsiteY17" fmla="*/ 1503443 h 3372584"/>
                          <a:gd name="connsiteX18" fmla="*/ 425823 w 2525304"/>
                          <a:gd name="connsiteY18" fmla="*/ 1498961 h 3372584"/>
                          <a:gd name="connsiteX19" fmla="*/ 470647 w 2525304"/>
                          <a:gd name="connsiteY19" fmla="*/ 1489996 h 3372584"/>
                          <a:gd name="connsiteX20" fmla="*/ 515470 w 2525304"/>
                          <a:gd name="connsiteY20" fmla="*/ 1481032 h 3372584"/>
                          <a:gd name="connsiteX21" fmla="*/ 528918 w 2525304"/>
                          <a:gd name="connsiteY21" fmla="*/ 1472067 h 3372584"/>
                          <a:gd name="connsiteX22" fmla="*/ 600635 w 2525304"/>
                          <a:gd name="connsiteY22" fmla="*/ 1458620 h 3372584"/>
                          <a:gd name="connsiteX23" fmla="*/ 690282 w 2525304"/>
                          <a:gd name="connsiteY23" fmla="*/ 1449655 h 3372584"/>
                          <a:gd name="connsiteX24" fmla="*/ 793376 w 2525304"/>
                          <a:gd name="connsiteY24" fmla="*/ 1454137 h 3372584"/>
                          <a:gd name="connsiteX25" fmla="*/ 874059 w 2525304"/>
                          <a:gd name="connsiteY25" fmla="*/ 1467584 h 3372584"/>
                          <a:gd name="connsiteX26" fmla="*/ 914400 w 2525304"/>
                          <a:gd name="connsiteY26" fmla="*/ 1472067 h 3372584"/>
                          <a:gd name="connsiteX27" fmla="*/ 1030941 w 2525304"/>
                          <a:gd name="connsiteY27" fmla="*/ 1485514 h 3372584"/>
                          <a:gd name="connsiteX28" fmla="*/ 1151965 w 2525304"/>
                          <a:gd name="connsiteY28" fmla="*/ 1494479 h 3372584"/>
                          <a:gd name="connsiteX29" fmla="*/ 1281953 w 2525304"/>
                          <a:gd name="connsiteY29" fmla="*/ 1503443 h 3372584"/>
                          <a:gd name="connsiteX30" fmla="*/ 1465729 w 2525304"/>
                          <a:gd name="connsiteY30" fmla="*/ 1498961 h 3372584"/>
                          <a:gd name="connsiteX31" fmla="*/ 1510553 w 2525304"/>
                          <a:gd name="connsiteY31" fmla="*/ 1494479 h 3372584"/>
                          <a:gd name="connsiteX32" fmla="*/ 1582270 w 2525304"/>
                          <a:gd name="connsiteY32" fmla="*/ 1463102 h 3372584"/>
                          <a:gd name="connsiteX33" fmla="*/ 1604682 w 2525304"/>
                          <a:gd name="connsiteY33" fmla="*/ 1458620 h 3372584"/>
                          <a:gd name="connsiteX34" fmla="*/ 1622612 w 2525304"/>
                          <a:gd name="connsiteY34" fmla="*/ 1449655 h 3372584"/>
                          <a:gd name="connsiteX35" fmla="*/ 1645023 w 2525304"/>
                          <a:gd name="connsiteY35" fmla="*/ 1440690 h 3372584"/>
                          <a:gd name="connsiteX36" fmla="*/ 1662953 w 2525304"/>
                          <a:gd name="connsiteY36" fmla="*/ 1427243 h 3372584"/>
                          <a:gd name="connsiteX37" fmla="*/ 1698812 w 2525304"/>
                          <a:gd name="connsiteY37" fmla="*/ 1409314 h 3372584"/>
                          <a:gd name="connsiteX38" fmla="*/ 1739153 w 2525304"/>
                          <a:gd name="connsiteY38" fmla="*/ 1382420 h 3372584"/>
                          <a:gd name="connsiteX39" fmla="*/ 1752600 w 2525304"/>
                          <a:gd name="connsiteY39" fmla="*/ 1368973 h 3372584"/>
                          <a:gd name="connsiteX40" fmla="*/ 1775012 w 2525304"/>
                          <a:gd name="connsiteY40" fmla="*/ 1355526 h 3372584"/>
                          <a:gd name="connsiteX41" fmla="*/ 1797423 w 2525304"/>
                          <a:gd name="connsiteY41" fmla="*/ 1337596 h 3372584"/>
                          <a:gd name="connsiteX42" fmla="*/ 1810870 w 2525304"/>
                          <a:gd name="connsiteY42" fmla="*/ 1306220 h 3372584"/>
                          <a:gd name="connsiteX43" fmla="*/ 1815353 w 2525304"/>
                          <a:gd name="connsiteY43" fmla="*/ 1292773 h 3372584"/>
                          <a:gd name="connsiteX44" fmla="*/ 1801906 w 2525304"/>
                          <a:gd name="connsiteY44" fmla="*/ 1140373 h 3372584"/>
                          <a:gd name="connsiteX45" fmla="*/ 1792941 w 2525304"/>
                          <a:gd name="connsiteY45" fmla="*/ 1126926 h 3372584"/>
                          <a:gd name="connsiteX46" fmla="*/ 1757082 w 2525304"/>
                          <a:gd name="connsiteY46" fmla="*/ 1095549 h 3372584"/>
                          <a:gd name="connsiteX47" fmla="*/ 1730188 w 2525304"/>
                          <a:gd name="connsiteY47" fmla="*/ 1068655 h 3372584"/>
                          <a:gd name="connsiteX48" fmla="*/ 1703294 w 2525304"/>
                          <a:gd name="connsiteY48" fmla="*/ 1050726 h 3372584"/>
                          <a:gd name="connsiteX49" fmla="*/ 1622612 w 2525304"/>
                          <a:gd name="connsiteY49" fmla="*/ 1055208 h 3372584"/>
                          <a:gd name="connsiteX50" fmla="*/ 1595718 w 2525304"/>
                          <a:gd name="connsiteY50" fmla="*/ 1064173 h 3372584"/>
                          <a:gd name="connsiteX51" fmla="*/ 1573306 w 2525304"/>
                          <a:gd name="connsiteY51" fmla="*/ 1068655 h 3372584"/>
                          <a:gd name="connsiteX52" fmla="*/ 1326776 w 2525304"/>
                          <a:gd name="connsiteY52" fmla="*/ 1064173 h 3372584"/>
                          <a:gd name="connsiteX53" fmla="*/ 1308847 w 2525304"/>
                          <a:gd name="connsiteY53" fmla="*/ 1059690 h 3372584"/>
                          <a:gd name="connsiteX54" fmla="*/ 1277470 w 2525304"/>
                          <a:gd name="connsiteY54" fmla="*/ 1055208 h 3372584"/>
                          <a:gd name="connsiteX55" fmla="*/ 1259541 w 2525304"/>
                          <a:gd name="connsiteY55" fmla="*/ 1050726 h 3372584"/>
                          <a:gd name="connsiteX56" fmla="*/ 1232647 w 2525304"/>
                          <a:gd name="connsiteY56" fmla="*/ 1046243 h 3372584"/>
                          <a:gd name="connsiteX57" fmla="*/ 1053353 w 2525304"/>
                          <a:gd name="connsiteY57" fmla="*/ 1050726 h 3372584"/>
                          <a:gd name="connsiteX58" fmla="*/ 1035423 w 2525304"/>
                          <a:gd name="connsiteY58" fmla="*/ 1055208 h 3372584"/>
                          <a:gd name="connsiteX59" fmla="*/ 1008529 w 2525304"/>
                          <a:gd name="connsiteY59" fmla="*/ 1059690 h 3372584"/>
                          <a:gd name="connsiteX60" fmla="*/ 995082 w 2525304"/>
                          <a:gd name="connsiteY60" fmla="*/ 1064173 h 3372584"/>
                          <a:gd name="connsiteX61" fmla="*/ 945776 w 2525304"/>
                          <a:gd name="connsiteY61" fmla="*/ 1032796 h 3372584"/>
                          <a:gd name="connsiteX62" fmla="*/ 941294 w 2525304"/>
                          <a:gd name="connsiteY62" fmla="*/ 1019349 h 3372584"/>
                          <a:gd name="connsiteX63" fmla="*/ 932329 w 2525304"/>
                          <a:gd name="connsiteY63" fmla="*/ 920737 h 3372584"/>
                          <a:gd name="connsiteX64" fmla="*/ 914400 w 2525304"/>
                          <a:gd name="connsiteY64" fmla="*/ 902808 h 3372584"/>
                          <a:gd name="connsiteX65" fmla="*/ 918882 w 2525304"/>
                          <a:gd name="connsiteY65" fmla="*/ 871432 h 3372584"/>
                          <a:gd name="connsiteX66" fmla="*/ 941294 w 2525304"/>
                          <a:gd name="connsiteY66" fmla="*/ 866949 h 3372584"/>
                          <a:gd name="connsiteX67" fmla="*/ 959223 w 2525304"/>
                          <a:gd name="connsiteY67" fmla="*/ 853502 h 3372584"/>
                          <a:gd name="connsiteX68" fmla="*/ 990600 w 2525304"/>
                          <a:gd name="connsiteY68" fmla="*/ 849020 h 3372584"/>
                          <a:gd name="connsiteX69" fmla="*/ 1129553 w 2525304"/>
                          <a:gd name="connsiteY69" fmla="*/ 840055 h 3372584"/>
                          <a:gd name="connsiteX70" fmla="*/ 1147482 w 2525304"/>
                          <a:gd name="connsiteY70" fmla="*/ 831090 h 3372584"/>
                          <a:gd name="connsiteX71" fmla="*/ 1178859 w 2525304"/>
                          <a:gd name="connsiteY71" fmla="*/ 808679 h 3372584"/>
                          <a:gd name="connsiteX72" fmla="*/ 1192306 w 2525304"/>
                          <a:gd name="connsiteY72" fmla="*/ 795232 h 3372584"/>
                          <a:gd name="connsiteX73" fmla="*/ 1214718 w 2525304"/>
                          <a:gd name="connsiteY73" fmla="*/ 786267 h 3372584"/>
                          <a:gd name="connsiteX74" fmla="*/ 1241612 w 2525304"/>
                          <a:gd name="connsiteY74" fmla="*/ 772820 h 3372584"/>
                          <a:gd name="connsiteX75" fmla="*/ 1277470 w 2525304"/>
                          <a:gd name="connsiteY75" fmla="*/ 754890 h 3372584"/>
                          <a:gd name="connsiteX76" fmla="*/ 1295400 w 2525304"/>
                          <a:gd name="connsiteY76" fmla="*/ 732479 h 3372584"/>
                          <a:gd name="connsiteX77" fmla="*/ 1317812 w 2525304"/>
                          <a:gd name="connsiteY77" fmla="*/ 710067 h 3372584"/>
                          <a:gd name="connsiteX78" fmla="*/ 1353670 w 2525304"/>
                          <a:gd name="connsiteY78" fmla="*/ 665243 h 3372584"/>
                          <a:gd name="connsiteX79" fmla="*/ 1371600 w 2525304"/>
                          <a:gd name="connsiteY79" fmla="*/ 638349 h 3372584"/>
                          <a:gd name="connsiteX80" fmla="*/ 1380565 w 2525304"/>
                          <a:gd name="connsiteY80" fmla="*/ 598008 h 3372584"/>
                          <a:gd name="connsiteX81" fmla="*/ 1385047 w 2525304"/>
                          <a:gd name="connsiteY81" fmla="*/ 584561 h 3372584"/>
                          <a:gd name="connsiteX82" fmla="*/ 1380565 w 2525304"/>
                          <a:gd name="connsiteY82" fmla="*/ 535255 h 3372584"/>
                          <a:gd name="connsiteX83" fmla="*/ 1367118 w 2525304"/>
                          <a:gd name="connsiteY83" fmla="*/ 526290 h 3372584"/>
                          <a:gd name="connsiteX84" fmla="*/ 1349188 w 2525304"/>
                          <a:gd name="connsiteY84" fmla="*/ 521808 h 3372584"/>
                          <a:gd name="connsiteX85" fmla="*/ 1326776 w 2525304"/>
                          <a:gd name="connsiteY85" fmla="*/ 512843 h 3372584"/>
                          <a:gd name="connsiteX86" fmla="*/ 1281953 w 2525304"/>
                          <a:gd name="connsiteY86" fmla="*/ 517326 h 3372584"/>
                          <a:gd name="connsiteX87" fmla="*/ 1250576 w 2525304"/>
                          <a:gd name="connsiteY87" fmla="*/ 530773 h 3372584"/>
                          <a:gd name="connsiteX88" fmla="*/ 1210235 w 2525304"/>
                          <a:gd name="connsiteY88" fmla="*/ 544220 h 3372584"/>
                          <a:gd name="connsiteX89" fmla="*/ 1183341 w 2525304"/>
                          <a:gd name="connsiteY89" fmla="*/ 557667 h 3372584"/>
                          <a:gd name="connsiteX90" fmla="*/ 1160929 w 2525304"/>
                          <a:gd name="connsiteY90" fmla="*/ 571114 h 3372584"/>
                          <a:gd name="connsiteX91" fmla="*/ 1134035 w 2525304"/>
                          <a:gd name="connsiteY91" fmla="*/ 580079 h 3372584"/>
                          <a:gd name="connsiteX92" fmla="*/ 1111623 w 2525304"/>
                          <a:gd name="connsiteY92" fmla="*/ 589043 h 3372584"/>
                          <a:gd name="connsiteX93" fmla="*/ 1084729 w 2525304"/>
                          <a:gd name="connsiteY93" fmla="*/ 598008 h 3372584"/>
                          <a:gd name="connsiteX94" fmla="*/ 986118 w 2525304"/>
                          <a:gd name="connsiteY94" fmla="*/ 593526 h 3372584"/>
                          <a:gd name="connsiteX95" fmla="*/ 927847 w 2525304"/>
                          <a:gd name="connsiteY95" fmla="*/ 580079 h 3372584"/>
                          <a:gd name="connsiteX96" fmla="*/ 896470 w 2525304"/>
                          <a:gd name="connsiteY96" fmla="*/ 557667 h 3372584"/>
                          <a:gd name="connsiteX97" fmla="*/ 883023 w 2525304"/>
                          <a:gd name="connsiteY97" fmla="*/ 548702 h 3372584"/>
                          <a:gd name="connsiteX98" fmla="*/ 865094 w 2525304"/>
                          <a:gd name="connsiteY98" fmla="*/ 499396 h 3372584"/>
                          <a:gd name="connsiteX99" fmla="*/ 869576 w 2525304"/>
                          <a:gd name="connsiteY99" fmla="*/ 405267 h 3372584"/>
                          <a:gd name="connsiteX100" fmla="*/ 874059 w 2525304"/>
                          <a:gd name="connsiteY100" fmla="*/ 387337 h 3372584"/>
                          <a:gd name="connsiteX101" fmla="*/ 883023 w 2525304"/>
                          <a:gd name="connsiteY101" fmla="*/ 373890 h 3372584"/>
                          <a:gd name="connsiteX102" fmla="*/ 909918 w 2525304"/>
                          <a:gd name="connsiteY102" fmla="*/ 364926 h 3372584"/>
                          <a:gd name="connsiteX103" fmla="*/ 914400 w 2525304"/>
                          <a:gd name="connsiteY103" fmla="*/ 387337 h 3372584"/>
                          <a:gd name="connsiteX104" fmla="*/ 909918 w 2525304"/>
                          <a:gd name="connsiteY104" fmla="*/ 409749 h 3372584"/>
                          <a:gd name="connsiteX105" fmla="*/ 900953 w 2525304"/>
                          <a:gd name="connsiteY105" fmla="*/ 468020 h 3372584"/>
                          <a:gd name="connsiteX106" fmla="*/ 905435 w 2525304"/>
                          <a:gd name="connsiteY106" fmla="*/ 517326 h 3372584"/>
                          <a:gd name="connsiteX107" fmla="*/ 932329 w 2525304"/>
                          <a:gd name="connsiteY107" fmla="*/ 553184 h 3372584"/>
                          <a:gd name="connsiteX108" fmla="*/ 954741 w 2525304"/>
                          <a:gd name="connsiteY108" fmla="*/ 562149 h 3372584"/>
                          <a:gd name="connsiteX109" fmla="*/ 972670 w 2525304"/>
                          <a:gd name="connsiteY109" fmla="*/ 571114 h 3372584"/>
                          <a:gd name="connsiteX110" fmla="*/ 1066800 w 2525304"/>
                          <a:gd name="connsiteY110" fmla="*/ 566632 h 3372584"/>
                          <a:gd name="connsiteX111" fmla="*/ 1111623 w 2525304"/>
                          <a:gd name="connsiteY111" fmla="*/ 553184 h 3372584"/>
                          <a:gd name="connsiteX112" fmla="*/ 1129553 w 2525304"/>
                          <a:gd name="connsiteY112" fmla="*/ 539737 h 3372584"/>
                          <a:gd name="connsiteX113" fmla="*/ 1156447 w 2525304"/>
                          <a:gd name="connsiteY113" fmla="*/ 512843 h 3372584"/>
                          <a:gd name="connsiteX114" fmla="*/ 1160929 w 2525304"/>
                          <a:gd name="connsiteY114" fmla="*/ 494914 h 3372584"/>
                          <a:gd name="connsiteX115" fmla="*/ 1178859 w 2525304"/>
                          <a:gd name="connsiteY115" fmla="*/ 333549 h 3372584"/>
                          <a:gd name="connsiteX116" fmla="*/ 1210235 w 2525304"/>
                          <a:gd name="connsiteY116" fmla="*/ 338032 h 3372584"/>
                          <a:gd name="connsiteX117" fmla="*/ 1214718 w 2525304"/>
                          <a:gd name="connsiteY117" fmla="*/ 369408 h 3372584"/>
                          <a:gd name="connsiteX118" fmla="*/ 1201270 w 2525304"/>
                          <a:gd name="connsiteY118" fmla="*/ 414232 h 3372584"/>
                          <a:gd name="connsiteX119" fmla="*/ 1210235 w 2525304"/>
                          <a:gd name="connsiteY119" fmla="*/ 463537 h 3372584"/>
                          <a:gd name="connsiteX120" fmla="*/ 1214718 w 2525304"/>
                          <a:gd name="connsiteY120" fmla="*/ 476984 h 3372584"/>
                          <a:gd name="connsiteX121" fmla="*/ 1228165 w 2525304"/>
                          <a:gd name="connsiteY121" fmla="*/ 485949 h 3372584"/>
                          <a:gd name="connsiteX122" fmla="*/ 1250576 w 2525304"/>
                          <a:gd name="connsiteY122" fmla="*/ 503879 h 3372584"/>
                          <a:gd name="connsiteX123" fmla="*/ 1317812 w 2525304"/>
                          <a:gd name="connsiteY123" fmla="*/ 499396 h 3372584"/>
                          <a:gd name="connsiteX124" fmla="*/ 1353670 w 2525304"/>
                          <a:gd name="connsiteY124" fmla="*/ 490432 h 3372584"/>
                          <a:gd name="connsiteX125" fmla="*/ 1506070 w 2525304"/>
                          <a:gd name="connsiteY125" fmla="*/ 459055 h 3372584"/>
                          <a:gd name="connsiteX126" fmla="*/ 1550894 w 2525304"/>
                          <a:gd name="connsiteY126" fmla="*/ 432161 h 3372584"/>
                          <a:gd name="connsiteX127" fmla="*/ 1564341 w 2525304"/>
                          <a:gd name="connsiteY127" fmla="*/ 418714 h 3372584"/>
                          <a:gd name="connsiteX128" fmla="*/ 1586753 w 2525304"/>
                          <a:gd name="connsiteY128" fmla="*/ 400784 h 3372584"/>
                          <a:gd name="connsiteX129" fmla="*/ 1595718 w 2525304"/>
                          <a:gd name="connsiteY129" fmla="*/ 382855 h 3372584"/>
                          <a:gd name="connsiteX130" fmla="*/ 1600200 w 2525304"/>
                          <a:gd name="connsiteY130" fmla="*/ 364926 h 3372584"/>
                          <a:gd name="connsiteX131" fmla="*/ 1609165 w 2525304"/>
                          <a:gd name="connsiteY131" fmla="*/ 315620 h 3372584"/>
                          <a:gd name="connsiteX132" fmla="*/ 1622612 w 2525304"/>
                          <a:gd name="connsiteY132" fmla="*/ 324584 h 3372584"/>
                          <a:gd name="connsiteX133" fmla="*/ 1613647 w 2525304"/>
                          <a:gd name="connsiteY133" fmla="*/ 400784 h 3372584"/>
                          <a:gd name="connsiteX134" fmla="*/ 1627094 w 2525304"/>
                          <a:gd name="connsiteY134" fmla="*/ 418714 h 3372584"/>
                          <a:gd name="connsiteX135" fmla="*/ 1658470 w 2525304"/>
                          <a:gd name="connsiteY135" fmla="*/ 414232 h 3372584"/>
                          <a:gd name="connsiteX136" fmla="*/ 1685365 w 2525304"/>
                          <a:gd name="connsiteY136" fmla="*/ 391820 h 3372584"/>
                          <a:gd name="connsiteX137" fmla="*/ 1694329 w 2525304"/>
                          <a:gd name="connsiteY137" fmla="*/ 378373 h 3372584"/>
                          <a:gd name="connsiteX138" fmla="*/ 1734670 w 2525304"/>
                          <a:gd name="connsiteY138" fmla="*/ 355961 h 3372584"/>
                          <a:gd name="connsiteX139" fmla="*/ 1743635 w 2525304"/>
                          <a:gd name="connsiteY139" fmla="*/ 342514 h 3372584"/>
                          <a:gd name="connsiteX140" fmla="*/ 1757082 w 2525304"/>
                          <a:gd name="connsiteY140" fmla="*/ 338032 h 3372584"/>
                          <a:gd name="connsiteX141" fmla="*/ 1792941 w 2525304"/>
                          <a:gd name="connsiteY141" fmla="*/ 320102 h 3372584"/>
                          <a:gd name="connsiteX142" fmla="*/ 1797423 w 2525304"/>
                          <a:gd name="connsiteY142" fmla="*/ 338032 h 3372584"/>
                          <a:gd name="connsiteX143" fmla="*/ 1792941 w 2525304"/>
                          <a:gd name="connsiteY143" fmla="*/ 355961 h 3372584"/>
                          <a:gd name="connsiteX144" fmla="*/ 1788459 w 2525304"/>
                          <a:gd name="connsiteY144" fmla="*/ 369408 h 3372584"/>
                          <a:gd name="connsiteX145" fmla="*/ 1761565 w 2525304"/>
                          <a:gd name="connsiteY145" fmla="*/ 391820 h 3372584"/>
                          <a:gd name="connsiteX146" fmla="*/ 1783976 w 2525304"/>
                          <a:gd name="connsiteY146" fmla="*/ 400784 h 3372584"/>
                          <a:gd name="connsiteX147" fmla="*/ 1878106 w 2525304"/>
                          <a:gd name="connsiteY147" fmla="*/ 391820 h 3372584"/>
                          <a:gd name="connsiteX148" fmla="*/ 1891553 w 2525304"/>
                          <a:gd name="connsiteY148" fmla="*/ 382855 h 3372584"/>
                          <a:gd name="connsiteX149" fmla="*/ 1918447 w 2525304"/>
                          <a:gd name="connsiteY149" fmla="*/ 373890 h 3372584"/>
                          <a:gd name="connsiteX150" fmla="*/ 1940859 w 2525304"/>
                          <a:gd name="connsiteY150" fmla="*/ 360443 h 3372584"/>
                          <a:gd name="connsiteX151" fmla="*/ 1954306 w 2525304"/>
                          <a:gd name="connsiteY151" fmla="*/ 355961 h 3372584"/>
                          <a:gd name="connsiteX152" fmla="*/ 2003612 w 2525304"/>
                          <a:gd name="connsiteY152" fmla="*/ 329067 h 3372584"/>
                          <a:gd name="connsiteX153" fmla="*/ 2008094 w 2525304"/>
                          <a:gd name="connsiteY153" fmla="*/ 346996 h 3372584"/>
                          <a:gd name="connsiteX154" fmla="*/ 1999129 w 2525304"/>
                          <a:gd name="connsiteY154" fmla="*/ 360443 h 3372584"/>
                          <a:gd name="connsiteX155" fmla="*/ 1994647 w 2525304"/>
                          <a:gd name="connsiteY155" fmla="*/ 373890 h 3372584"/>
                          <a:gd name="connsiteX156" fmla="*/ 2039470 w 2525304"/>
                          <a:gd name="connsiteY156" fmla="*/ 391820 h 3372584"/>
                          <a:gd name="connsiteX157" fmla="*/ 2115670 w 2525304"/>
                          <a:gd name="connsiteY157" fmla="*/ 391820 h 3372584"/>
                          <a:gd name="connsiteX158" fmla="*/ 2160494 w 2525304"/>
                          <a:gd name="connsiteY158" fmla="*/ 378373 h 3372584"/>
                          <a:gd name="connsiteX159" fmla="*/ 2191870 w 2525304"/>
                          <a:gd name="connsiteY159" fmla="*/ 364926 h 3372584"/>
                          <a:gd name="connsiteX160" fmla="*/ 2205318 w 2525304"/>
                          <a:gd name="connsiteY160" fmla="*/ 360443 h 3372584"/>
                          <a:gd name="connsiteX161" fmla="*/ 2232212 w 2525304"/>
                          <a:gd name="connsiteY161" fmla="*/ 342514 h 3372584"/>
                          <a:gd name="connsiteX162" fmla="*/ 2339788 w 2525304"/>
                          <a:gd name="connsiteY162" fmla="*/ 1854 h 3372584"/>
                          <a:gd name="connsiteX163" fmla="*/ 2357718 w 2525304"/>
                          <a:gd name="connsiteY163" fmla="*/ 217008 h 3372584"/>
                          <a:gd name="connsiteX164" fmla="*/ 2254623 w 2525304"/>
                          <a:gd name="connsiteY164" fmla="*/ 378373 h 3372584"/>
                          <a:gd name="connsiteX165" fmla="*/ 2245659 w 2525304"/>
                          <a:gd name="connsiteY165" fmla="*/ 391820 h 3372584"/>
                          <a:gd name="connsiteX166" fmla="*/ 2254623 w 2525304"/>
                          <a:gd name="connsiteY166" fmla="*/ 405267 h 3372584"/>
                          <a:gd name="connsiteX167" fmla="*/ 2353235 w 2525304"/>
                          <a:gd name="connsiteY167" fmla="*/ 400784 h 3372584"/>
                          <a:gd name="connsiteX168" fmla="*/ 2366682 w 2525304"/>
                          <a:gd name="connsiteY168" fmla="*/ 396302 h 3372584"/>
                          <a:gd name="connsiteX169" fmla="*/ 2389094 w 2525304"/>
                          <a:gd name="connsiteY169" fmla="*/ 391820 h 3372584"/>
                          <a:gd name="connsiteX170" fmla="*/ 2424953 w 2525304"/>
                          <a:gd name="connsiteY170" fmla="*/ 369408 h 3372584"/>
                          <a:gd name="connsiteX171" fmla="*/ 2451847 w 2525304"/>
                          <a:gd name="connsiteY171" fmla="*/ 360443 h 3372584"/>
                          <a:gd name="connsiteX172" fmla="*/ 2510118 w 2525304"/>
                          <a:gd name="connsiteY172" fmla="*/ 338032 h 3372584"/>
                          <a:gd name="connsiteX173" fmla="*/ 2505635 w 2525304"/>
                          <a:gd name="connsiteY173" fmla="*/ 373890 h 3372584"/>
                          <a:gd name="connsiteX174" fmla="*/ 2483223 w 2525304"/>
                          <a:gd name="connsiteY174" fmla="*/ 387337 h 3372584"/>
                          <a:gd name="connsiteX175" fmla="*/ 2465294 w 2525304"/>
                          <a:gd name="connsiteY175" fmla="*/ 400784 h 3372584"/>
                          <a:gd name="connsiteX176" fmla="*/ 2442882 w 2525304"/>
                          <a:gd name="connsiteY176" fmla="*/ 405267 h 3372584"/>
                          <a:gd name="connsiteX177" fmla="*/ 2398059 w 2525304"/>
                          <a:gd name="connsiteY177" fmla="*/ 418714 h 3372584"/>
                          <a:gd name="connsiteX178" fmla="*/ 2375647 w 2525304"/>
                          <a:gd name="connsiteY178" fmla="*/ 427679 h 3372584"/>
                          <a:gd name="connsiteX179" fmla="*/ 2357718 w 2525304"/>
                          <a:gd name="connsiteY179" fmla="*/ 432161 h 3372584"/>
                          <a:gd name="connsiteX180" fmla="*/ 2344270 w 2525304"/>
                          <a:gd name="connsiteY180" fmla="*/ 463537 h 3372584"/>
                          <a:gd name="connsiteX181" fmla="*/ 2353235 w 2525304"/>
                          <a:gd name="connsiteY181" fmla="*/ 503879 h 3372584"/>
                          <a:gd name="connsiteX182" fmla="*/ 2362200 w 2525304"/>
                          <a:gd name="connsiteY182" fmla="*/ 517326 h 3372584"/>
                          <a:gd name="connsiteX183" fmla="*/ 2344270 w 2525304"/>
                          <a:gd name="connsiteY183" fmla="*/ 589043 h 3372584"/>
                          <a:gd name="connsiteX184" fmla="*/ 2321859 w 2525304"/>
                          <a:gd name="connsiteY184" fmla="*/ 615937 h 3372584"/>
                          <a:gd name="connsiteX185" fmla="*/ 2308412 w 2525304"/>
                          <a:gd name="connsiteY185" fmla="*/ 638349 h 3372584"/>
                          <a:gd name="connsiteX186" fmla="*/ 2281518 w 2525304"/>
                          <a:gd name="connsiteY186" fmla="*/ 642832 h 3372584"/>
                          <a:gd name="connsiteX187" fmla="*/ 2259106 w 2525304"/>
                          <a:gd name="connsiteY187" fmla="*/ 638349 h 3372584"/>
                          <a:gd name="connsiteX188" fmla="*/ 2277035 w 2525304"/>
                          <a:gd name="connsiteY188" fmla="*/ 580079 h 3372584"/>
                          <a:gd name="connsiteX189" fmla="*/ 2290482 w 2525304"/>
                          <a:gd name="connsiteY189" fmla="*/ 544220 h 3372584"/>
                          <a:gd name="connsiteX190" fmla="*/ 2286000 w 2525304"/>
                          <a:gd name="connsiteY190" fmla="*/ 508361 h 3372584"/>
                          <a:gd name="connsiteX191" fmla="*/ 2245659 w 2525304"/>
                          <a:gd name="connsiteY191" fmla="*/ 450090 h 3372584"/>
                          <a:gd name="connsiteX192" fmla="*/ 2200835 w 2525304"/>
                          <a:gd name="connsiteY192" fmla="*/ 432161 h 3372584"/>
                          <a:gd name="connsiteX193" fmla="*/ 2169459 w 2525304"/>
                          <a:gd name="connsiteY193" fmla="*/ 427679 h 3372584"/>
                          <a:gd name="connsiteX194" fmla="*/ 2102223 w 2525304"/>
                          <a:gd name="connsiteY194" fmla="*/ 432161 h 3372584"/>
                          <a:gd name="connsiteX195" fmla="*/ 2084294 w 2525304"/>
                          <a:gd name="connsiteY195" fmla="*/ 441126 h 3372584"/>
                          <a:gd name="connsiteX196" fmla="*/ 2070847 w 2525304"/>
                          <a:gd name="connsiteY196" fmla="*/ 445608 h 3372584"/>
                          <a:gd name="connsiteX197" fmla="*/ 2061882 w 2525304"/>
                          <a:gd name="connsiteY197" fmla="*/ 463537 h 3372584"/>
                          <a:gd name="connsiteX198" fmla="*/ 2034988 w 2525304"/>
                          <a:gd name="connsiteY198" fmla="*/ 476984 h 3372584"/>
                          <a:gd name="connsiteX199" fmla="*/ 1783976 w 2525304"/>
                          <a:gd name="connsiteY199" fmla="*/ 481467 h 3372584"/>
                          <a:gd name="connsiteX200" fmla="*/ 1766047 w 2525304"/>
                          <a:gd name="connsiteY200" fmla="*/ 490432 h 3372584"/>
                          <a:gd name="connsiteX201" fmla="*/ 1703294 w 2525304"/>
                          <a:gd name="connsiteY201" fmla="*/ 508361 h 3372584"/>
                          <a:gd name="connsiteX202" fmla="*/ 1689847 w 2525304"/>
                          <a:gd name="connsiteY202" fmla="*/ 512843 h 3372584"/>
                          <a:gd name="connsiteX203" fmla="*/ 1676400 w 2525304"/>
                          <a:gd name="connsiteY203" fmla="*/ 521808 h 3372584"/>
                          <a:gd name="connsiteX204" fmla="*/ 1649506 w 2525304"/>
                          <a:gd name="connsiteY204" fmla="*/ 530773 h 3372584"/>
                          <a:gd name="connsiteX205" fmla="*/ 1636059 w 2525304"/>
                          <a:gd name="connsiteY205" fmla="*/ 539737 h 3372584"/>
                          <a:gd name="connsiteX206" fmla="*/ 1622612 w 2525304"/>
                          <a:gd name="connsiteY206" fmla="*/ 553184 h 3372584"/>
                          <a:gd name="connsiteX207" fmla="*/ 1609165 w 2525304"/>
                          <a:gd name="connsiteY207" fmla="*/ 557667 h 3372584"/>
                          <a:gd name="connsiteX208" fmla="*/ 1577788 w 2525304"/>
                          <a:gd name="connsiteY208" fmla="*/ 589043 h 3372584"/>
                          <a:gd name="connsiteX209" fmla="*/ 1568823 w 2525304"/>
                          <a:gd name="connsiteY209" fmla="*/ 602490 h 3372584"/>
                          <a:gd name="connsiteX210" fmla="*/ 1555376 w 2525304"/>
                          <a:gd name="connsiteY210" fmla="*/ 615937 h 3372584"/>
                          <a:gd name="connsiteX211" fmla="*/ 1524000 w 2525304"/>
                          <a:gd name="connsiteY211" fmla="*/ 656279 h 3372584"/>
                          <a:gd name="connsiteX212" fmla="*/ 1519518 w 2525304"/>
                          <a:gd name="connsiteY212" fmla="*/ 669726 h 3372584"/>
                          <a:gd name="connsiteX213" fmla="*/ 1528482 w 2525304"/>
                          <a:gd name="connsiteY213" fmla="*/ 710067 h 3372584"/>
                          <a:gd name="connsiteX214" fmla="*/ 1537447 w 2525304"/>
                          <a:gd name="connsiteY214" fmla="*/ 723514 h 3372584"/>
                          <a:gd name="connsiteX215" fmla="*/ 1568823 w 2525304"/>
                          <a:gd name="connsiteY215" fmla="*/ 714549 h 3372584"/>
                          <a:gd name="connsiteX216" fmla="*/ 1600200 w 2525304"/>
                          <a:gd name="connsiteY216" fmla="*/ 714549 h 3372584"/>
                          <a:gd name="connsiteX217" fmla="*/ 1631576 w 2525304"/>
                          <a:gd name="connsiteY217" fmla="*/ 692137 h 3372584"/>
                          <a:gd name="connsiteX218" fmla="*/ 1645023 w 2525304"/>
                          <a:gd name="connsiteY218" fmla="*/ 678690 h 3372584"/>
                          <a:gd name="connsiteX219" fmla="*/ 1685365 w 2525304"/>
                          <a:gd name="connsiteY219" fmla="*/ 647314 h 3372584"/>
                          <a:gd name="connsiteX220" fmla="*/ 1716741 w 2525304"/>
                          <a:gd name="connsiteY220" fmla="*/ 615937 h 3372584"/>
                          <a:gd name="connsiteX221" fmla="*/ 1748118 w 2525304"/>
                          <a:gd name="connsiteY221" fmla="*/ 598008 h 3372584"/>
                          <a:gd name="connsiteX222" fmla="*/ 1761565 w 2525304"/>
                          <a:gd name="connsiteY222" fmla="*/ 593526 h 3372584"/>
                          <a:gd name="connsiteX223" fmla="*/ 1779494 w 2525304"/>
                          <a:gd name="connsiteY223" fmla="*/ 584561 h 3372584"/>
                          <a:gd name="connsiteX224" fmla="*/ 1815353 w 2525304"/>
                          <a:gd name="connsiteY224" fmla="*/ 575596 h 3372584"/>
                          <a:gd name="connsiteX225" fmla="*/ 2030506 w 2525304"/>
                          <a:gd name="connsiteY225" fmla="*/ 580079 h 3372584"/>
                          <a:gd name="connsiteX226" fmla="*/ 2017059 w 2525304"/>
                          <a:gd name="connsiteY226" fmla="*/ 602490 h 3372584"/>
                          <a:gd name="connsiteX227" fmla="*/ 1981200 w 2525304"/>
                          <a:gd name="connsiteY227" fmla="*/ 638349 h 3372584"/>
                          <a:gd name="connsiteX228" fmla="*/ 1967753 w 2525304"/>
                          <a:gd name="connsiteY228" fmla="*/ 651796 h 3372584"/>
                          <a:gd name="connsiteX229" fmla="*/ 1936376 w 2525304"/>
                          <a:gd name="connsiteY229" fmla="*/ 692137 h 3372584"/>
                          <a:gd name="connsiteX230" fmla="*/ 1905000 w 2525304"/>
                          <a:gd name="connsiteY230" fmla="*/ 719032 h 3372584"/>
                          <a:gd name="connsiteX231" fmla="*/ 1860176 w 2525304"/>
                          <a:gd name="connsiteY231" fmla="*/ 736961 h 3372584"/>
                          <a:gd name="connsiteX232" fmla="*/ 1788459 w 2525304"/>
                          <a:gd name="connsiteY232" fmla="*/ 745926 h 3372584"/>
                          <a:gd name="connsiteX233" fmla="*/ 1846729 w 2525304"/>
                          <a:gd name="connsiteY233" fmla="*/ 804196 h 3372584"/>
                          <a:gd name="connsiteX234" fmla="*/ 1913965 w 2525304"/>
                          <a:gd name="connsiteY234" fmla="*/ 831090 h 3372584"/>
                          <a:gd name="connsiteX235" fmla="*/ 1922929 w 2525304"/>
                          <a:gd name="connsiteY235" fmla="*/ 844537 h 3372584"/>
                          <a:gd name="connsiteX236" fmla="*/ 1967753 w 2525304"/>
                          <a:gd name="connsiteY236" fmla="*/ 884879 h 3372584"/>
                          <a:gd name="connsiteX237" fmla="*/ 1981200 w 2525304"/>
                          <a:gd name="connsiteY237" fmla="*/ 898326 h 3372584"/>
                          <a:gd name="connsiteX238" fmla="*/ 1994647 w 2525304"/>
                          <a:gd name="connsiteY238" fmla="*/ 907290 h 3372584"/>
                          <a:gd name="connsiteX239" fmla="*/ 2021541 w 2525304"/>
                          <a:gd name="connsiteY239" fmla="*/ 929702 h 3372584"/>
                          <a:gd name="connsiteX240" fmla="*/ 2030506 w 2525304"/>
                          <a:gd name="connsiteY240" fmla="*/ 943149 h 3372584"/>
                          <a:gd name="connsiteX241" fmla="*/ 2057400 w 2525304"/>
                          <a:gd name="connsiteY241" fmla="*/ 970043 h 3372584"/>
                          <a:gd name="connsiteX242" fmla="*/ 2088776 w 2525304"/>
                          <a:gd name="connsiteY242" fmla="*/ 1014867 h 3372584"/>
                          <a:gd name="connsiteX243" fmla="*/ 2115670 w 2525304"/>
                          <a:gd name="connsiteY243" fmla="*/ 1059690 h 3372584"/>
                          <a:gd name="connsiteX244" fmla="*/ 2120153 w 2525304"/>
                          <a:gd name="connsiteY244" fmla="*/ 1091067 h 3372584"/>
                          <a:gd name="connsiteX245" fmla="*/ 2138082 w 2525304"/>
                          <a:gd name="connsiteY245" fmla="*/ 1144855 h 3372584"/>
                          <a:gd name="connsiteX246" fmla="*/ 2147047 w 2525304"/>
                          <a:gd name="connsiteY246" fmla="*/ 1198643 h 3372584"/>
                          <a:gd name="connsiteX247" fmla="*/ 2151529 w 2525304"/>
                          <a:gd name="connsiteY247" fmla="*/ 1212090 h 3372584"/>
                          <a:gd name="connsiteX248" fmla="*/ 2156012 w 2525304"/>
                          <a:gd name="connsiteY248" fmla="*/ 1230020 h 3372584"/>
                          <a:gd name="connsiteX249" fmla="*/ 2173941 w 2525304"/>
                          <a:gd name="connsiteY249" fmla="*/ 1297255 h 3372584"/>
                          <a:gd name="connsiteX250" fmla="*/ 2182906 w 2525304"/>
                          <a:gd name="connsiteY250" fmla="*/ 1315184 h 3372584"/>
                          <a:gd name="connsiteX251" fmla="*/ 2187388 w 2525304"/>
                          <a:gd name="connsiteY251" fmla="*/ 1333114 h 3372584"/>
                          <a:gd name="connsiteX252" fmla="*/ 2214282 w 2525304"/>
                          <a:gd name="connsiteY252" fmla="*/ 1386902 h 3372584"/>
                          <a:gd name="connsiteX253" fmla="*/ 2218765 w 2525304"/>
                          <a:gd name="connsiteY253" fmla="*/ 1404832 h 3372584"/>
                          <a:gd name="connsiteX254" fmla="*/ 2223247 w 2525304"/>
                          <a:gd name="connsiteY254" fmla="*/ 1431726 h 3372584"/>
                          <a:gd name="connsiteX255" fmla="*/ 2236694 w 2525304"/>
                          <a:gd name="connsiteY255" fmla="*/ 1458620 h 3372584"/>
                          <a:gd name="connsiteX256" fmla="*/ 2241176 w 2525304"/>
                          <a:gd name="connsiteY256" fmla="*/ 1579643 h 3372584"/>
                          <a:gd name="connsiteX257" fmla="*/ 2245659 w 2525304"/>
                          <a:gd name="connsiteY257" fmla="*/ 1597573 h 3372584"/>
                          <a:gd name="connsiteX258" fmla="*/ 2236694 w 2525304"/>
                          <a:gd name="connsiteY258" fmla="*/ 1696184 h 3372584"/>
                          <a:gd name="connsiteX259" fmla="*/ 2227729 w 2525304"/>
                          <a:gd name="connsiteY259" fmla="*/ 1718596 h 3372584"/>
                          <a:gd name="connsiteX260" fmla="*/ 2223247 w 2525304"/>
                          <a:gd name="connsiteY260" fmla="*/ 1732043 h 3372584"/>
                          <a:gd name="connsiteX261" fmla="*/ 2200835 w 2525304"/>
                          <a:gd name="connsiteY261" fmla="*/ 1790314 h 3372584"/>
                          <a:gd name="connsiteX262" fmla="*/ 2191870 w 2525304"/>
                          <a:gd name="connsiteY262" fmla="*/ 1812726 h 3372584"/>
                          <a:gd name="connsiteX263" fmla="*/ 2187388 w 2525304"/>
                          <a:gd name="connsiteY263" fmla="*/ 1826173 h 3372584"/>
                          <a:gd name="connsiteX264" fmla="*/ 2169459 w 2525304"/>
                          <a:gd name="connsiteY264" fmla="*/ 1870996 h 3372584"/>
                          <a:gd name="connsiteX265" fmla="*/ 2164976 w 2525304"/>
                          <a:gd name="connsiteY265" fmla="*/ 1884443 h 3372584"/>
                          <a:gd name="connsiteX266" fmla="*/ 2156012 w 2525304"/>
                          <a:gd name="connsiteY266" fmla="*/ 1929267 h 3372584"/>
                          <a:gd name="connsiteX267" fmla="*/ 2173941 w 2525304"/>
                          <a:gd name="connsiteY267" fmla="*/ 1947196 h 3372584"/>
                          <a:gd name="connsiteX268" fmla="*/ 2196353 w 2525304"/>
                          <a:gd name="connsiteY268" fmla="*/ 1960643 h 3372584"/>
                          <a:gd name="connsiteX269" fmla="*/ 2241176 w 2525304"/>
                          <a:gd name="connsiteY269" fmla="*/ 2014432 h 3372584"/>
                          <a:gd name="connsiteX270" fmla="*/ 2263588 w 2525304"/>
                          <a:gd name="connsiteY270" fmla="*/ 2059255 h 3372584"/>
                          <a:gd name="connsiteX271" fmla="*/ 2286000 w 2525304"/>
                          <a:gd name="connsiteY271" fmla="*/ 2086149 h 3372584"/>
                          <a:gd name="connsiteX272" fmla="*/ 2299447 w 2525304"/>
                          <a:gd name="connsiteY272" fmla="*/ 2126490 h 3372584"/>
                          <a:gd name="connsiteX273" fmla="*/ 2321859 w 2525304"/>
                          <a:gd name="connsiteY273" fmla="*/ 2153384 h 3372584"/>
                          <a:gd name="connsiteX274" fmla="*/ 2344270 w 2525304"/>
                          <a:gd name="connsiteY274" fmla="*/ 2207173 h 3372584"/>
                          <a:gd name="connsiteX275" fmla="*/ 2348753 w 2525304"/>
                          <a:gd name="connsiteY275" fmla="*/ 2225102 h 3372584"/>
                          <a:gd name="connsiteX276" fmla="*/ 2366682 w 2525304"/>
                          <a:gd name="connsiteY276" fmla="*/ 2265443 h 3372584"/>
                          <a:gd name="connsiteX277" fmla="*/ 2375647 w 2525304"/>
                          <a:gd name="connsiteY277" fmla="*/ 2287855 h 3372584"/>
                          <a:gd name="connsiteX278" fmla="*/ 2380129 w 2525304"/>
                          <a:gd name="connsiteY278" fmla="*/ 2310267 h 3372584"/>
                          <a:gd name="connsiteX279" fmla="*/ 2389094 w 2525304"/>
                          <a:gd name="connsiteY279" fmla="*/ 2337161 h 3372584"/>
                          <a:gd name="connsiteX280" fmla="*/ 2393576 w 2525304"/>
                          <a:gd name="connsiteY280" fmla="*/ 2381984 h 3372584"/>
                          <a:gd name="connsiteX281" fmla="*/ 2398059 w 2525304"/>
                          <a:gd name="connsiteY281" fmla="*/ 2395432 h 3372584"/>
                          <a:gd name="connsiteX282" fmla="*/ 2402541 w 2525304"/>
                          <a:gd name="connsiteY282" fmla="*/ 2449220 h 3372584"/>
                          <a:gd name="connsiteX283" fmla="*/ 2407023 w 2525304"/>
                          <a:gd name="connsiteY283" fmla="*/ 2565761 h 3372584"/>
                          <a:gd name="connsiteX284" fmla="*/ 2389094 w 2525304"/>
                          <a:gd name="connsiteY284" fmla="*/ 2839184 h 3372584"/>
                          <a:gd name="connsiteX285" fmla="*/ 2380129 w 2525304"/>
                          <a:gd name="connsiteY285" fmla="*/ 2861596 h 3372584"/>
                          <a:gd name="connsiteX286" fmla="*/ 2357718 w 2525304"/>
                          <a:gd name="connsiteY286" fmla="*/ 2915384 h 3372584"/>
                          <a:gd name="connsiteX287" fmla="*/ 2348753 w 2525304"/>
                          <a:gd name="connsiteY287" fmla="*/ 2937796 h 3372584"/>
                          <a:gd name="connsiteX288" fmla="*/ 2339788 w 2525304"/>
                          <a:gd name="connsiteY288" fmla="*/ 2973655 h 3372584"/>
                          <a:gd name="connsiteX289" fmla="*/ 2326341 w 2525304"/>
                          <a:gd name="connsiteY289" fmla="*/ 2996067 h 3372584"/>
                          <a:gd name="connsiteX290" fmla="*/ 2317376 w 2525304"/>
                          <a:gd name="connsiteY290" fmla="*/ 3027443 h 3372584"/>
                          <a:gd name="connsiteX291" fmla="*/ 2303929 w 2525304"/>
                          <a:gd name="connsiteY291" fmla="*/ 3049855 h 3372584"/>
                          <a:gd name="connsiteX292" fmla="*/ 2290482 w 2525304"/>
                          <a:gd name="connsiteY292" fmla="*/ 3081232 h 3372584"/>
                          <a:gd name="connsiteX293" fmla="*/ 2272553 w 2525304"/>
                          <a:gd name="connsiteY293" fmla="*/ 3085714 h 3372584"/>
                          <a:gd name="connsiteX294" fmla="*/ 2259106 w 2525304"/>
                          <a:gd name="connsiteY294" fmla="*/ 3090196 h 3372584"/>
                          <a:gd name="connsiteX295" fmla="*/ 2241176 w 2525304"/>
                          <a:gd name="connsiteY295" fmla="*/ 3094679 h 3372584"/>
                          <a:gd name="connsiteX296" fmla="*/ 2209800 w 2525304"/>
                          <a:gd name="connsiteY296" fmla="*/ 3103643 h 3372584"/>
                          <a:gd name="connsiteX297" fmla="*/ 2205318 w 2525304"/>
                          <a:gd name="connsiteY297" fmla="*/ 3040890 h 3372584"/>
                          <a:gd name="connsiteX298" fmla="*/ 2218765 w 2525304"/>
                          <a:gd name="connsiteY298" fmla="*/ 3022961 h 3372584"/>
                          <a:gd name="connsiteX299" fmla="*/ 2245659 w 2525304"/>
                          <a:gd name="connsiteY299" fmla="*/ 2973655 h 3372584"/>
                          <a:gd name="connsiteX300" fmla="*/ 2268070 w 2525304"/>
                          <a:gd name="connsiteY300" fmla="*/ 2946761 h 3372584"/>
                          <a:gd name="connsiteX301" fmla="*/ 2268070 w 2525304"/>
                          <a:gd name="connsiteY301" fmla="*/ 2570243 h 3372584"/>
                          <a:gd name="connsiteX302" fmla="*/ 2259106 w 2525304"/>
                          <a:gd name="connsiteY302" fmla="*/ 2534384 h 3372584"/>
                          <a:gd name="connsiteX303" fmla="*/ 2250141 w 2525304"/>
                          <a:gd name="connsiteY303" fmla="*/ 2494043 h 3372584"/>
                          <a:gd name="connsiteX304" fmla="*/ 2245659 w 2525304"/>
                          <a:gd name="connsiteY304" fmla="*/ 2476114 h 3372584"/>
                          <a:gd name="connsiteX305" fmla="*/ 2245659 w 2525304"/>
                          <a:gd name="connsiteY305" fmla="*/ 2390950 h 3372584"/>
                          <a:gd name="connsiteX306" fmla="*/ 2173941 w 2525304"/>
                          <a:gd name="connsiteY306" fmla="*/ 2243031 h 3372584"/>
                          <a:gd name="connsiteX307" fmla="*/ 2070846 w 2525304"/>
                          <a:gd name="connsiteY307" fmla="*/ 2059256 h 3372584"/>
                          <a:gd name="connsiteX308" fmla="*/ 2057400 w 2525304"/>
                          <a:gd name="connsiteY308" fmla="*/ 2153384 h 3372584"/>
                          <a:gd name="connsiteX309" fmla="*/ 2048435 w 2525304"/>
                          <a:gd name="connsiteY309" fmla="*/ 2108561 h 3372584"/>
                          <a:gd name="connsiteX310" fmla="*/ 2034988 w 2525304"/>
                          <a:gd name="connsiteY310" fmla="*/ 2005467 h 3372584"/>
                          <a:gd name="connsiteX311" fmla="*/ 2026023 w 2525304"/>
                          <a:gd name="connsiteY311" fmla="*/ 2027879 h 3372584"/>
                          <a:gd name="connsiteX312" fmla="*/ 2021541 w 2525304"/>
                          <a:gd name="connsiteY312" fmla="*/ 2041326 h 3372584"/>
                          <a:gd name="connsiteX313" fmla="*/ 1999129 w 2525304"/>
                          <a:gd name="connsiteY313" fmla="*/ 2054773 h 3372584"/>
                          <a:gd name="connsiteX314" fmla="*/ 1990165 w 2525304"/>
                          <a:gd name="connsiteY314" fmla="*/ 2072702 h 3372584"/>
                          <a:gd name="connsiteX315" fmla="*/ 1967753 w 2525304"/>
                          <a:gd name="connsiteY315" fmla="*/ 2108561 h 3372584"/>
                          <a:gd name="connsiteX316" fmla="*/ 1981200 w 2525304"/>
                          <a:gd name="connsiteY316" fmla="*/ 2225102 h 3372584"/>
                          <a:gd name="connsiteX317" fmla="*/ 1994647 w 2525304"/>
                          <a:gd name="connsiteY317" fmla="*/ 2256479 h 3372584"/>
                          <a:gd name="connsiteX318" fmla="*/ 2003612 w 2525304"/>
                          <a:gd name="connsiteY318" fmla="*/ 2274408 h 3372584"/>
                          <a:gd name="connsiteX319" fmla="*/ 2026023 w 2525304"/>
                          <a:gd name="connsiteY319" fmla="*/ 2305784 h 3372584"/>
                          <a:gd name="connsiteX320" fmla="*/ 2043953 w 2525304"/>
                          <a:gd name="connsiteY320" fmla="*/ 2350608 h 3372584"/>
                          <a:gd name="connsiteX321" fmla="*/ 2061882 w 2525304"/>
                          <a:gd name="connsiteY321" fmla="*/ 2373020 h 3372584"/>
                          <a:gd name="connsiteX322" fmla="*/ 2088776 w 2525304"/>
                          <a:gd name="connsiteY322" fmla="*/ 2435773 h 3372584"/>
                          <a:gd name="connsiteX323" fmla="*/ 2102223 w 2525304"/>
                          <a:gd name="connsiteY323" fmla="*/ 2467149 h 3372584"/>
                          <a:gd name="connsiteX324" fmla="*/ 2106706 w 2525304"/>
                          <a:gd name="connsiteY324" fmla="*/ 2498526 h 3372584"/>
                          <a:gd name="connsiteX325" fmla="*/ 2124635 w 2525304"/>
                          <a:gd name="connsiteY325" fmla="*/ 2561279 h 3372584"/>
                          <a:gd name="connsiteX326" fmla="*/ 2138082 w 2525304"/>
                          <a:gd name="connsiteY326" fmla="*/ 2650926 h 3372584"/>
                          <a:gd name="connsiteX327" fmla="*/ 2147047 w 2525304"/>
                          <a:gd name="connsiteY327" fmla="*/ 2686784 h 3372584"/>
                          <a:gd name="connsiteX328" fmla="*/ 2151529 w 2525304"/>
                          <a:gd name="connsiteY328" fmla="*/ 2718161 h 3372584"/>
                          <a:gd name="connsiteX329" fmla="*/ 2160494 w 2525304"/>
                          <a:gd name="connsiteY329" fmla="*/ 2771949 h 3372584"/>
                          <a:gd name="connsiteX330" fmla="*/ 2156012 w 2525304"/>
                          <a:gd name="connsiteY330" fmla="*/ 2964690 h 3372584"/>
                          <a:gd name="connsiteX331" fmla="*/ 2138082 w 2525304"/>
                          <a:gd name="connsiteY331" fmla="*/ 3045373 h 3372584"/>
                          <a:gd name="connsiteX332" fmla="*/ 2133600 w 2525304"/>
                          <a:gd name="connsiteY332" fmla="*/ 3063302 h 3372584"/>
                          <a:gd name="connsiteX333" fmla="*/ 2120153 w 2525304"/>
                          <a:gd name="connsiteY333" fmla="*/ 3081232 h 3372584"/>
                          <a:gd name="connsiteX334" fmla="*/ 2111188 w 2525304"/>
                          <a:gd name="connsiteY334" fmla="*/ 3108126 h 3372584"/>
                          <a:gd name="connsiteX335" fmla="*/ 2088776 w 2525304"/>
                          <a:gd name="connsiteY335" fmla="*/ 3139502 h 3372584"/>
                          <a:gd name="connsiteX336" fmla="*/ 2075329 w 2525304"/>
                          <a:gd name="connsiteY336" fmla="*/ 3166396 h 3372584"/>
                          <a:gd name="connsiteX337" fmla="*/ 2061882 w 2525304"/>
                          <a:gd name="connsiteY337" fmla="*/ 3170879 h 3372584"/>
                          <a:gd name="connsiteX338" fmla="*/ 2021541 w 2525304"/>
                          <a:gd name="connsiteY338" fmla="*/ 3166396 h 3372584"/>
                          <a:gd name="connsiteX339" fmla="*/ 2012576 w 2525304"/>
                          <a:gd name="connsiteY339" fmla="*/ 3121573 h 3372584"/>
                          <a:gd name="connsiteX340" fmla="*/ 2048435 w 2525304"/>
                          <a:gd name="connsiteY340" fmla="*/ 3022961 h 3372584"/>
                          <a:gd name="connsiteX341" fmla="*/ 2048435 w 2525304"/>
                          <a:gd name="connsiteY341" fmla="*/ 3022961 h 3372584"/>
                          <a:gd name="connsiteX342" fmla="*/ 2061882 w 2525304"/>
                          <a:gd name="connsiteY342" fmla="*/ 2969173 h 3372584"/>
                          <a:gd name="connsiteX343" fmla="*/ 2070847 w 2525304"/>
                          <a:gd name="connsiteY343" fmla="*/ 2884008 h 3372584"/>
                          <a:gd name="connsiteX344" fmla="*/ 2066365 w 2525304"/>
                          <a:gd name="connsiteY344" fmla="*/ 2727126 h 3372584"/>
                          <a:gd name="connsiteX345" fmla="*/ 2043953 w 2525304"/>
                          <a:gd name="connsiteY345" fmla="*/ 2650926 h 3372584"/>
                          <a:gd name="connsiteX346" fmla="*/ 2030506 w 2525304"/>
                          <a:gd name="connsiteY346" fmla="*/ 2624032 h 3372584"/>
                          <a:gd name="connsiteX347" fmla="*/ 2017059 w 2525304"/>
                          <a:gd name="connsiteY347" fmla="*/ 2583690 h 3372584"/>
                          <a:gd name="connsiteX348" fmla="*/ 1981200 w 2525304"/>
                          <a:gd name="connsiteY348" fmla="*/ 2516455 h 3372584"/>
                          <a:gd name="connsiteX349" fmla="*/ 1972235 w 2525304"/>
                          <a:gd name="connsiteY349" fmla="*/ 2503008 h 3372584"/>
                          <a:gd name="connsiteX350" fmla="*/ 1958788 w 2525304"/>
                          <a:gd name="connsiteY350" fmla="*/ 2480596 h 3372584"/>
                          <a:gd name="connsiteX351" fmla="*/ 1905000 w 2525304"/>
                          <a:gd name="connsiteY351" fmla="*/ 2399914 h 3372584"/>
                          <a:gd name="connsiteX352" fmla="*/ 1882588 w 2525304"/>
                          <a:gd name="connsiteY352" fmla="*/ 2359573 h 3372584"/>
                          <a:gd name="connsiteX353" fmla="*/ 1869141 w 2525304"/>
                          <a:gd name="connsiteY353" fmla="*/ 2341643 h 3372584"/>
                          <a:gd name="connsiteX354" fmla="*/ 1806388 w 2525304"/>
                          <a:gd name="connsiteY354" fmla="*/ 2314749 h 3372584"/>
                          <a:gd name="connsiteX355" fmla="*/ 1779494 w 2525304"/>
                          <a:gd name="connsiteY355" fmla="*/ 2305784 h 3372584"/>
                          <a:gd name="connsiteX356" fmla="*/ 1752600 w 2525304"/>
                          <a:gd name="connsiteY356" fmla="*/ 2301302 h 3372584"/>
                          <a:gd name="connsiteX357" fmla="*/ 1680882 w 2525304"/>
                          <a:gd name="connsiteY357" fmla="*/ 2278890 h 3372584"/>
                          <a:gd name="connsiteX358" fmla="*/ 1662953 w 2525304"/>
                          <a:gd name="connsiteY358" fmla="*/ 2274408 h 3372584"/>
                          <a:gd name="connsiteX359" fmla="*/ 1640541 w 2525304"/>
                          <a:gd name="connsiteY359" fmla="*/ 2260961 h 3372584"/>
                          <a:gd name="connsiteX360" fmla="*/ 1604682 w 2525304"/>
                          <a:gd name="connsiteY360" fmla="*/ 2274408 h 3372584"/>
                          <a:gd name="connsiteX361" fmla="*/ 1537447 w 2525304"/>
                          <a:gd name="connsiteY361" fmla="*/ 2305784 h 3372584"/>
                          <a:gd name="connsiteX362" fmla="*/ 1510553 w 2525304"/>
                          <a:gd name="connsiteY362" fmla="*/ 2310267 h 3372584"/>
                          <a:gd name="connsiteX363" fmla="*/ 1488141 w 2525304"/>
                          <a:gd name="connsiteY363" fmla="*/ 2314749 h 3372584"/>
                          <a:gd name="connsiteX364" fmla="*/ 1443318 w 2525304"/>
                          <a:gd name="connsiteY364" fmla="*/ 2323714 h 3372584"/>
                          <a:gd name="connsiteX365" fmla="*/ 1367118 w 2525304"/>
                          <a:gd name="connsiteY365" fmla="*/ 2305784 h 3372584"/>
                          <a:gd name="connsiteX366" fmla="*/ 1317812 w 2525304"/>
                          <a:gd name="connsiteY366" fmla="*/ 2287855 h 3372584"/>
                          <a:gd name="connsiteX367" fmla="*/ 1066800 w 2525304"/>
                          <a:gd name="connsiteY367" fmla="*/ 2274408 h 3372584"/>
                          <a:gd name="connsiteX368" fmla="*/ 1030941 w 2525304"/>
                          <a:gd name="connsiteY368" fmla="*/ 2265443 h 3372584"/>
                          <a:gd name="connsiteX369" fmla="*/ 986118 w 2525304"/>
                          <a:gd name="connsiteY369" fmla="*/ 2243032 h 3372584"/>
                          <a:gd name="connsiteX370" fmla="*/ 968188 w 2525304"/>
                          <a:gd name="connsiteY370" fmla="*/ 2234067 h 3372584"/>
                          <a:gd name="connsiteX371" fmla="*/ 936812 w 2525304"/>
                          <a:gd name="connsiteY371" fmla="*/ 2216137 h 3372584"/>
                          <a:gd name="connsiteX372" fmla="*/ 905435 w 2525304"/>
                          <a:gd name="connsiteY372" fmla="*/ 2198208 h 3372584"/>
                          <a:gd name="connsiteX373" fmla="*/ 869576 w 2525304"/>
                          <a:gd name="connsiteY373" fmla="*/ 2211655 h 3372584"/>
                          <a:gd name="connsiteX374" fmla="*/ 856129 w 2525304"/>
                          <a:gd name="connsiteY374" fmla="*/ 2229584 h 3372584"/>
                          <a:gd name="connsiteX375" fmla="*/ 815788 w 2525304"/>
                          <a:gd name="connsiteY375" fmla="*/ 2269926 h 3372584"/>
                          <a:gd name="connsiteX376" fmla="*/ 788894 w 2525304"/>
                          <a:gd name="connsiteY376" fmla="*/ 2292337 h 3372584"/>
                          <a:gd name="connsiteX377" fmla="*/ 762000 w 2525304"/>
                          <a:gd name="connsiteY377" fmla="*/ 2314749 h 3372584"/>
                          <a:gd name="connsiteX378" fmla="*/ 753035 w 2525304"/>
                          <a:gd name="connsiteY378" fmla="*/ 2328196 h 3372584"/>
                          <a:gd name="connsiteX379" fmla="*/ 735106 w 2525304"/>
                          <a:gd name="connsiteY379" fmla="*/ 2341643 h 3372584"/>
                          <a:gd name="connsiteX380" fmla="*/ 712694 w 2525304"/>
                          <a:gd name="connsiteY380" fmla="*/ 2364055 h 3372584"/>
                          <a:gd name="connsiteX381" fmla="*/ 694765 w 2525304"/>
                          <a:gd name="connsiteY381" fmla="*/ 2377502 h 3372584"/>
                          <a:gd name="connsiteX382" fmla="*/ 681318 w 2525304"/>
                          <a:gd name="connsiteY382" fmla="*/ 2395432 h 3372584"/>
                          <a:gd name="connsiteX383" fmla="*/ 667870 w 2525304"/>
                          <a:gd name="connsiteY383" fmla="*/ 2404396 h 3372584"/>
                          <a:gd name="connsiteX384" fmla="*/ 623047 w 2525304"/>
                          <a:gd name="connsiteY384" fmla="*/ 2444737 h 3372584"/>
                          <a:gd name="connsiteX385" fmla="*/ 600635 w 2525304"/>
                          <a:gd name="connsiteY385" fmla="*/ 2476114 h 3372584"/>
                          <a:gd name="connsiteX386" fmla="*/ 587188 w 2525304"/>
                          <a:gd name="connsiteY386" fmla="*/ 2516455 h 3372584"/>
                          <a:gd name="connsiteX387" fmla="*/ 582706 w 2525304"/>
                          <a:gd name="connsiteY387" fmla="*/ 2547832 h 3372584"/>
                          <a:gd name="connsiteX388" fmla="*/ 596153 w 2525304"/>
                          <a:gd name="connsiteY388" fmla="*/ 2637479 h 3372584"/>
                          <a:gd name="connsiteX389" fmla="*/ 600635 w 2525304"/>
                          <a:gd name="connsiteY389" fmla="*/ 2655408 h 3372584"/>
                          <a:gd name="connsiteX390" fmla="*/ 609600 w 2525304"/>
                          <a:gd name="connsiteY390" fmla="*/ 2673337 h 3372584"/>
                          <a:gd name="connsiteX391" fmla="*/ 614082 w 2525304"/>
                          <a:gd name="connsiteY391" fmla="*/ 2691267 h 3372584"/>
                          <a:gd name="connsiteX392" fmla="*/ 623047 w 2525304"/>
                          <a:gd name="connsiteY392" fmla="*/ 2713679 h 3372584"/>
                          <a:gd name="connsiteX393" fmla="*/ 627529 w 2525304"/>
                          <a:gd name="connsiteY393" fmla="*/ 2736090 h 3372584"/>
                          <a:gd name="connsiteX394" fmla="*/ 640976 w 2525304"/>
                          <a:gd name="connsiteY394" fmla="*/ 2767467 h 3372584"/>
                          <a:gd name="connsiteX395" fmla="*/ 645459 w 2525304"/>
                          <a:gd name="connsiteY395" fmla="*/ 2780914 h 3372584"/>
                          <a:gd name="connsiteX396" fmla="*/ 658906 w 2525304"/>
                          <a:gd name="connsiteY396" fmla="*/ 2803326 h 3372584"/>
                          <a:gd name="connsiteX397" fmla="*/ 676835 w 2525304"/>
                          <a:gd name="connsiteY397" fmla="*/ 2866079 h 3372584"/>
                          <a:gd name="connsiteX398" fmla="*/ 690282 w 2525304"/>
                          <a:gd name="connsiteY398" fmla="*/ 2897455 h 3372584"/>
                          <a:gd name="connsiteX399" fmla="*/ 699247 w 2525304"/>
                          <a:gd name="connsiteY399" fmla="*/ 2942279 h 3372584"/>
                          <a:gd name="connsiteX400" fmla="*/ 703729 w 2525304"/>
                          <a:gd name="connsiteY400" fmla="*/ 2969173 h 3372584"/>
                          <a:gd name="connsiteX401" fmla="*/ 717176 w 2525304"/>
                          <a:gd name="connsiteY401" fmla="*/ 2996067 h 3372584"/>
                          <a:gd name="connsiteX402" fmla="*/ 735106 w 2525304"/>
                          <a:gd name="connsiteY402" fmla="*/ 3054337 h 3372584"/>
                          <a:gd name="connsiteX403" fmla="*/ 739588 w 2525304"/>
                          <a:gd name="connsiteY403" fmla="*/ 3081232 h 3372584"/>
                          <a:gd name="connsiteX404" fmla="*/ 762000 w 2525304"/>
                          <a:gd name="connsiteY404" fmla="*/ 3143984 h 3372584"/>
                          <a:gd name="connsiteX405" fmla="*/ 766482 w 2525304"/>
                          <a:gd name="connsiteY405" fmla="*/ 3233632 h 3372584"/>
                          <a:gd name="connsiteX406" fmla="*/ 770965 w 2525304"/>
                          <a:gd name="connsiteY406" fmla="*/ 3256043 h 3372584"/>
                          <a:gd name="connsiteX407" fmla="*/ 775447 w 2525304"/>
                          <a:gd name="connsiteY407" fmla="*/ 3287420 h 3372584"/>
                          <a:gd name="connsiteX408" fmla="*/ 748553 w 2525304"/>
                          <a:gd name="connsiteY408" fmla="*/ 3336726 h 3372584"/>
                          <a:gd name="connsiteX409" fmla="*/ 721659 w 2525304"/>
                          <a:gd name="connsiteY409" fmla="*/ 3345690 h 3372584"/>
                          <a:gd name="connsiteX410" fmla="*/ 708212 w 2525304"/>
                          <a:gd name="connsiteY410" fmla="*/ 3350173 h 3372584"/>
                          <a:gd name="connsiteX411" fmla="*/ 623047 w 2525304"/>
                          <a:gd name="connsiteY411" fmla="*/ 3332243 h 3372584"/>
                          <a:gd name="connsiteX412" fmla="*/ 609600 w 2525304"/>
                          <a:gd name="connsiteY412" fmla="*/ 3309832 h 3372584"/>
                          <a:gd name="connsiteX413" fmla="*/ 591670 w 2525304"/>
                          <a:gd name="connsiteY413" fmla="*/ 3269490 h 3372584"/>
                          <a:gd name="connsiteX414" fmla="*/ 560294 w 2525304"/>
                          <a:gd name="connsiteY414" fmla="*/ 3211220 h 3372584"/>
                          <a:gd name="connsiteX415" fmla="*/ 551329 w 2525304"/>
                          <a:gd name="connsiteY415" fmla="*/ 3197773 h 3372584"/>
                          <a:gd name="connsiteX416" fmla="*/ 528918 w 2525304"/>
                          <a:gd name="connsiteY416" fmla="*/ 3175361 h 3372584"/>
                          <a:gd name="connsiteX417" fmla="*/ 519953 w 2525304"/>
                          <a:gd name="connsiteY417" fmla="*/ 3130537 h 3372584"/>
                          <a:gd name="connsiteX418" fmla="*/ 524435 w 2525304"/>
                          <a:gd name="connsiteY418" fmla="*/ 3103643 h 3372584"/>
                          <a:gd name="connsiteX419" fmla="*/ 528918 w 2525304"/>
                          <a:gd name="connsiteY419" fmla="*/ 3090196 h 3372584"/>
                          <a:gd name="connsiteX420" fmla="*/ 542365 w 2525304"/>
                          <a:gd name="connsiteY420" fmla="*/ 3054337 h 3372584"/>
                          <a:gd name="connsiteX421" fmla="*/ 484094 w 2525304"/>
                          <a:gd name="connsiteY421" fmla="*/ 2888490 h 3372584"/>
                          <a:gd name="connsiteX422" fmla="*/ 443753 w 2525304"/>
                          <a:gd name="connsiteY422" fmla="*/ 2780914 h 3372584"/>
                          <a:gd name="connsiteX423" fmla="*/ 439270 w 2525304"/>
                          <a:gd name="connsiteY423" fmla="*/ 2754020 h 3372584"/>
                          <a:gd name="connsiteX424" fmla="*/ 430306 w 2525304"/>
                          <a:gd name="connsiteY424" fmla="*/ 2718161 h 3372584"/>
                          <a:gd name="connsiteX425" fmla="*/ 425823 w 2525304"/>
                          <a:gd name="connsiteY425" fmla="*/ 2682302 h 3372584"/>
                          <a:gd name="connsiteX426" fmla="*/ 398929 w 2525304"/>
                          <a:gd name="connsiteY426" fmla="*/ 2601620 h 3372584"/>
                          <a:gd name="connsiteX427" fmla="*/ 385482 w 2525304"/>
                          <a:gd name="connsiteY427" fmla="*/ 2570243 h 3372584"/>
                          <a:gd name="connsiteX428" fmla="*/ 381000 w 2525304"/>
                          <a:gd name="connsiteY428" fmla="*/ 2552314 h 3372584"/>
                          <a:gd name="connsiteX429" fmla="*/ 372035 w 2525304"/>
                          <a:gd name="connsiteY429" fmla="*/ 2485079 h 3372584"/>
                          <a:gd name="connsiteX430" fmla="*/ 367553 w 2525304"/>
                          <a:gd name="connsiteY430" fmla="*/ 2471632 h 3372584"/>
                          <a:gd name="connsiteX431" fmla="*/ 407894 w 2525304"/>
                          <a:gd name="connsiteY431" fmla="*/ 2453702 h 3372584"/>
                          <a:gd name="connsiteX432" fmla="*/ 515470 w 2525304"/>
                          <a:gd name="connsiteY432" fmla="*/ 2408879 h 3372584"/>
                          <a:gd name="connsiteX433" fmla="*/ 578223 w 2525304"/>
                          <a:gd name="connsiteY433" fmla="*/ 2355090 h 3372584"/>
                          <a:gd name="connsiteX434" fmla="*/ 587188 w 2525304"/>
                          <a:gd name="connsiteY434" fmla="*/ 2332679 h 3372584"/>
                          <a:gd name="connsiteX435" fmla="*/ 614082 w 2525304"/>
                          <a:gd name="connsiteY435" fmla="*/ 2256479 h 3372584"/>
                          <a:gd name="connsiteX436" fmla="*/ 649941 w 2525304"/>
                          <a:gd name="connsiteY436" fmla="*/ 2202690 h 3372584"/>
                          <a:gd name="connsiteX437" fmla="*/ 690282 w 2525304"/>
                          <a:gd name="connsiteY437" fmla="*/ 2175796 h 3372584"/>
                          <a:gd name="connsiteX438" fmla="*/ 703729 w 2525304"/>
                          <a:gd name="connsiteY438" fmla="*/ 2166832 h 3372584"/>
                          <a:gd name="connsiteX439" fmla="*/ 739588 w 2525304"/>
                          <a:gd name="connsiteY439" fmla="*/ 2148902 h 3372584"/>
                          <a:gd name="connsiteX440" fmla="*/ 708212 w 2525304"/>
                          <a:gd name="connsiteY440" fmla="*/ 2189243 h 3372584"/>
                          <a:gd name="connsiteX441" fmla="*/ 654423 w 2525304"/>
                          <a:gd name="connsiteY441" fmla="*/ 2243032 h 3372584"/>
                          <a:gd name="connsiteX442" fmla="*/ 636494 w 2525304"/>
                          <a:gd name="connsiteY442" fmla="*/ 2260961 h 3372584"/>
                          <a:gd name="connsiteX443" fmla="*/ 614082 w 2525304"/>
                          <a:gd name="connsiteY443" fmla="*/ 2287855 h 3372584"/>
                          <a:gd name="connsiteX444" fmla="*/ 605118 w 2525304"/>
                          <a:gd name="connsiteY444" fmla="*/ 2301302 h 3372584"/>
                          <a:gd name="connsiteX445" fmla="*/ 560294 w 2525304"/>
                          <a:gd name="connsiteY445" fmla="*/ 2337161 h 3372584"/>
                          <a:gd name="connsiteX446" fmla="*/ 524435 w 2525304"/>
                          <a:gd name="connsiteY446" fmla="*/ 2350608 h 3372584"/>
                          <a:gd name="connsiteX447" fmla="*/ 502023 w 2525304"/>
                          <a:gd name="connsiteY447" fmla="*/ 2364055 h 3372584"/>
                          <a:gd name="connsiteX448" fmla="*/ 461682 w 2525304"/>
                          <a:gd name="connsiteY448" fmla="*/ 2390949 h 3372584"/>
                          <a:gd name="connsiteX449" fmla="*/ 448235 w 2525304"/>
                          <a:gd name="connsiteY449" fmla="*/ 2399914 h 3372584"/>
                          <a:gd name="connsiteX450" fmla="*/ 430306 w 2525304"/>
                          <a:gd name="connsiteY450" fmla="*/ 2408879 h 3372584"/>
                          <a:gd name="connsiteX451" fmla="*/ 412376 w 2525304"/>
                          <a:gd name="connsiteY451" fmla="*/ 2422326 h 3372584"/>
                          <a:gd name="connsiteX452" fmla="*/ 389965 w 2525304"/>
                          <a:gd name="connsiteY452" fmla="*/ 2431290 h 3372584"/>
                          <a:gd name="connsiteX453" fmla="*/ 372035 w 2525304"/>
                          <a:gd name="connsiteY453" fmla="*/ 2444737 h 3372584"/>
                          <a:gd name="connsiteX454" fmla="*/ 318247 w 2525304"/>
                          <a:gd name="connsiteY454" fmla="*/ 2476114 h 3372584"/>
                          <a:gd name="connsiteX455" fmla="*/ 304800 w 2525304"/>
                          <a:gd name="connsiteY455" fmla="*/ 2494043 h 3372584"/>
                          <a:gd name="connsiteX456" fmla="*/ 282388 w 2525304"/>
                          <a:gd name="connsiteY456" fmla="*/ 2520937 h 3372584"/>
                          <a:gd name="connsiteX457" fmla="*/ 295835 w 2525304"/>
                          <a:gd name="connsiteY457" fmla="*/ 2816773 h 3372584"/>
                          <a:gd name="connsiteX458" fmla="*/ 300318 w 2525304"/>
                          <a:gd name="connsiteY458" fmla="*/ 2839184 h 3372584"/>
                          <a:gd name="connsiteX459" fmla="*/ 304800 w 2525304"/>
                          <a:gd name="connsiteY459" fmla="*/ 2870561 h 3372584"/>
                          <a:gd name="connsiteX460" fmla="*/ 309282 w 2525304"/>
                          <a:gd name="connsiteY460" fmla="*/ 2928832 h 3372584"/>
                          <a:gd name="connsiteX461" fmla="*/ 322729 w 2525304"/>
                          <a:gd name="connsiteY461" fmla="*/ 2987102 h 3372584"/>
                          <a:gd name="connsiteX462" fmla="*/ 327212 w 2525304"/>
                          <a:gd name="connsiteY462" fmla="*/ 3013996 h 3372584"/>
                          <a:gd name="connsiteX463" fmla="*/ 331694 w 2525304"/>
                          <a:gd name="connsiteY463" fmla="*/ 3045373 h 3372584"/>
                          <a:gd name="connsiteX464" fmla="*/ 345141 w 2525304"/>
                          <a:gd name="connsiteY464" fmla="*/ 3072267 h 3372584"/>
                          <a:gd name="connsiteX465" fmla="*/ 367553 w 2525304"/>
                          <a:gd name="connsiteY465" fmla="*/ 3126055 h 3372584"/>
                          <a:gd name="connsiteX466" fmla="*/ 381000 w 2525304"/>
                          <a:gd name="connsiteY466" fmla="*/ 3184326 h 3372584"/>
                          <a:gd name="connsiteX467" fmla="*/ 389965 w 2525304"/>
                          <a:gd name="connsiteY467" fmla="*/ 3197773 h 3372584"/>
                          <a:gd name="connsiteX468" fmla="*/ 394447 w 2525304"/>
                          <a:gd name="connsiteY468" fmla="*/ 3215702 h 3372584"/>
                          <a:gd name="connsiteX469" fmla="*/ 412376 w 2525304"/>
                          <a:gd name="connsiteY469" fmla="*/ 3247079 h 3372584"/>
                          <a:gd name="connsiteX470" fmla="*/ 416859 w 2525304"/>
                          <a:gd name="connsiteY470" fmla="*/ 3260526 h 3372584"/>
                          <a:gd name="connsiteX471" fmla="*/ 425823 w 2525304"/>
                          <a:gd name="connsiteY471" fmla="*/ 3273973 h 3372584"/>
                          <a:gd name="connsiteX472" fmla="*/ 439270 w 2525304"/>
                          <a:gd name="connsiteY472" fmla="*/ 3305349 h 3372584"/>
                          <a:gd name="connsiteX473" fmla="*/ 439270 w 2525304"/>
                          <a:gd name="connsiteY473" fmla="*/ 3354655 h 3372584"/>
                          <a:gd name="connsiteX474" fmla="*/ 430306 w 2525304"/>
                          <a:gd name="connsiteY474" fmla="*/ 3368102 h 3372584"/>
                          <a:gd name="connsiteX475" fmla="*/ 412376 w 2525304"/>
                          <a:gd name="connsiteY475" fmla="*/ 3372584 h 3372584"/>
                          <a:gd name="connsiteX476" fmla="*/ 295835 w 2525304"/>
                          <a:gd name="connsiteY476" fmla="*/ 3359137 h 3372584"/>
                          <a:gd name="connsiteX477" fmla="*/ 264459 w 2525304"/>
                          <a:gd name="connsiteY477" fmla="*/ 3278455 h 3372584"/>
                          <a:gd name="connsiteX478" fmla="*/ 259976 w 2525304"/>
                          <a:gd name="connsiteY478" fmla="*/ 3242596 h 3372584"/>
                          <a:gd name="connsiteX479" fmla="*/ 246529 w 2525304"/>
                          <a:gd name="connsiteY479" fmla="*/ 3179843 h 3372584"/>
                          <a:gd name="connsiteX480" fmla="*/ 237565 w 2525304"/>
                          <a:gd name="connsiteY480" fmla="*/ 3085714 h 3372584"/>
                          <a:gd name="connsiteX481" fmla="*/ 228600 w 2525304"/>
                          <a:gd name="connsiteY481" fmla="*/ 3058820 h 3372584"/>
                          <a:gd name="connsiteX482" fmla="*/ 219635 w 2525304"/>
                          <a:gd name="connsiteY482" fmla="*/ 3022961 h 3372584"/>
                          <a:gd name="connsiteX483" fmla="*/ 206188 w 2525304"/>
                          <a:gd name="connsiteY483" fmla="*/ 2982620 h 3372584"/>
                          <a:gd name="connsiteX484" fmla="*/ 201706 w 2525304"/>
                          <a:gd name="connsiteY484" fmla="*/ 2951243 h 3372584"/>
                          <a:gd name="connsiteX485" fmla="*/ 197223 w 2525304"/>
                          <a:gd name="connsiteY485" fmla="*/ 2928832 h 3372584"/>
                          <a:gd name="connsiteX486" fmla="*/ 192741 w 2525304"/>
                          <a:gd name="connsiteY486" fmla="*/ 2892973 h 3372584"/>
                          <a:gd name="connsiteX487" fmla="*/ 188259 w 2525304"/>
                          <a:gd name="connsiteY487" fmla="*/ 2852632 h 3372584"/>
                          <a:gd name="connsiteX488" fmla="*/ 179294 w 2525304"/>
                          <a:gd name="connsiteY488" fmla="*/ 2825737 h 3372584"/>
                          <a:gd name="connsiteX489" fmla="*/ 165847 w 2525304"/>
                          <a:gd name="connsiteY489" fmla="*/ 2776432 h 3372584"/>
                          <a:gd name="connsiteX490" fmla="*/ 161365 w 2525304"/>
                          <a:gd name="connsiteY490" fmla="*/ 2749537 h 3372584"/>
                          <a:gd name="connsiteX491" fmla="*/ 156882 w 2525304"/>
                          <a:gd name="connsiteY491" fmla="*/ 2561279 h 3372584"/>
                          <a:gd name="connsiteX492" fmla="*/ 152400 w 2525304"/>
                          <a:gd name="connsiteY492" fmla="*/ 2520937 h 3372584"/>
                          <a:gd name="connsiteX493" fmla="*/ 143435 w 2525304"/>
                          <a:gd name="connsiteY493" fmla="*/ 2386467 h 3372584"/>
                          <a:gd name="connsiteX494" fmla="*/ 129988 w 2525304"/>
                          <a:gd name="connsiteY494" fmla="*/ 2346126 h 3372584"/>
                          <a:gd name="connsiteX495" fmla="*/ 125506 w 2525304"/>
                          <a:gd name="connsiteY495" fmla="*/ 2332679 h 3372584"/>
                          <a:gd name="connsiteX496" fmla="*/ 138953 w 2525304"/>
                          <a:gd name="connsiteY496" fmla="*/ 2314749 h 3372584"/>
                          <a:gd name="connsiteX497" fmla="*/ 152400 w 2525304"/>
                          <a:gd name="connsiteY497" fmla="*/ 2305784 h 3372584"/>
                          <a:gd name="connsiteX498" fmla="*/ 170329 w 2525304"/>
                          <a:gd name="connsiteY498" fmla="*/ 2260961 h 3372584"/>
                          <a:gd name="connsiteX499" fmla="*/ 188259 w 2525304"/>
                          <a:gd name="connsiteY499" fmla="*/ 2225102 h 3372584"/>
                          <a:gd name="connsiteX500" fmla="*/ 206188 w 2525304"/>
                          <a:gd name="connsiteY500" fmla="*/ 2189243 h 3372584"/>
                          <a:gd name="connsiteX501" fmla="*/ 210670 w 2525304"/>
                          <a:gd name="connsiteY501" fmla="*/ 2175796 h 3372584"/>
                          <a:gd name="connsiteX502" fmla="*/ 219635 w 2525304"/>
                          <a:gd name="connsiteY502" fmla="*/ 2117526 h 3372584"/>
                          <a:gd name="connsiteX503" fmla="*/ 210670 w 2525304"/>
                          <a:gd name="connsiteY503" fmla="*/ 1960643 h 3372584"/>
                          <a:gd name="connsiteX504" fmla="*/ 192741 w 2525304"/>
                          <a:gd name="connsiteY504" fmla="*/ 1924784 h 3372584"/>
                          <a:gd name="connsiteX505" fmla="*/ 179294 w 2525304"/>
                          <a:gd name="connsiteY505" fmla="*/ 1893408 h 3372584"/>
                          <a:gd name="connsiteX506" fmla="*/ 165847 w 2525304"/>
                          <a:gd name="connsiteY506" fmla="*/ 1866514 h 3372584"/>
                          <a:gd name="connsiteX507" fmla="*/ 152400 w 2525304"/>
                          <a:gd name="connsiteY507" fmla="*/ 1835137 h 3372584"/>
                          <a:gd name="connsiteX508" fmla="*/ 143435 w 2525304"/>
                          <a:gd name="connsiteY508" fmla="*/ 1821690 h 3372584"/>
                          <a:gd name="connsiteX509" fmla="*/ 107576 w 2525304"/>
                          <a:gd name="connsiteY509" fmla="*/ 1785832 h 3372584"/>
                          <a:gd name="connsiteX510" fmla="*/ 94129 w 2525304"/>
                          <a:gd name="connsiteY510" fmla="*/ 1781349 h 3372584"/>
                          <a:gd name="connsiteX511" fmla="*/ 71718 w 2525304"/>
                          <a:gd name="connsiteY511" fmla="*/ 1772384 h 3372584"/>
                          <a:gd name="connsiteX512" fmla="*/ 58270 w 2525304"/>
                          <a:gd name="connsiteY512" fmla="*/ 1763420 h 3372584"/>
                          <a:gd name="connsiteX513" fmla="*/ 26894 w 2525304"/>
                          <a:gd name="connsiteY513" fmla="*/ 1732043 h 3372584"/>
                          <a:gd name="connsiteX514" fmla="*/ 0 w 2525304"/>
                          <a:gd name="connsiteY514" fmla="*/ 1709632 h 3372584"/>
                          <a:gd name="connsiteX0" fmla="*/ 0 w 2525304"/>
                          <a:gd name="connsiteY0" fmla="*/ 1707929 h 3370881"/>
                          <a:gd name="connsiteX1" fmla="*/ 22412 w 2525304"/>
                          <a:gd name="connsiteY1" fmla="*/ 1698964 h 3370881"/>
                          <a:gd name="connsiteX2" fmla="*/ 31376 w 2525304"/>
                          <a:gd name="connsiteY2" fmla="*/ 1681034 h 3370881"/>
                          <a:gd name="connsiteX3" fmla="*/ 44823 w 2525304"/>
                          <a:gd name="connsiteY3" fmla="*/ 1672070 h 3370881"/>
                          <a:gd name="connsiteX4" fmla="*/ 58270 w 2525304"/>
                          <a:gd name="connsiteY4" fmla="*/ 1654140 h 3370881"/>
                          <a:gd name="connsiteX5" fmla="*/ 76200 w 2525304"/>
                          <a:gd name="connsiteY5" fmla="*/ 1645176 h 3370881"/>
                          <a:gd name="connsiteX6" fmla="*/ 98612 w 2525304"/>
                          <a:gd name="connsiteY6" fmla="*/ 1636211 h 3370881"/>
                          <a:gd name="connsiteX7" fmla="*/ 125506 w 2525304"/>
                          <a:gd name="connsiteY7" fmla="*/ 1627246 h 3370881"/>
                          <a:gd name="connsiteX8" fmla="*/ 152400 w 2525304"/>
                          <a:gd name="connsiteY8" fmla="*/ 1609317 h 3370881"/>
                          <a:gd name="connsiteX9" fmla="*/ 170329 w 2525304"/>
                          <a:gd name="connsiteY9" fmla="*/ 1600352 h 3370881"/>
                          <a:gd name="connsiteX10" fmla="*/ 188259 w 2525304"/>
                          <a:gd name="connsiteY10" fmla="*/ 1582423 h 3370881"/>
                          <a:gd name="connsiteX11" fmla="*/ 228600 w 2525304"/>
                          <a:gd name="connsiteY11" fmla="*/ 1564493 h 3370881"/>
                          <a:gd name="connsiteX12" fmla="*/ 255494 w 2525304"/>
                          <a:gd name="connsiteY12" fmla="*/ 1546564 h 3370881"/>
                          <a:gd name="connsiteX13" fmla="*/ 300318 w 2525304"/>
                          <a:gd name="connsiteY13" fmla="*/ 1524152 h 3370881"/>
                          <a:gd name="connsiteX14" fmla="*/ 313765 w 2525304"/>
                          <a:gd name="connsiteY14" fmla="*/ 1515187 h 3370881"/>
                          <a:gd name="connsiteX15" fmla="*/ 340659 w 2525304"/>
                          <a:gd name="connsiteY15" fmla="*/ 1510705 h 3370881"/>
                          <a:gd name="connsiteX16" fmla="*/ 363070 w 2525304"/>
                          <a:gd name="connsiteY16" fmla="*/ 1506223 h 3370881"/>
                          <a:gd name="connsiteX17" fmla="*/ 389965 w 2525304"/>
                          <a:gd name="connsiteY17" fmla="*/ 1501740 h 3370881"/>
                          <a:gd name="connsiteX18" fmla="*/ 425823 w 2525304"/>
                          <a:gd name="connsiteY18" fmla="*/ 1497258 h 3370881"/>
                          <a:gd name="connsiteX19" fmla="*/ 470647 w 2525304"/>
                          <a:gd name="connsiteY19" fmla="*/ 1488293 h 3370881"/>
                          <a:gd name="connsiteX20" fmla="*/ 515470 w 2525304"/>
                          <a:gd name="connsiteY20" fmla="*/ 1479329 h 3370881"/>
                          <a:gd name="connsiteX21" fmla="*/ 528918 w 2525304"/>
                          <a:gd name="connsiteY21" fmla="*/ 1470364 h 3370881"/>
                          <a:gd name="connsiteX22" fmla="*/ 600635 w 2525304"/>
                          <a:gd name="connsiteY22" fmla="*/ 1456917 h 3370881"/>
                          <a:gd name="connsiteX23" fmla="*/ 690282 w 2525304"/>
                          <a:gd name="connsiteY23" fmla="*/ 1447952 h 3370881"/>
                          <a:gd name="connsiteX24" fmla="*/ 793376 w 2525304"/>
                          <a:gd name="connsiteY24" fmla="*/ 1452434 h 3370881"/>
                          <a:gd name="connsiteX25" fmla="*/ 874059 w 2525304"/>
                          <a:gd name="connsiteY25" fmla="*/ 1465881 h 3370881"/>
                          <a:gd name="connsiteX26" fmla="*/ 914400 w 2525304"/>
                          <a:gd name="connsiteY26" fmla="*/ 1470364 h 3370881"/>
                          <a:gd name="connsiteX27" fmla="*/ 1030941 w 2525304"/>
                          <a:gd name="connsiteY27" fmla="*/ 1483811 h 3370881"/>
                          <a:gd name="connsiteX28" fmla="*/ 1151965 w 2525304"/>
                          <a:gd name="connsiteY28" fmla="*/ 1492776 h 3370881"/>
                          <a:gd name="connsiteX29" fmla="*/ 1281953 w 2525304"/>
                          <a:gd name="connsiteY29" fmla="*/ 1501740 h 3370881"/>
                          <a:gd name="connsiteX30" fmla="*/ 1465729 w 2525304"/>
                          <a:gd name="connsiteY30" fmla="*/ 1497258 h 3370881"/>
                          <a:gd name="connsiteX31" fmla="*/ 1510553 w 2525304"/>
                          <a:gd name="connsiteY31" fmla="*/ 1492776 h 3370881"/>
                          <a:gd name="connsiteX32" fmla="*/ 1582270 w 2525304"/>
                          <a:gd name="connsiteY32" fmla="*/ 1461399 h 3370881"/>
                          <a:gd name="connsiteX33" fmla="*/ 1604682 w 2525304"/>
                          <a:gd name="connsiteY33" fmla="*/ 1456917 h 3370881"/>
                          <a:gd name="connsiteX34" fmla="*/ 1622612 w 2525304"/>
                          <a:gd name="connsiteY34" fmla="*/ 1447952 h 3370881"/>
                          <a:gd name="connsiteX35" fmla="*/ 1645023 w 2525304"/>
                          <a:gd name="connsiteY35" fmla="*/ 1438987 h 3370881"/>
                          <a:gd name="connsiteX36" fmla="*/ 1662953 w 2525304"/>
                          <a:gd name="connsiteY36" fmla="*/ 1425540 h 3370881"/>
                          <a:gd name="connsiteX37" fmla="*/ 1698812 w 2525304"/>
                          <a:gd name="connsiteY37" fmla="*/ 1407611 h 3370881"/>
                          <a:gd name="connsiteX38" fmla="*/ 1739153 w 2525304"/>
                          <a:gd name="connsiteY38" fmla="*/ 1380717 h 3370881"/>
                          <a:gd name="connsiteX39" fmla="*/ 1752600 w 2525304"/>
                          <a:gd name="connsiteY39" fmla="*/ 1367270 h 3370881"/>
                          <a:gd name="connsiteX40" fmla="*/ 1775012 w 2525304"/>
                          <a:gd name="connsiteY40" fmla="*/ 1353823 h 3370881"/>
                          <a:gd name="connsiteX41" fmla="*/ 1797423 w 2525304"/>
                          <a:gd name="connsiteY41" fmla="*/ 1335893 h 3370881"/>
                          <a:gd name="connsiteX42" fmla="*/ 1810870 w 2525304"/>
                          <a:gd name="connsiteY42" fmla="*/ 1304517 h 3370881"/>
                          <a:gd name="connsiteX43" fmla="*/ 1815353 w 2525304"/>
                          <a:gd name="connsiteY43" fmla="*/ 1291070 h 3370881"/>
                          <a:gd name="connsiteX44" fmla="*/ 1801906 w 2525304"/>
                          <a:gd name="connsiteY44" fmla="*/ 1138670 h 3370881"/>
                          <a:gd name="connsiteX45" fmla="*/ 1792941 w 2525304"/>
                          <a:gd name="connsiteY45" fmla="*/ 1125223 h 3370881"/>
                          <a:gd name="connsiteX46" fmla="*/ 1757082 w 2525304"/>
                          <a:gd name="connsiteY46" fmla="*/ 1093846 h 3370881"/>
                          <a:gd name="connsiteX47" fmla="*/ 1730188 w 2525304"/>
                          <a:gd name="connsiteY47" fmla="*/ 1066952 h 3370881"/>
                          <a:gd name="connsiteX48" fmla="*/ 1703294 w 2525304"/>
                          <a:gd name="connsiteY48" fmla="*/ 1049023 h 3370881"/>
                          <a:gd name="connsiteX49" fmla="*/ 1622612 w 2525304"/>
                          <a:gd name="connsiteY49" fmla="*/ 1053505 h 3370881"/>
                          <a:gd name="connsiteX50" fmla="*/ 1595718 w 2525304"/>
                          <a:gd name="connsiteY50" fmla="*/ 1062470 h 3370881"/>
                          <a:gd name="connsiteX51" fmla="*/ 1573306 w 2525304"/>
                          <a:gd name="connsiteY51" fmla="*/ 1066952 h 3370881"/>
                          <a:gd name="connsiteX52" fmla="*/ 1326776 w 2525304"/>
                          <a:gd name="connsiteY52" fmla="*/ 1062470 h 3370881"/>
                          <a:gd name="connsiteX53" fmla="*/ 1308847 w 2525304"/>
                          <a:gd name="connsiteY53" fmla="*/ 1057987 h 3370881"/>
                          <a:gd name="connsiteX54" fmla="*/ 1277470 w 2525304"/>
                          <a:gd name="connsiteY54" fmla="*/ 1053505 h 3370881"/>
                          <a:gd name="connsiteX55" fmla="*/ 1259541 w 2525304"/>
                          <a:gd name="connsiteY55" fmla="*/ 1049023 h 3370881"/>
                          <a:gd name="connsiteX56" fmla="*/ 1232647 w 2525304"/>
                          <a:gd name="connsiteY56" fmla="*/ 1044540 h 3370881"/>
                          <a:gd name="connsiteX57" fmla="*/ 1053353 w 2525304"/>
                          <a:gd name="connsiteY57" fmla="*/ 1049023 h 3370881"/>
                          <a:gd name="connsiteX58" fmla="*/ 1035423 w 2525304"/>
                          <a:gd name="connsiteY58" fmla="*/ 1053505 h 3370881"/>
                          <a:gd name="connsiteX59" fmla="*/ 1008529 w 2525304"/>
                          <a:gd name="connsiteY59" fmla="*/ 1057987 h 3370881"/>
                          <a:gd name="connsiteX60" fmla="*/ 995082 w 2525304"/>
                          <a:gd name="connsiteY60" fmla="*/ 1062470 h 3370881"/>
                          <a:gd name="connsiteX61" fmla="*/ 945776 w 2525304"/>
                          <a:gd name="connsiteY61" fmla="*/ 1031093 h 3370881"/>
                          <a:gd name="connsiteX62" fmla="*/ 941294 w 2525304"/>
                          <a:gd name="connsiteY62" fmla="*/ 1017646 h 3370881"/>
                          <a:gd name="connsiteX63" fmla="*/ 932329 w 2525304"/>
                          <a:gd name="connsiteY63" fmla="*/ 919034 h 3370881"/>
                          <a:gd name="connsiteX64" fmla="*/ 914400 w 2525304"/>
                          <a:gd name="connsiteY64" fmla="*/ 901105 h 3370881"/>
                          <a:gd name="connsiteX65" fmla="*/ 918882 w 2525304"/>
                          <a:gd name="connsiteY65" fmla="*/ 869729 h 3370881"/>
                          <a:gd name="connsiteX66" fmla="*/ 941294 w 2525304"/>
                          <a:gd name="connsiteY66" fmla="*/ 865246 h 3370881"/>
                          <a:gd name="connsiteX67" fmla="*/ 959223 w 2525304"/>
                          <a:gd name="connsiteY67" fmla="*/ 851799 h 3370881"/>
                          <a:gd name="connsiteX68" fmla="*/ 990600 w 2525304"/>
                          <a:gd name="connsiteY68" fmla="*/ 847317 h 3370881"/>
                          <a:gd name="connsiteX69" fmla="*/ 1129553 w 2525304"/>
                          <a:gd name="connsiteY69" fmla="*/ 838352 h 3370881"/>
                          <a:gd name="connsiteX70" fmla="*/ 1147482 w 2525304"/>
                          <a:gd name="connsiteY70" fmla="*/ 829387 h 3370881"/>
                          <a:gd name="connsiteX71" fmla="*/ 1178859 w 2525304"/>
                          <a:gd name="connsiteY71" fmla="*/ 806976 h 3370881"/>
                          <a:gd name="connsiteX72" fmla="*/ 1192306 w 2525304"/>
                          <a:gd name="connsiteY72" fmla="*/ 793529 h 3370881"/>
                          <a:gd name="connsiteX73" fmla="*/ 1214718 w 2525304"/>
                          <a:gd name="connsiteY73" fmla="*/ 784564 h 3370881"/>
                          <a:gd name="connsiteX74" fmla="*/ 1241612 w 2525304"/>
                          <a:gd name="connsiteY74" fmla="*/ 771117 h 3370881"/>
                          <a:gd name="connsiteX75" fmla="*/ 1277470 w 2525304"/>
                          <a:gd name="connsiteY75" fmla="*/ 753187 h 3370881"/>
                          <a:gd name="connsiteX76" fmla="*/ 1295400 w 2525304"/>
                          <a:gd name="connsiteY76" fmla="*/ 730776 h 3370881"/>
                          <a:gd name="connsiteX77" fmla="*/ 1317812 w 2525304"/>
                          <a:gd name="connsiteY77" fmla="*/ 708364 h 3370881"/>
                          <a:gd name="connsiteX78" fmla="*/ 1353670 w 2525304"/>
                          <a:gd name="connsiteY78" fmla="*/ 663540 h 3370881"/>
                          <a:gd name="connsiteX79" fmla="*/ 1371600 w 2525304"/>
                          <a:gd name="connsiteY79" fmla="*/ 636646 h 3370881"/>
                          <a:gd name="connsiteX80" fmla="*/ 1380565 w 2525304"/>
                          <a:gd name="connsiteY80" fmla="*/ 596305 h 3370881"/>
                          <a:gd name="connsiteX81" fmla="*/ 1385047 w 2525304"/>
                          <a:gd name="connsiteY81" fmla="*/ 582858 h 3370881"/>
                          <a:gd name="connsiteX82" fmla="*/ 1380565 w 2525304"/>
                          <a:gd name="connsiteY82" fmla="*/ 533552 h 3370881"/>
                          <a:gd name="connsiteX83" fmla="*/ 1367118 w 2525304"/>
                          <a:gd name="connsiteY83" fmla="*/ 524587 h 3370881"/>
                          <a:gd name="connsiteX84" fmla="*/ 1349188 w 2525304"/>
                          <a:gd name="connsiteY84" fmla="*/ 520105 h 3370881"/>
                          <a:gd name="connsiteX85" fmla="*/ 1326776 w 2525304"/>
                          <a:gd name="connsiteY85" fmla="*/ 511140 h 3370881"/>
                          <a:gd name="connsiteX86" fmla="*/ 1281953 w 2525304"/>
                          <a:gd name="connsiteY86" fmla="*/ 515623 h 3370881"/>
                          <a:gd name="connsiteX87" fmla="*/ 1250576 w 2525304"/>
                          <a:gd name="connsiteY87" fmla="*/ 529070 h 3370881"/>
                          <a:gd name="connsiteX88" fmla="*/ 1210235 w 2525304"/>
                          <a:gd name="connsiteY88" fmla="*/ 542517 h 3370881"/>
                          <a:gd name="connsiteX89" fmla="*/ 1183341 w 2525304"/>
                          <a:gd name="connsiteY89" fmla="*/ 555964 h 3370881"/>
                          <a:gd name="connsiteX90" fmla="*/ 1160929 w 2525304"/>
                          <a:gd name="connsiteY90" fmla="*/ 569411 h 3370881"/>
                          <a:gd name="connsiteX91" fmla="*/ 1134035 w 2525304"/>
                          <a:gd name="connsiteY91" fmla="*/ 578376 h 3370881"/>
                          <a:gd name="connsiteX92" fmla="*/ 1111623 w 2525304"/>
                          <a:gd name="connsiteY92" fmla="*/ 587340 h 3370881"/>
                          <a:gd name="connsiteX93" fmla="*/ 1084729 w 2525304"/>
                          <a:gd name="connsiteY93" fmla="*/ 596305 h 3370881"/>
                          <a:gd name="connsiteX94" fmla="*/ 986118 w 2525304"/>
                          <a:gd name="connsiteY94" fmla="*/ 591823 h 3370881"/>
                          <a:gd name="connsiteX95" fmla="*/ 927847 w 2525304"/>
                          <a:gd name="connsiteY95" fmla="*/ 578376 h 3370881"/>
                          <a:gd name="connsiteX96" fmla="*/ 896470 w 2525304"/>
                          <a:gd name="connsiteY96" fmla="*/ 555964 h 3370881"/>
                          <a:gd name="connsiteX97" fmla="*/ 883023 w 2525304"/>
                          <a:gd name="connsiteY97" fmla="*/ 546999 h 3370881"/>
                          <a:gd name="connsiteX98" fmla="*/ 865094 w 2525304"/>
                          <a:gd name="connsiteY98" fmla="*/ 497693 h 3370881"/>
                          <a:gd name="connsiteX99" fmla="*/ 869576 w 2525304"/>
                          <a:gd name="connsiteY99" fmla="*/ 403564 h 3370881"/>
                          <a:gd name="connsiteX100" fmla="*/ 874059 w 2525304"/>
                          <a:gd name="connsiteY100" fmla="*/ 385634 h 3370881"/>
                          <a:gd name="connsiteX101" fmla="*/ 883023 w 2525304"/>
                          <a:gd name="connsiteY101" fmla="*/ 372187 h 3370881"/>
                          <a:gd name="connsiteX102" fmla="*/ 909918 w 2525304"/>
                          <a:gd name="connsiteY102" fmla="*/ 363223 h 3370881"/>
                          <a:gd name="connsiteX103" fmla="*/ 914400 w 2525304"/>
                          <a:gd name="connsiteY103" fmla="*/ 385634 h 3370881"/>
                          <a:gd name="connsiteX104" fmla="*/ 909918 w 2525304"/>
                          <a:gd name="connsiteY104" fmla="*/ 408046 h 3370881"/>
                          <a:gd name="connsiteX105" fmla="*/ 900953 w 2525304"/>
                          <a:gd name="connsiteY105" fmla="*/ 466317 h 3370881"/>
                          <a:gd name="connsiteX106" fmla="*/ 905435 w 2525304"/>
                          <a:gd name="connsiteY106" fmla="*/ 515623 h 3370881"/>
                          <a:gd name="connsiteX107" fmla="*/ 932329 w 2525304"/>
                          <a:gd name="connsiteY107" fmla="*/ 551481 h 3370881"/>
                          <a:gd name="connsiteX108" fmla="*/ 954741 w 2525304"/>
                          <a:gd name="connsiteY108" fmla="*/ 560446 h 3370881"/>
                          <a:gd name="connsiteX109" fmla="*/ 972670 w 2525304"/>
                          <a:gd name="connsiteY109" fmla="*/ 569411 h 3370881"/>
                          <a:gd name="connsiteX110" fmla="*/ 1066800 w 2525304"/>
                          <a:gd name="connsiteY110" fmla="*/ 564929 h 3370881"/>
                          <a:gd name="connsiteX111" fmla="*/ 1111623 w 2525304"/>
                          <a:gd name="connsiteY111" fmla="*/ 551481 h 3370881"/>
                          <a:gd name="connsiteX112" fmla="*/ 1129553 w 2525304"/>
                          <a:gd name="connsiteY112" fmla="*/ 538034 h 3370881"/>
                          <a:gd name="connsiteX113" fmla="*/ 1156447 w 2525304"/>
                          <a:gd name="connsiteY113" fmla="*/ 511140 h 3370881"/>
                          <a:gd name="connsiteX114" fmla="*/ 1160929 w 2525304"/>
                          <a:gd name="connsiteY114" fmla="*/ 493211 h 3370881"/>
                          <a:gd name="connsiteX115" fmla="*/ 1178859 w 2525304"/>
                          <a:gd name="connsiteY115" fmla="*/ 331846 h 3370881"/>
                          <a:gd name="connsiteX116" fmla="*/ 1210235 w 2525304"/>
                          <a:gd name="connsiteY116" fmla="*/ 336329 h 3370881"/>
                          <a:gd name="connsiteX117" fmla="*/ 1214718 w 2525304"/>
                          <a:gd name="connsiteY117" fmla="*/ 367705 h 3370881"/>
                          <a:gd name="connsiteX118" fmla="*/ 1201270 w 2525304"/>
                          <a:gd name="connsiteY118" fmla="*/ 412529 h 3370881"/>
                          <a:gd name="connsiteX119" fmla="*/ 1210235 w 2525304"/>
                          <a:gd name="connsiteY119" fmla="*/ 461834 h 3370881"/>
                          <a:gd name="connsiteX120" fmla="*/ 1214718 w 2525304"/>
                          <a:gd name="connsiteY120" fmla="*/ 475281 h 3370881"/>
                          <a:gd name="connsiteX121" fmla="*/ 1228165 w 2525304"/>
                          <a:gd name="connsiteY121" fmla="*/ 484246 h 3370881"/>
                          <a:gd name="connsiteX122" fmla="*/ 1250576 w 2525304"/>
                          <a:gd name="connsiteY122" fmla="*/ 502176 h 3370881"/>
                          <a:gd name="connsiteX123" fmla="*/ 1317812 w 2525304"/>
                          <a:gd name="connsiteY123" fmla="*/ 497693 h 3370881"/>
                          <a:gd name="connsiteX124" fmla="*/ 1353670 w 2525304"/>
                          <a:gd name="connsiteY124" fmla="*/ 488729 h 3370881"/>
                          <a:gd name="connsiteX125" fmla="*/ 1506070 w 2525304"/>
                          <a:gd name="connsiteY125" fmla="*/ 457352 h 3370881"/>
                          <a:gd name="connsiteX126" fmla="*/ 1550894 w 2525304"/>
                          <a:gd name="connsiteY126" fmla="*/ 430458 h 3370881"/>
                          <a:gd name="connsiteX127" fmla="*/ 1564341 w 2525304"/>
                          <a:gd name="connsiteY127" fmla="*/ 417011 h 3370881"/>
                          <a:gd name="connsiteX128" fmla="*/ 1586753 w 2525304"/>
                          <a:gd name="connsiteY128" fmla="*/ 399081 h 3370881"/>
                          <a:gd name="connsiteX129" fmla="*/ 1595718 w 2525304"/>
                          <a:gd name="connsiteY129" fmla="*/ 381152 h 3370881"/>
                          <a:gd name="connsiteX130" fmla="*/ 1600200 w 2525304"/>
                          <a:gd name="connsiteY130" fmla="*/ 363223 h 3370881"/>
                          <a:gd name="connsiteX131" fmla="*/ 1609165 w 2525304"/>
                          <a:gd name="connsiteY131" fmla="*/ 313917 h 3370881"/>
                          <a:gd name="connsiteX132" fmla="*/ 1622612 w 2525304"/>
                          <a:gd name="connsiteY132" fmla="*/ 322881 h 3370881"/>
                          <a:gd name="connsiteX133" fmla="*/ 1613647 w 2525304"/>
                          <a:gd name="connsiteY133" fmla="*/ 399081 h 3370881"/>
                          <a:gd name="connsiteX134" fmla="*/ 1627094 w 2525304"/>
                          <a:gd name="connsiteY134" fmla="*/ 417011 h 3370881"/>
                          <a:gd name="connsiteX135" fmla="*/ 1658470 w 2525304"/>
                          <a:gd name="connsiteY135" fmla="*/ 412529 h 3370881"/>
                          <a:gd name="connsiteX136" fmla="*/ 1685365 w 2525304"/>
                          <a:gd name="connsiteY136" fmla="*/ 390117 h 3370881"/>
                          <a:gd name="connsiteX137" fmla="*/ 1694329 w 2525304"/>
                          <a:gd name="connsiteY137" fmla="*/ 376670 h 3370881"/>
                          <a:gd name="connsiteX138" fmla="*/ 1734670 w 2525304"/>
                          <a:gd name="connsiteY138" fmla="*/ 354258 h 3370881"/>
                          <a:gd name="connsiteX139" fmla="*/ 1743635 w 2525304"/>
                          <a:gd name="connsiteY139" fmla="*/ 340811 h 3370881"/>
                          <a:gd name="connsiteX140" fmla="*/ 1757082 w 2525304"/>
                          <a:gd name="connsiteY140" fmla="*/ 336329 h 3370881"/>
                          <a:gd name="connsiteX141" fmla="*/ 1792941 w 2525304"/>
                          <a:gd name="connsiteY141" fmla="*/ 318399 h 3370881"/>
                          <a:gd name="connsiteX142" fmla="*/ 1797423 w 2525304"/>
                          <a:gd name="connsiteY142" fmla="*/ 336329 h 3370881"/>
                          <a:gd name="connsiteX143" fmla="*/ 1792941 w 2525304"/>
                          <a:gd name="connsiteY143" fmla="*/ 354258 h 3370881"/>
                          <a:gd name="connsiteX144" fmla="*/ 1788459 w 2525304"/>
                          <a:gd name="connsiteY144" fmla="*/ 367705 h 3370881"/>
                          <a:gd name="connsiteX145" fmla="*/ 1761565 w 2525304"/>
                          <a:gd name="connsiteY145" fmla="*/ 390117 h 3370881"/>
                          <a:gd name="connsiteX146" fmla="*/ 1783976 w 2525304"/>
                          <a:gd name="connsiteY146" fmla="*/ 399081 h 3370881"/>
                          <a:gd name="connsiteX147" fmla="*/ 1878106 w 2525304"/>
                          <a:gd name="connsiteY147" fmla="*/ 390117 h 3370881"/>
                          <a:gd name="connsiteX148" fmla="*/ 1891553 w 2525304"/>
                          <a:gd name="connsiteY148" fmla="*/ 381152 h 3370881"/>
                          <a:gd name="connsiteX149" fmla="*/ 1918447 w 2525304"/>
                          <a:gd name="connsiteY149" fmla="*/ 372187 h 3370881"/>
                          <a:gd name="connsiteX150" fmla="*/ 1940859 w 2525304"/>
                          <a:gd name="connsiteY150" fmla="*/ 358740 h 3370881"/>
                          <a:gd name="connsiteX151" fmla="*/ 1954306 w 2525304"/>
                          <a:gd name="connsiteY151" fmla="*/ 354258 h 3370881"/>
                          <a:gd name="connsiteX152" fmla="*/ 2003612 w 2525304"/>
                          <a:gd name="connsiteY152" fmla="*/ 327364 h 3370881"/>
                          <a:gd name="connsiteX153" fmla="*/ 2008094 w 2525304"/>
                          <a:gd name="connsiteY153" fmla="*/ 345293 h 3370881"/>
                          <a:gd name="connsiteX154" fmla="*/ 1999129 w 2525304"/>
                          <a:gd name="connsiteY154" fmla="*/ 358740 h 3370881"/>
                          <a:gd name="connsiteX155" fmla="*/ 1994647 w 2525304"/>
                          <a:gd name="connsiteY155" fmla="*/ 372187 h 3370881"/>
                          <a:gd name="connsiteX156" fmla="*/ 2039470 w 2525304"/>
                          <a:gd name="connsiteY156" fmla="*/ 390117 h 3370881"/>
                          <a:gd name="connsiteX157" fmla="*/ 2115670 w 2525304"/>
                          <a:gd name="connsiteY157" fmla="*/ 390117 h 3370881"/>
                          <a:gd name="connsiteX158" fmla="*/ 2160494 w 2525304"/>
                          <a:gd name="connsiteY158" fmla="*/ 376670 h 3370881"/>
                          <a:gd name="connsiteX159" fmla="*/ 2191870 w 2525304"/>
                          <a:gd name="connsiteY159" fmla="*/ 363223 h 3370881"/>
                          <a:gd name="connsiteX160" fmla="*/ 2205318 w 2525304"/>
                          <a:gd name="connsiteY160" fmla="*/ 358740 h 3370881"/>
                          <a:gd name="connsiteX161" fmla="*/ 2232212 w 2525304"/>
                          <a:gd name="connsiteY161" fmla="*/ 340811 h 3370881"/>
                          <a:gd name="connsiteX162" fmla="*/ 2312894 w 2525304"/>
                          <a:gd name="connsiteY162" fmla="*/ 183929 h 3370881"/>
                          <a:gd name="connsiteX163" fmla="*/ 2339788 w 2525304"/>
                          <a:gd name="connsiteY163" fmla="*/ 151 h 3370881"/>
                          <a:gd name="connsiteX164" fmla="*/ 2357718 w 2525304"/>
                          <a:gd name="connsiteY164" fmla="*/ 215305 h 3370881"/>
                          <a:gd name="connsiteX165" fmla="*/ 2254623 w 2525304"/>
                          <a:gd name="connsiteY165" fmla="*/ 376670 h 3370881"/>
                          <a:gd name="connsiteX166" fmla="*/ 2245659 w 2525304"/>
                          <a:gd name="connsiteY166" fmla="*/ 390117 h 3370881"/>
                          <a:gd name="connsiteX167" fmla="*/ 2254623 w 2525304"/>
                          <a:gd name="connsiteY167" fmla="*/ 403564 h 3370881"/>
                          <a:gd name="connsiteX168" fmla="*/ 2353235 w 2525304"/>
                          <a:gd name="connsiteY168" fmla="*/ 399081 h 3370881"/>
                          <a:gd name="connsiteX169" fmla="*/ 2366682 w 2525304"/>
                          <a:gd name="connsiteY169" fmla="*/ 394599 h 3370881"/>
                          <a:gd name="connsiteX170" fmla="*/ 2389094 w 2525304"/>
                          <a:gd name="connsiteY170" fmla="*/ 390117 h 3370881"/>
                          <a:gd name="connsiteX171" fmla="*/ 2424953 w 2525304"/>
                          <a:gd name="connsiteY171" fmla="*/ 367705 h 3370881"/>
                          <a:gd name="connsiteX172" fmla="*/ 2451847 w 2525304"/>
                          <a:gd name="connsiteY172" fmla="*/ 358740 h 3370881"/>
                          <a:gd name="connsiteX173" fmla="*/ 2510118 w 2525304"/>
                          <a:gd name="connsiteY173" fmla="*/ 336329 h 3370881"/>
                          <a:gd name="connsiteX174" fmla="*/ 2505635 w 2525304"/>
                          <a:gd name="connsiteY174" fmla="*/ 372187 h 3370881"/>
                          <a:gd name="connsiteX175" fmla="*/ 2483223 w 2525304"/>
                          <a:gd name="connsiteY175" fmla="*/ 385634 h 3370881"/>
                          <a:gd name="connsiteX176" fmla="*/ 2465294 w 2525304"/>
                          <a:gd name="connsiteY176" fmla="*/ 399081 h 3370881"/>
                          <a:gd name="connsiteX177" fmla="*/ 2442882 w 2525304"/>
                          <a:gd name="connsiteY177" fmla="*/ 403564 h 3370881"/>
                          <a:gd name="connsiteX178" fmla="*/ 2398059 w 2525304"/>
                          <a:gd name="connsiteY178" fmla="*/ 417011 h 3370881"/>
                          <a:gd name="connsiteX179" fmla="*/ 2375647 w 2525304"/>
                          <a:gd name="connsiteY179" fmla="*/ 425976 h 3370881"/>
                          <a:gd name="connsiteX180" fmla="*/ 2357718 w 2525304"/>
                          <a:gd name="connsiteY180" fmla="*/ 430458 h 3370881"/>
                          <a:gd name="connsiteX181" fmla="*/ 2344270 w 2525304"/>
                          <a:gd name="connsiteY181" fmla="*/ 461834 h 3370881"/>
                          <a:gd name="connsiteX182" fmla="*/ 2353235 w 2525304"/>
                          <a:gd name="connsiteY182" fmla="*/ 502176 h 3370881"/>
                          <a:gd name="connsiteX183" fmla="*/ 2362200 w 2525304"/>
                          <a:gd name="connsiteY183" fmla="*/ 515623 h 3370881"/>
                          <a:gd name="connsiteX184" fmla="*/ 2344270 w 2525304"/>
                          <a:gd name="connsiteY184" fmla="*/ 587340 h 3370881"/>
                          <a:gd name="connsiteX185" fmla="*/ 2321859 w 2525304"/>
                          <a:gd name="connsiteY185" fmla="*/ 614234 h 3370881"/>
                          <a:gd name="connsiteX186" fmla="*/ 2308412 w 2525304"/>
                          <a:gd name="connsiteY186" fmla="*/ 636646 h 3370881"/>
                          <a:gd name="connsiteX187" fmla="*/ 2281518 w 2525304"/>
                          <a:gd name="connsiteY187" fmla="*/ 641129 h 3370881"/>
                          <a:gd name="connsiteX188" fmla="*/ 2259106 w 2525304"/>
                          <a:gd name="connsiteY188" fmla="*/ 636646 h 3370881"/>
                          <a:gd name="connsiteX189" fmla="*/ 2277035 w 2525304"/>
                          <a:gd name="connsiteY189" fmla="*/ 578376 h 3370881"/>
                          <a:gd name="connsiteX190" fmla="*/ 2290482 w 2525304"/>
                          <a:gd name="connsiteY190" fmla="*/ 542517 h 3370881"/>
                          <a:gd name="connsiteX191" fmla="*/ 2286000 w 2525304"/>
                          <a:gd name="connsiteY191" fmla="*/ 506658 h 3370881"/>
                          <a:gd name="connsiteX192" fmla="*/ 2245659 w 2525304"/>
                          <a:gd name="connsiteY192" fmla="*/ 448387 h 3370881"/>
                          <a:gd name="connsiteX193" fmla="*/ 2200835 w 2525304"/>
                          <a:gd name="connsiteY193" fmla="*/ 430458 h 3370881"/>
                          <a:gd name="connsiteX194" fmla="*/ 2169459 w 2525304"/>
                          <a:gd name="connsiteY194" fmla="*/ 425976 h 3370881"/>
                          <a:gd name="connsiteX195" fmla="*/ 2102223 w 2525304"/>
                          <a:gd name="connsiteY195" fmla="*/ 430458 h 3370881"/>
                          <a:gd name="connsiteX196" fmla="*/ 2084294 w 2525304"/>
                          <a:gd name="connsiteY196" fmla="*/ 439423 h 3370881"/>
                          <a:gd name="connsiteX197" fmla="*/ 2070847 w 2525304"/>
                          <a:gd name="connsiteY197" fmla="*/ 443905 h 3370881"/>
                          <a:gd name="connsiteX198" fmla="*/ 2061882 w 2525304"/>
                          <a:gd name="connsiteY198" fmla="*/ 461834 h 3370881"/>
                          <a:gd name="connsiteX199" fmla="*/ 2034988 w 2525304"/>
                          <a:gd name="connsiteY199" fmla="*/ 475281 h 3370881"/>
                          <a:gd name="connsiteX200" fmla="*/ 1783976 w 2525304"/>
                          <a:gd name="connsiteY200" fmla="*/ 479764 h 3370881"/>
                          <a:gd name="connsiteX201" fmla="*/ 1766047 w 2525304"/>
                          <a:gd name="connsiteY201" fmla="*/ 488729 h 3370881"/>
                          <a:gd name="connsiteX202" fmla="*/ 1703294 w 2525304"/>
                          <a:gd name="connsiteY202" fmla="*/ 506658 h 3370881"/>
                          <a:gd name="connsiteX203" fmla="*/ 1689847 w 2525304"/>
                          <a:gd name="connsiteY203" fmla="*/ 511140 h 3370881"/>
                          <a:gd name="connsiteX204" fmla="*/ 1676400 w 2525304"/>
                          <a:gd name="connsiteY204" fmla="*/ 520105 h 3370881"/>
                          <a:gd name="connsiteX205" fmla="*/ 1649506 w 2525304"/>
                          <a:gd name="connsiteY205" fmla="*/ 529070 h 3370881"/>
                          <a:gd name="connsiteX206" fmla="*/ 1636059 w 2525304"/>
                          <a:gd name="connsiteY206" fmla="*/ 538034 h 3370881"/>
                          <a:gd name="connsiteX207" fmla="*/ 1622612 w 2525304"/>
                          <a:gd name="connsiteY207" fmla="*/ 551481 h 3370881"/>
                          <a:gd name="connsiteX208" fmla="*/ 1609165 w 2525304"/>
                          <a:gd name="connsiteY208" fmla="*/ 555964 h 3370881"/>
                          <a:gd name="connsiteX209" fmla="*/ 1577788 w 2525304"/>
                          <a:gd name="connsiteY209" fmla="*/ 587340 h 3370881"/>
                          <a:gd name="connsiteX210" fmla="*/ 1568823 w 2525304"/>
                          <a:gd name="connsiteY210" fmla="*/ 600787 h 3370881"/>
                          <a:gd name="connsiteX211" fmla="*/ 1555376 w 2525304"/>
                          <a:gd name="connsiteY211" fmla="*/ 614234 h 3370881"/>
                          <a:gd name="connsiteX212" fmla="*/ 1524000 w 2525304"/>
                          <a:gd name="connsiteY212" fmla="*/ 654576 h 3370881"/>
                          <a:gd name="connsiteX213" fmla="*/ 1519518 w 2525304"/>
                          <a:gd name="connsiteY213" fmla="*/ 668023 h 3370881"/>
                          <a:gd name="connsiteX214" fmla="*/ 1528482 w 2525304"/>
                          <a:gd name="connsiteY214" fmla="*/ 708364 h 3370881"/>
                          <a:gd name="connsiteX215" fmla="*/ 1537447 w 2525304"/>
                          <a:gd name="connsiteY215" fmla="*/ 721811 h 3370881"/>
                          <a:gd name="connsiteX216" fmla="*/ 1568823 w 2525304"/>
                          <a:gd name="connsiteY216" fmla="*/ 712846 h 3370881"/>
                          <a:gd name="connsiteX217" fmla="*/ 1600200 w 2525304"/>
                          <a:gd name="connsiteY217" fmla="*/ 712846 h 3370881"/>
                          <a:gd name="connsiteX218" fmla="*/ 1631576 w 2525304"/>
                          <a:gd name="connsiteY218" fmla="*/ 690434 h 3370881"/>
                          <a:gd name="connsiteX219" fmla="*/ 1645023 w 2525304"/>
                          <a:gd name="connsiteY219" fmla="*/ 676987 h 3370881"/>
                          <a:gd name="connsiteX220" fmla="*/ 1685365 w 2525304"/>
                          <a:gd name="connsiteY220" fmla="*/ 645611 h 3370881"/>
                          <a:gd name="connsiteX221" fmla="*/ 1716741 w 2525304"/>
                          <a:gd name="connsiteY221" fmla="*/ 614234 h 3370881"/>
                          <a:gd name="connsiteX222" fmla="*/ 1748118 w 2525304"/>
                          <a:gd name="connsiteY222" fmla="*/ 596305 h 3370881"/>
                          <a:gd name="connsiteX223" fmla="*/ 1761565 w 2525304"/>
                          <a:gd name="connsiteY223" fmla="*/ 591823 h 3370881"/>
                          <a:gd name="connsiteX224" fmla="*/ 1779494 w 2525304"/>
                          <a:gd name="connsiteY224" fmla="*/ 582858 h 3370881"/>
                          <a:gd name="connsiteX225" fmla="*/ 1815353 w 2525304"/>
                          <a:gd name="connsiteY225" fmla="*/ 573893 h 3370881"/>
                          <a:gd name="connsiteX226" fmla="*/ 2030506 w 2525304"/>
                          <a:gd name="connsiteY226" fmla="*/ 578376 h 3370881"/>
                          <a:gd name="connsiteX227" fmla="*/ 2017059 w 2525304"/>
                          <a:gd name="connsiteY227" fmla="*/ 600787 h 3370881"/>
                          <a:gd name="connsiteX228" fmla="*/ 1981200 w 2525304"/>
                          <a:gd name="connsiteY228" fmla="*/ 636646 h 3370881"/>
                          <a:gd name="connsiteX229" fmla="*/ 1967753 w 2525304"/>
                          <a:gd name="connsiteY229" fmla="*/ 650093 h 3370881"/>
                          <a:gd name="connsiteX230" fmla="*/ 1936376 w 2525304"/>
                          <a:gd name="connsiteY230" fmla="*/ 690434 h 3370881"/>
                          <a:gd name="connsiteX231" fmla="*/ 1905000 w 2525304"/>
                          <a:gd name="connsiteY231" fmla="*/ 717329 h 3370881"/>
                          <a:gd name="connsiteX232" fmla="*/ 1860176 w 2525304"/>
                          <a:gd name="connsiteY232" fmla="*/ 735258 h 3370881"/>
                          <a:gd name="connsiteX233" fmla="*/ 1788459 w 2525304"/>
                          <a:gd name="connsiteY233" fmla="*/ 744223 h 3370881"/>
                          <a:gd name="connsiteX234" fmla="*/ 1846729 w 2525304"/>
                          <a:gd name="connsiteY234" fmla="*/ 802493 h 3370881"/>
                          <a:gd name="connsiteX235" fmla="*/ 1913965 w 2525304"/>
                          <a:gd name="connsiteY235" fmla="*/ 829387 h 3370881"/>
                          <a:gd name="connsiteX236" fmla="*/ 1922929 w 2525304"/>
                          <a:gd name="connsiteY236" fmla="*/ 842834 h 3370881"/>
                          <a:gd name="connsiteX237" fmla="*/ 1967753 w 2525304"/>
                          <a:gd name="connsiteY237" fmla="*/ 883176 h 3370881"/>
                          <a:gd name="connsiteX238" fmla="*/ 1981200 w 2525304"/>
                          <a:gd name="connsiteY238" fmla="*/ 896623 h 3370881"/>
                          <a:gd name="connsiteX239" fmla="*/ 1994647 w 2525304"/>
                          <a:gd name="connsiteY239" fmla="*/ 905587 h 3370881"/>
                          <a:gd name="connsiteX240" fmla="*/ 2021541 w 2525304"/>
                          <a:gd name="connsiteY240" fmla="*/ 927999 h 3370881"/>
                          <a:gd name="connsiteX241" fmla="*/ 2030506 w 2525304"/>
                          <a:gd name="connsiteY241" fmla="*/ 941446 h 3370881"/>
                          <a:gd name="connsiteX242" fmla="*/ 2057400 w 2525304"/>
                          <a:gd name="connsiteY242" fmla="*/ 968340 h 3370881"/>
                          <a:gd name="connsiteX243" fmla="*/ 2088776 w 2525304"/>
                          <a:gd name="connsiteY243" fmla="*/ 1013164 h 3370881"/>
                          <a:gd name="connsiteX244" fmla="*/ 2115670 w 2525304"/>
                          <a:gd name="connsiteY244" fmla="*/ 1057987 h 3370881"/>
                          <a:gd name="connsiteX245" fmla="*/ 2120153 w 2525304"/>
                          <a:gd name="connsiteY245" fmla="*/ 1089364 h 3370881"/>
                          <a:gd name="connsiteX246" fmla="*/ 2138082 w 2525304"/>
                          <a:gd name="connsiteY246" fmla="*/ 1143152 h 3370881"/>
                          <a:gd name="connsiteX247" fmla="*/ 2147047 w 2525304"/>
                          <a:gd name="connsiteY247" fmla="*/ 1196940 h 3370881"/>
                          <a:gd name="connsiteX248" fmla="*/ 2151529 w 2525304"/>
                          <a:gd name="connsiteY248" fmla="*/ 1210387 h 3370881"/>
                          <a:gd name="connsiteX249" fmla="*/ 2156012 w 2525304"/>
                          <a:gd name="connsiteY249" fmla="*/ 1228317 h 3370881"/>
                          <a:gd name="connsiteX250" fmla="*/ 2173941 w 2525304"/>
                          <a:gd name="connsiteY250" fmla="*/ 1295552 h 3370881"/>
                          <a:gd name="connsiteX251" fmla="*/ 2182906 w 2525304"/>
                          <a:gd name="connsiteY251" fmla="*/ 1313481 h 3370881"/>
                          <a:gd name="connsiteX252" fmla="*/ 2187388 w 2525304"/>
                          <a:gd name="connsiteY252" fmla="*/ 1331411 h 3370881"/>
                          <a:gd name="connsiteX253" fmla="*/ 2214282 w 2525304"/>
                          <a:gd name="connsiteY253" fmla="*/ 1385199 h 3370881"/>
                          <a:gd name="connsiteX254" fmla="*/ 2218765 w 2525304"/>
                          <a:gd name="connsiteY254" fmla="*/ 1403129 h 3370881"/>
                          <a:gd name="connsiteX255" fmla="*/ 2223247 w 2525304"/>
                          <a:gd name="connsiteY255" fmla="*/ 1430023 h 3370881"/>
                          <a:gd name="connsiteX256" fmla="*/ 2236694 w 2525304"/>
                          <a:gd name="connsiteY256" fmla="*/ 1456917 h 3370881"/>
                          <a:gd name="connsiteX257" fmla="*/ 2241176 w 2525304"/>
                          <a:gd name="connsiteY257" fmla="*/ 1577940 h 3370881"/>
                          <a:gd name="connsiteX258" fmla="*/ 2245659 w 2525304"/>
                          <a:gd name="connsiteY258" fmla="*/ 1595870 h 3370881"/>
                          <a:gd name="connsiteX259" fmla="*/ 2236694 w 2525304"/>
                          <a:gd name="connsiteY259" fmla="*/ 1694481 h 3370881"/>
                          <a:gd name="connsiteX260" fmla="*/ 2227729 w 2525304"/>
                          <a:gd name="connsiteY260" fmla="*/ 1716893 h 3370881"/>
                          <a:gd name="connsiteX261" fmla="*/ 2223247 w 2525304"/>
                          <a:gd name="connsiteY261" fmla="*/ 1730340 h 3370881"/>
                          <a:gd name="connsiteX262" fmla="*/ 2200835 w 2525304"/>
                          <a:gd name="connsiteY262" fmla="*/ 1788611 h 3370881"/>
                          <a:gd name="connsiteX263" fmla="*/ 2191870 w 2525304"/>
                          <a:gd name="connsiteY263" fmla="*/ 1811023 h 3370881"/>
                          <a:gd name="connsiteX264" fmla="*/ 2187388 w 2525304"/>
                          <a:gd name="connsiteY264" fmla="*/ 1824470 h 3370881"/>
                          <a:gd name="connsiteX265" fmla="*/ 2169459 w 2525304"/>
                          <a:gd name="connsiteY265" fmla="*/ 1869293 h 3370881"/>
                          <a:gd name="connsiteX266" fmla="*/ 2164976 w 2525304"/>
                          <a:gd name="connsiteY266" fmla="*/ 1882740 h 3370881"/>
                          <a:gd name="connsiteX267" fmla="*/ 2156012 w 2525304"/>
                          <a:gd name="connsiteY267" fmla="*/ 1927564 h 3370881"/>
                          <a:gd name="connsiteX268" fmla="*/ 2173941 w 2525304"/>
                          <a:gd name="connsiteY268" fmla="*/ 1945493 h 3370881"/>
                          <a:gd name="connsiteX269" fmla="*/ 2196353 w 2525304"/>
                          <a:gd name="connsiteY269" fmla="*/ 1958940 h 3370881"/>
                          <a:gd name="connsiteX270" fmla="*/ 2241176 w 2525304"/>
                          <a:gd name="connsiteY270" fmla="*/ 2012729 h 3370881"/>
                          <a:gd name="connsiteX271" fmla="*/ 2263588 w 2525304"/>
                          <a:gd name="connsiteY271" fmla="*/ 2057552 h 3370881"/>
                          <a:gd name="connsiteX272" fmla="*/ 2286000 w 2525304"/>
                          <a:gd name="connsiteY272" fmla="*/ 2084446 h 3370881"/>
                          <a:gd name="connsiteX273" fmla="*/ 2299447 w 2525304"/>
                          <a:gd name="connsiteY273" fmla="*/ 2124787 h 3370881"/>
                          <a:gd name="connsiteX274" fmla="*/ 2321859 w 2525304"/>
                          <a:gd name="connsiteY274" fmla="*/ 2151681 h 3370881"/>
                          <a:gd name="connsiteX275" fmla="*/ 2344270 w 2525304"/>
                          <a:gd name="connsiteY275" fmla="*/ 2205470 h 3370881"/>
                          <a:gd name="connsiteX276" fmla="*/ 2348753 w 2525304"/>
                          <a:gd name="connsiteY276" fmla="*/ 2223399 h 3370881"/>
                          <a:gd name="connsiteX277" fmla="*/ 2366682 w 2525304"/>
                          <a:gd name="connsiteY277" fmla="*/ 2263740 h 3370881"/>
                          <a:gd name="connsiteX278" fmla="*/ 2375647 w 2525304"/>
                          <a:gd name="connsiteY278" fmla="*/ 2286152 h 3370881"/>
                          <a:gd name="connsiteX279" fmla="*/ 2380129 w 2525304"/>
                          <a:gd name="connsiteY279" fmla="*/ 2308564 h 3370881"/>
                          <a:gd name="connsiteX280" fmla="*/ 2389094 w 2525304"/>
                          <a:gd name="connsiteY280" fmla="*/ 2335458 h 3370881"/>
                          <a:gd name="connsiteX281" fmla="*/ 2393576 w 2525304"/>
                          <a:gd name="connsiteY281" fmla="*/ 2380281 h 3370881"/>
                          <a:gd name="connsiteX282" fmla="*/ 2398059 w 2525304"/>
                          <a:gd name="connsiteY282" fmla="*/ 2393729 h 3370881"/>
                          <a:gd name="connsiteX283" fmla="*/ 2402541 w 2525304"/>
                          <a:gd name="connsiteY283" fmla="*/ 2447517 h 3370881"/>
                          <a:gd name="connsiteX284" fmla="*/ 2407023 w 2525304"/>
                          <a:gd name="connsiteY284" fmla="*/ 2564058 h 3370881"/>
                          <a:gd name="connsiteX285" fmla="*/ 2389094 w 2525304"/>
                          <a:gd name="connsiteY285" fmla="*/ 2837481 h 3370881"/>
                          <a:gd name="connsiteX286" fmla="*/ 2380129 w 2525304"/>
                          <a:gd name="connsiteY286" fmla="*/ 2859893 h 3370881"/>
                          <a:gd name="connsiteX287" fmla="*/ 2357718 w 2525304"/>
                          <a:gd name="connsiteY287" fmla="*/ 2913681 h 3370881"/>
                          <a:gd name="connsiteX288" fmla="*/ 2348753 w 2525304"/>
                          <a:gd name="connsiteY288" fmla="*/ 2936093 h 3370881"/>
                          <a:gd name="connsiteX289" fmla="*/ 2339788 w 2525304"/>
                          <a:gd name="connsiteY289" fmla="*/ 2971952 h 3370881"/>
                          <a:gd name="connsiteX290" fmla="*/ 2326341 w 2525304"/>
                          <a:gd name="connsiteY290" fmla="*/ 2994364 h 3370881"/>
                          <a:gd name="connsiteX291" fmla="*/ 2317376 w 2525304"/>
                          <a:gd name="connsiteY291" fmla="*/ 3025740 h 3370881"/>
                          <a:gd name="connsiteX292" fmla="*/ 2303929 w 2525304"/>
                          <a:gd name="connsiteY292" fmla="*/ 3048152 h 3370881"/>
                          <a:gd name="connsiteX293" fmla="*/ 2290482 w 2525304"/>
                          <a:gd name="connsiteY293" fmla="*/ 3079529 h 3370881"/>
                          <a:gd name="connsiteX294" fmla="*/ 2272553 w 2525304"/>
                          <a:gd name="connsiteY294" fmla="*/ 3084011 h 3370881"/>
                          <a:gd name="connsiteX295" fmla="*/ 2259106 w 2525304"/>
                          <a:gd name="connsiteY295" fmla="*/ 3088493 h 3370881"/>
                          <a:gd name="connsiteX296" fmla="*/ 2241176 w 2525304"/>
                          <a:gd name="connsiteY296" fmla="*/ 3092976 h 3370881"/>
                          <a:gd name="connsiteX297" fmla="*/ 2209800 w 2525304"/>
                          <a:gd name="connsiteY297" fmla="*/ 3101940 h 3370881"/>
                          <a:gd name="connsiteX298" fmla="*/ 2205318 w 2525304"/>
                          <a:gd name="connsiteY298" fmla="*/ 3039187 h 3370881"/>
                          <a:gd name="connsiteX299" fmla="*/ 2218765 w 2525304"/>
                          <a:gd name="connsiteY299" fmla="*/ 3021258 h 3370881"/>
                          <a:gd name="connsiteX300" fmla="*/ 2245659 w 2525304"/>
                          <a:gd name="connsiteY300" fmla="*/ 2971952 h 3370881"/>
                          <a:gd name="connsiteX301" fmla="*/ 2268070 w 2525304"/>
                          <a:gd name="connsiteY301" fmla="*/ 2945058 h 3370881"/>
                          <a:gd name="connsiteX302" fmla="*/ 2268070 w 2525304"/>
                          <a:gd name="connsiteY302" fmla="*/ 2568540 h 3370881"/>
                          <a:gd name="connsiteX303" fmla="*/ 2259106 w 2525304"/>
                          <a:gd name="connsiteY303" fmla="*/ 2532681 h 3370881"/>
                          <a:gd name="connsiteX304" fmla="*/ 2250141 w 2525304"/>
                          <a:gd name="connsiteY304" fmla="*/ 2492340 h 3370881"/>
                          <a:gd name="connsiteX305" fmla="*/ 2245659 w 2525304"/>
                          <a:gd name="connsiteY305" fmla="*/ 2474411 h 3370881"/>
                          <a:gd name="connsiteX306" fmla="*/ 2245659 w 2525304"/>
                          <a:gd name="connsiteY306" fmla="*/ 2389247 h 3370881"/>
                          <a:gd name="connsiteX307" fmla="*/ 2173941 w 2525304"/>
                          <a:gd name="connsiteY307" fmla="*/ 2241328 h 3370881"/>
                          <a:gd name="connsiteX308" fmla="*/ 2070846 w 2525304"/>
                          <a:gd name="connsiteY308" fmla="*/ 2057553 h 3370881"/>
                          <a:gd name="connsiteX309" fmla="*/ 2057400 w 2525304"/>
                          <a:gd name="connsiteY309" fmla="*/ 2151681 h 3370881"/>
                          <a:gd name="connsiteX310" fmla="*/ 2048435 w 2525304"/>
                          <a:gd name="connsiteY310" fmla="*/ 2106858 h 3370881"/>
                          <a:gd name="connsiteX311" fmla="*/ 2034988 w 2525304"/>
                          <a:gd name="connsiteY311" fmla="*/ 2003764 h 3370881"/>
                          <a:gd name="connsiteX312" fmla="*/ 2026023 w 2525304"/>
                          <a:gd name="connsiteY312" fmla="*/ 2026176 h 3370881"/>
                          <a:gd name="connsiteX313" fmla="*/ 2021541 w 2525304"/>
                          <a:gd name="connsiteY313" fmla="*/ 2039623 h 3370881"/>
                          <a:gd name="connsiteX314" fmla="*/ 1999129 w 2525304"/>
                          <a:gd name="connsiteY314" fmla="*/ 2053070 h 3370881"/>
                          <a:gd name="connsiteX315" fmla="*/ 1990165 w 2525304"/>
                          <a:gd name="connsiteY315" fmla="*/ 2070999 h 3370881"/>
                          <a:gd name="connsiteX316" fmla="*/ 1967753 w 2525304"/>
                          <a:gd name="connsiteY316" fmla="*/ 2106858 h 3370881"/>
                          <a:gd name="connsiteX317" fmla="*/ 1981200 w 2525304"/>
                          <a:gd name="connsiteY317" fmla="*/ 2223399 h 3370881"/>
                          <a:gd name="connsiteX318" fmla="*/ 1994647 w 2525304"/>
                          <a:gd name="connsiteY318" fmla="*/ 2254776 h 3370881"/>
                          <a:gd name="connsiteX319" fmla="*/ 2003612 w 2525304"/>
                          <a:gd name="connsiteY319" fmla="*/ 2272705 h 3370881"/>
                          <a:gd name="connsiteX320" fmla="*/ 2026023 w 2525304"/>
                          <a:gd name="connsiteY320" fmla="*/ 2304081 h 3370881"/>
                          <a:gd name="connsiteX321" fmla="*/ 2043953 w 2525304"/>
                          <a:gd name="connsiteY321" fmla="*/ 2348905 h 3370881"/>
                          <a:gd name="connsiteX322" fmla="*/ 2061882 w 2525304"/>
                          <a:gd name="connsiteY322" fmla="*/ 2371317 h 3370881"/>
                          <a:gd name="connsiteX323" fmla="*/ 2088776 w 2525304"/>
                          <a:gd name="connsiteY323" fmla="*/ 2434070 h 3370881"/>
                          <a:gd name="connsiteX324" fmla="*/ 2102223 w 2525304"/>
                          <a:gd name="connsiteY324" fmla="*/ 2465446 h 3370881"/>
                          <a:gd name="connsiteX325" fmla="*/ 2106706 w 2525304"/>
                          <a:gd name="connsiteY325" fmla="*/ 2496823 h 3370881"/>
                          <a:gd name="connsiteX326" fmla="*/ 2124635 w 2525304"/>
                          <a:gd name="connsiteY326" fmla="*/ 2559576 h 3370881"/>
                          <a:gd name="connsiteX327" fmla="*/ 2138082 w 2525304"/>
                          <a:gd name="connsiteY327" fmla="*/ 2649223 h 3370881"/>
                          <a:gd name="connsiteX328" fmla="*/ 2147047 w 2525304"/>
                          <a:gd name="connsiteY328" fmla="*/ 2685081 h 3370881"/>
                          <a:gd name="connsiteX329" fmla="*/ 2151529 w 2525304"/>
                          <a:gd name="connsiteY329" fmla="*/ 2716458 h 3370881"/>
                          <a:gd name="connsiteX330" fmla="*/ 2160494 w 2525304"/>
                          <a:gd name="connsiteY330" fmla="*/ 2770246 h 3370881"/>
                          <a:gd name="connsiteX331" fmla="*/ 2156012 w 2525304"/>
                          <a:gd name="connsiteY331" fmla="*/ 2962987 h 3370881"/>
                          <a:gd name="connsiteX332" fmla="*/ 2138082 w 2525304"/>
                          <a:gd name="connsiteY332" fmla="*/ 3043670 h 3370881"/>
                          <a:gd name="connsiteX333" fmla="*/ 2133600 w 2525304"/>
                          <a:gd name="connsiteY333" fmla="*/ 3061599 h 3370881"/>
                          <a:gd name="connsiteX334" fmla="*/ 2120153 w 2525304"/>
                          <a:gd name="connsiteY334" fmla="*/ 3079529 h 3370881"/>
                          <a:gd name="connsiteX335" fmla="*/ 2111188 w 2525304"/>
                          <a:gd name="connsiteY335" fmla="*/ 3106423 h 3370881"/>
                          <a:gd name="connsiteX336" fmla="*/ 2088776 w 2525304"/>
                          <a:gd name="connsiteY336" fmla="*/ 3137799 h 3370881"/>
                          <a:gd name="connsiteX337" fmla="*/ 2075329 w 2525304"/>
                          <a:gd name="connsiteY337" fmla="*/ 3164693 h 3370881"/>
                          <a:gd name="connsiteX338" fmla="*/ 2061882 w 2525304"/>
                          <a:gd name="connsiteY338" fmla="*/ 3169176 h 3370881"/>
                          <a:gd name="connsiteX339" fmla="*/ 2021541 w 2525304"/>
                          <a:gd name="connsiteY339" fmla="*/ 3164693 h 3370881"/>
                          <a:gd name="connsiteX340" fmla="*/ 2012576 w 2525304"/>
                          <a:gd name="connsiteY340" fmla="*/ 3119870 h 3370881"/>
                          <a:gd name="connsiteX341" fmla="*/ 2048435 w 2525304"/>
                          <a:gd name="connsiteY341" fmla="*/ 3021258 h 3370881"/>
                          <a:gd name="connsiteX342" fmla="*/ 2048435 w 2525304"/>
                          <a:gd name="connsiteY342" fmla="*/ 3021258 h 3370881"/>
                          <a:gd name="connsiteX343" fmla="*/ 2061882 w 2525304"/>
                          <a:gd name="connsiteY343" fmla="*/ 2967470 h 3370881"/>
                          <a:gd name="connsiteX344" fmla="*/ 2070847 w 2525304"/>
                          <a:gd name="connsiteY344" fmla="*/ 2882305 h 3370881"/>
                          <a:gd name="connsiteX345" fmla="*/ 2066365 w 2525304"/>
                          <a:gd name="connsiteY345" fmla="*/ 2725423 h 3370881"/>
                          <a:gd name="connsiteX346" fmla="*/ 2043953 w 2525304"/>
                          <a:gd name="connsiteY346" fmla="*/ 2649223 h 3370881"/>
                          <a:gd name="connsiteX347" fmla="*/ 2030506 w 2525304"/>
                          <a:gd name="connsiteY347" fmla="*/ 2622329 h 3370881"/>
                          <a:gd name="connsiteX348" fmla="*/ 2017059 w 2525304"/>
                          <a:gd name="connsiteY348" fmla="*/ 2581987 h 3370881"/>
                          <a:gd name="connsiteX349" fmla="*/ 1981200 w 2525304"/>
                          <a:gd name="connsiteY349" fmla="*/ 2514752 h 3370881"/>
                          <a:gd name="connsiteX350" fmla="*/ 1972235 w 2525304"/>
                          <a:gd name="connsiteY350" fmla="*/ 2501305 h 3370881"/>
                          <a:gd name="connsiteX351" fmla="*/ 1958788 w 2525304"/>
                          <a:gd name="connsiteY351" fmla="*/ 2478893 h 3370881"/>
                          <a:gd name="connsiteX352" fmla="*/ 1905000 w 2525304"/>
                          <a:gd name="connsiteY352" fmla="*/ 2398211 h 3370881"/>
                          <a:gd name="connsiteX353" fmla="*/ 1882588 w 2525304"/>
                          <a:gd name="connsiteY353" fmla="*/ 2357870 h 3370881"/>
                          <a:gd name="connsiteX354" fmla="*/ 1869141 w 2525304"/>
                          <a:gd name="connsiteY354" fmla="*/ 2339940 h 3370881"/>
                          <a:gd name="connsiteX355" fmla="*/ 1806388 w 2525304"/>
                          <a:gd name="connsiteY355" fmla="*/ 2313046 h 3370881"/>
                          <a:gd name="connsiteX356" fmla="*/ 1779494 w 2525304"/>
                          <a:gd name="connsiteY356" fmla="*/ 2304081 h 3370881"/>
                          <a:gd name="connsiteX357" fmla="*/ 1752600 w 2525304"/>
                          <a:gd name="connsiteY357" fmla="*/ 2299599 h 3370881"/>
                          <a:gd name="connsiteX358" fmla="*/ 1680882 w 2525304"/>
                          <a:gd name="connsiteY358" fmla="*/ 2277187 h 3370881"/>
                          <a:gd name="connsiteX359" fmla="*/ 1662953 w 2525304"/>
                          <a:gd name="connsiteY359" fmla="*/ 2272705 h 3370881"/>
                          <a:gd name="connsiteX360" fmla="*/ 1640541 w 2525304"/>
                          <a:gd name="connsiteY360" fmla="*/ 2259258 h 3370881"/>
                          <a:gd name="connsiteX361" fmla="*/ 1604682 w 2525304"/>
                          <a:gd name="connsiteY361" fmla="*/ 2272705 h 3370881"/>
                          <a:gd name="connsiteX362" fmla="*/ 1537447 w 2525304"/>
                          <a:gd name="connsiteY362" fmla="*/ 2304081 h 3370881"/>
                          <a:gd name="connsiteX363" fmla="*/ 1510553 w 2525304"/>
                          <a:gd name="connsiteY363" fmla="*/ 2308564 h 3370881"/>
                          <a:gd name="connsiteX364" fmla="*/ 1488141 w 2525304"/>
                          <a:gd name="connsiteY364" fmla="*/ 2313046 h 3370881"/>
                          <a:gd name="connsiteX365" fmla="*/ 1443318 w 2525304"/>
                          <a:gd name="connsiteY365" fmla="*/ 2322011 h 3370881"/>
                          <a:gd name="connsiteX366" fmla="*/ 1367118 w 2525304"/>
                          <a:gd name="connsiteY366" fmla="*/ 2304081 h 3370881"/>
                          <a:gd name="connsiteX367" fmla="*/ 1317812 w 2525304"/>
                          <a:gd name="connsiteY367" fmla="*/ 2286152 h 3370881"/>
                          <a:gd name="connsiteX368" fmla="*/ 1066800 w 2525304"/>
                          <a:gd name="connsiteY368" fmla="*/ 2272705 h 3370881"/>
                          <a:gd name="connsiteX369" fmla="*/ 1030941 w 2525304"/>
                          <a:gd name="connsiteY369" fmla="*/ 2263740 h 3370881"/>
                          <a:gd name="connsiteX370" fmla="*/ 986118 w 2525304"/>
                          <a:gd name="connsiteY370" fmla="*/ 2241329 h 3370881"/>
                          <a:gd name="connsiteX371" fmla="*/ 968188 w 2525304"/>
                          <a:gd name="connsiteY371" fmla="*/ 2232364 h 3370881"/>
                          <a:gd name="connsiteX372" fmla="*/ 936812 w 2525304"/>
                          <a:gd name="connsiteY372" fmla="*/ 2214434 h 3370881"/>
                          <a:gd name="connsiteX373" fmla="*/ 905435 w 2525304"/>
                          <a:gd name="connsiteY373" fmla="*/ 2196505 h 3370881"/>
                          <a:gd name="connsiteX374" fmla="*/ 869576 w 2525304"/>
                          <a:gd name="connsiteY374" fmla="*/ 2209952 h 3370881"/>
                          <a:gd name="connsiteX375" fmla="*/ 856129 w 2525304"/>
                          <a:gd name="connsiteY375" fmla="*/ 2227881 h 3370881"/>
                          <a:gd name="connsiteX376" fmla="*/ 815788 w 2525304"/>
                          <a:gd name="connsiteY376" fmla="*/ 2268223 h 3370881"/>
                          <a:gd name="connsiteX377" fmla="*/ 788894 w 2525304"/>
                          <a:gd name="connsiteY377" fmla="*/ 2290634 h 3370881"/>
                          <a:gd name="connsiteX378" fmla="*/ 762000 w 2525304"/>
                          <a:gd name="connsiteY378" fmla="*/ 2313046 h 3370881"/>
                          <a:gd name="connsiteX379" fmla="*/ 753035 w 2525304"/>
                          <a:gd name="connsiteY379" fmla="*/ 2326493 h 3370881"/>
                          <a:gd name="connsiteX380" fmla="*/ 735106 w 2525304"/>
                          <a:gd name="connsiteY380" fmla="*/ 2339940 h 3370881"/>
                          <a:gd name="connsiteX381" fmla="*/ 712694 w 2525304"/>
                          <a:gd name="connsiteY381" fmla="*/ 2362352 h 3370881"/>
                          <a:gd name="connsiteX382" fmla="*/ 694765 w 2525304"/>
                          <a:gd name="connsiteY382" fmla="*/ 2375799 h 3370881"/>
                          <a:gd name="connsiteX383" fmla="*/ 681318 w 2525304"/>
                          <a:gd name="connsiteY383" fmla="*/ 2393729 h 3370881"/>
                          <a:gd name="connsiteX384" fmla="*/ 667870 w 2525304"/>
                          <a:gd name="connsiteY384" fmla="*/ 2402693 h 3370881"/>
                          <a:gd name="connsiteX385" fmla="*/ 623047 w 2525304"/>
                          <a:gd name="connsiteY385" fmla="*/ 2443034 h 3370881"/>
                          <a:gd name="connsiteX386" fmla="*/ 600635 w 2525304"/>
                          <a:gd name="connsiteY386" fmla="*/ 2474411 h 3370881"/>
                          <a:gd name="connsiteX387" fmla="*/ 587188 w 2525304"/>
                          <a:gd name="connsiteY387" fmla="*/ 2514752 h 3370881"/>
                          <a:gd name="connsiteX388" fmla="*/ 582706 w 2525304"/>
                          <a:gd name="connsiteY388" fmla="*/ 2546129 h 3370881"/>
                          <a:gd name="connsiteX389" fmla="*/ 596153 w 2525304"/>
                          <a:gd name="connsiteY389" fmla="*/ 2635776 h 3370881"/>
                          <a:gd name="connsiteX390" fmla="*/ 600635 w 2525304"/>
                          <a:gd name="connsiteY390" fmla="*/ 2653705 h 3370881"/>
                          <a:gd name="connsiteX391" fmla="*/ 609600 w 2525304"/>
                          <a:gd name="connsiteY391" fmla="*/ 2671634 h 3370881"/>
                          <a:gd name="connsiteX392" fmla="*/ 614082 w 2525304"/>
                          <a:gd name="connsiteY392" fmla="*/ 2689564 h 3370881"/>
                          <a:gd name="connsiteX393" fmla="*/ 623047 w 2525304"/>
                          <a:gd name="connsiteY393" fmla="*/ 2711976 h 3370881"/>
                          <a:gd name="connsiteX394" fmla="*/ 627529 w 2525304"/>
                          <a:gd name="connsiteY394" fmla="*/ 2734387 h 3370881"/>
                          <a:gd name="connsiteX395" fmla="*/ 640976 w 2525304"/>
                          <a:gd name="connsiteY395" fmla="*/ 2765764 h 3370881"/>
                          <a:gd name="connsiteX396" fmla="*/ 645459 w 2525304"/>
                          <a:gd name="connsiteY396" fmla="*/ 2779211 h 3370881"/>
                          <a:gd name="connsiteX397" fmla="*/ 658906 w 2525304"/>
                          <a:gd name="connsiteY397" fmla="*/ 2801623 h 3370881"/>
                          <a:gd name="connsiteX398" fmla="*/ 676835 w 2525304"/>
                          <a:gd name="connsiteY398" fmla="*/ 2864376 h 3370881"/>
                          <a:gd name="connsiteX399" fmla="*/ 690282 w 2525304"/>
                          <a:gd name="connsiteY399" fmla="*/ 2895752 h 3370881"/>
                          <a:gd name="connsiteX400" fmla="*/ 699247 w 2525304"/>
                          <a:gd name="connsiteY400" fmla="*/ 2940576 h 3370881"/>
                          <a:gd name="connsiteX401" fmla="*/ 703729 w 2525304"/>
                          <a:gd name="connsiteY401" fmla="*/ 2967470 h 3370881"/>
                          <a:gd name="connsiteX402" fmla="*/ 717176 w 2525304"/>
                          <a:gd name="connsiteY402" fmla="*/ 2994364 h 3370881"/>
                          <a:gd name="connsiteX403" fmla="*/ 735106 w 2525304"/>
                          <a:gd name="connsiteY403" fmla="*/ 3052634 h 3370881"/>
                          <a:gd name="connsiteX404" fmla="*/ 739588 w 2525304"/>
                          <a:gd name="connsiteY404" fmla="*/ 3079529 h 3370881"/>
                          <a:gd name="connsiteX405" fmla="*/ 762000 w 2525304"/>
                          <a:gd name="connsiteY405" fmla="*/ 3142281 h 3370881"/>
                          <a:gd name="connsiteX406" fmla="*/ 766482 w 2525304"/>
                          <a:gd name="connsiteY406" fmla="*/ 3231929 h 3370881"/>
                          <a:gd name="connsiteX407" fmla="*/ 770965 w 2525304"/>
                          <a:gd name="connsiteY407" fmla="*/ 3254340 h 3370881"/>
                          <a:gd name="connsiteX408" fmla="*/ 775447 w 2525304"/>
                          <a:gd name="connsiteY408" fmla="*/ 3285717 h 3370881"/>
                          <a:gd name="connsiteX409" fmla="*/ 748553 w 2525304"/>
                          <a:gd name="connsiteY409" fmla="*/ 3335023 h 3370881"/>
                          <a:gd name="connsiteX410" fmla="*/ 721659 w 2525304"/>
                          <a:gd name="connsiteY410" fmla="*/ 3343987 h 3370881"/>
                          <a:gd name="connsiteX411" fmla="*/ 708212 w 2525304"/>
                          <a:gd name="connsiteY411" fmla="*/ 3348470 h 3370881"/>
                          <a:gd name="connsiteX412" fmla="*/ 623047 w 2525304"/>
                          <a:gd name="connsiteY412" fmla="*/ 3330540 h 3370881"/>
                          <a:gd name="connsiteX413" fmla="*/ 609600 w 2525304"/>
                          <a:gd name="connsiteY413" fmla="*/ 3308129 h 3370881"/>
                          <a:gd name="connsiteX414" fmla="*/ 591670 w 2525304"/>
                          <a:gd name="connsiteY414" fmla="*/ 3267787 h 3370881"/>
                          <a:gd name="connsiteX415" fmla="*/ 560294 w 2525304"/>
                          <a:gd name="connsiteY415" fmla="*/ 3209517 h 3370881"/>
                          <a:gd name="connsiteX416" fmla="*/ 551329 w 2525304"/>
                          <a:gd name="connsiteY416" fmla="*/ 3196070 h 3370881"/>
                          <a:gd name="connsiteX417" fmla="*/ 528918 w 2525304"/>
                          <a:gd name="connsiteY417" fmla="*/ 3173658 h 3370881"/>
                          <a:gd name="connsiteX418" fmla="*/ 519953 w 2525304"/>
                          <a:gd name="connsiteY418" fmla="*/ 3128834 h 3370881"/>
                          <a:gd name="connsiteX419" fmla="*/ 524435 w 2525304"/>
                          <a:gd name="connsiteY419" fmla="*/ 3101940 h 3370881"/>
                          <a:gd name="connsiteX420" fmla="*/ 528918 w 2525304"/>
                          <a:gd name="connsiteY420" fmla="*/ 3088493 h 3370881"/>
                          <a:gd name="connsiteX421" fmla="*/ 542365 w 2525304"/>
                          <a:gd name="connsiteY421" fmla="*/ 3052634 h 3370881"/>
                          <a:gd name="connsiteX422" fmla="*/ 484094 w 2525304"/>
                          <a:gd name="connsiteY422" fmla="*/ 2886787 h 3370881"/>
                          <a:gd name="connsiteX423" fmla="*/ 443753 w 2525304"/>
                          <a:gd name="connsiteY423" fmla="*/ 2779211 h 3370881"/>
                          <a:gd name="connsiteX424" fmla="*/ 439270 w 2525304"/>
                          <a:gd name="connsiteY424" fmla="*/ 2752317 h 3370881"/>
                          <a:gd name="connsiteX425" fmla="*/ 430306 w 2525304"/>
                          <a:gd name="connsiteY425" fmla="*/ 2716458 h 3370881"/>
                          <a:gd name="connsiteX426" fmla="*/ 425823 w 2525304"/>
                          <a:gd name="connsiteY426" fmla="*/ 2680599 h 3370881"/>
                          <a:gd name="connsiteX427" fmla="*/ 398929 w 2525304"/>
                          <a:gd name="connsiteY427" fmla="*/ 2599917 h 3370881"/>
                          <a:gd name="connsiteX428" fmla="*/ 385482 w 2525304"/>
                          <a:gd name="connsiteY428" fmla="*/ 2568540 h 3370881"/>
                          <a:gd name="connsiteX429" fmla="*/ 381000 w 2525304"/>
                          <a:gd name="connsiteY429" fmla="*/ 2550611 h 3370881"/>
                          <a:gd name="connsiteX430" fmla="*/ 372035 w 2525304"/>
                          <a:gd name="connsiteY430" fmla="*/ 2483376 h 3370881"/>
                          <a:gd name="connsiteX431" fmla="*/ 367553 w 2525304"/>
                          <a:gd name="connsiteY431" fmla="*/ 2469929 h 3370881"/>
                          <a:gd name="connsiteX432" fmla="*/ 407894 w 2525304"/>
                          <a:gd name="connsiteY432" fmla="*/ 2451999 h 3370881"/>
                          <a:gd name="connsiteX433" fmla="*/ 515470 w 2525304"/>
                          <a:gd name="connsiteY433" fmla="*/ 2407176 h 3370881"/>
                          <a:gd name="connsiteX434" fmla="*/ 578223 w 2525304"/>
                          <a:gd name="connsiteY434" fmla="*/ 2353387 h 3370881"/>
                          <a:gd name="connsiteX435" fmla="*/ 587188 w 2525304"/>
                          <a:gd name="connsiteY435" fmla="*/ 2330976 h 3370881"/>
                          <a:gd name="connsiteX436" fmla="*/ 614082 w 2525304"/>
                          <a:gd name="connsiteY436" fmla="*/ 2254776 h 3370881"/>
                          <a:gd name="connsiteX437" fmla="*/ 649941 w 2525304"/>
                          <a:gd name="connsiteY437" fmla="*/ 2200987 h 3370881"/>
                          <a:gd name="connsiteX438" fmla="*/ 690282 w 2525304"/>
                          <a:gd name="connsiteY438" fmla="*/ 2174093 h 3370881"/>
                          <a:gd name="connsiteX439" fmla="*/ 703729 w 2525304"/>
                          <a:gd name="connsiteY439" fmla="*/ 2165129 h 3370881"/>
                          <a:gd name="connsiteX440" fmla="*/ 739588 w 2525304"/>
                          <a:gd name="connsiteY440" fmla="*/ 2147199 h 3370881"/>
                          <a:gd name="connsiteX441" fmla="*/ 708212 w 2525304"/>
                          <a:gd name="connsiteY441" fmla="*/ 2187540 h 3370881"/>
                          <a:gd name="connsiteX442" fmla="*/ 654423 w 2525304"/>
                          <a:gd name="connsiteY442" fmla="*/ 2241329 h 3370881"/>
                          <a:gd name="connsiteX443" fmla="*/ 636494 w 2525304"/>
                          <a:gd name="connsiteY443" fmla="*/ 2259258 h 3370881"/>
                          <a:gd name="connsiteX444" fmla="*/ 614082 w 2525304"/>
                          <a:gd name="connsiteY444" fmla="*/ 2286152 h 3370881"/>
                          <a:gd name="connsiteX445" fmla="*/ 605118 w 2525304"/>
                          <a:gd name="connsiteY445" fmla="*/ 2299599 h 3370881"/>
                          <a:gd name="connsiteX446" fmla="*/ 560294 w 2525304"/>
                          <a:gd name="connsiteY446" fmla="*/ 2335458 h 3370881"/>
                          <a:gd name="connsiteX447" fmla="*/ 524435 w 2525304"/>
                          <a:gd name="connsiteY447" fmla="*/ 2348905 h 3370881"/>
                          <a:gd name="connsiteX448" fmla="*/ 502023 w 2525304"/>
                          <a:gd name="connsiteY448" fmla="*/ 2362352 h 3370881"/>
                          <a:gd name="connsiteX449" fmla="*/ 461682 w 2525304"/>
                          <a:gd name="connsiteY449" fmla="*/ 2389246 h 3370881"/>
                          <a:gd name="connsiteX450" fmla="*/ 448235 w 2525304"/>
                          <a:gd name="connsiteY450" fmla="*/ 2398211 h 3370881"/>
                          <a:gd name="connsiteX451" fmla="*/ 430306 w 2525304"/>
                          <a:gd name="connsiteY451" fmla="*/ 2407176 h 3370881"/>
                          <a:gd name="connsiteX452" fmla="*/ 412376 w 2525304"/>
                          <a:gd name="connsiteY452" fmla="*/ 2420623 h 3370881"/>
                          <a:gd name="connsiteX453" fmla="*/ 389965 w 2525304"/>
                          <a:gd name="connsiteY453" fmla="*/ 2429587 h 3370881"/>
                          <a:gd name="connsiteX454" fmla="*/ 372035 w 2525304"/>
                          <a:gd name="connsiteY454" fmla="*/ 2443034 h 3370881"/>
                          <a:gd name="connsiteX455" fmla="*/ 318247 w 2525304"/>
                          <a:gd name="connsiteY455" fmla="*/ 2474411 h 3370881"/>
                          <a:gd name="connsiteX456" fmla="*/ 304800 w 2525304"/>
                          <a:gd name="connsiteY456" fmla="*/ 2492340 h 3370881"/>
                          <a:gd name="connsiteX457" fmla="*/ 282388 w 2525304"/>
                          <a:gd name="connsiteY457" fmla="*/ 2519234 h 3370881"/>
                          <a:gd name="connsiteX458" fmla="*/ 295835 w 2525304"/>
                          <a:gd name="connsiteY458" fmla="*/ 2815070 h 3370881"/>
                          <a:gd name="connsiteX459" fmla="*/ 300318 w 2525304"/>
                          <a:gd name="connsiteY459" fmla="*/ 2837481 h 3370881"/>
                          <a:gd name="connsiteX460" fmla="*/ 304800 w 2525304"/>
                          <a:gd name="connsiteY460" fmla="*/ 2868858 h 3370881"/>
                          <a:gd name="connsiteX461" fmla="*/ 309282 w 2525304"/>
                          <a:gd name="connsiteY461" fmla="*/ 2927129 h 3370881"/>
                          <a:gd name="connsiteX462" fmla="*/ 322729 w 2525304"/>
                          <a:gd name="connsiteY462" fmla="*/ 2985399 h 3370881"/>
                          <a:gd name="connsiteX463" fmla="*/ 327212 w 2525304"/>
                          <a:gd name="connsiteY463" fmla="*/ 3012293 h 3370881"/>
                          <a:gd name="connsiteX464" fmla="*/ 331694 w 2525304"/>
                          <a:gd name="connsiteY464" fmla="*/ 3043670 h 3370881"/>
                          <a:gd name="connsiteX465" fmla="*/ 345141 w 2525304"/>
                          <a:gd name="connsiteY465" fmla="*/ 3070564 h 3370881"/>
                          <a:gd name="connsiteX466" fmla="*/ 367553 w 2525304"/>
                          <a:gd name="connsiteY466" fmla="*/ 3124352 h 3370881"/>
                          <a:gd name="connsiteX467" fmla="*/ 381000 w 2525304"/>
                          <a:gd name="connsiteY467" fmla="*/ 3182623 h 3370881"/>
                          <a:gd name="connsiteX468" fmla="*/ 389965 w 2525304"/>
                          <a:gd name="connsiteY468" fmla="*/ 3196070 h 3370881"/>
                          <a:gd name="connsiteX469" fmla="*/ 394447 w 2525304"/>
                          <a:gd name="connsiteY469" fmla="*/ 3213999 h 3370881"/>
                          <a:gd name="connsiteX470" fmla="*/ 412376 w 2525304"/>
                          <a:gd name="connsiteY470" fmla="*/ 3245376 h 3370881"/>
                          <a:gd name="connsiteX471" fmla="*/ 416859 w 2525304"/>
                          <a:gd name="connsiteY471" fmla="*/ 3258823 h 3370881"/>
                          <a:gd name="connsiteX472" fmla="*/ 425823 w 2525304"/>
                          <a:gd name="connsiteY472" fmla="*/ 3272270 h 3370881"/>
                          <a:gd name="connsiteX473" fmla="*/ 439270 w 2525304"/>
                          <a:gd name="connsiteY473" fmla="*/ 3303646 h 3370881"/>
                          <a:gd name="connsiteX474" fmla="*/ 439270 w 2525304"/>
                          <a:gd name="connsiteY474" fmla="*/ 3352952 h 3370881"/>
                          <a:gd name="connsiteX475" fmla="*/ 430306 w 2525304"/>
                          <a:gd name="connsiteY475" fmla="*/ 3366399 h 3370881"/>
                          <a:gd name="connsiteX476" fmla="*/ 412376 w 2525304"/>
                          <a:gd name="connsiteY476" fmla="*/ 3370881 h 3370881"/>
                          <a:gd name="connsiteX477" fmla="*/ 295835 w 2525304"/>
                          <a:gd name="connsiteY477" fmla="*/ 3357434 h 3370881"/>
                          <a:gd name="connsiteX478" fmla="*/ 264459 w 2525304"/>
                          <a:gd name="connsiteY478" fmla="*/ 3276752 h 3370881"/>
                          <a:gd name="connsiteX479" fmla="*/ 259976 w 2525304"/>
                          <a:gd name="connsiteY479" fmla="*/ 3240893 h 3370881"/>
                          <a:gd name="connsiteX480" fmla="*/ 246529 w 2525304"/>
                          <a:gd name="connsiteY480" fmla="*/ 3178140 h 3370881"/>
                          <a:gd name="connsiteX481" fmla="*/ 237565 w 2525304"/>
                          <a:gd name="connsiteY481" fmla="*/ 3084011 h 3370881"/>
                          <a:gd name="connsiteX482" fmla="*/ 228600 w 2525304"/>
                          <a:gd name="connsiteY482" fmla="*/ 3057117 h 3370881"/>
                          <a:gd name="connsiteX483" fmla="*/ 219635 w 2525304"/>
                          <a:gd name="connsiteY483" fmla="*/ 3021258 h 3370881"/>
                          <a:gd name="connsiteX484" fmla="*/ 206188 w 2525304"/>
                          <a:gd name="connsiteY484" fmla="*/ 2980917 h 3370881"/>
                          <a:gd name="connsiteX485" fmla="*/ 201706 w 2525304"/>
                          <a:gd name="connsiteY485" fmla="*/ 2949540 h 3370881"/>
                          <a:gd name="connsiteX486" fmla="*/ 197223 w 2525304"/>
                          <a:gd name="connsiteY486" fmla="*/ 2927129 h 3370881"/>
                          <a:gd name="connsiteX487" fmla="*/ 192741 w 2525304"/>
                          <a:gd name="connsiteY487" fmla="*/ 2891270 h 3370881"/>
                          <a:gd name="connsiteX488" fmla="*/ 188259 w 2525304"/>
                          <a:gd name="connsiteY488" fmla="*/ 2850929 h 3370881"/>
                          <a:gd name="connsiteX489" fmla="*/ 179294 w 2525304"/>
                          <a:gd name="connsiteY489" fmla="*/ 2824034 h 3370881"/>
                          <a:gd name="connsiteX490" fmla="*/ 165847 w 2525304"/>
                          <a:gd name="connsiteY490" fmla="*/ 2774729 h 3370881"/>
                          <a:gd name="connsiteX491" fmla="*/ 161365 w 2525304"/>
                          <a:gd name="connsiteY491" fmla="*/ 2747834 h 3370881"/>
                          <a:gd name="connsiteX492" fmla="*/ 156882 w 2525304"/>
                          <a:gd name="connsiteY492" fmla="*/ 2559576 h 3370881"/>
                          <a:gd name="connsiteX493" fmla="*/ 152400 w 2525304"/>
                          <a:gd name="connsiteY493" fmla="*/ 2519234 h 3370881"/>
                          <a:gd name="connsiteX494" fmla="*/ 143435 w 2525304"/>
                          <a:gd name="connsiteY494" fmla="*/ 2384764 h 3370881"/>
                          <a:gd name="connsiteX495" fmla="*/ 129988 w 2525304"/>
                          <a:gd name="connsiteY495" fmla="*/ 2344423 h 3370881"/>
                          <a:gd name="connsiteX496" fmla="*/ 125506 w 2525304"/>
                          <a:gd name="connsiteY496" fmla="*/ 2330976 h 3370881"/>
                          <a:gd name="connsiteX497" fmla="*/ 138953 w 2525304"/>
                          <a:gd name="connsiteY497" fmla="*/ 2313046 h 3370881"/>
                          <a:gd name="connsiteX498" fmla="*/ 152400 w 2525304"/>
                          <a:gd name="connsiteY498" fmla="*/ 2304081 h 3370881"/>
                          <a:gd name="connsiteX499" fmla="*/ 170329 w 2525304"/>
                          <a:gd name="connsiteY499" fmla="*/ 2259258 h 3370881"/>
                          <a:gd name="connsiteX500" fmla="*/ 188259 w 2525304"/>
                          <a:gd name="connsiteY500" fmla="*/ 2223399 h 3370881"/>
                          <a:gd name="connsiteX501" fmla="*/ 206188 w 2525304"/>
                          <a:gd name="connsiteY501" fmla="*/ 2187540 h 3370881"/>
                          <a:gd name="connsiteX502" fmla="*/ 210670 w 2525304"/>
                          <a:gd name="connsiteY502" fmla="*/ 2174093 h 3370881"/>
                          <a:gd name="connsiteX503" fmla="*/ 219635 w 2525304"/>
                          <a:gd name="connsiteY503" fmla="*/ 2115823 h 3370881"/>
                          <a:gd name="connsiteX504" fmla="*/ 210670 w 2525304"/>
                          <a:gd name="connsiteY504" fmla="*/ 1958940 h 3370881"/>
                          <a:gd name="connsiteX505" fmla="*/ 192741 w 2525304"/>
                          <a:gd name="connsiteY505" fmla="*/ 1923081 h 3370881"/>
                          <a:gd name="connsiteX506" fmla="*/ 179294 w 2525304"/>
                          <a:gd name="connsiteY506" fmla="*/ 1891705 h 3370881"/>
                          <a:gd name="connsiteX507" fmla="*/ 165847 w 2525304"/>
                          <a:gd name="connsiteY507" fmla="*/ 1864811 h 3370881"/>
                          <a:gd name="connsiteX508" fmla="*/ 152400 w 2525304"/>
                          <a:gd name="connsiteY508" fmla="*/ 1833434 h 3370881"/>
                          <a:gd name="connsiteX509" fmla="*/ 143435 w 2525304"/>
                          <a:gd name="connsiteY509" fmla="*/ 1819987 h 3370881"/>
                          <a:gd name="connsiteX510" fmla="*/ 107576 w 2525304"/>
                          <a:gd name="connsiteY510" fmla="*/ 1784129 h 3370881"/>
                          <a:gd name="connsiteX511" fmla="*/ 94129 w 2525304"/>
                          <a:gd name="connsiteY511" fmla="*/ 1779646 h 3370881"/>
                          <a:gd name="connsiteX512" fmla="*/ 71718 w 2525304"/>
                          <a:gd name="connsiteY512" fmla="*/ 1770681 h 3370881"/>
                          <a:gd name="connsiteX513" fmla="*/ 58270 w 2525304"/>
                          <a:gd name="connsiteY513" fmla="*/ 1761717 h 3370881"/>
                          <a:gd name="connsiteX514" fmla="*/ 26894 w 2525304"/>
                          <a:gd name="connsiteY514" fmla="*/ 1730340 h 3370881"/>
                          <a:gd name="connsiteX515" fmla="*/ 0 w 2525304"/>
                          <a:gd name="connsiteY515" fmla="*/ 1707929 h 3370881"/>
                          <a:gd name="connsiteX0" fmla="*/ 0 w 2546209"/>
                          <a:gd name="connsiteY0" fmla="*/ 1707929 h 3370881"/>
                          <a:gd name="connsiteX1" fmla="*/ 22412 w 2546209"/>
                          <a:gd name="connsiteY1" fmla="*/ 1698964 h 3370881"/>
                          <a:gd name="connsiteX2" fmla="*/ 31376 w 2546209"/>
                          <a:gd name="connsiteY2" fmla="*/ 1681034 h 3370881"/>
                          <a:gd name="connsiteX3" fmla="*/ 44823 w 2546209"/>
                          <a:gd name="connsiteY3" fmla="*/ 1672070 h 3370881"/>
                          <a:gd name="connsiteX4" fmla="*/ 58270 w 2546209"/>
                          <a:gd name="connsiteY4" fmla="*/ 1654140 h 3370881"/>
                          <a:gd name="connsiteX5" fmla="*/ 76200 w 2546209"/>
                          <a:gd name="connsiteY5" fmla="*/ 1645176 h 3370881"/>
                          <a:gd name="connsiteX6" fmla="*/ 98612 w 2546209"/>
                          <a:gd name="connsiteY6" fmla="*/ 1636211 h 3370881"/>
                          <a:gd name="connsiteX7" fmla="*/ 125506 w 2546209"/>
                          <a:gd name="connsiteY7" fmla="*/ 1627246 h 3370881"/>
                          <a:gd name="connsiteX8" fmla="*/ 152400 w 2546209"/>
                          <a:gd name="connsiteY8" fmla="*/ 1609317 h 3370881"/>
                          <a:gd name="connsiteX9" fmla="*/ 170329 w 2546209"/>
                          <a:gd name="connsiteY9" fmla="*/ 1600352 h 3370881"/>
                          <a:gd name="connsiteX10" fmla="*/ 188259 w 2546209"/>
                          <a:gd name="connsiteY10" fmla="*/ 1582423 h 3370881"/>
                          <a:gd name="connsiteX11" fmla="*/ 228600 w 2546209"/>
                          <a:gd name="connsiteY11" fmla="*/ 1564493 h 3370881"/>
                          <a:gd name="connsiteX12" fmla="*/ 255494 w 2546209"/>
                          <a:gd name="connsiteY12" fmla="*/ 1546564 h 3370881"/>
                          <a:gd name="connsiteX13" fmla="*/ 300318 w 2546209"/>
                          <a:gd name="connsiteY13" fmla="*/ 1524152 h 3370881"/>
                          <a:gd name="connsiteX14" fmla="*/ 313765 w 2546209"/>
                          <a:gd name="connsiteY14" fmla="*/ 1515187 h 3370881"/>
                          <a:gd name="connsiteX15" fmla="*/ 340659 w 2546209"/>
                          <a:gd name="connsiteY15" fmla="*/ 1510705 h 3370881"/>
                          <a:gd name="connsiteX16" fmla="*/ 363070 w 2546209"/>
                          <a:gd name="connsiteY16" fmla="*/ 1506223 h 3370881"/>
                          <a:gd name="connsiteX17" fmla="*/ 389965 w 2546209"/>
                          <a:gd name="connsiteY17" fmla="*/ 1501740 h 3370881"/>
                          <a:gd name="connsiteX18" fmla="*/ 425823 w 2546209"/>
                          <a:gd name="connsiteY18" fmla="*/ 1497258 h 3370881"/>
                          <a:gd name="connsiteX19" fmla="*/ 470647 w 2546209"/>
                          <a:gd name="connsiteY19" fmla="*/ 1488293 h 3370881"/>
                          <a:gd name="connsiteX20" fmla="*/ 515470 w 2546209"/>
                          <a:gd name="connsiteY20" fmla="*/ 1479329 h 3370881"/>
                          <a:gd name="connsiteX21" fmla="*/ 528918 w 2546209"/>
                          <a:gd name="connsiteY21" fmla="*/ 1470364 h 3370881"/>
                          <a:gd name="connsiteX22" fmla="*/ 600635 w 2546209"/>
                          <a:gd name="connsiteY22" fmla="*/ 1456917 h 3370881"/>
                          <a:gd name="connsiteX23" fmla="*/ 690282 w 2546209"/>
                          <a:gd name="connsiteY23" fmla="*/ 1447952 h 3370881"/>
                          <a:gd name="connsiteX24" fmla="*/ 793376 w 2546209"/>
                          <a:gd name="connsiteY24" fmla="*/ 1452434 h 3370881"/>
                          <a:gd name="connsiteX25" fmla="*/ 874059 w 2546209"/>
                          <a:gd name="connsiteY25" fmla="*/ 1465881 h 3370881"/>
                          <a:gd name="connsiteX26" fmla="*/ 914400 w 2546209"/>
                          <a:gd name="connsiteY26" fmla="*/ 1470364 h 3370881"/>
                          <a:gd name="connsiteX27" fmla="*/ 1030941 w 2546209"/>
                          <a:gd name="connsiteY27" fmla="*/ 1483811 h 3370881"/>
                          <a:gd name="connsiteX28" fmla="*/ 1151965 w 2546209"/>
                          <a:gd name="connsiteY28" fmla="*/ 1492776 h 3370881"/>
                          <a:gd name="connsiteX29" fmla="*/ 1281953 w 2546209"/>
                          <a:gd name="connsiteY29" fmla="*/ 1501740 h 3370881"/>
                          <a:gd name="connsiteX30" fmla="*/ 1465729 w 2546209"/>
                          <a:gd name="connsiteY30" fmla="*/ 1497258 h 3370881"/>
                          <a:gd name="connsiteX31" fmla="*/ 1510553 w 2546209"/>
                          <a:gd name="connsiteY31" fmla="*/ 1492776 h 3370881"/>
                          <a:gd name="connsiteX32" fmla="*/ 1582270 w 2546209"/>
                          <a:gd name="connsiteY32" fmla="*/ 1461399 h 3370881"/>
                          <a:gd name="connsiteX33" fmla="*/ 1604682 w 2546209"/>
                          <a:gd name="connsiteY33" fmla="*/ 1456917 h 3370881"/>
                          <a:gd name="connsiteX34" fmla="*/ 1622612 w 2546209"/>
                          <a:gd name="connsiteY34" fmla="*/ 1447952 h 3370881"/>
                          <a:gd name="connsiteX35" fmla="*/ 1645023 w 2546209"/>
                          <a:gd name="connsiteY35" fmla="*/ 1438987 h 3370881"/>
                          <a:gd name="connsiteX36" fmla="*/ 1662953 w 2546209"/>
                          <a:gd name="connsiteY36" fmla="*/ 1425540 h 3370881"/>
                          <a:gd name="connsiteX37" fmla="*/ 1698812 w 2546209"/>
                          <a:gd name="connsiteY37" fmla="*/ 1407611 h 3370881"/>
                          <a:gd name="connsiteX38" fmla="*/ 1739153 w 2546209"/>
                          <a:gd name="connsiteY38" fmla="*/ 1380717 h 3370881"/>
                          <a:gd name="connsiteX39" fmla="*/ 1752600 w 2546209"/>
                          <a:gd name="connsiteY39" fmla="*/ 1367270 h 3370881"/>
                          <a:gd name="connsiteX40" fmla="*/ 1775012 w 2546209"/>
                          <a:gd name="connsiteY40" fmla="*/ 1353823 h 3370881"/>
                          <a:gd name="connsiteX41" fmla="*/ 1797423 w 2546209"/>
                          <a:gd name="connsiteY41" fmla="*/ 1335893 h 3370881"/>
                          <a:gd name="connsiteX42" fmla="*/ 1810870 w 2546209"/>
                          <a:gd name="connsiteY42" fmla="*/ 1304517 h 3370881"/>
                          <a:gd name="connsiteX43" fmla="*/ 1815353 w 2546209"/>
                          <a:gd name="connsiteY43" fmla="*/ 1291070 h 3370881"/>
                          <a:gd name="connsiteX44" fmla="*/ 1801906 w 2546209"/>
                          <a:gd name="connsiteY44" fmla="*/ 1138670 h 3370881"/>
                          <a:gd name="connsiteX45" fmla="*/ 1792941 w 2546209"/>
                          <a:gd name="connsiteY45" fmla="*/ 1125223 h 3370881"/>
                          <a:gd name="connsiteX46" fmla="*/ 1757082 w 2546209"/>
                          <a:gd name="connsiteY46" fmla="*/ 1093846 h 3370881"/>
                          <a:gd name="connsiteX47" fmla="*/ 1730188 w 2546209"/>
                          <a:gd name="connsiteY47" fmla="*/ 1066952 h 3370881"/>
                          <a:gd name="connsiteX48" fmla="*/ 1703294 w 2546209"/>
                          <a:gd name="connsiteY48" fmla="*/ 1049023 h 3370881"/>
                          <a:gd name="connsiteX49" fmla="*/ 1622612 w 2546209"/>
                          <a:gd name="connsiteY49" fmla="*/ 1053505 h 3370881"/>
                          <a:gd name="connsiteX50" fmla="*/ 1595718 w 2546209"/>
                          <a:gd name="connsiteY50" fmla="*/ 1062470 h 3370881"/>
                          <a:gd name="connsiteX51" fmla="*/ 1573306 w 2546209"/>
                          <a:gd name="connsiteY51" fmla="*/ 1066952 h 3370881"/>
                          <a:gd name="connsiteX52" fmla="*/ 1326776 w 2546209"/>
                          <a:gd name="connsiteY52" fmla="*/ 1062470 h 3370881"/>
                          <a:gd name="connsiteX53" fmla="*/ 1308847 w 2546209"/>
                          <a:gd name="connsiteY53" fmla="*/ 1057987 h 3370881"/>
                          <a:gd name="connsiteX54" fmla="*/ 1277470 w 2546209"/>
                          <a:gd name="connsiteY54" fmla="*/ 1053505 h 3370881"/>
                          <a:gd name="connsiteX55" fmla="*/ 1259541 w 2546209"/>
                          <a:gd name="connsiteY55" fmla="*/ 1049023 h 3370881"/>
                          <a:gd name="connsiteX56" fmla="*/ 1232647 w 2546209"/>
                          <a:gd name="connsiteY56" fmla="*/ 1044540 h 3370881"/>
                          <a:gd name="connsiteX57" fmla="*/ 1053353 w 2546209"/>
                          <a:gd name="connsiteY57" fmla="*/ 1049023 h 3370881"/>
                          <a:gd name="connsiteX58" fmla="*/ 1035423 w 2546209"/>
                          <a:gd name="connsiteY58" fmla="*/ 1053505 h 3370881"/>
                          <a:gd name="connsiteX59" fmla="*/ 1008529 w 2546209"/>
                          <a:gd name="connsiteY59" fmla="*/ 1057987 h 3370881"/>
                          <a:gd name="connsiteX60" fmla="*/ 995082 w 2546209"/>
                          <a:gd name="connsiteY60" fmla="*/ 1062470 h 3370881"/>
                          <a:gd name="connsiteX61" fmla="*/ 945776 w 2546209"/>
                          <a:gd name="connsiteY61" fmla="*/ 1031093 h 3370881"/>
                          <a:gd name="connsiteX62" fmla="*/ 941294 w 2546209"/>
                          <a:gd name="connsiteY62" fmla="*/ 1017646 h 3370881"/>
                          <a:gd name="connsiteX63" fmla="*/ 932329 w 2546209"/>
                          <a:gd name="connsiteY63" fmla="*/ 919034 h 3370881"/>
                          <a:gd name="connsiteX64" fmla="*/ 914400 w 2546209"/>
                          <a:gd name="connsiteY64" fmla="*/ 901105 h 3370881"/>
                          <a:gd name="connsiteX65" fmla="*/ 918882 w 2546209"/>
                          <a:gd name="connsiteY65" fmla="*/ 869729 h 3370881"/>
                          <a:gd name="connsiteX66" fmla="*/ 941294 w 2546209"/>
                          <a:gd name="connsiteY66" fmla="*/ 865246 h 3370881"/>
                          <a:gd name="connsiteX67" fmla="*/ 959223 w 2546209"/>
                          <a:gd name="connsiteY67" fmla="*/ 851799 h 3370881"/>
                          <a:gd name="connsiteX68" fmla="*/ 990600 w 2546209"/>
                          <a:gd name="connsiteY68" fmla="*/ 847317 h 3370881"/>
                          <a:gd name="connsiteX69" fmla="*/ 1129553 w 2546209"/>
                          <a:gd name="connsiteY69" fmla="*/ 838352 h 3370881"/>
                          <a:gd name="connsiteX70" fmla="*/ 1147482 w 2546209"/>
                          <a:gd name="connsiteY70" fmla="*/ 829387 h 3370881"/>
                          <a:gd name="connsiteX71" fmla="*/ 1178859 w 2546209"/>
                          <a:gd name="connsiteY71" fmla="*/ 806976 h 3370881"/>
                          <a:gd name="connsiteX72" fmla="*/ 1192306 w 2546209"/>
                          <a:gd name="connsiteY72" fmla="*/ 793529 h 3370881"/>
                          <a:gd name="connsiteX73" fmla="*/ 1214718 w 2546209"/>
                          <a:gd name="connsiteY73" fmla="*/ 784564 h 3370881"/>
                          <a:gd name="connsiteX74" fmla="*/ 1241612 w 2546209"/>
                          <a:gd name="connsiteY74" fmla="*/ 771117 h 3370881"/>
                          <a:gd name="connsiteX75" fmla="*/ 1277470 w 2546209"/>
                          <a:gd name="connsiteY75" fmla="*/ 753187 h 3370881"/>
                          <a:gd name="connsiteX76" fmla="*/ 1295400 w 2546209"/>
                          <a:gd name="connsiteY76" fmla="*/ 730776 h 3370881"/>
                          <a:gd name="connsiteX77" fmla="*/ 1317812 w 2546209"/>
                          <a:gd name="connsiteY77" fmla="*/ 708364 h 3370881"/>
                          <a:gd name="connsiteX78" fmla="*/ 1353670 w 2546209"/>
                          <a:gd name="connsiteY78" fmla="*/ 663540 h 3370881"/>
                          <a:gd name="connsiteX79" fmla="*/ 1371600 w 2546209"/>
                          <a:gd name="connsiteY79" fmla="*/ 636646 h 3370881"/>
                          <a:gd name="connsiteX80" fmla="*/ 1380565 w 2546209"/>
                          <a:gd name="connsiteY80" fmla="*/ 596305 h 3370881"/>
                          <a:gd name="connsiteX81" fmla="*/ 1385047 w 2546209"/>
                          <a:gd name="connsiteY81" fmla="*/ 582858 h 3370881"/>
                          <a:gd name="connsiteX82" fmla="*/ 1380565 w 2546209"/>
                          <a:gd name="connsiteY82" fmla="*/ 533552 h 3370881"/>
                          <a:gd name="connsiteX83" fmla="*/ 1367118 w 2546209"/>
                          <a:gd name="connsiteY83" fmla="*/ 524587 h 3370881"/>
                          <a:gd name="connsiteX84" fmla="*/ 1349188 w 2546209"/>
                          <a:gd name="connsiteY84" fmla="*/ 520105 h 3370881"/>
                          <a:gd name="connsiteX85" fmla="*/ 1326776 w 2546209"/>
                          <a:gd name="connsiteY85" fmla="*/ 511140 h 3370881"/>
                          <a:gd name="connsiteX86" fmla="*/ 1281953 w 2546209"/>
                          <a:gd name="connsiteY86" fmla="*/ 515623 h 3370881"/>
                          <a:gd name="connsiteX87" fmla="*/ 1250576 w 2546209"/>
                          <a:gd name="connsiteY87" fmla="*/ 529070 h 3370881"/>
                          <a:gd name="connsiteX88" fmla="*/ 1210235 w 2546209"/>
                          <a:gd name="connsiteY88" fmla="*/ 542517 h 3370881"/>
                          <a:gd name="connsiteX89" fmla="*/ 1183341 w 2546209"/>
                          <a:gd name="connsiteY89" fmla="*/ 555964 h 3370881"/>
                          <a:gd name="connsiteX90" fmla="*/ 1160929 w 2546209"/>
                          <a:gd name="connsiteY90" fmla="*/ 569411 h 3370881"/>
                          <a:gd name="connsiteX91" fmla="*/ 1134035 w 2546209"/>
                          <a:gd name="connsiteY91" fmla="*/ 578376 h 3370881"/>
                          <a:gd name="connsiteX92" fmla="*/ 1111623 w 2546209"/>
                          <a:gd name="connsiteY92" fmla="*/ 587340 h 3370881"/>
                          <a:gd name="connsiteX93" fmla="*/ 1084729 w 2546209"/>
                          <a:gd name="connsiteY93" fmla="*/ 596305 h 3370881"/>
                          <a:gd name="connsiteX94" fmla="*/ 986118 w 2546209"/>
                          <a:gd name="connsiteY94" fmla="*/ 591823 h 3370881"/>
                          <a:gd name="connsiteX95" fmla="*/ 927847 w 2546209"/>
                          <a:gd name="connsiteY95" fmla="*/ 578376 h 3370881"/>
                          <a:gd name="connsiteX96" fmla="*/ 896470 w 2546209"/>
                          <a:gd name="connsiteY96" fmla="*/ 555964 h 3370881"/>
                          <a:gd name="connsiteX97" fmla="*/ 883023 w 2546209"/>
                          <a:gd name="connsiteY97" fmla="*/ 546999 h 3370881"/>
                          <a:gd name="connsiteX98" fmla="*/ 865094 w 2546209"/>
                          <a:gd name="connsiteY98" fmla="*/ 497693 h 3370881"/>
                          <a:gd name="connsiteX99" fmla="*/ 869576 w 2546209"/>
                          <a:gd name="connsiteY99" fmla="*/ 403564 h 3370881"/>
                          <a:gd name="connsiteX100" fmla="*/ 874059 w 2546209"/>
                          <a:gd name="connsiteY100" fmla="*/ 385634 h 3370881"/>
                          <a:gd name="connsiteX101" fmla="*/ 883023 w 2546209"/>
                          <a:gd name="connsiteY101" fmla="*/ 372187 h 3370881"/>
                          <a:gd name="connsiteX102" fmla="*/ 909918 w 2546209"/>
                          <a:gd name="connsiteY102" fmla="*/ 363223 h 3370881"/>
                          <a:gd name="connsiteX103" fmla="*/ 914400 w 2546209"/>
                          <a:gd name="connsiteY103" fmla="*/ 385634 h 3370881"/>
                          <a:gd name="connsiteX104" fmla="*/ 909918 w 2546209"/>
                          <a:gd name="connsiteY104" fmla="*/ 408046 h 3370881"/>
                          <a:gd name="connsiteX105" fmla="*/ 900953 w 2546209"/>
                          <a:gd name="connsiteY105" fmla="*/ 466317 h 3370881"/>
                          <a:gd name="connsiteX106" fmla="*/ 905435 w 2546209"/>
                          <a:gd name="connsiteY106" fmla="*/ 515623 h 3370881"/>
                          <a:gd name="connsiteX107" fmla="*/ 932329 w 2546209"/>
                          <a:gd name="connsiteY107" fmla="*/ 551481 h 3370881"/>
                          <a:gd name="connsiteX108" fmla="*/ 954741 w 2546209"/>
                          <a:gd name="connsiteY108" fmla="*/ 560446 h 3370881"/>
                          <a:gd name="connsiteX109" fmla="*/ 972670 w 2546209"/>
                          <a:gd name="connsiteY109" fmla="*/ 569411 h 3370881"/>
                          <a:gd name="connsiteX110" fmla="*/ 1066800 w 2546209"/>
                          <a:gd name="connsiteY110" fmla="*/ 564929 h 3370881"/>
                          <a:gd name="connsiteX111" fmla="*/ 1111623 w 2546209"/>
                          <a:gd name="connsiteY111" fmla="*/ 551481 h 3370881"/>
                          <a:gd name="connsiteX112" fmla="*/ 1129553 w 2546209"/>
                          <a:gd name="connsiteY112" fmla="*/ 538034 h 3370881"/>
                          <a:gd name="connsiteX113" fmla="*/ 1156447 w 2546209"/>
                          <a:gd name="connsiteY113" fmla="*/ 511140 h 3370881"/>
                          <a:gd name="connsiteX114" fmla="*/ 1160929 w 2546209"/>
                          <a:gd name="connsiteY114" fmla="*/ 493211 h 3370881"/>
                          <a:gd name="connsiteX115" fmla="*/ 1178859 w 2546209"/>
                          <a:gd name="connsiteY115" fmla="*/ 331846 h 3370881"/>
                          <a:gd name="connsiteX116" fmla="*/ 1210235 w 2546209"/>
                          <a:gd name="connsiteY116" fmla="*/ 336329 h 3370881"/>
                          <a:gd name="connsiteX117" fmla="*/ 1214718 w 2546209"/>
                          <a:gd name="connsiteY117" fmla="*/ 367705 h 3370881"/>
                          <a:gd name="connsiteX118" fmla="*/ 1201270 w 2546209"/>
                          <a:gd name="connsiteY118" fmla="*/ 412529 h 3370881"/>
                          <a:gd name="connsiteX119" fmla="*/ 1210235 w 2546209"/>
                          <a:gd name="connsiteY119" fmla="*/ 461834 h 3370881"/>
                          <a:gd name="connsiteX120" fmla="*/ 1214718 w 2546209"/>
                          <a:gd name="connsiteY120" fmla="*/ 475281 h 3370881"/>
                          <a:gd name="connsiteX121" fmla="*/ 1228165 w 2546209"/>
                          <a:gd name="connsiteY121" fmla="*/ 484246 h 3370881"/>
                          <a:gd name="connsiteX122" fmla="*/ 1250576 w 2546209"/>
                          <a:gd name="connsiteY122" fmla="*/ 502176 h 3370881"/>
                          <a:gd name="connsiteX123" fmla="*/ 1317812 w 2546209"/>
                          <a:gd name="connsiteY123" fmla="*/ 497693 h 3370881"/>
                          <a:gd name="connsiteX124" fmla="*/ 1353670 w 2546209"/>
                          <a:gd name="connsiteY124" fmla="*/ 488729 h 3370881"/>
                          <a:gd name="connsiteX125" fmla="*/ 1506070 w 2546209"/>
                          <a:gd name="connsiteY125" fmla="*/ 457352 h 3370881"/>
                          <a:gd name="connsiteX126" fmla="*/ 1550894 w 2546209"/>
                          <a:gd name="connsiteY126" fmla="*/ 430458 h 3370881"/>
                          <a:gd name="connsiteX127" fmla="*/ 1564341 w 2546209"/>
                          <a:gd name="connsiteY127" fmla="*/ 417011 h 3370881"/>
                          <a:gd name="connsiteX128" fmla="*/ 1586753 w 2546209"/>
                          <a:gd name="connsiteY128" fmla="*/ 399081 h 3370881"/>
                          <a:gd name="connsiteX129" fmla="*/ 1595718 w 2546209"/>
                          <a:gd name="connsiteY129" fmla="*/ 381152 h 3370881"/>
                          <a:gd name="connsiteX130" fmla="*/ 1600200 w 2546209"/>
                          <a:gd name="connsiteY130" fmla="*/ 363223 h 3370881"/>
                          <a:gd name="connsiteX131" fmla="*/ 1609165 w 2546209"/>
                          <a:gd name="connsiteY131" fmla="*/ 313917 h 3370881"/>
                          <a:gd name="connsiteX132" fmla="*/ 1622612 w 2546209"/>
                          <a:gd name="connsiteY132" fmla="*/ 322881 h 3370881"/>
                          <a:gd name="connsiteX133" fmla="*/ 1613647 w 2546209"/>
                          <a:gd name="connsiteY133" fmla="*/ 399081 h 3370881"/>
                          <a:gd name="connsiteX134" fmla="*/ 1627094 w 2546209"/>
                          <a:gd name="connsiteY134" fmla="*/ 417011 h 3370881"/>
                          <a:gd name="connsiteX135" fmla="*/ 1658470 w 2546209"/>
                          <a:gd name="connsiteY135" fmla="*/ 412529 h 3370881"/>
                          <a:gd name="connsiteX136" fmla="*/ 1685365 w 2546209"/>
                          <a:gd name="connsiteY136" fmla="*/ 390117 h 3370881"/>
                          <a:gd name="connsiteX137" fmla="*/ 1694329 w 2546209"/>
                          <a:gd name="connsiteY137" fmla="*/ 376670 h 3370881"/>
                          <a:gd name="connsiteX138" fmla="*/ 1734670 w 2546209"/>
                          <a:gd name="connsiteY138" fmla="*/ 354258 h 3370881"/>
                          <a:gd name="connsiteX139" fmla="*/ 1743635 w 2546209"/>
                          <a:gd name="connsiteY139" fmla="*/ 340811 h 3370881"/>
                          <a:gd name="connsiteX140" fmla="*/ 1757082 w 2546209"/>
                          <a:gd name="connsiteY140" fmla="*/ 336329 h 3370881"/>
                          <a:gd name="connsiteX141" fmla="*/ 1792941 w 2546209"/>
                          <a:gd name="connsiteY141" fmla="*/ 318399 h 3370881"/>
                          <a:gd name="connsiteX142" fmla="*/ 1797423 w 2546209"/>
                          <a:gd name="connsiteY142" fmla="*/ 336329 h 3370881"/>
                          <a:gd name="connsiteX143" fmla="*/ 1792941 w 2546209"/>
                          <a:gd name="connsiteY143" fmla="*/ 354258 h 3370881"/>
                          <a:gd name="connsiteX144" fmla="*/ 1788459 w 2546209"/>
                          <a:gd name="connsiteY144" fmla="*/ 367705 h 3370881"/>
                          <a:gd name="connsiteX145" fmla="*/ 1761565 w 2546209"/>
                          <a:gd name="connsiteY145" fmla="*/ 390117 h 3370881"/>
                          <a:gd name="connsiteX146" fmla="*/ 1783976 w 2546209"/>
                          <a:gd name="connsiteY146" fmla="*/ 399081 h 3370881"/>
                          <a:gd name="connsiteX147" fmla="*/ 1878106 w 2546209"/>
                          <a:gd name="connsiteY147" fmla="*/ 390117 h 3370881"/>
                          <a:gd name="connsiteX148" fmla="*/ 1891553 w 2546209"/>
                          <a:gd name="connsiteY148" fmla="*/ 381152 h 3370881"/>
                          <a:gd name="connsiteX149" fmla="*/ 1918447 w 2546209"/>
                          <a:gd name="connsiteY149" fmla="*/ 372187 h 3370881"/>
                          <a:gd name="connsiteX150" fmla="*/ 1940859 w 2546209"/>
                          <a:gd name="connsiteY150" fmla="*/ 358740 h 3370881"/>
                          <a:gd name="connsiteX151" fmla="*/ 1954306 w 2546209"/>
                          <a:gd name="connsiteY151" fmla="*/ 354258 h 3370881"/>
                          <a:gd name="connsiteX152" fmla="*/ 2003612 w 2546209"/>
                          <a:gd name="connsiteY152" fmla="*/ 327364 h 3370881"/>
                          <a:gd name="connsiteX153" fmla="*/ 2008094 w 2546209"/>
                          <a:gd name="connsiteY153" fmla="*/ 345293 h 3370881"/>
                          <a:gd name="connsiteX154" fmla="*/ 1999129 w 2546209"/>
                          <a:gd name="connsiteY154" fmla="*/ 358740 h 3370881"/>
                          <a:gd name="connsiteX155" fmla="*/ 1994647 w 2546209"/>
                          <a:gd name="connsiteY155" fmla="*/ 372187 h 3370881"/>
                          <a:gd name="connsiteX156" fmla="*/ 2039470 w 2546209"/>
                          <a:gd name="connsiteY156" fmla="*/ 390117 h 3370881"/>
                          <a:gd name="connsiteX157" fmla="*/ 2115670 w 2546209"/>
                          <a:gd name="connsiteY157" fmla="*/ 390117 h 3370881"/>
                          <a:gd name="connsiteX158" fmla="*/ 2160494 w 2546209"/>
                          <a:gd name="connsiteY158" fmla="*/ 376670 h 3370881"/>
                          <a:gd name="connsiteX159" fmla="*/ 2191870 w 2546209"/>
                          <a:gd name="connsiteY159" fmla="*/ 363223 h 3370881"/>
                          <a:gd name="connsiteX160" fmla="*/ 2205318 w 2546209"/>
                          <a:gd name="connsiteY160" fmla="*/ 358740 h 3370881"/>
                          <a:gd name="connsiteX161" fmla="*/ 2232212 w 2546209"/>
                          <a:gd name="connsiteY161" fmla="*/ 340811 h 3370881"/>
                          <a:gd name="connsiteX162" fmla="*/ 2312894 w 2546209"/>
                          <a:gd name="connsiteY162" fmla="*/ 183929 h 3370881"/>
                          <a:gd name="connsiteX163" fmla="*/ 2339788 w 2546209"/>
                          <a:gd name="connsiteY163" fmla="*/ 151 h 3370881"/>
                          <a:gd name="connsiteX164" fmla="*/ 2357718 w 2546209"/>
                          <a:gd name="connsiteY164" fmla="*/ 215305 h 3370881"/>
                          <a:gd name="connsiteX165" fmla="*/ 2254623 w 2546209"/>
                          <a:gd name="connsiteY165" fmla="*/ 376670 h 3370881"/>
                          <a:gd name="connsiteX166" fmla="*/ 2245659 w 2546209"/>
                          <a:gd name="connsiteY166" fmla="*/ 390117 h 3370881"/>
                          <a:gd name="connsiteX167" fmla="*/ 2254623 w 2546209"/>
                          <a:gd name="connsiteY167" fmla="*/ 403564 h 3370881"/>
                          <a:gd name="connsiteX168" fmla="*/ 2353235 w 2546209"/>
                          <a:gd name="connsiteY168" fmla="*/ 399081 h 3370881"/>
                          <a:gd name="connsiteX169" fmla="*/ 2366682 w 2546209"/>
                          <a:gd name="connsiteY169" fmla="*/ 394599 h 3370881"/>
                          <a:gd name="connsiteX170" fmla="*/ 2389094 w 2546209"/>
                          <a:gd name="connsiteY170" fmla="*/ 390117 h 3370881"/>
                          <a:gd name="connsiteX171" fmla="*/ 2424953 w 2546209"/>
                          <a:gd name="connsiteY171" fmla="*/ 367705 h 3370881"/>
                          <a:gd name="connsiteX172" fmla="*/ 2451847 w 2546209"/>
                          <a:gd name="connsiteY172" fmla="*/ 358740 h 3370881"/>
                          <a:gd name="connsiteX173" fmla="*/ 2541495 w 2546209"/>
                          <a:gd name="connsiteY173" fmla="*/ 62906 h 3370881"/>
                          <a:gd name="connsiteX174" fmla="*/ 2505635 w 2546209"/>
                          <a:gd name="connsiteY174" fmla="*/ 372187 h 3370881"/>
                          <a:gd name="connsiteX175" fmla="*/ 2483223 w 2546209"/>
                          <a:gd name="connsiteY175" fmla="*/ 385634 h 3370881"/>
                          <a:gd name="connsiteX176" fmla="*/ 2465294 w 2546209"/>
                          <a:gd name="connsiteY176" fmla="*/ 399081 h 3370881"/>
                          <a:gd name="connsiteX177" fmla="*/ 2442882 w 2546209"/>
                          <a:gd name="connsiteY177" fmla="*/ 403564 h 3370881"/>
                          <a:gd name="connsiteX178" fmla="*/ 2398059 w 2546209"/>
                          <a:gd name="connsiteY178" fmla="*/ 417011 h 3370881"/>
                          <a:gd name="connsiteX179" fmla="*/ 2375647 w 2546209"/>
                          <a:gd name="connsiteY179" fmla="*/ 425976 h 3370881"/>
                          <a:gd name="connsiteX180" fmla="*/ 2357718 w 2546209"/>
                          <a:gd name="connsiteY180" fmla="*/ 430458 h 3370881"/>
                          <a:gd name="connsiteX181" fmla="*/ 2344270 w 2546209"/>
                          <a:gd name="connsiteY181" fmla="*/ 461834 h 3370881"/>
                          <a:gd name="connsiteX182" fmla="*/ 2353235 w 2546209"/>
                          <a:gd name="connsiteY182" fmla="*/ 502176 h 3370881"/>
                          <a:gd name="connsiteX183" fmla="*/ 2362200 w 2546209"/>
                          <a:gd name="connsiteY183" fmla="*/ 515623 h 3370881"/>
                          <a:gd name="connsiteX184" fmla="*/ 2344270 w 2546209"/>
                          <a:gd name="connsiteY184" fmla="*/ 587340 h 3370881"/>
                          <a:gd name="connsiteX185" fmla="*/ 2321859 w 2546209"/>
                          <a:gd name="connsiteY185" fmla="*/ 614234 h 3370881"/>
                          <a:gd name="connsiteX186" fmla="*/ 2308412 w 2546209"/>
                          <a:gd name="connsiteY186" fmla="*/ 636646 h 3370881"/>
                          <a:gd name="connsiteX187" fmla="*/ 2281518 w 2546209"/>
                          <a:gd name="connsiteY187" fmla="*/ 641129 h 3370881"/>
                          <a:gd name="connsiteX188" fmla="*/ 2259106 w 2546209"/>
                          <a:gd name="connsiteY188" fmla="*/ 636646 h 3370881"/>
                          <a:gd name="connsiteX189" fmla="*/ 2277035 w 2546209"/>
                          <a:gd name="connsiteY189" fmla="*/ 578376 h 3370881"/>
                          <a:gd name="connsiteX190" fmla="*/ 2290482 w 2546209"/>
                          <a:gd name="connsiteY190" fmla="*/ 542517 h 3370881"/>
                          <a:gd name="connsiteX191" fmla="*/ 2286000 w 2546209"/>
                          <a:gd name="connsiteY191" fmla="*/ 506658 h 3370881"/>
                          <a:gd name="connsiteX192" fmla="*/ 2245659 w 2546209"/>
                          <a:gd name="connsiteY192" fmla="*/ 448387 h 3370881"/>
                          <a:gd name="connsiteX193" fmla="*/ 2200835 w 2546209"/>
                          <a:gd name="connsiteY193" fmla="*/ 430458 h 3370881"/>
                          <a:gd name="connsiteX194" fmla="*/ 2169459 w 2546209"/>
                          <a:gd name="connsiteY194" fmla="*/ 425976 h 3370881"/>
                          <a:gd name="connsiteX195" fmla="*/ 2102223 w 2546209"/>
                          <a:gd name="connsiteY195" fmla="*/ 430458 h 3370881"/>
                          <a:gd name="connsiteX196" fmla="*/ 2084294 w 2546209"/>
                          <a:gd name="connsiteY196" fmla="*/ 439423 h 3370881"/>
                          <a:gd name="connsiteX197" fmla="*/ 2070847 w 2546209"/>
                          <a:gd name="connsiteY197" fmla="*/ 443905 h 3370881"/>
                          <a:gd name="connsiteX198" fmla="*/ 2061882 w 2546209"/>
                          <a:gd name="connsiteY198" fmla="*/ 461834 h 3370881"/>
                          <a:gd name="connsiteX199" fmla="*/ 2034988 w 2546209"/>
                          <a:gd name="connsiteY199" fmla="*/ 475281 h 3370881"/>
                          <a:gd name="connsiteX200" fmla="*/ 1783976 w 2546209"/>
                          <a:gd name="connsiteY200" fmla="*/ 479764 h 3370881"/>
                          <a:gd name="connsiteX201" fmla="*/ 1766047 w 2546209"/>
                          <a:gd name="connsiteY201" fmla="*/ 488729 h 3370881"/>
                          <a:gd name="connsiteX202" fmla="*/ 1703294 w 2546209"/>
                          <a:gd name="connsiteY202" fmla="*/ 506658 h 3370881"/>
                          <a:gd name="connsiteX203" fmla="*/ 1689847 w 2546209"/>
                          <a:gd name="connsiteY203" fmla="*/ 511140 h 3370881"/>
                          <a:gd name="connsiteX204" fmla="*/ 1676400 w 2546209"/>
                          <a:gd name="connsiteY204" fmla="*/ 520105 h 3370881"/>
                          <a:gd name="connsiteX205" fmla="*/ 1649506 w 2546209"/>
                          <a:gd name="connsiteY205" fmla="*/ 529070 h 3370881"/>
                          <a:gd name="connsiteX206" fmla="*/ 1636059 w 2546209"/>
                          <a:gd name="connsiteY206" fmla="*/ 538034 h 3370881"/>
                          <a:gd name="connsiteX207" fmla="*/ 1622612 w 2546209"/>
                          <a:gd name="connsiteY207" fmla="*/ 551481 h 3370881"/>
                          <a:gd name="connsiteX208" fmla="*/ 1609165 w 2546209"/>
                          <a:gd name="connsiteY208" fmla="*/ 555964 h 3370881"/>
                          <a:gd name="connsiteX209" fmla="*/ 1577788 w 2546209"/>
                          <a:gd name="connsiteY209" fmla="*/ 587340 h 3370881"/>
                          <a:gd name="connsiteX210" fmla="*/ 1568823 w 2546209"/>
                          <a:gd name="connsiteY210" fmla="*/ 600787 h 3370881"/>
                          <a:gd name="connsiteX211" fmla="*/ 1555376 w 2546209"/>
                          <a:gd name="connsiteY211" fmla="*/ 614234 h 3370881"/>
                          <a:gd name="connsiteX212" fmla="*/ 1524000 w 2546209"/>
                          <a:gd name="connsiteY212" fmla="*/ 654576 h 3370881"/>
                          <a:gd name="connsiteX213" fmla="*/ 1519518 w 2546209"/>
                          <a:gd name="connsiteY213" fmla="*/ 668023 h 3370881"/>
                          <a:gd name="connsiteX214" fmla="*/ 1528482 w 2546209"/>
                          <a:gd name="connsiteY214" fmla="*/ 708364 h 3370881"/>
                          <a:gd name="connsiteX215" fmla="*/ 1537447 w 2546209"/>
                          <a:gd name="connsiteY215" fmla="*/ 721811 h 3370881"/>
                          <a:gd name="connsiteX216" fmla="*/ 1568823 w 2546209"/>
                          <a:gd name="connsiteY216" fmla="*/ 712846 h 3370881"/>
                          <a:gd name="connsiteX217" fmla="*/ 1600200 w 2546209"/>
                          <a:gd name="connsiteY217" fmla="*/ 712846 h 3370881"/>
                          <a:gd name="connsiteX218" fmla="*/ 1631576 w 2546209"/>
                          <a:gd name="connsiteY218" fmla="*/ 690434 h 3370881"/>
                          <a:gd name="connsiteX219" fmla="*/ 1645023 w 2546209"/>
                          <a:gd name="connsiteY219" fmla="*/ 676987 h 3370881"/>
                          <a:gd name="connsiteX220" fmla="*/ 1685365 w 2546209"/>
                          <a:gd name="connsiteY220" fmla="*/ 645611 h 3370881"/>
                          <a:gd name="connsiteX221" fmla="*/ 1716741 w 2546209"/>
                          <a:gd name="connsiteY221" fmla="*/ 614234 h 3370881"/>
                          <a:gd name="connsiteX222" fmla="*/ 1748118 w 2546209"/>
                          <a:gd name="connsiteY222" fmla="*/ 596305 h 3370881"/>
                          <a:gd name="connsiteX223" fmla="*/ 1761565 w 2546209"/>
                          <a:gd name="connsiteY223" fmla="*/ 591823 h 3370881"/>
                          <a:gd name="connsiteX224" fmla="*/ 1779494 w 2546209"/>
                          <a:gd name="connsiteY224" fmla="*/ 582858 h 3370881"/>
                          <a:gd name="connsiteX225" fmla="*/ 1815353 w 2546209"/>
                          <a:gd name="connsiteY225" fmla="*/ 573893 h 3370881"/>
                          <a:gd name="connsiteX226" fmla="*/ 2030506 w 2546209"/>
                          <a:gd name="connsiteY226" fmla="*/ 578376 h 3370881"/>
                          <a:gd name="connsiteX227" fmla="*/ 2017059 w 2546209"/>
                          <a:gd name="connsiteY227" fmla="*/ 600787 h 3370881"/>
                          <a:gd name="connsiteX228" fmla="*/ 1981200 w 2546209"/>
                          <a:gd name="connsiteY228" fmla="*/ 636646 h 3370881"/>
                          <a:gd name="connsiteX229" fmla="*/ 1967753 w 2546209"/>
                          <a:gd name="connsiteY229" fmla="*/ 650093 h 3370881"/>
                          <a:gd name="connsiteX230" fmla="*/ 1936376 w 2546209"/>
                          <a:gd name="connsiteY230" fmla="*/ 690434 h 3370881"/>
                          <a:gd name="connsiteX231" fmla="*/ 1905000 w 2546209"/>
                          <a:gd name="connsiteY231" fmla="*/ 717329 h 3370881"/>
                          <a:gd name="connsiteX232" fmla="*/ 1860176 w 2546209"/>
                          <a:gd name="connsiteY232" fmla="*/ 735258 h 3370881"/>
                          <a:gd name="connsiteX233" fmla="*/ 1788459 w 2546209"/>
                          <a:gd name="connsiteY233" fmla="*/ 744223 h 3370881"/>
                          <a:gd name="connsiteX234" fmla="*/ 1846729 w 2546209"/>
                          <a:gd name="connsiteY234" fmla="*/ 802493 h 3370881"/>
                          <a:gd name="connsiteX235" fmla="*/ 1913965 w 2546209"/>
                          <a:gd name="connsiteY235" fmla="*/ 829387 h 3370881"/>
                          <a:gd name="connsiteX236" fmla="*/ 1922929 w 2546209"/>
                          <a:gd name="connsiteY236" fmla="*/ 842834 h 3370881"/>
                          <a:gd name="connsiteX237" fmla="*/ 1967753 w 2546209"/>
                          <a:gd name="connsiteY237" fmla="*/ 883176 h 3370881"/>
                          <a:gd name="connsiteX238" fmla="*/ 1981200 w 2546209"/>
                          <a:gd name="connsiteY238" fmla="*/ 896623 h 3370881"/>
                          <a:gd name="connsiteX239" fmla="*/ 1994647 w 2546209"/>
                          <a:gd name="connsiteY239" fmla="*/ 905587 h 3370881"/>
                          <a:gd name="connsiteX240" fmla="*/ 2021541 w 2546209"/>
                          <a:gd name="connsiteY240" fmla="*/ 927999 h 3370881"/>
                          <a:gd name="connsiteX241" fmla="*/ 2030506 w 2546209"/>
                          <a:gd name="connsiteY241" fmla="*/ 941446 h 3370881"/>
                          <a:gd name="connsiteX242" fmla="*/ 2057400 w 2546209"/>
                          <a:gd name="connsiteY242" fmla="*/ 968340 h 3370881"/>
                          <a:gd name="connsiteX243" fmla="*/ 2088776 w 2546209"/>
                          <a:gd name="connsiteY243" fmla="*/ 1013164 h 3370881"/>
                          <a:gd name="connsiteX244" fmla="*/ 2115670 w 2546209"/>
                          <a:gd name="connsiteY244" fmla="*/ 1057987 h 3370881"/>
                          <a:gd name="connsiteX245" fmla="*/ 2120153 w 2546209"/>
                          <a:gd name="connsiteY245" fmla="*/ 1089364 h 3370881"/>
                          <a:gd name="connsiteX246" fmla="*/ 2138082 w 2546209"/>
                          <a:gd name="connsiteY246" fmla="*/ 1143152 h 3370881"/>
                          <a:gd name="connsiteX247" fmla="*/ 2147047 w 2546209"/>
                          <a:gd name="connsiteY247" fmla="*/ 1196940 h 3370881"/>
                          <a:gd name="connsiteX248" fmla="*/ 2151529 w 2546209"/>
                          <a:gd name="connsiteY248" fmla="*/ 1210387 h 3370881"/>
                          <a:gd name="connsiteX249" fmla="*/ 2156012 w 2546209"/>
                          <a:gd name="connsiteY249" fmla="*/ 1228317 h 3370881"/>
                          <a:gd name="connsiteX250" fmla="*/ 2173941 w 2546209"/>
                          <a:gd name="connsiteY250" fmla="*/ 1295552 h 3370881"/>
                          <a:gd name="connsiteX251" fmla="*/ 2182906 w 2546209"/>
                          <a:gd name="connsiteY251" fmla="*/ 1313481 h 3370881"/>
                          <a:gd name="connsiteX252" fmla="*/ 2187388 w 2546209"/>
                          <a:gd name="connsiteY252" fmla="*/ 1331411 h 3370881"/>
                          <a:gd name="connsiteX253" fmla="*/ 2214282 w 2546209"/>
                          <a:gd name="connsiteY253" fmla="*/ 1385199 h 3370881"/>
                          <a:gd name="connsiteX254" fmla="*/ 2218765 w 2546209"/>
                          <a:gd name="connsiteY254" fmla="*/ 1403129 h 3370881"/>
                          <a:gd name="connsiteX255" fmla="*/ 2223247 w 2546209"/>
                          <a:gd name="connsiteY255" fmla="*/ 1430023 h 3370881"/>
                          <a:gd name="connsiteX256" fmla="*/ 2236694 w 2546209"/>
                          <a:gd name="connsiteY256" fmla="*/ 1456917 h 3370881"/>
                          <a:gd name="connsiteX257" fmla="*/ 2241176 w 2546209"/>
                          <a:gd name="connsiteY257" fmla="*/ 1577940 h 3370881"/>
                          <a:gd name="connsiteX258" fmla="*/ 2245659 w 2546209"/>
                          <a:gd name="connsiteY258" fmla="*/ 1595870 h 3370881"/>
                          <a:gd name="connsiteX259" fmla="*/ 2236694 w 2546209"/>
                          <a:gd name="connsiteY259" fmla="*/ 1694481 h 3370881"/>
                          <a:gd name="connsiteX260" fmla="*/ 2227729 w 2546209"/>
                          <a:gd name="connsiteY260" fmla="*/ 1716893 h 3370881"/>
                          <a:gd name="connsiteX261" fmla="*/ 2223247 w 2546209"/>
                          <a:gd name="connsiteY261" fmla="*/ 1730340 h 3370881"/>
                          <a:gd name="connsiteX262" fmla="*/ 2200835 w 2546209"/>
                          <a:gd name="connsiteY262" fmla="*/ 1788611 h 3370881"/>
                          <a:gd name="connsiteX263" fmla="*/ 2191870 w 2546209"/>
                          <a:gd name="connsiteY263" fmla="*/ 1811023 h 3370881"/>
                          <a:gd name="connsiteX264" fmla="*/ 2187388 w 2546209"/>
                          <a:gd name="connsiteY264" fmla="*/ 1824470 h 3370881"/>
                          <a:gd name="connsiteX265" fmla="*/ 2169459 w 2546209"/>
                          <a:gd name="connsiteY265" fmla="*/ 1869293 h 3370881"/>
                          <a:gd name="connsiteX266" fmla="*/ 2164976 w 2546209"/>
                          <a:gd name="connsiteY266" fmla="*/ 1882740 h 3370881"/>
                          <a:gd name="connsiteX267" fmla="*/ 2156012 w 2546209"/>
                          <a:gd name="connsiteY267" fmla="*/ 1927564 h 3370881"/>
                          <a:gd name="connsiteX268" fmla="*/ 2173941 w 2546209"/>
                          <a:gd name="connsiteY268" fmla="*/ 1945493 h 3370881"/>
                          <a:gd name="connsiteX269" fmla="*/ 2196353 w 2546209"/>
                          <a:gd name="connsiteY269" fmla="*/ 1958940 h 3370881"/>
                          <a:gd name="connsiteX270" fmla="*/ 2241176 w 2546209"/>
                          <a:gd name="connsiteY270" fmla="*/ 2012729 h 3370881"/>
                          <a:gd name="connsiteX271" fmla="*/ 2263588 w 2546209"/>
                          <a:gd name="connsiteY271" fmla="*/ 2057552 h 3370881"/>
                          <a:gd name="connsiteX272" fmla="*/ 2286000 w 2546209"/>
                          <a:gd name="connsiteY272" fmla="*/ 2084446 h 3370881"/>
                          <a:gd name="connsiteX273" fmla="*/ 2299447 w 2546209"/>
                          <a:gd name="connsiteY273" fmla="*/ 2124787 h 3370881"/>
                          <a:gd name="connsiteX274" fmla="*/ 2321859 w 2546209"/>
                          <a:gd name="connsiteY274" fmla="*/ 2151681 h 3370881"/>
                          <a:gd name="connsiteX275" fmla="*/ 2344270 w 2546209"/>
                          <a:gd name="connsiteY275" fmla="*/ 2205470 h 3370881"/>
                          <a:gd name="connsiteX276" fmla="*/ 2348753 w 2546209"/>
                          <a:gd name="connsiteY276" fmla="*/ 2223399 h 3370881"/>
                          <a:gd name="connsiteX277" fmla="*/ 2366682 w 2546209"/>
                          <a:gd name="connsiteY277" fmla="*/ 2263740 h 3370881"/>
                          <a:gd name="connsiteX278" fmla="*/ 2375647 w 2546209"/>
                          <a:gd name="connsiteY278" fmla="*/ 2286152 h 3370881"/>
                          <a:gd name="connsiteX279" fmla="*/ 2380129 w 2546209"/>
                          <a:gd name="connsiteY279" fmla="*/ 2308564 h 3370881"/>
                          <a:gd name="connsiteX280" fmla="*/ 2389094 w 2546209"/>
                          <a:gd name="connsiteY280" fmla="*/ 2335458 h 3370881"/>
                          <a:gd name="connsiteX281" fmla="*/ 2393576 w 2546209"/>
                          <a:gd name="connsiteY281" fmla="*/ 2380281 h 3370881"/>
                          <a:gd name="connsiteX282" fmla="*/ 2398059 w 2546209"/>
                          <a:gd name="connsiteY282" fmla="*/ 2393729 h 3370881"/>
                          <a:gd name="connsiteX283" fmla="*/ 2402541 w 2546209"/>
                          <a:gd name="connsiteY283" fmla="*/ 2447517 h 3370881"/>
                          <a:gd name="connsiteX284" fmla="*/ 2407023 w 2546209"/>
                          <a:gd name="connsiteY284" fmla="*/ 2564058 h 3370881"/>
                          <a:gd name="connsiteX285" fmla="*/ 2389094 w 2546209"/>
                          <a:gd name="connsiteY285" fmla="*/ 2837481 h 3370881"/>
                          <a:gd name="connsiteX286" fmla="*/ 2380129 w 2546209"/>
                          <a:gd name="connsiteY286" fmla="*/ 2859893 h 3370881"/>
                          <a:gd name="connsiteX287" fmla="*/ 2357718 w 2546209"/>
                          <a:gd name="connsiteY287" fmla="*/ 2913681 h 3370881"/>
                          <a:gd name="connsiteX288" fmla="*/ 2348753 w 2546209"/>
                          <a:gd name="connsiteY288" fmla="*/ 2936093 h 3370881"/>
                          <a:gd name="connsiteX289" fmla="*/ 2339788 w 2546209"/>
                          <a:gd name="connsiteY289" fmla="*/ 2971952 h 3370881"/>
                          <a:gd name="connsiteX290" fmla="*/ 2326341 w 2546209"/>
                          <a:gd name="connsiteY290" fmla="*/ 2994364 h 3370881"/>
                          <a:gd name="connsiteX291" fmla="*/ 2317376 w 2546209"/>
                          <a:gd name="connsiteY291" fmla="*/ 3025740 h 3370881"/>
                          <a:gd name="connsiteX292" fmla="*/ 2303929 w 2546209"/>
                          <a:gd name="connsiteY292" fmla="*/ 3048152 h 3370881"/>
                          <a:gd name="connsiteX293" fmla="*/ 2290482 w 2546209"/>
                          <a:gd name="connsiteY293" fmla="*/ 3079529 h 3370881"/>
                          <a:gd name="connsiteX294" fmla="*/ 2272553 w 2546209"/>
                          <a:gd name="connsiteY294" fmla="*/ 3084011 h 3370881"/>
                          <a:gd name="connsiteX295" fmla="*/ 2259106 w 2546209"/>
                          <a:gd name="connsiteY295" fmla="*/ 3088493 h 3370881"/>
                          <a:gd name="connsiteX296" fmla="*/ 2241176 w 2546209"/>
                          <a:gd name="connsiteY296" fmla="*/ 3092976 h 3370881"/>
                          <a:gd name="connsiteX297" fmla="*/ 2209800 w 2546209"/>
                          <a:gd name="connsiteY297" fmla="*/ 3101940 h 3370881"/>
                          <a:gd name="connsiteX298" fmla="*/ 2205318 w 2546209"/>
                          <a:gd name="connsiteY298" fmla="*/ 3039187 h 3370881"/>
                          <a:gd name="connsiteX299" fmla="*/ 2218765 w 2546209"/>
                          <a:gd name="connsiteY299" fmla="*/ 3021258 h 3370881"/>
                          <a:gd name="connsiteX300" fmla="*/ 2245659 w 2546209"/>
                          <a:gd name="connsiteY300" fmla="*/ 2971952 h 3370881"/>
                          <a:gd name="connsiteX301" fmla="*/ 2268070 w 2546209"/>
                          <a:gd name="connsiteY301" fmla="*/ 2945058 h 3370881"/>
                          <a:gd name="connsiteX302" fmla="*/ 2268070 w 2546209"/>
                          <a:gd name="connsiteY302" fmla="*/ 2568540 h 3370881"/>
                          <a:gd name="connsiteX303" fmla="*/ 2259106 w 2546209"/>
                          <a:gd name="connsiteY303" fmla="*/ 2532681 h 3370881"/>
                          <a:gd name="connsiteX304" fmla="*/ 2250141 w 2546209"/>
                          <a:gd name="connsiteY304" fmla="*/ 2492340 h 3370881"/>
                          <a:gd name="connsiteX305" fmla="*/ 2245659 w 2546209"/>
                          <a:gd name="connsiteY305" fmla="*/ 2474411 h 3370881"/>
                          <a:gd name="connsiteX306" fmla="*/ 2245659 w 2546209"/>
                          <a:gd name="connsiteY306" fmla="*/ 2389247 h 3370881"/>
                          <a:gd name="connsiteX307" fmla="*/ 2173941 w 2546209"/>
                          <a:gd name="connsiteY307" fmla="*/ 2241328 h 3370881"/>
                          <a:gd name="connsiteX308" fmla="*/ 2070846 w 2546209"/>
                          <a:gd name="connsiteY308" fmla="*/ 2057553 h 3370881"/>
                          <a:gd name="connsiteX309" fmla="*/ 2057400 w 2546209"/>
                          <a:gd name="connsiteY309" fmla="*/ 2151681 h 3370881"/>
                          <a:gd name="connsiteX310" fmla="*/ 2048435 w 2546209"/>
                          <a:gd name="connsiteY310" fmla="*/ 2106858 h 3370881"/>
                          <a:gd name="connsiteX311" fmla="*/ 2034988 w 2546209"/>
                          <a:gd name="connsiteY311" fmla="*/ 2003764 h 3370881"/>
                          <a:gd name="connsiteX312" fmla="*/ 2026023 w 2546209"/>
                          <a:gd name="connsiteY312" fmla="*/ 2026176 h 3370881"/>
                          <a:gd name="connsiteX313" fmla="*/ 2021541 w 2546209"/>
                          <a:gd name="connsiteY313" fmla="*/ 2039623 h 3370881"/>
                          <a:gd name="connsiteX314" fmla="*/ 1999129 w 2546209"/>
                          <a:gd name="connsiteY314" fmla="*/ 2053070 h 3370881"/>
                          <a:gd name="connsiteX315" fmla="*/ 1990165 w 2546209"/>
                          <a:gd name="connsiteY315" fmla="*/ 2070999 h 3370881"/>
                          <a:gd name="connsiteX316" fmla="*/ 1967753 w 2546209"/>
                          <a:gd name="connsiteY316" fmla="*/ 2106858 h 3370881"/>
                          <a:gd name="connsiteX317" fmla="*/ 1981200 w 2546209"/>
                          <a:gd name="connsiteY317" fmla="*/ 2223399 h 3370881"/>
                          <a:gd name="connsiteX318" fmla="*/ 1994647 w 2546209"/>
                          <a:gd name="connsiteY318" fmla="*/ 2254776 h 3370881"/>
                          <a:gd name="connsiteX319" fmla="*/ 2003612 w 2546209"/>
                          <a:gd name="connsiteY319" fmla="*/ 2272705 h 3370881"/>
                          <a:gd name="connsiteX320" fmla="*/ 2026023 w 2546209"/>
                          <a:gd name="connsiteY320" fmla="*/ 2304081 h 3370881"/>
                          <a:gd name="connsiteX321" fmla="*/ 2043953 w 2546209"/>
                          <a:gd name="connsiteY321" fmla="*/ 2348905 h 3370881"/>
                          <a:gd name="connsiteX322" fmla="*/ 2061882 w 2546209"/>
                          <a:gd name="connsiteY322" fmla="*/ 2371317 h 3370881"/>
                          <a:gd name="connsiteX323" fmla="*/ 2088776 w 2546209"/>
                          <a:gd name="connsiteY323" fmla="*/ 2434070 h 3370881"/>
                          <a:gd name="connsiteX324" fmla="*/ 2102223 w 2546209"/>
                          <a:gd name="connsiteY324" fmla="*/ 2465446 h 3370881"/>
                          <a:gd name="connsiteX325" fmla="*/ 2106706 w 2546209"/>
                          <a:gd name="connsiteY325" fmla="*/ 2496823 h 3370881"/>
                          <a:gd name="connsiteX326" fmla="*/ 2124635 w 2546209"/>
                          <a:gd name="connsiteY326" fmla="*/ 2559576 h 3370881"/>
                          <a:gd name="connsiteX327" fmla="*/ 2138082 w 2546209"/>
                          <a:gd name="connsiteY327" fmla="*/ 2649223 h 3370881"/>
                          <a:gd name="connsiteX328" fmla="*/ 2147047 w 2546209"/>
                          <a:gd name="connsiteY328" fmla="*/ 2685081 h 3370881"/>
                          <a:gd name="connsiteX329" fmla="*/ 2151529 w 2546209"/>
                          <a:gd name="connsiteY329" fmla="*/ 2716458 h 3370881"/>
                          <a:gd name="connsiteX330" fmla="*/ 2160494 w 2546209"/>
                          <a:gd name="connsiteY330" fmla="*/ 2770246 h 3370881"/>
                          <a:gd name="connsiteX331" fmla="*/ 2156012 w 2546209"/>
                          <a:gd name="connsiteY331" fmla="*/ 2962987 h 3370881"/>
                          <a:gd name="connsiteX332" fmla="*/ 2138082 w 2546209"/>
                          <a:gd name="connsiteY332" fmla="*/ 3043670 h 3370881"/>
                          <a:gd name="connsiteX333" fmla="*/ 2133600 w 2546209"/>
                          <a:gd name="connsiteY333" fmla="*/ 3061599 h 3370881"/>
                          <a:gd name="connsiteX334" fmla="*/ 2120153 w 2546209"/>
                          <a:gd name="connsiteY334" fmla="*/ 3079529 h 3370881"/>
                          <a:gd name="connsiteX335" fmla="*/ 2111188 w 2546209"/>
                          <a:gd name="connsiteY335" fmla="*/ 3106423 h 3370881"/>
                          <a:gd name="connsiteX336" fmla="*/ 2088776 w 2546209"/>
                          <a:gd name="connsiteY336" fmla="*/ 3137799 h 3370881"/>
                          <a:gd name="connsiteX337" fmla="*/ 2075329 w 2546209"/>
                          <a:gd name="connsiteY337" fmla="*/ 3164693 h 3370881"/>
                          <a:gd name="connsiteX338" fmla="*/ 2061882 w 2546209"/>
                          <a:gd name="connsiteY338" fmla="*/ 3169176 h 3370881"/>
                          <a:gd name="connsiteX339" fmla="*/ 2021541 w 2546209"/>
                          <a:gd name="connsiteY339" fmla="*/ 3164693 h 3370881"/>
                          <a:gd name="connsiteX340" fmla="*/ 2012576 w 2546209"/>
                          <a:gd name="connsiteY340" fmla="*/ 3119870 h 3370881"/>
                          <a:gd name="connsiteX341" fmla="*/ 2048435 w 2546209"/>
                          <a:gd name="connsiteY341" fmla="*/ 3021258 h 3370881"/>
                          <a:gd name="connsiteX342" fmla="*/ 2048435 w 2546209"/>
                          <a:gd name="connsiteY342" fmla="*/ 3021258 h 3370881"/>
                          <a:gd name="connsiteX343" fmla="*/ 2061882 w 2546209"/>
                          <a:gd name="connsiteY343" fmla="*/ 2967470 h 3370881"/>
                          <a:gd name="connsiteX344" fmla="*/ 2070847 w 2546209"/>
                          <a:gd name="connsiteY344" fmla="*/ 2882305 h 3370881"/>
                          <a:gd name="connsiteX345" fmla="*/ 2066365 w 2546209"/>
                          <a:gd name="connsiteY345" fmla="*/ 2725423 h 3370881"/>
                          <a:gd name="connsiteX346" fmla="*/ 2043953 w 2546209"/>
                          <a:gd name="connsiteY346" fmla="*/ 2649223 h 3370881"/>
                          <a:gd name="connsiteX347" fmla="*/ 2030506 w 2546209"/>
                          <a:gd name="connsiteY347" fmla="*/ 2622329 h 3370881"/>
                          <a:gd name="connsiteX348" fmla="*/ 2017059 w 2546209"/>
                          <a:gd name="connsiteY348" fmla="*/ 2581987 h 3370881"/>
                          <a:gd name="connsiteX349" fmla="*/ 1981200 w 2546209"/>
                          <a:gd name="connsiteY349" fmla="*/ 2514752 h 3370881"/>
                          <a:gd name="connsiteX350" fmla="*/ 1972235 w 2546209"/>
                          <a:gd name="connsiteY350" fmla="*/ 2501305 h 3370881"/>
                          <a:gd name="connsiteX351" fmla="*/ 1958788 w 2546209"/>
                          <a:gd name="connsiteY351" fmla="*/ 2478893 h 3370881"/>
                          <a:gd name="connsiteX352" fmla="*/ 1905000 w 2546209"/>
                          <a:gd name="connsiteY352" fmla="*/ 2398211 h 3370881"/>
                          <a:gd name="connsiteX353" fmla="*/ 1882588 w 2546209"/>
                          <a:gd name="connsiteY353" fmla="*/ 2357870 h 3370881"/>
                          <a:gd name="connsiteX354" fmla="*/ 1869141 w 2546209"/>
                          <a:gd name="connsiteY354" fmla="*/ 2339940 h 3370881"/>
                          <a:gd name="connsiteX355" fmla="*/ 1806388 w 2546209"/>
                          <a:gd name="connsiteY355" fmla="*/ 2313046 h 3370881"/>
                          <a:gd name="connsiteX356" fmla="*/ 1779494 w 2546209"/>
                          <a:gd name="connsiteY356" fmla="*/ 2304081 h 3370881"/>
                          <a:gd name="connsiteX357" fmla="*/ 1752600 w 2546209"/>
                          <a:gd name="connsiteY357" fmla="*/ 2299599 h 3370881"/>
                          <a:gd name="connsiteX358" fmla="*/ 1680882 w 2546209"/>
                          <a:gd name="connsiteY358" fmla="*/ 2277187 h 3370881"/>
                          <a:gd name="connsiteX359" fmla="*/ 1662953 w 2546209"/>
                          <a:gd name="connsiteY359" fmla="*/ 2272705 h 3370881"/>
                          <a:gd name="connsiteX360" fmla="*/ 1640541 w 2546209"/>
                          <a:gd name="connsiteY360" fmla="*/ 2259258 h 3370881"/>
                          <a:gd name="connsiteX361" fmla="*/ 1604682 w 2546209"/>
                          <a:gd name="connsiteY361" fmla="*/ 2272705 h 3370881"/>
                          <a:gd name="connsiteX362" fmla="*/ 1537447 w 2546209"/>
                          <a:gd name="connsiteY362" fmla="*/ 2304081 h 3370881"/>
                          <a:gd name="connsiteX363" fmla="*/ 1510553 w 2546209"/>
                          <a:gd name="connsiteY363" fmla="*/ 2308564 h 3370881"/>
                          <a:gd name="connsiteX364" fmla="*/ 1488141 w 2546209"/>
                          <a:gd name="connsiteY364" fmla="*/ 2313046 h 3370881"/>
                          <a:gd name="connsiteX365" fmla="*/ 1443318 w 2546209"/>
                          <a:gd name="connsiteY365" fmla="*/ 2322011 h 3370881"/>
                          <a:gd name="connsiteX366" fmla="*/ 1367118 w 2546209"/>
                          <a:gd name="connsiteY366" fmla="*/ 2304081 h 3370881"/>
                          <a:gd name="connsiteX367" fmla="*/ 1317812 w 2546209"/>
                          <a:gd name="connsiteY367" fmla="*/ 2286152 h 3370881"/>
                          <a:gd name="connsiteX368" fmla="*/ 1066800 w 2546209"/>
                          <a:gd name="connsiteY368" fmla="*/ 2272705 h 3370881"/>
                          <a:gd name="connsiteX369" fmla="*/ 1030941 w 2546209"/>
                          <a:gd name="connsiteY369" fmla="*/ 2263740 h 3370881"/>
                          <a:gd name="connsiteX370" fmla="*/ 986118 w 2546209"/>
                          <a:gd name="connsiteY370" fmla="*/ 2241329 h 3370881"/>
                          <a:gd name="connsiteX371" fmla="*/ 968188 w 2546209"/>
                          <a:gd name="connsiteY371" fmla="*/ 2232364 h 3370881"/>
                          <a:gd name="connsiteX372" fmla="*/ 936812 w 2546209"/>
                          <a:gd name="connsiteY372" fmla="*/ 2214434 h 3370881"/>
                          <a:gd name="connsiteX373" fmla="*/ 905435 w 2546209"/>
                          <a:gd name="connsiteY373" fmla="*/ 2196505 h 3370881"/>
                          <a:gd name="connsiteX374" fmla="*/ 869576 w 2546209"/>
                          <a:gd name="connsiteY374" fmla="*/ 2209952 h 3370881"/>
                          <a:gd name="connsiteX375" fmla="*/ 856129 w 2546209"/>
                          <a:gd name="connsiteY375" fmla="*/ 2227881 h 3370881"/>
                          <a:gd name="connsiteX376" fmla="*/ 815788 w 2546209"/>
                          <a:gd name="connsiteY376" fmla="*/ 2268223 h 3370881"/>
                          <a:gd name="connsiteX377" fmla="*/ 788894 w 2546209"/>
                          <a:gd name="connsiteY377" fmla="*/ 2290634 h 3370881"/>
                          <a:gd name="connsiteX378" fmla="*/ 762000 w 2546209"/>
                          <a:gd name="connsiteY378" fmla="*/ 2313046 h 3370881"/>
                          <a:gd name="connsiteX379" fmla="*/ 753035 w 2546209"/>
                          <a:gd name="connsiteY379" fmla="*/ 2326493 h 3370881"/>
                          <a:gd name="connsiteX380" fmla="*/ 735106 w 2546209"/>
                          <a:gd name="connsiteY380" fmla="*/ 2339940 h 3370881"/>
                          <a:gd name="connsiteX381" fmla="*/ 712694 w 2546209"/>
                          <a:gd name="connsiteY381" fmla="*/ 2362352 h 3370881"/>
                          <a:gd name="connsiteX382" fmla="*/ 694765 w 2546209"/>
                          <a:gd name="connsiteY382" fmla="*/ 2375799 h 3370881"/>
                          <a:gd name="connsiteX383" fmla="*/ 681318 w 2546209"/>
                          <a:gd name="connsiteY383" fmla="*/ 2393729 h 3370881"/>
                          <a:gd name="connsiteX384" fmla="*/ 667870 w 2546209"/>
                          <a:gd name="connsiteY384" fmla="*/ 2402693 h 3370881"/>
                          <a:gd name="connsiteX385" fmla="*/ 623047 w 2546209"/>
                          <a:gd name="connsiteY385" fmla="*/ 2443034 h 3370881"/>
                          <a:gd name="connsiteX386" fmla="*/ 600635 w 2546209"/>
                          <a:gd name="connsiteY386" fmla="*/ 2474411 h 3370881"/>
                          <a:gd name="connsiteX387" fmla="*/ 587188 w 2546209"/>
                          <a:gd name="connsiteY387" fmla="*/ 2514752 h 3370881"/>
                          <a:gd name="connsiteX388" fmla="*/ 582706 w 2546209"/>
                          <a:gd name="connsiteY388" fmla="*/ 2546129 h 3370881"/>
                          <a:gd name="connsiteX389" fmla="*/ 596153 w 2546209"/>
                          <a:gd name="connsiteY389" fmla="*/ 2635776 h 3370881"/>
                          <a:gd name="connsiteX390" fmla="*/ 600635 w 2546209"/>
                          <a:gd name="connsiteY390" fmla="*/ 2653705 h 3370881"/>
                          <a:gd name="connsiteX391" fmla="*/ 609600 w 2546209"/>
                          <a:gd name="connsiteY391" fmla="*/ 2671634 h 3370881"/>
                          <a:gd name="connsiteX392" fmla="*/ 614082 w 2546209"/>
                          <a:gd name="connsiteY392" fmla="*/ 2689564 h 3370881"/>
                          <a:gd name="connsiteX393" fmla="*/ 623047 w 2546209"/>
                          <a:gd name="connsiteY393" fmla="*/ 2711976 h 3370881"/>
                          <a:gd name="connsiteX394" fmla="*/ 627529 w 2546209"/>
                          <a:gd name="connsiteY394" fmla="*/ 2734387 h 3370881"/>
                          <a:gd name="connsiteX395" fmla="*/ 640976 w 2546209"/>
                          <a:gd name="connsiteY395" fmla="*/ 2765764 h 3370881"/>
                          <a:gd name="connsiteX396" fmla="*/ 645459 w 2546209"/>
                          <a:gd name="connsiteY396" fmla="*/ 2779211 h 3370881"/>
                          <a:gd name="connsiteX397" fmla="*/ 658906 w 2546209"/>
                          <a:gd name="connsiteY397" fmla="*/ 2801623 h 3370881"/>
                          <a:gd name="connsiteX398" fmla="*/ 676835 w 2546209"/>
                          <a:gd name="connsiteY398" fmla="*/ 2864376 h 3370881"/>
                          <a:gd name="connsiteX399" fmla="*/ 690282 w 2546209"/>
                          <a:gd name="connsiteY399" fmla="*/ 2895752 h 3370881"/>
                          <a:gd name="connsiteX400" fmla="*/ 699247 w 2546209"/>
                          <a:gd name="connsiteY400" fmla="*/ 2940576 h 3370881"/>
                          <a:gd name="connsiteX401" fmla="*/ 703729 w 2546209"/>
                          <a:gd name="connsiteY401" fmla="*/ 2967470 h 3370881"/>
                          <a:gd name="connsiteX402" fmla="*/ 717176 w 2546209"/>
                          <a:gd name="connsiteY402" fmla="*/ 2994364 h 3370881"/>
                          <a:gd name="connsiteX403" fmla="*/ 735106 w 2546209"/>
                          <a:gd name="connsiteY403" fmla="*/ 3052634 h 3370881"/>
                          <a:gd name="connsiteX404" fmla="*/ 739588 w 2546209"/>
                          <a:gd name="connsiteY404" fmla="*/ 3079529 h 3370881"/>
                          <a:gd name="connsiteX405" fmla="*/ 762000 w 2546209"/>
                          <a:gd name="connsiteY405" fmla="*/ 3142281 h 3370881"/>
                          <a:gd name="connsiteX406" fmla="*/ 766482 w 2546209"/>
                          <a:gd name="connsiteY406" fmla="*/ 3231929 h 3370881"/>
                          <a:gd name="connsiteX407" fmla="*/ 770965 w 2546209"/>
                          <a:gd name="connsiteY407" fmla="*/ 3254340 h 3370881"/>
                          <a:gd name="connsiteX408" fmla="*/ 775447 w 2546209"/>
                          <a:gd name="connsiteY408" fmla="*/ 3285717 h 3370881"/>
                          <a:gd name="connsiteX409" fmla="*/ 748553 w 2546209"/>
                          <a:gd name="connsiteY409" fmla="*/ 3335023 h 3370881"/>
                          <a:gd name="connsiteX410" fmla="*/ 721659 w 2546209"/>
                          <a:gd name="connsiteY410" fmla="*/ 3343987 h 3370881"/>
                          <a:gd name="connsiteX411" fmla="*/ 708212 w 2546209"/>
                          <a:gd name="connsiteY411" fmla="*/ 3348470 h 3370881"/>
                          <a:gd name="connsiteX412" fmla="*/ 623047 w 2546209"/>
                          <a:gd name="connsiteY412" fmla="*/ 3330540 h 3370881"/>
                          <a:gd name="connsiteX413" fmla="*/ 609600 w 2546209"/>
                          <a:gd name="connsiteY413" fmla="*/ 3308129 h 3370881"/>
                          <a:gd name="connsiteX414" fmla="*/ 591670 w 2546209"/>
                          <a:gd name="connsiteY414" fmla="*/ 3267787 h 3370881"/>
                          <a:gd name="connsiteX415" fmla="*/ 560294 w 2546209"/>
                          <a:gd name="connsiteY415" fmla="*/ 3209517 h 3370881"/>
                          <a:gd name="connsiteX416" fmla="*/ 551329 w 2546209"/>
                          <a:gd name="connsiteY416" fmla="*/ 3196070 h 3370881"/>
                          <a:gd name="connsiteX417" fmla="*/ 528918 w 2546209"/>
                          <a:gd name="connsiteY417" fmla="*/ 3173658 h 3370881"/>
                          <a:gd name="connsiteX418" fmla="*/ 519953 w 2546209"/>
                          <a:gd name="connsiteY418" fmla="*/ 3128834 h 3370881"/>
                          <a:gd name="connsiteX419" fmla="*/ 524435 w 2546209"/>
                          <a:gd name="connsiteY419" fmla="*/ 3101940 h 3370881"/>
                          <a:gd name="connsiteX420" fmla="*/ 528918 w 2546209"/>
                          <a:gd name="connsiteY420" fmla="*/ 3088493 h 3370881"/>
                          <a:gd name="connsiteX421" fmla="*/ 542365 w 2546209"/>
                          <a:gd name="connsiteY421" fmla="*/ 3052634 h 3370881"/>
                          <a:gd name="connsiteX422" fmla="*/ 484094 w 2546209"/>
                          <a:gd name="connsiteY422" fmla="*/ 2886787 h 3370881"/>
                          <a:gd name="connsiteX423" fmla="*/ 443753 w 2546209"/>
                          <a:gd name="connsiteY423" fmla="*/ 2779211 h 3370881"/>
                          <a:gd name="connsiteX424" fmla="*/ 439270 w 2546209"/>
                          <a:gd name="connsiteY424" fmla="*/ 2752317 h 3370881"/>
                          <a:gd name="connsiteX425" fmla="*/ 430306 w 2546209"/>
                          <a:gd name="connsiteY425" fmla="*/ 2716458 h 3370881"/>
                          <a:gd name="connsiteX426" fmla="*/ 425823 w 2546209"/>
                          <a:gd name="connsiteY426" fmla="*/ 2680599 h 3370881"/>
                          <a:gd name="connsiteX427" fmla="*/ 398929 w 2546209"/>
                          <a:gd name="connsiteY427" fmla="*/ 2599917 h 3370881"/>
                          <a:gd name="connsiteX428" fmla="*/ 385482 w 2546209"/>
                          <a:gd name="connsiteY428" fmla="*/ 2568540 h 3370881"/>
                          <a:gd name="connsiteX429" fmla="*/ 381000 w 2546209"/>
                          <a:gd name="connsiteY429" fmla="*/ 2550611 h 3370881"/>
                          <a:gd name="connsiteX430" fmla="*/ 372035 w 2546209"/>
                          <a:gd name="connsiteY430" fmla="*/ 2483376 h 3370881"/>
                          <a:gd name="connsiteX431" fmla="*/ 367553 w 2546209"/>
                          <a:gd name="connsiteY431" fmla="*/ 2469929 h 3370881"/>
                          <a:gd name="connsiteX432" fmla="*/ 407894 w 2546209"/>
                          <a:gd name="connsiteY432" fmla="*/ 2451999 h 3370881"/>
                          <a:gd name="connsiteX433" fmla="*/ 515470 w 2546209"/>
                          <a:gd name="connsiteY433" fmla="*/ 2407176 h 3370881"/>
                          <a:gd name="connsiteX434" fmla="*/ 578223 w 2546209"/>
                          <a:gd name="connsiteY434" fmla="*/ 2353387 h 3370881"/>
                          <a:gd name="connsiteX435" fmla="*/ 587188 w 2546209"/>
                          <a:gd name="connsiteY435" fmla="*/ 2330976 h 3370881"/>
                          <a:gd name="connsiteX436" fmla="*/ 614082 w 2546209"/>
                          <a:gd name="connsiteY436" fmla="*/ 2254776 h 3370881"/>
                          <a:gd name="connsiteX437" fmla="*/ 649941 w 2546209"/>
                          <a:gd name="connsiteY437" fmla="*/ 2200987 h 3370881"/>
                          <a:gd name="connsiteX438" fmla="*/ 690282 w 2546209"/>
                          <a:gd name="connsiteY438" fmla="*/ 2174093 h 3370881"/>
                          <a:gd name="connsiteX439" fmla="*/ 703729 w 2546209"/>
                          <a:gd name="connsiteY439" fmla="*/ 2165129 h 3370881"/>
                          <a:gd name="connsiteX440" fmla="*/ 739588 w 2546209"/>
                          <a:gd name="connsiteY440" fmla="*/ 2147199 h 3370881"/>
                          <a:gd name="connsiteX441" fmla="*/ 708212 w 2546209"/>
                          <a:gd name="connsiteY441" fmla="*/ 2187540 h 3370881"/>
                          <a:gd name="connsiteX442" fmla="*/ 654423 w 2546209"/>
                          <a:gd name="connsiteY442" fmla="*/ 2241329 h 3370881"/>
                          <a:gd name="connsiteX443" fmla="*/ 636494 w 2546209"/>
                          <a:gd name="connsiteY443" fmla="*/ 2259258 h 3370881"/>
                          <a:gd name="connsiteX444" fmla="*/ 614082 w 2546209"/>
                          <a:gd name="connsiteY444" fmla="*/ 2286152 h 3370881"/>
                          <a:gd name="connsiteX445" fmla="*/ 605118 w 2546209"/>
                          <a:gd name="connsiteY445" fmla="*/ 2299599 h 3370881"/>
                          <a:gd name="connsiteX446" fmla="*/ 560294 w 2546209"/>
                          <a:gd name="connsiteY446" fmla="*/ 2335458 h 3370881"/>
                          <a:gd name="connsiteX447" fmla="*/ 524435 w 2546209"/>
                          <a:gd name="connsiteY447" fmla="*/ 2348905 h 3370881"/>
                          <a:gd name="connsiteX448" fmla="*/ 502023 w 2546209"/>
                          <a:gd name="connsiteY448" fmla="*/ 2362352 h 3370881"/>
                          <a:gd name="connsiteX449" fmla="*/ 461682 w 2546209"/>
                          <a:gd name="connsiteY449" fmla="*/ 2389246 h 3370881"/>
                          <a:gd name="connsiteX450" fmla="*/ 448235 w 2546209"/>
                          <a:gd name="connsiteY450" fmla="*/ 2398211 h 3370881"/>
                          <a:gd name="connsiteX451" fmla="*/ 430306 w 2546209"/>
                          <a:gd name="connsiteY451" fmla="*/ 2407176 h 3370881"/>
                          <a:gd name="connsiteX452" fmla="*/ 412376 w 2546209"/>
                          <a:gd name="connsiteY452" fmla="*/ 2420623 h 3370881"/>
                          <a:gd name="connsiteX453" fmla="*/ 389965 w 2546209"/>
                          <a:gd name="connsiteY453" fmla="*/ 2429587 h 3370881"/>
                          <a:gd name="connsiteX454" fmla="*/ 372035 w 2546209"/>
                          <a:gd name="connsiteY454" fmla="*/ 2443034 h 3370881"/>
                          <a:gd name="connsiteX455" fmla="*/ 318247 w 2546209"/>
                          <a:gd name="connsiteY455" fmla="*/ 2474411 h 3370881"/>
                          <a:gd name="connsiteX456" fmla="*/ 304800 w 2546209"/>
                          <a:gd name="connsiteY456" fmla="*/ 2492340 h 3370881"/>
                          <a:gd name="connsiteX457" fmla="*/ 282388 w 2546209"/>
                          <a:gd name="connsiteY457" fmla="*/ 2519234 h 3370881"/>
                          <a:gd name="connsiteX458" fmla="*/ 295835 w 2546209"/>
                          <a:gd name="connsiteY458" fmla="*/ 2815070 h 3370881"/>
                          <a:gd name="connsiteX459" fmla="*/ 300318 w 2546209"/>
                          <a:gd name="connsiteY459" fmla="*/ 2837481 h 3370881"/>
                          <a:gd name="connsiteX460" fmla="*/ 304800 w 2546209"/>
                          <a:gd name="connsiteY460" fmla="*/ 2868858 h 3370881"/>
                          <a:gd name="connsiteX461" fmla="*/ 309282 w 2546209"/>
                          <a:gd name="connsiteY461" fmla="*/ 2927129 h 3370881"/>
                          <a:gd name="connsiteX462" fmla="*/ 322729 w 2546209"/>
                          <a:gd name="connsiteY462" fmla="*/ 2985399 h 3370881"/>
                          <a:gd name="connsiteX463" fmla="*/ 327212 w 2546209"/>
                          <a:gd name="connsiteY463" fmla="*/ 3012293 h 3370881"/>
                          <a:gd name="connsiteX464" fmla="*/ 331694 w 2546209"/>
                          <a:gd name="connsiteY464" fmla="*/ 3043670 h 3370881"/>
                          <a:gd name="connsiteX465" fmla="*/ 345141 w 2546209"/>
                          <a:gd name="connsiteY465" fmla="*/ 3070564 h 3370881"/>
                          <a:gd name="connsiteX466" fmla="*/ 367553 w 2546209"/>
                          <a:gd name="connsiteY466" fmla="*/ 3124352 h 3370881"/>
                          <a:gd name="connsiteX467" fmla="*/ 381000 w 2546209"/>
                          <a:gd name="connsiteY467" fmla="*/ 3182623 h 3370881"/>
                          <a:gd name="connsiteX468" fmla="*/ 389965 w 2546209"/>
                          <a:gd name="connsiteY468" fmla="*/ 3196070 h 3370881"/>
                          <a:gd name="connsiteX469" fmla="*/ 394447 w 2546209"/>
                          <a:gd name="connsiteY469" fmla="*/ 3213999 h 3370881"/>
                          <a:gd name="connsiteX470" fmla="*/ 412376 w 2546209"/>
                          <a:gd name="connsiteY470" fmla="*/ 3245376 h 3370881"/>
                          <a:gd name="connsiteX471" fmla="*/ 416859 w 2546209"/>
                          <a:gd name="connsiteY471" fmla="*/ 3258823 h 3370881"/>
                          <a:gd name="connsiteX472" fmla="*/ 425823 w 2546209"/>
                          <a:gd name="connsiteY472" fmla="*/ 3272270 h 3370881"/>
                          <a:gd name="connsiteX473" fmla="*/ 439270 w 2546209"/>
                          <a:gd name="connsiteY473" fmla="*/ 3303646 h 3370881"/>
                          <a:gd name="connsiteX474" fmla="*/ 439270 w 2546209"/>
                          <a:gd name="connsiteY474" fmla="*/ 3352952 h 3370881"/>
                          <a:gd name="connsiteX475" fmla="*/ 430306 w 2546209"/>
                          <a:gd name="connsiteY475" fmla="*/ 3366399 h 3370881"/>
                          <a:gd name="connsiteX476" fmla="*/ 412376 w 2546209"/>
                          <a:gd name="connsiteY476" fmla="*/ 3370881 h 3370881"/>
                          <a:gd name="connsiteX477" fmla="*/ 295835 w 2546209"/>
                          <a:gd name="connsiteY477" fmla="*/ 3357434 h 3370881"/>
                          <a:gd name="connsiteX478" fmla="*/ 264459 w 2546209"/>
                          <a:gd name="connsiteY478" fmla="*/ 3276752 h 3370881"/>
                          <a:gd name="connsiteX479" fmla="*/ 259976 w 2546209"/>
                          <a:gd name="connsiteY479" fmla="*/ 3240893 h 3370881"/>
                          <a:gd name="connsiteX480" fmla="*/ 246529 w 2546209"/>
                          <a:gd name="connsiteY480" fmla="*/ 3178140 h 3370881"/>
                          <a:gd name="connsiteX481" fmla="*/ 237565 w 2546209"/>
                          <a:gd name="connsiteY481" fmla="*/ 3084011 h 3370881"/>
                          <a:gd name="connsiteX482" fmla="*/ 228600 w 2546209"/>
                          <a:gd name="connsiteY482" fmla="*/ 3057117 h 3370881"/>
                          <a:gd name="connsiteX483" fmla="*/ 219635 w 2546209"/>
                          <a:gd name="connsiteY483" fmla="*/ 3021258 h 3370881"/>
                          <a:gd name="connsiteX484" fmla="*/ 206188 w 2546209"/>
                          <a:gd name="connsiteY484" fmla="*/ 2980917 h 3370881"/>
                          <a:gd name="connsiteX485" fmla="*/ 201706 w 2546209"/>
                          <a:gd name="connsiteY485" fmla="*/ 2949540 h 3370881"/>
                          <a:gd name="connsiteX486" fmla="*/ 197223 w 2546209"/>
                          <a:gd name="connsiteY486" fmla="*/ 2927129 h 3370881"/>
                          <a:gd name="connsiteX487" fmla="*/ 192741 w 2546209"/>
                          <a:gd name="connsiteY487" fmla="*/ 2891270 h 3370881"/>
                          <a:gd name="connsiteX488" fmla="*/ 188259 w 2546209"/>
                          <a:gd name="connsiteY488" fmla="*/ 2850929 h 3370881"/>
                          <a:gd name="connsiteX489" fmla="*/ 179294 w 2546209"/>
                          <a:gd name="connsiteY489" fmla="*/ 2824034 h 3370881"/>
                          <a:gd name="connsiteX490" fmla="*/ 165847 w 2546209"/>
                          <a:gd name="connsiteY490" fmla="*/ 2774729 h 3370881"/>
                          <a:gd name="connsiteX491" fmla="*/ 161365 w 2546209"/>
                          <a:gd name="connsiteY491" fmla="*/ 2747834 h 3370881"/>
                          <a:gd name="connsiteX492" fmla="*/ 156882 w 2546209"/>
                          <a:gd name="connsiteY492" fmla="*/ 2559576 h 3370881"/>
                          <a:gd name="connsiteX493" fmla="*/ 152400 w 2546209"/>
                          <a:gd name="connsiteY493" fmla="*/ 2519234 h 3370881"/>
                          <a:gd name="connsiteX494" fmla="*/ 143435 w 2546209"/>
                          <a:gd name="connsiteY494" fmla="*/ 2384764 h 3370881"/>
                          <a:gd name="connsiteX495" fmla="*/ 129988 w 2546209"/>
                          <a:gd name="connsiteY495" fmla="*/ 2344423 h 3370881"/>
                          <a:gd name="connsiteX496" fmla="*/ 125506 w 2546209"/>
                          <a:gd name="connsiteY496" fmla="*/ 2330976 h 3370881"/>
                          <a:gd name="connsiteX497" fmla="*/ 138953 w 2546209"/>
                          <a:gd name="connsiteY497" fmla="*/ 2313046 h 3370881"/>
                          <a:gd name="connsiteX498" fmla="*/ 152400 w 2546209"/>
                          <a:gd name="connsiteY498" fmla="*/ 2304081 h 3370881"/>
                          <a:gd name="connsiteX499" fmla="*/ 170329 w 2546209"/>
                          <a:gd name="connsiteY499" fmla="*/ 2259258 h 3370881"/>
                          <a:gd name="connsiteX500" fmla="*/ 188259 w 2546209"/>
                          <a:gd name="connsiteY500" fmla="*/ 2223399 h 3370881"/>
                          <a:gd name="connsiteX501" fmla="*/ 206188 w 2546209"/>
                          <a:gd name="connsiteY501" fmla="*/ 2187540 h 3370881"/>
                          <a:gd name="connsiteX502" fmla="*/ 210670 w 2546209"/>
                          <a:gd name="connsiteY502" fmla="*/ 2174093 h 3370881"/>
                          <a:gd name="connsiteX503" fmla="*/ 219635 w 2546209"/>
                          <a:gd name="connsiteY503" fmla="*/ 2115823 h 3370881"/>
                          <a:gd name="connsiteX504" fmla="*/ 210670 w 2546209"/>
                          <a:gd name="connsiteY504" fmla="*/ 1958940 h 3370881"/>
                          <a:gd name="connsiteX505" fmla="*/ 192741 w 2546209"/>
                          <a:gd name="connsiteY505" fmla="*/ 1923081 h 3370881"/>
                          <a:gd name="connsiteX506" fmla="*/ 179294 w 2546209"/>
                          <a:gd name="connsiteY506" fmla="*/ 1891705 h 3370881"/>
                          <a:gd name="connsiteX507" fmla="*/ 165847 w 2546209"/>
                          <a:gd name="connsiteY507" fmla="*/ 1864811 h 3370881"/>
                          <a:gd name="connsiteX508" fmla="*/ 152400 w 2546209"/>
                          <a:gd name="connsiteY508" fmla="*/ 1833434 h 3370881"/>
                          <a:gd name="connsiteX509" fmla="*/ 143435 w 2546209"/>
                          <a:gd name="connsiteY509" fmla="*/ 1819987 h 3370881"/>
                          <a:gd name="connsiteX510" fmla="*/ 107576 w 2546209"/>
                          <a:gd name="connsiteY510" fmla="*/ 1784129 h 3370881"/>
                          <a:gd name="connsiteX511" fmla="*/ 94129 w 2546209"/>
                          <a:gd name="connsiteY511" fmla="*/ 1779646 h 3370881"/>
                          <a:gd name="connsiteX512" fmla="*/ 71718 w 2546209"/>
                          <a:gd name="connsiteY512" fmla="*/ 1770681 h 3370881"/>
                          <a:gd name="connsiteX513" fmla="*/ 58270 w 2546209"/>
                          <a:gd name="connsiteY513" fmla="*/ 1761717 h 3370881"/>
                          <a:gd name="connsiteX514" fmla="*/ 26894 w 2546209"/>
                          <a:gd name="connsiteY514" fmla="*/ 1730340 h 3370881"/>
                          <a:gd name="connsiteX515" fmla="*/ 0 w 2546209"/>
                          <a:gd name="connsiteY515" fmla="*/ 1707929 h 3370881"/>
                          <a:gd name="connsiteX0" fmla="*/ 0 w 2546209"/>
                          <a:gd name="connsiteY0" fmla="*/ 1707929 h 3370881"/>
                          <a:gd name="connsiteX1" fmla="*/ 22412 w 2546209"/>
                          <a:gd name="connsiteY1" fmla="*/ 1698964 h 3370881"/>
                          <a:gd name="connsiteX2" fmla="*/ 31376 w 2546209"/>
                          <a:gd name="connsiteY2" fmla="*/ 1681034 h 3370881"/>
                          <a:gd name="connsiteX3" fmla="*/ 44823 w 2546209"/>
                          <a:gd name="connsiteY3" fmla="*/ 1672070 h 3370881"/>
                          <a:gd name="connsiteX4" fmla="*/ 58270 w 2546209"/>
                          <a:gd name="connsiteY4" fmla="*/ 1654140 h 3370881"/>
                          <a:gd name="connsiteX5" fmla="*/ 76200 w 2546209"/>
                          <a:gd name="connsiteY5" fmla="*/ 1645176 h 3370881"/>
                          <a:gd name="connsiteX6" fmla="*/ 98612 w 2546209"/>
                          <a:gd name="connsiteY6" fmla="*/ 1636211 h 3370881"/>
                          <a:gd name="connsiteX7" fmla="*/ 125506 w 2546209"/>
                          <a:gd name="connsiteY7" fmla="*/ 1627246 h 3370881"/>
                          <a:gd name="connsiteX8" fmla="*/ 152400 w 2546209"/>
                          <a:gd name="connsiteY8" fmla="*/ 1609317 h 3370881"/>
                          <a:gd name="connsiteX9" fmla="*/ 170329 w 2546209"/>
                          <a:gd name="connsiteY9" fmla="*/ 1600352 h 3370881"/>
                          <a:gd name="connsiteX10" fmla="*/ 188259 w 2546209"/>
                          <a:gd name="connsiteY10" fmla="*/ 1582423 h 3370881"/>
                          <a:gd name="connsiteX11" fmla="*/ 228600 w 2546209"/>
                          <a:gd name="connsiteY11" fmla="*/ 1564493 h 3370881"/>
                          <a:gd name="connsiteX12" fmla="*/ 255494 w 2546209"/>
                          <a:gd name="connsiteY12" fmla="*/ 1546564 h 3370881"/>
                          <a:gd name="connsiteX13" fmla="*/ 300318 w 2546209"/>
                          <a:gd name="connsiteY13" fmla="*/ 1524152 h 3370881"/>
                          <a:gd name="connsiteX14" fmla="*/ 313765 w 2546209"/>
                          <a:gd name="connsiteY14" fmla="*/ 1515187 h 3370881"/>
                          <a:gd name="connsiteX15" fmla="*/ 340659 w 2546209"/>
                          <a:gd name="connsiteY15" fmla="*/ 1510705 h 3370881"/>
                          <a:gd name="connsiteX16" fmla="*/ 363070 w 2546209"/>
                          <a:gd name="connsiteY16" fmla="*/ 1506223 h 3370881"/>
                          <a:gd name="connsiteX17" fmla="*/ 389965 w 2546209"/>
                          <a:gd name="connsiteY17" fmla="*/ 1501740 h 3370881"/>
                          <a:gd name="connsiteX18" fmla="*/ 425823 w 2546209"/>
                          <a:gd name="connsiteY18" fmla="*/ 1497258 h 3370881"/>
                          <a:gd name="connsiteX19" fmla="*/ 470647 w 2546209"/>
                          <a:gd name="connsiteY19" fmla="*/ 1488293 h 3370881"/>
                          <a:gd name="connsiteX20" fmla="*/ 515470 w 2546209"/>
                          <a:gd name="connsiteY20" fmla="*/ 1479329 h 3370881"/>
                          <a:gd name="connsiteX21" fmla="*/ 528918 w 2546209"/>
                          <a:gd name="connsiteY21" fmla="*/ 1470364 h 3370881"/>
                          <a:gd name="connsiteX22" fmla="*/ 600635 w 2546209"/>
                          <a:gd name="connsiteY22" fmla="*/ 1456917 h 3370881"/>
                          <a:gd name="connsiteX23" fmla="*/ 690282 w 2546209"/>
                          <a:gd name="connsiteY23" fmla="*/ 1447952 h 3370881"/>
                          <a:gd name="connsiteX24" fmla="*/ 793376 w 2546209"/>
                          <a:gd name="connsiteY24" fmla="*/ 1452434 h 3370881"/>
                          <a:gd name="connsiteX25" fmla="*/ 874059 w 2546209"/>
                          <a:gd name="connsiteY25" fmla="*/ 1465881 h 3370881"/>
                          <a:gd name="connsiteX26" fmla="*/ 914400 w 2546209"/>
                          <a:gd name="connsiteY26" fmla="*/ 1470364 h 3370881"/>
                          <a:gd name="connsiteX27" fmla="*/ 1030941 w 2546209"/>
                          <a:gd name="connsiteY27" fmla="*/ 1483811 h 3370881"/>
                          <a:gd name="connsiteX28" fmla="*/ 1151965 w 2546209"/>
                          <a:gd name="connsiteY28" fmla="*/ 1492776 h 3370881"/>
                          <a:gd name="connsiteX29" fmla="*/ 1281953 w 2546209"/>
                          <a:gd name="connsiteY29" fmla="*/ 1501740 h 3370881"/>
                          <a:gd name="connsiteX30" fmla="*/ 1465729 w 2546209"/>
                          <a:gd name="connsiteY30" fmla="*/ 1497258 h 3370881"/>
                          <a:gd name="connsiteX31" fmla="*/ 1510553 w 2546209"/>
                          <a:gd name="connsiteY31" fmla="*/ 1492776 h 3370881"/>
                          <a:gd name="connsiteX32" fmla="*/ 1582270 w 2546209"/>
                          <a:gd name="connsiteY32" fmla="*/ 1461399 h 3370881"/>
                          <a:gd name="connsiteX33" fmla="*/ 1604682 w 2546209"/>
                          <a:gd name="connsiteY33" fmla="*/ 1456917 h 3370881"/>
                          <a:gd name="connsiteX34" fmla="*/ 1622612 w 2546209"/>
                          <a:gd name="connsiteY34" fmla="*/ 1447952 h 3370881"/>
                          <a:gd name="connsiteX35" fmla="*/ 1645023 w 2546209"/>
                          <a:gd name="connsiteY35" fmla="*/ 1438987 h 3370881"/>
                          <a:gd name="connsiteX36" fmla="*/ 1662953 w 2546209"/>
                          <a:gd name="connsiteY36" fmla="*/ 1425540 h 3370881"/>
                          <a:gd name="connsiteX37" fmla="*/ 1698812 w 2546209"/>
                          <a:gd name="connsiteY37" fmla="*/ 1407611 h 3370881"/>
                          <a:gd name="connsiteX38" fmla="*/ 1739153 w 2546209"/>
                          <a:gd name="connsiteY38" fmla="*/ 1380717 h 3370881"/>
                          <a:gd name="connsiteX39" fmla="*/ 1752600 w 2546209"/>
                          <a:gd name="connsiteY39" fmla="*/ 1367270 h 3370881"/>
                          <a:gd name="connsiteX40" fmla="*/ 1775012 w 2546209"/>
                          <a:gd name="connsiteY40" fmla="*/ 1353823 h 3370881"/>
                          <a:gd name="connsiteX41" fmla="*/ 1797423 w 2546209"/>
                          <a:gd name="connsiteY41" fmla="*/ 1335893 h 3370881"/>
                          <a:gd name="connsiteX42" fmla="*/ 1810870 w 2546209"/>
                          <a:gd name="connsiteY42" fmla="*/ 1304517 h 3370881"/>
                          <a:gd name="connsiteX43" fmla="*/ 1815353 w 2546209"/>
                          <a:gd name="connsiteY43" fmla="*/ 1291070 h 3370881"/>
                          <a:gd name="connsiteX44" fmla="*/ 1801906 w 2546209"/>
                          <a:gd name="connsiteY44" fmla="*/ 1138670 h 3370881"/>
                          <a:gd name="connsiteX45" fmla="*/ 1792941 w 2546209"/>
                          <a:gd name="connsiteY45" fmla="*/ 1125223 h 3370881"/>
                          <a:gd name="connsiteX46" fmla="*/ 1757082 w 2546209"/>
                          <a:gd name="connsiteY46" fmla="*/ 1093846 h 3370881"/>
                          <a:gd name="connsiteX47" fmla="*/ 1730188 w 2546209"/>
                          <a:gd name="connsiteY47" fmla="*/ 1066952 h 3370881"/>
                          <a:gd name="connsiteX48" fmla="*/ 1703294 w 2546209"/>
                          <a:gd name="connsiteY48" fmla="*/ 1049023 h 3370881"/>
                          <a:gd name="connsiteX49" fmla="*/ 1622612 w 2546209"/>
                          <a:gd name="connsiteY49" fmla="*/ 1053505 h 3370881"/>
                          <a:gd name="connsiteX50" fmla="*/ 1595718 w 2546209"/>
                          <a:gd name="connsiteY50" fmla="*/ 1062470 h 3370881"/>
                          <a:gd name="connsiteX51" fmla="*/ 1573306 w 2546209"/>
                          <a:gd name="connsiteY51" fmla="*/ 1066952 h 3370881"/>
                          <a:gd name="connsiteX52" fmla="*/ 1326776 w 2546209"/>
                          <a:gd name="connsiteY52" fmla="*/ 1062470 h 3370881"/>
                          <a:gd name="connsiteX53" fmla="*/ 1308847 w 2546209"/>
                          <a:gd name="connsiteY53" fmla="*/ 1057987 h 3370881"/>
                          <a:gd name="connsiteX54" fmla="*/ 1277470 w 2546209"/>
                          <a:gd name="connsiteY54" fmla="*/ 1053505 h 3370881"/>
                          <a:gd name="connsiteX55" fmla="*/ 1259541 w 2546209"/>
                          <a:gd name="connsiteY55" fmla="*/ 1049023 h 3370881"/>
                          <a:gd name="connsiteX56" fmla="*/ 1232647 w 2546209"/>
                          <a:gd name="connsiteY56" fmla="*/ 1044540 h 3370881"/>
                          <a:gd name="connsiteX57" fmla="*/ 1053353 w 2546209"/>
                          <a:gd name="connsiteY57" fmla="*/ 1049023 h 3370881"/>
                          <a:gd name="connsiteX58" fmla="*/ 1035423 w 2546209"/>
                          <a:gd name="connsiteY58" fmla="*/ 1053505 h 3370881"/>
                          <a:gd name="connsiteX59" fmla="*/ 1008529 w 2546209"/>
                          <a:gd name="connsiteY59" fmla="*/ 1057987 h 3370881"/>
                          <a:gd name="connsiteX60" fmla="*/ 995082 w 2546209"/>
                          <a:gd name="connsiteY60" fmla="*/ 1062470 h 3370881"/>
                          <a:gd name="connsiteX61" fmla="*/ 945776 w 2546209"/>
                          <a:gd name="connsiteY61" fmla="*/ 1031093 h 3370881"/>
                          <a:gd name="connsiteX62" fmla="*/ 941294 w 2546209"/>
                          <a:gd name="connsiteY62" fmla="*/ 1017646 h 3370881"/>
                          <a:gd name="connsiteX63" fmla="*/ 932329 w 2546209"/>
                          <a:gd name="connsiteY63" fmla="*/ 919034 h 3370881"/>
                          <a:gd name="connsiteX64" fmla="*/ 914400 w 2546209"/>
                          <a:gd name="connsiteY64" fmla="*/ 901105 h 3370881"/>
                          <a:gd name="connsiteX65" fmla="*/ 918882 w 2546209"/>
                          <a:gd name="connsiteY65" fmla="*/ 869729 h 3370881"/>
                          <a:gd name="connsiteX66" fmla="*/ 941294 w 2546209"/>
                          <a:gd name="connsiteY66" fmla="*/ 865246 h 3370881"/>
                          <a:gd name="connsiteX67" fmla="*/ 959223 w 2546209"/>
                          <a:gd name="connsiteY67" fmla="*/ 851799 h 3370881"/>
                          <a:gd name="connsiteX68" fmla="*/ 990600 w 2546209"/>
                          <a:gd name="connsiteY68" fmla="*/ 847317 h 3370881"/>
                          <a:gd name="connsiteX69" fmla="*/ 1129553 w 2546209"/>
                          <a:gd name="connsiteY69" fmla="*/ 838352 h 3370881"/>
                          <a:gd name="connsiteX70" fmla="*/ 1147482 w 2546209"/>
                          <a:gd name="connsiteY70" fmla="*/ 829387 h 3370881"/>
                          <a:gd name="connsiteX71" fmla="*/ 1178859 w 2546209"/>
                          <a:gd name="connsiteY71" fmla="*/ 806976 h 3370881"/>
                          <a:gd name="connsiteX72" fmla="*/ 1192306 w 2546209"/>
                          <a:gd name="connsiteY72" fmla="*/ 793529 h 3370881"/>
                          <a:gd name="connsiteX73" fmla="*/ 1214718 w 2546209"/>
                          <a:gd name="connsiteY73" fmla="*/ 784564 h 3370881"/>
                          <a:gd name="connsiteX74" fmla="*/ 1241612 w 2546209"/>
                          <a:gd name="connsiteY74" fmla="*/ 771117 h 3370881"/>
                          <a:gd name="connsiteX75" fmla="*/ 1277470 w 2546209"/>
                          <a:gd name="connsiteY75" fmla="*/ 753187 h 3370881"/>
                          <a:gd name="connsiteX76" fmla="*/ 1295400 w 2546209"/>
                          <a:gd name="connsiteY76" fmla="*/ 730776 h 3370881"/>
                          <a:gd name="connsiteX77" fmla="*/ 1317812 w 2546209"/>
                          <a:gd name="connsiteY77" fmla="*/ 708364 h 3370881"/>
                          <a:gd name="connsiteX78" fmla="*/ 1353670 w 2546209"/>
                          <a:gd name="connsiteY78" fmla="*/ 663540 h 3370881"/>
                          <a:gd name="connsiteX79" fmla="*/ 1371600 w 2546209"/>
                          <a:gd name="connsiteY79" fmla="*/ 636646 h 3370881"/>
                          <a:gd name="connsiteX80" fmla="*/ 1380565 w 2546209"/>
                          <a:gd name="connsiteY80" fmla="*/ 596305 h 3370881"/>
                          <a:gd name="connsiteX81" fmla="*/ 1385047 w 2546209"/>
                          <a:gd name="connsiteY81" fmla="*/ 582858 h 3370881"/>
                          <a:gd name="connsiteX82" fmla="*/ 1380565 w 2546209"/>
                          <a:gd name="connsiteY82" fmla="*/ 533552 h 3370881"/>
                          <a:gd name="connsiteX83" fmla="*/ 1367118 w 2546209"/>
                          <a:gd name="connsiteY83" fmla="*/ 524587 h 3370881"/>
                          <a:gd name="connsiteX84" fmla="*/ 1349188 w 2546209"/>
                          <a:gd name="connsiteY84" fmla="*/ 520105 h 3370881"/>
                          <a:gd name="connsiteX85" fmla="*/ 1326776 w 2546209"/>
                          <a:gd name="connsiteY85" fmla="*/ 511140 h 3370881"/>
                          <a:gd name="connsiteX86" fmla="*/ 1281953 w 2546209"/>
                          <a:gd name="connsiteY86" fmla="*/ 515623 h 3370881"/>
                          <a:gd name="connsiteX87" fmla="*/ 1250576 w 2546209"/>
                          <a:gd name="connsiteY87" fmla="*/ 529070 h 3370881"/>
                          <a:gd name="connsiteX88" fmla="*/ 1210235 w 2546209"/>
                          <a:gd name="connsiteY88" fmla="*/ 542517 h 3370881"/>
                          <a:gd name="connsiteX89" fmla="*/ 1183341 w 2546209"/>
                          <a:gd name="connsiteY89" fmla="*/ 555964 h 3370881"/>
                          <a:gd name="connsiteX90" fmla="*/ 1160929 w 2546209"/>
                          <a:gd name="connsiteY90" fmla="*/ 569411 h 3370881"/>
                          <a:gd name="connsiteX91" fmla="*/ 1134035 w 2546209"/>
                          <a:gd name="connsiteY91" fmla="*/ 578376 h 3370881"/>
                          <a:gd name="connsiteX92" fmla="*/ 1111623 w 2546209"/>
                          <a:gd name="connsiteY92" fmla="*/ 587340 h 3370881"/>
                          <a:gd name="connsiteX93" fmla="*/ 1084729 w 2546209"/>
                          <a:gd name="connsiteY93" fmla="*/ 596305 h 3370881"/>
                          <a:gd name="connsiteX94" fmla="*/ 986118 w 2546209"/>
                          <a:gd name="connsiteY94" fmla="*/ 591823 h 3370881"/>
                          <a:gd name="connsiteX95" fmla="*/ 927847 w 2546209"/>
                          <a:gd name="connsiteY95" fmla="*/ 578376 h 3370881"/>
                          <a:gd name="connsiteX96" fmla="*/ 896470 w 2546209"/>
                          <a:gd name="connsiteY96" fmla="*/ 555964 h 3370881"/>
                          <a:gd name="connsiteX97" fmla="*/ 883023 w 2546209"/>
                          <a:gd name="connsiteY97" fmla="*/ 546999 h 3370881"/>
                          <a:gd name="connsiteX98" fmla="*/ 865094 w 2546209"/>
                          <a:gd name="connsiteY98" fmla="*/ 497693 h 3370881"/>
                          <a:gd name="connsiteX99" fmla="*/ 869576 w 2546209"/>
                          <a:gd name="connsiteY99" fmla="*/ 403564 h 3370881"/>
                          <a:gd name="connsiteX100" fmla="*/ 874059 w 2546209"/>
                          <a:gd name="connsiteY100" fmla="*/ 385634 h 3370881"/>
                          <a:gd name="connsiteX101" fmla="*/ 883023 w 2546209"/>
                          <a:gd name="connsiteY101" fmla="*/ 372187 h 3370881"/>
                          <a:gd name="connsiteX102" fmla="*/ 909918 w 2546209"/>
                          <a:gd name="connsiteY102" fmla="*/ 363223 h 3370881"/>
                          <a:gd name="connsiteX103" fmla="*/ 914400 w 2546209"/>
                          <a:gd name="connsiteY103" fmla="*/ 385634 h 3370881"/>
                          <a:gd name="connsiteX104" fmla="*/ 909918 w 2546209"/>
                          <a:gd name="connsiteY104" fmla="*/ 408046 h 3370881"/>
                          <a:gd name="connsiteX105" fmla="*/ 900953 w 2546209"/>
                          <a:gd name="connsiteY105" fmla="*/ 466317 h 3370881"/>
                          <a:gd name="connsiteX106" fmla="*/ 905435 w 2546209"/>
                          <a:gd name="connsiteY106" fmla="*/ 515623 h 3370881"/>
                          <a:gd name="connsiteX107" fmla="*/ 932329 w 2546209"/>
                          <a:gd name="connsiteY107" fmla="*/ 551481 h 3370881"/>
                          <a:gd name="connsiteX108" fmla="*/ 954741 w 2546209"/>
                          <a:gd name="connsiteY108" fmla="*/ 560446 h 3370881"/>
                          <a:gd name="connsiteX109" fmla="*/ 972670 w 2546209"/>
                          <a:gd name="connsiteY109" fmla="*/ 569411 h 3370881"/>
                          <a:gd name="connsiteX110" fmla="*/ 1066800 w 2546209"/>
                          <a:gd name="connsiteY110" fmla="*/ 564929 h 3370881"/>
                          <a:gd name="connsiteX111" fmla="*/ 1111623 w 2546209"/>
                          <a:gd name="connsiteY111" fmla="*/ 551481 h 3370881"/>
                          <a:gd name="connsiteX112" fmla="*/ 1129553 w 2546209"/>
                          <a:gd name="connsiteY112" fmla="*/ 538034 h 3370881"/>
                          <a:gd name="connsiteX113" fmla="*/ 1156447 w 2546209"/>
                          <a:gd name="connsiteY113" fmla="*/ 511140 h 3370881"/>
                          <a:gd name="connsiteX114" fmla="*/ 1160929 w 2546209"/>
                          <a:gd name="connsiteY114" fmla="*/ 493211 h 3370881"/>
                          <a:gd name="connsiteX115" fmla="*/ 1178859 w 2546209"/>
                          <a:gd name="connsiteY115" fmla="*/ 331846 h 3370881"/>
                          <a:gd name="connsiteX116" fmla="*/ 1210235 w 2546209"/>
                          <a:gd name="connsiteY116" fmla="*/ 336329 h 3370881"/>
                          <a:gd name="connsiteX117" fmla="*/ 1214718 w 2546209"/>
                          <a:gd name="connsiteY117" fmla="*/ 367705 h 3370881"/>
                          <a:gd name="connsiteX118" fmla="*/ 1201270 w 2546209"/>
                          <a:gd name="connsiteY118" fmla="*/ 412529 h 3370881"/>
                          <a:gd name="connsiteX119" fmla="*/ 1210235 w 2546209"/>
                          <a:gd name="connsiteY119" fmla="*/ 461834 h 3370881"/>
                          <a:gd name="connsiteX120" fmla="*/ 1214718 w 2546209"/>
                          <a:gd name="connsiteY120" fmla="*/ 475281 h 3370881"/>
                          <a:gd name="connsiteX121" fmla="*/ 1228165 w 2546209"/>
                          <a:gd name="connsiteY121" fmla="*/ 484246 h 3370881"/>
                          <a:gd name="connsiteX122" fmla="*/ 1250576 w 2546209"/>
                          <a:gd name="connsiteY122" fmla="*/ 502176 h 3370881"/>
                          <a:gd name="connsiteX123" fmla="*/ 1317812 w 2546209"/>
                          <a:gd name="connsiteY123" fmla="*/ 497693 h 3370881"/>
                          <a:gd name="connsiteX124" fmla="*/ 1353670 w 2546209"/>
                          <a:gd name="connsiteY124" fmla="*/ 488729 h 3370881"/>
                          <a:gd name="connsiteX125" fmla="*/ 1506070 w 2546209"/>
                          <a:gd name="connsiteY125" fmla="*/ 457352 h 3370881"/>
                          <a:gd name="connsiteX126" fmla="*/ 1550894 w 2546209"/>
                          <a:gd name="connsiteY126" fmla="*/ 430458 h 3370881"/>
                          <a:gd name="connsiteX127" fmla="*/ 1564341 w 2546209"/>
                          <a:gd name="connsiteY127" fmla="*/ 417011 h 3370881"/>
                          <a:gd name="connsiteX128" fmla="*/ 1586753 w 2546209"/>
                          <a:gd name="connsiteY128" fmla="*/ 399081 h 3370881"/>
                          <a:gd name="connsiteX129" fmla="*/ 1595718 w 2546209"/>
                          <a:gd name="connsiteY129" fmla="*/ 381152 h 3370881"/>
                          <a:gd name="connsiteX130" fmla="*/ 1600200 w 2546209"/>
                          <a:gd name="connsiteY130" fmla="*/ 363223 h 3370881"/>
                          <a:gd name="connsiteX131" fmla="*/ 1609165 w 2546209"/>
                          <a:gd name="connsiteY131" fmla="*/ 313917 h 3370881"/>
                          <a:gd name="connsiteX132" fmla="*/ 1537447 w 2546209"/>
                          <a:gd name="connsiteY132" fmla="*/ 188411 h 3370881"/>
                          <a:gd name="connsiteX133" fmla="*/ 1613647 w 2546209"/>
                          <a:gd name="connsiteY133" fmla="*/ 399081 h 3370881"/>
                          <a:gd name="connsiteX134" fmla="*/ 1627094 w 2546209"/>
                          <a:gd name="connsiteY134" fmla="*/ 417011 h 3370881"/>
                          <a:gd name="connsiteX135" fmla="*/ 1658470 w 2546209"/>
                          <a:gd name="connsiteY135" fmla="*/ 412529 h 3370881"/>
                          <a:gd name="connsiteX136" fmla="*/ 1685365 w 2546209"/>
                          <a:gd name="connsiteY136" fmla="*/ 390117 h 3370881"/>
                          <a:gd name="connsiteX137" fmla="*/ 1694329 w 2546209"/>
                          <a:gd name="connsiteY137" fmla="*/ 376670 h 3370881"/>
                          <a:gd name="connsiteX138" fmla="*/ 1734670 w 2546209"/>
                          <a:gd name="connsiteY138" fmla="*/ 354258 h 3370881"/>
                          <a:gd name="connsiteX139" fmla="*/ 1743635 w 2546209"/>
                          <a:gd name="connsiteY139" fmla="*/ 340811 h 3370881"/>
                          <a:gd name="connsiteX140" fmla="*/ 1757082 w 2546209"/>
                          <a:gd name="connsiteY140" fmla="*/ 336329 h 3370881"/>
                          <a:gd name="connsiteX141" fmla="*/ 1792941 w 2546209"/>
                          <a:gd name="connsiteY141" fmla="*/ 318399 h 3370881"/>
                          <a:gd name="connsiteX142" fmla="*/ 1797423 w 2546209"/>
                          <a:gd name="connsiteY142" fmla="*/ 336329 h 3370881"/>
                          <a:gd name="connsiteX143" fmla="*/ 1792941 w 2546209"/>
                          <a:gd name="connsiteY143" fmla="*/ 354258 h 3370881"/>
                          <a:gd name="connsiteX144" fmla="*/ 1788459 w 2546209"/>
                          <a:gd name="connsiteY144" fmla="*/ 367705 h 3370881"/>
                          <a:gd name="connsiteX145" fmla="*/ 1761565 w 2546209"/>
                          <a:gd name="connsiteY145" fmla="*/ 390117 h 3370881"/>
                          <a:gd name="connsiteX146" fmla="*/ 1783976 w 2546209"/>
                          <a:gd name="connsiteY146" fmla="*/ 399081 h 3370881"/>
                          <a:gd name="connsiteX147" fmla="*/ 1878106 w 2546209"/>
                          <a:gd name="connsiteY147" fmla="*/ 390117 h 3370881"/>
                          <a:gd name="connsiteX148" fmla="*/ 1891553 w 2546209"/>
                          <a:gd name="connsiteY148" fmla="*/ 381152 h 3370881"/>
                          <a:gd name="connsiteX149" fmla="*/ 1918447 w 2546209"/>
                          <a:gd name="connsiteY149" fmla="*/ 372187 h 3370881"/>
                          <a:gd name="connsiteX150" fmla="*/ 1940859 w 2546209"/>
                          <a:gd name="connsiteY150" fmla="*/ 358740 h 3370881"/>
                          <a:gd name="connsiteX151" fmla="*/ 1954306 w 2546209"/>
                          <a:gd name="connsiteY151" fmla="*/ 354258 h 3370881"/>
                          <a:gd name="connsiteX152" fmla="*/ 2003612 w 2546209"/>
                          <a:gd name="connsiteY152" fmla="*/ 327364 h 3370881"/>
                          <a:gd name="connsiteX153" fmla="*/ 2008094 w 2546209"/>
                          <a:gd name="connsiteY153" fmla="*/ 345293 h 3370881"/>
                          <a:gd name="connsiteX154" fmla="*/ 1999129 w 2546209"/>
                          <a:gd name="connsiteY154" fmla="*/ 358740 h 3370881"/>
                          <a:gd name="connsiteX155" fmla="*/ 1994647 w 2546209"/>
                          <a:gd name="connsiteY155" fmla="*/ 372187 h 3370881"/>
                          <a:gd name="connsiteX156" fmla="*/ 2039470 w 2546209"/>
                          <a:gd name="connsiteY156" fmla="*/ 390117 h 3370881"/>
                          <a:gd name="connsiteX157" fmla="*/ 2115670 w 2546209"/>
                          <a:gd name="connsiteY157" fmla="*/ 390117 h 3370881"/>
                          <a:gd name="connsiteX158" fmla="*/ 2160494 w 2546209"/>
                          <a:gd name="connsiteY158" fmla="*/ 376670 h 3370881"/>
                          <a:gd name="connsiteX159" fmla="*/ 2191870 w 2546209"/>
                          <a:gd name="connsiteY159" fmla="*/ 363223 h 3370881"/>
                          <a:gd name="connsiteX160" fmla="*/ 2205318 w 2546209"/>
                          <a:gd name="connsiteY160" fmla="*/ 358740 h 3370881"/>
                          <a:gd name="connsiteX161" fmla="*/ 2232212 w 2546209"/>
                          <a:gd name="connsiteY161" fmla="*/ 340811 h 3370881"/>
                          <a:gd name="connsiteX162" fmla="*/ 2312894 w 2546209"/>
                          <a:gd name="connsiteY162" fmla="*/ 183929 h 3370881"/>
                          <a:gd name="connsiteX163" fmla="*/ 2339788 w 2546209"/>
                          <a:gd name="connsiteY163" fmla="*/ 151 h 3370881"/>
                          <a:gd name="connsiteX164" fmla="*/ 2357718 w 2546209"/>
                          <a:gd name="connsiteY164" fmla="*/ 215305 h 3370881"/>
                          <a:gd name="connsiteX165" fmla="*/ 2254623 w 2546209"/>
                          <a:gd name="connsiteY165" fmla="*/ 376670 h 3370881"/>
                          <a:gd name="connsiteX166" fmla="*/ 2245659 w 2546209"/>
                          <a:gd name="connsiteY166" fmla="*/ 390117 h 3370881"/>
                          <a:gd name="connsiteX167" fmla="*/ 2254623 w 2546209"/>
                          <a:gd name="connsiteY167" fmla="*/ 403564 h 3370881"/>
                          <a:gd name="connsiteX168" fmla="*/ 2353235 w 2546209"/>
                          <a:gd name="connsiteY168" fmla="*/ 399081 h 3370881"/>
                          <a:gd name="connsiteX169" fmla="*/ 2366682 w 2546209"/>
                          <a:gd name="connsiteY169" fmla="*/ 394599 h 3370881"/>
                          <a:gd name="connsiteX170" fmla="*/ 2389094 w 2546209"/>
                          <a:gd name="connsiteY170" fmla="*/ 390117 h 3370881"/>
                          <a:gd name="connsiteX171" fmla="*/ 2424953 w 2546209"/>
                          <a:gd name="connsiteY171" fmla="*/ 367705 h 3370881"/>
                          <a:gd name="connsiteX172" fmla="*/ 2451847 w 2546209"/>
                          <a:gd name="connsiteY172" fmla="*/ 358740 h 3370881"/>
                          <a:gd name="connsiteX173" fmla="*/ 2541495 w 2546209"/>
                          <a:gd name="connsiteY173" fmla="*/ 62906 h 3370881"/>
                          <a:gd name="connsiteX174" fmla="*/ 2505635 w 2546209"/>
                          <a:gd name="connsiteY174" fmla="*/ 372187 h 3370881"/>
                          <a:gd name="connsiteX175" fmla="*/ 2483223 w 2546209"/>
                          <a:gd name="connsiteY175" fmla="*/ 385634 h 3370881"/>
                          <a:gd name="connsiteX176" fmla="*/ 2465294 w 2546209"/>
                          <a:gd name="connsiteY176" fmla="*/ 399081 h 3370881"/>
                          <a:gd name="connsiteX177" fmla="*/ 2442882 w 2546209"/>
                          <a:gd name="connsiteY177" fmla="*/ 403564 h 3370881"/>
                          <a:gd name="connsiteX178" fmla="*/ 2398059 w 2546209"/>
                          <a:gd name="connsiteY178" fmla="*/ 417011 h 3370881"/>
                          <a:gd name="connsiteX179" fmla="*/ 2375647 w 2546209"/>
                          <a:gd name="connsiteY179" fmla="*/ 425976 h 3370881"/>
                          <a:gd name="connsiteX180" fmla="*/ 2357718 w 2546209"/>
                          <a:gd name="connsiteY180" fmla="*/ 430458 h 3370881"/>
                          <a:gd name="connsiteX181" fmla="*/ 2344270 w 2546209"/>
                          <a:gd name="connsiteY181" fmla="*/ 461834 h 3370881"/>
                          <a:gd name="connsiteX182" fmla="*/ 2353235 w 2546209"/>
                          <a:gd name="connsiteY182" fmla="*/ 502176 h 3370881"/>
                          <a:gd name="connsiteX183" fmla="*/ 2362200 w 2546209"/>
                          <a:gd name="connsiteY183" fmla="*/ 515623 h 3370881"/>
                          <a:gd name="connsiteX184" fmla="*/ 2344270 w 2546209"/>
                          <a:gd name="connsiteY184" fmla="*/ 587340 h 3370881"/>
                          <a:gd name="connsiteX185" fmla="*/ 2321859 w 2546209"/>
                          <a:gd name="connsiteY185" fmla="*/ 614234 h 3370881"/>
                          <a:gd name="connsiteX186" fmla="*/ 2308412 w 2546209"/>
                          <a:gd name="connsiteY186" fmla="*/ 636646 h 3370881"/>
                          <a:gd name="connsiteX187" fmla="*/ 2281518 w 2546209"/>
                          <a:gd name="connsiteY187" fmla="*/ 641129 h 3370881"/>
                          <a:gd name="connsiteX188" fmla="*/ 2259106 w 2546209"/>
                          <a:gd name="connsiteY188" fmla="*/ 636646 h 3370881"/>
                          <a:gd name="connsiteX189" fmla="*/ 2277035 w 2546209"/>
                          <a:gd name="connsiteY189" fmla="*/ 578376 h 3370881"/>
                          <a:gd name="connsiteX190" fmla="*/ 2290482 w 2546209"/>
                          <a:gd name="connsiteY190" fmla="*/ 542517 h 3370881"/>
                          <a:gd name="connsiteX191" fmla="*/ 2286000 w 2546209"/>
                          <a:gd name="connsiteY191" fmla="*/ 506658 h 3370881"/>
                          <a:gd name="connsiteX192" fmla="*/ 2245659 w 2546209"/>
                          <a:gd name="connsiteY192" fmla="*/ 448387 h 3370881"/>
                          <a:gd name="connsiteX193" fmla="*/ 2200835 w 2546209"/>
                          <a:gd name="connsiteY193" fmla="*/ 430458 h 3370881"/>
                          <a:gd name="connsiteX194" fmla="*/ 2169459 w 2546209"/>
                          <a:gd name="connsiteY194" fmla="*/ 425976 h 3370881"/>
                          <a:gd name="connsiteX195" fmla="*/ 2102223 w 2546209"/>
                          <a:gd name="connsiteY195" fmla="*/ 430458 h 3370881"/>
                          <a:gd name="connsiteX196" fmla="*/ 2084294 w 2546209"/>
                          <a:gd name="connsiteY196" fmla="*/ 439423 h 3370881"/>
                          <a:gd name="connsiteX197" fmla="*/ 2070847 w 2546209"/>
                          <a:gd name="connsiteY197" fmla="*/ 443905 h 3370881"/>
                          <a:gd name="connsiteX198" fmla="*/ 2061882 w 2546209"/>
                          <a:gd name="connsiteY198" fmla="*/ 461834 h 3370881"/>
                          <a:gd name="connsiteX199" fmla="*/ 2034988 w 2546209"/>
                          <a:gd name="connsiteY199" fmla="*/ 475281 h 3370881"/>
                          <a:gd name="connsiteX200" fmla="*/ 1783976 w 2546209"/>
                          <a:gd name="connsiteY200" fmla="*/ 479764 h 3370881"/>
                          <a:gd name="connsiteX201" fmla="*/ 1766047 w 2546209"/>
                          <a:gd name="connsiteY201" fmla="*/ 488729 h 3370881"/>
                          <a:gd name="connsiteX202" fmla="*/ 1703294 w 2546209"/>
                          <a:gd name="connsiteY202" fmla="*/ 506658 h 3370881"/>
                          <a:gd name="connsiteX203" fmla="*/ 1689847 w 2546209"/>
                          <a:gd name="connsiteY203" fmla="*/ 511140 h 3370881"/>
                          <a:gd name="connsiteX204" fmla="*/ 1676400 w 2546209"/>
                          <a:gd name="connsiteY204" fmla="*/ 520105 h 3370881"/>
                          <a:gd name="connsiteX205" fmla="*/ 1649506 w 2546209"/>
                          <a:gd name="connsiteY205" fmla="*/ 529070 h 3370881"/>
                          <a:gd name="connsiteX206" fmla="*/ 1636059 w 2546209"/>
                          <a:gd name="connsiteY206" fmla="*/ 538034 h 3370881"/>
                          <a:gd name="connsiteX207" fmla="*/ 1622612 w 2546209"/>
                          <a:gd name="connsiteY207" fmla="*/ 551481 h 3370881"/>
                          <a:gd name="connsiteX208" fmla="*/ 1609165 w 2546209"/>
                          <a:gd name="connsiteY208" fmla="*/ 555964 h 3370881"/>
                          <a:gd name="connsiteX209" fmla="*/ 1577788 w 2546209"/>
                          <a:gd name="connsiteY209" fmla="*/ 587340 h 3370881"/>
                          <a:gd name="connsiteX210" fmla="*/ 1568823 w 2546209"/>
                          <a:gd name="connsiteY210" fmla="*/ 600787 h 3370881"/>
                          <a:gd name="connsiteX211" fmla="*/ 1555376 w 2546209"/>
                          <a:gd name="connsiteY211" fmla="*/ 614234 h 3370881"/>
                          <a:gd name="connsiteX212" fmla="*/ 1524000 w 2546209"/>
                          <a:gd name="connsiteY212" fmla="*/ 654576 h 3370881"/>
                          <a:gd name="connsiteX213" fmla="*/ 1519518 w 2546209"/>
                          <a:gd name="connsiteY213" fmla="*/ 668023 h 3370881"/>
                          <a:gd name="connsiteX214" fmla="*/ 1528482 w 2546209"/>
                          <a:gd name="connsiteY214" fmla="*/ 708364 h 3370881"/>
                          <a:gd name="connsiteX215" fmla="*/ 1537447 w 2546209"/>
                          <a:gd name="connsiteY215" fmla="*/ 721811 h 3370881"/>
                          <a:gd name="connsiteX216" fmla="*/ 1568823 w 2546209"/>
                          <a:gd name="connsiteY216" fmla="*/ 712846 h 3370881"/>
                          <a:gd name="connsiteX217" fmla="*/ 1600200 w 2546209"/>
                          <a:gd name="connsiteY217" fmla="*/ 712846 h 3370881"/>
                          <a:gd name="connsiteX218" fmla="*/ 1631576 w 2546209"/>
                          <a:gd name="connsiteY218" fmla="*/ 690434 h 3370881"/>
                          <a:gd name="connsiteX219" fmla="*/ 1645023 w 2546209"/>
                          <a:gd name="connsiteY219" fmla="*/ 676987 h 3370881"/>
                          <a:gd name="connsiteX220" fmla="*/ 1685365 w 2546209"/>
                          <a:gd name="connsiteY220" fmla="*/ 645611 h 3370881"/>
                          <a:gd name="connsiteX221" fmla="*/ 1716741 w 2546209"/>
                          <a:gd name="connsiteY221" fmla="*/ 614234 h 3370881"/>
                          <a:gd name="connsiteX222" fmla="*/ 1748118 w 2546209"/>
                          <a:gd name="connsiteY222" fmla="*/ 596305 h 3370881"/>
                          <a:gd name="connsiteX223" fmla="*/ 1761565 w 2546209"/>
                          <a:gd name="connsiteY223" fmla="*/ 591823 h 3370881"/>
                          <a:gd name="connsiteX224" fmla="*/ 1779494 w 2546209"/>
                          <a:gd name="connsiteY224" fmla="*/ 582858 h 3370881"/>
                          <a:gd name="connsiteX225" fmla="*/ 1815353 w 2546209"/>
                          <a:gd name="connsiteY225" fmla="*/ 573893 h 3370881"/>
                          <a:gd name="connsiteX226" fmla="*/ 2030506 w 2546209"/>
                          <a:gd name="connsiteY226" fmla="*/ 578376 h 3370881"/>
                          <a:gd name="connsiteX227" fmla="*/ 2017059 w 2546209"/>
                          <a:gd name="connsiteY227" fmla="*/ 600787 h 3370881"/>
                          <a:gd name="connsiteX228" fmla="*/ 1981200 w 2546209"/>
                          <a:gd name="connsiteY228" fmla="*/ 636646 h 3370881"/>
                          <a:gd name="connsiteX229" fmla="*/ 1967753 w 2546209"/>
                          <a:gd name="connsiteY229" fmla="*/ 650093 h 3370881"/>
                          <a:gd name="connsiteX230" fmla="*/ 1936376 w 2546209"/>
                          <a:gd name="connsiteY230" fmla="*/ 690434 h 3370881"/>
                          <a:gd name="connsiteX231" fmla="*/ 1905000 w 2546209"/>
                          <a:gd name="connsiteY231" fmla="*/ 717329 h 3370881"/>
                          <a:gd name="connsiteX232" fmla="*/ 1860176 w 2546209"/>
                          <a:gd name="connsiteY232" fmla="*/ 735258 h 3370881"/>
                          <a:gd name="connsiteX233" fmla="*/ 1788459 w 2546209"/>
                          <a:gd name="connsiteY233" fmla="*/ 744223 h 3370881"/>
                          <a:gd name="connsiteX234" fmla="*/ 1846729 w 2546209"/>
                          <a:gd name="connsiteY234" fmla="*/ 802493 h 3370881"/>
                          <a:gd name="connsiteX235" fmla="*/ 1913965 w 2546209"/>
                          <a:gd name="connsiteY235" fmla="*/ 829387 h 3370881"/>
                          <a:gd name="connsiteX236" fmla="*/ 1922929 w 2546209"/>
                          <a:gd name="connsiteY236" fmla="*/ 842834 h 3370881"/>
                          <a:gd name="connsiteX237" fmla="*/ 1967753 w 2546209"/>
                          <a:gd name="connsiteY237" fmla="*/ 883176 h 3370881"/>
                          <a:gd name="connsiteX238" fmla="*/ 1981200 w 2546209"/>
                          <a:gd name="connsiteY238" fmla="*/ 896623 h 3370881"/>
                          <a:gd name="connsiteX239" fmla="*/ 1994647 w 2546209"/>
                          <a:gd name="connsiteY239" fmla="*/ 905587 h 3370881"/>
                          <a:gd name="connsiteX240" fmla="*/ 2021541 w 2546209"/>
                          <a:gd name="connsiteY240" fmla="*/ 927999 h 3370881"/>
                          <a:gd name="connsiteX241" fmla="*/ 2030506 w 2546209"/>
                          <a:gd name="connsiteY241" fmla="*/ 941446 h 3370881"/>
                          <a:gd name="connsiteX242" fmla="*/ 2057400 w 2546209"/>
                          <a:gd name="connsiteY242" fmla="*/ 968340 h 3370881"/>
                          <a:gd name="connsiteX243" fmla="*/ 2088776 w 2546209"/>
                          <a:gd name="connsiteY243" fmla="*/ 1013164 h 3370881"/>
                          <a:gd name="connsiteX244" fmla="*/ 2115670 w 2546209"/>
                          <a:gd name="connsiteY244" fmla="*/ 1057987 h 3370881"/>
                          <a:gd name="connsiteX245" fmla="*/ 2120153 w 2546209"/>
                          <a:gd name="connsiteY245" fmla="*/ 1089364 h 3370881"/>
                          <a:gd name="connsiteX246" fmla="*/ 2138082 w 2546209"/>
                          <a:gd name="connsiteY246" fmla="*/ 1143152 h 3370881"/>
                          <a:gd name="connsiteX247" fmla="*/ 2147047 w 2546209"/>
                          <a:gd name="connsiteY247" fmla="*/ 1196940 h 3370881"/>
                          <a:gd name="connsiteX248" fmla="*/ 2151529 w 2546209"/>
                          <a:gd name="connsiteY248" fmla="*/ 1210387 h 3370881"/>
                          <a:gd name="connsiteX249" fmla="*/ 2156012 w 2546209"/>
                          <a:gd name="connsiteY249" fmla="*/ 1228317 h 3370881"/>
                          <a:gd name="connsiteX250" fmla="*/ 2173941 w 2546209"/>
                          <a:gd name="connsiteY250" fmla="*/ 1295552 h 3370881"/>
                          <a:gd name="connsiteX251" fmla="*/ 2182906 w 2546209"/>
                          <a:gd name="connsiteY251" fmla="*/ 1313481 h 3370881"/>
                          <a:gd name="connsiteX252" fmla="*/ 2187388 w 2546209"/>
                          <a:gd name="connsiteY252" fmla="*/ 1331411 h 3370881"/>
                          <a:gd name="connsiteX253" fmla="*/ 2214282 w 2546209"/>
                          <a:gd name="connsiteY253" fmla="*/ 1385199 h 3370881"/>
                          <a:gd name="connsiteX254" fmla="*/ 2218765 w 2546209"/>
                          <a:gd name="connsiteY254" fmla="*/ 1403129 h 3370881"/>
                          <a:gd name="connsiteX255" fmla="*/ 2223247 w 2546209"/>
                          <a:gd name="connsiteY255" fmla="*/ 1430023 h 3370881"/>
                          <a:gd name="connsiteX256" fmla="*/ 2236694 w 2546209"/>
                          <a:gd name="connsiteY256" fmla="*/ 1456917 h 3370881"/>
                          <a:gd name="connsiteX257" fmla="*/ 2241176 w 2546209"/>
                          <a:gd name="connsiteY257" fmla="*/ 1577940 h 3370881"/>
                          <a:gd name="connsiteX258" fmla="*/ 2245659 w 2546209"/>
                          <a:gd name="connsiteY258" fmla="*/ 1595870 h 3370881"/>
                          <a:gd name="connsiteX259" fmla="*/ 2236694 w 2546209"/>
                          <a:gd name="connsiteY259" fmla="*/ 1694481 h 3370881"/>
                          <a:gd name="connsiteX260" fmla="*/ 2227729 w 2546209"/>
                          <a:gd name="connsiteY260" fmla="*/ 1716893 h 3370881"/>
                          <a:gd name="connsiteX261" fmla="*/ 2223247 w 2546209"/>
                          <a:gd name="connsiteY261" fmla="*/ 1730340 h 3370881"/>
                          <a:gd name="connsiteX262" fmla="*/ 2200835 w 2546209"/>
                          <a:gd name="connsiteY262" fmla="*/ 1788611 h 3370881"/>
                          <a:gd name="connsiteX263" fmla="*/ 2191870 w 2546209"/>
                          <a:gd name="connsiteY263" fmla="*/ 1811023 h 3370881"/>
                          <a:gd name="connsiteX264" fmla="*/ 2187388 w 2546209"/>
                          <a:gd name="connsiteY264" fmla="*/ 1824470 h 3370881"/>
                          <a:gd name="connsiteX265" fmla="*/ 2169459 w 2546209"/>
                          <a:gd name="connsiteY265" fmla="*/ 1869293 h 3370881"/>
                          <a:gd name="connsiteX266" fmla="*/ 2164976 w 2546209"/>
                          <a:gd name="connsiteY266" fmla="*/ 1882740 h 3370881"/>
                          <a:gd name="connsiteX267" fmla="*/ 2156012 w 2546209"/>
                          <a:gd name="connsiteY267" fmla="*/ 1927564 h 3370881"/>
                          <a:gd name="connsiteX268" fmla="*/ 2173941 w 2546209"/>
                          <a:gd name="connsiteY268" fmla="*/ 1945493 h 3370881"/>
                          <a:gd name="connsiteX269" fmla="*/ 2196353 w 2546209"/>
                          <a:gd name="connsiteY269" fmla="*/ 1958940 h 3370881"/>
                          <a:gd name="connsiteX270" fmla="*/ 2241176 w 2546209"/>
                          <a:gd name="connsiteY270" fmla="*/ 2012729 h 3370881"/>
                          <a:gd name="connsiteX271" fmla="*/ 2263588 w 2546209"/>
                          <a:gd name="connsiteY271" fmla="*/ 2057552 h 3370881"/>
                          <a:gd name="connsiteX272" fmla="*/ 2286000 w 2546209"/>
                          <a:gd name="connsiteY272" fmla="*/ 2084446 h 3370881"/>
                          <a:gd name="connsiteX273" fmla="*/ 2299447 w 2546209"/>
                          <a:gd name="connsiteY273" fmla="*/ 2124787 h 3370881"/>
                          <a:gd name="connsiteX274" fmla="*/ 2321859 w 2546209"/>
                          <a:gd name="connsiteY274" fmla="*/ 2151681 h 3370881"/>
                          <a:gd name="connsiteX275" fmla="*/ 2344270 w 2546209"/>
                          <a:gd name="connsiteY275" fmla="*/ 2205470 h 3370881"/>
                          <a:gd name="connsiteX276" fmla="*/ 2348753 w 2546209"/>
                          <a:gd name="connsiteY276" fmla="*/ 2223399 h 3370881"/>
                          <a:gd name="connsiteX277" fmla="*/ 2366682 w 2546209"/>
                          <a:gd name="connsiteY277" fmla="*/ 2263740 h 3370881"/>
                          <a:gd name="connsiteX278" fmla="*/ 2375647 w 2546209"/>
                          <a:gd name="connsiteY278" fmla="*/ 2286152 h 3370881"/>
                          <a:gd name="connsiteX279" fmla="*/ 2380129 w 2546209"/>
                          <a:gd name="connsiteY279" fmla="*/ 2308564 h 3370881"/>
                          <a:gd name="connsiteX280" fmla="*/ 2389094 w 2546209"/>
                          <a:gd name="connsiteY280" fmla="*/ 2335458 h 3370881"/>
                          <a:gd name="connsiteX281" fmla="*/ 2393576 w 2546209"/>
                          <a:gd name="connsiteY281" fmla="*/ 2380281 h 3370881"/>
                          <a:gd name="connsiteX282" fmla="*/ 2398059 w 2546209"/>
                          <a:gd name="connsiteY282" fmla="*/ 2393729 h 3370881"/>
                          <a:gd name="connsiteX283" fmla="*/ 2402541 w 2546209"/>
                          <a:gd name="connsiteY283" fmla="*/ 2447517 h 3370881"/>
                          <a:gd name="connsiteX284" fmla="*/ 2407023 w 2546209"/>
                          <a:gd name="connsiteY284" fmla="*/ 2564058 h 3370881"/>
                          <a:gd name="connsiteX285" fmla="*/ 2389094 w 2546209"/>
                          <a:gd name="connsiteY285" fmla="*/ 2837481 h 3370881"/>
                          <a:gd name="connsiteX286" fmla="*/ 2380129 w 2546209"/>
                          <a:gd name="connsiteY286" fmla="*/ 2859893 h 3370881"/>
                          <a:gd name="connsiteX287" fmla="*/ 2357718 w 2546209"/>
                          <a:gd name="connsiteY287" fmla="*/ 2913681 h 3370881"/>
                          <a:gd name="connsiteX288" fmla="*/ 2348753 w 2546209"/>
                          <a:gd name="connsiteY288" fmla="*/ 2936093 h 3370881"/>
                          <a:gd name="connsiteX289" fmla="*/ 2339788 w 2546209"/>
                          <a:gd name="connsiteY289" fmla="*/ 2971952 h 3370881"/>
                          <a:gd name="connsiteX290" fmla="*/ 2326341 w 2546209"/>
                          <a:gd name="connsiteY290" fmla="*/ 2994364 h 3370881"/>
                          <a:gd name="connsiteX291" fmla="*/ 2317376 w 2546209"/>
                          <a:gd name="connsiteY291" fmla="*/ 3025740 h 3370881"/>
                          <a:gd name="connsiteX292" fmla="*/ 2303929 w 2546209"/>
                          <a:gd name="connsiteY292" fmla="*/ 3048152 h 3370881"/>
                          <a:gd name="connsiteX293" fmla="*/ 2290482 w 2546209"/>
                          <a:gd name="connsiteY293" fmla="*/ 3079529 h 3370881"/>
                          <a:gd name="connsiteX294" fmla="*/ 2272553 w 2546209"/>
                          <a:gd name="connsiteY294" fmla="*/ 3084011 h 3370881"/>
                          <a:gd name="connsiteX295" fmla="*/ 2259106 w 2546209"/>
                          <a:gd name="connsiteY295" fmla="*/ 3088493 h 3370881"/>
                          <a:gd name="connsiteX296" fmla="*/ 2241176 w 2546209"/>
                          <a:gd name="connsiteY296" fmla="*/ 3092976 h 3370881"/>
                          <a:gd name="connsiteX297" fmla="*/ 2209800 w 2546209"/>
                          <a:gd name="connsiteY297" fmla="*/ 3101940 h 3370881"/>
                          <a:gd name="connsiteX298" fmla="*/ 2205318 w 2546209"/>
                          <a:gd name="connsiteY298" fmla="*/ 3039187 h 3370881"/>
                          <a:gd name="connsiteX299" fmla="*/ 2218765 w 2546209"/>
                          <a:gd name="connsiteY299" fmla="*/ 3021258 h 3370881"/>
                          <a:gd name="connsiteX300" fmla="*/ 2245659 w 2546209"/>
                          <a:gd name="connsiteY300" fmla="*/ 2971952 h 3370881"/>
                          <a:gd name="connsiteX301" fmla="*/ 2268070 w 2546209"/>
                          <a:gd name="connsiteY301" fmla="*/ 2945058 h 3370881"/>
                          <a:gd name="connsiteX302" fmla="*/ 2268070 w 2546209"/>
                          <a:gd name="connsiteY302" fmla="*/ 2568540 h 3370881"/>
                          <a:gd name="connsiteX303" fmla="*/ 2259106 w 2546209"/>
                          <a:gd name="connsiteY303" fmla="*/ 2532681 h 3370881"/>
                          <a:gd name="connsiteX304" fmla="*/ 2250141 w 2546209"/>
                          <a:gd name="connsiteY304" fmla="*/ 2492340 h 3370881"/>
                          <a:gd name="connsiteX305" fmla="*/ 2245659 w 2546209"/>
                          <a:gd name="connsiteY305" fmla="*/ 2474411 h 3370881"/>
                          <a:gd name="connsiteX306" fmla="*/ 2245659 w 2546209"/>
                          <a:gd name="connsiteY306" fmla="*/ 2389247 h 3370881"/>
                          <a:gd name="connsiteX307" fmla="*/ 2173941 w 2546209"/>
                          <a:gd name="connsiteY307" fmla="*/ 2241328 h 3370881"/>
                          <a:gd name="connsiteX308" fmla="*/ 2070846 w 2546209"/>
                          <a:gd name="connsiteY308" fmla="*/ 2057553 h 3370881"/>
                          <a:gd name="connsiteX309" fmla="*/ 2057400 w 2546209"/>
                          <a:gd name="connsiteY309" fmla="*/ 2151681 h 3370881"/>
                          <a:gd name="connsiteX310" fmla="*/ 2048435 w 2546209"/>
                          <a:gd name="connsiteY310" fmla="*/ 2106858 h 3370881"/>
                          <a:gd name="connsiteX311" fmla="*/ 2034988 w 2546209"/>
                          <a:gd name="connsiteY311" fmla="*/ 2003764 h 3370881"/>
                          <a:gd name="connsiteX312" fmla="*/ 2026023 w 2546209"/>
                          <a:gd name="connsiteY312" fmla="*/ 2026176 h 3370881"/>
                          <a:gd name="connsiteX313" fmla="*/ 2021541 w 2546209"/>
                          <a:gd name="connsiteY313" fmla="*/ 2039623 h 3370881"/>
                          <a:gd name="connsiteX314" fmla="*/ 1999129 w 2546209"/>
                          <a:gd name="connsiteY314" fmla="*/ 2053070 h 3370881"/>
                          <a:gd name="connsiteX315" fmla="*/ 1990165 w 2546209"/>
                          <a:gd name="connsiteY315" fmla="*/ 2070999 h 3370881"/>
                          <a:gd name="connsiteX316" fmla="*/ 1967753 w 2546209"/>
                          <a:gd name="connsiteY316" fmla="*/ 2106858 h 3370881"/>
                          <a:gd name="connsiteX317" fmla="*/ 1981200 w 2546209"/>
                          <a:gd name="connsiteY317" fmla="*/ 2223399 h 3370881"/>
                          <a:gd name="connsiteX318" fmla="*/ 1994647 w 2546209"/>
                          <a:gd name="connsiteY318" fmla="*/ 2254776 h 3370881"/>
                          <a:gd name="connsiteX319" fmla="*/ 2003612 w 2546209"/>
                          <a:gd name="connsiteY319" fmla="*/ 2272705 h 3370881"/>
                          <a:gd name="connsiteX320" fmla="*/ 2026023 w 2546209"/>
                          <a:gd name="connsiteY320" fmla="*/ 2304081 h 3370881"/>
                          <a:gd name="connsiteX321" fmla="*/ 2043953 w 2546209"/>
                          <a:gd name="connsiteY321" fmla="*/ 2348905 h 3370881"/>
                          <a:gd name="connsiteX322" fmla="*/ 2061882 w 2546209"/>
                          <a:gd name="connsiteY322" fmla="*/ 2371317 h 3370881"/>
                          <a:gd name="connsiteX323" fmla="*/ 2088776 w 2546209"/>
                          <a:gd name="connsiteY323" fmla="*/ 2434070 h 3370881"/>
                          <a:gd name="connsiteX324" fmla="*/ 2102223 w 2546209"/>
                          <a:gd name="connsiteY324" fmla="*/ 2465446 h 3370881"/>
                          <a:gd name="connsiteX325" fmla="*/ 2106706 w 2546209"/>
                          <a:gd name="connsiteY325" fmla="*/ 2496823 h 3370881"/>
                          <a:gd name="connsiteX326" fmla="*/ 2124635 w 2546209"/>
                          <a:gd name="connsiteY326" fmla="*/ 2559576 h 3370881"/>
                          <a:gd name="connsiteX327" fmla="*/ 2138082 w 2546209"/>
                          <a:gd name="connsiteY327" fmla="*/ 2649223 h 3370881"/>
                          <a:gd name="connsiteX328" fmla="*/ 2147047 w 2546209"/>
                          <a:gd name="connsiteY328" fmla="*/ 2685081 h 3370881"/>
                          <a:gd name="connsiteX329" fmla="*/ 2151529 w 2546209"/>
                          <a:gd name="connsiteY329" fmla="*/ 2716458 h 3370881"/>
                          <a:gd name="connsiteX330" fmla="*/ 2160494 w 2546209"/>
                          <a:gd name="connsiteY330" fmla="*/ 2770246 h 3370881"/>
                          <a:gd name="connsiteX331" fmla="*/ 2156012 w 2546209"/>
                          <a:gd name="connsiteY331" fmla="*/ 2962987 h 3370881"/>
                          <a:gd name="connsiteX332" fmla="*/ 2138082 w 2546209"/>
                          <a:gd name="connsiteY332" fmla="*/ 3043670 h 3370881"/>
                          <a:gd name="connsiteX333" fmla="*/ 2133600 w 2546209"/>
                          <a:gd name="connsiteY333" fmla="*/ 3061599 h 3370881"/>
                          <a:gd name="connsiteX334" fmla="*/ 2120153 w 2546209"/>
                          <a:gd name="connsiteY334" fmla="*/ 3079529 h 3370881"/>
                          <a:gd name="connsiteX335" fmla="*/ 2111188 w 2546209"/>
                          <a:gd name="connsiteY335" fmla="*/ 3106423 h 3370881"/>
                          <a:gd name="connsiteX336" fmla="*/ 2088776 w 2546209"/>
                          <a:gd name="connsiteY336" fmla="*/ 3137799 h 3370881"/>
                          <a:gd name="connsiteX337" fmla="*/ 2075329 w 2546209"/>
                          <a:gd name="connsiteY337" fmla="*/ 3164693 h 3370881"/>
                          <a:gd name="connsiteX338" fmla="*/ 2061882 w 2546209"/>
                          <a:gd name="connsiteY338" fmla="*/ 3169176 h 3370881"/>
                          <a:gd name="connsiteX339" fmla="*/ 2021541 w 2546209"/>
                          <a:gd name="connsiteY339" fmla="*/ 3164693 h 3370881"/>
                          <a:gd name="connsiteX340" fmla="*/ 2012576 w 2546209"/>
                          <a:gd name="connsiteY340" fmla="*/ 3119870 h 3370881"/>
                          <a:gd name="connsiteX341" fmla="*/ 2048435 w 2546209"/>
                          <a:gd name="connsiteY341" fmla="*/ 3021258 h 3370881"/>
                          <a:gd name="connsiteX342" fmla="*/ 2048435 w 2546209"/>
                          <a:gd name="connsiteY342" fmla="*/ 3021258 h 3370881"/>
                          <a:gd name="connsiteX343" fmla="*/ 2061882 w 2546209"/>
                          <a:gd name="connsiteY343" fmla="*/ 2967470 h 3370881"/>
                          <a:gd name="connsiteX344" fmla="*/ 2070847 w 2546209"/>
                          <a:gd name="connsiteY344" fmla="*/ 2882305 h 3370881"/>
                          <a:gd name="connsiteX345" fmla="*/ 2066365 w 2546209"/>
                          <a:gd name="connsiteY345" fmla="*/ 2725423 h 3370881"/>
                          <a:gd name="connsiteX346" fmla="*/ 2043953 w 2546209"/>
                          <a:gd name="connsiteY346" fmla="*/ 2649223 h 3370881"/>
                          <a:gd name="connsiteX347" fmla="*/ 2030506 w 2546209"/>
                          <a:gd name="connsiteY347" fmla="*/ 2622329 h 3370881"/>
                          <a:gd name="connsiteX348" fmla="*/ 2017059 w 2546209"/>
                          <a:gd name="connsiteY348" fmla="*/ 2581987 h 3370881"/>
                          <a:gd name="connsiteX349" fmla="*/ 1981200 w 2546209"/>
                          <a:gd name="connsiteY349" fmla="*/ 2514752 h 3370881"/>
                          <a:gd name="connsiteX350" fmla="*/ 1972235 w 2546209"/>
                          <a:gd name="connsiteY350" fmla="*/ 2501305 h 3370881"/>
                          <a:gd name="connsiteX351" fmla="*/ 1958788 w 2546209"/>
                          <a:gd name="connsiteY351" fmla="*/ 2478893 h 3370881"/>
                          <a:gd name="connsiteX352" fmla="*/ 1905000 w 2546209"/>
                          <a:gd name="connsiteY352" fmla="*/ 2398211 h 3370881"/>
                          <a:gd name="connsiteX353" fmla="*/ 1882588 w 2546209"/>
                          <a:gd name="connsiteY353" fmla="*/ 2357870 h 3370881"/>
                          <a:gd name="connsiteX354" fmla="*/ 1869141 w 2546209"/>
                          <a:gd name="connsiteY354" fmla="*/ 2339940 h 3370881"/>
                          <a:gd name="connsiteX355" fmla="*/ 1806388 w 2546209"/>
                          <a:gd name="connsiteY355" fmla="*/ 2313046 h 3370881"/>
                          <a:gd name="connsiteX356" fmla="*/ 1779494 w 2546209"/>
                          <a:gd name="connsiteY356" fmla="*/ 2304081 h 3370881"/>
                          <a:gd name="connsiteX357" fmla="*/ 1752600 w 2546209"/>
                          <a:gd name="connsiteY357" fmla="*/ 2299599 h 3370881"/>
                          <a:gd name="connsiteX358" fmla="*/ 1680882 w 2546209"/>
                          <a:gd name="connsiteY358" fmla="*/ 2277187 h 3370881"/>
                          <a:gd name="connsiteX359" fmla="*/ 1662953 w 2546209"/>
                          <a:gd name="connsiteY359" fmla="*/ 2272705 h 3370881"/>
                          <a:gd name="connsiteX360" fmla="*/ 1640541 w 2546209"/>
                          <a:gd name="connsiteY360" fmla="*/ 2259258 h 3370881"/>
                          <a:gd name="connsiteX361" fmla="*/ 1604682 w 2546209"/>
                          <a:gd name="connsiteY361" fmla="*/ 2272705 h 3370881"/>
                          <a:gd name="connsiteX362" fmla="*/ 1537447 w 2546209"/>
                          <a:gd name="connsiteY362" fmla="*/ 2304081 h 3370881"/>
                          <a:gd name="connsiteX363" fmla="*/ 1510553 w 2546209"/>
                          <a:gd name="connsiteY363" fmla="*/ 2308564 h 3370881"/>
                          <a:gd name="connsiteX364" fmla="*/ 1488141 w 2546209"/>
                          <a:gd name="connsiteY364" fmla="*/ 2313046 h 3370881"/>
                          <a:gd name="connsiteX365" fmla="*/ 1443318 w 2546209"/>
                          <a:gd name="connsiteY365" fmla="*/ 2322011 h 3370881"/>
                          <a:gd name="connsiteX366" fmla="*/ 1367118 w 2546209"/>
                          <a:gd name="connsiteY366" fmla="*/ 2304081 h 3370881"/>
                          <a:gd name="connsiteX367" fmla="*/ 1317812 w 2546209"/>
                          <a:gd name="connsiteY367" fmla="*/ 2286152 h 3370881"/>
                          <a:gd name="connsiteX368" fmla="*/ 1066800 w 2546209"/>
                          <a:gd name="connsiteY368" fmla="*/ 2272705 h 3370881"/>
                          <a:gd name="connsiteX369" fmla="*/ 1030941 w 2546209"/>
                          <a:gd name="connsiteY369" fmla="*/ 2263740 h 3370881"/>
                          <a:gd name="connsiteX370" fmla="*/ 986118 w 2546209"/>
                          <a:gd name="connsiteY370" fmla="*/ 2241329 h 3370881"/>
                          <a:gd name="connsiteX371" fmla="*/ 968188 w 2546209"/>
                          <a:gd name="connsiteY371" fmla="*/ 2232364 h 3370881"/>
                          <a:gd name="connsiteX372" fmla="*/ 936812 w 2546209"/>
                          <a:gd name="connsiteY372" fmla="*/ 2214434 h 3370881"/>
                          <a:gd name="connsiteX373" fmla="*/ 905435 w 2546209"/>
                          <a:gd name="connsiteY373" fmla="*/ 2196505 h 3370881"/>
                          <a:gd name="connsiteX374" fmla="*/ 869576 w 2546209"/>
                          <a:gd name="connsiteY374" fmla="*/ 2209952 h 3370881"/>
                          <a:gd name="connsiteX375" fmla="*/ 856129 w 2546209"/>
                          <a:gd name="connsiteY375" fmla="*/ 2227881 h 3370881"/>
                          <a:gd name="connsiteX376" fmla="*/ 815788 w 2546209"/>
                          <a:gd name="connsiteY376" fmla="*/ 2268223 h 3370881"/>
                          <a:gd name="connsiteX377" fmla="*/ 788894 w 2546209"/>
                          <a:gd name="connsiteY377" fmla="*/ 2290634 h 3370881"/>
                          <a:gd name="connsiteX378" fmla="*/ 762000 w 2546209"/>
                          <a:gd name="connsiteY378" fmla="*/ 2313046 h 3370881"/>
                          <a:gd name="connsiteX379" fmla="*/ 753035 w 2546209"/>
                          <a:gd name="connsiteY379" fmla="*/ 2326493 h 3370881"/>
                          <a:gd name="connsiteX380" fmla="*/ 735106 w 2546209"/>
                          <a:gd name="connsiteY380" fmla="*/ 2339940 h 3370881"/>
                          <a:gd name="connsiteX381" fmla="*/ 712694 w 2546209"/>
                          <a:gd name="connsiteY381" fmla="*/ 2362352 h 3370881"/>
                          <a:gd name="connsiteX382" fmla="*/ 694765 w 2546209"/>
                          <a:gd name="connsiteY382" fmla="*/ 2375799 h 3370881"/>
                          <a:gd name="connsiteX383" fmla="*/ 681318 w 2546209"/>
                          <a:gd name="connsiteY383" fmla="*/ 2393729 h 3370881"/>
                          <a:gd name="connsiteX384" fmla="*/ 667870 w 2546209"/>
                          <a:gd name="connsiteY384" fmla="*/ 2402693 h 3370881"/>
                          <a:gd name="connsiteX385" fmla="*/ 623047 w 2546209"/>
                          <a:gd name="connsiteY385" fmla="*/ 2443034 h 3370881"/>
                          <a:gd name="connsiteX386" fmla="*/ 600635 w 2546209"/>
                          <a:gd name="connsiteY386" fmla="*/ 2474411 h 3370881"/>
                          <a:gd name="connsiteX387" fmla="*/ 587188 w 2546209"/>
                          <a:gd name="connsiteY387" fmla="*/ 2514752 h 3370881"/>
                          <a:gd name="connsiteX388" fmla="*/ 582706 w 2546209"/>
                          <a:gd name="connsiteY388" fmla="*/ 2546129 h 3370881"/>
                          <a:gd name="connsiteX389" fmla="*/ 596153 w 2546209"/>
                          <a:gd name="connsiteY389" fmla="*/ 2635776 h 3370881"/>
                          <a:gd name="connsiteX390" fmla="*/ 600635 w 2546209"/>
                          <a:gd name="connsiteY390" fmla="*/ 2653705 h 3370881"/>
                          <a:gd name="connsiteX391" fmla="*/ 609600 w 2546209"/>
                          <a:gd name="connsiteY391" fmla="*/ 2671634 h 3370881"/>
                          <a:gd name="connsiteX392" fmla="*/ 614082 w 2546209"/>
                          <a:gd name="connsiteY392" fmla="*/ 2689564 h 3370881"/>
                          <a:gd name="connsiteX393" fmla="*/ 623047 w 2546209"/>
                          <a:gd name="connsiteY393" fmla="*/ 2711976 h 3370881"/>
                          <a:gd name="connsiteX394" fmla="*/ 627529 w 2546209"/>
                          <a:gd name="connsiteY394" fmla="*/ 2734387 h 3370881"/>
                          <a:gd name="connsiteX395" fmla="*/ 640976 w 2546209"/>
                          <a:gd name="connsiteY395" fmla="*/ 2765764 h 3370881"/>
                          <a:gd name="connsiteX396" fmla="*/ 645459 w 2546209"/>
                          <a:gd name="connsiteY396" fmla="*/ 2779211 h 3370881"/>
                          <a:gd name="connsiteX397" fmla="*/ 658906 w 2546209"/>
                          <a:gd name="connsiteY397" fmla="*/ 2801623 h 3370881"/>
                          <a:gd name="connsiteX398" fmla="*/ 676835 w 2546209"/>
                          <a:gd name="connsiteY398" fmla="*/ 2864376 h 3370881"/>
                          <a:gd name="connsiteX399" fmla="*/ 690282 w 2546209"/>
                          <a:gd name="connsiteY399" fmla="*/ 2895752 h 3370881"/>
                          <a:gd name="connsiteX400" fmla="*/ 699247 w 2546209"/>
                          <a:gd name="connsiteY400" fmla="*/ 2940576 h 3370881"/>
                          <a:gd name="connsiteX401" fmla="*/ 703729 w 2546209"/>
                          <a:gd name="connsiteY401" fmla="*/ 2967470 h 3370881"/>
                          <a:gd name="connsiteX402" fmla="*/ 717176 w 2546209"/>
                          <a:gd name="connsiteY402" fmla="*/ 2994364 h 3370881"/>
                          <a:gd name="connsiteX403" fmla="*/ 735106 w 2546209"/>
                          <a:gd name="connsiteY403" fmla="*/ 3052634 h 3370881"/>
                          <a:gd name="connsiteX404" fmla="*/ 739588 w 2546209"/>
                          <a:gd name="connsiteY404" fmla="*/ 3079529 h 3370881"/>
                          <a:gd name="connsiteX405" fmla="*/ 762000 w 2546209"/>
                          <a:gd name="connsiteY405" fmla="*/ 3142281 h 3370881"/>
                          <a:gd name="connsiteX406" fmla="*/ 766482 w 2546209"/>
                          <a:gd name="connsiteY406" fmla="*/ 3231929 h 3370881"/>
                          <a:gd name="connsiteX407" fmla="*/ 770965 w 2546209"/>
                          <a:gd name="connsiteY407" fmla="*/ 3254340 h 3370881"/>
                          <a:gd name="connsiteX408" fmla="*/ 775447 w 2546209"/>
                          <a:gd name="connsiteY408" fmla="*/ 3285717 h 3370881"/>
                          <a:gd name="connsiteX409" fmla="*/ 748553 w 2546209"/>
                          <a:gd name="connsiteY409" fmla="*/ 3335023 h 3370881"/>
                          <a:gd name="connsiteX410" fmla="*/ 721659 w 2546209"/>
                          <a:gd name="connsiteY410" fmla="*/ 3343987 h 3370881"/>
                          <a:gd name="connsiteX411" fmla="*/ 708212 w 2546209"/>
                          <a:gd name="connsiteY411" fmla="*/ 3348470 h 3370881"/>
                          <a:gd name="connsiteX412" fmla="*/ 623047 w 2546209"/>
                          <a:gd name="connsiteY412" fmla="*/ 3330540 h 3370881"/>
                          <a:gd name="connsiteX413" fmla="*/ 609600 w 2546209"/>
                          <a:gd name="connsiteY413" fmla="*/ 3308129 h 3370881"/>
                          <a:gd name="connsiteX414" fmla="*/ 591670 w 2546209"/>
                          <a:gd name="connsiteY414" fmla="*/ 3267787 h 3370881"/>
                          <a:gd name="connsiteX415" fmla="*/ 560294 w 2546209"/>
                          <a:gd name="connsiteY415" fmla="*/ 3209517 h 3370881"/>
                          <a:gd name="connsiteX416" fmla="*/ 551329 w 2546209"/>
                          <a:gd name="connsiteY416" fmla="*/ 3196070 h 3370881"/>
                          <a:gd name="connsiteX417" fmla="*/ 528918 w 2546209"/>
                          <a:gd name="connsiteY417" fmla="*/ 3173658 h 3370881"/>
                          <a:gd name="connsiteX418" fmla="*/ 519953 w 2546209"/>
                          <a:gd name="connsiteY418" fmla="*/ 3128834 h 3370881"/>
                          <a:gd name="connsiteX419" fmla="*/ 524435 w 2546209"/>
                          <a:gd name="connsiteY419" fmla="*/ 3101940 h 3370881"/>
                          <a:gd name="connsiteX420" fmla="*/ 528918 w 2546209"/>
                          <a:gd name="connsiteY420" fmla="*/ 3088493 h 3370881"/>
                          <a:gd name="connsiteX421" fmla="*/ 542365 w 2546209"/>
                          <a:gd name="connsiteY421" fmla="*/ 3052634 h 3370881"/>
                          <a:gd name="connsiteX422" fmla="*/ 484094 w 2546209"/>
                          <a:gd name="connsiteY422" fmla="*/ 2886787 h 3370881"/>
                          <a:gd name="connsiteX423" fmla="*/ 443753 w 2546209"/>
                          <a:gd name="connsiteY423" fmla="*/ 2779211 h 3370881"/>
                          <a:gd name="connsiteX424" fmla="*/ 439270 w 2546209"/>
                          <a:gd name="connsiteY424" fmla="*/ 2752317 h 3370881"/>
                          <a:gd name="connsiteX425" fmla="*/ 430306 w 2546209"/>
                          <a:gd name="connsiteY425" fmla="*/ 2716458 h 3370881"/>
                          <a:gd name="connsiteX426" fmla="*/ 425823 w 2546209"/>
                          <a:gd name="connsiteY426" fmla="*/ 2680599 h 3370881"/>
                          <a:gd name="connsiteX427" fmla="*/ 398929 w 2546209"/>
                          <a:gd name="connsiteY427" fmla="*/ 2599917 h 3370881"/>
                          <a:gd name="connsiteX428" fmla="*/ 385482 w 2546209"/>
                          <a:gd name="connsiteY428" fmla="*/ 2568540 h 3370881"/>
                          <a:gd name="connsiteX429" fmla="*/ 381000 w 2546209"/>
                          <a:gd name="connsiteY429" fmla="*/ 2550611 h 3370881"/>
                          <a:gd name="connsiteX430" fmla="*/ 372035 w 2546209"/>
                          <a:gd name="connsiteY430" fmla="*/ 2483376 h 3370881"/>
                          <a:gd name="connsiteX431" fmla="*/ 367553 w 2546209"/>
                          <a:gd name="connsiteY431" fmla="*/ 2469929 h 3370881"/>
                          <a:gd name="connsiteX432" fmla="*/ 407894 w 2546209"/>
                          <a:gd name="connsiteY432" fmla="*/ 2451999 h 3370881"/>
                          <a:gd name="connsiteX433" fmla="*/ 515470 w 2546209"/>
                          <a:gd name="connsiteY433" fmla="*/ 2407176 h 3370881"/>
                          <a:gd name="connsiteX434" fmla="*/ 578223 w 2546209"/>
                          <a:gd name="connsiteY434" fmla="*/ 2353387 h 3370881"/>
                          <a:gd name="connsiteX435" fmla="*/ 587188 w 2546209"/>
                          <a:gd name="connsiteY435" fmla="*/ 2330976 h 3370881"/>
                          <a:gd name="connsiteX436" fmla="*/ 614082 w 2546209"/>
                          <a:gd name="connsiteY436" fmla="*/ 2254776 h 3370881"/>
                          <a:gd name="connsiteX437" fmla="*/ 649941 w 2546209"/>
                          <a:gd name="connsiteY437" fmla="*/ 2200987 h 3370881"/>
                          <a:gd name="connsiteX438" fmla="*/ 690282 w 2546209"/>
                          <a:gd name="connsiteY438" fmla="*/ 2174093 h 3370881"/>
                          <a:gd name="connsiteX439" fmla="*/ 703729 w 2546209"/>
                          <a:gd name="connsiteY439" fmla="*/ 2165129 h 3370881"/>
                          <a:gd name="connsiteX440" fmla="*/ 739588 w 2546209"/>
                          <a:gd name="connsiteY440" fmla="*/ 2147199 h 3370881"/>
                          <a:gd name="connsiteX441" fmla="*/ 708212 w 2546209"/>
                          <a:gd name="connsiteY441" fmla="*/ 2187540 h 3370881"/>
                          <a:gd name="connsiteX442" fmla="*/ 654423 w 2546209"/>
                          <a:gd name="connsiteY442" fmla="*/ 2241329 h 3370881"/>
                          <a:gd name="connsiteX443" fmla="*/ 636494 w 2546209"/>
                          <a:gd name="connsiteY443" fmla="*/ 2259258 h 3370881"/>
                          <a:gd name="connsiteX444" fmla="*/ 614082 w 2546209"/>
                          <a:gd name="connsiteY444" fmla="*/ 2286152 h 3370881"/>
                          <a:gd name="connsiteX445" fmla="*/ 605118 w 2546209"/>
                          <a:gd name="connsiteY445" fmla="*/ 2299599 h 3370881"/>
                          <a:gd name="connsiteX446" fmla="*/ 560294 w 2546209"/>
                          <a:gd name="connsiteY446" fmla="*/ 2335458 h 3370881"/>
                          <a:gd name="connsiteX447" fmla="*/ 524435 w 2546209"/>
                          <a:gd name="connsiteY447" fmla="*/ 2348905 h 3370881"/>
                          <a:gd name="connsiteX448" fmla="*/ 502023 w 2546209"/>
                          <a:gd name="connsiteY448" fmla="*/ 2362352 h 3370881"/>
                          <a:gd name="connsiteX449" fmla="*/ 461682 w 2546209"/>
                          <a:gd name="connsiteY449" fmla="*/ 2389246 h 3370881"/>
                          <a:gd name="connsiteX450" fmla="*/ 448235 w 2546209"/>
                          <a:gd name="connsiteY450" fmla="*/ 2398211 h 3370881"/>
                          <a:gd name="connsiteX451" fmla="*/ 430306 w 2546209"/>
                          <a:gd name="connsiteY451" fmla="*/ 2407176 h 3370881"/>
                          <a:gd name="connsiteX452" fmla="*/ 412376 w 2546209"/>
                          <a:gd name="connsiteY452" fmla="*/ 2420623 h 3370881"/>
                          <a:gd name="connsiteX453" fmla="*/ 389965 w 2546209"/>
                          <a:gd name="connsiteY453" fmla="*/ 2429587 h 3370881"/>
                          <a:gd name="connsiteX454" fmla="*/ 372035 w 2546209"/>
                          <a:gd name="connsiteY454" fmla="*/ 2443034 h 3370881"/>
                          <a:gd name="connsiteX455" fmla="*/ 318247 w 2546209"/>
                          <a:gd name="connsiteY455" fmla="*/ 2474411 h 3370881"/>
                          <a:gd name="connsiteX456" fmla="*/ 304800 w 2546209"/>
                          <a:gd name="connsiteY456" fmla="*/ 2492340 h 3370881"/>
                          <a:gd name="connsiteX457" fmla="*/ 282388 w 2546209"/>
                          <a:gd name="connsiteY457" fmla="*/ 2519234 h 3370881"/>
                          <a:gd name="connsiteX458" fmla="*/ 295835 w 2546209"/>
                          <a:gd name="connsiteY458" fmla="*/ 2815070 h 3370881"/>
                          <a:gd name="connsiteX459" fmla="*/ 300318 w 2546209"/>
                          <a:gd name="connsiteY459" fmla="*/ 2837481 h 3370881"/>
                          <a:gd name="connsiteX460" fmla="*/ 304800 w 2546209"/>
                          <a:gd name="connsiteY460" fmla="*/ 2868858 h 3370881"/>
                          <a:gd name="connsiteX461" fmla="*/ 309282 w 2546209"/>
                          <a:gd name="connsiteY461" fmla="*/ 2927129 h 3370881"/>
                          <a:gd name="connsiteX462" fmla="*/ 322729 w 2546209"/>
                          <a:gd name="connsiteY462" fmla="*/ 2985399 h 3370881"/>
                          <a:gd name="connsiteX463" fmla="*/ 327212 w 2546209"/>
                          <a:gd name="connsiteY463" fmla="*/ 3012293 h 3370881"/>
                          <a:gd name="connsiteX464" fmla="*/ 331694 w 2546209"/>
                          <a:gd name="connsiteY464" fmla="*/ 3043670 h 3370881"/>
                          <a:gd name="connsiteX465" fmla="*/ 345141 w 2546209"/>
                          <a:gd name="connsiteY465" fmla="*/ 3070564 h 3370881"/>
                          <a:gd name="connsiteX466" fmla="*/ 367553 w 2546209"/>
                          <a:gd name="connsiteY466" fmla="*/ 3124352 h 3370881"/>
                          <a:gd name="connsiteX467" fmla="*/ 381000 w 2546209"/>
                          <a:gd name="connsiteY467" fmla="*/ 3182623 h 3370881"/>
                          <a:gd name="connsiteX468" fmla="*/ 389965 w 2546209"/>
                          <a:gd name="connsiteY468" fmla="*/ 3196070 h 3370881"/>
                          <a:gd name="connsiteX469" fmla="*/ 394447 w 2546209"/>
                          <a:gd name="connsiteY469" fmla="*/ 3213999 h 3370881"/>
                          <a:gd name="connsiteX470" fmla="*/ 412376 w 2546209"/>
                          <a:gd name="connsiteY470" fmla="*/ 3245376 h 3370881"/>
                          <a:gd name="connsiteX471" fmla="*/ 416859 w 2546209"/>
                          <a:gd name="connsiteY471" fmla="*/ 3258823 h 3370881"/>
                          <a:gd name="connsiteX472" fmla="*/ 425823 w 2546209"/>
                          <a:gd name="connsiteY472" fmla="*/ 3272270 h 3370881"/>
                          <a:gd name="connsiteX473" fmla="*/ 439270 w 2546209"/>
                          <a:gd name="connsiteY473" fmla="*/ 3303646 h 3370881"/>
                          <a:gd name="connsiteX474" fmla="*/ 439270 w 2546209"/>
                          <a:gd name="connsiteY474" fmla="*/ 3352952 h 3370881"/>
                          <a:gd name="connsiteX475" fmla="*/ 430306 w 2546209"/>
                          <a:gd name="connsiteY475" fmla="*/ 3366399 h 3370881"/>
                          <a:gd name="connsiteX476" fmla="*/ 412376 w 2546209"/>
                          <a:gd name="connsiteY476" fmla="*/ 3370881 h 3370881"/>
                          <a:gd name="connsiteX477" fmla="*/ 295835 w 2546209"/>
                          <a:gd name="connsiteY477" fmla="*/ 3357434 h 3370881"/>
                          <a:gd name="connsiteX478" fmla="*/ 264459 w 2546209"/>
                          <a:gd name="connsiteY478" fmla="*/ 3276752 h 3370881"/>
                          <a:gd name="connsiteX479" fmla="*/ 259976 w 2546209"/>
                          <a:gd name="connsiteY479" fmla="*/ 3240893 h 3370881"/>
                          <a:gd name="connsiteX480" fmla="*/ 246529 w 2546209"/>
                          <a:gd name="connsiteY480" fmla="*/ 3178140 h 3370881"/>
                          <a:gd name="connsiteX481" fmla="*/ 237565 w 2546209"/>
                          <a:gd name="connsiteY481" fmla="*/ 3084011 h 3370881"/>
                          <a:gd name="connsiteX482" fmla="*/ 228600 w 2546209"/>
                          <a:gd name="connsiteY482" fmla="*/ 3057117 h 3370881"/>
                          <a:gd name="connsiteX483" fmla="*/ 219635 w 2546209"/>
                          <a:gd name="connsiteY483" fmla="*/ 3021258 h 3370881"/>
                          <a:gd name="connsiteX484" fmla="*/ 206188 w 2546209"/>
                          <a:gd name="connsiteY484" fmla="*/ 2980917 h 3370881"/>
                          <a:gd name="connsiteX485" fmla="*/ 201706 w 2546209"/>
                          <a:gd name="connsiteY485" fmla="*/ 2949540 h 3370881"/>
                          <a:gd name="connsiteX486" fmla="*/ 197223 w 2546209"/>
                          <a:gd name="connsiteY486" fmla="*/ 2927129 h 3370881"/>
                          <a:gd name="connsiteX487" fmla="*/ 192741 w 2546209"/>
                          <a:gd name="connsiteY487" fmla="*/ 2891270 h 3370881"/>
                          <a:gd name="connsiteX488" fmla="*/ 188259 w 2546209"/>
                          <a:gd name="connsiteY488" fmla="*/ 2850929 h 3370881"/>
                          <a:gd name="connsiteX489" fmla="*/ 179294 w 2546209"/>
                          <a:gd name="connsiteY489" fmla="*/ 2824034 h 3370881"/>
                          <a:gd name="connsiteX490" fmla="*/ 165847 w 2546209"/>
                          <a:gd name="connsiteY490" fmla="*/ 2774729 h 3370881"/>
                          <a:gd name="connsiteX491" fmla="*/ 161365 w 2546209"/>
                          <a:gd name="connsiteY491" fmla="*/ 2747834 h 3370881"/>
                          <a:gd name="connsiteX492" fmla="*/ 156882 w 2546209"/>
                          <a:gd name="connsiteY492" fmla="*/ 2559576 h 3370881"/>
                          <a:gd name="connsiteX493" fmla="*/ 152400 w 2546209"/>
                          <a:gd name="connsiteY493" fmla="*/ 2519234 h 3370881"/>
                          <a:gd name="connsiteX494" fmla="*/ 143435 w 2546209"/>
                          <a:gd name="connsiteY494" fmla="*/ 2384764 h 3370881"/>
                          <a:gd name="connsiteX495" fmla="*/ 129988 w 2546209"/>
                          <a:gd name="connsiteY495" fmla="*/ 2344423 h 3370881"/>
                          <a:gd name="connsiteX496" fmla="*/ 125506 w 2546209"/>
                          <a:gd name="connsiteY496" fmla="*/ 2330976 h 3370881"/>
                          <a:gd name="connsiteX497" fmla="*/ 138953 w 2546209"/>
                          <a:gd name="connsiteY497" fmla="*/ 2313046 h 3370881"/>
                          <a:gd name="connsiteX498" fmla="*/ 152400 w 2546209"/>
                          <a:gd name="connsiteY498" fmla="*/ 2304081 h 3370881"/>
                          <a:gd name="connsiteX499" fmla="*/ 170329 w 2546209"/>
                          <a:gd name="connsiteY499" fmla="*/ 2259258 h 3370881"/>
                          <a:gd name="connsiteX500" fmla="*/ 188259 w 2546209"/>
                          <a:gd name="connsiteY500" fmla="*/ 2223399 h 3370881"/>
                          <a:gd name="connsiteX501" fmla="*/ 206188 w 2546209"/>
                          <a:gd name="connsiteY501" fmla="*/ 2187540 h 3370881"/>
                          <a:gd name="connsiteX502" fmla="*/ 210670 w 2546209"/>
                          <a:gd name="connsiteY502" fmla="*/ 2174093 h 3370881"/>
                          <a:gd name="connsiteX503" fmla="*/ 219635 w 2546209"/>
                          <a:gd name="connsiteY503" fmla="*/ 2115823 h 3370881"/>
                          <a:gd name="connsiteX504" fmla="*/ 210670 w 2546209"/>
                          <a:gd name="connsiteY504" fmla="*/ 1958940 h 3370881"/>
                          <a:gd name="connsiteX505" fmla="*/ 192741 w 2546209"/>
                          <a:gd name="connsiteY505" fmla="*/ 1923081 h 3370881"/>
                          <a:gd name="connsiteX506" fmla="*/ 179294 w 2546209"/>
                          <a:gd name="connsiteY506" fmla="*/ 1891705 h 3370881"/>
                          <a:gd name="connsiteX507" fmla="*/ 165847 w 2546209"/>
                          <a:gd name="connsiteY507" fmla="*/ 1864811 h 3370881"/>
                          <a:gd name="connsiteX508" fmla="*/ 152400 w 2546209"/>
                          <a:gd name="connsiteY508" fmla="*/ 1833434 h 3370881"/>
                          <a:gd name="connsiteX509" fmla="*/ 143435 w 2546209"/>
                          <a:gd name="connsiteY509" fmla="*/ 1819987 h 3370881"/>
                          <a:gd name="connsiteX510" fmla="*/ 107576 w 2546209"/>
                          <a:gd name="connsiteY510" fmla="*/ 1784129 h 3370881"/>
                          <a:gd name="connsiteX511" fmla="*/ 94129 w 2546209"/>
                          <a:gd name="connsiteY511" fmla="*/ 1779646 h 3370881"/>
                          <a:gd name="connsiteX512" fmla="*/ 71718 w 2546209"/>
                          <a:gd name="connsiteY512" fmla="*/ 1770681 h 3370881"/>
                          <a:gd name="connsiteX513" fmla="*/ 58270 w 2546209"/>
                          <a:gd name="connsiteY513" fmla="*/ 1761717 h 3370881"/>
                          <a:gd name="connsiteX514" fmla="*/ 26894 w 2546209"/>
                          <a:gd name="connsiteY514" fmla="*/ 1730340 h 3370881"/>
                          <a:gd name="connsiteX515" fmla="*/ 0 w 2546209"/>
                          <a:gd name="connsiteY515" fmla="*/ 1707929 h 3370881"/>
                          <a:gd name="connsiteX0" fmla="*/ 0 w 2546209"/>
                          <a:gd name="connsiteY0" fmla="*/ 1707929 h 3370881"/>
                          <a:gd name="connsiteX1" fmla="*/ 22412 w 2546209"/>
                          <a:gd name="connsiteY1" fmla="*/ 1698964 h 3370881"/>
                          <a:gd name="connsiteX2" fmla="*/ 31376 w 2546209"/>
                          <a:gd name="connsiteY2" fmla="*/ 1681034 h 3370881"/>
                          <a:gd name="connsiteX3" fmla="*/ 44823 w 2546209"/>
                          <a:gd name="connsiteY3" fmla="*/ 1672070 h 3370881"/>
                          <a:gd name="connsiteX4" fmla="*/ 58270 w 2546209"/>
                          <a:gd name="connsiteY4" fmla="*/ 1654140 h 3370881"/>
                          <a:gd name="connsiteX5" fmla="*/ 76200 w 2546209"/>
                          <a:gd name="connsiteY5" fmla="*/ 1645176 h 3370881"/>
                          <a:gd name="connsiteX6" fmla="*/ 98612 w 2546209"/>
                          <a:gd name="connsiteY6" fmla="*/ 1636211 h 3370881"/>
                          <a:gd name="connsiteX7" fmla="*/ 125506 w 2546209"/>
                          <a:gd name="connsiteY7" fmla="*/ 1627246 h 3370881"/>
                          <a:gd name="connsiteX8" fmla="*/ 152400 w 2546209"/>
                          <a:gd name="connsiteY8" fmla="*/ 1609317 h 3370881"/>
                          <a:gd name="connsiteX9" fmla="*/ 170329 w 2546209"/>
                          <a:gd name="connsiteY9" fmla="*/ 1600352 h 3370881"/>
                          <a:gd name="connsiteX10" fmla="*/ 188259 w 2546209"/>
                          <a:gd name="connsiteY10" fmla="*/ 1582423 h 3370881"/>
                          <a:gd name="connsiteX11" fmla="*/ 228600 w 2546209"/>
                          <a:gd name="connsiteY11" fmla="*/ 1564493 h 3370881"/>
                          <a:gd name="connsiteX12" fmla="*/ 255494 w 2546209"/>
                          <a:gd name="connsiteY12" fmla="*/ 1546564 h 3370881"/>
                          <a:gd name="connsiteX13" fmla="*/ 300318 w 2546209"/>
                          <a:gd name="connsiteY13" fmla="*/ 1524152 h 3370881"/>
                          <a:gd name="connsiteX14" fmla="*/ 313765 w 2546209"/>
                          <a:gd name="connsiteY14" fmla="*/ 1515187 h 3370881"/>
                          <a:gd name="connsiteX15" fmla="*/ 340659 w 2546209"/>
                          <a:gd name="connsiteY15" fmla="*/ 1510705 h 3370881"/>
                          <a:gd name="connsiteX16" fmla="*/ 363070 w 2546209"/>
                          <a:gd name="connsiteY16" fmla="*/ 1506223 h 3370881"/>
                          <a:gd name="connsiteX17" fmla="*/ 389965 w 2546209"/>
                          <a:gd name="connsiteY17" fmla="*/ 1501740 h 3370881"/>
                          <a:gd name="connsiteX18" fmla="*/ 425823 w 2546209"/>
                          <a:gd name="connsiteY18" fmla="*/ 1497258 h 3370881"/>
                          <a:gd name="connsiteX19" fmla="*/ 470647 w 2546209"/>
                          <a:gd name="connsiteY19" fmla="*/ 1488293 h 3370881"/>
                          <a:gd name="connsiteX20" fmla="*/ 515470 w 2546209"/>
                          <a:gd name="connsiteY20" fmla="*/ 1479329 h 3370881"/>
                          <a:gd name="connsiteX21" fmla="*/ 528918 w 2546209"/>
                          <a:gd name="connsiteY21" fmla="*/ 1470364 h 3370881"/>
                          <a:gd name="connsiteX22" fmla="*/ 600635 w 2546209"/>
                          <a:gd name="connsiteY22" fmla="*/ 1456917 h 3370881"/>
                          <a:gd name="connsiteX23" fmla="*/ 690282 w 2546209"/>
                          <a:gd name="connsiteY23" fmla="*/ 1447952 h 3370881"/>
                          <a:gd name="connsiteX24" fmla="*/ 793376 w 2546209"/>
                          <a:gd name="connsiteY24" fmla="*/ 1452434 h 3370881"/>
                          <a:gd name="connsiteX25" fmla="*/ 874059 w 2546209"/>
                          <a:gd name="connsiteY25" fmla="*/ 1465881 h 3370881"/>
                          <a:gd name="connsiteX26" fmla="*/ 914400 w 2546209"/>
                          <a:gd name="connsiteY26" fmla="*/ 1470364 h 3370881"/>
                          <a:gd name="connsiteX27" fmla="*/ 1030941 w 2546209"/>
                          <a:gd name="connsiteY27" fmla="*/ 1483811 h 3370881"/>
                          <a:gd name="connsiteX28" fmla="*/ 1151965 w 2546209"/>
                          <a:gd name="connsiteY28" fmla="*/ 1492776 h 3370881"/>
                          <a:gd name="connsiteX29" fmla="*/ 1281953 w 2546209"/>
                          <a:gd name="connsiteY29" fmla="*/ 1501740 h 3370881"/>
                          <a:gd name="connsiteX30" fmla="*/ 1465729 w 2546209"/>
                          <a:gd name="connsiteY30" fmla="*/ 1497258 h 3370881"/>
                          <a:gd name="connsiteX31" fmla="*/ 1510553 w 2546209"/>
                          <a:gd name="connsiteY31" fmla="*/ 1492776 h 3370881"/>
                          <a:gd name="connsiteX32" fmla="*/ 1582270 w 2546209"/>
                          <a:gd name="connsiteY32" fmla="*/ 1461399 h 3370881"/>
                          <a:gd name="connsiteX33" fmla="*/ 1604682 w 2546209"/>
                          <a:gd name="connsiteY33" fmla="*/ 1456917 h 3370881"/>
                          <a:gd name="connsiteX34" fmla="*/ 1622612 w 2546209"/>
                          <a:gd name="connsiteY34" fmla="*/ 1447952 h 3370881"/>
                          <a:gd name="connsiteX35" fmla="*/ 1645023 w 2546209"/>
                          <a:gd name="connsiteY35" fmla="*/ 1438987 h 3370881"/>
                          <a:gd name="connsiteX36" fmla="*/ 1662953 w 2546209"/>
                          <a:gd name="connsiteY36" fmla="*/ 1425540 h 3370881"/>
                          <a:gd name="connsiteX37" fmla="*/ 1698812 w 2546209"/>
                          <a:gd name="connsiteY37" fmla="*/ 1407611 h 3370881"/>
                          <a:gd name="connsiteX38" fmla="*/ 1739153 w 2546209"/>
                          <a:gd name="connsiteY38" fmla="*/ 1380717 h 3370881"/>
                          <a:gd name="connsiteX39" fmla="*/ 1752600 w 2546209"/>
                          <a:gd name="connsiteY39" fmla="*/ 1367270 h 3370881"/>
                          <a:gd name="connsiteX40" fmla="*/ 1775012 w 2546209"/>
                          <a:gd name="connsiteY40" fmla="*/ 1353823 h 3370881"/>
                          <a:gd name="connsiteX41" fmla="*/ 1797423 w 2546209"/>
                          <a:gd name="connsiteY41" fmla="*/ 1335893 h 3370881"/>
                          <a:gd name="connsiteX42" fmla="*/ 1810870 w 2546209"/>
                          <a:gd name="connsiteY42" fmla="*/ 1304517 h 3370881"/>
                          <a:gd name="connsiteX43" fmla="*/ 1815353 w 2546209"/>
                          <a:gd name="connsiteY43" fmla="*/ 1291070 h 3370881"/>
                          <a:gd name="connsiteX44" fmla="*/ 1801906 w 2546209"/>
                          <a:gd name="connsiteY44" fmla="*/ 1138670 h 3370881"/>
                          <a:gd name="connsiteX45" fmla="*/ 1792941 w 2546209"/>
                          <a:gd name="connsiteY45" fmla="*/ 1125223 h 3370881"/>
                          <a:gd name="connsiteX46" fmla="*/ 1757082 w 2546209"/>
                          <a:gd name="connsiteY46" fmla="*/ 1093846 h 3370881"/>
                          <a:gd name="connsiteX47" fmla="*/ 1730188 w 2546209"/>
                          <a:gd name="connsiteY47" fmla="*/ 1066952 h 3370881"/>
                          <a:gd name="connsiteX48" fmla="*/ 1703294 w 2546209"/>
                          <a:gd name="connsiteY48" fmla="*/ 1049023 h 3370881"/>
                          <a:gd name="connsiteX49" fmla="*/ 1622612 w 2546209"/>
                          <a:gd name="connsiteY49" fmla="*/ 1053505 h 3370881"/>
                          <a:gd name="connsiteX50" fmla="*/ 1595718 w 2546209"/>
                          <a:gd name="connsiteY50" fmla="*/ 1062470 h 3370881"/>
                          <a:gd name="connsiteX51" fmla="*/ 1573306 w 2546209"/>
                          <a:gd name="connsiteY51" fmla="*/ 1066952 h 3370881"/>
                          <a:gd name="connsiteX52" fmla="*/ 1453385 w 2546209"/>
                          <a:gd name="connsiteY52" fmla="*/ 1082761 h 3370881"/>
                          <a:gd name="connsiteX53" fmla="*/ 1326776 w 2546209"/>
                          <a:gd name="connsiteY53" fmla="*/ 1062470 h 3370881"/>
                          <a:gd name="connsiteX54" fmla="*/ 1308847 w 2546209"/>
                          <a:gd name="connsiteY54" fmla="*/ 1057987 h 3370881"/>
                          <a:gd name="connsiteX55" fmla="*/ 1277470 w 2546209"/>
                          <a:gd name="connsiteY55" fmla="*/ 1053505 h 3370881"/>
                          <a:gd name="connsiteX56" fmla="*/ 1259541 w 2546209"/>
                          <a:gd name="connsiteY56" fmla="*/ 1049023 h 3370881"/>
                          <a:gd name="connsiteX57" fmla="*/ 1232647 w 2546209"/>
                          <a:gd name="connsiteY57" fmla="*/ 1044540 h 3370881"/>
                          <a:gd name="connsiteX58" fmla="*/ 1053353 w 2546209"/>
                          <a:gd name="connsiteY58" fmla="*/ 1049023 h 3370881"/>
                          <a:gd name="connsiteX59" fmla="*/ 1035423 w 2546209"/>
                          <a:gd name="connsiteY59" fmla="*/ 1053505 h 3370881"/>
                          <a:gd name="connsiteX60" fmla="*/ 1008529 w 2546209"/>
                          <a:gd name="connsiteY60" fmla="*/ 1057987 h 3370881"/>
                          <a:gd name="connsiteX61" fmla="*/ 995082 w 2546209"/>
                          <a:gd name="connsiteY61" fmla="*/ 1062470 h 3370881"/>
                          <a:gd name="connsiteX62" fmla="*/ 945776 w 2546209"/>
                          <a:gd name="connsiteY62" fmla="*/ 1031093 h 3370881"/>
                          <a:gd name="connsiteX63" fmla="*/ 941294 w 2546209"/>
                          <a:gd name="connsiteY63" fmla="*/ 1017646 h 3370881"/>
                          <a:gd name="connsiteX64" fmla="*/ 932329 w 2546209"/>
                          <a:gd name="connsiteY64" fmla="*/ 919034 h 3370881"/>
                          <a:gd name="connsiteX65" fmla="*/ 914400 w 2546209"/>
                          <a:gd name="connsiteY65" fmla="*/ 901105 h 3370881"/>
                          <a:gd name="connsiteX66" fmla="*/ 918882 w 2546209"/>
                          <a:gd name="connsiteY66" fmla="*/ 869729 h 3370881"/>
                          <a:gd name="connsiteX67" fmla="*/ 941294 w 2546209"/>
                          <a:gd name="connsiteY67" fmla="*/ 865246 h 3370881"/>
                          <a:gd name="connsiteX68" fmla="*/ 959223 w 2546209"/>
                          <a:gd name="connsiteY68" fmla="*/ 851799 h 3370881"/>
                          <a:gd name="connsiteX69" fmla="*/ 990600 w 2546209"/>
                          <a:gd name="connsiteY69" fmla="*/ 847317 h 3370881"/>
                          <a:gd name="connsiteX70" fmla="*/ 1129553 w 2546209"/>
                          <a:gd name="connsiteY70" fmla="*/ 838352 h 3370881"/>
                          <a:gd name="connsiteX71" fmla="*/ 1147482 w 2546209"/>
                          <a:gd name="connsiteY71" fmla="*/ 829387 h 3370881"/>
                          <a:gd name="connsiteX72" fmla="*/ 1178859 w 2546209"/>
                          <a:gd name="connsiteY72" fmla="*/ 806976 h 3370881"/>
                          <a:gd name="connsiteX73" fmla="*/ 1192306 w 2546209"/>
                          <a:gd name="connsiteY73" fmla="*/ 793529 h 3370881"/>
                          <a:gd name="connsiteX74" fmla="*/ 1214718 w 2546209"/>
                          <a:gd name="connsiteY74" fmla="*/ 784564 h 3370881"/>
                          <a:gd name="connsiteX75" fmla="*/ 1241612 w 2546209"/>
                          <a:gd name="connsiteY75" fmla="*/ 771117 h 3370881"/>
                          <a:gd name="connsiteX76" fmla="*/ 1277470 w 2546209"/>
                          <a:gd name="connsiteY76" fmla="*/ 753187 h 3370881"/>
                          <a:gd name="connsiteX77" fmla="*/ 1295400 w 2546209"/>
                          <a:gd name="connsiteY77" fmla="*/ 730776 h 3370881"/>
                          <a:gd name="connsiteX78" fmla="*/ 1317812 w 2546209"/>
                          <a:gd name="connsiteY78" fmla="*/ 708364 h 3370881"/>
                          <a:gd name="connsiteX79" fmla="*/ 1353670 w 2546209"/>
                          <a:gd name="connsiteY79" fmla="*/ 663540 h 3370881"/>
                          <a:gd name="connsiteX80" fmla="*/ 1371600 w 2546209"/>
                          <a:gd name="connsiteY80" fmla="*/ 636646 h 3370881"/>
                          <a:gd name="connsiteX81" fmla="*/ 1380565 w 2546209"/>
                          <a:gd name="connsiteY81" fmla="*/ 596305 h 3370881"/>
                          <a:gd name="connsiteX82" fmla="*/ 1385047 w 2546209"/>
                          <a:gd name="connsiteY82" fmla="*/ 582858 h 3370881"/>
                          <a:gd name="connsiteX83" fmla="*/ 1380565 w 2546209"/>
                          <a:gd name="connsiteY83" fmla="*/ 533552 h 3370881"/>
                          <a:gd name="connsiteX84" fmla="*/ 1367118 w 2546209"/>
                          <a:gd name="connsiteY84" fmla="*/ 524587 h 3370881"/>
                          <a:gd name="connsiteX85" fmla="*/ 1349188 w 2546209"/>
                          <a:gd name="connsiteY85" fmla="*/ 520105 h 3370881"/>
                          <a:gd name="connsiteX86" fmla="*/ 1326776 w 2546209"/>
                          <a:gd name="connsiteY86" fmla="*/ 511140 h 3370881"/>
                          <a:gd name="connsiteX87" fmla="*/ 1281953 w 2546209"/>
                          <a:gd name="connsiteY87" fmla="*/ 515623 h 3370881"/>
                          <a:gd name="connsiteX88" fmla="*/ 1250576 w 2546209"/>
                          <a:gd name="connsiteY88" fmla="*/ 529070 h 3370881"/>
                          <a:gd name="connsiteX89" fmla="*/ 1210235 w 2546209"/>
                          <a:gd name="connsiteY89" fmla="*/ 542517 h 3370881"/>
                          <a:gd name="connsiteX90" fmla="*/ 1183341 w 2546209"/>
                          <a:gd name="connsiteY90" fmla="*/ 555964 h 3370881"/>
                          <a:gd name="connsiteX91" fmla="*/ 1160929 w 2546209"/>
                          <a:gd name="connsiteY91" fmla="*/ 569411 h 3370881"/>
                          <a:gd name="connsiteX92" fmla="*/ 1134035 w 2546209"/>
                          <a:gd name="connsiteY92" fmla="*/ 578376 h 3370881"/>
                          <a:gd name="connsiteX93" fmla="*/ 1111623 w 2546209"/>
                          <a:gd name="connsiteY93" fmla="*/ 587340 h 3370881"/>
                          <a:gd name="connsiteX94" fmla="*/ 1084729 w 2546209"/>
                          <a:gd name="connsiteY94" fmla="*/ 596305 h 3370881"/>
                          <a:gd name="connsiteX95" fmla="*/ 986118 w 2546209"/>
                          <a:gd name="connsiteY95" fmla="*/ 591823 h 3370881"/>
                          <a:gd name="connsiteX96" fmla="*/ 927847 w 2546209"/>
                          <a:gd name="connsiteY96" fmla="*/ 578376 h 3370881"/>
                          <a:gd name="connsiteX97" fmla="*/ 896470 w 2546209"/>
                          <a:gd name="connsiteY97" fmla="*/ 555964 h 3370881"/>
                          <a:gd name="connsiteX98" fmla="*/ 883023 w 2546209"/>
                          <a:gd name="connsiteY98" fmla="*/ 546999 h 3370881"/>
                          <a:gd name="connsiteX99" fmla="*/ 865094 w 2546209"/>
                          <a:gd name="connsiteY99" fmla="*/ 497693 h 3370881"/>
                          <a:gd name="connsiteX100" fmla="*/ 869576 w 2546209"/>
                          <a:gd name="connsiteY100" fmla="*/ 403564 h 3370881"/>
                          <a:gd name="connsiteX101" fmla="*/ 874059 w 2546209"/>
                          <a:gd name="connsiteY101" fmla="*/ 385634 h 3370881"/>
                          <a:gd name="connsiteX102" fmla="*/ 883023 w 2546209"/>
                          <a:gd name="connsiteY102" fmla="*/ 372187 h 3370881"/>
                          <a:gd name="connsiteX103" fmla="*/ 909918 w 2546209"/>
                          <a:gd name="connsiteY103" fmla="*/ 363223 h 3370881"/>
                          <a:gd name="connsiteX104" fmla="*/ 914400 w 2546209"/>
                          <a:gd name="connsiteY104" fmla="*/ 385634 h 3370881"/>
                          <a:gd name="connsiteX105" fmla="*/ 909918 w 2546209"/>
                          <a:gd name="connsiteY105" fmla="*/ 408046 h 3370881"/>
                          <a:gd name="connsiteX106" fmla="*/ 900953 w 2546209"/>
                          <a:gd name="connsiteY106" fmla="*/ 466317 h 3370881"/>
                          <a:gd name="connsiteX107" fmla="*/ 905435 w 2546209"/>
                          <a:gd name="connsiteY107" fmla="*/ 515623 h 3370881"/>
                          <a:gd name="connsiteX108" fmla="*/ 932329 w 2546209"/>
                          <a:gd name="connsiteY108" fmla="*/ 551481 h 3370881"/>
                          <a:gd name="connsiteX109" fmla="*/ 954741 w 2546209"/>
                          <a:gd name="connsiteY109" fmla="*/ 560446 h 3370881"/>
                          <a:gd name="connsiteX110" fmla="*/ 972670 w 2546209"/>
                          <a:gd name="connsiteY110" fmla="*/ 569411 h 3370881"/>
                          <a:gd name="connsiteX111" fmla="*/ 1066800 w 2546209"/>
                          <a:gd name="connsiteY111" fmla="*/ 564929 h 3370881"/>
                          <a:gd name="connsiteX112" fmla="*/ 1111623 w 2546209"/>
                          <a:gd name="connsiteY112" fmla="*/ 551481 h 3370881"/>
                          <a:gd name="connsiteX113" fmla="*/ 1129553 w 2546209"/>
                          <a:gd name="connsiteY113" fmla="*/ 538034 h 3370881"/>
                          <a:gd name="connsiteX114" fmla="*/ 1156447 w 2546209"/>
                          <a:gd name="connsiteY114" fmla="*/ 511140 h 3370881"/>
                          <a:gd name="connsiteX115" fmla="*/ 1160929 w 2546209"/>
                          <a:gd name="connsiteY115" fmla="*/ 493211 h 3370881"/>
                          <a:gd name="connsiteX116" fmla="*/ 1178859 w 2546209"/>
                          <a:gd name="connsiteY116" fmla="*/ 331846 h 3370881"/>
                          <a:gd name="connsiteX117" fmla="*/ 1210235 w 2546209"/>
                          <a:gd name="connsiteY117" fmla="*/ 336329 h 3370881"/>
                          <a:gd name="connsiteX118" fmla="*/ 1214718 w 2546209"/>
                          <a:gd name="connsiteY118" fmla="*/ 367705 h 3370881"/>
                          <a:gd name="connsiteX119" fmla="*/ 1201270 w 2546209"/>
                          <a:gd name="connsiteY119" fmla="*/ 412529 h 3370881"/>
                          <a:gd name="connsiteX120" fmla="*/ 1210235 w 2546209"/>
                          <a:gd name="connsiteY120" fmla="*/ 461834 h 3370881"/>
                          <a:gd name="connsiteX121" fmla="*/ 1214718 w 2546209"/>
                          <a:gd name="connsiteY121" fmla="*/ 475281 h 3370881"/>
                          <a:gd name="connsiteX122" fmla="*/ 1228165 w 2546209"/>
                          <a:gd name="connsiteY122" fmla="*/ 484246 h 3370881"/>
                          <a:gd name="connsiteX123" fmla="*/ 1250576 w 2546209"/>
                          <a:gd name="connsiteY123" fmla="*/ 502176 h 3370881"/>
                          <a:gd name="connsiteX124" fmla="*/ 1317812 w 2546209"/>
                          <a:gd name="connsiteY124" fmla="*/ 497693 h 3370881"/>
                          <a:gd name="connsiteX125" fmla="*/ 1353670 w 2546209"/>
                          <a:gd name="connsiteY125" fmla="*/ 488729 h 3370881"/>
                          <a:gd name="connsiteX126" fmla="*/ 1506070 w 2546209"/>
                          <a:gd name="connsiteY126" fmla="*/ 457352 h 3370881"/>
                          <a:gd name="connsiteX127" fmla="*/ 1550894 w 2546209"/>
                          <a:gd name="connsiteY127" fmla="*/ 430458 h 3370881"/>
                          <a:gd name="connsiteX128" fmla="*/ 1564341 w 2546209"/>
                          <a:gd name="connsiteY128" fmla="*/ 417011 h 3370881"/>
                          <a:gd name="connsiteX129" fmla="*/ 1586753 w 2546209"/>
                          <a:gd name="connsiteY129" fmla="*/ 399081 h 3370881"/>
                          <a:gd name="connsiteX130" fmla="*/ 1595718 w 2546209"/>
                          <a:gd name="connsiteY130" fmla="*/ 381152 h 3370881"/>
                          <a:gd name="connsiteX131" fmla="*/ 1600200 w 2546209"/>
                          <a:gd name="connsiteY131" fmla="*/ 363223 h 3370881"/>
                          <a:gd name="connsiteX132" fmla="*/ 1609165 w 2546209"/>
                          <a:gd name="connsiteY132" fmla="*/ 313917 h 3370881"/>
                          <a:gd name="connsiteX133" fmla="*/ 1537447 w 2546209"/>
                          <a:gd name="connsiteY133" fmla="*/ 188411 h 3370881"/>
                          <a:gd name="connsiteX134" fmla="*/ 1613647 w 2546209"/>
                          <a:gd name="connsiteY134" fmla="*/ 399081 h 3370881"/>
                          <a:gd name="connsiteX135" fmla="*/ 1627094 w 2546209"/>
                          <a:gd name="connsiteY135" fmla="*/ 417011 h 3370881"/>
                          <a:gd name="connsiteX136" fmla="*/ 1658470 w 2546209"/>
                          <a:gd name="connsiteY136" fmla="*/ 412529 h 3370881"/>
                          <a:gd name="connsiteX137" fmla="*/ 1685365 w 2546209"/>
                          <a:gd name="connsiteY137" fmla="*/ 390117 h 3370881"/>
                          <a:gd name="connsiteX138" fmla="*/ 1694329 w 2546209"/>
                          <a:gd name="connsiteY138" fmla="*/ 376670 h 3370881"/>
                          <a:gd name="connsiteX139" fmla="*/ 1734670 w 2546209"/>
                          <a:gd name="connsiteY139" fmla="*/ 354258 h 3370881"/>
                          <a:gd name="connsiteX140" fmla="*/ 1743635 w 2546209"/>
                          <a:gd name="connsiteY140" fmla="*/ 340811 h 3370881"/>
                          <a:gd name="connsiteX141" fmla="*/ 1757082 w 2546209"/>
                          <a:gd name="connsiteY141" fmla="*/ 336329 h 3370881"/>
                          <a:gd name="connsiteX142" fmla="*/ 1792941 w 2546209"/>
                          <a:gd name="connsiteY142" fmla="*/ 318399 h 3370881"/>
                          <a:gd name="connsiteX143" fmla="*/ 1797423 w 2546209"/>
                          <a:gd name="connsiteY143" fmla="*/ 336329 h 3370881"/>
                          <a:gd name="connsiteX144" fmla="*/ 1792941 w 2546209"/>
                          <a:gd name="connsiteY144" fmla="*/ 354258 h 3370881"/>
                          <a:gd name="connsiteX145" fmla="*/ 1788459 w 2546209"/>
                          <a:gd name="connsiteY145" fmla="*/ 367705 h 3370881"/>
                          <a:gd name="connsiteX146" fmla="*/ 1761565 w 2546209"/>
                          <a:gd name="connsiteY146" fmla="*/ 390117 h 3370881"/>
                          <a:gd name="connsiteX147" fmla="*/ 1783976 w 2546209"/>
                          <a:gd name="connsiteY147" fmla="*/ 399081 h 3370881"/>
                          <a:gd name="connsiteX148" fmla="*/ 1878106 w 2546209"/>
                          <a:gd name="connsiteY148" fmla="*/ 390117 h 3370881"/>
                          <a:gd name="connsiteX149" fmla="*/ 1891553 w 2546209"/>
                          <a:gd name="connsiteY149" fmla="*/ 381152 h 3370881"/>
                          <a:gd name="connsiteX150" fmla="*/ 1918447 w 2546209"/>
                          <a:gd name="connsiteY150" fmla="*/ 372187 h 3370881"/>
                          <a:gd name="connsiteX151" fmla="*/ 1940859 w 2546209"/>
                          <a:gd name="connsiteY151" fmla="*/ 358740 h 3370881"/>
                          <a:gd name="connsiteX152" fmla="*/ 1954306 w 2546209"/>
                          <a:gd name="connsiteY152" fmla="*/ 354258 h 3370881"/>
                          <a:gd name="connsiteX153" fmla="*/ 2003612 w 2546209"/>
                          <a:gd name="connsiteY153" fmla="*/ 327364 h 3370881"/>
                          <a:gd name="connsiteX154" fmla="*/ 2008094 w 2546209"/>
                          <a:gd name="connsiteY154" fmla="*/ 345293 h 3370881"/>
                          <a:gd name="connsiteX155" fmla="*/ 1999129 w 2546209"/>
                          <a:gd name="connsiteY155" fmla="*/ 358740 h 3370881"/>
                          <a:gd name="connsiteX156" fmla="*/ 1994647 w 2546209"/>
                          <a:gd name="connsiteY156" fmla="*/ 372187 h 3370881"/>
                          <a:gd name="connsiteX157" fmla="*/ 2039470 w 2546209"/>
                          <a:gd name="connsiteY157" fmla="*/ 390117 h 3370881"/>
                          <a:gd name="connsiteX158" fmla="*/ 2115670 w 2546209"/>
                          <a:gd name="connsiteY158" fmla="*/ 390117 h 3370881"/>
                          <a:gd name="connsiteX159" fmla="*/ 2160494 w 2546209"/>
                          <a:gd name="connsiteY159" fmla="*/ 376670 h 3370881"/>
                          <a:gd name="connsiteX160" fmla="*/ 2191870 w 2546209"/>
                          <a:gd name="connsiteY160" fmla="*/ 363223 h 3370881"/>
                          <a:gd name="connsiteX161" fmla="*/ 2205318 w 2546209"/>
                          <a:gd name="connsiteY161" fmla="*/ 358740 h 3370881"/>
                          <a:gd name="connsiteX162" fmla="*/ 2232212 w 2546209"/>
                          <a:gd name="connsiteY162" fmla="*/ 340811 h 3370881"/>
                          <a:gd name="connsiteX163" fmla="*/ 2312894 w 2546209"/>
                          <a:gd name="connsiteY163" fmla="*/ 183929 h 3370881"/>
                          <a:gd name="connsiteX164" fmla="*/ 2339788 w 2546209"/>
                          <a:gd name="connsiteY164" fmla="*/ 151 h 3370881"/>
                          <a:gd name="connsiteX165" fmla="*/ 2357718 w 2546209"/>
                          <a:gd name="connsiteY165" fmla="*/ 215305 h 3370881"/>
                          <a:gd name="connsiteX166" fmla="*/ 2254623 w 2546209"/>
                          <a:gd name="connsiteY166" fmla="*/ 376670 h 3370881"/>
                          <a:gd name="connsiteX167" fmla="*/ 2245659 w 2546209"/>
                          <a:gd name="connsiteY167" fmla="*/ 390117 h 3370881"/>
                          <a:gd name="connsiteX168" fmla="*/ 2254623 w 2546209"/>
                          <a:gd name="connsiteY168" fmla="*/ 403564 h 3370881"/>
                          <a:gd name="connsiteX169" fmla="*/ 2353235 w 2546209"/>
                          <a:gd name="connsiteY169" fmla="*/ 399081 h 3370881"/>
                          <a:gd name="connsiteX170" fmla="*/ 2366682 w 2546209"/>
                          <a:gd name="connsiteY170" fmla="*/ 394599 h 3370881"/>
                          <a:gd name="connsiteX171" fmla="*/ 2389094 w 2546209"/>
                          <a:gd name="connsiteY171" fmla="*/ 390117 h 3370881"/>
                          <a:gd name="connsiteX172" fmla="*/ 2424953 w 2546209"/>
                          <a:gd name="connsiteY172" fmla="*/ 367705 h 3370881"/>
                          <a:gd name="connsiteX173" fmla="*/ 2451847 w 2546209"/>
                          <a:gd name="connsiteY173" fmla="*/ 358740 h 3370881"/>
                          <a:gd name="connsiteX174" fmla="*/ 2541495 w 2546209"/>
                          <a:gd name="connsiteY174" fmla="*/ 62906 h 3370881"/>
                          <a:gd name="connsiteX175" fmla="*/ 2505635 w 2546209"/>
                          <a:gd name="connsiteY175" fmla="*/ 372187 h 3370881"/>
                          <a:gd name="connsiteX176" fmla="*/ 2483223 w 2546209"/>
                          <a:gd name="connsiteY176" fmla="*/ 385634 h 3370881"/>
                          <a:gd name="connsiteX177" fmla="*/ 2465294 w 2546209"/>
                          <a:gd name="connsiteY177" fmla="*/ 399081 h 3370881"/>
                          <a:gd name="connsiteX178" fmla="*/ 2442882 w 2546209"/>
                          <a:gd name="connsiteY178" fmla="*/ 403564 h 3370881"/>
                          <a:gd name="connsiteX179" fmla="*/ 2398059 w 2546209"/>
                          <a:gd name="connsiteY179" fmla="*/ 417011 h 3370881"/>
                          <a:gd name="connsiteX180" fmla="*/ 2375647 w 2546209"/>
                          <a:gd name="connsiteY180" fmla="*/ 425976 h 3370881"/>
                          <a:gd name="connsiteX181" fmla="*/ 2357718 w 2546209"/>
                          <a:gd name="connsiteY181" fmla="*/ 430458 h 3370881"/>
                          <a:gd name="connsiteX182" fmla="*/ 2344270 w 2546209"/>
                          <a:gd name="connsiteY182" fmla="*/ 461834 h 3370881"/>
                          <a:gd name="connsiteX183" fmla="*/ 2353235 w 2546209"/>
                          <a:gd name="connsiteY183" fmla="*/ 502176 h 3370881"/>
                          <a:gd name="connsiteX184" fmla="*/ 2362200 w 2546209"/>
                          <a:gd name="connsiteY184" fmla="*/ 515623 h 3370881"/>
                          <a:gd name="connsiteX185" fmla="*/ 2344270 w 2546209"/>
                          <a:gd name="connsiteY185" fmla="*/ 587340 h 3370881"/>
                          <a:gd name="connsiteX186" fmla="*/ 2321859 w 2546209"/>
                          <a:gd name="connsiteY186" fmla="*/ 614234 h 3370881"/>
                          <a:gd name="connsiteX187" fmla="*/ 2308412 w 2546209"/>
                          <a:gd name="connsiteY187" fmla="*/ 636646 h 3370881"/>
                          <a:gd name="connsiteX188" fmla="*/ 2281518 w 2546209"/>
                          <a:gd name="connsiteY188" fmla="*/ 641129 h 3370881"/>
                          <a:gd name="connsiteX189" fmla="*/ 2259106 w 2546209"/>
                          <a:gd name="connsiteY189" fmla="*/ 636646 h 3370881"/>
                          <a:gd name="connsiteX190" fmla="*/ 2277035 w 2546209"/>
                          <a:gd name="connsiteY190" fmla="*/ 578376 h 3370881"/>
                          <a:gd name="connsiteX191" fmla="*/ 2290482 w 2546209"/>
                          <a:gd name="connsiteY191" fmla="*/ 542517 h 3370881"/>
                          <a:gd name="connsiteX192" fmla="*/ 2286000 w 2546209"/>
                          <a:gd name="connsiteY192" fmla="*/ 506658 h 3370881"/>
                          <a:gd name="connsiteX193" fmla="*/ 2245659 w 2546209"/>
                          <a:gd name="connsiteY193" fmla="*/ 448387 h 3370881"/>
                          <a:gd name="connsiteX194" fmla="*/ 2200835 w 2546209"/>
                          <a:gd name="connsiteY194" fmla="*/ 430458 h 3370881"/>
                          <a:gd name="connsiteX195" fmla="*/ 2169459 w 2546209"/>
                          <a:gd name="connsiteY195" fmla="*/ 425976 h 3370881"/>
                          <a:gd name="connsiteX196" fmla="*/ 2102223 w 2546209"/>
                          <a:gd name="connsiteY196" fmla="*/ 430458 h 3370881"/>
                          <a:gd name="connsiteX197" fmla="*/ 2084294 w 2546209"/>
                          <a:gd name="connsiteY197" fmla="*/ 439423 h 3370881"/>
                          <a:gd name="connsiteX198" fmla="*/ 2070847 w 2546209"/>
                          <a:gd name="connsiteY198" fmla="*/ 443905 h 3370881"/>
                          <a:gd name="connsiteX199" fmla="*/ 2061882 w 2546209"/>
                          <a:gd name="connsiteY199" fmla="*/ 461834 h 3370881"/>
                          <a:gd name="connsiteX200" fmla="*/ 2034988 w 2546209"/>
                          <a:gd name="connsiteY200" fmla="*/ 475281 h 3370881"/>
                          <a:gd name="connsiteX201" fmla="*/ 1783976 w 2546209"/>
                          <a:gd name="connsiteY201" fmla="*/ 479764 h 3370881"/>
                          <a:gd name="connsiteX202" fmla="*/ 1766047 w 2546209"/>
                          <a:gd name="connsiteY202" fmla="*/ 488729 h 3370881"/>
                          <a:gd name="connsiteX203" fmla="*/ 1703294 w 2546209"/>
                          <a:gd name="connsiteY203" fmla="*/ 506658 h 3370881"/>
                          <a:gd name="connsiteX204" fmla="*/ 1689847 w 2546209"/>
                          <a:gd name="connsiteY204" fmla="*/ 511140 h 3370881"/>
                          <a:gd name="connsiteX205" fmla="*/ 1676400 w 2546209"/>
                          <a:gd name="connsiteY205" fmla="*/ 520105 h 3370881"/>
                          <a:gd name="connsiteX206" fmla="*/ 1649506 w 2546209"/>
                          <a:gd name="connsiteY206" fmla="*/ 529070 h 3370881"/>
                          <a:gd name="connsiteX207" fmla="*/ 1636059 w 2546209"/>
                          <a:gd name="connsiteY207" fmla="*/ 538034 h 3370881"/>
                          <a:gd name="connsiteX208" fmla="*/ 1622612 w 2546209"/>
                          <a:gd name="connsiteY208" fmla="*/ 551481 h 3370881"/>
                          <a:gd name="connsiteX209" fmla="*/ 1609165 w 2546209"/>
                          <a:gd name="connsiteY209" fmla="*/ 555964 h 3370881"/>
                          <a:gd name="connsiteX210" fmla="*/ 1577788 w 2546209"/>
                          <a:gd name="connsiteY210" fmla="*/ 587340 h 3370881"/>
                          <a:gd name="connsiteX211" fmla="*/ 1568823 w 2546209"/>
                          <a:gd name="connsiteY211" fmla="*/ 600787 h 3370881"/>
                          <a:gd name="connsiteX212" fmla="*/ 1555376 w 2546209"/>
                          <a:gd name="connsiteY212" fmla="*/ 614234 h 3370881"/>
                          <a:gd name="connsiteX213" fmla="*/ 1524000 w 2546209"/>
                          <a:gd name="connsiteY213" fmla="*/ 654576 h 3370881"/>
                          <a:gd name="connsiteX214" fmla="*/ 1519518 w 2546209"/>
                          <a:gd name="connsiteY214" fmla="*/ 668023 h 3370881"/>
                          <a:gd name="connsiteX215" fmla="*/ 1528482 w 2546209"/>
                          <a:gd name="connsiteY215" fmla="*/ 708364 h 3370881"/>
                          <a:gd name="connsiteX216" fmla="*/ 1537447 w 2546209"/>
                          <a:gd name="connsiteY216" fmla="*/ 721811 h 3370881"/>
                          <a:gd name="connsiteX217" fmla="*/ 1568823 w 2546209"/>
                          <a:gd name="connsiteY217" fmla="*/ 712846 h 3370881"/>
                          <a:gd name="connsiteX218" fmla="*/ 1600200 w 2546209"/>
                          <a:gd name="connsiteY218" fmla="*/ 712846 h 3370881"/>
                          <a:gd name="connsiteX219" fmla="*/ 1631576 w 2546209"/>
                          <a:gd name="connsiteY219" fmla="*/ 690434 h 3370881"/>
                          <a:gd name="connsiteX220" fmla="*/ 1645023 w 2546209"/>
                          <a:gd name="connsiteY220" fmla="*/ 676987 h 3370881"/>
                          <a:gd name="connsiteX221" fmla="*/ 1685365 w 2546209"/>
                          <a:gd name="connsiteY221" fmla="*/ 645611 h 3370881"/>
                          <a:gd name="connsiteX222" fmla="*/ 1716741 w 2546209"/>
                          <a:gd name="connsiteY222" fmla="*/ 614234 h 3370881"/>
                          <a:gd name="connsiteX223" fmla="*/ 1748118 w 2546209"/>
                          <a:gd name="connsiteY223" fmla="*/ 596305 h 3370881"/>
                          <a:gd name="connsiteX224" fmla="*/ 1761565 w 2546209"/>
                          <a:gd name="connsiteY224" fmla="*/ 591823 h 3370881"/>
                          <a:gd name="connsiteX225" fmla="*/ 1779494 w 2546209"/>
                          <a:gd name="connsiteY225" fmla="*/ 582858 h 3370881"/>
                          <a:gd name="connsiteX226" fmla="*/ 1815353 w 2546209"/>
                          <a:gd name="connsiteY226" fmla="*/ 573893 h 3370881"/>
                          <a:gd name="connsiteX227" fmla="*/ 2030506 w 2546209"/>
                          <a:gd name="connsiteY227" fmla="*/ 578376 h 3370881"/>
                          <a:gd name="connsiteX228" fmla="*/ 2017059 w 2546209"/>
                          <a:gd name="connsiteY228" fmla="*/ 600787 h 3370881"/>
                          <a:gd name="connsiteX229" fmla="*/ 1981200 w 2546209"/>
                          <a:gd name="connsiteY229" fmla="*/ 636646 h 3370881"/>
                          <a:gd name="connsiteX230" fmla="*/ 1967753 w 2546209"/>
                          <a:gd name="connsiteY230" fmla="*/ 650093 h 3370881"/>
                          <a:gd name="connsiteX231" fmla="*/ 1936376 w 2546209"/>
                          <a:gd name="connsiteY231" fmla="*/ 690434 h 3370881"/>
                          <a:gd name="connsiteX232" fmla="*/ 1905000 w 2546209"/>
                          <a:gd name="connsiteY232" fmla="*/ 717329 h 3370881"/>
                          <a:gd name="connsiteX233" fmla="*/ 1860176 w 2546209"/>
                          <a:gd name="connsiteY233" fmla="*/ 735258 h 3370881"/>
                          <a:gd name="connsiteX234" fmla="*/ 1788459 w 2546209"/>
                          <a:gd name="connsiteY234" fmla="*/ 744223 h 3370881"/>
                          <a:gd name="connsiteX235" fmla="*/ 1846729 w 2546209"/>
                          <a:gd name="connsiteY235" fmla="*/ 802493 h 3370881"/>
                          <a:gd name="connsiteX236" fmla="*/ 1913965 w 2546209"/>
                          <a:gd name="connsiteY236" fmla="*/ 829387 h 3370881"/>
                          <a:gd name="connsiteX237" fmla="*/ 1922929 w 2546209"/>
                          <a:gd name="connsiteY237" fmla="*/ 842834 h 3370881"/>
                          <a:gd name="connsiteX238" fmla="*/ 1967753 w 2546209"/>
                          <a:gd name="connsiteY238" fmla="*/ 883176 h 3370881"/>
                          <a:gd name="connsiteX239" fmla="*/ 1981200 w 2546209"/>
                          <a:gd name="connsiteY239" fmla="*/ 896623 h 3370881"/>
                          <a:gd name="connsiteX240" fmla="*/ 1994647 w 2546209"/>
                          <a:gd name="connsiteY240" fmla="*/ 905587 h 3370881"/>
                          <a:gd name="connsiteX241" fmla="*/ 2021541 w 2546209"/>
                          <a:gd name="connsiteY241" fmla="*/ 927999 h 3370881"/>
                          <a:gd name="connsiteX242" fmla="*/ 2030506 w 2546209"/>
                          <a:gd name="connsiteY242" fmla="*/ 941446 h 3370881"/>
                          <a:gd name="connsiteX243" fmla="*/ 2057400 w 2546209"/>
                          <a:gd name="connsiteY243" fmla="*/ 968340 h 3370881"/>
                          <a:gd name="connsiteX244" fmla="*/ 2088776 w 2546209"/>
                          <a:gd name="connsiteY244" fmla="*/ 1013164 h 3370881"/>
                          <a:gd name="connsiteX245" fmla="*/ 2115670 w 2546209"/>
                          <a:gd name="connsiteY245" fmla="*/ 1057987 h 3370881"/>
                          <a:gd name="connsiteX246" fmla="*/ 2120153 w 2546209"/>
                          <a:gd name="connsiteY246" fmla="*/ 1089364 h 3370881"/>
                          <a:gd name="connsiteX247" fmla="*/ 2138082 w 2546209"/>
                          <a:gd name="connsiteY247" fmla="*/ 1143152 h 3370881"/>
                          <a:gd name="connsiteX248" fmla="*/ 2147047 w 2546209"/>
                          <a:gd name="connsiteY248" fmla="*/ 1196940 h 3370881"/>
                          <a:gd name="connsiteX249" fmla="*/ 2151529 w 2546209"/>
                          <a:gd name="connsiteY249" fmla="*/ 1210387 h 3370881"/>
                          <a:gd name="connsiteX250" fmla="*/ 2156012 w 2546209"/>
                          <a:gd name="connsiteY250" fmla="*/ 1228317 h 3370881"/>
                          <a:gd name="connsiteX251" fmla="*/ 2173941 w 2546209"/>
                          <a:gd name="connsiteY251" fmla="*/ 1295552 h 3370881"/>
                          <a:gd name="connsiteX252" fmla="*/ 2182906 w 2546209"/>
                          <a:gd name="connsiteY252" fmla="*/ 1313481 h 3370881"/>
                          <a:gd name="connsiteX253" fmla="*/ 2187388 w 2546209"/>
                          <a:gd name="connsiteY253" fmla="*/ 1331411 h 3370881"/>
                          <a:gd name="connsiteX254" fmla="*/ 2214282 w 2546209"/>
                          <a:gd name="connsiteY254" fmla="*/ 1385199 h 3370881"/>
                          <a:gd name="connsiteX255" fmla="*/ 2218765 w 2546209"/>
                          <a:gd name="connsiteY255" fmla="*/ 1403129 h 3370881"/>
                          <a:gd name="connsiteX256" fmla="*/ 2223247 w 2546209"/>
                          <a:gd name="connsiteY256" fmla="*/ 1430023 h 3370881"/>
                          <a:gd name="connsiteX257" fmla="*/ 2236694 w 2546209"/>
                          <a:gd name="connsiteY257" fmla="*/ 1456917 h 3370881"/>
                          <a:gd name="connsiteX258" fmla="*/ 2241176 w 2546209"/>
                          <a:gd name="connsiteY258" fmla="*/ 1577940 h 3370881"/>
                          <a:gd name="connsiteX259" fmla="*/ 2245659 w 2546209"/>
                          <a:gd name="connsiteY259" fmla="*/ 1595870 h 3370881"/>
                          <a:gd name="connsiteX260" fmla="*/ 2236694 w 2546209"/>
                          <a:gd name="connsiteY260" fmla="*/ 1694481 h 3370881"/>
                          <a:gd name="connsiteX261" fmla="*/ 2227729 w 2546209"/>
                          <a:gd name="connsiteY261" fmla="*/ 1716893 h 3370881"/>
                          <a:gd name="connsiteX262" fmla="*/ 2223247 w 2546209"/>
                          <a:gd name="connsiteY262" fmla="*/ 1730340 h 3370881"/>
                          <a:gd name="connsiteX263" fmla="*/ 2200835 w 2546209"/>
                          <a:gd name="connsiteY263" fmla="*/ 1788611 h 3370881"/>
                          <a:gd name="connsiteX264" fmla="*/ 2191870 w 2546209"/>
                          <a:gd name="connsiteY264" fmla="*/ 1811023 h 3370881"/>
                          <a:gd name="connsiteX265" fmla="*/ 2187388 w 2546209"/>
                          <a:gd name="connsiteY265" fmla="*/ 1824470 h 3370881"/>
                          <a:gd name="connsiteX266" fmla="*/ 2169459 w 2546209"/>
                          <a:gd name="connsiteY266" fmla="*/ 1869293 h 3370881"/>
                          <a:gd name="connsiteX267" fmla="*/ 2164976 w 2546209"/>
                          <a:gd name="connsiteY267" fmla="*/ 1882740 h 3370881"/>
                          <a:gd name="connsiteX268" fmla="*/ 2156012 w 2546209"/>
                          <a:gd name="connsiteY268" fmla="*/ 1927564 h 3370881"/>
                          <a:gd name="connsiteX269" fmla="*/ 2173941 w 2546209"/>
                          <a:gd name="connsiteY269" fmla="*/ 1945493 h 3370881"/>
                          <a:gd name="connsiteX270" fmla="*/ 2196353 w 2546209"/>
                          <a:gd name="connsiteY270" fmla="*/ 1958940 h 3370881"/>
                          <a:gd name="connsiteX271" fmla="*/ 2241176 w 2546209"/>
                          <a:gd name="connsiteY271" fmla="*/ 2012729 h 3370881"/>
                          <a:gd name="connsiteX272" fmla="*/ 2263588 w 2546209"/>
                          <a:gd name="connsiteY272" fmla="*/ 2057552 h 3370881"/>
                          <a:gd name="connsiteX273" fmla="*/ 2286000 w 2546209"/>
                          <a:gd name="connsiteY273" fmla="*/ 2084446 h 3370881"/>
                          <a:gd name="connsiteX274" fmla="*/ 2299447 w 2546209"/>
                          <a:gd name="connsiteY274" fmla="*/ 2124787 h 3370881"/>
                          <a:gd name="connsiteX275" fmla="*/ 2321859 w 2546209"/>
                          <a:gd name="connsiteY275" fmla="*/ 2151681 h 3370881"/>
                          <a:gd name="connsiteX276" fmla="*/ 2344270 w 2546209"/>
                          <a:gd name="connsiteY276" fmla="*/ 2205470 h 3370881"/>
                          <a:gd name="connsiteX277" fmla="*/ 2348753 w 2546209"/>
                          <a:gd name="connsiteY277" fmla="*/ 2223399 h 3370881"/>
                          <a:gd name="connsiteX278" fmla="*/ 2366682 w 2546209"/>
                          <a:gd name="connsiteY278" fmla="*/ 2263740 h 3370881"/>
                          <a:gd name="connsiteX279" fmla="*/ 2375647 w 2546209"/>
                          <a:gd name="connsiteY279" fmla="*/ 2286152 h 3370881"/>
                          <a:gd name="connsiteX280" fmla="*/ 2380129 w 2546209"/>
                          <a:gd name="connsiteY280" fmla="*/ 2308564 h 3370881"/>
                          <a:gd name="connsiteX281" fmla="*/ 2389094 w 2546209"/>
                          <a:gd name="connsiteY281" fmla="*/ 2335458 h 3370881"/>
                          <a:gd name="connsiteX282" fmla="*/ 2393576 w 2546209"/>
                          <a:gd name="connsiteY282" fmla="*/ 2380281 h 3370881"/>
                          <a:gd name="connsiteX283" fmla="*/ 2398059 w 2546209"/>
                          <a:gd name="connsiteY283" fmla="*/ 2393729 h 3370881"/>
                          <a:gd name="connsiteX284" fmla="*/ 2402541 w 2546209"/>
                          <a:gd name="connsiteY284" fmla="*/ 2447517 h 3370881"/>
                          <a:gd name="connsiteX285" fmla="*/ 2407023 w 2546209"/>
                          <a:gd name="connsiteY285" fmla="*/ 2564058 h 3370881"/>
                          <a:gd name="connsiteX286" fmla="*/ 2389094 w 2546209"/>
                          <a:gd name="connsiteY286" fmla="*/ 2837481 h 3370881"/>
                          <a:gd name="connsiteX287" fmla="*/ 2380129 w 2546209"/>
                          <a:gd name="connsiteY287" fmla="*/ 2859893 h 3370881"/>
                          <a:gd name="connsiteX288" fmla="*/ 2357718 w 2546209"/>
                          <a:gd name="connsiteY288" fmla="*/ 2913681 h 3370881"/>
                          <a:gd name="connsiteX289" fmla="*/ 2348753 w 2546209"/>
                          <a:gd name="connsiteY289" fmla="*/ 2936093 h 3370881"/>
                          <a:gd name="connsiteX290" fmla="*/ 2339788 w 2546209"/>
                          <a:gd name="connsiteY290" fmla="*/ 2971952 h 3370881"/>
                          <a:gd name="connsiteX291" fmla="*/ 2326341 w 2546209"/>
                          <a:gd name="connsiteY291" fmla="*/ 2994364 h 3370881"/>
                          <a:gd name="connsiteX292" fmla="*/ 2317376 w 2546209"/>
                          <a:gd name="connsiteY292" fmla="*/ 3025740 h 3370881"/>
                          <a:gd name="connsiteX293" fmla="*/ 2303929 w 2546209"/>
                          <a:gd name="connsiteY293" fmla="*/ 3048152 h 3370881"/>
                          <a:gd name="connsiteX294" fmla="*/ 2290482 w 2546209"/>
                          <a:gd name="connsiteY294" fmla="*/ 3079529 h 3370881"/>
                          <a:gd name="connsiteX295" fmla="*/ 2272553 w 2546209"/>
                          <a:gd name="connsiteY295" fmla="*/ 3084011 h 3370881"/>
                          <a:gd name="connsiteX296" fmla="*/ 2259106 w 2546209"/>
                          <a:gd name="connsiteY296" fmla="*/ 3088493 h 3370881"/>
                          <a:gd name="connsiteX297" fmla="*/ 2241176 w 2546209"/>
                          <a:gd name="connsiteY297" fmla="*/ 3092976 h 3370881"/>
                          <a:gd name="connsiteX298" fmla="*/ 2209800 w 2546209"/>
                          <a:gd name="connsiteY298" fmla="*/ 3101940 h 3370881"/>
                          <a:gd name="connsiteX299" fmla="*/ 2205318 w 2546209"/>
                          <a:gd name="connsiteY299" fmla="*/ 3039187 h 3370881"/>
                          <a:gd name="connsiteX300" fmla="*/ 2218765 w 2546209"/>
                          <a:gd name="connsiteY300" fmla="*/ 3021258 h 3370881"/>
                          <a:gd name="connsiteX301" fmla="*/ 2245659 w 2546209"/>
                          <a:gd name="connsiteY301" fmla="*/ 2971952 h 3370881"/>
                          <a:gd name="connsiteX302" fmla="*/ 2268070 w 2546209"/>
                          <a:gd name="connsiteY302" fmla="*/ 2945058 h 3370881"/>
                          <a:gd name="connsiteX303" fmla="*/ 2268070 w 2546209"/>
                          <a:gd name="connsiteY303" fmla="*/ 2568540 h 3370881"/>
                          <a:gd name="connsiteX304" fmla="*/ 2259106 w 2546209"/>
                          <a:gd name="connsiteY304" fmla="*/ 2532681 h 3370881"/>
                          <a:gd name="connsiteX305" fmla="*/ 2250141 w 2546209"/>
                          <a:gd name="connsiteY305" fmla="*/ 2492340 h 3370881"/>
                          <a:gd name="connsiteX306" fmla="*/ 2245659 w 2546209"/>
                          <a:gd name="connsiteY306" fmla="*/ 2474411 h 3370881"/>
                          <a:gd name="connsiteX307" fmla="*/ 2245659 w 2546209"/>
                          <a:gd name="connsiteY307" fmla="*/ 2389247 h 3370881"/>
                          <a:gd name="connsiteX308" fmla="*/ 2173941 w 2546209"/>
                          <a:gd name="connsiteY308" fmla="*/ 2241328 h 3370881"/>
                          <a:gd name="connsiteX309" fmla="*/ 2070846 w 2546209"/>
                          <a:gd name="connsiteY309" fmla="*/ 2057553 h 3370881"/>
                          <a:gd name="connsiteX310" fmla="*/ 2057400 w 2546209"/>
                          <a:gd name="connsiteY310" fmla="*/ 2151681 h 3370881"/>
                          <a:gd name="connsiteX311" fmla="*/ 2048435 w 2546209"/>
                          <a:gd name="connsiteY311" fmla="*/ 2106858 h 3370881"/>
                          <a:gd name="connsiteX312" fmla="*/ 2034988 w 2546209"/>
                          <a:gd name="connsiteY312" fmla="*/ 2003764 h 3370881"/>
                          <a:gd name="connsiteX313" fmla="*/ 2026023 w 2546209"/>
                          <a:gd name="connsiteY313" fmla="*/ 2026176 h 3370881"/>
                          <a:gd name="connsiteX314" fmla="*/ 2021541 w 2546209"/>
                          <a:gd name="connsiteY314" fmla="*/ 2039623 h 3370881"/>
                          <a:gd name="connsiteX315" fmla="*/ 1999129 w 2546209"/>
                          <a:gd name="connsiteY315" fmla="*/ 2053070 h 3370881"/>
                          <a:gd name="connsiteX316" fmla="*/ 1990165 w 2546209"/>
                          <a:gd name="connsiteY316" fmla="*/ 2070999 h 3370881"/>
                          <a:gd name="connsiteX317" fmla="*/ 1967753 w 2546209"/>
                          <a:gd name="connsiteY317" fmla="*/ 2106858 h 3370881"/>
                          <a:gd name="connsiteX318" fmla="*/ 1981200 w 2546209"/>
                          <a:gd name="connsiteY318" fmla="*/ 2223399 h 3370881"/>
                          <a:gd name="connsiteX319" fmla="*/ 1994647 w 2546209"/>
                          <a:gd name="connsiteY319" fmla="*/ 2254776 h 3370881"/>
                          <a:gd name="connsiteX320" fmla="*/ 2003612 w 2546209"/>
                          <a:gd name="connsiteY320" fmla="*/ 2272705 h 3370881"/>
                          <a:gd name="connsiteX321" fmla="*/ 2026023 w 2546209"/>
                          <a:gd name="connsiteY321" fmla="*/ 2304081 h 3370881"/>
                          <a:gd name="connsiteX322" fmla="*/ 2043953 w 2546209"/>
                          <a:gd name="connsiteY322" fmla="*/ 2348905 h 3370881"/>
                          <a:gd name="connsiteX323" fmla="*/ 2061882 w 2546209"/>
                          <a:gd name="connsiteY323" fmla="*/ 2371317 h 3370881"/>
                          <a:gd name="connsiteX324" fmla="*/ 2088776 w 2546209"/>
                          <a:gd name="connsiteY324" fmla="*/ 2434070 h 3370881"/>
                          <a:gd name="connsiteX325" fmla="*/ 2102223 w 2546209"/>
                          <a:gd name="connsiteY325" fmla="*/ 2465446 h 3370881"/>
                          <a:gd name="connsiteX326" fmla="*/ 2106706 w 2546209"/>
                          <a:gd name="connsiteY326" fmla="*/ 2496823 h 3370881"/>
                          <a:gd name="connsiteX327" fmla="*/ 2124635 w 2546209"/>
                          <a:gd name="connsiteY327" fmla="*/ 2559576 h 3370881"/>
                          <a:gd name="connsiteX328" fmla="*/ 2138082 w 2546209"/>
                          <a:gd name="connsiteY328" fmla="*/ 2649223 h 3370881"/>
                          <a:gd name="connsiteX329" fmla="*/ 2147047 w 2546209"/>
                          <a:gd name="connsiteY329" fmla="*/ 2685081 h 3370881"/>
                          <a:gd name="connsiteX330" fmla="*/ 2151529 w 2546209"/>
                          <a:gd name="connsiteY330" fmla="*/ 2716458 h 3370881"/>
                          <a:gd name="connsiteX331" fmla="*/ 2160494 w 2546209"/>
                          <a:gd name="connsiteY331" fmla="*/ 2770246 h 3370881"/>
                          <a:gd name="connsiteX332" fmla="*/ 2156012 w 2546209"/>
                          <a:gd name="connsiteY332" fmla="*/ 2962987 h 3370881"/>
                          <a:gd name="connsiteX333" fmla="*/ 2138082 w 2546209"/>
                          <a:gd name="connsiteY333" fmla="*/ 3043670 h 3370881"/>
                          <a:gd name="connsiteX334" fmla="*/ 2133600 w 2546209"/>
                          <a:gd name="connsiteY334" fmla="*/ 3061599 h 3370881"/>
                          <a:gd name="connsiteX335" fmla="*/ 2120153 w 2546209"/>
                          <a:gd name="connsiteY335" fmla="*/ 3079529 h 3370881"/>
                          <a:gd name="connsiteX336" fmla="*/ 2111188 w 2546209"/>
                          <a:gd name="connsiteY336" fmla="*/ 3106423 h 3370881"/>
                          <a:gd name="connsiteX337" fmla="*/ 2088776 w 2546209"/>
                          <a:gd name="connsiteY337" fmla="*/ 3137799 h 3370881"/>
                          <a:gd name="connsiteX338" fmla="*/ 2075329 w 2546209"/>
                          <a:gd name="connsiteY338" fmla="*/ 3164693 h 3370881"/>
                          <a:gd name="connsiteX339" fmla="*/ 2061882 w 2546209"/>
                          <a:gd name="connsiteY339" fmla="*/ 3169176 h 3370881"/>
                          <a:gd name="connsiteX340" fmla="*/ 2021541 w 2546209"/>
                          <a:gd name="connsiteY340" fmla="*/ 3164693 h 3370881"/>
                          <a:gd name="connsiteX341" fmla="*/ 2012576 w 2546209"/>
                          <a:gd name="connsiteY341" fmla="*/ 3119870 h 3370881"/>
                          <a:gd name="connsiteX342" fmla="*/ 2048435 w 2546209"/>
                          <a:gd name="connsiteY342" fmla="*/ 3021258 h 3370881"/>
                          <a:gd name="connsiteX343" fmla="*/ 2048435 w 2546209"/>
                          <a:gd name="connsiteY343" fmla="*/ 3021258 h 3370881"/>
                          <a:gd name="connsiteX344" fmla="*/ 2061882 w 2546209"/>
                          <a:gd name="connsiteY344" fmla="*/ 2967470 h 3370881"/>
                          <a:gd name="connsiteX345" fmla="*/ 2070847 w 2546209"/>
                          <a:gd name="connsiteY345" fmla="*/ 2882305 h 3370881"/>
                          <a:gd name="connsiteX346" fmla="*/ 2066365 w 2546209"/>
                          <a:gd name="connsiteY346" fmla="*/ 2725423 h 3370881"/>
                          <a:gd name="connsiteX347" fmla="*/ 2043953 w 2546209"/>
                          <a:gd name="connsiteY347" fmla="*/ 2649223 h 3370881"/>
                          <a:gd name="connsiteX348" fmla="*/ 2030506 w 2546209"/>
                          <a:gd name="connsiteY348" fmla="*/ 2622329 h 3370881"/>
                          <a:gd name="connsiteX349" fmla="*/ 2017059 w 2546209"/>
                          <a:gd name="connsiteY349" fmla="*/ 2581987 h 3370881"/>
                          <a:gd name="connsiteX350" fmla="*/ 1981200 w 2546209"/>
                          <a:gd name="connsiteY350" fmla="*/ 2514752 h 3370881"/>
                          <a:gd name="connsiteX351" fmla="*/ 1972235 w 2546209"/>
                          <a:gd name="connsiteY351" fmla="*/ 2501305 h 3370881"/>
                          <a:gd name="connsiteX352" fmla="*/ 1958788 w 2546209"/>
                          <a:gd name="connsiteY352" fmla="*/ 2478893 h 3370881"/>
                          <a:gd name="connsiteX353" fmla="*/ 1905000 w 2546209"/>
                          <a:gd name="connsiteY353" fmla="*/ 2398211 h 3370881"/>
                          <a:gd name="connsiteX354" fmla="*/ 1882588 w 2546209"/>
                          <a:gd name="connsiteY354" fmla="*/ 2357870 h 3370881"/>
                          <a:gd name="connsiteX355" fmla="*/ 1869141 w 2546209"/>
                          <a:gd name="connsiteY355" fmla="*/ 2339940 h 3370881"/>
                          <a:gd name="connsiteX356" fmla="*/ 1806388 w 2546209"/>
                          <a:gd name="connsiteY356" fmla="*/ 2313046 h 3370881"/>
                          <a:gd name="connsiteX357" fmla="*/ 1779494 w 2546209"/>
                          <a:gd name="connsiteY357" fmla="*/ 2304081 h 3370881"/>
                          <a:gd name="connsiteX358" fmla="*/ 1752600 w 2546209"/>
                          <a:gd name="connsiteY358" fmla="*/ 2299599 h 3370881"/>
                          <a:gd name="connsiteX359" fmla="*/ 1680882 w 2546209"/>
                          <a:gd name="connsiteY359" fmla="*/ 2277187 h 3370881"/>
                          <a:gd name="connsiteX360" fmla="*/ 1662953 w 2546209"/>
                          <a:gd name="connsiteY360" fmla="*/ 2272705 h 3370881"/>
                          <a:gd name="connsiteX361" fmla="*/ 1640541 w 2546209"/>
                          <a:gd name="connsiteY361" fmla="*/ 2259258 h 3370881"/>
                          <a:gd name="connsiteX362" fmla="*/ 1604682 w 2546209"/>
                          <a:gd name="connsiteY362" fmla="*/ 2272705 h 3370881"/>
                          <a:gd name="connsiteX363" fmla="*/ 1537447 w 2546209"/>
                          <a:gd name="connsiteY363" fmla="*/ 2304081 h 3370881"/>
                          <a:gd name="connsiteX364" fmla="*/ 1510553 w 2546209"/>
                          <a:gd name="connsiteY364" fmla="*/ 2308564 h 3370881"/>
                          <a:gd name="connsiteX365" fmla="*/ 1488141 w 2546209"/>
                          <a:gd name="connsiteY365" fmla="*/ 2313046 h 3370881"/>
                          <a:gd name="connsiteX366" fmla="*/ 1443318 w 2546209"/>
                          <a:gd name="connsiteY366" fmla="*/ 2322011 h 3370881"/>
                          <a:gd name="connsiteX367" fmla="*/ 1367118 w 2546209"/>
                          <a:gd name="connsiteY367" fmla="*/ 2304081 h 3370881"/>
                          <a:gd name="connsiteX368" fmla="*/ 1317812 w 2546209"/>
                          <a:gd name="connsiteY368" fmla="*/ 2286152 h 3370881"/>
                          <a:gd name="connsiteX369" fmla="*/ 1066800 w 2546209"/>
                          <a:gd name="connsiteY369" fmla="*/ 2272705 h 3370881"/>
                          <a:gd name="connsiteX370" fmla="*/ 1030941 w 2546209"/>
                          <a:gd name="connsiteY370" fmla="*/ 2263740 h 3370881"/>
                          <a:gd name="connsiteX371" fmla="*/ 986118 w 2546209"/>
                          <a:gd name="connsiteY371" fmla="*/ 2241329 h 3370881"/>
                          <a:gd name="connsiteX372" fmla="*/ 968188 w 2546209"/>
                          <a:gd name="connsiteY372" fmla="*/ 2232364 h 3370881"/>
                          <a:gd name="connsiteX373" fmla="*/ 936812 w 2546209"/>
                          <a:gd name="connsiteY373" fmla="*/ 2214434 h 3370881"/>
                          <a:gd name="connsiteX374" fmla="*/ 905435 w 2546209"/>
                          <a:gd name="connsiteY374" fmla="*/ 2196505 h 3370881"/>
                          <a:gd name="connsiteX375" fmla="*/ 869576 w 2546209"/>
                          <a:gd name="connsiteY375" fmla="*/ 2209952 h 3370881"/>
                          <a:gd name="connsiteX376" fmla="*/ 856129 w 2546209"/>
                          <a:gd name="connsiteY376" fmla="*/ 2227881 h 3370881"/>
                          <a:gd name="connsiteX377" fmla="*/ 815788 w 2546209"/>
                          <a:gd name="connsiteY377" fmla="*/ 2268223 h 3370881"/>
                          <a:gd name="connsiteX378" fmla="*/ 788894 w 2546209"/>
                          <a:gd name="connsiteY378" fmla="*/ 2290634 h 3370881"/>
                          <a:gd name="connsiteX379" fmla="*/ 762000 w 2546209"/>
                          <a:gd name="connsiteY379" fmla="*/ 2313046 h 3370881"/>
                          <a:gd name="connsiteX380" fmla="*/ 753035 w 2546209"/>
                          <a:gd name="connsiteY380" fmla="*/ 2326493 h 3370881"/>
                          <a:gd name="connsiteX381" fmla="*/ 735106 w 2546209"/>
                          <a:gd name="connsiteY381" fmla="*/ 2339940 h 3370881"/>
                          <a:gd name="connsiteX382" fmla="*/ 712694 w 2546209"/>
                          <a:gd name="connsiteY382" fmla="*/ 2362352 h 3370881"/>
                          <a:gd name="connsiteX383" fmla="*/ 694765 w 2546209"/>
                          <a:gd name="connsiteY383" fmla="*/ 2375799 h 3370881"/>
                          <a:gd name="connsiteX384" fmla="*/ 681318 w 2546209"/>
                          <a:gd name="connsiteY384" fmla="*/ 2393729 h 3370881"/>
                          <a:gd name="connsiteX385" fmla="*/ 667870 w 2546209"/>
                          <a:gd name="connsiteY385" fmla="*/ 2402693 h 3370881"/>
                          <a:gd name="connsiteX386" fmla="*/ 623047 w 2546209"/>
                          <a:gd name="connsiteY386" fmla="*/ 2443034 h 3370881"/>
                          <a:gd name="connsiteX387" fmla="*/ 600635 w 2546209"/>
                          <a:gd name="connsiteY387" fmla="*/ 2474411 h 3370881"/>
                          <a:gd name="connsiteX388" fmla="*/ 587188 w 2546209"/>
                          <a:gd name="connsiteY388" fmla="*/ 2514752 h 3370881"/>
                          <a:gd name="connsiteX389" fmla="*/ 582706 w 2546209"/>
                          <a:gd name="connsiteY389" fmla="*/ 2546129 h 3370881"/>
                          <a:gd name="connsiteX390" fmla="*/ 596153 w 2546209"/>
                          <a:gd name="connsiteY390" fmla="*/ 2635776 h 3370881"/>
                          <a:gd name="connsiteX391" fmla="*/ 600635 w 2546209"/>
                          <a:gd name="connsiteY391" fmla="*/ 2653705 h 3370881"/>
                          <a:gd name="connsiteX392" fmla="*/ 609600 w 2546209"/>
                          <a:gd name="connsiteY392" fmla="*/ 2671634 h 3370881"/>
                          <a:gd name="connsiteX393" fmla="*/ 614082 w 2546209"/>
                          <a:gd name="connsiteY393" fmla="*/ 2689564 h 3370881"/>
                          <a:gd name="connsiteX394" fmla="*/ 623047 w 2546209"/>
                          <a:gd name="connsiteY394" fmla="*/ 2711976 h 3370881"/>
                          <a:gd name="connsiteX395" fmla="*/ 627529 w 2546209"/>
                          <a:gd name="connsiteY395" fmla="*/ 2734387 h 3370881"/>
                          <a:gd name="connsiteX396" fmla="*/ 640976 w 2546209"/>
                          <a:gd name="connsiteY396" fmla="*/ 2765764 h 3370881"/>
                          <a:gd name="connsiteX397" fmla="*/ 645459 w 2546209"/>
                          <a:gd name="connsiteY397" fmla="*/ 2779211 h 3370881"/>
                          <a:gd name="connsiteX398" fmla="*/ 658906 w 2546209"/>
                          <a:gd name="connsiteY398" fmla="*/ 2801623 h 3370881"/>
                          <a:gd name="connsiteX399" fmla="*/ 676835 w 2546209"/>
                          <a:gd name="connsiteY399" fmla="*/ 2864376 h 3370881"/>
                          <a:gd name="connsiteX400" fmla="*/ 690282 w 2546209"/>
                          <a:gd name="connsiteY400" fmla="*/ 2895752 h 3370881"/>
                          <a:gd name="connsiteX401" fmla="*/ 699247 w 2546209"/>
                          <a:gd name="connsiteY401" fmla="*/ 2940576 h 3370881"/>
                          <a:gd name="connsiteX402" fmla="*/ 703729 w 2546209"/>
                          <a:gd name="connsiteY402" fmla="*/ 2967470 h 3370881"/>
                          <a:gd name="connsiteX403" fmla="*/ 717176 w 2546209"/>
                          <a:gd name="connsiteY403" fmla="*/ 2994364 h 3370881"/>
                          <a:gd name="connsiteX404" fmla="*/ 735106 w 2546209"/>
                          <a:gd name="connsiteY404" fmla="*/ 3052634 h 3370881"/>
                          <a:gd name="connsiteX405" fmla="*/ 739588 w 2546209"/>
                          <a:gd name="connsiteY405" fmla="*/ 3079529 h 3370881"/>
                          <a:gd name="connsiteX406" fmla="*/ 762000 w 2546209"/>
                          <a:gd name="connsiteY406" fmla="*/ 3142281 h 3370881"/>
                          <a:gd name="connsiteX407" fmla="*/ 766482 w 2546209"/>
                          <a:gd name="connsiteY407" fmla="*/ 3231929 h 3370881"/>
                          <a:gd name="connsiteX408" fmla="*/ 770965 w 2546209"/>
                          <a:gd name="connsiteY408" fmla="*/ 3254340 h 3370881"/>
                          <a:gd name="connsiteX409" fmla="*/ 775447 w 2546209"/>
                          <a:gd name="connsiteY409" fmla="*/ 3285717 h 3370881"/>
                          <a:gd name="connsiteX410" fmla="*/ 748553 w 2546209"/>
                          <a:gd name="connsiteY410" fmla="*/ 3335023 h 3370881"/>
                          <a:gd name="connsiteX411" fmla="*/ 721659 w 2546209"/>
                          <a:gd name="connsiteY411" fmla="*/ 3343987 h 3370881"/>
                          <a:gd name="connsiteX412" fmla="*/ 708212 w 2546209"/>
                          <a:gd name="connsiteY412" fmla="*/ 3348470 h 3370881"/>
                          <a:gd name="connsiteX413" fmla="*/ 623047 w 2546209"/>
                          <a:gd name="connsiteY413" fmla="*/ 3330540 h 3370881"/>
                          <a:gd name="connsiteX414" fmla="*/ 609600 w 2546209"/>
                          <a:gd name="connsiteY414" fmla="*/ 3308129 h 3370881"/>
                          <a:gd name="connsiteX415" fmla="*/ 591670 w 2546209"/>
                          <a:gd name="connsiteY415" fmla="*/ 3267787 h 3370881"/>
                          <a:gd name="connsiteX416" fmla="*/ 560294 w 2546209"/>
                          <a:gd name="connsiteY416" fmla="*/ 3209517 h 3370881"/>
                          <a:gd name="connsiteX417" fmla="*/ 551329 w 2546209"/>
                          <a:gd name="connsiteY417" fmla="*/ 3196070 h 3370881"/>
                          <a:gd name="connsiteX418" fmla="*/ 528918 w 2546209"/>
                          <a:gd name="connsiteY418" fmla="*/ 3173658 h 3370881"/>
                          <a:gd name="connsiteX419" fmla="*/ 519953 w 2546209"/>
                          <a:gd name="connsiteY419" fmla="*/ 3128834 h 3370881"/>
                          <a:gd name="connsiteX420" fmla="*/ 524435 w 2546209"/>
                          <a:gd name="connsiteY420" fmla="*/ 3101940 h 3370881"/>
                          <a:gd name="connsiteX421" fmla="*/ 528918 w 2546209"/>
                          <a:gd name="connsiteY421" fmla="*/ 3088493 h 3370881"/>
                          <a:gd name="connsiteX422" fmla="*/ 542365 w 2546209"/>
                          <a:gd name="connsiteY422" fmla="*/ 3052634 h 3370881"/>
                          <a:gd name="connsiteX423" fmla="*/ 484094 w 2546209"/>
                          <a:gd name="connsiteY423" fmla="*/ 2886787 h 3370881"/>
                          <a:gd name="connsiteX424" fmla="*/ 443753 w 2546209"/>
                          <a:gd name="connsiteY424" fmla="*/ 2779211 h 3370881"/>
                          <a:gd name="connsiteX425" fmla="*/ 439270 w 2546209"/>
                          <a:gd name="connsiteY425" fmla="*/ 2752317 h 3370881"/>
                          <a:gd name="connsiteX426" fmla="*/ 430306 w 2546209"/>
                          <a:gd name="connsiteY426" fmla="*/ 2716458 h 3370881"/>
                          <a:gd name="connsiteX427" fmla="*/ 425823 w 2546209"/>
                          <a:gd name="connsiteY427" fmla="*/ 2680599 h 3370881"/>
                          <a:gd name="connsiteX428" fmla="*/ 398929 w 2546209"/>
                          <a:gd name="connsiteY428" fmla="*/ 2599917 h 3370881"/>
                          <a:gd name="connsiteX429" fmla="*/ 385482 w 2546209"/>
                          <a:gd name="connsiteY429" fmla="*/ 2568540 h 3370881"/>
                          <a:gd name="connsiteX430" fmla="*/ 381000 w 2546209"/>
                          <a:gd name="connsiteY430" fmla="*/ 2550611 h 3370881"/>
                          <a:gd name="connsiteX431" fmla="*/ 372035 w 2546209"/>
                          <a:gd name="connsiteY431" fmla="*/ 2483376 h 3370881"/>
                          <a:gd name="connsiteX432" fmla="*/ 367553 w 2546209"/>
                          <a:gd name="connsiteY432" fmla="*/ 2469929 h 3370881"/>
                          <a:gd name="connsiteX433" fmla="*/ 407894 w 2546209"/>
                          <a:gd name="connsiteY433" fmla="*/ 2451999 h 3370881"/>
                          <a:gd name="connsiteX434" fmla="*/ 515470 w 2546209"/>
                          <a:gd name="connsiteY434" fmla="*/ 2407176 h 3370881"/>
                          <a:gd name="connsiteX435" fmla="*/ 578223 w 2546209"/>
                          <a:gd name="connsiteY435" fmla="*/ 2353387 h 3370881"/>
                          <a:gd name="connsiteX436" fmla="*/ 587188 w 2546209"/>
                          <a:gd name="connsiteY436" fmla="*/ 2330976 h 3370881"/>
                          <a:gd name="connsiteX437" fmla="*/ 614082 w 2546209"/>
                          <a:gd name="connsiteY437" fmla="*/ 2254776 h 3370881"/>
                          <a:gd name="connsiteX438" fmla="*/ 649941 w 2546209"/>
                          <a:gd name="connsiteY438" fmla="*/ 2200987 h 3370881"/>
                          <a:gd name="connsiteX439" fmla="*/ 690282 w 2546209"/>
                          <a:gd name="connsiteY439" fmla="*/ 2174093 h 3370881"/>
                          <a:gd name="connsiteX440" fmla="*/ 703729 w 2546209"/>
                          <a:gd name="connsiteY440" fmla="*/ 2165129 h 3370881"/>
                          <a:gd name="connsiteX441" fmla="*/ 739588 w 2546209"/>
                          <a:gd name="connsiteY441" fmla="*/ 2147199 h 3370881"/>
                          <a:gd name="connsiteX442" fmla="*/ 708212 w 2546209"/>
                          <a:gd name="connsiteY442" fmla="*/ 2187540 h 3370881"/>
                          <a:gd name="connsiteX443" fmla="*/ 654423 w 2546209"/>
                          <a:gd name="connsiteY443" fmla="*/ 2241329 h 3370881"/>
                          <a:gd name="connsiteX444" fmla="*/ 636494 w 2546209"/>
                          <a:gd name="connsiteY444" fmla="*/ 2259258 h 3370881"/>
                          <a:gd name="connsiteX445" fmla="*/ 614082 w 2546209"/>
                          <a:gd name="connsiteY445" fmla="*/ 2286152 h 3370881"/>
                          <a:gd name="connsiteX446" fmla="*/ 605118 w 2546209"/>
                          <a:gd name="connsiteY446" fmla="*/ 2299599 h 3370881"/>
                          <a:gd name="connsiteX447" fmla="*/ 560294 w 2546209"/>
                          <a:gd name="connsiteY447" fmla="*/ 2335458 h 3370881"/>
                          <a:gd name="connsiteX448" fmla="*/ 524435 w 2546209"/>
                          <a:gd name="connsiteY448" fmla="*/ 2348905 h 3370881"/>
                          <a:gd name="connsiteX449" fmla="*/ 502023 w 2546209"/>
                          <a:gd name="connsiteY449" fmla="*/ 2362352 h 3370881"/>
                          <a:gd name="connsiteX450" fmla="*/ 461682 w 2546209"/>
                          <a:gd name="connsiteY450" fmla="*/ 2389246 h 3370881"/>
                          <a:gd name="connsiteX451" fmla="*/ 448235 w 2546209"/>
                          <a:gd name="connsiteY451" fmla="*/ 2398211 h 3370881"/>
                          <a:gd name="connsiteX452" fmla="*/ 430306 w 2546209"/>
                          <a:gd name="connsiteY452" fmla="*/ 2407176 h 3370881"/>
                          <a:gd name="connsiteX453" fmla="*/ 412376 w 2546209"/>
                          <a:gd name="connsiteY453" fmla="*/ 2420623 h 3370881"/>
                          <a:gd name="connsiteX454" fmla="*/ 389965 w 2546209"/>
                          <a:gd name="connsiteY454" fmla="*/ 2429587 h 3370881"/>
                          <a:gd name="connsiteX455" fmla="*/ 372035 w 2546209"/>
                          <a:gd name="connsiteY455" fmla="*/ 2443034 h 3370881"/>
                          <a:gd name="connsiteX456" fmla="*/ 318247 w 2546209"/>
                          <a:gd name="connsiteY456" fmla="*/ 2474411 h 3370881"/>
                          <a:gd name="connsiteX457" fmla="*/ 304800 w 2546209"/>
                          <a:gd name="connsiteY457" fmla="*/ 2492340 h 3370881"/>
                          <a:gd name="connsiteX458" fmla="*/ 282388 w 2546209"/>
                          <a:gd name="connsiteY458" fmla="*/ 2519234 h 3370881"/>
                          <a:gd name="connsiteX459" fmla="*/ 295835 w 2546209"/>
                          <a:gd name="connsiteY459" fmla="*/ 2815070 h 3370881"/>
                          <a:gd name="connsiteX460" fmla="*/ 300318 w 2546209"/>
                          <a:gd name="connsiteY460" fmla="*/ 2837481 h 3370881"/>
                          <a:gd name="connsiteX461" fmla="*/ 304800 w 2546209"/>
                          <a:gd name="connsiteY461" fmla="*/ 2868858 h 3370881"/>
                          <a:gd name="connsiteX462" fmla="*/ 309282 w 2546209"/>
                          <a:gd name="connsiteY462" fmla="*/ 2927129 h 3370881"/>
                          <a:gd name="connsiteX463" fmla="*/ 322729 w 2546209"/>
                          <a:gd name="connsiteY463" fmla="*/ 2985399 h 3370881"/>
                          <a:gd name="connsiteX464" fmla="*/ 327212 w 2546209"/>
                          <a:gd name="connsiteY464" fmla="*/ 3012293 h 3370881"/>
                          <a:gd name="connsiteX465" fmla="*/ 331694 w 2546209"/>
                          <a:gd name="connsiteY465" fmla="*/ 3043670 h 3370881"/>
                          <a:gd name="connsiteX466" fmla="*/ 345141 w 2546209"/>
                          <a:gd name="connsiteY466" fmla="*/ 3070564 h 3370881"/>
                          <a:gd name="connsiteX467" fmla="*/ 367553 w 2546209"/>
                          <a:gd name="connsiteY467" fmla="*/ 3124352 h 3370881"/>
                          <a:gd name="connsiteX468" fmla="*/ 381000 w 2546209"/>
                          <a:gd name="connsiteY468" fmla="*/ 3182623 h 3370881"/>
                          <a:gd name="connsiteX469" fmla="*/ 389965 w 2546209"/>
                          <a:gd name="connsiteY469" fmla="*/ 3196070 h 3370881"/>
                          <a:gd name="connsiteX470" fmla="*/ 394447 w 2546209"/>
                          <a:gd name="connsiteY470" fmla="*/ 3213999 h 3370881"/>
                          <a:gd name="connsiteX471" fmla="*/ 412376 w 2546209"/>
                          <a:gd name="connsiteY471" fmla="*/ 3245376 h 3370881"/>
                          <a:gd name="connsiteX472" fmla="*/ 416859 w 2546209"/>
                          <a:gd name="connsiteY472" fmla="*/ 3258823 h 3370881"/>
                          <a:gd name="connsiteX473" fmla="*/ 425823 w 2546209"/>
                          <a:gd name="connsiteY473" fmla="*/ 3272270 h 3370881"/>
                          <a:gd name="connsiteX474" fmla="*/ 439270 w 2546209"/>
                          <a:gd name="connsiteY474" fmla="*/ 3303646 h 3370881"/>
                          <a:gd name="connsiteX475" fmla="*/ 439270 w 2546209"/>
                          <a:gd name="connsiteY475" fmla="*/ 3352952 h 3370881"/>
                          <a:gd name="connsiteX476" fmla="*/ 430306 w 2546209"/>
                          <a:gd name="connsiteY476" fmla="*/ 3366399 h 3370881"/>
                          <a:gd name="connsiteX477" fmla="*/ 412376 w 2546209"/>
                          <a:gd name="connsiteY477" fmla="*/ 3370881 h 3370881"/>
                          <a:gd name="connsiteX478" fmla="*/ 295835 w 2546209"/>
                          <a:gd name="connsiteY478" fmla="*/ 3357434 h 3370881"/>
                          <a:gd name="connsiteX479" fmla="*/ 264459 w 2546209"/>
                          <a:gd name="connsiteY479" fmla="*/ 3276752 h 3370881"/>
                          <a:gd name="connsiteX480" fmla="*/ 259976 w 2546209"/>
                          <a:gd name="connsiteY480" fmla="*/ 3240893 h 3370881"/>
                          <a:gd name="connsiteX481" fmla="*/ 246529 w 2546209"/>
                          <a:gd name="connsiteY481" fmla="*/ 3178140 h 3370881"/>
                          <a:gd name="connsiteX482" fmla="*/ 237565 w 2546209"/>
                          <a:gd name="connsiteY482" fmla="*/ 3084011 h 3370881"/>
                          <a:gd name="connsiteX483" fmla="*/ 228600 w 2546209"/>
                          <a:gd name="connsiteY483" fmla="*/ 3057117 h 3370881"/>
                          <a:gd name="connsiteX484" fmla="*/ 219635 w 2546209"/>
                          <a:gd name="connsiteY484" fmla="*/ 3021258 h 3370881"/>
                          <a:gd name="connsiteX485" fmla="*/ 206188 w 2546209"/>
                          <a:gd name="connsiteY485" fmla="*/ 2980917 h 3370881"/>
                          <a:gd name="connsiteX486" fmla="*/ 201706 w 2546209"/>
                          <a:gd name="connsiteY486" fmla="*/ 2949540 h 3370881"/>
                          <a:gd name="connsiteX487" fmla="*/ 197223 w 2546209"/>
                          <a:gd name="connsiteY487" fmla="*/ 2927129 h 3370881"/>
                          <a:gd name="connsiteX488" fmla="*/ 192741 w 2546209"/>
                          <a:gd name="connsiteY488" fmla="*/ 2891270 h 3370881"/>
                          <a:gd name="connsiteX489" fmla="*/ 188259 w 2546209"/>
                          <a:gd name="connsiteY489" fmla="*/ 2850929 h 3370881"/>
                          <a:gd name="connsiteX490" fmla="*/ 179294 w 2546209"/>
                          <a:gd name="connsiteY490" fmla="*/ 2824034 h 3370881"/>
                          <a:gd name="connsiteX491" fmla="*/ 165847 w 2546209"/>
                          <a:gd name="connsiteY491" fmla="*/ 2774729 h 3370881"/>
                          <a:gd name="connsiteX492" fmla="*/ 161365 w 2546209"/>
                          <a:gd name="connsiteY492" fmla="*/ 2747834 h 3370881"/>
                          <a:gd name="connsiteX493" fmla="*/ 156882 w 2546209"/>
                          <a:gd name="connsiteY493" fmla="*/ 2559576 h 3370881"/>
                          <a:gd name="connsiteX494" fmla="*/ 152400 w 2546209"/>
                          <a:gd name="connsiteY494" fmla="*/ 2519234 h 3370881"/>
                          <a:gd name="connsiteX495" fmla="*/ 143435 w 2546209"/>
                          <a:gd name="connsiteY495" fmla="*/ 2384764 h 3370881"/>
                          <a:gd name="connsiteX496" fmla="*/ 129988 w 2546209"/>
                          <a:gd name="connsiteY496" fmla="*/ 2344423 h 3370881"/>
                          <a:gd name="connsiteX497" fmla="*/ 125506 w 2546209"/>
                          <a:gd name="connsiteY497" fmla="*/ 2330976 h 3370881"/>
                          <a:gd name="connsiteX498" fmla="*/ 138953 w 2546209"/>
                          <a:gd name="connsiteY498" fmla="*/ 2313046 h 3370881"/>
                          <a:gd name="connsiteX499" fmla="*/ 152400 w 2546209"/>
                          <a:gd name="connsiteY499" fmla="*/ 2304081 h 3370881"/>
                          <a:gd name="connsiteX500" fmla="*/ 170329 w 2546209"/>
                          <a:gd name="connsiteY500" fmla="*/ 2259258 h 3370881"/>
                          <a:gd name="connsiteX501" fmla="*/ 188259 w 2546209"/>
                          <a:gd name="connsiteY501" fmla="*/ 2223399 h 3370881"/>
                          <a:gd name="connsiteX502" fmla="*/ 206188 w 2546209"/>
                          <a:gd name="connsiteY502" fmla="*/ 2187540 h 3370881"/>
                          <a:gd name="connsiteX503" fmla="*/ 210670 w 2546209"/>
                          <a:gd name="connsiteY503" fmla="*/ 2174093 h 3370881"/>
                          <a:gd name="connsiteX504" fmla="*/ 219635 w 2546209"/>
                          <a:gd name="connsiteY504" fmla="*/ 2115823 h 3370881"/>
                          <a:gd name="connsiteX505" fmla="*/ 210670 w 2546209"/>
                          <a:gd name="connsiteY505" fmla="*/ 1958940 h 3370881"/>
                          <a:gd name="connsiteX506" fmla="*/ 192741 w 2546209"/>
                          <a:gd name="connsiteY506" fmla="*/ 1923081 h 3370881"/>
                          <a:gd name="connsiteX507" fmla="*/ 179294 w 2546209"/>
                          <a:gd name="connsiteY507" fmla="*/ 1891705 h 3370881"/>
                          <a:gd name="connsiteX508" fmla="*/ 165847 w 2546209"/>
                          <a:gd name="connsiteY508" fmla="*/ 1864811 h 3370881"/>
                          <a:gd name="connsiteX509" fmla="*/ 152400 w 2546209"/>
                          <a:gd name="connsiteY509" fmla="*/ 1833434 h 3370881"/>
                          <a:gd name="connsiteX510" fmla="*/ 143435 w 2546209"/>
                          <a:gd name="connsiteY510" fmla="*/ 1819987 h 3370881"/>
                          <a:gd name="connsiteX511" fmla="*/ 107576 w 2546209"/>
                          <a:gd name="connsiteY511" fmla="*/ 1784129 h 3370881"/>
                          <a:gd name="connsiteX512" fmla="*/ 94129 w 2546209"/>
                          <a:gd name="connsiteY512" fmla="*/ 1779646 h 3370881"/>
                          <a:gd name="connsiteX513" fmla="*/ 71718 w 2546209"/>
                          <a:gd name="connsiteY513" fmla="*/ 1770681 h 3370881"/>
                          <a:gd name="connsiteX514" fmla="*/ 58270 w 2546209"/>
                          <a:gd name="connsiteY514" fmla="*/ 1761717 h 3370881"/>
                          <a:gd name="connsiteX515" fmla="*/ 26894 w 2546209"/>
                          <a:gd name="connsiteY515" fmla="*/ 1730340 h 3370881"/>
                          <a:gd name="connsiteX516" fmla="*/ 0 w 2546209"/>
                          <a:gd name="connsiteY516" fmla="*/ 1707929 h 3370881"/>
                          <a:gd name="connsiteX0" fmla="*/ 0 w 2546209"/>
                          <a:gd name="connsiteY0" fmla="*/ 1707929 h 3370881"/>
                          <a:gd name="connsiteX1" fmla="*/ 22412 w 2546209"/>
                          <a:gd name="connsiteY1" fmla="*/ 1698964 h 3370881"/>
                          <a:gd name="connsiteX2" fmla="*/ 31376 w 2546209"/>
                          <a:gd name="connsiteY2" fmla="*/ 1681034 h 3370881"/>
                          <a:gd name="connsiteX3" fmla="*/ 44823 w 2546209"/>
                          <a:gd name="connsiteY3" fmla="*/ 1672070 h 3370881"/>
                          <a:gd name="connsiteX4" fmla="*/ 58270 w 2546209"/>
                          <a:gd name="connsiteY4" fmla="*/ 1654140 h 3370881"/>
                          <a:gd name="connsiteX5" fmla="*/ 76200 w 2546209"/>
                          <a:gd name="connsiteY5" fmla="*/ 1645176 h 3370881"/>
                          <a:gd name="connsiteX6" fmla="*/ 98612 w 2546209"/>
                          <a:gd name="connsiteY6" fmla="*/ 1636211 h 3370881"/>
                          <a:gd name="connsiteX7" fmla="*/ 125506 w 2546209"/>
                          <a:gd name="connsiteY7" fmla="*/ 1627246 h 3370881"/>
                          <a:gd name="connsiteX8" fmla="*/ 152400 w 2546209"/>
                          <a:gd name="connsiteY8" fmla="*/ 1609317 h 3370881"/>
                          <a:gd name="connsiteX9" fmla="*/ 170329 w 2546209"/>
                          <a:gd name="connsiteY9" fmla="*/ 1600352 h 3370881"/>
                          <a:gd name="connsiteX10" fmla="*/ 188259 w 2546209"/>
                          <a:gd name="connsiteY10" fmla="*/ 1582423 h 3370881"/>
                          <a:gd name="connsiteX11" fmla="*/ 228600 w 2546209"/>
                          <a:gd name="connsiteY11" fmla="*/ 1564493 h 3370881"/>
                          <a:gd name="connsiteX12" fmla="*/ 255494 w 2546209"/>
                          <a:gd name="connsiteY12" fmla="*/ 1546564 h 3370881"/>
                          <a:gd name="connsiteX13" fmla="*/ 300318 w 2546209"/>
                          <a:gd name="connsiteY13" fmla="*/ 1524152 h 3370881"/>
                          <a:gd name="connsiteX14" fmla="*/ 313765 w 2546209"/>
                          <a:gd name="connsiteY14" fmla="*/ 1515187 h 3370881"/>
                          <a:gd name="connsiteX15" fmla="*/ 340659 w 2546209"/>
                          <a:gd name="connsiteY15" fmla="*/ 1510705 h 3370881"/>
                          <a:gd name="connsiteX16" fmla="*/ 363070 w 2546209"/>
                          <a:gd name="connsiteY16" fmla="*/ 1506223 h 3370881"/>
                          <a:gd name="connsiteX17" fmla="*/ 389965 w 2546209"/>
                          <a:gd name="connsiteY17" fmla="*/ 1501740 h 3370881"/>
                          <a:gd name="connsiteX18" fmla="*/ 425823 w 2546209"/>
                          <a:gd name="connsiteY18" fmla="*/ 1497258 h 3370881"/>
                          <a:gd name="connsiteX19" fmla="*/ 470647 w 2546209"/>
                          <a:gd name="connsiteY19" fmla="*/ 1488293 h 3370881"/>
                          <a:gd name="connsiteX20" fmla="*/ 515470 w 2546209"/>
                          <a:gd name="connsiteY20" fmla="*/ 1479329 h 3370881"/>
                          <a:gd name="connsiteX21" fmla="*/ 528918 w 2546209"/>
                          <a:gd name="connsiteY21" fmla="*/ 1470364 h 3370881"/>
                          <a:gd name="connsiteX22" fmla="*/ 600635 w 2546209"/>
                          <a:gd name="connsiteY22" fmla="*/ 1456917 h 3370881"/>
                          <a:gd name="connsiteX23" fmla="*/ 690282 w 2546209"/>
                          <a:gd name="connsiteY23" fmla="*/ 1447952 h 3370881"/>
                          <a:gd name="connsiteX24" fmla="*/ 793376 w 2546209"/>
                          <a:gd name="connsiteY24" fmla="*/ 1452434 h 3370881"/>
                          <a:gd name="connsiteX25" fmla="*/ 874059 w 2546209"/>
                          <a:gd name="connsiteY25" fmla="*/ 1465881 h 3370881"/>
                          <a:gd name="connsiteX26" fmla="*/ 914400 w 2546209"/>
                          <a:gd name="connsiteY26" fmla="*/ 1470364 h 3370881"/>
                          <a:gd name="connsiteX27" fmla="*/ 1030941 w 2546209"/>
                          <a:gd name="connsiteY27" fmla="*/ 1483811 h 3370881"/>
                          <a:gd name="connsiteX28" fmla="*/ 1151965 w 2546209"/>
                          <a:gd name="connsiteY28" fmla="*/ 1492776 h 3370881"/>
                          <a:gd name="connsiteX29" fmla="*/ 1281953 w 2546209"/>
                          <a:gd name="connsiteY29" fmla="*/ 1501740 h 3370881"/>
                          <a:gd name="connsiteX30" fmla="*/ 1465729 w 2546209"/>
                          <a:gd name="connsiteY30" fmla="*/ 1497258 h 3370881"/>
                          <a:gd name="connsiteX31" fmla="*/ 1510553 w 2546209"/>
                          <a:gd name="connsiteY31" fmla="*/ 1492776 h 3370881"/>
                          <a:gd name="connsiteX32" fmla="*/ 1582270 w 2546209"/>
                          <a:gd name="connsiteY32" fmla="*/ 1461399 h 3370881"/>
                          <a:gd name="connsiteX33" fmla="*/ 1604682 w 2546209"/>
                          <a:gd name="connsiteY33" fmla="*/ 1456917 h 3370881"/>
                          <a:gd name="connsiteX34" fmla="*/ 1622612 w 2546209"/>
                          <a:gd name="connsiteY34" fmla="*/ 1447952 h 3370881"/>
                          <a:gd name="connsiteX35" fmla="*/ 1645023 w 2546209"/>
                          <a:gd name="connsiteY35" fmla="*/ 1438987 h 3370881"/>
                          <a:gd name="connsiteX36" fmla="*/ 1662953 w 2546209"/>
                          <a:gd name="connsiteY36" fmla="*/ 1425540 h 3370881"/>
                          <a:gd name="connsiteX37" fmla="*/ 1698812 w 2546209"/>
                          <a:gd name="connsiteY37" fmla="*/ 1407611 h 3370881"/>
                          <a:gd name="connsiteX38" fmla="*/ 1739153 w 2546209"/>
                          <a:gd name="connsiteY38" fmla="*/ 1380717 h 3370881"/>
                          <a:gd name="connsiteX39" fmla="*/ 1752600 w 2546209"/>
                          <a:gd name="connsiteY39" fmla="*/ 1367270 h 3370881"/>
                          <a:gd name="connsiteX40" fmla="*/ 1775012 w 2546209"/>
                          <a:gd name="connsiteY40" fmla="*/ 1353823 h 3370881"/>
                          <a:gd name="connsiteX41" fmla="*/ 1797423 w 2546209"/>
                          <a:gd name="connsiteY41" fmla="*/ 1335893 h 3370881"/>
                          <a:gd name="connsiteX42" fmla="*/ 1810870 w 2546209"/>
                          <a:gd name="connsiteY42" fmla="*/ 1304517 h 3370881"/>
                          <a:gd name="connsiteX43" fmla="*/ 1815353 w 2546209"/>
                          <a:gd name="connsiteY43" fmla="*/ 1291070 h 3370881"/>
                          <a:gd name="connsiteX44" fmla="*/ 1801906 w 2546209"/>
                          <a:gd name="connsiteY44" fmla="*/ 1138670 h 3370881"/>
                          <a:gd name="connsiteX45" fmla="*/ 1792941 w 2546209"/>
                          <a:gd name="connsiteY45" fmla="*/ 1125223 h 3370881"/>
                          <a:gd name="connsiteX46" fmla="*/ 1757082 w 2546209"/>
                          <a:gd name="connsiteY46" fmla="*/ 1093846 h 3370881"/>
                          <a:gd name="connsiteX47" fmla="*/ 1730188 w 2546209"/>
                          <a:gd name="connsiteY47" fmla="*/ 1066952 h 3370881"/>
                          <a:gd name="connsiteX48" fmla="*/ 1703294 w 2546209"/>
                          <a:gd name="connsiteY48" fmla="*/ 1049023 h 3370881"/>
                          <a:gd name="connsiteX49" fmla="*/ 1622612 w 2546209"/>
                          <a:gd name="connsiteY49" fmla="*/ 1053505 h 3370881"/>
                          <a:gd name="connsiteX50" fmla="*/ 1595718 w 2546209"/>
                          <a:gd name="connsiteY50" fmla="*/ 1062470 h 3370881"/>
                          <a:gd name="connsiteX51" fmla="*/ 1573306 w 2546209"/>
                          <a:gd name="connsiteY51" fmla="*/ 1066952 h 3370881"/>
                          <a:gd name="connsiteX52" fmla="*/ 1453385 w 2546209"/>
                          <a:gd name="connsiteY52" fmla="*/ 1082761 h 3370881"/>
                          <a:gd name="connsiteX53" fmla="*/ 1326776 w 2546209"/>
                          <a:gd name="connsiteY53" fmla="*/ 1062470 h 3370881"/>
                          <a:gd name="connsiteX54" fmla="*/ 1308847 w 2546209"/>
                          <a:gd name="connsiteY54" fmla="*/ 1057987 h 3370881"/>
                          <a:gd name="connsiteX55" fmla="*/ 1277470 w 2546209"/>
                          <a:gd name="connsiteY55" fmla="*/ 1053505 h 3370881"/>
                          <a:gd name="connsiteX56" fmla="*/ 1259541 w 2546209"/>
                          <a:gd name="connsiteY56" fmla="*/ 1049023 h 3370881"/>
                          <a:gd name="connsiteX57" fmla="*/ 1232647 w 2546209"/>
                          <a:gd name="connsiteY57" fmla="*/ 1044540 h 3370881"/>
                          <a:gd name="connsiteX58" fmla="*/ 1053353 w 2546209"/>
                          <a:gd name="connsiteY58" fmla="*/ 1049023 h 3370881"/>
                          <a:gd name="connsiteX59" fmla="*/ 1035423 w 2546209"/>
                          <a:gd name="connsiteY59" fmla="*/ 1053505 h 3370881"/>
                          <a:gd name="connsiteX60" fmla="*/ 1008529 w 2546209"/>
                          <a:gd name="connsiteY60" fmla="*/ 1057987 h 3370881"/>
                          <a:gd name="connsiteX61" fmla="*/ 995082 w 2546209"/>
                          <a:gd name="connsiteY61" fmla="*/ 1062470 h 3370881"/>
                          <a:gd name="connsiteX62" fmla="*/ 945776 w 2546209"/>
                          <a:gd name="connsiteY62" fmla="*/ 1031093 h 3370881"/>
                          <a:gd name="connsiteX63" fmla="*/ 941294 w 2546209"/>
                          <a:gd name="connsiteY63" fmla="*/ 1017646 h 3370881"/>
                          <a:gd name="connsiteX64" fmla="*/ 932329 w 2546209"/>
                          <a:gd name="connsiteY64" fmla="*/ 919034 h 3370881"/>
                          <a:gd name="connsiteX65" fmla="*/ 914400 w 2546209"/>
                          <a:gd name="connsiteY65" fmla="*/ 901105 h 3370881"/>
                          <a:gd name="connsiteX66" fmla="*/ 918882 w 2546209"/>
                          <a:gd name="connsiteY66" fmla="*/ 869729 h 3370881"/>
                          <a:gd name="connsiteX67" fmla="*/ 941294 w 2546209"/>
                          <a:gd name="connsiteY67" fmla="*/ 865246 h 3370881"/>
                          <a:gd name="connsiteX68" fmla="*/ 959223 w 2546209"/>
                          <a:gd name="connsiteY68" fmla="*/ 851799 h 3370881"/>
                          <a:gd name="connsiteX69" fmla="*/ 990600 w 2546209"/>
                          <a:gd name="connsiteY69" fmla="*/ 847317 h 3370881"/>
                          <a:gd name="connsiteX70" fmla="*/ 1129553 w 2546209"/>
                          <a:gd name="connsiteY70" fmla="*/ 838352 h 3370881"/>
                          <a:gd name="connsiteX71" fmla="*/ 1147482 w 2546209"/>
                          <a:gd name="connsiteY71" fmla="*/ 829387 h 3370881"/>
                          <a:gd name="connsiteX72" fmla="*/ 1178859 w 2546209"/>
                          <a:gd name="connsiteY72" fmla="*/ 806976 h 3370881"/>
                          <a:gd name="connsiteX73" fmla="*/ 1192306 w 2546209"/>
                          <a:gd name="connsiteY73" fmla="*/ 793529 h 3370881"/>
                          <a:gd name="connsiteX74" fmla="*/ 1214718 w 2546209"/>
                          <a:gd name="connsiteY74" fmla="*/ 784564 h 3370881"/>
                          <a:gd name="connsiteX75" fmla="*/ 1241612 w 2546209"/>
                          <a:gd name="connsiteY75" fmla="*/ 771117 h 3370881"/>
                          <a:gd name="connsiteX76" fmla="*/ 1277470 w 2546209"/>
                          <a:gd name="connsiteY76" fmla="*/ 753187 h 3370881"/>
                          <a:gd name="connsiteX77" fmla="*/ 1295400 w 2546209"/>
                          <a:gd name="connsiteY77" fmla="*/ 730776 h 3370881"/>
                          <a:gd name="connsiteX78" fmla="*/ 1317812 w 2546209"/>
                          <a:gd name="connsiteY78" fmla="*/ 708364 h 3370881"/>
                          <a:gd name="connsiteX79" fmla="*/ 1353670 w 2546209"/>
                          <a:gd name="connsiteY79" fmla="*/ 663540 h 3370881"/>
                          <a:gd name="connsiteX80" fmla="*/ 1371600 w 2546209"/>
                          <a:gd name="connsiteY80" fmla="*/ 636646 h 3370881"/>
                          <a:gd name="connsiteX81" fmla="*/ 1380565 w 2546209"/>
                          <a:gd name="connsiteY81" fmla="*/ 596305 h 3370881"/>
                          <a:gd name="connsiteX82" fmla="*/ 1385047 w 2546209"/>
                          <a:gd name="connsiteY82" fmla="*/ 582858 h 3370881"/>
                          <a:gd name="connsiteX83" fmla="*/ 1380565 w 2546209"/>
                          <a:gd name="connsiteY83" fmla="*/ 533552 h 3370881"/>
                          <a:gd name="connsiteX84" fmla="*/ 1367118 w 2546209"/>
                          <a:gd name="connsiteY84" fmla="*/ 524587 h 3370881"/>
                          <a:gd name="connsiteX85" fmla="*/ 1349188 w 2546209"/>
                          <a:gd name="connsiteY85" fmla="*/ 520105 h 3370881"/>
                          <a:gd name="connsiteX86" fmla="*/ 1326776 w 2546209"/>
                          <a:gd name="connsiteY86" fmla="*/ 511140 h 3370881"/>
                          <a:gd name="connsiteX87" fmla="*/ 1281953 w 2546209"/>
                          <a:gd name="connsiteY87" fmla="*/ 515623 h 3370881"/>
                          <a:gd name="connsiteX88" fmla="*/ 1250576 w 2546209"/>
                          <a:gd name="connsiteY88" fmla="*/ 529070 h 3370881"/>
                          <a:gd name="connsiteX89" fmla="*/ 1210235 w 2546209"/>
                          <a:gd name="connsiteY89" fmla="*/ 542517 h 3370881"/>
                          <a:gd name="connsiteX90" fmla="*/ 1183341 w 2546209"/>
                          <a:gd name="connsiteY90" fmla="*/ 555964 h 3370881"/>
                          <a:gd name="connsiteX91" fmla="*/ 1160929 w 2546209"/>
                          <a:gd name="connsiteY91" fmla="*/ 569411 h 3370881"/>
                          <a:gd name="connsiteX92" fmla="*/ 1134035 w 2546209"/>
                          <a:gd name="connsiteY92" fmla="*/ 578376 h 3370881"/>
                          <a:gd name="connsiteX93" fmla="*/ 1111623 w 2546209"/>
                          <a:gd name="connsiteY93" fmla="*/ 587340 h 3370881"/>
                          <a:gd name="connsiteX94" fmla="*/ 1084729 w 2546209"/>
                          <a:gd name="connsiteY94" fmla="*/ 596305 h 3370881"/>
                          <a:gd name="connsiteX95" fmla="*/ 986118 w 2546209"/>
                          <a:gd name="connsiteY95" fmla="*/ 591823 h 3370881"/>
                          <a:gd name="connsiteX96" fmla="*/ 927847 w 2546209"/>
                          <a:gd name="connsiteY96" fmla="*/ 578376 h 3370881"/>
                          <a:gd name="connsiteX97" fmla="*/ 896470 w 2546209"/>
                          <a:gd name="connsiteY97" fmla="*/ 555964 h 3370881"/>
                          <a:gd name="connsiteX98" fmla="*/ 883023 w 2546209"/>
                          <a:gd name="connsiteY98" fmla="*/ 546999 h 3370881"/>
                          <a:gd name="connsiteX99" fmla="*/ 865094 w 2546209"/>
                          <a:gd name="connsiteY99" fmla="*/ 497693 h 3370881"/>
                          <a:gd name="connsiteX100" fmla="*/ 869576 w 2546209"/>
                          <a:gd name="connsiteY100" fmla="*/ 403564 h 3370881"/>
                          <a:gd name="connsiteX101" fmla="*/ 874059 w 2546209"/>
                          <a:gd name="connsiteY101" fmla="*/ 385634 h 3370881"/>
                          <a:gd name="connsiteX102" fmla="*/ 883023 w 2546209"/>
                          <a:gd name="connsiteY102" fmla="*/ 372187 h 3370881"/>
                          <a:gd name="connsiteX103" fmla="*/ 909918 w 2546209"/>
                          <a:gd name="connsiteY103" fmla="*/ 363223 h 3370881"/>
                          <a:gd name="connsiteX104" fmla="*/ 914400 w 2546209"/>
                          <a:gd name="connsiteY104" fmla="*/ 385634 h 3370881"/>
                          <a:gd name="connsiteX105" fmla="*/ 909918 w 2546209"/>
                          <a:gd name="connsiteY105" fmla="*/ 408046 h 3370881"/>
                          <a:gd name="connsiteX106" fmla="*/ 900953 w 2546209"/>
                          <a:gd name="connsiteY106" fmla="*/ 466317 h 3370881"/>
                          <a:gd name="connsiteX107" fmla="*/ 905435 w 2546209"/>
                          <a:gd name="connsiteY107" fmla="*/ 515623 h 3370881"/>
                          <a:gd name="connsiteX108" fmla="*/ 932329 w 2546209"/>
                          <a:gd name="connsiteY108" fmla="*/ 551481 h 3370881"/>
                          <a:gd name="connsiteX109" fmla="*/ 954741 w 2546209"/>
                          <a:gd name="connsiteY109" fmla="*/ 560446 h 3370881"/>
                          <a:gd name="connsiteX110" fmla="*/ 972670 w 2546209"/>
                          <a:gd name="connsiteY110" fmla="*/ 569411 h 3370881"/>
                          <a:gd name="connsiteX111" fmla="*/ 1066800 w 2546209"/>
                          <a:gd name="connsiteY111" fmla="*/ 564929 h 3370881"/>
                          <a:gd name="connsiteX112" fmla="*/ 1111623 w 2546209"/>
                          <a:gd name="connsiteY112" fmla="*/ 551481 h 3370881"/>
                          <a:gd name="connsiteX113" fmla="*/ 1129553 w 2546209"/>
                          <a:gd name="connsiteY113" fmla="*/ 538034 h 3370881"/>
                          <a:gd name="connsiteX114" fmla="*/ 1156447 w 2546209"/>
                          <a:gd name="connsiteY114" fmla="*/ 511140 h 3370881"/>
                          <a:gd name="connsiteX115" fmla="*/ 1160929 w 2546209"/>
                          <a:gd name="connsiteY115" fmla="*/ 493211 h 3370881"/>
                          <a:gd name="connsiteX116" fmla="*/ 1178859 w 2546209"/>
                          <a:gd name="connsiteY116" fmla="*/ 331846 h 3370881"/>
                          <a:gd name="connsiteX117" fmla="*/ 1215315 w 2546209"/>
                          <a:gd name="connsiteY117" fmla="*/ 270289 h 3370881"/>
                          <a:gd name="connsiteX118" fmla="*/ 1214718 w 2546209"/>
                          <a:gd name="connsiteY118" fmla="*/ 367705 h 3370881"/>
                          <a:gd name="connsiteX119" fmla="*/ 1201270 w 2546209"/>
                          <a:gd name="connsiteY119" fmla="*/ 412529 h 3370881"/>
                          <a:gd name="connsiteX120" fmla="*/ 1210235 w 2546209"/>
                          <a:gd name="connsiteY120" fmla="*/ 461834 h 3370881"/>
                          <a:gd name="connsiteX121" fmla="*/ 1214718 w 2546209"/>
                          <a:gd name="connsiteY121" fmla="*/ 475281 h 3370881"/>
                          <a:gd name="connsiteX122" fmla="*/ 1228165 w 2546209"/>
                          <a:gd name="connsiteY122" fmla="*/ 484246 h 3370881"/>
                          <a:gd name="connsiteX123" fmla="*/ 1250576 w 2546209"/>
                          <a:gd name="connsiteY123" fmla="*/ 502176 h 3370881"/>
                          <a:gd name="connsiteX124" fmla="*/ 1317812 w 2546209"/>
                          <a:gd name="connsiteY124" fmla="*/ 497693 h 3370881"/>
                          <a:gd name="connsiteX125" fmla="*/ 1353670 w 2546209"/>
                          <a:gd name="connsiteY125" fmla="*/ 488729 h 3370881"/>
                          <a:gd name="connsiteX126" fmla="*/ 1506070 w 2546209"/>
                          <a:gd name="connsiteY126" fmla="*/ 457352 h 3370881"/>
                          <a:gd name="connsiteX127" fmla="*/ 1550894 w 2546209"/>
                          <a:gd name="connsiteY127" fmla="*/ 430458 h 3370881"/>
                          <a:gd name="connsiteX128" fmla="*/ 1564341 w 2546209"/>
                          <a:gd name="connsiteY128" fmla="*/ 417011 h 3370881"/>
                          <a:gd name="connsiteX129" fmla="*/ 1586753 w 2546209"/>
                          <a:gd name="connsiteY129" fmla="*/ 399081 h 3370881"/>
                          <a:gd name="connsiteX130" fmla="*/ 1595718 w 2546209"/>
                          <a:gd name="connsiteY130" fmla="*/ 381152 h 3370881"/>
                          <a:gd name="connsiteX131" fmla="*/ 1600200 w 2546209"/>
                          <a:gd name="connsiteY131" fmla="*/ 363223 h 3370881"/>
                          <a:gd name="connsiteX132" fmla="*/ 1609165 w 2546209"/>
                          <a:gd name="connsiteY132" fmla="*/ 313917 h 3370881"/>
                          <a:gd name="connsiteX133" fmla="*/ 1537447 w 2546209"/>
                          <a:gd name="connsiteY133" fmla="*/ 188411 h 3370881"/>
                          <a:gd name="connsiteX134" fmla="*/ 1613647 w 2546209"/>
                          <a:gd name="connsiteY134" fmla="*/ 399081 h 3370881"/>
                          <a:gd name="connsiteX135" fmla="*/ 1627094 w 2546209"/>
                          <a:gd name="connsiteY135" fmla="*/ 417011 h 3370881"/>
                          <a:gd name="connsiteX136" fmla="*/ 1658470 w 2546209"/>
                          <a:gd name="connsiteY136" fmla="*/ 412529 h 3370881"/>
                          <a:gd name="connsiteX137" fmla="*/ 1685365 w 2546209"/>
                          <a:gd name="connsiteY137" fmla="*/ 390117 h 3370881"/>
                          <a:gd name="connsiteX138" fmla="*/ 1694329 w 2546209"/>
                          <a:gd name="connsiteY138" fmla="*/ 376670 h 3370881"/>
                          <a:gd name="connsiteX139" fmla="*/ 1734670 w 2546209"/>
                          <a:gd name="connsiteY139" fmla="*/ 354258 h 3370881"/>
                          <a:gd name="connsiteX140" fmla="*/ 1743635 w 2546209"/>
                          <a:gd name="connsiteY140" fmla="*/ 340811 h 3370881"/>
                          <a:gd name="connsiteX141" fmla="*/ 1757082 w 2546209"/>
                          <a:gd name="connsiteY141" fmla="*/ 336329 h 3370881"/>
                          <a:gd name="connsiteX142" fmla="*/ 1792941 w 2546209"/>
                          <a:gd name="connsiteY142" fmla="*/ 318399 h 3370881"/>
                          <a:gd name="connsiteX143" fmla="*/ 1797423 w 2546209"/>
                          <a:gd name="connsiteY143" fmla="*/ 336329 h 3370881"/>
                          <a:gd name="connsiteX144" fmla="*/ 1792941 w 2546209"/>
                          <a:gd name="connsiteY144" fmla="*/ 354258 h 3370881"/>
                          <a:gd name="connsiteX145" fmla="*/ 1788459 w 2546209"/>
                          <a:gd name="connsiteY145" fmla="*/ 367705 h 3370881"/>
                          <a:gd name="connsiteX146" fmla="*/ 1761565 w 2546209"/>
                          <a:gd name="connsiteY146" fmla="*/ 390117 h 3370881"/>
                          <a:gd name="connsiteX147" fmla="*/ 1783976 w 2546209"/>
                          <a:gd name="connsiteY147" fmla="*/ 399081 h 3370881"/>
                          <a:gd name="connsiteX148" fmla="*/ 1878106 w 2546209"/>
                          <a:gd name="connsiteY148" fmla="*/ 390117 h 3370881"/>
                          <a:gd name="connsiteX149" fmla="*/ 1891553 w 2546209"/>
                          <a:gd name="connsiteY149" fmla="*/ 381152 h 3370881"/>
                          <a:gd name="connsiteX150" fmla="*/ 1918447 w 2546209"/>
                          <a:gd name="connsiteY150" fmla="*/ 372187 h 3370881"/>
                          <a:gd name="connsiteX151" fmla="*/ 1940859 w 2546209"/>
                          <a:gd name="connsiteY151" fmla="*/ 358740 h 3370881"/>
                          <a:gd name="connsiteX152" fmla="*/ 1954306 w 2546209"/>
                          <a:gd name="connsiteY152" fmla="*/ 354258 h 3370881"/>
                          <a:gd name="connsiteX153" fmla="*/ 2003612 w 2546209"/>
                          <a:gd name="connsiteY153" fmla="*/ 327364 h 3370881"/>
                          <a:gd name="connsiteX154" fmla="*/ 2008094 w 2546209"/>
                          <a:gd name="connsiteY154" fmla="*/ 345293 h 3370881"/>
                          <a:gd name="connsiteX155" fmla="*/ 1999129 w 2546209"/>
                          <a:gd name="connsiteY155" fmla="*/ 358740 h 3370881"/>
                          <a:gd name="connsiteX156" fmla="*/ 1994647 w 2546209"/>
                          <a:gd name="connsiteY156" fmla="*/ 372187 h 3370881"/>
                          <a:gd name="connsiteX157" fmla="*/ 2039470 w 2546209"/>
                          <a:gd name="connsiteY157" fmla="*/ 390117 h 3370881"/>
                          <a:gd name="connsiteX158" fmla="*/ 2115670 w 2546209"/>
                          <a:gd name="connsiteY158" fmla="*/ 390117 h 3370881"/>
                          <a:gd name="connsiteX159" fmla="*/ 2160494 w 2546209"/>
                          <a:gd name="connsiteY159" fmla="*/ 376670 h 3370881"/>
                          <a:gd name="connsiteX160" fmla="*/ 2191870 w 2546209"/>
                          <a:gd name="connsiteY160" fmla="*/ 363223 h 3370881"/>
                          <a:gd name="connsiteX161" fmla="*/ 2205318 w 2546209"/>
                          <a:gd name="connsiteY161" fmla="*/ 358740 h 3370881"/>
                          <a:gd name="connsiteX162" fmla="*/ 2232212 w 2546209"/>
                          <a:gd name="connsiteY162" fmla="*/ 340811 h 3370881"/>
                          <a:gd name="connsiteX163" fmla="*/ 2312894 w 2546209"/>
                          <a:gd name="connsiteY163" fmla="*/ 183929 h 3370881"/>
                          <a:gd name="connsiteX164" fmla="*/ 2339788 w 2546209"/>
                          <a:gd name="connsiteY164" fmla="*/ 151 h 3370881"/>
                          <a:gd name="connsiteX165" fmla="*/ 2357718 w 2546209"/>
                          <a:gd name="connsiteY165" fmla="*/ 215305 h 3370881"/>
                          <a:gd name="connsiteX166" fmla="*/ 2254623 w 2546209"/>
                          <a:gd name="connsiteY166" fmla="*/ 376670 h 3370881"/>
                          <a:gd name="connsiteX167" fmla="*/ 2245659 w 2546209"/>
                          <a:gd name="connsiteY167" fmla="*/ 390117 h 3370881"/>
                          <a:gd name="connsiteX168" fmla="*/ 2254623 w 2546209"/>
                          <a:gd name="connsiteY168" fmla="*/ 403564 h 3370881"/>
                          <a:gd name="connsiteX169" fmla="*/ 2353235 w 2546209"/>
                          <a:gd name="connsiteY169" fmla="*/ 399081 h 3370881"/>
                          <a:gd name="connsiteX170" fmla="*/ 2366682 w 2546209"/>
                          <a:gd name="connsiteY170" fmla="*/ 394599 h 3370881"/>
                          <a:gd name="connsiteX171" fmla="*/ 2389094 w 2546209"/>
                          <a:gd name="connsiteY171" fmla="*/ 390117 h 3370881"/>
                          <a:gd name="connsiteX172" fmla="*/ 2424953 w 2546209"/>
                          <a:gd name="connsiteY172" fmla="*/ 367705 h 3370881"/>
                          <a:gd name="connsiteX173" fmla="*/ 2451847 w 2546209"/>
                          <a:gd name="connsiteY173" fmla="*/ 358740 h 3370881"/>
                          <a:gd name="connsiteX174" fmla="*/ 2541495 w 2546209"/>
                          <a:gd name="connsiteY174" fmla="*/ 62906 h 3370881"/>
                          <a:gd name="connsiteX175" fmla="*/ 2505635 w 2546209"/>
                          <a:gd name="connsiteY175" fmla="*/ 372187 h 3370881"/>
                          <a:gd name="connsiteX176" fmla="*/ 2483223 w 2546209"/>
                          <a:gd name="connsiteY176" fmla="*/ 385634 h 3370881"/>
                          <a:gd name="connsiteX177" fmla="*/ 2465294 w 2546209"/>
                          <a:gd name="connsiteY177" fmla="*/ 399081 h 3370881"/>
                          <a:gd name="connsiteX178" fmla="*/ 2442882 w 2546209"/>
                          <a:gd name="connsiteY178" fmla="*/ 403564 h 3370881"/>
                          <a:gd name="connsiteX179" fmla="*/ 2398059 w 2546209"/>
                          <a:gd name="connsiteY179" fmla="*/ 417011 h 3370881"/>
                          <a:gd name="connsiteX180" fmla="*/ 2375647 w 2546209"/>
                          <a:gd name="connsiteY180" fmla="*/ 425976 h 3370881"/>
                          <a:gd name="connsiteX181" fmla="*/ 2357718 w 2546209"/>
                          <a:gd name="connsiteY181" fmla="*/ 430458 h 3370881"/>
                          <a:gd name="connsiteX182" fmla="*/ 2344270 w 2546209"/>
                          <a:gd name="connsiteY182" fmla="*/ 461834 h 3370881"/>
                          <a:gd name="connsiteX183" fmla="*/ 2353235 w 2546209"/>
                          <a:gd name="connsiteY183" fmla="*/ 502176 h 3370881"/>
                          <a:gd name="connsiteX184" fmla="*/ 2362200 w 2546209"/>
                          <a:gd name="connsiteY184" fmla="*/ 515623 h 3370881"/>
                          <a:gd name="connsiteX185" fmla="*/ 2344270 w 2546209"/>
                          <a:gd name="connsiteY185" fmla="*/ 587340 h 3370881"/>
                          <a:gd name="connsiteX186" fmla="*/ 2321859 w 2546209"/>
                          <a:gd name="connsiteY186" fmla="*/ 614234 h 3370881"/>
                          <a:gd name="connsiteX187" fmla="*/ 2308412 w 2546209"/>
                          <a:gd name="connsiteY187" fmla="*/ 636646 h 3370881"/>
                          <a:gd name="connsiteX188" fmla="*/ 2281518 w 2546209"/>
                          <a:gd name="connsiteY188" fmla="*/ 641129 h 3370881"/>
                          <a:gd name="connsiteX189" fmla="*/ 2259106 w 2546209"/>
                          <a:gd name="connsiteY189" fmla="*/ 636646 h 3370881"/>
                          <a:gd name="connsiteX190" fmla="*/ 2277035 w 2546209"/>
                          <a:gd name="connsiteY190" fmla="*/ 578376 h 3370881"/>
                          <a:gd name="connsiteX191" fmla="*/ 2290482 w 2546209"/>
                          <a:gd name="connsiteY191" fmla="*/ 542517 h 3370881"/>
                          <a:gd name="connsiteX192" fmla="*/ 2286000 w 2546209"/>
                          <a:gd name="connsiteY192" fmla="*/ 506658 h 3370881"/>
                          <a:gd name="connsiteX193" fmla="*/ 2245659 w 2546209"/>
                          <a:gd name="connsiteY193" fmla="*/ 448387 h 3370881"/>
                          <a:gd name="connsiteX194" fmla="*/ 2200835 w 2546209"/>
                          <a:gd name="connsiteY194" fmla="*/ 430458 h 3370881"/>
                          <a:gd name="connsiteX195" fmla="*/ 2169459 w 2546209"/>
                          <a:gd name="connsiteY195" fmla="*/ 425976 h 3370881"/>
                          <a:gd name="connsiteX196" fmla="*/ 2102223 w 2546209"/>
                          <a:gd name="connsiteY196" fmla="*/ 430458 h 3370881"/>
                          <a:gd name="connsiteX197" fmla="*/ 2084294 w 2546209"/>
                          <a:gd name="connsiteY197" fmla="*/ 439423 h 3370881"/>
                          <a:gd name="connsiteX198" fmla="*/ 2070847 w 2546209"/>
                          <a:gd name="connsiteY198" fmla="*/ 443905 h 3370881"/>
                          <a:gd name="connsiteX199" fmla="*/ 2061882 w 2546209"/>
                          <a:gd name="connsiteY199" fmla="*/ 461834 h 3370881"/>
                          <a:gd name="connsiteX200" fmla="*/ 2034988 w 2546209"/>
                          <a:gd name="connsiteY200" fmla="*/ 475281 h 3370881"/>
                          <a:gd name="connsiteX201" fmla="*/ 1783976 w 2546209"/>
                          <a:gd name="connsiteY201" fmla="*/ 479764 h 3370881"/>
                          <a:gd name="connsiteX202" fmla="*/ 1766047 w 2546209"/>
                          <a:gd name="connsiteY202" fmla="*/ 488729 h 3370881"/>
                          <a:gd name="connsiteX203" fmla="*/ 1703294 w 2546209"/>
                          <a:gd name="connsiteY203" fmla="*/ 506658 h 3370881"/>
                          <a:gd name="connsiteX204" fmla="*/ 1689847 w 2546209"/>
                          <a:gd name="connsiteY204" fmla="*/ 511140 h 3370881"/>
                          <a:gd name="connsiteX205" fmla="*/ 1676400 w 2546209"/>
                          <a:gd name="connsiteY205" fmla="*/ 520105 h 3370881"/>
                          <a:gd name="connsiteX206" fmla="*/ 1649506 w 2546209"/>
                          <a:gd name="connsiteY206" fmla="*/ 529070 h 3370881"/>
                          <a:gd name="connsiteX207" fmla="*/ 1636059 w 2546209"/>
                          <a:gd name="connsiteY207" fmla="*/ 538034 h 3370881"/>
                          <a:gd name="connsiteX208" fmla="*/ 1622612 w 2546209"/>
                          <a:gd name="connsiteY208" fmla="*/ 551481 h 3370881"/>
                          <a:gd name="connsiteX209" fmla="*/ 1609165 w 2546209"/>
                          <a:gd name="connsiteY209" fmla="*/ 555964 h 3370881"/>
                          <a:gd name="connsiteX210" fmla="*/ 1577788 w 2546209"/>
                          <a:gd name="connsiteY210" fmla="*/ 587340 h 3370881"/>
                          <a:gd name="connsiteX211" fmla="*/ 1568823 w 2546209"/>
                          <a:gd name="connsiteY211" fmla="*/ 600787 h 3370881"/>
                          <a:gd name="connsiteX212" fmla="*/ 1555376 w 2546209"/>
                          <a:gd name="connsiteY212" fmla="*/ 614234 h 3370881"/>
                          <a:gd name="connsiteX213" fmla="*/ 1524000 w 2546209"/>
                          <a:gd name="connsiteY213" fmla="*/ 654576 h 3370881"/>
                          <a:gd name="connsiteX214" fmla="*/ 1519518 w 2546209"/>
                          <a:gd name="connsiteY214" fmla="*/ 668023 h 3370881"/>
                          <a:gd name="connsiteX215" fmla="*/ 1528482 w 2546209"/>
                          <a:gd name="connsiteY215" fmla="*/ 708364 h 3370881"/>
                          <a:gd name="connsiteX216" fmla="*/ 1537447 w 2546209"/>
                          <a:gd name="connsiteY216" fmla="*/ 721811 h 3370881"/>
                          <a:gd name="connsiteX217" fmla="*/ 1568823 w 2546209"/>
                          <a:gd name="connsiteY217" fmla="*/ 712846 h 3370881"/>
                          <a:gd name="connsiteX218" fmla="*/ 1600200 w 2546209"/>
                          <a:gd name="connsiteY218" fmla="*/ 712846 h 3370881"/>
                          <a:gd name="connsiteX219" fmla="*/ 1631576 w 2546209"/>
                          <a:gd name="connsiteY219" fmla="*/ 690434 h 3370881"/>
                          <a:gd name="connsiteX220" fmla="*/ 1645023 w 2546209"/>
                          <a:gd name="connsiteY220" fmla="*/ 676987 h 3370881"/>
                          <a:gd name="connsiteX221" fmla="*/ 1685365 w 2546209"/>
                          <a:gd name="connsiteY221" fmla="*/ 645611 h 3370881"/>
                          <a:gd name="connsiteX222" fmla="*/ 1716741 w 2546209"/>
                          <a:gd name="connsiteY222" fmla="*/ 614234 h 3370881"/>
                          <a:gd name="connsiteX223" fmla="*/ 1748118 w 2546209"/>
                          <a:gd name="connsiteY223" fmla="*/ 596305 h 3370881"/>
                          <a:gd name="connsiteX224" fmla="*/ 1761565 w 2546209"/>
                          <a:gd name="connsiteY224" fmla="*/ 591823 h 3370881"/>
                          <a:gd name="connsiteX225" fmla="*/ 1779494 w 2546209"/>
                          <a:gd name="connsiteY225" fmla="*/ 582858 h 3370881"/>
                          <a:gd name="connsiteX226" fmla="*/ 1815353 w 2546209"/>
                          <a:gd name="connsiteY226" fmla="*/ 573893 h 3370881"/>
                          <a:gd name="connsiteX227" fmla="*/ 2030506 w 2546209"/>
                          <a:gd name="connsiteY227" fmla="*/ 578376 h 3370881"/>
                          <a:gd name="connsiteX228" fmla="*/ 2017059 w 2546209"/>
                          <a:gd name="connsiteY228" fmla="*/ 600787 h 3370881"/>
                          <a:gd name="connsiteX229" fmla="*/ 1981200 w 2546209"/>
                          <a:gd name="connsiteY229" fmla="*/ 636646 h 3370881"/>
                          <a:gd name="connsiteX230" fmla="*/ 1967753 w 2546209"/>
                          <a:gd name="connsiteY230" fmla="*/ 650093 h 3370881"/>
                          <a:gd name="connsiteX231" fmla="*/ 1936376 w 2546209"/>
                          <a:gd name="connsiteY231" fmla="*/ 690434 h 3370881"/>
                          <a:gd name="connsiteX232" fmla="*/ 1905000 w 2546209"/>
                          <a:gd name="connsiteY232" fmla="*/ 717329 h 3370881"/>
                          <a:gd name="connsiteX233" fmla="*/ 1860176 w 2546209"/>
                          <a:gd name="connsiteY233" fmla="*/ 735258 h 3370881"/>
                          <a:gd name="connsiteX234" fmla="*/ 1788459 w 2546209"/>
                          <a:gd name="connsiteY234" fmla="*/ 744223 h 3370881"/>
                          <a:gd name="connsiteX235" fmla="*/ 1846729 w 2546209"/>
                          <a:gd name="connsiteY235" fmla="*/ 802493 h 3370881"/>
                          <a:gd name="connsiteX236" fmla="*/ 1913965 w 2546209"/>
                          <a:gd name="connsiteY236" fmla="*/ 829387 h 3370881"/>
                          <a:gd name="connsiteX237" fmla="*/ 1922929 w 2546209"/>
                          <a:gd name="connsiteY237" fmla="*/ 842834 h 3370881"/>
                          <a:gd name="connsiteX238" fmla="*/ 1967753 w 2546209"/>
                          <a:gd name="connsiteY238" fmla="*/ 883176 h 3370881"/>
                          <a:gd name="connsiteX239" fmla="*/ 1981200 w 2546209"/>
                          <a:gd name="connsiteY239" fmla="*/ 896623 h 3370881"/>
                          <a:gd name="connsiteX240" fmla="*/ 1994647 w 2546209"/>
                          <a:gd name="connsiteY240" fmla="*/ 905587 h 3370881"/>
                          <a:gd name="connsiteX241" fmla="*/ 2021541 w 2546209"/>
                          <a:gd name="connsiteY241" fmla="*/ 927999 h 3370881"/>
                          <a:gd name="connsiteX242" fmla="*/ 2030506 w 2546209"/>
                          <a:gd name="connsiteY242" fmla="*/ 941446 h 3370881"/>
                          <a:gd name="connsiteX243" fmla="*/ 2057400 w 2546209"/>
                          <a:gd name="connsiteY243" fmla="*/ 968340 h 3370881"/>
                          <a:gd name="connsiteX244" fmla="*/ 2088776 w 2546209"/>
                          <a:gd name="connsiteY244" fmla="*/ 1013164 h 3370881"/>
                          <a:gd name="connsiteX245" fmla="*/ 2115670 w 2546209"/>
                          <a:gd name="connsiteY245" fmla="*/ 1057987 h 3370881"/>
                          <a:gd name="connsiteX246" fmla="*/ 2120153 w 2546209"/>
                          <a:gd name="connsiteY246" fmla="*/ 1089364 h 3370881"/>
                          <a:gd name="connsiteX247" fmla="*/ 2138082 w 2546209"/>
                          <a:gd name="connsiteY247" fmla="*/ 1143152 h 3370881"/>
                          <a:gd name="connsiteX248" fmla="*/ 2147047 w 2546209"/>
                          <a:gd name="connsiteY248" fmla="*/ 1196940 h 3370881"/>
                          <a:gd name="connsiteX249" fmla="*/ 2151529 w 2546209"/>
                          <a:gd name="connsiteY249" fmla="*/ 1210387 h 3370881"/>
                          <a:gd name="connsiteX250" fmla="*/ 2156012 w 2546209"/>
                          <a:gd name="connsiteY250" fmla="*/ 1228317 h 3370881"/>
                          <a:gd name="connsiteX251" fmla="*/ 2173941 w 2546209"/>
                          <a:gd name="connsiteY251" fmla="*/ 1295552 h 3370881"/>
                          <a:gd name="connsiteX252" fmla="*/ 2182906 w 2546209"/>
                          <a:gd name="connsiteY252" fmla="*/ 1313481 h 3370881"/>
                          <a:gd name="connsiteX253" fmla="*/ 2187388 w 2546209"/>
                          <a:gd name="connsiteY253" fmla="*/ 1331411 h 3370881"/>
                          <a:gd name="connsiteX254" fmla="*/ 2214282 w 2546209"/>
                          <a:gd name="connsiteY254" fmla="*/ 1385199 h 3370881"/>
                          <a:gd name="connsiteX255" fmla="*/ 2218765 w 2546209"/>
                          <a:gd name="connsiteY255" fmla="*/ 1403129 h 3370881"/>
                          <a:gd name="connsiteX256" fmla="*/ 2223247 w 2546209"/>
                          <a:gd name="connsiteY256" fmla="*/ 1430023 h 3370881"/>
                          <a:gd name="connsiteX257" fmla="*/ 2236694 w 2546209"/>
                          <a:gd name="connsiteY257" fmla="*/ 1456917 h 3370881"/>
                          <a:gd name="connsiteX258" fmla="*/ 2241176 w 2546209"/>
                          <a:gd name="connsiteY258" fmla="*/ 1577940 h 3370881"/>
                          <a:gd name="connsiteX259" fmla="*/ 2245659 w 2546209"/>
                          <a:gd name="connsiteY259" fmla="*/ 1595870 h 3370881"/>
                          <a:gd name="connsiteX260" fmla="*/ 2236694 w 2546209"/>
                          <a:gd name="connsiteY260" fmla="*/ 1694481 h 3370881"/>
                          <a:gd name="connsiteX261" fmla="*/ 2227729 w 2546209"/>
                          <a:gd name="connsiteY261" fmla="*/ 1716893 h 3370881"/>
                          <a:gd name="connsiteX262" fmla="*/ 2223247 w 2546209"/>
                          <a:gd name="connsiteY262" fmla="*/ 1730340 h 3370881"/>
                          <a:gd name="connsiteX263" fmla="*/ 2200835 w 2546209"/>
                          <a:gd name="connsiteY263" fmla="*/ 1788611 h 3370881"/>
                          <a:gd name="connsiteX264" fmla="*/ 2191870 w 2546209"/>
                          <a:gd name="connsiteY264" fmla="*/ 1811023 h 3370881"/>
                          <a:gd name="connsiteX265" fmla="*/ 2187388 w 2546209"/>
                          <a:gd name="connsiteY265" fmla="*/ 1824470 h 3370881"/>
                          <a:gd name="connsiteX266" fmla="*/ 2169459 w 2546209"/>
                          <a:gd name="connsiteY266" fmla="*/ 1869293 h 3370881"/>
                          <a:gd name="connsiteX267" fmla="*/ 2164976 w 2546209"/>
                          <a:gd name="connsiteY267" fmla="*/ 1882740 h 3370881"/>
                          <a:gd name="connsiteX268" fmla="*/ 2156012 w 2546209"/>
                          <a:gd name="connsiteY268" fmla="*/ 1927564 h 3370881"/>
                          <a:gd name="connsiteX269" fmla="*/ 2173941 w 2546209"/>
                          <a:gd name="connsiteY269" fmla="*/ 1945493 h 3370881"/>
                          <a:gd name="connsiteX270" fmla="*/ 2196353 w 2546209"/>
                          <a:gd name="connsiteY270" fmla="*/ 1958940 h 3370881"/>
                          <a:gd name="connsiteX271" fmla="*/ 2241176 w 2546209"/>
                          <a:gd name="connsiteY271" fmla="*/ 2012729 h 3370881"/>
                          <a:gd name="connsiteX272" fmla="*/ 2263588 w 2546209"/>
                          <a:gd name="connsiteY272" fmla="*/ 2057552 h 3370881"/>
                          <a:gd name="connsiteX273" fmla="*/ 2286000 w 2546209"/>
                          <a:gd name="connsiteY273" fmla="*/ 2084446 h 3370881"/>
                          <a:gd name="connsiteX274" fmla="*/ 2299447 w 2546209"/>
                          <a:gd name="connsiteY274" fmla="*/ 2124787 h 3370881"/>
                          <a:gd name="connsiteX275" fmla="*/ 2321859 w 2546209"/>
                          <a:gd name="connsiteY275" fmla="*/ 2151681 h 3370881"/>
                          <a:gd name="connsiteX276" fmla="*/ 2344270 w 2546209"/>
                          <a:gd name="connsiteY276" fmla="*/ 2205470 h 3370881"/>
                          <a:gd name="connsiteX277" fmla="*/ 2348753 w 2546209"/>
                          <a:gd name="connsiteY277" fmla="*/ 2223399 h 3370881"/>
                          <a:gd name="connsiteX278" fmla="*/ 2366682 w 2546209"/>
                          <a:gd name="connsiteY278" fmla="*/ 2263740 h 3370881"/>
                          <a:gd name="connsiteX279" fmla="*/ 2375647 w 2546209"/>
                          <a:gd name="connsiteY279" fmla="*/ 2286152 h 3370881"/>
                          <a:gd name="connsiteX280" fmla="*/ 2380129 w 2546209"/>
                          <a:gd name="connsiteY280" fmla="*/ 2308564 h 3370881"/>
                          <a:gd name="connsiteX281" fmla="*/ 2389094 w 2546209"/>
                          <a:gd name="connsiteY281" fmla="*/ 2335458 h 3370881"/>
                          <a:gd name="connsiteX282" fmla="*/ 2393576 w 2546209"/>
                          <a:gd name="connsiteY282" fmla="*/ 2380281 h 3370881"/>
                          <a:gd name="connsiteX283" fmla="*/ 2398059 w 2546209"/>
                          <a:gd name="connsiteY283" fmla="*/ 2393729 h 3370881"/>
                          <a:gd name="connsiteX284" fmla="*/ 2402541 w 2546209"/>
                          <a:gd name="connsiteY284" fmla="*/ 2447517 h 3370881"/>
                          <a:gd name="connsiteX285" fmla="*/ 2407023 w 2546209"/>
                          <a:gd name="connsiteY285" fmla="*/ 2564058 h 3370881"/>
                          <a:gd name="connsiteX286" fmla="*/ 2389094 w 2546209"/>
                          <a:gd name="connsiteY286" fmla="*/ 2837481 h 3370881"/>
                          <a:gd name="connsiteX287" fmla="*/ 2380129 w 2546209"/>
                          <a:gd name="connsiteY287" fmla="*/ 2859893 h 3370881"/>
                          <a:gd name="connsiteX288" fmla="*/ 2357718 w 2546209"/>
                          <a:gd name="connsiteY288" fmla="*/ 2913681 h 3370881"/>
                          <a:gd name="connsiteX289" fmla="*/ 2348753 w 2546209"/>
                          <a:gd name="connsiteY289" fmla="*/ 2936093 h 3370881"/>
                          <a:gd name="connsiteX290" fmla="*/ 2339788 w 2546209"/>
                          <a:gd name="connsiteY290" fmla="*/ 2971952 h 3370881"/>
                          <a:gd name="connsiteX291" fmla="*/ 2326341 w 2546209"/>
                          <a:gd name="connsiteY291" fmla="*/ 2994364 h 3370881"/>
                          <a:gd name="connsiteX292" fmla="*/ 2317376 w 2546209"/>
                          <a:gd name="connsiteY292" fmla="*/ 3025740 h 3370881"/>
                          <a:gd name="connsiteX293" fmla="*/ 2303929 w 2546209"/>
                          <a:gd name="connsiteY293" fmla="*/ 3048152 h 3370881"/>
                          <a:gd name="connsiteX294" fmla="*/ 2290482 w 2546209"/>
                          <a:gd name="connsiteY294" fmla="*/ 3079529 h 3370881"/>
                          <a:gd name="connsiteX295" fmla="*/ 2272553 w 2546209"/>
                          <a:gd name="connsiteY295" fmla="*/ 3084011 h 3370881"/>
                          <a:gd name="connsiteX296" fmla="*/ 2259106 w 2546209"/>
                          <a:gd name="connsiteY296" fmla="*/ 3088493 h 3370881"/>
                          <a:gd name="connsiteX297" fmla="*/ 2241176 w 2546209"/>
                          <a:gd name="connsiteY297" fmla="*/ 3092976 h 3370881"/>
                          <a:gd name="connsiteX298" fmla="*/ 2209800 w 2546209"/>
                          <a:gd name="connsiteY298" fmla="*/ 3101940 h 3370881"/>
                          <a:gd name="connsiteX299" fmla="*/ 2205318 w 2546209"/>
                          <a:gd name="connsiteY299" fmla="*/ 3039187 h 3370881"/>
                          <a:gd name="connsiteX300" fmla="*/ 2218765 w 2546209"/>
                          <a:gd name="connsiteY300" fmla="*/ 3021258 h 3370881"/>
                          <a:gd name="connsiteX301" fmla="*/ 2245659 w 2546209"/>
                          <a:gd name="connsiteY301" fmla="*/ 2971952 h 3370881"/>
                          <a:gd name="connsiteX302" fmla="*/ 2268070 w 2546209"/>
                          <a:gd name="connsiteY302" fmla="*/ 2945058 h 3370881"/>
                          <a:gd name="connsiteX303" fmla="*/ 2268070 w 2546209"/>
                          <a:gd name="connsiteY303" fmla="*/ 2568540 h 3370881"/>
                          <a:gd name="connsiteX304" fmla="*/ 2259106 w 2546209"/>
                          <a:gd name="connsiteY304" fmla="*/ 2532681 h 3370881"/>
                          <a:gd name="connsiteX305" fmla="*/ 2250141 w 2546209"/>
                          <a:gd name="connsiteY305" fmla="*/ 2492340 h 3370881"/>
                          <a:gd name="connsiteX306" fmla="*/ 2245659 w 2546209"/>
                          <a:gd name="connsiteY306" fmla="*/ 2474411 h 3370881"/>
                          <a:gd name="connsiteX307" fmla="*/ 2245659 w 2546209"/>
                          <a:gd name="connsiteY307" fmla="*/ 2389247 h 3370881"/>
                          <a:gd name="connsiteX308" fmla="*/ 2173941 w 2546209"/>
                          <a:gd name="connsiteY308" fmla="*/ 2241328 h 3370881"/>
                          <a:gd name="connsiteX309" fmla="*/ 2070846 w 2546209"/>
                          <a:gd name="connsiteY309" fmla="*/ 2057553 h 3370881"/>
                          <a:gd name="connsiteX310" fmla="*/ 2057400 w 2546209"/>
                          <a:gd name="connsiteY310" fmla="*/ 2151681 h 3370881"/>
                          <a:gd name="connsiteX311" fmla="*/ 2048435 w 2546209"/>
                          <a:gd name="connsiteY311" fmla="*/ 2106858 h 3370881"/>
                          <a:gd name="connsiteX312" fmla="*/ 2034988 w 2546209"/>
                          <a:gd name="connsiteY312" fmla="*/ 2003764 h 3370881"/>
                          <a:gd name="connsiteX313" fmla="*/ 2026023 w 2546209"/>
                          <a:gd name="connsiteY313" fmla="*/ 2026176 h 3370881"/>
                          <a:gd name="connsiteX314" fmla="*/ 2021541 w 2546209"/>
                          <a:gd name="connsiteY314" fmla="*/ 2039623 h 3370881"/>
                          <a:gd name="connsiteX315" fmla="*/ 1999129 w 2546209"/>
                          <a:gd name="connsiteY315" fmla="*/ 2053070 h 3370881"/>
                          <a:gd name="connsiteX316" fmla="*/ 1990165 w 2546209"/>
                          <a:gd name="connsiteY316" fmla="*/ 2070999 h 3370881"/>
                          <a:gd name="connsiteX317" fmla="*/ 1967753 w 2546209"/>
                          <a:gd name="connsiteY317" fmla="*/ 2106858 h 3370881"/>
                          <a:gd name="connsiteX318" fmla="*/ 1981200 w 2546209"/>
                          <a:gd name="connsiteY318" fmla="*/ 2223399 h 3370881"/>
                          <a:gd name="connsiteX319" fmla="*/ 1994647 w 2546209"/>
                          <a:gd name="connsiteY319" fmla="*/ 2254776 h 3370881"/>
                          <a:gd name="connsiteX320" fmla="*/ 2003612 w 2546209"/>
                          <a:gd name="connsiteY320" fmla="*/ 2272705 h 3370881"/>
                          <a:gd name="connsiteX321" fmla="*/ 2026023 w 2546209"/>
                          <a:gd name="connsiteY321" fmla="*/ 2304081 h 3370881"/>
                          <a:gd name="connsiteX322" fmla="*/ 2043953 w 2546209"/>
                          <a:gd name="connsiteY322" fmla="*/ 2348905 h 3370881"/>
                          <a:gd name="connsiteX323" fmla="*/ 2061882 w 2546209"/>
                          <a:gd name="connsiteY323" fmla="*/ 2371317 h 3370881"/>
                          <a:gd name="connsiteX324" fmla="*/ 2088776 w 2546209"/>
                          <a:gd name="connsiteY324" fmla="*/ 2434070 h 3370881"/>
                          <a:gd name="connsiteX325" fmla="*/ 2102223 w 2546209"/>
                          <a:gd name="connsiteY325" fmla="*/ 2465446 h 3370881"/>
                          <a:gd name="connsiteX326" fmla="*/ 2106706 w 2546209"/>
                          <a:gd name="connsiteY326" fmla="*/ 2496823 h 3370881"/>
                          <a:gd name="connsiteX327" fmla="*/ 2124635 w 2546209"/>
                          <a:gd name="connsiteY327" fmla="*/ 2559576 h 3370881"/>
                          <a:gd name="connsiteX328" fmla="*/ 2138082 w 2546209"/>
                          <a:gd name="connsiteY328" fmla="*/ 2649223 h 3370881"/>
                          <a:gd name="connsiteX329" fmla="*/ 2147047 w 2546209"/>
                          <a:gd name="connsiteY329" fmla="*/ 2685081 h 3370881"/>
                          <a:gd name="connsiteX330" fmla="*/ 2151529 w 2546209"/>
                          <a:gd name="connsiteY330" fmla="*/ 2716458 h 3370881"/>
                          <a:gd name="connsiteX331" fmla="*/ 2160494 w 2546209"/>
                          <a:gd name="connsiteY331" fmla="*/ 2770246 h 3370881"/>
                          <a:gd name="connsiteX332" fmla="*/ 2156012 w 2546209"/>
                          <a:gd name="connsiteY332" fmla="*/ 2962987 h 3370881"/>
                          <a:gd name="connsiteX333" fmla="*/ 2138082 w 2546209"/>
                          <a:gd name="connsiteY333" fmla="*/ 3043670 h 3370881"/>
                          <a:gd name="connsiteX334" fmla="*/ 2133600 w 2546209"/>
                          <a:gd name="connsiteY334" fmla="*/ 3061599 h 3370881"/>
                          <a:gd name="connsiteX335" fmla="*/ 2120153 w 2546209"/>
                          <a:gd name="connsiteY335" fmla="*/ 3079529 h 3370881"/>
                          <a:gd name="connsiteX336" fmla="*/ 2111188 w 2546209"/>
                          <a:gd name="connsiteY336" fmla="*/ 3106423 h 3370881"/>
                          <a:gd name="connsiteX337" fmla="*/ 2088776 w 2546209"/>
                          <a:gd name="connsiteY337" fmla="*/ 3137799 h 3370881"/>
                          <a:gd name="connsiteX338" fmla="*/ 2075329 w 2546209"/>
                          <a:gd name="connsiteY338" fmla="*/ 3164693 h 3370881"/>
                          <a:gd name="connsiteX339" fmla="*/ 2061882 w 2546209"/>
                          <a:gd name="connsiteY339" fmla="*/ 3169176 h 3370881"/>
                          <a:gd name="connsiteX340" fmla="*/ 2021541 w 2546209"/>
                          <a:gd name="connsiteY340" fmla="*/ 3164693 h 3370881"/>
                          <a:gd name="connsiteX341" fmla="*/ 2012576 w 2546209"/>
                          <a:gd name="connsiteY341" fmla="*/ 3119870 h 3370881"/>
                          <a:gd name="connsiteX342" fmla="*/ 2048435 w 2546209"/>
                          <a:gd name="connsiteY342" fmla="*/ 3021258 h 3370881"/>
                          <a:gd name="connsiteX343" fmla="*/ 2048435 w 2546209"/>
                          <a:gd name="connsiteY343" fmla="*/ 3021258 h 3370881"/>
                          <a:gd name="connsiteX344" fmla="*/ 2061882 w 2546209"/>
                          <a:gd name="connsiteY344" fmla="*/ 2967470 h 3370881"/>
                          <a:gd name="connsiteX345" fmla="*/ 2070847 w 2546209"/>
                          <a:gd name="connsiteY345" fmla="*/ 2882305 h 3370881"/>
                          <a:gd name="connsiteX346" fmla="*/ 2066365 w 2546209"/>
                          <a:gd name="connsiteY346" fmla="*/ 2725423 h 3370881"/>
                          <a:gd name="connsiteX347" fmla="*/ 2043953 w 2546209"/>
                          <a:gd name="connsiteY347" fmla="*/ 2649223 h 3370881"/>
                          <a:gd name="connsiteX348" fmla="*/ 2030506 w 2546209"/>
                          <a:gd name="connsiteY348" fmla="*/ 2622329 h 3370881"/>
                          <a:gd name="connsiteX349" fmla="*/ 2017059 w 2546209"/>
                          <a:gd name="connsiteY349" fmla="*/ 2581987 h 3370881"/>
                          <a:gd name="connsiteX350" fmla="*/ 1981200 w 2546209"/>
                          <a:gd name="connsiteY350" fmla="*/ 2514752 h 3370881"/>
                          <a:gd name="connsiteX351" fmla="*/ 1972235 w 2546209"/>
                          <a:gd name="connsiteY351" fmla="*/ 2501305 h 3370881"/>
                          <a:gd name="connsiteX352" fmla="*/ 1958788 w 2546209"/>
                          <a:gd name="connsiteY352" fmla="*/ 2478893 h 3370881"/>
                          <a:gd name="connsiteX353" fmla="*/ 1905000 w 2546209"/>
                          <a:gd name="connsiteY353" fmla="*/ 2398211 h 3370881"/>
                          <a:gd name="connsiteX354" fmla="*/ 1882588 w 2546209"/>
                          <a:gd name="connsiteY354" fmla="*/ 2357870 h 3370881"/>
                          <a:gd name="connsiteX355" fmla="*/ 1869141 w 2546209"/>
                          <a:gd name="connsiteY355" fmla="*/ 2339940 h 3370881"/>
                          <a:gd name="connsiteX356" fmla="*/ 1806388 w 2546209"/>
                          <a:gd name="connsiteY356" fmla="*/ 2313046 h 3370881"/>
                          <a:gd name="connsiteX357" fmla="*/ 1779494 w 2546209"/>
                          <a:gd name="connsiteY357" fmla="*/ 2304081 h 3370881"/>
                          <a:gd name="connsiteX358" fmla="*/ 1752600 w 2546209"/>
                          <a:gd name="connsiteY358" fmla="*/ 2299599 h 3370881"/>
                          <a:gd name="connsiteX359" fmla="*/ 1680882 w 2546209"/>
                          <a:gd name="connsiteY359" fmla="*/ 2277187 h 3370881"/>
                          <a:gd name="connsiteX360" fmla="*/ 1662953 w 2546209"/>
                          <a:gd name="connsiteY360" fmla="*/ 2272705 h 3370881"/>
                          <a:gd name="connsiteX361" fmla="*/ 1640541 w 2546209"/>
                          <a:gd name="connsiteY361" fmla="*/ 2259258 h 3370881"/>
                          <a:gd name="connsiteX362" fmla="*/ 1604682 w 2546209"/>
                          <a:gd name="connsiteY362" fmla="*/ 2272705 h 3370881"/>
                          <a:gd name="connsiteX363" fmla="*/ 1537447 w 2546209"/>
                          <a:gd name="connsiteY363" fmla="*/ 2304081 h 3370881"/>
                          <a:gd name="connsiteX364" fmla="*/ 1510553 w 2546209"/>
                          <a:gd name="connsiteY364" fmla="*/ 2308564 h 3370881"/>
                          <a:gd name="connsiteX365" fmla="*/ 1488141 w 2546209"/>
                          <a:gd name="connsiteY365" fmla="*/ 2313046 h 3370881"/>
                          <a:gd name="connsiteX366" fmla="*/ 1443318 w 2546209"/>
                          <a:gd name="connsiteY366" fmla="*/ 2322011 h 3370881"/>
                          <a:gd name="connsiteX367" fmla="*/ 1367118 w 2546209"/>
                          <a:gd name="connsiteY367" fmla="*/ 2304081 h 3370881"/>
                          <a:gd name="connsiteX368" fmla="*/ 1317812 w 2546209"/>
                          <a:gd name="connsiteY368" fmla="*/ 2286152 h 3370881"/>
                          <a:gd name="connsiteX369" fmla="*/ 1066800 w 2546209"/>
                          <a:gd name="connsiteY369" fmla="*/ 2272705 h 3370881"/>
                          <a:gd name="connsiteX370" fmla="*/ 1030941 w 2546209"/>
                          <a:gd name="connsiteY370" fmla="*/ 2263740 h 3370881"/>
                          <a:gd name="connsiteX371" fmla="*/ 986118 w 2546209"/>
                          <a:gd name="connsiteY371" fmla="*/ 2241329 h 3370881"/>
                          <a:gd name="connsiteX372" fmla="*/ 968188 w 2546209"/>
                          <a:gd name="connsiteY372" fmla="*/ 2232364 h 3370881"/>
                          <a:gd name="connsiteX373" fmla="*/ 936812 w 2546209"/>
                          <a:gd name="connsiteY373" fmla="*/ 2214434 h 3370881"/>
                          <a:gd name="connsiteX374" fmla="*/ 905435 w 2546209"/>
                          <a:gd name="connsiteY374" fmla="*/ 2196505 h 3370881"/>
                          <a:gd name="connsiteX375" fmla="*/ 869576 w 2546209"/>
                          <a:gd name="connsiteY375" fmla="*/ 2209952 h 3370881"/>
                          <a:gd name="connsiteX376" fmla="*/ 856129 w 2546209"/>
                          <a:gd name="connsiteY376" fmla="*/ 2227881 h 3370881"/>
                          <a:gd name="connsiteX377" fmla="*/ 815788 w 2546209"/>
                          <a:gd name="connsiteY377" fmla="*/ 2268223 h 3370881"/>
                          <a:gd name="connsiteX378" fmla="*/ 788894 w 2546209"/>
                          <a:gd name="connsiteY378" fmla="*/ 2290634 h 3370881"/>
                          <a:gd name="connsiteX379" fmla="*/ 762000 w 2546209"/>
                          <a:gd name="connsiteY379" fmla="*/ 2313046 h 3370881"/>
                          <a:gd name="connsiteX380" fmla="*/ 753035 w 2546209"/>
                          <a:gd name="connsiteY380" fmla="*/ 2326493 h 3370881"/>
                          <a:gd name="connsiteX381" fmla="*/ 735106 w 2546209"/>
                          <a:gd name="connsiteY381" fmla="*/ 2339940 h 3370881"/>
                          <a:gd name="connsiteX382" fmla="*/ 712694 w 2546209"/>
                          <a:gd name="connsiteY382" fmla="*/ 2362352 h 3370881"/>
                          <a:gd name="connsiteX383" fmla="*/ 694765 w 2546209"/>
                          <a:gd name="connsiteY383" fmla="*/ 2375799 h 3370881"/>
                          <a:gd name="connsiteX384" fmla="*/ 681318 w 2546209"/>
                          <a:gd name="connsiteY384" fmla="*/ 2393729 h 3370881"/>
                          <a:gd name="connsiteX385" fmla="*/ 667870 w 2546209"/>
                          <a:gd name="connsiteY385" fmla="*/ 2402693 h 3370881"/>
                          <a:gd name="connsiteX386" fmla="*/ 623047 w 2546209"/>
                          <a:gd name="connsiteY386" fmla="*/ 2443034 h 3370881"/>
                          <a:gd name="connsiteX387" fmla="*/ 600635 w 2546209"/>
                          <a:gd name="connsiteY387" fmla="*/ 2474411 h 3370881"/>
                          <a:gd name="connsiteX388" fmla="*/ 587188 w 2546209"/>
                          <a:gd name="connsiteY388" fmla="*/ 2514752 h 3370881"/>
                          <a:gd name="connsiteX389" fmla="*/ 582706 w 2546209"/>
                          <a:gd name="connsiteY389" fmla="*/ 2546129 h 3370881"/>
                          <a:gd name="connsiteX390" fmla="*/ 596153 w 2546209"/>
                          <a:gd name="connsiteY390" fmla="*/ 2635776 h 3370881"/>
                          <a:gd name="connsiteX391" fmla="*/ 600635 w 2546209"/>
                          <a:gd name="connsiteY391" fmla="*/ 2653705 h 3370881"/>
                          <a:gd name="connsiteX392" fmla="*/ 609600 w 2546209"/>
                          <a:gd name="connsiteY392" fmla="*/ 2671634 h 3370881"/>
                          <a:gd name="connsiteX393" fmla="*/ 614082 w 2546209"/>
                          <a:gd name="connsiteY393" fmla="*/ 2689564 h 3370881"/>
                          <a:gd name="connsiteX394" fmla="*/ 623047 w 2546209"/>
                          <a:gd name="connsiteY394" fmla="*/ 2711976 h 3370881"/>
                          <a:gd name="connsiteX395" fmla="*/ 627529 w 2546209"/>
                          <a:gd name="connsiteY395" fmla="*/ 2734387 h 3370881"/>
                          <a:gd name="connsiteX396" fmla="*/ 640976 w 2546209"/>
                          <a:gd name="connsiteY396" fmla="*/ 2765764 h 3370881"/>
                          <a:gd name="connsiteX397" fmla="*/ 645459 w 2546209"/>
                          <a:gd name="connsiteY397" fmla="*/ 2779211 h 3370881"/>
                          <a:gd name="connsiteX398" fmla="*/ 658906 w 2546209"/>
                          <a:gd name="connsiteY398" fmla="*/ 2801623 h 3370881"/>
                          <a:gd name="connsiteX399" fmla="*/ 676835 w 2546209"/>
                          <a:gd name="connsiteY399" fmla="*/ 2864376 h 3370881"/>
                          <a:gd name="connsiteX400" fmla="*/ 690282 w 2546209"/>
                          <a:gd name="connsiteY400" fmla="*/ 2895752 h 3370881"/>
                          <a:gd name="connsiteX401" fmla="*/ 699247 w 2546209"/>
                          <a:gd name="connsiteY401" fmla="*/ 2940576 h 3370881"/>
                          <a:gd name="connsiteX402" fmla="*/ 703729 w 2546209"/>
                          <a:gd name="connsiteY402" fmla="*/ 2967470 h 3370881"/>
                          <a:gd name="connsiteX403" fmla="*/ 717176 w 2546209"/>
                          <a:gd name="connsiteY403" fmla="*/ 2994364 h 3370881"/>
                          <a:gd name="connsiteX404" fmla="*/ 735106 w 2546209"/>
                          <a:gd name="connsiteY404" fmla="*/ 3052634 h 3370881"/>
                          <a:gd name="connsiteX405" fmla="*/ 739588 w 2546209"/>
                          <a:gd name="connsiteY405" fmla="*/ 3079529 h 3370881"/>
                          <a:gd name="connsiteX406" fmla="*/ 762000 w 2546209"/>
                          <a:gd name="connsiteY406" fmla="*/ 3142281 h 3370881"/>
                          <a:gd name="connsiteX407" fmla="*/ 766482 w 2546209"/>
                          <a:gd name="connsiteY407" fmla="*/ 3231929 h 3370881"/>
                          <a:gd name="connsiteX408" fmla="*/ 770965 w 2546209"/>
                          <a:gd name="connsiteY408" fmla="*/ 3254340 h 3370881"/>
                          <a:gd name="connsiteX409" fmla="*/ 775447 w 2546209"/>
                          <a:gd name="connsiteY409" fmla="*/ 3285717 h 3370881"/>
                          <a:gd name="connsiteX410" fmla="*/ 748553 w 2546209"/>
                          <a:gd name="connsiteY410" fmla="*/ 3335023 h 3370881"/>
                          <a:gd name="connsiteX411" fmla="*/ 721659 w 2546209"/>
                          <a:gd name="connsiteY411" fmla="*/ 3343987 h 3370881"/>
                          <a:gd name="connsiteX412" fmla="*/ 708212 w 2546209"/>
                          <a:gd name="connsiteY412" fmla="*/ 3348470 h 3370881"/>
                          <a:gd name="connsiteX413" fmla="*/ 623047 w 2546209"/>
                          <a:gd name="connsiteY413" fmla="*/ 3330540 h 3370881"/>
                          <a:gd name="connsiteX414" fmla="*/ 609600 w 2546209"/>
                          <a:gd name="connsiteY414" fmla="*/ 3308129 h 3370881"/>
                          <a:gd name="connsiteX415" fmla="*/ 591670 w 2546209"/>
                          <a:gd name="connsiteY415" fmla="*/ 3267787 h 3370881"/>
                          <a:gd name="connsiteX416" fmla="*/ 560294 w 2546209"/>
                          <a:gd name="connsiteY416" fmla="*/ 3209517 h 3370881"/>
                          <a:gd name="connsiteX417" fmla="*/ 551329 w 2546209"/>
                          <a:gd name="connsiteY417" fmla="*/ 3196070 h 3370881"/>
                          <a:gd name="connsiteX418" fmla="*/ 528918 w 2546209"/>
                          <a:gd name="connsiteY418" fmla="*/ 3173658 h 3370881"/>
                          <a:gd name="connsiteX419" fmla="*/ 519953 w 2546209"/>
                          <a:gd name="connsiteY419" fmla="*/ 3128834 h 3370881"/>
                          <a:gd name="connsiteX420" fmla="*/ 524435 w 2546209"/>
                          <a:gd name="connsiteY420" fmla="*/ 3101940 h 3370881"/>
                          <a:gd name="connsiteX421" fmla="*/ 528918 w 2546209"/>
                          <a:gd name="connsiteY421" fmla="*/ 3088493 h 3370881"/>
                          <a:gd name="connsiteX422" fmla="*/ 542365 w 2546209"/>
                          <a:gd name="connsiteY422" fmla="*/ 3052634 h 3370881"/>
                          <a:gd name="connsiteX423" fmla="*/ 484094 w 2546209"/>
                          <a:gd name="connsiteY423" fmla="*/ 2886787 h 3370881"/>
                          <a:gd name="connsiteX424" fmla="*/ 443753 w 2546209"/>
                          <a:gd name="connsiteY424" fmla="*/ 2779211 h 3370881"/>
                          <a:gd name="connsiteX425" fmla="*/ 439270 w 2546209"/>
                          <a:gd name="connsiteY425" fmla="*/ 2752317 h 3370881"/>
                          <a:gd name="connsiteX426" fmla="*/ 430306 w 2546209"/>
                          <a:gd name="connsiteY426" fmla="*/ 2716458 h 3370881"/>
                          <a:gd name="connsiteX427" fmla="*/ 425823 w 2546209"/>
                          <a:gd name="connsiteY427" fmla="*/ 2680599 h 3370881"/>
                          <a:gd name="connsiteX428" fmla="*/ 398929 w 2546209"/>
                          <a:gd name="connsiteY428" fmla="*/ 2599917 h 3370881"/>
                          <a:gd name="connsiteX429" fmla="*/ 385482 w 2546209"/>
                          <a:gd name="connsiteY429" fmla="*/ 2568540 h 3370881"/>
                          <a:gd name="connsiteX430" fmla="*/ 381000 w 2546209"/>
                          <a:gd name="connsiteY430" fmla="*/ 2550611 h 3370881"/>
                          <a:gd name="connsiteX431" fmla="*/ 372035 w 2546209"/>
                          <a:gd name="connsiteY431" fmla="*/ 2483376 h 3370881"/>
                          <a:gd name="connsiteX432" fmla="*/ 367553 w 2546209"/>
                          <a:gd name="connsiteY432" fmla="*/ 2469929 h 3370881"/>
                          <a:gd name="connsiteX433" fmla="*/ 407894 w 2546209"/>
                          <a:gd name="connsiteY433" fmla="*/ 2451999 h 3370881"/>
                          <a:gd name="connsiteX434" fmla="*/ 515470 w 2546209"/>
                          <a:gd name="connsiteY434" fmla="*/ 2407176 h 3370881"/>
                          <a:gd name="connsiteX435" fmla="*/ 578223 w 2546209"/>
                          <a:gd name="connsiteY435" fmla="*/ 2353387 h 3370881"/>
                          <a:gd name="connsiteX436" fmla="*/ 587188 w 2546209"/>
                          <a:gd name="connsiteY436" fmla="*/ 2330976 h 3370881"/>
                          <a:gd name="connsiteX437" fmla="*/ 614082 w 2546209"/>
                          <a:gd name="connsiteY437" fmla="*/ 2254776 h 3370881"/>
                          <a:gd name="connsiteX438" fmla="*/ 649941 w 2546209"/>
                          <a:gd name="connsiteY438" fmla="*/ 2200987 h 3370881"/>
                          <a:gd name="connsiteX439" fmla="*/ 690282 w 2546209"/>
                          <a:gd name="connsiteY439" fmla="*/ 2174093 h 3370881"/>
                          <a:gd name="connsiteX440" fmla="*/ 703729 w 2546209"/>
                          <a:gd name="connsiteY440" fmla="*/ 2165129 h 3370881"/>
                          <a:gd name="connsiteX441" fmla="*/ 739588 w 2546209"/>
                          <a:gd name="connsiteY441" fmla="*/ 2147199 h 3370881"/>
                          <a:gd name="connsiteX442" fmla="*/ 708212 w 2546209"/>
                          <a:gd name="connsiteY442" fmla="*/ 2187540 h 3370881"/>
                          <a:gd name="connsiteX443" fmla="*/ 654423 w 2546209"/>
                          <a:gd name="connsiteY443" fmla="*/ 2241329 h 3370881"/>
                          <a:gd name="connsiteX444" fmla="*/ 636494 w 2546209"/>
                          <a:gd name="connsiteY444" fmla="*/ 2259258 h 3370881"/>
                          <a:gd name="connsiteX445" fmla="*/ 614082 w 2546209"/>
                          <a:gd name="connsiteY445" fmla="*/ 2286152 h 3370881"/>
                          <a:gd name="connsiteX446" fmla="*/ 605118 w 2546209"/>
                          <a:gd name="connsiteY446" fmla="*/ 2299599 h 3370881"/>
                          <a:gd name="connsiteX447" fmla="*/ 560294 w 2546209"/>
                          <a:gd name="connsiteY447" fmla="*/ 2335458 h 3370881"/>
                          <a:gd name="connsiteX448" fmla="*/ 524435 w 2546209"/>
                          <a:gd name="connsiteY448" fmla="*/ 2348905 h 3370881"/>
                          <a:gd name="connsiteX449" fmla="*/ 502023 w 2546209"/>
                          <a:gd name="connsiteY449" fmla="*/ 2362352 h 3370881"/>
                          <a:gd name="connsiteX450" fmla="*/ 461682 w 2546209"/>
                          <a:gd name="connsiteY450" fmla="*/ 2389246 h 3370881"/>
                          <a:gd name="connsiteX451" fmla="*/ 448235 w 2546209"/>
                          <a:gd name="connsiteY451" fmla="*/ 2398211 h 3370881"/>
                          <a:gd name="connsiteX452" fmla="*/ 430306 w 2546209"/>
                          <a:gd name="connsiteY452" fmla="*/ 2407176 h 3370881"/>
                          <a:gd name="connsiteX453" fmla="*/ 412376 w 2546209"/>
                          <a:gd name="connsiteY453" fmla="*/ 2420623 h 3370881"/>
                          <a:gd name="connsiteX454" fmla="*/ 389965 w 2546209"/>
                          <a:gd name="connsiteY454" fmla="*/ 2429587 h 3370881"/>
                          <a:gd name="connsiteX455" fmla="*/ 372035 w 2546209"/>
                          <a:gd name="connsiteY455" fmla="*/ 2443034 h 3370881"/>
                          <a:gd name="connsiteX456" fmla="*/ 318247 w 2546209"/>
                          <a:gd name="connsiteY456" fmla="*/ 2474411 h 3370881"/>
                          <a:gd name="connsiteX457" fmla="*/ 304800 w 2546209"/>
                          <a:gd name="connsiteY457" fmla="*/ 2492340 h 3370881"/>
                          <a:gd name="connsiteX458" fmla="*/ 282388 w 2546209"/>
                          <a:gd name="connsiteY458" fmla="*/ 2519234 h 3370881"/>
                          <a:gd name="connsiteX459" fmla="*/ 295835 w 2546209"/>
                          <a:gd name="connsiteY459" fmla="*/ 2815070 h 3370881"/>
                          <a:gd name="connsiteX460" fmla="*/ 300318 w 2546209"/>
                          <a:gd name="connsiteY460" fmla="*/ 2837481 h 3370881"/>
                          <a:gd name="connsiteX461" fmla="*/ 304800 w 2546209"/>
                          <a:gd name="connsiteY461" fmla="*/ 2868858 h 3370881"/>
                          <a:gd name="connsiteX462" fmla="*/ 309282 w 2546209"/>
                          <a:gd name="connsiteY462" fmla="*/ 2927129 h 3370881"/>
                          <a:gd name="connsiteX463" fmla="*/ 322729 w 2546209"/>
                          <a:gd name="connsiteY463" fmla="*/ 2985399 h 3370881"/>
                          <a:gd name="connsiteX464" fmla="*/ 327212 w 2546209"/>
                          <a:gd name="connsiteY464" fmla="*/ 3012293 h 3370881"/>
                          <a:gd name="connsiteX465" fmla="*/ 331694 w 2546209"/>
                          <a:gd name="connsiteY465" fmla="*/ 3043670 h 3370881"/>
                          <a:gd name="connsiteX466" fmla="*/ 345141 w 2546209"/>
                          <a:gd name="connsiteY466" fmla="*/ 3070564 h 3370881"/>
                          <a:gd name="connsiteX467" fmla="*/ 367553 w 2546209"/>
                          <a:gd name="connsiteY467" fmla="*/ 3124352 h 3370881"/>
                          <a:gd name="connsiteX468" fmla="*/ 381000 w 2546209"/>
                          <a:gd name="connsiteY468" fmla="*/ 3182623 h 3370881"/>
                          <a:gd name="connsiteX469" fmla="*/ 389965 w 2546209"/>
                          <a:gd name="connsiteY469" fmla="*/ 3196070 h 3370881"/>
                          <a:gd name="connsiteX470" fmla="*/ 394447 w 2546209"/>
                          <a:gd name="connsiteY470" fmla="*/ 3213999 h 3370881"/>
                          <a:gd name="connsiteX471" fmla="*/ 412376 w 2546209"/>
                          <a:gd name="connsiteY471" fmla="*/ 3245376 h 3370881"/>
                          <a:gd name="connsiteX472" fmla="*/ 416859 w 2546209"/>
                          <a:gd name="connsiteY472" fmla="*/ 3258823 h 3370881"/>
                          <a:gd name="connsiteX473" fmla="*/ 425823 w 2546209"/>
                          <a:gd name="connsiteY473" fmla="*/ 3272270 h 3370881"/>
                          <a:gd name="connsiteX474" fmla="*/ 439270 w 2546209"/>
                          <a:gd name="connsiteY474" fmla="*/ 3303646 h 3370881"/>
                          <a:gd name="connsiteX475" fmla="*/ 439270 w 2546209"/>
                          <a:gd name="connsiteY475" fmla="*/ 3352952 h 3370881"/>
                          <a:gd name="connsiteX476" fmla="*/ 430306 w 2546209"/>
                          <a:gd name="connsiteY476" fmla="*/ 3366399 h 3370881"/>
                          <a:gd name="connsiteX477" fmla="*/ 412376 w 2546209"/>
                          <a:gd name="connsiteY477" fmla="*/ 3370881 h 3370881"/>
                          <a:gd name="connsiteX478" fmla="*/ 295835 w 2546209"/>
                          <a:gd name="connsiteY478" fmla="*/ 3357434 h 3370881"/>
                          <a:gd name="connsiteX479" fmla="*/ 264459 w 2546209"/>
                          <a:gd name="connsiteY479" fmla="*/ 3276752 h 3370881"/>
                          <a:gd name="connsiteX480" fmla="*/ 259976 w 2546209"/>
                          <a:gd name="connsiteY480" fmla="*/ 3240893 h 3370881"/>
                          <a:gd name="connsiteX481" fmla="*/ 246529 w 2546209"/>
                          <a:gd name="connsiteY481" fmla="*/ 3178140 h 3370881"/>
                          <a:gd name="connsiteX482" fmla="*/ 237565 w 2546209"/>
                          <a:gd name="connsiteY482" fmla="*/ 3084011 h 3370881"/>
                          <a:gd name="connsiteX483" fmla="*/ 228600 w 2546209"/>
                          <a:gd name="connsiteY483" fmla="*/ 3057117 h 3370881"/>
                          <a:gd name="connsiteX484" fmla="*/ 219635 w 2546209"/>
                          <a:gd name="connsiteY484" fmla="*/ 3021258 h 3370881"/>
                          <a:gd name="connsiteX485" fmla="*/ 206188 w 2546209"/>
                          <a:gd name="connsiteY485" fmla="*/ 2980917 h 3370881"/>
                          <a:gd name="connsiteX486" fmla="*/ 201706 w 2546209"/>
                          <a:gd name="connsiteY486" fmla="*/ 2949540 h 3370881"/>
                          <a:gd name="connsiteX487" fmla="*/ 197223 w 2546209"/>
                          <a:gd name="connsiteY487" fmla="*/ 2927129 h 3370881"/>
                          <a:gd name="connsiteX488" fmla="*/ 192741 w 2546209"/>
                          <a:gd name="connsiteY488" fmla="*/ 2891270 h 3370881"/>
                          <a:gd name="connsiteX489" fmla="*/ 188259 w 2546209"/>
                          <a:gd name="connsiteY489" fmla="*/ 2850929 h 3370881"/>
                          <a:gd name="connsiteX490" fmla="*/ 179294 w 2546209"/>
                          <a:gd name="connsiteY490" fmla="*/ 2824034 h 3370881"/>
                          <a:gd name="connsiteX491" fmla="*/ 165847 w 2546209"/>
                          <a:gd name="connsiteY491" fmla="*/ 2774729 h 3370881"/>
                          <a:gd name="connsiteX492" fmla="*/ 161365 w 2546209"/>
                          <a:gd name="connsiteY492" fmla="*/ 2747834 h 3370881"/>
                          <a:gd name="connsiteX493" fmla="*/ 156882 w 2546209"/>
                          <a:gd name="connsiteY493" fmla="*/ 2559576 h 3370881"/>
                          <a:gd name="connsiteX494" fmla="*/ 152400 w 2546209"/>
                          <a:gd name="connsiteY494" fmla="*/ 2519234 h 3370881"/>
                          <a:gd name="connsiteX495" fmla="*/ 143435 w 2546209"/>
                          <a:gd name="connsiteY495" fmla="*/ 2384764 h 3370881"/>
                          <a:gd name="connsiteX496" fmla="*/ 129988 w 2546209"/>
                          <a:gd name="connsiteY496" fmla="*/ 2344423 h 3370881"/>
                          <a:gd name="connsiteX497" fmla="*/ 125506 w 2546209"/>
                          <a:gd name="connsiteY497" fmla="*/ 2330976 h 3370881"/>
                          <a:gd name="connsiteX498" fmla="*/ 138953 w 2546209"/>
                          <a:gd name="connsiteY498" fmla="*/ 2313046 h 3370881"/>
                          <a:gd name="connsiteX499" fmla="*/ 152400 w 2546209"/>
                          <a:gd name="connsiteY499" fmla="*/ 2304081 h 3370881"/>
                          <a:gd name="connsiteX500" fmla="*/ 170329 w 2546209"/>
                          <a:gd name="connsiteY500" fmla="*/ 2259258 h 3370881"/>
                          <a:gd name="connsiteX501" fmla="*/ 188259 w 2546209"/>
                          <a:gd name="connsiteY501" fmla="*/ 2223399 h 3370881"/>
                          <a:gd name="connsiteX502" fmla="*/ 206188 w 2546209"/>
                          <a:gd name="connsiteY502" fmla="*/ 2187540 h 3370881"/>
                          <a:gd name="connsiteX503" fmla="*/ 210670 w 2546209"/>
                          <a:gd name="connsiteY503" fmla="*/ 2174093 h 3370881"/>
                          <a:gd name="connsiteX504" fmla="*/ 219635 w 2546209"/>
                          <a:gd name="connsiteY504" fmla="*/ 2115823 h 3370881"/>
                          <a:gd name="connsiteX505" fmla="*/ 210670 w 2546209"/>
                          <a:gd name="connsiteY505" fmla="*/ 1958940 h 3370881"/>
                          <a:gd name="connsiteX506" fmla="*/ 192741 w 2546209"/>
                          <a:gd name="connsiteY506" fmla="*/ 1923081 h 3370881"/>
                          <a:gd name="connsiteX507" fmla="*/ 179294 w 2546209"/>
                          <a:gd name="connsiteY507" fmla="*/ 1891705 h 3370881"/>
                          <a:gd name="connsiteX508" fmla="*/ 165847 w 2546209"/>
                          <a:gd name="connsiteY508" fmla="*/ 1864811 h 3370881"/>
                          <a:gd name="connsiteX509" fmla="*/ 152400 w 2546209"/>
                          <a:gd name="connsiteY509" fmla="*/ 1833434 h 3370881"/>
                          <a:gd name="connsiteX510" fmla="*/ 143435 w 2546209"/>
                          <a:gd name="connsiteY510" fmla="*/ 1819987 h 3370881"/>
                          <a:gd name="connsiteX511" fmla="*/ 107576 w 2546209"/>
                          <a:gd name="connsiteY511" fmla="*/ 1784129 h 3370881"/>
                          <a:gd name="connsiteX512" fmla="*/ 94129 w 2546209"/>
                          <a:gd name="connsiteY512" fmla="*/ 1779646 h 3370881"/>
                          <a:gd name="connsiteX513" fmla="*/ 71718 w 2546209"/>
                          <a:gd name="connsiteY513" fmla="*/ 1770681 h 3370881"/>
                          <a:gd name="connsiteX514" fmla="*/ 58270 w 2546209"/>
                          <a:gd name="connsiteY514" fmla="*/ 1761717 h 3370881"/>
                          <a:gd name="connsiteX515" fmla="*/ 26894 w 2546209"/>
                          <a:gd name="connsiteY515" fmla="*/ 1730340 h 3370881"/>
                          <a:gd name="connsiteX516" fmla="*/ 0 w 2546209"/>
                          <a:gd name="connsiteY516" fmla="*/ 1707929 h 3370881"/>
                          <a:gd name="connsiteX0" fmla="*/ 0 w 2546209"/>
                          <a:gd name="connsiteY0" fmla="*/ 1707929 h 3370881"/>
                          <a:gd name="connsiteX1" fmla="*/ 22412 w 2546209"/>
                          <a:gd name="connsiteY1" fmla="*/ 1698964 h 3370881"/>
                          <a:gd name="connsiteX2" fmla="*/ 31376 w 2546209"/>
                          <a:gd name="connsiteY2" fmla="*/ 1681034 h 3370881"/>
                          <a:gd name="connsiteX3" fmla="*/ 44823 w 2546209"/>
                          <a:gd name="connsiteY3" fmla="*/ 1672070 h 3370881"/>
                          <a:gd name="connsiteX4" fmla="*/ 58270 w 2546209"/>
                          <a:gd name="connsiteY4" fmla="*/ 1654140 h 3370881"/>
                          <a:gd name="connsiteX5" fmla="*/ 76200 w 2546209"/>
                          <a:gd name="connsiteY5" fmla="*/ 1645176 h 3370881"/>
                          <a:gd name="connsiteX6" fmla="*/ 98612 w 2546209"/>
                          <a:gd name="connsiteY6" fmla="*/ 1636211 h 3370881"/>
                          <a:gd name="connsiteX7" fmla="*/ 125506 w 2546209"/>
                          <a:gd name="connsiteY7" fmla="*/ 1627246 h 3370881"/>
                          <a:gd name="connsiteX8" fmla="*/ 152400 w 2546209"/>
                          <a:gd name="connsiteY8" fmla="*/ 1609317 h 3370881"/>
                          <a:gd name="connsiteX9" fmla="*/ 170329 w 2546209"/>
                          <a:gd name="connsiteY9" fmla="*/ 1600352 h 3370881"/>
                          <a:gd name="connsiteX10" fmla="*/ 188259 w 2546209"/>
                          <a:gd name="connsiteY10" fmla="*/ 1582423 h 3370881"/>
                          <a:gd name="connsiteX11" fmla="*/ 228600 w 2546209"/>
                          <a:gd name="connsiteY11" fmla="*/ 1564493 h 3370881"/>
                          <a:gd name="connsiteX12" fmla="*/ 255494 w 2546209"/>
                          <a:gd name="connsiteY12" fmla="*/ 1546564 h 3370881"/>
                          <a:gd name="connsiteX13" fmla="*/ 300318 w 2546209"/>
                          <a:gd name="connsiteY13" fmla="*/ 1524152 h 3370881"/>
                          <a:gd name="connsiteX14" fmla="*/ 313765 w 2546209"/>
                          <a:gd name="connsiteY14" fmla="*/ 1515187 h 3370881"/>
                          <a:gd name="connsiteX15" fmla="*/ 340659 w 2546209"/>
                          <a:gd name="connsiteY15" fmla="*/ 1510705 h 3370881"/>
                          <a:gd name="connsiteX16" fmla="*/ 363070 w 2546209"/>
                          <a:gd name="connsiteY16" fmla="*/ 1506223 h 3370881"/>
                          <a:gd name="connsiteX17" fmla="*/ 389965 w 2546209"/>
                          <a:gd name="connsiteY17" fmla="*/ 1501740 h 3370881"/>
                          <a:gd name="connsiteX18" fmla="*/ 425823 w 2546209"/>
                          <a:gd name="connsiteY18" fmla="*/ 1497258 h 3370881"/>
                          <a:gd name="connsiteX19" fmla="*/ 470647 w 2546209"/>
                          <a:gd name="connsiteY19" fmla="*/ 1488293 h 3370881"/>
                          <a:gd name="connsiteX20" fmla="*/ 515470 w 2546209"/>
                          <a:gd name="connsiteY20" fmla="*/ 1479329 h 3370881"/>
                          <a:gd name="connsiteX21" fmla="*/ 528918 w 2546209"/>
                          <a:gd name="connsiteY21" fmla="*/ 1470364 h 3370881"/>
                          <a:gd name="connsiteX22" fmla="*/ 600635 w 2546209"/>
                          <a:gd name="connsiteY22" fmla="*/ 1456917 h 3370881"/>
                          <a:gd name="connsiteX23" fmla="*/ 690282 w 2546209"/>
                          <a:gd name="connsiteY23" fmla="*/ 1447952 h 3370881"/>
                          <a:gd name="connsiteX24" fmla="*/ 793376 w 2546209"/>
                          <a:gd name="connsiteY24" fmla="*/ 1452434 h 3370881"/>
                          <a:gd name="connsiteX25" fmla="*/ 874059 w 2546209"/>
                          <a:gd name="connsiteY25" fmla="*/ 1465881 h 3370881"/>
                          <a:gd name="connsiteX26" fmla="*/ 914400 w 2546209"/>
                          <a:gd name="connsiteY26" fmla="*/ 1470364 h 3370881"/>
                          <a:gd name="connsiteX27" fmla="*/ 1030941 w 2546209"/>
                          <a:gd name="connsiteY27" fmla="*/ 1483811 h 3370881"/>
                          <a:gd name="connsiteX28" fmla="*/ 1151965 w 2546209"/>
                          <a:gd name="connsiteY28" fmla="*/ 1492776 h 3370881"/>
                          <a:gd name="connsiteX29" fmla="*/ 1281953 w 2546209"/>
                          <a:gd name="connsiteY29" fmla="*/ 1501740 h 3370881"/>
                          <a:gd name="connsiteX30" fmla="*/ 1465729 w 2546209"/>
                          <a:gd name="connsiteY30" fmla="*/ 1497258 h 3370881"/>
                          <a:gd name="connsiteX31" fmla="*/ 1510553 w 2546209"/>
                          <a:gd name="connsiteY31" fmla="*/ 1492776 h 3370881"/>
                          <a:gd name="connsiteX32" fmla="*/ 1582270 w 2546209"/>
                          <a:gd name="connsiteY32" fmla="*/ 1461399 h 3370881"/>
                          <a:gd name="connsiteX33" fmla="*/ 1604682 w 2546209"/>
                          <a:gd name="connsiteY33" fmla="*/ 1456917 h 3370881"/>
                          <a:gd name="connsiteX34" fmla="*/ 1622612 w 2546209"/>
                          <a:gd name="connsiteY34" fmla="*/ 1447952 h 3370881"/>
                          <a:gd name="connsiteX35" fmla="*/ 1645023 w 2546209"/>
                          <a:gd name="connsiteY35" fmla="*/ 1438987 h 3370881"/>
                          <a:gd name="connsiteX36" fmla="*/ 1662953 w 2546209"/>
                          <a:gd name="connsiteY36" fmla="*/ 1425540 h 3370881"/>
                          <a:gd name="connsiteX37" fmla="*/ 1698812 w 2546209"/>
                          <a:gd name="connsiteY37" fmla="*/ 1407611 h 3370881"/>
                          <a:gd name="connsiteX38" fmla="*/ 1739153 w 2546209"/>
                          <a:gd name="connsiteY38" fmla="*/ 1380717 h 3370881"/>
                          <a:gd name="connsiteX39" fmla="*/ 1752600 w 2546209"/>
                          <a:gd name="connsiteY39" fmla="*/ 1367270 h 3370881"/>
                          <a:gd name="connsiteX40" fmla="*/ 1775012 w 2546209"/>
                          <a:gd name="connsiteY40" fmla="*/ 1353823 h 3370881"/>
                          <a:gd name="connsiteX41" fmla="*/ 1797423 w 2546209"/>
                          <a:gd name="connsiteY41" fmla="*/ 1335893 h 3370881"/>
                          <a:gd name="connsiteX42" fmla="*/ 1810870 w 2546209"/>
                          <a:gd name="connsiteY42" fmla="*/ 1304517 h 3370881"/>
                          <a:gd name="connsiteX43" fmla="*/ 1815353 w 2546209"/>
                          <a:gd name="connsiteY43" fmla="*/ 1291070 h 3370881"/>
                          <a:gd name="connsiteX44" fmla="*/ 1801906 w 2546209"/>
                          <a:gd name="connsiteY44" fmla="*/ 1138670 h 3370881"/>
                          <a:gd name="connsiteX45" fmla="*/ 1792941 w 2546209"/>
                          <a:gd name="connsiteY45" fmla="*/ 1125223 h 3370881"/>
                          <a:gd name="connsiteX46" fmla="*/ 1757082 w 2546209"/>
                          <a:gd name="connsiteY46" fmla="*/ 1093846 h 3370881"/>
                          <a:gd name="connsiteX47" fmla="*/ 1730188 w 2546209"/>
                          <a:gd name="connsiteY47" fmla="*/ 1066952 h 3370881"/>
                          <a:gd name="connsiteX48" fmla="*/ 1703294 w 2546209"/>
                          <a:gd name="connsiteY48" fmla="*/ 1049023 h 3370881"/>
                          <a:gd name="connsiteX49" fmla="*/ 1622612 w 2546209"/>
                          <a:gd name="connsiteY49" fmla="*/ 1053505 h 3370881"/>
                          <a:gd name="connsiteX50" fmla="*/ 1595718 w 2546209"/>
                          <a:gd name="connsiteY50" fmla="*/ 1062470 h 3370881"/>
                          <a:gd name="connsiteX51" fmla="*/ 1573306 w 2546209"/>
                          <a:gd name="connsiteY51" fmla="*/ 1066952 h 3370881"/>
                          <a:gd name="connsiteX52" fmla="*/ 1453385 w 2546209"/>
                          <a:gd name="connsiteY52" fmla="*/ 1082761 h 3370881"/>
                          <a:gd name="connsiteX53" fmla="*/ 1326776 w 2546209"/>
                          <a:gd name="connsiteY53" fmla="*/ 1062470 h 3370881"/>
                          <a:gd name="connsiteX54" fmla="*/ 1308847 w 2546209"/>
                          <a:gd name="connsiteY54" fmla="*/ 1057987 h 3370881"/>
                          <a:gd name="connsiteX55" fmla="*/ 1277470 w 2546209"/>
                          <a:gd name="connsiteY55" fmla="*/ 1053505 h 3370881"/>
                          <a:gd name="connsiteX56" fmla="*/ 1259541 w 2546209"/>
                          <a:gd name="connsiteY56" fmla="*/ 1049023 h 3370881"/>
                          <a:gd name="connsiteX57" fmla="*/ 1232647 w 2546209"/>
                          <a:gd name="connsiteY57" fmla="*/ 1044540 h 3370881"/>
                          <a:gd name="connsiteX58" fmla="*/ 1053353 w 2546209"/>
                          <a:gd name="connsiteY58" fmla="*/ 1049023 h 3370881"/>
                          <a:gd name="connsiteX59" fmla="*/ 1035423 w 2546209"/>
                          <a:gd name="connsiteY59" fmla="*/ 1053505 h 3370881"/>
                          <a:gd name="connsiteX60" fmla="*/ 1008529 w 2546209"/>
                          <a:gd name="connsiteY60" fmla="*/ 1057987 h 3370881"/>
                          <a:gd name="connsiteX61" fmla="*/ 995082 w 2546209"/>
                          <a:gd name="connsiteY61" fmla="*/ 1062470 h 3370881"/>
                          <a:gd name="connsiteX62" fmla="*/ 945776 w 2546209"/>
                          <a:gd name="connsiteY62" fmla="*/ 1031093 h 3370881"/>
                          <a:gd name="connsiteX63" fmla="*/ 941294 w 2546209"/>
                          <a:gd name="connsiteY63" fmla="*/ 1017646 h 3370881"/>
                          <a:gd name="connsiteX64" fmla="*/ 932329 w 2546209"/>
                          <a:gd name="connsiteY64" fmla="*/ 919034 h 3370881"/>
                          <a:gd name="connsiteX65" fmla="*/ 914400 w 2546209"/>
                          <a:gd name="connsiteY65" fmla="*/ 901105 h 3370881"/>
                          <a:gd name="connsiteX66" fmla="*/ 918882 w 2546209"/>
                          <a:gd name="connsiteY66" fmla="*/ 869729 h 3370881"/>
                          <a:gd name="connsiteX67" fmla="*/ 941294 w 2546209"/>
                          <a:gd name="connsiteY67" fmla="*/ 865246 h 3370881"/>
                          <a:gd name="connsiteX68" fmla="*/ 959223 w 2546209"/>
                          <a:gd name="connsiteY68" fmla="*/ 851799 h 3370881"/>
                          <a:gd name="connsiteX69" fmla="*/ 990600 w 2546209"/>
                          <a:gd name="connsiteY69" fmla="*/ 847317 h 3370881"/>
                          <a:gd name="connsiteX70" fmla="*/ 1129553 w 2546209"/>
                          <a:gd name="connsiteY70" fmla="*/ 838352 h 3370881"/>
                          <a:gd name="connsiteX71" fmla="*/ 1147482 w 2546209"/>
                          <a:gd name="connsiteY71" fmla="*/ 829387 h 3370881"/>
                          <a:gd name="connsiteX72" fmla="*/ 1178859 w 2546209"/>
                          <a:gd name="connsiteY72" fmla="*/ 806976 h 3370881"/>
                          <a:gd name="connsiteX73" fmla="*/ 1192306 w 2546209"/>
                          <a:gd name="connsiteY73" fmla="*/ 793529 h 3370881"/>
                          <a:gd name="connsiteX74" fmla="*/ 1214718 w 2546209"/>
                          <a:gd name="connsiteY74" fmla="*/ 784564 h 3370881"/>
                          <a:gd name="connsiteX75" fmla="*/ 1241612 w 2546209"/>
                          <a:gd name="connsiteY75" fmla="*/ 771117 h 3370881"/>
                          <a:gd name="connsiteX76" fmla="*/ 1277470 w 2546209"/>
                          <a:gd name="connsiteY76" fmla="*/ 753187 h 3370881"/>
                          <a:gd name="connsiteX77" fmla="*/ 1295400 w 2546209"/>
                          <a:gd name="connsiteY77" fmla="*/ 730776 h 3370881"/>
                          <a:gd name="connsiteX78" fmla="*/ 1317812 w 2546209"/>
                          <a:gd name="connsiteY78" fmla="*/ 708364 h 3370881"/>
                          <a:gd name="connsiteX79" fmla="*/ 1353670 w 2546209"/>
                          <a:gd name="connsiteY79" fmla="*/ 663540 h 3370881"/>
                          <a:gd name="connsiteX80" fmla="*/ 1371600 w 2546209"/>
                          <a:gd name="connsiteY80" fmla="*/ 636646 h 3370881"/>
                          <a:gd name="connsiteX81" fmla="*/ 1380565 w 2546209"/>
                          <a:gd name="connsiteY81" fmla="*/ 596305 h 3370881"/>
                          <a:gd name="connsiteX82" fmla="*/ 1385047 w 2546209"/>
                          <a:gd name="connsiteY82" fmla="*/ 582858 h 3370881"/>
                          <a:gd name="connsiteX83" fmla="*/ 1380565 w 2546209"/>
                          <a:gd name="connsiteY83" fmla="*/ 533552 h 3370881"/>
                          <a:gd name="connsiteX84" fmla="*/ 1367118 w 2546209"/>
                          <a:gd name="connsiteY84" fmla="*/ 524587 h 3370881"/>
                          <a:gd name="connsiteX85" fmla="*/ 1349188 w 2546209"/>
                          <a:gd name="connsiteY85" fmla="*/ 520105 h 3370881"/>
                          <a:gd name="connsiteX86" fmla="*/ 1326776 w 2546209"/>
                          <a:gd name="connsiteY86" fmla="*/ 511140 h 3370881"/>
                          <a:gd name="connsiteX87" fmla="*/ 1281953 w 2546209"/>
                          <a:gd name="connsiteY87" fmla="*/ 515623 h 3370881"/>
                          <a:gd name="connsiteX88" fmla="*/ 1250576 w 2546209"/>
                          <a:gd name="connsiteY88" fmla="*/ 529070 h 3370881"/>
                          <a:gd name="connsiteX89" fmla="*/ 1210235 w 2546209"/>
                          <a:gd name="connsiteY89" fmla="*/ 542517 h 3370881"/>
                          <a:gd name="connsiteX90" fmla="*/ 1183341 w 2546209"/>
                          <a:gd name="connsiteY90" fmla="*/ 555964 h 3370881"/>
                          <a:gd name="connsiteX91" fmla="*/ 1160929 w 2546209"/>
                          <a:gd name="connsiteY91" fmla="*/ 569411 h 3370881"/>
                          <a:gd name="connsiteX92" fmla="*/ 1134035 w 2546209"/>
                          <a:gd name="connsiteY92" fmla="*/ 578376 h 3370881"/>
                          <a:gd name="connsiteX93" fmla="*/ 1111623 w 2546209"/>
                          <a:gd name="connsiteY93" fmla="*/ 587340 h 3370881"/>
                          <a:gd name="connsiteX94" fmla="*/ 1084729 w 2546209"/>
                          <a:gd name="connsiteY94" fmla="*/ 596305 h 3370881"/>
                          <a:gd name="connsiteX95" fmla="*/ 986118 w 2546209"/>
                          <a:gd name="connsiteY95" fmla="*/ 591823 h 3370881"/>
                          <a:gd name="connsiteX96" fmla="*/ 927847 w 2546209"/>
                          <a:gd name="connsiteY96" fmla="*/ 578376 h 3370881"/>
                          <a:gd name="connsiteX97" fmla="*/ 896470 w 2546209"/>
                          <a:gd name="connsiteY97" fmla="*/ 555964 h 3370881"/>
                          <a:gd name="connsiteX98" fmla="*/ 883023 w 2546209"/>
                          <a:gd name="connsiteY98" fmla="*/ 546999 h 3370881"/>
                          <a:gd name="connsiteX99" fmla="*/ 865094 w 2546209"/>
                          <a:gd name="connsiteY99" fmla="*/ 497693 h 3370881"/>
                          <a:gd name="connsiteX100" fmla="*/ 869576 w 2546209"/>
                          <a:gd name="connsiteY100" fmla="*/ 403564 h 3370881"/>
                          <a:gd name="connsiteX101" fmla="*/ 874059 w 2546209"/>
                          <a:gd name="connsiteY101" fmla="*/ 385634 h 3370881"/>
                          <a:gd name="connsiteX102" fmla="*/ 883023 w 2546209"/>
                          <a:gd name="connsiteY102" fmla="*/ 372187 h 3370881"/>
                          <a:gd name="connsiteX103" fmla="*/ 909918 w 2546209"/>
                          <a:gd name="connsiteY103" fmla="*/ 363223 h 3370881"/>
                          <a:gd name="connsiteX104" fmla="*/ 914400 w 2546209"/>
                          <a:gd name="connsiteY104" fmla="*/ 385634 h 3370881"/>
                          <a:gd name="connsiteX105" fmla="*/ 909918 w 2546209"/>
                          <a:gd name="connsiteY105" fmla="*/ 408046 h 3370881"/>
                          <a:gd name="connsiteX106" fmla="*/ 900953 w 2546209"/>
                          <a:gd name="connsiteY106" fmla="*/ 466317 h 3370881"/>
                          <a:gd name="connsiteX107" fmla="*/ 905435 w 2546209"/>
                          <a:gd name="connsiteY107" fmla="*/ 515623 h 3370881"/>
                          <a:gd name="connsiteX108" fmla="*/ 932329 w 2546209"/>
                          <a:gd name="connsiteY108" fmla="*/ 551481 h 3370881"/>
                          <a:gd name="connsiteX109" fmla="*/ 954741 w 2546209"/>
                          <a:gd name="connsiteY109" fmla="*/ 560446 h 3370881"/>
                          <a:gd name="connsiteX110" fmla="*/ 972670 w 2546209"/>
                          <a:gd name="connsiteY110" fmla="*/ 569411 h 3370881"/>
                          <a:gd name="connsiteX111" fmla="*/ 1066800 w 2546209"/>
                          <a:gd name="connsiteY111" fmla="*/ 564929 h 3370881"/>
                          <a:gd name="connsiteX112" fmla="*/ 1111623 w 2546209"/>
                          <a:gd name="connsiteY112" fmla="*/ 551481 h 3370881"/>
                          <a:gd name="connsiteX113" fmla="*/ 1129553 w 2546209"/>
                          <a:gd name="connsiteY113" fmla="*/ 538034 h 3370881"/>
                          <a:gd name="connsiteX114" fmla="*/ 1156447 w 2546209"/>
                          <a:gd name="connsiteY114" fmla="*/ 511140 h 3370881"/>
                          <a:gd name="connsiteX115" fmla="*/ 1160929 w 2546209"/>
                          <a:gd name="connsiteY115" fmla="*/ 493211 h 3370881"/>
                          <a:gd name="connsiteX116" fmla="*/ 1178859 w 2546209"/>
                          <a:gd name="connsiteY116" fmla="*/ 331846 h 3370881"/>
                          <a:gd name="connsiteX117" fmla="*/ 1215315 w 2546209"/>
                          <a:gd name="connsiteY117" fmla="*/ 270289 h 3370881"/>
                          <a:gd name="connsiteX118" fmla="*/ 1214718 w 2546209"/>
                          <a:gd name="connsiteY118" fmla="*/ 367705 h 3370881"/>
                          <a:gd name="connsiteX119" fmla="*/ 1201270 w 2546209"/>
                          <a:gd name="connsiteY119" fmla="*/ 412529 h 3370881"/>
                          <a:gd name="connsiteX120" fmla="*/ 1210235 w 2546209"/>
                          <a:gd name="connsiteY120" fmla="*/ 461834 h 3370881"/>
                          <a:gd name="connsiteX121" fmla="*/ 1214718 w 2546209"/>
                          <a:gd name="connsiteY121" fmla="*/ 475281 h 3370881"/>
                          <a:gd name="connsiteX122" fmla="*/ 1228165 w 2546209"/>
                          <a:gd name="connsiteY122" fmla="*/ 484246 h 3370881"/>
                          <a:gd name="connsiteX123" fmla="*/ 1250576 w 2546209"/>
                          <a:gd name="connsiteY123" fmla="*/ 502176 h 3370881"/>
                          <a:gd name="connsiteX124" fmla="*/ 1317812 w 2546209"/>
                          <a:gd name="connsiteY124" fmla="*/ 497693 h 3370881"/>
                          <a:gd name="connsiteX125" fmla="*/ 1353670 w 2546209"/>
                          <a:gd name="connsiteY125" fmla="*/ 488729 h 3370881"/>
                          <a:gd name="connsiteX126" fmla="*/ 1506070 w 2546209"/>
                          <a:gd name="connsiteY126" fmla="*/ 457352 h 3370881"/>
                          <a:gd name="connsiteX127" fmla="*/ 1550894 w 2546209"/>
                          <a:gd name="connsiteY127" fmla="*/ 430458 h 3370881"/>
                          <a:gd name="connsiteX128" fmla="*/ 1564341 w 2546209"/>
                          <a:gd name="connsiteY128" fmla="*/ 417011 h 3370881"/>
                          <a:gd name="connsiteX129" fmla="*/ 1586753 w 2546209"/>
                          <a:gd name="connsiteY129" fmla="*/ 399081 h 3370881"/>
                          <a:gd name="connsiteX130" fmla="*/ 1595718 w 2546209"/>
                          <a:gd name="connsiteY130" fmla="*/ 381152 h 3370881"/>
                          <a:gd name="connsiteX131" fmla="*/ 1600200 w 2546209"/>
                          <a:gd name="connsiteY131" fmla="*/ 363223 h 3370881"/>
                          <a:gd name="connsiteX132" fmla="*/ 1609165 w 2546209"/>
                          <a:gd name="connsiteY132" fmla="*/ 313917 h 3370881"/>
                          <a:gd name="connsiteX133" fmla="*/ 1537447 w 2546209"/>
                          <a:gd name="connsiteY133" fmla="*/ 188411 h 3370881"/>
                          <a:gd name="connsiteX134" fmla="*/ 1613647 w 2546209"/>
                          <a:gd name="connsiteY134" fmla="*/ 399081 h 3370881"/>
                          <a:gd name="connsiteX135" fmla="*/ 1627094 w 2546209"/>
                          <a:gd name="connsiteY135" fmla="*/ 417011 h 3370881"/>
                          <a:gd name="connsiteX136" fmla="*/ 1658470 w 2546209"/>
                          <a:gd name="connsiteY136" fmla="*/ 412529 h 3370881"/>
                          <a:gd name="connsiteX137" fmla="*/ 1685365 w 2546209"/>
                          <a:gd name="connsiteY137" fmla="*/ 390117 h 3370881"/>
                          <a:gd name="connsiteX138" fmla="*/ 1694329 w 2546209"/>
                          <a:gd name="connsiteY138" fmla="*/ 376670 h 3370881"/>
                          <a:gd name="connsiteX139" fmla="*/ 1734670 w 2546209"/>
                          <a:gd name="connsiteY139" fmla="*/ 354258 h 3370881"/>
                          <a:gd name="connsiteX140" fmla="*/ 1743635 w 2546209"/>
                          <a:gd name="connsiteY140" fmla="*/ 340811 h 3370881"/>
                          <a:gd name="connsiteX141" fmla="*/ 1757082 w 2546209"/>
                          <a:gd name="connsiteY141" fmla="*/ 336329 h 3370881"/>
                          <a:gd name="connsiteX142" fmla="*/ 1792941 w 2546209"/>
                          <a:gd name="connsiteY142" fmla="*/ 318399 h 3370881"/>
                          <a:gd name="connsiteX143" fmla="*/ 1772023 w 2546209"/>
                          <a:gd name="connsiteY143" fmla="*/ 77249 h 3370881"/>
                          <a:gd name="connsiteX144" fmla="*/ 1792941 w 2546209"/>
                          <a:gd name="connsiteY144" fmla="*/ 354258 h 3370881"/>
                          <a:gd name="connsiteX145" fmla="*/ 1788459 w 2546209"/>
                          <a:gd name="connsiteY145" fmla="*/ 367705 h 3370881"/>
                          <a:gd name="connsiteX146" fmla="*/ 1761565 w 2546209"/>
                          <a:gd name="connsiteY146" fmla="*/ 390117 h 3370881"/>
                          <a:gd name="connsiteX147" fmla="*/ 1783976 w 2546209"/>
                          <a:gd name="connsiteY147" fmla="*/ 399081 h 3370881"/>
                          <a:gd name="connsiteX148" fmla="*/ 1878106 w 2546209"/>
                          <a:gd name="connsiteY148" fmla="*/ 390117 h 3370881"/>
                          <a:gd name="connsiteX149" fmla="*/ 1891553 w 2546209"/>
                          <a:gd name="connsiteY149" fmla="*/ 381152 h 3370881"/>
                          <a:gd name="connsiteX150" fmla="*/ 1918447 w 2546209"/>
                          <a:gd name="connsiteY150" fmla="*/ 372187 h 3370881"/>
                          <a:gd name="connsiteX151" fmla="*/ 1940859 w 2546209"/>
                          <a:gd name="connsiteY151" fmla="*/ 358740 h 3370881"/>
                          <a:gd name="connsiteX152" fmla="*/ 1954306 w 2546209"/>
                          <a:gd name="connsiteY152" fmla="*/ 354258 h 3370881"/>
                          <a:gd name="connsiteX153" fmla="*/ 2003612 w 2546209"/>
                          <a:gd name="connsiteY153" fmla="*/ 327364 h 3370881"/>
                          <a:gd name="connsiteX154" fmla="*/ 2008094 w 2546209"/>
                          <a:gd name="connsiteY154" fmla="*/ 345293 h 3370881"/>
                          <a:gd name="connsiteX155" fmla="*/ 1999129 w 2546209"/>
                          <a:gd name="connsiteY155" fmla="*/ 358740 h 3370881"/>
                          <a:gd name="connsiteX156" fmla="*/ 1994647 w 2546209"/>
                          <a:gd name="connsiteY156" fmla="*/ 372187 h 3370881"/>
                          <a:gd name="connsiteX157" fmla="*/ 2039470 w 2546209"/>
                          <a:gd name="connsiteY157" fmla="*/ 390117 h 3370881"/>
                          <a:gd name="connsiteX158" fmla="*/ 2115670 w 2546209"/>
                          <a:gd name="connsiteY158" fmla="*/ 390117 h 3370881"/>
                          <a:gd name="connsiteX159" fmla="*/ 2160494 w 2546209"/>
                          <a:gd name="connsiteY159" fmla="*/ 376670 h 3370881"/>
                          <a:gd name="connsiteX160" fmla="*/ 2191870 w 2546209"/>
                          <a:gd name="connsiteY160" fmla="*/ 363223 h 3370881"/>
                          <a:gd name="connsiteX161" fmla="*/ 2205318 w 2546209"/>
                          <a:gd name="connsiteY161" fmla="*/ 358740 h 3370881"/>
                          <a:gd name="connsiteX162" fmla="*/ 2232212 w 2546209"/>
                          <a:gd name="connsiteY162" fmla="*/ 340811 h 3370881"/>
                          <a:gd name="connsiteX163" fmla="*/ 2312894 w 2546209"/>
                          <a:gd name="connsiteY163" fmla="*/ 183929 h 3370881"/>
                          <a:gd name="connsiteX164" fmla="*/ 2339788 w 2546209"/>
                          <a:gd name="connsiteY164" fmla="*/ 151 h 3370881"/>
                          <a:gd name="connsiteX165" fmla="*/ 2357718 w 2546209"/>
                          <a:gd name="connsiteY165" fmla="*/ 215305 h 3370881"/>
                          <a:gd name="connsiteX166" fmla="*/ 2254623 w 2546209"/>
                          <a:gd name="connsiteY166" fmla="*/ 376670 h 3370881"/>
                          <a:gd name="connsiteX167" fmla="*/ 2245659 w 2546209"/>
                          <a:gd name="connsiteY167" fmla="*/ 390117 h 3370881"/>
                          <a:gd name="connsiteX168" fmla="*/ 2254623 w 2546209"/>
                          <a:gd name="connsiteY168" fmla="*/ 403564 h 3370881"/>
                          <a:gd name="connsiteX169" fmla="*/ 2353235 w 2546209"/>
                          <a:gd name="connsiteY169" fmla="*/ 399081 h 3370881"/>
                          <a:gd name="connsiteX170" fmla="*/ 2366682 w 2546209"/>
                          <a:gd name="connsiteY170" fmla="*/ 394599 h 3370881"/>
                          <a:gd name="connsiteX171" fmla="*/ 2389094 w 2546209"/>
                          <a:gd name="connsiteY171" fmla="*/ 390117 h 3370881"/>
                          <a:gd name="connsiteX172" fmla="*/ 2424953 w 2546209"/>
                          <a:gd name="connsiteY172" fmla="*/ 367705 h 3370881"/>
                          <a:gd name="connsiteX173" fmla="*/ 2451847 w 2546209"/>
                          <a:gd name="connsiteY173" fmla="*/ 358740 h 3370881"/>
                          <a:gd name="connsiteX174" fmla="*/ 2541495 w 2546209"/>
                          <a:gd name="connsiteY174" fmla="*/ 62906 h 3370881"/>
                          <a:gd name="connsiteX175" fmla="*/ 2505635 w 2546209"/>
                          <a:gd name="connsiteY175" fmla="*/ 372187 h 3370881"/>
                          <a:gd name="connsiteX176" fmla="*/ 2483223 w 2546209"/>
                          <a:gd name="connsiteY176" fmla="*/ 385634 h 3370881"/>
                          <a:gd name="connsiteX177" fmla="*/ 2465294 w 2546209"/>
                          <a:gd name="connsiteY177" fmla="*/ 399081 h 3370881"/>
                          <a:gd name="connsiteX178" fmla="*/ 2442882 w 2546209"/>
                          <a:gd name="connsiteY178" fmla="*/ 403564 h 3370881"/>
                          <a:gd name="connsiteX179" fmla="*/ 2398059 w 2546209"/>
                          <a:gd name="connsiteY179" fmla="*/ 417011 h 3370881"/>
                          <a:gd name="connsiteX180" fmla="*/ 2375647 w 2546209"/>
                          <a:gd name="connsiteY180" fmla="*/ 425976 h 3370881"/>
                          <a:gd name="connsiteX181" fmla="*/ 2357718 w 2546209"/>
                          <a:gd name="connsiteY181" fmla="*/ 430458 h 3370881"/>
                          <a:gd name="connsiteX182" fmla="*/ 2344270 w 2546209"/>
                          <a:gd name="connsiteY182" fmla="*/ 461834 h 3370881"/>
                          <a:gd name="connsiteX183" fmla="*/ 2353235 w 2546209"/>
                          <a:gd name="connsiteY183" fmla="*/ 502176 h 3370881"/>
                          <a:gd name="connsiteX184" fmla="*/ 2362200 w 2546209"/>
                          <a:gd name="connsiteY184" fmla="*/ 515623 h 3370881"/>
                          <a:gd name="connsiteX185" fmla="*/ 2344270 w 2546209"/>
                          <a:gd name="connsiteY185" fmla="*/ 587340 h 3370881"/>
                          <a:gd name="connsiteX186" fmla="*/ 2321859 w 2546209"/>
                          <a:gd name="connsiteY186" fmla="*/ 614234 h 3370881"/>
                          <a:gd name="connsiteX187" fmla="*/ 2308412 w 2546209"/>
                          <a:gd name="connsiteY187" fmla="*/ 636646 h 3370881"/>
                          <a:gd name="connsiteX188" fmla="*/ 2281518 w 2546209"/>
                          <a:gd name="connsiteY188" fmla="*/ 641129 h 3370881"/>
                          <a:gd name="connsiteX189" fmla="*/ 2259106 w 2546209"/>
                          <a:gd name="connsiteY189" fmla="*/ 636646 h 3370881"/>
                          <a:gd name="connsiteX190" fmla="*/ 2277035 w 2546209"/>
                          <a:gd name="connsiteY190" fmla="*/ 578376 h 3370881"/>
                          <a:gd name="connsiteX191" fmla="*/ 2290482 w 2546209"/>
                          <a:gd name="connsiteY191" fmla="*/ 542517 h 3370881"/>
                          <a:gd name="connsiteX192" fmla="*/ 2286000 w 2546209"/>
                          <a:gd name="connsiteY192" fmla="*/ 506658 h 3370881"/>
                          <a:gd name="connsiteX193" fmla="*/ 2245659 w 2546209"/>
                          <a:gd name="connsiteY193" fmla="*/ 448387 h 3370881"/>
                          <a:gd name="connsiteX194" fmla="*/ 2200835 w 2546209"/>
                          <a:gd name="connsiteY194" fmla="*/ 430458 h 3370881"/>
                          <a:gd name="connsiteX195" fmla="*/ 2169459 w 2546209"/>
                          <a:gd name="connsiteY195" fmla="*/ 425976 h 3370881"/>
                          <a:gd name="connsiteX196" fmla="*/ 2102223 w 2546209"/>
                          <a:gd name="connsiteY196" fmla="*/ 430458 h 3370881"/>
                          <a:gd name="connsiteX197" fmla="*/ 2084294 w 2546209"/>
                          <a:gd name="connsiteY197" fmla="*/ 439423 h 3370881"/>
                          <a:gd name="connsiteX198" fmla="*/ 2070847 w 2546209"/>
                          <a:gd name="connsiteY198" fmla="*/ 443905 h 3370881"/>
                          <a:gd name="connsiteX199" fmla="*/ 2061882 w 2546209"/>
                          <a:gd name="connsiteY199" fmla="*/ 461834 h 3370881"/>
                          <a:gd name="connsiteX200" fmla="*/ 2034988 w 2546209"/>
                          <a:gd name="connsiteY200" fmla="*/ 475281 h 3370881"/>
                          <a:gd name="connsiteX201" fmla="*/ 1783976 w 2546209"/>
                          <a:gd name="connsiteY201" fmla="*/ 479764 h 3370881"/>
                          <a:gd name="connsiteX202" fmla="*/ 1766047 w 2546209"/>
                          <a:gd name="connsiteY202" fmla="*/ 488729 h 3370881"/>
                          <a:gd name="connsiteX203" fmla="*/ 1703294 w 2546209"/>
                          <a:gd name="connsiteY203" fmla="*/ 506658 h 3370881"/>
                          <a:gd name="connsiteX204" fmla="*/ 1689847 w 2546209"/>
                          <a:gd name="connsiteY204" fmla="*/ 511140 h 3370881"/>
                          <a:gd name="connsiteX205" fmla="*/ 1676400 w 2546209"/>
                          <a:gd name="connsiteY205" fmla="*/ 520105 h 3370881"/>
                          <a:gd name="connsiteX206" fmla="*/ 1649506 w 2546209"/>
                          <a:gd name="connsiteY206" fmla="*/ 529070 h 3370881"/>
                          <a:gd name="connsiteX207" fmla="*/ 1636059 w 2546209"/>
                          <a:gd name="connsiteY207" fmla="*/ 538034 h 3370881"/>
                          <a:gd name="connsiteX208" fmla="*/ 1622612 w 2546209"/>
                          <a:gd name="connsiteY208" fmla="*/ 551481 h 3370881"/>
                          <a:gd name="connsiteX209" fmla="*/ 1609165 w 2546209"/>
                          <a:gd name="connsiteY209" fmla="*/ 555964 h 3370881"/>
                          <a:gd name="connsiteX210" fmla="*/ 1577788 w 2546209"/>
                          <a:gd name="connsiteY210" fmla="*/ 587340 h 3370881"/>
                          <a:gd name="connsiteX211" fmla="*/ 1568823 w 2546209"/>
                          <a:gd name="connsiteY211" fmla="*/ 600787 h 3370881"/>
                          <a:gd name="connsiteX212" fmla="*/ 1555376 w 2546209"/>
                          <a:gd name="connsiteY212" fmla="*/ 614234 h 3370881"/>
                          <a:gd name="connsiteX213" fmla="*/ 1524000 w 2546209"/>
                          <a:gd name="connsiteY213" fmla="*/ 654576 h 3370881"/>
                          <a:gd name="connsiteX214" fmla="*/ 1519518 w 2546209"/>
                          <a:gd name="connsiteY214" fmla="*/ 668023 h 3370881"/>
                          <a:gd name="connsiteX215" fmla="*/ 1528482 w 2546209"/>
                          <a:gd name="connsiteY215" fmla="*/ 708364 h 3370881"/>
                          <a:gd name="connsiteX216" fmla="*/ 1537447 w 2546209"/>
                          <a:gd name="connsiteY216" fmla="*/ 721811 h 3370881"/>
                          <a:gd name="connsiteX217" fmla="*/ 1568823 w 2546209"/>
                          <a:gd name="connsiteY217" fmla="*/ 712846 h 3370881"/>
                          <a:gd name="connsiteX218" fmla="*/ 1600200 w 2546209"/>
                          <a:gd name="connsiteY218" fmla="*/ 712846 h 3370881"/>
                          <a:gd name="connsiteX219" fmla="*/ 1631576 w 2546209"/>
                          <a:gd name="connsiteY219" fmla="*/ 690434 h 3370881"/>
                          <a:gd name="connsiteX220" fmla="*/ 1645023 w 2546209"/>
                          <a:gd name="connsiteY220" fmla="*/ 676987 h 3370881"/>
                          <a:gd name="connsiteX221" fmla="*/ 1685365 w 2546209"/>
                          <a:gd name="connsiteY221" fmla="*/ 645611 h 3370881"/>
                          <a:gd name="connsiteX222" fmla="*/ 1716741 w 2546209"/>
                          <a:gd name="connsiteY222" fmla="*/ 614234 h 3370881"/>
                          <a:gd name="connsiteX223" fmla="*/ 1748118 w 2546209"/>
                          <a:gd name="connsiteY223" fmla="*/ 596305 h 3370881"/>
                          <a:gd name="connsiteX224" fmla="*/ 1761565 w 2546209"/>
                          <a:gd name="connsiteY224" fmla="*/ 591823 h 3370881"/>
                          <a:gd name="connsiteX225" fmla="*/ 1779494 w 2546209"/>
                          <a:gd name="connsiteY225" fmla="*/ 582858 h 3370881"/>
                          <a:gd name="connsiteX226" fmla="*/ 1815353 w 2546209"/>
                          <a:gd name="connsiteY226" fmla="*/ 573893 h 3370881"/>
                          <a:gd name="connsiteX227" fmla="*/ 2030506 w 2546209"/>
                          <a:gd name="connsiteY227" fmla="*/ 578376 h 3370881"/>
                          <a:gd name="connsiteX228" fmla="*/ 2017059 w 2546209"/>
                          <a:gd name="connsiteY228" fmla="*/ 600787 h 3370881"/>
                          <a:gd name="connsiteX229" fmla="*/ 1981200 w 2546209"/>
                          <a:gd name="connsiteY229" fmla="*/ 636646 h 3370881"/>
                          <a:gd name="connsiteX230" fmla="*/ 1967753 w 2546209"/>
                          <a:gd name="connsiteY230" fmla="*/ 650093 h 3370881"/>
                          <a:gd name="connsiteX231" fmla="*/ 1936376 w 2546209"/>
                          <a:gd name="connsiteY231" fmla="*/ 690434 h 3370881"/>
                          <a:gd name="connsiteX232" fmla="*/ 1905000 w 2546209"/>
                          <a:gd name="connsiteY232" fmla="*/ 717329 h 3370881"/>
                          <a:gd name="connsiteX233" fmla="*/ 1860176 w 2546209"/>
                          <a:gd name="connsiteY233" fmla="*/ 735258 h 3370881"/>
                          <a:gd name="connsiteX234" fmla="*/ 1788459 w 2546209"/>
                          <a:gd name="connsiteY234" fmla="*/ 744223 h 3370881"/>
                          <a:gd name="connsiteX235" fmla="*/ 1846729 w 2546209"/>
                          <a:gd name="connsiteY235" fmla="*/ 802493 h 3370881"/>
                          <a:gd name="connsiteX236" fmla="*/ 1913965 w 2546209"/>
                          <a:gd name="connsiteY236" fmla="*/ 829387 h 3370881"/>
                          <a:gd name="connsiteX237" fmla="*/ 1922929 w 2546209"/>
                          <a:gd name="connsiteY237" fmla="*/ 842834 h 3370881"/>
                          <a:gd name="connsiteX238" fmla="*/ 1967753 w 2546209"/>
                          <a:gd name="connsiteY238" fmla="*/ 883176 h 3370881"/>
                          <a:gd name="connsiteX239" fmla="*/ 1981200 w 2546209"/>
                          <a:gd name="connsiteY239" fmla="*/ 896623 h 3370881"/>
                          <a:gd name="connsiteX240" fmla="*/ 1994647 w 2546209"/>
                          <a:gd name="connsiteY240" fmla="*/ 905587 h 3370881"/>
                          <a:gd name="connsiteX241" fmla="*/ 2021541 w 2546209"/>
                          <a:gd name="connsiteY241" fmla="*/ 927999 h 3370881"/>
                          <a:gd name="connsiteX242" fmla="*/ 2030506 w 2546209"/>
                          <a:gd name="connsiteY242" fmla="*/ 941446 h 3370881"/>
                          <a:gd name="connsiteX243" fmla="*/ 2057400 w 2546209"/>
                          <a:gd name="connsiteY243" fmla="*/ 968340 h 3370881"/>
                          <a:gd name="connsiteX244" fmla="*/ 2088776 w 2546209"/>
                          <a:gd name="connsiteY244" fmla="*/ 1013164 h 3370881"/>
                          <a:gd name="connsiteX245" fmla="*/ 2115670 w 2546209"/>
                          <a:gd name="connsiteY245" fmla="*/ 1057987 h 3370881"/>
                          <a:gd name="connsiteX246" fmla="*/ 2120153 w 2546209"/>
                          <a:gd name="connsiteY246" fmla="*/ 1089364 h 3370881"/>
                          <a:gd name="connsiteX247" fmla="*/ 2138082 w 2546209"/>
                          <a:gd name="connsiteY247" fmla="*/ 1143152 h 3370881"/>
                          <a:gd name="connsiteX248" fmla="*/ 2147047 w 2546209"/>
                          <a:gd name="connsiteY248" fmla="*/ 1196940 h 3370881"/>
                          <a:gd name="connsiteX249" fmla="*/ 2151529 w 2546209"/>
                          <a:gd name="connsiteY249" fmla="*/ 1210387 h 3370881"/>
                          <a:gd name="connsiteX250" fmla="*/ 2156012 w 2546209"/>
                          <a:gd name="connsiteY250" fmla="*/ 1228317 h 3370881"/>
                          <a:gd name="connsiteX251" fmla="*/ 2173941 w 2546209"/>
                          <a:gd name="connsiteY251" fmla="*/ 1295552 h 3370881"/>
                          <a:gd name="connsiteX252" fmla="*/ 2182906 w 2546209"/>
                          <a:gd name="connsiteY252" fmla="*/ 1313481 h 3370881"/>
                          <a:gd name="connsiteX253" fmla="*/ 2187388 w 2546209"/>
                          <a:gd name="connsiteY253" fmla="*/ 1331411 h 3370881"/>
                          <a:gd name="connsiteX254" fmla="*/ 2214282 w 2546209"/>
                          <a:gd name="connsiteY254" fmla="*/ 1385199 h 3370881"/>
                          <a:gd name="connsiteX255" fmla="*/ 2218765 w 2546209"/>
                          <a:gd name="connsiteY255" fmla="*/ 1403129 h 3370881"/>
                          <a:gd name="connsiteX256" fmla="*/ 2223247 w 2546209"/>
                          <a:gd name="connsiteY256" fmla="*/ 1430023 h 3370881"/>
                          <a:gd name="connsiteX257" fmla="*/ 2236694 w 2546209"/>
                          <a:gd name="connsiteY257" fmla="*/ 1456917 h 3370881"/>
                          <a:gd name="connsiteX258" fmla="*/ 2241176 w 2546209"/>
                          <a:gd name="connsiteY258" fmla="*/ 1577940 h 3370881"/>
                          <a:gd name="connsiteX259" fmla="*/ 2245659 w 2546209"/>
                          <a:gd name="connsiteY259" fmla="*/ 1595870 h 3370881"/>
                          <a:gd name="connsiteX260" fmla="*/ 2236694 w 2546209"/>
                          <a:gd name="connsiteY260" fmla="*/ 1694481 h 3370881"/>
                          <a:gd name="connsiteX261" fmla="*/ 2227729 w 2546209"/>
                          <a:gd name="connsiteY261" fmla="*/ 1716893 h 3370881"/>
                          <a:gd name="connsiteX262" fmla="*/ 2223247 w 2546209"/>
                          <a:gd name="connsiteY262" fmla="*/ 1730340 h 3370881"/>
                          <a:gd name="connsiteX263" fmla="*/ 2200835 w 2546209"/>
                          <a:gd name="connsiteY263" fmla="*/ 1788611 h 3370881"/>
                          <a:gd name="connsiteX264" fmla="*/ 2191870 w 2546209"/>
                          <a:gd name="connsiteY264" fmla="*/ 1811023 h 3370881"/>
                          <a:gd name="connsiteX265" fmla="*/ 2187388 w 2546209"/>
                          <a:gd name="connsiteY265" fmla="*/ 1824470 h 3370881"/>
                          <a:gd name="connsiteX266" fmla="*/ 2169459 w 2546209"/>
                          <a:gd name="connsiteY266" fmla="*/ 1869293 h 3370881"/>
                          <a:gd name="connsiteX267" fmla="*/ 2164976 w 2546209"/>
                          <a:gd name="connsiteY267" fmla="*/ 1882740 h 3370881"/>
                          <a:gd name="connsiteX268" fmla="*/ 2156012 w 2546209"/>
                          <a:gd name="connsiteY268" fmla="*/ 1927564 h 3370881"/>
                          <a:gd name="connsiteX269" fmla="*/ 2173941 w 2546209"/>
                          <a:gd name="connsiteY269" fmla="*/ 1945493 h 3370881"/>
                          <a:gd name="connsiteX270" fmla="*/ 2196353 w 2546209"/>
                          <a:gd name="connsiteY270" fmla="*/ 1958940 h 3370881"/>
                          <a:gd name="connsiteX271" fmla="*/ 2241176 w 2546209"/>
                          <a:gd name="connsiteY271" fmla="*/ 2012729 h 3370881"/>
                          <a:gd name="connsiteX272" fmla="*/ 2263588 w 2546209"/>
                          <a:gd name="connsiteY272" fmla="*/ 2057552 h 3370881"/>
                          <a:gd name="connsiteX273" fmla="*/ 2286000 w 2546209"/>
                          <a:gd name="connsiteY273" fmla="*/ 2084446 h 3370881"/>
                          <a:gd name="connsiteX274" fmla="*/ 2299447 w 2546209"/>
                          <a:gd name="connsiteY274" fmla="*/ 2124787 h 3370881"/>
                          <a:gd name="connsiteX275" fmla="*/ 2321859 w 2546209"/>
                          <a:gd name="connsiteY275" fmla="*/ 2151681 h 3370881"/>
                          <a:gd name="connsiteX276" fmla="*/ 2344270 w 2546209"/>
                          <a:gd name="connsiteY276" fmla="*/ 2205470 h 3370881"/>
                          <a:gd name="connsiteX277" fmla="*/ 2348753 w 2546209"/>
                          <a:gd name="connsiteY277" fmla="*/ 2223399 h 3370881"/>
                          <a:gd name="connsiteX278" fmla="*/ 2366682 w 2546209"/>
                          <a:gd name="connsiteY278" fmla="*/ 2263740 h 3370881"/>
                          <a:gd name="connsiteX279" fmla="*/ 2375647 w 2546209"/>
                          <a:gd name="connsiteY279" fmla="*/ 2286152 h 3370881"/>
                          <a:gd name="connsiteX280" fmla="*/ 2380129 w 2546209"/>
                          <a:gd name="connsiteY280" fmla="*/ 2308564 h 3370881"/>
                          <a:gd name="connsiteX281" fmla="*/ 2389094 w 2546209"/>
                          <a:gd name="connsiteY281" fmla="*/ 2335458 h 3370881"/>
                          <a:gd name="connsiteX282" fmla="*/ 2393576 w 2546209"/>
                          <a:gd name="connsiteY282" fmla="*/ 2380281 h 3370881"/>
                          <a:gd name="connsiteX283" fmla="*/ 2398059 w 2546209"/>
                          <a:gd name="connsiteY283" fmla="*/ 2393729 h 3370881"/>
                          <a:gd name="connsiteX284" fmla="*/ 2402541 w 2546209"/>
                          <a:gd name="connsiteY284" fmla="*/ 2447517 h 3370881"/>
                          <a:gd name="connsiteX285" fmla="*/ 2407023 w 2546209"/>
                          <a:gd name="connsiteY285" fmla="*/ 2564058 h 3370881"/>
                          <a:gd name="connsiteX286" fmla="*/ 2389094 w 2546209"/>
                          <a:gd name="connsiteY286" fmla="*/ 2837481 h 3370881"/>
                          <a:gd name="connsiteX287" fmla="*/ 2380129 w 2546209"/>
                          <a:gd name="connsiteY287" fmla="*/ 2859893 h 3370881"/>
                          <a:gd name="connsiteX288" fmla="*/ 2357718 w 2546209"/>
                          <a:gd name="connsiteY288" fmla="*/ 2913681 h 3370881"/>
                          <a:gd name="connsiteX289" fmla="*/ 2348753 w 2546209"/>
                          <a:gd name="connsiteY289" fmla="*/ 2936093 h 3370881"/>
                          <a:gd name="connsiteX290" fmla="*/ 2339788 w 2546209"/>
                          <a:gd name="connsiteY290" fmla="*/ 2971952 h 3370881"/>
                          <a:gd name="connsiteX291" fmla="*/ 2326341 w 2546209"/>
                          <a:gd name="connsiteY291" fmla="*/ 2994364 h 3370881"/>
                          <a:gd name="connsiteX292" fmla="*/ 2317376 w 2546209"/>
                          <a:gd name="connsiteY292" fmla="*/ 3025740 h 3370881"/>
                          <a:gd name="connsiteX293" fmla="*/ 2303929 w 2546209"/>
                          <a:gd name="connsiteY293" fmla="*/ 3048152 h 3370881"/>
                          <a:gd name="connsiteX294" fmla="*/ 2290482 w 2546209"/>
                          <a:gd name="connsiteY294" fmla="*/ 3079529 h 3370881"/>
                          <a:gd name="connsiteX295" fmla="*/ 2272553 w 2546209"/>
                          <a:gd name="connsiteY295" fmla="*/ 3084011 h 3370881"/>
                          <a:gd name="connsiteX296" fmla="*/ 2259106 w 2546209"/>
                          <a:gd name="connsiteY296" fmla="*/ 3088493 h 3370881"/>
                          <a:gd name="connsiteX297" fmla="*/ 2241176 w 2546209"/>
                          <a:gd name="connsiteY297" fmla="*/ 3092976 h 3370881"/>
                          <a:gd name="connsiteX298" fmla="*/ 2209800 w 2546209"/>
                          <a:gd name="connsiteY298" fmla="*/ 3101940 h 3370881"/>
                          <a:gd name="connsiteX299" fmla="*/ 2205318 w 2546209"/>
                          <a:gd name="connsiteY299" fmla="*/ 3039187 h 3370881"/>
                          <a:gd name="connsiteX300" fmla="*/ 2218765 w 2546209"/>
                          <a:gd name="connsiteY300" fmla="*/ 3021258 h 3370881"/>
                          <a:gd name="connsiteX301" fmla="*/ 2245659 w 2546209"/>
                          <a:gd name="connsiteY301" fmla="*/ 2971952 h 3370881"/>
                          <a:gd name="connsiteX302" fmla="*/ 2268070 w 2546209"/>
                          <a:gd name="connsiteY302" fmla="*/ 2945058 h 3370881"/>
                          <a:gd name="connsiteX303" fmla="*/ 2268070 w 2546209"/>
                          <a:gd name="connsiteY303" fmla="*/ 2568540 h 3370881"/>
                          <a:gd name="connsiteX304" fmla="*/ 2259106 w 2546209"/>
                          <a:gd name="connsiteY304" fmla="*/ 2532681 h 3370881"/>
                          <a:gd name="connsiteX305" fmla="*/ 2250141 w 2546209"/>
                          <a:gd name="connsiteY305" fmla="*/ 2492340 h 3370881"/>
                          <a:gd name="connsiteX306" fmla="*/ 2245659 w 2546209"/>
                          <a:gd name="connsiteY306" fmla="*/ 2474411 h 3370881"/>
                          <a:gd name="connsiteX307" fmla="*/ 2245659 w 2546209"/>
                          <a:gd name="connsiteY307" fmla="*/ 2389247 h 3370881"/>
                          <a:gd name="connsiteX308" fmla="*/ 2173941 w 2546209"/>
                          <a:gd name="connsiteY308" fmla="*/ 2241328 h 3370881"/>
                          <a:gd name="connsiteX309" fmla="*/ 2070846 w 2546209"/>
                          <a:gd name="connsiteY309" fmla="*/ 2057553 h 3370881"/>
                          <a:gd name="connsiteX310" fmla="*/ 2057400 w 2546209"/>
                          <a:gd name="connsiteY310" fmla="*/ 2151681 h 3370881"/>
                          <a:gd name="connsiteX311" fmla="*/ 2048435 w 2546209"/>
                          <a:gd name="connsiteY311" fmla="*/ 2106858 h 3370881"/>
                          <a:gd name="connsiteX312" fmla="*/ 2034988 w 2546209"/>
                          <a:gd name="connsiteY312" fmla="*/ 2003764 h 3370881"/>
                          <a:gd name="connsiteX313" fmla="*/ 2026023 w 2546209"/>
                          <a:gd name="connsiteY313" fmla="*/ 2026176 h 3370881"/>
                          <a:gd name="connsiteX314" fmla="*/ 2021541 w 2546209"/>
                          <a:gd name="connsiteY314" fmla="*/ 2039623 h 3370881"/>
                          <a:gd name="connsiteX315" fmla="*/ 1999129 w 2546209"/>
                          <a:gd name="connsiteY315" fmla="*/ 2053070 h 3370881"/>
                          <a:gd name="connsiteX316" fmla="*/ 1990165 w 2546209"/>
                          <a:gd name="connsiteY316" fmla="*/ 2070999 h 3370881"/>
                          <a:gd name="connsiteX317" fmla="*/ 1967753 w 2546209"/>
                          <a:gd name="connsiteY317" fmla="*/ 2106858 h 3370881"/>
                          <a:gd name="connsiteX318" fmla="*/ 1981200 w 2546209"/>
                          <a:gd name="connsiteY318" fmla="*/ 2223399 h 3370881"/>
                          <a:gd name="connsiteX319" fmla="*/ 1994647 w 2546209"/>
                          <a:gd name="connsiteY319" fmla="*/ 2254776 h 3370881"/>
                          <a:gd name="connsiteX320" fmla="*/ 2003612 w 2546209"/>
                          <a:gd name="connsiteY320" fmla="*/ 2272705 h 3370881"/>
                          <a:gd name="connsiteX321" fmla="*/ 2026023 w 2546209"/>
                          <a:gd name="connsiteY321" fmla="*/ 2304081 h 3370881"/>
                          <a:gd name="connsiteX322" fmla="*/ 2043953 w 2546209"/>
                          <a:gd name="connsiteY322" fmla="*/ 2348905 h 3370881"/>
                          <a:gd name="connsiteX323" fmla="*/ 2061882 w 2546209"/>
                          <a:gd name="connsiteY323" fmla="*/ 2371317 h 3370881"/>
                          <a:gd name="connsiteX324" fmla="*/ 2088776 w 2546209"/>
                          <a:gd name="connsiteY324" fmla="*/ 2434070 h 3370881"/>
                          <a:gd name="connsiteX325" fmla="*/ 2102223 w 2546209"/>
                          <a:gd name="connsiteY325" fmla="*/ 2465446 h 3370881"/>
                          <a:gd name="connsiteX326" fmla="*/ 2106706 w 2546209"/>
                          <a:gd name="connsiteY326" fmla="*/ 2496823 h 3370881"/>
                          <a:gd name="connsiteX327" fmla="*/ 2124635 w 2546209"/>
                          <a:gd name="connsiteY327" fmla="*/ 2559576 h 3370881"/>
                          <a:gd name="connsiteX328" fmla="*/ 2138082 w 2546209"/>
                          <a:gd name="connsiteY328" fmla="*/ 2649223 h 3370881"/>
                          <a:gd name="connsiteX329" fmla="*/ 2147047 w 2546209"/>
                          <a:gd name="connsiteY329" fmla="*/ 2685081 h 3370881"/>
                          <a:gd name="connsiteX330" fmla="*/ 2151529 w 2546209"/>
                          <a:gd name="connsiteY330" fmla="*/ 2716458 h 3370881"/>
                          <a:gd name="connsiteX331" fmla="*/ 2160494 w 2546209"/>
                          <a:gd name="connsiteY331" fmla="*/ 2770246 h 3370881"/>
                          <a:gd name="connsiteX332" fmla="*/ 2156012 w 2546209"/>
                          <a:gd name="connsiteY332" fmla="*/ 2962987 h 3370881"/>
                          <a:gd name="connsiteX333" fmla="*/ 2138082 w 2546209"/>
                          <a:gd name="connsiteY333" fmla="*/ 3043670 h 3370881"/>
                          <a:gd name="connsiteX334" fmla="*/ 2133600 w 2546209"/>
                          <a:gd name="connsiteY334" fmla="*/ 3061599 h 3370881"/>
                          <a:gd name="connsiteX335" fmla="*/ 2120153 w 2546209"/>
                          <a:gd name="connsiteY335" fmla="*/ 3079529 h 3370881"/>
                          <a:gd name="connsiteX336" fmla="*/ 2111188 w 2546209"/>
                          <a:gd name="connsiteY336" fmla="*/ 3106423 h 3370881"/>
                          <a:gd name="connsiteX337" fmla="*/ 2088776 w 2546209"/>
                          <a:gd name="connsiteY337" fmla="*/ 3137799 h 3370881"/>
                          <a:gd name="connsiteX338" fmla="*/ 2075329 w 2546209"/>
                          <a:gd name="connsiteY338" fmla="*/ 3164693 h 3370881"/>
                          <a:gd name="connsiteX339" fmla="*/ 2061882 w 2546209"/>
                          <a:gd name="connsiteY339" fmla="*/ 3169176 h 3370881"/>
                          <a:gd name="connsiteX340" fmla="*/ 2021541 w 2546209"/>
                          <a:gd name="connsiteY340" fmla="*/ 3164693 h 3370881"/>
                          <a:gd name="connsiteX341" fmla="*/ 2012576 w 2546209"/>
                          <a:gd name="connsiteY341" fmla="*/ 3119870 h 3370881"/>
                          <a:gd name="connsiteX342" fmla="*/ 2048435 w 2546209"/>
                          <a:gd name="connsiteY342" fmla="*/ 3021258 h 3370881"/>
                          <a:gd name="connsiteX343" fmla="*/ 2048435 w 2546209"/>
                          <a:gd name="connsiteY343" fmla="*/ 3021258 h 3370881"/>
                          <a:gd name="connsiteX344" fmla="*/ 2061882 w 2546209"/>
                          <a:gd name="connsiteY344" fmla="*/ 2967470 h 3370881"/>
                          <a:gd name="connsiteX345" fmla="*/ 2070847 w 2546209"/>
                          <a:gd name="connsiteY345" fmla="*/ 2882305 h 3370881"/>
                          <a:gd name="connsiteX346" fmla="*/ 2066365 w 2546209"/>
                          <a:gd name="connsiteY346" fmla="*/ 2725423 h 3370881"/>
                          <a:gd name="connsiteX347" fmla="*/ 2043953 w 2546209"/>
                          <a:gd name="connsiteY347" fmla="*/ 2649223 h 3370881"/>
                          <a:gd name="connsiteX348" fmla="*/ 2030506 w 2546209"/>
                          <a:gd name="connsiteY348" fmla="*/ 2622329 h 3370881"/>
                          <a:gd name="connsiteX349" fmla="*/ 2017059 w 2546209"/>
                          <a:gd name="connsiteY349" fmla="*/ 2581987 h 3370881"/>
                          <a:gd name="connsiteX350" fmla="*/ 1981200 w 2546209"/>
                          <a:gd name="connsiteY350" fmla="*/ 2514752 h 3370881"/>
                          <a:gd name="connsiteX351" fmla="*/ 1972235 w 2546209"/>
                          <a:gd name="connsiteY351" fmla="*/ 2501305 h 3370881"/>
                          <a:gd name="connsiteX352" fmla="*/ 1958788 w 2546209"/>
                          <a:gd name="connsiteY352" fmla="*/ 2478893 h 3370881"/>
                          <a:gd name="connsiteX353" fmla="*/ 1905000 w 2546209"/>
                          <a:gd name="connsiteY353" fmla="*/ 2398211 h 3370881"/>
                          <a:gd name="connsiteX354" fmla="*/ 1882588 w 2546209"/>
                          <a:gd name="connsiteY354" fmla="*/ 2357870 h 3370881"/>
                          <a:gd name="connsiteX355" fmla="*/ 1869141 w 2546209"/>
                          <a:gd name="connsiteY355" fmla="*/ 2339940 h 3370881"/>
                          <a:gd name="connsiteX356" fmla="*/ 1806388 w 2546209"/>
                          <a:gd name="connsiteY356" fmla="*/ 2313046 h 3370881"/>
                          <a:gd name="connsiteX357" fmla="*/ 1779494 w 2546209"/>
                          <a:gd name="connsiteY357" fmla="*/ 2304081 h 3370881"/>
                          <a:gd name="connsiteX358" fmla="*/ 1752600 w 2546209"/>
                          <a:gd name="connsiteY358" fmla="*/ 2299599 h 3370881"/>
                          <a:gd name="connsiteX359" fmla="*/ 1680882 w 2546209"/>
                          <a:gd name="connsiteY359" fmla="*/ 2277187 h 3370881"/>
                          <a:gd name="connsiteX360" fmla="*/ 1662953 w 2546209"/>
                          <a:gd name="connsiteY360" fmla="*/ 2272705 h 3370881"/>
                          <a:gd name="connsiteX361" fmla="*/ 1640541 w 2546209"/>
                          <a:gd name="connsiteY361" fmla="*/ 2259258 h 3370881"/>
                          <a:gd name="connsiteX362" fmla="*/ 1604682 w 2546209"/>
                          <a:gd name="connsiteY362" fmla="*/ 2272705 h 3370881"/>
                          <a:gd name="connsiteX363" fmla="*/ 1537447 w 2546209"/>
                          <a:gd name="connsiteY363" fmla="*/ 2304081 h 3370881"/>
                          <a:gd name="connsiteX364" fmla="*/ 1510553 w 2546209"/>
                          <a:gd name="connsiteY364" fmla="*/ 2308564 h 3370881"/>
                          <a:gd name="connsiteX365" fmla="*/ 1488141 w 2546209"/>
                          <a:gd name="connsiteY365" fmla="*/ 2313046 h 3370881"/>
                          <a:gd name="connsiteX366" fmla="*/ 1443318 w 2546209"/>
                          <a:gd name="connsiteY366" fmla="*/ 2322011 h 3370881"/>
                          <a:gd name="connsiteX367" fmla="*/ 1367118 w 2546209"/>
                          <a:gd name="connsiteY367" fmla="*/ 2304081 h 3370881"/>
                          <a:gd name="connsiteX368" fmla="*/ 1317812 w 2546209"/>
                          <a:gd name="connsiteY368" fmla="*/ 2286152 h 3370881"/>
                          <a:gd name="connsiteX369" fmla="*/ 1066800 w 2546209"/>
                          <a:gd name="connsiteY369" fmla="*/ 2272705 h 3370881"/>
                          <a:gd name="connsiteX370" fmla="*/ 1030941 w 2546209"/>
                          <a:gd name="connsiteY370" fmla="*/ 2263740 h 3370881"/>
                          <a:gd name="connsiteX371" fmla="*/ 986118 w 2546209"/>
                          <a:gd name="connsiteY371" fmla="*/ 2241329 h 3370881"/>
                          <a:gd name="connsiteX372" fmla="*/ 968188 w 2546209"/>
                          <a:gd name="connsiteY372" fmla="*/ 2232364 h 3370881"/>
                          <a:gd name="connsiteX373" fmla="*/ 936812 w 2546209"/>
                          <a:gd name="connsiteY373" fmla="*/ 2214434 h 3370881"/>
                          <a:gd name="connsiteX374" fmla="*/ 905435 w 2546209"/>
                          <a:gd name="connsiteY374" fmla="*/ 2196505 h 3370881"/>
                          <a:gd name="connsiteX375" fmla="*/ 869576 w 2546209"/>
                          <a:gd name="connsiteY375" fmla="*/ 2209952 h 3370881"/>
                          <a:gd name="connsiteX376" fmla="*/ 856129 w 2546209"/>
                          <a:gd name="connsiteY376" fmla="*/ 2227881 h 3370881"/>
                          <a:gd name="connsiteX377" fmla="*/ 815788 w 2546209"/>
                          <a:gd name="connsiteY377" fmla="*/ 2268223 h 3370881"/>
                          <a:gd name="connsiteX378" fmla="*/ 788894 w 2546209"/>
                          <a:gd name="connsiteY378" fmla="*/ 2290634 h 3370881"/>
                          <a:gd name="connsiteX379" fmla="*/ 762000 w 2546209"/>
                          <a:gd name="connsiteY379" fmla="*/ 2313046 h 3370881"/>
                          <a:gd name="connsiteX380" fmla="*/ 753035 w 2546209"/>
                          <a:gd name="connsiteY380" fmla="*/ 2326493 h 3370881"/>
                          <a:gd name="connsiteX381" fmla="*/ 735106 w 2546209"/>
                          <a:gd name="connsiteY381" fmla="*/ 2339940 h 3370881"/>
                          <a:gd name="connsiteX382" fmla="*/ 712694 w 2546209"/>
                          <a:gd name="connsiteY382" fmla="*/ 2362352 h 3370881"/>
                          <a:gd name="connsiteX383" fmla="*/ 694765 w 2546209"/>
                          <a:gd name="connsiteY383" fmla="*/ 2375799 h 3370881"/>
                          <a:gd name="connsiteX384" fmla="*/ 681318 w 2546209"/>
                          <a:gd name="connsiteY384" fmla="*/ 2393729 h 3370881"/>
                          <a:gd name="connsiteX385" fmla="*/ 667870 w 2546209"/>
                          <a:gd name="connsiteY385" fmla="*/ 2402693 h 3370881"/>
                          <a:gd name="connsiteX386" fmla="*/ 623047 w 2546209"/>
                          <a:gd name="connsiteY386" fmla="*/ 2443034 h 3370881"/>
                          <a:gd name="connsiteX387" fmla="*/ 600635 w 2546209"/>
                          <a:gd name="connsiteY387" fmla="*/ 2474411 h 3370881"/>
                          <a:gd name="connsiteX388" fmla="*/ 587188 w 2546209"/>
                          <a:gd name="connsiteY388" fmla="*/ 2514752 h 3370881"/>
                          <a:gd name="connsiteX389" fmla="*/ 582706 w 2546209"/>
                          <a:gd name="connsiteY389" fmla="*/ 2546129 h 3370881"/>
                          <a:gd name="connsiteX390" fmla="*/ 596153 w 2546209"/>
                          <a:gd name="connsiteY390" fmla="*/ 2635776 h 3370881"/>
                          <a:gd name="connsiteX391" fmla="*/ 600635 w 2546209"/>
                          <a:gd name="connsiteY391" fmla="*/ 2653705 h 3370881"/>
                          <a:gd name="connsiteX392" fmla="*/ 609600 w 2546209"/>
                          <a:gd name="connsiteY392" fmla="*/ 2671634 h 3370881"/>
                          <a:gd name="connsiteX393" fmla="*/ 614082 w 2546209"/>
                          <a:gd name="connsiteY393" fmla="*/ 2689564 h 3370881"/>
                          <a:gd name="connsiteX394" fmla="*/ 623047 w 2546209"/>
                          <a:gd name="connsiteY394" fmla="*/ 2711976 h 3370881"/>
                          <a:gd name="connsiteX395" fmla="*/ 627529 w 2546209"/>
                          <a:gd name="connsiteY395" fmla="*/ 2734387 h 3370881"/>
                          <a:gd name="connsiteX396" fmla="*/ 640976 w 2546209"/>
                          <a:gd name="connsiteY396" fmla="*/ 2765764 h 3370881"/>
                          <a:gd name="connsiteX397" fmla="*/ 645459 w 2546209"/>
                          <a:gd name="connsiteY397" fmla="*/ 2779211 h 3370881"/>
                          <a:gd name="connsiteX398" fmla="*/ 658906 w 2546209"/>
                          <a:gd name="connsiteY398" fmla="*/ 2801623 h 3370881"/>
                          <a:gd name="connsiteX399" fmla="*/ 676835 w 2546209"/>
                          <a:gd name="connsiteY399" fmla="*/ 2864376 h 3370881"/>
                          <a:gd name="connsiteX400" fmla="*/ 690282 w 2546209"/>
                          <a:gd name="connsiteY400" fmla="*/ 2895752 h 3370881"/>
                          <a:gd name="connsiteX401" fmla="*/ 699247 w 2546209"/>
                          <a:gd name="connsiteY401" fmla="*/ 2940576 h 3370881"/>
                          <a:gd name="connsiteX402" fmla="*/ 703729 w 2546209"/>
                          <a:gd name="connsiteY402" fmla="*/ 2967470 h 3370881"/>
                          <a:gd name="connsiteX403" fmla="*/ 717176 w 2546209"/>
                          <a:gd name="connsiteY403" fmla="*/ 2994364 h 3370881"/>
                          <a:gd name="connsiteX404" fmla="*/ 735106 w 2546209"/>
                          <a:gd name="connsiteY404" fmla="*/ 3052634 h 3370881"/>
                          <a:gd name="connsiteX405" fmla="*/ 739588 w 2546209"/>
                          <a:gd name="connsiteY405" fmla="*/ 3079529 h 3370881"/>
                          <a:gd name="connsiteX406" fmla="*/ 762000 w 2546209"/>
                          <a:gd name="connsiteY406" fmla="*/ 3142281 h 3370881"/>
                          <a:gd name="connsiteX407" fmla="*/ 766482 w 2546209"/>
                          <a:gd name="connsiteY407" fmla="*/ 3231929 h 3370881"/>
                          <a:gd name="connsiteX408" fmla="*/ 770965 w 2546209"/>
                          <a:gd name="connsiteY408" fmla="*/ 3254340 h 3370881"/>
                          <a:gd name="connsiteX409" fmla="*/ 775447 w 2546209"/>
                          <a:gd name="connsiteY409" fmla="*/ 3285717 h 3370881"/>
                          <a:gd name="connsiteX410" fmla="*/ 748553 w 2546209"/>
                          <a:gd name="connsiteY410" fmla="*/ 3335023 h 3370881"/>
                          <a:gd name="connsiteX411" fmla="*/ 721659 w 2546209"/>
                          <a:gd name="connsiteY411" fmla="*/ 3343987 h 3370881"/>
                          <a:gd name="connsiteX412" fmla="*/ 708212 w 2546209"/>
                          <a:gd name="connsiteY412" fmla="*/ 3348470 h 3370881"/>
                          <a:gd name="connsiteX413" fmla="*/ 623047 w 2546209"/>
                          <a:gd name="connsiteY413" fmla="*/ 3330540 h 3370881"/>
                          <a:gd name="connsiteX414" fmla="*/ 609600 w 2546209"/>
                          <a:gd name="connsiteY414" fmla="*/ 3308129 h 3370881"/>
                          <a:gd name="connsiteX415" fmla="*/ 591670 w 2546209"/>
                          <a:gd name="connsiteY415" fmla="*/ 3267787 h 3370881"/>
                          <a:gd name="connsiteX416" fmla="*/ 560294 w 2546209"/>
                          <a:gd name="connsiteY416" fmla="*/ 3209517 h 3370881"/>
                          <a:gd name="connsiteX417" fmla="*/ 551329 w 2546209"/>
                          <a:gd name="connsiteY417" fmla="*/ 3196070 h 3370881"/>
                          <a:gd name="connsiteX418" fmla="*/ 528918 w 2546209"/>
                          <a:gd name="connsiteY418" fmla="*/ 3173658 h 3370881"/>
                          <a:gd name="connsiteX419" fmla="*/ 519953 w 2546209"/>
                          <a:gd name="connsiteY419" fmla="*/ 3128834 h 3370881"/>
                          <a:gd name="connsiteX420" fmla="*/ 524435 w 2546209"/>
                          <a:gd name="connsiteY420" fmla="*/ 3101940 h 3370881"/>
                          <a:gd name="connsiteX421" fmla="*/ 528918 w 2546209"/>
                          <a:gd name="connsiteY421" fmla="*/ 3088493 h 3370881"/>
                          <a:gd name="connsiteX422" fmla="*/ 542365 w 2546209"/>
                          <a:gd name="connsiteY422" fmla="*/ 3052634 h 3370881"/>
                          <a:gd name="connsiteX423" fmla="*/ 484094 w 2546209"/>
                          <a:gd name="connsiteY423" fmla="*/ 2886787 h 3370881"/>
                          <a:gd name="connsiteX424" fmla="*/ 443753 w 2546209"/>
                          <a:gd name="connsiteY424" fmla="*/ 2779211 h 3370881"/>
                          <a:gd name="connsiteX425" fmla="*/ 439270 w 2546209"/>
                          <a:gd name="connsiteY425" fmla="*/ 2752317 h 3370881"/>
                          <a:gd name="connsiteX426" fmla="*/ 430306 w 2546209"/>
                          <a:gd name="connsiteY426" fmla="*/ 2716458 h 3370881"/>
                          <a:gd name="connsiteX427" fmla="*/ 425823 w 2546209"/>
                          <a:gd name="connsiteY427" fmla="*/ 2680599 h 3370881"/>
                          <a:gd name="connsiteX428" fmla="*/ 398929 w 2546209"/>
                          <a:gd name="connsiteY428" fmla="*/ 2599917 h 3370881"/>
                          <a:gd name="connsiteX429" fmla="*/ 385482 w 2546209"/>
                          <a:gd name="connsiteY429" fmla="*/ 2568540 h 3370881"/>
                          <a:gd name="connsiteX430" fmla="*/ 381000 w 2546209"/>
                          <a:gd name="connsiteY430" fmla="*/ 2550611 h 3370881"/>
                          <a:gd name="connsiteX431" fmla="*/ 372035 w 2546209"/>
                          <a:gd name="connsiteY431" fmla="*/ 2483376 h 3370881"/>
                          <a:gd name="connsiteX432" fmla="*/ 367553 w 2546209"/>
                          <a:gd name="connsiteY432" fmla="*/ 2469929 h 3370881"/>
                          <a:gd name="connsiteX433" fmla="*/ 407894 w 2546209"/>
                          <a:gd name="connsiteY433" fmla="*/ 2451999 h 3370881"/>
                          <a:gd name="connsiteX434" fmla="*/ 515470 w 2546209"/>
                          <a:gd name="connsiteY434" fmla="*/ 2407176 h 3370881"/>
                          <a:gd name="connsiteX435" fmla="*/ 578223 w 2546209"/>
                          <a:gd name="connsiteY435" fmla="*/ 2353387 h 3370881"/>
                          <a:gd name="connsiteX436" fmla="*/ 587188 w 2546209"/>
                          <a:gd name="connsiteY436" fmla="*/ 2330976 h 3370881"/>
                          <a:gd name="connsiteX437" fmla="*/ 614082 w 2546209"/>
                          <a:gd name="connsiteY437" fmla="*/ 2254776 h 3370881"/>
                          <a:gd name="connsiteX438" fmla="*/ 649941 w 2546209"/>
                          <a:gd name="connsiteY438" fmla="*/ 2200987 h 3370881"/>
                          <a:gd name="connsiteX439" fmla="*/ 690282 w 2546209"/>
                          <a:gd name="connsiteY439" fmla="*/ 2174093 h 3370881"/>
                          <a:gd name="connsiteX440" fmla="*/ 703729 w 2546209"/>
                          <a:gd name="connsiteY440" fmla="*/ 2165129 h 3370881"/>
                          <a:gd name="connsiteX441" fmla="*/ 739588 w 2546209"/>
                          <a:gd name="connsiteY441" fmla="*/ 2147199 h 3370881"/>
                          <a:gd name="connsiteX442" fmla="*/ 708212 w 2546209"/>
                          <a:gd name="connsiteY442" fmla="*/ 2187540 h 3370881"/>
                          <a:gd name="connsiteX443" fmla="*/ 654423 w 2546209"/>
                          <a:gd name="connsiteY443" fmla="*/ 2241329 h 3370881"/>
                          <a:gd name="connsiteX444" fmla="*/ 636494 w 2546209"/>
                          <a:gd name="connsiteY444" fmla="*/ 2259258 h 3370881"/>
                          <a:gd name="connsiteX445" fmla="*/ 614082 w 2546209"/>
                          <a:gd name="connsiteY445" fmla="*/ 2286152 h 3370881"/>
                          <a:gd name="connsiteX446" fmla="*/ 605118 w 2546209"/>
                          <a:gd name="connsiteY446" fmla="*/ 2299599 h 3370881"/>
                          <a:gd name="connsiteX447" fmla="*/ 560294 w 2546209"/>
                          <a:gd name="connsiteY447" fmla="*/ 2335458 h 3370881"/>
                          <a:gd name="connsiteX448" fmla="*/ 524435 w 2546209"/>
                          <a:gd name="connsiteY448" fmla="*/ 2348905 h 3370881"/>
                          <a:gd name="connsiteX449" fmla="*/ 502023 w 2546209"/>
                          <a:gd name="connsiteY449" fmla="*/ 2362352 h 3370881"/>
                          <a:gd name="connsiteX450" fmla="*/ 461682 w 2546209"/>
                          <a:gd name="connsiteY450" fmla="*/ 2389246 h 3370881"/>
                          <a:gd name="connsiteX451" fmla="*/ 448235 w 2546209"/>
                          <a:gd name="connsiteY451" fmla="*/ 2398211 h 3370881"/>
                          <a:gd name="connsiteX452" fmla="*/ 430306 w 2546209"/>
                          <a:gd name="connsiteY452" fmla="*/ 2407176 h 3370881"/>
                          <a:gd name="connsiteX453" fmla="*/ 412376 w 2546209"/>
                          <a:gd name="connsiteY453" fmla="*/ 2420623 h 3370881"/>
                          <a:gd name="connsiteX454" fmla="*/ 389965 w 2546209"/>
                          <a:gd name="connsiteY454" fmla="*/ 2429587 h 3370881"/>
                          <a:gd name="connsiteX455" fmla="*/ 372035 w 2546209"/>
                          <a:gd name="connsiteY455" fmla="*/ 2443034 h 3370881"/>
                          <a:gd name="connsiteX456" fmla="*/ 318247 w 2546209"/>
                          <a:gd name="connsiteY456" fmla="*/ 2474411 h 3370881"/>
                          <a:gd name="connsiteX457" fmla="*/ 304800 w 2546209"/>
                          <a:gd name="connsiteY457" fmla="*/ 2492340 h 3370881"/>
                          <a:gd name="connsiteX458" fmla="*/ 282388 w 2546209"/>
                          <a:gd name="connsiteY458" fmla="*/ 2519234 h 3370881"/>
                          <a:gd name="connsiteX459" fmla="*/ 295835 w 2546209"/>
                          <a:gd name="connsiteY459" fmla="*/ 2815070 h 3370881"/>
                          <a:gd name="connsiteX460" fmla="*/ 300318 w 2546209"/>
                          <a:gd name="connsiteY460" fmla="*/ 2837481 h 3370881"/>
                          <a:gd name="connsiteX461" fmla="*/ 304800 w 2546209"/>
                          <a:gd name="connsiteY461" fmla="*/ 2868858 h 3370881"/>
                          <a:gd name="connsiteX462" fmla="*/ 309282 w 2546209"/>
                          <a:gd name="connsiteY462" fmla="*/ 2927129 h 3370881"/>
                          <a:gd name="connsiteX463" fmla="*/ 322729 w 2546209"/>
                          <a:gd name="connsiteY463" fmla="*/ 2985399 h 3370881"/>
                          <a:gd name="connsiteX464" fmla="*/ 327212 w 2546209"/>
                          <a:gd name="connsiteY464" fmla="*/ 3012293 h 3370881"/>
                          <a:gd name="connsiteX465" fmla="*/ 331694 w 2546209"/>
                          <a:gd name="connsiteY465" fmla="*/ 3043670 h 3370881"/>
                          <a:gd name="connsiteX466" fmla="*/ 345141 w 2546209"/>
                          <a:gd name="connsiteY466" fmla="*/ 3070564 h 3370881"/>
                          <a:gd name="connsiteX467" fmla="*/ 367553 w 2546209"/>
                          <a:gd name="connsiteY467" fmla="*/ 3124352 h 3370881"/>
                          <a:gd name="connsiteX468" fmla="*/ 381000 w 2546209"/>
                          <a:gd name="connsiteY468" fmla="*/ 3182623 h 3370881"/>
                          <a:gd name="connsiteX469" fmla="*/ 389965 w 2546209"/>
                          <a:gd name="connsiteY469" fmla="*/ 3196070 h 3370881"/>
                          <a:gd name="connsiteX470" fmla="*/ 394447 w 2546209"/>
                          <a:gd name="connsiteY470" fmla="*/ 3213999 h 3370881"/>
                          <a:gd name="connsiteX471" fmla="*/ 412376 w 2546209"/>
                          <a:gd name="connsiteY471" fmla="*/ 3245376 h 3370881"/>
                          <a:gd name="connsiteX472" fmla="*/ 416859 w 2546209"/>
                          <a:gd name="connsiteY472" fmla="*/ 3258823 h 3370881"/>
                          <a:gd name="connsiteX473" fmla="*/ 425823 w 2546209"/>
                          <a:gd name="connsiteY473" fmla="*/ 3272270 h 3370881"/>
                          <a:gd name="connsiteX474" fmla="*/ 439270 w 2546209"/>
                          <a:gd name="connsiteY474" fmla="*/ 3303646 h 3370881"/>
                          <a:gd name="connsiteX475" fmla="*/ 439270 w 2546209"/>
                          <a:gd name="connsiteY475" fmla="*/ 3352952 h 3370881"/>
                          <a:gd name="connsiteX476" fmla="*/ 430306 w 2546209"/>
                          <a:gd name="connsiteY476" fmla="*/ 3366399 h 3370881"/>
                          <a:gd name="connsiteX477" fmla="*/ 412376 w 2546209"/>
                          <a:gd name="connsiteY477" fmla="*/ 3370881 h 3370881"/>
                          <a:gd name="connsiteX478" fmla="*/ 295835 w 2546209"/>
                          <a:gd name="connsiteY478" fmla="*/ 3357434 h 3370881"/>
                          <a:gd name="connsiteX479" fmla="*/ 264459 w 2546209"/>
                          <a:gd name="connsiteY479" fmla="*/ 3276752 h 3370881"/>
                          <a:gd name="connsiteX480" fmla="*/ 259976 w 2546209"/>
                          <a:gd name="connsiteY480" fmla="*/ 3240893 h 3370881"/>
                          <a:gd name="connsiteX481" fmla="*/ 246529 w 2546209"/>
                          <a:gd name="connsiteY481" fmla="*/ 3178140 h 3370881"/>
                          <a:gd name="connsiteX482" fmla="*/ 237565 w 2546209"/>
                          <a:gd name="connsiteY482" fmla="*/ 3084011 h 3370881"/>
                          <a:gd name="connsiteX483" fmla="*/ 228600 w 2546209"/>
                          <a:gd name="connsiteY483" fmla="*/ 3057117 h 3370881"/>
                          <a:gd name="connsiteX484" fmla="*/ 219635 w 2546209"/>
                          <a:gd name="connsiteY484" fmla="*/ 3021258 h 3370881"/>
                          <a:gd name="connsiteX485" fmla="*/ 206188 w 2546209"/>
                          <a:gd name="connsiteY485" fmla="*/ 2980917 h 3370881"/>
                          <a:gd name="connsiteX486" fmla="*/ 201706 w 2546209"/>
                          <a:gd name="connsiteY486" fmla="*/ 2949540 h 3370881"/>
                          <a:gd name="connsiteX487" fmla="*/ 197223 w 2546209"/>
                          <a:gd name="connsiteY487" fmla="*/ 2927129 h 3370881"/>
                          <a:gd name="connsiteX488" fmla="*/ 192741 w 2546209"/>
                          <a:gd name="connsiteY488" fmla="*/ 2891270 h 3370881"/>
                          <a:gd name="connsiteX489" fmla="*/ 188259 w 2546209"/>
                          <a:gd name="connsiteY489" fmla="*/ 2850929 h 3370881"/>
                          <a:gd name="connsiteX490" fmla="*/ 179294 w 2546209"/>
                          <a:gd name="connsiteY490" fmla="*/ 2824034 h 3370881"/>
                          <a:gd name="connsiteX491" fmla="*/ 165847 w 2546209"/>
                          <a:gd name="connsiteY491" fmla="*/ 2774729 h 3370881"/>
                          <a:gd name="connsiteX492" fmla="*/ 161365 w 2546209"/>
                          <a:gd name="connsiteY492" fmla="*/ 2747834 h 3370881"/>
                          <a:gd name="connsiteX493" fmla="*/ 156882 w 2546209"/>
                          <a:gd name="connsiteY493" fmla="*/ 2559576 h 3370881"/>
                          <a:gd name="connsiteX494" fmla="*/ 152400 w 2546209"/>
                          <a:gd name="connsiteY494" fmla="*/ 2519234 h 3370881"/>
                          <a:gd name="connsiteX495" fmla="*/ 143435 w 2546209"/>
                          <a:gd name="connsiteY495" fmla="*/ 2384764 h 3370881"/>
                          <a:gd name="connsiteX496" fmla="*/ 129988 w 2546209"/>
                          <a:gd name="connsiteY496" fmla="*/ 2344423 h 3370881"/>
                          <a:gd name="connsiteX497" fmla="*/ 125506 w 2546209"/>
                          <a:gd name="connsiteY497" fmla="*/ 2330976 h 3370881"/>
                          <a:gd name="connsiteX498" fmla="*/ 138953 w 2546209"/>
                          <a:gd name="connsiteY498" fmla="*/ 2313046 h 3370881"/>
                          <a:gd name="connsiteX499" fmla="*/ 152400 w 2546209"/>
                          <a:gd name="connsiteY499" fmla="*/ 2304081 h 3370881"/>
                          <a:gd name="connsiteX500" fmla="*/ 170329 w 2546209"/>
                          <a:gd name="connsiteY500" fmla="*/ 2259258 h 3370881"/>
                          <a:gd name="connsiteX501" fmla="*/ 188259 w 2546209"/>
                          <a:gd name="connsiteY501" fmla="*/ 2223399 h 3370881"/>
                          <a:gd name="connsiteX502" fmla="*/ 206188 w 2546209"/>
                          <a:gd name="connsiteY502" fmla="*/ 2187540 h 3370881"/>
                          <a:gd name="connsiteX503" fmla="*/ 210670 w 2546209"/>
                          <a:gd name="connsiteY503" fmla="*/ 2174093 h 3370881"/>
                          <a:gd name="connsiteX504" fmla="*/ 219635 w 2546209"/>
                          <a:gd name="connsiteY504" fmla="*/ 2115823 h 3370881"/>
                          <a:gd name="connsiteX505" fmla="*/ 210670 w 2546209"/>
                          <a:gd name="connsiteY505" fmla="*/ 1958940 h 3370881"/>
                          <a:gd name="connsiteX506" fmla="*/ 192741 w 2546209"/>
                          <a:gd name="connsiteY506" fmla="*/ 1923081 h 3370881"/>
                          <a:gd name="connsiteX507" fmla="*/ 179294 w 2546209"/>
                          <a:gd name="connsiteY507" fmla="*/ 1891705 h 3370881"/>
                          <a:gd name="connsiteX508" fmla="*/ 165847 w 2546209"/>
                          <a:gd name="connsiteY508" fmla="*/ 1864811 h 3370881"/>
                          <a:gd name="connsiteX509" fmla="*/ 152400 w 2546209"/>
                          <a:gd name="connsiteY509" fmla="*/ 1833434 h 3370881"/>
                          <a:gd name="connsiteX510" fmla="*/ 143435 w 2546209"/>
                          <a:gd name="connsiteY510" fmla="*/ 1819987 h 3370881"/>
                          <a:gd name="connsiteX511" fmla="*/ 107576 w 2546209"/>
                          <a:gd name="connsiteY511" fmla="*/ 1784129 h 3370881"/>
                          <a:gd name="connsiteX512" fmla="*/ 94129 w 2546209"/>
                          <a:gd name="connsiteY512" fmla="*/ 1779646 h 3370881"/>
                          <a:gd name="connsiteX513" fmla="*/ 71718 w 2546209"/>
                          <a:gd name="connsiteY513" fmla="*/ 1770681 h 3370881"/>
                          <a:gd name="connsiteX514" fmla="*/ 58270 w 2546209"/>
                          <a:gd name="connsiteY514" fmla="*/ 1761717 h 3370881"/>
                          <a:gd name="connsiteX515" fmla="*/ 26894 w 2546209"/>
                          <a:gd name="connsiteY515" fmla="*/ 1730340 h 3370881"/>
                          <a:gd name="connsiteX516" fmla="*/ 0 w 2546209"/>
                          <a:gd name="connsiteY516" fmla="*/ 1707929 h 3370881"/>
                          <a:gd name="connsiteX0" fmla="*/ 0 w 2546209"/>
                          <a:gd name="connsiteY0" fmla="*/ 1707929 h 3370881"/>
                          <a:gd name="connsiteX1" fmla="*/ 22412 w 2546209"/>
                          <a:gd name="connsiteY1" fmla="*/ 1698964 h 3370881"/>
                          <a:gd name="connsiteX2" fmla="*/ 31376 w 2546209"/>
                          <a:gd name="connsiteY2" fmla="*/ 1681034 h 3370881"/>
                          <a:gd name="connsiteX3" fmla="*/ 44823 w 2546209"/>
                          <a:gd name="connsiteY3" fmla="*/ 1672070 h 3370881"/>
                          <a:gd name="connsiteX4" fmla="*/ 58270 w 2546209"/>
                          <a:gd name="connsiteY4" fmla="*/ 1654140 h 3370881"/>
                          <a:gd name="connsiteX5" fmla="*/ 76200 w 2546209"/>
                          <a:gd name="connsiteY5" fmla="*/ 1645176 h 3370881"/>
                          <a:gd name="connsiteX6" fmla="*/ 98612 w 2546209"/>
                          <a:gd name="connsiteY6" fmla="*/ 1636211 h 3370881"/>
                          <a:gd name="connsiteX7" fmla="*/ 125506 w 2546209"/>
                          <a:gd name="connsiteY7" fmla="*/ 1627246 h 3370881"/>
                          <a:gd name="connsiteX8" fmla="*/ 152400 w 2546209"/>
                          <a:gd name="connsiteY8" fmla="*/ 1609317 h 3370881"/>
                          <a:gd name="connsiteX9" fmla="*/ 170329 w 2546209"/>
                          <a:gd name="connsiteY9" fmla="*/ 1600352 h 3370881"/>
                          <a:gd name="connsiteX10" fmla="*/ 188259 w 2546209"/>
                          <a:gd name="connsiteY10" fmla="*/ 1582423 h 3370881"/>
                          <a:gd name="connsiteX11" fmla="*/ 228600 w 2546209"/>
                          <a:gd name="connsiteY11" fmla="*/ 1564493 h 3370881"/>
                          <a:gd name="connsiteX12" fmla="*/ 255494 w 2546209"/>
                          <a:gd name="connsiteY12" fmla="*/ 1546564 h 3370881"/>
                          <a:gd name="connsiteX13" fmla="*/ 300318 w 2546209"/>
                          <a:gd name="connsiteY13" fmla="*/ 1524152 h 3370881"/>
                          <a:gd name="connsiteX14" fmla="*/ 313765 w 2546209"/>
                          <a:gd name="connsiteY14" fmla="*/ 1515187 h 3370881"/>
                          <a:gd name="connsiteX15" fmla="*/ 340659 w 2546209"/>
                          <a:gd name="connsiteY15" fmla="*/ 1510705 h 3370881"/>
                          <a:gd name="connsiteX16" fmla="*/ 363070 w 2546209"/>
                          <a:gd name="connsiteY16" fmla="*/ 1506223 h 3370881"/>
                          <a:gd name="connsiteX17" fmla="*/ 389965 w 2546209"/>
                          <a:gd name="connsiteY17" fmla="*/ 1501740 h 3370881"/>
                          <a:gd name="connsiteX18" fmla="*/ 425823 w 2546209"/>
                          <a:gd name="connsiteY18" fmla="*/ 1497258 h 3370881"/>
                          <a:gd name="connsiteX19" fmla="*/ 470647 w 2546209"/>
                          <a:gd name="connsiteY19" fmla="*/ 1488293 h 3370881"/>
                          <a:gd name="connsiteX20" fmla="*/ 515470 w 2546209"/>
                          <a:gd name="connsiteY20" fmla="*/ 1479329 h 3370881"/>
                          <a:gd name="connsiteX21" fmla="*/ 528918 w 2546209"/>
                          <a:gd name="connsiteY21" fmla="*/ 1470364 h 3370881"/>
                          <a:gd name="connsiteX22" fmla="*/ 600635 w 2546209"/>
                          <a:gd name="connsiteY22" fmla="*/ 1456917 h 3370881"/>
                          <a:gd name="connsiteX23" fmla="*/ 690282 w 2546209"/>
                          <a:gd name="connsiteY23" fmla="*/ 1447952 h 3370881"/>
                          <a:gd name="connsiteX24" fmla="*/ 793376 w 2546209"/>
                          <a:gd name="connsiteY24" fmla="*/ 1452434 h 3370881"/>
                          <a:gd name="connsiteX25" fmla="*/ 874059 w 2546209"/>
                          <a:gd name="connsiteY25" fmla="*/ 1465881 h 3370881"/>
                          <a:gd name="connsiteX26" fmla="*/ 914400 w 2546209"/>
                          <a:gd name="connsiteY26" fmla="*/ 1470364 h 3370881"/>
                          <a:gd name="connsiteX27" fmla="*/ 1030941 w 2546209"/>
                          <a:gd name="connsiteY27" fmla="*/ 1483811 h 3370881"/>
                          <a:gd name="connsiteX28" fmla="*/ 1151965 w 2546209"/>
                          <a:gd name="connsiteY28" fmla="*/ 1492776 h 3370881"/>
                          <a:gd name="connsiteX29" fmla="*/ 1281953 w 2546209"/>
                          <a:gd name="connsiteY29" fmla="*/ 1501740 h 3370881"/>
                          <a:gd name="connsiteX30" fmla="*/ 1465729 w 2546209"/>
                          <a:gd name="connsiteY30" fmla="*/ 1497258 h 3370881"/>
                          <a:gd name="connsiteX31" fmla="*/ 1510553 w 2546209"/>
                          <a:gd name="connsiteY31" fmla="*/ 1492776 h 3370881"/>
                          <a:gd name="connsiteX32" fmla="*/ 1582270 w 2546209"/>
                          <a:gd name="connsiteY32" fmla="*/ 1461399 h 3370881"/>
                          <a:gd name="connsiteX33" fmla="*/ 1604682 w 2546209"/>
                          <a:gd name="connsiteY33" fmla="*/ 1456917 h 3370881"/>
                          <a:gd name="connsiteX34" fmla="*/ 1622612 w 2546209"/>
                          <a:gd name="connsiteY34" fmla="*/ 1447952 h 3370881"/>
                          <a:gd name="connsiteX35" fmla="*/ 1645023 w 2546209"/>
                          <a:gd name="connsiteY35" fmla="*/ 1438987 h 3370881"/>
                          <a:gd name="connsiteX36" fmla="*/ 1662953 w 2546209"/>
                          <a:gd name="connsiteY36" fmla="*/ 1425540 h 3370881"/>
                          <a:gd name="connsiteX37" fmla="*/ 1698812 w 2546209"/>
                          <a:gd name="connsiteY37" fmla="*/ 1407611 h 3370881"/>
                          <a:gd name="connsiteX38" fmla="*/ 1739153 w 2546209"/>
                          <a:gd name="connsiteY38" fmla="*/ 1380717 h 3370881"/>
                          <a:gd name="connsiteX39" fmla="*/ 1752600 w 2546209"/>
                          <a:gd name="connsiteY39" fmla="*/ 1367270 h 3370881"/>
                          <a:gd name="connsiteX40" fmla="*/ 1775012 w 2546209"/>
                          <a:gd name="connsiteY40" fmla="*/ 1353823 h 3370881"/>
                          <a:gd name="connsiteX41" fmla="*/ 1797423 w 2546209"/>
                          <a:gd name="connsiteY41" fmla="*/ 1335893 h 3370881"/>
                          <a:gd name="connsiteX42" fmla="*/ 1810870 w 2546209"/>
                          <a:gd name="connsiteY42" fmla="*/ 1304517 h 3370881"/>
                          <a:gd name="connsiteX43" fmla="*/ 1815353 w 2546209"/>
                          <a:gd name="connsiteY43" fmla="*/ 1291070 h 3370881"/>
                          <a:gd name="connsiteX44" fmla="*/ 1801906 w 2546209"/>
                          <a:gd name="connsiteY44" fmla="*/ 1138670 h 3370881"/>
                          <a:gd name="connsiteX45" fmla="*/ 1792941 w 2546209"/>
                          <a:gd name="connsiteY45" fmla="*/ 1125223 h 3370881"/>
                          <a:gd name="connsiteX46" fmla="*/ 1757082 w 2546209"/>
                          <a:gd name="connsiteY46" fmla="*/ 1093846 h 3370881"/>
                          <a:gd name="connsiteX47" fmla="*/ 1730188 w 2546209"/>
                          <a:gd name="connsiteY47" fmla="*/ 1066952 h 3370881"/>
                          <a:gd name="connsiteX48" fmla="*/ 1703294 w 2546209"/>
                          <a:gd name="connsiteY48" fmla="*/ 1049023 h 3370881"/>
                          <a:gd name="connsiteX49" fmla="*/ 1622612 w 2546209"/>
                          <a:gd name="connsiteY49" fmla="*/ 1053505 h 3370881"/>
                          <a:gd name="connsiteX50" fmla="*/ 1595718 w 2546209"/>
                          <a:gd name="connsiteY50" fmla="*/ 1062470 h 3370881"/>
                          <a:gd name="connsiteX51" fmla="*/ 1573306 w 2546209"/>
                          <a:gd name="connsiteY51" fmla="*/ 1066952 h 3370881"/>
                          <a:gd name="connsiteX52" fmla="*/ 1453385 w 2546209"/>
                          <a:gd name="connsiteY52" fmla="*/ 1082761 h 3370881"/>
                          <a:gd name="connsiteX53" fmla="*/ 1326776 w 2546209"/>
                          <a:gd name="connsiteY53" fmla="*/ 1062470 h 3370881"/>
                          <a:gd name="connsiteX54" fmla="*/ 1308847 w 2546209"/>
                          <a:gd name="connsiteY54" fmla="*/ 1057987 h 3370881"/>
                          <a:gd name="connsiteX55" fmla="*/ 1277470 w 2546209"/>
                          <a:gd name="connsiteY55" fmla="*/ 1053505 h 3370881"/>
                          <a:gd name="connsiteX56" fmla="*/ 1259541 w 2546209"/>
                          <a:gd name="connsiteY56" fmla="*/ 1049023 h 3370881"/>
                          <a:gd name="connsiteX57" fmla="*/ 1232647 w 2546209"/>
                          <a:gd name="connsiteY57" fmla="*/ 1044540 h 3370881"/>
                          <a:gd name="connsiteX58" fmla="*/ 1053353 w 2546209"/>
                          <a:gd name="connsiteY58" fmla="*/ 1049023 h 3370881"/>
                          <a:gd name="connsiteX59" fmla="*/ 1035423 w 2546209"/>
                          <a:gd name="connsiteY59" fmla="*/ 1053505 h 3370881"/>
                          <a:gd name="connsiteX60" fmla="*/ 1008529 w 2546209"/>
                          <a:gd name="connsiteY60" fmla="*/ 1057987 h 3370881"/>
                          <a:gd name="connsiteX61" fmla="*/ 995082 w 2546209"/>
                          <a:gd name="connsiteY61" fmla="*/ 1062470 h 3370881"/>
                          <a:gd name="connsiteX62" fmla="*/ 945776 w 2546209"/>
                          <a:gd name="connsiteY62" fmla="*/ 1031093 h 3370881"/>
                          <a:gd name="connsiteX63" fmla="*/ 941294 w 2546209"/>
                          <a:gd name="connsiteY63" fmla="*/ 1017646 h 3370881"/>
                          <a:gd name="connsiteX64" fmla="*/ 932329 w 2546209"/>
                          <a:gd name="connsiteY64" fmla="*/ 919034 h 3370881"/>
                          <a:gd name="connsiteX65" fmla="*/ 914400 w 2546209"/>
                          <a:gd name="connsiteY65" fmla="*/ 901105 h 3370881"/>
                          <a:gd name="connsiteX66" fmla="*/ 918882 w 2546209"/>
                          <a:gd name="connsiteY66" fmla="*/ 869729 h 3370881"/>
                          <a:gd name="connsiteX67" fmla="*/ 941294 w 2546209"/>
                          <a:gd name="connsiteY67" fmla="*/ 865246 h 3370881"/>
                          <a:gd name="connsiteX68" fmla="*/ 959223 w 2546209"/>
                          <a:gd name="connsiteY68" fmla="*/ 851799 h 3370881"/>
                          <a:gd name="connsiteX69" fmla="*/ 990600 w 2546209"/>
                          <a:gd name="connsiteY69" fmla="*/ 847317 h 3370881"/>
                          <a:gd name="connsiteX70" fmla="*/ 1129553 w 2546209"/>
                          <a:gd name="connsiteY70" fmla="*/ 838352 h 3370881"/>
                          <a:gd name="connsiteX71" fmla="*/ 1147482 w 2546209"/>
                          <a:gd name="connsiteY71" fmla="*/ 829387 h 3370881"/>
                          <a:gd name="connsiteX72" fmla="*/ 1178859 w 2546209"/>
                          <a:gd name="connsiteY72" fmla="*/ 806976 h 3370881"/>
                          <a:gd name="connsiteX73" fmla="*/ 1192306 w 2546209"/>
                          <a:gd name="connsiteY73" fmla="*/ 793529 h 3370881"/>
                          <a:gd name="connsiteX74" fmla="*/ 1214718 w 2546209"/>
                          <a:gd name="connsiteY74" fmla="*/ 784564 h 3370881"/>
                          <a:gd name="connsiteX75" fmla="*/ 1241612 w 2546209"/>
                          <a:gd name="connsiteY75" fmla="*/ 771117 h 3370881"/>
                          <a:gd name="connsiteX76" fmla="*/ 1277470 w 2546209"/>
                          <a:gd name="connsiteY76" fmla="*/ 753187 h 3370881"/>
                          <a:gd name="connsiteX77" fmla="*/ 1295400 w 2546209"/>
                          <a:gd name="connsiteY77" fmla="*/ 730776 h 3370881"/>
                          <a:gd name="connsiteX78" fmla="*/ 1317812 w 2546209"/>
                          <a:gd name="connsiteY78" fmla="*/ 708364 h 3370881"/>
                          <a:gd name="connsiteX79" fmla="*/ 1353670 w 2546209"/>
                          <a:gd name="connsiteY79" fmla="*/ 663540 h 3370881"/>
                          <a:gd name="connsiteX80" fmla="*/ 1371600 w 2546209"/>
                          <a:gd name="connsiteY80" fmla="*/ 636646 h 3370881"/>
                          <a:gd name="connsiteX81" fmla="*/ 1380565 w 2546209"/>
                          <a:gd name="connsiteY81" fmla="*/ 596305 h 3370881"/>
                          <a:gd name="connsiteX82" fmla="*/ 1385047 w 2546209"/>
                          <a:gd name="connsiteY82" fmla="*/ 582858 h 3370881"/>
                          <a:gd name="connsiteX83" fmla="*/ 1380565 w 2546209"/>
                          <a:gd name="connsiteY83" fmla="*/ 533552 h 3370881"/>
                          <a:gd name="connsiteX84" fmla="*/ 1367118 w 2546209"/>
                          <a:gd name="connsiteY84" fmla="*/ 524587 h 3370881"/>
                          <a:gd name="connsiteX85" fmla="*/ 1349188 w 2546209"/>
                          <a:gd name="connsiteY85" fmla="*/ 520105 h 3370881"/>
                          <a:gd name="connsiteX86" fmla="*/ 1326776 w 2546209"/>
                          <a:gd name="connsiteY86" fmla="*/ 511140 h 3370881"/>
                          <a:gd name="connsiteX87" fmla="*/ 1281953 w 2546209"/>
                          <a:gd name="connsiteY87" fmla="*/ 515623 h 3370881"/>
                          <a:gd name="connsiteX88" fmla="*/ 1250576 w 2546209"/>
                          <a:gd name="connsiteY88" fmla="*/ 529070 h 3370881"/>
                          <a:gd name="connsiteX89" fmla="*/ 1210235 w 2546209"/>
                          <a:gd name="connsiteY89" fmla="*/ 542517 h 3370881"/>
                          <a:gd name="connsiteX90" fmla="*/ 1183341 w 2546209"/>
                          <a:gd name="connsiteY90" fmla="*/ 555964 h 3370881"/>
                          <a:gd name="connsiteX91" fmla="*/ 1160929 w 2546209"/>
                          <a:gd name="connsiteY91" fmla="*/ 569411 h 3370881"/>
                          <a:gd name="connsiteX92" fmla="*/ 1134035 w 2546209"/>
                          <a:gd name="connsiteY92" fmla="*/ 578376 h 3370881"/>
                          <a:gd name="connsiteX93" fmla="*/ 1111623 w 2546209"/>
                          <a:gd name="connsiteY93" fmla="*/ 587340 h 3370881"/>
                          <a:gd name="connsiteX94" fmla="*/ 1084729 w 2546209"/>
                          <a:gd name="connsiteY94" fmla="*/ 596305 h 3370881"/>
                          <a:gd name="connsiteX95" fmla="*/ 986118 w 2546209"/>
                          <a:gd name="connsiteY95" fmla="*/ 591823 h 3370881"/>
                          <a:gd name="connsiteX96" fmla="*/ 927847 w 2546209"/>
                          <a:gd name="connsiteY96" fmla="*/ 578376 h 3370881"/>
                          <a:gd name="connsiteX97" fmla="*/ 896470 w 2546209"/>
                          <a:gd name="connsiteY97" fmla="*/ 555964 h 3370881"/>
                          <a:gd name="connsiteX98" fmla="*/ 883023 w 2546209"/>
                          <a:gd name="connsiteY98" fmla="*/ 546999 h 3370881"/>
                          <a:gd name="connsiteX99" fmla="*/ 865094 w 2546209"/>
                          <a:gd name="connsiteY99" fmla="*/ 497693 h 3370881"/>
                          <a:gd name="connsiteX100" fmla="*/ 869576 w 2546209"/>
                          <a:gd name="connsiteY100" fmla="*/ 403564 h 3370881"/>
                          <a:gd name="connsiteX101" fmla="*/ 874059 w 2546209"/>
                          <a:gd name="connsiteY101" fmla="*/ 385634 h 3370881"/>
                          <a:gd name="connsiteX102" fmla="*/ 883023 w 2546209"/>
                          <a:gd name="connsiteY102" fmla="*/ 372187 h 3370881"/>
                          <a:gd name="connsiteX103" fmla="*/ 909918 w 2546209"/>
                          <a:gd name="connsiteY103" fmla="*/ 363223 h 3370881"/>
                          <a:gd name="connsiteX104" fmla="*/ 914400 w 2546209"/>
                          <a:gd name="connsiteY104" fmla="*/ 385634 h 3370881"/>
                          <a:gd name="connsiteX105" fmla="*/ 909918 w 2546209"/>
                          <a:gd name="connsiteY105" fmla="*/ 408046 h 3370881"/>
                          <a:gd name="connsiteX106" fmla="*/ 900953 w 2546209"/>
                          <a:gd name="connsiteY106" fmla="*/ 466317 h 3370881"/>
                          <a:gd name="connsiteX107" fmla="*/ 905435 w 2546209"/>
                          <a:gd name="connsiteY107" fmla="*/ 515623 h 3370881"/>
                          <a:gd name="connsiteX108" fmla="*/ 932329 w 2546209"/>
                          <a:gd name="connsiteY108" fmla="*/ 551481 h 3370881"/>
                          <a:gd name="connsiteX109" fmla="*/ 954741 w 2546209"/>
                          <a:gd name="connsiteY109" fmla="*/ 560446 h 3370881"/>
                          <a:gd name="connsiteX110" fmla="*/ 972670 w 2546209"/>
                          <a:gd name="connsiteY110" fmla="*/ 569411 h 3370881"/>
                          <a:gd name="connsiteX111" fmla="*/ 1066800 w 2546209"/>
                          <a:gd name="connsiteY111" fmla="*/ 564929 h 3370881"/>
                          <a:gd name="connsiteX112" fmla="*/ 1111623 w 2546209"/>
                          <a:gd name="connsiteY112" fmla="*/ 551481 h 3370881"/>
                          <a:gd name="connsiteX113" fmla="*/ 1129553 w 2546209"/>
                          <a:gd name="connsiteY113" fmla="*/ 538034 h 3370881"/>
                          <a:gd name="connsiteX114" fmla="*/ 1156447 w 2546209"/>
                          <a:gd name="connsiteY114" fmla="*/ 511140 h 3370881"/>
                          <a:gd name="connsiteX115" fmla="*/ 1160929 w 2546209"/>
                          <a:gd name="connsiteY115" fmla="*/ 493211 h 3370881"/>
                          <a:gd name="connsiteX116" fmla="*/ 1178859 w 2546209"/>
                          <a:gd name="connsiteY116" fmla="*/ 331846 h 3370881"/>
                          <a:gd name="connsiteX117" fmla="*/ 1215315 w 2546209"/>
                          <a:gd name="connsiteY117" fmla="*/ 270289 h 3370881"/>
                          <a:gd name="connsiteX118" fmla="*/ 1214718 w 2546209"/>
                          <a:gd name="connsiteY118" fmla="*/ 367705 h 3370881"/>
                          <a:gd name="connsiteX119" fmla="*/ 1201270 w 2546209"/>
                          <a:gd name="connsiteY119" fmla="*/ 412529 h 3370881"/>
                          <a:gd name="connsiteX120" fmla="*/ 1210235 w 2546209"/>
                          <a:gd name="connsiteY120" fmla="*/ 461834 h 3370881"/>
                          <a:gd name="connsiteX121" fmla="*/ 1214718 w 2546209"/>
                          <a:gd name="connsiteY121" fmla="*/ 475281 h 3370881"/>
                          <a:gd name="connsiteX122" fmla="*/ 1228165 w 2546209"/>
                          <a:gd name="connsiteY122" fmla="*/ 484246 h 3370881"/>
                          <a:gd name="connsiteX123" fmla="*/ 1250576 w 2546209"/>
                          <a:gd name="connsiteY123" fmla="*/ 502176 h 3370881"/>
                          <a:gd name="connsiteX124" fmla="*/ 1317812 w 2546209"/>
                          <a:gd name="connsiteY124" fmla="*/ 497693 h 3370881"/>
                          <a:gd name="connsiteX125" fmla="*/ 1353670 w 2546209"/>
                          <a:gd name="connsiteY125" fmla="*/ 488729 h 3370881"/>
                          <a:gd name="connsiteX126" fmla="*/ 1506070 w 2546209"/>
                          <a:gd name="connsiteY126" fmla="*/ 457352 h 3370881"/>
                          <a:gd name="connsiteX127" fmla="*/ 1550894 w 2546209"/>
                          <a:gd name="connsiteY127" fmla="*/ 430458 h 3370881"/>
                          <a:gd name="connsiteX128" fmla="*/ 1564341 w 2546209"/>
                          <a:gd name="connsiteY128" fmla="*/ 417011 h 3370881"/>
                          <a:gd name="connsiteX129" fmla="*/ 1586753 w 2546209"/>
                          <a:gd name="connsiteY129" fmla="*/ 399081 h 3370881"/>
                          <a:gd name="connsiteX130" fmla="*/ 1595718 w 2546209"/>
                          <a:gd name="connsiteY130" fmla="*/ 381152 h 3370881"/>
                          <a:gd name="connsiteX131" fmla="*/ 1600200 w 2546209"/>
                          <a:gd name="connsiteY131" fmla="*/ 363223 h 3370881"/>
                          <a:gd name="connsiteX132" fmla="*/ 1609165 w 2546209"/>
                          <a:gd name="connsiteY132" fmla="*/ 313917 h 3370881"/>
                          <a:gd name="connsiteX133" fmla="*/ 1537447 w 2546209"/>
                          <a:gd name="connsiteY133" fmla="*/ 188411 h 3370881"/>
                          <a:gd name="connsiteX134" fmla="*/ 1613647 w 2546209"/>
                          <a:gd name="connsiteY134" fmla="*/ 399081 h 3370881"/>
                          <a:gd name="connsiteX135" fmla="*/ 1627094 w 2546209"/>
                          <a:gd name="connsiteY135" fmla="*/ 417011 h 3370881"/>
                          <a:gd name="connsiteX136" fmla="*/ 1658470 w 2546209"/>
                          <a:gd name="connsiteY136" fmla="*/ 412529 h 3370881"/>
                          <a:gd name="connsiteX137" fmla="*/ 1685365 w 2546209"/>
                          <a:gd name="connsiteY137" fmla="*/ 390117 h 3370881"/>
                          <a:gd name="connsiteX138" fmla="*/ 1694329 w 2546209"/>
                          <a:gd name="connsiteY138" fmla="*/ 376670 h 3370881"/>
                          <a:gd name="connsiteX139" fmla="*/ 1734670 w 2546209"/>
                          <a:gd name="connsiteY139" fmla="*/ 354258 h 3370881"/>
                          <a:gd name="connsiteX140" fmla="*/ 1743635 w 2546209"/>
                          <a:gd name="connsiteY140" fmla="*/ 340811 h 3370881"/>
                          <a:gd name="connsiteX141" fmla="*/ 1757082 w 2546209"/>
                          <a:gd name="connsiteY141" fmla="*/ 336329 h 3370881"/>
                          <a:gd name="connsiteX142" fmla="*/ 1899621 w 2546209"/>
                          <a:gd name="connsiteY142" fmla="*/ 211719 h 3370881"/>
                          <a:gd name="connsiteX143" fmla="*/ 1772023 w 2546209"/>
                          <a:gd name="connsiteY143" fmla="*/ 77249 h 3370881"/>
                          <a:gd name="connsiteX144" fmla="*/ 1792941 w 2546209"/>
                          <a:gd name="connsiteY144" fmla="*/ 354258 h 3370881"/>
                          <a:gd name="connsiteX145" fmla="*/ 1788459 w 2546209"/>
                          <a:gd name="connsiteY145" fmla="*/ 367705 h 3370881"/>
                          <a:gd name="connsiteX146" fmla="*/ 1761565 w 2546209"/>
                          <a:gd name="connsiteY146" fmla="*/ 390117 h 3370881"/>
                          <a:gd name="connsiteX147" fmla="*/ 1783976 w 2546209"/>
                          <a:gd name="connsiteY147" fmla="*/ 399081 h 3370881"/>
                          <a:gd name="connsiteX148" fmla="*/ 1878106 w 2546209"/>
                          <a:gd name="connsiteY148" fmla="*/ 390117 h 3370881"/>
                          <a:gd name="connsiteX149" fmla="*/ 1891553 w 2546209"/>
                          <a:gd name="connsiteY149" fmla="*/ 381152 h 3370881"/>
                          <a:gd name="connsiteX150" fmla="*/ 1918447 w 2546209"/>
                          <a:gd name="connsiteY150" fmla="*/ 372187 h 3370881"/>
                          <a:gd name="connsiteX151" fmla="*/ 1940859 w 2546209"/>
                          <a:gd name="connsiteY151" fmla="*/ 358740 h 3370881"/>
                          <a:gd name="connsiteX152" fmla="*/ 1954306 w 2546209"/>
                          <a:gd name="connsiteY152" fmla="*/ 354258 h 3370881"/>
                          <a:gd name="connsiteX153" fmla="*/ 2003612 w 2546209"/>
                          <a:gd name="connsiteY153" fmla="*/ 327364 h 3370881"/>
                          <a:gd name="connsiteX154" fmla="*/ 2008094 w 2546209"/>
                          <a:gd name="connsiteY154" fmla="*/ 345293 h 3370881"/>
                          <a:gd name="connsiteX155" fmla="*/ 1999129 w 2546209"/>
                          <a:gd name="connsiteY155" fmla="*/ 358740 h 3370881"/>
                          <a:gd name="connsiteX156" fmla="*/ 1994647 w 2546209"/>
                          <a:gd name="connsiteY156" fmla="*/ 372187 h 3370881"/>
                          <a:gd name="connsiteX157" fmla="*/ 2039470 w 2546209"/>
                          <a:gd name="connsiteY157" fmla="*/ 390117 h 3370881"/>
                          <a:gd name="connsiteX158" fmla="*/ 2115670 w 2546209"/>
                          <a:gd name="connsiteY158" fmla="*/ 390117 h 3370881"/>
                          <a:gd name="connsiteX159" fmla="*/ 2160494 w 2546209"/>
                          <a:gd name="connsiteY159" fmla="*/ 376670 h 3370881"/>
                          <a:gd name="connsiteX160" fmla="*/ 2191870 w 2546209"/>
                          <a:gd name="connsiteY160" fmla="*/ 363223 h 3370881"/>
                          <a:gd name="connsiteX161" fmla="*/ 2205318 w 2546209"/>
                          <a:gd name="connsiteY161" fmla="*/ 358740 h 3370881"/>
                          <a:gd name="connsiteX162" fmla="*/ 2232212 w 2546209"/>
                          <a:gd name="connsiteY162" fmla="*/ 340811 h 3370881"/>
                          <a:gd name="connsiteX163" fmla="*/ 2312894 w 2546209"/>
                          <a:gd name="connsiteY163" fmla="*/ 183929 h 3370881"/>
                          <a:gd name="connsiteX164" fmla="*/ 2339788 w 2546209"/>
                          <a:gd name="connsiteY164" fmla="*/ 151 h 3370881"/>
                          <a:gd name="connsiteX165" fmla="*/ 2357718 w 2546209"/>
                          <a:gd name="connsiteY165" fmla="*/ 215305 h 3370881"/>
                          <a:gd name="connsiteX166" fmla="*/ 2254623 w 2546209"/>
                          <a:gd name="connsiteY166" fmla="*/ 376670 h 3370881"/>
                          <a:gd name="connsiteX167" fmla="*/ 2245659 w 2546209"/>
                          <a:gd name="connsiteY167" fmla="*/ 390117 h 3370881"/>
                          <a:gd name="connsiteX168" fmla="*/ 2254623 w 2546209"/>
                          <a:gd name="connsiteY168" fmla="*/ 403564 h 3370881"/>
                          <a:gd name="connsiteX169" fmla="*/ 2353235 w 2546209"/>
                          <a:gd name="connsiteY169" fmla="*/ 399081 h 3370881"/>
                          <a:gd name="connsiteX170" fmla="*/ 2366682 w 2546209"/>
                          <a:gd name="connsiteY170" fmla="*/ 394599 h 3370881"/>
                          <a:gd name="connsiteX171" fmla="*/ 2389094 w 2546209"/>
                          <a:gd name="connsiteY171" fmla="*/ 390117 h 3370881"/>
                          <a:gd name="connsiteX172" fmla="*/ 2424953 w 2546209"/>
                          <a:gd name="connsiteY172" fmla="*/ 367705 h 3370881"/>
                          <a:gd name="connsiteX173" fmla="*/ 2451847 w 2546209"/>
                          <a:gd name="connsiteY173" fmla="*/ 358740 h 3370881"/>
                          <a:gd name="connsiteX174" fmla="*/ 2541495 w 2546209"/>
                          <a:gd name="connsiteY174" fmla="*/ 62906 h 3370881"/>
                          <a:gd name="connsiteX175" fmla="*/ 2505635 w 2546209"/>
                          <a:gd name="connsiteY175" fmla="*/ 372187 h 3370881"/>
                          <a:gd name="connsiteX176" fmla="*/ 2483223 w 2546209"/>
                          <a:gd name="connsiteY176" fmla="*/ 385634 h 3370881"/>
                          <a:gd name="connsiteX177" fmla="*/ 2465294 w 2546209"/>
                          <a:gd name="connsiteY177" fmla="*/ 399081 h 3370881"/>
                          <a:gd name="connsiteX178" fmla="*/ 2442882 w 2546209"/>
                          <a:gd name="connsiteY178" fmla="*/ 403564 h 3370881"/>
                          <a:gd name="connsiteX179" fmla="*/ 2398059 w 2546209"/>
                          <a:gd name="connsiteY179" fmla="*/ 417011 h 3370881"/>
                          <a:gd name="connsiteX180" fmla="*/ 2375647 w 2546209"/>
                          <a:gd name="connsiteY180" fmla="*/ 425976 h 3370881"/>
                          <a:gd name="connsiteX181" fmla="*/ 2357718 w 2546209"/>
                          <a:gd name="connsiteY181" fmla="*/ 430458 h 3370881"/>
                          <a:gd name="connsiteX182" fmla="*/ 2344270 w 2546209"/>
                          <a:gd name="connsiteY182" fmla="*/ 461834 h 3370881"/>
                          <a:gd name="connsiteX183" fmla="*/ 2353235 w 2546209"/>
                          <a:gd name="connsiteY183" fmla="*/ 502176 h 3370881"/>
                          <a:gd name="connsiteX184" fmla="*/ 2362200 w 2546209"/>
                          <a:gd name="connsiteY184" fmla="*/ 515623 h 3370881"/>
                          <a:gd name="connsiteX185" fmla="*/ 2344270 w 2546209"/>
                          <a:gd name="connsiteY185" fmla="*/ 587340 h 3370881"/>
                          <a:gd name="connsiteX186" fmla="*/ 2321859 w 2546209"/>
                          <a:gd name="connsiteY186" fmla="*/ 614234 h 3370881"/>
                          <a:gd name="connsiteX187" fmla="*/ 2308412 w 2546209"/>
                          <a:gd name="connsiteY187" fmla="*/ 636646 h 3370881"/>
                          <a:gd name="connsiteX188" fmla="*/ 2281518 w 2546209"/>
                          <a:gd name="connsiteY188" fmla="*/ 641129 h 3370881"/>
                          <a:gd name="connsiteX189" fmla="*/ 2259106 w 2546209"/>
                          <a:gd name="connsiteY189" fmla="*/ 636646 h 3370881"/>
                          <a:gd name="connsiteX190" fmla="*/ 2277035 w 2546209"/>
                          <a:gd name="connsiteY190" fmla="*/ 578376 h 3370881"/>
                          <a:gd name="connsiteX191" fmla="*/ 2290482 w 2546209"/>
                          <a:gd name="connsiteY191" fmla="*/ 542517 h 3370881"/>
                          <a:gd name="connsiteX192" fmla="*/ 2286000 w 2546209"/>
                          <a:gd name="connsiteY192" fmla="*/ 506658 h 3370881"/>
                          <a:gd name="connsiteX193" fmla="*/ 2245659 w 2546209"/>
                          <a:gd name="connsiteY193" fmla="*/ 448387 h 3370881"/>
                          <a:gd name="connsiteX194" fmla="*/ 2200835 w 2546209"/>
                          <a:gd name="connsiteY194" fmla="*/ 430458 h 3370881"/>
                          <a:gd name="connsiteX195" fmla="*/ 2169459 w 2546209"/>
                          <a:gd name="connsiteY195" fmla="*/ 425976 h 3370881"/>
                          <a:gd name="connsiteX196" fmla="*/ 2102223 w 2546209"/>
                          <a:gd name="connsiteY196" fmla="*/ 430458 h 3370881"/>
                          <a:gd name="connsiteX197" fmla="*/ 2084294 w 2546209"/>
                          <a:gd name="connsiteY197" fmla="*/ 439423 h 3370881"/>
                          <a:gd name="connsiteX198" fmla="*/ 2070847 w 2546209"/>
                          <a:gd name="connsiteY198" fmla="*/ 443905 h 3370881"/>
                          <a:gd name="connsiteX199" fmla="*/ 2061882 w 2546209"/>
                          <a:gd name="connsiteY199" fmla="*/ 461834 h 3370881"/>
                          <a:gd name="connsiteX200" fmla="*/ 2034988 w 2546209"/>
                          <a:gd name="connsiteY200" fmla="*/ 475281 h 3370881"/>
                          <a:gd name="connsiteX201" fmla="*/ 1783976 w 2546209"/>
                          <a:gd name="connsiteY201" fmla="*/ 479764 h 3370881"/>
                          <a:gd name="connsiteX202" fmla="*/ 1766047 w 2546209"/>
                          <a:gd name="connsiteY202" fmla="*/ 488729 h 3370881"/>
                          <a:gd name="connsiteX203" fmla="*/ 1703294 w 2546209"/>
                          <a:gd name="connsiteY203" fmla="*/ 506658 h 3370881"/>
                          <a:gd name="connsiteX204" fmla="*/ 1689847 w 2546209"/>
                          <a:gd name="connsiteY204" fmla="*/ 511140 h 3370881"/>
                          <a:gd name="connsiteX205" fmla="*/ 1676400 w 2546209"/>
                          <a:gd name="connsiteY205" fmla="*/ 520105 h 3370881"/>
                          <a:gd name="connsiteX206" fmla="*/ 1649506 w 2546209"/>
                          <a:gd name="connsiteY206" fmla="*/ 529070 h 3370881"/>
                          <a:gd name="connsiteX207" fmla="*/ 1636059 w 2546209"/>
                          <a:gd name="connsiteY207" fmla="*/ 538034 h 3370881"/>
                          <a:gd name="connsiteX208" fmla="*/ 1622612 w 2546209"/>
                          <a:gd name="connsiteY208" fmla="*/ 551481 h 3370881"/>
                          <a:gd name="connsiteX209" fmla="*/ 1609165 w 2546209"/>
                          <a:gd name="connsiteY209" fmla="*/ 555964 h 3370881"/>
                          <a:gd name="connsiteX210" fmla="*/ 1577788 w 2546209"/>
                          <a:gd name="connsiteY210" fmla="*/ 587340 h 3370881"/>
                          <a:gd name="connsiteX211" fmla="*/ 1568823 w 2546209"/>
                          <a:gd name="connsiteY211" fmla="*/ 600787 h 3370881"/>
                          <a:gd name="connsiteX212" fmla="*/ 1555376 w 2546209"/>
                          <a:gd name="connsiteY212" fmla="*/ 614234 h 3370881"/>
                          <a:gd name="connsiteX213" fmla="*/ 1524000 w 2546209"/>
                          <a:gd name="connsiteY213" fmla="*/ 654576 h 3370881"/>
                          <a:gd name="connsiteX214" fmla="*/ 1519518 w 2546209"/>
                          <a:gd name="connsiteY214" fmla="*/ 668023 h 3370881"/>
                          <a:gd name="connsiteX215" fmla="*/ 1528482 w 2546209"/>
                          <a:gd name="connsiteY215" fmla="*/ 708364 h 3370881"/>
                          <a:gd name="connsiteX216" fmla="*/ 1537447 w 2546209"/>
                          <a:gd name="connsiteY216" fmla="*/ 721811 h 3370881"/>
                          <a:gd name="connsiteX217" fmla="*/ 1568823 w 2546209"/>
                          <a:gd name="connsiteY217" fmla="*/ 712846 h 3370881"/>
                          <a:gd name="connsiteX218" fmla="*/ 1600200 w 2546209"/>
                          <a:gd name="connsiteY218" fmla="*/ 712846 h 3370881"/>
                          <a:gd name="connsiteX219" fmla="*/ 1631576 w 2546209"/>
                          <a:gd name="connsiteY219" fmla="*/ 690434 h 3370881"/>
                          <a:gd name="connsiteX220" fmla="*/ 1645023 w 2546209"/>
                          <a:gd name="connsiteY220" fmla="*/ 676987 h 3370881"/>
                          <a:gd name="connsiteX221" fmla="*/ 1685365 w 2546209"/>
                          <a:gd name="connsiteY221" fmla="*/ 645611 h 3370881"/>
                          <a:gd name="connsiteX222" fmla="*/ 1716741 w 2546209"/>
                          <a:gd name="connsiteY222" fmla="*/ 614234 h 3370881"/>
                          <a:gd name="connsiteX223" fmla="*/ 1748118 w 2546209"/>
                          <a:gd name="connsiteY223" fmla="*/ 596305 h 3370881"/>
                          <a:gd name="connsiteX224" fmla="*/ 1761565 w 2546209"/>
                          <a:gd name="connsiteY224" fmla="*/ 591823 h 3370881"/>
                          <a:gd name="connsiteX225" fmla="*/ 1779494 w 2546209"/>
                          <a:gd name="connsiteY225" fmla="*/ 582858 h 3370881"/>
                          <a:gd name="connsiteX226" fmla="*/ 1815353 w 2546209"/>
                          <a:gd name="connsiteY226" fmla="*/ 573893 h 3370881"/>
                          <a:gd name="connsiteX227" fmla="*/ 2030506 w 2546209"/>
                          <a:gd name="connsiteY227" fmla="*/ 578376 h 3370881"/>
                          <a:gd name="connsiteX228" fmla="*/ 2017059 w 2546209"/>
                          <a:gd name="connsiteY228" fmla="*/ 600787 h 3370881"/>
                          <a:gd name="connsiteX229" fmla="*/ 1981200 w 2546209"/>
                          <a:gd name="connsiteY229" fmla="*/ 636646 h 3370881"/>
                          <a:gd name="connsiteX230" fmla="*/ 1967753 w 2546209"/>
                          <a:gd name="connsiteY230" fmla="*/ 650093 h 3370881"/>
                          <a:gd name="connsiteX231" fmla="*/ 1936376 w 2546209"/>
                          <a:gd name="connsiteY231" fmla="*/ 690434 h 3370881"/>
                          <a:gd name="connsiteX232" fmla="*/ 1905000 w 2546209"/>
                          <a:gd name="connsiteY232" fmla="*/ 717329 h 3370881"/>
                          <a:gd name="connsiteX233" fmla="*/ 1860176 w 2546209"/>
                          <a:gd name="connsiteY233" fmla="*/ 735258 h 3370881"/>
                          <a:gd name="connsiteX234" fmla="*/ 1788459 w 2546209"/>
                          <a:gd name="connsiteY234" fmla="*/ 744223 h 3370881"/>
                          <a:gd name="connsiteX235" fmla="*/ 1846729 w 2546209"/>
                          <a:gd name="connsiteY235" fmla="*/ 802493 h 3370881"/>
                          <a:gd name="connsiteX236" fmla="*/ 1913965 w 2546209"/>
                          <a:gd name="connsiteY236" fmla="*/ 829387 h 3370881"/>
                          <a:gd name="connsiteX237" fmla="*/ 1922929 w 2546209"/>
                          <a:gd name="connsiteY237" fmla="*/ 842834 h 3370881"/>
                          <a:gd name="connsiteX238" fmla="*/ 1967753 w 2546209"/>
                          <a:gd name="connsiteY238" fmla="*/ 883176 h 3370881"/>
                          <a:gd name="connsiteX239" fmla="*/ 1981200 w 2546209"/>
                          <a:gd name="connsiteY239" fmla="*/ 896623 h 3370881"/>
                          <a:gd name="connsiteX240" fmla="*/ 1994647 w 2546209"/>
                          <a:gd name="connsiteY240" fmla="*/ 905587 h 3370881"/>
                          <a:gd name="connsiteX241" fmla="*/ 2021541 w 2546209"/>
                          <a:gd name="connsiteY241" fmla="*/ 927999 h 3370881"/>
                          <a:gd name="connsiteX242" fmla="*/ 2030506 w 2546209"/>
                          <a:gd name="connsiteY242" fmla="*/ 941446 h 3370881"/>
                          <a:gd name="connsiteX243" fmla="*/ 2057400 w 2546209"/>
                          <a:gd name="connsiteY243" fmla="*/ 968340 h 3370881"/>
                          <a:gd name="connsiteX244" fmla="*/ 2088776 w 2546209"/>
                          <a:gd name="connsiteY244" fmla="*/ 1013164 h 3370881"/>
                          <a:gd name="connsiteX245" fmla="*/ 2115670 w 2546209"/>
                          <a:gd name="connsiteY245" fmla="*/ 1057987 h 3370881"/>
                          <a:gd name="connsiteX246" fmla="*/ 2120153 w 2546209"/>
                          <a:gd name="connsiteY246" fmla="*/ 1089364 h 3370881"/>
                          <a:gd name="connsiteX247" fmla="*/ 2138082 w 2546209"/>
                          <a:gd name="connsiteY247" fmla="*/ 1143152 h 3370881"/>
                          <a:gd name="connsiteX248" fmla="*/ 2147047 w 2546209"/>
                          <a:gd name="connsiteY248" fmla="*/ 1196940 h 3370881"/>
                          <a:gd name="connsiteX249" fmla="*/ 2151529 w 2546209"/>
                          <a:gd name="connsiteY249" fmla="*/ 1210387 h 3370881"/>
                          <a:gd name="connsiteX250" fmla="*/ 2156012 w 2546209"/>
                          <a:gd name="connsiteY250" fmla="*/ 1228317 h 3370881"/>
                          <a:gd name="connsiteX251" fmla="*/ 2173941 w 2546209"/>
                          <a:gd name="connsiteY251" fmla="*/ 1295552 h 3370881"/>
                          <a:gd name="connsiteX252" fmla="*/ 2182906 w 2546209"/>
                          <a:gd name="connsiteY252" fmla="*/ 1313481 h 3370881"/>
                          <a:gd name="connsiteX253" fmla="*/ 2187388 w 2546209"/>
                          <a:gd name="connsiteY253" fmla="*/ 1331411 h 3370881"/>
                          <a:gd name="connsiteX254" fmla="*/ 2214282 w 2546209"/>
                          <a:gd name="connsiteY254" fmla="*/ 1385199 h 3370881"/>
                          <a:gd name="connsiteX255" fmla="*/ 2218765 w 2546209"/>
                          <a:gd name="connsiteY255" fmla="*/ 1403129 h 3370881"/>
                          <a:gd name="connsiteX256" fmla="*/ 2223247 w 2546209"/>
                          <a:gd name="connsiteY256" fmla="*/ 1430023 h 3370881"/>
                          <a:gd name="connsiteX257" fmla="*/ 2236694 w 2546209"/>
                          <a:gd name="connsiteY257" fmla="*/ 1456917 h 3370881"/>
                          <a:gd name="connsiteX258" fmla="*/ 2241176 w 2546209"/>
                          <a:gd name="connsiteY258" fmla="*/ 1577940 h 3370881"/>
                          <a:gd name="connsiteX259" fmla="*/ 2245659 w 2546209"/>
                          <a:gd name="connsiteY259" fmla="*/ 1595870 h 3370881"/>
                          <a:gd name="connsiteX260" fmla="*/ 2236694 w 2546209"/>
                          <a:gd name="connsiteY260" fmla="*/ 1694481 h 3370881"/>
                          <a:gd name="connsiteX261" fmla="*/ 2227729 w 2546209"/>
                          <a:gd name="connsiteY261" fmla="*/ 1716893 h 3370881"/>
                          <a:gd name="connsiteX262" fmla="*/ 2223247 w 2546209"/>
                          <a:gd name="connsiteY262" fmla="*/ 1730340 h 3370881"/>
                          <a:gd name="connsiteX263" fmla="*/ 2200835 w 2546209"/>
                          <a:gd name="connsiteY263" fmla="*/ 1788611 h 3370881"/>
                          <a:gd name="connsiteX264" fmla="*/ 2191870 w 2546209"/>
                          <a:gd name="connsiteY264" fmla="*/ 1811023 h 3370881"/>
                          <a:gd name="connsiteX265" fmla="*/ 2187388 w 2546209"/>
                          <a:gd name="connsiteY265" fmla="*/ 1824470 h 3370881"/>
                          <a:gd name="connsiteX266" fmla="*/ 2169459 w 2546209"/>
                          <a:gd name="connsiteY266" fmla="*/ 1869293 h 3370881"/>
                          <a:gd name="connsiteX267" fmla="*/ 2164976 w 2546209"/>
                          <a:gd name="connsiteY267" fmla="*/ 1882740 h 3370881"/>
                          <a:gd name="connsiteX268" fmla="*/ 2156012 w 2546209"/>
                          <a:gd name="connsiteY268" fmla="*/ 1927564 h 3370881"/>
                          <a:gd name="connsiteX269" fmla="*/ 2173941 w 2546209"/>
                          <a:gd name="connsiteY269" fmla="*/ 1945493 h 3370881"/>
                          <a:gd name="connsiteX270" fmla="*/ 2196353 w 2546209"/>
                          <a:gd name="connsiteY270" fmla="*/ 1958940 h 3370881"/>
                          <a:gd name="connsiteX271" fmla="*/ 2241176 w 2546209"/>
                          <a:gd name="connsiteY271" fmla="*/ 2012729 h 3370881"/>
                          <a:gd name="connsiteX272" fmla="*/ 2263588 w 2546209"/>
                          <a:gd name="connsiteY272" fmla="*/ 2057552 h 3370881"/>
                          <a:gd name="connsiteX273" fmla="*/ 2286000 w 2546209"/>
                          <a:gd name="connsiteY273" fmla="*/ 2084446 h 3370881"/>
                          <a:gd name="connsiteX274" fmla="*/ 2299447 w 2546209"/>
                          <a:gd name="connsiteY274" fmla="*/ 2124787 h 3370881"/>
                          <a:gd name="connsiteX275" fmla="*/ 2321859 w 2546209"/>
                          <a:gd name="connsiteY275" fmla="*/ 2151681 h 3370881"/>
                          <a:gd name="connsiteX276" fmla="*/ 2344270 w 2546209"/>
                          <a:gd name="connsiteY276" fmla="*/ 2205470 h 3370881"/>
                          <a:gd name="connsiteX277" fmla="*/ 2348753 w 2546209"/>
                          <a:gd name="connsiteY277" fmla="*/ 2223399 h 3370881"/>
                          <a:gd name="connsiteX278" fmla="*/ 2366682 w 2546209"/>
                          <a:gd name="connsiteY278" fmla="*/ 2263740 h 3370881"/>
                          <a:gd name="connsiteX279" fmla="*/ 2375647 w 2546209"/>
                          <a:gd name="connsiteY279" fmla="*/ 2286152 h 3370881"/>
                          <a:gd name="connsiteX280" fmla="*/ 2380129 w 2546209"/>
                          <a:gd name="connsiteY280" fmla="*/ 2308564 h 3370881"/>
                          <a:gd name="connsiteX281" fmla="*/ 2389094 w 2546209"/>
                          <a:gd name="connsiteY281" fmla="*/ 2335458 h 3370881"/>
                          <a:gd name="connsiteX282" fmla="*/ 2393576 w 2546209"/>
                          <a:gd name="connsiteY282" fmla="*/ 2380281 h 3370881"/>
                          <a:gd name="connsiteX283" fmla="*/ 2398059 w 2546209"/>
                          <a:gd name="connsiteY283" fmla="*/ 2393729 h 3370881"/>
                          <a:gd name="connsiteX284" fmla="*/ 2402541 w 2546209"/>
                          <a:gd name="connsiteY284" fmla="*/ 2447517 h 3370881"/>
                          <a:gd name="connsiteX285" fmla="*/ 2407023 w 2546209"/>
                          <a:gd name="connsiteY285" fmla="*/ 2564058 h 3370881"/>
                          <a:gd name="connsiteX286" fmla="*/ 2389094 w 2546209"/>
                          <a:gd name="connsiteY286" fmla="*/ 2837481 h 3370881"/>
                          <a:gd name="connsiteX287" fmla="*/ 2380129 w 2546209"/>
                          <a:gd name="connsiteY287" fmla="*/ 2859893 h 3370881"/>
                          <a:gd name="connsiteX288" fmla="*/ 2357718 w 2546209"/>
                          <a:gd name="connsiteY288" fmla="*/ 2913681 h 3370881"/>
                          <a:gd name="connsiteX289" fmla="*/ 2348753 w 2546209"/>
                          <a:gd name="connsiteY289" fmla="*/ 2936093 h 3370881"/>
                          <a:gd name="connsiteX290" fmla="*/ 2339788 w 2546209"/>
                          <a:gd name="connsiteY290" fmla="*/ 2971952 h 3370881"/>
                          <a:gd name="connsiteX291" fmla="*/ 2326341 w 2546209"/>
                          <a:gd name="connsiteY291" fmla="*/ 2994364 h 3370881"/>
                          <a:gd name="connsiteX292" fmla="*/ 2317376 w 2546209"/>
                          <a:gd name="connsiteY292" fmla="*/ 3025740 h 3370881"/>
                          <a:gd name="connsiteX293" fmla="*/ 2303929 w 2546209"/>
                          <a:gd name="connsiteY293" fmla="*/ 3048152 h 3370881"/>
                          <a:gd name="connsiteX294" fmla="*/ 2290482 w 2546209"/>
                          <a:gd name="connsiteY294" fmla="*/ 3079529 h 3370881"/>
                          <a:gd name="connsiteX295" fmla="*/ 2272553 w 2546209"/>
                          <a:gd name="connsiteY295" fmla="*/ 3084011 h 3370881"/>
                          <a:gd name="connsiteX296" fmla="*/ 2259106 w 2546209"/>
                          <a:gd name="connsiteY296" fmla="*/ 3088493 h 3370881"/>
                          <a:gd name="connsiteX297" fmla="*/ 2241176 w 2546209"/>
                          <a:gd name="connsiteY297" fmla="*/ 3092976 h 3370881"/>
                          <a:gd name="connsiteX298" fmla="*/ 2209800 w 2546209"/>
                          <a:gd name="connsiteY298" fmla="*/ 3101940 h 3370881"/>
                          <a:gd name="connsiteX299" fmla="*/ 2205318 w 2546209"/>
                          <a:gd name="connsiteY299" fmla="*/ 3039187 h 3370881"/>
                          <a:gd name="connsiteX300" fmla="*/ 2218765 w 2546209"/>
                          <a:gd name="connsiteY300" fmla="*/ 3021258 h 3370881"/>
                          <a:gd name="connsiteX301" fmla="*/ 2245659 w 2546209"/>
                          <a:gd name="connsiteY301" fmla="*/ 2971952 h 3370881"/>
                          <a:gd name="connsiteX302" fmla="*/ 2268070 w 2546209"/>
                          <a:gd name="connsiteY302" fmla="*/ 2945058 h 3370881"/>
                          <a:gd name="connsiteX303" fmla="*/ 2268070 w 2546209"/>
                          <a:gd name="connsiteY303" fmla="*/ 2568540 h 3370881"/>
                          <a:gd name="connsiteX304" fmla="*/ 2259106 w 2546209"/>
                          <a:gd name="connsiteY304" fmla="*/ 2532681 h 3370881"/>
                          <a:gd name="connsiteX305" fmla="*/ 2250141 w 2546209"/>
                          <a:gd name="connsiteY305" fmla="*/ 2492340 h 3370881"/>
                          <a:gd name="connsiteX306" fmla="*/ 2245659 w 2546209"/>
                          <a:gd name="connsiteY306" fmla="*/ 2474411 h 3370881"/>
                          <a:gd name="connsiteX307" fmla="*/ 2245659 w 2546209"/>
                          <a:gd name="connsiteY307" fmla="*/ 2389247 h 3370881"/>
                          <a:gd name="connsiteX308" fmla="*/ 2173941 w 2546209"/>
                          <a:gd name="connsiteY308" fmla="*/ 2241328 h 3370881"/>
                          <a:gd name="connsiteX309" fmla="*/ 2070846 w 2546209"/>
                          <a:gd name="connsiteY309" fmla="*/ 2057553 h 3370881"/>
                          <a:gd name="connsiteX310" fmla="*/ 2057400 w 2546209"/>
                          <a:gd name="connsiteY310" fmla="*/ 2151681 h 3370881"/>
                          <a:gd name="connsiteX311" fmla="*/ 2048435 w 2546209"/>
                          <a:gd name="connsiteY311" fmla="*/ 2106858 h 3370881"/>
                          <a:gd name="connsiteX312" fmla="*/ 2034988 w 2546209"/>
                          <a:gd name="connsiteY312" fmla="*/ 2003764 h 3370881"/>
                          <a:gd name="connsiteX313" fmla="*/ 2026023 w 2546209"/>
                          <a:gd name="connsiteY313" fmla="*/ 2026176 h 3370881"/>
                          <a:gd name="connsiteX314" fmla="*/ 2021541 w 2546209"/>
                          <a:gd name="connsiteY314" fmla="*/ 2039623 h 3370881"/>
                          <a:gd name="connsiteX315" fmla="*/ 1999129 w 2546209"/>
                          <a:gd name="connsiteY315" fmla="*/ 2053070 h 3370881"/>
                          <a:gd name="connsiteX316" fmla="*/ 1990165 w 2546209"/>
                          <a:gd name="connsiteY316" fmla="*/ 2070999 h 3370881"/>
                          <a:gd name="connsiteX317" fmla="*/ 1967753 w 2546209"/>
                          <a:gd name="connsiteY317" fmla="*/ 2106858 h 3370881"/>
                          <a:gd name="connsiteX318" fmla="*/ 1981200 w 2546209"/>
                          <a:gd name="connsiteY318" fmla="*/ 2223399 h 3370881"/>
                          <a:gd name="connsiteX319" fmla="*/ 1994647 w 2546209"/>
                          <a:gd name="connsiteY319" fmla="*/ 2254776 h 3370881"/>
                          <a:gd name="connsiteX320" fmla="*/ 2003612 w 2546209"/>
                          <a:gd name="connsiteY320" fmla="*/ 2272705 h 3370881"/>
                          <a:gd name="connsiteX321" fmla="*/ 2026023 w 2546209"/>
                          <a:gd name="connsiteY321" fmla="*/ 2304081 h 3370881"/>
                          <a:gd name="connsiteX322" fmla="*/ 2043953 w 2546209"/>
                          <a:gd name="connsiteY322" fmla="*/ 2348905 h 3370881"/>
                          <a:gd name="connsiteX323" fmla="*/ 2061882 w 2546209"/>
                          <a:gd name="connsiteY323" fmla="*/ 2371317 h 3370881"/>
                          <a:gd name="connsiteX324" fmla="*/ 2088776 w 2546209"/>
                          <a:gd name="connsiteY324" fmla="*/ 2434070 h 3370881"/>
                          <a:gd name="connsiteX325" fmla="*/ 2102223 w 2546209"/>
                          <a:gd name="connsiteY325" fmla="*/ 2465446 h 3370881"/>
                          <a:gd name="connsiteX326" fmla="*/ 2106706 w 2546209"/>
                          <a:gd name="connsiteY326" fmla="*/ 2496823 h 3370881"/>
                          <a:gd name="connsiteX327" fmla="*/ 2124635 w 2546209"/>
                          <a:gd name="connsiteY327" fmla="*/ 2559576 h 3370881"/>
                          <a:gd name="connsiteX328" fmla="*/ 2138082 w 2546209"/>
                          <a:gd name="connsiteY328" fmla="*/ 2649223 h 3370881"/>
                          <a:gd name="connsiteX329" fmla="*/ 2147047 w 2546209"/>
                          <a:gd name="connsiteY329" fmla="*/ 2685081 h 3370881"/>
                          <a:gd name="connsiteX330" fmla="*/ 2151529 w 2546209"/>
                          <a:gd name="connsiteY330" fmla="*/ 2716458 h 3370881"/>
                          <a:gd name="connsiteX331" fmla="*/ 2160494 w 2546209"/>
                          <a:gd name="connsiteY331" fmla="*/ 2770246 h 3370881"/>
                          <a:gd name="connsiteX332" fmla="*/ 2156012 w 2546209"/>
                          <a:gd name="connsiteY332" fmla="*/ 2962987 h 3370881"/>
                          <a:gd name="connsiteX333" fmla="*/ 2138082 w 2546209"/>
                          <a:gd name="connsiteY333" fmla="*/ 3043670 h 3370881"/>
                          <a:gd name="connsiteX334" fmla="*/ 2133600 w 2546209"/>
                          <a:gd name="connsiteY334" fmla="*/ 3061599 h 3370881"/>
                          <a:gd name="connsiteX335" fmla="*/ 2120153 w 2546209"/>
                          <a:gd name="connsiteY335" fmla="*/ 3079529 h 3370881"/>
                          <a:gd name="connsiteX336" fmla="*/ 2111188 w 2546209"/>
                          <a:gd name="connsiteY336" fmla="*/ 3106423 h 3370881"/>
                          <a:gd name="connsiteX337" fmla="*/ 2088776 w 2546209"/>
                          <a:gd name="connsiteY337" fmla="*/ 3137799 h 3370881"/>
                          <a:gd name="connsiteX338" fmla="*/ 2075329 w 2546209"/>
                          <a:gd name="connsiteY338" fmla="*/ 3164693 h 3370881"/>
                          <a:gd name="connsiteX339" fmla="*/ 2061882 w 2546209"/>
                          <a:gd name="connsiteY339" fmla="*/ 3169176 h 3370881"/>
                          <a:gd name="connsiteX340" fmla="*/ 2021541 w 2546209"/>
                          <a:gd name="connsiteY340" fmla="*/ 3164693 h 3370881"/>
                          <a:gd name="connsiteX341" fmla="*/ 2012576 w 2546209"/>
                          <a:gd name="connsiteY341" fmla="*/ 3119870 h 3370881"/>
                          <a:gd name="connsiteX342" fmla="*/ 2048435 w 2546209"/>
                          <a:gd name="connsiteY342" fmla="*/ 3021258 h 3370881"/>
                          <a:gd name="connsiteX343" fmla="*/ 2048435 w 2546209"/>
                          <a:gd name="connsiteY343" fmla="*/ 3021258 h 3370881"/>
                          <a:gd name="connsiteX344" fmla="*/ 2061882 w 2546209"/>
                          <a:gd name="connsiteY344" fmla="*/ 2967470 h 3370881"/>
                          <a:gd name="connsiteX345" fmla="*/ 2070847 w 2546209"/>
                          <a:gd name="connsiteY345" fmla="*/ 2882305 h 3370881"/>
                          <a:gd name="connsiteX346" fmla="*/ 2066365 w 2546209"/>
                          <a:gd name="connsiteY346" fmla="*/ 2725423 h 3370881"/>
                          <a:gd name="connsiteX347" fmla="*/ 2043953 w 2546209"/>
                          <a:gd name="connsiteY347" fmla="*/ 2649223 h 3370881"/>
                          <a:gd name="connsiteX348" fmla="*/ 2030506 w 2546209"/>
                          <a:gd name="connsiteY348" fmla="*/ 2622329 h 3370881"/>
                          <a:gd name="connsiteX349" fmla="*/ 2017059 w 2546209"/>
                          <a:gd name="connsiteY349" fmla="*/ 2581987 h 3370881"/>
                          <a:gd name="connsiteX350" fmla="*/ 1981200 w 2546209"/>
                          <a:gd name="connsiteY350" fmla="*/ 2514752 h 3370881"/>
                          <a:gd name="connsiteX351" fmla="*/ 1972235 w 2546209"/>
                          <a:gd name="connsiteY351" fmla="*/ 2501305 h 3370881"/>
                          <a:gd name="connsiteX352" fmla="*/ 1958788 w 2546209"/>
                          <a:gd name="connsiteY352" fmla="*/ 2478893 h 3370881"/>
                          <a:gd name="connsiteX353" fmla="*/ 1905000 w 2546209"/>
                          <a:gd name="connsiteY353" fmla="*/ 2398211 h 3370881"/>
                          <a:gd name="connsiteX354" fmla="*/ 1882588 w 2546209"/>
                          <a:gd name="connsiteY354" fmla="*/ 2357870 h 3370881"/>
                          <a:gd name="connsiteX355" fmla="*/ 1869141 w 2546209"/>
                          <a:gd name="connsiteY355" fmla="*/ 2339940 h 3370881"/>
                          <a:gd name="connsiteX356" fmla="*/ 1806388 w 2546209"/>
                          <a:gd name="connsiteY356" fmla="*/ 2313046 h 3370881"/>
                          <a:gd name="connsiteX357" fmla="*/ 1779494 w 2546209"/>
                          <a:gd name="connsiteY357" fmla="*/ 2304081 h 3370881"/>
                          <a:gd name="connsiteX358" fmla="*/ 1752600 w 2546209"/>
                          <a:gd name="connsiteY358" fmla="*/ 2299599 h 3370881"/>
                          <a:gd name="connsiteX359" fmla="*/ 1680882 w 2546209"/>
                          <a:gd name="connsiteY359" fmla="*/ 2277187 h 3370881"/>
                          <a:gd name="connsiteX360" fmla="*/ 1662953 w 2546209"/>
                          <a:gd name="connsiteY360" fmla="*/ 2272705 h 3370881"/>
                          <a:gd name="connsiteX361" fmla="*/ 1640541 w 2546209"/>
                          <a:gd name="connsiteY361" fmla="*/ 2259258 h 3370881"/>
                          <a:gd name="connsiteX362" fmla="*/ 1604682 w 2546209"/>
                          <a:gd name="connsiteY362" fmla="*/ 2272705 h 3370881"/>
                          <a:gd name="connsiteX363" fmla="*/ 1537447 w 2546209"/>
                          <a:gd name="connsiteY363" fmla="*/ 2304081 h 3370881"/>
                          <a:gd name="connsiteX364" fmla="*/ 1510553 w 2546209"/>
                          <a:gd name="connsiteY364" fmla="*/ 2308564 h 3370881"/>
                          <a:gd name="connsiteX365" fmla="*/ 1488141 w 2546209"/>
                          <a:gd name="connsiteY365" fmla="*/ 2313046 h 3370881"/>
                          <a:gd name="connsiteX366" fmla="*/ 1443318 w 2546209"/>
                          <a:gd name="connsiteY366" fmla="*/ 2322011 h 3370881"/>
                          <a:gd name="connsiteX367" fmla="*/ 1367118 w 2546209"/>
                          <a:gd name="connsiteY367" fmla="*/ 2304081 h 3370881"/>
                          <a:gd name="connsiteX368" fmla="*/ 1317812 w 2546209"/>
                          <a:gd name="connsiteY368" fmla="*/ 2286152 h 3370881"/>
                          <a:gd name="connsiteX369" fmla="*/ 1066800 w 2546209"/>
                          <a:gd name="connsiteY369" fmla="*/ 2272705 h 3370881"/>
                          <a:gd name="connsiteX370" fmla="*/ 1030941 w 2546209"/>
                          <a:gd name="connsiteY370" fmla="*/ 2263740 h 3370881"/>
                          <a:gd name="connsiteX371" fmla="*/ 986118 w 2546209"/>
                          <a:gd name="connsiteY371" fmla="*/ 2241329 h 3370881"/>
                          <a:gd name="connsiteX372" fmla="*/ 968188 w 2546209"/>
                          <a:gd name="connsiteY372" fmla="*/ 2232364 h 3370881"/>
                          <a:gd name="connsiteX373" fmla="*/ 936812 w 2546209"/>
                          <a:gd name="connsiteY373" fmla="*/ 2214434 h 3370881"/>
                          <a:gd name="connsiteX374" fmla="*/ 905435 w 2546209"/>
                          <a:gd name="connsiteY374" fmla="*/ 2196505 h 3370881"/>
                          <a:gd name="connsiteX375" fmla="*/ 869576 w 2546209"/>
                          <a:gd name="connsiteY375" fmla="*/ 2209952 h 3370881"/>
                          <a:gd name="connsiteX376" fmla="*/ 856129 w 2546209"/>
                          <a:gd name="connsiteY376" fmla="*/ 2227881 h 3370881"/>
                          <a:gd name="connsiteX377" fmla="*/ 815788 w 2546209"/>
                          <a:gd name="connsiteY377" fmla="*/ 2268223 h 3370881"/>
                          <a:gd name="connsiteX378" fmla="*/ 788894 w 2546209"/>
                          <a:gd name="connsiteY378" fmla="*/ 2290634 h 3370881"/>
                          <a:gd name="connsiteX379" fmla="*/ 762000 w 2546209"/>
                          <a:gd name="connsiteY379" fmla="*/ 2313046 h 3370881"/>
                          <a:gd name="connsiteX380" fmla="*/ 753035 w 2546209"/>
                          <a:gd name="connsiteY380" fmla="*/ 2326493 h 3370881"/>
                          <a:gd name="connsiteX381" fmla="*/ 735106 w 2546209"/>
                          <a:gd name="connsiteY381" fmla="*/ 2339940 h 3370881"/>
                          <a:gd name="connsiteX382" fmla="*/ 712694 w 2546209"/>
                          <a:gd name="connsiteY382" fmla="*/ 2362352 h 3370881"/>
                          <a:gd name="connsiteX383" fmla="*/ 694765 w 2546209"/>
                          <a:gd name="connsiteY383" fmla="*/ 2375799 h 3370881"/>
                          <a:gd name="connsiteX384" fmla="*/ 681318 w 2546209"/>
                          <a:gd name="connsiteY384" fmla="*/ 2393729 h 3370881"/>
                          <a:gd name="connsiteX385" fmla="*/ 667870 w 2546209"/>
                          <a:gd name="connsiteY385" fmla="*/ 2402693 h 3370881"/>
                          <a:gd name="connsiteX386" fmla="*/ 623047 w 2546209"/>
                          <a:gd name="connsiteY386" fmla="*/ 2443034 h 3370881"/>
                          <a:gd name="connsiteX387" fmla="*/ 600635 w 2546209"/>
                          <a:gd name="connsiteY387" fmla="*/ 2474411 h 3370881"/>
                          <a:gd name="connsiteX388" fmla="*/ 587188 w 2546209"/>
                          <a:gd name="connsiteY388" fmla="*/ 2514752 h 3370881"/>
                          <a:gd name="connsiteX389" fmla="*/ 582706 w 2546209"/>
                          <a:gd name="connsiteY389" fmla="*/ 2546129 h 3370881"/>
                          <a:gd name="connsiteX390" fmla="*/ 596153 w 2546209"/>
                          <a:gd name="connsiteY390" fmla="*/ 2635776 h 3370881"/>
                          <a:gd name="connsiteX391" fmla="*/ 600635 w 2546209"/>
                          <a:gd name="connsiteY391" fmla="*/ 2653705 h 3370881"/>
                          <a:gd name="connsiteX392" fmla="*/ 609600 w 2546209"/>
                          <a:gd name="connsiteY392" fmla="*/ 2671634 h 3370881"/>
                          <a:gd name="connsiteX393" fmla="*/ 614082 w 2546209"/>
                          <a:gd name="connsiteY393" fmla="*/ 2689564 h 3370881"/>
                          <a:gd name="connsiteX394" fmla="*/ 623047 w 2546209"/>
                          <a:gd name="connsiteY394" fmla="*/ 2711976 h 3370881"/>
                          <a:gd name="connsiteX395" fmla="*/ 627529 w 2546209"/>
                          <a:gd name="connsiteY395" fmla="*/ 2734387 h 3370881"/>
                          <a:gd name="connsiteX396" fmla="*/ 640976 w 2546209"/>
                          <a:gd name="connsiteY396" fmla="*/ 2765764 h 3370881"/>
                          <a:gd name="connsiteX397" fmla="*/ 645459 w 2546209"/>
                          <a:gd name="connsiteY397" fmla="*/ 2779211 h 3370881"/>
                          <a:gd name="connsiteX398" fmla="*/ 658906 w 2546209"/>
                          <a:gd name="connsiteY398" fmla="*/ 2801623 h 3370881"/>
                          <a:gd name="connsiteX399" fmla="*/ 676835 w 2546209"/>
                          <a:gd name="connsiteY399" fmla="*/ 2864376 h 3370881"/>
                          <a:gd name="connsiteX400" fmla="*/ 690282 w 2546209"/>
                          <a:gd name="connsiteY400" fmla="*/ 2895752 h 3370881"/>
                          <a:gd name="connsiteX401" fmla="*/ 699247 w 2546209"/>
                          <a:gd name="connsiteY401" fmla="*/ 2940576 h 3370881"/>
                          <a:gd name="connsiteX402" fmla="*/ 703729 w 2546209"/>
                          <a:gd name="connsiteY402" fmla="*/ 2967470 h 3370881"/>
                          <a:gd name="connsiteX403" fmla="*/ 717176 w 2546209"/>
                          <a:gd name="connsiteY403" fmla="*/ 2994364 h 3370881"/>
                          <a:gd name="connsiteX404" fmla="*/ 735106 w 2546209"/>
                          <a:gd name="connsiteY404" fmla="*/ 3052634 h 3370881"/>
                          <a:gd name="connsiteX405" fmla="*/ 739588 w 2546209"/>
                          <a:gd name="connsiteY405" fmla="*/ 3079529 h 3370881"/>
                          <a:gd name="connsiteX406" fmla="*/ 762000 w 2546209"/>
                          <a:gd name="connsiteY406" fmla="*/ 3142281 h 3370881"/>
                          <a:gd name="connsiteX407" fmla="*/ 766482 w 2546209"/>
                          <a:gd name="connsiteY407" fmla="*/ 3231929 h 3370881"/>
                          <a:gd name="connsiteX408" fmla="*/ 770965 w 2546209"/>
                          <a:gd name="connsiteY408" fmla="*/ 3254340 h 3370881"/>
                          <a:gd name="connsiteX409" fmla="*/ 775447 w 2546209"/>
                          <a:gd name="connsiteY409" fmla="*/ 3285717 h 3370881"/>
                          <a:gd name="connsiteX410" fmla="*/ 748553 w 2546209"/>
                          <a:gd name="connsiteY410" fmla="*/ 3335023 h 3370881"/>
                          <a:gd name="connsiteX411" fmla="*/ 721659 w 2546209"/>
                          <a:gd name="connsiteY411" fmla="*/ 3343987 h 3370881"/>
                          <a:gd name="connsiteX412" fmla="*/ 708212 w 2546209"/>
                          <a:gd name="connsiteY412" fmla="*/ 3348470 h 3370881"/>
                          <a:gd name="connsiteX413" fmla="*/ 623047 w 2546209"/>
                          <a:gd name="connsiteY413" fmla="*/ 3330540 h 3370881"/>
                          <a:gd name="connsiteX414" fmla="*/ 609600 w 2546209"/>
                          <a:gd name="connsiteY414" fmla="*/ 3308129 h 3370881"/>
                          <a:gd name="connsiteX415" fmla="*/ 591670 w 2546209"/>
                          <a:gd name="connsiteY415" fmla="*/ 3267787 h 3370881"/>
                          <a:gd name="connsiteX416" fmla="*/ 560294 w 2546209"/>
                          <a:gd name="connsiteY416" fmla="*/ 3209517 h 3370881"/>
                          <a:gd name="connsiteX417" fmla="*/ 551329 w 2546209"/>
                          <a:gd name="connsiteY417" fmla="*/ 3196070 h 3370881"/>
                          <a:gd name="connsiteX418" fmla="*/ 528918 w 2546209"/>
                          <a:gd name="connsiteY418" fmla="*/ 3173658 h 3370881"/>
                          <a:gd name="connsiteX419" fmla="*/ 519953 w 2546209"/>
                          <a:gd name="connsiteY419" fmla="*/ 3128834 h 3370881"/>
                          <a:gd name="connsiteX420" fmla="*/ 524435 w 2546209"/>
                          <a:gd name="connsiteY420" fmla="*/ 3101940 h 3370881"/>
                          <a:gd name="connsiteX421" fmla="*/ 528918 w 2546209"/>
                          <a:gd name="connsiteY421" fmla="*/ 3088493 h 3370881"/>
                          <a:gd name="connsiteX422" fmla="*/ 542365 w 2546209"/>
                          <a:gd name="connsiteY422" fmla="*/ 3052634 h 3370881"/>
                          <a:gd name="connsiteX423" fmla="*/ 484094 w 2546209"/>
                          <a:gd name="connsiteY423" fmla="*/ 2886787 h 3370881"/>
                          <a:gd name="connsiteX424" fmla="*/ 443753 w 2546209"/>
                          <a:gd name="connsiteY424" fmla="*/ 2779211 h 3370881"/>
                          <a:gd name="connsiteX425" fmla="*/ 439270 w 2546209"/>
                          <a:gd name="connsiteY425" fmla="*/ 2752317 h 3370881"/>
                          <a:gd name="connsiteX426" fmla="*/ 430306 w 2546209"/>
                          <a:gd name="connsiteY426" fmla="*/ 2716458 h 3370881"/>
                          <a:gd name="connsiteX427" fmla="*/ 425823 w 2546209"/>
                          <a:gd name="connsiteY427" fmla="*/ 2680599 h 3370881"/>
                          <a:gd name="connsiteX428" fmla="*/ 398929 w 2546209"/>
                          <a:gd name="connsiteY428" fmla="*/ 2599917 h 3370881"/>
                          <a:gd name="connsiteX429" fmla="*/ 385482 w 2546209"/>
                          <a:gd name="connsiteY429" fmla="*/ 2568540 h 3370881"/>
                          <a:gd name="connsiteX430" fmla="*/ 381000 w 2546209"/>
                          <a:gd name="connsiteY430" fmla="*/ 2550611 h 3370881"/>
                          <a:gd name="connsiteX431" fmla="*/ 372035 w 2546209"/>
                          <a:gd name="connsiteY431" fmla="*/ 2483376 h 3370881"/>
                          <a:gd name="connsiteX432" fmla="*/ 367553 w 2546209"/>
                          <a:gd name="connsiteY432" fmla="*/ 2469929 h 3370881"/>
                          <a:gd name="connsiteX433" fmla="*/ 407894 w 2546209"/>
                          <a:gd name="connsiteY433" fmla="*/ 2451999 h 3370881"/>
                          <a:gd name="connsiteX434" fmla="*/ 515470 w 2546209"/>
                          <a:gd name="connsiteY434" fmla="*/ 2407176 h 3370881"/>
                          <a:gd name="connsiteX435" fmla="*/ 578223 w 2546209"/>
                          <a:gd name="connsiteY435" fmla="*/ 2353387 h 3370881"/>
                          <a:gd name="connsiteX436" fmla="*/ 587188 w 2546209"/>
                          <a:gd name="connsiteY436" fmla="*/ 2330976 h 3370881"/>
                          <a:gd name="connsiteX437" fmla="*/ 614082 w 2546209"/>
                          <a:gd name="connsiteY437" fmla="*/ 2254776 h 3370881"/>
                          <a:gd name="connsiteX438" fmla="*/ 649941 w 2546209"/>
                          <a:gd name="connsiteY438" fmla="*/ 2200987 h 3370881"/>
                          <a:gd name="connsiteX439" fmla="*/ 690282 w 2546209"/>
                          <a:gd name="connsiteY439" fmla="*/ 2174093 h 3370881"/>
                          <a:gd name="connsiteX440" fmla="*/ 703729 w 2546209"/>
                          <a:gd name="connsiteY440" fmla="*/ 2165129 h 3370881"/>
                          <a:gd name="connsiteX441" fmla="*/ 739588 w 2546209"/>
                          <a:gd name="connsiteY441" fmla="*/ 2147199 h 3370881"/>
                          <a:gd name="connsiteX442" fmla="*/ 708212 w 2546209"/>
                          <a:gd name="connsiteY442" fmla="*/ 2187540 h 3370881"/>
                          <a:gd name="connsiteX443" fmla="*/ 654423 w 2546209"/>
                          <a:gd name="connsiteY443" fmla="*/ 2241329 h 3370881"/>
                          <a:gd name="connsiteX444" fmla="*/ 636494 w 2546209"/>
                          <a:gd name="connsiteY444" fmla="*/ 2259258 h 3370881"/>
                          <a:gd name="connsiteX445" fmla="*/ 614082 w 2546209"/>
                          <a:gd name="connsiteY445" fmla="*/ 2286152 h 3370881"/>
                          <a:gd name="connsiteX446" fmla="*/ 605118 w 2546209"/>
                          <a:gd name="connsiteY446" fmla="*/ 2299599 h 3370881"/>
                          <a:gd name="connsiteX447" fmla="*/ 560294 w 2546209"/>
                          <a:gd name="connsiteY447" fmla="*/ 2335458 h 3370881"/>
                          <a:gd name="connsiteX448" fmla="*/ 524435 w 2546209"/>
                          <a:gd name="connsiteY448" fmla="*/ 2348905 h 3370881"/>
                          <a:gd name="connsiteX449" fmla="*/ 502023 w 2546209"/>
                          <a:gd name="connsiteY449" fmla="*/ 2362352 h 3370881"/>
                          <a:gd name="connsiteX450" fmla="*/ 461682 w 2546209"/>
                          <a:gd name="connsiteY450" fmla="*/ 2389246 h 3370881"/>
                          <a:gd name="connsiteX451" fmla="*/ 448235 w 2546209"/>
                          <a:gd name="connsiteY451" fmla="*/ 2398211 h 3370881"/>
                          <a:gd name="connsiteX452" fmla="*/ 430306 w 2546209"/>
                          <a:gd name="connsiteY452" fmla="*/ 2407176 h 3370881"/>
                          <a:gd name="connsiteX453" fmla="*/ 412376 w 2546209"/>
                          <a:gd name="connsiteY453" fmla="*/ 2420623 h 3370881"/>
                          <a:gd name="connsiteX454" fmla="*/ 389965 w 2546209"/>
                          <a:gd name="connsiteY454" fmla="*/ 2429587 h 3370881"/>
                          <a:gd name="connsiteX455" fmla="*/ 372035 w 2546209"/>
                          <a:gd name="connsiteY455" fmla="*/ 2443034 h 3370881"/>
                          <a:gd name="connsiteX456" fmla="*/ 318247 w 2546209"/>
                          <a:gd name="connsiteY456" fmla="*/ 2474411 h 3370881"/>
                          <a:gd name="connsiteX457" fmla="*/ 304800 w 2546209"/>
                          <a:gd name="connsiteY457" fmla="*/ 2492340 h 3370881"/>
                          <a:gd name="connsiteX458" fmla="*/ 282388 w 2546209"/>
                          <a:gd name="connsiteY458" fmla="*/ 2519234 h 3370881"/>
                          <a:gd name="connsiteX459" fmla="*/ 295835 w 2546209"/>
                          <a:gd name="connsiteY459" fmla="*/ 2815070 h 3370881"/>
                          <a:gd name="connsiteX460" fmla="*/ 300318 w 2546209"/>
                          <a:gd name="connsiteY460" fmla="*/ 2837481 h 3370881"/>
                          <a:gd name="connsiteX461" fmla="*/ 304800 w 2546209"/>
                          <a:gd name="connsiteY461" fmla="*/ 2868858 h 3370881"/>
                          <a:gd name="connsiteX462" fmla="*/ 309282 w 2546209"/>
                          <a:gd name="connsiteY462" fmla="*/ 2927129 h 3370881"/>
                          <a:gd name="connsiteX463" fmla="*/ 322729 w 2546209"/>
                          <a:gd name="connsiteY463" fmla="*/ 2985399 h 3370881"/>
                          <a:gd name="connsiteX464" fmla="*/ 327212 w 2546209"/>
                          <a:gd name="connsiteY464" fmla="*/ 3012293 h 3370881"/>
                          <a:gd name="connsiteX465" fmla="*/ 331694 w 2546209"/>
                          <a:gd name="connsiteY465" fmla="*/ 3043670 h 3370881"/>
                          <a:gd name="connsiteX466" fmla="*/ 345141 w 2546209"/>
                          <a:gd name="connsiteY466" fmla="*/ 3070564 h 3370881"/>
                          <a:gd name="connsiteX467" fmla="*/ 367553 w 2546209"/>
                          <a:gd name="connsiteY467" fmla="*/ 3124352 h 3370881"/>
                          <a:gd name="connsiteX468" fmla="*/ 381000 w 2546209"/>
                          <a:gd name="connsiteY468" fmla="*/ 3182623 h 3370881"/>
                          <a:gd name="connsiteX469" fmla="*/ 389965 w 2546209"/>
                          <a:gd name="connsiteY469" fmla="*/ 3196070 h 3370881"/>
                          <a:gd name="connsiteX470" fmla="*/ 394447 w 2546209"/>
                          <a:gd name="connsiteY470" fmla="*/ 3213999 h 3370881"/>
                          <a:gd name="connsiteX471" fmla="*/ 412376 w 2546209"/>
                          <a:gd name="connsiteY471" fmla="*/ 3245376 h 3370881"/>
                          <a:gd name="connsiteX472" fmla="*/ 416859 w 2546209"/>
                          <a:gd name="connsiteY472" fmla="*/ 3258823 h 3370881"/>
                          <a:gd name="connsiteX473" fmla="*/ 425823 w 2546209"/>
                          <a:gd name="connsiteY473" fmla="*/ 3272270 h 3370881"/>
                          <a:gd name="connsiteX474" fmla="*/ 439270 w 2546209"/>
                          <a:gd name="connsiteY474" fmla="*/ 3303646 h 3370881"/>
                          <a:gd name="connsiteX475" fmla="*/ 439270 w 2546209"/>
                          <a:gd name="connsiteY475" fmla="*/ 3352952 h 3370881"/>
                          <a:gd name="connsiteX476" fmla="*/ 430306 w 2546209"/>
                          <a:gd name="connsiteY476" fmla="*/ 3366399 h 3370881"/>
                          <a:gd name="connsiteX477" fmla="*/ 412376 w 2546209"/>
                          <a:gd name="connsiteY477" fmla="*/ 3370881 h 3370881"/>
                          <a:gd name="connsiteX478" fmla="*/ 295835 w 2546209"/>
                          <a:gd name="connsiteY478" fmla="*/ 3357434 h 3370881"/>
                          <a:gd name="connsiteX479" fmla="*/ 264459 w 2546209"/>
                          <a:gd name="connsiteY479" fmla="*/ 3276752 h 3370881"/>
                          <a:gd name="connsiteX480" fmla="*/ 259976 w 2546209"/>
                          <a:gd name="connsiteY480" fmla="*/ 3240893 h 3370881"/>
                          <a:gd name="connsiteX481" fmla="*/ 246529 w 2546209"/>
                          <a:gd name="connsiteY481" fmla="*/ 3178140 h 3370881"/>
                          <a:gd name="connsiteX482" fmla="*/ 237565 w 2546209"/>
                          <a:gd name="connsiteY482" fmla="*/ 3084011 h 3370881"/>
                          <a:gd name="connsiteX483" fmla="*/ 228600 w 2546209"/>
                          <a:gd name="connsiteY483" fmla="*/ 3057117 h 3370881"/>
                          <a:gd name="connsiteX484" fmla="*/ 219635 w 2546209"/>
                          <a:gd name="connsiteY484" fmla="*/ 3021258 h 3370881"/>
                          <a:gd name="connsiteX485" fmla="*/ 206188 w 2546209"/>
                          <a:gd name="connsiteY485" fmla="*/ 2980917 h 3370881"/>
                          <a:gd name="connsiteX486" fmla="*/ 201706 w 2546209"/>
                          <a:gd name="connsiteY486" fmla="*/ 2949540 h 3370881"/>
                          <a:gd name="connsiteX487" fmla="*/ 197223 w 2546209"/>
                          <a:gd name="connsiteY487" fmla="*/ 2927129 h 3370881"/>
                          <a:gd name="connsiteX488" fmla="*/ 192741 w 2546209"/>
                          <a:gd name="connsiteY488" fmla="*/ 2891270 h 3370881"/>
                          <a:gd name="connsiteX489" fmla="*/ 188259 w 2546209"/>
                          <a:gd name="connsiteY489" fmla="*/ 2850929 h 3370881"/>
                          <a:gd name="connsiteX490" fmla="*/ 179294 w 2546209"/>
                          <a:gd name="connsiteY490" fmla="*/ 2824034 h 3370881"/>
                          <a:gd name="connsiteX491" fmla="*/ 165847 w 2546209"/>
                          <a:gd name="connsiteY491" fmla="*/ 2774729 h 3370881"/>
                          <a:gd name="connsiteX492" fmla="*/ 161365 w 2546209"/>
                          <a:gd name="connsiteY492" fmla="*/ 2747834 h 3370881"/>
                          <a:gd name="connsiteX493" fmla="*/ 156882 w 2546209"/>
                          <a:gd name="connsiteY493" fmla="*/ 2559576 h 3370881"/>
                          <a:gd name="connsiteX494" fmla="*/ 152400 w 2546209"/>
                          <a:gd name="connsiteY494" fmla="*/ 2519234 h 3370881"/>
                          <a:gd name="connsiteX495" fmla="*/ 143435 w 2546209"/>
                          <a:gd name="connsiteY495" fmla="*/ 2384764 h 3370881"/>
                          <a:gd name="connsiteX496" fmla="*/ 129988 w 2546209"/>
                          <a:gd name="connsiteY496" fmla="*/ 2344423 h 3370881"/>
                          <a:gd name="connsiteX497" fmla="*/ 125506 w 2546209"/>
                          <a:gd name="connsiteY497" fmla="*/ 2330976 h 3370881"/>
                          <a:gd name="connsiteX498" fmla="*/ 138953 w 2546209"/>
                          <a:gd name="connsiteY498" fmla="*/ 2313046 h 3370881"/>
                          <a:gd name="connsiteX499" fmla="*/ 152400 w 2546209"/>
                          <a:gd name="connsiteY499" fmla="*/ 2304081 h 3370881"/>
                          <a:gd name="connsiteX500" fmla="*/ 170329 w 2546209"/>
                          <a:gd name="connsiteY500" fmla="*/ 2259258 h 3370881"/>
                          <a:gd name="connsiteX501" fmla="*/ 188259 w 2546209"/>
                          <a:gd name="connsiteY501" fmla="*/ 2223399 h 3370881"/>
                          <a:gd name="connsiteX502" fmla="*/ 206188 w 2546209"/>
                          <a:gd name="connsiteY502" fmla="*/ 2187540 h 3370881"/>
                          <a:gd name="connsiteX503" fmla="*/ 210670 w 2546209"/>
                          <a:gd name="connsiteY503" fmla="*/ 2174093 h 3370881"/>
                          <a:gd name="connsiteX504" fmla="*/ 219635 w 2546209"/>
                          <a:gd name="connsiteY504" fmla="*/ 2115823 h 3370881"/>
                          <a:gd name="connsiteX505" fmla="*/ 210670 w 2546209"/>
                          <a:gd name="connsiteY505" fmla="*/ 1958940 h 3370881"/>
                          <a:gd name="connsiteX506" fmla="*/ 192741 w 2546209"/>
                          <a:gd name="connsiteY506" fmla="*/ 1923081 h 3370881"/>
                          <a:gd name="connsiteX507" fmla="*/ 179294 w 2546209"/>
                          <a:gd name="connsiteY507" fmla="*/ 1891705 h 3370881"/>
                          <a:gd name="connsiteX508" fmla="*/ 165847 w 2546209"/>
                          <a:gd name="connsiteY508" fmla="*/ 1864811 h 3370881"/>
                          <a:gd name="connsiteX509" fmla="*/ 152400 w 2546209"/>
                          <a:gd name="connsiteY509" fmla="*/ 1833434 h 3370881"/>
                          <a:gd name="connsiteX510" fmla="*/ 143435 w 2546209"/>
                          <a:gd name="connsiteY510" fmla="*/ 1819987 h 3370881"/>
                          <a:gd name="connsiteX511" fmla="*/ 107576 w 2546209"/>
                          <a:gd name="connsiteY511" fmla="*/ 1784129 h 3370881"/>
                          <a:gd name="connsiteX512" fmla="*/ 94129 w 2546209"/>
                          <a:gd name="connsiteY512" fmla="*/ 1779646 h 3370881"/>
                          <a:gd name="connsiteX513" fmla="*/ 71718 w 2546209"/>
                          <a:gd name="connsiteY513" fmla="*/ 1770681 h 3370881"/>
                          <a:gd name="connsiteX514" fmla="*/ 58270 w 2546209"/>
                          <a:gd name="connsiteY514" fmla="*/ 1761717 h 3370881"/>
                          <a:gd name="connsiteX515" fmla="*/ 26894 w 2546209"/>
                          <a:gd name="connsiteY515" fmla="*/ 1730340 h 3370881"/>
                          <a:gd name="connsiteX516" fmla="*/ 0 w 2546209"/>
                          <a:gd name="connsiteY516" fmla="*/ 1707929 h 3370881"/>
                          <a:gd name="connsiteX0" fmla="*/ 0 w 2546209"/>
                          <a:gd name="connsiteY0" fmla="*/ 1707929 h 3370881"/>
                          <a:gd name="connsiteX1" fmla="*/ 22412 w 2546209"/>
                          <a:gd name="connsiteY1" fmla="*/ 1698964 h 3370881"/>
                          <a:gd name="connsiteX2" fmla="*/ 31376 w 2546209"/>
                          <a:gd name="connsiteY2" fmla="*/ 1681034 h 3370881"/>
                          <a:gd name="connsiteX3" fmla="*/ 44823 w 2546209"/>
                          <a:gd name="connsiteY3" fmla="*/ 1672070 h 3370881"/>
                          <a:gd name="connsiteX4" fmla="*/ 58270 w 2546209"/>
                          <a:gd name="connsiteY4" fmla="*/ 1654140 h 3370881"/>
                          <a:gd name="connsiteX5" fmla="*/ 76200 w 2546209"/>
                          <a:gd name="connsiteY5" fmla="*/ 1645176 h 3370881"/>
                          <a:gd name="connsiteX6" fmla="*/ 98612 w 2546209"/>
                          <a:gd name="connsiteY6" fmla="*/ 1636211 h 3370881"/>
                          <a:gd name="connsiteX7" fmla="*/ 125506 w 2546209"/>
                          <a:gd name="connsiteY7" fmla="*/ 1627246 h 3370881"/>
                          <a:gd name="connsiteX8" fmla="*/ 152400 w 2546209"/>
                          <a:gd name="connsiteY8" fmla="*/ 1609317 h 3370881"/>
                          <a:gd name="connsiteX9" fmla="*/ 170329 w 2546209"/>
                          <a:gd name="connsiteY9" fmla="*/ 1600352 h 3370881"/>
                          <a:gd name="connsiteX10" fmla="*/ 188259 w 2546209"/>
                          <a:gd name="connsiteY10" fmla="*/ 1582423 h 3370881"/>
                          <a:gd name="connsiteX11" fmla="*/ 228600 w 2546209"/>
                          <a:gd name="connsiteY11" fmla="*/ 1564493 h 3370881"/>
                          <a:gd name="connsiteX12" fmla="*/ 255494 w 2546209"/>
                          <a:gd name="connsiteY12" fmla="*/ 1546564 h 3370881"/>
                          <a:gd name="connsiteX13" fmla="*/ 300318 w 2546209"/>
                          <a:gd name="connsiteY13" fmla="*/ 1524152 h 3370881"/>
                          <a:gd name="connsiteX14" fmla="*/ 313765 w 2546209"/>
                          <a:gd name="connsiteY14" fmla="*/ 1515187 h 3370881"/>
                          <a:gd name="connsiteX15" fmla="*/ 340659 w 2546209"/>
                          <a:gd name="connsiteY15" fmla="*/ 1510705 h 3370881"/>
                          <a:gd name="connsiteX16" fmla="*/ 363070 w 2546209"/>
                          <a:gd name="connsiteY16" fmla="*/ 1506223 h 3370881"/>
                          <a:gd name="connsiteX17" fmla="*/ 389965 w 2546209"/>
                          <a:gd name="connsiteY17" fmla="*/ 1501740 h 3370881"/>
                          <a:gd name="connsiteX18" fmla="*/ 425823 w 2546209"/>
                          <a:gd name="connsiteY18" fmla="*/ 1497258 h 3370881"/>
                          <a:gd name="connsiteX19" fmla="*/ 470647 w 2546209"/>
                          <a:gd name="connsiteY19" fmla="*/ 1488293 h 3370881"/>
                          <a:gd name="connsiteX20" fmla="*/ 515470 w 2546209"/>
                          <a:gd name="connsiteY20" fmla="*/ 1479329 h 3370881"/>
                          <a:gd name="connsiteX21" fmla="*/ 528918 w 2546209"/>
                          <a:gd name="connsiteY21" fmla="*/ 1470364 h 3370881"/>
                          <a:gd name="connsiteX22" fmla="*/ 600635 w 2546209"/>
                          <a:gd name="connsiteY22" fmla="*/ 1456917 h 3370881"/>
                          <a:gd name="connsiteX23" fmla="*/ 690282 w 2546209"/>
                          <a:gd name="connsiteY23" fmla="*/ 1447952 h 3370881"/>
                          <a:gd name="connsiteX24" fmla="*/ 793376 w 2546209"/>
                          <a:gd name="connsiteY24" fmla="*/ 1452434 h 3370881"/>
                          <a:gd name="connsiteX25" fmla="*/ 874059 w 2546209"/>
                          <a:gd name="connsiteY25" fmla="*/ 1465881 h 3370881"/>
                          <a:gd name="connsiteX26" fmla="*/ 914400 w 2546209"/>
                          <a:gd name="connsiteY26" fmla="*/ 1470364 h 3370881"/>
                          <a:gd name="connsiteX27" fmla="*/ 1030941 w 2546209"/>
                          <a:gd name="connsiteY27" fmla="*/ 1483811 h 3370881"/>
                          <a:gd name="connsiteX28" fmla="*/ 1151965 w 2546209"/>
                          <a:gd name="connsiteY28" fmla="*/ 1492776 h 3370881"/>
                          <a:gd name="connsiteX29" fmla="*/ 1281953 w 2546209"/>
                          <a:gd name="connsiteY29" fmla="*/ 1501740 h 3370881"/>
                          <a:gd name="connsiteX30" fmla="*/ 1465729 w 2546209"/>
                          <a:gd name="connsiteY30" fmla="*/ 1497258 h 3370881"/>
                          <a:gd name="connsiteX31" fmla="*/ 1510553 w 2546209"/>
                          <a:gd name="connsiteY31" fmla="*/ 1492776 h 3370881"/>
                          <a:gd name="connsiteX32" fmla="*/ 1582270 w 2546209"/>
                          <a:gd name="connsiteY32" fmla="*/ 1461399 h 3370881"/>
                          <a:gd name="connsiteX33" fmla="*/ 1604682 w 2546209"/>
                          <a:gd name="connsiteY33" fmla="*/ 1456917 h 3370881"/>
                          <a:gd name="connsiteX34" fmla="*/ 1622612 w 2546209"/>
                          <a:gd name="connsiteY34" fmla="*/ 1447952 h 3370881"/>
                          <a:gd name="connsiteX35" fmla="*/ 1645023 w 2546209"/>
                          <a:gd name="connsiteY35" fmla="*/ 1438987 h 3370881"/>
                          <a:gd name="connsiteX36" fmla="*/ 1662953 w 2546209"/>
                          <a:gd name="connsiteY36" fmla="*/ 1425540 h 3370881"/>
                          <a:gd name="connsiteX37" fmla="*/ 1698812 w 2546209"/>
                          <a:gd name="connsiteY37" fmla="*/ 1407611 h 3370881"/>
                          <a:gd name="connsiteX38" fmla="*/ 1739153 w 2546209"/>
                          <a:gd name="connsiteY38" fmla="*/ 1380717 h 3370881"/>
                          <a:gd name="connsiteX39" fmla="*/ 1752600 w 2546209"/>
                          <a:gd name="connsiteY39" fmla="*/ 1367270 h 3370881"/>
                          <a:gd name="connsiteX40" fmla="*/ 1775012 w 2546209"/>
                          <a:gd name="connsiteY40" fmla="*/ 1353823 h 3370881"/>
                          <a:gd name="connsiteX41" fmla="*/ 1797423 w 2546209"/>
                          <a:gd name="connsiteY41" fmla="*/ 1335893 h 3370881"/>
                          <a:gd name="connsiteX42" fmla="*/ 1810870 w 2546209"/>
                          <a:gd name="connsiteY42" fmla="*/ 1304517 h 3370881"/>
                          <a:gd name="connsiteX43" fmla="*/ 1815353 w 2546209"/>
                          <a:gd name="connsiteY43" fmla="*/ 1291070 h 3370881"/>
                          <a:gd name="connsiteX44" fmla="*/ 1801906 w 2546209"/>
                          <a:gd name="connsiteY44" fmla="*/ 1138670 h 3370881"/>
                          <a:gd name="connsiteX45" fmla="*/ 1792941 w 2546209"/>
                          <a:gd name="connsiteY45" fmla="*/ 1125223 h 3370881"/>
                          <a:gd name="connsiteX46" fmla="*/ 1757082 w 2546209"/>
                          <a:gd name="connsiteY46" fmla="*/ 1093846 h 3370881"/>
                          <a:gd name="connsiteX47" fmla="*/ 1730188 w 2546209"/>
                          <a:gd name="connsiteY47" fmla="*/ 1066952 h 3370881"/>
                          <a:gd name="connsiteX48" fmla="*/ 1703294 w 2546209"/>
                          <a:gd name="connsiteY48" fmla="*/ 1049023 h 3370881"/>
                          <a:gd name="connsiteX49" fmla="*/ 1622612 w 2546209"/>
                          <a:gd name="connsiteY49" fmla="*/ 1053505 h 3370881"/>
                          <a:gd name="connsiteX50" fmla="*/ 1595718 w 2546209"/>
                          <a:gd name="connsiteY50" fmla="*/ 1062470 h 3370881"/>
                          <a:gd name="connsiteX51" fmla="*/ 1573306 w 2546209"/>
                          <a:gd name="connsiteY51" fmla="*/ 1066952 h 3370881"/>
                          <a:gd name="connsiteX52" fmla="*/ 1453385 w 2546209"/>
                          <a:gd name="connsiteY52" fmla="*/ 1082761 h 3370881"/>
                          <a:gd name="connsiteX53" fmla="*/ 1326776 w 2546209"/>
                          <a:gd name="connsiteY53" fmla="*/ 1062470 h 3370881"/>
                          <a:gd name="connsiteX54" fmla="*/ 1308847 w 2546209"/>
                          <a:gd name="connsiteY54" fmla="*/ 1057987 h 3370881"/>
                          <a:gd name="connsiteX55" fmla="*/ 1277470 w 2546209"/>
                          <a:gd name="connsiteY55" fmla="*/ 1053505 h 3370881"/>
                          <a:gd name="connsiteX56" fmla="*/ 1259541 w 2546209"/>
                          <a:gd name="connsiteY56" fmla="*/ 1049023 h 3370881"/>
                          <a:gd name="connsiteX57" fmla="*/ 1232647 w 2546209"/>
                          <a:gd name="connsiteY57" fmla="*/ 1044540 h 3370881"/>
                          <a:gd name="connsiteX58" fmla="*/ 1053353 w 2546209"/>
                          <a:gd name="connsiteY58" fmla="*/ 1049023 h 3370881"/>
                          <a:gd name="connsiteX59" fmla="*/ 1035423 w 2546209"/>
                          <a:gd name="connsiteY59" fmla="*/ 1053505 h 3370881"/>
                          <a:gd name="connsiteX60" fmla="*/ 1008529 w 2546209"/>
                          <a:gd name="connsiteY60" fmla="*/ 1057987 h 3370881"/>
                          <a:gd name="connsiteX61" fmla="*/ 995082 w 2546209"/>
                          <a:gd name="connsiteY61" fmla="*/ 1062470 h 3370881"/>
                          <a:gd name="connsiteX62" fmla="*/ 945776 w 2546209"/>
                          <a:gd name="connsiteY62" fmla="*/ 1031093 h 3370881"/>
                          <a:gd name="connsiteX63" fmla="*/ 941294 w 2546209"/>
                          <a:gd name="connsiteY63" fmla="*/ 1017646 h 3370881"/>
                          <a:gd name="connsiteX64" fmla="*/ 932329 w 2546209"/>
                          <a:gd name="connsiteY64" fmla="*/ 919034 h 3370881"/>
                          <a:gd name="connsiteX65" fmla="*/ 914400 w 2546209"/>
                          <a:gd name="connsiteY65" fmla="*/ 901105 h 3370881"/>
                          <a:gd name="connsiteX66" fmla="*/ 918882 w 2546209"/>
                          <a:gd name="connsiteY66" fmla="*/ 869729 h 3370881"/>
                          <a:gd name="connsiteX67" fmla="*/ 941294 w 2546209"/>
                          <a:gd name="connsiteY67" fmla="*/ 865246 h 3370881"/>
                          <a:gd name="connsiteX68" fmla="*/ 959223 w 2546209"/>
                          <a:gd name="connsiteY68" fmla="*/ 851799 h 3370881"/>
                          <a:gd name="connsiteX69" fmla="*/ 990600 w 2546209"/>
                          <a:gd name="connsiteY69" fmla="*/ 847317 h 3370881"/>
                          <a:gd name="connsiteX70" fmla="*/ 1129553 w 2546209"/>
                          <a:gd name="connsiteY70" fmla="*/ 838352 h 3370881"/>
                          <a:gd name="connsiteX71" fmla="*/ 1147482 w 2546209"/>
                          <a:gd name="connsiteY71" fmla="*/ 829387 h 3370881"/>
                          <a:gd name="connsiteX72" fmla="*/ 1178859 w 2546209"/>
                          <a:gd name="connsiteY72" fmla="*/ 806976 h 3370881"/>
                          <a:gd name="connsiteX73" fmla="*/ 1192306 w 2546209"/>
                          <a:gd name="connsiteY73" fmla="*/ 793529 h 3370881"/>
                          <a:gd name="connsiteX74" fmla="*/ 1214718 w 2546209"/>
                          <a:gd name="connsiteY74" fmla="*/ 784564 h 3370881"/>
                          <a:gd name="connsiteX75" fmla="*/ 1241612 w 2546209"/>
                          <a:gd name="connsiteY75" fmla="*/ 771117 h 3370881"/>
                          <a:gd name="connsiteX76" fmla="*/ 1277470 w 2546209"/>
                          <a:gd name="connsiteY76" fmla="*/ 753187 h 3370881"/>
                          <a:gd name="connsiteX77" fmla="*/ 1295400 w 2546209"/>
                          <a:gd name="connsiteY77" fmla="*/ 730776 h 3370881"/>
                          <a:gd name="connsiteX78" fmla="*/ 1317812 w 2546209"/>
                          <a:gd name="connsiteY78" fmla="*/ 708364 h 3370881"/>
                          <a:gd name="connsiteX79" fmla="*/ 1353670 w 2546209"/>
                          <a:gd name="connsiteY79" fmla="*/ 663540 h 3370881"/>
                          <a:gd name="connsiteX80" fmla="*/ 1371600 w 2546209"/>
                          <a:gd name="connsiteY80" fmla="*/ 636646 h 3370881"/>
                          <a:gd name="connsiteX81" fmla="*/ 1380565 w 2546209"/>
                          <a:gd name="connsiteY81" fmla="*/ 596305 h 3370881"/>
                          <a:gd name="connsiteX82" fmla="*/ 1385047 w 2546209"/>
                          <a:gd name="connsiteY82" fmla="*/ 582858 h 3370881"/>
                          <a:gd name="connsiteX83" fmla="*/ 1380565 w 2546209"/>
                          <a:gd name="connsiteY83" fmla="*/ 533552 h 3370881"/>
                          <a:gd name="connsiteX84" fmla="*/ 1367118 w 2546209"/>
                          <a:gd name="connsiteY84" fmla="*/ 524587 h 3370881"/>
                          <a:gd name="connsiteX85" fmla="*/ 1349188 w 2546209"/>
                          <a:gd name="connsiteY85" fmla="*/ 520105 h 3370881"/>
                          <a:gd name="connsiteX86" fmla="*/ 1326776 w 2546209"/>
                          <a:gd name="connsiteY86" fmla="*/ 511140 h 3370881"/>
                          <a:gd name="connsiteX87" fmla="*/ 1281953 w 2546209"/>
                          <a:gd name="connsiteY87" fmla="*/ 515623 h 3370881"/>
                          <a:gd name="connsiteX88" fmla="*/ 1250576 w 2546209"/>
                          <a:gd name="connsiteY88" fmla="*/ 529070 h 3370881"/>
                          <a:gd name="connsiteX89" fmla="*/ 1210235 w 2546209"/>
                          <a:gd name="connsiteY89" fmla="*/ 542517 h 3370881"/>
                          <a:gd name="connsiteX90" fmla="*/ 1183341 w 2546209"/>
                          <a:gd name="connsiteY90" fmla="*/ 555964 h 3370881"/>
                          <a:gd name="connsiteX91" fmla="*/ 1160929 w 2546209"/>
                          <a:gd name="connsiteY91" fmla="*/ 569411 h 3370881"/>
                          <a:gd name="connsiteX92" fmla="*/ 1134035 w 2546209"/>
                          <a:gd name="connsiteY92" fmla="*/ 578376 h 3370881"/>
                          <a:gd name="connsiteX93" fmla="*/ 1111623 w 2546209"/>
                          <a:gd name="connsiteY93" fmla="*/ 587340 h 3370881"/>
                          <a:gd name="connsiteX94" fmla="*/ 1084729 w 2546209"/>
                          <a:gd name="connsiteY94" fmla="*/ 596305 h 3370881"/>
                          <a:gd name="connsiteX95" fmla="*/ 986118 w 2546209"/>
                          <a:gd name="connsiteY95" fmla="*/ 591823 h 3370881"/>
                          <a:gd name="connsiteX96" fmla="*/ 927847 w 2546209"/>
                          <a:gd name="connsiteY96" fmla="*/ 578376 h 3370881"/>
                          <a:gd name="connsiteX97" fmla="*/ 896470 w 2546209"/>
                          <a:gd name="connsiteY97" fmla="*/ 555964 h 3370881"/>
                          <a:gd name="connsiteX98" fmla="*/ 883023 w 2546209"/>
                          <a:gd name="connsiteY98" fmla="*/ 546999 h 3370881"/>
                          <a:gd name="connsiteX99" fmla="*/ 865094 w 2546209"/>
                          <a:gd name="connsiteY99" fmla="*/ 497693 h 3370881"/>
                          <a:gd name="connsiteX100" fmla="*/ 869576 w 2546209"/>
                          <a:gd name="connsiteY100" fmla="*/ 403564 h 3370881"/>
                          <a:gd name="connsiteX101" fmla="*/ 874059 w 2546209"/>
                          <a:gd name="connsiteY101" fmla="*/ 385634 h 3370881"/>
                          <a:gd name="connsiteX102" fmla="*/ 883023 w 2546209"/>
                          <a:gd name="connsiteY102" fmla="*/ 372187 h 3370881"/>
                          <a:gd name="connsiteX103" fmla="*/ 909918 w 2546209"/>
                          <a:gd name="connsiteY103" fmla="*/ 363223 h 3370881"/>
                          <a:gd name="connsiteX104" fmla="*/ 914400 w 2546209"/>
                          <a:gd name="connsiteY104" fmla="*/ 385634 h 3370881"/>
                          <a:gd name="connsiteX105" fmla="*/ 909918 w 2546209"/>
                          <a:gd name="connsiteY105" fmla="*/ 408046 h 3370881"/>
                          <a:gd name="connsiteX106" fmla="*/ 900953 w 2546209"/>
                          <a:gd name="connsiteY106" fmla="*/ 466317 h 3370881"/>
                          <a:gd name="connsiteX107" fmla="*/ 905435 w 2546209"/>
                          <a:gd name="connsiteY107" fmla="*/ 515623 h 3370881"/>
                          <a:gd name="connsiteX108" fmla="*/ 932329 w 2546209"/>
                          <a:gd name="connsiteY108" fmla="*/ 551481 h 3370881"/>
                          <a:gd name="connsiteX109" fmla="*/ 954741 w 2546209"/>
                          <a:gd name="connsiteY109" fmla="*/ 560446 h 3370881"/>
                          <a:gd name="connsiteX110" fmla="*/ 972670 w 2546209"/>
                          <a:gd name="connsiteY110" fmla="*/ 569411 h 3370881"/>
                          <a:gd name="connsiteX111" fmla="*/ 1066800 w 2546209"/>
                          <a:gd name="connsiteY111" fmla="*/ 564929 h 3370881"/>
                          <a:gd name="connsiteX112" fmla="*/ 1111623 w 2546209"/>
                          <a:gd name="connsiteY112" fmla="*/ 551481 h 3370881"/>
                          <a:gd name="connsiteX113" fmla="*/ 1129553 w 2546209"/>
                          <a:gd name="connsiteY113" fmla="*/ 538034 h 3370881"/>
                          <a:gd name="connsiteX114" fmla="*/ 1156447 w 2546209"/>
                          <a:gd name="connsiteY114" fmla="*/ 511140 h 3370881"/>
                          <a:gd name="connsiteX115" fmla="*/ 1160929 w 2546209"/>
                          <a:gd name="connsiteY115" fmla="*/ 493211 h 3370881"/>
                          <a:gd name="connsiteX116" fmla="*/ 1178859 w 2546209"/>
                          <a:gd name="connsiteY116" fmla="*/ 331846 h 3370881"/>
                          <a:gd name="connsiteX117" fmla="*/ 1215315 w 2546209"/>
                          <a:gd name="connsiteY117" fmla="*/ 270289 h 3370881"/>
                          <a:gd name="connsiteX118" fmla="*/ 1214718 w 2546209"/>
                          <a:gd name="connsiteY118" fmla="*/ 367705 h 3370881"/>
                          <a:gd name="connsiteX119" fmla="*/ 1201270 w 2546209"/>
                          <a:gd name="connsiteY119" fmla="*/ 412529 h 3370881"/>
                          <a:gd name="connsiteX120" fmla="*/ 1210235 w 2546209"/>
                          <a:gd name="connsiteY120" fmla="*/ 461834 h 3370881"/>
                          <a:gd name="connsiteX121" fmla="*/ 1214718 w 2546209"/>
                          <a:gd name="connsiteY121" fmla="*/ 475281 h 3370881"/>
                          <a:gd name="connsiteX122" fmla="*/ 1228165 w 2546209"/>
                          <a:gd name="connsiteY122" fmla="*/ 484246 h 3370881"/>
                          <a:gd name="connsiteX123" fmla="*/ 1250576 w 2546209"/>
                          <a:gd name="connsiteY123" fmla="*/ 502176 h 3370881"/>
                          <a:gd name="connsiteX124" fmla="*/ 1317812 w 2546209"/>
                          <a:gd name="connsiteY124" fmla="*/ 497693 h 3370881"/>
                          <a:gd name="connsiteX125" fmla="*/ 1353670 w 2546209"/>
                          <a:gd name="connsiteY125" fmla="*/ 488729 h 3370881"/>
                          <a:gd name="connsiteX126" fmla="*/ 1506070 w 2546209"/>
                          <a:gd name="connsiteY126" fmla="*/ 457352 h 3370881"/>
                          <a:gd name="connsiteX127" fmla="*/ 1550894 w 2546209"/>
                          <a:gd name="connsiteY127" fmla="*/ 430458 h 3370881"/>
                          <a:gd name="connsiteX128" fmla="*/ 1564341 w 2546209"/>
                          <a:gd name="connsiteY128" fmla="*/ 417011 h 3370881"/>
                          <a:gd name="connsiteX129" fmla="*/ 1586753 w 2546209"/>
                          <a:gd name="connsiteY129" fmla="*/ 399081 h 3370881"/>
                          <a:gd name="connsiteX130" fmla="*/ 1595718 w 2546209"/>
                          <a:gd name="connsiteY130" fmla="*/ 381152 h 3370881"/>
                          <a:gd name="connsiteX131" fmla="*/ 1600200 w 2546209"/>
                          <a:gd name="connsiteY131" fmla="*/ 363223 h 3370881"/>
                          <a:gd name="connsiteX132" fmla="*/ 1609165 w 2546209"/>
                          <a:gd name="connsiteY132" fmla="*/ 313917 h 3370881"/>
                          <a:gd name="connsiteX133" fmla="*/ 1537447 w 2546209"/>
                          <a:gd name="connsiteY133" fmla="*/ 188411 h 3370881"/>
                          <a:gd name="connsiteX134" fmla="*/ 1613647 w 2546209"/>
                          <a:gd name="connsiteY134" fmla="*/ 399081 h 3370881"/>
                          <a:gd name="connsiteX135" fmla="*/ 1627094 w 2546209"/>
                          <a:gd name="connsiteY135" fmla="*/ 417011 h 3370881"/>
                          <a:gd name="connsiteX136" fmla="*/ 1658470 w 2546209"/>
                          <a:gd name="connsiteY136" fmla="*/ 412529 h 3370881"/>
                          <a:gd name="connsiteX137" fmla="*/ 1685365 w 2546209"/>
                          <a:gd name="connsiteY137" fmla="*/ 390117 h 3370881"/>
                          <a:gd name="connsiteX138" fmla="*/ 1694329 w 2546209"/>
                          <a:gd name="connsiteY138" fmla="*/ 376670 h 3370881"/>
                          <a:gd name="connsiteX139" fmla="*/ 1734670 w 2546209"/>
                          <a:gd name="connsiteY139" fmla="*/ 354258 h 3370881"/>
                          <a:gd name="connsiteX140" fmla="*/ 1743635 w 2546209"/>
                          <a:gd name="connsiteY140" fmla="*/ 340811 h 3370881"/>
                          <a:gd name="connsiteX141" fmla="*/ 1757082 w 2546209"/>
                          <a:gd name="connsiteY141" fmla="*/ 336329 h 3370881"/>
                          <a:gd name="connsiteX142" fmla="*/ 1899621 w 2546209"/>
                          <a:gd name="connsiteY142" fmla="*/ 211719 h 3370881"/>
                          <a:gd name="connsiteX143" fmla="*/ 1772023 w 2546209"/>
                          <a:gd name="connsiteY143" fmla="*/ 77249 h 3370881"/>
                          <a:gd name="connsiteX144" fmla="*/ 1824225 w 2546209"/>
                          <a:gd name="connsiteY144" fmla="*/ 214081 h 3370881"/>
                          <a:gd name="connsiteX145" fmla="*/ 1792941 w 2546209"/>
                          <a:gd name="connsiteY145" fmla="*/ 354258 h 3370881"/>
                          <a:gd name="connsiteX146" fmla="*/ 1788459 w 2546209"/>
                          <a:gd name="connsiteY146" fmla="*/ 367705 h 3370881"/>
                          <a:gd name="connsiteX147" fmla="*/ 1761565 w 2546209"/>
                          <a:gd name="connsiteY147" fmla="*/ 390117 h 3370881"/>
                          <a:gd name="connsiteX148" fmla="*/ 1783976 w 2546209"/>
                          <a:gd name="connsiteY148" fmla="*/ 399081 h 3370881"/>
                          <a:gd name="connsiteX149" fmla="*/ 1878106 w 2546209"/>
                          <a:gd name="connsiteY149" fmla="*/ 390117 h 3370881"/>
                          <a:gd name="connsiteX150" fmla="*/ 1891553 w 2546209"/>
                          <a:gd name="connsiteY150" fmla="*/ 381152 h 3370881"/>
                          <a:gd name="connsiteX151" fmla="*/ 1918447 w 2546209"/>
                          <a:gd name="connsiteY151" fmla="*/ 372187 h 3370881"/>
                          <a:gd name="connsiteX152" fmla="*/ 1940859 w 2546209"/>
                          <a:gd name="connsiteY152" fmla="*/ 358740 h 3370881"/>
                          <a:gd name="connsiteX153" fmla="*/ 1954306 w 2546209"/>
                          <a:gd name="connsiteY153" fmla="*/ 354258 h 3370881"/>
                          <a:gd name="connsiteX154" fmla="*/ 2003612 w 2546209"/>
                          <a:gd name="connsiteY154" fmla="*/ 327364 h 3370881"/>
                          <a:gd name="connsiteX155" fmla="*/ 2008094 w 2546209"/>
                          <a:gd name="connsiteY155" fmla="*/ 345293 h 3370881"/>
                          <a:gd name="connsiteX156" fmla="*/ 1999129 w 2546209"/>
                          <a:gd name="connsiteY156" fmla="*/ 358740 h 3370881"/>
                          <a:gd name="connsiteX157" fmla="*/ 1994647 w 2546209"/>
                          <a:gd name="connsiteY157" fmla="*/ 372187 h 3370881"/>
                          <a:gd name="connsiteX158" fmla="*/ 2039470 w 2546209"/>
                          <a:gd name="connsiteY158" fmla="*/ 390117 h 3370881"/>
                          <a:gd name="connsiteX159" fmla="*/ 2115670 w 2546209"/>
                          <a:gd name="connsiteY159" fmla="*/ 390117 h 3370881"/>
                          <a:gd name="connsiteX160" fmla="*/ 2160494 w 2546209"/>
                          <a:gd name="connsiteY160" fmla="*/ 376670 h 3370881"/>
                          <a:gd name="connsiteX161" fmla="*/ 2191870 w 2546209"/>
                          <a:gd name="connsiteY161" fmla="*/ 363223 h 3370881"/>
                          <a:gd name="connsiteX162" fmla="*/ 2205318 w 2546209"/>
                          <a:gd name="connsiteY162" fmla="*/ 358740 h 3370881"/>
                          <a:gd name="connsiteX163" fmla="*/ 2232212 w 2546209"/>
                          <a:gd name="connsiteY163" fmla="*/ 340811 h 3370881"/>
                          <a:gd name="connsiteX164" fmla="*/ 2312894 w 2546209"/>
                          <a:gd name="connsiteY164" fmla="*/ 183929 h 3370881"/>
                          <a:gd name="connsiteX165" fmla="*/ 2339788 w 2546209"/>
                          <a:gd name="connsiteY165" fmla="*/ 151 h 3370881"/>
                          <a:gd name="connsiteX166" fmla="*/ 2357718 w 2546209"/>
                          <a:gd name="connsiteY166" fmla="*/ 215305 h 3370881"/>
                          <a:gd name="connsiteX167" fmla="*/ 2254623 w 2546209"/>
                          <a:gd name="connsiteY167" fmla="*/ 376670 h 3370881"/>
                          <a:gd name="connsiteX168" fmla="*/ 2245659 w 2546209"/>
                          <a:gd name="connsiteY168" fmla="*/ 390117 h 3370881"/>
                          <a:gd name="connsiteX169" fmla="*/ 2254623 w 2546209"/>
                          <a:gd name="connsiteY169" fmla="*/ 403564 h 3370881"/>
                          <a:gd name="connsiteX170" fmla="*/ 2353235 w 2546209"/>
                          <a:gd name="connsiteY170" fmla="*/ 399081 h 3370881"/>
                          <a:gd name="connsiteX171" fmla="*/ 2366682 w 2546209"/>
                          <a:gd name="connsiteY171" fmla="*/ 394599 h 3370881"/>
                          <a:gd name="connsiteX172" fmla="*/ 2389094 w 2546209"/>
                          <a:gd name="connsiteY172" fmla="*/ 390117 h 3370881"/>
                          <a:gd name="connsiteX173" fmla="*/ 2424953 w 2546209"/>
                          <a:gd name="connsiteY173" fmla="*/ 367705 h 3370881"/>
                          <a:gd name="connsiteX174" fmla="*/ 2451847 w 2546209"/>
                          <a:gd name="connsiteY174" fmla="*/ 358740 h 3370881"/>
                          <a:gd name="connsiteX175" fmla="*/ 2541495 w 2546209"/>
                          <a:gd name="connsiteY175" fmla="*/ 62906 h 3370881"/>
                          <a:gd name="connsiteX176" fmla="*/ 2505635 w 2546209"/>
                          <a:gd name="connsiteY176" fmla="*/ 372187 h 3370881"/>
                          <a:gd name="connsiteX177" fmla="*/ 2483223 w 2546209"/>
                          <a:gd name="connsiteY177" fmla="*/ 385634 h 3370881"/>
                          <a:gd name="connsiteX178" fmla="*/ 2465294 w 2546209"/>
                          <a:gd name="connsiteY178" fmla="*/ 399081 h 3370881"/>
                          <a:gd name="connsiteX179" fmla="*/ 2442882 w 2546209"/>
                          <a:gd name="connsiteY179" fmla="*/ 403564 h 3370881"/>
                          <a:gd name="connsiteX180" fmla="*/ 2398059 w 2546209"/>
                          <a:gd name="connsiteY180" fmla="*/ 417011 h 3370881"/>
                          <a:gd name="connsiteX181" fmla="*/ 2375647 w 2546209"/>
                          <a:gd name="connsiteY181" fmla="*/ 425976 h 3370881"/>
                          <a:gd name="connsiteX182" fmla="*/ 2357718 w 2546209"/>
                          <a:gd name="connsiteY182" fmla="*/ 430458 h 3370881"/>
                          <a:gd name="connsiteX183" fmla="*/ 2344270 w 2546209"/>
                          <a:gd name="connsiteY183" fmla="*/ 461834 h 3370881"/>
                          <a:gd name="connsiteX184" fmla="*/ 2353235 w 2546209"/>
                          <a:gd name="connsiteY184" fmla="*/ 502176 h 3370881"/>
                          <a:gd name="connsiteX185" fmla="*/ 2362200 w 2546209"/>
                          <a:gd name="connsiteY185" fmla="*/ 515623 h 3370881"/>
                          <a:gd name="connsiteX186" fmla="*/ 2344270 w 2546209"/>
                          <a:gd name="connsiteY186" fmla="*/ 587340 h 3370881"/>
                          <a:gd name="connsiteX187" fmla="*/ 2321859 w 2546209"/>
                          <a:gd name="connsiteY187" fmla="*/ 614234 h 3370881"/>
                          <a:gd name="connsiteX188" fmla="*/ 2308412 w 2546209"/>
                          <a:gd name="connsiteY188" fmla="*/ 636646 h 3370881"/>
                          <a:gd name="connsiteX189" fmla="*/ 2281518 w 2546209"/>
                          <a:gd name="connsiteY189" fmla="*/ 641129 h 3370881"/>
                          <a:gd name="connsiteX190" fmla="*/ 2259106 w 2546209"/>
                          <a:gd name="connsiteY190" fmla="*/ 636646 h 3370881"/>
                          <a:gd name="connsiteX191" fmla="*/ 2277035 w 2546209"/>
                          <a:gd name="connsiteY191" fmla="*/ 578376 h 3370881"/>
                          <a:gd name="connsiteX192" fmla="*/ 2290482 w 2546209"/>
                          <a:gd name="connsiteY192" fmla="*/ 542517 h 3370881"/>
                          <a:gd name="connsiteX193" fmla="*/ 2286000 w 2546209"/>
                          <a:gd name="connsiteY193" fmla="*/ 506658 h 3370881"/>
                          <a:gd name="connsiteX194" fmla="*/ 2245659 w 2546209"/>
                          <a:gd name="connsiteY194" fmla="*/ 448387 h 3370881"/>
                          <a:gd name="connsiteX195" fmla="*/ 2200835 w 2546209"/>
                          <a:gd name="connsiteY195" fmla="*/ 430458 h 3370881"/>
                          <a:gd name="connsiteX196" fmla="*/ 2169459 w 2546209"/>
                          <a:gd name="connsiteY196" fmla="*/ 425976 h 3370881"/>
                          <a:gd name="connsiteX197" fmla="*/ 2102223 w 2546209"/>
                          <a:gd name="connsiteY197" fmla="*/ 430458 h 3370881"/>
                          <a:gd name="connsiteX198" fmla="*/ 2084294 w 2546209"/>
                          <a:gd name="connsiteY198" fmla="*/ 439423 h 3370881"/>
                          <a:gd name="connsiteX199" fmla="*/ 2070847 w 2546209"/>
                          <a:gd name="connsiteY199" fmla="*/ 443905 h 3370881"/>
                          <a:gd name="connsiteX200" fmla="*/ 2061882 w 2546209"/>
                          <a:gd name="connsiteY200" fmla="*/ 461834 h 3370881"/>
                          <a:gd name="connsiteX201" fmla="*/ 2034988 w 2546209"/>
                          <a:gd name="connsiteY201" fmla="*/ 475281 h 3370881"/>
                          <a:gd name="connsiteX202" fmla="*/ 1783976 w 2546209"/>
                          <a:gd name="connsiteY202" fmla="*/ 479764 h 3370881"/>
                          <a:gd name="connsiteX203" fmla="*/ 1766047 w 2546209"/>
                          <a:gd name="connsiteY203" fmla="*/ 488729 h 3370881"/>
                          <a:gd name="connsiteX204" fmla="*/ 1703294 w 2546209"/>
                          <a:gd name="connsiteY204" fmla="*/ 506658 h 3370881"/>
                          <a:gd name="connsiteX205" fmla="*/ 1689847 w 2546209"/>
                          <a:gd name="connsiteY205" fmla="*/ 511140 h 3370881"/>
                          <a:gd name="connsiteX206" fmla="*/ 1676400 w 2546209"/>
                          <a:gd name="connsiteY206" fmla="*/ 520105 h 3370881"/>
                          <a:gd name="connsiteX207" fmla="*/ 1649506 w 2546209"/>
                          <a:gd name="connsiteY207" fmla="*/ 529070 h 3370881"/>
                          <a:gd name="connsiteX208" fmla="*/ 1636059 w 2546209"/>
                          <a:gd name="connsiteY208" fmla="*/ 538034 h 3370881"/>
                          <a:gd name="connsiteX209" fmla="*/ 1622612 w 2546209"/>
                          <a:gd name="connsiteY209" fmla="*/ 551481 h 3370881"/>
                          <a:gd name="connsiteX210" fmla="*/ 1609165 w 2546209"/>
                          <a:gd name="connsiteY210" fmla="*/ 555964 h 3370881"/>
                          <a:gd name="connsiteX211" fmla="*/ 1577788 w 2546209"/>
                          <a:gd name="connsiteY211" fmla="*/ 587340 h 3370881"/>
                          <a:gd name="connsiteX212" fmla="*/ 1568823 w 2546209"/>
                          <a:gd name="connsiteY212" fmla="*/ 600787 h 3370881"/>
                          <a:gd name="connsiteX213" fmla="*/ 1555376 w 2546209"/>
                          <a:gd name="connsiteY213" fmla="*/ 614234 h 3370881"/>
                          <a:gd name="connsiteX214" fmla="*/ 1524000 w 2546209"/>
                          <a:gd name="connsiteY214" fmla="*/ 654576 h 3370881"/>
                          <a:gd name="connsiteX215" fmla="*/ 1519518 w 2546209"/>
                          <a:gd name="connsiteY215" fmla="*/ 668023 h 3370881"/>
                          <a:gd name="connsiteX216" fmla="*/ 1528482 w 2546209"/>
                          <a:gd name="connsiteY216" fmla="*/ 708364 h 3370881"/>
                          <a:gd name="connsiteX217" fmla="*/ 1537447 w 2546209"/>
                          <a:gd name="connsiteY217" fmla="*/ 721811 h 3370881"/>
                          <a:gd name="connsiteX218" fmla="*/ 1568823 w 2546209"/>
                          <a:gd name="connsiteY218" fmla="*/ 712846 h 3370881"/>
                          <a:gd name="connsiteX219" fmla="*/ 1600200 w 2546209"/>
                          <a:gd name="connsiteY219" fmla="*/ 712846 h 3370881"/>
                          <a:gd name="connsiteX220" fmla="*/ 1631576 w 2546209"/>
                          <a:gd name="connsiteY220" fmla="*/ 690434 h 3370881"/>
                          <a:gd name="connsiteX221" fmla="*/ 1645023 w 2546209"/>
                          <a:gd name="connsiteY221" fmla="*/ 676987 h 3370881"/>
                          <a:gd name="connsiteX222" fmla="*/ 1685365 w 2546209"/>
                          <a:gd name="connsiteY222" fmla="*/ 645611 h 3370881"/>
                          <a:gd name="connsiteX223" fmla="*/ 1716741 w 2546209"/>
                          <a:gd name="connsiteY223" fmla="*/ 614234 h 3370881"/>
                          <a:gd name="connsiteX224" fmla="*/ 1748118 w 2546209"/>
                          <a:gd name="connsiteY224" fmla="*/ 596305 h 3370881"/>
                          <a:gd name="connsiteX225" fmla="*/ 1761565 w 2546209"/>
                          <a:gd name="connsiteY225" fmla="*/ 591823 h 3370881"/>
                          <a:gd name="connsiteX226" fmla="*/ 1779494 w 2546209"/>
                          <a:gd name="connsiteY226" fmla="*/ 582858 h 3370881"/>
                          <a:gd name="connsiteX227" fmla="*/ 1815353 w 2546209"/>
                          <a:gd name="connsiteY227" fmla="*/ 573893 h 3370881"/>
                          <a:gd name="connsiteX228" fmla="*/ 2030506 w 2546209"/>
                          <a:gd name="connsiteY228" fmla="*/ 578376 h 3370881"/>
                          <a:gd name="connsiteX229" fmla="*/ 2017059 w 2546209"/>
                          <a:gd name="connsiteY229" fmla="*/ 600787 h 3370881"/>
                          <a:gd name="connsiteX230" fmla="*/ 1981200 w 2546209"/>
                          <a:gd name="connsiteY230" fmla="*/ 636646 h 3370881"/>
                          <a:gd name="connsiteX231" fmla="*/ 1967753 w 2546209"/>
                          <a:gd name="connsiteY231" fmla="*/ 650093 h 3370881"/>
                          <a:gd name="connsiteX232" fmla="*/ 1936376 w 2546209"/>
                          <a:gd name="connsiteY232" fmla="*/ 690434 h 3370881"/>
                          <a:gd name="connsiteX233" fmla="*/ 1905000 w 2546209"/>
                          <a:gd name="connsiteY233" fmla="*/ 717329 h 3370881"/>
                          <a:gd name="connsiteX234" fmla="*/ 1860176 w 2546209"/>
                          <a:gd name="connsiteY234" fmla="*/ 735258 h 3370881"/>
                          <a:gd name="connsiteX235" fmla="*/ 1788459 w 2546209"/>
                          <a:gd name="connsiteY235" fmla="*/ 744223 h 3370881"/>
                          <a:gd name="connsiteX236" fmla="*/ 1846729 w 2546209"/>
                          <a:gd name="connsiteY236" fmla="*/ 802493 h 3370881"/>
                          <a:gd name="connsiteX237" fmla="*/ 1913965 w 2546209"/>
                          <a:gd name="connsiteY237" fmla="*/ 829387 h 3370881"/>
                          <a:gd name="connsiteX238" fmla="*/ 1922929 w 2546209"/>
                          <a:gd name="connsiteY238" fmla="*/ 842834 h 3370881"/>
                          <a:gd name="connsiteX239" fmla="*/ 1967753 w 2546209"/>
                          <a:gd name="connsiteY239" fmla="*/ 883176 h 3370881"/>
                          <a:gd name="connsiteX240" fmla="*/ 1981200 w 2546209"/>
                          <a:gd name="connsiteY240" fmla="*/ 896623 h 3370881"/>
                          <a:gd name="connsiteX241" fmla="*/ 1994647 w 2546209"/>
                          <a:gd name="connsiteY241" fmla="*/ 905587 h 3370881"/>
                          <a:gd name="connsiteX242" fmla="*/ 2021541 w 2546209"/>
                          <a:gd name="connsiteY242" fmla="*/ 927999 h 3370881"/>
                          <a:gd name="connsiteX243" fmla="*/ 2030506 w 2546209"/>
                          <a:gd name="connsiteY243" fmla="*/ 941446 h 3370881"/>
                          <a:gd name="connsiteX244" fmla="*/ 2057400 w 2546209"/>
                          <a:gd name="connsiteY244" fmla="*/ 968340 h 3370881"/>
                          <a:gd name="connsiteX245" fmla="*/ 2088776 w 2546209"/>
                          <a:gd name="connsiteY245" fmla="*/ 1013164 h 3370881"/>
                          <a:gd name="connsiteX246" fmla="*/ 2115670 w 2546209"/>
                          <a:gd name="connsiteY246" fmla="*/ 1057987 h 3370881"/>
                          <a:gd name="connsiteX247" fmla="*/ 2120153 w 2546209"/>
                          <a:gd name="connsiteY247" fmla="*/ 1089364 h 3370881"/>
                          <a:gd name="connsiteX248" fmla="*/ 2138082 w 2546209"/>
                          <a:gd name="connsiteY248" fmla="*/ 1143152 h 3370881"/>
                          <a:gd name="connsiteX249" fmla="*/ 2147047 w 2546209"/>
                          <a:gd name="connsiteY249" fmla="*/ 1196940 h 3370881"/>
                          <a:gd name="connsiteX250" fmla="*/ 2151529 w 2546209"/>
                          <a:gd name="connsiteY250" fmla="*/ 1210387 h 3370881"/>
                          <a:gd name="connsiteX251" fmla="*/ 2156012 w 2546209"/>
                          <a:gd name="connsiteY251" fmla="*/ 1228317 h 3370881"/>
                          <a:gd name="connsiteX252" fmla="*/ 2173941 w 2546209"/>
                          <a:gd name="connsiteY252" fmla="*/ 1295552 h 3370881"/>
                          <a:gd name="connsiteX253" fmla="*/ 2182906 w 2546209"/>
                          <a:gd name="connsiteY253" fmla="*/ 1313481 h 3370881"/>
                          <a:gd name="connsiteX254" fmla="*/ 2187388 w 2546209"/>
                          <a:gd name="connsiteY254" fmla="*/ 1331411 h 3370881"/>
                          <a:gd name="connsiteX255" fmla="*/ 2214282 w 2546209"/>
                          <a:gd name="connsiteY255" fmla="*/ 1385199 h 3370881"/>
                          <a:gd name="connsiteX256" fmla="*/ 2218765 w 2546209"/>
                          <a:gd name="connsiteY256" fmla="*/ 1403129 h 3370881"/>
                          <a:gd name="connsiteX257" fmla="*/ 2223247 w 2546209"/>
                          <a:gd name="connsiteY257" fmla="*/ 1430023 h 3370881"/>
                          <a:gd name="connsiteX258" fmla="*/ 2236694 w 2546209"/>
                          <a:gd name="connsiteY258" fmla="*/ 1456917 h 3370881"/>
                          <a:gd name="connsiteX259" fmla="*/ 2241176 w 2546209"/>
                          <a:gd name="connsiteY259" fmla="*/ 1577940 h 3370881"/>
                          <a:gd name="connsiteX260" fmla="*/ 2245659 w 2546209"/>
                          <a:gd name="connsiteY260" fmla="*/ 1595870 h 3370881"/>
                          <a:gd name="connsiteX261" fmla="*/ 2236694 w 2546209"/>
                          <a:gd name="connsiteY261" fmla="*/ 1694481 h 3370881"/>
                          <a:gd name="connsiteX262" fmla="*/ 2227729 w 2546209"/>
                          <a:gd name="connsiteY262" fmla="*/ 1716893 h 3370881"/>
                          <a:gd name="connsiteX263" fmla="*/ 2223247 w 2546209"/>
                          <a:gd name="connsiteY263" fmla="*/ 1730340 h 3370881"/>
                          <a:gd name="connsiteX264" fmla="*/ 2200835 w 2546209"/>
                          <a:gd name="connsiteY264" fmla="*/ 1788611 h 3370881"/>
                          <a:gd name="connsiteX265" fmla="*/ 2191870 w 2546209"/>
                          <a:gd name="connsiteY265" fmla="*/ 1811023 h 3370881"/>
                          <a:gd name="connsiteX266" fmla="*/ 2187388 w 2546209"/>
                          <a:gd name="connsiteY266" fmla="*/ 1824470 h 3370881"/>
                          <a:gd name="connsiteX267" fmla="*/ 2169459 w 2546209"/>
                          <a:gd name="connsiteY267" fmla="*/ 1869293 h 3370881"/>
                          <a:gd name="connsiteX268" fmla="*/ 2164976 w 2546209"/>
                          <a:gd name="connsiteY268" fmla="*/ 1882740 h 3370881"/>
                          <a:gd name="connsiteX269" fmla="*/ 2156012 w 2546209"/>
                          <a:gd name="connsiteY269" fmla="*/ 1927564 h 3370881"/>
                          <a:gd name="connsiteX270" fmla="*/ 2173941 w 2546209"/>
                          <a:gd name="connsiteY270" fmla="*/ 1945493 h 3370881"/>
                          <a:gd name="connsiteX271" fmla="*/ 2196353 w 2546209"/>
                          <a:gd name="connsiteY271" fmla="*/ 1958940 h 3370881"/>
                          <a:gd name="connsiteX272" fmla="*/ 2241176 w 2546209"/>
                          <a:gd name="connsiteY272" fmla="*/ 2012729 h 3370881"/>
                          <a:gd name="connsiteX273" fmla="*/ 2263588 w 2546209"/>
                          <a:gd name="connsiteY273" fmla="*/ 2057552 h 3370881"/>
                          <a:gd name="connsiteX274" fmla="*/ 2286000 w 2546209"/>
                          <a:gd name="connsiteY274" fmla="*/ 2084446 h 3370881"/>
                          <a:gd name="connsiteX275" fmla="*/ 2299447 w 2546209"/>
                          <a:gd name="connsiteY275" fmla="*/ 2124787 h 3370881"/>
                          <a:gd name="connsiteX276" fmla="*/ 2321859 w 2546209"/>
                          <a:gd name="connsiteY276" fmla="*/ 2151681 h 3370881"/>
                          <a:gd name="connsiteX277" fmla="*/ 2344270 w 2546209"/>
                          <a:gd name="connsiteY277" fmla="*/ 2205470 h 3370881"/>
                          <a:gd name="connsiteX278" fmla="*/ 2348753 w 2546209"/>
                          <a:gd name="connsiteY278" fmla="*/ 2223399 h 3370881"/>
                          <a:gd name="connsiteX279" fmla="*/ 2366682 w 2546209"/>
                          <a:gd name="connsiteY279" fmla="*/ 2263740 h 3370881"/>
                          <a:gd name="connsiteX280" fmla="*/ 2375647 w 2546209"/>
                          <a:gd name="connsiteY280" fmla="*/ 2286152 h 3370881"/>
                          <a:gd name="connsiteX281" fmla="*/ 2380129 w 2546209"/>
                          <a:gd name="connsiteY281" fmla="*/ 2308564 h 3370881"/>
                          <a:gd name="connsiteX282" fmla="*/ 2389094 w 2546209"/>
                          <a:gd name="connsiteY282" fmla="*/ 2335458 h 3370881"/>
                          <a:gd name="connsiteX283" fmla="*/ 2393576 w 2546209"/>
                          <a:gd name="connsiteY283" fmla="*/ 2380281 h 3370881"/>
                          <a:gd name="connsiteX284" fmla="*/ 2398059 w 2546209"/>
                          <a:gd name="connsiteY284" fmla="*/ 2393729 h 3370881"/>
                          <a:gd name="connsiteX285" fmla="*/ 2402541 w 2546209"/>
                          <a:gd name="connsiteY285" fmla="*/ 2447517 h 3370881"/>
                          <a:gd name="connsiteX286" fmla="*/ 2407023 w 2546209"/>
                          <a:gd name="connsiteY286" fmla="*/ 2564058 h 3370881"/>
                          <a:gd name="connsiteX287" fmla="*/ 2389094 w 2546209"/>
                          <a:gd name="connsiteY287" fmla="*/ 2837481 h 3370881"/>
                          <a:gd name="connsiteX288" fmla="*/ 2380129 w 2546209"/>
                          <a:gd name="connsiteY288" fmla="*/ 2859893 h 3370881"/>
                          <a:gd name="connsiteX289" fmla="*/ 2357718 w 2546209"/>
                          <a:gd name="connsiteY289" fmla="*/ 2913681 h 3370881"/>
                          <a:gd name="connsiteX290" fmla="*/ 2348753 w 2546209"/>
                          <a:gd name="connsiteY290" fmla="*/ 2936093 h 3370881"/>
                          <a:gd name="connsiteX291" fmla="*/ 2339788 w 2546209"/>
                          <a:gd name="connsiteY291" fmla="*/ 2971952 h 3370881"/>
                          <a:gd name="connsiteX292" fmla="*/ 2326341 w 2546209"/>
                          <a:gd name="connsiteY292" fmla="*/ 2994364 h 3370881"/>
                          <a:gd name="connsiteX293" fmla="*/ 2317376 w 2546209"/>
                          <a:gd name="connsiteY293" fmla="*/ 3025740 h 3370881"/>
                          <a:gd name="connsiteX294" fmla="*/ 2303929 w 2546209"/>
                          <a:gd name="connsiteY294" fmla="*/ 3048152 h 3370881"/>
                          <a:gd name="connsiteX295" fmla="*/ 2290482 w 2546209"/>
                          <a:gd name="connsiteY295" fmla="*/ 3079529 h 3370881"/>
                          <a:gd name="connsiteX296" fmla="*/ 2272553 w 2546209"/>
                          <a:gd name="connsiteY296" fmla="*/ 3084011 h 3370881"/>
                          <a:gd name="connsiteX297" fmla="*/ 2259106 w 2546209"/>
                          <a:gd name="connsiteY297" fmla="*/ 3088493 h 3370881"/>
                          <a:gd name="connsiteX298" fmla="*/ 2241176 w 2546209"/>
                          <a:gd name="connsiteY298" fmla="*/ 3092976 h 3370881"/>
                          <a:gd name="connsiteX299" fmla="*/ 2209800 w 2546209"/>
                          <a:gd name="connsiteY299" fmla="*/ 3101940 h 3370881"/>
                          <a:gd name="connsiteX300" fmla="*/ 2205318 w 2546209"/>
                          <a:gd name="connsiteY300" fmla="*/ 3039187 h 3370881"/>
                          <a:gd name="connsiteX301" fmla="*/ 2218765 w 2546209"/>
                          <a:gd name="connsiteY301" fmla="*/ 3021258 h 3370881"/>
                          <a:gd name="connsiteX302" fmla="*/ 2245659 w 2546209"/>
                          <a:gd name="connsiteY302" fmla="*/ 2971952 h 3370881"/>
                          <a:gd name="connsiteX303" fmla="*/ 2268070 w 2546209"/>
                          <a:gd name="connsiteY303" fmla="*/ 2945058 h 3370881"/>
                          <a:gd name="connsiteX304" fmla="*/ 2268070 w 2546209"/>
                          <a:gd name="connsiteY304" fmla="*/ 2568540 h 3370881"/>
                          <a:gd name="connsiteX305" fmla="*/ 2259106 w 2546209"/>
                          <a:gd name="connsiteY305" fmla="*/ 2532681 h 3370881"/>
                          <a:gd name="connsiteX306" fmla="*/ 2250141 w 2546209"/>
                          <a:gd name="connsiteY306" fmla="*/ 2492340 h 3370881"/>
                          <a:gd name="connsiteX307" fmla="*/ 2245659 w 2546209"/>
                          <a:gd name="connsiteY307" fmla="*/ 2474411 h 3370881"/>
                          <a:gd name="connsiteX308" fmla="*/ 2245659 w 2546209"/>
                          <a:gd name="connsiteY308" fmla="*/ 2389247 h 3370881"/>
                          <a:gd name="connsiteX309" fmla="*/ 2173941 w 2546209"/>
                          <a:gd name="connsiteY309" fmla="*/ 2241328 h 3370881"/>
                          <a:gd name="connsiteX310" fmla="*/ 2070846 w 2546209"/>
                          <a:gd name="connsiteY310" fmla="*/ 2057553 h 3370881"/>
                          <a:gd name="connsiteX311" fmla="*/ 2057400 w 2546209"/>
                          <a:gd name="connsiteY311" fmla="*/ 2151681 h 3370881"/>
                          <a:gd name="connsiteX312" fmla="*/ 2048435 w 2546209"/>
                          <a:gd name="connsiteY312" fmla="*/ 2106858 h 3370881"/>
                          <a:gd name="connsiteX313" fmla="*/ 2034988 w 2546209"/>
                          <a:gd name="connsiteY313" fmla="*/ 2003764 h 3370881"/>
                          <a:gd name="connsiteX314" fmla="*/ 2026023 w 2546209"/>
                          <a:gd name="connsiteY314" fmla="*/ 2026176 h 3370881"/>
                          <a:gd name="connsiteX315" fmla="*/ 2021541 w 2546209"/>
                          <a:gd name="connsiteY315" fmla="*/ 2039623 h 3370881"/>
                          <a:gd name="connsiteX316" fmla="*/ 1999129 w 2546209"/>
                          <a:gd name="connsiteY316" fmla="*/ 2053070 h 3370881"/>
                          <a:gd name="connsiteX317" fmla="*/ 1990165 w 2546209"/>
                          <a:gd name="connsiteY317" fmla="*/ 2070999 h 3370881"/>
                          <a:gd name="connsiteX318" fmla="*/ 1967753 w 2546209"/>
                          <a:gd name="connsiteY318" fmla="*/ 2106858 h 3370881"/>
                          <a:gd name="connsiteX319" fmla="*/ 1981200 w 2546209"/>
                          <a:gd name="connsiteY319" fmla="*/ 2223399 h 3370881"/>
                          <a:gd name="connsiteX320" fmla="*/ 1994647 w 2546209"/>
                          <a:gd name="connsiteY320" fmla="*/ 2254776 h 3370881"/>
                          <a:gd name="connsiteX321" fmla="*/ 2003612 w 2546209"/>
                          <a:gd name="connsiteY321" fmla="*/ 2272705 h 3370881"/>
                          <a:gd name="connsiteX322" fmla="*/ 2026023 w 2546209"/>
                          <a:gd name="connsiteY322" fmla="*/ 2304081 h 3370881"/>
                          <a:gd name="connsiteX323" fmla="*/ 2043953 w 2546209"/>
                          <a:gd name="connsiteY323" fmla="*/ 2348905 h 3370881"/>
                          <a:gd name="connsiteX324" fmla="*/ 2061882 w 2546209"/>
                          <a:gd name="connsiteY324" fmla="*/ 2371317 h 3370881"/>
                          <a:gd name="connsiteX325" fmla="*/ 2088776 w 2546209"/>
                          <a:gd name="connsiteY325" fmla="*/ 2434070 h 3370881"/>
                          <a:gd name="connsiteX326" fmla="*/ 2102223 w 2546209"/>
                          <a:gd name="connsiteY326" fmla="*/ 2465446 h 3370881"/>
                          <a:gd name="connsiteX327" fmla="*/ 2106706 w 2546209"/>
                          <a:gd name="connsiteY327" fmla="*/ 2496823 h 3370881"/>
                          <a:gd name="connsiteX328" fmla="*/ 2124635 w 2546209"/>
                          <a:gd name="connsiteY328" fmla="*/ 2559576 h 3370881"/>
                          <a:gd name="connsiteX329" fmla="*/ 2138082 w 2546209"/>
                          <a:gd name="connsiteY329" fmla="*/ 2649223 h 3370881"/>
                          <a:gd name="connsiteX330" fmla="*/ 2147047 w 2546209"/>
                          <a:gd name="connsiteY330" fmla="*/ 2685081 h 3370881"/>
                          <a:gd name="connsiteX331" fmla="*/ 2151529 w 2546209"/>
                          <a:gd name="connsiteY331" fmla="*/ 2716458 h 3370881"/>
                          <a:gd name="connsiteX332" fmla="*/ 2160494 w 2546209"/>
                          <a:gd name="connsiteY332" fmla="*/ 2770246 h 3370881"/>
                          <a:gd name="connsiteX333" fmla="*/ 2156012 w 2546209"/>
                          <a:gd name="connsiteY333" fmla="*/ 2962987 h 3370881"/>
                          <a:gd name="connsiteX334" fmla="*/ 2138082 w 2546209"/>
                          <a:gd name="connsiteY334" fmla="*/ 3043670 h 3370881"/>
                          <a:gd name="connsiteX335" fmla="*/ 2133600 w 2546209"/>
                          <a:gd name="connsiteY335" fmla="*/ 3061599 h 3370881"/>
                          <a:gd name="connsiteX336" fmla="*/ 2120153 w 2546209"/>
                          <a:gd name="connsiteY336" fmla="*/ 3079529 h 3370881"/>
                          <a:gd name="connsiteX337" fmla="*/ 2111188 w 2546209"/>
                          <a:gd name="connsiteY337" fmla="*/ 3106423 h 3370881"/>
                          <a:gd name="connsiteX338" fmla="*/ 2088776 w 2546209"/>
                          <a:gd name="connsiteY338" fmla="*/ 3137799 h 3370881"/>
                          <a:gd name="connsiteX339" fmla="*/ 2075329 w 2546209"/>
                          <a:gd name="connsiteY339" fmla="*/ 3164693 h 3370881"/>
                          <a:gd name="connsiteX340" fmla="*/ 2061882 w 2546209"/>
                          <a:gd name="connsiteY340" fmla="*/ 3169176 h 3370881"/>
                          <a:gd name="connsiteX341" fmla="*/ 2021541 w 2546209"/>
                          <a:gd name="connsiteY341" fmla="*/ 3164693 h 3370881"/>
                          <a:gd name="connsiteX342" fmla="*/ 2012576 w 2546209"/>
                          <a:gd name="connsiteY342" fmla="*/ 3119870 h 3370881"/>
                          <a:gd name="connsiteX343" fmla="*/ 2048435 w 2546209"/>
                          <a:gd name="connsiteY343" fmla="*/ 3021258 h 3370881"/>
                          <a:gd name="connsiteX344" fmla="*/ 2048435 w 2546209"/>
                          <a:gd name="connsiteY344" fmla="*/ 3021258 h 3370881"/>
                          <a:gd name="connsiteX345" fmla="*/ 2061882 w 2546209"/>
                          <a:gd name="connsiteY345" fmla="*/ 2967470 h 3370881"/>
                          <a:gd name="connsiteX346" fmla="*/ 2070847 w 2546209"/>
                          <a:gd name="connsiteY346" fmla="*/ 2882305 h 3370881"/>
                          <a:gd name="connsiteX347" fmla="*/ 2066365 w 2546209"/>
                          <a:gd name="connsiteY347" fmla="*/ 2725423 h 3370881"/>
                          <a:gd name="connsiteX348" fmla="*/ 2043953 w 2546209"/>
                          <a:gd name="connsiteY348" fmla="*/ 2649223 h 3370881"/>
                          <a:gd name="connsiteX349" fmla="*/ 2030506 w 2546209"/>
                          <a:gd name="connsiteY349" fmla="*/ 2622329 h 3370881"/>
                          <a:gd name="connsiteX350" fmla="*/ 2017059 w 2546209"/>
                          <a:gd name="connsiteY350" fmla="*/ 2581987 h 3370881"/>
                          <a:gd name="connsiteX351" fmla="*/ 1981200 w 2546209"/>
                          <a:gd name="connsiteY351" fmla="*/ 2514752 h 3370881"/>
                          <a:gd name="connsiteX352" fmla="*/ 1972235 w 2546209"/>
                          <a:gd name="connsiteY352" fmla="*/ 2501305 h 3370881"/>
                          <a:gd name="connsiteX353" fmla="*/ 1958788 w 2546209"/>
                          <a:gd name="connsiteY353" fmla="*/ 2478893 h 3370881"/>
                          <a:gd name="connsiteX354" fmla="*/ 1905000 w 2546209"/>
                          <a:gd name="connsiteY354" fmla="*/ 2398211 h 3370881"/>
                          <a:gd name="connsiteX355" fmla="*/ 1882588 w 2546209"/>
                          <a:gd name="connsiteY355" fmla="*/ 2357870 h 3370881"/>
                          <a:gd name="connsiteX356" fmla="*/ 1869141 w 2546209"/>
                          <a:gd name="connsiteY356" fmla="*/ 2339940 h 3370881"/>
                          <a:gd name="connsiteX357" fmla="*/ 1806388 w 2546209"/>
                          <a:gd name="connsiteY357" fmla="*/ 2313046 h 3370881"/>
                          <a:gd name="connsiteX358" fmla="*/ 1779494 w 2546209"/>
                          <a:gd name="connsiteY358" fmla="*/ 2304081 h 3370881"/>
                          <a:gd name="connsiteX359" fmla="*/ 1752600 w 2546209"/>
                          <a:gd name="connsiteY359" fmla="*/ 2299599 h 3370881"/>
                          <a:gd name="connsiteX360" fmla="*/ 1680882 w 2546209"/>
                          <a:gd name="connsiteY360" fmla="*/ 2277187 h 3370881"/>
                          <a:gd name="connsiteX361" fmla="*/ 1662953 w 2546209"/>
                          <a:gd name="connsiteY361" fmla="*/ 2272705 h 3370881"/>
                          <a:gd name="connsiteX362" fmla="*/ 1640541 w 2546209"/>
                          <a:gd name="connsiteY362" fmla="*/ 2259258 h 3370881"/>
                          <a:gd name="connsiteX363" fmla="*/ 1604682 w 2546209"/>
                          <a:gd name="connsiteY363" fmla="*/ 2272705 h 3370881"/>
                          <a:gd name="connsiteX364" fmla="*/ 1537447 w 2546209"/>
                          <a:gd name="connsiteY364" fmla="*/ 2304081 h 3370881"/>
                          <a:gd name="connsiteX365" fmla="*/ 1510553 w 2546209"/>
                          <a:gd name="connsiteY365" fmla="*/ 2308564 h 3370881"/>
                          <a:gd name="connsiteX366" fmla="*/ 1488141 w 2546209"/>
                          <a:gd name="connsiteY366" fmla="*/ 2313046 h 3370881"/>
                          <a:gd name="connsiteX367" fmla="*/ 1443318 w 2546209"/>
                          <a:gd name="connsiteY367" fmla="*/ 2322011 h 3370881"/>
                          <a:gd name="connsiteX368" fmla="*/ 1367118 w 2546209"/>
                          <a:gd name="connsiteY368" fmla="*/ 2304081 h 3370881"/>
                          <a:gd name="connsiteX369" fmla="*/ 1317812 w 2546209"/>
                          <a:gd name="connsiteY369" fmla="*/ 2286152 h 3370881"/>
                          <a:gd name="connsiteX370" fmla="*/ 1066800 w 2546209"/>
                          <a:gd name="connsiteY370" fmla="*/ 2272705 h 3370881"/>
                          <a:gd name="connsiteX371" fmla="*/ 1030941 w 2546209"/>
                          <a:gd name="connsiteY371" fmla="*/ 2263740 h 3370881"/>
                          <a:gd name="connsiteX372" fmla="*/ 986118 w 2546209"/>
                          <a:gd name="connsiteY372" fmla="*/ 2241329 h 3370881"/>
                          <a:gd name="connsiteX373" fmla="*/ 968188 w 2546209"/>
                          <a:gd name="connsiteY373" fmla="*/ 2232364 h 3370881"/>
                          <a:gd name="connsiteX374" fmla="*/ 936812 w 2546209"/>
                          <a:gd name="connsiteY374" fmla="*/ 2214434 h 3370881"/>
                          <a:gd name="connsiteX375" fmla="*/ 905435 w 2546209"/>
                          <a:gd name="connsiteY375" fmla="*/ 2196505 h 3370881"/>
                          <a:gd name="connsiteX376" fmla="*/ 869576 w 2546209"/>
                          <a:gd name="connsiteY376" fmla="*/ 2209952 h 3370881"/>
                          <a:gd name="connsiteX377" fmla="*/ 856129 w 2546209"/>
                          <a:gd name="connsiteY377" fmla="*/ 2227881 h 3370881"/>
                          <a:gd name="connsiteX378" fmla="*/ 815788 w 2546209"/>
                          <a:gd name="connsiteY378" fmla="*/ 2268223 h 3370881"/>
                          <a:gd name="connsiteX379" fmla="*/ 788894 w 2546209"/>
                          <a:gd name="connsiteY379" fmla="*/ 2290634 h 3370881"/>
                          <a:gd name="connsiteX380" fmla="*/ 762000 w 2546209"/>
                          <a:gd name="connsiteY380" fmla="*/ 2313046 h 3370881"/>
                          <a:gd name="connsiteX381" fmla="*/ 753035 w 2546209"/>
                          <a:gd name="connsiteY381" fmla="*/ 2326493 h 3370881"/>
                          <a:gd name="connsiteX382" fmla="*/ 735106 w 2546209"/>
                          <a:gd name="connsiteY382" fmla="*/ 2339940 h 3370881"/>
                          <a:gd name="connsiteX383" fmla="*/ 712694 w 2546209"/>
                          <a:gd name="connsiteY383" fmla="*/ 2362352 h 3370881"/>
                          <a:gd name="connsiteX384" fmla="*/ 694765 w 2546209"/>
                          <a:gd name="connsiteY384" fmla="*/ 2375799 h 3370881"/>
                          <a:gd name="connsiteX385" fmla="*/ 681318 w 2546209"/>
                          <a:gd name="connsiteY385" fmla="*/ 2393729 h 3370881"/>
                          <a:gd name="connsiteX386" fmla="*/ 667870 w 2546209"/>
                          <a:gd name="connsiteY386" fmla="*/ 2402693 h 3370881"/>
                          <a:gd name="connsiteX387" fmla="*/ 623047 w 2546209"/>
                          <a:gd name="connsiteY387" fmla="*/ 2443034 h 3370881"/>
                          <a:gd name="connsiteX388" fmla="*/ 600635 w 2546209"/>
                          <a:gd name="connsiteY388" fmla="*/ 2474411 h 3370881"/>
                          <a:gd name="connsiteX389" fmla="*/ 587188 w 2546209"/>
                          <a:gd name="connsiteY389" fmla="*/ 2514752 h 3370881"/>
                          <a:gd name="connsiteX390" fmla="*/ 582706 w 2546209"/>
                          <a:gd name="connsiteY390" fmla="*/ 2546129 h 3370881"/>
                          <a:gd name="connsiteX391" fmla="*/ 596153 w 2546209"/>
                          <a:gd name="connsiteY391" fmla="*/ 2635776 h 3370881"/>
                          <a:gd name="connsiteX392" fmla="*/ 600635 w 2546209"/>
                          <a:gd name="connsiteY392" fmla="*/ 2653705 h 3370881"/>
                          <a:gd name="connsiteX393" fmla="*/ 609600 w 2546209"/>
                          <a:gd name="connsiteY393" fmla="*/ 2671634 h 3370881"/>
                          <a:gd name="connsiteX394" fmla="*/ 614082 w 2546209"/>
                          <a:gd name="connsiteY394" fmla="*/ 2689564 h 3370881"/>
                          <a:gd name="connsiteX395" fmla="*/ 623047 w 2546209"/>
                          <a:gd name="connsiteY395" fmla="*/ 2711976 h 3370881"/>
                          <a:gd name="connsiteX396" fmla="*/ 627529 w 2546209"/>
                          <a:gd name="connsiteY396" fmla="*/ 2734387 h 3370881"/>
                          <a:gd name="connsiteX397" fmla="*/ 640976 w 2546209"/>
                          <a:gd name="connsiteY397" fmla="*/ 2765764 h 3370881"/>
                          <a:gd name="connsiteX398" fmla="*/ 645459 w 2546209"/>
                          <a:gd name="connsiteY398" fmla="*/ 2779211 h 3370881"/>
                          <a:gd name="connsiteX399" fmla="*/ 658906 w 2546209"/>
                          <a:gd name="connsiteY399" fmla="*/ 2801623 h 3370881"/>
                          <a:gd name="connsiteX400" fmla="*/ 676835 w 2546209"/>
                          <a:gd name="connsiteY400" fmla="*/ 2864376 h 3370881"/>
                          <a:gd name="connsiteX401" fmla="*/ 690282 w 2546209"/>
                          <a:gd name="connsiteY401" fmla="*/ 2895752 h 3370881"/>
                          <a:gd name="connsiteX402" fmla="*/ 699247 w 2546209"/>
                          <a:gd name="connsiteY402" fmla="*/ 2940576 h 3370881"/>
                          <a:gd name="connsiteX403" fmla="*/ 703729 w 2546209"/>
                          <a:gd name="connsiteY403" fmla="*/ 2967470 h 3370881"/>
                          <a:gd name="connsiteX404" fmla="*/ 717176 w 2546209"/>
                          <a:gd name="connsiteY404" fmla="*/ 2994364 h 3370881"/>
                          <a:gd name="connsiteX405" fmla="*/ 735106 w 2546209"/>
                          <a:gd name="connsiteY405" fmla="*/ 3052634 h 3370881"/>
                          <a:gd name="connsiteX406" fmla="*/ 739588 w 2546209"/>
                          <a:gd name="connsiteY406" fmla="*/ 3079529 h 3370881"/>
                          <a:gd name="connsiteX407" fmla="*/ 762000 w 2546209"/>
                          <a:gd name="connsiteY407" fmla="*/ 3142281 h 3370881"/>
                          <a:gd name="connsiteX408" fmla="*/ 766482 w 2546209"/>
                          <a:gd name="connsiteY408" fmla="*/ 3231929 h 3370881"/>
                          <a:gd name="connsiteX409" fmla="*/ 770965 w 2546209"/>
                          <a:gd name="connsiteY409" fmla="*/ 3254340 h 3370881"/>
                          <a:gd name="connsiteX410" fmla="*/ 775447 w 2546209"/>
                          <a:gd name="connsiteY410" fmla="*/ 3285717 h 3370881"/>
                          <a:gd name="connsiteX411" fmla="*/ 748553 w 2546209"/>
                          <a:gd name="connsiteY411" fmla="*/ 3335023 h 3370881"/>
                          <a:gd name="connsiteX412" fmla="*/ 721659 w 2546209"/>
                          <a:gd name="connsiteY412" fmla="*/ 3343987 h 3370881"/>
                          <a:gd name="connsiteX413" fmla="*/ 708212 w 2546209"/>
                          <a:gd name="connsiteY413" fmla="*/ 3348470 h 3370881"/>
                          <a:gd name="connsiteX414" fmla="*/ 623047 w 2546209"/>
                          <a:gd name="connsiteY414" fmla="*/ 3330540 h 3370881"/>
                          <a:gd name="connsiteX415" fmla="*/ 609600 w 2546209"/>
                          <a:gd name="connsiteY415" fmla="*/ 3308129 h 3370881"/>
                          <a:gd name="connsiteX416" fmla="*/ 591670 w 2546209"/>
                          <a:gd name="connsiteY416" fmla="*/ 3267787 h 3370881"/>
                          <a:gd name="connsiteX417" fmla="*/ 560294 w 2546209"/>
                          <a:gd name="connsiteY417" fmla="*/ 3209517 h 3370881"/>
                          <a:gd name="connsiteX418" fmla="*/ 551329 w 2546209"/>
                          <a:gd name="connsiteY418" fmla="*/ 3196070 h 3370881"/>
                          <a:gd name="connsiteX419" fmla="*/ 528918 w 2546209"/>
                          <a:gd name="connsiteY419" fmla="*/ 3173658 h 3370881"/>
                          <a:gd name="connsiteX420" fmla="*/ 519953 w 2546209"/>
                          <a:gd name="connsiteY420" fmla="*/ 3128834 h 3370881"/>
                          <a:gd name="connsiteX421" fmla="*/ 524435 w 2546209"/>
                          <a:gd name="connsiteY421" fmla="*/ 3101940 h 3370881"/>
                          <a:gd name="connsiteX422" fmla="*/ 528918 w 2546209"/>
                          <a:gd name="connsiteY422" fmla="*/ 3088493 h 3370881"/>
                          <a:gd name="connsiteX423" fmla="*/ 542365 w 2546209"/>
                          <a:gd name="connsiteY423" fmla="*/ 3052634 h 3370881"/>
                          <a:gd name="connsiteX424" fmla="*/ 484094 w 2546209"/>
                          <a:gd name="connsiteY424" fmla="*/ 2886787 h 3370881"/>
                          <a:gd name="connsiteX425" fmla="*/ 443753 w 2546209"/>
                          <a:gd name="connsiteY425" fmla="*/ 2779211 h 3370881"/>
                          <a:gd name="connsiteX426" fmla="*/ 439270 w 2546209"/>
                          <a:gd name="connsiteY426" fmla="*/ 2752317 h 3370881"/>
                          <a:gd name="connsiteX427" fmla="*/ 430306 w 2546209"/>
                          <a:gd name="connsiteY427" fmla="*/ 2716458 h 3370881"/>
                          <a:gd name="connsiteX428" fmla="*/ 425823 w 2546209"/>
                          <a:gd name="connsiteY428" fmla="*/ 2680599 h 3370881"/>
                          <a:gd name="connsiteX429" fmla="*/ 398929 w 2546209"/>
                          <a:gd name="connsiteY429" fmla="*/ 2599917 h 3370881"/>
                          <a:gd name="connsiteX430" fmla="*/ 385482 w 2546209"/>
                          <a:gd name="connsiteY430" fmla="*/ 2568540 h 3370881"/>
                          <a:gd name="connsiteX431" fmla="*/ 381000 w 2546209"/>
                          <a:gd name="connsiteY431" fmla="*/ 2550611 h 3370881"/>
                          <a:gd name="connsiteX432" fmla="*/ 372035 w 2546209"/>
                          <a:gd name="connsiteY432" fmla="*/ 2483376 h 3370881"/>
                          <a:gd name="connsiteX433" fmla="*/ 367553 w 2546209"/>
                          <a:gd name="connsiteY433" fmla="*/ 2469929 h 3370881"/>
                          <a:gd name="connsiteX434" fmla="*/ 407894 w 2546209"/>
                          <a:gd name="connsiteY434" fmla="*/ 2451999 h 3370881"/>
                          <a:gd name="connsiteX435" fmla="*/ 515470 w 2546209"/>
                          <a:gd name="connsiteY435" fmla="*/ 2407176 h 3370881"/>
                          <a:gd name="connsiteX436" fmla="*/ 578223 w 2546209"/>
                          <a:gd name="connsiteY436" fmla="*/ 2353387 h 3370881"/>
                          <a:gd name="connsiteX437" fmla="*/ 587188 w 2546209"/>
                          <a:gd name="connsiteY437" fmla="*/ 2330976 h 3370881"/>
                          <a:gd name="connsiteX438" fmla="*/ 614082 w 2546209"/>
                          <a:gd name="connsiteY438" fmla="*/ 2254776 h 3370881"/>
                          <a:gd name="connsiteX439" fmla="*/ 649941 w 2546209"/>
                          <a:gd name="connsiteY439" fmla="*/ 2200987 h 3370881"/>
                          <a:gd name="connsiteX440" fmla="*/ 690282 w 2546209"/>
                          <a:gd name="connsiteY440" fmla="*/ 2174093 h 3370881"/>
                          <a:gd name="connsiteX441" fmla="*/ 703729 w 2546209"/>
                          <a:gd name="connsiteY441" fmla="*/ 2165129 h 3370881"/>
                          <a:gd name="connsiteX442" fmla="*/ 739588 w 2546209"/>
                          <a:gd name="connsiteY442" fmla="*/ 2147199 h 3370881"/>
                          <a:gd name="connsiteX443" fmla="*/ 708212 w 2546209"/>
                          <a:gd name="connsiteY443" fmla="*/ 2187540 h 3370881"/>
                          <a:gd name="connsiteX444" fmla="*/ 654423 w 2546209"/>
                          <a:gd name="connsiteY444" fmla="*/ 2241329 h 3370881"/>
                          <a:gd name="connsiteX445" fmla="*/ 636494 w 2546209"/>
                          <a:gd name="connsiteY445" fmla="*/ 2259258 h 3370881"/>
                          <a:gd name="connsiteX446" fmla="*/ 614082 w 2546209"/>
                          <a:gd name="connsiteY446" fmla="*/ 2286152 h 3370881"/>
                          <a:gd name="connsiteX447" fmla="*/ 605118 w 2546209"/>
                          <a:gd name="connsiteY447" fmla="*/ 2299599 h 3370881"/>
                          <a:gd name="connsiteX448" fmla="*/ 560294 w 2546209"/>
                          <a:gd name="connsiteY448" fmla="*/ 2335458 h 3370881"/>
                          <a:gd name="connsiteX449" fmla="*/ 524435 w 2546209"/>
                          <a:gd name="connsiteY449" fmla="*/ 2348905 h 3370881"/>
                          <a:gd name="connsiteX450" fmla="*/ 502023 w 2546209"/>
                          <a:gd name="connsiteY450" fmla="*/ 2362352 h 3370881"/>
                          <a:gd name="connsiteX451" fmla="*/ 461682 w 2546209"/>
                          <a:gd name="connsiteY451" fmla="*/ 2389246 h 3370881"/>
                          <a:gd name="connsiteX452" fmla="*/ 448235 w 2546209"/>
                          <a:gd name="connsiteY452" fmla="*/ 2398211 h 3370881"/>
                          <a:gd name="connsiteX453" fmla="*/ 430306 w 2546209"/>
                          <a:gd name="connsiteY453" fmla="*/ 2407176 h 3370881"/>
                          <a:gd name="connsiteX454" fmla="*/ 412376 w 2546209"/>
                          <a:gd name="connsiteY454" fmla="*/ 2420623 h 3370881"/>
                          <a:gd name="connsiteX455" fmla="*/ 389965 w 2546209"/>
                          <a:gd name="connsiteY455" fmla="*/ 2429587 h 3370881"/>
                          <a:gd name="connsiteX456" fmla="*/ 372035 w 2546209"/>
                          <a:gd name="connsiteY456" fmla="*/ 2443034 h 3370881"/>
                          <a:gd name="connsiteX457" fmla="*/ 318247 w 2546209"/>
                          <a:gd name="connsiteY457" fmla="*/ 2474411 h 3370881"/>
                          <a:gd name="connsiteX458" fmla="*/ 304800 w 2546209"/>
                          <a:gd name="connsiteY458" fmla="*/ 2492340 h 3370881"/>
                          <a:gd name="connsiteX459" fmla="*/ 282388 w 2546209"/>
                          <a:gd name="connsiteY459" fmla="*/ 2519234 h 3370881"/>
                          <a:gd name="connsiteX460" fmla="*/ 295835 w 2546209"/>
                          <a:gd name="connsiteY460" fmla="*/ 2815070 h 3370881"/>
                          <a:gd name="connsiteX461" fmla="*/ 300318 w 2546209"/>
                          <a:gd name="connsiteY461" fmla="*/ 2837481 h 3370881"/>
                          <a:gd name="connsiteX462" fmla="*/ 304800 w 2546209"/>
                          <a:gd name="connsiteY462" fmla="*/ 2868858 h 3370881"/>
                          <a:gd name="connsiteX463" fmla="*/ 309282 w 2546209"/>
                          <a:gd name="connsiteY463" fmla="*/ 2927129 h 3370881"/>
                          <a:gd name="connsiteX464" fmla="*/ 322729 w 2546209"/>
                          <a:gd name="connsiteY464" fmla="*/ 2985399 h 3370881"/>
                          <a:gd name="connsiteX465" fmla="*/ 327212 w 2546209"/>
                          <a:gd name="connsiteY465" fmla="*/ 3012293 h 3370881"/>
                          <a:gd name="connsiteX466" fmla="*/ 331694 w 2546209"/>
                          <a:gd name="connsiteY466" fmla="*/ 3043670 h 3370881"/>
                          <a:gd name="connsiteX467" fmla="*/ 345141 w 2546209"/>
                          <a:gd name="connsiteY467" fmla="*/ 3070564 h 3370881"/>
                          <a:gd name="connsiteX468" fmla="*/ 367553 w 2546209"/>
                          <a:gd name="connsiteY468" fmla="*/ 3124352 h 3370881"/>
                          <a:gd name="connsiteX469" fmla="*/ 381000 w 2546209"/>
                          <a:gd name="connsiteY469" fmla="*/ 3182623 h 3370881"/>
                          <a:gd name="connsiteX470" fmla="*/ 389965 w 2546209"/>
                          <a:gd name="connsiteY470" fmla="*/ 3196070 h 3370881"/>
                          <a:gd name="connsiteX471" fmla="*/ 394447 w 2546209"/>
                          <a:gd name="connsiteY471" fmla="*/ 3213999 h 3370881"/>
                          <a:gd name="connsiteX472" fmla="*/ 412376 w 2546209"/>
                          <a:gd name="connsiteY472" fmla="*/ 3245376 h 3370881"/>
                          <a:gd name="connsiteX473" fmla="*/ 416859 w 2546209"/>
                          <a:gd name="connsiteY473" fmla="*/ 3258823 h 3370881"/>
                          <a:gd name="connsiteX474" fmla="*/ 425823 w 2546209"/>
                          <a:gd name="connsiteY474" fmla="*/ 3272270 h 3370881"/>
                          <a:gd name="connsiteX475" fmla="*/ 439270 w 2546209"/>
                          <a:gd name="connsiteY475" fmla="*/ 3303646 h 3370881"/>
                          <a:gd name="connsiteX476" fmla="*/ 439270 w 2546209"/>
                          <a:gd name="connsiteY476" fmla="*/ 3352952 h 3370881"/>
                          <a:gd name="connsiteX477" fmla="*/ 430306 w 2546209"/>
                          <a:gd name="connsiteY477" fmla="*/ 3366399 h 3370881"/>
                          <a:gd name="connsiteX478" fmla="*/ 412376 w 2546209"/>
                          <a:gd name="connsiteY478" fmla="*/ 3370881 h 3370881"/>
                          <a:gd name="connsiteX479" fmla="*/ 295835 w 2546209"/>
                          <a:gd name="connsiteY479" fmla="*/ 3357434 h 3370881"/>
                          <a:gd name="connsiteX480" fmla="*/ 264459 w 2546209"/>
                          <a:gd name="connsiteY480" fmla="*/ 3276752 h 3370881"/>
                          <a:gd name="connsiteX481" fmla="*/ 259976 w 2546209"/>
                          <a:gd name="connsiteY481" fmla="*/ 3240893 h 3370881"/>
                          <a:gd name="connsiteX482" fmla="*/ 246529 w 2546209"/>
                          <a:gd name="connsiteY482" fmla="*/ 3178140 h 3370881"/>
                          <a:gd name="connsiteX483" fmla="*/ 237565 w 2546209"/>
                          <a:gd name="connsiteY483" fmla="*/ 3084011 h 3370881"/>
                          <a:gd name="connsiteX484" fmla="*/ 228600 w 2546209"/>
                          <a:gd name="connsiteY484" fmla="*/ 3057117 h 3370881"/>
                          <a:gd name="connsiteX485" fmla="*/ 219635 w 2546209"/>
                          <a:gd name="connsiteY485" fmla="*/ 3021258 h 3370881"/>
                          <a:gd name="connsiteX486" fmla="*/ 206188 w 2546209"/>
                          <a:gd name="connsiteY486" fmla="*/ 2980917 h 3370881"/>
                          <a:gd name="connsiteX487" fmla="*/ 201706 w 2546209"/>
                          <a:gd name="connsiteY487" fmla="*/ 2949540 h 3370881"/>
                          <a:gd name="connsiteX488" fmla="*/ 197223 w 2546209"/>
                          <a:gd name="connsiteY488" fmla="*/ 2927129 h 3370881"/>
                          <a:gd name="connsiteX489" fmla="*/ 192741 w 2546209"/>
                          <a:gd name="connsiteY489" fmla="*/ 2891270 h 3370881"/>
                          <a:gd name="connsiteX490" fmla="*/ 188259 w 2546209"/>
                          <a:gd name="connsiteY490" fmla="*/ 2850929 h 3370881"/>
                          <a:gd name="connsiteX491" fmla="*/ 179294 w 2546209"/>
                          <a:gd name="connsiteY491" fmla="*/ 2824034 h 3370881"/>
                          <a:gd name="connsiteX492" fmla="*/ 165847 w 2546209"/>
                          <a:gd name="connsiteY492" fmla="*/ 2774729 h 3370881"/>
                          <a:gd name="connsiteX493" fmla="*/ 161365 w 2546209"/>
                          <a:gd name="connsiteY493" fmla="*/ 2747834 h 3370881"/>
                          <a:gd name="connsiteX494" fmla="*/ 156882 w 2546209"/>
                          <a:gd name="connsiteY494" fmla="*/ 2559576 h 3370881"/>
                          <a:gd name="connsiteX495" fmla="*/ 152400 w 2546209"/>
                          <a:gd name="connsiteY495" fmla="*/ 2519234 h 3370881"/>
                          <a:gd name="connsiteX496" fmla="*/ 143435 w 2546209"/>
                          <a:gd name="connsiteY496" fmla="*/ 2384764 h 3370881"/>
                          <a:gd name="connsiteX497" fmla="*/ 129988 w 2546209"/>
                          <a:gd name="connsiteY497" fmla="*/ 2344423 h 3370881"/>
                          <a:gd name="connsiteX498" fmla="*/ 125506 w 2546209"/>
                          <a:gd name="connsiteY498" fmla="*/ 2330976 h 3370881"/>
                          <a:gd name="connsiteX499" fmla="*/ 138953 w 2546209"/>
                          <a:gd name="connsiteY499" fmla="*/ 2313046 h 3370881"/>
                          <a:gd name="connsiteX500" fmla="*/ 152400 w 2546209"/>
                          <a:gd name="connsiteY500" fmla="*/ 2304081 h 3370881"/>
                          <a:gd name="connsiteX501" fmla="*/ 170329 w 2546209"/>
                          <a:gd name="connsiteY501" fmla="*/ 2259258 h 3370881"/>
                          <a:gd name="connsiteX502" fmla="*/ 188259 w 2546209"/>
                          <a:gd name="connsiteY502" fmla="*/ 2223399 h 3370881"/>
                          <a:gd name="connsiteX503" fmla="*/ 206188 w 2546209"/>
                          <a:gd name="connsiteY503" fmla="*/ 2187540 h 3370881"/>
                          <a:gd name="connsiteX504" fmla="*/ 210670 w 2546209"/>
                          <a:gd name="connsiteY504" fmla="*/ 2174093 h 3370881"/>
                          <a:gd name="connsiteX505" fmla="*/ 219635 w 2546209"/>
                          <a:gd name="connsiteY505" fmla="*/ 2115823 h 3370881"/>
                          <a:gd name="connsiteX506" fmla="*/ 210670 w 2546209"/>
                          <a:gd name="connsiteY506" fmla="*/ 1958940 h 3370881"/>
                          <a:gd name="connsiteX507" fmla="*/ 192741 w 2546209"/>
                          <a:gd name="connsiteY507" fmla="*/ 1923081 h 3370881"/>
                          <a:gd name="connsiteX508" fmla="*/ 179294 w 2546209"/>
                          <a:gd name="connsiteY508" fmla="*/ 1891705 h 3370881"/>
                          <a:gd name="connsiteX509" fmla="*/ 165847 w 2546209"/>
                          <a:gd name="connsiteY509" fmla="*/ 1864811 h 3370881"/>
                          <a:gd name="connsiteX510" fmla="*/ 152400 w 2546209"/>
                          <a:gd name="connsiteY510" fmla="*/ 1833434 h 3370881"/>
                          <a:gd name="connsiteX511" fmla="*/ 143435 w 2546209"/>
                          <a:gd name="connsiteY511" fmla="*/ 1819987 h 3370881"/>
                          <a:gd name="connsiteX512" fmla="*/ 107576 w 2546209"/>
                          <a:gd name="connsiteY512" fmla="*/ 1784129 h 3370881"/>
                          <a:gd name="connsiteX513" fmla="*/ 94129 w 2546209"/>
                          <a:gd name="connsiteY513" fmla="*/ 1779646 h 3370881"/>
                          <a:gd name="connsiteX514" fmla="*/ 71718 w 2546209"/>
                          <a:gd name="connsiteY514" fmla="*/ 1770681 h 3370881"/>
                          <a:gd name="connsiteX515" fmla="*/ 58270 w 2546209"/>
                          <a:gd name="connsiteY515" fmla="*/ 1761717 h 3370881"/>
                          <a:gd name="connsiteX516" fmla="*/ 26894 w 2546209"/>
                          <a:gd name="connsiteY516" fmla="*/ 1730340 h 3370881"/>
                          <a:gd name="connsiteX517" fmla="*/ 0 w 2546209"/>
                          <a:gd name="connsiteY517" fmla="*/ 1707929 h 3370881"/>
                          <a:gd name="connsiteX0" fmla="*/ 0 w 2546209"/>
                          <a:gd name="connsiteY0" fmla="*/ 1707929 h 3370881"/>
                          <a:gd name="connsiteX1" fmla="*/ 22412 w 2546209"/>
                          <a:gd name="connsiteY1" fmla="*/ 1698964 h 3370881"/>
                          <a:gd name="connsiteX2" fmla="*/ 31376 w 2546209"/>
                          <a:gd name="connsiteY2" fmla="*/ 1681034 h 3370881"/>
                          <a:gd name="connsiteX3" fmla="*/ 44823 w 2546209"/>
                          <a:gd name="connsiteY3" fmla="*/ 1672070 h 3370881"/>
                          <a:gd name="connsiteX4" fmla="*/ 58270 w 2546209"/>
                          <a:gd name="connsiteY4" fmla="*/ 1654140 h 3370881"/>
                          <a:gd name="connsiteX5" fmla="*/ 76200 w 2546209"/>
                          <a:gd name="connsiteY5" fmla="*/ 1645176 h 3370881"/>
                          <a:gd name="connsiteX6" fmla="*/ 98612 w 2546209"/>
                          <a:gd name="connsiteY6" fmla="*/ 1636211 h 3370881"/>
                          <a:gd name="connsiteX7" fmla="*/ 125506 w 2546209"/>
                          <a:gd name="connsiteY7" fmla="*/ 1627246 h 3370881"/>
                          <a:gd name="connsiteX8" fmla="*/ 152400 w 2546209"/>
                          <a:gd name="connsiteY8" fmla="*/ 1609317 h 3370881"/>
                          <a:gd name="connsiteX9" fmla="*/ 170329 w 2546209"/>
                          <a:gd name="connsiteY9" fmla="*/ 1600352 h 3370881"/>
                          <a:gd name="connsiteX10" fmla="*/ 188259 w 2546209"/>
                          <a:gd name="connsiteY10" fmla="*/ 1582423 h 3370881"/>
                          <a:gd name="connsiteX11" fmla="*/ 228600 w 2546209"/>
                          <a:gd name="connsiteY11" fmla="*/ 1564493 h 3370881"/>
                          <a:gd name="connsiteX12" fmla="*/ 255494 w 2546209"/>
                          <a:gd name="connsiteY12" fmla="*/ 1546564 h 3370881"/>
                          <a:gd name="connsiteX13" fmla="*/ 300318 w 2546209"/>
                          <a:gd name="connsiteY13" fmla="*/ 1524152 h 3370881"/>
                          <a:gd name="connsiteX14" fmla="*/ 313765 w 2546209"/>
                          <a:gd name="connsiteY14" fmla="*/ 1515187 h 3370881"/>
                          <a:gd name="connsiteX15" fmla="*/ 340659 w 2546209"/>
                          <a:gd name="connsiteY15" fmla="*/ 1510705 h 3370881"/>
                          <a:gd name="connsiteX16" fmla="*/ 363070 w 2546209"/>
                          <a:gd name="connsiteY16" fmla="*/ 1506223 h 3370881"/>
                          <a:gd name="connsiteX17" fmla="*/ 389965 w 2546209"/>
                          <a:gd name="connsiteY17" fmla="*/ 1501740 h 3370881"/>
                          <a:gd name="connsiteX18" fmla="*/ 425823 w 2546209"/>
                          <a:gd name="connsiteY18" fmla="*/ 1497258 h 3370881"/>
                          <a:gd name="connsiteX19" fmla="*/ 470647 w 2546209"/>
                          <a:gd name="connsiteY19" fmla="*/ 1488293 h 3370881"/>
                          <a:gd name="connsiteX20" fmla="*/ 515470 w 2546209"/>
                          <a:gd name="connsiteY20" fmla="*/ 1479329 h 3370881"/>
                          <a:gd name="connsiteX21" fmla="*/ 528918 w 2546209"/>
                          <a:gd name="connsiteY21" fmla="*/ 1470364 h 3370881"/>
                          <a:gd name="connsiteX22" fmla="*/ 600635 w 2546209"/>
                          <a:gd name="connsiteY22" fmla="*/ 1456917 h 3370881"/>
                          <a:gd name="connsiteX23" fmla="*/ 690282 w 2546209"/>
                          <a:gd name="connsiteY23" fmla="*/ 1447952 h 3370881"/>
                          <a:gd name="connsiteX24" fmla="*/ 793376 w 2546209"/>
                          <a:gd name="connsiteY24" fmla="*/ 1452434 h 3370881"/>
                          <a:gd name="connsiteX25" fmla="*/ 874059 w 2546209"/>
                          <a:gd name="connsiteY25" fmla="*/ 1465881 h 3370881"/>
                          <a:gd name="connsiteX26" fmla="*/ 914400 w 2546209"/>
                          <a:gd name="connsiteY26" fmla="*/ 1470364 h 3370881"/>
                          <a:gd name="connsiteX27" fmla="*/ 1030941 w 2546209"/>
                          <a:gd name="connsiteY27" fmla="*/ 1483811 h 3370881"/>
                          <a:gd name="connsiteX28" fmla="*/ 1151965 w 2546209"/>
                          <a:gd name="connsiteY28" fmla="*/ 1492776 h 3370881"/>
                          <a:gd name="connsiteX29" fmla="*/ 1281953 w 2546209"/>
                          <a:gd name="connsiteY29" fmla="*/ 1501740 h 3370881"/>
                          <a:gd name="connsiteX30" fmla="*/ 1465729 w 2546209"/>
                          <a:gd name="connsiteY30" fmla="*/ 1497258 h 3370881"/>
                          <a:gd name="connsiteX31" fmla="*/ 1510553 w 2546209"/>
                          <a:gd name="connsiteY31" fmla="*/ 1492776 h 3370881"/>
                          <a:gd name="connsiteX32" fmla="*/ 1582270 w 2546209"/>
                          <a:gd name="connsiteY32" fmla="*/ 1461399 h 3370881"/>
                          <a:gd name="connsiteX33" fmla="*/ 1604682 w 2546209"/>
                          <a:gd name="connsiteY33" fmla="*/ 1456917 h 3370881"/>
                          <a:gd name="connsiteX34" fmla="*/ 1622612 w 2546209"/>
                          <a:gd name="connsiteY34" fmla="*/ 1447952 h 3370881"/>
                          <a:gd name="connsiteX35" fmla="*/ 1645023 w 2546209"/>
                          <a:gd name="connsiteY35" fmla="*/ 1438987 h 3370881"/>
                          <a:gd name="connsiteX36" fmla="*/ 1662953 w 2546209"/>
                          <a:gd name="connsiteY36" fmla="*/ 1425540 h 3370881"/>
                          <a:gd name="connsiteX37" fmla="*/ 1698812 w 2546209"/>
                          <a:gd name="connsiteY37" fmla="*/ 1407611 h 3370881"/>
                          <a:gd name="connsiteX38" fmla="*/ 1739153 w 2546209"/>
                          <a:gd name="connsiteY38" fmla="*/ 1380717 h 3370881"/>
                          <a:gd name="connsiteX39" fmla="*/ 1752600 w 2546209"/>
                          <a:gd name="connsiteY39" fmla="*/ 1367270 h 3370881"/>
                          <a:gd name="connsiteX40" fmla="*/ 1775012 w 2546209"/>
                          <a:gd name="connsiteY40" fmla="*/ 1353823 h 3370881"/>
                          <a:gd name="connsiteX41" fmla="*/ 1797423 w 2546209"/>
                          <a:gd name="connsiteY41" fmla="*/ 1335893 h 3370881"/>
                          <a:gd name="connsiteX42" fmla="*/ 1810870 w 2546209"/>
                          <a:gd name="connsiteY42" fmla="*/ 1304517 h 3370881"/>
                          <a:gd name="connsiteX43" fmla="*/ 1815353 w 2546209"/>
                          <a:gd name="connsiteY43" fmla="*/ 1291070 h 3370881"/>
                          <a:gd name="connsiteX44" fmla="*/ 1801906 w 2546209"/>
                          <a:gd name="connsiteY44" fmla="*/ 1138670 h 3370881"/>
                          <a:gd name="connsiteX45" fmla="*/ 1792941 w 2546209"/>
                          <a:gd name="connsiteY45" fmla="*/ 1125223 h 3370881"/>
                          <a:gd name="connsiteX46" fmla="*/ 1757082 w 2546209"/>
                          <a:gd name="connsiteY46" fmla="*/ 1093846 h 3370881"/>
                          <a:gd name="connsiteX47" fmla="*/ 1730188 w 2546209"/>
                          <a:gd name="connsiteY47" fmla="*/ 1066952 h 3370881"/>
                          <a:gd name="connsiteX48" fmla="*/ 1703294 w 2546209"/>
                          <a:gd name="connsiteY48" fmla="*/ 1049023 h 3370881"/>
                          <a:gd name="connsiteX49" fmla="*/ 1622612 w 2546209"/>
                          <a:gd name="connsiteY49" fmla="*/ 1053505 h 3370881"/>
                          <a:gd name="connsiteX50" fmla="*/ 1595718 w 2546209"/>
                          <a:gd name="connsiteY50" fmla="*/ 1062470 h 3370881"/>
                          <a:gd name="connsiteX51" fmla="*/ 1573306 w 2546209"/>
                          <a:gd name="connsiteY51" fmla="*/ 1066952 h 3370881"/>
                          <a:gd name="connsiteX52" fmla="*/ 1453385 w 2546209"/>
                          <a:gd name="connsiteY52" fmla="*/ 1082761 h 3370881"/>
                          <a:gd name="connsiteX53" fmla="*/ 1326776 w 2546209"/>
                          <a:gd name="connsiteY53" fmla="*/ 1062470 h 3370881"/>
                          <a:gd name="connsiteX54" fmla="*/ 1308847 w 2546209"/>
                          <a:gd name="connsiteY54" fmla="*/ 1057987 h 3370881"/>
                          <a:gd name="connsiteX55" fmla="*/ 1277470 w 2546209"/>
                          <a:gd name="connsiteY55" fmla="*/ 1053505 h 3370881"/>
                          <a:gd name="connsiteX56" fmla="*/ 1259541 w 2546209"/>
                          <a:gd name="connsiteY56" fmla="*/ 1049023 h 3370881"/>
                          <a:gd name="connsiteX57" fmla="*/ 1232647 w 2546209"/>
                          <a:gd name="connsiteY57" fmla="*/ 1044540 h 3370881"/>
                          <a:gd name="connsiteX58" fmla="*/ 1053353 w 2546209"/>
                          <a:gd name="connsiteY58" fmla="*/ 1049023 h 3370881"/>
                          <a:gd name="connsiteX59" fmla="*/ 1035423 w 2546209"/>
                          <a:gd name="connsiteY59" fmla="*/ 1053505 h 3370881"/>
                          <a:gd name="connsiteX60" fmla="*/ 1008529 w 2546209"/>
                          <a:gd name="connsiteY60" fmla="*/ 1057987 h 3370881"/>
                          <a:gd name="connsiteX61" fmla="*/ 995082 w 2546209"/>
                          <a:gd name="connsiteY61" fmla="*/ 1062470 h 3370881"/>
                          <a:gd name="connsiteX62" fmla="*/ 945776 w 2546209"/>
                          <a:gd name="connsiteY62" fmla="*/ 1031093 h 3370881"/>
                          <a:gd name="connsiteX63" fmla="*/ 941294 w 2546209"/>
                          <a:gd name="connsiteY63" fmla="*/ 1017646 h 3370881"/>
                          <a:gd name="connsiteX64" fmla="*/ 932329 w 2546209"/>
                          <a:gd name="connsiteY64" fmla="*/ 919034 h 3370881"/>
                          <a:gd name="connsiteX65" fmla="*/ 914400 w 2546209"/>
                          <a:gd name="connsiteY65" fmla="*/ 901105 h 3370881"/>
                          <a:gd name="connsiteX66" fmla="*/ 918882 w 2546209"/>
                          <a:gd name="connsiteY66" fmla="*/ 869729 h 3370881"/>
                          <a:gd name="connsiteX67" fmla="*/ 941294 w 2546209"/>
                          <a:gd name="connsiteY67" fmla="*/ 865246 h 3370881"/>
                          <a:gd name="connsiteX68" fmla="*/ 959223 w 2546209"/>
                          <a:gd name="connsiteY68" fmla="*/ 851799 h 3370881"/>
                          <a:gd name="connsiteX69" fmla="*/ 990600 w 2546209"/>
                          <a:gd name="connsiteY69" fmla="*/ 847317 h 3370881"/>
                          <a:gd name="connsiteX70" fmla="*/ 1129553 w 2546209"/>
                          <a:gd name="connsiteY70" fmla="*/ 838352 h 3370881"/>
                          <a:gd name="connsiteX71" fmla="*/ 1147482 w 2546209"/>
                          <a:gd name="connsiteY71" fmla="*/ 829387 h 3370881"/>
                          <a:gd name="connsiteX72" fmla="*/ 1178859 w 2546209"/>
                          <a:gd name="connsiteY72" fmla="*/ 806976 h 3370881"/>
                          <a:gd name="connsiteX73" fmla="*/ 1192306 w 2546209"/>
                          <a:gd name="connsiteY73" fmla="*/ 793529 h 3370881"/>
                          <a:gd name="connsiteX74" fmla="*/ 1214718 w 2546209"/>
                          <a:gd name="connsiteY74" fmla="*/ 784564 h 3370881"/>
                          <a:gd name="connsiteX75" fmla="*/ 1241612 w 2546209"/>
                          <a:gd name="connsiteY75" fmla="*/ 771117 h 3370881"/>
                          <a:gd name="connsiteX76" fmla="*/ 1277470 w 2546209"/>
                          <a:gd name="connsiteY76" fmla="*/ 753187 h 3370881"/>
                          <a:gd name="connsiteX77" fmla="*/ 1295400 w 2546209"/>
                          <a:gd name="connsiteY77" fmla="*/ 730776 h 3370881"/>
                          <a:gd name="connsiteX78" fmla="*/ 1317812 w 2546209"/>
                          <a:gd name="connsiteY78" fmla="*/ 708364 h 3370881"/>
                          <a:gd name="connsiteX79" fmla="*/ 1353670 w 2546209"/>
                          <a:gd name="connsiteY79" fmla="*/ 663540 h 3370881"/>
                          <a:gd name="connsiteX80" fmla="*/ 1371600 w 2546209"/>
                          <a:gd name="connsiteY80" fmla="*/ 636646 h 3370881"/>
                          <a:gd name="connsiteX81" fmla="*/ 1380565 w 2546209"/>
                          <a:gd name="connsiteY81" fmla="*/ 596305 h 3370881"/>
                          <a:gd name="connsiteX82" fmla="*/ 1385047 w 2546209"/>
                          <a:gd name="connsiteY82" fmla="*/ 582858 h 3370881"/>
                          <a:gd name="connsiteX83" fmla="*/ 1380565 w 2546209"/>
                          <a:gd name="connsiteY83" fmla="*/ 533552 h 3370881"/>
                          <a:gd name="connsiteX84" fmla="*/ 1367118 w 2546209"/>
                          <a:gd name="connsiteY84" fmla="*/ 524587 h 3370881"/>
                          <a:gd name="connsiteX85" fmla="*/ 1349188 w 2546209"/>
                          <a:gd name="connsiteY85" fmla="*/ 520105 h 3370881"/>
                          <a:gd name="connsiteX86" fmla="*/ 1326776 w 2546209"/>
                          <a:gd name="connsiteY86" fmla="*/ 511140 h 3370881"/>
                          <a:gd name="connsiteX87" fmla="*/ 1281953 w 2546209"/>
                          <a:gd name="connsiteY87" fmla="*/ 515623 h 3370881"/>
                          <a:gd name="connsiteX88" fmla="*/ 1250576 w 2546209"/>
                          <a:gd name="connsiteY88" fmla="*/ 529070 h 3370881"/>
                          <a:gd name="connsiteX89" fmla="*/ 1210235 w 2546209"/>
                          <a:gd name="connsiteY89" fmla="*/ 542517 h 3370881"/>
                          <a:gd name="connsiteX90" fmla="*/ 1183341 w 2546209"/>
                          <a:gd name="connsiteY90" fmla="*/ 555964 h 3370881"/>
                          <a:gd name="connsiteX91" fmla="*/ 1160929 w 2546209"/>
                          <a:gd name="connsiteY91" fmla="*/ 569411 h 3370881"/>
                          <a:gd name="connsiteX92" fmla="*/ 1134035 w 2546209"/>
                          <a:gd name="connsiteY92" fmla="*/ 578376 h 3370881"/>
                          <a:gd name="connsiteX93" fmla="*/ 1111623 w 2546209"/>
                          <a:gd name="connsiteY93" fmla="*/ 587340 h 3370881"/>
                          <a:gd name="connsiteX94" fmla="*/ 1084729 w 2546209"/>
                          <a:gd name="connsiteY94" fmla="*/ 596305 h 3370881"/>
                          <a:gd name="connsiteX95" fmla="*/ 986118 w 2546209"/>
                          <a:gd name="connsiteY95" fmla="*/ 591823 h 3370881"/>
                          <a:gd name="connsiteX96" fmla="*/ 927847 w 2546209"/>
                          <a:gd name="connsiteY96" fmla="*/ 578376 h 3370881"/>
                          <a:gd name="connsiteX97" fmla="*/ 896470 w 2546209"/>
                          <a:gd name="connsiteY97" fmla="*/ 555964 h 3370881"/>
                          <a:gd name="connsiteX98" fmla="*/ 883023 w 2546209"/>
                          <a:gd name="connsiteY98" fmla="*/ 546999 h 3370881"/>
                          <a:gd name="connsiteX99" fmla="*/ 865094 w 2546209"/>
                          <a:gd name="connsiteY99" fmla="*/ 497693 h 3370881"/>
                          <a:gd name="connsiteX100" fmla="*/ 869576 w 2546209"/>
                          <a:gd name="connsiteY100" fmla="*/ 403564 h 3370881"/>
                          <a:gd name="connsiteX101" fmla="*/ 874059 w 2546209"/>
                          <a:gd name="connsiteY101" fmla="*/ 385634 h 3370881"/>
                          <a:gd name="connsiteX102" fmla="*/ 883023 w 2546209"/>
                          <a:gd name="connsiteY102" fmla="*/ 372187 h 3370881"/>
                          <a:gd name="connsiteX103" fmla="*/ 909918 w 2546209"/>
                          <a:gd name="connsiteY103" fmla="*/ 363223 h 3370881"/>
                          <a:gd name="connsiteX104" fmla="*/ 914400 w 2546209"/>
                          <a:gd name="connsiteY104" fmla="*/ 385634 h 3370881"/>
                          <a:gd name="connsiteX105" fmla="*/ 909918 w 2546209"/>
                          <a:gd name="connsiteY105" fmla="*/ 408046 h 3370881"/>
                          <a:gd name="connsiteX106" fmla="*/ 900953 w 2546209"/>
                          <a:gd name="connsiteY106" fmla="*/ 466317 h 3370881"/>
                          <a:gd name="connsiteX107" fmla="*/ 905435 w 2546209"/>
                          <a:gd name="connsiteY107" fmla="*/ 515623 h 3370881"/>
                          <a:gd name="connsiteX108" fmla="*/ 932329 w 2546209"/>
                          <a:gd name="connsiteY108" fmla="*/ 551481 h 3370881"/>
                          <a:gd name="connsiteX109" fmla="*/ 954741 w 2546209"/>
                          <a:gd name="connsiteY109" fmla="*/ 560446 h 3370881"/>
                          <a:gd name="connsiteX110" fmla="*/ 972670 w 2546209"/>
                          <a:gd name="connsiteY110" fmla="*/ 569411 h 3370881"/>
                          <a:gd name="connsiteX111" fmla="*/ 1066800 w 2546209"/>
                          <a:gd name="connsiteY111" fmla="*/ 564929 h 3370881"/>
                          <a:gd name="connsiteX112" fmla="*/ 1111623 w 2546209"/>
                          <a:gd name="connsiteY112" fmla="*/ 551481 h 3370881"/>
                          <a:gd name="connsiteX113" fmla="*/ 1129553 w 2546209"/>
                          <a:gd name="connsiteY113" fmla="*/ 538034 h 3370881"/>
                          <a:gd name="connsiteX114" fmla="*/ 1156447 w 2546209"/>
                          <a:gd name="connsiteY114" fmla="*/ 511140 h 3370881"/>
                          <a:gd name="connsiteX115" fmla="*/ 1160929 w 2546209"/>
                          <a:gd name="connsiteY115" fmla="*/ 493211 h 3370881"/>
                          <a:gd name="connsiteX116" fmla="*/ 1178859 w 2546209"/>
                          <a:gd name="connsiteY116" fmla="*/ 331846 h 3370881"/>
                          <a:gd name="connsiteX117" fmla="*/ 1215315 w 2546209"/>
                          <a:gd name="connsiteY117" fmla="*/ 270289 h 3370881"/>
                          <a:gd name="connsiteX118" fmla="*/ 1214718 w 2546209"/>
                          <a:gd name="connsiteY118" fmla="*/ 367705 h 3370881"/>
                          <a:gd name="connsiteX119" fmla="*/ 1201270 w 2546209"/>
                          <a:gd name="connsiteY119" fmla="*/ 412529 h 3370881"/>
                          <a:gd name="connsiteX120" fmla="*/ 1210235 w 2546209"/>
                          <a:gd name="connsiteY120" fmla="*/ 461834 h 3370881"/>
                          <a:gd name="connsiteX121" fmla="*/ 1214718 w 2546209"/>
                          <a:gd name="connsiteY121" fmla="*/ 475281 h 3370881"/>
                          <a:gd name="connsiteX122" fmla="*/ 1228165 w 2546209"/>
                          <a:gd name="connsiteY122" fmla="*/ 484246 h 3370881"/>
                          <a:gd name="connsiteX123" fmla="*/ 1250576 w 2546209"/>
                          <a:gd name="connsiteY123" fmla="*/ 502176 h 3370881"/>
                          <a:gd name="connsiteX124" fmla="*/ 1317812 w 2546209"/>
                          <a:gd name="connsiteY124" fmla="*/ 497693 h 3370881"/>
                          <a:gd name="connsiteX125" fmla="*/ 1353670 w 2546209"/>
                          <a:gd name="connsiteY125" fmla="*/ 488729 h 3370881"/>
                          <a:gd name="connsiteX126" fmla="*/ 1506070 w 2546209"/>
                          <a:gd name="connsiteY126" fmla="*/ 457352 h 3370881"/>
                          <a:gd name="connsiteX127" fmla="*/ 1550894 w 2546209"/>
                          <a:gd name="connsiteY127" fmla="*/ 430458 h 3370881"/>
                          <a:gd name="connsiteX128" fmla="*/ 1564341 w 2546209"/>
                          <a:gd name="connsiteY128" fmla="*/ 417011 h 3370881"/>
                          <a:gd name="connsiteX129" fmla="*/ 1586753 w 2546209"/>
                          <a:gd name="connsiteY129" fmla="*/ 399081 h 3370881"/>
                          <a:gd name="connsiteX130" fmla="*/ 1595718 w 2546209"/>
                          <a:gd name="connsiteY130" fmla="*/ 381152 h 3370881"/>
                          <a:gd name="connsiteX131" fmla="*/ 1600200 w 2546209"/>
                          <a:gd name="connsiteY131" fmla="*/ 363223 h 3370881"/>
                          <a:gd name="connsiteX132" fmla="*/ 1609165 w 2546209"/>
                          <a:gd name="connsiteY132" fmla="*/ 313917 h 3370881"/>
                          <a:gd name="connsiteX133" fmla="*/ 1537447 w 2546209"/>
                          <a:gd name="connsiteY133" fmla="*/ 188411 h 3370881"/>
                          <a:gd name="connsiteX134" fmla="*/ 1613647 w 2546209"/>
                          <a:gd name="connsiteY134" fmla="*/ 399081 h 3370881"/>
                          <a:gd name="connsiteX135" fmla="*/ 1627094 w 2546209"/>
                          <a:gd name="connsiteY135" fmla="*/ 417011 h 3370881"/>
                          <a:gd name="connsiteX136" fmla="*/ 1658470 w 2546209"/>
                          <a:gd name="connsiteY136" fmla="*/ 412529 h 3370881"/>
                          <a:gd name="connsiteX137" fmla="*/ 1685365 w 2546209"/>
                          <a:gd name="connsiteY137" fmla="*/ 390117 h 3370881"/>
                          <a:gd name="connsiteX138" fmla="*/ 1694329 w 2546209"/>
                          <a:gd name="connsiteY138" fmla="*/ 376670 h 3370881"/>
                          <a:gd name="connsiteX139" fmla="*/ 1734670 w 2546209"/>
                          <a:gd name="connsiteY139" fmla="*/ 354258 h 3370881"/>
                          <a:gd name="connsiteX140" fmla="*/ 1743635 w 2546209"/>
                          <a:gd name="connsiteY140" fmla="*/ 340811 h 3370881"/>
                          <a:gd name="connsiteX141" fmla="*/ 1757082 w 2546209"/>
                          <a:gd name="connsiteY141" fmla="*/ 336329 h 3370881"/>
                          <a:gd name="connsiteX142" fmla="*/ 1899621 w 2546209"/>
                          <a:gd name="connsiteY142" fmla="*/ 211719 h 3370881"/>
                          <a:gd name="connsiteX143" fmla="*/ 1772023 w 2546209"/>
                          <a:gd name="connsiteY143" fmla="*/ 77249 h 3370881"/>
                          <a:gd name="connsiteX144" fmla="*/ 1824225 w 2546209"/>
                          <a:gd name="connsiteY144" fmla="*/ 214081 h 3370881"/>
                          <a:gd name="connsiteX145" fmla="*/ 1843741 w 2546209"/>
                          <a:gd name="connsiteY145" fmla="*/ 328858 h 3370881"/>
                          <a:gd name="connsiteX146" fmla="*/ 1788459 w 2546209"/>
                          <a:gd name="connsiteY146" fmla="*/ 367705 h 3370881"/>
                          <a:gd name="connsiteX147" fmla="*/ 1761565 w 2546209"/>
                          <a:gd name="connsiteY147" fmla="*/ 390117 h 3370881"/>
                          <a:gd name="connsiteX148" fmla="*/ 1783976 w 2546209"/>
                          <a:gd name="connsiteY148" fmla="*/ 399081 h 3370881"/>
                          <a:gd name="connsiteX149" fmla="*/ 1878106 w 2546209"/>
                          <a:gd name="connsiteY149" fmla="*/ 390117 h 3370881"/>
                          <a:gd name="connsiteX150" fmla="*/ 1891553 w 2546209"/>
                          <a:gd name="connsiteY150" fmla="*/ 381152 h 3370881"/>
                          <a:gd name="connsiteX151" fmla="*/ 1918447 w 2546209"/>
                          <a:gd name="connsiteY151" fmla="*/ 372187 h 3370881"/>
                          <a:gd name="connsiteX152" fmla="*/ 1940859 w 2546209"/>
                          <a:gd name="connsiteY152" fmla="*/ 358740 h 3370881"/>
                          <a:gd name="connsiteX153" fmla="*/ 1954306 w 2546209"/>
                          <a:gd name="connsiteY153" fmla="*/ 354258 h 3370881"/>
                          <a:gd name="connsiteX154" fmla="*/ 2003612 w 2546209"/>
                          <a:gd name="connsiteY154" fmla="*/ 327364 h 3370881"/>
                          <a:gd name="connsiteX155" fmla="*/ 2008094 w 2546209"/>
                          <a:gd name="connsiteY155" fmla="*/ 345293 h 3370881"/>
                          <a:gd name="connsiteX156" fmla="*/ 1999129 w 2546209"/>
                          <a:gd name="connsiteY156" fmla="*/ 358740 h 3370881"/>
                          <a:gd name="connsiteX157" fmla="*/ 1994647 w 2546209"/>
                          <a:gd name="connsiteY157" fmla="*/ 372187 h 3370881"/>
                          <a:gd name="connsiteX158" fmla="*/ 2039470 w 2546209"/>
                          <a:gd name="connsiteY158" fmla="*/ 390117 h 3370881"/>
                          <a:gd name="connsiteX159" fmla="*/ 2115670 w 2546209"/>
                          <a:gd name="connsiteY159" fmla="*/ 390117 h 3370881"/>
                          <a:gd name="connsiteX160" fmla="*/ 2160494 w 2546209"/>
                          <a:gd name="connsiteY160" fmla="*/ 376670 h 3370881"/>
                          <a:gd name="connsiteX161" fmla="*/ 2191870 w 2546209"/>
                          <a:gd name="connsiteY161" fmla="*/ 363223 h 3370881"/>
                          <a:gd name="connsiteX162" fmla="*/ 2205318 w 2546209"/>
                          <a:gd name="connsiteY162" fmla="*/ 358740 h 3370881"/>
                          <a:gd name="connsiteX163" fmla="*/ 2232212 w 2546209"/>
                          <a:gd name="connsiteY163" fmla="*/ 340811 h 3370881"/>
                          <a:gd name="connsiteX164" fmla="*/ 2312894 w 2546209"/>
                          <a:gd name="connsiteY164" fmla="*/ 183929 h 3370881"/>
                          <a:gd name="connsiteX165" fmla="*/ 2339788 w 2546209"/>
                          <a:gd name="connsiteY165" fmla="*/ 151 h 3370881"/>
                          <a:gd name="connsiteX166" fmla="*/ 2357718 w 2546209"/>
                          <a:gd name="connsiteY166" fmla="*/ 215305 h 3370881"/>
                          <a:gd name="connsiteX167" fmla="*/ 2254623 w 2546209"/>
                          <a:gd name="connsiteY167" fmla="*/ 376670 h 3370881"/>
                          <a:gd name="connsiteX168" fmla="*/ 2245659 w 2546209"/>
                          <a:gd name="connsiteY168" fmla="*/ 390117 h 3370881"/>
                          <a:gd name="connsiteX169" fmla="*/ 2254623 w 2546209"/>
                          <a:gd name="connsiteY169" fmla="*/ 403564 h 3370881"/>
                          <a:gd name="connsiteX170" fmla="*/ 2353235 w 2546209"/>
                          <a:gd name="connsiteY170" fmla="*/ 399081 h 3370881"/>
                          <a:gd name="connsiteX171" fmla="*/ 2366682 w 2546209"/>
                          <a:gd name="connsiteY171" fmla="*/ 394599 h 3370881"/>
                          <a:gd name="connsiteX172" fmla="*/ 2389094 w 2546209"/>
                          <a:gd name="connsiteY172" fmla="*/ 390117 h 3370881"/>
                          <a:gd name="connsiteX173" fmla="*/ 2424953 w 2546209"/>
                          <a:gd name="connsiteY173" fmla="*/ 367705 h 3370881"/>
                          <a:gd name="connsiteX174" fmla="*/ 2451847 w 2546209"/>
                          <a:gd name="connsiteY174" fmla="*/ 358740 h 3370881"/>
                          <a:gd name="connsiteX175" fmla="*/ 2541495 w 2546209"/>
                          <a:gd name="connsiteY175" fmla="*/ 62906 h 3370881"/>
                          <a:gd name="connsiteX176" fmla="*/ 2505635 w 2546209"/>
                          <a:gd name="connsiteY176" fmla="*/ 372187 h 3370881"/>
                          <a:gd name="connsiteX177" fmla="*/ 2483223 w 2546209"/>
                          <a:gd name="connsiteY177" fmla="*/ 385634 h 3370881"/>
                          <a:gd name="connsiteX178" fmla="*/ 2465294 w 2546209"/>
                          <a:gd name="connsiteY178" fmla="*/ 399081 h 3370881"/>
                          <a:gd name="connsiteX179" fmla="*/ 2442882 w 2546209"/>
                          <a:gd name="connsiteY179" fmla="*/ 403564 h 3370881"/>
                          <a:gd name="connsiteX180" fmla="*/ 2398059 w 2546209"/>
                          <a:gd name="connsiteY180" fmla="*/ 417011 h 3370881"/>
                          <a:gd name="connsiteX181" fmla="*/ 2375647 w 2546209"/>
                          <a:gd name="connsiteY181" fmla="*/ 425976 h 3370881"/>
                          <a:gd name="connsiteX182" fmla="*/ 2357718 w 2546209"/>
                          <a:gd name="connsiteY182" fmla="*/ 430458 h 3370881"/>
                          <a:gd name="connsiteX183" fmla="*/ 2344270 w 2546209"/>
                          <a:gd name="connsiteY183" fmla="*/ 461834 h 3370881"/>
                          <a:gd name="connsiteX184" fmla="*/ 2353235 w 2546209"/>
                          <a:gd name="connsiteY184" fmla="*/ 502176 h 3370881"/>
                          <a:gd name="connsiteX185" fmla="*/ 2362200 w 2546209"/>
                          <a:gd name="connsiteY185" fmla="*/ 515623 h 3370881"/>
                          <a:gd name="connsiteX186" fmla="*/ 2344270 w 2546209"/>
                          <a:gd name="connsiteY186" fmla="*/ 587340 h 3370881"/>
                          <a:gd name="connsiteX187" fmla="*/ 2321859 w 2546209"/>
                          <a:gd name="connsiteY187" fmla="*/ 614234 h 3370881"/>
                          <a:gd name="connsiteX188" fmla="*/ 2308412 w 2546209"/>
                          <a:gd name="connsiteY188" fmla="*/ 636646 h 3370881"/>
                          <a:gd name="connsiteX189" fmla="*/ 2281518 w 2546209"/>
                          <a:gd name="connsiteY189" fmla="*/ 641129 h 3370881"/>
                          <a:gd name="connsiteX190" fmla="*/ 2259106 w 2546209"/>
                          <a:gd name="connsiteY190" fmla="*/ 636646 h 3370881"/>
                          <a:gd name="connsiteX191" fmla="*/ 2277035 w 2546209"/>
                          <a:gd name="connsiteY191" fmla="*/ 578376 h 3370881"/>
                          <a:gd name="connsiteX192" fmla="*/ 2290482 w 2546209"/>
                          <a:gd name="connsiteY192" fmla="*/ 542517 h 3370881"/>
                          <a:gd name="connsiteX193" fmla="*/ 2286000 w 2546209"/>
                          <a:gd name="connsiteY193" fmla="*/ 506658 h 3370881"/>
                          <a:gd name="connsiteX194" fmla="*/ 2245659 w 2546209"/>
                          <a:gd name="connsiteY194" fmla="*/ 448387 h 3370881"/>
                          <a:gd name="connsiteX195" fmla="*/ 2200835 w 2546209"/>
                          <a:gd name="connsiteY195" fmla="*/ 430458 h 3370881"/>
                          <a:gd name="connsiteX196" fmla="*/ 2169459 w 2546209"/>
                          <a:gd name="connsiteY196" fmla="*/ 425976 h 3370881"/>
                          <a:gd name="connsiteX197" fmla="*/ 2102223 w 2546209"/>
                          <a:gd name="connsiteY197" fmla="*/ 430458 h 3370881"/>
                          <a:gd name="connsiteX198" fmla="*/ 2084294 w 2546209"/>
                          <a:gd name="connsiteY198" fmla="*/ 439423 h 3370881"/>
                          <a:gd name="connsiteX199" fmla="*/ 2070847 w 2546209"/>
                          <a:gd name="connsiteY199" fmla="*/ 443905 h 3370881"/>
                          <a:gd name="connsiteX200" fmla="*/ 2061882 w 2546209"/>
                          <a:gd name="connsiteY200" fmla="*/ 461834 h 3370881"/>
                          <a:gd name="connsiteX201" fmla="*/ 2034988 w 2546209"/>
                          <a:gd name="connsiteY201" fmla="*/ 475281 h 3370881"/>
                          <a:gd name="connsiteX202" fmla="*/ 1783976 w 2546209"/>
                          <a:gd name="connsiteY202" fmla="*/ 479764 h 3370881"/>
                          <a:gd name="connsiteX203" fmla="*/ 1766047 w 2546209"/>
                          <a:gd name="connsiteY203" fmla="*/ 488729 h 3370881"/>
                          <a:gd name="connsiteX204" fmla="*/ 1703294 w 2546209"/>
                          <a:gd name="connsiteY204" fmla="*/ 506658 h 3370881"/>
                          <a:gd name="connsiteX205" fmla="*/ 1689847 w 2546209"/>
                          <a:gd name="connsiteY205" fmla="*/ 511140 h 3370881"/>
                          <a:gd name="connsiteX206" fmla="*/ 1676400 w 2546209"/>
                          <a:gd name="connsiteY206" fmla="*/ 520105 h 3370881"/>
                          <a:gd name="connsiteX207" fmla="*/ 1649506 w 2546209"/>
                          <a:gd name="connsiteY207" fmla="*/ 529070 h 3370881"/>
                          <a:gd name="connsiteX208" fmla="*/ 1636059 w 2546209"/>
                          <a:gd name="connsiteY208" fmla="*/ 538034 h 3370881"/>
                          <a:gd name="connsiteX209" fmla="*/ 1622612 w 2546209"/>
                          <a:gd name="connsiteY209" fmla="*/ 551481 h 3370881"/>
                          <a:gd name="connsiteX210" fmla="*/ 1609165 w 2546209"/>
                          <a:gd name="connsiteY210" fmla="*/ 555964 h 3370881"/>
                          <a:gd name="connsiteX211" fmla="*/ 1577788 w 2546209"/>
                          <a:gd name="connsiteY211" fmla="*/ 587340 h 3370881"/>
                          <a:gd name="connsiteX212" fmla="*/ 1568823 w 2546209"/>
                          <a:gd name="connsiteY212" fmla="*/ 600787 h 3370881"/>
                          <a:gd name="connsiteX213" fmla="*/ 1555376 w 2546209"/>
                          <a:gd name="connsiteY213" fmla="*/ 614234 h 3370881"/>
                          <a:gd name="connsiteX214" fmla="*/ 1524000 w 2546209"/>
                          <a:gd name="connsiteY214" fmla="*/ 654576 h 3370881"/>
                          <a:gd name="connsiteX215" fmla="*/ 1519518 w 2546209"/>
                          <a:gd name="connsiteY215" fmla="*/ 668023 h 3370881"/>
                          <a:gd name="connsiteX216" fmla="*/ 1528482 w 2546209"/>
                          <a:gd name="connsiteY216" fmla="*/ 708364 h 3370881"/>
                          <a:gd name="connsiteX217" fmla="*/ 1537447 w 2546209"/>
                          <a:gd name="connsiteY217" fmla="*/ 721811 h 3370881"/>
                          <a:gd name="connsiteX218" fmla="*/ 1568823 w 2546209"/>
                          <a:gd name="connsiteY218" fmla="*/ 712846 h 3370881"/>
                          <a:gd name="connsiteX219" fmla="*/ 1600200 w 2546209"/>
                          <a:gd name="connsiteY219" fmla="*/ 712846 h 3370881"/>
                          <a:gd name="connsiteX220" fmla="*/ 1631576 w 2546209"/>
                          <a:gd name="connsiteY220" fmla="*/ 690434 h 3370881"/>
                          <a:gd name="connsiteX221" fmla="*/ 1645023 w 2546209"/>
                          <a:gd name="connsiteY221" fmla="*/ 676987 h 3370881"/>
                          <a:gd name="connsiteX222" fmla="*/ 1685365 w 2546209"/>
                          <a:gd name="connsiteY222" fmla="*/ 645611 h 3370881"/>
                          <a:gd name="connsiteX223" fmla="*/ 1716741 w 2546209"/>
                          <a:gd name="connsiteY223" fmla="*/ 614234 h 3370881"/>
                          <a:gd name="connsiteX224" fmla="*/ 1748118 w 2546209"/>
                          <a:gd name="connsiteY224" fmla="*/ 596305 h 3370881"/>
                          <a:gd name="connsiteX225" fmla="*/ 1761565 w 2546209"/>
                          <a:gd name="connsiteY225" fmla="*/ 591823 h 3370881"/>
                          <a:gd name="connsiteX226" fmla="*/ 1779494 w 2546209"/>
                          <a:gd name="connsiteY226" fmla="*/ 582858 h 3370881"/>
                          <a:gd name="connsiteX227" fmla="*/ 1815353 w 2546209"/>
                          <a:gd name="connsiteY227" fmla="*/ 573893 h 3370881"/>
                          <a:gd name="connsiteX228" fmla="*/ 2030506 w 2546209"/>
                          <a:gd name="connsiteY228" fmla="*/ 578376 h 3370881"/>
                          <a:gd name="connsiteX229" fmla="*/ 2017059 w 2546209"/>
                          <a:gd name="connsiteY229" fmla="*/ 600787 h 3370881"/>
                          <a:gd name="connsiteX230" fmla="*/ 1981200 w 2546209"/>
                          <a:gd name="connsiteY230" fmla="*/ 636646 h 3370881"/>
                          <a:gd name="connsiteX231" fmla="*/ 1967753 w 2546209"/>
                          <a:gd name="connsiteY231" fmla="*/ 650093 h 3370881"/>
                          <a:gd name="connsiteX232" fmla="*/ 1936376 w 2546209"/>
                          <a:gd name="connsiteY232" fmla="*/ 690434 h 3370881"/>
                          <a:gd name="connsiteX233" fmla="*/ 1905000 w 2546209"/>
                          <a:gd name="connsiteY233" fmla="*/ 717329 h 3370881"/>
                          <a:gd name="connsiteX234" fmla="*/ 1860176 w 2546209"/>
                          <a:gd name="connsiteY234" fmla="*/ 735258 h 3370881"/>
                          <a:gd name="connsiteX235" fmla="*/ 1788459 w 2546209"/>
                          <a:gd name="connsiteY235" fmla="*/ 744223 h 3370881"/>
                          <a:gd name="connsiteX236" fmla="*/ 1846729 w 2546209"/>
                          <a:gd name="connsiteY236" fmla="*/ 802493 h 3370881"/>
                          <a:gd name="connsiteX237" fmla="*/ 1913965 w 2546209"/>
                          <a:gd name="connsiteY237" fmla="*/ 829387 h 3370881"/>
                          <a:gd name="connsiteX238" fmla="*/ 1922929 w 2546209"/>
                          <a:gd name="connsiteY238" fmla="*/ 842834 h 3370881"/>
                          <a:gd name="connsiteX239" fmla="*/ 1967753 w 2546209"/>
                          <a:gd name="connsiteY239" fmla="*/ 883176 h 3370881"/>
                          <a:gd name="connsiteX240" fmla="*/ 1981200 w 2546209"/>
                          <a:gd name="connsiteY240" fmla="*/ 896623 h 3370881"/>
                          <a:gd name="connsiteX241" fmla="*/ 1994647 w 2546209"/>
                          <a:gd name="connsiteY241" fmla="*/ 905587 h 3370881"/>
                          <a:gd name="connsiteX242" fmla="*/ 2021541 w 2546209"/>
                          <a:gd name="connsiteY242" fmla="*/ 927999 h 3370881"/>
                          <a:gd name="connsiteX243" fmla="*/ 2030506 w 2546209"/>
                          <a:gd name="connsiteY243" fmla="*/ 941446 h 3370881"/>
                          <a:gd name="connsiteX244" fmla="*/ 2057400 w 2546209"/>
                          <a:gd name="connsiteY244" fmla="*/ 968340 h 3370881"/>
                          <a:gd name="connsiteX245" fmla="*/ 2088776 w 2546209"/>
                          <a:gd name="connsiteY245" fmla="*/ 1013164 h 3370881"/>
                          <a:gd name="connsiteX246" fmla="*/ 2115670 w 2546209"/>
                          <a:gd name="connsiteY246" fmla="*/ 1057987 h 3370881"/>
                          <a:gd name="connsiteX247" fmla="*/ 2120153 w 2546209"/>
                          <a:gd name="connsiteY247" fmla="*/ 1089364 h 3370881"/>
                          <a:gd name="connsiteX248" fmla="*/ 2138082 w 2546209"/>
                          <a:gd name="connsiteY248" fmla="*/ 1143152 h 3370881"/>
                          <a:gd name="connsiteX249" fmla="*/ 2147047 w 2546209"/>
                          <a:gd name="connsiteY249" fmla="*/ 1196940 h 3370881"/>
                          <a:gd name="connsiteX250" fmla="*/ 2151529 w 2546209"/>
                          <a:gd name="connsiteY250" fmla="*/ 1210387 h 3370881"/>
                          <a:gd name="connsiteX251" fmla="*/ 2156012 w 2546209"/>
                          <a:gd name="connsiteY251" fmla="*/ 1228317 h 3370881"/>
                          <a:gd name="connsiteX252" fmla="*/ 2173941 w 2546209"/>
                          <a:gd name="connsiteY252" fmla="*/ 1295552 h 3370881"/>
                          <a:gd name="connsiteX253" fmla="*/ 2182906 w 2546209"/>
                          <a:gd name="connsiteY253" fmla="*/ 1313481 h 3370881"/>
                          <a:gd name="connsiteX254" fmla="*/ 2187388 w 2546209"/>
                          <a:gd name="connsiteY254" fmla="*/ 1331411 h 3370881"/>
                          <a:gd name="connsiteX255" fmla="*/ 2214282 w 2546209"/>
                          <a:gd name="connsiteY255" fmla="*/ 1385199 h 3370881"/>
                          <a:gd name="connsiteX256" fmla="*/ 2218765 w 2546209"/>
                          <a:gd name="connsiteY256" fmla="*/ 1403129 h 3370881"/>
                          <a:gd name="connsiteX257" fmla="*/ 2223247 w 2546209"/>
                          <a:gd name="connsiteY257" fmla="*/ 1430023 h 3370881"/>
                          <a:gd name="connsiteX258" fmla="*/ 2236694 w 2546209"/>
                          <a:gd name="connsiteY258" fmla="*/ 1456917 h 3370881"/>
                          <a:gd name="connsiteX259" fmla="*/ 2241176 w 2546209"/>
                          <a:gd name="connsiteY259" fmla="*/ 1577940 h 3370881"/>
                          <a:gd name="connsiteX260" fmla="*/ 2245659 w 2546209"/>
                          <a:gd name="connsiteY260" fmla="*/ 1595870 h 3370881"/>
                          <a:gd name="connsiteX261" fmla="*/ 2236694 w 2546209"/>
                          <a:gd name="connsiteY261" fmla="*/ 1694481 h 3370881"/>
                          <a:gd name="connsiteX262" fmla="*/ 2227729 w 2546209"/>
                          <a:gd name="connsiteY262" fmla="*/ 1716893 h 3370881"/>
                          <a:gd name="connsiteX263" fmla="*/ 2223247 w 2546209"/>
                          <a:gd name="connsiteY263" fmla="*/ 1730340 h 3370881"/>
                          <a:gd name="connsiteX264" fmla="*/ 2200835 w 2546209"/>
                          <a:gd name="connsiteY264" fmla="*/ 1788611 h 3370881"/>
                          <a:gd name="connsiteX265" fmla="*/ 2191870 w 2546209"/>
                          <a:gd name="connsiteY265" fmla="*/ 1811023 h 3370881"/>
                          <a:gd name="connsiteX266" fmla="*/ 2187388 w 2546209"/>
                          <a:gd name="connsiteY266" fmla="*/ 1824470 h 3370881"/>
                          <a:gd name="connsiteX267" fmla="*/ 2169459 w 2546209"/>
                          <a:gd name="connsiteY267" fmla="*/ 1869293 h 3370881"/>
                          <a:gd name="connsiteX268" fmla="*/ 2164976 w 2546209"/>
                          <a:gd name="connsiteY268" fmla="*/ 1882740 h 3370881"/>
                          <a:gd name="connsiteX269" fmla="*/ 2156012 w 2546209"/>
                          <a:gd name="connsiteY269" fmla="*/ 1927564 h 3370881"/>
                          <a:gd name="connsiteX270" fmla="*/ 2173941 w 2546209"/>
                          <a:gd name="connsiteY270" fmla="*/ 1945493 h 3370881"/>
                          <a:gd name="connsiteX271" fmla="*/ 2196353 w 2546209"/>
                          <a:gd name="connsiteY271" fmla="*/ 1958940 h 3370881"/>
                          <a:gd name="connsiteX272" fmla="*/ 2241176 w 2546209"/>
                          <a:gd name="connsiteY272" fmla="*/ 2012729 h 3370881"/>
                          <a:gd name="connsiteX273" fmla="*/ 2263588 w 2546209"/>
                          <a:gd name="connsiteY273" fmla="*/ 2057552 h 3370881"/>
                          <a:gd name="connsiteX274" fmla="*/ 2286000 w 2546209"/>
                          <a:gd name="connsiteY274" fmla="*/ 2084446 h 3370881"/>
                          <a:gd name="connsiteX275" fmla="*/ 2299447 w 2546209"/>
                          <a:gd name="connsiteY275" fmla="*/ 2124787 h 3370881"/>
                          <a:gd name="connsiteX276" fmla="*/ 2321859 w 2546209"/>
                          <a:gd name="connsiteY276" fmla="*/ 2151681 h 3370881"/>
                          <a:gd name="connsiteX277" fmla="*/ 2344270 w 2546209"/>
                          <a:gd name="connsiteY277" fmla="*/ 2205470 h 3370881"/>
                          <a:gd name="connsiteX278" fmla="*/ 2348753 w 2546209"/>
                          <a:gd name="connsiteY278" fmla="*/ 2223399 h 3370881"/>
                          <a:gd name="connsiteX279" fmla="*/ 2366682 w 2546209"/>
                          <a:gd name="connsiteY279" fmla="*/ 2263740 h 3370881"/>
                          <a:gd name="connsiteX280" fmla="*/ 2375647 w 2546209"/>
                          <a:gd name="connsiteY280" fmla="*/ 2286152 h 3370881"/>
                          <a:gd name="connsiteX281" fmla="*/ 2380129 w 2546209"/>
                          <a:gd name="connsiteY281" fmla="*/ 2308564 h 3370881"/>
                          <a:gd name="connsiteX282" fmla="*/ 2389094 w 2546209"/>
                          <a:gd name="connsiteY282" fmla="*/ 2335458 h 3370881"/>
                          <a:gd name="connsiteX283" fmla="*/ 2393576 w 2546209"/>
                          <a:gd name="connsiteY283" fmla="*/ 2380281 h 3370881"/>
                          <a:gd name="connsiteX284" fmla="*/ 2398059 w 2546209"/>
                          <a:gd name="connsiteY284" fmla="*/ 2393729 h 3370881"/>
                          <a:gd name="connsiteX285" fmla="*/ 2402541 w 2546209"/>
                          <a:gd name="connsiteY285" fmla="*/ 2447517 h 3370881"/>
                          <a:gd name="connsiteX286" fmla="*/ 2407023 w 2546209"/>
                          <a:gd name="connsiteY286" fmla="*/ 2564058 h 3370881"/>
                          <a:gd name="connsiteX287" fmla="*/ 2389094 w 2546209"/>
                          <a:gd name="connsiteY287" fmla="*/ 2837481 h 3370881"/>
                          <a:gd name="connsiteX288" fmla="*/ 2380129 w 2546209"/>
                          <a:gd name="connsiteY288" fmla="*/ 2859893 h 3370881"/>
                          <a:gd name="connsiteX289" fmla="*/ 2357718 w 2546209"/>
                          <a:gd name="connsiteY289" fmla="*/ 2913681 h 3370881"/>
                          <a:gd name="connsiteX290" fmla="*/ 2348753 w 2546209"/>
                          <a:gd name="connsiteY290" fmla="*/ 2936093 h 3370881"/>
                          <a:gd name="connsiteX291" fmla="*/ 2339788 w 2546209"/>
                          <a:gd name="connsiteY291" fmla="*/ 2971952 h 3370881"/>
                          <a:gd name="connsiteX292" fmla="*/ 2326341 w 2546209"/>
                          <a:gd name="connsiteY292" fmla="*/ 2994364 h 3370881"/>
                          <a:gd name="connsiteX293" fmla="*/ 2317376 w 2546209"/>
                          <a:gd name="connsiteY293" fmla="*/ 3025740 h 3370881"/>
                          <a:gd name="connsiteX294" fmla="*/ 2303929 w 2546209"/>
                          <a:gd name="connsiteY294" fmla="*/ 3048152 h 3370881"/>
                          <a:gd name="connsiteX295" fmla="*/ 2290482 w 2546209"/>
                          <a:gd name="connsiteY295" fmla="*/ 3079529 h 3370881"/>
                          <a:gd name="connsiteX296" fmla="*/ 2272553 w 2546209"/>
                          <a:gd name="connsiteY296" fmla="*/ 3084011 h 3370881"/>
                          <a:gd name="connsiteX297" fmla="*/ 2259106 w 2546209"/>
                          <a:gd name="connsiteY297" fmla="*/ 3088493 h 3370881"/>
                          <a:gd name="connsiteX298" fmla="*/ 2241176 w 2546209"/>
                          <a:gd name="connsiteY298" fmla="*/ 3092976 h 3370881"/>
                          <a:gd name="connsiteX299" fmla="*/ 2209800 w 2546209"/>
                          <a:gd name="connsiteY299" fmla="*/ 3101940 h 3370881"/>
                          <a:gd name="connsiteX300" fmla="*/ 2205318 w 2546209"/>
                          <a:gd name="connsiteY300" fmla="*/ 3039187 h 3370881"/>
                          <a:gd name="connsiteX301" fmla="*/ 2218765 w 2546209"/>
                          <a:gd name="connsiteY301" fmla="*/ 3021258 h 3370881"/>
                          <a:gd name="connsiteX302" fmla="*/ 2245659 w 2546209"/>
                          <a:gd name="connsiteY302" fmla="*/ 2971952 h 3370881"/>
                          <a:gd name="connsiteX303" fmla="*/ 2268070 w 2546209"/>
                          <a:gd name="connsiteY303" fmla="*/ 2945058 h 3370881"/>
                          <a:gd name="connsiteX304" fmla="*/ 2268070 w 2546209"/>
                          <a:gd name="connsiteY304" fmla="*/ 2568540 h 3370881"/>
                          <a:gd name="connsiteX305" fmla="*/ 2259106 w 2546209"/>
                          <a:gd name="connsiteY305" fmla="*/ 2532681 h 3370881"/>
                          <a:gd name="connsiteX306" fmla="*/ 2250141 w 2546209"/>
                          <a:gd name="connsiteY306" fmla="*/ 2492340 h 3370881"/>
                          <a:gd name="connsiteX307" fmla="*/ 2245659 w 2546209"/>
                          <a:gd name="connsiteY307" fmla="*/ 2474411 h 3370881"/>
                          <a:gd name="connsiteX308" fmla="*/ 2245659 w 2546209"/>
                          <a:gd name="connsiteY308" fmla="*/ 2389247 h 3370881"/>
                          <a:gd name="connsiteX309" fmla="*/ 2173941 w 2546209"/>
                          <a:gd name="connsiteY309" fmla="*/ 2241328 h 3370881"/>
                          <a:gd name="connsiteX310" fmla="*/ 2070846 w 2546209"/>
                          <a:gd name="connsiteY310" fmla="*/ 2057553 h 3370881"/>
                          <a:gd name="connsiteX311" fmla="*/ 2057400 w 2546209"/>
                          <a:gd name="connsiteY311" fmla="*/ 2151681 h 3370881"/>
                          <a:gd name="connsiteX312" fmla="*/ 2048435 w 2546209"/>
                          <a:gd name="connsiteY312" fmla="*/ 2106858 h 3370881"/>
                          <a:gd name="connsiteX313" fmla="*/ 2034988 w 2546209"/>
                          <a:gd name="connsiteY313" fmla="*/ 2003764 h 3370881"/>
                          <a:gd name="connsiteX314" fmla="*/ 2026023 w 2546209"/>
                          <a:gd name="connsiteY314" fmla="*/ 2026176 h 3370881"/>
                          <a:gd name="connsiteX315" fmla="*/ 2021541 w 2546209"/>
                          <a:gd name="connsiteY315" fmla="*/ 2039623 h 3370881"/>
                          <a:gd name="connsiteX316" fmla="*/ 1999129 w 2546209"/>
                          <a:gd name="connsiteY316" fmla="*/ 2053070 h 3370881"/>
                          <a:gd name="connsiteX317" fmla="*/ 1990165 w 2546209"/>
                          <a:gd name="connsiteY317" fmla="*/ 2070999 h 3370881"/>
                          <a:gd name="connsiteX318" fmla="*/ 1967753 w 2546209"/>
                          <a:gd name="connsiteY318" fmla="*/ 2106858 h 3370881"/>
                          <a:gd name="connsiteX319" fmla="*/ 1981200 w 2546209"/>
                          <a:gd name="connsiteY319" fmla="*/ 2223399 h 3370881"/>
                          <a:gd name="connsiteX320" fmla="*/ 1994647 w 2546209"/>
                          <a:gd name="connsiteY320" fmla="*/ 2254776 h 3370881"/>
                          <a:gd name="connsiteX321" fmla="*/ 2003612 w 2546209"/>
                          <a:gd name="connsiteY321" fmla="*/ 2272705 h 3370881"/>
                          <a:gd name="connsiteX322" fmla="*/ 2026023 w 2546209"/>
                          <a:gd name="connsiteY322" fmla="*/ 2304081 h 3370881"/>
                          <a:gd name="connsiteX323" fmla="*/ 2043953 w 2546209"/>
                          <a:gd name="connsiteY323" fmla="*/ 2348905 h 3370881"/>
                          <a:gd name="connsiteX324" fmla="*/ 2061882 w 2546209"/>
                          <a:gd name="connsiteY324" fmla="*/ 2371317 h 3370881"/>
                          <a:gd name="connsiteX325" fmla="*/ 2088776 w 2546209"/>
                          <a:gd name="connsiteY325" fmla="*/ 2434070 h 3370881"/>
                          <a:gd name="connsiteX326" fmla="*/ 2102223 w 2546209"/>
                          <a:gd name="connsiteY326" fmla="*/ 2465446 h 3370881"/>
                          <a:gd name="connsiteX327" fmla="*/ 2106706 w 2546209"/>
                          <a:gd name="connsiteY327" fmla="*/ 2496823 h 3370881"/>
                          <a:gd name="connsiteX328" fmla="*/ 2124635 w 2546209"/>
                          <a:gd name="connsiteY328" fmla="*/ 2559576 h 3370881"/>
                          <a:gd name="connsiteX329" fmla="*/ 2138082 w 2546209"/>
                          <a:gd name="connsiteY329" fmla="*/ 2649223 h 3370881"/>
                          <a:gd name="connsiteX330" fmla="*/ 2147047 w 2546209"/>
                          <a:gd name="connsiteY330" fmla="*/ 2685081 h 3370881"/>
                          <a:gd name="connsiteX331" fmla="*/ 2151529 w 2546209"/>
                          <a:gd name="connsiteY331" fmla="*/ 2716458 h 3370881"/>
                          <a:gd name="connsiteX332" fmla="*/ 2160494 w 2546209"/>
                          <a:gd name="connsiteY332" fmla="*/ 2770246 h 3370881"/>
                          <a:gd name="connsiteX333" fmla="*/ 2156012 w 2546209"/>
                          <a:gd name="connsiteY333" fmla="*/ 2962987 h 3370881"/>
                          <a:gd name="connsiteX334" fmla="*/ 2138082 w 2546209"/>
                          <a:gd name="connsiteY334" fmla="*/ 3043670 h 3370881"/>
                          <a:gd name="connsiteX335" fmla="*/ 2133600 w 2546209"/>
                          <a:gd name="connsiteY335" fmla="*/ 3061599 h 3370881"/>
                          <a:gd name="connsiteX336" fmla="*/ 2120153 w 2546209"/>
                          <a:gd name="connsiteY336" fmla="*/ 3079529 h 3370881"/>
                          <a:gd name="connsiteX337" fmla="*/ 2111188 w 2546209"/>
                          <a:gd name="connsiteY337" fmla="*/ 3106423 h 3370881"/>
                          <a:gd name="connsiteX338" fmla="*/ 2088776 w 2546209"/>
                          <a:gd name="connsiteY338" fmla="*/ 3137799 h 3370881"/>
                          <a:gd name="connsiteX339" fmla="*/ 2075329 w 2546209"/>
                          <a:gd name="connsiteY339" fmla="*/ 3164693 h 3370881"/>
                          <a:gd name="connsiteX340" fmla="*/ 2061882 w 2546209"/>
                          <a:gd name="connsiteY340" fmla="*/ 3169176 h 3370881"/>
                          <a:gd name="connsiteX341" fmla="*/ 2021541 w 2546209"/>
                          <a:gd name="connsiteY341" fmla="*/ 3164693 h 3370881"/>
                          <a:gd name="connsiteX342" fmla="*/ 2012576 w 2546209"/>
                          <a:gd name="connsiteY342" fmla="*/ 3119870 h 3370881"/>
                          <a:gd name="connsiteX343" fmla="*/ 2048435 w 2546209"/>
                          <a:gd name="connsiteY343" fmla="*/ 3021258 h 3370881"/>
                          <a:gd name="connsiteX344" fmla="*/ 2048435 w 2546209"/>
                          <a:gd name="connsiteY344" fmla="*/ 3021258 h 3370881"/>
                          <a:gd name="connsiteX345" fmla="*/ 2061882 w 2546209"/>
                          <a:gd name="connsiteY345" fmla="*/ 2967470 h 3370881"/>
                          <a:gd name="connsiteX346" fmla="*/ 2070847 w 2546209"/>
                          <a:gd name="connsiteY346" fmla="*/ 2882305 h 3370881"/>
                          <a:gd name="connsiteX347" fmla="*/ 2066365 w 2546209"/>
                          <a:gd name="connsiteY347" fmla="*/ 2725423 h 3370881"/>
                          <a:gd name="connsiteX348" fmla="*/ 2043953 w 2546209"/>
                          <a:gd name="connsiteY348" fmla="*/ 2649223 h 3370881"/>
                          <a:gd name="connsiteX349" fmla="*/ 2030506 w 2546209"/>
                          <a:gd name="connsiteY349" fmla="*/ 2622329 h 3370881"/>
                          <a:gd name="connsiteX350" fmla="*/ 2017059 w 2546209"/>
                          <a:gd name="connsiteY350" fmla="*/ 2581987 h 3370881"/>
                          <a:gd name="connsiteX351" fmla="*/ 1981200 w 2546209"/>
                          <a:gd name="connsiteY351" fmla="*/ 2514752 h 3370881"/>
                          <a:gd name="connsiteX352" fmla="*/ 1972235 w 2546209"/>
                          <a:gd name="connsiteY352" fmla="*/ 2501305 h 3370881"/>
                          <a:gd name="connsiteX353" fmla="*/ 1958788 w 2546209"/>
                          <a:gd name="connsiteY353" fmla="*/ 2478893 h 3370881"/>
                          <a:gd name="connsiteX354" fmla="*/ 1905000 w 2546209"/>
                          <a:gd name="connsiteY354" fmla="*/ 2398211 h 3370881"/>
                          <a:gd name="connsiteX355" fmla="*/ 1882588 w 2546209"/>
                          <a:gd name="connsiteY355" fmla="*/ 2357870 h 3370881"/>
                          <a:gd name="connsiteX356" fmla="*/ 1869141 w 2546209"/>
                          <a:gd name="connsiteY356" fmla="*/ 2339940 h 3370881"/>
                          <a:gd name="connsiteX357" fmla="*/ 1806388 w 2546209"/>
                          <a:gd name="connsiteY357" fmla="*/ 2313046 h 3370881"/>
                          <a:gd name="connsiteX358" fmla="*/ 1779494 w 2546209"/>
                          <a:gd name="connsiteY358" fmla="*/ 2304081 h 3370881"/>
                          <a:gd name="connsiteX359" fmla="*/ 1752600 w 2546209"/>
                          <a:gd name="connsiteY359" fmla="*/ 2299599 h 3370881"/>
                          <a:gd name="connsiteX360" fmla="*/ 1680882 w 2546209"/>
                          <a:gd name="connsiteY360" fmla="*/ 2277187 h 3370881"/>
                          <a:gd name="connsiteX361" fmla="*/ 1662953 w 2546209"/>
                          <a:gd name="connsiteY361" fmla="*/ 2272705 h 3370881"/>
                          <a:gd name="connsiteX362" fmla="*/ 1640541 w 2546209"/>
                          <a:gd name="connsiteY362" fmla="*/ 2259258 h 3370881"/>
                          <a:gd name="connsiteX363" fmla="*/ 1604682 w 2546209"/>
                          <a:gd name="connsiteY363" fmla="*/ 2272705 h 3370881"/>
                          <a:gd name="connsiteX364" fmla="*/ 1537447 w 2546209"/>
                          <a:gd name="connsiteY364" fmla="*/ 2304081 h 3370881"/>
                          <a:gd name="connsiteX365" fmla="*/ 1510553 w 2546209"/>
                          <a:gd name="connsiteY365" fmla="*/ 2308564 h 3370881"/>
                          <a:gd name="connsiteX366" fmla="*/ 1488141 w 2546209"/>
                          <a:gd name="connsiteY366" fmla="*/ 2313046 h 3370881"/>
                          <a:gd name="connsiteX367" fmla="*/ 1443318 w 2546209"/>
                          <a:gd name="connsiteY367" fmla="*/ 2322011 h 3370881"/>
                          <a:gd name="connsiteX368" fmla="*/ 1367118 w 2546209"/>
                          <a:gd name="connsiteY368" fmla="*/ 2304081 h 3370881"/>
                          <a:gd name="connsiteX369" fmla="*/ 1317812 w 2546209"/>
                          <a:gd name="connsiteY369" fmla="*/ 2286152 h 3370881"/>
                          <a:gd name="connsiteX370" fmla="*/ 1066800 w 2546209"/>
                          <a:gd name="connsiteY370" fmla="*/ 2272705 h 3370881"/>
                          <a:gd name="connsiteX371" fmla="*/ 1030941 w 2546209"/>
                          <a:gd name="connsiteY371" fmla="*/ 2263740 h 3370881"/>
                          <a:gd name="connsiteX372" fmla="*/ 986118 w 2546209"/>
                          <a:gd name="connsiteY372" fmla="*/ 2241329 h 3370881"/>
                          <a:gd name="connsiteX373" fmla="*/ 968188 w 2546209"/>
                          <a:gd name="connsiteY373" fmla="*/ 2232364 h 3370881"/>
                          <a:gd name="connsiteX374" fmla="*/ 936812 w 2546209"/>
                          <a:gd name="connsiteY374" fmla="*/ 2214434 h 3370881"/>
                          <a:gd name="connsiteX375" fmla="*/ 905435 w 2546209"/>
                          <a:gd name="connsiteY375" fmla="*/ 2196505 h 3370881"/>
                          <a:gd name="connsiteX376" fmla="*/ 869576 w 2546209"/>
                          <a:gd name="connsiteY376" fmla="*/ 2209952 h 3370881"/>
                          <a:gd name="connsiteX377" fmla="*/ 856129 w 2546209"/>
                          <a:gd name="connsiteY377" fmla="*/ 2227881 h 3370881"/>
                          <a:gd name="connsiteX378" fmla="*/ 815788 w 2546209"/>
                          <a:gd name="connsiteY378" fmla="*/ 2268223 h 3370881"/>
                          <a:gd name="connsiteX379" fmla="*/ 788894 w 2546209"/>
                          <a:gd name="connsiteY379" fmla="*/ 2290634 h 3370881"/>
                          <a:gd name="connsiteX380" fmla="*/ 762000 w 2546209"/>
                          <a:gd name="connsiteY380" fmla="*/ 2313046 h 3370881"/>
                          <a:gd name="connsiteX381" fmla="*/ 753035 w 2546209"/>
                          <a:gd name="connsiteY381" fmla="*/ 2326493 h 3370881"/>
                          <a:gd name="connsiteX382" fmla="*/ 735106 w 2546209"/>
                          <a:gd name="connsiteY382" fmla="*/ 2339940 h 3370881"/>
                          <a:gd name="connsiteX383" fmla="*/ 712694 w 2546209"/>
                          <a:gd name="connsiteY383" fmla="*/ 2362352 h 3370881"/>
                          <a:gd name="connsiteX384" fmla="*/ 694765 w 2546209"/>
                          <a:gd name="connsiteY384" fmla="*/ 2375799 h 3370881"/>
                          <a:gd name="connsiteX385" fmla="*/ 681318 w 2546209"/>
                          <a:gd name="connsiteY385" fmla="*/ 2393729 h 3370881"/>
                          <a:gd name="connsiteX386" fmla="*/ 667870 w 2546209"/>
                          <a:gd name="connsiteY386" fmla="*/ 2402693 h 3370881"/>
                          <a:gd name="connsiteX387" fmla="*/ 623047 w 2546209"/>
                          <a:gd name="connsiteY387" fmla="*/ 2443034 h 3370881"/>
                          <a:gd name="connsiteX388" fmla="*/ 600635 w 2546209"/>
                          <a:gd name="connsiteY388" fmla="*/ 2474411 h 3370881"/>
                          <a:gd name="connsiteX389" fmla="*/ 587188 w 2546209"/>
                          <a:gd name="connsiteY389" fmla="*/ 2514752 h 3370881"/>
                          <a:gd name="connsiteX390" fmla="*/ 582706 w 2546209"/>
                          <a:gd name="connsiteY390" fmla="*/ 2546129 h 3370881"/>
                          <a:gd name="connsiteX391" fmla="*/ 596153 w 2546209"/>
                          <a:gd name="connsiteY391" fmla="*/ 2635776 h 3370881"/>
                          <a:gd name="connsiteX392" fmla="*/ 600635 w 2546209"/>
                          <a:gd name="connsiteY392" fmla="*/ 2653705 h 3370881"/>
                          <a:gd name="connsiteX393" fmla="*/ 609600 w 2546209"/>
                          <a:gd name="connsiteY393" fmla="*/ 2671634 h 3370881"/>
                          <a:gd name="connsiteX394" fmla="*/ 614082 w 2546209"/>
                          <a:gd name="connsiteY394" fmla="*/ 2689564 h 3370881"/>
                          <a:gd name="connsiteX395" fmla="*/ 623047 w 2546209"/>
                          <a:gd name="connsiteY395" fmla="*/ 2711976 h 3370881"/>
                          <a:gd name="connsiteX396" fmla="*/ 627529 w 2546209"/>
                          <a:gd name="connsiteY396" fmla="*/ 2734387 h 3370881"/>
                          <a:gd name="connsiteX397" fmla="*/ 640976 w 2546209"/>
                          <a:gd name="connsiteY397" fmla="*/ 2765764 h 3370881"/>
                          <a:gd name="connsiteX398" fmla="*/ 645459 w 2546209"/>
                          <a:gd name="connsiteY398" fmla="*/ 2779211 h 3370881"/>
                          <a:gd name="connsiteX399" fmla="*/ 658906 w 2546209"/>
                          <a:gd name="connsiteY399" fmla="*/ 2801623 h 3370881"/>
                          <a:gd name="connsiteX400" fmla="*/ 676835 w 2546209"/>
                          <a:gd name="connsiteY400" fmla="*/ 2864376 h 3370881"/>
                          <a:gd name="connsiteX401" fmla="*/ 690282 w 2546209"/>
                          <a:gd name="connsiteY401" fmla="*/ 2895752 h 3370881"/>
                          <a:gd name="connsiteX402" fmla="*/ 699247 w 2546209"/>
                          <a:gd name="connsiteY402" fmla="*/ 2940576 h 3370881"/>
                          <a:gd name="connsiteX403" fmla="*/ 703729 w 2546209"/>
                          <a:gd name="connsiteY403" fmla="*/ 2967470 h 3370881"/>
                          <a:gd name="connsiteX404" fmla="*/ 717176 w 2546209"/>
                          <a:gd name="connsiteY404" fmla="*/ 2994364 h 3370881"/>
                          <a:gd name="connsiteX405" fmla="*/ 735106 w 2546209"/>
                          <a:gd name="connsiteY405" fmla="*/ 3052634 h 3370881"/>
                          <a:gd name="connsiteX406" fmla="*/ 739588 w 2546209"/>
                          <a:gd name="connsiteY406" fmla="*/ 3079529 h 3370881"/>
                          <a:gd name="connsiteX407" fmla="*/ 762000 w 2546209"/>
                          <a:gd name="connsiteY407" fmla="*/ 3142281 h 3370881"/>
                          <a:gd name="connsiteX408" fmla="*/ 766482 w 2546209"/>
                          <a:gd name="connsiteY408" fmla="*/ 3231929 h 3370881"/>
                          <a:gd name="connsiteX409" fmla="*/ 770965 w 2546209"/>
                          <a:gd name="connsiteY409" fmla="*/ 3254340 h 3370881"/>
                          <a:gd name="connsiteX410" fmla="*/ 775447 w 2546209"/>
                          <a:gd name="connsiteY410" fmla="*/ 3285717 h 3370881"/>
                          <a:gd name="connsiteX411" fmla="*/ 748553 w 2546209"/>
                          <a:gd name="connsiteY411" fmla="*/ 3335023 h 3370881"/>
                          <a:gd name="connsiteX412" fmla="*/ 721659 w 2546209"/>
                          <a:gd name="connsiteY412" fmla="*/ 3343987 h 3370881"/>
                          <a:gd name="connsiteX413" fmla="*/ 708212 w 2546209"/>
                          <a:gd name="connsiteY413" fmla="*/ 3348470 h 3370881"/>
                          <a:gd name="connsiteX414" fmla="*/ 623047 w 2546209"/>
                          <a:gd name="connsiteY414" fmla="*/ 3330540 h 3370881"/>
                          <a:gd name="connsiteX415" fmla="*/ 609600 w 2546209"/>
                          <a:gd name="connsiteY415" fmla="*/ 3308129 h 3370881"/>
                          <a:gd name="connsiteX416" fmla="*/ 591670 w 2546209"/>
                          <a:gd name="connsiteY416" fmla="*/ 3267787 h 3370881"/>
                          <a:gd name="connsiteX417" fmla="*/ 560294 w 2546209"/>
                          <a:gd name="connsiteY417" fmla="*/ 3209517 h 3370881"/>
                          <a:gd name="connsiteX418" fmla="*/ 551329 w 2546209"/>
                          <a:gd name="connsiteY418" fmla="*/ 3196070 h 3370881"/>
                          <a:gd name="connsiteX419" fmla="*/ 528918 w 2546209"/>
                          <a:gd name="connsiteY419" fmla="*/ 3173658 h 3370881"/>
                          <a:gd name="connsiteX420" fmla="*/ 519953 w 2546209"/>
                          <a:gd name="connsiteY420" fmla="*/ 3128834 h 3370881"/>
                          <a:gd name="connsiteX421" fmla="*/ 524435 w 2546209"/>
                          <a:gd name="connsiteY421" fmla="*/ 3101940 h 3370881"/>
                          <a:gd name="connsiteX422" fmla="*/ 528918 w 2546209"/>
                          <a:gd name="connsiteY422" fmla="*/ 3088493 h 3370881"/>
                          <a:gd name="connsiteX423" fmla="*/ 542365 w 2546209"/>
                          <a:gd name="connsiteY423" fmla="*/ 3052634 h 3370881"/>
                          <a:gd name="connsiteX424" fmla="*/ 484094 w 2546209"/>
                          <a:gd name="connsiteY424" fmla="*/ 2886787 h 3370881"/>
                          <a:gd name="connsiteX425" fmla="*/ 443753 w 2546209"/>
                          <a:gd name="connsiteY425" fmla="*/ 2779211 h 3370881"/>
                          <a:gd name="connsiteX426" fmla="*/ 439270 w 2546209"/>
                          <a:gd name="connsiteY426" fmla="*/ 2752317 h 3370881"/>
                          <a:gd name="connsiteX427" fmla="*/ 430306 w 2546209"/>
                          <a:gd name="connsiteY427" fmla="*/ 2716458 h 3370881"/>
                          <a:gd name="connsiteX428" fmla="*/ 425823 w 2546209"/>
                          <a:gd name="connsiteY428" fmla="*/ 2680599 h 3370881"/>
                          <a:gd name="connsiteX429" fmla="*/ 398929 w 2546209"/>
                          <a:gd name="connsiteY429" fmla="*/ 2599917 h 3370881"/>
                          <a:gd name="connsiteX430" fmla="*/ 385482 w 2546209"/>
                          <a:gd name="connsiteY430" fmla="*/ 2568540 h 3370881"/>
                          <a:gd name="connsiteX431" fmla="*/ 381000 w 2546209"/>
                          <a:gd name="connsiteY431" fmla="*/ 2550611 h 3370881"/>
                          <a:gd name="connsiteX432" fmla="*/ 372035 w 2546209"/>
                          <a:gd name="connsiteY432" fmla="*/ 2483376 h 3370881"/>
                          <a:gd name="connsiteX433" fmla="*/ 367553 w 2546209"/>
                          <a:gd name="connsiteY433" fmla="*/ 2469929 h 3370881"/>
                          <a:gd name="connsiteX434" fmla="*/ 407894 w 2546209"/>
                          <a:gd name="connsiteY434" fmla="*/ 2451999 h 3370881"/>
                          <a:gd name="connsiteX435" fmla="*/ 515470 w 2546209"/>
                          <a:gd name="connsiteY435" fmla="*/ 2407176 h 3370881"/>
                          <a:gd name="connsiteX436" fmla="*/ 578223 w 2546209"/>
                          <a:gd name="connsiteY436" fmla="*/ 2353387 h 3370881"/>
                          <a:gd name="connsiteX437" fmla="*/ 587188 w 2546209"/>
                          <a:gd name="connsiteY437" fmla="*/ 2330976 h 3370881"/>
                          <a:gd name="connsiteX438" fmla="*/ 614082 w 2546209"/>
                          <a:gd name="connsiteY438" fmla="*/ 2254776 h 3370881"/>
                          <a:gd name="connsiteX439" fmla="*/ 649941 w 2546209"/>
                          <a:gd name="connsiteY439" fmla="*/ 2200987 h 3370881"/>
                          <a:gd name="connsiteX440" fmla="*/ 690282 w 2546209"/>
                          <a:gd name="connsiteY440" fmla="*/ 2174093 h 3370881"/>
                          <a:gd name="connsiteX441" fmla="*/ 703729 w 2546209"/>
                          <a:gd name="connsiteY441" fmla="*/ 2165129 h 3370881"/>
                          <a:gd name="connsiteX442" fmla="*/ 739588 w 2546209"/>
                          <a:gd name="connsiteY442" fmla="*/ 2147199 h 3370881"/>
                          <a:gd name="connsiteX443" fmla="*/ 708212 w 2546209"/>
                          <a:gd name="connsiteY443" fmla="*/ 2187540 h 3370881"/>
                          <a:gd name="connsiteX444" fmla="*/ 654423 w 2546209"/>
                          <a:gd name="connsiteY444" fmla="*/ 2241329 h 3370881"/>
                          <a:gd name="connsiteX445" fmla="*/ 636494 w 2546209"/>
                          <a:gd name="connsiteY445" fmla="*/ 2259258 h 3370881"/>
                          <a:gd name="connsiteX446" fmla="*/ 614082 w 2546209"/>
                          <a:gd name="connsiteY446" fmla="*/ 2286152 h 3370881"/>
                          <a:gd name="connsiteX447" fmla="*/ 605118 w 2546209"/>
                          <a:gd name="connsiteY447" fmla="*/ 2299599 h 3370881"/>
                          <a:gd name="connsiteX448" fmla="*/ 560294 w 2546209"/>
                          <a:gd name="connsiteY448" fmla="*/ 2335458 h 3370881"/>
                          <a:gd name="connsiteX449" fmla="*/ 524435 w 2546209"/>
                          <a:gd name="connsiteY449" fmla="*/ 2348905 h 3370881"/>
                          <a:gd name="connsiteX450" fmla="*/ 502023 w 2546209"/>
                          <a:gd name="connsiteY450" fmla="*/ 2362352 h 3370881"/>
                          <a:gd name="connsiteX451" fmla="*/ 461682 w 2546209"/>
                          <a:gd name="connsiteY451" fmla="*/ 2389246 h 3370881"/>
                          <a:gd name="connsiteX452" fmla="*/ 448235 w 2546209"/>
                          <a:gd name="connsiteY452" fmla="*/ 2398211 h 3370881"/>
                          <a:gd name="connsiteX453" fmla="*/ 430306 w 2546209"/>
                          <a:gd name="connsiteY453" fmla="*/ 2407176 h 3370881"/>
                          <a:gd name="connsiteX454" fmla="*/ 412376 w 2546209"/>
                          <a:gd name="connsiteY454" fmla="*/ 2420623 h 3370881"/>
                          <a:gd name="connsiteX455" fmla="*/ 389965 w 2546209"/>
                          <a:gd name="connsiteY455" fmla="*/ 2429587 h 3370881"/>
                          <a:gd name="connsiteX456" fmla="*/ 372035 w 2546209"/>
                          <a:gd name="connsiteY456" fmla="*/ 2443034 h 3370881"/>
                          <a:gd name="connsiteX457" fmla="*/ 318247 w 2546209"/>
                          <a:gd name="connsiteY457" fmla="*/ 2474411 h 3370881"/>
                          <a:gd name="connsiteX458" fmla="*/ 304800 w 2546209"/>
                          <a:gd name="connsiteY458" fmla="*/ 2492340 h 3370881"/>
                          <a:gd name="connsiteX459" fmla="*/ 282388 w 2546209"/>
                          <a:gd name="connsiteY459" fmla="*/ 2519234 h 3370881"/>
                          <a:gd name="connsiteX460" fmla="*/ 295835 w 2546209"/>
                          <a:gd name="connsiteY460" fmla="*/ 2815070 h 3370881"/>
                          <a:gd name="connsiteX461" fmla="*/ 300318 w 2546209"/>
                          <a:gd name="connsiteY461" fmla="*/ 2837481 h 3370881"/>
                          <a:gd name="connsiteX462" fmla="*/ 304800 w 2546209"/>
                          <a:gd name="connsiteY462" fmla="*/ 2868858 h 3370881"/>
                          <a:gd name="connsiteX463" fmla="*/ 309282 w 2546209"/>
                          <a:gd name="connsiteY463" fmla="*/ 2927129 h 3370881"/>
                          <a:gd name="connsiteX464" fmla="*/ 322729 w 2546209"/>
                          <a:gd name="connsiteY464" fmla="*/ 2985399 h 3370881"/>
                          <a:gd name="connsiteX465" fmla="*/ 327212 w 2546209"/>
                          <a:gd name="connsiteY465" fmla="*/ 3012293 h 3370881"/>
                          <a:gd name="connsiteX466" fmla="*/ 331694 w 2546209"/>
                          <a:gd name="connsiteY466" fmla="*/ 3043670 h 3370881"/>
                          <a:gd name="connsiteX467" fmla="*/ 345141 w 2546209"/>
                          <a:gd name="connsiteY467" fmla="*/ 3070564 h 3370881"/>
                          <a:gd name="connsiteX468" fmla="*/ 367553 w 2546209"/>
                          <a:gd name="connsiteY468" fmla="*/ 3124352 h 3370881"/>
                          <a:gd name="connsiteX469" fmla="*/ 381000 w 2546209"/>
                          <a:gd name="connsiteY469" fmla="*/ 3182623 h 3370881"/>
                          <a:gd name="connsiteX470" fmla="*/ 389965 w 2546209"/>
                          <a:gd name="connsiteY470" fmla="*/ 3196070 h 3370881"/>
                          <a:gd name="connsiteX471" fmla="*/ 394447 w 2546209"/>
                          <a:gd name="connsiteY471" fmla="*/ 3213999 h 3370881"/>
                          <a:gd name="connsiteX472" fmla="*/ 412376 w 2546209"/>
                          <a:gd name="connsiteY472" fmla="*/ 3245376 h 3370881"/>
                          <a:gd name="connsiteX473" fmla="*/ 416859 w 2546209"/>
                          <a:gd name="connsiteY473" fmla="*/ 3258823 h 3370881"/>
                          <a:gd name="connsiteX474" fmla="*/ 425823 w 2546209"/>
                          <a:gd name="connsiteY474" fmla="*/ 3272270 h 3370881"/>
                          <a:gd name="connsiteX475" fmla="*/ 439270 w 2546209"/>
                          <a:gd name="connsiteY475" fmla="*/ 3303646 h 3370881"/>
                          <a:gd name="connsiteX476" fmla="*/ 439270 w 2546209"/>
                          <a:gd name="connsiteY476" fmla="*/ 3352952 h 3370881"/>
                          <a:gd name="connsiteX477" fmla="*/ 430306 w 2546209"/>
                          <a:gd name="connsiteY477" fmla="*/ 3366399 h 3370881"/>
                          <a:gd name="connsiteX478" fmla="*/ 412376 w 2546209"/>
                          <a:gd name="connsiteY478" fmla="*/ 3370881 h 3370881"/>
                          <a:gd name="connsiteX479" fmla="*/ 295835 w 2546209"/>
                          <a:gd name="connsiteY479" fmla="*/ 3357434 h 3370881"/>
                          <a:gd name="connsiteX480" fmla="*/ 264459 w 2546209"/>
                          <a:gd name="connsiteY480" fmla="*/ 3276752 h 3370881"/>
                          <a:gd name="connsiteX481" fmla="*/ 259976 w 2546209"/>
                          <a:gd name="connsiteY481" fmla="*/ 3240893 h 3370881"/>
                          <a:gd name="connsiteX482" fmla="*/ 246529 w 2546209"/>
                          <a:gd name="connsiteY482" fmla="*/ 3178140 h 3370881"/>
                          <a:gd name="connsiteX483" fmla="*/ 237565 w 2546209"/>
                          <a:gd name="connsiteY483" fmla="*/ 3084011 h 3370881"/>
                          <a:gd name="connsiteX484" fmla="*/ 228600 w 2546209"/>
                          <a:gd name="connsiteY484" fmla="*/ 3057117 h 3370881"/>
                          <a:gd name="connsiteX485" fmla="*/ 219635 w 2546209"/>
                          <a:gd name="connsiteY485" fmla="*/ 3021258 h 3370881"/>
                          <a:gd name="connsiteX486" fmla="*/ 206188 w 2546209"/>
                          <a:gd name="connsiteY486" fmla="*/ 2980917 h 3370881"/>
                          <a:gd name="connsiteX487" fmla="*/ 201706 w 2546209"/>
                          <a:gd name="connsiteY487" fmla="*/ 2949540 h 3370881"/>
                          <a:gd name="connsiteX488" fmla="*/ 197223 w 2546209"/>
                          <a:gd name="connsiteY488" fmla="*/ 2927129 h 3370881"/>
                          <a:gd name="connsiteX489" fmla="*/ 192741 w 2546209"/>
                          <a:gd name="connsiteY489" fmla="*/ 2891270 h 3370881"/>
                          <a:gd name="connsiteX490" fmla="*/ 188259 w 2546209"/>
                          <a:gd name="connsiteY490" fmla="*/ 2850929 h 3370881"/>
                          <a:gd name="connsiteX491" fmla="*/ 179294 w 2546209"/>
                          <a:gd name="connsiteY491" fmla="*/ 2824034 h 3370881"/>
                          <a:gd name="connsiteX492" fmla="*/ 165847 w 2546209"/>
                          <a:gd name="connsiteY492" fmla="*/ 2774729 h 3370881"/>
                          <a:gd name="connsiteX493" fmla="*/ 161365 w 2546209"/>
                          <a:gd name="connsiteY493" fmla="*/ 2747834 h 3370881"/>
                          <a:gd name="connsiteX494" fmla="*/ 156882 w 2546209"/>
                          <a:gd name="connsiteY494" fmla="*/ 2559576 h 3370881"/>
                          <a:gd name="connsiteX495" fmla="*/ 152400 w 2546209"/>
                          <a:gd name="connsiteY495" fmla="*/ 2519234 h 3370881"/>
                          <a:gd name="connsiteX496" fmla="*/ 143435 w 2546209"/>
                          <a:gd name="connsiteY496" fmla="*/ 2384764 h 3370881"/>
                          <a:gd name="connsiteX497" fmla="*/ 129988 w 2546209"/>
                          <a:gd name="connsiteY497" fmla="*/ 2344423 h 3370881"/>
                          <a:gd name="connsiteX498" fmla="*/ 125506 w 2546209"/>
                          <a:gd name="connsiteY498" fmla="*/ 2330976 h 3370881"/>
                          <a:gd name="connsiteX499" fmla="*/ 138953 w 2546209"/>
                          <a:gd name="connsiteY499" fmla="*/ 2313046 h 3370881"/>
                          <a:gd name="connsiteX500" fmla="*/ 152400 w 2546209"/>
                          <a:gd name="connsiteY500" fmla="*/ 2304081 h 3370881"/>
                          <a:gd name="connsiteX501" fmla="*/ 170329 w 2546209"/>
                          <a:gd name="connsiteY501" fmla="*/ 2259258 h 3370881"/>
                          <a:gd name="connsiteX502" fmla="*/ 188259 w 2546209"/>
                          <a:gd name="connsiteY502" fmla="*/ 2223399 h 3370881"/>
                          <a:gd name="connsiteX503" fmla="*/ 206188 w 2546209"/>
                          <a:gd name="connsiteY503" fmla="*/ 2187540 h 3370881"/>
                          <a:gd name="connsiteX504" fmla="*/ 210670 w 2546209"/>
                          <a:gd name="connsiteY504" fmla="*/ 2174093 h 3370881"/>
                          <a:gd name="connsiteX505" fmla="*/ 219635 w 2546209"/>
                          <a:gd name="connsiteY505" fmla="*/ 2115823 h 3370881"/>
                          <a:gd name="connsiteX506" fmla="*/ 210670 w 2546209"/>
                          <a:gd name="connsiteY506" fmla="*/ 1958940 h 3370881"/>
                          <a:gd name="connsiteX507" fmla="*/ 192741 w 2546209"/>
                          <a:gd name="connsiteY507" fmla="*/ 1923081 h 3370881"/>
                          <a:gd name="connsiteX508" fmla="*/ 179294 w 2546209"/>
                          <a:gd name="connsiteY508" fmla="*/ 1891705 h 3370881"/>
                          <a:gd name="connsiteX509" fmla="*/ 165847 w 2546209"/>
                          <a:gd name="connsiteY509" fmla="*/ 1864811 h 3370881"/>
                          <a:gd name="connsiteX510" fmla="*/ 152400 w 2546209"/>
                          <a:gd name="connsiteY510" fmla="*/ 1833434 h 3370881"/>
                          <a:gd name="connsiteX511" fmla="*/ 143435 w 2546209"/>
                          <a:gd name="connsiteY511" fmla="*/ 1819987 h 3370881"/>
                          <a:gd name="connsiteX512" fmla="*/ 107576 w 2546209"/>
                          <a:gd name="connsiteY512" fmla="*/ 1784129 h 3370881"/>
                          <a:gd name="connsiteX513" fmla="*/ 94129 w 2546209"/>
                          <a:gd name="connsiteY513" fmla="*/ 1779646 h 3370881"/>
                          <a:gd name="connsiteX514" fmla="*/ 71718 w 2546209"/>
                          <a:gd name="connsiteY514" fmla="*/ 1770681 h 3370881"/>
                          <a:gd name="connsiteX515" fmla="*/ 58270 w 2546209"/>
                          <a:gd name="connsiteY515" fmla="*/ 1761717 h 3370881"/>
                          <a:gd name="connsiteX516" fmla="*/ 26894 w 2546209"/>
                          <a:gd name="connsiteY516" fmla="*/ 1730340 h 3370881"/>
                          <a:gd name="connsiteX517" fmla="*/ 0 w 2546209"/>
                          <a:gd name="connsiteY517" fmla="*/ 1707929 h 3370881"/>
                          <a:gd name="connsiteX0" fmla="*/ 0 w 2546209"/>
                          <a:gd name="connsiteY0" fmla="*/ 1707929 h 3370881"/>
                          <a:gd name="connsiteX1" fmla="*/ 22412 w 2546209"/>
                          <a:gd name="connsiteY1" fmla="*/ 1698964 h 3370881"/>
                          <a:gd name="connsiteX2" fmla="*/ 31376 w 2546209"/>
                          <a:gd name="connsiteY2" fmla="*/ 1681034 h 3370881"/>
                          <a:gd name="connsiteX3" fmla="*/ 44823 w 2546209"/>
                          <a:gd name="connsiteY3" fmla="*/ 1672070 h 3370881"/>
                          <a:gd name="connsiteX4" fmla="*/ 58270 w 2546209"/>
                          <a:gd name="connsiteY4" fmla="*/ 1654140 h 3370881"/>
                          <a:gd name="connsiteX5" fmla="*/ 76200 w 2546209"/>
                          <a:gd name="connsiteY5" fmla="*/ 1645176 h 3370881"/>
                          <a:gd name="connsiteX6" fmla="*/ 98612 w 2546209"/>
                          <a:gd name="connsiteY6" fmla="*/ 1636211 h 3370881"/>
                          <a:gd name="connsiteX7" fmla="*/ 125506 w 2546209"/>
                          <a:gd name="connsiteY7" fmla="*/ 1627246 h 3370881"/>
                          <a:gd name="connsiteX8" fmla="*/ 152400 w 2546209"/>
                          <a:gd name="connsiteY8" fmla="*/ 1609317 h 3370881"/>
                          <a:gd name="connsiteX9" fmla="*/ 170329 w 2546209"/>
                          <a:gd name="connsiteY9" fmla="*/ 1600352 h 3370881"/>
                          <a:gd name="connsiteX10" fmla="*/ 188259 w 2546209"/>
                          <a:gd name="connsiteY10" fmla="*/ 1582423 h 3370881"/>
                          <a:gd name="connsiteX11" fmla="*/ 228600 w 2546209"/>
                          <a:gd name="connsiteY11" fmla="*/ 1564493 h 3370881"/>
                          <a:gd name="connsiteX12" fmla="*/ 255494 w 2546209"/>
                          <a:gd name="connsiteY12" fmla="*/ 1546564 h 3370881"/>
                          <a:gd name="connsiteX13" fmla="*/ 300318 w 2546209"/>
                          <a:gd name="connsiteY13" fmla="*/ 1524152 h 3370881"/>
                          <a:gd name="connsiteX14" fmla="*/ 313765 w 2546209"/>
                          <a:gd name="connsiteY14" fmla="*/ 1515187 h 3370881"/>
                          <a:gd name="connsiteX15" fmla="*/ 340659 w 2546209"/>
                          <a:gd name="connsiteY15" fmla="*/ 1510705 h 3370881"/>
                          <a:gd name="connsiteX16" fmla="*/ 363070 w 2546209"/>
                          <a:gd name="connsiteY16" fmla="*/ 1506223 h 3370881"/>
                          <a:gd name="connsiteX17" fmla="*/ 389965 w 2546209"/>
                          <a:gd name="connsiteY17" fmla="*/ 1501740 h 3370881"/>
                          <a:gd name="connsiteX18" fmla="*/ 425823 w 2546209"/>
                          <a:gd name="connsiteY18" fmla="*/ 1497258 h 3370881"/>
                          <a:gd name="connsiteX19" fmla="*/ 470647 w 2546209"/>
                          <a:gd name="connsiteY19" fmla="*/ 1488293 h 3370881"/>
                          <a:gd name="connsiteX20" fmla="*/ 515470 w 2546209"/>
                          <a:gd name="connsiteY20" fmla="*/ 1479329 h 3370881"/>
                          <a:gd name="connsiteX21" fmla="*/ 528918 w 2546209"/>
                          <a:gd name="connsiteY21" fmla="*/ 1470364 h 3370881"/>
                          <a:gd name="connsiteX22" fmla="*/ 600635 w 2546209"/>
                          <a:gd name="connsiteY22" fmla="*/ 1456917 h 3370881"/>
                          <a:gd name="connsiteX23" fmla="*/ 690282 w 2546209"/>
                          <a:gd name="connsiteY23" fmla="*/ 1447952 h 3370881"/>
                          <a:gd name="connsiteX24" fmla="*/ 793376 w 2546209"/>
                          <a:gd name="connsiteY24" fmla="*/ 1452434 h 3370881"/>
                          <a:gd name="connsiteX25" fmla="*/ 874059 w 2546209"/>
                          <a:gd name="connsiteY25" fmla="*/ 1465881 h 3370881"/>
                          <a:gd name="connsiteX26" fmla="*/ 914400 w 2546209"/>
                          <a:gd name="connsiteY26" fmla="*/ 1470364 h 3370881"/>
                          <a:gd name="connsiteX27" fmla="*/ 1030941 w 2546209"/>
                          <a:gd name="connsiteY27" fmla="*/ 1483811 h 3370881"/>
                          <a:gd name="connsiteX28" fmla="*/ 1151965 w 2546209"/>
                          <a:gd name="connsiteY28" fmla="*/ 1492776 h 3370881"/>
                          <a:gd name="connsiteX29" fmla="*/ 1281953 w 2546209"/>
                          <a:gd name="connsiteY29" fmla="*/ 1501740 h 3370881"/>
                          <a:gd name="connsiteX30" fmla="*/ 1465729 w 2546209"/>
                          <a:gd name="connsiteY30" fmla="*/ 1497258 h 3370881"/>
                          <a:gd name="connsiteX31" fmla="*/ 1510553 w 2546209"/>
                          <a:gd name="connsiteY31" fmla="*/ 1492776 h 3370881"/>
                          <a:gd name="connsiteX32" fmla="*/ 1582270 w 2546209"/>
                          <a:gd name="connsiteY32" fmla="*/ 1461399 h 3370881"/>
                          <a:gd name="connsiteX33" fmla="*/ 1604682 w 2546209"/>
                          <a:gd name="connsiteY33" fmla="*/ 1456917 h 3370881"/>
                          <a:gd name="connsiteX34" fmla="*/ 1622612 w 2546209"/>
                          <a:gd name="connsiteY34" fmla="*/ 1447952 h 3370881"/>
                          <a:gd name="connsiteX35" fmla="*/ 1645023 w 2546209"/>
                          <a:gd name="connsiteY35" fmla="*/ 1438987 h 3370881"/>
                          <a:gd name="connsiteX36" fmla="*/ 1662953 w 2546209"/>
                          <a:gd name="connsiteY36" fmla="*/ 1425540 h 3370881"/>
                          <a:gd name="connsiteX37" fmla="*/ 1698812 w 2546209"/>
                          <a:gd name="connsiteY37" fmla="*/ 1407611 h 3370881"/>
                          <a:gd name="connsiteX38" fmla="*/ 1739153 w 2546209"/>
                          <a:gd name="connsiteY38" fmla="*/ 1380717 h 3370881"/>
                          <a:gd name="connsiteX39" fmla="*/ 1752600 w 2546209"/>
                          <a:gd name="connsiteY39" fmla="*/ 1367270 h 3370881"/>
                          <a:gd name="connsiteX40" fmla="*/ 1775012 w 2546209"/>
                          <a:gd name="connsiteY40" fmla="*/ 1353823 h 3370881"/>
                          <a:gd name="connsiteX41" fmla="*/ 1797423 w 2546209"/>
                          <a:gd name="connsiteY41" fmla="*/ 1335893 h 3370881"/>
                          <a:gd name="connsiteX42" fmla="*/ 1810870 w 2546209"/>
                          <a:gd name="connsiteY42" fmla="*/ 1304517 h 3370881"/>
                          <a:gd name="connsiteX43" fmla="*/ 1815353 w 2546209"/>
                          <a:gd name="connsiteY43" fmla="*/ 1291070 h 3370881"/>
                          <a:gd name="connsiteX44" fmla="*/ 1801906 w 2546209"/>
                          <a:gd name="connsiteY44" fmla="*/ 1138670 h 3370881"/>
                          <a:gd name="connsiteX45" fmla="*/ 1792941 w 2546209"/>
                          <a:gd name="connsiteY45" fmla="*/ 1125223 h 3370881"/>
                          <a:gd name="connsiteX46" fmla="*/ 1757082 w 2546209"/>
                          <a:gd name="connsiteY46" fmla="*/ 1093846 h 3370881"/>
                          <a:gd name="connsiteX47" fmla="*/ 1730188 w 2546209"/>
                          <a:gd name="connsiteY47" fmla="*/ 1066952 h 3370881"/>
                          <a:gd name="connsiteX48" fmla="*/ 1703294 w 2546209"/>
                          <a:gd name="connsiteY48" fmla="*/ 1049023 h 3370881"/>
                          <a:gd name="connsiteX49" fmla="*/ 1622612 w 2546209"/>
                          <a:gd name="connsiteY49" fmla="*/ 1053505 h 3370881"/>
                          <a:gd name="connsiteX50" fmla="*/ 1595718 w 2546209"/>
                          <a:gd name="connsiteY50" fmla="*/ 1062470 h 3370881"/>
                          <a:gd name="connsiteX51" fmla="*/ 1573306 w 2546209"/>
                          <a:gd name="connsiteY51" fmla="*/ 1066952 h 3370881"/>
                          <a:gd name="connsiteX52" fmla="*/ 1453385 w 2546209"/>
                          <a:gd name="connsiteY52" fmla="*/ 1082761 h 3370881"/>
                          <a:gd name="connsiteX53" fmla="*/ 1326776 w 2546209"/>
                          <a:gd name="connsiteY53" fmla="*/ 1062470 h 3370881"/>
                          <a:gd name="connsiteX54" fmla="*/ 1308847 w 2546209"/>
                          <a:gd name="connsiteY54" fmla="*/ 1057987 h 3370881"/>
                          <a:gd name="connsiteX55" fmla="*/ 1277470 w 2546209"/>
                          <a:gd name="connsiteY55" fmla="*/ 1053505 h 3370881"/>
                          <a:gd name="connsiteX56" fmla="*/ 1259541 w 2546209"/>
                          <a:gd name="connsiteY56" fmla="*/ 1049023 h 3370881"/>
                          <a:gd name="connsiteX57" fmla="*/ 1232647 w 2546209"/>
                          <a:gd name="connsiteY57" fmla="*/ 1044540 h 3370881"/>
                          <a:gd name="connsiteX58" fmla="*/ 1053353 w 2546209"/>
                          <a:gd name="connsiteY58" fmla="*/ 1049023 h 3370881"/>
                          <a:gd name="connsiteX59" fmla="*/ 1035423 w 2546209"/>
                          <a:gd name="connsiteY59" fmla="*/ 1053505 h 3370881"/>
                          <a:gd name="connsiteX60" fmla="*/ 1008529 w 2546209"/>
                          <a:gd name="connsiteY60" fmla="*/ 1057987 h 3370881"/>
                          <a:gd name="connsiteX61" fmla="*/ 995082 w 2546209"/>
                          <a:gd name="connsiteY61" fmla="*/ 1062470 h 3370881"/>
                          <a:gd name="connsiteX62" fmla="*/ 945776 w 2546209"/>
                          <a:gd name="connsiteY62" fmla="*/ 1031093 h 3370881"/>
                          <a:gd name="connsiteX63" fmla="*/ 941294 w 2546209"/>
                          <a:gd name="connsiteY63" fmla="*/ 1017646 h 3370881"/>
                          <a:gd name="connsiteX64" fmla="*/ 932329 w 2546209"/>
                          <a:gd name="connsiteY64" fmla="*/ 919034 h 3370881"/>
                          <a:gd name="connsiteX65" fmla="*/ 914400 w 2546209"/>
                          <a:gd name="connsiteY65" fmla="*/ 901105 h 3370881"/>
                          <a:gd name="connsiteX66" fmla="*/ 918882 w 2546209"/>
                          <a:gd name="connsiteY66" fmla="*/ 869729 h 3370881"/>
                          <a:gd name="connsiteX67" fmla="*/ 941294 w 2546209"/>
                          <a:gd name="connsiteY67" fmla="*/ 865246 h 3370881"/>
                          <a:gd name="connsiteX68" fmla="*/ 959223 w 2546209"/>
                          <a:gd name="connsiteY68" fmla="*/ 851799 h 3370881"/>
                          <a:gd name="connsiteX69" fmla="*/ 990600 w 2546209"/>
                          <a:gd name="connsiteY69" fmla="*/ 847317 h 3370881"/>
                          <a:gd name="connsiteX70" fmla="*/ 1129553 w 2546209"/>
                          <a:gd name="connsiteY70" fmla="*/ 838352 h 3370881"/>
                          <a:gd name="connsiteX71" fmla="*/ 1147482 w 2546209"/>
                          <a:gd name="connsiteY71" fmla="*/ 829387 h 3370881"/>
                          <a:gd name="connsiteX72" fmla="*/ 1178859 w 2546209"/>
                          <a:gd name="connsiteY72" fmla="*/ 806976 h 3370881"/>
                          <a:gd name="connsiteX73" fmla="*/ 1192306 w 2546209"/>
                          <a:gd name="connsiteY73" fmla="*/ 793529 h 3370881"/>
                          <a:gd name="connsiteX74" fmla="*/ 1214718 w 2546209"/>
                          <a:gd name="connsiteY74" fmla="*/ 784564 h 3370881"/>
                          <a:gd name="connsiteX75" fmla="*/ 1241612 w 2546209"/>
                          <a:gd name="connsiteY75" fmla="*/ 771117 h 3370881"/>
                          <a:gd name="connsiteX76" fmla="*/ 1277470 w 2546209"/>
                          <a:gd name="connsiteY76" fmla="*/ 753187 h 3370881"/>
                          <a:gd name="connsiteX77" fmla="*/ 1295400 w 2546209"/>
                          <a:gd name="connsiteY77" fmla="*/ 730776 h 3370881"/>
                          <a:gd name="connsiteX78" fmla="*/ 1317812 w 2546209"/>
                          <a:gd name="connsiteY78" fmla="*/ 708364 h 3370881"/>
                          <a:gd name="connsiteX79" fmla="*/ 1353670 w 2546209"/>
                          <a:gd name="connsiteY79" fmla="*/ 663540 h 3370881"/>
                          <a:gd name="connsiteX80" fmla="*/ 1371600 w 2546209"/>
                          <a:gd name="connsiteY80" fmla="*/ 636646 h 3370881"/>
                          <a:gd name="connsiteX81" fmla="*/ 1380565 w 2546209"/>
                          <a:gd name="connsiteY81" fmla="*/ 596305 h 3370881"/>
                          <a:gd name="connsiteX82" fmla="*/ 1385047 w 2546209"/>
                          <a:gd name="connsiteY82" fmla="*/ 582858 h 3370881"/>
                          <a:gd name="connsiteX83" fmla="*/ 1380565 w 2546209"/>
                          <a:gd name="connsiteY83" fmla="*/ 533552 h 3370881"/>
                          <a:gd name="connsiteX84" fmla="*/ 1367118 w 2546209"/>
                          <a:gd name="connsiteY84" fmla="*/ 524587 h 3370881"/>
                          <a:gd name="connsiteX85" fmla="*/ 1349188 w 2546209"/>
                          <a:gd name="connsiteY85" fmla="*/ 520105 h 3370881"/>
                          <a:gd name="connsiteX86" fmla="*/ 1326776 w 2546209"/>
                          <a:gd name="connsiteY86" fmla="*/ 511140 h 3370881"/>
                          <a:gd name="connsiteX87" fmla="*/ 1281953 w 2546209"/>
                          <a:gd name="connsiteY87" fmla="*/ 515623 h 3370881"/>
                          <a:gd name="connsiteX88" fmla="*/ 1250576 w 2546209"/>
                          <a:gd name="connsiteY88" fmla="*/ 529070 h 3370881"/>
                          <a:gd name="connsiteX89" fmla="*/ 1210235 w 2546209"/>
                          <a:gd name="connsiteY89" fmla="*/ 542517 h 3370881"/>
                          <a:gd name="connsiteX90" fmla="*/ 1183341 w 2546209"/>
                          <a:gd name="connsiteY90" fmla="*/ 555964 h 3370881"/>
                          <a:gd name="connsiteX91" fmla="*/ 1160929 w 2546209"/>
                          <a:gd name="connsiteY91" fmla="*/ 569411 h 3370881"/>
                          <a:gd name="connsiteX92" fmla="*/ 1134035 w 2546209"/>
                          <a:gd name="connsiteY92" fmla="*/ 578376 h 3370881"/>
                          <a:gd name="connsiteX93" fmla="*/ 1111623 w 2546209"/>
                          <a:gd name="connsiteY93" fmla="*/ 587340 h 3370881"/>
                          <a:gd name="connsiteX94" fmla="*/ 1084729 w 2546209"/>
                          <a:gd name="connsiteY94" fmla="*/ 596305 h 3370881"/>
                          <a:gd name="connsiteX95" fmla="*/ 986118 w 2546209"/>
                          <a:gd name="connsiteY95" fmla="*/ 591823 h 3370881"/>
                          <a:gd name="connsiteX96" fmla="*/ 927847 w 2546209"/>
                          <a:gd name="connsiteY96" fmla="*/ 578376 h 3370881"/>
                          <a:gd name="connsiteX97" fmla="*/ 896470 w 2546209"/>
                          <a:gd name="connsiteY97" fmla="*/ 555964 h 3370881"/>
                          <a:gd name="connsiteX98" fmla="*/ 883023 w 2546209"/>
                          <a:gd name="connsiteY98" fmla="*/ 546999 h 3370881"/>
                          <a:gd name="connsiteX99" fmla="*/ 865094 w 2546209"/>
                          <a:gd name="connsiteY99" fmla="*/ 497693 h 3370881"/>
                          <a:gd name="connsiteX100" fmla="*/ 869576 w 2546209"/>
                          <a:gd name="connsiteY100" fmla="*/ 403564 h 3370881"/>
                          <a:gd name="connsiteX101" fmla="*/ 874059 w 2546209"/>
                          <a:gd name="connsiteY101" fmla="*/ 385634 h 3370881"/>
                          <a:gd name="connsiteX102" fmla="*/ 883023 w 2546209"/>
                          <a:gd name="connsiteY102" fmla="*/ 372187 h 3370881"/>
                          <a:gd name="connsiteX103" fmla="*/ 909918 w 2546209"/>
                          <a:gd name="connsiteY103" fmla="*/ 363223 h 3370881"/>
                          <a:gd name="connsiteX104" fmla="*/ 914400 w 2546209"/>
                          <a:gd name="connsiteY104" fmla="*/ 385634 h 3370881"/>
                          <a:gd name="connsiteX105" fmla="*/ 909918 w 2546209"/>
                          <a:gd name="connsiteY105" fmla="*/ 408046 h 3370881"/>
                          <a:gd name="connsiteX106" fmla="*/ 900953 w 2546209"/>
                          <a:gd name="connsiteY106" fmla="*/ 466317 h 3370881"/>
                          <a:gd name="connsiteX107" fmla="*/ 905435 w 2546209"/>
                          <a:gd name="connsiteY107" fmla="*/ 515623 h 3370881"/>
                          <a:gd name="connsiteX108" fmla="*/ 932329 w 2546209"/>
                          <a:gd name="connsiteY108" fmla="*/ 551481 h 3370881"/>
                          <a:gd name="connsiteX109" fmla="*/ 954741 w 2546209"/>
                          <a:gd name="connsiteY109" fmla="*/ 560446 h 3370881"/>
                          <a:gd name="connsiteX110" fmla="*/ 972670 w 2546209"/>
                          <a:gd name="connsiteY110" fmla="*/ 569411 h 3370881"/>
                          <a:gd name="connsiteX111" fmla="*/ 1066800 w 2546209"/>
                          <a:gd name="connsiteY111" fmla="*/ 564929 h 3370881"/>
                          <a:gd name="connsiteX112" fmla="*/ 1111623 w 2546209"/>
                          <a:gd name="connsiteY112" fmla="*/ 551481 h 3370881"/>
                          <a:gd name="connsiteX113" fmla="*/ 1129553 w 2546209"/>
                          <a:gd name="connsiteY113" fmla="*/ 538034 h 3370881"/>
                          <a:gd name="connsiteX114" fmla="*/ 1156447 w 2546209"/>
                          <a:gd name="connsiteY114" fmla="*/ 511140 h 3370881"/>
                          <a:gd name="connsiteX115" fmla="*/ 1160929 w 2546209"/>
                          <a:gd name="connsiteY115" fmla="*/ 493211 h 3370881"/>
                          <a:gd name="connsiteX116" fmla="*/ 1178859 w 2546209"/>
                          <a:gd name="connsiteY116" fmla="*/ 331846 h 3370881"/>
                          <a:gd name="connsiteX117" fmla="*/ 1215315 w 2546209"/>
                          <a:gd name="connsiteY117" fmla="*/ 270289 h 3370881"/>
                          <a:gd name="connsiteX118" fmla="*/ 1214718 w 2546209"/>
                          <a:gd name="connsiteY118" fmla="*/ 367705 h 3370881"/>
                          <a:gd name="connsiteX119" fmla="*/ 1201270 w 2546209"/>
                          <a:gd name="connsiteY119" fmla="*/ 412529 h 3370881"/>
                          <a:gd name="connsiteX120" fmla="*/ 1210235 w 2546209"/>
                          <a:gd name="connsiteY120" fmla="*/ 461834 h 3370881"/>
                          <a:gd name="connsiteX121" fmla="*/ 1214718 w 2546209"/>
                          <a:gd name="connsiteY121" fmla="*/ 475281 h 3370881"/>
                          <a:gd name="connsiteX122" fmla="*/ 1228165 w 2546209"/>
                          <a:gd name="connsiteY122" fmla="*/ 484246 h 3370881"/>
                          <a:gd name="connsiteX123" fmla="*/ 1250576 w 2546209"/>
                          <a:gd name="connsiteY123" fmla="*/ 502176 h 3370881"/>
                          <a:gd name="connsiteX124" fmla="*/ 1317812 w 2546209"/>
                          <a:gd name="connsiteY124" fmla="*/ 497693 h 3370881"/>
                          <a:gd name="connsiteX125" fmla="*/ 1353670 w 2546209"/>
                          <a:gd name="connsiteY125" fmla="*/ 488729 h 3370881"/>
                          <a:gd name="connsiteX126" fmla="*/ 1506070 w 2546209"/>
                          <a:gd name="connsiteY126" fmla="*/ 457352 h 3370881"/>
                          <a:gd name="connsiteX127" fmla="*/ 1550894 w 2546209"/>
                          <a:gd name="connsiteY127" fmla="*/ 430458 h 3370881"/>
                          <a:gd name="connsiteX128" fmla="*/ 1564341 w 2546209"/>
                          <a:gd name="connsiteY128" fmla="*/ 417011 h 3370881"/>
                          <a:gd name="connsiteX129" fmla="*/ 1586753 w 2546209"/>
                          <a:gd name="connsiteY129" fmla="*/ 399081 h 3370881"/>
                          <a:gd name="connsiteX130" fmla="*/ 1595718 w 2546209"/>
                          <a:gd name="connsiteY130" fmla="*/ 381152 h 3370881"/>
                          <a:gd name="connsiteX131" fmla="*/ 1600200 w 2546209"/>
                          <a:gd name="connsiteY131" fmla="*/ 363223 h 3370881"/>
                          <a:gd name="connsiteX132" fmla="*/ 1609165 w 2546209"/>
                          <a:gd name="connsiteY132" fmla="*/ 313917 h 3370881"/>
                          <a:gd name="connsiteX133" fmla="*/ 1537447 w 2546209"/>
                          <a:gd name="connsiteY133" fmla="*/ 188411 h 3370881"/>
                          <a:gd name="connsiteX134" fmla="*/ 1613647 w 2546209"/>
                          <a:gd name="connsiteY134" fmla="*/ 399081 h 3370881"/>
                          <a:gd name="connsiteX135" fmla="*/ 1627094 w 2546209"/>
                          <a:gd name="connsiteY135" fmla="*/ 417011 h 3370881"/>
                          <a:gd name="connsiteX136" fmla="*/ 1658470 w 2546209"/>
                          <a:gd name="connsiteY136" fmla="*/ 412529 h 3370881"/>
                          <a:gd name="connsiteX137" fmla="*/ 1685365 w 2546209"/>
                          <a:gd name="connsiteY137" fmla="*/ 390117 h 3370881"/>
                          <a:gd name="connsiteX138" fmla="*/ 1694329 w 2546209"/>
                          <a:gd name="connsiteY138" fmla="*/ 376670 h 3370881"/>
                          <a:gd name="connsiteX139" fmla="*/ 1734670 w 2546209"/>
                          <a:gd name="connsiteY139" fmla="*/ 354258 h 3370881"/>
                          <a:gd name="connsiteX140" fmla="*/ 1743635 w 2546209"/>
                          <a:gd name="connsiteY140" fmla="*/ 340811 h 3370881"/>
                          <a:gd name="connsiteX141" fmla="*/ 1757082 w 2546209"/>
                          <a:gd name="connsiteY141" fmla="*/ 336329 h 3370881"/>
                          <a:gd name="connsiteX142" fmla="*/ 1899621 w 2546209"/>
                          <a:gd name="connsiteY142" fmla="*/ 211719 h 3370881"/>
                          <a:gd name="connsiteX143" fmla="*/ 1772023 w 2546209"/>
                          <a:gd name="connsiteY143" fmla="*/ 77249 h 3370881"/>
                          <a:gd name="connsiteX144" fmla="*/ 1824225 w 2546209"/>
                          <a:gd name="connsiteY144" fmla="*/ 214081 h 3370881"/>
                          <a:gd name="connsiteX145" fmla="*/ 1843741 w 2546209"/>
                          <a:gd name="connsiteY145" fmla="*/ 328858 h 3370881"/>
                          <a:gd name="connsiteX146" fmla="*/ 1788459 w 2546209"/>
                          <a:gd name="connsiteY146" fmla="*/ 367705 h 3370881"/>
                          <a:gd name="connsiteX147" fmla="*/ 1761565 w 2546209"/>
                          <a:gd name="connsiteY147" fmla="*/ 390117 h 3370881"/>
                          <a:gd name="connsiteX148" fmla="*/ 1783976 w 2546209"/>
                          <a:gd name="connsiteY148" fmla="*/ 399081 h 3370881"/>
                          <a:gd name="connsiteX149" fmla="*/ 1878106 w 2546209"/>
                          <a:gd name="connsiteY149" fmla="*/ 390117 h 3370881"/>
                          <a:gd name="connsiteX150" fmla="*/ 1891553 w 2546209"/>
                          <a:gd name="connsiteY150" fmla="*/ 381152 h 3370881"/>
                          <a:gd name="connsiteX151" fmla="*/ 1918447 w 2546209"/>
                          <a:gd name="connsiteY151" fmla="*/ 372187 h 3370881"/>
                          <a:gd name="connsiteX152" fmla="*/ 1940859 w 2546209"/>
                          <a:gd name="connsiteY152" fmla="*/ 358740 h 3370881"/>
                          <a:gd name="connsiteX153" fmla="*/ 1954306 w 2546209"/>
                          <a:gd name="connsiteY153" fmla="*/ 354258 h 3370881"/>
                          <a:gd name="connsiteX154" fmla="*/ 2003612 w 2546209"/>
                          <a:gd name="connsiteY154" fmla="*/ 327364 h 3370881"/>
                          <a:gd name="connsiteX155" fmla="*/ 2069054 w 2546209"/>
                          <a:gd name="connsiteY155" fmla="*/ 40493 h 3370881"/>
                          <a:gd name="connsiteX156" fmla="*/ 1999129 w 2546209"/>
                          <a:gd name="connsiteY156" fmla="*/ 358740 h 3370881"/>
                          <a:gd name="connsiteX157" fmla="*/ 1994647 w 2546209"/>
                          <a:gd name="connsiteY157" fmla="*/ 372187 h 3370881"/>
                          <a:gd name="connsiteX158" fmla="*/ 2039470 w 2546209"/>
                          <a:gd name="connsiteY158" fmla="*/ 390117 h 3370881"/>
                          <a:gd name="connsiteX159" fmla="*/ 2115670 w 2546209"/>
                          <a:gd name="connsiteY159" fmla="*/ 390117 h 3370881"/>
                          <a:gd name="connsiteX160" fmla="*/ 2160494 w 2546209"/>
                          <a:gd name="connsiteY160" fmla="*/ 376670 h 3370881"/>
                          <a:gd name="connsiteX161" fmla="*/ 2191870 w 2546209"/>
                          <a:gd name="connsiteY161" fmla="*/ 363223 h 3370881"/>
                          <a:gd name="connsiteX162" fmla="*/ 2205318 w 2546209"/>
                          <a:gd name="connsiteY162" fmla="*/ 358740 h 3370881"/>
                          <a:gd name="connsiteX163" fmla="*/ 2232212 w 2546209"/>
                          <a:gd name="connsiteY163" fmla="*/ 340811 h 3370881"/>
                          <a:gd name="connsiteX164" fmla="*/ 2312894 w 2546209"/>
                          <a:gd name="connsiteY164" fmla="*/ 183929 h 3370881"/>
                          <a:gd name="connsiteX165" fmla="*/ 2339788 w 2546209"/>
                          <a:gd name="connsiteY165" fmla="*/ 151 h 3370881"/>
                          <a:gd name="connsiteX166" fmla="*/ 2357718 w 2546209"/>
                          <a:gd name="connsiteY166" fmla="*/ 215305 h 3370881"/>
                          <a:gd name="connsiteX167" fmla="*/ 2254623 w 2546209"/>
                          <a:gd name="connsiteY167" fmla="*/ 376670 h 3370881"/>
                          <a:gd name="connsiteX168" fmla="*/ 2245659 w 2546209"/>
                          <a:gd name="connsiteY168" fmla="*/ 390117 h 3370881"/>
                          <a:gd name="connsiteX169" fmla="*/ 2254623 w 2546209"/>
                          <a:gd name="connsiteY169" fmla="*/ 403564 h 3370881"/>
                          <a:gd name="connsiteX170" fmla="*/ 2353235 w 2546209"/>
                          <a:gd name="connsiteY170" fmla="*/ 399081 h 3370881"/>
                          <a:gd name="connsiteX171" fmla="*/ 2366682 w 2546209"/>
                          <a:gd name="connsiteY171" fmla="*/ 394599 h 3370881"/>
                          <a:gd name="connsiteX172" fmla="*/ 2389094 w 2546209"/>
                          <a:gd name="connsiteY172" fmla="*/ 390117 h 3370881"/>
                          <a:gd name="connsiteX173" fmla="*/ 2424953 w 2546209"/>
                          <a:gd name="connsiteY173" fmla="*/ 367705 h 3370881"/>
                          <a:gd name="connsiteX174" fmla="*/ 2451847 w 2546209"/>
                          <a:gd name="connsiteY174" fmla="*/ 358740 h 3370881"/>
                          <a:gd name="connsiteX175" fmla="*/ 2541495 w 2546209"/>
                          <a:gd name="connsiteY175" fmla="*/ 62906 h 3370881"/>
                          <a:gd name="connsiteX176" fmla="*/ 2505635 w 2546209"/>
                          <a:gd name="connsiteY176" fmla="*/ 372187 h 3370881"/>
                          <a:gd name="connsiteX177" fmla="*/ 2483223 w 2546209"/>
                          <a:gd name="connsiteY177" fmla="*/ 385634 h 3370881"/>
                          <a:gd name="connsiteX178" fmla="*/ 2465294 w 2546209"/>
                          <a:gd name="connsiteY178" fmla="*/ 399081 h 3370881"/>
                          <a:gd name="connsiteX179" fmla="*/ 2442882 w 2546209"/>
                          <a:gd name="connsiteY179" fmla="*/ 403564 h 3370881"/>
                          <a:gd name="connsiteX180" fmla="*/ 2398059 w 2546209"/>
                          <a:gd name="connsiteY180" fmla="*/ 417011 h 3370881"/>
                          <a:gd name="connsiteX181" fmla="*/ 2375647 w 2546209"/>
                          <a:gd name="connsiteY181" fmla="*/ 425976 h 3370881"/>
                          <a:gd name="connsiteX182" fmla="*/ 2357718 w 2546209"/>
                          <a:gd name="connsiteY182" fmla="*/ 430458 h 3370881"/>
                          <a:gd name="connsiteX183" fmla="*/ 2344270 w 2546209"/>
                          <a:gd name="connsiteY183" fmla="*/ 461834 h 3370881"/>
                          <a:gd name="connsiteX184" fmla="*/ 2353235 w 2546209"/>
                          <a:gd name="connsiteY184" fmla="*/ 502176 h 3370881"/>
                          <a:gd name="connsiteX185" fmla="*/ 2362200 w 2546209"/>
                          <a:gd name="connsiteY185" fmla="*/ 515623 h 3370881"/>
                          <a:gd name="connsiteX186" fmla="*/ 2344270 w 2546209"/>
                          <a:gd name="connsiteY186" fmla="*/ 587340 h 3370881"/>
                          <a:gd name="connsiteX187" fmla="*/ 2321859 w 2546209"/>
                          <a:gd name="connsiteY187" fmla="*/ 614234 h 3370881"/>
                          <a:gd name="connsiteX188" fmla="*/ 2308412 w 2546209"/>
                          <a:gd name="connsiteY188" fmla="*/ 636646 h 3370881"/>
                          <a:gd name="connsiteX189" fmla="*/ 2281518 w 2546209"/>
                          <a:gd name="connsiteY189" fmla="*/ 641129 h 3370881"/>
                          <a:gd name="connsiteX190" fmla="*/ 2259106 w 2546209"/>
                          <a:gd name="connsiteY190" fmla="*/ 636646 h 3370881"/>
                          <a:gd name="connsiteX191" fmla="*/ 2277035 w 2546209"/>
                          <a:gd name="connsiteY191" fmla="*/ 578376 h 3370881"/>
                          <a:gd name="connsiteX192" fmla="*/ 2290482 w 2546209"/>
                          <a:gd name="connsiteY192" fmla="*/ 542517 h 3370881"/>
                          <a:gd name="connsiteX193" fmla="*/ 2286000 w 2546209"/>
                          <a:gd name="connsiteY193" fmla="*/ 506658 h 3370881"/>
                          <a:gd name="connsiteX194" fmla="*/ 2245659 w 2546209"/>
                          <a:gd name="connsiteY194" fmla="*/ 448387 h 3370881"/>
                          <a:gd name="connsiteX195" fmla="*/ 2200835 w 2546209"/>
                          <a:gd name="connsiteY195" fmla="*/ 430458 h 3370881"/>
                          <a:gd name="connsiteX196" fmla="*/ 2169459 w 2546209"/>
                          <a:gd name="connsiteY196" fmla="*/ 425976 h 3370881"/>
                          <a:gd name="connsiteX197" fmla="*/ 2102223 w 2546209"/>
                          <a:gd name="connsiteY197" fmla="*/ 430458 h 3370881"/>
                          <a:gd name="connsiteX198" fmla="*/ 2084294 w 2546209"/>
                          <a:gd name="connsiteY198" fmla="*/ 439423 h 3370881"/>
                          <a:gd name="connsiteX199" fmla="*/ 2070847 w 2546209"/>
                          <a:gd name="connsiteY199" fmla="*/ 443905 h 3370881"/>
                          <a:gd name="connsiteX200" fmla="*/ 2061882 w 2546209"/>
                          <a:gd name="connsiteY200" fmla="*/ 461834 h 3370881"/>
                          <a:gd name="connsiteX201" fmla="*/ 2034988 w 2546209"/>
                          <a:gd name="connsiteY201" fmla="*/ 475281 h 3370881"/>
                          <a:gd name="connsiteX202" fmla="*/ 1783976 w 2546209"/>
                          <a:gd name="connsiteY202" fmla="*/ 479764 h 3370881"/>
                          <a:gd name="connsiteX203" fmla="*/ 1766047 w 2546209"/>
                          <a:gd name="connsiteY203" fmla="*/ 488729 h 3370881"/>
                          <a:gd name="connsiteX204" fmla="*/ 1703294 w 2546209"/>
                          <a:gd name="connsiteY204" fmla="*/ 506658 h 3370881"/>
                          <a:gd name="connsiteX205" fmla="*/ 1689847 w 2546209"/>
                          <a:gd name="connsiteY205" fmla="*/ 511140 h 3370881"/>
                          <a:gd name="connsiteX206" fmla="*/ 1676400 w 2546209"/>
                          <a:gd name="connsiteY206" fmla="*/ 520105 h 3370881"/>
                          <a:gd name="connsiteX207" fmla="*/ 1649506 w 2546209"/>
                          <a:gd name="connsiteY207" fmla="*/ 529070 h 3370881"/>
                          <a:gd name="connsiteX208" fmla="*/ 1636059 w 2546209"/>
                          <a:gd name="connsiteY208" fmla="*/ 538034 h 3370881"/>
                          <a:gd name="connsiteX209" fmla="*/ 1622612 w 2546209"/>
                          <a:gd name="connsiteY209" fmla="*/ 551481 h 3370881"/>
                          <a:gd name="connsiteX210" fmla="*/ 1609165 w 2546209"/>
                          <a:gd name="connsiteY210" fmla="*/ 555964 h 3370881"/>
                          <a:gd name="connsiteX211" fmla="*/ 1577788 w 2546209"/>
                          <a:gd name="connsiteY211" fmla="*/ 587340 h 3370881"/>
                          <a:gd name="connsiteX212" fmla="*/ 1568823 w 2546209"/>
                          <a:gd name="connsiteY212" fmla="*/ 600787 h 3370881"/>
                          <a:gd name="connsiteX213" fmla="*/ 1555376 w 2546209"/>
                          <a:gd name="connsiteY213" fmla="*/ 614234 h 3370881"/>
                          <a:gd name="connsiteX214" fmla="*/ 1524000 w 2546209"/>
                          <a:gd name="connsiteY214" fmla="*/ 654576 h 3370881"/>
                          <a:gd name="connsiteX215" fmla="*/ 1519518 w 2546209"/>
                          <a:gd name="connsiteY215" fmla="*/ 668023 h 3370881"/>
                          <a:gd name="connsiteX216" fmla="*/ 1528482 w 2546209"/>
                          <a:gd name="connsiteY216" fmla="*/ 708364 h 3370881"/>
                          <a:gd name="connsiteX217" fmla="*/ 1537447 w 2546209"/>
                          <a:gd name="connsiteY217" fmla="*/ 721811 h 3370881"/>
                          <a:gd name="connsiteX218" fmla="*/ 1568823 w 2546209"/>
                          <a:gd name="connsiteY218" fmla="*/ 712846 h 3370881"/>
                          <a:gd name="connsiteX219" fmla="*/ 1600200 w 2546209"/>
                          <a:gd name="connsiteY219" fmla="*/ 712846 h 3370881"/>
                          <a:gd name="connsiteX220" fmla="*/ 1631576 w 2546209"/>
                          <a:gd name="connsiteY220" fmla="*/ 690434 h 3370881"/>
                          <a:gd name="connsiteX221" fmla="*/ 1645023 w 2546209"/>
                          <a:gd name="connsiteY221" fmla="*/ 676987 h 3370881"/>
                          <a:gd name="connsiteX222" fmla="*/ 1685365 w 2546209"/>
                          <a:gd name="connsiteY222" fmla="*/ 645611 h 3370881"/>
                          <a:gd name="connsiteX223" fmla="*/ 1716741 w 2546209"/>
                          <a:gd name="connsiteY223" fmla="*/ 614234 h 3370881"/>
                          <a:gd name="connsiteX224" fmla="*/ 1748118 w 2546209"/>
                          <a:gd name="connsiteY224" fmla="*/ 596305 h 3370881"/>
                          <a:gd name="connsiteX225" fmla="*/ 1761565 w 2546209"/>
                          <a:gd name="connsiteY225" fmla="*/ 591823 h 3370881"/>
                          <a:gd name="connsiteX226" fmla="*/ 1779494 w 2546209"/>
                          <a:gd name="connsiteY226" fmla="*/ 582858 h 3370881"/>
                          <a:gd name="connsiteX227" fmla="*/ 1815353 w 2546209"/>
                          <a:gd name="connsiteY227" fmla="*/ 573893 h 3370881"/>
                          <a:gd name="connsiteX228" fmla="*/ 2030506 w 2546209"/>
                          <a:gd name="connsiteY228" fmla="*/ 578376 h 3370881"/>
                          <a:gd name="connsiteX229" fmla="*/ 2017059 w 2546209"/>
                          <a:gd name="connsiteY229" fmla="*/ 600787 h 3370881"/>
                          <a:gd name="connsiteX230" fmla="*/ 1981200 w 2546209"/>
                          <a:gd name="connsiteY230" fmla="*/ 636646 h 3370881"/>
                          <a:gd name="connsiteX231" fmla="*/ 1967753 w 2546209"/>
                          <a:gd name="connsiteY231" fmla="*/ 650093 h 3370881"/>
                          <a:gd name="connsiteX232" fmla="*/ 1936376 w 2546209"/>
                          <a:gd name="connsiteY232" fmla="*/ 690434 h 3370881"/>
                          <a:gd name="connsiteX233" fmla="*/ 1905000 w 2546209"/>
                          <a:gd name="connsiteY233" fmla="*/ 717329 h 3370881"/>
                          <a:gd name="connsiteX234" fmla="*/ 1860176 w 2546209"/>
                          <a:gd name="connsiteY234" fmla="*/ 735258 h 3370881"/>
                          <a:gd name="connsiteX235" fmla="*/ 1788459 w 2546209"/>
                          <a:gd name="connsiteY235" fmla="*/ 744223 h 3370881"/>
                          <a:gd name="connsiteX236" fmla="*/ 1846729 w 2546209"/>
                          <a:gd name="connsiteY236" fmla="*/ 802493 h 3370881"/>
                          <a:gd name="connsiteX237" fmla="*/ 1913965 w 2546209"/>
                          <a:gd name="connsiteY237" fmla="*/ 829387 h 3370881"/>
                          <a:gd name="connsiteX238" fmla="*/ 1922929 w 2546209"/>
                          <a:gd name="connsiteY238" fmla="*/ 842834 h 3370881"/>
                          <a:gd name="connsiteX239" fmla="*/ 1967753 w 2546209"/>
                          <a:gd name="connsiteY239" fmla="*/ 883176 h 3370881"/>
                          <a:gd name="connsiteX240" fmla="*/ 1981200 w 2546209"/>
                          <a:gd name="connsiteY240" fmla="*/ 896623 h 3370881"/>
                          <a:gd name="connsiteX241" fmla="*/ 1994647 w 2546209"/>
                          <a:gd name="connsiteY241" fmla="*/ 905587 h 3370881"/>
                          <a:gd name="connsiteX242" fmla="*/ 2021541 w 2546209"/>
                          <a:gd name="connsiteY242" fmla="*/ 927999 h 3370881"/>
                          <a:gd name="connsiteX243" fmla="*/ 2030506 w 2546209"/>
                          <a:gd name="connsiteY243" fmla="*/ 941446 h 3370881"/>
                          <a:gd name="connsiteX244" fmla="*/ 2057400 w 2546209"/>
                          <a:gd name="connsiteY244" fmla="*/ 968340 h 3370881"/>
                          <a:gd name="connsiteX245" fmla="*/ 2088776 w 2546209"/>
                          <a:gd name="connsiteY245" fmla="*/ 1013164 h 3370881"/>
                          <a:gd name="connsiteX246" fmla="*/ 2115670 w 2546209"/>
                          <a:gd name="connsiteY246" fmla="*/ 1057987 h 3370881"/>
                          <a:gd name="connsiteX247" fmla="*/ 2120153 w 2546209"/>
                          <a:gd name="connsiteY247" fmla="*/ 1089364 h 3370881"/>
                          <a:gd name="connsiteX248" fmla="*/ 2138082 w 2546209"/>
                          <a:gd name="connsiteY248" fmla="*/ 1143152 h 3370881"/>
                          <a:gd name="connsiteX249" fmla="*/ 2147047 w 2546209"/>
                          <a:gd name="connsiteY249" fmla="*/ 1196940 h 3370881"/>
                          <a:gd name="connsiteX250" fmla="*/ 2151529 w 2546209"/>
                          <a:gd name="connsiteY250" fmla="*/ 1210387 h 3370881"/>
                          <a:gd name="connsiteX251" fmla="*/ 2156012 w 2546209"/>
                          <a:gd name="connsiteY251" fmla="*/ 1228317 h 3370881"/>
                          <a:gd name="connsiteX252" fmla="*/ 2173941 w 2546209"/>
                          <a:gd name="connsiteY252" fmla="*/ 1295552 h 3370881"/>
                          <a:gd name="connsiteX253" fmla="*/ 2182906 w 2546209"/>
                          <a:gd name="connsiteY253" fmla="*/ 1313481 h 3370881"/>
                          <a:gd name="connsiteX254" fmla="*/ 2187388 w 2546209"/>
                          <a:gd name="connsiteY254" fmla="*/ 1331411 h 3370881"/>
                          <a:gd name="connsiteX255" fmla="*/ 2214282 w 2546209"/>
                          <a:gd name="connsiteY255" fmla="*/ 1385199 h 3370881"/>
                          <a:gd name="connsiteX256" fmla="*/ 2218765 w 2546209"/>
                          <a:gd name="connsiteY256" fmla="*/ 1403129 h 3370881"/>
                          <a:gd name="connsiteX257" fmla="*/ 2223247 w 2546209"/>
                          <a:gd name="connsiteY257" fmla="*/ 1430023 h 3370881"/>
                          <a:gd name="connsiteX258" fmla="*/ 2236694 w 2546209"/>
                          <a:gd name="connsiteY258" fmla="*/ 1456917 h 3370881"/>
                          <a:gd name="connsiteX259" fmla="*/ 2241176 w 2546209"/>
                          <a:gd name="connsiteY259" fmla="*/ 1577940 h 3370881"/>
                          <a:gd name="connsiteX260" fmla="*/ 2245659 w 2546209"/>
                          <a:gd name="connsiteY260" fmla="*/ 1595870 h 3370881"/>
                          <a:gd name="connsiteX261" fmla="*/ 2236694 w 2546209"/>
                          <a:gd name="connsiteY261" fmla="*/ 1694481 h 3370881"/>
                          <a:gd name="connsiteX262" fmla="*/ 2227729 w 2546209"/>
                          <a:gd name="connsiteY262" fmla="*/ 1716893 h 3370881"/>
                          <a:gd name="connsiteX263" fmla="*/ 2223247 w 2546209"/>
                          <a:gd name="connsiteY263" fmla="*/ 1730340 h 3370881"/>
                          <a:gd name="connsiteX264" fmla="*/ 2200835 w 2546209"/>
                          <a:gd name="connsiteY264" fmla="*/ 1788611 h 3370881"/>
                          <a:gd name="connsiteX265" fmla="*/ 2191870 w 2546209"/>
                          <a:gd name="connsiteY265" fmla="*/ 1811023 h 3370881"/>
                          <a:gd name="connsiteX266" fmla="*/ 2187388 w 2546209"/>
                          <a:gd name="connsiteY266" fmla="*/ 1824470 h 3370881"/>
                          <a:gd name="connsiteX267" fmla="*/ 2169459 w 2546209"/>
                          <a:gd name="connsiteY267" fmla="*/ 1869293 h 3370881"/>
                          <a:gd name="connsiteX268" fmla="*/ 2164976 w 2546209"/>
                          <a:gd name="connsiteY268" fmla="*/ 1882740 h 3370881"/>
                          <a:gd name="connsiteX269" fmla="*/ 2156012 w 2546209"/>
                          <a:gd name="connsiteY269" fmla="*/ 1927564 h 3370881"/>
                          <a:gd name="connsiteX270" fmla="*/ 2173941 w 2546209"/>
                          <a:gd name="connsiteY270" fmla="*/ 1945493 h 3370881"/>
                          <a:gd name="connsiteX271" fmla="*/ 2196353 w 2546209"/>
                          <a:gd name="connsiteY271" fmla="*/ 1958940 h 3370881"/>
                          <a:gd name="connsiteX272" fmla="*/ 2241176 w 2546209"/>
                          <a:gd name="connsiteY272" fmla="*/ 2012729 h 3370881"/>
                          <a:gd name="connsiteX273" fmla="*/ 2263588 w 2546209"/>
                          <a:gd name="connsiteY273" fmla="*/ 2057552 h 3370881"/>
                          <a:gd name="connsiteX274" fmla="*/ 2286000 w 2546209"/>
                          <a:gd name="connsiteY274" fmla="*/ 2084446 h 3370881"/>
                          <a:gd name="connsiteX275" fmla="*/ 2299447 w 2546209"/>
                          <a:gd name="connsiteY275" fmla="*/ 2124787 h 3370881"/>
                          <a:gd name="connsiteX276" fmla="*/ 2321859 w 2546209"/>
                          <a:gd name="connsiteY276" fmla="*/ 2151681 h 3370881"/>
                          <a:gd name="connsiteX277" fmla="*/ 2344270 w 2546209"/>
                          <a:gd name="connsiteY277" fmla="*/ 2205470 h 3370881"/>
                          <a:gd name="connsiteX278" fmla="*/ 2348753 w 2546209"/>
                          <a:gd name="connsiteY278" fmla="*/ 2223399 h 3370881"/>
                          <a:gd name="connsiteX279" fmla="*/ 2366682 w 2546209"/>
                          <a:gd name="connsiteY279" fmla="*/ 2263740 h 3370881"/>
                          <a:gd name="connsiteX280" fmla="*/ 2375647 w 2546209"/>
                          <a:gd name="connsiteY280" fmla="*/ 2286152 h 3370881"/>
                          <a:gd name="connsiteX281" fmla="*/ 2380129 w 2546209"/>
                          <a:gd name="connsiteY281" fmla="*/ 2308564 h 3370881"/>
                          <a:gd name="connsiteX282" fmla="*/ 2389094 w 2546209"/>
                          <a:gd name="connsiteY282" fmla="*/ 2335458 h 3370881"/>
                          <a:gd name="connsiteX283" fmla="*/ 2393576 w 2546209"/>
                          <a:gd name="connsiteY283" fmla="*/ 2380281 h 3370881"/>
                          <a:gd name="connsiteX284" fmla="*/ 2398059 w 2546209"/>
                          <a:gd name="connsiteY284" fmla="*/ 2393729 h 3370881"/>
                          <a:gd name="connsiteX285" fmla="*/ 2402541 w 2546209"/>
                          <a:gd name="connsiteY285" fmla="*/ 2447517 h 3370881"/>
                          <a:gd name="connsiteX286" fmla="*/ 2407023 w 2546209"/>
                          <a:gd name="connsiteY286" fmla="*/ 2564058 h 3370881"/>
                          <a:gd name="connsiteX287" fmla="*/ 2389094 w 2546209"/>
                          <a:gd name="connsiteY287" fmla="*/ 2837481 h 3370881"/>
                          <a:gd name="connsiteX288" fmla="*/ 2380129 w 2546209"/>
                          <a:gd name="connsiteY288" fmla="*/ 2859893 h 3370881"/>
                          <a:gd name="connsiteX289" fmla="*/ 2357718 w 2546209"/>
                          <a:gd name="connsiteY289" fmla="*/ 2913681 h 3370881"/>
                          <a:gd name="connsiteX290" fmla="*/ 2348753 w 2546209"/>
                          <a:gd name="connsiteY290" fmla="*/ 2936093 h 3370881"/>
                          <a:gd name="connsiteX291" fmla="*/ 2339788 w 2546209"/>
                          <a:gd name="connsiteY291" fmla="*/ 2971952 h 3370881"/>
                          <a:gd name="connsiteX292" fmla="*/ 2326341 w 2546209"/>
                          <a:gd name="connsiteY292" fmla="*/ 2994364 h 3370881"/>
                          <a:gd name="connsiteX293" fmla="*/ 2317376 w 2546209"/>
                          <a:gd name="connsiteY293" fmla="*/ 3025740 h 3370881"/>
                          <a:gd name="connsiteX294" fmla="*/ 2303929 w 2546209"/>
                          <a:gd name="connsiteY294" fmla="*/ 3048152 h 3370881"/>
                          <a:gd name="connsiteX295" fmla="*/ 2290482 w 2546209"/>
                          <a:gd name="connsiteY295" fmla="*/ 3079529 h 3370881"/>
                          <a:gd name="connsiteX296" fmla="*/ 2272553 w 2546209"/>
                          <a:gd name="connsiteY296" fmla="*/ 3084011 h 3370881"/>
                          <a:gd name="connsiteX297" fmla="*/ 2259106 w 2546209"/>
                          <a:gd name="connsiteY297" fmla="*/ 3088493 h 3370881"/>
                          <a:gd name="connsiteX298" fmla="*/ 2241176 w 2546209"/>
                          <a:gd name="connsiteY298" fmla="*/ 3092976 h 3370881"/>
                          <a:gd name="connsiteX299" fmla="*/ 2209800 w 2546209"/>
                          <a:gd name="connsiteY299" fmla="*/ 3101940 h 3370881"/>
                          <a:gd name="connsiteX300" fmla="*/ 2205318 w 2546209"/>
                          <a:gd name="connsiteY300" fmla="*/ 3039187 h 3370881"/>
                          <a:gd name="connsiteX301" fmla="*/ 2218765 w 2546209"/>
                          <a:gd name="connsiteY301" fmla="*/ 3021258 h 3370881"/>
                          <a:gd name="connsiteX302" fmla="*/ 2245659 w 2546209"/>
                          <a:gd name="connsiteY302" fmla="*/ 2971952 h 3370881"/>
                          <a:gd name="connsiteX303" fmla="*/ 2268070 w 2546209"/>
                          <a:gd name="connsiteY303" fmla="*/ 2945058 h 3370881"/>
                          <a:gd name="connsiteX304" fmla="*/ 2268070 w 2546209"/>
                          <a:gd name="connsiteY304" fmla="*/ 2568540 h 3370881"/>
                          <a:gd name="connsiteX305" fmla="*/ 2259106 w 2546209"/>
                          <a:gd name="connsiteY305" fmla="*/ 2532681 h 3370881"/>
                          <a:gd name="connsiteX306" fmla="*/ 2250141 w 2546209"/>
                          <a:gd name="connsiteY306" fmla="*/ 2492340 h 3370881"/>
                          <a:gd name="connsiteX307" fmla="*/ 2245659 w 2546209"/>
                          <a:gd name="connsiteY307" fmla="*/ 2474411 h 3370881"/>
                          <a:gd name="connsiteX308" fmla="*/ 2245659 w 2546209"/>
                          <a:gd name="connsiteY308" fmla="*/ 2389247 h 3370881"/>
                          <a:gd name="connsiteX309" fmla="*/ 2173941 w 2546209"/>
                          <a:gd name="connsiteY309" fmla="*/ 2241328 h 3370881"/>
                          <a:gd name="connsiteX310" fmla="*/ 2070846 w 2546209"/>
                          <a:gd name="connsiteY310" fmla="*/ 2057553 h 3370881"/>
                          <a:gd name="connsiteX311" fmla="*/ 2057400 w 2546209"/>
                          <a:gd name="connsiteY311" fmla="*/ 2151681 h 3370881"/>
                          <a:gd name="connsiteX312" fmla="*/ 2048435 w 2546209"/>
                          <a:gd name="connsiteY312" fmla="*/ 2106858 h 3370881"/>
                          <a:gd name="connsiteX313" fmla="*/ 2034988 w 2546209"/>
                          <a:gd name="connsiteY313" fmla="*/ 2003764 h 3370881"/>
                          <a:gd name="connsiteX314" fmla="*/ 2026023 w 2546209"/>
                          <a:gd name="connsiteY314" fmla="*/ 2026176 h 3370881"/>
                          <a:gd name="connsiteX315" fmla="*/ 2021541 w 2546209"/>
                          <a:gd name="connsiteY315" fmla="*/ 2039623 h 3370881"/>
                          <a:gd name="connsiteX316" fmla="*/ 1999129 w 2546209"/>
                          <a:gd name="connsiteY316" fmla="*/ 2053070 h 3370881"/>
                          <a:gd name="connsiteX317" fmla="*/ 1990165 w 2546209"/>
                          <a:gd name="connsiteY317" fmla="*/ 2070999 h 3370881"/>
                          <a:gd name="connsiteX318" fmla="*/ 1967753 w 2546209"/>
                          <a:gd name="connsiteY318" fmla="*/ 2106858 h 3370881"/>
                          <a:gd name="connsiteX319" fmla="*/ 1981200 w 2546209"/>
                          <a:gd name="connsiteY319" fmla="*/ 2223399 h 3370881"/>
                          <a:gd name="connsiteX320" fmla="*/ 1994647 w 2546209"/>
                          <a:gd name="connsiteY320" fmla="*/ 2254776 h 3370881"/>
                          <a:gd name="connsiteX321" fmla="*/ 2003612 w 2546209"/>
                          <a:gd name="connsiteY321" fmla="*/ 2272705 h 3370881"/>
                          <a:gd name="connsiteX322" fmla="*/ 2026023 w 2546209"/>
                          <a:gd name="connsiteY322" fmla="*/ 2304081 h 3370881"/>
                          <a:gd name="connsiteX323" fmla="*/ 2043953 w 2546209"/>
                          <a:gd name="connsiteY323" fmla="*/ 2348905 h 3370881"/>
                          <a:gd name="connsiteX324" fmla="*/ 2061882 w 2546209"/>
                          <a:gd name="connsiteY324" fmla="*/ 2371317 h 3370881"/>
                          <a:gd name="connsiteX325" fmla="*/ 2088776 w 2546209"/>
                          <a:gd name="connsiteY325" fmla="*/ 2434070 h 3370881"/>
                          <a:gd name="connsiteX326" fmla="*/ 2102223 w 2546209"/>
                          <a:gd name="connsiteY326" fmla="*/ 2465446 h 3370881"/>
                          <a:gd name="connsiteX327" fmla="*/ 2106706 w 2546209"/>
                          <a:gd name="connsiteY327" fmla="*/ 2496823 h 3370881"/>
                          <a:gd name="connsiteX328" fmla="*/ 2124635 w 2546209"/>
                          <a:gd name="connsiteY328" fmla="*/ 2559576 h 3370881"/>
                          <a:gd name="connsiteX329" fmla="*/ 2138082 w 2546209"/>
                          <a:gd name="connsiteY329" fmla="*/ 2649223 h 3370881"/>
                          <a:gd name="connsiteX330" fmla="*/ 2147047 w 2546209"/>
                          <a:gd name="connsiteY330" fmla="*/ 2685081 h 3370881"/>
                          <a:gd name="connsiteX331" fmla="*/ 2151529 w 2546209"/>
                          <a:gd name="connsiteY331" fmla="*/ 2716458 h 3370881"/>
                          <a:gd name="connsiteX332" fmla="*/ 2160494 w 2546209"/>
                          <a:gd name="connsiteY332" fmla="*/ 2770246 h 3370881"/>
                          <a:gd name="connsiteX333" fmla="*/ 2156012 w 2546209"/>
                          <a:gd name="connsiteY333" fmla="*/ 2962987 h 3370881"/>
                          <a:gd name="connsiteX334" fmla="*/ 2138082 w 2546209"/>
                          <a:gd name="connsiteY334" fmla="*/ 3043670 h 3370881"/>
                          <a:gd name="connsiteX335" fmla="*/ 2133600 w 2546209"/>
                          <a:gd name="connsiteY335" fmla="*/ 3061599 h 3370881"/>
                          <a:gd name="connsiteX336" fmla="*/ 2120153 w 2546209"/>
                          <a:gd name="connsiteY336" fmla="*/ 3079529 h 3370881"/>
                          <a:gd name="connsiteX337" fmla="*/ 2111188 w 2546209"/>
                          <a:gd name="connsiteY337" fmla="*/ 3106423 h 3370881"/>
                          <a:gd name="connsiteX338" fmla="*/ 2088776 w 2546209"/>
                          <a:gd name="connsiteY338" fmla="*/ 3137799 h 3370881"/>
                          <a:gd name="connsiteX339" fmla="*/ 2075329 w 2546209"/>
                          <a:gd name="connsiteY339" fmla="*/ 3164693 h 3370881"/>
                          <a:gd name="connsiteX340" fmla="*/ 2061882 w 2546209"/>
                          <a:gd name="connsiteY340" fmla="*/ 3169176 h 3370881"/>
                          <a:gd name="connsiteX341" fmla="*/ 2021541 w 2546209"/>
                          <a:gd name="connsiteY341" fmla="*/ 3164693 h 3370881"/>
                          <a:gd name="connsiteX342" fmla="*/ 2012576 w 2546209"/>
                          <a:gd name="connsiteY342" fmla="*/ 3119870 h 3370881"/>
                          <a:gd name="connsiteX343" fmla="*/ 2048435 w 2546209"/>
                          <a:gd name="connsiteY343" fmla="*/ 3021258 h 3370881"/>
                          <a:gd name="connsiteX344" fmla="*/ 2048435 w 2546209"/>
                          <a:gd name="connsiteY344" fmla="*/ 3021258 h 3370881"/>
                          <a:gd name="connsiteX345" fmla="*/ 2061882 w 2546209"/>
                          <a:gd name="connsiteY345" fmla="*/ 2967470 h 3370881"/>
                          <a:gd name="connsiteX346" fmla="*/ 2070847 w 2546209"/>
                          <a:gd name="connsiteY346" fmla="*/ 2882305 h 3370881"/>
                          <a:gd name="connsiteX347" fmla="*/ 2066365 w 2546209"/>
                          <a:gd name="connsiteY347" fmla="*/ 2725423 h 3370881"/>
                          <a:gd name="connsiteX348" fmla="*/ 2043953 w 2546209"/>
                          <a:gd name="connsiteY348" fmla="*/ 2649223 h 3370881"/>
                          <a:gd name="connsiteX349" fmla="*/ 2030506 w 2546209"/>
                          <a:gd name="connsiteY349" fmla="*/ 2622329 h 3370881"/>
                          <a:gd name="connsiteX350" fmla="*/ 2017059 w 2546209"/>
                          <a:gd name="connsiteY350" fmla="*/ 2581987 h 3370881"/>
                          <a:gd name="connsiteX351" fmla="*/ 1981200 w 2546209"/>
                          <a:gd name="connsiteY351" fmla="*/ 2514752 h 3370881"/>
                          <a:gd name="connsiteX352" fmla="*/ 1972235 w 2546209"/>
                          <a:gd name="connsiteY352" fmla="*/ 2501305 h 3370881"/>
                          <a:gd name="connsiteX353" fmla="*/ 1958788 w 2546209"/>
                          <a:gd name="connsiteY353" fmla="*/ 2478893 h 3370881"/>
                          <a:gd name="connsiteX354" fmla="*/ 1905000 w 2546209"/>
                          <a:gd name="connsiteY354" fmla="*/ 2398211 h 3370881"/>
                          <a:gd name="connsiteX355" fmla="*/ 1882588 w 2546209"/>
                          <a:gd name="connsiteY355" fmla="*/ 2357870 h 3370881"/>
                          <a:gd name="connsiteX356" fmla="*/ 1869141 w 2546209"/>
                          <a:gd name="connsiteY356" fmla="*/ 2339940 h 3370881"/>
                          <a:gd name="connsiteX357" fmla="*/ 1806388 w 2546209"/>
                          <a:gd name="connsiteY357" fmla="*/ 2313046 h 3370881"/>
                          <a:gd name="connsiteX358" fmla="*/ 1779494 w 2546209"/>
                          <a:gd name="connsiteY358" fmla="*/ 2304081 h 3370881"/>
                          <a:gd name="connsiteX359" fmla="*/ 1752600 w 2546209"/>
                          <a:gd name="connsiteY359" fmla="*/ 2299599 h 3370881"/>
                          <a:gd name="connsiteX360" fmla="*/ 1680882 w 2546209"/>
                          <a:gd name="connsiteY360" fmla="*/ 2277187 h 3370881"/>
                          <a:gd name="connsiteX361" fmla="*/ 1662953 w 2546209"/>
                          <a:gd name="connsiteY361" fmla="*/ 2272705 h 3370881"/>
                          <a:gd name="connsiteX362" fmla="*/ 1640541 w 2546209"/>
                          <a:gd name="connsiteY362" fmla="*/ 2259258 h 3370881"/>
                          <a:gd name="connsiteX363" fmla="*/ 1604682 w 2546209"/>
                          <a:gd name="connsiteY363" fmla="*/ 2272705 h 3370881"/>
                          <a:gd name="connsiteX364" fmla="*/ 1537447 w 2546209"/>
                          <a:gd name="connsiteY364" fmla="*/ 2304081 h 3370881"/>
                          <a:gd name="connsiteX365" fmla="*/ 1510553 w 2546209"/>
                          <a:gd name="connsiteY365" fmla="*/ 2308564 h 3370881"/>
                          <a:gd name="connsiteX366" fmla="*/ 1488141 w 2546209"/>
                          <a:gd name="connsiteY366" fmla="*/ 2313046 h 3370881"/>
                          <a:gd name="connsiteX367" fmla="*/ 1443318 w 2546209"/>
                          <a:gd name="connsiteY367" fmla="*/ 2322011 h 3370881"/>
                          <a:gd name="connsiteX368" fmla="*/ 1367118 w 2546209"/>
                          <a:gd name="connsiteY368" fmla="*/ 2304081 h 3370881"/>
                          <a:gd name="connsiteX369" fmla="*/ 1317812 w 2546209"/>
                          <a:gd name="connsiteY369" fmla="*/ 2286152 h 3370881"/>
                          <a:gd name="connsiteX370" fmla="*/ 1066800 w 2546209"/>
                          <a:gd name="connsiteY370" fmla="*/ 2272705 h 3370881"/>
                          <a:gd name="connsiteX371" fmla="*/ 1030941 w 2546209"/>
                          <a:gd name="connsiteY371" fmla="*/ 2263740 h 3370881"/>
                          <a:gd name="connsiteX372" fmla="*/ 986118 w 2546209"/>
                          <a:gd name="connsiteY372" fmla="*/ 2241329 h 3370881"/>
                          <a:gd name="connsiteX373" fmla="*/ 968188 w 2546209"/>
                          <a:gd name="connsiteY373" fmla="*/ 2232364 h 3370881"/>
                          <a:gd name="connsiteX374" fmla="*/ 936812 w 2546209"/>
                          <a:gd name="connsiteY374" fmla="*/ 2214434 h 3370881"/>
                          <a:gd name="connsiteX375" fmla="*/ 905435 w 2546209"/>
                          <a:gd name="connsiteY375" fmla="*/ 2196505 h 3370881"/>
                          <a:gd name="connsiteX376" fmla="*/ 869576 w 2546209"/>
                          <a:gd name="connsiteY376" fmla="*/ 2209952 h 3370881"/>
                          <a:gd name="connsiteX377" fmla="*/ 856129 w 2546209"/>
                          <a:gd name="connsiteY377" fmla="*/ 2227881 h 3370881"/>
                          <a:gd name="connsiteX378" fmla="*/ 815788 w 2546209"/>
                          <a:gd name="connsiteY378" fmla="*/ 2268223 h 3370881"/>
                          <a:gd name="connsiteX379" fmla="*/ 788894 w 2546209"/>
                          <a:gd name="connsiteY379" fmla="*/ 2290634 h 3370881"/>
                          <a:gd name="connsiteX380" fmla="*/ 762000 w 2546209"/>
                          <a:gd name="connsiteY380" fmla="*/ 2313046 h 3370881"/>
                          <a:gd name="connsiteX381" fmla="*/ 753035 w 2546209"/>
                          <a:gd name="connsiteY381" fmla="*/ 2326493 h 3370881"/>
                          <a:gd name="connsiteX382" fmla="*/ 735106 w 2546209"/>
                          <a:gd name="connsiteY382" fmla="*/ 2339940 h 3370881"/>
                          <a:gd name="connsiteX383" fmla="*/ 712694 w 2546209"/>
                          <a:gd name="connsiteY383" fmla="*/ 2362352 h 3370881"/>
                          <a:gd name="connsiteX384" fmla="*/ 694765 w 2546209"/>
                          <a:gd name="connsiteY384" fmla="*/ 2375799 h 3370881"/>
                          <a:gd name="connsiteX385" fmla="*/ 681318 w 2546209"/>
                          <a:gd name="connsiteY385" fmla="*/ 2393729 h 3370881"/>
                          <a:gd name="connsiteX386" fmla="*/ 667870 w 2546209"/>
                          <a:gd name="connsiteY386" fmla="*/ 2402693 h 3370881"/>
                          <a:gd name="connsiteX387" fmla="*/ 623047 w 2546209"/>
                          <a:gd name="connsiteY387" fmla="*/ 2443034 h 3370881"/>
                          <a:gd name="connsiteX388" fmla="*/ 600635 w 2546209"/>
                          <a:gd name="connsiteY388" fmla="*/ 2474411 h 3370881"/>
                          <a:gd name="connsiteX389" fmla="*/ 587188 w 2546209"/>
                          <a:gd name="connsiteY389" fmla="*/ 2514752 h 3370881"/>
                          <a:gd name="connsiteX390" fmla="*/ 582706 w 2546209"/>
                          <a:gd name="connsiteY390" fmla="*/ 2546129 h 3370881"/>
                          <a:gd name="connsiteX391" fmla="*/ 596153 w 2546209"/>
                          <a:gd name="connsiteY391" fmla="*/ 2635776 h 3370881"/>
                          <a:gd name="connsiteX392" fmla="*/ 600635 w 2546209"/>
                          <a:gd name="connsiteY392" fmla="*/ 2653705 h 3370881"/>
                          <a:gd name="connsiteX393" fmla="*/ 609600 w 2546209"/>
                          <a:gd name="connsiteY393" fmla="*/ 2671634 h 3370881"/>
                          <a:gd name="connsiteX394" fmla="*/ 614082 w 2546209"/>
                          <a:gd name="connsiteY394" fmla="*/ 2689564 h 3370881"/>
                          <a:gd name="connsiteX395" fmla="*/ 623047 w 2546209"/>
                          <a:gd name="connsiteY395" fmla="*/ 2711976 h 3370881"/>
                          <a:gd name="connsiteX396" fmla="*/ 627529 w 2546209"/>
                          <a:gd name="connsiteY396" fmla="*/ 2734387 h 3370881"/>
                          <a:gd name="connsiteX397" fmla="*/ 640976 w 2546209"/>
                          <a:gd name="connsiteY397" fmla="*/ 2765764 h 3370881"/>
                          <a:gd name="connsiteX398" fmla="*/ 645459 w 2546209"/>
                          <a:gd name="connsiteY398" fmla="*/ 2779211 h 3370881"/>
                          <a:gd name="connsiteX399" fmla="*/ 658906 w 2546209"/>
                          <a:gd name="connsiteY399" fmla="*/ 2801623 h 3370881"/>
                          <a:gd name="connsiteX400" fmla="*/ 676835 w 2546209"/>
                          <a:gd name="connsiteY400" fmla="*/ 2864376 h 3370881"/>
                          <a:gd name="connsiteX401" fmla="*/ 690282 w 2546209"/>
                          <a:gd name="connsiteY401" fmla="*/ 2895752 h 3370881"/>
                          <a:gd name="connsiteX402" fmla="*/ 699247 w 2546209"/>
                          <a:gd name="connsiteY402" fmla="*/ 2940576 h 3370881"/>
                          <a:gd name="connsiteX403" fmla="*/ 703729 w 2546209"/>
                          <a:gd name="connsiteY403" fmla="*/ 2967470 h 3370881"/>
                          <a:gd name="connsiteX404" fmla="*/ 717176 w 2546209"/>
                          <a:gd name="connsiteY404" fmla="*/ 2994364 h 3370881"/>
                          <a:gd name="connsiteX405" fmla="*/ 735106 w 2546209"/>
                          <a:gd name="connsiteY405" fmla="*/ 3052634 h 3370881"/>
                          <a:gd name="connsiteX406" fmla="*/ 739588 w 2546209"/>
                          <a:gd name="connsiteY406" fmla="*/ 3079529 h 3370881"/>
                          <a:gd name="connsiteX407" fmla="*/ 762000 w 2546209"/>
                          <a:gd name="connsiteY407" fmla="*/ 3142281 h 3370881"/>
                          <a:gd name="connsiteX408" fmla="*/ 766482 w 2546209"/>
                          <a:gd name="connsiteY408" fmla="*/ 3231929 h 3370881"/>
                          <a:gd name="connsiteX409" fmla="*/ 770965 w 2546209"/>
                          <a:gd name="connsiteY409" fmla="*/ 3254340 h 3370881"/>
                          <a:gd name="connsiteX410" fmla="*/ 775447 w 2546209"/>
                          <a:gd name="connsiteY410" fmla="*/ 3285717 h 3370881"/>
                          <a:gd name="connsiteX411" fmla="*/ 748553 w 2546209"/>
                          <a:gd name="connsiteY411" fmla="*/ 3335023 h 3370881"/>
                          <a:gd name="connsiteX412" fmla="*/ 721659 w 2546209"/>
                          <a:gd name="connsiteY412" fmla="*/ 3343987 h 3370881"/>
                          <a:gd name="connsiteX413" fmla="*/ 708212 w 2546209"/>
                          <a:gd name="connsiteY413" fmla="*/ 3348470 h 3370881"/>
                          <a:gd name="connsiteX414" fmla="*/ 623047 w 2546209"/>
                          <a:gd name="connsiteY414" fmla="*/ 3330540 h 3370881"/>
                          <a:gd name="connsiteX415" fmla="*/ 609600 w 2546209"/>
                          <a:gd name="connsiteY415" fmla="*/ 3308129 h 3370881"/>
                          <a:gd name="connsiteX416" fmla="*/ 591670 w 2546209"/>
                          <a:gd name="connsiteY416" fmla="*/ 3267787 h 3370881"/>
                          <a:gd name="connsiteX417" fmla="*/ 560294 w 2546209"/>
                          <a:gd name="connsiteY417" fmla="*/ 3209517 h 3370881"/>
                          <a:gd name="connsiteX418" fmla="*/ 551329 w 2546209"/>
                          <a:gd name="connsiteY418" fmla="*/ 3196070 h 3370881"/>
                          <a:gd name="connsiteX419" fmla="*/ 528918 w 2546209"/>
                          <a:gd name="connsiteY419" fmla="*/ 3173658 h 3370881"/>
                          <a:gd name="connsiteX420" fmla="*/ 519953 w 2546209"/>
                          <a:gd name="connsiteY420" fmla="*/ 3128834 h 3370881"/>
                          <a:gd name="connsiteX421" fmla="*/ 524435 w 2546209"/>
                          <a:gd name="connsiteY421" fmla="*/ 3101940 h 3370881"/>
                          <a:gd name="connsiteX422" fmla="*/ 528918 w 2546209"/>
                          <a:gd name="connsiteY422" fmla="*/ 3088493 h 3370881"/>
                          <a:gd name="connsiteX423" fmla="*/ 542365 w 2546209"/>
                          <a:gd name="connsiteY423" fmla="*/ 3052634 h 3370881"/>
                          <a:gd name="connsiteX424" fmla="*/ 484094 w 2546209"/>
                          <a:gd name="connsiteY424" fmla="*/ 2886787 h 3370881"/>
                          <a:gd name="connsiteX425" fmla="*/ 443753 w 2546209"/>
                          <a:gd name="connsiteY425" fmla="*/ 2779211 h 3370881"/>
                          <a:gd name="connsiteX426" fmla="*/ 439270 w 2546209"/>
                          <a:gd name="connsiteY426" fmla="*/ 2752317 h 3370881"/>
                          <a:gd name="connsiteX427" fmla="*/ 430306 w 2546209"/>
                          <a:gd name="connsiteY427" fmla="*/ 2716458 h 3370881"/>
                          <a:gd name="connsiteX428" fmla="*/ 425823 w 2546209"/>
                          <a:gd name="connsiteY428" fmla="*/ 2680599 h 3370881"/>
                          <a:gd name="connsiteX429" fmla="*/ 398929 w 2546209"/>
                          <a:gd name="connsiteY429" fmla="*/ 2599917 h 3370881"/>
                          <a:gd name="connsiteX430" fmla="*/ 385482 w 2546209"/>
                          <a:gd name="connsiteY430" fmla="*/ 2568540 h 3370881"/>
                          <a:gd name="connsiteX431" fmla="*/ 381000 w 2546209"/>
                          <a:gd name="connsiteY431" fmla="*/ 2550611 h 3370881"/>
                          <a:gd name="connsiteX432" fmla="*/ 372035 w 2546209"/>
                          <a:gd name="connsiteY432" fmla="*/ 2483376 h 3370881"/>
                          <a:gd name="connsiteX433" fmla="*/ 367553 w 2546209"/>
                          <a:gd name="connsiteY433" fmla="*/ 2469929 h 3370881"/>
                          <a:gd name="connsiteX434" fmla="*/ 407894 w 2546209"/>
                          <a:gd name="connsiteY434" fmla="*/ 2451999 h 3370881"/>
                          <a:gd name="connsiteX435" fmla="*/ 515470 w 2546209"/>
                          <a:gd name="connsiteY435" fmla="*/ 2407176 h 3370881"/>
                          <a:gd name="connsiteX436" fmla="*/ 578223 w 2546209"/>
                          <a:gd name="connsiteY436" fmla="*/ 2353387 h 3370881"/>
                          <a:gd name="connsiteX437" fmla="*/ 587188 w 2546209"/>
                          <a:gd name="connsiteY437" fmla="*/ 2330976 h 3370881"/>
                          <a:gd name="connsiteX438" fmla="*/ 614082 w 2546209"/>
                          <a:gd name="connsiteY438" fmla="*/ 2254776 h 3370881"/>
                          <a:gd name="connsiteX439" fmla="*/ 649941 w 2546209"/>
                          <a:gd name="connsiteY439" fmla="*/ 2200987 h 3370881"/>
                          <a:gd name="connsiteX440" fmla="*/ 690282 w 2546209"/>
                          <a:gd name="connsiteY440" fmla="*/ 2174093 h 3370881"/>
                          <a:gd name="connsiteX441" fmla="*/ 703729 w 2546209"/>
                          <a:gd name="connsiteY441" fmla="*/ 2165129 h 3370881"/>
                          <a:gd name="connsiteX442" fmla="*/ 739588 w 2546209"/>
                          <a:gd name="connsiteY442" fmla="*/ 2147199 h 3370881"/>
                          <a:gd name="connsiteX443" fmla="*/ 708212 w 2546209"/>
                          <a:gd name="connsiteY443" fmla="*/ 2187540 h 3370881"/>
                          <a:gd name="connsiteX444" fmla="*/ 654423 w 2546209"/>
                          <a:gd name="connsiteY444" fmla="*/ 2241329 h 3370881"/>
                          <a:gd name="connsiteX445" fmla="*/ 636494 w 2546209"/>
                          <a:gd name="connsiteY445" fmla="*/ 2259258 h 3370881"/>
                          <a:gd name="connsiteX446" fmla="*/ 614082 w 2546209"/>
                          <a:gd name="connsiteY446" fmla="*/ 2286152 h 3370881"/>
                          <a:gd name="connsiteX447" fmla="*/ 605118 w 2546209"/>
                          <a:gd name="connsiteY447" fmla="*/ 2299599 h 3370881"/>
                          <a:gd name="connsiteX448" fmla="*/ 560294 w 2546209"/>
                          <a:gd name="connsiteY448" fmla="*/ 2335458 h 3370881"/>
                          <a:gd name="connsiteX449" fmla="*/ 524435 w 2546209"/>
                          <a:gd name="connsiteY449" fmla="*/ 2348905 h 3370881"/>
                          <a:gd name="connsiteX450" fmla="*/ 502023 w 2546209"/>
                          <a:gd name="connsiteY450" fmla="*/ 2362352 h 3370881"/>
                          <a:gd name="connsiteX451" fmla="*/ 461682 w 2546209"/>
                          <a:gd name="connsiteY451" fmla="*/ 2389246 h 3370881"/>
                          <a:gd name="connsiteX452" fmla="*/ 448235 w 2546209"/>
                          <a:gd name="connsiteY452" fmla="*/ 2398211 h 3370881"/>
                          <a:gd name="connsiteX453" fmla="*/ 430306 w 2546209"/>
                          <a:gd name="connsiteY453" fmla="*/ 2407176 h 3370881"/>
                          <a:gd name="connsiteX454" fmla="*/ 412376 w 2546209"/>
                          <a:gd name="connsiteY454" fmla="*/ 2420623 h 3370881"/>
                          <a:gd name="connsiteX455" fmla="*/ 389965 w 2546209"/>
                          <a:gd name="connsiteY455" fmla="*/ 2429587 h 3370881"/>
                          <a:gd name="connsiteX456" fmla="*/ 372035 w 2546209"/>
                          <a:gd name="connsiteY456" fmla="*/ 2443034 h 3370881"/>
                          <a:gd name="connsiteX457" fmla="*/ 318247 w 2546209"/>
                          <a:gd name="connsiteY457" fmla="*/ 2474411 h 3370881"/>
                          <a:gd name="connsiteX458" fmla="*/ 304800 w 2546209"/>
                          <a:gd name="connsiteY458" fmla="*/ 2492340 h 3370881"/>
                          <a:gd name="connsiteX459" fmla="*/ 282388 w 2546209"/>
                          <a:gd name="connsiteY459" fmla="*/ 2519234 h 3370881"/>
                          <a:gd name="connsiteX460" fmla="*/ 295835 w 2546209"/>
                          <a:gd name="connsiteY460" fmla="*/ 2815070 h 3370881"/>
                          <a:gd name="connsiteX461" fmla="*/ 300318 w 2546209"/>
                          <a:gd name="connsiteY461" fmla="*/ 2837481 h 3370881"/>
                          <a:gd name="connsiteX462" fmla="*/ 304800 w 2546209"/>
                          <a:gd name="connsiteY462" fmla="*/ 2868858 h 3370881"/>
                          <a:gd name="connsiteX463" fmla="*/ 309282 w 2546209"/>
                          <a:gd name="connsiteY463" fmla="*/ 2927129 h 3370881"/>
                          <a:gd name="connsiteX464" fmla="*/ 322729 w 2546209"/>
                          <a:gd name="connsiteY464" fmla="*/ 2985399 h 3370881"/>
                          <a:gd name="connsiteX465" fmla="*/ 327212 w 2546209"/>
                          <a:gd name="connsiteY465" fmla="*/ 3012293 h 3370881"/>
                          <a:gd name="connsiteX466" fmla="*/ 331694 w 2546209"/>
                          <a:gd name="connsiteY466" fmla="*/ 3043670 h 3370881"/>
                          <a:gd name="connsiteX467" fmla="*/ 345141 w 2546209"/>
                          <a:gd name="connsiteY467" fmla="*/ 3070564 h 3370881"/>
                          <a:gd name="connsiteX468" fmla="*/ 367553 w 2546209"/>
                          <a:gd name="connsiteY468" fmla="*/ 3124352 h 3370881"/>
                          <a:gd name="connsiteX469" fmla="*/ 381000 w 2546209"/>
                          <a:gd name="connsiteY469" fmla="*/ 3182623 h 3370881"/>
                          <a:gd name="connsiteX470" fmla="*/ 389965 w 2546209"/>
                          <a:gd name="connsiteY470" fmla="*/ 3196070 h 3370881"/>
                          <a:gd name="connsiteX471" fmla="*/ 394447 w 2546209"/>
                          <a:gd name="connsiteY471" fmla="*/ 3213999 h 3370881"/>
                          <a:gd name="connsiteX472" fmla="*/ 412376 w 2546209"/>
                          <a:gd name="connsiteY472" fmla="*/ 3245376 h 3370881"/>
                          <a:gd name="connsiteX473" fmla="*/ 416859 w 2546209"/>
                          <a:gd name="connsiteY473" fmla="*/ 3258823 h 3370881"/>
                          <a:gd name="connsiteX474" fmla="*/ 425823 w 2546209"/>
                          <a:gd name="connsiteY474" fmla="*/ 3272270 h 3370881"/>
                          <a:gd name="connsiteX475" fmla="*/ 439270 w 2546209"/>
                          <a:gd name="connsiteY475" fmla="*/ 3303646 h 3370881"/>
                          <a:gd name="connsiteX476" fmla="*/ 439270 w 2546209"/>
                          <a:gd name="connsiteY476" fmla="*/ 3352952 h 3370881"/>
                          <a:gd name="connsiteX477" fmla="*/ 430306 w 2546209"/>
                          <a:gd name="connsiteY477" fmla="*/ 3366399 h 3370881"/>
                          <a:gd name="connsiteX478" fmla="*/ 412376 w 2546209"/>
                          <a:gd name="connsiteY478" fmla="*/ 3370881 h 3370881"/>
                          <a:gd name="connsiteX479" fmla="*/ 295835 w 2546209"/>
                          <a:gd name="connsiteY479" fmla="*/ 3357434 h 3370881"/>
                          <a:gd name="connsiteX480" fmla="*/ 264459 w 2546209"/>
                          <a:gd name="connsiteY480" fmla="*/ 3276752 h 3370881"/>
                          <a:gd name="connsiteX481" fmla="*/ 259976 w 2546209"/>
                          <a:gd name="connsiteY481" fmla="*/ 3240893 h 3370881"/>
                          <a:gd name="connsiteX482" fmla="*/ 246529 w 2546209"/>
                          <a:gd name="connsiteY482" fmla="*/ 3178140 h 3370881"/>
                          <a:gd name="connsiteX483" fmla="*/ 237565 w 2546209"/>
                          <a:gd name="connsiteY483" fmla="*/ 3084011 h 3370881"/>
                          <a:gd name="connsiteX484" fmla="*/ 228600 w 2546209"/>
                          <a:gd name="connsiteY484" fmla="*/ 3057117 h 3370881"/>
                          <a:gd name="connsiteX485" fmla="*/ 219635 w 2546209"/>
                          <a:gd name="connsiteY485" fmla="*/ 3021258 h 3370881"/>
                          <a:gd name="connsiteX486" fmla="*/ 206188 w 2546209"/>
                          <a:gd name="connsiteY486" fmla="*/ 2980917 h 3370881"/>
                          <a:gd name="connsiteX487" fmla="*/ 201706 w 2546209"/>
                          <a:gd name="connsiteY487" fmla="*/ 2949540 h 3370881"/>
                          <a:gd name="connsiteX488" fmla="*/ 197223 w 2546209"/>
                          <a:gd name="connsiteY488" fmla="*/ 2927129 h 3370881"/>
                          <a:gd name="connsiteX489" fmla="*/ 192741 w 2546209"/>
                          <a:gd name="connsiteY489" fmla="*/ 2891270 h 3370881"/>
                          <a:gd name="connsiteX490" fmla="*/ 188259 w 2546209"/>
                          <a:gd name="connsiteY490" fmla="*/ 2850929 h 3370881"/>
                          <a:gd name="connsiteX491" fmla="*/ 179294 w 2546209"/>
                          <a:gd name="connsiteY491" fmla="*/ 2824034 h 3370881"/>
                          <a:gd name="connsiteX492" fmla="*/ 165847 w 2546209"/>
                          <a:gd name="connsiteY492" fmla="*/ 2774729 h 3370881"/>
                          <a:gd name="connsiteX493" fmla="*/ 161365 w 2546209"/>
                          <a:gd name="connsiteY493" fmla="*/ 2747834 h 3370881"/>
                          <a:gd name="connsiteX494" fmla="*/ 156882 w 2546209"/>
                          <a:gd name="connsiteY494" fmla="*/ 2559576 h 3370881"/>
                          <a:gd name="connsiteX495" fmla="*/ 152400 w 2546209"/>
                          <a:gd name="connsiteY495" fmla="*/ 2519234 h 3370881"/>
                          <a:gd name="connsiteX496" fmla="*/ 143435 w 2546209"/>
                          <a:gd name="connsiteY496" fmla="*/ 2384764 h 3370881"/>
                          <a:gd name="connsiteX497" fmla="*/ 129988 w 2546209"/>
                          <a:gd name="connsiteY497" fmla="*/ 2344423 h 3370881"/>
                          <a:gd name="connsiteX498" fmla="*/ 125506 w 2546209"/>
                          <a:gd name="connsiteY498" fmla="*/ 2330976 h 3370881"/>
                          <a:gd name="connsiteX499" fmla="*/ 138953 w 2546209"/>
                          <a:gd name="connsiteY499" fmla="*/ 2313046 h 3370881"/>
                          <a:gd name="connsiteX500" fmla="*/ 152400 w 2546209"/>
                          <a:gd name="connsiteY500" fmla="*/ 2304081 h 3370881"/>
                          <a:gd name="connsiteX501" fmla="*/ 170329 w 2546209"/>
                          <a:gd name="connsiteY501" fmla="*/ 2259258 h 3370881"/>
                          <a:gd name="connsiteX502" fmla="*/ 188259 w 2546209"/>
                          <a:gd name="connsiteY502" fmla="*/ 2223399 h 3370881"/>
                          <a:gd name="connsiteX503" fmla="*/ 206188 w 2546209"/>
                          <a:gd name="connsiteY503" fmla="*/ 2187540 h 3370881"/>
                          <a:gd name="connsiteX504" fmla="*/ 210670 w 2546209"/>
                          <a:gd name="connsiteY504" fmla="*/ 2174093 h 3370881"/>
                          <a:gd name="connsiteX505" fmla="*/ 219635 w 2546209"/>
                          <a:gd name="connsiteY505" fmla="*/ 2115823 h 3370881"/>
                          <a:gd name="connsiteX506" fmla="*/ 210670 w 2546209"/>
                          <a:gd name="connsiteY506" fmla="*/ 1958940 h 3370881"/>
                          <a:gd name="connsiteX507" fmla="*/ 192741 w 2546209"/>
                          <a:gd name="connsiteY507" fmla="*/ 1923081 h 3370881"/>
                          <a:gd name="connsiteX508" fmla="*/ 179294 w 2546209"/>
                          <a:gd name="connsiteY508" fmla="*/ 1891705 h 3370881"/>
                          <a:gd name="connsiteX509" fmla="*/ 165847 w 2546209"/>
                          <a:gd name="connsiteY509" fmla="*/ 1864811 h 3370881"/>
                          <a:gd name="connsiteX510" fmla="*/ 152400 w 2546209"/>
                          <a:gd name="connsiteY510" fmla="*/ 1833434 h 3370881"/>
                          <a:gd name="connsiteX511" fmla="*/ 143435 w 2546209"/>
                          <a:gd name="connsiteY511" fmla="*/ 1819987 h 3370881"/>
                          <a:gd name="connsiteX512" fmla="*/ 107576 w 2546209"/>
                          <a:gd name="connsiteY512" fmla="*/ 1784129 h 3370881"/>
                          <a:gd name="connsiteX513" fmla="*/ 94129 w 2546209"/>
                          <a:gd name="connsiteY513" fmla="*/ 1779646 h 3370881"/>
                          <a:gd name="connsiteX514" fmla="*/ 71718 w 2546209"/>
                          <a:gd name="connsiteY514" fmla="*/ 1770681 h 3370881"/>
                          <a:gd name="connsiteX515" fmla="*/ 58270 w 2546209"/>
                          <a:gd name="connsiteY515" fmla="*/ 1761717 h 3370881"/>
                          <a:gd name="connsiteX516" fmla="*/ 26894 w 2546209"/>
                          <a:gd name="connsiteY516" fmla="*/ 1730340 h 3370881"/>
                          <a:gd name="connsiteX517" fmla="*/ 0 w 2546209"/>
                          <a:gd name="connsiteY517" fmla="*/ 1707929 h 3370881"/>
                          <a:gd name="connsiteX0" fmla="*/ 0 w 2546209"/>
                          <a:gd name="connsiteY0" fmla="*/ 1707929 h 3370881"/>
                          <a:gd name="connsiteX1" fmla="*/ 22412 w 2546209"/>
                          <a:gd name="connsiteY1" fmla="*/ 1698964 h 3370881"/>
                          <a:gd name="connsiteX2" fmla="*/ 31376 w 2546209"/>
                          <a:gd name="connsiteY2" fmla="*/ 1681034 h 3370881"/>
                          <a:gd name="connsiteX3" fmla="*/ 44823 w 2546209"/>
                          <a:gd name="connsiteY3" fmla="*/ 1672070 h 3370881"/>
                          <a:gd name="connsiteX4" fmla="*/ 58270 w 2546209"/>
                          <a:gd name="connsiteY4" fmla="*/ 1654140 h 3370881"/>
                          <a:gd name="connsiteX5" fmla="*/ 76200 w 2546209"/>
                          <a:gd name="connsiteY5" fmla="*/ 1645176 h 3370881"/>
                          <a:gd name="connsiteX6" fmla="*/ 98612 w 2546209"/>
                          <a:gd name="connsiteY6" fmla="*/ 1636211 h 3370881"/>
                          <a:gd name="connsiteX7" fmla="*/ 125506 w 2546209"/>
                          <a:gd name="connsiteY7" fmla="*/ 1627246 h 3370881"/>
                          <a:gd name="connsiteX8" fmla="*/ 152400 w 2546209"/>
                          <a:gd name="connsiteY8" fmla="*/ 1609317 h 3370881"/>
                          <a:gd name="connsiteX9" fmla="*/ 170329 w 2546209"/>
                          <a:gd name="connsiteY9" fmla="*/ 1600352 h 3370881"/>
                          <a:gd name="connsiteX10" fmla="*/ 188259 w 2546209"/>
                          <a:gd name="connsiteY10" fmla="*/ 1582423 h 3370881"/>
                          <a:gd name="connsiteX11" fmla="*/ 228600 w 2546209"/>
                          <a:gd name="connsiteY11" fmla="*/ 1564493 h 3370881"/>
                          <a:gd name="connsiteX12" fmla="*/ 255494 w 2546209"/>
                          <a:gd name="connsiteY12" fmla="*/ 1546564 h 3370881"/>
                          <a:gd name="connsiteX13" fmla="*/ 300318 w 2546209"/>
                          <a:gd name="connsiteY13" fmla="*/ 1524152 h 3370881"/>
                          <a:gd name="connsiteX14" fmla="*/ 313765 w 2546209"/>
                          <a:gd name="connsiteY14" fmla="*/ 1515187 h 3370881"/>
                          <a:gd name="connsiteX15" fmla="*/ 340659 w 2546209"/>
                          <a:gd name="connsiteY15" fmla="*/ 1510705 h 3370881"/>
                          <a:gd name="connsiteX16" fmla="*/ 363070 w 2546209"/>
                          <a:gd name="connsiteY16" fmla="*/ 1506223 h 3370881"/>
                          <a:gd name="connsiteX17" fmla="*/ 389965 w 2546209"/>
                          <a:gd name="connsiteY17" fmla="*/ 1501740 h 3370881"/>
                          <a:gd name="connsiteX18" fmla="*/ 425823 w 2546209"/>
                          <a:gd name="connsiteY18" fmla="*/ 1497258 h 3370881"/>
                          <a:gd name="connsiteX19" fmla="*/ 470647 w 2546209"/>
                          <a:gd name="connsiteY19" fmla="*/ 1488293 h 3370881"/>
                          <a:gd name="connsiteX20" fmla="*/ 515470 w 2546209"/>
                          <a:gd name="connsiteY20" fmla="*/ 1479329 h 3370881"/>
                          <a:gd name="connsiteX21" fmla="*/ 528918 w 2546209"/>
                          <a:gd name="connsiteY21" fmla="*/ 1470364 h 3370881"/>
                          <a:gd name="connsiteX22" fmla="*/ 600635 w 2546209"/>
                          <a:gd name="connsiteY22" fmla="*/ 1456917 h 3370881"/>
                          <a:gd name="connsiteX23" fmla="*/ 690282 w 2546209"/>
                          <a:gd name="connsiteY23" fmla="*/ 1447952 h 3370881"/>
                          <a:gd name="connsiteX24" fmla="*/ 793376 w 2546209"/>
                          <a:gd name="connsiteY24" fmla="*/ 1452434 h 3370881"/>
                          <a:gd name="connsiteX25" fmla="*/ 874059 w 2546209"/>
                          <a:gd name="connsiteY25" fmla="*/ 1465881 h 3370881"/>
                          <a:gd name="connsiteX26" fmla="*/ 914400 w 2546209"/>
                          <a:gd name="connsiteY26" fmla="*/ 1470364 h 3370881"/>
                          <a:gd name="connsiteX27" fmla="*/ 1030941 w 2546209"/>
                          <a:gd name="connsiteY27" fmla="*/ 1483811 h 3370881"/>
                          <a:gd name="connsiteX28" fmla="*/ 1151965 w 2546209"/>
                          <a:gd name="connsiteY28" fmla="*/ 1492776 h 3370881"/>
                          <a:gd name="connsiteX29" fmla="*/ 1281953 w 2546209"/>
                          <a:gd name="connsiteY29" fmla="*/ 1501740 h 3370881"/>
                          <a:gd name="connsiteX30" fmla="*/ 1465729 w 2546209"/>
                          <a:gd name="connsiteY30" fmla="*/ 1497258 h 3370881"/>
                          <a:gd name="connsiteX31" fmla="*/ 1510553 w 2546209"/>
                          <a:gd name="connsiteY31" fmla="*/ 1492776 h 3370881"/>
                          <a:gd name="connsiteX32" fmla="*/ 1582270 w 2546209"/>
                          <a:gd name="connsiteY32" fmla="*/ 1461399 h 3370881"/>
                          <a:gd name="connsiteX33" fmla="*/ 1604682 w 2546209"/>
                          <a:gd name="connsiteY33" fmla="*/ 1456917 h 3370881"/>
                          <a:gd name="connsiteX34" fmla="*/ 1622612 w 2546209"/>
                          <a:gd name="connsiteY34" fmla="*/ 1447952 h 3370881"/>
                          <a:gd name="connsiteX35" fmla="*/ 1645023 w 2546209"/>
                          <a:gd name="connsiteY35" fmla="*/ 1438987 h 3370881"/>
                          <a:gd name="connsiteX36" fmla="*/ 1662953 w 2546209"/>
                          <a:gd name="connsiteY36" fmla="*/ 1425540 h 3370881"/>
                          <a:gd name="connsiteX37" fmla="*/ 1698812 w 2546209"/>
                          <a:gd name="connsiteY37" fmla="*/ 1407611 h 3370881"/>
                          <a:gd name="connsiteX38" fmla="*/ 1739153 w 2546209"/>
                          <a:gd name="connsiteY38" fmla="*/ 1380717 h 3370881"/>
                          <a:gd name="connsiteX39" fmla="*/ 1752600 w 2546209"/>
                          <a:gd name="connsiteY39" fmla="*/ 1367270 h 3370881"/>
                          <a:gd name="connsiteX40" fmla="*/ 1775012 w 2546209"/>
                          <a:gd name="connsiteY40" fmla="*/ 1353823 h 3370881"/>
                          <a:gd name="connsiteX41" fmla="*/ 1797423 w 2546209"/>
                          <a:gd name="connsiteY41" fmla="*/ 1335893 h 3370881"/>
                          <a:gd name="connsiteX42" fmla="*/ 1810870 w 2546209"/>
                          <a:gd name="connsiteY42" fmla="*/ 1304517 h 3370881"/>
                          <a:gd name="connsiteX43" fmla="*/ 1815353 w 2546209"/>
                          <a:gd name="connsiteY43" fmla="*/ 1291070 h 3370881"/>
                          <a:gd name="connsiteX44" fmla="*/ 1801906 w 2546209"/>
                          <a:gd name="connsiteY44" fmla="*/ 1138670 h 3370881"/>
                          <a:gd name="connsiteX45" fmla="*/ 1792941 w 2546209"/>
                          <a:gd name="connsiteY45" fmla="*/ 1125223 h 3370881"/>
                          <a:gd name="connsiteX46" fmla="*/ 1757082 w 2546209"/>
                          <a:gd name="connsiteY46" fmla="*/ 1093846 h 3370881"/>
                          <a:gd name="connsiteX47" fmla="*/ 1730188 w 2546209"/>
                          <a:gd name="connsiteY47" fmla="*/ 1066952 h 3370881"/>
                          <a:gd name="connsiteX48" fmla="*/ 1703294 w 2546209"/>
                          <a:gd name="connsiteY48" fmla="*/ 1049023 h 3370881"/>
                          <a:gd name="connsiteX49" fmla="*/ 1622612 w 2546209"/>
                          <a:gd name="connsiteY49" fmla="*/ 1053505 h 3370881"/>
                          <a:gd name="connsiteX50" fmla="*/ 1595718 w 2546209"/>
                          <a:gd name="connsiteY50" fmla="*/ 1062470 h 3370881"/>
                          <a:gd name="connsiteX51" fmla="*/ 1573306 w 2546209"/>
                          <a:gd name="connsiteY51" fmla="*/ 1066952 h 3370881"/>
                          <a:gd name="connsiteX52" fmla="*/ 1453385 w 2546209"/>
                          <a:gd name="connsiteY52" fmla="*/ 1082761 h 3370881"/>
                          <a:gd name="connsiteX53" fmla="*/ 1326776 w 2546209"/>
                          <a:gd name="connsiteY53" fmla="*/ 1062470 h 3370881"/>
                          <a:gd name="connsiteX54" fmla="*/ 1308847 w 2546209"/>
                          <a:gd name="connsiteY54" fmla="*/ 1057987 h 3370881"/>
                          <a:gd name="connsiteX55" fmla="*/ 1277470 w 2546209"/>
                          <a:gd name="connsiteY55" fmla="*/ 1053505 h 3370881"/>
                          <a:gd name="connsiteX56" fmla="*/ 1259541 w 2546209"/>
                          <a:gd name="connsiteY56" fmla="*/ 1049023 h 3370881"/>
                          <a:gd name="connsiteX57" fmla="*/ 1232647 w 2546209"/>
                          <a:gd name="connsiteY57" fmla="*/ 1044540 h 3370881"/>
                          <a:gd name="connsiteX58" fmla="*/ 1053353 w 2546209"/>
                          <a:gd name="connsiteY58" fmla="*/ 1049023 h 3370881"/>
                          <a:gd name="connsiteX59" fmla="*/ 1035423 w 2546209"/>
                          <a:gd name="connsiteY59" fmla="*/ 1053505 h 3370881"/>
                          <a:gd name="connsiteX60" fmla="*/ 1008529 w 2546209"/>
                          <a:gd name="connsiteY60" fmla="*/ 1057987 h 3370881"/>
                          <a:gd name="connsiteX61" fmla="*/ 995082 w 2546209"/>
                          <a:gd name="connsiteY61" fmla="*/ 1062470 h 3370881"/>
                          <a:gd name="connsiteX62" fmla="*/ 945776 w 2546209"/>
                          <a:gd name="connsiteY62" fmla="*/ 1031093 h 3370881"/>
                          <a:gd name="connsiteX63" fmla="*/ 941294 w 2546209"/>
                          <a:gd name="connsiteY63" fmla="*/ 1017646 h 3370881"/>
                          <a:gd name="connsiteX64" fmla="*/ 932329 w 2546209"/>
                          <a:gd name="connsiteY64" fmla="*/ 919034 h 3370881"/>
                          <a:gd name="connsiteX65" fmla="*/ 914400 w 2546209"/>
                          <a:gd name="connsiteY65" fmla="*/ 901105 h 3370881"/>
                          <a:gd name="connsiteX66" fmla="*/ 918882 w 2546209"/>
                          <a:gd name="connsiteY66" fmla="*/ 869729 h 3370881"/>
                          <a:gd name="connsiteX67" fmla="*/ 941294 w 2546209"/>
                          <a:gd name="connsiteY67" fmla="*/ 865246 h 3370881"/>
                          <a:gd name="connsiteX68" fmla="*/ 959223 w 2546209"/>
                          <a:gd name="connsiteY68" fmla="*/ 851799 h 3370881"/>
                          <a:gd name="connsiteX69" fmla="*/ 990600 w 2546209"/>
                          <a:gd name="connsiteY69" fmla="*/ 847317 h 3370881"/>
                          <a:gd name="connsiteX70" fmla="*/ 1129553 w 2546209"/>
                          <a:gd name="connsiteY70" fmla="*/ 838352 h 3370881"/>
                          <a:gd name="connsiteX71" fmla="*/ 1147482 w 2546209"/>
                          <a:gd name="connsiteY71" fmla="*/ 829387 h 3370881"/>
                          <a:gd name="connsiteX72" fmla="*/ 1178859 w 2546209"/>
                          <a:gd name="connsiteY72" fmla="*/ 806976 h 3370881"/>
                          <a:gd name="connsiteX73" fmla="*/ 1192306 w 2546209"/>
                          <a:gd name="connsiteY73" fmla="*/ 793529 h 3370881"/>
                          <a:gd name="connsiteX74" fmla="*/ 1214718 w 2546209"/>
                          <a:gd name="connsiteY74" fmla="*/ 784564 h 3370881"/>
                          <a:gd name="connsiteX75" fmla="*/ 1241612 w 2546209"/>
                          <a:gd name="connsiteY75" fmla="*/ 771117 h 3370881"/>
                          <a:gd name="connsiteX76" fmla="*/ 1277470 w 2546209"/>
                          <a:gd name="connsiteY76" fmla="*/ 753187 h 3370881"/>
                          <a:gd name="connsiteX77" fmla="*/ 1295400 w 2546209"/>
                          <a:gd name="connsiteY77" fmla="*/ 730776 h 3370881"/>
                          <a:gd name="connsiteX78" fmla="*/ 1317812 w 2546209"/>
                          <a:gd name="connsiteY78" fmla="*/ 708364 h 3370881"/>
                          <a:gd name="connsiteX79" fmla="*/ 1353670 w 2546209"/>
                          <a:gd name="connsiteY79" fmla="*/ 663540 h 3370881"/>
                          <a:gd name="connsiteX80" fmla="*/ 1371600 w 2546209"/>
                          <a:gd name="connsiteY80" fmla="*/ 636646 h 3370881"/>
                          <a:gd name="connsiteX81" fmla="*/ 1380565 w 2546209"/>
                          <a:gd name="connsiteY81" fmla="*/ 596305 h 3370881"/>
                          <a:gd name="connsiteX82" fmla="*/ 1385047 w 2546209"/>
                          <a:gd name="connsiteY82" fmla="*/ 582858 h 3370881"/>
                          <a:gd name="connsiteX83" fmla="*/ 1380565 w 2546209"/>
                          <a:gd name="connsiteY83" fmla="*/ 533552 h 3370881"/>
                          <a:gd name="connsiteX84" fmla="*/ 1367118 w 2546209"/>
                          <a:gd name="connsiteY84" fmla="*/ 524587 h 3370881"/>
                          <a:gd name="connsiteX85" fmla="*/ 1349188 w 2546209"/>
                          <a:gd name="connsiteY85" fmla="*/ 520105 h 3370881"/>
                          <a:gd name="connsiteX86" fmla="*/ 1326776 w 2546209"/>
                          <a:gd name="connsiteY86" fmla="*/ 511140 h 3370881"/>
                          <a:gd name="connsiteX87" fmla="*/ 1281953 w 2546209"/>
                          <a:gd name="connsiteY87" fmla="*/ 515623 h 3370881"/>
                          <a:gd name="connsiteX88" fmla="*/ 1250576 w 2546209"/>
                          <a:gd name="connsiteY88" fmla="*/ 529070 h 3370881"/>
                          <a:gd name="connsiteX89" fmla="*/ 1210235 w 2546209"/>
                          <a:gd name="connsiteY89" fmla="*/ 542517 h 3370881"/>
                          <a:gd name="connsiteX90" fmla="*/ 1183341 w 2546209"/>
                          <a:gd name="connsiteY90" fmla="*/ 555964 h 3370881"/>
                          <a:gd name="connsiteX91" fmla="*/ 1160929 w 2546209"/>
                          <a:gd name="connsiteY91" fmla="*/ 569411 h 3370881"/>
                          <a:gd name="connsiteX92" fmla="*/ 1134035 w 2546209"/>
                          <a:gd name="connsiteY92" fmla="*/ 578376 h 3370881"/>
                          <a:gd name="connsiteX93" fmla="*/ 1111623 w 2546209"/>
                          <a:gd name="connsiteY93" fmla="*/ 587340 h 3370881"/>
                          <a:gd name="connsiteX94" fmla="*/ 1084729 w 2546209"/>
                          <a:gd name="connsiteY94" fmla="*/ 596305 h 3370881"/>
                          <a:gd name="connsiteX95" fmla="*/ 986118 w 2546209"/>
                          <a:gd name="connsiteY95" fmla="*/ 591823 h 3370881"/>
                          <a:gd name="connsiteX96" fmla="*/ 927847 w 2546209"/>
                          <a:gd name="connsiteY96" fmla="*/ 578376 h 3370881"/>
                          <a:gd name="connsiteX97" fmla="*/ 896470 w 2546209"/>
                          <a:gd name="connsiteY97" fmla="*/ 555964 h 3370881"/>
                          <a:gd name="connsiteX98" fmla="*/ 883023 w 2546209"/>
                          <a:gd name="connsiteY98" fmla="*/ 546999 h 3370881"/>
                          <a:gd name="connsiteX99" fmla="*/ 865094 w 2546209"/>
                          <a:gd name="connsiteY99" fmla="*/ 497693 h 3370881"/>
                          <a:gd name="connsiteX100" fmla="*/ 869576 w 2546209"/>
                          <a:gd name="connsiteY100" fmla="*/ 403564 h 3370881"/>
                          <a:gd name="connsiteX101" fmla="*/ 874059 w 2546209"/>
                          <a:gd name="connsiteY101" fmla="*/ 385634 h 3370881"/>
                          <a:gd name="connsiteX102" fmla="*/ 883023 w 2546209"/>
                          <a:gd name="connsiteY102" fmla="*/ 372187 h 3370881"/>
                          <a:gd name="connsiteX103" fmla="*/ 909918 w 2546209"/>
                          <a:gd name="connsiteY103" fmla="*/ 363223 h 3370881"/>
                          <a:gd name="connsiteX104" fmla="*/ 914400 w 2546209"/>
                          <a:gd name="connsiteY104" fmla="*/ 385634 h 3370881"/>
                          <a:gd name="connsiteX105" fmla="*/ 909918 w 2546209"/>
                          <a:gd name="connsiteY105" fmla="*/ 408046 h 3370881"/>
                          <a:gd name="connsiteX106" fmla="*/ 900953 w 2546209"/>
                          <a:gd name="connsiteY106" fmla="*/ 466317 h 3370881"/>
                          <a:gd name="connsiteX107" fmla="*/ 905435 w 2546209"/>
                          <a:gd name="connsiteY107" fmla="*/ 515623 h 3370881"/>
                          <a:gd name="connsiteX108" fmla="*/ 932329 w 2546209"/>
                          <a:gd name="connsiteY108" fmla="*/ 551481 h 3370881"/>
                          <a:gd name="connsiteX109" fmla="*/ 954741 w 2546209"/>
                          <a:gd name="connsiteY109" fmla="*/ 560446 h 3370881"/>
                          <a:gd name="connsiteX110" fmla="*/ 972670 w 2546209"/>
                          <a:gd name="connsiteY110" fmla="*/ 569411 h 3370881"/>
                          <a:gd name="connsiteX111" fmla="*/ 1066800 w 2546209"/>
                          <a:gd name="connsiteY111" fmla="*/ 564929 h 3370881"/>
                          <a:gd name="connsiteX112" fmla="*/ 1111623 w 2546209"/>
                          <a:gd name="connsiteY112" fmla="*/ 551481 h 3370881"/>
                          <a:gd name="connsiteX113" fmla="*/ 1129553 w 2546209"/>
                          <a:gd name="connsiteY113" fmla="*/ 538034 h 3370881"/>
                          <a:gd name="connsiteX114" fmla="*/ 1156447 w 2546209"/>
                          <a:gd name="connsiteY114" fmla="*/ 511140 h 3370881"/>
                          <a:gd name="connsiteX115" fmla="*/ 1160929 w 2546209"/>
                          <a:gd name="connsiteY115" fmla="*/ 493211 h 3370881"/>
                          <a:gd name="connsiteX116" fmla="*/ 1178859 w 2546209"/>
                          <a:gd name="connsiteY116" fmla="*/ 331846 h 3370881"/>
                          <a:gd name="connsiteX117" fmla="*/ 1215315 w 2546209"/>
                          <a:gd name="connsiteY117" fmla="*/ 270289 h 3370881"/>
                          <a:gd name="connsiteX118" fmla="*/ 1214718 w 2546209"/>
                          <a:gd name="connsiteY118" fmla="*/ 367705 h 3370881"/>
                          <a:gd name="connsiteX119" fmla="*/ 1201270 w 2546209"/>
                          <a:gd name="connsiteY119" fmla="*/ 412529 h 3370881"/>
                          <a:gd name="connsiteX120" fmla="*/ 1210235 w 2546209"/>
                          <a:gd name="connsiteY120" fmla="*/ 461834 h 3370881"/>
                          <a:gd name="connsiteX121" fmla="*/ 1214718 w 2546209"/>
                          <a:gd name="connsiteY121" fmla="*/ 475281 h 3370881"/>
                          <a:gd name="connsiteX122" fmla="*/ 1228165 w 2546209"/>
                          <a:gd name="connsiteY122" fmla="*/ 484246 h 3370881"/>
                          <a:gd name="connsiteX123" fmla="*/ 1250576 w 2546209"/>
                          <a:gd name="connsiteY123" fmla="*/ 502176 h 3370881"/>
                          <a:gd name="connsiteX124" fmla="*/ 1317812 w 2546209"/>
                          <a:gd name="connsiteY124" fmla="*/ 497693 h 3370881"/>
                          <a:gd name="connsiteX125" fmla="*/ 1353670 w 2546209"/>
                          <a:gd name="connsiteY125" fmla="*/ 488729 h 3370881"/>
                          <a:gd name="connsiteX126" fmla="*/ 1506070 w 2546209"/>
                          <a:gd name="connsiteY126" fmla="*/ 457352 h 3370881"/>
                          <a:gd name="connsiteX127" fmla="*/ 1550894 w 2546209"/>
                          <a:gd name="connsiteY127" fmla="*/ 430458 h 3370881"/>
                          <a:gd name="connsiteX128" fmla="*/ 1564341 w 2546209"/>
                          <a:gd name="connsiteY128" fmla="*/ 417011 h 3370881"/>
                          <a:gd name="connsiteX129" fmla="*/ 1586753 w 2546209"/>
                          <a:gd name="connsiteY129" fmla="*/ 399081 h 3370881"/>
                          <a:gd name="connsiteX130" fmla="*/ 1595718 w 2546209"/>
                          <a:gd name="connsiteY130" fmla="*/ 381152 h 3370881"/>
                          <a:gd name="connsiteX131" fmla="*/ 1600200 w 2546209"/>
                          <a:gd name="connsiteY131" fmla="*/ 363223 h 3370881"/>
                          <a:gd name="connsiteX132" fmla="*/ 1609165 w 2546209"/>
                          <a:gd name="connsiteY132" fmla="*/ 313917 h 3370881"/>
                          <a:gd name="connsiteX133" fmla="*/ 1537447 w 2546209"/>
                          <a:gd name="connsiteY133" fmla="*/ 188411 h 3370881"/>
                          <a:gd name="connsiteX134" fmla="*/ 1613647 w 2546209"/>
                          <a:gd name="connsiteY134" fmla="*/ 399081 h 3370881"/>
                          <a:gd name="connsiteX135" fmla="*/ 1627094 w 2546209"/>
                          <a:gd name="connsiteY135" fmla="*/ 417011 h 3370881"/>
                          <a:gd name="connsiteX136" fmla="*/ 1658470 w 2546209"/>
                          <a:gd name="connsiteY136" fmla="*/ 412529 h 3370881"/>
                          <a:gd name="connsiteX137" fmla="*/ 1685365 w 2546209"/>
                          <a:gd name="connsiteY137" fmla="*/ 390117 h 3370881"/>
                          <a:gd name="connsiteX138" fmla="*/ 1694329 w 2546209"/>
                          <a:gd name="connsiteY138" fmla="*/ 376670 h 3370881"/>
                          <a:gd name="connsiteX139" fmla="*/ 1734670 w 2546209"/>
                          <a:gd name="connsiteY139" fmla="*/ 354258 h 3370881"/>
                          <a:gd name="connsiteX140" fmla="*/ 1743635 w 2546209"/>
                          <a:gd name="connsiteY140" fmla="*/ 340811 h 3370881"/>
                          <a:gd name="connsiteX141" fmla="*/ 1757082 w 2546209"/>
                          <a:gd name="connsiteY141" fmla="*/ 336329 h 3370881"/>
                          <a:gd name="connsiteX142" fmla="*/ 1899621 w 2546209"/>
                          <a:gd name="connsiteY142" fmla="*/ 211719 h 3370881"/>
                          <a:gd name="connsiteX143" fmla="*/ 1772023 w 2546209"/>
                          <a:gd name="connsiteY143" fmla="*/ 77249 h 3370881"/>
                          <a:gd name="connsiteX144" fmla="*/ 1824225 w 2546209"/>
                          <a:gd name="connsiteY144" fmla="*/ 214081 h 3370881"/>
                          <a:gd name="connsiteX145" fmla="*/ 1843741 w 2546209"/>
                          <a:gd name="connsiteY145" fmla="*/ 328858 h 3370881"/>
                          <a:gd name="connsiteX146" fmla="*/ 1788459 w 2546209"/>
                          <a:gd name="connsiteY146" fmla="*/ 367705 h 3370881"/>
                          <a:gd name="connsiteX147" fmla="*/ 1761565 w 2546209"/>
                          <a:gd name="connsiteY147" fmla="*/ 390117 h 3370881"/>
                          <a:gd name="connsiteX148" fmla="*/ 1783976 w 2546209"/>
                          <a:gd name="connsiteY148" fmla="*/ 399081 h 3370881"/>
                          <a:gd name="connsiteX149" fmla="*/ 1878106 w 2546209"/>
                          <a:gd name="connsiteY149" fmla="*/ 390117 h 3370881"/>
                          <a:gd name="connsiteX150" fmla="*/ 1891553 w 2546209"/>
                          <a:gd name="connsiteY150" fmla="*/ 381152 h 3370881"/>
                          <a:gd name="connsiteX151" fmla="*/ 1918447 w 2546209"/>
                          <a:gd name="connsiteY151" fmla="*/ 372187 h 3370881"/>
                          <a:gd name="connsiteX152" fmla="*/ 1940859 w 2546209"/>
                          <a:gd name="connsiteY152" fmla="*/ 358740 h 3370881"/>
                          <a:gd name="connsiteX153" fmla="*/ 1954306 w 2546209"/>
                          <a:gd name="connsiteY153" fmla="*/ 354258 h 3370881"/>
                          <a:gd name="connsiteX154" fmla="*/ 2166172 w 2546209"/>
                          <a:gd name="connsiteY154" fmla="*/ 215604 h 3370881"/>
                          <a:gd name="connsiteX155" fmla="*/ 2069054 w 2546209"/>
                          <a:gd name="connsiteY155" fmla="*/ 40493 h 3370881"/>
                          <a:gd name="connsiteX156" fmla="*/ 1999129 w 2546209"/>
                          <a:gd name="connsiteY156" fmla="*/ 358740 h 3370881"/>
                          <a:gd name="connsiteX157" fmla="*/ 1994647 w 2546209"/>
                          <a:gd name="connsiteY157" fmla="*/ 372187 h 3370881"/>
                          <a:gd name="connsiteX158" fmla="*/ 2039470 w 2546209"/>
                          <a:gd name="connsiteY158" fmla="*/ 390117 h 3370881"/>
                          <a:gd name="connsiteX159" fmla="*/ 2115670 w 2546209"/>
                          <a:gd name="connsiteY159" fmla="*/ 390117 h 3370881"/>
                          <a:gd name="connsiteX160" fmla="*/ 2160494 w 2546209"/>
                          <a:gd name="connsiteY160" fmla="*/ 376670 h 3370881"/>
                          <a:gd name="connsiteX161" fmla="*/ 2191870 w 2546209"/>
                          <a:gd name="connsiteY161" fmla="*/ 363223 h 3370881"/>
                          <a:gd name="connsiteX162" fmla="*/ 2205318 w 2546209"/>
                          <a:gd name="connsiteY162" fmla="*/ 358740 h 3370881"/>
                          <a:gd name="connsiteX163" fmla="*/ 2232212 w 2546209"/>
                          <a:gd name="connsiteY163" fmla="*/ 340811 h 3370881"/>
                          <a:gd name="connsiteX164" fmla="*/ 2312894 w 2546209"/>
                          <a:gd name="connsiteY164" fmla="*/ 183929 h 3370881"/>
                          <a:gd name="connsiteX165" fmla="*/ 2339788 w 2546209"/>
                          <a:gd name="connsiteY165" fmla="*/ 151 h 3370881"/>
                          <a:gd name="connsiteX166" fmla="*/ 2357718 w 2546209"/>
                          <a:gd name="connsiteY166" fmla="*/ 215305 h 3370881"/>
                          <a:gd name="connsiteX167" fmla="*/ 2254623 w 2546209"/>
                          <a:gd name="connsiteY167" fmla="*/ 376670 h 3370881"/>
                          <a:gd name="connsiteX168" fmla="*/ 2245659 w 2546209"/>
                          <a:gd name="connsiteY168" fmla="*/ 390117 h 3370881"/>
                          <a:gd name="connsiteX169" fmla="*/ 2254623 w 2546209"/>
                          <a:gd name="connsiteY169" fmla="*/ 403564 h 3370881"/>
                          <a:gd name="connsiteX170" fmla="*/ 2353235 w 2546209"/>
                          <a:gd name="connsiteY170" fmla="*/ 399081 h 3370881"/>
                          <a:gd name="connsiteX171" fmla="*/ 2366682 w 2546209"/>
                          <a:gd name="connsiteY171" fmla="*/ 394599 h 3370881"/>
                          <a:gd name="connsiteX172" fmla="*/ 2389094 w 2546209"/>
                          <a:gd name="connsiteY172" fmla="*/ 390117 h 3370881"/>
                          <a:gd name="connsiteX173" fmla="*/ 2424953 w 2546209"/>
                          <a:gd name="connsiteY173" fmla="*/ 367705 h 3370881"/>
                          <a:gd name="connsiteX174" fmla="*/ 2451847 w 2546209"/>
                          <a:gd name="connsiteY174" fmla="*/ 358740 h 3370881"/>
                          <a:gd name="connsiteX175" fmla="*/ 2541495 w 2546209"/>
                          <a:gd name="connsiteY175" fmla="*/ 62906 h 3370881"/>
                          <a:gd name="connsiteX176" fmla="*/ 2505635 w 2546209"/>
                          <a:gd name="connsiteY176" fmla="*/ 372187 h 3370881"/>
                          <a:gd name="connsiteX177" fmla="*/ 2483223 w 2546209"/>
                          <a:gd name="connsiteY177" fmla="*/ 385634 h 3370881"/>
                          <a:gd name="connsiteX178" fmla="*/ 2465294 w 2546209"/>
                          <a:gd name="connsiteY178" fmla="*/ 399081 h 3370881"/>
                          <a:gd name="connsiteX179" fmla="*/ 2442882 w 2546209"/>
                          <a:gd name="connsiteY179" fmla="*/ 403564 h 3370881"/>
                          <a:gd name="connsiteX180" fmla="*/ 2398059 w 2546209"/>
                          <a:gd name="connsiteY180" fmla="*/ 417011 h 3370881"/>
                          <a:gd name="connsiteX181" fmla="*/ 2375647 w 2546209"/>
                          <a:gd name="connsiteY181" fmla="*/ 425976 h 3370881"/>
                          <a:gd name="connsiteX182" fmla="*/ 2357718 w 2546209"/>
                          <a:gd name="connsiteY182" fmla="*/ 430458 h 3370881"/>
                          <a:gd name="connsiteX183" fmla="*/ 2344270 w 2546209"/>
                          <a:gd name="connsiteY183" fmla="*/ 461834 h 3370881"/>
                          <a:gd name="connsiteX184" fmla="*/ 2353235 w 2546209"/>
                          <a:gd name="connsiteY184" fmla="*/ 502176 h 3370881"/>
                          <a:gd name="connsiteX185" fmla="*/ 2362200 w 2546209"/>
                          <a:gd name="connsiteY185" fmla="*/ 515623 h 3370881"/>
                          <a:gd name="connsiteX186" fmla="*/ 2344270 w 2546209"/>
                          <a:gd name="connsiteY186" fmla="*/ 587340 h 3370881"/>
                          <a:gd name="connsiteX187" fmla="*/ 2321859 w 2546209"/>
                          <a:gd name="connsiteY187" fmla="*/ 614234 h 3370881"/>
                          <a:gd name="connsiteX188" fmla="*/ 2308412 w 2546209"/>
                          <a:gd name="connsiteY188" fmla="*/ 636646 h 3370881"/>
                          <a:gd name="connsiteX189" fmla="*/ 2281518 w 2546209"/>
                          <a:gd name="connsiteY189" fmla="*/ 641129 h 3370881"/>
                          <a:gd name="connsiteX190" fmla="*/ 2259106 w 2546209"/>
                          <a:gd name="connsiteY190" fmla="*/ 636646 h 3370881"/>
                          <a:gd name="connsiteX191" fmla="*/ 2277035 w 2546209"/>
                          <a:gd name="connsiteY191" fmla="*/ 578376 h 3370881"/>
                          <a:gd name="connsiteX192" fmla="*/ 2290482 w 2546209"/>
                          <a:gd name="connsiteY192" fmla="*/ 542517 h 3370881"/>
                          <a:gd name="connsiteX193" fmla="*/ 2286000 w 2546209"/>
                          <a:gd name="connsiteY193" fmla="*/ 506658 h 3370881"/>
                          <a:gd name="connsiteX194" fmla="*/ 2245659 w 2546209"/>
                          <a:gd name="connsiteY194" fmla="*/ 448387 h 3370881"/>
                          <a:gd name="connsiteX195" fmla="*/ 2200835 w 2546209"/>
                          <a:gd name="connsiteY195" fmla="*/ 430458 h 3370881"/>
                          <a:gd name="connsiteX196" fmla="*/ 2169459 w 2546209"/>
                          <a:gd name="connsiteY196" fmla="*/ 425976 h 3370881"/>
                          <a:gd name="connsiteX197" fmla="*/ 2102223 w 2546209"/>
                          <a:gd name="connsiteY197" fmla="*/ 430458 h 3370881"/>
                          <a:gd name="connsiteX198" fmla="*/ 2084294 w 2546209"/>
                          <a:gd name="connsiteY198" fmla="*/ 439423 h 3370881"/>
                          <a:gd name="connsiteX199" fmla="*/ 2070847 w 2546209"/>
                          <a:gd name="connsiteY199" fmla="*/ 443905 h 3370881"/>
                          <a:gd name="connsiteX200" fmla="*/ 2061882 w 2546209"/>
                          <a:gd name="connsiteY200" fmla="*/ 461834 h 3370881"/>
                          <a:gd name="connsiteX201" fmla="*/ 2034988 w 2546209"/>
                          <a:gd name="connsiteY201" fmla="*/ 475281 h 3370881"/>
                          <a:gd name="connsiteX202" fmla="*/ 1783976 w 2546209"/>
                          <a:gd name="connsiteY202" fmla="*/ 479764 h 3370881"/>
                          <a:gd name="connsiteX203" fmla="*/ 1766047 w 2546209"/>
                          <a:gd name="connsiteY203" fmla="*/ 488729 h 3370881"/>
                          <a:gd name="connsiteX204" fmla="*/ 1703294 w 2546209"/>
                          <a:gd name="connsiteY204" fmla="*/ 506658 h 3370881"/>
                          <a:gd name="connsiteX205" fmla="*/ 1689847 w 2546209"/>
                          <a:gd name="connsiteY205" fmla="*/ 511140 h 3370881"/>
                          <a:gd name="connsiteX206" fmla="*/ 1676400 w 2546209"/>
                          <a:gd name="connsiteY206" fmla="*/ 520105 h 3370881"/>
                          <a:gd name="connsiteX207" fmla="*/ 1649506 w 2546209"/>
                          <a:gd name="connsiteY207" fmla="*/ 529070 h 3370881"/>
                          <a:gd name="connsiteX208" fmla="*/ 1636059 w 2546209"/>
                          <a:gd name="connsiteY208" fmla="*/ 538034 h 3370881"/>
                          <a:gd name="connsiteX209" fmla="*/ 1622612 w 2546209"/>
                          <a:gd name="connsiteY209" fmla="*/ 551481 h 3370881"/>
                          <a:gd name="connsiteX210" fmla="*/ 1609165 w 2546209"/>
                          <a:gd name="connsiteY210" fmla="*/ 555964 h 3370881"/>
                          <a:gd name="connsiteX211" fmla="*/ 1577788 w 2546209"/>
                          <a:gd name="connsiteY211" fmla="*/ 587340 h 3370881"/>
                          <a:gd name="connsiteX212" fmla="*/ 1568823 w 2546209"/>
                          <a:gd name="connsiteY212" fmla="*/ 600787 h 3370881"/>
                          <a:gd name="connsiteX213" fmla="*/ 1555376 w 2546209"/>
                          <a:gd name="connsiteY213" fmla="*/ 614234 h 3370881"/>
                          <a:gd name="connsiteX214" fmla="*/ 1524000 w 2546209"/>
                          <a:gd name="connsiteY214" fmla="*/ 654576 h 3370881"/>
                          <a:gd name="connsiteX215" fmla="*/ 1519518 w 2546209"/>
                          <a:gd name="connsiteY215" fmla="*/ 668023 h 3370881"/>
                          <a:gd name="connsiteX216" fmla="*/ 1528482 w 2546209"/>
                          <a:gd name="connsiteY216" fmla="*/ 708364 h 3370881"/>
                          <a:gd name="connsiteX217" fmla="*/ 1537447 w 2546209"/>
                          <a:gd name="connsiteY217" fmla="*/ 721811 h 3370881"/>
                          <a:gd name="connsiteX218" fmla="*/ 1568823 w 2546209"/>
                          <a:gd name="connsiteY218" fmla="*/ 712846 h 3370881"/>
                          <a:gd name="connsiteX219" fmla="*/ 1600200 w 2546209"/>
                          <a:gd name="connsiteY219" fmla="*/ 712846 h 3370881"/>
                          <a:gd name="connsiteX220" fmla="*/ 1631576 w 2546209"/>
                          <a:gd name="connsiteY220" fmla="*/ 690434 h 3370881"/>
                          <a:gd name="connsiteX221" fmla="*/ 1645023 w 2546209"/>
                          <a:gd name="connsiteY221" fmla="*/ 676987 h 3370881"/>
                          <a:gd name="connsiteX222" fmla="*/ 1685365 w 2546209"/>
                          <a:gd name="connsiteY222" fmla="*/ 645611 h 3370881"/>
                          <a:gd name="connsiteX223" fmla="*/ 1716741 w 2546209"/>
                          <a:gd name="connsiteY223" fmla="*/ 614234 h 3370881"/>
                          <a:gd name="connsiteX224" fmla="*/ 1748118 w 2546209"/>
                          <a:gd name="connsiteY224" fmla="*/ 596305 h 3370881"/>
                          <a:gd name="connsiteX225" fmla="*/ 1761565 w 2546209"/>
                          <a:gd name="connsiteY225" fmla="*/ 591823 h 3370881"/>
                          <a:gd name="connsiteX226" fmla="*/ 1779494 w 2546209"/>
                          <a:gd name="connsiteY226" fmla="*/ 582858 h 3370881"/>
                          <a:gd name="connsiteX227" fmla="*/ 1815353 w 2546209"/>
                          <a:gd name="connsiteY227" fmla="*/ 573893 h 3370881"/>
                          <a:gd name="connsiteX228" fmla="*/ 2030506 w 2546209"/>
                          <a:gd name="connsiteY228" fmla="*/ 578376 h 3370881"/>
                          <a:gd name="connsiteX229" fmla="*/ 2017059 w 2546209"/>
                          <a:gd name="connsiteY229" fmla="*/ 600787 h 3370881"/>
                          <a:gd name="connsiteX230" fmla="*/ 1981200 w 2546209"/>
                          <a:gd name="connsiteY230" fmla="*/ 636646 h 3370881"/>
                          <a:gd name="connsiteX231" fmla="*/ 1967753 w 2546209"/>
                          <a:gd name="connsiteY231" fmla="*/ 650093 h 3370881"/>
                          <a:gd name="connsiteX232" fmla="*/ 1936376 w 2546209"/>
                          <a:gd name="connsiteY232" fmla="*/ 690434 h 3370881"/>
                          <a:gd name="connsiteX233" fmla="*/ 1905000 w 2546209"/>
                          <a:gd name="connsiteY233" fmla="*/ 717329 h 3370881"/>
                          <a:gd name="connsiteX234" fmla="*/ 1860176 w 2546209"/>
                          <a:gd name="connsiteY234" fmla="*/ 735258 h 3370881"/>
                          <a:gd name="connsiteX235" fmla="*/ 1788459 w 2546209"/>
                          <a:gd name="connsiteY235" fmla="*/ 744223 h 3370881"/>
                          <a:gd name="connsiteX236" fmla="*/ 1846729 w 2546209"/>
                          <a:gd name="connsiteY236" fmla="*/ 802493 h 3370881"/>
                          <a:gd name="connsiteX237" fmla="*/ 1913965 w 2546209"/>
                          <a:gd name="connsiteY237" fmla="*/ 829387 h 3370881"/>
                          <a:gd name="connsiteX238" fmla="*/ 1922929 w 2546209"/>
                          <a:gd name="connsiteY238" fmla="*/ 842834 h 3370881"/>
                          <a:gd name="connsiteX239" fmla="*/ 1967753 w 2546209"/>
                          <a:gd name="connsiteY239" fmla="*/ 883176 h 3370881"/>
                          <a:gd name="connsiteX240" fmla="*/ 1981200 w 2546209"/>
                          <a:gd name="connsiteY240" fmla="*/ 896623 h 3370881"/>
                          <a:gd name="connsiteX241" fmla="*/ 1994647 w 2546209"/>
                          <a:gd name="connsiteY241" fmla="*/ 905587 h 3370881"/>
                          <a:gd name="connsiteX242" fmla="*/ 2021541 w 2546209"/>
                          <a:gd name="connsiteY242" fmla="*/ 927999 h 3370881"/>
                          <a:gd name="connsiteX243" fmla="*/ 2030506 w 2546209"/>
                          <a:gd name="connsiteY243" fmla="*/ 941446 h 3370881"/>
                          <a:gd name="connsiteX244" fmla="*/ 2057400 w 2546209"/>
                          <a:gd name="connsiteY244" fmla="*/ 968340 h 3370881"/>
                          <a:gd name="connsiteX245" fmla="*/ 2088776 w 2546209"/>
                          <a:gd name="connsiteY245" fmla="*/ 1013164 h 3370881"/>
                          <a:gd name="connsiteX246" fmla="*/ 2115670 w 2546209"/>
                          <a:gd name="connsiteY246" fmla="*/ 1057987 h 3370881"/>
                          <a:gd name="connsiteX247" fmla="*/ 2120153 w 2546209"/>
                          <a:gd name="connsiteY247" fmla="*/ 1089364 h 3370881"/>
                          <a:gd name="connsiteX248" fmla="*/ 2138082 w 2546209"/>
                          <a:gd name="connsiteY248" fmla="*/ 1143152 h 3370881"/>
                          <a:gd name="connsiteX249" fmla="*/ 2147047 w 2546209"/>
                          <a:gd name="connsiteY249" fmla="*/ 1196940 h 3370881"/>
                          <a:gd name="connsiteX250" fmla="*/ 2151529 w 2546209"/>
                          <a:gd name="connsiteY250" fmla="*/ 1210387 h 3370881"/>
                          <a:gd name="connsiteX251" fmla="*/ 2156012 w 2546209"/>
                          <a:gd name="connsiteY251" fmla="*/ 1228317 h 3370881"/>
                          <a:gd name="connsiteX252" fmla="*/ 2173941 w 2546209"/>
                          <a:gd name="connsiteY252" fmla="*/ 1295552 h 3370881"/>
                          <a:gd name="connsiteX253" fmla="*/ 2182906 w 2546209"/>
                          <a:gd name="connsiteY253" fmla="*/ 1313481 h 3370881"/>
                          <a:gd name="connsiteX254" fmla="*/ 2187388 w 2546209"/>
                          <a:gd name="connsiteY254" fmla="*/ 1331411 h 3370881"/>
                          <a:gd name="connsiteX255" fmla="*/ 2214282 w 2546209"/>
                          <a:gd name="connsiteY255" fmla="*/ 1385199 h 3370881"/>
                          <a:gd name="connsiteX256" fmla="*/ 2218765 w 2546209"/>
                          <a:gd name="connsiteY256" fmla="*/ 1403129 h 3370881"/>
                          <a:gd name="connsiteX257" fmla="*/ 2223247 w 2546209"/>
                          <a:gd name="connsiteY257" fmla="*/ 1430023 h 3370881"/>
                          <a:gd name="connsiteX258" fmla="*/ 2236694 w 2546209"/>
                          <a:gd name="connsiteY258" fmla="*/ 1456917 h 3370881"/>
                          <a:gd name="connsiteX259" fmla="*/ 2241176 w 2546209"/>
                          <a:gd name="connsiteY259" fmla="*/ 1577940 h 3370881"/>
                          <a:gd name="connsiteX260" fmla="*/ 2245659 w 2546209"/>
                          <a:gd name="connsiteY260" fmla="*/ 1595870 h 3370881"/>
                          <a:gd name="connsiteX261" fmla="*/ 2236694 w 2546209"/>
                          <a:gd name="connsiteY261" fmla="*/ 1694481 h 3370881"/>
                          <a:gd name="connsiteX262" fmla="*/ 2227729 w 2546209"/>
                          <a:gd name="connsiteY262" fmla="*/ 1716893 h 3370881"/>
                          <a:gd name="connsiteX263" fmla="*/ 2223247 w 2546209"/>
                          <a:gd name="connsiteY263" fmla="*/ 1730340 h 3370881"/>
                          <a:gd name="connsiteX264" fmla="*/ 2200835 w 2546209"/>
                          <a:gd name="connsiteY264" fmla="*/ 1788611 h 3370881"/>
                          <a:gd name="connsiteX265" fmla="*/ 2191870 w 2546209"/>
                          <a:gd name="connsiteY265" fmla="*/ 1811023 h 3370881"/>
                          <a:gd name="connsiteX266" fmla="*/ 2187388 w 2546209"/>
                          <a:gd name="connsiteY266" fmla="*/ 1824470 h 3370881"/>
                          <a:gd name="connsiteX267" fmla="*/ 2169459 w 2546209"/>
                          <a:gd name="connsiteY267" fmla="*/ 1869293 h 3370881"/>
                          <a:gd name="connsiteX268" fmla="*/ 2164976 w 2546209"/>
                          <a:gd name="connsiteY268" fmla="*/ 1882740 h 3370881"/>
                          <a:gd name="connsiteX269" fmla="*/ 2156012 w 2546209"/>
                          <a:gd name="connsiteY269" fmla="*/ 1927564 h 3370881"/>
                          <a:gd name="connsiteX270" fmla="*/ 2173941 w 2546209"/>
                          <a:gd name="connsiteY270" fmla="*/ 1945493 h 3370881"/>
                          <a:gd name="connsiteX271" fmla="*/ 2196353 w 2546209"/>
                          <a:gd name="connsiteY271" fmla="*/ 1958940 h 3370881"/>
                          <a:gd name="connsiteX272" fmla="*/ 2241176 w 2546209"/>
                          <a:gd name="connsiteY272" fmla="*/ 2012729 h 3370881"/>
                          <a:gd name="connsiteX273" fmla="*/ 2263588 w 2546209"/>
                          <a:gd name="connsiteY273" fmla="*/ 2057552 h 3370881"/>
                          <a:gd name="connsiteX274" fmla="*/ 2286000 w 2546209"/>
                          <a:gd name="connsiteY274" fmla="*/ 2084446 h 3370881"/>
                          <a:gd name="connsiteX275" fmla="*/ 2299447 w 2546209"/>
                          <a:gd name="connsiteY275" fmla="*/ 2124787 h 3370881"/>
                          <a:gd name="connsiteX276" fmla="*/ 2321859 w 2546209"/>
                          <a:gd name="connsiteY276" fmla="*/ 2151681 h 3370881"/>
                          <a:gd name="connsiteX277" fmla="*/ 2344270 w 2546209"/>
                          <a:gd name="connsiteY277" fmla="*/ 2205470 h 3370881"/>
                          <a:gd name="connsiteX278" fmla="*/ 2348753 w 2546209"/>
                          <a:gd name="connsiteY278" fmla="*/ 2223399 h 3370881"/>
                          <a:gd name="connsiteX279" fmla="*/ 2366682 w 2546209"/>
                          <a:gd name="connsiteY279" fmla="*/ 2263740 h 3370881"/>
                          <a:gd name="connsiteX280" fmla="*/ 2375647 w 2546209"/>
                          <a:gd name="connsiteY280" fmla="*/ 2286152 h 3370881"/>
                          <a:gd name="connsiteX281" fmla="*/ 2380129 w 2546209"/>
                          <a:gd name="connsiteY281" fmla="*/ 2308564 h 3370881"/>
                          <a:gd name="connsiteX282" fmla="*/ 2389094 w 2546209"/>
                          <a:gd name="connsiteY282" fmla="*/ 2335458 h 3370881"/>
                          <a:gd name="connsiteX283" fmla="*/ 2393576 w 2546209"/>
                          <a:gd name="connsiteY283" fmla="*/ 2380281 h 3370881"/>
                          <a:gd name="connsiteX284" fmla="*/ 2398059 w 2546209"/>
                          <a:gd name="connsiteY284" fmla="*/ 2393729 h 3370881"/>
                          <a:gd name="connsiteX285" fmla="*/ 2402541 w 2546209"/>
                          <a:gd name="connsiteY285" fmla="*/ 2447517 h 3370881"/>
                          <a:gd name="connsiteX286" fmla="*/ 2407023 w 2546209"/>
                          <a:gd name="connsiteY286" fmla="*/ 2564058 h 3370881"/>
                          <a:gd name="connsiteX287" fmla="*/ 2389094 w 2546209"/>
                          <a:gd name="connsiteY287" fmla="*/ 2837481 h 3370881"/>
                          <a:gd name="connsiteX288" fmla="*/ 2380129 w 2546209"/>
                          <a:gd name="connsiteY288" fmla="*/ 2859893 h 3370881"/>
                          <a:gd name="connsiteX289" fmla="*/ 2357718 w 2546209"/>
                          <a:gd name="connsiteY289" fmla="*/ 2913681 h 3370881"/>
                          <a:gd name="connsiteX290" fmla="*/ 2348753 w 2546209"/>
                          <a:gd name="connsiteY290" fmla="*/ 2936093 h 3370881"/>
                          <a:gd name="connsiteX291" fmla="*/ 2339788 w 2546209"/>
                          <a:gd name="connsiteY291" fmla="*/ 2971952 h 3370881"/>
                          <a:gd name="connsiteX292" fmla="*/ 2326341 w 2546209"/>
                          <a:gd name="connsiteY292" fmla="*/ 2994364 h 3370881"/>
                          <a:gd name="connsiteX293" fmla="*/ 2317376 w 2546209"/>
                          <a:gd name="connsiteY293" fmla="*/ 3025740 h 3370881"/>
                          <a:gd name="connsiteX294" fmla="*/ 2303929 w 2546209"/>
                          <a:gd name="connsiteY294" fmla="*/ 3048152 h 3370881"/>
                          <a:gd name="connsiteX295" fmla="*/ 2290482 w 2546209"/>
                          <a:gd name="connsiteY295" fmla="*/ 3079529 h 3370881"/>
                          <a:gd name="connsiteX296" fmla="*/ 2272553 w 2546209"/>
                          <a:gd name="connsiteY296" fmla="*/ 3084011 h 3370881"/>
                          <a:gd name="connsiteX297" fmla="*/ 2259106 w 2546209"/>
                          <a:gd name="connsiteY297" fmla="*/ 3088493 h 3370881"/>
                          <a:gd name="connsiteX298" fmla="*/ 2241176 w 2546209"/>
                          <a:gd name="connsiteY298" fmla="*/ 3092976 h 3370881"/>
                          <a:gd name="connsiteX299" fmla="*/ 2209800 w 2546209"/>
                          <a:gd name="connsiteY299" fmla="*/ 3101940 h 3370881"/>
                          <a:gd name="connsiteX300" fmla="*/ 2205318 w 2546209"/>
                          <a:gd name="connsiteY300" fmla="*/ 3039187 h 3370881"/>
                          <a:gd name="connsiteX301" fmla="*/ 2218765 w 2546209"/>
                          <a:gd name="connsiteY301" fmla="*/ 3021258 h 3370881"/>
                          <a:gd name="connsiteX302" fmla="*/ 2245659 w 2546209"/>
                          <a:gd name="connsiteY302" fmla="*/ 2971952 h 3370881"/>
                          <a:gd name="connsiteX303" fmla="*/ 2268070 w 2546209"/>
                          <a:gd name="connsiteY303" fmla="*/ 2945058 h 3370881"/>
                          <a:gd name="connsiteX304" fmla="*/ 2268070 w 2546209"/>
                          <a:gd name="connsiteY304" fmla="*/ 2568540 h 3370881"/>
                          <a:gd name="connsiteX305" fmla="*/ 2259106 w 2546209"/>
                          <a:gd name="connsiteY305" fmla="*/ 2532681 h 3370881"/>
                          <a:gd name="connsiteX306" fmla="*/ 2250141 w 2546209"/>
                          <a:gd name="connsiteY306" fmla="*/ 2492340 h 3370881"/>
                          <a:gd name="connsiteX307" fmla="*/ 2245659 w 2546209"/>
                          <a:gd name="connsiteY307" fmla="*/ 2474411 h 3370881"/>
                          <a:gd name="connsiteX308" fmla="*/ 2245659 w 2546209"/>
                          <a:gd name="connsiteY308" fmla="*/ 2389247 h 3370881"/>
                          <a:gd name="connsiteX309" fmla="*/ 2173941 w 2546209"/>
                          <a:gd name="connsiteY309" fmla="*/ 2241328 h 3370881"/>
                          <a:gd name="connsiteX310" fmla="*/ 2070846 w 2546209"/>
                          <a:gd name="connsiteY310" fmla="*/ 2057553 h 3370881"/>
                          <a:gd name="connsiteX311" fmla="*/ 2057400 w 2546209"/>
                          <a:gd name="connsiteY311" fmla="*/ 2151681 h 3370881"/>
                          <a:gd name="connsiteX312" fmla="*/ 2048435 w 2546209"/>
                          <a:gd name="connsiteY312" fmla="*/ 2106858 h 3370881"/>
                          <a:gd name="connsiteX313" fmla="*/ 2034988 w 2546209"/>
                          <a:gd name="connsiteY313" fmla="*/ 2003764 h 3370881"/>
                          <a:gd name="connsiteX314" fmla="*/ 2026023 w 2546209"/>
                          <a:gd name="connsiteY314" fmla="*/ 2026176 h 3370881"/>
                          <a:gd name="connsiteX315" fmla="*/ 2021541 w 2546209"/>
                          <a:gd name="connsiteY315" fmla="*/ 2039623 h 3370881"/>
                          <a:gd name="connsiteX316" fmla="*/ 1999129 w 2546209"/>
                          <a:gd name="connsiteY316" fmla="*/ 2053070 h 3370881"/>
                          <a:gd name="connsiteX317" fmla="*/ 1990165 w 2546209"/>
                          <a:gd name="connsiteY317" fmla="*/ 2070999 h 3370881"/>
                          <a:gd name="connsiteX318" fmla="*/ 1967753 w 2546209"/>
                          <a:gd name="connsiteY318" fmla="*/ 2106858 h 3370881"/>
                          <a:gd name="connsiteX319" fmla="*/ 1981200 w 2546209"/>
                          <a:gd name="connsiteY319" fmla="*/ 2223399 h 3370881"/>
                          <a:gd name="connsiteX320" fmla="*/ 1994647 w 2546209"/>
                          <a:gd name="connsiteY320" fmla="*/ 2254776 h 3370881"/>
                          <a:gd name="connsiteX321" fmla="*/ 2003612 w 2546209"/>
                          <a:gd name="connsiteY321" fmla="*/ 2272705 h 3370881"/>
                          <a:gd name="connsiteX322" fmla="*/ 2026023 w 2546209"/>
                          <a:gd name="connsiteY322" fmla="*/ 2304081 h 3370881"/>
                          <a:gd name="connsiteX323" fmla="*/ 2043953 w 2546209"/>
                          <a:gd name="connsiteY323" fmla="*/ 2348905 h 3370881"/>
                          <a:gd name="connsiteX324" fmla="*/ 2061882 w 2546209"/>
                          <a:gd name="connsiteY324" fmla="*/ 2371317 h 3370881"/>
                          <a:gd name="connsiteX325" fmla="*/ 2088776 w 2546209"/>
                          <a:gd name="connsiteY325" fmla="*/ 2434070 h 3370881"/>
                          <a:gd name="connsiteX326" fmla="*/ 2102223 w 2546209"/>
                          <a:gd name="connsiteY326" fmla="*/ 2465446 h 3370881"/>
                          <a:gd name="connsiteX327" fmla="*/ 2106706 w 2546209"/>
                          <a:gd name="connsiteY327" fmla="*/ 2496823 h 3370881"/>
                          <a:gd name="connsiteX328" fmla="*/ 2124635 w 2546209"/>
                          <a:gd name="connsiteY328" fmla="*/ 2559576 h 3370881"/>
                          <a:gd name="connsiteX329" fmla="*/ 2138082 w 2546209"/>
                          <a:gd name="connsiteY329" fmla="*/ 2649223 h 3370881"/>
                          <a:gd name="connsiteX330" fmla="*/ 2147047 w 2546209"/>
                          <a:gd name="connsiteY330" fmla="*/ 2685081 h 3370881"/>
                          <a:gd name="connsiteX331" fmla="*/ 2151529 w 2546209"/>
                          <a:gd name="connsiteY331" fmla="*/ 2716458 h 3370881"/>
                          <a:gd name="connsiteX332" fmla="*/ 2160494 w 2546209"/>
                          <a:gd name="connsiteY332" fmla="*/ 2770246 h 3370881"/>
                          <a:gd name="connsiteX333" fmla="*/ 2156012 w 2546209"/>
                          <a:gd name="connsiteY333" fmla="*/ 2962987 h 3370881"/>
                          <a:gd name="connsiteX334" fmla="*/ 2138082 w 2546209"/>
                          <a:gd name="connsiteY334" fmla="*/ 3043670 h 3370881"/>
                          <a:gd name="connsiteX335" fmla="*/ 2133600 w 2546209"/>
                          <a:gd name="connsiteY335" fmla="*/ 3061599 h 3370881"/>
                          <a:gd name="connsiteX336" fmla="*/ 2120153 w 2546209"/>
                          <a:gd name="connsiteY336" fmla="*/ 3079529 h 3370881"/>
                          <a:gd name="connsiteX337" fmla="*/ 2111188 w 2546209"/>
                          <a:gd name="connsiteY337" fmla="*/ 3106423 h 3370881"/>
                          <a:gd name="connsiteX338" fmla="*/ 2088776 w 2546209"/>
                          <a:gd name="connsiteY338" fmla="*/ 3137799 h 3370881"/>
                          <a:gd name="connsiteX339" fmla="*/ 2075329 w 2546209"/>
                          <a:gd name="connsiteY339" fmla="*/ 3164693 h 3370881"/>
                          <a:gd name="connsiteX340" fmla="*/ 2061882 w 2546209"/>
                          <a:gd name="connsiteY340" fmla="*/ 3169176 h 3370881"/>
                          <a:gd name="connsiteX341" fmla="*/ 2021541 w 2546209"/>
                          <a:gd name="connsiteY341" fmla="*/ 3164693 h 3370881"/>
                          <a:gd name="connsiteX342" fmla="*/ 2012576 w 2546209"/>
                          <a:gd name="connsiteY342" fmla="*/ 3119870 h 3370881"/>
                          <a:gd name="connsiteX343" fmla="*/ 2048435 w 2546209"/>
                          <a:gd name="connsiteY343" fmla="*/ 3021258 h 3370881"/>
                          <a:gd name="connsiteX344" fmla="*/ 2048435 w 2546209"/>
                          <a:gd name="connsiteY344" fmla="*/ 3021258 h 3370881"/>
                          <a:gd name="connsiteX345" fmla="*/ 2061882 w 2546209"/>
                          <a:gd name="connsiteY345" fmla="*/ 2967470 h 3370881"/>
                          <a:gd name="connsiteX346" fmla="*/ 2070847 w 2546209"/>
                          <a:gd name="connsiteY346" fmla="*/ 2882305 h 3370881"/>
                          <a:gd name="connsiteX347" fmla="*/ 2066365 w 2546209"/>
                          <a:gd name="connsiteY347" fmla="*/ 2725423 h 3370881"/>
                          <a:gd name="connsiteX348" fmla="*/ 2043953 w 2546209"/>
                          <a:gd name="connsiteY348" fmla="*/ 2649223 h 3370881"/>
                          <a:gd name="connsiteX349" fmla="*/ 2030506 w 2546209"/>
                          <a:gd name="connsiteY349" fmla="*/ 2622329 h 3370881"/>
                          <a:gd name="connsiteX350" fmla="*/ 2017059 w 2546209"/>
                          <a:gd name="connsiteY350" fmla="*/ 2581987 h 3370881"/>
                          <a:gd name="connsiteX351" fmla="*/ 1981200 w 2546209"/>
                          <a:gd name="connsiteY351" fmla="*/ 2514752 h 3370881"/>
                          <a:gd name="connsiteX352" fmla="*/ 1972235 w 2546209"/>
                          <a:gd name="connsiteY352" fmla="*/ 2501305 h 3370881"/>
                          <a:gd name="connsiteX353" fmla="*/ 1958788 w 2546209"/>
                          <a:gd name="connsiteY353" fmla="*/ 2478893 h 3370881"/>
                          <a:gd name="connsiteX354" fmla="*/ 1905000 w 2546209"/>
                          <a:gd name="connsiteY354" fmla="*/ 2398211 h 3370881"/>
                          <a:gd name="connsiteX355" fmla="*/ 1882588 w 2546209"/>
                          <a:gd name="connsiteY355" fmla="*/ 2357870 h 3370881"/>
                          <a:gd name="connsiteX356" fmla="*/ 1869141 w 2546209"/>
                          <a:gd name="connsiteY356" fmla="*/ 2339940 h 3370881"/>
                          <a:gd name="connsiteX357" fmla="*/ 1806388 w 2546209"/>
                          <a:gd name="connsiteY357" fmla="*/ 2313046 h 3370881"/>
                          <a:gd name="connsiteX358" fmla="*/ 1779494 w 2546209"/>
                          <a:gd name="connsiteY358" fmla="*/ 2304081 h 3370881"/>
                          <a:gd name="connsiteX359" fmla="*/ 1752600 w 2546209"/>
                          <a:gd name="connsiteY359" fmla="*/ 2299599 h 3370881"/>
                          <a:gd name="connsiteX360" fmla="*/ 1680882 w 2546209"/>
                          <a:gd name="connsiteY360" fmla="*/ 2277187 h 3370881"/>
                          <a:gd name="connsiteX361" fmla="*/ 1662953 w 2546209"/>
                          <a:gd name="connsiteY361" fmla="*/ 2272705 h 3370881"/>
                          <a:gd name="connsiteX362" fmla="*/ 1640541 w 2546209"/>
                          <a:gd name="connsiteY362" fmla="*/ 2259258 h 3370881"/>
                          <a:gd name="connsiteX363" fmla="*/ 1604682 w 2546209"/>
                          <a:gd name="connsiteY363" fmla="*/ 2272705 h 3370881"/>
                          <a:gd name="connsiteX364" fmla="*/ 1537447 w 2546209"/>
                          <a:gd name="connsiteY364" fmla="*/ 2304081 h 3370881"/>
                          <a:gd name="connsiteX365" fmla="*/ 1510553 w 2546209"/>
                          <a:gd name="connsiteY365" fmla="*/ 2308564 h 3370881"/>
                          <a:gd name="connsiteX366" fmla="*/ 1488141 w 2546209"/>
                          <a:gd name="connsiteY366" fmla="*/ 2313046 h 3370881"/>
                          <a:gd name="connsiteX367" fmla="*/ 1443318 w 2546209"/>
                          <a:gd name="connsiteY367" fmla="*/ 2322011 h 3370881"/>
                          <a:gd name="connsiteX368" fmla="*/ 1367118 w 2546209"/>
                          <a:gd name="connsiteY368" fmla="*/ 2304081 h 3370881"/>
                          <a:gd name="connsiteX369" fmla="*/ 1317812 w 2546209"/>
                          <a:gd name="connsiteY369" fmla="*/ 2286152 h 3370881"/>
                          <a:gd name="connsiteX370" fmla="*/ 1066800 w 2546209"/>
                          <a:gd name="connsiteY370" fmla="*/ 2272705 h 3370881"/>
                          <a:gd name="connsiteX371" fmla="*/ 1030941 w 2546209"/>
                          <a:gd name="connsiteY371" fmla="*/ 2263740 h 3370881"/>
                          <a:gd name="connsiteX372" fmla="*/ 986118 w 2546209"/>
                          <a:gd name="connsiteY372" fmla="*/ 2241329 h 3370881"/>
                          <a:gd name="connsiteX373" fmla="*/ 968188 w 2546209"/>
                          <a:gd name="connsiteY373" fmla="*/ 2232364 h 3370881"/>
                          <a:gd name="connsiteX374" fmla="*/ 936812 w 2546209"/>
                          <a:gd name="connsiteY374" fmla="*/ 2214434 h 3370881"/>
                          <a:gd name="connsiteX375" fmla="*/ 905435 w 2546209"/>
                          <a:gd name="connsiteY375" fmla="*/ 2196505 h 3370881"/>
                          <a:gd name="connsiteX376" fmla="*/ 869576 w 2546209"/>
                          <a:gd name="connsiteY376" fmla="*/ 2209952 h 3370881"/>
                          <a:gd name="connsiteX377" fmla="*/ 856129 w 2546209"/>
                          <a:gd name="connsiteY377" fmla="*/ 2227881 h 3370881"/>
                          <a:gd name="connsiteX378" fmla="*/ 815788 w 2546209"/>
                          <a:gd name="connsiteY378" fmla="*/ 2268223 h 3370881"/>
                          <a:gd name="connsiteX379" fmla="*/ 788894 w 2546209"/>
                          <a:gd name="connsiteY379" fmla="*/ 2290634 h 3370881"/>
                          <a:gd name="connsiteX380" fmla="*/ 762000 w 2546209"/>
                          <a:gd name="connsiteY380" fmla="*/ 2313046 h 3370881"/>
                          <a:gd name="connsiteX381" fmla="*/ 753035 w 2546209"/>
                          <a:gd name="connsiteY381" fmla="*/ 2326493 h 3370881"/>
                          <a:gd name="connsiteX382" fmla="*/ 735106 w 2546209"/>
                          <a:gd name="connsiteY382" fmla="*/ 2339940 h 3370881"/>
                          <a:gd name="connsiteX383" fmla="*/ 712694 w 2546209"/>
                          <a:gd name="connsiteY383" fmla="*/ 2362352 h 3370881"/>
                          <a:gd name="connsiteX384" fmla="*/ 694765 w 2546209"/>
                          <a:gd name="connsiteY384" fmla="*/ 2375799 h 3370881"/>
                          <a:gd name="connsiteX385" fmla="*/ 681318 w 2546209"/>
                          <a:gd name="connsiteY385" fmla="*/ 2393729 h 3370881"/>
                          <a:gd name="connsiteX386" fmla="*/ 667870 w 2546209"/>
                          <a:gd name="connsiteY386" fmla="*/ 2402693 h 3370881"/>
                          <a:gd name="connsiteX387" fmla="*/ 623047 w 2546209"/>
                          <a:gd name="connsiteY387" fmla="*/ 2443034 h 3370881"/>
                          <a:gd name="connsiteX388" fmla="*/ 600635 w 2546209"/>
                          <a:gd name="connsiteY388" fmla="*/ 2474411 h 3370881"/>
                          <a:gd name="connsiteX389" fmla="*/ 587188 w 2546209"/>
                          <a:gd name="connsiteY389" fmla="*/ 2514752 h 3370881"/>
                          <a:gd name="connsiteX390" fmla="*/ 582706 w 2546209"/>
                          <a:gd name="connsiteY390" fmla="*/ 2546129 h 3370881"/>
                          <a:gd name="connsiteX391" fmla="*/ 596153 w 2546209"/>
                          <a:gd name="connsiteY391" fmla="*/ 2635776 h 3370881"/>
                          <a:gd name="connsiteX392" fmla="*/ 600635 w 2546209"/>
                          <a:gd name="connsiteY392" fmla="*/ 2653705 h 3370881"/>
                          <a:gd name="connsiteX393" fmla="*/ 609600 w 2546209"/>
                          <a:gd name="connsiteY393" fmla="*/ 2671634 h 3370881"/>
                          <a:gd name="connsiteX394" fmla="*/ 614082 w 2546209"/>
                          <a:gd name="connsiteY394" fmla="*/ 2689564 h 3370881"/>
                          <a:gd name="connsiteX395" fmla="*/ 623047 w 2546209"/>
                          <a:gd name="connsiteY395" fmla="*/ 2711976 h 3370881"/>
                          <a:gd name="connsiteX396" fmla="*/ 627529 w 2546209"/>
                          <a:gd name="connsiteY396" fmla="*/ 2734387 h 3370881"/>
                          <a:gd name="connsiteX397" fmla="*/ 640976 w 2546209"/>
                          <a:gd name="connsiteY397" fmla="*/ 2765764 h 3370881"/>
                          <a:gd name="connsiteX398" fmla="*/ 645459 w 2546209"/>
                          <a:gd name="connsiteY398" fmla="*/ 2779211 h 3370881"/>
                          <a:gd name="connsiteX399" fmla="*/ 658906 w 2546209"/>
                          <a:gd name="connsiteY399" fmla="*/ 2801623 h 3370881"/>
                          <a:gd name="connsiteX400" fmla="*/ 676835 w 2546209"/>
                          <a:gd name="connsiteY400" fmla="*/ 2864376 h 3370881"/>
                          <a:gd name="connsiteX401" fmla="*/ 690282 w 2546209"/>
                          <a:gd name="connsiteY401" fmla="*/ 2895752 h 3370881"/>
                          <a:gd name="connsiteX402" fmla="*/ 699247 w 2546209"/>
                          <a:gd name="connsiteY402" fmla="*/ 2940576 h 3370881"/>
                          <a:gd name="connsiteX403" fmla="*/ 703729 w 2546209"/>
                          <a:gd name="connsiteY403" fmla="*/ 2967470 h 3370881"/>
                          <a:gd name="connsiteX404" fmla="*/ 717176 w 2546209"/>
                          <a:gd name="connsiteY404" fmla="*/ 2994364 h 3370881"/>
                          <a:gd name="connsiteX405" fmla="*/ 735106 w 2546209"/>
                          <a:gd name="connsiteY405" fmla="*/ 3052634 h 3370881"/>
                          <a:gd name="connsiteX406" fmla="*/ 739588 w 2546209"/>
                          <a:gd name="connsiteY406" fmla="*/ 3079529 h 3370881"/>
                          <a:gd name="connsiteX407" fmla="*/ 762000 w 2546209"/>
                          <a:gd name="connsiteY407" fmla="*/ 3142281 h 3370881"/>
                          <a:gd name="connsiteX408" fmla="*/ 766482 w 2546209"/>
                          <a:gd name="connsiteY408" fmla="*/ 3231929 h 3370881"/>
                          <a:gd name="connsiteX409" fmla="*/ 770965 w 2546209"/>
                          <a:gd name="connsiteY409" fmla="*/ 3254340 h 3370881"/>
                          <a:gd name="connsiteX410" fmla="*/ 775447 w 2546209"/>
                          <a:gd name="connsiteY410" fmla="*/ 3285717 h 3370881"/>
                          <a:gd name="connsiteX411" fmla="*/ 748553 w 2546209"/>
                          <a:gd name="connsiteY411" fmla="*/ 3335023 h 3370881"/>
                          <a:gd name="connsiteX412" fmla="*/ 721659 w 2546209"/>
                          <a:gd name="connsiteY412" fmla="*/ 3343987 h 3370881"/>
                          <a:gd name="connsiteX413" fmla="*/ 708212 w 2546209"/>
                          <a:gd name="connsiteY413" fmla="*/ 3348470 h 3370881"/>
                          <a:gd name="connsiteX414" fmla="*/ 623047 w 2546209"/>
                          <a:gd name="connsiteY414" fmla="*/ 3330540 h 3370881"/>
                          <a:gd name="connsiteX415" fmla="*/ 609600 w 2546209"/>
                          <a:gd name="connsiteY415" fmla="*/ 3308129 h 3370881"/>
                          <a:gd name="connsiteX416" fmla="*/ 591670 w 2546209"/>
                          <a:gd name="connsiteY416" fmla="*/ 3267787 h 3370881"/>
                          <a:gd name="connsiteX417" fmla="*/ 560294 w 2546209"/>
                          <a:gd name="connsiteY417" fmla="*/ 3209517 h 3370881"/>
                          <a:gd name="connsiteX418" fmla="*/ 551329 w 2546209"/>
                          <a:gd name="connsiteY418" fmla="*/ 3196070 h 3370881"/>
                          <a:gd name="connsiteX419" fmla="*/ 528918 w 2546209"/>
                          <a:gd name="connsiteY419" fmla="*/ 3173658 h 3370881"/>
                          <a:gd name="connsiteX420" fmla="*/ 519953 w 2546209"/>
                          <a:gd name="connsiteY420" fmla="*/ 3128834 h 3370881"/>
                          <a:gd name="connsiteX421" fmla="*/ 524435 w 2546209"/>
                          <a:gd name="connsiteY421" fmla="*/ 3101940 h 3370881"/>
                          <a:gd name="connsiteX422" fmla="*/ 528918 w 2546209"/>
                          <a:gd name="connsiteY422" fmla="*/ 3088493 h 3370881"/>
                          <a:gd name="connsiteX423" fmla="*/ 542365 w 2546209"/>
                          <a:gd name="connsiteY423" fmla="*/ 3052634 h 3370881"/>
                          <a:gd name="connsiteX424" fmla="*/ 484094 w 2546209"/>
                          <a:gd name="connsiteY424" fmla="*/ 2886787 h 3370881"/>
                          <a:gd name="connsiteX425" fmla="*/ 443753 w 2546209"/>
                          <a:gd name="connsiteY425" fmla="*/ 2779211 h 3370881"/>
                          <a:gd name="connsiteX426" fmla="*/ 439270 w 2546209"/>
                          <a:gd name="connsiteY426" fmla="*/ 2752317 h 3370881"/>
                          <a:gd name="connsiteX427" fmla="*/ 430306 w 2546209"/>
                          <a:gd name="connsiteY427" fmla="*/ 2716458 h 3370881"/>
                          <a:gd name="connsiteX428" fmla="*/ 425823 w 2546209"/>
                          <a:gd name="connsiteY428" fmla="*/ 2680599 h 3370881"/>
                          <a:gd name="connsiteX429" fmla="*/ 398929 w 2546209"/>
                          <a:gd name="connsiteY429" fmla="*/ 2599917 h 3370881"/>
                          <a:gd name="connsiteX430" fmla="*/ 385482 w 2546209"/>
                          <a:gd name="connsiteY430" fmla="*/ 2568540 h 3370881"/>
                          <a:gd name="connsiteX431" fmla="*/ 381000 w 2546209"/>
                          <a:gd name="connsiteY431" fmla="*/ 2550611 h 3370881"/>
                          <a:gd name="connsiteX432" fmla="*/ 372035 w 2546209"/>
                          <a:gd name="connsiteY432" fmla="*/ 2483376 h 3370881"/>
                          <a:gd name="connsiteX433" fmla="*/ 367553 w 2546209"/>
                          <a:gd name="connsiteY433" fmla="*/ 2469929 h 3370881"/>
                          <a:gd name="connsiteX434" fmla="*/ 407894 w 2546209"/>
                          <a:gd name="connsiteY434" fmla="*/ 2451999 h 3370881"/>
                          <a:gd name="connsiteX435" fmla="*/ 515470 w 2546209"/>
                          <a:gd name="connsiteY435" fmla="*/ 2407176 h 3370881"/>
                          <a:gd name="connsiteX436" fmla="*/ 578223 w 2546209"/>
                          <a:gd name="connsiteY436" fmla="*/ 2353387 h 3370881"/>
                          <a:gd name="connsiteX437" fmla="*/ 587188 w 2546209"/>
                          <a:gd name="connsiteY437" fmla="*/ 2330976 h 3370881"/>
                          <a:gd name="connsiteX438" fmla="*/ 614082 w 2546209"/>
                          <a:gd name="connsiteY438" fmla="*/ 2254776 h 3370881"/>
                          <a:gd name="connsiteX439" fmla="*/ 649941 w 2546209"/>
                          <a:gd name="connsiteY439" fmla="*/ 2200987 h 3370881"/>
                          <a:gd name="connsiteX440" fmla="*/ 690282 w 2546209"/>
                          <a:gd name="connsiteY440" fmla="*/ 2174093 h 3370881"/>
                          <a:gd name="connsiteX441" fmla="*/ 703729 w 2546209"/>
                          <a:gd name="connsiteY441" fmla="*/ 2165129 h 3370881"/>
                          <a:gd name="connsiteX442" fmla="*/ 739588 w 2546209"/>
                          <a:gd name="connsiteY442" fmla="*/ 2147199 h 3370881"/>
                          <a:gd name="connsiteX443" fmla="*/ 708212 w 2546209"/>
                          <a:gd name="connsiteY443" fmla="*/ 2187540 h 3370881"/>
                          <a:gd name="connsiteX444" fmla="*/ 654423 w 2546209"/>
                          <a:gd name="connsiteY444" fmla="*/ 2241329 h 3370881"/>
                          <a:gd name="connsiteX445" fmla="*/ 636494 w 2546209"/>
                          <a:gd name="connsiteY445" fmla="*/ 2259258 h 3370881"/>
                          <a:gd name="connsiteX446" fmla="*/ 614082 w 2546209"/>
                          <a:gd name="connsiteY446" fmla="*/ 2286152 h 3370881"/>
                          <a:gd name="connsiteX447" fmla="*/ 605118 w 2546209"/>
                          <a:gd name="connsiteY447" fmla="*/ 2299599 h 3370881"/>
                          <a:gd name="connsiteX448" fmla="*/ 560294 w 2546209"/>
                          <a:gd name="connsiteY448" fmla="*/ 2335458 h 3370881"/>
                          <a:gd name="connsiteX449" fmla="*/ 524435 w 2546209"/>
                          <a:gd name="connsiteY449" fmla="*/ 2348905 h 3370881"/>
                          <a:gd name="connsiteX450" fmla="*/ 502023 w 2546209"/>
                          <a:gd name="connsiteY450" fmla="*/ 2362352 h 3370881"/>
                          <a:gd name="connsiteX451" fmla="*/ 461682 w 2546209"/>
                          <a:gd name="connsiteY451" fmla="*/ 2389246 h 3370881"/>
                          <a:gd name="connsiteX452" fmla="*/ 448235 w 2546209"/>
                          <a:gd name="connsiteY452" fmla="*/ 2398211 h 3370881"/>
                          <a:gd name="connsiteX453" fmla="*/ 430306 w 2546209"/>
                          <a:gd name="connsiteY453" fmla="*/ 2407176 h 3370881"/>
                          <a:gd name="connsiteX454" fmla="*/ 412376 w 2546209"/>
                          <a:gd name="connsiteY454" fmla="*/ 2420623 h 3370881"/>
                          <a:gd name="connsiteX455" fmla="*/ 389965 w 2546209"/>
                          <a:gd name="connsiteY455" fmla="*/ 2429587 h 3370881"/>
                          <a:gd name="connsiteX456" fmla="*/ 372035 w 2546209"/>
                          <a:gd name="connsiteY456" fmla="*/ 2443034 h 3370881"/>
                          <a:gd name="connsiteX457" fmla="*/ 318247 w 2546209"/>
                          <a:gd name="connsiteY457" fmla="*/ 2474411 h 3370881"/>
                          <a:gd name="connsiteX458" fmla="*/ 304800 w 2546209"/>
                          <a:gd name="connsiteY458" fmla="*/ 2492340 h 3370881"/>
                          <a:gd name="connsiteX459" fmla="*/ 282388 w 2546209"/>
                          <a:gd name="connsiteY459" fmla="*/ 2519234 h 3370881"/>
                          <a:gd name="connsiteX460" fmla="*/ 295835 w 2546209"/>
                          <a:gd name="connsiteY460" fmla="*/ 2815070 h 3370881"/>
                          <a:gd name="connsiteX461" fmla="*/ 300318 w 2546209"/>
                          <a:gd name="connsiteY461" fmla="*/ 2837481 h 3370881"/>
                          <a:gd name="connsiteX462" fmla="*/ 304800 w 2546209"/>
                          <a:gd name="connsiteY462" fmla="*/ 2868858 h 3370881"/>
                          <a:gd name="connsiteX463" fmla="*/ 309282 w 2546209"/>
                          <a:gd name="connsiteY463" fmla="*/ 2927129 h 3370881"/>
                          <a:gd name="connsiteX464" fmla="*/ 322729 w 2546209"/>
                          <a:gd name="connsiteY464" fmla="*/ 2985399 h 3370881"/>
                          <a:gd name="connsiteX465" fmla="*/ 327212 w 2546209"/>
                          <a:gd name="connsiteY465" fmla="*/ 3012293 h 3370881"/>
                          <a:gd name="connsiteX466" fmla="*/ 331694 w 2546209"/>
                          <a:gd name="connsiteY466" fmla="*/ 3043670 h 3370881"/>
                          <a:gd name="connsiteX467" fmla="*/ 345141 w 2546209"/>
                          <a:gd name="connsiteY467" fmla="*/ 3070564 h 3370881"/>
                          <a:gd name="connsiteX468" fmla="*/ 367553 w 2546209"/>
                          <a:gd name="connsiteY468" fmla="*/ 3124352 h 3370881"/>
                          <a:gd name="connsiteX469" fmla="*/ 381000 w 2546209"/>
                          <a:gd name="connsiteY469" fmla="*/ 3182623 h 3370881"/>
                          <a:gd name="connsiteX470" fmla="*/ 389965 w 2546209"/>
                          <a:gd name="connsiteY470" fmla="*/ 3196070 h 3370881"/>
                          <a:gd name="connsiteX471" fmla="*/ 394447 w 2546209"/>
                          <a:gd name="connsiteY471" fmla="*/ 3213999 h 3370881"/>
                          <a:gd name="connsiteX472" fmla="*/ 412376 w 2546209"/>
                          <a:gd name="connsiteY472" fmla="*/ 3245376 h 3370881"/>
                          <a:gd name="connsiteX473" fmla="*/ 416859 w 2546209"/>
                          <a:gd name="connsiteY473" fmla="*/ 3258823 h 3370881"/>
                          <a:gd name="connsiteX474" fmla="*/ 425823 w 2546209"/>
                          <a:gd name="connsiteY474" fmla="*/ 3272270 h 3370881"/>
                          <a:gd name="connsiteX475" fmla="*/ 439270 w 2546209"/>
                          <a:gd name="connsiteY475" fmla="*/ 3303646 h 3370881"/>
                          <a:gd name="connsiteX476" fmla="*/ 439270 w 2546209"/>
                          <a:gd name="connsiteY476" fmla="*/ 3352952 h 3370881"/>
                          <a:gd name="connsiteX477" fmla="*/ 430306 w 2546209"/>
                          <a:gd name="connsiteY477" fmla="*/ 3366399 h 3370881"/>
                          <a:gd name="connsiteX478" fmla="*/ 412376 w 2546209"/>
                          <a:gd name="connsiteY478" fmla="*/ 3370881 h 3370881"/>
                          <a:gd name="connsiteX479" fmla="*/ 295835 w 2546209"/>
                          <a:gd name="connsiteY479" fmla="*/ 3357434 h 3370881"/>
                          <a:gd name="connsiteX480" fmla="*/ 264459 w 2546209"/>
                          <a:gd name="connsiteY480" fmla="*/ 3276752 h 3370881"/>
                          <a:gd name="connsiteX481" fmla="*/ 259976 w 2546209"/>
                          <a:gd name="connsiteY481" fmla="*/ 3240893 h 3370881"/>
                          <a:gd name="connsiteX482" fmla="*/ 246529 w 2546209"/>
                          <a:gd name="connsiteY482" fmla="*/ 3178140 h 3370881"/>
                          <a:gd name="connsiteX483" fmla="*/ 237565 w 2546209"/>
                          <a:gd name="connsiteY483" fmla="*/ 3084011 h 3370881"/>
                          <a:gd name="connsiteX484" fmla="*/ 228600 w 2546209"/>
                          <a:gd name="connsiteY484" fmla="*/ 3057117 h 3370881"/>
                          <a:gd name="connsiteX485" fmla="*/ 219635 w 2546209"/>
                          <a:gd name="connsiteY485" fmla="*/ 3021258 h 3370881"/>
                          <a:gd name="connsiteX486" fmla="*/ 206188 w 2546209"/>
                          <a:gd name="connsiteY486" fmla="*/ 2980917 h 3370881"/>
                          <a:gd name="connsiteX487" fmla="*/ 201706 w 2546209"/>
                          <a:gd name="connsiteY487" fmla="*/ 2949540 h 3370881"/>
                          <a:gd name="connsiteX488" fmla="*/ 197223 w 2546209"/>
                          <a:gd name="connsiteY488" fmla="*/ 2927129 h 3370881"/>
                          <a:gd name="connsiteX489" fmla="*/ 192741 w 2546209"/>
                          <a:gd name="connsiteY489" fmla="*/ 2891270 h 3370881"/>
                          <a:gd name="connsiteX490" fmla="*/ 188259 w 2546209"/>
                          <a:gd name="connsiteY490" fmla="*/ 2850929 h 3370881"/>
                          <a:gd name="connsiteX491" fmla="*/ 179294 w 2546209"/>
                          <a:gd name="connsiteY491" fmla="*/ 2824034 h 3370881"/>
                          <a:gd name="connsiteX492" fmla="*/ 165847 w 2546209"/>
                          <a:gd name="connsiteY492" fmla="*/ 2774729 h 3370881"/>
                          <a:gd name="connsiteX493" fmla="*/ 161365 w 2546209"/>
                          <a:gd name="connsiteY493" fmla="*/ 2747834 h 3370881"/>
                          <a:gd name="connsiteX494" fmla="*/ 156882 w 2546209"/>
                          <a:gd name="connsiteY494" fmla="*/ 2559576 h 3370881"/>
                          <a:gd name="connsiteX495" fmla="*/ 152400 w 2546209"/>
                          <a:gd name="connsiteY495" fmla="*/ 2519234 h 3370881"/>
                          <a:gd name="connsiteX496" fmla="*/ 143435 w 2546209"/>
                          <a:gd name="connsiteY496" fmla="*/ 2384764 h 3370881"/>
                          <a:gd name="connsiteX497" fmla="*/ 129988 w 2546209"/>
                          <a:gd name="connsiteY497" fmla="*/ 2344423 h 3370881"/>
                          <a:gd name="connsiteX498" fmla="*/ 125506 w 2546209"/>
                          <a:gd name="connsiteY498" fmla="*/ 2330976 h 3370881"/>
                          <a:gd name="connsiteX499" fmla="*/ 138953 w 2546209"/>
                          <a:gd name="connsiteY499" fmla="*/ 2313046 h 3370881"/>
                          <a:gd name="connsiteX500" fmla="*/ 152400 w 2546209"/>
                          <a:gd name="connsiteY500" fmla="*/ 2304081 h 3370881"/>
                          <a:gd name="connsiteX501" fmla="*/ 170329 w 2546209"/>
                          <a:gd name="connsiteY501" fmla="*/ 2259258 h 3370881"/>
                          <a:gd name="connsiteX502" fmla="*/ 188259 w 2546209"/>
                          <a:gd name="connsiteY502" fmla="*/ 2223399 h 3370881"/>
                          <a:gd name="connsiteX503" fmla="*/ 206188 w 2546209"/>
                          <a:gd name="connsiteY503" fmla="*/ 2187540 h 3370881"/>
                          <a:gd name="connsiteX504" fmla="*/ 210670 w 2546209"/>
                          <a:gd name="connsiteY504" fmla="*/ 2174093 h 3370881"/>
                          <a:gd name="connsiteX505" fmla="*/ 219635 w 2546209"/>
                          <a:gd name="connsiteY505" fmla="*/ 2115823 h 3370881"/>
                          <a:gd name="connsiteX506" fmla="*/ 210670 w 2546209"/>
                          <a:gd name="connsiteY506" fmla="*/ 1958940 h 3370881"/>
                          <a:gd name="connsiteX507" fmla="*/ 192741 w 2546209"/>
                          <a:gd name="connsiteY507" fmla="*/ 1923081 h 3370881"/>
                          <a:gd name="connsiteX508" fmla="*/ 179294 w 2546209"/>
                          <a:gd name="connsiteY508" fmla="*/ 1891705 h 3370881"/>
                          <a:gd name="connsiteX509" fmla="*/ 165847 w 2546209"/>
                          <a:gd name="connsiteY509" fmla="*/ 1864811 h 3370881"/>
                          <a:gd name="connsiteX510" fmla="*/ 152400 w 2546209"/>
                          <a:gd name="connsiteY510" fmla="*/ 1833434 h 3370881"/>
                          <a:gd name="connsiteX511" fmla="*/ 143435 w 2546209"/>
                          <a:gd name="connsiteY511" fmla="*/ 1819987 h 3370881"/>
                          <a:gd name="connsiteX512" fmla="*/ 107576 w 2546209"/>
                          <a:gd name="connsiteY512" fmla="*/ 1784129 h 3370881"/>
                          <a:gd name="connsiteX513" fmla="*/ 94129 w 2546209"/>
                          <a:gd name="connsiteY513" fmla="*/ 1779646 h 3370881"/>
                          <a:gd name="connsiteX514" fmla="*/ 71718 w 2546209"/>
                          <a:gd name="connsiteY514" fmla="*/ 1770681 h 3370881"/>
                          <a:gd name="connsiteX515" fmla="*/ 58270 w 2546209"/>
                          <a:gd name="connsiteY515" fmla="*/ 1761717 h 3370881"/>
                          <a:gd name="connsiteX516" fmla="*/ 26894 w 2546209"/>
                          <a:gd name="connsiteY516" fmla="*/ 1730340 h 3370881"/>
                          <a:gd name="connsiteX517" fmla="*/ 0 w 2546209"/>
                          <a:gd name="connsiteY517" fmla="*/ 1707929 h 3370881"/>
                          <a:gd name="connsiteX0" fmla="*/ 0 w 2546209"/>
                          <a:gd name="connsiteY0" fmla="*/ 1707929 h 3370881"/>
                          <a:gd name="connsiteX1" fmla="*/ 22412 w 2546209"/>
                          <a:gd name="connsiteY1" fmla="*/ 1698964 h 3370881"/>
                          <a:gd name="connsiteX2" fmla="*/ 31376 w 2546209"/>
                          <a:gd name="connsiteY2" fmla="*/ 1681034 h 3370881"/>
                          <a:gd name="connsiteX3" fmla="*/ 44823 w 2546209"/>
                          <a:gd name="connsiteY3" fmla="*/ 1672070 h 3370881"/>
                          <a:gd name="connsiteX4" fmla="*/ 58270 w 2546209"/>
                          <a:gd name="connsiteY4" fmla="*/ 1654140 h 3370881"/>
                          <a:gd name="connsiteX5" fmla="*/ 76200 w 2546209"/>
                          <a:gd name="connsiteY5" fmla="*/ 1645176 h 3370881"/>
                          <a:gd name="connsiteX6" fmla="*/ 98612 w 2546209"/>
                          <a:gd name="connsiteY6" fmla="*/ 1636211 h 3370881"/>
                          <a:gd name="connsiteX7" fmla="*/ 125506 w 2546209"/>
                          <a:gd name="connsiteY7" fmla="*/ 1627246 h 3370881"/>
                          <a:gd name="connsiteX8" fmla="*/ 152400 w 2546209"/>
                          <a:gd name="connsiteY8" fmla="*/ 1609317 h 3370881"/>
                          <a:gd name="connsiteX9" fmla="*/ 170329 w 2546209"/>
                          <a:gd name="connsiteY9" fmla="*/ 1600352 h 3370881"/>
                          <a:gd name="connsiteX10" fmla="*/ 188259 w 2546209"/>
                          <a:gd name="connsiteY10" fmla="*/ 1582423 h 3370881"/>
                          <a:gd name="connsiteX11" fmla="*/ 228600 w 2546209"/>
                          <a:gd name="connsiteY11" fmla="*/ 1564493 h 3370881"/>
                          <a:gd name="connsiteX12" fmla="*/ 255494 w 2546209"/>
                          <a:gd name="connsiteY12" fmla="*/ 1546564 h 3370881"/>
                          <a:gd name="connsiteX13" fmla="*/ 300318 w 2546209"/>
                          <a:gd name="connsiteY13" fmla="*/ 1524152 h 3370881"/>
                          <a:gd name="connsiteX14" fmla="*/ 313765 w 2546209"/>
                          <a:gd name="connsiteY14" fmla="*/ 1515187 h 3370881"/>
                          <a:gd name="connsiteX15" fmla="*/ 340659 w 2546209"/>
                          <a:gd name="connsiteY15" fmla="*/ 1510705 h 3370881"/>
                          <a:gd name="connsiteX16" fmla="*/ 363070 w 2546209"/>
                          <a:gd name="connsiteY16" fmla="*/ 1506223 h 3370881"/>
                          <a:gd name="connsiteX17" fmla="*/ 389965 w 2546209"/>
                          <a:gd name="connsiteY17" fmla="*/ 1501740 h 3370881"/>
                          <a:gd name="connsiteX18" fmla="*/ 425823 w 2546209"/>
                          <a:gd name="connsiteY18" fmla="*/ 1497258 h 3370881"/>
                          <a:gd name="connsiteX19" fmla="*/ 470647 w 2546209"/>
                          <a:gd name="connsiteY19" fmla="*/ 1488293 h 3370881"/>
                          <a:gd name="connsiteX20" fmla="*/ 515470 w 2546209"/>
                          <a:gd name="connsiteY20" fmla="*/ 1479329 h 3370881"/>
                          <a:gd name="connsiteX21" fmla="*/ 528918 w 2546209"/>
                          <a:gd name="connsiteY21" fmla="*/ 1470364 h 3370881"/>
                          <a:gd name="connsiteX22" fmla="*/ 600635 w 2546209"/>
                          <a:gd name="connsiteY22" fmla="*/ 1456917 h 3370881"/>
                          <a:gd name="connsiteX23" fmla="*/ 690282 w 2546209"/>
                          <a:gd name="connsiteY23" fmla="*/ 1447952 h 3370881"/>
                          <a:gd name="connsiteX24" fmla="*/ 793376 w 2546209"/>
                          <a:gd name="connsiteY24" fmla="*/ 1452434 h 3370881"/>
                          <a:gd name="connsiteX25" fmla="*/ 874059 w 2546209"/>
                          <a:gd name="connsiteY25" fmla="*/ 1465881 h 3370881"/>
                          <a:gd name="connsiteX26" fmla="*/ 914400 w 2546209"/>
                          <a:gd name="connsiteY26" fmla="*/ 1470364 h 3370881"/>
                          <a:gd name="connsiteX27" fmla="*/ 1030941 w 2546209"/>
                          <a:gd name="connsiteY27" fmla="*/ 1483811 h 3370881"/>
                          <a:gd name="connsiteX28" fmla="*/ 1151965 w 2546209"/>
                          <a:gd name="connsiteY28" fmla="*/ 1492776 h 3370881"/>
                          <a:gd name="connsiteX29" fmla="*/ 1281953 w 2546209"/>
                          <a:gd name="connsiteY29" fmla="*/ 1501740 h 3370881"/>
                          <a:gd name="connsiteX30" fmla="*/ 1465729 w 2546209"/>
                          <a:gd name="connsiteY30" fmla="*/ 1497258 h 3370881"/>
                          <a:gd name="connsiteX31" fmla="*/ 1510553 w 2546209"/>
                          <a:gd name="connsiteY31" fmla="*/ 1492776 h 3370881"/>
                          <a:gd name="connsiteX32" fmla="*/ 1582270 w 2546209"/>
                          <a:gd name="connsiteY32" fmla="*/ 1461399 h 3370881"/>
                          <a:gd name="connsiteX33" fmla="*/ 1604682 w 2546209"/>
                          <a:gd name="connsiteY33" fmla="*/ 1456917 h 3370881"/>
                          <a:gd name="connsiteX34" fmla="*/ 1622612 w 2546209"/>
                          <a:gd name="connsiteY34" fmla="*/ 1447952 h 3370881"/>
                          <a:gd name="connsiteX35" fmla="*/ 1645023 w 2546209"/>
                          <a:gd name="connsiteY35" fmla="*/ 1438987 h 3370881"/>
                          <a:gd name="connsiteX36" fmla="*/ 1662953 w 2546209"/>
                          <a:gd name="connsiteY36" fmla="*/ 1425540 h 3370881"/>
                          <a:gd name="connsiteX37" fmla="*/ 1698812 w 2546209"/>
                          <a:gd name="connsiteY37" fmla="*/ 1407611 h 3370881"/>
                          <a:gd name="connsiteX38" fmla="*/ 1739153 w 2546209"/>
                          <a:gd name="connsiteY38" fmla="*/ 1380717 h 3370881"/>
                          <a:gd name="connsiteX39" fmla="*/ 1752600 w 2546209"/>
                          <a:gd name="connsiteY39" fmla="*/ 1367270 h 3370881"/>
                          <a:gd name="connsiteX40" fmla="*/ 1775012 w 2546209"/>
                          <a:gd name="connsiteY40" fmla="*/ 1353823 h 3370881"/>
                          <a:gd name="connsiteX41" fmla="*/ 1797423 w 2546209"/>
                          <a:gd name="connsiteY41" fmla="*/ 1335893 h 3370881"/>
                          <a:gd name="connsiteX42" fmla="*/ 1810870 w 2546209"/>
                          <a:gd name="connsiteY42" fmla="*/ 1304517 h 3370881"/>
                          <a:gd name="connsiteX43" fmla="*/ 1815353 w 2546209"/>
                          <a:gd name="connsiteY43" fmla="*/ 1291070 h 3370881"/>
                          <a:gd name="connsiteX44" fmla="*/ 1801906 w 2546209"/>
                          <a:gd name="connsiteY44" fmla="*/ 1138670 h 3370881"/>
                          <a:gd name="connsiteX45" fmla="*/ 1792941 w 2546209"/>
                          <a:gd name="connsiteY45" fmla="*/ 1125223 h 3370881"/>
                          <a:gd name="connsiteX46" fmla="*/ 1757082 w 2546209"/>
                          <a:gd name="connsiteY46" fmla="*/ 1093846 h 3370881"/>
                          <a:gd name="connsiteX47" fmla="*/ 1730188 w 2546209"/>
                          <a:gd name="connsiteY47" fmla="*/ 1066952 h 3370881"/>
                          <a:gd name="connsiteX48" fmla="*/ 1703294 w 2546209"/>
                          <a:gd name="connsiteY48" fmla="*/ 1049023 h 3370881"/>
                          <a:gd name="connsiteX49" fmla="*/ 1622612 w 2546209"/>
                          <a:gd name="connsiteY49" fmla="*/ 1053505 h 3370881"/>
                          <a:gd name="connsiteX50" fmla="*/ 1595718 w 2546209"/>
                          <a:gd name="connsiteY50" fmla="*/ 1062470 h 3370881"/>
                          <a:gd name="connsiteX51" fmla="*/ 1573306 w 2546209"/>
                          <a:gd name="connsiteY51" fmla="*/ 1066952 h 3370881"/>
                          <a:gd name="connsiteX52" fmla="*/ 1453385 w 2546209"/>
                          <a:gd name="connsiteY52" fmla="*/ 1082761 h 3370881"/>
                          <a:gd name="connsiteX53" fmla="*/ 1326776 w 2546209"/>
                          <a:gd name="connsiteY53" fmla="*/ 1062470 h 3370881"/>
                          <a:gd name="connsiteX54" fmla="*/ 1308847 w 2546209"/>
                          <a:gd name="connsiteY54" fmla="*/ 1057987 h 3370881"/>
                          <a:gd name="connsiteX55" fmla="*/ 1277470 w 2546209"/>
                          <a:gd name="connsiteY55" fmla="*/ 1053505 h 3370881"/>
                          <a:gd name="connsiteX56" fmla="*/ 1259541 w 2546209"/>
                          <a:gd name="connsiteY56" fmla="*/ 1049023 h 3370881"/>
                          <a:gd name="connsiteX57" fmla="*/ 1232647 w 2546209"/>
                          <a:gd name="connsiteY57" fmla="*/ 1044540 h 3370881"/>
                          <a:gd name="connsiteX58" fmla="*/ 1053353 w 2546209"/>
                          <a:gd name="connsiteY58" fmla="*/ 1049023 h 3370881"/>
                          <a:gd name="connsiteX59" fmla="*/ 1035423 w 2546209"/>
                          <a:gd name="connsiteY59" fmla="*/ 1053505 h 3370881"/>
                          <a:gd name="connsiteX60" fmla="*/ 1008529 w 2546209"/>
                          <a:gd name="connsiteY60" fmla="*/ 1057987 h 3370881"/>
                          <a:gd name="connsiteX61" fmla="*/ 995082 w 2546209"/>
                          <a:gd name="connsiteY61" fmla="*/ 1062470 h 3370881"/>
                          <a:gd name="connsiteX62" fmla="*/ 945776 w 2546209"/>
                          <a:gd name="connsiteY62" fmla="*/ 1031093 h 3370881"/>
                          <a:gd name="connsiteX63" fmla="*/ 941294 w 2546209"/>
                          <a:gd name="connsiteY63" fmla="*/ 1017646 h 3370881"/>
                          <a:gd name="connsiteX64" fmla="*/ 932329 w 2546209"/>
                          <a:gd name="connsiteY64" fmla="*/ 919034 h 3370881"/>
                          <a:gd name="connsiteX65" fmla="*/ 914400 w 2546209"/>
                          <a:gd name="connsiteY65" fmla="*/ 901105 h 3370881"/>
                          <a:gd name="connsiteX66" fmla="*/ 918882 w 2546209"/>
                          <a:gd name="connsiteY66" fmla="*/ 869729 h 3370881"/>
                          <a:gd name="connsiteX67" fmla="*/ 941294 w 2546209"/>
                          <a:gd name="connsiteY67" fmla="*/ 865246 h 3370881"/>
                          <a:gd name="connsiteX68" fmla="*/ 959223 w 2546209"/>
                          <a:gd name="connsiteY68" fmla="*/ 851799 h 3370881"/>
                          <a:gd name="connsiteX69" fmla="*/ 990600 w 2546209"/>
                          <a:gd name="connsiteY69" fmla="*/ 847317 h 3370881"/>
                          <a:gd name="connsiteX70" fmla="*/ 1129553 w 2546209"/>
                          <a:gd name="connsiteY70" fmla="*/ 838352 h 3370881"/>
                          <a:gd name="connsiteX71" fmla="*/ 1147482 w 2546209"/>
                          <a:gd name="connsiteY71" fmla="*/ 829387 h 3370881"/>
                          <a:gd name="connsiteX72" fmla="*/ 1178859 w 2546209"/>
                          <a:gd name="connsiteY72" fmla="*/ 806976 h 3370881"/>
                          <a:gd name="connsiteX73" fmla="*/ 1192306 w 2546209"/>
                          <a:gd name="connsiteY73" fmla="*/ 793529 h 3370881"/>
                          <a:gd name="connsiteX74" fmla="*/ 1214718 w 2546209"/>
                          <a:gd name="connsiteY74" fmla="*/ 784564 h 3370881"/>
                          <a:gd name="connsiteX75" fmla="*/ 1241612 w 2546209"/>
                          <a:gd name="connsiteY75" fmla="*/ 771117 h 3370881"/>
                          <a:gd name="connsiteX76" fmla="*/ 1277470 w 2546209"/>
                          <a:gd name="connsiteY76" fmla="*/ 753187 h 3370881"/>
                          <a:gd name="connsiteX77" fmla="*/ 1295400 w 2546209"/>
                          <a:gd name="connsiteY77" fmla="*/ 730776 h 3370881"/>
                          <a:gd name="connsiteX78" fmla="*/ 1317812 w 2546209"/>
                          <a:gd name="connsiteY78" fmla="*/ 708364 h 3370881"/>
                          <a:gd name="connsiteX79" fmla="*/ 1353670 w 2546209"/>
                          <a:gd name="connsiteY79" fmla="*/ 663540 h 3370881"/>
                          <a:gd name="connsiteX80" fmla="*/ 1371600 w 2546209"/>
                          <a:gd name="connsiteY80" fmla="*/ 636646 h 3370881"/>
                          <a:gd name="connsiteX81" fmla="*/ 1380565 w 2546209"/>
                          <a:gd name="connsiteY81" fmla="*/ 596305 h 3370881"/>
                          <a:gd name="connsiteX82" fmla="*/ 1385047 w 2546209"/>
                          <a:gd name="connsiteY82" fmla="*/ 582858 h 3370881"/>
                          <a:gd name="connsiteX83" fmla="*/ 1380565 w 2546209"/>
                          <a:gd name="connsiteY83" fmla="*/ 533552 h 3370881"/>
                          <a:gd name="connsiteX84" fmla="*/ 1367118 w 2546209"/>
                          <a:gd name="connsiteY84" fmla="*/ 524587 h 3370881"/>
                          <a:gd name="connsiteX85" fmla="*/ 1349188 w 2546209"/>
                          <a:gd name="connsiteY85" fmla="*/ 520105 h 3370881"/>
                          <a:gd name="connsiteX86" fmla="*/ 1326776 w 2546209"/>
                          <a:gd name="connsiteY86" fmla="*/ 511140 h 3370881"/>
                          <a:gd name="connsiteX87" fmla="*/ 1281953 w 2546209"/>
                          <a:gd name="connsiteY87" fmla="*/ 515623 h 3370881"/>
                          <a:gd name="connsiteX88" fmla="*/ 1250576 w 2546209"/>
                          <a:gd name="connsiteY88" fmla="*/ 529070 h 3370881"/>
                          <a:gd name="connsiteX89" fmla="*/ 1210235 w 2546209"/>
                          <a:gd name="connsiteY89" fmla="*/ 542517 h 3370881"/>
                          <a:gd name="connsiteX90" fmla="*/ 1183341 w 2546209"/>
                          <a:gd name="connsiteY90" fmla="*/ 555964 h 3370881"/>
                          <a:gd name="connsiteX91" fmla="*/ 1160929 w 2546209"/>
                          <a:gd name="connsiteY91" fmla="*/ 569411 h 3370881"/>
                          <a:gd name="connsiteX92" fmla="*/ 1134035 w 2546209"/>
                          <a:gd name="connsiteY92" fmla="*/ 578376 h 3370881"/>
                          <a:gd name="connsiteX93" fmla="*/ 1111623 w 2546209"/>
                          <a:gd name="connsiteY93" fmla="*/ 587340 h 3370881"/>
                          <a:gd name="connsiteX94" fmla="*/ 1084729 w 2546209"/>
                          <a:gd name="connsiteY94" fmla="*/ 596305 h 3370881"/>
                          <a:gd name="connsiteX95" fmla="*/ 986118 w 2546209"/>
                          <a:gd name="connsiteY95" fmla="*/ 591823 h 3370881"/>
                          <a:gd name="connsiteX96" fmla="*/ 927847 w 2546209"/>
                          <a:gd name="connsiteY96" fmla="*/ 578376 h 3370881"/>
                          <a:gd name="connsiteX97" fmla="*/ 896470 w 2546209"/>
                          <a:gd name="connsiteY97" fmla="*/ 555964 h 3370881"/>
                          <a:gd name="connsiteX98" fmla="*/ 883023 w 2546209"/>
                          <a:gd name="connsiteY98" fmla="*/ 546999 h 3370881"/>
                          <a:gd name="connsiteX99" fmla="*/ 865094 w 2546209"/>
                          <a:gd name="connsiteY99" fmla="*/ 497693 h 3370881"/>
                          <a:gd name="connsiteX100" fmla="*/ 869576 w 2546209"/>
                          <a:gd name="connsiteY100" fmla="*/ 403564 h 3370881"/>
                          <a:gd name="connsiteX101" fmla="*/ 874059 w 2546209"/>
                          <a:gd name="connsiteY101" fmla="*/ 385634 h 3370881"/>
                          <a:gd name="connsiteX102" fmla="*/ 883023 w 2546209"/>
                          <a:gd name="connsiteY102" fmla="*/ 372187 h 3370881"/>
                          <a:gd name="connsiteX103" fmla="*/ 909918 w 2546209"/>
                          <a:gd name="connsiteY103" fmla="*/ 363223 h 3370881"/>
                          <a:gd name="connsiteX104" fmla="*/ 914400 w 2546209"/>
                          <a:gd name="connsiteY104" fmla="*/ 385634 h 3370881"/>
                          <a:gd name="connsiteX105" fmla="*/ 909918 w 2546209"/>
                          <a:gd name="connsiteY105" fmla="*/ 408046 h 3370881"/>
                          <a:gd name="connsiteX106" fmla="*/ 900953 w 2546209"/>
                          <a:gd name="connsiteY106" fmla="*/ 466317 h 3370881"/>
                          <a:gd name="connsiteX107" fmla="*/ 905435 w 2546209"/>
                          <a:gd name="connsiteY107" fmla="*/ 515623 h 3370881"/>
                          <a:gd name="connsiteX108" fmla="*/ 932329 w 2546209"/>
                          <a:gd name="connsiteY108" fmla="*/ 551481 h 3370881"/>
                          <a:gd name="connsiteX109" fmla="*/ 954741 w 2546209"/>
                          <a:gd name="connsiteY109" fmla="*/ 560446 h 3370881"/>
                          <a:gd name="connsiteX110" fmla="*/ 972670 w 2546209"/>
                          <a:gd name="connsiteY110" fmla="*/ 569411 h 3370881"/>
                          <a:gd name="connsiteX111" fmla="*/ 1066800 w 2546209"/>
                          <a:gd name="connsiteY111" fmla="*/ 564929 h 3370881"/>
                          <a:gd name="connsiteX112" fmla="*/ 1111623 w 2546209"/>
                          <a:gd name="connsiteY112" fmla="*/ 551481 h 3370881"/>
                          <a:gd name="connsiteX113" fmla="*/ 1129553 w 2546209"/>
                          <a:gd name="connsiteY113" fmla="*/ 538034 h 3370881"/>
                          <a:gd name="connsiteX114" fmla="*/ 1156447 w 2546209"/>
                          <a:gd name="connsiteY114" fmla="*/ 511140 h 3370881"/>
                          <a:gd name="connsiteX115" fmla="*/ 1160929 w 2546209"/>
                          <a:gd name="connsiteY115" fmla="*/ 493211 h 3370881"/>
                          <a:gd name="connsiteX116" fmla="*/ 1178859 w 2546209"/>
                          <a:gd name="connsiteY116" fmla="*/ 331846 h 3370881"/>
                          <a:gd name="connsiteX117" fmla="*/ 1215315 w 2546209"/>
                          <a:gd name="connsiteY117" fmla="*/ 270289 h 3370881"/>
                          <a:gd name="connsiteX118" fmla="*/ 1214718 w 2546209"/>
                          <a:gd name="connsiteY118" fmla="*/ 367705 h 3370881"/>
                          <a:gd name="connsiteX119" fmla="*/ 1201270 w 2546209"/>
                          <a:gd name="connsiteY119" fmla="*/ 412529 h 3370881"/>
                          <a:gd name="connsiteX120" fmla="*/ 1210235 w 2546209"/>
                          <a:gd name="connsiteY120" fmla="*/ 461834 h 3370881"/>
                          <a:gd name="connsiteX121" fmla="*/ 1214718 w 2546209"/>
                          <a:gd name="connsiteY121" fmla="*/ 475281 h 3370881"/>
                          <a:gd name="connsiteX122" fmla="*/ 1228165 w 2546209"/>
                          <a:gd name="connsiteY122" fmla="*/ 484246 h 3370881"/>
                          <a:gd name="connsiteX123" fmla="*/ 1250576 w 2546209"/>
                          <a:gd name="connsiteY123" fmla="*/ 502176 h 3370881"/>
                          <a:gd name="connsiteX124" fmla="*/ 1317812 w 2546209"/>
                          <a:gd name="connsiteY124" fmla="*/ 497693 h 3370881"/>
                          <a:gd name="connsiteX125" fmla="*/ 1353670 w 2546209"/>
                          <a:gd name="connsiteY125" fmla="*/ 488729 h 3370881"/>
                          <a:gd name="connsiteX126" fmla="*/ 1506070 w 2546209"/>
                          <a:gd name="connsiteY126" fmla="*/ 457352 h 3370881"/>
                          <a:gd name="connsiteX127" fmla="*/ 1550894 w 2546209"/>
                          <a:gd name="connsiteY127" fmla="*/ 430458 h 3370881"/>
                          <a:gd name="connsiteX128" fmla="*/ 1564341 w 2546209"/>
                          <a:gd name="connsiteY128" fmla="*/ 417011 h 3370881"/>
                          <a:gd name="connsiteX129" fmla="*/ 1586753 w 2546209"/>
                          <a:gd name="connsiteY129" fmla="*/ 399081 h 3370881"/>
                          <a:gd name="connsiteX130" fmla="*/ 1595718 w 2546209"/>
                          <a:gd name="connsiteY130" fmla="*/ 381152 h 3370881"/>
                          <a:gd name="connsiteX131" fmla="*/ 1600200 w 2546209"/>
                          <a:gd name="connsiteY131" fmla="*/ 363223 h 3370881"/>
                          <a:gd name="connsiteX132" fmla="*/ 1609165 w 2546209"/>
                          <a:gd name="connsiteY132" fmla="*/ 313917 h 3370881"/>
                          <a:gd name="connsiteX133" fmla="*/ 1537447 w 2546209"/>
                          <a:gd name="connsiteY133" fmla="*/ 188411 h 3370881"/>
                          <a:gd name="connsiteX134" fmla="*/ 1613647 w 2546209"/>
                          <a:gd name="connsiteY134" fmla="*/ 399081 h 3370881"/>
                          <a:gd name="connsiteX135" fmla="*/ 1627094 w 2546209"/>
                          <a:gd name="connsiteY135" fmla="*/ 417011 h 3370881"/>
                          <a:gd name="connsiteX136" fmla="*/ 1658470 w 2546209"/>
                          <a:gd name="connsiteY136" fmla="*/ 412529 h 3370881"/>
                          <a:gd name="connsiteX137" fmla="*/ 1685365 w 2546209"/>
                          <a:gd name="connsiteY137" fmla="*/ 390117 h 3370881"/>
                          <a:gd name="connsiteX138" fmla="*/ 1694329 w 2546209"/>
                          <a:gd name="connsiteY138" fmla="*/ 376670 h 3370881"/>
                          <a:gd name="connsiteX139" fmla="*/ 1734670 w 2546209"/>
                          <a:gd name="connsiteY139" fmla="*/ 354258 h 3370881"/>
                          <a:gd name="connsiteX140" fmla="*/ 1743635 w 2546209"/>
                          <a:gd name="connsiteY140" fmla="*/ 340811 h 3370881"/>
                          <a:gd name="connsiteX141" fmla="*/ 1757082 w 2546209"/>
                          <a:gd name="connsiteY141" fmla="*/ 336329 h 3370881"/>
                          <a:gd name="connsiteX142" fmla="*/ 1899621 w 2546209"/>
                          <a:gd name="connsiteY142" fmla="*/ 211719 h 3370881"/>
                          <a:gd name="connsiteX143" fmla="*/ 1772023 w 2546209"/>
                          <a:gd name="connsiteY143" fmla="*/ 77249 h 3370881"/>
                          <a:gd name="connsiteX144" fmla="*/ 1824225 w 2546209"/>
                          <a:gd name="connsiteY144" fmla="*/ 214081 h 3370881"/>
                          <a:gd name="connsiteX145" fmla="*/ 1843741 w 2546209"/>
                          <a:gd name="connsiteY145" fmla="*/ 328858 h 3370881"/>
                          <a:gd name="connsiteX146" fmla="*/ 1788459 w 2546209"/>
                          <a:gd name="connsiteY146" fmla="*/ 367705 h 3370881"/>
                          <a:gd name="connsiteX147" fmla="*/ 1761565 w 2546209"/>
                          <a:gd name="connsiteY147" fmla="*/ 390117 h 3370881"/>
                          <a:gd name="connsiteX148" fmla="*/ 1783976 w 2546209"/>
                          <a:gd name="connsiteY148" fmla="*/ 399081 h 3370881"/>
                          <a:gd name="connsiteX149" fmla="*/ 1878106 w 2546209"/>
                          <a:gd name="connsiteY149" fmla="*/ 390117 h 3370881"/>
                          <a:gd name="connsiteX150" fmla="*/ 1891553 w 2546209"/>
                          <a:gd name="connsiteY150" fmla="*/ 381152 h 3370881"/>
                          <a:gd name="connsiteX151" fmla="*/ 1918447 w 2546209"/>
                          <a:gd name="connsiteY151" fmla="*/ 372187 h 3370881"/>
                          <a:gd name="connsiteX152" fmla="*/ 1940859 w 2546209"/>
                          <a:gd name="connsiteY152" fmla="*/ 358740 h 3370881"/>
                          <a:gd name="connsiteX153" fmla="*/ 1954306 w 2546209"/>
                          <a:gd name="connsiteY153" fmla="*/ 354258 h 3370881"/>
                          <a:gd name="connsiteX154" fmla="*/ 2166172 w 2546209"/>
                          <a:gd name="connsiteY154" fmla="*/ 215604 h 3370881"/>
                          <a:gd name="connsiteX155" fmla="*/ 2069054 w 2546209"/>
                          <a:gd name="connsiteY155" fmla="*/ 40493 h 3370881"/>
                          <a:gd name="connsiteX156" fmla="*/ 2078225 w 2546209"/>
                          <a:gd name="connsiteY156" fmla="*/ 188681 h 3370881"/>
                          <a:gd name="connsiteX157" fmla="*/ 1999129 w 2546209"/>
                          <a:gd name="connsiteY157" fmla="*/ 358740 h 3370881"/>
                          <a:gd name="connsiteX158" fmla="*/ 1994647 w 2546209"/>
                          <a:gd name="connsiteY158" fmla="*/ 372187 h 3370881"/>
                          <a:gd name="connsiteX159" fmla="*/ 2039470 w 2546209"/>
                          <a:gd name="connsiteY159" fmla="*/ 390117 h 3370881"/>
                          <a:gd name="connsiteX160" fmla="*/ 2115670 w 2546209"/>
                          <a:gd name="connsiteY160" fmla="*/ 390117 h 3370881"/>
                          <a:gd name="connsiteX161" fmla="*/ 2160494 w 2546209"/>
                          <a:gd name="connsiteY161" fmla="*/ 376670 h 3370881"/>
                          <a:gd name="connsiteX162" fmla="*/ 2191870 w 2546209"/>
                          <a:gd name="connsiteY162" fmla="*/ 363223 h 3370881"/>
                          <a:gd name="connsiteX163" fmla="*/ 2205318 w 2546209"/>
                          <a:gd name="connsiteY163" fmla="*/ 358740 h 3370881"/>
                          <a:gd name="connsiteX164" fmla="*/ 2232212 w 2546209"/>
                          <a:gd name="connsiteY164" fmla="*/ 340811 h 3370881"/>
                          <a:gd name="connsiteX165" fmla="*/ 2312894 w 2546209"/>
                          <a:gd name="connsiteY165" fmla="*/ 183929 h 3370881"/>
                          <a:gd name="connsiteX166" fmla="*/ 2339788 w 2546209"/>
                          <a:gd name="connsiteY166" fmla="*/ 151 h 3370881"/>
                          <a:gd name="connsiteX167" fmla="*/ 2357718 w 2546209"/>
                          <a:gd name="connsiteY167" fmla="*/ 215305 h 3370881"/>
                          <a:gd name="connsiteX168" fmla="*/ 2254623 w 2546209"/>
                          <a:gd name="connsiteY168" fmla="*/ 376670 h 3370881"/>
                          <a:gd name="connsiteX169" fmla="*/ 2245659 w 2546209"/>
                          <a:gd name="connsiteY169" fmla="*/ 390117 h 3370881"/>
                          <a:gd name="connsiteX170" fmla="*/ 2254623 w 2546209"/>
                          <a:gd name="connsiteY170" fmla="*/ 403564 h 3370881"/>
                          <a:gd name="connsiteX171" fmla="*/ 2353235 w 2546209"/>
                          <a:gd name="connsiteY171" fmla="*/ 399081 h 3370881"/>
                          <a:gd name="connsiteX172" fmla="*/ 2366682 w 2546209"/>
                          <a:gd name="connsiteY172" fmla="*/ 394599 h 3370881"/>
                          <a:gd name="connsiteX173" fmla="*/ 2389094 w 2546209"/>
                          <a:gd name="connsiteY173" fmla="*/ 390117 h 3370881"/>
                          <a:gd name="connsiteX174" fmla="*/ 2424953 w 2546209"/>
                          <a:gd name="connsiteY174" fmla="*/ 367705 h 3370881"/>
                          <a:gd name="connsiteX175" fmla="*/ 2451847 w 2546209"/>
                          <a:gd name="connsiteY175" fmla="*/ 358740 h 3370881"/>
                          <a:gd name="connsiteX176" fmla="*/ 2541495 w 2546209"/>
                          <a:gd name="connsiteY176" fmla="*/ 62906 h 3370881"/>
                          <a:gd name="connsiteX177" fmla="*/ 2505635 w 2546209"/>
                          <a:gd name="connsiteY177" fmla="*/ 372187 h 3370881"/>
                          <a:gd name="connsiteX178" fmla="*/ 2483223 w 2546209"/>
                          <a:gd name="connsiteY178" fmla="*/ 385634 h 3370881"/>
                          <a:gd name="connsiteX179" fmla="*/ 2465294 w 2546209"/>
                          <a:gd name="connsiteY179" fmla="*/ 399081 h 3370881"/>
                          <a:gd name="connsiteX180" fmla="*/ 2442882 w 2546209"/>
                          <a:gd name="connsiteY180" fmla="*/ 403564 h 3370881"/>
                          <a:gd name="connsiteX181" fmla="*/ 2398059 w 2546209"/>
                          <a:gd name="connsiteY181" fmla="*/ 417011 h 3370881"/>
                          <a:gd name="connsiteX182" fmla="*/ 2375647 w 2546209"/>
                          <a:gd name="connsiteY182" fmla="*/ 425976 h 3370881"/>
                          <a:gd name="connsiteX183" fmla="*/ 2357718 w 2546209"/>
                          <a:gd name="connsiteY183" fmla="*/ 430458 h 3370881"/>
                          <a:gd name="connsiteX184" fmla="*/ 2344270 w 2546209"/>
                          <a:gd name="connsiteY184" fmla="*/ 461834 h 3370881"/>
                          <a:gd name="connsiteX185" fmla="*/ 2353235 w 2546209"/>
                          <a:gd name="connsiteY185" fmla="*/ 502176 h 3370881"/>
                          <a:gd name="connsiteX186" fmla="*/ 2362200 w 2546209"/>
                          <a:gd name="connsiteY186" fmla="*/ 515623 h 3370881"/>
                          <a:gd name="connsiteX187" fmla="*/ 2344270 w 2546209"/>
                          <a:gd name="connsiteY187" fmla="*/ 587340 h 3370881"/>
                          <a:gd name="connsiteX188" fmla="*/ 2321859 w 2546209"/>
                          <a:gd name="connsiteY188" fmla="*/ 614234 h 3370881"/>
                          <a:gd name="connsiteX189" fmla="*/ 2308412 w 2546209"/>
                          <a:gd name="connsiteY189" fmla="*/ 636646 h 3370881"/>
                          <a:gd name="connsiteX190" fmla="*/ 2281518 w 2546209"/>
                          <a:gd name="connsiteY190" fmla="*/ 641129 h 3370881"/>
                          <a:gd name="connsiteX191" fmla="*/ 2259106 w 2546209"/>
                          <a:gd name="connsiteY191" fmla="*/ 636646 h 3370881"/>
                          <a:gd name="connsiteX192" fmla="*/ 2277035 w 2546209"/>
                          <a:gd name="connsiteY192" fmla="*/ 578376 h 3370881"/>
                          <a:gd name="connsiteX193" fmla="*/ 2290482 w 2546209"/>
                          <a:gd name="connsiteY193" fmla="*/ 542517 h 3370881"/>
                          <a:gd name="connsiteX194" fmla="*/ 2286000 w 2546209"/>
                          <a:gd name="connsiteY194" fmla="*/ 506658 h 3370881"/>
                          <a:gd name="connsiteX195" fmla="*/ 2245659 w 2546209"/>
                          <a:gd name="connsiteY195" fmla="*/ 448387 h 3370881"/>
                          <a:gd name="connsiteX196" fmla="*/ 2200835 w 2546209"/>
                          <a:gd name="connsiteY196" fmla="*/ 430458 h 3370881"/>
                          <a:gd name="connsiteX197" fmla="*/ 2169459 w 2546209"/>
                          <a:gd name="connsiteY197" fmla="*/ 425976 h 3370881"/>
                          <a:gd name="connsiteX198" fmla="*/ 2102223 w 2546209"/>
                          <a:gd name="connsiteY198" fmla="*/ 430458 h 3370881"/>
                          <a:gd name="connsiteX199" fmla="*/ 2084294 w 2546209"/>
                          <a:gd name="connsiteY199" fmla="*/ 439423 h 3370881"/>
                          <a:gd name="connsiteX200" fmla="*/ 2070847 w 2546209"/>
                          <a:gd name="connsiteY200" fmla="*/ 443905 h 3370881"/>
                          <a:gd name="connsiteX201" fmla="*/ 2061882 w 2546209"/>
                          <a:gd name="connsiteY201" fmla="*/ 461834 h 3370881"/>
                          <a:gd name="connsiteX202" fmla="*/ 2034988 w 2546209"/>
                          <a:gd name="connsiteY202" fmla="*/ 475281 h 3370881"/>
                          <a:gd name="connsiteX203" fmla="*/ 1783976 w 2546209"/>
                          <a:gd name="connsiteY203" fmla="*/ 479764 h 3370881"/>
                          <a:gd name="connsiteX204" fmla="*/ 1766047 w 2546209"/>
                          <a:gd name="connsiteY204" fmla="*/ 488729 h 3370881"/>
                          <a:gd name="connsiteX205" fmla="*/ 1703294 w 2546209"/>
                          <a:gd name="connsiteY205" fmla="*/ 506658 h 3370881"/>
                          <a:gd name="connsiteX206" fmla="*/ 1689847 w 2546209"/>
                          <a:gd name="connsiteY206" fmla="*/ 511140 h 3370881"/>
                          <a:gd name="connsiteX207" fmla="*/ 1676400 w 2546209"/>
                          <a:gd name="connsiteY207" fmla="*/ 520105 h 3370881"/>
                          <a:gd name="connsiteX208" fmla="*/ 1649506 w 2546209"/>
                          <a:gd name="connsiteY208" fmla="*/ 529070 h 3370881"/>
                          <a:gd name="connsiteX209" fmla="*/ 1636059 w 2546209"/>
                          <a:gd name="connsiteY209" fmla="*/ 538034 h 3370881"/>
                          <a:gd name="connsiteX210" fmla="*/ 1622612 w 2546209"/>
                          <a:gd name="connsiteY210" fmla="*/ 551481 h 3370881"/>
                          <a:gd name="connsiteX211" fmla="*/ 1609165 w 2546209"/>
                          <a:gd name="connsiteY211" fmla="*/ 555964 h 3370881"/>
                          <a:gd name="connsiteX212" fmla="*/ 1577788 w 2546209"/>
                          <a:gd name="connsiteY212" fmla="*/ 587340 h 3370881"/>
                          <a:gd name="connsiteX213" fmla="*/ 1568823 w 2546209"/>
                          <a:gd name="connsiteY213" fmla="*/ 600787 h 3370881"/>
                          <a:gd name="connsiteX214" fmla="*/ 1555376 w 2546209"/>
                          <a:gd name="connsiteY214" fmla="*/ 614234 h 3370881"/>
                          <a:gd name="connsiteX215" fmla="*/ 1524000 w 2546209"/>
                          <a:gd name="connsiteY215" fmla="*/ 654576 h 3370881"/>
                          <a:gd name="connsiteX216" fmla="*/ 1519518 w 2546209"/>
                          <a:gd name="connsiteY216" fmla="*/ 668023 h 3370881"/>
                          <a:gd name="connsiteX217" fmla="*/ 1528482 w 2546209"/>
                          <a:gd name="connsiteY217" fmla="*/ 708364 h 3370881"/>
                          <a:gd name="connsiteX218" fmla="*/ 1537447 w 2546209"/>
                          <a:gd name="connsiteY218" fmla="*/ 721811 h 3370881"/>
                          <a:gd name="connsiteX219" fmla="*/ 1568823 w 2546209"/>
                          <a:gd name="connsiteY219" fmla="*/ 712846 h 3370881"/>
                          <a:gd name="connsiteX220" fmla="*/ 1600200 w 2546209"/>
                          <a:gd name="connsiteY220" fmla="*/ 712846 h 3370881"/>
                          <a:gd name="connsiteX221" fmla="*/ 1631576 w 2546209"/>
                          <a:gd name="connsiteY221" fmla="*/ 690434 h 3370881"/>
                          <a:gd name="connsiteX222" fmla="*/ 1645023 w 2546209"/>
                          <a:gd name="connsiteY222" fmla="*/ 676987 h 3370881"/>
                          <a:gd name="connsiteX223" fmla="*/ 1685365 w 2546209"/>
                          <a:gd name="connsiteY223" fmla="*/ 645611 h 3370881"/>
                          <a:gd name="connsiteX224" fmla="*/ 1716741 w 2546209"/>
                          <a:gd name="connsiteY224" fmla="*/ 614234 h 3370881"/>
                          <a:gd name="connsiteX225" fmla="*/ 1748118 w 2546209"/>
                          <a:gd name="connsiteY225" fmla="*/ 596305 h 3370881"/>
                          <a:gd name="connsiteX226" fmla="*/ 1761565 w 2546209"/>
                          <a:gd name="connsiteY226" fmla="*/ 591823 h 3370881"/>
                          <a:gd name="connsiteX227" fmla="*/ 1779494 w 2546209"/>
                          <a:gd name="connsiteY227" fmla="*/ 582858 h 3370881"/>
                          <a:gd name="connsiteX228" fmla="*/ 1815353 w 2546209"/>
                          <a:gd name="connsiteY228" fmla="*/ 573893 h 3370881"/>
                          <a:gd name="connsiteX229" fmla="*/ 2030506 w 2546209"/>
                          <a:gd name="connsiteY229" fmla="*/ 578376 h 3370881"/>
                          <a:gd name="connsiteX230" fmla="*/ 2017059 w 2546209"/>
                          <a:gd name="connsiteY230" fmla="*/ 600787 h 3370881"/>
                          <a:gd name="connsiteX231" fmla="*/ 1981200 w 2546209"/>
                          <a:gd name="connsiteY231" fmla="*/ 636646 h 3370881"/>
                          <a:gd name="connsiteX232" fmla="*/ 1967753 w 2546209"/>
                          <a:gd name="connsiteY232" fmla="*/ 650093 h 3370881"/>
                          <a:gd name="connsiteX233" fmla="*/ 1936376 w 2546209"/>
                          <a:gd name="connsiteY233" fmla="*/ 690434 h 3370881"/>
                          <a:gd name="connsiteX234" fmla="*/ 1905000 w 2546209"/>
                          <a:gd name="connsiteY234" fmla="*/ 717329 h 3370881"/>
                          <a:gd name="connsiteX235" fmla="*/ 1860176 w 2546209"/>
                          <a:gd name="connsiteY235" fmla="*/ 735258 h 3370881"/>
                          <a:gd name="connsiteX236" fmla="*/ 1788459 w 2546209"/>
                          <a:gd name="connsiteY236" fmla="*/ 744223 h 3370881"/>
                          <a:gd name="connsiteX237" fmla="*/ 1846729 w 2546209"/>
                          <a:gd name="connsiteY237" fmla="*/ 802493 h 3370881"/>
                          <a:gd name="connsiteX238" fmla="*/ 1913965 w 2546209"/>
                          <a:gd name="connsiteY238" fmla="*/ 829387 h 3370881"/>
                          <a:gd name="connsiteX239" fmla="*/ 1922929 w 2546209"/>
                          <a:gd name="connsiteY239" fmla="*/ 842834 h 3370881"/>
                          <a:gd name="connsiteX240" fmla="*/ 1967753 w 2546209"/>
                          <a:gd name="connsiteY240" fmla="*/ 883176 h 3370881"/>
                          <a:gd name="connsiteX241" fmla="*/ 1981200 w 2546209"/>
                          <a:gd name="connsiteY241" fmla="*/ 896623 h 3370881"/>
                          <a:gd name="connsiteX242" fmla="*/ 1994647 w 2546209"/>
                          <a:gd name="connsiteY242" fmla="*/ 905587 h 3370881"/>
                          <a:gd name="connsiteX243" fmla="*/ 2021541 w 2546209"/>
                          <a:gd name="connsiteY243" fmla="*/ 927999 h 3370881"/>
                          <a:gd name="connsiteX244" fmla="*/ 2030506 w 2546209"/>
                          <a:gd name="connsiteY244" fmla="*/ 941446 h 3370881"/>
                          <a:gd name="connsiteX245" fmla="*/ 2057400 w 2546209"/>
                          <a:gd name="connsiteY245" fmla="*/ 968340 h 3370881"/>
                          <a:gd name="connsiteX246" fmla="*/ 2088776 w 2546209"/>
                          <a:gd name="connsiteY246" fmla="*/ 1013164 h 3370881"/>
                          <a:gd name="connsiteX247" fmla="*/ 2115670 w 2546209"/>
                          <a:gd name="connsiteY247" fmla="*/ 1057987 h 3370881"/>
                          <a:gd name="connsiteX248" fmla="*/ 2120153 w 2546209"/>
                          <a:gd name="connsiteY248" fmla="*/ 1089364 h 3370881"/>
                          <a:gd name="connsiteX249" fmla="*/ 2138082 w 2546209"/>
                          <a:gd name="connsiteY249" fmla="*/ 1143152 h 3370881"/>
                          <a:gd name="connsiteX250" fmla="*/ 2147047 w 2546209"/>
                          <a:gd name="connsiteY250" fmla="*/ 1196940 h 3370881"/>
                          <a:gd name="connsiteX251" fmla="*/ 2151529 w 2546209"/>
                          <a:gd name="connsiteY251" fmla="*/ 1210387 h 3370881"/>
                          <a:gd name="connsiteX252" fmla="*/ 2156012 w 2546209"/>
                          <a:gd name="connsiteY252" fmla="*/ 1228317 h 3370881"/>
                          <a:gd name="connsiteX253" fmla="*/ 2173941 w 2546209"/>
                          <a:gd name="connsiteY253" fmla="*/ 1295552 h 3370881"/>
                          <a:gd name="connsiteX254" fmla="*/ 2182906 w 2546209"/>
                          <a:gd name="connsiteY254" fmla="*/ 1313481 h 3370881"/>
                          <a:gd name="connsiteX255" fmla="*/ 2187388 w 2546209"/>
                          <a:gd name="connsiteY255" fmla="*/ 1331411 h 3370881"/>
                          <a:gd name="connsiteX256" fmla="*/ 2214282 w 2546209"/>
                          <a:gd name="connsiteY256" fmla="*/ 1385199 h 3370881"/>
                          <a:gd name="connsiteX257" fmla="*/ 2218765 w 2546209"/>
                          <a:gd name="connsiteY257" fmla="*/ 1403129 h 3370881"/>
                          <a:gd name="connsiteX258" fmla="*/ 2223247 w 2546209"/>
                          <a:gd name="connsiteY258" fmla="*/ 1430023 h 3370881"/>
                          <a:gd name="connsiteX259" fmla="*/ 2236694 w 2546209"/>
                          <a:gd name="connsiteY259" fmla="*/ 1456917 h 3370881"/>
                          <a:gd name="connsiteX260" fmla="*/ 2241176 w 2546209"/>
                          <a:gd name="connsiteY260" fmla="*/ 1577940 h 3370881"/>
                          <a:gd name="connsiteX261" fmla="*/ 2245659 w 2546209"/>
                          <a:gd name="connsiteY261" fmla="*/ 1595870 h 3370881"/>
                          <a:gd name="connsiteX262" fmla="*/ 2236694 w 2546209"/>
                          <a:gd name="connsiteY262" fmla="*/ 1694481 h 3370881"/>
                          <a:gd name="connsiteX263" fmla="*/ 2227729 w 2546209"/>
                          <a:gd name="connsiteY263" fmla="*/ 1716893 h 3370881"/>
                          <a:gd name="connsiteX264" fmla="*/ 2223247 w 2546209"/>
                          <a:gd name="connsiteY264" fmla="*/ 1730340 h 3370881"/>
                          <a:gd name="connsiteX265" fmla="*/ 2200835 w 2546209"/>
                          <a:gd name="connsiteY265" fmla="*/ 1788611 h 3370881"/>
                          <a:gd name="connsiteX266" fmla="*/ 2191870 w 2546209"/>
                          <a:gd name="connsiteY266" fmla="*/ 1811023 h 3370881"/>
                          <a:gd name="connsiteX267" fmla="*/ 2187388 w 2546209"/>
                          <a:gd name="connsiteY267" fmla="*/ 1824470 h 3370881"/>
                          <a:gd name="connsiteX268" fmla="*/ 2169459 w 2546209"/>
                          <a:gd name="connsiteY268" fmla="*/ 1869293 h 3370881"/>
                          <a:gd name="connsiteX269" fmla="*/ 2164976 w 2546209"/>
                          <a:gd name="connsiteY269" fmla="*/ 1882740 h 3370881"/>
                          <a:gd name="connsiteX270" fmla="*/ 2156012 w 2546209"/>
                          <a:gd name="connsiteY270" fmla="*/ 1927564 h 3370881"/>
                          <a:gd name="connsiteX271" fmla="*/ 2173941 w 2546209"/>
                          <a:gd name="connsiteY271" fmla="*/ 1945493 h 3370881"/>
                          <a:gd name="connsiteX272" fmla="*/ 2196353 w 2546209"/>
                          <a:gd name="connsiteY272" fmla="*/ 1958940 h 3370881"/>
                          <a:gd name="connsiteX273" fmla="*/ 2241176 w 2546209"/>
                          <a:gd name="connsiteY273" fmla="*/ 2012729 h 3370881"/>
                          <a:gd name="connsiteX274" fmla="*/ 2263588 w 2546209"/>
                          <a:gd name="connsiteY274" fmla="*/ 2057552 h 3370881"/>
                          <a:gd name="connsiteX275" fmla="*/ 2286000 w 2546209"/>
                          <a:gd name="connsiteY275" fmla="*/ 2084446 h 3370881"/>
                          <a:gd name="connsiteX276" fmla="*/ 2299447 w 2546209"/>
                          <a:gd name="connsiteY276" fmla="*/ 2124787 h 3370881"/>
                          <a:gd name="connsiteX277" fmla="*/ 2321859 w 2546209"/>
                          <a:gd name="connsiteY277" fmla="*/ 2151681 h 3370881"/>
                          <a:gd name="connsiteX278" fmla="*/ 2344270 w 2546209"/>
                          <a:gd name="connsiteY278" fmla="*/ 2205470 h 3370881"/>
                          <a:gd name="connsiteX279" fmla="*/ 2348753 w 2546209"/>
                          <a:gd name="connsiteY279" fmla="*/ 2223399 h 3370881"/>
                          <a:gd name="connsiteX280" fmla="*/ 2366682 w 2546209"/>
                          <a:gd name="connsiteY280" fmla="*/ 2263740 h 3370881"/>
                          <a:gd name="connsiteX281" fmla="*/ 2375647 w 2546209"/>
                          <a:gd name="connsiteY281" fmla="*/ 2286152 h 3370881"/>
                          <a:gd name="connsiteX282" fmla="*/ 2380129 w 2546209"/>
                          <a:gd name="connsiteY282" fmla="*/ 2308564 h 3370881"/>
                          <a:gd name="connsiteX283" fmla="*/ 2389094 w 2546209"/>
                          <a:gd name="connsiteY283" fmla="*/ 2335458 h 3370881"/>
                          <a:gd name="connsiteX284" fmla="*/ 2393576 w 2546209"/>
                          <a:gd name="connsiteY284" fmla="*/ 2380281 h 3370881"/>
                          <a:gd name="connsiteX285" fmla="*/ 2398059 w 2546209"/>
                          <a:gd name="connsiteY285" fmla="*/ 2393729 h 3370881"/>
                          <a:gd name="connsiteX286" fmla="*/ 2402541 w 2546209"/>
                          <a:gd name="connsiteY286" fmla="*/ 2447517 h 3370881"/>
                          <a:gd name="connsiteX287" fmla="*/ 2407023 w 2546209"/>
                          <a:gd name="connsiteY287" fmla="*/ 2564058 h 3370881"/>
                          <a:gd name="connsiteX288" fmla="*/ 2389094 w 2546209"/>
                          <a:gd name="connsiteY288" fmla="*/ 2837481 h 3370881"/>
                          <a:gd name="connsiteX289" fmla="*/ 2380129 w 2546209"/>
                          <a:gd name="connsiteY289" fmla="*/ 2859893 h 3370881"/>
                          <a:gd name="connsiteX290" fmla="*/ 2357718 w 2546209"/>
                          <a:gd name="connsiteY290" fmla="*/ 2913681 h 3370881"/>
                          <a:gd name="connsiteX291" fmla="*/ 2348753 w 2546209"/>
                          <a:gd name="connsiteY291" fmla="*/ 2936093 h 3370881"/>
                          <a:gd name="connsiteX292" fmla="*/ 2339788 w 2546209"/>
                          <a:gd name="connsiteY292" fmla="*/ 2971952 h 3370881"/>
                          <a:gd name="connsiteX293" fmla="*/ 2326341 w 2546209"/>
                          <a:gd name="connsiteY293" fmla="*/ 2994364 h 3370881"/>
                          <a:gd name="connsiteX294" fmla="*/ 2317376 w 2546209"/>
                          <a:gd name="connsiteY294" fmla="*/ 3025740 h 3370881"/>
                          <a:gd name="connsiteX295" fmla="*/ 2303929 w 2546209"/>
                          <a:gd name="connsiteY295" fmla="*/ 3048152 h 3370881"/>
                          <a:gd name="connsiteX296" fmla="*/ 2290482 w 2546209"/>
                          <a:gd name="connsiteY296" fmla="*/ 3079529 h 3370881"/>
                          <a:gd name="connsiteX297" fmla="*/ 2272553 w 2546209"/>
                          <a:gd name="connsiteY297" fmla="*/ 3084011 h 3370881"/>
                          <a:gd name="connsiteX298" fmla="*/ 2259106 w 2546209"/>
                          <a:gd name="connsiteY298" fmla="*/ 3088493 h 3370881"/>
                          <a:gd name="connsiteX299" fmla="*/ 2241176 w 2546209"/>
                          <a:gd name="connsiteY299" fmla="*/ 3092976 h 3370881"/>
                          <a:gd name="connsiteX300" fmla="*/ 2209800 w 2546209"/>
                          <a:gd name="connsiteY300" fmla="*/ 3101940 h 3370881"/>
                          <a:gd name="connsiteX301" fmla="*/ 2205318 w 2546209"/>
                          <a:gd name="connsiteY301" fmla="*/ 3039187 h 3370881"/>
                          <a:gd name="connsiteX302" fmla="*/ 2218765 w 2546209"/>
                          <a:gd name="connsiteY302" fmla="*/ 3021258 h 3370881"/>
                          <a:gd name="connsiteX303" fmla="*/ 2245659 w 2546209"/>
                          <a:gd name="connsiteY303" fmla="*/ 2971952 h 3370881"/>
                          <a:gd name="connsiteX304" fmla="*/ 2268070 w 2546209"/>
                          <a:gd name="connsiteY304" fmla="*/ 2945058 h 3370881"/>
                          <a:gd name="connsiteX305" fmla="*/ 2268070 w 2546209"/>
                          <a:gd name="connsiteY305" fmla="*/ 2568540 h 3370881"/>
                          <a:gd name="connsiteX306" fmla="*/ 2259106 w 2546209"/>
                          <a:gd name="connsiteY306" fmla="*/ 2532681 h 3370881"/>
                          <a:gd name="connsiteX307" fmla="*/ 2250141 w 2546209"/>
                          <a:gd name="connsiteY307" fmla="*/ 2492340 h 3370881"/>
                          <a:gd name="connsiteX308" fmla="*/ 2245659 w 2546209"/>
                          <a:gd name="connsiteY308" fmla="*/ 2474411 h 3370881"/>
                          <a:gd name="connsiteX309" fmla="*/ 2245659 w 2546209"/>
                          <a:gd name="connsiteY309" fmla="*/ 2389247 h 3370881"/>
                          <a:gd name="connsiteX310" fmla="*/ 2173941 w 2546209"/>
                          <a:gd name="connsiteY310" fmla="*/ 2241328 h 3370881"/>
                          <a:gd name="connsiteX311" fmla="*/ 2070846 w 2546209"/>
                          <a:gd name="connsiteY311" fmla="*/ 2057553 h 3370881"/>
                          <a:gd name="connsiteX312" fmla="*/ 2057400 w 2546209"/>
                          <a:gd name="connsiteY312" fmla="*/ 2151681 h 3370881"/>
                          <a:gd name="connsiteX313" fmla="*/ 2048435 w 2546209"/>
                          <a:gd name="connsiteY313" fmla="*/ 2106858 h 3370881"/>
                          <a:gd name="connsiteX314" fmla="*/ 2034988 w 2546209"/>
                          <a:gd name="connsiteY314" fmla="*/ 2003764 h 3370881"/>
                          <a:gd name="connsiteX315" fmla="*/ 2026023 w 2546209"/>
                          <a:gd name="connsiteY315" fmla="*/ 2026176 h 3370881"/>
                          <a:gd name="connsiteX316" fmla="*/ 2021541 w 2546209"/>
                          <a:gd name="connsiteY316" fmla="*/ 2039623 h 3370881"/>
                          <a:gd name="connsiteX317" fmla="*/ 1999129 w 2546209"/>
                          <a:gd name="connsiteY317" fmla="*/ 2053070 h 3370881"/>
                          <a:gd name="connsiteX318" fmla="*/ 1990165 w 2546209"/>
                          <a:gd name="connsiteY318" fmla="*/ 2070999 h 3370881"/>
                          <a:gd name="connsiteX319" fmla="*/ 1967753 w 2546209"/>
                          <a:gd name="connsiteY319" fmla="*/ 2106858 h 3370881"/>
                          <a:gd name="connsiteX320" fmla="*/ 1981200 w 2546209"/>
                          <a:gd name="connsiteY320" fmla="*/ 2223399 h 3370881"/>
                          <a:gd name="connsiteX321" fmla="*/ 1994647 w 2546209"/>
                          <a:gd name="connsiteY321" fmla="*/ 2254776 h 3370881"/>
                          <a:gd name="connsiteX322" fmla="*/ 2003612 w 2546209"/>
                          <a:gd name="connsiteY322" fmla="*/ 2272705 h 3370881"/>
                          <a:gd name="connsiteX323" fmla="*/ 2026023 w 2546209"/>
                          <a:gd name="connsiteY323" fmla="*/ 2304081 h 3370881"/>
                          <a:gd name="connsiteX324" fmla="*/ 2043953 w 2546209"/>
                          <a:gd name="connsiteY324" fmla="*/ 2348905 h 3370881"/>
                          <a:gd name="connsiteX325" fmla="*/ 2061882 w 2546209"/>
                          <a:gd name="connsiteY325" fmla="*/ 2371317 h 3370881"/>
                          <a:gd name="connsiteX326" fmla="*/ 2088776 w 2546209"/>
                          <a:gd name="connsiteY326" fmla="*/ 2434070 h 3370881"/>
                          <a:gd name="connsiteX327" fmla="*/ 2102223 w 2546209"/>
                          <a:gd name="connsiteY327" fmla="*/ 2465446 h 3370881"/>
                          <a:gd name="connsiteX328" fmla="*/ 2106706 w 2546209"/>
                          <a:gd name="connsiteY328" fmla="*/ 2496823 h 3370881"/>
                          <a:gd name="connsiteX329" fmla="*/ 2124635 w 2546209"/>
                          <a:gd name="connsiteY329" fmla="*/ 2559576 h 3370881"/>
                          <a:gd name="connsiteX330" fmla="*/ 2138082 w 2546209"/>
                          <a:gd name="connsiteY330" fmla="*/ 2649223 h 3370881"/>
                          <a:gd name="connsiteX331" fmla="*/ 2147047 w 2546209"/>
                          <a:gd name="connsiteY331" fmla="*/ 2685081 h 3370881"/>
                          <a:gd name="connsiteX332" fmla="*/ 2151529 w 2546209"/>
                          <a:gd name="connsiteY332" fmla="*/ 2716458 h 3370881"/>
                          <a:gd name="connsiteX333" fmla="*/ 2160494 w 2546209"/>
                          <a:gd name="connsiteY333" fmla="*/ 2770246 h 3370881"/>
                          <a:gd name="connsiteX334" fmla="*/ 2156012 w 2546209"/>
                          <a:gd name="connsiteY334" fmla="*/ 2962987 h 3370881"/>
                          <a:gd name="connsiteX335" fmla="*/ 2138082 w 2546209"/>
                          <a:gd name="connsiteY335" fmla="*/ 3043670 h 3370881"/>
                          <a:gd name="connsiteX336" fmla="*/ 2133600 w 2546209"/>
                          <a:gd name="connsiteY336" fmla="*/ 3061599 h 3370881"/>
                          <a:gd name="connsiteX337" fmla="*/ 2120153 w 2546209"/>
                          <a:gd name="connsiteY337" fmla="*/ 3079529 h 3370881"/>
                          <a:gd name="connsiteX338" fmla="*/ 2111188 w 2546209"/>
                          <a:gd name="connsiteY338" fmla="*/ 3106423 h 3370881"/>
                          <a:gd name="connsiteX339" fmla="*/ 2088776 w 2546209"/>
                          <a:gd name="connsiteY339" fmla="*/ 3137799 h 3370881"/>
                          <a:gd name="connsiteX340" fmla="*/ 2075329 w 2546209"/>
                          <a:gd name="connsiteY340" fmla="*/ 3164693 h 3370881"/>
                          <a:gd name="connsiteX341" fmla="*/ 2061882 w 2546209"/>
                          <a:gd name="connsiteY341" fmla="*/ 3169176 h 3370881"/>
                          <a:gd name="connsiteX342" fmla="*/ 2021541 w 2546209"/>
                          <a:gd name="connsiteY342" fmla="*/ 3164693 h 3370881"/>
                          <a:gd name="connsiteX343" fmla="*/ 2012576 w 2546209"/>
                          <a:gd name="connsiteY343" fmla="*/ 3119870 h 3370881"/>
                          <a:gd name="connsiteX344" fmla="*/ 2048435 w 2546209"/>
                          <a:gd name="connsiteY344" fmla="*/ 3021258 h 3370881"/>
                          <a:gd name="connsiteX345" fmla="*/ 2048435 w 2546209"/>
                          <a:gd name="connsiteY345" fmla="*/ 3021258 h 3370881"/>
                          <a:gd name="connsiteX346" fmla="*/ 2061882 w 2546209"/>
                          <a:gd name="connsiteY346" fmla="*/ 2967470 h 3370881"/>
                          <a:gd name="connsiteX347" fmla="*/ 2070847 w 2546209"/>
                          <a:gd name="connsiteY347" fmla="*/ 2882305 h 3370881"/>
                          <a:gd name="connsiteX348" fmla="*/ 2066365 w 2546209"/>
                          <a:gd name="connsiteY348" fmla="*/ 2725423 h 3370881"/>
                          <a:gd name="connsiteX349" fmla="*/ 2043953 w 2546209"/>
                          <a:gd name="connsiteY349" fmla="*/ 2649223 h 3370881"/>
                          <a:gd name="connsiteX350" fmla="*/ 2030506 w 2546209"/>
                          <a:gd name="connsiteY350" fmla="*/ 2622329 h 3370881"/>
                          <a:gd name="connsiteX351" fmla="*/ 2017059 w 2546209"/>
                          <a:gd name="connsiteY351" fmla="*/ 2581987 h 3370881"/>
                          <a:gd name="connsiteX352" fmla="*/ 1981200 w 2546209"/>
                          <a:gd name="connsiteY352" fmla="*/ 2514752 h 3370881"/>
                          <a:gd name="connsiteX353" fmla="*/ 1972235 w 2546209"/>
                          <a:gd name="connsiteY353" fmla="*/ 2501305 h 3370881"/>
                          <a:gd name="connsiteX354" fmla="*/ 1958788 w 2546209"/>
                          <a:gd name="connsiteY354" fmla="*/ 2478893 h 3370881"/>
                          <a:gd name="connsiteX355" fmla="*/ 1905000 w 2546209"/>
                          <a:gd name="connsiteY355" fmla="*/ 2398211 h 3370881"/>
                          <a:gd name="connsiteX356" fmla="*/ 1882588 w 2546209"/>
                          <a:gd name="connsiteY356" fmla="*/ 2357870 h 3370881"/>
                          <a:gd name="connsiteX357" fmla="*/ 1869141 w 2546209"/>
                          <a:gd name="connsiteY357" fmla="*/ 2339940 h 3370881"/>
                          <a:gd name="connsiteX358" fmla="*/ 1806388 w 2546209"/>
                          <a:gd name="connsiteY358" fmla="*/ 2313046 h 3370881"/>
                          <a:gd name="connsiteX359" fmla="*/ 1779494 w 2546209"/>
                          <a:gd name="connsiteY359" fmla="*/ 2304081 h 3370881"/>
                          <a:gd name="connsiteX360" fmla="*/ 1752600 w 2546209"/>
                          <a:gd name="connsiteY360" fmla="*/ 2299599 h 3370881"/>
                          <a:gd name="connsiteX361" fmla="*/ 1680882 w 2546209"/>
                          <a:gd name="connsiteY361" fmla="*/ 2277187 h 3370881"/>
                          <a:gd name="connsiteX362" fmla="*/ 1662953 w 2546209"/>
                          <a:gd name="connsiteY362" fmla="*/ 2272705 h 3370881"/>
                          <a:gd name="connsiteX363" fmla="*/ 1640541 w 2546209"/>
                          <a:gd name="connsiteY363" fmla="*/ 2259258 h 3370881"/>
                          <a:gd name="connsiteX364" fmla="*/ 1604682 w 2546209"/>
                          <a:gd name="connsiteY364" fmla="*/ 2272705 h 3370881"/>
                          <a:gd name="connsiteX365" fmla="*/ 1537447 w 2546209"/>
                          <a:gd name="connsiteY365" fmla="*/ 2304081 h 3370881"/>
                          <a:gd name="connsiteX366" fmla="*/ 1510553 w 2546209"/>
                          <a:gd name="connsiteY366" fmla="*/ 2308564 h 3370881"/>
                          <a:gd name="connsiteX367" fmla="*/ 1488141 w 2546209"/>
                          <a:gd name="connsiteY367" fmla="*/ 2313046 h 3370881"/>
                          <a:gd name="connsiteX368" fmla="*/ 1443318 w 2546209"/>
                          <a:gd name="connsiteY368" fmla="*/ 2322011 h 3370881"/>
                          <a:gd name="connsiteX369" fmla="*/ 1367118 w 2546209"/>
                          <a:gd name="connsiteY369" fmla="*/ 2304081 h 3370881"/>
                          <a:gd name="connsiteX370" fmla="*/ 1317812 w 2546209"/>
                          <a:gd name="connsiteY370" fmla="*/ 2286152 h 3370881"/>
                          <a:gd name="connsiteX371" fmla="*/ 1066800 w 2546209"/>
                          <a:gd name="connsiteY371" fmla="*/ 2272705 h 3370881"/>
                          <a:gd name="connsiteX372" fmla="*/ 1030941 w 2546209"/>
                          <a:gd name="connsiteY372" fmla="*/ 2263740 h 3370881"/>
                          <a:gd name="connsiteX373" fmla="*/ 986118 w 2546209"/>
                          <a:gd name="connsiteY373" fmla="*/ 2241329 h 3370881"/>
                          <a:gd name="connsiteX374" fmla="*/ 968188 w 2546209"/>
                          <a:gd name="connsiteY374" fmla="*/ 2232364 h 3370881"/>
                          <a:gd name="connsiteX375" fmla="*/ 936812 w 2546209"/>
                          <a:gd name="connsiteY375" fmla="*/ 2214434 h 3370881"/>
                          <a:gd name="connsiteX376" fmla="*/ 905435 w 2546209"/>
                          <a:gd name="connsiteY376" fmla="*/ 2196505 h 3370881"/>
                          <a:gd name="connsiteX377" fmla="*/ 869576 w 2546209"/>
                          <a:gd name="connsiteY377" fmla="*/ 2209952 h 3370881"/>
                          <a:gd name="connsiteX378" fmla="*/ 856129 w 2546209"/>
                          <a:gd name="connsiteY378" fmla="*/ 2227881 h 3370881"/>
                          <a:gd name="connsiteX379" fmla="*/ 815788 w 2546209"/>
                          <a:gd name="connsiteY379" fmla="*/ 2268223 h 3370881"/>
                          <a:gd name="connsiteX380" fmla="*/ 788894 w 2546209"/>
                          <a:gd name="connsiteY380" fmla="*/ 2290634 h 3370881"/>
                          <a:gd name="connsiteX381" fmla="*/ 762000 w 2546209"/>
                          <a:gd name="connsiteY381" fmla="*/ 2313046 h 3370881"/>
                          <a:gd name="connsiteX382" fmla="*/ 753035 w 2546209"/>
                          <a:gd name="connsiteY382" fmla="*/ 2326493 h 3370881"/>
                          <a:gd name="connsiteX383" fmla="*/ 735106 w 2546209"/>
                          <a:gd name="connsiteY383" fmla="*/ 2339940 h 3370881"/>
                          <a:gd name="connsiteX384" fmla="*/ 712694 w 2546209"/>
                          <a:gd name="connsiteY384" fmla="*/ 2362352 h 3370881"/>
                          <a:gd name="connsiteX385" fmla="*/ 694765 w 2546209"/>
                          <a:gd name="connsiteY385" fmla="*/ 2375799 h 3370881"/>
                          <a:gd name="connsiteX386" fmla="*/ 681318 w 2546209"/>
                          <a:gd name="connsiteY386" fmla="*/ 2393729 h 3370881"/>
                          <a:gd name="connsiteX387" fmla="*/ 667870 w 2546209"/>
                          <a:gd name="connsiteY387" fmla="*/ 2402693 h 3370881"/>
                          <a:gd name="connsiteX388" fmla="*/ 623047 w 2546209"/>
                          <a:gd name="connsiteY388" fmla="*/ 2443034 h 3370881"/>
                          <a:gd name="connsiteX389" fmla="*/ 600635 w 2546209"/>
                          <a:gd name="connsiteY389" fmla="*/ 2474411 h 3370881"/>
                          <a:gd name="connsiteX390" fmla="*/ 587188 w 2546209"/>
                          <a:gd name="connsiteY390" fmla="*/ 2514752 h 3370881"/>
                          <a:gd name="connsiteX391" fmla="*/ 582706 w 2546209"/>
                          <a:gd name="connsiteY391" fmla="*/ 2546129 h 3370881"/>
                          <a:gd name="connsiteX392" fmla="*/ 596153 w 2546209"/>
                          <a:gd name="connsiteY392" fmla="*/ 2635776 h 3370881"/>
                          <a:gd name="connsiteX393" fmla="*/ 600635 w 2546209"/>
                          <a:gd name="connsiteY393" fmla="*/ 2653705 h 3370881"/>
                          <a:gd name="connsiteX394" fmla="*/ 609600 w 2546209"/>
                          <a:gd name="connsiteY394" fmla="*/ 2671634 h 3370881"/>
                          <a:gd name="connsiteX395" fmla="*/ 614082 w 2546209"/>
                          <a:gd name="connsiteY395" fmla="*/ 2689564 h 3370881"/>
                          <a:gd name="connsiteX396" fmla="*/ 623047 w 2546209"/>
                          <a:gd name="connsiteY396" fmla="*/ 2711976 h 3370881"/>
                          <a:gd name="connsiteX397" fmla="*/ 627529 w 2546209"/>
                          <a:gd name="connsiteY397" fmla="*/ 2734387 h 3370881"/>
                          <a:gd name="connsiteX398" fmla="*/ 640976 w 2546209"/>
                          <a:gd name="connsiteY398" fmla="*/ 2765764 h 3370881"/>
                          <a:gd name="connsiteX399" fmla="*/ 645459 w 2546209"/>
                          <a:gd name="connsiteY399" fmla="*/ 2779211 h 3370881"/>
                          <a:gd name="connsiteX400" fmla="*/ 658906 w 2546209"/>
                          <a:gd name="connsiteY400" fmla="*/ 2801623 h 3370881"/>
                          <a:gd name="connsiteX401" fmla="*/ 676835 w 2546209"/>
                          <a:gd name="connsiteY401" fmla="*/ 2864376 h 3370881"/>
                          <a:gd name="connsiteX402" fmla="*/ 690282 w 2546209"/>
                          <a:gd name="connsiteY402" fmla="*/ 2895752 h 3370881"/>
                          <a:gd name="connsiteX403" fmla="*/ 699247 w 2546209"/>
                          <a:gd name="connsiteY403" fmla="*/ 2940576 h 3370881"/>
                          <a:gd name="connsiteX404" fmla="*/ 703729 w 2546209"/>
                          <a:gd name="connsiteY404" fmla="*/ 2967470 h 3370881"/>
                          <a:gd name="connsiteX405" fmla="*/ 717176 w 2546209"/>
                          <a:gd name="connsiteY405" fmla="*/ 2994364 h 3370881"/>
                          <a:gd name="connsiteX406" fmla="*/ 735106 w 2546209"/>
                          <a:gd name="connsiteY406" fmla="*/ 3052634 h 3370881"/>
                          <a:gd name="connsiteX407" fmla="*/ 739588 w 2546209"/>
                          <a:gd name="connsiteY407" fmla="*/ 3079529 h 3370881"/>
                          <a:gd name="connsiteX408" fmla="*/ 762000 w 2546209"/>
                          <a:gd name="connsiteY408" fmla="*/ 3142281 h 3370881"/>
                          <a:gd name="connsiteX409" fmla="*/ 766482 w 2546209"/>
                          <a:gd name="connsiteY409" fmla="*/ 3231929 h 3370881"/>
                          <a:gd name="connsiteX410" fmla="*/ 770965 w 2546209"/>
                          <a:gd name="connsiteY410" fmla="*/ 3254340 h 3370881"/>
                          <a:gd name="connsiteX411" fmla="*/ 775447 w 2546209"/>
                          <a:gd name="connsiteY411" fmla="*/ 3285717 h 3370881"/>
                          <a:gd name="connsiteX412" fmla="*/ 748553 w 2546209"/>
                          <a:gd name="connsiteY412" fmla="*/ 3335023 h 3370881"/>
                          <a:gd name="connsiteX413" fmla="*/ 721659 w 2546209"/>
                          <a:gd name="connsiteY413" fmla="*/ 3343987 h 3370881"/>
                          <a:gd name="connsiteX414" fmla="*/ 708212 w 2546209"/>
                          <a:gd name="connsiteY414" fmla="*/ 3348470 h 3370881"/>
                          <a:gd name="connsiteX415" fmla="*/ 623047 w 2546209"/>
                          <a:gd name="connsiteY415" fmla="*/ 3330540 h 3370881"/>
                          <a:gd name="connsiteX416" fmla="*/ 609600 w 2546209"/>
                          <a:gd name="connsiteY416" fmla="*/ 3308129 h 3370881"/>
                          <a:gd name="connsiteX417" fmla="*/ 591670 w 2546209"/>
                          <a:gd name="connsiteY417" fmla="*/ 3267787 h 3370881"/>
                          <a:gd name="connsiteX418" fmla="*/ 560294 w 2546209"/>
                          <a:gd name="connsiteY418" fmla="*/ 3209517 h 3370881"/>
                          <a:gd name="connsiteX419" fmla="*/ 551329 w 2546209"/>
                          <a:gd name="connsiteY419" fmla="*/ 3196070 h 3370881"/>
                          <a:gd name="connsiteX420" fmla="*/ 528918 w 2546209"/>
                          <a:gd name="connsiteY420" fmla="*/ 3173658 h 3370881"/>
                          <a:gd name="connsiteX421" fmla="*/ 519953 w 2546209"/>
                          <a:gd name="connsiteY421" fmla="*/ 3128834 h 3370881"/>
                          <a:gd name="connsiteX422" fmla="*/ 524435 w 2546209"/>
                          <a:gd name="connsiteY422" fmla="*/ 3101940 h 3370881"/>
                          <a:gd name="connsiteX423" fmla="*/ 528918 w 2546209"/>
                          <a:gd name="connsiteY423" fmla="*/ 3088493 h 3370881"/>
                          <a:gd name="connsiteX424" fmla="*/ 542365 w 2546209"/>
                          <a:gd name="connsiteY424" fmla="*/ 3052634 h 3370881"/>
                          <a:gd name="connsiteX425" fmla="*/ 484094 w 2546209"/>
                          <a:gd name="connsiteY425" fmla="*/ 2886787 h 3370881"/>
                          <a:gd name="connsiteX426" fmla="*/ 443753 w 2546209"/>
                          <a:gd name="connsiteY426" fmla="*/ 2779211 h 3370881"/>
                          <a:gd name="connsiteX427" fmla="*/ 439270 w 2546209"/>
                          <a:gd name="connsiteY427" fmla="*/ 2752317 h 3370881"/>
                          <a:gd name="connsiteX428" fmla="*/ 430306 w 2546209"/>
                          <a:gd name="connsiteY428" fmla="*/ 2716458 h 3370881"/>
                          <a:gd name="connsiteX429" fmla="*/ 425823 w 2546209"/>
                          <a:gd name="connsiteY429" fmla="*/ 2680599 h 3370881"/>
                          <a:gd name="connsiteX430" fmla="*/ 398929 w 2546209"/>
                          <a:gd name="connsiteY430" fmla="*/ 2599917 h 3370881"/>
                          <a:gd name="connsiteX431" fmla="*/ 385482 w 2546209"/>
                          <a:gd name="connsiteY431" fmla="*/ 2568540 h 3370881"/>
                          <a:gd name="connsiteX432" fmla="*/ 381000 w 2546209"/>
                          <a:gd name="connsiteY432" fmla="*/ 2550611 h 3370881"/>
                          <a:gd name="connsiteX433" fmla="*/ 372035 w 2546209"/>
                          <a:gd name="connsiteY433" fmla="*/ 2483376 h 3370881"/>
                          <a:gd name="connsiteX434" fmla="*/ 367553 w 2546209"/>
                          <a:gd name="connsiteY434" fmla="*/ 2469929 h 3370881"/>
                          <a:gd name="connsiteX435" fmla="*/ 407894 w 2546209"/>
                          <a:gd name="connsiteY435" fmla="*/ 2451999 h 3370881"/>
                          <a:gd name="connsiteX436" fmla="*/ 515470 w 2546209"/>
                          <a:gd name="connsiteY436" fmla="*/ 2407176 h 3370881"/>
                          <a:gd name="connsiteX437" fmla="*/ 578223 w 2546209"/>
                          <a:gd name="connsiteY437" fmla="*/ 2353387 h 3370881"/>
                          <a:gd name="connsiteX438" fmla="*/ 587188 w 2546209"/>
                          <a:gd name="connsiteY438" fmla="*/ 2330976 h 3370881"/>
                          <a:gd name="connsiteX439" fmla="*/ 614082 w 2546209"/>
                          <a:gd name="connsiteY439" fmla="*/ 2254776 h 3370881"/>
                          <a:gd name="connsiteX440" fmla="*/ 649941 w 2546209"/>
                          <a:gd name="connsiteY440" fmla="*/ 2200987 h 3370881"/>
                          <a:gd name="connsiteX441" fmla="*/ 690282 w 2546209"/>
                          <a:gd name="connsiteY441" fmla="*/ 2174093 h 3370881"/>
                          <a:gd name="connsiteX442" fmla="*/ 703729 w 2546209"/>
                          <a:gd name="connsiteY442" fmla="*/ 2165129 h 3370881"/>
                          <a:gd name="connsiteX443" fmla="*/ 739588 w 2546209"/>
                          <a:gd name="connsiteY443" fmla="*/ 2147199 h 3370881"/>
                          <a:gd name="connsiteX444" fmla="*/ 708212 w 2546209"/>
                          <a:gd name="connsiteY444" fmla="*/ 2187540 h 3370881"/>
                          <a:gd name="connsiteX445" fmla="*/ 654423 w 2546209"/>
                          <a:gd name="connsiteY445" fmla="*/ 2241329 h 3370881"/>
                          <a:gd name="connsiteX446" fmla="*/ 636494 w 2546209"/>
                          <a:gd name="connsiteY446" fmla="*/ 2259258 h 3370881"/>
                          <a:gd name="connsiteX447" fmla="*/ 614082 w 2546209"/>
                          <a:gd name="connsiteY447" fmla="*/ 2286152 h 3370881"/>
                          <a:gd name="connsiteX448" fmla="*/ 605118 w 2546209"/>
                          <a:gd name="connsiteY448" fmla="*/ 2299599 h 3370881"/>
                          <a:gd name="connsiteX449" fmla="*/ 560294 w 2546209"/>
                          <a:gd name="connsiteY449" fmla="*/ 2335458 h 3370881"/>
                          <a:gd name="connsiteX450" fmla="*/ 524435 w 2546209"/>
                          <a:gd name="connsiteY450" fmla="*/ 2348905 h 3370881"/>
                          <a:gd name="connsiteX451" fmla="*/ 502023 w 2546209"/>
                          <a:gd name="connsiteY451" fmla="*/ 2362352 h 3370881"/>
                          <a:gd name="connsiteX452" fmla="*/ 461682 w 2546209"/>
                          <a:gd name="connsiteY452" fmla="*/ 2389246 h 3370881"/>
                          <a:gd name="connsiteX453" fmla="*/ 448235 w 2546209"/>
                          <a:gd name="connsiteY453" fmla="*/ 2398211 h 3370881"/>
                          <a:gd name="connsiteX454" fmla="*/ 430306 w 2546209"/>
                          <a:gd name="connsiteY454" fmla="*/ 2407176 h 3370881"/>
                          <a:gd name="connsiteX455" fmla="*/ 412376 w 2546209"/>
                          <a:gd name="connsiteY455" fmla="*/ 2420623 h 3370881"/>
                          <a:gd name="connsiteX456" fmla="*/ 389965 w 2546209"/>
                          <a:gd name="connsiteY456" fmla="*/ 2429587 h 3370881"/>
                          <a:gd name="connsiteX457" fmla="*/ 372035 w 2546209"/>
                          <a:gd name="connsiteY457" fmla="*/ 2443034 h 3370881"/>
                          <a:gd name="connsiteX458" fmla="*/ 318247 w 2546209"/>
                          <a:gd name="connsiteY458" fmla="*/ 2474411 h 3370881"/>
                          <a:gd name="connsiteX459" fmla="*/ 304800 w 2546209"/>
                          <a:gd name="connsiteY459" fmla="*/ 2492340 h 3370881"/>
                          <a:gd name="connsiteX460" fmla="*/ 282388 w 2546209"/>
                          <a:gd name="connsiteY460" fmla="*/ 2519234 h 3370881"/>
                          <a:gd name="connsiteX461" fmla="*/ 295835 w 2546209"/>
                          <a:gd name="connsiteY461" fmla="*/ 2815070 h 3370881"/>
                          <a:gd name="connsiteX462" fmla="*/ 300318 w 2546209"/>
                          <a:gd name="connsiteY462" fmla="*/ 2837481 h 3370881"/>
                          <a:gd name="connsiteX463" fmla="*/ 304800 w 2546209"/>
                          <a:gd name="connsiteY463" fmla="*/ 2868858 h 3370881"/>
                          <a:gd name="connsiteX464" fmla="*/ 309282 w 2546209"/>
                          <a:gd name="connsiteY464" fmla="*/ 2927129 h 3370881"/>
                          <a:gd name="connsiteX465" fmla="*/ 322729 w 2546209"/>
                          <a:gd name="connsiteY465" fmla="*/ 2985399 h 3370881"/>
                          <a:gd name="connsiteX466" fmla="*/ 327212 w 2546209"/>
                          <a:gd name="connsiteY466" fmla="*/ 3012293 h 3370881"/>
                          <a:gd name="connsiteX467" fmla="*/ 331694 w 2546209"/>
                          <a:gd name="connsiteY467" fmla="*/ 3043670 h 3370881"/>
                          <a:gd name="connsiteX468" fmla="*/ 345141 w 2546209"/>
                          <a:gd name="connsiteY468" fmla="*/ 3070564 h 3370881"/>
                          <a:gd name="connsiteX469" fmla="*/ 367553 w 2546209"/>
                          <a:gd name="connsiteY469" fmla="*/ 3124352 h 3370881"/>
                          <a:gd name="connsiteX470" fmla="*/ 381000 w 2546209"/>
                          <a:gd name="connsiteY470" fmla="*/ 3182623 h 3370881"/>
                          <a:gd name="connsiteX471" fmla="*/ 389965 w 2546209"/>
                          <a:gd name="connsiteY471" fmla="*/ 3196070 h 3370881"/>
                          <a:gd name="connsiteX472" fmla="*/ 394447 w 2546209"/>
                          <a:gd name="connsiteY472" fmla="*/ 3213999 h 3370881"/>
                          <a:gd name="connsiteX473" fmla="*/ 412376 w 2546209"/>
                          <a:gd name="connsiteY473" fmla="*/ 3245376 h 3370881"/>
                          <a:gd name="connsiteX474" fmla="*/ 416859 w 2546209"/>
                          <a:gd name="connsiteY474" fmla="*/ 3258823 h 3370881"/>
                          <a:gd name="connsiteX475" fmla="*/ 425823 w 2546209"/>
                          <a:gd name="connsiteY475" fmla="*/ 3272270 h 3370881"/>
                          <a:gd name="connsiteX476" fmla="*/ 439270 w 2546209"/>
                          <a:gd name="connsiteY476" fmla="*/ 3303646 h 3370881"/>
                          <a:gd name="connsiteX477" fmla="*/ 439270 w 2546209"/>
                          <a:gd name="connsiteY477" fmla="*/ 3352952 h 3370881"/>
                          <a:gd name="connsiteX478" fmla="*/ 430306 w 2546209"/>
                          <a:gd name="connsiteY478" fmla="*/ 3366399 h 3370881"/>
                          <a:gd name="connsiteX479" fmla="*/ 412376 w 2546209"/>
                          <a:gd name="connsiteY479" fmla="*/ 3370881 h 3370881"/>
                          <a:gd name="connsiteX480" fmla="*/ 295835 w 2546209"/>
                          <a:gd name="connsiteY480" fmla="*/ 3357434 h 3370881"/>
                          <a:gd name="connsiteX481" fmla="*/ 264459 w 2546209"/>
                          <a:gd name="connsiteY481" fmla="*/ 3276752 h 3370881"/>
                          <a:gd name="connsiteX482" fmla="*/ 259976 w 2546209"/>
                          <a:gd name="connsiteY482" fmla="*/ 3240893 h 3370881"/>
                          <a:gd name="connsiteX483" fmla="*/ 246529 w 2546209"/>
                          <a:gd name="connsiteY483" fmla="*/ 3178140 h 3370881"/>
                          <a:gd name="connsiteX484" fmla="*/ 237565 w 2546209"/>
                          <a:gd name="connsiteY484" fmla="*/ 3084011 h 3370881"/>
                          <a:gd name="connsiteX485" fmla="*/ 228600 w 2546209"/>
                          <a:gd name="connsiteY485" fmla="*/ 3057117 h 3370881"/>
                          <a:gd name="connsiteX486" fmla="*/ 219635 w 2546209"/>
                          <a:gd name="connsiteY486" fmla="*/ 3021258 h 3370881"/>
                          <a:gd name="connsiteX487" fmla="*/ 206188 w 2546209"/>
                          <a:gd name="connsiteY487" fmla="*/ 2980917 h 3370881"/>
                          <a:gd name="connsiteX488" fmla="*/ 201706 w 2546209"/>
                          <a:gd name="connsiteY488" fmla="*/ 2949540 h 3370881"/>
                          <a:gd name="connsiteX489" fmla="*/ 197223 w 2546209"/>
                          <a:gd name="connsiteY489" fmla="*/ 2927129 h 3370881"/>
                          <a:gd name="connsiteX490" fmla="*/ 192741 w 2546209"/>
                          <a:gd name="connsiteY490" fmla="*/ 2891270 h 3370881"/>
                          <a:gd name="connsiteX491" fmla="*/ 188259 w 2546209"/>
                          <a:gd name="connsiteY491" fmla="*/ 2850929 h 3370881"/>
                          <a:gd name="connsiteX492" fmla="*/ 179294 w 2546209"/>
                          <a:gd name="connsiteY492" fmla="*/ 2824034 h 3370881"/>
                          <a:gd name="connsiteX493" fmla="*/ 165847 w 2546209"/>
                          <a:gd name="connsiteY493" fmla="*/ 2774729 h 3370881"/>
                          <a:gd name="connsiteX494" fmla="*/ 161365 w 2546209"/>
                          <a:gd name="connsiteY494" fmla="*/ 2747834 h 3370881"/>
                          <a:gd name="connsiteX495" fmla="*/ 156882 w 2546209"/>
                          <a:gd name="connsiteY495" fmla="*/ 2559576 h 3370881"/>
                          <a:gd name="connsiteX496" fmla="*/ 152400 w 2546209"/>
                          <a:gd name="connsiteY496" fmla="*/ 2519234 h 3370881"/>
                          <a:gd name="connsiteX497" fmla="*/ 143435 w 2546209"/>
                          <a:gd name="connsiteY497" fmla="*/ 2384764 h 3370881"/>
                          <a:gd name="connsiteX498" fmla="*/ 129988 w 2546209"/>
                          <a:gd name="connsiteY498" fmla="*/ 2344423 h 3370881"/>
                          <a:gd name="connsiteX499" fmla="*/ 125506 w 2546209"/>
                          <a:gd name="connsiteY499" fmla="*/ 2330976 h 3370881"/>
                          <a:gd name="connsiteX500" fmla="*/ 138953 w 2546209"/>
                          <a:gd name="connsiteY500" fmla="*/ 2313046 h 3370881"/>
                          <a:gd name="connsiteX501" fmla="*/ 152400 w 2546209"/>
                          <a:gd name="connsiteY501" fmla="*/ 2304081 h 3370881"/>
                          <a:gd name="connsiteX502" fmla="*/ 170329 w 2546209"/>
                          <a:gd name="connsiteY502" fmla="*/ 2259258 h 3370881"/>
                          <a:gd name="connsiteX503" fmla="*/ 188259 w 2546209"/>
                          <a:gd name="connsiteY503" fmla="*/ 2223399 h 3370881"/>
                          <a:gd name="connsiteX504" fmla="*/ 206188 w 2546209"/>
                          <a:gd name="connsiteY504" fmla="*/ 2187540 h 3370881"/>
                          <a:gd name="connsiteX505" fmla="*/ 210670 w 2546209"/>
                          <a:gd name="connsiteY505" fmla="*/ 2174093 h 3370881"/>
                          <a:gd name="connsiteX506" fmla="*/ 219635 w 2546209"/>
                          <a:gd name="connsiteY506" fmla="*/ 2115823 h 3370881"/>
                          <a:gd name="connsiteX507" fmla="*/ 210670 w 2546209"/>
                          <a:gd name="connsiteY507" fmla="*/ 1958940 h 3370881"/>
                          <a:gd name="connsiteX508" fmla="*/ 192741 w 2546209"/>
                          <a:gd name="connsiteY508" fmla="*/ 1923081 h 3370881"/>
                          <a:gd name="connsiteX509" fmla="*/ 179294 w 2546209"/>
                          <a:gd name="connsiteY509" fmla="*/ 1891705 h 3370881"/>
                          <a:gd name="connsiteX510" fmla="*/ 165847 w 2546209"/>
                          <a:gd name="connsiteY510" fmla="*/ 1864811 h 3370881"/>
                          <a:gd name="connsiteX511" fmla="*/ 152400 w 2546209"/>
                          <a:gd name="connsiteY511" fmla="*/ 1833434 h 3370881"/>
                          <a:gd name="connsiteX512" fmla="*/ 143435 w 2546209"/>
                          <a:gd name="connsiteY512" fmla="*/ 1819987 h 3370881"/>
                          <a:gd name="connsiteX513" fmla="*/ 107576 w 2546209"/>
                          <a:gd name="connsiteY513" fmla="*/ 1784129 h 3370881"/>
                          <a:gd name="connsiteX514" fmla="*/ 94129 w 2546209"/>
                          <a:gd name="connsiteY514" fmla="*/ 1779646 h 3370881"/>
                          <a:gd name="connsiteX515" fmla="*/ 71718 w 2546209"/>
                          <a:gd name="connsiteY515" fmla="*/ 1770681 h 3370881"/>
                          <a:gd name="connsiteX516" fmla="*/ 58270 w 2546209"/>
                          <a:gd name="connsiteY516" fmla="*/ 1761717 h 3370881"/>
                          <a:gd name="connsiteX517" fmla="*/ 26894 w 2546209"/>
                          <a:gd name="connsiteY517" fmla="*/ 1730340 h 3370881"/>
                          <a:gd name="connsiteX518" fmla="*/ 0 w 2546209"/>
                          <a:gd name="connsiteY518" fmla="*/ 1707929 h 3370881"/>
                          <a:gd name="connsiteX0" fmla="*/ 0 w 2651146"/>
                          <a:gd name="connsiteY0" fmla="*/ 1707929 h 3370881"/>
                          <a:gd name="connsiteX1" fmla="*/ 22412 w 2651146"/>
                          <a:gd name="connsiteY1" fmla="*/ 1698964 h 3370881"/>
                          <a:gd name="connsiteX2" fmla="*/ 31376 w 2651146"/>
                          <a:gd name="connsiteY2" fmla="*/ 1681034 h 3370881"/>
                          <a:gd name="connsiteX3" fmla="*/ 44823 w 2651146"/>
                          <a:gd name="connsiteY3" fmla="*/ 1672070 h 3370881"/>
                          <a:gd name="connsiteX4" fmla="*/ 58270 w 2651146"/>
                          <a:gd name="connsiteY4" fmla="*/ 1654140 h 3370881"/>
                          <a:gd name="connsiteX5" fmla="*/ 76200 w 2651146"/>
                          <a:gd name="connsiteY5" fmla="*/ 1645176 h 3370881"/>
                          <a:gd name="connsiteX6" fmla="*/ 98612 w 2651146"/>
                          <a:gd name="connsiteY6" fmla="*/ 1636211 h 3370881"/>
                          <a:gd name="connsiteX7" fmla="*/ 125506 w 2651146"/>
                          <a:gd name="connsiteY7" fmla="*/ 1627246 h 3370881"/>
                          <a:gd name="connsiteX8" fmla="*/ 152400 w 2651146"/>
                          <a:gd name="connsiteY8" fmla="*/ 1609317 h 3370881"/>
                          <a:gd name="connsiteX9" fmla="*/ 170329 w 2651146"/>
                          <a:gd name="connsiteY9" fmla="*/ 1600352 h 3370881"/>
                          <a:gd name="connsiteX10" fmla="*/ 188259 w 2651146"/>
                          <a:gd name="connsiteY10" fmla="*/ 1582423 h 3370881"/>
                          <a:gd name="connsiteX11" fmla="*/ 228600 w 2651146"/>
                          <a:gd name="connsiteY11" fmla="*/ 1564493 h 3370881"/>
                          <a:gd name="connsiteX12" fmla="*/ 255494 w 2651146"/>
                          <a:gd name="connsiteY12" fmla="*/ 1546564 h 3370881"/>
                          <a:gd name="connsiteX13" fmla="*/ 300318 w 2651146"/>
                          <a:gd name="connsiteY13" fmla="*/ 1524152 h 3370881"/>
                          <a:gd name="connsiteX14" fmla="*/ 313765 w 2651146"/>
                          <a:gd name="connsiteY14" fmla="*/ 1515187 h 3370881"/>
                          <a:gd name="connsiteX15" fmla="*/ 340659 w 2651146"/>
                          <a:gd name="connsiteY15" fmla="*/ 1510705 h 3370881"/>
                          <a:gd name="connsiteX16" fmla="*/ 363070 w 2651146"/>
                          <a:gd name="connsiteY16" fmla="*/ 1506223 h 3370881"/>
                          <a:gd name="connsiteX17" fmla="*/ 389965 w 2651146"/>
                          <a:gd name="connsiteY17" fmla="*/ 1501740 h 3370881"/>
                          <a:gd name="connsiteX18" fmla="*/ 425823 w 2651146"/>
                          <a:gd name="connsiteY18" fmla="*/ 1497258 h 3370881"/>
                          <a:gd name="connsiteX19" fmla="*/ 470647 w 2651146"/>
                          <a:gd name="connsiteY19" fmla="*/ 1488293 h 3370881"/>
                          <a:gd name="connsiteX20" fmla="*/ 515470 w 2651146"/>
                          <a:gd name="connsiteY20" fmla="*/ 1479329 h 3370881"/>
                          <a:gd name="connsiteX21" fmla="*/ 528918 w 2651146"/>
                          <a:gd name="connsiteY21" fmla="*/ 1470364 h 3370881"/>
                          <a:gd name="connsiteX22" fmla="*/ 600635 w 2651146"/>
                          <a:gd name="connsiteY22" fmla="*/ 1456917 h 3370881"/>
                          <a:gd name="connsiteX23" fmla="*/ 690282 w 2651146"/>
                          <a:gd name="connsiteY23" fmla="*/ 1447952 h 3370881"/>
                          <a:gd name="connsiteX24" fmla="*/ 793376 w 2651146"/>
                          <a:gd name="connsiteY24" fmla="*/ 1452434 h 3370881"/>
                          <a:gd name="connsiteX25" fmla="*/ 874059 w 2651146"/>
                          <a:gd name="connsiteY25" fmla="*/ 1465881 h 3370881"/>
                          <a:gd name="connsiteX26" fmla="*/ 914400 w 2651146"/>
                          <a:gd name="connsiteY26" fmla="*/ 1470364 h 3370881"/>
                          <a:gd name="connsiteX27" fmla="*/ 1030941 w 2651146"/>
                          <a:gd name="connsiteY27" fmla="*/ 1483811 h 3370881"/>
                          <a:gd name="connsiteX28" fmla="*/ 1151965 w 2651146"/>
                          <a:gd name="connsiteY28" fmla="*/ 1492776 h 3370881"/>
                          <a:gd name="connsiteX29" fmla="*/ 1281953 w 2651146"/>
                          <a:gd name="connsiteY29" fmla="*/ 1501740 h 3370881"/>
                          <a:gd name="connsiteX30" fmla="*/ 1465729 w 2651146"/>
                          <a:gd name="connsiteY30" fmla="*/ 1497258 h 3370881"/>
                          <a:gd name="connsiteX31" fmla="*/ 1510553 w 2651146"/>
                          <a:gd name="connsiteY31" fmla="*/ 1492776 h 3370881"/>
                          <a:gd name="connsiteX32" fmla="*/ 1582270 w 2651146"/>
                          <a:gd name="connsiteY32" fmla="*/ 1461399 h 3370881"/>
                          <a:gd name="connsiteX33" fmla="*/ 1604682 w 2651146"/>
                          <a:gd name="connsiteY33" fmla="*/ 1456917 h 3370881"/>
                          <a:gd name="connsiteX34" fmla="*/ 1622612 w 2651146"/>
                          <a:gd name="connsiteY34" fmla="*/ 1447952 h 3370881"/>
                          <a:gd name="connsiteX35" fmla="*/ 1645023 w 2651146"/>
                          <a:gd name="connsiteY35" fmla="*/ 1438987 h 3370881"/>
                          <a:gd name="connsiteX36" fmla="*/ 1662953 w 2651146"/>
                          <a:gd name="connsiteY36" fmla="*/ 1425540 h 3370881"/>
                          <a:gd name="connsiteX37" fmla="*/ 1698812 w 2651146"/>
                          <a:gd name="connsiteY37" fmla="*/ 1407611 h 3370881"/>
                          <a:gd name="connsiteX38" fmla="*/ 1739153 w 2651146"/>
                          <a:gd name="connsiteY38" fmla="*/ 1380717 h 3370881"/>
                          <a:gd name="connsiteX39" fmla="*/ 1752600 w 2651146"/>
                          <a:gd name="connsiteY39" fmla="*/ 1367270 h 3370881"/>
                          <a:gd name="connsiteX40" fmla="*/ 1775012 w 2651146"/>
                          <a:gd name="connsiteY40" fmla="*/ 1353823 h 3370881"/>
                          <a:gd name="connsiteX41" fmla="*/ 1797423 w 2651146"/>
                          <a:gd name="connsiteY41" fmla="*/ 1335893 h 3370881"/>
                          <a:gd name="connsiteX42" fmla="*/ 1810870 w 2651146"/>
                          <a:gd name="connsiteY42" fmla="*/ 1304517 h 3370881"/>
                          <a:gd name="connsiteX43" fmla="*/ 1815353 w 2651146"/>
                          <a:gd name="connsiteY43" fmla="*/ 1291070 h 3370881"/>
                          <a:gd name="connsiteX44" fmla="*/ 1801906 w 2651146"/>
                          <a:gd name="connsiteY44" fmla="*/ 1138670 h 3370881"/>
                          <a:gd name="connsiteX45" fmla="*/ 1792941 w 2651146"/>
                          <a:gd name="connsiteY45" fmla="*/ 1125223 h 3370881"/>
                          <a:gd name="connsiteX46" fmla="*/ 1757082 w 2651146"/>
                          <a:gd name="connsiteY46" fmla="*/ 1093846 h 3370881"/>
                          <a:gd name="connsiteX47" fmla="*/ 1730188 w 2651146"/>
                          <a:gd name="connsiteY47" fmla="*/ 1066952 h 3370881"/>
                          <a:gd name="connsiteX48" fmla="*/ 1703294 w 2651146"/>
                          <a:gd name="connsiteY48" fmla="*/ 1049023 h 3370881"/>
                          <a:gd name="connsiteX49" fmla="*/ 1622612 w 2651146"/>
                          <a:gd name="connsiteY49" fmla="*/ 1053505 h 3370881"/>
                          <a:gd name="connsiteX50" fmla="*/ 1595718 w 2651146"/>
                          <a:gd name="connsiteY50" fmla="*/ 1062470 h 3370881"/>
                          <a:gd name="connsiteX51" fmla="*/ 1573306 w 2651146"/>
                          <a:gd name="connsiteY51" fmla="*/ 1066952 h 3370881"/>
                          <a:gd name="connsiteX52" fmla="*/ 1453385 w 2651146"/>
                          <a:gd name="connsiteY52" fmla="*/ 1082761 h 3370881"/>
                          <a:gd name="connsiteX53" fmla="*/ 1326776 w 2651146"/>
                          <a:gd name="connsiteY53" fmla="*/ 1062470 h 3370881"/>
                          <a:gd name="connsiteX54" fmla="*/ 1308847 w 2651146"/>
                          <a:gd name="connsiteY54" fmla="*/ 1057987 h 3370881"/>
                          <a:gd name="connsiteX55" fmla="*/ 1277470 w 2651146"/>
                          <a:gd name="connsiteY55" fmla="*/ 1053505 h 3370881"/>
                          <a:gd name="connsiteX56" fmla="*/ 1259541 w 2651146"/>
                          <a:gd name="connsiteY56" fmla="*/ 1049023 h 3370881"/>
                          <a:gd name="connsiteX57" fmla="*/ 1232647 w 2651146"/>
                          <a:gd name="connsiteY57" fmla="*/ 1044540 h 3370881"/>
                          <a:gd name="connsiteX58" fmla="*/ 1053353 w 2651146"/>
                          <a:gd name="connsiteY58" fmla="*/ 1049023 h 3370881"/>
                          <a:gd name="connsiteX59" fmla="*/ 1035423 w 2651146"/>
                          <a:gd name="connsiteY59" fmla="*/ 1053505 h 3370881"/>
                          <a:gd name="connsiteX60" fmla="*/ 1008529 w 2651146"/>
                          <a:gd name="connsiteY60" fmla="*/ 1057987 h 3370881"/>
                          <a:gd name="connsiteX61" fmla="*/ 995082 w 2651146"/>
                          <a:gd name="connsiteY61" fmla="*/ 1062470 h 3370881"/>
                          <a:gd name="connsiteX62" fmla="*/ 945776 w 2651146"/>
                          <a:gd name="connsiteY62" fmla="*/ 1031093 h 3370881"/>
                          <a:gd name="connsiteX63" fmla="*/ 941294 w 2651146"/>
                          <a:gd name="connsiteY63" fmla="*/ 1017646 h 3370881"/>
                          <a:gd name="connsiteX64" fmla="*/ 932329 w 2651146"/>
                          <a:gd name="connsiteY64" fmla="*/ 919034 h 3370881"/>
                          <a:gd name="connsiteX65" fmla="*/ 914400 w 2651146"/>
                          <a:gd name="connsiteY65" fmla="*/ 901105 h 3370881"/>
                          <a:gd name="connsiteX66" fmla="*/ 918882 w 2651146"/>
                          <a:gd name="connsiteY66" fmla="*/ 869729 h 3370881"/>
                          <a:gd name="connsiteX67" fmla="*/ 941294 w 2651146"/>
                          <a:gd name="connsiteY67" fmla="*/ 865246 h 3370881"/>
                          <a:gd name="connsiteX68" fmla="*/ 959223 w 2651146"/>
                          <a:gd name="connsiteY68" fmla="*/ 851799 h 3370881"/>
                          <a:gd name="connsiteX69" fmla="*/ 990600 w 2651146"/>
                          <a:gd name="connsiteY69" fmla="*/ 847317 h 3370881"/>
                          <a:gd name="connsiteX70" fmla="*/ 1129553 w 2651146"/>
                          <a:gd name="connsiteY70" fmla="*/ 838352 h 3370881"/>
                          <a:gd name="connsiteX71" fmla="*/ 1147482 w 2651146"/>
                          <a:gd name="connsiteY71" fmla="*/ 829387 h 3370881"/>
                          <a:gd name="connsiteX72" fmla="*/ 1178859 w 2651146"/>
                          <a:gd name="connsiteY72" fmla="*/ 806976 h 3370881"/>
                          <a:gd name="connsiteX73" fmla="*/ 1192306 w 2651146"/>
                          <a:gd name="connsiteY73" fmla="*/ 793529 h 3370881"/>
                          <a:gd name="connsiteX74" fmla="*/ 1214718 w 2651146"/>
                          <a:gd name="connsiteY74" fmla="*/ 784564 h 3370881"/>
                          <a:gd name="connsiteX75" fmla="*/ 1241612 w 2651146"/>
                          <a:gd name="connsiteY75" fmla="*/ 771117 h 3370881"/>
                          <a:gd name="connsiteX76" fmla="*/ 1277470 w 2651146"/>
                          <a:gd name="connsiteY76" fmla="*/ 753187 h 3370881"/>
                          <a:gd name="connsiteX77" fmla="*/ 1295400 w 2651146"/>
                          <a:gd name="connsiteY77" fmla="*/ 730776 h 3370881"/>
                          <a:gd name="connsiteX78" fmla="*/ 1317812 w 2651146"/>
                          <a:gd name="connsiteY78" fmla="*/ 708364 h 3370881"/>
                          <a:gd name="connsiteX79" fmla="*/ 1353670 w 2651146"/>
                          <a:gd name="connsiteY79" fmla="*/ 663540 h 3370881"/>
                          <a:gd name="connsiteX80" fmla="*/ 1371600 w 2651146"/>
                          <a:gd name="connsiteY80" fmla="*/ 636646 h 3370881"/>
                          <a:gd name="connsiteX81" fmla="*/ 1380565 w 2651146"/>
                          <a:gd name="connsiteY81" fmla="*/ 596305 h 3370881"/>
                          <a:gd name="connsiteX82" fmla="*/ 1385047 w 2651146"/>
                          <a:gd name="connsiteY82" fmla="*/ 582858 h 3370881"/>
                          <a:gd name="connsiteX83" fmla="*/ 1380565 w 2651146"/>
                          <a:gd name="connsiteY83" fmla="*/ 533552 h 3370881"/>
                          <a:gd name="connsiteX84" fmla="*/ 1367118 w 2651146"/>
                          <a:gd name="connsiteY84" fmla="*/ 524587 h 3370881"/>
                          <a:gd name="connsiteX85" fmla="*/ 1349188 w 2651146"/>
                          <a:gd name="connsiteY85" fmla="*/ 520105 h 3370881"/>
                          <a:gd name="connsiteX86" fmla="*/ 1326776 w 2651146"/>
                          <a:gd name="connsiteY86" fmla="*/ 511140 h 3370881"/>
                          <a:gd name="connsiteX87" fmla="*/ 1281953 w 2651146"/>
                          <a:gd name="connsiteY87" fmla="*/ 515623 h 3370881"/>
                          <a:gd name="connsiteX88" fmla="*/ 1250576 w 2651146"/>
                          <a:gd name="connsiteY88" fmla="*/ 529070 h 3370881"/>
                          <a:gd name="connsiteX89" fmla="*/ 1210235 w 2651146"/>
                          <a:gd name="connsiteY89" fmla="*/ 542517 h 3370881"/>
                          <a:gd name="connsiteX90" fmla="*/ 1183341 w 2651146"/>
                          <a:gd name="connsiteY90" fmla="*/ 555964 h 3370881"/>
                          <a:gd name="connsiteX91" fmla="*/ 1160929 w 2651146"/>
                          <a:gd name="connsiteY91" fmla="*/ 569411 h 3370881"/>
                          <a:gd name="connsiteX92" fmla="*/ 1134035 w 2651146"/>
                          <a:gd name="connsiteY92" fmla="*/ 578376 h 3370881"/>
                          <a:gd name="connsiteX93" fmla="*/ 1111623 w 2651146"/>
                          <a:gd name="connsiteY93" fmla="*/ 587340 h 3370881"/>
                          <a:gd name="connsiteX94" fmla="*/ 1084729 w 2651146"/>
                          <a:gd name="connsiteY94" fmla="*/ 596305 h 3370881"/>
                          <a:gd name="connsiteX95" fmla="*/ 986118 w 2651146"/>
                          <a:gd name="connsiteY95" fmla="*/ 591823 h 3370881"/>
                          <a:gd name="connsiteX96" fmla="*/ 927847 w 2651146"/>
                          <a:gd name="connsiteY96" fmla="*/ 578376 h 3370881"/>
                          <a:gd name="connsiteX97" fmla="*/ 896470 w 2651146"/>
                          <a:gd name="connsiteY97" fmla="*/ 555964 h 3370881"/>
                          <a:gd name="connsiteX98" fmla="*/ 883023 w 2651146"/>
                          <a:gd name="connsiteY98" fmla="*/ 546999 h 3370881"/>
                          <a:gd name="connsiteX99" fmla="*/ 865094 w 2651146"/>
                          <a:gd name="connsiteY99" fmla="*/ 497693 h 3370881"/>
                          <a:gd name="connsiteX100" fmla="*/ 869576 w 2651146"/>
                          <a:gd name="connsiteY100" fmla="*/ 403564 h 3370881"/>
                          <a:gd name="connsiteX101" fmla="*/ 874059 w 2651146"/>
                          <a:gd name="connsiteY101" fmla="*/ 385634 h 3370881"/>
                          <a:gd name="connsiteX102" fmla="*/ 883023 w 2651146"/>
                          <a:gd name="connsiteY102" fmla="*/ 372187 h 3370881"/>
                          <a:gd name="connsiteX103" fmla="*/ 909918 w 2651146"/>
                          <a:gd name="connsiteY103" fmla="*/ 363223 h 3370881"/>
                          <a:gd name="connsiteX104" fmla="*/ 914400 w 2651146"/>
                          <a:gd name="connsiteY104" fmla="*/ 385634 h 3370881"/>
                          <a:gd name="connsiteX105" fmla="*/ 909918 w 2651146"/>
                          <a:gd name="connsiteY105" fmla="*/ 408046 h 3370881"/>
                          <a:gd name="connsiteX106" fmla="*/ 900953 w 2651146"/>
                          <a:gd name="connsiteY106" fmla="*/ 466317 h 3370881"/>
                          <a:gd name="connsiteX107" fmla="*/ 905435 w 2651146"/>
                          <a:gd name="connsiteY107" fmla="*/ 515623 h 3370881"/>
                          <a:gd name="connsiteX108" fmla="*/ 932329 w 2651146"/>
                          <a:gd name="connsiteY108" fmla="*/ 551481 h 3370881"/>
                          <a:gd name="connsiteX109" fmla="*/ 954741 w 2651146"/>
                          <a:gd name="connsiteY109" fmla="*/ 560446 h 3370881"/>
                          <a:gd name="connsiteX110" fmla="*/ 972670 w 2651146"/>
                          <a:gd name="connsiteY110" fmla="*/ 569411 h 3370881"/>
                          <a:gd name="connsiteX111" fmla="*/ 1066800 w 2651146"/>
                          <a:gd name="connsiteY111" fmla="*/ 564929 h 3370881"/>
                          <a:gd name="connsiteX112" fmla="*/ 1111623 w 2651146"/>
                          <a:gd name="connsiteY112" fmla="*/ 551481 h 3370881"/>
                          <a:gd name="connsiteX113" fmla="*/ 1129553 w 2651146"/>
                          <a:gd name="connsiteY113" fmla="*/ 538034 h 3370881"/>
                          <a:gd name="connsiteX114" fmla="*/ 1156447 w 2651146"/>
                          <a:gd name="connsiteY114" fmla="*/ 511140 h 3370881"/>
                          <a:gd name="connsiteX115" fmla="*/ 1160929 w 2651146"/>
                          <a:gd name="connsiteY115" fmla="*/ 493211 h 3370881"/>
                          <a:gd name="connsiteX116" fmla="*/ 1178859 w 2651146"/>
                          <a:gd name="connsiteY116" fmla="*/ 331846 h 3370881"/>
                          <a:gd name="connsiteX117" fmla="*/ 1215315 w 2651146"/>
                          <a:gd name="connsiteY117" fmla="*/ 270289 h 3370881"/>
                          <a:gd name="connsiteX118" fmla="*/ 1214718 w 2651146"/>
                          <a:gd name="connsiteY118" fmla="*/ 367705 h 3370881"/>
                          <a:gd name="connsiteX119" fmla="*/ 1201270 w 2651146"/>
                          <a:gd name="connsiteY119" fmla="*/ 412529 h 3370881"/>
                          <a:gd name="connsiteX120" fmla="*/ 1210235 w 2651146"/>
                          <a:gd name="connsiteY120" fmla="*/ 461834 h 3370881"/>
                          <a:gd name="connsiteX121" fmla="*/ 1214718 w 2651146"/>
                          <a:gd name="connsiteY121" fmla="*/ 475281 h 3370881"/>
                          <a:gd name="connsiteX122" fmla="*/ 1228165 w 2651146"/>
                          <a:gd name="connsiteY122" fmla="*/ 484246 h 3370881"/>
                          <a:gd name="connsiteX123" fmla="*/ 1250576 w 2651146"/>
                          <a:gd name="connsiteY123" fmla="*/ 502176 h 3370881"/>
                          <a:gd name="connsiteX124" fmla="*/ 1317812 w 2651146"/>
                          <a:gd name="connsiteY124" fmla="*/ 497693 h 3370881"/>
                          <a:gd name="connsiteX125" fmla="*/ 1353670 w 2651146"/>
                          <a:gd name="connsiteY125" fmla="*/ 488729 h 3370881"/>
                          <a:gd name="connsiteX126" fmla="*/ 1506070 w 2651146"/>
                          <a:gd name="connsiteY126" fmla="*/ 457352 h 3370881"/>
                          <a:gd name="connsiteX127" fmla="*/ 1550894 w 2651146"/>
                          <a:gd name="connsiteY127" fmla="*/ 430458 h 3370881"/>
                          <a:gd name="connsiteX128" fmla="*/ 1564341 w 2651146"/>
                          <a:gd name="connsiteY128" fmla="*/ 417011 h 3370881"/>
                          <a:gd name="connsiteX129" fmla="*/ 1586753 w 2651146"/>
                          <a:gd name="connsiteY129" fmla="*/ 399081 h 3370881"/>
                          <a:gd name="connsiteX130" fmla="*/ 1595718 w 2651146"/>
                          <a:gd name="connsiteY130" fmla="*/ 381152 h 3370881"/>
                          <a:gd name="connsiteX131" fmla="*/ 1600200 w 2651146"/>
                          <a:gd name="connsiteY131" fmla="*/ 363223 h 3370881"/>
                          <a:gd name="connsiteX132" fmla="*/ 1609165 w 2651146"/>
                          <a:gd name="connsiteY132" fmla="*/ 313917 h 3370881"/>
                          <a:gd name="connsiteX133" fmla="*/ 1537447 w 2651146"/>
                          <a:gd name="connsiteY133" fmla="*/ 188411 h 3370881"/>
                          <a:gd name="connsiteX134" fmla="*/ 1613647 w 2651146"/>
                          <a:gd name="connsiteY134" fmla="*/ 399081 h 3370881"/>
                          <a:gd name="connsiteX135" fmla="*/ 1627094 w 2651146"/>
                          <a:gd name="connsiteY135" fmla="*/ 417011 h 3370881"/>
                          <a:gd name="connsiteX136" fmla="*/ 1658470 w 2651146"/>
                          <a:gd name="connsiteY136" fmla="*/ 412529 h 3370881"/>
                          <a:gd name="connsiteX137" fmla="*/ 1685365 w 2651146"/>
                          <a:gd name="connsiteY137" fmla="*/ 390117 h 3370881"/>
                          <a:gd name="connsiteX138" fmla="*/ 1694329 w 2651146"/>
                          <a:gd name="connsiteY138" fmla="*/ 376670 h 3370881"/>
                          <a:gd name="connsiteX139" fmla="*/ 1734670 w 2651146"/>
                          <a:gd name="connsiteY139" fmla="*/ 354258 h 3370881"/>
                          <a:gd name="connsiteX140" fmla="*/ 1743635 w 2651146"/>
                          <a:gd name="connsiteY140" fmla="*/ 340811 h 3370881"/>
                          <a:gd name="connsiteX141" fmla="*/ 1757082 w 2651146"/>
                          <a:gd name="connsiteY141" fmla="*/ 336329 h 3370881"/>
                          <a:gd name="connsiteX142" fmla="*/ 1899621 w 2651146"/>
                          <a:gd name="connsiteY142" fmla="*/ 211719 h 3370881"/>
                          <a:gd name="connsiteX143" fmla="*/ 1772023 w 2651146"/>
                          <a:gd name="connsiteY143" fmla="*/ 77249 h 3370881"/>
                          <a:gd name="connsiteX144" fmla="*/ 1824225 w 2651146"/>
                          <a:gd name="connsiteY144" fmla="*/ 214081 h 3370881"/>
                          <a:gd name="connsiteX145" fmla="*/ 1843741 w 2651146"/>
                          <a:gd name="connsiteY145" fmla="*/ 328858 h 3370881"/>
                          <a:gd name="connsiteX146" fmla="*/ 1788459 w 2651146"/>
                          <a:gd name="connsiteY146" fmla="*/ 367705 h 3370881"/>
                          <a:gd name="connsiteX147" fmla="*/ 1761565 w 2651146"/>
                          <a:gd name="connsiteY147" fmla="*/ 390117 h 3370881"/>
                          <a:gd name="connsiteX148" fmla="*/ 1783976 w 2651146"/>
                          <a:gd name="connsiteY148" fmla="*/ 399081 h 3370881"/>
                          <a:gd name="connsiteX149" fmla="*/ 1878106 w 2651146"/>
                          <a:gd name="connsiteY149" fmla="*/ 390117 h 3370881"/>
                          <a:gd name="connsiteX150" fmla="*/ 1891553 w 2651146"/>
                          <a:gd name="connsiteY150" fmla="*/ 381152 h 3370881"/>
                          <a:gd name="connsiteX151" fmla="*/ 1918447 w 2651146"/>
                          <a:gd name="connsiteY151" fmla="*/ 372187 h 3370881"/>
                          <a:gd name="connsiteX152" fmla="*/ 1940859 w 2651146"/>
                          <a:gd name="connsiteY152" fmla="*/ 358740 h 3370881"/>
                          <a:gd name="connsiteX153" fmla="*/ 1954306 w 2651146"/>
                          <a:gd name="connsiteY153" fmla="*/ 354258 h 3370881"/>
                          <a:gd name="connsiteX154" fmla="*/ 2166172 w 2651146"/>
                          <a:gd name="connsiteY154" fmla="*/ 215604 h 3370881"/>
                          <a:gd name="connsiteX155" fmla="*/ 2069054 w 2651146"/>
                          <a:gd name="connsiteY155" fmla="*/ 40493 h 3370881"/>
                          <a:gd name="connsiteX156" fmla="*/ 2078225 w 2651146"/>
                          <a:gd name="connsiteY156" fmla="*/ 188681 h 3370881"/>
                          <a:gd name="connsiteX157" fmla="*/ 1999129 w 2651146"/>
                          <a:gd name="connsiteY157" fmla="*/ 358740 h 3370881"/>
                          <a:gd name="connsiteX158" fmla="*/ 1994647 w 2651146"/>
                          <a:gd name="connsiteY158" fmla="*/ 372187 h 3370881"/>
                          <a:gd name="connsiteX159" fmla="*/ 2039470 w 2651146"/>
                          <a:gd name="connsiteY159" fmla="*/ 390117 h 3370881"/>
                          <a:gd name="connsiteX160" fmla="*/ 2115670 w 2651146"/>
                          <a:gd name="connsiteY160" fmla="*/ 390117 h 3370881"/>
                          <a:gd name="connsiteX161" fmla="*/ 2160494 w 2651146"/>
                          <a:gd name="connsiteY161" fmla="*/ 376670 h 3370881"/>
                          <a:gd name="connsiteX162" fmla="*/ 2191870 w 2651146"/>
                          <a:gd name="connsiteY162" fmla="*/ 363223 h 3370881"/>
                          <a:gd name="connsiteX163" fmla="*/ 2205318 w 2651146"/>
                          <a:gd name="connsiteY163" fmla="*/ 358740 h 3370881"/>
                          <a:gd name="connsiteX164" fmla="*/ 2232212 w 2651146"/>
                          <a:gd name="connsiteY164" fmla="*/ 340811 h 3370881"/>
                          <a:gd name="connsiteX165" fmla="*/ 2312894 w 2651146"/>
                          <a:gd name="connsiteY165" fmla="*/ 183929 h 3370881"/>
                          <a:gd name="connsiteX166" fmla="*/ 2339788 w 2651146"/>
                          <a:gd name="connsiteY166" fmla="*/ 151 h 3370881"/>
                          <a:gd name="connsiteX167" fmla="*/ 2357718 w 2651146"/>
                          <a:gd name="connsiteY167" fmla="*/ 215305 h 3370881"/>
                          <a:gd name="connsiteX168" fmla="*/ 2254623 w 2651146"/>
                          <a:gd name="connsiteY168" fmla="*/ 376670 h 3370881"/>
                          <a:gd name="connsiteX169" fmla="*/ 2245659 w 2651146"/>
                          <a:gd name="connsiteY169" fmla="*/ 390117 h 3370881"/>
                          <a:gd name="connsiteX170" fmla="*/ 2254623 w 2651146"/>
                          <a:gd name="connsiteY170" fmla="*/ 403564 h 3370881"/>
                          <a:gd name="connsiteX171" fmla="*/ 2353235 w 2651146"/>
                          <a:gd name="connsiteY171" fmla="*/ 399081 h 3370881"/>
                          <a:gd name="connsiteX172" fmla="*/ 2366682 w 2651146"/>
                          <a:gd name="connsiteY172" fmla="*/ 394599 h 3370881"/>
                          <a:gd name="connsiteX173" fmla="*/ 2389094 w 2651146"/>
                          <a:gd name="connsiteY173" fmla="*/ 390117 h 3370881"/>
                          <a:gd name="connsiteX174" fmla="*/ 2424953 w 2651146"/>
                          <a:gd name="connsiteY174" fmla="*/ 367705 h 3370881"/>
                          <a:gd name="connsiteX175" fmla="*/ 2451847 w 2651146"/>
                          <a:gd name="connsiteY175" fmla="*/ 358740 h 3370881"/>
                          <a:gd name="connsiteX176" fmla="*/ 2541495 w 2651146"/>
                          <a:gd name="connsiteY176" fmla="*/ 62906 h 3370881"/>
                          <a:gd name="connsiteX177" fmla="*/ 2505635 w 2651146"/>
                          <a:gd name="connsiteY177" fmla="*/ 372187 h 3370881"/>
                          <a:gd name="connsiteX178" fmla="*/ 2650863 w 2651146"/>
                          <a:gd name="connsiteY178" fmla="*/ 344994 h 3370881"/>
                          <a:gd name="connsiteX179" fmla="*/ 2465294 w 2651146"/>
                          <a:gd name="connsiteY179" fmla="*/ 399081 h 3370881"/>
                          <a:gd name="connsiteX180" fmla="*/ 2442882 w 2651146"/>
                          <a:gd name="connsiteY180" fmla="*/ 403564 h 3370881"/>
                          <a:gd name="connsiteX181" fmla="*/ 2398059 w 2651146"/>
                          <a:gd name="connsiteY181" fmla="*/ 417011 h 3370881"/>
                          <a:gd name="connsiteX182" fmla="*/ 2375647 w 2651146"/>
                          <a:gd name="connsiteY182" fmla="*/ 425976 h 3370881"/>
                          <a:gd name="connsiteX183" fmla="*/ 2357718 w 2651146"/>
                          <a:gd name="connsiteY183" fmla="*/ 430458 h 3370881"/>
                          <a:gd name="connsiteX184" fmla="*/ 2344270 w 2651146"/>
                          <a:gd name="connsiteY184" fmla="*/ 461834 h 3370881"/>
                          <a:gd name="connsiteX185" fmla="*/ 2353235 w 2651146"/>
                          <a:gd name="connsiteY185" fmla="*/ 502176 h 3370881"/>
                          <a:gd name="connsiteX186" fmla="*/ 2362200 w 2651146"/>
                          <a:gd name="connsiteY186" fmla="*/ 515623 h 3370881"/>
                          <a:gd name="connsiteX187" fmla="*/ 2344270 w 2651146"/>
                          <a:gd name="connsiteY187" fmla="*/ 587340 h 3370881"/>
                          <a:gd name="connsiteX188" fmla="*/ 2321859 w 2651146"/>
                          <a:gd name="connsiteY188" fmla="*/ 614234 h 3370881"/>
                          <a:gd name="connsiteX189" fmla="*/ 2308412 w 2651146"/>
                          <a:gd name="connsiteY189" fmla="*/ 636646 h 3370881"/>
                          <a:gd name="connsiteX190" fmla="*/ 2281518 w 2651146"/>
                          <a:gd name="connsiteY190" fmla="*/ 641129 h 3370881"/>
                          <a:gd name="connsiteX191" fmla="*/ 2259106 w 2651146"/>
                          <a:gd name="connsiteY191" fmla="*/ 636646 h 3370881"/>
                          <a:gd name="connsiteX192" fmla="*/ 2277035 w 2651146"/>
                          <a:gd name="connsiteY192" fmla="*/ 578376 h 3370881"/>
                          <a:gd name="connsiteX193" fmla="*/ 2290482 w 2651146"/>
                          <a:gd name="connsiteY193" fmla="*/ 542517 h 3370881"/>
                          <a:gd name="connsiteX194" fmla="*/ 2286000 w 2651146"/>
                          <a:gd name="connsiteY194" fmla="*/ 506658 h 3370881"/>
                          <a:gd name="connsiteX195" fmla="*/ 2245659 w 2651146"/>
                          <a:gd name="connsiteY195" fmla="*/ 448387 h 3370881"/>
                          <a:gd name="connsiteX196" fmla="*/ 2200835 w 2651146"/>
                          <a:gd name="connsiteY196" fmla="*/ 430458 h 3370881"/>
                          <a:gd name="connsiteX197" fmla="*/ 2169459 w 2651146"/>
                          <a:gd name="connsiteY197" fmla="*/ 425976 h 3370881"/>
                          <a:gd name="connsiteX198" fmla="*/ 2102223 w 2651146"/>
                          <a:gd name="connsiteY198" fmla="*/ 430458 h 3370881"/>
                          <a:gd name="connsiteX199" fmla="*/ 2084294 w 2651146"/>
                          <a:gd name="connsiteY199" fmla="*/ 439423 h 3370881"/>
                          <a:gd name="connsiteX200" fmla="*/ 2070847 w 2651146"/>
                          <a:gd name="connsiteY200" fmla="*/ 443905 h 3370881"/>
                          <a:gd name="connsiteX201" fmla="*/ 2061882 w 2651146"/>
                          <a:gd name="connsiteY201" fmla="*/ 461834 h 3370881"/>
                          <a:gd name="connsiteX202" fmla="*/ 2034988 w 2651146"/>
                          <a:gd name="connsiteY202" fmla="*/ 475281 h 3370881"/>
                          <a:gd name="connsiteX203" fmla="*/ 1783976 w 2651146"/>
                          <a:gd name="connsiteY203" fmla="*/ 479764 h 3370881"/>
                          <a:gd name="connsiteX204" fmla="*/ 1766047 w 2651146"/>
                          <a:gd name="connsiteY204" fmla="*/ 488729 h 3370881"/>
                          <a:gd name="connsiteX205" fmla="*/ 1703294 w 2651146"/>
                          <a:gd name="connsiteY205" fmla="*/ 506658 h 3370881"/>
                          <a:gd name="connsiteX206" fmla="*/ 1689847 w 2651146"/>
                          <a:gd name="connsiteY206" fmla="*/ 511140 h 3370881"/>
                          <a:gd name="connsiteX207" fmla="*/ 1676400 w 2651146"/>
                          <a:gd name="connsiteY207" fmla="*/ 520105 h 3370881"/>
                          <a:gd name="connsiteX208" fmla="*/ 1649506 w 2651146"/>
                          <a:gd name="connsiteY208" fmla="*/ 529070 h 3370881"/>
                          <a:gd name="connsiteX209" fmla="*/ 1636059 w 2651146"/>
                          <a:gd name="connsiteY209" fmla="*/ 538034 h 3370881"/>
                          <a:gd name="connsiteX210" fmla="*/ 1622612 w 2651146"/>
                          <a:gd name="connsiteY210" fmla="*/ 551481 h 3370881"/>
                          <a:gd name="connsiteX211" fmla="*/ 1609165 w 2651146"/>
                          <a:gd name="connsiteY211" fmla="*/ 555964 h 3370881"/>
                          <a:gd name="connsiteX212" fmla="*/ 1577788 w 2651146"/>
                          <a:gd name="connsiteY212" fmla="*/ 587340 h 3370881"/>
                          <a:gd name="connsiteX213" fmla="*/ 1568823 w 2651146"/>
                          <a:gd name="connsiteY213" fmla="*/ 600787 h 3370881"/>
                          <a:gd name="connsiteX214" fmla="*/ 1555376 w 2651146"/>
                          <a:gd name="connsiteY214" fmla="*/ 614234 h 3370881"/>
                          <a:gd name="connsiteX215" fmla="*/ 1524000 w 2651146"/>
                          <a:gd name="connsiteY215" fmla="*/ 654576 h 3370881"/>
                          <a:gd name="connsiteX216" fmla="*/ 1519518 w 2651146"/>
                          <a:gd name="connsiteY216" fmla="*/ 668023 h 3370881"/>
                          <a:gd name="connsiteX217" fmla="*/ 1528482 w 2651146"/>
                          <a:gd name="connsiteY217" fmla="*/ 708364 h 3370881"/>
                          <a:gd name="connsiteX218" fmla="*/ 1537447 w 2651146"/>
                          <a:gd name="connsiteY218" fmla="*/ 721811 h 3370881"/>
                          <a:gd name="connsiteX219" fmla="*/ 1568823 w 2651146"/>
                          <a:gd name="connsiteY219" fmla="*/ 712846 h 3370881"/>
                          <a:gd name="connsiteX220" fmla="*/ 1600200 w 2651146"/>
                          <a:gd name="connsiteY220" fmla="*/ 712846 h 3370881"/>
                          <a:gd name="connsiteX221" fmla="*/ 1631576 w 2651146"/>
                          <a:gd name="connsiteY221" fmla="*/ 690434 h 3370881"/>
                          <a:gd name="connsiteX222" fmla="*/ 1645023 w 2651146"/>
                          <a:gd name="connsiteY222" fmla="*/ 676987 h 3370881"/>
                          <a:gd name="connsiteX223" fmla="*/ 1685365 w 2651146"/>
                          <a:gd name="connsiteY223" fmla="*/ 645611 h 3370881"/>
                          <a:gd name="connsiteX224" fmla="*/ 1716741 w 2651146"/>
                          <a:gd name="connsiteY224" fmla="*/ 614234 h 3370881"/>
                          <a:gd name="connsiteX225" fmla="*/ 1748118 w 2651146"/>
                          <a:gd name="connsiteY225" fmla="*/ 596305 h 3370881"/>
                          <a:gd name="connsiteX226" fmla="*/ 1761565 w 2651146"/>
                          <a:gd name="connsiteY226" fmla="*/ 591823 h 3370881"/>
                          <a:gd name="connsiteX227" fmla="*/ 1779494 w 2651146"/>
                          <a:gd name="connsiteY227" fmla="*/ 582858 h 3370881"/>
                          <a:gd name="connsiteX228" fmla="*/ 1815353 w 2651146"/>
                          <a:gd name="connsiteY228" fmla="*/ 573893 h 3370881"/>
                          <a:gd name="connsiteX229" fmla="*/ 2030506 w 2651146"/>
                          <a:gd name="connsiteY229" fmla="*/ 578376 h 3370881"/>
                          <a:gd name="connsiteX230" fmla="*/ 2017059 w 2651146"/>
                          <a:gd name="connsiteY230" fmla="*/ 600787 h 3370881"/>
                          <a:gd name="connsiteX231" fmla="*/ 1981200 w 2651146"/>
                          <a:gd name="connsiteY231" fmla="*/ 636646 h 3370881"/>
                          <a:gd name="connsiteX232" fmla="*/ 1967753 w 2651146"/>
                          <a:gd name="connsiteY232" fmla="*/ 650093 h 3370881"/>
                          <a:gd name="connsiteX233" fmla="*/ 1936376 w 2651146"/>
                          <a:gd name="connsiteY233" fmla="*/ 690434 h 3370881"/>
                          <a:gd name="connsiteX234" fmla="*/ 1905000 w 2651146"/>
                          <a:gd name="connsiteY234" fmla="*/ 717329 h 3370881"/>
                          <a:gd name="connsiteX235" fmla="*/ 1860176 w 2651146"/>
                          <a:gd name="connsiteY235" fmla="*/ 735258 h 3370881"/>
                          <a:gd name="connsiteX236" fmla="*/ 1788459 w 2651146"/>
                          <a:gd name="connsiteY236" fmla="*/ 744223 h 3370881"/>
                          <a:gd name="connsiteX237" fmla="*/ 1846729 w 2651146"/>
                          <a:gd name="connsiteY237" fmla="*/ 802493 h 3370881"/>
                          <a:gd name="connsiteX238" fmla="*/ 1913965 w 2651146"/>
                          <a:gd name="connsiteY238" fmla="*/ 829387 h 3370881"/>
                          <a:gd name="connsiteX239" fmla="*/ 1922929 w 2651146"/>
                          <a:gd name="connsiteY239" fmla="*/ 842834 h 3370881"/>
                          <a:gd name="connsiteX240" fmla="*/ 1967753 w 2651146"/>
                          <a:gd name="connsiteY240" fmla="*/ 883176 h 3370881"/>
                          <a:gd name="connsiteX241" fmla="*/ 1981200 w 2651146"/>
                          <a:gd name="connsiteY241" fmla="*/ 896623 h 3370881"/>
                          <a:gd name="connsiteX242" fmla="*/ 1994647 w 2651146"/>
                          <a:gd name="connsiteY242" fmla="*/ 905587 h 3370881"/>
                          <a:gd name="connsiteX243" fmla="*/ 2021541 w 2651146"/>
                          <a:gd name="connsiteY243" fmla="*/ 927999 h 3370881"/>
                          <a:gd name="connsiteX244" fmla="*/ 2030506 w 2651146"/>
                          <a:gd name="connsiteY244" fmla="*/ 941446 h 3370881"/>
                          <a:gd name="connsiteX245" fmla="*/ 2057400 w 2651146"/>
                          <a:gd name="connsiteY245" fmla="*/ 968340 h 3370881"/>
                          <a:gd name="connsiteX246" fmla="*/ 2088776 w 2651146"/>
                          <a:gd name="connsiteY246" fmla="*/ 1013164 h 3370881"/>
                          <a:gd name="connsiteX247" fmla="*/ 2115670 w 2651146"/>
                          <a:gd name="connsiteY247" fmla="*/ 1057987 h 3370881"/>
                          <a:gd name="connsiteX248" fmla="*/ 2120153 w 2651146"/>
                          <a:gd name="connsiteY248" fmla="*/ 1089364 h 3370881"/>
                          <a:gd name="connsiteX249" fmla="*/ 2138082 w 2651146"/>
                          <a:gd name="connsiteY249" fmla="*/ 1143152 h 3370881"/>
                          <a:gd name="connsiteX250" fmla="*/ 2147047 w 2651146"/>
                          <a:gd name="connsiteY250" fmla="*/ 1196940 h 3370881"/>
                          <a:gd name="connsiteX251" fmla="*/ 2151529 w 2651146"/>
                          <a:gd name="connsiteY251" fmla="*/ 1210387 h 3370881"/>
                          <a:gd name="connsiteX252" fmla="*/ 2156012 w 2651146"/>
                          <a:gd name="connsiteY252" fmla="*/ 1228317 h 3370881"/>
                          <a:gd name="connsiteX253" fmla="*/ 2173941 w 2651146"/>
                          <a:gd name="connsiteY253" fmla="*/ 1295552 h 3370881"/>
                          <a:gd name="connsiteX254" fmla="*/ 2182906 w 2651146"/>
                          <a:gd name="connsiteY254" fmla="*/ 1313481 h 3370881"/>
                          <a:gd name="connsiteX255" fmla="*/ 2187388 w 2651146"/>
                          <a:gd name="connsiteY255" fmla="*/ 1331411 h 3370881"/>
                          <a:gd name="connsiteX256" fmla="*/ 2214282 w 2651146"/>
                          <a:gd name="connsiteY256" fmla="*/ 1385199 h 3370881"/>
                          <a:gd name="connsiteX257" fmla="*/ 2218765 w 2651146"/>
                          <a:gd name="connsiteY257" fmla="*/ 1403129 h 3370881"/>
                          <a:gd name="connsiteX258" fmla="*/ 2223247 w 2651146"/>
                          <a:gd name="connsiteY258" fmla="*/ 1430023 h 3370881"/>
                          <a:gd name="connsiteX259" fmla="*/ 2236694 w 2651146"/>
                          <a:gd name="connsiteY259" fmla="*/ 1456917 h 3370881"/>
                          <a:gd name="connsiteX260" fmla="*/ 2241176 w 2651146"/>
                          <a:gd name="connsiteY260" fmla="*/ 1577940 h 3370881"/>
                          <a:gd name="connsiteX261" fmla="*/ 2245659 w 2651146"/>
                          <a:gd name="connsiteY261" fmla="*/ 1595870 h 3370881"/>
                          <a:gd name="connsiteX262" fmla="*/ 2236694 w 2651146"/>
                          <a:gd name="connsiteY262" fmla="*/ 1694481 h 3370881"/>
                          <a:gd name="connsiteX263" fmla="*/ 2227729 w 2651146"/>
                          <a:gd name="connsiteY263" fmla="*/ 1716893 h 3370881"/>
                          <a:gd name="connsiteX264" fmla="*/ 2223247 w 2651146"/>
                          <a:gd name="connsiteY264" fmla="*/ 1730340 h 3370881"/>
                          <a:gd name="connsiteX265" fmla="*/ 2200835 w 2651146"/>
                          <a:gd name="connsiteY265" fmla="*/ 1788611 h 3370881"/>
                          <a:gd name="connsiteX266" fmla="*/ 2191870 w 2651146"/>
                          <a:gd name="connsiteY266" fmla="*/ 1811023 h 3370881"/>
                          <a:gd name="connsiteX267" fmla="*/ 2187388 w 2651146"/>
                          <a:gd name="connsiteY267" fmla="*/ 1824470 h 3370881"/>
                          <a:gd name="connsiteX268" fmla="*/ 2169459 w 2651146"/>
                          <a:gd name="connsiteY268" fmla="*/ 1869293 h 3370881"/>
                          <a:gd name="connsiteX269" fmla="*/ 2164976 w 2651146"/>
                          <a:gd name="connsiteY269" fmla="*/ 1882740 h 3370881"/>
                          <a:gd name="connsiteX270" fmla="*/ 2156012 w 2651146"/>
                          <a:gd name="connsiteY270" fmla="*/ 1927564 h 3370881"/>
                          <a:gd name="connsiteX271" fmla="*/ 2173941 w 2651146"/>
                          <a:gd name="connsiteY271" fmla="*/ 1945493 h 3370881"/>
                          <a:gd name="connsiteX272" fmla="*/ 2196353 w 2651146"/>
                          <a:gd name="connsiteY272" fmla="*/ 1958940 h 3370881"/>
                          <a:gd name="connsiteX273" fmla="*/ 2241176 w 2651146"/>
                          <a:gd name="connsiteY273" fmla="*/ 2012729 h 3370881"/>
                          <a:gd name="connsiteX274" fmla="*/ 2263588 w 2651146"/>
                          <a:gd name="connsiteY274" fmla="*/ 2057552 h 3370881"/>
                          <a:gd name="connsiteX275" fmla="*/ 2286000 w 2651146"/>
                          <a:gd name="connsiteY275" fmla="*/ 2084446 h 3370881"/>
                          <a:gd name="connsiteX276" fmla="*/ 2299447 w 2651146"/>
                          <a:gd name="connsiteY276" fmla="*/ 2124787 h 3370881"/>
                          <a:gd name="connsiteX277" fmla="*/ 2321859 w 2651146"/>
                          <a:gd name="connsiteY277" fmla="*/ 2151681 h 3370881"/>
                          <a:gd name="connsiteX278" fmla="*/ 2344270 w 2651146"/>
                          <a:gd name="connsiteY278" fmla="*/ 2205470 h 3370881"/>
                          <a:gd name="connsiteX279" fmla="*/ 2348753 w 2651146"/>
                          <a:gd name="connsiteY279" fmla="*/ 2223399 h 3370881"/>
                          <a:gd name="connsiteX280" fmla="*/ 2366682 w 2651146"/>
                          <a:gd name="connsiteY280" fmla="*/ 2263740 h 3370881"/>
                          <a:gd name="connsiteX281" fmla="*/ 2375647 w 2651146"/>
                          <a:gd name="connsiteY281" fmla="*/ 2286152 h 3370881"/>
                          <a:gd name="connsiteX282" fmla="*/ 2380129 w 2651146"/>
                          <a:gd name="connsiteY282" fmla="*/ 2308564 h 3370881"/>
                          <a:gd name="connsiteX283" fmla="*/ 2389094 w 2651146"/>
                          <a:gd name="connsiteY283" fmla="*/ 2335458 h 3370881"/>
                          <a:gd name="connsiteX284" fmla="*/ 2393576 w 2651146"/>
                          <a:gd name="connsiteY284" fmla="*/ 2380281 h 3370881"/>
                          <a:gd name="connsiteX285" fmla="*/ 2398059 w 2651146"/>
                          <a:gd name="connsiteY285" fmla="*/ 2393729 h 3370881"/>
                          <a:gd name="connsiteX286" fmla="*/ 2402541 w 2651146"/>
                          <a:gd name="connsiteY286" fmla="*/ 2447517 h 3370881"/>
                          <a:gd name="connsiteX287" fmla="*/ 2407023 w 2651146"/>
                          <a:gd name="connsiteY287" fmla="*/ 2564058 h 3370881"/>
                          <a:gd name="connsiteX288" fmla="*/ 2389094 w 2651146"/>
                          <a:gd name="connsiteY288" fmla="*/ 2837481 h 3370881"/>
                          <a:gd name="connsiteX289" fmla="*/ 2380129 w 2651146"/>
                          <a:gd name="connsiteY289" fmla="*/ 2859893 h 3370881"/>
                          <a:gd name="connsiteX290" fmla="*/ 2357718 w 2651146"/>
                          <a:gd name="connsiteY290" fmla="*/ 2913681 h 3370881"/>
                          <a:gd name="connsiteX291" fmla="*/ 2348753 w 2651146"/>
                          <a:gd name="connsiteY291" fmla="*/ 2936093 h 3370881"/>
                          <a:gd name="connsiteX292" fmla="*/ 2339788 w 2651146"/>
                          <a:gd name="connsiteY292" fmla="*/ 2971952 h 3370881"/>
                          <a:gd name="connsiteX293" fmla="*/ 2326341 w 2651146"/>
                          <a:gd name="connsiteY293" fmla="*/ 2994364 h 3370881"/>
                          <a:gd name="connsiteX294" fmla="*/ 2317376 w 2651146"/>
                          <a:gd name="connsiteY294" fmla="*/ 3025740 h 3370881"/>
                          <a:gd name="connsiteX295" fmla="*/ 2303929 w 2651146"/>
                          <a:gd name="connsiteY295" fmla="*/ 3048152 h 3370881"/>
                          <a:gd name="connsiteX296" fmla="*/ 2290482 w 2651146"/>
                          <a:gd name="connsiteY296" fmla="*/ 3079529 h 3370881"/>
                          <a:gd name="connsiteX297" fmla="*/ 2272553 w 2651146"/>
                          <a:gd name="connsiteY297" fmla="*/ 3084011 h 3370881"/>
                          <a:gd name="connsiteX298" fmla="*/ 2259106 w 2651146"/>
                          <a:gd name="connsiteY298" fmla="*/ 3088493 h 3370881"/>
                          <a:gd name="connsiteX299" fmla="*/ 2241176 w 2651146"/>
                          <a:gd name="connsiteY299" fmla="*/ 3092976 h 3370881"/>
                          <a:gd name="connsiteX300" fmla="*/ 2209800 w 2651146"/>
                          <a:gd name="connsiteY300" fmla="*/ 3101940 h 3370881"/>
                          <a:gd name="connsiteX301" fmla="*/ 2205318 w 2651146"/>
                          <a:gd name="connsiteY301" fmla="*/ 3039187 h 3370881"/>
                          <a:gd name="connsiteX302" fmla="*/ 2218765 w 2651146"/>
                          <a:gd name="connsiteY302" fmla="*/ 3021258 h 3370881"/>
                          <a:gd name="connsiteX303" fmla="*/ 2245659 w 2651146"/>
                          <a:gd name="connsiteY303" fmla="*/ 2971952 h 3370881"/>
                          <a:gd name="connsiteX304" fmla="*/ 2268070 w 2651146"/>
                          <a:gd name="connsiteY304" fmla="*/ 2945058 h 3370881"/>
                          <a:gd name="connsiteX305" fmla="*/ 2268070 w 2651146"/>
                          <a:gd name="connsiteY305" fmla="*/ 2568540 h 3370881"/>
                          <a:gd name="connsiteX306" fmla="*/ 2259106 w 2651146"/>
                          <a:gd name="connsiteY306" fmla="*/ 2532681 h 3370881"/>
                          <a:gd name="connsiteX307" fmla="*/ 2250141 w 2651146"/>
                          <a:gd name="connsiteY307" fmla="*/ 2492340 h 3370881"/>
                          <a:gd name="connsiteX308" fmla="*/ 2245659 w 2651146"/>
                          <a:gd name="connsiteY308" fmla="*/ 2474411 h 3370881"/>
                          <a:gd name="connsiteX309" fmla="*/ 2245659 w 2651146"/>
                          <a:gd name="connsiteY309" fmla="*/ 2389247 h 3370881"/>
                          <a:gd name="connsiteX310" fmla="*/ 2173941 w 2651146"/>
                          <a:gd name="connsiteY310" fmla="*/ 2241328 h 3370881"/>
                          <a:gd name="connsiteX311" fmla="*/ 2070846 w 2651146"/>
                          <a:gd name="connsiteY311" fmla="*/ 2057553 h 3370881"/>
                          <a:gd name="connsiteX312" fmla="*/ 2057400 w 2651146"/>
                          <a:gd name="connsiteY312" fmla="*/ 2151681 h 3370881"/>
                          <a:gd name="connsiteX313" fmla="*/ 2048435 w 2651146"/>
                          <a:gd name="connsiteY313" fmla="*/ 2106858 h 3370881"/>
                          <a:gd name="connsiteX314" fmla="*/ 2034988 w 2651146"/>
                          <a:gd name="connsiteY314" fmla="*/ 2003764 h 3370881"/>
                          <a:gd name="connsiteX315" fmla="*/ 2026023 w 2651146"/>
                          <a:gd name="connsiteY315" fmla="*/ 2026176 h 3370881"/>
                          <a:gd name="connsiteX316" fmla="*/ 2021541 w 2651146"/>
                          <a:gd name="connsiteY316" fmla="*/ 2039623 h 3370881"/>
                          <a:gd name="connsiteX317" fmla="*/ 1999129 w 2651146"/>
                          <a:gd name="connsiteY317" fmla="*/ 2053070 h 3370881"/>
                          <a:gd name="connsiteX318" fmla="*/ 1990165 w 2651146"/>
                          <a:gd name="connsiteY318" fmla="*/ 2070999 h 3370881"/>
                          <a:gd name="connsiteX319" fmla="*/ 1967753 w 2651146"/>
                          <a:gd name="connsiteY319" fmla="*/ 2106858 h 3370881"/>
                          <a:gd name="connsiteX320" fmla="*/ 1981200 w 2651146"/>
                          <a:gd name="connsiteY320" fmla="*/ 2223399 h 3370881"/>
                          <a:gd name="connsiteX321" fmla="*/ 1994647 w 2651146"/>
                          <a:gd name="connsiteY321" fmla="*/ 2254776 h 3370881"/>
                          <a:gd name="connsiteX322" fmla="*/ 2003612 w 2651146"/>
                          <a:gd name="connsiteY322" fmla="*/ 2272705 h 3370881"/>
                          <a:gd name="connsiteX323" fmla="*/ 2026023 w 2651146"/>
                          <a:gd name="connsiteY323" fmla="*/ 2304081 h 3370881"/>
                          <a:gd name="connsiteX324" fmla="*/ 2043953 w 2651146"/>
                          <a:gd name="connsiteY324" fmla="*/ 2348905 h 3370881"/>
                          <a:gd name="connsiteX325" fmla="*/ 2061882 w 2651146"/>
                          <a:gd name="connsiteY325" fmla="*/ 2371317 h 3370881"/>
                          <a:gd name="connsiteX326" fmla="*/ 2088776 w 2651146"/>
                          <a:gd name="connsiteY326" fmla="*/ 2434070 h 3370881"/>
                          <a:gd name="connsiteX327" fmla="*/ 2102223 w 2651146"/>
                          <a:gd name="connsiteY327" fmla="*/ 2465446 h 3370881"/>
                          <a:gd name="connsiteX328" fmla="*/ 2106706 w 2651146"/>
                          <a:gd name="connsiteY328" fmla="*/ 2496823 h 3370881"/>
                          <a:gd name="connsiteX329" fmla="*/ 2124635 w 2651146"/>
                          <a:gd name="connsiteY329" fmla="*/ 2559576 h 3370881"/>
                          <a:gd name="connsiteX330" fmla="*/ 2138082 w 2651146"/>
                          <a:gd name="connsiteY330" fmla="*/ 2649223 h 3370881"/>
                          <a:gd name="connsiteX331" fmla="*/ 2147047 w 2651146"/>
                          <a:gd name="connsiteY331" fmla="*/ 2685081 h 3370881"/>
                          <a:gd name="connsiteX332" fmla="*/ 2151529 w 2651146"/>
                          <a:gd name="connsiteY332" fmla="*/ 2716458 h 3370881"/>
                          <a:gd name="connsiteX333" fmla="*/ 2160494 w 2651146"/>
                          <a:gd name="connsiteY333" fmla="*/ 2770246 h 3370881"/>
                          <a:gd name="connsiteX334" fmla="*/ 2156012 w 2651146"/>
                          <a:gd name="connsiteY334" fmla="*/ 2962987 h 3370881"/>
                          <a:gd name="connsiteX335" fmla="*/ 2138082 w 2651146"/>
                          <a:gd name="connsiteY335" fmla="*/ 3043670 h 3370881"/>
                          <a:gd name="connsiteX336" fmla="*/ 2133600 w 2651146"/>
                          <a:gd name="connsiteY336" fmla="*/ 3061599 h 3370881"/>
                          <a:gd name="connsiteX337" fmla="*/ 2120153 w 2651146"/>
                          <a:gd name="connsiteY337" fmla="*/ 3079529 h 3370881"/>
                          <a:gd name="connsiteX338" fmla="*/ 2111188 w 2651146"/>
                          <a:gd name="connsiteY338" fmla="*/ 3106423 h 3370881"/>
                          <a:gd name="connsiteX339" fmla="*/ 2088776 w 2651146"/>
                          <a:gd name="connsiteY339" fmla="*/ 3137799 h 3370881"/>
                          <a:gd name="connsiteX340" fmla="*/ 2075329 w 2651146"/>
                          <a:gd name="connsiteY340" fmla="*/ 3164693 h 3370881"/>
                          <a:gd name="connsiteX341" fmla="*/ 2061882 w 2651146"/>
                          <a:gd name="connsiteY341" fmla="*/ 3169176 h 3370881"/>
                          <a:gd name="connsiteX342" fmla="*/ 2021541 w 2651146"/>
                          <a:gd name="connsiteY342" fmla="*/ 3164693 h 3370881"/>
                          <a:gd name="connsiteX343" fmla="*/ 2012576 w 2651146"/>
                          <a:gd name="connsiteY343" fmla="*/ 3119870 h 3370881"/>
                          <a:gd name="connsiteX344" fmla="*/ 2048435 w 2651146"/>
                          <a:gd name="connsiteY344" fmla="*/ 3021258 h 3370881"/>
                          <a:gd name="connsiteX345" fmla="*/ 2048435 w 2651146"/>
                          <a:gd name="connsiteY345" fmla="*/ 3021258 h 3370881"/>
                          <a:gd name="connsiteX346" fmla="*/ 2061882 w 2651146"/>
                          <a:gd name="connsiteY346" fmla="*/ 2967470 h 3370881"/>
                          <a:gd name="connsiteX347" fmla="*/ 2070847 w 2651146"/>
                          <a:gd name="connsiteY347" fmla="*/ 2882305 h 3370881"/>
                          <a:gd name="connsiteX348" fmla="*/ 2066365 w 2651146"/>
                          <a:gd name="connsiteY348" fmla="*/ 2725423 h 3370881"/>
                          <a:gd name="connsiteX349" fmla="*/ 2043953 w 2651146"/>
                          <a:gd name="connsiteY349" fmla="*/ 2649223 h 3370881"/>
                          <a:gd name="connsiteX350" fmla="*/ 2030506 w 2651146"/>
                          <a:gd name="connsiteY350" fmla="*/ 2622329 h 3370881"/>
                          <a:gd name="connsiteX351" fmla="*/ 2017059 w 2651146"/>
                          <a:gd name="connsiteY351" fmla="*/ 2581987 h 3370881"/>
                          <a:gd name="connsiteX352" fmla="*/ 1981200 w 2651146"/>
                          <a:gd name="connsiteY352" fmla="*/ 2514752 h 3370881"/>
                          <a:gd name="connsiteX353" fmla="*/ 1972235 w 2651146"/>
                          <a:gd name="connsiteY353" fmla="*/ 2501305 h 3370881"/>
                          <a:gd name="connsiteX354" fmla="*/ 1958788 w 2651146"/>
                          <a:gd name="connsiteY354" fmla="*/ 2478893 h 3370881"/>
                          <a:gd name="connsiteX355" fmla="*/ 1905000 w 2651146"/>
                          <a:gd name="connsiteY355" fmla="*/ 2398211 h 3370881"/>
                          <a:gd name="connsiteX356" fmla="*/ 1882588 w 2651146"/>
                          <a:gd name="connsiteY356" fmla="*/ 2357870 h 3370881"/>
                          <a:gd name="connsiteX357" fmla="*/ 1869141 w 2651146"/>
                          <a:gd name="connsiteY357" fmla="*/ 2339940 h 3370881"/>
                          <a:gd name="connsiteX358" fmla="*/ 1806388 w 2651146"/>
                          <a:gd name="connsiteY358" fmla="*/ 2313046 h 3370881"/>
                          <a:gd name="connsiteX359" fmla="*/ 1779494 w 2651146"/>
                          <a:gd name="connsiteY359" fmla="*/ 2304081 h 3370881"/>
                          <a:gd name="connsiteX360" fmla="*/ 1752600 w 2651146"/>
                          <a:gd name="connsiteY360" fmla="*/ 2299599 h 3370881"/>
                          <a:gd name="connsiteX361" fmla="*/ 1680882 w 2651146"/>
                          <a:gd name="connsiteY361" fmla="*/ 2277187 h 3370881"/>
                          <a:gd name="connsiteX362" fmla="*/ 1662953 w 2651146"/>
                          <a:gd name="connsiteY362" fmla="*/ 2272705 h 3370881"/>
                          <a:gd name="connsiteX363" fmla="*/ 1640541 w 2651146"/>
                          <a:gd name="connsiteY363" fmla="*/ 2259258 h 3370881"/>
                          <a:gd name="connsiteX364" fmla="*/ 1604682 w 2651146"/>
                          <a:gd name="connsiteY364" fmla="*/ 2272705 h 3370881"/>
                          <a:gd name="connsiteX365" fmla="*/ 1537447 w 2651146"/>
                          <a:gd name="connsiteY365" fmla="*/ 2304081 h 3370881"/>
                          <a:gd name="connsiteX366" fmla="*/ 1510553 w 2651146"/>
                          <a:gd name="connsiteY366" fmla="*/ 2308564 h 3370881"/>
                          <a:gd name="connsiteX367" fmla="*/ 1488141 w 2651146"/>
                          <a:gd name="connsiteY367" fmla="*/ 2313046 h 3370881"/>
                          <a:gd name="connsiteX368" fmla="*/ 1443318 w 2651146"/>
                          <a:gd name="connsiteY368" fmla="*/ 2322011 h 3370881"/>
                          <a:gd name="connsiteX369" fmla="*/ 1367118 w 2651146"/>
                          <a:gd name="connsiteY369" fmla="*/ 2304081 h 3370881"/>
                          <a:gd name="connsiteX370" fmla="*/ 1317812 w 2651146"/>
                          <a:gd name="connsiteY370" fmla="*/ 2286152 h 3370881"/>
                          <a:gd name="connsiteX371" fmla="*/ 1066800 w 2651146"/>
                          <a:gd name="connsiteY371" fmla="*/ 2272705 h 3370881"/>
                          <a:gd name="connsiteX372" fmla="*/ 1030941 w 2651146"/>
                          <a:gd name="connsiteY372" fmla="*/ 2263740 h 3370881"/>
                          <a:gd name="connsiteX373" fmla="*/ 986118 w 2651146"/>
                          <a:gd name="connsiteY373" fmla="*/ 2241329 h 3370881"/>
                          <a:gd name="connsiteX374" fmla="*/ 968188 w 2651146"/>
                          <a:gd name="connsiteY374" fmla="*/ 2232364 h 3370881"/>
                          <a:gd name="connsiteX375" fmla="*/ 936812 w 2651146"/>
                          <a:gd name="connsiteY375" fmla="*/ 2214434 h 3370881"/>
                          <a:gd name="connsiteX376" fmla="*/ 905435 w 2651146"/>
                          <a:gd name="connsiteY376" fmla="*/ 2196505 h 3370881"/>
                          <a:gd name="connsiteX377" fmla="*/ 869576 w 2651146"/>
                          <a:gd name="connsiteY377" fmla="*/ 2209952 h 3370881"/>
                          <a:gd name="connsiteX378" fmla="*/ 856129 w 2651146"/>
                          <a:gd name="connsiteY378" fmla="*/ 2227881 h 3370881"/>
                          <a:gd name="connsiteX379" fmla="*/ 815788 w 2651146"/>
                          <a:gd name="connsiteY379" fmla="*/ 2268223 h 3370881"/>
                          <a:gd name="connsiteX380" fmla="*/ 788894 w 2651146"/>
                          <a:gd name="connsiteY380" fmla="*/ 2290634 h 3370881"/>
                          <a:gd name="connsiteX381" fmla="*/ 762000 w 2651146"/>
                          <a:gd name="connsiteY381" fmla="*/ 2313046 h 3370881"/>
                          <a:gd name="connsiteX382" fmla="*/ 753035 w 2651146"/>
                          <a:gd name="connsiteY382" fmla="*/ 2326493 h 3370881"/>
                          <a:gd name="connsiteX383" fmla="*/ 735106 w 2651146"/>
                          <a:gd name="connsiteY383" fmla="*/ 2339940 h 3370881"/>
                          <a:gd name="connsiteX384" fmla="*/ 712694 w 2651146"/>
                          <a:gd name="connsiteY384" fmla="*/ 2362352 h 3370881"/>
                          <a:gd name="connsiteX385" fmla="*/ 694765 w 2651146"/>
                          <a:gd name="connsiteY385" fmla="*/ 2375799 h 3370881"/>
                          <a:gd name="connsiteX386" fmla="*/ 681318 w 2651146"/>
                          <a:gd name="connsiteY386" fmla="*/ 2393729 h 3370881"/>
                          <a:gd name="connsiteX387" fmla="*/ 667870 w 2651146"/>
                          <a:gd name="connsiteY387" fmla="*/ 2402693 h 3370881"/>
                          <a:gd name="connsiteX388" fmla="*/ 623047 w 2651146"/>
                          <a:gd name="connsiteY388" fmla="*/ 2443034 h 3370881"/>
                          <a:gd name="connsiteX389" fmla="*/ 600635 w 2651146"/>
                          <a:gd name="connsiteY389" fmla="*/ 2474411 h 3370881"/>
                          <a:gd name="connsiteX390" fmla="*/ 587188 w 2651146"/>
                          <a:gd name="connsiteY390" fmla="*/ 2514752 h 3370881"/>
                          <a:gd name="connsiteX391" fmla="*/ 582706 w 2651146"/>
                          <a:gd name="connsiteY391" fmla="*/ 2546129 h 3370881"/>
                          <a:gd name="connsiteX392" fmla="*/ 596153 w 2651146"/>
                          <a:gd name="connsiteY392" fmla="*/ 2635776 h 3370881"/>
                          <a:gd name="connsiteX393" fmla="*/ 600635 w 2651146"/>
                          <a:gd name="connsiteY393" fmla="*/ 2653705 h 3370881"/>
                          <a:gd name="connsiteX394" fmla="*/ 609600 w 2651146"/>
                          <a:gd name="connsiteY394" fmla="*/ 2671634 h 3370881"/>
                          <a:gd name="connsiteX395" fmla="*/ 614082 w 2651146"/>
                          <a:gd name="connsiteY395" fmla="*/ 2689564 h 3370881"/>
                          <a:gd name="connsiteX396" fmla="*/ 623047 w 2651146"/>
                          <a:gd name="connsiteY396" fmla="*/ 2711976 h 3370881"/>
                          <a:gd name="connsiteX397" fmla="*/ 627529 w 2651146"/>
                          <a:gd name="connsiteY397" fmla="*/ 2734387 h 3370881"/>
                          <a:gd name="connsiteX398" fmla="*/ 640976 w 2651146"/>
                          <a:gd name="connsiteY398" fmla="*/ 2765764 h 3370881"/>
                          <a:gd name="connsiteX399" fmla="*/ 645459 w 2651146"/>
                          <a:gd name="connsiteY399" fmla="*/ 2779211 h 3370881"/>
                          <a:gd name="connsiteX400" fmla="*/ 658906 w 2651146"/>
                          <a:gd name="connsiteY400" fmla="*/ 2801623 h 3370881"/>
                          <a:gd name="connsiteX401" fmla="*/ 676835 w 2651146"/>
                          <a:gd name="connsiteY401" fmla="*/ 2864376 h 3370881"/>
                          <a:gd name="connsiteX402" fmla="*/ 690282 w 2651146"/>
                          <a:gd name="connsiteY402" fmla="*/ 2895752 h 3370881"/>
                          <a:gd name="connsiteX403" fmla="*/ 699247 w 2651146"/>
                          <a:gd name="connsiteY403" fmla="*/ 2940576 h 3370881"/>
                          <a:gd name="connsiteX404" fmla="*/ 703729 w 2651146"/>
                          <a:gd name="connsiteY404" fmla="*/ 2967470 h 3370881"/>
                          <a:gd name="connsiteX405" fmla="*/ 717176 w 2651146"/>
                          <a:gd name="connsiteY405" fmla="*/ 2994364 h 3370881"/>
                          <a:gd name="connsiteX406" fmla="*/ 735106 w 2651146"/>
                          <a:gd name="connsiteY406" fmla="*/ 3052634 h 3370881"/>
                          <a:gd name="connsiteX407" fmla="*/ 739588 w 2651146"/>
                          <a:gd name="connsiteY407" fmla="*/ 3079529 h 3370881"/>
                          <a:gd name="connsiteX408" fmla="*/ 762000 w 2651146"/>
                          <a:gd name="connsiteY408" fmla="*/ 3142281 h 3370881"/>
                          <a:gd name="connsiteX409" fmla="*/ 766482 w 2651146"/>
                          <a:gd name="connsiteY409" fmla="*/ 3231929 h 3370881"/>
                          <a:gd name="connsiteX410" fmla="*/ 770965 w 2651146"/>
                          <a:gd name="connsiteY410" fmla="*/ 3254340 h 3370881"/>
                          <a:gd name="connsiteX411" fmla="*/ 775447 w 2651146"/>
                          <a:gd name="connsiteY411" fmla="*/ 3285717 h 3370881"/>
                          <a:gd name="connsiteX412" fmla="*/ 748553 w 2651146"/>
                          <a:gd name="connsiteY412" fmla="*/ 3335023 h 3370881"/>
                          <a:gd name="connsiteX413" fmla="*/ 721659 w 2651146"/>
                          <a:gd name="connsiteY413" fmla="*/ 3343987 h 3370881"/>
                          <a:gd name="connsiteX414" fmla="*/ 708212 w 2651146"/>
                          <a:gd name="connsiteY414" fmla="*/ 3348470 h 3370881"/>
                          <a:gd name="connsiteX415" fmla="*/ 623047 w 2651146"/>
                          <a:gd name="connsiteY415" fmla="*/ 3330540 h 3370881"/>
                          <a:gd name="connsiteX416" fmla="*/ 609600 w 2651146"/>
                          <a:gd name="connsiteY416" fmla="*/ 3308129 h 3370881"/>
                          <a:gd name="connsiteX417" fmla="*/ 591670 w 2651146"/>
                          <a:gd name="connsiteY417" fmla="*/ 3267787 h 3370881"/>
                          <a:gd name="connsiteX418" fmla="*/ 560294 w 2651146"/>
                          <a:gd name="connsiteY418" fmla="*/ 3209517 h 3370881"/>
                          <a:gd name="connsiteX419" fmla="*/ 551329 w 2651146"/>
                          <a:gd name="connsiteY419" fmla="*/ 3196070 h 3370881"/>
                          <a:gd name="connsiteX420" fmla="*/ 528918 w 2651146"/>
                          <a:gd name="connsiteY420" fmla="*/ 3173658 h 3370881"/>
                          <a:gd name="connsiteX421" fmla="*/ 519953 w 2651146"/>
                          <a:gd name="connsiteY421" fmla="*/ 3128834 h 3370881"/>
                          <a:gd name="connsiteX422" fmla="*/ 524435 w 2651146"/>
                          <a:gd name="connsiteY422" fmla="*/ 3101940 h 3370881"/>
                          <a:gd name="connsiteX423" fmla="*/ 528918 w 2651146"/>
                          <a:gd name="connsiteY423" fmla="*/ 3088493 h 3370881"/>
                          <a:gd name="connsiteX424" fmla="*/ 542365 w 2651146"/>
                          <a:gd name="connsiteY424" fmla="*/ 3052634 h 3370881"/>
                          <a:gd name="connsiteX425" fmla="*/ 484094 w 2651146"/>
                          <a:gd name="connsiteY425" fmla="*/ 2886787 h 3370881"/>
                          <a:gd name="connsiteX426" fmla="*/ 443753 w 2651146"/>
                          <a:gd name="connsiteY426" fmla="*/ 2779211 h 3370881"/>
                          <a:gd name="connsiteX427" fmla="*/ 439270 w 2651146"/>
                          <a:gd name="connsiteY427" fmla="*/ 2752317 h 3370881"/>
                          <a:gd name="connsiteX428" fmla="*/ 430306 w 2651146"/>
                          <a:gd name="connsiteY428" fmla="*/ 2716458 h 3370881"/>
                          <a:gd name="connsiteX429" fmla="*/ 425823 w 2651146"/>
                          <a:gd name="connsiteY429" fmla="*/ 2680599 h 3370881"/>
                          <a:gd name="connsiteX430" fmla="*/ 398929 w 2651146"/>
                          <a:gd name="connsiteY430" fmla="*/ 2599917 h 3370881"/>
                          <a:gd name="connsiteX431" fmla="*/ 385482 w 2651146"/>
                          <a:gd name="connsiteY431" fmla="*/ 2568540 h 3370881"/>
                          <a:gd name="connsiteX432" fmla="*/ 381000 w 2651146"/>
                          <a:gd name="connsiteY432" fmla="*/ 2550611 h 3370881"/>
                          <a:gd name="connsiteX433" fmla="*/ 372035 w 2651146"/>
                          <a:gd name="connsiteY433" fmla="*/ 2483376 h 3370881"/>
                          <a:gd name="connsiteX434" fmla="*/ 367553 w 2651146"/>
                          <a:gd name="connsiteY434" fmla="*/ 2469929 h 3370881"/>
                          <a:gd name="connsiteX435" fmla="*/ 407894 w 2651146"/>
                          <a:gd name="connsiteY435" fmla="*/ 2451999 h 3370881"/>
                          <a:gd name="connsiteX436" fmla="*/ 515470 w 2651146"/>
                          <a:gd name="connsiteY436" fmla="*/ 2407176 h 3370881"/>
                          <a:gd name="connsiteX437" fmla="*/ 578223 w 2651146"/>
                          <a:gd name="connsiteY437" fmla="*/ 2353387 h 3370881"/>
                          <a:gd name="connsiteX438" fmla="*/ 587188 w 2651146"/>
                          <a:gd name="connsiteY438" fmla="*/ 2330976 h 3370881"/>
                          <a:gd name="connsiteX439" fmla="*/ 614082 w 2651146"/>
                          <a:gd name="connsiteY439" fmla="*/ 2254776 h 3370881"/>
                          <a:gd name="connsiteX440" fmla="*/ 649941 w 2651146"/>
                          <a:gd name="connsiteY440" fmla="*/ 2200987 h 3370881"/>
                          <a:gd name="connsiteX441" fmla="*/ 690282 w 2651146"/>
                          <a:gd name="connsiteY441" fmla="*/ 2174093 h 3370881"/>
                          <a:gd name="connsiteX442" fmla="*/ 703729 w 2651146"/>
                          <a:gd name="connsiteY442" fmla="*/ 2165129 h 3370881"/>
                          <a:gd name="connsiteX443" fmla="*/ 739588 w 2651146"/>
                          <a:gd name="connsiteY443" fmla="*/ 2147199 h 3370881"/>
                          <a:gd name="connsiteX444" fmla="*/ 708212 w 2651146"/>
                          <a:gd name="connsiteY444" fmla="*/ 2187540 h 3370881"/>
                          <a:gd name="connsiteX445" fmla="*/ 654423 w 2651146"/>
                          <a:gd name="connsiteY445" fmla="*/ 2241329 h 3370881"/>
                          <a:gd name="connsiteX446" fmla="*/ 636494 w 2651146"/>
                          <a:gd name="connsiteY446" fmla="*/ 2259258 h 3370881"/>
                          <a:gd name="connsiteX447" fmla="*/ 614082 w 2651146"/>
                          <a:gd name="connsiteY447" fmla="*/ 2286152 h 3370881"/>
                          <a:gd name="connsiteX448" fmla="*/ 605118 w 2651146"/>
                          <a:gd name="connsiteY448" fmla="*/ 2299599 h 3370881"/>
                          <a:gd name="connsiteX449" fmla="*/ 560294 w 2651146"/>
                          <a:gd name="connsiteY449" fmla="*/ 2335458 h 3370881"/>
                          <a:gd name="connsiteX450" fmla="*/ 524435 w 2651146"/>
                          <a:gd name="connsiteY450" fmla="*/ 2348905 h 3370881"/>
                          <a:gd name="connsiteX451" fmla="*/ 502023 w 2651146"/>
                          <a:gd name="connsiteY451" fmla="*/ 2362352 h 3370881"/>
                          <a:gd name="connsiteX452" fmla="*/ 461682 w 2651146"/>
                          <a:gd name="connsiteY452" fmla="*/ 2389246 h 3370881"/>
                          <a:gd name="connsiteX453" fmla="*/ 448235 w 2651146"/>
                          <a:gd name="connsiteY453" fmla="*/ 2398211 h 3370881"/>
                          <a:gd name="connsiteX454" fmla="*/ 430306 w 2651146"/>
                          <a:gd name="connsiteY454" fmla="*/ 2407176 h 3370881"/>
                          <a:gd name="connsiteX455" fmla="*/ 412376 w 2651146"/>
                          <a:gd name="connsiteY455" fmla="*/ 2420623 h 3370881"/>
                          <a:gd name="connsiteX456" fmla="*/ 389965 w 2651146"/>
                          <a:gd name="connsiteY456" fmla="*/ 2429587 h 3370881"/>
                          <a:gd name="connsiteX457" fmla="*/ 372035 w 2651146"/>
                          <a:gd name="connsiteY457" fmla="*/ 2443034 h 3370881"/>
                          <a:gd name="connsiteX458" fmla="*/ 318247 w 2651146"/>
                          <a:gd name="connsiteY458" fmla="*/ 2474411 h 3370881"/>
                          <a:gd name="connsiteX459" fmla="*/ 304800 w 2651146"/>
                          <a:gd name="connsiteY459" fmla="*/ 2492340 h 3370881"/>
                          <a:gd name="connsiteX460" fmla="*/ 282388 w 2651146"/>
                          <a:gd name="connsiteY460" fmla="*/ 2519234 h 3370881"/>
                          <a:gd name="connsiteX461" fmla="*/ 295835 w 2651146"/>
                          <a:gd name="connsiteY461" fmla="*/ 2815070 h 3370881"/>
                          <a:gd name="connsiteX462" fmla="*/ 300318 w 2651146"/>
                          <a:gd name="connsiteY462" fmla="*/ 2837481 h 3370881"/>
                          <a:gd name="connsiteX463" fmla="*/ 304800 w 2651146"/>
                          <a:gd name="connsiteY463" fmla="*/ 2868858 h 3370881"/>
                          <a:gd name="connsiteX464" fmla="*/ 309282 w 2651146"/>
                          <a:gd name="connsiteY464" fmla="*/ 2927129 h 3370881"/>
                          <a:gd name="connsiteX465" fmla="*/ 322729 w 2651146"/>
                          <a:gd name="connsiteY465" fmla="*/ 2985399 h 3370881"/>
                          <a:gd name="connsiteX466" fmla="*/ 327212 w 2651146"/>
                          <a:gd name="connsiteY466" fmla="*/ 3012293 h 3370881"/>
                          <a:gd name="connsiteX467" fmla="*/ 331694 w 2651146"/>
                          <a:gd name="connsiteY467" fmla="*/ 3043670 h 3370881"/>
                          <a:gd name="connsiteX468" fmla="*/ 345141 w 2651146"/>
                          <a:gd name="connsiteY468" fmla="*/ 3070564 h 3370881"/>
                          <a:gd name="connsiteX469" fmla="*/ 367553 w 2651146"/>
                          <a:gd name="connsiteY469" fmla="*/ 3124352 h 3370881"/>
                          <a:gd name="connsiteX470" fmla="*/ 381000 w 2651146"/>
                          <a:gd name="connsiteY470" fmla="*/ 3182623 h 3370881"/>
                          <a:gd name="connsiteX471" fmla="*/ 389965 w 2651146"/>
                          <a:gd name="connsiteY471" fmla="*/ 3196070 h 3370881"/>
                          <a:gd name="connsiteX472" fmla="*/ 394447 w 2651146"/>
                          <a:gd name="connsiteY472" fmla="*/ 3213999 h 3370881"/>
                          <a:gd name="connsiteX473" fmla="*/ 412376 w 2651146"/>
                          <a:gd name="connsiteY473" fmla="*/ 3245376 h 3370881"/>
                          <a:gd name="connsiteX474" fmla="*/ 416859 w 2651146"/>
                          <a:gd name="connsiteY474" fmla="*/ 3258823 h 3370881"/>
                          <a:gd name="connsiteX475" fmla="*/ 425823 w 2651146"/>
                          <a:gd name="connsiteY475" fmla="*/ 3272270 h 3370881"/>
                          <a:gd name="connsiteX476" fmla="*/ 439270 w 2651146"/>
                          <a:gd name="connsiteY476" fmla="*/ 3303646 h 3370881"/>
                          <a:gd name="connsiteX477" fmla="*/ 439270 w 2651146"/>
                          <a:gd name="connsiteY477" fmla="*/ 3352952 h 3370881"/>
                          <a:gd name="connsiteX478" fmla="*/ 430306 w 2651146"/>
                          <a:gd name="connsiteY478" fmla="*/ 3366399 h 3370881"/>
                          <a:gd name="connsiteX479" fmla="*/ 412376 w 2651146"/>
                          <a:gd name="connsiteY479" fmla="*/ 3370881 h 3370881"/>
                          <a:gd name="connsiteX480" fmla="*/ 295835 w 2651146"/>
                          <a:gd name="connsiteY480" fmla="*/ 3357434 h 3370881"/>
                          <a:gd name="connsiteX481" fmla="*/ 264459 w 2651146"/>
                          <a:gd name="connsiteY481" fmla="*/ 3276752 h 3370881"/>
                          <a:gd name="connsiteX482" fmla="*/ 259976 w 2651146"/>
                          <a:gd name="connsiteY482" fmla="*/ 3240893 h 3370881"/>
                          <a:gd name="connsiteX483" fmla="*/ 246529 w 2651146"/>
                          <a:gd name="connsiteY483" fmla="*/ 3178140 h 3370881"/>
                          <a:gd name="connsiteX484" fmla="*/ 237565 w 2651146"/>
                          <a:gd name="connsiteY484" fmla="*/ 3084011 h 3370881"/>
                          <a:gd name="connsiteX485" fmla="*/ 228600 w 2651146"/>
                          <a:gd name="connsiteY485" fmla="*/ 3057117 h 3370881"/>
                          <a:gd name="connsiteX486" fmla="*/ 219635 w 2651146"/>
                          <a:gd name="connsiteY486" fmla="*/ 3021258 h 3370881"/>
                          <a:gd name="connsiteX487" fmla="*/ 206188 w 2651146"/>
                          <a:gd name="connsiteY487" fmla="*/ 2980917 h 3370881"/>
                          <a:gd name="connsiteX488" fmla="*/ 201706 w 2651146"/>
                          <a:gd name="connsiteY488" fmla="*/ 2949540 h 3370881"/>
                          <a:gd name="connsiteX489" fmla="*/ 197223 w 2651146"/>
                          <a:gd name="connsiteY489" fmla="*/ 2927129 h 3370881"/>
                          <a:gd name="connsiteX490" fmla="*/ 192741 w 2651146"/>
                          <a:gd name="connsiteY490" fmla="*/ 2891270 h 3370881"/>
                          <a:gd name="connsiteX491" fmla="*/ 188259 w 2651146"/>
                          <a:gd name="connsiteY491" fmla="*/ 2850929 h 3370881"/>
                          <a:gd name="connsiteX492" fmla="*/ 179294 w 2651146"/>
                          <a:gd name="connsiteY492" fmla="*/ 2824034 h 3370881"/>
                          <a:gd name="connsiteX493" fmla="*/ 165847 w 2651146"/>
                          <a:gd name="connsiteY493" fmla="*/ 2774729 h 3370881"/>
                          <a:gd name="connsiteX494" fmla="*/ 161365 w 2651146"/>
                          <a:gd name="connsiteY494" fmla="*/ 2747834 h 3370881"/>
                          <a:gd name="connsiteX495" fmla="*/ 156882 w 2651146"/>
                          <a:gd name="connsiteY495" fmla="*/ 2559576 h 3370881"/>
                          <a:gd name="connsiteX496" fmla="*/ 152400 w 2651146"/>
                          <a:gd name="connsiteY496" fmla="*/ 2519234 h 3370881"/>
                          <a:gd name="connsiteX497" fmla="*/ 143435 w 2651146"/>
                          <a:gd name="connsiteY497" fmla="*/ 2384764 h 3370881"/>
                          <a:gd name="connsiteX498" fmla="*/ 129988 w 2651146"/>
                          <a:gd name="connsiteY498" fmla="*/ 2344423 h 3370881"/>
                          <a:gd name="connsiteX499" fmla="*/ 125506 w 2651146"/>
                          <a:gd name="connsiteY499" fmla="*/ 2330976 h 3370881"/>
                          <a:gd name="connsiteX500" fmla="*/ 138953 w 2651146"/>
                          <a:gd name="connsiteY500" fmla="*/ 2313046 h 3370881"/>
                          <a:gd name="connsiteX501" fmla="*/ 152400 w 2651146"/>
                          <a:gd name="connsiteY501" fmla="*/ 2304081 h 3370881"/>
                          <a:gd name="connsiteX502" fmla="*/ 170329 w 2651146"/>
                          <a:gd name="connsiteY502" fmla="*/ 2259258 h 3370881"/>
                          <a:gd name="connsiteX503" fmla="*/ 188259 w 2651146"/>
                          <a:gd name="connsiteY503" fmla="*/ 2223399 h 3370881"/>
                          <a:gd name="connsiteX504" fmla="*/ 206188 w 2651146"/>
                          <a:gd name="connsiteY504" fmla="*/ 2187540 h 3370881"/>
                          <a:gd name="connsiteX505" fmla="*/ 210670 w 2651146"/>
                          <a:gd name="connsiteY505" fmla="*/ 2174093 h 3370881"/>
                          <a:gd name="connsiteX506" fmla="*/ 219635 w 2651146"/>
                          <a:gd name="connsiteY506" fmla="*/ 2115823 h 3370881"/>
                          <a:gd name="connsiteX507" fmla="*/ 210670 w 2651146"/>
                          <a:gd name="connsiteY507" fmla="*/ 1958940 h 3370881"/>
                          <a:gd name="connsiteX508" fmla="*/ 192741 w 2651146"/>
                          <a:gd name="connsiteY508" fmla="*/ 1923081 h 3370881"/>
                          <a:gd name="connsiteX509" fmla="*/ 179294 w 2651146"/>
                          <a:gd name="connsiteY509" fmla="*/ 1891705 h 3370881"/>
                          <a:gd name="connsiteX510" fmla="*/ 165847 w 2651146"/>
                          <a:gd name="connsiteY510" fmla="*/ 1864811 h 3370881"/>
                          <a:gd name="connsiteX511" fmla="*/ 152400 w 2651146"/>
                          <a:gd name="connsiteY511" fmla="*/ 1833434 h 3370881"/>
                          <a:gd name="connsiteX512" fmla="*/ 143435 w 2651146"/>
                          <a:gd name="connsiteY512" fmla="*/ 1819987 h 3370881"/>
                          <a:gd name="connsiteX513" fmla="*/ 107576 w 2651146"/>
                          <a:gd name="connsiteY513" fmla="*/ 1784129 h 3370881"/>
                          <a:gd name="connsiteX514" fmla="*/ 94129 w 2651146"/>
                          <a:gd name="connsiteY514" fmla="*/ 1779646 h 3370881"/>
                          <a:gd name="connsiteX515" fmla="*/ 71718 w 2651146"/>
                          <a:gd name="connsiteY515" fmla="*/ 1770681 h 3370881"/>
                          <a:gd name="connsiteX516" fmla="*/ 58270 w 2651146"/>
                          <a:gd name="connsiteY516" fmla="*/ 1761717 h 3370881"/>
                          <a:gd name="connsiteX517" fmla="*/ 26894 w 2651146"/>
                          <a:gd name="connsiteY517" fmla="*/ 1730340 h 3370881"/>
                          <a:gd name="connsiteX518" fmla="*/ 0 w 2651146"/>
                          <a:gd name="connsiteY518" fmla="*/ 1707929 h 3370881"/>
                          <a:gd name="connsiteX0" fmla="*/ 0 w 2651134"/>
                          <a:gd name="connsiteY0" fmla="*/ 1707929 h 3370881"/>
                          <a:gd name="connsiteX1" fmla="*/ 22412 w 2651134"/>
                          <a:gd name="connsiteY1" fmla="*/ 1698964 h 3370881"/>
                          <a:gd name="connsiteX2" fmla="*/ 31376 w 2651134"/>
                          <a:gd name="connsiteY2" fmla="*/ 1681034 h 3370881"/>
                          <a:gd name="connsiteX3" fmla="*/ 44823 w 2651134"/>
                          <a:gd name="connsiteY3" fmla="*/ 1672070 h 3370881"/>
                          <a:gd name="connsiteX4" fmla="*/ 58270 w 2651134"/>
                          <a:gd name="connsiteY4" fmla="*/ 1654140 h 3370881"/>
                          <a:gd name="connsiteX5" fmla="*/ 76200 w 2651134"/>
                          <a:gd name="connsiteY5" fmla="*/ 1645176 h 3370881"/>
                          <a:gd name="connsiteX6" fmla="*/ 98612 w 2651134"/>
                          <a:gd name="connsiteY6" fmla="*/ 1636211 h 3370881"/>
                          <a:gd name="connsiteX7" fmla="*/ 125506 w 2651134"/>
                          <a:gd name="connsiteY7" fmla="*/ 1627246 h 3370881"/>
                          <a:gd name="connsiteX8" fmla="*/ 152400 w 2651134"/>
                          <a:gd name="connsiteY8" fmla="*/ 1609317 h 3370881"/>
                          <a:gd name="connsiteX9" fmla="*/ 170329 w 2651134"/>
                          <a:gd name="connsiteY9" fmla="*/ 1600352 h 3370881"/>
                          <a:gd name="connsiteX10" fmla="*/ 188259 w 2651134"/>
                          <a:gd name="connsiteY10" fmla="*/ 1582423 h 3370881"/>
                          <a:gd name="connsiteX11" fmla="*/ 228600 w 2651134"/>
                          <a:gd name="connsiteY11" fmla="*/ 1564493 h 3370881"/>
                          <a:gd name="connsiteX12" fmla="*/ 255494 w 2651134"/>
                          <a:gd name="connsiteY12" fmla="*/ 1546564 h 3370881"/>
                          <a:gd name="connsiteX13" fmla="*/ 300318 w 2651134"/>
                          <a:gd name="connsiteY13" fmla="*/ 1524152 h 3370881"/>
                          <a:gd name="connsiteX14" fmla="*/ 313765 w 2651134"/>
                          <a:gd name="connsiteY14" fmla="*/ 1515187 h 3370881"/>
                          <a:gd name="connsiteX15" fmla="*/ 340659 w 2651134"/>
                          <a:gd name="connsiteY15" fmla="*/ 1510705 h 3370881"/>
                          <a:gd name="connsiteX16" fmla="*/ 363070 w 2651134"/>
                          <a:gd name="connsiteY16" fmla="*/ 1506223 h 3370881"/>
                          <a:gd name="connsiteX17" fmla="*/ 389965 w 2651134"/>
                          <a:gd name="connsiteY17" fmla="*/ 1501740 h 3370881"/>
                          <a:gd name="connsiteX18" fmla="*/ 425823 w 2651134"/>
                          <a:gd name="connsiteY18" fmla="*/ 1497258 h 3370881"/>
                          <a:gd name="connsiteX19" fmla="*/ 470647 w 2651134"/>
                          <a:gd name="connsiteY19" fmla="*/ 1488293 h 3370881"/>
                          <a:gd name="connsiteX20" fmla="*/ 515470 w 2651134"/>
                          <a:gd name="connsiteY20" fmla="*/ 1479329 h 3370881"/>
                          <a:gd name="connsiteX21" fmla="*/ 528918 w 2651134"/>
                          <a:gd name="connsiteY21" fmla="*/ 1470364 h 3370881"/>
                          <a:gd name="connsiteX22" fmla="*/ 600635 w 2651134"/>
                          <a:gd name="connsiteY22" fmla="*/ 1456917 h 3370881"/>
                          <a:gd name="connsiteX23" fmla="*/ 690282 w 2651134"/>
                          <a:gd name="connsiteY23" fmla="*/ 1447952 h 3370881"/>
                          <a:gd name="connsiteX24" fmla="*/ 793376 w 2651134"/>
                          <a:gd name="connsiteY24" fmla="*/ 1452434 h 3370881"/>
                          <a:gd name="connsiteX25" fmla="*/ 874059 w 2651134"/>
                          <a:gd name="connsiteY25" fmla="*/ 1465881 h 3370881"/>
                          <a:gd name="connsiteX26" fmla="*/ 914400 w 2651134"/>
                          <a:gd name="connsiteY26" fmla="*/ 1470364 h 3370881"/>
                          <a:gd name="connsiteX27" fmla="*/ 1030941 w 2651134"/>
                          <a:gd name="connsiteY27" fmla="*/ 1483811 h 3370881"/>
                          <a:gd name="connsiteX28" fmla="*/ 1151965 w 2651134"/>
                          <a:gd name="connsiteY28" fmla="*/ 1492776 h 3370881"/>
                          <a:gd name="connsiteX29" fmla="*/ 1281953 w 2651134"/>
                          <a:gd name="connsiteY29" fmla="*/ 1501740 h 3370881"/>
                          <a:gd name="connsiteX30" fmla="*/ 1465729 w 2651134"/>
                          <a:gd name="connsiteY30" fmla="*/ 1497258 h 3370881"/>
                          <a:gd name="connsiteX31" fmla="*/ 1510553 w 2651134"/>
                          <a:gd name="connsiteY31" fmla="*/ 1492776 h 3370881"/>
                          <a:gd name="connsiteX32" fmla="*/ 1582270 w 2651134"/>
                          <a:gd name="connsiteY32" fmla="*/ 1461399 h 3370881"/>
                          <a:gd name="connsiteX33" fmla="*/ 1604682 w 2651134"/>
                          <a:gd name="connsiteY33" fmla="*/ 1456917 h 3370881"/>
                          <a:gd name="connsiteX34" fmla="*/ 1622612 w 2651134"/>
                          <a:gd name="connsiteY34" fmla="*/ 1447952 h 3370881"/>
                          <a:gd name="connsiteX35" fmla="*/ 1645023 w 2651134"/>
                          <a:gd name="connsiteY35" fmla="*/ 1438987 h 3370881"/>
                          <a:gd name="connsiteX36" fmla="*/ 1662953 w 2651134"/>
                          <a:gd name="connsiteY36" fmla="*/ 1425540 h 3370881"/>
                          <a:gd name="connsiteX37" fmla="*/ 1698812 w 2651134"/>
                          <a:gd name="connsiteY37" fmla="*/ 1407611 h 3370881"/>
                          <a:gd name="connsiteX38" fmla="*/ 1739153 w 2651134"/>
                          <a:gd name="connsiteY38" fmla="*/ 1380717 h 3370881"/>
                          <a:gd name="connsiteX39" fmla="*/ 1752600 w 2651134"/>
                          <a:gd name="connsiteY39" fmla="*/ 1367270 h 3370881"/>
                          <a:gd name="connsiteX40" fmla="*/ 1775012 w 2651134"/>
                          <a:gd name="connsiteY40" fmla="*/ 1353823 h 3370881"/>
                          <a:gd name="connsiteX41" fmla="*/ 1797423 w 2651134"/>
                          <a:gd name="connsiteY41" fmla="*/ 1335893 h 3370881"/>
                          <a:gd name="connsiteX42" fmla="*/ 1810870 w 2651134"/>
                          <a:gd name="connsiteY42" fmla="*/ 1304517 h 3370881"/>
                          <a:gd name="connsiteX43" fmla="*/ 1815353 w 2651134"/>
                          <a:gd name="connsiteY43" fmla="*/ 1291070 h 3370881"/>
                          <a:gd name="connsiteX44" fmla="*/ 1801906 w 2651134"/>
                          <a:gd name="connsiteY44" fmla="*/ 1138670 h 3370881"/>
                          <a:gd name="connsiteX45" fmla="*/ 1792941 w 2651134"/>
                          <a:gd name="connsiteY45" fmla="*/ 1125223 h 3370881"/>
                          <a:gd name="connsiteX46" fmla="*/ 1757082 w 2651134"/>
                          <a:gd name="connsiteY46" fmla="*/ 1093846 h 3370881"/>
                          <a:gd name="connsiteX47" fmla="*/ 1730188 w 2651134"/>
                          <a:gd name="connsiteY47" fmla="*/ 1066952 h 3370881"/>
                          <a:gd name="connsiteX48" fmla="*/ 1703294 w 2651134"/>
                          <a:gd name="connsiteY48" fmla="*/ 1049023 h 3370881"/>
                          <a:gd name="connsiteX49" fmla="*/ 1622612 w 2651134"/>
                          <a:gd name="connsiteY49" fmla="*/ 1053505 h 3370881"/>
                          <a:gd name="connsiteX50" fmla="*/ 1595718 w 2651134"/>
                          <a:gd name="connsiteY50" fmla="*/ 1062470 h 3370881"/>
                          <a:gd name="connsiteX51" fmla="*/ 1573306 w 2651134"/>
                          <a:gd name="connsiteY51" fmla="*/ 1066952 h 3370881"/>
                          <a:gd name="connsiteX52" fmla="*/ 1453385 w 2651134"/>
                          <a:gd name="connsiteY52" fmla="*/ 1082761 h 3370881"/>
                          <a:gd name="connsiteX53" fmla="*/ 1326776 w 2651134"/>
                          <a:gd name="connsiteY53" fmla="*/ 1062470 h 3370881"/>
                          <a:gd name="connsiteX54" fmla="*/ 1308847 w 2651134"/>
                          <a:gd name="connsiteY54" fmla="*/ 1057987 h 3370881"/>
                          <a:gd name="connsiteX55" fmla="*/ 1277470 w 2651134"/>
                          <a:gd name="connsiteY55" fmla="*/ 1053505 h 3370881"/>
                          <a:gd name="connsiteX56" fmla="*/ 1259541 w 2651134"/>
                          <a:gd name="connsiteY56" fmla="*/ 1049023 h 3370881"/>
                          <a:gd name="connsiteX57" fmla="*/ 1232647 w 2651134"/>
                          <a:gd name="connsiteY57" fmla="*/ 1044540 h 3370881"/>
                          <a:gd name="connsiteX58" fmla="*/ 1053353 w 2651134"/>
                          <a:gd name="connsiteY58" fmla="*/ 1049023 h 3370881"/>
                          <a:gd name="connsiteX59" fmla="*/ 1035423 w 2651134"/>
                          <a:gd name="connsiteY59" fmla="*/ 1053505 h 3370881"/>
                          <a:gd name="connsiteX60" fmla="*/ 1008529 w 2651134"/>
                          <a:gd name="connsiteY60" fmla="*/ 1057987 h 3370881"/>
                          <a:gd name="connsiteX61" fmla="*/ 995082 w 2651134"/>
                          <a:gd name="connsiteY61" fmla="*/ 1062470 h 3370881"/>
                          <a:gd name="connsiteX62" fmla="*/ 945776 w 2651134"/>
                          <a:gd name="connsiteY62" fmla="*/ 1031093 h 3370881"/>
                          <a:gd name="connsiteX63" fmla="*/ 941294 w 2651134"/>
                          <a:gd name="connsiteY63" fmla="*/ 1017646 h 3370881"/>
                          <a:gd name="connsiteX64" fmla="*/ 932329 w 2651134"/>
                          <a:gd name="connsiteY64" fmla="*/ 919034 h 3370881"/>
                          <a:gd name="connsiteX65" fmla="*/ 914400 w 2651134"/>
                          <a:gd name="connsiteY65" fmla="*/ 901105 h 3370881"/>
                          <a:gd name="connsiteX66" fmla="*/ 918882 w 2651134"/>
                          <a:gd name="connsiteY66" fmla="*/ 869729 h 3370881"/>
                          <a:gd name="connsiteX67" fmla="*/ 941294 w 2651134"/>
                          <a:gd name="connsiteY67" fmla="*/ 865246 h 3370881"/>
                          <a:gd name="connsiteX68" fmla="*/ 959223 w 2651134"/>
                          <a:gd name="connsiteY68" fmla="*/ 851799 h 3370881"/>
                          <a:gd name="connsiteX69" fmla="*/ 990600 w 2651134"/>
                          <a:gd name="connsiteY69" fmla="*/ 847317 h 3370881"/>
                          <a:gd name="connsiteX70" fmla="*/ 1129553 w 2651134"/>
                          <a:gd name="connsiteY70" fmla="*/ 838352 h 3370881"/>
                          <a:gd name="connsiteX71" fmla="*/ 1147482 w 2651134"/>
                          <a:gd name="connsiteY71" fmla="*/ 829387 h 3370881"/>
                          <a:gd name="connsiteX72" fmla="*/ 1178859 w 2651134"/>
                          <a:gd name="connsiteY72" fmla="*/ 806976 h 3370881"/>
                          <a:gd name="connsiteX73" fmla="*/ 1192306 w 2651134"/>
                          <a:gd name="connsiteY73" fmla="*/ 793529 h 3370881"/>
                          <a:gd name="connsiteX74" fmla="*/ 1214718 w 2651134"/>
                          <a:gd name="connsiteY74" fmla="*/ 784564 h 3370881"/>
                          <a:gd name="connsiteX75" fmla="*/ 1241612 w 2651134"/>
                          <a:gd name="connsiteY75" fmla="*/ 771117 h 3370881"/>
                          <a:gd name="connsiteX76" fmla="*/ 1277470 w 2651134"/>
                          <a:gd name="connsiteY76" fmla="*/ 753187 h 3370881"/>
                          <a:gd name="connsiteX77" fmla="*/ 1295400 w 2651134"/>
                          <a:gd name="connsiteY77" fmla="*/ 730776 h 3370881"/>
                          <a:gd name="connsiteX78" fmla="*/ 1317812 w 2651134"/>
                          <a:gd name="connsiteY78" fmla="*/ 708364 h 3370881"/>
                          <a:gd name="connsiteX79" fmla="*/ 1353670 w 2651134"/>
                          <a:gd name="connsiteY79" fmla="*/ 663540 h 3370881"/>
                          <a:gd name="connsiteX80" fmla="*/ 1371600 w 2651134"/>
                          <a:gd name="connsiteY80" fmla="*/ 636646 h 3370881"/>
                          <a:gd name="connsiteX81" fmla="*/ 1380565 w 2651134"/>
                          <a:gd name="connsiteY81" fmla="*/ 596305 h 3370881"/>
                          <a:gd name="connsiteX82" fmla="*/ 1385047 w 2651134"/>
                          <a:gd name="connsiteY82" fmla="*/ 582858 h 3370881"/>
                          <a:gd name="connsiteX83" fmla="*/ 1380565 w 2651134"/>
                          <a:gd name="connsiteY83" fmla="*/ 533552 h 3370881"/>
                          <a:gd name="connsiteX84" fmla="*/ 1367118 w 2651134"/>
                          <a:gd name="connsiteY84" fmla="*/ 524587 h 3370881"/>
                          <a:gd name="connsiteX85" fmla="*/ 1349188 w 2651134"/>
                          <a:gd name="connsiteY85" fmla="*/ 520105 h 3370881"/>
                          <a:gd name="connsiteX86" fmla="*/ 1326776 w 2651134"/>
                          <a:gd name="connsiteY86" fmla="*/ 511140 h 3370881"/>
                          <a:gd name="connsiteX87" fmla="*/ 1281953 w 2651134"/>
                          <a:gd name="connsiteY87" fmla="*/ 515623 h 3370881"/>
                          <a:gd name="connsiteX88" fmla="*/ 1250576 w 2651134"/>
                          <a:gd name="connsiteY88" fmla="*/ 529070 h 3370881"/>
                          <a:gd name="connsiteX89" fmla="*/ 1210235 w 2651134"/>
                          <a:gd name="connsiteY89" fmla="*/ 542517 h 3370881"/>
                          <a:gd name="connsiteX90" fmla="*/ 1183341 w 2651134"/>
                          <a:gd name="connsiteY90" fmla="*/ 555964 h 3370881"/>
                          <a:gd name="connsiteX91" fmla="*/ 1160929 w 2651134"/>
                          <a:gd name="connsiteY91" fmla="*/ 569411 h 3370881"/>
                          <a:gd name="connsiteX92" fmla="*/ 1134035 w 2651134"/>
                          <a:gd name="connsiteY92" fmla="*/ 578376 h 3370881"/>
                          <a:gd name="connsiteX93" fmla="*/ 1111623 w 2651134"/>
                          <a:gd name="connsiteY93" fmla="*/ 587340 h 3370881"/>
                          <a:gd name="connsiteX94" fmla="*/ 1084729 w 2651134"/>
                          <a:gd name="connsiteY94" fmla="*/ 596305 h 3370881"/>
                          <a:gd name="connsiteX95" fmla="*/ 986118 w 2651134"/>
                          <a:gd name="connsiteY95" fmla="*/ 591823 h 3370881"/>
                          <a:gd name="connsiteX96" fmla="*/ 927847 w 2651134"/>
                          <a:gd name="connsiteY96" fmla="*/ 578376 h 3370881"/>
                          <a:gd name="connsiteX97" fmla="*/ 896470 w 2651134"/>
                          <a:gd name="connsiteY97" fmla="*/ 555964 h 3370881"/>
                          <a:gd name="connsiteX98" fmla="*/ 883023 w 2651134"/>
                          <a:gd name="connsiteY98" fmla="*/ 546999 h 3370881"/>
                          <a:gd name="connsiteX99" fmla="*/ 865094 w 2651134"/>
                          <a:gd name="connsiteY99" fmla="*/ 497693 h 3370881"/>
                          <a:gd name="connsiteX100" fmla="*/ 869576 w 2651134"/>
                          <a:gd name="connsiteY100" fmla="*/ 403564 h 3370881"/>
                          <a:gd name="connsiteX101" fmla="*/ 874059 w 2651134"/>
                          <a:gd name="connsiteY101" fmla="*/ 385634 h 3370881"/>
                          <a:gd name="connsiteX102" fmla="*/ 883023 w 2651134"/>
                          <a:gd name="connsiteY102" fmla="*/ 372187 h 3370881"/>
                          <a:gd name="connsiteX103" fmla="*/ 909918 w 2651134"/>
                          <a:gd name="connsiteY103" fmla="*/ 363223 h 3370881"/>
                          <a:gd name="connsiteX104" fmla="*/ 914400 w 2651134"/>
                          <a:gd name="connsiteY104" fmla="*/ 385634 h 3370881"/>
                          <a:gd name="connsiteX105" fmla="*/ 909918 w 2651134"/>
                          <a:gd name="connsiteY105" fmla="*/ 408046 h 3370881"/>
                          <a:gd name="connsiteX106" fmla="*/ 900953 w 2651134"/>
                          <a:gd name="connsiteY106" fmla="*/ 466317 h 3370881"/>
                          <a:gd name="connsiteX107" fmla="*/ 905435 w 2651134"/>
                          <a:gd name="connsiteY107" fmla="*/ 515623 h 3370881"/>
                          <a:gd name="connsiteX108" fmla="*/ 932329 w 2651134"/>
                          <a:gd name="connsiteY108" fmla="*/ 551481 h 3370881"/>
                          <a:gd name="connsiteX109" fmla="*/ 954741 w 2651134"/>
                          <a:gd name="connsiteY109" fmla="*/ 560446 h 3370881"/>
                          <a:gd name="connsiteX110" fmla="*/ 972670 w 2651134"/>
                          <a:gd name="connsiteY110" fmla="*/ 569411 h 3370881"/>
                          <a:gd name="connsiteX111" fmla="*/ 1066800 w 2651134"/>
                          <a:gd name="connsiteY111" fmla="*/ 564929 h 3370881"/>
                          <a:gd name="connsiteX112" fmla="*/ 1111623 w 2651134"/>
                          <a:gd name="connsiteY112" fmla="*/ 551481 h 3370881"/>
                          <a:gd name="connsiteX113" fmla="*/ 1129553 w 2651134"/>
                          <a:gd name="connsiteY113" fmla="*/ 538034 h 3370881"/>
                          <a:gd name="connsiteX114" fmla="*/ 1156447 w 2651134"/>
                          <a:gd name="connsiteY114" fmla="*/ 511140 h 3370881"/>
                          <a:gd name="connsiteX115" fmla="*/ 1160929 w 2651134"/>
                          <a:gd name="connsiteY115" fmla="*/ 493211 h 3370881"/>
                          <a:gd name="connsiteX116" fmla="*/ 1178859 w 2651134"/>
                          <a:gd name="connsiteY116" fmla="*/ 331846 h 3370881"/>
                          <a:gd name="connsiteX117" fmla="*/ 1215315 w 2651134"/>
                          <a:gd name="connsiteY117" fmla="*/ 270289 h 3370881"/>
                          <a:gd name="connsiteX118" fmla="*/ 1214718 w 2651134"/>
                          <a:gd name="connsiteY118" fmla="*/ 367705 h 3370881"/>
                          <a:gd name="connsiteX119" fmla="*/ 1201270 w 2651134"/>
                          <a:gd name="connsiteY119" fmla="*/ 412529 h 3370881"/>
                          <a:gd name="connsiteX120" fmla="*/ 1210235 w 2651134"/>
                          <a:gd name="connsiteY120" fmla="*/ 461834 h 3370881"/>
                          <a:gd name="connsiteX121" fmla="*/ 1214718 w 2651134"/>
                          <a:gd name="connsiteY121" fmla="*/ 475281 h 3370881"/>
                          <a:gd name="connsiteX122" fmla="*/ 1228165 w 2651134"/>
                          <a:gd name="connsiteY122" fmla="*/ 484246 h 3370881"/>
                          <a:gd name="connsiteX123" fmla="*/ 1250576 w 2651134"/>
                          <a:gd name="connsiteY123" fmla="*/ 502176 h 3370881"/>
                          <a:gd name="connsiteX124" fmla="*/ 1317812 w 2651134"/>
                          <a:gd name="connsiteY124" fmla="*/ 497693 h 3370881"/>
                          <a:gd name="connsiteX125" fmla="*/ 1353670 w 2651134"/>
                          <a:gd name="connsiteY125" fmla="*/ 488729 h 3370881"/>
                          <a:gd name="connsiteX126" fmla="*/ 1506070 w 2651134"/>
                          <a:gd name="connsiteY126" fmla="*/ 457352 h 3370881"/>
                          <a:gd name="connsiteX127" fmla="*/ 1550894 w 2651134"/>
                          <a:gd name="connsiteY127" fmla="*/ 430458 h 3370881"/>
                          <a:gd name="connsiteX128" fmla="*/ 1564341 w 2651134"/>
                          <a:gd name="connsiteY128" fmla="*/ 417011 h 3370881"/>
                          <a:gd name="connsiteX129" fmla="*/ 1586753 w 2651134"/>
                          <a:gd name="connsiteY129" fmla="*/ 399081 h 3370881"/>
                          <a:gd name="connsiteX130" fmla="*/ 1595718 w 2651134"/>
                          <a:gd name="connsiteY130" fmla="*/ 381152 h 3370881"/>
                          <a:gd name="connsiteX131" fmla="*/ 1600200 w 2651134"/>
                          <a:gd name="connsiteY131" fmla="*/ 363223 h 3370881"/>
                          <a:gd name="connsiteX132" fmla="*/ 1609165 w 2651134"/>
                          <a:gd name="connsiteY132" fmla="*/ 313917 h 3370881"/>
                          <a:gd name="connsiteX133" fmla="*/ 1537447 w 2651134"/>
                          <a:gd name="connsiteY133" fmla="*/ 188411 h 3370881"/>
                          <a:gd name="connsiteX134" fmla="*/ 1613647 w 2651134"/>
                          <a:gd name="connsiteY134" fmla="*/ 399081 h 3370881"/>
                          <a:gd name="connsiteX135" fmla="*/ 1627094 w 2651134"/>
                          <a:gd name="connsiteY135" fmla="*/ 417011 h 3370881"/>
                          <a:gd name="connsiteX136" fmla="*/ 1658470 w 2651134"/>
                          <a:gd name="connsiteY136" fmla="*/ 412529 h 3370881"/>
                          <a:gd name="connsiteX137" fmla="*/ 1685365 w 2651134"/>
                          <a:gd name="connsiteY137" fmla="*/ 390117 h 3370881"/>
                          <a:gd name="connsiteX138" fmla="*/ 1694329 w 2651134"/>
                          <a:gd name="connsiteY138" fmla="*/ 376670 h 3370881"/>
                          <a:gd name="connsiteX139" fmla="*/ 1734670 w 2651134"/>
                          <a:gd name="connsiteY139" fmla="*/ 354258 h 3370881"/>
                          <a:gd name="connsiteX140" fmla="*/ 1743635 w 2651134"/>
                          <a:gd name="connsiteY140" fmla="*/ 340811 h 3370881"/>
                          <a:gd name="connsiteX141" fmla="*/ 1757082 w 2651134"/>
                          <a:gd name="connsiteY141" fmla="*/ 336329 h 3370881"/>
                          <a:gd name="connsiteX142" fmla="*/ 1899621 w 2651134"/>
                          <a:gd name="connsiteY142" fmla="*/ 211719 h 3370881"/>
                          <a:gd name="connsiteX143" fmla="*/ 1772023 w 2651134"/>
                          <a:gd name="connsiteY143" fmla="*/ 77249 h 3370881"/>
                          <a:gd name="connsiteX144" fmla="*/ 1824225 w 2651134"/>
                          <a:gd name="connsiteY144" fmla="*/ 214081 h 3370881"/>
                          <a:gd name="connsiteX145" fmla="*/ 1843741 w 2651134"/>
                          <a:gd name="connsiteY145" fmla="*/ 328858 h 3370881"/>
                          <a:gd name="connsiteX146" fmla="*/ 1788459 w 2651134"/>
                          <a:gd name="connsiteY146" fmla="*/ 367705 h 3370881"/>
                          <a:gd name="connsiteX147" fmla="*/ 1761565 w 2651134"/>
                          <a:gd name="connsiteY147" fmla="*/ 390117 h 3370881"/>
                          <a:gd name="connsiteX148" fmla="*/ 1783976 w 2651134"/>
                          <a:gd name="connsiteY148" fmla="*/ 399081 h 3370881"/>
                          <a:gd name="connsiteX149" fmla="*/ 1878106 w 2651134"/>
                          <a:gd name="connsiteY149" fmla="*/ 390117 h 3370881"/>
                          <a:gd name="connsiteX150" fmla="*/ 1891553 w 2651134"/>
                          <a:gd name="connsiteY150" fmla="*/ 381152 h 3370881"/>
                          <a:gd name="connsiteX151" fmla="*/ 1918447 w 2651134"/>
                          <a:gd name="connsiteY151" fmla="*/ 372187 h 3370881"/>
                          <a:gd name="connsiteX152" fmla="*/ 1940859 w 2651134"/>
                          <a:gd name="connsiteY152" fmla="*/ 358740 h 3370881"/>
                          <a:gd name="connsiteX153" fmla="*/ 1954306 w 2651134"/>
                          <a:gd name="connsiteY153" fmla="*/ 354258 h 3370881"/>
                          <a:gd name="connsiteX154" fmla="*/ 2166172 w 2651134"/>
                          <a:gd name="connsiteY154" fmla="*/ 215604 h 3370881"/>
                          <a:gd name="connsiteX155" fmla="*/ 2069054 w 2651134"/>
                          <a:gd name="connsiteY155" fmla="*/ 40493 h 3370881"/>
                          <a:gd name="connsiteX156" fmla="*/ 2078225 w 2651134"/>
                          <a:gd name="connsiteY156" fmla="*/ 188681 h 3370881"/>
                          <a:gd name="connsiteX157" fmla="*/ 1999129 w 2651134"/>
                          <a:gd name="connsiteY157" fmla="*/ 358740 h 3370881"/>
                          <a:gd name="connsiteX158" fmla="*/ 1994647 w 2651134"/>
                          <a:gd name="connsiteY158" fmla="*/ 372187 h 3370881"/>
                          <a:gd name="connsiteX159" fmla="*/ 2039470 w 2651134"/>
                          <a:gd name="connsiteY159" fmla="*/ 390117 h 3370881"/>
                          <a:gd name="connsiteX160" fmla="*/ 2115670 w 2651134"/>
                          <a:gd name="connsiteY160" fmla="*/ 390117 h 3370881"/>
                          <a:gd name="connsiteX161" fmla="*/ 2160494 w 2651134"/>
                          <a:gd name="connsiteY161" fmla="*/ 376670 h 3370881"/>
                          <a:gd name="connsiteX162" fmla="*/ 2191870 w 2651134"/>
                          <a:gd name="connsiteY162" fmla="*/ 363223 h 3370881"/>
                          <a:gd name="connsiteX163" fmla="*/ 2205318 w 2651134"/>
                          <a:gd name="connsiteY163" fmla="*/ 358740 h 3370881"/>
                          <a:gd name="connsiteX164" fmla="*/ 2232212 w 2651134"/>
                          <a:gd name="connsiteY164" fmla="*/ 340811 h 3370881"/>
                          <a:gd name="connsiteX165" fmla="*/ 2312894 w 2651134"/>
                          <a:gd name="connsiteY165" fmla="*/ 183929 h 3370881"/>
                          <a:gd name="connsiteX166" fmla="*/ 2339788 w 2651134"/>
                          <a:gd name="connsiteY166" fmla="*/ 151 h 3370881"/>
                          <a:gd name="connsiteX167" fmla="*/ 2357718 w 2651134"/>
                          <a:gd name="connsiteY167" fmla="*/ 215305 h 3370881"/>
                          <a:gd name="connsiteX168" fmla="*/ 2254623 w 2651134"/>
                          <a:gd name="connsiteY168" fmla="*/ 376670 h 3370881"/>
                          <a:gd name="connsiteX169" fmla="*/ 2245659 w 2651134"/>
                          <a:gd name="connsiteY169" fmla="*/ 390117 h 3370881"/>
                          <a:gd name="connsiteX170" fmla="*/ 2254623 w 2651134"/>
                          <a:gd name="connsiteY170" fmla="*/ 403564 h 3370881"/>
                          <a:gd name="connsiteX171" fmla="*/ 2353235 w 2651134"/>
                          <a:gd name="connsiteY171" fmla="*/ 399081 h 3370881"/>
                          <a:gd name="connsiteX172" fmla="*/ 2366682 w 2651134"/>
                          <a:gd name="connsiteY172" fmla="*/ 394599 h 3370881"/>
                          <a:gd name="connsiteX173" fmla="*/ 2389094 w 2651134"/>
                          <a:gd name="connsiteY173" fmla="*/ 390117 h 3370881"/>
                          <a:gd name="connsiteX174" fmla="*/ 2424953 w 2651134"/>
                          <a:gd name="connsiteY174" fmla="*/ 367705 h 3370881"/>
                          <a:gd name="connsiteX175" fmla="*/ 2451847 w 2651134"/>
                          <a:gd name="connsiteY175" fmla="*/ 358740 h 3370881"/>
                          <a:gd name="connsiteX176" fmla="*/ 2541495 w 2651134"/>
                          <a:gd name="connsiteY176" fmla="*/ 62906 h 3370881"/>
                          <a:gd name="connsiteX177" fmla="*/ 2576064 w 2651134"/>
                          <a:gd name="connsiteY177" fmla="*/ 209001 h 3370881"/>
                          <a:gd name="connsiteX178" fmla="*/ 2505635 w 2651134"/>
                          <a:gd name="connsiteY178" fmla="*/ 372187 h 3370881"/>
                          <a:gd name="connsiteX179" fmla="*/ 2650863 w 2651134"/>
                          <a:gd name="connsiteY179" fmla="*/ 344994 h 3370881"/>
                          <a:gd name="connsiteX180" fmla="*/ 2465294 w 2651134"/>
                          <a:gd name="connsiteY180" fmla="*/ 399081 h 3370881"/>
                          <a:gd name="connsiteX181" fmla="*/ 2442882 w 2651134"/>
                          <a:gd name="connsiteY181" fmla="*/ 403564 h 3370881"/>
                          <a:gd name="connsiteX182" fmla="*/ 2398059 w 2651134"/>
                          <a:gd name="connsiteY182" fmla="*/ 417011 h 3370881"/>
                          <a:gd name="connsiteX183" fmla="*/ 2375647 w 2651134"/>
                          <a:gd name="connsiteY183" fmla="*/ 425976 h 3370881"/>
                          <a:gd name="connsiteX184" fmla="*/ 2357718 w 2651134"/>
                          <a:gd name="connsiteY184" fmla="*/ 430458 h 3370881"/>
                          <a:gd name="connsiteX185" fmla="*/ 2344270 w 2651134"/>
                          <a:gd name="connsiteY185" fmla="*/ 461834 h 3370881"/>
                          <a:gd name="connsiteX186" fmla="*/ 2353235 w 2651134"/>
                          <a:gd name="connsiteY186" fmla="*/ 502176 h 3370881"/>
                          <a:gd name="connsiteX187" fmla="*/ 2362200 w 2651134"/>
                          <a:gd name="connsiteY187" fmla="*/ 515623 h 3370881"/>
                          <a:gd name="connsiteX188" fmla="*/ 2344270 w 2651134"/>
                          <a:gd name="connsiteY188" fmla="*/ 587340 h 3370881"/>
                          <a:gd name="connsiteX189" fmla="*/ 2321859 w 2651134"/>
                          <a:gd name="connsiteY189" fmla="*/ 614234 h 3370881"/>
                          <a:gd name="connsiteX190" fmla="*/ 2308412 w 2651134"/>
                          <a:gd name="connsiteY190" fmla="*/ 636646 h 3370881"/>
                          <a:gd name="connsiteX191" fmla="*/ 2281518 w 2651134"/>
                          <a:gd name="connsiteY191" fmla="*/ 641129 h 3370881"/>
                          <a:gd name="connsiteX192" fmla="*/ 2259106 w 2651134"/>
                          <a:gd name="connsiteY192" fmla="*/ 636646 h 3370881"/>
                          <a:gd name="connsiteX193" fmla="*/ 2277035 w 2651134"/>
                          <a:gd name="connsiteY193" fmla="*/ 578376 h 3370881"/>
                          <a:gd name="connsiteX194" fmla="*/ 2290482 w 2651134"/>
                          <a:gd name="connsiteY194" fmla="*/ 542517 h 3370881"/>
                          <a:gd name="connsiteX195" fmla="*/ 2286000 w 2651134"/>
                          <a:gd name="connsiteY195" fmla="*/ 506658 h 3370881"/>
                          <a:gd name="connsiteX196" fmla="*/ 2245659 w 2651134"/>
                          <a:gd name="connsiteY196" fmla="*/ 448387 h 3370881"/>
                          <a:gd name="connsiteX197" fmla="*/ 2200835 w 2651134"/>
                          <a:gd name="connsiteY197" fmla="*/ 430458 h 3370881"/>
                          <a:gd name="connsiteX198" fmla="*/ 2169459 w 2651134"/>
                          <a:gd name="connsiteY198" fmla="*/ 425976 h 3370881"/>
                          <a:gd name="connsiteX199" fmla="*/ 2102223 w 2651134"/>
                          <a:gd name="connsiteY199" fmla="*/ 430458 h 3370881"/>
                          <a:gd name="connsiteX200" fmla="*/ 2084294 w 2651134"/>
                          <a:gd name="connsiteY200" fmla="*/ 439423 h 3370881"/>
                          <a:gd name="connsiteX201" fmla="*/ 2070847 w 2651134"/>
                          <a:gd name="connsiteY201" fmla="*/ 443905 h 3370881"/>
                          <a:gd name="connsiteX202" fmla="*/ 2061882 w 2651134"/>
                          <a:gd name="connsiteY202" fmla="*/ 461834 h 3370881"/>
                          <a:gd name="connsiteX203" fmla="*/ 2034988 w 2651134"/>
                          <a:gd name="connsiteY203" fmla="*/ 475281 h 3370881"/>
                          <a:gd name="connsiteX204" fmla="*/ 1783976 w 2651134"/>
                          <a:gd name="connsiteY204" fmla="*/ 479764 h 3370881"/>
                          <a:gd name="connsiteX205" fmla="*/ 1766047 w 2651134"/>
                          <a:gd name="connsiteY205" fmla="*/ 488729 h 3370881"/>
                          <a:gd name="connsiteX206" fmla="*/ 1703294 w 2651134"/>
                          <a:gd name="connsiteY206" fmla="*/ 506658 h 3370881"/>
                          <a:gd name="connsiteX207" fmla="*/ 1689847 w 2651134"/>
                          <a:gd name="connsiteY207" fmla="*/ 511140 h 3370881"/>
                          <a:gd name="connsiteX208" fmla="*/ 1676400 w 2651134"/>
                          <a:gd name="connsiteY208" fmla="*/ 520105 h 3370881"/>
                          <a:gd name="connsiteX209" fmla="*/ 1649506 w 2651134"/>
                          <a:gd name="connsiteY209" fmla="*/ 529070 h 3370881"/>
                          <a:gd name="connsiteX210" fmla="*/ 1636059 w 2651134"/>
                          <a:gd name="connsiteY210" fmla="*/ 538034 h 3370881"/>
                          <a:gd name="connsiteX211" fmla="*/ 1622612 w 2651134"/>
                          <a:gd name="connsiteY211" fmla="*/ 551481 h 3370881"/>
                          <a:gd name="connsiteX212" fmla="*/ 1609165 w 2651134"/>
                          <a:gd name="connsiteY212" fmla="*/ 555964 h 3370881"/>
                          <a:gd name="connsiteX213" fmla="*/ 1577788 w 2651134"/>
                          <a:gd name="connsiteY213" fmla="*/ 587340 h 3370881"/>
                          <a:gd name="connsiteX214" fmla="*/ 1568823 w 2651134"/>
                          <a:gd name="connsiteY214" fmla="*/ 600787 h 3370881"/>
                          <a:gd name="connsiteX215" fmla="*/ 1555376 w 2651134"/>
                          <a:gd name="connsiteY215" fmla="*/ 614234 h 3370881"/>
                          <a:gd name="connsiteX216" fmla="*/ 1524000 w 2651134"/>
                          <a:gd name="connsiteY216" fmla="*/ 654576 h 3370881"/>
                          <a:gd name="connsiteX217" fmla="*/ 1519518 w 2651134"/>
                          <a:gd name="connsiteY217" fmla="*/ 668023 h 3370881"/>
                          <a:gd name="connsiteX218" fmla="*/ 1528482 w 2651134"/>
                          <a:gd name="connsiteY218" fmla="*/ 708364 h 3370881"/>
                          <a:gd name="connsiteX219" fmla="*/ 1537447 w 2651134"/>
                          <a:gd name="connsiteY219" fmla="*/ 721811 h 3370881"/>
                          <a:gd name="connsiteX220" fmla="*/ 1568823 w 2651134"/>
                          <a:gd name="connsiteY220" fmla="*/ 712846 h 3370881"/>
                          <a:gd name="connsiteX221" fmla="*/ 1600200 w 2651134"/>
                          <a:gd name="connsiteY221" fmla="*/ 712846 h 3370881"/>
                          <a:gd name="connsiteX222" fmla="*/ 1631576 w 2651134"/>
                          <a:gd name="connsiteY222" fmla="*/ 690434 h 3370881"/>
                          <a:gd name="connsiteX223" fmla="*/ 1645023 w 2651134"/>
                          <a:gd name="connsiteY223" fmla="*/ 676987 h 3370881"/>
                          <a:gd name="connsiteX224" fmla="*/ 1685365 w 2651134"/>
                          <a:gd name="connsiteY224" fmla="*/ 645611 h 3370881"/>
                          <a:gd name="connsiteX225" fmla="*/ 1716741 w 2651134"/>
                          <a:gd name="connsiteY225" fmla="*/ 614234 h 3370881"/>
                          <a:gd name="connsiteX226" fmla="*/ 1748118 w 2651134"/>
                          <a:gd name="connsiteY226" fmla="*/ 596305 h 3370881"/>
                          <a:gd name="connsiteX227" fmla="*/ 1761565 w 2651134"/>
                          <a:gd name="connsiteY227" fmla="*/ 591823 h 3370881"/>
                          <a:gd name="connsiteX228" fmla="*/ 1779494 w 2651134"/>
                          <a:gd name="connsiteY228" fmla="*/ 582858 h 3370881"/>
                          <a:gd name="connsiteX229" fmla="*/ 1815353 w 2651134"/>
                          <a:gd name="connsiteY229" fmla="*/ 573893 h 3370881"/>
                          <a:gd name="connsiteX230" fmla="*/ 2030506 w 2651134"/>
                          <a:gd name="connsiteY230" fmla="*/ 578376 h 3370881"/>
                          <a:gd name="connsiteX231" fmla="*/ 2017059 w 2651134"/>
                          <a:gd name="connsiteY231" fmla="*/ 600787 h 3370881"/>
                          <a:gd name="connsiteX232" fmla="*/ 1981200 w 2651134"/>
                          <a:gd name="connsiteY232" fmla="*/ 636646 h 3370881"/>
                          <a:gd name="connsiteX233" fmla="*/ 1967753 w 2651134"/>
                          <a:gd name="connsiteY233" fmla="*/ 650093 h 3370881"/>
                          <a:gd name="connsiteX234" fmla="*/ 1936376 w 2651134"/>
                          <a:gd name="connsiteY234" fmla="*/ 690434 h 3370881"/>
                          <a:gd name="connsiteX235" fmla="*/ 1905000 w 2651134"/>
                          <a:gd name="connsiteY235" fmla="*/ 717329 h 3370881"/>
                          <a:gd name="connsiteX236" fmla="*/ 1860176 w 2651134"/>
                          <a:gd name="connsiteY236" fmla="*/ 735258 h 3370881"/>
                          <a:gd name="connsiteX237" fmla="*/ 1788459 w 2651134"/>
                          <a:gd name="connsiteY237" fmla="*/ 744223 h 3370881"/>
                          <a:gd name="connsiteX238" fmla="*/ 1846729 w 2651134"/>
                          <a:gd name="connsiteY238" fmla="*/ 802493 h 3370881"/>
                          <a:gd name="connsiteX239" fmla="*/ 1913965 w 2651134"/>
                          <a:gd name="connsiteY239" fmla="*/ 829387 h 3370881"/>
                          <a:gd name="connsiteX240" fmla="*/ 1922929 w 2651134"/>
                          <a:gd name="connsiteY240" fmla="*/ 842834 h 3370881"/>
                          <a:gd name="connsiteX241" fmla="*/ 1967753 w 2651134"/>
                          <a:gd name="connsiteY241" fmla="*/ 883176 h 3370881"/>
                          <a:gd name="connsiteX242" fmla="*/ 1981200 w 2651134"/>
                          <a:gd name="connsiteY242" fmla="*/ 896623 h 3370881"/>
                          <a:gd name="connsiteX243" fmla="*/ 1994647 w 2651134"/>
                          <a:gd name="connsiteY243" fmla="*/ 905587 h 3370881"/>
                          <a:gd name="connsiteX244" fmla="*/ 2021541 w 2651134"/>
                          <a:gd name="connsiteY244" fmla="*/ 927999 h 3370881"/>
                          <a:gd name="connsiteX245" fmla="*/ 2030506 w 2651134"/>
                          <a:gd name="connsiteY245" fmla="*/ 941446 h 3370881"/>
                          <a:gd name="connsiteX246" fmla="*/ 2057400 w 2651134"/>
                          <a:gd name="connsiteY246" fmla="*/ 968340 h 3370881"/>
                          <a:gd name="connsiteX247" fmla="*/ 2088776 w 2651134"/>
                          <a:gd name="connsiteY247" fmla="*/ 1013164 h 3370881"/>
                          <a:gd name="connsiteX248" fmla="*/ 2115670 w 2651134"/>
                          <a:gd name="connsiteY248" fmla="*/ 1057987 h 3370881"/>
                          <a:gd name="connsiteX249" fmla="*/ 2120153 w 2651134"/>
                          <a:gd name="connsiteY249" fmla="*/ 1089364 h 3370881"/>
                          <a:gd name="connsiteX250" fmla="*/ 2138082 w 2651134"/>
                          <a:gd name="connsiteY250" fmla="*/ 1143152 h 3370881"/>
                          <a:gd name="connsiteX251" fmla="*/ 2147047 w 2651134"/>
                          <a:gd name="connsiteY251" fmla="*/ 1196940 h 3370881"/>
                          <a:gd name="connsiteX252" fmla="*/ 2151529 w 2651134"/>
                          <a:gd name="connsiteY252" fmla="*/ 1210387 h 3370881"/>
                          <a:gd name="connsiteX253" fmla="*/ 2156012 w 2651134"/>
                          <a:gd name="connsiteY253" fmla="*/ 1228317 h 3370881"/>
                          <a:gd name="connsiteX254" fmla="*/ 2173941 w 2651134"/>
                          <a:gd name="connsiteY254" fmla="*/ 1295552 h 3370881"/>
                          <a:gd name="connsiteX255" fmla="*/ 2182906 w 2651134"/>
                          <a:gd name="connsiteY255" fmla="*/ 1313481 h 3370881"/>
                          <a:gd name="connsiteX256" fmla="*/ 2187388 w 2651134"/>
                          <a:gd name="connsiteY256" fmla="*/ 1331411 h 3370881"/>
                          <a:gd name="connsiteX257" fmla="*/ 2214282 w 2651134"/>
                          <a:gd name="connsiteY257" fmla="*/ 1385199 h 3370881"/>
                          <a:gd name="connsiteX258" fmla="*/ 2218765 w 2651134"/>
                          <a:gd name="connsiteY258" fmla="*/ 1403129 h 3370881"/>
                          <a:gd name="connsiteX259" fmla="*/ 2223247 w 2651134"/>
                          <a:gd name="connsiteY259" fmla="*/ 1430023 h 3370881"/>
                          <a:gd name="connsiteX260" fmla="*/ 2236694 w 2651134"/>
                          <a:gd name="connsiteY260" fmla="*/ 1456917 h 3370881"/>
                          <a:gd name="connsiteX261" fmla="*/ 2241176 w 2651134"/>
                          <a:gd name="connsiteY261" fmla="*/ 1577940 h 3370881"/>
                          <a:gd name="connsiteX262" fmla="*/ 2245659 w 2651134"/>
                          <a:gd name="connsiteY262" fmla="*/ 1595870 h 3370881"/>
                          <a:gd name="connsiteX263" fmla="*/ 2236694 w 2651134"/>
                          <a:gd name="connsiteY263" fmla="*/ 1694481 h 3370881"/>
                          <a:gd name="connsiteX264" fmla="*/ 2227729 w 2651134"/>
                          <a:gd name="connsiteY264" fmla="*/ 1716893 h 3370881"/>
                          <a:gd name="connsiteX265" fmla="*/ 2223247 w 2651134"/>
                          <a:gd name="connsiteY265" fmla="*/ 1730340 h 3370881"/>
                          <a:gd name="connsiteX266" fmla="*/ 2200835 w 2651134"/>
                          <a:gd name="connsiteY266" fmla="*/ 1788611 h 3370881"/>
                          <a:gd name="connsiteX267" fmla="*/ 2191870 w 2651134"/>
                          <a:gd name="connsiteY267" fmla="*/ 1811023 h 3370881"/>
                          <a:gd name="connsiteX268" fmla="*/ 2187388 w 2651134"/>
                          <a:gd name="connsiteY268" fmla="*/ 1824470 h 3370881"/>
                          <a:gd name="connsiteX269" fmla="*/ 2169459 w 2651134"/>
                          <a:gd name="connsiteY269" fmla="*/ 1869293 h 3370881"/>
                          <a:gd name="connsiteX270" fmla="*/ 2164976 w 2651134"/>
                          <a:gd name="connsiteY270" fmla="*/ 1882740 h 3370881"/>
                          <a:gd name="connsiteX271" fmla="*/ 2156012 w 2651134"/>
                          <a:gd name="connsiteY271" fmla="*/ 1927564 h 3370881"/>
                          <a:gd name="connsiteX272" fmla="*/ 2173941 w 2651134"/>
                          <a:gd name="connsiteY272" fmla="*/ 1945493 h 3370881"/>
                          <a:gd name="connsiteX273" fmla="*/ 2196353 w 2651134"/>
                          <a:gd name="connsiteY273" fmla="*/ 1958940 h 3370881"/>
                          <a:gd name="connsiteX274" fmla="*/ 2241176 w 2651134"/>
                          <a:gd name="connsiteY274" fmla="*/ 2012729 h 3370881"/>
                          <a:gd name="connsiteX275" fmla="*/ 2263588 w 2651134"/>
                          <a:gd name="connsiteY275" fmla="*/ 2057552 h 3370881"/>
                          <a:gd name="connsiteX276" fmla="*/ 2286000 w 2651134"/>
                          <a:gd name="connsiteY276" fmla="*/ 2084446 h 3370881"/>
                          <a:gd name="connsiteX277" fmla="*/ 2299447 w 2651134"/>
                          <a:gd name="connsiteY277" fmla="*/ 2124787 h 3370881"/>
                          <a:gd name="connsiteX278" fmla="*/ 2321859 w 2651134"/>
                          <a:gd name="connsiteY278" fmla="*/ 2151681 h 3370881"/>
                          <a:gd name="connsiteX279" fmla="*/ 2344270 w 2651134"/>
                          <a:gd name="connsiteY279" fmla="*/ 2205470 h 3370881"/>
                          <a:gd name="connsiteX280" fmla="*/ 2348753 w 2651134"/>
                          <a:gd name="connsiteY280" fmla="*/ 2223399 h 3370881"/>
                          <a:gd name="connsiteX281" fmla="*/ 2366682 w 2651134"/>
                          <a:gd name="connsiteY281" fmla="*/ 2263740 h 3370881"/>
                          <a:gd name="connsiteX282" fmla="*/ 2375647 w 2651134"/>
                          <a:gd name="connsiteY282" fmla="*/ 2286152 h 3370881"/>
                          <a:gd name="connsiteX283" fmla="*/ 2380129 w 2651134"/>
                          <a:gd name="connsiteY283" fmla="*/ 2308564 h 3370881"/>
                          <a:gd name="connsiteX284" fmla="*/ 2389094 w 2651134"/>
                          <a:gd name="connsiteY284" fmla="*/ 2335458 h 3370881"/>
                          <a:gd name="connsiteX285" fmla="*/ 2393576 w 2651134"/>
                          <a:gd name="connsiteY285" fmla="*/ 2380281 h 3370881"/>
                          <a:gd name="connsiteX286" fmla="*/ 2398059 w 2651134"/>
                          <a:gd name="connsiteY286" fmla="*/ 2393729 h 3370881"/>
                          <a:gd name="connsiteX287" fmla="*/ 2402541 w 2651134"/>
                          <a:gd name="connsiteY287" fmla="*/ 2447517 h 3370881"/>
                          <a:gd name="connsiteX288" fmla="*/ 2407023 w 2651134"/>
                          <a:gd name="connsiteY288" fmla="*/ 2564058 h 3370881"/>
                          <a:gd name="connsiteX289" fmla="*/ 2389094 w 2651134"/>
                          <a:gd name="connsiteY289" fmla="*/ 2837481 h 3370881"/>
                          <a:gd name="connsiteX290" fmla="*/ 2380129 w 2651134"/>
                          <a:gd name="connsiteY290" fmla="*/ 2859893 h 3370881"/>
                          <a:gd name="connsiteX291" fmla="*/ 2357718 w 2651134"/>
                          <a:gd name="connsiteY291" fmla="*/ 2913681 h 3370881"/>
                          <a:gd name="connsiteX292" fmla="*/ 2348753 w 2651134"/>
                          <a:gd name="connsiteY292" fmla="*/ 2936093 h 3370881"/>
                          <a:gd name="connsiteX293" fmla="*/ 2339788 w 2651134"/>
                          <a:gd name="connsiteY293" fmla="*/ 2971952 h 3370881"/>
                          <a:gd name="connsiteX294" fmla="*/ 2326341 w 2651134"/>
                          <a:gd name="connsiteY294" fmla="*/ 2994364 h 3370881"/>
                          <a:gd name="connsiteX295" fmla="*/ 2317376 w 2651134"/>
                          <a:gd name="connsiteY295" fmla="*/ 3025740 h 3370881"/>
                          <a:gd name="connsiteX296" fmla="*/ 2303929 w 2651134"/>
                          <a:gd name="connsiteY296" fmla="*/ 3048152 h 3370881"/>
                          <a:gd name="connsiteX297" fmla="*/ 2290482 w 2651134"/>
                          <a:gd name="connsiteY297" fmla="*/ 3079529 h 3370881"/>
                          <a:gd name="connsiteX298" fmla="*/ 2272553 w 2651134"/>
                          <a:gd name="connsiteY298" fmla="*/ 3084011 h 3370881"/>
                          <a:gd name="connsiteX299" fmla="*/ 2259106 w 2651134"/>
                          <a:gd name="connsiteY299" fmla="*/ 3088493 h 3370881"/>
                          <a:gd name="connsiteX300" fmla="*/ 2241176 w 2651134"/>
                          <a:gd name="connsiteY300" fmla="*/ 3092976 h 3370881"/>
                          <a:gd name="connsiteX301" fmla="*/ 2209800 w 2651134"/>
                          <a:gd name="connsiteY301" fmla="*/ 3101940 h 3370881"/>
                          <a:gd name="connsiteX302" fmla="*/ 2205318 w 2651134"/>
                          <a:gd name="connsiteY302" fmla="*/ 3039187 h 3370881"/>
                          <a:gd name="connsiteX303" fmla="*/ 2218765 w 2651134"/>
                          <a:gd name="connsiteY303" fmla="*/ 3021258 h 3370881"/>
                          <a:gd name="connsiteX304" fmla="*/ 2245659 w 2651134"/>
                          <a:gd name="connsiteY304" fmla="*/ 2971952 h 3370881"/>
                          <a:gd name="connsiteX305" fmla="*/ 2268070 w 2651134"/>
                          <a:gd name="connsiteY305" fmla="*/ 2945058 h 3370881"/>
                          <a:gd name="connsiteX306" fmla="*/ 2268070 w 2651134"/>
                          <a:gd name="connsiteY306" fmla="*/ 2568540 h 3370881"/>
                          <a:gd name="connsiteX307" fmla="*/ 2259106 w 2651134"/>
                          <a:gd name="connsiteY307" fmla="*/ 2532681 h 3370881"/>
                          <a:gd name="connsiteX308" fmla="*/ 2250141 w 2651134"/>
                          <a:gd name="connsiteY308" fmla="*/ 2492340 h 3370881"/>
                          <a:gd name="connsiteX309" fmla="*/ 2245659 w 2651134"/>
                          <a:gd name="connsiteY309" fmla="*/ 2474411 h 3370881"/>
                          <a:gd name="connsiteX310" fmla="*/ 2245659 w 2651134"/>
                          <a:gd name="connsiteY310" fmla="*/ 2389247 h 3370881"/>
                          <a:gd name="connsiteX311" fmla="*/ 2173941 w 2651134"/>
                          <a:gd name="connsiteY311" fmla="*/ 2241328 h 3370881"/>
                          <a:gd name="connsiteX312" fmla="*/ 2070846 w 2651134"/>
                          <a:gd name="connsiteY312" fmla="*/ 2057553 h 3370881"/>
                          <a:gd name="connsiteX313" fmla="*/ 2057400 w 2651134"/>
                          <a:gd name="connsiteY313" fmla="*/ 2151681 h 3370881"/>
                          <a:gd name="connsiteX314" fmla="*/ 2048435 w 2651134"/>
                          <a:gd name="connsiteY314" fmla="*/ 2106858 h 3370881"/>
                          <a:gd name="connsiteX315" fmla="*/ 2034988 w 2651134"/>
                          <a:gd name="connsiteY315" fmla="*/ 2003764 h 3370881"/>
                          <a:gd name="connsiteX316" fmla="*/ 2026023 w 2651134"/>
                          <a:gd name="connsiteY316" fmla="*/ 2026176 h 3370881"/>
                          <a:gd name="connsiteX317" fmla="*/ 2021541 w 2651134"/>
                          <a:gd name="connsiteY317" fmla="*/ 2039623 h 3370881"/>
                          <a:gd name="connsiteX318" fmla="*/ 1999129 w 2651134"/>
                          <a:gd name="connsiteY318" fmla="*/ 2053070 h 3370881"/>
                          <a:gd name="connsiteX319" fmla="*/ 1990165 w 2651134"/>
                          <a:gd name="connsiteY319" fmla="*/ 2070999 h 3370881"/>
                          <a:gd name="connsiteX320" fmla="*/ 1967753 w 2651134"/>
                          <a:gd name="connsiteY320" fmla="*/ 2106858 h 3370881"/>
                          <a:gd name="connsiteX321" fmla="*/ 1981200 w 2651134"/>
                          <a:gd name="connsiteY321" fmla="*/ 2223399 h 3370881"/>
                          <a:gd name="connsiteX322" fmla="*/ 1994647 w 2651134"/>
                          <a:gd name="connsiteY322" fmla="*/ 2254776 h 3370881"/>
                          <a:gd name="connsiteX323" fmla="*/ 2003612 w 2651134"/>
                          <a:gd name="connsiteY323" fmla="*/ 2272705 h 3370881"/>
                          <a:gd name="connsiteX324" fmla="*/ 2026023 w 2651134"/>
                          <a:gd name="connsiteY324" fmla="*/ 2304081 h 3370881"/>
                          <a:gd name="connsiteX325" fmla="*/ 2043953 w 2651134"/>
                          <a:gd name="connsiteY325" fmla="*/ 2348905 h 3370881"/>
                          <a:gd name="connsiteX326" fmla="*/ 2061882 w 2651134"/>
                          <a:gd name="connsiteY326" fmla="*/ 2371317 h 3370881"/>
                          <a:gd name="connsiteX327" fmla="*/ 2088776 w 2651134"/>
                          <a:gd name="connsiteY327" fmla="*/ 2434070 h 3370881"/>
                          <a:gd name="connsiteX328" fmla="*/ 2102223 w 2651134"/>
                          <a:gd name="connsiteY328" fmla="*/ 2465446 h 3370881"/>
                          <a:gd name="connsiteX329" fmla="*/ 2106706 w 2651134"/>
                          <a:gd name="connsiteY329" fmla="*/ 2496823 h 3370881"/>
                          <a:gd name="connsiteX330" fmla="*/ 2124635 w 2651134"/>
                          <a:gd name="connsiteY330" fmla="*/ 2559576 h 3370881"/>
                          <a:gd name="connsiteX331" fmla="*/ 2138082 w 2651134"/>
                          <a:gd name="connsiteY331" fmla="*/ 2649223 h 3370881"/>
                          <a:gd name="connsiteX332" fmla="*/ 2147047 w 2651134"/>
                          <a:gd name="connsiteY332" fmla="*/ 2685081 h 3370881"/>
                          <a:gd name="connsiteX333" fmla="*/ 2151529 w 2651134"/>
                          <a:gd name="connsiteY333" fmla="*/ 2716458 h 3370881"/>
                          <a:gd name="connsiteX334" fmla="*/ 2160494 w 2651134"/>
                          <a:gd name="connsiteY334" fmla="*/ 2770246 h 3370881"/>
                          <a:gd name="connsiteX335" fmla="*/ 2156012 w 2651134"/>
                          <a:gd name="connsiteY335" fmla="*/ 2962987 h 3370881"/>
                          <a:gd name="connsiteX336" fmla="*/ 2138082 w 2651134"/>
                          <a:gd name="connsiteY336" fmla="*/ 3043670 h 3370881"/>
                          <a:gd name="connsiteX337" fmla="*/ 2133600 w 2651134"/>
                          <a:gd name="connsiteY337" fmla="*/ 3061599 h 3370881"/>
                          <a:gd name="connsiteX338" fmla="*/ 2120153 w 2651134"/>
                          <a:gd name="connsiteY338" fmla="*/ 3079529 h 3370881"/>
                          <a:gd name="connsiteX339" fmla="*/ 2111188 w 2651134"/>
                          <a:gd name="connsiteY339" fmla="*/ 3106423 h 3370881"/>
                          <a:gd name="connsiteX340" fmla="*/ 2088776 w 2651134"/>
                          <a:gd name="connsiteY340" fmla="*/ 3137799 h 3370881"/>
                          <a:gd name="connsiteX341" fmla="*/ 2075329 w 2651134"/>
                          <a:gd name="connsiteY341" fmla="*/ 3164693 h 3370881"/>
                          <a:gd name="connsiteX342" fmla="*/ 2061882 w 2651134"/>
                          <a:gd name="connsiteY342" fmla="*/ 3169176 h 3370881"/>
                          <a:gd name="connsiteX343" fmla="*/ 2021541 w 2651134"/>
                          <a:gd name="connsiteY343" fmla="*/ 3164693 h 3370881"/>
                          <a:gd name="connsiteX344" fmla="*/ 2012576 w 2651134"/>
                          <a:gd name="connsiteY344" fmla="*/ 3119870 h 3370881"/>
                          <a:gd name="connsiteX345" fmla="*/ 2048435 w 2651134"/>
                          <a:gd name="connsiteY345" fmla="*/ 3021258 h 3370881"/>
                          <a:gd name="connsiteX346" fmla="*/ 2048435 w 2651134"/>
                          <a:gd name="connsiteY346" fmla="*/ 3021258 h 3370881"/>
                          <a:gd name="connsiteX347" fmla="*/ 2061882 w 2651134"/>
                          <a:gd name="connsiteY347" fmla="*/ 2967470 h 3370881"/>
                          <a:gd name="connsiteX348" fmla="*/ 2070847 w 2651134"/>
                          <a:gd name="connsiteY348" fmla="*/ 2882305 h 3370881"/>
                          <a:gd name="connsiteX349" fmla="*/ 2066365 w 2651134"/>
                          <a:gd name="connsiteY349" fmla="*/ 2725423 h 3370881"/>
                          <a:gd name="connsiteX350" fmla="*/ 2043953 w 2651134"/>
                          <a:gd name="connsiteY350" fmla="*/ 2649223 h 3370881"/>
                          <a:gd name="connsiteX351" fmla="*/ 2030506 w 2651134"/>
                          <a:gd name="connsiteY351" fmla="*/ 2622329 h 3370881"/>
                          <a:gd name="connsiteX352" fmla="*/ 2017059 w 2651134"/>
                          <a:gd name="connsiteY352" fmla="*/ 2581987 h 3370881"/>
                          <a:gd name="connsiteX353" fmla="*/ 1981200 w 2651134"/>
                          <a:gd name="connsiteY353" fmla="*/ 2514752 h 3370881"/>
                          <a:gd name="connsiteX354" fmla="*/ 1972235 w 2651134"/>
                          <a:gd name="connsiteY354" fmla="*/ 2501305 h 3370881"/>
                          <a:gd name="connsiteX355" fmla="*/ 1958788 w 2651134"/>
                          <a:gd name="connsiteY355" fmla="*/ 2478893 h 3370881"/>
                          <a:gd name="connsiteX356" fmla="*/ 1905000 w 2651134"/>
                          <a:gd name="connsiteY356" fmla="*/ 2398211 h 3370881"/>
                          <a:gd name="connsiteX357" fmla="*/ 1882588 w 2651134"/>
                          <a:gd name="connsiteY357" fmla="*/ 2357870 h 3370881"/>
                          <a:gd name="connsiteX358" fmla="*/ 1869141 w 2651134"/>
                          <a:gd name="connsiteY358" fmla="*/ 2339940 h 3370881"/>
                          <a:gd name="connsiteX359" fmla="*/ 1806388 w 2651134"/>
                          <a:gd name="connsiteY359" fmla="*/ 2313046 h 3370881"/>
                          <a:gd name="connsiteX360" fmla="*/ 1779494 w 2651134"/>
                          <a:gd name="connsiteY360" fmla="*/ 2304081 h 3370881"/>
                          <a:gd name="connsiteX361" fmla="*/ 1752600 w 2651134"/>
                          <a:gd name="connsiteY361" fmla="*/ 2299599 h 3370881"/>
                          <a:gd name="connsiteX362" fmla="*/ 1680882 w 2651134"/>
                          <a:gd name="connsiteY362" fmla="*/ 2277187 h 3370881"/>
                          <a:gd name="connsiteX363" fmla="*/ 1662953 w 2651134"/>
                          <a:gd name="connsiteY363" fmla="*/ 2272705 h 3370881"/>
                          <a:gd name="connsiteX364" fmla="*/ 1640541 w 2651134"/>
                          <a:gd name="connsiteY364" fmla="*/ 2259258 h 3370881"/>
                          <a:gd name="connsiteX365" fmla="*/ 1604682 w 2651134"/>
                          <a:gd name="connsiteY365" fmla="*/ 2272705 h 3370881"/>
                          <a:gd name="connsiteX366" fmla="*/ 1537447 w 2651134"/>
                          <a:gd name="connsiteY366" fmla="*/ 2304081 h 3370881"/>
                          <a:gd name="connsiteX367" fmla="*/ 1510553 w 2651134"/>
                          <a:gd name="connsiteY367" fmla="*/ 2308564 h 3370881"/>
                          <a:gd name="connsiteX368" fmla="*/ 1488141 w 2651134"/>
                          <a:gd name="connsiteY368" fmla="*/ 2313046 h 3370881"/>
                          <a:gd name="connsiteX369" fmla="*/ 1443318 w 2651134"/>
                          <a:gd name="connsiteY369" fmla="*/ 2322011 h 3370881"/>
                          <a:gd name="connsiteX370" fmla="*/ 1367118 w 2651134"/>
                          <a:gd name="connsiteY370" fmla="*/ 2304081 h 3370881"/>
                          <a:gd name="connsiteX371" fmla="*/ 1317812 w 2651134"/>
                          <a:gd name="connsiteY371" fmla="*/ 2286152 h 3370881"/>
                          <a:gd name="connsiteX372" fmla="*/ 1066800 w 2651134"/>
                          <a:gd name="connsiteY372" fmla="*/ 2272705 h 3370881"/>
                          <a:gd name="connsiteX373" fmla="*/ 1030941 w 2651134"/>
                          <a:gd name="connsiteY373" fmla="*/ 2263740 h 3370881"/>
                          <a:gd name="connsiteX374" fmla="*/ 986118 w 2651134"/>
                          <a:gd name="connsiteY374" fmla="*/ 2241329 h 3370881"/>
                          <a:gd name="connsiteX375" fmla="*/ 968188 w 2651134"/>
                          <a:gd name="connsiteY375" fmla="*/ 2232364 h 3370881"/>
                          <a:gd name="connsiteX376" fmla="*/ 936812 w 2651134"/>
                          <a:gd name="connsiteY376" fmla="*/ 2214434 h 3370881"/>
                          <a:gd name="connsiteX377" fmla="*/ 905435 w 2651134"/>
                          <a:gd name="connsiteY377" fmla="*/ 2196505 h 3370881"/>
                          <a:gd name="connsiteX378" fmla="*/ 869576 w 2651134"/>
                          <a:gd name="connsiteY378" fmla="*/ 2209952 h 3370881"/>
                          <a:gd name="connsiteX379" fmla="*/ 856129 w 2651134"/>
                          <a:gd name="connsiteY379" fmla="*/ 2227881 h 3370881"/>
                          <a:gd name="connsiteX380" fmla="*/ 815788 w 2651134"/>
                          <a:gd name="connsiteY380" fmla="*/ 2268223 h 3370881"/>
                          <a:gd name="connsiteX381" fmla="*/ 788894 w 2651134"/>
                          <a:gd name="connsiteY381" fmla="*/ 2290634 h 3370881"/>
                          <a:gd name="connsiteX382" fmla="*/ 762000 w 2651134"/>
                          <a:gd name="connsiteY382" fmla="*/ 2313046 h 3370881"/>
                          <a:gd name="connsiteX383" fmla="*/ 753035 w 2651134"/>
                          <a:gd name="connsiteY383" fmla="*/ 2326493 h 3370881"/>
                          <a:gd name="connsiteX384" fmla="*/ 735106 w 2651134"/>
                          <a:gd name="connsiteY384" fmla="*/ 2339940 h 3370881"/>
                          <a:gd name="connsiteX385" fmla="*/ 712694 w 2651134"/>
                          <a:gd name="connsiteY385" fmla="*/ 2362352 h 3370881"/>
                          <a:gd name="connsiteX386" fmla="*/ 694765 w 2651134"/>
                          <a:gd name="connsiteY386" fmla="*/ 2375799 h 3370881"/>
                          <a:gd name="connsiteX387" fmla="*/ 681318 w 2651134"/>
                          <a:gd name="connsiteY387" fmla="*/ 2393729 h 3370881"/>
                          <a:gd name="connsiteX388" fmla="*/ 667870 w 2651134"/>
                          <a:gd name="connsiteY388" fmla="*/ 2402693 h 3370881"/>
                          <a:gd name="connsiteX389" fmla="*/ 623047 w 2651134"/>
                          <a:gd name="connsiteY389" fmla="*/ 2443034 h 3370881"/>
                          <a:gd name="connsiteX390" fmla="*/ 600635 w 2651134"/>
                          <a:gd name="connsiteY390" fmla="*/ 2474411 h 3370881"/>
                          <a:gd name="connsiteX391" fmla="*/ 587188 w 2651134"/>
                          <a:gd name="connsiteY391" fmla="*/ 2514752 h 3370881"/>
                          <a:gd name="connsiteX392" fmla="*/ 582706 w 2651134"/>
                          <a:gd name="connsiteY392" fmla="*/ 2546129 h 3370881"/>
                          <a:gd name="connsiteX393" fmla="*/ 596153 w 2651134"/>
                          <a:gd name="connsiteY393" fmla="*/ 2635776 h 3370881"/>
                          <a:gd name="connsiteX394" fmla="*/ 600635 w 2651134"/>
                          <a:gd name="connsiteY394" fmla="*/ 2653705 h 3370881"/>
                          <a:gd name="connsiteX395" fmla="*/ 609600 w 2651134"/>
                          <a:gd name="connsiteY395" fmla="*/ 2671634 h 3370881"/>
                          <a:gd name="connsiteX396" fmla="*/ 614082 w 2651134"/>
                          <a:gd name="connsiteY396" fmla="*/ 2689564 h 3370881"/>
                          <a:gd name="connsiteX397" fmla="*/ 623047 w 2651134"/>
                          <a:gd name="connsiteY397" fmla="*/ 2711976 h 3370881"/>
                          <a:gd name="connsiteX398" fmla="*/ 627529 w 2651134"/>
                          <a:gd name="connsiteY398" fmla="*/ 2734387 h 3370881"/>
                          <a:gd name="connsiteX399" fmla="*/ 640976 w 2651134"/>
                          <a:gd name="connsiteY399" fmla="*/ 2765764 h 3370881"/>
                          <a:gd name="connsiteX400" fmla="*/ 645459 w 2651134"/>
                          <a:gd name="connsiteY400" fmla="*/ 2779211 h 3370881"/>
                          <a:gd name="connsiteX401" fmla="*/ 658906 w 2651134"/>
                          <a:gd name="connsiteY401" fmla="*/ 2801623 h 3370881"/>
                          <a:gd name="connsiteX402" fmla="*/ 676835 w 2651134"/>
                          <a:gd name="connsiteY402" fmla="*/ 2864376 h 3370881"/>
                          <a:gd name="connsiteX403" fmla="*/ 690282 w 2651134"/>
                          <a:gd name="connsiteY403" fmla="*/ 2895752 h 3370881"/>
                          <a:gd name="connsiteX404" fmla="*/ 699247 w 2651134"/>
                          <a:gd name="connsiteY404" fmla="*/ 2940576 h 3370881"/>
                          <a:gd name="connsiteX405" fmla="*/ 703729 w 2651134"/>
                          <a:gd name="connsiteY405" fmla="*/ 2967470 h 3370881"/>
                          <a:gd name="connsiteX406" fmla="*/ 717176 w 2651134"/>
                          <a:gd name="connsiteY406" fmla="*/ 2994364 h 3370881"/>
                          <a:gd name="connsiteX407" fmla="*/ 735106 w 2651134"/>
                          <a:gd name="connsiteY407" fmla="*/ 3052634 h 3370881"/>
                          <a:gd name="connsiteX408" fmla="*/ 739588 w 2651134"/>
                          <a:gd name="connsiteY408" fmla="*/ 3079529 h 3370881"/>
                          <a:gd name="connsiteX409" fmla="*/ 762000 w 2651134"/>
                          <a:gd name="connsiteY409" fmla="*/ 3142281 h 3370881"/>
                          <a:gd name="connsiteX410" fmla="*/ 766482 w 2651134"/>
                          <a:gd name="connsiteY410" fmla="*/ 3231929 h 3370881"/>
                          <a:gd name="connsiteX411" fmla="*/ 770965 w 2651134"/>
                          <a:gd name="connsiteY411" fmla="*/ 3254340 h 3370881"/>
                          <a:gd name="connsiteX412" fmla="*/ 775447 w 2651134"/>
                          <a:gd name="connsiteY412" fmla="*/ 3285717 h 3370881"/>
                          <a:gd name="connsiteX413" fmla="*/ 748553 w 2651134"/>
                          <a:gd name="connsiteY413" fmla="*/ 3335023 h 3370881"/>
                          <a:gd name="connsiteX414" fmla="*/ 721659 w 2651134"/>
                          <a:gd name="connsiteY414" fmla="*/ 3343987 h 3370881"/>
                          <a:gd name="connsiteX415" fmla="*/ 708212 w 2651134"/>
                          <a:gd name="connsiteY415" fmla="*/ 3348470 h 3370881"/>
                          <a:gd name="connsiteX416" fmla="*/ 623047 w 2651134"/>
                          <a:gd name="connsiteY416" fmla="*/ 3330540 h 3370881"/>
                          <a:gd name="connsiteX417" fmla="*/ 609600 w 2651134"/>
                          <a:gd name="connsiteY417" fmla="*/ 3308129 h 3370881"/>
                          <a:gd name="connsiteX418" fmla="*/ 591670 w 2651134"/>
                          <a:gd name="connsiteY418" fmla="*/ 3267787 h 3370881"/>
                          <a:gd name="connsiteX419" fmla="*/ 560294 w 2651134"/>
                          <a:gd name="connsiteY419" fmla="*/ 3209517 h 3370881"/>
                          <a:gd name="connsiteX420" fmla="*/ 551329 w 2651134"/>
                          <a:gd name="connsiteY420" fmla="*/ 3196070 h 3370881"/>
                          <a:gd name="connsiteX421" fmla="*/ 528918 w 2651134"/>
                          <a:gd name="connsiteY421" fmla="*/ 3173658 h 3370881"/>
                          <a:gd name="connsiteX422" fmla="*/ 519953 w 2651134"/>
                          <a:gd name="connsiteY422" fmla="*/ 3128834 h 3370881"/>
                          <a:gd name="connsiteX423" fmla="*/ 524435 w 2651134"/>
                          <a:gd name="connsiteY423" fmla="*/ 3101940 h 3370881"/>
                          <a:gd name="connsiteX424" fmla="*/ 528918 w 2651134"/>
                          <a:gd name="connsiteY424" fmla="*/ 3088493 h 3370881"/>
                          <a:gd name="connsiteX425" fmla="*/ 542365 w 2651134"/>
                          <a:gd name="connsiteY425" fmla="*/ 3052634 h 3370881"/>
                          <a:gd name="connsiteX426" fmla="*/ 484094 w 2651134"/>
                          <a:gd name="connsiteY426" fmla="*/ 2886787 h 3370881"/>
                          <a:gd name="connsiteX427" fmla="*/ 443753 w 2651134"/>
                          <a:gd name="connsiteY427" fmla="*/ 2779211 h 3370881"/>
                          <a:gd name="connsiteX428" fmla="*/ 439270 w 2651134"/>
                          <a:gd name="connsiteY428" fmla="*/ 2752317 h 3370881"/>
                          <a:gd name="connsiteX429" fmla="*/ 430306 w 2651134"/>
                          <a:gd name="connsiteY429" fmla="*/ 2716458 h 3370881"/>
                          <a:gd name="connsiteX430" fmla="*/ 425823 w 2651134"/>
                          <a:gd name="connsiteY430" fmla="*/ 2680599 h 3370881"/>
                          <a:gd name="connsiteX431" fmla="*/ 398929 w 2651134"/>
                          <a:gd name="connsiteY431" fmla="*/ 2599917 h 3370881"/>
                          <a:gd name="connsiteX432" fmla="*/ 385482 w 2651134"/>
                          <a:gd name="connsiteY432" fmla="*/ 2568540 h 3370881"/>
                          <a:gd name="connsiteX433" fmla="*/ 381000 w 2651134"/>
                          <a:gd name="connsiteY433" fmla="*/ 2550611 h 3370881"/>
                          <a:gd name="connsiteX434" fmla="*/ 372035 w 2651134"/>
                          <a:gd name="connsiteY434" fmla="*/ 2483376 h 3370881"/>
                          <a:gd name="connsiteX435" fmla="*/ 367553 w 2651134"/>
                          <a:gd name="connsiteY435" fmla="*/ 2469929 h 3370881"/>
                          <a:gd name="connsiteX436" fmla="*/ 407894 w 2651134"/>
                          <a:gd name="connsiteY436" fmla="*/ 2451999 h 3370881"/>
                          <a:gd name="connsiteX437" fmla="*/ 515470 w 2651134"/>
                          <a:gd name="connsiteY437" fmla="*/ 2407176 h 3370881"/>
                          <a:gd name="connsiteX438" fmla="*/ 578223 w 2651134"/>
                          <a:gd name="connsiteY438" fmla="*/ 2353387 h 3370881"/>
                          <a:gd name="connsiteX439" fmla="*/ 587188 w 2651134"/>
                          <a:gd name="connsiteY439" fmla="*/ 2330976 h 3370881"/>
                          <a:gd name="connsiteX440" fmla="*/ 614082 w 2651134"/>
                          <a:gd name="connsiteY440" fmla="*/ 2254776 h 3370881"/>
                          <a:gd name="connsiteX441" fmla="*/ 649941 w 2651134"/>
                          <a:gd name="connsiteY441" fmla="*/ 2200987 h 3370881"/>
                          <a:gd name="connsiteX442" fmla="*/ 690282 w 2651134"/>
                          <a:gd name="connsiteY442" fmla="*/ 2174093 h 3370881"/>
                          <a:gd name="connsiteX443" fmla="*/ 703729 w 2651134"/>
                          <a:gd name="connsiteY443" fmla="*/ 2165129 h 3370881"/>
                          <a:gd name="connsiteX444" fmla="*/ 739588 w 2651134"/>
                          <a:gd name="connsiteY444" fmla="*/ 2147199 h 3370881"/>
                          <a:gd name="connsiteX445" fmla="*/ 708212 w 2651134"/>
                          <a:gd name="connsiteY445" fmla="*/ 2187540 h 3370881"/>
                          <a:gd name="connsiteX446" fmla="*/ 654423 w 2651134"/>
                          <a:gd name="connsiteY446" fmla="*/ 2241329 h 3370881"/>
                          <a:gd name="connsiteX447" fmla="*/ 636494 w 2651134"/>
                          <a:gd name="connsiteY447" fmla="*/ 2259258 h 3370881"/>
                          <a:gd name="connsiteX448" fmla="*/ 614082 w 2651134"/>
                          <a:gd name="connsiteY448" fmla="*/ 2286152 h 3370881"/>
                          <a:gd name="connsiteX449" fmla="*/ 605118 w 2651134"/>
                          <a:gd name="connsiteY449" fmla="*/ 2299599 h 3370881"/>
                          <a:gd name="connsiteX450" fmla="*/ 560294 w 2651134"/>
                          <a:gd name="connsiteY450" fmla="*/ 2335458 h 3370881"/>
                          <a:gd name="connsiteX451" fmla="*/ 524435 w 2651134"/>
                          <a:gd name="connsiteY451" fmla="*/ 2348905 h 3370881"/>
                          <a:gd name="connsiteX452" fmla="*/ 502023 w 2651134"/>
                          <a:gd name="connsiteY452" fmla="*/ 2362352 h 3370881"/>
                          <a:gd name="connsiteX453" fmla="*/ 461682 w 2651134"/>
                          <a:gd name="connsiteY453" fmla="*/ 2389246 h 3370881"/>
                          <a:gd name="connsiteX454" fmla="*/ 448235 w 2651134"/>
                          <a:gd name="connsiteY454" fmla="*/ 2398211 h 3370881"/>
                          <a:gd name="connsiteX455" fmla="*/ 430306 w 2651134"/>
                          <a:gd name="connsiteY455" fmla="*/ 2407176 h 3370881"/>
                          <a:gd name="connsiteX456" fmla="*/ 412376 w 2651134"/>
                          <a:gd name="connsiteY456" fmla="*/ 2420623 h 3370881"/>
                          <a:gd name="connsiteX457" fmla="*/ 389965 w 2651134"/>
                          <a:gd name="connsiteY457" fmla="*/ 2429587 h 3370881"/>
                          <a:gd name="connsiteX458" fmla="*/ 372035 w 2651134"/>
                          <a:gd name="connsiteY458" fmla="*/ 2443034 h 3370881"/>
                          <a:gd name="connsiteX459" fmla="*/ 318247 w 2651134"/>
                          <a:gd name="connsiteY459" fmla="*/ 2474411 h 3370881"/>
                          <a:gd name="connsiteX460" fmla="*/ 304800 w 2651134"/>
                          <a:gd name="connsiteY460" fmla="*/ 2492340 h 3370881"/>
                          <a:gd name="connsiteX461" fmla="*/ 282388 w 2651134"/>
                          <a:gd name="connsiteY461" fmla="*/ 2519234 h 3370881"/>
                          <a:gd name="connsiteX462" fmla="*/ 295835 w 2651134"/>
                          <a:gd name="connsiteY462" fmla="*/ 2815070 h 3370881"/>
                          <a:gd name="connsiteX463" fmla="*/ 300318 w 2651134"/>
                          <a:gd name="connsiteY463" fmla="*/ 2837481 h 3370881"/>
                          <a:gd name="connsiteX464" fmla="*/ 304800 w 2651134"/>
                          <a:gd name="connsiteY464" fmla="*/ 2868858 h 3370881"/>
                          <a:gd name="connsiteX465" fmla="*/ 309282 w 2651134"/>
                          <a:gd name="connsiteY465" fmla="*/ 2927129 h 3370881"/>
                          <a:gd name="connsiteX466" fmla="*/ 322729 w 2651134"/>
                          <a:gd name="connsiteY466" fmla="*/ 2985399 h 3370881"/>
                          <a:gd name="connsiteX467" fmla="*/ 327212 w 2651134"/>
                          <a:gd name="connsiteY467" fmla="*/ 3012293 h 3370881"/>
                          <a:gd name="connsiteX468" fmla="*/ 331694 w 2651134"/>
                          <a:gd name="connsiteY468" fmla="*/ 3043670 h 3370881"/>
                          <a:gd name="connsiteX469" fmla="*/ 345141 w 2651134"/>
                          <a:gd name="connsiteY469" fmla="*/ 3070564 h 3370881"/>
                          <a:gd name="connsiteX470" fmla="*/ 367553 w 2651134"/>
                          <a:gd name="connsiteY470" fmla="*/ 3124352 h 3370881"/>
                          <a:gd name="connsiteX471" fmla="*/ 381000 w 2651134"/>
                          <a:gd name="connsiteY471" fmla="*/ 3182623 h 3370881"/>
                          <a:gd name="connsiteX472" fmla="*/ 389965 w 2651134"/>
                          <a:gd name="connsiteY472" fmla="*/ 3196070 h 3370881"/>
                          <a:gd name="connsiteX473" fmla="*/ 394447 w 2651134"/>
                          <a:gd name="connsiteY473" fmla="*/ 3213999 h 3370881"/>
                          <a:gd name="connsiteX474" fmla="*/ 412376 w 2651134"/>
                          <a:gd name="connsiteY474" fmla="*/ 3245376 h 3370881"/>
                          <a:gd name="connsiteX475" fmla="*/ 416859 w 2651134"/>
                          <a:gd name="connsiteY475" fmla="*/ 3258823 h 3370881"/>
                          <a:gd name="connsiteX476" fmla="*/ 425823 w 2651134"/>
                          <a:gd name="connsiteY476" fmla="*/ 3272270 h 3370881"/>
                          <a:gd name="connsiteX477" fmla="*/ 439270 w 2651134"/>
                          <a:gd name="connsiteY477" fmla="*/ 3303646 h 3370881"/>
                          <a:gd name="connsiteX478" fmla="*/ 439270 w 2651134"/>
                          <a:gd name="connsiteY478" fmla="*/ 3352952 h 3370881"/>
                          <a:gd name="connsiteX479" fmla="*/ 430306 w 2651134"/>
                          <a:gd name="connsiteY479" fmla="*/ 3366399 h 3370881"/>
                          <a:gd name="connsiteX480" fmla="*/ 412376 w 2651134"/>
                          <a:gd name="connsiteY480" fmla="*/ 3370881 h 3370881"/>
                          <a:gd name="connsiteX481" fmla="*/ 295835 w 2651134"/>
                          <a:gd name="connsiteY481" fmla="*/ 3357434 h 3370881"/>
                          <a:gd name="connsiteX482" fmla="*/ 264459 w 2651134"/>
                          <a:gd name="connsiteY482" fmla="*/ 3276752 h 3370881"/>
                          <a:gd name="connsiteX483" fmla="*/ 259976 w 2651134"/>
                          <a:gd name="connsiteY483" fmla="*/ 3240893 h 3370881"/>
                          <a:gd name="connsiteX484" fmla="*/ 246529 w 2651134"/>
                          <a:gd name="connsiteY484" fmla="*/ 3178140 h 3370881"/>
                          <a:gd name="connsiteX485" fmla="*/ 237565 w 2651134"/>
                          <a:gd name="connsiteY485" fmla="*/ 3084011 h 3370881"/>
                          <a:gd name="connsiteX486" fmla="*/ 228600 w 2651134"/>
                          <a:gd name="connsiteY486" fmla="*/ 3057117 h 3370881"/>
                          <a:gd name="connsiteX487" fmla="*/ 219635 w 2651134"/>
                          <a:gd name="connsiteY487" fmla="*/ 3021258 h 3370881"/>
                          <a:gd name="connsiteX488" fmla="*/ 206188 w 2651134"/>
                          <a:gd name="connsiteY488" fmla="*/ 2980917 h 3370881"/>
                          <a:gd name="connsiteX489" fmla="*/ 201706 w 2651134"/>
                          <a:gd name="connsiteY489" fmla="*/ 2949540 h 3370881"/>
                          <a:gd name="connsiteX490" fmla="*/ 197223 w 2651134"/>
                          <a:gd name="connsiteY490" fmla="*/ 2927129 h 3370881"/>
                          <a:gd name="connsiteX491" fmla="*/ 192741 w 2651134"/>
                          <a:gd name="connsiteY491" fmla="*/ 2891270 h 3370881"/>
                          <a:gd name="connsiteX492" fmla="*/ 188259 w 2651134"/>
                          <a:gd name="connsiteY492" fmla="*/ 2850929 h 3370881"/>
                          <a:gd name="connsiteX493" fmla="*/ 179294 w 2651134"/>
                          <a:gd name="connsiteY493" fmla="*/ 2824034 h 3370881"/>
                          <a:gd name="connsiteX494" fmla="*/ 165847 w 2651134"/>
                          <a:gd name="connsiteY494" fmla="*/ 2774729 h 3370881"/>
                          <a:gd name="connsiteX495" fmla="*/ 161365 w 2651134"/>
                          <a:gd name="connsiteY495" fmla="*/ 2747834 h 3370881"/>
                          <a:gd name="connsiteX496" fmla="*/ 156882 w 2651134"/>
                          <a:gd name="connsiteY496" fmla="*/ 2559576 h 3370881"/>
                          <a:gd name="connsiteX497" fmla="*/ 152400 w 2651134"/>
                          <a:gd name="connsiteY497" fmla="*/ 2519234 h 3370881"/>
                          <a:gd name="connsiteX498" fmla="*/ 143435 w 2651134"/>
                          <a:gd name="connsiteY498" fmla="*/ 2384764 h 3370881"/>
                          <a:gd name="connsiteX499" fmla="*/ 129988 w 2651134"/>
                          <a:gd name="connsiteY499" fmla="*/ 2344423 h 3370881"/>
                          <a:gd name="connsiteX500" fmla="*/ 125506 w 2651134"/>
                          <a:gd name="connsiteY500" fmla="*/ 2330976 h 3370881"/>
                          <a:gd name="connsiteX501" fmla="*/ 138953 w 2651134"/>
                          <a:gd name="connsiteY501" fmla="*/ 2313046 h 3370881"/>
                          <a:gd name="connsiteX502" fmla="*/ 152400 w 2651134"/>
                          <a:gd name="connsiteY502" fmla="*/ 2304081 h 3370881"/>
                          <a:gd name="connsiteX503" fmla="*/ 170329 w 2651134"/>
                          <a:gd name="connsiteY503" fmla="*/ 2259258 h 3370881"/>
                          <a:gd name="connsiteX504" fmla="*/ 188259 w 2651134"/>
                          <a:gd name="connsiteY504" fmla="*/ 2223399 h 3370881"/>
                          <a:gd name="connsiteX505" fmla="*/ 206188 w 2651134"/>
                          <a:gd name="connsiteY505" fmla="*/ 2187540 h 3370881"/>
                          <a:gd name="connsiteX506" fmla="*/ 210670 w 2651134"/>
                          <a:gd name="connsiteY506" fmla="*/ 2174093 h 3370881"/>
                          <a:gd name="connsiteX507" fmla="*/ 219635 w 2651134"/>
                          <a:gd name="connsiteY507" fmla="*/ 2115823 h 3370881"/>
                          <a:gd name="connsiteX508" fmla="*/ 210670 w 2651134"/>
                          <a:gd name="connsiteY508" fmla="*/ 1958940 h 3370881"/>
                          <a:gd name="connsiteX509" fmla="*/ 192741 w 2651134"/>
                          <a:gd name="connsiteY509" fmla="*/ 1923081 h 3370881"/>
                          <a:gd name="connsiteX510" fmla="*/ 179294 w 2651134"/>
                          <a:gd name="connsiteY510" fmla="*/ 1891705 h 3370881"/>
                          <a:gd name="connsiteX511" fmla="*/ 165847 w 2651134"/>
                          <a:gd name="connsiteY511" fmla="*/ 1864811 h 3370881"/>
                          <a:gd name="connsiteX512" fmla="*/ 152400 w 2651134"/>
                          <a:gd name="connsiteY512" fmla="*/ 1833434 h 3370881"/>
                          <a:gd name="connsiteX513" fmla="*/ 143435 w 2651134"/>
                          <a:gd name="connsiteY513" fmla="*/ 1819987 h 3370881"/>
                          <a:gd name="connsiteX514" fmla="*/ 107576 w 2651134"/>
                          <a:gd name="connsiteY514" fmla="*/ 1784129 h 3370881"/>
                          <a:gd name="connsiteX515" fmla="*/ 94129 w 2651134"/>
                          <a:gd name="connsiteY515" fmla="*/ 1779646 h 3370881"/>
                          <a:gd name="connsiteX516" fmla="*/ 71718 w 2651134"/>
                          <a:gd name="connsiteY516" fmla="*/ 1770681 h 3370881"/>
                          <a:gd name="connsiteX517" fmla="*/ 58270 w 2651134"/>
                          <a:gd name="connsiteY517" fmla="*/ 1761717 h 3370881"/>
                          <a:gd name="connsiteX518" fmla="*/ 26894 w 2651134"/>
                          <a:gd name="connsiteY518" fmla="*/ 1730340 h 3370881"/>
                          <a:gd name="connsiteX519" fmla="*/ 0 w 2651134"/>
                          <a:gd name="connsiteY519" fmla="*/ 1707929 h 3370881"/>
                          <a:gd name="connsiteX0" fmla="*/ 0 w 2651130"/>
                          <a:gd name="connsiteY0" fmla="*/ 1707929 h 3370881"/>
                          <a:gd name="connsiteX1" fmla="*/ 22412 w 2651130"/>
                          <a:gd name="connsiteY1" fmla="*/ 1698964 h 3370881"/>
                          <a:gd name="connsiteX2" fmla="*/ 31376 w 2651130"/>
                          <a:gd name="connsiteY2" fmla="*/ 1681034 h 3370881"/>
                          <a:gd name="connsiteX3" fmla="*/ 44823 w 2651130"/>
                          <a:gd name="connsiteY3" fmla="*/ 1672070 h 3370881"/>
                          <a:gd name="connsiteX4" fmla="*/ 58270 w 2651130"/>
                          <a:gd name="connsiteY4" fmla="*/ 1654140 h 3370881"/>
                          <a:gd name="connsiteX5" fmla="*/ 76200 w 2651130"/>
                          <a:gd name="connsiteY5" fmla="*/ 1645176 h 3370881"/>
                          <a:gd name="connsiteX6" fmla="*/ 98612 w 2651130"/>
                          <a:gd name="connsiteY6" fmla="*/ 1636211 h 3370881"/>
                          <a:gd name="connsiteX7" fmla="*/ 125506 w 2651130"/>
                          <a:gd name="connsiteY7" fmla="*/ 1627246 h 3370881"/>
                          <a:gd name="connsiteX8" fmla="*/ 152400 w 2651130"/>
                          <a:gd name="connsiteY8" fmla="*/ 1609317 h 3370881"/>
                          <a:gd name="connsiteX9" fmla="*/ 170329 w 2651130"/>
                          <a:gd name="connsiteY9" fmla="*/ 1600352 h 3370881"/>
                          <a:gd name="connsiteX10" fmla="*/ 188259 w 2651130"/>
                          <a:gd name="connsiteY10" fmla="*/ 1582423 h 3370881"/>
                          <a:gd name="connsiteX11" fmla="*/ 228600 w 2651130"/>
                          <a:gd name="connsiteY11" fmla="*/ 1564493 h 3370881"/>
                          <a:gd name="connsiteX12" fmla="*/ 255494 w 2651130"/>
                          <a:gd name="connsiteY12" fmla="*/ 1546564 h 3370881"/>
                          <a:gd name="connsiteX13" fmla="*/ 300318 w 2651130"/>
                          <a:gd name="connsiteY13" fmla="*/ 1524152 h 3370881"/>
                          <a:gd name="connsiteX14" fmla="*/ 313765 w 2651130"/>
                          <a:gd name="connsiteY14" fmla="*/ 1515187 h 3370881"/>
                          <a:gd name="connsiteX15" fmla="*/ 340659 w 2651130"/>
                          <a:gd name="connsiteY15" fmla="*/ 1510705 h 3370881"/>
                          <a:gd name="connsiteX16" fmla="*/ 363070 w 2651130"/>
                          <a:gd name="connsiteY16" fmla="*/ 1506223 h 3370881"/>
                          <a:gd name="connsiteX17" fmla="*/ 389965 w 2651130"/>
                          <a:gd name="connsiteY17" fmla="*/ 1501740 h 3370881"/>
                          <a:gd name="connsiteX18" fmla="*/ 425823 w 2651130"/>
                          <a:gd name="connsiteY18" fmla="*/ 1497258 h 3370881"/>
                          <a:gd name="connsiteX19" fmla="*/ 470647 w 2651130"/>
                          <a:gd name="connsiteY19" fmla="*/ 1488293 h 3370881"/>
                          <a:gd name="connsiteX20" fmla="*/ 515470 w 2651130"/>
                          <a:gd name="connsiteY20" fmla="*/ 1479329 h 3370881"/>
                          <a:gd name="connsiteX21" fmla="*/ 528918 w 2651130"/>
                          <a:gd name="connsiteY21" fmla="*/ 1470364 h 3370881"/>
                          <a:gd name="connsiteX22" fmla="*/ 600635 w 2651130"/>
                          <a:gd name="connsiteY22" fmla="*/ 1456917 h 3370881"/>
                          <a:gd name="connsiteX23" fmla="*/ 690282 w 2651130"/>
                          <a:gd name="connsiteY23" fmla="*/ 1447952 h 3370881"/>
                          <a:gd name="connsiteX24" fmla="*/ 793376 w 2651130"/>
                          <a:gd name="connsiteY24" fmla="*/ 1452434 h 3370881"/>
                          <a:gd name="connsiteX25" fmla="*/ 874059 w 2651130"/>
                          <a:gd name="connsiteY25" fmla="*/ 1465881 h 3370881"/>
                          <a:gd name="connsiteX26" fmla="*/ 914400 w 2651130"/>
                          <a:gd name="connsiteY26" fmla="*/ 1470364 h 3370881"/>
                          <a:gd name="connsiteX27" fmla="*/ 1030941 w 2651130"/>
                          <a:gd name="connsiteY27" fmla="*/ 1483811 h 3370881"/>
                          <a:gd name="connsiteX28" fmla="*/ 1151965 w 2651130"/>
                          <a:gd name="connsiteY28" fmla="*/ 1492776 h 3370881"/>
                          <a:gd name="connsiteX29" fmla="*/ 1281953 w 2651130"/>
                          <a:gd name="connsiteY29" fmla="*/ 1501740 h 3370881"/>
                          <a:gd name="connsiteX30" fmla="*/ 1465729 w 2651130"/>
                          <a:gd name="connsiteY30" fmla="*/ 1497258 h 3370881"/>
                          <a:gd name="connsiteX31" fmla="*/ 1510553 w 2651130"/>
                          <a:gd name="connsiteY31" fmla="*/ 1492776 h 3370881"/>
                          <a:gd name="connsiteX32" fmla="*/ 1582270 w 2651130"/>
                          <a:gd name="connsiteY32" fmla="*/ 1461399 h 3370881"/>
                          <a:gd name="connsiteX33" fmla="*/ 1604682 w 2651130"/>
                          <a:gd name="connsiteY33" fmla="*/ 1456917 h 3370881"/>
                          <a:gd name="connsiteX34" fmla="*/ 1622612 w 2651130"/>
                          <a:gd name="connsiteY34" fmla="*/ 1447952 h 3370881"/>
                          <a:gd name="connsiteX35" fmla="*/ 1645023 w 2651130"/>
                          <a:gd name="connsiteY35" fmla="*/ 1438987 h 3370881"/>
                          <a:gd name="connsiteX36" fmla="*/ 1662953 w 2651130"/>
                          <a:gd name="connsiteY36" fmla="*/ 1425540 h 3370881"/>
                          <a:gd name="connsiteX37" fmla="*/ 1698812 w 2651130"/>
                          <a:gd name="connsiteY37" fmla="*/ 1407611 h 3370881"/>
                          <a:gd name="connsiteX38" fmla="*/ 1739153 w 2651130"/>
                          <a:gd name="connsiteY38" fmla="*/ 1380717 h 3370881"/>
                          <a:gd name="connsiteX39" fmla="*/ 1752600 w 2651130"/>
                          <a:gd name="connsiteY39" fmla="*/ 1367270 h 3370881"/>
                          <a:gd name="connsiteX40" fmla="*/ 1775012 w 2651130"/>
                          <a:gd name="connsiteY40" fmla="*/ 1353823 h 3370881"/>
                          <a:gd name="connsiteX41" fmla="*/ 1797423 w 2651130"/>
                          <a:gd name="connsiteY41" fmla="*/ 1335893 h 3370881"/>
                          <a:gd name="connsiteX42" fmla="*/ 1810870 w 2651130"/>
                          <a:gd name="connsiteY42" fmla="*/ 1304517 h 3370881"/>
                          <a:gd name="connsiteX43" fmla="*/ 1815353 w 2651130"/>
                          <a:gd name="connsiteY43" fmla="*/ 1291070 h 3370881"/>
                          <a:gd name="connsiteX44" fmla="*/ 1801906 w 2651130"/>
                          <a:gd name="connsiteY44" fmla="*/ 1138670 h 3370881"/>
                          <a:gd name="connsiteX45" fmla="*/ 1792941 w 2651130"/>
                          <a:gd name="connsiteY45" fmla="*/ 1125223 h 3370881"/>
                          <a:gd name="connsiteX46" fmla="*/ 1757082 w 2651130"/>
                          <a:gd name="connsiteY46" fmla="*/ 1093846 h 3370881"/>
                          <a:gd name="connsiteX47" fmla="*/ 1730188 w 2651130"/>
                          <a:gd name="connsiteY47" fmla="*/ 1066952 h 3370881"/>
                          <a:gd name="connsiteX48" fmla="*/ 1703294 w 2651130"/>
                          <a:gd name="connsiteY48" fmla="*/ 1049023 h 3370881"/>
                          <a:gd name="connsiteX49" fmla="*/ 1622612 w 2651130"/>
                          <a:gd name="connsiteY49" fmla="*/ 1053505 h 3370881"/>
                          <a:gd name="connsiteX50" fmla="*/ 1595718 w 2651130"/>
                          <a:gd name="connsiteY50" fmla="*/ 1062470 h 3370881"/>
                          <a:gd name="connsiteX51" fmla="*/ 1573306 w 2651130"/>
                          <a:gd name="connsiteY51" fmla="*/ 1066952 h 3370881"/>
                          <a:gd name="connsiteX52" fmla="*/ 1453385 w 2651130"/>
                          <a:gd name="connsiteY52" fmla="*/ 1082761 h 3370881"/>
                          <a:gd name="connsiteX53" fmla="*/ 1326776 w 2651130"/>
                          <a:gd name="connsiteY53" fmla="*/ 1062470 h 3370881"/>
                          <a:gd name="connsiteX54" fmla="*/ 1308847 w 2651130"/>
                          <a:gd name="connsiteY54" fmla="*/ 1057987 h 3370881"/>
                          <a:gd name="connsiteX55" fmla="*/ 1277470 w 2651130"/>
                          <a:gd name="connsiteY55" fmla="*/ 1053505 h 3370881"/>
                          <a:gd name="connsiteX56" fmla="*/ 1259541 w 2651130"/>
                          <a:gd name="connsiteY56" fmla="*/ 1049023 h 3370881"/>
                          <a:gd name="connsiteX57" fmla="*/ 1232647 w 2651130"/>
                          <a:gd name="connsiteY57" fmla="*/ 1044540 h 3370881"/>
                          <a:gd name="connsiteX58" fmla="*/ 1053353 w 2651130"/>
                          <a:gd name="connsiteY58" fmla="*/ 1049023 h 3370881"/>
                          <a:gd name="connsiteX59" fmla="*/ 1035423 w 2651130"/>
                          <a:gd name="connsiteY59" fmla="*/ 1053505 h 3370881"/>
                          <a:gd name="connsiteX60" fmla="*/ 1008529 w 2651130"/>
                          <a:gd name="connsiteY60" fmla="*/ 1057987 h 3370881"/>
                          <a:gd name="connsiteX61" fmla="*/ 995082 w 2651130"/>
                          <a:gd name="connsiteY61" fmla="*/ 1062470 h 3370881"/>
                          <a:gd name="connsiteX62" fmla="*/ 945776 w 2651130"/>
                          <a:gd name="connsiteY62" fmla="*/ 1031093 h 3370881"/>
                          <a:gd name="connsiteX63" fmla="*/ 941294 w 2651130"/>
                          <a:gd name="connsiteY63" fmla="*/ 1017646 h 3370881"/>
                          <a:gd name="connsiteX64" fmla="*/ 932329 w 2651130"/>
                          <a:gd name="connsiteY64" fmla="*/ 919034 h 3370881"/>
                          <a:gd name="connsiteX65" fmla="*/ 914400 w 2651130"/>
                          <a:gd name="connsiteY65" fmla="*/ 901105 h 3370881"/>
                          <a:gd name="connsiteX66" fmla="*/ 918882 w 2651130"/>
                          <a:gd name="connsiteY66" fmla="*/ 869729 h 3370881"/>
                          <a:gd name="connsiteX67" fmla="*/ 941294 w 2651130"/>
                          <a:gd name="connsiteY67" fmla="*/ 865246 h 3370881"/>
                          <a:gd name="connsiteX68" fmla="*/ 959223 w 2651130"/>
                          <a:gd name="connsiteY68" fmla="*/ 851799 h 3370881"/>
                          <a:gd name="connsiteX69" fmla="*/ 990600 w 2651130"/>
                          <a:gd name="connsiteY69" fmla="*/ 847317 h 3370881"/>
                          <a:gd name="connsiteX70" fmla="*/ 1129553 w 2651130"/>
                          <a:gd name="connsiteY70" fmla="*/ 838352 h 3370881"/>
                          <a:gd name="connsiteX71" fmla="*/ 1147482 w 2651130"/>
                          <a:gd name="connsiteY71" fmla="*/ 829387 h 3370881"/>
                          <a:gd name="connsiteX72" fmla="*/ 1178859 w 2651130"/>
                          <a:gd name="connsiteY72" fmla="*/ 806976 h 3370881"/>
                          <a:gd name="connsiteX73" fmla="*/ 1192306 w 2651130"/>
                          <a:gd name="connsiteY73" fmla="*/ 793529 h 3370881"/>
                          <a:gd name="connsiteX74" fmla="*/ 1214718 w 2651130"/>
                          <a:gd name="connsiteY74" fmla="*/ 784564 h 3370881"/>
                          <a:gd name="connsiteX75" fmla="*/ 1241612 w 2651130"/>
                          <a:gd name="connsiteY75" fmla="*/ 771117 h 3370881"/>
                          <a:gd name="connsiteX76" fmla="*/ 1277470 w 2651130"/>
                          <a:gd name="connsiteY76" fmla="*/ 753187 h 3370881"/>
                          <a:gd name="connsiteX77" fmla="*/ 1295400 w 2651130"/>
                          <a:gd name="connsiteY77" fmla="*/ 730776 h 3370881"/>
                          <a:gd name="connsiteX78" fmla="*/ 1317812 w 2651130"/>
                          <a:gd name="connsiteY78" fmla="*/ 708364 h 3370881"/>
                          <a:gd name="connsiteX79" fmla="*/ 1353670 w 2651130"/>
                          <a:gd name="connsiteY79" fmla="*/ 663540 h 3370881"/>
                          <a:gd name="connsiteX80" fmla="*/ 1371600 w 2651130"/>
                          <a:gd name="connsiteY80" fmla="*/ 636646 h 3370881"/>
                          <a:gd name="connsiteX81" fmla="*/ 1380565 w 2651130"/>
                          <a:gd name="connsiteY81" fmla="*/ 596305 h 3370881"/>
                          <a:gd name="connsiteX82" fmla="*/ 1385047 w 2651130"/>
                          <a:gd name="connsiteY82" fmla="*/ 582858 h 3370881"/>
                          <a:gd name="connsiteX83" fmla="*/ 1380565 w 2651130"/>
                          <a:gd name="connsiteY83" fmla="*/ 533552 h 3370881"/>
                          <a:gd name="connsiteX84" fmla="*/ 1367118 w 2651130"/>
                          <a:gd name="connsiteY84" fmla="*/ 524587 h 3370881"/>
                          <a:gd name="connsiteX85" fmla="*/ 1349188 w 2651130"/>
                          <a:gd name="connsiteY85" fmla="*/ 520105 h 3370881"/>
                          <a:gd name="connsiteX86" fmla="*/ 1326776 w 2651130"/>
                          <a:gd name="connsiteY86" fmla="*/ 511140 h 3370881"/>
                          <a:gd name="connsiteX87" fmla="*/ 1281953 w 2651130"/>
                          <a:gd name="connsiteY87" fmla="*/ 515623 h 3370881"/>
                          <a:gd name="connsiteX88" fmla="*/ 1250576 w 2651130"/>
                          <a:gd name="connsiteY88" fmla="*/ 529070 h 3370881"/>
                          <a:gd name="connsiteX89" fmla="*/ 1210235 w 2651130"/>
                          <a:gd name="connsiteY89" fmla="*/ 542517 h 3370881"/>
                          <a:gd name="connsiteX90" fmla="*/ 1183341 w 2651130"/>
                          <a:gd name="connsiteY90" fmla="*/ 555964 h 3370881"/>
                          <a:gd name="connsiteX91" fmla="*/ 1160929 w 2651130"/>
                          <a:gd name="connsiteY91" fmla="*/ 569411 h 3370881"/>
                          <a:gd name="connsiteX92" fmla="*/ 1134035 w 2651130"/>
                          <a:gd name="connsiteY92" fmla="*/ 578376 h 3370881"/>
                          <a:gd name="connsiteX93" fmla="*/ 1111623 w 2651130"/>
                          <a:gd name="connsiteY93" fmla="*/ 587340 h 3370881"/>
                          <a:gd name="connsiteX94" fmla="*/ 1084729 w 2651130"/>
                          <a:gd name="connsiteY94" fmla="*/ 596305 h 3370881"/>
                          <a:gd name="connsiteX95" fmla="*/ 986118 w 2651130"/>
                          <a:gd name="connsiteY95" fmla="*/ 591823 h 3370881"/>
                          <a:gd name="connsiteX96" fmla="*/ 927847 w 2651130"/>
                          <a:gd name="connsiteY96" fmla="*/ 578376 h 3370881"/>
                          <a:gd name="connsiteX97" fmla="*/ 896470 w 2651130"/>
                          <a:gd name="connsiteY97" fmla="*/ 555964 h 3370881"/>
                          <a:gd name="connsiteX98" fmla="*/ 883023 w 2651130"/>
                          <a:gd name="connsiteY98" fmla="*/ 546999 h 3370881"/>
                          <a:gd name="connsiteX99" fmla="*/ 865094 w 2651130"/>
                          <a:gd name="connsiteY99" fmla="*/ 497693 h 3370881"/>
                          <a:gd name="connsiteX100" fmla="*/ 869576 w 2651130"/>
                          <a:gd name="connsiteY100" fmla="*/ 403564 h 3370881"/>
                          <a:gd name="connsiteX101" fmla="*/ 874059 w 2651130"/>
                          <a:gd name="connsiteY101" fmla="*/ 385634 h 3370881"/>
                          <a:gd name="connsiteX102" fmla="*/ 883023 w 2651130"/>
                          <a:gd name="connsiteY102" fmla="*/ 372187 h 3370881"/>
                          <a:gd name="connsiteX103" fmla="*/ 909918 w 2651130"/>
                          <a:gd name="connsiteY103" fmla="*/ 363223 h 3370881"/>
                          <a:gd name="connsiteX104" fmla="*/ 914400 w 2651130"/>
                          <a:gd name="connsiteY104" fmla="*/ 385634 h 3370881"/>
                          <a:gd name="connsiteX105" fmla="*/ 909918 w 2651130"/>
                          <a:gd name="connsiteY105" fmla="*/ 408046 h 3370881"/>
                          <a:gd name="connsiteX106" fmla="*/ 900953 w 2651130"/>
                          <a:gd name="connsiteY106" fmla="*/ 466317 h 3370881"/>
                          <a:gd name="connsiteX107" fmla="*/ 905435 w 2651130"/>
                          <a:gd name="connsiteY107" fmla="*/ 515623 h 3370881"/>
                          <a:gd name="connsiteX108" fmla="*/ 932329 w 2651130"/>
                          <a:gd name="connsiteY108" fmla="*/ 551481 h 3370881"/>
                          <a:gd name="connsiteX109" fmla="*/ 954741 w 2651130"/>
                          <a:gd name="connsiteY109" fmla="*/ 560446 h 3370881"/>
                          <a:gd name="connsiteX110" fmla="*/ 972670 w 2651130"/>
                          <a:gd name="connsiteY110" fmla="*/ 569411 h 3370881"/>
                          <a:gd name="connsiteX111" fmla="*/ 1066800 w 2651130"/>
                          <a:gd name="connsiteY111" fmla="*/ 564929 h 3370881"/>
                          <a:gd name="connsiteX112" fmla="*/ 1111623 w 2651130"/>
                          <a:gd name="connsiteY112" fmla="*/ 551481 h 3370881"/>
                          <a:gd name="connsiteX113" fmla="*/ 1129553 w 2651130"/>
                          <a:gd name="connsiteY113" fmla="*/ 538034 h 3370881"/>
                          <a:gd name="connsiteX114" fmla="*/ 1156447 w 2651130"/>
                          <a:gd name="connsiteY114" fmla="*/ 511140 h 3370881"/>
                          <a:gd name="connsiteX115" fmla="*/ 1160929 w 2651130"/>
                          <a:gd name="connsiteY115" fmla="*/ 493211 h 3370881"/>
                          <a:gd name="connsiteX116" fmla="*/ 1178859 w 2651130"/>
                          <a:gd name="connsiteY116" fmla="*/ 331846 h 3370881"/>
                          <a:gd name="connsiteX117" fmla="*/ 1215315 w 2651130"/>
                          <a:gd name="connsiteY117" fmla="*/ 270289 h 3370881"/>
                          <a:gd name="connsiteX118" fmla="*/ 1214718 w 2651130"/>
                          <a:gd name="connsiteY118" fmla="*/ 367705 h 3370881"/>
                          <a:gd name="connsiteX119" fmla="*/ 1201270 w 2651130"/>
                          <a:gd name="connsiteY119" fmla="*/ 412529 h 3370881"/>
                          <a:gd name="connsiteX120" fmla="*/ 1210235 w 2651130"/>
                          <a:gd name="connsiteY120" fmla="*/ 461834 h 3370881"/>
                          <a:gd name="connsiteX121" fmla="*/ 1214718 w 2651130"/>
                          <a:gd name="connsiteY121" fmla="*/ 475281 h 3370881"/>
                          <a:gd name="connsiteX122" fmla="*/ 1228165 w 2651130"/>
                          <a:gd name="connsiteY122" fmla="*/ 484246 h 3370881"/>
                          <a:gd name="connsiteX123" fmla="*/ 1250576 w 2651130"/>
                          <a:gd name="connsiteY123" fmla="*/ 502176 h 3370881"/>
                          <a:gd name="connsiteX124" fmla="*/ 1317812 w 2651130"/>
                          <a:gd name="connsiteY124" fmla="*/ 497693 h 3370881"/>
                          <a:gd name="connsiteX125" fmla="*/ 1353670 w 2651130"/>
                          <a:gd name="connsiteY125" fmla="*/ 488729 h 3370881"/>
                          <a:gd name="connsiteX126" fmla="*/ 1506070 w 2651130"/>
                          <a:gd name="connsiteY126" fmla="*/ 457352 h 3370881"/>
                          <a:gd name="connsiteX127" fmla="*/ 1550894 w 2651130"/>
                          <a:gd name="connsiteY127" fmla="*/ 430458 h 3370881"/>
                          <a:gd name="connsiteX128" fmla="*/ 1564341 w 2651130"/>
                          <a:gd name="connsiteY128" fmla="*/ 417011 h 3370881"/>
                          <a:gd name="connsiteX129" fmla="*/ 1586753 w 2651130"/>
                          <a:gd name="connsiteY129" fmla="*/ 399081 h 3370881"/>
                          <a:gd name="connsiteX130" fmla="*/ 1595718 w 2651130"/>
                          <a:gd name="connsiteY130" fmla="*/ 381152 h 3370881"/>
                          <a:gd name="connsiteX131" fmla="*/ 1600200 w 2651130"/>
                          <a:gd name="connsiteY131" fmla="*/ 363223 h 3370881"/>
                          <a:gd name="connsiteX132" fmla="*/ 1609165 w 2651130"/>
                          <a:gd name="connsiteY132" fmla="*/ 313917 h 3370881"/>
                          <a:gd name="connsiteX133" fmla="*/ 1537447 w 2651130"/>
                          <a:gd name="connsiteY133" fmla="*/ 188411 h 3370881"/>
                          <a:gd name="connsiteX134" fmla="*/ 1613647 w 2651130"/>
                          <a:gd name="connsiteY134" fmla="*/ 399081 h 3370881"/>
                          <a:gd name="connsiteX135" fmla="*/ 1627094 w 2651130"/>
                          <a:gd name="connsiteY135" fmla="*/ 417011 h 3370881"/>
                          <a:gd name="connsiteX136" fmla="*/ 1658470 w 2651130"/>
                          <a:gd name="connsiteY136" fmla="*/ 412529 h 3370881"/>
                          <a:gd name="connsiteX137" fmla="*/ 1685365 w 2651130"/>
                          <a:gd name="connsiteY137" fmla="*/ 390117 h 3370881"/>
                          <a:gd name="connsiteX138" fmla="*/ 1694329 w 2651130"/>
                          <a:gd name="connsiteY138" fmla="*/ 376670 h 3370881"/>
                          <a:gd name="connsiteX139" fmla="*/ 1734670 w 2651130"/>
                          <a:gd name="connsiteY139" fmla="*/ 354258 h 3370881"/>
                          <a:gd name="connsiteX140" fmla="*/ 1743635 w 2651130"/>
                          <a:gd name="connsiteY140" fmla="*/ 340811 h 3370881"/>
                          <a:gd name="connsiteX141" fmla="*/ 1757082 w 2651130"/>
                          <a:gd name="connsiteY141" fmla="*/ 336329 h 3370881"/>
                          <a:gd name="connsiteX142" fmla="*/ 1899621 w 2651130"/>
                          <a:gd name="connsiteY142" fmla="*/ 211719 h 3370881"/>
                          <a:gd name="connsiteX143" fmla="*/ 1772023 w 2651130"/>
                          <a:gd name="connsiteY143" fmla="*/ 77249 h 3370881"/>
                          <a:gd name="connsiteX144" fmla="*/ 1824225 w 2651130"/>
                          <a:gd name="connsiteY144" fmla="*/ 214081 h 3370881"/>
                          <a:gd name="connsiteX145" fmla="*/ 1843741 w 2651130"/>
                          <a:gd name="connsiteY145" fmla="*/ 328858 h 3370881"/>
                          <a:gd name="connsiteX146" fmla="*/ 1788459 w 2651130"/>
                          <a:gd name="connsiteY146" fmla="*/ 367705 h 3370881"/>
                          <a:gd name="connsiteX147" fmla="*/ 1761565 w 2651130"/>
                          <a:gd name="connsiteY147" fmla="*/ 390117 h 3370881"/>
                          <a:gd name="connsiteX148" fmla="*/ 1783976 w 2651130"/>
                          <a:gd name="connsiteY148" fmla="*/ 399081 h 3370881"/>
                          <a:gd name="connsiteX149" fmla="*/ 1878106 w 2651130"/>
                          <a:gd name="connsiteY149" fmla="*/ 390117 h 3370881"/>
                          <a:gd name="connsiteX150" fmla="*/ 1891553 w 2651130"/>
                          <a:gd name="connsiteY150" fmla="*/ 381152 h 3370881"/>
                          <a:gd name="connsiteX151" fmla="*/ 1918447 w 2651130"/>
                          <a:gd name="connsiteY151" fmla="*/ 372187 h 3370881"/>
                          <a:gd name="connsiteX152" fmla="*/ 1940859 w 2651130"/>
                          <a:gd name="connsiteY152" fmla="*/ 358740 h 3370881"/>
                          <a:gd name="connsiteX153" fmla="*/ 1954306 w 2651130"/>
                          <a:gd name="connsiteY153" fmla="*/ 354258 h 3370881"/>
                          <a:gd name="connsiteX154" fmla="*/ 2166172 w 2651130"/>
                          <a:gd name="connsiteY154" fmla="*/ 215604 h 3370881"/>
                          <a:gd name="connsiteX155" fmla="*/ 2069054 w 2651130"/>
                          <a:gd name="connsiteY155" fmla="*/ 40493 h 3370881"/>
                          <a:gd name="connsiteX156" fmla="*/ 2078225 w 2651130"/>
                          <a:gd name="connsiteY156" fmla="*/ 188681 h 3370881"/>
                          <a:gd name="connsiteX157" fmla="*/ 1999129 w 2651130"/>
                          <a:gd name="connsiteY157" fmla="*/ 358740 h 3370881"/>
                          <a:gd name="connsiteX158" fmla="*/ 1994647 w 2651130"/>
                          <a:gd name="connsiteY158" fmla="*/ 372187 h 3370881"/>
                          <a:gd name="connsiteX159" fmla="*/ 2039470 w 2651130"/>
                          <a:gd name="connsiteY159" fmla="*/ 390117 h 3370881"/>
                          <a:gd name="connsiteX160" fmla="*/ 2115670 w 2651130"/>
                          <a:gd name="connsiteY160" fmla="*/ 390117 h 3370881"/>
                          <a:gd name="connsiteX161" fmla="*/ 2160494 w 2651130"/>
                          <a:gd name="connsiteY161" fmla="*/ 376670 h 3370881"/>
                          <a:gd name="connsiteX162" fmla="*/ 2191870 w 2651130"/>
                          <a:gd name="connsiteY162" fmla="*/ 363223 h 3370881"/>
                          <a:gd name="connsiteX163" fmla="*/ 2205318 w 2651130"/>
                          <a:gd name="connsiteY163" fmla="*/ 358740 h 3370881"/>
                          <a:gd name="connsiteX164" fmla="*/ 2232212 w 2651130"/>
                          <a:gd name="connsiteY164" fmla="*/ 340811 h 3370881"/>
                          <a:gd name="connsiteX165" fmla="*/ 2312894 w 2651130"/>
                          <a:gd name="connsiteY165" fmla="*/ 183929 h 3370881"/>
                          <a:gd name="connsiteX166" fmla="*/ 2339788 w 2651130"/>
                          <a:gd name="connsiteY166" fmla="*/ 151 h 3370881"/>
                          <a:gd name="connsiteX167" fmla="*/ 2357718 w 2651130"/>
                          <a:gd name="connsiteY167" fmla="*/ 215305 h 3370881"/>
                          <a:gd name="connsiteX168" fmla="*/ 2254623 w 2651130"/>
                          <a:gd name="connsiteY168" fmla="*/ 376670 h 3370881"/>
                          <a:gd name="connsiteX169" fmla="*/ 2245659 w 2651130"/>
                          <a:gd name="connsiteY169" fmla="*/ 390117 h 3370881"/>
                          <a:gd name="connsiteX170" fmla="*/ 2254623 w 2651130"/>
                          <a:gd name="connsiteY170" fmla="*/ 403564 h 3370881"/>
                          <a:gd name="connsiteX171" fmla="*/ 2353235 w 2651130"/>
                          <a:gd name="connsiteY171" fmla="*/ 399081 h 3370881"/>
                          <a:gd name="connsiteX172" fmla="*/ 2366682 w 2651130"/>
                          <a:gd name="connsiteY172" fmla="*/ 394599 h 3370881"/>
                          <a:gd name="connsiteX173" fmla="*/ 2389094 w 2651130"/>
                          <a:gd name="connsiteY173" fmla="*/ 390117 h 3370881"/>
                          <a:gd name="connsiteX174" fmla="*/ 2424953 w 2651130"/>
                          <a:gd name="connsiteY174" fmla="*/ 367705 h 3370881"/>
                          <a:gd name="connsiteX175" fmla="*/ 2451847 w 2651130"/>
                          <a:gd name="connsiteY175" fmla="*/ 358740 h 3370881"/>
                          <a:gd name="connsiteX176" fmla="*/ 2541495 w 2651130"/>
                          <a:gd name="connsiteY176" fmla="*/ 62906 h 3370881"/>
                          <a:gd name="connsiteX177" fmla="*/ 2591304 w 2651130"/>
                          <a:gd name="connsiteY177" fmla="*/ 214081 h 3370881"/>
                          <a:gd name="connsiteX178" fmla="*/ 2505635 w 2651130"/>
                          <a:gd name="connsiteY178" fmla="*/ 372187 h 3370881"/>
                          <a:gd name="connsiteX179" fmla="*/ 2650863 w 2651130"/>
                          <a:gd name="connsiteY179" fmla="*/ 344994 h 3370881"/>
                          <a:gd name="connsiteX180" fmla="*/ 2465294 w 2651130"/>
                          <a:gd name="connsiteY180" fmla="*/ 399081 h 3370881"/>
                          <a:gd name="connsiteX181" fmla="*/ 2442882 w 2651130"/>
                          <a:gd name="connsiteY181" fmla="*/ 403564 h 3370881"/>
                          <a:gd name="connsiteX182" fmla="*/ 2398059 w 2651130"/>
                          <a:gd name="connsiteY182" fmla="*/ 417011 h 3370881"/>
                          <a:gd name="connsiteX183" fmla="*/ 2375647 w 2651130"/>
                          <a:gd name="connsiteY183" fmla="*/ 425976 h 3370881"/>
                          <a:gd name="connsiteX184" fmla="*/ 2357718 w 2651130"/>
                          <a:gd name="connsiteY184" fmla="*/ 430458 h 3370881"/>
                          <a:gd name="connsiteX185" fmla="*/ 2344270 w 2651130"/>
                          <a:gd name="connsiteY185" fmla="*/ 461834 h 3370881"/>
                          <a:gd name="connsiteX186" fmla="*/ 2353235 w 2651130"/>
                          <a:gd name="connsiteY186" fmla="*/ 502176 h 3370881"/>
                          <a:gd name="connsiteX187" fmla="*/ 2362200 w 2651130"/>
                          <a:gd name="connsiteY187" fmla="*/ 515623 h 3370881"/>
                          <a:gd name="connsiteX188" fmla="*/ 2344270 w 2651130"/>
                          <a:gd name="connsiteY188" fmla="*/ 587340 h 3370881"/>
                          <a:gd name="connsiteX189" fmla="*/ 2321859 w 2651130"/>
                          <a:gd name="connsiteY189" fmla="*/ 614234 h 3370881"/>
                          <a:gd name="connsiteX190" fmla="*/ 2308412 w 2651130"/>
                          <a:gd name="connsiteY190" fmla="*/ 636646 h 3370881"/>
                          <a:gd name="connsiteX191" fmla="*/ 2281518 w 2651130"/>
                          <a:gd name="connsiteY191" fmla="*/ 641129 h 3370881"/>
                          <a:gd name="connsiteX192" fmla="*/ 2259106 w 2651130"/>
                          <a:gd name="connsiteY192" fmla="*/ 636646 h 3370881"/>
                          <a:gd name="connsiteX193" fmla="*/ 2277035 w 2651130"/>
                          <a:gd name="connsiteY193" fmla="*/ 578376 h 3370881"/>
                          <a:gd name="connsiteX194" fmla="*/ 2290482 w 2651130"/>
                          <a:gd name="connsiteY194" fmla="*/ 542517 h 3370881"/>
                          <a:gd name="connsiteX195" fmla="*/ 2286000 w 2651130"/>
                          <a:gd name="connsiteY195" fmla="*/ 506658 h 3370881"/>
                          <a:gd name="connsiteX196" fmla="*/ 2245659 w 2651130"/>
                          <a:gd name="connsiteY196" fmla="*/ 448387 h 3370881"/>
                          <a:gd name="connsiteX197" fmla="*/ 2200835 w 2651130"/>
                          <a:gd name="connsiteY197" fmla="*/ 430458 h 3370881"/>
                          <a:gd name="connsiteX198" fmla="*/ 2169459 w 2651130"/>
                          <a:gd name="connsiteY198" fmla="*/ 425976 h 3370881"/>
                          <a:gd name="connsiteX199" fmla="*/ 2102223 w 2651130"/>
                          <a:gd name="connsiteY199" fmla="*/ 430458 h 3370881"/>
                          <a:gd name="connsiteX200" fmla="*/ 2084294 w 2651130"/>
                          <a:gd name="connsiteY200" fmla="*/ 439423 h 3370881"/>
                          <a:gd name="connsiteX201" fmla="*/ 2070847 w 2651130"/>
                          <a:gd name="connsiteY201" fmla="*/ 443905 h 3370881"/>
                          <a:gd name="connsiteX202" fmla="*/ 2061882 w 2651130"/>
                          <a:gd name="connsiteY202" fmla="*/ 461834 h 3370881"/>
                          <a:gd name="connsiteX203" fmla="*/ 2034988 w 2651130"/>
                          <a:gd name="connsiteY203" fmla="*/ 475281 h 3370881"/>
                          <a:gd name="connsiteX204" fmla="*/ 1783976 w 2651130"/>
                          <a:gd name="connsiteY204" fmla="*/ 479764 h 3370881"/>
                          <a:gd name="connsiteX205" fmla="*/ 1766047 w 2651130"/>
                          <a:gd name="connsiteY205" fmla="*/ 488729 h 3370881"/>
                          <a:gd name="connsiteX206" fmla="*/ 1703294 w 2651130"/>
                          <a:gd name="connsiteY206" fmla="*/ 506658 h 3370881"/>
                          <a:gd name="connsiteX207" fmla="*/ 1689847 w 2651130"/>
                          <a:gd name="connsiteY207" fmla="*/ 511140 h 3370881"/>
                          <a:gd name="connsiteX208" fmla="*/ 1676400 w 2651130"/>
                          <a:gd name="connsiteY208" fmla="*/ 520105 h 3370881"/>
                          <a:gd name="connsiteX209" fmla="*/ 1649506 w 2651130"/>
                          <a:gd name="connsiteY209" fmla="*/ 529070 h 3370881"/>
                          <a:gd name="connsiteX210" fmla="*/ 1636059 w 2651130"/>
                          <a:gd name="connsiteY210" fmla="*/ 538034 h 3370881"/>
                          <a:gd name="connsiteX211" fmla="*/ 1622612 w 2651130"/>
                          <a:gd name="connsiteY211" fmla="*/ 551481 h 3370881"/>
                          <a:gd name="connsiteX212" fmla="*/ 1609165 w 2651130"/>
                          <a:gd name="connsiteY212" fmla="*/ 555964 h 3370881"/>
                          <a:gd name="connsiteX213" fmla="*/ 1577788 w 2651130"/>
                          <a:gd name="connsiteY213" fmla="*/ 587340 h 3370881"/>
                          <a:gd name="connsiteX214" fmla="*/ 1568823 w 2651130"/>
                          <a:gd name="connsiteY214" fmla="*/ 600787 h 3370881"/>
                          <a:gd name="connsiteX215" fmla="*/ 1555376 w 2651130"/>
                          <a:gd name="connsiteY215" fmla="*/ 614234 h 3370881"/>
                          <a:gd name="connsiteX216" fmla="*/ 1524000 w 2651130"/>
                          <a:gd name="connsiteY216" fmla="*/ 654576 h 3370881"/>
                          <a:gd name="connsiteX217" fmla="*/ 1519518 w 2651130"/>
                          <a:gd name="connsiteY217" fmla="*/ 668023 h 3370881"/>
                          <a:gd name="connsiteX218" fmla="*/ 1528482 w 2651130"/>
                          <a:gd name="connsiteY218" fmla="*/ 708364 h 3370881"/>
                          <a:gd name="connsiteX219" fmla="*/ 1537447 w 2651130"/>
                          <a:gd name="connsiteY219" fmla="*/ 721811 h 3370881"/>
                          <a:gd name="connsiteX220" fmla="*/ 1568823 w 2651130"/>
                          <a:gd name="connsiteY220" fmla="*/ 712846 h 3370881"/>
                          <a:gd name="connsiteX221" fmla="*/ 1600200 w 2651130"/>
                          <a:gd name="connsiteY221" fmla="*/ 712846 h 3370881"/>
                          <a:gd name="connsiteX222" fmla="*/ 1631576 w 2651130"/>
                          <a:gd name="connsiteY222" fmla="*/ 690434 h 3370881"/>
                          <a:gd name="connsiteX223" fmla="*/ 1645023 w 2651130"/>
                          <a:gd name="connsiteY223" fmla="*/ 676987 h 3370881"/>
                          <a:gd name="connsiteX224" fmla="*/ 1685365 w 2651130"/>
                          <a:gd name="connsiteY224" fmla="*/ 645611 h 3370881"/>
                          <a:gd name="connsiteX225" fmla="*/ 1716741 w 2651130"/>
                          <a:gd name="connsiteY225" fmla="*/ 614234 h 3370881"/>
                          <a:gd name="connsiteX226" fmla="*/ 1748118 w 2651130"/>
                          <a:gd name="connsiteY226" fmla="*/ 596305 h 3370881"/>
                          <a:gd name="connsiteX227" fmla="*/ 1761565 w 2651130"/>
                          <a:gd name="connsiteY227" fmla="*/ 591823 h 3370881"/>
                          <a:gd name="connsiteX228" fmla="*/ 1779494 w 2651130"/>
                          <a:gd name="connsiteY228" fmla="*/ 582858 h 3370881"/>
                          <a:gd name="connsiteX229" fmla="*/ 1815353 w 2651130"/>
                          <a:gd name="connsiteY229" fmla="*/ 573893 h 3370881"/>
                          <a:gd name="connsiteX230" fmla="*/ 2030506 w 2651130"/>
                          <a:gd name="connsiteY230" fmla="*/ 578376 h 3370881"/>
                          <a:gd name="connsiteX231" fmla="*/ 2017059 w 2651130"/>
                          <a:gd name="connsiteY231" fmla="*/ 600787 h 3370881"/>
                          <a:gd name="connsiteX232" fmla="*/ 1981200 w 2651130"/>
                          <a:gd name="connsiteY232" fmla="*/ 636646 h 3370881"/>
                          <a:gd name="connsiteX233" fmla="*/ 1967753 w 2651130"/>
                          <a:gd name="connsiteY233" fmla="*/ 650093 h 3370881"/>
                          <a:gd name="connsiteX234" fmla="*/ 1936376 w 2651130"/>
                          <a:gd name="connsiteY234" fmla="*/ 690434 h 3370881"/>
                          <a:gd name="connsiteX235" fmla="*/ 1905000 w 2651130"/>
                          <a:gd name="connsiteY235" fmla="*/ 717329 h 3370881"/>
                          <a:gd name="connsiteX236" fmla="*/ 1860176 w 2651130"/>
                          <a:gd name="connsiteY236" fmla="*/ 735258 h 3370881"/>
                          <a:gd name="connsiteX237" fmla="*/ 1788459 w 2651130"/>
                          <a:gd name="connsiteY237" fmla="*/ 744223 h 3370881"/>
                          <a:gd name="connsiteX238" fmla="*/ 1846729 w 2651130"/>
                          <a:gd name="connsiteY238" fmla="*/ 802493 h 3370881"/>
                          <a:gd name="connsiteX239" fmla="*/ 1913965 w 2651130"/>
                          <a:gd name="connsiteY239" fmla="*/ 829387 h 3370881"/>
                          <a:gd name="connsiteX240" fmla="*/ 1922929 w 2651130"/>
                          <a:gd name="connsiteY240" fmla="*/ 842834 h 3370881"/>
                          <a:gd name="connsiteX241" fmla="*/ 1967753 w 2651130"/>
                          <a:gd name="connsiteY241" fmla="*/ 883176 h 3370881"/>
                          <a:gd name="connsiteX242" fmla="*/ 1981200 w 2651130"/>
                          <a:gd name="connsiteY242" fmla="*/ 896623 h 3370881"/>
                          <a:gd name="connsiteX243" fmla="*/ 1994647 w 2651130"/>
                          <a:gd name="connsiteY243" fmla="*/ 905587 h 3370881"/>
                          <a:gd name="connsiteX244" fmla="*/ 2021541 w 2651130"/>
                          <a:gd name="connsiteY244" fmla="*/ 927999 h 3370881"/>
                          <a:gd name="connsiteX245" fmla="*/ 2030506 w 2651130"/>
                          <a:gd name="connsiteY245" fmla="*/ 941446 h 3370881"/>
                          <a:gd name="connsiteX246" fmla="*/ 2057400 w 2651130"/>
                          <a:gd name="connsiteY246" fmla="*/ 968340 h 3370881"/>
                          <a:gd name="connsiteX247" fmla="*/ 2088776 w 2651130"/>
                          <a:gd name="connsiteY247" fmla="*/ 1013164 h 3370881"/>
                          <a:gd name="connsiteX248" fmla="*/ 2115670 w 2651130"/>
                          <a:gd name="connsiteY248" fmla="*/ 1057987 h 3370881"/>
                          <a:gd name="connsiteX249" fmla="*/ 2120153 w 2651130"/>
                          <a:gd name="connsiteY249" fmla="*/ 1089364 h 3370881"/>
                          <a:gd name="connsiteX250" fmla="*/ 2138082 w 2651130"/>
                          <a:gd name="connsiteY250" fmla="*/ 1143152 h 3370881"/>
                          <a:gd name="connsiteX251" fmla="*/ 2147047 w 2651130"/>
                          <a:gd name="connsiteY251" fmla="*/ 1196940 h 3370881"/>
                          <a:gd name="connsiteX252" fmla="*/ 2151529 w 2651130"/>
                          <a:gd name="connsiteY252" fmla="*/ 1210387 h 3370881"/>
                          <a:gd name="connsiteX253" fmla="*/ 2156012 w 2651130"/>
                          <a:gd name="connsiteY253" fmla="*/ 1228317 h 3370881"/>
                          <a:gd name="connsiteX254" fmla="*/ 2173941 w 2651130"/>
                          <a:gd name="connsiteY254" fmla="*/ 1295552 h 3370881"/>
                          <a:gd name="connsiteX255" fmla="*/ 2182906 w 2651130"/>
                          <a:gd name="connsiteY255" fmla="*/ 1313481 h 3370881"/>
                          <a:gd name="connsiteX256" fmla="*/ 2187388 w 2651130"/>
                          <a:gd name="connsiteY256" fmla="*/ 1331411 h 3370881"/>
                          <a:gd name="connsiteX257" fmla="*/ 2214282 w 2651130"/>
                          <a:gd name="connsiteY257" fmla="*/ 1385199 h 3370881"/>
                          <a:gd name="connsiteX258" fmla="*/ 2218765 w 2651130"/>
                          <a:gd name="connsiteY258" fmla="*/ 1403129 h 3370881"/>
                          <a:gd name="connsiteX259" fmla="*/ 2223247 w 2651130"/>
                          <a:gd name="connsiteY259" fmla="*/ 1430023 h 3370881"/>
                          <a:gd name="connsiteX260" fmla="*/ 2236694 w 2651130"/>
                          <a:gd name="connsiteY260" fmla="*/ 1456917 h 3370881"/>
                          <a:gd name="connsiteX261" fmla="*/ 2241176 w 2651130"/>
                          <a:gd name="connsiteY261" fmla="*/ 1577940 h 3370881"/>
                          <a:gd name="connsiteX262" fmla="*/ 2245659 w 2651130"/>
                          <a:gd name="connsiteY262" fmla="*/ 1595870 h 3370881"/>
                          <a:gd name="connsiteX263" fmla="*/ 2236694 w 2651130"/>
                          <a:gd name="connsiteY263" fmla="*/ 1694481 h 3370881"/>
                          <a:gd name="connsiteX264" fmla="*/ 2227729 w 2651130"/>
                          <a:gd name="connsiteY264" fmla="*/ 1716893 h 3370881"/>
                          <a:gd name="connsiteX265" fmla="*/ 2223247 w 2651130"/>
                          <a:gd name="connsiteY265" fmla="*/ 1730340 h 3370881"/>
                          <a:gd name="connsiteX266" fmla="*/ 2200835 w 2651130"/>
                          <a:gd name="connsiteY266" fmla="*/ 1788611 h 3370881"/>
                          <a:gd name="connsiteX267" fmla="*/ 2191870 w 2651130"/>
                          <a:gd name="connsiteY267" fmla="*/ 1811023 h 3370881"/>
                          <a:gd name="connsiteX268" fmla="*/ 2187388 w 2651130"/>
                          <a:gd name="connsiteY268" fmla="*/ 1824470 h 3370881"/>
                          <a:gd name="connsiteX269" fmla="*/ 2169459 w 2651130"/>
                          <a:gd name="connsiteY269" fmla="*/ 1869293 h 3370881"/>
                          <a:gd name="connsiteX270" fmla="*/ 2164976 w 2651130"/>
                          <a:gd name="connsiteY270" fmla="*/ 1882740 h 3370881"/>
                          <a:gd name="connsiteX271" fmla="*/ 2156012 w 2651130"/>
                          <a:gd name="connsiteY271" fmla="*/ 1927564 h 3370881"/>
                          <a:gd name="connsiteX272" fmla="*/ 2173941 w 2651130"/>
                          <a:gd name="connsiteY272" fmla="*/ 1945493 h 3370881"/>
                          <a:gd name="connsiteX273" fmla="*/ 2196353 w 2651130"/>
                          <a:gd name="connsiteY273" fmla="*/ 1958940 h 3370881"/>
                          <a:gd name="connsiteX274" fmla="*/ 2241176 w 2651130"/>
                          <a:gd name="connsiteY274" fmla="*/ 2012729 h 3370881"/>
                          <a:gd name="connsiteX275" fmla="*/ 2263588 w 2651130"/>
                          <a:gd name="connsiteY275" fmla="*/ 2057552 h 3370881"/>
                          <a:gd name="connsiteX276" fmla="*/ 2286000 w 2651130"/>
                          <a:gd name="connsiteY276" fmla="*/ 2084446 h 3370881"/>
                          <a:gd name="connsiteX277" fmla="*/ 2299447 w 2651130"/>
                          <a:gd name="connsiteY277" fmla="*/ 2124787 h 3370881"/>
                          <a:gd name="connsiteX278" fmla="*/ 2321859 w 2651130"/>
                          <a:gd name="connsiteY278" fmla="*/ 2151681 h 3370881"/>
                          <a:gd name="connsiteX279" fmla="*/ 2344270 w 2651130"/>
                          <a:gd name="connsiteY279" fmla="*/ 2205470 h 3370881"/>
                          <a:gd name="connsiteX280" fmla="*/ 2348753 w 2651130"/>
                          <a:gd name="connsiteY280" fmla="*/ 2223399 h 3370881"/>
                          <a:gd name="connsiteX281" fmla="*/ 2366682 w 2651130"/>
                          <a:gd name="connsiteY281" fmla="*/ 2263740 h 3370881"/>
                          <a:gd name="connsiteX282" fmla="*/ 2375647 w 2651130"/>
                          <a:gd name="connsiteY282" fmla="*/ 2286152 h 3370881"/>
                          <a:gd name="connsiteX283" fmla="*/ 2380129 w 2651130"/>
                          <a:gd name="connsiteY283" fmla="*/ 2308564 h 3370881"/>
                          <a:gd name="connsiteX284" fmla="*/ 2389094 w 2651130"/>
                          <a:gd name="connsiteY284" fmla="*/ 2335458 h 3370881"/>
                          <a:gd name="connsiteX285" fmla="*/ 2393576 w 2651130"/>
                          <a:gd name="connsiteY285" fmla="*/ 2380281 h 3370881"/>
                          <a:gd name="connsiteX286" fmla="*/ 2398059 w 2651130"/>
                          <a:gd name="connsiteY286" fmla="*/ 2393729 h 3370881"/>
                          <a:gd name="connsiteX287" fmla="*/ 2402541 w 2651130"/>
                          <a:gd name="connsiteY287" fmla="*/ 2447517 h 3370881"/>
                          <a:gd name="connsiteX288" fmla="*/ 2407023 w 2651130"/>
                          <a:gd name="connsiteY288" fmla="*/ 2564058 h 3370881"/>
                          <a:gd name="connsiteX289" fmla="*/ 2389094 w 2651130"/>
                          <a:gd name="connsiteY289" fmla="*/ 2837481 h 3370881"/>
                          <a:gd name="connsiteX290" fmla="*/ 2380129 w 2651130"/>
                          <a:gd name="connsiteY290" fmla="*/ 2859893 h 3370881"/>
                          <a:gd name="connsiteX291" fmla="*/ 2357718 w 2651130"/>
                          <a:gd name="connsiteY291" fmla="*/ 2913681 h 3370881"/>
                          <a:gd name="connsiteX292" fmla="*/ 2348753 w 2651130"/>
                          <a:gd name="connsiteY292" fmla="*/ 2936093 h 3370881"/>
                          <a:gd name="connsiteX293" fmla="*/ 2339788 w 2651130"/>
                          <a:gd name="connsiteY293" fmla="*/ 2971952 h 3370881"/>
                          <a:gd name="connsiteX294" fmla="*/ 2326341 w 2651130"/>
                          <a:gd name="connsiteY294" fmla="*/ 2994364 h 3370881"/>
                          <a:gd name="connsiteX295" fmla="*/ 2317376 w 2651130"/>
                          <a:gd name="connsiteY295" fmla="*/ 3025740 h 3370881"/>
                          <a:gd name="connsiteX296" fmla="*/ 2303929 w 2651130"/>
                          <a:gd name="connsiteY296" fmla="*/ 3048152 h 3370881"/>
                          <a:gd name="connsiteX297" fmla="*/ 2290482 w 2651130"/>
                          <a:gd name="connsiteY297" fmla="*/ 3079529 h 3370881"/>
                          <a:gd name="connsiteX298" fmla="*/ 2272553 w 2651130"/>
                          <a:gd name="connsiteY298" fmla="*/ 3084011 h 3370881"/>
                          <a:gd name="connsiteX299" fmla="*/ 2259106 w 2651130"/>
                          <a:gd name="connsiteY299" fmla="*/ 3088493 h 3370881"/>
                          <a:gd name="connsiteX300" fmla="*/ 2241176 w 2651130"/>
                          <a:gd name="connsiteY300" fmla="*/ 3092976 h 3370881"/>
                          <a:gd name="connsiteX301" fmla="*/ 2209800 w 2651130"/>
                          <a:gd name="connsiteY301" fmla="*/ 3101940 h 3370881"/>
                          <a:gd name="connsiteX302" fmla="*/ 2205318 w 2651130"/>
                          <a:gd name="connsiteY302" fmla="*/ 3039187 h 3370881"/>
                          <a:gd name="connsiteX303" fmla="*/ 2218765 w 2651130"/>
                          <a:gd name="connsiteY303" fmla="*/ 3021258 h 3370881"/>
                          <a:gd name="connsiteX304" fmla="*/ 2245659 w 2651130"/>
                          <a:gd name="connsiteY304" fmla="*/ 2971952 h 3370881"/>
                          <a:gd name="connsiteX305" fmla="*/ 2268070 w 2651130"/>
                          <a:gd name="connsiteY305" fmla="*/ 2945058 h 3370881"/>
                          <a:gd name="connsiteX306" fmla="*/ 2268070 w 2651130"/>
                          <a:gd name="connsiteY306" fmla="*/ 2568540 h 3370881"/>
                          <a:gd name="connsiteX307" fmla="*/ 2259106 w 2651130"/>
                          <a:gd name="connsiteY307" fmla="*/ 2532681 h 3370881"/>
                          <a:gd name="connsiteX308" fmla="*/ 2250141 w 2651130"/>
                          <a:gd name="connsiteY308" fmla="*/ 2492340 h 3370881"/>
                          <a:gd name="connsiteX309" fmla="*/ 2245659 w 2651130"/>
                          <a:gd name="connsiteY309" fmla="*/ 2474411 h 3370881"/>
                          <a:gd name="connsiteX310" fmla="*/ 2245659 w 2651130"/>
                          <a:gd name="connsiteY310" fmla="*/ 2389247 h 3370881"/>
                          <a:gd name="connsiteX311" fmla="*/ 2173941 w 2651130"/>
                          <a:gd name="connsiteY311" fmla="*/ 2241328 h 3370881"/>
                          <a:gd name="connsiteX312" fmla="*/ 2070846 w 2651130"/>
                          <a:gd name="connsiteY312" fmla="*/ 2057553 h 3370881"/>
                          <a:gd name="connsiteX313" fmla="*/ 2057400 w 2651130"/>
                          <a:gd name="connsiteY313" fmla="*/ 2151681 h 3370881"/>
                          <a:gd name="connsiteX314" fmla="*/ 2048435 w 2651130"/>
                          <a:gd name="connsiteY314" fmla="*/ 2106858 h 3370881"/>
                          <a:gd name="connsiteX315" fmla="*/ 2034988 w 2651130"/>
                          <a:gd name="connsiteY315" fmla="*/ 2003764 h 3370881"/>
                          <a:gd name="connsiteX316" fmla="*/ 2026023 w 2651130"/>
                          <a:gd name="connsiteY316" fmla="*/ 2026176 h 3370881"/>
                          <a:gd name="connsiteX317" fmla="*/ 2021541 w 2651130"/>
                          <a:gd name="connsiteY317" fmla="*/ 2039623 h 3370881"/>
                          <a:gd name="connsiteX318" fmla="*/ 1999129 w 2651130"/>
                          <a:gd name="connsiteY318" fmla="*/ 2053070 h 3370881"/>
                          <a:gd name="connsiteX319" fmla="*/ 1990165 w 2651130"/>
                          <a:gd name="connsiteY319" fmla="*/ 2070999 h 3370881"/>
                          <a:gd name="connsiteX320" fmla="*/ 1967753 w 2651130"/>
                          <a:gd name="connsiteY320" fmla="*/ 2106858 h 3370881"/>
                          <a:gd name="connsiteX321" fmla="*/ 1981200 w 2651130"/>
                          <a:gd name="connsiteY321" fmla="*/ 2223399 h 3370881"/>
                          <a:gd name="connsiteX322" fmla="*/ 1994647 w 2651130"/>
                          <a:gd name="connsiteY322" fmla="*/ 2254776 h 3370881"/>
                          <a:gd name="connsiteX323" fmla="*/ 2003612 w 2651130"/>
                          <a:gd name="connsiteY323" fmla="*/ 2272705 h 3370881"/>
                          <a:gd name="connsiteX324" fmla="*/ 2026023 w 2651130"/>
                          <a:gd name="connsiteY324" fmla="*/ 2304081 h 3370881"/>
                          <a:gd name="connsiteX325" fmla="*/ 2043953 w 2651130"/>
                          <a:gd name="connsiteY325" fmla="*/ 2348905 h 3370881"/>
                          <a:gd name="connsiteX326" fmla="*/ 2061882 w 2651130"/>
                          <a:gd name="connsiteY326" fmla="*/ 2371317 h 3370881"/>
                          <a:gd name="connsiteX327" fmla="*/ 2088776 w 2651130"/>
                          <a:gd name="connsiteY327" fmla="*/ 2434070 h 3370881"/>
                          <a:gd name="connsiteX328" fmla="*/ 2102223 w 2651130"/>
                          <a:gd name="connsiteY328" fmla="*/ 2465446 h 3370881"/>
                          <a:gd name="connsiteX329" fmla="*/ 2106706 w 2651130"/>
                          <a:gd name="connsiteY329" fmla="*/ 2496823 h 3370881"/>
                          <a:gd name="connsiteX330" fmla="*/ 2124635 w 2651130"/>
                          <a:gd name="connsiteY330" fmla="*/ 2559576 h 3370881"/>
                          <a:gd name="connsiteX331" fmla="*/ 2138082 w 2651130"/>
                          <a:gd name="connsiteY331" fmla="*/ 2649223 h 3370881"/>
                          <a:gd name="connsiteX332" fmla="*/ 2147047 w 2651130"/>
                          <a:gd name="connsiteY332" fmla="*/ 2685081 h 3370881"/>
                          <a:gd name="connsiteX333" fmla="*/ 2151529 w 2651130"/>
                          <a:gd name="connsiteY333" fmla="*/ 2716458 h 3370881"/>
                          <a:gd name="connsiteX334" fmla="*/ 2160494 w 2651130"/>
                          <a:gd name="connsiteY334" fmla="*/ 2770246 h 3370881"/>
                          <a:gd name="connsiteX335" fmla="*/ 2156012 w 2651130"/>
                          <a:gd name="connsiteY335" fmla="*/ 2962987 h 3370881"/>
                          <a:gd name="connsiteX336" fmla="*/ 2138082 w 2651130"/>
                          <a:gd name="connsiteY336" fmla="*/ 3043670 h 3370881"/>
                          <a:gd name="connsiteX337" fmla="*/ 2133600 w 2651130"/>
                          <a:gd name="connsiteY337" fmla="*/ 3061599 h 3370881"/>
                          <a:gd name="connsiteX338" fmla="*/ 2120153 w 2651130"/>
                          <a:gd name="connsiteY338" fmla="*/ 3079529 h 3370881"/>
                          <a:gd name="connsiteX339" fmla="*/ 2111188 w 2651130"/>
                          <a:gd name="connsiteY339" fmla="*/ 3106423 h 3370881"/>
                          <a:gd name="connsiteX340" fmla="*/ 2088776 w 2651130"/>
                          <a:gd name="connsiteY340" fmla="*/ 3137799 h 3370881"/>
                          <a:gd name="connsiteX341" fmla="*/ 2075329 w 2651130"/>
                          <a:gd name="connsiteY341" fmla="*/ 3164693 h 3370881"/>
                          <a:gd name="connsiteX342" fmla="*/ 2061882 w 2651130"/>
                          <a:gd name="connsiteY342" fmla="*/ 3169176 h 3370881"/>
                          <a:gd name="connsiteX343" fmla="*/ 2021541 w 2651130"/>
                          <a:gd name="connsiteY343" fmla="*/ 3164693 h 3370881"/>
                          <a:gd name="connsiteX344" fmla="*/ 2012576 w 2651130"/>
                          <a:gd name="connsiteY344" fmla="*/ 3119870 h 3370881"/>
                          <a:gd name="connsiteX345" fmla="*/ 2048435 w 2651130"/>
                          <a:gd name="connsiteY345" fmla="*/ 3021258 h 3370881"/>
                          <a:gd name="connsiteX346" fmla="*/ 2048435 w 2651130"/>
                          <a:gd name="connsiteY346" fmla="*/ 3021258 h 3370881"/>
                          <a:gd name="connsiteX347" fmla="*/ 2061882 w 2651130"/>
                          <a:gd name="connsiteY347" fmla="*/ 2967470 h 3370881"/>
                          <a:gd name="connsiteX348" fmla="*/ 2070847 w 2651130"/>
                          <a:gd name="connsiteY348" fmla="*/ 2882305 h 3370881"/>
                          <a:gd name="connsiteX349" fmla="*/ 2066365 w 2651130"/>
                          <a:gd name="connsiteY349" fmla="*/ 2725423 h 3370881"/>
                          <a:gd name="connsiteX350" fmla="*/ 2043953 w 2651130"/>
                          <a:gd name="connsiteY350" fmla="*/ 2649223 h 3370881"/>
                          <a:gd name="connsiteX351" fmla="*/ 2030506 w 2651130"/>
                          <a:gd name="connsiteY351" fmla="*/ 2622329 h 3370881"/>
                          <a:gd name="connsiteX352" fmla="*/ 2017059 w 2651130"/>
                          <a:gd name="connsiteY352" fmla="*/ 2581987 h 3370881"/>
                          <a:gd name="connsiteX353" fmla="*/ 1981200 w 2651130"/>
                          <a:gd name="connsiteY353" fmla="*/ 2514752 h 3370881"/>
                          <a:gd name="connsiteX354" fmla="*/ 1972235 w 2651130"/>
                          <a:gd name="connsiteY354" fmla="*/ 2501305 h 3370881"/>
                          <a:gd name="connsiteX355" fmla="*/ 1958788 w 2651130"/>
                          <a:gd name="connsiteY355" fmla="*/ 2478893 h 3370881"/>
                          <a:gd name="connsiteX356" fmla="*/ 1905000 w 2651130"/>
                          <a:gd name="connsiteY356" fmla="*/ 2398211 h 3370881"/>
                          <a:gd name="connsiteX357" fmla="*/ 1882588 w 2651130"/>
                          <a:gd name="connsiteY357" fmla="*/ 2357870 h 3370881"/>
                          <a:gd name="connsiteX358" fmla="*/ 1869141 w 2651130"/>
                          <a:gd name="connsiteY358" fmla="*/ 2339940 h 3370881"/>
                          <a:gd name="connsiteX359" fmla="*/ 1806388 w 2651130"/>
                          <a:gd name="connsiteY359" fmla="*/ 2313046 h 3370881"/>
                          <a:gd name="connsiteX360" fmla="*/ 1779494 w 2651130"/>
                          <a:gd name="connsiteY360" fmla="*/ 2304081 h 3370881"/>
                          <a:gd name="connsiteX361" fmla="*/ 1752600 w 2651130"/>
                          <a:gd name="connsiteY361" fmla="*/ 2299599 h 3370881"/>
                          <a:gd name="connsiteX362" fmla="*/ 1680882 w 2651130"/>
                          <a:gd name="connsiteY362" fmla="*/ 2277187 h 3370881"/>
                          <a:gd name="connsiteX363" fmla="*/ 1662953 w 2651130"/>
                          <a:gd name="connsiteY363" fmla="*/ 2272705 h 3370881"/>
                          <a:gd name="connsiteX364" fmla="*/ 1640541 w 2651130"/>
                          <a:gd name="connsiteY364" fmla="*/ 2259258 h 3370881"/>
                          <a:gd name="connsiteX365" fmla="*/ 1604682 w 2651130"/>
                          <a:gd name="connsiteY365" fmla="*/ 2272705 h 3370881"/>
                          <a:gd name="connsiteX366" fmla="*/ 1537447 w 2651130"/>
                          <a:gd name="connsiteY366" fmla="*/ 2304081 h 3370881"/>
                          <a:gd name="connsiteX367" fmla="*/ 1510553 w 2651130"/>
                          <a:gd name="connsiteY367" fmla="*/ 2308564 h 3370881"/>
                          <a:gd name="connsiteX368" fmla="*/ 1488141 w 2651130"/>
                          <a:gd name="connsiteY368" fmla="*/ 2313046 h 3370881"/>
                          <a:gd name="connsiteX369" fmla="*/ 1443318 w 2651130"/>
                          <a:gd name="connsiteY369" fmla="*/ 2322011 h 3370881"/>
                          <a:gd name="connsiteX370" fmla="*/ 1367118 w 2651130"/>
                          <a:gd name="connsiteY370" fmla="*/ 2304081 h 3370881"/>
                          <a:gd name="connsiteX371" fmla="*/ 1317812 w 2651130"/>
                          <a:gd name="connsiteY371" fmla="*/ 2286152 h 3370881"/>
                          <a:gd name="connsiteX372" fmla="*/ 1066800 w 2651130"/>
                          <a:gd name="connsiteY372" fmla="*/ 2272705 h 3370881"/>
                          <a:gd name="connsiteX373" fmla="*/ 1030941 w 2651130"/>
                          <a:gd name="connsiteY373" fmla="*/ 2263740 h 3370881"/>
                          <a:gd name="connsiteX374" fmla="*/ 986118 w 2651130"/>
                          <a:gd name="connsiteY374" fmla="*/ 2241329 h 3370881"/>
                          <a:gd name="connsiteX375" fmla="*/ 968188 w 2651130"/>
                          <a:gd name="connsiteY375" fmla="*/ 2232364 h 3370881"/>
                          <a:gd name="connsiteX376" fmla="*/ 936812 w 2651130"/>
                          <a:gd name="connsiteY376" fmla="*/ 2214434 h 3370881"/>
                          <a:gd name="connsiteX377" fmla="*/ 905435 w 2651130"/>
                          <a:gd name="connsiteY377" fmla="*/ 2196505 h 3370881"/>
                          <a:gd name="connsiteX378" fmla="*/ 869576 w 2651130"/>
                          <a:gd name="connsiteY378" fmla="*/ 2209952 h 3370881"/>
                          <a:gd name="connsiteX379" fmla="*/ 856129 w 2651130"/>
                          <a:gd name="connsiteY379" fmla="*/ 2227881 h 3370881"/>
                          <a:gd name="connsiteX380" fmla="*/ 815788 w 2651130"/>
                          <a:gd name="connsiteY380" fmla="*/ 2268223 h 3370881"/>
                          <a:gd name="connsiteX381" fmla="*/ 788894 w 2651130"/>
                          <a:gd name="connsiteY381" fmla="*/ 2290634 h 3370881"/>
                          <a:gd name="connsiteX382" fmla="*/ 762000 w 2651130"/>
                          <a:gd name="connsiteY382" fmla="*/ 2313046 h 3370881"/>
                          <a:gd name="connsiteX383" fmla="*/ 753035 w 2651130"/>
                          <a:gd name="connsiteY383" fmla="*/ 2326493 h 3370881"/>
                          <a:gd name="connsiteX384" fmla="*/ 735106 w 2651130"/>
                          <a:gd name="connsiteY384" fmla="*/ 2339940 h 3370881"/>
                          <a:gd name="connsiteX385" fmla="*/ 712694 w 2651130"/>
                          <a:gd name="connsiteY385" fmla="*/ 2362352 h 3370881"/>
                          <a:gd name="connsiteX386" fmla="*/ 694765 w 2651130"/>
                          <a:gd name="connsiteY386" fmla="*/ 2375799 h 3370881"/>
                          <a:gd name="connsiteX387" fmla="*/ 681318 w 2651130"/>
                          <a:gd name="connsiteY387" fmla="*/ 2393729 h 3370881"/>
                          <a:gd name="connsiteX388" fmla="*/ 667870 w 2651130"/>
                          <a:gd name="connsiteY388" fmla="*/ 2402693 h 3370881"/>
                          <a:gd name="connsiteX389" fmla="*/ 623047 w 2651130"/>
                          <a:gd name="connsiteY389" fmla="*/ 2443034 h 3370881"/>
                          <a:gd name="connsiteX390" fmla="*/ 600635 w 2651130"/>
                          <a:gd name="connsiteY390" fmla="*/ 2474411 h 3370881"/>
                          <a:gd name="connsiteX391" fmla="*/ 587188 w 2651130"/>
                          <a:gd name="connsiteY391" fmla="*/ 2514752 h 3370881"/>
                          <a:gd name="connsiteX392" fmla="*/ 582706 w 2651130"/>
                          <a:gd name="connsiteY392" fmla="*/ 2546129 h 3370881"/>
                          <a:gd name="connsiteX393" fmla="*/ 596153 w 2651130"/>
                          <a:gd name="connsiteY393" fmla="*/ 2635776 h 3370881"/>
                          <a:gd name="connsiteX394" fmla="*/ 600635 w 2651130"/>
                          <a:gd name="connsiteY394" fmla="*/ 2653705 h 3370881"/>
                          <a:gd name="connsiteX395" fmla="*/ 609600 w 2651130"/>
                          <a:gd name="connsiteY395" fmla="*/ 2671634 h 3370881"/>
                          <a:gd name="connsiteX396" fmla="*/ 614082 w 2651130"/>
                          <a:gd name="connsiteY396" fmla="*/ 2689564 h 3370881"/>
                          <a:gd name="connsiteX397" fmla="*/ 623047 w 2651130"/>
                          <a:gd name="connsiteY397" fmla="*/ 2711976 h 3370881"/>
                          <a:gd name="connsiteX398" fmla="*/ 627529 w 2651130"/>
                          <a:gd name="connsiteY398" fmla="*/ 2734387 h 3370881"/>
                          <a:gd name="connsiteX399" fmla="*/ 640976 w 2651130"/>
                          <a:gd name="connsiteY399" fmla="*/ 2765764 h 3370881"/>
                          <a:gd name="connsiteX400" fmla="*/ 645459 w 2651130"/>
                          <a:gd name="connsiteY400" fmla="*/ 2779211 h 3370881"/>
                          <a:gd name="connsiteX401" fmla="*/ 658906 w 2651130"/>
                          <a:gd name="connsiteY401" fmla="*/ 2801623 h 3370881"/>
                          <a:gd name="connsiteX402" fmla="*/ 676835 w 2651130"/>
                          <a:gd name="connsiteY402" fmla="*/ 2864376 h 3370881"/>
                          <a:gd name="connsiteX403" fmla="*/ 690282 w 2651130"/>
                          <a:gd name="connsiteY403" fmla="*/ 2895752 h 3370881"/>
                          <a:gd name="connsiteX404" fmla="*/ 699247 w 2651130"/>
                          <a:gd name="connsiteY404" fmla="*/ 2940576 h 3370881"/>
                          <a:gd name="connsiteX405" fmla="*/ 703729 w 2651130"/>
                          <a:gd name="connsiteY405" fmla="*/ 2967470 h 3370881"/>
                          <a:gd name="connsiteX406" fmla="*/ 717176 w 2651130"/>
                          <a:gd name="connsiteY406" fmla="*/ 2994364 h 3370881"/>
                          <a:gd name="connsiteX407" fmla="*/ 735106 w 2651130"/>
                          <a:gd name="connsiteY407" fmla="*/ 3052634 h 3370881"/>
                          <a:gd name="connsiteX408" fmla="*/ 739588 w 2651130"/>
                          <a:gd name="connsiteY408" fmla="*/ 3079529 h 3370881"/>
                          <a:gd name="connsiteX409" fmla="*/ 762000 w 2651130"/>
                          <a:gd name="connsiteY409" fmla="*/ 3142281 h 3370881"/>
                          <a:gd name="connsiteX410" fmla="*/ 766482 w 2651130"/>
                          <a:gd name="connsiteY410" fmla="*/ 3231929 h 3370881"/>
                          <a:gd name="connsiteX411" fmla="*/ 770965 w 2651130"/>
                          <a:gd name="connsiteY411" fmla="*/ 3254340 h 3370881"/>
                          <a:gd name="connsiteX412" fmla="*/ 775447 w 2651130"/>
                          <a:gd name="connsiteY412" fmla="*/ 3285717 h 3370881"/>
                          <a:gd name="connsiteX413" fmla="*/ 748553 w 2651130"/>
                          <a:gd name="connsiteY413" fmla="*/ 3335023 h 3370881"/>
                          <a:gd name="connsiteX414" fmla="*/ 721659 w 2651130"/>
                          <a:gd name="connsiteY414" fmla="*/ 3343987 h 3370881"/>
                          <a:gd name="connsiteX415" fmla="*/ 708212 w 2651130"/>
                          <a:gd name="connsiteY415" fmla="*/ 3348470 h 3370881"/>
                          <a:gd name="connsiteX416" fmla="*/ 623047 w 2651130"/>
                          <a:gd name="connsiteY416" fmla="*/ 3330540 h 3370881"/>
                          <a:gd name="connsiteX417" fmla="*/ 609600 w 2651130"/>
                          <a:gd name="connsiteY417" fmla="*/ 3308129 h 3370881"/>
                          <a:gd name="connsiteX418" fmla="*/ 591670 w 2651130"/>
                          <a:gd name="connsiteY418" fmla="*/ 3267787 h 3370881"/>
                          <a:gd name="connsiteX419" fmla="*/ 560294 w 2651130"/>
                          <a:gd name="connsiteY419" fmla="*/ 3209517 h 3370881"/>
                          <a:gd name="connsiteX420" fmla="*/ 551329 w 2651130"/>
                          <a:gd name="connsiteY420" fmla="*/ 3196070 h 3370881"/>
                          <a:gd name="connsiteX421" fmla="*/ 528918 w 2651130"/>
                          <a:gd name="connsiteY421" fmla="*/ 3173658 h 3370881"/>
                          <a:gd name="connsiteX422" fmla="*/ 519953 w 2651130"/>
                          <a:gd name="connsiteY422" fmla="*/ 3128834 h 3370881"/>
                          <a:gd name="connsiteX423" fmla="*/ 524435 w 2651130"/>
                          <a:gd name="connsiteY423" fmla="*/ 3101940 h 3370881"/>
                          <a:gd name="connsiteX424" fmla="*/ 528918 w 2651130"/>
                          <a:gd name="connsiteY424" fmla="*/ 3088493 h 3370881"/>
                          <a:gd name="connsiteX425" fmla="*/ 542365 w 2651130"/>
                          <a:gd name="connsiteY425" fmla="*/ 3052634 h 3370881"/>
                          <a:gd name="connsiteX426" fmla="*/ 484094 w 2651130"/>
                          <a:gd name="connsiteY426" fmla="*/ 2886787 h 3370881"/>
                          <a:gd name="connsiteX427" fmla="*/ 443753 w 2651130"/>
                          <a:gd name="connsiteY427" fmla="*/ 2779211 h 3370881"/>
                          <a:gd name="connsiteX428" fmla="*/ 439270 w 2651130"/>
                          <a:gd name="connsiteY428" fmla="*/ 2752317 h 3370881"/>
                          <a:gd name="connsiteX429" fmla="*/ 430306 w 2651130"/>
                          <a:gd name="connsiteY429" fmla="*/ 2716458 h 3370881"/>
                          <a:gd name="connsiteX430" fmla="*/ 425823 w 2651130"/>
                          <a:gd name="connsiteY430" fmla="*/ 2680599 h 3370881"/>
                          <a:gd name="connsiteX431" fmla="*/ 398929 w 2651130"/>
                          <a:gd name="connsiteY431" fmla="*/ 2599917 h 3370881"/>
                          <a:gd name="connsiteX432" fmla="*/ 385482 w 2651130"/>
                          <a:gd name="connsiteY432" fmla="*/ 2568540 h 3370881"/>
                          <a:gd name="connsiteX433" fmla="*/ 381000 w 2651130"/>
                          <a:gd name="connsiteY433" fmla="*/ 2550611 h 3370881"/>
                          <a:gd name="connsiteX434" fmla="*/ 372035 w 2651130"/>
                          <a:gd name="connsiteY434" fmla="*/ 2483376 h 3370881"/>
                          <a:gd name="connsiteX435" fmla="*/ 367553 w 2651130"/>
                          <a:gd name="connsiteY435" fmla="*/ 2469929 h 3370881"/>
                          <a:gd name="connsiteX436" fmla="*/ 407894 w 2651130"/>
                          <a:gd name="connsiteY436" fmla="*/ 2451999 h 3370881"/>
                          <a:gd name="connsiteX437" fmla="*/ 515470 w 2651130"/>
                          <a:gd name="connsiteY437" fmla="*/ 2407176 h 3370881"/>
                          <a:gd name="connsiteX438" fmla="*/ 578223 w 2651130"/>
                          <a:gd name="connsiteY438" fmla="*/ 2353387 h 3370881"/>
                          <a:gd name="connsiteX439" fmla="*/ 587188 w 2651130"/>
                          <a:gd name="connsiteY439" fmla="*/ 2330976 h 3370881"/>
                          <a:gd name="connsiteX440" fmla="*/ 614082 w 2651130"/>
                          <a:gd name="connsiteY440" fmla="*/ 2254776 h 3370881"/>
                          <a:gd name="connsiteX441" fmla="*/ 649941 w 2651130"/>
                          <a:gd name="connsiteY441" fmla="*/ 2200987 h 3370881"/>
                          <a:gd name="connsiteX442" fmla="*/ 690282 w 2651130"/>
                          <a:gd name="connsiteY442" fmla="*/ 2174093 h 3370881"/>
                          <a:gd name="connsiteX443" fmla="*/ 703729 w 2651130"/>
                          <a:gd name="connsiteY443" fmla="*/ 2165129 h 3370881"/>
                          <a:gd name="connsiteX444" fmla="*/ 739588 w 2651130"/>
                          <a:gd name="connsiteY444" fmla="*/ 2147199 h 3370881"/>
                          <a:gd name="connsiteX445" fmla="*/ 708212 w 2651130"/>
                          <a:gd name="connsiteY445" fmla="*/ 2187540 h 3370881"/>
                          <a:gd name="connsiteX446" fmla="*/ 654423 w 2651130"/>
                          <a:gd name="connsiteY446" fmla="*/ 2241329 h 3370881"/>
                          <a:gd name="connsiteX447" fmla="*/ 636494 w 2651130"/>
                          <a:gd name="connsiteY447" fmla="*/ 2259258 h 3370881"/>
                          <a:gd name="connsiteX448" fmla="*/ 614082 w 2651130"/>
                          <a:gd name="connsiteY448" fmla="*/ 2286152 h 3370881"/>
                          <a:gd name="connsiteX449" fmla="*/ 605118 w 2651130"/>
                          <a:gd name="connsiteY449" fmla="*/ 2299599 h 3370881"/>
                          <a:gd name="connsiteX450" fmla="*/ 560294 w 2651130"/>
                          <a:gd name="connsiteY450" fmla="*/ 2335458 h 3370881"/>
                          <a:gd name="connsiteX451" fmla="*/ 524435 w 2651130"/>
                          <a:gd name="connsiteY451" fmla="*/ 2348905 h 3370881"/>
                          <a:gd name="connsiteX452" fmla="*/ 502023 w 2651130"/>
                          <a:gd name="connsiteY452" fmla="*/ 2362352 h 3370881"/>
                          <a:gd name="connsiteX453" fmla="*/ 461682 w 2651130"/>
                          <a:gd name="connsiteY453" fmla="*/ 2389246 h 3370881"/>
                          <a:gd name="connsiteX454" fmla="*/ 448235 w 2651130"/>
                          <a:gd name="connsiteY454" fmla="*/ 2398211 h 3370881"/>
                          <a:gd name="connsiteX455" fmla="*/ 430306 w 2651130"/>
                          <a:gd name="connsiteY455" fmla="*/ 2407176 h 3370881"/>
                          <a:gd name="connsiteX456" fmla="*/ 412376 w 2651130"/>
                          <a:gd name="connsiteY456" fmla="*/ 2420623 h 3370881"/>
                          <a:gd name="connsiteX457" fmla="*/ 389965 w 2651130"/>
                          <a:gd name="connsiteY457" fmla="*/ 2429587 h 3370881"/>
                          <a:gd name="connsiteX458" fmla="*/ 372035 w 2651130"/>
                          <a:gd name="connsiteY458" fmla="*/ 2443034 h 3370881"/>
                          <a:gd name="connsiteX459" fmla="*/ 318247 w 2651130"/>
                          <a:gd name="connsiteY459" fmla="*/ 2474411 h 3370881"/>
                          <a:gd name="connsiteX460" fmla="*/ 304800 w 2651130"/>
                          <a:gd name="connsiteY460" fmla="*/ 2492340 h 3370881"/>
                          <a:gd name="connsiteX461" fmla="*/ 282388 w 2651130"/>
                          <a:gd name="connsiteY461" fmla="*/ 2519234 h 3370881"/>
                          <a:gd name="connsiteX462" fmla="*/ 295835 w 2651130"/>
                          <a:gd name="connsiteY462" fmla="*/ 2815070 h 3370881"/>
                          <a:gd name="connsiteX463" fmla="*/ 300318 w 2651130"/>
                          <a:gd name="connsiteY463" fmla="*/ 2837481 h 3370881"/>
                          <a:gd name="connsiteX464" fmla="*/ 304800 w 2651130"/>
                          <a:gd name="connsiteY464" fmla="*/ 2868858 h 3370881"/>
                          <a:gd name="connsiteX465" fmla="*/ 309282 w 2651130"/>
                          <a:gd name="connsiteY465" fmla="*/ 2927129 h 3370881"/>
                          <a:gd name="connsiteX466" fmla="*/ 322729 w 2651130"/>
                          <a:gd name="connsiteY466" fmla="*/ 2985399 h 3370881"/>
                          <a:gd name="connsiteX467" fmla="*/ 327212 w 2651130"/>
                          <a:gd name="connsiteY467" fmla="*/ 3012293 h 3370881"/>
                          <a:gd name="connsiteX468" fmla="*/ 331694 w 2651130"/>
                          <a:gd name="connsiteY468" fmla="*/ 3043670 h 3370881"/>
                          <a:gd name="connsiteX469" fmla="*/ 345141 w 2651130"/>
                          <a:gd name="connsiteY469" fmla="*/ 3070564 h 3370881"/>
                          <a:gd name="connsiteX470" fmla="*/ 367553 w 2651130"/>
                          <a:gd name="connsiteY470" fmla="*/ 3124352 h 3370881"/>
                          <a:gd name="connsiteX471" fmla="*/ 381000 w 2651130"/>
                          <a:gd name="connsiteY471" fmla="*/ 3182623 h 3370881"/>
                          <a:gd name="connsiteX472" fmla="*/ 389965 w 2651130"/>
                          <a:gd name="connsiteY472" fmla="*/ 3196070 h 3370881"/>
                          <a:gd name="connsiteX473" fmla="*/ 394447 w 2651130"/>
                          <a:gd name="connsiteY473" fmla="*/ 3213999 h 3370881"/>
                          <a:gd name="connsiteX474" fmla="*/ 412376 w 2651130"/>
                          <a:gd name="connsiteY474" fmla="*/ 3245376 h 3370881"/>
                          <a:gd name="connsiteX475" fmla="*/ 416859 w 2651130"/>
                          <a:gd name="connsiteY475" fmla="*/ 3258823 h 3370881"/>
                          <a:gd name="connsiteX476" fmla="*/ 425823 w 2651130"/>
                          <a:gd name="connsiteY476" fmla="*/ 3272270 h 3370881"/>
                          <a:gd name="connsiteX477" fmla="*/ 439270 w 2651130"/>
                          <a:gd name="connsiteY477" fmla="*/ 3303646 h 3370881"/>
                          <a:gd name="connsiteX478" fmla="*/ 439270 w 2651130"/>
                          <a:gd name="connsiteY478" fmla="*/ 3352952 h 3370881"/>
                          <a:gd name="connsiteX479" fmla="*/ 430306 w 2651130"/>
                          <a:gd name="connsiteY479" fmla="*/ 3366399 h 3370881"/>
                          <a:gd name="connsiteX480" fmla="*/ 412376 w 2651130"/>
                          <a:gd name="connsiteY480" fmla="*/ 3370881 h 3370881"/>
                          <a:gd name="connsiteX481" fmla="*/ 295835 w 2651130"/>
                          <a:gd name="connsiteY481" fmla="*/ 3357434 h 3370881"/>
                          <a:gd name="connsiteX482" fmla="*/ 264459 w 2651130"/>
                          <a:gd name="connsiteY482" fmla="*/ 3276752 h 3370881"/>
                          <a:gd name="connsiteX483" fmla="*/ 259976 w 2651130"/>
                          <a:gd name="connsiteY483" fmla="*/ 3240893 h 3370881"/>
                          <a:gd name="connsiteX484" fmla="*/ 246529 w 2651130"/>
                          <a:gd name="connsiteY484" fmla="*/ 3178140 h 3370881"/>
                          <a:gd name="connsiteX485" fmla="*/ 237565 w 2651130"/>
                          <a:gd name="connsiteY485" fmla="*/ 3084011 h 3370881"/>
                          <a:gd name="connsiteX486" fmla="*/ 228600 w 2651130"/>
                          <a:gd name="connsiteY486" fmla="*/ 3057117 h 3370881"/>
                          <a:gd name="connsiteX487" fmla="*/ 219635 w 2651130"/>
                          <a:gd name="connsiteY487" fmla="*/ 3021258 h 3370881"/>
                          <a:gd name="connsiteX488" fmla="*/ 206188 w 2651130"/>
                          <a:gd name="connsiteY488" fmla="*/ 2980917 h 3370881"/>
                          <a:gd name="connsiteX489" fmla="*/ 201706 w 2651130"/>
                          <a:gd name="connsiteY489" fmla="*/ 2949540 h 3370881"/>
                          <a:gd name="connsiteX490" fmla="*/ 197223 w 2651130"/>
                          <a:gd name="connsiteY490" fmla="*/ 2927129 h 3370881"/>
                          <a:gd name="connsiteX491" fmla="*/ 192741 w 2651130"/>
                          <a:gd name="connsiteY491" fmla="*/ 2891270 h 3370881"/>
                          <a:gd name="connsiteX492" fmla="*/ 188259 w 2651130"/>
                          <a:gd name="connsiteY492" fmla="*/ 2850929 h 3370881"/>
                          <a:gd name="connsiteX493" fmla="*/ 179294 w 2651130"/>
                          <a:gd name="connsiteY493" fmla="*/ 2824034 h 3370881"/>
                          <a:gd name="connsiteX494" fmla="*/ 165847 w 2651130"/>
                          <a:gd name="connsiteY494" fmla="*/ 2774729 h 3370881"/>
                          <a:gd name="connsiteX495" fmla="*/ 161365 w 2651130"/>
                          <a:gd name="connsiteY495" fmla="*/ 2747834 h 3370881"/>
                          <a:gd name="connsiteX496" fmla="*/ 156882 w 2651130"/>
                          <a:gd name="connsiteY496" fmla="*/ 2559576 h 3370881"/>
                          <a:gd name="connsiteX497" fmla="*/ 152400 w 2651130"/>
                          <a:gd name="connsiteY497" fmla="*/ 2519234 h 3370881"/>
                          <a:gd name="connsiteX498" fmla="*/ 143435 w 2651130"/>
                          <a:gd name="connsiteY498" fmla="*/ 2384764 h 3370881"/>
                          <a:gd name="connsiteX499" fmla="*/ 129988 w 2651130"/>
                          <a:gd name="connsiteY499" fmla="*/ 2344423 h 3370881"/>
                          <a:gd name="connsiteX500" fmla="*/ 125506 w 2651130"/>
                          <a:gd name="connsiteY500" fmla="*/ 2330976 h 3370881"/>
                          <a:gd name="connsiteX501" fmla="*/ 138953 w 2651130"/>
                          <a:gd name="connsiteY501" fmla="*/ 2313046 h 3370881"/>
                          <a:gd name="connsiteX502" fmla="*/ 152400 w 2651130"/>
                          <a:gd name="connsiteY502" fmla="*/ 2304081 h 3370881"/>
                          <a:gd name="connsiteX503" fmla="*/ 170329 w 2651130"/>
                          <a:gd name="connsiteY503" fmla="*/ 2259258 h 3370881"/>
                          <a:gd name="connsiteX504" fmla="*/ 188259 w 2651130"/>
                          <a:gd name="connsiteY504" fmla="*/ 2223399 h 3370881"/>
                          <a:gd name="connsiteX505" fmla="*/ 206188 w 2651130"/>
                          <a:gd name="connsiteY505" fmla="*/ 2187540 h 3370881"/>
                          <a:gd name="connsiteX506" fmla="*/ 210670 w 2651130"/>
                          <a:gd name="connsiteY506" fmla="*/ 2174093 h 3370881"/>
                          <a:gd name="connsiteX507" fmla="*/ 219635 w 2651130"/>
                          <a:gd name="connsiteY507" fmla="*/ 2115823 h 3370881"/>
                          <a:gd name="connsiteX508" fmla="*/ 210670 w 2651130"/>
                          <a:gd name="connsiteY508" fmla="*/ 1958940 h 3370881"/>
                          <a:gd name="connsiteX509" fmla="*/ 192741 w 2651130"/>
                          <a:gd name="connsiteY509" fmla="*/ 1923081 h 3370881"/>
                          <a:gd name="connsiteX510" fmla="*/ 179294 w 2651130"/>
                          <a:gd name="connsiteY510" fmla="*/ 1891705 h 3370881"/>
                          <a:gd name="connsiteX511" fmla="*/ 165847 w 2651130"/>
                          <a:gd name="connsiteY511" fmla="*/ 1864811 h 3370881"/>
                          <a:gd name="connsiteX512" fmla="*/ 152400 w 2651130"/>
                          <a:gd name="connsiteY512" fmla="*/ 1833434 h 3370881"/>
                          <a:gd name="connsiteX513" fmla="*/ 143435 w 2651130"/>
                          <a:gd name="connsiteY513" fmla="*/ 1819987 h 3370881"/>
                          <a:gd name="connsiteX514" fmla="*/ 107576 w 2651130"/>
                          <a:gd name="connsiteY514" fmla="*/ 1784129 h 3370881"/>
                          <a:gd name="connsiteX515" fmla="*/ 94129 w 2651130"/>
                          <a:gd name="connsiteY515" fmla="*/ 1779646 h 3370881"/>
                          <a:gd name="connsiteX516" fmla="*/ 71718 w 2651130"/>
                          <a:gd name="connsiteY516" fmla="*/ 1770681 h 3370881"/>
                          <a:gd name="connsiteX517" fmla="*/ 58270 w 2651130"/>
                          <a:gd name="connsiteY517" fmla="*/ 1761717 h 3370881"/>
                          <a:gd name="connsiteX518" fmla="*/ 26894 w 2651130"/>
                          <a:gd name="connsiteY518" fmla="*/ 1730340 h 3370881"/>
                          <a:gd name="connsiteX519" fmla="*/ 0 w 2651130"/>
                          <a:gd name="connsiteY519" fmla="*/ 1707929 h 3370881"/>
                          <a:gd name="connsiteX0" fmla="*/ 0 w 2657256"/>
                          <a:gd name="connsiteY0" fmla="*/ 1707929 h 3370881"/>
                          <a:gd name="connsiteX1" fmla="*/ 22412 w 2657256"/>
                          <a:gd name="connsiteY1" fmla="*/ 1698964 h 3370881"/>
                          <a:gd name="connsiteX2" fmla="*/ 31376 w 2657256"/>
                          <a:gd name="connsiteY2" fmla="*/ 1681034 h 3370881"/>
                          <a:gd name="connsiteX3" fmla="*/ 44823 w 2657256"/>
                          <a:gd name="connsiteY3" fmla="*/ 1672070 h 3370881"/>
                          <a:gd name="connsiteX4" fmla="*/ 58270 w 2657256"/>
                          <a:gd name="connsiteY4" fmla="*/ 1654140 h 3370881"/>
                          <a:gd name="connsiteX5" fmla="*/ 76200 w 2657256"/>
                          <a:gd name="connsiteY5" fmla="*/ 1645176 h 3370881"/>
                          <a:gd name="connsiteX6" fmla="*/ 98612 w 2657256"/>
                          <a:gd name="connsiteY6" fmla="*/ 1636211 h 3370881"/>
                          <a:gd name="connsiteX7" fmla="*/ 125506 w 2657256"/>
                          <a:gd name="connsiteY7" fmla="*/ 1627246 h 3370881"/>
                          <a:gd name="connsiteX8" fmla="*/ 152400 w 2657256"/>
                          <a:gd name="connsiteY8" fmla="*/ 1609317 h 3370881"/>
                          <a:gd name="connsiteX9" fmla="*/ 170329 w 2657256"/>
                          <a:gd name="connsiteY9" fmla="*/ 1600352 h 3370881"/>
                          <a:gd name="connsiteX10" fmla="*/ 188259 w 2657256"/>
                          <a:gd name="connsiteY10" fmla="*/ 1582423 h 3370881"/>
                          <a:gd name="connsiteX11" fmla="*/ 228600 w 2657256"/>
                          <a:gd name="connsiteY11" fmla="*/ 1564493 h 3370881"/>
                          <a:gd name="connsiteX12" fmla="*/ 255494 w 2657256"/>
                          <a:gd name="connsiteY12" fmla="*/ 1546564 h 3370881"/>
                          <a:gd name="connsiteX13" fmla="*/ 300318 w 2657256"/>
                          <a:gd name="connsiteY13" fmla="*/ 1524152 h 3370881"/>
                          <a:gd name="connsiteX14" fmla="*/ 313765 w 2657256"/>
                          <a:gd name="connsiteY14" fmla="*/ 1515187 h 3370881"/>
                          <a:gd name="connsiteX15" fmla="*/ 340659 w 2657256"/>
                          <a:gd name="connsiteY15" fmla="*/ 1510705 h 3370881"/>
                          <a:gd name="connsiteX16" fmla="*/ 363070 w 2657256"/>
                          <a:gd name="connsiteY16" fmla="*/ 1506223 h 3370881"/>
                          <a:gd name="connsiteX17" fmla="*/ 389965 w 2657256"/>
                          <a:gd name="connsiteY17" fmla="*/ 1501740 h 3370881"/>
                          <a:gd name="connsiteX18" fmla="*/ 425823 w 2657256"/>
                          <a:gd name="connsiteY18" fmla="*/ 1497258 h 3370881"/>
                          <a:gd name="connsiteX19" fmla="*/ 470647 w 2657256"/>
                          <a:gd name="connsiteY19" fmla="*/ 1488293 h 3370881"/>
                          <a:gd name="connsiteX20" fmla="*/ 515470 w 2657256"/>
                          <a:gd name="connsiteY20" fmla="*/ 1479329 h 3370881"/>
                          <a:gd name="connsiteX21" fmla="*/ 528918 w 2657256"/>
                          <a:gd name="connsiteY21" fmla="*/ 1470364 h 3370881"/>
                          <a:gd name="connsiteX22" fmla="*/ 600635 w 2657256"/>
                          <a:gd name="connsiteY22" fmla="*/ 1456917 h 3370881"/>
                          <a:gd name="connsiteX23" fmla="*/ 690282 w 2657256"/>
                          <a:gd name="connsiteY23" fmla="*/ 1447952 h 3370881"/>
                          <a:gd name="connsiteX24" fmla="*/ 793376 w 2657256"/>
                          <a:gd name="connsiteY24" fmla="*/ 1452434 h 3370881"/>
                          <a:gd name="connsiteX25" fmla="*/ 874059 w 2657256"/>
                          <a:gd name="connsiteY25" fmla="*/ 1465881 h 3370881"/>
                          <a:gd name="connsiteX26" fmla="*/ 914400 w 2657256"/>
                          <a:gd name="connsiteY26" fmla="*/ 1470364 h 3370881"/>
                          <a:gd name="connsiteX27" fmla="*/ 1030941 w 2657256"/>
                          <a:gd name="connsiteY27" fmla="*/ 1483811 h 3370881"/>
                          <a:gd name="connsiteX28" fmla="*/ 1151965 w 2657256"/>
                          <a:gd name="connsiteY28" fmla="*/ 1492776 h 3370881"/>
                          <a:gd name="connsiteX29" fmla="*/ 1281953 w 2657256"/>
                          <a:gd name="connsiteY29" fmla="*/ 1501740 h 3370881"/>
                          <a:gd name="connsiteX30" fmla="*/ 1465729 w 2657256"/>
                          <a:gd name="connsiteY30" fmla="*/ 1497258 h 3370881"/>
                          <a:gd name="connsiteX31" fmla="*/ 1510553 w 2657256"/>
                          <a:gd name="connsiteY31" fmla="*/ 1492776 h 3370881"/>
                          <a:gd name="connsiteX32" fmla="*/ 1582270 w 2657256"/>
                          <a:gd name="connsiteY32" fmla="*/ 1461399 h 3370881"/>
                          <a:gd name="connsiteX33" fmla="*/ 1604682 w 2657256"/>
                          <a:gd name="connsiteY33" fmla="*/ 1456917 h 3370881"/>
                          <a:gd name="connsiteX34" fmla="*/ 1622612 w 2657256"/>
                          <a:gd name="connsiteY34" fmla="*/ 1447952 h 3370881"/>
                          <a:gd name="connsiteX35" fmla="*/ 1645023 w 2657256"/>
                          <a:gd name="connsiteY35" fmla="*/ 1438987 h 3370881"/>
                          <a:gd name="connsiteX36" fmla="*/ 1662953 w 2657256"/>
                          <a:gd name="connsiteY36" fmla="*/ 1425540 h 3370881"/>
                          <a:gd name="connsiteX37" fmla="*/ 1698812 w 2657256"/>
                          <a:gd name="connsiteY37" fmla="*/ 1407611 h 3370881"/>
                          <a:gd name="connsiteX38" fmla="*/ 1739153 w 2657256"/>
                          <a:gd name="connsiteY38" fmla="*/ 1380717 h 3370881"/>
                          <a:gd name="connsiteX39" fmla="*/ 1752600 w 2657256"/>
                          <a:gd name="connsiteY39" fmla="*/ 1367270 h 3370881"/>
                          <a:gd name="connsiteX40" fmla="*/ 1775012 w 2657256"/>
                          <a:gd name="connsiteY40" fmla="*/ 1353823 h 3370881"/>
                          <a:gd name="connsiteX41" fmla="*/ 1797423 w 2657256"/>
                          <a:gd name="connsiteY41" fmla="*/ 1335893 h 3370881"/>
                          <a:gd name="connsiteX42" fmla="*/ 1810870 w 2657256"/>
                          <a:gd name="connsiteY42" fmla="*/ 1304517 h 3370881"/>
                          <a:gd name="connsiteX43" fmla="*/ 1815353 w 2657256"/>
                          <a:gd name="connsiteY43" fmla="*/ 1291070 h 3370881"/>
                          <a:gd name="connsiteX44" fmla="*/ 1801906 w 2657256"/>
                          <a:gd name="connsiteY44" fmla="*/ 1138670 h 3370881"/>
                          <a:gd name="connsiteX45" fmla="*/ 1792941 w 2657256"/>
                          <a:gd name="connsiteY45" fmla="*/ 1125223 h 3370881"/>
                          <a:gd name="connsiteX46" fmla="*/ 1757082 w 2657256"/>
                          <a:gd name="connsiteY46" fmla="*/ 1093846 h 3370881"/>
                          <a:gd name="connsiteX47" fmla="*/ 1730188 w 2657256"/>
                          <a:gd name="connsiteY47" fmla="*/ 1066952 h 3370881"/>
                          <a:gd name="connsiteX48" fmla="*/ 1703294 w 2657256"/>
                          <a:gd name="connsiteY48" fmla="*/ 1049023 h 3370881"/>
                          <a:gd name="connsiteX49" fmla="*/ 1622612 w 2657256"/>
                          <a:gd name="connsiteY49" fmla="*/ 1053505 h 3370881"/>
                          <a:gd name="connsiteX50" fmla="*/ 1595718 w 2657256"/>
                          <a:gd name="connsiteY50" fmla="*/ 1062470 h 3370881"/>
                          <a:gd name="connsiteX51" fmla="*/ 1573306 w 2657256"/>
                          <a:gd name="connsiteY51" fmla="*/ 1066952 h 3370881"/>
                          <a:gd name="connsiteX52" fmla="*/ 1453385 w 2657256"/>
                          <a:gd name="connsiteY52" fmla="*/ 1082761 h 3370881"/>
                          <a:gd name="connsiteX53" fmla="*/ 1326776 w 2657256"/>
                          <a:gd name="connsiteY53" fmla="*/ 1062470 h 3370881"/>
                          <a:gd name="connsiteX54" fmla="*/ 1308847 w 2657256"/>
                          <a:gd name="connsiteY54" fmla="*/ 1057987 h 3370881"/>
                          <a:gd name="connsiteX55" fmla="*/ 1277470 w 2657256"/>
                          <a:gd name="connsiteY55" fmla="*/ 1053505 h 3370881"/>
                          <a:gd name="connsiteX56" fmla="*/ 1259541 w 2657256"/>
                          <a:gd name="connsiteY56" fmla="*/ 1049023 h 3370881"/>
                          <a:gd name="connsiteX57" fmla="*/ 1232647 w 2657256"/>
                          <a:gd name="connsiteY57" fmla="*/ 1044540 h 3370881"/>
                          <a:gd name="connsiteX58" fmla="*/ 1053353 w 2657256"/>
                          <a:gd name="connsiteY58" fmla="*/ 1049023 h 3370881"/>
                          <a:gd name="connsiteX59" fmla="*/ 1035423 w 2657256"/>
                          <a:gd name="connsiteY59" fmla="*/ 1053505 h 3370881"/>
                          <a:gd name="connsiteX60" fmla="*/ 1008529 w 2657256"/>
                          <a:gd name="connsiteY60" fmla="*/ 1057987 h 3370881"/>
                          <a:gd name="connsiteX61" fmla="*/ 995082 w 2657256"/>
                          <a:gd name="connsiteY61" fmla="*/ 1062470 h 3370881"/>
                          <a:gd name="connsiteX62" fmla="*/ 945776 w 2657256"/>
                          <a:gd name="connsiteY62" fmla="*/ 1031093 h 3370881"/>
                          <a:gd name="connsiteX63" fmla="*/ 941294 w 2657256"/>
                          <a:gd name="connsiteY63" fmla="*/ 1017646 h 3370881"/>
                          <a:gd name="connsiteX64" fmla="*/ 932329 w 2657256"/>
                          <a:gd name="connsiteY64" fmla="*/ 919034 h 3370881"/>
                          <a:gd name="connsiteX65" fmla="*/ 914400 w 2657256"/>
                          <a:gd name="connsiteY65" fmla="*/ 901105 h 3370881"/>
                          <a:gd name="connsiteX66" fmla="*/ 918882 w 2657256"/>
                          <a:gd name="connsiteY66" fmla="*/ 869729 h 3370881"/>
                          <a:gd name="connsiteX67" fmla="*/ 941294 w 2657256"/>
                          <a:gd name="connsiteY67" fmla="*/ 865246 h 3370881"/>
                          <a:gd name="connsiteX68" fmla="*/ 959223 w 2657256"/>
                          <a:gd name="connsiteY68" fmla="*/ 851799 h 3370881"/>
                          <a:gd name="connsiteX69" fmla="*/ 990600 w 2657256"/>
                          <a:gd name="connsiteY69" fmla="*/ 847317 h 3370881"/>
                          <a:gd name="connsiteX70" fmla="*/ 1129553 w 2657256"/>
                          <a:gd name="connsiteY70" fmla="*/ 838352 h 3370881"/>
                          <a:gd name="connsiteX71" fmla="*/ 1147482 w 2657256"/>
                          <a:gd name="connsiteY71" fmla="*/ 829387 h 3370881"/>
                          <a:gd name="connsiteX72" fmla="*/ 1178859 w 2657256"/>
                          <a:gd name="connsiteY72" fmla="*/ 806976 h 3370881"/>
                          <a:gd name="connsiteX73" fmla="*/ 1192306 w 2657256"/>
                          <a:gd name="connsiteY73" fmla="*/ 793529 h 3370881"/>
                          <a:gd name="connsiteX74" fmla="*/ 1214718 w 2657256"/>
                          <a:gd name="connsiteY74" fmla="*/ 784564 h 3370881"/>
                          <a:gd name="connsiteX75" fmla="*/ 1241612 w 2657256"/>
                          <a:gd name="connsiteY75" fmla="*/ 771117 h 3370881"/>
                          <a:gd name="connsiteX76" fmla="*/ 1277470 w 2657256"/>
                          <a:gd name="connsiteY76" fmla="*/ 753187 h 3370881"/>
                          <a:gd name="connsiteX77" fmla="*/ 1295400 w 2657256"/>
                          <a:gd name="connsiteY77" fmla="*/ 730776 h 3370881"/>
                          <a:gd name="connsiteX78" fmla="*/ 1317812 w 2657256"/>
                          <a:gd name="connsiteY78" fmla="*/ 708364 h 3370881"/>
                          <a:gd name="connsiteX79" fmla="*/ 1353670 w 2657256"/>
                          <a:gd name="connsiteY79" fmla="*/ 663540 h 3370881"/>
                          <a:gd name="connsiteX80" fmla="*/ 1371600 w 2657256"/>
                          <a:gd name="connsiteY80" fmla="*/ 636646 h 3370881"/>
                          <a:gd name="connsiteX81" fmla="*/ 1380565 w 2657256"/>
                          <a:gd name="connsiteY81" fmla="*/ 596305 h 3370881"/>
                          <a:gd name="connsiteX82" fmla="*/ 1385047 w 2657256"/>
                          <a:gd name="connsiteY82" fmla="*/ 582858 h 3370881"/>
                          <a:gd name="connsiteX83" fmla="*/ 1380565 w 2657256"/>
                          <a:gd name="connsiteY83" fmla="*/ 533552 h 3370881"/>
                          <a:gd name="connsiteX84" fmla="*/ 1367118 w 2657256"/>
                          <a:gd name="connsiteY84" fmla="*/ 524587 h 3370881"/>
                          <a:gd name="connsiteX85" fmla="*/ 1349188 w 2657256"/>
                          <a:gd name="connsiteY85" fmla="*/ 520105 h 3370881"/>
                          <a:gd name="connsiteX86" fmla="*/ 1326776 w 2657256"/>
                          <a:gd name="connsiteY86" fmla="*/ 511140 h 3370881"/>
                          <a:gd name="connsiteX87" fmla="*/ 1281953 w 2657256"/>
                          <a:gd name="connsiteY87" fmla="*/ 515623 h 3370881"/>
                          <a:gd name="connsiteX88" fmla="*/ 1250576 w 2657256"/>
                          <a:gd name="connsiteY88" fmla="*/ 529070 h 3370881"/>
                          <a:gd name="connsiteX89" fmla="*/ 1210235 w 2657256"/>
                          <a:gd name="connsiteY89" fmla="*/ 542517 h 3370881"/>
                          <a:gd name="connsiteX90" fmla="*/ 1183341 w 2657256"/>
                          <a:gd name="connsiteY90" fmla="*/ 555964 h 3370881"/>
                          <a:gd name="connsiteX91" fmla="*/ 1160929 w 2657256"/>
                          <a:gd name="connsiteY91" fmla="*/ 569411 h 3370881"/>
                          <a:gd name="connsiteX92" fmla="*/ 1134035 w 2657256"/>
                          <a:gd name="connsiteY92" fmla="*/ 578376 h 3370881"/>
                          <a:gd name="connsiteX93" fmla="*/ 1111623 w 2657256"/>
                          <a:gd name="connsiteY93" fmla="*/ 587340 h 3370881"/>
                          <a:gd name="connsiteX94" fmla="*/ 1084729 w 2657256"/>
                          <a:gd name="connsiteY94" fmla="*/ 596305 h 3370881"/>
                          <a:gd name="connsiteX95" fmla="*/ 986118 w 2657256"/>
                          <a:gd name="connsiteY95" fmla="*/ 591823 h 3370881"/>
                          <a:gd name="connsiteX96" fmla="*/ 927847 w 2657256"/>
                          <a:gd name="connsiteY96" fmla="*/ 578376 h 3370881"/>
                          <a:gd name="connsiteX97" fmla="*/ 896470 w 2657256"/>
                          <a:gd name="connsiteY97" fmla="*/ 555964 h 3370881"/>
                          <a:gd name="connsiteX98" fmla="*/ 883023 w 2657256"/>
                          <a:gd name="connsiteY98" fmla="*/ 546999 h 3370881"/>
                          <a:gd name="connsiteX99" fmla="*/ 865094 w 2657256"/>
                          <a:gd name="connsiteY99" fmla="*/ 497693 h 3370881"/>
                          <a:gd name="connsiteX100" fmla="*/ 869576 w 2657256"/>
                          <a:gd name="connsiteY100" fmla="*/ 403564 h 3370881"/>
                          <a:gd name="connsiteX101" fmla="*/ 874059 w 2657256"/>
                          <a:gd name="connsiteY101" fmla="*/ 385634 h 3370881"/>
                          <a:gd name="connsiteX102" fmla="*/ 883023 w 2657256"/>
                          <a:gd name="connsiteY102" fmla="*/ 372187 h 3370881"/>
                          <a:gd name="connsiteX103" fmla="*/ 909918 w 2657256"/>
                          <a:gd name="connsiteY103" fmla="*/ 363223 h 3370881"/>
                          <a:gd name="connsiteX104" fmla="*/ 914400 w 2657256"/>
                          <a:gd name="connsiteY104" fmla="*/ 385634 h 3370881"/>
                          <a:gd name="connsiteX105" fmla="*/ 909918 w 2657256"/>
                          <a:gd name="connsiteY105" fmla="*/ 408046 h 3370881"/>
                          <a:gd name="connsiteX106" fmla="*/ 900953 w 2657256"/>
                          <a:gd name="connsiteY106" fmla="*/ 466317 h 3370881"/>
                          <a:gd name="connsiteX107" fmla="*/ 905435 w 2657256"/>
                          <a:gd name="connsiteY107" fmla="*/ 515623 h 3370881"/>
                          <a:gd name="connsiteX108" fmla="*/ 932329 w 2657256"/>
                          <a:gd name="connsiteY108" fmla="*/ 551481 h 3370881"/>
                          <a:gd name="connsiteX109" fmla="*/ 954741 w 2657256"/>
                          <a:gd name="connsiteY109" fmla="*/ 560446 h 3370881"/>
                          <a:gd name="connsiteX110" fmla="*/ 972670 w 2657256"/>
                          <a:gd name="connsiteY110" fmla="*/ 569411 h 3370881"/>
                          <a:gd name="connsiteX111" fmla="*/ 1066800 w 2657256"/>
                          <a:gd name="connsiteY111" fmla="*/ 564929 h 3370881"/>
                          <a:gd name="connsiteX112" fmla="*/ 1111623 w 2657256"/>
                          <a:gd name="connsiteY112" fmla="*/ 551481 h 3370881"/>
                          <a:gd name="connsiteX113" fmla="*/ 1129553 w 2657256"/>
                          <a:gd name="connsiteY113" fmla="*/ 538034 h 3370881"/>
                          <a:gd name="connsiteX114" fmla="*/ 1156447 w 2657256"/>
                          <a:gd name="connsiteY114" fmla="*/ 511140 h 3370881"/>
                          <a:gd name="connsiteX115" fmla="*/ 1160929 w 2657256"/>
                          <a:gd name="connsiteY115" fmla="*/ 493211 h 3370881"/>
                          <a:gd name="connsiteX116" fmla="*/ 1178859 w 2657256"/>
                          <a:gd name="connsiteY116" fmla="*/ 331846 h 3370881"/>
                          <a:gd name="connsiteX117" fmla="*/ 1215315 w 2657256"/>
                          <a:gd name="connsiteY117" fmla="*/ 270289 h 3370881"/>
                          <a:gd name="connsiteX118" fmla="*/ 1214718 w 2657256"/>
                          <a:gd name="connsiteY118" fmla="*/ 367705 h 3370881"/>
                          <a:gd name="connsiteX119" fmla="*/ 1201270 w 2657256"/>
                          <a:gd name="connsiteY119" fmla="*/ 412529 h 3370881"/>
                          <a:gd name="connsiteX120" fmla="*/ 1210235 w 2657256"/>
                          <a:gd name="connsiteY120" fmla="*/ 461834 h 3370881"/>
                          <a:gd name="connsiteX121" fmla="*/ 1214718 w 2657256"/>
                          <a:gd name="connsiteY121" fmla="*/ 475281 h 3370881"/>
                          <a:gd name="connsiteX122" fmla="*/ 1228165 w 2657256"/>
                          <a:gd name="connsiteY122" fmla="*/ 484246 h 3370881"/>
                          <a:gd name="connsiteX123" fmla="*/ 1250576 w 2657256"/>
                          <a:gd name="connsiteY123" fmla="*/ 502176 h 3370881"/>
                          <a:gd name="connsiteX124" fmla="*/ 1317812 w 2657256"/>
                          <a:gd name="connsiteY124" fmla="*/ 497693 h 3370881"/>
                          <a:gd name="connsiteX125" fmla="*/ 1353670 w 2657256"/>
                          <a:gd name="connsiteY125" fmla="*/ 488729 h 3370881"/>
                          <a:gd name="connsiteX126" fmla="*/ 1506070 w 2657256"/>
                          <a:gd name="connsiteY126" fmla="*/ 457352 h 3370881"/>
                          <a:gd name="connsiteX127" fmla="*/ 1550894 w 2657256"/>
                          <a:gd name="connsiteY127" fmla="*/ 430458 h 3370881"/>
                          <a:gd name="connsiteX128" fmla="*/ 1564341 w 2657256"/>
                          <a:gd name="connsiteY128" fmla="*/ 417011 h 3370881"/>
                          <a:gd name="connsiteX129" fmla="*/ 1586753 w 2657256"/>
                          <a:gd name="connsiteY129" fmla="*/ 399081 h 3370881"/>
                          <a:gd name="connsiteX130" fmla="*/ 1595718 w 2657256"/>
                          <a:gd name="connsiteY130" fmla="*/ 381152 h 3370881"/>
                          <a:gd name="connsiteX131" fmla="*/ 1600200 w 2657256"/>
                          <a:gd name="connsiteY131" fmla="*/ 363223 h 3370881"/>
                          <a:gd name="connsiteX132" fmla="*/ 1609165 w 2657256"/>
                          <a:gd name="connsiteY132" fmla="*/ 313917 h 3370881"/>
                          <a:gd name="connsiteX133" fmla="*/ 1537447 w 2657256"/>
                          <a:gd name="connsiteY133" fmla="*/ 188411 h 3370881"/>
                          <a:gd name="connsiteX134" fmla="*/ 1613647 w 2657256"/>
                          <a:gd name="connsiteY134" fmla="*/ 399081 h 3370881"/>
                          <a:gd name="connsiteX135" fmla="*/ 1627094 w 2657256"/>
                          <a:gd name="connsiteY135" fmla="*/ 417011 h 3370881"/>
                          <a:gd name="connsiteX136" fmla="*/ 1658470 w 2657256"/>
                          <a:gd name="connsiteY136" fmla="*/ 412529 h 3370881"/>
                          <a:gd name="connsiteX137" fmla="*/ 1685365 w 2657256"/>
                          <a:gd name="connsiteY137" fmla="*/ 390117 h 3370881"/>
                          <a:gd name="connsiteX138" fmla="*/ 1694329 w 2657256"/>
                          <a:gd name="connsiteY138" fmla="*/ 376670 h 3370881"/>
                          <a:gd name="connsiteX139" fmla="*/ 1734670 w 2657256"/>
                          <a:gd name="connsiteY139" fmla="*/ 354258 h 3370881"/>
                          <a:gd name="connsiteX140" fmla="*/ 1743635 w 2657256"/>
                          <a:gd name="connsiteY140" fmla="*/ 340811 h 3370881"/>
                          <a:gd name="connsiteX141" fmla="*/ 1757082 w 2657256"/>
                          <a:gd name="connsiteY141" fmla="*/ 336329 h 3370881"/>
                          <a:gd name="connsiteX142" fmla="*/ 1899621 w 2657256"/>
                          <a:gd name="connsiteY142" fmla="*/ 211719 h 3370881"/>
                          <a:gd name="connsiteX143" fmla="*/ 1772023 w 2657256"/>
                          <a:gd name="connsiteY143" fmla="*/ 77249 h 3370881"/>
                          <a:gd name="connsiteX144" fmla="*/ 1824225 w 2657256"/>
                          <a:gd name="connsiteY144" fmla="*/ 214081 h 3370881"/>
                          <a:gd name="connsiteX145" fmla="*/ 1843741 w 2657256"/>
                          <a:gd name="connsiteY145" fmla="*/ 328858 h 3370881"/>
                          <a:gd name="connsiteX146" fmla="*/ 1788459 w 2657256"/>
                          <a:gd name="connsiteY146" fmla="*/ 367705 h 3370881"/>
                          <a:gd name="connsiteX147" fmla="*/ 1761565 w 2657256"/>
                          <a:gd name="connsiteY147" fmla="*/ 390117 h 3370881"/>
                          <a:gd name="connsiteX148" fmla="*/ 1783976 w 2657256"/>
                          <a:gd name="connsiteY148" fmla="*/ 399081 h 3370881"/>
                          <a:gd name="connsiteX149" fmla="*/ 1878106 w 2657256"/>
                          <a:gd name="connsiteY149" fmla="*/ 390117 h 3370881"/>
                          <a:gd name="connsiteX150" fmla="*/ 1891553 w 2657256"/>
                          <a:gd name="connsiteY150" fmla="*/ 381152 h 3370881"/>
                          <a:gd name="connsiteX151" fmla="*/ 1918447 w 2657256"/>
                          <a:gd name="connsiteY151" fmla="*/ 372187 h 3370881"/>
                          <a:gd name="connsiteX152" fmla="*/ 1940859 w 2657256"/>
                          <a:gd name="connsiteY152" fmla="*/ 358740 h 3370881"/>
                          <a:gd name="connsiteX153" fmla="*/ 1954306 w 2657256"/>
                          <a:gd name="connsiteY153" fmla="*/ 354258 h 3370881"/>
                          <a:gd name="connsiteX154" fmla="*/ 2166172 w 2657256"/>
                          <a:gd name="connsiteY154" fmla="*/ 215604 h 3370881"/>
                          <a:gd name="connsiteX155" fmla="*/ 2069054 w 2657256"/>
                          <a:gd name="connsiteY155" fmla="*/ 40493 h 3370881"/>
                          <a:gd name="connsiteX156" fmla="*/ 2078225 w 2657256"/>
                          <a:gd name="connsiteY156" fmla="*/ 188681 h 3370881"/>
                          <a:gd name="connsiteX157" fmla="*/ 1999129 w 2657256"/>
                          <a:gd name="connsiteY157" fmla="*/ 358740 h 3370881"/>
                          <a:gd name="connsiteX158" fmla="*/ 1994647 w 2657256"/>
                          <a:gd name="connsiteY158" fmla="*/ 372187 h 3370881"/>
                          <a:gd name="connsiteX159" fmla="*/ 2039470 w 2657256"/>
                          <a:gd name="connsiteY159" fmla="*/ 390117 h 3370881"/>
                          <a:gd name="connsiteX160" fmla="*/ 2115670 w 2657256"/>
                          <a:gd name="connsiteY160" fmla="*/ 390117 h 3370881"/>
                          <a:gd name="connsiteX161" fmla="*/ 2160494 w 2657256"/>
                          <a:gd name="connsiteY161" fmla="*/ 376670 h 3370881"/>
                          <a:gd name="connsiteX162" fmla="*/ 2191870 w 2657256"/>
                          <a:gd name="connsiteY162" fmla="*/ 363223 h 3370881"/>
                          <a:gd name="connsiteX163" fmla="*/ 2205318 w 2657256"/>
                          <a:gd name="connsiteY163" fmla="*/ 358740 h 3370881"/>
                          <a:gd name="connsiteX164" fmla="*/ 2232212 w 2657256"/>
                          <a:gd name="connsiteY164" fmla="*/ 340811 h 3370881"/>
                          <a:gd name="connsiteX165" fmla="*/ 2312894 w 2657256"/>
                          <a:gd name="connsiteY165" fmla="*/ 183929 h 3370881"/>
                          <a:gd name="connsiteX166" fmla="*/ 2339788 w 2657256"/>
                          <a:gd name="connsiteY166" fmla="*/ 151 h 3370881"/>
                          <a:gd name="connsiteX167" fmla="*/ 2357718 w 2657256"/>
                          <a:gd name="connsiteY167" fmla="*/ 215305 h 3370881"/>
                          <a:gd name="connsiteX168" fmla="*/ 2254623 w 2657256"/>
                          <a:gd name="connsiteY168" fmla="*/ 376670 h 3370881"/>
                          <a:gd name="connsiteX169" fmla="*/ 2245659 w 2657256"/>
                          <a:gd name="connsiteY169" fmla="*/ 390117 h 3370881"/>
                          <a:gd name="connsiteX170" fmla="*/ 2254623 w 2657256"/>
                          <a:gd name="connsiteY170" fmla="*/ 403564 h 3370881"/>
                          <a:gd name="connsiteX171" fmla="*/ 2353235 w 2657256"/>
                          <a:gd name="connsiteY171" fmla="*/ 399081 h 3370881"/>
                          <a:gd name="connsiteX172" fmla="*/ 2366682 w 2657256"/>
                          <a:gd name="connsiteY172" fmla="*/ 394599 h 3370881"/>
                          <a:gd name="connsiteX173" fmla="*/ 2389094 w 2657256"/>
                          <a:gd name="connsiteY173" fmla="*/ 390117 h 3370881"/>
                          <a:gd name="connsiteX174" fmla="*/ 2424953 w 2657256"/>
                          <a:gd name="connsiteY174" fmla="*/ 367705 h 3370881"/>
                          <a:gd name="connsiteX175" fmla="*/ 2451847 w 2657256"/>
                          <a:gd name="connsiteY175" fmla="*/ 358740 h 3370881"/>
                          <a:gd name="connsiteX176" fmla="*/ 2541495 w 2657256"/>
                          <a:gd name="connsiteY176" fmla="*/ 62906 h 3370881"/>
                          <a:gd name="connsiteX177" fmla="*/ 2591304 w 2657256"/>
                          <a:gd name="connsiteY177" fmla="*/ 214081 h 3370881"/>
                          <a:gd name="connsiteX178" fmla="*/ 2612315 w 2657256"/>
                          <a:gd name="connsiteY178" fmla="*/ 290907 h 3370881"/>
                          <a:gd name="connsiteX179" fmla="*/ 2650863 w 2657256"/>
                          <a:gd name="connsiteY179" fmla="*/ 344994 h 3370881"/>
                          <a:gd name="connsiteX180" fmla="*/ 2465294 w 2657256"/>
                          <a:gd name="connsiteY180" fmla="*/ 399081 h 3370881"/>
                          <a:gd name="connsiteX181" fmla="*/ 2442882 w 2657256"/>
                          <a:gd name="connsiteY181" fmla="*/ 403564 h 3370881"/>
                          <a:gd name="connsiteX182" fmla="*/ 2398059 w 2657256"/>
                          <a:gd name="connsiteY182" fmla="*/ 417011 h 3370881"/>
                          <a:gd name="connsiteX183" fmla="*/ 2375647 w 2657256"/>
                          <a:gd name="connsiteY183" fmla="*/ 425976 h 3370881"/>
                          <a:gd name="connsiteX184" fmla="*/ 2357718 w 2657256"/>
                          <a:gd name="connsiteY184" fmla="*/ 430458 h 3370881"/>
                          <a:gd name="connsiteX185" fmla="*/ 2344270 w 2657256"/>
                          <a:gd name="connsiteY185" fmla="*/ 461834 h 3370881"/>
                          <a:gd name="connsiteX186" fmla="*/ 2353235 w 2657256"/>
                          <a:gd name="connsiteY186" fmla="*/ 502176 h 3370881"/>
                          <a:gd name="connsiteX187" fmla="*/ 2362200 w 2657256"/>
                          <a:gd name="connsiteY187" fmla="*/ 515623 h 3370881"/>
                          <a:gd name="connsiteX188" fmla="*/ 2344270 w 2657256"/>
                          <a:gd name="connsiteY188" fmla="*/ 587340 h 3370881"/>
                          <a:gd name="connsiteX189" fmla="*/ 2321859 w 2657256"/>
                          <a:gd name="connsiteY189" fmla="*/ 614234 h 3370881"/>
                          <a:gd name="connsiteX190" fmla="*/ 2308412 w 2657256"/>
                          <a:gd name="connsiteY190" fmla="*/ 636646 h 3370881"/>
                          <a:gd name="connsiteX191" fmla="*/ 2281518 w 2657256"/>
                          <a:gd name="connsiteY191" fmla="*/ 641129 h 3370881"/>
                          <a:gd name="connsiteX192" fmla="*/ 2259106 w 2657256"/>
                          <a:gd name="connsiteY192" fmla="*/ 636646 h 3370881"/>
                          <a:gd name="connsiteX193" fmla="*/ 2277035 w 2657256"/>
                          <a:gd name="connsiteY193" fmla="*/ 578376 h 3370881"/>
                          <a:gd name="connsiteX194" fmla="*/ 2290482 w 2657256"/>
                          <a:gd name="connsiteY194" fmla="*/ 542517 h 3370881"/>
                          <a:gd name="connsiteX195" fmla="*/ 2286000 w 2657256"/>
                          <a:gd name="connsiteY195" fmla="*/ 506658 h 3370881"/>
                          <a:gd name="connsiteX196" fmla="*/ 2245659 w 2657256"/>
                          <a:gd name="connsiteY196" fmla="*/ 448387 h 3370881"/>
                          <a:gd name="connsiteX197" fmla="*/ 2200835 w 2657256"/>
                          <a:gd name="connsiteY197" fmla="*/ 430458 h 3370881"/>
                          <a:gd name="connsiteX198" fmla="*/ 2169459 w 2657256"/>
                          <a:gd name="connsiteY198" fmla="*/ 425976 h 3370881"/>
                          <a:gd name="connsiteX199" fmla="*/ 2102223 w 2657256"/>
                          <a:gd name="connsiteY199" fmla="*/ 430458 h 3370881"/>
                          <a:gd name="connsiteX200" fmla="*/ 2084294 w 2657256"/>
                          <a:gd name="connsiteY200" fmla="*/ 439423 h 3370881"/>
                          <a:gd name="connsiteX201" fmla="*/ 2070847 w 2657256"/>
                          <a:gd name="connsiteY201" fmla="*/ 443905 h 3370881"/>
                          <a:gd name="connsiteX202" fmla="*/ 2061882 w 2657256"/>
                          <a:gd name="connsiteY202" fmla="*/ 461834 h 3370881"/>
                          <a:gd name="connsiteX203" fmla="*/ 2034988 w 2657256"/>
                          <a:gd name="connsiteY203" fmla="*/ 475281 h 3370881"/>
                          <a:gd name="connsiteX204" fmla="*/ 1783976 w 2657256"/>
                          <a:gd name="connsiteY204" fmla="*/ 479764 h 3370881"/>
                          <a:gd name="connsiteX205" fmla="*/ 1766047 w 2657256"/>
                          <a:gd name="connsiteY205" fmla="*/ 488729 h 3370881"/>
                          <a:gd name="connsiteX206" fmla="*/ 1703294 w 2657256"/>
                          <a:gd name="connsiteY206" fmla="*/ 506658 h 3370881"/>
                          <a:gd name="connsiteX207" fmla="*/ 1689847 w 2657256"/>
                          <a:gd name="connsiteY207" fmla="*/ 511140 h 3370881"/>
                          <a:gd name="connsiteX208" fmla="*/ 1676400 w 2657256"/>
                          <a:gd name="connsiteY208" fmla="*/ 520105 h 3370881"/>
                          <a:gd name="connsiteX209" fmla="*/ 1649506 w 2657256"/>
                          <a:gd name="connsiteY209" fmla="*/ 529070 h 3370881"/>
                          <a:gd name="connsiteX210" fmla="*/ 1636059 w 2657256"/>
                          <a:gd name="connsiteY210" fmla="*/ 538034 h 3370881"/>
                          <a:gd name="connsiteX211" fmla="*/ 1622612 w 2657256"/>
                          <a:gd name="connsiteY211" fmla="*/ 551481 h 3370881"/>
                          <a:gd name="connsiteX212" fmla="*/ 1609165 w 2657256"/>
                          <a:gd name="connsiteY212" fmla="*/ 555964 h 3370881"/>
                          <a:gd name="connsiteX213" fmla="*/ 1577788 w 2657256"/>
                          <a:gd name="connsiteY213" fmla="*/ 587340 h 3370881"/>
                          <a:gd name="connsiteX214" fmla="*/ 1568823 w 2657256"/>
                          <a:gd name="connsiteY214" fmla="*/ 600787 h 3370881"/>
                          <a:gd name="connsiteX215" fmla="*/ 1555376 w 2657256"/>
                          <a:gd name="connsiteY215" fmla="*/ 614234 h 3370881"/>
                          <a:gd name="connsiteX216" fmla="*/ 1524000 w 2657256"/>
                          <a:gd name="connsiteY216" fmla="*/ 654576 h 3370881"/>
                          <a:gd name="connsiteX217" fmla="*/ 1519518 w 2657256"/>
                          <a:gd name="connsiteY217" fmla="*/ 668023 h 3370881"/>
                          <a:gd name="connsiteX218" fmla="*/ 1528482 w 2657256"/>
                          <a:gd name="connsiteY218" fmla="*/ 708364 h 3370881"/>
                          <a:gd name="connsiteX219" fmla="*/ 1537447 w 2657256"/>
                          <a:gd name="connsiteY219" fmla="*/ 721811 h 3370881"/>
                          <a:gd name="connsiteX220" fmla="*/ 1568823 w 2657256"/>
                          <a:gd name="connsiteY220" fmla="*/ 712846 h 3370881"/>
                          <a:gd name="connsiteX221" fmla="*/ 1600200 w 2657256"/>
                          <a:gd name="connsiteY221" fmla="*/ 712846 h 3370881"/>
                          <a:gd name="connsiteX222" fmla="*/ 1631576 w 2657256"/>
                          <a:gd name="connsiteY222" fmla="*/ 690434 h 3370881"/>
                          <a:gd name="connsiteX223" fmla="*/ 1645023 w 2657256"/>
                          <a:gd name="connsiteY223" fmla="*/ 676987 h 3370881"/>
                          <a:gd name="connsiteX224" fmla="*/ 1685365 w 2657256"/>
                          <a:gd name="connsiteY224" fmla="*/ 645611 h 3370881"/>
                          <a:gd name="connsiteX225" fmla="*/ 1716741 w 2657256"/>
                          <a:gd name="connsiteY225" fmla="*/ 614234 h 3370881"/>
                          <a:gd name="connsiteX226" fmla="*/ 1748118 w 2657256"/>
                          <a:gd name="connsiteY226" fmla="*/ 596305 h 3370881"/>
                          <a:gd name="connsiteX227" fmla="*/ 1761565 w 2657256"/>
                          <a:gd name="connsiteY227" fmla="*/ 591823 h 3370881"/>
                          <a:gd name="connsiteX228" fmla="*/ 1779494 w 2657256"/>
                          <a:gd name="connsiteY228" fmla="*/ 582858 h 3370881"/>
                          <a:gd name="connsiteX229" fmla="*/ 1815353 w 2657256"/>
                          <a:gd name="connsiteY229" fmla="*/ 573893 h 3370881"/>
                          <a:gd name="connsiteX230" fmla="*/ 2030506 w 2657256"/>
                          <a:gd name="connsiteY230" fmla="*/ 578376 h 3370881"/>
                          <a:gd name="connsiteX231" fmla="*/ 2017059 w 2657256"/>
                          <a:gd name="connsiteY231" fmla="*/ 600787 h 3370881"/>
                          <a:gd name="connsiteX232" fmla="*/ 1981200 w 2657256"/>
                          <a:gd name="connsiteY232" fmla="*/ 636646 h 3370881"/>
                          <a:gd name="connsiteX233" fmla="*/ 1967753 w 2657256"/>
                          <a:gd name="connsiteY233" fmla="*/ 650093 h 3370881"/>
                          <a:gd name="connsiteX234" fmla="*/ 1936376 w 2657256"/>
                          <a:gd name="connsiteY234" fmla="*/ 690434 h 3370881"/>
                          <a:gd name="connsiteX235" fmla="*/ 1905000 w 2657256"/>
                          <a:gd name="connsiteY235" fmla="*/ 717329 h 3370881"/>
                          <a:gd name="connsiteX236" fmla="*/ 1860176 w 2657256"/>
                          <a:gd name="connsiteY236" fmla="*/ 735258 h 3370881"/>
                          <a:gd name="connsiteX237" fmla="*/ 1788459 w 2657256"/>
                          <a:gd name="connsiteY237" fmla="*/ 744223 h 3370881"/>
                          <a:gd name="connsiteX238" fmla="*/ 1846729 w 2657256"/>
                          <a:gd name="connsiteY238" fmla="*/ 802493 h 3370881"/>
                          <a:gd name="connsiteX239" fmla="*/ 1913965 w 2657256"/>
                          <a:gd name="connsiteY239" fmla="*/ 829387 h 3370881"/>
                          <a:gd name="connsiteX240" fmla="*/ 1922929 w 2657256"/>
                          <a:gd name="connsiteY240" fmla="*/ 842834 h 3370881"/>
                          <a:gd name="connsiteX241" fmla="*/ 1967753 w 2657256"/>
                          <a:gd name="connsiteY241" fmla="*/ 883176 h 3370881"/>
                          <a:gd name="connsiteX242" fmla="*/ 1981200 w 2657256"/>
                          <a:gd name="connsiteY242" fmla="*/ 896623 h 3370881"/>
                          <a:gd name="connsiteX243" fmla="*/ 1994647 w 2657256"/>
                          <a:gd name="connsiteY243" fmla="*/ 905587 h 3370881"/>
                          <a:gd name="connsiteX244" fmla="*/ 2021541 w 2657256"/>
                          <a:gd name="connsiteY244" fmla="*/ 927999 h 3370881"/>
                          <a:gd name="connsiteX245" fmla="*/ 2030506 w 2657256"/>
                          <a:gd name="connsiteY245" fmla="*/ 941446 h 3370881"/>
                          <a:gd name="connsiteX246" fmla="*/ 2057400 w 2657256"/>
                          <a:gd name="connsiteY246" fmla="*/ 968340 h 3370881"/>
                          <a:gd name="connsiteX247" fmla="*/ 2088776 w 2657256"/>
                          <a:gd name="connsiteY247" fmla="*/ 1013164 h 3370881"/>
                          <a:gd name="connsiteX248" fmla="*/ 2115670 w 2657256"/>
                          <a:gd name="connsiteY248" fmla="*/ 1057987 h 3370881"/>
                          <a:gd name="connsiteX249" fmla="*/ 2120153 w 2657256"/>
                          <a:gd name="connsiteY249" fmla="*/ 1089364 h 3370881"/>
                          <a:gd name="connsiteX250" fmla="*/ 2138082 w 2657256"/>
                          <a:gd name="connsiteY250" fmla="*/ 1143152 h 3370881"/>
                          <a:gd name="connsiteX251" fmla="*/ 2147047 w 2657256"/>
                          <a:gd name="connsiteY251" fmla="*/ 1196940 h 3370881"/>
                          <a:gd name="connsiteX252" fmla="*/ 2151529 w 2657256"/>
                          <a:gd name="connsiteY252" fmla="*/ 1210387 h 3370881"/>
                          <a:gd name="connsiteX253" fmla="*/ 2156012 w 2657256"/>
                          <a:gd name="connsiteY253" fmla="*/ 1228317 h 3370881"/>
                          <a:gd name="connsiteX254" fmla="*/ 2173941 w 2657256"/>
                          <a:gd name="connsiteY254" fmla="*/ 1295552 h 3370881"/>
                          <a:gd name="connsiteX255" fmla="*/ 2182906 w 2657256"/>
                          <a:gd name="connsiteY255" fmla="*/ 1313481 h 3370881"/>
                          <a:gd name="connsiteX256" fmla="*/ 2187388 w 2657256"/>
                          <a:gd name="connsiteY256" fmla="*/ 1331411 h 3370881"/>
                          <a:gd name="connsiteX257" fmla="*/ 2214282 w 2657256"/>
                          <a:gd name="connsiteY257" fmla="*/ 1385199 h 3370881"/>
                          <a:gd name="connsiteX258" fmla="*/ 2218765 w 2657256"/>
                          <a:gd name="connsiteY258" fmla="*/ 1403129 h 3370881"/>
                          <a:gd name="connsiteX259" fmla="*/ 2223247 w 2657256"/>
                          <a:gd name="connsiteY259" fmla="*/ 1430023 h 3370881"/>
                          <a:gd name="connsiteX260" fmla="*/ 2236694 w 2657256"/>
                          <a:gd name="connsiteY260" fmla="*/ 1456917 h 3370881"/>
                          <a:gd name="connsiteX261" fmla="*/ 2241176 w 2657256"/>
                          <a:gd name="connsiteY261" fmla="*/ 1577940 h 3370881"/>
                          <a:gd name="connsiteX262" fmla="*/ 2245659 w 2657256"/>
                          <a:gd name="connsiteY262" fmla="*/ 1595870 h 3370881"/>
                          <a:gd name="connsiteX263" fmla="*/ 2236694 w 2657256"/>
                          <a:gd name="connsiteY263" fmla="*/ 1694481 h 3370881"/>
                          <a:gd name="connsiteX264" fmla="*/ 2227729 w 2657256"/>
                          <a:gd name="connsiteY264" fmla="*/ 1716893 h 3370881"/>
                          <a:gd name="connsiteX265" fmla="*/ 2223247 w 2657256"/>
                          <a:gd name="connsiteY265" fmla="*/ 1730340 h 3370881"/>
                          <a:gd name="connsiteX266" fmla="*/ 2200835 w 2657256"/>
                          <a:gd name="connsiteY266" fmla="*/ 1788611 h 3370881"/>
                          <a:gd name="connsiteX267" fmla="*/ 2191870 w 2657256"/>
                          <a:gd name="connsiteY267" fmla="*/ 1811023 h 3370881"/>
                          <a:gd name="connsiteX268" fmla="*/ 2187388 w 2657256"/>
                          <a:gd name="connsiteY268" fmla="*/ 1824470 h 3370881"/>
                          <a:gd name="connsiteX269" fmla="*/ 2169459 w 2657256"/>
                          <a:gd name="connsiteY269" fmla="*/ 1869293 h 3370881"/>
                          <a:gd name="connsiteX270" fmla="*/ 2164976 w 2657256"/>
                          <a:gd name="connsiteY270" fmla="*/ 1882740 h 3370881"/>
                          <a:gd name="connsiteX271" fmla="*/ 2156012 w 2657256"/>
                          <a:gd name="connsiteY271" fmla="*/ 1927564 h 3370881"/>
                          <a:gd name="connsiteX272" fmla="*/ 2173941 w 2657256"/>
                          <a:gd name="connsiteY272" fmla="*/ 1945493 h 3370881"/>
                          <a:gd name="connsiteX273" fmla="*/ 2196353 w 2657256"/>
                          <a:gd name="connsiteY273" fmla="*/ 1958940 h 3370881"/>
                          <a:gd name="connsiteX274" fmla="*/ 2241176 w 2657256"/>
                          <a:gd name="connsiteY274" fmla="*/ 2012729 h 3370881"/>
                          <a:gd name="connsiteX275" fmla="*/ 2263588 w 2657256"/>
                          <a:gd name="connsiteY275" fmla="*/ 2057552 h 3370881"/>
                          <a:gd name="connsiteX276" fmla="*/ 2286000 w 2657256"/>
                          <a:gd name="connsiteY276" fmla="*/ 2084446 h 3370881"/>
                          <a:gd name="connsiteX277" fmla="*/ 2299447 w 2657256"/>
                          <a:gd name="connsiteY277" fmla="*/ 2124787 h 3370881"/>
                          <a:gd name="connsiteX278" fmla="*/ 2321859 w 2657256"/>
                          <a:gd name="connsiteY278" fmla="*/ 2151681 h 3370881"/>
                          <a:gd name="connsiteX279" fmla="*/ 2344270 w 2657256"/>
                          <a:gd name="connsiteY279" fmla="*/ 2205470 h 3370881"/>
                          <a:gd name="connsiteX280" fmla="*/ 2348753 w 2657256"/>
                          <a:gd name="connsiteY280" fmla="*/ 2223399 h 3370881"/>
                          <a:gd name="connsiteX281" fmla="*/ 2366682 w 2657256"/>
                          <a:gd name="connsiteY281" fmla="*/ 2263740 h 3370881"/>
                          <a:gd name="connsiteX282" fmla="*/ 2375647 w 2657256"/>
                          <a:gd name="connsiteY282" fmla="*/ 2286152 h 3370881"/>
                          <a:gd name="connsiteX283" fmla="*/ 2380129 w 2657256"/>
                          <a:gd name="connsiteY283" fmla="*/ 2308564 h 3370881"/>
                          <a:gd name="connsiteX284" fmla="*/ 2389094 w 2657256"/>
                          <a:gd name="connsiteY284" fmla="*/ 2335458 h 3370881"/>
                          <a:gd name="connsiteX285" fmla="*/ 2393576 w 2657256"/>
                          <a:gd name="connsiteY285" fmla="*/ 2380281 h 3370881"/>
                          <a:gd name="connsiteX286" fmla="*/ 2398059 w 2657256"/>
                          <a:gd name="connsiteY286" fmla="*/ 2393729 h 3370881"/>
                          <a:gd name="connsiteX287" fmla="*/ 2402541 w 2657256"/>
                          <a:gd name="connsiteY287" fmla="*/ 2447517 h 3370881"/>
                          <a:gd name="connsiteX288" fmla="*/ 2407023 w 2657256"/>
                          <a:gd name="connsiteY288" fmla="*/ 2564058 h 3370881"/>
                          <a:gd name="connsiteX289" fmla="*/ 2389094 w 2657256"/>
                          <a:gd name="connsiteY289" fmla="*/ 2837481 h 3370881"/>
                          <a:gd name="connsiteX290" fmla="*/ 2380129 w 2657256"/>
                          <a:gd name="connsiteY290" fmla="*/ 2859893 h 3370881"/>
                          <a:gd name="connsiteX291" fmla="*/ 2357718 w 2657256"/>
                          <a:gd name="connsiteY291" fmla="*/ 2913681 h 3370881"/>
                          <a:gd name="connsiteX292" fmla="*/ 2348753 w 2657256"/>
                          <a:gd name="connsiteY292" fmla="*/ 2936093 h 3370881"/>
                          <a:gd name="connsiteX293" fmla="*/ 2339788 w 2657256"/>
                          <a:gd name="connsiteY293" fmla="*/ 2971952 h 3370881"/>
                          <a:gd name="connsiteX294" fmla="*/ 2326341 w 2657256"/>
                          <a:gd name="connsiteY294" fmla="*/ 2994364 h 3370881"/>
                          <a:gd name="connsiteX295" fmla="*/ 2317376 w 2657256"/>
                          <a:gd name="connsiteY295" fmla="*/ 3025740 h 3370881"/>
                          <a:gd name="connsiteX296" fmla="*/ 2303929 w 2657256"/>
                          <a:gd name="connsiteY296" fmla="*/ 3048152 h 3370881"/>
                          <a:gd name="connsiteX297" fmla="*/ 2290482 w 2657256"/>
                          <a:gd name="connsiteY297" fmla="*/ 3079529 h 3370881"/>
                          <a:gd name="connsiteX298" fmla="*/ 2272553 w 2657256"/>
                          <a:gd name="connsiteY298" fmla="*/ 3084011 h 3370881"/>
                          <a:gd name="connsiteX299" fmla="*/ 2259106 w 2657256"/>
                          <a:gd name="connsiteY299" fmla="*/ 3088493 h 3370881"/>
                          <a:gd name="connsiteX300" fmla="*/ 2241176 w 2657256"/>
                          <a:gd name="connsiteY300" fmla="*/ 3092976 h 3370881"/>
                          <a:gd name="connsiteX301" fmla="*/ 2209800 w 2657256"/>
                          <a:gd name="connsiteY301" fmla="*/ 3101940 h 3370881"/>
                          <a:gd name="connsiteX302" fmla="*/ 2205318 w 2657256"/>
                          <a:gd name="connsiteY302" fmla="*/ 3039187 h 3370881"/>
                          <a:gd name="connsiteX303" fmla="*/ 2218765 w 2657256"/>
                          <a:gd name="connsiteY303" fmla="*/ 3021258 h 3370881"/>
                          <a:gd name="connsiteX304" fmla="*/ 2245659 w 2657256"/>
                          <a:gd name="connsiteY304" fmla="*/ 2971952 h 3370881"/>
                          <a:gd name="connsiteX305" fmla="*/ 2268070 w 2657256"/>
                          <a:gd name="connsiteY305" fmla="*/ 2945058 h 3370881"/>
                          <a:gd name="connsiteX306" fmla="*/ 2268070 w 2657256"/>
                          <a:gd name="connsiteY306" fmla="*/ 2568540 h 3370881"/>
                          <a:gd name="connsiteX307" fmla="*/ 2259106 w 2657256"/>
                          <a:gd name="connsiteY307" fmla="*/ 2532681 h 3370881"/>
                          <a:gd name="connsiteX308" fmla="*/ 2250141 w 2657256"/>
                          <a:gd name="connsiteY308" fmla="*/ 2492340 h 3370881"/>
                          <a:gd name="connsiteX309" fmla="*/ 2245659 w 2657256"/>
                          <a:gd name="connsiteY309" fmla="*/ 2474411 h 3370881"/>
                          <a:gd name="connsiteX310" fmla="*/ 2245659 w 2657256"/>
                          <a:gd name="connsiteY310" fmla="*/ 2389247 h 3370881"/>
                          <a:gd name="connsiteX311" fmla="*/ 2173941 w 2657256"/>
                          <a:gd name="connsiteY311" fmla="*/ 2241328 h 3370881"/>
                          <a:gd name="connsiteX312" fmla="*/ 2070846 w 2657256"/>
                          <a:gd name="connsiteY312" fmla="*/ 2057553 h 3370881"/>
                          <a:gd name="connsiteX313" fmla="*/ 2057400 w 2657256"/>
                          <a:gd name="connsiteY313" fmla="*/ 2151681 h 3370881"/>
                          <a:gd name="connsiteX314" fmla="*/ 2048435 w 2657256"/>
                          <a:gd name="connsiteY314" fmla="*/ 2106858 h 3370881"/>
                          <a:gd name="connsiteX315" fmla="*/ 2034988 w 2657256"/>
                          <a:gd name="connsiteY315" fmla="*/ 2003764 h 3370881"/>
                          <a:gd name="connsiteX316" fmla="*/ 2026023 w 2657256"/>
                          <a:gd name="connsiteY316" fmla="*/ 2026176 h 3370881"/>
                          <a:gd name="connsiteX317" fmla="*/ 2021541 w 2657256"/>
                          <a:gd name="connsiteY317" fmla="*/ 2039623 h 3370881"/>
                          <a:gd name="connsiteX318" fmla="*/ 1999129 w 2657256"/>
                          <a:gd name="connsiteY318" fmla="*/ 2053070 h 3370881"/>
                          <a:gd name="connsiteX319" fmla="*/ 1990165 w 2657256"/>
                          <a:gd name="connsiteY319" fmla="*/ 2070999 h 3370881"/>
                          <a:gd name="connsiteX320" fmla="*/ 1967753 w 2657256"/>
                          <a:gd name="connsiteY320" fmla="*/ 2106858 h 3370881"/>
                          <a:gd name="connsiteX321" fmla="*/ 1981200 w 2657256"/>
                          <a:gd name="connsiteY321" fmla="*/ 2223399 h 3370881"/>
                          <a:gd name="connsiteX322" fmla="*/ 1994647 w 2657256"/>
                          <a:gd name="connsiteY322" fmla="*/ 2254776 h 3370881"/>
                          <a:gd name="connsiteX323" fmla="*/ 2003612 w 2657256"/>
                          <a:gd name="connsiteY323" fmla="*/ 2272705 h 3370881"/>
                          <a:gd name="connsiteX324" fmla="*/ 2026023 w 2657256"/>
                          <a:gd name="connsiteY324" fmla="*/ 2304081 h 3370881"/>
                          <a:gd name="connsiteX325" fmla="*/ 2043953 w 2657256"/>
                          <a:gd name="connsiteY325" fmla="*/ 2348905 h 3370881"/>
                          <a:gd name="connsiteX326" fmla="*/ 2061882 w 2657256"/>
                          <a:gd name="connsiteY326" fmla="*/ 2371317 h 3370881"/>
                          <a:gd name="connsiteX327" fmla="*/ 2088776 w 2657256"/>
                          <a:gd name="connsiteY327" fmla="*/ 2434070 h 3370881"/>
                          <a:gd name="connsiteX328" fmla="*/ 2102223 w 2657256"/>
                          <a:gd name="connsiteY328" fmla="*/ 2465446 h 3370881"/>
                          <a:gd name="connsiteX329" fmla="*/ 2106706 w 2657256"/>
                          <a:gd name="connsiteY329" fmla="*/ 2496823 h 3370881"/>
                          <a:gd name="connsiteX330" fmla="*/ 2124635 w 2657256"/>
                          <a:gd name="connsiteY330" fmla="*/ 2559576 h 3370881"/>
                          <a:gd name="connsiteX331" fmla="*/ 2138082 w 2657256"/>
                          <a:gd name="connsiteY331" fmla="*/ 2649223 h 3370881"/>
                          <a:gd name="connsiteX332" fmla="*/ 2147047 w 2657256"/>
                          <a:gd name="connsiteY332" fmla="*/ 2685081 h 3370881"/>
                          <a:gd name="connsiteX333" fmla="*/ 2151529 w 2657256"/>
                          <a:gd name="connsiteY333" fmla="*/ 2716458 h 3370881"/>
                          <a:gd name="connsiteX334" fmla="*/ 2160494 w 2657256"/>
                          <a:gd name="connsiteY334" fmla="*/ 2770246 h 3370881"/>
                          <a:gd name="connsiteX335" fmla="*/ 2156012 w 2657256"/>
                          <a:gd name="connsiteY335" fmla="*/ 2962987 h 3370881"/>
                          <a:gd name="connsiteX336" fmla="*/ 2138082 w 2657256"/>
                          <a:gd name="connsiteY336" fmla="*/ 3043670 h 3370881"/>
                          <a:gd name="connsiteX337" fmla="*/ 2133600 w 2657256"/>
                          <a:gd name="connsiteY337" fmla="*/ 3061599 h 3370881"/>
                          <a:gd name="connsiteX338" fmla="*/ 2120153 w 2657256"/>
                          <a:gd name="connsiteY338" fmla="*/ 3079529 h 3370881"/>
                          <a:gd name="connsiteX339" fmla="*/ 2111188 w 2657256"/>
                          <a:gd name="connsiteY339" fmla="*/ 3106423 h 3370881"/>
                          <a:gd name="connsiteX340" fmla="*/ 2088776 w 2657256"/>
                          <a:gd name="connsiteY340" fmla="*/ 3137799 h 3370881"/>
                          <a:gd name="connsiteX341" fmla="*/ 2075329 w 2657256"/>
                          <a:gd name="connsiteY341" fmla="*/ 3164693 h 3370881"/>
                          <a:gd name="connsiteX342" fmla="*/ 2061882 w 2657256"/>
                          <a:gd name="connsiteY342" fmla="*/ 3169176 h 3370881"/>
                          <a:gd name="connsiteX343" fmla="*/ 2021541 w 2657256"/>
                          <a:gd name="connsiteY343" fmla="*/ 3164693 h 3370881"/>
                          <a:gd name="connsiteX344" fmla="*/ 2012576 w 2657256"/>
                          <a:gd name="connsiteY344" fmla="*/ 3119870 h 3370881"/>
                          <a:gd name="connsiteX345" fmla="*/ 2048435 w 2657256"/>
                          <a:gd name="connsiteY345" fmla="*/ 3021258 h 3370881"/>
                          <a:gd name="connsiteX346" fmla="*/ 2048435 w 2657256"/>
                          <a:gd name="connsiteY346" fmla="*/ 3021258 h 3370881"/>
                          <a:gd name="connsiteX347" fmla="*/ 2061882 w 2657256"/>
                          <a:gd name="connsiteY347" fmla="*/ 2967470 h 3370881"/>
                          <a:gd name="connsiteX348" fmla="*/ 2070847 w 2657256"/>
                          <a:gd name="connsiteY348" fmla="*/ 2882305 h 3370881"/>
                          <a:gd name="connsiteX349" fmla="*/ 2066365 w 2657256"/>
                          <a:gd name="connsiteY349" fmla="*/ 2725423 h 3370881"/>
                          <a:gd name="connsiteX350" fmla="*/ 2043953 w 2657256"/>
                          <a:gd name="connsiteY350" fmla="*/ 2649223 h 3370881"/>
                          <a:gd name="connsiteX351" fmla="*/ 2030506 w 2657256"/>
                          <a:gd name="connsiteY351" fmla="*/ 2622329 h 3370881"/>
                          <a:gd name="connsiteX352" fmla="*/ 2017059 w 2657256"/>
                          <a:gd name="connsiteY352" fmla="*/ 2581987 h 3370881"/>
                          <a:gd name="connsiteX353" fmla="*/ 1981200 w 2657256"/>
                          <a:gd name="connsiteY353" fmla="*/ 2514752 h 3370881"/>
                          <a:gd name="connsiteX354" fmla="*/ 1972235 w 2657256"/>
                          <a:gd name="connsiteY354" fmla="*/ 2501305 h 3370881"/>
                          <a:gd name="connsiteX355" fmla="*/ 1958788 w 2657256"/>
                          <a:gd name="connsiteY355" fmla="*/ 2478893 h 3370881"/>
                          <a:gd name="connsiteX356" fmla="*/ 1905000 w 2657256"/>
                          <a:gd name="connsiteY356" fmla="*/ 2398211 h 3370881"/>
                          <a:gd name="connsiteX357" fmla="*/ 1882588 w 2657256"/>
                          <a:gd name="connsiteY357" fmla="*/ 2357870 h 3370881"/>
                          <a:gd name="connsiteX358" fmla="*/ 1869141 w 2657256"/>
                          <a:gd name="connsiteY358" fmla="*/ 2339940 h 3370881"/>
                          <a:gd name="connsiteX359" fmla="*/ 1806388 w 2657256"/>
                          <a:gd name="connsiteY359" fmla="*/ 2313046 h 3370881"/>
                          <a:gd name="connsiteX360" fmla="*/ 1779494 w 2657256"/>
                          <a:gd name="connsiteY360" fmla="*/ 2304081 h 3370881"/>
                          <a:gd name="connsiteX361" fmla="*/ 1752600 w 2657256"/>
                          <a:gd name="connsiteY361" fmla="*/ 2299599 h 3370881"/>
                          <a:gd name="connsiteX362" fmla="*/ 1680882 w 2657256"/>
                          <a:gd name="connsiteY362" fmla="*/ 2277187 h 3370881"/>
                          <a:gd name="connsiteX363" fmla="*/ 1662953 w 2657256"/>
                          <a:gd name="connsiteY363" fmla="*/ 2272705 h 3370881"/>
                          <a:gd name="connsiteX364" fmla="*/ 1640541 w 2657256"/>
                          <a:gd name="connsiteY364" fmla="*/ 2259258 h 3370881"/>
                          <a:gd name="connsiteX365" fmla="*/ 1604682 w 2657256"/>
                          <a:gd name="connsiteY365" fmla="*/ 2272705 h 3370881"/>
                          <a:gd name="connsiteX366" fmla="*/ 1537447 w 2657256"/>
                          <a:gd name="connsiteY366" fmla="*/ 2304081 h 3370881"/>
                          <a:gd name="connsiteX367" fmla="*/ 1510553 w 2657256"/>
                          <a:gd name="connsiteY367" fmla="*/ 2308564 h 3370881"/>
                          <a:gd name="connsiteX368" fmla="*/ 1488141 w 2657256"/>
                          <a:gd name="connsiteY368" fmla="*/ 2313046 h 3370881"/>
                          <a:gd name="connsiteX369" fmla="*/ 1443318 w 2657256"/>
                          <a:gd name="connsiteY369" fmla="*/ 2322011 h 3370881"/>
                          <a:gd name="connsiteX370" fmla="*/ 1367118 w 2657256"/>
                          <a:gd name="connsiteY370" fmla="*/ 2304081 h 3370881"/>
                          <a:gd name="connsiteX371" fmla="*/ 1317812 w 2657256"/>
                          <a:gd name="connsiteY371" fmla="*/ 2286152 h 3370881"/>
                          <a:gd name="connsiteX372" fmla="*/ 1066800 w 2657256"/>
                          <a:gd name="connsiteY372" fmla="*/ 2272705 h 3370881"/>
                          <a:gd name="connsiteX373" fmla="*/ 1030941 w 2657256"/>
                          <a:gd name="connsiteY373" fmla="*/ 2263740 h 3370881"/>
                          <a:gd name="connsiteX374" fmla="*/ 986118 w 2657256"/>
                          <a:gd name="connsiteY374" fmla="*/ 2241329 h 3370881"/>
                          <a:gd name="connsiteX375" fmla="*/ 968188 w 2657256"/>
                          <a:gd name="connsiteY375" fmla="*/ 2232364 h 3370881"/>
                          <a:gd name="connsiteX376" fmla="*/ 936812 w 2657256"/>
                          <a:gd name="connsiteY376" fmla="*/ 2214434 h 3370881"/>
                          <a:gd name="connsiteX377" fmla="*/ 905435 w 2657256"/>
                          <a:gd name="connsiteY377" fmla="*/ 2196505 h 3370881"/>
                          <a:gd name="connsiteX378" fmla="*/ 869576 w 2657256"/>
                          <a:gd name="connsiteY378" fmla="*/ 2209952 h 3370881"/>
                          <a:gd name="connsiteX379" fmla="*/ 856129 w 2657256"/>
                          <a:gd name="connsiteY379" fmla="*/ 2227881 h 3370881"/>
                          <a:gd name="connsiteX380" fmla="*/ 815788 w 2657256"/>
                          <a:gd name="connsiteY380" fmla="*/ 2268223 h 3370881"/>
                          <a:gd name="connsiteX381" fmla="*/ 788894 w 2657256"/>
                          <a:gd name="connsiteY381" fmla="*/ 2290634 h 3370881"/>
                          <a:gd name="connsiteX382" fmla="*/ 762000 w 2657256"/>
                          <a:gd name="connsiteY382" fmla="*/ 2313046 h 3370881"/>
                          <a:gd name="connsiteX383" fmla="*/ 753035 w 2657256"/>
                          <a:gd name="connsiteY383" fmla="*/ 2326493 h 3370881"/>
                          <a:gd name="connsiteX384" fmla="*/ 735106 w 2657256"/>
                          <a:gd name="connsiteY384" fmla="*/ 2339940 h 3370881"/>
                          <a:gd name="connsiteX385" fmla="*/ 712694 w 2657256"/>
                          <a:gd name="connsiteY385" fmla="*/ 2362352 h 3370881"/>
                          <a:gd name="connsiteX386" fmla="*/ 694765 w 2657256"/>
                          <a:gd name="connsiteY386" fmla="*/ 2375799 h 3370881"/>
                          <a:gd name="connsiteX387" fmla="*/ 681318 w 2657256"/>
                          <a:gd name="connsiteY387" fmla="*/ 2393729 h 3370881"/>
                          <a:gd name="connsiteX388" fmla="*/ 667870 w 2657256"/>
                          <a:gd name="connsiteY388" fmla="*/ 2402693 h 3370881"/>
                          <a:gd name="connsiteX389" fmla="*/ 623047 w 2657256"/>
                          <a:gd name="connsiteY389" fmla="*/ 2443034 h 3370881"/>
                          <a:gd name="connsiteX390" fmla="*/ 600635 w 2657256"/>
                          <a:gd name="connsiteY390" fmla="*/ 2474411 h 3370881"/>
                          <a:gd name="connsiteX391" fmla="*/ 587188 w 2657256"/>
                          <a:gd name="connsiteY391" fmla="*/ 2514752 h 3370881"/>
                          <a:gd name="connsiteX392" fmla="*/ 582706 w 2657256"/>
                          <a:gd name="connsiteY392" fmla="*/ 2546129 h 3370881"/>
                          <a:gd name="connsiteX393" fmla="*/ 596153 w 2657256"/>
                          <a:gd name="connsiteY393" fmla="*/ 2635776 h 3370881"/>
                          <a:gd name="connsiteX394" fmla="*/ 600635 w 2657256"/>
                          <a:gd name="connsiteY394" fmla="*/ 2653705 h 3370881"/>
                          <a:gd name="connsiteX395" fmla="*/ 609600 w 2657256"/>
                          <a:gd name="connsiteY395" fmla="*/ 2671634 h 3370881"/>
                          <a:gd name="connsiteX396" fmla="*/ 614082 w 2657256"/>
                          <a:gd name="connsiteY396" fmla="*/ 2689564 h 3370881"/>
                          <a:gd name="connsiteX397" fmla="*/ 623047 w 2657256"/>
                          <a:gd name="connsiteY397" fmla="*/ 2711976 h 3370881"/>
                          <a:gd name="connsiteX398" fmla="*/ 627529 w 2657256"/>
                          <a:gd name="connsiteY398" fmla="*/ 2734387 h 3370881"/>
                          <a:gd name="connsiteX399" fmla="*/ 640976 w 2657256"/>
                          <a:gd name="connsiteY399" fmla="*/ 2765764 h 3370881"/>
                          <a:gd name="connsiteX400" fmla="*/ 645459 w 2657256"/>
                          <a:gd name="connsiteY400" fmla="*/ 2779211 h 3370881"/>
                          <a:gd name="connsiteX401" fmla="*/ 658906 w 2657256"/>
                          <a:gd name="connsiteY401" fmla="*/ 2801623 h 3370881"/>
                          <a:gd name="connsiteX402" fmla="*/ 676835 w 2657256"/>
                          <a:gd name="connsiteY402" fmla="*/ 2864376 h 3370881"/>
                          <a:gd name="connsiteX403" fmla="*/ 690282 w 2657256"/>
                          <a:gd name="connsiteY403" fmla="*/ 2895752 h 3370881"/>
                          <a:gd name="connsiteX404" fmla="*/ 699247 w 2657256"/>
                          <a:gd name="connsiteY404" fmla="*/ 2940576 h 3370881"/>
                          <a:gd name="connsiteX405" fmla="*/ 703729 w 2657256"/>
                          <a:gd name="connsiteY405" fmla="*/ 2967470 h 3370881"/>
                          <a:gd name="connsiteX406" fmla="*/ 717176 w 2657256"/>
                          <a:gd name="connsiteY406" fmla="*/ 2994364 h 3370881"/>
                          <a:gd name="connsiteX407" fmla="*/ 735106 w 2657256"/>
                          <a:gd name="connsiteY407" fmla="*/ 3052634 h 3370881"/>
                          <a:gd name="connsiteX408" fmla="*/ 739588 w 2657256"/>
                          <a:gd name="connsiteY408" fmla="*/ 3079529 h 3370881"/>
                          <a:gd name="connsiteX409" fmla="*/ 762000 w 2657256"/>
                          <a:gd name="connsiteY409" fmla="*/ 3142281 h 3370881"/>
                          <a:gd name="connsiteX410" fmla="*/ 766482 w 2657256"/>
                          <a:gd name="connsiteY410" fmla="*/ 3231929 h 3370881"/>
                          <a:gd name="connsiteX411" fmla="*/ 770965 w 2657256"/>
                          <a:gd name="connsiteY411" fmla="*/ 3254340 h 3370881"/>
                          <a:gd name="connsiteX412" fmla="*/ 775447 w 2657256"/>
                          <a:gd name="connsiteY412" fmla="*/ 3285717 h 3370881"/>
                          <a:gd name="connsiteX413" fmla="*/ 748553 w 2657256"/>
                          <a:gd name="connsiteY413" fmla="*/ 3335023 h 3370881"/>
                          <a:gd name="connsiteX414" fmla="*/ 721659 w 2657256"/>
                          <a:gd name="connsiteY414" fmla="*/ 3343987 h 3370881"/>
                          <a:gd name="connsiteX415" fmla="*/ 708212 w 2657256"/>
                          <a:gd name="connsiteY415" fmla="*/ 3348470 h 3370881"/>
                          <a:gd name="connsiteX416" fmla="*/ 623047 w 2657256"/>
                          <a:gd name="connsiteY416" fmla="*/ 3330540 h 3370881"/>
                          <a:gd name="connsiteX417" fmla="*/ 609600 w 2657256"/>
                          <a:gd name="connsiteY417" fmla="*/ 3308129 h 3370881"/>
                          <a:gd name="connsiteX418" fmla="*/ 591670 w 2657256"/>
                          <a:gd name="connsiteY418" fmla="*/ 3267787 h 3370881"/>
                          <a:gd name="connsiteX419" fmla="*/ 560294 w 2657256"/>
                          <a:gd name="connsiteY419" fmla="*/ 3209517 h 3370881"/>
                          <a:gd name="connsiteX420" fmla="*/ 551329 w 2657256"/>
                          <a:gd name="connsiteY420" fmla="*/ 3196070 h 3370881"/>
                          <a:gd name="connsiteX421" fmla="*/ 528918 w 2657256"/>
                          <a:gd name="connsiteY421" fmla="*/ 3173658 h 3370881"/>
                          <a:gd name="connsiteX422" fmla="*/ 519953 w 2657256"/>
                          <a:gd name="connsiteY422" fmla="*/ 3128834 h 3370881"/>
                          <a:gd name="connsiteX423" fmla="*/ 524435 w 2657256"/>
                          <a:gd name="connsiteY423" fmla="*/ 3101940 h 3370881"/>
                          <a:gd name="connsiteX424" fmla="*/ 528918 w 2657256"/>
                          <a:gd name="connsiteY424" fmla="*/ 3088493 h 3370881"/>
                          <a:gd name="connsiteX425" fmla="*/ 542365 w 2657256"/>
                          <a:gd name="connsiteY425" fmla="*/ 3052634 h 3370881"/>
                          <a:gd name="connsiteX426" fmla="*/ 484094 w 2657256"/>
                          <a:gd name="connsiteY426" fmla="*/ 2886787 h 3370881"/>
                          <a:gd name="connsiteX427" fmla="*/ 443753 w 2657256"/>
                          <a:gd name="connsiteY427" fmla="*/ 2779211 h 3370881"/>
                          <a:gd name="connsiteX428" fmla="*/ 439270 w 2657256"/>
                          <a:gd name="connsiteY428" fmla="*/ 2752317 h 3370881"/>
                          <a:gd name="connsiteX429" fmla="*/ 430306 w 2657256"/>
                          <a:gd name="connsiteY429" fmla="*/ 2716458 h 3370881"/>
                          <a:gd name="connsiteX430" fmla="*/ 425823 w 2657256"/>
                          <a:gd name="connsiteY430" fmla="*/ 2680599 h 3370881"/>
                          <a:gd name="connsiteX431" fmla="*/ 398929 w 2657256"/>
                          <a:gd name="connsiteY431" fmla="*/ 2599917 h 3370881"/>
                          <a:gd name="connsiteX432" fmla="*/ 385482 w 2657256"/>
                          <a:gd name="connsiteY432" fmla="*/ 2568540 h 3370881"/>
                          <a:gd name="connsiteX433" fmla="*/ 381000 w 2657256"/>
                          <a:gd name="connsiteY433" fmla="*/ 2550611 h 3370881"/>
                          <a:gd name="connsiteX434" fmla="*/ 372035 w 2657256"/>
                          <a:gd name="connsiteY434" fmla="*/ 2483376 h 3370881"/>
                          <a:gd name="connsiteX435" fmla="*/ 367553 w 2657256"/>
                          <a:gd name="connsiteY435" fmla="*/ 2469929 h 3370881"/>
                          <a:gd name="connsiteX436" fmla="*/ 407894 w 2657256"/>
                          <a:gd name="connsiteY436" fmla="*/ 2451999 h 3370881"/>
                          <a:gd name="connsiteX437" fmla="*/ 515470 w 2657256"/>
                          <a:gd name="connsiteY437" fmla="*/ 2407176 h 3370881"/>
                          <a:gd name="connsiteX438" fmla="*/ 578223 w 2657256"/>
                          <a:gd name="connsiteY438" fmla="*/ 2353387 h 3370881"/>
                          <a:gd name="connsiteX439" fmla="*/ 587188 w 2657256"/>
                          <a:gd name="connsiteY439" fmla="*/ 2330976 h 3370881"/>
                          <a:gd name="connsiteX440" fmla="*/ 614082 w 2657256"/>
                          <a:gd name="connsiteY440" fmla="*/ 2254776 h 3370881"/>
                          <a:gd name="connsiteX441" fmla="*/ 649941 w 2657256"/>
                          <a:gd name="connsiteY441" fmla="*/ 2200987 h 3370881"/>
                          <a:gd name="connsiteX442" fmla="*/ 690282 w 2657256"/>
                          <a:gd name="connsiteY442" fmla="*/ 2174093 h 3370881"/>
                          <a:gd name="connsiteX443" fmla="*/ 703729 w 2657256"/>
                          <a:gd name="connsiteY443" fmla="*/ 2165129 h 3370881"/>
                          <a:gd name="connsiteX444" fmla="*/ 739588 w 2657256"/>
                          <a:gd name="connsiteY444" fmla="*/ 2147199 h 3370881"/>
                          <a:gd name="connsiteX445" fmla="*/ 708212 w 2657256"/>
                          <a:gd name="connsiteY445" fmla="*/ 2187540 h 3370881"/>
                          <a:gd name="connsiteX446" fmla="*/ 654423 w 2657256"/>
                          <a:gd name="connsiteY446" fmla="*/ 2241329 h 3370881"/>
                          <a:gd name="connsiteX447" fmla="*/ 636494 w 2657256"/>
                          <a:gd name="connsiteY447" fmla="*/ 2259258 h 3370881"/>
                          <a:gd name="connsiteX448" fmla="*/ 614082 w 2657256"/>
                          <a:gd name="connsiteY448" fmla="*/ 2286152 h 3370881"/>
                          <a:gd name="connsiteX449" fmla="*/ 605118 w 2657256"/>
                          <a:gd name="connsiteY449" fmla="*/ 2299599 h 3370881"/>
                          <a:gd name="connsiteX450" fmla="*/ 560294 w 2657256"/>
                          <a:gd name="connsiteY450" fmla="*/ 2335458 h 3370881"/>
                          <a:gd name="connsiteX451" fmla="*/ 524435 w 2657256"/>
                          <a:gd name="connsiteY451" fmla="*/ 2348905 h 3370881"/>
                          <a:gd name="connsiteX452" fmla="*/ 502023 w 2657256"/>
                          <a:gd name="connsiteY452" fmla="*/ 2362352 h 3370881"/>
                          <a:gd name="connsiteX453" fmla="*/ 461682 w 2657256"/>
                          <a:gd name="connsiteY453" fmla="*/ 2389246 h 3370881"/>
                          <a:gd name="connsiteX454" fmla="*/ 448235 w 2657256"/>
                          <a:gd name="connsiteY454" fmla="*/ 2398211 h 3370881"/>
                          <a:gd name="connsiteX455" fmla="*/ 430306 w 2657256"/>
                          <a:gd name="connsiteY455" fmla="*/ 2407176 h 3370881"/>
                          <a:gd name="connsiteX456" fmla="*/ 412376 w 2657256"/>
                          <a:gd name="connsiteY456" fmla="*/ 2420623 h 3370881"/>
                          <a:gd name="connsiteX457" fmla="*/ 389965 w 2657256"/>
                          <a:gd name="connsiteY457" fmla="*/ 2429587 h 3370881"/>
                          <a:gd name="connsiteX458" fmla="*/ 372035 w 2657256"/>
                          <a:gd name="connsiteY458" fmla="*/ 2443034 h 3370881"/>
                          <a:gd name="connsiteX459" fmla="*/ 318247 w 2657256"/>
                          <a:gd name="connsiteY459" fmla="*/ 2474411 h 3370881"/>
                          <a:gd name="connsiteX460" fmla="*/ 304800 w 2657256"/>
                          <a:gd name="connsiteY460" fmla="*/ 2492340 h 3370881"/>
                          <a:gd name="connsiteX461" fmla="*/ 282388 w 2657256"/>
                          <a:gd name="connsiteY461" fmla="*/ 2519234 h 3370881"/>
                          <a:gd name="connsiteX462" fmla="*/ 295835 w 2657256"/>
                          <a:gd name="connsiteY462" fmla="*/ 2815070 h 3370881"/>
                          <a:gd name="connsiteX463" fmla="*/ 300318 w 2657256"/>
                          <a:gd name="connsiteY463" fmla="*/ 2837481 h 3370881"/>
                          <a:gd name="connsiteX464" fmla="*/ 304800 w 2657256"/>
                          <a:gd name="connsiteY464" fmla="*/ 2868858 h 3370881"/>
                          <a:gd name="connsiteX465" fmla="*/ 309282 w 2657256"/>
                          <a:gd name="connsiteY465" fmla="*/ 2927129 h 3370881"/>
                          <a:gd name="connsiteX466" fmla="*/ 322729 w 2657256"/>
                          <a:gd name="connsiteY466" fmla="*/ 2985399 h 3370881"/>
                          <a:gd name="connsiteX467" fmla="*/ 327212 w 2657256"/>
                          <a:gd name="connsiteY467" fmla="*/ 3012293 h 3370881"/>
                          <a:gd name="connsiteX468" fmla="*/ 331694 w 2657256"/>
                          <a:gd name="connsiteY468" fmla="*/ 3043670 h 3370881"/>
                          <a:gd name="connsiteX469" fmla="*/ 345141 w 2657256"/>
                          <a:gd name="connsiteY469" fmla="*/ 3070564 h 3370881"/>
                          <a:gd name="connsiteX470" fmla="*/ 367553 w 2657256"/>
                          <a:gd name="connsiteY470" fmla="*/ 3124352 h 3370881"/>
                          <a:gd name="connsiteX471" fmla="*/ 381000 w 2657256"/>
                          <a:gd name="connsiteY471" fmla="*/ 3182623 h 3370881"/>
                          <a:gd name="connsiteX472" fmla="*/ 389965 w 2657256"/>
                          <a:gd name="connsiteY472" fmla="*/ 3196070 h 3370881"/>
                          <a:gd name="connsiteX473" fmla="*/ 394447 w 2657256"/>
                          <a:gd name="connsiteY473" fmla="*/ 3213999 h 3370881"/>
                          <a:gd name="connsiteX474" fmla="*/ 412376 w 2657256"/>
                          <a:gd name="connsiteY474" fmla="*/ 3245376 h 3370881"/>
                          <a:gd name="connsiteX475" fmla="*/ 416859 w 2657256"/>
                          <a:gd name="connsiteY475" fmla="*/ 3258823 h 3370881"/>
                          <a:gd name="connsiteX476" fmla="*/ 425823 w 2657256"/>
                          <a:gd name="connsiteY476" fmla="*/ 3272270 h 3370881"/>
                          <a:gd name="connsiteX477" fmla="*/ 439270 w 2657256"/>
                          <a:gd name="connsiteY477" fmla="*/ 3303646 h 3370881"/>
                          <a:gd name="connsiteX478" fmla="*/ 439270 w 2657256"/>
                          <a:gd name="connsiteY478" fmla="*/ 3352952 h 3370881"/>
                          <a:gd name="connsiteX479" fmla="*/ 430306 w 2657256"/>
                          <a:gd name="connsiteY479" fmla="*/ 3366399 h 3370881"/>
                          <a:gd name="connsiteX480" fmla="*/ 412376 w 2657256"/>
                          <a:gd name="connsiteY480" fmla="*/ 3370881 h 3370881"/>
                          <a:gd name="connsiteX481" fmla="*/ 295835 w 2657256"/>
                          <a:gd name="connsiteY481" fmla="*/ 3357434 h 3370881"/>
                          <a:gd name="connsiteX482" fmla="*/ 264459 w 2657256"/>
                          <a:gd name="connsiteY482" fmla="*/ 3276752 h 3370881"/>
                          <a:gd name="connsiteX483" fmla="*/ 259976 w 2657256"/>
                          <a:gd name="connsiteY483" fmla="*/ 3240893 h 3370881"/>
                          <a:gd name="connsiteX484" fmla="*/ 246529 w 2657256"/>
                          <a:gd name="connsiteY484" fmla="*/ 3178140 h 3370881"/>
                          <a:gd name="connsiteX485" fmla="*/ 237565 w 2657256"/>
                          <a:gd name="connsiteY485" fmla="*/ 3084011 h 3370881"/>
                          <a:gd name="connsiteX486" fmla="*/ 228600 w 2657256"/>
                          <a:gd name="connsiteY486" fmla="*/ 3057117 h 3370881"/>
                          <a:gd name="connsiteX487" fmla="*/ 219635 w 2657256"/>
                          <a:gd name="connsiteY487" fmla="*/ 3021258 h 3370881"/>
                          <a:gd name="connsiteX488" fmla="*/ 206188 w 2657256"/>
                          <a:gd name="connsiteY488" fmla="*/ 2980917 h 3370881"/>
                          <a:gd name="connsiteX489" fmla="*/ 201706 w 2657256"/>
                          <a:gd name="connsiteY489" fmla="*/ 2949540 h 3370881"/>
                          <a:gd name="connsiteX490" fmla="*/ 197223 w 2657256"/>
                          <a:gd name="connsiteY490" fmla="*/ 2927129 h 3370881"/>
                          <a:gd name="connsiteX491" fmla="*/ 192741 w 2657256"/>
                          <a:gd name="connsiteY491" fmla="*/ 2891270 h 3370881"/>
                          <a:gd name="connsiteX492" fmla="*/ 188259 w 2657256"/>
                          <a:gd name="connsiteY492" fmla="*/ 2850929 h 3370881"/>
                          <a:gd name="connsiteX493" fmla="*/ 179294 w 2657256"/>
                          <a:gd name="connsiteY493" fmla="*/ 2824034 h 3370881"/>
                          <a:gd name="connsiteX494" fmla="*/ 165847 w 2657256"/>
                          <a:gd name="connsiteY494" fmla="*/ 2774729 h 3370881"/>
                          <a:gd name="connsiteX495" fmla="*/ 161365 w 2657256"/>
                          <a:gd name="connsiteY495" fmla="*/ 2747834 h 3370881"/>
                          <a:gd name="connsiteX496" fmla="*/ 156882 w 2657256"/>
                          <a:gd name="connsiteY496" fmla="*/ 2559576 h 3370881"/>
                          <a:gd name="connsiteX497" fmla="*/ 152400 w 2657256"/>
                          <a:gd name="connsiteY497" fmla="*/ 2519234 h 3370881"/>
                          <a:gd name="connsiteX498" fmla="*/ 143435 w 2657256"/>
                          <a:gd name="connsiteY498" fmla="*/ 2384764 h 3370881"/>
                          <a:gd name="connsiteX499" fmla="*/ 129988 w 2657256"/>
                          <a:gd name="connsiteY499" fmla="*/ 2344423 h 3370881"/>
                          <a:gd name="connsiteX500" fmla="*/ 125506 w 2657256"/>
                          <a:gd name="connsiteY500" fmla="*/ 2330976 h 3370881"/>
                          <a:gd name="connsiteX501" fmla="*/ 138953 w 2657256"/>
                          <a:gd name="connsiteY501" fmla="*/ 2313046 h 3370881"/>
                          <a:gd name="connsiteX502" fmla="*/ 152400 w 2657256"/>
                          <a:gd name="connsiteY502" fmla="*/ 2304081 h 3370881"/>
                          <a:gd name="connsiteX503" fmla="*/ 170329 w 2657256"/>
                          <a:gd name="connsiteY503" fmla="*/ 2259258 h 3370881"/>
                          <a:gd name="connsiteX504" fmla="*/ 188259 w 2657256"/>
                          <a:gd name="connsiteY504" fmla="*/ 2223399 h 3370881"/>
                          <a:gd name="connsiteX505" fmla="*/ 206188 w 2657256"/>
                          <a:gd name="connsiteY505" fmla="*/ 2187540 h 3370881"/>
                          <a:gd name="connsiteX506" fmla="*/ 210670 w 2657256"/>
                          <a:gd name="connsiteY506" fmla="*/ 2174093 h 3370881"/>
                          <a:gd name="connsiteX507" fmla="*/ 219635 w 2657256"/>
                          <a:gd name="connsiteY507" fmla="*/ 2115823 h 3370881"/>
                          <a:gd name="connsiteX508" fmla="*/ 210670 w 2657256"/>
                          <a:gd name="connsiteY508" fmla="*/ 1958940 h 3370881"/>
                          <a:gd name="connsiteX509" fmla="*/ 192741 w 2657256"/>
                          <a:gd name="connsiteY509" fmla="*/ 1923081 h 3370881"/>
                          <a:gd name="connsiteX510" fmla="*/ 179294 w 2657256"/>
                          <a:gd name="connsiteY510" fmla="*/ 1891705 h 3370881"/>
                          <a:gd name="connsiteX511" fmla="*/ 165847 w 2657256"/>
                          <a:gd name="connsiteY511" fmla="*/ 1864811 h 3370881"/>
                          <a:gd name="connsiteX512" fmla="*/ 152400 w 2657256"/>
                          <a:gd name="connsiteY512" fmla="*/ 1833434 h 3370881"/>
                          <a:gd name="connsiteX513" fmla="*/ 143435 w 2657256"/>
                          <a:gd name="connsiteY513" fmla="*/ 1819987 h 3370881"/>
                          <a:gd name="connsiteX514" fmla="*/ 107576 w 2657256"/>
                          <a:gd name="connsiteY514" fmla="*/ 1784129 h 3370881"/>
                          <a:gd name="connsiteX515" fmla="*/ 94129 w 2657256"/>
                          <a:gd name="connsiteY515" fmla="*/ 1779646 h 3370881"/>
                          <a:gd name="connsiteX516" fmla="*/ 71718 w 2657256"/>
                          <a:gd name="connsiteY516" fmla="*/ 1770681 h 3370881"/>
                          <a:gd name="connsiteX517" fmla="*/ 58270 w 2657256"/>
                          <a:gd name="connsiteY517" fmla="*/ 1761717 h 3370881"/>
                          <a:gd name="connsiteX518" fmla="*/ 26894 w 2657256"/>
                          <a:gd name="connsiteY518" fmla="*/ 1730340 h 3370881"/>
                          <a:gd name="connsiteX519" fmla="*/ 0 w 2657256"/>
                          <a:gd name="connsiteY519" fmla="*/ 1707929 h 3370881"/>
                          <a:gd name="connsiteX0" fmla="*/ 0 w 2657256"/>
                          <a:gd name="connsiteY0" fmla="*/ 1707929 h 3370881"/>
                          <a:gd name="connsiteX1" fmla="*/ 22412 w 2657256"/>
                          <a:gd name="connsiteY1" fmla="*/ 1698964 h 3370881"/>
                          <a:gd name="connsiteX2" fmla="*/ 31376 w 2657256"/>
                          <a:gd name="connsiteY2" fmla="*/ 1681034 h 3370881"/>
                          <a:gd name="connsiteX3" fmla="*/ 44823 w 2657256"/>
                          <a:gd name="connsiteY3" fmla="*/ 1672070 h 3370881"/>
                          <a:gd name="connsiteX4" fmla="*/ 58270 w 2657256"/>
                          <a:gd name="connsiteY4" fmla="*/ 1654140 h 3370881"/>
                          <a:gd name="connsiteX5" fmla="*/ 76200 w 2657256"/>
                          <a:gd name="connsiteY5" fmla="*/ 1645176 h 3370881"/>
                          <a:gd name="connsiteX6" fmla="*/ 98612 w 2657256"/>
                          <a:gd name="connsiteY6" fmla="*/ 1636211 h 3370881"/>
                          <a:gd name="connsiteX7" fmla="*/ 125506 w 2657256"/>
                          <a:gd name="connsiteY7" fmla="*/ 1627246 h 3370881"/>
                          <a:gd name="connsiteX8" fmla="*/ 152400 w 2657256"/>
                          <a:gd name="connsiteY8" fmla="*/ 1609317 h 3370881"/>
                          <a:gd name="connsiteX9" fmla="*/ 170329 w 2657256"/>
                          <a:gd name="connsiteY9" fmla="*/ 1600352 h 3370881"/>
                          <a:gd name="connsiteX10" fmla="*/ 188259 w 2657256"/>
                          <a:gd name="connsiteY10" fmla="*/ 1582423 h 3370881"/>
                          <a:gd name="connsiteX11" fmla="*/ 228600 w 2657256"/>
                          <a:gd name="connsiteY11" fmla="*/ 1564493 h 3370881"/>
                          <a:gd name="connsiteX12" fmla="*/ 255494 w 2657256"/>
                          <a:gd name="connsiteY12" fmla="*/ 1546564 h 3370881"/>
                          <a:gd name="connsiteX13" fmla="*/ 300318 w 2657256"/>
                          <a:gd name="connsiteY13" fmla="*/ 1524152 h 3370881"/>
                          <a:gd name="connsiteX14" fmla="*/ 313765 w 2657256"/>
                          <a:gd name="connsiteY14" fmla="*/ 1515187 h 3370881"/>
                          <a:gd name="connsiteX15" fmla="*/ 340659 w 2657256"/>
                          <a:gd name="connsiteY15" fmla="*/ 1510705 h 3370881"/>
                          <a:gd name="connsiteX16" fmla="*/ 363070 w 2657256"/>
                          <a:gd name="connsiteY16" fmla="*/ 1506223 h 3370881"/>
                          <a:gd name="connsiteX17" fmla="*/ 389965 w 2657256"/>
                          <a:gd name="connsiteY17" fmla="*/ 1501740 h 3370881"/>
                          <a:gd name="connsiteX18" fmla="*/ 425823 w 2657256"/>
                          <a:gd name="connsiteY18" fmla="*/ 1497258 h 3370881"/>
                          <a:gd name="connsiteX19" fmla="*/ 470647 w 2657256"/>
                          <a:gd name="connsiteY19" fmla="*/ 1488293 h 3370881"/>
                          <a:gd name="connsiteX20" fmla="*/ 515470 w 2657256"/>
                          <a:gd name="connsiteY20" fmla="*/ 1479329 h 3370881"/>
                          <a:gd name="connsiteX21" fmla="*/ 528918 w 2657256"/>
                          <a:gd name="connsiteY21" fmla="*/ 1470364 h 3370881"/>
                          <a:gd name="connsiteX22" fmla="*/ 600635 w 2657256"/>
                          <a:gd name="connsiteY22" fmla="*/ 1456917 h 3370881"/>
                          <a:gd name="connsiteX23" fmla="*/ 690282 w 2657256"/>
                          <a:gd name="connsiteY23" fmla="*/ 1447952 h 3370881"/>
                          <a:gd name="connsiteX24" fmla="*/ 793376 w 2657256"/>
                          <a:gd name="connsiteY24" fmla="*/ 1452434 h 3370881"/>
                          <a:gd name="connsiteX25" fmla="*/ 874059 w 2657256"/>
                          <a:gd name="connsiteY25" fmla="*/ 1465881 h 3370881"/>
                          <a:gd name="connsiteX26" fmla="*/ 914400 w 2657256"/>
                          <a:gd name="connsiteY26" fmla="*/ 1470364 h 3370881"/>
                          <a:gd name="connsiteX27" fmla="*/ 1030941 w 2657256"/>
                          <a:gd name="connsiteY27" fmla="*/ 1483811 h 3370881"/>
                          <a:gd name="connsiteX28" fmla="*/ 1151965 w 2657256"/>
                          <a:gd name="connsiteY28" fmla="*/ 1492776 h 3370881"/>
                          <a:gd name="connsiteX29" fmla="*/ 1281953 w 2657256"/>
                          <a:gd name="connsiteY29" fmla="*/ 1501740 h 3370881"/>
                          <a:gd name="connsiteX30" fmla="*/ 1465729 w 2657256"/>
                          <a:gd name="connsiteY30" fmla="*/ 1497258 h 3370881"/>
                          <a:gd name="connsiteX31" fmla="*/ 1510553 w 2657256"/>
                          <a:gd name="connsiteY31" fmla="*/ 1492776 h 3370881"/>
                          <a:gd name="connsiteX32" fmla="*/ 1582270 w 2657256"/>
                          <a:gd name="connsiteY32" fmla="*/ 1461399 h 3370881"/>
                          <a:gd name="connsiteX33" fmla="*/ 1604682 w 2657256"/>
                          <a:gd name="connsiteY33" fmla="*/ 1456917 h 3370881"/>
                          <a:gd name="connsiteX34" fmla="*/ 1622612 w 2657256"/>
                          <a:gd name="connsiteY34" fmla="*/ 1447952 h 3370881"/>
                          <a:gd name="connsiteX35" fmla="*/ 1645023 w 2657256"/>
                          <a:gd name="connsiteY35" fmla="*/ 1438987 h 3370881"/>
                          <a:gd name="connsiteX36" fmla="*/ 1662953 w 2657256"/>
                          <a:gd name="connsiteY36" fmla="*/ 1425540 h 3370881"/>
                          <a:gd name="connsiteX37" fmla="*/ 1698812 w 2657256"/>
                          <a:gd name="connsiteY37" fmla="*/ 1407611 h 3370881"/>
                          <a:gd name="connsiteX38" fmla="*/ 1739153 w 2657256"/>
                          <a:gd name="connsiteY38" fmla="*/ 1380717 h 3370881"/>
                          <a:gd name="connsiteX39" fmla="*/ 1752600 w 2657256"/>
                          <a:gd name="connsiteY39" fmla="*/ 1367270 h 3370881"/>
                          <a:gd name="connsiteX40" fmla="*/ 1775012 w 2657256"/>
                          <a:gd name="connsiteY40" fmla="*/ 1353823 h 3370881"/>
                          <a:gd name="connsiteX41" fmla="*/ 1797423 w 2657256"/>
                          <a:gd name="connsiteY41" fmla="*/ 1335893 h 3370881"/>
                          <a:gd name="connsiteX42" fmla="*/ 1810870 w 2657256"/>
                          <a:gd name="connsiteY42" fmla="*/ 1304517 h 3370881"/>
                          <a:gd name="connsiteX43" fmla="*/ 1815353 w 2657256"/>
                          <a:gd name="connsiteY43" fmla="*/ 1291070 h 3370881"/>
                          <a:gd name="connsiteX44" fmla="*/ 1801906 w 2657256"/>
                          <a:gd name="connsiteY44" fmla="*/ 1138670 h 3370881"/>
                          <a:gd name="connsiteX45" fmla="*/ 1792941 w 2657256"/>
                          <a:gd name="connsiteY45" fmla="*/ 1125223 h 3370881"/>
                          <a:gd name="connsiteX46" fmla="*/ 1757082 w 2657256"/>
                          <a:gd name="connsiteY46" fmla="*/ 1093846 h 3370881"/>
                          <a:gd name="connsiteX47" fmla="*/ 1730188 w 2657256"/>
                          <a:gd name="connsiteY47" fmla="*/ 1066952 h 3370881"/>
                          <a:gd name="connsiteX48" fmla="*/ 1703294 w 2657256"/>
                          <a:gd name="connsiteY48" fmla="*/ 1049023 h 3370881"/>
                          <a:gd name="connsiteX49" fmla="*/ 1622612 w 2657256"/>
                          <a:gd name="connsiteY49" fmla="*/ 1053505 h 3370881"/>
                          <a:gd name="connsiteX50" fmla="*/ 1595718 w 2657256"/>
                          <a:gd name="connsiteY50" fmla="*/ 1062470 h 3370881"/>
                          <a:gd name="connsiteX51" fmla="*/ 1573306 w 2657256"/>
                          <a:gd name="connsiteY51" fmla="*/ 1066952 h 3370881"/>
                          <a:gd name="connsiteX52" fmla="*/ 1453385 w 2657256"/>
                          <a:gd name="connsiteY52" fmla="*/ 1082761 h 3370881"/>
                          <a:gd name="connsiteX53" fmla="*/ 1326776 w 2657256"/>
                          <a:gd name="connsiteY53" fmla="*/ 1062470 h 3370881"/>
                          <a:gd name="connsiteX54" fmla="*/ 1308847 w 2657256"/>
                          <a:gd name="connsiteY54" fmla="*/ 1057987 h 3370881"/>
                          <a:gd name="connsiteX55" fmla="*/ 1277470 w 2657256"/>
                          <a:gd name="connsiteY55" fmla="*/ 1053505 h 3370881"/>
                          <a:gd name="connsiteX56" fmla="*/ 1259541 w 2657256"/>
                          <a:gd name="connsiteY56" fmla="*/ 1049023 h 3370881"/>
                          <a:gd name="connsiteX57" fmla="*/ 1232647 w 2657256"/>
                          <a:gd name="connsiteY57" fmla="*/ 1044540 h 3370881"/>
                          <a:gd name="connsiteX58" fmla="*/ 1053353 w 2657256"/>
                          <a:gd name="connsiteY58" fmla="*/ 1049023 h 3370881"/>
                          <a:gd name="connsiteX59" fmla="*/ 1035423 w 2657256"/>
                          <a:gd name="connsiteY59" fmla="*/ 1053505 h 3370881"/>
                          <a:gd name="connsiteX60" fmla="*/ 1008529 w 2657256"/>
                          <a:gd name="connsiteY60" fmla="*/ 1057987 h 3370881"/>
                          <a:gd name="connsiteX61" fmla="*/ 995082 w 2657256"/>
                          <a:gd name="connsiteY61" fmla="*/ 1062470 h 3370881"/>
                          <a:gd name="connsiteX62" fmla="*/ 945776 w 2657256"/>
                          <a:gd name="connsiteY62" fmla="*/ 1031093 h 3370881"/>
                          <a:gd name="connsiteX63" fmla="*/ 941294 w 2657256"/>
                          <a:gd name="connsiteY63" fmla="*/ 1017646 h 3370881"/>
                          <a:gd name="connsiteX64" fmla="*/ 932329 w 2657256"/>
                          <a:gd name="connsiteY64" fmla="*/ 919034 h 3370881"/>
                          <a:gd name="connsiteX65" fmla="*/ 914400 w 2657256"/>
                          <a:gd name="connsiteY65" fmla="*/ 901105 h 3370881"/>
                          <a:gd name="connsiteX66" fmla="*/ 918882 w 2657256"/>
                          <a:gd name="connsiteY66" fmla="*/ 869729 h 3370881"/>
                          <a:gd name="connsiteX67" fmla="*/ 941294 w 2657256"/>
                          <a:gd name="connsiteY67" fmla="*/ 865246 h 3370881"/>
                          <a:gd name="connsiteX68" fmla="*/ 959223 w 2657256"/>
                          <a:gd name="connsiteY68" fmla="*/ 851799 h 3370881"/>
                          <a:gd name="connsiteX69" fmla="*/ 990600 w 2657256"/>
                          <a:gd name="connsiteY69" fmla="*/ 847317 h 3370881"/>
                          <a:gd name="connsiteX70" fmla="*/ 1129553 w 2657256"/>
                          <a:gd name="connsiteY70" fmla="*/ 838352 h 3370881"/>
                          <a:gd name="connsiteX71" fmla="*/ 1147482 w 2657256"/>
                          <a:gd name="connsiteY71" fmla="*/ 829387 h 3370881"/>
                          <a:gd name="connsiteX72" fmla="*/ 1178859 w 2657256"/>
                          <a:gd name="connsiteY72" fmla="*/ 806976 h 3370881"/>
                          <a:gd name="connsiteX73" fmla="*/ 1192306 w 2657256"/>
                          <a:gd name="connsiteY73" fmla="*/ 793529 h 3370881"/>
                          <a:gd name="connsiteX74" fmla="*/ 1214718 w 2657256"/>
                          <a:gd name="connsiteY74" fmla="*/ 784564 h 3370881"/>
                          <a:gd name="connsiteX75" fmla="*/ 1241612 w 2657256"/>
                          <a:gd name="connsiteY75" fmla="*/ 771117 h 3370881"/>
                          <a:gd name="connsiteX76" fmla="*/ 1277470 w 2657256"/>
                          <a:gd name="connsiteY76" fmla="*/ 753187 h 3370881"/>
                          <a:gd name="connsiteX77" fmla="*/ 1295400 w 2657256"/>
                          <a:gd name="connsiteY77" fmla="*/ 730776 h 3370881"/>
                          <a:gd name="connsiteX78" fmla="*/ 1317812 w 2657256"/>
                          <a:gd name="connsiteY78" fmla="*/ 708364 h 3370881"/>
                          <a:gd name="connsiteX79" fmla="*/ 1353670 w 2657256"/>
                          <a:gd name="connsiteY79" fmla="*/ 663540 h 3370881"/>
                          <a:gd name="connsiteX80" fmla="*/ 1371600 w 2657256"/>
                          <a:gd name="connsiteY80" fmla="*/ 636646 h 3370881"/>
                          <a:gd name="connsiteX81" fmla="*/ 1380565 w 2657256"/>
                          <a:gd name="connsiteY81" fmla="*/ 596305 h 3370881"/>
                          <a:gd name="connsiteX82" fmla="*/ 1385047 w 2657256"/>
                          <a:gd name="connsiteY82" fmla="*/ 582858 h 3370881"/>
                          <a:gd name="connsiteX83" fmla="*/ 1380565 w 2657256"/>
                          <a:gd name="connsiteY83" fmla="*/ 533552 h 3370881"/>
                          <a:gd name="connsiteX84" fmla="*/ 1367118 w 2657256"/>
                          <a:gd name="connsiteY84" fmla="*/ 524587 h 3370881"/>
                          <a:gd name="connsiteX85" fmla="*/ 1349188 w 2657256"/>
                          <a:gd name="connsiteY85" fmla="*/ 520105 h 3370881"/>
                          <a:gd name="connsiteX86" fmla="*/ 1326776 w 2657256"/>
                          <a:gd name="connsiteY86" fmla="*/ 511140 h 3370881"/>
                          <a:gd name="connsiteX87" fmla="*/ 1281953 w 2657256"/>
                          <a:gd name="connsiteY87" fmla="*/ 515623 h 3370881"/>
                          <a:gd name="connsiteX88" fmla="*/ 1250576 w 2657256"/>
                          <a:gd name="connsiteY88" fmla="*/ 529070 h 3370881"/>
                          <a:gd name="connsiteX89" fmla="*/ 1210235 w 2657256"/>
                          <a:gd name="connsiteY89" fmla="*/ 542517 h 3370881"/>
                          <a:gd name="connsiteX90" fmla="*/ 1183341 w 2657256"/>
                          <a:gd name="connsiteY90" fmla="*/ 555964 h 3370881"/>
                          <a:gd name="connsiteX91" fmla="*/ 1160929 w 2657256"/>
                          <a:gd name="connsiteY91" fmla="*/ 569411 h 3370881"/>
                          <a:gd name="connsiteX92" fmla="*/ 1134035 w 2657256"/>
                          <a:gd name="connsiteY92" fmla="*/ 578376 h 3370881"/>
                          <a:gd name="connsiteX93" fmla="*/ 1111623 w 2657256"/>
                          <a:gd name="connsiteY93" fmla="*/ 587340 h 3370881"/>
                          <a:gd name="connsiteX94" fmla="*/ 1084729 w 2657256"/>
                          <a:gd name="connsiteY94" fmla="*/ 596305 h 3370881"/>
                          <a:gd name="connsiteX95" fmla="*/ 986118 w 2657256"/>
                          <a:gd name="connsiteY95" fmla="*/ 591823 h 3370881"/>
                          <a:gd name="connsiteX96" fmla="*/ 927847 w 2657256"/>
                          <a:gd name="connsiteY96" fmla="*/ 578376 h 3370881"/>
                          <a:gd name="connsiteX97" fmla="*/ 896470 w 2657256"/>
                          <a:gd name="connsiteY97" fmla="*/ 555964 h 3370881"/>
                          <a:gd name="connsiteX98" fmla="*/ 883023 w 2657256"/>
                          <a:gd name="connsiteY98" fmla="*/ 546999 h 3370881"/>
                          <a:gd name="connsiteX99" fmla="*/ 865094 w 2657256"/>
                          <a:gd name="connsiteY99" fmla="*/ 497693 h 3370881"/>
                          <a:gd name="connsiteX100" fmla="*/ 869576 w 2657256"/>
                          <a:gd name="connsiteY100" fmla="*/ 403564 h 3370881"/>
                          <a:gd name="connsiteX101" fmla="*/ 874059 w 2657256"/>
                          <a:gd name="connsiteY101" fmla="*/ 385634 h 3370881"/>
                          <a:gd name="connsiteX102" fmla="*/ 883023 w 2657256"/>
                          <a:gd name="connsiteY102" fmla="*/ 372187 h 3370881"/>
                          <a:gd name="connsiteX103" fmla="*/ 909918 w 2657256"/>
                          <a:gd name="connsiteY103" fmla="*/ 363223 h 3370881"/>
                          <a:gd name="connsiteX104" fmla="*/ 914400 w 2657256"/>
                          <a:gd name="connsiteY104" fmla="*/ 385634 h 3370881"/>
                          <a:gd name="connsiteX105" fmla="*/ 909918 w 2657256"/>
                          <a:gd name="connsiteY105" fmla="*/ 408046 h 3370881"/>
                          <a:gd name="connsiteX106" fmla="*/ 900953 w 2657256"/>
                          <a:gd name="connsiteY106" fmla="*/ 466317 h 3370881"/>
                          <a:gd name="connsiteX107" fmla="*/ 905435 w 2657256"/>
                          <a:gd name="connsiteY107" fmla="*/ 515623 h 3370881"/>
                          <a:gd name="connsiteX108" fmla="*/ 932329 w 2657256"/>
                          <a:gd name="connsiteY108" fmla="*/ 551481 h 3370881"/>
                          <a:gd name="connsiteX109" fmla="*/ 954741 w 2657256"/>
                          <a:gd name="connsiteY109" fmla="*/ 560446 h 3370881"/>
                          <a:gd name="connsiteX110" fmla="*/ 972670 w 2657256"/>
                          <a:gd name="connsiteY110" fmla="*/ 569411 h 3370881"/>
                          <a:gd name="connsiteX111" fmla="*/ 1066800 w 2657256"/>
                          <a:gd name="connsiteY111" fmla="*/ 564929 h 3370881"/>
                          <a:gd name="connsiteX112" fmla="*/ 1111623 w 2657256"/>
                          <a:gd name="connsiteY112" fmla="*/ 551481 h 3370881"/>
                          <a:gd name="connsiteX113" fmla="*/ 1129553 w 2657256"/>
                          <a:gd name="connsiteY113" fmla="*/ 538034 h 3370881"/>
                          <a:gd name="connsiteX114" fmla="*/ 1156447 w 2657256"/>
                          <a:gd name="connsiteY114" fmla="*/ 511140 h 3370881"/>
                          <a:gd name="connsiteX115" fmla="*/ 1160929 w 2657256"/>
                          <a:gd name="connsiteY115" fmla="*/ 493211 h 3370881"/>
                          <a:gd name="connsiteX116" fmla="*/ 1178859 w 2657256"/>
                          <a:gd name="connsiteY116" fmla="*/ 331846 h 3370881"/>
                          <a:gd name="connsiteX117" fmla="*/ 1215315 w 2657256"/>
                          <a:gd name="connsiteY117" fmla="*/ 270289 h 3370881"/>
                          <a:gd name="connsiteX118" fmla="*/ 1214718 w 2657256"/>
                          <a:gd name="connsiteY118" fmla="*/ 367705 h 3370881"/>
                          <a:gd name="connsiteX119" fmla="*/ 1201270 w 2657256"/>
                          <a:gd name="connsiteY119" fmla="*/ 412529 h 3370881"/>
                          <a:gd name="connsiteX120" fmla="*/ 1210235 w 2657256"/>
                          <a:gd name="connsiteY120" fmla="*/ 461834 h 3370881"/>
                          <a:gd name="connsiteX121" fmla="*/ 1214718 w 2657256"/>
                          <a:gd name="connsiteY121" fmla="*/ 475281 h 3370881"/>
                          <a:gd name="connsiteX122" fmla="*/ 1228165 w 2657256"/>
                          <a:gd name="connsiteY122" fmla="*/ 484246 h 3370881"/>
                          <a:gd name="connsiteX123" fmla="*/ 1250576 w 2657256"/>
                          <a:gd name="connsiteY123" fmla="*/ 502176 h 3370881"/>
                          <a:gd name="connsiteX124" fmla="*/ 1317812 w 2657256"/>
                          <a:gd name="connsiteY124" fmla="*/ 497693 h 3370881"/>
                          <a:gd name="connsiteX125" fmla="*/ 1353670 w 2657256"/>
                          <a:gd name="connsiteY125" fmla="*/ 488729 h 3370881"/>
                          <a:gd name="connsiteX126" fmla="*/ 1506070 w 2657256"/>
                          <a:gd name="connsiteY126" fmla="*/ 457352 h 3370881"/>
                          <a:gd name="connsiteX127" fmla="*/ 1550894 w 2657256"/>
                          <a:gd name="connsiteY127" fmla="*/ 430458 h 3370881"/>
                          <a:gd name="connsiteX128" fmla="*/ 1564341 w 2657256"/>
                          <a:gd name="connsiteY128" fmla="*/ 417011 h 3370881"/>
                          <a:gd name="connsiteX129" fmla="*/ 1586753 w 2657256"/>
                          <a:gd name="connsiteY129" fmla="*/ 399081 h 3370881"/>
                          <a:gd name="connsiteX130" fmla="*/ 1595718 w 2657256"/>
                          <a:gd name="connsiteY130" fmla="*/ 381152 h 3370881"/>
                          <a:gd name="connsiteX131" fmla="*/ 1600200 w 2657256"/>
                          <a:gd name="connsiteY131" fmla="*/ 363223 h 3370881"/>
                          <a:gd name="connsiteX132" fmla="*/ 1609165 w 2657256"/>
                          <a:gd name="connsiteY132" fmla="*/ 313917 h 3370881"/>
                          <a:gd name="connsiteX133" fmla="*/ 1537447 w 2657256"/>
                          <a:gd name="connsiteY133" fmla="*/ 188411 h 3370881"/>
                          <a:gd name="connsiteX134" fmla="*/ 1613647 w 2657256"/>
                          <a:gd name="connsiteY134" fmla="*/ 399081 h 3370881"/>
                          <a:gd name="connsiteX135" fmla="*/ 1627094 w 2657256"/>
                          <a:gd name="connsiteY135" fmla="*/ 417011 h 3370881"/>
                          <a:gd name="connsiteX136" fmla="*/ 1658470 w 2657256"/>
                          <a:gd name="connsiteY136" fmla="*/ 412529 h 3370881"/>
                          <a:gd name="connsiteX137" fmla="*/ 1685365 w 2657256"/>
                          <a:gd name="connsiteY137" fmla="*/ 390117 h 3370881"/>
                          <a:gd name="connsiteX138" fmla="*/ 1694329 w 2657256"/>
                          <a:gd name="connsiteY138" fmla="*/ 376670 h 3370881"/>
                          <a:gd name="connsiteX139" fmla="*/ 1734670 w 2657256"/>
                          <a:gd name="connsiteY139" fmla="*/ 354258 h 3370881"/>
                          <a:gd name="connsiteX140" fmla="*/ 1743635 w 2657256"/>
                          <a:gd name="connsiteY140" fmla="*/ 340811 h 3370881"/>
                          <a:gd name="connsiteX141" fmla="*/ 1757082 w 2657256"/>
                          <a:gd name="connsiteY141" fmla="*/ 336329 h 3370881"/>
                          <a:gd name="connsiteX142" fmla="*/ 1899621 w 2657256"/>
                          <a:gd name="connsiteY142" fmla="*/ 211719 h 3370881"/>
                          <a:gd name="connsiteX143" fmla="*/ 1772023 w 2657256"/>
                          <a:gd name="connsiteY143" fmla="*/ 77249 h 3370881"/>
                          <a:gd name="connsiteX144" fmla="*/ 1824225 w 2657256"/>
                          <a:gd name="connsiteY144" fmla="*/ 214081 h 3370881"/>
                          <a:gd name="connsiteX145" fmla="*/ 1843741 w 2657256"/>
                          <a:gd name="connsiteY145" fmla="*/ 328858 h 3370881"/>
                          <a:gd name="connsiteX146" fmla="*/ 1788459 w 2657256"/>
                          <a:gd name="connsiteY146" fmla="*/ 367705 h 3370881"/>
                          <a:gd name="connsiteX147" fmla="*/ 1761565 w 2657256"/>
                          <a:gd name="connsiteY147" fmla="*/ 390117 h 3370881"/>
                          <a:gd name="connsiteX148" fmla="*/ 1783976 w 2657256"/>
                          <a:gd name="connsiteY148" fmla="*/ 399081 h 3370881"/>
                          <a:gd name="connsiteX149" fmla="*/ 1878106 w 2657256"/>
                          <a:gd name="connsiteY149" fmla="*/ 390117 h 3370881"/>
                          <a:gd name="connsiteX150" fmla="*/ 1891553 w 2657256"/>
                          <a:gd name="connsiteY150" fmla="*/ 381152 h 3370881"/>
                          <a:gd name="connsiteX151" fmla="*/ 1918447 w 2657256"/>
                          <a:gd name="connsiteY151" fmla="*/ 372187 h 3370881"/>
                          <a:gd name="connsiteX152" fmla="*/ 1940859 w 2657256"/>
                          <a:gd name="connsiteY152" fmla="*/ 358740 h 3370881"/>
                          <a:gd name="connsiteX153" fmla="*/ 1954306 w 2657256"/>
                          <a:gd name="connsiteY153" fmla="*/ 354258 h 3370881"/>
                          <a:gd name="connsiteX154" fmla="*/ 2166172 w 2657256"/>
                          <a:gd name="connsiteY154" fmla="*/ 215604 h 3370881"/>
                          <a:gd name="connsiteX155" fmla="*/ 2069054 w 2657256"/>
                          <a:gd name="connsiteY155" fmla="*/ 40493 h 3370881"/>
                          <a:gd name="connsiteX156" fmla="*/ 2078225 w 2657256"/>
                          <a:gd name="connsiteY156" fmla="*/ 188681 h 3370881"/>
                          <a:gd name="connsiteX157" fmla="*/ 1999129 w 2657256"/>
                          <a:gd name="connsiteY157" fmla="*/ 358740 h 3370881"/>
                          <a:gd name="connsiteX158" fmla="*/ 1994647 w 2657256"/>
                          <a:gd name="connsiteY158" fmla="*/ 372187 h 3370881"/>
                          <a:gd name="connsiteX159" fmla="*/ 2039470 w 2657256"/>
                          <a:gd name="connsiteY159" fmla="*/ 390117 h 3370881"/>
                          <a:gd name="connsiteX160" fmla="*/ 2115670 w 2657256"/>
                          <a:gd name="connsiteY160" fmla="*/ 390117 h 3370881"/>
                          <a:gd name="connsiteX161" fmla="*/ 2160494 w 2657256"/>
                          <a:gd name="connsiteY161" fmla="*/ 376670 h 3370881"/>
                          <a:gd name="connsiteX162" fmla="*/ 2191870 w 2657256"/>
                          <a:gd name="connsiteY162" fmla="*/ 363223 h 3370881"/>
                          <a:gd name="connsiteX163" fmla="*/ 2205318 w 2657256"/>
                          <a:gd name="connsiteY163" fmla="*/ 358740 h 3370881"/>
                          <a:gd name="connsiteX164" fmla="*/ 2232212 w 2657256"/>
                          <a:gd name="connsiteY164" fmla="*/ 340811 h 3370881"/>
                          <a:gd name="connsiteX165" fmla="*/ 2312894 w 2657256"/>
                          <a:gd name="connsiteY165" fmla="*/ 183929 h 3370881"/>
                          <a:gd name="connsiteX166" fmla="*/ 2339788 w 2657256"/>
                          <a:gd name="connsiteY166" fmla="*/ 151 h 3370881"/>
                          <a:gd name="connsiteX167" fmla="*/ 2357718 w 2657256"/>
                          <a:gd name="connsiteY167" fmla="*/ 215305 h 3370881"/>
                          <a:gd name="connsiteX168" fmla="*/ 2254623 w 2657256"/>
                          <a:gd name="connsiteY168" fmla="*/ 376670 h 3370881"/>
                          <a:gd name="connsiteX169" fmla="*/ 2245659 w 2657256"/>
                          <a:gd name="connsiteY169" fmla="*/ 390117 h 3370881"/>
                          <a:gd name="connsiteX170" fmla="*/ 2254623 w 2657256"/>
                          <a:gd name="connsiteY170" fmla="*/ 403564 h 3370881"/>
                          <a:gd name="connsiteX171" fmla="*/ 2353235 w 2657256"/>
                          <a:gd name="connsiteY171" fmla="*/ 399081 h 3370881"/>
                          <a:gd name="connsiteX172" fmla="*/ 2366682 w 2657256"/>
                          <a:gd name="connsiteY172" fmla="*/ 394599 h 3370881"/>
                          <a:gd name="connsiteX173" fmla="*/ 2389094 w 2657256"/>
                          <a:gd name="connsiteY173" fmla="*/ 390117 h 3370881"/>
                          <a:gd name="connsiteX174" fmla="*/ 2424953 w 2657256"/>
                          <a:gd name="connsiteY174" fmla="*/ 367705 h 3370881"/>
                          <a:gd name="connsiteX175" fmla="*/ 2528047 w 2657256"/>
                          <a:gd name="connsiteY175" fmla="*/ 292700 h 3370881"/>
                          <a:gd name="connsiteX176" fmla="*/ 2541495 w 2657256"/>
                          <a:gd name="connsiteY176" fmla="*/ 62906 h 3370881"/>
                          <a:gd name="connsiteX177" fmla="*/ 2591304 w 2657256"/>
                          <a:gd name="connsiteY177" fmla="*/ 214081 h 3370881"/>
                          <a:gd name="connsiteX178" fmla="*/ 2612315 w 2657256"/>
                          <a:gd name="connsiteY178" fmla="*/ 290907 h 3370881"/>
                          <a:gd name="connsiteX179" fmla="*/ 2650863 w 2657256"/>
                          <a:gd name="connsiteY179" fmla="*/ 344994 h 3370881"/>
                          <a:gd name="connsiteX180" fmla="*/ 2465294 w 2657256"/>
                          <a:gd name="connsiteY180" fmla="*/ 399081 h 3370881"/>
                          <a:gd name="connsiteX181" fmla="*/ 2442882 w 2657256"/>
                          <a:gd name="connsiteY181" fmla="*/ 403564 h 3370881"/>
                          <a:gd name="connsiteX182" fmla="*/ 2398059 w 2657256"/>
                          <a:gd name="connsiteY182" fmla="*/ 417011 h 3370881"/>
                          <a:gd name="connsiteX183" fmla="*/ 2375647 w 2657256"/>
                          <a:gd name="connsiteY183" fmla="*/ 425976 h 3370881"/>
                          <a:gd name="connsiteX184" fmla="*/ 2357718 w 2657256"/>
                          <a:gd name="connsiteY184" fmla="*/ 430458 h 3370881"/>
                          <a:gd name="connsiteX185" fmla="*/ 2344270 w 2657256"/>
                          <a:gd name="connsiteY185" fmla="*/ 461834 h 3370881"/>
                          <a:gd name="connsiteX186" fmla="*/ 2353235 w 2657256"/>
                          <a:gd name="connsiteY186" fmla="*/ 502176 h 3370881"/>
                          <a:gd name="connsiteX187" fmla="*/ 2362200 w 2657256"/>
                          <a:gd name="connsiteY187" fmla="*/ 515623 h 3370881"/>
                          <a:gd name="connsiteX188" fmla="*/ 2344270 w 2657256"/>
                          <a:gd name="connsiteY188" fmla="*/ 587340 h 3370881"/>
                          <a:gd name="connsiteX189" fmla="*/ 2321859 w 2657256"/>
                          <a:gd name="connsiteY189" fmla="*/ 614234 h 3370881"/>
                          <a:gd name="connsiteX190" fmla="*/ 2308412 w 2657256"/>
                          <a:gd name="connsiteY190" fmla="*/ 636646 h 3370881"/>
                          <a:gd name="connsiteX191" fmla="*/ 2281518 w 2657256"/>
                          <a:gd name="connsiteY191" fmla="*/ 641129 h 3370881"/>
                          <a:gd name="connsiteX192" fmla="*/ 2259106 w 2657256"/>
                          <a:gd name="connsiteY192" fmla="*/ 636646 h 3370881"/>
                          <a:gd name="connsiteX193" fmla="*/ 2277035 w 2657256"/>
                          <a:gd name="connsiteY193" fmla="*/ 578376 h 3370881"/>
                          <a:gd name="connsiteX194" fmla="*/ 2290482 w 2657256"/>
                          <a:gd name="connsiteY194" fmla="*/ 542517 h 3370881"/>
                          <a:gd name="connsiteX195" fmla="*/ 2286000 w 2657256"/>
                          <a:gd name="connsiteY195" fmla="*/ 506658 h 3370881"/>
                          <a:gd name="connsiteX196" fmla="*/ 2245659 w 2657256"/>
                          <a:gd name="connsiteY196" fmla="*/ 448387 h 3370881"/>
                          <a:gd name="connsiteX197" fmla="*/ 2200835 w 2657256"/>
                          <a:gd name="connsiteY197" fmla="*/ 430458 h 3370881"/>
                          <a:gd name="connsiteX198" fmla="*/ 2169459 w 2657256"/>
                          <a:gd name="connsiteY198" fmla="*/ 425976 h 3370881"/>
                          <a:gd name="connsiteX199" fmla="*/ 2102223 w 2657256"/>
                          <a:gd name="connsiteY199" fmla="*/ 430458 h 3370881"/>
                          <a:gd name="connsiteX200" fmla="*/ 2084294 w 2657256"/>
                          <a:gd name="connsiteY200" fmla="*/ 439423 h 3370881"/>
                          <a:gd name="connsiteX201" fmla="*/ 2070847 w 2657256"/>
                          <a:gd name="connsiteY201" fmla="*/ 443905 h 3370881"/>
                          <a:gd name="connsiteX202" fmla="*/ 2061882 w 2657256"/>
                          <a:gd name="connsiteY202" fmla="*/ 461834 h 3370881"/>
                          <a:gd name="connsiteX203" fmla="*/ 2034988 w 2657256"/>
                          <a:gd name="connsiteY203" fmla="*/ 475281 h 3370881"/>
                          <a:gd name="connsiteX204" fmla="*/ 1783976 w 2657256"/>
                          <a:gd name="connsiteY204" fmla="*/ 479764 h 3370881"/>
                          <a:gd name="connsiteX205" fmla="*/ 1766047 w 2657256"/>
                          <a:gd name="connsiteY205" fmla="*/ 488729 h 3370881"/>
                          <a:gd name="connsiteX206" fmla="*/ 1703294 w 2657256"/>
                          <a:gd name="connsiteY206" fmla="*/ 506658 h 3370881"/>
                          <a:gd name="connsiteX207" fmla="*/ 1689847 w 2657256"/>
                          <a:gd name="connsiteY207" fmla="*/ 511140 h 3370881"/>
                          <a:gd name="connsiteX208" fmla="*/ 1676400 w 2657256"/>
                          <a:gd name="connsiteY208" fmla="*/ 520105 h 3370881"/>
                          <a:gd name="connsiteX209" fmla="*/ 1649506 w 2657256"/>
                          <a:gd name="connsiteY209" fmla="*/ 529070 h 3370881"/>
                          <a:gd name="connsiteX210" fmla="*/ 1636059 w 2657256"/>
                          <a:gd name="connsiteY210" fmla="*/ 538034 h 3370881"/>
                          <a:gd name="connsiteX211" fmla="*/ 1622612 w 2657256"/>
                          <a:gd name="connsiteY211" fmla="*/ 551481 h 3370881"/>
                          <a:gd name="connsiteX212" fmla="*/ 1609165 w 2657256"/>
                          <a:gd name="connsiteY212" fmla="*/ 555964 h 3370881"/>
                          <a:gd name="connsiteX213" fmla="*/ 1577788 w 2657256"/>
                          <a:gd name="connsiteY213" fmla="*/ 587340 h 3370881"/>
                          <a:gd name="connsiteX214" fmla="*/ 1568823 w 2657256"/>
                          <a:gd name="connsiteY214" fmla="*/ 600787 h 3370881"/>
                          <a:gd name="connsiteX215" fmla="*/ 1555376 w 2657256"/>
                          <a:gd name="connsiteY215" fmla="*/ 614234 h 3370881"/>
                          <a:gd name="connsiteX216" fmla="*/ 1524000 w 2657256"/>
                          <a:gd name="connsiteY216" fmla="*/ 654576 h 3370881"/>
                          <a:gd name="connsiteX217" fmla="*/ 1519518 w 2657256"/>
                          <a:gd name="connsiteY217" fmla="*/ 668023 h 3370881"/>
                          <a:gd name="connsiteX218" fmla="*/ 1528482 w 2657256"/>
                          <a:gd name="connsiteY218" fmla="*/ 708364 h 3370881"/>
                          <a:gd name="connsiteX219" fmla="*/ 1537447 w 2657256"/>
                          <a:gd name="connsiteY219" fmla="*/ 721811 h 3370881"/>
                          <a:gd name="connsiteX220" fmla="*/ 1568823 w 2657256"/>
                          <a:gd name="connsiteY220" fmla="*/ 712846 h 3370881"/>
                          <a:gd name="connsiteX221" fmla="*/ 1600200 w 2657256"/>
                          <a:gd name="connsiteY221" fmla="*/ 712846 h 3370881"/>
                          <a:gd name="connsiteX222" fmla="*/ 1631576 w 2657256"/>
                          <a:gd name="connsiteY222" fmla="*/ 690434 h 3370881"/>
                          <a:gd name="connsiteX223" fmla="*/ 1645023 w 2657256"/>
                          <a:gd name="connsiteY223" fmla="*/ 676987 h 3370881"/>
                          <a:gd name="connsiteX224" fmla="*/ 1685365 w 2657256"/>
                          <a:gd name="connsiteY224" fmla="*/ 645611 h 3370881"/>
                          <a:gd name="connsiteX225" fmla="*/ 1716741 w 2657256"/>
                          <a:gd name="connsiteY225" fmla="*/ 614234 h 3370881"/>
                          <a:gd name="connsiteX226" fmla="*/ 1748118 w 2657256"/>
                          <a:gd name="connsiteY226" fmla="*/ 596305 h 3370881"/>
                          <a:gd name="connsiteX227" fmla="*/ 1761565 w 2657256"/>
                          <a:gd name="connsiteY227" fmla="*/ 591823 h 3370881"/>
                          <a:gd name="connsiteX228" fmla="*/ 1779494 w 2657256"/>
                          <a:gd name="connsiteY228" fmla="*/ 582858 h 3370881"/>
                          <a:gd name="connsiteX229" fmla="*/ 1815353 w 2657256"/>
                          <a:gd name="connsiteY229" fmla="*/ 573893 h 3370881"/>
                          <a:gd name="connsiteX230" fmla="*/ 2030506 w 2657256"/>
                          <a:gd name="connsiteY230" fmla="*/ 578376 h 3370881"/>
                          <a:gd name="connsiteX231" fmla="*/ 2017059 w 2657256"/>
                          <a:gd name="connsiteY231" fmla="*/ 600787 h 3370881"/>
                          <a:gd name="connsiteX232" fmla="*/ 1981200 w 2657256"/>
                          <a:gd name="connsiteY232" fmla="*/ 636646 h 3370881"/>
                          <a:gd name="connsiteX233" fmla="*/ 1967753 w 2657256"/>
                          <a:gd name="connsiteY233" fmla="*/ 650093 h 3370881"/>
                          <a:gd name="connsiteX234" fmla="*/ 1936376 w 2657256"/>
                          <a:gd name="connsiteY234" fmla="*/ 690434 h 3370881"/>
                          <a:gd name="connsiteX235" fmla="*/ 1905000 w 2657256"/>
                          <a:gd name="connsiteY235" fmla="*/ 717329 h 3370881"/>
                          <a:gd name="connsiteX236" fmla="*/ 1860176 w 2657256"/>
                          <a:gd name="connsiteY236" fmla="*/ 735258 h 3370881"/>
                          <a:gd name="connsiteX237" fmla="*/ 1788459 w 2657256"/>
                          <a:gd name="connsiteY237" fmla="*/ 744223 h 3370881"/>
                          <a:gd name="connsiteX238" fmla="*/ 1846729 w 2657256"/>
                          <a:gd name="connsiteY238" fmla="*/ 802493 h 3370881"/>
                          <a:gd name="connsiteX239" fmla="*/ 1913965 w 2657256"/>
                          <a:gd name="connsiteY239" fmla="*/ 829387 h 3370881"/>
                          <a:gd name="connsiteX240" fmla="*/ 1922929 w 2657256"/>
                          <a:gd name="connsiteY240" fmla="*/ 842834 h 3370881"/>
                          <a:gd name="connsiteX241" fmla="*/ 1967753 w 2657256"/>
                          <a:gd name="connsiteY241" fmla="*/ 883176 h 3370881"/>
                          <a:gd name="connsiteX242" fmla="*/ 1981200 w 2657256"/>
                          <a:gd name="connsiteY242" fmla="*/ 896623 h 3370881"/>
                          <a:gd name="connsiteX243" fmla="*/ 1994647 w 2657256"/>
                          <a:gd name="connsiteY243" fmla="*/ 905587 h 3370881"/>
                          <a:gd name="connsiteX244" fmla="*/ 2021541 w 2657256"/>
                          <a:gd name="connsiteY244" fmla="*/ 927999 h 3370881"/>
                          <a:gd name="connsiteX245" fmla="*/ 2030506 w 2657256"/>
                          <a:gd name="connsiteY245" fmla="*/ 941446 h 3370881"/>
                          <a:gd name="connsiteX246" fmla="*/ 2057400 w 2657256"/>
                          <a:gd name="connsiteY246" fmla="*/ 968340 h 3370881"/>
                          <a:gd name="connsiteX247" fmla="*/ 2088776 w 2657256"/>
                          <a:gd name="connsiteY247" fmla="*/ 1013164 h 3370881"/>
                          <a:gd name="connsiteX248" fmla="*/ 2115670 w 2657256"/>
                          <a:gd name="connsiteY248" fmla="*/ 1057987 h 3370881"/>
                          <a:gd name="connsiteX249" fmla="*/ 2120153 w 2657256"/>
                          <a:gd name="connsiteY249" fmla="*/ 1089364 h 3370881"/>
                          <a:gd name="connsiteX250" fmla="*/ 2138082 w 2657256"/>
                          <a:gd name="connsiteY250" fmla="*/ 1143152 h 3370881"/>
                          <a:gd name="connsiteX251" fmla="*/ 2147047 w 2657256"/>
                          <a:gd name="connsiteY251" fmla="*/ 1196940 h 3370881"/>
                          <a:gd name="connsiteX252" fmla="*/ 2151529 w 2657256"/>
                          <a:gd name="connsiteY252" fmla="*/ 1210387 h 3370881"/>
                          <a:gd name="connsiteX253" fmla="*/ 2156012 w 2657256"/>
                          <a:gd name="connsiteY253" fmla="*/ 1228317 h 3370881"/>
                          <a:gd name="connsiteX254" fmla="*/ 2173941 w 2657256"/>
                          <a:gd name="connsiteY254" fmla="*/ 1295552 h 3370881"/>
                          <a:gd name="connsiteX255" fmla="*/ 2182906 w 2657256"/>
                          <a:gd name="connsiteY255" fmla="*/ 1313481 h 3370881"/>
                          <a:gd name="connsiteX256" fmla="*/ 2187388 w 2657256"/>
                          <a:gd name="connsiteY256" fmla="*/ 1331411 h 3370881"/>
                          <a:gd name="connsiteX257" fmla="*/ 2214282 w 2657256"/>
                          <a:gd name="connsiteY257" fmla="*/ 1385199 h 3370881"/>
                          <a:gd name="connsiteX258" fmla="*/ 2218765 w 2657256"/>
                          <a:gd name="connsiteY258" fmla="*/ 1403129 h 3370881"/>
                          <a:gd name="connsiteX259" fmla="*/ 2223247 w 2657256"/>
                          <a:gd name="connsiteY259" fmla="*/ 1430023 h 3370881"/>
                          <a:gd name="connsiteX260" fmla="*/ 2236694 w 2657256"/>
                          <a:gd name="connsiteY260" fmla="*/ 1456917 h 3370881"/>
                          <a:gd name="connsiteX261" fmla="*/ 2241176 w 2657256"/>
                          <a:gd name="connsiteY261" fmla="*/ 1577940 h 3370881"/>
                          <a:gd name="connsiteX262" fmla="*/ 2245659 w 2657256"/>
                          <a:gd name="connsiteY262" fmla="*/ 1595870 h 3370881"/>
                          <a:gd name="connsiteX263" fmla="*/ 2236694 w 2657256"/>
                          <a:gd name="connsiteY263" fmla="*/ 1694481 h 3370881"/>
                          <a:gd name="connsiteX264" fmla="*/ 2227729 w 2657256"/>
                          <a:gd name="connsiteY264" fmla="*/ 1716893 h 3370881"/>
                          <a:gd name="connsiteX265" fmla="*/ 2223247 w 2657256"/>
                          <a:gd name="connsiteY265" fmla="*/ 1730340 h 3370881"/>
                          <a:gd name="connsiteX266" fmla="*/ 2200835 w 2657256"/>
                          <a:gd name="connsiteY266" fmla="*/ 1788611 h 3370881"/>
                          <a:gd name="connsiteX267" fmla="*/ 2191870 w 2657256"/>
                          <a:gd name="connsiteY267" fmla="*/ 1811023 h 3370881"/>
                          <a:gd name="connsiteX268" fmla="*/ 2187388 w 2657256"/>
                          <a:gd name="connsiteY268" fmla="*/ 1824470 h 3370881"/>
                          <a:gd name="connsiteX269" fmla="*/ 2169459 w 2657256"/>
                          <a:gd name="connsiteY269" fmla="*/ 1869293 h 3370881"/>
                          <a:gd name="connsiteX270" fmla="*/ 2164976 w 2657256"/>
                          <a:gd name="connsiteY270" fmla="*/ 1882740 h 3370881"/>
                          <a:gd name="connsiteX271" fmla="*/ 2156012 w 2657256"/>
                          <a:gd name="connsiteY271" fmla="*/ 1927564 h 3370881"/>
                          <a:gd name="connsiteX272" fmla="*/ 2173941 w 2657256"/>
                          <a:gd name="connsiteY272" fmla="*/ 1945493 h 3370881"/>
                          <a:gd name="connsiteX273" fmla="*/ 2196353 w 2657256"/>
                          <a:gd name="connsiteY273" fmla="*/ 1958940 h 3370881"/>
                          <a:gd name="connsiteX274" fmla="*/ 2241176 w 2657256"/>
                          <a:gd name="connsiteY274" fmla="*/ 2012729 h 3370881"/>
                          <a:gd name="connsiteX275" fmla="*/ 2263588 w 2657256"/>
                          <a:gd name="connsiteY275" fmla="*/ 2057552 h 3370881"/>
                          <a:gd name="connsiteX276" fmla="*/ 2286000 w 2657256"/>
                          <a:gd name="connsiteY276" fmla="*/ 2084446 h 3370881"/>
                          <a:gd name="connsiteX277" fmla="*/ 2299447 w 2657256"/>
                          <a:gd name="connsiteY277" fmla="*/ 2124787 h 3370881"/>
                          <a:gd name="connsiteX278" fmla="*/ 2321859 w 2657256"/>
                          <a:gd name="connsiteY278" fmla="*/ 2151681 h 3370881"/>
                          <a:gd name="connsiteX279" fmla="*/ 2344270 w 2657256"/>
                          <a:gd name="connsiteY279" fmla="*/ 2205470 h 3370881"/>
                          <a:gd name="connsiteX280" fmla="*/ 2348753 w 2657256"/>
                          <a:gd name="connsiteY280" fmla="*/ 2223399 h 3370881"/>
                          <a:gd name="connsiteX281" fmla="*/ 2366682 w 2657256"/>
                          <a:gd name="connsiteY281" fmla="*/ 2263740 h 3370881"/>
                          <a:gd name="connsiteX282" fmla="*/ 2375647 w 2657256"/>
                          <a:gd name="connsiteY282" fmla="*/ 2286152 h 3370881"/>
                          <a:gd name="connsiteX283" fmla="*/ 2380129 w 2657256"/>
                          <a:gd name="connsiteY283" fmla="*/ 2308564 h 3370881"/>
                          <a:gd name="connsiteX284" fmla="*/ 2389094 w 2657256"/>
                          <a:gd name="connsiteY284" fmla="*/ 2335458 h 3370881"/>
                          <a:gd name="connsiteX285" fmla="*/ 2393576 w 2657256"/>
                          <a:gd name="connsiteY285" fmla="*/ 2380281 h 3370881"/>
                          <a:gd name="connsiteX286" fmla="*/ 2398059 w 2657256"/>
                          <a:gd name="connsiteY286" fmla="*/ 2393729 h 3370881"/>
                          <a:gd name="connsiteX287" fmla="*/ 2402541 w 2657256"/>
                          <a:gd name="connsiteY287" fmla="*/ 2447517 h 3370881"/>
                          <a:gd name="connsiteX288" fmla="*/ 2407023 w 2657256"/>
                          <a:gd name="connsiteY288" fmla="*/ 2564058 h 3370881"/>
                          <a:gd name="connsiteX289" fmla="*/ 2389094 w 2657256"/>
                          <a:gd name="connsiteY289" fmla="*/ 2837481 h 3370881"/>
                          <a:gd name="connsiteX290" fmla="*/ 2380129 w 2657256"/>
                          <a:gd name="connsiteY290" fmla="*/ 2859893 h 3370881"/>
                          <a:gd name="connsiteX291" fmla="*/ 2357718 w 2657256"/>
                          <a:gd name="connsiteY291" fmla="*/ 2913681 h 3370881"/>
                          <a:gd name="connsiteX292" fmla="*/ 2348753 w 2657256"/>
                          <a:gd name="connsiteY292" fmla="*/ 2936093 h 3370881"/>
                          <a:gd name="connsiteX293" fmla="*/ 2339788 w 2657256"/>
                          <a:gd name="connsiteY293" fmla="*/ 2971952 h 3370881"/>
                          <a:gd name="connsiteX294" fmla="*/ 2326341 w 2657256"/>
                          <a:gd name="connsiteY294" fmla="*/ 2994364 h 3370881"/>
                          <a:gd name="connsiteX295" fmla="*/ 2317376 w 2657256"/>
                          <a:gd name="connsiteY295" fmla="*/ 3025740 h 3370881"/>
                          <a:gd name="connsiteX296" fmla="*/ 2303929 w 2657256"/>
                          <a:gd name="connsiteY296" fmla="*/ 3048152 h 3370881"/>
                          <a:gd name="connsiteX297" fmla="*/ 2290482 w 2657256"/>
                          <a:gd name="connsiteY297" fmla="*/ 3079529 h 3370881"/>
                          <a:gd name="connsiteX298" fmla="*/ 2272553 w 2657256"/>
                          <a:gd name="connsiteY298" fmla="*/ 3084011 h 3370881"/>
                          <a:gd name="connsiteX299" fmla="*/ 2259106 w 2657256"/>
                          <a:gd name="connsiteY299" fmla="*/ 3088493 h 3370881"/>
                          <a:gd name="connsiteX300" fmla="*/ 2241176 w 2657256"/>
                          <a:gd name="connsiteY300" fmla="*/ 3092976 h 3370881"/>
                          <a:gd name="connsiteX301" fmla="*/ 2209800 w 2657256"/>
                          <a:gd name="connsiteY301" fmla="*/ 3101940 h 3370881"/>
                          <a:gd name="connsiteX302" fmla="*/ 2205318 w 2657256"/>
                          <a:gd name="connsiteY302" fmla="*/ 3039187 h 3370881"/>
                          <a:gd name="connsiteX303" fmla="*/ 2218765 w 2657256"/>
                          <a:gd name="connsiteY303" fmla="*/ 3021258 h 3370881"/>
                          <a:gd name="connsiteX304" fmla="*/ 2245659 w 2657256"/>
                          <a:gd name="connsiteY304" fmla="*/ 2971952 h 3370881"/>
                          <a:gd name="connsiteX305" fmla="*/ 2268070 w 2657256"/>
                          <a:gd name="connsiteY305" fmla="*/ 2945058 h 3370881"/>
                          <a:gd name="connsiteX306" fmla="*/ 2268070 w 2657256"/>
                          <a:gd name="connsiteY306" fmla="*/ 2568540 h 3370881"/>
                          <a:gd name="connsiteX307" fmla="*/ 2259106 w 2657256"/>
                          <a:gd name="connsiteY307" fmla="*/ 2532681 h 3370881"/>
                          <a:gd name="connsiteX308" fmla="*/ 2250141 w 2657256"/>
                          <a:gd name="connsiteY308" fmla="*/ 2492340 h 3370881"/>
                          <a:gd name="connsiteX309" fmla="*/ 2245659 w 2657256"/>
                          <a:gd name="connsiteY309" fmla="*/ 2474411 h 3370881"/>
                          <a:gd name="connsiteX310" fmla="*/ 2245659 w 2657256"/>
                          <a:gd name="connsiteY310" fmla="*/ 2389247 h 3370881"/>
                          <a:gd name="connsiteX311" fmla="*/ 2173941 w 2657256"/>
                          <a:gd name="connsiteY311" fmla="*/ 2241328 h 3370881"/>
                          <a:gd name="connsiteX312" fmla="*/ 2070846 w 2657256"/>
                          <a:gd name="connsiteY312" fmla="*/ 2057553 h 3370881"/>
                          <a:gd name="connsiteX313" fmla="*/ 2057400 w 2657256"/>
                          <a:gd name="connsiteY313" fmla="*/ 2151681 h 3370881"/>
                          <a:gd name="connsiteX314" fmla="*/ 2048435 w 2657256"/>
                          <a:gd name="connsiteY314" fmla="*/ 2106858 h 3370881"/>
                          <a:gd name="connsiteX315" fmla="*/ 2034988 w 2657256"/>
                          <a:gd name="connsiteY315" fmla="*/ 2003764 h 3370881"/>
                          <a:gd name="connsiteX316" fmla="*/ 2026023 w 2657256"/>
                          <a:gd name="connsiteY316" fmla="*/ 2026176 h 3370881"/>
                          <a:gd name="connsiteX317" fmla="*/ 2021541 w 2657256"/>
                          <a:gd name="connsiteY317" fmla="*/ 2039623 h 3370881"/>
                          <a:gd name="connsiteX318" fmla="*/ 1999129 w 2657256"/>
                          <a:gd name="connsiteY318" fmla="*/ 2053070 h 3370881"/>
                          <a:gd name="connsiteX319" fmla="*/ 1990165 w 2657256"/>
                          <a:gd name="connsiteY319" fmla="*/ 2070999 h 3370881"/>
                          <a:gd name="connsiteX320" fmla="*/ 1967753 w 2657256"/>
                          <a:gd name="connsiteY320" fmla="*/ 2106858 h 3370881"/>
                          <a:gd name="connsiteX321" fmla="*/ 1981200 w 2657256"/>
                          <a:gd name="connsiteY321" fmla="*/ 2223399 h 3370881"/>
                          <a:gd name="connsiteX322" fmla="*/ 1994647 w 2657256"/>
                          <a:gd name="connsiteY322" fmla="*/ 2254776 h 3370881"/>
                          <a:gd name="connsiteX323" fmla="*/ 2003612 w 2657256"/>
                          <a:gd name="connsiteY323" fmla="*/ 2272705 h 3370881"/>
                          <a:gd name="connsiteX324" fmla="*/ 2026023 w 2657256"/>
                          <a:gd name="connsiteY324" fmla="*/ 2304081 h 3370881"/>
                          <a:gd name="connsiteX325" fmla="*/ 2043953 w 2657256"/>
                          <a:gd name="connsiteY325" fmla="*/ 2348905 h 3370881"/>
                          <a:gd name="connsiteX326" fmla="*/ 2061882 w 2657256"/>
                          <a:gd name="connsiteY326" fmla="*/ 2371317 h 3370881"/>
                          <a:gd name="connsiteX327" fmla="*/ 2088776 w 2657256"/>
                          <a:gd name="connsiteY327" fmla="*/ 2434070 h 3370881"/>
                          <a:gd name="connsiteX328" fmla="*/ 2102223 w 2657256"/>
                          <a:gd name="connsiteY328" fmla="*/ 2465446 h 3370881"/>
                          <a:gd name="connsiteX329" fmla="*/ 2106706 w 2657256"/>
                          <a:gd name="connsiteY329" fmla="*/ 2496823 h 3370881"/>
                          <a:gd name="connsiteX330" fmla="*/ 2124635 w 2657256"/>
                          <a:gd name="connsiteY330" fmla="*/ 2559576 h 3370881"/>
                          <a:gd name="connsiteX331" fmla="*/ 2138082 w 2657256"/>
                          <a:gd name="connsiteY331" fmla="*/ 2649223 h 3370881"/>
                          <a:gd name="connsiteX332" fmla="*/ 2147047 w 2657256"/>
                          <a:gd name="connsiteY332" fmla="*/ 2685081 h 3370881"/>
                          <a:gd name="connsiteX333" fmla="*/ 2151529 w 2657256"/>
                          <a:gd name="connsiteY333" fmla="*/ 2716458 h 3370881"/>
                          <a:gd name="connsiteX334" fmla="*/ 2160494 w 2657256"/>
                          <a:gd name="connsiteY334" fmla="*/ 2770246 h 3370881"/>
                          <a:gd name="connsiteX335" fmla="*/ 2156012 w 2657256"/>
                          <a:gd name="connsiteY335" fmla="*/ 2962987 h 3370881"/>
                          <a:gd name="connsiteX336" fmla="*/ 2138082 w 2657256"/>
                          <a:gd name="connsiteY336" fmla="*/ 3043670 h 3370881"/>
                          <a:gd name="connsiteX337" fmla="*/ 2133600 w 2657256"/>
                          <a:gd name="connsiteY337" fmla="*/ 3061599 h 3370881"/>
                          <a:gd name="connsiteX338" fmla="*/ 2120153 w 2657256"/>
                          <a:gd name="connsiteY338" fmla="*/ 3079529 h 3370881"/>
                          <a:gd name="connsiteX339" fmla="*/ 2111188 w 2657256"/>
                          <a:gd name="connsiteY339" fmla="*/ 3106423 h 3370881"/>
                          <a:gd name="connsiteX340" fmla="*/ 2088776 w 2657256"/>
                          <a:gd name="connsiteY340" fmla="*/ 3137799 h 3370881"/>
                          <a:gd name="connsiteX341" fmla="*/ 2075329 w 2657256"/>
                          <a:gd name="connsiteY341" fmla="*/ 3164693 h 3370881"/>
                          <a:gd name="connsiteX342" fmla="*/ 2061882 w 2657256"/>
                          <a:gd name="connsiteY342" fmla="*/ 3169176 h 3370881"/>
                          <a:gd name="connsiteX343" fmla="*/ 2021541 w 2657256"/>
                          <a:gd name="connsiteY343" fmla="*/ 3164693 h 3370881"/>
                          <a:gd name="connsiteX344" fmla="*/ 2012576 w 2657256"/>
                          <a:gd name="connsiteY344" fmla="*/ 3119870 h 3370881"/>
                          <a:gd name="connsiteX345" fmla="*/ 2048435 w 2657256"/>
                          <a:gd name="connsiteY345" fmla="*/ 3021258 h 3370881"/>
                          <a:gd name="connsiteX346" fmla="*/ 2048435 w 2657256"/>
                          <a:gd name="connsiteY346" fmla="*/ 3021258 h 3370881"/>
                          <a:gd name="connsiteX347" fmla="*/ 2061882 w 2657256"/>
                          <a:gd name="connsiteY347" fmla="*/ 2967470 h 3370881"/>
                          <a:gd name="connsiteX348" fmla="*/ 2070847 w 2657256"/>
                          <a:gd name="connsiteY348" fmla="*/ 2882305 h 3370881"/>
                          <a:gd name="connsiteX349" fmla="*/ 2066365 w 2657256"/>
                          <a:gd name="connsiteY349" fmla="*/ 2725423 h 3370881"/>
                          <a:gd name="connsiteX350" fmla="*/ 2043953 w 2657256"/>
                          <a:gd name="connsiteY350" fmla="*/ 2649223 h 3370881"/>
                          <a:gd name="connsiteX351" fmla="*/ 2030506 w 2657256"/>
                          <a:gd name="connsiteY351" fmla="*/ 2622329 h 3370881"/>
                          <a:gd name="connsiteX352" fmla="*/ 2017059 w 2657256"/>
                          <a:gd name="connsiteY352" fmla="*/ 2581987 h 3370881"/>
                          <a:gd name="connsiteX353" fmla="*/ 1981200 w 2657256"/>
                          <a:gd name="connsiteY353" fmla="*/ 2514752 h 3370881"/>
                          <a:gd name="connsiteX354" fmla="*/ 1972235 w 2657256"/>
                          <a:gd name="connsiteY354" fmla="*/ 2501305 h 3370881"/>
                          <a:gd name="connsiteX355" fmla="*/ 1958788 w 2657256"/>
                          <a:gd name="connsiteY355" fmla="*/ 2478893 h 3370881"/>
                          <a:gd name="connsiteX356" fmla="*/ 1905000 w 2657256"/>
                          <a:gd name="connsiteY356" fmla="*/ 2398211 h 3370881"/>
                          <a:gd name="connsiteX357" fmla="*/ 1882588 w 2657256"/>
                          <a:gd name="connsiteY357" fmla="*/ 2357870 h 3370881"/>
                          <a:gd name="connsiteX358" fmla="*/ 1869141 w 2657256"/>
                          <a:gd name="connsiteY358" fmla="*/ 2339940 h 3370881"/>
                          <a:gd name="connsiteX359" fmla="*/ 1806388 w 2657256"/>
                          <a:gd name="connsiteY359" fmla="*/ 2313046 h 3370881"/>
                          <a:gd name="connsiteX360" fmla="*/ 1779494 w 2657256"/>
                          <a:gd name="connsiteY360" fmla="*/ 2304081 h 3370881"/>
                          <a:gd name="connsiteX361" fmla="*/ 1752600 w 2657256"/>
                          <a:gd name="connsiteY361" fmla="*/ 2299599 h 3370881"/>
                          <a:gd name="connsiteX362" fmla="*/ 1680882 w 2657256"/>
                          <a:gd name="connsiteY362" fmla="*/ 2277187 h 3370881"/>
                          <a:gd name="connsiteX363" fmla="*/ 1662953 w 2657256"/>
                          <a:gd name="connsiteY363" fmla="*/ 2272705 h 3370881"/>
                          <a:gd name="connsiteX364" fmla="*/ 1640541 w 2657256"/>
                          <a:gd name="connsiteY364" fmla="*/ 2259258 h 3370881"/>
                          <a:gd name="connsiteX365" fmla="*/ 1604682 w 2657256"/>
                          <a:gd name="connsiteY365" fmla="*/ 2272705 h 3370881"/>
                          <a:gd name="connsiteX366" fmla="*/ 1537447 w 2657256"/>
                          <a:gd name="connsiteY366" fmla="*/ 2304081 h 3370881"/>
                          <a:gd name="connsiteX367" fmla="*/ 1510553 w 2657256"/>
                          <a:gd name="connsiteY367" fmla="*/ 2308564 h 3370881"/>
                          <a:gd name="connsiteX368" fmla="*/ 1488141 w 2657256"/>
                          <a:gd name="connsiteY368" fmla="*/ 2313046 h 3370881"/>
                          <a:gd name="connsiteX369" fmla="*/ 1443318 w 2657256"/>
                          <a:gd name="connsiteY369" fmla="*/ 2322011 h 3370881"/>
                          <a:gd name="connsiteX370" fmla="*/ 1367118 w 2657256"/>
                          <a:gd name="connsiteY370" fmla="*/ 2304081 h 3370881"/>
                          <a:gd name="connsiteX371" fmla="*/ 1317812 w 2657256"/>
                          <a:gd name="connsiteY371" fmla="*/ 2286152 h 3370881"/>
                          <a:gd name="connsiteX372" fmla="*/ 1066800 w 2657256"/>
                          <a:gd name="connsiteY372" fmla="*/ 2272705 h 3370881"/>
                          <a:gd name="connsiteX373" fmla="*/ 1030941 w 2657256"/>
                          <a:gd name="connsiteY373" fmla="*/ 2263740 h 3370881"/>
                          <a:gd name="connsiteX374" fmla="*/ 986118 w 2657256"/>
                          <a:gd name="connsiteY374" fmla="*/ 2241329 h 3370881"/>
                          <a:gd name="connsiteX375" fmla="*/ 968188 w 2657256"/>
                          <a:gd name="connsiteY375" fmla="*/ 2232364 h 3370881"/>
                          <a:gd name="connsiteX376" fmla="*/ 936812 w 2657256"/>
                          <a:gd name="connsiteY376" fmla="*/ 2214434 h 3370881"/>
                          <a:gd name="connsiteX377" fmla="*/ 905435 w 2657256"/>
                          <a:gd name="connsiteY377" fmla="*/ 2196505 h 3370881"/>
                          <a:gd name="connsiteX378" fmla="*/ 869576 w 2657256"/>
                          <a:gd name="connsiteY378" fmla="*/ 2209952 h 3370881"/>
                          <a:gd name="connsiteX379" fmla="*/ 856129 w 2657256"/>
                          <a:gd name="connsiteY379" fmla="*/ 2227881 h 3370881"/>
                          <a:gd name="connsiteX380" fmla="*/ 815788 w 2657256"/>
                          <a:gd name="connsiteY380" fmla="*/ 2268223 h 3370881"/>
                          <a:gd name="connsiteX381" fmla="*/ 788894 w 2657256"/>
                          <a:gd name="connsiteY381" fmla="*/ 2290634 h 3370881"/>
                          <a:gd name="connsiteX382" fmla="*/ 762000 w 2657256"/>
                          <a:gd name="connsiteY382" fmla="*/ 2313046 h 3370881"/>
                          <a:gd name="connsiteX383" fmla="*/ 753035 w 2657256"/>
                          <a:gd name="connsiteY383" fmla="*/ 2326493 h 3370881"/>
                          <a:gd name="connsiteX384" fmla="*/ 735106 w 2657256"/>
                          <a:gd name="connsiteY384" fmla="*/ 2339940 h 3370881"/>
                          <a:gd name="connsiteX385" fmla="*/ 712694 w 2657256"/>
                          <a:gd name="connsiteY385" fmla="*/ 2362352 h 3370881"/>
                          <a:gd name="connsiteX386" fmla="*/ 694765 w 2657256"/>
                          <a:gd name="connsiteY386" fmla="*/ 2375799 h 3370881"/>
                          <a:gd name="connsiteX387" fmla="*/ 681318 w 2657256"/>
                          <a:gd name="connsiteY387" fmla="*/ 2393729 h 3370881"/>
                          <a:gd name="connsiteX388" fmla="*/ 667870 w 2657256"/>
                          <a:gd name="connsiteY388" fmla="*/ 2402693 h 3370881"/>
                          <a:gd name="connsiteX389" fmla="*/ 623047 w 2657256"/>
                          <a:gd name="connsiteY389" fmla="*/ 2443034 h 3370881"/>
                          <a:gd name="connsiteX390" fmla="*/ 600635 w 2657256"/>
                          <a:gd name="connsiteY390" fmla="*/ 2474411 h 3370881"/>
                          <a:gd name="connsiteX391" fmla="*/ 587188 w 2657256"/>
                          <a:gd name="connsiteY391" fmla="*/ 2514752 h 3370881"/>
                          <a:gd name="connsiteX392" fmla="*/ 582706 w 2657256"/>
                          <a:gd name="connsiteY392" fmla="*/ 2546129 h 3370881"/>
                          <a:gd name="connsiteX393" fmla="*/ 596153 w 2657256"/>
                          <a:gd name="connsiteY393" fmla="*/ 2635776 h 3370881"/>
                          <a:gd name="connsiteX394" fmla="*/ 600635 w 2657256"/>
                          <a:gd name="connsiteY394" fmla="*/ 2653705 h 3370881"/>
                          <a:gd name="connsiteX395" fmla="*/ 609600 w 2657256"/>
                          <a:gd name="connsiteY395" fmla="*/ 2671634 h 3370881"/>
                          <a:gd name="connsiteX396" fmla="*/ 614082 w 2657256"/>
                          <a:gd name="connsiteY396" fmla="*/ 2689564 h 3370881"/>
                          <a:gd name="connsiteX397" fmla="*/ 623047 w 2657256"/>
                          <a:gd name="connsiteY397" fmla="*/ 2711976 h 3370881"/>
                          <a:gd name="connsiteX398" fmla="*/ 627529 w 2657256"/>
                          <a:gd name="connsiteY398" fmla="*/ 2734387 h 3370881"/>
                          <a:gd name="connsiteX399" fmla="*/ 640976 w 2657256"/>
                          <a:gd name="connsiteY399" fmla="*/ 2765764 h 3370881"/>
                          <a:gd name="connsiteX400" fmla="*/ 645459 w 2657256"/>
                          <a:gd name="connsiteY400" fmla="*/ 2779211 h 3370881"/>
                          <a:gd name="connsiteX401" fmla="*/ 658906 w 2657256"/>
                          <a:gd name="connsiteY401" fmla="*/ 2801623 h 3370881"/>
                          <a:gd name="connsiteX402" fmla="*/ 676835 w 2657256"/>
                          <a:gd name="connsiteY402" fmla="*/ 2864376 h 3370881"/>
                          <a:gd name="connsiteX403" fmla="*/ 690282 w 2657256"/>
                          <a:gd name="connsiteY403" fmla="*/ 2895752 h 3370881"/>
                          <a:gd name="connsiteX404" fmla="*/ 699247 w 2657256"/>
                          <a:gd name="connsiteY404" fmla="*/ 2940576 h 3370881"/>
                          <a:gd name="connsiteX405" fmla="*/ 703729 w 2657256"/>
                          <a:gd name="connsiteY405" fmla="*/ 2967470 h 3370881"/>
                          <a:gd name="connsiteX406" fmla="*/ 717176 w 2657256"/>
                          <a:gd name="connsiteY406" fmla="*/ 2994364 h 3370881"/>
                          <a:gd name="connsiteX407" fmla="*/ 735106 w 2657256"/>
                          <a:gd name="connsiteY407" fmla="*/ 3052634 h 3370881"/>
                          <a:gd name="connsiteX408" fmla="*/ 739588 w 2657256"/>
                          <a:gd name="connsiteY408" fmla="*/ 3079529 h 3370881"/>
                          <a:gd name="connsiteX409" fmla="*/ 762000 w 2657256"/>
                          <a:gd name="connsiteY409" fmla="*/ 3142281 h 3370881"/>
                          <a:gd name="connsiteX410" fmla="*/ 766482 w 2657256"/>
                          <a:gd name="connsiteY410" fmla="*/ 3231929 h 3370881"/>
                          <a:gd name="connsiteX411" fmla="*/ 770965 w 2657256"/>
                          <a:gd name="connsiteY411" fmla="*/ 3254340 h 3370881"/>
                          <a:gd name="connsiteX412" fmla="*/ 775447 w 2657256"/>
                          <a:gd name="connsiteY412" fmla="*/ 3285717 h 3370881"/>
                          <a:gd name="connsiteX413" fmla="*/ 748553 w 2657256"/>
                          <a:gd name="connsiteY413" fmla="*/ 3335023 h 3370881"/>
                          <a:gd name="connsiteX414" fmla="*/ 721659 w 2657256"/>
                          <a:gd name="connsiteY414" fmla="*/ 3343987 h 3370881"/>
                          <a:gd name="connsiteX415" fmla="*/ 708212 w 2657256"/>
                          <a:gd name="connsiteY415" fmla="*/ 3348470 h 3370881"/>
                          <a:gd name="connsiteX416" fmla="*/ 623047 w 2657256"/>
                          <a:gd name="connsiteY416" fmla="*/ 3330540 h 3370881"/>
                          <a:gd name="connsiteX417" fmla="*/ 609600 w 2657256"/>
                          <a:gd name="connsiteY417" fmla="*/ 3308129 h 3370881"/>
                          <a:gd name="connsiteX418" fmla="*/ 591670 w 2657256"/>
                          <a:gd name="connsiteY418" fmla="*/ 3267787 h 3370881"/>
                          <a:gd name="connsiteX419" fmla="*/ 560294 w 2657256"/>
                          <a:gd name="connsiteY419" fmla="*/ 3209517 h 3370881"/>
                          <a:gd name="connsiteX420" fmla="*/ 551329 w 2657256"/>
                          <a:gd name="connsiteY420" fmla="*/ 3196070 h 3370881"/>
                          <a:gd name="connsiteX421" fmla="*/ 528918 w 2657256"/>
                          <a:gd name="connsiteY421" fmla="*/ 3173658 h 3370881"/>
                          <a:gd name="connsiteX422" fmla="*/ 519953 w 2657256"/>
                          <a:gd name="connsiteY422" fmla="*/ 3128834 h 3370881"/>
                          <a:gd name="connsiteX423" fmla="*/ 524435 w 2657256"/>
                          <a:gd name="connsiteY423" fmla="*/ 3101940 h 3370881"/>
                          <a:gd name="connsiteX424" fmla="*/ 528918 w 2657256"/>
                          <a:gd name="connsiteY424" fmla="*/ 3088493 h 3370881"/>
                          <a:gd name="connsiteX425" fmla="*/ 542365 w 2657256"/>
                          <a:gd name="connsiteY425" fmla="*/ 3052634 h 3370881"/>
                          <a:gd name="connsiteX426" fmla="*/ 484094 w 2657256"/>
                          <a:gd name="connsiteY426" fmla="*/ 2886787 h 3370881"/>
                          <a:gd name="connsiteX427" fmla="*/ 443753 w 2657256"/>
                          <a:gd name="connsiteY427" fmla="*/ 2779211 h 3370881"/>
                          <a:gd name="connsiteX428" fmla="*/ 439270 w 2657256"/>
                          <a:gd name="connsiteY428" fmla="*/ 2752317 h 3370881"/>
                          <a:gd name="connsiteX429" fmla="*/ 430306 w 2657256"/>
                          <a:gd name="connsiteY429" fmla="*/ 2716458 h 3370881"/>
                          <a:gd name="connsiteX430" fmla="*/ 425823 w 2657256"/>
                          <a:gd name="connsiteY430" fmla="*/ 2680599 h 3370881"/>
                          <a:gd name="connsiteX431" fmla="*/ 398929 w 2657256"/>
                          <a:gd name="connsiteY431" fmla="*/ 2599917 h 3370881"/>
                          <a:gd name="connsiteX432" fmla="*/ 385482 w 2657256"/>
                          <a:gd name="connsiteY432" fmla="*/ 2568540 h 3370881"/>
                          <a:gd name="connsiteX433" fmla="*/ 381000 w 2657256"/>
                          <a:gd name="connsiteY433" fmla="*/ 2550611 h 3370881"/>
                          <a:gd name="connsiteX434" fmla="*/ 372035 w 2657256"/>
                          <a:gd name="connsiteY434" fmla="*/ 2483376 h 3370881"/>
                          <a:gd name="connsiteX435" fmla="*/ 367553 w 2657256"/>
                          <a:gd name="connsiteY435" fmla="*/ 2469929 h 3370881"/>
                          <a:gd name="connsiteX436" fmla="*/ 407894 w 2657256"/>
                          <a:gd name="connsiteY436" fmla="*/ 2451999 h 3370881"/>
                          <a:gd name="connsiteX437" fmla="*/ 515470 w 2657256"/>
                          <a:gd name="connsiteY437" fmla="*/ 2407176 h 3370881"/>
                          <a:gd name="connsiteX438" fmla="*/ 578223 w 2657256"/>
                          <a:gd name="connsiteY438" fmla="*/ 2353387 h 3370881"/>
                          <a:gd name="connsiteX439" fmla="*/ 587188 w 2657256"/>
                          <a:gd name="connsiteY439" fmla="*/ 2330976 h 3370881"/>
                          <a:gd name="connsiteX440" fmla="*/ 614082 w 2657256"/>
                          <a:gd name="connsiteY440" fmla="*/ 2254776 h 3370881"/>
                          <a:gd name="connsiteX441" fmla="*/ 649941 w 2657256"/>
                          <a:gd name="connsiteY441" fmla="*/ 2200987 h 3370881"/>
                          <a:gd name="connsiteX442" fmla="*/ 690282 w 2657256"/>
                          <a:gd name="connsiteY442" fmla="*/ 2174093 h 3370881"/>
                          <a:gd name="connsiteX443" fmla="*/ 703729 w 2657256"/>
                          <a:gd name="connsiteY443" fmla="*/ 2165129 h 3370881"/>
                          <a:gd name="connsiteX444" fmla="*/ 739588 w 2657256"/>
                          <a:gd name="connsiteY444" fmla="*/ 2147199 h 3370881"/>
                          <a:gd name="connsiteX445" fmla="*/ 708212 w 2657256"/>
                          <a:gd name="connsiteY445" fmla="*/ 2187540 h 3370881"/>
                          <a:gd name="connsiteX446" fmla="*/ 654423 w 2657256"/>
                          <a:gd name="connsiteY446" fmla="*/ 2241329 h 3370881"/>
                          <a:gd name="connsiteX447" fmla="*/ 636494 w 2657256"/>
                          <a:gd name="connsiteY447" fmla="*/ 2259258 h 3370881"/>
                          <a:gd name="connsiteX448" fmla="*/ 614082 w 2657256"/>
                          <a:gd name="connsiteY448" fmla="*/ 2286152 h 3370881"/>
                          <a:gd name="connsiteX449" fmla="*/ 605118 w 2657256"/>
                          <a:gd name="connsiteY449" fmla="*/ 2299599 h 3370881"/>
                          <a:gd name="connsiteX450" fmla="*/ 560294 w 2657256"/>
                          <a:gd name="connsiteY450" fmla="*/ 2335458 h 3370881"/>
                          <a:gd name="connsiteX451" fmla="*/ 524435 w 2657256"/>
                          <a:gd name="connsiteY451" fmla="*/ 2348905 h 3370881"/>
                          <a:gd name="connsiteX452" fmla="*/ 502023 w 2657256"/>
                          <a:gd name="connsiteY452" fmla="*/ 2362352 h 3370881"/>
                          <a:gd name="connsiteX453" fmla="*/ 461682 w 2657256"/>
                          <a:gd name="connsiteY453" fmla="*/ 2389246 h 3370881"/>
                          <a:gd name="connsiteX454" fmla="*/ 448235 w 2657256"/>
                          <a:gd name="connsiteY454" fmla="*/ 2398211 h 3370881"/>
                          <a:gd name="connsiteX455" fmla="*/ 430306 w 2657256"/>
                          <a:gd name="connsiteY455" fmla="*/ 2407176 h 3370881"/>
                          <a:gd name="connsiteX456" fmla="*/ 412376 w 2657256"/>
                          <a:gd name="connsiteY456" fmla="*/ 2420623 h 3370881"/>
                          <a:gd name="connsiteX457" fmla="*/ 389965 w 2657256"/>
                          <a:gd name="connsiteY457" fmla="*/ 2429587 h 3370881"/>
                          <a:gd name="connsiteX458" fmla="*/ 372035 w 2657256"/>
                          <a:gd name="connsiteY458" fmla="*/ 2443034 h 3370881"/>
                          <a:gd name="connsiteX459" fmla="*/ 318247 w 2657256"/>
                          <a:gd name="connsiteY459" fmla="*/ 2474411 h 3370881"/>
                          <a:gd name="connsiteX460" fmla="*/ 304800 w 2657256"/>
                          <a:gd name="connsiteY460" fmla="*/ 2492340 h 3370881"/>
                          <a:gd name="connsiteX461" fmla="*/ 282388 w 2657256"/>
                          <a:gd name="connsiteY461" fmla="*/ 2519234 h 3370881"/>
                          <a:gd name="connsiteX462" fmla="*/ 295835 w 2657256"/>
                          <a:gd name="connsiteY462" fmla="*/ 2815070 h 3370881"/>
                          <a:gd name="connsiteX463" fmla="*/ 300318 w 2657256"/>
                          <a:gd name="connsiteY463" fmla="*/ 2837481 h 3370881"/>
                          <a:gd name="connsiteX464" fmla="*/ 304800 w 2657256"/>
                          <a:gd name="connsiteY464" fmla="*/ 2868858 h 3370881"/>
                          <a:gd name="connsiteX465" fmla="*/ 309282 w 2657256"/>
                          <a:gd name="connsiteY465" fmla="*/ 2927129 h 3370881"/>
                          <a:gd name="connsiteX466" fmla="*/ 322729 w 2657256"/>
                          <a:gd name="connsiteY466" fmla="*/ 2985399 h 3370881"/>
                          <a:gd name="connsiteX467" fmla="*/ 327212 w 2657256"/>
                          <a:gd name="connsiteY467" fmla="*/ 3012293 h 3370881"/>
                          <a:gd name="connsiteX468" fmla="*/ 331694 w 2657256"/>
                          <a:gd name="connsiteY468" fmla="*/ 3043670 h 3370881"/>
                          <a:gd name="connsiteX469" fmla="*/ 345141 w 2657256"/>
                          <a:gd name="connsiteY469" fmla="*/ 3070564 h 3370881"/>
                          <a:gd name="connsiteX470" fmla="*/ 367553 w 2657256"/>
                          <a:gd name="connsiteY470" fmla="*/ 3124352 h 3370881"/>
                          <a:gd name="connsiteX471" fmla="*/ 381000 w 2657256"/>
                          <a:gd name="connsiteY471" fmla="*/ 3182623 h 3370881"/>
                          <a:gd name="connsiteX472" fmla="*/ 389965 w 2657256"/>
                          <a:gd name="connsiteY472" fmla="*/ 3196070 h 3370881"/>
                          <a:gd name="connsiteX473" fmla="*/ 394447 w 2657256"/>
                          <a:gd name="connsiteY473" fmla="*/ 3213999 h 3370881"/>
                          <a:gd name="connsiteX474" fmla="*/ 412376 w 2657256"/>
                          <a:gd name="connsiteY474" fmla="*/ 3245376 h 3370881"/>
                          <a:gd name="connsiteX475" fmla="*/ 416859 w 2657256"/>
                          <a:gd name="connsiteY475" fmla="*/ 3258823 h 3370881"/>
                          <a:gd name="connsiteX476" fmla="*/ 425823 w 2657256"/>
                          <a:gd name="connsiteY476" fmla="*/ 3272270 h 3370881"/>
                          <a:gd name="connsiteX477" fmla="*/ 439270 w 2657256"/>
                          <a:gd name="connsiteY477" fmla="*/ 3303646 h 3370881"/>
                          <a:gd name="connsiteX478" fmla="*/ 439270 w 2657256"/>
                          <a:gd name="connsiteY478" fmla="*/ 3352952 h 3370881"/>
                          <a:gd name="connsiteX479" fmla="*/ 430306 w 2657256"/>
                          <a:gd name="connsiteY479" fmla="*/ 3366399 h 3370881"/>
                          <a:gd name="connsiteX480" fmla="*/ 412376 w 2657256"/>
                          <a:gd name="connsiteY480" fmla="*/ 3370881 h 3370881"/>
                          <a:gd name="connsiteX481" fmla="*/ 295835 w 2657256"/>
                          <a:gd name="connsiteY481" fmla="*/ 3357434 h 3370881"/>
                          <a:gd name="connsiteX482" fmla="*/ 264459 w 2657256"/>
                          <a:gd name="connsiteY482" fmla="*/ 3276752 h 3370881"/>
                          <a:gd name="connsiteX483" fmla="*/ 259976 w 2657256"/>
                          <a:gd name="connsiteY483" fmla="*/ 3240893 h 3370881"/>
                          <a:gd name="connsiteX484" fmla="*/ 246529 w 2657256"/>
                          <a:gd name="connsiteY484" fmla="*/ 3178140 h 3370881"/>
                          <a:gd name="connsiteX485" fmla="*/ 237565 w 2657256"/>
                          <a:gd name="connsiteY485" fmla="*/ 3084011 h 3370881"/>
                          <a:gd name="connsiteX486" fmla="*/ 228600 w 2657256"/>
                          <a:gd name="connsiteY486" fmla="*/ 3057117 h 3370881"/>
                          <a:gd name="connsiteX487" fmla="*/ 219635 w 2657256"/>
                          <a:gd name="connsiteY487" fmla="*/ 3021258 h 3370881"/>
                          <a:gd name="connsiteX488" fmla="*/ 206188 w 2657256"/>
                          <a:gd name="connsiteY488" fmla="*/ 2980917 h 3370881"/>
                          <a:gd name="connsiteX489" fmla="*/ 201706 w 2657256"/>
                          <a:gd name="connsiteY489" fmla="*/ 2949540 h 3370881"/>
                          <a:gd name="connsiteX490" fmla="*/ 197223 w 2657256"/>
                          <a:gd name="connsiteY490" fmla="*/ 2927129 h 3370881"/>
                          <a:gd name="connsiteX491" fmla="*/ 192741 w 2657256"/>
                          <a:gd name="connsiteY491" fmla="*/ 2891270 h 3370881"/>
                          <a:gd name="connsiteX492" fmla="*/ 188259 w 2657256"/>
                          <a:gd name="connsiteY492" fmla="*/ 2850929 h 3370881"/>
                          <a:gd name="connsiteX493" fmla="*/ 179294 w 2657256"/>
                          <a:gd name="connsiteY493" fmla="*/ 2824034 h 3370881"/>
                          <a:gd name="connsiteX494" fmla="*/ 165847 w 2657256"/>
                          <a:gd name="connsiteY494" fmla="*/ 2774729 h 3370881"/>
                          <a:gd name="connsiteX495" fmla="*/ 161365 w 2657256"/>
                          <a:gd name="connsiteY495" fmla="*/ 2747834 h 3370881"/>
                          <a:gd name="connsiteX496" fmla="*/ 156882 w 2657256"/>
                          <a:gd name="connsiteY496" fmla="*/ 2559576 h 3370881"/>
                          <a:gd name="connsiteX497" fmla="*/ 152400 w 2657256"/>
                          <a:gd name="connsiteY497" fmla="*/ 2519234 h 3370881"/>
                          <a:gd name="connsiteX498" fmla="*/ 143435 w 2657256"/>
                          <a:gd name="connsiteY498" fmla="*/ 2384764 h 3370881"/>
                          <a:gd name="connsiteX499" fmla="*/ 129988 w 2657256"/>
                          <a:gd name="connsiteY499" fmla="*/ 2344423 h 3370881"/>
                          <a:gd name="connsiteX500" fmla="*/ 125506 w 2657256"/>
                          <a:gd name="connsiteY500" fmla="*/ 2330976 h 3370881"/>
                          <a:gd name="connsiteX501" fmla="*/ 138953 w 2657256"/>
                          <a:gd name="connsiteY501" fmla="*/ 2313046 h 3370881"/>
                          <a:gd name="connsiteX502" fmla="*/ 152400 w 2657256"/>
                          <a:gd name="connsiteY502" fmla="*/ 2304081 h 3370881"/>
                          <a:gd name="connsiteX503" fmla="*/ 170329 w 2657256"/>
                          <a:gd name="connsiteY503" fmla="*/ 2259258 h 3370881"/>
                          <a:gd name="connsiteX504" fmla="*/ 188259 w 2657256"/>
                          <a:gd name="connsiteY504" fmla="*/ 2223399 h 3370881"/>
                          <a:gd name="connsiteX505" fmla="*/ 206188 w 2657256"/>
                          <a:gd name="connsiteY505" fmla="*/ 2187540 h 3370881"/>
                          <a:gd name="connsiteX506" fmla="*/ 210670 w 2657256"/>
                          <a:gd name="connsiteY506" fmla="*/ 2174093 h 3370881"/>
                          <a:gd name="connsiteX507" fmla="*/ 219635 w 2657256"/>
                          <a:gd name="connsiteY507" fmla="*/ 2115823 h 3370881"/>
                          <a:gd name="connsiteX508" fmla="*/ 210670 w 2657256"/>
                          <a:gd name="connsiteY508" fmla="*/ 1958940 h 3370881"/>
                          <a:gd name="connsiteX509" fmla="*/ 192741 w 2657256"/>
                          <a:gd name="connsiteY509" fmla="*/ 1923081 h 3370881"/>
                          <a:gd name="connsiteX510" fmla="*/ 179294 w 2657256"/>
                          <a:gd name="connsiteY510" fmla="*/ 1891705 h 3370881"/>
                          <a:gd name="connsiteX511" fmla="*/ 165847 w 2657256"/>
                          <a:gd name="connsiteY511" fmla="*/ 1864811 h 3370881"/>
                          <a:gd name="connsiteX512" fmla="*/ 152400 w 2657256"/>
                          <a:gd name="connsiteY512" fmla="*/ 1833434 h 3370881"/>
                          <a:gd name="connsiteX513" fmla="*/ 143435 w 2657256"/>
                          <a:gd name="connsiteY513" fmla="*/ 1819987 h 3370881"/>
                          <a:gd name="connsiteX514" fmla="*/ 107576 w 2657256"/>
                          <a:gd name="connsiteY514" fmla="*/ 1784129 h 3370881"/>
                          <a:gd name="connsiteX515" fmla="*/ 94129 w 2657256"/>
                          <a:gd name="connsiteY515" fmla="*/ 1779646 h 3370881"/>
                          <a:gd name="connsiteX516" fmla="*/ 71718 w 2657256"/>
                          <a:gd name="connsiteY516" fmla="*/ 1770681 h 3370881"/>
                          <a:gd name="connsiteX517" fmla="*/ 58270 w 2657256"/>
                          <a:gd name="connsiteY517" fmla="*/ 1761717 h 3370881"/>
                          <a:gd name="connsiteX518" fmla="*/ 26894 w 2657256"/>
                          <a:gd name="connsiteY518" fmla="*/ 1730340 h 3370881"/>
                          <a:gd name="connsiteX519" fmla="*/ 0 w 2657256"/>
                          <a:gd name="connsiteY519" fmla="*/ 1707929 h 3370881"/>
                          <a:gd name="connsiteX0" fmla="*/ 0 w 2657256"/>
                          <a:gd name="connsiteY0" fmla="*/ 1707929 h 3370881"/>
                          <a:gd name="connsiteX1" fmla="*/ 22412 w 2657256"/>
                          <a:gd name="connsiteY1" fmla="*/ 1698964 h 3370881"/>
                          <a:gd name="connsiteX2" fmla="*/ 31376 w 2657256"/>
                          <a:gd name="connsiteY2" fmla="*/ 1681034 h 3370881"/>
                          <a:gd name="connsiteX3" fmla="*/ 44823 w 2657256"/>
                          <a:gd name="connsiteY3" fmla="*/ 1672070 h 3370881"/>
                          <a:gd name="connsiteX4" fmla="*/ 58270 w 2657256"/>
                          <a:gd name="connsiteY4" fmla="*/ 1654140 h 3370881"/>
                          <a:gd name="connsiteX5" fmla="*/ 76200 w 2657256"/>
                          <a:gd name="connsiteY5" fmla="*/ 1645176 h 3370881"/>
                          <a:gd name="connsiteX6" fmla="*/ 98612 w 2657256"/>
                          <a:gd name="connsiteY6" fmla="*/ 1636211 h 3370881"/>
                          <a:gd name="connsiteX7" fmla="*/ 125506 w 2657256"/>
                          <a:gd name="connsiteY7" fmla="*/ 1627246 h 3370881"/>
                          <a:gd name="connsiteX8" fmla="*/ 152400 w 2657256"/>
                          <a:gd name="connsiteY8" fmla="*/ 1609317 h 3370881"/>
                          <a:gd name="connsiteX9" fmla="*/ 170329 w 2657256"/>
                          <a:gd name="connsiteY9" fmla="*/ 1600352 h 3370881"/>
                          <a:gd name="connsiteX10" fmla="*/ 188259 w 2657256"/>
                          <a:gd name="connsiteY10" fmla="*/ 1582423 h 3370881"/>
                          <a:gd name="connsiteX11" fmla="*/ 228600 w 2657256"/>
                          <a:gd name="connsiteY11" fmla="*/ 1564493 h 3370881"/>
                          <a:gd name="connsiteX12" fmla="*/ 255494 w 2657256"/>
                          <a:gd name="connsiteY12" fmla="*/ 1546564 h 3370881"/>
                          <a:gd name="connsiteX13" fmla="*/ 300318 w 2657256"/>
                          <a:gd name="connsiteY13" fmla="*/ 1524152 h 3370881"/>
                          <a:gd name="connsiteX14" fmla="*/ 313765 w 2657256"/>
                          <a:gd name="connsiteY14" fmla="*/ 1515187 h 3370881"/>
                          <a:gd name="connsiteX15" fmla="*/ 340659 w 2657256"/>
                          <a:gd name="connsiteY15" fmla="*/ 1510705 h 3370881"/>
                          <a:gd name="connsiteX16" fmla="*/ 363070 w 2657256"/>
                          <a:gd name="connsiteY16" fmla="*/ 1506223 h 3370881"/>
                          <a:gd name="connsiteX17" fmla="*/ 389965 w 2657256"/>
                          <a:gd name="connsiteY17" fmla="*/ 1501740 h 3370881"/>
                          <a:gd name="connsiteX18" fmla="*/ 425823 w 2657256"/>
                          <a:gd name="connsiteY18" fmla="*/ 1497258 h 3370881"/>
                          <a:gd name="connsiteX19" fmla="*/ 470647 w 2657256"/>
                          <a:gd name="connsiteY19" fmla="*/ 1488293 h 3370881"/>
                          <a:gd name="connsiteX20" fmla="*/ 515470 w 2657256"/>
                          <a:gd name="connsiteY20" fmla="*/ 1479329 h 3370881"/>
                          <a:gd name="connsiteX21" fmla="*/ 528918 w 2657256"/>
                          <a:gd name="connsiteY21" fmla="*/ 1470364 h 3370881"/>
                          <a:gd name="connsiteX22" fmla="*/ 600635 w 2657256"/>
                          <a:gd name="connsiteY22" fmla="*/ 1456917 h 3370881"/>
                          <a:gd name="connsiteX23" fmla="*/ 690282 w 2657256"/>
                          <a:gd name="connsiteY23" fmla="*/ 1447952 h 3370881"/>
                          <a:gd name="connsiteX24" fmla="*/ 793376 w 2657256"/>
                          <a:gd name="connsiteY24" fmla="*/ 1452434 h 3370881"/>
                          <a:gd name="connsiteX25" fmla="*/ 874059 w 2657256"/>
                          <a:gd name="connsiteY25" fmla="*/ 1465881 h 3370881"/>
                          <a:gd name="connsiteX26" fmla="*/ 914400 w 2657256"/>
                          <a:gd name="connsiteY26" fmla="*/ 1470364 h 3370881"/>
                          <a:gd name="connsiteX27" fmla="*/ 1030941 w 2657256"/>
                          <a:gd name="connsiteY27" fmla="*/ 1483811 h 3370881"/>
                          <a:gd name="connsiteX28" fmla="*/ 1151965 w 2657256"/>
                          <a:gd name="connsiteY28" fmla="*/ 1492776 h 3370881"/>
                          <a:gd name="connsiteX29" fmla="*/ 1281953 w 2657256"/>
                          <a:gd name="connsiteY29" fmla="*/ 1501740 h 3370881"/>
                          <a:gd name="connsiteX30" fmla="*/ 1465729 w 2657256"/>
                          <a:gd name="connsiteY30" fmla="*/ 1497258 h 3370881"/>
                          <a:gd name="connsiteX31" fmla="*/ 1510553 w 2657256"/>
                          <a:gd name="connsiteY31" fmla="*/ 1492776 h 3370881"/>
                          <a:gd name="connsiteX32" fmla="*/ 1582270 w 2657256"/>
                          <a:gd name="connsiteY32" fmla="*/ 1461399 h 3370881"/>
                          <a:gd name="connsiteX33" fmla="*/ 1604682 w 2657256"/>
                          <a:gd name="connsiteY33" fmla="*/ 1456917 h 3370881"/>
                          <a:gd name="connsiteX34" fmla="*/ 1622612 w 2657256"/>
                          <a:gd name="connsiteY34" fmla="*/ 1447952 h 3370881"/>
                          <a:gd name="connsiteX35" fmla="*/ 1645023 w 2657256"/>
                          <a:gd name="connsiteY35" fmla="*/ 1438987 h 3370881"/>
                          <a:gd name="connsiteX36" fmla="*/ 1662953 w 2657256"/>
                          <a:gd name="connsiteY36" fmla="*/ 1425540 h 3370881"/>
                          <a:gd name="connsiteX37" fmla="*/ 1698812 w 2657256"/>
                          <a:gd name="connsiteY37" fmla="*/ 1407611 h 3370881"/>
                          <a:gd name="connsiteX38" fmla="*/ 1739153 w 2657256"/>
                          <a:gd name="connsiteY38" fmla="*/ 1380717 h 3370881"/>
                          <a:gd name="connsiteX39" fmla="*/ 1752600 w 2657256"/>
                          <a:gd name="connsiteY39" fmla="*/ 1367270 h 3370881"/>
                          <a:gd name="connsiteX40" fmla="*/ 1775012 w 2657256"/>
                          <a:gd name="connsiteY40" fmla="*/ 1353823 h 3370881"/>
                          <a:gd name="connsiteX41" fmla="*/ 1797423 w 2657256"/>
                          <a:gd name="connsiteY41" fmla="*/ 1335893 h 3370881"/>
                          <a:gd name="connsiteX42" fmla="*/ 1810870 w 2657256"/>
                          <a:gd name="connsiteY42" fmla="*/ 1304517 h 3370881"/>
                          <a:gd name="connsiteX43" fmla="*/ 1815353 w 2657256"/>
                          <a:gd name="connsiteY43" fmla="*/ 1291070 h 3370881"/>
                          <a:gd name="connsiteX44" fmla="*/ 1801906 w 2657256"/>
                          <a:gd name="connsiteY44" fmla="*/ 1138670 h 3370881"/>
                          <a:gd name="connsiteX45" fmla="*/ 1792941 w 2657256"/>
                          <a:gd name="connsiteY45" fmla="*/ 1125223 h 3370881"/>
                          <a:gd name="connsiteX46" fmla="*/ 1757082 w 2657256"/>
                          <a:gd name="connsiteY46" fmla="*/ 1093846 h 3370881"/>
                          <a:gd name="connsiteX47" fmla="*/ 1730188 w 2657256"/>
                          <a:gd name="connsiteY47" fmla="*/ 1066952 h 3370881"/>
                          <a:gd name="connsiteX48" fmla="*/ 1703294 w 2657256"/>
                          <a:gd name="connsiteY48" fmla="*/ 1049023 h 3370881"/>
                          <a:gd name="connsiteX49" fmla="*/ 1622612 w 2657256"/>
                          <a:gd name="connsiteY49" fmla="*/ 1053505 h 3370881"/>
                          <a:gd name="connsiteX50" fmla="*/ 1595718 w 2657256"/>
                          <a:gd name="connsiteY50" fmla="*/ 1062470 h 3370881"/>
                          <a:gd name="connsiteX51" fmla="*/ 1573306 w 2657256"/>
                          <a:gd name="connsiteY51" fmla="*/ 1066952 h 3370881"/>
                          <a:gd name="connsiteX52" fmla="*/ 1453385 w 2657256"/>
                          <a:gd name="connsiteY52" fmla="*/ 1082761 h 3370881"/>
                          <a:gd name="connsiteX53" fmla="*/ 1326776 w 2657256"/>
                          <a:gd name="connsiteY53" fmla="*/ 1062470 h 3370881"/>
                          <a:gd name="connsiteX54" fmla="*/ 1308847 w 2657256"/>
                          <a:gd name="connsiteY54" fmla="*/ 1057987 h 3370881"/>
                          <a:gd name="connsiteX55" fmla="*/ 1277470 w 2657256"/>
                          <a:gd name="connsiteY55" fmla="*/ 1053505 h 3370881"/>
                          <a:gd name="connsiteX56" fmla="*/ 1259541 w 2657256"/>
                          <a:gd name="connsiteY56" fmla="*/ 1049023 h 3370881"/>
                          <a:gd name="connsiteX57" fmla="*/ 1232647 w 2657256"/>
                          <a:gd name="connsiteY57" fmla="*/ 1044540 h 3370881"/>
                          <a:gd name="connsiteX58" fmla="*/ 1053353 w 2657256"/>
                          <a:gd name="connsiteY58" fmla="*/ 1049023 h 3370881"/>
                          <a:gd name="connsiteX59" fmla="*/ 1035423 w 2657256"/>
                          <a:gd name="connsiteY59" fmla="*/ 1053505 h 3370881"/>
                          <a:gd name="connsiteX60" fmla="*/ 1008529 w 2657256"/>
                          <a:gd name="connsiteY60" fmla="*/ 1057987 h 3370881"/>
                          <a:gd name="connsiteX61" fmla="*/ 995082 w 2657256"/>
                          <a:gd name="connsiteY61" fmla="*/ 1062470 h 3370881"/>
                          <a:gd name="connsiteX62" fmla="*/ 945776 w 2657256"/>
                          <a:gd name="connsiteY62" fmla="*/ 1031093 h 3370881"/>
                          <a:gd name="connsiteX63" fmla="*/ 941294 w 2657256"/>
                          <a:gd name="connsiteY63" fmla="*/ 1017646 h 3370881"/>
                          <a:gd name="connsiteX64" fmla="*/ 932329 w 2657256"/>
                          <a:gd name="connsiteY64" fmla="*/ 919034 h 3370881"/>
                          <a:gd name="connsiteX65" fmla="*/ 914400 w 2657256"/>
                          <a:gd name="connsiteY65" fmla="*/ 901105 h 3370881"/>
                          <a:gd name="connsiteX66" fmla="*/ 918882 w 2657256"/>
                          <a:gd name="connsiteY66" fmla="*/ 869729 h 3370881"/>
                          <a:gd name="connsiteX67" fmla="*/ 941294 w 2657256"/>
                          <a:gd name="connsiteY67" fmla="*/ 865246 h 3370881"/>
                          <a:gd name="connsiteX68" fmla="*/ 959223 w 2657256"/>
                          <a:gd name="connsiteY68" fmla="*/ 851799 h 3370881"/>
                          <a:gd name="connsiteX69" fmla="*/ 990600 w 2657256"/>
                          <a:gd name="connsiteY69" fmla="*/ 847317 h 3370881"/>
                          <a:gd name="connsiteX70" fmla="*/ 1129553 w 2657256"/>
                          <a:gd name="connsiteY70" fmla="*/ 838352 h 3370881"/>
                          <a:gd name="connsiteX71" fmla="*/ 1147482 w 2657256"/>
                          <a:gd name="connsiteY71" fmla="*/ 829387 h 3370881"/>
                          <a:gd name="connsiteX72" fmla="*/ 1178859 w 2657256"/>
                          <a:gd name="connsiteY72" fmla="*/ 806976 h 3370881"/>
                          <a:gd name="connsiteX73" fmla="*/ 1192306 w 2657256"/>
                          <a:gd name="connsiteY73" fmla="*/ 793529 h 3370881"/>
                          <a:gd name="connsiteX74" fmla="*/ 1214718 w 2657256"/>
                          <a:gd name="connsiteY74" fmla="*/ 784564 h 3370881"/>
                          <a:gd name="connsiteX75" fmla="*/ 1241612 w 2657256"/>
                          <a:gd name="connsiteY75" fmla="*/ 771117 h 3370881"/>
                          <a:gd name="connsiteX76" fmla="*/ 1277470 w 2657256"/>
                          <a:gd name="connsiteY76" fmla="*/ 753187 h 3370881"/>
                          <a:gd name="connsiteX77" fmla="*/ 1295400 w 2657256"/>
                          <a:gd name="connsiteY77" fmla="*/ 730776 h 3370881"/>
                          <a:gd name="connsiteX78" fmla="*/ 1317812 w 2657256"/>
                          <a:gd name="connsiteY78" fmla="*/ 708364 h 3370881"/>
                          <a:gd name="connsiteX79" fmla="*/ 1353670 w 2657256"/>
                          <a:gd name="connsiteY79" fmla="*/ 663540 h 3370881"/>
                          <a:gd name="connsiteX80" fmla="*/ 1371600 w 2657256"/>
                          <a:gd name="connsiteY80" fmla="*/ 636646 h 3370881"/>
                          <a:gd name="connsiteX81" fmla="*/ 1380565 w 2657256"/>
                          <a:gd name="connsiteY81" fmla="*/ 596305 h 3370881"/>
                          <a:gd name="connsiteX82" fmla="*/ 1385047 w 2657256"/>
                          <a:gd name="connsiteY82" fmla="*/ 582858 h 3370881"/>
                          <a:gd name="connsiteX83" fmla="*/ 1380565 w 2657256"/>
                          <a:gd name="connsiteY83" fmla="*/ 533552 h 3370881"/>
                          <a:gd name="connsiteX84" fmla="*/ 1367118 w 2657256"/>
                          <a:gd name="connsiteY84" fmla="*/ 524587 h 3370881"/>
                          <a:gd name="connsiteX85" fmla="*/ 1349188 w 2657256"/>
                          <a:gd name="connsiteY85" fmla="*/ 520105 h 3370881"/>
                          <a:gd name="connsiteX86" fmla="*/ 1326776 w 2657256"/>
                          <a:gd name="connsiteY86" fmla="*/ 511140 h 3370881"/>
                          <a:gd name="connsiteX87" fmla="*/ 1281953 w 2657256"/>
                          <a:gd name="connsiteY87" fmla="*/ 515623 h 3370881"/>
                          <a:gd name="connsiteX88" fmla="*/ 1250576 w 2657256"/>
                          <a:gd name="connsiteY88" fmla="*/ 529070 h 3370881"/>
                          <a:gd name="connsiteX89" fmla="*/ 1210235 w 2657256"/>
                          <a:gd name="connsiteY89" fmla="*/ 542517 h 3370881"/>
                          <a:gd name="connsiteX90" fmla="*/ 1183341 w 2657256"/>
                          <a:gd name="connsiteY90" fmla="*/ 555964 h 3370881"/>
                          <a:gd name="connsiteX91" fmla="*/ 1160929 w 2657256"/>
                          <a:gd name="connsiteY91" fmla="*/ 569411 h 3370881"/>
                          <a:gd name="connsiteX92" fmla="*/ 1134035 w 2657256"/>
                          <a:gd name="connsiteY92" fmla="*/ 578376 h 3370881"/>
                          <a:gd name="connsiteX93" fmla="*/ 1111623 w 2657256"/>
                          <a:gd name="connsiteY93" fmla="*/ 587340 h 3370881"/>
                          <a:gd name="connsiteX94" fmla="*/ 1084729 w 2657256"/>
                          <a:gd name="connsiteY94" fmla="*/ 596305 h 3370881"/>
                          <a:gd name="connsiteX95" fmla="*/ 986118 w 2657256"/>
                          <a:gd name="connsiteY95" fmla="*/ 591823 h 3370881"/>
                          <a:gd name="connsiteX96" fmla="*/ 927847 w 2657256"/>
                          <a:gd name="connsiteY96" fmla="*/ 578376 h 3370881"/>
                          <a:gd name="connsiteX97" fmla="*/ 896470 w 2657256"/>
                          <a:gd name="connsiteY97" fmla="*/ 555964 h 3370881"/>
                          <a:gd name="connsiteX98" fmla="*/ 883023 w 2657256"/>
                          <a:gd name="connsiteY98" fmla="*/ 546999 h 3370881"/>
                          <a:gd name="connsiteX99" fmla="*/ 865094 w 2657256"/>
                          <a:gd name="connsiteY99" fmla="*/ 497693 h 3370881"/>
                          <a:gd name="connsiteX100" fmla="*/ 869576 w 2657256"/>
                          <a:gd name="connsiteY100" fmla="*/ 403564 h 3370881"/>
                          <a:gd name="connsiteX101" fmla="*/ 874059 w 2657256"/>
                          <a:gd name="connsiteY101" fmla="*/ 385634 h 3370881"/>
                          <a:gd name="connsiteX102" fmla="*/ 883023 w 2657256"/>
                          <a:gd name="connsiteY102" fmla="*/ 372187 h 3370881"/>
                          <a:gd name="connsiteX103" fmla="*/ 909918 w 2657256"/>
                          <a:gd name="connsiteY103" fmla="*/ 363223 h 3370881"/>
                          <a:gd name="connsiteX104" fmla="*/ 914400 w 2657256"/>
                          <a:gd name="connsiteY104" fmla="*/ 385634 h 3370881"/>
                          <a:gd name="connsiteX105" fmla="*/ 909918 w 2657256"/>
                          <a:gd name="connsiteY105" fmla="*/ 408046 h 3370881"/>
                          <a:gd name="connsiteX106" fmla="*/ 900953 w 2657256"/>
                          <a:gd name="connsiteY106" fmla="*/ 466317 h 3370881"/>
                          <a:gd name="connsiteX107" fmla="*/ 905435 w 2657256"/>
                          <a:gd name="connsiteY107" fmla="*/ 515623 h 3370881"/>
                          <a:gd name="connsiteX108" fmla="*/ 932329 w 2657256"/>
                          <a:gd name="connsiteY108" fmla="*/ 551481 h 3370881"/>
                          <a:gd name="connsiteX109" fmla="*/ 954741 w 2657256"/>
                          <a:gd name="connsiteY109" fmla="*/ 560446 h 3370881"/>
                          <a:gd name="connsiteX110" fmla="*/ 972670 w 2657256"/>
                          <a:gd name="connsiteY110" fmla="*/ 569411 h 3370881"/>
                          <a:gd name="connsiteX111" fmla="*/ 1066800 w 2657256"/>
                          <a:gd name="connsiteY111" fmla="*/ 564929 h 3370881"/>
                          <a:gd name="connsiteX112" fmla="*/ 1111623 w 2657256"/>
                          <a:gd name="connsiteY112" fmla="*/ 551481 h 3370881"/>
                          <a:gd name="connsiteX113" fmla="*/ 1129553 w 2657256"/>
                          <a:gd name="connsiteY113" fmla="*/ 538034 h 3370881"/>
                          <a:gd name="connsiteX114" fmla="*/ 1156447 w 2657256"/>
                          <a:gd name="connsiteY114" fmla="*/ 511140 h 3370881"/>
                          <a:gd name="connsiteX115" fmla="*/ 1160929 w 2657256"/>
                          <a:gd name="connsiteY115" fmla="*/ 493211 h 3370881"/>
                          <a:gd name="connsiteX116" fmla="*/ 1178859 w 2657256"/>
                          <a:gd name="connsiteY116" fmla="*/ 331846 h 3370881"/>
                          <a:gd name="connsiteX117" fmla="*/ 1215315 w 2657256"/>
                          <a:gd name="connsiteY117" fmla="*/ 270289 h 3370881"/>
                          <a:gd name="connsiteX118" fmla="*/ 1214718 w 2657256"/>
                          <a:gd name="connsiteY118" fmla="*/ 367705 h 3370881"/>
                          <a:gd name="connsiteX119" fmla="*/ 1201270 w 2657256"/>
                          <a:gd name="connsiteY119" fmla="*/ 412529 h 3370881"/>
                          <a:gd name="connsiteX120" fmla="*/ 1210235 w 2657256"/>
                          <a:gd name="connsiteY120" fmla="*/ 461834 h 3370881"/>
                          <a:gd name="connsiteX121" fmla="*/ 1214718 w 2657256"/>
                          <a:gd name="connsiteY121" fmla="*/ 475281 h 3370881"/>
                          <a:gd name="connsiteX122" fmla="*/ 1228165 w 2657256"/>
                          <a:gd name="connsiteY122" fmla="*/ 484246 h 3370881"/>
                          <a:gd name="connsiteX123" fmla="*/ 1250576 w 2657256"/>
                          <a:gd name="connsiteY123" fmla="*/ 502176 h 3370881"/>
                          <a:gd name="connsiteX124" fmla="*/ 1317812 w 2657256"/>
                          <a:gd name="connsiteY124" fmla="*/ 497693 h 3370881"/>
                          <a:gd name="connsiteX125" fmla="*/ 1353670 w 2657256"/>
                          <a:gd name="connsiteY125" fmla="*/ 488729 h 3370881"/>
                          <a:gd name="connsiteX126" fmla="*/ 1506070 w 2657256"/>
                          <a:gd name="connsiteY126" fmla="*/ 457352 h 3370881"/>
                          <a:gd name="connsiteX127" fmla="*/ 1550894 w 2657256"/>
                          <a:gd name="connsiteY127" fmla="*/ 430458 h 3370881"/>
                          <a:gd name="connsiteX128" fmla="*/ 1564341 w 2657256"/>
                          <a:gd name="connsiteY128" fmla="*/ 417011 h 3370881"/>
                          <a:gd name="connsiteX129" fmla="*/ 1586753 w 2657256"/>
                          <a:gd name="connsiteY129" fmla="*/ 399081 h 3370881"/>
                          <a:gd name="connsiteX130" fmla="*/ 1595718 w 2657256"/>
                          <a:gd name="connsiteY130" fmla="*/ 381152 h 3370881"/>
                          <a:gd name="connsiteX131" fmla="*/ 1600200 w 2657256"/>
                          <a:gd name="connsiteY131" fmla="*/ 363223 h 3370881"/>
                          <a:gd name="connsiteX132" fmla="*/ 1609165 w 2657256"/>
                          <a:gd name="connsiteY132" fmla="*/ 313917 h 3370881"/>
                          <a:gd name="connsiteX133" fmla="*/ 1537447 w 2657256"/>
                          <a:gd name="connsiteY133" fmla="*/ 188411 h 3370881"/>
                          <a:gd name="connsiteX134" fmla="*/ 1613647 w 2657256"/>
                          <a:gd name="connsiteY134" fmla="*/ 399081 h 3370881"/>
                          <a:gd name="connsiteX135" fmla="*/ 1627094 w 2657256"/>
                          <a:gd name="connsiteY135" fmla="*/ 417011 h 3370881"/>
                          <a:gd name="connsiteX136" fmla="*/ 1658470 w 2657256"/>
                          <a:gd name="connsiteY136" fmla="*/ 412529 h 3370881"/>
                          <a:gd name="connsiteX137" fmla="*/ 1685365 w 2657256"/>
                          <a:gd name="connsiteY137" fmla="*/ 390117 h 3370881"/>
                          <a:gd name="connsiteX138" fmla="*/ 1694329 w 2657256"/>
                          <a:gd name="connsiteY138" fmla="*/ 376670 h 3370881"/>
                          <a:gd name="connsiteX139" fmla="*/ 1734670 w 2657256"/>
                          <a:gd name="connsiteY139" fmla="*/ 354258 h 3370881"/>
                          <a:gd name="connsiteX140" fmla="*/ 1743635 w 2657256"/>
                          <a:gd name="connsiteY140" fmla="*/ 340811 h 3370881"/>
                          <a:gd name="connsiteX141" fmla="*/ 1757082 w 2657256"/>
                          <a:gd name="connsiteY141" fmla="*/ 336329 h 3370881"/>
                          <a:gd name="connsiteX142" fmla="*/ 1899621 w 2657256"/>
                          <a:gd name="connsiteY142" fmla="*/ 211719 h 3370881"/>
                          <a:gd name="connsiteX143" fmla="*/ 1772023 w 2657256"/>
                          <a:gd name="connsiteY143" fmla="*/ 77249 h 3370881"/>
                          <a:gd name="connsiteX144" fmla="*/ 1824225 w 2657256"/>
                          <a:gd name="connsiteY144" fmla="*/ 214081 h 3370881"/>
                          <a:gd name="connsiteX145" fmla="*/ 1874221 w 2657256"/>
                          <a:gd name="connsiteY145" fmla="*/ 318698 h 3370881"/>
                          <a:gd name="connsiteX146" fmla="*/ 1788459 w 2657256"/>
                          <a:gd name="connsiteY146" fmla="*/ 367705 h 3370881"/>
                          <a:gd name="connsiteX147" fmla="*/ 1761565 w 2657256"/>
                          <a:gd name="connsiteY147" fmla="*/ 390117 h 3370881"/>
                          <a:gd name="connsiteX148" fmla="*/ 1783976 w 2657256"/>
                          <a:gd name="connsiteY148" fmla="*/ 399081 h 3370881"/>
                          <a:gd name="connsiteX149" fmla="*/ 1878106 w 2657256"/>
                          <a:gd name="connsiteY149" fmla="*/ 390117 h 3370881"/>
                          <a:gd name="connsiteX150" fmla="*/ 1891553 w 2657256"/>
                          <a:gd name="connsiteY150" fmla="*/ 381152 h 3370881"/>
                          <a:gd name="connsiteX151" fmla="*/ 1918447 w 2657256"/>
                          <a:gd name="connsiteY151" fmla="*/ 372187 h 3370881"/>
                          <a:gd name="connsiteX152" fmla="*/ 1940859 w 2657256"/>
                          <a:gd name="connsiteY152" fmla="*/ 358740 h 3370881"/>
                          <a:gd name="connsiteX153" fmla="*/ 1954306 w 2657256"/>
                          <a:gd name="connsiteY153" fmla="*/ 354258 h 3370881"/>
                          <a:gd name="connsiteX154" fmla="*/ 2166172 w 2657256"/>
                          <a:gd name="connsiteY154" fmla="*/ 215604 h 3370881"/>
                          <a:gd name="connsiteX155" fmla="*/ 2069054 w 2657256"/>
                          <a:gd name="connsiteY155" fmla="*/ 40493 h 3370881"/>
                          <a:gd name="connsiteX156" fmla="*/ 2078225 w 2657256"/>
                          <a:gd name="connsiteY156" fmla="*/ 188681 h 3370881"/>
                          <a:gd name="connsiteX157" fmla="*/ 1999129 w 2657256"/>
                          <a:gd name="connsiteY157" fmla="*/ 358740 h 3370881"/>
                          <a:gd name="connsiteX158" fmla="*/ 1994647 w 2657256"/>
                          <a:gd name="connsiteY158" fmla="*/ 372187 h 3370881"/>
                          <a:gd name="connsiteX159" fmla="*/ 2039470 w 2657256"/>
                          <a:gd name="connsiteY159" fmla="*/ 390117 h 3370881"/>
                          <a:gd name="connsiteX160" fmla="*/ 2115670 w 2657256"/>
                          <a:gd name="connsiteY160" fmla="*/ 390117 h 3370881"/>
                          <a:gd name="connsiteX161" fmla="*/ 2160494 w 2657256"/>
                          <a:gd name="connsiteY161" fmla="*/ 376670 h 3370881"/>
                          <a:gd name="connsiteX162" fmla="*/ 2191870 w 2657256"/>
                          <a:gd name="connsiteY162" fmla="*/ 363223 h 3370881"/>
                          <a:gd name="connsiteX163" fmla="*/ 2205318 w 2657256"/>
                          <a:gd name="connsiteY163" fmla="*/ 358740 h 3370881"/>
                          <a:gd name="connsiteX164" fmla="*/ 2232212 w 2657256"/>
                          <a:gd name="connsiteY164" fmla="*/ 340811 h 3370881"/>
                          <a:gd name="connsiteX165" fmla="*/ 2312894 w 2657256"/>
                          <a:gd name="connsiteY165" fmla="*/ 183929 h 3370881"/>
                          <a:gd name="connsiteX166" fmla="*/ 2339788 w 2657256"/>
                          <a:gd name="connsiteY166" fmla="*/ 151 h 3370881"/>
                          <a:gd name="connsiteX167" fmla="*/ 2357718 w 2657256"/>
                          <a:gd name="connsiteY167" fmla="*/ 215305 h 3370881"/>
                          <a:gd name="connsiteX168" fmla="*/ 2254623 w 2657256"/>
                          <a:gd name="connsiteY168" fmla="*/ 376670 h 3370881"/>
                          <a:gd name="connsiteX169" fmla="*/ 2245659 w 2657256"/>
                          <a:gd name="connsiteY169" fmla="*/ 390117 h 3370881"/>
                          <a:gd name="connsiteX170" fmla="*/ 2254623 w 2657256"/>
                          <a:gd name="connsiteY170" fmla="*/ 403564 h 3370881"/>
                          <a:gd name="connsiteX171" fmla="*/ 2353235 w 2657256"/>
                          <a:gd name="connsiteY171" fmla="*/ 399081 h 3370881"/>
                          <a:gd name="connsiteX172" fmla="*/ 2366682 w 2657256"/>
                          <a:gd name="connsiteY172" fmla="*/ 394599 h 3370881"/>
                          <a:gd name="connsiteX173" fmla="*/ 2389094 w 2657256"/>
                          <a:gd name="connsiteY173" fmla="*/ 390117 h 3370881"/>
                          <a:gd name="connsiteX174" fmla="*/ 2424953 w 2657256"/>
                          <a:gd name="connsiteY174" fmla="*/ 367705 h 3370881"/>
                          <a:gd name="connsiteX175" fmla="*/ 2528047 w 2657256"/>
                          <a:gd name="connsiteY175" fmla="*/ 292700 h 3370881"/>
                          <a:gd name="connsiteX176" fmla="*/ 2541495 w 2657256"/>
                          <a:gd name="connsiteY176" fmla="*/ 62906 h 3370881"/>
                          <a:gd name="connsiteX177" fmla="*/ 2591304 w 2657256"/>
                          <a:gd name="connsiteY177" fmla="*/ 214081 h 3370881"/>
                          <a:gd name="connsiteX178" fmla="*/ 2612315 w 2657256"/>
                          <a:gd name="connsiteY178" fmla="*/ 290907 h 3370881"/>
                          <a:gd name="connsiteX179" fmla="*/ 2650863 w 2657256"/>
                          <a:gd name="connsiteY179" fmla="*/ 344994 h 3370881"/>
                          <a:gd name="connsiteX180" fmla="*/ 2465294 w 2657256"/>
                          <a:gd name="connsiteY180" fmla="*/ 399081 h 3370881"/>
                          <a:gd name="connsiteX181" fmla="*/ 2442882 w 2657256"/>
                          <a:gd name="connsiteY181" fmla="*/ 403564 h 3370881"/>
                          <a:gd name="connsiteX182" fmla="*/ 2398059 w 2657256"/>
                          <a:gd name="connsiteY182" fmla="*/ 417011 h 3370881"/>
                          <a:gd name="connsiteX183" fmla="*/ 2375647 w 2657256"/>
                          <a:gd name="connsiteY183" fmla="*/ 425976 h 3370881"/>
                          <a:gd name="connsiteX184" fmla="*/ 2357718 w 2657256"/>
                          <a:gd name="connsiteY184" fmla="*/ 430458 h 3370881"/>
                          <a:gd name="connsiteX185" fmla="*/ 2344270 w 2657256"/>
                          <a:gd name="connsiteY185" fmla="*/ 461834 h 3370881"/>
                          <a:gd name="connsiteX186" fmla="*/ 2353235 w 2657256"/>
                          <a:gd name="connsiteY186" fmla="*/ 502176 h 3370881"/>
                          <a:gd name="connsiteX187" fmla="*/ 2362200 w 2657256"/>
                          <a:gd name="connsiteY187" fmla="*/ 515623 h 3370881"/>
                          <a:gd name="connsiteX188" fmla="*/ 2344270 w 2657256"/>
                          <a:gd name="connsiteY188" fmla="*/ 587340 h 3370881"/>
                          <a:gd name="connsiteX189" fmla="*/ 2321859 w 2657256"/>
                          <a:gd name="connsiteY189" fmla="*/ 614234 h 3370881"/>
                          <a:gd name="connsiteX190" fmla="*/ 2308412 w 2657256"/>
                          <a:gd name="connsiteY190" fmla="*/ 636646 h 3370881"/>
                          <a:gd name="connsiteX191" fmla="*/ 2281518 w 2657256"/>
                          <a:gd name="connsiteY191" fmla="*/ 641129 h 3370881"/>
                          <a:gd name="connsiteX192" fmla="*/ 2259106 w 2657256"/>
                          <a:gd name="connsiteY192" fmla="*/ 636646 h 3370881"/>
                          <a:gd name="connsiteX193" fmla="*/ 2277035 w 2657256"/>
                          <a:gd name="connsiteY193" fmla="*/ 578376 h 3370881"/>
                          <a:gd name="connsiteX194" fmla="*/ 2290482 w 2657256"/>
                          <a:gd name="connsiteY194" fmla="*/ 542517 h 3370881"/>
                          <a:gd name="connsiteX195" fmla="*/ 2286000 w 2657256"/>
                          <a:gd name="connsiteY195" fmla="*/ 506658 h 3370881"/>
                          <a:gd name="connsiteX196" fmla="*/ 2245659 w 2657256"/>
                          <a:gd name="connsiteY196" fmla="*/ 448387 h 3370881"/>
                          <a:gd name="connsiteX197" fmla="*/ 2200835 w 2657256"/>
                          <a:gd name="connsiteY197" fmla="*/ 430458 h 3370881"/>
                          <a:gd name="connsiteX198" fmla="*/ 2169459 w 2657256"/>
                          <a:gd name="connsiteY198" fmla="*/ 425976 h 3370881"/>
                          <a:gd name="connsiteX199" fmla="*/ 2102223 w 2657256"/>
                          <a:gd name="connsiteY199" fmla="*/ 430458 h 3370881"/>
                          <a:gd name="connsiteX200" fmla="*/ 2084294 w 2657256"/>
                          <a:gd name="connsiteY200" fmla="*/ 439423 h 3370881"/>
                          <a:gd name="connsiteX201" fmla="*/ 2070847 w 2657256"/>
                          <a:gd name="connsiteY201" fmla="*/ 443905 h 3370881"/>
                          <a:gd name="connsiteX202" fmla="*/ 2061882 w 2657256"/>
                          <a:gd name="connsiteY202" fmla="*/ 461834 h 3370881"/>
                          <a:gd name="connsiteX203" fmla="*/ 2034988 w 2657256"/>
                          <a:gd name="connsiteY203" fmla="*/ 475281 h 3370881"/>
                          <a:gd name="connsiteX204" fmla="*/ 1783976 w 2657256"/>
                          <a:gd name="connsiteY204" fmla="*/ 479764 h 3370881"/>
                          <a:gd name="connsiteX205" fmla="*/ 1766047 w 2657256"/>
                          <a:gd name="connsiteY205" fmla="*/ 488729 h 3370881"/>
                          <a:gd name="connsiteX206" fmla="*/ 1703294 w 2657256"/>
                          <a:gd name="connsiteY206" fmla="*/ 506658 h 3370881"/>
                          <a:gd name="connsiteX207" fmla="*/ 1689847 w 2657256"/>
                          <a:gd name="connsiteY207" fmla="*/ 511140 h 3370881"/>
                          <a:gd name="connsiteX208" fmla="*/ 1676400 w 2657256"/>
                          <a:gd name="connsiteY208" fmla="*/ 520105 h 3370881"/>
                          <a:gd name="connsiteX209" fmla="*/ 1649506 w 2657256"/>
                          <a:gd name="connsiteY209" fmla="*/ 529070 h 3370881"/>
                          <a:gd name="connsiteX210" fmla="*/ 1636059 w 2657256"/>
                          <a:gd name="connsiteY210" fmla="*/ 538034 h 3370881"/>
                          <a:gd name="connsiteX211" fmla="*/ 1622612 w 2657256"/>
                          <a:gd name="connsiteY211" fmla="*/ 551481 h 3370881"/>
                          <a:gd name="connsiteX212" fmla="*/ 1609165 w 2657256"/>
                          <a:gd name="connsiteY212" fmla="*/ 555964 h 3370881"/>
                          <a:gd name="connsiteX213" fmla="*/ 1577788 w 2657256"/>
                          <a:gd name="connsiteY213" fmla="*/ 587340 h 3370881"/>
                          <a:gd name="connsiteX214" fmla="*/ 1568823 w 2657256"/>
                          <a:gd name="connsiteY214" fmla="*/ 600787 h 3370881"/>
                          <a:gd name="connsiteX215" fmla="*/ 1555376 w 2657256"/>
                          <a:gd name="connsiteY215" fmla="*/ 614234 h 3370881"/>
                          <a:gd name="connsiteX216" fmla="*/ 1524000 w 2657256"/>
                          <a:gd name="connsiteY216" fmla="*/ 654576 h 3370881"/>
                          <a:gd name="connsiteX217" fmla="*/ 1519518 w 2657256"/>
                          <a:gd name="connsiteY217" fmla="*/ 668023 h 3370881"/>
                          <a:gd name="connsiteX218" fmla="*/ 1528482 w 2657256"/>
                          <a:gd name="connsiteY218" fmla="*/ 708364 h 3370881"/>
                          <a:gd name="connsiteX219" fmla="*/ 1537447 w 2657256"/>
                          <a:gd name="connsiteY219" fmla="*/ 721811 h 3370881"/>
                          <a:gd name="connsiteX220" fmla="*/ 1568823 w 2657256"/>
                          <a:gd name="connsiteY220" fmla="*/ 712846 h 3370881"/>
                          <a:gd name="connsiteX221" fmla="*/ 1600200 w 2657256"/>
                          <a:gd name="connsiteY221" fmla="*/ 712846 h 3370881"/>
                          <a:gd name="connsiteX222" fmla="*/ 1631576 w 2657256"/>
                          <a:gd name="connsiteY222" fmla="*/ 690434 h 3370881"/>
                          <a:gd name="connsiteX223" fmla="*/ 1645023 w 2657256"/>
                          <a:gd name="connsiteY223" fmla="*/ 676987 h 3370881"/>
                          <a:gd name="connsiteX224" fmla="*/ 1685365 w 2657256"/>
                          <a:gd name="connsiteY224" fmla="*/ 645611 h 3370881"/>
                          <a:gd name="connsiteX225" fmla="*/ 1716741 w 2657256"/>
                          <a:gd name="connsiteY225" fmla="*/ 614234 h 3370881"/>
                          <a:gd name="connsiteX226" fmla="*/ 1748118 w 2657256"/>
                          <a:gd name="connsiteY226" fmla="*/ 596305 h 3370881"/>
                          <a:gd name="connsiteX227" fmla="*/ 1761565 w 2657256"/>
                          <a:gd name="connsiteY227" fmla="*/ 591823 h 3370881"/>
                          <a:gd name="connsiteX228" fmla="*/ 1779494 w 2657256"/>
                          <a:gd name="connsiteY228" fmla="*/ 582858 h 3370881"/>
                          <a:gd name="connsiteX229" fmla="*/ 1815353 w 2657256"/>
                          <a:gd name="connsiteY229" fmla="*/ 573893 h 3370881"/>
                          <a:gd name="connsiteX230" fmla="*/ 2030506 w 2657256"/>
                          <a:gd name="connsiteY230" fmla="*/ 578376 h 3370881"/>
                          <a:gd name="connsiteX231" fmla="*/ 2017059 w 2657256"/>
                          <a:gd name="connsiteY231" fmla="*/ 600787 h 3370881"/>
                          <a:gd name="connsiteX232" fmla="*/ 1981200 w 2657256"/>
                          <a:gd name="connsiteY232" fmla="*/ 636646 h 3370881"/>
                          <a:gd name="connsiteX233" fmla="*/ 1967753 w 2657256"/>
                          <a:gd name="connsiteY233" fmla="*/ 650093 h 3370881"/>
                          <a:gd name="connsiteX234" fmla="*/ 1936376 w 2657256"/>
                          <a:gd name="connsiteY234" fmla="*/ 690434 h 3370881"/>
                          <a:gd name="connsiteX235" fmla="*/ 1905000 w 2657256"/>
                          <a:gd name="connsiteY235" fmla="*/ 717329 h 3370881"/>
                          <a:gd name="connsiteX236" fmla="*/ 1860176 w 2657256"/>
                          <a:gd name="connsiteY236" fmla="*/ 735258 h 3370881"/>
                          <a:gd name="connsiteX237" fmla="*/ 1788459 w 2657256"/>
                          <a:gd name="connsiteY237" fmla="*/ 744223 h 3370881"/>
                          <a:gd name="connsiteX238" fmla="*/ 1846729 w 2657256"/>
                          <a:gd name="connsiteY238" fmla="*/ 802493 h 3370881"/>
                          <a:gd name="connsiteX239" fmla="*/ 1913965 w 2657256"/>
                          <a:gd name="connsiteY239" fmla="*/ 829387 h 3370881"/>
                          <a:gd name="connsiteX240" fmla="*/ 1922929 w 2657256"/>
                          <a:gd name="connsiteY240" fmla="*/ 842834 h 3370881"/>
                          <a:gd name="connsiteX241" fmla="*/ 1967753 w 2657256"/>
                          <a:gd name="connsiteY241" fmla="*/ 883176 h 3370881"/>
                          <a:gd name="connsiteX242" fmla="*/ 1981200 w 2657256"/>
                          <a:gd name="connsiteY242" fmla="*/ 896623 h 3370881"/>
                          <a:gd name="connsiteX243" fmla="*/ 1994647 w 2657256"/>
                          <a:gd name="connsiteY243" fmla="*/ 905587 h 3370881"/>
                          <a:gd name="connsiteX244" fmla="*/ 2021541 w 2657256"/>
                          <a:gd name="connsiteY244" fmla="*/ 927999 h 3370881"/>
                          <a:gd name="connsiteX245" fmla="*/ 2030506 w 2657256"/>
                          <a:gd name="connsiteY245" fmla="*/ 941446 h 3370881"/>
                          <a:gd name="connsiteX246" fmla="*/ 2057400 w 2657256"/>
                          <a:gd name="connsiteY246" fmla="*/ 968340 h 3370881"/>
                          <a:gd name="connsiteX247" fmla="*/ 2088776 w 2657256"/>
                          <a:gd name="connsiteY247" fmla="*/ 1013164 h 3370881"/>
                          <a:gd name="connsiteX248" fmla="*/ 2115670 w 2657256"/>
                          <a:gd name="connsiteY248" fmla="*/ 1057987 h 3370881"/>
                          <a:gd name="connsiteX249" fmla="*/ 2120153 w 2657256"/>
                          <a:gd name="connsiteY249" fmla="*/ 1089364 h 3370881"/>
                          <a:gd name="connsiteX250" fmla="*/ 2138082 w 2657256"/>
                          <a:gd name="connsiteY250" fmla="*/ 1143152 h 3370881"/>
                          <a:gd name="connsiteX251" fmla="*/ 2147047 w 2657256"/>
                          <a:gd name="connsiteY251" fmla="*/ 1196940 h 3370881"/>
                          <a:gd name="connsiteX252" fmla="*/ 2151529 w 2657256"/>
                          <a:gd name="connsiteY252" fmla="*/ 1210387 h 3370881"/>
                          <a:gd name="connsiteX253" fmla="*/ 2156012 w 2657256"/>
                          <a:gd name="connsiteY253" fmla="*/ 1228317 h 3370881"/>
                          <a:gd name="connsiteX254" fmla="*/ 2173941 w 2657256"/>
                          <a:gd name="connsiteY254" fmla="*/ 1295552 h 3370881"/>
                          <a:gd name="connsiteX255" fmla="*/ 2182906 w 2657256"/>
                          <a:gd name="connsiteY255" fmla="*/ 1313481 h 3370881"/>
                          <a:gd name="connsiteX256" fmla="*/ 2187388 w 2657256"/>
                          <a:gd name="connsiteY256" fmla="*/ 1331411 h 3370881"/>
                          <a:gd name="connsiteX257" fmla="*/ 2214282 w 2657256"/>
                          <a:gd name="connsiteY257" fmla="*/ 1385199 h 3370881"/>
                          <a:gd name="connsiteX258" fmla="*/ 2218765 w 2657256"/>
                          <a:gd name="connsiteY258" fmla="*/ 1403129 h 3370881"/>
                          <a:gd name="connsiteX259" fmla="*/ 2223247 w 2657256"/>
                          <a:gd name="connsiteY259" fmla="*/ 1430023 h 3370881"/>
                          <a:gd name="connsiteX260" fmla="*/ 2236694 w 2657256"/>
                          <a:gd name="connsiteY260" fmla="*/ 1456917 h 3370881"/>
                          <a:gd name="connsiteX261" fmla="*/ 2241176 w 2657256"/>
                          <a:gd name="connsiteY261" fmla="*/ 1577940 h 3370881"/>
                          <a:gd name="connsiteX262" fmla="*/ 2245659 w 2657256"/>
                          <a:gd name="connsiteY262" fmla="*/ 1595870 h 3370881"/>
                          <a:gd name="connsiteX263" fmla="*/ 2236694 w 2657256"/>
                          <a:gd name="connsiteY263" fmla="*/ 1694481 h 3370881"/>
                          <a:gd name="connsiteX264" fmla="*/ 2227729 w 2657256"/>
                          <a:gd name="connsiteY264" fmla="*/ 1716893 h 3370881"/>
                          <a:gd name="connsiteX265" fmla="*/ 2223247 w 2657256"/>
                          <a:gd name="connsiteY265" fmla="*/ 1730340 h 3370881"/>
                          <a:gd name="connsiteX266" fmla="*/ 2200835 w 2657256"/>
                          <a:gd name="connsiteY266" fmla="*/ 1788611 h 3370881"/>
                          <a:gd name="connsiteX267" fmla="*/ 2191870 w 2657256"/>
                          <a:gd name="connsiteY267" fmla="*/ 1811023 h 3370881"/>
                          <a:gd name="connsiteX268" fmla="*/ 2187388 w 2657256"/>
                          <a:gd name="connsiteY268" fmla="*/ 1824470 h 3370881"/>
                          <a:gd name="connsiteX269" fmla="*/ 2169459 w 2657256"/>
                          <a:gd name="connsiteY269" fmla="*/ 1869293 h 3370881"/>
                          <a:gd name="connsiteX270" fmla="*/ 2164976 w 2657256"/>
                          <a:gd name="connsiteY270" fmla="*/ 1882740 h 3370881"/>
                          <a:gd name="connsiteX271" fmla="*/ 2156012 w 2657256"/>
                          <a:gd name="connsiteY271" fmla="*/ 1927564 h 3370881"/>
                          <a:gd name="connsiteX272" fmla="*/ 2173941 w 2657256"/>
                          <a:gd name="connsiteY272" fmla="*/ 1945493 h 3370881"/>
                          <a:gd name="connsiteX273" fmla="*/ 2196353 w 2657256"/>
                          <a:gd name="connsiteY273" fmla="*/ 1958940 h 3370881"/>
                          <a:gd name="connsiteX274" fmla="*/ 2241176 w 2657256"/>
                          <a:gd name="connsiteY274" fmla="*/ 2012729 h 3370881"/>
                          <a:gd name="connsiteX275" fmla="*/ 2263588 w 2657256"/>
                          <a:gd name="connsiteY275" fmla="*/ 2057552 h 3370881"/>
                          <a:gd name="connsiteX276" fmla="*/ 2286000 w 2657256"/>
                          <a:gd name="connsiteY276" fmla="*/ 2084446 h 3370881"/>
                          <a:gd name="connsiteX277" fmla="*/ 2299447 w 2657256"/>
                          <a:gd name="connsiteY277" fmla="*/ 2124787 h 3370881"/>
                          <a:gd name="connsiteX278" fmla="*/ 2321859 w 2657256"/>
                          <a:gd name="connsiteY278" fmla="*/ 2151681 h 3370881"/>
                          <a:gd name="connsiteX279" fmla="*/ 2344270 w 2657256"/>
                          <a:gd name="connsiteY279" fmla="*/ 2205470 h 3370881"/>
                          <a:gd name="connsiteX280" fmla="*/ 2348753 w 2657256"/>
                          <a:gd name="connsiteY280" fmla="*/ 2223399 h 3370881"/>
                          <a:gd name="connsiteX281" fmla="*/ 2366682 w 2657256"/>
                          <a:gd name="connsiteY281" fmla="*/ 2263740 h 3370881"/>
                          <a:gd name="connsiteX282" fmla="*/ 2375647 w 2657256"/>
                          <a:gd name="connsiteY282" fmla="*/ 2286152 h 3370881"/>
                          <a:gd name="connsiteX283" fmla="*/ 2380129 w 2657256"/>
                          <a:gd name="connsiteY283" fmla="*/ 2308564 h 3370881"/>
                          <a:gd name="connsiteX284" fmla="*/ 2389094 w 2657256"/>
                          <a:gd name="connsiteY284" fmla="*/ 2335458 h 3370881"/>
                          <a:gd name="connsiteX285" fmla="*/ 2393576 w 2657256"/>
                          <a:gd name="connsiteY285" fmla="*/ 2380281 h 3370881"/>
                          <a:gd name="connsiteX286" fmla="*/ 2398059 w 2657256"/>
                          <a:gd name="connsiteY286" fmla="*/ 2393729 h 3370881"/>
                          <a:gd name="connsiteX287" fmla="*/ 2402541 w 2657256"/>
                          <a:gd name="connsiteY287" fmla="*/ 2447517 h 3370881"/>
                          <a:gd name="connsiteX288" fmla="*/ 2407023 w 2657256"/>
                          <a:gd name="connsiteY288" fmla="*/ 2564058 h 3370881"/>
                          <a:gd name="connsiteX289" fmla="*/ 2389094 w 2657256"/>
                          <a:gd name="connsiteY289" fmla="*/ 2837481 h 3370881"/>
                          <a:gd name="connsiteX290" fmla="*/ 2380129 w 2657256"/>
                          <a:gd name="connsiteY290" fmla="*/ 2859893 h 3370881"/>
                          <a:gd name="connsiteX291" fmla="*/ 2357718 w 2657256"/>
                          <a:gd name="connsiteY291" fmla="*/ 2913681 h 3370881"/>
                          <a:gd name="connsiteX292" fmla="*/ 2348753 w 2657256"/>
                          <a:gd name="connsiteY292" fmla="*/ 2936093 h 3370881"/>
                          <a:gd name="connsiteX293" fmla="*/ 2339788 w 2657256"/>
                          <a:gd name="connsiteY293" fmla="*/ 2971952 h 3370881"/>
                          <a:gd name="connsiteX294" fmla="*/ 2326341 w 2657256"/>
                          <a:gd name="connsiteY294" fmla="*/ 2994364 h 3370881"/>
                          <a:gd name="connsiteX295" fmla="*/ 2317376 w 2657256"/>
                          <a:gd name="connsiteY295" fmla="*/ 3025740 h 3370881"/>
                          <a:gd name="connsiteX296" fmla="*/ 2303929 w 2657256"/>
                          <a:gd name="connsiteY296" fmla="*/ 3048152 h 3370881"/>
                          <a:gd name="connsiteX297" fmla="*/ 2290482 w 2657256"/>
                          <a:gd name="connsiteY297" fmla="*/ 3079529 h 3370881"/>
                          <a:gd name="connsiteX298" fmla="*/ 2272553 w 2657256"/>
                          <a:gd name="connsiteY298" fmla="*/ 3084011 h 3370881"/>
                          <a:gd name="connsiteX299" fmla="*/ 2259106 w 2657256"/>
                          <a:gd name="connsiteY299" fmla="*/ 3088493 h 3370881"/>
                          <a:gd name="connsiteX300" fmla="*/ 2241176 w 2657256"/>
                          <a:gd name="connsiteY300" fmla="*/ 3092976 h 3370881"/>
                          <a:gd name="connsiteX301" fmla="*/ 2209800 w 2657256"/>
                          <a:gd name="connsiteY301" fmla="*/ 3101940 h 3370881"/>
                          <a:gd name="connsiteX302" fmla="*/ 2205318 w 2657256"/>
                          <a:gd name="connsiteY302" fmla="*/ 3039187 h 3370881"/>
                          <a:gd name="connsiteX303" fmla="*/ 2218765 w 2657256"/>
                          <a:gd name="connsiteY303" fmla="*/ 3021258 h 3370881"/>
                          <a:gd name="connsiteX304" fmla="*/ 2245659 w 2657256"/>
                          <a:gd name="connsiteY304" fmla="*/ 2971952 h 3370881"/>
                          <a:gd name="connsiteX305" fmla="*/ 2268070 w 2657256"/>
                          <a:gd name="connsiteY305" fmla="*/ 2945058 h 3370881"/>
                          <a:gd name="connsiteX306" fmla="*/ 2268070 w 2657256"/>
                          <a:gd name="connsiteY306" fmla="*/ 2568540 h 3370881"/>
                          <a:gd name="connsiteX307" fmla="*/ 2259106 w 2657256"/>
                          <a:gd name="connsiteY307" fmla="*/ 2532681 h 3370881"/>
                          <a:gd name="connsiteX308" fmla="*/ 2250141 w 2657256"/>
                          <a:gd name="connsiteY308" fmla="*/ 2492340 h 3370881"/>
                          <a:gd name="connsiteX309" fmla="*/ 2245659 w 2657256"/>
                          <a:gd name="connsiteY309" fmla="*/ 2474411 h 3370881"/>
                          <a:gd name="connsiteX310" fmla="*/ 2245659 w 2657256"/>
                          <a:gd name="connsiteY310" fmla="*/ 2389247 h 3370881"/>
                          <a:gd name="connsiteX311" fmla="*/ 2173941 w 2657256"/>
                          <a:gd name="connsiteY311" fmla="*/ 2241328 h 3370881"/>
                          <a:gd name="connsiteX312" fmla="*/ 2070846 w 2657256"/>
                          <a:gd name="connsiteY312" fmla="*/ 2057553 h 3370881"/>
                          <a:gd name="connsiteX313" fmla="*/ 2057400 w 2657256"/>
                          <a:gd name="connsiteY313" fmla="*/ 2151681 h 3370881"/>
                          <a:gd name="connsiteX314" fmla="*/ 2048435 w 2657256"/>
                          <a:gd name="connsiteY314" fmla="*/ 2106858 h 3370881"/>
                          <a:gd name="connsiteX315" fmla="*/ 2034988 w 2657256"/>
                          <a:gd name="connsiteY315" fmla="*/ 2003764 h 3370881"/>
                          <a:gd name="connsiteX316" fmla="*/ 2026023 w 2657256"/>
                          <a:gd name="connsiteY316" fmla="*/ 2026176 h 3370881"/>
                          <a:gd name="connsiteX317" fmla="*/ 2021541 w 2657256"/>
                          <a:gd name="connsiteY317" fmla="*/ 2039623 h 3370881"/>
                          <a:gd name="connsiteX318" fmla="*/ 1999129 w 2657256"/>
                          <a:gd name="connsiteY318" fmla="*/ 2053070 h 3370881"/>
                          <a:gd name="connsiteX319" fmla="*/ 1990165 w 2657256"/>
                          <a:gd name="connsiteY319" fmla="*/ 2070999 h 3370881"/>
                          <a:gd name="connsiteX320" fmla="*/ 1967753 w 2657256"/>
                          <a:gd name="connsiteY320" fmla="*/ 2106858 h 3370881"/>
                          <a:gd name="connsiteX321" fmla="*/ 1981200 w 2657256"/>
                          <a:gd name="connsiteY321" fmla="*/ 2223399 h 3370881"/>
                          <a:gd name="connsiteX322" fmla="*/ 1994647 w 2657256"/>
                          <a:gd name="connsiteY322" fmla="*/ 2254776 h 3370881"/>
                          <a:gd name="connsiteX323" fmla="*/ 2003612 w 2657256"/>
                          <a:gd name="connsiteY323" fmla="*/ 2272705 h 3370881"/>
                          <a:gd name="connsiteX324" fmla="*/ 2026023 w 2657256"/>
                          <a:gd name="connsiteY324" fmla="*/ 2304081 h 3370881"/>
                          <a:gd name="connsiteX325" fmla="*/ 2043953 w 2657256"/>
                          <a:gd name="connsiteY325" fmla="*/ 2348905 h 3370881"/>
                          <a:gd name="connsiteX326" fmla="*/ 2061882 w 2657256"/>
                          <a:gd name="connsiteY326" fmla="*/ 2371317 h 3370881"/>
                          <a:gd name="connsiteX327" fmla="*/ 2088776 w 2657256"/>
                          <a:gd name="connsiteY327" fmla="*/ 2434070 h 3370881"/>
                          <a:gd name="connsiteX328" fmla="*/ 2102223 w 2657256"/>
                          <a:gd name="connsiteY328" fmla="*/ 2465446 h 3370881"/>
                          <a:gd name="connsiteX329" fmla="*/ 2106706 w 2657256"/>
                          <a:gd name="connsiteY329" fmla="*/ 2496823 h 3370881"/>
                          <a:gd name="connsiteX330" fmla="*/ 2124635 w 2657256"/>
                          <a:gd name="connsiteY330" fmla="*/ 2559576 h 3370881"/>
                          <a:gd name="connsiteX331" fmla="*/ 2138082 w 2657256"/>
                          <a:gd name="connsiteY331" fmla="*/ 2649223 h 3370881"/>
                          <a:gd name="connsiteX332" fmla="*/ 2147047 w 2657256"/>
                          <a:gd name="connsiteY332" fmla="*/ 2685081 h 3370881"/>
                          <a:gd name="connsiteX333" fmla="*/ 2151529 w 2657256"/>
                          <a:gd name="connsiteY333" fmla="*/ 2716458 h 3370881"/>
                          <a:gd name="connsiteX334" fmla="*/ 2160494 w 2657256"/>
                          <a:gd name="connsiteY334" fmla="*/ 2770246 h 3370881"/>
                          <a:gd name="connsiteX335" fmla="*/ 2156012 w 2657256"/>
                          <a:gd name="connsiteY335" fmla="*/ 2962987 h 3370881"/>
                          <a:gd name="connsiteX336" fmla="*/ 2138082 w 2657256"/>
                          <a:gd name="connsiteY336" fmla="*/ 3043670 h 3370881"/>
                          <a:gd name="connsiteX337" fmla="*/ 2133600 w 2657256"/>
                          <a:gd name="connsiteY337" fmla="*/ 3061599 h 3370881"/>
                          <a:gd name="connsiteX338" fmla="*/ 2120153 w 2657256"/>
                          <a:gd name="connsiteY338" fmla="*/ 3079529 h 3370881"/>
                          <a:gd name="connsiteX339" fmla="*/ 2111188 w 2657256"/>
                          <a:gd name="connsiteY339" fmla="*/ 3106423 h 3370881"/>
                          <a:gd name="connsiteX340" fmla="*/ 2088776 w 2657256"/>
                          <a:gd name="connsiteY340" fmla="*/ 3137799 h 3370881"/>
                          <a:gd name="connsiteX341" fmla="*/ 2075329 w 2657256"/>
                          <a:gd name="connsiteY341" fmla="*/ 3164693 h 3370881"/>
                          <a:gd name="connsiteX342" fmla="*/ 2061882 w 2657256"/>
                          <a:gd name="connsiteY342" fmla="*/ 3169176 h 3370881"/>
                          <a:gd name="connsiteX343" fmla="*/ 2021541 w 2657256"/>
                          <a:gd name="connsiteY343" fmla="*/ 3164693 h 3370881"/>
                          <a:gd name="connsiteX344" fmla="*/ 2012576 w 2657256"/>
                          <a:gd name="connsiteY344" fmla="*/ 3119870 h 3370881"/>
                          <a:gd name="connsiteX345" fmla="*/ 2048435 w 2657256"/>
                          <a:gd name="connsiteY345" fmla="*/ 3021258 h 3370881"/>
                          <a:gd name="connsiteX346" fmla="*/ 2048435 w 2657256"/>
                          <a:gd name="connsiteY346" fmla="*/ 3021258 h 3370881"/>
                          <a:gd name="connsiteX347" fmla="*/ 2061882 w 2657256"/>
                          <a:gd name="connsiteY347" fmla="*/ 2967470 h 3370881"/>
                          <a:gd name="connsiteX348" fmla="*/ 2070847 w 2657256"/>
                          <a:gd name="connsiteY348" fmla="*/ 2882305 h 3370881"/>
                          <a:gd name="connsiteX349" fmla="*/ 2066365 w 2657256"/>
                          <a:gd name="connsiteY349" fmla="*/ 2725423 h 3370881"/>
                          <a:gd name="connsiteX350" fmla="*/ 2043953 w 2657256"/>
                          <a:gd name="connsiteY350" fmla="*/ 2649223 h 3370881"/>
                          <a:gd name="connsiteX351" fmla="*/ 2030506 w 2657256"/>
                          <a:gd name="connsiteY351" fmla="*/ 2622329 h 3370881"/>
                          <a:gd name="connsiteX352" fmla="*/ 2017059 w 2657256"/>
                          <a:gd name="connsiteY352" fmla="*/ 2581987 h 3370881"/>
                          <a:gd name="connsiteX353" fmla="*/ 1981200 w 2657256"/>
                          <a:gd name="connsiteY353" fmla="*/ 2514752 h 3370881"/>
                          <a:gd name="connsiteX354" fmla="*/ 1972235 w 2657256"/>
                          <a:gd name="connsiteY354" fmla="*/ 2501305 h 3370881"/>
                          <a:gd name="connsiteX355" fmla="*/ 1958788 w 2657256"/>
                          <a:gd name="connsiteY355" fmla="*/ 2478893 h 3370881"/>
                          <a:gd name="connsiteX356" fmla="*/ 1905000 w 2657256"/>
                          <a:gd name="connsiteY356" fmla="*/ 2398211 h 3370881"/>
                          <a:gd name="connsiteX357" fmla="*/ 1882588 w 2657256"/>
                          <a:gd name="connsiteY357" fmla="*/ 2357870 h 3370881"/>
                          <a:gd name="connsiteX358" fmla="*/ 1869141 w 2657256"/>
                          <a:gd name="connsiteY358" fmla="*/ 2339940 h 3370881"/>
                          <a:gd name="connsiteX359" fmla="*/ 1806388 w 2657256"/>
                          <a:gd name="connsiteY359" fmla="*/ 2313046 h 3370881"/>
                          <a:gd name="connsiteX360" fmla="*/ 1779494 w 2657256"/>
                          <a:gd name="connsiteY360" fmla="*/ 2304081 h 3370881"/>
                          <a:gd name="connsiteX361" fmla="*/ 1752600 w 2657256"/>
                          <a:gd name="connsiteY361" fmla="*/ 2299599 h 3370881"/>
                          <a:gd name="connsiteX362" fmla="*/ 1680882 w 2657256"/>
                          <a:gd name="connsiteY362" fmla="*/ 2277187 h 3370881"/>
                          <a:gd name="connsiteX363" fmla="*/ 1662953 w 2657256"/>
                          <a:gd name="connsiteY363" fmla="*/ 2272705 h 3370881"/>
                          <a:gd name="connsiteX364" fmla="*/ 1640541 w 2657256"/>
                          <a:gd name="connsiteY364" fmla="*/ 2259258 h 3370881"/>
                          <a:gd name="connsiteX365" fmla="*/ 1604682 w 2657256"/>
                          <a:gd name="connsiteY365" fmla="*/ 2272705 h 3370881"/>
                          <a:gd name="connsiteX366" fmla="*/ 1537447 w 2657256"/>
                          <a:gd name="connsiteY366" fmla="*/ 2304081 h 3370881"/>
                          <a:gd name="connsiteX367" fmla="*/ 1510553 w 2657256"/>
                          <a:gd name="connsiteY367" fmla="*/ 2308564 h 3370881"/>
                          <a:gd name="connsiteX368" fmla="*/ 1488141 w 2657256"/>
                          <a:gd name="connsiteY368" fmla="*/ 2313046 h 3370881"/>
                          <a:gd name="connsiteX369" fmla="*/ 1443318 w 2657256"/>
                          <a:gd name="connsiteY369" fmla="*/ 2322011 h 3370881"/>
                          <a:gd name="connsiteX370" fmla="*/ 1367118 w 2657256"/>
                          <a:gd name="connsiteY370" fmla="*/ 2304081 h 3370881"/>
                          <a:gd name="connsiteX371" fmla="*/ 1317812 w 2657256"/>
                          <a:gd name="connsiteY371" fmla="*/ 2286152 h 3370881"/>
                          <a:gd name="connsiteX372" fmla="*/ 1066800 w 2657256"/>
                          <a:gd name="connsiteY372" fmla="*/ 2272705 h 3370881"/>
                          <a:gd name="connsiteX373" fmla="*/ 1030941 w 2657256"/>
                          <a:gd name="connsiteY373" fmla="*/ 2263740 h 3370881"/>
                          <a:gd name="connsiteX374" fmla="*/ 986118 w 2657256"/>
                          <a:gd name="connsiteY374" fmla="*/ 2241329 h 3370881"/>
                          <a:gd name="connsiteX375" fmla="*/ 968188 w 2657256"/>
                          <a:gd name="connsiteY375" fmla="*/ 2232364 h 3370881"/>
                          <a:gd name="connsiteX376" fmla="*/ 936812 w 2657256"/>
                          <a:gd name="connsiteY376" fmla="*/ 2214434 h 3370881"/>
                          <a:gd name="connsiteX377" fmla="*/ 905435 w 2657256"/>
                          <a:gd name="connsiteY377" fmla="*/ 2196505 h 3370881"/>
                          <a:gd name="connsiteX378" fmla="*/ 869576 w 2657256"/>
                          <a:gd name="connsiteY378" fmla="*/ 2209952 h 3370881"/>
                          <a:gd name="connsiteX379" fmla="*/ 856129 w 2657256"/>
                          <a:gd name="connsiteY379" fmla="*/ 2227881 h 3370881"/>
                          <a:gd name="connsiteX380" fmla="*/ 815788 w 2657256"/>
                          <a:gd name="connsiteY380" fmla="*/ 2268223 h 3370881"/>
                          <a:gd name="connsiteX381" fmla="*/ 788894 w 2657256"/>
                          <a:gd name="connsiteY381" fmla="*/ 2290634 h 3370881"/>
                          <a:gd name="connsiteX382" fmla="*/ 762000 w 2657256"/>
                          <a:gd name="connsiteY382" fmla="*/ 2313046 h 3370881"/>
                          <a:gd name="connsiteX383" fmla="*/ 753035 w 2657256"/>
                          <a:gd name="connsiteY383" fmla="*/ 2326493 h 3370881"/>
                          <a:gd name="connsiteX384" fmla="*/ 735106 w 2657256"/>
                          <a:gd name="connsiteY384" fmla="*/ 2339940 h 3370881"/>
                          <a:gd name="connsiteX385" fmla="*/ 712694 w 2657256"/>
                          <a:gd name="connsiteY385" fmla="*/ 2362352 h 3370881"/>
                          <a:gd name="connsiteX386" fmla="*/ 694765 w 2657256"/>
                          <a:gd name="connsiteY386" fmla="*/ 2375799 h 3370881"/>
                          <a:gd name="connsiteX387" fmla="*/ 681318 w 2657256"/>
                          <a:gd name="connsiteY387" fmla="*/ 2393729 h 3370881"/>
                          <a:gd name="connsiteX388" fmla="*/ 667870 w 2657256"/>
                          <a:gd name="connsiteY388" fmla="*/ 2402693 h 3370881"/>
                          <a:gd name="connsiteX389" fmla="*/ 623047 w 2657256"/>
                          <a:gd name="connsiteY389" fmla="*/ 2443034 h 3370881"/>
                          <a:gd name="connsiteX390" fmla="*/ 600635 w 2657256"/>
                          <a:gd name="connsiteY390" fmla="*/ 2474411 h 3370881"/>
                          <a:gd name="connsiteX391" fmla="*/ 587188 w 2657256"/>
                          <a:gd name="connsiteY391" fmla="*/ 2514752 h 3370881"/>
                          <a:gd name="connsiteX392" fmla="*/ 582706 w 2657256"/>
                          <a:gd name="connsiteY392" fmla="*/ 2546129 h 3370881"/>
                          <a:gd name="connsiteX393" fmla="*/ 596153 w 2657256"/>
                          <a:gd name="connsiteY393" fmla="*/ 2635776 h 3370881"/>
                          <a:gd name="connsiteX394" fmla="*/ 600635 w 2657256"/>
                          <a:gd name="connsiteY394" fmla="*/ 2653705 h 3370881"/>
                          <a:gd name="connsiteX395" fmla="*/ 609600 w 2657256"/>
                          <a:gd name="connsiteY395" fmla="*/ 2671634 h 3370881"/>
                          <a:gd name="connsiteX396" fmla="*/ 614082 w 2657256"/>
                          <a:gd name="connsiteY396" fmla="*/ 2689564 h 3370881"/>
                          <a:gd name="connsiteX397" fmla="*/ 623047 w 2657256"/>
                          <a:gd name="connsiteY397" fmla="*/ 2711976 h 3370881"/>
                          <a:gd name="connsiteX398" fmla="*/ 627529 w 2657256"/>
                          <a:gd name="connsiteY398" fmla="*/ 2734387 h 3370881"/>
                          <a:gd name="connsiteX399" fmla="*/ 640976 w 2657256"/>
                          <a:gd name="connsiteY399" fmla="*/ 2765764 h 3370881"/>
                          <a:gd name="connsiteX400" fmla="*/ 645459 w 2657256"/>
                          <a:gd name="connsiteY400" fmla="*/ 2779211 h 3370881"/>
                          <a:gd name="connsiteX401" fmla="*/ 658906 w 2657256"/>
                          <a:gd name="connsiteY401" fmla="*/ 2801623 h 3370881"/>
                          <a:gd name="connsiteX402" fmla="*/ 676835 w 2657256"/>
                          <a:gd name="connsiteY402" fmla="*/ 2864376 h 3370881"/>
                          <a:gd name="connsiteX403" fmla="*/ 690282 w 2657256"/>
                          <a:gd name="connsiteY403" fmla="*/ 2895752 h 3370881"/>
                          <a:gd name="connsiteX404" fmla="*/ 699247 w 2657256"/>
                          <a:gd name="connsiteY404" fmla="*/ 2940576 h 3370881"/>
                          <a:gd name="connsiteX405" fmla="*/ 703729 w 2657256"/>
                          <a:gd name="connsiteY405" fmla="*/ 2967470 h 3370881"/>
                          <a:gd name="connsiteX406" fmla="*/ 717176 w 2657256"/>
                          <a:gd name="connsiteY406" fmla="*/ 2994364 h 3370881"/>
                          <a:gd name="connsiteX407" fmla="*/ 735106 w 2657256"/>
                          <a:gd name="connsiteY407" fmla="*/ 3052634 h 3370881"/>
                          <a:gd name="connsiteX408" fmla="*/ 739588 w 2657256"/>
                          <a:gd name="connsiteY408" fmla="*/ 3079529 h 3370881"/>
                          <a:gd name="connsiteX409" fmla="*/ 762000 w 2657256"/>
                          <a:gd name="connsiteY409" fmla="*/ 3142281 h 3370881"/>
                          <a:gd name="connsiteX410" fmla="*/ 766482 w 2657256"/>
                          <a:gd name="connsiteY410" fmla="*/ 3231929 h 3370881"/>
                          <a:gd name="connsiteX411" fmla="*/ 770965 w 2657256"/>
                          <a:gd name="connsiteY411" fmla="*/ 3254340 h 3370881"/>
                          <a:gd name="connsiteX412" fmla="*/ 775447 w 2657256"/>
                          <a:gd name="connsiteY412" fmla="*/ 3285717 h 3370881"/>
                          <a:gd name="connsiteX413" fmla="*/ 748553 w 2657256"/>
                          <a:gd name="connsiteY413" fmla="*/ 3335023 h 3370881"/>
                          <a:gd name="connsiteX414" fmla="*/ 721659 w 2657256"/>
                          <a:gd name="connsiteY414" fmla="*/ 3343987 h 3370881"/>
                          <a:gd name="connsiteX415" fmla="*/ 708212 w 2657256"/>
                          <a:gd name="connsiteY415" fmla="*/ 3348470 h 3370881"/>
                          <a:gd name="connsiteX416" fmla="*/ 623047 w 2657256"/>
                          <a:gd name="connsiteY416" fmla="*/ 3330540 h 3370881"/>
                          <a:gd name="connsiteX417" fmla="*/ 609600 w 2657256"/>
                          <a:gd name="connsiteY417" fmla="*/ 3308129 h 3370881"/>
                          <a:gd name="connsiteX418" fmla="*/ 591670 w 2657256"/>
                          <a:gd name="connsiteY418" fmla="*/ 3267787 h 3370881"/>
                          <a:gd name="connsiteX419" fmla="*/ 560294 w 2657256"/>
                          <a:gd name="connsiteY419" fmla="*/ 3209517 h 3370881"/>
                          <a:gd name="connsiteX420" fmla="*/ 551329 w 2657256"/>
                          <a:gd name="connsiteY420" fmla="*/ 3196070 h 3370881"/>
                          <a:gd name="connsiteX421" fmla="*/ 528918 w 2657256"/>
                          <a:gd name="connsiteY421" fmla="*/ 3173658 h 3370881"/>
                          <a:gd name="connsiteX422" fmla="*/ 519953 w 2657256"/>
                          <a:gd name="connsiteY422" fmla="*/ 3128834 h 3370881"/>
                          <a:gd name="connsiteX423" fmla="*/ 524435 w 2657256"/>
                          <a:gd name="connsiteY423" fmla="*/ 3101940 h 3370881"/>
                          <a:gd name="connsiteX424" fmla="*/ 528918 w 2657256"/>
                          <a:gd name="connsiteY424" fmla="*/ 3088493 h 3370881"/>
                          <a:gd name="connsiteX425" fmla="*/ 542365 w 2657256"/>
                          <a:gd name="connsiteY425" fmla="*/ 3052634 h 3370881"/>
                          <a:gd name="connsiteX426" fmla="*/ 484094 w 2657256"/>
                          <a:gd name="connsiteY426" fmla="*/ 2886787 h 3370881"/>
                          <a:gd name="connsiteX427" fmla="*/ 443753 w 2657256"/>
                          <a:gd name="connsiteY427" fmla="*/ 2779211 h 3370881"/>
                          <a:gd name="connsiteX428" fmla="*/ 439270 w 2657256"/>
                          <a:gd name="connsiteY428" fmla="*/ 2752317 h 3370881"/>
                          <a:gd name="connsiteX429" fmla="*/ 430306 w 2657256"/>
                          <a:gd name="connsiteY429" fmla="*/ 2716458 h 3370881"/>
                          <a:gd name="connsiteX430" fmla="*/ 425823 w 2657256"/>
                          <a:gd name="connsiteY430" fmla="*/ 2680599 h 3370881"/>
                          <a:gd name="connsiteX431" fmla="*/ 398929 w 2657256"/>
                          <a:gd name="connsiteY431" fmla="*/ 2599917 h 3370881"/>
                          <a:gd name="connsiteX432" fmla="*/ 385482 w 2657256"/>
                          <a:gd name="connsiteY432" fmla="*/ 2568540 h 3370881"/>
                          <a:gd name="connsiteX433" fmla="*/ 381000 w 2657256"/>
                          <a:gd name="connsiteY433" fmla="*/ 2550611 h 3370881"/>
                          <a:gd name="connsiteX434" fmla="*/ 372035 w 2657256"/>
                          <a:gd name="connsiteY434" fmla="*/ 2483376 h 3370881"/>
                          <a:gd name="connsiteX435" fmla="*/ 367553 w 2657256"/>
                          <a:gd name="connsiteY435" fmla="*/ 2469929 h 3370881"/>
                          <a:gd name="connsiteX436" fmla="*/ 407894 w 2657256"/>
                          <a:gd name="connsiteY436" fmla="*/ 2451999 h 3370881"/>
                          <a:gd name="connsiteX437" fmla="*/ 515470 w 2657256"/>
                          <a:gd name="connsiteY437" fmla="*/ 2407176 h 3370881"/>
                          <a:gd name="connsiteX438" fmla="*/ 578223 w 2657256"/>
                          <a:gd name="connsiteY438" fmla="*/ 2353387 h 3370881"/>
                          <a:gd name="connsiteX439" fmla="*/ 587188 w 2657256"/>
                          <a:gd name="connsiteY439" fmla="*/ 2330976 h 3370881"/>
                          <a:gd name="connsiteX440" fmla="*/ 614082 w 2657256"/>
                          <a:gd name="connsiteY440" fmla="*/ 2254776 h 3370881"/>
                          <a:gd name="connsiteX441" fmla="*/ 649941 w 2657256"/>
                          <a:gd name="connsiteY441" fmla="*/ 2200987 h 3370881"/>
                          <a:gd name="connsiteX442" fmla="*/ 690282 w 2657256"/>
                          <a:gd name="connsiteY442" fmla="*/ 2174093 h 3370881"/>
                          <a:gd name="connsiteX443" fmla="*/ 703729 w 2657256"/>
                          <a:gd name="connsiteY443" fmla="*/ 2165129 h 3370881"/>
                          <a:gd name="connsiteX444" fmla="*/ 739588 w 2657256"/>
                          <a:gd name="connsiteY444" fmla="*/ 2147199 h 3370881"/>
                          <a:gd name="connsiteX445" fmla="*/ 708212 w 2657256"/>
                          <a:gd name="connsiteY445" fmla="*/ 2187540 h 3370881"/>
                          <a:gd name="connsiteX446" fmla="*/ 654423 w 2657256"/>
                          <a:gd name="connsiteY446" fmla="*/ 2241329 h 3370881"/>
                          <a:gd name="connsiteX447" fmla="*/ 636494 w 2657256"/>
                          <a:gd name="connsiteY447" fmla="*/ 2259258 h 3370881"/>
                          <a:gd name="connsiteX448" fmla="*/ 614082 w 2657256"/>
                          <a:gd name="connsiteY448" fmla="*/ 2286152 h 3370881"/>
                          <a:gd name="connsiteX449" fmla="*/ 605118 w 2657256"/>
                          <a:gd name="connsiteY449" fmla="*/ 2299599 h 3370881"/>
                          <a:gd name="connsiteX450" fmla="*/ 560294 w 2657256"/>
                          <a:gd name="connsiteY450" fmla="*/ 2335458 h 3370881"/>
                          <a:gd name="connsiteX451" fmla="*/ 524435 w 2657256"/>
                          <a:gd name="connsiteY451" fmla="*/ 2348905 h 3370881"/>
                          <a:gd name="connsiteX452" fmla="*/ 502023 w 2657256"/>
                          <a:gd name="connsiteY452" fmla="*/ 2362352 h 3370881"/>
                          <a:gd name="connsiteX453" fmla="*/ 461682 w 2657256"/>
                          <a:gd name="connsiteY453" fmla="*/ 2389246 h 3370881"/>
                          <a:gd name="connsiteX454" fmla="*/ 448235 w 2657256"/>
                          <a:gd name="connsiteY454" fmla="*/ 2398211 h 3370881"/>
                          <a:gd name="connsiteX455" fmla="*/ 430306 w 2657256"/>
                          <a:gd name="connsiteY455" fmla="*/ 2407176 h 3370881"/>
                          <a:gd name="connsiteX456" fmla="*/ 412376 w 2657256"/>
                          <a:gd name="connsiteY456" fmla="*/ 2420623 h 3370881"/>
                          <a:gd name="connsiteX457" fmla="*/ 389965 w 2657256"/>
                          <a:gd name="connsiteY457" fmla="*/ 2429587 h 3370881"/>
                          <a:gd name="connsiteX458" fmla="*/ 372035 w 2657256"/>
                          <a:gd name="connsiteY458" fmla="*/ 2443034 h 3370881"/>
                          <a:gd name="connsiteX459" fmla="*/ 318247 w 2657256"/>
                          <a:gd name="connsiteY459" fmla="*/ 2474411 h 3370881"/>
                          <a:gd name="connsiteX460" fmla="*/ 304800 w 2657256"/>
                          <a:gd name="connsiteY460" fmla="*/ 2492340 h 3370881"/>
                          <a:gd name="connsiteX461" fmla="*/ 282388 w 2657256"/>
                          <a:gd name="connsiteY461" fmla="*/ 2519234 h 3370881"/>
                          <a:gd name="connsiteX462" fmla="*/ 295835 w 2657256"/>
                          <a:gd name="connsiteY462" fmla="*/ 2815070 h 3370881"/>
                          <a:gd name="connsiteX463" fmla="*/ 300318 w 2657256"/>
                          <a:gd name="connsiteY463" fmla="*/ 2837481 h 3370881"/>
                          <a:gd name="connsiteX464" fmla="*/ 304800 w 2657256"/>
                          <a:gd name="connsiteY464" fmla="*/ 2868858 h 3370881"/>
                          <a:gd name="connsiteX465" fmla="*/ 309282 w 2657256"/>
                          <a:gd name="connsiteY465" fmla="*/ 2927129 h 3370881"/>
                          <a:gd name="connsiteX466" fmla="*/ 322729 w 2657256"/>
                          <a:gd name="connsiteY466" fmla="*/ 2985399 h 3370881"/>
                          <a:gd name="connsiteX467" fmla="*/ 327212 w 2657256"/>
                          <a:gd name="connsiteY467" fmla="*/ 3012293 h 3370881"/>
                          <a:gd name="connsiteX468" fmla="*/ 331694 w 2657256"/>
                          <a:gd name="connsiteY468" fmla="*/ 3043670 h 3370881"/>
                          <a:gd name="connsiteX469" fmla="*/ 345141 w 2657256"/>
                          <a:gd name="connsiteY469" fmla="*/ 3070564 h 3370881"/>
                          <a:gd name="connsiteX470" fmla="*/ 367553 w 2657256"/>
                          <a:gd name="connsiteY470" fmla="*/ 3124352 h 3370881"/>
                          <a:gd name="connsiteX471" fmla="*/ 381000 w 2657256"/>
                          <a:gd name="connsiteY471" fmla="*/ 3182623 h 3370881"/>
                          <a:gd name="connsiteX472" fmla="*/ 389965 w 2657256"/>
                          <a:gd name="connsiteY472" fmla="*/ 3196070 h 3370881"/>
                          <a:gd name="connsiteX473" fmla="*/ 394447 w 2657256"/>
                          <a:gd name="connsiteY473" fmla="*/ 3213999 h 3370881"/>
                          <a:gd name="connsiteX474" fmla="*/ 412376 w 2657256"/>
                          <a:gd name="connsiteY474" fmla="*/ 3245376 h 3370881"/>
                          <a:gd name="connsiteX475" fmla="*/ 416859 w 2657256"/>
                          <a:gd name="connsiteY475" fmla="*/ 3258823 h 3370881"/>
                          <a:gd name="connsiteX476" fmla="*/ 425823 w 2657256"/>
                          <a:gd name="connsiteY476" fmla="*/ 3272270 h 3370881"/>
                          <a:gd name="connsiteX477" fmla="*/ 439270 w 2657256"/>
                          <a:gd name="connsiteY477" fmla="*/ 3303646 h 3370881"/>
                          <a:gd name="connsiteX478" fmla="*/ 439270 w 2657256"/>
                          <a:gd name="connsiteY478" fmla="*/ 3352952 h 3370881"/>
                          <a:gd name="connsiteX479" fmla="*/ 430306 w 2657256"/>
                          <a:gd name="connsiteY479" fmla="*/ 3366399 h 3370881"/>
                          <a:gd name="connsiteX480" fmla="*/ 412376 w 2657256"/>
                          <a:gd name="connsiteY480" fmla="*/ 3370881 h 3370881"/>
                          <a:gd name="connsiteX481" fmla="*/ 295835 w 2657256"/>
                          <a:gd name="connsiteY481" fmla="*/ 3357434 h 3370881"/>
                          <a:gd name="connsiteX482" fmla="*/ 264459 w 2657256"/>
                          <a:gd name="connsiteY482" fmla="*/ 3276752 h 3370881"/>
                          <a:gd name="connsiteX483" fmla="*/ 259976 w 2657256"/>
                          <a:gd name="connsiteY483" fmla="*/ 3240893 h 3370881"/>
                          <a:gd name="connsiteX484" fmla="*/ 246529 w 2657256"/>
                          <a:gd name="connsiteY484" fmla="*/ 3178140 h 3370881"/>
                          <a:gd name="connsiteX485" fmla="*/ 237565 w 2657256"/>
                          <a:gd name="connsiteY485" fmla="*/ 3084011 h 3370881"/>
                          <a:gd name="connsiteX486" fmla="*/ 228600 w 2657256"/>
                          <a:gd name="connsiteY486" fmla="*/ 3057117 h 3370881"/>
                          <a:gd name="connsiteX487" fmla="*/ 219635 w 2657256"/>
                          <a:gd name="connsiteY487" fmla="*/ 3021258 h 3370881"/>
                          <a:gd name="connsiteX488" fmla="*/ 206188 w 2657256"/>
                          <a:gd name="connsiteY488" fmla="*/ 2980917 h 3370881"/>
                          <a:gd name="connsiteX489" fmla="*/ 201706 w 2657256"/>
                          <a:gd name="connsiteY489" fmla="*/ 2949540 h 3370881"/>
                          <a:gd name="connsiteX490" fmla="*/ 197223 w 2657256"/>
                          <a:gd name="connsiteY490" fmla="*/ 2927129 h 3370881"/>
                          <a:gd name="connsiteX491" fmla="*/ 192741 w 2657256"/>
                          <a:gd name="connsiteY491" fmla="*/ 2891270 h 3370881"/>
                          <a:gd name="connsiteX492" fmla="*/ 188259 w 2657256"/>
                          <a:gd name="connsiteY492" fmla="*/ 2850929 h 3370881"/>
                          <a:gd name="connsiteX493" fmla="*/ 179294 w 2657256"/>
                          <a:gd name="connsiteY493" fmla="*/ 2824034 h 3370881"/>
                          <a:gd name="connsiteX494" fmla="*/ 165847 w 2657256"/>
                          <a:gd name="connsiteY494" fmla="*/ 2774729 h 3370881"/>
                          <a:gd name="connsiteX495" fmla="*/ 161365 w 2657256"/>
                          <a:gd name="connsiteY495" fmla="*/ 2747834 h 3370881"/>
                          <a:gd name="connsiteX496" fmla="*/ 156882 w 2657256"/>
                          <a:gd name="connsiteY496" fmla="*/ 2559576 h 3370881"/>
                          <a:gd name="connsiteX497" fmla="*/ 152400 w 2657256"/>
                          <a:gd name="connsiteY497" fmla="*/ 2519234 h 3370881"/>
                          <a:gd name="connsiteX498" fmla="*/ 143435 w 2657256"/>
                          <a:gd name="connsiteY498" fmla="*/ 2384764 h 3370881"/>
                          <a:gd name="connsiteX499" fmla="*/ 129988 w 2657256"/>
                          <a:gd name="connsiteY499" fmla="*/ 2344423 h 3370881"/>
                          <a:gd name="connsiteX500" fmla="*/ 125506 w 2657256"/>
                          <a:gd name="connsiteY500" fmla="*/ 2330976 h 3370881"/>
                          <a:gd name="connsiteX501" fmla="*/ 138953 w 2657256"/>
                          <a:gd name="connsiteY501" fmla="*/ 2313046 h 3370881"/>
                          <a:gd name="connsiteX502" fmla="*/ 152400 w 2657256"/>
                          <a:gd name="connsiteY502" fmla="*/ 2304081 h 3370881"/>
                          <a:gd name="connsiteX503" fmla="*/ 170329 w 2657256"/>
                          <a:gd name="connsiteY503" fmla="*/ 2259258 h 3370881"/>
                          <a:gd name="connsiteX504" fmla="*/ 188259 w 2657256"/>
                          <a:gd name="connsiteY504" fmla="*/ 2223399 h 3370881"/>
                          <a:gd name="connsiteX505" fmla="*/ 206188 w 2657256"/>
                          <a:gd name="connsiteY505" fmla="*/ 2187540 h 3370881"/>
                          <a:gd name="connsiteX506" fmla="*/ 210670 w 2657256"/>
                          <a:gd name="connsiteY506" fmla="*/ 2174093 h 3370881"/>
                          <a:gd name="connsiteX507" fmla="*/ 219635 w 2657256"/>
                          <a:gd name="connsiteY507" fmla="*/ 2115823 h 3370881"/>
                          <a:gd name="connsiteX508" fmla="*/ 210670 w 2657256"/>
                          <a:gd name="connsiteY508" fmla="*/ 1958940 h 3370881"/>
                          <a:gd name="connsiteX509" fmla="*/ 192741 w 2657256"/>
                          <a:gd name="connsiteY509" fmla="*/ 1923081 h 3370881"/>
                          <a:gd name="connsiteX510" fmla="*/ 179294 w 2657256"/>
                          <a:gd name="connsiteY510" fmla="*/ 1891705 h 3370881"/>
                          <a:gd name="connsiteX511" fmla="*/ 165847 w 2657256"/>
                          <a:gd name="connsiteY511" fmla="*/ 1864811 h 3370881"/>
                          <a:gd name="connsiteX512" fmla="*/ 152400 w 2657256"/>
                          <a:gd name="connsiteY512" fmla="*/ 1833434 h 3370881"/>
                          <a:gd name="connsiteX513" fmla="*/ 143435 w 2657256"/>
                          <a:gd name="connsiteY513" fmla="*/ 1819987 h 3370881"/>
                          <a:gd name="connsiteX514" fmla="*/ 107576 w 2657256"/>
                          <a:gd name="connsiteY514" fmla="*/ 1784129 h 3370881"/>
                          <a:gd name="connsiteX515" fmla="*/ 94129 w 2657256"/>
                          <a:gd name="connsiteY515" fmla="*/ 1779646 h 3370881"/>
                          <a:gd name="connsiteX516" fmla="*/ 71718 w 2657256"/>
                          <a:gd name="connsiteY516" fmla="*/ 1770681 h 3370881"/>
                          <a:gd name="connsiteX517" fmla="*/ 58270 w 2657256"/>
                          <a:gd name="connsiteY517" fmla="*/ 1761717 h 3370881"/>
                          <a:gd name="connsiteX518" fmla="*/ 26894 w 2657256"/>
                          <a:gd name="connsiteY518" fmla="*/ 1730340 h 3370881"/>
                          <a:gd name="connsiteX519" fmla="*/ 0 w 2657256"/>
                          <a:gd name="connsiteY519" fmla="*/ 1707929 h 3370881"/>
                          <a:gd name="connsiteX0" fmla="*/ 0 w 2657256"/>
                          <a:gd name="connsiteY0" fmla="*/ 1707929 h 3370881"/>
                          <a:gd name="connsiteX1" fmla="*/ 22412 w 2657256"/>
                          <a:gd name="connsiteY1" fmla="*/ 1698964 h 3370881"/>
                          <a:gd name="connsiteX2" fmla="*/ 31376 w 2657256"/>
                          <a:gd name="connsiteY2" fmla="*/ 1681034 h 3370881"/>
                          <a:gd name="connsiteX3" fmla="*/ 44823 w 2657256"/>
                          <a:gd name="connsiteY3" fmla="*/ 1672070 h 3370881"/>
                          <a:gd name="connsiteX4" fmla="*/ 58270 w 2657256"/>
                          <a:gd name="connsiteY4" fmla="*/ 1654140 h 3370881"/>
                          <a:gd name="connsiteX5" fmla="*/ 76200 w 2657256"/>
                          <a:gd name="connsiteY5" fmla="*/ 1645176 h 3370881"/>
                          <a:gd name="connsiteX6" fmla="*/ 98612 w 2657256"/>
                          <a:gd name="connsiteY6" fmla="*/ 1636211 h 3370881"/>
                          <a:gd name="connsiteX7" fmla="*/ 125506 w 2657256"/>
                          <a:gd name="connsiteY7" fmla="*/ 1627246 h 3370881"/>
                          <a:gd name="connsiteX8" fmla="*/ 152400 w 2657256"/>
                          <a:gd name="connsiteY8" fmla="*/ 1609317 h 3370881"/>
                          <a:gd name="connsiteX9" fmla="*/ 170329 w 2657256"/>
                          <a:gd name="connsiteY9" fmla="*/ 1600352 h 3370881"/>
                          <a:gd name="connsiteX10" fmla="*/ 188259 w 2657256"/>
                          <a:gd name="connsiteY10" fmla="*/ 1582423 h 3370881"/>
                          <a:gd name="connsiteX11" fmla="*/ 228600 w 2657256"/>
                          <a:gd name="connsiteY11" fmla="*/ 1564493 h 3370881"/>
                          <a:gd name="connsiteX12" fmla="*/ 255494 w 2657256"/>
                          <a:gd name="connsiteY12" fmla="*/ 1546564 h 3370881"/>
                          <a:gd name="connsiteX13" fmla="*/ 300318 w 2657256"/>
                          <a:gd name="connsiteY13" fmla="*/ 1524152 h 3370881"/>
                          <a:gd name="connsiteX14" fmla="*/ 313765 w 2657256"/>
                          <a:gd name="connsiteY14" fmla="*/ 1515187 h 3370881"/>
                          <a:gd name="connsiteX15" fmla="*/ 340659 w 2657256"/>
                          <a:gd name="connsiteY15" fmla="*/ 1510705 h 3370881"/>
                          <a:gd name="connsiteX16" fmla="*/ 363070 w 2657256"/>
                          <a:gd name="connsiteY16" fmla="*/ 1506223 h 3370881"/>
                          <a:gd name="connsiteX17" fmla="*/ 389965 w 2657256"/>
                          <a:gd name="connsiteY17" fmla="*/ 1501740 h 3370881"/>
                          <a:gd name="connsiteX18" fmla="*/ 425823 w 2657256"/>
                          <a:gd name="connsiteY18" fmla="*/ 1497258 h 3370881"/>
                          <a:gd name="connsiteX19" fmla="*/ 470647 w 2657256"/>
                          <a:gd name="connsiteY19" fmla="*/ 1488293 h 3370881"/>
                          <a:gd name="connsiteX20" fmla="*/ 515470 w 2657256"/>
                          <a:gd name="connsiteY20" fmla="*/ 1479329 h 3370881"/>
                          <a:gd name="connsiteX21" fmla="*/ 528918 w 2657256"/>
                          <a:gd name="connsiteY21" fmla="*/ 1470364 h 3370881"/>
                          <a:gd name="connsiteX22" fmla="*/ 600635 w 2657256"/>
                          <a:gd name="connsiteY22" fmla="*/ 1456917 h 3370881"/>
                          <a:gd name="connsiteX23" fmla="*/ 690282 w 2657256"/>
                          <a:gd name="connsiteY23" fmla="*/ 1447952 h 3370881"/>
                          <a:gd name="connsiteX24" fmla="*/ 793376 w 2657256"/>
                          <a:gd name="connsiteY24" fmla="*/ 1452434 h 3370881"/>
                          <a:gd name="connsiteX25" fmla="*/ 874059 w 2657256"/>
                          <a:gd name="connsiteY25" fmla="*/ 1465881 h 3370881"/>
                          <a:gd name="connsiteX26" fmla="*/ 914400 w 2657256"/>
                          <a:gd name="connsiteY26" fmla="*/ 1470364 h 3370881"/>
                          <a:gd name="connsiteX27" fmla="*/ 1030941 w 2657256"/>
                          <a:gd name="connsiteY27" fmla="*/ 1483811 h 3370881"/>
                          <a:gd name="connsiteX28" fmla="*/ 1151965 w 2657256"/>
                          <a:gd name="connsiteY28" fmla="*/ 1492776 h 3370881"/>
                          <a:gd name="connsiteX29" fmla="*/ 1281953 w 2657256"/>
                          <a:gd name="connsiteY29" fmla="*/ 1501740 h 3370881"/>
                          <a:gd name="connsiteX30" fmla="*/ 1465729 w 2657256"/>
                          <a:gd name="connsiteY30" fmla="*/ 1497258 h 3370881"/>
                          <a:gd name="connsiteX31" fmla="*/ 1510553 w 2657256"/>
                          <a:gd name="connsiteY31" fmla="*/ 1492776 h 3370881"/>
                          <a:gd name="connsiteX32" fmla="*/ 1582270 w 2657256"/>
                          <a:gd name="connsiteY32" fmla="*/ 1461399 h 3370881"/>
                          <a:gd name="connsiteX33" fmla="*/ 1604682 w 2657256"/>
                          <a:gd name="connsiteY33" fmla="*/ 1456917 h 3370881"/>
                          <a:gd name="connsiteX34" fmla="*/ 1622612 w 2657256"/>
                          <a:gd name="connsiteY34" fmla="*/ 1447952 h 3370881"/>
                          <a:gd name="connsiteX35" fmla="*/ 1645023 w 2657256"/>
                          <a:gd name="connsiteY35" fmla="*/ 1438987 h 3370881"/>
                          <a:gd name="connsiteX36" fmla="*/ 1662953 w 2657256"/>
                          <a:gd name="connsiteY36" fmla="*/ 1425540 h 3370881"/>
                          <a:gd name="connsiteX37" fmla="*/ 1698812 w 2657256"/>
                          <a:gd name="connsiteY37" fmla="*/ 1407611 h 3370881"/>
                          <a:gd name="connsiteX38" fmla="*/ 1739153 w 2657256"/>
                          <a:gd name="connsiteY38" fmla="*/ 1380717 h 3370881"/>
                          <a:gd name="connsiteX39" fmla="*/ 1752600 w 2657256"/>
                          <a:gd name="connsiteY39" fmla="*/ 1367270 h 3370881"/>
                          <a:gd name="connsiteX40" fmla="*/ 1775012 w 2657256"/>
                          <a:gd name="connsiteY40" fmla="*/ 1353823 h 3370881"/>
                          <a:gd name="connsiteX41" fmla="*/ 1797423 w 2657256"/>
                          <a:gd name="connsiteY41" fmla="*/ 1335893 h 3370881"/>
                          <a:gd name="connsiteX42" fmla="*/ 1810870 w 2657256"/>
                          <a:gd name="connsiteY42" fmla="*/ 1304517 h 3370881"/>
                          <a:gd name="connsiteX43" fmla="*/ 1815353 w 2657256"/>
                          <a:gd name="connsiteY43" fmla="*/ 1291070 h 3370881"/>
                          <a:gd name="connsiteX44" fmla="*/ 1801906 w 2657256"/>
                          <a:gd name="connsiteY44" fmla="*/ 1138670 h 3370881"/>
                          <a:gd name="connsiteX45" fmla="*/ 1792941 w 2657256"/>
                          <a:gd name="connsiteY45" fmla="*/ 1125223 h 3370881"/>
                          <a:gd name="connsiteX46" fmla="*/ 1757082 w 2657256"/>
                          <a:gd name="connsiteY46" fmla="*/ 1093846 h 3370881"/>
                          <a:gd name="connsiteX47" fmla="*/ 1730188 w 2657256"/>
                          <a:gd name="connsiteY47" fmla="*/ 1066952 h 3370881"/>
                          <a:gd name="connsiteX48" fmla="*/ 1703294 w 2657256"/>
                          <a:gd name="connsiteY48" fmla="*/ 1049023 h 3370881"/>
                          <a:gd name="connsiteX49" fmla="*/ 1622612 w 2657256"/>
                          <a:gd name="connsiteY49" fmla="*/ 1053505 h 3370881"/>
                          <a:gd name="connsiteX50" fmla="*/ 1595718 w 2657256"/>
                          <a:gd name="connsiteY50" fmla="*/ 1062470 h 3370881"/>
                          <a:gd name="connsiteX51" fmla="*/ 1573306 w 2657256"/>
                          <a:gd name="connsiteY51" fmla="*/ 1066952 h 3370881"/>
                          <a:gd name="connsiteX52" fmla="*/ 1453385 w 2657256"/>
                          <a:gd name="connsiteY52" fmla="*/ 1082761 h 3370881"/>
                          <a:gd name="connsiteX53" fmla="*/ 1326776 w 2657256"/>
                          <a:gd name="connsiteY53" fmla="*/ 1062470 h 3370881"/>
                          <a:gd name="connsiteX54" fmla="*/ 1308847 w 2657256"/>
                          <a:gd name="connsiteY54" fmla="*/ 1057987 h 3370881"/>
                          <a:gd name="connsiteX55" fmla="*/ 1277470 w 2657256"/>
                          <a:gd name="connsiteY55" fmla="*/ 1053505 h 3370881"/>
                          <a:gd name="connsiteX56" fmla="*/ 1259541 w 2657256"/>
                          <a:gd name="connsiteY56" fmla="*/ 1049023 h 3370881"/>
                          <a:gd name="connsiteX57" fmla="*/ 1232647 w 2657256"/>
                          <a:gd name="connsiteY57" fmla="*/ 1044540 h 3370881"/>
                          <a:gd name="connsiteX58" fmla="*/ 1053353 w 2657256"/>
                          <a:gd name="connsiteY58" fmla="*/ 1049023 h 3370881"/>
                          <a:gd name="connsiteX59" fmla="*/ 1035423 w 2657256"/>
                          <a:gd name="connsiteY59" fmla="*/ 1053505 h 3370881"/>
                          <a:gd name="connsiteX60" fmla="*/ 1008529 w 2657256"/>
                          <a:gd name="connsiteY60" fmla="*/ 1057987 h 3370881"/>
                          <a:gd name="connsiteX61" fmla="*/ 995082 w 2657256"/>
                          <a:gd name="connsiteY61" fmla="*/ 1062470 h 3370881"/>
                          <a:gd name="connsiteX62" fmla="*/ 945776 w 2657256"/>
                          <a:gd name="connsiteY62" fmla="*/ 1031093 h 3370881"/>
                          <a:gd name="connsiteX63" fmla="*/ 941294 w 2657256"/>
                          <a:gd name="connsiteY63" fmla="*/ 1017646 h 3370881"/>
                          <a:gd name="connsiteX64" fmla="*/ 932329 w 2657256"/>
                          <a:gd name="connsiteY64" fmla="*/ 919034 h 3370881"/>
                          <a:gd name="connsiteX65" fmla="*/ 914400 w 2657256"/>
                          <a:gd name="connsiteY65" fmla="*/ 901105 h 3370881"/>
                          <a:gd name="connsiteX66" fmla="*/ 918882 w 2657256"/>
                          <a:gd name="connsiteY66" fmla="*/ 869729 h 3370881"/>
                          <a:gd name="connsiteX67" fmla="*/ 941294 w 2657256"/>
                          <a:gd name="connsiteY67" fmla="*/ 865246 h 3370881"/>
                          <a:gd name="connsiteX68" fmla="*/ 959223 w 2657256"/>
                          <a:gd name="connsiteY68" fmla="*/ 851799 h 3370881"/>
                          <a:gd name="connsiteX69" fmla="*/ 990600 w 2657256"/>
                          <a:gd name="connsiteY69" fmla="*/ 847317 h 3370881"/>
                          <a:gd name="connsiteX70" fmla="*/ 1129553 w 2657256"/>
                          <a:gd name="connsiteY70" fmla="*/ 838352 h 3370881"/>
                          <a:gd name="connsiteX71" fmla="*/ 1147482 w 2657256"/>
                          <a:gd name="connsiteY71" fmla="*/ 829387 h 3370881"/>
                          <a:gd name="connsiteX72" fmla="*/ 1178859 w 2657256"/>
                          <a:gd name="connsiteY72" fmla="*/ 806976 h 3370881"/>
                          <a:gd name="connsiteX73" fmla="*/ 1192306 w 2657256"/>
                          <a:gd name="connsiteY73" fmla="*/ 793529 h 3370881"/>
                          <a:gd name="connsiteX74" fmla="*/ 1214718 w 2657256"/>
                          <a:gd name="connsiteY74" fmla="*/ 784564 h 3370881"/>
                          <a:gd name="connsiteX75" fmla="*/ 1241612 w 2657256"/>
                          <a:gd name="connsiteY75" fmla="*/ 771117 h 3370881"/>
                          <a:gd name="connsiteX76" fmla="*/ 1277470 w 2657256"/>
                          <a:gd name="connsiteY76" fmla="*/ 753187 h 3370881"/>
                          <a:gd name="connsiteX77" fmla="*/ 1295400 w 2657256"/>
                          <a:gd name="connsiteY77" fmla="*/ 730776 h 3370881"/>
                          <a:gd name="connsiteX78" fmla="*/ 1317812 w 2657256"/>
                          <a:gd name="connsiteY78" fmla="*/ 708364 h 3370881"/>
                          <a:gd name="connsiteX79" fmla="*/ 1353670 w 2657256"/>
                          <a:gd name="connsiteY79" fmla="*/ 663540 h 3370881"/>
                          <a:gd name="connsiteX80" fmla="*/ 1371600 w 2657256"/>
                          <a:gd name="connsiteY80" fmla="*/ 636646 h 3370881"/>
                          <a:gd name="connsiteX81" fmla="*/ 1380565 w 2657256"/>
                          <a:gd name="connsiteY81" fmla="*/ 596305 h 3370881"/>
                          <a:gd name="connsiteX82" fmla="*/ 1385047 w 2657256"/>
                          <a:gd name="connsiteY82" fmla="*/ 582858 h 3370881"/>
                          <a:gd name="connsiteX83" fmla="*/ 1380565 w 2657256"/>
                          <a:gd name="connsiteY83" fmla="*/ 533552 h 3370881"/>
                          <a:gd name="connsiteX84" fmla="*/ 1367118 w 2657256"/>
                          <a:gd name="connsiteY84" fmla="*/ 524587 h 3370881"/>
                          <a:gd name="connsiteX85" fmla="*/ 1349188 w 2657256"/>
                          <a:gd name="connsiteY85" fmla="*/ 520105 h 3370881"/>
                          <a:gd name="connsiteX86" fmla="*/ 1326776 w 2657256"/>
                          <a:gd name="connsiteY86" fmla="*/ 511140 h 3370881"/>
                          <a:gd name="connsiteX87" fmla="*/ 1281953 w 2657256"/>
                          <a:gd name="connsiteY87" fmla="*/ 515623 h 3370881"/>
                          <a:gd name="connsiteX88" fmla="*/ 1250576 w 2657256"/>
                          <a:gd name="connsiteY88" fmla="*/ 529070 h 3370881"/>
                          <a:gd name="connsiteX89" fmla="*/ 1210235 w 2657256"/>
                          <a:gd name="connsiteY89" fmla="*/ 542517 h 3370881"/>
                          <a:gd name="connsiteX90" fmla="*/ 1183341 w 2657256"/>
                          <a:gd name="connsiteY90" fmla="*/ 555964 h 3370881"/>
                          <a:gd name="connsiteX91" fmla="*/ 1160929 w 2657256"/>
                          <a:gd name="connsiteY91" fmla="*/ 569411 h 3370881"/>
                          <a:gd name="connsiteX92" fmla="*/ 1134035 w 2657256"/>
                          <a:gd name="connsiteY92" fmla="*/ 578376 h 3370881"/>
                          <a:gd name="connsiteX93" fmla="*/ 1111623 w 2657256"/>
                          <a:gd name="connsiteY93" fmla="*/ 587340 h 3370881"/>
                          <a:gd name="connsiteX94" fmla="*/ 1084729 w 2657256"/>
                          <a:gd name="connsiteY94" fmla="*/ 596305 h 3370881"/>
                          <a:gd name="connsiteX95" fmla="*/ 986118 w 2657256"/>
                          <a:gd name="connsiteY95" fmla="*/ 591823 h 3370881"/>
                          <a:gd name="connsiteX96" fmla="*/ 927847 w 2657256"/>
                          <a:gd name="connsiteY96" fmla="*/ 578376 h 3370881"/>
                          <a:gd name="connsiteX97" fmla="*/ 896470 w 2657256"/>
                          <a:gd name="connsiteY97" fmla="*/ 555964 h 3370881"/>
                          <a:gd name="connsiteX98" fmla="*/ 883023 w 2657256"/>
                          <a:gd name="connsiteY98" fmla="*/ 546999 h 3370881"/>
                          <a:gd name="connsiteX99" fmla="*/ 865094 w 2657256"/>
                          <a:gd name="connsiteY99" fmla="*/ 497693 h 3370881"/>
                          <a:gd name="connsiteX100" fmla="*/ 869576 w 2657256"/>
                          <a:gd name="connsiteY100" fmla="*/ 403564 h 3370881"/>
                          <a:gd name="connsiteX101" fmla="*/ 874059 w 2657256"/>
                          <a:gd name="connsiteY101" fmla="*/ 385634 h 3370881"/>
                          <a:gd name="connsiteX102" fmla="*/ 883023 w 2657256"/>
                          <a:gd name="connsiteY102" fmla="*/ 372187 h 3370881"/>
                          <a:gd name="connsiteX103" fmla="*/ 909918 w 2657256"/>
                          <a:gd name="connsiteY103" fmla="*/ 363223 h 3370881"/>
                          <a:gd name="connsiteX104" fmla="*/ 914400 w 2657256"/>
                          <a:gd name="connsiteY104" fmla="*/ 385634 h 3370881"/>
                          <a:gd name="connsiteX105" fmla="*/ 909918 w 2657256"/>
                          <a:gd name="connsiteY105" fmla="*/ 408046 h 3370881"/>
                          <a:gd name="connsiteX106" fmla="*/ 900953 w 2657256"/>
                          <a:gd name="connsiteY106" fmla="*/ 466317 h 3370881"/>
                          <a:gd name="connsiteX107" fmla="*/ 905435 w 2657256"/>
                          <a:gd name="connsiteY107" fmla="*/ 515623 h 3370881"/>
                          <a:gd name="connsiteX108" fmla="*/ 932329 w 2657256"/>
                          <a:gd name="connsiteY108" fmla="*/ 551481 h 3370881"/>
                          <a:gd name="connsiteX109" fmla="*/ 954741 w 2657256"/>
                          <a:gd name="connsiteY109" fmla="*/ 560446 h 3370881"/>
                          <a:gd name="connsiteX110" fmla="*/ 972670 w 2657256"/>
                          <a:gd name="connsiteY110" fmla="*/ 569411 h 3370881"/>
                          <a:gd name="connsiteX111" fmla="*/ 1066800 w 2657256"/>
                          <a:gd name="connsiteY111" fmla="*/ 564929 h 3370881"/>
                          <a:gd name="connsiteX112" fmla="*/ 1111623 w 2657256"/>
                          <a:gd name="connsiteY112" fmla="*/ 551481 h 3370881"/>
                          <a:gd name="connsiteX113" fmla="*/ 1129553 w 2657256"/>
                          <a:gd name="connsiteY113" fmla="*/ 538034 h 3370881"/>
                          <a:gd name="connsiteX114" fmla="*/ 1156447 w 2657256"/>
                          <a:gd name="connsiteY114" fmla="*/ 511140 h 3370881"/>
                          <a:gd name="connsiteX115" fmla="*/ 1160929 w 2657256"/>
                          <a:gd name="connsiteY115" fmla="*/ 493211 h 3370881"/>
                          <a:gd name="connsiteX116" fmla="*/ 1178859 w 2657256"/>
                          <a:gd name="connsiteY116" fmla="*/ 331846 h 3370881"/>
                          <a:gd name="connsiteX117" fmla="*/ 1215315 w 2657256"/>
                          <a:gd name="connsiteY117" fmla="*/ 270289 h 3370881"/>
                          <a:gd name="connsiteX118" fmla="*/ 1214718 w 2657256"/>
                          <a:gd name="connsiteY118" fmla="*/ 367705 h 3370881"/>
                          <a:gd name="connsiteX119" fmla="*/ 1201270 w 2657256"/>
                          <a:gd name="connsiteY119" fmla="*/ 412529 h 3370881"/>
                          <a:gd name="connsiteX120" fmla="*/ 1210235 w 2657256"/>
                          <a:gd name="connsiteY120" fmla="*/ 461834 h 3370881"/>
                          <a:gd name="connsiteX121" fmla="*/ 1214718 w 2657256"/>
                          <a:gd name="connsiteY121" fmla="*/ 475281 h 3370881"/>
                          <a:gd name="connsiteX122" fmla="*/ 1228165 w 2657256"/>
                          <a:gd name="connsiteY122" fmla="*/ 484246 h 3370881"/>
                          <a:gd name="connsiteX123" fmla="*/ 1250576 w 2657256"/>
                          <a:gd name="connsiteY123" fmla="*/ 502176 h 3370881"/>
                          <a:gd name="connsiteX124" fmla="*/ 1317812 w 2657256"/>
                          <a:gd name="connsiteY124" fmla="*/ 497693 h 3370881"/>
                          <a:gd name="connsiteX125" fmla="*/ 1353670 w 2657256"/>
                          <a:gd name="connsiteY125" fmla="*/ 488729 h 3370881"/>
                          <a:gd name="connsiteX126" fmla="*/ 1506070 w 2657256"/>
                          <a:gd name="connsiteY126" fmla="*/ 457352 h 3370881"/>
                          <a:gd name="connsiteX127" fmla="*/ 1550894 w 2657256"/>
                          <a:gd name="connsiteY127" fmla="*/ 430458 h 3370881"/>
                          <a:gd name="connsiteX128" fmla="*/ 1564341 w 2657256"/>
                          <a:gd name="connsiteY128" fmla="*/ 417011 h 3370881"/>
                          <a:gd name="connsiteX129" fmla="*/ 1586753 w 2657256"/>
                          <a:gd name="connsiteY129" fmla="*/ 399081 h 3370881"/>
                          <a:gd name="connsiteX130" fmla="*/ 1595718 w 2657256"/>
                          <a:gd name="connsiteY130" fmla="*/ 381152 h 3370881"/>
                          <a:gd name="connsiteX131" fmla="*/ 1600200 w 2657256"/>
                          <a:gd name="connsiteY131" fmla="*/ 363223 h 3370881"/>
                          <a:gd name="connsiteX132" fmla="*/ 1609165 w 2657256"/>
                          <a:gd name="connsiteY132" fmla="*/ 313917 h 3370881"/>
                          <a:gd name="connsiteX133" fmla="*/ 1537447 w 2657256"/>
                          <a:gd name="connsiteY133" fmla="*/ 188411 h 3370881"/>
                          <a:gd name="connsiteX134" fmla="*/ 1613647 w 2657256"/>
                          <a:gd name="connsiteY134" fmla="*/ 399081 h 3370881"/>
                          <a:gd name="connsiteX135" fmla="*/ 1627094 w 2657256"/>
                          <a:gd name="connsiteY135" fmla="*/ 417011 h 3370881"/>
                          <a:gd name="connsiteX136" fmla="*/ 1658470 w 2657256"/>
                          <a:gd name="connsiteY136" fmla="*/ 412529 h 3370881"/>
                          <a:gd name="connsiteX137" fmla="*/ 1685365 w 2657256"/>
                          <a:gd name="connsiteY137" fmla="*/ 390117 h 3370881"/>
                          <a:gd name="connsiteX138" fmla="*/ 1694329 w 2657256"/>
                          <a:gd name="connsiteY138" fmla="*/ 376670 h 3370881"/>
                          <a:gd name="connsiteX139" fmla="*/ 1734670 w 2657256"/>
                          <a:gd name="connsiteY139" fmla="*/ 354258 h 3370881"/>
                          <a:gd name="connsiteX140" fmla="*/ 1743635 w 2657256"/>
                          <a:gd name="connsiteY140" fmla="*/ 340811 h 3370881"/>
                          <a:gd name="connsiteX141" fmla="*/ 1757082 w 2657256"/>
                          <a:gd name="connsiteY141" fmla="*/ 336329 h 3370881"/>
                          <a:gd name="connsiteX142" fmla="*/ 1899621 w 2657256"/>
                          <a:gd name="connsiteY142" fmla="*/ 211719 h 3370881"/>
                          <a:gd name="connsiteX143" fmla="*/ 1772023 w 2657256"/>
                          <a:gd name="connsiteY143" fmla="*/ 77249 h 3370881"/>
                          <a:gd name="connsiteX144" fmla="*/ 1900425 w 2657256"/>
                          <a:gd name="connsiteY144" fmla="*/ 214081 h 3370881"/>
                          <a:gd name="connsiteX145" fmla="*/ 1874221 w 2657256"/>
                          <a:gd name="connsiteY145" fmla="*/ 318698 h 3370881"/>
                          <a:gd name="connsiteX146" fmla="*/ 1788459 w 2657256"/>
                          <a:gd name="connsiteY146" fmla="*/ 367705 h 3370881"/>
                          <a:gd name="connsiteX147" fmla="*/ 1761565 w 2657256"/>
                          <a:gd name="connsiteY147" fmla="*/ 390117 h 3370881"/>
                          <a:gd name="connsiteX148" fmla="*/ 1783976 w 2657256"/>
                          <a:gd name="connsiteY148" fmla="*/ 399081 h 3370881"/>
                          <a:gd name="connsiteX149" fmla="*/ 1878106 w 2657256"/>
                          <a:gd name="connsiteY149" fmla="*/ 390117 h 3370881"/>
                          <a:gd name="connsiteX150" fmla="*/ 1891553 w 2657256"/>
                          <a:gd name="connsiteY150" fmla="*/ 381152 h 3370881"/>
                          <a:gd name="connsiteX151" fmla="*/ 1918447 w 2657256"/>
                          <a:gd name="connsiteY151" fmla="*/ 372187 h 3370881"/>
                          <a:gd name="connsiteX152" fmla="*/ 1940859 w 2657256"/>
                          <a:gd name="connsiteY152" fmla="*/ 358740 h 3370881"/>
                          <a:gd name="connsiteX153" fmla="*/ 1954306 w 2657256"/>
                          <a:gd name="connsiteY153" fmla="*/ 354258 h 3370881"/>
                          <a:gd name="connsiteX154" fmla="*/ 2166172 w 2657256"/>
                          <a:gd name="connsiteY154" fmla="*/ 215604 h 3370881"/>
                          <a:gd name="connsiteX155" fmla="*/ 2069054 w 2657256"/>
                          <a:gd name="connsiteY155" fmla="*/ 40493 h 3370881"/>
                          <a:gd name="connsiteX156" fmla="*/ 2078225 w 2657256"/>
                          <a:gd name="connsiteY156" fmla="*/ 188681 h 3370881"/>
                          <a:gd name="connsiteX157" fmla="*/ 1999129 w 2657256"/>
                          <a:gd name="connsiteY157" fmla="*/ 358740 h 3370881"/>
                          <a:gd name="connsiteX158" fmla="*/ 1994647 w 2657256"/>
                          <a:gd name="connsiteY158" fmla="*/ 372187 h 3370881"/>
                          <a:gd name="connsiteX159" fmla="*/ 2039470 w 2657256"/>
                          <a:gd name="connsiteY159" fmla="*/ 390117 h 3370881"/>
                          <a:gd name="connsiteX160" fmla="*/ 2115670 w 2657256"/>
                          <a:gd name="connsiteY160" fmla="*/ 390117 h 3370881"/>
                          <a:gd name="connsiteX161" fmla="*/ 2160494 w 2657256"/>
                          <a:gd name="connsiteY161" fmla="*/ 376670 h 3370881"/>
                          <a:gd name="connsiteX162" fmla="*/ 2191870 w 2657256"/>
                          <a:gd name="connsiteY162" fmla="*/ 363223 h 3370881"/>
                          <a:gd name="connsiteX163" fmla="*/ 2205318 w 2657256"/>
                          <a:gd name="connsiteY163" fmla="*/ 358740 h 3370881"/>
                          <a:gd name="connsiteX164" fmla="*/ 2232212 w 2657256"/>
                          <a:gd name="connsiteY164" fmla="*/ 340811 h 3370881"/>
                          <a:gd name="connsiteX165" fmla="*/ 2312894 w 2657256"/>
                          <a:gd name="connsiteY165" fmla="*/ 183929 h 3370881"/>
                          <a:gd name="connsiteX166" fmla="*/ 2339788 w 2657256"/>
                          <a:gd name="connsiteY166" fmla="*/ 151 h 3370881"/>
                          <a:gd name="connsiteX167" fmla="*/ 2357718 w 2657256"/>
                          <a:gd name="connsiteY167" fmla="*/ 215305 h 3370881"/>
                          <a:gd name="connsiteX168" fmla="*/ 2254623 w 2657256"/>
                          <a:gd name="connsiteY168" fmla="*/ 376670 h 3370881"/>
                          <a:gd name="connsiteX169" fmla="*/ 2245659 w 2657256"/>
                          <a:gd name="connsiteY169" fmla="*/ 390117 h 3370881"/>
                          <a:gd name="connsiteX170" fmla="*/ 2254623 w 2657256"/>
                          <a:gd name="connsiteY170" fmla="*/ 403564 h 3370881"/>
                          <a:gd name="connsiteX171" fmla="*/ 2353235 w 2657256"/>
                          <a:gd name="connsiteY171" fmla="*/ 399081 h 3370881"/>
                          <a:gd name="connsiteX172" fmla="*/ 2366682 w 2657256"/>
                          <a:gd name="connsiteY172" fmla="*/ 394599 h 3370881"/>
                          <a:gd name="connsiteX173" fmla="*/ 2389094 w 2657256"/>
                          <a:gd name="connsiteY173" fmla="*/ 390117 h 3370881"/>
                          <a:gd name="connsiteX174" fmla="*/ 2424953 w 2657256"/>
                          <a:gd name="connsiteY174" fmla="*/ 367705 h 3370881"/>
                          <a:gd name="connsiteX175" fmla="*/ 2528047 w 2657256"/>
                          <a:gd name="connsiteY175" fmla="*/ 292700 h 3370881"/>
                          <a:gd name="connsiteX176" fmla="*/ 2541495 w 2657256"/>
                          <a:gd name="connsiteY176" fmla="*/ 62906 h 3370881"/>
                          <a:gd name="connsiteX177" fmla="*/ 2591304 w 2657256"/>
                          <a:gd name="connsiteY177" fmla="*/ 214081 h 3370881"/>
                          <a:gd name="connsiteX178" fmla="*/ 2612315 w 2657256"/>
                          <a:gd name="connsiteY178" fmla="*/ 290907 h 3370881"/>
                          <a:gd name="connsiteX179" fmla="*/ 2650863 w 2657256"/>
                          <a:gd name="connsiteY179" fmla="*/ 344994 h 3370881"/>
                          <a:gd name="connsiteX180" fmla="*/ 2465294 w 2657256"/>
                          <a:gd name="connsiteY180" fmla="*/ 399081 h 3370881"/>
                          <a:gd name="connsiteX181" fmla="*/ 2442882 w 2657256"/>
                          <a:gd name="connsiteY181" fmla="*/ 403564 h 3370881"/>
                          <a:gd name="connsiteX182" fmla="*/ 2398059 w 2657256"/>
                          <a:gd name="connsiteY182" fmla="*/ 417011 h 3370881"/>
                          <a:gd name="connsiteX183" fmla="*/ 2375647 w 2657256"/>
                          <a:gd name="connsiteY183" fmla="*/ 425976 h 3370881"/>
                          <a:gd name="connsiteX184" fmla="*/ 2357718 w 2657256"/>
                          <a:gd name="connsiteY184" fmla="*/ 430458 h 3370881"/>
                          <a:gd name="connsiteX185" fmla="*/ 2344270 w 2657256"/>
                          <a:gd name="connsiteY185" fmla="*/ 461834 h 3370881"/>
                          <a:gd name="connsiteX186" fmla="*/ 2353235 w 2657256"/>
                          <a:gd name="connsiteY186" fmla="*/ 502176 h 3370881"/>
                          <a:gd name="connsiteX187" fmla="*/ 2362200 w 2657256"/>
                          <a:gd name="connsiteY187" fmla="*/ 515623 h 3370881"/>
                          <a:gd name="connsiteX188" fmla="*/ 2344270 w 2657256"/>
                          <a:gd name="connsiteY188" fmla="*/ 587340 h 3370881"/>
                          <a:gd name="connsiteX189" fmla="*/ 2321859 w 2657256"/>
                          <a:gd name="connsiteY189" fmla="*/ 614234 h 3370881"/>
                          <a:gd name="connsiteX190" fmla="*/ 2308412 w 2657256"/>
                          <a:gd name="connsiteY190" fmla="*/ 636646 h 3370881"/>
                          <a:gd name="connsiteX191" fmla="*/ 2281518 w 2657256"/>
                          <a:gd name="connsiteY191" fmla="*/ 641129 h 3370881"/>
                          <a:gd name="connsiteX192" fmla="*/ 2259106 w 2657256"/>
                          <a:gd name="connsiteY192" fmla="*/ 636646 h 3370881"/>
                          <a:gd name="connsiteX193" fmla="*/ 2277035 w 2657256"/>
                          <a:gd name="connsiteY193" fmla="*/ 578376 h 3370881"/>
                          <a:gd name="connsiteX194" fmla="*/ 2290482 w 2657256"/>
                          <a:gd name="connsiteY194" fmla="*/ 542517 h 3370881"/>
                          <a:gd name="connsiteX195" fmla="*/ 2286000 w 2657256"/>
                          <a:gd name="connsiteY195" fmla="*/ 506658 h 3370881"/>
                          <a:gd name="connsiteX196" fmla="*/ 2245659 w 2657256"/>
                          <a:gd name="connsiteY196" fmla="*/ 448387 h 3370881"/>
                          <a:gd name="connsiteX197" fmla="*/ 2200835 w 2657256"/>
                          <a:gd name="connsiteY197" fmla="*/ 430458 h 3370881"/>
                          <a:gd name="connsiteX198" fmla="*/ 2169459 w 2657256"/>
                          <a:gd name="connsiteY198" fmla="*/ 425976 h 3370881"/>
                          <a:gd name="connsiteX199" fmla="*/ 2102223 w 2657256"/>
                          <a:gd name="connsiteY199" fmla="*/ 430458 h 3370881"/>
                          <a:gd name="connsiteX200" fmla="*/ 2084294 w 2657256"/>
                          <a:gd name="connsiteY200" fmla="*/ 439423 h 3370881"/>
                          <a:gd name="connsiteX201" fmla="*/ 2070847 w 2657256"/>
                          <a:gd name="connsiteY201" fmla="*/ 443905 h 3370881"/>
                          <a:gd name="connsiteX202" fmla="*/ 2061882 w 2657256"/>
                          <a:gd name="connsiteY202" fmla="*/ 461834 h 3370881"/>
                          <a:gd name="connsiteX203" fmla="*/ 2034988 w 2657256"/>
                          <a:gd name="connsiteY203" fmla="*/ 475281 h 3370881"/>
                          <a:gd name="connsiteX204" fmla="*/ 1783976 w 2657256"/>
                          <a:gd name="connsiteY204" fmla="*/ 479764 h 3370881"/>
                          <a:gd name="connsiteX205" fmla="*/ 1766047 w 2657256"/>
                          <a:gd name="connsiteY205" fmla="*/ 488729 h 3370881"/>
                          <a:gd name="connsiteX206" fmla="*/ 1703294 w 2657256"/>
                          <a:gd name="connsiteY206" fmla="*/ 506658 h 3370881"/>
                          <a:gd name="connsiteX207" fmla="*/ 1689847 w 2657256"/>
                          <a:gd name="connsiteY207" fmla="*/ 511140 h 3370881"/>
                          <a:gd name="connsiteX208" fmla="*/ 1676400 w 2657256"/>
                          <a:gd name="connsiteY208" fmla="*/ 520105 h 3370881"/>
                          <a:gd name="connsiteX209" fmla="*/ 1649506 w 2657256"/>
                          <a:gd name="connsiteY209" fmla="*/ 529070 h 3370881"/>
                          <a:gd name="connsiteX210" fmla="*/ 1636059 w 2657256"/>
                          <a:gd name="connsiteY210" fmla="*/ 538034 h 3370881"/>
                          <a:gd name="connsiteX211" fmla="*/ 1622612 w 2657256"/>
                          <a:gd name="connsiteY211" fmla="*/ 551481 h 3370881"/>
                          <a:gd name="connsiteX212" fmla="*/ 1609165 w 2657256"/>
                          <a:gd name="connsiteY212" fmla="*/ 555964 h 3370881"/>
                          <a:gd name="connsiteX213" fmla="*/ 1577788 w 2657256"/>
                          <a:gd name="connsiteY213" fmla="*/ 587340 h 3370881"/>
                          <a:gd name="connsiteX214" fmla="*/ 1568823 w 2657256"/>
                          <a:gd name="connsiteY214" fmla="*/ 600787 h 3370881"/>
                          <a:gd name="connsiteX215" fmla="*/ 1555376 w 2657256"/>
                          <a:gd name="connsiteY215" fmla="*/ 614234 h 3370881"/>
                          <a:gd name="connsiteX216" fmla="*/ 1524000 w 2657256"/>
                          <a:gd name="connsiteY216" fmla="*/ 654576 h 3370881"/>
                          <a:gd name="connsiteX217" fmla="*/ 1519518 w 2657256"/>
                          <a:gd name="connsiteY217" fmla="*/ 668023 h 3370881"/>
                          <a:gd name="connsiteX218" fmla="*/ 1528482 w 2657256"/>
                          <a:gd name="connsiteY218" fmla="*/ 708364 h 3370881"/>
                          <a:gd name="connsiteX219" fmla="*/ 1537447 w 2657256"/>
                          <a:gd name="connsiteY219" fmla="*/ 721811 h 3370881"/>
                          <a:gd name="connsiteX220" fmla="*/ 1568823 w 2657256"/>
                          <a:gd name="connsiteY220" fmla="*/ 712846 h 3370881"/>
                          <a:gd name="connsiteX221" fmla="*/ 1600200 w 2657256"/>
                          <a:gd name="connsiteY221" fmla="*/ 712846 h 3370881"/>
                          <a:gd name="connsiteX222" fmla="*/ 1631576 w 2657256"/>
                          <a:gd name="connsiteY222" fmla="*/ 690434 h 3370881"/>
                          <a:gd name="connsiteX223" fmla="*/ 1645023 w 2657256"/>
                          <a:gd name="connsiteY223" fmla="*/ 676987 h 3370881"/>
                          <a:gd name="connsiteX224" fmla="*/ 1685365 w 2657256"/>
                          <a:gd name="connsiteY224" fmla="*/ 645611 h 3370881"/>
                          <a:gd name="connsiteX225" fmla="*/ 1716741 w 2657256"/>
                          <a:gd name="connsiteY225" fmla="*/ 614234 h 3370881"/>
                          <a:gd name="connsiteX226" fmla="*/ 1748118 w 2657256"/>
                          <a:gd name="connsiteY226" fmla="*/ 596305 h 3370881"/>
                          <a:gd name="connsiteX227" fmla="*/ 1761565 w 2657256"/>
                          <a:gd name="connsiteY227" fmla="*/ 591823 h 3370881"/>
                          <a:gd name="connsiteX228" fmla="*/ 1779494 w 2657256"/>
                          <a:gd name="connsiteY228" fmla="*/ 582858 h 3370881"/>
                          <a:gd name="connsiteX229" fmla="*/ 1815353 w 2657256"/>
                          <a:gd name="connsiteY229" fmla="*/ 573893 h 3370881"/>
                          <a:gd name="connsiteX230" fmla="*/ 2030506 w 2657256"/>
                          <a:gd name="connsiteY230" fmla="*/ 578376 h 3370881"/>
                          <a:gd name="connsiteX231" fmla="*/ 2017059 w 2657256"/>
                          <a:gd name="connsiteY231" fmla="*/ 600787 h 3370881"/>
                          <a:gd name="connsiteX232" fmla="*/ 1981200 w 2657256"/>
                          <a:gd name="connsiteY232" fmla="*/ 636646 h 3370881"/>
                          <a:gd name="connsiteX233" fmla="*/ 1967753 w 2657256"/>
                          <a:gd name="connsiteY233" fmla="*/ 650093 h 3370881"/>
                          <a:gd name="connsiteX234" fmla="*/ 1936376 w 2657256"/>
                          <a:gd name="connsiteY234" fmla="*/ 690434 h 3370881"/>
                          <a:gd name="connsiteX235" fmla="*/ 1905000 w 2657256"/>
                          <a:gd name="connsiteY235" fmla="*/ 717329 h 3370881"/>
                          <a:gd name="connsiteX236" fmla="*/ 1860176 w 2657256"/>
                          <a:gd name="connsiteY236" fmla="*/ 735258 h 3370881"/>
                          <a:gd name="connsiteX237" fmla="*/ 1788459 w 2657256"/>
                          <a:gd name="connsiteY237" fmla="*/ 744223 h 3370881"/>
                          <a:gd name="connsiteX238" fmla="*/ 1846729 w 2657256"/>
                          <a:gd name="connsiteY238" fmla="*/ 802493 h 3370881"/>
                          <a:gd name="connsiteX239" fmla="*/ 1913965 w 2657256"/>
                          <a:gd name="connsiteY239" fmla="*/ 829387 h 3370881"/>
                          <a:gd name="connsiteX240" fmla="*/ 1922929 w 2657256"/>
                          <a:gd name="connsiteY240" fmla="*/ 842834 h 3370881"/>
                          <a:gd name="connsiteX241" fmla="*/ 1967753 w 2657256"/>
                          <a:gd name="connsiteY241" fmla="*/ 883176 h 3370881"/>
                          <a:gd name="connsiteX242" fmla="*/ 1981200 w 2657256"/>
                          <a:gd name="connsiteY242" fmla="*/ 896623 h 3370881"/>
                          <a:gd name="connsiteX243" fmla="*/ 1994647 w 2657256"/>
                          <a:gd name="connsiteY243" fmla="*/ 905587 h 3370881"/>
                          <a:gd name="connsiteX244" fmla="*/ 2021541 w 2657256"/>
                          <a:gd name="connsiteY244" fmla="*/ 927999 h 3370881"/>
                          <a:gd name="connsiteX245" fmla="*/ 2030506 w 2657256"/>
                          <a:gd name="connsiteY245" fmla="*/ 941446 h 3370881"/>
                          <a:gd name="connsiteX246" fmla="*/ 2057400 w 2657256"/>
                          <a:gd name="connsiteY246" fmla="*/ 968340 h 3370881"/>
                          <a:gd name="connsiteX247" fmla="*/ 2088776 w 2657256"/>
                          <a:gd name="connsiteY247" fmla="*/ 1013164 h 3370881"/>
                          <a:gd name="connsiteX248" fmla="*/ 2115670 w 2657256"/>
                          <a:gd name="connsiteY248" fmla="*/ 1057987 h 3370881"/>
                          <a:gd name="connsiteX249" fmla="*/ 2120153 w 2657256"/>
                          <a:gd name="connsiteY249" fmla="*/ 1089364 h 3370881"/>
                          <a:gd name="connsiteX250" fmla="*/ 2138082 w 2657256"/>
                          <a:gd name="connsiteY250" fmla="*/ 1143152 h 3370881"/>
                          <a:gd name="connsiteX251" fmla="*/ 2147047 w 2657256"/>
                          <a:gd name="connsiteY251" fmla="*/ 1196940 h 3370881"/>
                          <a:gd name="connsiteX252" fmla="*/ 2151529 w 2657256"/>
                          <a:gd name="connsiteY252" fmla="*/ 1210387 h 3370881"/>
                          <a:gd name="connsiteX253" fmla="*/ 2156012 w 2657256"/>
                          <a:gd name="connsiteY253" fmla="*/ 1228317 h 3370881"/>
                          <a:gd name="connsiteX254" fmla="*/ 2173941 w 2657256"/>
                          <a:gd name="connsiteY254" fmla="*/ 1295552 h 3370881"/>
                          <a:gd name="connsiteX255" fmla="*/ 2182906 w 2657256"/>
                          <a:gd name="connsiteY255" fmla="*/ 1313481 h 3370881"/>
                          <a:gd name="connsiteX256" fmla="*/ 2187388 w 2657256"/>
                          <a:gd name="connsiteY256" fmla="*/ 1331411 h 3370881"/>
                          <a:gd name="connsiteX257" fmla="*/ 2214282 w 2657256"/>
                          <a:gd name="connsiteY257" fmla="*/ 1385199 h 3370881"/>
                          <a:gd name="connsiteX258" fmla="*/ 2218765 w 2657256"/>
                          <a:gd name="connsiteY258" fmla="*/ 1403129 h 3370881"/>
                          <a:gd name="connsiteX259" fmla="*/ 2223247 w 2657256"/>
                          <a:gd name="connsiteY259" fmla="*/ 1430023 h 3370881"/>
                          <a:gd name="connsiteX260" fmla="*/ 2236694 w 2657256"/>
                          <a:gd name="connsiteY260" fmla="*/ 1456917 h 3370881"/>
                          <a:gd name="connsiteX261" fmla="*/ 2241176 w 2657256"/>
                          <a:gd name="connsiteY261" fmla="*/ 1577940 h 3370881"/>
                          <a:gd name="connsiteX262" fmla="*/ 2245659 w 2657256"/>
                          <a:gd name="connsiteY262" fmla="*/ 1595870 h 3370881"/>
                          <a:gd name="connsiteX263" fmla="*/ 2236694 w 2657256"/>
                          <a:gd name="connsiteY263" fmla="*/ 1694481 h 3370881"/>
                          <a:gd name="connsiteX264" fmla="*/ 2227729 w 2657256"/>
                          <a:gd name="connsiteY264" fmla="*/ 1716893 h 3370881"/>
                          <a:gd name="connsiteX265" fmla="*/ 2223247 w 2657256"/>
                          <a:gd name="connsiteY265" fmla="*/ 1730340 h 3370881"/>
                          <a:gd name="connsiteX266" fmla="*/ 2200835 w 2657256"/>
                          <a:gd name="connsiteY266" fmla="*/ 1788611 h 3370881"/>
                          <a:gd name="connsiteX267" fmla="*/ 2191870 w 2657256"/>
                          <a:gd name="connsiteY267" fmla="*/ 1811023 h 3370881"/>
                          <a:gd name="connsiteX268" fmla="*/ 2187388 w 2657256"/>
                          <a:gd name="connsiteY268" fmla="*/ 1824470 h 3370881"/>
                          <a:gd name="connsiteX269" fmla="*/ 2169459 w 2657256"/>
                          <a:gd name="connsiteY269" fmla="*/ 1869293 h 3370881"/>
                          <a:gd name="connsiteX270" fmla="*/ 2164976 w 2657256"/>
                          <a:gd name="connsiteY270" fmla="*/ 1882740 h 3370881"/>
                          <a:gd name="connsiteX271" fmla="*/ 2156012 w 2657256"/>
                          <a:gd name="connsiteY271" fmla="*/ 1927564 h 3370881"/>
                          <a:gd name="connsiteX272" fmla="*/ 2173941 w 2657256"/>
                          <a:gd name="connsiteY272" fmla="*/ 1945493 h 3370881"/>
                          <a:gd name="connsiteX273" fmla="*/ 2196353 w 2657256"/>
                          <a:gd name="connsiteY273" fmla="*/ 1958940 h 3370881"/>
                          <a:gd name="connsiteX274" fmla="*/ 2241176 w 2657256"/>
                          <a:gd name="connsiteY274" fmla="*/ 2012729 h 3370881"/>
                          <a:gd name="connsiteX275" fmla="*/ 2263588 w 2657256"/>
                          <a:gd name="connsiteY275" fmla="*/ 2057552 h 3370881"/>
                          <a:gd name="connsiteX276" fmla="*/ 2286000 w 2657256"/>
                          <a:gd name="connsiteY276" fmla="*/ 2084446 h 3370881"/>
                          <a:gd name="connsiteX277" fmla="*/ 2299447 w 2657256"/>
                          <a:gd name="connsiteY277" fmla="*/ 2124787 h 3370881"/>
                          <a:gd name="connsiteX278" fmla="*/ 2321859 w 2657256"/>
                          <a:gd name="connsiteY278" fmla="*/ 2151681 h 3370881"/>
                          <a:gd name="connsiteX279" fmla="*/ 2344270 w 2657256"/>
                          <a:gd name="connsiteY279" fmla="*/ 2205470 h 3370881"/>
                          <a:gd name="connsiteX280" fmla="*/ 2348753 w 2657256"/>
                          <a:gd name="connsiteY280" fmla="*/ 2223399 h 3370881"/>
                          <a:gd name="connsiteX281" fmla="*/ 2366682 w 2657256"/>
                          <a:gd name="connsiteY281" fmla="*/ 2263740 h 3370881"/>
                          <a:gd name="connsiteX282" fmla="*/ 2375647 w 2657256"/>
                          <a:gd name="connsiteY282" fmla="*/ 2286152 h 3370881"/>
                          <a:gd name="connsiteX283" fmla="*/ 2380129 w 2657256"/>
                          <a:gd name="connsiteY283" fmla="*/ 2308564 h 3370881"/>
                          <a:gd name="connsiteX284" fmla="*/ 2389094 w 2657256"/>
                          <a:gd name="connsiteY284" fmla="*/ 2335458 h 3370881"/>
                          <a:gd name="connsiteX285" fmla="*/ 2393576 w 2657256"/>
                          <a:gd name="connsiteY285" fmla="*/ 2380281 h 3370881"/>
                          <a:gd name="connsiteX286" fmla="*/ 2398059 w 2657256"/>
                          <a:gd name="connsiteY286" fmla="*/ 2393729 h 3370881"/>
                          <a:gd name="connsiteX287" fmla="*/ 2402541 w 2657256"/>
                          <a:gd name="connsiteY287" fmla="*/ 2447517 h 3370881"/>
                          <a:gd name="connsiteX288" fmla="*/ 2407023 w 2657256"/>
                          <a:gd name="connsiteY288" fmla="*/ 2564058 h 3370881"/>
                          <a:gd name="connsiteX289" fmla="*/ 2389094 w 2657256"/>
                          <a:gd name="connsiteY289" fmla="*/ 2837481 h 3370881"/>
                          <a:gd name="connsiteX290" fmla="*/ 2380129 w 2657256"/>
                          <a:gd name="connsiteY290" fmla="*/ 2859893 h 3370881"/>
                          <a:gd name="connsiteX291" fmla="*/ 2357718 w 2657256"/>
                          <a:gd name="connsiteY291" fmla="*/ 2913681 h 3370881"/>
                          <a:gd name="connsiteX292" fmla="*/ 2348753 w 2657256"/>
                          <a:gd name="connsiteY292" fmla="*/ 2936093 h 3370881"/>
                          <a:gd name="connsiteX293" fmla="*/ 2339788 w 2657256"/>
                          <a:gd name="connsiteY293" fmla="*/ 2971952 h 3370881"/>
                          <a:gd name="connsiteX294" fmla="*/ 2326341 w 2657256"/>
                          <a:gd name="connsiteY294" fmla="*/ 2994364 h 3370881"/>
                          <a:gd name="connsiteX295" fmla="*/ 2317376 w 2657256"/>
                          <a:gd name="connsiteY295" fmla="*/ 3025740 h 3370881"/>
                          <a:gd name="connsiteX296" fmla="*/ 2303929 w 2657256"/>
                          <a:gd name="connsiteY296" fmla="*/ 3048152 h 3370881"/>
                          <a:gd name="connsiteX297" fmla="*/ 2290482 w 2657256"/>
                          <a:gd name="connsiteY297" fmla="*/ 3079529 h 3370881"/>
                          <a:gd name="connsiteX298" fmla="*/ 2272553 w 2657256"/>
                          <a:gd name="connsiteY298" fmla="*/ 3084011 h 3370881"/>
                          <a:gd name="connsiteX299" fmla="*/ 2259106 w 2657256"/>
                          <a:gd name="connsiteY299" fmla="*/ 3088493 h 3370881"/>
                          <a:gd name="connsiteX300" fmla="*/ 2241176 w 2657256"/>
                          <a:gd name="connsiteY300" fmla="*/ 3092976 h 3370881"/>
                          <a:gd name="connsiteX301" fmla="*/ 2209800 w 2657256"/>
                          <a:gd name="connsiteY301" fmla="*/ 3101940 h 3370881"/>
                          <a:gd name="connsiteX302" fmla="*/ 2205318 w 2657256"/>
                          <a:gd name="connsiteY302" fmla="*/ 3039187 h 3370881"/>
                          <a:gd name="connsiteX303" fmla="*/ 2218765 w 2657256"/>
                          <a:gd name="connsiteY303" fmla="*/ 3021258 h 3370881"/>
                          <a:gd name="connsiteX304" fmla="*/ 2245659 w 2657256"/>
                          <a:gd name="connsiteY304" fmla="*/ 2971952 h 3370881"/>
                          <a:gd name="connsiteX305" fmla="*/ 2268070 w 2657256"/>
                          <a:gd name="connsiteY305" fmla="*/ 2945058 h 3370881"/>
                          <a:gd name="connsiteX306" fmla="*/ 2268070 w 2657256"/>
                          <a:gd name="connsiteY306" fmla="*/ 2568540 h 3370881"/>
                          <a:gd name="connsiteX307" fmla="*/ 2259106 w 2657256"/>
                          <a:gd name="connsiteY307" fmla="*/ 2532681 h 3370881"/>
                          <a:gd name="connsiteX308" fmla="*/ 2250141 w 2657256"/>
                          <a:gd name="connsiteY308" fmla="*/ 2492340 h 3370881"/>
                          <a:gd name="connsiteX309" fmla="*/ 2245659 w 2657256"/>
                          <a:gd name="connsiteY309" fmla="*/ 2474411 h 3370881"/>
                          <a:gd name="connsiteX310" fmla="*/ 2245659 w 2657256"/>
                          <a:gd name="connsiteY310" fmla="*/ 2389247 h 3370881"/>
                          <a:gd name="connsiteX311" fmla="*/ 2173941 w 2657256"/>
                          <a:gd name="connsiteY311" fmla="*/ 2241328 h 3370881"/>
                          <a:gd name="connsiteX312" fmla="*/ 2070846 w 2657256"/>
                          <a:gd name="connsiteY312" fmla="*/ 2057553 h 3370881"/>
                          <a:gd name="connsiteX313" fmla="*/ 2057400 w 2657256"/>
                          <a:gd name="connsiteY313" fmla="*/ 2151681 h 3370881"/>
                          <a:gd name="connsiteX314" fmla="*/ 2048435 w 2657256"/>
                          <a:gd name="connsiteY314" fmla="*/ 2106858 h 3370881"/>
                          <a:gd name="connsiteX315" fmla="*/ 2034988 w 2657256"/>
                          <a:gd name="connsiteY315" fmla="*/ 2003764 h 3370881"/>
                          <a:gd name="connsiteX316" fmla="*/ 2026023 w 2657256"/>
                          <a:gd name="connsiteY316" fmla="*/ 2026176 h 3370881"/>
                          <a:gd name="connsiteX317" fmla="*/ 2021541 w 2657256"/>
                          <a:gd name="connsiteY317" fmla="*/ 2039623 h 3370881"/>
                          <a:gd name="connsiteX318" fmla="*/ 1999129 w 2657256"/>
                          <a:gd name="connsiteY318" fmla="*/ 2053070 h 3370881"/>
                          <a:gd name="connsiteX319" fmla="*/ 1990165 w 2657256"/>
                          <a:gd name="connsiteY319" fmla="*/ 2070999 h 3370881"/>
                          <a:gd name="connsiteX320" fmla="*/ 1967753 w 2657256"/>
                          <a:gd name="connsiteY320" fmla="*/ 2106858 h 3370881"/>
                          <a:gd name="connsiteX321" fmla="*/ 1981200 w 2657256"/>
                          <a:gd name="connsiteY321" fmla="*/ 2223399 h 3370881"/>
                          <a:gd name="connsiteX322" fmla="*/ 1994647 w 2657256"/>
                          <a:gd name="connsiteY322" fmla="*/ 2254776 h 3370881"/>
                          <a:gd name="connsiteX323" fmla="*/ 2003612 w 2657256"/>
                          <a:gd name="connsiteY323" fmla="*/ 2272705 h 3370881"/>
                          <a:gd name="connsiteX324" fmla="*/ 2026023 w 2657256"/>
                          <a:gd name="connsiteY324" fmla="*/ 2304081 h 3370881"/>
                          <a:gd name="connsiteX325" fmla="*/ 2043953 w 2657256"/>
                          <a:gd name="connsiteY325" fmla="*/ 2348905 h 3370881"/>
                          <a:gd name="connsiteX326" fmla="*/ 2061882 w 2657256"/>
                          <a:gd name="connsiteY326" fmla="*/ 2371317 h 3370881"/>
                          <a:gd name="connsiteX327" fmla="*/ 2088776 w 2657256"/>
                          <a:gd name="connsiteY327" fmla="*/ 2434070 h 3370881"/>
                          <a:gd name="connsiteX328" fmla="*/ 2102223 w 2657256"/>
                          <a:gd name="connsiteY328" fmla="*/ 2465446 h 3370881"/>
                          <a:gd name="connsiteX329" fmla="*/ 2106706 w 2657256"/>
                          <a:gd name="connsiteY329" fmla="*/ 2496823 h 3370881"/>
                          <a:gd name="connsiteX330" fmla="*/ 2124635 w 2657256"/>
                          <a:gd name="connsiteY330" fmla="*/ 2559576 h 3370881"/>
                          <a:gd name="connsiteX331" fmla="*/ 2138082 w 2657256"/>
                          <a:gd name="connsiteY331" fmla="*/ 2649223 h 3370881"/>
                          <a:gd name="connsiteX332" fmla="*/ 2147047 w 2657256"/>
                          <a:gd name="connsiteY332" fmla="*/ 2685081 h 3370881"/>
                          <a:gd name="connsiteX333" fmla="*/ 2151529 w 2657256"/>
                          <a:gd name="connsiteY333" fmla="*/ 2716458 h 3370881"/>
                          <a:gd name="connsiteX334" fmla="*/ 2160494 w 2657256"/>
                          <a:gd name="connsiteY334" fmla="*/ 2770246 h 3370881"/>
                          <a:gd name="connsiteX335" fmla="*/ 2156012 w 2657256"/>
                          <a:gd name="connsiteY335" fmla="*/ 2962987 h 3370881"/>
                          <a:gd name="connsiteX336" fmla="*/ 2138082 w 2657256"/>
                          <a:gd name="connsiteY336" fmla="*/ 3043670 h 3370881"/>
                          <a:gd name="connsiteX337" fmla="*/ 2133600 w 2657256"/>
                          <a:gd name="connsiteY337" fmla="*/ 3061599 h 3370881"/>
                          <a:gd name="connsiteX338" fmla="*/ 2120153 w 2657256"/>
                          <a:gd name="connsiteY338" fmla="*/ 3079529 h 3370881"/>
                          <a:gd name="connsiteX339" fmla="*/ 2111188 w 2657256"/>
                          <a:gd name="connsiteY339" fmla="*/ 3106423 h 3370881"/>
                          <a:gd name="connsiteX340" fmla="*/ 2088776 w 2657256"/>
                          <a:gd name="connsiteY340" fmla="*/ 3137799 h 3370881"/>
                          <a:gd name="connsiteX341" fmla="*/ 2075329 w 2657256"/>
                          <a:gd name="connsiteY341" fmla="*/ 3164693 h 3370881"/>
                          <a:gd name="connsiteX342" fmla="*/ 2061882 w 2657256"/>
                          <a:gd name="connsiteY342" fmla="*/ 3169176 h 3370881"/>
                          <a:gd name="connsiteX343" fmla="*/ 2021541 w 2657256"/>
                          <a:gd name="connsiteY343" fmla="*/ 3164693 h 3370881"/>
                          <a:gd name="connsiteX344" fmla="*/ 2012576 w 2657256"/>
                          <a:gd name="connsiteY344" fmla="*/ 3119870 h 3370881"/>
                          <a:gd name="connsiteX345" fmla="*/ 2048435 w 2657256"/>
                          <a:gd name="connsiteY345" fmla="*/ 3021258 h 3370881"/>
                          <a:gd name="connsiteX346" fmla="*/ 2048435 w 2657256"/>
                          <a:gd name="connsiteY346" fmla="*/ 3021258 h 3370881"/>
                          <a:gd name="connsiteX347" fmla="*/ 2061882 w 2657256"/>
                          <a:gd name="connsiteY347" fmla="*/ 2967470 h 3370881"/>
                          <a:gd name="connsiteX348" fmla="*/ 2070847 w 2657256"/>
                          <a:gd name="connsiteY348" fmla="*/ 2882305 h 3370881"/>
                          <a:gd name="connsiteX349" fmla="*/ 2066365 w 2657256"/>
                          <a:gd name="connsiteY349" fmla="*/ 2725423 h 3370881"/>
                          <a:gd name="connsiteX350" fmla="*/ 2043953 w 2657256"/>
                          <a:gd name="connsiteY350" fmla="*/ 2649223 h 3370881"/>
                          <a:gd name="connsiteX351" fmla="*/ 2030506 w 2657256"/>
                          <a:gd name="connsiteY351" fmla="*/ 2622329 h 3370881"/>
                          <a:gd name="connsiteX352" fmla="*/ 2017059 w 2657256"/>
                          <a:gd name="connsiteY352" fmla="*/ 2581987 h 3370881"/>
                          <a:gd name="connsiteX353" fmla="*/ 1981200 w 2657256"/>
                          <a:gd name="connsiteY353" fmla="*/ 2514752 h 3370881"/>
                          <a:gd name="connsiteX354" fmla="*/ 1972235 w 2657256"/>
                          <a:gd name="connsiteY354" fmla="*/ 2501305 h 3370881"/>
                          <a:gd name="connsiteX355" fmla="*/ 1958788 w 2657256"/>
                          <a:gd name="connsiteY355" fmla="*/ 2478893 h 3370881"/>
                          <a:gd name="connsiteX356" fmla="*/ 1905000 w 2657256"/>
                          <a:gd name="connsiteY356" fmla="*/ 2398211 h 3370881"/>
                          <a:gd name="connsiteX357" fmla="*/ 1882588 w 2657256"/>
                          <a:gd name="connsiteY357" fmla="*/ 2357870 h 3370881"/>
                          <a:gd name="connsiteX358" fmla="*/ 1869141 w 2657256"/>
                          <a:gd name="connsiteY358" fmla="*/ 2339940 h 3370881"/>
                          <a:gd name="connsiteX359" fmla="*/ 1806388 w 2657256"/>
                          <a:gd name="connsiteY359" fmla="*/ 2313046 h 3370881"/>
                          <a:gd name="connsiteX360" fmla="*/ 1779494 w 2657256"/>
                          <a:gd name="connsiteY360" fmla="*/ 2304081 h 3370881"/>
                          <a:gd name="connsiteX361" fmla="*/ 1752600 w 2657256"/>
                          <a:gd name="connsiteY361" fmla="*/ 2299599 h 3370881"/>
                          <a:gd name="connsiteX362" fmla="*/ 1680882 w 2657256"/>
                          <a:gd name="connsiteY362" fmla="*/ 2277187 h 3370881"/>
                          <a:gd name="connsiteX363" fmla="*/ 1662953 w 2657256"/>
                          <a:gd name="connsiteY363" fmla="*/ 2272705 h 3370881"/>
                          <a:gd name="connsiteX364" fmla="*/ 1640541 w 2657256"/>
                          <a:gd name="connsiteY364" fmla="*/ 2259258 h 3370881"/>
                          <a:gd name="connsiteX365" fmla="*/ 1604682 w 2657256"/>
                          <a:gd name="connsiteY365" fmla="*/ 2272705 h 3370881"/>
                          <a:gd name="connsiteX366" fmla="*/ 1537447 w 2657256"/>
                          <a:gd name="connsiteY366" fmla="*/ 2304081 h 3370881"/>
                          <a:gd name="connsiteX367" fmla="*/ 1510553 w 2657256"/>
                          <a:gd name="connsiteY367" fmla="*/ 2308564 h 3370881"/>
                          <a:gd name="connsiteX368" fmla="*/ 1488141 w 2657256"/>
                          <a:gd name="connsiteY368" fmla="*/ 2313046 h 3370881"/>
                          <a:gd name="connsiteX369" fmla="*/ 1443318 w 2657256"/>
                          <a:gd name="connsiteY369" fmla="*/ 2322011 h 3370881"/>
                          <a:gd name="connsiteX370" fmla="*/ 1367118 w 2657256"/>
                          <a:gd name="connsiteY370" fmla="*/ 2304081 h 3370881"/>
                          <a:gd name="connsiteX371" fmla="*/ 1317812 w 2657256"/>
                          <a:gd name="connsiteY371" fmla="*/ 2286152 h 3370881"/>
                          <a:gd name="connsiteX372" fmla="*/ 1066800 w 2657256"/>
                          <a:gd name="connsiteY372" fmla="*/ 2272705 h 3370881"/>
                          <a:gd name="connsiteX373" fmla="*/ 1030941 w 2657256"/>
                          <a:gd name="connsiteY373" fmla="*/ 2263740 h 3370881"/>
                          <a:gd name="connsiteX374" fmla="*/ 986118 w 2657256"/>
                          <a:gd name="connsiteY374" fmla="*/ 2241329 h 3370881"/>
                          <a:gd name="connsiteX375" fmla="*/ 968188 w 2657256"/>
                          <a:gd name="connsiteY375" fmla="*/ 2232364 h 3370881"/>
                          <a:gd name="connsiteX376" fmla="*/ 936812 w 2657256"/>
                          <a:gd name="connsiteY376" fmla="*/ 2214434 h 3370881"/>
                          <a:gd name="connsiteX377" fmla="*/ 905435 w 2657256"/>
                          <a:gd name="connsiteY377" fmla="*/ 2196505 h 3370881"/>
                          <a:gd name="connsiteX378" fmla="*/ 869576 w 2657256"/>
                          <a:gd name="connsiteY378" fmla="*/ 2209952 h 3370881"/>
                          <a:gd name="connsiteX379" fmla="*/ 856129 w 2657256"/>
                          <a:gd name="connsiteY379" fmla="*/ 2227881 h 3370881"/>
                          <a:gd name="connsiteX380" fmla="*/ 815788 w 2657256"/>
                          <a:gd name="connsiteY380" fmla="*/ 2268223 h 3370881"/>
                          <a:gd name="connsiteX381" fmla="*/ 788894 w 2657256"/>
                          <a:gd name="connsiteY381" fmla="*/ 2290634 h 3370881"/>
                          <a:gd name="connsiteX382" fmla="*/ 762000 w 2657256"/>
                          <a:gd name="connsiteY382" fmla="*/ 2313046 h 3370881"/>
                          <a:gd name="connsiteX383" fmla="*/ 753035 w 2657256"/>
                          <a:gd name="connsiteY383" fmla="*/ 2326493 h 3370881"/>
                          <a:gd name="connsiteX384" fmla="*/ 735106 w 2657256"/>
                          <a:gd name="connsiteY384" fmla="*/ 2339940 h 3370881"/>
                          <a:gd name="connsiteX385" fmla="*/ 712694 w 2657256"/>
                          <a:gd name="connsiteY385" fmla="*/ 2362352 h 3370881"/>
                          <a:gd name="connsiteX386" fmla="*/ 694765 w 2657256"/>
                          <a:gd name="connsiteY386" fmla="*/ 2375799 h 3370881"/>
                          <a:gd name="connsiteX387" fmla="*/ 681318 w 2657256"/>
                          <a:gd name="connsiteY387" fmla="*/ 2393729 h 3370881"/>
                          <a:gd name="connsiteX388" fmla="*/ 667870 w 2657256"/>
                          <a:gd name="connsiteY388" fmla="*/ 2402693 h 3370881"/>
                          <a:gd name="connsiteX389" fmla="*/ 623047 w 2657256"/>
                          <a:gd name="connsiteY389" fmla="*/ 2443034 h 3370881"/>
                          <a:gd name="connsiteX390" fmla="*/ 600635 w 2657256"/>
                          <a:gd name="connsiteY390" fmla="*/ 2474411 h 3370881"/>
                          <a:gd name="connsiteX391" fmla="*/ 587188 w 2657256"/>
                          <a:gd name="connsiteY391" fmla="*/ 2514752 h 3370881"/>
                          <a:gd name="connsiteX392" fmla="*/ 582706 w 2657256"/>
                          <a:gd name="connsiteY392" fmla="*/ 2546129 h 3370881"/>
                          <a:gd name="connsiteX393" fmla="*/ 596153 w 2657256"/>
                          <a:gd name="connsiteY393" fmla="*/ 2635776 h 3370881"/>
                          <a:gd name="connsiteX394" fmla="*/ 600635 w 2657256"/>
                          <a:gd name="connsiteY394" fmla="*/ 2653705 h 3370881"/>
                          <a:gd name="connsiteX395" fmla="*/ 609600 w 2657256"/>
                          <a:gd name="connsiteY395" fmla="*/ 2671634 h 3370881"/>
                          <a:gd name="connsiteX396" fmla="*/ 614082 w 2657256"/>
                          <a:gd name="connsiteY396" fmla="*/ 2689564 h 3370881"/>
                          <a:gd name="connsiteX397" fmla="*/ 623047 w 2657256"/>
                          <a:gd name="connsiteY397" fmla="*/ 2711976 h 3370881"/>
                          <a:gd name="connsiteX398" fmla="*/ 627529 w 2657256"/>
                          <a:gd name="connsiteY398" fmla="*/ 2734387 h 3370881"/>
                          <a:gd name="connsiteX399" fmla="*/ 640976 w 2657256"/>
                          <a:gd name="connsiteY399" fmla="*/ 2765764 h 3370881"/>
                          <a:gd name="connsiteX400" fmla="*/ 645459 w 2657256"/>
                          <a:gd name="connsiteY400" fmla="*/ 2779211 h 3370881"/>
                          <a:gd name="connsiteX401" fmla="*/ 658906 w 2657256"/>
                          <a:gd name="connsiteY401" fmla="*/ 2801623 h 3370881"/>
                          <a:gd name="connsiteX402" fmla="*/ 676835 w 2657256"/>
                          <a:gd name="connsiteY402" fmla="*/ 2864376 h 3370881"/>
                          <a:gd name="connsiteX403" fmla="*/ 690282 w 2657256"/>
                          <a:gd name="connsiteY403" fmla="*/ 2895752 h 3370881"/>
                          <a:gd name="connsiteX404" fmla="*/ 699247 w 2657256"/>
                          <a:gd name="connsiteY404" fmla="*/ 2940576 h 3370881"/>
                          <a:gd name="connsiteX405" fmla="*/ 703729 w 2657256"/>
                          <a:gd name="connsiteY405" fmla="*/ 2967470 h 3370881"/>
                          <a:gd name="connsiteX406" fmla="*/ 717176 w 2657256"/>
                          <a:gd name="connsiteY406" fmla="*/ 2994364 h 3370881"/>
                          <a:gd name="connsiteX407" fmla="*/ 735106 w 2657256"/>
                          <a:gd name="connsiteY407" fmla="*/ 3052634 h 3370881"/>
                          <a:gd name="connsiteX408" fmla="*/ 739588 w 2657256"/>
                          <a:gd name="connsiteY408" fmla="*/ 3079529 h 3370881"/>
                          <a:gd name="connsiteX409" fmla="*/ 762000 w 2657256"/>
                          <a:gd name="connsiteY409" fmla="*/ 3142281 h 3370881"/>
                          <a:gd name="connsiteX410" fmla="*/ 766482 w 2657256"/>
                          <a:gd name="connsiteY410" fmla="*/ 3231929 h 3370881"/>
                          <a:gd name="connsiteX411" fmla="*/ 770965 w 2657256"/>
                          <a:gd name="connsiteY411" fmla="*/ 3254340 h 3370881"/>
                          <a:gd name="connsiteX412" fmla="*/ 775447 w 2657256"/>
                          <a:gd name="connsiteY412" fmla="*/ 3285717 h 3370881"/>
                          <a:gd name="connsiteX413" fmla="*/ 748553 w 2657256"/>
                          <a:gd name="connsiteY413" fmla="*/ 3335023 h 3370881"/>
                          <a:gd name="connsiteX414" fmla="*/ 721659 w 2657256"/>
                          <a:gd name="connsiteY414" fmla="*/ 3343987 h 3370881"/>
                          <a:gd name="connsiteX415" fmla="*/ 708212 w 2657256"/>
                          <a:gd name="connsiteY415" fmla="*/ 3348470 h 3370881"/>
                          <a:gd name="connsiteX416" fmla="*/ 623047 w 2657256"/>
                          <a:gd name="connsiteY416" fmla="*/ 3330540 h 3370881"/>
                          <a:gd name="connsiteX417" fmla="*/ 609600 w 2657256"/>
                          <a:gd name="connsiteY417" fmla="*/ 3308129 h 3370881"/>
                          <a:gd name="connsiteX418" fmla="*/ 591670 w 2657256"/>
                          <a:gd name="connsiteY418" fmla="*/ 3267787 h 3370881"/>
                          <a:gd name="connsiteX419" fmla="*/ 560294 w 2657256"/>
                          <a:gd name="connsiteY419" fmla="*/ 3209517 h 3370881"/>
                          <a:gd name="connsiteX420" fmla="*/ 551329 w 2657256"/>
                          <a:gd name="connsiteY420" fmla="*/ 3196070 h 3370881"/>
                          <a:gd name="connsiteX421" fmla="*/ 528918 w 2657256"/>
                          <a:gd name="connsiteY421" fmla="*/ 3173658 h 3370881"/>
                          <a:gd name="connsiteX422" fmla="*/ 519953 w 2657256"/>
                          <a:gd name="connsiteY422" fmla="*/ 3128834 h 3370881"/>
                          <a:gd name="connsiteX423" fmla="*/ 524435 w 2657256"/>
                          <a:gd name="connsiteY423" fmla="*/ 3101940 h 3370881"/>
                          <a:gd name="connsiteX424" fmla="*/ 528918 w 2657256"/>
                          <a:gd name="connsiteY424" fmla="*/ 3088493 h 3370881"/>
                          <a:gd name="connsiteX425" fmla="*/ 542365 w 2657256"/>
                          <a:gd name="connsiteY425" fmla="*/ 3052634 h 3370881"/>
                          <a:gd name="connsiteX426" fmla="*/ 484094 w 2657256"/>
                          <a:gd name="connsiteY426" fmla="*/ 2886787 h 3370881"/>
                          <a:gd name="connsiteX427" fmla="*/ 443753 w 2657256"/>
                          <a:gd name="connsiteY427" fmla="*/ 2779211 h 3370881"/>
                          <a:gd name="connsiteX428" fmla="*/ 439270 w 2657256"/>
                          <a:gd name="connsiteY428" fmla="*/ 2752317 h 3370881"/>
                          <a:gd name="connsiteX429" fmla="*/ 430306 w 2657256"/>
                          <a:gd name="connsiteY429" fmla="*/ 2716458 h 3370881"/>
                          <a:gd name="connsiteX430" fmla="*/ 425823 w 2657256"/>
                          <a:gd name="connsiteY430" fmla="*/ 2680599 h 3370881"/>
                          <a:gd name="connsiteX431" fmla="*/ 398929 w 2657256"/>
                          <a:gd name="connsiteY431" fmla="*/ 2599917 h 3370881"/>
                          <a:gd name="connsiteX432" fmla="*/ 385482 w 2657256"/>
                          <a:gd name="connsiteY432" fmla="*/ 2568540 h 3370881"/>
                          <a:gd name="connsiteX433" fmla="*/ 381000 w 2657256"/>
                          <a:gd name="connsiteY433" fmla="*/ 2550611 h 3370881"/>
                          <a:gd name="connsiteX434" fmla="*/ 372035 w 2657256"/>
                          <a:gd name="connsiteY434" fmla="*/ 2483376 h 3370881"/>
                          <a:gd name="connsiteX435" fmla="*/ 367553 w 2657256"/>
                          <a:gd name="connsiteY435" fmla="*/ 2469929 h 3370881"/>
                          <a:gd name="connsiteX436" fmla="*/ 407894 w 2657256"/>
                          <a:gd name="connsiteY436" fmla="*/ 2451999 h 3370881"/>
                          <a:gd name="connsiteX437" fmla="*/ 515470 w 2657256"/>
                          <a:gd name="connsiteY437" fmla="*/ 2407176 h 3370881"/>
                          <a:gd name="connsiteX438" fmla="*/ 578223 w 2657256"/>
                          <a:gd name="connsiteY438" fmla="*/ 2353387 h 3370881"/>
                          <a:gd name="connsiteX439" fmla="*/ 587188 w 2657256"/>
                          <a:gd name="connsiteY439" fmla="*/ 2330976 h 3370881"/>
                          <a:gd name="connsiteX440" fmla="*/ 614082 w 2657256"/>
                          <a:gd name="connsiteY440" fmla="*/ 2254776 h 3370881"/>
                          <a:gd name="connsiteX441" fmla="*/ 649941 w 2657256"/>
                          <a:gd name="connsiteY441" fmla="*/ 2200987 h 3370881"/>
                          <a:gd name="connsiteX442" fmla="*/ 690282 w 2657256"/>
                          <a:gd name="connsiteY442" fmla="*/ 2174093 h 3370881"/>
                          <a:gd name="connsiteX443" fmla="*/ 703729 w 2657256"/>
                          <a:gd name="connsiteY443" fmla="*/ 2165129 h 3370881"/>
                          <a:gd name="connsiteX444" fmla="*/ 739588 w 2657256"/>
                          <a:gd name="connsiteY444" fmla="*/ 2147199 h 3370881"/>
                          <a:gd name="connsiteX445" fmla="*/ 708212 w 2657256"/>
                          <a:gd name="connsiteY445" fmla="*/ 2187540 h 3370881"/>
                          <a:gd name="connsiteX446" fmla="*/ 654423 w 2657256"/>
                          <a:gd name="connsiteY446" fmla="*/ 2241329 h 3370881"/>
                          <a:gd name="connsiteX447" fmla="*/ 636494 w 2657256"/>
                          <a:gd name="connsiteY447" fmla="*/ 2259258 h 3370881"/>
                          <a:gd name="connsiteX448" fmla="*/ 614082 w 2657256"/>
                          <a:gd name="connsiteY448" fmla="*/ 2286152 h 3370881"/>
                          <a:gd name="connsiteX449" fmla="*/ 605118 w 2657256"/>
                          <a:gd name="connsiteY449" fmla="*/ 2299599 h 3370881"/>
                          <a:gd name="connsiteX450" fmla="*/ 560294 w 2657256"/>
                          <a:gd name="connsiteY450" fmla="*/ 2335458 h 3370881"/>
                          <a:gd name="connsiteX451" fmla="*/ 524435 w 2657256"/>
                          <a:gd name="connsiteY451" fmla="*/ 2348905 h 3370881"/>
                          <a:gd name="connsiteX452" fmla="*/ 502023 w 2657256"/>
                          <a:gd name="connsiteY452" fmla="*/ 2362352 h 3370881"/>
                          <a:gd name="connsiteX453" fmla="*/ 461682 w 2657256"/>
                          <a:gd name="connsiteY453" fmla="*/ 2389246 h 3370881"/>
                          <a:gd name="connsiteX454" fmla="*/ 448235 w 2657256"/>
                          <a:gd name="connsiteY454" fmla="*/ 2398211 h 3370881"/>
                          <a:gd name="connsiteX455" fmla="*/ 430306 w 2657256"/>
                          <a:gd name="connsiteY455" fmla="*/ 2407176 h 3370881"/>
                          <a:gd name="connsiteX456" fmla="*/ 412376 w 2657256"/>
                          <a:gd name="connsiteY456" fmla="*/ 2420623 h 3370881"/>
                          <a:gd name="connsiteX457" fmla="*/ 389965 w 2657256"/>
                          <a:gd name="connsiteY457" fmla="*/ 2429587 h 3370881"/>
                          <a:gd name="connsiteX458" fmla="*/ 372035 w 2657256"/>
                          <a:gd name="connsiteY458" fmla="*/ 2443034 h 3370881"/>
                          <a:gd name="connsiteX459" fmla="*/ 318247 w 2657256"/>
                          <a:gd name="connsiteY459" fmla="*/ 2474411 h 3370881"/>
                          <a:gd name="connsiteX460" fmla="*/ 304800 w 2657256"/>
                          <a:gd name="connsiteY460" fmla="*/ 2492340 h 3370881"/>
                          <a:gd name="connsiteX461" fmla="*/ 282388 w 2657256"/>
                          <a:gd name="connsiteY461" fmla="*/ 2519234 h 3370881"/>
                          <a:gd name="connsiteX462" fmla="*/ 295835 w 2657256"/>
                          <a:gd name="connsiteY462" fmla="*/ 2815070 h 3370881"/>
                          <a:gd name="connsiteX463" fmla="*/ 300318 w 2657256"/>
                          <a:gd name="connsiteY463" fmla="*/ 2837481 h 3370881"/>
                          <a:gd name="connsiteX464" fmla="*/ 304800 w 2657256"/>
                          <a:gd name="connsiteY464" fmla="*/ 2868858 h 3370881"/>
                          <a:gd name="connsiteX465" fmla="*/ 309282 w 2657256"/>
                          <a:gd name="connsiteY465" fmla="*/ 2927129 h 3370881"/>
                          <a:gd name="connsiteX466" fmla="*/ 322729 w 2657256"/>
                          <a:gd name="connsiteY466" fmla="*/ 2985399 h 3370881"/>
                          <a:gd name="connsiteX467" fmla="*/ 327212 w 2657256"/>
                          <a:gd name="connsiteY467" fmla="*/ 3012293 h 3370881"/>
                          <a:gd name="connsiteX468" fmla="*/ 331694 w 2657256"/>
                          <a:gd name="connsiteY468" fmla="*/ 3043670 h 3370881"/>
                          <a:gd name="connsiteX469" fmla="*/ 345141 w 2657256"/>
                          <a:gd name="connsiteY469" fmla="*/ 3070564 h 3370881"/>
                          <a:gd name="connsiteX470" fmla="*/ 367553 w 2657256"/>
                          <a:gd name="connsiteY470" fmla="*/ 3124352 h 3370881"/>
                          <a:gd name="connsiteX471" fmla="*/ 381000 w 2657256"/>
                          <a:gd name="connsiteY471" fmla="*/ 3182623 h 3370881"/>
                          <a:gd name="connsiteX472" fmla="*/ 389965 w 2657256"/>
                          <a:gd name="connsiteY472" fmla="*/ 3196070 h 3370881"/>
                          <a:gd name="connsiteX473" fmla="*/ 394447 w 2657256"/>
                          <a:gd name="connsiteY473" fmla="*/ 3213999 h 3370881"/>
                          <a:gd name="connsiteX474" fmla="*/ 412376 w 2657256"/>
                          <a:gd name="connsiteY474" fmla="*/ 3245376 h 3370881"/>
                          <a:gd name="connsiteX475" fmla="*/ 416859 w 2657256"/>
                          <a:gd name="connsiteY475" fmla="*/ 3258823 h 3370881"/>
                          <a:gd name="connsiteX476" fmla="*/ 425823 w 2657256"/>
                          <a:gd name="connsiteY476" fmla="*/ 3272270 h 3370881"/>
                          <a:gd name="connsiteX477" fmla="*/ 439270 w 2657256"/>
                          <a:gd name="connsiteY477" fmla="*/ 3303646 h 3370881"/>
                          <a:gd name="connsiteX478" fmla="*/ 439270 w 2657256"/>
                          <a:gd name="connsiteY478" fmla="*/ 3352952 h 3370881"/>
                          <a:gd name="connsiteX479" fmla="*/ 430306 w 2657256"/>
                          <a:gd name="connsiteY479" fmla="*/ 3366399 h 3370881"/>
                          <a:gd name="connsiteX480" fmla="*/ 412376 w 2657256"/>
                          <a:gd name="connsiteY480" fmla="*/ 3370881 h 3370881"/>
                          <a:gd name="connsiteX481" fmla="*/ 295835 w 2657256"/>
                          <a:gd name="connsiteY481" fmla="*/ 3357434 h 3370881"/>
                          <a:gd name="connsiteX482" fmla="*/ 264459 w 2657256"/>
                          <a:gd name="connsiteY482" fmla="*/ 3276752 h 3370881"/>
                          <a:gd name="connsiteX483" fmla="*/ 259976 w 2657256"/>
                          <a:gd name="connsiteY483" fmla="*/ 3240893 h 3370881"/>
                          <a:gd name="connsiteX484" fmla="*/ 246529 w 2657256"/>
                          <a:gd name="connsiteY484" fmla="*/ 3178140 h 3370881"/>
                          <a:gd name="connsiteX485" fmla="*/ 237565 w 2657256"/>
                          <a:gd name="connsiteY485" fmla="*/ 3084011 h 3370881"/>
                          <a:gd name="connsiteX486" fmla="*/ 228600 w 2657256"/>
                          <a:gd name="connsiteY486" fmla="*/ 3057117 h 3370881"/>
                          <a:gd name="connsiteX487" fmla="*/ 219635 w 2657256"/>
                          <a:gd name="connsiteY487" fmla="*/ 3021258 h 3370881"/>
                          <a:gd name="connsiteX488" fmla="*/ 206188 w 2657256"/>
                          <a:gd name="connsiteY488" fmla="*/ 2980917 h 3370881"/>
                          <a:gd name="connsiteX489" fmla="*/ 201706 w 2657256"/>
                          <a:gd name="connsiteY489" fmla="*/ 2949540 h 3370881"/>
                          <a:gd name="connsiteX490" fmla="*/ 197223 w 2657256"/>
                          <a:gd name="connsiteY490" fmla="*/ 2927129 h 3370881"/>
                          <a:gd name="connsiteX491" fmla="*/ 192741 w 2657256"/>
                          <a:gd name="connsiteY491" fmla="*/ 2891270 h 3370881"/>
                          <a:gd name="connsiteX492" fmla="*/ 188259 w 2657256"/>
                          <a:gd name="connsiteY492" fmla="*/ 2850929 h 3370881"/>
                          <a:gd name="connsiteX493" fmla="*/ 179294 w 2657256"/>
                          <a:gd name="connsiteY493" fmla="*/ 2824034 h 3370881"/>
                          <a:gd name="connsiteX494" fmla="*/ 165847 w 2657256"/>
                          <a:gd name="connsiteY494" fmla="*/ 2774729 h 3370881"/>
                          <a:gd name="connsiteX495" fmla="*/ 161365 w 2657256"/>
                          <a:gd name="connsiteY495" fmla="*/ 2747834 h 3370881"/>
                          <a:gd name="connsiteX496" fmla="*/ 156882 w 2657256"/>
                          <a:gd name="connsiteY496" fmla="*/ 2559576 h 3370881"/>
                          <a:gd name="connsiteX497" fmla="*/ 152400 w 2657256"/>
                          <a:gd name="connsiteY497" fmla="*/ 2519234 h 3370881"/>
                          <a:gd name="connsiteX498" fmla="*/ 143435 w 2657256"/>
                          <a:gd name="connsiteY498" fmla="*/ 2384764 h 3370881"/>
                          <a:gd name="connsiteX499" fmla="*/ 129988 w 2657256"/>
                          <a:gd name="connsiteY499" fmla="*/ 2344423 h 3370881"/>
                          <a:gd name="connsiteX500" fmla="*/ 125506 w 2657256"/>
                          <a:gd name="connsiteY500" fmla="*/ 2330976 h 3370881"/>
                          <a:gd name="connsiteX501" fmla="*/ 138953 w 2657256"/>
                          <a:gd name="connsiteY501" fmla="*/ 2313046 h 3370881"/>
                          <a:gd name="connsiteX502" fmla="*/ 152400 w 2657256"/>
                          <a:gd name="connsiteY502" fmla="*/ 2304081 h 3370881"/>
                          <a:gd name="connsiteX503" fmla="*/ 170329 w 2657256"/>
                          <a:gd name="connsiteY503" fmla="*/ 2259258 h 3370881"/>
                          <a:gd name="connsiteX504" fmla="*/ 188259 w 2657256"/>
                          <a:gd name="connsiteY504" fmla="*/ 2223399 h 3370881"/>
                          <a:gd name="connsiteX505" fmla="*/ 206188 w 2657256"/>
                          <a:gd name="connsiteY505" fmla="*/ 2187540 h 3370881"/>
                          <a:gd name="connsiteX506" fmla="*/ 210670 w 2657256"/>
                          <a:gd name="connsiteY506" fmla="*/ 2174093 h 3370881"/>
                          <a:gd name="connsiteX507" fmla="*/ 219635 w 2657256"/>
                          <a:gd name="connsiteY507" fmla="*/ 2115823 h 3370881"/>
                          <a:gd name="connsiteX508" fmla="*/ 210670 w 2657256"/>
                          <a:gd name="connsiteY508" fmla="*/ 1958940 h 3370881"/>
                          <a:gd name="connsiteX509" fmla="*/ 192741 w 2657256"/>
                          <a:gd name="connsiteY509" fmla="*/ 1923081 h 3370881"/>
                          <a:gd name="connsiteX510" fmla="*/ 179294 w 2657256"/>
                          <a:gd name="connsiteY510" fmla="*/ 1891705 h 3370881"/>
                          <a:gd name="connsiteX511" fmla="*/ 165847 w 2657256"/>
                          <a:gd name="connsiteY511" fmla="*/ 1864811 h 3370881"/>
                          <a:gd name="connsiteX512" fmla="*/ 152400 w 2657256"/>
                          <a:gd name="connsiteY512" fmla="*/ 1833434 h 3370881"/>
                          <a:gd name="connsiteX513" fmla="*/ 143435 w 2657256"/>
                          <a:gd name="connsiteY513" fmla="*/ 1819987 h 3370881"/>
                          <a:gd name="connsiteX514" fmla="*/ 107576 w 2657256"/>
                          <a:gd name="connsiteY514" fmla="*/ 1784129 h 3370881"/>
                          <a:gd name="connsiteX515" fmla="*/ 94129 w 2657256"/>
                          <a:gd name="connsiteY515" fmla="*/ 1779646 h 3370881"/>
                          <a:gd name="connsiteX516" fmla="*/ 71718 w 2657256"/>
                          <a:gd name="connsiteY516" fmla="*/ 1770681 h 3370881"/>
                          <a:gd name="connsiteX517" fmla="*/ 58270 w 2657256"/>
                          <a:gd name="connsiteY517" fmla="*/ 1761717 h 3370881"/>
                          <a:gd name="connsiteX518" fmla="*/ 26894 w 2657256"/>
                          <a:gd name="connsiteY518" fmla="*/ 1730340 h 3370881"/>
                          <a:gd name="connsiteX519" fmla="*/ 0 w 2657256"/>
                          <a:gd name="connsiteY519" fmla="*/ 1707929 h 3370881"/>
                          <a:gd name="connsiteX0" fmla="*/ 0 w 2657256"/>
                          <a:gd name="connsiteY0" fmla="*/ 1707929 h 3370881"/>
                          <a:gd name="connsiteX1" fmla="*/ 22412 w 2657256"/>
                          <a:gd name="connsiteY1" fmla="*/ 1698964 h 3370881"/>
                          <a:gd name="connsiteX2" fmla="*/ 31376 w 2657256"/>
                          <a:gd name="connsiteY2" fmla="*/ 1681034 h 3370881"/>
                          <a:gd name="connsiteX3" fmla="*/ 44823 w 2657256"/>
                          <a:gd name="connsiteY3" fmla="*/ 1672070 h 3370881"/>
                          <a:gd name="connsiteX4" fmla="*/ 58270 w 2657256"/>
                          <a:gd name="connsiteY4" fmla="*/ 1654140 h 3370881"/>
                          <a:gd name="connsiteX5" fmla="*/ 76200 w 2657256"/>
                          <a:gd name="connsiteY5" fmla="*/ 1645176 h 3370881"/>
                          <a:gd name="connsiteX6" fmla="*/ 98612 w 2657256"/>
                          <a:gd name="connsiteY6" fmla="*/ 1636211 h 3370881"/>
                          <a:gd name="connsiteX7" fmla="*/ 125506 w 2657256"/>
                          <a:gd name="connsiteY7" fmla="*/ 1627246 h 3370881"/>
                          <a:gd name="connsiteX8" fmla="*/ 152400 w 2657256"/>
                          <a:gd name="connsiteY8" fmla="*/ 1609317 h 3370881"/>
                          <a:gd name="connsiteX9" fmla="*/ 170329 w 2657256"/>
                          <a:gd name="connsiteY9" fmla="*/ 1600352 h 3370881"/>
                          <a:gd name="connsiteX10" fmla="*/ 188259 w 2657256"/>
                          <a:gd name="connsiteY10" fmla="*/ 1582423 h 3370881"/>
                          <a:gd name="connsiteX11" fmla="*/ 228600 w 2657256"/>
                          <a:gd name="connsiteY11" fmla="*/ 1564493 h 3370881"/>
                          <a:gd name="connsiteX12" fmla="*/ 255494 w 2657256"/>
                          <a:gd name="connsiteY12" fmla="*/ 1546564 h 3370881"/>
                          <a:gd name="connsiteX13" fmla="*/ 300318 w 2657256"/>
                          <a:gd name="connsiteY13" fmla="*/ 1524152 h 3370881"/>
                          <a:gd name="connsiteX14" fmla="*/ 313765 w 2657256"/>
                          <a:gd name="connsiteY14" fmla="*/ 1515187 h 3370881"/>
                          <a:gd name="connsiteX15" fmla="*/ 340659 w 2657256"/>
                          <a:gd name="connsiteY15" fmla="*/ 1510705 h 3370881"/>
                          <a:gd name="connsiteX16" fmla="*/ 363070 w 2657256"/>
                          <a:gd name="connsiteY16" fmla="*/ 1506223 h 3370881"/>
                          <a:gd name="connsiteX17" fmla="*/ 389965 w 2657256"/>
                          <a:gd name="connsiteY17" fmla="*/ 1501740 h 3370881"/>
                          <a:gd name="connsiteX18" fmla="*/ 425823 w 2657256"/>
                          <a:gd name="connsiteY18" fmla="*/ 1497258 h 3370881"/>
                          <a:gd name="connsiteX19" fmla="*/ 470647 w 2657256"/>
                          <a:gd name="connsiteY19" fmla="*/ 1488293 h 3370881"/>
                          <a:gd name="connsiteX20" fmla="*/ 515470 w 2657256"/>
                          <a:gd name="connsiteY20" fmla="*/ 1479329 h 3370881"/>
                          <a:gd name="connsiteX21" fmla="*/ 528918 w 2657256"/>
                          <a:gd name="connsiteY21" fmla="*/ 1470364 h 3370881"/>
                          <a:gd name="connsiteX22" fmla="*/ 600635 w 2657256"/>
                          <a:gd name="connsiteY22" fmla="*/ 1456917 h 3370881"/>
                          <a:gd name="connsiteX23" fmla="*/ 690282 w 2657256"/>
                          <a:gd name="connsiteY23" fmla="*/ 1447952 h 3370881"/>
                          <a:gd name="connsiteX24" fmla="*/ 793376 w 2657256"/>
                          <a:gd name="connsiteY24" fmla="*/ 1452434 h 3370881"/>
                          <a:gd name="connsiteX25" fmla="*/ 874059 w 2657256"/>
                          <a:gd name="connsiteY25" fmla="*/ 1465881 h 3370881"/>
                          <a:gd name="connsiteX26" fmla="*/ 914400 w 2657256"/>
                          <a:gd name="connsiteY26" fmla="*/ 1470364 h 3370881"/>
                          <a:gd name="connsiteX27" fmla="*/ 1030941 w 2657256"/>
                          <a:gd name="connsiteY27" fmla="*/ 1483811 h 3370881"/>
                          <a:gd name="connsiteX28" fmla="*/ 1151965 w 2657256"/>
                          <a:gd name="connsiteY28" fmla="*/ 1492776 h 3370881"/>
                          <a:gd name="connsiteX29" fmla="*/ 1281953 w 2657256"/>
                          <a:gd name="connsiteY29" fmla="*/ 1501740 h 3370881"/>
                          <a:gd name="connsiteX30" fmla="*/ 1465729 w 2657256"/>
                          <a:gd name="connsiteY30" fmla="*/ 1497258 h 3370881"/>
                          <a:gd name="connsiteX31" fmla="*/ 1510553 w 2657256"/>
                          <a:gd name="connsiteY31" fmla="*/ 1492776 h 3370881"/>
                          <a:gd name="connsiteX32" fmla="*/ 1582270 w 2657256"/>
                          <a:gd name="connsiteY32" fmla="*/ 1461399 h 3370881"/>
                          <a:gd name="connsiteX33" fmla="*/ 1604682 w 2657256"/>
                          <a:gd name="connsiteY33" fmla="*/ 1456917 h 3370881"/>
                          <a:gd name="connsiteX34" fmla="*/ 1622612 w 2657256"/>
                          <a:gd name="connsiteY34" fmla="*/ 1447952 h 3370881"/>
                          <a:gd name="connsiteX35" fmla="*/ 1645023 w 2657256"/>
                          <a:gd name="connsiteY35" fmla="*/ 1438987 h 3370881"/>
                          <a:gd name="connsiteX36" fmla="*/ 1662953 w 2657256"/>
                          <a:gd name="connsiteY36" fmla="*/ 1425540 h 3370881"/>
                          <a:gd name="connsiteX37" fmla="*/ 1698812 w 2657256"/>
                          <a:gd name="connsiteY37" fmla="*/ 1407611 h 3370881"/>
                          <a:gd name="connsiteX38" fmla="*/ 1739153 w 2657256"/>
                          <a:gd name="connsiteY38" fmla="*/ 1380717 h 3370881"/>
                          <a:gd name="connsiteX39" fmla="*/ 1752600 w 2657256"/>
                          <a:gd name="connsiteY39" fmla="*/ 1367270 h 3370881"/>
                          <a:gd name="connsiteX40" fmla="*/ 1775012 w 2657256"/>
                          <a:gd name="connsiteY40" fmla="*/ 1353823 h 3370881"/>
                          <a:gd name="connsiteX41" fmla="*/ 1797423 w 2657256"/>
                          <a:gd name="connsiteY41" fmla="*/ 1335893 h 3370881"/>
                          <a:gd name="connsiteX42" fmla="*/ 1810870 w 2657256"/>
                          <a:gd name="connsiteY42" fmla="*/ 1304517 h 3370881"/>
                          <a:gd name="connsiteX43" fmla="*/ 1815353 w 2657256"/>
                          <a:gd name="connsiteY43" fmla="*/ 1291070 h 3370881"/>
                          <a:gd name="connsiteX44" fmla="*/ 1801906 w 2657256"/>
                          <a:gd name="connsiteY44" fmla="*/ 1138670 h 3370881"/>
                          <a:gd name="connsiteX45" fmla="*/ 1792941 w 2657256"/>
                          <a:gd name="connsiteY45" fmla="*/ 1125223 h 3370881"/>
                          <a:gd name="connsiteX46" fmla="*/ 1757082 w 2657256"/>
                          <a:gd name="connsiteY46" fmla="*/ 1093846 h 3370881"/>
                          <a:gd name="connsiteX47" fmla="*/ 1730188 w 2657256"/>
                          <a:gd name="connsiteY47" fmla="*/ 1066952 h 3370881"/>
                          <a:gd name="connsiteX48" fmla="*/ 1703294 w 2657256"/>
                          <a:gd name="connsiteY48" fmla="*/ 1049023 h 3370881"/>
                          <a:gd name="connsiteX49" fmla="*/ 1622612 w 2657256"/>
                          <a:gd name="connsiteY49" fmla="*/ 1053505 h 3370881"/>
                          <a:gd name="connsiteX50" fmla="*/ 1595718 w 2657256"/>
                          <a:gd name="connsiteY50" fmla="*/ 1062470 h 3370881"/>
                          <a:gd name="connsiteX51" fmla="*/ 1573306 w 2657256"/>
                          <a:gd name="connsiteY51" fmla="*/ 1066952 h 3370881"/>
                          <a:gd name="connsiteX52" fmla="*/ 1453385 w 2657256"/>
                          <a:gd name="connsiteY52" fmla="*/ 1082761 h 3370881"/>
                          <a:gd name="connsiteX53" fmla="*/ 1326776 w 2657256"/>
                          <a:gd name="connsiteY53" fmla="*/ 1062470 h 3370881"/>
                          <a:gd name="connsiteX54" fmla="*/ 1308847 w 2657256"/>
                          <a:gd name="connsiteY54" fmla="*/ 1057987 h 3370881"/>
                          <a:gd name="connsiteX55" fmla="*/ 1277470 w 2657256"/>
                          <a:gd name="connsiteY55" fmla="*/ 1053505 h 3370881"/>
                          <a:gd name="connsiteX56" fmla="*/ 1259541 w 2657256"/>
                          <a:gd name="connsiteY56" fmla="*/ 1049023 h 3370881"/>
                          <a:gd name="connsiteX57" fmla="*/ 1232647 w 2657256"/>
                          <a:gd name="connsiteY57" fmla="*/ 1044540 h 3370881"/>
                          <a:gd name="connsiteX58" fmla="*/ 1053353 w 2657256"/>
                          <a:gd name="connsiteY58" fmla="*/ 1049023 h 3370881"/>
                          <a:gd name="connsiteX59" fmla="*/ 1035423 w 2657256"/>
                          <a:gd name="connsiteY59" fmla="*/ 1053505 h 3370881"/>
                          <a:gd name="connsiteX60" fmla="*/ 1008529 w 2657256"/>
                          <a:gd name="connsiteY60" fmla="*/ 1057987 h 3370881"/>
                          <a:gd name="connsiteX61" fmla="*/ 995082 w 2657256"/>
                          <a:gd name="connsiteY61" fmla="*/ 1062470 h 3370881"/>
                          <a:gd name="connsiteX62" fmla="*/ 945776 w 2657256"/>
                          <a:gd name="connsiteY62" fmla="*/ 1031093 h 3370881"/>
                          <a:gd name="connsiteX63" fmla="*/ 941294 w 2657256"/>
                          <a:gd name="connsiteY63" fmla="*/ 1017646 h 3370881"/>
                          <a:gd name="connsiteX64" fmla="*/ 932329 w 2657256"/>
                          <a:gd name="connsiteY64" fmla="*/ 919034 h 3370881"/>
                          <a:gd name="connsiteX65" fmla="*/ 914400 w 2657256"/>
                          <a:gd name="connsiteY65" fmla="*/ 901105 h 3370881"/>
                          <a:gd name="connsiteX66" fmla="*/ 918882 w 2657256"/>
                          <a:gd name="connsiteY66" fmla="*/ 869729 h 3370881"/>
                          <a:gd name="connsiteX67" fmla="*/ 941294 w 2657256"/>
                          <a:gd name="connsiteY67" fmla="*/ 865246 h 3370881"/>
                          <a:gd name="connsiteX68" fmla="*/ 959223 w 2657256"/>
                          <a:gd name="connsiteY68" fmla="*/ 851799 h 3370881"/>
                          <a:gd name="connsiteX69" fmla="*/ 990600 w 2657256"/>
                          <a:gd name="connsiteY69" fmla="*/ 847317 h 3370881"/>
                          <a:gd name="connsiteX70" fmla="*/ 1129553 w 2657256"/>
                          <a:gd name="connsiteY70" fmla="*/ 838352 h 3370881"/>
                          <a:gd name="connsiteX71" fmla="*/ 1147482 w 2657256"/>
                          <a:gd name="connsiteY71" fmla="*/ 829387 h 3370881"/>
                          <a:gd name="connsiteX72" fmla="*/ 1178859 w 2657256"/>
                          <a:gd name="connsiteY72" fmla="*/ 806976 h 3370881"/>
                          <a:gd name="connsiteX73" fmla="*/ 1192306 w 2657256"/>
                          <a:gd name="connsiteY73" fmla="*/ 793529 h 3370881"/>
                          <a:gd name="connsiteX74" fmla="*/ 1214718 w 2657256"/>
                          <a:gd name="connsiteY74" fmla="*/ 784564 h 3370881"/>
                          <a:gd name="connsiteX75" fmla="*/ 1241612 w 2657256"/>
                          <a:gd name="connsiteY75" fmla="*/ 771117 h 3370881"/>
                          <a:gd name="connsiteX76" fmla="*/ 1277470 w 2657256"/>
                          <a:gd name="connsiteY76" fmla="*/ 753187 h 3370881"/>
                          <a:gd name="connsiteX77" fmla="*/ 1295400 w 2657256"/>
                          <a:gd name="connsiteY77" fmla="*/ 730776 h 3370881"/>
                          <a:gd name="connsiteX78" fmla="*/ 1317812 w 2657256"/>
                          <a:gd name="connsiteY78" fmla="*/ 708364 h 3370881"/>
                          <a:gd name="connsiteX79" fmla="*/ 1353670 w 2657256"/>
                          <a:gd name="connsiteY79" fmla="*/ 663540 h 3370881"/>
                          <a:gd name="connsiteX80" fmla="*/ 1371600 w 2657256"/>
                          <a:gd name="connsiteY80" fmla="*/ 636646 h 3370881"/>
                          <a:gd name="connsiteX81" fmla="*/ 1380565 w 2657256"/>
                          <a:gd name="connsiteY81" fmla="*/ 596305 h 3370881"/>
                          <a:gd name="connsiteX82" fmla="*/ 1385047 w 2657256"/>
                          <a:gd name="connsiteY82" fmla="*/ 582858 h 3370881"/>
                          <a:gd name="connsiteX83" fmla="*/ 1380565 w 2657256"/>
                          <a:gd name="connsiteY83" fmla="*/ 533552 h 3370881"/>
                          <a:gd name="connsiteX84" fmla="*/ 1367118 w 2657256"/>
                          <a:gd name="connsiteY84" fmla="*/ 524587 h 3370881"/>
                          <a:gd name="connsiteX85" fmla="*/ 1349188 w 2657256"/>
                          <a:gd name="connsiteY85" fmla="*/ 520105 h 3370881"/>
                          <a:gd name="connsiteX86" fmla="*/ 1326776 w 2657256"/>
                          <a:gd name="connsiteY86" fmla="*/ 511140 h 3370881"/>
                          <a:gd name="connsiteX87" fmla="*/ 1281953 w 2657256"/>
                          <a:gd name="connsiteY87" fmla="*/ 515623 h 3370881"/>
                          <a:gd name="connsiteX88" fmla="*/ 1250576 w 2657256"/>
                          <a:gd name="connsiteY88" fmla="*/ 529070 h 3370881"/>
                          <a:gd name="connsiteX89" fmla="*/ 1210235 w 2657256"/>
                          <a:gd name="connsiteY89" fmla="*/ 542517 h 3370881"/>
                          <a:gd name="connsiteX90" fmla="*/ 1183341 w 2657256"/>
                          <a:gd name="connsiteY90" fmla="*/ 555964 h 3370881"/>
                          <a:gd name="connsiteX91" fmla="*/ 1160929 w 2657256"/>
                          <a:gd name="connsiteY91" fmla="*/ 569411 h 3370881"/>
                          <a:gd name="connsiteX92" fmla="*/ 1134035 w 2657256"/>
                          <a:gd name="connsiteY92" fmla="*/ 578376 h 3370881"/>
                          <a:gd name="connsiteX93" fmla="*/ 1111623 w 2657256"/>
                          <a:gd name="connsiteY93" fmla="*/ 587340 h 3370881"/>
                          <a:gd name="connsiteX94" fmla="*/ 1084729 w 2657256"/>
                          <a:gd name="connsiteY94" fmla="*/ 596305 h 3370881"/>
                          <a:gd name="connsiteX95" fmla="*/ 986118 w 2657256"/>
                          <a:gd name="connsiteY95" fmla="*/ 591823 h 3370881"/>
                          <a:gd name="connsiteX96" fmla="*/ 927847 w 2657256"/>
                          <a:gd name="connsiteY96" fmla="*/ 578376 h 3370881"/>
                          <a:gd name="connsiteX97" fmla="*/ 896470 w 2657256"/>
                          <a:gd name="connsiteY97" fmla="*/ 555964 h 3370881"/>
                          <a:gd name="connsiteX98" fmla="*/ 883023 w 2657256"/>
                          <a:gd name="connsiteY98" fmla="*/ 546999 h 3370881"/>
                          <a:gd name="connsiteX99" fmla="*/ 865094 w 2657256"/>
                          <a:gd name="connsiteY99" fmla="*/ 497693 h 3370881"/>
                          <a:gd name="connsiteX100" fmla="*/ 869576 w 2657256"/>
                          <a:gd name="connsiteY100" fmla="*/ 403564 h 3370881"/>
                          <a:gd name="connsiteX101" fmla="*/ 874059 w 2657256"/>
                          <a:gd name="connsiteY101" fmla="*/ 385634 h 3370881"/>
                          <a:gd name="connsiteX102" fmla="*/ 883023 w 2657256"/>
                          <a:gd name="connsiteY102" fmla="*/ 372187 h 3370881"/>
                          <a:gd name="connsiteX103" fmla="*/ 909918 w 2657256"/>
                          <a:gd name="connsiteY103" fmla="*/ 363223 h 3370881"/>
                          <a:gd name="connsiteX104" fmla="*/ 914400 w 2657256"/>
                          <a:gd name="connsiteY104" fmla="*/ 385634 h 3370881"/>
                          <a:gd name="connsiteX105" fmla="*/ 909918 w 2657256"/>
                          <a:gd name="connsiteY105" fmla="*/ 408046 h 3370881"/>
                          <a:gd name="connsiteX106" fmla="*/ 900953 w 2657256"/>
                          <a:gd name="connsiteY106" fmla="*/ 466317 h 3370881"/>
                          <a:gd name="connsiteX107" fmla="*/ 905435 w 2657256"/>
                          <a:gd name="connsiteY107" fmla="*/ 515623 h 3370881"/>
                          <a:gd name="connsiteX108" fmla="*/ 932329 w 2657256"/>
                          <a:gd name="connsiteY108" fmla="*/ 551481 h 3370881"/>
                          <a:gd name="connsiteX109" fmla="*/ 954741 w 2657256"/>
                          <a:gd name="connsiteY109" fmla="*/ 560446 h 3370881"/>
                          <a:gd name="connsiteX110" fmla="*/ 972670 w 2657256"/>
                          <a:gd name="connsiteY110" fmla="*/ 569411 h 3370881"/>
                          <a:gd name="connsiteX111" fmla="*/ 1066800 w 2657256"/>
                          <a:gd name="connsiteY111" fmla="*/ 564929 h 3370881"/>
                          <a:gd name="connsiteX112" fmla="*/ 1111623 w 2657256"/>
                          <a:gd name="connsiteY112" fmla="*/ 551481 h 3370881"/>
                          <a:gd name="connsiteX113" fmla="*/ 1129553 w 2657256"/>
                          <a:gd name="connsiteY113" fmla="*/ 538034 h 3370881"/>
                          <a:gd name="connsiteX114" fmla="*/ 1156447 w 2657256"/>
                          <a:gd name="connsiteY114" fmla="*/ 511140 h 3370881"/>
                          <a:gd name="connsiteX115" fmla="*/ 1160929 w 2657256"/>
                          <a:gd name="connsiteY115" fmla="*/ 493211 h 3370881"/>
                          <a:gd name="connsiteX116" fmla="*/ 1178859 w 2657256"/>
                          <a:gd name="connsiteY116" fmla="*/ 331846 h 3370881"/>
                          <a:gd name="connsiteX117" fmla="*/ 1215315 w 2657256"/>
                          <a:gd name="connsiteY117" fmla="*/ 270289 h 3370881"/>
                          <a:gd name="connsiteX118" fmla="*/ 1214718 w 2657256"/>
                          <a:gd name="connsiteY118" fmla="*/ 367705 h 3370881"/>
                          <a:gd name="connsiteX119" fmla="*/ 1201270 w 2657256"/>
                          <a:gd name="connsiteY119" fmla="*/ 412529 h 3370881"/>
                          <a:gd name="connsiteX120" fmla="*/ 1210235 w 2657256"/>
                          <a:gd name="connsiteY120" fmla="*/ 461834 h 3370881"/>
                          <a:gd name="connsiteX121" fmla="*/ 1214718 w 2657256"/>
                          <a:gd name="connsiteY121" fmla="*/ 475281 h 3370881"/>
                          <a:gd name="connsiteX122" fmla="*/ 1228165 w 2657256"/>
                          <a:gd name="connsiteY122" fmla="*/ 484246 h 3370881"/>
                          <a:gd name="connsiteX123" fmla="*/ 1250576 w 2657256"/>
                          <a:gd name="connsiteY123" fmla="*/ 502176 h 3370881"/>
                          <a:gd name="connsiteX124" fmla="*/ 1317812 w 2657256"/>
                          <a:gd name="connsiteY124" fmla="*/ 497693 h 3370881"/>
                          <a:gd name="connsiteX125" fmla="*/ 1353670 w 2657256"/>
                          <a:gd name="connsiteY125" fmla="*/ 488729 h 3370881"/>
                          <a:gd name="connsiteX126" fmla="*/ 1506070 w 2657256"/>
                          <a:gd name="connsiteY126" fmla="*/ 457352 h 3370881"/>
                          <a:gd name="connsiteX127" fmla="*/ 1550894 w 2657256"/>
                          <a:gd name="connsiteY127" fmla="*/ 430458 h 3370881"/>
                          <a:gd name="connsiteX128" fmla="*/ 1564341 w 2657256"/>
                          <a:gd name="connsiteY128" fmla="*/ 417011 h 3370881"/>
                          <a:gd name="connsiteX129" fmla="*/ 1586753 w 2657256"/>
                          <a:gd name="connsiteY129" fmla="*/ 399081 h 3370881"/>
                          <a:gd name="connsiteX130" fmla="*/ 1595718 w 2657256"/>
                          <a:gd name="connsiteY130" fmla="*/ 381152 h 3370881"/>
                          <a:gd name="connsiteX131" fmla="*/ 1600200 w 2657256"/>
                          <a:gd name="connsiteY131" fmla="*/ 363223 h 3370881"/>
                          <a:gd name="connsiteX132" fmla="*/ 1609165 w 2657256"/>
                          <a:gd name="connsiteY132" fmla="*/ 313917 h 3370881"/>
                          <a:gd name="connsiteX133" fmla="*/ 1537447 w 2657256"/>
                          <a:gd name="connsiteY133" fmla="*/ 188411 h 3370881"/>
                          <a:gd name="connsiteX134" fmla="*/ 1613647 w 2657256"/>
                          <a:gd name="connsiteY134" fmla="*/ 399081 h 3370881"/>
                          <a:gd name="connsiteX135" fmla="*/ 1627094 w 2657256"/>
                          <a:gd name="connsiteY135" fmla="*/ 417011 h 3370881"/>
                          <a:gd name="connsiteX136" fmla="*/ 1658470 w 2657256"/>
                          <a:gd name="connsiteY136" fmla="*/ 412529 h 3370881"/>
                          <a:gd name="connsiteX137" fmla="*/ 1685365 w 2657256"/>
                          <a:gd name="connsiteY137" fmla="*/ 390117 h 3370881"/>
                          <a:gd name="connsiteX138" fmla="*/ 1694329 w 2657256"/>
                          <a:gd name="connsiteY138" fmla="*/ 376670 h 3370881"/>
                          <a:gd name="connsiteX139" fmla="*/ 1734670 w 2657256"/>
                          <a:gd name="connsiteY139" fmla="*/ 354258 h 3370881"/>
                          <a:gd name="connsiteX140" fmla="*/ 1743635 w 2657256"/>
                          <a:gd name="connsiteY140" fmla="*/ 340811 h 3370881"/>
                          <a:gd name="connsiteX141" fmla="*/ 1757082 w 2657256"/>
                          <a:gd name="connsiteY141" fmla="*/ 336329 h 3370881"/>
                          <a:gd name="connsiteX142" fmla="*/ 1808984 w 2657256"/>
                          <a:gd name="connsiteY142" fmla="*/ 249641 h 3370881"/>
                          <a:gd name="connsiteX143" fmla="*/ 1899621 w 2657256"/>
                          <a:gd name="connsiteY143" fmla="*/ 211719 h 3370881"/>
                          <a:gd name="connsiteX144" fmla="*/ 1772023 w 2657256"/>
                          <a:gd name="connsiteY144" fmla="*/ 77249 h 3370881"/>
                          <a:gd name="connsiteX145" fmla="*/ 1900425 w 2657256"/>
                          <a:gd name="connsiteY145" fmla="*/ 214081 h 3370881"/>
                          <a:gd name="connsiteX146" fmla="*/ 1874221 w 2657256"/>
                          <a:gd name="connsiteY146" fmla="*/ 318698 h 3370881"/>
                          <a:gd name="connsiteX147" fmla="*/ 1788459 w 2657256"/>
                          <a:gd name="connsiteY147" fmla="*/ 367705 h 3370881"/>
                          <a:gd name="connsiteX148" fmla="*/ 1761565 w 2657256"/>
                          <a:gd name="connsiteY148" fmla="*/ 390117 h 3370881"/>
                          <a:gd name="connsiteX149" fmla="*/ 1783976 w 2657256"/>
                          <a:gd name="connsiteY149" fmla="*/ 399081 h 3370881"/>
                          <a:gd name="connsiteX150" fmla="*/ 1878106 w 2657256"/>
                          <a:gd name="connsiteY150" fmla="*/ 390117 h 3370881"/>
                          <a:gd name="connsiteX151" fmla="*/ 1891553 w 2657256"/>
                          <a:gd name="connsiteY151" fmla="*/ 381152 h 3370881"/>
                          <a:gd name="connsiteX152" fmla="*/ 1918447 w 2657256"/>
                          <a:gd name="connsiteY152" fmla="*/ 372187 h 3370881"/>
                          <a:gd name="connsiteX153" fmla="*/ 1940859 w 2657256"/>
                          <a:gd name="connsiteY153" fmla="*/ 358740 h 3370881"/>
                          <a:gd name="connsiteX154" fmla="*/ 1954306 w 2657256"/>
                          <a:gd name="connsiteY154" fmla="*/ 354258 h 3370881"/>
                          <a:gd name="connsiteX155" fmla="*/ 2166172 w 2657256"/>
                          <a:gd name="connsiteY155" fmla="*/ 215604 h 3370881"/>
                          <a:gd name="connsiteX156" fmla="*/ 2069054 w 2657256"/>
                          <a:gd name="connsiteY156" fmla="*/ 40493 h 3370881"/>
                          <a:gd name="connsiteX157" fmla="*/ 2078225 w 2657256"/>
                          <a:gd name="connsiteY157" fmla="*/ 188681 h 3370881"/>
                          <a:gd name="connsiteX158" fmla="*/ 1999129 w 2657256"/>
                          <a:gd name="connsiteY158" fmla="*/ 358740 h 3370881"/>
                          <a:gd name="connsiteX159" fmla="*/ 1994647 w 2657256"/>
                          <a:gd name="connsiteY159" fmla="*/ 372187 h 3370881"/>
                          <a:gd name="connsiteX160" fmla="*/ 2039470 w 2657256"/>
                          <a:gd name="connsiteY160" fmla="*/ 390117 h 3370881"/>
                          <a:gd name="connsiteX161" fmla="*/ 2115670 w 2657256"/>
                          <a:gd name="connsiteY161" fmla="*/ 390117 h 3370881"/>
                          <a:gd name="connsiteX162" fmla="*/ 2160494 w 2657256"/>
                          <a:gd name="connsiteY162" fmla="*/ 376670 h 3370881"/>
                          <a:gd name="connsiteX163" fmla="*/ 2191870 w 2657256"/>
                          <a:gd name="connsiteY163" fmla="*/ 363223 h 3370881"/>
                          <a:gd name="connsiteX164" fmla="*/ 2205318 w 2657256"/>
                          <a:gd name="connsiteY164" fmla="*/ 358740 h 3370881"/>
                          <a:gd name="connsiteX165" fmla="*/ 2232212 w 2657256"/>
                          <a:gd name="connsiteY165" fmla="*/ 340811 h 3370881"/>
                          <a:gd name="connsiteX166" fmla="*/ 2312894 w 2657256"/>
                          <a:gd name="connsiteY166" fmla="*/ 183929 h 3370881"/>
                          <a:gd name="connsiteX167" fmla="*/ 2339788 w 2657256"/>
                          <a:gd name="connsiteY167" fmla="*/ 151 h 3370881"/>
                          <a:gd name="connsiteX168" fmla="*/ 2357718 w 2657256"/>
                          <a:gd name="connsiteY168" fmla="*/ 215305 h 3370881"/>
                          <a:gd name="connsiteX169" fmla="*/ 2254623 w 2657256"/>
                          <a:gd name="connsiteY169" fmla="*/ 376670 h 3370881"/>
                          <a:gd name="connsiteX170" fmla="*/ 2245659 w 2657256"/>
                          <a:gd name="connsiteY170" fmla="*/ 390117 h 3370881"/>
                          <a:gd name="connsiteX171" fmla="*/ 2254623 w 2657256"/>
                          <a:gd name="connsiteY171" fmla="*/ 403564 h 3370881"/>
                          <a:gd name="connsiteX172" fmla="*/ 2353235 w 2657256"/>
                          <a:gd name="connsiteY172" fmla="*/ 399081 h 3370881"/>
                          <a:gd name="connsiteX173" fmla="*/ 2366682 w 2657256"/>
                          <a:gd name="connsiteY173" fmla="*/ 394599 h 3370881"/>
                          <a:gd name="connsiteX174" fmla="*/ 2389094 w 2657256"/>
                          <a:gd name="connsiteY174" fmla="*/ 390117 h 3370881"/>
                          <a:gd name="connsiteX175" fmla="*/ 2424953 w 2657256"/>
                          <a:gd name="connsiteY175" fmla="*/ 367705 h 3370881"/>
                          <a:gd name="connsiteX176" fmla="*/ 2528047 w 2657256"/>
                          <a:gd name="connsiteY176" fmla="*/ 292700 h 3370881"/>
                          <a:gd name="connsiteX177" fmla="*/ 2541495 w 2657256"/>
                          <a:gd name="connsiteY177" fmla="*/ 62906 h 3370881"/>
                          <a:gd name="connsiteX178" fmla="*/ 2591304 w 2657256"/>
                          <a:gd name="connsiteY178" fmla="*/ 214081 h 3370881"/>
                          <a:gd name="connsiteX179" fmla="*/ 2612315 w 2657256"/>
                          <a:gd name="connsiteY179" fmla="*/ 290907 h 3370881"/>
                          <a:gd name="connsiteX180" fmla="*/ 2650863 w 2657256"/>
                          <a:gd name="connsiteY180" fmla="*/ 344994 h 3370881"/>
                          <a:gd name="connsiteX181" fmla="*/ 2465294 w 2657256"/>
                          <a:gd name="connsiteY181" fmla="*/ 399081 h 3370881"/>
                          <a:gd name="connsiteX182" fmla="*/ 2442882 w 2657256"/>
                          <a:gd name="connsiteY182" fmla="*/ 403564 h 3370881"/>
                          <a:gd name="connsiteX183" fmla="*/ 2398059 w 2657256"/>
                          <a:gd name="connsiteY183" fmla="*/ 417011 h 3370881"/>
                          <a:gd name="connsiteX184" fmla="*/ 2375647 w 2657256"/>
                          <a:gd name="connsiteY184" fmla="*/ 425976 h 3370881"/>
                          <a:gd name="connsiteX185" fmla="*/ 2357718 w 2657256"/>
                          <a:gd name="connsiteY185" fmla="*/ 430458 h 3370881"/>
                          <a:gd name="connsiteX186" fmla="*/ 2344270 w 2657256"/>
                          <a:gd name="connsiteY186" fmla="*/ 461834 h 3370881"/>
                          <a:gd name="connsiteX187" fmla="*/ 2353235 w 2657256"/>
                          <a:gd name="connsiteY187" fmla="*/ 502176 h 3370881"/>
                          <a:gd name="connsiteX188" fmla="*/ 2362200 w 2657256"/>
                          <a:gd name="connsiteY188" fmla="*/ 515623 h 3370881"/>
                          <a:gd name="connsiteX189" fmla="*/ 2344270 w 2657256"/>
                          <a:gd name="connsiteY189" fmla="*/ 587340 h 3370881"/>
                          <a:gd name="connsiteX190" fmla="*/ 2321859 w 2657256"/>
                          <a:gd name="connsiteY190" fmla="*/ 614234 h 3370881"/>
                          <a:gd name="connsiteX191" fmla="*/ 2308412 w 2657256"/>
                          <a:gd name="connsiteY191" fmla="*/ 636646 h 3370881"/>
                          <a:gd name="connsiteX192" fmla="*/ 2281518 w 2657256"/>
                          <a:gd name="connsiteY192" fmla="*/ 641129 h 3370881"/>
                          <a:gd name="connsiteX193" fmla="*/ 2259106 w 2657256"/>
                          <a:gd name="connsiteY193" fmla="*/ 636646 h 3370881"/>
                          <a:gd name="connsiteX194" fmla="*/ 2277035 w 2657256"/>
                          <a:gd name="connsiteY194" fmla="*/ 578376 h 3370881"/>
                          <a:gd name="connsiteX195" fmla="*/ 2290482 w 2657256"/>
                          <a:gd name="connsiteY195" fmla="*/ 542517 h 3370881"/>
                          <a:gd name="connsiteX196" fmla="*/ 2286000 w 2657256"/>
                          <a:gd name="connsiteY196" fmla="*/ 506658 h 3370881"/>
                          <a:gd name="connsiteX197" fmla="*/ 2245659 w 2657256"/>
                          <a:gd name="connsiteY197" fmla="*/ 448387 h 3370881"/>
                          <a:gd name="connsiteX198" fmla="*/ 2200835 w 2657256"/>
                          <a:gd name="connsiteY198" fmla="*/ 430458 h 3370881"/>
                          <a:gd name="connsiteX199" fmla="*/ 2169459 w 2657256"/>
                          <a:gd name="connsiteY199" fmla="*/ 425976 h 3370881"/>
                          <a:gd name="connsiteX200" fmla="*/ 2102223 w 2657256"/>
                          <a:gd name="connsiteY200" fmla="*/ 430458 h 3370881"/>
                          <a:gd name="connsiteX201" fmla="*/ 2084294 w 2657256"/>
                          <a:gd name="connsiteY201" fmla="*/ 439423 h 3370881"/>
                          <a:gd name="connsiteX202" fmla="*/ 2070847 w 2657256"/>
                          <a:gd name="connsiteY202" fmla="*/ 443905 h 3370881"/>
                          <a:gd name="connsiteX203" fmla="*/ 2061882 w 2657256"/>
                          <a:gd name="connsiteY203" fmla="*/ 461834 h 3370881"/>
                          <a:gd name="connsiteX204" fmla="*/ 2034988 w 2657256"/>
                          <a:gd name="connsiteY204" fmla="*/ 475281 h 3370881"/>
                          <a:gd name="connsiteX205" fmla="*/ 1783976 w 2657256"/>
                          <a:gd name="connsiteY205" fmla="*/ 479764 h 3370881"/>
                          <a:gd name="connsiteX206" fmla="*/ 1766047 w 2657256"/>
                          <a:gd name="connsiteY206" fmla="*/ 488729 h 3370881"/>
                          <a:gd name="connsiteX207" fmla="*/ 1703294 w 2657256"/>
                          <a:gd name="connsiteY207" fmla="*/ 506658 h 3370881"/>
                          <a:gd name="connsiteX208" fmla="*/ 1689847 w 2657256"/>
                          <a:gd name="connsiteY208" fmla="*/ 511140 h 3370881"/>
                          <a:gd name="connsiteX209" fmla="*/ 1676400 w 2657256"/>
                          <a:gd name="connsiteY209" fmla="*/ 520105 h 3370881"/>
                          <a:gd name="connsiteX210" fmla="*/ 1649506 w 2657256"/>
                          <a:gd name="connsiteY210" fmla="*/ 529070 h 3370881"/>
                          <a:gd name="connsiteX211" fmla="*/ 1636059 w 2657256"/>
                          <a:gd name="connsiteY211" fmla="*/ 538034 h 3370881"/>
                          <a:gd name="connsiteX212" fmla="*/ 1622612 w 2657256"/>
                          <a:gd name="connsiteY212" fmla="*/ 551481 h 3370881"/>
                          <a:gd name="connsiteX213" fmla="*/ 1609165 w 2657256"/>
                          <a:gd name="connsiteY213" fmla="*/ 555964 h 3370881"/>
                          <a:gd name="connsiteX214" fmla="*/ 1577788 w 2657256"/>
                          <a:gd name="connsiteY214" fmla="*/ 587340 h 3370881"/>
                          <a:gd name="connsiteX215" fmla="*/ 1568823 w 2657256"/>
                          <a:gd name="connsiteY215" fmla="*/ 600787 h 3370881"/>
                          <a:gd name="connsiteX216" fmla="*/ 1555376 w 2657256"/>
                          <a:gd name="connsiteY216" fmla="*/ 614234 h 3370881"/>
                          <a:gd name="connsiteX217" fmla="*/ 1524000 w 2657256"/>
                          <a:gd name="connsiteY217" fmla="*/ 654576 h 3370881"/>
                          <a:gd name="connsiteX218" fmla="*/ 1519518 w 2657256"/>
                          <a:gd name="connsiteY218" fmla="*/ 668023 h 3370881"/>
                          <a:gd name="connsiteX219" fmla="*/ 1528482 w 2657256"/>
                          <a:gd name="connsiteY219" fmla="*/ 708364 h 3370881"/>
                          <a:gd name="connsiteX220" fmla="*/ 1537447 w 2657256"/>
                          <a:gd name="connsiteY220" fmla="*/ 721811 h 3370881"/>
                          <a:gd name="connsiteX221" fmla="*/ 1568823 w 2657256"/>
                          <a:gd name="connsiteY221" fmla="*/ 712846 h 3370881"/>
                          <a:gd name="connsiteX222" fmla="*/ 1600200 w 2657256"/>
                          <a:gd name="connsiteY222" fmla="*/ 712846 h 3370881"/>
                          <a:gd name="connsiteX223" fmla="*/ 1631576 w 2657256"/>
                          <a:gd name="connsiteY223" fmla="*/ 690434 h 3370881"/>
                          <a:gd name="connsiteX224" fmla="*/ 1645023 w 2657256"/>
                          <a:gd name="connsiteY224" fmla="*/ 676987 h 3370881"/>
                          <a:gd name="connsiteX225" fmla="*/ 1685365 w 2657256"/>
                          <a:gd name="connsiteY225" fmla="*/ 645611 h 3370881"/>
                          <a:gd name="connsiteX226" fmla="*/ 1716741 w 2657256"/>
                          <a:gd name="connsiteY226" fmla="*/ 614234 h 3370881"/>
                          <a:gd name="connsiteX227" fmla="*/ 1748118 w 2657256"/>
                          <a:gd name="connsiteY227" fmla="*/ 596305 h 3370881"/>
                          <a:gd name="connsiteX228" fmla="*/ 1761565 w 2657256"/>
                          <a:gd name="connsiteY228" fmla="*/ 591823 h 3370881"/>
                          <a:gd name="connsiteX229" fmla="*/ 1779494 w 2657256"/>
                          <a:gd name="connsiteY229" fmla="*/ 582858 h 3370881"/>
                          <a:gd name="connsiteX230" fmla="*/ 1815353 w 2657256"/>
                          <a:gd name="connsiteY230" fmla="*/ 573893 h 3370881"/>
                          <a:gd name="connsiteX231" fmla="*/ 2030506 w 2657256"/>
                          <a:gd name="connsiteY231" fmla="*/ 578376 h 3370881"/>
                          <a:gd name="connsiteX232" fmla="*/ 2017059 w 2657256"/>
                          <a:gd name="connsiteY232" fmla="*/ 600787 h 3370881"/>
                          <a:gd name="connsiteX233" fmla="*/ 1981200 w 2657256"/>
                          <a:gd name="connsiteY233" fmla="*/ 636646 h 3370881"/>
                          <a:gd name="connsiteX234" fmla="*/ 1967753 w 2657256"/>
                          <a:gd name="connsiteY234" fmla="*/ 650093 h 3370881"/>
                          <a:gd name="connsiteX235" fmla="*/ 1936376 w 2657256"/>
                          <a:gd name="connsiteY235" fmla="*/ 690434 h 3370881"/>
                          <a:gd name="connsiteX236" fmla="*/ 1905000 w 2657256"/>
                          <a:gd name="connsiteY236" fmla="*/ 717329 h 3370881"/>
                          <a:gd name="connsiteX237" fmla="*/ 1860176 w 2657256"/>
                          <a:gd name="connsiteY237" fmla="*/ 735258 h 3370881"/>
                          <a:gd name="connsiteX238" fmla="*/ 1788459 w 2657256"/>
                          <a:gd name="connsiteY238" fmla="*/ 744223 h 3370881"/>
                          <a:gd name="connsiteX239" fmla="*/ 1846729 w 2657256"/>
                          <a:gd name="connsiteY239" fmla="*/ 802493 h 3370881"/>
                          <a:gd name="connsiteX240" fmla="*/ 1913965 w 2657256"/>
                          <a:gd name="connsiteY240" fmla="*/ 829387 h 3370881"/>
                          <a:gd name="connsiteX241" fmla="*/ 1922929 w 2657256"/>
                          <a:gd name="connsiteY241" fmla="*/ 842834 h 3370881"/>
                          <a:gd name="connsiteX242" fmla="*/ 1967753 w 2657256"/>
                          <a:gd name="connsiteY242" fmla="*/ 883176 h 3370881"/>
                          <a:gd name="connsiteX243" fmla="*/ 1981200 w 2657256"/>
                          <a:gd name="connsiteY243" fmla="*/ 896623 h 3370881"/>
                          <a:gd name="connsiteX244" fmla="*/ 1994647 w 2657256"/>
                          <a:gd name="connsiteY244" fmla="*/ 905587 h 3370881"/>
                          <a:gd name="connsiteX245" fmla="*/ 2021541 w 2657256"/>
                          <a:gd name="connsiteY245" fmla="*/ 927999 h 3370881"/>
                          <a:gd name="connsiteX246" fmla="*/ 2030506 w 2657256"/>
                          <a:gd name="connsiteY246" fmla="*/ 941446 h 3370881"/>
                          <a:gd name="connsiteX247" fmla="*/ 2057400 w 2657256"/>
                          <a:gd name="connsiteY247" fmla="*/ 968340 h 3370881"/>
                          <a:gd name="connsiteX248" fmla="*/ 2088776 w 2657256"/>
                          <a:gd name="connsiteY248" fmla="*/ 1013164 h 3370881"/>
                          <a:gd name="connsiteX249" fmla="*/ 2115670 w 2657256"/>
                          <a:gd name="connsiteY249" fmla="*/ 1057987 h 3370881"/>
                          <a:gd name="connsiteX250" fmla="*/ 2120153 w 2657256"/>
                          <a:gd name="connsiteY250" fmla="*/ 1089364 h 3370881"/>
                          <a:gd name="connsiteX251" fmla="*/ 2138082 w 2657256"/>
                          <a:gd name="connsiteY251" fmla="*/ 1143152 h 3370881"/>
                          <a:gd name="connsiteX252" fmla="*/ 2147047 w 2657256"/>
                          <a:gd name="connsiteY252" fmla="*/ 1196940 h 3370881"/>
                          <a:gd name="connsiteX253" fmla="*/ 2151529 w 2657256"/>
                          <a:gd name="connsiteY253" fmla="*/ 1210387 h 3370881"/>
                          <a:gd name="connsiteX254" fmla="*/ 2156012 w 2657256"/>
                          <a:gd name="connsiteY254" fmla="*/ 1228317 h 3370881"/>
                          <a:gd name="connsiteX255" fmla="*/ 2173941 w 2657256"/>
                          <a:gd name="connsiteY255" fmla="*/ 1295552 h 3370881"/>
                          <a:gd name="connsiteX256" fmla="*/ 2182906 w 2657256"/>
                          <a:gd name="connsiteY256" fmla="*/ 1313481 h 3370881"/>
                          <a:gd name="connsiteX257" fmla="*/ 2187388 w 2657256"/>
                          <a:gd name="connsiteY257" fmla="*/ 1331411 h 3370881"/>
                          <a:gd name="connsiteX258" fmla="*/ 2214282 w 2657256"/>
                          <a:gd name="connsiteY258" fmla="*/ 1385199 h 3370881"/>
                          <a:gd name="connsiteX259" fmla="*/ 2218765 w 2657256"/>
                          <a:gd name="connsiteY259" fmla="*/ 1403129 h 3370881"/>
                          <a:gd name="connsiteX260" fmla="*/ 2223247 w 2657256"/>
                          <a:gd name="connsiteY260" fmla="*/ 1430023 h 3370881"/>
                          <a:gd name="connsiteX261" fmla="*/ 2236694 w 2657256"/>
                          <a:gd name="connsiteY261" fmla="*/ 1456917 h 3370881"/>
                          <a:gd name="connsiteX262" fmla="*/ 2241176 w 2657256"/>
                          <a:gd name="connsiteY262" fmla="*/ 1577940 h 3370881"/>
                          <a:gd name="connsiteX263" fmla="*/ 2245659 w 2657256"/>
                          <a:gd name="connsiteY263" fmla="*/ 1595870 h 3370881"/>
                          <a:gd name="connsiteX264" fmla="*/ 2236694 w 2657256"/>
                          <a:gd name="connsiteY264" fmla="*/ 1694481 h 3370881"/>
                          <a:gd name="connsiteX265" fmla="*/ 2227729 w 2657256"/>
                          <a:gd name="connsiteY265" fmla="*/ 1716893 h 3370881"/>
                          <a:gd name="connsiteX266" fmla="*/ 2223247 w 2657256"/>
                          <a:gd name="connsiteY266" fmla="*/ 1730340 h 3370881"/>
                          <a:gd name="connsiteX267" fmla="*/ 2200835 w 2657256"/>
                          <a:gd name="connsiteY267" fmla="*/ 1788611 h 3370881"/>
                          <a:gd name="connsiteX268" fmla="*/ 2191870 w 2657256"/>
                          <a:gd name="connsiteY268" fmla="*/ 1811023 h 3370881"/>
                          <a:gd name="connsiteX269" fmla="*/ 2187388 w 2657256"/>
                          <a:gd name="connsiteY269" fmla="*/ 1824470 h 3370881"/>
                          <a:gd name="connsiteX270" fmla="*/ 2169459 w 2657256"/>
                          <a:gd name="connsiteY270" fmla="*/ 1869293 h 3370881"/>
                          <a:gd name="connsiteX271" fmla="*/ 2164976 w 2657256"/>
                          <a:gd name="connsiteY271" fmla="*/ 1882740 h 3370881"/>
                          <a:gd name="connsiteX272" fmla="*/ 2156012 w 2657256"/>
                          <a:gd name="connsiteY272" fmla="*/ 1927564 h 3370881"/>
                          <a:gd name="connsiteX273" fmla="*/ 2173941 w 2657256"/>
                          <a:gd name="connsiteY273" fmla="*/ 1945493 h 3370881"/>
                          <a:gd name="connsiteX274" fmla="*/ 2196353 w 2657256"/>
                          <a:gd name="connsiteY274" fmla="*/ 1958940 h 3370881"/>
                          <a:gd name="connsiteX275" fmla="*/ 2241176 w 2657256"/>
                          <a:gd name="connsiteY275" fmla="*/ 2012729 h 3370881"/>
                          <a:gd name="connsiteX276" fmla="*/ 2263588 w 2657256"/>
                          <a:gd name="connsiteY276" fmla="*/ 2057552 h 3370881"/>
                          <a:gd name="connsiteX277" fmla="*/ 2286000 w 2657256"/>
                          <a:gd name="connsiteY277" fmla="*/ 2084446 h 3370881"/>
                          <a:gd name="connsiteX278" fmla="*/ 2299447 w 2657256"/>
                          <a:gd name="connsiteY278" fmla="*/ 2124787 h 3370881"/>
                          <a:gd name="connsiteX279" fmla="*/ 2321859 w 2657256"/>
                          <a:gd name="connsiteY279" fmla="*/ 2151681 h 3370881"/>
                          <a:gd name="connsiteX280" fmla="*/ 2344270 w 2657256"/>
                          <a:gd name="connsiteY280" fmla="*/ 2205470 h 3370881"/>
                          <a:gd name="connsiteX281" fmla="*/ 2348753 w 2657256"/>
                          <a:gd name="connsiteY281" fmla="*/ 2223399 h 3370881"/>
                          <a:gd name="connsiteX282" fmla="*/ 2366682 w 2657256"/>
                          <a:gd name="connsiteY282" fmla="*/ 2263740 h 3370881"/>
                          <a:gd name="connsiteX283" fmla="*/ 2375647 w 2657256"/>
                          <a:gd name="connsiteY283" fmla="*/ 2286152 h 3370881"/>
                          <a:gd name="connsiteX284" fmla="*/ 2380129 w 2657256"/>
                          <a:gd name="connsiteY284" fmla="*/ 2308564 h 3370881"/>
                          <a:gd name="connsiteX285" fmla="*/ 2389094 w 2657256"/>
                          <a:gd name="connsiteY285" fmla="*/ 2335458 h 3370881"/>
                          <a:gd name="connsiteX286" fmla="*/ 2393576 w 2657256"/>
                          <a:gd name="connsiteY286" fmla="*/ 2380281 h 3370881"/>
                          <a:gd name="connsiteX287" fmla="*/ 2398059 w 2657256"/>
                          <a:gd name="connsiteY287" fmla="*/ 2393729 h 3370881"/>
                          <a:gd name="connsiteX288" fmla="*/ 2402541 w 2657256"/>
                          <a:gd name="connsiteY288" fmla="*/ 2447517 h 3370881"/>
                          <a:gd name="connsiteX289" fmla="*/ 2407023 w 2657256"/>
                          <a:gd name="connsiteY289" fmla="*/ 2564058 h 3370881"/>
                          <a:gd name="connsiteX290" fmla="*/ 2389094 w 2657256"/>
                          <a:gd name="connsiteY290" fmla="*/ 2837481 h 3370881"/>
                          <a:gd name="connsiteX291" fmla="*/ 2380129 w 2657256"/>
                          <a:gd name="connsiteY291" fmla="*/ 2859893 h 3370881"/>
                          <a:gd name="connsiteX292" fmla="*/ 2357718 w 2657256"/>
                          <a:gd name="connsiteY292" fmla="*/ 2913681 h 3370881"/>
                          <a:gd name="connsiteX293" fmla="*/ 2348753 w 2657256"/>
                          <a:gd name="connsiteY293" fmla="*/ 2936093 h 3370881"/>
                          <a:gd name="connsiteX294" fmla="*/ 2339788 w 2657256"/>
                          <a:gd name="connsiteY294" fmla="*/ 2971952 h 3370881"/>
                          <a:gd name="connsiteX295" fmla="*/ 2326341 w 2657256"/>
                          <a:gd name="connsiteY295" fmla="*/ 2994364 h 3370881"/>
                          <a:gd name="connsiteX296" fmla="*/ 2317376 w 2657256"/>
                          <a:gd name="connsiteY296" fmla="*/ 3025740 h 3370881"/>
                          <a:gd name="connsiteX297" fmla="*/ 2303929 w 2657256"/>
                          <a:gd name="connsiteY297" fmla="*/ 3048152 h 3370881"/>
                          <a:gd name="connsiteX298" fmla="*/ 2290482 w 2657256"/>
                          <a:gd name="connsiteY298" fmla="*/ 3079529 h 3370881"/>
                          <a:gd name="connsiteX299" fmla="*/ 2272553 w 2657256"/>
                          <a:gd name="connsiteY299" fmla="*/ 3084011 h 3370881"/>
                          <a:gd name="connsiteX300" fmla="*/ 2259106 w 2657256"/>
                          <a:gd name="connsiteY300" fmla="*/ 3088493 h 3370881"/>
                          <a:gd name="connsiteX301" fmla="*/ 2241176 w 2657256"/>
                          <a:gd name="connsiteY301" fmla="*/ 3092976 h 3370881"/>
                          <a:gd name="connsiteX302" fmla="*/ 2209800 w 2657256"/>
                          <a:gd name="connsiteY302" fmla="*/ 3101940 h 3370881"/>
                          <a:gd name="connsiteX303" fmla="*/ 2205318 w 2657256"/>
                          <a:gd name="connsiteY303" fmla="*/ 3039187 h 3370881"/>
                          <a:gd name="connsiteX304" fmla="*/ 2218765 w 2657256"/>
                          <a:gd name="connsiteY304" fmla="*/ 3021258 h 3370881"/>
                          <a:gd name="connsiteX305" fmla="*/ 2245659 w 2657256"/>
                          <a:gd name="connsiteY305" fmla="*/ 2971952 h 3370881"/>
                          <a:gd name="connsiteX306" fmla="*/ 2268070 w 2657256"/>
                          <a:gd name="connsiteY306" fmla="*/ 2945058 h 3370881"/>
                          <a:gd name="connsiteX307" fmla="*/ 2268070 w 2657256"/>
                          <a:gd name="connsiteY307" fmla="*/ 2568540 h 3370881"/>
                          <a:gd name="connsiteX308" fmla="*/ 2259106 w 2657256"/>
                          <a:gd name="connsiteY308" fmla="*/ 2532681 h 3370881"/>
                          <a:gd name="connsiteX309" fmla="*/ 2250141 w 2657256"/>
                          <a:gd name="connsiteY309" fmla="*/ 2492340 h 3370881"/>
                          <a:gd name="connsiteX310" fmla="*/ 2245659 w 2657256"/>
                          <a:gd name="connsiteY310" fmla="*/ 2474411 h 3370881"/>
                          <a:gd name="connsiteX311" fmla="*/ 2245659 w 2657256"/>
                          <a:gd name="connsiteY311" fmla="*/ 2389247 h 3370881"/>
                          <a:gd name="connsiteX312" fmla="*/ 2173941 w 2657256"/>
                          <a:gd name="connsiteY312" fmla="*/ 2241328 h 3370881"/>
                          <a:gd name="connsiteX313" fmla="*/ 2070846 w 2657256"/>
                          <a:gd name="connsiteY313" fmla="*/ 2057553 h 3370881"/>
                          <a:gd name="connsiteX314" fmla="*/ 2057400 w 2657256"/>
                          <a:gd name="connsiteY314" fmla="*/ 2151681 h 3370881"/>
                          <a:gd name="connsiteX315" fmla="*/ 2048435 w 2657256"/>
                          <a:gd name="connsiteY315" fmla="*/ 2106858 h 3370881"/>
                          <a:gd name="connsiteX316" fmla="*/ 2034988 w 2657256"/>
                          <a:gd name="connsiteY316" fmla="*/ 2003764 h 3370881"/>
                          <a:gd name="connsiteX317" fmla="*/ 2026023 w 2657256"/>
                          <a:gd name="connsiteY317" fmla="*/ 2026176 h 3370881"/>
                          <a:gd name="connsiteX318" fmla="*/ 2021541 w 2657256"/>
                          <a:gd name="connsiteY318" fmla="*/ 2039623 h 3370881"/>
                          <a:gd name="connsiteX319" fmla="*/ 1999129 w 2657256"/>
                          <a:gd name="connsiteY319" fmla="*/ 2053070 h 3370881"/>
                          <a:gd name="connsiteX320" fmla="*/ 1990165 w 2657256"/>
                          <a:gd name="connsiteY320" fmla="*/ 2070999 h 3370881"/>
                          <a:gd name="connsiteX321" fmla="*/ 1967753 w 2657256"/>
                          <a:gd name="connsiteY321" fmla="*/ 2106858 h 3370881"/>
                          <a:gd name="connsiteX322" fmla="*/ 1981200 w 2657256"/>
                          <a:gd name="connsiteY322" fmla="*/ 2223399 h 3370881"/>
                          <a:gd name="connsiteX323" fmla="*/ 1994647 w 2657256"/>
                          <a:gd name="connsiteY323" fmla="*/ 2254776 h 3370881"/>
                          <a:gd name="connsiteX324" fmla="*/ 2003612 w 2657256"/>
                          <a:gd name="connsiteY324" fmla="*/ 2272705 h 3370881"/>
                          <a:gd name="connsiteX325" fmla="*/ 2026023 w 2657256"/>
                          <a:gd name="connsiteY325" fmla="*/ 2304081 h 3370881"/>
                          <a:gd name="connsiteX326" fmla="*/ 2043953 w 2657256"/>
                          <a:gd name="connsiteY326" fmla="*/ 2348905 h 3370881"/>
                          <a:gd name="connsiteX327" fmla="*/ 2061882 w 2657256"/>
                          <a:gd name="connsiteY327" fmla="*/ 2371317 h 3370881"/>
                          <a:gd name="connsiteX328" fmla="*/ 2088776 w 2657256"/>
                          <a:gd name="connsiteY328" fmla="*/ 2434070 h 3370881"/>
                          <a:gd name="connsiteX329" fmla="*/ 2102223 w 2657256"/>
                          <a:gd name="connsiteY329" fmla="*/ 2465446 h 3370881"/>
                          <a:gd name="connsiteX330" fmla="*/ 2106706 w 2657256"/>
                          <a:gd name="connsiteY330" fmla="*/ 2496823 h 3370881"/>
                          <a:gd name="connsiteX331" fmla="*/ 2124635 w 2657256"/>
                          <a:gd name="connsiteY331" fmla="*/ 2559576 h 3370881"/>
                          <a:gd name="connsiteX332" fmla="*/ 2138082 w 2657256"/>
                          <a:gd name="connsiteY332" fmla="*/ 2649223 h 3370881"/>
                          <a:gd name="connsiteX333" fmla="*/ 2147047 w 2657256"/>
                          <a:gd name="connsiteY333" fmla="*/ 2685081 h 3370881"/>
                          <a:gd name="connsiteX334" fmla="*/ 2151529 w 2657256"/>
                          <a:gd name="connsiteY334" fmla="*/ 2716458 h 3370881"/>
                          <a:gd name="connsiteX335" fmla="*/ 2160494 w 2657256"/>
                          <a:gd name="connsiteY335" fmla="*/ 2770246 h 3370881"/>
                          <a:gd name="connsiteX336" fmla="*/ 2156012 w 2657256"/>
                          <a:gd name="connsiteY336" fmla="*/ 2962987 h 3370881"/>
                          <a:gd name="connsiteX337" fmla="*/ 2138082 w 2657256"/>
                          <a:gd name="connsiteY337" fmla="*/ 3043670 h 3370881"/>
                          <a:gd name="connsiteX338" fmla="*/ 2133600 w 2657256"/>
                          <a:gd name="connsiteY338" fmla="*/ 3061599 h 3370881"/>
                          <a:gd name="connsiteX339" fmla="*/ 2120153 w 2657256"/>
                          <a:gd name="connsiteY339" fmla="*/ 3079529 h 3370881"/>
                          <a:gd name="connsiteX340" fmla="*/ 2111188 w 2657256"/>
                          <a:gd name="connsiteY340" fmla="*/ 3106423 h 3370881"/>
                          <a:gd name="connsiteX341" fmla="*/ 2088776 w 2657256"/>
                          <a:gd name="connsiteY341" fmla="*/ 3137799 h 3370881"/>
                          <a:gd name="connsiteX342" fmla="*/ 2075329 w 2657256"/>
                          <a:gd name="connsiteY342" fmla="*/ 3164693 h 3370881"/>
                          <a:gd name="connsiteX343" fmla="*/ 2061882 w 2657256"/>
                          <a:gd name="connsiteY343" fmla="*/ 3169176 h 3370881"/>
                          <a:gd name="connsiteX344" fmla="*/ 2021541 w 2657256"/>
                          <a:gd name="connsiteY344" fmla="*/ 3164693 h 3370881"/>
                          <a:gd name="connsiteX345" fmla="*/ 2012576 w 2657256"/>
                          <a:gd name="connsiteY345" fmla="*/ 3119870 h 3370881"/>
                          <a:gd name="connsiteX346" fmla="*/ 2048435 w 2657256"/>
                          <a:gd name="connsiteY346" fmla="*/ 3021258 h 3370881"/>
                          <a:gd name="connsiteX347" fmla="*/ 2048435 w 2657256"/>
                          <a:gd name="connsiteY347" fmla="*/ 3021258 h 3370881"/>
                          <a:gd name="connsiteX348" fmla="*/ 2061882 w 2657256"/>
                          <a:gd name="connsiteY348" fmla="*/ 2967470 h 3370881"/>
                          <a:gd name="connsiteX349" fmla="*/ 2070847 w 2657256"/>
                          <a:gd name="connsiteY349" fmla="*/ 2882305 h 3370881"/>
                          <a:gd name="connsiteX350" fmla="*/ 2066365 w 2657256"/>
                          <a:gd name="connsiteY350" fmla="*/ 2725423 h 3370881"/>
                          <a:gd name="connsiteX351" fmla="*/ 2043953 w 2657256"/>
                          <a:gd name="connsiteY351" fmla="*/ 2649223 h 3370881"/>
                          <a:gd name="connsiteX352" fmla="*/ 2030506 w 2657256"/>
                          <a:gd name="connsiteY352" fmla="*/ 2622329 h 3370881"/>
                          <a:gd name="connsiteX353" fmla="*/ 2017059 w 2657256"/>
                          <a:gd name="connsiteY353" fmla="*/ 2581987 h 3370881"/>
                          <a:gd name="connsiteX354" fmla="*/ 1981200 w 2657256"/>
                          <a:gd name="connsiteY354" fmla="*/ 2514752 h 3370881"/>
                          <a:gd name="connsiteX355" fmla="*/ 1972235 w 2657256"/>
                          <a:gd name="connsiteY355" fmla="*/ 2501305 h 3370881"/>
                          <a:gd name="connsiteX356" fmla="*/ 1958788 w 2657256"/>
                          <a:gd name="connsiteY356" fmla="*/ 2478893 h 3370881"/>
                          <a:gd name="connsiteX357" fmla="*/ 1905000 w 2657256"/>
                          <a:gd name="connsiteY357" fmla="*/ 2398211 h 3370881"/>
                          <a:gd name="connsiteX358" fmla="*/ 1882588 w 2657256"/>
                          <a:gd name="connsiteY358" fmla="*/ 2357870 h 3370881"/>
                          <a:gd name="connsiteX359" fmla="*/ 1869141 w 2657256"/>
                          <a:gd name="connsiteY359" fmla="*/ 2339940 h 3370881"/>
                          <a:gd name="connsiteX360" fmla="*/ 1806388 w 2657256"/>
                          <a:gd name="connsiteY360" fmla="*/ 2313046 h 3370881"/>
                          <a:gd name="connsiteX361" fmla="*/ 1779494 w 2657256"/>
                          <a:gd name="connsiteY361" fmla="*/ 2304081 h 3370881"/>
                          <a:gd name="connsiteX362" fmla="*/ 1752600 w 2657256"/>
                          <a:gd name="connsiteY362" fmla="*/ 2299599 h 3370881"/>
                          <a:gd name="connsiteX363" fmla="*/ 1680882 w 2657256"/>
                          <a:gd name="connsiteY363" fmla="*/ 2277187 h 3370881"/>
                          <a:gd name="connsiteX364" fmla="*/ 1662953 w 2657256"/>
                          <a:gd name="connsiteY364" fmla="*/ 2272705 h 3370881"/>
                          <a:gd name="connsiteX365" fmla="*/ 1640541 w 2657256"/>
                          <a:gd name="connsiteY365" fmla="*/ 2259258 h 3370881"/>
                          <a:gd name="connsiteX366" fmla="*/ 1604682 w 2657256"/>
                          <a:gd name="connsiteY366" fmla="*/ 2272705 h 3370881"/>
                          <a:gd name="connsiteX367" fmla="*/ 1537447 w 2657256"/>
                          <a:gd name="connsiteY367" fmla="*/ 2304081 h 3370881"/>
                          <a:gd name="connsiteX368" fmla="*/ 1510553 w 2657256"/>
                          <a:gd name="connsiteY368" fmla="*/ 2308564 h 3370881"/>
                          <a:gd name="connsiteX369" fmla="*/ 1488141 w 2657256"/>
                          <a:gd name="connsiteY369" fmla="*/ 2313046 h 3370881"/>
                          <a:gd name="connsiteX370" fmla="*/ 1443318 w 2657256"/>
                          <a:gd name="connsiteY370" fmla="*/ 2322011 h 3370881"/>
                          <a:gd name="connsiteX371" fmla="*/ 1367118 w 2657256"/>
                          <a:gd name="connsiteY371" fmla="*/ 2304081 h 3370881"/>
                          <a:gd name="connsiteX372" fmla="*/ 1317812 w 2657256"/>
                          <a:gd name="connsiteY372" fmla="*/ 2286152 h 3370881"/>
                          <a:gd name="connsiteX373" fmla="*/ 1066800 w 2657256"/>
                          <a:gd name="connsiteY373" fmla="*/ 2272705 h 3370881"/>
                          <a:gd name="connsiteX374" fmla="*/ 1030941 w 2657256"/>
                          <a:gd name="connsiteY374" fmla="*/ 2263740 h 3370881"/>
                          <a:gd name="connsiteX375" fmla="*/ 986118 w 2657256"/>
                          <a:gd name="connsiteY375" fmla="*/ 2241329 h 3370881"/>
                          <a:gd name="connsiteX376" fmla="*/ 968188 w 2657256"/>
                          <a:gd name="connsiteY376" fmla="*/ 2232364 h 3370881"/>
                          <a:gd name="connsiteX377" fmla="*/ 936812 w 2657256"/>
                          <a:gd name="connsiteY377" fmla="*/ 2214434 h 3370881"/>
                          <a:gd name="connsiteX378" fmla="*/ 905435 w 2657256"/>
                          <a:gd name="connsiteY378" fmla="*/ 2196505 h 3370881"/>
                          <a:gd name="connsiteX379" fmla="*/ 869576 w 2657256"/>
                          <a:gd name="connsiteY379" fmla="*/ 2209952 h 3370881"/>
                          <a:gd name="connsiteX380" fmla="*/ 856129 w 2657256"/>
                          <a:gd name="connsiteY380" fmla="*/ 2227881 h 3370881"/>
                          <a:gd name="connsiteX381" fmla="*/ 815788 w 2657256"/>
                          <a:gd name="connsiteY381" fmla="*/ 2268223 h 3370881"/>
                          <a:gd name="connsiteX382" fmla="*/ 788894 w 2657256"/>
                          <a:gd name="connsiteY382" fmla="*/ 2290634 h 3370881"/>
                          <a:gd name="connsiteX383" fmla="*/ 762000 w 2657256"/>
                          <a:gd name="connsiteY383" fmla="*/ 2313046 h 3370881"/>
                          <a:gd name="connsiteX384" fmla="*/ 753035 w 2657256"/>
                          <a:gd name="connsiteY384" fmla="*/ 2326493 h 3370881"/>
                          <a:gd name="connsiteX385" fmla="*/ 735106 w 2657256"/>
                          <a:gd name="connsiteY385" fmla="*/ 2339940 h 3370881"/>
                          <a:gd name="connsiteX386" fmla="*/ 712694 w 2657256"/>
                          <a:gd name="connsiteY386" fmla="*/ 2362352 h 3370881"/>
                          <a:gd name="connsiteX387" fmla="*/ 694765 w 2657256"/>
                          <a:gd name="connsiteY387" fmla="*/ 2375799 h 3370881"/>
                          <a:gd name="connsiteX388" fmla="*/ 681318 w 2657256"/>
                          <a:gd name="connsiteY388" fmla="*/ 2393729 h 3370881"/>
                          <a:gd name="connsiteX389" fmla="*/ 667870 w 2657256"/>
                          <a:gd name="connsiteY389" fmla="*/ 2402693 h 3370881"/>
                          <a:gd name="connsiteX390" fmla="*/ 623047 w 2657256"/>
                          <a:gd name="connsiteY390" fmla="*/ 2443034 h 3370881"/>
                          <a:gd name="connsiteX391" fmla="*/ 600635 w 2657256"/>
                          <a:gd name="connsiteY391" fmla="*/ 2474411 h 3370881"/>
                          <a:gd name="connsiteX392" fmla="*/ 587188 w 2657256"/>
                          <a:gd name="connsiteY392" fmla="*/ 2514752 h 3370881"/>
                          <a:gd name="connsiteX393" fmla="*/ 582706 w 2657256"/>
                          <a:gd name="connsiteY393" fmla="*/ 2546129 h 3370881"/>
                          <a:gd name="connsiteX394" fmla="*/ 596153 w 2657256"/>
                          <a:gd name="connsiteY394" fmla="*/ 2635776 h 3370881"/>
                          <a:gd name="connsiteX395" fmla="*/ 600635 w 2657256"/>
                          <a:gd name="connsiteY395" fmla="*/ 2653705 h 3370881"/>
                          <a:gd name="connsiteX396" fmla="*/ 609600 w 2657256"/>
                          <a:gd name="connsiteY396" fmla="*/ 2671634 h 3370881"/>
                          <a:gd name="connsiteX397" fmla="*/ 614082 w 2657256"/>
                          <a:gd name="connsiteY397" fmla="*/ 2689564 h 3370881"/>
                          <a:gd name="connsiteX398" fmla="*/ 623047 w 2657256"/>
                          <a:gd name="connsiteY398" fmla="*/ 2711976 h 3370881"/>
                          <a:gd name="connsiteX399" fmla="*/ 627529 w 2657256"/>
                          <a:gd name="connsiteY399" fmla="*/ 2734387 h 3370881"/>
                          <a:gd name="connsiteX400" fmla="*/ 640976 w 2657256"/>
                          <a:gd name="connsiteY400" fmla="*/ 2765764 h 3370881"/>
                          <a:gd name="connsiteX401" fmla="*/ 645459 w 2657256"/>
                          <a:gd name="connsiteY401" fmla="*/ 2779211 h 3370881"/>
                          <a:gd name="connsiteX402" fmla="*/ 658906 w 2657256"/>
                          <a:gd name="connsiteY402" fmla="*/ 2801623 h 3370881"/>
                          <a:gd name="connsiteX403" fmla="*/ 676835 w 2657256"/>
                          <a:gd name="connsiteY403" fmla="*/ 2864376 h 3370881"/>
                          <a:gd name="connsiteX404" fmla="*/ 690282 w 2657256"/>
                          <a:gd name="connsiteY404" fmla="*/ 2895752 h 3370881"/>
                          <a:gd name="connsiteX405" fmla="*/ 699247 w 2657256"/>
                          <a:gd name="connsiteY405" fmla="*/ 2940576 h 3370881"/>
                          <a:gd name="connsiteX406" fmla="*/ 703729 w 2657256"/>
                          <a:gd name="connsiteY406" fmla="*/ 2967470 h 3370881"/>
                          <a:gd name="connsiteX407" fmla="*/ 717176 w 2657256"/>
                          <a:gd name="connsiteY407" fmla="*/ 2994364 h 3370881"/>
                          <a:gd name="connsiteX408" fmla="*/ 735106 w 2657256"/>
                          <a:gd name="connsiteY408" fmla="*/ 3052634 h 3370881"/>
                          <a:gd name="connsiteX409" fmla="*/ 739588 w 2657256"/>
                          <a:gd name="connsiteY409" fmla="*/ 3079529 h 3370881"/>
                          <a:gd name="connsiteX410" fmla="*/ 762000 w 2657256"/>
                          <a:gd name="connsiteY410" fmla="*/ 3142281 h 3370881"/>
                          <a:gd name="connsiteX411" fmla="*/ 766482 w 2657256"/>
                          <a:gd name="connsiteY411" fmla="*/ 3231929 h 3370881"/>
                          <a:gd name="connsiteX412" fmla="*/ 770965 w 2657256"/>
                          <a:gd name="connsiteY412" fmla="*/ 3254340 h 3370881"/>
                          <a:gd name="connsiteX413" fmla="*/ 775447 w 2657256"/>
                          <a:gd name="connsiteY413" fmla="*/ 3285717 h 3370881"/>
                          <a:gd name="connsiteX414" fmla="*/ 748553 w 2657256"/>
                          <a:gd name="connsiteY414" fmla="*/ 3335023 h 3370881"/>
                          <a:gd name="connsiteX415" fmla="*/ 721659 w 2657256"/>
                          <a:gd name="connsiteY415" fmla="*/ 3343987 h 3370881"/>
                          <a:gd name="connsiteX416" fmla="*/ 708212 w 2657256"/>
                          <a:gd name="connsiteY416" fmla="*/ 3348470 h 3370881"/>
                          <a:gd name="connsiteX417" fmla="*/ 623047 w 2657256"/>
                          <a:gd name="connsiteY417" fmla="*/ 3330540 h 3370881"/>
                          <a:gd name="connsiteX418" fmla="*/ 609600 w 2657256"/>
                          <a:gd name="connsiteY418" fmla="*/ 3308129 h 3370881"/>
                          <a:gd name="connsiteX419" fmla="*/ 591670 w 2657256"/>
                          <a:gd name="connsiteY419" fmla="*/ 3267787 h 3370881"/>
                          <a:gd name="connsiteX420" fmla="*/ 560294 w 2657256"/>
                          <a:gd name="connsiteY420" fmla="*/ 3209517 h 3370881"/>
                          <a:gd name="connsiteX421" fmla="*/ 551329 w 2657256"/>
                          <a:gd name="connsiteY421" fmla="*/ 3196070 h 3370881"/>
                          <a:gd name="connsiteX422" fmla="*/ 528918 w 2657256"/>
                          <a:gd name="connsiteY422" fmla="*/ 3173658 h 3370881"/>
                          <a:gd name="connsiteX423" fmla="*/ 519953 w 2657256"/>
                          <a:gd name="connsiteY423" fmla="*/ 3128834 h 3370881"/>
                          <a:gd name="connsiteX424" fmla="*/ 524435 w 2657256"/>
                          <a:gd name="connsiteY424" fmla="*/ 3101940 h 3370881"/>
                          <a:gd name="connsiteX425" fmla="*/ 528918 w 2657256"/>
                          <a:gd name="connsiteY425" fmla="*/ 3088493 h 3370881"/>
                          <a:gd name="connsiteX426" fmla="*/ 542365 w 2657256"/>
                          <a:gd name="connsiteY426" fmla="*/ 3052634 h 3370881"/>
                          <a:gd name="connsiteX427" fmla="*/ 484094 w 2657256"/>
                          <a:gd name="connsiteY427" fmla="*/ 2886787 h 3370881"/>
                          <a:gd name="connsiteX428" fmla="*/ 443753 w 2657256"/>
                          <a:gd name="connsiteY428" fmla="*/ 2779211 h 3370881"/>
                          <a:gd name="connsiteX429" fmla="*/ 439270 w 2657256"/>
                          <a:gd name="connsiteY429" fmla="*/ 2752317 h 3370881"/>
                          <a:gd name="connsiteX430" fmla="*/ 430306 w 2657256"/>
                          <a:gd name="connsiteY430" fmla="*/ 2716458 h 3370881"/>
                          <a:gd name="connsiteX431" fmla="*/ 425823 w 2657256"/>
                          <a:gd name="connsiteY431" fmla="*/ 2680599 h 3370881"/>
                          <a:gd name="connsiteX432" fmla="*/ 398929 w 2657256"/>
                          <a:gd name="connsiteY432" fmla="*/ 2599917 h 3370881"/>
                          <a:gd name="connsiteX433" fmla="*/ 385482 w 2657256"/>
                          <a:gd name="connsiteY433" fmla="*/ 2568540 h 3370881"/>
                          <a:gd name="connsiteX434" fmla="*/ 381000 w 2657256"/>
                          <a:gd name="connsiteY434" fmla="*/ 2550611 h 3370881"/>
                          <a:gd name="connsiteX435" fmla="*/ 372035 w 2657256"/>
                          <a:gd name="connsiteY435" fmla="*/ 2483376 h 3370881"/>
                          <a:gd name="connsiteX436" fmla="*/ 367553 w 2657256"/>
                          <a:gd name="connsiteY436" fmla="*/ 2469929 h 3370881"/>
                          <a:gd name="connsiteX437" fmla="*/ 407894 w 2657256"/>
                          <a:gd name="connsiteY437" fmla="*/ 2451999 h 3370881"/>
                          <a:gd name="connsiteX438" fmla="*/ 515470 w 2657256"/>
                          <a:gd name="connsiteY438" fmla="*/ 2407176 h 3370881"/>
                          <a:gd name="connsiteX439" fmla="*/ 578223 w 2657256"/>
                          <a:gd name="connsiteY439" fmla="*/ 2353387 h 3370881"/>
                          <a:gd name="connsiteX440" fmla="*/ 587188 w 2657256"/>
                          <a:gd name="connsiteY440" fmla="*/ 2330976 h 3370881"/>
                          <a:gd name="connsiteX441" fmla="*/ 614082 w 2657256"/>
                          <a:gd name="connsiteY441" fmla="*/ 2254776 h 3370881"/>
                          <a:gd name="connsiteX442" fmla="*/ 649941 w 2657256"/>
                          <a:gd name="connsiteY442" fmla="*/ 2200987 h 3370881"/>
                          <a:gd name="connsiteX443" fmla="*/ 690282 w 2657256"/>
                          <a:gd name="connsiteY443" fmla="*/ 2174093 h 3370881"/>
                          <a:gd name="connsiteX444" fmla="*/ 703729 w 2657256"/>
                          <a:gd name="connsiteY444" fmla="*/ 2165129 h 3370881"/>
                          <a:gd name="connsiteX445" fmla="*/ 739588 w 2657256"/>
                          <a:gd name="connsiteY445" fmla="*/ 2147199 h 3370881"/>
                          <a:gd name="connsiteX446" fmla="*/ 708212 w 2657256"/>
                          <a:gd name="connsiteY446" fmla="*/ 2187540 h 3370881"/>
                          <a:gd name="connsiteX447" fmla="*/ 654423 w 2657256"/>
                          <a:gd name="connsiteY447" fmla="*/ 2241329 h 3370881"/>
                          <a:gd name="connsiteX448" fmla="*/ 636494 w 2657256"/>
                          <a:gd name="connsiteY448" fmla="*/ 2259258 h 3370881"/>
                          <a:gd name="connsiteX449" fmla="*/ 614082 w 2657256"/>
                          <a:gd name="connsiteY449" fmla="*/ 2286152 h 3370881"/>
                          <a:gd name="connsiteX450" fmla="*/ 605118 w 2657256"/>
                          <a:gd name="connsiteY450" fmla="*/ 2299599 h 3370881"/>
                          <a:gd name="connsiteX451" fmla="*/ 560294 w 2657256"/>
                          <a:gd name="connsiteY451" fmla="*/ 2335458 h 3370881"/>
                          <a:gd name="connsiteX452" fmla="*/ 524435 w 2657256"/>
                          <a:gd name="connsiteY452" fmla="*/ 2348905 h 3370881"/>
                          <a:gd name="connsiteX453" fmla="*/ 502023 w 2657256"/>
                          <a:gd name="connsiteY453" fmla="*/ 2362352 h 3370881"/>
                          <a:gd name="connsiteX454" fmla="*/ 461682 w 2657256"/>
                          <a:gd name="connsiteY454" fmla="*/ 2389246 h 3370881"/>
                          <a:gd name="connsiteX455" fmla="*/ 448235 w 2657256"/>
                          <a:gd name="connsiteY455" fmla="*/ 2398211 h 3370881"/>
                          <a:gd name="connsiteX456" fmla="*/ 430306 w 2657256"/>
                          <a:gd name="connsiteY456" fmla="*/ 2407176 h 3370881"/>
                          <a:gd name="connsiteX457" fmla="*/ 412376 w 2657256"/>
                          <a:gd name="connsiteY457" fmla="*/ 2420623 h 3370881"/>
                          <a:gd name="connsiteX458" fmla="*/ 389965 w 2657256"/>
                          <a:gd name="connsiteY458" fmla="*/ 2429587 h 3370881"/>
                          <a:gd name="connsiteX459" fmla="*/ 372035 w 2657256"/>
                          <a:gd name="connsiteY459" fmla="*/ 2443034 h 3370881"/>
                          <a:gd name="connsiteX460" fmla="*/ 318247 w 2657256"/>
                          <a:gd name="connsiteY460" fmla="*/ 2474411 h 3370881"/>
                          <a:gd name="connsiteX461" fmla="*/ 304800 w 2657256"/>
                          <a:gd name="connsiteY461" fmla="*/ 2492340 h 3370881"/>
                          <a:gd name="connsiteX462" fmla="*/ 282388 w 2657256"/>
                          <a:gd name="connsiteY462" fmla="*/ 2519234 h 3370881"/>
                          <a:gd name="connsiteX463" fmla="*/ 295835 w 2657256"/>
                          <a:gd name="connsiteY463" fmla="*/ 2815070 h 3370881"/>
                          <a:gd name="connsiteX464" fmla="*/ 300318 w 2657256"/>
                          <a:gd name="connsiteY464" fmla="*/ 2837481 h 3370881"/>
                          <a:gd name="connsiteX465" fmla="*/ 304800 w 2657256"/>
                          <a:gd name="connsiteY465" fmla="*/ 2868858 h 3370881"/>
                          <a:gd name="connsiteX466" fmla="*/ 309282 w 2657256"/>
                          <a:gd name="connsiteY466" fmla="*/ 2927129 h 3370881"/>
                          <a:gd name="connsiteX467" fmla="*/ 322729 w 2657256"/>
                          <a:gd name="connsiteY467" fmla="*/ 2985399 h 3370881"/>
                          <a:gd name="connsiteX468" fmla="*/ 327212 w 2657256"/>
                          <a:gd name="connsiteY468" fmla="*/ 3012293 h 3370881"/>
                          <a:gd name="connsiteX469" fmla="*/ 331694 w 2657256"/>
                          <a:gd name="connsiteY469" fmla="*/ 3043670 h 3370881"/>
                          <a:gd name="connsiteX470" fmla="*/ 345141 w 2657256"/>
                          <a:gd name="connsiteY470" fmla="*/ 3070564 h 3370881"/>
                          <a:gd name="connsiteX471" fmla="*/ 367553 w 2657256"/>
                          <a:gd name="connsiteY471" fmla="*/ 3124352 h 3370881"/>
                          <a:gd name="connsiteX472" fmla="*/ 381000 w 2657256"/>
                          <a:gd name="connsiteY472" fmla="*/ 3182623 h 3370881"/>
                          <a:gd name="connsiteX473" fmla="*/ 389965 w 2657256"/>
                          <a:gd name="connsiteY473" fmla="*/ 3196070 h 3370881"/>
                          <a:gd name="connsiteX474" fmla="*/ 394447 w 2657256"/>
                          <a:gd name="connsiteY474" fmla="*/ 3213999 h 3370881"/>
                          <a:gd name="connsiteX475" fmla="*/ 412376 w 2657256"/>
                          <a:gd name="connsiteY475" fmla="*/ 3245376 h 3370881"/>
                          <a:gd name="connsiteX476" fmla="*/ 416859 w 2657256"/>
                          <a:gd name="connsiteY476" fmla="*/ 3258823 h 3370881"/>
                          <a:gd name="connsiteX477" fmla="*/ 425823 w 2657256"/>
                          <a:gd name="connsiteY477" fmla="*/ 3272270 h 3370881"/>
                          <a:gd name="connsiteX478" fmla="*/ 439270 w 2657256"/>
                          <a:gd name="connsiteY478" fmla="*/ 3303646 h 3370881"/>
                          <a:gd name="connsiteX479" fmla="*/ 439270 w 2657256"/>
                          <a:gd name="connsiteY479" fmla="*/ 3352952 h 3370881"/>
                          <a:gd name="connsiteX480" fmla="*/ 430306 w 2657256"/>
                          <a:gd name="connsiteY480" fmla="*/ 3366399 h 3370881"/>
                          <a:gd name="connsiteX481" fmla="*/ 412376 w 2657256"/>
                          <a:gd name="connsiteY481" fmla="*/ 3370881 h 3370881"/>
                          <a:gd name="connsiteX482" fmla="*/ 295835 w 2657256"/>
                          <a:gd name="connsiteY482" fmla="*/ 3357434 h 3370881"/>
                          <a:gd name="connsiteX483" fmla="*/ 264459 w 2657256"/>
                          <a:gd name="connsiteY483" fmla="*/ 3276752 h 3370881"/>
                          <a:gd name="connsiteX484" fmla="*/ 259976 w 2657256"/>
                          <a:gd name="connsiteY484" fmla="*/ 3240893 h 3370881"/>
                          <a:gd name="connsiteX485" fmla="*/ 246529 w 2657256"/>
                          <a:gd name="connsiteY485" fmla="*/ 3178140 h 3370881"/>
                          <a:gd name="connsiteX486" fmla="*/ 237565 w 2657256"/>
                          <a:gd name="connsiteY486" fmla="*/ 3084011 h 3370881"/>
                          <a:gd name="connsiteX487" fmla="*/ 228600 w 2657256"/>
                          <a:gd name="connsiteY487" fmla="*/ 3057117 h 3370881"/>
                          <a:gd name="connsiteX488" fmla="*/ 219635 w 2657256"/>
                          <a:gd name="connsiteY488" fmla="*/ 3021258 h 3370881"/>
                          <a:gd name="connsiteX489" fmla="*/ 206188 w 2657256"/>
                          <a:gd name="connsiteY489" fmla="*/ 2980917 h 3370881"/>
                          <a:gd name="connsiteX490" fmla="*/ 201706 w 2657256"/>
                          <a:gd name="connsiteY490" fmla="*/ 2949540 h 3370881"/>
                          <a:gd name="connsiteX491" fmla="*/ 197223 w 2657256"/>
                          <a:gd name="connsiteY491" fmla="*/ 2927129 h 3370881"/>
                          <a:gd name="connsiteX492" fmla="*/ 192741 w 2657256"/>
                          <a:gd name="connsiteY492" fmla="*/ 2891270 h 3370881"/>
                          <a:gd name="connsiteX493" fmla="*/ 188259 w 2657256"/>
                          <a:gd name="connsiteY493" fmla="*/ 2850929 h 3370881"/>
                          <a:gd name="connsiteX494" fmla="*/ 179294 w 2657256"/>
                          <a:gd name="connsiteY494" fmla="*/ 2824034 h 3370881"/>
                          <a:gd name="connsiteX495" fmla="*/ 165847 w 2657256"/>
                          <a:gd name="connsiteY495" fmla="*/ 2774729 h 3370881"/>
                          <a:gd name="connsiteX496" fmla="*/ 161365 w 2657256"/>
                          <a:gd name="connsiteY496" fmla="*/ 2747834 h 3370881"/>
                          <a:gd name="connsiteX497" fmla="*/ 156882 w 2657256"/>
                          <a:gd name="connsiteY497" fmla="*/ 2559576 h 3370881"/>
                          <a:gd name="connsiteX498" fmla="*/ 152400 w 2657256"/>
                          <a:gd name="connsiteY498" fmla="*/ 2519234 h 3370881"/>
                          <a:gd name="connsiteX499" fmla="*/ 143435 w 2657256"/>
                          <a:gd name="connsiteY499" fmla="*/ 2384764 h 3370881"/>
                          <a:gd name="connsiteX500" fmla="*/ 129988 w 2657256"/>
                          <a:gd name="connsiteY500" fmla="*/ 2344423 h 3370881"/>
                          <a:gd name="connsiteX501" fmla="*/ 125506 w 2657256"/>
                          <a:gd name="connsiteY501" fmla="*/ 2330976 h 3370881"/>
                          <a:gd name="connsiteX502" fmla="*/ 138953 w 2657256"/>
                          <a:gd name="connsiteY502" fmla="*/ 2313046 h 3370881"/>
                          <a:gd name="connsiteX503" fmla="*/ 152400 w 2657256"/>
                          <a:gd name="connsiteY503" fmla="*/ 2304081 h 3370881"/>
                          <a:gd name="connsiteX504" fmla="*/ 170329 w 2657256"/>
                          <a:gd name="connsiteY504" fmla="*/ 2259258 h 3370881"/>
                          <a:gd name="connsiteX505" fmla="*/ 188259 w 2657256"/>
                          <a:gd name="connsiteY505" fmla="*/ 2223399 h 3370881"/>
                          <a:gd name="connsiteX506" fmla="*/ 206188 w 2657256"/>
                          <a:gd name="connsiteY506" fmla="*/ 2187540 h 3370881"/>
                          <a:gd name="connsiteX507" fmla="*/ 210670 w 2657256"/>
                          <a:gd name="connsiteY507" fmla="*/ 2174093 h 3370881"/>
                          <a:gd name="connsiteX508" fmla="*/ 219635 w 2657256"/>
                          <a:gd name="connsiteY508" fmla="*/ 2115823 h 3370881"/>
                          <a:gd name="connsiteX509" fmla="*/ 210670 w 2657256"/>
                          <a:gd name="connsiteY509" fmla="*/ 1958940 h 3370881"/>
                          <a:gd name="connsiteX510" fmla="*/ 192741 w 2657256"/>
                          <a:gd name="connsiteY510" fmla="*/ 1923081 h 3370881"/>
                          <a:gd name="connsiteX511" fmla="*/ 179294 w 2657256"/>
                          <a:gd name="connsiteY511" fmla="*/ 1891705 h 3370881"/>
                          <a:gd name="connsiteX512" fmla="*/ 165847 w 2657256"/>
                          <a:gd name="connsiteY512" fmla="*/ 1864811 h 3370881"/>
                          <a:gd name="connsiteX513" fmla="*/ 152400 w 2657256"/>
                          <a:gd name="connsiteY513" fmla="*/ 1833434 h 3370881"/>
                          <a:gd name="connsiteX514" fmla="*/ 143435 w 2657256"/>
                          <a:gd name="connsiteY514" fmla="*/ 1819987 h 3370881"/>
                          <a:gd name="connsiteX515" fmla="*/ 107576 w 2657256"/>
                          <a:gd name="connsiteY515" fmla="*/ 1784129 h 3370881"/>
                          <a:gd name="connsiteX516" fmla="*/ 94129 w 2657256"/>
                          <a:gd name="connsiteY516" fmla="*/ 1779646 h 3370881"/>
                          <a:gd name="connsiteX517" fmla="*/ 71718 w 2657256"/>
                          <a:gd name="connsiteY517" fmla="*/ 1770681 h 3370881"/>
                          <a:gd name="connsiteX518" fmla="*/ 58270 w 2657256"/>
                          <a:gd name="connsiteY518" fmla="*/ 1761717 h 3370881"/>
                          <a:gd name="connsiteX519" fmla="*/ 26894 w 2657256"/>
                          <a:gd name="connsiteY519" fmla="*/ 1730340 h 3370881"/>
                          <a:gd name="connsiteX520" fmla="*/ 0 w 2657256"/>
                          <a:gd name="connsiteY520" fmla="*/ 1707929 h 3370881"/>
                          <a:gd name="connsiteX0" fmla="*/ 0 w 2657256"/>
                          <a:gd name="connsiteY0" fmla="*/ 1707929 h 3370881"/>
                          <a:gd name="connsiteX1" fmla="*/ 22412 w 2657256"/>
                          <a:gd name="connsiteY1" fmla="*/ 1698964 h 3370881"/>
                          <a:gd name="connsiteX2" fmla="*/ 31376 w 2657256"/>
                          <a:gd name="connsiteY2" fmla="*/ 1681034 h 3370881"/>
                          <a:gd name="connsiteX3" fmla="*/ 44823 w 2657256"/>
                          <a:gd name="connsiteY3" fmla="*/ 1672070 h 3370881"/>
                          <a:gd name="connsiteX4" fmla="*/ 58270 w 2657256"/>
                          <a:gd name="connsiteY4" fmla="*/ 1654140 h 3370881"/>
                          <a:gd name="connsiteX5" fmla="*/ 76200 w 2657256"/>
                          <a:gd name="connsiteY5" fmla="*/ 1645176 h 3370881"/>
                          <a:gd name="connsiteX6" fmla="*/ 98612 w 2657256"/>
                          <a:gd name="connsiteY6" fmla="*/ 1636211 h 3370881"/>
                          <a:gd name="connsiteX7" fmla="*/ 125506 w 2657256"/>
                          <a:gd name="connsiteY7" fmla="*/ 1627246 h 3370881"/>
                          <a:gd name="connsiteX8" fmla="*/ 152400 w 2657256"/>
                          <a:gd name="connsiteY8" fmla="*/ 1609317 h 3370881"/>
                          <a:gd name="connsiteX9" fmla="*/ 170329 w 2657256"/>
                          <a:gd name="connsiteY9" fmla="*/ 1600352 h 3370881"/>
                          <a:gd name="connsiteX10" fmla="*/ 188259 w 2657256"/>
                          <a:gd name="connsiteY10" fmla="*/ 1582423 h 3370881"/>
                          <a:gd name="connsiteX11" fmla="*/ 228600 w 2657256"/>
                          <a:gd name="connsiteY11" fmla="*/ 1564493 h 3370881"/>
                          <a:gd name="connsiteX12" fmla="*/ 255494 w 2657256"/>
                          <a:gd name="connsiteY12" fmla="*/ 1546564 h 3370881"/>
                          <a:gd name="connsiteX13" fmla="*/ 300318 w 2657256"/>
                          <a:gd name="connsiteY13" fmla="*/ 1524152 h 3370881"/>
                          <a:gd name="connsiteX14" fmla="*/ 313765 w 2657256"/>
                          <a:gd name="connsiteY14" fmla="*/ 1515187 h 3370881"/>
                          <a:gd name="connsiteX15" fmla="*/ 340659 w 2657256"/>
                          <a:gd name="connsiteY15" fmla="*/ 1510705 h 3370881"/>
                          <a:gd name="connsiteX16" fmla="*/ 363070 w 2657256"/>
                          <a:gd name="connsiteY16" fmla="*/ 1506223 h 3370881"/>
                          <a:gd name="connsiteX17" fmla="*/ 389965 w 2657256"/>
                          <a:gd name="connsiteY17" fmla="*/ 1501740 h 3370881"/>
                          <a:gd name="connsiteX18" fmla="*/ 425823 w 2657256"/>
                          <a:gd name="connsiteY18" fmla="*/ 1497258 h 3370881"/>
                          <a:gd name="connsiteX19" fmla="*/ 470647 w 2657256"/>
                          <a:gd name="connsiteY19" fmla="*/ 1488293 h 3370881"/>
                          <a:gd name="connsiteX20" fmla="*/ 515470 w 2657256"/>
                          <a:gd name="connsiteY20" fmla="*/ 1479329 h 3370881"/>
                          <a:gd name="connsiteX21" fmla="*/ 528918 w 2657256"/>
                          <a:gd name="connsiteY21" fmla="*/ 1470364 h 3370881"/>
                          <a:gd name="connsiteX22" fmla="*/ 600635 w 2657256"/>
                          <a:gd name="connsiteY22" fmla="*/ 1456917 h 3370881"/>
                          <a:gd name="connsiteX23" fmla="*/ 690282 w 2657256"/>
                          <a:gd name="connsiteY23" fmla="*/ 1447952 h 3370881"/>
                          <a:gd name="connsiteX24" fmla="*/ 793376 w 2657256"/>
                          <a:gd name="connsiteY24" fmla="*/ 1452434 h 3370881"/>
                          <a:gd name="connsiteX25" fmla="*/ 874059 w 2657256"/>
                          <a:gd name="connsiteY25" fmla="*/ 1465881 h 3370881"/>
                          <a:gd name="connsiteX26" fmla="*/ 914400 w 2657256"/>
                          <a:gd name="connsiteY26" fmla="*/ 1470364 h 3370881"/>
                          <a:gd name="connsiteX27" fmla="*/ 1030941 w 2657256"/>
                          <a:gd name="connsiteY27" fmla="*/ 1483811 h 3370881"/>
                          <a:gd name="connsiteX28" fmla="*/ 1151965 w 2657256"/>
                          <a:gd name="connsiteY28" fmla="*/ 1492776 h 3370881"/>
                          <a:gd name="connsiteX29" fmla="*/ 1281953 w 2657256"/>
                          <a:gd name="connsiteY29" fmla="*/ 1501740 h 3370881"/>
                          <a:gd name="connsiteX30" fmla="*/ 1465729 w 2657256"/>
                          <a:gd name="connsiteY30" fmla="*/ 1497258 h 3370881"/>
                          <a:gd name="connsiteX31" fmla="*/ 1510553 w 2657256"/>
                          <a:gd name="connsiteY31" fmla="*/ 1492776 h 3370881"/>
                          <a:gd name="connsiteX32" fmla="*/ 1582270 w 2657256"/>
                          <a:gd name="connsiteY32" fmla="*/ 1461399 h 3370881"/>
                          <a:gd name="connsiteX33" fmla="*/ 1604682 w 2657256"/>
                          <a:gd name="connsiteY33" fmla="*/ 1456917 h 3370881"/>
                          <a:gd name="connsiteX34" fmla="*/ 1622612 w 2657256"/>
                          <a:gd name="connsiteY34" fmla="*/ 1447952 h 3370881"/>
                          <a:gd name="connsiteX35" fmla="*/ 1645023 w 2657256"/>
                          <a:gd name="connsiteY35" fmla="*/ 1438987 h 3370881"/>
                          <a:gd name="connsiteX36" fmla="*/ 1662953 w 2657256"/>
                          <a:gd name="connsiteY36" fmla="*/ 1425540 h 3370881"/>
                          <a:gd name="connsiteX37" fmla="*/ 1698812 w 2657256"/>
                          <a:gd name="connsiteY37" fmla="*/ 1407611 h 3370881"/>
                          <a:gd name="connsiteX38" fmla="*/ 1739153 w 2657256"/>
                          <a:gd name="connsiteY38" fmla="*/ 1380717 h 3370881"/>
                          <a:gd name="connsiteX39" fmla="*/ 1752600 w 2657256"/>
                          <a:gd name="connsiteY39" fmla="*/ 1367270 h 3370881"/>
                          <a:gd name="connsiteX40" fmla="*/ 1775012 w 2657256"/>
                          <a:gd name="connsiteY40" fmla="*/ 1353823 h 3370881"/>
                          <a:gd name="connsiteX41" fmla="*/ 1797423 w 2657256"/>
                          <a:gd name="connsiteY41" fmla="*/ 1335893 h 3370881"/>
                          <a:gd name="connsiteX42" fmla="*/ 1810870 w 2657256"/>
                          <a:gd name="connsiteY42" fmla="*/ 1304517 h 3370881"/>
                          <a:gd name="connsiteX43" fmla="*/ 1815353 w 2657256"/>
                          <a:gd name="connsiteY43" fmla="*/ 1291070 h 3370881"/>
                          <a:gd name="connsiteX44" fmla="*/ 1801906 w 2657256"/>
                          <a:gd name="connsiteY44" fmla="*/ 1138670 h 3370881"/>
                          <a:gd name="connsiteX45" fmla="*/ 1792941 w 2657256"/>
                          <a:gd name="connsiteY45" fmla="*/ 1125223 h 3370881"/>
                          <a:gd name="connsiteX46" fmla="*/ 1757082 w 2657256"/>
                          <a:gd name="connsiteY46" fmla="*/ 1093846 h 3370881"/>
                          <a:gd name="connsiteX47" fmla="*/ 1730188 w 2657256"/>
                          <a:gd name="connsiteY47" fmla="*/ 1066952 h 3370881"/>
                          <a:gd name="connsiteX48" fmla="*/ 1703294 w 2657256"/>
                          <a:gd name="connsiteY48" fmla="*/ 1049023 h 3370881"/>
                          <a:gd name="connsiteX49" fmla="*/ 1622612 w 2657256"/>
                          <a:gd name="connsiteY49" fmla="*/ 1053505 h 3370881"/>
                          <a:gd name="connsiteX50" fmla="*/ 1595718 w 2657256"/>
                          <a:gd name="connsiteY50" fmla="*/ 1062470 h 3370881"/>
                          <a:gd name="connsiteX51" fmla="*/ 1573306 w 2657256"/>
                          <a:gd name="connsiteY51" fmla="*/ 1066952 h 3370881"/>
                          <a:gd name="connsiteX52" fmla="*/ 1453385 w 2657256"/>
                          <a:gd name="connsiteY52" fmla="*/ 1082761 h 3370881"/>
                          <a:gd name="connsiteX53" fmla="*/ 1326776 w 2657256"/>
                          <a:gd name="connsiteY53" fmla="*/ 1062470 h 3370881"/>
                          <a:gd name="connsiteX54" fmla="*/ 1308847 w 2657256"/>
                          <a:gd name="connsiteY54" fmla="*/ 1057987 h 3370881"/>
                          <a:gd name="connsiteX55" fmla="*/ 1277470 w 2657256"/>
                          <a:gd name="connsiteY55" fmla="*/ 1053505 h 3370881"/>
                          <a:gd name="connsiteX56" fmla="*/ 1259541 w 2657256"/>
                          <a:gd name="connsiteY56" fmla="*/ 1049023 h 3370881"/>
                          <a:gd name="connsiteX57" fmla="*/ 1232647 w 2657256"/>
                          <a:gd name="connsiteY57" fmla="*/ 1044540 h 3370881"/>
                          <a:gd name="connsiteX58" fmla="*/ 1053353 w 2657256"/>
                          <a:gd name="connsiteY58" fmla="*/ 1049023 h 3370881"/>
                          <a:gd name="connsiteX59" fmla="*/ 1035423 w 2657256"/>
                          <a:gd name="connsiteY59" fmla="*/ 1053505 h 3370881"/>
                          <a:gd name="connsiteX60" fmla="*/ 1008529 w 2657256"/>
                          <a:gd name="connsiteY60" fmla="*/ 1057987 h 3370881"/>
                          <a:gd name="connsiteX61" fmla="*/ 995082 w 2657256"/>
                          <a:gd name="connsiteY61" fmla="*/ 1062470 h 3370881"/>
                          <a:gd name="connsiteX62" fmla="*/ 945776 w 2657256"/>
                          <a:gd name="connsiteY62" fmla="*/ 1031093 h 3370881"/>
                          <a:gd name="connsiteX63" fmla="*/ 941294 w 2657256"/>
                          <a:gd name="connsiteY63" fmla="*/ 1017646 h 3370881"/>
                          <a:gd name="connsiteX64" fmla="*/ 932329 w 2657256"/>
                          <a:gd name="connsiteY64" fmla="*/ 919034 h 3370881"/>
                          <a:gd name="connsiteX65" fmla="*/ 914400 w 2657256"/>
                          <a:gd name="connsiteY65" fmla="*/ 901105 h 3370881"/>
                          <a:gd name="connsiteX66" fmla="*/ 918882 w 2657256"/>
                          <a:gd name="connsiteY66" fmla="*/ 869729 h 3370881"/>
                          <a:gd name="connsiteX67" fmla="*/ 941294 w 2657256"/>
                          <a:gd name="connsiteY67" fmla="*/ 865246 h 3370881"/>
                          <a:gd name="connsiteX68" fmla="*/ 959223 w 2657256"/>
                          <a:gd name="connsiteY68" fmla="*/ 851799 h 3370881"/>
                          <a:gd name="connsiteX69" fmla="*/ 990600 w 2657256"/>
                          <a:gd name="connsiteY69" fmla="*/ 847317 h 3370881"/>
                          <a:gd name="connsiteX70" fmla="*/ 1129553 w 2657256"/>
                          <a:gd name="connsiteY70" fmla="*/ 838352 h 3370881"/>
                          <a:gd name="connsiteX71" fmla="*/ 1147482 w 2657256"/>
                          <a:gd name="connsiteY71" fmla="*/ 829387 h 3370881"/>
                          <a:gd name="connsiteX72" fmla="*/ 1178859 w 2657256"/>
                          <a:gd name="connsiteY72" fmla="*/ 806976 h 3370881"/>
                          <a:gd name="connsiteX73" fmla="*/ 1192306 w 2657256"/>
                          <a:gd name="connsiteY73" fmla="*/ 793529 h 3370881"/>
                          <a:gd name="connsiteX74" fmla="*/ 1214718 w 2657256"/>
                          <a:gd name="connsiteY74" fmla="*/ 784564 h 3370881"/>
                          <a:gd name="connsiteX75" fmla="*/ 1241612 w 2657256"/>
                          <a:gd name="connsiteY75" fmla="*/ 771117 h 3370881"/>
                          <a:gd name="connsiteX76" fmla="*/ 1277470 w 2657256"/>
                          <a:gd name="connsiteY76" fmla="*/ 753187 h 3370881"/>
                          <a:gd name="connsiteX77" fmla="*/ 1295400 w 2657256"/>
                          <a:gd name="connsiteY77" fmla="*/ 730776 h 3370881"/>
                          <a:gd name="connsiteX78" fmla="*/ 1317812 w 2657256"/>
                          <a:gd name="connsiteY78" fmla="*/ 708364 h 3370881"/>
                          <a:gd name="connsiteX79" fmla="*/ 1353670 w 2657256"/>
                          <a:gd name="connsiteY79" fmla="*/ 663540 h 3370881"/>
                          <a:gd name="connsiteX80" fmla="*/ 1371600 w 2657256"/>
                          <a:gd name="connsiteY80" fmla="*/ 636646 h 3370881"/>
                          <a:gd name="connsiteX81" fmla="*/ 1380565 w 2657256"/>
                          <a:gd name="connsiteY81" fmla="*/ 596305 h 3370881"/>
                          <a:gd name="connsiteX82" fmla="*/ 1385047 w 2657256"/>
                          <a:gd name="connsiteY82" fmla="*/ 582858 h 3370881"/>
                          <a:gd name="connsiteX83" fmla="*/ 1380565 w 2657256"/>
                          <a:gd name="connsiteY83" fmla="*/ 533552 h 3370881"/>
                          <a:gd name="connsiteX84" fmla="*/ 1367118 w 2657256"/>
                          <a:gd name="connsiteY84" fmla="*/ 524587 h 3370881"/>
                          <a:gd name="connsiteX85" fmla="*/ 1349188 w 2657256"/>
                          <a:gd name="connsiteY85" fmla="*/ 520105 h 3370881"/>
                          <a:gd name="connsiteX86" fmla="*/ 1326776 w 2657256"/>
                          <a:gd name="connsiteY86" fmla="*/ 511140 h 3370881"/>
                          <a:gd name="connsiteX87" fmla="*/ 1281953 w 2657256"/>
                          <a:gd name="connsiteY87" fmla="*/ 515623 h 3370881"/>
                          <a:gd name="connsiteX88" fmla="*/ 1250576 w 2657256"/>
                          <a:gd name="connsiteY88" fmla="*/ 529070 h 3370881"/>
                          <a:gd name="connsiteX89" fmla="*/ 1210235 w 2657256"/>
                          <a:gd name="connsiteY89" fmla="*/ 542517 h 3370881"/>
                          <a:gd name="connsiteX90" fmla="*/ 1183341 w 2657256"/>
                          <a:gd name="connsiteY90" fmla="*/ 555964 h 3370881"/>
                          <a:gd name="connsiteX91" fmla="*/ 1160929 w 2657256"/>
                          <a:gd name="connsiteY91" fmla="*/ 569411 h 3370881"/>
                          <a:gd name="connsiteX92" fmla="*/ 1134035 w 2657256"/>
                          <a:gd name="connsiteY92" fmla="*/ 578376 h 3370881"/>
                          <a:gd name="connsiteX93" fmla="*/ 1111623 w 2657256"/>
                          <a:gd name="connsiteY93" fmla="*/ 587340 h 3370881"/>
                          <a:gd name="connsiteX94" fmla="*/ 1084729 w 2657256"/>
                          <a:gd name="connsiteY94" fmla="*/ 596305 h 3370881"/>
                          <a:gd name="connsiteX95" fmla="*/ 986118 w 2657256"/>
                          <a:gd name="connsiteY95" fmla="*/ 591823 h 3370881"/>
                          <a:gd name="connsiteX96" fmla="*/ 927847 w 2657256"/>
                          <a:gd name="connsiteY96" fmla="*/ 578376 h 3370881"/>
                          <a:gd name="connsiteX97" fmla="*/ 896470 w 2657256"/>
                          <a:gd name="connsiteY97" fmla="*/ 555964 h 3370881"/>
                          <a:gd name="connsiteX98" fmla="*/ 883023 w 2657256"/>
                          <a:gd name="connsiteY98" fmla="*/ 546999 h 3370881"/>
                          <a:gd name="connsiteX99" fmla="*/ 865094 w 2657256"/>
                          <a:gd name="connsiteY99" fmla="*/ 497693 h 3370881"/>
                          <a:gd name="connsiteX100" fmla="*/ 869576 w 2657256"/>
                          <a:gd name="connsiteY100" fmla="*/ 403564 h 3370881"/>
                          <a:gd name="connsiteX101" fmla="*/ 874059 w 2657256"/>
                          <a:gd name="connsiteY101" fmla="*/ 385634 h 3370881"/>
                          <a:gd name="connsiteX102" fmla="*/ 883023 w 2657256"/>
                          <a:gd name="connsiteY102" fmla="*/ 372187 h 3370881"/>
                          <a:gd name="connsiteX103" fmla="*/ 909918 w 2657256"/>
                          <a:gd name="connsiteY103" fmla="*/ 363223 h 3370881"/>
                          <a:gd name="connsiteX104" fmla="*/ 914400 w 2657256"/>
                          <a:gd name="connsiteY104" fmla="*/ 385634 h 3370881"/>
                          <a:gd name="connsiteX105" fmla="*/ 909918 w 2657256"/>
                          <a:gd name="connsiteY105" fmla="*/ 408046 h 3370881"/>
                          <a:gd name="connsiteX106" fmla="*/ 900953 w 2657256"/>
                          <a:gd name="connsiteY106" fmla="*/ 466317 h 3370881"/>
                          <a:gd name="connsiteX107" fmla="*/ 905435 w 2657256"/>
                          <a:gd name="connsiteY107" fmla="*/ 515623 h 3370881"/>
                          <a:gd name="connsiteX108" fmla="*/ 932329 w 2657256"/>
                          <a:gd name="connsiteY108" fmla="*/ 551481 h 3370881"/>
                          <a:gd name="connsiteX109" fmla="*/ 954741 w 2657256"/>
                          <a:gd name="connsiteY109" fmla="*/ 560446 h 3370881"/>
                          <a:gd name="connsiteX110" fmla="*/ 972670 w 2657256"/>
                          <a:gd name="connsiteY110" fmla="*/ 569411 h 3370881"/>
                          <a:gd name="connsiteX111" fmla="*/ 1066800 w 2657256"/>
                          <a:gd name="connsiteY111" fmla="*/ 564929 h 3370881"/>
                          <a:gd name="connsiteX112" fmla="*/ 1111623 w 2657256"/>
                          <a:gd name="connsiteY112" fmla="*/ 551481 h 3370881"/>
                          <a:gd name="connsiteX113" fmla="*/ 1129553 w 2657256"/>
                          <a:gd name="connsiteY113" fmla="*/ 538034 h 3370881"/>
                          <a:gd name="connsiteX114" fmla="*/ 1156447 w 2657256"/>
                          <a:gd name="connsiteY114" fmla="*/ 511140 h 3370881"/>
                          <a:gd name="connsiteX115" fmla="*/ 1160929 w 2657256"/>
                          <a:gd name="connsiteY115" fmla="*/ 493211 h 3370881"/>
                          <a:gd name="connsiteX116" fmla="*/ 1178859 w 2657256"/>
                          <a:gd name="connsiteY116" fmla="*/ 331846 h 3370881"/>
                          <a:gd name="connsiteX117" fmla="*/ 1215315 w 2657256"/>
                          <a:gd name="connsiteY117" fmla="*/ 270289 h 3370881"/>
                          <a:gd name="connsiteX118" fmla="*/ 1214718 w 2657256"/>
                          <a:gd name="connsiteY118" fmla="*/ 367705 h 3370881"/>
                          <a:gd name="connsiteX119" fmla="*/ 1201270 w 2657256"/>
                          <a:gd name="connsiteY119" fmla="*/ 412529 h 3370881"/>
                          <a:gd name="connsiteX120" fmla="*/ 1210235 w 2657256"/>
                          <a:gd name="connsiteY120" fmla="*/ 461834 h 3370881"/>
                          <a:gd name="connsiteX121" fmla="*/ 1214718 w 2657256"/>
                          <a:gd name="connsiteY121" fmla="*/ 475281 h 3370881"/>
                          <a:gd name="connsiteX122" fmla="*/ 1228165 w 2657256"/>
                          <a:gd name="connsiteY122" fmla="*/ 484246 h 3370881"/>
                          <a:gd name="connsiteX123" fmla="*/ 1250576 w 2657256"/>
                          <a:gd name="connsiteY123" fmla="*/ 502176 h 3370881"/>
                          <a:gd name="connsiteX124" fmla="*/ 1317812 w 2657256"/>
                          <a:gd name="connsiteY124" fmla="*/ 497693 h 3370881"/>
                          <a:gd name="connsiteX125" fmla="*/ 1353670 w 2657256"/>
                          <a:gd name="connsiteY125" fmla="*/ 488729 h 3370881"/>
                          <a:gd name="connsiteX126" fmla="*/ 1506070 w 2657256"/>
                          <a:gd name="connsiteY126" fmla="*/ 457352 h 3370881"/>
                          <a:gd name="connsiteX127" fmla="*/ 1550894 w 2657256"/>
                          <a:gd name="connsiteY127" fmla="*/ 430458 h 3370881"/>
                          <a:gd name="connsiteX128" fmla="*/ 1564341 w 2657256"/>
                          <a:gd name="connsiteY128" fmla="*/ 417011 h 3370881"/>
                          <a:gd name="connsiteX129" fmla="*/ 1586753 w 2657256"/>
                          <a:gd name="connsiteY129" fmla="*/ 399081 h 3370881"/>
                          <a:gd name="connsiteX130" fmla="*/ 1595718 w 2657256"/>
                          <a:gd name="connsiteY130" fmla="*/ 381152 h 3370881"/>
                          <a:gd name="connsiteX131" fmla="*/ 1600200 w 2657256"/>
                          <a:gd name="connsiteY131" fmla="*/ 363223 h 3370881"/>
                          <a:gd name="connsiteX132" fmla="*/ 1609165 w 2657256"/>
                          <a:gd name="connsiteY132" fmla="*/ 313917 h 3370881"/>
                          <a:gd name="connsiteX133" fmla="*/ 1537447 w 2657256"/>
                          <a:gd name="connsiteY133" fmla="*/ 188411 h 3370881"/>
                          <a:gd name="connsiteX134" fmla="*/ 1613647 w 2657256"/>
                          <a:gd name="connsiteY134" fmla="*/ 399081 h 3370881"/>
                          <a:gd name="connsiteX135" fmla="*/ 1627094 w 2657256"/>
                          <a:gd name="connsiteY135" fmla="*/ 417011 h 3370881"/>
                          <a:gd name="connsiteX136" fmla="*/ 1658470 w 2657256"/>
                          <a:gd name="connsiteY136" fmla="*/ 412529 h 3370881"/>
                          <a:gd name="connsiteX137" fmla="*/ 1685365 w 2657256"/>
                          <a:gd name="connsiteY137" fmla="*/ 390117 h 3370881"/>
                          <a:gd name="connsiteX138" fmla="*/ 1694329 w 2657256"/>
                          <a:gd name="connsiteY138" fmla="*/ 376670 h 3370881"/>
                          <a:gd name="connsiteX139" fmla="*/ 1734670 w 2657256"/>
                          <a:gd name="connsiteY139" fmla="*/ 354258 h 3370881"/>
                          <a:gd name="connsiteX140" fmla="*/ 1743635 w 2657256"/>
                          <a:gd name="connsiteY140" fmla="*/ 340811 h 3370881"/>
                          <a:gd name="connsiteX141" fmla="*/ 1757082 w 2657256"/>
                          <a:gd name="connsiteY141" fmla="*/ 336329 h 3370881"/>
                          <a:gd name="connsiteX142" fmla="*/ 1808984 w 2657256"/>
                          <a:gd name="connsiteY142" fmla="*/ 249641 h 3370881"/>
                          <a:gd name="connsiteX143" fmla="*/ 1899621 w 2657256"/>
                          <a:gd name="connsiteY143" fmla="*/ 211719 h 3370881"/>
                          <a:gd name="connsiteX144" fmla="*/ 1808984 w 2657256"/>
                          <a:gd name="connsiteY144" fmla="*/ 178521 h 3370881"/>
                          <a:gd name="connsiteX145" fmla="*/ 1772023 w 2657256"/>
                          <a:gd name="connsiteY145" fmla="*/ 77249 h 3370881"/>
                          <a:gd name="connsiteX146" fmla="*/ 1900425 w 2657256"/>
                          <a:gd name="connsiteY146" fmla="*/ 214081 h 3370881"/>
                          <a:gd name="connsiteX147" fmla="*/ 1874221 w 2657256"/>
                          <a:gd name="connsiteY147" fmla="*/ 318698 h 3370881"/>
                          <a:gd name="connsiteX148" fmla="*/ 1788459 w 2657256"/>
                          <a:gd name="connsiteY148" fmla="*/ 367705 h 3370881"/>
                          <a:gd name="connsiteX149" fmla="*/ 1761565 w 2657256"/>
                          <a:gd name="connsiteY149" fmla="*/ 390117 h 3370881"/>
                          <a:gd name="connsiteX150" fmla="*/ 1783976 w 2657256"/>
                          <a:gd name="connsiteY150" fmla="*/ 399081 h 3370881"/>
                          <a:gd name="connsiteX151" fmla="*/ 1878106 w 2657256"/>
                          <a:gd name="connsiteY151" fmla="*/ 390117 h 3370881"/>
                          <a:gd name="connsiteX152" fmla="*/ 1891553 w 2657256"/>
                          <a:gd name="connsiteY152" fmla="*/ 381152 h 3370881"/>
                          <a:gd name="connsiteX153" fmla="*/ 1918447 w 2657256"/>
                          <a:gd name="connsiteY153" fmla="*/ 372187 h 3370881"/>
                          <a:gd name="connsiteX154" fmla="*/ 1940859 w 2657256"/>
                          <a:gd name="connsiteY154" fmla="*/ 358740 h 3370881"/>
                          <a:gd name="connsiteX155" fmla="*/ 1954306 w 2657256"/>
                          <a:gd name="connsiteY155" fmla="*/ 354258 h 3370881"/>
                          <a:gd name="connsiteX156" fmla="*/ 2166172 w 2657256"/>
                          <a:gd name="connsiteY156" fmla="*/ 215604 h 3370881"/>
                          <a:gd name="connsiteX157" fmla="*/ 2069054 w 2657256"/>
                          <a:gd name="connsiteY157" fmla="*/ 40493 h 3370881"/>
                          <a:gd name="connsiteX158" fmla="*/ 2078225 w 2657256"/>
                          <a:gd name="connsiteY158" fmla="*/ 188681 h 3370881"/>
                          <a:gd name="connsiteX159" fmla="*/ 1999129 w 2657256"/>
                          <a:gd name="connsiteY159" fmla="*/ 358740 h 3370881"/>
                          <a:gd name="connsiteX160" fmla="*/ 1994647 w 2657256"/>
                          <a:gd name="connsiteY160" fmla="*/ 372187 h 3370881"/>
                          <a:gd name="connsiteX161" fmla="*/ 2039470 w 2657256"/>
                          <a:gd name="connsiteY161" fmla="*/ 390117 h 3370881"/>
                          <a:gd name="connsiteX162" fmla="*/ 2115670 w 2657256"/>
                          <a:gd name="connsiteY162" fmla="*/ 390117 h 3370881"/>
                          <a:gd name="connsiteX163" fmla="*/ 2160494 w 2657256"/>
                          <a:gd name="connsiteY163" fmla="*/ 376670 h 3370881"/>
                          <a:gd name="connsiteX164" fmla="*/ 2191870 w 2657256"/>
                          <a:gd name="connsiteY164" fmla="*/ 363223 h 3370881"/>
                          <a:gd name="connsiteX165" fmla="*/ 2205318 w 2657256"/>
                          <a:gd name="connsiteY165" fmla="*/ 358740 h 3370881"/>
                          <a:gd name="connsiteX166" fmla="*/ 2232212 w 2657256"/>
                          <a:gd name="connsiteY166" fmla="*/ 340811 h 3370881"/>
                          <a:gd name="connsiteX167" fmla="*/ 2312894 w 2657256"/>
                          <a:gd name="connsiteY167" fmla="*/ 183929 h 3370881"/>
                          <a:gd name="connsiteX168" fmla="*/ 2339788 w 2657256"/>
                          <a:gd name="connsiteY168" fmla="*/ 151 h 3370881"/>
                          <a:gd name="connsiteX169" fmla="*/ 2357718 w 2657256"/>
                          <a:gd name="connsiteY169" fmla="*/ 215305 h 3370881"/>
                          <a:gd name="connsiteX170" fmla="*/ 2254623 w 2657256"/>
                          <a:gd name="connsiteY170" fmla="*/ 376670 h 3370881"/>
                          <a:gd name="connsiteX171" fmla="*/ 2245659 w 2657256"/>
                          <a:gd name="connsiteY171" fmla="*/ 390117 h 3370881"/>
                          <a:gd name="connsiteX172" fmla="*/ 2254623 w 2657256"/>
                          <a:gd name="connsiteY172" fmla="*/ 403564 h 3370881"/>
                          <a:gd name="connsiteX173" fmla="*/ 2353235 w 2657256"/>
                          <a:gd name="connsiteY173" fmla="*/ 399081 h 3370881"/>
                          <a:gd name="connsiteX174" fmla="*/ 2366682 w 2657256"/>
                          <a:gd name="connsiteY174" fmla="*/ 394599 h 3370881"/>
                          <a:gd name="connsiteX175" fmla="*/ 2389094 w 2657256"/>
                          <a:gd name="connsiteY175" fmla="*/ 390117 h 3370881"/>
                          <a:gd name="connsiteX176" fmla="*/ 2424953 w 2657256"/>
                          <a:gd name="connsiteY176" fmla="*/ 367705 h 3370881"/>
                          <a:gd name="connsiteX177" fmla="*/ 2528047 w 2657256"/>
                          <a:gd name="connsiteY177" fmla="*/ 292700 h 3370881"/>
                          <a:gd name="connsiteX178" fmla="*/ 2541495 w 2657256"/>
                          <a:gd name="connsiteY178" fmla="*/ 62906 h 3370881"/>
                          <a:gd name="connsiteX179" fmla="*/ 2591304 w 2657256"/>
                          <a:gd name="connsiteY179" fmla="*/ 214081 h 3370881"/>
                          <a:gd name="connsiteX180" fmla="*/ 2612315 w 2657256"/>
                          <a:gd name="connsiteY180" fmla="*/ 290907 h 3370881"/>
                          <a:gd name="connsiteX181" fmla="*/ 2650863 w 2657256"/>
                          <a:gd name="connsiteY181" fmla="*/ 344994 h 3370881"/>
                          <a:gd name="connsiteX182" fmla="*/ 2465294 w 2657256"/>
                          <a:gd name="connsiteY182" fmla="*/ 399081 h 3370881"/>
                          <a:gd name="connsiteX183" fmla="*/ 2442882 w 2657256"/>
                          <a:gd name="connsiteY183" fmla="*/ 403564 h 3370881"/>
                          <a:gd name="connsiteX184" fmla="*/ 2398059 w 2657256"/>
                          <a:gd name="connsiteY184" fmla="*/ 417011 h 3370881"/>
                          <a:gd name="connsiteX185" fmla="*/ 2375647 w 2657256"/>
                          <a:gd name="connsiteY185" fmla="*/ 425976 h 3370881"/>
                          <a:gd name="connsiteX186" fmla="*/ 2357718 w 2657256"/>
                          <a:gd name="connsiteY186" fmla="*/ 430458 h 3370881"/>
                          <a:gd name="connsiteX187" fmla="*/ 2344270 w 2657256"/>
                          <a:gd name="connsiteY187" fmla="*/ 461834 h 3370881"/>
                          <a:gd name="connsiteX188" fmla="*/ 2353235 w 2657256"/>
                          <a:gd name="connsiteY188" fmla="*/ 502176 h 3370881"/>
                          <a:gd name="connsiteX189" fmla="*/ 2362200 w 2657256"/>
                          <a:gd name="connsiteY189" fmla="*/ 515623 h 3370881"/>
                          <a:gd name="connsiteX190" fmla="*/ 2344270 w 2657256"/>
                          <a:gd name="connsiteY190" fmla="*/ 587340 h 3370881"/>
                          <a:gd name="connsiteX191" fmla="*/ 2321859 w 2657256"/>
                          <a:gd name="connsiteY191" fmla="*/ 614234 h 3370881"/>
                          <a:gd name="connsiteX192" fmla="*/ 2308412 w 2657256"/>
                          <a:gd name="connsiteY192" fmla="*/ 636646 h 3370881"/>
                          <a:gd name="connsiteX193" fmla="*/ 2281518 w 2657256"/>
                          <a:gd name="connsiteY193" fmla="*/ 641129 h 3370881"/>
                          <a:gd name="connsiteX194" fmla="*/ 2259106 w 2657256"/>
                          <a:gd name="connsiteY194" fmla="*/ 636646 h 3370881"/>
                          <a:gd name="connsiteX195" fmla="*/ 2277035 w 2657256"/>
                          <a:gd name="connsiteY195" fmla="*/ 578376 h 3370881"/>
                          <a:gd name="connsiteX196" fmla="*/ 2290482 w 2657256"/>
                          <a:gd name="connsiteY196" fmla="*/ 542517 h 3370881"/>
                          <a:gd name="connsiteX197" fmla="*/ 2286000 w 2657256"/>
                          <a:gd name="connsiteY197" fmla="*/ 506658 h 3370881"/>
                          <a:gd name="connsiteX198" fmla="*/ 2245659 w 2657256"/>
                          <a:gd name="connsiteY198" fmla="*/ 448387 h 3370881"/>
                          <a:gd name="connsiteX199" fmla="*/ 2200835 w 2657256"/>
                          <a:gd name="connsiteY199" fmla="*/ 430458 h 3370881"/>
                          <a:gd name="connsiteX200" fmla="*/ 2169459 w 2657256"/>
                          <a:gd name="connsiteY200" fmla="*/ 425976 h 3370881"/>
                          <a:gd name="connsiteX201" fmla="*/ 2102223 w 2657256"/>
                          <a:gd name="connsiteY201" fmla="*/ 430458 h 3370881"/>
                          <a:gd name="connsiteX202" fmla="*/ 2084294 w 2657256"/>
                          <a:gd name="connsiteY202" fmla="*/ 439423 h 3370881"/>
                          <a:gd name="connsiteX203" fmla="*/ 2070847 w 2657256"/>
                          <a:gd name="connsiteY203" fmla="*/ 443905 h 3370881"/>
                          <a:gd name="connsiteX204" fmla="*/ 2061882 w 2657256"/>
                          <a:gd name="connsiteY204" fmla="*/ 461834 h 3370881"/>
                          <a:gd name="connsiteX205" fmla="*/ 2034988 w 2657256"/>
                          <a:gd name="connsiteY205" fmla="*/ 475281 h 3370881"/>
                          <a:gd name="connsiteX206" fmla="*/ 1783976 w 2657256"/>
                          <a:gd name="connsiteY206" fmla="*/ 479764 h 3370881"/>
                          <a:gd name="connsiteX207" fmla="*/ 1766047 w 2657256"/>
                          <a:gd name="connsiteY207" fmla="*/ 488729 h 3370881"/>
                          <a:gd name="connsiteX208" fmla="*/ 1703294 w 2657256"/>
                          <a:gd name="connsiteY208" fmla="*/ 506658 h 3370881"/>
                          <a:gd name="connsiteX209" fmla="*/ 1689847 w 2657256"/>
                          <a:gd name="connsiteY209" fmla="*/ 511140 h 3370881"/>
                          <a:gd name="connsiteX210" fmla="*/ 1676400 w 2657256"/>
                          <a:gd name="connsiteY210" fmla="*/ 520105 h 3370881"/>
                          <a:gd name="connsiteX211" fmla="*/ 1649506 w 2657256"/>
                          <a:gd name="connsiteY211" fmla="*/ 529070 h 3370881"/>
                          <a:gd name="connsiteX212" fmla="*/ 1636059 w 2657256"/>
                          <a:gd name="connsiteY212" fmla="*/ 538034 h 3370881"/>
                          <a:gd name="connsiteX213" fmla="*/ 1622612 w 2657256"/>
                          <a:gd name="connsiteY213" fmla="*/ 551481 h 3370881"/>
                          <a:gd name="connsiteX214" fmla="*/ 1609165 w 2657256"/>
                          <a:gd name="connsiteY214" fmla="*/ 555964 h 3370881"/>
                          <a:gd name="connsiteX215" fmla="*/ 1577788 w 2657256"/>
                          <a:gd name="connsiteY215" fmla="*/ 587340 h 3370881"/>
                          <a:gd name="connsiteX216" fmla="*/ 1568823 w 2657256"/>
                          <a:gd name="connsiteY216" fmla="*/ 600787 h 3370881"/>
                          <a:gd name="connsiteX217" fmla="*/ 1555376 w 2657256"/>
                          <a:gd name="connsiteY217" fmla="*/ 614234 h 3370881"/>
                          <a:gd name="connsiteX218" fmla="*/ 1524000 w 2657256"/>
                          <a:gd name="connsiteY218" fmla="*/ 654576 h 3370881"/>
                          <a:gd name="connsiteX219" fmla="*/ 1519518 w 2657256"/>
                          <a:gd name="connsiteY219" fmla="*/ 668023 h 3370881"/>
                          <a:gd name="connsiteX220" fmla="*/ 1528482 w 2657256"/>
                          <a:gd name="connsiteY220" fmla="*/ 708364 h 3370881"/>
                          <a:gd name="connsiteX221" fmla="*/ 1537447 w 2657256"/>
                          <a:gd name="connsiteY221" fmla="*/ 721811 h 3370881"/>
                          <a:gd name="connsiteX222" fmla="*/ 1568823 w 2657256"/>
                          <a:gd name="connsiteY222" fmla="*/ 712846 h 3370881"/>
                          <a:gd name="connsiteX223" fmla="*/ 1600200 w 2657256"/>
                          <a:gd name="connsiteY223" fmla="*/ 712846 h 3370881"/>
                          <a:gd name="connsiteX224" fmla="*/ 1631576 w 2657256"/>
                          <a:gd name="connsiteY224" fmla="*/ 690434 h 3370881"/>
                          <a:gd name="connsiteX225" fmla="*/ 1645023 w 2657256"/>
                          <a:gd name="connsiteY225" fmla="*/ 676987 h 3370881"/>
                          <a:gd name="connsiteX226" fmla="*/ 1685365 w 2657256"/>
                          <a:gd name="connsiteY226" fmla="*/ 645611 h 3370881"/>
                          <a:gd name="connsiteX227" fmla="*/ 1716741 w 2657256"/>
                          <a:gd name="connsiteY227" fmla="*/ 614234 h 3370881"/>
                          <a:gd name="connsiteX228" fmla="*/ 1748118 w 2657256"/>
                          <a:gd name="connsiteY228" fmla="*/ 596305 h 3370881"/>
                          <a:gd name="connsiteX229" fmla="*/ 1761565 w 2657256"/>
                          <a:gd name="connsiteY229" fmla="*/ 591823 h 3370881"/>
                          <a:gd name="connsiteX230" fmla="*/ 1779494 w 2657256"/>
                          <a:gd name="connsiteY230" fmla="*/ 582858 h 3370881"/>
                          <a:gd name="connsiteX231" fmla="*/ 1815353 w 2657256"/>
                          <a:gd name="connsiteY231" fmla="*/ 573893 h 3370881"/>
                          <a:gd name="connsiteX232" fmla="*/ 2030506 w 2657256"/>
                          <a:gd name="connsiteY232" fmla="*/ 578376 h 3370881"/>
                          <a:gd name="connsiteX233" fmla="*/ 2017059 w 2657256"/>
                          <a:gd name="connsiteY233" fmla="*/ 600787 h 3370881"/>
                          <a:gd name="connsiteX234" fmla="*/ 1981200 w 2657256"/>
                          <a:gd name="connsiteY234" fmla="*/ 636646 h 3370881"/>
                          <a:gd name="connsiteX235" fmla="*/ 1967753 w 2657256"/>
                          <a:gd name="connsiteY235" fmla="*/ 650093 h 3370881"/>
                          <a:gd name="connsiteX236" fmla="*/ 1936376 w 2657256"/>
                          <a:gd name="connsiteY236" fmla="*/ 690434 h 3370881"/>
                          <a:gd name="connsiteX237" fmla="*/ 1905000 w 2657256"/>
                          <a:gd name="connsiteY237" fmla="*/ 717329 h 3370881"/>
                          <a:gd name="connsiteX238" fmla="*/ 1860176 w 2657256"/>
                          <a:gd name="connsiteY238" fmla="*/ 735258 h 3370881"/>
                          <a:gd name="connsiteX239" fmla="*/ 1788459 w 2657256"/>
                          <a:gd name="connsiteY239" fmla="*/ 744223 h 3370881"/>
                          <a:gd name="connsiteX240" fmla="*/ 1846729 w 2657256"/>
                          <a:gd name="connsiteY240" fmla="*/ 802493 h 3370881"/>
                          <a:gd name="connsiteX241" fmla="*/ 1913965 w 2657256"/>
                          <a:gd name="connsiteY241" fmla="*/ 829387 h 3370881"/>
                          <a:gd name="connsiteX242" fmla="*/ 1922929 w 2657256"/>
                          <a:gd name="connsiteY242" fmla="*/ 842834 h 3370881"/>
                          <a:gd name="connsiteX243" fmla="*/ 1967753 w 2657256"/>
                          <a:gd name="connsiteY243" fmla="*/ 883176 h 3370881"/>
                          <a:gd name="connsiteX244" fmla="*/ 1981200 w 2657256"/>
                          <a:gd name="connsiteY244" fmla="*/ 896623 h 3370881"/>
                          <a:gd name="connsiteX245" fmla="*/ 1994647 w 2657256"/>
                          <a:gd name="connsiteY245" fmla="*/ 905587 h 3370881"/>
                          <a:gd name="connsiteX246" fmla="*/ 2021541 w 2657256"/>
                          <a:gd name="connsiteY246" fmla="*/ 927999 h 3370881"/>
                          <a:gd name="connsiteX247" fmla="*/ 2030506 w 2657256"/>
                          <a:gd name="connsiteY247" fmla="*/ 941446 h 3370881"/>
                          <a:gd name="connsiteX248" fmla="*/ 2057400 w 2657256"/>
                          <a:gd name="connsiteY248" fmla="*/ 968340 h 3370881"/>
                          <a:gd name="connsiteX249" fmla="*/ 2088776 w 2657256"/>
                          <a:gd name="connsiteY249" fmla="*/ 1013164 h 3370881"/>
                          <a:gd name="connsiteX250" fmla="*/ 2115670 w 2657256"/>
                          <a:gd name="connsiteY250" fmla="*/ 1057987 h 3370881"/>
                          <a:gd name="connsiteX251" fmla="*/ 2120153 w 2657256"/>
                          <a:gd name="connsiteY251" fmla="*/ 1089364 h 3370881"/>
                          <a:gd name="connsiteX252" fmla="*/ 2138082 w 2657256"/>
                          <a:gd name="connsiteY252" fmla="*/ 1143152 h 3370881"/>
                          <a:gd name="connsiteX253" fmla="*/ 2147047 w 2657256"/>
                          <a:gd name="connsiteY253" fmla="*/ 1196940 h 3370881"/>
                          <a:gd name="connsiteX254" fmla="*/ 2151529 w 2657256"/>
                          <a:gd name="connsiteY254" fmla="*/ 1210387 h 3370881"/>
                          <a:gd name="connsiteX255" fmla="*/ 2156012 w 2657256"/>
                          <a:gd name="connsiteY255" fmla="*/ 1228317 h 3370881"/>
                          <a:gd name="connsiteX256" fmla="*/ 2173941 w 2657256"/>
                          <a:gd name="connsiteY256" fmla="*/ 1295552 h 3370881"/>
                          <a:gd name="connsiteX257" fmla="*/ 2182906 w 2657256"/>
                          <a:gd name="connsiteY257" fmla="*/ 1313481 h 3370881"/>
                          <a:gd name="connsiteX258" fmla="*/ 2187388 w 2657256"/>
                          <a:gd name="connsiteY258" fmla="*/ 1331411 h 3370881"/>
                          <a:gd name="connsiteX259" fmla="*/ 2214282 w 2657256"/>
                          <a:gd name="connsiteY259" fmla="*/ 1385199 h 3370881"/>
                          <a:gd name="connsiteX260" fmla="*/ 2218765 w 2657256"/>
                          <a:gd name="connsiteY260" fmla="*/ 1403129 h 3370881"/>
                          <a:gd name="connsiteX261" fmla="*/ 2223247 w 2657256"/>
                          <a:gd name="connsiteY261" fmla="*/ 1430023 h 3370881"/>
                          <a:gd name="connsiteX262" fmla="*/ 2236694 w 2657256"/>
                          <a:gd name="connsiteY262" fmla="*/ 1456917 h 3370881"/>
                          <a:gd name="connsiteX263" fmla="*/ 2241176 w 2657256"/>
                          <a:gd name="connsiteY263" fmla="*/ 1577940 h 3370881"/>
                          <a:gd name="connsiteX264" fmla="*/ 2245659 w 2657256"/>
                          <a:gd name="connsiteY264" fmla="*/ 1595870 h 3370881"/>
                          <a:gd name="connsiteX265" fmla="*/ 2236694 w 2657256"/>
                          <a:gd name="connsiteY265" fmla="*/ 1694481 h 3370881"/>
                          <a:gd name="connsiteX266" fmla="*/ 2227729 w 2657256"/>
                          <a:gd name="connsiteY266" fmla="*/ 1716893 h 3370881"/>
                          <a:gd name="connsiteX267" fmla="*/ 2223247 w 2657256"/>
                          <a:gd name="connsiteY267" fmla="*/ 1730340 h 3370881"/>
                          <a:gd name="connsiteX268" fmla="*/ 2200835 w 2657256"/>
                          <a:gd name="connsiteY268" fmla="*/ 1788611 h 3370881"/>
                          <a:gd name="connsiteX269" fmla="*/ 2191870 w 2657256"/>
                          <a:gd name="connsiteY269" fmla="*/ 1811023 h 3370881"/>
                          <a:gd name="connsiteX270" fmla="*/ 2187388 w 2657256"/>
                          <a:gd name="connsiteY270" fmla="*/ 1824470 h 3370881"/>
                          <a:gd name="connsiteX271" fmla="*/ 2169459 w 2657256"/>
                          <a:gd name="connsiteY271" fmla="*/ 1869293 h 3370881"/>
                          <a:gd name="connsiteX272" fmla="*/ 2164976 w 2657256"/>
                          <a:gd name="connsiteY272" fmla="*/ 1882740 h 3370881"/>
                          <a:gd name="connsiteX273" fmla="*/ 2156012 w 2657256"/>
                          <a:gd name="connsiteY273" fmla="*/ 1927564 h 3370881"/>
                          <a:gd name="connsiteX274" fmla="*/ 2173941 w 2657256"/>
                          <a:gd name="connsiteY274" fmla="*/ 1945493 h 3370881"/>
                          <a:gd name="connsiteX275" fmla="*/ 2196353 w 2657256"/>
                          <a:gd name="connsiteY275" fmla="*/ 1958940 h 3370881"/>
                          <a:gd name="connsiteX276" fmla="*/ 2241176 w 2657256"/>
                          <a:gd name="connsiteY276" fmla="*/ 2012729 h 3370881"/>
                          <a:gd name="connsiteX277" fmla="*/ 2263588 w 2657256"/>
                          <a:gd name="connsiteY277" fmla="*/ 2057552 h 3370881"/>
                          <a:gd name="connsiteX278" fmla="*/ 2286000 w 2657256"/>
                          <a:gd name="connsiteY278" fmla="*/ 2084446 h 3370881"/>
                          <a:gd name="connsiteX279" fmla="*/ 2299447 w 2657256"/>
                          <a:gd name="connsiteY279" fmla="*/ 2124787 h 3370881"/>
                          <a:gd name="connsiteX280" fmla="*/ 2321859 w 2657256"/>
                          <a:gd name="connsiteY280" fmla="*/ 2151681 h 3370881"/>
                          <a:gd name="connsiteX281" fmla="*/ 2344270 w 2657256"/>
                          <a:gd name="connsiteY281" fmla="*/ 2205470 h 3370881"/>
                          <a:gd name="connsiteX282" fmla="*/ 2348753 w 2657256"/>
                          <a:gd name="connsiteY282" fmla="*/ 2223399 h 3370881"/>
                          <a:gd name="connsiteX283" fmla="*/ 2366682 w 2657256"/>
                          <a:gd name="connsiteY283" fmla="*/ 2263740 h 3370881"/>
                          <a:gd name="connsiteX284" fmla="*/ 2375647 w 2657256"/>
                          <a:gd name="connsiteY284" fmla="*/ 2286152 h 3370881"/>
                          <a:gd name="connsiteX285" fmla="*/ 2380129 w 2657256"/>
                          <a:gd name="connsiteY285" fmla="*/ 2308564 h 3370881"/>
                          <a:gd name="connsiteX286" fmla="*/ 2389094 w 2657256"/>
                          <a:gd name="connsiteY286" fmla="*/ 2335458 h 3370881"/>
                          <a:gd name="connsiteX287" fmla="*/ 2393576 w 2657256"/>
                          <a:gd name="connsiteY287" fmla="*/ 2380281 h 3370881"/>
                          <a:gd name="connsiteX288" fmla="*/ 2398059 w 2657256"/>
                          <a:gd name="connsiteY288" fmla="*/ 2393729 h 3370881"/>
                          <a:gd name="connsiteX289" fmla="*/ 2402541 w 2657256"/>
                          <a:gd name="connsiteY289" fmla="*/ 2447517 h 3370881"/>
                          <a:gd name="connsiteX290" fmla="*/ 2407023 w 2657256"/>
                          <a:gd name="connsiteY290" fmla="*/ 2564058 h 3370881"/>
                          <a:gd name="connsiteX291" fmla="*/ 2389094 w 2657256"/>
                          <a:gd name="connsiteY291" fmla="*/ 2837481 h 3370881"/>
                          <a:gd name="connsiteX292" fmla="*/ 2380129 w 2657256"/>
                          <a:gd name="connsiteY292" fmla="*/ 2859893 h 3370881"/>
                          <a:gd name="connsiteX293" fmla="*/ 2357718 w 2657256"/>
                          <a:gd name="connsiteY293" fmla="*/ 2913681 h 3370881"/>
                          <a:gd name="connsiteX294" fmla="*/ 2348753 w 2657256"/>
                          <a:gd name="connsiteY294" fmla="*/ 2936093 h 3370881"/>
                          <a:gd name="connsiteX295" fmla="*/ 2339788 w 2657256"/>
                          <a:gd name="connsiteY295" fmla="*/ 2971952 h 3370881"/>
                          <a:gd name="connsiteX296" fmla="*/ 2326341 w 2657256"/>
                          <a:gd name="connsiteY296" fmla="*/ 2994364 h 3370881"/>
                          <a:gd name="connsiteX297" fmla="*/ 2317376 w 2657256"/>
                          <a:gd name="connsiteY297" fmla="*/ 3025740 h 3370881"/>
                          <a:gd name="connsiteX298" fmla="*/ 2303929 w 2657256"/>
                          <a:gd name="connsiteY298" fmla="*/ 3048152 h 3370881"/>
                          <a:gd name="connsiteX299" fmla="*/ 2290482 w 2657256"/>
                          <a:gd name="connsiteY299" fmla="*/ 3079529 h 3370881"/>
                          <a:gd name="connsiteX300" fmla="*/ 2272553 w 2657256"/>
                          <a:gd name="connsiteY300" fmla="*/ 3084011 h 3370881"/>
                          <a:gd name="connsiteX301" fmla="*/ 2259106 w 2657256"/>
                          <a:gd name="connsiteY301" fmla="*/ 3088493 h 3370881"/>
                          <a:gd name="connsiteX302" fmla="*/ 2241176 w 2657256"/>
                          <a:gd name="connsiteY302" fmla="*/ 3092976 h 3370881"/>
                          <a:gd name="connsiteX303" fmla="*/ 2209800 w 2657256"/>
                          <a:gd name="connsiteY303" fmla="*/ 3101940 h 3370881"/>
                          <a:gd name="connsiteX304" fmla="*/ 2205318 w 2657256"/>
                          <a:gd name="connsiteY304" fmla="*/ 3039187 h 3370881"/>
                          <a:gd name="connsiteX305" fmla="*/ 2218765 w 2657256"/>
                          <a:gd name="connsiteY305" fmla="*/ 3021258 h 3370881"/>
                          <a:gd name="connsiteX306" fmla="*/ 2245659 w 2657256"/>
                          <a:gd name="connsiteY306" fmla="*/ 2971952 h 3370881"/>
                          <a:gd name="connsiteX307" fmla="*/ 2268070 w 2657256"/>
                          <a:gd name="connsiteY307" fmla="*/ 2945058 h 3370881"/>
                          <a:gd name="connsiteX308" fmla="*/ 2268070 w 2657256"/>
                          <a:gd name="connsiteY308" fmla="*/ 2568540 h 3370881"/>
                          <a:gd name="connsiteX309" fmla="*/ 2259106 w 2657256"/>
                          <a:gd name="connsiteY309" fmla="*/ 2532681 h 3370881"/>
                          <a:gd name="connsiteX310" fmla="*/ 2250141 w 2657256"/>
                          <a:gd name="connsiteY310" fmla="*/ 2492340 h 3370881"/>
                          <a:gd name="connsiteX311" fmla="*/ 2245659 w 2657256"/>
                          <a:gd name="connsiteY311" fmla="*/ 2474411 h 3370881"/>
                          <a:gd name="connsiteX312" fmla="*/ 2245659 w 2657256"/>
                          <a:gd name="connsiteY312" fmla="*/ 2389247 h 3370881"/>
                          <a:gd name="connsiteX313" fmla="*/ 2173941 w 2657256"/>
                          <a:gd name="connsiteY313" fmla="*/ 2241328 h 3370881"/>
                          <a:gd name="connsiteX314" fmla="*/ 2070846 w 2657256"/>
                          <a:gd name="connsiteY314" fmla="*/ 2057553 h 3370881"/>
                          <a:gd name="connsiteX315" fmla="*/ 2057400 w 2657256"/>
                          <a:gd name="connsiteY315" fmla="*/ 2151681 h 3370881"/>
                          <a:gd name="connsiteX316" fmla="*/ 2048435 w 2657256"/>
                          <a:gd name="connsiteY316" fmla="*/ 2106858 h 3370881"/>
                          <a:gd name="connsiteX317" fmla="*/ 2034988 w 2657256"/>
                          <a:gd name="connsiteY317" fmla="*/ 2003764 h 3370881"/>
                          <a:gd name="connsiteX318" fmla="*/ 2026023 w 2657256"/>
                          <a:gd name="connsiteY318" fmla="*/ 2026176 h 3370881"/>
                          <a:gd name="connsiteX319" fmla="*/ 2021541 w 2657256"/>
                          <a:gd name="connsiteY319" fmla="*/ 2039623 h 3370881"/>
                          <a:gd name="connsiteX320" fmla="*/ 1999129 w 2657256"/>
                          <a:gd name="connsiteY320" fmla="*/ 2053070 h 3370881"/>
                          <a:gd name="connsiteX321" fmla="*/ 1990165 w 2657256"/>
                          <a:gd name="connsiteY321" fmla="*/ 2070999 h 3370881"/>
                          <a:gd name="connsiteX322" fmla="*/ 1967753 w 2657256"/>
                          <a:gd name="connsiteY322" fmla="*/ 2106858 h 3370881"/>
                          <a:gd name="connsiteX323" fmla="*/ 1981200 w 2657256"/>
                          <a:gd name="connsiteY323" fmla="*/ 2223399 h 3370881"/>
                          <a:gd name="connsiteX324" fmla="*/ 1994647 w 2657256"/>
                          <a:gd name="connsiteY324" fmla="*/ 2254776 h 3370881"/>
                          <a:gd name="connsiteX325" fmla="*/ 2003612 w 2657256"/>
                          <a:gd name="connsiteY325" fmla="*/ 2272705 h 3370881"/>
                          <a:gd name="connsiteX326" fmla="*/ 2026023 w 2657256"/>
                          <a:gd name="connsiteY326" fmla="*/ 2304081 h 3370881"/>
                          <a:gd name="connsiteX327" fmla="*/ 2043953 w 2657256"/>
                          <a:gd name="connsiteY327" fmla="*/ 2348905 h 3370881"/>
                          <a:gd name="connsiteX328" fmla="*/ 2061882 w 2657256"/>
                          <a:gd name="connsiteY328" fmla="*/ 2371317 h 3370881"/>
                          <a:gd name="connsiteX329" fmla="*/ 2088776 w 2657256"/>
                          <a:gd name="connsiteY329" fmla="*/ 2434070 h 3370881"/>
                          <a:gd name="connsiteX330" fmla="*/ 2102223 w 2657256"/>
                          <a:gd name="connsiteY330" fmla="*/ 2465446 h 3370881"/>
                          <a:gd name="connsiteX331" fmla="*/ 2106706 w 2657256"/>
                          <a:gd name="connsiteY331" fmla="*/ 2496823 h 3370881"/>
                          <a:gd name="connsiteX332" fmla="*/ 2124635 w 2657256"/>
                          <a:gd name="connsiteY332" fmla="*/ 2559576 h 3370881"/>
                          <a:gd name="connsiteX333" fmla="*/ 2138082 w 2657256"/>
                          <a:gd name="connsiteY333" fmla="*/ 2649223 h 3370881"/>
                          <a:gd name="connsiteX334" fmla="*/ 2147047 w 2657256"/>
                          <a:gd name="connsiteY334" fmla="*/ 2685081 h 3370881"/>
                          <a:gd name="connsiteX335" fmla="*/ 2151529 w 2657256"/>
                          <a:gd name="connsiteY335" fmla="*/ 2716458 h 3370881"/>
                          <a:gd name="connsiteX336" fmla="*/ 2160494 w 2657256"/>
                          <a:gd name="connsiteY336" fmla="*/ 2770246 h 3370881"/>
                          <a:gd name="connsiteX337" fmla="*/ 2156012 w 2657256"/>
                          <a:gd name="connsiteY337" fmla="*/ 2962987 h 3370881"/>
                          <a:gd name="connsiteX338" fmla="*/ 2138082 w 2657256"/>
                          <a:gd name="connsiteY338" fmla="*/ 3043670 h 3370881"/>
                          <a:gd name="connsiteX339" fmla="*/ 2133600 w 2657256"/>
                          <a:gd name="connsiteY339" fmla="*/ 3061599 h 3370881"/>
                          <a:gd name="connsiteX340" fmla="*/ 2120153 w 2657256"/>
                          <a:gd name="connsiteY340" fmla="*/ 3079529 h 3370881"/>
                          <a:gd name="connsiteX341" fmla="*/ 2111188 w 2657256"/>
                          <a:gd name="connsiteY341" fmla="*/ 3106423 h 3370881"/>
                          <a:gd name="connsiteX342" fmla="*/ 2088776 w 2657256"/>
                          <a:gd name="connsiteY342" fmla="*/ 3137799 h 3370881"/>
                          <a:gd name="connsiteX343" fmla="*/ 2075329 w 2657256"/>
                          <a:gd name="connsiteY343" fmla="*/ 3164693 h 3370881"/>
                          <a:gd name="connsiteX344" fmla="*/ 2061882 w 2657256"/>
                          <a:gd name="connsiteY344" fmla="*/ 3169176 h 3370881"/>
                          <a:gd name="connsiteX345" fmla="*/ 2021541 w 2657256"/>
                          <a:gd name="connsiteY345" fmla="*/ 3164693 h 3370881"/>
                          <a:gd name="connsiteX346" fmla="*/ 2012576 w 2657256"/>
                          <a:gd name="connsiteY346" fmla="*/ 3119870 h 3370881"/>
                          <a:gd name="connsiteX347" fmla="*/ 2048435 w 2657256"/>
                          <a:gd name="connsiteY347" fmla="*/ 3021258 h 3370881"/>
                          <a:gd name="connsiteX348" fmla="*/ 2048435 w 2657256"/>
                          <a:gd name="connsiteY348" fmla="*/ 3021258 h 3370881"/>
                          <a:gd name="connsiteX349" fmla="*/ 2061882 w 2657256"/>
                          <a:gd name="connsiteY349" fmla="*/ 2967470 h 3370881"/>
                          <a:gd name="connsiteX350" fmla="*/ 2070847 w 2657256"/>
                          <a:gd name="connsiteY350" fmla="*/ 2882305 h 3370881"/>
                          <a:gd name="connsiteX351" fmla="*/ 2066365 w 2657256"/>
                          <a:gd name="connsiteY351" fmla="*/ 2725423 h 3370881"/>
                          <a:gd name="connsiteX352" fmla="*/ 2043953 w 2657256"/>
                          <a:gd name="connsiteY352" fmla="*/ 2649223 h 3370881"/>
                          <a:gd name="connsiteX353" fmla="*/ 2030506 w 2657256"/>
                          <a:gd name="connsiteY353" fmla="*/ 2622329 h 3370881"/>
                          <a:gd name="connsiteX354" fmla="*/ 2017059 w 2657256"/>
                          <a:gd name="connsiteY354" fmla="*/ 2581987 h 3370881"/>
                          <a:gd name="connsiteX355" fmla="*/ 1981200 w 2657256"/>
                          <a:gd name="connsiteY355" fmla="*/ 2514752 h 3370881"/>
                          <a:gd name="connsiteX356" fmla="*/ 1972235 w 2657256"/>
                          <a:gd name="connsiteY356" fmla="*/ 2501305 h 3370881"/>
                          <a:gd name="connsiteX357" fmla="*/ 1958788 w 2657256"/>
                          <a:gd name="connsiteY357" fmla="*/ 2478893 h 3370881"/>
                          <a:gd name="connsiteX358" fmla="*/ 1905000 w 2657256"/>
                          <a:gd name="connsiteY358" fmla="*/ 2398211 h 3370881"/>
                          <a:gd name="connsiteX359" fmla="*/ 1882588 w 2657256"/>
                          <a:gd name="connsiteY359" fmla="*/ 2357870 h 3370881"/>
                          <a:gd name="connsiteX360" fmla="*/ 1869141 w 2657256"/>
                          <a:gd name="connsiteY360" fmla="*/ 2339940 h 3370881"/>
                          <a:gd name="connsiteX361" fmla="*/ 1806388 w 2657256"/>
                          <a:gd name="connsiteY361" fmla="*/ 2313046 h 3370881"/>
                          <a:gd name="connsiteX362" fmla="*/ 1779494 w 2657256"/>
                          <a:gd name="connsiteY362" fmla="*/ 2304081 h 3370881"/>
                          <a:gd name="connsiteX363" fmla="*/ 1752600 w 2657256"/>
                          <a:gd name="connsiteY363" fmla="*/ 2299599 h 3370881"/>
                          <a:gd name="connsiteX364" fmla="*/ 1680882 w 2657256"/>
                          <a:gd name="connsiteY364" fmla="*/ 2277187 h 3370881"/>
                          <a:gd name="connsiteX365" fmla="*/ 1662953 w 2657256"/>
                          <a:gd name="connsiteY365" fmla="*/ 2272705 h 3370881"/>
                          <a:gd name="connsiteX366" fmla="*/ 1640541 w 2657256"/>
                          <a:gd name="connsiteY366" fmla="*/ 2259258 h 3370881"/>
                          <a:gd name="connsiteX367" fmla="*/ 1604682 w 2657256"/>
                          <a:gd name="connsiteY367" fmla="*/ 2272705 h 3370881"/>
                          <a:gd name="connsiteX368" fmla="*/ 1537447 w 2657256"/>
                          <a:gd name="connsiteY368" fmla="*/ 2304081 h 3370881"/>
                          <a:gd name="connsiteX369" fmla="*/ 1510553 w 2657256"/>
                          <a:gd name="connsiteY369" fmla="*/ 2308564 h 3370881"/>
                          <a:gd name="connsiteX370" fmla="*/ 1488141 w 2657256"/>
                          <a:gd name="connsiteY370" fmla="*/ 2313046 h 3370881"/>
                          <a:gd name="connsiteX371" fmla="*/ 1443318 w 2657256"/>
                          <a:gd name="connsiteY371" fmla="*/ 2322011 h 3370881"/>
                          <a:gd name="connsiteX372" fmla="*/ 1367118 w 2657256"/>
                          <a:gd name="connsiteY372" fmla="*/ 2304081 h 3370881"/>
                          <a:gd name="connsiteX373" fmla="*/ 1317812 w 2657256"/>
                          <a:gd name="connsiteY373" fmla="*/ 2286152 h 3370881"/>
                          <a:gd name="connsiteX374" fmla="*/ 1066800 w 2657256"/>
                          <a:gd name="connsiteY374" fmla="*/ 2272705 h 3370881"/>
                          <a:gd name="connsiteX375" fmla="*/ 1030941 w 2657256"/>
                          <a:gd name="connsiteY375" fmla="*/ 2263740 h 3370881"/>
                          <a:gd name="connsiteX376" fmla="*/ 986118 w 2657256"/>
                          <a:gd name="connsiteY376" fmla="*/ 2241329 h 3370881"/>
                          <a:gd name="connsiteX377" fmla="*/ 968188 w 2657256"/>
                          <a:gd name="connsiteY377" fmla="*/ 2232364 h 3370881"/>
                          <a:gd name="connsiteX378" fmla="*/ 936812 w 2657256"/>
                          <a:gd name="connsiteY378" fmla="*/ 2214434 h 3370881"/>
                          <a:gd name="connsiteX379" fmla="*/ 905435 w 2657256"/>
                          <a:gd name="connsiteY379" fmla="*/ 2196505 h 3370881"/>
                          <a:gd name="connsiteX380" fmla="*/ 869576 w 2657256"/>
                          <a:gd name="connsiteY380" fmla="*/ 2209952 h 3370881"/>
                          <a:gd name="connsiteX381" fmla="*/ 856129 w 2657256"/>
                          <a:gd name="connsiteY381" fmla="*/ 2227881 h 3370881"/>
                          <a:gd name="connsiteX382" fmla="*/ 815788 w 2657256"/>
                          <a:gd name="connsiteY382" fmla="*/ 2268223 h 3370881"/>
                          <a:gd name="connsiteX383" fmla="*/ 788894 w 2657256"/>
                          <a:gd name="connsiteY383" fmla="*/ 2290634 h 3370881"/>
                          <a:gd name="connsiteX384" fmla="*/ 762000 w 2657256"/>
                          <a:gd name="connsiteY384" fmla="*/ 2313046 h 3370881"/>
                          <a:gd name="connsiteX385" fmla="*/ 753035 w 2657256"/>
                          <a:gd name="connsiteY385" fmla="*/ 2326493 h 3370881"/>
                          <a:gd name="connsiteX386" fmla="*/ 735106 w 2657256"/>
                          <a:gd name="connsiteY386" fmla="*/ 2339940 h 3370881"/>
                          <a:gd name="connsiteX387" fmla="*/ 712694 w 2657256"/>
                          <a:gd name="connsiteY387" fmla="*/ 2362352 h 3370881"/>
                          <a:gd name="connsiteX388" fmla="*/ 694765 w 2657256"/>
                          <a:gd name="connsiteY388" fmla="*/ 2375799 h 3370881"/>
                          <a:gd name="connsiteX389" fmla="*/ 681318 w 2657256"/>
                          <a:gd name="connsiteY389" fmla="*/ 2393729 h 3370881"/>
                          <a:gd name="connsiteX390" fmla="*/ 667870 w 2657256"/>
                          <a:gd name="connsiteY390" fmla="*/ 2402693 h 3370881"/>
                          <a:gd name="connsiteX391" fmla="*/ 623047 w 2657256"/>
                          <a:gd name="connsiteY391" fmla="*/ 2443034 h 3370881"/>
                          <a:gd name="connsiteX392" fmla="*/ 600635 w 2657256"/>
                          <a:gd name="connsiteY392" fmla="*/ 2474411 h 3370881"/>
                          <a:gd name="connsiteX393" fmla="*/ 587188 w 2657256"/>
                          <a:gd name="connsiteY393" fmla="*/ 2514752 h 3370881"/>
                          <a:gd name="connsiteX394" fmla="*/ 582706 w 2657256"/>
                          <a:gd name="connsiteY394" fmla="*/ 2546129 h 3370881"/>
                          <a:gd name="connsiteX395" fmla="*/ 596153 w 2657256"/>
                          <a:gd name="connsiteY395" fmla="*/ 2635776 h 3370881"/>
                          <a:gd name="connsiteX396" fmla="*/ 600635 w 2657256"/>
                          <a:gd name="connsiteY396" fmla="*/ 2653705 h 3370881"/>
                          <a:gd name="connsiteX397" fmla="*/ 609600 w 2657256"/>
                          <a:gd name="connsiteY397" fmla="*/ 2671634 h 3370881"/>
                          <a:gd name="connsiteX398" fmla="*/ 614082 w 2657256"/>
                          <a:gd name="connsiteY398" fmla="*/ 2689564 h 3370881"/>
                          <a:gd name="connsiteX399" fmla="*/ 623047 w 2657256"/>
                          <a:gd name="connsiteY399" fmla="*/ 2711976 h 3370881"/>
                          <a:gd name="connsiteX400" fmla="*/ 627529 w 2657256"/>
                          <a:gd name="connsiteY400" fmla="*/ 2734387 h 3370881"/>
                          <a:gd name="connsiteX401" fmla="*/ 640976 w 2657256"/>
                          <a:gd name="connsiteY401" fmla="*/ 2765764 h 3370881"/>
                          <a:gd name="connsiteX402" fmla="*/ 645459 w 2657256"/>
                          <a:gd name="connsiteY402" fmla="*/ 2779211 h 3370881"/>
                          <a:gd name="connsiteX403" fmla="*/ 658906 w 2657256"/>
                          <a:gd name="connsiteY403" fmla="*/ 2801623 h 3370881"/>
                          <a:gd name="connsiteX404" fmla="*/ 676835 w 2657256"/>
                          <a:gd name="connsiteY404" fmla="*/ 2864376 h 3370881"/>
                          <a:gd name="connsiteX405" fmla="*/ 690282 w 2657256"/>
                          <a:gd name="connsiteY405" fmla="*/ 2895752 h 3370881"/>
                          <a:gd name="connsiteX406" fmla="*/ 699247 w 2657256"/>
                          <a:gd name="connsiteY406" fmla="*/ 2940576 h 3370881"/>
                          <a:gd name="connsiteX407" fmla="*/ 703729 w 2657256"/>
                          <a:gd name="connsiteY407" fmla="*/ 2967470 h 3370881"/>
                          <a:gd name="connsiteX408" fmla="*/ 717176 w 2657256"/>
                          <a:gd name="connsiteY408" fmla="*/ 2994364 h 3370881"/>
                          <a:gd name="connsiteX409" fmla="*/ 735106 w 2657256"/>
                          <a:gd name="connsiteY409" fmla="*/ 3052634 h 3370881"/>
                          <a:gd name="connsiteX410" fmla="*/ 739588 w 2657256"/>
                          <a:gd name="connsiteY410" fmla="*/ 3079529 h 3370881"/>
                          <a:gd name="connsiteX411" fmla="*/ 762000 w 2657256"/>
                          <a:gd name="connsiteY411" fmla="*/ 3142281 h 3370881"/>
                          <a:gd name="connsiteX412" fmla="*/ 766482 w 2657256"/>
                          <a:gd name="connsiteY412" fmla="*/ 3231929 h 3370881"/>
                          <a:gd name="connsiteX413" fmla="*/ 770965 w 2657256"/>
                          <a:gd name="connsiteY413" fmla="*/ 3254340 h 3370881"/>
                          <a:gd name="connsiteX414" fmla="*/ 775447 w 2657256"/>
                          <a:gd name="connsiteY414" fmla="*/ 3285717 h 3370881"/>
                          <a:gd name="connsiteX415" fmla="*/ 748553 w 2657256"/>
                          <a:gd name="connsiteY415" fmla="*/ 3335023 h 3370881"/>
                          <a:gd name="connsiteX416" fmla="*/ 721659 w 2657256"/>
                          <a:gd name="connsiteY416" fmla="*/ 3343987 h 3370881"/>
                          <a:gd name="connsiteX417" fmla="*/ 708212 w 2657256"/>
                          <a:gd name="connsiteY417" fmla="*/ 3348470 h 3370881"/>
                          <a:gd name="connsiteX418" fmla="*/ 623047 w 2657256"/>
                          <a:gd name="connsiteY418" fmla="*/ 3330540 h 3370881"/>
                          <a:gd name="connsiteX419" fmla="*/ 609600 w 2657256"/>
                          <a:gd name="connsiteY419" fmla="*/ 3308129 h 3370881"/>
                          <a:gd name="connsiteX420" fmla="*/ 591670 w 2657256"/>
                          <a:gd name="connsiteY420" fmla="*/ 3267787 h 3370881"/>
                          <a:gd name="connsiteX421" fmla="*/ 560294 w 2657256"/>
                          <a:gd name="connsiteY421" fmla="*/ 3209517 h 3370881"/>
                          <a:gd name="connsiteX422" fmla="*/ 551329 w 2657256"/>
                          <a:gd name="connsiteY422" fmla="*/ 3196070 h 3370881"/>
                          <a:gd name="connsiteX423" fmla="*/ 528918 w 2657256"/>
                          <a:gd name="connsiteY423" fmla="*/ 3173658 h 3370881"/>
                          <a:gd name="connsiteX424" fmla="*/ 519953 w 2657256"/>
                          <a:gd name="connsiteY424" fmla="*/ 3128834 h 3370881"/>
                          <a:gd name="connsiteX425" fmla="*/ 524435 w 2657256"/>
                          <a:gd name="connsiteY425" fmla="*/ 3101940 h 3370881"/>
                          <a:gd name="connsiteX426" fmla="*/ 528918 w 2657256"/>
                          <a:gd name="connsiteY426" fmla="*/ 3088493 h 3370881"/>
                          <a:gd name="connsiteX427" fmla="*/ 542365 w 2657256"/>
                          <a:gd name="connsiteY427" fmla="*/ 3052634 h 3370881"/>
                          <a:gd name="connsiteX428" fmla="*/ 484094 w 2657256"/>
                          <a:gd name="connsiteY428" fmla="*/ 2886787 h 3370881"/>
                          <a:gd name="connsiteX429" fmla="*/ 443753 w 2657256"/>
                          <a:gd name="connsiteY429" fmla="*/ 2779211 h 3370881"/>
                          <a:gd name="connsiteX430" fmla="*/ 439270 w 2657256"/>
                          <a:gd name="connsiteY430" fmla="*/ 2752317 h 3370881"/>
                          <a:gd name="connsiteX431" fmla="*/ 430306 w 2657256"/>
                          <a:gd name="connsiteY431" fmla="*/ 2716458 h 3370881"/>
                          <a:gd name="connsiteX432" fmla="*/ 425823 w 2657256"/>
                          <a:gd name="connsiteY432" fmla="*/ 2680599 h 3370881"/>
                          <a:gd name="connsiteX433" fmla="*/ 398929 w 2657256"/>
                          <a:gd name="connsiteY433" fmla="*/ 2599917 h 3370881"/>
                          <a:gd name="connsiteX434" fmla="*/ 385482 w 2657256"/>
                          <a:gd name="connsiteY434" fmla="*/ 2568540 h 3370881"/>
                          <a:gd name="connsiteX435" fmla="*/ 381000 w 2657256"/>
                          <a:gd name="connsiteY435" fmla="*/ 2550611 h 3370881"/>
                          <a:gd name="connsiteX436" fmla="*/ 372035 w 2657256"/>
                          <a:gd name="connsiteY436" fmla="*/ 2483376 h 3370881"/>
                          <a:gd name="connsiteX437" fmla="*/ 367553 w 2657256"/>
                          <a:gd name="connsiteY437" fmla="*/ 2469929 h 3370881"/>
                          <a:gd name="connsiteX438" fmla="*/ 407894 w 2657256"/>
                          <a:gd name="connsiteY438" fmla="*/ 2451999 h 3370881"/>
                          <a:gd name="connsiteX439" fmla="*/ 515470 w 2657256"/>
                          <a:gd name="connsiteY439" fmla="*/ 2407176 h 3370881"/>
                          <a:gd name="connsiteX440" fmla="*/ 578223 w 2657256"/>
                          <a:gd name="connsiteY440" fmla="*/ 2353387 h 3370881"/>
                          <a:gd name="connsiteX441" fmla="*/ 587188 w 2657256"/>
                          <a:gd name="connsiteY441" fmla="*/ 2330976 h 3370881"/>
                          <a:gd name="connsiteX442" fmla="*/ 614082 w 2657256"/>
                          <a:gd name="connsiteY442" fmla="*/ 2254776 h 3370881"/>
                          <a:gd name="connsiteX443" fmla="*/ 649941 w 2657256"/>
                          <a:gd name="connsiteY443" fmla="*/ 2200987 h 3370881"/>
                          <a:gd name="connsiteX444" fmla="*/ 690282 w 2657256"/>
                          <a:gd name="connsiteY444" fmla="*/ 2174093 h 3370881"/>
                          <a:gd name="connsiteX445" fmla="*/ 703729 w 2657256"/>
                          <a:gd name="connsiteY445" fmla="*/ 2165129 h 3370881"/>
                          <a:gd name="connsiteX446" fmla="*/ 739588 w 2657256"/>
                          <a:gd name="connsiteY446" fmla="*/ 2147199 h 3370881"/>
                          <a:gd name="connsiteX447" fmla="*/ 708212 w 2657256"/>
                          <a:gd name="connsiteY447" fmla="*/ 2187540 h 3370881"/>
                          <a:gd name="connsiteX448" fmla="*/ 654423 w 2657256"/>
                          <a:gd name="connsiteY448" fmla="*/ 2241329 h 3370881"/>
                          <a:gd name="connsiteX449" fmla="*/ 636494 w 2657256"/>
                          <a:gd name="connsiteY449" fmla="*/ 2259258 h 3370881"/>
                          <a:gd name="connsiteX450" fmla="*/ 614082 w 2657256"/>
                          <a:gd name="connsiteY450" fmla="*/ 2286152 h 3370881"/>
                          <a:gd name="connsiteX451" fmla="*/ 605118 w 2657256"/>
                          <a:gd name="connsiteY451" fmla="*/ 2299599 h 3370881"/>
                          <a:gd name="connsiteX452" fmla="*/ 560294 w 2657256"/>
                          <a:gd name="connsiteY452" fmla="*/ 2335458 h 3370881"/>
                          <a:gd name="connsiteX453" fmla="*/ 524435 w 2657256"/>
                          <a:gd name="connsiteY453" fmla="*/ 2348905 h 3370881"/>
                          <a:gd name="connsiteX454" fmla="*/ 502023 w 2657256"/>
                          <a:gd name="connsiteY454" fmla="*/ 2362352 h 3370881"/>
                          <a:gd name="connsiteX455" fmla="*/ 461682 w 2657256"/>
                          <a:gd name="connsiteY455" fmla="*/ 2389246 h 3370881"/>
                          <a:gd name="connsiteX456" fmla="*/ 448235 w 2657256"/>
                          <a:gd name="connsiteY456" fmla="*/ 2398211 h 3370881"/>
                          <a:gd name="connsiteX457" fmla="*/ 430306 w 2657256"/>
                          <a:gd name="connsiteY457" fmla="*/ 2407176 h 3370881"/>
                          <a:gd name="connsiteX458" fmla="*/ 412376 w 2657256"/>
                          <a:gd name="connsiteY458" fmla="*/ 2420623 h 3370881"/>
                          <a:gd name="connsiteX459" fmla="*/ 389965 w 2657256"/>
                          <a:gd name="connsiteY459" fmla="*/ 2429587 h 3370881"/>
                          <a:gd name="connsiteX460" fmla="*/ 372035 w 2657256"/>
                          <a:gd name="connsiteY460" fmla="*/ 2443034 h 3370881"/>
                          <a:gd name="connsiteX461" fmla="*/ 318247 w 2657256"/>
                          <a:gd name="connsiteY461" fmla="*/ 2474411 h 3370881"/>
                          <a:gd name="connsiteX462" fmla="*/ 304800 w 2657256"/>
                          <a:gd name="connsiteY462" fmla="*/ 2492340 h 3370881"/>
                          <a:gd name="connsiteX463" fmla="*/ 282388 w 2657256"/>
                          <a:gd name="connsiteY463" fmla="*/ 2519234 h 3370881"/>
                          <a:gd name="connsiteX464" fmla="*/ 295835 w 2657256"/>
                          <a:gd name="connsiteY464" fmla="*/ 2815070 h 3370881"/>
                          <a:gd name="connsiteX465" fmla="*/ 300318 w 2657256"/>
                          <a:gd name="connsiteY465" fmla="*/ 2837481 h 3370881"/>
                          <a:gd name="connsiteX466" fmla="*/ 304800 w 2657256"/>
                          <a:gd name="connsiteY466" fmla="*/ 2868858 h 3370881"/>
                          <a:gd name="connsiteX467" fmla="*/ 309282 w 2657256"/>
                          <a:gd name="connsiteY467" fmla="*/ 2927129 h 3370881"/>
                          <a:gd name="connsiteX468" fmla="*/ 322729 w 2657256"/>
                          <a:gd name="connsiteY468" fmla="*/ 2985399 h 3370881"/>
                          <a:gd name="connsiteX469" fmla="*/ 327212 w 2657256"/>
                          <a:gd name="connsiteY469" fmla="*/ 3012293 h 3370881"/>
                          <a:gd name="connsiteX470" fmla="*/ 331694 w 2657256"/>
                          <a:gd name="connsiteY470" fmla="*/ 3043670 h 3370881"/>
                          <a:gd name="connsiteX471" fmla="*/ 345141 w 2657256"/>
                          <a:gd name="connsiteY471" fmla="*/ 3070564 h 3370881"/>
                          <a:gd name="connsiteX472" fmla="*/ 367553 w 2657256"/>
                          <a:gd name="connsiteY472" fmla="*/ 3124352 h 3370881"/>
                          <a:gd name="connsiteX473" fmla="*/ 381000 w 2657256"/>
                          <a:gd name="connsiteY473" fmla="*/ 3182623 h 3370881"/>
                          <a:gd name="connsiteX474" fmla="*/ 389965 w 2657256"/>
                          <a:gd name="connsiteY474" fmla="*/ 3196070 h 3370881"/>
                          <a:gd name="connsiteX475" fmla="*/ 394447 w 2657256"/>
                          <a:gd name="connsiteY475" fmla="*/ 3213999 h 3370881"/>
                          <a:gd name="connsiteX476" fmla="*/ 412376 w 2657256"/>
                          <a:gd name="connsiteY476" fmla="*/ 3245376 h 3370881"/>
                          <a:gd name="connsiteX477" fmla="*/ 416859 w 2657256"/>
                          <a:gd name="connsiteY477" fmla="*/ 3258823 h 3370881"/>
                          <a:gd name="connsiteX478" fmla="*/ 425823 w 2657256"/>
                          <a:gd name="connsiteY478" fmla="*/ 3272270 h 3370881"/>
                          <a:gd name="connsiteX479" fmla="*/ 439270 w 2657256"/>
                          <a:gd name="connsiteY479" fmla="*/ 3303646 h 3370881"/>
                          <a:gd name="connsiteX480" fmla="*/ 439270 w 2657256"/>
                          <a:gd name="connsiteY480" fmla="*/ 3352952 h 3370881"/>
                          <a:gd name="connsiteX481" fmla="*/ 430306 w 2657256"/>
                          <a:gd name="connsiteY481" fmla="*/ 3366399 h 3370881"/>
                          <a:gd name="connsiteX482" fmla="*/ 412376 w 2657256"/>
                          <a:gd name="connsiteY482" fmla="*/ 3370881 h 3370881"/>
                          <a:gd name="connsiteX483" fmla="*/ 295835 w 2657256"/>
                          <a:gd name="connsiteY483" fmla="*/ 3357434 h 3370881"/>
                          <a:gd name="connsiteX484" fmla="*/ 264459 w 2657256"/>
                          <a:gd name="connsiteY484" fmla="*/ 3276752 h 3370881"/>
                          <a:gd name="connsiteX485" fmla="*/ 259976 w 2657256"/>
                          <a:gd name="connsiteY485" fmla="*/ 3240893 h 3370881"/>
                          <a:gd name="connsiteX486" fmla="*/ 246529 w 2657256"/>
                          <a:gd name="connsiteY486" fmla="*/ 3178140 h 3370881"/>
                          <a:gd name="connsiteX487" fmla="*/ 237565 w 2657256"/>
                          <a:gd name="connsiteY487" fmla="*/ 3084011 h 3370881"/>
                          <a:gd name="connsiteX488" fmla="*/ 228600 w 2657256"/>
                          <a:gd name="connsiteY488" fmla="*/ 3057117 h 3370881"/>
                          <a:gd name="connsiteX489" fmla="*/ 219635 w 2657256"/>
                          <a:gd name="connsiteY489" fmla="*/ 3021258 h 3370881"/>
                          <a:gd name="connsiteX490" fmla="*/ 206188 w 2657256"/>
                          <a:gd name="connsiteY490" fmla="*/ 2980917 h 3370881"/>
                          <a:gd name="connsiteX491" fmla="*/ 201706 w 2657256"/>
                          <a:gd name="connsiteY491" fmla="*/ 2949540 h 3370881"/>
                          <a:gd name="connsiteX492" fmla="*/ 197223 w 2657256"/>
                          <a:gd name="connsiteY492" fmla="*/ 2927129 h 3370881"/>
                          <a:gd name="connsiteX493" fmla="*/ 192741 w 2657256"/>
                          <a:gd name="connsiteY493" fmla="*/ 2891270 h 3370881"/>
                          <a:gd name="connsiteX494" fmla="*/ 188259 w 2657256"/>
                          <a:gd name="connsiteY494" fmla="*/ 2850929 h 3370881"/>
                          <a:gd name="connsiteX495" fmla="*/ 179294 w 2657256"/>
                          <a:gd name="connsiteY495" fmla="*/ 2824034 h 3370881"/>
                          <a:gd name="connsiteX496" fmla="*/ 165847 w 2657256"/>
                          <a:gd name="connsiteY496" fmla="*/ 2774729 h 3370881"/>
                          <a:gd name="connsiteX497" fmla="*/ 161365 w 2657256"/>
                          <a:gd name="connsiteY497" fmla="*/ 2747834 h 3370881"/>
                          <a:gd name="connsiteX498" fmla="*/ 156882 w 2657256"/>
                          <a:gd name="connsiteY498" fmla="*/ 2559576 h 3370881"/>
                          <a:gd name="connsiteX499" fmla="*/ 152400 w 2657256"/>
                          <a:gd name="connsiteY499" fmla="*/ 2519234 h 3370881"/>
                          <a:gd name="connsiteX500" fmla="*/ 143435 w 2657256"/>
                          <a:gd name="connsiteY500" fmla="*/ 2384764 h 3370881"/>
                          <a:gd name="connsiteX501" fmla="*/ 129988 w 2657256"/>
                          <a:gd name="connsiteY501" fmla="*/ 2344423 h 3370881"/>
                          <a:gd name="connsiteX502" fmla="*/ 125506 w 2657256"/>
                          <a:gd name="connsiteY502" fmla="*/ 2330976 h 3370881"/>
                          <a:gd name="connsiteX503" fmla="*/ 138953 w 2657256"/>
                          <a:gd name="connsiteY503" fmla="*/ 2313046 h 3370881"/>
                          <a:gd name="connsiteX504" fmla="*/ 152400 w 2657256"/>
                          <a:gd name="connsiteY504" fmla="*/ 2304081 h 3370881"/>
                          <a:gd name="connsiteX505" fmla="*/ 170329 w 2657256"/>
                          <a:gd name="connsiteY505" fmla="*/ 2259258 h 3370881"/>
                          <a:gd name="connsiteX506" fmla="*/ 188259 w 2657256"/>
                          <a:gd name="connsiteY506" fmla="*/ 2223399 h 3370881"/>
                          <a:gd name="connsiteX507" fmla="*/ 206188 w 2657256"/>
                          <a:gd name="connsiteY507" fmla="*/ 2187540 h 3370881"/>
                          <a:gd name="connsiteX508" fmla="*/ 210670 w 2657256"/>
                          <a:gd name="connsiteY508" fmla="*/ 2174093 h 3370881"/>
                          <a:gd name="connsiteX509" fmla="*/ 219635 w 2657256"/>
                          <a:gd name="connsiteY509" fmla="*/ 2115823 h 3370881"/>
                          <a:gd name="connsiteX510" fmla="*/ 210670 w 2657256"/>
                          <a:gd name="connsiteY510" fmla="*/ 1958940 h 3370881"/>
                          <a:gd name="connsiteX511" fmla="*/ 192741 w 2657256"/>
                          <a:gd name="connsiteY511" fmla="*/ 1923081 h 3370881"/>
                          <a:gd name="connsiteX512" fmla="*/ 179294 w 2657256"/>
                          <a:gd name="connsiteY512" fmla="*/ 1891705 h 3370881"/>
                          <a:gd name="connsiteX513" fmla="*/ 165847 w 2657256"/>
                          <a:gd name="connsiteY513" fmla="*/ 1864811 h 3370881"/>
                          <a:gd name="connsiteX514" fmla="*/ 152400 w 2657256"/>
                          <a:gd name="connsiteY514" fmla="*/ 1833434 h 3370881"/>
                          <a:gd name="connsiteX515" fmla="*/ 143435 w 2657256"/>
                          <a:gd name="connsiteY515" fmla="*/ 1819987 h 3370881"/>
                          <a:gd name="connsiteX516" fmla="*/ 107576 w 2657256"/>
                          <a:gd name="connsiteY516" fmla="*/ 1784129 h 3370881"/>
                          <a:gd name="connsiteX517" fmla="*/ 94129 w 2657256"/>
                          <a:gd name="connsiteY517" fmla="*/ 1779646 h 3370881"/>
                          <a:gd name="connsiteX518" fmla="*/ 71718 w 2657256"/>
                          <a:gd name="connsiteY518" fmla="*/ 1770681 h 3370881"/>
                          <a:gd name="connsiteX519" fmla="*/ 58270 w 2657256"/>
                          <a:gd name="connsiteY519" fmla="*/ 1761717 h 3370881"/>
                          <a:gd name="connsiteX520" fmla="*/ 26894 w 2657256"/>
                          <a:gd name="connsiteY520" fmla="*/ 1730340 h 3370881"/>
                          <a:gd name="connsiteX521" fmla="*/ 0 w 2657256"/>
                          <a:gd name="connsiteY521" fmla="*/ 1707929 h 3370881"/>
                          <a:gd name="connsiteX0" fmla="*/ 0 w 2657256"/>
                          <a:gd name="connsiteY0" fmla="*/ 1707929 h 3370881"/>
                          <a:gd name="connsiteX1" fmla="*/ 22412 w 2657256"/>
                          <a:gd name="connsiteY1" fmla="*/ 1698964 h 3370881"/>
                          <a:gd name="connsiteX2" fmla="*/ 31376 w 2657256"/>
                          <a:gd name="connsiteY2" fmla="*/ 1681034 h 3370881"/>
                          <a:gd name="connsiteX3" fmla="*/ 44823 w 2657256"/>
                          <a:gd name="connsiteY3" fmla="*/ 1672070 h 3370881"/>
                          <a:gd name="connsiteX4" fmla="*/ 58270 w 2657256"/>
                          <a:gd name="connsiteY4" fmla="*/ 1654140 h 3370881"/>
                          <a:gd name="connsiteX5" fmla="*/ 76200 w 2657256"/>
                          <a:gd name="connsiteY5" fmla="*/ 1645176 h 3370881"/>
                          <a:gd name="connsiteX6" fmla="*/ 98612 w 2657256"/>
                          <a:gd name="connsiteY6" fmla="*/ 1636211 h 3370881"/>
                          <a:gd name="connsiteX7" fmla="*/ 125506 w 2657256"/>
                          <a:gd name="connsiteY7" fmla="*/ 1627246 h 3370881"/>
                          <a:gd name="connsiteX8" fmla="*/ 152400 w 2657256"/>
                          <a:gd name="connsiteY8" fmla="*/ 1609317 h 3370881"/>
                          <a:gd name="connsiteX9" fmla="*/ 170329 w 2657256"/>
                          <a:gd name="connsiteY9" fmla="*/ 1600352 h 3370881"/>
                          <a:gd name="connsiteX10" fmla="*/ 188259 w 2657256"/>
                          <a:gd name="connsiteY10" fmla="*/ 1582423 h 3370881"/>
                          <a:gd name="connsiteX11" fmla="*/ 228600 w 2657256"/>
                          <a:gd name="connsiteY11" fmla="*/ 1564493 h 3370881"/>
                          <a:gd name="connsiteX12" fmla="*/ 255494 w 2657256"/>
                          <a:gd name="connsiteY12" fmla="*/ 1546564 h 3370881"/>
                          <a:gd name="connsiteX13" fmla="*/ 300318 w 2657256"/>
                          <a:gd name="connsiteY13" fmla="*/ 1524152 h 3370881"/>
                          <a:gd name="connsiteX14" fmla="*/ 313765 w 2657256"/>
                          <a:gd name="connsiteY14" fmla="*/ 1515187 h 3370881"/>
                          <a:gd name="connsiteX15" fmla="*/ 340659 w 2657256"/>
                          <a:gd name="connsiteY15" fmla="*/ 1510705 h 3370881"/>
                          <a:gd name="connsiteX16" fmla="*/ 363070 w 2657256"/>
                          <a:gd name="connsiteY16" fmla="*/ 1506223 h 3370881"/>
                          <a:gd name="connsiteX17" fmla="*/ 389965 w 2657256"/>
                          <a:gd name="connsiteY17" fmla="*/ 1501740 h 3370881"/>
                          <a:gd name="connsiteX18" fmla="*/ 425823 w 2657256"/>
                          <a:gd name="connsiteY18" fmla="*/ 1497258 h 3370881"/>
                          <a:gd name="connsiteX19" fmla="*/ 470647 w 2657256"/>
                          <a:gd name="connsiteY19" fmla="*/ 1488293 h 3370881"/>
                          <a:gd name="connsiteX20" fmla="*/ 515470 w 2657256"/>
                          <a:gd name="connsiteY20" fmla="*/ 1479329 h 3370881"/>
                          <a:gd name="connsiteX21" fmla="*/ 528918 w 2657256"/>
                          <a:gd name="connsiteY21" fmla="*/ 1470364 h 3370881"/>
                          <a:gd name="connsiteX22" fmla="*/ 600635 w 2657256"/>
                          <a:gd name="connsiteY22" fmla="*/ 1456917 h 3370881"/>
                          <a:gd name="connsiteX23" fmla="*/ 690282 w 2657256"/>
                          <a:gd name="connsiteY23" fmla="*/ 1447952 h 3370881"/>
                          <a:gd name="connsiteX24" fmla="*/ 793376 w 2657256"/>
                          <a:gd name="connsiteY24" fmla="*/ 1452434 h 3370881"/>
                          <a:gd name="connsiteX25" fmla="*/ 874059 w 2657256"/>
                          <a:gd name="connsiteY25" fmla="*/ 1465881 h 3370881"/>
                          <a:gd name="connsiteX26" fmla="*/ 914400 w 2657256"/>
                          <a:gd name="connsiteY26" fmla="*/ 1470364 h 3370881"/>
                          <a:gd name="connsiteX27" fmla="*/ 1030941 w 2657256"/>
                          <a:gd name="connsiteY27" fmla="*/ 1483811 h 3370881"/>
                          <a:gd name="connsiteX28" fmla="*/ 1151965 w 2657256"/>
                          <a:gd name="connsiteY28" fmla="*/ 1492776 h 3370881"/>
                          <a:gd name="connsiteX29" fmla="*/ 1281953 w 2657256"/>
                          <a:gd name="connsiteY29" fmla="*/ 1501740 h 3370881"/>
                          <a:gd name="connsiteX30" fmla="*/ 1465729 w 2657256"/>
                          <a:gd name="connsiteY30" fmla="*/ 1497258 h 3370881"/>
                          <a:gd name="connsiteX31" fmla="*/ 1510553 w 2657256"/>
                          <a:gd name="connsiteY31" fmla="*/ 1492776 h 3370881"/>
                          <a:gd name="connsiteX32" fmla="*/ 1582270 w 2657256"/>
                          <a:gd name="connsiteY32" fmla="*/ 1461399 h 3370881"/>
                          <a:gd name="connsiteX33" fmla="*/ 1604682 w 2657256"/>
                          <a:gd name="connsiteY33" fmla="*/ 1456917 h 3370881"/>
                          <a:gd name="connsiteX34" fmla="*/ 1622612 w 2657256"/>
                          <a:gd name="connsiteY34" fmla="*/ 1447952 h 3370881"/>
                          <a:gd name="connsiteX35" fmla="*/ 1645023 w 2657256"/>
                          <a:gd name="connsiteY35" fmla="*/ 1438987 h 3370881"/>
                          <a:gd name="connsiteX36" fmla="*/ 1662953 w 2657256"/>
                          <a:gd name="connsiteY36" fmla="*/ 1425540 h 3370881"/>
                          <a:gd name="connsiteX37" fmla="*/ 1698812 w 2657256"/>
                          <a:gd name="connsiteY37" fmla="*/ 1407611 h 3370881"/>
                          <a:gd name="connsiteX38" fmla="*/ 1739153 w 2657256"/>
                          <a:gd name="connsiteY38" fmla="*/ 1380717 h 3370881"/>
                          <a:gd name="connsiteX39" fmla="*/ 1752600 w 2657256"/>
                          <a:gd name="connsiteY39" fmla="*/ 1367270 h 3370881"/>
                          <a:gd name="connsiteX40" fmla="*/ 1775012 w 2657256"/>
                          <a:gd name="connsiteY40" fmla="*/ 1353823 h 3370881"/>
                          <a:gd name="connsiteX41" fmla="*/ 1797423 w 2657256"/>
                          <a:gd name="connsiteY41" fmla="*/ 1335893 h 3370881"/>
                          <a:gd name="connsiteX42" fmla="*/ 1810870 w 2657256"/>
                          <a:gd name="connsiteY42" fmla="*/ 1304517 h 3370881"/>
                          <a:gd name="connsiteX43" fmla="*/ 1815353 w 2657256"/>
                          <a:gd name="connsiteY43" fmla="*/ 1291070 h 3370881"/>
                          <a:gd name="connsiteX44" fmla="*/ 1801906 w 2657256"/>
                          <a:gd name="connsiteY44" fmla="*/ 1138670 h 3370881"/>
                          <a:gd name="connsiteX45" fmla="*/ 1792941 w 2657256"/>
                          <a:gd name="connsiteY45" fmla="*/ 1125223 h 3370881"/>
                          <a:gd name="connsiteX46" fmla="*/ 1757082 w 2657256"/>
                          <a:gd name="connsiteY46" fmla="*/ 1093846 h 3370881"/>
                          <a:gd name="connsiteX47" fmla="*/ 1730188 w 2657256"/>
                          <a:gd name="connsiteY47" fmla="*/ 1066952 h 3370881"/>
                          <a:gd name="connsiteX48" fmla="*/ 1703294 w 2657256"/>
                          <a:gd name="connsiteY48" fmla="*/ 1049023 h 3370881"/>
                          <a:gd name="connsiteX49" fmla="*/ 1622612 w 2657256"/>
                          <a:gd name="connsiteY49" fmla="*/ 1053505 h 3370881"/>
                          <a:gd name="connsiteX50" fmla="*/ 1595718 w 2657256"/>
                          <a:gd name="connsiteY50" fmla="*/ 1062470 h 3370881"/>
                          <a:gd name="connsiteX51" fmla="*/ 1573306 w 2657256"/>
                          <a:gd name="connsiteY51" fmla="*/ 1066952 h 3370881"/>
                          <a:gd name="connsiteX52" fmla="*/ 1453385 w 2657256"/>
                          <a:gd name="connsiteY52" fmla="*/ 1082761 h 3370881"/>
                          <a:gd name="connsiteX53" fmla="*/ 1326776 w 2657256"/>
                          <a:gd name="connsiteY53" fmla="*/ 1062470 h 3370881"/>
                          <a:gd name="connsiteX54" fmla="*/ 1308847 w 2657256"/>
                          <a:gd name="connsiteY54" fmla="*/ 1057987 h 3370881"/>
                          <a:gd name="connsiteX55" fmla="*/ 1277470 w 2657256"/>
                          <a:gd name="connsiteY55" fmla="*/ 1053505 h 3370881"/>
                          <a:gd name="connsiteX56" fmla="*/ 1259541 w 2657256"/>
                          <a:gd name="connsiteY56" fmla="*/ 1049023 h 3370881"/>
                          <a:gd name="connsiteX57" fmla="*/ 1232647 w 2657256"/>
                          <a:gd name="connsiteY57" fmla="*/ 1044540 h 3370881"/>
                          <a:gd name="connsiteX58" fmla="*/ 1053353 w 2657256"/>
                          <a:gd name="connsiteY58" fmla="*/ 1049023 h 3370881"/>
                          <a:gd name="connsiteX59" fmla="*/ 1035423 w 2657256"/>
                          <a:gd name="connsiteY59" fmla="*/ 1053505 h 3370881"/>
                          <a:gd name="connsiteX60" fmla="*/ 1008529 w 2657256"/>
                          <a:gd name="connsiteY60" fmla="*/ 1057987 h 3370881"/>
                          <a:gd name="connsiteX61" fmla="*/ 995082 w 2657256"/>
                          <a:gd name="connsiteY61" fmla="*/ 1062470 h 3370881"/>
                          <a:gd name="connsiteX62" fmla="*/ 945776 w 2657256"/>
                          <a:gd name="connsiteY62" fmla="*/ 1031093 h 3370881"/>
                          <a:gd name="connsiteX63" fmla="*/ 941294 w 2657256"/>
                          <a:gd name="connsiteY63" fmla="*/ 1017646 h 3370881"/>
                          <a:gd name="connsiteX64" fmla="*/ 932329 w 2657256"/>
                          <a:gd name="connsiteY64" fmla="*/ 919034 h 3370881"/>
                          <a:gd name="connsiteX65" fmla="*/ 914400 w 2657256"/>
                          <a:gd name="connsiteY65" fmla="*/ 901105 h 3370881"/>
                          <a:gd name="connsiteX66" fmla="*/ 918882 w 2657256"/>
                          <a:gd name="connsiteY66" fmla="*/ 869729 h 3370881"/>
                          <a:gd name="connsiteX67" fmla="*/ 941294 w 2657256"/>
                          <a:gd name="connsiteY67" fmla="*/ 865246 h 3370881"/>
                          <a:gd name="connsiteX68" fmla="*/ 959223 w 2657256"/>
                          <a:gd name="connsiteY68" fmla="*/ 851799 h 3370881"/>
                          <a:gd name="connsiteX69" fmla="*/ 990600 w 2657256"/>
                          <a:gd name="connsiteY69" fmla="*/ 847317 h 3370881"/>
                          <a:gd name="connsiteX70" fmla="*/ 1129553 w 2657256"/>
                          <a:gd name="connsiteY70" fmla="*/ 838352 h 3370881"/>
                          <a:gd name="connsiteX71" fmla="*/ 1147482 w 2657256"/>
                          <a:gd name="connsiteY71" fmla="*/ 829387 h 3370881"/>
                          <a:gd name="connsiteX72" fmla="*/ 1178859 w 2657256"/>
                          <a:gd name="connsiteY72" fmla="*/ 806976 h 3370881"/>
                          <a:gd name="connsiteX73" fmla="*/ 1192306 w 2657256"/>
                          <a:gd name="connsiteY73" fmla="*/ 793529 h 3370881"/>
                          <a:gd name="connsiteX74" fmla="*/ 1214718 w 2657256"/>
                          <a:gd name="connsiteY74" fmla="*/ 784564 h 3370881"/>
                          <a:gd name="connsiteX75" fmla="*/ 1241612 w 2657256"/>
                          <a:gd name="connsiteY75" fmla="*/ 771117 h 3370881"/>
                          <a:gd name="connsiteX76" fmla="*/ 1277470 w 2657256"/>
                          <a:gd name="connsiteY76" fmla="*/ 753187 h 3370881"/>
                          <a:gd name="connsiteX77" fmla="*/ 1295400 w 2657256"/>
                          <a:gd name="connsiteY77" fmla="*/ 730776 h 3370881"/>
                          <a:gd name="connsiteX78" fmla="*/ 1317812 w 2657256"/>
                          <a:gd name="connsiteY78" fmla="*/ 708364 h 3370881"/>
                          <a:gd name="connsiteX79" fmla="*/ 1353670 w 2657256"/>
                          <a:gd name="connsiteY79" fmla="*/ 663540 h 3370881"/>
                          <a:gd name="connsiteX80" fmla="*/ 1371600 w 2657256"/>
                          <a:gd name="connsiteY80" fmla="*/ 636646 h 3370881"/>
                          <a:gd name="connsiteX81" fmla="*/ 1380565 w 2657256"/>
                          <a:gd name="connsiteY81" fmla="*/ 596305 h 3370881"/>
                          <a:gd name="connsiteX82" fmla="*/ 1385047 w 2657256"/>
                          <a:gd name="connsiteY82" fmla="*/ 582858 h 3370881"/>
                          <a:gd name="connsiteX83" fmla="*/ 1380565 w 2657256"/>
                          <a:gd name="connsiteY83" fmla="*/ 533552 h 3370881"/>
                          <a:gd name="connsiteX84" fmla="*/ 1367118 w 2657256"/>
                          <a:gd name="connsiteY84" fmla="*/ 524587 h 3370881"/>
                          <a:gd name="connsiteX85" fmla="*/ 1349188 w 2657256"/>
                          <a:gd name="connsiteY85" fmla="*/ 520105 h 3370881"/>
                          <a:gd name="connsiteX86" fmla="*/ 1326776 w 2657256"/>
                          <a:gd name="connsiteY86" fmla="*/ 511140 h 3370881"/>
                          <a:gd name="connsiteX87" fmla="*/ 1281953 w 2657256"/>
                          <a:gd name="connsiteY87" fmla="*/ 515623 h 3370881"/>
                          <a:gd name="connsiteX88" fmla="*/ 1250576 w 2657256"/>
                          <a:gd name="connsiteY88" fmla="*/ 529070 h 3370881"/>
                          <a:gd name="connsiteX89" fmla="*/ 1210235 w 2657256"/>
                          <a:gd name="connsiteY89" fmla="*/ 542517 h 3370881"/>
                          <a:gd name="connsiteX90" fmla="*/ 1183341 w 2657256"/>
                          <a:gd name="connsiteY90" fmla="*/ 555964 h 3370881"/>
                          <a:gd name="connsiteX91" fmla="*/ 1160929 w 2657256"/>
                          <a:gd name="connsiteY91" fmla="*/ 569411 h 3370881"/>
                          <a:gd name="connsiteX92" fmla="*/ 1134035 w 2657256"/>
                          <a:gd name="connsiteY92" fmla="*/ 578376 h 3370881"/>
                          <a:gd name="connsiteX93" fmla="*/ 1111623 w 2657256"/>
                          <a:gd name="connsiteY93" fmla="*/ 587340 h 3370881"/>
                          <a:gd name="connsiteX94" fmla="*/ 1084729 w 2657256"/>
                          <a:gd name="connsiteY94" fmla="*/ 596305 h 3370881"/>
                          <a:gd name="connsiteX95" fmla="*/ 986118 w 2657256"/>
                          <a:gd name="connsiteY95" fmla="*/ 591823 h 3370881"/>
                          <a:gd name="connsiteX96" fmla="*/ 927847 w 2657256"/>
                          <a:gd name="connsiteY96" fmla="*/ 578376 h 3370881"/>
                          <a:gd name="connsiteX97" fmla="*/ 896470 w 2657256"/>
                          <a:gd name="connsiteY97" fmla="*/ 555964 h 3370881"/>
                          <a:gd name="connsiteX98" fmla="*/ 883023 w 2657256"/>
                          <a:gd name="connsiteY98" fmla="*/ 546999 h 3370881"/>
                          <a:gd name="connsiteX99" fmla="*/ 865094 w 2657256"/>
                          <a:gd name="connsiteY99" fmla="*/ 497693 h 3370881"/>
                          <a:gd name="connsiteX100" fmla="*/ 869576 w 2657256"/>
                          <a:gd name="connsiteY100" fmla="*/ 403564 h 3370881"/>
                          <a:gd name="connsiteX101" fmla="*/ 874059 w 2657256"/>
                          <a:gd name="connsiteY101" fmla="*/ 385634 h 3370881"/>
                          <a:gd name="connsiteX102" fmla="*/ 883023 w 2657256"/>
                          <a:gd name="connsiteY102" fmla="*/ 372187 h 3370881"/>
                          <a:gd name="connsiteX103" fmla="*/ 909918 w 2657256"/>
                          <a:gd name="connsiteY103" fmla="*/ 363223 h 3370881"/>
                          <a:gd name="connsiteX104" fmla="*/ 914400 w 2657256"/>
                          <a:gd name="connsiteY104" fmla="*/ 385634 h 3370881"/>
                          <a:gd name="connsiteX105" fmla="*/ 909918 w 2657256"/>
                          <a:gd name="connsiteY105" fmla="*/ 408046 h 3370881"/>
                          <a:gd name="connsiteX106" fmla="*/ 900953 w 2657256"/>
                          <a:gd name="connsiteY106" fmla="*/ 466317 h 3370881"/>
                          <a:gd name="connsiteX107" fmla="*/ 905435 w 2657256"/>
                          <a:gd name="connsiteY107" fmla="*/ 515623 h 3370881"/>
                          <a:gd name="connsiteX108" fmla="*/ 932329 w 2657256"/>
                          <a:gd name="connsiteY108" fmla="*/ 551481 h 3370881"/>
                          <a:gd name="connsiteX109" fmla="*/ 954741 w 2657256"/>
                          <a:gd name="connsiteY109" fmla="*/ 560446 h 3370881"/>
                          <a:gd name="connsiteX110" fmla="*/ 972670 w 2657256"/>
                          <a:gd name="connsiteY110" fmla="*/ 569411 h 3370881"/>
                          <a:gd name="connsiteX111" fmla="*/ 1066800 w 2657256"/>
                          <a:gd name="connsiteY111" fmla="*/ 564929 h 3370881"/>
                          <a:gd name="connsiteX112" fmla="*/ 1111623 w 2657256"/>
                          <a:gd name="connsiteY112" fmla="*/ 551481 h 3370881"/>
                          <a:gd name="connsiteX113" fmla="*/ 1129553 w 2657256"/>
                          <a:gd name="connsiteY113" fmla="*/ 538034 h 3370881"/>
                          <a:gd name="connsiteX114" fmla="*/ 1156447 w 2657256"/>
                          <a:gd name="connsiteY114" fmla="*/ 511140 h 3370881"/>
                          <a:gd name="connsiteX115" fmla="*/ 1160929 w 2657256"/>
                          <a:gd name="connsiteY115" fmla="*/ 493211 h 3370881"/>
                          <a:gd name="connsiteX116" fmla="*/ 1178859 w 2657256"/>
                          <a:gd name="connsiteY116" fmla="*/ 331846 h 3370881"/>
                          <a:gd name="connsiteX117" fmla="*/ 1215315 w 2657256"/>
                          <a:gd name="connsiteY117" fmla="*/ 270289 h 3370881"/>
                          <a:gd name="connsiteX118" fmla="*/ 1214718 w 2657256"/>
                          <a:gd name="connsiteY118" fmla="*/ 367705 h 3370881"/>
                          <a:gd name="connsiteX119" fmla="*/ 1201270 w 2657256"/>
                          <a:gd name="connsiteY119" fmla="*/ 412529 h 3370881"/>
                          <a:gd name="connsiteX120" fmla="*/ 1210235 w 2657256"/>
                          <a:gd name="connsiteY120" fmla="*/ 461834 h 3370881"/>
                          <a:gd name="connsiteX121" fmla="*/ 1214718 w 2657256"/>
                          <a:gd name="connsiteY121" fmla="*/ 475281 h 3370881"/>
                          <a:gd name="connsiteX122" fmla="*/ 1228165 w 2657256"/>
                          <a:gd name="connsiteY122" fmla="*/ 484246 h 3370881"/>
                          <a:gd name="connsiteX123" fmla="*/ 1250576 w 2657256"/>
                          <a:gd name="connsiteY123" fmla="*/ 502176 h 3370881"/>
                          <a:gd name="connsiteX124" fmla="*/ 1317812 w 2657256"/>
                          <a:gd name="connsiteY124" fmla="*/ 497693 h 3370881"/>
                          <a:gd name="connsiteX125" fmla="*/ 1353670 w 2657256"/>
                          <a:gd name="connsiteY125" fmla="*/ 488729 h 3370881"/>
                          <a:gd name="connsiteX126" fmla="*/ 1506070 w 2657256"/>
                          <a:gd name="connsiteY126" fmla="*/ 457352 h 3370881"/>
                          <a:gd name="connsiteX127" fmla="*/ 1550894 w 2657256"/>
                          <a:gd name="connsiteY127" fmla="*/ 430458 h 3370881"/>
                          <a:gd name="connsiteX128" fmla="*/ 1564341 w 2657256"/>
                          <a:gd name="connsiteY128" fmla="*/ 417011 h 3370881"/>
                          <a:gd name="connsiteX129" fmla="*/ 1586753 w 2657256"/>
                          <a:gd name="connsiteY129" fmla="*/ 399081 h 3370881"/>
                          <a:gd name="connsiteX130" fmla="*/ 1595718 w 2657256"/>
                          <a:gd name="connsiteY130" fmla="*/ 381152 h 3370881"/>
                          <a:gd name="connsiteX131" fmla="*/ 1600200 w 2657256"/>
                          <a:gd name="connsiteY131" fmla="*/ 363223 h 3370881"/>
                          <a:gd name="connsiteX132" fmla="*/ 1609165 w 2657256"/>
                          <a:gd name="connsiteY132" fmla="*/ 313917 h 3370881"/>
                          <a:gd name="connsiteX133" fmla="*/ 1537447 w 2657256"/>
                          <a:gd name="connsiteY133" fmla="*/ 188411 h 3370881"/>
                          <a:gd name="connsiteX134" fmla="*/ 1613647 w 2657256"/>
                          <a:gd name="connsiteY134" fmla="*/ 399081 h 3370881"/>
                          <a:gd name="connsiteX135" fmla="*/ 1627094 w 2657256"/>
                          <a:gd name="connsiteY135" fmla="*/ 417011 h 3370881"/>
                          <a:gd name="connsiteX136" fmla="*/ 1658470 w 2657256"/>
                          <a:gd name="connsiteY136" fmla="*/ 412529 h 3370881"/>
                          <a:gd name="connsiteX137" fmla="*/ 1685365 w 2657256"/>
                          <a:gd name="connsiteY137" fmla="*/ 390117 h 3370881"/>
                          <a:gd name="connsiteX138" fmla="*/ 1694329 w 2657256"/>
                          <a:gd name="connsiteY138" fmla="*/ 376670 h 3370881"/>
                          <a:gd name="connsiteX139" fmla="*/ 1734670 w 2657256"/>
                          <a:gd name="connsiteY139" fmla="*/ 354258 h 3370881"/>
                          <a:gd name="connsiteX140" fmla="*/ 1743635 w 2657256"/>
                          <a:gd name="connsiteY140" fmla="*/ 340811 h 3370881"/>
                          <a:gd name="connsiteX141" fmla="*/ 1757082 w 2657256"/>
                          <a:gd name="connsiteY141" fmla="*/ 336329 h 3370881"/>
                          <a:gd name="connsiteX142" fmla="*/ 1808984 w 2657256"/>
                          <a:gd name="connsiteY142" fmla="*/ 249641 h 3370881"/>
                          <a:gd name="connsiteX143" fmla="*/ 1899621 w 2657256"/>
                          <a:gd name="connsiteY143" fmla="*/ 211719 h 3370881"/>
                          <a:gd name="connsiteX144" fmla="*/ 1808984 w 2657256"/>
                          <a:gd name="connsiteY144" fmla="*/ 178521 h 3370881"/>
                          <a:gd name="connsiteX145" fmla="*/ 1772023 w 2657256"/>
                          <a:gd name="connsiteY145" fmla="*/ 77249 h 3370881"/>
                          <a:gd name="connsiteX146" fmla="*/ 1900425 w 2657256"/>
                          <a:gd name="connsiteY146" fmla="*/ 214081 h 3370881"/>
                          <a:gd name="connsiteX147" fmla="*/ 1874221 w 2657256"/>
                          <a:gd name="connsiteY147" fmla="*/ 318698 h 3370881"/>
                          <a:gd name="connsiteX148" fmla="*/ 1788459 w 2657256"/>
                          <a:gd name="connsiteY148" fmla="*/ 367705 h 3370881"/>
                          <a:gd name="connsiteX149" fmla="*/ 1761565 w 2657256"/>
                          <a:gd name="connsiteY149" fmla="*/ 390117 h 3370881"/>
                          <a:gd name="connsiteX150" fmla="*/ 1783976 w 2657256"/>
                          <a:gd name="connsiteY150" fmla="*/ 399081 h 3370881"/>
                          <a:gd name="connsiteX151" fmla="*/ 1878106 w 2657256"/>
                          <a:gd name="connsiteY151" fmla="*/ 390117 h 3370881"/>
                          <a:gd name="connsiteX152" fmla="*/ 1891553 w 2657256"/>
                          <a:gd name="connsiteY152" fmla="*/ 381152 h 3370881"/>
                          <a:gd name="connsiteX153" fmla="*/ 1918447 w 2657256"/>
                          <a:gd name="connsiteY153" fmla="*/ 372187 h 3370881"/>
                          <a:gd name="connsiteX154" fmla="*/ 1940859 w 2657256"/>
                          <a:gd name="connsiteY154" fmla="*/ 358740 h 3370881"/>
                          <a:gd name="connsiteX155" fmla="*/ 1954306 w 2657256"/>
                          <a:gd name="connsiteY155" fmla="*/ 354258 h 3370881"/>
                          <a:gd name="connsiteX156" fmla="*/ 2083304 w 2657256"/>
                          <a:gd name="connsiteY156" fmla="*/ 290281 h 3370881"/>
                          <a:gd name="connsiteX157" fmla="*/ 2166172 w 2657256"/>
                          <a:gd name="connsiteY157" fmla="*/ 215604 h 3370881"/>
                          <a:gd name="connsiteX158" fmla="*/ 2069054 w 2657256"/>
                          <a:gd name="connsiteY158" fmla="*/ 40493 h 3370881"/>
                          <a:gd name="connsiteX159" fmla="*/ 2078225 w 2657256"/>
                          <a:gd name="connsiteY159" fmla="*/ 188681 h 3370881"/>
                          <a:gd name="connsiteX160" fmla="*/ 1999129 w 2657256"/>
                          <a:gd name="connsiteY160" fmla="*/ 358740 h 3370881"/>
                          <a:gd name="connsiteX161" fmla="*/ 1994647 w 2657256"/>
                          <a:gd name="connsiteY161" fmla="*/ 372187 h 3370881"/>
                          <a:gd name="connsiteX162" fmla="*/ 2039470 w 2657256"/>
                          <a:gd name="connsiteY162" fmla="*/ 390117 h 3370881"/>
                          <a:gd name="connsiteX163" fmla="*/ 2115670 w 2657256"/>
                          <a:gd name="connsiteY163" fmla="*/ 390117 h 3370881"/>
                          <a:gd name="connsiteX164" fmla="*/ 2160494 w 2657256"/>
                          <a:gd name="connsiteY164" fmla="*/ 376670 h 3370881"/>
                          <a:gd name="connsiteX165" fmla="*/ 2191870 w 2657256"/>
                          <a:gd name="connsiteY165" fmla="*/ 363223 h 3370881"/>
                          <a:gd name="connsiteX166" fmla="*/ 2205318 w 2657256"/>
                          <a:gd name="connsiteY166" fmla="*/ 358740 h 3370881"/>
                          <a:gd name="connsiteX167" fmla="*/ 2232212 w 2657256"/>
                          <a:gd name="connsiteY167" fmla="*/ 340811 h 3370881"/>
                          <a:gd name="connsiteX168" fmla="*/ 2312894 w 2657256"/>
                          <a:gd name="connsiteY168" fmla="*/ 183929 h 3370881"/>
                          <a:gd name="connsiteX169" fmla="*/ 2339788 w 2657256"/>
                          <a:gd name="connsiteY169" fmla="*/ 151 h 3370881"/>
                          <a:gd name="connsiteX170" fmla="*/ 2357718 w 2657256"/>
                          <a:gd name="connsiteY170" fmla="*/ 215305 h 3370881"/>
                          <a:gd name="connsiteX171" fmla="*/ 2254623 w 2657256"/>
                          <a:gd name="connsiteY171" fmla="*/ 376670 h 3370881"/>
                          <a:gd name="connsiteX172" fmla="*/ 2245659 w 2657256"/>
                          <a:gd name="connsiteY172" fmla="*/ 390117 h 3370881"/>
                          <a:gd name="connsiteX173" fmla="*/ 2254623 w 2657256"/>
                          <a:gd name="connsiteY173" fmla="*/ 403564 h 3370881"/>
                          <a:gd name="connsiteX174" fmla="*/ 2353235 w 2657256"/>
                          <a:gd name="connsiteY174" fmla="*/ 399081 h 3370881"/>
                          <a:gd name="connsiteX175" fmla="*/ 2366682 w 2657256"/>
                          <a:gd name="connsiteY175" fmla="*/ 394599 h 3370881"/>
                          <a:gd name="connsiteX176" fmla="*/ 2389094 w 2657256"/>
                          <a:gd name="connsiteY176" fmla="*/ 390117 h 3370881"/>
                          <a:gd name="connsiteX177" fmla="*/ 2424953 w 2657256"/>
                          <a:gd name="connsiteY177" fmla="*/ 367705 h 3370881"/>
                          <a:gd name="connsiteX178" fmla="*/ 2528047 w 2657256"/>
                          <a:gd name="connsiteY178" fmla="*/ 292700 h 3370881"/>
                          <a:gd name="connsiteX179" fmla="*/ 2541495 w 2657256"/>
                          <a:gd name="connsiteY179" fmla="*/ 62906 h 3370881"/>
                          <a:gd name="connsiteX180" fmla="*/ 2591304 w 2657256"/>
                          <a:gd name="connsiteY180" fmla="*/ 214081 h 3370881"/>
                          <a:gd name="connsiteX181" fmla="*/ 2612315 w 2657256"/>
                          <a:gd name="connsiteY181" fmla="*/ 290907 h 3370881"/>
                          <a:gd name="connsiteX182" fmla="*/ 2650863 w 2657256"/>
                          <a:gd name="connsiteY182" fmla="*/ 344994 h 3370881"/>
                          <a:gd name="connsiteX183" fmla="*/ 2465294 w 2657256"/>
                          <a:gd name="connsiteY183" fmla="*/ 399081 h 3370881"/>
                          <a:gd name="connsiteX184" fmla="*/ 2442882 w 2657256"/>
                          <a:gd name="connsiteY184" fmla="*/ 403564 h 3370881"/>
                          <a:gd name="connsiteX185" fmla="*/ 2398059 w 2657256"/>
                          <a:gd name="connsiteY185" fmla="*/ 417011 h 3370881"/>
                          <a:gd name="connsiteX186" fmla="*/ 2375647 w 2657256"/>
                          <a:gd name="connsiteY186" fmla="*/ 425976 h 3370881"/>
                          <a:gd name="connsiteX187" fmla="*/ 2357718 w 2657256"/>
                          <a:gd name="connsiteY187" fmla="*/ 430458 h 3370881"/>
                          <a:gd name="connsiteX188" fmla="*/ 2344270 w 2657256"/>
                          <a:gd name="connsiteY188" fmla="*/ 461834 h 3370881"/>
                          <a:gd name="connsiteX189" fmla="*/ 2353235 w 2657256"/>
                          <a:gd name="connsiteY189" fmla="*/ 502176 h 3370881"/>
                          <a:gd name="connsiteX190" fmla="*/ 2362200 w 2657256"/>
                          <a:gd name="connsiteY190" fmla="*/ 515623 h 3370881"/>
                          <a:gd name="connsiteX191" fmla="*/ 2344270 w 2657256"/>
                          <a:gd name="connsiteY191" fmla="*/ 587340 h 3370881"/>
                          <a:gd name="connsiteX192" fmla="*/ 2321859 w 2657256"/>
                          <a:gd name="connsiteY192" fmla="*/ 614234 h 3370881"/>
                          <a:gd name="connsiteX193" fmla="*/ 2308412 w 2657256"/>
                          <a:gd name="connsiteY193" fmla="*/ 636646 h 3370881"/>
                          <a:gd name="connsiteX194" fmla="*/ 2281518 w 2657256"/>
                          <a:gd name="connsiteY194" fmla="*/ 641129 h 3370881"/>
                          <a:gd name="connsiteX195" fmla="*/ 2259106 w 2657256"/>
                          <a:gd name="connsiteY195" fmla="*/ 636646 h 3370881"/>
                          <a:gd name="connsiteX196" fmla="*/ 2277035 w 2657256"/>
                          <a:gd name="connsiteY196" fmla="*/ 578376 h 3370881"/>
                          <a:gd name="connsiteX197" fmla="*/ 2290482 w 2657256"/>
                          <a:gd name="connsiteY197" fmla="*/ 542517 h 3370881"/>
                          <a:gd name="connsiteX198" fmla="*/ 2286000 w 2657256"/>
                          <a:gd name="connsiteY198" fmla="*/ 506658 h 3370881"/>
                          <a:gd name="connsiteX199" fmla="*/ 2245659 w 2657256"/>
                          <a:gd name="connsiteY199" fmla="*/ 448387 h 3370881"/>
                          <a:gd name="connsiteX200" fmla="*/ 2200835 w 2657256"/>
                          <a:gd name="connsiteY200" fmla="*/ 430458 h 3370881"/>
                          <a:gd name="connsiteX201" fmla="*/ 2169459 w 2657256"/>
                          <a:gd name="connsiteY201" fmla="*/ 425976 h 3370881"/>
                          <a:gd name="connsiteX202" fmla="*/ 2102223 w 2657256"/>
                          <a:gd name="connsiteY202" fmla="*/ 430458 h 3370881"/>
                          <a:gd name="connsiteX203" fmla="*/ 2084294 w 2657256"/>
                          <a:gd name="connsiteY203" fmla="*/ 439423 h 3370881"/>
                          <a:gd name="connsiteX204" fmla="*/ 2070847 w 2657256"/>
                          <a:gd name="connsiteY204" fmla="*/ 443905 h 3370881"/>
                          <a:gd name="connsiteX205" fmla="*/ 2061882 w 2657256"/>
                          <a:gd name="connsiteY205" fmla="*/ 461834 h 3370881"/>
                          <a:gd name="connsiteX206" fmla="*/ 2034988 w 2657256"/>
                          <a:gd name="connsiteY206" fmla="*/ 475281 h 3370881"/>
                          <a:gd name="connsiteX207" fmla="*/ 1783976 w 2657256"/>
                          <a:gd name="connsiteY207" fmla="*/ 479764 h 3370881"/>
                          <a:gd name="connsiteX208" fmla="*/ 1766047 w 2657256"/>
                          <a:gd name="connsiteY208" fmla="*/ 488729 h 3370881"/>
                          <a:gd name="connsiteX209" fmla="*/ 1703294 w 2657256"/>
                          <a:gd name="connsiteY209" fmla="*/ 506658 h 3370881"/>
                          <a:gd name="connsiteX210" fmla="*/ 1689847 w 2657256"/>
                          <a:gd name="connsiteY210" fmla="*/ 511140 h 3370881"/>
                          <a:gd name="connsiteX211" fmla="*/ 1676400 w 2657256"/>
                          <a:gd name="connsiteY211" fmla="*/ 520105 h 3370881"/>
                          <a:gd name="connsiteX212" fmla="*/ 1649506 w 2657256"/>
                          <a:gd name="connsiteY212" fmla="*/ 529070 h 3370881"/>
                          <a:gd name="connsiteX213" fmla="*/ 1636059 w 2657256"/>
                          <a:gd name="connsiteY213" fmla="*/ 538034 h 3370881"/>
                          <a:gd name="connsiteX214" fmla="*/ 1622612 w 2657256"/>
                          <a:gd name="connsiteY214" fmla="*/ 551481 h 3370881"/>
                          <a:gd name="connsiteX215" fmla="*/ 1609165 w 2657256"/>
                          <a:gd name="connsiteY215" fmla="*/ 555964 h 3370881"/>
                          <a:gd name="connsiteX216" fmla="*/ 1577788 w 2657256"/>
                          <a:gd name="connsiteY216" fmla="*/ 587340 h 3370881"/>
                          <a:gd name="connsiteX217" fmla="*/ 1568823 w 2657256"/>
                          <a:gd name="connsiteY217" fmla="*/ 600787 h 3370881"/>
                          <a:gd name="connsiteX218" fmla="*/ 1555376 w 2657256"/>
                          <a:gd name="connsiteY218" fmla="*/ 614234 h 3370881"/>
                          <a:gd name="connsiteX219" fmla="*/ 1524000 w 2657256"/>
                          <a:gd name="connsiteY219" fmla="*/ 654576 h 3370881"/>
                          <a:gd name="connsiteX220" fmla="*/ 1519518 w 2657256"/>
                          <a:gd name="connsiteY220" fmla="*/ 668023 h 3370881"/>
                          <a:gd name="connsiteX221" fmla="*/ 1528482 w 2657256"/>
                          <a:gd name="connsiteY221" fmla="*/ 708364 h 3370881"/>
                          <a:gd name="connsiteX222" fmla="*/ 1537447 w 2657256"/>
                          <a:gd name="connsiteY222" fmla="*/ 721811 h 3370881"/>
                          <a:gd name="connsiteX223" fmla="*/ 1568823 w 2657256"/>
                          <a:gd name="connsiteY223" fmla="*/ 712846 h 3370881"/>
                          <a:gd name="connsiteX224" fmla="*/ 1600200 w 2657256"/>
                          <a:gd name="connsiteY224" fmla="*/ 712846 h 3370881"/>
                          <a:gd name="connsiteX225" fmla="*/ 1631576 w 2657256"/>
                          <a:gd name="connsiteY225" fmla="*/ 690434 h 3370881"/>
                          <a:gd name="connsiteX226" fmla="*/ 1645023 w 2657256"/>
                          <a:gd name="connsiteY226" fmla="*/ 676987 h 3370881"/>
                          <a:gd name="connsiteX227" fmla="*/ 1685365 w 2657256"/>
                          <a:gd name="connsiteY227" fmla="*/ 645611 h 3370881"/>
                          <a:gd name="connsiteX228" fmla="*/ 1716741 w 2657256"/>
                          <a:gd name="connsiteY228" fmla="*/ 614234 h 3370881"/>
                          <a:gd name="connsiteX229" fmla="*/ 1748118 w 2657256"/>
                          <a:gd name="connsiteY229" fmla="*/ 596305 h 3370881"/>
                          <a:gd name="connsiteX230" fmla="*/ 1761565 w 2657256"/>
                          <a:gd name="connsiteY230" fmla="*/ 591823 h 3370881"/>
                          <a:gd name="connsiteX231" fmla="*/ 1779494 w 2657256"/>
                          <a:gd name="connsiteY231" fmla="*/ 582858 h 3370881"/>
                          <a:gd name="connsiteX232" fmla="*/ 1815353 w 2657256"/>
                          <a:gd name="connsiteY232" fmla="*/ 573893 h 3370881"/>
                          <a:gd name="connsiteX233" fmla="*/ 2030506 w 2657256"/>
                          <a:gd name="connsiteY233" fmla="*/ 578376 h 3370881"/>
                          <a:gd name="connsiteX234" fmla="*/ 2017059 w 2657256"/>
                          <a:gd name="connsiteY234" fmla="*/ 600787 h 3370881"/>
                          <a:gd name="connsiteX235" fmla="*/ 1981200 w 2657256"/>
                          <a:gd name="connsiteY235" fmla="*/ 636646 h 3370881"/>
                          <a:gd name="connsiteX236" fmla="*/ 1967753 w 2657256"/>
                          <a:gd name="connsiteY236" fmla="*/ 650093 h 3370881"/>
                          <a:gd name="connsiteX237" fmla="*/ 1936376 w 2657256"/>
                          <a:gd name="connsiteY237" fmla="*/ 690434 h 3370881"/>
                          <a:gd name="connsiteX238" fmla="*/ 1905000 w 2657256"/>
                          <a:gd name="connsiteY238" fmla="*/ 717329 h 3370881"/>
                          <a:gd name="connsiteX239" fmla="*/ 1860176 w 2657256"/>
                          <a:gd name="connsiteY239" fmla="*/ 735258 h 3370881"/>
                          <a:gd name="connsiteX240" fmla="*/ 1788459 w 2657256"/>
                          <a:gd name="connsiteY240" fmla="*/ 744223 h 3370881"/>
                          <a:gd name="connsiteX241" fmla="*/ 1846729 w 2657256"/>
                          <a:gd name="connsiteY241" fmla="*/ 802493 h 3370881"/>
                          <a:gd name="connsiteX242" fmla="*/ 1913965 w 2657256"/>
                          <a:gd name="connsiteY242" fmla="*/ 829387 h 3370881"/>
                          <a:gd name="connsiteX243" fmla="*/ 1922929 w 2657256"/>
                          <a:gd name="connsiteY243" fmla="*/ 842834 h 3370881"/>
                          <a:gd name="connsiteX244" fmla="*/ 1967753 w 2657256"/>
                          <a:gd name="connsiteY244" fmla="*/ 883176 h 3370881"/>
                          <a:gd name="connsiteX245" fmla="*/ 1981200 w 2657256"/>
                          <a:gd name="connsiteY245" fmla="*/ 896623 h 3370881"/>
                          <a:gd name="connsiteX246" fmla="*/ 1994647 w 2657256"/>
                          <a:gd name="connsiteY246" fmla="*/ 905587 h 3370881"/>
                          <a:gd name="connsiteX247" fmla="*/ 2021541 w 2657256"/>
                          <a:gd name="connsiteY247" fmla="*/ 927999 h 3370881"/>
                          <a:gd name="connsiteX248" fmla="*/ 2030506 w 2657256"/>
                          <a:gd name="connsiteY248" fmla="*/ 941446 h 3370881"/>
                          <a:gd name="connsiteX249" fmla="*/ 2057400 w 2657256"/>
                          <a:gd name="connsiteY249" fmla="*/ 968340 h 3370881"/>
                          <a:gd name="connsiteX250" fmla="*/ 2088776 w 2657256"/>
                          <a:gd name="connsiteY250" fmla="*/ 1013164 h 3370881"/>
                          <a:gd name="connsiteX251" fmla="*/ 2115670 w 2657256"/>
                          <a:gd name="connsiteY251" fmla="*/ 1057987 h 3370881"/>
                          <a:gd name="connsiteX252" fmla="*/ 2120153 w 2657256"/>
                          <a:gd name="connsiteY252" fmla="*/ 1089364 h 3370881"/>
                          <a:gd name="connsiteX253" fmla="*/ 2138082 w 2657256"/>
                          <a:gd name="connsiteY253" fmla="*/ 1143152 h 3370881"/>
                          <a:gd name="connsiteX254" fmla="*/ 2147047 w 2657256"/>
                          <a:gd name="connsiteY254" fmla="*/ 1196940 h 3370881"/>
                          <a:gd name="connsiteX255" fmla="*/ 2151529 w 2657256"/>
                          <a:gd name="connsiteY255" fmla="*/ 1210387 h 3370881"/>
                          <a:gd name="connsiteX256" fmla="*/ 2156012 w 2657256"/>
                          <a:gd name="connsiteY256" fmla="*/ 1228317 h 3370881"/>
                          <a:gd name="connsiteX257" fmla="*/ 2173941 w 2657256"/>
                          <a:gd name="connsiteY257" fmla="*/ 1295552 h 3370881"/>
                          <a:gd name="connsiteX258" fmla="*/ 2182906 w 2657256"/>
                          <a:gd name="connsiteY258" fmla="*/ 1313481 h 3370881"/>
                          <a:gd name="connsiteX259" fmla="*/ 2187388 w 2657256"/>
                          <a:gd name="connsiteY259" fmla="*/ 1331411 h 3370881"/>
                          <a:gd name="connsiteX260" fmla="*/ 2214282 w 2657256"/>
                          <a:gd name="connsiteY260" fmla="*/ 1385199 h 3370881"/>
                          <a:gd name="connsiteX261" fmla="*/ 2218765 w 2657256"/>
                          <a:gd name="connsiteY261" fmla="*/ 1403129 h 3370881"/>
                          <a:gd name="connsiteX262" fmla="*/ 2223247 w 2657256"/>
                          <a:gd name="connsiteY262" fmla="*/ 1430023 h 3370881"/>
                          <a:gd name="connsiteX263" fmla="*/ 2236694 w 2657256"/>
                          <a:gd name="connsiteY263" fmla="*/ 1456917 h 3370881"/>
                          <a:gd name="connsiteX264" fmla="*/ 2241176 w 2657256"/>
                          <a:gd name="connsiteY264" fmla="*/ 1577940 h 3370881"/>
                          <a:gd name="connsiteX265" fmla="*/ 2245659 w 2657256"/>
                          <a:gd name="connsiteY265" fmla="*/ 1595870 h 3370881"/>
                          <a:gd name="connsiteX266" fmla="*/ 2236694 w 2657256"/>
                          <a:gd name="connsiteY266" fmla="*/ 1694481 h 3370881"/>
                          <a:gd name="connsiteX267" fmla="*/ 2227729 w 2657256"/>
                          <a:gd name="connsiteY267" fmla="*/ 1716893 h 3370881"/>
                          <a:gd name="connsiteX268" fmla="*/ 2223247 w 2657256"/>
                          <a:gd name="connsiteY268" fmla="*/ 1730340 h 3370881"/>
                          <a:gd name="connsiteX269" fmla="*/ 2200835 w 2657256"/>
                          <a:gd name="connsiteY269" fmla="*/ 1788611 h 3370881"/>
                          <a:gd name="connsiteX270" fmla="*/ 2191870 w 2657256"/>
                          <a:gd name="connsiteY270" fmla="*/ 1811023 h 3370881"/>
                          <a:gd name="connsiteX271" fmla="*/ 2187388 w 2657256"/>
                          <a:gd name="connsiteY271" fmla="*/ 1824470 h 3370881"/>
                          <a:gd name="connsiteX272" fmla="*/ 2169459 w 2657256"/>
                          <a:gd name="connsiteY272" fmla="*/ 1869293 h 3370881"/>
                          <a:gd name="connsiteX273" fmla="*/ 2164976 w 2657256"/>
                          <a:gd name="connsiteY273" fmla="*/ 1882740 h 3370881"/>
                          <a:gd name="connsiteX274" fmla="*/ 2156012 w 2657256"/>
                          <a:gd name="connsiteY274" fmla="*/ 1927564 h 3370881"/>
                          <a:gd name="connsiteX275" fmla="*/ 2173941 w 2657256"/>
                          <a:gd name="connsiteY275" fmla="*/ 1945493 h 3370881"/>
                          <a:gd name="connsiteX276" fmla="*/ 2196353 w 2657256"/>
                          <a:gd name="connsiteY276" fmla="*/ 1958940 h 3370881"/>
                          <a:gd name="connsiteX277" fmla="*/ 2241176 w 2657256"/>
                          <a:gd name="connsiteY277" fmla="*/ 2012729 h 3370881"/>
                          <a:gd name="connsiteX278" fmla="*/ 2263588 w 2657256"/>
                          <a:gd name="connsiteY278" fmla="*/ 2057552 h 3370881"/>
                          <a:gd name="connsiteX279" fmla="*/ 2286000 w 2657256"/>
                          <a:gd name="connsiteY279" fmla="*/ 2084446 h 3370881"/>
                          <a:gd name="connsiteX280" fmla="*/ 2299447 w 2657256"/>
                          <a:gd name="connsiteY280" fmla="*/ 2124787 h 3370881"/>
                          <a:gd name="connsiteX281" fmla="*/ 2321859 w 2657256"/>
                          <a:gd name="connsiteY281" fmla="*/ 2151681 h 3370881"/>
                          <a:gd name="connsiteX282" fmla="*/ 2344270 w 2657256"/>
                          <a:gd name="connsiteY282" fmla="*/ 2205470 h 3370881"/>
                          <a:gd name="connsiteX283" fmla="*/ 2348753 w 2657256"/>
                          <a:gd name="connsiteY283" fmla="*/ 2223399 h 3370881"/>
                          <a:gd name="connsiteX284" fmla="*/ 2366682 w 2657256"/>
                          <a:gd name="connsiteY284" fmla="*/ 2263740 h 3370881"/>
                          <a:gd name="connsiteX285" fmla="*/ 2375647 w 2657256"/>
                          <a:gd name="connsiteY285" fmla="*/ 2286152 h 3370881"/>
                          <a:gd name="connsiteX286" fmla="*/ 2380129 w 2657256"/>
                          <a:gd name="connsiteY286" fmla="*/ 2308564 h 3370881"/>
                          <a:gd name="connsiteX287" fmla="*/ 2389094 w 2657256"/>
                          <a:gd name="connsiteY287" fmla="*/ 2335458 h 3370881"/>
                          <a:gd name="connsiteX288" fmla="*/ 2393576 w 2657256"/>
                          <a:gd name="connsiteY288" fmla="*/ 2380281 h 3370881"/>
                          <a:gd name="connsiteX289" fmla="*/ 2398059 w 2657256"/>
                          <a:gd name="connsiteY289" fmla="*/ 2393729 h 3370881"/>
                          <a:gd name="connsiteX290" fmla="*/ 2402541 w 2657256"/>
                          <a:gd name="connsiteY290" fmla="*/ 2447517 h 3370881"/>
                          <a:gd name="connsiteX291" fmla="*/ 2407023 w 2657256"/>
                          <a:gd name="connsiteY291" fmla="*/ 2564058 h 3370881"/>
                          <a:gd name="connsiteX292" fmla="*/ 2389094 w 2657256"/>
                          <a:gd name="connsiteY292" fmla="*/ 2837481 h 3370881"/>
                          <a:gd name="connsiteX293" fmla="*/ 2380129 w 2657256"/>
                          <a:gd name="connsiteY293" fmla="*/ 2859893 h 3370881"/>
                          <a:gd name="connsiteX294" fmla="*/ 2357718 w 2657256"/>
                          <a:gd name="connsiteY294" fmla="*/ 2913681 h 3370881"/>
                          <a:gd name="connsiteX295" fmla="*/ 2348753 w 2657256"/>
                          <a:gd name="connsiteY295" fmla="*/ 2936093 h 3370881"/>
                          <a:gd name="connsiteX296" fmla="*/ 2339788 w 2657256"/>
                          <a:gd name="connsiteY296" fmla="*/ 2971952 h 3370881"/>
                          <a:gd name="connsiteX297" fmla="*/ 2326341 w 2657256"/>
                          <a:gd name="connsiteY297" fmla="*/ 2994364 h 3370881"/>
                          <a:gd name="connsiteX298" fmla="*/ 2317376 w 2657256"/>
                          <a:gd name="connsiteY298" fmla="*/ 3025740 h 3370881"/>
                          <a:gd name="connsiteX299" fmla="*/ 2303929 w 2657256"/>
                          <a:gd name="connsiteY299" fmla="*/ 3048152 h 3370881"/>
                          <a:gd name="connsiteX300" fmla="*/ 2290482 w 2657256"/>
                          <a:gd name="connsiteY300" fmla="*/ 3079529 h 3370881"/>
                          <a:gd name="connsiteX301" fmla="*/ 2272553 w 2657256"/>
                          <a:gd name="connsiteY301" fmla="*/ 3084011 h 3370881"/>
                          <a:gd name="connsiteX302" fmla="*/ 2259106 w 2657256"/>
                          <a:gd name="connsiteY302" fmla="*/ 3088493 h 3370881"/>
                          <a:gd name="connsiteX303" fmla="*/ 2241176 w 2657256"/>
                          <a:gd name="connsiteY303" fmla="*/ 3092976 h 3370881"/>
                          <a:gd name="connsiteX304" fmla="*/ 2209800 w 2657256"/>
                          <a:gd name="connsiteY304" fmla="*/ 3101940 h 3370881"/>
                          <a:gd name="connsiteX305" fmla="*/ 2205318 w 2657256"/>
                          <a:gd name="connsiteY305" fmla="*/ 3039187 h 3370881"/>
                          <a:gd name="connsiteX306" fmla="*/ 2218765 w 2657256"/>
                          <a:gd name="connsiteY306" fmla="*/ 3021258 h 3370881"/>
                          <a:gd name="connsiteX307" fmla="*/ 2245659 w 2657256"/>
                          <a:gd name="connsiteY307" fmla="*/ 2971952 h 3370881"/>
                          <a:gd name="connsiteX308" fmla="*/ 2268070 w 2657256"/>
                          <a:gd name="connsiteY308" fmla="*/ 2945058 h 3370881"/>
                          <a:gd name="connsiteX309" fmla="*/ 2268070 w 2657256"/>
                          <a:gd name="connsiteY309" fmla="*/ 2568540 h 3370881"/>
                          <a:gd name="connsiteX310" fmla="*/ 2259106 w 2657256"/>
                          <a:gd name="connsiteY310" fmla="*/ 2532681 h 3370881"/>
                          <a:gd name="connsiteX311" fmla="*/ 2250141 w 2657256"/>
                          <a:gd name="connsiteY311" fmla="*/ 2492340 h 3370881"/>
                          <a:gd name="connsiteX312" fmla="*/ 2245659 w 2657256"/>
                          <a:gd name="connsiteY312" fmla="*/ 2474411 h 3370881"/>
                          <a:gd name="connsiteX313" fmla="*/ 2245659 w 2657256"/>
                          <a:gd name="connsiteY313" fmla="*/ 2389247 h 3370881"/>
                          <a:gd name="connsiteX314" fmla="*/ 2173941 w 2657256"/>
                          <a:gd name="connsiteY314" fmla="*/ 2241328 h 3370881"/>
                          <a:gd name="connsiteX315" fmla="*/ 2070846 w 2657256"/>
                          <a:gd name="connsiteY315" fmla="*/ 2057553 h 3370881"/>
                          <a:gd name="connsiteX316" fmla="*/ 2057400 w 2657256"/>
                          <a:gd name="connsiteY316" fmla="*/ 2151681 h 3370881"/>
                          <a:gd name="connsiteX317" fmla="*/ 2048435 w 2657256"/>
                          <a:gd name="connsiteY317" fmla="*/ 2106858 h 3370881"/>
                          <a:gd name="connsiteX318" fmla="*/ 2034988 w 2657256"/>
                          <a:gd name="connsiteY318" fmla="*/ 2003764 h 3370881"/>
                          <a:gd name="connsiteX319" fmla="*/ 2026023 w 2657256"/>
                          <a:gd name="connsiteY319" fmla="*/ 2026176 h 3370881"/>
                          <a:gd name="connsiteX320" fmla="*/ 2021541 w 2657256"/>
                          <a:gd name="connsiteY320" fmla="*/ 2039623 h 3370881"/>
                          <a:gd name="connsiteX321" fmla="*/ 1999129 w 2657256"/>
                          <a:gd name="connsiteY321" fmla="*/ 2053070 h 3370881"/>
                          <a:gd name="connsiteX322" fmla="*/ 1990165 w 2657256"/>
                          <a:gd name="connsiteY322" fmla="*/ 2070999 h 3370881"/>
                          <a:gd name="connsiteX323" fmla="*/ 1967753 w 2657256"/>
                          <a:gd name="connsiteY323" fmla="*/ 2106858 h 3370881"/>
                          <a:gd name="connsiteX324" fmla="*/ 1981200 w 2657256"/>
                          <a:gd name="connsiteY324" fmla="*/ 2223399 h 3370881"/>
                          <a:gd name="connsiteX325" fmla="*/ 1994647 w 2657256"/>
                          <a:gd name="connsiteY325" fmla="*/ 2254776 h 3370881"/>
                          <a:gd name="connsiteX326" fmla="*/ 2003612 w 2657256"/>
                          <a:gd name="connsiteY326" fmla="*/ 2272705 h 3370881"/>
                          <a:gd name="connsiteX327" fmla="*/ 2026023 w 2657256"/>
                          <a:gd name="connsiteY327" fmla="*/ 2304081 h 3370881"/>
                          <a:gd name="connsiteX328" fmla="*/ 2043953 w 2657256"/>
                          <a:gd name="connsiteY328" fmla="*/ 2348905 h 3370881"/>
                          <a:gd name="connsiteX329" fmla="*/ 2061882 w 2657256"/>
                          <a:gd name="connsiteY329" fmla="*/ 2371317 h 3370881"/>
                          <a:gd name="connsiteX330" fmla="*/ 2088776 w 2657256"/>
                          <a:gd name="connsiteY330" fmla="*/ 2434070 h 3370881"/>
                          <a:gd name="connsiteX331" fmla="*/ 2102223 w 2657256"/>
                          <a:gd name="connsiteY331" fmla="*/ 2465446 h 3370881"/>
                          <a:gd name="connsiteX332" fmla="*/ 2106706 w 2657256"/>
                          <a:gd name="connsiteY332" fmla="*/ 2496823 h 3370881"/>
                          <a:gd name="connsiteX333" fmla="*/ 2124635 w 2657256"/>
                          <a:gd name="connsiteY333" fmla="*/ 2559576 h 3370881"/>
                          <a:gd name="connsiteX334" fmla="*/ 2138082 w 2657256"/>
                          <a:gd name="connsiteY334" fmla="*/ 2649223 h 3370881"/>
                          <a:gd name="connsiteX335" fmla="*/ 2147047 w 2657256"/>
                          <a:gd name="connsiteY335" fmla="*/ 2685081 h 3370881"/>
                          <a:gd name="connsiteX336" fmla="*/ 2151529 w 2657256"/>
                          <a:gd name="connsiteY336" fmla="*/ 2716458 h 3370881"/>
                          <a:gd name="connsiteX337" fmla="*/ 2160494 w 2657256"/>
                          <a:gd name="connsiteY337" fmla="*/ 2770246 h 3370881"/>
                          <a:gd name="connsiteX338" fmla="*/ 2156012 w 2657256"/>
                          <a:gd name="connsiteY338" fmla="*/ 2962987 h 3370881"/>
                          <a:gd name="connsiteX339" fmla="*/ 2138082 w 2657256"/>
                          <a:gd name="connsiteY339" fmla="*/ 3043670 h 3370881"/>
                          <a:gd name="connsiteX340" fmla="*/ 2133600 w 2657256"/>
                          <a:gd name="connsiteY340" fmla="*/ 3061599 h 3370881"/>
                          <a:gd name="connsiteX341" fmla="*/ 2120153 w 2657256"/>
                          <a:gd name="connsiteY341" fmla="*/ 3079529 h 3370881"/>
                          <a:gd name="connsiteX342" fmla="*/ 2111188 w 2657256"/>
                          <a:gd name="connsiteY342" fmla="*/ 3106423 h 3370881"/>
                          <a:gd name="connsiteX343" fmla="*/ 2088776 w 2657256"/>
                          <a:gd name="connsiteY343" fmla="*/ 3137799 h 3370881"/>
                          <a:gd name="connsiteX344" fmla="*/ 2075329 w 2657256"/>
                          <a:gd name="connsiteY344" fmla="*/ 3164693 h 3370881"/>
                          <a:gd name="connsiteX345" fmla="*/ 2061882 w 2657256"/>
                          <a:gd name="connsiteY345" fmla="*/ 3169176 h 3370881"/>
                          <a:gd name="connsiteX346" fmla="*/ 2021541 w 2657256"/>
                          <a:gd name="connsiteY346" fmla="*/ 3164693 h 3370881"/>
                          <a:gd name="connsiteX347" fmla="*/ 2012576 w 2657256"/>
                          <a:gd name="connsiteY347" fmla="*/ 3119870 h 3370881"/>
                          <a:gd name="connsiteX348" fmla="*/ 2048435 w 2657256"/>
                          <a:gd name="connsiteY348" fmla="*/ 3021258 h 3370881"/>
                          <a:gd name="connsiteX349" fmla="*/ 2048435 w 2657256"/>
                          <a:gd name="connsiteY349" fmla="*/ 3021258 h 3370881"/>
                          <a:gd name="connsiteX350" fmla="*/ 2061882 w 2657256"/>
                          <a:gd name="connsiteY350" fmla="*/ 2967470 h 3370881"/>
                          <a:gd name="connsiteX351" fmla="*/ 2070847 w 2657256"/>
                          <a:gd name="connsiteY351" fmla="*/ 2882305 h 3370881"/>
                          <a:gd name="connsiteX352" fmla="*/ 2066365 w 2657256"/>
                          <a:gd name="connsiteY352" fmla="*/ 2725423 h 3370881"/>
                          <a:gd name="connsiteX353" fmla="*/ 2043953 w 2657256"/>
                          <a:gd name="connsiteY353" fmla="*/ 2649223 h 3370881"/>
                          <a:gd name="connsiteX354" fmla="*/ 2030506 w 2657256"/>
                          <a:gd name="connsiteY354" fmla="*/ 2622329 h 3370881"/>
                          <a:gd name="connsiteX355" fmla="*/ 2017059 w 2657256"/>
                          <a:gd name="connsiteY355" fmla="*/ 2581987 h 3370881"/>
                          <a:gd name="connsiteX356" fmla="*/ 1981200 w 2657256"/>
                          <a:gd name="connsiteY356" fmla="*/ 2514752 h 3370881"/>
                          <a:gd name="connsiteX357" fmla="*/ 1972235 w 2657256"/>
                          <a:gd name="connsiteY357" fmla="*/ 2501305 h 3370881"/>
                          <a:gd name="connsiteX358" fmla="*/ 1958788 w 2657256"/>
                          <a:gd name="connsiteY358" fmla="*/ 2478893 h 3370881"/>
                          <a:gd name="connsiteX359" fmla="*/ 1905000 w 2657256"/>
                          <a:gd name="connsiteY359" fmla="*/ 2398211 h 3370881"/>
                          <a:gd name="connsiteX360" fmla="*/ 1882588 w 2657256"/>
                          <a:gd name="connsiteY360" fmla="*/ 2357870 h 3370881"/>
                          <a:gd name="connsiteX361" fmla="*/ 1869141 w 2657256"/>
                          <a:gd name="connsiteY361" fmla="*/ 2339940 h 3370881"/>
                          <a:gd name="connsiteX362" fmla="*/ 1806388 w 2657256"/>
                          <a:gd name="connsiteY362" fmla="*/ 2313046 h 3370881"/>
                          <a:gd name="connsiteX363" fmla="*/ 1779494 w 2657256"/>
                          <a:gd name="connsiteY363" fmla="*/ 2304081 h 3370881"/>
                          <a:gd name="connsiteX364" fmla="*/ 1752600 w 2657256"/>
                          <a:gd name="connsiteY364" fmla="*/ 2299599 h 3370881"/>
                          <a:gd name="connsiteX365" fmla="*/ 1680882 w 2657256"/>
                          <a:gd name="connsiteY365" fmla="*/ 2277187 h 3370881"/>
                          <a:gd name="connsiteX366" fmla="*/ 1662953 w 2657256"/>
                          <a:gd name="connsiteY366" fmla="*/ 2272705 h 3370881"/>
                          <a:gd name="connsiteX367" fmla="*/ 1640541 w 2657256"/>
                          <a:gd name="connsiteY367" fmla="*/ 2259258 h 3370881"/>
                          <a:gd name="connsiteX368" fmla="*/ 1604682 w 2657256"/>
                          <a:gd name="connsiteY368" fmla="*/ 2272705 h 3370881"/>
                          <a:gd name="connsiteX369" fmla="*/ 1537447 w 2657256"/>
                          <a:gd name="connsiteY369" fmla="*/ 2304081 h 3370881"/>
                          <a:gd name="connsiteX370" fmla="*/ 1510553 w 2657256"/>
                          <a:gd name="connsiteY370" fmla="*/ 2308564 h 3370881"/>
                          <a:gd name="connsiteX371" fmla="*/ 1488141 w 2657256"/>
                          <a:gd name="connsiteY371" fmla="*/ 2313046 h 3370881"/>
                          <a:gd name="connsiteX372" fmla="*/ 1443318 w 2657256"/>
                          <a:gd name="connsiteY372" fmla="*/ 2322011 h 3370881"/>
                          <a:gd name="connsiteX373" fmla="*/ 1367118 w 2657256"/>
                          <a:gd name="connsiteY373" fmla="*/ 2304081 h 3370881"/>
                          <a:gd name="connsiteX374" fmla="*/ 1317812 w 2657256"/>
                          <a:gd name="connsiteY374" fmla="*/ 2286152 h 3370881"/>
                          <a:gd name="connsiteX375" fmla="*/ 1066800 w 2657256"/>
                          <a:gd name="connsiteY375" fmla="*/ 2272705 h 3370881"/>
                          <a:gd name="connsiteX376" fmla="*/ 1030941 w 2657256"/>
                          <a:gd name="connsiteY376" fmla="*/ 2263740 h 3370881"/>
                          <a:gd name="connsiteX377" fmla="*/ 986118 w 2657256"/>
                          <a:gd name="connsiteY377" fmla="*/ 2241329 h 3370881"/>
                          <a:gd name="connsiteX378" fmla="*/ 968188 w 2657256"/>
                          <a:gd name="connsiteY378" fmla="*/ 2232364 h 3370881"/>
                          <a:gd name="connsiteX379" fmla="*/ 936812 w 2657256"/>
                          <a:gd name="connsiteY379" fmla="*/ 2214434 h 3370881"/>
                          <a:gd name="connsiteX380" fmla="*/ 905435 w 2657256"/>
                          <a:gd name="connsiteY380" fmla="*/ 2196505 h 3370881"/>
                          <a:gd name="connsiteX381" fmla="*/ 869576 w 2657256"/>
                          <a:gd name="connsiteY381" fmla="*/ 2209952 h 3370881"/>
                          <a:gd name="connsiteX382" fmla="*/ 856129 w 2657256"/>
                          <a:gd name="connsiteY382" fmla="*/ 2227881 h 3370881"/>
                          <a:gd name="connsiteX383" fmla="*/ 815788 w 2657256"/>
                          <a:gd name="connsiteY383" fmla="*/ 2268223 h 3370881"/>
                          <a:gd name="connsiteX384" fmla="*/ 788894 w 2657256"/>
                          <a:gd name="connsiteY384" fmla="*/ 2290634 h 3370881"/>
                          <a:gd name="connsiteX385" fmla="*/ 762000 w 2657256"/>
                          <a:gd name="connsiteY385" fmla="*/ 2313046 h 3370881"/>
                          <a:gd name="connsiteX386" fmla="*/ 753035 w 2657256"/>
                          <a:gd name="connsiteY386" fmla="*/ 2326493 h 3370881"/>
                          <a:gd name="connsiteX387" fmla="*/ 735106 w 2657256"/>
                          <a:gd name="connsiteY387" fmla="*/ 2339940 h 3370881"/>
                          <a:gd name="connsiteX388" fmla="*/ 712694 w 2657256"/>
                          <a:gd name="connsiteY388" fmla="*/ 2362352 h 3370881"/>
                          <a:gd name="connsiteX389" fmla="*/ 694765 w 2657256"/>
                          <a:gd name="connsiteY389" fmla="*/ 2375799 h 3370881"/>
                          <a:gd name="connsiteX390" fmla="*/ 681318 w 2657256"/>
                          <a:gd name="connsiteY390" fmla="*/ 2393729 h 3370881"/>
                          <a:gd name="connsiteX391" fmla="*/ 667870 w 2657256"/>
                          <a:gd name="connsiteY391" fmla="*/ 2402693 h 3370881"/>
                          <a:gd name="connsiteX392" fmla="*/ 623047 w 2657256"/>
                          <a:gd name="connsiteY392" fmla="*/ 2443034 h 3370881"/>
                          <a:gd name="connsiteX393" fmla="*/ 600635 w 2657256"/>
                          <a:gd name="connsiteY393" fmla="*/ 2474411 h 3370881"/>
                          <a:gd name="connsiteX394" fmla="*/ 587188 w 2657256"/>
                          <a:gd name="connsiteY394" fmla="*/ 2514752 h 3370881"/>
                          <a:gd name="connsiteX395" fmla="*/ 582706 w 2657256"/>
                          <a:gd name="connsiteY395" fmla="*/ 2546129 h 3370881"/>
                          <a:gd name="connsiteX396" fmla="*/ 596153 w 2657256"/>
                          <a:gd name="connsiteY396" fmla="*/ 2635776 h 3370881"/>
                          <a:gd name="connsiteX397" fmla="*/ 600635 w 2657256"/>
                          <a:gd name="connsiteY397" fmla="*/ 2653705 h 3370881"/>
                          <a:gd name="connsiteX398" fmla="*/ 609600 w 2657256"/>
                          <a:gd name="connsiteY398" fmla="*/ 2671634 h 3370881"/>
                          <a:gd name="connsiteX399" fmla="*/ 614082 w 2657256"/>
                          <a:gd name="connsiteY399" fmla="*/ 2689564 h 3370881"/>
                          <a:gd name="connsiteX400" fmla="*/ 623047 w 2657256"/>
                          <a:gd name="connsiteY400" fmla="*/ 2711976 h 3370881"/>
                          <a:gd name="connsiteX401" fmla="*/ 627529 w 2657256"/>
                          <a:gd name="connsiteY401" fmla="*/ 2734387 h 3370881"/>
                          <a:gd name="connsiteX402" fmla="*/ 640976 w 2657256"/>
                          <a:gd name="connsiteY402" fmla="*/ 2765764 h 3370881"/>
                          <a:gd name="connsiteX403" fmla="*/ 645459 w 2657256"/>
                          <a:gd name="connsiteY403" fmla="*/ 2779211 h 3370881"/>
                          <a:gd name="connsiteX404" fmla="*/ 658906 w 2657256"/>
                          <a:gd name="connsiteY404" fmla="*/ 2801623 h 3370881"/>
                          <a:gd name="connsiteX405" fmla="*/ 676835 w 2657256"/>
                          <a:gd name="connsiteY405" fmla="*/ 2864376 h 3370881"/>
                          <a:gd name="connsiteX406" fmla="*/ 690282 w 2657256"/>
                          <a:gd name="connsiteY406" fmla="*/ 2895752 h 3370881"/>
                          <a:gd name="connsiteX407" fmla="*/ 699247 w 2657256"/>
                          <a:gd name="connsiteY407" fmla="*/ 2940576 h 3370881"/>
                          <a:gd name="connsiteX408" fmla="*/ 703729 w 2657256"/>
                          <a:gd name="connsiteY408" fmla="*/ 2967470 h 3370881"/>
                          <a:gd name="connsiteX409" fmla="*/ 717176 w 2657256"/>
                          <a:gd name="connsiteY409" fmla="*/ 2994364 h 3370881"/>
                          <a:gd name="connsiteX410" fmla="*/ 735106 w 2657256"/>
                          <a:gd name="connsiteY410" fmla="*/ 3052634 h 3370881"/>
                          <a:gd name="connsiteX411" fmla="*/ 739588 w 2657256"/>
                          <a:gd name="connsiteY411" fmla="*/ 3079529 h 3370881"/>
                          <a:gd name="connsiteX412" fmla="*/ 762000 w 2657256"/>
                          <a:gd name="connsiteY412" fmla="*/ 3142281 h 3370881"/>
                          <a:gd name="connsiteX413" fmla="*/ 766482 w 2657256"/>
                          <a:gd name="connsiteY413" fmla="*/ 3231929 h 3370881"/>
                          <a:gd name="connsiteX414" fmla="*/ 770965 w 2657256"/>
                          <a:gd name="connsiteY414" fmla="*/ 3254340 h 3370881"/>
                          <a:gd name="connsiteX415" fmla="*/ 775447 w 2657256"/>
                          <a:gd name="connsiteY415" fmla="*/ 3285717 h 3370881"/>
                          <a:gd name="connsiteX416" fmla="*/ 748553 w 2657256"/>
                          <a:gd name="connsiteY416" fmla="*/ 3335023 h 3370881"/>
                          <a:gd name="connsiteX417" fmla="*/ 721659 w 2657256"/>
                          <a:gd name="connsiteY417" fmla="*/ 3343987 h 3370881"/>
                          <a:gd name="connsiteX418" fmla="*/ 708212 w 2657256"/>
                          <a:gd name="connsiteY418" fmla="*/ 3348470 h 3370881"/>
                          <a:gd name="connsiteX419" fmla="*/ 623047 w 2657256"/>
                          <a:gd name="connsiteY419" fmla="*/ 3330540 h 3370881"/>
                          <a:gd name="connsiteX420" fmla="*/ 609600 w 2657256"/>
                          <a:gd name="connsiteY420" fmla="*/ 3308129 h 3370881"/>
                          <a:gd name="connsiteX421" fmla="*/ 591670 w 2657256"/>
                          <a:gd name="connsiteY421" fmla="*/ 3267787 h 3370881"/>
                          <a:gd name="connsiteX422" fmla="*/ 560294 w 2657256"/>
                          <a:gd name="connsiteY422" fmla="*/ 3209517 h 3370881"/>
                          <a:gd name="connsiteX423" fmla="*/ 551329 w 2657256"/>
                          <a:gd name="connsiteY423" fmla="*/ 3196070 h 3370881"/>
                          <a:gd name="connsiteX424" fmla="*/ 528918 w 2657256"/>
                          <a:gd name="connsiteY424" fmla="*/ 3173658 h 3370881"/>
                          <a:gd name="connsiteX425" fmla="*/ 519953 w 2657256"/>
                          <a:gd name="connsiteY425" fmla="*/ 3128834 h 3370881"/>
                          <a:gd name="connsiteX426" fmla="*/ 524435 w 2657256"/>
                          <a:gd name="connsiteY426" fmla="*/ 3101940 h 3370881"/>
                          <a:gd name="connsiteX427" fmla="*/ 528918 w 2657256"/>
                          <a:gd name="connsiteY427" fmla="*/ 3088493 h 3370881"/>
                          <a:gd name="connsiteX428" fmla="*/ 542365 w 2657256"/>
                          <a:gd name="connsiteY428" fmla="*/ 3052634 h 3370881"/>
                          <a:gd name="connsiteX429" fmla="*/ 484094 w 2657256"/>
                          <a:gd name="connsiteY429" fmla="*/ 2886787 h 3370881"/>
                          <a:gd name="connsiteX430" fmla="*/ 443753 w 2657256"/>
                          <a:gd name="connsiteY430" fmla="*/ 2779211 h 3370881"/>
                          <a:gd name="connsiteX431" fmla="*/ 439270 w 2657256"/>
                          <a:gd name="connsiteY431" fmla="*/ 2752317 h 3370881"/>
                          <a:gd name="connsiteX432" fmla="*/ 430306 w 2657256"/>
                          <a:gd name="connsiteY432" fmla="*/ 2716458 h 3370881"/>
                          <a:gd name="connsiteX433" fmla="*/ 425823 w 2657256"/>
                          <a:gd name="connsiteY433" fmla="*/ 2680599 h 3370881"/>
                          <a:gd name="connsiteX434" fmla="*/ 398929 w 2657256"/>
                          <a:gd name="connsiteY434" fmla="*/ 2599917 h 3370881"/>
                          <a:gd name="connsiteX435" fmla="*/ 385482 w 2657256"/>
                          <a:gd name="connsiteY435" fmla="*/ 2568540 h 3370881"/>
                          <a:gd name="connsiteX436" fmla="*/ 381000 w 2657256"/>
                          <a:gd name="connsiteY436" fmla="*/ 2550611 h 3370881"/>
                          <a:gd name="connsiteX437" fmla="*/ 372035 w 2657256"/>
                          <a:gd name="connsiteY437" fmla="*/ 2483376 h 3370881"/>
                          <a:gd name="connsiteX438" fmla="*/ 367553 w 2657256"/>
                          <a:gd name="connsiteY438" fmla="*/ 2469929 h 3370881"/>
                          <a:gd name="connsiteX439" fmla="*/ 407894 w 2657256"/>
                          <a:gd name="connsiteY439" fmla="*/ 2451999 h 3370881"/>
                          <a:gd name="connsiteX440" fmla="*/ 515470 w 2657256"/>
                          <a:gd name="connsiteY440" fmla="*/ 2407176 h 3370881"/>
                          <a:gd name="connsiteX441" fmla="*/ 578223 w 2657256"/>
                          <a:gd name="connsiteY441" fmla="*/ 2353387 h 3370881"/>
                          <a:gd name="connsiteX442" fmla="*/ 587188 w 2657256"/>
                          <a:gd name="connsiteY442" fmla="*/ 2330976 h 3370881"/>
                          <a:gd name="connsiteX443" fmla="*/ 614082 w 2657256"/>
                          <a:gd name="connsiteY443" fmla="*/ 2254776 h 3370881"/>
                          <a:gd name="connsiteX444" fmla="*/ 649941 w 2657256"/>
                          <a:gd name="connsiteY444" fmla="*/ 2200987 h 3370881"/>
                          <a:gd name="connsiteX445" fmla="*/ 690282 w 2657256"/>
                          <a:gd name="connsiteY445" fmla="*/ 2174093 h 3370881"/>
                          <a:gd name="connsiteX446" fmla="*/ 703729 w 2657256"/>
                          <a:gd name="connsiteY446" fmla="*/ 2165129 h 3370881"/>
                          <a:gd name="connsiteX447" fmla="*/ 739588 w 2657256"/>
                          <a:gd name="connsiteY447" fmla="*/ 2147199 h 3370881"/>
                          <a:gd name="connsiteX448" fmla="*/ 708212 w 2657256"/>
                          <a:gd name="connsiteY448" fmla="*/ 2187540 h 3370881"/>
                          <a:gd name="connsiteX449" fmla="*/ 654423 w 2657256"/>
                          <a:gd name="connsiteY449" fmla="*/ 2241329 h 3370881"/>
                          <a:gd name="connsiteX450" fmla="*/ 636494 w 2657256"/>
                          <a:gd name="connsiteY450" fmla="*/ 2259258 h 3370881"/>
                          <a:gd name="connsiteX451" fmla="*/ 614082 w 2657256"/>
                          <a:gd name="connsiteY451" fmla="*/ 2286152 h 3370881"/>
                          <a:gd name="connsiteX452" fmla="*/ 605118 w 2657256"/>
                          <a:gd name="connsiteY452" fmla="*/ 2299599 h 3370881"/>
                          <a:gd name="connsiteX453" fmla="*/ 560294 w 2657256"/>
                          <a:gd name="connsiteY453" fmla="*/ 2335458 h 3370881"/>
                          <a:gd name="connsiteX454" fmla="*/ 524435 w 2657256"/>
                          <a:gd name="connsiteY454" fmla="*/ 2348905 h 3370881"/>
                          <a:gd name="connsiteX455" fmla="*/ 502023 w 2657256"/>
                          <a:gd name="connsiteY455" fmla="*/ 2362352 h 3370881"/>
                          <a:gd name="connsiteX456" fmla="*/ 461682 w 2657256"/>
                          <a:gd name="connsiteY456" fmla="*/ 2389246 h 3370881"/>
                          <a:gd name="connsiteX457" fmla="*/ 448235 w 2657256"/>
                          <a:gd name="connsiteY457" fmla="*/ 2398211 h 3370881"/>
                          <a:gd name="connsiteX458" fmla="*/ 430306 w 2657256"/>
                          <a:gd name="connsiteY458" fmla="*/ 2407176 h 3370881"/>
                          <a:gd name="connsiteX459" fmla="*/ 412376 w 2657256"/>
                          <a:gd name="connsiteY459" fmla="*/ 2420623 h 3370881"/>
                          <a:gd name="connsiteX460" fmla="*/ 389965 w 2657256"/>
                          <a:gd name="connsiteY460" fmla="*/ 2429587 h 3370881"/>
                          <a:gd name="connsiteX461" fmla="*/ 372035 w 2657256"/>
                          <a:gd name="connsiteY461" fmla="*/ 2443034 h 3370881"/>
                          <a:gd name="connsiteX462" fmla="*/ 318247 w 2657256"/>
                          <a:gd name="connsiteY462" fmla="*/ 2474411 h 3370881"/>
                          <a:gd name="connsiteX463" fmla="*/ 304800 w 2657256"/>
                          <a:gd name="connsiteY463" fmla="*/ 2492340 h 3370881"/>
                          <a:gd name="connsiteX464" fmla="*/ 282388 w 2657256"/>
                          <a:gd name="connsiteY464" fmla="*/ 2519234 h 3370881"/>
                          <a:gd name="connsiteX465" fmla="*/ 295835 w 2657256"/>
                          <a:gd name="connsiteY465" fmla="*/ 2815070 h 3370881"/>
                          <a:gd name="connsiteX466" fmla="*/ 300318 w 2657256"/>
                          <a:gd name="connsiteY466" fmla="*/ 2837481 h 3370881"/>
                          <a:gd name="connsiteX467" fmla="*/ 304800 w 2657256"/>
                          <a:gd name="connsiteY467" fmla="*/ 2868858 h 3370881"/>
                          <a:gd name="connsiteX468" fmla="*/ 309282 w 2657256"/>
                          <a:gd name="connsiteY468" fmla="*/ 2927129 h 3370881"/>
                          <a:gd name="connsiteX469" fmla="*/ 322729 w 2657256"/>
                          <a:gd name="connsiteY469" fmla="*/ 2985399 h 3370881"/>
                          <a:gd name="connsiteX470" fmla="*/ 327212 w 2657256"/>
                          <a:gd name="connsiteY470" fmla="*/ 3012293 h 3370881"/>
                          <a:gd name="connsiteX471" fmla="*/ 331694 w 2657256"/>
                          <a:gd name="connsiteY471" fmla="*/ 3043670 h 3370881"/>
                          <a:gd name="connsiteX472" fmla="*/ 345141 w 2657256"/>
                          <a:gd name="connsiteY472" fmla="*/ 3070564 h 3370881"/>
                          <a:gd name="connsiteX473" fmla="*/ 367553 w 2657256"/>
                          <a:gd name="connsiteY473" fmla="*/ 3124352 h 3370881"/>
                          <a:gd name="connsiteX474" fmla="*/ 381000 w 2657256"/>
                          <a:gd name="connsiteY474" fmla="*/ 3182623 h 3370881"/>
                          <a:gd name="connsiteX475" fmla="*/ 389965 w 2657256"/>
                          <a:gd name="connsiteY475" fmla="*/ 3196070 h 3370881"/>
                          <a:gd name="connsiteX476" fmla="*/ 394447 w 2657256"/>
                          <a:gd name="connsiteY476" fmla="*/ 3213999 h 3370881"/>
                          <a:gd name="connsiteX477" fmla="*/ 412376 w 2657256"/>
                          <a:gd name="connsiteY477" fmla="*/ 3245376 h 3370881"/>
                          <a:gd name="connsiteX478" fmla="*/ 416859 w 2657256"/>
                          <a:gd name="connsiteY478" fmla="*/ 3258823 h 3370881"/>
                          <a:gd name="connsiteX479" fmla="*/ 425823 w 2657256"/>
                          <a:gd name="connsiteY479" fmla="*/ 3272270 h 3370881"/>
                          <a:gd name="connsiteX480" fmla="*/ 439270 w 2657256"/>
                          <a:gd name="connsiteY480" fmla="*/ 3303646 h 3370881"/>
                          <a:gd name="connsiteX481" fmla="*/ 439270 w 2657256"/>
                          <a:gd name="connsiteY481" fmla="*/ 3352952 h 3370881"/>
                          <a:gd name="connsiteX482" fmla="*/ 430306 w 2657256"/>
                          <a:gd name="connsiteY482" fmla="*/ 3366399 h 3370881"/>
                          <a:gd name="connsiteX483" fmla="*/ 412376 w 2657256"/>
                          <a:gd name="connsiteY483" fmla="*/ 3370881 h 3370881"/>
                          <a:gd name="connsiteX484" fmla="*/ 295835 w 2657256"/>
                          <a:gd name="connsiteY484" fmla="*/ 3357434 h 3370881"/>
                          <a:gd name="connsiteX485" fmla="*/ 264459 w 2657256"/>
                          <a:gd name="connsiteY485" fmla="*/ 3276752 h 3370881"/>
                          <a:gd name="connsiteX486" fmla="*/ 259976 w 2657256"/>
                          <a:gd name="connsiteY486" fmla="*/ 3240893 h 3370881"/>
                          <a:gd name="connsiteX487" fmla="*/ 246529 w 2657256"/>
                          <a:gd name="connsiteY487" fmla="*/ 3178140 h 3370881"/>
                          <a:gd name="connsiteX488" fmla="*/ 237565 w 2657256"/>
                          <a:gd name="connsiteY488" fmla="*/ 3084011 h 3370881"/>
                          <a:gd name="connsiteX489" fmla="*/ 228600 w 2657256"/>
                          <a:gd name="connsiteY489" fmla="*/ 3057117 h 3370881"/>
                          <a:gd name="connsiteX490" fmla="*/ 219635 w 2657256"/>
                          <a:gd name="connsiteY490" fmla="*/ 3021258 h 3370881"/>
                          <a:gd name="connsiteX491" fmla="*/ 206188 w 2657256"/>
                          <a:gd name="connsiteY491" fmla="*/ 2980917 h 3370881"/>
                          <a:gd name="connsiteX492" fmla="*/ 201706 w 2657256"/>
                          <a:gd name="connsiteY492" fmla="*/ 2949540 h 3370881"/>
                          <a:gd name="connsiteX493" fmla="*/ 197223 w 2657256"/>
                          <a:gd name="connsiteY493" fmla="*/ 2927129 h 3370881"/>
                          <a:gd name="connsiteX494" fmla="*/ 192741 w 2657256"/>
                          <a:gd name="connsiteY494" fmla="*/ 2891270 h 3370881"/>
                          <a:gd name="connsiteX495" fmla="*/ 188259 w 2657256"/>
                          <a:gd name="connsiteY495" fmla="*/ 2850929 h 3370881"/>
                          <a:gd name="connsiteX496" fmla="*/ 179294 w 2657256"/>
                          <a:gd name="connsiteY496" fmla="*/ 2824034 h 3370881"/>
                          <a:gd name="connsiteX497" fmla="*/ 165847 w 2657256"/>
                          <a:gd name="connsiteY497" fmla="*/ 2774729 h 3370881"/>
                          <a:gd name="connsiteX498" fmla="*/ 161365 w 2657256"/>
                          <a:gd name="connsiteY498" fmla="*/ 2747834 h 3370881"/>
                          <a:gd name="connsiteX499" fmla="*/ 156882 w 2657256"/>
                          <a:gd name="connsiteY499" fmla="*/ 2559576 h 3370881"/>
                          <a:gd name="connsiteX500" fmla="*/ 152400 w 2657256"/>
                          <a:gd name="connsiteY500" fmla="*/ 2519234 h 3370881"/>
                          <a:gd name="connsiteX501" fmla="*/ 143435 w 2657256"/>
                          <a:gd name="connsiteY501" fmla="*/ 2384764 h 3370881"/>
                          <a:gd name="connsiteX502" fmla="*/ 129988 w 2657256"/>
                          <a:gd name="connsiteY502" fmla="*/ 2344423 h 3370881"/>
                          <a:gd name="connsiteX503" fmla="*/ 125506 w 2657256"/>
                          <a:gd name="connsiteY503" fmla="*/ 2330976 h 3370881"/>
                          <a:gd name="connsiteX504" fmla="*/ 138953 w 2657256"/>
                          <a:gd name="connsiteY504" fmla="*/ 2313046 h 3370881"/>
                          <a:gd name="connsiteX505" fmla="*/ 152400 w 2657256"/>
                          <a:gd name="connsiteY505" fmla="*/ 2304081 h 3370881"/>
                          <a:gd name="connsiteX506" fmla="*/ 170329 w 2657256"/>
                          <a:gd name="connsiteY506" fmla="*/ 2259258 h 3370881"/>
                          <a:gd name="connsiteX507" fmla="*/ 188259 w 2657256"/>
                          <a:gd name="connsiteY507" fmla="*/ 2223399 h 3370881"/>
                          <a:gd name="connsiteX508" fmla="*/ 206188 w 2657256"/>
                          <a:gd name="connsiteY508" fmla="*/ 2187540 h 3370881"/>
                          <a:gd name="connsiteX509" fmla="*/ 210670 w 2657256"/>
                          <a:gd name="connsiteY509" fmla="*/ 2174093 h 3370881"/>
                          <a:gd name="connsiteX510" fmla="*/ 219635 w 2657256"/>
                          <a:gd name="connsiteY510" fmla="*/ 2115823 h 3370881"/>
                          <a:gd name="connsiteX511" fmla="*/ 210670 w 2657256"/>
                          <a:gd name="connsiteY511" fmla="*/ 1958940 h 3370881"/>
                          <a:gd name="connsiteX512" fmla="*/ 192741 w 2657256"/>
                          <a:gd name="connsiteY512" fmla="*/ 1923081 h 3370881"/>
                          <a:gd name="connsiteX513" fmla="*/ 179294 w 2657256"/>
                          <a:gd name="connsiteY513" fmla="*/ 1891705 h 3370881"/>
                          <a:gd name="connsiteX514" fmla="*/ 165847 w 2657256"/>
                          <a:gd name="connsiteY514" fmla="*/ 1864811 h 3370881"/>
                          <a:gd name="connsiteX515" fmla="*/ 152400 w 2657256"/>
                          <a:gd name="connsiteY515" fmla="*/ 1833434 h 3370881"/>
                          <a:gd name="connsiteX516" fmla="*/ 143435 w 2657256"/>
                          <a:gd name="connsiteY516" fmla="*/ 1819987 h 3370881"/>
                          <a:gd name="connsiteX517" fmla="*/ 107576 w 2657256"/>
                          <a:gd name="connsiteY517" fmla="*/ 1784129 h 3370881"/>
                          <a:gd name="connsiteX518" fmla="*/ 94129 w 2657256"/>
                          <a:gd name="connsiteY518" fmla="*/ 1779646 h 3370881"/>
                          <a:gd name="connsiteX519" fmla="*/ 71718 w 2657256"/>
                          <a:gd name="connsiteY519" fmla="*/ 1770681 h 3370881"/>
                          <a:gd name="connsiteX520" fmla="*/ 58270 w 2657256"/>
                          <a:gd name="connsiteY520" fmla="*/ 1761717 h 3370881"/>
                          <a:gd name="connsiteX521" fmla="*/ 26894 w 2657256"/>
                          <a:gd name="connsiteY521" fmla="*/ 1730340 h 3370881"/>
                          <a:gd name="connsiteX522" fmla="*/ 0 w 2657256"/>
                          <a:gd name="connsiteY522" fmla="*/ 1707929 h 3370881"/>
                          <a:gd name="connsiteX0" fmla="*/ 0 w 2657256"/>
                          <a:gd name="connsiteY0" fmla="*/ 1707929 h 3370881"/>
                          <a:gd name="connsiteX1" fmla="*/ 22412 w 2657256"/>
                          <a:gd name="connsiteY1" fmla="*/ 1698964 h 3370881"/>
                          <a:gd name="connsiteX2" fmla="*/ 31376 w 2657256"/>
                          <a:gd name="connsiteY2" fmla="*/ 1681034 h 3370881"/>
                          <a:gd name="connsiteX3" fmla="*/ 44823 w 2657256"/>
                          <a:gd name="connsiteY3" fmla="*/ 1672070 h 3370881"/>
                          <a:gd name="connsiteX4" fmla="*/ 58270 w 2657256"/>
                          <a:gd name="connsiteY4" fmla="*/ 1654140 h 3370881"/>
                          <a:gd name="connsiteX5" fmla="*/ 76200 w 2657256"/>
                          <a:gd name="connsiteY5" fmla="*/ 1645176 h 3370881"/>
                          <a:gd name="connsiteX6" fmla="*/ 98612 w 2657256"/>
                          <a:gd name="connsiteY6" fmla="*/ 1636211 h 3370881"/>
                          <a:gd name="connsiteX7" fmla="*/ 125506 w 2657256"/>
                          <a:gd name="connsiteY7" fmla="*/ 1627246 h 3370881"/>
                          <a:gd name="connsiteX8" fmla="*/ 152400 w 2657256"/>
                          <a:gd name="connsiteY8" fmla="*/ 1609317 h 3370881"/>
                          <a:gd name="connsiteX9" fmla="*/ 170329 w 2657256"/>
                          <a:gd name="connsiteY9" fmla="*/ 1600352 h 3370881"/>
                          <a:gd name="connsiteX10" fmla="*/ 188259 w 2657256"/>
                          <a:gd name="connsiteY10" fmla="*/ 1582423 h 3370881"/>
                          <a:gd name="connsiteX11" fmla="*/ 228600 w 2657256"/>
                          <a:gd name="connsiteY11" fmla="*/ 1564493 h 3370881"/>
                          <a:gd name="connsiteX12" fmla="*/ 255494 w 2657256"/>
                          <a:gd name="connsiteY12" fmla="*/ 1546564 h 3370881"/>
                          <a:gd name="connsiteX13" fmla="*/ 300318 w 2657256"/>
                          <a:gd name="connsiteY13" fmla="*/ 1524152 h 3370881"/>
                          <a:gd name="connsiteX14" fmla="*/ 313765 w 2657256"/>
                          <a:gd name="connsiteY14" fmla="*/ 1515187 h 3370881"/>
                          <a:gd name="connsiteX15" fmla="*/ 340659 w 2657256"/>
                          <a:gd name="connsiteY15" fmla="*/ 1510705 h 3370881"/>
                          <a:gd name="connsiteX16" fmla="*/ 363070 w 2657256"/>
                          <a:gd name="connsiteY16" fmla="*/ 1506223 h 3370881"/>
                          <a:gd name="connsiteX17" fmla="*/ 389965 w 2657256"/>
                          <a:gd name="connsiteY17" fmla="*/ 1501740 h 3370881"/>
                          <a:gd name="connsiteX18" fmla="*/ 425823 w 2657256"/>
                          <a:gd name="connsiteY18" fmla="*/ 1497258 h 3370881"/>
                          <a:gd name="connsiteX19" fmla="*/ 470647 w 2657256"/>
                          <a:gd name="connsiteY19" fmla="*/ 1488293 h 3370881"/>
                          <a:gd name="connsiteX20" fmla="*/ 515470 w 2657256"/>
                          <a:gd name="connsiteY20" fmla="*/ 1479329 h 3370881"/>
                          <a:gd name="connsiteX21" fmla="*/ 528918 w 2657256"/>
                          <a:gd name="connsiteY21" fmla="*/ 1470364 h 3370881"/>
                          <a:gd name="connsiteX22" fmla="*/ 600635 w 2657256"/>
                          <a:gd name="connsiteY22" fmla="*/ 1456917 h 3370881"/>
                          <a:gd name="connsiteX23" fmla="*/ 690282 w 2657256"/>
                          <a:gd name="connsiteY23" fmla="*/ 1447952 h 3370881"/>
                          <a:gd name="connsiteX24" fmla="*/ 793376 w 2657256"/>
                          <a:gd name="connsiteY24" fmla="*/ 1452434 h 3370881"/>
                          <a:gd name="connsiteX25" fmla="*/ 874059 w 2657256"/>
                          <a:gd name="connsiteY25" fmla="*/ 1465881 h 3370881"/>
                          <a:gd name="connsiteX26" fmla="*/ 914400 w 2657256"/>
                          <a:gd name="connsiteY26" fmla="*/ 1470364 h 3370881"/>
                          <a:gd name="connsiteX27" fmla="*/ 1030941 w 2657256"/>
                          <a:gd name="connsiteY27" fmla="*/ 1483811 h 3370881"/>
                          <a:gd name="connsiteX28" fmla="*/ 1151965 w 2657256"/>
                          <a:gd name="connsiteY28" fmla="*/ 1492776 h 3370881"/>
                          <a:gd name="connsiteX29" fmla="*/ 1281953 w 2657256"/>
                          <a:gd name="connsiteY29" fmla="*/ 1501740 h 3370881"/>
                          <a:gd name="connsiteX30" fmla="*/ 1465729 w 2657256"/>
                          <a:gd name="connsiteY30" fmla="*/ 1497258 h 3370881"/>
                          <a:gd name="connsiteX31" fmla="*/ 1510553 w 2657256"/>
                          <a:gd name="connsiteY31" fmla="*/ 1492776 h 3370881"/>
                          <a:gd name="connsiteX32" fmla="*/ 1582270 w 2657256"/>
                          <a:gd name="connsiteY32" fmla="*/ 1461399 h 3370881"/>
                          <a:gd name="connsiteX33" fmla="*/ 1604682 w 2657256"/>
                          <a:gd name="connsiteY33" fmla="*/ 1456917 h 3370881"/>
                          <a:gd name="connsiteX34" fmla="*/ 1622612 w 2657256"/>
                          <a:gd name="connsiteY34" fmla="*/ 1447952 h 3370881"/>
                          <a:gd name="connsiteX35" fmla="*/ 1645023 w 2657256"/>
                          <a:gd name="connsiteY35" fmla="*/ 1438987 h 3370881"/>
                          <a:gd name="connsiteX36" fmla="*/ 1662953 w 2657256"/>
                          <a:gd name="connsiteY36" fmla="*/ 1425540 h 3370881"/>
                          <a:gd name="connsiteX37" fmla="*/ 1698812 w 2657256"/>
                          <a:gd name="connsiteY37" fmla="*/ 1407611 h 3370881"/>
                          <a:gd name="connsiteX38" fmla="*/ 1739153 w 2657256"/>
                          <a:gd name="connsiteY38" fmla="*/ 1380717 h 3370881"/>
                          <a:gd name="connsiteX39" fmla="*/ 1752600 w 2657256"/>
                          <a:gd name="connsiteY39" fmla="*/ 1367270 h 3370881"/>
                          <a:gd name="connsiteX40" fmla="*/ 1775012 w 2657256"/>
                          <a:gd name="connsiteY40" fmla="*/ 1353823 h 3370881"/>
                          <a:gd name="connsiteX41" fmla="*/ 1797423 w 2657256"/>
                          <a:gd name="connsiteY41" fmla="*/ 1335893 h 3370881"/>
                          <a:gd name="connsiteX42" fmla="*/ 1810870 w 2657256"/>
                          <a:gd name="connsiteY42" fmla="*/ 1304517 h 3370881"/>
                          <a:gd name="connsiteX43" fmla="*/ 1815353 w 2657256"/>
                          <a:gd name="connsiteY43" fmla="*/ 1291070 h 3370881"/>
                          <a:gd name="connsiteX44" fmla="*/ 1801906 w 2657256"/>
                          <a:gd name="connsiteY44" fmla="*/ 1138670 h 3370881"/>
                          <a:gd name="connsiteX45" fmla="*/ 1792941 w 2657256"/>
                          <a:gd name="connsiteY45" fmla="*/ 1125223 h 3370881"/>
                          <a:gd name="connsiteX46" fmla="*/ 1757082 w 2657256"/>
                          <a:gd name="connsiteY46" fmla="*/ 1093846 h 3370881"/>
                          <a:gd name="connsiteX47" fmla="*/ 1730188 w 2657256"/>
                          <a:gd name="connsiteY47" fmla="*/ 1066952 h 3370881"/>
                          <a:gd name="connsiteX48" fmla="*/ 1703294 w 2657256"/>
                          <a:gd name="connsiteY48" fmla="*/ 1049023 h 3370881"/>
                          <a:gd name="connsiteX49" fmla="*/ 1622612 w 2657256"/>
                          <a:gd name="connsiteY49" fmla="*/ 1053505 h 3370881"/>
                          <a:gd name="connsiteX50" fmla="*/ 1595718 w 2657256"/>
                          <a:gd name="connsiteY50" fmla="*/ 1062470 h 3370881"/>
                          <a:gd name="connsiteX51" fmla="*/ 1573306 w 2657256"/>
                          <a:gd name="connsiteY51" fmla="*/ 1066952 h 3370881"/>
                          <a:gd name="connsiteX52" fmla="*/ 1453385 w 2657256"/>
                          <a:gd name="connsiteY52" fmla="*/ 1082761 h 3370881"/>
                          <a:gd name="connsiteX53" fmla="*/ 1326776 w 2657256"/>
                          <a:gd name="connsiteY53" fmla="*/ 1062470 h 3370881"/>
                          <a:gd name="connsiteX54" fmla="*/ 1308847 w 2657256"/>
                          <a:gd name="connsiteY54" fmla="*/ 1057987 h 3370881"/>
                          <a:gd name="connsiteX55" fmla="*/ 1277470 w 2657256"/>
                          <a:gd name="connsiteY55" fmla="*/ 1053505 h 3370881"/>
                          <a:gd name="connsiteX56" fmla="*/ 1259541 w 2657256"/>
                          <a:gd name="connsiteY56" fmla="*/ 1049023 h 3370881"/>
                          <a:gd name="connsiteX57" fmla="*/ 1232647 w 2657256"/>
                          <a:gd name="connsiteY57" fmla="*/ 1044540 h 3370881"/>
                          <a:gd name="connsiteX58" fmla="*/ 1053353 w 2657256"/>
                          <a:gd name="connsiteY58" fmla="*/ 1049023 h 3370881"/>
                          <a:gd name="connsiteX59" fmla="*/ 1035423 w 2657256"/>
                          <a:gd name="connsiteY59" fmla="*/ 1053505 h 3370881"/>
                          <a:gd name="connsiteX60" fmla="*/ 1008529 w 2657256"/>
                          <a:gd name="connsiteY60" fmla="*/ 1057987 h 3370881"/>
                          <a:gd name="connsiteX61" fmla="*/ 995082 w 2657256"/>
                          <a:gd name="connsiteY61" fmla="*/ 1062470 h 3370881"/>
                          <a:gd name="connsiteX62" fmla="*/ 945776 w 2657256"/>
                          <a:gd name="connsiteY62" fmla="*/ 1031093 h 3370881"/>
                          <a:gd name="connsiteX63" fmla="*/ 941294 w 2657256"/>
                          <a:gd name="connsiteY63" fmla="*/ 1017646 h 3370881"/>
                          <a:gd name="connsiteX64" fmla="*/ 932329 w 2657256"/>
                          <a:gd name="connsiteY64" fmla="*/ 919034 h 3370881"/>
                          <a:gd name="connsiteX65" fmla="*/ 914400 w 2657256"/>
                          <a:gd name="connsiteY65" fmla="*/ 901105 h 3370881"/>
                          <a:gd name="connsiteX66" fmla="*/ 918882 w 2657256"/>
                          <a:gd name="connsiteY66" fmla="*/ 869729 h 3370881"/>
                          <a:gd name="connsiteX67" fmla="*/ 941294 w 2657256"/>
                          <a:gd name="connsiteY67" fmla="*/ 865246 h 3370881"/>
                          <a:gd name="connsiteX68" fmla="*/ 959223 w 2657256"/>
                          <a:gd name="connsiteY68" fmla="*/ 851799 h 3370881"/>
                          <a:gd name="connsiteX69" fmla="*/ 990600 w 2657256"/>
                          <a:gd name="connsiteY69" fmla="*/ 847317 h 3370881"/>
                          <a:gd name="connsiteX70" fmla="*/ 1129553 w 2657256"/>
                          <a:gd name="connsiteY70" fmla="*/ 838352 h 3370881"/>
                          <a:gd name="connsiteX71" fmla="*/ 1147482 w 2657256"/>
                          <a:gd name="connsiteY71" fmla="*/ 829387 h 3370881"/>
                          <a:gd name="connsiteX72" fmla="*/ 1178859 w 2657256"/>
                          <a:gd name="connsiteY72" fmla="*/ 806976 h 3370881"/>
                          <a:gd name="connsiteX73" fmla="*/ 1192306 w 2657256"/>
                          <a:gd name="connsiteY73" fmla="*/ 793529 h 3370881"/>
                          <a:gd name="connsiteX74" fmla="*/ 1214718 w 2657256"/>
                          <a:gd name="connsiteY74" fmla="*/ 784564 h 3370881"/>
                          <a:gd name="connsiteX75" fmla="*/ 1241612 w 2657256"/>
                          <a:gd name="connsiteY75" fmla="*/ 771117 h 3370881"/>
                          <a:gd name="connsiteX76" fmla="*/ 1277470 w 2657256"/>
                          <a:gd name="connsiteY76" fmla="*/ 753187 h 3370881"/>
                          <a:gd name="connsiteX77" fmla="*/ 1295400 w 2657256"/>
                          <a:gd name="connsiteY77" fmla="*/ 730776 h 3370881"/>
                          <a:gd name="connsiteX78" fmla="*/ 1317812 w 2657256"/>
                          <a:gd name="connsiteY78" fmla="*/ 708364 h 3370881"/>
                          <a:gd name="connsiteX79" fmla="*/ 1353670 w 2657256"/>
                          <a:gd name="connsiteY79" fmla="*/ 663540 h 3370881"/>
                          <a:gd name="connsiteX80" fmla="*/ 1371600 w 2657256"/>
                          <a:gd name="connsiteY80" fmla="*/ 636646 h 3370881"/>
                          <a:gd name="connsiteX81" fmla="*/ 1380565 w 2657256"/>
                          <a:gd name="connsiteY81" fmla="*/ 596305 h 3370881"/>
                          <a:gd name="connsiteX82" fmla="*/ 1385047 w 2657256"/>
                          <a:gd name="connsiteY82" fmla="*/ 582858 h 3370881"/>
                          <a:gd name="connsiteX83" fmla="*/ 1380565 w 2657256"/>
                          <a:gd name="connsiteY83" fmla="*/ 533552 h 3370881"/>
                          <a:gd name="connsiteX84" fmla="*/ 1367118 w 2657256"/>
                          <a:gd name="connsiteY84" fmla="*/ 524587 h 3370881"/>
                          <a:gd name="connsiteX85" fmla="*/ 1349188 w 2657256"/>
                          <a:gd name="connsiteY85" fmla="*/ 520105 h 3370881"/>
                          <a:gd name="connsiteX86" fmla="*/ 1326776 w 2657256"/>
                          <a:gd name="connsiteY86" fmla="*/ 511140 h 3370881"/>
                          <a:gd name="connsiteX87" fmla="*/ 1281953 w 2657256"/>
                          <a:gd name="connsiteY87" fmla="*/ 515623 h 3370881"/>
                          <a:gd name="connsiteX88" fmla="*/ 1250576 w 2657256"/>
                          <a:gd name="connsiteY88" fmla="*/ 529070 h 3370881"/>
                          <a:gd name="connsiteX89" fmla="*/ 1210235 w 2657256"/>
                          <a:gd name="connsiteY89" fmla="*/ 542517 h 3370881"/>
                          <a:gd name="connsiteX90" fmla="*/ 1183341 w 2657256"/>
                          <a:gd name="connsiteY90" fmla="*/ 555964 h 3370881"/>
                          <a:gd name="connsiteX91" fmla="*/ 1160929 w 2657256"/>
                          <a:gd name="connsiteY91" fmla="*/ 569411 h 3370881"/>
                          <a:gd name="connsiteX92" fmla="*/ 1134035 w 2657256"/>
                          <a:gd name="connsiteY92" fmla="*/ 578376 h 3370881"/>
                          <a:gd name="connsiteX93" fmla="*/ 1111623 w 2657256"/>
                          <a:gd name="connsiteY93" fmla="*/ 587340 h 3370881"/>
                          <a:gd name="connsiteX94" fmla="*/ 1084729 w 2657256"/>
                          <a:gd name="connsiteY94" fmla="*/ 596305 h 3370881"/>
                          <a:gd name="connsiteX95" fmla="*/ 986118 w 2657256"/>
                          <a:gd name="connsiteY95" fmla="*/ 591823 h 3370881"/>
                          <a:gd name="connsiteX96" fmla="*/ 927847 w 2657256"/>
                          <a:gd name="connsiteY96" fmla="*/ 578376 h 3370881"/>
                          <a:gd name="connsiteX97" fmla="*/ 896470 w 2657256"/>
                          <a:gd name="connsiteY97" fmla="*/ 555964 h 3370881"/>
                          <a:gd name="connsiteX98" fmla="*/ 883023 w 2657256"/>
                          <a:gd name="connsiteY98" fmla="*/ 546999 h 3370881"/>
                          <a:gd name="connsiteX99" fmla="*/ 865094 w 2657256"/>
                          <a:gd name="connsiteY99" fmla="*/ 497693 h 3370881"/>
                          <a:gd name="connsiteX100" fmla="*/ 869576 w 2657256"/>
                          <a:gd name="connsiteY100" fmla="*/ 403564 h 3370881"/>
                          <a:gd name="connsiteX101" fmla="*/ 874059 w 2657256"/>
                          <a:gd name="connsiteY101" fmla="*/ 385634 h 3370881"/>
                          <a:gd name="connsiteX102" fmla="*/ 883023 w 2657256"/>
                          <a:gd name="connsiteY102" fmla="*/ 372187 h 3370881"/>
                          <a:gd name="connsiteX103" fmla="*/ 909918 w 2657256"/>
                          <a:gd name="connsiteY103" fmla="*/ 363223 h 3370881"/>
                          <a:gd name="connsiteX104" fmla="*/ 914400 w 2657256"/>
                          <a:gd name="connsiteY104" fmla="*/ 385634 h 3370881"/>
                          <a:gd name="connsiteX105" fmla="*/ 909918 w 2657256"/>
                          <a:gd name="connsiteY105" fmla="*/ 408046 h 3370881"/>
                          <a:gd name="connsiteX106" fmla="*/ 900953 w 2657256"/>
                          <a:gd name="connsiteY106" fmla="*/ 466317 h 3370881"/>
                          <a:gd name="connsiteX107" fmla="*/ 905435 w 2657256"/>
                          <a:gd name="connsiteY107" fmla="*/ 515623 h 3370881"/>
                          <a:gd name="connsiteX108" fmla="*/ 932329 w 2657256"/>
                          <a:gd name="connsiteY108" fmla="*/ 551481 h 3370881"/>
                          <a:gd name="connsiteX109" fmla="*/ 954741 w 2657256"/>
                          <a:gd name="connsiteY109" fmla="*/ 560446 h 3370881"/>
                          <a:gd name="connsiteX110" fmla="*/ 972670 w 2657256"/>
                          <a:gd name="connsiteY110" fmla="*/ 569411 h 3370881"/>
                          <a:gd name="connsiteX111" fmla="*/ 1066800 w 2657256"/>
                          <a:gd name="connsiteY111" fmla="*/ 564929 h 3370881"/>
                          <a:gd name="connsiteX112" fmla="*/ 1111623 w 2657256"/>
                          <a:gd name="connsiteY112" fmla="*/ 551481 h 3370881"/>
                          <a:gd name="connsiteX113" fmla="*/ 1129553 w 2657256"/>
                          <a:gd name="connsiteY113" fmla="*/ 538034 h 3370881"/>
                          <a:gd name="connsiteX114" fmla="*/ 1156447 w 2657256"/>
                          <a:gd name="connsiteY114" fmla="*/ 511140 h 3370881"/>
                          <a:gd name="connsiteX115" fmla="*/ 1160929 w 2657256"/>
                          <a:gd name="connsiteY115" fmla="*/ 493211 h 3370881"/>
                          <a:gd name="connsiteX116" fmla="*/ 1178859 w 2657256"/>
                          <a:gd name="connsiteY116" fmla="*/ 331846 h 3370881"/>
                          <a:gd name="connsiteX117" fmla="*/ 1215315 w 2657256"/>
                          <a:gd name="connsiteY117" fmla="*/ 270289 h 3370881"/>
                          <a:gd name="connsiteX118" fmla="*/ 1214718 w 2657256"/>
                          <a:gd name="connsiteY118" fmla="*/ 367705 h 3370881"/>
                          <a:gd name="connsiteX119" fmla="*/ 1201270 w 2657256"/>
                          <a:gd name="connsiteY119" fmla="*/ 412529 h 3370881"/>
                          <a:gd name="connsiteX120" fmla="*/ 1210235 w 2657256"/>
                          <a:gd name="connsiteY120" fmla="*/ 461834 h 3370881"/>
                          <a:gd name="connsiteX121" fmla="*/ 1214718 w 2657256"/>
                          <a:gd name="connsiteY121" fmla="*/ 475281 h 3370881"/>
                          <a:gd name="connsiteX122" fmla="*/ 1228165 w 2657256"/>
                          <a:gd name="connsiteY122" fmla="*/ 484246 h 3370881"/>
                          <a:gd name="connsiteX123" fmla="*/ 1250576 w 2657256"/>
                          <a:gd name="connsiteY123" fmla="*/ 502176 h 3370881"/>
                          <a:gd name="connsiteX124" fmla="*/ 1317812 w 2657256"/>
                          <a:gd name="connsiteY124" fmla="*/ 497693 h 3370881"/>
                          <a:gd name="connsiteX125" fmla="*/ 1353670 w 2657256"/>
                          <a:gd name="connsiteY125" fmla="*/ 488729 h 3370881"/>
                          <a:gd name="connsiteX126" fmla="*/ 1506070 w 2657256"/>
                          <a:gd name="connsiteY126" fmla="*/ 457352 h 3370881"/>
                          <a:gd name="connsiteX127" fmla="*/ 1550894 w 2657256"/>
                          <a:gd name="connsiteY127" fmla="*/ 430458 h 3370881"/>
                          <a:gd name="connsiteX128" fmla="*/ 1564341 w 2657256"/>
                          <a:gd name="connsiteY128" fmla="*/ 417011 h 3370881"/>
                          <a:gd name="connsiteX129" fmla="*/ 1586753 w 2657256"/>
                          <a:gd name="connsiteY129" fmla="*/ 399081 h 3370881"/>
                          <a:gd name="connsiteX130" fmla="*/ 1595718 w 2657256"/>
                          <a:gd name="connsiteY130" fmla="*/ 381152 h 3370881"/>
                          <a:gd name="connsiteX131" fmla="*/ 1600200 w 2657256"/>
                          <a:gd name="connsiteY131" fmla="*/ 363223 h 3370881"/>
                          <a:gd name="connsiteX132" fmla="*/ 1609165 w 2657256"/>
                          <a:gd name="connsiteY132" fmla="*/ 313917 h 3370881"/>
                          <a:gd name="connsiteX133" fmla="*/ 1537447 w 2657256"/>
                          <a:gd name="connsiteY133" fmla="*/ 188411 h 3370881"/>
                          <a:gd name="connsiteX134" fmla="*/ 1613647 w 2657256"/>
                          <a:gd name="connsiteY134" fmla="*/ 399081 h 3370881"/>
                          <a:gd name="connsiteX135" fmla="*/ 1627094 w 2657256"/>
                          <a:gd name="connsiteY135" fmla="*/ 417011 h 3370881"/>
                          <a:gd name="connsiteX136" fmla="*/ 1658470 w 2657256"/>
                          <a:gd name="connsiteY136" fmla="*/ 412529 h 3370881"/>
                          <a:gd name="connsiteX137" fmla="*/ 1685365 w 2657256"/>
                          <a:gd name="connsiteY137" fmla="*/ 390117 h 3370881"/>
                          <a:gd name="connsiteX138" fmla="*/ 1694329 w 2657256"/>
                          <a:gd name="connsiteY138" fmla="*/ 376670 h 3370881"/>
                          <a:gd name="connsiteX139" fmla="*/ 1734670 w 2657256"/>
                          <a:gd name="connsiteY139" fmla="*/ 354258 h 3370881"/>
                          <a:gd name="connsiteX140" fmla="*/ 1743635 w 2657256"/>
                          <a:gd name="connsiteY140" fmla="*/ 340811 h 3370881"/>
                          <a:gd name="connsiteX141" fmla="*/ 1757082 w 2657256"/>
                          <a:gd name="connsiteY141" fmla="*/ 336329 h 3370881"/>
                          <a:gd name="connsiteX142" fmla="*/ 1808984 w 2657256"/>
                          <a:gd name="connsiteY142" fmla="*/ 249641 h 3370881"/>
                          <a:gd name="connsiteX143" fmla="*/ 1899621 w 2657256"/>
                          <a:gd name="connsiteY143" fmla="*/ 211719 h 3370881"/>
                          <a:gd name="connsiteX144" fmla="*/ 1808984 w 2657256"/>
                          <a:gd name="connsiteY144" fmla="*/ 178521 h 3370881"/>
                          <a:gd name="connsiteX145" fmla="*/ 1772023 w 2657256"/>
                          <a:gd name="connsiteY145" fmla="*/ 77249 h 3370881"/>
                          <a:gd name="connsiteX146" fmla="*/ 1900425 w 2657256"/>
                          <a:gd name="connsiteY146" fmla="*/ 214081 h 3370881"/>
                          <a:gd name="connsiteX147" fmla="*/ 1874221 w 2657256"/>
                          <a:gd name="connsiteY147" fmla="*/ 318698 h 3370881"/>
                          <a:gd name="connsiteX148" fmla="*/ 1788459 w 2657256"/>
                          <a:gd name="connsiteY148" fmla="*/ 367705 h 3370881"/>
                          <a:gd name="connsiteX149" fmla="*/ 1761565 w 2657256"/>
                          <a:gd name="connsiteY149" fmla="*/ 390117 h 3370881"/>
                          <a:gd name="connsiteX150" fmla="*/ 1783976 w 2657256"/>
                          <a:gd name="connsiteY150" fmla="*/ 399081 h 3370881"/>
                          <a:gd name="connsiteX151" fmla="*/ 1878106 w 2657256"/>
                          <a:gd name="connsiteY151" fmla="*/ 390117 h 3370881"/>
                          <a:gd name="connsiteX152" fmla="*/ 1891553 w 2657256"/>
                          <a:gd name="connsiteY152" fmla="*/ 381152 h 3370881"/>
                          <a:gd name="connsiteX153" fmla="*/ 1918447 w 2657256"/>
                          <a:gd name="connsiteY153" fmla="*/ 372187 h 3370881"/>
                          <a:gd name="connsiteX154" fmla="*/ 1940859 w 2657256"/>
                          <a:gd name="connsiteY154" fmla="*/ 358740 h 3370881"/>
                          <a:gd name="connsiteX155" fmla="*/ 1954306 w 2657256"/>
                          <a:gd name="connsiteY155" fmla="*/ 354258 h 3370881"/>
                          <a:gd name="connsiteX156" fmla="*/ 2083304 w 2657256"/>
                          <a:gd name="connsiteY156" fmla="*/ 290281 h 3370881"/>
                          <a:gd name="connsiteX157" fmla="*/ 2166172 w 2657256"/>
                          <a:gd name="connsiteY157" fmla="*/ 215604 h 3370881"/>
                          <a:gd name="connsiteX158" fmla="*/ 2069054 w 2657256"/>
                          <a:gd name="connsiteY158" fmla="*/ 40493 h 3370881"/>
                          <a:gd name="connsiteX159" fmla="*/ 2078225 w 2657256"/>
                          <a:gd name="connsiteY159" fmla="*/ 188681 h 3370881"/>
                          <a:gd name="connsiteX160" fmla="*/ 1999129 w 2657256"/>
                          <a:gd name="connsiteY160" fmla="*/ 358740 h 3370881"/>
                          <a:gd name="connsiteX161" fmla="*/ 1994647 w 2657256"/>
                          <a:gd name="connsiteY161" fmla="*/ 372187 h 3370881"/>
                          <a:gd name="connsiteX162" fmla="*/ 2039470 w 2657256"/>
                          <a:gd name="connsiteY162" fmla="*/ 390117 h 3370881"/>
                          <a:gd name="connsiteX163" fmla="*/ 2115670 w 2657256"/>
                          <a:gd name="connsiteY163" fmla="*/ 390117 h 3370881"/>
                          <a:gd name="connsiteX164" fmla="*/ 2160494 w 2657256"/>
                          <a:gd name="connsiteY164" fmla="*/ 376670 h 3370881"/>
                          <a:gd name="connsiteX165" fmla="*/ 2191870 w 2657256"/>
                          <a:gd name="connsiteY165" fmla="*/ 363223 h 3370881"/>
                          <a:gd name="connsiteX166" fmla="*/ 2205318 w 2657256"/>
                          <a:gd name="connsiteY166" fmla="*/ 358740 h 3370881"/>
                          <a:gd name="connsiteX167" fmla="*/ 2232212 w 2657256"/>
                          <a:gd name="connsiteY167" fmla="*/ 340811 h 3370881"/>
                          <a:gd name="connsiteX168" fmla="*/ 2312894 w 2657256"/>
                          <a:gd name="connsiteY168" fmla="*/ 183929 h 3370881"/>
                          <a:gd name="connsiteX169" fmla="*/ 2339788 w 2657256"/>
                          <a:gd name="connsiteY169" fmla="*/ 151 h 3370881"/>
                          <a:gd name="connsiteX170" fmla="*/ 2357718 w 2657256"/>
                          <a:gd name="connsiteY170" fmla="*/ 215305 h 3370881"/>
                          <a:gd name="connsiteX171" fmla="*/ 2254623 w 2657256"/>
                          <a:gd name="connsiteY171" fmla="*/ 376670 h 3370881"/>
                          <a:gd name="connsiteX172" fmla="*/ 2245659 w 2657256"/>
                          <a:gd name="connsiteY172" fmla="*/ 390117 h 3370881"/>
                          <a:gd name="connsiteX173" fmla="*/ 2254623 w 2657256"/>
                          <a:gd name="connsiteY173" fmla="*/ 403564 h 3370881"/>
                          <a:gd name="connsiteX174" fmla="*/ 2353235 w 2657256"/>
                          <a:gd name="connsiteY174" fmla="*/ 399081 h 3370881"/>
                          <a:gd name="connsiteX175" fmla="*/ 2366682 w 2657256"/>
                          <a:gd name="connsiteY175" fmla="*/ 394599 h 3370881"/>
                          <a:gd name="connsiteX176" fmla="*/ 2389094 w 2657256"/>
                          <a:gd name="connsiteY176" fmla="*/ 390117 h 3370881"/>
                          <a:gd name="connsiteX177" fmla="*/ 2424953 w 2657256"/>
                          <a:gd name="connsiteY177" fmla="*/ 367705 h 3370881"/>
                          <a:gd name="connsiteX178" fmla="*/ 2528047 w 2657256"/>
                          <a:gd name="connsiteY178" fmla="*/ 292700 h 3370881"/>
                          <a:gd name="connsiteX179" fmla="*/ 2541495 w 2657256"/>
                          <a:gd name="connsiteY179" fmla="*/ 62906 h 3370881"/>
                          <a:gd name="connsiteX180" fmla="*/ 2591304 w 2657256"/>
                          <a:gd name="connsiteY180" fmla="*/ 214081 h 3370881"/>
                          <a:gd name="connsiteX181" fmla="*/ 2612315 w 2657256"/>
                          <a:gd name="connsiteY181" fmla="*/ 290907 h 3370881"/>
                          <a:gd name="connsiteX182" fmla="*/ 2650863 w 2657256"/>
                          <a:gd name="connsiteY182" fmla="*/ 344994 h 3370881"/>
                          <a:gd name="connsiteX183" fmla="*/ 2465294 w 2657256"/>
                          <a:gd name="connsiteY183" fmla="*/ 399081 h 3370881"/>
                          <a:gd name="connsiteX184" fmla="*/ 2442882 w 2657256"/>
                          <a:gd name="connsiteY184" fmla="*/ 403564 h 3370881"/>
                          <a:gd name="connsiteX185" fmla="*/ 2398059 w 2657256"/>
                          <a:gd name="connsiteY185" fmla="*/ 417011 h 3370881"/>
                          <a:gd name="connsiteX186" fmla="*/ 2375647 w 2657256"/>
                          <a:gd name="connsiteY186" fmla="*/ 425976 h 3370881"/>
                          <a:gd name="connsiteX187" fmla="*/ 2357718 w 2657256"/>
                          <a:gd name="connsiteY187" fmla="*/ 430458 h 3370881"/>
                          <a:gd name="connsiteX188" fmla="*/ 2344270 w 2657256"/>
                          <a:gd name="connsiteY188" fmla="*/ 461834 h 3370881"/>
                          <a:gd name="connsiteX189" fmla="*/ 2353235 w 2657256"/>
                          <a:gd name="connsiteY189" fmla="*/ 502176 h 3370881"/>
                          <a:gd name="connsiteX190" fmla="*/ 2362200 w 2657256"/>
                          <a:gd name="connsiteY190" fmla="*/ 515623 h 3370881"/>
                          <a:gd name="connsiteX191" fmla="*/ 2344270 w 2657256"/>
                          <a:gd name="connsiteY191" fmla="*/ 587340 h 3370881"/>
                          <a:gd name="connsiteX192" fmla="*/ 2321859 w 2657256"/>
                          <a:gd name="connsiteY192" fmla="*/ 614234 h 3370881"/>
                          <a:gd name="connsiteX193" fmla="*/ 2308412 w 2657256"/>
                          <a:gd name="connsiteY193" fmla="*/ 636646 h 3370881"/>
                          <a:gd name="connsiteX194" fmla="*/ 2281518 w 2657256"/>
                          <a:gd name="connsiteY194" fmla="*/ 641129 h 3370881"/>
                          <a:gd name="connsiteX195" fmla="*/ 2259106 w 2657256"/>
                          <a:gd name="connsiteY195" fmla="*/ 636646 h 3370881"/>
                          <a:gd name="connsiteX196" fmla="*/ 2277035 w 2657256"/>
                          <a:gd name="connsiteY196" fmla="*/ 578376 h 3370881"/>
                          <a:gd name="connsiteX197" fmla="*/ 2290482 w 2657256"/>
                          <a:gd name="connsiteY197" fmla="*/ 542517 h 3370881"/>
                          <a:gd name="connsiteX198" fmla="*/ 2286000 w 2657256"/>
                          <a:gd name="connsiteY198" fmla="*/ 506658 h 3370881"/>
                          <a:gd name="connsiteX199" fmla="*/ 2245659 w 2657256"/>
                          <a:gd name="connsiteY199" fmla="*/ 448387 h 3370881"/>
                          <a:gd name="connsiteX200" fmla="*/ 2200835 w 2657256"/>
                          <a:gd name="connsiteY200" fmla="*/ 430458 h 3370881"/>
                          <a:gd name="connsiteX201" fmla="*/ 2169459 w 2657256"/>
                          <a:gd name="connsiteY201" fmla="*/ 425976 h 3370881"/>
                          <a:gd name="connsiteX202" fmla="*/ 2102223 w 2657256"/>
                          <a:gd name="connsiteY202" fmla="*/ 430458 h 3370881"/>
                          <a:gd name="connsiteX203" fmla="*/ 2084294 w 2657256"/>
                          <a:gd name="connsiteY203" fmla="*/ 439423 h 3370881"/>
                          <a:gd name="connsiteX204" fmla="*/ 2070847 w 2657256"/>
                          <a:gd name="connsiteY204" fmla="*/ 443905 h 3370881"/>
                          <a:gd name="connsiteX205" fmla="*/ 2061882 w 2657256"/>
                          <a:gd name="connsiteY205" fmla="*/ 461834 h 3370881"/>
                          <a:gd name="connsiteX206" fmla="*/ 2034988 w 2657256"/>
                          <a:gd name="connsiteY206" fmla="*/ 475281 h 3370881"/>
                          <a:gd name="connsiteX207" fmla="*/ 1783976 w 2657256"/>
                          <a:gd name="connsiteY207" fmla="*/ 479764 h 3370881"/>
                          <a:gd name="connsiteX208" fmla="*/ 1766047 w 2657256"/>
                          <a:gd name="connsiteY208" fmla="*/ 488729 h 3370881"/>
                          <a:gd name="connsiteX209" fmla="*/ 1703294 w 2657256"/>
                          <a:gd name="connsiteY209" fmla="*/ 506658 h 3370881"/>
                          <a:gd name="connsiteX210" fmla="*/ 1689847 w 2657256"/>
                          <a:gd name="connsiteY210" fmla="*/ 511140 h 3370881"/>
                          <a:gd name="connsiteX211" fmla="*/ 1676400 w 2657256"/>
                          <a:gd name="connsiteY211" fmla="*/ 520105 h 3370881"/>
                          <a:gd name="connsiteX212" fmla="*/ 1649506 w 2657256"/>
                          <a:gd name="connsiteY212" fmla="*/ 529070 h 3370881"/>
                          <a:gd name="connsiteX213" fmla="*/ 1636059 w 2657256"/>
                          <a:gd name="connsiteY213" fmla="*/ 538034 h 3370881"/>
                          <a:gd name="connsiteX214" fmla="*/ 1622612 w 2657256"/>
                          <a:gd name="connsiteY214" fmla="*/ 551481 h 3370881"/>
                          <a:gd name="connsiteX215" fmla="*/ 1609165 w 2657256"/>
                          <a:gd name="connsiteY215" fmla="*/ 555964 h 3370881"/>
                          <a:gd name="connsiteX216" fmla="*/ 1577788 w 2657256"/>
                          <a:gd name="connsiteY216" fmla="*/ 587340 h 3370881"/>
                          <a:gd name="connsiteX217" fmla="*/ 1568823 w 2657256"/>
                          <a:gd name="connsiteY217" fmla="*/ 600787 h 3370881"/>
                          <a:gd name="connsiteX218" fmla="*/ 1555376 w 2657256"/>
                          <a:gd name="connsiteY218" fmla="*/ 614234 h 3370881"/>
                          <a:gd name="connsiteX219" fmla="*/ 1524000 w 2657256"/>
                          <a:gd name="connsiteY219" fmla="*/ 654576 h 3370881"/>
                          <a:gd name="connsiteX220" fmla="*/ 1519518 w 2657256"/>
                          <a:gd name="connsiteY220" fmla="*/ 668023 h 3370881"/>
                          <a:gd name="connsiteX221" fmla="*/ 1528482 w 2657256"/>
                          <a:gd name="connsiteY221" fmla="*/ 708364 h 3370881"/>
                          <a:gd name="connsiteX222" fmla="*/ 1537447 w 2657256"/>
                          <a:gd name="connsiteY222" fmla="*/ 721811 h 3370881"/>
                          <a:gd name="connsiteX223" fmla="*/ 1568823 w 2657256"/>
                          <a:gd name="connsiteY223" fmla="*/ 712846 h 3370881"/>
                          <a:gd name="connsiteX224" fmla="*/ 1600200 w 2657256"/>
                          <a:gd name="connsiteY224" fmla="*/ 712846 h 3370881"/>
                          <a:gd name="connsiteX225" fmla="*/ 1631576 w 2657256"/>
                          <a:gd name="connsiteY225" fmla="*/ 690434 h 3370881"/>
                          <a:gd name="connsiteX226" fmla="*/ 1645023 w 2657256"/>
                          <a:gd name="connsiteY226" fmla="*/ 676987 h 3370881"/>
                          <a:gd name="connsiteX227" fmla="*/ 1685365 w 2657256"/>
                          <a:gd name="connsiteY227" fmla="*/ 645611 h 3370881"/>
                          <a:gd name="connsiteX228" fmla="*/ 1716741 w 2657256"/>
                          <a:gd name="connsiteY228" fmla="*/ 614234 h 3370881"/>
                          <a:gd name="connsiteX229" fmla="*/ 1748118 w 2657256"/>
                          <a:gd name="connsiteY229" fmla="*/ 596305 h 3370881"/>
                          <a:gd name="connsiteX230" fmla="*/ 1761565 w 2657256"/>
                          <a:gd name="connsiteY230" fmla="*/ 591823 h 3370881"/>
                          <a:gd name="connsiteX231" fmla="*/ 1779494 w 2657256"/>
                          <a:gd name="connsiteY231" fmla="*/ 582858 h 3370881"/>
                          <a:gd name="connsiteX232" fmla="*/ 1815353 w 2657256"/>
                          <a:gd name="connsiteY232" fmla="*/ 573893 h 3370881"/>
                          <a:gd name="connsiteX233" fmla="*/ 2030506 w 2657256"/>
                          <a:gd name="connsiteY233" fmla="*/ 578376 h 3370881"/>
                          <a:gd name="connsiteX234" fmla="*/ 2017059 w 2657256"/>
                          <a:gd name="connsiteY234" fmla="*/ 600787 h 3370881"/>
                          <a:gd name="connsiteX235" fmla="*/ 1981200 w 2657256"/>
                          <a:gd name="connsiteY235" fmla="*/ 636646 h 3370881"/>
                          <a:gd name="connsiteX236" fmla="*/ 1967753 w 2657256"/>
                          <a:gd name="connsiteY236" fmla="*/ 650093 h 3370881"/>
                          <a:gd name="connsiteX237" fmla="*/ 1936376 w 2657256"/>
                          <a:gd name="connsiteY237" fmla="*/ 690434 h 3370881"/>
                          <a:gd name="connsiteX238" fmla="*/ 1905000 w 2657256"/>
                          <a:gd name="connsiteY238" fmla="*/ 717329 h 3370881"/>
                          <a:gd name="connsiteX239" fmla="*/ 1860176 w 2657256"/>
                          <a:gd name="connsiteY239" fmla="*/ 735258 h 3370881"/>
                          <a:gd name="connsiteX240" fmla="*/ 1788459 w 2657256"/>
                          <a:gd name="connsiteY240" fmla="*/ 744223 h 3370881"/>
                          <a:gd name="connsiteX241" fmla="*/ 1846729 w 2657256"/>
                          <a:gd name="connsiteY241" fmla="*/ 802493 h 3370881"/>
                          <a:gd name="connsiteX242" fmla="*/ 1913965 w 2657256"/>
                          <a:gd name="connsiteY242" fmla="*/ 829387 h 3370881"/>
                          <a:gd name="connsiteX243" fmla="*/ 1922929 w 2657256"/>
                          <a:gd name="connsiteY243" fmla="*/ 842834 h 3370881"/>
                          <a:gd name="connsiteX244" fmla="*/ 1967753 w 2657256"/>
                          <a:gd name="connsiteY244" fmla="*/ 883176 h 3370881"/>
                          <a:gd name="connsiteX245" fmla="*/ 1981200 w 2657256"/>
                          <a:gd name="connsiteY245" fmla="*/ 896623 h 3370881"/>
                          <a:gd name="connsiteX246" fmla="*/ 1994647 w 2657256"/>
                          <a:gd name="connsiteY246" fmla="*/ 905587 h 3370881"/>
                          <a:gd name="connsiteX247" fmla="*/ 2021541 w 2657256"/>
                          <a:gd name="connsiteY247" fmla="*/ 927999 h 3370881"/>
                          <a:gd name="connsiteX248" fmla="*/ 2030506 w 2657256"/>
                          <a:gd name="connsiteY248" fmla="*/ 941446 h 3370881"/>
                          <a:gd name="connsiteX249" fmla="*/ 2057400 w 2657256"/>
                          <a:gd name="connsiteY249" fmla="*/ 968340 h 3370881"/>
                          <a:gd name="connsiteX250" fmla="*/ 2088776 w 2657256"/>
                          <a:gd name="connsiteY250" fmla="*/ 1013164 h 3370881"/>
                          <a:gd name="connsiteX251" fmla="*/ 2115670 w 2657256"/>
                          <a:gd name="connsiteY251" fmla="*/ 1057987 h 3370881"/>
                          <a:gd name="connsiteX252" fmla="*/ 2120153 w 2657256"/>
                          <a:gd name="connsiteY252" fmla="*/ 1089364 h 3370881"/>
                          <a:gd name="connsiteX253" fmla="*/ 2138082 w 2657256"/>
                          <a:gd name="connsiteY253" fmla="*/ 1143152 h 3370881"/>
                          <a:gd name="connsiteX254" fmla="*/ 2147047 w 2657256"/>
                          <a:gd name="connsiteY254" fmla="*/ 1196940 h 3370881"/>
                          <a:gd name="connsiteX255" fmla="*/ 2151529 w 2657256"/>
                          <a:gd name="connsiteY255" fmla="*/ 1210387 h 3370881"/>
                          <a:gd name="connsiteX256" fmla="*/ 2156012 w 2657256"/>
                          <a:gd name="connsiteY256" fmla="*/ 1228317 h 3370881"/>
                          <a:gd name="connsiteX257" fmla="*/ 2173941 w 2657256"/>
                          <a:gd name="connsiteY257" fmla="*/ 1295552 h 3370881"/>
                          <a:gd name="connsiteX258" fmla="*/ 2182906 w 2657256"/>
                          <a:gd name="connsiteY258" fmla="*/ 1313481 h 3370881"/>
                          <a:gd name="connsiteX259" fmla="*/ 2187388 w 2657256"/>
                          <a:gd name="connsiteY259" fmla="*/ 1331411 h 3370881"/>
                          <a:gd name="connsiteX260" fmla="*/ 2214282 w 2657256"/>
                          <a:gd name="connsiteY260" fmla="*/ 1385199 h 3370881"/>
                          <a:gd name="connsiteX261" fmla="*/ 2218765 w 2657256"/>
                          <a:gd name="connsiteY261" fmla="*/ 1403129 h 3370881"/>
                          <a:gd name="connsiteX262" fmla="*/ 2223247 w 2657256"/>
                          <a:gd name="connsiteY262" fmla="*/ 1430023 h 3370881"/>
                          <a:gd name="connsiteX263" fmla="*/ 2236694 w 2657256"/>
                          <a:gd name="connsiteY263" fmla="*/ 1456917 h 3370881"/>
                          <a:gd name="connsiteX264" fmla="*/ 2241176 w 2657256"/>
                          <a:gd name="connsiteY264" fmla="*/ 1577940 h 3370881"/>
                          <a:gd name="connsiteX265" fmla="*/ 2245659 w 2657256"/>
                          <a:gd name="connsiteY265" fmla="*/ 1595870 h 3370881"/>
                          <a:gd name="connsiteX266" fmla="*/ 2236694 w 2657256"/>
                          <a:gd name="connsiteY266" fmla="*/ 1694481 h 3370881"/>
                          <a:gd name="connsiteX267" fmla="*/ 2227729 w 2657256"/>
                          <a:gd name="connsiteY267" fmla="*/ 1716893 h 3370881"/>
                          <a:gd name="connsiteX268" fmla="*/ 2223247 w 2657256"/>
                          <a:gd name="connsiteY268" fmla="*/ 1730340 h 3370881"/>
                          <a:gd name="connsiteX269" fmla="*/ 2200835 w 2657256"/>
                          <a:gd name="connsiteY269" fmla="*/ 1788611 h 3370881"/>
                          <a:gd name="connsiteX270" fmla="*/ 2191870 w 2657256"/>
                          <a:gd name="connsiteY270" fmla="*/ 1811023 h 3370881"/>
                          <a:gd name="connsiteX271" fmla="*/ 2187388 w 2657256"/>
                          <a:gd name="connsiteY271" fmla="*/ 1824470 h 3370881"/>
                          <a:gd name="connsiteX272" fmla="*/ 2169459 w 2657256"/>
                          <a:gd name="connsiteY272" fmla="*/ 1869293 h 3370881"/>
                          <a:gd name="connsiteX273" fmla="*/ 2164976 w 2657256"/>
                          <a:gd name="connsiteY273" fmla="*/ 1882740 h 3370881"/>
                          <a:gd name="connsiteX274" fmla="*/ 2156012 w 2657256"/>
                          <a:gd name="connsiteY274" fmla="*/ 1927564 h 3370881"/>
                          <a:gd name="connsiteX275" fmla="*/ 2173941 w 2657256"/>
                          <a:gd name="connsiteY275" fmla="*/ 1945493 h 3370881"/>
                          <a:gd name="connsiteX276" fmla="*/ 2196353 w 2657256"/>
                          <a:gd name="connsiteY276" fmla="*/ 1958940 h 3370881"/>
                          <a:gd name="connsiteX277" fmla="*/ 2241176 w 2657256"/>
                          <a:gd name="connsiteY277" fmla="*/ 2012729 h 3370881"/>
                          <a:gd name="connsiteX278" fmla="*/ 2263588 w 2657256"/>
                          <a:gd name="connsiteY278" fmla="*/ 2057552 h 3370881"/>
                          <a:gd name="connsiteX279" fmla="*/ 2286000 w 2657256"/>
                          <a:gd name="connsiteY279" fmla="*/ 2084446 h 3370881"/>
                          <a:gd name="connsiteX280" fmla="*/ 2299447 w 2657256"/>
                          <a:gd name="connsiteY280" fmla="*/ 2124787 h 3370881"/>
                          <a:gd name="connsiteX281" fmla="*/ 2321859 w 2657256"/>
                          <a:gd name="connsiteY281" fmla="*/ 2151681 h 3370881"/>
                          <a:gd name="connsiteX282" fmla="*/ 2344270 w 2657256"/>
                          <a:gd name="connsiteY282" fmla="*/ 2205470 h 3370881"/>
                          <a:gd name="connsiteX283" fmla="*/ 2348753 w 2657256"/>
                          <a:gd name="connsiteY283" fmla="*/ 2223399 h 3370881"/>
                          <a:gd name="connsiteX284" fmla="*/ 2366682 w 2657256"/>
                          <a:gd name="connsiteY284" fmla="*/ 2263740 h 3370881"/>
                          <a:gd name="connsiteX285" fmla="*/ 2375647 w 2657256"/>
                          <a:gd name="connsiteY285" fmla="*/ 2286152 h 3370881"/>
                          <a:gd name="connsiteX286" fmla="*/ 2380129 w 2657256"/>
                          <a:gd name="connsiteY286" fmla="*/ 2308564 h 3370881"/>
                          <a:gd name="connsiteX287" fmla="*/ 2389094 w 2657256"/>
                          <a:gd name="connsiteY287" fmla="*/ 2335458 h 3370881"/>
                          <a:gd name="connsiteX288" fmla="*/ 2393576 w 2657256"/>
                          <a:gd name="connsiteY288" fmla="*/ 2380281 h 3370881"/>
                          <a:gd name="connsiteX289" fmla="*/ 2398059 w 2657256"/>
                          <a:gd name="connsiteY289" fmla="*/ 2393729 h 3370881"/>
                          <a:gd name="connsiteX290" fmla="*/ 2402541 w 2657256"/>
                          <a:gd name="connsiteY290" fmla="*/ 2447517 h 3370881"/>
                          <a:gd name="connsiteX291" fmla="*/ 2407023 w 2657256"/>
                          <a:gd name="connsiteY291" fmla="*/ 2564058 h 3370881"/>
                          <a:gd name="connsiteX292" fmla="*/ 2389094 w 2657256"/>
                          <a:gd name="connsiteY292" fmla="*/ 2837481 h 3370881"/>
                          <a:gd name="connsiteX293" fmla="*/ 2380129 w 2657256"/>
                          <a:gd name="connsiteY293" fmla="*/ 2859893 h 3370881"/>
                          <a:gd name="connsiteX294" fmla="*/ 2357718 w 2657256"/>
                          <a:gd name="connsiteY294" fmla="*/ 2913681 h 3370881"/>
                          <a:gd name="connsiteX295" fmla="*/ 2348753 w 2657256"/>
                          <a:gd name="connsiteY295" fmla="*/ 2936093 h 3370881"/>
                          <a:gd name="connsiteX296" fmla="*/ 2339788 w 2657256"/>
                          <a:gd name="connsiteY296" fmla="*/ 2971952 h 3370881"/>
                          <a:gd name="connsiteX297" fmla="*/ 2326341 w 2657256"/>
                          <a:gd name="connsiteY297" fmla="*/ 2994364 h 3370881"/>
                          <a:gd name="connsiteX298" fmla="*/ 2317376 w 2657256"/>
                          <a:gd name="connsiteY298" fmla="*/ 3025740 h 3370881"/>
                          <a:gd name="connsiteX299" fmla="*/ 2303929 w 2657256"/>
                          <a:gd name="connsiteY299" fmla="*/ 3048152 h 3370881"/>
                          <a:gd name="connsiteX300" fmla="*/ 2290482 w 2657256"/>
                          <a:gd name="connsiteY300" fmla="*/ 3079529 h 3370881"/>
                          <a:gd name="connsiteX301" fmla="*/ 2272553 w 2657256"/>
                          <a:gd name="connsiteY301" fmla="*/ 3084011 h 3370881"/>
                          <a:gd name="connsiteX302" fmla="*/ 2259106 w 2657256"/>
                          <a:gd name="connsiteY302" fmla="*/ 3088493 h 3370881"/>
                          <a:gd name="connsiteX303" fmla="*/ 2241176 w 2657256"/>
                          <a:gd name="connsiteY303" fmla="*/ 3092976 h 3370881"/>
                          <a:gd name="connsiteX304" fmla="*/ 2209800 w 2657256"/>
                          <a:gd name="connsiteY304" fmla="*/ 3101940 h 3370881"/>
                          <a:gd name="connsiteX305" fmla="*/ 2205318 w 2657256"/>
                          <a:gd name="connsiteY305" fmla="*/ 3039187 h 3370881"/>
                          <a:gd name="connsiteX306" fmla="*/ 2218765 w 2657256"/>
                          <a:gd name="connsiteY306" fmla="*/ 3021258 h 3370881"/>
                          <a:gd name="connsiteX307" fmla="*/ 2245659 w 2657256"/>
                          <a:gd name="connsiteY307" fmla="*/ 2971952 h 3370881"/>
                          <a:gd name="connsiteX308" fmla="*/ 2268070 w 2657256"/>
                          <a:gd name="connsiteY308" fmla="*/ 2945058 h 3370881"/>
                          <a:gd name="connsiteX309" fmla="*/ 2268070 w 2657256"/>
                          <a:gd name="connsiteY309" fmla="*/ 2568540 h 3370881"/>
                          <a:gd name="connsiteX310" fmla="*/ 2259106 w 2657256"/>
                          <a:gd name="connsiteY310" fmla="*/ 2532681 h 3370881"/>
                          <a:gd name="connsiteX311" fmla="*/ 2250141 w 2657256"/>
                          <a:gd name="connsiteY311" fmla="*/ 2492340 h 3370881"/>
                          <a:gd name="connsiteX312" fmla="*/ 2245659 w 2657256"/>
                          <a:gd name="connsiteY312" fmla="*/ 2474411 h 3370881"/>
                          <a:gd name="connsiteX313" fmla="*/ 2245659 w 2657256"/>
                          <a:gd name="connsiteY313" fmla="*/ 2389247 h 3370881"/>
                          <a:gd name="connsiteX314" fmla="*/ 2173941 w 2657256"/>
                          <a:gd name="connsiteY314" fmla="*/ 2241328 h 3370881"/>
                          <a:gd name="connsiteX315" fmla="*/ 2070846 w 2657256"/>
                          <a:gd name="connsiteY315" fmla="*/ 2057553 h 3370881"/>
                          <a:gd name="connsiteX316" fmla="*/ 2057400 w 2657256"/>
                          <a:gd name="connsiteY316" fmla="*/ 2151681 h 3370881"/>
                          <a:gd name="connsiteX317" fmla="*/ 2048435 w 2657256"/>
                          <a:gd name="connsiteY317" fmla="*/ 2106858 h 3370881"/>
                          <a:gd name="connsiteX318" fmla="*/ 2034988 w 2657256"/>
                          <a:gd name="connsiteY318" fmla="*/ 2003764 h 3370881"/>
                          <a:gd name="connsiteX319" fmla="*/ 2026023 w 2657256"/>
                          <a:gd name="connsiteY319" fmla="*/ 2026176 h 3370881"/>
                          <a:gd name="connsiteX320" fmla="*/ 2021541 w 2657256"/>
                          <a:gd name="connsiteY320" fmla="*/ 2039623 h 3370881"/>
                          <a:gd name="connsiteX321" fmla="*/ 1999129 w 2657256"/>
                          <a:gd name="connsiteY321" fmla="*/ 2053070 h 3370881"/>
                          <a:gd name="connsiteX322" fmla="*/ 1990165 w 2657256"/>
                          <a:gd name="connsiteY322" fmla="*/ 2070999 h 3370881"/>
                          <a:gd name="connsiteX323" fmla="*/ 1967753 w 2657256"/>
                          <a:gd name="connsiteY323" fmla="*/ 2106858 h 3370881"/>
                          <a:gd name="connsiteX324" fmla="*/ 1981200 w 2657256"/>
                          <a:gd name="connsiteY324" fmla="*/ 2223399 h 3370881"/>
                          <a:gd name="connsiteX325" fmla="*/ 1994647 w 2657256"/>
                          <a:gd name="connsiteY325" fmla="*/ 2254776 h 3370881"/>
                          <a:gd name="connsiteX326" fmla="*/ 2003612 w 2657256"/>
                          <a:gd name="connsiteY326" fmla="*/ 2272705 h 3370881"/>
                          <a:gd name="connsiteX327" fmla="*/ 2026023 w 2657256"/>
                          <a:gd name="connsiteY327" fmla="*/ 2304081 h 3370881"/>
                          <a:gd name="connsiteX328" fmla="*/ 2043953 w 2657256"/>
                          <a:gd name="connsiteY328" fmla="*/ 2348905 h 3370881"/>
                          <a:gd name="connsiteX329" fmla="*/ 2061882 w 2657256"/>
                          <a:gd name="connsiteY329" fmla="*/ 2371317 h 3370881"/>
                          <a:gd name="connsiteX330" fmla="*/ 2088776 w 2657256"/>
                          <a:gd name="connsiteY330" fmla="*/ 2434070 h 3370881"/>
                          <a:gd name="connsiteX331" fmla="*/ 2102223 w 2657256"/>
                          <a:gd name="connsiteY331" fmla="*/ 2465446 h 3370881"/>
                          <a:gd name="connsiteX332" fmla="*/ 2106706 w 2657256"/>
                          <a:gd name="connsiteY332" fmla="*/ 2496823 h 3370881"/>
                          <a:gd name="connsiteX333" fmla="*/ 2124635 w 2657256"/>
                          <a:gd name="connsiteY333" fmla="*/ 2559576 h 3370881"/>
                          <a:gd name="connsiteX334" fmla="*/ 2138082 w 2657256"/>
                          <a:gd name="connsiteY334" fmla="*/ 2649223 h 3370881"/>
                          <a:gd name="connsiteX335" fmla="*/ 2147047 w 2657256"/>
                          <a:gd name="connsiteY335" fmla="*/ 2685081 h 3370881"/>
                          <a:gd name="connsiteX336" fmla="*/ 2151529 w 2657256"/>
                          <a:gd name="connsiteY336" fmla="*/ 2716458 h 3370881"/>
                          <a:gd name="connsiteX337" fmla="*/ 2160494 w 2657256"/>
                          <a:gd name="connsiteY337" fmla="*/ 2770246 h 3370881"/>
                          <a:gd name="connsiteX338" fmla="*/ 2156012 w 2657256"/>
                          <a:gd name="connsiteY338" fmla="*/ 2962987 h 3370881"/>
                          <a:gd name="connsiteX339" fmla="*/ 2138082 w 2657256"/>
                          <a:gd name="connsiteY339" fmla="*/ 3043670 h 3370881"/>
                          <a:gd name="connsiteX340" fmla="*/ 2133600 w 2657256"/>
                          <a:gd name="connsiteY340" fmla="*/ 3061599 h 3370881"/>
                          <a:gd name="connsiteX341" fmla="*/ 2120153 w 2657256"/>
                          <a:gd name="connsiteY341" fmla="*/ 3079529 h 3370881"/>
                          <a:gd name="connsiteX342" fmla="*/ 2111188 w 2657256"/>
                          <a:gd name="connsiteY342" fmla="*/ 3106423 h 3370881"/>
                          <a:gd name="connsiteX343" fmla="*/ 2088776 w 2657256"/>
                          <a:gd name="connsiteY343" fmla="*/ 3137799 h 3370881"/>
                          <a:gd name="connsiteX344" fmla="*/ 2075329 w 2657256"/>
                          <a:gd name="connsiteY344" fmla="*/ 3164693 h 3370881"/>
                          <a:gd name="connsiteX345" fmla="*/ 2061882 w 2657256"/>
                          <a:gd name="connsiteY345" fmla="*/ 3169176 h 3370881"/>
                          <a:gd name="connsiteX346" fmla="*/ 2021541 w 2657256"/>
                          <a:gd name="connsiteY346" fmla="*/ 3164693 h 3370881"/>
                          <a:gd name="connsiteX347" fmla="*/ 2012576 w 2657256"/>
                          <a:gd name="connsiteY347" fmla="*/ 3119870 h 3370881"/>
                          <a:gd name="connsiteX348" fmla="*/ 2048435 w 2657256"/>
                          <a:gd name="connsiteY348" fmla="*/ 3021258 h 3370881"/>
                          <a:gd name="connsiteX349" fmla="*/ 2048435 w 2657256"/>
                          <a:gd name="connsiteY349" fmla="*/ 3021258 h 3370881"/>
                          <a:gd name="connsiteX350" fmla="*/ 2061882 w 2657256"/>
                          <a:gd name="connsiteY350" fmla="*/ 2967470 h 3370881"/>
                          <a:gd name="connsiteX351" fmla="*/ 2070847 w 2657256"/>
                          <a:gd name="connsiteY351" fmla="*/ 2882305 h 3370881"/>
                          <a:gd name="connsiteX352" fmla="*/ 2066365 w 2657256"/>
                          <a:gd name="connsiteY352" fmla="*/ 2725423 h 3370881"/>
                          <a:gd name="connsiteX353" fmla="*/ 2043953 w 2657256"/>
                          <a:gd name="connsiteY353" fmla="*/ 2649223 h 3370881"/>
                          <a:gd name="connsiteX354" fmla="*/ 2030506 w 2657256"/>
                          <a:gd name="connsiteY354" fmla="*/ 2622329 h 3370881"/>
                          <a:gd name="connsiteX355" fmla="*/ 2017059 w 2657256"/>
                          <a:gd name="connsiteY355" fmla="*/ 2581987 h 3370881"/>
                          <a:gd name="connsiteX356" fmla="*/ 1981200 w 2657256"/>
                          <a:gd name="connsiteY356" fmla="*/ 2514752 h 3370881"/>
                          <a:gd name="connsiteX357" fmla="*/ 1972235 w 2657256"/>
                          <a:gd name="connsiteY357" fmla="*/ 2501305 h 3370881"/>
                          <a:gd name="connsiteX358" fmla="*/ 1958788 w 2657256"/>
                          <a:gd name="connsiteY358" fmla="*/ 2478893 h 3370881"/>
                          <a:gd name="connsiteX359" fmla="*/ 1905000 w 2657256"/>
                          <a:gd name="connsiteY359" fmla="*/ 2398211 h 3370881"/>
                          <a:gd name="connsiteX360" fmla="*/ 1882588 w 2657256"/>
                          <a:gd name="connsiteY360" fmla="*/ 2357870 h 3370881"/>
                          <a:gd name="connsiteX361" fmla="*/ 1869141 w 2657256"/>
                          <a:gd name="connsiteY361" fmla="*/ 2339940 h 3370881"/>
                          <a:gd name="connsiteX362" fmla="*/ 1806388 w 2657256"/>
                          <a:gd name="connsiteY362" fmla="*/ 2313046 h 3370881"/>
                          <a:gd name="connsiteX363" fmla="*/ 1779494 w 2657256"/>
                          <a:gd name="connsiteY363" fmla="*/ 2304081 h 3370881"/>
                          <a:gd name="connsiteX364" fmla="*/ 1752600 w 2657256"/>
                          <a:gd name="connsiteY364" fmla="*/ 2299599 h 3370881"/>
                          <a:gd name="connsiteX365" fmla="*/ 1680882 w 2657256"/>
                          <a:gd name="connsiteY365" fmla="*/ 2277187 h 3370881"/>
                          <a:gd name="connsiteX366" fmla="*/ 1662953 w 2657256"/>
                          <a:gd name="connsiteY366" fmla="*/ 2272705 h 3370881"/>
                          <a:gd name="connsiteX367" fmla="*/ 1640541 w 2657256"/>
                          <a:gd name="connsiteY367" fmla="*/ 2259258 h 3370881"/>
                          <a:gd name="connsiteX368" fmla="*/ 1604682 w 2657256"/>
                          <a:gd name="connsiteY368" fmla="*/ 2272705 h 3370881"/>
                          <a:gd name="connsiteX369" fmla="*/ 1537447 w 2657256"/>
                          <a:gd name="connsiteY369" fmla="*/ 2304081 h 3370881"/>
                          <a:gd name="connsiteX370" fmla="*/ 1510553 w 2657256"/>
                          <a:gd name="connsiteY370" fmla="*/ 2308564 h 3370881"/>
                          <a:gd name="connsiteX371" fmla="*/ 1488141 w 2657256"/>
                          <a:gd name="connsiteY371" fmla="*/ 2313046 h 3370881"/>
                          <a:gd name="connsiteX372" fmla="*/ 1443318 w 2657256"/>
                          <a:gd name="connsiteY372" fmla="*/ 2322011 h 3370881"/>
                          <a:gd name="connsiteX373" fmla="*/ 1367118 w 2657256"/>
                          <a:gd name="connsiteY373" fmla="*/ 2304081 h 3370881"/>
                          <a:gd name="connsiteX374" fmla="*/ 1317812 w 2657256"/>
                          <a:gd name="connsiteY374" fmla="*/ 2286152 h 3370881"/>
                          <a:gd name="connsiteX375" fmla="*/ 1199384 w 2657256"/>
                          <a:gd name="connsiteY375" fmla="*/ 2307041 h 3370881"/>
                          <a:gd name="connsiteX376" fmla="*/ 1066800 w 2657256"/>
                          <a:gd name="connsiteY376" fmla="*/ 2272705 h 3370881"/>
                          <a:gd name="connsiteX377" fmla="*/ 1030941 w 2657256"/>
                          <a:gd name="connsiteY377" fmla="*/ 2263740 h 3370881"/>
                          <a:gd name="connsiteX378" fmla="*/ 986118 w 2657256"/>
                          <a:gd name="connsiteY378" fmla="*/ 2241329 h 3370881"/>
                          <a:gd name="connsiteX379" fmla="*/ 968188 w 2657256"/>
                          <a:gd name="connsiteY379" fmla="*/ 2232364 h 3370881"/>
                          <a:gd name="connsiteX380" fmla="*/ 936812 w 2657256"/>
                          <a:gd name="connsiteY380" fmla="*/ 2214434 h 3370881"/>
                          <a:gd name="connsiteX381" fmla="*/ 905435 w 2657256"/>
                          <a:gd name="connsiteY381" fmla="*/ 2196505 h 3370881"/>
                          <a:gd name="connsiteX382" fmla="*/ 869576 w 2657256"/>
                          <a:gd name="connsiteY382" fmla="*/ 2209952 h 3370881"/>
                          <a:gd name="connsiteX383" fmla="*/ 856129 w 2657256"/>
                          <a:gd name="connsiteY383" fmla="*/ 2227881 h 3370881"/>
                          <a:gd name="connsiteX384" fmla="*/ 815788 w 2657256"/>
                          <a:gd name="connsiteY384" fmla="*/ 2268223 h 3370881"/>
                          <a:gd name="connsiteX385" fmla="*/ 788894 w 2657256"/>
                          <a:gd name="connsiteY385" fmla="*/ 2290634 h 3370881"/>
                          <a:gd name="connsiteX386" fmla="*/ 762000 w 2657256"/>
                          <a:gd name="connsiteY386" fmla="*/ 2313046 h 3370881"/>
                          <a:gd name="connsiteX387" fmla="*/ 753035 w 2657256"/>
                          <a:gd name="connsiteY387" fmla="*/ 2326493 h 3370881"/>
                          <a:gd name="connsiteX388" fmla="*/ 735106 w 2657256"/>
                          <a:gd name="connsiteY388" fmla="*/ 2339940 h 3370881"/>
                          <a:gd name="connsiteX389" fmla="*/ 712694 w 2657256"/>
                          <a:gd name="connsiteY389" fmla="*/ 2362352 h 3370881"/>
                          <a:gd name="connsiteX390" fmla="*/ 694765 w 2657256"/>
                          <a:gd name="connsiteY390" fmla="*/ 2375799 h 3370881"/>
                          <a:gd name="connsiteX391" fmla="*/ 681318 w 2657256"/>
                          <a:gd name="connsiteY391" fmla="*/ 2393729 h 3370881"/>
                          <a:gd name="connsiteX392" fmla="*/ 667870 w 2657256"/>
                          <a:gd name="connsiteY392" fmla="*/ 2402693 h 3370881"/>
                          <a:gd name="connsiteX393" fmla="*/ 623047 w 2657256"/>
                          <a:gd name="connsiteY393" fmla="*/ 2443034 h 3370881"/>
                          <a:gd name="connsiteX394" fmla="*/ 600635 w 2657256"/>
                          <a:gd name="connsiteY394" fmla="*/ 2474411 h 3370881"/>
                          <a:gd name="connsiteX395" fmla="*/ 587188 w 2657256"/>
                          <a:gd name="connsiteY395" fmla="*/ 2514752 h 3370881"/>
                          <a:gd name="connsiteX396" fmla="*/ 582706 w 2657256"/>
                          <a:gd name="connsiteY396" fmla="*/ 2546129 h 3370881"/>
                          <a:gd name="connsiteX397" fmla="*/ 596153 w 2657256"/>
                          <a:gd name="connsiteY397" fmla="*/ 2635776 h 3370881"/>
                          <a:gd name="connsiteX398" fmla="*/ 600635 w 2657256"/>
                          <a:gd name="connsiteY398" fmla="*/ 2653705 h 3370881"/>
                          <a:gd name="connsiteX399" fmla="*/ 609600 w 2657256"/>
                          <a:gd name="connsiteY399" fmla="*/ 2671634 h 3370881"/>
                          <a:gd name="connsiteX400" fmla="*/ 614082 w 2657256"/>
                          <a:gd name="connsiteY400" fmla="*/ 2689564 h 3370881"/>
                          <a:gd name="connsiteX401" fmla="*/ 623047 w 2657256"/>
                          <a:gd name="connsiteY401" fmla="*/ 2711976 h 3370881"/>
                          <a:gd name="connsiteX402" fmla="*/ 627529 w 2657256"/>
                          <a:gd name="connsiteY402" fmla="*/ 2734387 h 3370881"/>
                          <a:gd name="connsiteX403" fmla="*/ 640976 w 2657256"/>
                          <a:gd name="connsiteY403" fmla="*/ 2765764 h 3370881"/>
                          <a:gd name="connsiteX404" fmla="*/ 645459 w 2657256"/>
                          <a:gd name="connsiteY404" fmla="*/ 2779211 h 3370881"/>
                          <a:gd name="connsiteX405" fmla="*/ 658906 w 2657256"/>
                          <a:gd name="connsiteY405" fmla="*/ 2801623 h 3370881"/>
                          <a:gd name="connsiteX406" fmla="*/ 676835 w 2657256"/>
                          <a:gd name="connsiteY406" fmla="*/ 2864376 h 3370881"/>
                          <a:gd name="connsiteX407" fmla="*/ 690282 w 2657256"/>
                          <a:gd name="connsiteY407" fmla="*/ 2895752 h 3370881"/>
                          <a:gd name="connsiteX408" fmla="*/ 699247 w 2657256"/>
                          <a:gd name="connsiteY408" fmla="*/ 2940576 h 3370881"/>
                          <a:gd name="connsiteX409" fmla="*/ 703729 w 2657256"/>
                          <a:gd name="connsiteY409" fmla="*/ 2967470 h 3370881"/>
                          <a:gd name="connsiteX410" fmla="*/ 717176 w 2657256"/>
                          <a:gd name="connsiteY410" fmla="*/ 2994364 h 3370881"/>
                          <a:gd name="connsiteX411" fmla="*/ 735106 w 2657256"/>
                          <a:gd name="connsiteY411" fmla="*/ 3052634 h 3370881"/>
                          <a:gd name="connsiteX412" fmla="*/ 739588 w 2657256"/>
                          <a:gd name="connsiteY412" fmla="*/ 3079529 h 3370881"/>
                          <a:gd name="connsiteX413" fmla="*/ 762000 w 2657256"/>
                          <a:gd name="connsiteY413" fmla="*/ 3142281 h 3370881"/>
                          <a:gd name="connsiteX414" fmla="*/ 766482 w 2657256"/>
                          <a:gd name="connsiteY414" fmla="*/ 3231929 h 3370881"/>
                          <a:gd name="connsiteX415" fmla="*/ 770965 w 2657256"/>
                          <a:gd name="connsiteY415" fmla="*/ 3254340 h 3370881"/>
                          <a:gd name="connsiteX416" fmla="*/ 775447 w 2657256"/>
                          <a:gd name="connsiteY416" fmla="*/ 3285717 h 3370881"/>
                          <a:gd name="connsiteX417" fmla="*/ 748553 w 2657256"/>
                          <a:gd name="connsiteY417" fmla="*/ 3335023 h 3370881"/>
                          <a:gd name="connsiteX418" fmla="*/ 721659 w 2657256"/>
                          <a:gd name="connsiteY418" fmla="*/ 3343987 h 3370881"/>
                          <a:gd name="connsiteX419" fmla="*/ 708212 w 2657256"/>
                          <a:gd name="connsiteY419" fmla="*/ 3348470 h 3370881"/>
                          <a:gd name="connsiteX420" fmla="*/ 623047 w 2657256"/>
                          <a:gd name="connsiteY420" fmla="*/ 3330540 h 3370881"/>
                          <a:gd name="connsiteX421" fmla="*/ 609600 w 2657256"/>
                          <a:gd name="connsiteY421" fmla="*/ 3308129 h 3370881"/>
                          <a:gd name="connsiteX422" fmla="*/ 591670 w 2657256"/>
                          <a:gd name="connsiteY422" fmla="*/ 3267787 h 3370881"/>
                          <a:gd name="connsiteX423" fmla="*/ 560294 w 2657256"/>
                          <a:gd name="connsiteY423" fmla="*/ 3209517 h 3370881"/>
                          <a:gd name="connsiteX424" fmla="*/ 551329 w 2657256"/>
                          <a:gd name="connsiteY424" fmla="*/ 3196070 h 3370881"/>
                          <a:gd name="connsiteX425" fmla="*/ 528918 w 2657256"/>
                          <a:gd name="connsiteY425" fmla="*/ 3173658 h 3370881"/>
                          <a:gd name="connsiteX426" fmla="*/ 519953 w 2657256"/>
                          <a:gd name="connsiteY426" fmla="*/ 3128834 h 3370881"/>
                          <a:gd name="connsiteX427" fmla="*/ 524435 w 2657256"/>
                          <a:gd name="connsiteY427" fmla="*/ 3101940 h 3370881"/>
                          <a:gd name="connsiteX428" fmla="*/ 528918 w 2657256"/>
                          <a:gd name="connsiteY428" fmla="*/ 3088493 h 3370881"/>
                          <a:gd name="connsiteX429" fmla="*/ 542365 w 2657256"/>
                          <a:gd name="connsiteY429" fmla="*/ 3052634 h 3370881"/>
                          <a:gd name="connsiteX430" fmla="*/ 484094 w 2657256"/>
                          <a:gd name="connsiteY430" fmla="*/ 2886787 h 3370881"/>
                          <a:gd name="connsiteX431" fmla="*/ 443753 w 2657256"/>
                          <a:gd name="connsiteY431" fmla="*/ 2779211 h 3370881"/>
                          <a:gd name="connsiteX432" fmla="*/ 439270 w 2657256"/>
                          <a:gd name="connsiteY432" fmla="*/ 2752317 h 3370881"/>
                          <a:gd name="connsiteX433" fmla="*/ 430306 w 2657256"/>
                          <a:gd name="connsiteY433" fmla="*/ 2716458 h 3370881"/>
                          <a:gd name="connsiteX434" fmla="*/ 425823 w 2657256"/>
                          <a:gd name="connsiteY434" fmla="*/ 2680599 h 3370881"/>
                          <a:gd name="connsiteX435" fmla="*/ 398929 w 2657256"/>
                          <a:gd name="connsiteY435" fmla="*/ 2599917 h 3370881"/>
                          <a:gd name="connsiteX436" fmla="*/ 385482 w 2657256"/>
                          <a:gd name="connsiteY436" fmla="*/ 2568540 h 3370881"/>
                          <a:gd name="connsiteX437" fmla="*/ 381000 w 2657256"/>
                          <a:gd name="connsiteY437" fmla="*/ 2550611 h 3370881"/>
                          <a:gd name="connsiteX438" fmla="*/ 372035 w 2657256"/>
                          <a:gd name="connsiteY438" fmla="*/ 2483376 h 3370881"/>
                          <a:gd name="connsiteX439" fmla="*/ 367553 w 2657256"/>
                          <a:gd name="connsiteY439" fmla="*/ 2469929 h 3370881"/>
                          <a:gd name="connsiteX440" fmla="*/ 407894 w 2657256"/>
                          <a:gd name="connsiteY440" fmla="*/ 2451999 h 3370881"/>
                          <a:gd name="connsiteX441" fmla="*/ 515470 w 2657256"/>
                          <a:gd name="connsiteY441" fmla="*/ 2407176 h 3370881"/>
                          <a:gd name="connsiteX442" fmla="*/ 578223 w 2657256"/>
                          <a:gd name="connsiteY442" fmla="*/ 2353387 h 3370881"/>
                          <a:gd name="connsiteX443" fmla="*/ 587188 w 2657256"/>
                          <a:gd name="connsiteY443" fmla="*/ 2330976 h 3370881"/>
                          <a:gd name="connsiteX444" fmla="*/ 614082 w 2657256"/>
                          <a:gd name="connsiteY444" fmla="*/ 2254776 h 3370881"/>
                          <a:gd name="connsiteX445" fmla="*/ 649941 w 2657256"/>
                          <a:gd name="connsiteY445" fmla="*/ 2200987 h 3370881"/>
                          <a:gd name="connsiteX446" fmla="*/ 690282 w 2657256"/>
                          <a:gd name="connsiteY446" fmla="*/ 2174093 h 3370881"/>
                          <a:gd name="connsiteX447" fmla="*/ 703729 w 2657256"/>
                          <a:gd name="connsiteY447" fmla="*/ 2165129 h 3370881"/>
                          <a:gd name="connsiteX448" fmla="*/ 739588 w 2657256"/>
                          <a:gd name="connsiteY448" fmla="*/ 2147199 h 3370881"/>
                          <a:gd name="connsiteX449" fmla="*/ 708212 w 2657256"/>
                          <a:gd name="connsiteY449" fmla="*/ 2187540 h 3370881"/>
                          <a:gd name="connsiteX450" fmla="*/ 654423 w 2657256"/>
                          <a:gd name="connsiteY450" fmla="*/ 2241329 h 3370881"/>
                          <a:gd name="connsiteX451" fmla="*/ 636494 w 2657256"/>
                          <a:gd name="connsiteY451" fmla="*/ 2259258 h 3370881"/>
                          <a:gd name="connsiteX452" fmla="*/ 614082 w 2657256"/>
                          <a:gd name="connsiteY452" fmla="*/ 2286152 h 3370881"/>
                          <a:gd name="connsiteX453" fmla="*/ 605118 w 2657256"/>
                          <a:gd name="connsiteY453" fmla="*/ 2299599 h 3370881"/>
                          <a:gd name="connsiteX454" fmla="*/ 560294 w 2657256"/>
                          <a:gd name="connsiteY454" fmla="*/ 2335458 h 3370881"/>
                          <a:gd name="connsiteX455" fmla="*/ 524435 w 2657256"/>
                          <a:gd name="connsiteY455" fmla="*/ 2348905 h 3370881"/>
                          <a:gd name="connsiteX456" fmla="*/ 502023 w 2657256"/>
                          <a:gd name="connsiteY456" fmla="*/ 2362352 h 3370881"/>
                          <a:gd name="connsiteX457" fmla="*/ 461682 w 2657256"/>
                          <a:gd name="connsiteY457" fmla="*/ 2389246 h 3370881"/>
                          <a:gd name="connsiteX458" fmla="*/ 448235 w 2657256"/>
                          <a:gd name="connsiteY458" fmla="*/ 2398211 h 3370881"/>
                          <a:gd name="connsiteX459" fmla="*/ 430306 w 2657256"/>
                          <a:gd name="connsiteY459" fmla="*/ 2407176 h 3370881"/>
                          <a:gd name="connsiteX460" fmla="*/ 412376 w 2657256"/>
                          <a:gd name="connsiteY460" fmla="*/ 2420623 h 3370881"/>
                          <a:gd name="connsiteX461" fmla="*/ 389965 w 2657256"/>
                          <a:gd name="connsiteY461" fmla="*/ 2429587 h 3370881"/>
                          <a:gd name="connsiteX462" fmla="*/ 372035 w 2657256"/>
                          <a:gd name="connsiteY462" fmla="*/ 2443034 h 3370881"/>
                          <a:gd name="connsiteX463" fmla="*/ 318247 w 2657256"/>
                          <a:gd name="connsiteY463" fmla="*/ 2474411 h 3370881"/>
                          <a:gd name="connsiteX464" fmla="*/ 304800 w 2657256"/>
                          <a:gd name="connsiteY464" fmla="*/ 2492340 h 3370881"/>
                          <a:gd name="connsiteX465" fmla="*/ 282388 w 2657256"/>
                          <a:gd name="connsiteY465" fmla="*/ 2519234 h 3370881"/>
                          <a:gd name="connsiteX466" fmla="*/ 295835 w 2657256"/>
                          <a:gd name="connsiteY466" fmla="*/ 2815070 h 3370881"/>
                          <a:gd name="connsiteX467" fmla="*/ 300318 w 2657256"/>
                          <a:gd name="connsiteY467" fmla="*/ 2837481 h 3370881"/>
                          <a:gd name="connsiteX468" fmla="*/ 304800 w 2657256"/>
                          <a:gd name="connsiteY468" fmla="*/ 2868858 h 3370881"/>
                          <a:gd name="connsiteX469" fmla="*/ 309282 w 2657256"/>
                          <a:gd name="connsiteY469" fmla="*/ 2927129 h 3370881"/>
                          <a:gd name="connsiteX470" fmla="*/ 322729 w 2657256"/>
                          <a:gd name="connsiteY470" fmla="*/ 2985399 h 3370881"/>
                          <a:gd name="connsiteX471" fmla="*/ 327212 w 2657256"/>
                          <a:gd name="connsiteY471" fmla="*/ 3012293 h 3370881"/>
                          <a:gd name="connsiteX472" fmla="*/ 331694 w 2657256"/>
                          <a:gd name="connsiteY472" fmla="*/ 3043670 h 3370881"/>
                          <a:gd name="connsiteX473" fmla="*/ 345141 w 2657256"/>
                          <a:gd name="connsiteY473" fmla="*/ 3070564 h 3370881"/>
                          <a:gd name="connsiteX474" fmla="*/ 367553 w 2657256"/>
                          <a:gd name="connsiteY474" fmla="*/ 3124352 h 3370881"/>
                          <a:gd name="connsiteX475" fmla="*/ 381000 w 2657256"/>
                          <a:gd name="connsiteY475" fmla="*/ 3182623 h 3370881"/>
                          <a:gd name="connsiteX476" fmla="*/ 389965 w 2657256"/>
                          <a:gd name="connsiteY476" fmla="*/ 3196070 h 3370881"/>
                          <a:gd name="connsiteX477" fmla="*/ 394447 w 2657256"/>
                          <a:gd name="connsiteY477" fmla="*/ 3213999 h 3370881"/>
                          <a:gd name="connsiteX478" fmla="*/ 412376 w 2657256"/>
                          <a:gd name="connsiteY478" fmla="*/ 3245376 h 3370881"/>
                          <a:gd name="connsiteX479" fmla="*/ 416859 w 2657256"/>
                          <a:gd name="connsiteY479" fmla="*/ 3258823 h 3370881"/>
                          <a:gd name="connsiteX480" fmla="*/ 425823 w 2657256"/>
                          <a:gd name="connsiteY480" fmla="*/ 3272270 h 3370881"/>
                          <a:gd name="connsiteX481" fmla="*/ 439270 w 2657256"/>
                          <a:gd name="connsiteY481" fmla="*/ 3303646 h 3370881"/>
                          <a:gd name="connsiteX482" fmla="*/ 439270 w 2657256"/>
                          <a:gd name="connsiteY482" fmla="*/ 3352952 h 3370881"/>
                          <a:gd name="connsiteX483" fmla="*/ 430306 w 2657256"/>
                          <a:gd name="connsiteY483" fmla="*/ 3366399 h 3370881"/>
                          <a:gd name="connsiteX484" fmla="*/ 412376 w 2657256"/>
                          <a:gd name="connsiteY484" fmla="*/ 3370881 h 3370881"/>
                          <a:gd name="connsiteX485" fmla="*/ 295835 w 2657256"/>
                          <a:gd name="connsiteY485" fmla="*/ 3357434 h 3370881"/>
                          <a:gd name="connsiteX486" fmla="*/ 264459 w 2657256"/>
                          <a:gd name="connsiteY486" fmla="*/ 3276752 h 3370881"/>
                          <a:gd name="connsiteX487" fmla="*/ 259976 w 2657256"/>
                          <a:gd name="connsiteY487" fmla="*/ 3240893 h 3370881"/>
                          <a:gd name="connsiteX488" fmla="*/ 246529 w 2657256"/>
                          <a:gd name="connsiteY488" fmla="*/ 3178140 h 3370881"/>
                          <a:gd name="connsiteX489" fmla="*/ 237565 w 2657256"/>
                          <a:gd name="connsiteY489" fmla="*/ 3084011 h 3370881"/>
                          <a:gd name="connsiteX490" fmla="*/ 228600 w 2657256"/>
                          <a:gd name="connsiteY490" fmla="*/ 3057117 h 3370881"/>
                          <a:gd name="connsiteX491" fmla="*/ 219635 w 2657256"/>
                          <a:gd name="connsiteY491" fmla="*/ 3021258 h 3370881"/>
                          <a:gd name="connsiteX492" fmla="*/ 206188 w 2657256"/>
                          <a:gd name="connsiteY492" fmla="*/ 2980917 h 3370881"/>
                          <a:gd name="connsiteX493" fmla="*/ 201706 w 2657256"/>
                          <a:gd name="connsiteY493" fmla="*/ 2949540 h 3370881"/>
                          <a:gd name="connsiteX494" fmla="*/ 197223 w 2657256"/>
                          <a:gd name="connsiteY494" fmla="*/ 2927129 h 3370881"/>
                          <a:gd name="connsiteX495" fmla="*/ 192741 w 2657256"/>
                          <a:gd name="connsiteY495" fmla="*/ 2891270 h 3370881"/>
                          <a:gd name="connsiteX496" fmla="*/ 188259 w 2657256"/>
                          <a:gd name="connsiteY496" fmla="*/ 2850929 h 3370881"/>
                          <a:gd name="connsiteX497" fmla="*/ 179294 w 2657256"/>
                          <a:gd name="connsiteY497" fmla="*/ 2824034 h 3370881"/>
                          <a:gd name="connsiteX498" fmla="*/ 165847 w 2657256"/>
                          <a:gd name="connsiteY498" fmla="*/ 2774729 h 3370881"/>
                          <a:gd name="connsiteX499" fmla="*/ 161365 w 2657256"/>
                          <a:gd name="connsiteY499" fmla="*/ 2747834 h 3370881"/>
                          <a:gd name="connsiteX500" fmla="*/ 156882 w 2657256"/>
                          <a:gd name="connsiteY500" fmla="*/ 2559576 h 3370881"/>
                          <a:gd name="connsiteX501" fmla="*/ 152400 w 2657256"/>
                          <a:gd name="connsiteY501" fmla="*/ 2519234 h 3370881"/>
                          <a:gd name="connsiteX502" fmla="*/ 143435 w 2657256"/>
                          <a:gd name="connsiteY502" fmla="*/ 2384764 h 3370881"/>
                          <a:gd name="connsiteX503" fmla="*/ 129988 w 2657256"/>
                          <a:gd name="connsiteY503" fmla="*/ 2344423 h 3370881"/>
                          <a:gd name="connsiteX504" fmla="*/ 125506 w 2657256"/>
                          <a:gd name="connsiteY504" fmla="*/ 2330976 h 3370881"/>
                          <a:gd name="connsiteX505" fmla="*/ 138953 w 2657256"/>
                          <a:gd name="connsiteY505" fmla="*/ 2313046 h 3370881"/>
                          <a:gd name="connsiteX506" fmla="*/ 152400 w 2657256"/>
                          <a:gd name="connsiteY506" fmla="*/ 2304081 h 3370881"/>
                          <a:gd name="connsiteX507" fmla="*/ 170329 w 2657256"/>
                          <a:gd name="connsiteY507" fmla="*/ 2259258 h 3370881"/>
                          <a:gd name="connsiteX508" fmla="*/ 188259 w 2657256"/>
                          <a:gd name="connsiteY508" fmla="*/ 2223399 h 3370881"/>
                          <a:gd name="connsiteX509" fmla="*/ 206188 w 2657256"/>
                          <a:gd name="connsiteY509" fmla="*/ 2187540 h 3370881"/>
                          <a:gd name="connsiteX510" fmla="*/ 210670 w 2657256"/>
                          <a:gd name="connsiteY510" fmla="*/ 2174093 h 3370881"/>
                          <a:gd name="connsiteX511" fmla="*/ 219635 w 2657256"/>
                          <a:gd name="connsiteY511" fmla="*/ 2115823 h 3370881"/>
                          <a:gd name="connsiteX512" fmla="*/ 210670 w 2657256"/>
                          <a:gd name="connsiteY512" fmla="*/ 1958940 h 3370881"/>
                          <a:gd name="connsiteX513" fmla="*/ 192741 w 2657256"/>
                          <a:gd name="connsiteY513" fmla="*/ 1923081 h 3370881"/>
                          <a:gd name="connsiteX514" fmla="*/ 179294 w 2657256"/>
                          <a:gd name="connsiteY514" fmla="*/ 1891705 h 3370881"/>
                          <a:gd name="connsiteX515" fmla="*/ 165847 w 2657256"/>
                          <a:gd name="connsiteY515" fmla="*/ 1864811 h 3370881"/>
                          <a:gd name="connsiteX516" fmla="*/ 152400 w 2657256"/>
                          <a:gd name="connsiteY516" fmla="*/ 1833434 h 3370881"/>
                          <a:gd name="connsiteX517" fmla="*/ 143435 w 2657256"/>
                          <a:gd name="connsiteY517" fmla="*/ 1819987 h 3370881"/>
                          <a:gd name="connsiteX518" fmla="*/ 107576 w 2657256"/>
                          <a:gd name="connsiteY518" fmla="*/ 1784129 h 3370881"/>
                          <a:gd name="connsiteX519" fmla="*/ 94129 w 2657256"/>
                          <a:gd name="connsiteY519" fmla="*/ 1779646 h 3370881"/>
                          <a:gd name="connsiteX520" fmla="*/ 71718 w 2657256"/>
                          <a:gd name="connsiteY520" fmla="*/ 1770681 h 3370881"/>
                          <a:gd name="connsiteX521" fmla="*/ 58270 w 2657256"/>
                          <a:gd name="connsiteY521" fmla="*/ 1761717 h 3370881"/>
                          <a:gd name="connsiteX522" fmla="*/ 26894 w 2657256"/>
                          <a:gd name="connsiteY522" fmla="*/ 1730340 h 3370881"/>
                          <a:gd name="connsiteX523" fmla="*/ 0 w 2657256"/>
                          <a:gd name="connsiteY523" fmla="*/ 1707929 h 3370881"/>
                          <a:gd name="connsiteX0" fmla="*/ 0 w 2657256"/>
                          <a:gd name="connsiteY0" fmla="*/ 1707929 h 3370881"/>
                          <a:gd name="connsiteX1" fmla="*/ 22412 w 2657256"/>
                          <a:gd name="connsiteY1" fmla="*/ 1698964 h 3370881"/>
                          <a:gd name="connsiteX2" fmla="*/ 31376 w 2657256"/>
                          <a:gd name="connsiteY2" fmla="*/ 1681034 h 3370881"/>
                          <a:gd name="connsiteX3" fmla="*/ 44823 w 2657256"/>
                          <a:gd name="connsiteY3" fmla="*/ 1672070 h 3370881"/>
                          <a:gd name="connsiteX4" fmla="*/ 58270 w 2657256"/>
                          <a:gd name="connsiteY4" fmla="*/ 1654140 h 3370881"/>
                          <a:gd name="connsiteX5" fmla="*/ 76200 w 2657256"/>
                          <a:gd name="connsiteY5" fmla="*/ 1645176 h 3370881"/>
                          <a:gd name="connsiteX6" fmla="*/ 98612 w 2657256"/>
                          <a:gd name="connsiteY6" fmla="*/ 1636211 h 3370881"/>
                          <a:gd name="connsiteX7" fmla="*/ 125506 w 2657256"/>
                          <a:gd name="connsiteY7" fmla="*/ 1627246 h 3370881"/>
                          <a:gd name="connsiteX8" fmla="*/ 152400 w 2657256"/>
                          <a:gd name="connsiteY8" fmla="*/ 1609317 h 3370881"/>
                          <a:gd name="connsiteX9" fmla="*/ 170329 w 2657256"/>
                          <a:gd name="connsiteY9" fmla="*/ 1600352 h 3370881"/>
                          <a:gd name="connsiteX10" fmla="*/ 188259 w 2657256"/>
                          <a:gd name="connsiteY10" fmla="*/ 1582423 h 3370881"/>
                          <a:gd name="connsiteX11" fmla="*/ 228600 w 2657256"/>
                          <a:gd name="connsiteY11" fmla="*/ 1564493 h 3370881"/>
                          <a:gd name="connsiteX12" fmla="*/ 255494 w 2657256"/>
                          <a:gd name="connsiteY12" fmla="*/ 1546564 h 3370881"/>
                          <a:gd name="connsiteX13" fmla="*/ 300318 w 2657256"/>
                          <a:gd name="connsiteY13" fmla="*/ 1524152 h 3370881"/>
                          <a:gd name="connsiteX14" fmla="*/ 313765 w 2657256"/>
                          <a:gd name="connsiteY14" fmla="*/ 1515187 h 3370881"/>
                          <a:gd name="connsiteX15" fmla="*/ 340659 w 2657256"/>
                          <a:gd name="connsiteY15" fmla="*/ 1510705 h 3370881"/>
                          <a:gd name="connsiteX16" fmla="*/ 363070 w 2657256"/>
                          <a:gd name="connsiteY16" fmla="*/ 1506223 h 3370881"/>
                          <a:gd name="connsiteX17" fmla="*/ 389965 w 2657256"/>
                          <a:gd name="connsiteY17" fmla="*/ 1501740 h 3370881"/>
                          <a:gd name="connsiteX18" fmla="*/ 425823 w 2657256"/>
                          <a:gd name="connsiteY18" fmla="*/ 1497258 h 3370881"/>
                          <a:gd name="connsiteX19" fmla="*/ 470647 w 2657256"/>
                          <a:gd name="connsiteY19" fmla="*/ 1488293 h 3370881"/>
                          <a:gd name="connsiteX20" fmla="*/ 515470 w 2657256"/>
                          <a:gd name="connsiteY20" fmla="*/ 1479329 h 3370881"/>
                          <a:gd name="connsiteX21" fmla="*/ 528918 w 2657256"/>
                          <a:gd name="connsiteY21" fmla="*/ 1470364 h 3370881"/>
                          <a:gd name="connsiteX22" fmla="*/ 600635 w 2657256"/>
                          <a:gd name="connsiteY22" fmla="*/ 1456917 h 3370881"/>
                          <a:gd name="connsiteX23" fmla="*/ 690282 w 2657256"/>
                          <a:gd name="connsiteY23" fmla="*/ 1447952 h 3370881"/>
                          <a:gd name="connsiteX24" fmla="*/ 793376 w 2657256"/>
                          <a:gd name="connsiteY24" fmla="*/ 1452434 h 3370881"/>
                          <a:gd name="connsiteX25" fmla="*/ 874059 w 2657256"/>
                          <a:gd name="connsiteY25" fmla="*/ 1465881 h 3370881"/>
                          <a:gd name="connsiteX26" fmla="*/ 914400 w 2657256"/>
                          <a:gd name="connsiteY26" fmla="*/ 1470364 h 3370881"/>
                          <a:gd name="connsiteX27" fmla="*/ 1030941 w 2657256"/>
                          <a:gd name="connsiteY27" fmla="*/ 1483811 h 3370881"/>
                          <a:gd name="connsiteX28" fmla="*/ 1151965 w 2657256"/>
                          <a:gd name="connsiteY28" fmla="*/ 1492776 h 3370881"/>
                          <a:gd name="connsiteX29" fmla="*/ 1281953 w 2657256"/>
                          <a:gd name="connsiteY29" fmla="*/ 1501740 h 3370881"/>
                          <a:gd name="connsiteX30" fmla="*/ 1465729 w 2657256"/>
                          <a:gd name="connsiteY30" fmla="*/ 1497258 h 3370881"/>
                          <a:gd name="connsiteX31" fmla="*/ 1510553 w 2657256"/>
                          <a:gd name="connsiteY31" fmla="*/ 1492776 h 3370881"/>
                          <a:gd name="connsiteX32" fmla="*/ 1582270 w 2657256"/>
                          <a:gd name="connsiteY32" fmla="*/ 1461399 h 3370881"/>
                          <a:gd name="connsiteX33" fmla="*/ 1604682 w 2657256"/>
                          <a:gd name="connsiteY33" fmla="*/ 1456917 h 3370881"/>
                          <a:gd name="connsiteX34" fmla="*/ 1622612 w 2657256"/>
                          <a:gd name="connsiteY34" fmla="*/ 1447952 h 3370881"/>
                          <a:gd name="connsiteX35" fmla="*/ 1645023 w 2657256"/>
                          <a:gd name="connsiteY35" fmla="*/ 1438987 h 3370881"/>
                          <a:gd name="connsiteX36" fmla="*/ 1662953 w 2657256"/>
                          <a:gd name="connsiteY36" fmla="*/ 1425540 h 3370881"/>
                          <a:gd name="connsiteX37" fmla="*/ 1698812 w 2657256"/>
                          <a:gd name="connsiteY37" fmla="*/ 1407611 h 3370881"/>
                          <a:gd name="connsiteX38" fmla="*/ 1739153 w 2657256"/>
                          <a:gd name="connsiteY38" fmla="*/ 1380717 h 3370881"/>
                          <a:gd name="connsiteX39" fmla="*/ 1752600 w 2657256"/>
                          <a:gd name="connsiteY39" fmla="*/ 1367270 h 3370881"/>
                          <a:gd name="connsiteX40" fmla="*/ 1775012 w 2657256"/>
                          <a:gd name="connsiteY40" fmla="*/ 1353823 h 3370881"/>
                          <a:gd name="connsiteX41" fmla="*/ 1797423 w 2657256"/>
                          <a:gd name="connsiteY41" fmla="*/ 1335893 h 3370881"/>
                          <a:gd name="connsiteX42" fmla="*/ 1810870 w 2657256"/>
                          <a:gd name="connsiteY42" fmla="*/ 1304517 h 3370881"/>
                          <a:gd name="connsiteX43" fmla="*/ 1815353 w 2657256"/>
                          <a:gd name="connsiteY43" fmla="*/ 1291070 h 3370881"/>
                          <a:gd name="connsiteX44" fmla="*/ 1801906 w 2657256"/>
                          <a:gd name="connsiteY44" fmla="*/ 1138670 h 3370881"/>
                          <a:gd name="connsiteX45" fmla="*/ 1792941 w 2657256"/>
                          <a:gd name="connsiteY45" fmla="*/ 1125223 h 3370881"/>
                          <a:gd name="connsiteX46" fmla="*/ 1757082 w 2657256"/>
                          <a:gd name="connsiteY46" fmla="*/ 1093846 h 3370881"/>
                          <a:gd name="connsiteX47" fmla="*/ 1730188 w 2657256"/>
                          <a:gd name="connsiteY47" fmla="*/ 1066952 h 3370881"/>
                          <a:gd name="connsiteX48" fmla="*/ 1703294 w 2657256"/>
                          <a:gd name="connsiteY48" fmla="*/ 1049023 h 3370881"/>
                          <a:gd name="connsiteX49" fmla="*/ 1622612 w 2657256"/>
                          <a:gd name="connsiteY49" fmla="*/ 1053505 h 3370881"/>
                          <a:gd name="connsiteX50" fmla="*/ 1595718 w 2657256"/>
                          <a:gd name="connsiteY50" fmla="*/ 1062470 h 3370881"/>
                          <a:gd name="connsiteX51" fmla="*/ 1573306 w 2657256"/>
                          <a:gd name="connsiteY51" fmla="*/ 1066952 h 3370881"/>
                          <a:gd name="connsiteX52" fmla="*/ 1453385 w 2657256"/>
                          <a:gd name="connsiteY52" fmla="*/ 1082761 h 3370881"/>
                          <a:gd name="connsiteX53" fmla="*/ 1326776 w 2657256"/>
                          <a:gd name="connsiteY53" fmla="*/ 1062470 h 3370881"/>
                          <a:gd name="connsiteX54" fmla="*/ 1308847 w 2657256"/>
                          <a:gd name="connsiteY54" fmla="*/ 1057987 h 3370881"/>
                          <a:gd name="connsiteX55" fmla="*/ 1277470 w 2657256"/>
                          <a:gd name="connsiteY55" fmla="*/ 1053505 h 3370881"/>
                          <a:gd name="connsiteX56" fmla="*/ 1259541 w 2657256"/>
                          <a:gd name="connsiteY56" fmla="*/ 1049023 h 3370881"/>
                          <a:gd name="connsiteX57" fmla="*/ 1232647 w 2657256"/>
                          <a:gd name="connsiteY57" fmla="*/ 1044540 h 3370881"/>
                          <a:gd name="connsiteX58" fmla="*/ 1053353 w 2657256"/>
                          <a:gd name="connsiteY58" fmla="*/ 1049023 h 3370881"/>
                          <a:gd name="connsiteX59" fmla="*/ 1035423 w 2657256"/>
                          <a:gd name="connsiteY59" fmla="*/ 1053505 h 3370881"/>
                          <a:gd name="connsiteX60" fmla="*/ 1008529 w 2657256"/>
                          <a:gd name="connsiteY60" fmla="*/ 1057987 h 3370881"/>
                          <a:gd name="connsiteX61" fmla="*/ 995082 w 2657256"/>
                          <a:gd name="connsiteY61" fmla="*/ 1062470 h 3370881"/>
                          <a:gd name="connsiteX62" fmla="*/ 945776 w 2657256"/>
                          <a:gd name="connsiteY62" fmla="*/ 1031093 h 3370881"/>
                          <a:gd name="connsiteX63" fmla="*/ 941294 w 2657256"/>
                          <a:gd name="connsiteY63" fmla="*/ 1017646 h 3370881"/>
                          <a:gd name="connsiteX64" fmla="*/ 932329 w 2657256"/>
                          <a:gd name="connsiteY64" fmla="*/ 919034 h 3370881"/>
                          <a:gd name="connsiteX65" fmla="*/ 914400 w 2657256"/>
                          <a:gd name="connsiteY65" fmla="*/ 901105 h 3370881"/>
                          <a:gd name="connsiteX66" fmla="*/ 918882 w 2657256"/>
                          <a:gd name="connsiteY66" fmla="*/ 869729 h 3370881"/>
                          <a:gd name="connsiteX67" fmla="*/ 941294 w 2657256"/>
                          <a:gd name="connsiteY67" fmla="*/ 865246 h 3370881"/>
                          <a:gd name="connsiteX68" fmla="*/ 959223 w 2657256"/>
                          <a:gd name="connsiteY68" fmla="*/ 851799 h 3370881"/>
                          <a:gd name="connsiteX69" fmla="*/ 990600 w 2657256"/>
                          <a:gd name="connsiteY69" fmla="*/ 847317 h 3370881"/>
                          <a:gd name="connsiteX70" fmla="*/ 1129553 w 2657256"/>
                          <a:gd name="connsiteY70" fmla="*/ 838352 h 3370881"/>
                          <a:gd name="connsiteX71" fmla="*/ 1147482 w 2657256"/>
                          <a:gd name="connsiteY71" fmla="*/ 829387 h 3370881"/>
                          <a:gd name="connsiteX72" fmla="*/ 1178859 w 2657256"/>
                          <a:gd name="connsiteY72" fmla="*/ 806976 h 3370881"/>
                          <a:gd name="connsiteX73" fmla="*/ 1192306 w 2657256"/>
                          <a:gd name="connsiteY73" fmla="*/ 793529 h 3370881"/>
                          <a:gd name="connsiteX74" fmla="*/ 1214718 w 2657256"/>
                          <a:gd name="connsiteY74" fmla="*/ 784564 h 3370881"/>
                          <a:gd name="connsiteX75" fmla="*/ 1241612 w 2657256"/>
                          <a:gd name="connsiteY75" fmla="*/ 771117 h 3370881"/>
                          <a:gd name="connsiteX76" fmla="*/ 1277470 w 2657256"/>
                          <a:gd name="connsiteY76" fmla="*/ 753187 h 3370881"/>
                          <a:gd name="connsiteX77" fmla="*/ 1295400 w 2657256"/>
                          <a:gd name="connsiteY77" fmla="*/ 730776 h 3370881"/>
                          <a:gd name="connsiteX78" fmla="*/ 1317812 w 2657256"/>
                          <a:gd name="connsiteY78" fmla="*/ 708364 h 3370881"/>
                          <a:gd name="connsiteX79" fmla="*/ 1353670 w 2657256"/>
                          <a:gd name="connsiteY79" fmla="*/ 663540 h 3370881"/>
                          <a:gd name="connsiteX80" fmla="*/ 1371600 w 2657256"/>
                          <a:gd name="connsiteY80" fmla="*/ 636646 h 3370881"/>
                          <a:gd name="connsiteX81" fmla="*/ 1380565 w 2657256"/>
                          <a:gd name="connsiteY81" fmla="*/ 596305 h 3370881"/>
                          <a:gd name="connsiteX82" fmla="*/ 1385047 w 2657256"/>
                          <a:gd name="connsiteY82" fmla="*/ 582858 h 3370881"/>
                          <a:gd name="connsiteX83" fmla="*/ 1380565 w 2657256"/>
                          <a:gd name="connsiteY83" fmla="*/ 533552 h 3370881"/>
                          <a:gd name="connsiteX84" fmla="*/ 1367118 w 2657256"/>
                          <a:gd name="connsiteY84" fmla="*/ 524587 h 3370881"/>
                          <a:gd name="connsiteX85" fmla="*/ 1349188 w 2657256"/>
                          <a:gd name="connsiteY85" fmla="*/ 520105 h 3370881"/>
                          <a:gd name="connsiteX86" fmla="*/ 1326776 w 2657256"/>
                          <a:gd name="connsiteY86" fmla="*/ 511140 h 3370881"/>
                          <a:gd name="connsiteX87" fmla="*/ 1281953 w 2657256"/>
                          <a:gd name="connsiteY87" fmla="*/ 515623 h 3370881"/>
                          <a:gd name="connsiteX88" fmla="*/ 1250576 w 2657256"/>
                          <a:gd name="connsiteY88" fmla="*/ 529070 h 3370881"/>
                          <a:gd name="connsiteX89" fmla="*/ 1210235 w 2657256"/>
                          <a:gd name="connsiteY89" fmla="*/ 542517 h 3370881"/>
                          <a:gd name="connsiteX90" fmla="*/ 1183341 w 2657256"/>
                          <a:gd name="connsiteY90" fmla="*/ 555964 h 3370881"/>
                          <a:gd name="connsiteX91" fmla="*/ 1160929 w 2657256"/>
                          <a:gd name="connsiteY91" fmla="*/ 569411 h 3370881"/>
                          <a:gd name="connsiteX92" fmla="*/ 1134035 w 2657256"/>
                          <a:gd name="connsiteY92" fmla="*/ 578376 h 3370881"/>
                          <a:gd name="connsiteX93" fmla="*/ 1111623 w 2657256"/>
                          <a:gd name="connsiteY93" fmla="*/ 587340 h 3370881"/>
                          <a:gd name="connsiteX94" fmla="*/ 1084729 w 2657256"/>
                          <a:gd name="connsiteY94" fmla="*/ 596305 h 3370881"/>
                          <a:gd name="connsiteX95" fmla="*/ 986118 w 2657256"/>
                          <a:gd name="connsiteY95" fmla="*/ 591823 h 3370881"/>
                          <a:gd name="connsiteX96" fmla="*/ 927847 w 2657256"/>
                          <a:gd name="connsiteY96" fmla="*/ 578376 h 3370881"/>
                          <a:gd name="connsiteX97" fmla="*/ 896470 w 2657256"/>
                          <a:gd name="connsiteY97" fmla="*/ 555964 h 3370881"/>
                          <a:gd name="connsiteX98" fmla="*/ 883023 w 2657256"/>
                          <a:gd name="connsiteY98" fmla="*/ 546999 h 3370881"/>
                          <a:gd name="connsiteX99" fmla="*/ 865094 w 2657256"/>
                          <a:gd name="connsiteY99" fmla="*/ 497693 h 3370881"/>
                          <a:gd name="connsiteX100" fmla="*/ 869576 w 2657256"/>
                          <a:gd name="connsiteY100" fmla="*/ 403564 h 3370881"/>
                          <a:gd name="connsiteX101" fmla="*/ 874059 w 2657256"/>
                          <a:gd name="connsiteY101" fmla="*/ 385634 h 3370881"/>
                          <a:gd name="connsiteX102" fmla="*/ 883023 w 2657256"/>
                          <a:gd name="connsiteY102" fmla="*/ 372187 h 3370881"/>
                          <a:gd name="connsiteX103" fmla="*/ 909918 w 2657256"/>
                          <a:gd name="connsiteY103" fmla="*/ 363223 h 3370881"/>
                          <a:gd name="connsiteX104" fmla="*/ 914400 w 2657256"/>
                          <a:gd name="connsiteY104" fmla="*/ 385634 h 3370881"/>
                          <a:gd name="connsiteX105" fmla="*/ 909918 w 2657256"/>
                          <a:gd name="connsiteY105" fmla="*/ 408046 h 3370881"/>
                          <a:gd name="connsiteX106" fmla="*/ 900953 w 2657256"/>
                          <a:gd name="connsiteY106" fmla="*/ 466317 h 3370881"/>
                          <a:gd name="connsiteX107" fmla="*/ 905435 w 2657256"/>
                          <a:gd name="connsiteY107" fmla="*/ 515623 h 3370881"/>
                          <a:gd name="connsiteX108" fmla="*/ 932329 w 2657256"/>
                          <a:gd name="connsiteY108" fmla="*/ 551481 h 3370881"/>
                          <a:gd name="connsiteX109" fmla="*/ 954741 w 2657256"/>
                          <a:gd name="connsiteY109" fmla="*/ 560446 h 3370881"/>
                          <a:gd name="connsiteX110" fmla="*/ 972670 w 2657256"/>
                          <a:gd name="connsiteY110" fmla="*/ 569411 h 3370881"/>
                          <a:gd name="connsiteX111" fmla="*/ 1066800 w 2657256"/>
                          <a:gd name="connsiteY111" fmla="*/ 564929 h 3370881"/>
                          <a:gd name="connsiteX112" fmla="*/ 1111623 w 2657256"/>
                          <a:gd name="connsiteY112" fmla="*/ 551481 h 3370881"/>
                          <a:gd name="connsiteX113" fmla="*/ 1129553 w 2657256"/>
                          <a:gd name="connsiteY113" fmla="*/ 538034 h 3370881"/>
                          <a:gd name="connsiteX114" fmla="*/ 1156447 w 2657256"/>
                          <a:gd name="connsiteY114" fmla="*/ 511140 h 3370881"/>
                          <a:gd name="connsiteX115" fmla="*/ 1160929 w 2657256"/>
                          <a:gd name="connsiteY115" fmla="*/ 493211 h 3370881"/>
                          <a:gd name="connsiteX116" fmla="*/ 1178859 w 2657256"/>
                          <a:gd name="connsiteY116" fmla="*/ 331846 h 3370881"/>
                          <a:gd name="connsiteX117" fmla="*/ 1215315 w 2657256"/>
                          <a:gd name="connsiteY117" fmla="*/ 270289 h 3370881"/>
                          <a:gd name="connsiteX118" fmla="*/ 1214718 w 2657256"/>
                          <a:gd name="connsiteY118" fmla="*/ 367705 h 3370881"/>
                          <a:gd name="connsiteX119" fmla="*/ 1201270 w 2657256"/>
                          <a:gd name="connsiteY119" fmla="*/ 412529 h 3370881"/>
                          <a:gd name="connsiteX120" fmla="*/ 1210235 w 2657256"/>
                          <a:gd name="connsiteY120" fmla="*/ 461834 h 3370881"/>
                          <a:gd name="connsiteX121" fmla="*/ 1214718 w 2657256"/>
                          <a:gd name="connsiteY121" fmla="*/ 475281 h 3370881"/>
                          <a:gd name="connsiteX122" fmla="*/ 1228165 w 2657256"/>
                          <a:gd name="connsiteY122" fmla="*/ 484246 h 3370881"/>
                          <a:gd name="connsiteX123" fmla="*/ 1250576 w 2657256"/>
                          <a:gd name="connsiteY123" fmla="*/ 502176 h 3370881"/>
                          <a:gd name="connsiteX124" fmla="*/ 1317812 w 2657256"/>
                          <a:gd name="connsiteY124" fmla="*/ 497693 h 3370881"/>
                          <a:gd name="connsiteX125" fmla="*/ 1353670 w 2657256"/>
                          <a:gd name="connsiteY125" fmla="*/ 488729 h 3370881"/>
                          <a:gd name="connsiteX126" fmla="*/ 1506070 w 2657256"/>
                          <a:gd name="connsiteY126" fmla="*/ 457352 h 3370881"/>
                          <a:gd name="connsiteX127" fmla="*/ 1550894 w 2657256"/>
                          <a:gd name="connsiteY127" fmla="*/ 430458 h 3370881"/>
                          <a:gd name="connsiteX128" fmla="*/ 1564341 w 2657256"/>
                          <a:gd name="connsiteY128" fmla="*/ 417011 h 3370881"/>
                          <a:gd name="connsiteX129" fmla="*/ 1586753 w 2657256"/>
                          <a:gd name="connsiteY129" fmla="*/ 399081 h 3370881"/>
                          <a:gd name="connsiteX130" fmla="*/ 1595718 w 2657256"/>
                          <a:gd name="connsiteY130" fmla="*/ 381152 h 3370881"/>
                          <a:gd name="connsiteX131" fmla="*/ 1600200 w 2657256"/>
                          <a:gd name="connsiteY131" fmla="*/ 363223 h 3370881"/>
                          <a:gd name="connsiteX132" fmla="*/ 1609165 w 2657256"/>
                          <a:gd name="connsiteY132" fmla="*/ 313917 h 3370881"/>
                          <a:gd name="connsiteX133" fmla="*/ 1537447 w 2657256"/>
                          <a:gd name="connsiteY133" fmla="*/ 188411 h 3370881"/>
                          <a:gd name="connsiteX134" fmla="*/ 1613647 w 2657256"/>
                          <a:gd name="connsiteY134" fmla="*/ 399081 h 3370881"/>
                          <a:gd name="connsiteX135" fmla="*/ 1627094 w 2657256"/>
                          <a:gd name="connsiteY135" fmla="*/ 417011 h 3370881"/>
                          <a:gd name="connsiteX136" fmla="*/ 1658470 w 2657256"/>
                          <a:gd name="connsiteY136" fmla="*/ 412529 h 3370881"/>
                          <a:gd name="connsiteX137" fmla="*/ 1685365 w 2657256"/>
                          <a:gd name="connsiteY137" fmla="*/ 390117 h 3370881"/>
                          <a:gd name="connsiteX138" fmla="*/ 1694329 w 2657256"/>
                          <a:gd name="connsiteY138" fmla="*/ 376670 h 3370881"/>
                          <a:gd name="connsiteX139" fmla="*/ 1734670 w 2657256"/>
                          <a:gd name="connsiteY139" fmla="*/ 354258 h 3370881"/>
                          <a:gd name="connsiteX140" fmla="*/ 1743635 w 2657256"/>
                          <a:gd name="connsiteY140" fmla="*/ 340811 h 3370881"/>
                          <a:gd name="connsiteX141" fmla="*/ 1757082 w 2657256"/>
                          <a:gd name="connsiteY141" fmla="*/ 336329 h 3370881"/>
                          <a:gd name="connsiteX142" fmla="*/ 1808984 w 2657256"/>
                          <a:gd name="connsiteY142" fmla="*/ 249641 h 3370881"/>
                          <a:gd name="connsiteX143" fmla="*/ 1899621 w 2657256"/>
                          <a:gd name="connsiteY143" fmla="*/ 211719 h 3370881"/>
                          <a:gd name="connsiteX144" fmla="*/ 1808984 w 2657256"/>
                          <a:gd name="connsiteY144" fmla="*/ 178521 h 3370881"/>
                          <a:gd name="connsiteX145" fmla="*/ 1772023 w 2657256"/>
                          <a:gd name="connsiteY145" fmla="*/ 77249 h 3370881"/>
                          <a:gd name="connsiteX146" fmla="*/ 1900425 w 2657256"/>
                          <a:gd name="connsiteY146" fmla="*/ 214081 h 3370881"/>
                          <a:gd name="connsiteX147" fmla="*/ 1874221 w 2657256"/>
                          <a:gd name="connsiteY147" fmla="*/ 318698 h 3370881"/>
                          <a:gd name="connsiteX148" fmla="*/ 1788459 w 2657256"/>
                          <a:gd name="connsiteY148" fmla="*/ 367705 h 3370881"/>
                          <a:gd name="connsiteX149" fmla="*/ 1761565 w 2657256"/>
                          <a:gd name="connsiteY149" fmla="*/ 390117 h 3370881"/>
                          <a:gd name="connsiteX150" fmla="*/ 1783976 w 2657256"/>
                          <a:gd name="connsiteY150" fmla="*/ 399081 h 3370881"/>
                          <a:gd name="connsiteX151" fmla="*/ 1878106 w 2657256"/>
                          <a:gd name="connsiteY151" fmla="*/ 390117 h 3370881"/>
                          <a:gd name="connsiteX152" fmla="*/ 1891553 w 2657256"/>
                          <a:gd name="connsiteY152" fmla="*/ 381152 h 3370881"/>
                          <a:gd name="connsiteX153" fmla="*/ 1918447 w 2657256"/>
                          <a:gd name="connsiteY153" fmla="*/ 372187 h 3370881"/>
                          <a:gd name="connsiteX154" fmla="*/ 1940859 w 2657256"/>
                          <a:gd name="connsiteY154" fmla="*/ 358740 h 3370881"/>
                          <a:gd name="connsiteX155" fmla="*/ 1954306 w 2657256"/>
                          <a:gd name="connsiteY155" fmla="*/ 354258 h 3370881"/>
                          <a:gd name="connsiteX156" fmla="*/ 2083304 w 2657256"/>
                          <a:gd name="connsiteY156" fmla="*/ 290281 h 3370881"/>
                          <a:gd name="connsiteX157" fmla="*/ 2166172 w 2657256"/>
                          <a:gd name="connsiteY157" fmla="*/ 215604 h 3370881"/>
                          <a:gd name="connsiteX158" fmla="*/ 2069054 w 2657256"/>
                          <a:gd name="connsiteY158" fmla="*/ 40493 h 3370881"/>
                          <a:gd name="connsiteX159" fmla="*/ 2078225 w 2657256"/>
                          <a:gd name="connsiteY159" fmla="*/ 188681 h 3370881"/>
                          <a:gd name="connsiteX160" fmla="*/ 1999129 w 2657256"/>
                          <a:gd name="connsiteY160" fmla="*/ 358740 h 3370881"/>
                          <a:gd name="connsiteX161" fmla="*/ 1994647 w 2657256"/>
                          <a:gd name="connsiteY161" fmla="*/ 372187 h 3370881"/>
                          <a:gd name="connsiteX162" fmla="*/ 2039470 w 2657256"/>
                          <a:gd name="connsiteY162" fmla="*/ 390117 h 3370881"/>
                          <a:gd name="connsiteX163" fmla="*/ 2115670 w 2657256"/>
                          <a:gd name="connsiteY163" fmla="*/ 390117 h 3370881"/>
                          <a:gd name="connsiteX164" fmla="*/ 2160494 w 2657256"/>
                          <a:gd name="connsiteY164" fmla="*/ 376670 h 3370881"/>
                          <a:gd name="connsiteX165" fmla="*/ 2191870 w 2657256"/>
                          <a:gd name="connsiteY165" fmla="*/ 363223 h 3370881"/>
                          <a:gd name="connsiteX166" fmla="*/ 2205318 w 2657256"/>
                          <a:gd name="connsiteY166" fmla="*/ 358740 h 3370881"/>
                          <a:gd name="connsiteX167" fmla="*/ 2232212 w 2657256"/>
                          <a:gd name="connsiteY167" fmla="*/ 340811 h 3370881"/>
                          <a:gd name="connsiteX168" fmla="*/ 2312894 w 2657256"/>
                          <a:gd name="connsiteY168" fmla="*/ 183929 h 3370881"/>
                          <a:gd name="connsiteX169" fmla="*/ 2339788 w 2657256"/>
                          <a:gd name="connsiteY169" fmla="*/ 151 h 3370881"/>
                          <a:gd name="connsiteX170" fmla="*/ 2357718 w 2657256"/>
                          <a:gd name="connsiteY170" fmla="*/ 215305 h 3370881"/>
                          <a:gd name="connsiteX171" fmla="*/ 2254623 w 2657256"/>
                          <a:gd name="connsiteY171" fmla="*/ 376670 h 3370881"/>
                          <a:gd name="connsiteX172" fmla="*/ 2245659 w 2657256"/>
                          <a:gd name="connsiteY172" fmla="*/ 390117 h 3370881"/>
                          <a:gd name="connsiteX173" fmla="*/ 2254623 w 2657256"/>
                          <a:gd name="connsiteY173" fmla="*/ 403564 h 3370881"/>
                          <a:gd name="connsiteX174" fmla="*/ 2353235 w 2657256"/>
                          <a:gd name="connsiteY174" fmla="*/ 399081 h 3370881"/>
                          <a:gd name="connsiteX175" fmla="*/ 2366682 w 2657256"/>
                          <a:gd name="connsiteY175" fmla="*/ 394599 h 3370881"/>
                          <a:gd name="connsiteX176" fmla="*/ 2389094 w 2657256"/>
                          <a:gd name="connsiteY176" fmla="*/ 390117 h 3370881"/>
                          <a:gd name="connsiteX177" fmla="*/ 2424953 w 2657256"/>
                          <a:gd name="connsiteY177" fmla="*/ 367705 h 3370881"/>
                          <a:gd name="connsiteX178" fmla="*/ 2528047 w 2657256"/>
                          <a:gd name="connsiteY178" fmla="*/ 292700 h 3370881"/>
                          <a:gd name="connsiteX179" fmla="*/ 2541495 w 2657256"/>
                          <a:gd name="connsiteY179" fmla="*/ 62906 h 3370881"/>
                          <a:gd name="connsiteX180" fmla="*/ 2591304 w 2657256"/>
                          <a:gd name="connsiteY180" fmla="*/ 214081 h 3370881"/>
                          <a:gd name="connsiteX181" fmla="*/ 2612315 w 2657256"/>
                          <a:gd name="connsiteY181" fmla="*/ 290907 h 3370881"/>
                          <a:gd name="connsiteX182" fmla="*/ 2650863 w 2657256"/>
                          <a:gd name="connsiteY182" fmla="*/ 344994 h 3370881"/>
                          <a:gd name="connsiteX183" fmla="*/ 2465294 w 2657256"/>
                          <a:gd name="connsiteY183" fmla="*/ 399081 h 3370881"/>
                          <a:gd name="connsiteX184" fmla="*/ 2442882 w 2657256"/>
                          <a:gd name="connsiteY184" fmla="*/ 403564 h 3370881"/>
                          <a:gd name="connsiteX185" fmla="*/ 2398059 w 2657256"/>
                          <a:gd name="connsiteY185" fmla="*/ 417011 h 3370881"/>
                          <a:gd name="connsiteX186" fmla="*/ 2375647 w 2657256"/>
                          <a:gd name="connsiteY186" fmla="*/ 425976 h 3370881"/>
                          <a:gd name="connsiteX187" fmla="*/ 2357718 w 2657256"/>
                          <a:gd name="connsiteY187" fmla="*/ 430458 h 3370881"/>
                          <a:gd name="connsiteX188" fmla="*/ 2344270 w 2657256"/>
                          <a:gd name="connsiteY188" fmla="*/ 461834 h 3370881"/>
                          <a:gd name="connsiteX189" fmla="*/ 2353235 w 2657256"/>
                          <a:gd name="connsiteY189" fmla="*/ 502176 h 3370881"/>
                          <a:gd name="connsiteX190" fmla="*/ 2362200 w 2657256"/>
                          <a:gd name="connsiteY190" fmla="*/ 515623 h 3370881"/>
                          <a:gd name="connsiteX191" fmla="*/ 2344270 w 2657256"/>
                          <a:gd name="connsiteY191" fmla="*/ 587340 h 3370881"/>
                          <a:gd name="connsiteX192" fmla="*/ 2321859 w 2657256"/>
                          <a:gd name="connsiteY192" fmla="*/ 614234 h 3370881"/>
                          <a:gd name="connsiteX193" fmla="*/ 2308412 w 2657256"/>
                          <a:gd name="connsiteY193" fmla="*/ 636646 h 3370881"/>
                          <a:gd name="connsiteX194" fmla="*/ 2281518 w 2657256"/>
                          <a:gd name="connsiteY194" fmla="*/ 641129 h 3370881"/>
                          <a:gd name="connsiteX195" fmla="*/ 2259106 w 2657256"/>
                          <a:gd name="connsiteY195" fmla="*/ 636646 h 3370881"/>
                          <a:gd name="connsiteX196" fmla="*/ 2277035 w 2657256"/>
                          <a:gd name="connsiteY196" fmla="*/ 578376 h 3370881"/>
                          <a:gd name="connsiteX197" fmla="*/ 2290482 w 2657256"/>
                          <a:gd name="connsiteY197" fmla="*/ 542517 h 3370881"/>
                          <a:gd name="connsiteX198" fmla="*/ 2286000 w 2657256"/>
                          <a:gd name="connsiteY198" fmla="*/ 506658 h 3370881"/>
                          <a:gd name="connsiteX199" fmla="*/ 2245659 w 2657256"/>
                          <a:gd name="connsiteY199" fmla="*/ 448387 h 3370881"/>
                          <a:gd name="connsiteX200" fmla="*/ 2200835 w 2657256"/>
                          <a:gd name="connsiteY200" fmla="*/ 430458 h 3370881"/>
                          <a:gd name="connsiteX201" fmla="*/ 2169459 w 2657256"/>
                          <a:gd name="connsiteY201" fmla="*/ 425976 h 3370881"/>
                          <a:gd name="connsiteX202" fmla="*/ 2102223 w 2657256"/>
                          <a:gd name="connsiteY202" fmla="*/ 430458 h 3370881"/>
                          <a:gd name="connsiteX203" fmla="*/ 2084294 w 2657256"/>
                          <a:gd name="connsiteY203" fmla="*/ 439423 h 3370881"/>
                          <a:gd name="connsiteX204" fmla="*/ 2070847 w 2657256"/>
                          <a:gd name="connsiteY204" fmla="*/ 443905 h 3370881"/>
                          <a:gd name="connsiteX205" fmla="*/ 2061882 w 2657256"/>
                          <a:gd name="connsiteY205" fmla="*/ 461834 h 3370881"/>
                          <a:gd name="connsiteX206" fmla="*/ 2034988 w 2657256"/>
                          <a:gd name="connsiteY206" fmla="*/ 475281 h 3370881"/>
                          <a:gd name="connsiteX207" fmla="*/ 1783976 w 2657256"/>
                          <a:gd name="connsiteY207" fmla="*/ 479764 h 3370881"/>
                          <a:gd name="connsiteX208" fmla="*/ 1766047 w 2657256"/>
                          <a:gd name="connsiteY208" fmla="*/ 488729 h 3370881"/>
                          <a:gd name="connsiteX209" fmla="*/ 1703294 w 2657256"/>
                          <a:gd name="connsiteY209" fmla="*/ 506658 h 3370881"/>
                          <a:gd name="connsiteX210" fmla="*/ 1689847 w 2657256"/>
                          <a:gd name="connsiteY210" fmla="*/ 511140 h 3370881"/>
                          <a:gd name="connsiteX211" fmla="*/ 1676400 w 2657256"/>
                          <a:gd name="connsiteY211" fmla="*/ 520105 h 3370881"/>
                          <a:gd name="connsiteX212" fmla="*/ 1649506 w 2657256"/>
                          <a:gd name="connsiteY212" fmla="*/ 529070 h 3370881"/>
                          <a:gd name="connsiteX213" fmla="*/ 1636059 w 2657256"/>
                          <a:gd name="connsiteY213" fmla="*/ 538034 h 3370881"/>
                          <a:gd name="connsiteX214" fmla="*/ 1622612 w 2657256"/>
                          <a:gd name="connsiteY214" fmla="*/ 551481 h 3370881"/>
                          <a:gd name="connsiteX215" fmla="*/ 1609165 w 2657256"/>
                          <a:gd name="connsiteY215" fmla="*/ 555964 h 3370881"/>
                          <a:gd name="connsiteX216" fmla="*/ 1577788 w 2657256"/>
                          <a:gd name="connsiteY216" fmla="*/ 587340 h 3370881"/>
                          <a:gd name="connsiteX217" fmla="*/ 1568823 w 2657256"/>
                          <a:gd name="connsiteY217" fmla="*/ 600787 h 3370881"/>
                          <a:gd name="connsiteX218" fmla="*/ 1555376 w 2657256"/>
                          <a:gd name="connsiteY218" fmla="*/ 614234 h 3370881"/>
                          <a:gd name="connsiteX219" fmla="*/ 1524000 w 2657256"/>
                          <a:gd name="connsiteY219" fmla="*/ 654576 h 3370881"/>
                          <a:gd name="connsiteX220" fmla="*/ 1519518 w 2657256"/>
                          <a:gd name="connsiteY220" fmla="*/ 668023 h 3370881"/>
                          <a:gd name="connsiteX221" fmla="*/ 1528482 w 2657256"/>
                          <a:gd name="connsiteY221" fmla="*/ 708364 h 3370881"/>
                          <a:gd name="connsiteX222" fmla="*/ 1537447 w 2657256"/>
                          <a:gd name="connsiteY222" fmla="*/ 721811 h 3370881"/>
                          <a:gd name="connsiteX223" fmla="*/ 1568823 w 2657256"/>
                          <a:gd name="connsiteY223" fmla="*/ 712846 h 3370881"/>
                          <a:gd name="connsiteX224" fmla="*/ 1600200 w 2657256"/>
                          <a:gd name="connsiteY224" fmla="*/ 712846 h 3370881"/>
                          <a:gd name="connsiteX225" fmla="*/ 1631576 w 2657256"/>
                          <a:gd name="connsiteY225" fmla="*/ 690434 h 3370881"/>
                          <a:gd name="connsiteX226" fmla="*/ 1645023 w 2657256"/>
                          <a:gd name="connsiteY226" fmla="*/ 676987 h 3370881"/>
                          <a:gd name="connsiteX227" fmla="*/ 1685365 w 2657256"/>
                          <a:gd name="connsiteY227" fmla="*/ 645611 h 3370881"/>
                          <a:gd name="connsiteX228" fmla="*/ 1716741 w 2657256"/>
                          <a:gd name="connsiteY228" fmla="*/ 614234 h 3370881"/>
                          <a:gd name="connsiteX229" fmla="*/ 1748118 w 2657256"/>
                          <a:gd name="connsiteY229" fmla="*/ 596305 h 3370881"/>
                          <a:gd name="connsiteX230" fmla="*/ 1761565 w 2657256"/>
                          <a:gd name="connsiteY230" fmla="*/ 591823 h 3370881"/>
                          <a:gd name="connsiteX231" fmla="*/ 1779494 w 2657256"/>
                          <a:gd name="connsiteY231" fmla="*/ 582858 h 3370881"/>
                          <a:gd name="connsiteX232" fmla="*/ 1815353 w 2657256"/>
                          <a:gd name="connsiteY232" fmla="*/ 573893 h 3370881"/>
                          <a:gd name="connsiteX233" fmla="*/ 2030506 w 2657256"/>
                          <a:gd name="connsiteY233" fmla="*/ 578376 h 3370881"/>
                          <a:gd name="connsiteX234" fmla="*/ 2017059 w 2657256"/>
                          <a:gd name="connsiteY234" fmla="*/ 600787 h 3370881"/>
                          <a:gd name="connsiteX235" fmla="*/ 1981200 w 2657256"/>
                          <a:gd name="connsiteY235" fmla="*/ 636646 h 3370881"/>
                          <a:gd name="connsiteX236" fmla="*/ 1967753 w 2657256"/>
                          <a:gd name="connsiteY236" fmla="*/ 650093 h 3370881"/>
                          <a:gd name="connsiteX237" fmla="*/ 1936376 w 2657256"/>
                          <a:gd name="connsiteY237" fmla="*/ 690434 h 3370881"/>
                          <a:gd name="connsiteX238" fmla="*/ 1905000 w 2657256"/>
                          <a:gd name="connsiteY238" fmla="*/ 717329 h 3370881"/>
                          <a:gd name="connsiteX239" fmla="*/ 1860176 w 2657256"/>
                          <a:gd name="connsiteY239" fmla="*/ 735258 h 3370881"/>
                          <a:gd name="connsiteX240" fmla="*/ 1788459 w 2657256"/>
                          <a:gd name="connsiteY240" fmla="*/ 744223 h 3370881"/>
                          <a:gd name="connsiteX241" fmla="*/ 1846729 w 2657256"/>
                          <a:gd name="connsiteY241" fmla="*/ 802493 h 3370881"/>
                          <a:gd name="connsiteX242" fmla="*/ 1913965 w 2657256"/>
                          <a:gd name="connsiteY242" fmla="*/ 829387 h 3370881"/>
                          <a:gd name="connsiteX243" fmla="*/ 1922929 w 2657256"/>
                          <a:gd name="connsiteY243" fmla="*/ 842834 h 3370881"/>
                          <a:gd name="connsiteX244" fmla="*/ 1967753 w 2657256"/>
                          <a:gd name="connsiteY244" fmla="*/ 883176 h 3370881"/>
                          <a:gd name="connsiteX245" fmla="*/ 1981200 w 2657256"/>
                          <a:gd name="connsiteY245" fmla="*/ 896623 h 3370881"/>
                          <a:gd name="connsiteX246" fmla="*/ 1994647 w 2657256"/>
                          <a:gd name="connsiteY246" fmla="*/ 905587 h 3370881"/>
                          <a:gd name="connsiteX247" fmla="*/ 2021541 w 2657256"/>
                          <a:gd name="connsiteY247" fmla="*/ 927999 h 3370881"/>
                          <a:gd name="connsiteX248" fmla="*/ 2030506 w 2657256"/>
                          <a:gd name="connsiteY248" fmla="*/ 941446 h 3370881"/>
                          <a:gd name="connsiteX249" fmla="*/ 2057400 w 2657256"/>
                          <a:gd name="connsiteY249" fmla="*/ 968340 h 3370881"/>
                          <a:gd name="connsiteX250" fmla="*/ 2088776 w 2657256"/>
                          <a:gd name="connsiteY250" fmla="*/ 1013164 h 3370881"/>
                          <a:gd name="connsiteX251" fmla="*/ 2115670 w 2657256"/>
                          <a:gd name="connsiteY251" fmla="*/ 1057987 h 3370881"/>
                          <a:gd name="connsiteX252" fmla="*/ 2120153 w 2657256"/>
                          <a:gd name="connsiteY252" fmla="*/ 1089364 h 3370881"/>
                          <a:gd name="connsiteX253" fmla="*/ 2138082 w 2657256"/>
                          <a:gd name="connsiteY253" fmla="*/ 1143152 h 3370881"/>
                          <a:gd name="connsiteX254" fmla="*/ 2147047 w 2657256"/>
                          <a:gd name="connsiteY254" fmla="*/ 1196940 h 3370881"/>
                          <a:gd name="connsiteX255" fmla="*/ 2151529 w 2657256"/>
                          <a:gd name="connsiteY255" fmla="*/ 1210387 h 3370881"/>
                          <a:gd name="connsiteX256" fmla="*/ 2156012 w 2657256"/>
                          <a:gd name="connsiteY256" fmla="*/ 1228317 h 3370881"/>
                          <a:gd name="connsiteX257" fmla="*/ 2173941 w 2657256"/>
                          <a:gd name="connsiteY257" fmla="*/ 1295552 h 3370881"/>
                          <a:gd name="connsiteX258" fmla="*/ 2182906 w 2657256"/>
                          <a:gd name="connsiteY258" fmla="*/ 1313481 h 3370881"/>
                          <a:gd name="connsiteX259" fmla="*/ 2187388 w 2657256"/>
                          <a:gd name="connsiteY259" fmla="*/ 1331411 h 3370881"/>
                          <a:gd name="connsiteX260" fmla="*/ 2214282 w 2657256"/>
                          <a:gd name="connsiteY260" fmla="*/ 1385199 h 3370881"/>
                          <a:gd name="connsiteX261" fmla="*/ 2218765 w 2657256"/>
                          <a:gd name="connsiteY261" fmla="*/ 1403129 h 3370881"/>
                          <a:gd name="connsiteX262" fmla="*/ 2223247 w 2657256"/>
                          <a:gd name="connsiteY262" fmla="*/ 1430023 h 3370881"/>
                          <a:gd name="connsiteX263" fmla="*/ 2236694 w 2657256"/>
                          <a:gd name="connsiteY263" fmla="*/ 1456917 h 3370881"/>
                          <a:gd name="connsiteX264" fmla="*/ 2241176 w 2657256"/>
                          <a:gd name="connsiteY264" fmla="*/ 1577940 h 3370881"/>
                          <a:gd name="connsiteX265" fmla="*/ 2245659 w 2657256"/>
                          <a:gd name="connsiteY265" fmla="*/ 1595870 h 3370881"/>
                          <a:gd name="connsiteX266" fmla="*/ 2236694 w 2657256"/>
                          <a:gd name="connsiteY266" fmla="*/ 1694481 h 3370881"/>
                          <a:gd name="connsiteX267" fmla="*/ 2227729 w 2657256"/>
                          <a:gd name="connsiteY267" fmla="*/ 1716893 h 3370881"/>
                          <a:gd name="connsiteX268" fmla="*/ 2223247 w 2657256"/>
                          <a:gd name="connsiteY268" fmla="*/ 1730340 h 3370881"/>
                          <a:gd name="connsiteX269" fmla="*/ 2200835 w 2657256"/>
                          <a:gd name="connsiteY269" fmla="*/ 1788611 h 3370881"/>
                          <a:gd name="connsiteX270" fmla="*/ 2191870 w 2657256"/>
                          <a:gd name="connsiteY270" fmla="*/ 1811023 h 3370881"/>
                          <a:gd name="connsiteX271" fmla="*/ 2187388 w 2657256"/>
                          <a:gd name="connsiteY271" fmla="*/ 1824470 h 3370881"/>
                          <a:gd name="connsiteX272" fmla="*/ 2169459 w 2657256"/>
                          <a:gd name="connsiteY272" fmla="*/ 1869293 h 3370881"/>
                          <a:gd name="connsiteX273" fmla="*/ 2164976 w 2657256"/>
                          <a:gd name="connsiteY273" fmla="*/ 1882740 h 3370881"/>
                          <a:gd name="connsiteX274" fmla="*/ 2156012 w 2657256"/>
                          <a:gd name="connsiteY274" fmla="*/ 1927564 h 3370881"/>
                          <a:gd name="connsiteX275" fmla="*/ 2173941 w 2657256"/>
                          <a:gd name="connsiteY275" fmla="*/ 1945493 h 3370881"/>
                          <a:gd name="connsiteX276" fmla="*/ 2196353 w 2657256"/>
                          <a:gd name="connsiteY276" fmla="*/ 1958940 h 3370881"/>
                          <a:gd name="connsiteX277" fmla="*/ 2241176 w 2657256"/>
                          <a:gd name="connsiteY277" fmla="*/ 2012729 h 3370881"/>
                          <a:gd name="connsiteX278" fmla="*/ 2263588 w 2657256"/>
                          <a:gd name="connsiteY278" fmla="*/ 2057552 h 3370881"/>
                          <a:gd name="connsiteX279" fmla="*/ 2286000 w 2657256"/>
                          <a:gd name="connsiteY279" fmla="*/ 2084446 h 3370881"/>
                          <a:gd name="connsiteX280" fmla="*/ 2299447 w 2657256"/>
                          <a:gd name="connsiteY280" fmla="*/ 2124787 h 3370881"/>
                          <a:gd name="connsiteX281" fmla="*/ 2321859 w 2657256"/>
                          <a:gd name="connsiteY281" fmla="*/ 2151681 h 3370881"/>
                          <a:gd name="connsiteX282" fmla="*/ 2344270 w 2657256"/>
                          <a:gd name="connsiteY282" fmla="*/ 2205470 h 3370881"/>
                          <a:gd name="connsiteX283" fmla="*/ 2348753 w 2657256"/>
                          <a:gd name="connsiteY283" fmla="*/ 2223399 h 3370881"/>
                          <a:gd name="connsiteX284" fmla="*/ 2366682 w 2657256"/>
                          <a:gd name="connsiteY284" fmla="*/ 2263740 h 3370881"/>
                          <a:gd name="connsiteX285" fmla="*/ 2375647 w 2657256"/>
                          <a:gd name="connsiteY285" fmla="*/ 2286152 h 3370881"/>
                          <a:gd name="connsiteX286" fmla="*/ 2380129 w 2657256"/>
                          <a:gd name="connsiteY286" fmla="*/ 2308564 h 3370881"/>
                          <a:gd name="connsiteX287" fmla="*/ 2389094 w 2657256"/>
                          <a:gd name="connsiteY287" fmla="*/ 2335458 h 3370881"/>
                          <a:gd name="connsiteX288" fmla="*/ 2393576 w 2657256"/>
                          <a:gd name="connsiteY288" fmla="*/ 2380281 h 3370881"/>
                          <a:gd name="connsiteX289" fmla="*/ 2398059 w 2657256"/>
                          <a:gd name="connsiteY289" fmla="*/ 2393729 h 3370881"/>
                          <a:gd name="connsiteX290" fmla="*/ 2402541 w 2657256"/>
                          <a:gd name="connsiteY290" fmla="*/ 2447517 h 3370881"/>
                          <a:gd name="connsiteX291" fmla="*/ 2407023 w 2657256"/>
                          <a:gd name="connsiteY291" fmla="*/ 2564058 h 3370881"/>
                          <a:gd name="connsiteX292" fmla="*/ 2389094 w 2657256"/>
                          <a:gd name="connsiteY292" fmla="*/ 2837481 h 3370881"/>
                          <a:gd name="connsiteX293" fmla="*/ 2380129 w 2657256"/>
                          <a:gd name="connsiteY293" fmla="*/ 2859893 h 3370881"/>
                          <a:gd name="connsiteX294" fmla="*/ 2357718 w 2657256"/>
                          <a:gd name="connsiteY294" fmla="*/ 2913681 h 3370881"/>
                          <a:gd name="connsiteX295" fmla="*/ 2348753 w 2657256"/>
                          <a:gd name="connsiteY295" fmla="*/ 2936093 h 3370881"/>
                          <a:gd name="connsiteX296" fmla="*/ 2339788 w 2657256"/>
                          <a:gd name="connsiteY296" fmla="*/ 2971952 h 3370881"/>
                          <a:gd name="connsiteX297" fmla="*/ 2326341 w 2657256"/>
                          <a:gd name="connsiteY297" fmla="*/ 2994364 h 3370881"/>
                          <a:gd name="connsiteX298" fmla="*/ 2317376 w 2657256"/>
                          <a:gd name="connsiteY298" fmla="*/ 3025740 h 3370881"/>
                          <a:gd name="connsiteX299" fmla="*/ 2303929 w 2657256"/>
                          <a:gd name="connsiteY299" fmla="*/ 3048152 h 3370881"/>
                          <a:gd name="connsiteX300" fmla="*/ 2290482 w 2657256"/>
                          <a:gd name="connsiteY300" fmla="*/ 3079529 h 3370881"/>
                          <a:gd name="connsiteX301" fmla="*/ 2272553 w 2657256"/>
                          <a:gd name="connsiteY301" fmla="*/ 3084011 h 3370881"/>
                          <a:gd name="connsiteX302" fmla="*/ 2259106 w 2657256"/>
                          <a:gd name="connsiteY302" fmla="*/ 3088493 h 3370881"/>
                          <a:gd name="connsiteX303" fmla="*/ 2241176 w 2657256"/>
                          <a:gd name="connsiteY303" fmla="*/ 3092976 h 3370881"/>
                          <a:gd name="connsiteX304" fmla="*/ 2209800 w 2657256"/>
                          <a:gd name="connsiteY304" fmla="*/ 3101940 h 3370881"/>
                          <a:gd name="connsiteX305" fmla="*/ 2205318 w 2657256"/>
                          <a:gd name="connsiteY305" fmla="*/ 3039187 h 3370881"/>
                          <a:gd name="connsiteX306" fmla="*/ 2218765 w 2657256"/>
                          <a:gd name="connsiteY306" fmla="*/ 3021258 h 3370881"/>
                          <a:gd name="connsiteX307" fmla="*/ 2245659 w 2657256"/>
                          <a:gd name="connsiteY307" fmla="*/ 2971952 h 3370881"/>
                          <a:gd name="connsiteX308" fmla="*/ 2268070 w 2657256"/>
                          <a:gd name="connsiteY308" fmla="*/ 2945058 h 3370881"/>
                          <a:gd name="connsiteX309" fmla="*/ 2268070 w 2657256"/>
                          <a:gd name="connsiteY309" fmla="*/ 2568540 h 3370881"/>
                          <a:gd name="connsiteX310" fmla="*/ 2259106 w 2657256"/>
                          <a:gd name="connsiteY310" fmla="*/ 2532681 h 3370881"/>
                          <a:gd name="connsiteX311" fmla="*/ 2250141 w 2657256"/>
                          <a:gd name="connsiteY311" fmla="*/ 2492340 h 3370881"/>
                          <a:gd name="connsiteX312" fmla="*/ 2245659 w 2657256"/>
                          <a:gd name="connsiteY312" fmla="*/ 2474411 h 3370881"/>
                          <a:gd name="connsiteX313" fmla="*/ 2245659 w 2657256"/>
                          <a:gd name="connsiteY313" fmla="*/ 2389247 h 3370881"/>
                          <a:gd name="connsiteX314" fmla="*/ 2173941 w 2657256"/>
                          <a:gd name="connsiteY314" fmla="*/ 2241328 h 3370881"/>
                          <a:gd name="connsiteX315" fmla="*/ 2070846 w 2657256"/>
                          <a:gd name="connsiteY315" fmla="*/ 2057553 h 3370881"/>
                          <a:gd name="connsiteX316" fmla="*/ 2057400 w 2657256"/>
                          <a:gd name="connsiteY316" fmla="*/ 2151681 h 3370881"/>
                          <a:gd name="connsiteX317" fmla="*/ 2048435 w 2657256"/>
                          <a:gd name="connsiteY317" fmla="*/ 2106858 h 3370881"/>
                          <a:gd name="connsiteX318" fmla="*/ 2034988 w 2657256"/>
                          <a:gd name="connsiteY318" fmla="*/ 2003764 h 3370881"/>
                          <a:gd name="connsiteX319" fmla="*/ 2026023 w 2657256"/>
                          <a:gd name="connsiteY319" fmla="*/ 2026176 h 3370881"/>
                          <a:gd name="connsiteX320" fmla="*/ 2021541 w 2657256"/>
                          <a:gd name="connsiteY320" fmla="*/ 2039623 h 3370881"/>
                          <a:gd name="connsiteX321" fmla="*/ 1999129 w 2657256"/>
                          <a:gd name="connsiteY321" fmla="*/ 2053070 h 3370881"/>
                          <a:gd name="connsiteX322" fmla="*/ 1990165 w 2657256"/>
                          <a:gd name="connsiteY322" fmla="*/ 2070999 h 3370881"/>
                          <a:gd name="connsiteX323" fmla="*/ 1967753 w 2657256"/>
                          <a:gd name="connsiteY323" fmla="*/ 2106858 h 3370881"/>
                          <a:gd name="connsiteX324" fmla="*/ 1981200 w 2657256"/>
                          <a:gd name="connsiteY324" fmla="*/ 2223399 h 3370881"/>
                          <a:gd name="connsiteX325" fmla="*/ 1994647 w 2657256"/>
                          <a:gd name="connsiteY325" fmla="*/ 2254776 h 3370881"/>
                          <a:gd name="connsiteX326" fmla="*/ 2003612 w 2657256"/>
                          <a:gd name="connsiteY326" fmla="*/ 2272705 h 3370881"/>
                          <a:gd name="connsiteX327" fmla="*/ 2026023 w 2657256"/>
                          <a:gd name="connsiteY327" fmla="*/ 2304081 h 3370881"/>
                          <a:gd name="connsiteX328" fmla="*/ 2043953 w 2657256"/>
                          <a:gd name="connsiteY328" fmla="*/ 2348905 h 3370881"/>
                          <a:gd name="connsiteX329" fmla="*/ 2061882 w 2657256"/>
                          <a:gd name="connsiteY329" fmla="*/ 2371317 h 3370881"/>
                          <a:gd name="connsiteX330" fmla="*/ 2088776 w 2657256"/>
                          <a:gd name="connsiteY330" fmla="*/ 2434070 h 3370881"/>
                          <a:gd name="connsiteX331" fmla="*/ 2102223 w 2657256"/>
                          <a:gd name="connsiteY331" fmla="*/ 2465446 h 3370881"/>
                          <a:gd name="connsiteX332" fmla="*/ 2106706 w 2657256"/>
                          <a:gd name="connsiteY332" fmla="*/ 2496823 h 3370881"/>
                          <a:gd name="connsiteX333" fmla="*/ 2124635 w 2657256"/>
                          <a:gd name="connsiteY333" fmla="*/ 2559576 h 3370881"/>
                          <a:gd name="connsiteX334" fmla="*/ 2138082 w 2657256"/>
                          <a:gd name="connsiteY334" fmla="*/ 2649223 h 3370881"/>
                          <a:gd name="connsiteX335" fmla="*/ 2147047 w 2657256"/>
                          <a:gd name="connsiteY335" fmla="*/ 2685081 h 3370881"/>
                          <a:gd name="connsiteX336" fmla="*/ 2151529 w 2657256"/>
                          <a:gd name="connsiteY336" fmla="*/ 2716458 h 3370881"/>
                          <a:gd name="connsiteX337" fmla="*/ 2160494 w 2657256"/>
                          <a:gd name="connsiteY337" fmla="*/ 2770246 h 3370881"/>
                          <a:gd name="connsiteX338" fmla="*/ 2156012 w 2657256"/>
                          <a:gd name="connsiteY338" fmla="*/ 2962987 h 3370881"/>
                          <a:gd name="connsiteX339" fmla="*/ 2138082 w 2657256"/>
                          <a:gd name="connsiteY339" fmla="*/ 3043670 h 3370881"/>
                          <a:gd name="connsiteX340" fmla="*/ 2133600 w 2657256"/>
                          <a:gd name="connsiteY340" fmla="*/ 3061599 h 3370881"/>
                          <a:gd name="connsiteX341" fmla="*/ 2120153 w 2657256"/>
                          <a:gd name="connsiteY341" fmla="*/ 3079529 h 3370881"/>
                          <a:gd name="connsiteX342" fmla="*/ 2111188 w 2657256"/>
                          <a:gd name="connsiteY342" fmla="*/ 3106423 h 3370881"/>
                          <a:gd name="connsiteX343" fmla="*/ 2088776 w 2657256"/>
                          <a:gd name="connsiteY343" fmla="*/ 3137799 h 3370881"/>
                          <a:gd name="connsiteX344" fmla="*/ 2075329 w 2657256"/>
                          <a:gd name="connsiteY344" fmla="*/ 3164693 h 3370881"/>
                          <a:gd name="connsiteX345" fmla="*/ 2061882 w 2657256"/>
                          <a:gd name="connsiteY345" fmla="*/ 3169176 h 3370881"/>
                          <a:gd name="connsiteX346" fmla="*/ 2021541 w 2657256"/>
                          <a:gd name="connsiteY346" fmla="*/ 3164693 h 3370881"/>
                          <a:gd name="connsiteX347" fmla="*/ 2012576 w 2657256"/>
                          <a:gd name="connsiteY347" fmla="*/ 3119870 h 3370881"/>
                          <a:gd name="connsiteX348" fmla="*/ 2048435 w 2657256"/>
                          <a:gd name="connsiteY348" fmla="*/ 3021258 h 3370881"/>
                          <a:gd name="connsiteX349" fmla="*/ 2048435 w 2657256"/>
                          <a:gd name="connsiteY349" fmla="*/ 3021258 h 3370881"/>
                          <a:gd name="connsiteX350" fmla="*/ 2061882 w 2657256"/>
                          <a:gd name="connsiteY350" fmla="*/ 2967470 h 3370881"/>
                          <a:gd name="connsiteX351" fmla="*/ 2070847 w 2657256"/>
                          <a:gd name="connsiteY351" fmla="*/ 2882305 h 3370881"/>
                          <a:gd name="connsiteX352" fmla="*/ 2066365 w 2657256"/>
                          <a:gd name="connsiteY352" fmla="*/ 2725423 h 3370881"/>
                          <a:gd name="connsiteX353" fmla="*/ 2043953 w 2657256"/>
                          <a:gd name="connsiteY353" fmla="*/ 2649223 h 3370881"/>
                          <a:gd name="connsiteX354" fmla="*/ 2030506 w 2657256"/>
                          <a:gd name="connsiteY354" fmla="*/ 2622329 h 3370881"/>
                          <a:gd name="connsiteX355" fmla="*/ 2017059 w 2657256"/>
                          <a:gd name="connsiteY355" fmla="*/ 2581987 h 3370881"/>
                          <a:gd name="connsiteX356" fmla="*/ 1981200 w 2657256"/>
                          <a:gd name="connsiteY356" fmla="*/ 2514752 h 3370881"/>
                          <a:gd name="connsiteX357" fmla="*/ 1972235 w 2657256"/>
                          <a:gd name="connsiteY357" fmla="*/ 2501305 h 3370881"/>
                          <a:gd name="connsiteX358" fmla="*/ 1958788 w 2657256"/>
                          <a:gd name="connsiteY358" fmla="*/ 2478893 h 3370881"/>
                          <a:gd name="connsiteX359" fmla="*/ 1905000 w 2657256"/>
                          <a:gd name="connsiteY359" fmla="*/ 2398211 h 3370881"/>
                          <a:gd name="connsiteX360" fmla="*/ 1882588 w 2657256"/>
                          <a:gd name="connsiteY360" fmla="*/ 2357870 h 3370881"/>
                          <a:gd name="connsiteX361" fmla="*/ 1869141 w 2657256"/>
                          <a:gd name="connsiteY361" fmla="*/ 2339940 h 3370881"/>
                          <a:gd name="connsiteX362" fmla="*/ 1806388 w 2657256"/>
                          <a:gd name="connsiteY362" fmla="*/ 2313046 h 3370881"/>
                          <a:gd name="connsiteX363" fmla="*/ 1779494 w 2657256"/>
                          <a:gd name="connsiteY363" fmla="*/ 2304081 h 3370881"/>
                          <a:gd name="connsiteX364" fmla="*/ 1752600 w 2657256"/>
                          <a:gd name="connsiteY364" fmla="*/ 2299599 h 3370881"/>
                          <a:gd name="connsiteX365" fmla="*/ 1680882 w 2657256"/>
                          <a:gd name="connsiteY365" fmla="*/ 2277187 h 3370881"/>
                          <a:gd name="connsiteX366" fmla="*/ 1662953 w 2657256"/>
                          <a:gd name="connsiteY366" fmla="*/ 2272705 h 3370881"/>
                          <a:gd name="connsiteX367" fmla="*/ 1640541 w 2657256"/>
                          <a:gd name="connsiteY367" fmla="*/ 2259258 h 3370881"/>
                          <a:gd name="connsiteX368" fmla="*/ 1604682 w 2657256"/>
                          <a:gd name="connsiteY368" fmla="*/ 2272705 h 3370881"/>
                          <a:gd name="connsiteX369" fmla="*/ 1537447 w 2657256"/>
                          <a:gd name="connsiteY369" fmla="*/ 2304081 h 3370881"/>
                          <a:gd name="connsiteX370" fmla="*/ 1510553 w 2657256"/>
                          <a:gd name="connsiteY370" fmla="*/ 2308564 h 3370881"/>
                          <a:gd name="connsiteX371" fmla="*/ 1488141 w 2657256"/>
                          <a:gd name="connsiteY371" fmla="*/ 2313046 h 3370881"/>
                          <a:gd name="connsiteX372" fmla="*/ 1443318 w 2657256"/>
                          <a:gd name="connsiteY372" fmla="*/ 2322011 h 3370881"/>
                          <a:gd name="connsiteX373" fmla="*/ 1367118 w 2657256"/>
                          <a:gd name="connsiteY373" fmla="*/ 2304081 h 3370881"/>
                          <a:gd name="connsiteX374" fmla="*/ 1322892 w 2657256"/>
                          <a:gd name="connsiteY374" fmla="*/ 2336952 h 3370881"/>
                          <a:gd name="connsiteX375" fmla="*/ 1199384 w 2657256"/>
                          <a:gd name="connsiteY375" fmla="*/ 2307041 h 3370881"/>
                          <a:gd name="connsiteX376" fmla="*/ 1066800 w 2657256"/>
                          <a:gd name="connsiteY376" fmla="*/ 2272705 h 3370881"/>
                          <a:gd name="connsiteX377" fmla="*/ 1030941 w 2657256"/>
                          <a:gd name="connsiteY377" fmla="*/ 2263740 h 3370881"/>
                          <a:gd name="connsiteX378" fmla="*/ 986118 w 2657256"/>
                          <a:gd name="connsiteY378" fmla="*/ 2241329 h 3370881"/>
                          <a:gd name="connsiteX379" fmla="*/ 968188 w 2657256"/>
                          <a:gd name="connsiteY379" fmla="*/ 2232364 h 3370881"/>
                          <a:gd name="connsiteX380" fmla="*/ 936812 w 2657256"/>
                          <a:gd name="connsiteY380" fmla="*/ 2214434 h 3370881"/>
                          <a:gd name="connsiteX381" fmla="*/ 905435 w 2657256"/>
                          <a:gd name="connsiteY381" fmla="*/ 2196505 h 3370881"/>
                          <a:gd name="connsiteX382" fmla="*/ 869576 w 2657256"/>
                          <a:gd name="connsiteY382" fmla="*/ 2209952 h 3370881"/>
                          <a:gd name="connsiteX383" fmla="*/ 856129 w 2657256"/>
                          <a:gd name="connsiteY383" fmla="*/ 2227881 h 3370881"/>
                          <a:gd name="connsiteX384" fmla="*/ 815788 w 2657256"/>
                          <a:gd name="connsiteY384" fmla="*/ 2268223 h 3370881"/>
                          <a:gd name="connsiteX385" fmla="*/ 788894 w 2657256"/>
                          <a:gd name="connsiteY385" fmla="*/ 2290634 h 3370881"/>
                          <a:gd name="connsiteX386" fmla="*/ 762000 w 2657256"/>
                          <a:gd name="connsiteY386" fmla="*/ 2313046 h 3370881"/>
                          <a:gd name="connsiteX387" fmla="*/ 753035 w 2657256"/>
                          <a:gd name="connsiteY387" fmla="*/ 2326493 h 3370881"/>
                          <a:gd name="connsiteX388" fmla="*/ 735106 w 2657256"/>
                          <a:gd name="connsiteY388" fmla="*/ 2339940 h 3370881"/>
                          <a:gd name="connsiteX389" fmla="*/ 712694 w 2657256"/>
                          <a:gd name="connsiteY389" fmla="*/ 2362352 h 3370881"/>
                          <a:gd name="connsiteX390" fmla="*/ 694765 w 2657256"/>
                          <a:gd name="connsiteY390" fmla="*/ 2375799 h 3370881"/>
                          <a:gd name="connsiteX391" fmla="*/ 681318 w 2657256"/>
                          <a:gd name="connsiteY391" fmla="*/ 2393729 h 3370881"/>
                          <a:gd name="connsiteX392" fmla="*/ 667870 w 2657256"/>
                          <a:gd name="connsiteY392" fmla="*/ 2402693 h 3370881"/>
                          <a:gd name="connsiteX393" fmla="*/ 623047 w 2657256"/>
                          <a:gd name="connsiteY393" fmla="*/ 2443034 h 3370881"/>
                          <a:gd name="connsiteX394" fmla="*/ 600635 w 2657256"/>
                          <a:gd name="connsiteY394" fmla="*/ 2474411 h 3370881"/>
                          <a:gd name="connsiteX395" fmla="*/ 587188 w 2657256"/>
                          <a:gd name="connsiteY395" fmla="*/ 2514752 h 3370881"/>
                          <a:gd name="connsiteX396" fmla="*/ 582706 w 2657256"/>
                          <a:gd name="connsiteY396" fmla="*/ 2546129 h 3370881"/>
                          <a:gd name="connsiteX397" fmla="*/ 596153 w 2657256"/>
                          <a:gd name="connsiteY397" fmla="*/ 2635776 h 3370881"/>
                          <a:gd name="connsiteX398" fmla="*/ 600635 w 2657256"/>
                          <a:gd name="connsiteY398" fmla="*/ 2653705 h 3370881"/>
                          <a:gd name="connsiteX399" fmla="*/ 609600 w 2657256"/>
                          <a:gd name="connsiteY399" fmla="*/ 2671634 h 3370881"/>
                          <a:gd name="connsiteX400" fmla="*/ 614082 w 2657256"/>
                          <a:gd name="connsiteY400" fmla="*/ 2689564 h 3370881"/>
                          <a:gd name="connsiteX401" fmla="*/ 623047 w 2657256"/>
                          <a:gd name="connsiteY401" fmla="*/ 2711976 h 3370881"/>
                          <a:gd name="connsiteX402" fmla="*/ 627529 w 2657256"/>
                          <a:gd name="connsiteY402" fmla="*/ 2734387 h 3370881"/>
                          <a:gd name="connsiteX403" fmla="*/ 640976 w 2657256"/>
                          <a:gd name="connsiteY403" fmla="*/ 2765764 h 3370881"/>
                          <a:gd name="connsiteX404" fmla="*/ 645459 w 2657256"/>
                          <a:gd name="connsiteY404" fmla="*/ 2779211 h 3370881"/>
                          <a:gd name="connsiteX405" fmla="*/ 658906 w 2657256"/>
                          <a:gd name="connsiteY405" fmla="*/ 2801623 h 3370881"/>
                          <a:gd name="connsiteX406" fmla="*/ 676835 w 2657256"/>
                          <a:gd name="connsiteY406" fmla="*/ 2864376 h 3370881"/>
                          <a:gd name="connsiteX407" fmla="*/ 690282 w 2657256"/>
                          <a:gd name="connsiteY407" fmla="*/ 2895752 h 3370881"/>
                          <a:gd name="connsiteX408" fmla="*/ 699247 w 2657256"/>
                          <a:gd name="connsiteY408" fmla="*/ 2940576 h 3370881"/>
                          <a:gd name="connsiteX409" fmla="*/ 703729 w 2657256"/>
                          <a:gd name="connsiteY409" fmla="*/ 2967470 h 3370881"/>
                          <a:gd name="connsiteX410" fmla="*/ 717176 w 2657256"/>
                          <a:gd name="connsiteY410" fmla="*/ 2994364 h 3370881"/>
                          <a:gd name="connsiteX411" fmla="*/ 735106 w 2657256"/>
                          <a:gd name="connsiteY411" fmla="*/ 3052634 h 3370881"/>
                          <a:gd name="connsiteX412" fmla="*/ 739588 w 2657256"/>
                          <a:gd name="connsiteY412" fmla="*/ 3079529 h 3370881"/>
                          <a:gd name="connsiteX413" fmla="*/ 762000 w 2657256"/>
                          <a:gd name="connsiteY413" fmla="*/ 3142281 h 3370881"/>
                          <a:gd name="connsiteX414" fmla="*/ 766482 w 2657256"/>
                          <a:gd name="connsiteY414" fmla="*/ 3231929 h 3370881"/>
                          <a:gd name="connsiteX415" fmla="*/ 770965 w 2657256"/>
                          <a:gd name="connsiteY415" fmla="*/ 3254340 h 3370881"/>
                          <a:gd name="connsiteX416" fmla="*/ 775447 w 2657256"/>
                          <a:gd name="connsiteY416" fmla="*/ 3285717 h 3370881"/>
                          <a:gd name="connsiteX417" fmla="*/ 748553 w 2657256"/>
                          <a:gd name="connsiteY417" fmla="*/ 3335023 h 3370881"/>
                          <a:gd name="connsiteX418" fmla="*/ 721659 w 2657256"/>
                          <a:gd name="connsiteY418" fmla="*/ 3343987 h 3370881"/>
                          <a:gd name="connsiteX419" fmla="*/ 708212 w 2657256"/>
                          <a:gd name="connsiteY419" fmla="*/ 3348470 h 3370881"/>
                          <a:gd name="connsiteX420" fmla="*/ 623047 w 2657256"/>
                          <a:gd name="connsiteY420" fmla="*/ 3330540 h 3370881"/>
                          <a:gd name="connsiteX421" fmla="*/ 609600 w 2657256"/>
                          <a:gd name="connsiteY421" fmla="*/ 3308129 h 3370881"/>
                          <a:gd name="connsiteX422" fmla="*/ 591670 w 2657256"/>
                          <a:gd name="connsiteY422" fmla="*/ 3267787 h 3370881"/>
                          <a:gd name="connsiteX423" fmla="*/ 560294 w 2657256"/>
                          <a:gd name="connsiteY423" fmla="*/ 3209517 h 3370881"/>
                          <a:gd name="connsiteX424" fmla="*/ 551329 w 2657256"/>
                          <a:gd name="connsiteY424" fmla="*/ 3196070 h 3370881"/>
                          <a:gd name="connsiteX425" fmla="*/ 528918 w 2657256"/>
                          <a:gd name="connsiteY425" fmla="*/ 3173658 h 3370881"/>
                          <a:gd name="connsiteX426" fmla="*/ 519953 w 2657256"/>
                          <a:gd name="connsiteY426" fmla="*/ 3128834 h 3370881"/>
                          <a:gd name="connsiteX427" fmla="*/ 524435 w 2657256"/>
                          <a:gd name="connsiteY427" fmla="*/ 3101940 h 3370881"/>
                          <a:gd name="connsiteX428" fmla="*/ 528918 w 2657256"/>
                          <a:gd name="connsiteY428" fmla="*/ 3088493 h 3370881"/>
                          <a:gd name="connsiteX429" fmla="*/ 542365 w 2657256"/>
                          <a:gd name="connsiteY429" fmla="*/ 3052634 h 3370881"/>
                          <a:gd name="connsiteX430" fmla="*/ 484094 w 2657256"/>
                          <a:gd name="connsiteY430" fmla="*/ 2886787 h 3370881"/>
                          <a:gd name="connsiteX431" fmla="*/ 443753 w 2657256"/>
                          <a:gd name="connsiteY431" fmla="*/ 2779211 h 3370881"/>
                          <a:gd name="connsiteX432" fmla="*/ 439270 w 2657256"/>
                          <a:gd name="connsiteY432" fmla="*/ 2752317 h 3370881"/>
                          <a:gd name="connsiteX433" fmla="*/ 430306 w 2657256"/>
                          <a:gd name="connsiteY433" fmla="*/ 2716458 h 3370881"/>
                          <a:gd name="connsiteX434" fmla="*/ 425823 w 2657256"/>
                          <a:gd name="connsiteY434" fmla="*/ 2680599 h 3370881"/>
                          <a:gd name="connsiteX435" fmla="*/ 398929 w 2657256"/>
                          <a:gd name="connsiteY435" fmla="*/ 2599917 h 3370881"/>
                          <a:gd name="connsiteX436" fmla="*/ 385482 w 2657256"/>
                          <a:gd name="connsiteY436" fmla="*/ 2568540 h 3370881"/>
                          <a:gd name="connsiteX437" fmla="*/ 381000 w 2657256"/>
                          <a:gd name="connsiteY437" fmla="*/ 2550611 h 3370881"/>
                          <a:gd name="connsiteX438" fmla="*/ 372035 w 2657256"/>
                          <a:gd name="connsiteY438" fmla="*/ 2483376 h 3370881"/>
                          <a:gd name="connsiteX439" fmla="*/ 367553 w 2657256"/>
                          <a:gd name="connsiteY439" fmla="*/ 2469929 h 3370881"/>
                          <a:gd name="connsiteX440" fmla="*/ 407894 w 2657256"/>
                          <a:gd name="connsiteY440" fmla="*/ 2451999 h 3370881"/>
                          <a:gd name="connsiteX441" fmla="*/ 515470 w 2657256"/>
                          <a:gd name="connsiteY441" fmla="*/ 2407176 h 3370881"/>
                          <a:gd name="connsiteX442" fmla="*/ 578223 w 2657256"/>
                          <a:gd name="connsiteY442" fmla="*/ 2353387 h 3370881"/>
                          <a:gd name="connsiteX443" fmla="*/ 587188 w 2657256"/>
                          <a:gd name="connsiteY443" fmla="*/ 2330976 h 3370881"/>
                          <a:gd name="connsiteX444" fmla="*/ 614082 w 2657256"/>
                          <a:gd name="connsiteY444" fmla="*/ 2254776 h 3370881"/>
                          <a:gd name="connsiteX445" fmla="*/ 649941 w 2657256"/>
                          <a:gd name="connsiteY445" fmla="*/ 2200987 h 3370881"/>
                          <a:gd name="connsiteX446" fmla="*/ 690282 w 2657256"/>
                          <a:gd name="connsiteY446" fmla="*/ 2174093 h 3370881"/>
                          <a:gd name="connsiteX447" fmla="*/ 703729 w 2657256"/>
                          <a:gd name="connsiteY447" fmla="*/ 2165129 h 3370881"/>
                          <a:gd name="connsiteX448" fmla="*/ 739588 w 2657256"/>
                          <a:gd name="connsiteY448" fmla="*/ 2147199 h 3370881"/>
                          <a:gd name="connsiteX449" fmla="*/ 708212 w 2657256"/>
                          <a:gd name="connsiteY449" fmla="*/ 2187540 h 3370881"/>
                          <a:gd name="connsiteX450" fmla="*/ 654423 w 2657256"/>
                          <a:gd name="connsiteY450" fmla="*/ 2241329 h 3370881"/>
                          <a:gd name="connsiteX451" fmla="*/ 636494 w 2657256"/>
                          <a:gd name="connsiteY451" fmla="*/ 2259258 h 3370881"/>
                          <a:gd name="connsiteX452" fmla="*/ 614082 w 2657256"/>
                          <a:gd name="connsiteY452" fmla="*/ 2286152 h 3370881"/>
                          <a:gd name="connsiteX453" fmla="*/ 605118 w 2657256"/>
                          <a:gd name="connsiteY453" fmla="*/ 2299599 h 3370881"/>
                          <a:gd name="connsiteX454" fmla="*/ 560294 w 2657256"/>
                          <a:gd name="connsiteY454" fmla="*/ 2335458 h 3370881"/>
                          <a:gd name="connsiteX455" fmla="*/ 524435 w 2657256"/>
                          <a:gd name="connsiteY455" fmla="*/ 2348905 h 3370881"/>
                          <a:gd name="connsiteX456" fmla="*/ 502023 w 2657256"/>
                          <a:gd name="connsiteY456" fmla="*/ 2362352 h 3370881"/>
                          <a:gd name="connsiteX457" fmla="*/ 461682 w 2657256"/>
                          <a:gd name="connsiteY457" fmla="*/ 2389246 h 3370881"/>
                          <a:gd name="connsiteX458" fmla="*/ 448235 w 2657256"/>
                          <a:gd name="connsiteY458" fmla="*/ 2398211 h 3370881"/>
                          <a:gd name="connsiteX459" fmla="*/ 430306 w 2657256"/>
                          <a:gd name="connsiteY459" fmla="*/ 2407176 h 3370881"/>
                          <a:gd name="connsiteX460" fmla="*/ 412376 w 2657256"/>
                          <a:gd name="connsiteY460" fmla="*/ 2420623 h 3370881"/>
                          <a:gd name="connsiteX461" fmla="*/ 389965 w 2657256"/>
                          <a:gd name="connsiteY461" fmla="*/ 2429587 h 3370881"/>
                          <a:gd name="connsiteX462" fmla="*/ 372035 w 2657256"/>
                          <a:gd name="connsiteY462" fmla="*/ 2443034 h 3370881"/>
                          <a:gd name="connsiteX463" fmla="*/ 318247 w 2657256"/>
                          <a:gd name="connsiteY463" fmla="*/ 2474411 h 3370881"/>
                          <a:gd name="connsiteX464" fmla="*/ 304800 w 2657256"/>
                          <a:gd name="connsiteY464" fmla="*/ 2492340 h 3370881"/>
                          <a:gd name="connsiteX465" fmla="*/ 282388 w 2657256"/>
                          <a:gd name="connsiteY465" fmla="*/ 2519234 h 3370881"/>
                          <a:gd name="connsiteX466" fmla="*/ 295835 w 2657256"/>
                          <a:gd name="connsiteY466" fmla="*/ 2815070 h 3370881"/>
                          <a:gd name="connsiteX467" fmla="*/ 300318 w 2657256"/>
                          <a:gd name="connsiteY467" fmla="*/ 2837481 h 3370881"/>
                          <a:gd name="connsiteX468" fmla="*/ 304800 w 2657256"/>
                          <a:gd name="connsiteY468" fmla="*/ 2868858 h 3370881"/>
                          <a:gd name="connsiteX469" fmla="*/ 309282 w 2657256"/>
                          <a:gd name="connsiteY469" fmla="*/ 2927129 h 3370881"/>
                          <a:gd name="connsiteX470" fmla="*/ 322729 w 2657256"/>
                          <a:gd name="connsiteY470" fmla="*/ 2985399 h 3370881"/>
                          <a:gd name="connsiteX471" fmla="*/ 327212 w 2657256"/>
                          <a:gd name="connsiteY471" fmla="*/ 3012293 h 3370881"/>
                          <a:gd name="connsiteX472" fmla="*/ 331694 w 2657256"/>
                          <a:gd name="connsiteY472" fmla="*/ 3043670 h 3370881"/>
                          <a:gd name="connsiteX473" fmla="*/ 345141 w 2657256"/>
                          <a:gd name="connsiteY473" fmla="*/ 3070564 h 3370881"/>
                          <a:gd name="connsiteX474" fmla="*/ 367553 w 2657256"/>
                          <a:gd name="connsiteY474" fmla="*/ 3124352 h 3370881"/>
                          <a:gd name="connsiteX475" fmla="*/ 381000 w 2657256"/>
                          <a:gd name="connsiteY475" fmla="*/ 3182623 h 3370881"/>
                          <a:gd name="connsiteX476" fmla="*/ 389965 w 2657256"/>
                          <a:gd name="connsiteY476" fmla="*/ 3196070 h 3370881"/>
                          <a:gd name="connsiteX477" fmla="*/ 394447 w 2657256"/>
                          <a:gd name="connsiteY477" fmla="*/ 3213999 h 3370881"/>
                          <a:gd name="connsiteX478" fmla="*/ 412376 w 2657256"/>
                          <a:gd name="connsiteY478" fmla="*/ 3245376 h 3370881"/>
                          <a:gd name="connsiteX479" fmla="*/ 416859 w 2657256"/>
                          <a:gd name="connsiteY479" fmla="*/ 3258823 h 3370881"/>
                          <a:gd name="connsiteX480" fmla="*/ 425823 w 2657256"/>
                          <a:gd name="connsiteY480" fmla="*/ 3272270 h 3370881"/>
                          <a:gd name="connsiteX481" fmla="*/ 439270 w 2657256"/>
                          <a:gd name="connsiteY481" fmla="*/ 3303646 h 3370881"/>
                          <a:gd name="connsiteX482" fmla="*/ 439270 w 2657256"/>
                          <a:gd name="connsiteY482" fmla="*/ 3352952 h 3370881"/>
                          <a:gd name="connsiteX483" fmla="*/ 430306 w 2657256"/>
                          <a:gd name="connsiteY483" fmla="*/ 3366399 h 3370881"/>
                          <a:gd name="connsiteX484" fmla="*/ 412376 w 2657256"/>
                          <a:gd name="connsiteY484" fmla="*/ 3370881 h 3370881"/>
                          <a:gd name="connsiteX485" fmla="*/ 295835 w 2657256"/>
                          <a:gd name="connsiteY485" fmla="*/ 3357434 h 3370881"/>
                          <a:gd name="connsiteX486" fmla="*/ 264459 w 2657256"/>
                          <a:gd name="connsiteY486" fmla="*/ 3276752 h 3370881"/>
                          <a:gd name="connsiteX487" fmla="*/ 259976 w 2657256"/>
                          <a:gd name="connsiteY487" fmla="*/ 3240893 h 3370881"/>
                          <a:gd name="connsiteX488" fmla="*/ 246529 w 2657256"/>
                          <a:gd name="connsiteY488" fmla="*/ 3178140 h 3370881"/>
                          <a:gd name="connsiteX489" fmla="*/ 237565 w 2657256"/>
                          <a:gd name="connsiteY489" fmla="*/ 3084011 h 3370881"/>
                          <a:gd name="connsiteX490" fmla="*/ 228600 w 2657256"/>
                          <a:gd name="connsiteY490" fmla="*/ 3057117 h 3370881"/>
                          <a:gd name="connsiteX491" fmla="*/ 219635 w 2657256"/>
                          <a:gd name="connsiteY491" fmla="*/ 3021258 h 3370881"/>
                          <a:gd name="connsiteX492" fmla="*/ 206188 w 2657256"/>
                          <a:gd name="connsiteY492" fmla="*/ 2980917 h 3370881"/>
                          <a:gd name="connsiteX493" fmla="*/ 201706 w 2657256"/>
                          <a:gd name="connsiteY493" fmla="*/ 2949540 h 3370881"/>
                          <a:gd name="connsiteX494" fmla="*/ 197223 w 2657256"/>
                          <a:gd name="connsiteY494" fmla="*/ 2927129 h 3370881"/>
                          <a:gd name="connsiteX495" fmla="*/ 192741 w 2657256"/>
                          <a:gd name="connsiteY495" fmla="*/ 2891270 h 3370881"/>
                          <a:gd name="connsiteX496" fmla="*/ 188259 w 2657256"/>
                          <a:gd name="connsiteY496" fmla="*/ 2850929 h 3370881"/>
                          <a:gd name="connsiteX497" fmla="*/ 179294 w 2657256"/>
                          <a:gd name="connsiteY497" fmla="*/ 2824034 h 3370881"/>
                          <a:gd name="connsiteX498" fmla="*/ 165847 w 2657256"/>
                          <a:gd name="connsiteY498" fmla="*/ 2774729 h 3370881"/>
                          <a:gd name="connsiteX499" fmla="*/ 161365 w 2657256"/>
                          <a:gd name="connsiteY499" fmla="*/ 2747834 h 3370881"/>
                          <a:gd name="connsiteX500" fmla="*/ 156882 w 2657256"/>
                          <a:gd name="connsiteY500" fmla="*/ 2559576 h 3370881"/>
                          <a:gd name="connsiteX501" fmla="*/ 152400 w 2657256"/>
                          <a:gd name="connsiteY501" fmla="*/ 2519234 h 3370881"/>
                          <a:gd name="connsiteX502" fmla="*/ 143435 w 2657256"/>
                          <a:gd name="connsiteY502" fmla="*/ 2384764 h 3370881"/>
                          <a:gd name="connsiteX503" fmla="*/ 129988 w 2657256"/>
                          <a:gd name="connsiteY503" fmla="*/ 2344423 h 3370881"/>
                          <a:gd name="connsiteX504" fmla="*/ 125506 w 2657256"/>
                          <a:gd name="connsiteY504" fmla="*/ 2330976 h 3370881"/>
                          <a:gd name="connsiteX505" fmla="*/ 138953 w 2657256"/>
                          <a:gd name="connsiteY505" fmla="*/ 2313046 h 3370881"/>
                          <a:gd name="connsiteX506" fmla="*/ 152400 w 2657256"/>
                          <a:gd name="connsiteY506" fmla="*/ 2304081 h 3370881"/>
                          <a:gd name="connsiteX507" fmla="*/ 170329 w 2657256"/>
                          <a:gd name="connsiteY507" fmla="*/ 2259258 h 3370881"/>
                          <a:gd name="connsiteX508" fmla="*/ 188259 w 2657256"/>
                          <a:gd name="connsiteY508" fmla="*/ 2223399 h 3370881"/>
                          <a:gd name="connsiteX509" fmla="*/ 206188 w 2657256"/>
                          <a:gd name="connsiteY509" fmla="*/ 2187540 h 3370881"/>
                          <a:gd name="connsiteX510" fmla="*/ 210670 w 2657256"/>
                          <a:gd name="connsiteY510" fmla="*/ 2174093 h 3370881"/>
                          <a:gd name="connsiteX511" fmla="*/ 219635 w 2657256"/>
                          <a:gd name="connsiteY511" fmla="*/ 2115823 h 3370881"/>
                          <a:gd name="connsiteX512" fmla="*/ 210670 w 2657256"/>
                          <a:gd name="connsiteY512" fmla="*/ 1958940 h 3370881"/>
                          <a:gd name="connsiteX513" fmla="*/ 192741 w 2657256"/>
                          <a:gd name="connsiteY513" fmla="*/ 1923081 h 3370881"/>
                          <a:gd name="connsiteX514" fmla="*/ 179294 w 2657256"/>
                          <a:gd name="connsiteY514" fmla="*/ 1891705 h 3370881"/>
                          <a:gd name="connsiteX515" fmla="*/ 165847 w 2657256"/>
                          <a:gd name="connsiteY515" fmla="*/ 1864811 h 3370881"/>
                          <a:gd name="connsiteX516" fmla="*/ 152400 w 2657256"/>
                          <a:gd name="connsiteY516" fmla="*/ 1833434 h 3370881"/>
                          <a:gd name="connsiteX517" fmla="*/ 143435 w 2657256"/>
                          <a:gd name="connsiteY517" fmla="*/ 1819987 h 3370881"/>
                          <a:gd name="connsiteX518" fmla="*/ 107576 w 2657256"/>
                          <a:gd name="connsiteY518" fmla="*/ 1784129 h 3370881"/>
                          <a:gd name="connsiteX519" fmla="*/ 94129 w 2657256"/>
                          <a:gd name="connsiteY519" fmla="*/ 1779646 h 3370881"/>
                          <a:gd name="connsiteX520" fmla="*/ 71718 w 2657256"/>
                          <a:gd name="connsiteY520" fmla="*/ 1770681 h 3370881"/>
                          <a:gd name="connsiteX521" fmla="*/ 58270 w 2657256"/>
                          <a:gd name="connsiteY521" fmla="*/ 1761717 h 3370881"/>
                          <a:gd name="connsiteX522" fmla="*/ 26894 w 2657256"/>
                          <a:gd name="connsiteY522" fmla="*/ 1730340 h 3370881"/>
                          <a:gd name="connsiteX523" fmla="*/ 0 w 2657256"/>
                          <a:gd name="connsiteY523" fmla="*/ 1707929 h 3370881"/>
                          <a:gd name="connsiteX0" fmla="*/ 0 w 2657256"/>
                          <a:gd name="connsiteY0" fmla="*/ 1707929 h 3370881"/>
                          <a:gd name="connsiteX1" fmla="*/ 22412 w 2657256"/>
                          <a:gd name="connsiteY1" fmla="*/ 1698964 h 3370881"/>
                          <a:gd name="connsiteX2" fmla="*/ 31376 w 2657256"/>
                          <a:gd name="connsiteY2" fmla="*/ 1681034 h 3370881"/>
                          <a:gd name="connsiteX3" fmla="*/ 44823 w 2657256"/>
                          <a:gd name="connsiteY3" fmla="*/ 1672070 h 3370881"/>
                          <a:gd name="connsiteX4" fmla="*/ 58270 w 2657256"/>
                          <a:gd name="connsiteY4" fmla="*/ 1654140 h 3370881"/>
                          <a:gd name="connsiteX5" fmla="*/ 76200 w 2657256"/>
                          <a:gd name="connsiteY5" fmla="*/ 1645176 h 3370881"/>
                          <a:gd name="connsiteX6" fmla="*/ 98612 w 2657256"/>
                          <a:gd name="connsiteY6" fmla="*/ 1636211 h 3370881"/>
                          <a:gd name="connsiteX7" fmla="*/ 125506 w 2657256"/>
                          <a:gd name="connsiteY7" fmla="*/ 1627246 h 3370881"/>
                          <a:gd name="connsiteX8" fmla="*/ 152400 w 2657256"/>
                          <a:gd name="connsiteY8" fmla="*/ 1609317 h 3370881"/>
                          <a:gd name="connsiteX9" fmla="*/ 170329 w 2657256"/>
                          <a:gd name="connsiteY9" fmla="*/ 1600352 h 3370881"/>
                          <a:gd name="connsiteX10" fmla="*/ 188259 w 2657256"/>
                          <a:gd name="connsiteY10" fmla="*/ 1582423 h 3370881"/>
                          <a:gd name="connsiteX11" fmla="*/ 228600 w 2657256"/>
                          <a:gd name="connsiteY11" fmla="*/ 1564493 h 3370881"/>
                          <a:gd name="connsiteX12" fmla="*/ 255494 w 2657256"/>
                          <a:gd name="connsiteY12" fmla="*/ 1546564 h 3370881"/>
                          <a:gd name="connsiteX13" fmla="*/ 300318 w 2657256"/>
                          <a:gd name="connsiteY13" fmla="*/ 1524152 h 3370881"/>
                          <a:gd name="connsiteX14" fmla="*/ 313765 w 2657256"/>
                          <a:gd name="connsiteY14" fmla="*/ 1515187 h 3370881"/>
                          <a:gd name="connsiteX15" fmla="*/ 340659 w 2657256"/>
                          <a:gd name="connsiteY15" fmla="*/ 1510705 h 3370881"/>
                          <a:gd name="connsiteX16" fmla="*/ 363070 w 2657256"/>
                          <a:gd name="connsiteY16" fmla="*/ 1506223 h 3370881"/>
                          <a:gd name="connsiteX17" fmla="*/ 389965 w 2657256"/>
                          <a:gd name="connsiteY17" fmla="*/ 1501740 h 3370881"/>
                          <a:gd name="connsiteX18" fmla="*/ 425823 w 2657256"/>
                          <a:gd name="connsiteY18" fmla="*/ 1497258 h 3370881"/>
                          <a:gd name="connsiteX19" fmla="*/ 470647 w 2657256"/>
                          <a:gd name="connsiteY19" fmla="*/ 1488293 h 3370881"/>
                          <a:gd name="connsiteX20" fmla="*/ 515470 w 2657256"/>
                          <a:gd name="connsiteY20" fmla="*/ 1479329 h 3370881"/>
                          <a:gd name="connsiteX21" fmla="*/ 528918 w 2657256"/>
                          <a:gd name="connsiteY21" fmla="*/ 1470364 h 3370881"/>
                          <a:gd name="connsiteX22" fmla="*/ 600635 w 2657256"/>
                          <a:gd name="connsiteY22" fmla="*/ 1456917 h 3370881"/>
                          <a:gd name="connsiteX23" fmla="*/ 690282 w 2657256"/>
                          <a:gd name="connsiteY23" fmla="*/ 1447952 h 3370881"/>
                          <a:gd name="connsiteX24" fmla="*/ 793376 w 2657256"/>
                          <a:gd name="connsiteY24" fmla="*/ 1452434 h 3370881"/>
                          <a:gd name="connsiteX25" fmla="*/ 874059 w 2657256"/>
                          <a:gd name="connsiteY25" fmla="*/ 1465881 h 3370881"/>
                          <a:gd name="connsiteX26" fmla="*/ 914400 w 2657256"/>
                          <a:gd name="connsiteY26" fmla="*/ 1470364 h 3370881"/>
                          <a:gd name="connsiteX27" fmla="*/ 1030941 w 2657256"/>
                          <a:gd name="connsiteY27" fmla="*/ 1483811 h 3370881"/>
                          <a:gd name="connsiteX28" fmla="*/ 1151965 w 2657256"/>
                          <a:gd name="connsiteY28" fmla="*/ 1492776 h 3370881"/>
                          <a:gd name="connsiteX29" fmla="*/ 1281953 w 2657256"/>
                          <a:gd name="connsiteY29" fmla="*/ 1501740 h 3370881"/>
                          <a:gd name="connsiteX30" fmla="*/ 1465729 w 2657256"/>
                          <a:gd name="connsiteY30" fmla="*/ 1497258 h 3370881"/>
                          <a:gd name="connsiteX31" fmla="*/ 1510553 w 2657256"/>
                          <a:gd name="connsiteY31" fmla="*/ 1492776 h 3370881"/>
                          <a:gd name="connsiteX32" fmla="*/ 1582270 w 2657256"/>
                          <a:gd name="connsiteY32" fmla="*/ 1461399 h 3370881"/>
                          <a:gd name="connsiteX33" fmla="*/ 1604682 w 2657256"/>
                          <a:gd name="connsiteY33" fmla="*/ 1456917 h 3370881"/>
                          <a:gd name="connsiteX34" fmla="*/ 1622612 w 2657256"/>
                          <a:gd name="connsiteY34" fmla="*/ 1447952 h 3370881"/>
                          <a:gd name="connsiteX35" fmla="*/ 1645023 w 2657256"/>
                          <a:gd name="connsiteY35" fmla="*/ 1438987 h 3370881"/>
                          <a:gd name="connsiteX36" fmla="*/ 1662953 w 2657256"/>
                          <a:gd name="connsiteY36" fmla="*/ 1425540 h 3370881"/>
                          <a:gd name="connsiteX37" fmla="*/ 1698812 w 2657256"/>
                          <a:gd name="connsiteY37" fmla="*/ 1407611 h 3370881"/>
                          <a:gd name="connsiteX38" fmla="*/ 1739153 w 2657256"/>
                          <a:gd name="connsiteY38" fmla="*/ 1380717 h 3370881"/>
                          <a:gd name="connsiteX39" fmla="*/ 1752600 w 2657256"/>
                          <a:gd name="connsiteY39" fmla="*/ 1367270 h 3370881"/>
                          <a:gd name="connsiteX40" fmla="*/ 1775012 w 2657256"/>
                          <a:gd name="connsiteY40" fmla="*/ 1353823 h 3370881"/>
                          <a:gd name="connsiteX41" fmla="*/ 1797423 w 2657256"/>
                          <a:gd name="connsiteY41" fmla="*/ 1335893 h 3370881"/>
                          <a:gd name="connsiteX42" fmla="*/ 1810870 w 2657256"/>
                          <a:gd name="connsiteY42" fmla="*/ 1304517 h 3370881"/>
                          <a:gd name="connsiteX43" fmla="*/ 1815353 w 2657256"/>
                          <a:gd name="connsiteY43" fmla="*/ 1291070 h 3370881"/>
                          <a:gd name="connsiteX44" fmla="*/ 1801906 w 2657256"/>
                          <a:gd name="connsiteY44" fmla="*/ 1138670 h 3370881"/>
                          <a:gd name="connsiteX45" fmla="*/ 1792941 w 2657256"/>
                          <a:gd name="connsiteY45" fmla="*/ 1125223 h 3370881"/>
                          <a:gd name="connsiteX46" fmla="*/ 1757082 w 2657256"/>
                          <a:gd name="connsiteY46" fmla="*/ 1093846 h 3370881"/>
                          <a:gd name="connsiteX47" fmla="*/ 1730188 w 2657256"/>
                          <a:gd name="connsiteY47" fmla="*/ 1066952 h 3370881"/>
                          <a:gd name="connsiteX48" fmla="*/ 1703294 w 2657256"/>
                          <a:gd name="connsiteY48" fmla="*/ 1049023 h 3370881"/>
                          <a:gd name="connsiteX49" fmla="*/ 1622612 w 2657256"/>
                          <a:gd name="connsiteY49" fmla="*/ 1053505 h 3370881"/>
                          <a:gd name="connsiteX50" fmla="*/ 1595718 w 2657256"/>
                          <a:gd name="connsiteY50" fmla="*/ 1062470 h 3370881"/>
                          <a:gd name="connsiteX51" fmla="*/ 1573306 w 2657256"/>
                          <a:gd name="connsiteY51" fmla="*/ 1066952 h 3370881"/>
                          <a:gd name="connsiteX52" fmla="*/ 1453385 w 2657256"/>
                          <a:gd name="connsiteY52" fmla="*/ 1082761 h 3370881"/>
                          <a:gd name="connsiteX53" fmla="*/ 1326776 w 2657256"/>
                          <a:gd name="connsiteY53" fmla="*/ 1062470 h 3370881"/>
                          <a:gd name="connsiteX54" fmla="*/ 1308847 w 2657256"/>
                          <a:gd name="connsiteY54" fmla="*/ 1057987 h 3370881"/>
                          <a:gd name="connsiteX55" fmla="*/ 1277470 w 2657256"/>
                          <a:gd name="connsiteY55" fmla="*/ 1053505 h 3370881"/>
                          <a:gd name="connsiteX56" fmla="*/ 1259541 w 2657256"/>
                          <a:gd name="connsiteY56" fmla="*/ 1049023 h 3370881"/>
                          <a:gd name="connsiteX57" fmla="*/ 1232647 w 2657256"/>
                          <a:gd name="connsiteY57" fmla="*/ 1044540 h 3370881"/>
                          <a:gd name="connsiteX58" fmla="*/ 1053353 w 2657256"/>
                          <a:gd name="connsiteY58" fmla="*/ 1049023 h 3370881"/>
                          <a:gd name="connsiteX59" fmla="*/ 1035423 w 2657256"/>
                          <a:gd name="connsiteY59" fmla="*/ 1053505 h 3370881"/>
                          <a:gd name="connsiteX60" fmla="*/ 1008529 w 2657256"/>
                          <a:gd name="connsiteY60" fmla="*/ 1057987 h 3370881"/>
                          <a:gd name="connsiteX61" fmla="*/ 995082 w 2657256"/>
                          <a:gd name="connsiteY61" fmla="*/ 1062470 h 3370881"/>
                          <a:gd name="connsiteX62" fmla="*/ 945776 w 2657256"/>
                          <a:gd name="connsiteY62" fmla="*/ 1031093 h 3370881"/>
                          <a:gd name="connsiteX63" fmla="*/ 941294 w 2657256"/>
                          <a:gd name="connsiteY63" fmla="*/ 1017646 h 3370881"/>
                          <a:gd name="connsiteX64" fmla="*/ 932329 w 2657256"/>
                          <a:gd name="connsiteY64" fmla="*/ 919034 h 3370881"/>
                          <a:gd name="connsiteX65" fmla="*/ 914400 w 2657256"/>
                          <a:gd name="connsiteY65" fmla="*/ 901105 h 3370881"/>
                          <a:gd name="connsiteX66" fmla="*/ 918882 w 2657256"/>
                          <a:gd name="connsiteY66" fmla="*/ 869729 h 3370881"/>
                          <a:gd name="connsiteX67" fmla="*/ 941294 w 2657256"/>
                          <a:gd name="connsiteY67" fmla="*/ 865246 h 3370881"/>
                          <a:gd name="connsiteX68" fmla="*/ 959223 w 2657256"/>
                          <a:gd name="connsiteY68" fmla="*/ 851799 h 3370881"/>
                          <a:gd name="connsiteX69" fmla="*/ 990600 w 2657256"/>
                          <a:gd name="connsiteY69" fmla="*/ 847317 h 3370881"/>
                          <a:gd name="connsiteX70" fmla="*/ 1129553 w 2657256"/>
                          <a:gd name="connsiteY70" fmla="*/ 838352 h 3370881"/>
                          <a:gd name="connsiteX71" fmla="*/ 1147482 w 2657256"/>
                          <a:gd name="connsiteY71" fmla="*/ 829387 h 3370881"/>
                          <a:gd name="connsiteX72" fmla="*/ 1178859 w 2657256"/>
                          <a:gd name="connsiteY72" fmla="*/ 806976 h 3370881"/>
                          <a:gd name="connsiteX73" fmla="*/ 1192306 w 2657256"/>
                          <a:gd name="connsiteY73" fmla="*/ 793529 h 3370881"/>
                          <a:gd name="connsiteX74" fmla="*/ 1214718 w 2657256"/>
                          <a:gd name="connsiteY74" fmla="*/ 784564 h 3370881"/>
                          <a:gd name="connsiteX75" fmla="*/ 1241612 w 2657256"/>
                          <a:gd name="connsiteY75" fmla="*/ 771117 h 3370881"/>
                          <a:gd name="connsiteX76" fmla="*/ 1277470 w 2657256"/>
                          <a:gd name="connsiteY76" fmla="*/ 753187 h 3370881"/>
                          <a:gd name="connsiteX77" fmla="*/ 1295400 w 2657256"/>
                          <a:gd name="connsiteY77" fmla="*/ 730776 h 3370881"/>
                          <a:gd name="connsiteX78" fmla="*/ 1317812 w 2657256"/>
                          <a:gd name="connsiteY78" fmla="*/ 708364 h 3370881"/>
                          <a:gd name="connsiteX79" fmla="*/ 1353670 w 2657256"/>
                          <a:gd name="connsiteY79" fmla="*/ 663540 h 3370881"/>
                          <a:gd name="connsiteX80" fmla="*/ 1371600 w 2657256"/>
                          <a:gd name="connsiteY80" fmla="*/ 636646 h 3370881"/>
                          <a:gd name="connsiteX81" fmla="*/ 1380565 w 2657256"/>
                          <a:gd name="connsiteY81" fmla="*/ 596305 h 3370881"/>
                          <a:gd name="connsiteX82" fmla="*/ 1385047 w 2657256"/>
                          <a:gd name="connsiteY82" fmla="*/ 582858 h 3370881"/>
                          <a:gd name="connsiteX83" fmla="*/ 1380565 w 2657256"/>
                          <a:gd name="connsiteY83" fmla="*/ 533552 h 3370881"/>
                          <a:gd name="connsiteX84" fmla="*/ 1367118 w 2657256"/>
                          <a:gd name="connsiteY84" fmla="*/ 524587 h 3370881"/>
                          <a:gd name="connsiteX85" fmla="*/ 1349188 w 2657256"/>
                          <a:gd name="connsiteY85" fmla="*/ 520105 h 3370881"/>
                          <a:gd name="connsiteX86" fmla="*/ 1326776 w 2657256"/>
                          <a:gd name="connsiteY86" fmla="*/ 511140 h 3370881"/>
                          <a:gd name="connsiteX87" fmla="*/ 1281953 w 2657256"/>
                          <a:gd name="connsiteY87" fmla="*/ 515623 h 3370881"/>
                          <a:gd name="connsiteX88" fmla="*/ 1250576 w 2657256"/>
                          <a:gd name="connsiteY88" fmla="*/ 529070 h 3370881"/>
                          <a:gd name="connsiteX89" fmla="*/ 1210235 w 2657256"/>
                          <a:gd name="connsiteY89" fmla="*/ 542517 h 3370881"/>
                          <a:gd name="connsiteX90" fmla="*/ 1183341 w 2657256"/>
                          <a:gd name="connsiteY90" fmla="*/ 555964 h 3370881"/>
                          <a:gd name="connsiteX91" fmla="*/ 1160929 w 2657256"/>
                          <a:gd name="connsiteY91" fmla="*/ 569411 h 3370881"/>
                          <a:gd name="connsiteX92" fmla="*/ 1134035 w 2657256"/>
                          <a:gd name="connsiteY92" fmla="*/ 578376 h 3370881"/>
                          <a:gd name="connsiteX93" fmla="*/ 1111623 w 2657256"/>
                          <a:gd name="connsiteY93" fmla="*/ 587340 h 3370881"/>
                          <a:gd name="connsiteX94" fmla="*/ 1084729 w 2657256"/>
                          <a:gd name="connsiteY94" fmla="*/ 596305 h 3370881"/>
                          <a:gd name="connsiteX95" fmla="*/ 986118 w 2657256"/>
                          <a:gd name="connsiteY95" fmla="*/ 591823 h 3370881"/>
                          <a:gd name="connsiteX96" fmla="*/ 927847 w 2657256"/>
                          <a:gd name="connsiteY96" fmla="*/ 578376 h 3370881"/>
                          <a:gd name="connsiteX97" fmla="*/ 896470 w 2657256"/>
                          <a:gd name="connsiteY97" fmla="*/ 555964 h 3370881"/>
                          <a:gd name="connsiteX98" fmla="*/ 883023 w 2657256"/>
                          <a:gd name="connsiteY98" fmla="*/ 546999 h 3370881"/>
                          <a:gd name="connsiteX99" fmla="*/ 865094 w 2657256"/>
                          <a:gd name="connsiteY99" fmla="*/ 497693 h 3370881"/>
                          <a:gd name="connsiteX100" fmla="*/ 869576 w 2657256"/>
                          <a:gd name="connsiteY100" fmla="*/ 403564 h 3370881"/>
                          <a:gd name="connsiteX101" fmla="*/ 874059 w 2657256"/>
                          <a:gd name="connsiteY101" fmla="*/ 385634 h 3370881"/>
                          <a:gd name="connsiteX102" fmla="*/ 883023 w 2657256"/>
                          <a:gd name="connsiteY102" fmla="*/ 372187 h 3370881"/>
                          <a:gd name="connsiteX103" fmla="*/ 909918 w 2657256"/>
                          <a:gd name="connsiteY103" fmla="*/ 363223 h 3370881"/>
                          <a:gd name="connsiteX104" fmla="*/ 914400 w 2657256"/>
                          <a:gd name="connsiteY104" fmla="*/ 385634 h 3370881"/>
                          <a:gd name="connsiteX105" fmla="*/ 909918 w 2657256"/>
                          <a:gd name="connsiteY105" fmla="*/ 408046 h 3370881"/>
                          <a:gd name="connsiteX106" fmla="*/ 900953 w 2657256"/>
                          <a:gd name="connsiteY106" fmla="*/ 466317 h 3370881"/>
                          <a:gd name="connsiteX107" fmla="*/ 905435 w 2657256"/>
                          <a:gd name="connsiteY107" fmla="*/ 515623 h 3370881"/>
                          <a:gd name="connsiteX108" fmla="*/ 932329 w 2657256"/>
                          <a:gd name="connsiteY108" fmla="*/ 551481 h 3370881"/>
                          <a:gd name="connsiteX109" fmla="*/ 954741 w 2657256"/>
                          <a:gd name="connsiteY109" fmla="*/ 560446 h 3370881"/>
                          <a:gd name="connsiteX110" fmla="*/ 972670 w 2657256"/>
                          <a:gd name="connsiteY110" fmla="*/ 569411 h 3370881"/>
                          <a:gd name="connsiteX111" fmla="*/ 1066800 w 2657256"/>
                          <a:gd name="connsiteY111" fmla="*/ 564929 h 3370881"/>
                          <a:gd name="connsiteX112" fmla="*/ 1111623 w 2657256"/>
                          <a:gd name="connsiteY112" fmla="*/ 551481 h 3370881"/>
                          <a:gd name="connsiteX113" fmla="*/ 1129553 w 2657256"/>
                          <a:gd name="connsiteY113" fmla="*/ 538034 h 3370881"/>
                          <a:gd name="connsiteX114" fmla="*/ 1156447 w 2657256"/>
                          <a:gd name="connsiteY114" fmla="*/ 511140 h 3370881"/>
                          <a:gd name="connsiteX115" fmla="*/ 1160929 w 2657256"/>
                          <a:gd name="connsiteY115" fmla="*/ 493211 h 3370881"/>
                          <a:gd name="connsiteX116" fmla="*/ 1178859 w 2657256"/>
                          <a:gd name="connsiteY116" fmla="*/ 331846 h 3370881"/>
                          <a:gd name="connsiteX117" fmla="*/ 1215315 w 2657256"/>
                          <a:gd name="connsiteY117" fmla="*/ 270289 h 3370881"/>
                          <a:gd name="connsiteX118" fmla="*/ 1214718 w 2657256"/>
                          <a:gd name="connsiteY118" fmla="*/ 367705 h 3370881"/>
                          <a:gd name="connsiteX119" fmla="*/ 1201270 w 2657256"/>
                          <a:gd name="connsiteY119" fmla="*/ 412529 h 3370881"/>
                          <a:gd name="connsiteX120" fmla="*/ 1210235 w 2657256"/>
                          <a:gd name="connsiteY120" fmla="*/ 461834 h 3370881"/>
                          <a:gd name="connsiteX121" fmla="*/ 1214718 w 2657256"/>
                          <a:gd name="connsiteY121" fmla="*/ 475281 h 3370881"/>
                          <a:gd name="connsiteX122" fmla="*/ 1228165 w 2657256"/>
                          <a:gd name="connsiteY122" fmla="*/ 484246 h 3370881"/>
                          <a:gd name="connsiteX123" fmla="*/ 1250576 w 2657256"/>
                          <a:gd name="connsiteY123" fmla="*/ 502176 h 3370881"/>
                          <a:gd name="connsiteX124" fmla="*/ 1317812 w 2657256"/>
                          <a:gd name="connsiteY124" fmla="*/ 497693 h 3370881"/>
                          <a:gd name="connsiteX125" fmla="*/ 1353670 w 2657256"/>
                          <a:gd name="connsiteY125" fmla="*/ 488729 h 3370881"/>
                          <a:gd name="connsiteX126" fmla="*/ 1506070 w 2657256"/>
                          <a:gd name="connsiteY126" fmla="*/ 457352 h 3370881"/>
                          <a:gd name="connsiteX127" fmla="*/ 1550894 w 2657256"/>
                          <a:gd name="connsiteY127" fmla="*/ 430458 h 3370881"/>
                          <a:gd name="connsiteX128" fmla="*/ 1564341 w 2657256"/>
                          <a:gd name="connsiteY128" fmla="*/ 417011 h 3370881"/>
                          <a:gd name="connsiteX129" fmla="*/ 1586753 w 2657256"/>
                          <a:gd name="connsiteY129" fmla="*/ 399081 h 3370881"/>
                          <a:gd name="connsiteX130" fmla="*/ 1595718 w 2657256"/>
                          <a:gd name="connsiteY130" fmla="*/ 381152 h 3370881"/>
                          <a:gd name="connsiteX131" fmla="*/ 1600200 w 2657256"/>
                          <a:gd name="connsiteY131" fmla="*/ 363223 h 3370881"/>
                          <a:gd name="connsiteX132" fmla="*/ 1609165 w 2657256"/>
                          <a:gd name="connsiteY132" fmla="*/ 313917 h 3370881"/>
                          <a:gd name="connsiteX133" fmla="*/ 1537447 w 2657256"/>
                          <a:gd name="connsiteY133" fmla="*/ 188411 h 3370881"/>
                          <a:gd name="connsiteX134" fmla="*/ 1613647 w 2657256"/>
                          <a:gd name="connsiteY134" fmla="*/ 399081 h 3370881"/>
                          <a:gd name="connsiteX135" fmla="*/ 1627094 w 2657256"/>
                          <a:gd name="connsiteY135" fmla="*/ 417011 h 3370881"/>
                          <a:gd name="connsiteX136" fmla="*/ 1658470 w 2657256"/>
                          <a:gd name="connsiteY136" fmla="*/ 412529 h 3370881"/>
                          <a:gd name="connsiteX137" fmla="*/ 1685365 w 2657256"/>
                          <a:gd name="connsiteY137" fmla="*/ 390117 h 3370881"/>
                          <a:gd name="connsiteX138" fmla="*/ 1694329 w 2657256"/>
                          <a:gd name="connsiteY138" fmla="*/ 376670 h 3370881"/>
                          <a:gd name="connsiteX139" fmla="*/ 1734670 w 2657256"/>
                          <a:gd name="connsiteY139" fmla="*/ 354258 h 3370881"/>
                          <a:gd name="connsiteX140" fmla="*/ 1743635 w 2657256"/>
                          <a:gd name="connsiteY140" fmla="*/ 340811 h 3370881"/>
                          <a:gd name="connsiteX141" fmla="*/ 1757082 w 2657256"/>
                          <a:gd name="connsiteY141" fmla="*/ 336329 h 3370881"/>
                          <a:gd name="connsiteX142" fmla="*/ 1808984 w 2657256"/>
                          <a:gd name="connsiteY142" fmla="*/ 249641 h 3370881"/>
                          <a:gd name="connsiteX143" fmla="*/ 1899621 w 2657256"/>
                          <a:gd name="connsiteY143" fmla="*/ 211719 h 3370881"/>
                          <a:gd name="connsiteX144" fmla="*/ 1808984 w 2657256"/>
                          <a:gd name="connsiteY144" fmla="*/ 178521 h 3370881"/>
                          <a:gd name="connsiteX145" fmla="*/ 1772023 w 2657256"/>
                          <a:gd name="connsiteY145" fmla="*/ 77249 h 3370881"/>
                          <a:gd name="connsiteX146" fmla="*/ 1900425 w 2657256"/>
                          <a:gd name="connsiteY146" fmla="*/ 214081 h 3370881"/>
                          <a:gd name="connsiteX147" fmla="*/ 1874221 w 2657256"/>
                          <a:gd name="connsiteY147" fmla="*/ 318698 h 3370881"/>
                          <a:gd name="connsiteX148" fmla="*/ 1788459 w 2657256"/>
                          <a:gd name="connsiteY148" fmla="*/ 367705 h 3370881"/>
                          <a:gd name="connsiteX149" fmla="*/ 1761565 w 2657256"/>
                          <a:gd name="connsiteY149" fmla="*/ 390117 h 3370881"/>
                          <a:gd name="connsiteX150" fmla="*/ 1783976 w 2657256"/>
                          <a:gd name="connsiteY150" fmla="*/ 399081 h 3370881"/>
                          <a:gd name="connsiteX151" fmla="*/ 1878106 w 2657256"/>
                          <a:gd name="connsiteY151" fmla="*/ 390117 h 3370881"/>
                          <a:gd name="connsiteX152" fmla="*/ 1891553 w 2657256"/>
                          <a:gd name="connsiteY152" fmla="*/ 381152 h 3370881"/>
                          <a:gd name="connsiteX153" fmla="*/ 1918447 w 2657256"/>
                          <a:gd name="connsiteY153" fmla="*/ 372187 h 3370881"/>
                          <a:gd name="connsiteX154" fmla="*/ 1940859 w 2657256"/>
                          <a:gd name="connsiteY154" fmla="*/ 358740 h 3370881"/>
                          <a:gd name="connsiteX155" fmla="*/ 1954306 w 2657256"/>
                          <a:gd name="connsiteY155" fmla="*/ 354258 h 3370881"/>
                          <a:gd name="connsiteX156" fmla="*/ 2083304 w 2657256"/>
                          <a:gd name="connsiteY156" fmla="*/ 290281 h 3370881"/>
                          <a:gd name="connsiteX157" fmla="*/ 2166172 w 2657256"/>
                          <a:gd name="connsiteY157" fmla="*/ 215604 h 3370881"/>
                          <a:gd name="connsiteX158" fmla="*/ 2069054 w 2657256"/>
                          <a:gd name="connsiteY158" fmla="*/ 40493 h 3370881"/>
                          <a:gd name="connsiteX159" fmla="*/ 2078225 w 2657256"/>
                          <a:gd name="connsiteY159" fmla="*/ 188681 h 3370881"/>
                          <a:gd name="connsiteX160" fmla="*/ 1999129 w 2657256"/>
                          <a:gd name="connsiteY160" fmla="*/ 358740 h 3370881"/>
                          <a:gd name="connsiteX161" fmla="*/ 1994647 w 2657256"/>
                          <a:gd name="connsiteY161" fmla="*/ 372187 h 3370881"/>
                          <a:gd name="connsiteX162" fmla="*/ 2039470 w 2657256"/>
                          <a:gd name="connsiteY162" fmla="*/ 390117 h 3370881"/>
                          <a:gd name="connsiteX163" fmla="*/ 2115670 w 2657256"/>
                          <a:gd name="connsiteY163" fmla="*/ 390117 h 3370881"/>
                          <a:gd name="connsiteX164" fmla="*/ 2160494 w 2657256"/>
                          <a:gd name="connsiteY164" fmla="*/ 376670 h 3370881"/>
                          <a:gd name="connsiteX165" fmla="*/ 2191870 w 2657256"/>
                          <a:gd name="connsiteY165" fmla="*/ 363223 h 3370881"/>
                          <a:gd name="connsiteX166" fmla="*/ 2205318 w 2657256"/>
                          <a:gd name="connsiteY166" fmla="*/ 358740 h 3370881"/>
                          <a:gd name="connsiteX167" fmla="*/ 2232212 w 2657256"/>
                          <a:gd name="connsiteY167" fmla="*/ 340811 h 3370881"/>
                          <a:gd name="connsiteX168" fmla="*/ 2312894 w 2657256"/>
                          <a:gd name="connsiteY168" fmla="*/ 183929 h 3370881"/>
                          <a:gd name="connsiteX169" fmla="*/ 2339788 w 2657256"/>
                          <a:gd name="connsiteY169" fmla="*/ 151 h 3370881"/>
                          <a:gd name="connsiteX170" fmla="*/ 2357718 w 2657256"/>
                          <a:gd name="connsiteY170" fmla="*/ 215305 h 3370881"/>
                          <a:gd name="connsiteX171" fmla="*/ 2254623 w 2657256"/>
                          <a:gd name="connsiteY171" fmla="*/ 376670 h 3370881"/>
                          <a:gd name="connsiteX172" fmla="*/ 2245659 w 2657256"/>
                          <a:gd name="connsiteY172" fmla="*/ 390117 h 3370881"/>
                          <a:gd name="connsiteX173" fmla="*/ 2254623 w 2657256"/>
                          <a:gd name="connsiteY173" fmla="*/ 403564 h 3370881"/>
                          <a:gd name="connsiteX174" fmla="*/ 2353235 w 2657256"/>
                          <a:gd name="connsiteY174" fmla="*/ 399081 h 3370881"/>
                          <a:gd name="connsiteX175" fmla="*/ 2366682 w 2657256"/>
                          <a:gd name="connsiteY175" fmla="*/ 394599 h 3370881"/>
                          <a:gd name="connsiteX176" fmla="*/ 2389094 w 2657256"/>
                          <a:gd name="connsiteY176" fmla="*/ 390117 h 3370881"/>
                          <a:gd name="connsiteX177" fmla="*/ 2424953 w 2657256"/>
                          <a:gd name="connsiteY177" fmla="*/ 367705 h 3370881"/>
                          <a:gd name="connsiteX178" fmla="*/ 2528047 w 2657256"/>
                          <a:gd name="connsiteY178" fmla="*/ 292700 h 3370881"/>
                          <a:gd name="connsiteX179" fmla="*/ 2541495 w 2657256"/>
                          <a:gd name="connsiteY179" fmla="*/ 62906 h 3370881"/>
                          <a:gd name="connsiteX180" fmla="*/ 2591304 w 2657256"/>
                          <a:gd name="connsiteY180" fmla="*/ 214081 h 3370881"/>
                          <a:gd name="connsiteX181" fmla="*/ 2612315 w 2657256"/>
                          <a:gd name="connsiteY181" fmla="*/ 290907 h 3370881"/>
                          <a:gd name="connsiteX182" fmla="*/ 2650863 w 2657256"/>
                          <a:gd name="connsiteY182" fmla="*/ 344994 h 3370881"/>
                          <a:gd name="connsiteX183" fmla="*/ 2465294 w 2657256"/>
                          <a:gd name="connsiteY183" fmla="*/ 399081 h 3370881"/>
                          <a:gd name="connsiteX184" fmla="*/ 2442882 w 2657256"/>
                          <a:gd name="connsiteY184" fmla="*/ 403564 h 3370881"/>
                          <a:gd name="connsiteX185" fmla="*/ 2398059 w 2657256"/>
                          <a:gd name="connsiteY185" fmla="*/ 417011 h 3370881"/>
                          <a:gd name="connsiteX186" fmla="*/ 2375647 w 2657256"/>
                          <a:gd name="connsiteY186" fmla="*/ 425976 h 3370881"/>
                          <a:gd name="connsiteX187" fmla="*/ 2357718 w 2657256"/>
                          <a:gd name="connsiteY187" fmla="*/ 430458 h 3370881"/>
                          <a:gd name="connsiteX188" fmla="*/ 2344270 w 2657256"/>
                          <a:gd name="connsiteY188" fmla="*/ 461834 h 3370881"/>
                          <a:gd name="connsiteX189" fmla="*/ 2353235 w 2657256"/>
                          <a:gd name="connsiteY189" fmla="*/ 502176 h 3370881"/>
                          <a:gd name="connsiteX190" fmla="*/ 2362200 w 2657256"/>
                          <a:gd name="connsiteY190" fmla="*/ 515623 h 3370881"/>
                          <a:gd name="connsiteX191" fmla="*/ 2344270 w 2657256"/>
                          <a:gd name="connsiteY191" fmla="*/ 587340 h 3370881"/>
                          <a:gd name="connsiteX192" fmla="*/ 2321859 w 2657256"/>
                          <a:gd name="connsiteY192" fmla="*/ 614234 h 3370881"/>
                          <a:gd name="connsiteX193" fmla="*/ 2308412 w 2657256"/>
                          <a:gd name="connsiteY193" fmla="*/ 636646 h 3370881"/>
                          <a:gd name="connsiteX194" fmla="*/ 2281518 w 2657256"/>
                          <a:gd name="connsiteY194" fmla="*/ 641129 h 3370881"/>
                          <a:gd name="connsiteX195" fmla="*/ 2259106 w 2657256"/>
                          <a:gd name="connsiteY195" fmla="*/ 636646 h 3370881"/>
                          <a:gd name="connsiteX196" fmla="*/ 2277035 w 2657256"/>
                          <a:gd name="connsiteY196" fmla="*/ 578376 h 3370881"/>
                          <a:gd name="connsiteX197" fmla="*/ 2290482 w 2657256"/>
                          <a:gd name="connsiteY197" fmla="*/ 542517 h 3370881"/>
                          <a:gd name="connsiteX198" fmla="*/ 2286000 w 2657256"/>
                          <a:gd name="connsiteY198" fmla="*/ 506658 h 3370881"/>
                          <a:gd name="connsiteX199" fmla="*/ 2245659 w 2657256"/>
                          <a:gd name="connsiteY199" fmla="*/ 448387 h 3370881"/>
                          <a:gd name="connsiteX200" fmla="*/ 2200835 w 2657256"/>
                          <a:gd name="connsiteY200" fmla="*/ 430458 h 3370881"/>
                          <a:gd name="connsiteX201" fmla="*/ 2169459 w 2657256"/>
                          <a:gd name="connsiteY201" fmla="*/ 425976 h 3370881"/>
                          <a:gd name="connsiteX202" fmla="*/ 2102223 w 2657256"/>
                          <a:gd name="connsiteY202" fmla="*/ 430458 h 3370881"/>
                          <a:gd name="connsiteX203" fmla="*/ 2084294 w 2657256"/>
                          <a:gd name="connsiteY203" fmla="*/ 439423 h 3370881"/>
                          <a:gd name="connsiteX204" fmla="*/ 2070847 w 2657256"/>
                          <a:gd name="connsiteY204" fmla="*/ 443905 h 3370881"/>
                          <a:gd name="connsiteX205" fmla="*/ 2061882 w 2657256"/>
                          <a:gd name="connsiteY205" fmla="*/ 461834 h 3370881"/>
                          <a:gd name="connsiteX206" fmla="*/ 2034988 w 2657256"/>
                          <a:gd name="connsiteY206" fmla="*/ 475281 h 3370881"/>
                          <a:gd name="connsiteX207" fmla="*/ 1783976 w 2657256"/>
                          <a:gd name="connsiteY207" fmla="*/ 479764 h 3370881"/>
                          <a:gd name="connsiteX208" fmla="*/ 1766047 w 2657256"/>
                          <a:gd name="connsiteY208" fmla="*/ 488729 h 3370881"/>
                          <a:gd name="connsiteX209" fmla="*/ 1703294 w 2657256"/>
                          <a:gd name="connsiteY209" fmla="*/ 506658 h 3370881"/>
                          <a:gd name="connsiteX210" fmla="*/ 1689847 w 2657256"/>
                          <a:gd name="connsiteY210" fmla="*/ 511140 h 3370881"/>
                          <a:gd name="connsiteX211" fmla="*/ 1676400 w 2657256"/>
                          <a:gd name="connsiteY211" fmla="*/ 520105 h 3370881"/>
                          <a:gd name="connsiteX212" fmla="*/ 1649506 w 2657256"/>
                          <a:gd name="connsiteY212" fmla="*/ 529070 h 3370881"/>
                          <a:gd name="connsiteX213" fmla="*/ 1636059 w 2657256"/>
                          <a:gd name="connsiteY213" fmla="*/ 538034 h 3370881"/>
                          <a:gd name="connsiteX214" fmla="*/ 1622612 w 2657256"/>
                          <a:gd name="connsiteY214" fmla="*/ 551481 h 3370881"/>
                          <a:gd name="connsiteX215" fmla="*/ 1609165 w 2657256"/>
                          <a:gd name="connsiteY215" fmla="*/ 555964 h 3370881"/>
                          <a:gd name="connsiteX216" fmla="*/ 1577788 w 2657256"/>
                          <a:gd name="connsiteY216" fmla="*/ 587340 h 3370881"/>
                          <a:gd name="connsiteX217" fmla="*/ 1568823 w 2657256"/>
                          <a:gd name="connsiteY217" fmla="*/ 600787 h 3370881"/>
                          <a:gd name="connsiteX218" fmla="*/ 1555376 w 2657256"/>
                          <a:gd name="connsiteY218" fmla="*/ 614234 h 3370881"/>
                          <a:gd name="connsiteX219" fmla="*/ 1524000 w 2657256"/>
                          <a:gd name="connsiteY219" fmla="*/ 654576 h 3370881"/>
                          <a:gd name="connsiteX220" fmla="*/ 1519518 w 2657256"/>
                          <a:gd name="connsiteY220" fmla="*/ 668023 h 3370881"/>
                          <a:gd name="connsiteX221" fmla="*/ 1528482 w 2657256"/>
                          <a:gd name="connsiteY221" fmla="*/ 708364 h 3370881"/>
                          <a:gd name="connsiteX222" fmla="*/ 1537447 w 2657256"/>
                          <a:gd name="connsiteY222" fmla="*/ 721811 h 3370881"/>
                          <a:gd name="connsiteX223" fmla="*/ 1568823 w 2657256"/>
                          <a:gd name="connsiteY223" fmla="*/ 712846 h 3370881"/>
                          <a:gd name="connsiteX224" fmla="*/ 1600200 w 2657256"/>
                          <a:gd name="connsiteY224" fmla="*/ 712846 h 3370881"/>
                          <a:gd name="connsiteX225" fmla="*/ 1631576 w 2657256"/>
                          <a:gd name="connsiteY225" fmla="*/ 690434 h 3370881"/>
                          <a:gd name="connsiteX226" fmla="*/ 1645023 w 2657256"/>
                          <a:gd name="connsiteY226" fmla="*/ 676987 h 3370881"/>
                          <a:gd name="connsiteX227" fmla="*/ 1685365 w 2657256"/>
                          <a:gd name="connsiteY227" fmla="*/ 645611 h 3370881"/>
                          <a:gd name="connsiteX228" fmla="*/ 1716741 w 2657256"/>
                          <a:gd name="connsiteY228" fmla="*/ 614234 h 3370881"/>
                          <a:gd name="connsiteX229" fmla="*/ 1748118 w 2657256"/>
                          <a:gd name="connsiteY229" fmla="*/ 596305 h 3370881"/>
                          <a:gd name="connsiteX230" fmla="*/ 1761565 w 2657256"/>
                          <a:gd name="connsiteY230" fmla="*/ 591823 h 3370881"/>
                          <a:gd name="connsiteX231" fmla="*/ 1779494 w 2657256"/>
                          <a:gd name="connsiteY231" fmla="*/ 582858 h 3370881"/>
                          <a:gd name="connsiteX232" fmla="*/ 1815353 w 2657256"/>
                          <a:gd name="connsiteY232" fmla="*/ 573893 h 3370881"/>
                          <a:gd name="connsiteX233" fmla="*/ 2030506 w 2657256"/>
                          <a:gd name="connsiteY233" fmla="*/ 578376 h 3370881"/>
                          <a:gd name="connsiteX234" fmla="*/ 2017059 w 2657256"/>
                          <a:gd name="connsiteY234" fmla="*/ 600787 h 3370881"/>
                          <a:gd name="connsiteX235" fmla="*/ 1981200 w 2657256"/>
                          <a:gd name="connsiteY235" fmla="*/ 636646 h 3370881"/>
                          <a:gd name="connsiteX236" fmla="*/ 1967753 w 2657256"/>
                          <a:gd name="connsiteY236" fmla="*/ 650093 h 3370881"/>
                          <a:gd name="connsiteX237" fmla="*/ 1936376 w 2657256"/>
                          <a:gd name="connsiteY237" fmla="*/ 690434 h 3370881"/>
                          <a:gd name="connsiteX238" fmla="*/ 1905000 w 2657256"/>
                          <a:gd name="connsiteY238" fmla="*/ 717329 h 3370881"/>
                          <a:gd name="connsiteX239" fmla="*/ 1860176 w 2657256"/>
                          <a:gd name="connsiteY239" fmla="*/ 735258 h 3370881"/>
                          <a:gd name="connsiteX240" fmla="*/ 1788459 w 2657256"/>
                          <a:gd name="connsiteY240" fmla="*/ 744223 h 3370881"/>
                          <a:gd name="connsiteX241" fmla="*/ 1846729 w 2657256"/>
                          <a:gd name="connsiteY241" fmla="*/ 802493 h 3370881"/>
                          <a:gd name="connsiteX242" fmla="*/ 1913965 w 2657256"/>
                          <a:gd name="connsiteY242" fmla="*/ 829387 h 3370881"/>
                          <a:gd name="connsiteX243" fmla="*/ 1922929 w 2657256"/>
                          <a:gd name="connsiteY243" fmla="*/ 842834 h 3370881"/>
                          <a:gd name="connsiteX244" fmla="*/ 1967753 w 2657256"/>
                          <a:gd name="connsiteY244" fmla="*/ 883176 h 3370881"/>
                          <a:gd name="connsiteX245" fmla="*/ 1981200 w 2657256"/>
                          <a:gd name="connsiteY245" fmla="*/ 896623 h 3370881"/>
                          <a:gd name="connsiteX246" fmla="*/ 1994647 w 2657256"/>
                          <a:gd name="connsiteY246" fmla="*/ 905587 h 3370881"/>
                          <a:gd name="connsiteX247" fmla="*/ 2021541 w 2657256"/>
                          <a:gd name="connsiteY247" fmla="*/ 927999 h 3370881"/>
                          <a:gd name="connsiteX248" fmla="*/ 2030506 w 2657256"/>
                          <a:gd name="connsiteY248" fmla="*/ 941446 h 3370881"/>
                          <a:gd name="connsiteX249" fmla="*/ 2057400 w 2657256"/>
                          <a:gd name="connsiteY249" fmla="*/ 968340 h 3370881"/>
                          <a:gd name="connsiteX250" fmla="*/ 2088776 w 2657256"/>
                          <a:gd name="connsiteY250" fmla="*/ 1013164 h 3370881"/>
                          <a:gd name="connsiteX251" fmla="*/ 2115670 w 2657256"/>
                          <a:gd name="connsiteY251" fmla="*/ 1057987 h 3370881"/>
                          <a:gd name="connsiteX252" fmla="*/ 2120153 w 2657256"/>
                          <a:gd name="connsiteY252" fmla="*/ 1089364 h 3370881"/>
                          <a:gd name="connsiteX253" fmla="*/ 2138082 w 2657256"/>
                          <a:gd name="connsiteY253" fmla="*/ 1143152 h 3370881"/>
                          <a:gd name="connsiteX254" fmla="*/ 2147047 w 2657256"/>
                          <a:gd name="connsiteY254" fmla="*/ 1196940 h 3370881"/>
                          <a:gd name="connsiteX255" fmla="*/ 2151529 w 2657256"/>
                          <a:gd name="connsiteY255" fmla="*/ 1210387 h 3370881"/>
                          <a:gd name="connsiteX256" fmla="*/ 2156012 w 2657256"/>
                          <a:gd name="connsiteY256" fmla="*/ 1228317 h 3370881"/>
                          <a:gd name="connsiteX257" fmla="*/ 2173941 w 2657256"/>
                          <a:gd name="connsiteY257" fmla="*/ 1295552 h 3370881"/>
                          <a:gd name="connsiteX258" fmla="*/ 2182906 w 2657256"/>
                          <a:gd name="connsiteY258" fmla="*/ 1313481 h 3370881"/>
                          <a:gd name="connsiteX259" fmla="*/ 2187388 w 2657256"/>
                          <a:gd name="connsiteY259" fmla="*/ 1331411 h 3370881"/>
                          <a:gd name="connsiteX260" fmla="*/ 2214282 w 2657256"/>
                          <a:gd name="connsiteY260" fmla="*/ 1385199 h 3370881"/>
                          <a:gd name="connsiteX261" fmla="*/ 2218765 w 2657256"/>
                          <a:gd name="connsiteY261" fmla="*/ 1403129 h 3370881"/>
                          <a:gd name="connsiteX262" fmla="*/ 2223247 w 2657256"/>
                          <a:gd name="connsiteY262" fmla="*/ 1430023 h 3370881"/>
                          <a:gd name="connsiteX263" fmla="*/ 2236694 w 2657256"/>
                          <a:gd name="connsiteY263" fmla="*/ 1456917 h 3370881"/>
                          <a:gd name="connsiteX264" fmla="*/ 2241176 w 2657256"/>
                          <a:gd name="connsiteY264" fmla="*/ 1577940 h 3370881"/>
                          <a:gd name="connsiteX265" fmla="*/ 2245659 w 2657256"/>
                          <a:gd name="connsiteY265" fmla="*/ 1595870 h 3370881"/>
                          <a:gd name="connsiteX266" fmla="*/ 2236694 w 2657256"/>
                          <a:gd name="connsiteY266" fmla="*/ 1694481 h 3370881"/>
                          <a:gd name="connsiteX267" fmla="*/ 2227729 w 2657256"/>
                          <a:gd name="connsiteY267" fmla="*/ 1716893 h 3370881"/>
                          <a:gd name="connsiteX268" fmla="*/ 2223247 w 2657256"/>
                          <a:gd name="connsiteY268" fmla="*/ 1730340 h 3370881"/>
                          <a:gd name="connsiteX269" fmla="*/ 2200835 w 2657256"/>
                          <a:gd name="connsiteY269" fmla="*/ 1788611 h 3370881"/>
                          <a:gd name="connsiteX270" fmla="*/ 2191870 w 2657256"/>
                          <a:gd name="connsiteY270" fmla="*/ 1811023 h 3370881"/>
                          <a:gd name="connsiteX271" fmla="*/ 2187388 w 2657256"/>
                          <a:gd name="connsiteY271" fmla="*/ 1824470 h 3370881"/>
                          <a:gd name="connsiteX272" fmla="*/ 2169459 w 2657256"/>
                          <a:gd name="connsiteY272" fmla="*/ 1869293 h 3370881"/>
                          <a:gd name="connsiteX273" fmla="*/ 2164976 w 2657256"/>
                          <a:gd name="connsiteY273" fmla="*/ 1882740 h 3370881"/>
                          <a:gd name="connsiteX274" fmla="*/ 2156012 w 2657256"/>
                          <a:gd name="connsiteY274" fmla="*/ 1927564 h 3370881"/>
                          <a:gd name="connsiteX275" fmla="*/ 2173941 w 2657256"/>
                          <a:gd name="connsiteY275" fmla="*/ 1945493 h 3370881"/>
                          <a:gd name="connsiteX276" fmla="*/ 2196353 w 2657256"/>
                          <a:gd name="connsiteY276" fmla="*/ 1958940 h 3370881"/>
                          <a:gd name="connsiteX277" fmla="*/ 2241176 w 2657256"/>
                          <a:gd name="connsiteY277" fmla="*/ 2012729 h 3370881"/>
                          <a:gd name="connsiteX278" fmla="*/ 2263588 w 2657256"/>
                          <a:gd name="connsiteY278" fmla="*/ 2057552 h 3370881"/>
                          <a:gd name="connsiteX279" fmla="*/ 2286000 w 2657256"/>
                          <a:gd name="connsiteY279" fmla="*/ 2084446 h 3370881"/>
                          <a:gd name="connsiteX280" fmla="*/ 2299447 w 2657256"/>
                          <a:gd name="connsiteY280" fmla="*/ 2124787 h 3370881"/>
                          <a:gd name="connsiteX281" fmla="*/ 2321859 w 2657256"/>
                          <a:gd name="connsiteY281" fmla="*/ 2151681 h 3370881"/>
                          <a:gd name="connsiteX282" fmla="*/ 2344270 w 2657256"/>
                          <a:gd name="connsiteY282" fmla="*/ 2205470 h 3370881"/>
                          <a:gd name="connsiteX283" fmla="*/ 2348753 w 2657256"/>
                          <a:gd name="connsiteY283" fmla="*/ 2223399 h 3370881"/>
                          <a:gd name="connsiteX284" fmla="*/ 2366682 w 2657256"/>
                          <a:gd name="connsiteY284" fmla="*/ 2263740 h 3370881"/>
                          <a:gd name="connsiteX285" fmla="*/ 2375647 w 2657256"/>
                          <a:gd name="connsiteY285" fmla="*/ 2286152 h 3370881"/>
                          <a:gd name="connsiteX286" fmla="*/ 2380129 w 2657256"/>
                          <a:gd name="connsiteY286" fmla="*/ 2308564 h 3370881"/>
                          <a:gd name="connsiteX287" fmla="*/ 2389094 w 2657256"/>
                          <a:gd name="connsiteY287" fmla="*/ 2335458 h 3370881"/>
                          <a:gd name="connsiteX288" fmla="*/ 2393576 w 2657256"/>
                          <a:gd name="connsiteY288" fmla="*/ 2380281 h 3370881"/>
                          <a:gd name="connsiteX289" fmla="*/ 2398059 w 2657256"/>
                          <a:gd name="connsiteY289" fmla="*/ 2393729 h 3370881"/>
                          <a:gd name="connsiteX290" fmla="*/ 2402541 w 2657256"/>
                          <a:gd name="connsiteY290" fmla="*/ 2447517 h 3370881"/>
                          <a:gd name="connsiteX291" fmla="*/ 2407023 w 2657256"/>
                          <a:gd name="connsiteY291" fmla="*/ 2564058 h 3370881"/>
                          <a:gd name="connsiteX292" fmla="*/ 2389094 w 2657256"/>
                          <a:gd name="connsiteY292" fmla="*/ 2837481 h 3370881"/>
                          <a:gd name="connsiteX293" fmla="*/ 2380129 w 2657256"/>
                          <a:gd name="connsiteY293" fmla="*/ 2859893 h 3370881"/>
                          <a:gd name="connsiteX294" fmla="*/ 2357718 w 2657256"/>
                          <a:gd name="connsiteY294" fmla="*/ 2913681 h 3370881"/>
                          <a:gd name="connsiteX295" fmla="*/ 2348753 w 2657256"/>
                          <a:gd name="connsiteY295" fmla="*/ 2936093 h 3370881"/>
                          <a:gd name="connsiteX296" fmla="*/ 2339788 w 2657256"/>
                          <a:gd name="connsiteY296" fmla="*/ 2971952 h 3370881"/>
                          <a:gd name="connsiteX297" fmla="*/ 2326341 w 2657256"/>
                          <a:gd name="connsiteY297" fmla="*/ 2994364 h 3370881"/>
                          <a:gd name="connsiteX298" fmla="*/ 2317376 w 2657256"/>
                          <a:gd name="connsiteY298" fmla="*/ 3025740 h 3370881"/>
                          <a:gd name="connsiteX299" fmla="*/ 2303929 w 2657256"/>
                          <a:gd name="connsiteY299" fmla="*/ 3048152 h 3370881"/>
                          <a:gd name="connsiteX300" fmla="*/ 2290482 w 2657256"/>
                          <a:gd name="connsiteY300" fmla="*/ 3079529 h 3370881"/>
                          <a:gd name="connsiteX301" fmla="*/ 2272553 w 2657256"/>
                          <a:gd name="connsiteY301" fmla="*/ 3084011 h 3370881"/>
                          <a:gd name="connsiteX302" fmla="*/ 2259106 w 2657256"/>
                          <a:gd name="connsiteY302" fmla="*/ 3088493 h 3370881"/>
                          <a:gd name="connsiteX303" fmla="*/ 2241176 w 2657256"/>
                          <a:gd name="connsiteY303" fmla="*/ 3092976 h 3370881"/>
                          <a:gd name="connsiteX304" fmla="*/ 2209800 w 2657256"/>
                          <a:gd name="connsiteY304" fmla="*/ 3101940 h 3370881"/>
                          <a:gd name="connsiteX305" fmla="*/ 2205318 w 2657256"/>
                          <a:gd name="connsiteY305" fmla="*/ 3039187 h 3370881"/>
                          <a:gd name="connsiteX306" fmla="*/ 2218765 w 2657256"/>
                          <a:gd name="connsiteY306" fmla="*/ 3021258 h 3370881"/>
                          <a:gd name="connsiteX307" fmla="*/ 2245659 w 2657256"/>
                          <a:gd name="connsiteY307" fmla="*/ 2971952 h 3370881"/>
                          <a:gd name="connsiteX308" fmla="*/ 2268070 w 2657256"/>
                          <a:gd name="connsiteY308" fmla="*/ 2945058 h 3370881"/>
                          <a:gd name="connsiteX309" fmla="*/ 2268070 w 2657256"/>
                          <a:gd name="connsiteY309" fmla="*/ 2568540 h 3370881"/>
                          <a:gd name="connsiteX310" fmla="*/ 2259106 w 2657256"/>
                          <a:gd name="connsiteY310" fmla="*/ 2532681 h 3370881"/>
                          <a:gd name="connsiteX311" fmla="*/ 2250141 w 2657256"/>
                          <a:gd name="connsiteY311" fmla="*/ 2492340 h 3370881"/>
                          <a:gd name="connsiteX312" fmla="*/ 2245659 w 2657256"/>
                          <a:gd name="connsiteY312" fmla="*/ 2474411 h 3370881"/>
                          <a:gd name="connsiteX313" fmla="*/ 2245659 w 2657256"/>
                          <a:gd name="connsiteY313" fmla="*/ 2389247 h 3370881"/>
                          <a:gd name="connsiteX314" fmla="*/ 2173941 w 2657256"/>
                          <a:gd name="connsiteY314" fmla="*/ 2241328 h 3370881"/>
                          <a:gd name="connsiteX315" fmla="*/ 2070846 w 2657256"/>
                          <a:gd name="connsiteY315" fmla="*/ 2057553 h 3370881"/>
                          <a:gd name="connsiteX316" fmla="*/ 2057400 w 2657256"/>
                          <a:gd name="connsiteY316" fmla="*/ 2151681 h 3370881"/>
                          <a:gd name="connsiteX317" fmla="*/ 2048435 w 2657256"/>
                          <a:gd name="connsiteY317" fmla="*/ 2106858 h 3370881"/>
                          <a:gd name="connsiteX318" fmla="*/ 2034988 w 2657256"/>
                          <a:gd name="connsiteY318" fmla="*/ 2003764 h 3370881"/>
                          <a:gd name="connsiteX319" fmla="*/ 2026023 w 2657256"/>
                          <a:gd name="connsiteY319" fmla="*/ 2026176 h 3370881"/>
                          <a:gd name="connsiteX320" fmla="*/ 2021541 w 2657256"/>
                          <a:gd name="connsiteY320" fmla="*/ 2039623 h 3370881"/>
                          <a:gd name="connsiteX321" fmla="*/ 1999129 w 2657256"/>
                          <a:gd name="connsiteY321" fmla="*/ 2053070 h 3370881"/>
                          <a:gd name="connsiteX322" fmla="*/ 1990165 w 2657256"/>
                          <a:gd name="connsiteY322" fmla="*/ 2070999 h 3370881"/>
                          <a:gd name="connsiteX323" fmla="*/ 1967753 w 2657256"/>
                          <a:gd name="connsiteY323" fmla="*/ 2106858 h 3370881"/>
                          <a:gd name="connsiteX324" fmla="*/ 1981200 w 2657256"/>
                          <a:gd name="connsiteY324" fmla="*/ 2223399 h 3370881"/>
                          <a:gd name="connsiteX325" fmla="*/ 1994647 w 2657256"/>
                          <a:gd name="connsiteY325" fmla="*/ 2254776 h 3370881"/>
                          <a:gd name="connsiteX326" fmla="*/ 2003612 w 2657256"/>
                          <a:gd name="connsiteY326" fmla="*/ 2272705 h 3370881"/>
                          <a:gd name="connsiteX327" fmla="*/ 2026023 w 2657256"/>
                          <a:gd name="connsiteY327" fmla="*/ 2304081 h 3370881"/>
                          <a:gd name="connsiteX328" fmla="*/ 2043953 w 2657256"/>
                          <a:gd name="connsiteY328" fmla="*/ 2348905 h 3370881"/>
                          <a:gd name="connsiteX329" fmla="*/ 2061882 w 2657256"/>
                          <a:gd name="connsiteY329" fmla="*/ 2371317 h 3370881"/>
                          <a:gd name="connsiteX330" fmla="*/ 2088776 w 2657256"/>
                          <a:gd name="connsiteY330" fmla="*/ 2434070 h 3370881"/>
                          <a:gd name="connsiteX331" fmla="*/ 2102223 w 2657256"/>
                          <a:gd name="connsiteY331" fmla="*/ 2465446 h 3370881"/>
                          <a:gd name="connsiteX332" fmla="*/ 2106706 w 2657256"/>
                          <a:gd name="connsiteY332" fmla="*/ 2496823 h 3370881"/>
                          <a:gd name="connsiteX333" fmla="*/ 2124635 w 2657256"/>
                          <a:gd name="connsiteY333" fmla="*/ 2559576 h 3370881"/>
                          <a:gd name="connsiteX334" fmla="*/ 2138082 w 2657256"/>
                          <a:gd name="connsiteY334" fmla="*/ 2649223 h 3370881"/>
                          <a:gd name="connsiteX335" fmla="*/ 2147047 w 2657256"/>
                          <a:gd name="connsiteY335" fmla="*/ 2685081 h 3370881"/>
                          <a:gd name="connsiteX336" fmla="*/ 2151529 w 2657256"/>
                          <a:gd name="connsiteY336" fmla="*/ 2716458 h 3370881"/>
                          <a:gd name="connsiteX337" fmla="*/ 2160494 w 2657256"/>
                          <a:gd name="connsiteY337" fmla="*/ 2770246 h 3370881"/>
                          <a:gd name="connsiteX338" fmla="*/ 2156012 w 2657256"/>
                          <a:gd name="connsiteY338" fmla="*/ 2962987 h 3370881"/>
                          <a:gd name="connsiteX339" fmla="*/ 2138082 w 2657256"/>
                          <a:gd name="connsiteY339" fmla="*/ 3043670 h 3370881"/>
                          <a:gd name="connsiteX340" fmla="*/ 2133600 w 2657256"/>
                          <a:gd name="connsiteY340" fmla="*/ 3061599 h 3370881"/>
                          <a:gd name="connsiteX341" fmla="*/ 2120153 w 2657256"/>
                          <a:gd name="connsiteY341" fmla="*/ 3079529 h 3370881"/>
                          <a:gd name="connsiteX342" fmla="*/ 2111188 w 2657256"/>
                          <a:gd name="connsiteY342" fmla="*/ 3106423 h 3370881"/>
                          <a:gd name="connsiteX343" fmla="*/ 2088776 w 2657256"/>
                          <a:gd name="connsiteY343" fmla="*/ 3137799 h 3370881"/>
                          <a:gd name="connsiteX344" fmla="*/ 2075329 w 2657256"/>
                          <a:gd name="connsiteY344" fmla="*/ 3164693 h 3370881"/>
                          <a:gd name="connsiteX345" fmla="*/ 2061882 w 2657256"/>
                          <a:gd name="connsiteY345" fmla="*/ 3169176 h 3370881"/>
                          <a:gd name="connsiteX346" fmla="*/ 2021541 w 2657256"/>
                          <a:gd name="connsiteY346" fmla="*/ 3164693 h 3370881"/>
                          <a:gd name="connsiteX347" fmla="*/ 2012576 w 2657256"/>
                          <a:gd name="connsiteY347" fmla="*/ 3119870 h 3370881"/>
                          <a:gd name="connsiteX348" fmla="*/ 2048435 w 2657256"/>
                          <a:gd name="connsiteY348" fmla="*/ 3021258 h 3370881"/>
                          <a:gd name="connsiteX349" fmla="*/ 2048435 w 2657256"/>
                          <a:gd name="connsiteY349" fmla="*/ 3021258 h 3370881"/>
                          <a:gd name="connsiteX350" fmla="*/ 2061882 w 2657256"/>
                          <a:gd name="connsiteY350" fmla="*/ 2967470 h 3370881"/>
                          <a:gd name="connsiteX351" fmla="*/ 2070847 w 2657256"/>
                          <a:gd name="connsiteY351" fmla="*/ 2882305 h 3370881"/>
                          <a:gd name="connsiteX352" fmla="*/ 2066365 w 2657256"/>
                          <a:gd name="connsiteY352" fmla="*/ 2725423 h 3370881"/>
                          <a:gd name="connsiteX353" fmla="*/ 2043953 w 2657256"/>
                          <a:gd name="connsiteY353" fmla="*/ 2649223 h 3370881"/>
                          <a:gd name="connsiteX354" fmla="*/ 2030506 w 2657256"/>
                          <a:gd name="connsiteY354" fmla="*/ 2622329 h 3370881"/>
                          <a:gd name="connsiteX355" fmla="*/ 2017059 w 2657256"/>
                          <a:gd name="connsiteY355" fmla="*/ 2581987 h 3370881"/>
                          <a:gd name="connsiteX356" fmla="*/ 1981200 w 2657256"/>
                          <a:gd name="connsiteY356" fmla="*/ 2514752 h 3370881"/>
                          <a:gd name="connsiteX357" fmla="*/ 1972235 w 2657256"/>
                          <a:gd name="connsiteY357" fmla="*/ 2501305 h 3370881"/>
                          <a:gd name="connsiteX358" fmla="*/ 1958788 w 2657256"/>
                          <a:gd name="connsiteY358" fmla="*/ 2478893 h 3370881"/>
                          <a:gd name="connsiteX359" fmla="*/ 1905000 w 2657256"/>
                          <a:gd name="connsiteY359" fmla="*/ 2398211 h 3370881"/>
                          <a:gd name="connsiteX360" fmla="*/ 1882588 w 2657256"/>
                          <a:gd name="connsiteY360" fmla="*/ 2357870 h 3370881"/>
                          <a:gd name="connsiteX361" fmla="*/ 1869141 w 2657256"/>
                          <a:gd name="connsiteY361" fmla="*/ 2339940 h 3370881"/>
                          <a:gd name="connsiteX362" fmla="*/ 1806388 w 2657256"/>
                          <a:gd name="connsiteY362" fmla="*/ 2313046 h 3370881"/>
                          <a:gd name="connsiteX363" fmla="*/ 1779494 w 2657256"/>
                          <a:gd name="connsiteY363" fmla="*/ 2304081 h 3370881"/>
                          <a:gd name="connsiteX364" fmla="*/ 1752600 w 2657256"/>
                          <a:gd name="connsiteY364" fmla="*/ 2299599 h 3370881"/>
                          <a:gd name="connsiteX365" fmla="*/ 1680882 w 2657256"/>
                          <a:gd name="connsiteY365" fmla="*/ 2277187 h 3370881"/>
                          <a:gd name="connsiteX366" fmla="*/ 1662953 w 2657256"/>
                          <a:gd name="connsiteY366" fmla="*/ 2272705 h 3370881"/>
                          <a:gd name="connsiteX367" fmla="*/ 1640541 w 2657256"/>
                          <a:gd name="connsiteY367" fmla="*/ 2259258 h 3370881"/>
                          <a:gd name="connsiteX368" fmla="*/ 1604682 w 2657256"/>
                          <a:gd name="connsiteY368" fmla="*/ 2272705 h 3370881"/>
                          <a:gd name="connsiteX369" fmla="*/ 1537447 w 2657256"/>
                          <a:gd name="connsiteY369" fmla="*/ 2304081 h 3370881"/>
                          <a:gd name="connsiteX370" fmla="*/ 1510553 w 2657256"/>
                          <a:gd name="connsiteY370" fmla="*/ 2308564 h 3370881"/>
                          <a:gd name="connsiteX371" fmla="*/ 1488141 w 2657256"/>
                          <a:gd name="connsiteY371" fmla="*/ 2313046 h 3370881"/>
                          <a:gd name="connsiteX372" fmla="*/ 1443318 w 2657256"/>
                          <a:gd name="connsiteY372" fmla="*/ 2322011 h 3370881"/>
                          <a:gd name="connsiteX373" fmla="*/ 1402678 w 2657256"/>
                          <a:gd name="connsiteY373" fmla="*/ 2339641 h 3370881"/>
                          <a:gd name="connsiteX374" fmla="*/ 1322892 w 2657256"/>
                          <a:gd name="connsiteY374" fmla="*/ 2336952 h 3370881"/>
                          <a:gd name="connsiteX375" fmla="*/ 1199384 w 2657256"/>
                          <a:gd name="connsiteY375" fmla="*/ 2307041 h 3370881"/>
                          <a:gd name="connsiteX376" fmla="*/ 1066800 w 2657256"/>
                          <a:gd name="connsiteY376" fmla="*/ 2272705 h 3370881"/>
                          <a:gd name="connsiteX377" fmla="*/ 1030941 w 2657256"/>
                          <a:gd name="connsiteY377" fmla="*/ 2263740 h 3370881"/>
                          <a:gd name="connsiteX378" fmla="*/ 986118 w 2657256"/>
                          <a:gd name="connsiteY378" fmla="*/ 2241329 h 3370881"/>
                          <a:gd name="connsiteX379" fmla="*/ 968188 w 2657256"/>
                          <a:gd name="connsiteY379" fmla="*/ 2232364 h 3370881"/>
                          <a:gd name="connsiteX380" fmla="*/ 936812 w 2657256"/>
                          <a:gd name="connsiteY380" fmla="*/ 2214434 h 3370881"/>
                          <a:gd name="connsiteX381" fmla="*/ 905435 w 2657256"/>
                          <a:gd name="connsiteY381" fmla="*/ 2196505 h 3370881"/>
                          <a:gd name="connsiteX382" fmla="*/ 869576 w 2657256"/>
                          <a:gd name="connsiteY382" fmla="*/ 2209952 h 3370881"/>
                          <a:gd name="connsiteX383" fmla="*/ 856129 w 2657256"/>
                          <a:gd name="connsiteY383" fmla="*/ 2227881 h 3370881"/>
                          <a:gd name="connsiteX384" fmla="*/ 815788 w 2657256"/>
                          <a:gd name="connsiteY384" fmla="*/ 2268223 h 3370881"/>
                          <a:gd name="connsiteX385" fmla="*/ 788894 w 2657256"/>
                          <a:gd name="connsiteY385" fmla="*/ 2290634 h 3370881"/>
                          <a:gd name="connsiteX386" fmla="*/ 762000 w 2657256"/>
                          <a:gd name="connsiteY386" fmla="*/ 2313046 h 3370881"/>
                          <a:gd name="connsiteX387" fmla="*/ 753035 w 2657256"/>
                          <a:gd name="connsiteY387" fmla="*/ 2326493 h 3370881"/>
                          <a:gd name="connsiteX388" fmla="*/ 735106 w 2657256"/>
                          <a:gd name="connsiteY388" fmla="*/ 2339940 h 3370881"/>
                          <a:gd name="connsiteX389" fmla="*/ 712694 w 2657256"/>
                          <a:gd name="connsiteY389" fmla="*/ 2362352 h 3370881"/>
                          <a:gd name="connsiteX390" fmla="*/ 694765 w 2657256"/>
                          <a:gd name="connsiteY390" fmla="*/ 2375799 h 3370881"/>
                          <a:gd name="connsiteX391" fmla="*/ 681318 w 2657256"/>
                          <a:gd name="connsiteY391" fmla="*/ 2393729 h 3370881"/>
                          <a:gd name="connsiteX392" fmla="*/ 667870 w 2657256"/>
                          <a:gd name="connsiteY392" fmla="*/ 2402693 h 3370881"/>
                          <a:gd name="connsiteX393" fmla="*/ 623047 w 2657256"/>
                          <a:gd name="connsiteY393" fmla="*/ 2443034 h 3370881"/>
                          <a:gd name="connsiteX394" fmla="*/ 600635 w 2657256"/>
                          <a:gd name="connsiteY394" fmla="*/ 2474411 h 3370881"/>
                          <a:gd name="connsiteX395" fmla="*/ 587188 w 2657256"/>
                          <a:gd name="connsiteY395" fmla="*/ 2514752 h 3370881"/>
                          <a:gd name="connsiteX396" fmla="*/ 582706 w 2657256"/>
                          <a:gd name="connsiteY396" fmla="*/ 2546129 h 3370881"/>
                          <a:gd name="connsiteX397" fmla="*/ 596153 w 2657256"/>
                          <a:gd name="connsiteY397" fmla="*/ 2635776 h 3370881"/>
                          <a:gd name="connsiteX398" fmla="*/ 600635 w 2657256"/>
                          <a:gd name="connsiteY398" fmla="*/ 2653705 h 3370881"/>
                          <a:gd name="connsiteX399" fmla="*/ 609600 w 2657256"/>
                          <a:gd name="connsiteY399" fmla="*/ 2671634 h 3370881"/>
                          <a:gd name="connsiteX400" fmla="*/ 614082 w 2657256"/>
                          <a:gd name="connsiteY400" fmla="*/ 2689564 h 3370881"/>
                          <a:gd name="connsiteX401" fmla="*/ 623047 w 2657256"/>
                          <a:gd name="connsiteY401" fmla="*/ 2711976 h 3370881"/>
                          <a:gd name="connsiteX402" fmla="*/ 627529 w 2657256"/>
                          <a:gd name="connsiteY402" fmla="*/ 2734387 h 3370881"/>
                          <a:gd name="connsiteX403" fmla="*/ 640976 w 2657256"/>
                          <a:gd name="connsiteY403" fmla="*/ 2765764 h 3370881"/>
                          <a:gd name="connsiteX404" fmla="*/ 645459 w 2657256"/>
                          <a:gd name="connsiteY404" fmla="*/ 2779211 h 3370881"/>
                          <a:gd name="connsiteX405" fmla="*/ 658906 w 2657256"/>
                          <a:gd name="connsiteY405" fmla="*/ 2801623 h 3370881"/>
                          <a:gd name="connsiteX406" fmla="*/ 676835 w 2657256"/>
                          <a:gd name="connsiteY406" fmla="*/ 2864376 h 3370881"/>
                          <a:gd name="connsiteX407" fmla="*/ 690282 w 2657256"/>
                          <a:gd name="connsiteY407" fmla="*/ 2895752 h 3370881"/>
                          <a:gd name="connsiteX408" fmla="*/ 699247 w 2657256"/>
                          <a:gd name="connsiteY408" fmla="*/ 2940576 h 3370881"/>
                          <a:gd name="connsiteX409" fmla="*/ 703729 w 2657256"/>
                          <a:gd name="connsiteY409" fmla="*/ 2967470 h 3370881"/>
                          <a:gd name="connsiteX410" fmla="*/ 717176 w 2657256"/>
                          <a:gd name="connsiteY410" fmla="*/ 2994364 h 3370881"/>
                          <a:gd name="connsiteX411" fmla="*/ 735106 w 2657256"/>
                          <a:gd name="connsiteY411" fmla="*/ 3052634 h 3370881"/>
                          <a:gd name="connsiteX412" fmla="*/ 739588 w 2657256"/>
                          <a:gd name="connsiteY412" fmla="*/ 3079529 h 3370881"/>
                          <a:gd name="connsiteX413" fmla="*/ 762000 w 2657256"/>
                          <a:gd name="connsiteY413" fmla="*/ 3142281 h 3370881"/>
                          <a:gd name="connsiteX414" fmla="*/ 766482 w 2657256"/>
                          <a:gd name="connsiteY414" fmla="*/ 3231929 h 3370881"/>
                          <a:gd name="connsiteX415" fmla="*/ 770965 w 2657256"/>
                          <a:gd name="connsiteY415" fmla="*/ 3254340 h 3370881"/>
                          <a:gd name="connsiteX416" fmla="*/ 775447 w 2657256"/>
                          <a:gd name="connsiteY416" fmla="*/ 3285717 h 3370881"/>
                          <a:gd name="connsiteX417" fmla="*/ 748553 w 2657256"/>
                          <a:gd name="connsiteY417" fmla="*/ 3335023 h 3370881"/>
                          <a:gd name="connsiteX418" fmla="*/ 721659 w 2657256"/>
                          <a:gd name="connsiteY418" fmla="*/ 3343987 h 3370881"/>
                          <a:gd name="connsiteX419" fmla="*/ 708212 w 2657256"/>
                          <a:gd name="connsiteY419" fmla="*/ 3348470 h 3370881"/>
                          <a:gd name="connsiteX420" fmla="*/ 623047 w 2657256"/>
                          <a:gd name="connsiteY420" fmla="*/ 3330540 h 3370881"/>
                          <a:gd name="connsiteX421" fmla="*/ 609600 w 2657256"/>
                          <a:gd name="connsiteY421" fmla="*/ 3308129 h 3370881"/>
                          <a:gd name="connsiteX422" fmla="*/ 591670 w 2657256"/>
                          <a:gd name="connsiteY422" fmla="*/ 3267787 h 3370881"/>
                          <a:gd name="connsiteX423" fmla="*/ 560294 w 2657256"/>
                          <a:gd name="connsiteY423" fmla="*/ 3209517 h 3370881"/>
                          <a:gd name="connsiteX424" fmla="*/ 551329 w 2657256"/>
                          <a:gd name="connsiteY424" fmla="*/ 3196070 h 3370881"/>
                          <a:gd name="connsiteX425" fmla="*/ 528918 w 2657256"/>
                          <a:gd name="connsiteY425" fmla="*/ 3173658 h 3370881"/>
                          <a:gd name="connsiteX426" fmla="*/ 519953 w 2657256"/>
                          <a:gd name="connsiteY426" fmla="*/ 3128834 h 3370881"/>
                          <a:gd name="connsiteX427" fmla="*/ 524435 w 2657256"/>
                          <a:gd name="connsiteY427" fmla="*/ 3101940 h 3370881"/>
                          <a:gd name="connsiteX428" fmla="*/ 528918 w 2657256"/>
                          <a:gd name="connsiteY428" fmla="*/ 3088493 h 3370881"/>
                          <a:gd name="connsiteX429" fmla="*/ 542365 w 2657256"/>
                          <a:gd name="connsiteY429" fmla="*/ 3052634 h 3370881"/>
                          <a:gd name="connsiteX430" fmla="*/ 484094 w 2657256"/>
                          <a:gd name="connsiteY430" fmla="*/ 2886787 h 3370881"/>
                          <a:gd name="connsiteX431" fmla="*/ 443753 w 2657256"/>
                          <a:gd name="connsiteY431" fmla="*/ 2779211 h 3370881"/>
                          <a:gd name="connsiteX432" fmla="*/ 439270 w 2657256"/>
                          <a:gd name="connsiteY432" fmla="*/ 2752317 h 3370881"/>
                          <a:gd name="connsiteX433" fmla="*/ 430306 w 2657256"/>
                          <a:gd name="connsiteY433" fmla="*/ 2716458 h 3370881"/>
                          <a:gd name="connsiteX434" fmla="*/ 425823 w 2657256"/>
                          <a:gd name="connsiteY434" fmla="*/ 2680599 h 3370881"/>
                          <a:gd name="connsiteX435" fmla="*/ 398929 w 2657256"/>
                          <a:gd name="connsiteY435" fmla="*/ 2599917 h 3370881"/>
                          <a:gd name="connsiteX436" fmla="*/ 385482 w 2657256"/>
                          <a:gd name="connsiteY436" fmla="*/ 2568540 h 3370881"/>
                          <a:gd name="connsiteX437" fmla="*/ 381000 w 2657256"/>
                          <a:gd name="connsiteY437" fmla="*/ 2550611 h 3370881"/>
                          <a:gd name="connsiteX438" fmla="*/ 372035 w 2657256"/>
                          <a:gd name="connsiteY438" fmla="*/ 2483376 h 3370881"/>
                          <a:gd name="connsiteX439" fmla="*/ 367553 w 2657256"/>
                          <a:gd name="connsiteY439" fmla="*/ 2469929 h 3370881"/>
                          <a:gd name="connsiteX440" fmla="*/ 407894 w 2657256"/>
                          <a:gd name="connsiteY440" fmla="*/ 2451999 h 3370881"/>
                          <a:gd name="connsiteX441" fmla="*/ 515470 w 2657256"/>
                          <a:gd name="connsiteY441" fmla="*/ 2407176 h 3370881"/>
                          <a:gd name="connsiteX442" fmla="*/ 578223 w 2657256"/>
                          <a:gd name="connsiteY442" fmla="*/ 2353387 h 3370881"/>
                          <a:gd name="connsiteX443" fmla="*/ 587188 w 2657256"/>
                          <a:gd name="connsiteY443" fmla="*/ 2330976 h 3370881"/>
                          <a:gd name="connsiteX444" fmla="*/ 614082 w 2657256"/>
                          <a:gd name="connsiteY444" fmla="*/ 2254776 h 3370881"/>
                          <a:gd name="connsiteX445" fmla="*/ 649941 w 2657256"/>
                          <a:gd name="connsiteY445" fmla="*/ 2200987 h 3370881"/>
                          <a:gd name="connsiteX446" fmla="*/ 690282 w 2657256"/>
                          <a:gd name="connsiteY446" fmla="*/ 2174093 h 3370881"/>
                          <a:gd name="connsiteX447" fmla="*/ 703729 w 2657256"/>
                          <a:gd name="connsiteY447" fmla="*/ 2165129 h 3370881"/>
                          <a:gd name="connsiteX448" fmla="*/ 739588 w 2657256"/>
                          <a:gd name="connsiteY448" fmla="*/ 2147199 h 3370881"/>
                          <a:gd name="connsiteX449" fmla="*/ 708212 w 2657256"/>
                          <a:gd name="connsiteY449" fmla="*/ 2187540 h 3370881"/>
                          <a:gd name="connsiteX450" fmla="*/ 654423 w 2657256"/>
                          <a:gd name="connsiteY450" fmla="*/ 2241329 h 3370881"/>
                          <a:gd name="connsiteX451" fmla="*/ 636494 w 2657256"/>
                          <a:gd name="connsiteY451" fmla="*/ 2259258 h 3370881"/>
                          <a:gd name="connsiteX452" fmla="*/ 614082 w 2657256"/>
                          <a:gd name="connsiteY452" fmla="*/ 2286152 h 3370881"/>
                          <a:gd name="connsiteX453" fmla="*/ 605118 w 2657256"/>
                          <a:gd name="connsiteY453" fmla="*/ 2299599 h 3370881"/>
                          <a:gd name="connsiteX454" fmla="*/ 560294 w 2657256"/>
                          <a:gd name="connsiteY454" fmla="*/ 2335458 h 3370881"/>
                          <a:gd name="connsiteX455" fmla="*/ 524435 w 2657256"/>
                          <a:gd name="connsiteY455" fmla="*/ 2348905 h 3370881"/>
                          <a:gd name="connsiteX456" fmla="*/ 502023 w 2657256"/>
                          <a:gd name="connsiteY456" fmla="*/ 2362352 h 3370881"/>
                          <a:gd name="connsiteX457" fmla="*/ 461682 w 2657256"/>
                          <a:gd name="connsiteY457" fmla="*/ 2389246 h 3370881"/>
                          <a:gd name="connsiteX458" fmla="*/ 448235 w 2657256"/>
                          <a:gd name="connsiteY458" fmla="*/ 2398211 h 3370881"/>
                          <a:gd name="connsiteX459" fmla="*/ 430306 w 2657256"/>
                          <a:gd name="connsiteY459" fmla="*/ 2407176 h 3370881"/>
                          <a:gd name="connsiteX460" fmla="*/ 412376 w 2657256"/>
                          <a:gd name="connsiteY460" fmla="*/ 2420623 h 3370881"/>
                          <a:gd name="connsiteX461" fmla="*/ 389965 w 2657256"/>
                          <a:gd name="connsiteY461" fmla="*/ 2429587 h 3370881"/>
                          <a:gd name="connsiteX462" fmla="*/ 372035 w 2657256"/>
                          <a:gd name="connsiteY462" fmla="*/ 2443034 h 3370881"/>
                          <a:gd name="connsiteX463" fmla="*/ 318247 w 2657256"/>
                          <a:gd name="connsiteY463" fmla="*/ 2474411 h 3370881"/>
                          <a:gd name="connsiteX464" fmla="*/ 304800 w 2657256"/>
                          <a:gd name="connsiteY464" fmla="*/ 2492340 h 3370881"/>
                          <a:gd name="connsiteX465" fmla="*/ 282388 w 2657256"/>
                          <a:gd name="connsiteY465" fmla="*/ 2519234 h 3370881"/>
                          <a:gd name="connsiteX466" fmla="*/ 295835 w 2657256"/>
                          <a:gd name="connsiteY466" fmla="*/ 2815070 h 3370881"/>
                          <a:gd name="connsiteX467" fmla="*/ 300318 w 2657256"/>
                          <a:gd name="connsiteY467" fmla="*/ 2837481 h 3370881"/>
                          <a:gd name="connsiteX468" fmla="*/ 304800 w 2657256"/>
                          <a:gd name="connsiteY468" fmla="*/ 2868858 h 3370881"/>
                          <a:gd name="connsiteX469" fmla="*/ 309282 w 2657256"/>
                          <a:gd name="connsiteY469" fmla="*/ 2927129 h 3370881"/>
                          <a:gd name="connsiteX470" fmla="*/ 322729 w 2657256"/>
                          <a:gd name="connsiteY470" fmla="*/ 2985399 h 3370881"/>
                          <a:gd name="connsiteX471" fmla="*/ 327212 w 2657256"/>
                          <a:gd name="connsiteY471" fmla="*/ 3012293 h 3370881"/>
                          <a:gd name="connsiteX472" fmla="*/ 331694 w 2657256"/>
                          <a:gd name="connsiteY472" fmla="*/ 3043670 h 3370881"/>
                          <a:gd name="connsiteX473" fmla="*/ 345141 w 2657256"/>
                          <a:gd name="connsiteY473" fmla="*/ 3070564 h 3370881"/>
                          <a:gd name="connsiteX474" fmla="*/ 367553 w 2657256"/>
                          <a:gd name="connsiteY474" fmla="*/ 3124352 h 3370881"/>
                          <a:gd name="connsiteX475" fmla="*/ 381000 w 2657256"/>
                          <a:gd name="connsiteY475" fmla="*/ 3182623 h 3370881"/>
                          <a:gd name="connsiteX476" fmla="*/ 389965 w 2657256"/>
                          <a:gd name="connsiteY476" fmla="*/ 3196070 h 3370881"/>
                          <a:gd name="connsiteX477" fmla="*/ 394447 w 2657256"/>
                          <a:gd name="connsiteY477" fmla="*/ 3213999 h 3370881"/>
                          <a:gd name="connsiteX478" fmla="*/ 412376 w 2657256"/>
                          <a:gd name="connsiteY478" fmla="*/ 3245376 h 3370881"/>
                          <a:gd name="connsiteX479" fmla="*/ 416859 w 2657256"/>
                          <a:gd name="connsiteY479" fmla="*/ 3258823 h 3370881"/>
                          <a:gd name="connsiteX480" fmla="*/ 425823 w 2657256"/>
                          <a:gd name="connsiteY480" fmla="*/ 3272270 h 3370881"/>
                          <a:gd name="connsiteX481" fmla="*/ 439270 w 2657256"/>
                          <a:gd name="connsiteY481" fmla="*/ 3303646 h 3370881"/>
                          <a:gd name="connsiteX482" fmla="*/ 439270 w 2657256"/>
                          <a:gd name="connsiteY482" fmla="*/ 3352952 h 3370881"/>
                          <a:gd name="connsiteX483" fmla="*/ 430306 w 2657256"/>
                          <a:gd name="connsiteY483" fmla="*/ 3366399 h 3370881"/>
                          <a:gd name="connsiteX484" fmla="*/ 412376 w 2657256"/>
                          <a:gd name="connsiteY484" fmla="*/ 3370881 h 3370881"/>
                          <a:gd name="connsiteX485" fmla="*/ 295835 w 2657256"/>
                          <a:gd name="connsiteY485" fmla="*/ 3357434 h 3370881"/>
                          <a:gd name="connsiteX486" fmla="*/ 264459 w 2657256"/>
                          <a:gd name="connsiteY486" fmla="*/ 3276752 h 3370881"/>
                          <a:gd name="connsiteX487" fmla="*/ 259976 w 2657256"/>
                          <a:gd name="connsiteY487" fmla="*/ 3240893 h 3370881"/>
                          <a:gd name="connsiteX488" fmla="*/ 246529 w 2657256"/>
                          <a:gd name="connsiteY488" fmla="*/ 3178140 h 3370881"/>
                          <a:gd name="connsiteX489" fmla="*/ 237565 w 2657256"/>
                          <a:gd name="connsiteY489" fmla="*/ 3084011 h 3370881"/>
                          <a:gd name="connsiteX490" fmla="*/ 228600 w 2657256"/>
                          <a:gd name="connsiteY490" fmla="*/ 3057117 h 3370881"/>
                          <a:gd name="connsiteX491" fmla="*/ 219635 w 2657256"/>
                          <a:gd name="connsiteY491" fmla="*/ 3021258 h 3370881"/>
                          <a:gd name="connsiteX492" fmla="*/ 206188 w 2657256"/>
                          <a:gd name="connsiteY492" fmla="*/ 2980917 h 3370881"/>
                          <a:gd name="connsiteX493" fmla="*/ 201706 w 2657256"/>
                          <a:gd name="connsiteY493" fmla="*/ 2949540 h 3370881"/>
                          <a:gd name="connsiteX494" fmla="*/ 197223 w 2657256"/>
                          <a:gd name="connsiteY494" fmla="*/ 2927129 h 3370881"/>
                          <a:gd name="connsiteX495" fmla="*/ 192741 w 2657256"/>
                          <a:gd name="connsiteY495" fmla="*/ 2891270 h 3370881"/>
                          <a:gd name="connsiteX496" fmla="*/ 188259 w 2657256"/>
                          <a:gd name="connsiteY496" fmla="*/ 2850929 h 3370881"/>
                          <a:gd name="connsiteX497" fmla="*/ 179294 w 2657256"/>
                          <a:gd name="connsiteY497" fmla="*/ 2824034 h 3370881"/>
                          <a:gd name="connsiteX498" fmla="*/ 165847 w 2657256"/>
                          <a:gd name="connsiteY498" fmla="*/ 2774729 h 3370881"/>
                          <a:gd name="connsiteX499" fmla="*/ 161365 w 2657256"/>
                          <a:gd name="connsiteY499" fmla="*/ 2747834 h 3370881"/>
                          <a:gd name="connsiteX500" fmla="*/ 156882 w 2657256"/>
                          <a:gd name="connsiteY500" fmla="*/ 2559576 h 3370881"/>
                          <a:gd name="connsiteX501" fmla="*/ 152400 w 2657256"/>
                          <a:gd name="connsiteY501" fmla="*/ 2519234 h 3370881"/>
                          <a:gd name="connsiteX502" fmla="*/ 143435 w 2657256"/>
                          <a:gd name="connsiteY502" fmla="*/ 2384764 h 3370881"/>
                          <a:gd name="connsiteX503" fmla="*/ 129988 w 2657256"/>
                          <a:gd name="connsiteY503" fmla="*/ 2344423 h 3370881"/>
                          <a:gd name="connsiteX504" fmla="*/ 125506 w 2657256"/>
                          <a:gd name="connsiteY504" fmla="*/ 2330976 h 3370881"/>
                          <a:gd name="connsiteX505" fmla="*/ 138953 w 2657256"/>
                          <a:gd name="connsiteY505" fmla="*/ 2313046 h 3370881"/>
                          <a:gd name="connsiteX506" fmla="*/ 152400 w 2657256"/>
                          <a:gd name="connsiteY506" fmla="*/ 2304081 h 3370881"/>
                          <a:gd name="connsiteX507" fmla="*/ 170329 w 2657256"/>
                          <a:gd name="connsiteY507" fmla="*/ 2259258 h 3370881"/>
                          <a:gd name="connsiteX508" fmla="*/ 188259 w 2657256"/>
                          <a:gd name="connsiteY508" fmla="*/ 2223399 h 3370881"/>
                          <a:gd name="connsiteX509" fmla="*/ 206188 w 2657256"/>
                          <a:gd name="connsiteY509" fmla="*/ 2187540 h 3370881"/>
                          <a:gd name="connsiteX510" fmla="*/ 210670 w 2657256"/>
                          <a:gd name="connsiteY510" fmla="*/ 2174093 h 3370881"/>
                          <a:gd name="connsiteX511" fmla="*/ 219635 w 2657256"/>
                          <a:gd name="connsiteY511" fmla="*/ 2115823 h 3370881"/>
                          <a:gd name="connsiteX512" fmla="*/ 210670 w 2657256"/>
                          <a:gd name="connsiteY512" fmla="*/ 1958940 h 3370881"/>
                          <a:gd name="connsiteX513" fmla="*/ 192741 w 2657256"/>
                          <a:gd name="connsiteY513" fmla="*/ 1923081 h 3370881"/>
                          <a:gd name="connsiteX514" fmla="*/ 179294 w 2657256"/>
                          <a:gd name="connsiteY514" fmla="*/ 1891705 h 3370881"/>
                          <a:gd name="connsiteX515" fmla="*/ 165847 w 2657256"/>
                          <a:gd name="connsiteY515" fmla="*/ 1864811 h 3370881"/>
                          <a:gd name="connsiteX516" fmla="*/ 152400 w 2657256"/>
                          <a:gd name="connsiteY516" fmla="*/ 1833434 h 3370881"/>
                          <a:gd name="connsiteX517" fmla="*/ 143435 w 2657256"/>
                          <a:gd name="connsiteY517" fmla="*/ 1819987 h 3370881"/>
                          <a:gd name="connsiteX518" fmla="*/ 107576 w 2657256"/>
                          <a:gd name="connsiteY518" fmla="*/ 1784129 h 3370881"/>
                          <a:gd name="connsiteX519" fmla="*/ 94129 w 2657256"/>
                          <a:gd name="connsiteY519" fmla="*/ 1779646 h 3370881"/>
                          <a:gd name="connsiteX520" fmla="*/ 71718 w 2657256"/>
                          <a:gd name="connsiteY520" fmla="*/ 1770681 h 3370881"/>
                          <a:gd name="connsiteX521" fmla="*/ 58270 w 2657256"/>
                          <a:gd name="connsiteY521" fmla="*/ 1761717 h 3370881"/>
                          <a:gd name="connsiteX522" fmla="*/ 26894 w 2657256"/>
                          <a:gd name="connsiteY522" fmla="*/ 1730340 h 3370881"/>
                          <a:gd name="connsiteX523" fmla="*/ 0 w 2657256"/>
                          <a:gd name="connsiteY523" fmla="*/ 1707929 h 3370881"/>
                          <a:gd name="connsiteX0" fmla="*/ 0 w 2657256"/>
                          <a:gd name="connsiteY0" fmla="*/ 1707929 h 3370881"/>
                          <a:gd name="connsiteX1" fmla="*/ 22412 w 2657256"/>
                          <a:gd name="connsiteY1" fmla="*/ 1698964 h 3370881"/>
                          <a:gd name="connsiteX2" fmla="*/ 31376 w 2657256"/>
                          <a:gd name="connsiteY2" fmla="*/ 1681034 h 3370881"/>
                          <a:gd name="connsiteX3" fmla="*/ 44823 w 2657256"/>
                          <a:gd name="connsiteY3" fmla="*/ 1672070 h 3370881"/>
                          <a:gd name="connsiteX4" fmla="*/ 58270 w 2657256"/>
                          <a:gd name="connsiteY4" fmla="*/ 1654140 h 3370881"/>
                          <a:gd name="connsiteX5" fmla="*/ 76200 w 2657256"/>
                          <a:gd name="connsiteY5" fmla="*/ 1645176 h 3370881"/>
                          <a:gd name="connsiteX6" fmla="*/ 98612 w 2657256"/>
                          <a:gd name="connsiteY6" fmla="*/ 1636211 h 3370881"/>
                          <a:gd name="connsiteX7" fmla="*/ 125506 w 2657256"/>
                          <a:gd name="connsiteY7" fmla="*/ 1627246 h 3370881"/>
                          <a:gd name="connsiteX8" fmla="*/ 152400 w 2657256"/>
                          <a:gd name="connsiteY8" fmla="*/ 1609317 h 3370881"/>
                          <a:gd name="connsiteX9" fmla="*/ 170329 w 2657256"/>
                          <a:gd name="connsiteY9" fmla="*/ 1600352 h 3370881"/>
                          <a:gd name="connsiteX10" fmla="*/ 188259 w 2657256"/>
                          <a:gd name="connsiteY10" fmla="*/ 1582423 h 3370881"/>
                          <a:gd name="connsiteX11" fmla="*/ 228600 w 2657256"/>
                          <a:gd name="connsiteY11" fmla="*/ 1564493 h 3370881"/>
                          <a:gd name="connsiteX12" fmla="*/ 255494 w 2657256"/>
                          <a:gd name="connsiteY12" fmla="*/ 1546564 h 3370881"/>
                          <a:gd name="connsiteX13" fmla="*/ 300318 w 2657256"/>
                          <a:gd name="connsiteY13" fmla="*/ 1524152 h 3370881"/>
                          <a:gd name="connsiteX14" fmla="*/ 313765 w 2657256"/>
                          <a:gd name="connsiteY14" fmla="*/ 1515187 h 3370881"/>
                          <a:gd name="connsiteX15" fmla="*/ 340659 w 2657256"/>
                          <a:gd name="connsiteY15" fmla="*/ 1510705 h 3370881"/>
                          <a:gd name="connsiteX16" fmla="*/ 363070 w 2657256"/>
                          <a:gd name="connsiteY16" fmla="*/ 1506223 h 3370881"/>
                          <a:gd name="connsiteX17" fmla="*/ 389965 w 2657256"/>
                          <a:gd name="connsiteY17" fmla="*/ 1501740 h 3370881"/>
                          <a:gd name="connsiteX18" fmla="*/ 425823 w 2657256"/>
                          <a:gd name="connsiteY18" fmla="*/ 1497258 h 3370881"/>
                          <a:gd name="connsiteX19" fmla="*/ 470647 w 2657256"/>
                          <a:gd name="connsiteY19" fmla="*/ 1488293 h 3370881"/>
                          <a:gd name="connsiteX20" fmla="*/ 515470 w 2657256"/>
                          <a:gd name="connsiteY20" fmla="*/ 1479329 h 3370881"/>
                          <a:gd name="connsiteX21" fmla="*/ 528918 w 2657256"/>
                          <a:gd name="connsiteY21" fmla="*/ 1470364 h 3370881"/>
                          <a:gd name="connsiteX22" fmla="*/ 600635 w 2657256"/>
                          <a:gd name="connsiteY22" fmla="*/ 1456917 h 3370881"/>
                          <a:gd name="connsiteX23" fmla="*/ 690282 w 2657256"/>
                          <a:gd name="connsiteY23" fmla="*/ 1447952 h 3370881"/>
                          <a:gd name="connsiteX24" fmla="*/ 793376 w 2657256"/>
                          <a:gd name="connsiteY24" fmla="*/ 1452434 h 3370881"/>
                          <a:gd name="connsiteX25" fmla="*/ 874059 w 2657256"/>
                          <a:gd name="connsiteY25" fmla="*/ 1465881 h 3370881"/>
                          <a:gd name="connsiteX26" fmla="*/ 914400 w 2657256"/>
                          <a:gd name="connsiteY26" fmla="*/ 1470364 h 3370881"/>
                          <a:gd name="connsiteX27" fmla="*/ 1030941 w 2657256"/>
                          <a:gd name="connsiteY27" fmla="*/ 1483811 h 3370881"/>
                          <a:gd name="connsiteX28" fmla="*/ 1151965 w 2657256"/>
                          <a:gd name="connsiteY28" fmla="*/ 1492776 h 3370881"/>
                          <a:gd name="connsiteX29" fmla="*/ 1281953 w 2657256"/>
                          <a:gd name="connsiteY29" fmla="*/ 1501740 h 3370881"/>
                          <a:gd name="connsiteX30" fmla="*/ 1465729 w 2657256"/>
                          <a:gd name="connsiteY30" fmla="*/ 1497258 h 3370881"/>
                          <a:gd name="connsiteX31" fmla="*/ 1510553 w 2657256"/>
                          <a:gd name="connsiteY31" fmla="*/ 1492776 h 3370881"/>
                          <a:gd name="connsiteX32" fmla="*/ 1582270 w 2657256"/>
                          <a:gd name="connsiteY32" fmla="*/ 1461399 h 3370881"/>
                          <a:gd name="connsiteX33" fmla="*/ 1604682 w 2657256"/>
                          <a:gd name="connsiteY33" fmla="*/ 1456917 h 3370881"/>
                          <a:gd name="connsiteX34" fmla="*/ 1622612 w 2657256"/>
                          <a:gd name="connsiteY34" fmla="*/ 1447952 h 3370881"/>
                          <a:gd name="connsiteX35" fmla="*/ 1645023 w 2657256"/>
                          <a:gd name="connsiteY35" fmla="*/ 1438987 h 3370881"/>
                          <a:gd name="connsiteX36" fmla="*/ 1662953 w 2657256"/>
                          <a:gd name="connsiteY36" fmla="*/ 1425540 h 3370881"/>
                          <a:gd name="connsiteX37" fmla="*/ 1698812 w 2657256"/>
                          <a:gd name="connsiteY37" fmla="*/ 1407611 h 3370881"/>
                          <a:gd name="connsiteX38" fmla="*/ 1739153 w 2657256"/>
                          <a:gd name="connsiteY38" fmla="*/ 1380717 h 3370881"/>
                          <a:gd name="connsiteX39" fmla="*/ 1752600 w 2657256"/>
                          <a:gd name="connsiteY39" fmla="*/ 1367270 h 3370881"/>
                          <a:gd name="connsiteX40" fmla="*/ 1775012 w 2657256"/>
                          <a:gd name="connsiteY40" fmla="*/ 1353823 h 3370881"/>
                          <a:gd name="connsiteX41" fmla="*/ 1797423 w 2657256"/>
                          <a:gd name="connsiteY41" fmla="*/ 1335893 h 3370881"/>
                          <a:gd name="connsiteX42" fmla="*/ 1810870 w 2657256"/>
                          <a:gd name="connsiteY42" fmla="*/ 1304517 h 3370881"/>
                          <a:gd name="connsiteX43" fmla="*/ 1815353 w 2657256"/>
                          <a:gd name="connsiteY43" fmla="*/ 1291070 h 3370881"/>
                          <a:gd name="connsiteX44" fmla="*/ 1801906 w 2657256"/>
                          <a:gd name="connsiteY44" fmla="*/ 1138670 h 3370881"/>
                          <a:gd name="connsiteX45" fmla="*/ 1792941 w 2657256"/>
                          <a:gd name="connsiteY45" fmla="*/ 1125223 h 3370881"/>
                          <a:gd name="connsiteX46" fmla="*/ 1757082 w 2657256"/>
                          <a:gd name="connsiteY46" fmla="*/ 1093846 h 3370881"/>
                          <a:gd name="connsiteX47" fmla="*/ 1730188 w 2657256"/>
                          <a:gd name="connsiteY47" fmla="*/ 1066952 h 3370881"/>
                          <a:gd name="connsiteX48" fmla="*/ 1703294 w 2657256"/>
                          <a:gd name="connsiteY48" fmla="*/ 1049023 h 3370881"/>
                          <a:gd name="connsiteX49" fmla="*/ 1622612 w 2657256"/>
                          <a:gd name="connsiteY49" fmla="*/ 1053505 h 3370881"/>
                          <a:gd name="connsiteX50" fmla="*/ 1595718 w 2657256"/>
                          <a:gd name="connsiteY50" fmla="*/ 1062470 h 3370881"/>
                          <a:gd name="connsiteX51" fmla="*/ 1573306 w 2657256"/>
                          <a:gd name="connsiteY51" fmla="*/ 1066952 h 3370881"/>
                          <a:gd name="connsiteX52" fmla="*/ 1453385 w 2657256"/>
                          <a:gd name="connsiteY52" fmla="*/ 1082761 h 3370881"/>
                          <a:gd name="connsiteX53" fmla="*/ 1326776 w 2657256"/>
                          <a:gd name="connsiteY53" fmla="*/ 1062470 h 3370881"/>
                          <a:gd name="connsiteX54" fmla="*/ 1308847 w 2657256"/>
                          <a:gd name="connsiteY54" fmla="*/ 1057987 h 3370881"/>
                          <a:gd name="connsiteX55" fmla="*/ 1277470 w 2657256"/>
                          <a:gd name="connsiteY55" fmla="*/ 1053505 h 3370881"/>
                          <a:gd name="connsiteX56" fmla="*/ 1259541 w 2657256"/>
                          <a:gd name="connsiteY56" fmla="*/ 1049023 h 3370881"/>
                          <a:gd name="connsiteX57" fmla="*/ 1232647 w 2657256"/>
                          <a:gd name="connsiteY57" fmla="*/ 1044540 h 3370881"/>
                          <a:gd name="connsiteX58" fmla="*/ 1053353 w 2657256"/>
                          <a:gd name="connsiteY58" fmla="*/ 1049023 h 3370881"/>
                          <a:gd name="connsiteX59" fmla="*/ 1035423 w 2657256"/>
                          <a:gd name="connsiteY59" fmla="*/ 1053505 h 3370881"/>
                          <a:gd name="connsiteX60" fmla="*/ 1008529 w 2657256"/>
                          <a:gd name="connsiteY60" fmla="*/ 1057987 h 3370881"/>
                          <a:gd name="connsiteX61" fmla="*/ 995082 w 2657256"/>
                          <a:gd name="connsiteY61" fmla="*/ 1062470 h 3370881"/>
                          <a:gd name="connsiteX62" fmla="*/ 945776 w 2657256"/>
                          <a:gd name="connsiteY62" fmla="*/ 1031093 h 3370881"/>
                          <a:gd name="connsiteX63" fmla="*/ 941294 w 2657256"/>
                          <a:gd name="connsiteY63" fmla="*/ 1017646 h 3370881"/>
                          <a:gd name="connsiteX64" fmla="*/ 932329 w 2657256"/>
                          <a:gd name="connsiteY64" fmla="*/ 919034 h 3370881"/>
                          <a:gd name="connsiteX65" fmla="*/ 914400 w 2657256"/>
                          <a:gd name="connsiteY65" fmla="*/ 901105 h 3370881"/>
                          <a:gd name="connsiteX66" fmla="*/ 918882 w 2657256"/>
                          <a:gd name="connsiteY66" fmla="*/ 869729 h 3370881"/>
                          <a:gd name="connsiteX67" fmla="*/ 941294 w 2657256"/>
                          <a:gd name="connsiteY67" fmla="*/ 865246 h 3370881"/>
                          <a:gd name="connsiteX68" fmla="*/ 959223 w 2657256"/>
                          <a:gd name="connsiteY68" fmla="*/ 851799 h 3370881"/>
                          <a:gd name="connsiteX69" fmla="*/ 990600 w 2657256"/>
                          <a:gd name="connsiteY69" fmla="*/ 847317 h 3370881"/>
                          <a:gd name="connsiteX70" fmla="*/ 1129553 w 2657256"/>
                          <a:gd name="connsiteY70" fmla="*/ 838352 h 3370881"/>
                          <a:gd name="connsiteX71" fmla="*/ 1147482 w 2657256"/>
                          <a:gd name="connsiteY71" fmla="*/ 829387 h 3370881"/>
                          <a:gd name="connsiteX72" fmla="*/ 1178859 w 2657256"/>
                          <a:gd name="connsiteY72" fmla="*/ 806976 h 3370881"/>
                          <a:gd name="connsiteX73" fmla="*/ 1192306 w 2657256"/>
                          <a:gd name="connsiteY73" fmla="*/ 793529 h 3370881"/>
                          <a:gd name="connsiteX74" fmla="*/ 1214718 w 2657256"/>
                          <a:gd name="connsiteY74" fmla="*/ 784564 h 3370881"/>
                          <a:gd name="connsiteX75" fmla="*/ 1241612 w 2657256"/>
                          <a:gd name="connsiteY75" fmla="*/ 771117 h 3370881"/>
                          <a:gd name="connsiteX76" fmla="*/ 1277470 w 2657256"/>
                          <a:gd name="connsiteY76" fmla="*/ 753187 h 3370881"/>
                          <a:gd name="connsiteX77" fmla="*/ 1295400 w 2657256"/>
                          <a:gd name="connsiteY77" fmla="*/ 730776 h 3370881"/>
                          <a:gd name="connsiteX78" fmla="*/ 1317812 w 2657256"/>
                          <a:gd name="connsiteY78" fmla="*/ 708364 h 3370881"/>
                          <a:gd name="connsiteX79" fmla="*/ 1353670 w 2657256"/>
                          <a:gd name="connsiteY79" fmla="*/ 663540 h 3370881"/>
                          <a:gd name="connsiteX80" fmla="*/ 1371600 w 2657256"/>
                          <a:gd name="connsiteY80" fmla="*/ 636646 h 3370881"/>
                          <a:gd name="connsiteX81" fmla="*/ 1380565 w 2657256"/>
                          <a:gd name="connsiteY81" fmla="*/ 596305 h 3370881"/>
                          <a:gd name="connsiteX82" fmla="*/ 1385047 w 2657256"/>
                          <a:gd name="connsiteY82" fmla="*/ 582858 h 3370881"/>
                          <a:gd name="connsiteX83" fmla="*/ 1380565 w 2657256"/>
                          <a:gd name="connsiteY83" fmla="*/ 533552 h 3370881"/>
                          <a:gd name="connsiteX84" fmla="*/ 1367118 w 2657256"/>
                          <a:gd name="connsiteY84" fmla="*/ 524587 h 3370881"/>
                          <a:gd name="connsiteX85" fmla="*/ 1349188 w 2657256"/>
                          <a:gd name="connsiteY85" fmla="*/ 520105 h 3370881"/>
                          <a:gd name="connsiteX86" fmla="*/ 1326776 w 2657256"/>
                          <a:gd name="connsiteY86" fmla="*/ 511140 h 3370881"/>
                          <a:gd name="connsiteX87" fmla="*/ 1281953 w 2657256"/>
                          <a:gd name="connsiteY87" fmla="*/ 515623 h 3370881"/>
                          <a:gd name="connsiteX88" fmla="*/ 1250576 w 2657256"/>
                          <a:gd name="connsiteY88" fmla="*/ 529070 h 3370881"/>
                          <a:gd name="connsiteX89" fmla="*/ 1210235 w 2657256"/>
                          <a:gd name="connsiteY89" fmla="*/ 542517 h 3370881"/>
                          <a:gd name="connsiteX90" fmla="*/ 1183341 w 2657256"/>
                          <a:gd name="connsiteY90" fmla="*/ 555964 h 3370881"/>
                          <a:gd name="connsiteX91" fmla="*/ 1160929 w 2657256"/>
                          <a:gd name="connsiteY91" fmla="*/ 569411 h 3370881"/>
                          <a:gd name="connsiteX92" fmla="*/ 1134035 w 2657256"/>
                          <a:gd name="connsiteY92" fmla="*/ 578376 h 3370881"/>
                          <a:gd name="connsiteX93" fmla="*/ 1111623 w 2657256"/>
                          <a:gd name="connsiteY93" fmla="*/ 587340 h 3370881"/>
                          <a:gd name="connsiteX94" fmla="*/ 1084729 w 2657256"/>
                          <a:gd name="connsiteY94" fmla="*/ 596305 h 3370881"/>
                          <a:gd name="connsiteX95" fmla="*/ 986118 w 2657256"/>
                          <a:gd name="connsiteY95" fmla="*/ 591823 h 3370881"/>
                          <a:gd name="connsiteX96" fmla="*/ 927847 w 2657256"/>
                          <a:gd name="connsiteY96" fmla="*/ 578376 h 3370881"/>
                          <a:gd name="connsiteX97" fmla="*/ 896470 w 2657256"/>
                          <a:gd name="connsiteY97" fmla="*/ 555964 h 3370881"/>
                          <a:gd name="connsiteX98" fmla="*/ 883023 w 2657256"/>
                          <a:gd name="connsiteY98" fmla="*/ 546999 h 3370881"/>
                          <a:gd name="connsiteX99" fmla="*/ 865094 w 2657256"/>
                          <a:gd name="connsiteY99" fmla="*/ 497693 h 3370881"/>
                          <a:gd name="connsiteX100" fmla="*/ 869576 w 2657256"/>
                          <a:gd name="connsiteY100" fmla="*/ 403564 h 3370881"/>
                          <a:gd name="connsiteX101" fmla="*/ 874059 w 2657256"/>
                          <a:gd name="connsiteY101" fmla="*/ 385634 h 3370881"/>
                          <a:gd name="connsiteX102" fmla="*/ 883023 w 2657256"/>
                          <a:gd name="connsiteY102" fmla="*/ 372187 h 3370881"/>
                          <a:gd name="connsiteX103" fmla="*/ 909918 w 2657256"/>
                          <a:gd name="connsiteY103" fmla="*/ 363223 h 3370881"/>
                          <a:gd name="connsiteX104" fmla="*/ 914400 w 2657256"/>
                          <a:gd name="connsiteY104" fmla="*/ 385634 h 3370881"/>
                          <a:gd name="connsiteX105" fmla="*/ 909918 w 2657256"/>
                          <a:gd name="connsiteY105" fmla="*/ 408046 h 3370881"/>
                          <a:gd name="connsiteX106" fmla="*/ 900953 w 2657256"/>
                          <a:gd name="connsiteY106" fmla="*/ 466317 h 3370881"/>
                          <a:gd name="connsiteX107" fmla="*/ 905435 w 2657256"/>
                          <a:gd name="connsiteY107" fmla="*/ 515623 h 3370881"/>
                          <a:gd name="connsiteX108" fmla="*/ 932329 w 2657256"/>
                          <a:gd name="connsiteY108" fmla="*/ 551481 h 3370881"/>
                          <a:gd name="connsiteX109" fmla="*/ 954741 w 2657256"/>
                          <a:gd name="connsiteY109" fmla="*/ 560446 h 3370881"/>
                          <a:gd name="connsiteX110" fmla="*/ 972670 w 2657256"/>
                          <a:gd name="connsiteY110" fmla="*/ 569411 h 3370881"/>
                          <a:gd name="connsiteX111" fmla="*/ 1066800 w 2657256"/>
                          <a:gd name="connsiteY111" fmla="*/ 564929 h 3370881"/>
                          <a:gd name="connsiteX112" fmla="*/ 1111623 w 2657256"/>
                          <a:gd name="connsiteY112" fmla="*/ 551481 h 3370881"/>
                          <a:gd name="connsiteX113" fmla="*/ 1129553 w 2657256"/>
                          <a:gd name="connsiteY113" fmla="*/ 538034 h 3370881"/>
                          <a:gd name="connsiteX114" fmla="*/ 1156447 w 2657256"/>
                          <a:gd name="connsiteY114" fmla="*/ 511140 h 3370881"/>
                          <a:gd name="connsiteX115" fmla="*/ 1160929 w 2657256"/>
                          <a:gd name="connsiteY115" fmla="*/ 493211 h 3370881"/>
                          <a:gd name="connsiteX116" fmla="*/ 1178859 w 2657256"/>
                          <a:gd name="connsiteY116" fmla="*/ 331846 h 3370881"/>
                          <a:gd name="connsiteX117" fmla="*/ 1215315 w 2657256"/>
                          <a:gd name="connsiteY117" fmla="*/ 270289 h 3370881"/>
                          <a:gd name="connsiteX118" fmla="*/ 1214718 w 2657256"/>
                          <a:gd name="connsiteY118" fmla="*/ 367705 h 3370881"/>
                          <a:gd name="connsiteX119" fmla="*/ 1201270 w 2657256"/>
                          <a:gd name="connsiteY119" fmla="*/ 412529 h 3370881"/>
                          <a:gd name="connsiteX120" fmla="*/ 1210235 w 2657256"/>
                          <a:gd name="connsiteY120" fmla="*/ 461834 h 3370881"/>
                          <a:gd name="connsiteX121" fmla="*/ 1214718 w 2657256"/>
                          <a:gd name="connsiteY121" fmla="*/ 475281 h 3370881"/>
                          <a:gd name="connsiteX122" fmla="*/ 1228165 w 2657256"/>
                          <a:gd name="connsiteY122" fmla="*/ 484246 h 3370881"/>
                          <a:gd name="connsiteX123" fmla="*/ 1250576 w 2657256"/>
                          <a:gd name="connsiteY123" fmla="*/ 502176 h 3370881"/>
                          <a:gd name="connsiteX124" fmla="*/ 1317812 w 2657256"/>
                          <a:gd name="connsiteY124" fmla="*/ 497693 h 3370881"/>
                          <a:gd name="connsiteX125" fmla="*/ 1353670 w 2657256"/>
                          <a:gd name="connsiteY125" fmla="*/ 488729 h 3370881"/>
                          <a:gd name="connsiteX126" fmla="*/ 1506070 w 2657256"/>
                          <a:gd name="connsiteY126" fmla="*/ 457352 h 3370881"/>
                          <a:gd name="connsiteX127" fmla="*/ 1550894 w 2657256"/>
                          <a:gd name="connsiteY127" fmla="*/ 430458 h 3370881"/>
                          <a:gd name="connsiteX128" fmla="*/ 1564341 w 2657256"/>
                          <a:gd name="connsiteY128" fmla="*/ 417011 h 3370881"/>
                          <a:gd name="connsiteX129" fmla="*/ 1586753 w 2657256"/>
                          <a:gd name="connsiteY129" fmla="*/ 399081 h 3370881"/>
                          <a:gd name="connsiteX130" fmla="*/ 1595718 w 2657256"/>
                          <a:gd name="connsiteY130" fmla="*/ 381152 h 3370881"/>
                          <a:gd name="connsiteX131" fmla="*/ 1600200 w 2657256"/>
                          <a:gd name="connsiteY131" fmla="*/ 363223 h 3370881"/>
                          <a:gd name="connsiteX132" fmla="*/ 1609165 w 2657256"/>
                          <a:gd name="connsiteY132" fmla="*/ 313917 h 3370881"/>
                          <a:gd name="connsiteX133" fmla="*/ 1537447 w 2657256"/>
                          <a:gd name="connsiteY133" fmla="*/ 188411 h 3370881"/>
                          <a:gd name="connsiteX134" fmla="*/ 1613647 w 2657256"/>
                          <a:gd name="connsiteY134" fmla="*/ 399081 h 3370881"/>
                          <a:gd name="connsiteX135" fmla="*/ 1627094 w 2657256"/>
                          <a:gd name="connsiteY135" fmla="*/ 417011 h 3370881"/>
                          <a:gd name="connsiteX136" fmla="*/ 1658470 w 2657256"/>
                          <a:gd name="connsiteY136" fmla="*/ 412529 h 3370881"/>
                          <a:gd name="connsiteX137" fmla="*/ 1685365 w 2657256"/>
                          <a:gd name="connsiteY137" fmla="*/ 390117 h 3370881"/>
                          <a:gd name="connsiteX138" fmla="*/ 1694329 w 2657256"/>
                          <a:gd name="connsiteY138" fmla="*/ 376670 h 3370881"/>
                          <a:gd name="connsiteX139" fmla="*/ 1734670 w 2657256"/>
                          <a:gd name="connsiteY139" fmla="*/ 354258 h 3370881"/>
                          <a:gd name="connsiteX140" fmla="*/ 1743635 w 2657256"/>
                          <a:gd name="connsiteY140" fmla="*/ 340811 h 3370881"/>
                          <a:gd name="connsiteX141" fmla="*/ 1757082 w 2657256"/>
                          <a:gd name="connsiteY141" fmla="*/ 336329 h 3370881"/>
                          <a:gd name="connsiteX142" fmla="*/ 1808984 w 2657256"/>
                          <a:gd name="connsiteY142" fmla="*/ 249641 h 3370881"/>
                          <a:gd name="connsiteX143" fmla="*/ 1899621 w 2657256"/>
                          <a:gd name="connsiteY143" fmla="*/ 211719 h 3370881"/>
                          <a:gd name="connsiteX144" fmla="*/ 1808984 w 2657256"/>
                          <a:gd name="connsiteY144" fmla="*/ 178521 h 3370881"/>
                          <a:gd name="connsiteX145" fmla="*/ 1772023 w 2657256"/>
                          <a:gd name="connsiteY145" fmla="*/ 77249 h 3370881"/>
                          <a:gd name="connsiteX146" fmla="*/ 1900425 w 2657256"/>
                          <a:gd name="connsiteY146" fmla="*/ 214081 h 3370881"/>
                          <a:gd name="connsiteX147" fmla="*/ 1874221 w 2657256"/>
                          <a:gd name="connsiteY147" fmla="*/ 318698 h 3370881"/>
                          <a:gd name="connsiteX148" fmla="*/ 1788459 w 2657256"/>
                          <a:gd name="connsiteY148" fmla="*/ 367705 h 3370881"/>
                          <a:gd name="connsiteX149" fmla="*/ 1761565 w 2657256"/>
                          <a:gd name="connsiteY149" fmla="*/ 390117 h 3370881"/>
                          <a:gd name="connsiteX150" fmla="*/ 1783976 w 2657256"/>
                          <a:gd name="connsiteY150" fmla="*/ 399081 h 3370881"/>
                          <a:gd name="connsiteX151" fmla="*/ 1878106 w 2657256"/>
                          <a:gd name="connsiteY151" fmla="*/ 390117 h 3370881"/>
                          <a:gd name="connsiteX152" fmla="*/ 1891553 w 2657256"/>
                          <a:gd name="connsiteY152" fmla="*/ 381152 h 3370881"/>
                          <a:gd name="connsiteX153" fmla="*/ 1918447 w 2657256"/>
                          <a:gd name="connsiteY153" fmla="*/ 372187 h 3370881"/>
                          <a:gd name="connsiteX154" fmla="*/ 1940859 w 2657256"/>
                          <a:gd name="connsiteY154" fmla="*/ 358740 h 3370881"/>
                          <a:gd name="connsiteX155" fmla="*/ 1954306 w 2657256"/>
                          <a:gd name="connsiteY155" fmla="*/ 354258 h 3370881"/>
                          <a:gd name="connsiteX156" fmla="*/ 2083304 w 2657256"/>
                          <a:gd name="connsiteY156" fmla="*/ 290281 h 3370881"/>
                          <a:gd name="connsiteX157" fmla="*/ 2166172 w 2657256"/>
                          <a:gd name="connsiteY157" fmla="*/ 215604 h 3370881"/>
                          <a:gd name="connsiteX158" fmla="*/ 2069054 w 2657256"/>
                          <a:gd name="connsiteY158" fmla="*/ 40493 h 3370881"/>
                          <a:gd name="connsiteX159" fmla="*/ 2078225 w 2657256"/>
                          <a:gd name="connsiteY159" fmla="*/ 188681 h 3370881"/>
                          <a:gd name="connsiteX160" fmla="*/ 1999129 w 2657256"/>
                          <a:gd name="connsiteY160" fmla="*/ 358740 h 3370881"/>
                          <a:gd name="connsiteX161" fmla="*/ 1994647 w 2657256"/>
                          <a:gd name="connsiteY161" fmla="*/ 372187 h 3370881"/>
                          <a:gd name="connsiteX162" fmla="*/ 2039470 w 2657256"/>
                          <a:gd name="connsiteY162" fmla="*/ 390117 h 3370881"/>
                          <a:gd name="connsiteX163" fmla="*/ 2115670 w 2657256"/>
                          <a:gd name="connsiteY163" fmla="*/ 390117 h 3370881"/>
                          <a:gd name="connsiteX164" fmla="*/ 2160494 w 2657256"/>
                          <a:gd name="connsiteY164" fmla="*/ 376670 h 3370881"/>
                          <a:gd name="connsiteX165" fmla="*/ 2191870 w 2657256"/>
                          <a:gd name="connsiteY165" fmla="*/ 363223 h 3370881"/>
                          <a:gd name="connsiteX166" fmla="*/ 2205318 w 2657256"/>
                          <a:gd name="connsiteY166" fmla="*/ 358740 h 3370881"/>
                          <a:gd name="connsiteX167" fmla="*/ 2232212 w 2657256"/>
                          <a:gd name="connsiteY167" fmla="*/ 340811 h 3370881"/>
                          <a:gd name="connsiteX168" fmla="*/ 2312894 w 2657256"/>
                          <a:gd name="connsiteY168" fmla="*/ 183929 h 3370881"/>
                          <a:gd name="connsiteX169" fmla="*/ 2339788 w 2657256"/>
                          <a:gd name="connsiteY169" fmla="*/ 151 h 3370881"/>
                          <a:gd name="connsiteX170" fmla="*/ 2357718 w 2657256"/>
                          <a:gd name="connsiteY170" fmla="*/ 215305 h 3370881"/>
                          <a:gd name="connsiteX171" fmla="*/ 2254623 w 2657256"/>
                          <a:gd name="connsiteY171" fmla="*/ 376670 h 3370881"/>
                          <a:gd name="connsiteX172" fmla="*/ 2245659 w 2657256"/>
                          <a:gd name="connsiteY172" fmla="*/ 390117 h 3370881"/>
                          <a:gd name="connsiteX173" fmla="*/ 2254623 w 2657256"/>
                          <a:gd name="connsiteY173" fmla="*/ 403564 h 3370881"/>
                          <a:gd name="connsiteX174" fmla="*/ 2353235 w 2657256"/>
                          <a:gd name="connsiteY174" fmla="*/ 399081 h 3370881"/>
                          <a:gd name="connsiteX175" fmla="*/ 2366682 w 2657256"/>
                          <a:gd name="connsiteY175" fmla="*/ 394599 h 3370881"/>
                          <a:gd name="connsiteX176" fmla="*/ 2389094 w 2657256"/>
                          <a:gd name="connsiteY176" fmla="*/ 390117 h 3370881"/>
                          <a:gd name="connsiteX177" fmla="*/ 2424953 w 2657256"/>
                          <a:gd name="connsiteY177" fmla="*/ 367705 h 3370881"/>
                          <a:gd name="connsiteX178" fmla="*/ 2528047 w 2657256"/>
                          <a:gd name="connsiteY178" fmla="*/ 292700 h 3370881"/>
                          <a:gd name="connsiteX179" fmla="*/ 2541495 w 2657256"/>
                          <a:gd name="connsiteY179" fmla="*/ 62906 h 3370881"/>
                          <a:gd name="connsiteX180" fmla="*/ 2591304 w 2657256"/>
                          <a:gd name="connsiteY180" fmla="*/ 214081 h 3370881"/>
                          <a:gd name="connsiteX181" fmla="*/ 2612315 w 2657256"/>
                          <a:gd name="connsiteY181" fmla="*/ 290907 h 3370881"/>
                          <a:gd name="connsiteX182" fmla="*/ 2650863 w 2657256"/>
                          <a:gd name="connsiteY182" fmla="*/ 344994 h 3370881"/>
                          <a:gd name="connsiteX183" fmla="*/ 2465294 w 2657256"/>
                          <a:gd name="connsiteY183" fmla="*/ 399081 h 3370881"/>
                          <a:gd name="connsiteX184" fmla="*/ 2442882 w 2657256"/>
                          <a:gd name="connsiteY184" fmla="*/ 403564 h 3370881"/>
                          <a:gd name="connsiteX185" fmla="*/ 2398059 w 2657256"/>
                          <a:gd name="connsiteY185" fmla="*/ 417011 h 3370881"/>
                          <a:gd name="connsiteX186" fmla="*/ 2375647 w 2657256"/>
                          <a:gd name="connsiteY186" fmla="*/ 425976 h 3370881"/>
                          <a:gd name="connsiteX187" fmla="*/ 2357718 w 2657256"/>
                          <a:gd name="connsiteY187" fmla="*/ 430458 h 3370881"/>
                          <a:gd name="connsiteX188" fmla="*/ 2344270 w 2657256"/>
                          <a:gd name="connsiteY188" fmla="*/ 461834 h 3370881"/>
                          <a:gd name="connsiteX189" fmla="*/ 2353235 w 2657256"/>
                          <a:gd name="connsiteY189" fmla="*/ 502176 h 3370881"/>
                          <a:gd name="connsiteX190" fmla="*/ 2362200 w 2657256"/>
                          <a:gd name="connsiteY190" fmla="*/ 515623 h 3370881"/>
                          <a:gd name="connsiteX191" fmla="*/ 2344270 w 2657256"/>
                          <a:gd name="connsiteY191" fmla="*/ 587340 h 3370881"/>
                          <a:gd name="connsiteX192" fmla="*/ 2321859 w 2657256"/>
                          <a:gd name="connsiteY192" fmla="*/ 614234 h 3370881"/>
                          <a:gd name="connsiteX193" fmla="*/ 2308412 w 2657256"/>
                          <a:gd name="connsiteY193" fmla="*/ 636646 h 3370881"/>
                          <a:gd name="connsiteX194" fmla="*/ 2281518 w 2657256"/>
                          <a:gd name="connsiteY194" fmla="*/ 641129 h 3370881"/>
                          <a:gd name="connsiteX195" fmla="*/ 2259106 w 2657256"/>
                          <a:gd name="connsiteY195" fmla="*/ 636646 h 3370881"/>
                          <a:gd name="connsiteX196" fmla="*/ 2277035 w 2657256"/>
                          <a:gd name="connsiteY196" fmla="*/ 578376 h 3370881"/>
                          <a:gd name="connsiteX197" fmla="*/ 2290482 w 2657256"/>
                          <a:gd name="connsiteY197" fmla="*/ 542517 h 3370881"/>
                          <a:gd name="connsiteX198" fmla="*/ 2286000 w 2657256"/>
                          <a:gd name="connsiteY198" fmla="*/ 506658 h 3370881"/>
                          <a:gd name="connsiteX199" fmla="*/ 2245659 w 2657256"/>
                          <a:gd name="connsiteY199" fmla="*/ 448387 h 3370881"/>
                          <a:gd name="connsiteX200" fmla="*/ 2200835 w 2657256"/>
                          <a:gd name="connsiteY200" fmla="*/ 430458 h 3370881"/>
                          <a:gd name="connsiteX201" fmla="*/ 2169459 w 2657256"/>
                          <a:gd name="connsiteY201" fmla="*/ 425976 h 3370881"/>
                          <a:gd name="connsiteX202" fmla="*/ 2102223 w 2657256"/>
                          <a:gd name="connsiteY202" fmla="*/ 430458 h 3370881"/>
                          <a:gd name="connsiteX203" fmla="*/ 2084294 w 2657256"/>
                          <a:gd name="connsiteY203" fmla="*/ 439423 h 3370881"/>
                          <a:gd name="connsiteX204" fmla="*/ 2070847 w 2657256"/>
                          <a:gd name="connsiteY204" fmla="*/ 443905 h 3370881"/>
                          <a:gd name="connsiteX205" fmla="*/ 2061882 w 2657256"/>
                          <a:gd name="connsiteY205" fmla="*/ 461834 h 3370881"/>
                          <a:gd name="connsiteX206" fmla="*/ 2034988 w 2657256"/>
                          <a:gd name="connsiteY206" fmla="*/ 475281 h 3370881"/>
                          <a:gd name="connsiteX207" fmla="*/ 1783976 w 2657256"/>
                          <a:gd name="connsiteY207" fmla="*/ 479764 h 3370881"/>
                          <a:gd name="connsiteX208" fmla="*/ 1766047 w 2657256"/>
                          <a:gd name="connsiteY208" fmla="*/ 488729 h 3370881"/>
                          <a:gd name="connsiteX209" fmla="*/ 1703294 w 2657256"/>
                          <a:gd name="connsiteY209" fmla="*/ 506658 h 3370881"/>
                          <a:gd name="connsiteX210" fmla="*/ 1689847 w 2657256"/>
                          <a:gd name="connsiteY210" fmla="*/ 511140 h 3370881"/>
                          <a:gd name="connsiteX211" fmla="*/ 1676400 w 2657256"/>
                          <a:gd name="connsiteY211" fmla="*/ 520105 h 3370881"/>
                          <a:gd name="connsiteX212" fmla="*/ 1649506 w 2657256"/>
                          <a:gd name="connsiteY212" fmla="*/ 529070 h 3370881"/>
                          <a:gd name="connsiteX213" fmla="*/ 1636059 w 2657256"/>
                          <a:gd name="connsiteY213" fmla="*/ 538034 h 3370881"/>
                          <a:gd name="connsiteX214" fmla="*/ 1622612 w 2657256"/>
                          <a:gd name="connsiteY214" fmla="*/ 551481 h 3370881"/>
                          <a:gd name="connsiteX215" fmla="*/ 1609165 w 2657256"/>
                          <a:gd name="connsiteY215" fmla="*/ 555964 h 3370881"/>
                          <a:gd name="connsiteX216" fmla="*/ 1577788 w 2657256"/>
                          <a:gd name="connsiteY216" fmla="*/ 587340 h 3370881"/>
                          <a:gd name="connsiteX217" fmla="*/ 1568823 w 2657256"/>
                          <a:gd name="connsiteY217" fmla="*/ 600787 h 3370881"/>
                          <a:gd name="connsiteX218" fmla="*/ 1555376 w 2657256"/>
                          <a:gd name="connsiteY218" fmla="*/ 614234 h 3370881"/>
                          <a:gd name="connsiteX219" fmla="*/ 1524000 w 2657256"/>
                          <a:gd name="connsiteY219" fmla="*/ 654576 h 3370881"/>
                          <a:gd name="connsiteX220" fmla="*/ 1519518 w 2657256"/>
                          <a:gd name="connsiteY220" fmla="*/ 668023 h 3370881"/>
                          <a:gd name="connsiteX221" fmla="*/ 1528482 w 2657256"/>
                          <a:gd name="connsiteY221" fmla="*/ 708364 h 3370881"/>
                          <a:gd name="connsiteX222" fmla="*/ 1537447 w 2657256"/>
                          <a:gd name="connsiteY222" fmla="*/ 721811 h 3370881"/>
                          <a:gd name="connsiteX223" fmla="*/ 1568823 w 2657256"/>
                          <a:gd name="connsiteY223" fmla="*/ 712846 h 3370881"/>
                          <a:gd name="connsiteX224" fmla="*/ 1600200 w 2657256"/>
                          <a:gd name="connsiteY224" fmla="*/ 712846 h 3370881"/>
                          <a:gd name="connsiteX225" fmla="*/ 1631576 w 2657256"/>
                          <a:gd name="connsiteY225" fmla="*/ 690434 h 3370881"/>
                          <a:gd name="connsiteX226" fmla="*/ 1645023 w 2657256"/>
                          <a:gd name="connsiteY226" fmla="*/ 676987 h 3370881"/>
                          <a:gd name="connsiteX227" fmla="*/ 1685365 w 2657256"/>
                          <a:gd name="connsiteY227" fmla="*/ 645611 h 3370881"/>
                          <a:gd name="connsiteX228" fmla="*/ 1716741 w 2657256"/>
                          <a:gd name="connsiteY228" fmla="*/ 614234 h 3370881"/>
                          <a:gd name="connsiteX229" fmla="*/ 1748118 w 2657256"/>
                          <a:gd name="connsiteY229" fmla="*/ 596305 h 3370881"/>
                          <a:gd name="connsiteX230" fmla="*/ 1761565 w 2657256"/>
                          <a:gd name="connsiteY230" fmla="*/ 591823 h 3370881"/>
                          <a:gd name="connsiteX231" fmla="*/ 1779494 w 2657256"/>
                          <a:gd name="connsiteY231" fmla="*/ 582858 h 3370881"/>
                          <a:gd name="connsiteX232" fmla="*/ 1815353 w 2657256"/>
                          <a:gd name="connsiteY232" fmla="*/ 573893 h 3370881"/>
                          <a:gd name="connsiteX233" fmla="*/ 2030506 w 2657256"/>
                          <a:gd name="connsiteY233" fmla="*/ 578376 h 3370881"/>
                          <a:gd name="connsiteX234" fmla="*/ 2017059 w 2657256"/>
                          <a:gd name="connsiteY234" fmla="*/ 600787 h 3370881"/>
                          <a:gd name="connsiteX235" fmla="*/ 1981200 w 2657256"/>
                          <a:gd name="connsiteY235" fmla="*/ 636646 h 3370881"/>
                          <a:gd name="connsiteX236" fmla="*/ 1967753 w 2657256"/>
                          <a:gd name="connsiteY236" fmla="*/ 650093 h 3370881"/>
                          <a:gd name="connsiteX237" fmla="*/ 1936376 w 2657256"/>
                          <a:gd name="connsiteY237" fmla="*/ 690434 h 3370881"/>
                          <a:gd name="connsiteX238" fmla="*/ 1905000 w 2657256"/>
                          <a:gd name="connsiteY238" fmla="*/ 717329 h 3370881"/>
                          <a:gd name="connsiteX239" fmla="*/ 1860176 w 2657256"/>
                          <a:gd name="connsiteY239" fmla="*/ 735258 h 3370881"/>
                          <a:gd name="connsiteX240" fmla="*/ 1788459 w 2657256"/>
                          <a:gd name="connsiteY240" fmla="*/ 744223 h 3370881"/>
                          <a:gd name="connsiteX241" fmla="*/ 1846729 w 2657256"/>
                          <a:gd name="connsiteY241" fmla="*/ 802493 h 3370881"/>
                          <a:gd name="connsiteX242" fmla="*/ 1913965 w 2657256"/>
                          <a:gd name="connsiteY242" fmla="*/ 829387 h 3370881"/>
                          <a:gd name="connsiteX243" fmla="*/ 1922929 w 2657256"/>
                          <a:gd name="connsiteY243" fmla="*/ 842834 h 3370881"/>
                          <a:gd name="connsiteX244" fmla="*/ 1967753 w 2657256"/>
                          <a:gd name="connsiteY244" fmla="*/ 883176 h 3370881"/>
                          <a:gd name="connsiteX245" fmla="*/ 1981200 w 2657256"/>
                          <a:gd name="connsiteY245" fmla="*/ 896623 h 3370881"/>
                          <a:gd name="connsiteX246" fmla="*/ 1994647 w 2657256"/>
                          <a:gd name="connsiteY246" fmla="*/ 905587 h 3370881"/>
                          <a:gd name="connsiteX247" fmla="*/ 2021541 w 2657256"/>
                          <a:gd name="connsiteY247" fmla="*/ 927999 h 3370881"/>
                          <a:gd name="connsiteX248" fmla="*/ 2030506 w 2657256"/>
                          <a:gd name="connsiteY248" fmla="*/ 941446 h 3370881"/>
                          <a:gd name="connsiteX249" fmla="*/ 2057400 w 2657256"/>
                          <a:gd name="connsiteY249" fmla="*/ 968340 h 3370881"/>
                          <a:gd name="connsiteX250" fmla="*/ 2088776 w 2657256"/>
                          <a:gd name="connsiteY250" fmla="*/ 1013164 h 3370881"/>
                          <a:gd name="connsiteX251" fmla="*/ 2115670 w 2657256"/>
                          <a:gd name="connsiteY251" fmla="*/ 1057987 h 3370881"/>
                          <a:gd name="connsiteX252" fmla="*/ 2120153 w 2657256"/>
                          <a:gd name="connsiteY252" fmla="*/ 1089364 h 3370881"/>
                          <a:gd name="connsiteX253" fmla="*/ 2138082 w 2657256"/>
                          <a:gd name="connsiteY253" fmla="*/ 1143152 h 3370881"/>
                          <a:gd name="connsiteX254" fmla="*/ 2147047 w 2657256"/>
                          <a:gd name="connsiteY254" fmla="*/ 1196940 h 3370881"/>
                          <a:gd name="connsiteX255" fmla="*/ 2151529 w 2657256"/>
                          <a:gd name="connsiteY255" fmla="*/ 1210387 h 3370881"/>
                          <a:gd name="connsiteX256" fmla="*/ 2156012 w 2657256"/>
                          <a:gd name="connsiteY256" fmla="*/ 1228317 h 3370881"/>
                          <a:gd name="connsiteX257" fmla="*/ 2173941 w 2657256"/>
                          <a:gd name="connsiteY257" fmla="*/ 1295552 h 3370881"/>
                          <a:gd name="connsiteX258" fmla="*/ 2182906 w 2657256"/>
                          <a:gd name="connsiteY258" fmla="*/ 1313481 h 3370881"/>
                          <a:gd name="connsiteX259" fmla="*/ 2187388 w 2657256"/>
                          <a:gd name="connsiteY259" fmla="*/ 1331411 h 3370881"/>
                          <a:gd name="connsiteX260" fmla="*/ 2214282 w 2657256"/>
                          <a:gd name="connsiteY260" fmla="*/ 1385199 h 3370881"/>
                          <a:gd name="connsiteX261" fmla="*/ 2218765 w 2657256"/>
                          <a:gd name="connsiteY261" fmla="*/ 1403129 h 3370881"/>
                          <a:gd name="connsiteX262" fmla="*/ 2223247 w 2657256"/>
                          <a:gd name="connsiteY262" fmla="*/ 1430023 h 3370881"/>
                          <a:gd name="connsiteX263" fmla="*/ 2236694 w 2657256"/>
                          <a:gd name="connsiteY263" fmla="*/ 1456917 h 3370881"/>
                          <a:gd name="connsiteX264" fmla="*/ 2241176 w 2657256"/>
                          <a:gd name="connsiteY264" fmla="*/ 1577940 h 3370881"/>
                          <a:gd name="connsiteX265" fmla="*/ 2245659 w 2657256"/>
                          <a:gd name="connsiteY265" fmla="*/ 1595870 h 3370881"/>
                          <a:gd name="connsiteX266" fmla="*/ 2236694 w 2657256"/>
                          <a:gd name="connsiteY266" fmla="*/ 1694481 h 3370881"/>
                          <a:gd name="connsiteX267" fmla="*/ 2227729 w 2657256"/>
                          <a:gd name="connsiteY267" fmla="*/ 1716893 h 3370881"/>
                          <a:gd name="connsiteX268" fmla="*/ 2223247 w 2657256"/>
                          <a:gd name="connsiteY268" fmla="*/ 1730340 h 3370881"/>
                          <a:gd name="connsiteX269" fmla="*/ 2200835 w 2657256"/>
                          <a:gd name="connsiteY269" fmla="*/ 1788611 h 3370881"/>
                          <a:gd name="connsiteX270" fmla="*/ 2191870 w 2657256"/>
                          <a:gd name="connsiteY270" fmla="*/ 1811023 h 3370881"/>
                          <a:gd name="connsiteX271" fmla="*/ 2187388 w 2657256"/>
                          <a:gd name="connsiteY271" fmla="*/ 1824470 h 3370881"/>
                          <a:gd name="connsiteX272" fmla="*/ 2169459 w 2657256"/>
                          <a:gd name="connsiteY272" fmla="*/ 1869293 h 3370881"/>
                          <a:gd name="connsiteX273" fmla="*/ 2164976 w 2657256"/>
                          <a:gd name="connsiteY273" fmla="*/ 1882740 h 3370881"/>
                          <a:gd name="connsiteX274" fmla="*/ 2156012 w 2657256"/>
                          <a:gd name="connsiteY274" fmla="*/ 1927564 h 3370881"/>
                          <a:gd name="connsiteX275" fmla="*/ 2173941 w 2657256"/>
                          <a:gd name="connsiteY275" fmla="*/ 1945493 h 3370881"/>
                          <a:gd name="connsiteX276" fmla="*/ 2196353 w 2657256"/>
                          <a:gd name="connsiteY276" fmla="*/ 1958940 h 3370881"/>
                          <a:gd name="connsiteX277" fmla="*/ 2241176 w 2657256"/>
                          <a:gd name="connsiteY277" fmla="*/ 2012729 h 3370881"/>
                          <a:gd name="connsiteX278" fmla="*/ 2263588 w 2657256"/>
                          <a:gd name="connsiteY278" fmla="*/ 2057552 h 3370881"/>
                          <a:gd name="connsiteX279" fmla="*/ 2286000 w 2657256"/>
                          <a:gd name="connsiteY279" fmla="*/ 2084446 h 3370881"/>
                          <a:gd name="connsiteX280" fmla="*/ 2299447 w 2657256"/>
                          <a:gd name="connsiteY280" fmla="*/ 2124787 h 3370881"/>
                          <a:gd name="connsiteX281" fmla="*/ 2321859 w 2657256"/>
                          <a:gd name="connsiteY281" fmla="*/ 2151681 h 3370881"/>
                          <a:gd name="connsiteX282" fmla="*/ 2344270 w 2657256"/>
                          <a:gd name="connsiteY282" fmla="*/ 2205470 h 3370881"/>
                          <a:gd name="connsiteX283" fmla="*/ 2348753 w 2657256"/>
                          <a:gd name="connsiteY283" fmla="*/ 2223399 h 3370881"/>
                          <a:gd name="connsiteX284" fmla="*/ 2366682 w 2657256"/>
                          <a:gd name="connsiteY284" fmla="*/ 2263740 h 3370881"/>
                          <a:gd name="connsiteX285" fmla="*/ 2375647 w 2657256"/>
                          <a:gd name="connsiteY285" fmla="*/ 2286152 h 3370881"/>
                          <a:gd name="connsiteX286" fmla="*/ 2380129 w 2657256"/>
                          <a:gd name="connsiteY286" fmla="*/ 2308564 h 3370881"/>
                          <a:gd name="connsiteX287" fmla="*/ 2389094 w 2657256"/>
                          <a:gd name="connsiteY287" fmla="*/ 2335458 h 3370881"/>
                          <a:gd name="connsiteX288" fmla="*/ 2393576 w 2657256"/>
                          <a:gd name="connsiteY288" fmla="*/ 2380281 h 3370881"/>
                          <a:gd name="connsiteX289" fmla="*/ 2398059 w 2657256"/>
                          <a:gd name="connsiteY289" fmla="*/ 2393729 h 3370881"/>
                          <a:gd name="connsiteX290" fmla="*/ 2402541 w 2657256"/>
                          <a:gd name="connsiteY290" fmla="*/ 2447517 h 3370881"/>
                          <a:gd name="connsiteX291" fmla="*/ 2407023 w 2657256"/>
                          <a:gd name="connsiteY291" fmla="*/ 2564058 h 3370881"/>
                          <a:gd name="connsiteX292" fmla="*/ 2389094 w 2657256"/>
                          <a:gd name="connsiteY292" fmla="*/ 2837481 h 3370881"/>
                          <a:gd name="connsiteX293" fmla="*/ 2380129 w 2657256"/>
                          <a:gd name="connsiteY293" fmla="*/ 2859893 h 3370881"/>
                          <a:gd name="connsiteX294" fmla="*/ 2357718 w 2657256"/>
                          <a:gd name="connsiteY294" fmla="*/ 2913681 h 3370881"/>
                          <a:gd name="connsiteX295" fmla="*/ 2348753 w 2657256"/>
                          <a:gd name="connsiteY295" fmla="*/ 2936093 h 3370881"/>
                          <a:gd name="connsiteX296" fmla="*/ 2339788 w 2657256"/>
                          <a:gd name="connsiteY296" fmla="*/ 2971952 h 3370881"/>
                          <a:gd name="connsiteX297" fmla="*/ 2326341 w 2657256"/>
                          <a:gd name="connsiteY297" fmla="*/ 2994364 h 3370881"/>
                          <a:gd name="connsiteX298" fmla="*/ 2317376 w 2657256"/>
                          <a:gd name="connsiteY298" fmla="*/ 3025740 h 3370881"/>
                          <a:gd name="connsiteX299" fmla="*/ 2303929 w 2657256"/>
                          <a:gd name="connsiteY299" fmla="*/ 3048152 h 3370881"/>
                          <a:gd name="connsiteX300" fmla="*/ 2290482 w 2657256"/>
                          <a:gd name="connsiteY300" fmla="*/ 3079529 h 3370881"/>
                          <a:gd name="connsiteX301" fmla="*/ 2272553 w 2657256"/>
                          <a:gd name="connsiteY301" fmla="*/ 3084011 h 3370881"/>
                          <a:gd name="connsiteX302" fmla="*/ 2259106 w 2657256"/>
                          <a:gd name="connsiteY302" fmla="*/ 3088493 h 3370881"/>
                          <a:gd name="connsiteX303" fmla="*/ 2241176 w 2657256"/>
                          <a:gd name="connsiteY303" fmla="*/ 3092976 h 3370881"/>
                          <a:gd name="connsiteX304" fmla="*/ 2209800 w 2657256"/>
                          <a:gd name="connsiteY304" fmla="*/ 3101940 h 3370881"/>
                          <a:gd name="connsiteX305" fmla="*/ 2205318 w 2657256"/>
                          <a:gd name="connsiteY305" fmla="*/ 3039187 h 3370881"/>
                          <a:gd name="connsiteX306" fmla="*/ 2218765 w 2657256"/>
                          <a:gd name="connsiteY306" fmla="*/ 3021258 h 3370881"/>
                          <a:gd name="connsiteX307" fmla="*/ 2245659 w 2657256"/>
                          <a:gd name="connsiteY307" fmla="*/ 2971952 h 3370881"/>
                          <a:gd name="connsiteX308" fmla="*/ 2268070 w 2657256"/>
                          <a:gd name="connsiteY308" fmla="*/ 2945058 h 3370881"/>
                          <a:gd name="connsiteX309" fmla="*/ 2268070 w 2657256"/>
                          <a:gd name="connsiteY309" fmla="*/ 2568540 h 3370881"/>
                          <a:gd name="connsiteX310" fmla="*/ 2259106 w 2657256"/>
                          <a:gd name="connsiteY310" fmla="*/ 2532681 h 3370881"/>
                          <a:gd name="connsiteX311" fmla="*/ 2250141 w 2657256"/>
                          <a:gd name="connsiteY311" fmla="*/ 2492340 h 3370881"/>
                          <a:gd name="connsiteX312" fmla="*/ 2245659 w 2657256"/>
                          <a:gd name="connsiteY312" fmla="*/ 2474411 h 3370881"/>
                          <a:gd name="connsiteX313" fmla="*/ 2245659 w 2657256"/>
                          <a:gd name="connsiteY313" fmla="*/ 2389247 h 3370881"/>
                          <a:gd name="connsiteX314" fmla="*/ 2173941 w 2657256"/>
                          <a:gd name="connsiteY314" fmla="*/ 2241328 h 3370881"/>
                          <a:gd name="connsiteX315" fmla="*/ 2070846 w 2657256"/>
                          <a:gd name="connsiteY315" fmla="*/ 2057553 h 3370881"/>
                          <a:gd name="connsiteX316" fmla="*/ 2057400 w 2657256"/>
                          <a:gd name="connsiteY316" fmla="*/ 2151681 h 3370881"/>
                          <a:gd name="connsiteX317" fmla="*/ 2048435 w 2657256"/>
                          <a:gd name="connsiteY317" fmla="*/ 2106858 h 3370881"/>
                          <a:gd name="connsiteX318" fmla="*/ 2034988 w 2657256"/>
                          <a:gd name="connsiteY318" fmla="*/ 2003764 h 3370881"/>
                          <a:gd name="connsiteX319" fmla="*/ 2026023 w 2657256"/>
                          <a:gd name="connsiteY319" fmla="*/ 2026176 h 3370881"/>
                          <a:gd name="connsiteX320" fmla="*/ 2021541 w 2657256"/>
                          <a:gd name="connsiteY320" fmla="*/ 2039623 h 3370881"/>
                          <a:gd name="connsiteX321" fmla="*/ 1999129 w 2657256"/>
                          <a:gd name="connsiteY321" fmla="*/ 2053070 h 3370881"/>
                          <a:gd name="connsiteX322" fmla="*/ 1990165 w 2657256"/>
                          <a:gd name="connsiteY322" fmla="*/ 2070999 h 3370881"/>
                          <a:gd name="connsiteX323" fmla="*/ 1967753 w 2657256"/>
                          <a:gd name="connsiteY323" fmla="*/ 2106858 h 3370881"/>
                          <a:gd name="connsiteX324" fmla="*/ 1981200 w 2657256"/>
                          <a:gd name="connsiteY324" fmla="*/ 2223399 h 3370881"/>
                          <a:gd name="connsiteX325" fmla="*/ 1994647 w 2657256"/>
                          <a:gd name="connsiteY325" fmla="*/ 2254776 h 3370881"/>
                          <a:gd name="connsiteX326" fmla="*/ 2003612 w 2657256"/>
                          <a:gd name="connsiteY326" fmla="*/ 2272705 h 3370881"/>
                          <a:gd name="connsiteX327" fmla="*/ 2026023 w 2657256"/>
                          <a:gd name="connsiteY327" fmla="*/ 2304081 h 3370881"/>
                          <a:gd name="connsiteX328" fmla="*/ 2043953 w 2657256"/>
                          <a:gd name="connsiteY328" fmla="*/ 2348905 h 3370881"/>
                          <a:gd name="connsiteX329" fmla="*/ 2061882 w 2657256"/>
                          <a:gd name="connsiteY329" fmla="*/ 2371317 h 3370881"/>
                          <a:gd name="connsiteX330" fmla="*/ 2088776 w 2657256"/>
                          <a:gd name="connsiteY330" fmla="*/ 2434070 h 3370881"/>
                          <a:gd name="connsiteX331" fmla="*/ 2102223 w 2657256"/>
                          <a:gd name="connsiteY331" fmla="*/ 2465446 h 3370881"/>
                          <a:gd name="connsiteX332" fmla="*/ 2106706 w 2657256"/>
                          <a:gd name="connsiteY332" fmla="*/ 2496823 h 3370881"/>
                          <a:gd name="connsiteX333" fmla="*/ 2124635 w 2657256"/>
                          <a:gd name="connsiteY333" fmla="*/ 2559576 h 3370881"/>
                          <a:gd name="connsiteX334" fmla="*/ 2138082 w 2657256"/>
                          <a:gd name="connsiteY334" fmla="*/ 2649223 h 3370881"/>
                          <a:gd name="connsiteX335" fmla="*/ 2147047 w 2657256"/>
                          <a:gd name="connsiteY335" fmla="*/ 2685081 h 3370881"/>
                          <a:gd name="connsiteX336" fmla="*/ 2151529 w 2657256"/>
                          <a:gd name="connsiteY336" fmla="*/ 2716458 h 3370881"/>
                          <a:gd name="connsiteX337" fmla="*/ 2160494 w 2657256"/>
                          <a:gd name="connsiteY337" fmla="*/ 2770246 h 3370881"/>
                          <a:gd name="connsiteX338" fmla="*/ 2156012 w 2657256"/>
                          <a:gd name="connsiteY338" fmla="*/ 2962987 h 3370881"/>
                          <a:gd name="connsiteX339" fmla="*/ 2138082 w 2657256"/>
                          <a:gd name="connsiteY339" fmla="*/ 3043670 h 3370881"/>
                          <a:gd name="connsiteX340" fmla="*/ 2133600 w 2657256"/>
                          <a:gd name="connsiteY340" fmla="*/ 3061599 h 3370881"/>
                          <a:gd name="connsiteX341" fmla="*/ 2120153 w 2657256"/>
                          <a:gd name="connsiteY341" fmla="*/ 3079529 h 3370881"/>
                          <a:gd name="connsiteX342" fmla="*/ 2111188 w 2657256"/>
                          <a:gd name="connsiteY342" fmla="*/ 3106423 h 3370881"/>
                          <a:gd name="connsiteX343" fmla="*/ 2088776 w 2657256"/>
                          <a:gd name="connsiteY343" fmla="*/ 3137799 h 3370881"/>
                          <a:gd name="connsiteX344" fmla="*/ 2075329 w 2657256"/>
                          <a:gd name="connsiteY344" fmla="*/ 3164693 h 3370881"/>
                          <a:gd name="connsiteX345" fmla="*/ 2061882 w 2657256"/>
                          <a:gd name="connsiteY345" fmla="*/ 3169176 h 3370881"/>
                          <a:gd name="connsiteX346" fmla="*/ 2021541 w 2657256"/>
                          <a:gd name="connsiteY346" fmla="*/ 3164693 h 3370881"/>
                          <a:gd name="connsiteX347" fmla="*/ 2012576 w 2657256"/>
                          <a:gd name="connsiteY347" fmla="*/ 3119870 h 3370881"/>
                          <a:gd name="connsiteX348" fmla="*/ 2048435 w 2657256"/>
                          <a:gd name="connsiteY348" fmla="*/ 3021258 h 3370881"/>
                          <a:gd name="connsiteX349" fmla="*/ 2048435 w 2657256"/>
                          <a:gd name="connsiteY349" fmla="*/ 3021258 h 3370881"/>
                          <a:gd name="connsiteX350" fmla="*/ 2061882 w 2657256"/>
                          <a:gd name="connsiteY350" fmla="*/ 2967470 h 3370881"/>
                          <a:gd name="connsiteX351" fmla="*/ 2070847 w 2657256"/>
                          <a:gd name="connsiteY351" fmla="*/ 2882305 h 3370881"/>
                          <a:gd name="connsiteX352" fmla="*/ 2066365 w 2657256"/>
                          <a:gd name="connsiteY352" fmla="*/ 2725423 h 3370881"/>
                          <a:gd name="connsiteX353" fmla="*/ 2043953 w 2657256"/>
                          <a:gd name="connsiteY353" fmla="*/ 2649223 h 3370881"/>
                          <a:gd name="connsiteX354" fmla="*/ 2030506 w 2657256"/>
                          <a:gd name="connsiteY354" fmla="*/ 2622329 h 3370881"/>
                          <a:gd name="connsiteX355" fmla="*/ 2017059 w 2657256"/>
                          <a:gd name="connsiteY355" fmla="*/ 2581987 h 3370881"/>
                          <a:gd name="connsiteX356" fmla="*/ 1981200 w 2657256"/>
                          <a:gd name="connsiteY356" fmla="*/ 2514752 h 3370881"/>
                          <a:gd name="connsiteX357" fmla="*/ 1972235 w 2657256"/>
                          <a:gd name="connsiteY357" fmla="*/ 2501305 h 3370881"/>
                          <a:gd name="connsiteX358" fmla="*/ 1958788 w 2657256"/>
                          <a:gd name="connsiteY358" fmla="*/ 2478893 h 3370881"/>
                          <a:gd name="connsiteX359" fmla="*/ 1905000 w 2657256"/>
                          <a:gd name="connsiteY359" fmla="*/ 2398211 h 3370881"/>
                          <a:gd name="connsiteX360" fmla="*/ 1882588 w 2657256"/>
                          <a:gd name="connsiteY360" fmla="*/ 2357870 h 3370881"/>
                          <a:gd name="connsiteX361" fmla="*/ 1869141 w 2657256"/>
                          <a:gd name="connsiteY361" fmla="*/ 2339940 h 3370881"/>
                          <a:gd name="connsiteX362" fmla="*/ 1806388 w 2657256"/>
                          <a:gd name="connsiteY362" fmla="*/ 2313046 h 3370881"/>
                          <a:gd name="connsiteX363" fmla="*/ 1779494 w 2657256"/>
                          <a:gd name="connsiteY363" fmla="*/ 2304081 h 3370881"/>
                          <a:gd name="connsiteX364" fmla="*/ 1752600 w 2657256"/>
                          <a:gd name="connsiteY364" fmla="*/ 2299599 h 3370881"/>
                          <a:gd name="connsiteX365" fmla="*/ 1680882 w 2657256"/>
                          <a:gd name="connsiteY365" fmla="*/ 2277187 h 3370881"/>
                          <a:gd name="connsiteX366" fmla="*/ 1662953 w 2657256"/>
                          <a:gd name="connsiteY366" fmla="*/ 2272705 h 3370881"/>
                          <a:gd name="connsiteX367" fmla="*/ 1640541 w 2657256"/>
                          <a:gd name="connsiteY367" fmla="*/ 2259258 h 3370881"/>
                          <a:gd name="connsiteX368" fmla="*/ 1604682 w 2657256"/>
                          <a:gd name="connsiteY368" fmla="*/ 2272705 h 3370881"/>
                          <a:gd name="connsiteX369" fmla="*/ 1537447 w 2657256"/>
                          <a:gd name="connsiteY369" fmla="*/ 2304081 h 3370881"/>
                          <a:gd name="connsiteX370" fmla="*/ 1510553 w 2657256"/>
                          <a:gd name="connsiteY370" fmla="*/ 2308564 h 3370881"/>
                          <a:gd name="connsiteX371" fmla="*/ 1488141 w 2657256"/>
                          <a:gd name="connsiteY371" fmla="*/ 2313046 h 3370881"/>
                          <a:gd name="connsiteX372" fmla="*/ 1478878 w 2657256"/>
                          <a:gd name="connsiteY372" fmla="*/ 2342331 h 3370881"/>
                          <a:gd name="connsiteX373" fmla="*/ 1402678 w 2657256"/>
                          <a:gd name="connsiteY373" fmla="*/ 2339641 h 3370881"/>
                          <a:gd name="connsiteX374" fmla="*/ 1322892 w 2657256"/>
                          <a:gd name="connsiteY374" fmla="*/ 2336952 h 3370881"/>
                          <a:gd name="connsiteX375" fmla="*/ 1199384 w 2657256"/>
                          <a:gd name="connsiteY375" fmla="*/ 2307041 h 3370881"/>
                          <a:gd name="connsiteX376" fmla="*/ 1066800 w 2657256"/>
                          <a:gd name="connsiteY376" fmla="*/ 2272705 h 3370881"/>
                          <a:gd name="connsiteX377" fmla="*/ 1030941 w 2657256"/>
                          <a:gd name="connsiteY377" fmla="*/ 2263740 h 3370881"/>
                          <a:gd name="connsiteX378" fmla="*/ 986118 w 2657256"/>
                          <a:gd name="connsiteY378" fmla="*/ 2241329 h 3370881"/>
                          <a:gd name="connsiteX379" fmla="*/ 968188 w 2657256"/>
                          <a:gd name="connsiteY379" fmla="*/ 2232364 h 3370881"/>
                          <a:gd name="connsiteX380" fmla="*/ 936812 w 2657256"/>
                          <a:gd name="connsiteY380" fmla="*/ 2214434 h 3370881"/>
                          <a:gd name="connsiteX381" fmla="*/ 905435 w 2657256"/>
                          <a:gd name="connsiteY381" fmla="*/ 2196505 h 3370881"/>
                          <a:gd name="connsiteX382" fmla="*/ 869576 w 2657256"/>
                          <a:gd name="connsiteY382" fmla="*/ 2209952 h 3370881"/>
                          <a:gd name="connsiteX383" fmla="*/ 856129 w 2657256"/>
                          <a:gd name="connsiteY383" fmla="*/ 2227881 h 3370881"/>
                          <a:gd name="connsiteX384" fmla="*/ 815788 w 2657256"/>
                          <a:gd name="connsiteY384" fmla="*/ 2268223 h 3370881"/>
                          <a:gd name="connsiteX385" fmla="*/ 788894 w 2657256"/>
                          <a:gd name="connsiteY385" fmla="*/ 2290634 h 3370881"/>
                          <a:gd name="connsiteX386" fmla="*/ 762000 w 2657256"/>
                          <a:gd name="connsiteY386" fmla="*/ 2313046 h 3370881"/>
                          <a:gd name="connsiteX387" fmla="*/ 753035 w 2657256"/>
                          <a:gd name="connsiteY387" fmla="*/ 2326493 h 3370881"/>
                          <a:gd name="connsiteX388" fmla="*/ 735106 w 2657256"/>
                          <a:gd name="connsiteY388" fmla="*/ 2339940 h 3370881"/>
                          <a:gd name="connsiteX389" fmla="*/ 712694 w 2657256"/>
                          <a:gd name="connsiteY389" fmla="*/ 2362352 h 3370881"/>
                          <a:gd name="connsiteX390" fmla="*/ 694765 w 2657256"/>
                          <a:gd name="connsiteY390" fmla="*/ 2375799 h 3370881"/>
                          <a:gd name="connsiteX391" fmla="*/ 681318 w 2657256"/>
                          <a:gd name="connsiteY391" fmla="*/ 2393729 h 3370881"/>
                          <a:gd name="connsiteX392" fmla="*/ 667870 w 2657256"/>
                          <a:gd name="connsiteY392" fmla="*/ 2402693 h 3370881"/>
                          <a:gd name="connsiteX393" fmla="*/ 623047 w 2657256"/>
                          <a:gd name="connsiteY393" fmla="*/ 2443034 h 3370881"/>
                          <a:gd name="connsiteX394" fmla="*/ 600635 w 2657256"/>
                          <a:gd name="connsiteY394" fmla="*/ 2474411 h 3370881"/>
                          <a:gd name="connsiteX395" fmla="*/ 587188 w 2657256"/>
                          <a:gd name="connsiteY395" fmla="*/ 2514752 h 3370881"/>
                          <a:gd name="connsiteX396" fmla="*/ 582706 w 2657256"/>
                          <a:gd name="connsiteY396" fmla="*/ 2546129 h 3370881"/>
                          <a:gd name="connsiteX397" fmla="*/ 596153 w 2657256"/>
                          <a:gd name="connsiteY397" fmla="*/ 2635776 h 3370881"/>
                          <a:gd name="connsiteX398" fmla="*/ 600635 w 2657256"/>
                          <a:gd name="connsiteY398" fmla="*/ 2653705 h 3370881"/>
                          <a:gd name="connsiteX399" fmla="*/ 609600 w 2657256"/>
                          <a:gd name="connsiteY399" fmla="*/ 2671634 h 3370881"/>
                          <a:gd name="connsiteX400" fmla="*/ 614082 w 2657256"/>
                          <a:gd name="connsiteY400" fmla="*/ 2689564 h 3370881"/>
                          <a:gd name="connsiteX401" fmla="*/ 623047 w 2657256"/>
                          <a:gd name="connsiteY401" fmla="*/ 2711976 h 3370881"/>
                          <a:gd name="connsiteX402" fmla="*/ 627529 w 2657256"/>
                          <a:gd name="connsiteY402" fmla="*/ 2734387 h 3370881"/>
                          <a:gd name="connsiteX403" fmla="*/ 640976 w 2657256"/>
                          <a:gd name="connsiteY403" fmla="*/ 2765764 h 3370881"/>
                          <a:gd name="connsiteX404" fmla="*/ 645459 w 2657256"/>
                          <a:gd name="connsiteY404" fmla="*/ 2779211 h 3370881"/>
                          <a:gd name="connsiteX405" fmla="*/ 658906 w 2657256"/>
                          <a:gd name="connsiteY405" fmla="*/ 2801623 h 3370881"/>
                          <a:gd name="connsiteX406" fmla="*/ 676835 w 2657256"/>
                          <a:gd name="connsiteY406" fmla="*/ 2864376 h 3370881"/>
                          <a:gd name="connsiteX407" fmla="*/ 690282 w 2657256"/>
                          <a:gd name="connsiteY407" fmla="*/ 2895752 h 3370881"/>
                          <a:gd name="connsiteX408" fmla="*/ 699247 w 2657256"/>
                          <a:gd name="connsiteY408" fmla="*/ 2940576 h 3370881"/>
                          <a:gd name="connsiteX409" fmla="*/ 703729 w 2657256"/>
                          <a:gd name="connsiteY409" fmla="*/ 2967470 h 3370881"/>
                          <a:gd name="connsiteX410" fmla="*/ 717176 w 2657256"/>
                          <a:gd name="connsiteY410" fmla="*/ 2994364 h 3370881"/>
                          <a:gd name="connsiteX411" fmla="*/ 735106 w 2657256"/>
                          <a:gd name="connsiteY411" fmla="*/ 3052634 h 3370881"/>
                          <a:gd name="connsiteX412" fmla="*/ 739588 w 2657256"/>
                          <a:gd name="connsiteY412" fmla="*/ 3079529 h 3370881"/>
                          <a:gd name="connsiteX413" fmla="*/ 762000 w 2657256"/>
                          <a:gd name="connsiteY413" fmla="*/ 3142281 h 3370881"/>
                          <a:gd name="connsiteX414" fmla="*/ 766482 w 2657256"/>
                          <a:gd name="connsiteY414" fmla="*/ 3231929 h 3370881"/>
                          <a:gd name="connsiteX415" fmla="*/ 770965 w 2657256"/>
                          <a:gd name="connsiteY415" fmla="*/ 3254340 h 3370881"/>
                          <a:gd name="connsiteX416" fmla="*/ 775447 w 2657256"/>
                          <a:gd name="connsiteY416" fmla="*/ 3285717 h 3370881"/>
                          <a:gd name="connsiteX417" fmla="*/ 748553 w 2657256"/>
                          <a:gd name="connsiteY417" fmla="*/ 3335023 h 3370881"/>
                          <a:gd name="connsiteX418" fmla="*/ 721659 w 2657256"/>
                          <a:gd name="connsiteY418" fmla="*/ 3343987 h 3370881"/>
                          <a:gd name="connsiteX419" fmla="*/ 708212 w 2657256"/>
                          <a:gd name="connsiteY419" fmla="*/ 3348470 h 3370881"/>
                          <a:gd name="connsiteX420" fmla="*/ 623047 w 2657256"/>
                          <a:gd name="connsiteY420" fmla="*/ 3330540 h 3370881"/>
                          <a:gd name="connsiteX421" fmla="*/ 609600 w 2657256"/>
                          <a:gd name="connsiteY421" fmla="*/ 3308129 h 3370881"/>
                          <a:gd name="connsiteX422" fmla="*/ 591670 w 2657256"/>
                          <a:gd name="connsiteY422" fmla="*/ 3267787 h 3370881"/>
                          <a:gd name="connsiteX423" fmla="*/ 560294 w 2657256"/>
                          <a:gd name="connsiteY423" fmla="*/ 3209517 h 3370881"/>
                          <a:gd name="connsiteX424" fmla="*/ 551329 w 2657256"/>
                          <a:gd name="connsiteY424" fmla="*/ 3196070 h 3370881"/>
                          <a:gd name="connsiteX425" fmla="*/ 528918 w 2657256"/>
                          <a:gd name="connsiteY425" fmla="*/ 3173658 h 3370881"/>
                          <a:gd name="connsiteX426" fmla="*/ 519953 w 2657256"/>
                          <a:gd name="connsiteY426" fmla="*/ 3128834 h 3370881"/>
                          <a:gd name="connsiteX427" fmla="*/ 524435 w 2657256"/>
                          <a:gd name="connsiteY427" fmla="*/ 3101940 h 3370881"/>
                          <a:gd name="connsiteX428" fmla="*/ 528918 w 2657256"/>
                          <a:gd name="connsiteY428" fmla="*/ 3088493 h 3370881"/>
                          <a:gd name="connsiteX429" fmla="*/ 542365 w 2657256"/>
                          <a:gd name="connsiteY429" fmla="*/ 3052634 h 3370881"/>
                          <a:gd name="connsiteX430" fmla="*/ 484094 w 2657256"/>
                          <a:gd name="connsiteY430" fmla="*/ 2886787 h 3370881"/>
                          <a:gd name="connsiteX431" fmla="*/ 443753 w 2657256"/>
                          <a:gd name="connsiteY431" fmla="*/ 2779211 h 3370881"/>
                          <a:gd name="connsiteX432" fmla="*/ 439270 w 2657256"/>
                          <a:gd name="connsiteY432" fmla="*/ 2752317 h 3370881"/>
                          <a:gd name="connsiteX433" fmla="*/ 430306 w 2657256"/>
                          <a:gd name="connsiteY433" fmla="*/ 2716458 h 3370881"/>
                          <a:gd name="connsiteX434" fmla="*/ 425823 w 2657256"/>
                          <a:gd name="connsiteY434" fmla="*/ 2680599 h 3370881"/>
                          <a:gd name="connsiteX435" fmla="*/ 398929 w 2657256"/>
                          <a:gd name="connsiteY435" fmla="*/ 2599917 h 3370881"/>
                          <a:gd name="connsiteX436" fmla="*/ 385482 w 2657256"/>
                          <a:gd name="connsiteY436" fmla="*/ 2568540 h 3370881"/>
                          <a:gd name="connsiteX437" fmla="*/ 381000 w 2657256"/>
                          <a:gd name="connsiteY437" fmla="*/ 2550611 h 3370881"/>
                          <a:gd name="connsiteX438" fmla="*/ 372035 w 2657256"/>
                          <a:gd name="connsiteY438" fmla="*/ 2483376 h 3370881"/>
                          <a:gd name="connsiteX439" fmla="*/ 367553 w 2657256"/>
                          <a:gd name="connsiteY439" fmla="*/ 2469929 h 3370881"/>
                          <a:gd name="connsiteX440" fmla="*/ 407894 w 2657256"/>
                          <a:gd name="connsiteY440" fmla="*/ 2451999 h 3370881"/>
                          <a:gd name="connsiteX441" fmla="*/ 515470 w 2657256"/>
                          <a:gd name="connsiteY441" fmla="*/ 2407176 h 3370881"/>
                          <a:gd name="connsiteX442" fmla="*/ 578223 w 2657256"/>
                          <a:gd name="connsiteY442" fmla="*/ 2353387 h 3370881"/>
                          <a:gd name="connsiteX443" fmla="*/ 587188 w 2657256"/>
                          <a:gd name="connsiteY443" fmla="*/ 2330976 h 3370881"/>
                          <a:gd name="connsiteX444" fmla="*/ 614082 w 2657256"/>
                          <a:gd name="connsiteY444" fmla="*/ 2254776 h 3370881"/>
                          <a:gd name="connsiteX445" fmla="*/ 649941 w 2657256"/>
                          <a:gd name="connsiteY445" fmla="*/ 2200987 h 3370881"/>
                          <a:gd name="connsiteX446" fmla="*/ 690282 w 2657256"/>
                          <a:gd name="connsiteY446" fmla="*/ 2174093 h 3370881"/>
                          <a:gd name="connsiteX447" fmla="*/ 703729 w 2657256"/>
                          <a:gd name="connsiteY447" fmla="*/ 2165129 h 3370881"/>
                          <a:gd name="connsiteX448" fmla="*/ 739588 w 2657256"/>
                          <a:gd name="connsiteY448" fmla="*/ 2147199 h 3370881"/>
                          <a:gd name="connsiteX449" fmla="*/ 708212 w 2657256"/>
                          <a:gd name="connsiteY449" fmla="*/ 2187540 h 3370881"/>
                          <a:gd name="connsiteX450" fmla="*/ 654423 w 2657256"/>
                          <a:gd name="connsiteY450" fmla="*/ 2241329 h 3370881"/>
                          <a:gd name="connsiteX451" fmla="*/ 636494 w 2657256"/>
                          <a:gd name="connsiteY451" fmla="*/ 2259258 h 3370881"/>
                          <a:gd name="connsiteX452" fmla="*/ 614082 w 2657256"/>
                          <a:gd name="connsiteY452" fmla="*/ 2286152 h 3370881"/>
                          <a:gd name="connsiteX453" fmla="*/ 605118 w 2657256"/>
                          <a:gd name="connsiteY453" fmla="*/ 2299599 h 3370881"/>
                          <a:gd name="connsiteX454" fmla="*/ 560294 w 2657256"/>
                          <a:gd name="connsiteY454" fmla="*/ 2335458 h 3370881"/>
                          <a:gd name="connsiteX455" fmla="*/ 524435 w 2657256"/>
                          <a:gd name="connsiteY455" fmla="*/ 2348905 h 3370881"/>
                          <a:gd name="connsiteX456" fmla="*/ 502023 w 2657256"/>
                          <a:gd name="connsiteY456" fmla="*/ 2362352 h 3370881"/>
                          <a:gd name="connsiteX457" fmla="*/ 461682 w 2657256"/>
                          <a:gd name="connsiteY457" fmla="*/ 2389246 h 3370881"/>
                          <a:gd name="connsiteX458" fmla="*/ 448235 w 2657256"/>
                          <a:gd name="connsiteY458" fmla="*/ 2398211 h 3370881"/>
                          <a:gd name="connsiteX459" fmla="*/ 430306 w 2657256"/>
                          <a:gd name="connsiteY459" fmla="*/ 2407176 h 3370881"/>
                          <a:gd name="connsiteX460" fmla="*/ 412376 w 2657256"/>
                          <a:gd name="connsiteY460" fmla="*/ 2420623 h 3370881"/>
                          <a:gd name="connsiteX461" fmla="*/ 389965 w 2657256"/>
                          <a:gd name="connsiteY461" fmla="*/ 2429587 h 3370881"/>
                          <a:gd name="connsiteX462" fmla="*/ 372035 w 2657256"/>
                          <a:gd name="connsiteY462" fmla="*/ 2443034 h 3370881"/>
                          <a:gd name="connsiteX463" fmla="*/ 318247 w 2657256"/>
                          <a:gd name="connsiteY463" fmla="*/ 2474411 h 3370881"/>
                          <a:gd name="connsiteX464" fmla="*/ 304800 w 2657256"/>
                          <a:gd name="connsiteY464" fmla="*/ 2492340 h 3370881"/>
                          <a:gd name="connsiteX465" fmla="*/ 282388 w 2657256"/>
                          <a:gd name="connsiteY465" fmla="*/ 2519234 h 3370881"/>
                          <a:gd name="connsiteX466" fmla="*/ 295835 w 2657256"/>
                          <a:gd name="connsiteY466" fmla="*/ 2815070 h 3370881"/>
                          <a:gd name="connsiteX467" fmla="*/ 300318 w 2657256"/>
                          <a:gd name="connsiteY467" fmla="*/ 2837481 h 3370881"/>
                          <a:gd name="connsiteX468" fmla="*/ 304800 w 2657256"/>
                          <a:gd name="connsiteY468" fmla="*/ 2868858 h 3370881"/>
                          <a:gd name="connsiteX469" fmla="*/ 309282 w 2657256"/>
                          <a:gd name="connsiteY469" fmla="*/ 2927129 h 3370881"/>
                          <a:gd name="connsiteX470" fmla="*/ 322729 w 2657256"/>
                          <a:gd name="connsiteY470" fmla="*/ 2985399 h 3370881"/>
                          <a:gd name="connsiteX471" fmla="*/ 327212 w 2657256"/>
                          <a:gd name="connsiteY471" fmla="*/ 3012293 h 3370881"/>
                          <a:gd name="connsiteX472" fmla="*/ 331694 w 2657256"/>
                          <a:gd name="connsiteY472" fmla="*/ 3043670 h 3370881"/>
                          <a:gd name="connsiteX473" fmla="*/ 345141 w 2657256"/>
                          <a:gd name="connsiteY473" fmla="*/ 3070564 h 3370881"/>
                          <a:gd name="connsiteX474" fmla="*/ 367553 w 2657256"/>
                          <a:gd name="connsiteY474" fmla="*/ 3124352 h 3370881"/>
                          <a:gd name="connsiteX475" fmla="*/ 381000 w 2657256"/>
                          <a:gd name="connsiteY475" fmla="*/ 3182623 h 3370881"/>
                          <a:gd name="connsiteX476" fmla="*/ 389965 w 2657256"/>
                          <a:gd name="connsiteY476" fmla="*/ 3196070 h 3370881"/>
                          <a:gd name="connsiteX477" fmla="*/ 394447 w 2657256"/>
                          <a:gd name="connsiteY477" fmla="*/ 3213999 h 3370881"/>
                          <a:gd name="connsiteX478" fmla="*/ 412376 w 2657256"/>
                          <a:gd name="connsiteY478" fmla="*/ 3245376 h 3370881"/>
                          <a:gd name="connsiteX479" fmla="*/ 416859 w 2657256"/>
                          <a:gd name="connsiteY479" fmla="*/ 3258823 h 3370881"/>
                          <a:gd name="connsiteX480" fmla="*/ 425823 w 2657256"/>
                          <a:gd name="connsiteY480" fmla="*/ 3272270 h 3370881"/>
                          <a:gd name="connsiteX481" fmla="*/ 439270 w 2657256"/>
                          <a:gd name="connsiteY481" fmla="*/ 3303646 h 3370881"/>
                          <a:gd name="connsiteX482" fmla="*/ 439270 w 2657256"/>
                          <a:gd name="connsiteY482" fmla="*/ 3352952 h 3370881"/>
                          <a:gd name="connsiteX483" fmla="*/ 430306 w 2657256"/>
                          <a:gd name="connsiteY483" fmla="*/ 3366399 h 3370881"/>
                          <a:gd name="connsiteX484" fmla="*/ 412376 w 2657256"/>
                          <a:gd name="connsiteY484" fmla="*/ 3370881 h 3370881"/>
                          <a:gd name="connsiteX485" fmla="*/ 295835 w 2657256"/>
                          <a:gd name="connsiteY485" fmla="*/ 3357434 h 3370881"/>
                          <a:gd name="connsiteX486" fmla="*/ 264459 w 2657256"/>
                          <a:gd name="connsiteY486" fmla="*/ 3276752 h 3370881"/>
                          <a:gd name="connsiteX487" fmla="*/ 259976 w 2657256"/>
                          <a:gd name="connsiteY487" fmla="*/ 3240893 h 3370881"/>
                          <a:gd name="connsiteX488" fmla="*/ 246529 w 2657256"/>
                          <a:gd name="connsiteY488" fmla="*/ 3178140 h 3370881"/>
                          <a:gd name="connsiteX489" fmla="*/ 237565 w 2657256"/>
                          <a:gd name="connsiteY489" fmla="*/ 3084011 h 3370881"/>
                          <a:gd name="connsiteX490" fmla="*/ 228600 w 2657256"/>
                          <a:gd name="connsiteY490" fmla="*/ 3057117 h 3370881"/>
                          <a:gd name="connsiteX491" fmla="*/ 219635 w 2657256"/>
                          <a:gd name="connsiteY491" fmla="*/ 3021258 h 3370881"/>
                          <a:gd name="connsiteX492" fmla="*/ 206188 w 2657256"/>
                          <a:gd name="connsiteY492" fmla="*/ 2980917 h 3370881"/>
                          <a:gd name="connsiteX493" fmla="*/ 201706 w 2657256"/>
                          <a:gd name="connsiteY493" fmla="*/ 2949540 h 3370881"/>
                          <a:gd name="connsiteX494" fmla="*/ 197223 w 2657256"/>
                          <a:gd name="connsiteY494" fmla="*/ 2927129 h 3370881"/>
                          <a:gd name="connsiteX495" fmla="*/ 192741 w 2657256"/>
                          <a:gd name="connsiteY495" fmla="*/ 2891270 h 3370881"/>
                          <a:gd name="connsiteX496" fmla="*/ 188259 w 2657256"/>
                          <a:gd name="connsiteY496" fmla="*/ 2850929 h 3370881"/>
                          <a:gd name="connsiteX497" fmla="*/ 179294 w 2657256"/>
                          <a:gd name="connsiteY497" fmla="*/ 2824034 h 3370881"/>
                          <a:gd name="connsiteX498" fmla="*/ 165847 w 2657256"/>
                          <a:gd name="connsiteY498" fmla="*/ 2774729 h 3370881"/>
                          <a:gd name="connsiteX499" fmla="*/ 161365 w 2657256"/>
                          <a:gd name="connsiteY499" fmla="*/ 2747834 h 3370881"/>
                          <a:gd name="connsiteX500" fmla="*/ 156882 w 2657256"/>
                          <a:gd name="connsiteY500" fmla="*/ 2559576 h 3370881"/>
                          <a:gd name="connsiteX501" fmla="*/ 152400 w 2657256"/>
                          <a:gd name="connsiteY501" fmla="*/ 2519234 h 3370881"/>
                          <a:gd name="connsiteX502" fmla="*/ 143435 w 2657256"/>
                          <a:gd name="connsiteY502" fmla="*/ 2384764 h 3370881"/>
                          <a:gd name="connsiteX503" fmla="*/ 129988 w 2657256"/>
                          <a:gd name="connsiteY503" fmla="*/ 2344423 h 3370881"/>
                          <a:gd name="connsiteX504" fmla="*/ 125506 w 2657256"/>
                          <a:gd name="connsiteY504" fmla="*/ 2330976 h 3370881"/>
                          <a:gd name="connsiteX505" fmla="*/ 138953 w 2657256"/>
                          <a:gd name="connsiteY505" fmla="*/ 2313046 h 3370881"/>
                          <a:gd name="connsiteX506" fmla="*/ 152400 w 2657256"/>
                          <a:gd name="connsiteY506" fmla="*/ 2304081 h 3370881"/>
                          <a:gd name="connsiteX507" fmla="*/ 170329 w 2657256"/>
                          <a:gd name="connsiteY507" fmla="*/ 2259258 h 3370881"/>
                          <a:gd name="connsiteX508" fmla="*/ 188259 w 2657256"/>
                          <a:gd name="connsiteY508" fmla="*/ 2223399 h 3370881"/>
                          <a:gd name="connsiteX509" fmla="*/ 206188 w 2657256"/>
                          <a:gd name="connsiteY509" fmla="*/ 2187540 h 3370881"/>
                          <a:gd name="connsiteX510" fmla="*/ 210670 w 2657256"/>
                          <a:gd name="connsiteY510" fmla="*/ 2174093 h 3370881"/>
                          <a:gd name="connsiteX511" fmla="*/ 219635 w 2657256"/>
                          <a:gd name="connsiteY511" fmla="*/ 2115823 h 3370881"/>
                          <a:gd name="connsiteX512" fmla="*/ 210670 w 2657256"/>
                          <a:gd name="connsiteY512" fmla="*/ 1958940 h 3370881"/>
                          <a:gd name="connsiteX513" fmla="*/ 192741 w 2657256"/>
                          <a:gd name="connsiteY513" fmla="*/ 1923081 h 3370881"/>
                          <a:gd name="connsiteX514" fmla="*/ 179294 w 2657256"/>
                          <a:gd name="connsiteY514" fmla="*/ 1891705 h 3370881"/>
                          <a:gd name="connsiteX515" fmla="*/ 165847 w 2657256"/>
                          <a:gd name="connsiteY515" fmla="*/ 1864811 h 3370881"/>
                          <a:gd name="connsiteX516" fmla="*/ 152400 w 2657256"/>
                          <a:gd name="connsiteY516" fmla="*/ 1833434 h 3370881"/>
                          <a:gd name="connsiteX517" fmla="*/ 143435 w 2657256"/>
                          <a:gd name="connsiteY517" fmla="*/ 1819987 h 3370881"/>
                          <a:gd name="connsiteX518" fmla="*/ 107576 w 2657256"/>
                          <a:gd name="connsiteY518" fmla="*/ 1784129 h 3370881"/>
                          <a:gd name="connsiteX519" fmla="*/ 94129 w 2657256"/>
                          <a:gd name="connsiteY519" fmla="*/ 1779646 h 3370881"/>
                          <a:gd name="connsiteX520" fmla="*/ 71718 w 2657256"/>
                          <a:gd name="connsiteY520" fmla="*/ 1770681 h 3370881"/>
                          <a:gd name="connsiteX521" fmla="*/ 58270 w 2657256"/>
                          <a:gd name="connsiteY521" fmla="*/ 1761717 h 3370881"/>
                          <a:gd name="connsiteX522" fmla="*/ 26894 w 2657256"/>
                          <a:gd name="connsiteY522" fmla="*/ 1730340 h 3370881"/>
                          <a:gd name="connsiteX523" fmla="*/ 0 w 2657256"/>
                          <a:gd name="connsiteY523" fmla="*/ 1707929 h 3370881"/>
                          <a:gd name="connsiteX0" fmla="*/ 0 w 2657256"/>
                          <a:gd name="connsiteY0" fmla="*/ 1707929 h 3370881"/>
                          <a:gd name="connsiteX1" fmla="*/ 22412 w 2657256"/>
                          <a:gd name="connsiteY1" fmla="*/ 1698964 h 3370881"/>
                          <a:gd name="connsiteX2" fmla="*/ 31376 w 2657256"/>
                          <a:gd name="connsiteY2" fmla="*/ 1681034 h 3370881"/>
                          <a:gd name="connsiteX3" fmla="*/ 44823 w 2657256"/>
                          <a:gd name="connsiteY3" fmla="*/ 1672070 h 3370881"/>
                          <a:gd name="connsiteX4" fmla="*/ 58270 w 2657256"/>
                          <a:gd name="connsiteY4" fmla="*/ 1654140 h 3370881"/>
                          <a:gd name="connsiteX5" fmla="*/ 76200 w 2657256"/>
                          <a:gd name="connsiteY5" fmla="*/ 1645176 h 3370881"/>
                          <a:gd name="connsiteX6" fmla="*/ 98612 w 2657256"/>
                          <a:gd name="connsiteY6" fmla="*/ 1636211 h 3370881"/>
                          <a:gd name="connsiteX7" fmla="*/ 125506 w 2657256"/>
                          <a:gd name="connsiteY7" fmla="*/ 1627246 h 3370881"/>
                          <a:gd name="connsiteX8" fmla="*/ 152400 w 2657256"/>
                          <a:gd name="connsiteY8" fmla="*/ 1609317 h 3370881"/>
                          <a:gd name="connsiteX9" fmla="*/ 170329 w 2657256"/>
                          <a:gd name="connsiteY9" fmla="*/ 1600352 h 3370881"/>
                          <a:gd name="connsiteX10" fmla="*/ 188259 w 2657256"/>
                          <a:gd name="connsiteY10" fmla="*/ 1582423 h 3370881"/>
                          <a:gd name="connsiteX11" fmla="*/ 228600 w 2657256"/>
                          <a:gd name="connsiteY11" fmla="*/ 1564493 h 3370881"/>
                          <a:gd name="connsiteX12" fmla="*/ 255494 w 2657256"/>
                          <a:gd name="connsiteY12" fmla="*/ 1546564 h 3370881"/>
                          <a:gd name="connsiteX13" fmla="*/ 300318 w 2657256"/>
                          <a:gd name="connsiteY13" fmla="*/ 1524152 h 3370881"/>
                          <a:gd name="connsiteX14" fmla="*/ 313765 w 2657256"/>
                          <a:gd name="connsiteY14" fmla="*/ 1515187 h 3370881"/>
                          <a:gd name="connsiteX15" fmla="*/ 340659 w 2657256"/>
                          <a:gd name="connsiteY15" fmla="*/ 1510705 h 3370881"/>
                          <a:gd name="connsiteX16" fmla="*/ 363070 w 2657256"/>
                          <a:gd name="connsiteY16" fmla="*/ 1506223 h 3370881"/>
                          <a:gd name="connsiteX17" fmla="*/ 389965 w 2657256"/>
                          <a:gd name="connsiteY17" fmla="*/ 1501740 h 3370881"/>
                          <a:gd name="connsiteX18" fmla="*/ 425823 w 2657256"/>
                          <a:gd name="connsiteY18" fmla="*/ 1497258 h 3370881"/>
                          <a:gd name="connsiteX19" fmla="*/ 470647 w 2657256"/>
                          <a:gd name="connsiteY19" fmla="*/ 1488293 h 3370881"/>
                          <a:gd name="connsiteX20" fmla="*/ 515470 w 2657256"/>
                          <a:gd name="connsiteY20" fmla="*/ 1479329 h 3370881"/>
                          <a:gd name="connsiteX21" fmla="*/ 528918 w 2657256"/>
                          <a:gd name="connsiteY21" fmla="*/ 1470364 h 3370881"/>
                          <a:gd name="connsiteX22" fmla="*/ 600635 w 2657256"/>
                          <a:gd name="connsiteY22" fmla="*/ 1456917 h 3370881"/>
                          <a:gd name="connsiteX23" fmla="*/ 690282 w 2657256"/>
                          <a:gd name="connsiteY23" fmla="*/ 1447952 h 3370881"/>
                          <a:gd name="connsiteX24" fmla="*/ 793376 w 2657256"/>
                          <a:gd name="connsiteY24" fmla="*/ 1452434 h 3370881"/>
                          <a:gd name="connsiteX25" fmla="*/ 874059 w 2657256"/>
                          <a:gd name="connsiteY25" fmla="*/ 1465881 h 3370881"/>
                          <a:gd name="connsiteX26" fmla="*/ 914400 w 2657256"/>
                          <a:gd name="connsiteY26" fmla="*/ 1470364 h 3370881"/>
                          <a:gd name="connsiteX27" fmla="*/ 1030941 w 2657256"/>
                          <a:gd name="connsiteY27" fmla="*/ 1483811 h 3370881"/>
                          <a:gd name="connsiteX28" fmla="*/ 1151965 w 2657256"/>
                          <a:gd name="connsiteY28" fmla="*/ 1492776 h 3370881"/>
                          <a:gd name="connsiteX29" fmla="*/ 1281953 w 2657256"/>
                          <a:gd name="connsiteY29" fmla="*/ 1501740 h 3370881"/>
                          <a:gd name="connsiteX30" fmla="*/ 1465729 w 2657256"/>
                          <a:gd name="connsiteY30" fmla="*/ 1497258 h 3370881"/>
                          <a:gd name="connsiteX31" fmla="*/ 1510553 w 2657256"/>
                          <a:gd name="connsiteY31" fmla="*/ 1492776 h 3370881"/>
                          <a:gd name="connsiteX32" fmla="*/ 1582270 w 2657256"/>
                          <a:gd name="connsiteY32" fmla="*/ 1461399 h 3370881"/>
                          <a:gd name="connsiteX33" fmla="*/ 1604682 w 2657256"/>
                          <a:gd name="connsiteY33" fmla="*/ 1456917 h 3370881"/>
                          <a:gd name="connsiteX34" fmla="*/ 1622612 w 2657256"/>
                          <a:gd name="connsiteY34" fmla="*/ 1447952 h 3370881"/>
                          <a:gd name="connsiteX35" fmla="*/ 1645023 w 2657256"/>
                          <a:gd name="connsiteY35" fmla="*/ 1438987 h 3370881"/>
                          <a:gd name="connsiteX36" fmla="*/ 1662953 w 2657256"/>
                          <a:gd name="connsiteY36" fmla="*/ 1425540 h 3370881"/>
                          <a:gd name="connsiteX37" fmla="*/ 1698812 w 2657256"/>
                          <a:gd name="connsiteY37" fmla="*/ 1407611 h 3370881"/>
                          <a:gd name="connsiteX38" fmla="*/ 1739153 w 2657256"/>
                          <a:gd name="connsiteY38" fmla="*/ 1380717 h 3370881"/>
                          <a:gd name="connsiteX39" fmla="*/ 1752600 w 2657256"/>
                          <a:gd name="connsiteY39" fmla="*/ 1367270 h 3370881"/>
                          <a:gd name="connsiteX40" fmla="*/ 1775012 w 2657256"/>
                          <a:gd name="connsiteY40" fmla="*/ 1353823 h 3370881"/>
                          <a:gd name="connsiteX41" fmla="*/ 1797423 w 2657256"/>
                          <a:gd name="connsiteY41" fmla="*/ 1335893 h 3370881"/>
                          <a:gd name="connsiteX42" fmla="*/ 1810870 w 2657256"/>
                          <a:gd name="connsiteY42" fmla="*/ 1304517 h 3370881"/>
                          <a:gd name="connsiteX43" fmla="*/ 1815353 w 2657256"/>
                          <a:gd name="connsiteY43" fmla="*/ 1291070 h 3370881"/>
                          <a:gd name="connsiteX44" fmla="*/ 1801906 w 2657256"/>
                          <a:gd name="connsiteY44" fmla="*/ 1138670 h 3370881"/>
                          <a:gd name="connsiteX45" fmla="*/ 1792941 w 2657256"/>
                          <a:gd name="connsiteY45" fmla="*/ 1125223 h 3370881"/>
                          <a:gd name="connsiteX46" fmla="*/ 1757082 w 2657256"/>
                          <a:gd name="connsiteY46" fmla="*/ 1093846 h 3370881"/>
                          <a:gd name="connsiteX47" fmla="*/ 1730188 w 2657256"/>
                          <a:gd name="connsiteY47" fmla="*/ 1066952 h 3370881"/>
                          <a:gd name="connsiteX48" fmla="*/ 1703294 w 2657256"/>
                          <a:gd name="connsiteY48" fmla="*/ 1049023 h 3370881"/>
                          <a:gd name="connsiteX49" fmla="*/ 1622612 w 2657256"/>
                          <a:gd name="connsiteY49" fmla="*/ 1053505 h 3370881"/>
                          <a:gd name="connsiteX50" fmla="*/ 1595718 w 2657256"/>
                          <a:gd name="connsiteY50" fmla="*/ 1062470 h 3370881"/>
                          <a:gd name="connsiteX51" fmla="*/ 1573306 w 2657256"/>
                          <a:gd name="connsiteY51" fmla="*/ 1066952 h 3370881"/>
                          <a:gd name="connsiteX52" fmla="*/ 1453385 w 2657256"/>
                          <a:gd name="connsiteY52" fmla="*/ 1082761 h 3370881"/>
                          <a:gd name="connsiteX53" fmla="*/ 1326776 w 2657256"/>
                          <a:gd name="connsiteY53" fmla="*/ 1062470 h 3370881"/>
                          <a:gd name="connsiteX54" fmla="*/ 1308847 w 2657256"/>
                          <a:gd name="connsiteY54" fmla="*/ 1057987 h 3370881"/>
                          <a:gd name="connsiteX55" fmla="*/ 1277470 w 2657256"/>
                          <a:gd name="connsiteY55" fmla="*/ 1053505 h 3370881"/>
                          <a:gd name="connsiteX56" fmla="*/ 1259541 w 2657256"/>
                          <a:gd name="connsiteY56" fmla="*/ 1049023 h 3370881"/>
                          <a:gd name="connsiteX57" fmla="*/ 1232647 w 2657256"/>
                          <a:gd name="connsiteY57" fmla="*/ 1044540 h 3370881"/>
                          <a:gd name="connsiteX58" fmla="*/ 1053353 w 2657256"/>
                          <a:gd name="connsiteY58" fmla="*/ 1049023 h 3370881"/>
                          <a:gd name="connsiteX59" fmla="*/ 1035423 w 2657256"/>
                          <a:gd name="connsiteY59" fmla="*/ 1053505 h 3370881"/>
                          <a:gd name="connsiteX60" fmla="*/ 1008529 w 2657256"/>
                          <a:gd name="connsiteY60" fmla="*/ 1057987 h 3370881"/>
                          <a:gd name="connsiteX61" fmla="*/ 995082 w 2657256"/>
                          <a:gd name="connsiteY61" fmla="*/ 1062470 h 3370881"/>
                          <a:gd name="connsiteX62" fmla="*/ 945776 w 2657256"/>
                          <a:gd name="connsiteY62" fmla="*/ 1031093 h 3370881"/>
                          <a:gd name="connsiteX63" fmla="*/ 941294 w 2657256"/>
                          <a:gd name="connsiteY63" fmla="*/ 1017646 h 3370881"/>
                          <a:gd name="connsiteX64" fmla="*/ 932329 w 2657256"/>
                          <a:gd name="connsiteY64" fmla="*/ 919034 h 3370881"/>
                          <a:gd name="connsiteX65" fmla="*/ 914400 w 2657256"/>
                          <a:gd name="connsiteY65" fmla="*/ 901105 h 3370881"/>
                          <a:gd name="connsiteX66" fmla="*/ 918882 w 2657256"/>
                          <a:gd name="connsiteY66" fmla="*/ 869729 h 3370881"/>
                          <a:gd name="connsiteX67" fmla="*/ 941294 w 2657256"/>
                          <a:gd name="connsiteY67" fmla="*/ 865246 h 3370881"/>
                          <a:gd name="connsiteX68" fmla="*/ 959223 w 2657256"/>
                          <a:gd name="connsiteY68" fmla="*/ 851799 h 3370881"/>
                          <a:gd name="connsiteX69" fmla="*/ 990600 w 2657256"/>
                          <a:gd name="connsiteY69" fmla="*/ 847317 h 3370881"/>
                          <a:gd name="connsiteX70" fmla="*/ 1129553 w 2657256"/>
                          <a:gd name="connsiteY70" fmla="*/ 838352 h 3370881"/>
                          <a:gd name="connsiteX71" fmla="*/ 1147482 w 2657256"/>
                          <a:gd name="connsiteY71" fmla="*/ 829387 h 3370881"/>
                          <a:gd name="connsiteX72" fmla="*/ 1178859 w 2657256"/>
                          <a:gd name="connsiteY72" fmla="*/ 806976 h 3370881"/>
                          <a:gd name="connsiteX73" fmla="*/ 1192306 w 2657256"/>
                          <a:gd name="connsiteY73" fmla="*/ 793529 h 3370881"/>
                          <a:gd name="connsiteX74" fmla="*/ 1214718 w 2657256"/>
                          <a:gd name="connsiteY74" fmla="*/ 784564 h 3370881"/>
                          <a:gd name="connsiteX75" fmla="*/ 1241612 w 2657256"/>
                          <a:gd name="connsiteY75" fmla="*/ 771117 h 3370881"/>
                          <a:gd name="connsiteX76" fmla="*/ 1277470 w 2657256"/>
                          <a:gd name="connsiteY76" fmla="*/ 753187 h 3370881"/>
                          <a:gd name="connsiteX77" fmla="*/ 1295400 w 2657256"/>
                          <a:gd name="connsiteY77" fmla="*/ 730776 h 3370881"/>
                          <a:gd name="connsiteX78" fmla="*/ 1317812 w 2657256"/>
                          <a:gd name="connsiteY78" fmla="*/ 708364 h 3370881"/>
                          <a:gd name="connsiteX79" fmla="*/ 1353670 w 2657256"/>
                          <a:gd name="connsiteY79" fmla="*/ 663540 h 3370881"/>
                          <a:gd name="connsiteX80" fmla="*/ 1371600 w 2657256"/>
                          <a:gd name="connsiteY80" fmla="*/ 636646 h 3370881"/>
                          <a:gd name="connsiteX81" fmla="*/ 1380565 w 2657256"/>
                          <a:gd name="connsiteY81" fmla="*/ 596305 h 3370881"/>
                          <a:gd name="connsiteX82" fmla="*/ 1385047 w 2657256"/>
                          <a:gd name="connsiteY82" fmla="*/ 582858 h 3370881"/>
                          <a:gd name="connsiteX83" fmla="*/ 1380565 w 2657256"/>
                          <a:gd name="connsiteY83" fmla="*/ 533552 h 3370881"/>
                          <a:gd name="connsiteX84" fmla="*/ 1367118 w 2657256"/>
                          <a:gd name="connsiteY84" fmla="*/ 524587 h 3370881"/>
                          <a:gd name="connsiteX85" fmla="*/ 1349188 w 2657256"/>
                          <a:gd name="connsiteY85" fmla="*/ 520105 h 3370881"/>
                          <a:gd name="connsiteX86" fmla="*/ 1326776 w 2657256"/>
                          <a:gd name="connsiteY86" fmla="*/ 511140 h 3370881"/>
                          <a:gd name="connsiteX87" fmla="*/ 1281953 w 2657256"/>
                          <a:gd name="connsiteY87" fmla="*/ 515623 h 3370881"/>
                          <a:gd name="connsiteX88" fmla="*/ 1250576 w 2657256"/>
                          <a:gd name="connsiteY88" fmla="*/ 529070 h 3370881"/>
                          <a:gd name="connsiteX89" fmla="*/ 1210235 w 2657256"/>
                          <a:gd name="connsiteY89" fmla="*/ 542517 h 3370881"/>
                          <a:gd name="connsiteX90" fmla="*/ 1183341 w 2657256"/>
                          <a:gd name="connsiteY90" fmla="*/ 555964 h 3370881"/>
                          <a:gd name="connsiteX91" fmla="*/ 1160929 w 2657256"/>
                          <a:gd name="connsiteY91" fmla="*/ 569411 h 3370881"/>
                          <a:gd name="connsiteX92" fmla="*/ 1134035 w 2657256"/>
                          <a:gd name="connsiteY92" fmla="*/ 578376 h 3370881"/>
                          <a:gd name="connsiteX93" fmla="*/ 1111623 w 2657256"/>
                          <a:gd name="connsiteY93" fmla="*/ 587340 h 3370881"/>
                          <a:gd name="connsiteX94" fmla="*/ 1084729 w 2657256"/>
                          <a:gd name="connsiteY94" fmla="*/ 596305 h 3370881"/>
                          <a:gd name="connsiteX95" fmla="*/ 986118 w 2657256"/>
                          <a:gd name="connsiteY95" fmla="*/ 591823 h 3370881"/>
                          <a:gd name="connsiteX96" fmla="*/ 927847 w 2657256"/>
                          <a:gd name="connsiteY96" fmla="*/ 578376 h 3370881"/>
                          <a:gd name="connsiteX97" fmla="*/ 896470 w 2657256"/>
                          <a:gd name="connsiteY97" fmla="*/ 555964 h 3370881"/>
                          <a:gd name="connsiteX98" fmla="*/ 883023 w 2657256"/>
                          <a:gd name="connsiteY98" fmla="*/ 546999 h 3370881"/>
                          <a:gd name="connsiteX99" fmla="*/ 865094 w 2657256"/>
                          <a:gd name="connsiteY99" fmla="*/ 497693 h 3370881"/>
                          <a:gd name="connsiteX100" fmla="*/ 869576 w 2657256"/>
                          <a:gd name="connsiteY100" fmla="*/ 403564 h 3370881"/>
                          <a:gd name="connsiteX101" fmla="*/ 874059 w 2657256"/>
                          <a:gd name="connsiteY101" fmla="*/ 385634 h 3370881"/>
                          <a:gd name="connsiteX102" fmla="*/ 883023 w 2657256"/>
                          <a:gd name="connsiteY102" fmla="*/ 372187 h 3370881"/>
                          <a:gd name="connsiteX103" fmla="*/ 909918 w 2657256"/>
                          <a:gd name="connsiteY103" fmla="*/ 363223 h 3370881"/>
                          <a:gd name="connsiteX104" fmla="*/ 914400 w 2657256"/>
                          <a:gd name="connsiteY104" fmla="*/ 385634 h 3370881"/>
                          <a:gd name="connsiteX105" fmla="*/ 909918 w 2657256"/>
                          <a:gd name="connsiteY105" fmla="*/ 408046 h 3370881"/>
                          <a:gd name="connsiteX106" fmla="*/ 900953 w 2657256"/>
                          <a:gd name="connsiteY106" fmla="*/ 466317 h 3370881"/>
                          <a:gd name="connsiteX107" fmla="*/ 905435 w 2657256"/>
                          <a:gd name="connsiteY107" fmla="*/ 515623 h 3370881"/>
                          <a:gd name="connsiteX108" fmla="*/ 932329 w 2657256"/>
                          <a:gd name="connsiteY108" fmla="*/ 551481 h 3370881"/>
                          <a:gd name="connsiteX109" fmla="*/ 954741 w 2657256"/>
                          <a:gd name="connsiteY109" fmla="*/ 560446 h 3370881"/>
                          <a:gd name="connsiteX110" fmla="*/ 972670 w 2657256"/>
                          <a:gd name="connsiteY110" fmla="*/ 569411 h 3370881"/>
                          <a:gd name="connsiteX111" fmla="*/ 1066800 w 2657256"/>
                          <a:gd name="connsiteY111" fmla="*/ 564929 h 3370881"/>
                          <a:gd name="connsiteX112" fmla="*/ 1111623 w 2657256"/>
                          <a:gd name="connsiteY112" fmla="*/ 551481 h 3370881"/>
                          <a:gd name="connsiteX113" fmla="*/ 1129553 w 2657256"/>
                          <a:gd name="connsiteY113" fmla="*/ 538034 h 3370881"/>
                          <a:gd name="connsiteX114" fmla="*/ 1156447 w 2657256"/>
                          <a:gd name="connsiteY114" fmla="*/ 511140 h 3370881"/>
                          <a:gd name="connsiteX115" fmla="*/ 1160929 w 2657256"/>
                          <a:gd name="connsiteY115" fmla="*/ 493211 h 3370881"/>
                          <a:gd name="connsiteX116" fmla="*/ 1178859 w 2657256"/>
                          <a:gd name="connsiteY116" fmla="*/ 331846 h 3370881"/>
                          <a:gd name="connsiteX117" fmla="*/ 1215315 w 2657256"/>
                          <a:gd name="connsiteY117" fmla="*/ 270289 h 3370881"/>
                          <a:gd name="connsiteX118" fmla="*/ 1214718 w 2657256"/>
                          <a:gd name="connsiteY118" fmla="*/ 367705 h 3370881"/>
                          <a:gd name="connsiteX119" fmla="*/ 1201270 w 2657256"/>
                          <a:gd name="connsiteY119" fmla="*/ 412529 h 3370881"/>
                          <a:gd name="connsiteX120" fmla="*/ 1210235 w 2657256"/>
                          <a:gd name="connsiteY120" fmla="*/ 461834 h 3370881"/>
                          <a:gd name="connsiteX121" fmla="*/ 1214718 w 2657256"/>
                          <a:gd name="connsiteY121" fmla="*/ 475281 h 3370881"/>
                          <a:gd name="connsiteX122" fmla="*/ 1228165 w 2657256"/>
                          <a:gd name="connsiteY122" fmla="*/ 484246 h 3370881"/>
                          <a:gd name="connsiteX123" fmla="*/ 1250576 w 2657256"/>
                          <a:gd name="connsiteY123" fmla="*/ 502176 h 3370881"/>
                          <a:gd name="connsiteX124" fmla="*/ 1317812 w 2657256"/>
                          <a:gd name="connsiteY124" fmla="*/ 497693 h 3370881"/>
                          <a:gd name="connsiteX125" fmla="*/ 1353670 w 2657256"/>
                          <a:gd name="connsiteY125" fmla="*/ 488729 h 3370881"/>
                          <a:gd name="connsiteX126" fmla="*/ 1506070 w 2657256"/>
                          <a:gd name="connsiteY126" fmla="*/ 457352 h 3370881"/>
                          <a:gd name="connsiteX127" fmla="*/ 1550894 w 2657256"/>
                          <a:gd name="connsiteY127" fmla="*/ 430458 h 3370881"/>
                          <a:gd name="connsiteX128" fmla="*/ 1564341 w 2657256"/>
                          <a:gd name="connsiteY128" fmla="*/ 417011 h 3370881"/>
                          <a:gd name="connsiteX129" fmla="*/ 1586753 w 2657256"/>
                          <a:gd name="connsiteY129" fmla="*/ 399081 h 3370881"/>
                          <a:gd name="connsiteX130" fmla="*/ 1595718 w 2657256"/>
                          <a:gd name="connsiteY130" fmla="*/ 381152 h 3370881"/>
                          <a:gd name="connsiteX131" fmla="*/ 1600200 w 2657256"/>
                          <a:gd name="connsiteY131" fmla="*/ 363223 h 3370881"/>
                          <a:gd name="connsiteX132" fmla="*/ 1609165 w 2657256"/>
                          <a:gd name="connsiteY132" fmla="*/ 313917 h 3370881"/>
                          <a:gd name="connsiteX133" fmla="*/ 1537447 w 2657256"/>
                          <a:gd name="connsiteY133" fmla="*/ 188411 h 3370881"/>
                          <a:gd name="connsiteX134" fmla="*/ 1613647 w 2657256"/>
                          <a:gd name="connsiteY134" fmla="*/ 399081 h 3370881"/>
                          <a:gd name="connsiteX135" fmla="*/ 1627094 w 2657256"/>
                          <a:gd name="connsiteY135" fmla="*/ 417011 h 3370881"/>
                          <a:gd name="connsiteX136" fmla="*/ 1658470 w 2657256"/>
                          <a:gd name="connsiteY136" fmla="*/ 412529 h 3370881"/>
                          <a:gd name="connsiteX137" fmla="*/ 1685365 w 2657256"/>
                          <a:gd name="connsiteY137" fmla="*/ 390117 h 3370881"/>
                          <a:gd name="connsiteX138" fmla="*/ 1694329 w 2657256"/>
                          <a:gd name="connsiteY138" fmla="*/ 376670 h 3370881"/>
                          <a:gd name="connsiteX139" fmla="*/ 1734670 w 2657256"/>
                          <a:gd name="connsiteY139" fmla="*/ 354258 h 3370881"/>
                          <a:gd name="connsiteX140" fmla="*/ 1743635 w 2657256"/>
                          <a:gd name="connsiteY140" fmla="*/ 340811 h 3370881"/>
                          <a:gd name="connsiteX141" fmla="*/ 1757082 w 2657256"/>
                          <a:gd name="connsiteY141" fmla="*/ 336329 h 3370881"/>
                          <a:gd name="connsiteX142" fmla="*/ 1808984 w 2657256"/>
                          <a:gd name="connsiteY142" fmla="*/ 249641 h 3370881"/>
                          <a:gd name="connsiteX143" fmla="*/ 1899621 w 2657256"/>
                          <a:gd name="connsiteY143" fmla="*/ 211719 h 3370881"/>
                          <a:gd name="connsiteX144" fmla="*/ 1808984 w 2657256"/>
                          <a:gd name="connsiteY144" fmla="*/ 178521 h 3370881"/>
                          <a:gd name="connsiteX145" fmla="*/ 1772023 w 2657256"/>
                          <a:gd name="connsiteY145" fmla="*/ 77249 h 3370881"/>
                          <a:gd name="connsiteX146" fmla="*/ 1900425 w 2657256"/>
                          <a:gd name="connsiteY146" fmla="*/ 214081 h 3370881"/>
                          <a:gd name="connsiteX147" fmla="*/ 1874221 w 2657256"/>
                          <a:gd name="connsiteY147" fmla="*/ 318698 h 3370881"/>
                          <a:gd name="connsiteX148" fmla="*/ 1788459 w 2657256"/>
                          <a:gd name="connsiteY148" fmla="*/ 367705 h 3370881"/>
                          <a:gd name="connsiteX149" fmla="*/ 1761565 w 2657256"/>
                          <a:gd name="connsiteY149" fmla="*/ 390117 h 3370881"/>
                          <a:gd name="connsiteX150" fmla="*/ 1783976 w 2657256"/>
                          <a:gd name="connsiteY150" fmla="*/ 399081 h 3370881"/>
                          <a:gd name="connsiteX151" fmla="*/ 1878106 w 2657256"/>
                          <a:gd name="connsiteY151" fmla="*/ 390117 h 3370881"/>
                          <a:gd name="connsiteX152" fmla="*/ 1891553 w 2657256"/>
                          <a:gd name="connsiteY152" fmla="*/ 381152 h 3370881"/>
                          <a:gd name="connsiteX153" fmla="*/ 1918447 w 2657256"/>
                          <a:gd name="connsiteY153" fmla="*/ 372187 h 3370881"/>
                          <a:gd name="connsiteX154" fmla="*/ 1940859 w 2657256"/>
                          <a:gd name="connsiteY154" fmla="*/ 358740 h 3370881"/>
                          <a:gd name="connsiteX155" fmla="*/ 1954306 w 2657256"/>
                          <a:gd name="connsiteY155" fmla="*/ 354258 h 3370881"/>
                          <a:gd name="connsiteX156" fmla="*/ 2083304 w 2657256"/>
                          <a:gd name="connsiteY156" fmla="*/ 290281 h 3370881"/>
                          <a:gd name="connsiteX157" fmla="*/ 2166172 w 2657256"/>
                          <a:gd name="connsiteY157" fmla="*/ 215604 h 3370881"/>
                          <a:gd name="connsiteX158" fmla="*/ 2069054 w 2657256"/>
                          <a:gd name="connsiteY158" fmla="*/ 40493 h 3370881"/>
                          <a:gd name="connsiteX159" fmla="*/ 2078225 w 2657256"/>
                          <a:gd name="connsiteY159" fmla="*/ 188681 h 3370881"/>
                          <a:gd name="connsiteX160" fmla="*/ 1999129 w 2657256"/>
                          <a:gd name="connsiteY160" fmla="*/ 358740 h 3370881"/>
                          <a:gd name="connsiteX161" fmla="*/ 1994647 w 2657256"/>
                          <a:gd name="connsiteY161" fmla="*/ 372187 h 3370881"/>
                          <a:gd name="connsiteX162" fmla="*/ 2039470 w 2657256"/>
                          <a:gd name="connsiteY162" fmla="*/ 390117 h 3370881"/>
                          <a:gd name="connsiteX163" fmla="*/ 2115670 w 2657256"/>
                          <a:gd name="connsiteY163" fmla="*/ 390117 h 3370881"/>
                          <a:gd name="connsiteX164" fmla="*/ 2160494 w 2657256"/>
                          <a:gd name="connsiteY164" fmla="*/ 376670 h 3370881"/>
                          <a:gd name="connsiteX165" fmla="*/ 2191870 w 2657256"/>
                          <a:gd name="connsiteY165" fmla="*/ 363223 h 3370881"/>
                          <a:gd name="connsiteX166" fmla="*/ 2205318 w 2657256"/>
                          <a:gd name="connsiteY166" fmla="*/ 358740 h 3370881"/>
                          <a:gd name="connsiteX167" fmla="*/ 2232212 w 2657256"/>
                          <a:gd name="connsiteY167" fmla="*/ 340811 h 3370881"/>
                          <a:gd name="connsiteX168" fmla="*/ 2312894 w 2657256"/>
                          <a:gd name="connsiteY168" fmla="*/ 183929 h 3370881"/>
                          <a:gd name="connsiteX169" fmla="*/ 2339788 w 2657256"/>
                          <a:gd name="connsiteY169" fmla="*/ 151 h 3370881"/>
                          <a:gd name="connsiteX170" fmla="*/ 2357718 w 2657256"/>
                          <a:gd name="connsiteY170" fmla="*/ 215305 h 3370881"/>
                          <a:gd name="connsiteX171" fmla="*/ 2254623 w 2657256"/>
                          <a:gd name="connsiteY171" fmla="*/ 376670 h 3370881"/>
                          <a:gd name="connsiteX172" fmla="*/ 2245659 w 2657256"/>
                          <a:gd name="connsiteY172" fmla="*/ 390117 h 3370881"/>
                          <a:gd name="connsiteX173" fmla="*/ 2254623 w 2657256"/>
                          <a:gd name="connsiteY173" fmla="*/ 403564 h 3370881"/>
                          <a:gd name="connsiteX174" fmla="*/ 2353235 w 2657256"/>
                          <a:gd name="connsiteY174" fmla="*/ 399081 h 3370881"/>
                          <a:gd name="connsiteX175" fmla="*/ 2366682 w 2657256"/>
                          <a:gd name="connsiteY175" fmla="*/ 394599 h 3370881"/>
                          <a:gd name="connsiteX176" fmla="*/ 2389094 w 2657256"/>
                          <a:gd name="connsiteY176" fmla="*/ 390117 h 3370881"/>
                          <a:gd name="connsiteX177" fmla="*/ 2424953 w 2657256"/>
                          <a:gd name="connsiteY177" fmla="*/ 367705 h 3370881"/>
                          <a:gd name="connsiteX178" fmla="*/ 2528047 w 2657256"/>
                          <a:gd name="connsiteY178" fmla="*/ 292700 h 3370881"/>
                          <a:gd name="connsiteX179" fmla="*/ 2541495 w 2657256"/>
                          <a:gd name="connsiteY179" fmla="*/ 62906 h 3370881"/>
                          <a:gd name="connsiteX180" fmla="*/ 2591304 w 2657256"/>
                          <a:gd name="connsiteY180" fmla="*/ 214081 h 3370881"/>
                          <a:gd name="connsiteX181" fmla="*/ 2612315 w 2657256"/>
                          <a:gd name="connsiteY181" fmla="*/ 290907 h 3370881"/>
                          <a:gd name="connsiteX182" fmla="*/ 2650863 w 2657256"/>
                          <a:gd name="connsiteY182" fmla="*/ 344994 h 3370881"/>
                          <a:gd name="connsiteX183" fmla="*/ 2465294 w 2657256"/>
                          <a:gd name="connsiteY183" fmla="*/ 399081 h 3370881"/>
                          <a:gd name="connsiteX184" fmla="*/ 2442882 w 2657256"/>
                          <a:gd name="connsiteY184" fmla="*/ 403564 h 3370881"/>
                          <a:gd name="connsiteX185" fmla="*/ 2398059 w 2657256"/>
                          <a:gd name="connsiteY185" fmla="*/ 417011 h 3370881"/>
                          <a:gd name="connsiteX186" fmla="*/ 2375647 w 2657256"/>
                          <a:gd name="connsiteY186" fmla="*/ 425976 h 3370881"/>
                          <a:gd name="connsiteX187" fmla="*/ 2357718 w 2657256"/>
                          <a:gd name="connsiteY187" fmla="*/ 430458 h 3370881"/>
                          <a:gd name="connsiteX188" fmla="*/ 2344270 w 2657256"/>
                          <a:gd name="connsiteY188" fmla="*/ 461834 h 3370881"/>
                          <a:gd name="connsiteX189" fmla="*/ 2353235 w 2657256"/>
                          <a:gd name="connsiteY189" fmla="*/ 502176 h 3370881"/>
                          <a:gd name="connsiteX190" fmla="*/ 2362200 w 2657256"/>
                          <a:gd name="connsiteY190" fmla="*/ 515623 h 3370881"/>
                          <a:gd name="connsiteX191" fmla="*/ 2344270 w 2657256"/>
                          <a:gd name="connsiteY191" fmla="*/ 587340 h 3370881"/>
                          <a:gd name="connsiteX192" fmla="*/ 2321859 w 2657256"/>
                          <a:gd name="connsiteY192" fmla="*/ 614234 h 3370881"/>
                          <a:gd name="connsiteX193" fmla="*/ 2308412 w 2657256"/>
                          <a:gd name="connsiteY193" fmla="*/ 636646 h 3370881"/>
                          <a:gd name="connsiteX194" fmla="*/ 2281518 w 2657256"/>
                          <a:gd name="connsiteY194" fmla="*/ 641129 h 3370881"/>
                          <a:gd name="connsiteX195" fmla="*/ 2259106 w 2657256"/>
                          <a:gd name="connsiteY195" fmla="*/ 636646 h 3370881"/>
                          <a:gd name="connsiteX196" fmla="*/ 2277035 w 2657256"/>
                          <a:gd name="connsiteY196" fmla="*/ 578376 h 3370881"/>
                          <a:gd name="connsiteX197" fmla="*/ 2290482 w 2657256"/>
                          <a:gd name="connsiteY197" fmla="*/ 542517 h 3370881"/>
                          <a:gd name="connsiteX198" fmla="*/ 2286000 w 2657256"/>
                          <a:gd name="connsiteY198" fmla="*/ 506658 h 3370881"/>
                          <a:gd name="connsiteX199" fmla="*/ 2245659 w 2657256"/>
                          <a:gd name="connsiteY199" fmla="*/ 448387 h 3370881"/>
                          <a:gd name="connsiteX200" fmla="*/ 2200835 w 2657256"/>
                          <a:gd name="connsiteY200" fmla="*/ 430458 h 3370881"/>
                          <a:gd name="connsiteX201" fmla="*/ 2169459 w 2657256"/>
                          <a:gd name="connsiteY201" fmla="*/ 425976 h 3370881"/>
                          <a:gd name="connsiteX202" fmla="*/ 2102223 w 2657256"/>
                          <a:gd name="connsiteY202" fmla="*/ 430458 h 3370881"/>
                          <a:gd name="connsiteX203" fmla="*/ 2084294 w 2657256"/>
                          <a:gd name="connsiteY203" fmla="*/ 439423 h 3370881"/>
                          <a:gd name="connsiteX204" fmla="*/ 2070847 w 2657256"/>
                          <a:gd name="connsiteY204" fmla="*/ 443905 h 3370881"/>
                          <a:gd name="connsiteX205" fmla="*/ 2061882 w 2657256"/>
                          <a:gd name="connsiteY205" fmla="*/ 461834 h 3370881"/>
                          <a:gd name="connsiteX206" fmla="*/ 2034988 w 2657256"/>
                          <a:gd name="connsiteY206" fmla="*/ 475281 h 3370881"/>
                          <a:gd name="connsiteX207" fmla="*/ 1783976 w 2657256"/>
                          <a:gd name="connsiteY207" fmla="*/ 479764 h 3370881"/>
                          <a:gd name="connsiteX208" fmla="*/ 1766047 w 2657256"/>
                          <a:gd name="connsiteY208" fmla="*/ 488729 h 3370881"/>
                          <a:gd name="connsiteX209" fmla="*/ 1703294 w 2657256"/>
                          <a:gd name="connsiteY209" fmla="*/ 506658 h 3370881"/>
                          <a:gd name="connsiteX210" fmla="*/ 1689847 w 2657256"/>
                          <a:gd name="connsiteY210" fmla="*/ 511140 h 3370881"/>
                          <a:gd name="connsiteX211" fmla="*/ 1676400 w 2657256"/>
                          <a:gd name="connsiteY211" fmla="*/ 520105 h 3370881"/>
                          <a:gd name="connsiteX212" fmla="*/ 1649506 w 2657256"/>
                          <a:gd name="connsiteY212" fmla="*/ 529070 h 3370881"/>
                          <a:gd name="connsiteX213" fmla="*/ 1636059 w 2657256"/>
                          <a:gd name="connsiteY213" fmla="*/ 538034 h 3370881"/>
                          <a:gd name="connsiteX214" fmla="*/ 1622612 w 2657256"/>
                          <a:gd name="connsiteY214" fmla="*/ 551481 h 3370881"/>
                          <a:gd name="connsiteX215" fmla="*/ 1609165 w 2657256"/>
                          <a:gd name="connsiteY215" fmla="*/ 555964 h 3370881"/>
                          <a:gd name="connsiteX216" fmla="*/ 1577788 w 2657256"/>
                          <a:gd name="connsiteY216" fmla="*/ 587340 h 3370881"/>
                          <a:gd name="connsiteX217" fmla="*/ 1568823 w 2657256"/>
                          <a:gd name="connsiteY217" fmla="*/ 600787 h 3370881"/>
                          <a:gd name="connsiteX218" fmla="*/ 1555376 w 2657256"/>
                          <a:gd name="connsiteY218" fmla="*/ 614234 h 3370881"/>
                          <a:gd name="connsiteX219" fmla="*/ 1524000 w 2657256"/>
                          <a:gd name="connsiteY219" fmla="*/ 654576 h 3370881"/>
                          <a:gd name="connsiteX220" fmla="*/ 1519518 w 2657256"/>
                          <a:gd name="connsiteY220" fmla="*/ 668023 h 3370881"/>
                          <a:gd name="connsiteX221" fmla="*/ 1528482 w 2657256"/>
                          <a:gd name="connsiteY221" fmla="*/ 708364 h 3370881"/>
                          <a:gd name="connsiteX222" fmla="*/ 1537447 w 2657256"/>
                          <a:gd name="connsiteY222" fmla="*/ 721811 h 3370881"/>
                          <a:gd name="connsiteX223" fmla="*/ 1568823 w 2657256"/>
                          <a:gd name="connsiteY223" fmla="*/ 712846 h 3370881"/>
                          <a:gd name="connsiteX224" fmla="*/ 1600200 w 2657256"/>
                          <a:gd name="connsiteY224" fmla="*/ 712846 h 3370881"/>
                          <a:gd name="connsiteX225" fmla="*/ 1631576 w 2657256"/>
                          <a:gd name="connsiteY225" fmla="*/ 690434 h 3370881"/>
                          <a:gd name="connsiteX226" fmla="*/ 1645023 w 2657256"/>
                          <a:gd name="connsiteY226" fmla="*/ 676987 h 3370881"/>
                          <a:gd name="connsiteX227" fmla="*/ 1685365 w 2657256"/>
                          <a:gd name="connsiteY227" fmla="*/ 645611 h 3370881"/>
                          <a:gd name="connsiteX228" fmla="*/ 1716741 w 2657256"/>
                          <a:gd name="connsiteY228" fmla="*/ 614234 h 3370881"/>
                          <a:gd name="connsiteX229" fmla="*/ 1748118 w 2657256"/>
                          <a:gd name="connsiteY229" fmla="*/ 596305 h 3370881"/>
                          <a:gd name="connsiteX230" fmla="*/ 1761565 w 2657256"/>
                          <a:gd name="connsiteY230" fmla="*/ 591823 h 3370881"/>
                          <a:gd name="connsiteX231" fmla="*/ 1779494 w 2657256"/>
                          <a:gd name="connsiteY231" fmla="*/ 582858 h 3370881"/>
                          <a:gd name="connsiteX232" fmla="*/ 1815353 w 2657256"/>
                          <a:gd name="connsiteY232" fmla="*/ 573893 h 3370881"/>
                          <a:gd name="connsiteX233" fmla="*/ 2030506 w 2657256"/>
                          <a:gd name="connsiteY233" fmla="*/ 578376 h 3370881"/>
                          <a:gd name="connsiteX234" fmla="*/ 2017059 w 2657256"/>
                          <a:gd name="connsiteY234" fmla="*/ 600787 h 3370881"/>
                          <a:gd name="connsiteX235" fmla="*/ 1981200 w 2657256"/>
                          <a:gd name="connsiteY235" fmla="*/ 636646 h 3370881"/>
                          <a:gd name="connsiteX236" fmla="*/ 1967753 w 2657256"/>
                          <a:gd name="connsiteY236" fmla="*/ 650093 h 3370881"/>
                          <a:gd name="connsiteX237" fmla="*/ 1936376 w 2657256"/>
                          <a:gd name="connsiteY237" fmla="*/ 690434 h 3370881"/>
                          <a:gd name="connsiteX238" fmla="*/ 1905000 w 2657256"/>
                          <a:gd name="connsiteY238" fmla="*/ 717329 h 3370881"/>
                          <a:gd name="connsiteX239" fmla="*/ 1860176 w 2657256"/>
                          <a:gd name="connsiteY239" fmla="*/ 735258 h 3370881"/>
                          <a:gd name="connsiteX240" fmla="*/ 1788459 w 2657256"/>
                          <a:gd name="connsiteY240" fmla="*/ 744223 h 3370881"/>
                          <a:gd name="connsiteX241" fmla="*/ 1846729 w 2657256"/>
                          <a:gd name="connsiteY241" fmla="*/ 802493 h 3370881"/>
                          <a:gd name="connsiteX242" fmla="*/ 1913965 w 2657256"/>
                          <a:gd name="connsiteY242" fmla="*/ 829387 h 3370881"/>
                          <a:gd name="connsiteX243" fmla="*/ 1922929 w 2657256"/>
                          <a:gd name="connsiteY243" fmla="*/ 842834 h 3370881"/>
                          <a:gd name="connsiteX244" fmla="*/ 1967753 w 2657256"/>
                          <a:gd name="connsiteY244" fmla="*/ 883176 h 3370881"/>
                          <a:gd name="connsiteX245" fmla="*/ 1981200 w 2657256"/>
                          <a:gd name="connsiteY245" fmla="*/ 896623 h 3370881"/>
                          <a:gd name="connsiteX246" fmla="*/ 1994647 w 2657256"/>
                          <a:gd name="connsiteY246" fmla="*/ 905587 h 3370881"/>
                          <a:gd name="connsiteX247" fmla="*/ 2021541 w 2657256"/>
                          <a:gd name="connsiteY247" fmla="*/ 927999 h 3370881"/>
                          <a:gd name="connsiteX248" fmla="*/ 2030506 w 2657256"/>
                          <a:gd name="connsiteY248" fmla="*/ 941446 h 3370881"/>
                          <a:gd name="connsiteX249" fmla="*/ 2057400 w 2657256"/>
                          <a:gd name="connsiteY249" fmla="*/ 968340 h 3370881"/>
                          <a:gd name="connsiteX250" fmla="*/ 2088776 w 2657256"/>
                          <a:gd name="connsiteY250" fmla="*/ 1013164 h 3370881"/>
                          <a:gd name="connsiteX251" fmla="*/ 2115670 w 2657256"/>
                          <a:gd name="connsiteY251" fmla="*/ 1057987 h 3370881"/>
                          <a:gd name="connsiteX252" fmla="*/ 2120153 w 2657256"/>
                          <a:gd name="connsiteY252" fmla="*/ 1089364 h 3370881"/>
                          <a:gd name="connsiteX253" fmla="*/ 2138082 w 2657256"/>
                          <a:gd name="connsiteY253" fmla="*/ 1143152 h 3370881"/>
                          <a:gd name="connsiteX254" fmla="*/ 2147047 w 2657256"/>
                          <a:gd name="connsiteY254" fmla="*/ 1196940 h 3370881"/>
                          <a:gd name="connsiteX255" fmla="*/ 2151529 w 2657256"/>
                          <a:gd name="connsiteY255" fmla="*/ 1210387 h 3370881"/>
                          <a:gd name="connsiteX256" fmla="*/ 2156012 w 2657256"/>
                          <a:gd name="connsiteY256" fmla="*/ 1228317 h 3370881"/>
                          <a:gd name="connsiteX257" fmla="*/ 2173941 w 2657256"/>
                          <a:gd name="connsiteY257" fmla="*/ 1295552 h 3370881"/>
                          <a:gd name="connsiteX258" fmla="*/ 2182906 w 2657256"/>
                          <a:gd name="connsiteY258" fmla="*/ 1313481 h 3370881"/>
                          <a:gd name="connsiteX259" fmla="*/ 2187388 w 2657256"/>
                          <a:gd name="connsiteY259" fmla="*/ 1331411 h 3370881"/>
                          <a:gd name="connsiteX260" fmla="*/ 2214282 w 2657256"/>
                          <a:gd name="connsiteY260" fmla="*/ 1385199 h 3370881"/>
                          <a:gd name="connsiteX261" fmla="*/ 2218765 w 2657256"/>
                          <a:gd name="connsiteY261" fmla="*/ 1403129 h 3370881"/>
                          <a:gd name="connsiteX262" fmla="*/ 2223247 w 2657256"/>
                          <a:gd name="connsiteY262" fmla="*/ 1430023 h 3370881"/>
                          <a:gd name="connsiteX263" fmla="*/ 2236694 w 2657256"/>
                          <a:gd name="connsiteY263" fmla="*/ 1456917 h 3370881"/>
                          <a:gd name="connsiteX264" fmla="*/ 2241176 w 2657256"/>
                          <a:gd name="connsiteY264" fmla="*/ 1577940 h 3370881"/>
                          <a:gd name="connsiteX265" fmla="*/ 2245659 w 2657256"/>
                          <a:gd name="connsiteY265" fmla="*/ 1595870 h 3370881"/>
                          <a:gd name="connsiteX266" fmla="*/ 2236694 w 2657256"/>
                          <a:gd name="connsiteY266" fmla="*/ 1694481 h 3370881"/>
                          <a:gd name="connsiteX267" fmla="*/ 2227729 w 2657256"/>
                          <a:gd name="connsiteY267" fmla="*/ 1716893 h 3370881"/>
                          <a:gd name="connsiteX268" fmla="*/ 2223247 w 2657256"/>
                          <a:gd name="connsiteY268" fmla="*/ 1730340 h 3370881"/>
                          <a:gd name="connsiteX269" fmla="*/ 2200835 w 2657256"/>
                          <a:gd name="connsiteY269" fmla="*/ 1788611 h 3370881"/>
                          <a:gd name="connsiteX270" fmla="*/ 2191870 w 2657256"/>
                          <a:gd name="connsiteY270" fmla="*/ 1811023 h 3370881"/>
                          <a:gd name="connsiteX271" fmla="*/ 2187388 w 2657256"/>
                          <a:gd name="connsiteY271" fmla="*/ 1824470 h 3370881"/>
                          <a:gd name="connsiteX272" fmla="*/ 2169459 w 2657256"/>
                          <a:gd name="connsiteY272" fmla="*/ 1869293 h 3370881"/>
                          <a:gd name="connsiteX273" fmla="*/ 2164976 w 2657256"/>
                          <a:gd name="connsiteY273" fmla="*/ 1882740 h 3370881"/>
                          <a:gd name="connsiteX274" fmla="*/ 2156012 w 2657256"/>
                          <a:gd name="connsiteY274" fmla="*/ 1927564 h 3370881"/>
                          <a:gd name="connsiteX275" fmla="*/ 2173941 w 2657256"/>
                          <a:gd name="connsiteY275" fmla="*/ 1945493 h 3370881"/>
                          <a:gd name="connsiteX276" fmla="*/ 2196353 w 2657256"/>
                          <a:gd name="connsiteY276" fmla="*/ 1958940 h 3370881"/>
                          <a:gd name="connsiteX277" fmla="*/ 2241176 w 2657256"/>
                          <a:gd name="connsiteY277" fmla="*/ 2012729 h 3370881"/>
                          <a:gd name="connsiteX278" fmla="*/ 2263588 w 2657256"/>
                          <a:gd name="connsiteY278" fmla="*/ 2057552 h 3370881"/>
                          <a:gd name="connsiteX279" fmla="*/ 2286000 w 2657256"/>
                          <a:gd name="connsiteY279" fmla="*/ 2084446 h 3370881"/>
                          <a:gd name="connsiteX280" fmla="*/ 2299447 w 2657256"/>
                          <a:gd name="connsiteY280" fmla="*/ 2124787 h 3370881"/>
                          <a:gd name="connsiteX281" fmla="*/ 2321859 w 2657256"/>
                          <a:gd name="connsiteY281" fmla="*/ 2151681 h 3370881"/>
                          <a:gd name="connsiteX282" fmla="*/ 2344270 w 2657256"/>
                          <a:gd name="connsiteY282" fmla="*/ 2205470 h 3370881"/>
                          <a:gd name="connsiteX283" fmla="*/ 2348753 w 2657256"/>
                          <a:gd name="connsiteY283" fmla="*/ 2223399 h 3370881"/>
                          <a:gd name="connsiteX284" fmla="*/ 2366682 w 2657256"/>
                          <a:gd name="connsiteY284" fmla="*/ 2263740 h 3370881"/>
                          <a:gd name="connsiteX285" fmla="*/ 2375647 w 2657256"/>
                          <a:gd name="connsiteY285" fmla="*/ 2286152 h 3370881"/>
                          <a:gd name="connsiteX286" fmla="*/ 2380129 w 2657256"/>
                          <a:gd name="connsiteY286" fmla="*/ 2308564 h 3370881"/>
                          <a:gd name="connsiteX287" fmla="*/ 2389094 w 2657256"/>
                          <a:gd name="connsiteY287" fmla="*/ 2335458 h 3370881"/>
                          <a:gd name="connsiteX288" fmla="*/ 2393576 w 2657256"/>
                          <a:gd name="connsiteY288" fmla="*/ 2380281 h 3370881"/>
                          <a:gd name="connsiteX289" fmla="*/ 2398059 w 2657256"/>
                          <a:gd name="connsiteY289" fmla="*/ 2393729 h 3370881"/>
                          <a:gd name="connsiteX290" fmla="*/ 2402541 w 2657256"/>
                          <a:gd name="connsiteY290" fmla="*/ 2447517 h 3370881"/>
                          <a:gd name="connsiteX291" fmla="*/ 2407023 w 2657256"/>
                          <a:gd name="connsiteY291" fmla="*/ 2564058 h 3370881"/>
                          <a:gd name="connsiteX292" fmla="*/ 2389094 w 2657256"/>
                          <a:gd name="connsiteY292" fmla="*/ 2837481 h 3370881"/>
                          <a:gd name="connsiteX293" fmla="*/ 2380129 w 2657256"/>
                          <a:gd name="connsiteY293" fmla="*/ 2859893 h 3370881"/>
                          <a:gd name="connsiteX294" fmla="*/ 2357718 w 2657256"/>
                          <a:gd name="connsiteY294" fmla="*/ 2913681 h 3370881"/>
                          <a:gd name="connsiteX295" fmla="*/ 2348753 w 2657256"/>
                          <a:gd name="connsiteY295" fmla="*/ 2936093 h 3370881"/>
                          <a:gd name="connsiteX296" fmla="*/ 2339788 w 2657256"/>
                          <a:gd name="connsiteY296" fmla="*/ 2971952 h 3370881"/>
                          <a:gd name="connsiteX297" fmla="*/ 2326341 w 2657256"/>
                          <a:gd name="connsiteY297" fmla="*/ 2994364 h 3370881"/>
                          <a:gd name="connsiteX298" fmla="*/ 2317376 w 2657256"/>
                          <a:gd name="connsiteY298" fmla="*/ 3025740 h 3370881"/>
                          <a:gd name="connsiteX299" fmla="*/ 2303929 w 2657256"/>
                          <a:gd name="connsiteY299" fmla="*/ 3048152 h 3370881"/>
                          <a:gd name="connsiteX300" fmla="*/ 2290482 w 2657256"/>
                          <a:gd name="connsiteY300" fmla="*/ 3079529 h 3370881"/>
                          <a:gd name="connsiteX301" fmla="*/ 2272553 w 2657256"/>
                          <a:gd name="connsiteY301" fmla="*/ 3084011 h 3370881"/>
                          <a:gd name="connsiteX302" fmla="*/ 2259106 w 2657256"/>
                          <a:gd name="connsiteY302" fmla="*/ 3088493 h 3370881"/>
                          <a:gd name="connsiteX303" fmla="*/ 2241176 w 2657256"/>
                          <a:gd name="connsiteY303" fmla="*/ 3092976 h 3370881"/>
                          <a:gd name="connsiteX304" fmla="*/ 2209800 w 2657256"/>
                          <a:gd name="connsiteY304" fmla="*/ 3101940 h 3370881"/>
                          <a:gd name="connsiteX305" fmla="*/ 2205318 w 2657256"/>
                          <a:gd name="connsiteY305" fmla="*/ 3039187 h 3370881"/>
                          <a:gd name="connsiteX306" fmla="*/ 2218765 w 2657256"/>
                          <a:gd name="connsiteY306" fmla="*/ 3021258 h 3370881"/>
                          <a:gd name="connsiteX307" fmla="*/ 2245659 w 2657256"/>
                          <a:gd name="connsiteY307" fmla="*/ 2971952 h 3370881"/>
                          <a:gd name="connsiteX308" fmla="*/ 2268070 w 2657256"/>
                          <a:gd name="connsiteY308" fmla="*/ 2945058 h 3370881"/>
                          <a:gd name="connsiteX309" fmla="*/ 2268070 w 2657256"/>
                          <a:gd name="connsiteY309" fmla="*/ 2568540 h 3370881"/>
                          <a:gd name="connsiteX310" fmla="*/ 2259106 w 2657256"/>
                          <a:gd name="connsiteY310" fmla="*/ 2532681 h 3370881"/>
                          <a:gd name="connsiteX311" fmla="*/ 2250141 w 2657256"/>
                          <a:gd name="connsiteY311" fmla="*/ 2492340 h 3370881"/>
                          <a:gd name="connsiteX312" fmla="*/ 2245659 w 2657256"/>
                          <a:gd name="connsiteY312" fmla="*/ 2474411 h 3370881"/>
                          <a:gd name="connsiteX313" fmla="*/ 2245659 w 2657256"/>
                          <a:gd name="connsiteY313" fmla="*/ 2389247 h 3370881"/>
                          <a:gd name="connsiteX314" fmla="*/ 2173941 w 2657256"/>
                          <a:gd name="connsiteY314" fmla="*/ 2241328 h 3370881"/>
                          <a:gd name="connsiteX315" fmla="*/ 2070846 w 2657256"/>
                          <a:gd name="connsiteY315" fmla="*/ 2057553 h 3370881"/>
                          <a:gd name="connsiteX316" fmla="*/ 2057400 w 2657256"/>
                          <a:gd name="connsiteY316" fmla="*/ 2151681 h 3370881"/>
                          <a:gd name="connsiteX317" fmla="*/ 2048435 w 2657256"/>
                          <a:gd name="connsiteY317" fmla="*/ 2106858 h 3370881"/>
                          <a:gd name="connsiteX318" fmla="*/ 2034988 w 2657256"/>
                          <a:gd name="connsiteY318" fmla="*/ 2003764 h 3370881"/>
                          <a:gd name="connsiteX319" fmla="*/ 2026023 w 2657256"/>
                          <a:gd name="connsiteY319" fmla="*/ 2026176 h 3370881"/>
                          <a:gd name="connsiteX320" fmla="*/ 2021541 w 2657256"/>
                          <a:gd name="connsiteY320" fmla="*/ 2039623 h 3370881"/>
                          <a:gd name="connsiteX321" fmla="*/ 1999129 w 2657256"/>
                          <a:gd name="connsiteY321" fmla="*/ 2053070 h 3370881"/>
                          <a:gd name="connsiteX322" fmla="*/ 1990165 w 2657256"/>
                          <a:gd name="connsiteY322" fmla="*/ 2070999 h 3370881"/>
                          <a:gd name="connsiteX323" fmla="*/ 1967753 w 2657256"/>
                          <a:gd name="connsiteY323" fmla="*/ 2106858 h 3370881"/>
                          <a:gd name="connsiteX324" fmla="*/ 1981200 w 2657256"/>
                          <a:gd name="connsiteY324" fmla="*/ 2223399 h 3370881"/>
                          <a:gd name="connsiteX325" fmla="*/ 1994647 w 2657256"/>
                          <a:gd name="connsiteY325" fmla="*/ 2254776 h 3370881"/>
                          <a:gd name="connsiteX326" fmla="*/ 2003612 w 2657256"/>
                          <a:gd name="connsiteY326" fmla="*/ 2272705 h 3370881"/>
                          <a:gd name="connsiteX327" fmla="*/ 2026023 w 2657256"/>
                          <a:gd name="connsiteY327" fmla="*/ 2304081 h 3370881"/>
                          <a:gd name="connsiteX328" fmla="*/ 2043953 w 2657256"/>
                          <a:gd name="connsiteY328" fmla="*/ 2348905 h 3370881"/>
                          <a:gd name="connsiteX329" fmla="*/ 2061882 w 2657256"/>
                          <a:gd name="connsiteY329" fmla="*/ 2371317 h 3370881"/>
                          <a:gd name="connsiteX330" fmla="*/ 2088776 w 2657256"/>
                          <a:gd name="connsiteY330" fmla="*/ 2434070 h 3370881"/>
                          <a:gd name="connsiteX331" fmla="*/ 2102223 w 2657256"/>
                          <a:gd name="connsiteY331" fmla="*/ 2465446 h 3370881"/>
                          <a:gd name="connsiteX332" fmla="*/ 2106706 w 2657256"/>
                          <a:gd name="connsiteY332" fmla="*/ 2496823 h 3370881"/>
                          <a:gd name="connsiteX333" fmla="*/ 2124635 w 2657256"/>
                          <a:gd name="connsiteY333" fmla="*/ 2559576 h 3370881"/>
                          <a:gd name="connsiteX334" fmla="*/ 2138082 w 2657256"/>
                          <a:gd name="connsiteY334" fmla="*/ 2649223 h 3370881"/>
                          <a:gd name="connsiteX335" fmla="*/ 2147047 w 2657256"/>
                          <a:gd name="connsiteY335" fmla="*/ 2685081 h 3370881"/>
                          <a:gd name="connsiteX336" fmla="*/ 2151529 w 2657256"/>
                          <a:gd name="connsiteY336" fmla="*/ 2716458 h 3370881"/>
                          <a:gd name="connsiteX337" fmla="*/ 2160494 w 2657256"/>
                          <a:gd name="connsiteY337" fmla="*/ 2770246 h 3370881"/>
                          <a:gd name="connsiteX338" fmla="*/ 2156012 w 2657256"/>
                          <a:gd name="connsiteY338" fmla="*/ 2962987 h 3370881"/>
                          <a:gd name="connsiteX339" fmla="*/ 2138082 w 2657256"/>
                          <a:gd name="connsiteY339" fmla="*/ 3043670 h 3370881"/>
                          <a:gd name="connsiteX340" fmla="*/ 2133600 w 2657256"/>
                          <a:gd name="connsiteY340" fmla="*/ 3061599 h 3370881"/>
                          <a:gd name="connsiteX341" fmla="*/ 2120153 w 2657256"/>
                          <a:gd name="connsiteY341" fmla="*/ 3079529 h 3370881"/>
                          <a:gd name="connsiteX342" fmla="*/ 2111188 w 2657256"/>
                          <a:gd name="connsiteY342" fmla="*/ 3106423 h 3370881"/>
                          <a:gd name="connsiteX343" fmla="*/ 2088776 w 2657256"/>
                          <a:gd name="connsiteY343" fmla="*/ 3137799 h 3370881"/>
                          <a:gd name="connsiteX344" fmla="*/ 2075329 w 2657256"/>
                          <a:gd name="connsiteY344" fmla="*/ 3164693 h 3370881"/>
                          <a:gd name="connsiteX345" fmla="*/ 2061882 w 2657256"/>
                          <a:gd name="connsiteY345" fmla="*/ 3169176 h 3370881"/>
                          <a:gd name="connsiteX346" fmla="*/ 2021541 w 2657256"/>
                          <a:gd name="connsiteY346" fmla="*/ 3164693 h 3370881"/>
                          <a:gd name="connsiteX347" fmla="*/ 2012576 w 2657256"/>
                          <a:gd name="connsiteY347" fmla="*/ 3119870 h 3370881"/>
                          <a:gd name="connsiteX348" fmla="*/ 2048435 w 2657256"/>
                          <a:gd name="connsiteY348" fmla="*/ 3021258 h 3370881"/>
                          <a:gd name="connsiteX349" fmla="*/ 2048435 w 2657256"/>
                          <a:gd name="connsiteY349" fmla="*/ 3021258 h 3370881"/>
                          <a:gd name="connsiteX350" fmla="*/ 2061882 w 2657256"/>
                          <a:gd name="connsiteY350" fmla="*/ 2967470 h 3370881"/>
                          <a:gd name="connsiteX351" fmla="*/ 2070847 w 2657256"/>
                          <a:gd name="connsiteY351" fmla="*/ 2882305 h 3370881"/>
                          <a:gd name="connsiteX352" fmla="*/ 2066365 w 2657256"/>
                          <a:gd name="connsiteY352" fmla="*/ 2725423 h 3370881"/>
                          <a:gd name="connsiteX353" fmla="*/ 2043953 w 2657256"/>
                          <a:gd name="connsiteY353" fmla="*/ 2649223 h 3370881"/>
                          <a:gd name="connsiteX354" fmla="*/ 2030506 w 2657256"/>
                          <a:gd name="connsiteY354" fmla="*/ 2622329 h 3370881"/>
                          <a:gd name="connsiteX355" fmla="*/ 2017059 w 2657256"/>
                          <a:gd name="connsiteY355" fmla="*/ 2581987 h 3370881"/>
                          <a:gd name="connsiteX356" fmla="*/ 1981200 w 2657256"/>
                          <a:gd name="connsiteY356" fmla="*/ 2514752 h 3370881"/>
                          <a:gd name="connsiteX357" fmla="*/ 1972235 w 2657256"/>
                          <a:gd name="connsiteY357" fmla="*/ 2501305 h 3370881"/>
                          <a:gd name="connsiteX358" fmla="*/ 1958788 w 2657256"/>
                          <a:gd name="connsiteY358" fmla="*/ 2478893 h 3370881"/>
                          <a:gd name="connsiteX359" fmla="*/ 1905000 w 2657256"/>
                          <a:gd name="connsiteY359" fmla="*/ 2398211 h 3370881"/>
                          <a:gd name="connsiteX360" fmla="*/ 1882588 w 2657256"/>
                          <a:gd name="connsiteY360" fmla="*/ 2357870 h 3370881"/>
                          <a:gd name="connsiteX361" fmla="*/ 1869141 w 2657256"/>
                          <a:gd name="connsiteY361" fmla="*/ 2339940 h 3370881"/>
                          <a:gd name="connsiteX362" fmla="*/ 1806388 w 2657256"/>
                          <a:gd name="connsiteY362" fmla="*/ 2313046 h 3370881"/>
                          <a:gd name="connsiteX363" fmla="*/ 1779494 w 2657256"/>
                          <a:gd name="connsiteY363" fmla="*/ 2304081 h 3370881"/>
                          <a:gd name="connsiteX364" fmla="*/ 1752600 w 2657256"/>
                          <a:gd name="connsiteY364" fmla="*/ 2299599 h 3370881"/>
                          <a:gd name="connsiteX365" fmla="*/ 1680882 w 2657256"/>
                          <a:gd name="connsiteY365" fmla="*/ 2277187 h 3370881"/>
                          <a:gd name="connsiteX366" fmla="*/ 1662953 w 2657256"/>
                          <a:gd name="connsiteY366" fmla="*/ 2272705 h 3370881"/>
                          <a:gd name="connsiteX367" fmla="*/ 1640541 w 2657256"/>
                          <a:gd name="connsiteY367" fmla="*/ 2259258 h 3370881"/>
                          <a:gd name="connsiteX368" fmla="*/ 1604682 w 2657256"/>
                          <a:gd name="connsiteY368" fmla="*/ 2272705 h 3370881"/>
                          <a:gd name="connsiteX369" fmla="*/ 1537447 w 2657256"/>
                          <a:gd name="connsiteY369" fmla="*/ 2304081 h 3370881"/>
                          <a:gd name="connsiteX370" fmla="*/ 1546113 w 2657256"/>
                          <a:gd name="connsiteY370" fmla="*/ 2313644 h 3370881"/>
                          <a:gd name="connsiteX371" fmla="*/ 1488141 w 2657256"/>
                          <a:gd name="connsiteY371" fmla="*/ 2313046 h 3370881"/>
                          <a:gd name="connsiteX372" fmla="*/ 1478878 w 2657256"/>
                          <a:gd name="connsiteY372" fmla="*/ 2342331 h 3370881"/>
                          <a:gd name="connsiteX373" fmla="*/ 1402678 w 2657256"/>
                          <a:gd name="connsiteY373" fmla="*/ 2339641 h 3370881"/>
                          <a:gd name="connsiteX374" fmla="*/ 1322892 w 2657256"/>
                          <a:gd name="connsiteY374" fmla="*/ 2336952 h 3370881"/>
                          <a:gd name="connsiteX375" fmla="*/ 1199384 w 2657256"/>
                          <a:gd name="connsiteY375" fmla="*/ 2307041 h 3370881"/>
                          <a:gd name="connsiteX376" fmla="*/ 1066800 w 2657256"/>
                          <a:gd name="connsiteY376" fmla="*/ 2272705 h 3370881"/>
                          <a:gd name="connsiteX377" fmla="*/ 1030941 w 2657256"/>
                          <a:gd name="connsiteY377" fmla="*/ 2263740 h 3370881"/>
                          <a:gd name="connsiteX378" fmla="*/ 986118 w 2657256"/>
                          <a:gd name="connsiteY378" fmla="*/ 2241329 h 3370881"/>
                          <a:gd name="connsiteX379" fmla="*/ 968188 w 2657256"/>
                          <a:gd name="connsiteY379" fmla="*/ 2232364 h 3370881"/>
                          <a:gd name="connsiteX380" fmla="*/ 936812 w 2657256"/>
                          <a:gd name="connsiteY380" fmla="*/ 2214434 h 3370881"/>
                          <a:gd name="connsiteX381" fmla="*/ 905435 w 2657256"/>
                          <a:gd name="connsiteY381" fmla="*/ 2196505 h 3370881"/>
                          <a:gd name="connsiteX382" fmla="*/ 869576 w 2657256"/>
                          <a:gd name="connsiteY382" fmla="*/ 2209952 h 3370881"/>
                          <a:gd name="connsiteX383" fmla="*/ 856129 w 2657256"/>
                          <a:gd name="connsiteY383" fmla="*/ 2227881 h 3370881"/>
                          <a:gd name="connsiteX384" fmla="*/ 815788 w 2657256"/>
                          <a:gd name="connsiteY384" fmla="*/ 2268223 h 3370881"/>
                          <a:gd name="connsiteX385" fmla="*/ 788894 w 2657256"/>
                          <a:gd name="connsiteY385" fmla="*/ 2290634 h 3370881"/>
                          <a:gd name="connsiteX386" fmla="*/ 762000 w 2657256"/>
                          <a:gd name="connsiteY386" fmla="*/ 2313046 h 3370881"/>
                          <a:gd name="connsiteX387" fmla="*/ 753035 w 2657256"/>
                          <a:gd name="connsiteY387" fmla="*/ 2326493 h 3370881"/>
                          <a:gd name="connsiteX388" fmla="*/ 735106 w 2657256"/>
                          <a:gd name="connsiteY388" fmla="*/ 2339940 h 3370881"/>
                          <a:gd name="connsiteX389" fmla="*/ 712694 w 2657256"/>
                          <a:gd name="connsiteY389" fmla="*/ 2362352 h 3370881"/>
                          <a:gd name="connsiteX390" fmla="*/ 694765 w 2657256"/>
                          <a:gd name="connsiteY390" fmla="*/ 2375799 h 3370881"/>
                          <a:gd name="connsiteX391" fmla="*/ 681318 w 2657256"/>
                          <a:gd name="connsiteY391" fmla="*/ 2393729 h 3370881"/>
                          <a:gd name="connsiteX392" fmla="*/ 667870 w 2657256"/>
                          <a:gd name="connsiteY392" fmla="*/ 2402693 h 3370881"/>
                          <a:gd name="connsiteX393" fmla="*/ 623047 w 2657256"/>
                          <a:gd name="connsiteY393" fmla="*/ 2443034 h 3370881"/>
                          <a:gd name="connsiteX394" fmla="*/ 600635 w 2657256"/>
                          <a:gd name="connsiteY394" fmla="*/ 2474411 h 3370881"/>
                          <a:gd name="connsiteX395" fmla="*/ 587188 w 2657256"/>
                          <a:gd name="connsiteY395" fmla="*/ 2514752 h 3370881"/>
                          <a:gd name="connsiteX396" fmla="*/ 582706 w 2657256"/>
                          <a:gd name="connsiteY396" fmla="*/ 2546129 h 3370881"/>
                          <a:gd name="connsiteX397" fmla="*/ 596153 w 2657256"/>
                          <a:gd name="connsiteY397" fmla="*/ 2635776 h 3370881"/>
                          <a:gd name="connsiteX398" fmla="*/ 600635 w 2657256"/>
                          <a:gd name="connsiteY398" fmla="*/ 2653705 h 3370881"/>
                          <a:gd name="connsiteX399" fmla="*/ 609600 w 2657256"/>
                          <a:gd name="connsiteY399" fmla="*/ 2671634 h 3370881"/>
                          <a:gd name="connsiteX400" fmla="*/ 614082 w 2657256"/>
                          <a:gd name="connsiteY400" fmla="*/ 2689564 h 3370881"/>
                          <a:gd name="connsiteX401" fmla="*/ 623047 w 2657256"/>
                          <a:gd name="connsiteY401" fmla="*/ 2711976 h 3370881"/>
                          <a:gd name="connsiteX402" fmla="*/ 627529 w 2657256"/>
                          <a:gd name="connsiteY402" fmla="*/ 2734387 h 3370881"/>
                          <a:gd name="connsiteX403" fmla="*/ 640976 w 2657256"/>
                          <a:gd name="connsiteY403" fmla="*/ 2765764 h 3370881"/>
                          <a:gd name="connsiteX404" fmla="*/ 645459 w 2657256"/>
                          <a:gd name="connsiteY404" fmla="*/ 2779211 h 3370881"/>
                          <a:gd name="connsiteX405" fmla="*/ 658906 w 2657256"/>
                          <a:gd name="connsiteY405" fmla="*/ 2801623 h 3370881"/>
                          <a:gd name="connsiteX406" fmla="*/ 676835 w 2657256"/>
                          <a:gd name="connsiteY406" fmla="*/ 2864376 h 3370881"/>
                          <a:gd name="connsiteX407" fmla="*/ 690282 w 2657256"/>
                          <a:gd name="connsiteY407" fmla="*/ 2895752 h 3370881"/>
                          <a:gd name="connsiteX408" fmla="*/ 699247 w 2657256"/>
                          <a:gd name="connsiteY408" fmla="*/ 2940576 h 3370881"/>
                          <a:gd name="connsiteX409" fmla="*/ 703729 w 2657256"/>
                          <a:gd name="connsiteY409" fmla="*/ 2967470 h 3370881"/>
                          <a:gd name="connsiteX410" fmla="*/ 717176 w 2657256"/>
                          <a:gd name="connsiteY410" fmla="*/ 2994364 h 3370881"/>
                          <a:gd name="connsiteX411" fmla="*/ 735106 w 2657256"/>
                          <a:gd name="connsiteY411" fmla="*/ 3052634 h 3370881"/>
                          <a:gd name="connsiteX412" fmla="*/ 739588 w 2657256"/>
                          <a:gd name="connsiteY412" fmla="*/ 3079529 h 3370881"/>
                          <a:gd name="connsiteX413" fmla="*/ 762000 w 2657256"/>
                          <a:gd name="connsiteY413" fmla="*/ 3142281 h 3370881"/>
                          <a:gd name="connsiteX414" fmla="*/ 766482 w 2657256"/>
                          <a:gd name="connsiteY414" fmla="*/ 3231929 h 3370881"/>
                          <a:gd name="connsiteX415" fmla="*/ 770965 w 2657256"/>
                          <a:gd name="connsiteY415" fmla="*/ 3254340 h 3370881"/>
                          <a:gd name="connsiteX416" fmla="*/ 775447 w 2657256"/>
                          <a:gd name="connsiteY416" fmla="*/ 3285717 h 3370881"/>
                          <a:gd name="connsiteX417" fmla="*/ 748553 w 2657256"/>
                          <a:gd name="connsiteY417" fmla="*/ 3335023 h 3370881"/>
                          <a:gd name="connsiteX418" fmla="*/ 721659 w 2657256"/>
                          <a:gd name="connsiteY418" fmla="*/ 3343987 h 3370881"/>
                          <a:gd name="connsiteX419" fmla="*/ 708212 w 2657256"/>
                          <a:gd name="connsiteY419" fmla="*/ 3348470 h 3370881"/>
                          <a:gd name="connsiteX420" fmla="*/ 623047 w 2657256"/>
                          <a:gd name="connsiteY420" fmla="*/ 3330540 h 3370881"/>
                          <a:gd name="connsiteX421" fmla="*/ 609600 w 2657256"/>
                          <a:gd name="connsiteY421" fmla="*/ 3308129 h 3370881"/>
                          <a:gd name="connsiteX422" fmla="*/ 591670 w 2657256"/>
                          <a:gd name="connsiteY422" fmla="*/ 3267787 h 3370881"/>
                          <a:gd name="connsiteX423" fmla="*/ 560294 w 2657256"/>
                          <a:gd name="connsiteY423" fmla="*/ 3209517 h 3370881"/>
                          <a:gd name="connsiteX424" fmla="*/ 551329 w 2657256"/>
                          <a:gd name="connsiteY424" fmla="*/ 3196070 h 3370881"/>
                          <a:gd name="connsiteX425" fmla="*/ 528918 w 2657256"/>
                          <a:gd name="connsiteY425" fmla="*/ 3173658 h 3370881"/>
                          <a:gd name="connsiteX426" fmla="*/ 519953 w 2657256"/>
                          <a:gd name="connsiteY426" fmla="*/ 3128834 h 3370881"/>
                          <a:gd name="connsiteX427" fmla="*/ 524435 w 2657256"/>
                          <a:gd name="connsiteY427" fmla="*/ 3101940 h 3370881"/>
                          <a:gd name="connsiteX428" fmla="*/ 528918 w 2657256"/>
                          <a:gd name="connsiteY428" fmla="*/ 3088493 h 3370881"/>
                          <a:gd name="connsiteX429" fmla="*/ 542365 w 2657256"/>
                          <a:gd name="connsiteY429" fmla="*/ 3052634 h 3370881"/>
                          <a:gd name="connsiteX430" fmla="*/ 484094 w 2657256"/>
                          <a:gd name="connsiteY430" fmla="*/ 2886787 h 3370881"/>
                          <a:gd name="connsiteX431" fmla="*/ 443753 w 2657256"/>
                          <a:gd name="connsiteY431" fmla="*/ 2779211 h 3370881"/>
                          <a:gd name="connsiteX432" fmla="*/ 439270 w 2657256"/>
                          <a:gd name="connsiteY432" fmla="*/ 2752317 h 3370881"/>
                          <a:gd name="connsiteX433" fmla="*/ 430306 w 2657256"/>
                          <a:gd name="connsiteY433" fmla="*/ 2716458 h 3370881"/>
                          <a:gd name="connsiteX434" fmla="*/ 425823 w 2657256"/>
                          <a:gd name="connsiteY434" fmla="*/ 2680599 h 3370881"/>
                          <a:gd name="connsiteX435" fmla="*/ 398929 w 2657256"/>
                          <a:gd name="connsiteY435" fmla="*/ 2599917 h 3370881"/>
                          <a:gd name="connsiteX436" fmla="*/ 385482 w 2657256"/>
                          <a:gd name="connsiteY436" fmla="*/ 2568540 h 3370881"/>
                          <a:gd name="connsiteX437" fmla="*/ 381000 w 2657256"/>
                          <a:gd name="connsiteY437" fmla="*/ 2550611 h 3370881"/>
                          <a:gd name="connsiteX438" fmla="*/ 372035 w 2657256"/>
                          <a:gd name="connsiteY438" fmla="*/ 2483376 h 3370881"/>
                          <a:gd name="connsiteX439" fmla="*/ 367553 w 2657256"/>
                          <a:gd name="connsiteY439" fmla="*/ 2469929 h 3370881"/>
                          <a:gd name="connsiteX440" fmla="*/ 407894 w 2657256"/>
                          <a:gd name="connsiteY440" fmla="*/ 2451999 h 3370881"/>
                          <a:gd name="connsiteX441" fmla="*/ 515470 w 2657256"/>
                          <a:gd name="connsiteY441" fmla="*/ 2407176 h 3370881"/>
                          <a:gd name="connsiteX442" fmla="*/ 578223 w 2657256"/>
                          <a:gd name="connsiteY442" fmla="*/ 2353387 h 3370881"/>
                          <a:gd name="connsiteX443" fmla="*/ 587188 w 2657256"/>
                          <a:gd name="connsiteY443" fmla="*/ 2330976 h 3370881"/>
                          <a:gd name="connsiteX444" fmla="*/ 614082 w 2657256"/>
                          <a:gd name="connsiteY444" fmla="*/ 2254776 h 3370881"/>
                          <a:gd name="connsiteX445" fmla="*/ 649941 w 2657256"/>
                          <a:gd name="connsiteY445" fmla="*/ 2200987 h 3370881"/>
                          <a:gd name="connsiteX446" fmla="*/ 690282 w 2657256"/>
                          <a:gd name="connsiteY446" fmla="*/ 2174093 h 3370881"/>
                          <a:gd name="connsiteX447" fmla="*/ 703729 w 2657256"/>
                          <a:gd name="connsiteY447" fmla="*/ 2165129 h 3370881"/>
                          <a:gd name="connsiteX448" fmla="*/ 739588 w 2657256"/>
                          <a:gd name="connsiteY448" fmla="*/ 2147199 h 3370881"/>
                          <a:gd name="connsiteX449" fmla="*/ 708212 w 2657256"/>
                          <a:gd name="connsiteY449" fmla="*/ 2187540 h 3370881"/>
                          <a:gd name="connsiteX450" fmla="*/ 654423 w 2657256"/>
                          <a:gd name="connsiteY450" fmla="*/ 2241329 h 3370881"/>
                          <a:gd name="connsiteX451" fmla="*/ 636494 w 2657256"/>
                          <a:gd name="connsiteY451" fmla="*/ 2259258 h 3370881"/>
                          <a:gd name="connsiteX452" fmla="*/ 614082 w 2657256"/>
                          <a:gd name="connsiteY452" fmla="*/ 2286152 h 3370881"/>
                          <a:gd name="connsiteX453" fmla="*/ 605118 w 2657256"/>
                          <a:gd name="connsiteY453" fmla="*/ 2299599 h 3370881"/>
                          <a:gd name="connsiteX454" fmla="*/ 560294 w 2657256"/>
                          <a:gd name="connsiteY454" fmla="*/ 2335458 h 3370881"/>
                          <a:gd name="connsiteX455" fmla="*/ 524435 w 2657256"/>
                          <a:gd name="connsiteY455" fmla="*/ 2348905 h 3370881"/>
                          <a:gd name="connsiteX456" fmla="*/ 502023 w 2657256"/>
                          <a:gd name="connsiteY456" fmla="*/ 2362352 h 3370881"/>
                          <a:gd name="connsiteX457" fmla="*/ 461682 w 2657256"/>
                          <a:gd name="connsiteY457" fmla="*/ 2389246 h 3370881"/>
                          <a:gd name="connsiteX458" fmla="*/ 448235 w 2657256"/>
                          <a:gd name="connsiteY458" fmla="*/ 2398211 h 3370881"/>
                          <a:gd name="connsiteX459" fmla="*/ 430306 w 2657256"/>
                          <a:gd name="connsiteY459" fmla="*/ 2407176 h 3370881"/>
                          <a:gd name="connsiteX460" fmla="*/ 412376 w 2657256"/>
                          <a:gd name="connsiteY460" fmla="*/ 2420623 h 3370881"/>
                          <a:gd name="connsiteX461" fmla="*/ 389965 w 2657256"/>
                          <a:gd name="connsiteY461" fmla="*/ 2429587 h 3370881"/>
                          <a:gd name="connsiteX462" fmla="*/ 372035 w 2657256"/>
                          <a:gd name="connsiteY462" fmla="*/ 2443034 h 3370881"/>
                          <a:gd name="connsiteX463" fmla="*/ 318247 w 2657256"/>
                          <a:gd name="connsiteY463" fmla="*/ 2474411 h 3370881"/>
                          <a:gd name="connsiteX464" fmla="*/ 304800 w 2657256"/>
                          <a:gd name="connsiteY464" fmla="*/ 2492340 h 3370881"/>
                          <a:gd name="connsiteX465" fmla="*/ 282388 w 2657256"/>
                          <a:gd name="connsiteY465" fmla="*/ 2519234 h 3370881"/>
                          <a:gd name="connsiteX466" fmla="*/ 295835 w 2657256"/>
                          <a:gd name="connsiteY466" fmla="*/ 2815070 h 3370881"/>
                          <a:gd name="connsiteX467" fmla="*/ 300318 w 2657256"/>
                          <a:gd name="connsiteY467" fmla="*/ 2837481 h 3370881"/>
                          <a:gd name="connsiteX468" fmla="*/ 304800 w 2657256"/>
                          <a:gd name="connsiteY468" fmla="*/ 2868858 h 3370881"/>
                          <a:gd name="connsiteX469" fmla="*/ 309282 w 2657256"/>
                          <a:gd name="connsiteY469" fmla="*/ 2927129 h 3370881"/>
                          <a:gd name="connsiteX470" fmla="*/ 322729 w 2657256"/>
                          <a:gd name="connsiteY470" fmla="*/ 2985399 h 3370881"/>
                          <a:gd name="connsiteX471" fmla="*/ 327212 w 2657256"/>
                          <a:gd name="connsiteY471" fmla="*/ 3012293 h 3370881"/>
                          <a:gd name="connsiteX472" fmla="*/ 331694 w 2657256"/>
                          <a:gd name="connsiteY472" fmla="*/ 3043670 h 3370881"/>
                          <a:gd name="connsiteX473" fmla="*/ 345141 w 2657256"/>
                          <a:gd name="connsiteY473" fmla="*/ 3070564 h 3370881"/>
                          <a:gd name="connsiteX474" fmla="*/ 367553 w 2657256"/>
                          <a:gd name="connsiteY474" fmla="*/ 3124352 h 3370881"/>
                          <a:gd name="connsiteX475" fmla="*/ 381000 w 2657256"/>
                          <a:gd name="connsiteY475" fmla="*/ 3182623 h 3370881"/>
                          <a:gd name="connsiteX476" fmla="*/ 389965 w 2657256"/>
                          <a:gd name="connsiteY476" fmla="*/ 3196070 h 3370881"/>
                          <a:gd name="connsiteX477" fmla="*/ 394447 w 2657256"/>
                          <a:gd name="connsiteY477" fmla="*/ 3213999 h 3370881"/>
                          <a:gd name="connsiteX478" fmla="*/ 412376 w 2657256"/>
                          <a:gd name="connsiteY478" fmla="*/ 3245376 h 3370881"/>
                          <a:gd name="connsiteX479" fmla="*/ 416859 w 2657256"/>
                          <a:gd name="connsiteY479" fmla="*/ 3258823 h 3370881"/>
                          <a:gd name="connsiteX480" fmla="*/ 425823 w 2657256"/>
                          <a:gd name="connsiteY480" fmla="*/ 3272270 h 3370881"/>
                          <a:gd name="connsiteX481" fmla="*/ 439270 w 2657256"/>
                          <a:gd name="connsiteY481" fmla="*/ 3303646 h 3370881"/>
                          <a:gd name="connsiteX482" fmla="*/ 439270 w 2657256"/>
                          <a:gd name="connsiteY482" fmla="*/ 3352952 h 3370881"/>
                          <a:gd name="connsiteX483" fmla="*/ 430306 w 2657256"/>
                          <a:gd name="connsiteY483" fmla="*/ 3366399 h 3370881"/>
                          <a:gd name="connsiteX484" fmla="*/ 412376 w 2657256"/>
                          <a:gd name="connsiteY484" fmla="*/ 3370881 h 3370881"/>
                          <a:gd name="connsiteX485" fmla="*/ 295835 w 2657256"/>
                          <a:gd name="connsiteY485" fmla="*/ 3357434 h 3370881"/>
                          <a:gd name="connsiteX486" fmla="*/ 264459 w 2657256"/>
                          <a:gd name="connsiteY486" fmla="*/ 3276752 h 3370881"/>
                          <a:gd name="connsiteX487" fmla="*/ 259976 w 2657256"/>
                          <a:gd name="connsiteY487" fmla="*/ 3240893 h 3370881"/>
                          <a:gd name="connsiteX488" fmla="*/ 246529 w 2657256"/>
                          <a:gd name="connsiteY488" fmla="*/ 3178140 h 3370881"/>
                          <a:gd name="connsiteX489" fmla="*/ 237565 w 2657256"/>
                          <a:gd name="connsiteY489" fmla="*/ 3084011 h 3370881"/>
                          <a:gd name="connsiteX490" fmla="*/ 228600 w 2657256"/>
                          <a:gd name="connsiteY490" fmla="*/ 3057117 h 3370881"/>
                          <a:gd name="connsiteX491" fmla="*/ 219635 w 2657256"/>
                          <a:gd name="connsiteY491" fmla="*/ 3021258 h 3370881"/>
                          <a:gd name="connsiteX492" fmla="*/ 206188 w 2657256"/>
                          <a:gd name="connsiteY492" fmla="*/ 2980917 h 3370881"/>
                          <a:gd name="connsiteX493" fmla="*/ 201706 w 2657256"/>
                          <a:gd name="connsiteY493" fmla="*/ 2949540 h 3370881"/>
                          <a:gd name="connsiteX494" fmla="*/ 197223 w 2657256"/>
                          <a:gd name="connsiteY494" fmla="*/ 2927129 h 3370881"/>
                          <a:gd name="connsiteX495" fmla="*/ 192741 w 2657256"/>
                          <a:gd name="connsiteY495" fmla="*/ 2891270 h 3370881"/>
                          <a:gd name="connsiteX496" fmla="*/ 188259 w 2657256"/>
                          <a:gd name="connsiteY496" fmla="*/ 2850929 h 3370881"/>
                          <a:gd name="connsiteX497" fmla="*/ 179294 w 2657256"/>
                          <a:gd name="connsiteY497" fmla="*/ 2824034 h 3370881"/>
                          <a:gd name="connsiteX498" fmla="*/ 165847 w 2657256"/>
                          <a:gd name="connsiteY498" fmla="*/ 2774729 h 3370881"/>
                          <a:gd name="connsiteX499" fmla="*/ 161365 w 2657256"/>
                          <a:gd name="connsiteY499" fmla="*/ 2747834 h 3370881"/>
                          <a:gd name="connsiteX500" fmla="*/ 156882 w 2657256"/>
                          <a:gd name="connsiteY500" fmla="*/ 2559576 h 3370881"/>
                          <a:gd name="connsiteX501" fmla="*/ 152400 w 2657256"/>
                          <a:gd name="connsiteY501" fmla="*/ 2519234 h 3370881"/>
                          <a:gd name="connsiteX502" fmla="*/ 143435 w 2657256"/>
                          <a:gd name="connsiteY502" fmla="*/ 2384764 h 3370881"/>
                          <a:gd name="connsiteX503" fmla="*/ 129988 w 2657256"/>
                          <a:gd name="connsiteY503" fmla="*/ 2344423 h 3370881"/>
                          <a:gd name="connsiteX504" fmla="*/ 125506 w 2657256"/>
                          <a:gd name="connsiteY504" fmla="*/ 2330976 h 3370881"/>
                          <a:gd name="connsiteX505" fmla="*/ 138953 w 2657256"/>
                          <a:gd name="connsiteY505" fmla="*/ 2313046 h 3370881"/>
                          <a:gd name="connsiteX506" fmla="*/ 152400 w 2657256"/>
                          <a:gd name="connsiteY506" fmla="*/ 2304081 h 3370881"/>
                          <a:gd name="connsiteX507" fmla="*/ 170329 w 2657256"/>
                          <a:gd name="connsiteY507" fmla="*/ 2259258 h 3370881"/>
                          <a:gd name="connsiteX508" fmla="*/ 188259 w 2657256"/>
                          <a:gd name="connsiteY508" fmla="*/ 2223399 h 3370881"/>
                          <a:gd name="connsiteX509" fmla="*/ 206188 w 2657256"/>
                          <a:gd name="connsiteY509" fmla="*/ 2187540 h 3370881"/>
                          <a:gd name="connsiteX510" fmla="*/ 210670 w 2657256"/>
                          <a:gd name="connsiteY510" fmla="*/ 2174093 h 3370881"/>
                          <a:gd name="connsiteX511" fmla="*/ 219635 w 2657256"/>
                          <a:gd name="connsiteY511" fmla="*/ 2115823 h 3370881"/>
                          <a:gd name="connsiteX512" fmla="*/ 210670 w 2657256"/>
                          <a:gd name="connsiteY512" fmla="*/ 1958940 h 3370881"/>
                          <a:gd name="connsiteX513" fmla="*/ 192741 w 2657256"/>
                          <a:gd name="connsiteY513" fmla="*/ 1923081 h 3370881"/>
                          <a:gd name="connsiteX514" fmla="*/ 179294 w 2657256"/>
                          <a:gd name="connsiteY514" fmla="*/ 1891705 h 3370881"/>
                          <a:gd name="connsiteX515" fmla="*/ 165847 w 2657256"/>
                          <a:gd name="connsiteY515" fmla="*/ 1864811 h 3370881"/>
                          <a:gd name="connsiteX516" fmla="*/ 152400 w 2657256"/>
                          <a:gd name="connsiteY516" fmla="*/ 1833434 h 3370881"/>
                          <a:gd name="connsiteX517" fmla="*/ 143435 w 2657256"/>
                          <a:gd name="connsiteY517" fmla="*/ 1819987 h 3370881"/>
                          <a:gd name="connsiteX518" fmla="*/ 107576 w 2657256"/>
                          <a:gd name="connsiteY518" fmla="*/ 1784129 h 3370881"/>
                          <a:gd name="connsiteX519" fmla="*/ 94129 w 2657256"/>
                          <a:gd name="connsiteY519" fmla="*/ 1779646 h 3370881"/>
                          <a:gd name="connsiteX520" fmla="*/ 71718 w 2657256"/>
                          <a:gd name="connsiteY520" fmla="*/ 1770681 h 3370881"/>
                          <a:gd name="connsiteX521" fmla="*/ 58270 w 2657256"/>
                          <a:gd name="connsiteY521" fmla="*/ 1761717 h 3370881"/>
                          <a:gd name="connsiteX522" fmla="*/ 26894 w 2657256"/>
                          <a:gd name="connsiteY522" fmla="*/ 1730340 h 3370881"/>
                          <a:gd name="connsiteX523" fmla="*/ 0 w 2657256"/>
                          <a:gd name="connsiteY523" fmla="*/ 1707929 h 3370881"/>
                          <a:gd name="connsiteX0" fmla="*/ 0 w 2657256"/>
                          <a:gd name="connsiteY0" fmla="*/ 1707929 h 3370881"/>
                          <a:gd name="connsiteX1" fmla="*/ 22412 w 2657256"/>
                          <a:gd name="connsiteY1" fmla="*/ 1698964 h 3370881"/>
                          <a:gd name="connsiteX2" fmla="*/ 31376 w 2657256"/>
                          <a:gd name="connsiteY2" fmla="*/ 1681034 h 3370881"/>
                          <a:gd name="connsiteX3" fmla="*/ 44823 w 2657256"/>
                          <a:gd name="connsiteY3" fmla="*/ 1672070 h 3370881"/>
                          <a:gd name="connsiteX4" fmla="*/ 58270 w 2657256"/>
                          <a:gd name="connsiteY4" fmla="*/ 1654140 h 3370881"/>
                          <a:gd name="connsiteX5" fmla="*/ 76200 w 2657256"/>
                          <a:gd name="connsiteY5" fmla="*/ 1645176 h 3370881"/>
                          <a:gd name="connsiteX6" fmla="*/ 98612 w 2657256"/>
                          <a:gd name="connsiteY6" fmla="*/ 1636211 h 3370881"/>
                          <a:gd name="connsiteX7" fmla="*/ 125506 w 2657256"/>
                          <a:gd name="connsiteY7" fmla="*/ 1627246 h 3370881"/>
                          <a:gd name="connsiteX8" fmla="*/ 152400 w 2657256"/>
                          <a:gd name="connsiteY8" fmla="*/ 1609317 h 3370881"/>
                          <a:gd name="connsiteX9" fmla="*/ 170329 w 2657256"/>
                          <a:gd name="connsiteY9" fmla="*/ 1600352 h 3370881"/>
                          <a:gd name="connsiteX10" fmla="*/ 188259 w 2657256"/>
                          <a:gd name="connsiteY10" fmla="*/ 1582423 h 3370881"/>
                          <a:gd name="connsiteX11" fmla="*/ 228600 w 2657256"/>
                          <a:gd name="connsiteY11" fmla="*/ 1564493 h 3370881"/>
                          <a:gd name="connsiteX12" fmla="*/ 255494 w 2657256"/>
                          <a:gd name="connsiteY12" fmla="*/ 1546564 h 3370881"/>
                          <a:gd name="connsiteX13" fmla="*/ 300318 w 2657256"/>
                          <a:gd name="connsiteY13" fmla="*/ 1524152 h 3370881"/>
                          <a:gd name="connsiteX14" fmla="*/ 313765 w 2657256"/>
                          <a:gd name="connsiteY14" fmla="*/ 1515187 h 3370881"/>
                          <a:gd name="connsiteX15" fmla="*/ 340659 w 2657256"/>
                          <a:gd name="connsiteY15" fmla="*/ 1510705 h 3370881"/>
                          <a:gd name="connsiteX16" fmla="*/ 363070 w 2657256"/>
                          <a:gd name="connsiteY16" fmla="*/ 1506223 h 3370881"/>
                          <a:gd name="connsiteX17" fmla="*/ 389965 w 2657256"/>
                          <a:gd name="connsiteY17" fmla="*/ 1501740 h 3370881"/>
                          <a:gd name="connsiteX18" fmla="*/ 425823 w 2657256"/>
                          <a:gd name="connsiteY18" fmla="*/ 1497258 h 3370881"/>
                          <a:gd name="connsiteX19" fmla="*/ 470647 w 2657256"/>
                          <a:gd name="connsiteY19" fmla="*/ 1488293 h 3370881"/>
                          <a:gd name="connsiteX20" fmla="*/ 515470 w 2657256"/>
                          <a:gd name="connsiteY20" fmla="*/ 1479329 h 3370881"/>
                          <a:gd name="connsiteX21" fmla="*/ 528918 w 2657256"/>
                          <a:gd name="connsiteY21" fmla="*/ 1470364 h 3370881"/>
                          <a:gd name="connsiteX22" fmla="*/ 600635 w 2657256"/>
                          <a:gd name="connsiteY22" fmla="*/ 1456917 h 3370881"/>
                          <a:gd name="connsiteX23" fmla="*/ 690282 w 2657256"/>
                          <a:gd name="connsiteY23" fmla="*/ 1447952 h 3370881"/>
                          <a:gd name="connsiteX24" fmla="*/ 793376 w 2657256"/>
                          <a:gd name="connsiteY24" fmla="*/ 1452434 h 3370881"/>
                          <a:gd name="connsiteX25" fmla="*/ 874059 w 2657256"/>
                          <a:gd name="connsiteY25" fmla="*/ 1465881 h 3370881"/>
                          <a:gd name="connsiteX26" fmla="*/ 914400 w 2657256"/>
                          <a:gd name="connsiteY26" fmla="*/ 1470364 h 3370881"/>
                          <a:gd name="connsiteX27" fmla="*/ 1030941 w 2657256"/>
                          <a:gd name="connsiteY27" fmla="*/ 1483811 h 3370881"/>
                          <a:gd name="connsiteX28" fmla="*/ 1151965 w 2657256"/>
                          <a:gd name="connsiteY28" fmla="*/ 1492776 h 3370881"/>
                          <a:gd name="connsiteX29" fmla="*/ 1281953 w 2657256"/>
                          <a:gd name="connsiteY29" fmla="*/ 1501740 h 3370881"/>
                          <a:gd name="connsiteX30" fmla="*/ 1465729 w 2657256"/>
                          <a:gd name="connsiteY30" fmla="*/ 1497258 h 3370881"/>
                          <a:gd name="connsiteX31" fmla="*/ 1510553 w 2657256"/>
                          <a:gd name="connsiteY31" fmla="*/ 1492776 h 3370881"/>
                          <a:gd name="connsiteX32" fmla="*/ 1582270 w 2657256"/>
                          <a:gd name="connsiteY32" fmla="*/ 1461399 h 3370881"/>
                          <a:gd name="connsiteX33" fmla="*/ 1604682 w 2657256"/>
                          <a:gd name="connsiteY33" fmla="*/ 1456917 h 3370881"/>
                          <a:gd name="connsiteX34" fmla="*/ 1622612 w 2657256"/>
                          <a:gd name="connsiteY34" fmla="*/ 1447952 h 3370881"/>
                          <a:gd name="connsiteX35" fmla="*/ 1645023 w 2657256"/>
                          <a:gd name="connsiteY35" fmla="*/ 1438987 h 3370881"/>
                          <a:gd name="connsiteX36" fmla="*/ 1662953 w 2657256"/>
                          <a:gd name="connsiteY36" fmla="*/ 1425540 h 3370881"/>
                          <a:gd name="connsiteX37" fmla="*/ 1698812 w 2657256"/>
                          <a:gd name="connsiteY37" fmla="*/ 1407611 h 3370881"/>
                          <a:gd name="connsiteX38" fmla="*/ 1739153 w 2657256"/>
                          <a:gd name="connsiteY38" fmla="*/ 1380717 h 3370881"/>
                          <a:gd name="connsiteX39" fmla="*/ 1752600 w 2657256"/>
                          <a:gd name="connsiteY39" fmla="*/ 1367270 h 3370881"/>
                          <a:gd name="connsiteX40" fmla="*/ 1775012 w 2657256"/>
                          <a:gd name="connsiteY40" fmla="*/ 1353823 h 3370881"/>
                          <a:gd name="connsiteX41" fmla="*/ 1797423 w 2657256"/>
                          <a:gd name="connsiteY41" fmla="*/ 1335893 h 3370881"/>
                          <a:gd name="connsiteX42" fmla="*/ 1810870 w 2657256"/>
                          <a:gd name="connsiteY42" fmla="*/ 1304517 h 3370881"/>
                          <a:gd name="connsiteX43" fmla="*/ 1815353 w 2657256"/>
                          <a:gd name="connsiteY43" fmla="*/ 1291070 h 3370881"/>
                          <a:gd name="connsiteX44" fmla="*/ 1801906 w 2657256"/>
                          <a:gd name="connsiteY44" fmla="*/ 1138670 h 3370881"/>
                          <a:gd name="connsiteX45" fmla="*/ 1792941 w 2657256"/>
                          <a:gd name="connsiteY45" fmla="*/ 1125223 h 3370881"/>
                          <a:gd name="connsiteX46" fmla="*/ 1757082 w 2657256"/>
                          <a:gd name="connsiteY46" fmla="*/ 1093846 h 3370881"/>
                          <a:gd name="connsiteX47" fmla="*/ 1730188 w 2657256"/>
                          <a:gd name="connsiteY47" fmla="*/ 1066952 h 3370881"/>
                          <a:gd name="connsiteX48" fmla="*/ 1703294 w 2657256"/>
                          <a:gd name="connsiteY48" fmla="*/ 1049023 h 3370881"/>
                          <a:gd name="connsiteX49" fmla="*/ 1622612 w 2657256"/>
                          <a:gd name="connsiteY49" fmla="*/ 1053505 h 3370881"/>
                          <a:gd name="connsiteX50" fmla="*/ 1595718 w 2657256"/>
                          <a:gd name="connsiteY50" fmla="*/ 1062470 h 3370881"/>
                          <a:gd name="connsiteX51" fmla="*/ 1573306 w 2657256"/>
                          <a:gd name="connsiteY51" fmla="*/ 1066952 h 3370881"/>
                          <a:gd name="connsiteX52" fmla="*/ 1453385 w 2657256"/>
                          <a:gd name="connsiteY52" fmla="*/ 1082761 h 3370881"/>
                          <a:gd name="connsiteX53" fmla="*/ 1326776 w 2657256"/>
                          <a:gd name="connsiteY53" fmla="*/ 1062470 h 3370881"/>
                          <a:gd name="connsiteX54" fmla="*/ 1308847 w 2657256"/>
                          <a:gd name="connsiteY54" fmla="*/ 1057987 h 3370881"/>
                          <a:gd name="connsiteX55" fmla="*/ 1277470 w 2657256"/>
                          <a:gd name="connsiteY55" fmla="*/ 1053505 h 3370881"/>
                          <a:gd name="connsiteX56" fmla="*/ 1259541 w 2657256"/>
                          <a:gd name="connsiteY56" fmla="*/ 1049023 h 3370881"/>
                          <a:gd name="connsiteX57" fmla="*/ 1232647 w 2657256"/>
                          <a:gd name="connsiteY57" fmla="*/ 1044540 h 3370881"/>
                          <a:gd name="connsiteX58" fmla="*/ 1053353 w 2657256"/>
                          <a:gd name="connsiteY58" fmla="*/ 1049023 h 3370881"/>
                          <a:gd name="connsiteX59" fmla="*/ 1035423 w 2657256"/>
                          <a:gd name="connsiteY59" fmla="*/ 1053505 h 3370881"/>
                          <a:gd name="connsiteX60" fmla="*/ 1008529 w 2657256"/>
                          <a:gd name="connsiteY60" fmla="*/ 1057987 h 3370881"/>
                          <a:gd name="connsiteX61" fmla="*/ 995082 w 2657256"/>
                          <a:gd name="connsiteY61" fmla="*/ 1062470 h 3370881"/>
                          <a:gd name="connsiteX62" fmla="*/ 945776 w 2657256"/>
                          <a:gd name="connsiteY62" fmla="*/ 1031093 h 3370881"/>
                          <a:gd name="connsiteX63" fmla="*/ 941294 w 2657256"/>
                          <a:gd name="connsiteY63" fmla="*/ 1017646 h 3370881"/>
                          <a:gd name="connsiteX64" fmla="*/ 932329 w 2657256"/>
                          <a:gd name="connsiteY64" fmla="*/ 919034 h 3370881"/>
                          <a:gd name="connsiteX65" fmla="*/ 914400 w 2657256"/>
                          <a:gd name="connsiteY65" fmla="*/ 901105 h 3370881"/>
                          <a:gd name="connsiteX66" fmla="*/ 918882 w 2657256"/>
                          <a:gd name="connsiteY66" fmla="*/ 869729 h 3370881"/>
                          <a:gd name="connsiteX67" fmla="*/ 941294 w 2657256"/>
                          <a:gd name="connsiteY67" fmla="*/ 865246 h 3370881"/>
                          <a:gd name="connsiteX68" fmla="*/ 959223 w 2657256"/>
                          <a:gd name="connsiteY68" fmla="*/ 851799 h 3370881"/>
                          <a:gd name="connsiteX69" fmla="*/ 990600 w 2657256"/>
                          <a:gd name="connsiteY69" fmla="*/ 847317 h 3370881"/>
                          <a:gd name="connsiteX70" fmla="*/ 1129553 w 2657256"/>
                          <a:gd name="connsiteY70" fmla="*/ 838352 h 3370881"/>
                          <a:gd name="connsiteX71" fmla="*/ 1147482 w 2657256"/>
                          <a:gd name="connsiteY71" fmla="*/ 829387 h 3370881"/>
                          <a:gd name="connsiteX72" fmla="*/ 1178859 w 2657256"/>
                          <a:gd name="connsiteY72" fmla="*/ 806976 h 3370881"/>
                          <a:gd name="connsiteX73" fmla="*/ 1192306 w 2657256"/>
                          <a:gd name="connsiteY73" fmla="*/ 793529 h 3370881"/>
                          <a:gd name="connsiteX74" fmla="*/ 1214718 w 2657256"/>
                          <a:gd name="connsiteY74" fmla="*/ 784564 h 3370881"/>
                          <a:gd name="connsiteX75" fmla="*/ 1241612 w 2657256"/>
                          <a:gd name="connsiteY75" fmla="*/ 771117 h 3370881"/>
                          <a:gd name="connsiteX76" fmla="*/ 1277470 w 2657256"/>
                          <a:gd name="connsiteY76" fmla="*/ 753187 h 3370881"/>
                          <a:gd name="connsiteX77" fmla="*/ 1295400 w 2657256"/>
                          <a:gd name="connsiteY77" fmla="*/ 730776 h 3370881"/>
                          <a:gd name="connsiteX78" fmla="*/ 1317812 w 2657256"/>
                          <a:gd name="connsiteY78" fmla="*/ 708364 h 3370881"/>
                          <a:gd name="connsiteX79" fmla="*/ 1353670 w 2657256"/>
                          <a:gd name="connsiteY79" fmla="*/ 663540 h 3370881"/>
                          <a:gd name="connsiteX80" fmla="*/ 1371600 w 2657256"/>
                          <a:gd name="connsiteY80" fmla="*/ 636646 h 3370881"/>
                          <a:gd name="connsiteX81" fmla="*/ 1380565 w 2657256"/>
                          <a:gd name="connsiteY81" fmla="*/ 596305 h 3370881"/>
                          <a:gd name="connsiteX82" fmla="*/ 1385047 w 2657256"/>
                          <a:gd name="connsiteY82" fmla="*/ 582858 h 3370881"/>
                          <a:gd name="connsiteX83" fmla="*/ 1380565 w 2657256"/>
                          <a:gd name="connsiteY83" fmla="*/ 533552 h 3370881"/>
                          <a:gd name="connsiteX84" fmla="*/ 1367118 w 2657256"/>
                          <a:gd name="connsiteY84" fmla="*/ 524587 h 3370881"/>
                          <a:gd name="connsiteX85" fmla="*/ 1349188 w 2657256"/>
                          <a:gd name="connsiteY85" fmla="*/ 520105 h 3370881"/>
                          <a:gd name="connsiteX86" fmla="*/ 1326776 w 2657256"/>
                          <a:gd name="connsiteY86" fmla="*/ 511140 h 3370881"/>
                          <a:gd name="connsiteX87" fmla="*/ 1281953 w 2657256"/>
                          <a:gd name="connsiteY87" fmla="*/ 515623 h 3370881"/>
                          <a:gd name="connsiteX88" fmla="*/ 1250576 w 2657256"/>
                          <a:gd name="connsiteY88" fmla="*/ 529070 h 3370881"/>
                          <a:gd name="connsiteX89" fmla="*/ 1210235 w 2657256"/>
                          <a:gd name="connsiteY89" fmla="*/ 542517 h 3370881"/>
                          <a:gd name="connsiteX90" fmla="*/ 1183341 w 2657256"/>
                          <a:gd name="connsiteY90" fmla="*/ 555964 h 3370881"/>
                          <a:gd name="connsiteX91" fmla="*/ 1160929 w 2657256"/>
                          <a:gd name="connsiteY91" fmla="*/ 569411 h 3370881"/>
                          <a:gd name="connsiteX92" fmla="*/ 1134035 w 2657256"/>
                          <a:gd name="connsiteY92" fmla="*/ 578376 h 3370881"/>
                          <a:gd name="connsiteX93" fmla="*/ 1111623 w 2657256"/>
                          <a:gd name="connsiteY93" fmla="*/ 587340 h 3370881"/>
                          <a:gd name="connsiteX94" fmla="*/ 1084729 w 2657256"/>
                          <a:gd name="connsiteY94" fmla="*/ 596305 h 3370881"/>
                          <a:gd name="connsiteX95" fmla="*/ 986118 w 2657256"/>
                          <a:gd name="connsiteY95" fmla="*/ 591823 h 3370881"/>
                          <a:gd name="connsiteX96" fmla="*/ 927847 w 2657256"/>
                          <a:gd name="connsiteY96" fmla="*/ 578376 h 3370881"/>
                          <a:gd name="connsiteX97" fmla="*/ 896470 w 2657256"/>
                          <a:gd name="connsiteY97" fmla="*/ 555964 h 3370881"/>
                          <a:gd name="connsiteX98" fmla="*/ 883023 w 2657256"/>
                          <a:gd name="connsiteY98" fmla="*/ 546999 h 3370881"/>
                          <a:gd name="connsiteX99" fmla="*/ 865094 w 2657256"/>
                          <a:gd name="connsiteY99" fmla="*/ 497693 h 3370881"/>
                          <a:gd name="connsiteX100" fmla="*/ 869576 w 2657256"/>
                          <a:gd name="connsiteY100" fmla="*/ 403564 h 3370881"/>
                          <a:gd name="connsiteX101" fmla="*/ 874059 w 2657256"/>
                          <a:gd name="connsiteY101" fmla="*/ 385634 h 3370881"/>
                          <a:gd name="connsiteX102" fmla="*/ 883023 w 2657256"/>
                          <a:gd name="connsiteY102" fmla="*/ 372187 h 3370881"/>
                          <a:gd name="connsiteX103" fmla="*/ 909918 w 2657256"/>
                          <a:gd name="connsiteY103" fmla="*/ 363223 h 3370881"/>
                          <a:gd name="connsiteX104" fmla="*/ 914400 w 2657256"/>
                          <a:gd name="connsiteY104" fmla="*/ 385634 h 3370881"/>
                          <a:gd name="connsiteX105" fmla="*/ 909918 w 2657256"/>
                          <a:gd name="connsiteY105" fmla="*/ 408046 h 3370881"/>
                          <a:gd name="connsiteX106" fmla="*/ 900953 w 2657256"/>
                          <a:gd name="connsiteY106" fmla="*/ 466317 h 3370881"/>
                          <a:gd name="connsiteX107" fmla="*/ 905435 w 2657256"/>
                          <a:gd name="connsiteY107" fmla="*/ 515623 h 3370881"/>
                          <a:gd name="connsiteX108" fmla="*/ 932329 w 2657256"/>
                          <a:gd name="connsiteY108" fmla="*/ 551481 h 3370881"/>
                          <a:gd name="connsiteX109" fmla="*/ 954741 w 2657256"/>
                          <a:gd name="connsiteY109" fmla="*/ 560446 h 3370881"/>
                          <a:gd name="connsiteX110" fmla="*/ 972670 w 2657256"/>
                          <a:gd name="connsiteY110" fmla="*/ 569411 h 3370881"/>
                          <a:gd name="connsiteX111" fmla="*/ 1066800 w 2657256"/>
                          <a:gd name="connsiteY111" fmla="*/ 564929 h 3370881"/>
                          <a:gd name="connsiteX112" fmla="*/ 1111623 w 2657256"/>
                          <a:gd name="connsiteY112" fmla="*/ 551481 h 3370881"/>
                          <a:gd name="connsiteX113" fmla="*/ 1129553 w 2657256"/>
                          <a:gd name="connsiteY113" fmla="*/ 538034 h 3370881"/>
                          <a:gd name="connsiteX114" fmla="*/ 1156447 w 2657256"/>
                          <a:gd name="connsiteY114" fmla="*/ 511140 h 3370881"/>
                          <a:gd name="connsiteX115" fmla="*/ 1160929 w 2657256"/>
                          <a:gd name="connsiteY115" fmla="*/ 493211 h 3370881"/>
                          <a:gd name="connsiteX116" fmla="*/ 1178859 w 2657256"/>
                          <a:gd name="connsiteY116" fmla="*/ 331846 h 3370881"/>
                          <a:gd name="connsiteX117" fmla="*/ 1215315 w 2657256"/>
                          <a:gd name="connsiteY117" fmla="*/ 270289 h 3370881"/>
                          <a:gd name="connsiteX118" fmla="*/ 1214718 w 2657256"/>
                          <a:gd name="connsiteY118" fmla="*/ 367705 h 3370881"/>
                          <a:gd name="connsiteX119" fmla="*/ 1201270 w 2657256"/>
                          <a:gd name="connsiteY119" fmla="*/ 412529 h 3370881"/>
                          <a:gd name="connsiteX120" fmla="*/ 1210235 w 2657256"/>
                          <a:gd name="connsiteY120" fmla="*/ 461834 h 3370881"/>
                          <a:gd name="connsiteX121" fmla="*/ 1214718 w 2657256"/>
                          <a:gd name="connsiteY121" fmla="*/ 475281 h 3370881"/>
                          <a:gd name="connsiteX122" fmla="*/ 1228165 w 2657256"/>
                          <a:gd name="connsiteY122" fmla="*/ 484246 h 3370881"/>
                          <a:gd name="connsiteX123" fmla="*/ 1250576 w 2657256"/>
                          <a:gd name="connsiteY123" fmla="*/ 502176 h 3370881"/>
                          <a:gd name="connsiteX124" fmla="*/ 1317812 w 2657256"/>
                          <a:gd name="connsiteY124" fmla="*/ 497693 h 3370881"/>
                          <a:gd name="connsiteX125" fmla="*/ 1353670 w 2657256"/>
                          <a:gd name="connsiteY125" fmla="*/ 488729 h 3370881"/>
                          <a:gd name="connsiteX126" fmla="*/ 1506070 w 2657256"/>
                          <a:gd name="connsiteY126" fmla="*/ 457352 h 3370881"/>
                          <a:gd name="connsiteX127" fmla="*/ 1550894 w 2657256"/>
                          <a:gd name="connsiteY127" fmla="*/ 430458 h 3370881"/>
                          <a:gd name="connsiteX128" fmla="*/ 1564341 w 2657256"/>
                          <a:gd name="connsiteY128" fmla="*/ 417011 h 3370881"/>
                          <a:gd name="connsiteX129" fmla="*/ 1586753 w 2657256"/>
                          <a:gd name="connsiteY129" fmla="*/ 399081 h 3370881"/>
                          <a:gd name="connsiteX130" fmla="*/ 1595718 w 2657256"/>
                          <a:gd name="connsiteY130" fmla="*/ 381152 h 3370881"/>
                          <a:gd name="connsiteX131" fmla="*/ 1600200 w 2657256"/>
                          <a:gd name="connsiteY131" fmla="*/ 363223 h 3370881"/>
                          <a:gd name="connsiteX132" fmla="*/ 1609165 w 2657256"/>
                          <a:gd name="connsiteY132" fmla="*/ 313917 h 3370881"/>
                          <a:gd name="connsiteX133" fmla="*/ 1537447 w 2657256"/>
                          <a:gd name="connsiteY133" fmla="*/ 188411 h 3370881"/>
                          <a:gd name="connsiteX134" fmla="*/ 1613647 w 2657256"/>
                          <a:gd name="connsiteY134" fmla="*/ 399081 h 3370881"/>
                          <a:gd name="connsiteX135" fmla="*/ 1627094 w 2657256"/>
                          <a:gd name="connsiteY135" fmla="*/ 417011 h 3370881"/>
                          <a:gd name="connsiteX136" fmla="*/ 1658470 w 2657256"/>
                          <a:gd name="connsiteY136" fmla="*/ 412529 h 3370881"/>
                          <a:gd name="connsiteX137" fmla="*/ 1685365 w 2657256"/>
                          <a:gd name="connsiteY137" fmla="*/ 390117 h 3370881"/>
                          <a:gd name="connsiteX138" fmla="*/ 1694329 w 2657256"/>
                          <a:gd name="connsiteY138" fmla="*/ 376670 h 3370881"/>
                          <a:gd name="connsiteX139" fmla="*/ 1734670 w 2657256"/>
                          <a:gd name="connsiteY139" fmla="*/ 354258 h 3370881"/>
                          <a:gd name="connsiteX140" fmla="*/ 1743635 w 2657256"/>
                          <a:gd name="connsiteY140" fmla="*/ 340811 h 3370881"/>
                          <a:gd name="connsiteX141" fmla="*/ 1757082 w 2657256"/>
                          <a:gd name="connsiteY141" fmla="*/ 336329 h 3370881"/>
                          <a:gd name="connsiteX142" fmla="*/ 1808984 w 2657256"/>
                          <a:gd name="connsiteY142" fmla="*/ 249641 h 3370881"/>
                          <a:gd name="connsiteX143" fmla="*/ 1899621 w 2657256"/>
                          <a:gd name="connsiteY143" fmla="*/ 211719 h 3370881"/>
                          <a:gd name="connsiteX144" fmla="*/ 1808984 w 2657256"/>
                          <a:gd name="connsiteY144" fmla="*/ 178521 h 3370881"/>
                          <a:gd name="connsiteX145" fmla="*/ 1772023 w 2657256"/>
                          <a:gd name="connsiteY145" fmla="*/ 77249 h 3370881"/>
                          <a:gd name="connsiteX146" fmla="*/ 1900425 w 2657256"/>
                          <a:gd name="connsiteY146" fmla="*/ 214081 h 3370881"/>
                          <a:gd name="connsiteX147" fmla="*/ 1874221 w 2657256"/>
                          <a:gd name="connsiteY147" fmla="*/ 318698 h 3370881"/>
                          <a:gd name="connsiteX148" fmla="*/ 1788459 w 2657256"/>
                          <a:gd name="connsiteY148" fmla="*/ 367705 h 3370881"/>
                          <a:gd name="connsiteX149" fmla="*/ 1761565 w 2657256"/>
                          <a:gd name="connsiteY149" fmla="*/ 390117 h 3370881"/>
                          <a:gd name="connsiteX150" fmla="*/ 1783976 w 2657256"/>
                          <a:gd name="connsiteY150" fmla="*/ 399081 h 3370881"/>
                          <a:gd name="connsiteX151" fmla="*/ 1878106 w 2657256"/>
                          <a:gd name="connsiteY151" fmla="*/ 390117 h 3370881"/>
                          <a:gd name="connsiteX152" fmla="*/ 1891553 w 2657256"/>
                          <a:gd name="connsiteY152" fmla="*/ 381152 h 3370881"/>
                          <a:gd name="connsiteX153" fmla="*/ 1918447 w 2657256"/>
                          <a:gd name="connsiteY153" fmla="*/ 372187 h 3370881"/>
                          <a:gd name="connsiteX154" fmla="*/ 1940859 w 2657256"/>
                          <a:gd name="connsiteY154" fmla="*/ 358740 h 3370881"/>
                          <a:gd name="connsiteX155" fmla="*/ 1954306 w 2657256"/>
                          <a:gd name="connsiteY155" fmla="*/ 354258 h 3370881"/>
                          <a:gd name="connsiteX156" fmla="*/ 2083304 w 2657256"/>
                          <a:gd name="connsiteY156" fmla="*/ 290281 h 3370881"/>
                          <a:gd name="connsiteX157" fmla="*/ 2166172 w 2657256"/>
                          <a:gd name="connsiteY157" fmla="*/ 215604 h 3370881"/>
                          <a:gd name="connsiteX158" fmla="*/ 2069054 w 2657256"/>
                          <a:gd name="connsiteY158" fmla="*/ 40493 h 3370881"/>
                          <a:gd name="connsiteX159" fmla="*/ 2078225 w 2657256"/>
                          <a:gd name="connsiteY159" fmla="*/ 188681 h 3370881"/>
                          <a:gd name="connsiteX160" fmla="*/ 1999129 w 2657256"/>
                          <a:gd name="connsiteY160" fmla="*/ 358740 h 3370881"/>
                          <a:gd name="connsiteX161" fmla="*/ 1994647 w 2657256"/>
                          <a:gd name="connsiteY161" fmla="*/ 372187 h 3370881"/>
                          <a:gd name="connsiteX162" fmla="*/ 2039470 w 2657256"/>
                          <a:gd name="connsiteY162" fmla="*/ 390117 h 3370881"/>
                          <a:gd name="connsiteX163" fmla="*/ 2115670 w 2657256"/>
                          <a:gd name="connsiteY163" fmla="*/ 390117 h 3370881"/>
                          <a:gd name="connsiteX164" fmla="*/ 2160494 w 2657256"/>
                          <a:gd name="connsiteY164" fmla="*/ 376670 h 3370881"/>
                          <a:gd name="connsiteX165" fmla="*/ 2191870 w 2657256"/>
                          <a:gd name="connsiteY165" fmla="*/ 363223 h 3370881"/>
                          <a:gd name="connsiteX166" fmla="*/ 2205318 w 2657256"/>
                          <a:gd name="connsiteY166" fmla="*/ 358740 h 3370881"/>
                          <a:gd name="connsiteX167" fmla="*/ 2232212 w 2657256"/>
                          <a:gd name="connsiteY167" fmla="*/ 340811 h 3370881"/>
                          <a:gd name="connsiteX168" fmla="*/ 2312894 w 2657256"/>
                          <a:gd name="connsiteY168" fmla="*/ 183929 h 3370881"/>
                          <a:gd name="connsiteX169" fmla="*/ 2339788 w 2657256"/>
                          <a:gd name="connsiteY169" fmla="*/ 151 h 3370881"/>
                          <a:gd name="connsiteX170" fmla="*/ 2357718 w 2657256"/>
                          <a:gd name="connsiteY170" fmla="*/ 215305 h 3370881"/>
                          <a:gd name="connsiteX171" fmla="*/ 2254623 w 2657256"/>
                          <a:gd name="connsiteY171" fmla="*/ 376670 h 3370881"/>
                          <a:gd name="connsiteX172" fmla="*/ 2245659 w 2657256"/>
                          <a:gd name="connsiteY172" fmla="*/ 390117 h 3370881"/>
                          <a:gd name="connsiteX173" fmla="*/ 2254623 w 2657256"/>
                          <a:gd name="connsiteY173" fmla="*/ 403564 h 3370881"/>
                          <a:gd name="connsiteX174" fmla="*/ 2353235 w 2657256"/>
                          <a:gd name="connsiteY174" fmla="*/ 399081 h 3370881"/>
                          <a:gd name="connsiteX175" fmla="*/ 2366682 w 2657256"/>
                          <a:gd name="connsiteY175" fmla="*/ 394599 h 3370881"/>
                          <a:gd name="connsiteX176" fmla="*/ 2389094 w 2657256"/>
                          <a:gd name="connsiteY176" fmla="*/ 390117 h 3370881"/>
                          <a:gd name="connsiteX177" fmla="*/ 2424953 w 2657256"/>
                          <a:gd name="connsiteY177" fmla="*/ 367705 h 3370881"/>
                          <a:gd name="connsiteX178" fmla="*/ 2528047 w 2657256"/>
                          <a:gd name="connsiteY178" fmla="*/ 292700 h 3370881"/>
                          <a:gd name="connsiteX179" fmla="*/ 2541495 w 2657256"/>
                          <a:gd name="connsiteY179" fmla="*/ 62906 h 3370881"/>
                          <a:gd name="connsiteX180" fmla="*/ 2591304 w 2657256"/>
                          <a:gd name="connsiteY180" fmla="*/ 214081 h 3370881"/>
                          <a:gd name="connsiteX181" fmla="*/ 2612315 w 2657256"/>
                          <a:gd name="connsiteY181" fmla="*/ 290907 h 3370881"/>
                          <a:gd name="connsiteX182" fmla="*/ 2650863 w 2657256"/>
                          <a:gd name="connsiteY182" fmla="*/ 344994 h 3370881"/>
                          <a:gd name="connsiteX183" fmla="*/ 2465294 w 2657256"/>
                          <a:gd name="connsiteY183" fmla="*/ 399081 h 3370881"/>
                          <a:gd name="connsiteX184" fmla="*/ 2442882 w 2657256"/>
                          <a:gd name="connsiteY184" fmla="*/ 403564 h 3370881"/>
                          <a:gd name="connsiteX185" fmla="*/ 2398059 w 2657256"/>
                          <a:gd name="connsiteY185" fmla="*/ 417011 h 3370881"/>
                          <a:gd name="connsiteX186" fmla="*/ 2375647 w 2657256"/>
                          <a:gd name="connsiteY186" fmla="*/ 425976 h 3370881"/>
                          <a:gd name="connsiteX187" fmla="*/ 2357718 w 2657256"/>
                          <a:gd name="connsiteY187" fmla="*/ 430458 h 3370881"/>
                          <a:gd name="connsiteX188" fmla="*/ 2344270 w 2657256"/>
                          <a:gd name="connsiteY188" fmla="*/ 461834 h 3370881"/>
                          <a:gd name="connsiteX189" fmla="*/ 2353235 w 2657256"/>
                          <a:gd name="connsiteY189" fmla="*/ 502176 h 3370881"/>
                          <a:gd name="connsiteX190" fmla="*/ 2362200 w 2657256"/>
                          <a:gd name="connsiteY190" fmla="*/ 515623 h 3370881"/>
                          <a:gd name="connsiteX191" fmla="*/ 2344270 w 2657256"/>
                          <a:gd name="connsiteY191" fmla="*/ 587340 h 3370881"/>
                          <a:gd name="connsiteX192" fmla="*/ 2321859 w 2657256"/>
                          <a:gd name="connsiteY192" fmla="*/ 614234 h 3370881"/>
                          <a:gd name="connsiteX193" fmla="*/ 2308412 w 2657256"/>
                          <a:gd name="connsiteY193" fmla="*/ 636646 h 3370881"/>
                          <a:gd name="connsiteX194" fmla="*/ 2281518 w 2657256"/>
                          <a:gd name="connsiteY194" fmla="*/ 641129 h 3370881"/>
                          <a:gd name="connsiteX195" fmla="*/ 2259106 w 2657256"/>
                          <a:gd name="connsiteY195" fmla="*/ 636646 h 3370881"/>
                          <a:gd name="connsiteX196" fmla="*/ 2277035 w 2657256"/>
                          <a:gd name="connsiteY196" fmla="*/ 578376 h 3370881"/>
                          <a:gd name="connsiteX197" fmla="*/ 2290482 w 2657256"/>
                          <a:gd name="connsiteY197" fmla="*/ 542517 h 3370881"/>
                          <a:gd name="connsiteX198" fmla="*/ 2286000 w 2657256"/>
                          <a:gd name="connsiteY198" fmla="*/ 506658 h 3370881"/>
                          <a:gd name="connsiteX199" fmla="*/ 2245659 w 2657256"/>
                          <a:gd name="connsiteY199" fmla="*/ 448387 h 3370881"/>
                          <a:gd name="connsiteX200" fmla="*/ 2200835 w 2657256"/>
                          <a:gd name="connsiteY200" fmla="*/ 430458 h 3370881"/>
                          <a:gd name="connsiteX201" fmla="*/ 2169459 w 2657256"/>
                          <a:gd name="connsiteY201" fmla="*/ 425976 h 3370881"/>
                          <a:gd name="connsiteX202" fmla="*/ 2102223 w 2657256"/>
                          <a:gd name="connsiteY202" fmla="*/ 430458 h 3370881"/>
                          <a:gd name="connsiteX203" fmla="*/ 2084294 w 2657256"/>
                          <a:gd name="connsiteY203" fmla="*/ 439423 h 3370881"/>
                          <a:gd name="connsiteX204" fmla="*/ 2070847 w 2657256"/>
                          <a:gd name="connsiteY204" fmla="*/ 443905 h 3370881"/>
                          <a:gd name="connsiteX205" fmla="*/ 2061882 w 2657256"/>
                          <a:gd name="connsiteY205" fmla="*/ 461834 h 3370881"/>
                          <a:gd name="connsiteX206" fmla="*/ 2034988 w 2657256"/>
                          <a:gd name="connsiteY206" fmla="*/ 475281 h 3370881"/>
                          <a:gd name="connsiteX207" fmla="*/ 1783976 w 2657256"/>
                          <a:gd name="connsiteY207" fmla="*/ 479764 h 3370881"/>
                          <a:gd name="connsiteX208" fmla="*/ 1766047 w 2657256"/>
                          <a:gd name="connsiteY208" fmla="*/ 488729 h 3370881"/>
                          <a:gd name="connsiteX209" fmla="*/ 1703294 w 2657256"/>
                          <a:gd name="connsiteY209" fmla="*/ 506658 h 3370881"/>
                          <a:gd name="connsiteX210" fmla="*/ 1689847 w 2657256"/>
                          <a:gd name="connsiteY210" fmla="*/ 511140 h 3370881"/>
                          <a:gd name="connsiteX211" fmla="*/ 1676400 w 2657256"/>
                          <a:gd name="connsiteY211" fmla="*/ 520105 h 3370881"/>
                          <a:gd name="connsiteX212" fmla="*/ 1649506 w 2657256"/>
                          <a:gd name="connsiteY212" fmla="*/ 529070 h 3370881"/>
                          <a:gd name="connsiteX213" fmla="*/ 1636059 w 2657256"/>
                          <a:gd name="connsiteY213" fmla="*/ 538034 h 3370881"/>
                          <a:gd name="connsiteX214" fmla="*/ 1622612 w 2657256"/>
                          <a:gd name="connsiteY214" fmla="*/ 551481 h 3370881"/>
                          <a:gd name="connsiteX215" fmla="*/ 1609165 w 2657256"/>
                          <a:gd name="connsiteY215" fmla="*/ 555964 h 3370881"/>
                          <a:gd name="connsiteX216" fmla="*/ 1577788 w 2657256"/>
                          <a:gd name="connsiteY216" fmla="*/ 587340 h 3370881"/>
                          <a:gd name="connsiteX217" fmla="*/ 1568823 w 2657256"/>
                          <a:gd name="connsiteY217" fmla="*/ 600787 h 3370881"/>
                          <a:gd name="connsiteX218" fmla="*/ 1555376 w 2657256"/>
                          <a:gd name="connsiteY218" fmla="*/ 614234 h 3370881"/>
                          <a:gd name="connsiteX219" fmla="*/ 1524000 w 2657256"/>
                          <a:gd name="connsiteY219" fmla="*/ 654576 h 3370881"/>
                          <a:gd name="connsiteX220" fmla="*/ 1519518 w 2657256"/>
                          <a:gd name="connsiteY220" fmla="*/ 668023 h 3370881"/>
                          <a:gd name="connsiteX221" fmla="*/ 1528482 w 2657256"/>
                          <a:gd name="connsiteY221" fmla="*/ 708364 h 3370881"/>
                          <a:gd name="connsiteX222" fmla="*/ 1537447 w 2657256"/>
                          <a:gd name="connsiteY222" fmla="*/ 721811 h 3370881"/>
                          <a:gd name="connsiteX223" fmla="*/ 1568823 w 2657256"/>
                          <a:gd name="connsiteY223" fmla="*/ 712846 h 3370881"/>
                          <a:gd name="connsiteX224" fmla="*/ 1600200 w 2657256"/>
                          <a:gd name="connsiteY224" fmla="*/ 712846 h 3370881"/>
                          <a:gd name="connsiteX225" fmla="*/ 1631576 w 2657256"/>
                          <a:gd name="connsiteY225" fmla="*/ 690434 h 3370881"/>
                          <a:gd name="connsiteX226" fmla="*/ 1645023 w 2657256"/>
                          <a:gd name="connsiteY226" fmla="*/ 676987 h 3370881"/>
                          <a:gd name="connsiteX227" fmla="*/ 1685365 w 2657256"/>
                          <a:gd name="connsiteY227" fmla="*/ 645611 h 3370881"/>
                          <a:gd name="connsiteX228" fmla="*/ 1716741 w 2657256"/>
                          <a:gd name="connsiteY228" fmla="*/ 614234 h 3370881"/>
                          <a:gd name="connsiteX229" fmla="*/ 1748118 w 2657256"/>
                          <a:gd name="connsiteY229" fmla="*/ 596305 h 3370881"/>
                          <a:gd name="connsiteX230" fmla="*/ 1761565 w 2657256"/>
                          <a:gd name="connsiteY230" fmla="*/ 591823 h 3370881"/>
                          <a:gd name="connsiteX231" fmla="*/ 1779494 w 2657256"/>
                          <a:gd name="connsiteY231" fmla="*/ 582858 h 3370881"/>
                          <a:gd name="connsiteX232" fmla="*/ 1815353 w 2657256"/>
                          <a:gd name="connsiteY232" fmla="*/ 573893 h 3370881"/>
                          <a:gd name="connsiteX233" fmla="*/ 2030506 w 2657256"/>
                          <a:gd name="connsiteY233" fmla="*/ 578376 h 3370881"/>
                          <a:gd name="connsiteX234" fmla="*/ 2017059 w 2657256"/>
                          <a:gd name="connsiteY234" fmla="*/ 600787 h 3370881"/>
                          <a:gd name="connsiteX235" fmla="*/ 1981200 w 2657256"/>
                          <a:gd name="connsiteY235" fmla="*/ 636646 h 3370881"/>
                          <a:gd name="connsiteX236" fmla="*/ 1967753 w 2657256"/>
                          <a:gd name="connsiteY236" fmla="*/ 650093 h 3370881"/>
                          <a:gd name="connsiteX237" fmla="*/ 1936376 w 2657256"/>
                          <a:gd name="connsiteY237" fmla="*/ 690434 h 3370881"/>
                          <a:gd name="connsiteX238" fmla="*/ 1905000 w 2657256"/>
                          <a:gd name="connsiteY238" fmla="*/ 717329 h 3370881"/>
                          <a:gd name="connsiteX239" fmla="*/ 1860176 w 2657256"/>
                          <a:gd name="connsiteY239" fmla="*/ 735258 h 3370881"/>
                          <a:gd name="connsiteX240" fmla="*/ 1788459 w 2657256"/>
                          <a:gd name="connsiteY240" fmla="*/ 744223 h 3370881"/>
                          <a:gd name="connsiteX241" fmla="*/ 1846729 w 2657256"/>
                          <a:gd name="connsiteY241" fmla="*/ 802493 h 3370881"/>
                          <a:gd name="connsiteX242" fmla="*/ 1913965 w 2657256"/>
                          <a:gd name="connsiteY242" fmla="*/ 829387 h 3370881"/>
                          <a:gd name="connsiteX243" fmla="*/ 1922929 w 2657256"/>
                          <a:gd name="connsiteY243" fmla="*/ 842834 h 3370881"/>
                          <a:gd name="connsiteX244" fmla="*/ 1967753 w 2657256"/>
                          <a:gd name="connsiteY244" fmla="*/ 883176 h 3370881"/>
                          <a:gd name="connsiteX245" fmla="*/ 1981200 w 2657256"/>
                          <a:gd name="connsiteY245" fmla="*/ 896623 h 3370881"/>
                          <a:gd name="connsiteX246" fmla="*/ 1994647 w 2657256"/>
                          <a:gd name="connsiteY246" fmla="*/ 905587 h 3370881"/>
                          <a:gd name="connsiteX247" fmla="*/ 2021541 w 2657256"/>
                          <a:gd name="connsiteY247" fmla="*/ 927999 h 3370881"/>
                          <a:gd name="connsiteX248" fmla="*/ 2030506 w 2657256"/>
                          <a:gd name="connsiteY248" fmla="*/ 941446 h 3370881"/>
                          <a:gd name="connsiteX249" fmla="*/ 2057400 w 2657256"/>
                          <a:gd name="connsiteY249" fmla="*/ 968340 h 3370881"/>
                          <a:gd name="connsiteX250" fmla="*/ 2088776 w 2657256"/>
                          <a:gd name="connsiteY250" fmla="*/ 1013164 h 3370881"/>
                          <a:gd name="connsiteX251" fmla="*/ 2115670 w 2657256"/>
                          <a:gd name="connsiteY251" fmla="*/ 1057987 h 3370881"/>
                          <a:gd name="connsiteX252" fmla="*/ 2120153 w 2657256"/>
                          <a:gd name="connsiteY252" fmla="*/ 1089364 h 3370881"/>
                          <a:gd name="connsiteX253" fmla="*/ 2138082 w 2657256"/>
                          <a:gd name="connsiteY253" fmla="*/ 1143152 h 3370881"/>
                          <a:gd name="connsiteX254" fmla="*/ 2147047 w 2657256"/>
                          <a:gd name="connsiteY254" fmla="*/ 1196940 h 3370881"/>
                          <a:gd name="connsiteX255" fmla="*/ 2151529 w 2657256"/>
                          <a:gd name="connsiteY255" fmla="*/ 1210387 h 3370881"/>
                          <a:gd name="connsiteX256" fmla="*/ 2156012 w 2657256"/>
                          <a:gd name="connsiteY256" fmla="*/ 1228317 h 3370881"/>
                          <a:gd name="connsiteX257" fmla="*/ 2173941 w 2657256"/>
                          <a:gd name="connsiteY257" fmla="*/ 1295552 h 3370881"/>
                          <a:gd name="connsiteX258" fmla="*/ 2182906 w 2657256"/>
                          <a:gd name="connsiteY258" fmla="*/ 1313481 h 3370881"/>
                          <a:gd name="connsiteX259" fmla="*/ 2187388 w 2657256"/>
                          <a:gd name="connsiteY259" fmla="*/ 1331411 h 3370881"/>
                          <a:gd name="connsiteX260" fmla="*/ 2214282 w 2657256"/>
                          <a:gd name="connsiteY260" fmla="*/ 1385199 h 3370881"/>
                          <a:gd name="connsiteX261" fmla="*/ 2218765 w 2657256"/>
                          <a:gd name="connsiteY261" fmla="*/ 1403129 h 3370881"/>
                          <a:gd name="connsiteX262" fmla="*/ 2223247 w 2657256"/>
                          <a:gd name="connsiteY262" fmla="*/ 1430023 h 3370881"/>
                          <a:gd name="connsiteX263" fmla="*/ 2236694 w 2657256"/>
                          <a:gd name="connsiteY263" fmla="*/ 1456917 h 3370881"/>
                          <a:gd name="connsiteX264" fmla="*/ 2241176 w 2657256"/>
                          <a:gd name="connsiteY264" fmla="*/ 1577940 h 3370881"/>
                          <a:gd name="connsiteX265" fmla="*/ 2245659 w 2657256"/>
                          <a:gd name="connsiteY265" fmla="*/ 1595870 h 3370881"/>
                          <a:gd name="connsiteX266" fmla="*/ 2236694 w 2657256"/>
                          <a:gd name="connsiteY266" fmla="*/ 1694481 h 3370881"/>
                          <a:gd name="connsiteX267" fmla="*/ 2227729 w 2657256"/>
                          <a:gd name="connsiteY267" fmla="*/ 1716893 h 3370881"/>
                          <a:gd name="connsiteX268" fmla="*/ 2223247 w 2657256"/>
                          <a:gd name="connsiteY268" fmla="*/ 1730340 h 3370881"/>
                          <a:gd name="connsiteX269" fmla="*/ 2200835 w 2657256"/>
                          <a:gd name="connsiteY269" fmla="*/ 1788611 h 3370881"/>
                          <a:gd name="connsiteX270" fmla="*/ 2191870 w 2657256"/>
                          <a:gd name="connsiteY270" fmla="*/ 1811023 h 3370881"/>
                          <a:gd name="connsiteX271" fmla="*/ 2187388 w 2657256"/>
                          <a:gd name="connsiteY271" fmla="*/ 1824470 h 3370881"/>
                          <a:gd name="connsiteX272" fmla="*/ 2169459 w 2657256"/>
                          <a:gd name="connsiteY272" fmla="*/ 1869293 h 3370881"/>
                          <a:gd name="connsiteX273" fmla="*/ 2164976 w 2657256"/>
                          <a:gd name="connsiteY273" fmla="*/ 1882740 h 3370881"/>
                          <a:gd name="connsiteX274" fmla="*/ 2156012 w 2657256"/>
                          <a:gd name="connsiteY274" fmla="*/ 1927564 h 3370881"/>
                          <a:gd name="connsiteX275" fmla="*/ 2173941 w 2657256"/>
                          <a:gd name="connsiteY275" fmla="*/ 1945493 h 3370881"/>
                          <a:gd name="connsiteX276" fmla="*/ 2196353 w 2657256"/>
                          <a:gd name="connsiteY276" fmla="*/ 1958940 h 3370881"/>
                          <a:gd name="connsiteX277" fmla="*/ 2241176 w 2657256"/>
                          <a:gd name="connsiteY277" fmla="*/ 2012729 h 3370881"/>
                          <a:gd name="connsiteX278" fmla="*/ 2263588 w 2657256"/>
                          <a:gd name="connsiteY278" fmla="*/ 2057552 h 3370881"/>
                          <a:gd name="connsiteX279" fmla="*/ 2286000 w 2657256"/>
                          <a:gd name="connsiteY279" fmla="*/ 2084446 h 3370881"/>
                          <a:gd name="connsiteX280" fmla="*/ 2299447 w 2657256"/>
                          <a:gd name="connsiteY280" fmla="*/ 2124787 h 3370881"/>
                          <a:gd name="connsiteX281" fmla="*/ 2321859 w 2657256"/>
                          <a:gd name="connsiteY281" fmla="*/ 2151681 h 3370881"/>
                          <a:gd name="connsiteX282" fmla="*/ 2344270 w 2657256"/>
                          <a:gd name="connsiteY282" fmla="*/ 2205470 h 3370881"/>
                          <a:gd name="connsiteX283" fmla="*/ 2348753 w 2657256"/>
                          <a:gd name="connsiteY283" fmla="*/ 2223399 h 3370881"/>
                          <a:gd name="connsiteX284" fmla="*/ 2366682 w 2657256"/>
                          <a:gd name="connsiteY284" fmla="*/ 2263740 h 3370881"/>
                          <a:gd name="connsiteX285" fmla="*/ 2375647 w 2657256"/>
                          <a:gd name="connsiteY285" fmla="*/ 2286152 h 3370881"/>
                          <a:gd name="connsiteX286" fmla="*/ 2380129 w 2657256"/>
                          <a:gd name="connsiteY286" fmla="*/ 2308564 h 3370881"/>
                          <a:gd name="connsiteX287" fmla="*/ 2389094 w 2657256"/>
                          <a:gd name="connsiteY287" fmla="*/ 2335458 h 3370881"/>
                          <a:gd name="connsiteX288" fmla="*/ 2393576 w 2657256"/>
                          <a:gd name="connsiteY288" fmla="*/ 2380281 h 3370881"/>
                          <a:gd name="connsiteX289" fmla="*/ 2398059 w 2657256"/>
                          <a:gd name="connsiteY289" fmla="*/ 2393729 h 3370881"/>
                          <a:gd name="connsiteX290" fmla="*/ 2402541 w 2657256"/>
                          <a:gd name="connsiteY290" fmla="*/ 2447517 h 3370881"/>
                          <a:gd name="connsiteX291" fmla="*/ 2407023 w 2657256"/>
                          <a:gd name="connsiteY291" fmla="*/ 2564058 h 3370881"/>
                          <a:gd name="connsiteX292" fmla="*/ 2389094 w 2657256"/>
                          <a:gd name="connsiteY292" fmla="*/ 2837481 h 3370881"/>
                          <a:gd name="connsiteX293" fmla="*/ 2380129 w 2657256"/>
                          <a:gd name="connsiteY293" fmla="*/ 2859893 h 3370881"/>
                          <a:gd name="connsiteX294" fmla="*/ 2357718 w 2657256"/>
                          <a:gd name="connsiteY294" fmla="*/ 2913681 h 3370881"/>
                          <a:gd name="connsiteX295" fmla="*/ 2348753 w 2657256"/>
                          <a:gd name="connsiteY295" fmla="*/ 2936093 h 3370881"/>
                          <a:gd name="connsiteX296" fmla="*/ 2339788 w 2657256"/>
                          <a:gd name="connsiteY296" fmla="*/ 2971952 h 3370881"/>
                          <a:gd name="connsiteX297" fmla="*/ 2326341 w 2657256"/>
                          <a:gd name="connsiteY297" fmla="*/ 2994364 h 3370881"/>
                          <a:gd name="connsiteX298" fmla="*/ 2317376 w 2657256"/>
                          <a:gd name="connsiteY298" fmla="*/ 3025740 h 3370881"/>
                          <a:gd name="connsiteX299" fmla="*/ 2303929 w 2657256"/>
                          <a:gd name="connsiteY299" fmla="*/ 3048152 h 3370881"/>
                          <a:gd name="connsiteX300" fmla="*/ 2290482 w 2657256"/>
                          <a:gd name="connsiteY300" fmla="*/ 3079529 h 3370881"/>
                          <a:gd name="connsiteX301" fmla="*/ 2272553 w 2657256"/>
                          <a:gd name="connsiteY301" fmla="*/ 3084011 h 3370881"/>
                          <a:gd name="connsiteX302" fmla="*/ 2259106 w 2657256"/>
                          <a:gd name="connsiteY302" fmla="*/ 3088493 h 3370881"/>
                          <a:gd name="connsiteX303" fmla="*/ 2241176 w 2657256"/>
                          <a:gd name="connsiteY303" fmla="*/ 3092976 h 3370881"/>
                          <a:gd name="connsiteX304" fmla="*/ 2209800 w 2657256"/>
                          <a:gd name="connsiteY304" fmla="*/ 3101940 h 3370881"/>
                          <a:gd name="connsiteX305" fmla="*/ 2205318 w 2657256"/>
                          <a:gd name="connsiteY305" fmla="*/ 3039187 h 3370881"/>
                          <a:gd name="connsiteX306" fmla="*/ 2218765 w 2657256"/>
                          <a:gd name="connsiteY306" fmla="*/ 3021258 h 3370881"/>
                          <a:gd name="connsiteX307" fmla="*/ 2245659 w 2657256"/>
                          <a:gd name="connsiteY307" fmla="*/ 2971952 h 3370881"/>
                          <a:gd name="connsiteX308" fmla="*/ 2268070 w 2657256"/>
                          <a:gd name="connsiteY308" fmla="*/ 2945058 h 3370881"/>
                          <a:gd name="connsiteX309" fmla="*/ 2268070 w 2657256"/>
                          <a:gd name="connsiteY309" fmla="*/ 2568540 h 3370881"/>
                          <a:gd name="connsiteX310" fmla="*/ 2259106 w 2657256"/>
                          <a:gd name="connsiteY310" fmla="*/ 2532681 h 3370881"/>
                          <a:gd name="connsiteX311" fmla="*/ 2250141 w 2657256"/>
                          <a:gd name="connsiteY311" fmla="*/ 2492340 h 3370881"/>
                          <a:gd name="connsiteX312" fmla="*/ 2245659 w 2657256"/>
                          <a:gd name="connsiteY312" fmla="*/ 2474411 h 3370881"/>
                          <a:gd name="connsiteX313" fmla="*/ 2245659 w 2657256"/>
                          <a:gd name="connsiteY313" fmla="*/ 2389247 h 3370881"/>
                          <a:gd name="connsiteX314" fmla="*/ 2173941 w 2657256"/>
                          <a:gd name="connsiteY314" fmla="*/ 2241328 h 3370881"/>
                          <a:gd name="connsiteX315" fmla="*/ 2070846 w 2657256"/>
                          <a:gd name="connsiteY315" fmla="*/ 2057553 h 3370881"/>
                          <a:gd name="connsiteX316" fmla="*/ 2057400 w 2657256"/>
                          <a:gd name="connsiteY316" fmla="*/ 2151681 h 3370881"/>
                          <a:gd name="connsiteX317" fmla="*/ 2048435 w 2657256"/>
                          <a:gd name="connsiteY317" fmla="*/ 2106858 h 3370881"/>
                          <a:gd name="connsiteX318" fmla="*/ 2034988 w 2657256"/>
                          <a:gd name="connsiteY318" fmla="*/ 2003764 h 3370881"/>
                          <a:gd name="connsiteX319" fmla="*/ 2026023 w 2657256"/>
                          <a:gd name="connsiteY319" fmla="*/ 2026176 h 3370881"/>
                          <a:gd name="connsiteX320" fmla="*/ 2021541 w 2657256"/>
                          <a:gd name="connsiteY320" fmla="*/ 2039623 h 3370881"/>
                          <a:gd name="connsiteX321" fmla="*/ 1999129 w 2657256"/>
                          <a:gd name="connsiteY321" fmla="*/ 2053070 h 3370881"/>
                          <a:gd name="connsiteX322" fmla="*/ 1990165 w 2657256"/>
                          <a:gd name="connsiteY322" fmla="*/ 2070999 h 3370881"/>
                          <a:gd name="connsiteX323" fmla="*/ 1967753 w 2657256"/>
                          <a:gd name="connsiteY323" fmla="*/ 2106858 h 3370881"/>
                          <a:gd name="connsiteX324" fmla="*/ 1981200 w 2657256"/>
                          <a:gd name="connsiteY324" fmla="*/ 2223399 h 3370881"/>
                          <a:gd name="connsiteX325" fmla="*/ 1994647 w 2657256"/>
                          <a:gd name="connsiteY325" fmla="*/ 2254776 h 3370881"/>
                          <a:gd name="connsiteX326" fmla="*/ 2003612 w 2657256"/>
                          <a:gd name="connsiteY326" fmla="*/ 2272705 h 3370881"/>
                          <a:gd name="connsiteX327" fmla="*/ 2026023 w 2657256"/>
                          <a:gd name="connsiteY327" fmla="*/ 2304081 h 3370881"/>
                          <a:gd name="connsiteX328" fmla="*/ 2043953 w 2657256"/>
                          <a:gd name="connsiteY328" fmla="*/ 2348905 h 3370881"/>
                          <a:gd name="connsiteX329" fmla="*/ 2061882 w 2657256"/>
                          <a:gd name="connsiteY329" fmla="*/ 2371317 h 3370881"/>
                          <a:gd name="connsiteX330" fmla="*/ 2088776 w 2657256"/>
                          <a:gd name="connsiteY330" fmla="*/ 2434070 h 3370881"/>
                          <a:gd name="connsiteX331" fmla="*/ 2102223 w 2657256"/>
                          <a:gd name="connsiteY331" fmla="*/ 2465446 h 3370881"/>
                          <a:gd name="connsiteX332" fmla="*/ 2106706 w 2657256"/>
                          <a:gd name="connsiteY332" fmla="*/ 2496823 h 3370881"/>
                          <a:gd name="connsiteX333" fmla="*/ 2124635 w 2657256"/>
                          <a:gd name="connsiteY333" fmla="*/ 2559576 h 3370881"/>
                          <a:gd name="connsiteX334" fmla="*/ 2138082 w 2657256"/>
                          <a:gd name="connsiteY334" fmla="*/ 2649223 h 3370881"/>
                          <a:gd name="connsiteX335" fmla="*/ 2147047 w 2657256"/>
                          <a:gd name="connsiteY335" fmla="*/ 2685081 h 3370881"/>
                          <a:gd name="connsiteX336" fmla="*/ 2151529 w 2657256"/>
                          <a:gd name="connsiteY336" fmla="*/ 2716458 h 3370881"/>
                          <a:gd name="connsiteX337" fmla="*/ 2160494 w 2657256"/>
                          <a:gd name="connsiteY337" fmla="*/ 2770246 h 3370881"/>
                          <a:gd name="connsiteX338" fmla="*/ 2156012 w 2657256"/>
                          <a:gd name="connsiteY338" fmla="*/ 2962987 h 3370881"/>
                          <a:gd name="connsiteX339" fmla="*/ 2138082 w 2657256"/>
                          <a:gd name="connsiteY339" fmla="*/ 3043670 h 3370881"/>
                          <a:gd name="connsiteX340" fmla="*/ 2133600 w 2657256"/>
                          <a:gd name="connsiteY340" fmla="*/ 3061599 h 3370881"/>
                          <a:gd name="connsiteX341" fmla="*/ 2120153 w 2657256"/>
                          <a:gd name="connsiteY341" fmla="*/ 3079529 h 3370881"/>
                          <a:gd name="connsiteX342" fmla="*/ 2111188 w 2657256"/>
                          <a:gd name="connsiteY342" fmla="*/ 3106423 h 3370881"/>
                          <a:gd name="connsiteX343" fmla="*/ 2088776 w 2657256"/>
                          <a:gd name="connsiteY343" fmla="*/ 3137799 h 3370881"/>
                          <a:gd name="connsiteX344" fmla="*/ 2075329 w 2657256"/>
                          <a:gd name="connsiteY344" fmla="*/ 3164693 h 3370881"/>
                          <a:gd name="connsiteX345" fmla="*/ 2061882 w 2657256"/>
                          <a:gd name="connsiteY345" fmla="*/ 3169176 h 3370881"/>
                          <a:gd name="connsiteX346" fmla="*/ 2021541 w 2657256"/>
                          <a:gd name="connsiteY346" fmla="*/ 3164693 h 3370881"/>
                          <a:gd name="connsiteX347" fmla="*/ 2012576 w 2657256"/>
                          <a:gd name="connsiteY347" fmla="*/ 3119870 h 3370881"/>
                          <a:gd name="connsiteX348" fmla="*/ 2048435 w 2657256"/>
                          <a:gd name="connsiteY348" fmla="*/ 3021258 h 3370881"/>
                          <a:gd name="connsiteX349" fmla="*/ 2048435 w 2657256"/>
                          <a:gd name="connsiteY349" fmla="*/ 3021258 h 3370881"/>
                          <a:gd name="connsiteX350" fmla="*/ 2061882 w 2657256"/>
                          <a:gd name="connsiteY350" fmla="*/ 2967470 h 3370881"/>
                          <a:gd name="connsiteX351" fmla="*/ 2070847 w 2657256"/>
                          <a:gd name="connsiteY351" fmla="*/ 2882305 h 3370881"/>
                          <a:gd name="connsiteX352" fmla="*/ 2066365 w 2657256"/>
                          <a:gd name="connsiteY352" fmla="*/ 2725423 h 3370881"/>
                          <a:gd name="connsiteX353" fmla="*/ 2043953 w 2657256"/>
                          <a:gd name="connsiteY353" fmla="*/ 2649223 h 3370881"/>
                          <a:gd name="connsiteX354" fmla="*/ 2030506 w 2657256"/>
                          <a:gd name="connsiteY354" fmla="*/ 2622329 h 3370881"/>
                          <a:gd name="connsiteX355" fmla="*/ 2017059 w 2657256"/>
                          <a:gd name="connsiteY355" fmla="*/ 2581987 h 3370881"/>
                          <a:gd name="connsiteX356" fmla="*/ 1981200 w 2657256"/>
                          <a:gd name="connsiteY356" fmla="*/ 2514752 h 3370881"/>
                          <a:gd name="connsiteX357" fmla="*/ 1972235 w 2657256"/>
                          <a:gd name="connsiteY357" fmla="*/ 2501305 h 3370881"/>
                          <a:gd name="connsiteX358" fmla="*/ 1958788 w 2657256"/>
                          <a:gd name="connsiteY358" fmla="*/ 2478893 h 3370881"/>
                          <a:gd name="connsiteX359" fmla="*/ 1905000 w 2657256"/>
                          <a:gd name="connsiteY359" fmla="*/ 2398211 h 3370881"/>
                          <a:gd name="connsiteX360" fmla="*/ 1882588 w 2657256"/>
                          <a:gd name="connsiteY360" fmla="*/ 2357870 h 3370881"/>
                          <a:gd name="connsiteX361" fmla="*/ 1869141 w 2657256"/>
                          <a:gd name="connsiteY361" fmla="*/ 2339940 h 3370881"/>
                          <a:gd name="connsiteX362" fmla="*/ 1806388 w 2657256"/>
                          <a:gd name="connsiteY362" fmla="*/ 2313046 h 3370881"/>
                          <a:gd name="connsiteX363" fmla="*/ 1779494 w 2657256"/>
                          <a:gd name="connsiteY363" fmla="*/ 2304081 h 3370881"/>
                          <a:gd name="connsiteX364" fmla="*/ 1752600 w 2657256"/>
                          <a:gd name="connsiteY364" fmla="*/ 2299599 h 3370881"/>
                          <a:gd name="connsiteX365" fmla="*/ 1680882 w 2657256"/>
                          <a:gd name="connsiteY365" fmla="*/ 2277187 h 3370881"/>
                          <a:gd name="connsiteX366" fmla="*/ 1662953 w 2657256"/>
                          <a:gd name="connsiteY366" fmla="*/ 2272705 h 3370881"/>
                          <a:gd name="connsiteX367" fmla="*/ 1640541 w 2657256"/>
                          <a:gd name="connsiteY367" fmla="*/ 2259258 h 3370881"/>
                          <a:gd name="connsiteX368" fmla="*/ 1604682 w 2657256"/>
                          <a:gd name="connsiteY368" fmla="*/ 2272705 h 3370881"/>
                          <a:gd name="connsiteX369" fmla="*/ 1537447 w 2657256"/>
                          <a:gd name="connsiteY369" fmla="*/ 2304081 h 3370881"/>
                          <a:gd name="connsiteX370" fmla="*/ 1546113 w 2657256"/>
                          <a:gd name="connsiteY370" fmla="*/ 2313644 h 3370881"/>
                          <a:gd name="connsiteX371" fmla="*/ 1488141 w 2657256"/>
                          <a:gd name="connsiteY371" fmla="*/ 2313046 h 3370881"/>
                          <a:gd name="connsiteX372" fmla="*/ 1478878 w 2657256"/>
                          <a:gd name="connsiteY372" fmla="*/ 2342331 h 3370881"/>
                          <a:gd name="connsiteX373" fmla="*/ 1402678 w 2657256"/>
                          <a:gd name="connsiteY373" fmla="*/ 2339641 h 3370881"/>
                          <a:gd name="connsiteX374" fmla="*/ 1322892 w 2657256"/>
                          <a:gd name="connsiteY374" fmla="*/ 2336952 h 3370881"/>
                          <a:gd name="connsiteX375" fmla="*/ 1199384 w 2657256"/>
                          <a:gd name="connsiteY375" fmla="*/ 2307041 h 3370881"/>
                          <a:gd name="connsiteX376" fmla="*/ 1066800 w 2657256"/>
                          <a:gd name="connsiteY376" fmla="*/ 2272705 h 3370881"/>
                          <a:gd name="connsiteX377" fmla="*/ 1030941 w 2657256"/>
                          <a:gd name="connsiteY377" fmla="*/ 2263740 h 3370881"/>
                          <a:gd name="connsiteX378" fmla="*/ 986118 w 2657256"/>
                          <a:gd name="connsiteY378" fmla="*/ 2241329 h 3370881"/>
                          <a:gd name="connsiteX379" fmla="*/ 968188 w 2657256"/>
                          <a:gd name="connsiteY379" fmla="*/ 2232364 h 3370881"/>
                          <a:gd name="connsiteX380" fmla="*/ 936812 w 2657256"/>
                          <a:gd name="connsiteY380" fmla="*/ 2214434 h 3370881"/>
                          <a:gd name="connsiteX381" fmla="*/ 905435 w 2657256"/>
                          <a:gd name="connsiteY381" fmla="*/ 2196505 h 3370881"/>
                          <a:gd name="connsiteX382" fmla="*/ 869576 w 2657256"/>
                          <a:gd name="connsiteY382" fmla="*/ 2209952 h 3370881"/>
                          <a:gd name="connsiteX383" fmla="*/ 856129 w 2657256"/>
                          <a:gd name="connsiteY383" fmla="*/ 2227881 h 3370881"/>
                          <a:gd name="connsiteX384" fmla="*/ 815788 w 2657256"/>
                          <a:gd name="connsiteY384" fmla="*/ 2268223 h 3370881"/>
                          <a:gd name="connsiteX385" fmla="*/ 788894 w 2657256"/>
                          <a:gd name="connsiteY385" fmla="*/ 2290634 h 3370881"/>
                          <a:gd name="connsiteX386" fmla="*/ 762000 w 2657256"/>
                          <a:gd name="connsiteY386" fmla="*/ 2313046 h 3370881"/>
                          <a:gd name="connsiteX387" fmla="*/ 753035 w 2657256"/>
                          <a:gd name="connsiteY387" fmla="*/ 2326493 h 3370881"/>
                          <a:gd name="connsiteX388" fmla="*/ 735106 w 2657256"/>
                          <a:gd name="connsiteY388" fmla="*/ 2339940 h 3370881"/>
                          <a:gd name="connsiteX389" fmla="*/ 712694 w 2657256"/>
                          <a:gd name="connsiteY389" fmla="*/ 2362352 h 3370881"/>
                          <a:gd name="connsiteX390" fmla="*/ 694765 w 2657256"/>
                          <a:gd name="connsiteY390" fmla="*/ 2375799 h 3370881"/>
                          <a:gd name="connsiteX391" fmla="*/ 681318 w 2657256"/>
                          <a:gd name="connsiteY391" fmla="*/ 2393729 h 3370881"/>
                          <a:gd name="connsiteX392" fmla="*/ 667870 w 2657256"/>
                          <a:gd name="connsiteY392" fmla="*/ 2402693 h 3370881"/>
                          <a:gd name="connsiteX393" fmla="*/ 623047 w 2657256"/>
                          <a:gd name="connsiteY393" fmla="*/ 2443034 h 3370881"/>
                          <a:gd name="connsiteX394" fmla="*/ 600635 w 2657256"/>
                          <a:gd name="connsiteY394" fmla="*/ 2474411 h 3370881"/>
                          <a:gd name="connsiteX395" fmla="*/ 587188 w 2657256"/>
                          <a:gd name="connsiteY395" fmla="*/ 2514752 h 3370881"/>
                          <a:gd name="connsiteX396" fmla="*/ 582706 w 2657256"/>
                          <a:gd name="connsiteY396" fmla="*/ 2546129 h 3370881"/>
                          <a:gd name="connsiteX397" fmla="*/ 596153 w 2657256"/>
                          <a:gd name="connsiteY397" fmla="*/ 2635776 h 3370881"/>
                          <a:gd name="connsiteX398" fmla="*/ 600635 w 2657256"/>
                          <a:gd name="connsiteY398" fmla="*/ 2653705 h 3370881"/>
                          <a:gd name="connsiteX399" fmla="*/ 609600 w 2657256"/>
                          <a:gd name="connsiteY399" fmla="*/ 2671634 h 3370881"/>
                          <a:gd name="connsiteX400" fmla="*/ 614082 w 2657256"/>
                          <a:gd name="connsiteY400" fmla="*/ 2689564 h 3370881"/>
                          <a:gd name="connsiteX401" fmla="*/ 623047 w 2657256"/>
                          <a:gd name="connsiteY401" fmla="*/ 2711976 h 3370881"/>
                          <a:gd name="connsiteX402" fmla="*/ 627529 w 2657256"/>
                          <a:gd name="connsiteY402" fmla="*/ 2734387 h 3370881"/>
                          <a:gd name="connsiteX403" fmla="*/ 640976 w 2657256"/>
                          <a:gd name="connsiteY403" fmla="*/ 2765764 h 3370881"/>
                          <a:gd name="connsiteX404" fmla="*/ 645459 w 2657256"/>
                          <a:gd name="connsiteY404" fmla="*/ 2779211 h 3370881"/>
                          <a:gd name="connsiteX405" fmla="*/ 658906 w 2657256"/>
                          <a:gd name="connsiteY405" fmla="*/ 2801623 h 3370881"/>
                          <a:gd name="connsiteX406" fmla="*/ 676835 w 2657256"/>
                          <a:gd name="connsiteY406" fmla="*/ 2864376 h 3370881"/>
                          <a:gd name="connsiteX407" fmla="*/ 690282 w 2657256"/>
                          <a:gd name="connsiteY407" fmla="*/ 2895752 h 3370881"/>
                          <a:gd name="connsiteX408" fmla="*/ 699247 w 2657256"/>
                          <a:gd name="connsiteY408" fmla="*/ 2940576 h 3370881"/>
                          <a:gd name="connsiteX409" fmla="*/ 703729 w 2657256"/>
                          <a:gd name="connsiteY409" fmla="*/ 2967470 h 3370881"/>
                          <a:gd name="connsiteX410" fmla="*/ 717176 w 2657256"/>
                          <a:gd name="connsiteY410" fmla="*/ 2994364 h 3370881"/>
                          <a:gd name="connsiteX411" fmla="*/ 735106 w 2657256"/>
                          <a:gd name="connsiteY411" fmla="*/ 3052634 h 3370881"/>
                          <a:gd name="connsiteX412" fmla="*/ 739588 w 2657256"/>
                          <a:gd name="connsiteY412" fmla="*/ 3079529 h 3370881"/>
                          <a:gd name="connsiteX413" fmla="*/ 762000 w 2657256"/>
                          <a:gd name="connsiteY413" fmla="*/ 3142281 h 3370881"/>
                          <a:gd name="connsiteX414" fmla="*/ 766482 w 2657256"/>
                          <a:gd name="connsiteY414" fmla="*/ 3231929 h 3370881"/>
                          <a:gd name="connsiteX415" fmla="*/ 770965 w 2657256"/>
                          <a:gd name="connsiteY415" fmla="*/ 3254340 h 3370881"/>
                          <a:gd name="connsiteX416" fmla="*/ 775447 w 2657256"/>
                          <a:gd name="connsiteY416" fmla="*/ 3285717 h 3370881"/>
                          <a:gd name="connsiteX417" fmla="*/ 748553 w 2657256"/>
                          <a:gd name="connsiteY417" fmla="*/ 3335023 h 3370881"/>
                          <a:gd name="connsiteX418" fmla="*/ 721659 w 2657256"/>
                          <a:gd name="connsiteY418" fmla="*/ 3343987 h 3370881"/>
                          <a:gd name="connsiteX419" fmla="*/ 708212 w 2657256"/>
                          <a:gd name="connsiteY419" fmla="*/ 3348470 h 3370881"/>
                          <a:gd name="connsiteX420" fmla="*/ 623047 w 2657256"/>
                          <a:gd name="connsiteY420" fmla="*/ 3330540 h 3370881"/>
                          <a:gd name="connsiteX421" fmla="*/ 609600 w 2657256"/>
                          <a:gd name="connsiteY421" fmla="*/ 3308129 h 3370881"/>
                          <a:gd name="connsiteX422" fmla="*/ 591670 w 2657256"/>
                          <a:gd name="connsiteY422" fmla="*/ 3267787 h 3370881"/>
                          <a:gd name="connsiteX423" fmla="*/ 560294 w 2657256"/>
                          <a:gd name="connsiteY423" fmla="*/ 3209517 h 3370881"/>
                          <a:gd name="connsiteX424" fmla="*/ 551329 w 2657256"/>
                          <a:gd name="connsiteY424" fmla="*/ 3196070 h 3370881"/>
                          <a:gd name="connsiteX425" fmla="*/ 528918 w 2657256"/>
                          <a:gd name="connsiteY425" fmla="*/ 3173658 h 3370881"/>
                          <a:gd name="connsiteX426" fmla="*/ 519953 w 2657256"/>
                          <a:gd name="connsiteY426" fmla="*/ 3128834 h 3370881"/>
                          <a:gd name="connsiteX427" fmla="*/ 524435 w 2657256"/>
                          <a:gd name="connsiteY427" fmla="*/ 3101940 h 3370881"/>
                          <a:gd name="connsiteX428" fmla="*/ 528918 w 2657256"/>
                          <a:gd name="connsiteY428" fmla="*/ 3088493 h 3370881"/>
                          <a:gd name="connsiteX429" fmla="*/ 542365 w 2657256"/>
                          <a:gd name="connsiteY429" fmla="*/ 3052634 h 3370881"/>
                          <a:gd name="connsiteX430" fmla="*/ 484094 w 2657256"/>
                          <a:gd name="connsiteY430" fmla="*/ 2886787 h 3370881"/>
                          <a:gd name="connsiteX431" fmla="*/ 443753 w 2657256"/>
                          <a:gd name="connsiteY431" fmla="*/ 2779211 h 3370881"/>
                          <a:gd name="connsiteX432" fmla="*/ 439270 w 2657256"/>
                          <a:gd name="connsiteY432" fmla="*/ 2752317 h 3370881"/>
                          <a:gd name="connsiteX433" fmla="*/ 430306 w 2657256"/>
                          <a:gd name="connsiteY433" fmla="*/ 2716458 h 3370881"/>
                          <a:gd name="connsiteX434" fmla="*/ 425823 w 2657256"/>
                          <a:gd name="connsiteY434" fmla="*/ 2680599 h 3370881"/>
                          <a:gd name="connsiteX435" fmla="*/ 398929 w 2657256"/>
                          <a:gd name="connsiteY435" fmla="*/ 2599917 h 3370881"/>
                          <a:gd name="connsiteX436" fmla="*/ 385482 w 2657256"/>
                          <a:gd name="connsiteY436" fmla="*/ 2568540 h 3370881"/>
                          <a:gd name="connsiteX437" fmla="*/ 381000 w 2657256"/>
                          <a:gd name="connsiteY437" fmla="*/ 2550611 h 3370881"/>
                          <a:gd name="connsiteX438" fmla="*/ 372035 w 2657256"/>
                          <a:gd name="connsiteY438" fmla="*/ 2483376 h 3370881"/>
                          <a:gd name="connsiteX439" fmla="*/ 367553 w 2657256"/>
                          <a:gd name="connsiteY439" fmla="*/ 2469929 h 3370881"/>
                          <a:gd name="connsiteX440" fmla="*/ 407894 w 2657256"/>
                          <a:gd name="connsiteY440" fmla="*/ 2451999 h 3370881"/>
                          <a:gd name="connsiteX441" fmla="*/ 515470 w 2657256"/>
                          <a:gd name="connsiteY441" fmla="*/ 2407176 h 3370881"/>
                          <a:gd name="connsiteX442" fmla="*/ 578223 w 2657256"/>
                          <a:gd name="connsiteY442" fmla="*/ 2353387 h 3370881"/>
                          <a:gd name="connsiteX443" fmla="*/ 587188 w 2657256"/>
                          <a:gd name="connsiteY443" fmla="*/ 2330976 h 3370881"/>
                          <a:gd name="connsiteX444" fmla="*/ 614082 w 2657256"/>
                          <a:gd name="connsiteY444" fmla="*/ 2254776 h 3370881"/>
                          <a:gd name="connsiteX445" fmla="*/ 649941 w 2657256"/>
                          <a:gd name="connsiteY445" fmla="*/ 2200987 h 3370881"/>
                          <a:gd name="connsiteX446" fmla="*/ 690282 w 2657256"/>
                          <a:gd name="connsiteY446" fmla="*/ 2174093 h 3370881"/>
                          <a:gd name="connsiteX447" fmla="*/ 703729 w 2657256"/>
                          <a:gd name="connsiteY447" fmla="*/ 2165129 h 3370881"/>
                          <a:gd name="connsiteX448" fmla="*/ 739588 w 2657256"/>
                          <a:gd name="connsiteY448" fmla="*/ 2147199 h 3370881"/>
                          <a:gd name="connsiteX449" fmla="*/ 708212 w 2657256"/>
                          <a:gd name="connsiteY449" fmla="*/ 2187540 h 3370881"/>
                          <a:gd name="connsiteX450" fmla="*/ 654423 w 2657256"/>
                          <a:gd name="connsiteY450" fmla="*/ 2241329 h 3370881"/>
                          <a:gd name="connsiteX451" fmla="*/ 636494 w 2657256"/>
                          <a:gd name="connsiteY451" fmla="*/ 2259258 h 3370881"/>
                          <a:gd name="connsiteX452" fmla="*/ 614082 w 2657256"/>
                          <a:gd name="connsiteY452" fmla="*/ 2286152 h 3370881"/>
                          <a:gd name="connsiteX453" fmla="*/ 605118 w 2657256"/>
                          <a:gd name="connsiteY453" fmla="*/ 2299599 h 3370881"/>
                          <a:gd name="connsiteX454" fmla="*/ 560294 w 2657256"/>
                          <a:gd name="connsiteY454" fmla="*/ 2335458 h 3370881"/>
                          <a:gd name="connsiteX455" fmla="*/ 524435 w 2657256"/>
                          <a:gd name="connsiteY455" fmla="*/ 2348905 h 3370881"/>
                          <a:gd name="connsiteX456" fmla="*/ 502023 w 2657256"/>
                          <a:gd name="connsiteY456" fmla="*/ 2362352 h 3370881"/>
                          <a:gd name="connsiteX457" fmla="*/ 461682 w 2657256"/>
                          <a:gd name="connsiteY457" fmla="*/ 2389246 h 3370881"/>
                          <a:gd name="connsiteX458" fmla="*/ 448235 w 2657256"/>
                          <a:gd name="connsiteY458" fmla="*/ 2398211 h 3370881"/>
                          <a:gd name="connsiteX459" fmla="*/ 430306 w 2657256"/>
                          <a:gd name="connsiteY459" fmla="*/ 2407176 h 3370881"/>
                          <a:gd name="connsiteX460" fmla="*/ 412376 w 2657256"/>
                          <a:gd name="connsiteY460" fmla="*/ 2420623 h 3370881"/>
                          <a:gd name="connsiteX461" fmla="*/ 389965 w 2657256"/>
                          <a:gd name="connsiteY461" fmla="*/ 2429587 h 3370881"/>
                          <a:gd name="connsiteX462" fmla="*/ 372035 w 2657256"/>
                          <a:gd name="connsiteY462" fmla="*/ 2443034 h 3370881"/>
                          <a:gd name="connsiteX463" fmla="*/ 318247 w 2657256"/>
                          <a:gd name="connsiteY463" fmla="*/ 2474411 h 3370881"/>
                          <a:gd name="connsiteX464" fmla="*/ 304800 w 2657256"/>
                          <a:gd name="connsiteY464" fmla="*/ 2492340 h 3370881"/>
                          <a:gd name="connsiteX465" fmla="*/ 282388 w 2657256"/>
                          <a:gd name="connsiteY465" fmla="*/ 2519234 h 3370881"/>
                          <a:gd name="connsiteX466" fmla="*/ 295835 w 2657256"/>
                          <a:gd name="connsiteY466" fmla="*/ 2815070 h 3370881"/>
                          <a:gd name="connsiteX467" fmla="*/ 300318 w 2657256"/>
                          <a:gd name="connsiteY467" fmla="*/ 2837481 h 3370881"/>
                          <a:gd name="connsiteX468" fmla="*/ 304800 w 2657256"/>
                          <a:gd name="connsiteY468" fmla="*/ 2868858 h 3370881"/>
                          <a:gd name="connsiteX469" fmla="*/ 309282 w 2657256"/>
                          <a:gd name="connsiteY469" fmla="*/ 2927129 h 3370881"/>
                          <a:gd name="connsiteX470" fmla="*/ 322729 w 2657256"/>
                          <a:gd name="connsiteY470" fmla="*/ 2985399 h 3370881"/>
                          <a:gd name="connsiteX471" fmla="*/ 327212 w 2657256"/>
                          <a:gd name="connsiteY471" fmla="*/ 3012293 h 3370881"/>
                          <a:gd name="connsiteX472" fmla="*/ 331694 w 2657256"/>
                          <a:gd name="connsiteY472" fmla="*/ 3043670 h 3370881"/>
                          <a:gd name="connsiteX473" fmla="*/ 345141 w 2657256"/>
                          <a:gd name="connsiteY473" fmla="*/ 3070564 h 3370881"/>
                          <a:gd name="connsiteX474" fmla="*/ 367553 w 2657256"/>
                          <a:gd name="connsiteY474" fmla="*/ 3124352 h 3370881"/>
                          <a:gd name="connsiteX475" fmla="*/ 381000 w 2657256"/>
                          <a:gd name="connsiteY475" fmla="*/ 3182623 h 3370881"/>
                          <a:gd name="connsiteX476" fmla="*/ 389965 w 2657256"/>
                          <a:gd name="connsiteY476" fmla="*/ 3196070 h 3370881"/>
                          <a:gd name="connsiteX477" fmla="*/ 394447 w 2657256"/>
                          <a:gd name="connsiteY477" fmla="*/ 3213999 h 3370881"/>
                          <a:gd name="connsiteX478" fmla="*/ 412376 w 2657256"/>
                          <a:gd name="connsiteY478" fmla="*/ 3245376 h 3370881"/>
                          <a:gd name="connsiteX479" fmla="*/ 416859 w 2657256"/>
                          <a:gd name="connsiteY479" fmla="*/ 3258823 h 3370881"/>
                          <a:gd name="connsiteX480" fmla="*/ 425823 w 2657256"/>
                          <a:gd name="connsiteY480" fmla="*/ 3272270 h 3370881"/>
                          <a:gd name="connsiteX481" fmla="*/ 439270 w 2657256"/>
                          <a:gd name="connsiteY481" fmla="*/ 3303646 h 3370881"/>
                          <a:gd name="connsiteX482" fmla="*/ 439270 w 2657256"/>
                          <a:gd name="connsiteY482" fmla="*/ 3352952 h 3370881"/>
                          <a:gd name="connsiteX483" fmla="*/ 430306 w 2657256"/>
                          <a:gd name="connsiteY483" fmla="*/ 3366399 h 3370881"/>
                          <a:gd name="connsiteX484" fmla="*/ 412376 w 2657256"/>
                          <a:gd name="connsiteY484" fmla="*/ 3370881 h 3370881"/>
                          <a:gd name="connsiteX485" fmla="*/ 295835 w 2657256"/>
                          <a:gd name="connsiteY485" fmla="*/ 3357434 h 3370881"/>
                          <a:gd name="connsiteX486" fmla="*/ 264459 w 2657256"/>
                          <a:gd name="connsiteY486" fmla="*/ 3276752 h 3370881"/>
                          <a:gd name="connsiteX487" fmla="*/ 259976 w 2657256"/>
                          <a:gd name="connsiteY487" fmla="*/ 3240893 h 3370881"/>
                          <a:gd name="connsiteX488" fmla="*/ 246529 w 2657256"/>
                          <a:gd name="connsiteY488" fmla="*/ 3178140 h 3370881"/>
                          <a:gd name="connsiteX489" fmla="*/ 237565 w 2657256"/>
                          <a:gd name="connsiteY489" fmla="*/ 3084011 h 3370881"/>
                          <a:gd name="connsiteX490" fmla="*/ 228600 w 2657256"/>
                          <a:gd name="connsiteY490" fmla="*/ 3057117 h 3370881"/>
                          <a:gd name="connsiteX491" fmla="*/ 219635 w 2657256"/>
                          <a:gd name="connsiteY491" fmla="*/ 3021258 h 3370881"/>
                          <a:gd name="connsiteX492" fmla="*/ 206188 w 2657256"/>
                          <a:gd name="connsiteY492" fmla="*/ 2980917 h 3370881"/>
                          <a:gd name="connsiteX493" fmla="*/ 201706 w 2657256"/>
                          <a:gd name="connsiteY493" fmla="*/ 2949540 h 3370881"/>
                          <a:gd name="connsiteX494" fmla="*/ 197223 w 2657256"/>
                          <a:gd name="connsiteY494" fmla="*/ 2927129 h 3370881"/>
                          <a:gd name="connsiteX495" fmla="*/ 192741 w 2657256"/>
                          <a:gd name="connsiteY495" fmla="*/ 2891270 h 3370881"/>
                          <a:gd name="connsiteX496" fmla="*/ 188259 w 2657256"/>
                          <a:gd name="connsiteY496" fmla="*/ 2850929 h 3370881"/>
                          <a:gd name="connsiteX497" fmla="*/ 179294 w 2657256"/>
                          <a:gd name="connsiteY497" fmla="*/ 2824034 h 3370881"/>
                          <a:gd name="connsiteX498" fmla="*/ 165847 w 2657256"/>
                          <a:gd name="connsiteY498" fmla="*/ 2774729 h 3370881"/>
                          <a:gd name="connsiteX499" fmla="*/ 161365 w 2657256"/>
                          <a:gd name="connsiteY499" fmla="*/ 2747834 h 3370881"/>
                          <a:gd name="connsiteX500" fmla="*/ 156882 w 2657256"/>
                          <a:gd name="connsiteY500" fmla="*/ 2559576 h 3370881"/>
                          <a:gd name="connsiteX501" fmla="*/ 152400 w 2657256"/>
                          <a:gd name="connsiteY501" fmla="*/ 2519234 h 3370881"/>
                          <a:gd name="connsiteX502" fmla="*/ 143435 w 2657256"/>
                          <a:gd name="connsiteY502" fmla="*/ 2384764 h 3370881"/>
                          <a:gd name="connsiteX503" fmla="*/ 129988 w 2657256"/>
                          <a:gd name="connsiteY503" fmla="*/ 2344423 h 3370881"/>
                          <a:gd name="connsiteX504" fmla="*/ 100106 w 2657256"/>
                          <a:gd name="connsiteY504" fmla="*/ 2330976 h 3370881"/>
                          <a:gd name="connsiteX505" fmla="*/ 138953 w 2657256"/>
                          <a:gd name="connsiteY505" fmla="*/ 2313046 h 3370881"/>
                          <a:gd name="connsiteX506" fmla="*/ 152400 w 2657256"/>
                          <a:gd name="connsiteY506" fmla="*/ 2304081 h 3370881"/>
                          <a:gd name="connsiteX507" fmla="*/ 170329 w 2657256"/>
                          <a:gd name="connsiteY507" fmla="*/ 2259258 h 3370881"/>
                          <a:gd name="connsiteX508" fmla="*/ 188259 w 2657256"/>
                          <a:gd name="connsiteY508" fmla="*/ 2223399 h 3370881"/>
                          <a:gd name="connsiteX509" fmla="*/ 206188 w 2657256"/>
                          <a:gd name="connsiteY509" fmla="*/ 2187540 h 3370881"/>
                          <a:gd name="connsiteX510" fmla="*/ 210670 w 2657256"/>
                          <a:gd name="connsiteY510" fmla="*/ 2174093 h 3370881"/>
                          <a:gd name="connsiteX511" fmla="*/ 219635 w 2657256"/>
                          <a:gd name="connsiteY511" fmla="*/ 2115823 h 3370881"/>
                          <a:gd name="connsiteX512" fmla="*/ 210670 w 2657256"/>
                          <a:gd name="connsiteY512" fmla="*/ 1958940 h 3370881"/>
                          <a:gd name="connsiteX513" fmla="*/ 192741 w 2657256"/>
                          <a:gd name="connsiteY513" fmla="*/ 1923081 h 3370881"/>
                          <a:gd name="connsiteX514" fmla="*/ 179294 w 2657256"/>
                          <a:gd name="connsiteY514" fmla="*/ 1891705 h 3370881"/>
                          <a:gd name="connsiteX515" fmla="*/ 165847 w 2657256"/>
                          <a:gd name="connsiteY515" fmla="*/ 1864811 h 3370881"/>
                          <a:gd name="connsiteX516" fmla="*/ 152400 w 2657256"/>
                          <a:gd name="connsiteY516" fmla="*/ 1833434 h 3370881"/>
                          <a:gd name="connsiteX517" fmla="*/ 143435 w 2657256"/>
                          <a:gd name="connsiteY517" fmla="*/ 1819987 h 3370881"/>
                          <a:gd name="connsiteX518" fmla="*/ 107576 w 2657256"/>
                          <a:gd name="connsiteY518" fmla="*/ 1784129 h 3370881"/>
                          <a:gd name="connsiteX519" fmla="*/ 94129 w 2657256"/>
                          <a:gd name="connsiteY519" fmla="*/ 1779646 h 3370881"/>
                          <a:gd name="connsiteX520" fmla="*/ 71718 w 2657256"/>
                          <a:gd name="connsiteY520" fmla="*/ 1770681 h 3370881"/>
                          <a:gd name="connsiteX521" fmla="*/ 58270 w 2657256"/>
                          <a:gd name="connsiteY521" fmla="*/ 1761717 h 3370881"/>
                          <a:gd name="connsiteX522" fmla="*/ 26894 w 2657256"/>
                          <a:gd name="connsiteY522" fmla="*/ 1730340 h 3370881"/>
                          <a:gd name="connsiteX523" fmla="*/ 0 w 2657256"/>
                          <a:gd name="connsiteY523" fmla="*/ 1707929 h 3370881"/>
                          <a:gd name="connsiteX0" fmla="*/ 0 w 2657256"/>
                          <a:gd name="connsiteY0" fmla="*/ 1707929 h 3370881"/>
                          <a:gd name="connsiteX1" fmla="*/ 22412 w 2657256"/>
                          <a:gd name="connsiteY1" fmla="*/ 1698964 h 3370881"/>
                          <a:gd name="connsiteX2" fmla="*/ 31376 w 2657256"/>
                          <a:gd name="connsiteY2" fmla="*/ 1681034 h 3370881"/>
                          <a:gd name="connsiteX3" fmla="*/ 44823 w 2657256"/>
                          <a:gd name="connsiteY3" fmla="*/ 1672070 h 3370881"/>
                          <a:gd name="connsiteX4" fmla="*/ 58270 w 2657256"/>
                          <a:gd name="connsiteY4" fmla="*/ 1654140 h 3370881"/>
                          <a:gd name="connsiteX5" fmla="*/ 76200 w 2657256"/>
                          <a:gd name="connsiteY5" fmla="*/ 1645176 h 3370881"/>
                          <a:gd name="connsiteX6" fmla="*/ 98612 w 2657256"/>
                          <a:gd name="connsiteY6" fmla="*/ 1636211 h 3370881"/>
                          <a:gd name="connsiteX7" fmla="*/ 125506 w 2657256"/>
                          <a:gd name="connsiteY7" fmla="*/ 1627246 h 3370881"/>
                          <a:gd name="connsiteX8" fmla="*/ 152400 w 2657256"/>
                          <a:gd name="connsiteY8" fmla="*/ 1609317 h 3370881"/>
                          <a:gd name="connsiteX9" fmla="*/ 170329 w 2657256"/>
                          <a:gd name="connsiteY9" fmla="*/ 1600352 h 3370881"/>
                          <a:gd name="connsiteX10" fmla="*/ 188259 w 2657256"/>
                          <a:gd name="connsiteY10" fmla="*/ 1582423 h 3370881"/>
                          <a:gd name="connsiteX11" fmla="*/ 228600 w 2657256"/>
                          <a:gd name="connsiteY11" fmla="*/ 1564493 h 3370881"/>
                          <a:gd name="connsiteX12" fmla="*/ 255494 w 2657256"/>
                          <a:gd name="connsiteY12" fmla="*/ 1546564 h 3370881"/>
                          <a:gd name="connsiteX13" fmla="*/ 300318 w 2657256"/>
                          <a:gd name="connsiteY13" fmla="*/ 1524152 h 3370881"/>
                          <a:gd name="connsiteX14" fmla="*/ 313765 w 2657256"/>
                          <a:gd name="connsiteY14" fmla="*/ 1515187 h 3370881"/>
                          <a:gd name="connsiteX15" fmla="*/ 340659 w 2657256"/>
                          <a:gd name="connsiteY15" fmla="*/ 1510705 h 3370881"/>
                          <a:gd name="connsiteX16" fmla="*/ 363070 w 2657256"/>
                          <a:gd name="connsiteY16" fmla="*/ 1506223 h 3370881"/>
                          <a:gd name="connsiteX17" fmla="*/ 389965 w 2657256"/>
                          <a:gd name="connsiteY17" fmla="*/ 1501740 h 3370881"/>
                          <a:gd name="connsiteX18" fmla="*/ 425823 w 2657256"/>
                          <a:gd name="connsiteY18" fmla="*/ 1497258 h 3370881"/>
                          <a:gd name="connsiteX19" fmla="*/ 470647 w 2657256"/>
                          <a:gd name="connsiteY19" fmla="*/ 1488293 h 3370881"/>
                          <a:gd name="connsiteX20" fmla="*/ 515470 w 2657256"/>
                          <a:gd name="connsiteY20" fmla="*/ 1479329 h 3370881"/>
                          <a:gd name="connsiteX21" fmla="*/ 528918 w 2657256"/>
                          <a:gd name="connsiteY21" fmla="*/ 1470364 h 3370881"/>
                          <a:gd name="connsiteX22" fmla="*/ 600635 w 2657256"/>
                          <a:gd name="connsiteY22" fmla="*/ 1456917 h 3370881"/>
                          <a:gd name="connsiteX23" fmla="*/ 690282 w 2657256"/>
                          <a:gd name="connsiteY23" fmla="*/ 1447952 h 3370881"/>
                          <a:gd name="connsiteX24" fmla="*/ 793376 w 2657256"/>
                          <a:gd name="connsiteY24" fmla="*/ 1452434 h 3370881"/>
                          <a:gd name="connsiteX25" fmla="*/ 874059 w 2657256"/>
                          <a:gd name="connsiteY25" fmla="*/ 1465881 h 3370881"/>
                          <a:gd name="connsiteX26" fmla="*/ 914400 w 2657256"/>
                          <a:gd name="connsiteY26" fmla="*/ 1470364 h 3370881"/>
                          <a:gd name="connsiteX27" fmla="*/ 1030941 w 2657256"/>
                          <a:gd name="connsiteY27" fmla="*/ 1483811 h 3370881"/>
                          <a:gd name="connsiteX28" fmla="*/ 1151965 w 2657256"/>
                          <a:gd name="connsiteY28" fmla="*/ 1492776 h 3370881"/>
                          <a:gd name="connsiteX29" fmla="*/ 1281953 w 2657256"/>
                          <a:gd name="connsiteY29" fmla="*/ 1501740 h 3370881"/>
                          <a:gd name="connsiteX30" fmla="*/ 1465729 w 2657256"/>
                          <a:gd name="connsiteY30" fmla="*/ 1497258 h 3370881"/>
                          <a:gd name="connsiteX31" fmla="*/ 1510553 w 2657256"/>
                          <a:gd name="connsiteY31" fmla="*/ 1492776 h 3370881"/>
                          <a:gd name="connsiteX32" fmla="*/ 1582270 w 2657256"/>
                          <a:gd name="connsiteY32" fmla="*/ 1461399 h 3370881"/>
                          <a:gd name="connsiteX33" fmla="*/ 1604682 w 2657256"/>
                          <a:gd name="connsiteY33" fmla="*/ 1456917 h 3370881"/>
                          <a:gd name="connsiteX34" fmla="*/ 1622612 w 2657256"/>
                          <a:gd name="connsiteY34" fmla="*/ 1447952 h 3370881"/>
                          <a:gd name="connsiteX35" fmla="*/ 1645023 w 2657256"/>
                          <a:gd name="connsiteY35" fmla="*/ 1438987 h 3370881"/>
                          <a:gd name="connsiteX36" fmla="*/ 1662953 w 2657256"/>
                          <a:gd name="connsiteY36" fmla="*/ 1425540 h 3370881"/>
                          <a:gd name="connsiteX37" fmla="*/ 1698812 w 2657256"/>
                          <a:gd name="connsiteY37" fmla="*/ 1407611 h 3370881"/>
                          <a:gd name="connsiteX38" fmla="*/ 1739153 w 2657256"/>
                          <a:gd name="connsiteY38" fmla="*/ 1380717 h 3370881"/>
                          <a:gd name="connsiteX39" fmla="*/ 1752600 w 2657256"/>
                          <a:gd name="connsiteY39" fmla="*/ 1367270 h 3370881"/>
                          <a:gd name="connsiteX40" fmla="*/ 1775012 w 2657256"/>
                          <a:gd name="connsiteY40" fmla="*/ 1353823 h 3370881"/>
                          <a:gd name="connsiteX41" fmla="*/ 1797423 w 2657256"/>
                          <a:gd name="connsiteY41" fmla="*/ 1335893 h 3370881"/>
                          <a:gd name="connsiteX42" fmla="*/ 1810870 w 2657256"/>
                          <a:gd name="connsiteY42" fmla="*/ 1304517 h 3370881"/>
                          <a:gd name="connsiteX43" fmla="*/ 1815353 w 2657256"/>
                          <a:gd name="connsiteY43" fmla="*/ 1291070 h 3370881"/>
                          <a:gd name="connsiteX44" fmla="*/ 1801906 w 2657256"/>
                          <a:gd name="connsiteY44" fmla="*/ 1138670 h 3370881"/>
                          <a:gd name="connsiteX45" fmla="*/ 1792941 w 2657256"/>
                          <a:gd name="connsiteY45" fmla="*/ 1125223 h 3370881"/>
                          <a:gd name="connsiteX46" fmla="*/ 1757082 w 2657256"/>
                          <a:gd name="connsiteY46" fmla="*/ 1093846 h 3370881"/>
                          <a:gd name="connsiteX47" fmla="*/ 1730188 w 2657256"/>
                          <a:gd name="connsiteY47" fmla="*/ 1066952 h 3370881"/>
                          <a:gd name="connsiteX48" fmla="*/ 1703294 w 2657256"/>
                          <a:gd name="connsiteY48" fmla="*/ 1049023 h 3370881"/>
                          <a:gd name="connsiteX49" fmla="*/ 1622612 w 2657256"/>
                          <a:gd name="connsiteY49" fmla="*/ 1053505 h 3370881"/>
                          <a:gd name="connsiteX50" fmla="*/ 1595718 w 2657256"/>
                          <a:gd name="connsiteY50" fmla="*/ 1062470 h 3370881"/>
                          <a:gd name="connsiteX51" fmla="*/ 1573306 w 2657256"/>
                          <a:gd name="connsiteY51" fmla="*/ 1066952 h 3370881"/>
                          <a:gd name="connsiteX52" fmla="*/ 1453385 w 2657256"/>
                          <a:gd name="connsiteY52" fmla="*/ 1082761 h 3370881"/>
                          <a:gd name="connsiteX53" fmla="*/ 1326776 w 2657256"/>
                          <a:gd name="connsiteY53" fmla="*/ 1062470 h 3370881"/>
                          <a:gd name="connsiteX54" fmla="*/ 1308847 w 2657256"/>
                          <a:gd name="connsiteY54" fmla="*/ 1057987 h 3370881"/>
                          <a:gd name="connsiteX55" fmla="*/ 1277470 w 2657256"/>
                          <a:gd name="connsiteY55" fmla="*/ 1053505 h 3370881"/>
                          <a:gd name="connsiteX56" fmla="*/ 1259541 w 2657256"/>
                          <a:gd name="connsiteY56" fmla="*/ 1049023 h 3370881"/>
                          <a:gd name="connsiteX57" fmla="*/ 1232647 w 2657256"/>
                          <a:gd name="connsiteY57" fmla="*/ 1044540 h 3370881"/>
                          <a:gd name="connsiteX58" fmla="*/ 1053353 w 2657256"/>
                          <a:gd name="connsiteY58" fmla="*/ 1049023 h 3370881"/>
                          <a:gd name="connsiteX59" fmla="*/ 1035423 w 2657256"/>
                          <a:gd name="connsiteY59" fmla="*/ 1053505 h 3370881"/>
                          <a:gd name="connsiteX60" fmla="*/ 1008529 w 2657256"/>
                          <a:gd name="connsiteY60" fmla="*/ 1057987 h 3370881"/>
                          <a:gd name="connsiteX61" fmla="*/ 995082 w 2657256"/>
                          <a:gd name="connsiteY61" fmla="*/ 1062470 h 3370881"/>
                          <a:gd name="connsiteX62" fmla="*/ 945776 w 2657256"/>
                          <a:gd name="connsiteY62" fmla="*/ 1031093 h 3370881"/>
                          <a:gd name="connsiteX63" fmla="*/ 941294 w 2657256"/>
                          <a:gd name="connsiteY63" fmla="*/ 1017646 h 3370881"/>
                          <a:gd name="connsiteX64" fmla="*/ 932329 w 2657256"/>
                          <a:gd name="connsiteY64" fmla="*/ 919034 h 3370881"/>
                          <a:gd name="connsiteX65" fmla="*/ 914400 w 2657256"/>
                          <a:gd name="connsiteY65" fmla="*/ 901105 h 3370881"/>
                          <a:gd name="connsiteX66" fmla="*/ 918882 w 2657256"/>
                          <a:gd name="connsiteY66" fmla="*/ 869729 h 3370881"/>
                          <a:gd name="connsiteX67" fmla="*/ 941294 w 2657256"/>
                          <a:gd name="connsiteY67" fmla="*/ 865246 h 3370881"/>
                          <a:gd name="connsiteX68" fmla="*/ 959223 w 2657256"/>
                          <a:gd name="connsiteY68" fmla="*/ 851799 h 3370881"/>
                          <a:gd name="connsiteX69" fmla="*/ 990600 w 2657256"/>
                          <a:gd name="connsiteY69" fmla="*/ 847317 h 3370881"/>
                          <a:gd name="connsiteX70" fmla="*/ 1129553 w 2657256"/>
                          <a:gd name="connsiteY70" fmla="*/ 838352 h 3370881"/>
                          <a:gd name="connsiteX71" fmla="*/ 1147482 w 2657256"/>
                          <a:gd name="connsiteY71" fmla="*/ 829387 h 3370881"/>
                          <a:gd name="connsiteX72" fmla="*/ 1178859 w 2657256"/>
                          <a:gd name="connsiteY72" fmla="*/ 806976 h 3370881"/>
                          <a:gd name="connsiteX73" fmla="*/ 1192306 w 2657256"/>
                          <a:gd name="connsiteY73" fmla="*/ 793529 h 3370881"/>
                          <a:gd name="connsiteX74" fmla="*/ 1214718 w 2657256"/>
                          <a:gd name="connsiteY74" fmla="*/ 784564 h 3370881"/>
                          <a:gd name="connsiteX75" fmla="*/ 1241612 w 2657256"/>
                          <a:gd name="connsiteY75" fmla="*/ 771117 h 3370881"/>
                          <a:gd name="connsiteX76" fmla="*/ 1277470 w 2657256"/>
                          <a:gd name="connsiteY76" fmla="*/ 753187 h 3370881"/>
                          <a:gd name="connsiteX77" fmla="*/ 1295400 w 2657256"/>
                          <a:gd name="connsiteY77" fmla="*/ 730776 h 3370881"/>
                          <a:gd name="connsiteX78" fmla="*/ 1317812 w 2657256"/>
                          <a:gd name="connsiteY78" fmla="*/ 708364 h 3370881"/>
                          <a:gd name="connsiteX79" fmla="*/ 1353670 w 2657256"/>
                          <a:gd name="connsiteY79" fmla="*/ 663540 h 3370881"/>
                          <a:gd name="connsiteX80" fmla="*/ 1371600 w 2657256"/>
                          <a:gd name="connsiteY80" fmla="*/ 636646 h 3370881"/>
                          <a:gd name="connsiteX81" fmla="*/ 1380565 w 2657256"/>
                          <a:gd name="connsiteY81" fmla="*/ 596305 h 3370881"/>
                          <a:gd name="connsiteX82" fmla="*/ 1385047 w 2657256"/>
                          <a:gd name="connsiteY82" fmla="*/ 582858 h 3370881"/>
                          <a:gd name="connsiteX83" fmla="*/ 1380565 w 2657256"/>
                          <a:gd name="connsiteY83" fmla="*/ 533552 h 3370881"/>
                          <a:gd name="connsiteX84" fmla="*/ 1367118 w 2657256"/>
                          <a:gd name="connsiteY84" fmla="*/ 524587 h 3370881"/>
                          <a:gd name="connsiteX85" fmla="*/ 1349188 w 2657256"/>
                          <a:gd name="connsiteY85" fmla="*/ 520105 h 3370881"/>
                          <a:gd name="connsiteX86" fmla="*/ 1326776 w 2657256"/>
                          <a:gd name="connsiteY86" fmla="*/ 511140 h 3370881"/>
                          <a:gd name="connsiteX87" fmla="*/ 1281953 w 2657256"/>
                          <a:gd name="connsiteY87" fmla="*/ 515623 h 3370881"/>
                          <a:gd name="connsiteX88" fmla="*/ 1250576 w 2657256"/>
                          <a:gd name="connsiteY88" fmla="*/ 529070 h 3370881"/>
                          <a:gd name="connsiteX89" fmla="*/ 1210235 w 2657256"/>
                          <a:gd name="connsiteY89" fmla="*/ 542517 h 3370881"/>
                          <a:gd name="connsiteX90" fmla="*/ 1183341 w 2657256"/>
                          <a:gd name="connsiteY90" fmla="*/ 555964 h 3370881"/>
                          <a:gd name="connsiteX91" fmla="*/ 1160929 w 2657256"/>
                          <a:gd name="connsiteY91" fmla="*/ 569411 h 3370881"/>
                          <a:gd name="connsiteX92" fmla="*/ 1134035 w 2657256"/>
                          <a:gd name="connsiteY92" fmla="*/ 578376 h 3370881"/>
                          <a:gd name="connsiteX93" fmla="*/ 1111623 w 2657256"/>
                          <a:gd name="connsiteY93" fmla="*/ 587340 h 3370881"/>
                          <a:gd name="connsiteX94" fmla="*/ 1084729 w 2657256"/>
                          <a:gd name="connsiteY94" fmla="*/ 596305 h 3370881"/>
                          <a:gd name="connsiteX95" fmla="*/ 986118 w 2657256"/>
                          <a:gd name="connsiteY95" fmla="*/ 591823 h 3370881"/>
                          <a:gd name="connsiteX96" fmla="*/ 927847 w 2657256"/>
                          <a:gd name="connsiteY96" fmla="*/ 578376 h 3370881"/>
                          <a:gd name="connsiteX97" fmla="*/ 896470 w 2657256"/>
                          <a:gd name="connsiteY97" fmla="*/ 555964 h 3370881"/>
                          <a:gd name="connsiteX98" fmla="*/ 883023 w 2657256"/>
                          <a:gd name="connsiteY98" fmla="*/ 546999 h 3370881"/>
                          <a:gd name="connsiteX99" fmla="*/ 865094 w 2657256"/>
                          <a:gd name="connsiteY99" fmla="*/ 497693 h 3370881"/>
                          <a:gd name="connsiteX100" fmla="*/ 869576 w 2657256"/>
                          <a:gd name="connsiteY100" fmla="*/ 403564 h 3370881"/>
                          <a:gd name="connsiteX101" fmla="*/ 874059 w 2657256"/>
                          <a:gd name="connsiteY101" fmla="*/ 385634 h 3370881"/>
                          <a:gd name="connsiteX102" fmla="*/ 883023 w 2657256"/>
                          <a:gd name="connsiteY102" fmla="*/ 372187 h 3370881"/>
                          <a:gd name="connsiteX103" fmla="*/ 909918 w 2657256"/>
                          <a:gd name="connsiteY103" fmla="*/ 363223 h 3370881"/>
                          <a:gd name="connsiteX104" fmla="*/ 914400 w 2657256"/>
                          <a:gd name="connsiteY104" fmla="*/ 385634 h 3370881"/>
                          <a:gd name="connsiteX105" fmla="*/ 909918 w 2657256"/>
                          <a:gd name="connsiteY105" fmla="*/ 408046 h 3370881"/>
                          <a:gd name="connsiteX106" fmla="*/ 900953 w 2657256"/>
                          <a:gd name="connsiteY106" fmla="*/ 466317 h 3370881"/>
                          <a:gd name="connsiteX107" fmla="*/ 905435 w 2657256"/>
                          <a:gd name="connsiteY107" fmla="*/ 515623 h 3370881"/>
                          <a:gd name="connsiteX108" fmla="*/ 932329 w 2657256"/>
                          <a:gd name="connsiteY108" fmla="*/ 551481 h 3370881"/>
                          <a:gd name="connsiteX109" fmla="*/ 954741 w 2657256"/>
                          <a:gd name="connsiteY109" fmla="*/ 560446 h 3370881"/>
                          <a:gd name="connsiteX110" fmla="*/ 972670 w 2657256"/>
                          <a:gd name="connsiteY110" fmla="*/ 569411 h 3370881"/>
                          <a:gd name="connsiteX111" fmla="*/ 1066800 w 2657256"/>
                          <a:gd name="connsiteY111" fmla="*/ 564929 h 3370881"/>
                          <a:gd name="connsiteX112" fmla="*/ 1111623 w 2657256"/>
                          <a:gd name="connsiteY112" fmla="*/ 551481 h 3370881"/>
                          <a:gd name="connsiteX113" fmla="*/ 1129553 w 2657256"/>
                          <a:gd name="connsiteY113" fmla="*/ 538034 h 3370881"/>
                          <a:gd name="connsiteX114" fmla="*/ 1156447 w 2657256"/>
                          <a:gd name="connsiteY114" fmla="*/ 511140 h 3370881"/>
                          <a:gd name="connsiteX115" fmla="*/ 1160929 w 2657256"/>
                          <a:gd name="connsiteY115" fmla="*/ 493211 h 3370881"/>
                          <a:gd name="connsiteX116" fmla="*/ 1178859 w 2657256"/>
                          <a:gd name="connsiteY116" fmla="*/ 331846 h 3370881"/>
                          <a:gd name="connsiteX117" fmla="*/ 1215315 w 2657256"/>
                          <a:gd name="connsiteY117" fmla="*/ 270289 h 3370881"/>
                          <a:gd name="connsiteX118" fmla="*/ 1214718 w 2657256"/>
                          <a:gd name="connsiteY118" fmla="*/ 367705 h 3370881"/>
                          <a:gd name="connsiteX119" fmla="*/ 1201270 w 2657256"/>
                          <a:gd name="connsiteY119" fmla="*/ 412529 h 3370881"/>
                          <a:gd name="connsiteX120" fmla="*/ 1210235 w 2657256"/>
                          <a:gd name="connsiteY120" fmla="*/ 461834 h 3370881"/>
                          <a:gd name="connsiteX121" fmla="*/ 1214718 w 2657256"/>
                          <a:gd name="connsiteY121" fmla="*/ 475281 h 3370881"/>
                          <a:gd name="connsiteX122" fmla="*/ 1228165 w 2657256"/>
                          <a:gd name="connsiteY122" fmla="*/ 484246 h 3370881"/>
                          <a:gd name="connsiteX123" fmla="*/ 1250576 w 2657256"/>
                          <a:gd name="connsiteY123" fmla="*/ 502176 h 3370881"/>
                          <a:gd name="connsiteX124" fmla="*/ 1317812 w 2657256"/>
                          <a:gd name="connsiteY124" fmla="*/ 497693 h 3370881"/>
                          <a:gd name="connsiteX125" fmla="*/ 1353670 w 2657256"/>
                          <a:gd name="connsiteY125" fmla="*/ 488729 h 3370881"/>
                          <a:gd name="connsiteX126" fmla="*/ 1506070 w 2657256"/>
                          <a:gd name="connsiteY126" fmla="*/ 457352 h 3370881"/>
                          <a:gd name="connsiteX127" fmla="*/ 1550894 w 2657256"/>
                          <a:gd name="connsiteY127" fmla="*/ 430458 h 3370881"/>
                          <a:gd name="connsiteX128" fmla="*/ 1564341 w 2657256"/>
                          <a:gd name="connsiteY128" fmla="*/ 417011 h 3370881"/>
                          <a:gd name="connsiteX129" fmla="*/ 1586753 w 2657256"/>
                          <a:gd name="connsiteY129" fmla="*/ 399081 h 3370881"/>
                          <a:gd name="connsiteX130" fmla="*/ 1595718 w 2657256"/>
                          <a:gd name="connsiteY130" fmla="*/ 381152 h 3370881"/>
                          <a:gd name="connsiteX131" fmla="*/ 1600200 w 2657256"/>
                          <a:gd name="connsiteY131" fmla="*/ 363223 h 3370881"/>
                          <a:gd name="connsiteX132" fmla="*/ 1609165 w 2657256"/>
                          <a:gd name="connsiteY132" fmla="*/ 313917 h 3370881"/>
                          <a:gd name="connsiteX133" fmla="*/ 1537447 w 2657256"/>
                          <a:gd name="connsiteY133" fmla="*/ 188411 h 3370881"/>
                          <a:gd name="connsiteX134" fmla="*/ 1613647 w 2657256"/>
                          <a:gd name="connsiteY134" fmla="*/ 399081 h 3370881"/>
                          <a:gd name="connsiteX135" fmla="*/ 1627094 w 2657256"/>
                          <a:gd name="connsiteY135" fmla="*/ 417011 h 3370881"/>
                          <a:gd name="connsiteX136" fmla="*/ 1658470 w 2657256"/>
                          <a:gd name="connsiteY136" fmla="*/ 412529 h 3370881"/>
                          <a:gd name="connsiteX137" fmla="*/ 1685365 w 2657256"/>
                          <a:gd name="connsiteY137" fmla="*/ 390117 h 3370881"/>
                          <a:gd name="connsiteX138" fmla="*/ 1694329 w 2657256"/>
                          <a:gd name="connsiteY138" fmla="*/ 376670 h 3370881"/>
                          <a:gd name="connsiteX139" fmla="*/ 1734670 w 2657256"/>
                          <a:gd name="connsiteY139" fmla="*/ 354258 h 3370881"/>
                          <a:gd name="connsiteX140" fmla="*/ 1743635 w 2657256"/>
                          <a:gd name="connsiteY140" fmla="*/ 340811 h 3370881"/>
                          <a:gd name="connsiteX141" fmla="*/ 1757082 w 2657256"/>
                          <a:gd name="connsiteY141" fmla="*/ 336329 h 3370881"/>
                          <a:gd name="connsiteX142" fmla="*/ 1808984 w 2657256"/>
                          <a:gd name="connsiteY142" fmla="*/ 249641 h 3370881"/>
                          <a:gd name="connsiteX143" fmla="*/ 1899621 w 2657256"/>
                          <a:gd name="connsiteY143" fmla="*/ 211719 h 3370881"/>
                          <a:gd name="connsiteX144" fmla="*/ 1808984 w 2657256"/>
                          <a:gd name="connsiteY144" fmla="*/ 178521 h 3370881"/>
                          <a:gd name="connsiteX145" fmla="*/ 1772023 w 2657256"/>
                          <a:gd name="connsiteY145" fmla="*/ 77249 h 3370881"/>
                          <a:gd name="connsiteX146" fmla="*/ 1900425 w 2657256"/>
                          <a:gd name="connsiteY146" fmla="*/ 214081 h 3370881"/>
                          <a:gd name="connsiteX147" fmla="*/ 1874221 w 2657256"/>
                          <a:gd name="connsiteY147" fmla="*/ 318698 h 3370881"/>
                          <a:gd name="connsiteX148" fmla="*/ 1788459 w 2657256"/>
                          <a:gd name="connsiteY148" fmla="*/ 367705 h 3370881"/>
                          <a:gd name="connsiteX149" fmla="*/ 1761565 w 2657256"/>
                          <a:gd name="connsiteY149" fmla="*/ 390117 h 3370881"/>
                          <a:gd name="connsiteX150" fmla="*/ 1783976 w 2657256"/>
                          <a:gd name="connsiteY150" fmla="*/ 399081 h 3370881"/>
                          <a:gd name="connsiteX151" fmla="*/ 1878106 w 2657256"/>
                          <a:gd name="connsiteY151" fmla="*/ 390117 h 3370881"/>
                          <a:gd name="connsiteX152" fmla="*/ 1891553 w 2657256"/>
                          <a:gd name="connsiteY152" fmla="*/ 381152 h 3370881"/>
                          <a:gd name="connsiteX153" fmla="*/ 1918447 w 2657256"/>
                          <a:gd name="connsiteY153" fmla="*/ 372187 h 3370881"/>
                          <a:gd name="connsiteX154" fmla="*/ 1940859 w 2657256"/>
                          <a:gd name="connsiteY154" fmla="*/ 358740 h 3370881"/>
                          <a:gd name="connsiteX155" fmla="*/ 1954306 w 2657256"/>
                          <a:gd name="connsiteY155" fmla="*/ 354258 h 3370881"/>
                          <a:gd name="connsiteX156" fmla="*/ 2083304 w 2657256"/>
                          <a:gd name="connsiteY156" fmla="*/ 290281 h 3370881"/>
                          <a:gd name="connsiteX157" fmla="*/ 2166172 w 2657256"/>
                          <a:gd name="connsiteY157" fmla="*/ 215604 h 3370881"/>
                          <a:gd name="connsiteX158" fmla="*/ 2069054 w 2657256"/>
                          <a:gd name="connsiteY158" fmla="*/ 40493 h 3370881"/>
                          <a:gd name="connsiteX159" fmla="*/ 2078225 w 2657256"/>
                          <a:gd name="connsiteY159" fmla="*/ 188681 h 3370881"/>
                          <a:gd name="connsiteX160" fmla="*/ 1999129 w 2657256"/>
                          <a:gd name="connsiteY160" fmla="*/ 358740 h 3370881"/>
                          <a:gd name="connsiteX161" fmla="*/ 1994647 w 2657256"/>
                          <a:gd name="connsiteY161" fmla="*/ 372187 h 3370881"/>
                          <a:gd name="connsiteX162" fmla="*/ 2039470 w 2657256"/>
                          <a:gd name="connsiteY162" fmla="*/ 390117 h 3370881"/>
                          <a:gd name="connsiteX163" fmla="*/ 2115670 w 2657256"/>
                          <a:gd name="connsiteY163" fmla="*/ 390117 h 3370881"/>
                          <a:gd name="connsiteX164" fmla="*/ 2160494 w 2657256"/>
                          <a:gd name="connsiteY164" fmla="*/ 376670 h 3370881"/>
                          <a:gd name="connsiteX165" fmla="*/ 2191870 w 2657256"/>
                          <a:gd name="connsiteY165" fmla="*/ 363223 h 3370881"/>
                          <a:gd name="connsiteX166" fmla="*/ 2205318 w 2657256"/>
                          <a:gd name="connsiteY166" fmla="*/ 358740 h 3370881"/>
                          <a:gd name="connsiteX167" fmla="*/ 2232212 w 2657256"/>
                          <a:gd name="connsiteY167" fmla="*/ 340811 h 3370881"/>
                          <a:gd name="connsiteX168" fmla="*/ 2312894 w 2657256"/>
                          <a:gd name="connsiteY168" fmla="*/ 183929 h 3370881"/>
                          <a:gd name="connsiteX169" fmla="*/ 2339788 w 2657256"/>
                          <a:gd name="connsiteY169" fmla="*/ 151 h 3370881"/>
                          <a:gd name="connsiteX170" fmla="*/ 2357718 w 2657256"/>
                          <a:gd name="connsiteY170" fmla="*/ 215305 h 3370881"/>
                          <a:gd name="connsiteX171" fmla="*/ 2254623 w 2657256"/>
                          <a:gd name="connsiteY171" fmla="*/ 376670 h 3370881"/>
                          <a:gd name="connsiteX172" fmla="*/ 2245659 w 2657256"/>
                          <a:gd name="connsiteY172" fmla="*/ 390117 h 3370881"/>
                          <a:gd name="connsiteX173" fmla="*/ 2254623 w 2657256"/>
                          <a:gd name="connsiteY173" fmla="*/ 403564 h 3370881"/>
                          <a:gd name="connsiteX174" fmla="*/ 2353235 w 2657256"/>
                          <a:gd name="connsiteY174" fmla="*/ 399081 h 3370881"/>
                          <a:gd name="connsiteX175" fmla="*/ 2366682 w 2657256"/>
                          <a:gd name="connsiteY175" fmla="*/ 394599 h 3370881"/>
                          <a:gd name="connsiteX176" fmla="*/ 2389094 w 2657256"/>
                          <a:gd name="connsiteY176" fmla="*/ 390117 h 3370881"/>
                          <a:gd name="connsiteX177" fmla="*/ 2424953 w 2657256"/>
                          <a:gd name="connsiteY177" fmla="*/ 367705 h 3370881"/>
                          <a:gd name="connsiteX178" fmla="*/ 2528047 w 2657256"/>
                          <a:gd name="connsiteY178" fmla="*/ 292700 h 3370881"/>
                          <a:gd name="connsiteX179" fmla="*/ 2541495 w 2657256"/>
                          <a:gd name="connsiteY179" fmla="*/ 62906 h 3370881"/>
                          <a:gd name="connsiteX180" fmla="*/ 2591304 w 2657256"/>
                          <a:gd name="connsiteY180" fmla="*/ 214081 h 3370881"/>
                          <a:gd name="connsiteX181" fmla="*/ 2612315 w 2657256"/>
                          <a:gd name="connsiteY181" fmla="*/ 290907 h 3370881"/>
                          <a:gd name="connsiteX182" fmla="*/ 2650863 w 2657256"/>
                          <a:gd name="connsiteY182" fmla="*/ 344994 h 3370881"/>
                          <a:gd name="connsiteX183" fmla="*/ 2465294 w 2657256"/>
                          <a:gd name="connsiteY183" fmla="*/ 399081 h 3370881"/>
                          <a:gd name="connsiteX184" fmla="*/ 2442882 w 2657256"/>
                          <a:gd name="connsiteY184" fmla="*/ 403564 h 3370881"/>
                          <a:gd name="connsiteX185" fmla="*/ 2398059 w 2657256"/>
                          <a:gd name="connsiteY185" fmla="*/ 417011 h 3370881"/>
                          <a:gd name="connsiteX186" fmla="*/ 2375647 w 2657256"/>
                          <a:gd name="connsiteY186" fmla="*/ 425976 h 3370881"/>
                          <a:gd name="connsiteX187" fmla="*/ 2357718 w 2657256"/>
                          <a:gd name="connsiteY187" fmla="*/ 430458 h 3370881"/>
                          <a:gd name="connsiteX188" fmla="*/ 2344270 w 2657256"/>
                          <a:gd name="connsiteY188" fmla="*/ 461834 h 3370881"/>
                          <a:gd name="connsiteX189" fmla="*/ 2353235 w 2657256"/>
                          <a:gd name="connsiteY189" fmla="*/ 502176 h 3370881"/>
                          <a:gd name="connsiteX190" fmla="*/ 2362200 w 2657256"/>
                          <a:gd name="connsiteY190" fmla="*/ 515623 h 3370881"/>
                          <a:gd name="connsiteX191" fmla="*/ 2344270 w 2657256"/>
                          <a:gd name="connsiteY191" fmla="*/ 587340 h 3370881"/>
                          <a:gd name="connsiteX192" fmla="*/ 2321859 w 2657256"/>
                          <a:gd name="connsiteY192" fmla="*/ 614234 h 3370881"/>
                          <a:gd name="connsiteX193" fmla="*/ 2308412 w 2657256"/>
                          <a:gd name="connsiteY193" fmla="*/ 636646 h 3370881"/>
                          <a:gd name="connsiteX194" fmla="*/ 2281518 w 2657256"/>
                          <a:gd name="connsiteY194" fmla="*/ 641129 h 3370881"/>
                          <a:gd name="connsiteX195" fmla="*/ 2259106 w 2657256"/>
                          <a:gd name="connsiteY195" fmla="*/ 636646 h 3370881"/>
                          <a:gd name="connsiteX196" fmla="*/ 2277035 w 2657256"/>
                          <a:gd name="connsiteY196" fmla="*/ 578376 h 3370881"/>
                          <a:gd name="connsiteX197" fmla="*/ 2290482 w 2657256"/>
                          <a:gd name="connsiteY197" fmla="*/ 542517 h 3370881"/>
                          <a:gd name="connsiteX198" fmla="*/ 2286000 w 2657256"/>
                          <a:gd name="connsiteY198" fmla="*/ 506658 h 3370881"/>
                          <a:gd name="connsiteX199" fmla="*/ 2245659 w 2657256"/>
                          <a:gd name="connsiteY199" fmla="*/ 448387 h 3370881"/>
                          <a:gd name="connsiteX200" fmla="*/ 2200835 w 2657256"/>
                          <a:gd name="connsiteY200" fmla="*/ 430458 h 3370881"/>
                          <a:gd name="connsiteX201" fmla="*/ 2169459 w 2657256"/>
                          <a:gd name="connsiteY201" fmla="*/ 425976 h 3370881"/>
                          <a:gd name="connsiteX202" fmla="*/ 2102223 w 2657256"/>
                          <a:gd name="connsiteY202" fmla="*/ 430458 h 3370881"/>
                          <a:gd name="connsiteX203" fmla="*/ 2084294 w 2657256"/>
                          <a:gd name="connsiteY203" fmla="*/ 439423 h 3370881"/>
                          <a:gd name="connsiteX204" fmla="*/ 2070847 w 2657256"/>
                          <a:gd name="connsiteY204" fmla="*/ 443905 h 3370881"/>
                          <a:gd name="connsiteX205" fmla="*/ 2061882 w 2657256"/>
                          <a:gd name="connsiteY205" fmla="*/ 461834 h 3370881"/>
                          <a:gd name="connsiteX206" fmla="*/ 2034988 w 2657256"/>
                          <a:gd name="connsiteY206" fmla="*/ 475281 h 3370881"/>
                          <a:gd name="connsiteX207" fmla="*/ 1783976 w 2657256"/>
                          <a:gd name="connsiteY207" fmla="*/ 479764 h 3370881"/>
                          <a:gd name="connsiteX208" fmla="*/ 1766047 w 2657256"/>
                          <a:gd name="connsiteY208" fmla="*/ 488729 h 3370881"/>
                          <a:gd name="connsiteX209" fmla="*/ 1703294 w 2657256"/>
                          <a:gd name="connsiteY209" fmla="*/ 506658 h 3370881"/>
                          <a:gd name="connsiteX210" fmla="*/ 1689847 w 2657256"/>
                          <a:gd name="connsiteY210" fmla="*/ 511140 h 3370881"/>
                          <a:gd name="connsiteX211" fmla="*/ 1676400 w 2657256"/>
                          <a:gd name="connsiteY211" fmla="*/ 520105 h 3370881"/>
                          <a:gd name="connsiteX212" fmla="*/ 1649506 w 2657256"/>
                          <a:gd name="connsiteY212" fmla="*/ 529070 h 3370881"/>
                          <a:gd name="connsiteX213" fmla="*/ 1636059 w 2657256"/>
                          <a:gd name="connsiteY213" fmla="*/ 538034 h 3370881"/>
                          <a:gd name="connsiteX214" fmla="*/ 1622612 w 2657256"/>
                          <a:gd name="connsiteY214" fmla="*/ 551481 h 3370881"/>
                          <a:gd name="connsiteX215" fmla="*/ 1609165 w 2657256"/>
                          <a:gd name="connsiteY215" fmla="*/ 555964 h 3370881"/>
                          <a:gd name="connsiteX216" fmla="*/ 1577788 w 2657256"/>
                          <a:gd name="connsiteY216" fmla="*/ 587340 h 3370881"/>
                          <a:gd name="connsiteX217" fmla="*/ 1568823 w 2657256"/>
                          <a:gd name="connsiteY217" fmla="*/ 600787 h 3370881"/>
                          <a:gd name="connsiteX218" fmla="*/ 1555376 w 2657256"/>
                          <a:gd name="connsiteY218" fmla="*/ 614234 h 3370881"/>
                          <a:gd name="connsiteX219" fmla="*/ 1524000 w 2657256"/>
                          <a:gd name="connsiteY219" fmla="*/ 654576 h 3370881"/>
                          <a:gd name="connsiteX220" fmla="*/ 1519518 w 2657256"/>
                          <a:gd name="connsiteY220" fmla="*/ 668023 h 3370881"/>
                          <a:gd name="connsiteX221" fmla="*/ 1528482 w 2657256"/>
                          <a:gd name="connsiteY221" fmla="*/ 708364 h 3370881"/>
                          <a:gd name="connsiteX222" fmla="*/ 1537447 w 2657256"/>
                          <a:gd name="connsiteY222" fmla="*/ 721811 h 3370881"/>
                          <a:gd name="connsiteX223" fmla="*/ 1568823 w 2657256"/>
                          <a:gd name="connsiteY223" fmla="*/ 712846 h 3370881"/>
                          <a:gd name="connsiteX224" fmla="*/ 1600200 w 2657256"/>
                          <a:gd name="connsiteY224" fmla="*/ 712846 h 3370881"/>
                          <a:gd name="connsiteX225" fmla="*/ 1631576 w 2657256"/>
                          <a:gd name="connsiteY225" fmla="*/ 690434 h 3370881"/>
                          <a:gd name="connsiteX226" fmla="*/ 1645023 w 2657256"/>
                          <a:gd name="connsiteY226" fmla="*/ 676987 h 3370881"/>
                          <a:gd name="connsiteX227" fmla="*/ 1685365 w 2657256"/>
                          <a:gd name="connsiteY227" fmla="*/ 645611 h 3370881"/>
                          <a:gd name="connsiteX228" fmla="*/ 1716741 w 2657256"/>
                          <a:gd name="connsiteY228" fmla="*/ 614234 h 3370881"/>
                          <a:gd name="connsiteX229" fmla="*/ 1748118 w 2657256"/>
                          <a:gd name="connsiteY229" fmla="*/ 596305 h 3370881"/>
                          <a:gd name="connsiteX230" fmla="*/ 1761565 w 2657256"/>
                          <a:gd name="connsiteY230" fmla="*/ 591823 h 3370881"/>
                          <a:gd name="connsiteX231" fmla="*/ 1779494 w 2657256"/>
                          <a:gd name="connsiteY231" fmla="*/ 582858 h 3370881"/>
                          <a:gd name="connsiteX232" fmla="*/ 1815353 w 2657256"/>
                          <a:gd name="connsiteY232" fmla="*/ 573893 h 3370881"/>
                          <a:gd name="connsiteX233" fmla="*/ 2030506 w 2657256"/>
                          <a:gd name="connsiteY233" fmla="*/ 578376 h 3370881"/>
                          <a:gd name="connsiteX234" fmla="*/ 2017059 w 2657256"/>
                          <a:gd name="connsiteY234" fmla="*/ 600787 h 3370881"/>
                          <a:gd name="connsiteX235" fmla="*/ 1981200 w 2657256"/>
                          <a:gd name="connsiteY235" fmla="*/ 636646 h 3370881"/>
                          <a:gd name="connsiteX236" fmla="*/ 1967753 w 2657256"/>
                          <a:gd name="connsiteY236" fmla="*/ 650093 h 3370881"/>
                          <a:gd name="connsiteX237" fmla="*/ 1936376 w 2657256"/>
                          <a:gd name="connsiteY237" fmla="*/ 690434 h 3370881"/>
                          <a:gd name="connsiteX238" fmla="*/ 1905000 w 2657256"/>
                          <a:gd name="connsiteY238" fmla="*/ 717329 h 3370881"/>
                          <a:gd name="connsiteX239" fmla="*/ 1860176 w 2657256"/>
                          <a:gd name="connsiteY239" fmla="*/ 735258 h 3370881"/>
                          <a:gd name="connsiteX240" fmla="*/ 1788459 w 2657256"/>
                          <a:gd name="connsiteY240" fmla="*/ 744223 h 3370881"/>
                          <a:gd name="connsiteX241" fmla="*/ 1846729 w 2657256"/>
                          <a:gd name="connsiteY241" fmla="*/ 802493 h 3370881"/>
                          <a:gd name="connsiteX242" fmla="*/ 1913965 w 2657256"/>
                          <a:gd name="connsiteY242" fmla="*/ 829387 h 3370881"/>
                          <a:gd name="connsiteX243" fmla="*/ 1922929 w 2657256"/>
                          <a:gd name="connsiteY243" fmla="*/ 842834 h 3370881"/>
                          <a:gd name="connsiteX244" fmla="*/ 1967753 w 2657256"/>
                          <a:gd name="connsiteY244" fmla="*/ 883176 h 3370881"/>
                          <a:gd name="connsiteX245" fmla="*/ 1981200 w 2657256"/>
                          <a:gd name="connsiteY245" fmla="*/ 896623 h 3370881"/>
                          <a:gd name="connsiteX246" fmla="*/ 1994647 w 2657256"/>
                          <a:gd name="connsiteY246" fmla="*/ 905587 h 3370881"/>
                          <a:gd name="connsiteX247" fmla="*/ 2021541 w 2657256"/>
                          <a:gd name="connsiteY247" fmla="*/ 927999 h 3370881"/>
                          <a:gd name="connsiteX248" fmla="*/ 2030506 w 2657256"/>
                          <a:gd name="connsiteY248" fmla="*/ 941446 h 3370881"/>
                          <a:gd name="connsiteX249" fmla="*/ 2057400 w 2657256"/>
                          <a:gd name="connsiteY249" fmla="*/ 968340 h 3370881"/>
                          <a:gd name="connsiteX250" fmla="*/ 2088776 w 2657256"/>
                          <a:gd name="connsiteY250" fmla="*/ 1013164 h 3370881"/>
                          <a:gd name="connsiteX251" fmla="*/ 2115670 w 2657256"/>
                          <a:gd name="connsiteY251" fmla="*/ 1057987 h 3370881"/>
                          <a:gd name="connsiteX252" fmla="*/ 2120153 w 2657256"/>
                          <a:gd name="connsiteY252" fmla="*/ 1089364 h 3370881"/>
                          <a:gd name="connsiteX253" fmla="*/ 2138082 w 2657256"/>
                          <a:gd name="connsiteY253" fmla="*/ 1143152 h 3370881"/>
                          <a:gd name="connsiteX254" fmla="*/ 2147047 w 2657256"/>
                          <a:gd name="connsiteY254" fmla="*/ 1196940 h 3370881"/>
                          <a:gd name="connsiteX255" fmla="*/ 2151529 w 2657256"/>
                          <a:gd name="connsiteY255" fmla="*/ 1210387 h 3370881"/>
                          <a:gd name="connsiteX256" fmla="*/ 2156012 w 2657256"/>
                          <a:gd name="connsiteY256" fmla="*/ 1228317 h 3370881"/>
                          <a:gd name="connsiteX257" fmla="*/ 2173941 w 2657256"/>
                          <a:gd name="connsiteY257" fmla="*/ 1295552 h 3370881"/>
                          <a:gd name="connsiteX258" fmla="*/ 2182906 w 2657256"/>
                          <a:gd name="connsiteY258" fmla="*/ 1313481 h 3370881"/>
                          <a:gd name="connsiteX259" fmla="*/ 2187388 w 2657256"/>
                          <a:gd name="connsiteY259" fmla="*/ 1331411 h 3370881"/>
                          <a:gd name="connsiteX260" fmla="*/ 2214282 w 2657256"/>
                          <a:gd name="connsiteY260" fmla="*/ 1385199 h 3370881"/>
                          <a:gd name="connsiteX261" fmla="*/ 2218765 w 2657256"/>
                          <a:gd name="connsiteY261" fmla="*/ 1403129 h 3370881"/>
                          <a:gd name="connsiteX262" fmla="*/ 2223247 w 2657256"/>
                          <a:gd name="connsiteY262" fmla="*/ 1430023 h 3370881"/>
                          <a:gd name="connsiteX263" fmla="*/ 2236694 w 2657256"/>
                          <a:gd name="connsiteY263" fmla="*/ 1456917 h 3370881"/>
                          <a:gd name="connsiteX264" fmla="*/ 2241176 w 2657256"/>
                          <a:gd name="connsiteY264" fmla="*/ 1577940 h 3370881"/>
                          <a:gd name="connsiteX265" fmla="*/ 2245659 w 2657256"/>
                          <a:gd name="connsiteY265" fmla="*/ 1595870 h 3370881"/>
                          <a:gd name="connsiteX266" fmla="*/ 2236694 w 2657256"/>
                          <a:gd name="connsiteY266" fmla="*/ 1694481 h 3370881"/>
                          <a:gd name="connsiteX267" fmla="*/ 2227729 w 2657256"/>
                          <a:gd name="connsiteY267" fmla="*/ 1716893 h 3370881"/>
                          <a:gd name="connsiteX268" fmla="*/ 2223247 w 2657256"/>
                          <a:gd name="connsiteY268" fmla="*/ 1730340 h 3370881"/>
                          <a:gd name="connsiteX269" fmla="*/ 2200835 w 2657256"/>
                          <a:gd name="connsiteY269" fmla="*/ 1788611 h 3370881"/>
                          <a:gd name="connsiteX270" fmla="*/ 2191870 w 2657256"/>
                          <a:gd name="connsiteY270" fmla="*/ 1811023 h 3370881"/>
                          <a:gd name="connsiteX271" fmla="*/ 2187388 w 2657256"/>
                          <a:gd name="connsiteY271" fmla="*/ 1824470 h 3370881"/>
                          <a:gd name="connsiteX272" fmla="*/ 2169459 w 2657256"/>
                          <a:gd name="connsiteY272" fmla="*/ 1869293 h 3370881"/>
                          <a:gd name="connsiteX273" fmla="*/ 2164976 w 2657256"/>
                          <a:gd name="connsiteY273" fmla="*/ 1882740 h 3370881"/>
                          <a:gd name="connsiteX274" fmla="*/ 2156012 w 2657256"/>
                          <a:gd name="connsiteY274" fmla="*/ 1927564 h 3370881"/>
                          <a:gd name="connsiteX275" fmla="*/ 2173941 w 2657256"/>
                          <a:gd name="connsiteY275" fmla="*/ 1945493 h 3370881"/>
                          <a:gd name="connsiteX276" fmla="*/ 2196353 w 2657256"/>
                          <a:gd name="connsiteY276" fmla="*/ 1958940 h 3370881"/>
                          <a:gd name="connsiteX277" fmla="*/ 2241176 w 2657256"/>
                          <a:gd name="connsiteY277" fmla="*/ 2012729 h 3370881"/>
                          <a:gd name="connsiteX278" fmla="*/ 2263588 w 2657256"/>
                          <a:gd name="connsiteY278" fmla="*/ 2057552 h 3370881"/>
                          <a:gd name="connsiteX279" fmla="*/ 2286000 w 2657256"/>
                          <a:gd name="connsiteY279" fmla="*/ 2084446 h 3370881"/>
                          <a:gd name="connsiteX280" fmla="*/ 2299447 w 2657256"/>
                          <a:gd name="connsiteY280" fmla="*/ 2124787 h 3370881"/>
                          <a:gd name="connsiteX281" fmla="*/ 2321859 w 2657256"/>
                          <a:gd name="connsiteY281" fmla="*/ 2151681 h 3370881"/>
                          <a:gd name="connsiteX282" fmla="*/ 2344270 w 2657256"/>
                          <a:gd name="connsiteY282" fmla="*/ 2205470 h 3370881"/>
                          <a:gd name="connsiteX283" fmla="*/ 2348753 w 2657256"/>
                          <a:gd name="connsiteY283" fmla="*/ 2223399 h 3370881"/>
                          <a:gd name="connsiteX284" fmla="*/ 2366682 w 2657256"/>
                          <a:gd name="connsiteY284" fmla="*/ 2263740 h 3370881"/>
                          <a:gd name="connsiteX285" fmla="*/ 2375647 w 2657256"/>
                          <a:gd name="connsiteY285" fmla="*/ 2286152 h 3370881"/>
                          <a:gd name="connsiteX286" fmla="*/ 2380129 w 2657256"/>
                          <a:gd name="connsiteY286" fmla="*/ 2308564 h 3370881"/>
                          <a:gd name="connsiteX287" fmla="*/ 2389094 w 2657256"/>
                          <a:gd name="connsiteY287" fmla="*/ 2335458 h 3370881"/>
                          <a:gd name="connsiteX288" fmla="*/ 2393576 w 2657256"/>
                          <a:gd name="connsiteY288" fmla="*/ 2380281 h 3370881"/>
                          <a:gd name="connsiteX289" fmla="*/ 2398059 w 2657256"/>
                          <a:gd name="connsiteY289" fmla="*/ 2393729 h 3370881"/>
                          <a:gd name="connsiteX290" fmla="*/ 2402541 w 2657256"/>
                          <a:gd name="connsiteY290" fmla="*/ 2447517 h 3370881"/>
                          <a:gd name="connsiteX291" fmla="*/ 2407023 w 2657256"/>
                          <a:gd name="connsiteY291" fmla="*/ 2564058 h 3370881"/>
                          <a:gd name="connsiteX292" fmla="*/ 2389094 w 2657256"/>
                          <a:gd name="connsiteY292" fmla="*/ 2837481 h 3370881"/>
                          <a:gd name="connsiteX293" fmla="*/ 2380129 w 2657256"/>
                          <a:gd name="connsiteY293" fmla="*/ 2859893 h 3370881"/>
                          <a:gd name="connsiteX294" fmla="*/ 2357718 w 2657256"/>
                          <a:gd name="connsiteY294" fmla="*/ 2913681 h 3370881"/>
                          <a:gd name="connsiteX295" fmla="*/ 2348753 w 2657256"/>
                          <a:gd name="connsiteY295" fmla="*/ 2936093 h 3370881"/>
                          <a:gd name="connsiteX296" fmla="*/ 2339788 w 2657256"/>
                          <a:gd name="connsiteY296" fmla="*/ 2971952 h 3370881"/>
                          <a:gd name="connsiteX297" fmla="*/ 2326341 w 2657256"/>
                          <a:gd name="connsiteY297" fmla="*/ 2994364 h 3370881"/>
                          <a:gd name="connsiteX298" fmla="*/ 2317376 w 2657256"/>
                          <a:gd name="connsiteY298" fmla="*/ 3025740 h 3370881"/>
                          <a:gd name="connsiteX299" fmla="*/ 2303929 w 2657256"/>
                          <a:gd name="connsiteY299" fmla="*/ 3048152 h 3370881"/>
                          <a:gd name="connsiteX300" fmla="*/ 2290482 w 2657256"/>
                          <a:gd name="connsiteY300" fmla="*/ 3079529 h 3370881"/>
                          <a:gd name="connsiteX301" fmla="*/ 2272553 w 2657256"/>
                          <a:gd name="connsiteY301" fmla="*/ 3084011 h 3370881"/>
                          <a:gd name="connsiteX302" fmla="*/ 2259106 w 2657256"/>
                          <a:gd name="connsiteY302" fmla="*/ 3088493 h 3370881"/>
                          <a:gd name="connsiteX303" fmla="*/ 2241176 w 2657256"/>
                          <a:gd name="connsiteY303" fmla="*/ 3092976 h 3370881"/>
                          <a:gd name="connsiteX304" fmla="*/ 2209800 w 2657256"/>
                          <a:gd name="connsiteY304" fmla="*/ 3101940 h 3370881"/>
                          <a:gd name="connsiteX305" fmla="*/ 2205318 w 2657256"/>
                          <a:gd name="connsiteY305" fmla="*/ 3039187 h 3370881"/>
                          <a:gd name="connsiteX306" fmla="*/ 2218765 w 2657256"/>
                          <a:gd name="connsiteY306" fmla="*/ 3021258 h 3370881"/>
                          <a:gd name="connsiteX307" fmla="*/ 2245659 w 2657256"/>
                          <a:gd name="connsiteY307" fmla="*/ 2971952 h 3370881"/>
                          <a:gd name="connsiteX308" fmla="*/ 2268070 w 2657256"/>
                          <a:gd name="connsiteY308" fmla="*/ 2945058 h 3370881"/>
                          <a:gd name="connsiteX309" fmla="*/ 2268070 w 2657256"/>
                          <a:gd name="connsiteY309" fmla="*/ 2568540 h 3370881"/>
                          <a:gd name="connsiteX310" fmla="*/ 2259106 w 2657256"/>
                          <a:gd name="connsiteY310" fmla="*/ 2532681 h 3370881"/>
                          <a:gd name="connsiteX311" fmla="*/ 2250141 w 2657256"/>
                          <a:gd name="connsiteY311" fmla="*/ 2492340 h 3370881"/>
                          <a:gd name="connsiteX312" fmla="*/ 2245659 w 2657256"/>
                          <a:gd name="connsiteY312" fmla="*/ 2474411 h 3370881"/>
                          <a:gd name="connsiteX313" fmla="*/ 2245659 w 2657256"/>
                          <a:gd name="connsiteY313" fmla="*/ 2389247 h 3370881"/>
                          <a:gd name="connsiteX314" fmla="*/ 2173941 w 2657256"/>
                          <a:gd name="connsiteY314" fmla="*/ 2241328 h 3370881"/>
                          <a:gd name="connsiteX315" fmla="*/ 2070846 w 2657256"/>
                          <a:gd name="connsiteY315" fmla="*/ 2057553 h 3370881"/>
                          <a:gd name="connsiteX316" fmla="*/ 2057400 w 2657256"/>
                          <a:gd name="connsiteY316" fmla="*/ 2151681 h 3370881"/>
                          <a:gd name="connsiteX317" fmla="*/ 2048435 w 2657256"/>
                          <a:gd name="connsiteY317" fmla="*/ 2106858 h 3370881"/>
                          <a:gd name="connsiteX318" fmla="*/ 2034988 w 2657256"/>
                          <a:gd name="connsiteY318" fmla="*/ 2003764 h 3370881"/>
                          <a:gd name="connsiteX319" fmla="*/ 2026023 w 2657256"/>
                          <a:gd name="connsiteY319" fmla="*/ 2026176 h 3370881"/>
                          <a:gd name="connsiteX320" fmla="*/ 2021541 w 2657256"/>
                          <a:gd name="connsiteY320" fmla="*/ 2039623 h 3370881"/>
                          <a:gd name="connsiteX321" fmla="*/ 1999129 w 2657256"/>
                          <a:gd name="connsiteY321" fmla="*/ 2053070 h 3370881"/>
                          <a:gd name="connsiteX322" fmla="*/ 1990165 w 2657256"/>
                          <a:gd name="connsiteY322" fmla="*/ 2070999 h 3370881"/>
                          <a:gd name="connsiteX323" fmla="*/ 1967753 w 2657256"/>
                          <a:gd name="connsiteY323" fmla="*/ 2106858 h 3370881"/>
                          <a:gd name="connsiteX324" fmla="*/ 1981200 w 2657256"/>
                          <a:gd name="connsiteY324" fmla="*/ 2223399 h 3370881"/>
                          <a:gd name="connsiteX325" fmla="*/ 1994647 w 2657256"/>
                          <a:gd name="connsiteY325" fmla="*/ 2254776 h 3370881"/>
                          <a:gd name="connsiteX326" fmla="*/ 2003612 w 2657256"/>
                          <a:gd name="connsiteY326" fmla="*/ 2272705 h 3370881"/>
                          <a:gd name="connsiteX327" fmla="*/ 2026023 w 2657256"/>
                          <a:gd name="connsiteY327" fmla="*/ 2304081 h 3370881"/>
                          <a:gd name="connsiteX328" fmla="*/ 2043953 w 2657256"/>
                          <a:gd name="connsiteY328" fmla="*/ 2348905 h 3370881"/>
                          <a:gd name="connsiteX329" fmla="*/ 2061882 w 2657256"/>
                          <a:gd name="connsiteY329" fmla="*/ 2371317 h 3370881"/>
                          <a:gd name="connsiteX330" fmla="*/ 2088776 w 2657256"/>
                          <a:gd name="connsiteY330" fmla="*/ 2434070 h 3370881"/>
                          <a:gd name="connsiteX331" fmla="*/ 2102223 w 2657256"/>
                          <a:gd name="connsiteY331" fmla="*/ 2465446 h 3370881"/>
                          <a:gd name="connsiteX332" fmla="*/ 2106706 w 2657256"/>
                          <a:gd name="connsiteY332" fmla="*/ 2496823 h 3370881"/>
                          <a:gd name="connsiteX333" fmla="*/ 2124635 w 2657256"/>
                          <a:gd name="connsiteY333" fmla="*/ 2559576 h 3370881"/>
                          <a:gd name="connsiteX334" fmla="*/ 2138082 w 2657256"/>
                          <a:gd name="connsiteY334" fmla="*/ 2649223 h 3370881"/>
                          <a:gd name="connsiteX335" fmla="*/ 2147047 w 2657256"/>
                          <a:gd name="connsiteY335" fmla="*/ 2685081 h 3370881"/>
                          <a:gd name="connsiteX336" fmla="*/ 2151529 w 2657256"/>
                          <a:gd name="connsiteY336" fmla="*/ 2716458 h 3370881"/>
                          <a:gd name="connsiteX337" fmla="*/ 2160494 w 2657256"/>
                          <a:gd name="connsiteY337" fmla="*/ 2770246 h 3370881"/>
                          <a:gd name="connsiteX338" fmla="*/ 2156012 w 2657256"/>
                          <a:gd name="connsiteY338" fmla="*/ 2962987 h 3370881"/>
                          <a:gd name="connsiteX339" fmla="*/ 2138082 w 2657256"/>
                          <a:gd name="connsiteY339" fmla="*/ 3043670 h 3370881"/>
                          <a:gd name="connsiteX340" fmla="*/ 2133600 w 2657256"/>
                          <a:gd name="connsiteY340" fmla="*/ 3061599 h 3370881"/>
                          <a:gd name="connsiteX341" fmla="*/ 2120153 w 2657256"/>
                          <a:gd name="connsiteY341" fmla="*/ 3079529 h 3370881"/>
                          <a:gd name="connsiteX342" fmla="*/ 2111188 w 2657256"/>
                          <a:gd name="connsiteY342" fmla="*/ 3106423 h 3370881"/>
                          <a:gd name="connsiteX343" fmla="*/ 2088776 w 2657256"/>
                          <a:gd name="connsiteY343" fmla="*/ 3137799 h 3370881"/>
                          <a:gd name="connsiteX344" fmla="*/ 2075329 w 2657256"/>
                          <a:gd name="connsiteY344" fmla="*/ 3164693 h 3370881"/>
                          <a:gd name="connsiteX345" fmla="*/ 2061882 w 2657256"/>
                          <a:gd name="connsiteY345" fmla="*/ 3169176 h 3370881"/>
                          <a:gd name="connsiteX346" fmla="*/ 2021541 w 2657256"/>
                          <a:gd name="connsiteY346" fmla="*/ 3164693 h 3370881"/>
                          <a:gd name="connsiteX347" fmla="*/ 2012576 w 2657256"/>
                          <a:gd name="connsiteY347" fmla="*/ 3119870 h 3370881"/>
                          <a:gd name="connsiteX348" fmla="*/ 2048435 w 2657256"/>
                          <a:gd name="connsiteY348" fmla="*/ 3021258 h 3370881"/>
                          <a:gd name="connsiteX349" fmla="*/ 2048435 w 2657256"/>
                          <a:gd name="connsiteY349" fmla="*/ 3021258 h 3370881"/>
                          <a:gd name="connsiteX350" fmla="*/ 2061882 w 2657256"/>
                          <a:gd name="connsiteY350" fmla="*/ 2967470 h 3370881"/>
                          <a:gd name="connsiteX351" fmla="*/ 2070847 w 2657256"/>
                          <a:gd name="connsiteY351" fmla="*/ 2882305 h 3370881"/>
                          <a:gd name="connsiteX352" fmla="*/ 2066365 w 2657256"/>
                          <a:gd name="connsiteY352" fmla="*/ 2725423 h 3370881"/>
                          <a:gd name="connsiteX353" fmla="*/ 2043953 w 2657256"/>
                          <a:gd name="connsiteY353" fmla="*/ 2649223 h 3370881"/>
                          <a:gd name="connsiteX354" fmla="*/ 2030506 w 2657256"/>
                          <a:gd name="connsiteY354" fmla="*/ 2622329 h 3370881"/>
                          <a:gd name="connsiteX355" fmla="*/ 2017059 w 2657256"/>
                          <a:gd name="connsiteY355" fmla="*/ 2581987 h 3370881"/>
                          <a:gd name="connsiteX356" fmla="*/ 1981200 w 2657256"/>
                          <a:gd name="connsiteY356" fmla="*/ 2514752 h 3370881"/>
                          <a:gd name="connsiteX357" fmla="*/ 1972235 w 2657256"/>
                          <a:gd name="connsiteY357" fmla="*/ 2501305 h 3370881"/>
                          <a:gd name="connsiteX358" fmla="*/ 1958788 w 2657256"/>
                          <a:gd name="connsiteY358" fmla="*/ 2478893 h 3370881"/>
                          <a:gd name="connsiteX359" fmla="*/ 1905000 w 2657256"/>
                          <a:gd name="connsiteY359" fmla="*/ 2398211 h 3370881"/>
                          <a:gd name="connsiteX360" fmla="*/ 1882588 w 2657256"/>
                          <a:gd name="connsiteY360" fmla="*/ 2357870 h 3370881"/>
                          <a:gd name="connsiteX361" fmla="*/ 1869141 w 2657256"/>
                          <a:gd name="connsiteY361" fmla="*/ 2339940 h 3370881"/>
                          <a:gd name="connsiteX362" fmla="*/ 1806388 w 2657256"/>
                          <a:gd name="connsiteY362" fmla="*/ 2313046 h 3370881"/>
                          <a:gd name="connsiteX363" fmla="*/ 1779494 w 2657256"/>
                          <a:gd name="connsiteY363" fmla="*/ 2304081 h 3370881"/>
                          <a:gd name="connsiteX364" fmla="*/ 1752600 w 2657256"/>
                          <a:gd name="connsiteY364" fmla="*/ 2299599 h 3370881"/>
                          <a:gd name="connsiteX365" fmla="*/ 1680882 w 2657256"/>
                          <a:gd name="connsiteY365" fmla="*/ 2277187 h 3370881"/>
                          <a:gd name="connsiteX366" fmla="*/ 1662953 w 2657256"/>
                          <a:gd name="connsiteY366" fmla="*/ 2272705 h 3370881"/>
                          <a:gd name="connsiteX367" fmla="*/ 1640541 w 2657256"/>
                          <a:gd name="connsiteY367" fmla="*/ 2259258 h 3370881"/>
                          <a:gd name="connsiteX368" fmla="*/ 1604682 w 2657256"/>
                          <a:gd name="connsiteY368" fmla="*/ 2272705 h 3370881"/>
                          <a:gd name="connsiteX369" fmla="*/ 1537447 w 2657256"/>
                          <a:gd name="connsiteY369" fmla="*/ 2304081 h 3370881"/>
                          <a:gd name="connsiteX370" fmla="*/ 1546113 w 2657256"/>
                          <a:gd name="connsiteY370" fmla="*/ 2313644 h 3370881"/>
                          <a:gd name="connsiteX371" fmla="*/ 1488141 w 2657256"/>
                          <a:gd name="connsiteY371" fmla="*/ 2313046 h 3370881"/>
                          <a:gd name="connsiteX372" fmla="*/ 1478878 w 2657256"/>
                          <a:gd name="connsiteY372" fmla="*/ 2342331 h 3370881"/>
                          <a:gd name="connsiteX373" fmla="*/ 1402678 w 2657256"/>
                          <a:gd name="connsiteY373" fmla="*/ 2339641 h 3370881"/>
                          <a:gd name="connsiteX374" fmla="*/ 1322892 w 2657256"/>
                          <a:gd name="connsiteY374" fmla="*/ 2336952 h 3370881"/>
                          <a:gd name="connsiteX375" fmla="*/ 1199384 w 2657256"/>
                          <a:gd name="connsiteY375" fmla="*/ 2307041 h 3370881"/>
                          <a:gd name="connsiteX376" fmla="*/ 1066800 w 2657256"/>
                          <a:gd name="connsiteY376" fmla="*/ 2272705 h 3370881"/>
                          <a:gd name="connsiteX377" fmla="*/ 1030941 w 2657256"/>
                          <a:gd name="connsiteY377" fmla="*/ 2263740 h 3370881"/>
                          <a:gd name="connsiteX378" fmla="*/ 986118 w 2657256"/>
                          <a:gd name="connsiteY378" fmla="*/ 2241329 h 3370881"/>
                          <a:gd name="connsiteX379" fmla="*/ 968188 w 2657256"/>
                          <a:gd name="connsiteY379" fmla="*/ 2232364 h 3370881"/>
                          <a:gd name="connsiteX380" fmla="*/ 936812 w 2657256"/>
                          <a:gd name="connsiteY380" fmla="*/ 2214434 h 3370881"/>
                          <a:gd name="connsiteX381" fmla="*/ 905435 w 2657256"/>
                          <a:gd name="connsiteY381" fmla="*/ 2196505 h 3370881"/>
                          <a:gd name="connsiteX382" fmla="*/ 869576 w 2657256"/>
                          <a:gd name="connsiteY382" fmla="*/ 2209952 h 3370881"/>
                          <a:gd name="connsiteX383" fmla="*/ 856129 w 2657256"/>
                          <a:gd name="connsiteY383" fmla="*/ 2227881 h 3370881"/>
                          <a:gd name="connsiteX384" fmla="*/ 815788 w 2657256"/>
                          <a:gd name="connsiteY384" fmla="*/ 2268223 h 3370881"/>
                          <a:gd name="connsiteX385" fmla="*/ 788894 w 2657256"/>
                          <a:gd name="connsiteY385" fmla="*/ 2290634 h 3370881"/>
                          <a:gd name="connsiteX386" fmla="*/ 762000 w 2657256"/>
                          <a:gd name="connsiteY386" fmla="*/ 2313046 h 3370881"/>
                          <a:gd name="connsiteX387" fmla="*/ 753035 w 2657256"/>
                          <a:gd name="connsiteY387" fmla="*/ 2326493 h 3370881"/>
                          <a:gd name="connsiteX388" fmla="*/ 735106 w 2657256"/>
                          <a:gd name="connsiteY388" fmla="*/ 2339940 h 3370881"/>
                          <a:gd name="connsiteX389" fmla="*/ 712694 w 2657256"/>
                          <a:gd name="connsiteY389" fmla="*/ 2362352 h 3370881"/>
                          <a:gd name="connsiteX390" fmla="*/ 694765 w 2657256"/>
                          <a:gd name="connsiteY390" fmla="*/ 2375799 h 3370881"/>
                          <a:gd name="connsiteX391" fmla="*/ 681318 w 2657256"/>
                          <a:gd name="connsiteY391" fmla="*/ 2393729 h 3370881"/>
                          <a:gd name="connsiteX392" fmla="*/ 667870 w 2657256"/>
                          <a:gd name="connsiteY392" fmla="*/ 2402693 h 3370881"/>
                          <a:gd name="connsiteX393" fmla="*/ 623047 w 2657256"/>
                          <a:gd name="connsiteY393" fmla="*/ 2443034 h 3370881"/>
                          <a:gd name="connsiteX394" fmla="*/ 600635 w 2657256"/>
                          <a:gd name="connsiteY394" fmla="*/ 2474411 h 3370881"/>
                          <a:gd name="connsiteX395" fmla="*/ 587188 w 2657256"/>
                          <a:gd name="connsiteY395" fmla="*/ 2514752 h 3370881"/>
                          <a:gd name="connsiteX396" fmla="*/ 582706 w 2657256"/>
                          <a:gd name="connsiteY396" fmla="*/ 2546129 h 3370881"/>
                          <a:gd name="connsiteX397" fmla="*/ 596153 w 2657256"/>
                          <a:gd name="connsiteY397" fmla="*/ 2635776 h 3370881"/>
                          <a:gd name="connsiteX398" fmla="*/ 600635 w 2657256"/>
                          <a:gd name="connsiteY398" fmla="*/ 2653705 h 3370881"/>
                          <a:gd name="connsiteX399" fmla="*/ 609600 w 2657256"/>
                          <a:gd name="connsiteY399" fmla="*/ 2671634 h 3370881"/>
                          <a:gd name="connsiteX400" fmla="*/ 614082 w 2657256"/>
                          <a:gd name="connsiteY400" fmla="*/ 2689564 h 3370881"/>
                          <a:gd name="connsiteX401" fmla="*/ 623047 w 2657256"/>
                          <a:gd name="connsiteY401" fmla="*/ 2711976 h 3370881"/>
                          <a:gd name="connsiteX402" fmla="*/ 627529 w 2657256"/>
                          <a:gd name="connsiteY402" fmla="*/ 2734387 h 3370881"/>
                          <a:gd name="connsiteX403" fmla="*/ 640976 w 2657256"/>
                          <a:gd name="connsiteY403" fmla="*/ 2765764 h 3370881"/>
                          <a:gd name="connsiteX404" fmla="*/ 645459 w 2657256"/>
                          <a:gd name="connsiteY404" fmla="*/ 2779211 h 3370881"/>
                          <a:gd name="connsiteX405" fmla="*/ 658906 w 2657256"/>
                          <a:gd name="connsiteY405" fmla="*/ 2801623 h 3370881"/>
                          <a:gd name="connsiteX406" fmla="*/ 676835 w 2657256"/>
                          <a:gd name="connsiteY406" fmla="*/ 2864376 h 3370881"/>
                          <a:gd name="connsiteX407" fmla="*/ 690282 w 2657256"/>
                          <a:gd name="connsiteY407" fmla="*/ 2895752 h 3370881"/>
                          <a:gd name="connsiteX408" fmla="*/ 699247 w 2657256"/>
                          <a:gd name="connsiteY408" fmla="*/ 2940576 h 3370881"/>
                          <a:gd name="connsiteX409" fmla="*/ 703729 w 2657256"/>
                          <a:gd name="connsiteY409" fmla="*/ 2967470 h 3370881"/>
                          <a:gd name="connsiteX410" fmla="*/ 717176 w 2657256"/>
                          <a:gd name="connsiteY410" fmla="*/ 2994364 h 3370881"/>
                          <a:gd name="connsiteX411" fmla="*/ 735106 w 2657256"/>
                          <a:gd name="connsiteY411" fmla="*/ 3052634 h 3370881"/>
                          <a:gd name="connsiteX412" fmla="*/ 739588 w 2657256"/>
                          <a:gd name="connsiteY412" fmla="*/ 3079529 h 3370881"/>
                          <a:gd name="connsiteX413" fmla="*/ 762000 w 2657256"/>
                          <a:gd name="connsiteY413" fmla="*/ 3142281 h 3370881"/>
                          <a:gd name="connsiteX414" fmla="*/ 766482 w 2657256"/>
                          <a:gd name="connsiteY414" fmla="*/ 3231929 h 3370881"/>
                          <a:gd name="connsiteX415" fmla="*/ 770965 w 2657256"/>
                          <a:gd name="connsiteY415" fmla="*/ 3254340 h 3370881"/>
                          <a:gd name="connsiteX416" fmla="*/ 775447 w 2657256"/>
                          <a:gd name="connsiteY416" fmla="*/ 3285717 h 3370881"/>
                          <a:gd name="connsiteX417" fmla="*/ 748553 w 2657256"/>
                          <a:gd name="connsiteY417" fmla="*/ 3335023 h 3370881"/>
                          <a:gd name="connsiteX418" fmla="*/ 721659 w 2657256"/>
                          <a:gd name="connsiteY418" fmla="*/ 3343987 h 3370881"/>
                          <a:gd name="connsiteX419" fmla="*/ 708212 w 2657256"/>
                          <a:gd name="connsiteY419" fmla="*/ 3348470 h 3370881"/>
                          <a:gd name="connsiteX420" fmla="*/ 623047 w 2657256"/>
                          <a:gd name="connsiteY420" fmla="*/ 3330540 h 3370881"/>
                          <a:gd name="connsiteX421" fmla="*/ 609600 w 2657256"/>
                          <a:gd name="connsiteY421" fmla="*/ 3308129 h 3370881"/>
                          <a:gd name="connsiteX422" fmla="*/ 591670 w 2657256"/>
                          <a:gd name="connsiteY422" fmla="*/ 3267787 h 3370881"/>
                          <a:gd name="connsiteX423" fmla="*/ 560294 w 2657256"/>
                          <a:gd name="connsiteY423" fmla="*/ 3209517 h 3370881"/>
                          <a:gd name="connsiteX424" fmla="*/ 551329 w 2657256"/>
                          <a:gd name="connsiteY424" fmla="*/ 3196070 h 3370881"/>
                          <a:gd name="connsiteX425" fmla="*/ 528918 w 2657256"/>
                          <a:gd name="connsiteY425" fmla="*/ 3173658 h 3370881"/>
                          <a:gd name="connsiteX426" fmla="*/ 519953 w 2657256"/>
                          <a:gd name="connsiteY426" fmla="*/ 3128834 h 3370881"/>
                          <a:gd name="connsiteX427" fmla="*/ 524435 w 2657256"/>
                          <a:gd name="connsiteY427" fmla="*/ 3101940 h 3370881"/>
                          <a:gd name="connsiteX428" fmla="*/ 528918 w 2657256"/>
                          <a:gd name="connsiteY428" fmla="*/ 3088493 h 3370881"/>
                          <a:gd name="connsiteX429" fmla="*/ 542365 w 2657256"/>
                          <a:gd name="connsiteY429" fmla="*/ 3052634 h 3370881"/>
                          <a:gd name="connsiteX430" fmla="*/ 484094 w 2657256"/>
                          <a:gd name="connsiteY430" fmla="*/ 2886787 h 3370881"/>
                          <a:gd name="connsiteX431" fmla="*/ 443753 w 2657256"/>
                          <a:gd name="connsiteY431" fmla="*/ 2779211 h 3370881"/>
                          <a:gd name="connsiteX432" fmla="*/ 439270 w 2657256"/>
                          <a:gd name="connsiteY432" fmla="*/ 2752317 h 3370881"/>
                          <a:gd name="connsiteX433" fmla="*/ 430306 w 2657256"/>
                          <a:gd name="connsiteY433" fmla="*/ 2716458 h 3370881"/>
                          <a:gd name="connsiteX434" fmla="*/ 425823 w 2657256"/>
                          <a:gd name="connsiteY434" fmla="*/ 2680599 h 3370881"/>
                          <a:gd name="connsiteX435" fmla="*/ 398929 w 2657256"/>
                          <a:gd name="connsiteY435" fmla="*/ 2599917 h 3370881"/>
                          <a:gd name="connsiteX436" fmla="*/ 385482 w 2657256"/>
                          <a:gd name="connsiteY436" fmla="*/ 2568540 h 3370881"/>
                          <a:gd name="connsiteX437" fmla="*/ 381000 w 2657256"/>
                          <a:gd name="connsiteY437" fmla="*/ 2550611 h 3370881"/>
                          <a:gd name="connsiteX438" fmla="*/ 372035 w 2657256"/>
                          <a:gd name="connsiteY438" fmla="*/ 2483376 h 3370881"/>
                          <a:gd name="connsiteX439" fmla="*/ 367553 w 2657256"/>
                          <a:gd name="connsiteY439" fmla="*/ 2469929 h 3370881"/>
                          <a:gd name="connsiteX440" fmla="*/ 407894 w 2657256"/>
                          <a:gd name="connsiteY440" fmla="*/ 2451999 h 3370881"/>
                          <a:gd name="connsiteX441" fmla="*/ 515470 w 2657256"/>
                          <a:gd name="connsiteY441" fmla="*/ 2407176 h 3370881"/>
                          <a:gd name="connsiteX442" fmla="*/ 578223 w 2657256"/>
                          <a:gd name="connsiteY442" fmla="*/ 2353387 h 3370881"/>
                          <a:gd name="connsiteX443" fmla="*/ 587188 w 2657256"/>
                          <a:gd name="connsiteY443" fmla="*/ 2330976 h 3370881"/>
                          <a:gd name="connsiteX444" fmla="*/ 614082 w 2657256"/>
                          <a:gd name="connsiteY444" fmla="*/ 2254776 h 3370881"/>
                          <a:gd name="connsiteX445" fmla="*/ 649941 w 2657256"/>
                          <a:gd name="connsiteY445" fmla="*/ 2200987 h 3370881"/>
                          <a:gd name="connsiteX446" fmla="*/ 690282 w 2657256"/>
                          <a:gd name="connsiteY446" fmla="*/ 2174093 h 3370881"/>
                          <a:gd name="connsiteX447" fmla="*/ 703729 w 2657256"/>
                          <a:gd name="connsiteY447" fmla="*/ 2165129 h 3370881"/>
                          <a:gd name="connsiteX448" fmla="*/ 739588 w 2657256"/>
                          <a:gd name="connsiteY448" fmla="*/ 2147199 h 3370881"/>
                          <a:gd name="connsiteX449" fmla="*/ 708212 w 2657256"/>
                          <a:gd name="connsiteY449" fmla="*/ 2187540 h 3370881"/>
                          <a:gd name="connsiteX450" fmla="*/ 654423 w 2657256"/>
                          <a:gd name="connsiteY450" fmla="*/ 2241329 h 3370881"/>
                          <a:gd name="connsiteX451" fmla="*/ 636494 w 2657256"/>
                          <a:gd name="connsiteY451" fmla="*/ 2259258 h 3370881"/>
                          <a:gd name="connsiteX452" fmla="*/ 614082 w 2657256"/>
                          <a:gd name="connsiteY452" fmla="*/ 2286152 h 3370881"/>
                          <a:gd name="connsiteX453" fmla="*/ 605118 w 2657256"/>
                          <a:gd name="connsiteY453" fmla="*/ 2299599 h 3370881"/>
                          <a:gd name="connsiteX454" fmla="*/ 560294 w 2657256"/>
                          <a:gd name="connsiteY454" fmla="*/ 2335458 h 3370881"/>
                          <a:gd name="connsiteX455" fmla="*/ 524435 w 2657256"/>
                          <a:gd name="connsiteY455" fmla="*/ 2348905 h 3370881"/>
                          <a:gd name="connsiteX456" fmla="*/ 502023 w 2657256"/>
                          <a:gd name="connsiteY456" fmla="*/ 2362352 h 3370881"/>
                          <a:gd name="connsiteX457" fmla="*/ 461682 w 2657256"/>
                          <a:gd name="connsiteY457" fmla="*/ 2389246 h 3370881"/>
                          <a:gd name="connsiteX458" fmla="*/ 448235 w 2657256"/>
                          <a:gd name="connsiteY458" fmla="*/ 2398211 h 3370881"/>
                          <a:gd name="connsiteX459" fmla="*/ 430306 w 2657256"/>
                          <a:gd name="connsiteY459" fmla="*/ 2407176 h 3370881"/>
                          <a:gd name="connsiteX460" fmla="*/ 412376 w 2657256"/>
                          <a:gd name="connsiteY460" fmla="*/ 2420623 h 3370881"/>
                          <a:gd name="connsiteX461" fmla="*/ 389965 w 2657256"/>
                          <a:gd name="connsiteY461" fmla="*/ 2429587 h 3370881"/>
                          <a:gd name="connsiteX462" fmla="*/ 372035 w 2657256"/>
                          <a:gd name="connsiteY462" fmla="*/ 2443034 h 3370881"/>
                          <a:gd name="connsiteX463" fmla="*/ 318247 w 2657256"/>
                          <a:gd name="connsiteY463" fmla="*/ 2474411 h 3370881"/>
                          <a:gd name="connsiteX464" fmla="*/ 304800 w 2657256"/>
                          <a:gd name="connsiteY464" fmla="*/ 2492340 h 3370881"/>
                          <a:gd name="connsiteX465" fmla="*/ 282388 w 2657256"/>
                          <a:gd name="connsiteY465" fmla="*/ 2519234 h 3370881"/>
                          <a:gd name="connsiteX466" fmla="*/ 295835 w 2657256"/>
                          <a:gd name="connsiteY466" fmla="*/ 2815070 h 3370881"/>
                          <a:gd name="connsiteX467" fmla="*/ 300318 w 2657256"/>
                          <a:gd name="connsiteY467" fmla="*/ 2837481 h 3370881"/>
                          <a:gd name="connsiteX468" fmla="*/ 304800 w 2657256"/>
                          <a:gd name="connsiteY468" fmla="*/ 2868858 h 3370881"/>
                          <a:gd name="connsiteX469" fmla="*/ 309282 w 2657256"/>
                          <a:gd name="connsiteY469" fmla="*/ 2927129 h 3370881"/>
                          <a:gd name="connsiteX470" fmla="*/ 322729 w 2657256"/>
                          <a:gd name="connsiteY470" fmla="*/ 2985399 h 3370881"/>
                          <a:gd name="connsiteX471" fmla="*/ 327212 w 2657256"/>
                          <a:gd name="connsiteY471" fmla="*/ 3012293 h 3370881"/>
                          <a:gd name="connsiteX472" fmla="*/ 331694 w 2657256"/>
                          <a:gd name="connsiteY472" fmla="*/ 3043670 h 3370881"/>
                          <a:gd name="connsiteX473" fmla="*/ 345141 w 2657256"/>
                          <a:gd name="connsiteY473" fmla="*/ 3070564 h 3370881"/>
                          <a:gd name="connsiteX474" fmla="*/ 367553 w 2657256"/>
                          <a:gd name="connsiteY474" fmla="*/ 3124352 h 3370881"/>
                          <a:gd name="connsiteX475" fmla="*/ 381000 w 2657256"/>
                          <a:gd name="connsiteY475" fmla="*/ 3182623 h 3370881"/>
                          <a:gd name="connsiteX476" fmla="*/ 389965 w 2657256"/>
                          <a:gd name="connsiteY476" fmla="*/ 3196070 h 3370881"/>
                          <a:gd name="connsiteX477" fmla="*/ 394447 w 2657256"/>
                          <a:gd name="connsiteY477" fmla="*/ 3213999 h 3370881"/>
                          <a:gd name="connsiteX478" fmla="*/ 412376 w 2657256"/>
                          <a:gd name="connsiteY478" fmla="*/ 3245376 h 3370881"/>
                          <a:gd name="connsiteX479" fmla="*/ 416859 w 2657256"/>
                          <a:gd name="connsiteY479" fmla="*/ 3258823 h 3370881"/>
                          <a:gd name="connsiteX480" fmla="*/ 425823 w 2657256"/>
                          <a:gd name="connsiteY480" fmla="*/ 3272270 h 3370881"/>
                          <a:gd name="connsiteX481" fmla="*/ 439270 w 2657256"/>
                          <a:gd name="connsiteY481" fmla="*/ 3303646 h 3370881"/>
                          <a:gd name="connsiteX482" fmla="*/ 439270 w 2657256"/>
                          <a:gd name="connsiteY482" fmla="*/ 3352952 h 3370881"/>
                          <a:gd name="connsiteX483" fmla="*/ 430306 w 2657256"/>
                          <a:gd name="connsiteY483" fmla="*/ 3366399 h 3370881"/>
                          <a:gd name="connsiteX484" fmla="*/ 412376 w 2657256"/>
                          <a:gd name="connsiteY484" fmla="*/ 3370881 h 3370881"/>
                          <a:gd name="connsiteX485" fmla="*/ 295835 w 2657256"/>
                          <a:gd name="connsiteY485" fmla="*/ 3357434 h 3370881"/>
                          <a:gd name="connsiteX486" fmla="*/ 264459 w 2657256"/>
                          <a:gd name="connsiteY486" fmla="*/ 3276752 h 3370881"/>
                          <a:gd name="connsiteX487" fmla="*/ 259976 w 2657256"/>
                          <a:gd name="connsiteY487" fmla="*/ 3240893 h 3370881"/>
                          <a:gd name="connsiteX488" fmla="*/ 246529 w 2657256"/>
                          <a:gd name="connsiteY488" fmla="*/ 3178140 h 3370881"/>
                          <a:gd name="connsiteX489" fmla="*/ 237565 w 2657256"/>
                          <a:gd name="connsiteY489" fmla="*/ 3084011 h 3370881"/>
                          <a:gd name="connsiteX490" fmla="*/ 228600 w 2657256"/>
                          <a:gd name="connsiteY490" fmla="*/ 3057117 h 3370881"/>
                          <a:gd name="connsiteX491" fmla="*/ 219635 w 2657256"/>
                          <a:gd name="connsiteY491" fmla="*/ 3021258 h 3370881"/>
                          <a:gd name="connsiteX492" fmla="*/ 206188 w 2657256"/>
                          <a:gd name="connsiteY492" fmla="*/ 2980917 h 3370881"/>
                          <a:gd name="connsiteX493" fmla="*/ 201706 w 2657256"/>
                          <a:gd name="connsiteY493" fmla="*/ 2949540 h 3370881"/>
                          <a:gd name="connsiteX494" fmla="*/ 197223 w 2657256"/>
                          <a:gd name="connsiteY494" fmla="*/ 2927129 h 3370881"/>
                          <a:gd name="connsiteX495" fmla="*/ 192741 w 2657256"/>
                          <a:gd name="connsiteY495" fmla="*/ 2891270 h 3370881"/>
                          <a:gd name="connsiteX496" fmla="*/ 188259 w 2657256"/>
                          <a:gd name="connsiteY496" fmla="*/ 2850929 h 3370881"/>
                          <a:gd name="connsiteX497" fmla="*/ 179294 w 2657256"/>
                          <a:gd name="connsiteY497" fmla="*/ 2824034 h 3370881"/>
                          <a:gd name="connsiteX498" fmla="*/ 165847 w 2657256"/>
                          <a:gd name="connsiteY498" fmla="*/ 2774729 h 3370881"/>
                          <a:gd name="connsiteX499" fmla="*/ 161365 w 2657256"/>
                          <a:gd name="connsiteY499" fmla="*/ 2747834 h 3370881"/>
                          <a:gd name="connsiteX500" fmla="*/ 156882 w 2657256"/>
                          <a:gd name="connsiteY500" fmla="*/ 2559576 h 3370881"/>
                          <a:gd name="connsiteX501" fmla="*/ 152400 w 2657256"/>
                          <a:gd name="connsiteY501" fmla="*/ 2519234 h 3370881"/>
                          <a:gd name="connsiteX502" fmla="*/ 118035 w 2657256"/>
                          <a:gd name="connsiteY502" fmla="*/ 2400004 h 3370881"/>
                          <a:gd name="connsiteX503" fmla="*/ 129988 w 2657256"/>
                          <a:gd name="connsiteY503" fmla="*/ 2344423 h 3370881"/>
                          <a:gd name="connsiteX504" fmla="*/ 100106 w 2657256"/>
                          <a:gd name="connsiteY504" fmla="*/ 2330976 h 3370881"/>
                          <a:gd name="connsiteX505" fmla="*/ 138953 w 2657256"/>
                          <a:gd name="connsiteY505" fmla="*/ 2313046 h 3370881"/>
                          <a:gd name="connsiteX506" fmla="*/ 152400 w 2657256"/>
                          <a:gd name="connsiteY506" fmla="*/ 2304081 h 3370881"/>
                          <a:gd name="connsiteX507" fmla="*/ 170329 w 2657256"/>
                          <a:gd name="connsiteY507" fmla="*/ 2259258 h 3370881"/>
                          <a:gd name="connsiteX508" fmla="*/ 188259 w 2657256"/>
                          <a:gd name="connsiteY508" fmla="*/ 2223399 h 3370881"/>
                          <a:gd name="connsiteX509" fmla="*/ 206188 w 2657256"/>
                          <a:gd name="connsiteY509" fmla="*/ 2187540 h 3370881"/>
                          <a:gd name="connsiteX510" fmla="*/ 210670 w 2657256"/>
                          <a:gd name="connsiteY510" fmla="*/ 2174093 h 3370881"/>
                          <a:gd name="connsiteX511" fmla="*/ 219635 w 2657256"/>
                          <a:gd name="connsiteY511" fmla="*/ 2115823 h 3370881"/>
                          <a:gd name="connsiteX512" fmla="*/ 210670 w 2657256"/>
                          <a:gd name="connsiteY512" fmla="*/ 1958940 h 3370881"/>
                          <a:gd name="connsiteX513" fmla="*/ 192741 w 2657256"/>
                          <a:gd name="connsiteY513" fmla="*/ 1923081 h 3370881"/>
                          <a:gd name="connsiteX514" fmla="*/ 179294 w 2657256"/>
                          <a:gd name="connsiteY514" fmla="*/ 1891705 h 3370881"/>
                          <a:gd name="connsiteX515" fmla="*/ 165847 w 2657256"/>
                          <a:gd name="connsiteY515" fmla="*/ 1864811 h 3370881"/>
                          <a:gd name="connsiteX516" fmla="*/ 152400 w 2657256"/>
                          <a:gd name="connsiteY516" fmla="*/ 1833434 h 3370881"/>
                          <a:gd name="connsiteX517" fmla="*/ 143435 w 2657256"/>
                          <a:gd name="connsiteY517" fmla="*/ 1819987 h 3370881"/>
                          <a:gd name="connsiteX518" fmla="*/ 107576 w 2657256"/>
                          <a:gd name="connsiteY518" fmla="*/ 1784129 h 3370881"/>
                          <a:gd name="connsiteX519" fmla="*/ 94129 w 2657256"/>
                          <a:gd name="connsiteY519" fmla="*/ 1779646 h 3370881"/>
                          <a:gd name="connsiteX520" fmla="*/ 71718 w 2657256"/>
                          <a:gd name="connsiteY520" fmla="*/ 1770681 h 3370881"/>
                          <a:gd name="connsiteX521" fmla="*/ 58270 w 2657256"/>
                          <a:gd name="connsiteY521" fmla="*/ 1761717 h 3370881"/>
                          <a:gd name="connsiteX522" fmla="*/ 26894 w 2657256"/>
                          <a:gd name="connsiteY522" fmla="*/ 1730340 h 3370881"/>
                          <a:gd name="connsiteX523" fmla="*/ 0 w 2657256"/>
                          <a:gd name="connsiteY523" fmla="*/ 1707929 h 3370881"/>
                          <a:gd name="connsiteX0" fmla="*/ 0 w 2657256"/>
                          <a:gd name="connsiteY0" fmla="*/ 1707929 h 3370881"/>
                          <a:gd name="connsiteX1" fmla="*/ 22412 w 2657256"/>
                          <a:gd name="connsiteY1" fmla="*/ 1698964 h 3370881"/>
                          <a:gd name="connsiteX2" fmla="*/ 31376 w 2657256"/>
                          <a:gd name="connsiteY2" fmla="*/ 1681034 h 3370881"/>
                          <a:gd name="connsiteX3" fmla="*/ 44823 w 2657256"/>
                          <a:gd name="connsiteY3" fmla="*/ 1672070 h 3370881"/>
                          <a:gd name="connsiteX4" fmla="*/ 58270 w 2657256"/>
                          <a:gd name="connsiteY4" fmla="*/ 1654140 h 3370881"/>
                          <a:gd name="connsiteX5" fmla="*/ 76200 w 2657256"/>
                          <a:gd name="connsiteY5" fmla="*/ 1645176 h 3370881"/>
                          <a:gd name="connsiteX6" fmla="*/ 98612 w 2657256"/>
                          <a:gd name="connsiteY6" fmla="*/ 1636211 h 3370881"/>
                          <a:gd name="connsiteX7" fmla="*/ 125506 w 2657256"/>
                          <a:gd name="connsiteY7" fmla="*/ 1627246 h 3370881"/>
                          <a:gd name="connsiteX8" fmla="*/ 152400 w 2657256"/>
                          <a:gd name="connsiteY8" fmla="*/ 1609317 h 3370881"/>
                          <a:gd name="connsiteX9" fmla="*/ 170329 w 2657256"/>
                          <a:gd name="connsiteY9" fmla="*/ 1600352 h 3370881"/>
                          <a:gd name="connsiteX10" fmla="*/ 188259 w 2657256"/>
                          <a:gd name="connsiteY10" fmla="*/ 1582423 h 3370881"/>
                          <a:gd name="connsiteX11" fmla="*/ 228600 w 2657256"/>
                          <a:gd name="connsiteY11" fmla="*/ 1564493 h 3370881"/>
                          <a:gd name="connsiteX12" fmla="*/ 255494 w 2657256"/>
                          <a:gd name="connsiteY12" fmla="*/ 1546564 h 3370881"/>
                          <a:gd name="connsiteX13" fmla="*/ 300318 w 2657256"/>
                          <a:gd name="connsiteY13" fmla="*/ 1524152 h 3370881"/>
                          <a:gd name="connsiteX14" fmla="*/ 313765 w 2657256"/>
                          <a:gd name="connsiteY14" fmla="*/ 1515187 h 3370881"/>
                          <a:gd name="connsiteX15" fmla="*/ 340659 w 2657256"/>
                          <a:gd name="connsiteY15" fmla="*/ 1510705 h 3370881"/>
                          <a:gd name="connsiteX16" fmla="*/ 363070 w 2657256"/>
                          <a:gd name="connsiteY16" fmla="*/ 1506223 h 3370881"/>
                          <a:gd name="connsiteX17" fmla="*/ 389965 w 2657256"/>
                          <a:gd name="connsiteY17" fmla="*/ 1501740 h 3370881"/>
                          <a:gd name="connsiteX18" fmla="*/ 425823 w 2657256"/>
                          <a:gd name="connsiteY18" fmla="*/ 1497258 h 3370881"/>
                          <a:gd name="connsiteX19" fmla="*/ 470647 w 2657256"/>
                          <a:gd name="connsiteY19" fmla="*/ 1488293 h 3370881"/>
                          <a:gd name="connsiteX20" fmla="*/ 515470 w 2657256"/>
                          <a:gd name="connsiteY20" fmla="*/ 1479329 h 3370881"/>
                          <a:gd name="connsiteX21" fmla="*/ 528918 w 2657256"/>
                          <a:gd name="connsiteY21" fmla="*/ 1470364 h 3370881"/>
                          <a:gd name="connsiteX22" fmla="*/ 600635 w 2657256"/>
                          <a:gd name="connsiteY22" fmla="*/ 1456917 h 3370881"/>
                          <a:gd name="connsiteX23" fmla="*/ 690282 w 2657256"/>
                          <a:gd name="connsiteY23" fmla="*/ 1447952 h 3370881"/>
                          <a:gd name="connsiteX24" fmla="*/ 793376 w 2657256"/>
                          <a:gd name="connsiteY24" fmla="*/ 1452434 h 3370881"/>
                          <a:gd name="connsiteX25" fmla="*/ 874059 w 2657256"/>
                          <a:gd name="connsiteY25" fmla="*/ 1465881 h 3370881"/>
                          <a:gd name="connsiteX26" fmla="*/ 914400 w 2657256"/>
                          <a:gd name="connsiteY26" fmla="*/ 1470364 h 3370881"/>
                          <a:gd name="connsiteX27" fmla="*/ 1030941 w 2657256"/>
                          <a:gd name="connsiteY27" fmla="*/ 1483811 h 3370881"/>
                          <a:gd name="connsiteX28" fmla="*/ 1151965 w 2657256"/>
                          <a:gd name="connsiteY28" fmla="*/ 1492776 h 3370881"/>
                          <a:gd name="connsiteX29" fmla="*/ 1281953 w 2657256"/>
                          <a:gd name="connsiteY29" fmla="*/ 1501740 h 3370881"/>
                          <a:gd name="connsiteX30" fmla="*/ 1465729 w 2657256"/>
                          <a:gd name="connsiteY30" fmla="*/ 1497258 h 3370881"/>
                          <a:gd name="connsiteX31" fmla="*/ 1510553 w 2657256"/>
                          <a:gd name="connsiteY31" fmla="*/ 1492776 h 3370881"/>
                          <a:gd name="connsiteX32" fmla="*/ 1582270 w 2657256"/>
                          <a:gd name="connsiteY32" fmla="*/ 1461399 h 3370881"/>
                          <a:gd name="connsiteX33" fmla="*/ 1604682 w 2657256"/>
                          <a:gd name="connsiteY33" fmla="*/ 1456917 h 3370881"/>
                          <a:gd name="connsiteX34" fmla="*/ 1622612 w 2657256"/>
                          <a:gd name="connsiteY34" fmla="*/ 1447952 h 3370881"/>
                          <a:gd name="connsiteX35" fmla="*/ 1645023 w 2657256"/>
                          <a:gd name="connsiteY35" fmla="*/ 1438987 h 3370881"/>
                          <a:gd name="connsiteX36" fmla="*/ 1662953 w 2657256"/>
                          <a:gd name="connsiteY36" fmla="*/ 1425540 h 3370881"/>
                          <a:gd name="connsiteX37" fmla="*/ 1698812 w 2657256"/>
                          <a:gd name="connsiteY37" fmla="*/ 1407611 h 3370881"/>
                          <a:gd name="connsiteX38" fmla="*/ 1739153 w 2657256"/>
                          <a:gd name="connsiteY38" fmla="*/ 1380717 h 3370881"/>
                          <a:gd name="connsiteX39" fmla="*/ 1752600 w 2657256"/>
                          <a:gd name="connsiteY39" fmla="*/ 1367270 h 3370881"/>
                          <a:gd name="connsiteX40" fmla="*/ 1775012 w 2657256"/>
                          <a:gd name="connsiteY40" fmla="*/ 1353823 h 3370881"/>
                          <a:gd name="connsiteX41" fmla="*/ 1797423 w 2657256"/>
                          <a:gd name="connsiteY41" fmla="*/ 1335893 h 3370881"/>
                          <a:gd name="connsiteX42" fmla="*/ 1810870 w 2657256"/>
                          <a:gd name="connsiteY42" fmla="*/ 1304517 h 3370881"/>
                          <a:gd name="connsiteX43" fmla="*/ 1815353 w 2657256"/>
                          <a:gd name="connsiteY43" fmla="*/ 1291070 h 3370881"/>
                          <a:gd name="connsiteX44" fmla="*/ 1801906 w 2657256"/>
                          <a:gd name="connsiteY44" fmla="*/ 1138670 h 3370881"/>
                          <a:gd name="connsiteX45" fmla="*/ 1792941 w 2657256"/>
                          <a:gd name="connsiteY45" fmla="*/ 1125223 h 3370881"/>
                          <a:gd name="connsiteX46" fmla="*/ 1757082 w 2657256"/>
                          <a:gd name="connsiteY46" fmla="*/ 1093846 h 3370881"/>
                          <a:gd name="connsiteX47" fmla="*/ 1730188 w 2657256"/>
                          <a:gd name="connsiteY47" fmla="*/ 1066952 h 3370881"/>
                          <a:gd name="connsiteX48" fmla="*/ 1703294 w 2657256"/>
                          <a:gd name="connsiteY48" fmla="*/ 1049023 h 3370881"/>
                          <a:gd name="connsiteX49" fmla="*/ 1622612 w 2657256"/>
                          <a:gd name="connsiteY49" fmla="*/ 1053505 h 3370881"/>
                          <a:gd name="connsiteX50" fmla="*/ 1595718 w 2657256"/>
                          <a:gd name="connsiteY50" fmla="*/ 1062470 h 3370881"/>
                          <a:gd name="connsiteX51" fmla="*/ 1573306 w 2657256"/>
                          <a:gd name="connsiteY51" fmla="*/ 1066952 h 3370881"/>
                          <a:gd name="connsiteX52" fmla="*/ 1453385 w 2657256"/>
                          <a:gd name="connsiteY52" fmla="*/ 1082761 h 3370881"/>
                          <a:gd name="connsiteX53" fmla="*/ 1326776 w 2657256"/>
                          <a:gd name="connsiteY53" fmla="*/ 1062470 h 3370881"/>
                          <a:gd name="connsiteX54" fmla="*/ 1308847 w 2657256"/>
                          <a:gd name="connsiteY54" fmla="*/ 1057987 h 3370881"/>
                          <a:gd name="connsiteX55" fmla="*/ 1277470 w 2657256"/>
                          <a:gd name="connsiteY55" fmla="*/ 1053505 h 3370881"/>
                          <a:gd name="connsiteX56" fmla="*/ 1259541 w 2657256"/>
                          <a:gd name="connsiteY56" fmla="*/ 1049023 h 3370881"/>
                          <a:gd name="connsiteX57" fmla="*/ 1232647 w 2657256"/>
                          <a:gd name="connsiteY57" fmla="*/ 1044540 h 3370881"/>
                          <a:gd name="connsiteX58" fmla="*/ 1053353 w 2657256"/>
                          <a:gd name="connsiteY58" fmla="*/ 1049023 h 3370881"/>
                          <a:gd name="connsiteX59" fmla="*/ 1035423 w 2657256"/>
                          <a:gd name="connsiteY59" fmla="*/ 1053505 h 3370881"/>
                          <a:gd name="connsiteX60" fmla="*/ 1008529 w 2657256"/>
                          <a:gd name="connsiteY60" fmla="*/ 1057987 h 3370881"/>
                          <a:gd name="connsiteX61" fmla="*/ 995082 w 2657256"/>
                          <a:gd name="connsiteY61" fmla="*/ 1062470 h 3370881"/>
                          <a:gd name="connsiteX62" fmla="*/ 945776 w 2657256"/>
                          <a:gd name="connsiteY62" fmla="*/ 1031093 h 3370881"/>
                          <a:gd name="connsiteX63" fmla="*/ 941294 w 2657256"/>
                          <a:gd name="connsiteY63" fmla="*/ 1017646 h 3370881"/>
                          <a:gd name="connsiteX64" fmla="*/ 932329 w 2657256"/>
                          <a:gd name="connsiteY64" fmla="*/ 919034 h 3370881"/>
                          <a:gd name="connsiteX65" fmla="*/ 914400 w 2657256"/>
                          <a:gd name="connsiteY65" fmla="*/ 901105 h 3370881"/>
                          <a:gd name="connsiteX66" fmla="*/ 918882 w 2657256"/>
                          <a:gd name="connsiteY66" fmla="*/ 869729 h 3370881"/>
                          <a:gd name="connsiteX67" fmla="*/ 941294 w 2657256"/>
                          <a:gd name="connsiteY67" fmla="*/ 865246 h 3370881"/>
                          <a:gd name="connsiteX68" fmla="*/ 959223 w 2657256"/>
                          <a:gd name="connsiteY68" fmla="*/ 851799 h 3370881"/>
                          <a:gd name="connsiteX69" fmla="*/ 990600 w 2657256"/>
                          <a:gd name="connsiteY69" fmla="*/ 847317 h 3370881"/>
                          <a:gd name="connsiteX70" fmla="*/ 1129553 w 2657256"/>
                          <a:gd name="connsiteY70" fmla="*/ 838352 h 3370881"/>
                          <a:gd name="connsiteX71" fmla="*/ 1147482 w 2657256"/>
                          <a:gd name="connsiteY71" fmla="*/ 829387 h 3370881"/>
                          <a:gd name="connsiteX72" fmla="*/ 1178859 w 2657256"/>
                          <a:gd name="connsiteY72" fmla="*/ 806976 h 3370881"/>
                          <a:gd name="connsiteX73" fmla="*/ 1192306 w 2657256"/>
                          <a:gd name="connsiteY73" fmla="*/ 793529 h 3370881"/>
                          <a:gd name="connsiteX74" fmla="*/ 1214718 w 2657256"/>
                          <a:gd name="connsiteY74" fmla="*/ 784564 h 3370881"/>
                          <a:gd name="connsiteX75" fmla="*/ 1241612 w 2657256"/>
                          <a:gd name="connsiteY75" fmla="*/ 771117 h 3370881"/>
                          <a:gd name="connsiteX76" fmla="*/ 1277470 w 2657256"/>
                          <a:gd name="connsiteY76" fmla="*/ 753187 h 3370881"/>
                          <a:gd name="connsiteX77" fmla="*/ 1295400 w 2657256"/>
                          <a:gd name="connsiteY77" fmla="*/ 730776 h 3370881"/>
                          <a:gd name="connsiteX78" fmla="*/ 1317812 w 2657256"/>
                          <a:gd name="connsiteY78" fmla="*/ 708364 h 3370881"/>
                          <a:gd name="connsiteX79" fmla="*/ 1353670 w 2657256"/>
                          <a:gd name="connsiteY79" fmla="*/ 663540 h 3370881"/>
                          <a:gd name="connsiteX80" fmla="*/ 1371600 w 2657256"/>
                          <a:gd name="connsiteY80" fmla="*/ 636646 h 3370881"/>
                          <a:gd name="connsiteX81" fmla="*/ 1380565 w 2657256"/>
                          <a:gd name="connsiteY81" fmla="*/ 596305 h 3370881"/>
                          <a:gd name="connsiteX82" fmla="*/ 1385047 w 2657256"/>
                          <a:gd name="connsiteY82" fmla="*/ 582858 h 3370881"/>
                          <a:gd name="connsiteX83" fmla="*/ 1380565 w 2657256"/>
                          <a:gd name="connsiteY83" fmla="*/ 533552 h 3370881"/>
                          <a:gd name="connsiteX84" fmla="*/ 1367118 w 2657256"/>
                          <a:gd name="connsiteY84" fmla="*/ 524587 h 3370881"/>
                          <a:gd name="connsiteX85" fmla="*/ 1349188 w 2657256"/>
                          <a:gd name="connsiteY85" fmla="*/ 520105 h 3370881"/>
                          <a:gd name="connsiteX86" fmla="*/ 1326776 w 2657256"/>
                          <a:gd name="connsiteY86" fmla="*/ 511140 h 3370881"/>
                          <a:gd name="connsiteX87" fmla="*/ 1281953 w 2657256"/>
                          <a:gd name="connsiteY87" fmla="*/ 515623 h 3370881"/>
                          <a:gd name="connsiteX88" fmla="*/ 1250576 w 2657256"/>
                          <a:gd name="connsiteY88" fmla="*/ 529070 h 3370881"/>
                          <a:gd name="connsiteX89" fmla="*/ 1210235 w 2657256"/>
                          <a:gd name="connsiteY89" fmla="*/ 542517 h 3370881"/>
                          <a:gd name="connsiteX90" fmla="*/ 1183341 w 2657256"/>
                          <a:gd name="connsiteY90" fmla="*/ 555964 h 3370881"/>
                          <a:gd name="connsiteX91" fmla="*/ 1160929 w 2657256"/>
                          <a:gd name="connsiteY91" fmla="*/ 569411 h 3370881"/>
                          <a:gd name="connsiteX92" fmla="*/ 1134035 w 2657256"/>
                          <a:gd name="connsiteY92" fmla="*/ 578376 h 3370881"/>
                          <a:gd name="connsiteX93" fmla="*/ 1111623 w 2657256"/>
                          <a:gd name="connsiteY93" fmla="*/ 587340 h 3370881"/>
                          <a:gd name="connsiteX94" fmla="*/ 1084729 w 2657256"/>
                          <a:gd name="connsiteY94" fmla="*/ 596305 h 3370881"/>
                          <a:gd name="connsiteX95" fmla="*/ 986118 w 2657256"/>
                          <a:gd name="connsiteY95" fmla="*/ 591823 h 3370881"/>
                          <a:gd name="connsiteX96" fmla="*/ 927847 w 2657256"/>
                          <a:gd name="connsiteY96" fmla="*/ 578376 h 3370881"/>
                          <a:gd name="connsiteX97" fmla="*/ 896470 w 2657256"/>
                          <a:gd name="connsiteY97" fmla="*/ 555964 h 3370881"/>
                          <a:gd name="connsiteX98" fmla="*/ 883023 w 2657256"/>
                          <a:gd name="connsiteY98" fmla="*/ 546999 h 3370881"/>
                          <a:gd name="connsiteX99" fmla="*/ 865094 w 2657256"/>
                          <a:gd name="connsiteY99" fmla="*/ 497693 h 3370881"/>
                          <a:gd name="connsiteX100" fmla="*/ 869576 w 2657256"/>
                          <a:gd name="connsiteY100" fmla="*/ 403564 h 3370881"/>
                          <a:gd name="connsiteX101" fmla="*/ 874059 w 2657256"/>
                          <a:gd name="connsiteY101" fmla="*/ 385634 h 3370881"/>
                          <a:gd name="connsiteX102" fmla="*/ 883023 w 2657256"/>
                          <a:gd name="connsiteY102" fmla="*/ 372187 h 3370881"/>
                          <a:gd name="connsiteX103" fmla="*/ 909918 w 2657256"/>
                          <a:gd name="connsiteY103" fmla="*/ 363223 h 3370881"/>
                          <a:gd name="connsiteX104" fmla="*/ 914400 w 2657256"/>
                          <a:gd name="connsiteY104" fmla="*/ 385634 h 3370881"/>
                          <a:gd name="connsiteX105" fmla="*/ 909918 w 2657256"/>
                          <a:gd name="connsiteY105" fmla="*/ 408046 h 3370881"/>
                          <a:gd name="connsiteX106" fmla="*/ 900953 w 2657256"/>
                          <a:gd name="connsiteY106" fmla="*/ 466317 h 3370881"/>
                          <a:gd name="connsiteX107" fmla="*/ 905435 w 2657256"/>
                          <a:gd name="connsiteY107" fmla="*/ 515623 h 3370881"/>
                          <a:gd name="connsiteX108" fmla="*/ 932329 w 2657256"/>
                          <a:gd name="connsiteY108" fmla="*/ 551481 h 3370881"/>
                          <a:gd name="connsiteX109" fmla="*/ 954741 w 2657256"/>
                          <a:gd name="connsiteY109" fmla="*/ 560446 h 3370881"/>
                          <a:gd name="connsiteX110" fmla="*/ 972670 w 2657256"/>
                          <a:gd name="connsiteY110" fmla="*/ 569411 h 3370881"/>
                          <a:gd name="connsiteX111" fmla="*/ 1066800 w 2657256"/>
                          <a:gd name="connsiteY111" fmla="*/ 564929 h 3370881"/>
                          <a:gd name="connsiteX112" fmla="*/ 1111623 w 2657256"/>
                          <a:gd name="connsiteY112" fmla="*/ 551481 h 3370881"/>
                          <a:gd name="connsiteX113" fmla="*/ 1129553 w 2657256"/>
                          <a:gd name="connsiteY113" fmla="*/ 538034 h 3370881"/>
                          <a:gd name="connsiteX114" fmla="*/ 1156447 w 2657256"/>
                          <a:gd name="connsiteY114" fmla="*/ 511140 h 3370881"/>
                          <a:gd name="connsiteX115" fmla="*/ 1160929 w 2657256"/>
                          <a:gd name="connsiteY115" fmla="*/ 493211 h 3370881"/>
                          <a:gd name="connsiteX116" fmla="*/ 1178859 w 2657256"/>
                          <a:gd name="connsiteY116" fmla="*/ 331846 h 3370881"/>
                          <a:gd name="connsiteX117" fmla="*/ 1215315 w 2657256"/>
                          <a:gd name="connsiteY117" fmla="*/ 270289 h 3370881"/>
                          <a:gd name="connsiteX118" fmla="*/ 1214718 w 2657256"/>
                          <a:gd name="connsiteY118" fmla="*/ 367705 h 3370881"/>
                          <a:gd name="connsiteX119" fmla="*/ 1201270 w 2657256"/>
                          <a:gd name="connsiteY119" fmla="*/ 412529 h 3370881"/>
                          <a:gd name="connsiteX120" fmla="*/ 1210235 w 2657256"/>
                          <a:gd name="connsiteY120" fmla="*/ 461834 h 3370881"/>
                          <a:gd name="connsiteX121" fmla="*/ 1214718 w 2657256"/>
                          <a:gd name="connsiteY121" fmla="*/ 475281 h 3370881"/>
                          <a:gd name="connsiteX122" fmla="*/ 1228165 w 2657256"/>
                          <a:gd name="connsiteY122" fmla="*/ 484246 h 3370881"/>
                          <a:gd name="connsiteX123" fmla="*/ 1250576 w 2657256"/>
                          <a:gd name="connsiteY123" fmla="*/ 502176 h 3370881"/>
                          <a:gd name="connsiteX124" fmla="*/ 1317812 w 2657256"/>
                          <a:gd name="connsiteY124" fmla="*/ 497693 h 3370881"/>
                          <a:gd name="connsiteX125" fmla="*/ 1353670 w 2657256"/>
                          <a:gd name="connsiteY125" fmla="*/ 488729 h 3370881"/>
                          <a:gd name="connsiteX126" fmla="*/ 1506070 w 2657256"/>
                          <a:gd name="connsiteY126" fmla="*/ 457352 h 3370881"/>
                          <a:gd name="connsiteX127" fmla="*/ 1550894 w 2657256"/>
                          <a:gd name="connsiteY127" fmla="*/ 430458 h 3370881"/>
                          <a:gd name="connsiteX128" fmla="*/ 1564341 w 2657256"/>
                          <a:gd name="connsiteY128" fmla="*/ 417011 h 3370881"/>
                          <a:gd name="connsiteX129" fmla="*/ 1586753 w 2657256"/>
                          <a:gd name="connsiteY129" fmla="*/ 399081 h 3370881"/>
                          <a:gd name="connsiteX130" fmla="*/ 1595718 w 2657256"/>
                          <a:gd name="connsiteY130" fmla="*/ 381152 h 3370881"/>
                          <a:gd name="connsiteX131" fmla="*/ 1600200 w 2657256"/>
                          <a:gd name="connsiteY131" fmla="*/ 363223 h 3370881"/>
                          <a:gd name="connsiteX132" fmla="*/ 1609165 w 2657256"/>
                          <a:gd name="connsiteY132" fmla="*/ 313917 h 3370881"/>
                          <a:gd name="connsiteX133" fmla="*/ 1537447 w 2657256"/>
                          <a:gd name="connsiteY133" fmla="*/ 188411 h 3370881"/>
                          <a:gd name="connsiteX134" fmla="*/ 1613647 w 2657256"/>
                          <a:gd name="connsiteY134" fmla="*/ 399081 h 3370881"/>
                          <a:gd name="connsiteX135" fmla="*/ 1627094 w 2657256"/>
                          <a:gd name="connsiteY135" fmla="*/ 417011 h 3370881"/>
                          <a:gd name="connsiteX136" fmla="*/ 1658470 w 2657256"/>
                          <a:gd name="connsiteY136" fmla="*/ 412529 h 3370881"/>
                          <a:gd name="connsiteX137" fmla="*/ 1685365 w 2657256"/>
                          <a:gd name="connsiteY137" fmla="*/ 390117 h 3370881"/>
                          <a:gd name="connsiteX138" fmla="*/ 1694329 w 2657256"/>
                          <a:gd name="connsiteY138" fmla="*/ 376670 h 3370881"/>
                          <a:gd name="connsiteX139" fmla="*/ 1734670 w 2657256"/>
                          <a:gd name="connsiteY139" fmla="*/ 354258 h 3370881"/>
                          <a:gd name="connsiteX140" fmla="*/ 1743635 w 2657256"/>
                          <a:gd name="connsiteY140" fmla="*/ 340811 h 3370881"/>
                          <a:gd name="connsiteX141" fmla="*/ 1757082 w 2657256"/>
                          <a:gd name="connsiteY141" fmla="*/ 336329 h 3370881"/>
                          <a:gd name="connsiteX142" fmla="*/ 1808984 w 2657256"/>
                          <a:gd name="connsiteY142" fmla="*/ 249641 h 3370881"/>
                          <a:gd name="connsiteX143" fmla="*/ 1899621 w 2657256"/>
                          <a:gd name="connsiteY143" fmla="*/ 211719 h 3370881"/>
                          <a:gd name="connsiteX144" fmla="*/ 1808984 w 2657256"/>
                          <a:gd name="connsiteY144" fmla="*/ 178521 h 3370881"/>
                          <a:gd name="connsiteX145" fmla="*/ 1772023 w 2657256"/>
                          <a:gd name="connsiteY145" fmla="*/ 77249 h 3370881"/>
                          <a:gd name="connsiteX146" fmla="*/ 1900425 w 2657256"/>
                          <a:gd name="connsiteY146" fmla="*/ 214081 h 3370881"/>
                          <a:gd name="connsiteX147" fmla="*/ 1874221 w 2657256"/>
                          <a:gd name="connsiteY147" fmla="*/ 318698 h 3370881"/>
                          <a:gd name="connsiteX148" fmla="*/ 1788459 w 2657256"/>
                          <a:gd name="connsiteY148" fmla="*/ 367705 h 3370881"/>
                          <a:gd name="connsiteX149" fmla="*/ 1761565 w 2657256"/>
                          <a:gd name="connsiteY149" fmla="*/ 390117 h 3370881"/>
                          <a:gd name="connsiteX150" fmla="*/ 1783976 w 2657256"/>
                          <a:gd name="connsiteY150" fmla="*/ 399081 h 3370881"/>
                          <a:gd name="connsiteX151" fmla="*/ 1878106 w 2657256"/>
                          <a:gd name="connsiteY151" fmla="*/ 390117 h 3370881"/>
                          <a:gd name="connsiteX152" fmla="*/ 1891553 w 2657256"/>
                          <a:gd name="connsiteY152" fmla="*/ 381152 h 3370881"/>
                          <a:gd name="connsiteX153" fmla="*/ 1918447 w 2657256"/>
                          <a:gd name="connsiteY153" fmla="*/ 372187 h 3370881"/>
                          <a:gd name="connsiteX154" fmla="*/ 1940859 w 2657256"/>
                          <a:gd name="connsiteY154" fmla="*/ 358740 h 3370881"/>
                          <a:gd name="connsiteX155" fmla="*/ 1954306 w 2657256"/>
                          <a:gd name="connsiteY155" fmla="*/ 354258 h 3370881"/>
                          <a:gd name="connsiteX156" fmla="*/ 2083304 w 2657256"/>
                          <a:gd name="connsiteY156" fmla="*/ 290281 h 3370881"/>
                          <a:gd name="connsiteX157" fmla="*/ 2166172 w 2657256"/>
                          <a:gd name="connsiteY157" fmla="*/ 215604 h 3370881"/>
                          <a:gd name="connsiteX158" fmla="*/ 2069054 w 2657256"/>
                          <a:gd name="connsiteY158" fmla="*/ 40493 h 3370881"/>
                          <a:gd name="connsiteX159" fmla="*/ 2078225 w 2657256"/>
                          <a:gd name="connsiteY159" fmla="*/ 188681 h 3370881"/>
                          <a:gd name="connsiteX160" fmla="*/ 1999129 w 2657256"/>
                          <a:gd name="connsiteY160" fmla="*/ 358740 h 3370881"/>
                          <a:gd name="connsiteX161" fmla="*/ 1994647 w 2657256"/>
                          <a:gd name="connsiteY161" fmla="*/ 372187 h 3370881"/>
                          <a:gd name="connsiteX162" fmla="*/ 2039470 w 2657256"/>
                          <a:gd name="connsiteY162" fmla="*/ 390117 h 3370881"/>
                          <a:gd name="connsiteX163" fmla="*/ 2115670 w 2657256"/>
                          <a:gd name="connsiteY163" fmla="*/ 390117 h 3370881"/>
                          <a:gd name="connsiteX164" fmla="*/ 2160494 w 2657256"/>
                          <a:gd name="connsiteY164" fmla="*/ 376670 h 3370881"/>
                          <a:gd name="connsiteX165" fmla="*/ 2191870 w 2657256"/>
                          <a:gd name="connsiteY165" fmla="*/ 363223 h 3370881"/>
                          <a:gd name="connsiteX166" fmla="*/ 2205318 w 2657256"/>
                          <a:gd name="connsiteY166" fmla="*/ 358740 h 3370881"/>
                          <a:gd name="connsiteX167" fmla="*/ 2232212 w 2657256"/>
                          <a:gd name="connsiteY167" fmla="*/ 340811 h 3370881"/>
                          <a:gd name="connsiteX168" fmla="*/ 2312894 w 2657256"/>
                          <a:gd name="connsiteY168" fmla="*/ 183929 h 3370881"/>
                          <a:gd name="connsiteX169" fmla="*/ 2339788 w 2657256"/>
                          <a:gd name="connsiteY169" fmla="*/ 151 h 3370881"/>
                          <a:gd name="connsiteX170" fmla="*/ 2357718 w 2657256"/>
                          <a:gd name="connsiteY170" fmla="*/ 215305 h 3370881"/>
                          <a:gd name="connsiteX171" fmla="*/ 2254623 w 2657256"/>
                          <a:gd name="connsiteY171" fmla="*/ 376670 h 3370881"/>
                          <a:gd name="connsiteX172" fmla="*/ 2245659 w 2657256"/>
                          <a:gd name="connsiteY172" fmla="*/ 390117 h 3370881"/>
                          <a:gd name="connsiteX173" fmla="*/ 2254623 w 2657256"/>
                          <a:gd name="connsiteY173" fmla="*/ 403564 h 3370881"/>
                          <a:gd name="connsiteX174" fmla="*/ 2353235 w 2657256"/>
                          <a:gd name="connsiteY174" fmla="*/ 399081 h 3370881"/>
                          <a:gd name="connsiteX175" fmla="*/ 2366682 w 2657256"/>
                          <a:gd name="connsiteY175" fmla="*/ 394599 h 3370881"/>
                          <a:gd name="connsiteX176" fmla="*/ 2389094 w 2657256"/>
                          <a:gd name="connsiteY176" fmla="*/ 390117 h 3370881"/>
                          <a:gd name="connsiteX177" fmla="*/ 2424953 w 2657256"/>
                          <a:gd name="connsiteY177" fmla="*/ 367705 h 3370881"/>
                          <a:gd name="connsiteX178" fmla="*/ 2528047 w 2657256"/>
                          <a:gd name="connsiteY178" fmla="*/ 292700 h 3370881"/>
                          <a:gd name="connsiteX179" fmla="*/ 2541495 w 2657256"/>
                          <a:gd name="connsiteY179" fmla="*/ 62906 h 3370881"/>
                          <a:gd name="connsiteX180" fmla="*/ 2591304 w 2657256"/>
                          <a:gd name="connsiteY180" fmla="*/ 214081 h 3370881"/>
                          <a:gd name="connsiteX181" fmla="*/ 2612315 w 2657256"/>
                          <a:gd name="connsiteY181" fmla="*/ 290907 h 3370881"/>
                          <a:gd name="connsiteX182" fmla="*/ 2650863 w 2657256"/>
                          <a:gd name="connsiteY182" fmla="*/ 344994 h 3370881"/>
                          <a:gd name="connsiteX183" fmla="*/ 2465294 w 2657256"/>
                          <a:gd name="connsiteY183" fmla="*/ 399081 h 3370881"/>
                          <a:gd name="connsiteX184" fmla="*/ 2442882 w 2657256"/>
                          <a:gd name="connsiteY184" fmla="*/ 403564 h 3370881"/>
                          <a:gd name="connsiteX185" fmla="*/ 2398059 w 2657256"/>
                          <a:gd name="connsiteY185" fmla="*/ 417011 h 3370881"/>
                          <a:gd name="connsiteX186" fmla="*/ 2375647 w 2657256"/>
                          <a:gd name="connsiteY186" fmla="*/ 425976 h 3370881"/>
                          <a:gd name="connsiteX187" fmla="*/ 2357718 w 2657256"/>
                          <a:gd name="connsiteY187" fmla="*/ 430458 h 3370881"/>
                          <a:gd name="connsiteX188" fmla="*/ 2344270 w 2657256"/>
                          <a:gd name="connsiteY188" fmla="*/ 461834 h 3370881"/>
                          <a:gd name="connsiteX189" fmla="*/ 2353235 w 2657256"/>
                          <a:gd name="connsiteY189" fmla="*/ 502176 h 3370881"/>
                          <a:gd name="connsiteX190" fmla="*/ 2362200 w 2657256"/>
                          <a:gd name="connsiteY190" fmla="*/ 515623 h 3370881"/>
                          <a:gd name="connsiteX191" fmla="*/ 2344270 w 2657256"/>
                          <a:gd name="connsiteY191" fmla="*/ 587340 h 3370881"/>
                          <a:gd name="connsiteX192" fmla="*/ 2321859 w 2657256"/>
                          <a:gd name="connsiteY192" fmla="*/ 614234 h 3370881"/>
                          <a:gd name="connsiteX193" fmla="*/ 2308412 w 2657256"/>
                          <a:gd name="connsiteY193" fmla="*/ 636646 h 3370881"/>
                          <a:gd name="connsiteX194" fmla="*/ 2281518 w 2657256"/>
                          <a:gd name="connsiteY194" fmla="*/ 641129 h 3370881"/>
                          <a:gd name="connsiteX195" fmla="*/ 2259106 w 2657256"/>
                          <a:gd name="connsiteY195" fmla="*/ 636646 h 3370881"/>
                          <a:gd name="connsiteX196" fmla="*/ 2277035 w 2657256"/>
                          <a:gd name="connsiteY196" fmla="*/ 578376 h 3370881"/>
                          <a:gd name="connsiteX197" fmla="*/ 2290482 w 2657256"/>
                          <a:gd name="connsiteY197" fmla="*/ 542517 h 3370881"/>
                          <a:gd name="connsiteX198" fmla="*/ 2286000 w 2657256"/>
                          <a:gd name="connsiteY198" fmla="*/ 506658 h 3370881"/>
                          <a:gd name="connsiteX199" fmla="*/ 2245659 w 2657256"/>
                          <a:gd name="connsiteY199" fmla="*/ 448387 h 3370881"/>
                          <a:gd name="connsiteX200" fmla="*/ 2200835 w 2657256"/>
                          <a:gd name="connsiteY200" fmla="*/ 430458 h 3370881"/>
                          <a:gd name="connsiteX201" fmla="*/ 2169459 w 2657256"/>
                          <a:gd name="connsiteY201" fmla="*/ 425976 h 3370881"/>
                          <a:gd name="connsiteX202" fmla="*/ 2102223 w 2657256"/>
                          <a:gd name="connsiteY202" fmla="*/ 430458 h 3370881"/>
                          <a:gd name="connsiteX203" fmla="*/ 2084294 w 2657256"/>
                          <a:gd name="connsiteY203" fmla="*/ 439423 h 3370881"/>
                          <a:gd name="connsiteX204" fmla="*/ 2070847 w 2657256"/>
                          <a:gd name="connsiteY204" fmla="*/ 443905 h 3370881"/>
                          <a:gd name="connsiteX205" fmla="*/ 2061882 w 2657256"/>
                          <a:gd name="connsiteY205" fmla="*/ 461834 h 3370881"/>
                          <a:gd name="connsiteX206" fmla="*/ 2034988 w 2657256"/>
                          <a:gd name="connsiteY206" fmla="*/ 475281 h 3370881"/>
                          <a:gd name="connsiteX207" fmla="*/ 1783976 w 2657256"/>
                          <a:gd name="connsiteY207" fmla="*/ 479764 h 3370881"/>
                          <a:gd name="connsiteX208" fmla="*/ 1766047 w 2657256"/>
                          <a:gd name="connsiteY208" fmla="*/ 488729 h 3370881"/>
                          <a:gd name="connsiteX209" fmla="*/ 1703294 w 2657256"/>
                          <a:gd name="connsiteY209" fmla="*/ 506658 h 3370881"/>
                          <a:gd name="connsiteX210" fmla="*/ 1689847 w 2657256"/>
                          <a:gd name="connsiteY210" fmla="*/ 511140 h 3370881"/>
                          <a:gd name="connsiteX211" fmla="*/ 1676400 w 2657256"/>
                          <a:gd name="connsiteY211" fmla="*/ 520105 h 3370881"/>
                          <a:gd name="connsiteX212" fmla="*/ 1649506 w 2657256"/>
                          <a:gd name="connsiteY212" fmla="*/ 529070 h 3370881"/>
                          <a:gd name="connsiteX213" fmla="*/ 1636059 w 2657256"/>
                          <a:gd name="connsiteY213" fmla="*/ 538034 h 3370881"/>
                          <a:gd name="connsiteX214" fmla="*/ 1622612 w 2657256"/>
                          <a:gd name="connsiteY214" fmla="*/ 551481 h 3370881"/>
                          <a:gd name="connsiteX215" fmla="*/ 1609165 w 2657256"/>
                          <a:gd name="connsiteY215" fmla="*/ 555964 h 3370881"/>
                          <a:gd name="connsiteX216" fmla="*/ 1577788 w 2657256"/>
                          <a:gd name="connsiteY216" fmla="*/ 587340 h 3370881"/>
                          <a:gd name="connsiteX217" fmla="*/ 1568823 w 2657256"/>
                          <a:gd name="connsiteY217" fmla="*/ 600787 h 3370881"/>
                          <a:gd name="connsiteX218" fmla="*/ 1555376 w 2657256"/>
                          <a:gd name="connsiteY218" fmla="*/ 614234 h 3370881"/>
                          <a:gd name="connsiteX219" fmla="*/ 1524000 w 2657256"/>
                          <a:gd name="connsiteY219" fmla="*/ 654576 h 3370881"/>
                          <a:gd name="connsiteX220" fmla="*/ 1519518 w 2657256"/>
                          <a:gd name="connsiteY220" fmla="*/ 668023 h 3370881"/>
                          <a:gd name="connsiteX221" fmla="*/ 1528482 w 2657256"/>
                          <a:gd name="connsiteY221" fmla="*/ 708364 h 3370881"/>
                          <a:gd name="connsiteX222" fmla="*/ 1537447 w 2657256"/>
                          <a:gd name="connsiteY222" fmla="*/ 721811 h 3370881"/>
                          <a:gd name="connsiteX223" fmla="*/ 1568823 w 2657256"/>
                          <a:gd name="connsiteY223" fmla="*/ 712846 h 3370881"/>
                          <a:gd name="connsiteX224" fmla="*/ 1600200 w 2657256"/>
                          <a:gd name="connsiteY224" fmla="*/ 712846 h 3370881"/>
                          <a:gd name="connsiteX225" fmla="*/ 1631576 w 2657256"/>
                          <a:gd name="connsiteY225" fmla="*/ 690434 h 3370881"/>
                          <a:gd name="connsiteX226" fmla="*/ 1645023 w 2657256"/>
                          <a:gd name="connsiteY226" fmla="*/ 676987 h 3370881"/>
                          <a:gd name="connsiteX227" fmla="*/ 1685365 w 2657256"/>
                          <a:gd name="connsiteY227" fmla="*/ 645611 h 3370881"/>
                          <a:gd name="connsiteX228" fmla="*/ 1716741 w 2657256"/>
                          <a:gd name="connsiteY228" fmla="*/ 614234 h 3370881"/>
                          <a:gd name="connsiteX229" fmla="*/ 1748118 w 2657256"/>
                          <a:gd name="connsiteY229" fmla="*/ 596305 h 3370881"/>
                          <a:gd name="connsiteX230" fmla="*/ 1761565 w 2657256"/>
                          <a:gd name="connsiteY230" fmla="*/ 591823 h 3370881"/>
                          <a:gd name="connsiteX231" fmla="*/ 1779494 w 2657256"/>
                          <a:gd name="connsiteY231" fmla="*/ 582858 h 3370881"/>
                          <a:gd name="connsiteX232" fmla="*/ 1815353 w 2657256"/>
                          <a:gd name="connsiteY232" fmla="*/ 573893 h 3370881"/>
                          <a:gd name="connsiteX233" fmla="*/ 2030506 w 2657256"/>
                          <a:gd name="connsiteY233" fmla="*/ 578376 h 3370881"/>
                          <a:gd name="connsiteX234" fmla="*/ 2017059 w 2657256"/>
                          <a:gd name="connsiteY234" fmla="*/ 600787 h 3370881"/>
                          <a:gd name="connsiteX235" fmla="*/ 1981200 w 2657256"/>
                          <a:gd name="connsiteY235" fmla="*/ 636646 h 3370881"/>
                          <a:gd name="connsiteX236" fmla="*/ 1967753 w 2657256"/>
                          <a:gd name="connsiteY236" fmla="*/ 650093 h 3370881"/>
                          <a:gd name="connsiteX237" fmla="*/ 1936376 w 2657256"/>
                          <a:gd name="connsiteY237" fmla="*/ 690434 h 3370881"/>
                          <a:gd name="connsiteX238" fmla="*/ 1905000 w 2657256"/>
                          <a:gd name="connsiteY238" fmla="*/ 717329 h 3370881"/>
                          <a:gd name="connsiteX239" fmla="*/ 1860176 w 2657256"/>
                          <a:gd name="connsiteY239" fmla="*/ 735258 h 3370881"/>
                          <a:gd name="connsiteX240" fmla="*/ 1788459 w 2657256"/>
                          <a:gd name="connsiteY240" fmla="*/ 744223 h 3370881"/>
                          <a:gd name="connsiteX241" fmla="*/ 1846729 w 2657256"/>
                          <a:gd name="connsiteY241" fmla="*/ 802493 h 3370881"/>
                          <a:gd name="connsiteX242" fmla="*/ 1913965 w 2657256"/>
                          <a:gd name="connsiteY242" fmla="*/ 829387 h 3370881"/>
                          <a:gd name="connsiteX243" fmla="*/ 1922929 w 2657256"/>
                          <a:gd name="connsiteY243" fmla="*/ 842834 h 3370881"/>
                          <a:gd name="connsiteX244" fmla="*/ 1967753 w 2657256"/>
                          <a:gd name="connsiteY244" fmla="*/ 883176 h 3370881"/>
                          <a:gd name="connsiteX245" fmla="*/ 1981200 w 2657256"/>
                          <a:gd name="connsiteY245" fmla="*/ 896623 h 3370881"/>
                          <a:gd name="connsiteX246" fmla="*/ 1994647 w 2657256"/>
                          <a:gd name="connsiteY246" fmla="*/ 905587 h 3370881"/>
                          <a:gd name="connsiteX247" fmla="*/ 2021541 w 2657256"/>
                          <a:gd name="connsiteY247" fmla="*/ 927999 h 3370881"/>
                          <a:gd name="connsiteX248" fmla="*/ 2030506 w 2657256"/>
                          <a:gd name="connsiteY248" fmla="*/ 941446 h 3370881"/>
                          <a:gd name="connsiteX249" fmla="*/ 2057400 w 2657256"/>
                          <a:gd name="connsiteY249" fmla="*/ 968340 h 3370881"/>
                          <a:gd name="connsiteX250" fmla="*/ 2088776 w 2657256"/>
                          <a:gd name="connsiteY250" fmla="*/ 1013164 h 3370881"/>
                          <a:gd name="connsiteX251" fmla="*/ 2115670 w 2657256"/>
                          <a:gd name="connsiteY251" fmla="*/ 1057987 h 3370881"/>
                          <a:gd name="connsiteX252" fmla="*/ 2120153 w 2657256"/>
                          <a:gd name="connsiteY252" fmla="*/ 1089364 h 3370881"/>
                          <a:gd name="connsiteX253" fmla="*/ 2138082 w 2657256"/>
                          <a:gd name="connsiteY253" fmla="*/ 1143152 h 3370881"/>
                          <a:gd name="connsiteX254" fmla="*/ 2147047 w 2657256"/>
                          <a:gd name="connsiteY254" fmla="*/ 1196940 h 3370881"/>
                          <a:gd name="connsiteX255" fmla="*/ 2151529 w 2657256"/>
                          <a:gd name="connsiteY255" fmla="*/ 1210387 h 3370881"/>
                          <a:gd name="connsiteX256" fmla="*/ 2156012 w 2657256"/>
                          <a:gd name="connsiteY256" fmla="*/ 1228317 h 3370881"/>
                          <a:gd name="connsiteX257" fmla="*/ 2173941 w 2657256"/>
                          <a:gd name="connsiteY257" fmla="*/ 1295552 h 3370881"/>
                          <a:gd name="connsiteX258" fmla="*/ 2182906 w 2657256"/>
                          <a:gd name="connsiteY258" fmla="*/ 1313481 h 3370881"/>
                          <a:gd name="connsiteX259" fmla="*/ 2187388 w 2657256"/>
                          <a:gd name="connsiteY259" fmla="*/ 1331411 h 3370881"/>
                          <a:gd name="connsiteX260" fmla="*/ 2214282 w 2657256"/>
                          <a:gd name="connsiteY260" fmla="*/ 1385199 h 3370881"/>
                          <a:gd name="connsiteX261" fmla="*/ 2218765 w 2657256"/>
                          <a:gd name="connsiteY261" fmla="*/ 1403129 h 3370881"/>
                          <a:gd name="connsiteX262" fmla="*/ 2223247 w 2657256"/>
                          <a:gd name="connsiteY262" fmla="*/ 1430023 h 3370881"/>
                          <a:gd name="connsiteX263" fmla="*/ 2236694 w 2657256"/>
                          <a:gd name="connsiteY263" fmla="*/ 1456917 h 3370881"/>
                          <a:gd name="connsiteX264" fmla="*/ 2241176 w 2657256"/>
                          <a:gd name="connsiteY264" fmla="*/ 1577940 h 3370881"/>
                          <a:gd name="connsiteX265" fmla="*/ 2245659 w 2657256"/>
                          <a:gd name="connsiteY265" fmla="*/ 1595870 h 3370881"/>
                          <a:gd name="connsiteX266" fmla="*/ 2236694 w 2657256"/>
                          <a:gd name="connsiteY266" fmla="*/ 1694481 h 3370881"/>
                          <a:gd name="connsiteX267" fmla="*/ 2227729 w 2657256"/>
                          <a:gd name="connsiteY267" fmla="*/ 1716893 h 3370881"/>
                          <a:gd name="connsiteX268" fmla="*/ 2223247 w 2657256"/>
                          <a:gd name="connsiteY268" fmla="*/ 1730340 h 3370881"/>
                          <a:gd name="connsiteX269" fmla="*/ 2200835 w 2657256"/>
                          <a:gd name="connsiteY269" fmla="*/ 1788611 h 3370881"/>
                          <a:gd name="connsiteX270" fmla="*/ 2191870 w 2657256"/>
                          <a:gd name="connsiteY270" fmla="*/ 1811023 h 3370881"/>
                          <a:gd name="connsiteX271" fmla="*/ 2187388 w 2657256"/>
                          <a:gd name="connsiteY271" fmla="*/ 1824470 h 3370881"/>
                          <a:gd name="connsiteX272" fmla="*/ 2169459 w 2657256"/>
                          <a:gd name="connsiteY272" fmla="*/ 1869293 h 3370881"/>
                          <a:gd name="connsiteX273" fmla="*/ 2164976 w 2657256"/>
                          <a:gd name="connsiteY273" fmla="*/ 1882740 h 3370881"/>
                          <a:gd name="connsiteX274" fmla="*/ 2156012 w 2657256"/>
                          <a:gd name="connsiteY274" fmla="*/ 1927564 h 3370881"/>
                          <a:gd name="connsiteX275" fmla="*/ 2173941 w 2657256"/>
                          <a:gd name="connsiteY275" fmla="*/ 1945493 h 3370881"/>
                          <a:gd name="connsiteX276" fmla="*/ 2196353 w 2657256"/>
                          <a:gd name="connsiteY276" fmla="*/ 1958940 h 3370881"/>
                          <a:gd name="connsiteX277" fmla="*/ 2241176 w 2657256"/>
                          <a:gd name="connsiteY277" fmla="*/ 2012729 h 3370881"/>
                          <a:gd name="connsiteX278" fmla="*/ 2263588 w 2657256"/>
                          <a:gd name="connsiteY278" fmla="*/ 2057552 h 3370881"/>
                          <a:gd name="connsiteX279" fmla="*/ 2286000 w 2657256"/>
                          <a:gd name="connsiteY279" fmla="*/ 2084446 h 3370881"/>
                          <a:gd name="connsiteX280" fmla="*/ 2299447 w 2657256"/>
                          <a:gd name="connsiteY280" fmla="*/ 2124787 h 3370881"/>
                          <a:gd name="connsiteX281" fmla="*/ 2321859 w 2657256"/>
                          <a:gd name="connsiteY281" fmla="*/ 2151681 h 3370881"/>
                          <a:gd name="connsiteX282" fmla="*/ 2344270 w 2657256"/>
                          <a:gd name="connsiteY282" fmla="*/ 2205470 h 3370881"/>
                          <a:gd name="connsiteX283" fmla="*/ 2348753 w 2657256"/>
                          <a:gd name="connsiteY283" fmla="*/ 2223399 h 3370881"/>
                          <a:gd name="connsiteX284" fmla="*/ 2366682 w 2657256"/>
                          <a:gd name="connsiteY284" fmla="*/ 2263740 h 3370881"/>
                          <a:gd name="connsiteX285" fmla="*/ 2375647 w 2657256"/>
                          <a:gd name="connsiteY285" fmla="*/ 2286152 h 3370881"/>
                          <a:gd name="connsiteX286" fmla="*/ 2380129 w 2657256"/>
                          <a:gd name="connsiteY286" fmla="*/ 2308564 h 3370881"/>
                          <a:gd name="connsiteX287" fmla="*/ 2389094 w 2657256"/>
                          <a:gd name="connsiteY287" fmla="*/ 2335458 h 3370881"/>
                          <a:gd name="connsiteX288" fmla="*/ 2393576 w 2657256"/>
                          <a:gd name="connsiteY288" fmla="*/ 2380281 h 3370881"/>
                          <a:gd name="connsiteX289" fmla="*/ 2398059 w 2657256"/>
                          <a:gd name="connsiteY289" fmla="*/ 2393729 h 3370881"/>
                          <a:gd name="connsiteX290" fmla="*/ 2402541 w 2657256"/>
                          <a:gd name="connsiteY290" fmla="*/ 2447517 h 3370881"/>
                          <a:gd name="connsiteX291" fmla="*/ 2427343 w 2657256"/>
                          <a:gd name="connsiteY291" fmla="*/ 2564058 h 3370881"/>
                          <a:gd name="connsiteX292" fmla="*/ 2389094 w 2657256"/>
                          <a:gd name="connsiteY292" fmla="*/ 2837481 h 3370881"/>
                          <a:gd name="connsiteX293" fmla="*/ 2380129 w 2657256"/>
                          <a:gd name="connsiteY293" fmla="*/ 2859893 h 3370881"/>
                          <a:gd name="connsiteX294" fmla="*/ 2357718 w 2657256"/>
                          <a:gd name="connsiteY294" fmla="*/ 2913681 h 3370881"/>
                          <a:gd name="connsiteX295" fmla="*/ 2348753 w 2657256"/>
                          <a:gd name="connsiteY295" fmla="*/ 2936093 h 3370881"/>
                          <a:gd name="connsiteX296" fmla="*/ 2339788 w 2657256"/>
                          <a:gd name="connsiteY296" fmla="*/ 2971952 h 3370881"/>
                          <a:gd name="connsiteX297" fmla="*/ 2326341 w 2657256"/>
                          <a:gd name="connsiteY297" fmla="*/ 2994364 h 3370881"/>
                          <a:gd name="connsiteX298" fmla="*/ 2317376 w 2657256"/>
                          <a:gd name="connsiteY298" fmla="*/ 3025740 h 3370881"/>
                          <a:gd name="connsiteX299" fmla="*/ 2303929 w 2657256"/>
                          <a:gd name="connsiteY299" fmla="*/ 3048152 h 3370881"/>
                          <a:gd name="connsiteX300" fmla="*/ 2290482 w 2657256"/>
                          <a:gd name="connsiteY300" fmla="*/ 3079529 h 3370881"/>
                          <a:gd name="connsiteX301" fmla="*/ 2272553 w 2657256"/>
                          <a:gd name="connsiteY301" fmla="*/ 3084011 h 3370881"/>
                          <a:gd name="connsiteX302" fmla="*/ 2259106 w 2657256"/>
                          <a:gd name="connsiteY302" fmla="*/ 3088493 h 3370881"/>
                          <a:gd name="connsiteX303" fmla="*/ 2241176 w 2657256"/>
                          <a:gd name="connsiteY303" fmla="*/ 3092976 h 3370881"/>
                          <a:gd name="connsiteX304" fmla="*/ 2209800 w 2657256"/>
                          <a:gd name="connsiteY304" fmla="*/ 3101940 h 3370881"/>
                          <a:gd name="connsiteX305" fmla="*/ 2205318 w 2657256"/>
                          <a:gd name="connsiteY305" fmla="*/ 3039187 h 3370881"/>
                          <a:gd name="connsiteX306" fmla="*/ 2218765 w 2657256"/>
                          <a:gd name="connsiteY306" fmla="*/ 3021258 h 3370881"/>
                          <a:gd name="connsiteX307" fmla="*/ 2245659 w 2657256"/>
                          <a:gd name="connsiteY307" fmla="*/ 2971952 h 3370881"/>
                          <a:gd name="connsiteX308" fmla="*/ 2268070 w 2657256"/>
                          <a:gd name="connsiteY308" fmla="*/ 2945058 h 3370881"/>
                          <a:gd name="connsiteX309" fmla="*/ 2268070 w 2657256"/>
                          <a:gd name="connsiteY309" fmla="*/ 2568540 h 3370881"/>
                          <a:gd name="connsiteX310" fmla="*/ 2259106 w 2657256"/>
                          <a:gd name="connsiteY310" fmla="*/ 2532681 h 3370881"/>
                          <a:gd name="connsiteX311" fmla="*/ 2250141 w 2657256"/>
                          <a:gd name="connsiteY311" fmla="*/ 2492340 h 3370881"/>
                          <a:gd name="connsiteX312" fmla="*/ 2245659 w 2657256"/>
                          <a:gd name="connsiteY312" fmla="*/ 2474411 h 3370881"/>
                          <a:gd name="connsiteX313" fmla="*/ 2245659 w 2657256"/>
                          <a:gd name="connsiteY313" fmla="*/ 2389247 h 3370881"/>
                          <a:gd name="connsiteX314" fmla="*/ 2173941 w 2657256"/>
                          <a:gd name="connsiteY314" fmla="*/ 2241328 h 3370881"/>
                          <a:gd name="connsiteX315" fmla="*/ 2070846 w 2657256"/>
                          <a:gd name="connsiteY315" fmla="*/ 2057553 h 3370881"/>
                          <a:gd name="connsiteX316" fmla="*/ 2057400 w 2657256"/>
                          <a:gd name="connsiteY316" fmla="*/ 2151681 h 3370881"/>
                          <a:gd name="connsiteX317" fmla="*/ 2048435 w 2657256"/>
                          <a:gd name="connsiteY317" fmla="*/ 2106858 h 3370881"/>
                          <a:gd name="connsiteX318" fmla="*/ 2034988 w 2657256"/>
                          <a:gd name="connsiteY318" fmla="*/ 2003764 h 3370881"/>
                          <a:gd name="connsiteX319" fmla="*/ 2026023 w 2657256"/>
                          <a:gd name="connsiteY319" fmla="*/ 2026176 h 3370881"/>
                          <a:gd name="connsiteX320" fmla="*/ 2021541 w 2657256"/>
                          <a:gd name="connsiteY320" fmla="*/ 2039623 h 3370881"/>
                          <a:gd name="connsiteX321" fmla="*/ 1999129 w 2657256"/>
                          <a:gd name="connsiteY321" fmla="*/ 2053070 h 3370881"/>
                          <a:gd name="connsiteX322" fmla="*/ 1990165 w 2657256"/>
                          <a:gd name="connsiteY322" fmla="*/ 2070999 h 3370881"/>
                          <a:gd name="connsiteX323" fmla="*/ 1967753 w 2657256"/>
                          <a:gd name="connsiteY323" fmla="*/ 2106858 h 3370881"/>
                          <a:gd name="connsiteX324" fmla="*/ 1981200 w 2657256"/>
                          <a:gd name="connsiteY324" fmla="*/ 2223399 h 3370881"/>
                          <a:gd name="connsiteX325" fmla="*/ 1994647 w 2657256"/>
                          <a:gd name="connsiteY325" fmla="*/ 2254776 h 3370881"/>
                          <a:gd name="connsiteX326" fmla="*/ 2003612 w 2657256"/>
                          <a:gd name="connsiteY326" fmla="*/ 2272705 h 3370881"/>
                          <a:gd name="connsiteX327" fmla="*/ 2026023 w 2657256"/>
                          <a:gd name="connsiteY327" fmla="*/ 2304081 h 3370881"/>
                          <a:gd name="connsiteX328" fmla="*/ 2043953 w 2657256"/>
                          <a:gd name="connsiteY328" fmla="*/ 2348905 h 3370881"/>
                          <a:gd name="connsiteX329" fmla="*/ 2061882 w 2657256"/>
                          <a:gd name="connsiteY329" fmla="*/ 2371317 h 3370881"/>
                          <a:gd name="connsiteX330" fmla="*/ 2088776 w 2657256"/>
                          <a:gd name="connsiteY330" fmla="*/ 2434070 h 3370881"/>
                          <a:gd name="connsiteX331" fmla="*/ 2102223 w 2657256"/>
                          <a:gd name="connsiteY331" fmla="*/ 2465446 h 3370881"/>
                          <a:gd name="connsiteX332" fmla="*/ 2106706 w 2657256"/>
                          <a:gd name="connsiteY332" fmla="*/ 2496823 h 3370881"/>
                          <a:gd name="connsiteX333" fmla="*/ 2124635 w 2657256"/>
                          <a:gd name="connsiteY333" fmla="*/ 2559576 h 3370881"/>
                          <a:gd name="connsiteX334" fmla="*/ 2138082 w 2657256"/>
                          <a:gd name="connsiteY334" fmla="*/ 2649223 h 3370881"/>
                          <a:gd name="connsiteX335" fmla="*/ 2147047 w 2657256"/>
                          <a:gd name="connsiteY335" fmla="*/ 2685081 h 3370881"/>
                          <a:gd name="connsiteX336" fmla="*/ 2151529 w 2657256"/>
                          <a:gd name="connsiteY336" fmla="*/ 2716458 h 3370881"/>
                          <a:gd name="connsiteX337" fmla="*/ 2160494 w 2657256"/>
                          <a:gd name="connsiteY337" fmla="*/ 2770246 h 3370881"/>
                          <a:gd name="connsiteX338" fmla="*/ 2156012 w 2657256"/>
                          <a:gd name="connsiteY338" fmla="*/ 2962987 h 3370881"/>
                          <a:gd name="connsiteX339" fmla="*/ 2138082 w 2657256"/>
                          <a:gd name="connsiteY339" fmla="*/ 3043670 h 3370881"/>
                          <a:gd name="connsiteX340" fmla="*/ 2133600 w 2657256"/>
                          <a:gd name="connsiteY340" fmla="*/ 3061599 h 3370881"/>
                          <a:gd name="connsiteX341" fmla="*/ 2120153 w 2657256"/>
                          <a:gd name="connsiteY341" fmla="*/ 3079529 h 3370881"/>
                          <a:gd name="connsiteX342" fmla="*/ 2111188 w 2657256"/>
                          <a:gd name="connsiteY342" fmla="*/ 3106423 h 3370881"/>
                          <a:gd name="connsiteX343" fmla="*/ 2088776 w 2657256"/>
                          <a:gd name="connsiteY343" fmla="*/ 3137799 h 3370881"/>
                          <a:gd name="connsiteX344" fmla="*/ 2075329 w 2657256"/>
                          <a:gd name="connsiteY344" fmla="*/ 3164693 h 3370881"/>
                          <a:gd name="connsiteX345" fmla="*/ 2061882 w 2657256"/>
                          <a:gd name="connsiteY345" fmla="*/ 3169176 h 3370881"/>
                          <a:gd name="connsiteX346" fmla="*/ 2021541 w 2657256"/>
                          <a:gd name="connsiteY346" fmla="*/ 3164693 h 3370881"/>
                          <a:gd name="connsiteX347" fmla="*/ 2012576 w 2657256"/>
                          <a:gd name="connsiteY347" fmla="*/ 3119870 h 3370881"/>
                          <a:gd name="connsiteX348" fmla="*/ 2048435 w 2657256"/>
                          <a:gd name="connsiteY348" fmla="*/ 3021258 h 3370881"/>
                          <a:gd name="connsiteX349" fmla="*/ 2048435 w 2657256"/>
                          <a:gd name="connsiteY349" fmla="*/ 3021258 h 3370881"/>
                          <a:gd name="connsiteX350" fmla="*/ 2061882 w 2657256"/>
                          <a:gd name="connsiteY350" fmla="*/ 2967470 h 3370881"/>
                          <a:gd name="connsiteX351" fmla="*/ 2070847 w 2657256"/>
                          <a:gd name="connsiteY351" fmla="*/ 2882305 h 3370881"/>
                          <a:gd name="connsiteX352" fmla="*/ 2066365 w 2657256"/>
                          <a:gd name="connsiteY352" fmla="*/ 2725423 h 3370881"/>
                          <a:gd name="connsiteX353" fmla="*/ 2043953 w 2657256"/>
                          <a:gd name="connsiteY353" fmla="*/ 2649223 h 3370881"/>
                          <a:gd name="connsiteX354" fmla="*/ 2030506 w 2657256"/>
                          <a:gd name="connsiteY354" fmla="*/ 2622329 h 3370881"/>
                          <a:gd name="connsiteX355" fmla="*/ 2017059 w 2657256"/>
                          <a:gd name="connsiteY355" fmla="*/ 2581987 h 3370881"/>
                          <a:gd name="connsiteX356" fmla="*/ 1981200 w 2657256"/>
                          <a:gd name="connsiteY356" fmla="*/ 2514752 h 3370881"/>
                          <a:gd name="connsiteX357" fmla="*/ 1972235 w 2657256"/>
                          <a:gd name="connsiteY357" fmla="*/ 2501305 h 3370881"/>
                          <a:gd name="connsiteX358" fmla="*/ 1958788 w 2657256"/>
                          <a:gd name="connsiteY358" fmla="*/ 2478893 h 3370881"/>
                          <a:gd name="connsiteX359" fmla="*/ 1905000 w 2657256"/>
                          <a:gd name="connsiteY359" fmla="*/ 2398211 h 3370881"/>
                          <a:gd name="connsiteX360" fmla="*/ 1882588 w 2657256"/>
                          <a:gd name="connsiteY360" fmla="*/ 2357870 h 3370881"/>
                          <a:gd name="connsiteX361" fmla="*/ 1869141 w 2657256"/>
                          <a:gd name="connsiteY361" fmla="*/ 2339940 h 3370881"/>
                          <a:gd name="connsiteX362" fmla="*/ 1806388 w 2657256"/>
                          <a:gd name="connsiteY362" fmla="*/ 2313046 h 3370881"/>
                          <a:gd name="connsiteX363" fmla="*/ 1779494 w 2657256"/>
                          <a:gd name="connsiteY363" fmla="*/ 2304081 h 3370881"/>
                          <a:gd name="connsiteX364" fmla="*/ 1752600 w 2657256"/>
                          <a:gd name="connsiteY364" fmla="*/ 2299599 h 3370881"/>
                          <a:gd name="connsiteX365" fmla="*/ 1680882 w 2657256"/>
                          <a:gd name="connsiteY365" fmla="*/ 2277187 h 3370881"/>
                          <a:gd name="connsiteX366" fmla="*/ 1662953 w 2657256"/>
                          <a:gd name="connsiteY366" fmla="*/ 2272705 h 3370881"/>
                          <a:gd name="connsiteX367" fmla="*/ 1640541 w 2657256"/>
                          <a:gd name="connsiteY367" fmla="*/ 2259258 h 3370881"/>
                          <a:gd name="connsiteX368" fmla="*/ 1604682 w 2657256"/>
                          <a:gd name="connsiteY368" fmla="*/ 2272705 h 3370881"/>
                          <a:gd name="connsiteX369" fmla="*/ 1537447 w 2657256"/>
                          <a:gd name="connsiteY369" fmla="*/ 2304081 h 3370881"/>
                          <a:gd name="connsiteX370" fmla="*/ 1546113 w 2657256"/>
                          <a:gd name="connsiteY370" fmla="*/ 2313644 h 3370881"/>
                          <a:gd name="connsiteX371" fmla="*/ 1488141 w 2657256"/>
                          <a:gd name="connsiteY371" fmla="*/ 2313046 h 3370881"/>
                          <a:gd name="connsiteX372" fmla="*/ 1478878 w 2657256"/>
                          <a:gd name="connsiteY372" fmla="*/ 2342331 h 3370881"/>
                          <a:gd name="connsiteX373" fmla="*/ 1402678 w 2657256"/>
                          <a:gd name="connsiteY373" fmla="*/ 2339641 h 3370881"/>
                          <a:gd name="connsiteX374" fmla="*/ 1322892 w 2657256"/>
                          <a:gd name="connsiteY374" fmla="*/ 2336952 h 3370881"/>
                          <a:gd name="connsiteX375" fmla="*/ 1199384 w 2657256"/>
                          <a:gd name="connsiteY375" fmla="*/ 2307041 h 3370881"/>
                          <a:gd name="connsiteX376" fmla="*/ 1066800 w 2657256"/>
                          <a:gd name="connsiteY376" fmla="*/ 2272705 h 3370881"/>
                          <a:gd name="connsiteX377" fmla="*/ 1030941 w 2657256"/>
                          <a:gd name="connsiteY377" fmla="*/ 2263740 h 3370881"/>
                          <a:gd name="connsiteX378" fmla="*/ 986118 w 2657256"/>
                          <a:gd name="connsiteY378" fmla="*/ 2241329 h 3370881"/>
                          <a:gd name="connsiteX379" fmla="*/ 968188 w 2657256"/>
                          <a:gd name="connsiteY379" fmla="*/ 2232364 h 3370881"/>
                          <a:gd name="connsiteX380" fmla="*/ 936812 w 2657256"/>
                          <a:gd name="connsiteY380" fmla="*/ 2214434 h 3370881"/>
                          <a:gd name="connsiteX381" fmla="*/ 905435 w 2657256"/>
                          <a:gd name="connsiteY381" fmla="*/ 2196505 h 3370881"/>
                          <a:gd name="connsiteX382" fmla="*/ 869576 w 2657256"/>
                          <a:gd name="connsiteY382" fmla="*/ 2209952 h 3370881"/>
                          <a:gd name="connsiteX383" fmla="*/ 856129 w 2657256"/>
                          <a:gd name="connsiteY383" fmla="*/ 2227881 h 3370881"/>
                          <a:gd name="connsiteX384" fmla="*/ 815788 w 2657256"/>
                          <a:gd name="connsiteY384" fmla="*/ 2268223 h 3370881"/>
                          <a:gd name="connsiteX385" fmla="*/ 788894 w 2657256"/>
                          <a:gd name="connsiteY385" fmla="*/ 2290634 h 3370881"/>
                          <a:gd name="connsiteX386" fmla="*/ 762000 w 2657256"/>
                          <a:gd name="connsiteY386" fmla="*/ 2313046 h 3370881"/>
                          <a:gd name="connsiteX387" fmla="*/ 753035 w 2657256"/>
                          <a:gd name="connsiteY387" fmla="*/ 2326493 h 3370881"/>
                          <a:gd name="connsiteX388" fmla="*/ 735106 w 2657256"/>
                          <a:gd name="connsiteY388" fmla="*/ 2339940 h 3370881"/>
                          <a:gd name="connsiteX389" fmla="*/ 712694 w 2657256"/>
                          <a:gd name="connsiteY389" fmla="*/ 2362352 h 3370881"/>
                          <a:gd name="connsiteX390" fmla="*/ 694765 w 2657256"/>
                          <a:gd name="connsiteY390" fmla="*/ 2375799 h 3370881"/>
                          <a:gd name="connsiteX391" fmla="*/ 681318 w 2657256"/>
                          <a:gd name="connsiteY391" fmla="*/ 2393729 h 3370881"/>
                          <a:gd name="connsiteX392" fmla="*/ 667870 w 2657256"/>
                          <a:gd name="connsiteY392" fmla="*/ 2402693 h 3370881"/>
                          <a:gd name="connsiteX393" fmla="*/ 623047 w 2657256"/>
                          <a:gd name="connsiteY393" fmla="*/ 2443034 h 3370881"/>
                          <a:gd name="connsiteX394" fmla="*/ 600635 w 2657256"/>
                          <a:gd name="connsiteY394" fmla="*/ 2474411 h 3370881"/>
                          <a:gd name="connsiteX395" fmla="*/ 587188 w 2657256"/>
                          <a:gd name="connsiteY395" fmla="*/ 2514752 h 3370881"/>
                          <a:gd name="connsiteX396" fmla="*/ 582706 w 2657256"/>
                          <a:gd name="connsiteY396" fmla="*/ 2546129 h 3370881"/>
                          <a:gd name="connsiteX397" fmla="*/ 596153 w 2657256"/>
                          <a:gd name="connsiteY397" fmla="*/ 2635776 h 3370881"/>
                          <a:gd name="connsiteX398" fmla="*/ 600635 w 2657256"/>
                          <a:gd name="connsiteY398" fmla="*/ 2653705 h 3370881"/>
                          <a:gd name="connsiteX399" fmla="*/ 609600 w 2657256"/>
                          <a:gd name="connsiteY399" fmla="*/ 2671634 h 3370881"/>
                          <a:gd name="connsiteX400" fmla="*/ 614082 w 2657256"/>
                          <a:gd name="connsiteY400" fmla="*/ 2689564 h 3370881"/>
                          <a:gd name="connsiteX401" fmla="*/ 623047 w 2657256"/>
                          <a:gd name="connsiteY401" fmla="*/ 2711976 h 3370881"/>
                          <a:gd name="connsiteX402" fmla="*/ 627529 w 2657256"/>
                          <a:gd name="connsiteY402" fmla="*/ 2734387 h 3370881"/>
                          <a:gd name="connsiteX403" fmla="*/ 640976 w 2657256"/>
                          <a:gd name="connsiteY403" fmla="*/ 2765764 h 3370881"/>
                          <a:gd name="connsiteX404" fmla="*/ 645459 w 2657256"/>
                          <a:gd name="connsiteY404" fmla="*/ 2779211 h 3370881"/>
                          <a:gd name="connsiteX405" fmla="*/ 658906 w 2657256"/>
                          <a:gd name="connsiteY405" fmla="*/ 2801623 h 3370881"/>
                          <a:gd name="connsiteX406" fmla="*/ 676835 w 2657256"/>
                          <a:gd name="connsiteY406" fmla="*/ 2864376 h 3370881"/>
                          <a:gd name="connsiteX407" fmla="*/ 690282 w 2657256"/>
                          <a:gd name="connsiteY407" fmla="*/ 2895752 h 3370881"/>
                          <a:gd name="connsiteX408" fmla="*/ 699247 w 2657256"/>
                          <a:gd name="connsiteY408" fmla="*/ 2940576 h 3370881"/>
                          <a:gd name="connsiteX409" fmla="*/ 703729 w 2657256"/>
                          <a:gd name="connsiteY409" fmla="*/ 2967470 h 3370881"/>
                          <a:gd name="connsiteX410" fmla="*/ 717176 w 2657256"/>
                          <a:gd name="connsiteY410" fmla="*/ 2994364 h 3370881"/>
                          <a:gd name="connsiteX411" fmla="*/ 735106 w 2657256"/>
                          <a:gd name="connsiteY411" fmla="*/ 3052634 h 3370881"/>
                          <a:gd name="connsiteX412" fmla="*/ 739588 w 2657256"/>
                          <a:gd name="connsiteY412" fmla="*/ 3079529 h 3370881"/>
                          <a:gd name="connsiteX413" fmla="*/ 762000 w 2657256"/>
                          <a:gd name="connsiteY413" fmla="*/ 3142281 h 3370881"/>
                          <a:gd name="connsiteX414" fmla="*/ 766482 w 2657256"/>
                          <a:gd name="connsiteY414" fmla="*/ 3231929 h 3370881"/>
                          <a:gd name="connsiteX415" fmla="*/ 770965 w 2657256"/>
                          <a:gd name="connsiteY415" fmla="*/ 3254340 h 3370881"/>
                          <a:gd name="connsiteX416" fmla="*/ 775447 w 2657256"/>
                          <a:gd name="connsiteY416" fmla="*/ 3285717 h 3370881"/>
                          <a:gd name="connsiteX417" fmla="*/ 748553 w 2657256"/>
                          <a:gd name="connsiteY417" fmla="*/ 3335023 h 3370881"/>
                          <a:gd name="connsiteX418" fmla="*/ 721659 w 2657256"/>
                          <a:gd name="connsiteY418" fmla="*/ 3343987 h 3370881"/>
                          <a:gd name="connsiteX419" fmla="*/ 708212 w 2657256"/>
                          <a:gd name="connsiteY419" fmla="*/ 3348470 h 3370881"/>
                          <a:gd name="connsiteX420" fmla="*/ 623047 w 2657256"/>
                          <a:gd name="connsiteY420" fmla="*/ 3330540 h 3370881"/>
                          <a:gd name="connsiteX421" fmla="*/ 609600 w 2657256"/>
                          <a:gd name="connsiteY421" fmla="*/ 3308129 h 3370881"/>
                          <a:gd name="connsiteX422" fmla="*/ 591670 w 2657256"/>
                          <a:gd name="connsiteY422" fmla="*/ 3267787 h 3370881"/>
                          <a:gd name="connsiteX423" fmla="*/ 560294 w 2657256"/>
                          <a:gd name="connsiteY423" fmla="*/ 3209517 h 3370881"/>
                          <a:gd name="connsiteX424" fmla="*/ 551329 w 2657256"/>
                          <a:gd name="connsiteY424" fmla="*/ 3196070 h 3370881"/>
                          <a:gd name="connsiteX425" fmla="*/ 528918 w 2657256"/>
                          <a:gd name="connsiteY425" fmla="*/ 3173658 h 3370881"/>
                          <a:gd name="connsiteX426" fmla="*/ 519953 w 2657256"/>
                          <a:gd name="connsiteY426" fmla="*/ 3128834 h 3370881"/>
                          <a:gd name="connsiteX427" fmla="*/ 524435 w 2657256"/>
                          <a:gd name="connsiteY427" fmla="*/ 3101940 h 3370881"/>
                          <a:gd name="connsiteX428" fmla="*/ 528918 w 2657256"/>
                          <a:gd name="connsiteY428" fmla="*/ 3088493 h 3370881"/>
                          <a:gd name="connsiteX429" fmla="*/ 542365 w 2657256"/>
                          <a:gd name="connsiteY429" fmla="*/ 3052634 h 3370881"/>
                          <a:gd name="connsiteX430" fmla="*/ 484094 w 2657256"/>
                          <a:gd name="connsiteY430" fmla="*/ 2886787 h 3370881"/>
                          <a:gd name="connsiteX431" fmla="*/ 443753 w 2657256"/>
                          <a:gd name="connsiteY431" fmla="*/ 2779211 h 3370881"/>
                          <a:gd name="connsiteX432" fmla="*/ 439270 w 2657256"/>
                          <a:gd name="connsiteY432" fmla="*/ 2752317 h 3370881"/>
                          <a:gd name="connsiteX433" fmla="*/ 430306 w 2657256"/>
                          <a:gd name="connsiteY433" fmla="*/ 2716458 h 3370881"/>
                          <a:gd name="connsiteX434" fmla="*/ 425823 w 2657256"/>
                          <a:gd name="connsiteY434" fmla="*/ 2680599 h 3370881"/>
                          <a:gd name="connsiteX435" fmla="*/ 398929 w 2657256"/>
                          <a:gd name="connsiteY435" fmla="*/ 2599917 h 3370881"/>
                          <a:gd name="connsiteX436" fmla="*/ 385482 w 2657256"/>
                          <a:gd name="connsiteY436" fmla="*/ 2568540 h 3370881"/>
                          <a:gd name="connsiteX437" fmla="*/ 381000 w 2657256"/>
                          <a:gd name="connsiteY437" fmla="*/ 2550611 h 3370881"/>
                          <a:gd name="connsiteX438" fmla="*/ 372035 w 2657256"/>
                          <a:gd name="connsiteY438" fmla="*/ 2483376 h 3370881"/>
                          <a:gd name="connsiteX439" fmla="*/ 367553 w 2657256"/>
                          <a:gd name="connsiteY439" fmla="*/ 2469929 h 3370881"/>
                          <a:gd name="connsiteX440" fmla="*/ 407894 w 2657256"/>
                          <a:gd name="connsiteY440" fmla="*/ 2451999 h 3370881"/>
                          <a:gd name="connsiteX441" fmla="*/ 515470 w 2657256"/>
                          <a:gd name="connsiteY441" fmla="*/ 2407176 h 3370881"/>
                          <a:gd name="connsiteX442" fmla="*/ 578223 w 2657256"/>
                          <a:gd name="connsiteY442" fmla="*/ 2353387 h 3370881"/>
                          <a:gd name="connsiteX443" fmla="*/ 587188 w 2657256"/>
                          <a:gd name="connsiteY443" fmla="*/ 2330976 h 3370881"/>
                          <a:gd name="connsiteX444" fmla="*/ 614082 w 2657256"/>
                          <a:gd name="connsiteY444" fmla="*/ 2254776 h 3370881"/>
                          <a:gd name="connsiteX445" fmla="*/ 649941 w 2657256"/>
                          <a:gd name="connsiteY445" fmla="*/ 2200987 h 3370881"/>
                          <a:gd name="connsiteX446" fmla="*/ 690282 w 2657256"/>
                          <a:gd name="connsiteY446" fmla="*/ 2174093 h 3370881"/>
                          <a:gd name="connsiteX447" fmla="*/ 703729 w 2657256"/>
                          <a:gd name="connsiteY447" fmla="*/ 2165129 h 3370881"/>
                          <a:gd name="connsiteX448" fmla="*/ 739588 w 2657256"/>
                          <a:gd name="connsiteY448" fmla="*/ 2147199 h 3370881"/>
                          <a:gd name="connsiteX449" fmla="*/ 708212 w 2657256"/>
                          <a:gd name="connsiteY449" fmla="*/ 2187540 h 3370881"/>
                          <a:gd name="connsiteX450" fmla="*/ 654423 w 2657256"/>
                          <a:gd name="connsiteY450" fmla="*/ 2241329 h 3370881"/>
                          <a:gd name="connsiteX451" fmla="*/ 636494 w 2657256"/>
                          <a:gd name="connsiteY451" fmla="*/ 2259258 h 3370881"/>
                          <a:gd name="connsiteX452" fmla="*/ 614082 w 2657256"/>
                          <a:gd name="connsiteY452" fmla="*/ 2286152 h 3370881"/>
                          <a:gd name="connsiteX453" fmla="*/ 605118 w 2657256"/>
                          <a:gd name="connsiteY453" fmla="*/ 2299599 h 3370881"/>
                          <a:gd name="connsiteX454" fmla="*/ 560294 w 2657256"/>
                          <a:gd name="connsiteY454" fmla="*/ 2335458 h 3370881"/>
                          <a:gd name="connsiteX455" fmla="*/ 524435 w 2657256"/>
                          <a:gd name="connsiteY455" fmla="*/ 2348905 h 3370881"/>
                          <a:gd name="connsiteX456" fmla="*/ 502023 w 2657256"/>
                          <a:gd name="connsiteY456" fmla="*/ 2362352 h 3370881"/>
                          <a:gd name="connsiteX457" fmla="*/ 461682 w 2657256"/>
                          <a:gd name="connsiteY457" fmla="*/ 2389246 h 3370881"/>
                          <a:gd name="connsiteX458" fmla="*/ 448235 w 2657256"/>
                          <a:gd name="connsiteY458" fmla="*/ 2398211 h 3370881"/>
                          <a:gd name="connsiteX459" fmla="*/ 430306 w 2657256"/>
                          <a:gd name="connsiteY459" fmla="*/ 2407176 h 3370881"/>
                          <a:gd name="connsiteX460" fmla="*/ 412376 w 2657256"/>
                          <a:gd name="connsiteY460" fmla="*/ 2420623 h 3370881"/>
                          <a:gd name="connsiteX461" fmla="*/ 389965 w 2657256"/>
                          <a:gd name="connsiteY461" fmla="*/ 2429587 h 3370881"/>
                          <a:gd name="connsiteX462" fmla="*/ 372035 w 2657256"/>
                          <a:gd name="connsiteY462" fmla="*/ 2443034 h 3370881"/>
                          <a:gd name="connsiteX463" fmla="*/ 318247 w 2657256"/>
                          <a:gd name="connsiteY463" fmla="*/ 2474411 h 3370881"/>
                          <a:gd name="connsiteX464" fmla="*/ 304800 w 2657256"/>
                          <a:gd name="connsiteY464" fmla="*/ 2492340 h 3370881"/>
                          <a:gd name="connsiteX465" fmla="*/ 282388 w 2657256"/>
                          <a:gd name="connsiteY465" fmla="*/ 2519234 h 3370881"/>
                          <a:gd name="connsiteX466" fmla="*/ 295835 w 2657256"/>
                          <a:gd name="connsiteY466" fmla="*/ 2815070 h 3370881"/>
                          <a:gd name="connsiteX467" fmla="*/ 300318 w 2657256"/>
                          <a:gd name="connsiteY467" fmla="*/ 2837481 h 3370881"/>
                          <a:gd name="connsiteX468" fmla="*/ 304800 w 2657256"/>
                          <a:gd name="connsiteY468" fmla="*/ 2868858 h 3370881"/>
                          <a:gd name="connsiteX469" fmla="*/ 309282 w 2657256"/>
                          <a:gd name="connsiteY469" fmla="*/ 2927129 h 3370881"/>
                          <a:gd name="connsiteX470" fmla="*/ 322729 w 2657256"/>
                          <a:gd name="connsiteY470" fmla="*/ 2985399 h 3370881"/>
                          <a:gd name="connsiteX471" fmla="*/ 327212 w 2657256"/>
                          <a:gd name="connsiteY471" fmla="*/ 3012293 h 3370881"/>
                          <a:gd name="connsiteX472" fmla="*/ 331694 w 2657256"/>
                          <a:gd name="connsiteY472" fmla="*/ 3043670 h 3370881"/>
                          <a:gd name="connsiteX473" fmla="*/ 345141 w 2657256"/>
                          <a:gd name="connsiteY473" fmla="*/ 3070564 h 3370881"/>
                          <a:gd name="connsiteX474" fmla="*/ 367553 w 2657256"/>
                          <a:gd name="connsiteY474" fmla="*/ 3124352 h 3370881"/>
                          <a:gd name="connsiteX475" fmla="*/ 381000 w 2657256"/>
                          <a:gd name="connsiteY475" fmla="*/ 3182623 h 3370881"/>
                          <a:gd name="connsiteX476" fmla="*/ 389965 w 2657256"/>
                          <a:gd name="connsiteY476" fmla="*/ 3196070 h 3370881"/>
                          <a:gd name="connsiteX477" fmla="*/ 394447 w 2657256"/>
                          <a:gd name="connsiteY477" fmla="*/ 3213999 h 3370881"/>
                          <a:gd name="connsiteX478" fmla="*/ 412376 w 2657256"/>
                          <a:gd name="connsiteY478" fmla="*/ 3245376 h 3370881"/>
                          <a:gd name="connsiteX479" fmla="*/ 416859 w 2657256"/>
                          <a:gd name="connsiteY479" fmla="*/ 3258823 h 3370881"/>
                          <a:gd name="connsiteX480" fmla="*/ 425823 w 2657256"/>
                          <a:gd name="connsiteY480" fmla="*/ 3272270 h 3370881"/>
                          <a:gd name="connsiteX481" fmla="*/ 439270 w 2657256"/>
                          <a:gd name="connsiteY481" fmla="*/ 3303646 h 3370881"/>
                          <a:gd name="connsiteX482" fmla="*/ 439270 w 2657256"/>
                          <a:gd name="connsiteY482" fmla="*/ 3352952 h 3370881"/>
                          <a:gd name="connsiteX483" fmla="*/ 430306 w 2657256"/>
                          <a:gd name="connsiteY483" fmla="*/ 3366399 h 3370881"/>
                          <a:gd name="connsiteX484" fmla="*/ 412376 w 2657256"/>
                          <a:gd name="connsiteY484" fmla="*/ 3370881 h 3370881"/>
                          <a:gd name="connsiteX485" fmla="*/ 295835 w 2657256"/>
                          <a:gd name="connsiteY485" fmla="*/ 3357434 h 3370881"/>
                          <a:gd name="connsiteX486" fmla="*/ 264459 w 2657256"/>
                          <a:gd name="connsiteY486" fmla="*/ 3276752 h 3370881"/>
                          <a:gd name="connsiteX487" fmla="*/ 259976 w 2657256"/>
                          <a:gd name="connsiteY487" fmla="*/ 3240893 h 3370881"/>
                          <a:gd name="connsiteX488" fmla="*/ 246529 w 2657256"/>
                          <a:gd name="connsiteY488" fmla="*/ 3178140 h 3370881"/>
                          <a:gd name="connsiteX489" fmla="*/ 237565 w 2657256"/>
                          <a:gd name="connsiteY489" fmla="*/ 3084011 h 3370881"/>
                          <a:gd name="connsiteX490" fmla="*/ 228600 w 2657256"/>
                          <a:gd name="connsiteY490" fmla="*/ 3057117 h 3370881"/>
                          <a:gd name="connsiteX491" fmla="*/ 219635 w 2657256"/>
                          <a:gd name="connsiteY491" fmla="*/ 3021258 h 3370881"/>
                          <a:gd name="connsiteX492" fmla="*/ 206188 w 2657256"/>
                          <a:gd name="connsiteY492" fmla="*/ 2980917 h 3370881"/>
                          <a:gd name="connsiteX493" fmla="*/ 201706 w 2657256"/>
                          <a:gd name="connsiteY493" fmla="*/ 2949540 h 3370881"/>
                          <a:gd name="connsiteX494" fmla="*/ 197223 w 2657256"/>
                          <a:gd name="connsiteY494" fmla="*/ 2927129 h 3370881"/>
                          <a:gd name="connsiteX495" fmla="*/ 192741 w 2657256"/>
                          <a:gd name="connsiteY495" fmla="*/ 2891270 h 3370881"/>
                          <a:gd name="connsiteX496" fmla="*/ 188259 w 2657256"/>
                          <a:gd name="connsiteY496" fmla="*/ 2850929 h 3370881"/>
                          <a:gd name="connsiteX497" fmla="*/ 179294 w 2657256"/>
                          <a:gd name="connsiteY497" fmla="*/ 2824034 h 3370881"/>
                          <a:gd name="connsiteX498" fmla="*/ 165847 w 2657256"/>
                          <a:gd name="connsiteY498" fmla="*/ 2774729 h 3370881"/>
                          <a:gd name="connsiteX499" fmla="*/ 161365 w 2657256"/>
                          <a:gd name="connsiteY499" fmla="*/ 2747834 h 3370881"/>
                          <a:gd name="connsiteX500" fmla="*/ 156882 w 2657256"/>
                          <a:gd name="connsiteY500" fmla="*/ 2559576 h 3370881"/>
                          <a:gd name="connsiteX501" fmla="*/ 152400 w 2657256"/>
                          <a:gd name="connsiteY501" fmla="*/ 2519234 h 3370881"/>
                          <a:gd name="connsiteX502" fmla="*/ 118035 w 2657256"/>
                          <a:gd name="connsiteY502" fmla="*/ 2400004 h 3370881"/>
                          <a:gd name="connsiteX503" fmla="*/ 129988 w 2657256"/>
                          <a:gd name="connsiteY503" fmla="*/ 2344423 h 3370881"/>
                          <a:gd name="connsiteX504" fmla="*/ 100106 w 2657256"/>
                          <a:gd name="connsiteY504" fmla="*/ 2330976 h 3370881"/>
                          <a:gd name="connsiteX505" fmla="*/ 138953 w 2657256"/>
                          <a:gd name="connsiteY505" fmla="*/ 2313046 h 3370881"/>
                          <a:gd name="connsiteX506" fmla="*/ 152400 w 2657256"/>
                          <a:gd name="connsiteY506" fmla="*/ 2304081 h 3370881"/>
                          <a:gd name="connsiteX507" fmla="*/ 170329 w 2657256"/>
                          <a:gd name="connsiteY507" fmla="*/ 2259258 h 3370881"/>
                          <a:gd name="connsiteX508" fmla="*/ 188259 w 2657256"/>
                          <a:gd name="connsiteY508" fmla="*/ 2223399 h 3370881"/>
                          <a:gd name="connsiteX509" fmla="*/ 206188 w 2657256"/>
                          <a:gd name="connsiteY509" fmla="*/ 2187540 h 3370881"/>
                          <a:gd name="connsiteX510" fmla="*/ 210670 w 2657256"/>
                          <a:gd name="connsiteY510" fmla="*/ 2174093 h 3370881"/>
                          <a:gd name="connsiteX511" fmla="*/ 219635 w 2657256"/>
                          <a:gd name="connsiteY511" fmla="*/ 2115823 h 3370881"/>
                          <a:gd name="connsiteX512" fmla="*/ 210670 w 2657256"/>
                          <a:gd name="connsiteY512" fmla="*/ 1958940 h 3370881"/>
                          <a:gd name="connsiteX513" fmla="*/ 192741 w 2657256"/>
                          <a:gd name="connsiteY513" fmla="*/ 1923081 h 3370881"/>
                          <a:gd name="connsiteX514" fmla="*/ 179294 w 2657256"/>
                          <a:gd name="connsiteY514" fmla="*/ 1891705 h 3370881"/>
                          <a:gd name="connsiteX515" fmla="*/ 165847 w 2657256"/>
                          <a:gd name="connsiteY515" fmla="*/ 1864811 h 3370881"/>
                          <a:gd name="connsiteX516" fmla="*/ 152400 w 2657256"/>
                          <a:gd name="connsiteY516" fmla="*/ 1833434 h 3370881"/>
                          <a:gd name="connsiteX517" fmla="*/ 143435 w 2657256"/>
                          <a:gd name="connsiteY517" fmla="*/ 1819987 h 3370881"/>
                          <a:gd name="connsiteX518" fmla="*/ 107576 w 2657256"/>
                          <a:gd name="connsiteY518" fmla="*/ 1784129 h 3370881"/>
                          <a:gd name="connsiteX519" fmla="*/ 94129 w 2657256"/>
                          <a:gd name="connsiteY519" fmla="*/ 1779646 h 3370881"/>
                          <a:gd name="connsiteX520" fmla="*/ 71718 w 2657256"/>
                          <a:gd name="connsiteY520" fmla="*/ 1770681 h 3370881"/>
                          <a:gd name="connsiteX521" fmla="*/ 58270 w 2657256"/>
                          <a:gd name="connsiteY521" fmla="*/ 1761717 h 3370881"/>
                          <a:gd name="connsiteX522" fmla="*/ 26894 w 2657256"/>
                          <a:gd name="connsiteY522" fmla="*/ 1730340 h 3370881"/>
                          <a:gd name="connsiteX523" fmla="*/ 0 w 2657256"/>
                          <a:gd name="connsiteY523" fmla="*/ 1707929 h 3370881"/>
                          <a:gd name="connsiteX0" fmla="*/ 0 w 2657256"/>
                          <a:gd name="connsiteY0" fmla="*/ 1707929 h 3370881"/>
                          <a:gd name="connsiteX1" fmla="*/ 22412 w 2657256"/>
                          <a:gd name="connsiteY1" fmla="*/ 1698964 h 3370881"/>
                          <a:gd name="connsiteX2" fmla="*/ 31376 w 2657256"/>
                          <a:gd name="connsiteY2" fmla="*/ 1681034 h 3370881"/>
                          <a:gd name="connsiteX3" fmla="*/ 44823 w 2657256"/>
                          <a:gd name="connsiteY3" fmla="*/ 1672070 h 3370881"/>
                          <a:gd name="connsiteX4" fmla="*/ 58270 w 2657256"/>
                          <a:gd name="connsiteY4" fmla="*/ 1654140 h 3370881"/>
                          <a:gd name="connsiteX5" fmla="*/ 76200 w 2657256"/>
                          <a:gd name="connsiteY5" fmla="*/ 1645176 h 3370881"/>
                          <a:gd name="connsiteX6" fmla="*/ 98612 w 2657256"/>
                          <a:gd name="connsiteY6" fmla="*/ 1636211 h 3370881"/>
                          <a:gd name="connsiteX7" fmla="*/ 125506 w 2657256"/>
                          <a:gd name="connsiteY7" fmla="*/ 1627246 h 3370881"/>
                          <a:gd name="connsiteX8" fmla="*/ 152400 w 2657256"/>
                          <a:gd name="connsiteY8" fmla="*/ 1609317 h 3370881"/>
                          <a:gd name="connsiteX9" fmla="*/ 170329 w 2657256"/>
                          <a:gd name="connsiteY9" fmla="*/ 1600352 h 3370881"/>
                          <a:gd name="connsiteX10" fmla="*/ 188259 w 2657256"/>
                          <a:gd name="connsiteY10" fmla="*/ 1582423 h 3370881"/>
                          <a:gd name="connsiteX11" fmla="*/ 228600 w 2657256"/>
                          <a:gd name="connsiteY11" fmla="*/ 1564493 h 3370881"/>
                          <a:gd name="connsiteX12" fmla="*/ 255494 w 2657256"/>
                          <a:gd name="connsiteY12" fmla="*/ 1546564 h 3370881"/>
                          <a:gd name="connsiteX13" fmla="*/ 300318 w 2657256"/>
                          <a:gd name="connsiteY13" fmla="*/ 1524152 h 3370881"/>
                          <a:gd name="connsiteX14" fmla="*/ 313765 w 2657256"/>
                          <a:gd name="connsiteY14" fmla="*/ 1515187 h 3370881"/>
                          <a:gd name="connsiteX15" fmla="*/ 340659 w 2657256"/>
                          <a:gd name="connsiteY15" fmla="*/ 1510705 h 3370881"/>
                          <a:gd name="connsiteX16" fmla="*/ 363070 w 2657256"/>
                          <a:gd name="connsiteY16" fmla="*/ 1506223 h 3370881"/>
                          <a:gd name="connsiteX17" fmla="*/ 389965 w 2657256"/>
                          <a:gd name="connsiteY17" fmla="*/ 1501740 h 3370881"/>
                          <a:gd name="connsiteX18" fmla="*/ 425823 w 2657256"/>
                          <a:gd name="connsiteY18" fmla="*/ 1497258 h 3370881"/>
                          <a:gd name="connsiteX19" fmla="*/ 470647 w 2657256"/>
                          <a:gd name="connsiteY19" fmla="*/ 1488293 h 3370881"/>
                          <a:gd name="connsiteX20" fmla="*/ 515470 w 2657256"/>
                          <a:gd name="connsiteY20" fmla="*/ 1479329 h 3370881"/>
                          <a:gd name="connsiteX21" fmla="*/ 528918 w 2657256"/>
                          <a:gd name="connsiteY21" fmla="*/ 1470364 h 3370881"/>
                          <a:gd name="connsiteX22" fmla="*/ 600635 w 2657256"/>
                          <a:gd name="connsiteY22" fmla="*/ 1456917 h 3370881"/>
                          <a:gd name="connsiteX23" fmla="*/ 690282 w 2657256"/>
                          <a:gd name="connsiteY23" fmla="*/ 1447952 h 3370881"/>
                          <a:gd name="connsiteX24" fmla="*/ 793376 w 2657256"/>
                          <a:gd name="connsiteY24" fmla="*/ 1452434 h 3370881"/>
                          <a:gd name="connsiteX25" fmla="*/ 874059 w 2657256"/>
                          <a:gd name="connsiteY25" fmla="*/ 1465881 h 3370881"/>
                          <a:gd name="connsiteX26" fmla="*/ 914400 w 2657256"/>
                          <a:gd name="connsiteY26" fmla="*/ 1470364 h 3370881"/>
                          <a:gd name="connsiteX27" fmla="*/ 1030941 w 2657256"/>
                          <a:gd name="connsiteY27" fmla="*/ 1483811 h 3370881"/>
                          <a:gd name="connsiteX28" fmla="*/ 1151965 w 2657256"/>
                          <a:gd name="connsiteY28" fmla="*/ 1492776 h 3370881"/>
                          <a:gd name="connsiteX29" fmla="*/ 1281953 w 2657256"/>
                          <a:gd name="connsiteY29" fmla="*/ 1501740 h 3370881"/>
                          <a:gd name="connsiteX30" fmla="*/ 1465729 w 2657256"/>
                          <a:gd name="connsiteY30" fmla="*/ 1497258 h 3370881"/>
                          <a:gd name="connsiteX31" fmla="*/ 1510553 w 2657256"/>
                          <a:gd name="connsiteY31" fmla="*/ 1492776 h 3370881"/>
                          <a:gd name="connsiteX32" fmla="*/ 1582270 w 2657256"/>
                          <a:gd name="connsiteY32" fmla="*/ 1461399 h 3370881"/>
                          <a:gd name="connsiteX33" fmla="*/ 1604682 w 2657256"/>
                          <a:gd name="connsiteY33" fmla="*/ 1456917 h 3370881"/>
                          <a:gd name="connsiteX34" fmla="*/ 1622612 w 2657256"/>
                          <a:gd name="connsiteY34" fmla="*/ 1447952 h 3370881"/>
                          <a:gd name="connsiteX35" fmla="*/ 1645023 w 2657256"/>
                          <a:gd name="connsiteY35" fmla="*/ 1438987 h 3370881"/>
                          <a:gd name="connsiteX36" fmla="*/ 1662953 w 2657256"/>
                          <a:gd name="connsiteY36" fmla="*/ 1425540 h 3370881"/>
                          <a:gd name="connsiteX37" fmla="*/ 1698812 w 2657256"/>
                          <a:gd name="connsiteY37" fmla="*/ 1407611 h 3370881"/>
                          <a:gd name="connsiteX38" fmla="*/ 1739153 w 2657256"/>
                          <a:gd name="connsiteY38" fmla="*/ 1380717 h 3370881"/>
                          <a:gd name="connsiteX39" fmla="*/ 1752600 w 2657256"/>
                          <a:gd name="connsiteY39" fmla="*/ 1367270 h 3370881"/>
                          <a:gd name="connsiteX40" fmla="*/ 1775012 w 2657256"/>
                          <a:gd name="connsiteY40" fmla="*/ 1353823 h 3370881"/>
                          <a:gd name="connsiteX41" fmla="*/ 1797423 w 2657256"/>
                          <a:gd name="connsiteY41" fmla="*/ 1335893 h 3370881"/>
                          <a:gd name="connsiteX42" fmla="*/ 1810870 w 2657256"/>
                          <a:gd name="connsiteY42" fmla="*/ 1304517 h 3370881"/>
                          <a:gd name="connsiteX43" fmla="*/ 1815353 w 2657256"/>
                          <a:gd name="connsiteY43" fmla="*/ 1291070 h 3370881"/>
                          <a:gd name="connsiteX44" fmla="*/ 1801906 w 2657256"/>
                          <a:gd name="connsiteY44" fmla="*/ 1138670 h 3370881"/>
                          <a:gd name="connsiteX45" fmla="*/ 1792941 w 2657256"/>
                          <a:gd name="connsiteY45" fmla="*/ 1125223 h 3370881"/>
                          <a:gd name="connsiteX46" fmla="*/ 1757082 w 2657256"/>
                          <a:gd name="connsiteY46" fmla="*/ 1093846 h 3370881"/>
                          <a:gd name="connsiteX47" fmla="*/ 1730188 w 2657256"/>
                          <a:gd name="connsiteY47" fmla="*/ 1066952 h 3370881"/>
                          <a:gd name="connsiteX48" fmla="*/ 1703294 w 2657256"/>
                          <a:gd name="connsiteY48" fmla="*/ 1049023 h 3370881"/>
                          <a:gd name="connsiteX49" fmla="*/ 1622612 w 2657256"/>
                          <a:gd name="connsiteY49" fmla="*/ 1053505 h 3370881"/>
                          <a:gd name="connsiteX50" fmla="*/ 1595718 w 2657256"/>
                          <a:gd name="connsiteY50" fmla="*/ 1062470 h 3370881"/>
                          <a:gd name="connsiteX51" fmla="*/ 1573306 w 2657256"/>
                          <a:gd name="connsiteY51" fmla="*/ 1066952 h 3370881"/>
                          <a:gd name="connsiteX52" fmla="*/ 1453385 w 2657256"/>
                          <a:gd name="connsiteY52" fmla="*/ 1082761 h 3370881"/>
                          <a:gd name="connsiteX53" fmla="*/ 1326776 w 2657256"/>
                          <a:gd name="connsiteY53" fmla="*/ 1062470 h 3370881"/>
                          <a:gd name="connsiteX54" fmla="*/ 1308847 w 2657256"/>
                          <a:gd name="connsiteY54" fmla="*/ 1057987 h 3370881"/>
                          <a:gd name="connsiteX55" fmla="*/ 1277470 w 2657256"/>
                          <a:gd name="connsiteY55" fmla="*/ 1053505 h 3370881"/>
                          <a:gd name="connsiteX56" fmla="*/ 1259541 w 2657256"/>
                          <a:gd name="connsiteY56" fmla="*/ 1049023 h 3370881"/>
                          <a:gd name="connsiteX57" fmla="*/ 1232647 w 2657256"/>
                          <a:gd name="connsiteY57" fmla="*/ 1044540 h 3370881"/>
                          <a:gd name="connsiteX58" fmla="*/ 1053353 w 2657256"/>
                          <a:gd name="connsiteY58" fmla="*/ 1049023 h 3370881"/>
                          <a:gd name="connsiteX59" fmla="*/ 1035423 w 2657256"/>
                          <a:gd name="connsiteY59" fmla="*/ 1053505 h 3370881"/>
                          <a:gd name="connsiteX60" fmla="*/ 1008529 w 2657256"/>
                          <a:gd name="connsiteY60" fmla="*/ 1057987 h 3370881"/>
                          <a:gd name="connsiteX61" fmla="*/ 995082 w 2657256"/>
                          <a:gd name="connsiteY61" fmla="*/ 1062470 h 3370881"/>
                          <a:gd name="connsiteX62" fmla="*/ 945776 w 2657256"/>
                          <a:gd name="connsiteY62" fmla="*/ 1031093 h 3370881"/>
                          <a:gd name="connsiteX63" fmla="*/ 941294 w 2657256"/>
                          <a:gd name="connsiteY63" fmla="*/ 1017646 h 3370881"/>
                          <a:gd name="connsiteX64" fmla="*/ 932329 w 2657256"/>
                          <a:gd name="connsiteY64" fmla="*/ 919034 h 3370881"/>
                          <a:gd name="connsiteX65" fmla="*/ 914400 w 2657256"/>
                          <a:gd name="connsiteY65" fmla="*/ 901105 h 3370881"/>
                          <a:gd name="connsiteX66" fmla="*/ 918882 w 2657256"/>
                          <a:gd name="connsiteY66" fmla="*/ 869729 h 3370881"/>
                          <a:gd name="connsiteX67" fmla="*/ 941294 w 2657256"/>
                          <a:gd name="connsiteY67" fmla="*/ 865246 h 3370881"/>
                          <a:gd name="connsiteX68" fmla="*/ 959223 w 2657256"/>
                          <a:gd name="connsiteY68" fmla="*/ 851799 h 3370881"/>
                          <a:gd name="connsiteX69" fmla="*/ 990600 w 2657256"/>
                          <a:gd name="connsiteY69" fmla="*/ 847317 h 3370881"/>
                          <a:gd name="connsiteX70" fmla="*/ 1129553 w 2657256"/>
                          <a:gd name="connsiteY70" fmla="*/ 838352 h 3370881"/>
                          <a:gd name="connsiteX71" fmla="*/ 1147482 w 2657256"/>
                          <a:gd name="connsiteY71" fmla="*/ 829387 h 3370881"/>
                          <a:gd name="connsiteX72" fmla="*/ 1178859 w 2657256"/>
                          <a:gd name="connsiteY72" fmla="*/ 806976 h 3370881"/>
                          <a:gd name="connsiteX73" fmla="*/ 1192306 w 2657256"/>
                          <a:gd name="connsiteY73" fmla="*/ 793529 h 3370881"/>
                          <a:gd name="connsiteX74" fmla="*/ 1214718 w 2657256"/>
                          <a:gd name="connsiteY74" fmla="*/ 784564 h 3370881"/>
                          <a:gd name="connsiteX75" fmla="*/ 1241612 w 2657256"/>
                          <a:gd name="connsiteY75" fmla="*/ 771117 h 3370881"/>
                          <a:gd name="connsiteX76" fmla="*/ 1277470 w 2657256"/>
                          <a:gd name="connsiteY76" fmla="*/ 753187 h 3370881"/>
                          <a:gd name="connsiteX77" fmla="*/ 1295400 w 2657256"/>
                          <a:gd name="connsiteY77" fmla="*/ 730776 h 3370881"/>
                          <a:gd name="connsiteX78" fmla="*/ 1317812 w 2657256"/>
                          <a:gd name="connsiteY78" fmla="*/ 708364 h 3370881"/>
                          <a:gd name="connsiteX79" fmla="*/ 1353670 w 2657256"/>
                          <a:gd name="connsiteY79" fmla="*/ 663540 h 3370881"/>
                          <a:gd name="connsiteX80" fmla="*/ 1371600 w 2657256"/>
                          <a:gd name="connsiteY80" fmla="*/ 636646 h 3370881"/>
                          <a:gd name="connsiteX81" fmla="*/ 1380565 w 2657256"/>
                          <a:gd name="connsiteY81" fmla="*/ 596305 h 3370881"/>
                          <a:gd name="connsiteX82" fmla="*/ 1385047 w 2657256"/>
                          <a:gd name="connsiteY82" fmla="*/ 582858 h 3370881"/>
                          <a:gd name="connsiteX83" fmla="*/ 1380565 w 2657256"/>
                          <a:gd name="connsiteY83" fmla="*/ 533552 h 3370881"/>
                          <a:gd name="connsiteX84" fmla="*/ 1367118 w 2657256"/>
                          <a:gd name="connsiteY84" fmla="*/ 524587 h 3370881"/>
                          <a:gd name="connsiteX85" fmla="*/ 1349188 w 2657256"/>
                          <a:gd name="connsiteY85" fmla="*/ 520105 h 3370881"/>
                          <a:gd name="connsiteX86" fmla="*/ 1326776 w 2657256"/>
                          <a:gd name="connsiteY86" fmla="*/ 511140 h 3370881"/>
                          <a:gd name="connsiteX87" fmla="*/ 1281953 w 2657256"/>
                          <a:gd name="connsiteY87" fmla="*/ 515623 h 3370881"/>
                          <a:gd name="connsiteX88" fmla="*/ 1250576 w 2657256"/>
                          <a:gd name="connsiteY88" fmla="*/ 529070 h 3370881"/>
                          <a:gd name="connsiteX89" fmla="*/ 1210235 w 2657256"/>
                          <a:gd name="connsiteY89" fmla="*/ 542517 h 3370881"/>
                          <a:gd name="connsiteX90" fmla="*/ 1183341 w 2657256"/>
                          <a:gd name="connsiteY90" fmla="*/ 555964 h 3370881"/>
                          <a:gd name="connsiteX91" fmla="*/ 1160929 w 2657256"/>
                          <a:gd name="connsiteY91" fmla="*/ 569411 h 3370881"/>
                          <a:gd name="connsiteX92" fmla="*/ 1134035 w 2657256"/>
                          <a:gd name="connsiteY92" fmla="*/ 578376 h 3370881"/>
                          <a:gd name="connsiteX93" fmla="*/ 1111623 w 2657256"/>
                          <a:gd name="connsiteY93" fmla="*/ 587340 h 3370881"/>
                          <a:gd name="connsiteX94" fmla="*/ 1084729 w 2657256"/>
                          <a:gd name="connsiteY94" fmla="*/ 596305 h 3370881"/>
                          <a:gd name="connsiteX95" fmla="*/ 986118 w 2657256"/>
                          <a:gd name="connsiteY95" fmla="*/ 591823 h 3370881"/>
                          <a:gd name="connsiteX96" fmla="*/ 927847 w 2657256"/>
                          <a:gd name="connsiteY96" fmla="*/ 578376 h 3370881"/>
                          <a:gd name="connsiteX97" fmla="*/ 896470 w 2657256"/>
                          <a:gd name="connsiteY97" fmla="*/ 555964 h 3370881"/>
                          <a:gd name="connsiteX98" fmla="*/ 883023 w 2657256"/>
                          <a:gd name="connsiteY98" fmla="*/ 546999 h 3370881"/>
                          <a:gd name="connsiteX99" fmla="*/ 865094 w 2657256"/>
                          <a:gd name="connsiteY99" fmla="*/ 497693 h 3370881"/>
                          <a:gd name="connsiteX100" fmla="*/ 869576 w 2657256"/>
                          <a:gd name="connsiteY100" fmla="*/ 403564 h 3370881"/>
                          <a:gd name="connsiteX101" fmla="*/ 874059 w 2657256"/>
                          <a:gd name="connsiteY101" fmla="*/ 385634 h 3370881"/>
                          <a:gd name="connsiteX102" fmla="*/ 883023 w 2657256"/>
                          <a:gd name="connsiteY102" fmla="*/ 372187 h 3370881"/>
                          <a:gd name="connsiteX103" fmla="*/ 909918 w 2657256"/>
                          <a:gd name="connsiteY103" fmla="*/ 363223 h 3370881"/>
                          <a:gd name="connsiteX104" fmla="*/ 914400 w 2657256"/>
                          <a:gd name="connsiteY104" fmla="*/ 385634 h 3370881"/>
                          <a:gd name="connsiteX105" fmla="*/ 909918 w 2657256"/>
                          <a:gd name="connsiteY105" fmla="*/ 408046 h 3370881"/>
                          <a:gd name="connsiteX106" fmla="*/ 900953 w 2657256"/>
                          <a:gd name="connsiteY106" fmla="*/ 466317 h 3370881"/>
                          <a:gd name="connsiteX107" fmla="*/ 905435 w 2657256"/>
                          <a:gd name="connsiteY107" fmla="*/ 515623 h 3370881"/>
                          <a:gd name="connsiteX108" fmla="*/ 932329 w 2657256"/>
                          <a:gd name="connsiteY108" fmla="*/ 551481 h 3370881"/>
                          <a:gd name="connsiteX109" fmla="*/ 954741 w 2657256"/>
                          <a:gd name="connsiteY109" fmla="*/ 560446 h 3370881"/>
                          <a:gd name="connsiteX110" fmla="*/ 972670 w 2657256"/>
                          <a:gd name="connsiteY110" fmla="*/ 569411 h 3370881"/>
                          <a:gd name="connsiteX111" fmla="*/ 1066800 w 2657256"/>
                          <a:gd name="connsiteY111" fmla="*/ 564929 h 3370881"/>
                          <a:gd name="connsiteX112" fmla="*/ 1111623 w 2657256"/>
                          <a:gd name="connsiteY112" fmla="*/ 551481 h 3370881"/>
                          <a:gd name="connsiteX113" fmla="*/ 1129553 w 2657256"/>
                          <a:gd name="connsiteY113" fmla="*/ 538034 h 3370881"/>
                          <a:gd name="connsiteX114" fmla="*/ 1156447 w 2657256"/>
                          <a:gd name="connsiteY114" fmla="*/ 511140 h 3370881"/>
                          <a:gd name="connsiteX115" fmla="*/ 1160929 w 2657256"/>
                          <a:gd name="connsiteY115" fmla="*/ 493211 h 3370881"/>
                          <a:gd name="connsiteX116" fmla="*/ 1178859 w 2657256"/>
                          <a:gd name="connsiteY116" fmla="*/ 331846 h 3370881"/>
                          <a:gd name="connsiteX117" fmla="*/ 1215315 w 2657256"/>
                          <a:gd name="connsiteY117" fmla="*/ 270289 h 3370881"/>
                          <a:gd name="connsiteX118" fmla="*/ 1214718 w 2657256"/>
                          <a:gd name="connsiteY118" fmla="*/ 367705 h 3370881"/>
                          <a:gd name="connsiteX119" fmla="*/ 1201270 w 2657256"/>
                          <a:gd name="connsiteY119" fmla="*/ 412529 h 3370881"/>
                          <a:gd name="connsiteX120" fmla="*/ 1210235 w 2657256"/>
                          <a:gd name="connsiteY120" fmla="*/ 461834 h 3370881"/>
                          <a:gd name="connsiteX121" fmla="*/ 1214718 w 2657256"/>
                          <a:gd name="connsiteY121" fmla="*/ 475281 h 3370881"/>
                          <a:gd name="connsiteX122" fmla="*/ 1228165 w 2657256"/>
                          <a:gd name="connsiteY122" fmla="*/ 484246 h 3370881"/>
                          <a:gd name="connsiteX123" fmla="*/ 1250576 w 2657256"/>
                          <a:gd name="connsiteY123" fmla="*/ 502176 h 3370881"/>
                          <a:gd name="connsiteX124" fmla="*/ 1317812 w 2657256"/>
                          <a:gd name="connsiteY124" fmla="*/ 497693 h 3370881"/>
                          <a:gd name="connsiteX125" fmla="*/ 1353670 w 2657256"/>
                          <a:gd name="connsiteY125" fmla="*/ 488729 h 3370881"/>
                          <a:gd name="connsiteX126" fmla="*/ 1506070 w 2657256"/>
                          <a:gd name="connsiteY126" fmla="*/ 457352 h 3370881"/>
                          <a:gd name="connsiteX127" fmla="*/ 1550894 w 2657256"/>
                          <a:gd name="connsiteY127" fmla="*/ 430458 h 3370881"/>
                          <a:gd name="connsiteX128" fmla="*/ 1564341 w 2657256"/>
                          <a:gd name="connsiteY128" fmla="*/ 417011 h 3370881"/>
                          <a:gd name="connsiteX129" fmla="*/ 1586753 w 2657256"/>
                          <a:gd name="connsiteY129" fmla="*/ 399081 h 3370881"/>
                          <a:gd name="connsiteX130" fmla="*/ 1595718 w 2657256"/>
                          <a:gd name="connsiteY130" fmla="*/ 381152 h 3370881"/>
                          <a:gd name="connsiteX131" fmla="*/ 1600200 w 2657256"/>
                          <a:gd name="connsiteY131" fmla="*/ 363223 h 3370881"/>
                          <a:gd name="connsiteX132" fmla="*/ 1609165 w 2657256"/>
                          <a:gd name="connsiteY132" fmla="*/ 313917 h 3370881"/>
                          <a:gd name="connsiteX133" fmla="*/ 1537447 w 2657256"/>
                          <a:gd name="connsiteY133" fmla="*/ 188411 h 3370881"/>
                          <a:gd name="connsiteX134" fmla="*/ 1613647 w 2657256"/>
                          <a:gd name="connsiteY134" fmla="*/ 399081 h 3370881"/>
                          <a:gd name="connsiteX135" fmla="*/ 1627094 w 2657256"/>
                          <a:gd name="connsiteY135" fmla="*/ 417011 h 3370881"/>
                          <a:gd name="connsiteX136" fmla="*/ 1658470 w 2657256"/>
                          <a:gd name="connsiteY136" fmla="*/ 412529 h 3370881"/>
                          <a:gd name="connsiteX137" fmla="*/ 1685365 w 2657256"/>
                          <a:gd name="connsiteY137" fmla="*/ 390117 h 3370881"/>
                          <a:gd name="connsiteX138" fmla="*/ 1694329 w 2657256"/>
                          <a:gd name="connsiteY138" fmla="*/ 376670 h 3370881"/>
                          <a:gd name="connsiteX139" fmla="*/ 1734670 w 2657256"/>
                          <a:gd name="connsiteY139" fmla="*/ 354258 h 3370881"/>
                          <a:gd name="connsiteX140" fmla="*/ 1743635 w 2657256"/>
                          <a:gd name="connsiteY140" fmla="*/ 340811 h 3370881"/>
                          <a:gd name="connsiteX141" fmla="*/ 1757082 w 2657256"/>
                          <a:gd name="connsiteY141" fmla="*/ 336329 h 3370881"/>
                          <a:gd name="connsiteX142" fmla="*/ 1808984 w 2657256"/>
                          <a:gd name="connsiteY142" fmla="*/ 249641 h 3370881"/>
                          <a:gd name="connsiteX143" fmla="*/ 1899621 w 2657256"/>
                          <a:gd name="connsiteY143" fmla="*/ 211719 h 3370881"/>
                          <a:gd name="connsiteX144" fmla="*/ 1808984 w 2657256"/>
                          <a:gd name="connsiteY144" fmla="*/ 178521 h 3370881"/>
                          <a:gd name="connsiteX145" fmla="*/ 1772023 w 2657256"/>
                          <a:gd name="connsiteY145" fmla="*/ 77249 h 3370881"/>
                          <a:gd name="connsiteX146" fmla="*/ 1900425 w 2657256"/>
                          <a:gd name="connsiteY146" fmla="*/ 214081 h 3370881"/>
                          <a:gd name="connsiteX147" fmla="*/ 1874221 w 2657256"/>
                          <a:gd name="connsiteY147" fmla="*/ 318698 h 3370881"/>
                          <a:gd name="connsiteX148" fmla="*/ 1788459 w 2657256"/>
                          <a:gd name="connsiteY148" fmla="*/ 367705 h 3370881"/>
                          <a:gd name="connsiteX149" fmla="*/ 1761565 w 2657256"/>
                          <a:gd name="connsiteY149" fmla="*/ 390117 h 3370881"/>
                          <a:gd name="connsiteX150" fmla="*/ 1783976 w 2657256"/>
                          <a:gd name="connsiteY150" fmla="*/ 399081 h 3370881"/>
                          <a:gd name="connsiteX151" fmla="*/ 1878106 w 2657256"/>
                          <a:gd name="connsiteY151" fmla="*/ 390117 h 3370881"/>
                          <a:gd name="connsiteX152" fmla="*/ 1891553 w 2657256"/>
                          <a:gd name="connsiteY152" fmla="*/ 381152 h 3370881"/>
                          <a:gd name="connsiteX153" fmla="*/ 1918447 w 2657256"/>
                          <a:gd name="connsiteY153" fmla="*/ 372187 h 3370881"/>
                          <a:gd name="connsiteX154" fmla="*/ 1940859 w 2657256"/>
                          <a:gd name="connsiteY154" fmla="*/ 358740 h 3370881"/>
                          <a:gd name="connsiteX155" fmla="*/ 1954306 w 2657256"/>
                          <a:gd name="connsiteY155" fmla="*/ 354258 h 3370881"/>
                          <a:gd name="connsiteX156" fmla="*/ 2083304 w 2657256"/>
                          <a:gd name="connsiteY156" fmla="*/ 290281 h 3370881"/>
                          <a:gd name="connsiteX157" fmla="*/ 2166172 w 2657256"/>
                          <a:gd name="connsiteY157" fmla="*/ 215604 h 3370881"/>
                          <a:gd name="connsiteX158" fmla="*/ 2069054 w 2657256"/>
                          <a:gd name="connsiteY158" fmla="*/ 40493 h 3370881"/>
                          <a:gd name="connsiteX159" fmla="*/ 2078225 w 2657256"/>
                          <a:gd name="connsiteY159" fmla="*/ 188681 h 3370881"/>
                          <a:gd name="connsiteX160" fmla="*/ 1999129 w 2657256"/>
                          <a:gd name="connsiteY160" fmla="*/ 358740 h 3370881"/>
                          <a:gd name="connsiteX161" fmla="*/ 1994647 w 2657256"/>
                          <a:gd name="connsiteY161" fmla="*/ 372187 h 3370881"/>
                          <a:gd name="connsiteX162" fmla="*/ 2039470 w 2657256"/>
                          <a:gd name="connsiteY162" fmla="*/ 390117 h 3370881"/>
                          <a:gd name="connsiteX163" fmla="*/ 2115670 w 2657256"/>
                          <a:gd name="connsiteY163" fmla="*/ 390117 h 3370881"/>
                          <a:gd name="connsiteX164" fmla="*/ 2160494 w 2657256"/>
                          <a:gd name="connsiteY164" fmla="*/ 376670 h 3370881"/>
                          <a:gd name="connsiteX165" fmla="*/ 2191870 w 2657256"/>
                          <a:gd name="connsiteY165" fmla="*/ 363223 h 3370881"/>
                          <a:gd name="connsiteX166" fmla="*/ 2205318 w 2657256"/>
                          <a:gd name="connsiteY166" fmla="*/ 358740 h 3370881"/>
                          <a:gd name="connsiteX167" fmla="*/ 2232212 w 2657256"/>
                          <a:gd name="connsiteY167" fmla="*/ 340811 h 3370881"/>
                          <a:gd name="connsiteX168" fmla="*/ 2312894 w 2657256"/>
                          <a:gd name="connsiteY168" fmla="*/ 183929 h 3370881"/>
                          <a:gd name="connsiteX169" fmla="*/ 2339788 w 2657256"/>
                          <a:gd name="connsiteY169" fmla="*/ 151 h 3370881"/>
                          <a:gd name="connsiteX170" fmla="*/ 2357718 w 2657256"/>
                          <a:gd name="connsiteY170" fmla="*/ 215305 h 3370881"/>
                          <a:gd name="connsiteX171" fmla="*/ 2254623 w 2657256"/>
                          <a:gd name="connsiteY171" fmla="*/ 376670 h 3370881"/>
                          <a:gd name="connsiteX172" fmla="*/ 2245659 w 2657256"/>
                          <a:gd name="connsiteY172" fmla="*/ 390117 h 3370881"/>
                          <a:gd name="connsiteX173" fmla="*/ 2254623 w 2657256"/>
                          <a:gd name="connsiteY173" fmla="*/ 403564 h 3370881"/>
                          <a:gd name="connsiteX174" fmla="*/ 2353235 w 2657256"/>
                          <a:gd name="connsiteY174" fmla="*/ 399081 h 3370881"/>
                          <a:gd name="connsiteX175" fmla="*/ 2366682 w 2657256"/>
                          <a:gd name="connsiteY175" fmla="*/ 394599 h 3370881"/>
                          <a:gd name="connsiteX176" fmla="*/ 2389094 w 2657256"/>
                          <a:gd name="connsiteY176" fmla="*/ 390117 h 3370881"/>
                          <a:gd name="connsiteX177" fmla="*/ 2424953 w 2657256"/>
                          <a:gd name="connsiteY177" fmla="*/ 367705 h 3370881"/>
                          <a:gd name="connsiteX178" fmla="*/ 2528047 w 2657256"/>
                          <a:gd name="connsiteY178" fmla="*/ 292700 h 3370881"/>
                          <a:gd name="connsiteX179" fmla="*/ 2541495 w 2657256"/>
                          <a:gd name="connsiteY179" fmla="*/ 62906 h 3370881"/>
                          <a:gd name="connsiteX180" fmla="*/ 2591304 w 2657256"/>
                          <a:gd name="connsiteY180" fmla="*/ 214081 h 3370881"/>
                          <a:gd name="connsiteX181" fmla="*/ 2612315 w 2657256"/>
                          <a:gd name="connsiteY181" fmla="*/ 290907 h 3370881"/>
                          <a:gd name="connsiteX182" fmla="*/ 2650863 w 2657256"/>
                          <a:gd name="connsiteY182" fmla="*/ 344994 h 3370881"/>
                          <a:gd name="connsiteX183" fmla="*/ 2465294 w 2657256"/>
                          <a:gd name="connsiteY183" fmla="*/ 399081 h 3370881"/>
                          <a:gd name="connsiteX184" fmla="*/ 2442882 w 2657256"/>
                          <a:gd name="connsiteY184" fmla="*/ 403564 h 3370881"/>
                          <a:gd name="connsiteX185" fmla="*/ 2398059 w 2657256"/>
                          <a:gd name="connsiteY185" fmla="*/ 417011 h 3370881"/>
                          <a:gd name="connsiteX186" fmla="*/ 2375647 w 2657256"/>
                          <a:gd name="connsiteY186" fmla="*/ 425976 h 3370881"/>
                          <a:gd name="connsiteX187" fmla="*/ 2357718 w 2657256"/>
                          <a:gd name="connsiteY187" fmla="*/ 430458 h 3370881"/>
                          <a:gd name="connsiteX188" fmla="*/ 2344270 w 2657256"/>
                          <a:gd name="connsiteY188" fmla="*/ 461834 h 3370881"/>
                          <a:gd name="connsiteX189" fmla="*/ 2353235 w 2657256"/>
                          <a:gd name="connsiteY189" fmla="*/ 502176 h 3370881"/>
                          <a:gd name="connsiteX190" fmla="*/ 2362200 w 2657256"/>
                          <a:gd name="connsiteY190" fmla="*/ 515623 h 3370881"/>
                          <a:gd name="connsiteX191" fmla="*/ 2344270 w 2657256"/>
                          <a:gd name="connsiteY191" fmla="*/ 587340 h 3370881"/>
                          <a:gd name="connsiteX192" fmla="*/ 2321859 w 2657256"/>
                          <a:gd name="connsiteY192" fmla="*/ 614234 h 3370881"/>
                          <a:gd name="connsiteX193" fmla="*/ 2308412 w 2657256"/>
                          <a:gd name="connsiteY193" fmla="*/ 636646 h 3370881"/>
                          <a:gd name="connsiteX194" fmla="*/ 2281518 w 2657256"/>
                          <a:gd name="connsiteY194" fmla="*/ 641129 h 3370881"/>
                          <a:gd name="connsiteX195" fmla="*/ 2259106 w 2657256"/>
                          <a:gd name="connsiteY195" fmla="*/ 636646 h 3370881"/>
                          <a:gd name="connsiteX196" fmla="*/ 2277035 w 2657256"/>
                          <a:gd name="connsiteY196" fmla="*/ 578376 h 3370881"/>
                          <a:gd name="connsiteX197" fmla="*/ 2290482 w 2657256"/>
                          <a:gd name="connsiteY197" fmla="*/ 542517 h 3370881"/>
                          <a:gd name="connsiteX198" fmla="*/ 2286000 w 2657256"/>
                          <a:gd name="connsiteY198" fmla="*/ 506658 h 3370881"/>
                          <a:gd name="connsiteX199" fmla="*/ 2245659 w 2657256"/>
                          <a:gd name="connsiteY199" fmla="*/ 448387 h 3370881"/>
                          <a:gd name="connsiteX200" fmla="*/ 2200835 w 2657256"/>
                          <a:gd name="connsiteY200" fmla="*/ 430458 h 3370881"/>
                          <a:gd name="connsiteX201" fmla="*/ 2169459 w 2657256"/>
                          <a:gd name="connsiteY201" fmla="*/ 425976 h 3370881"/>
                          <a:gd name="connsiteX202" fmla="*/ 2102223 w 2657256"/>
                          <a:gd name="connsiteY202" fmla="*/ 430458 h 3370881"/>
                          <a:gd name="connsiteX203" fmla="*/ 2084294 w 2657256"/>
                          <a:gd name="connsiteY203" fmla="*/ 439423 h 3370881"/>
                          <a:gd name="connsiteX204" fmla="*/ 2070847 w 2657256"/>
                          <a:gd name="connsiteY204" fmla="*/ 443905 h 3370881"/>
                          <a:gd name="connsiteX205" fmla="*/ 2061882 w 2657256"/>
                          <a:gd name="connsiteY205" fmla="*/ 461834 h 3370881"/>
                          <a:gd name="connsiteX206" fmla="*/ 2034988 w 2657256"/>
                          <a:gd name="connsiteY206" fmla="*/ 475281 h 3370881"/>
                          <a:gd name="connsiteX207" fmla="*/ 1783976 w 2657256"/>
                          <a:gd name="connsiteY207" fmla="*/ 479764 h 3370881"/>
                          <a:gd name="connsiteX208" fmla="*/ 1766047 w 2657256"/>
                          <a:gd name="connsiteY208" fmla="*/ 488729 h 3370881"/>
                          <a:gd name="connsiteX209" fmla="*/ 1703294 w 2657256"/>
                          <a:gd name="connsiteY209" fmla="*/ 506658 h 3370881"/>
                          <a:gd name="connsiteX210" fmla="*/ 1689847 w 2657256"/>
                          <a:gd name="connsiteY210" fmla="*/ 511140 h 3370881"/>
                          <a:gd name="connsiteX211" fmla="*/ 1676400 w 2657256"/>
                          <a:gd name="connsiteY211" fmla="*/ 520105 h 3370881"/>
                          <a:gd name="connsiteX212" fmla="*/ 1649506 w 2657256"/>
                          <a:gd name="connsiteY212" fmla="*/ 529070 h 3370881"/>
                          <a:gd name="connsiteX213" fmla="*/ 1636059 w 2657256"/>
                          <a:gd name="connsiteY213" fmla="*/ 538034 h 3370881"/>
                          <a:gd name="connsiteX214" fmla="*/ 1622612 w 2657256"/>
                          <a:gd name="connsiteY214" fmla="*/ 551481 h 3370881"/>
                          <a:gd name="connsiteX215" fmla="*/ 1609165 w 2657256"/>
                          <a:gd name="connsiteY215" fmla="*/ 555964 h 3370881"/>
                          <a:gd name="connsiteX216" fmla="*/ 1577788 w 2657256"/>
                          <a:gd name="connsiteY216" fmla="*/ 587340 h 3370881"/>
                          <a:gd name="connsiteX217" fmla="*/ 1568823 w 2657256"/>
                          <a:gd name="connsiteY217" fmla="*/ 600787 h 3370881"/>
                          <a:gd name="connsiteX218" fmla="*/ 1555376 w 2657256"/>
                          <a:gd name="connsiteY218" fmla="*/ 614234 h 3370881"/>
                          <a:gd name="connsiteX219" fmla="*/ 1524000 w 2657256"/>
                          <a:gd name="connsiteY219" fmla="*/ 654576 h 3370881"/>
                          <a:gd name="connsiteX220" fmla="*/ 1519518 w 2657256"/>
                          <a:gd name="connsiteY220" fmla="*/ 668023 h 3370881"/>
                          <a:gd name="connsiteX221" fmla="*/ 1528482 w 2657256"/>
                          <a:gd name="connsiteY221" fmla="*/ 708364 h 3370881"/>
                          <a:gd name="connsiteX222" fmla="*/ 1537447 w 2657256"/>
                          <a:gd name="connsiteY222" fmla="*/ 721811 h 3370881"/>
                          <a:gd name="connsiteX223" fmla="*/ 1568823 w 2657256"/>
                          <a:gd name="connsiteY223" fmla="*/ 712846 h 3370881"/>
                          <a:gd name="connsiteX224" fmla="*/ 1600200 w 2657256"/>
                          <a:gd name="connsiteY224" fmla="*/ 712846 h 3370881"/>
                          <a:gd name="connsiteX225" fmla="*/ 1631576 w 2657256"/>
                          <a:gd name="connsiteY225" fmla="*/ 690434 h 3370881"/>
                          <a:gd name="connsiteX226" fmla="*/ 1645023 w 2657256"/>
                          <a:gd name="connsiteY226" fmla="*/ 676987 h 3370881"/>
                          <a:gd name="connsiteX227" fmla="*/ 1685365 w 2657256"/>
                          <a:gd name="connsiteY227" fmla="*/ 645611 h 3370881"/>
                          <a:gd name="connsiteX228" fmla="*/ 1716741 w 2657256"/>
                          <a:gd name="connsiteY228" fmla="*/ 614234 h 3370881"/>
                          <a:gd name="connsiteX229" fmla="*/ 1748118 w 2657256"/>
                          <a:gd name="connsiteY229" fmla="*/ 596305 h 3370881"/>
                          <a:gd name="connsiteX230" fmla="*/ 1761565 w 2657256"/>
                          <a:gd name="connsiteY230" fmla="*/ 591823 h 3370881"/>
                          <a:gd name="connsiteX231" fmla="*/ 1779494 w 2657256"/>
                          <a:gd name="connsiteY231" fmla="*/ 582858 h 3370881"/>
                          <a:gd name="connsiteX232" fmla="*/ 1815353 w 2657256"/>
                          <a:gd name="connsiteY232" fmla="*/ 573893 h 3370881"/>
                          <a:gd name="connsiteX233" fmla="*/ 2030506 w 2657256"/>
                          <a:gd name="connsiteY233" fmla="*/ 578376 h 3370881"/>
                          <a:gd name="connsiteX234" fmla="*/ 2017059 w 2657256"/>
                          <a:gd name="connsiteY234" fmla="*/ 600787 h 3370881"/>
                          <a:gd name="connsiteX235" fmla="*/ 1981200 w 2657256"/>
                          <a:gd name="connsiteY235" fmla="*/ 636646 h 3370881"/>
                          <a:gd name="connsiteX236" fmla="*/ 1967753 w 2657256"/>
                          <a:gd name="connsiteY236" fmla="*/ 650093 h 3370881"/>
                          <a:gd name="connsiteX237" fmla="*/ 1936376 w 2657256"/>
                          <a:gd name="connsiteY237" fmla="*/ 690434 h 3370881"/>
                          <a:gd name="connsiteX238" fmla="*/ 1905000 w 2657256"/>
                          <a:gd name="connsiteY238" fmla="*/ 717329 h 3370881"/>
                          <a:gd name="connsiteX239" fmla="*/ 1860176 w 2657256"/>
                          <a:gd name="connsiteY239" fmla="*/ 735258 h 3370881"/>
                          <a:gd name="connsiteX240" fmla="*/ 1788459 w 2657256"/>
                          <a:gd name="connsiteY240" fmla="*/ 744223 h 3370881"/>
                          <a:gd name="connsiteX241" fmla="*/ 1846729 w 2657256"/>
                          <a:gd name="connsiteY241" fmla="*/ 802493 h 3370881"/>
                          <a:gd name="connsiteX242" fmla="*/ 1913965 w 2657256"/>
                          <a:gd name="connsiteY242" fmla="*/ 829387 h 3370881"/>
                          <a:gd name="connsiteX243" fmla="*/ 1922929 w 2657256"/>
                          <a:gd name="connsiteY243" fmla="*/ 842834 h 3370881"/>
                          <a:gd name="connsiteX244" fmla="*/ 1967753 w 2657256"/>
                          <a:gd name="connsiteY244" fmla="*/ 883176 h 3370881"/>
                          <a:gd name="connsiteX245" fmla="*/ 1981200 w 2657256"/>
                          <a:gd name="connsiteY245" fmla="*/ 896623 h 3370881"/>
                          <a:gd name="connsiteX246" fmla="*/ 1994647 w 2657256"/>
                          <a:gd name="connsiteY246" fmla="*/ 905587 h 3370881"/>
                          <a:gd name="connsiteX247" fmla="*/ 2021541 w 2657256"/>
                          <a:gd name="connsiteY247" fmla="*/ 927999 h 3370881"/>
                          <a:gd name="connsiteX248" fmla="*/ 2030506 w 2657256"/>
                          <a:gd name="connsiteY248" fmla="*/ 941446 h 3370881"/>
                          <a:gd name="connsiteX249" fmla="*/ 2057400 w 2657256"/>
                          <a:gd name="connsiteY249" fmla="*/ 968340 h 3370881"/>
                          <a:gd name="connsiteX250" fmla="*/ 2088776 w 2657256"/>
                          <a:gd name="connsiteY250" fmla="*/ 1013164 h 3370881"/>
                          <a:gd name="connsiteX251" fmla="*/ 2115670 w 2657256"/>
                          <a:gd name="connsiteY251" fmla="*/ 1057987 h 3370881"/>
                          <a:gd name="connsiteX252" fmla="*/ 2120153 w 2657256"/>
                          <a:gd name="connsiteY252" fmla="*/ 1089364 h 3370881"/>
                          <a:gd name="connsiteX253" fmla="*/ 2138082 w 2657256"/>
                          <a:gd name="connsiteY253" fmla="*/ 1143152 h 3370881"/>
                          <a:gd name="connsiteX254" fmla="*/ 2147047 w 2657256"/>
                          <a:gd name="connsiteY254" fmla="*/ 1196940 h 3370881"/>
                          <a:gd name="connsiteX255" fmla="*/ 2151529 w 2657256"/>
                          <a:gd name="connsiteY255" fmla="*/ 1210387 h 3370881"/>
                          <a:gd name="connsiteX256" fmla="*/ 2156012 w 2657256"/>
                          <a:gd name="connsiteY256" fmla="*/ 1228317 h 3370881"/>
                          <a:gd name="connsiteX257" fmla="*/ 2173941 w 2657256"/>
                          <a:gd name="connsiteY257" fmla="*/ 1295552 h 3370881"/>
                          <a:gd name="connsiteX258" fmla="*/ 2182906 w 2657256"/>
                          <a:gd name="connsiteY258" fmla="*/ 1313481 h 3370881"/>
                          <a:gd name="connsiteX259" fmla="*/ 2187388 w 2657256"/>
                          <a:gd name="connsiteY259" fmla="*/ 1331411 h 3370881"/>
                          <a:gd name="connsiteX260" fmla="*/ 2214282 w 2657256"/>
                          <a:gd name="connsiteY260" fmla="*/ 1385199 h 3370881"/>
                          <a:gd name="connsiteX261" fmla="*/ 2218765 w 2657256"/>
                          <a:gd name="connsiteY261" fmla="*/ 1403129 h 3370881"/>
                          <a:gd name="connsiteX262" fmla="*/ 2223247 w 2657256"/>
                          <a:gd name="connsiteY262" fmla="*/ 1430023 h 3370881"/>
                          <a:gd name="connsiteX263" fmla="*/ 2236694 w 2657256"/>
                          <a:gd name="connsiteY263" fmla="*/ 1456917 h 3370881"/>
                          <a:gd name="connsiteX264" fmla="*/ 2241176 w 2657256"/>
                          <a:gd name="connsiteY264" fmla="*/ 1577940 h 3370881"/>
                          <a:gd name="connsiteX265" fmla="*/ 2245659 w 2657256"/>
                          <a:gd name="connsiteY265" fmla="*/ 1595870 h 3370881"/>
                          <a:gd name="connsiteX266" fmla="*/ 2236694 w 2657256"/>
                          <a:gd name="connsiteY266" fmla="*/ 1694481 h 3370881"/>
                          <a:gd name="connsiteX267" fmla="*/ 2227729 w 2657256"/>
                          <a:gd name="connsiteY267" fmla="*/ 1716893 h 3370881"/>
                          <a:gd name="connsiteX268" fmla="*/ 2223247 w 2657256"/>
                          <a:gd name="connsiteY268" fmla="*/ 1730340 h 3370881"/>
                          <a:gd name="connsiteX269" fmla="*/ 2200835 w 2657256"/>
                          <a:gd name="connsiteY269" fmla="*/ 1788611 h 3370881"/>
                          <a:gd name="connsiteX270" fmla="*/ 2191870 w 2657256"/>
                          <a:gd name="connsiteY270" fmla="*/ 1811023 h 3370881"/>
                          <a:gd name="connsiteX271" fmla="*/ 2187388 w 2657256"/>
                          <a:gd name="connsiteY271" fmla="*/ 1824470 h 3370881"/>
                          <a:gd name="connsiteX272" fmla="*/ 2169459 w 2657256"/>
                          <a:gd name="connsiteY272" fmla="*/ 1869293 h 3370881"/>
                          <a:gd name="connsiteX273" fmla="*/ 2164976 w 2657256"/>
                          <a:gd name="connsiteY273" fmla="*/ 1882740 h 3370881"/>
                          <a:gd name="connsiteX274" fmla="*/ 2156012 w 2657256"/>
                          <a:gd name="connsiteY274" fmla="*/ 1927564 h 3370881"/>
                          <a:gd name="connsiteX275" fmla="*/ 2173941 w 2657256"/>
                          <a:gd name="connsiteY275" fmla="*/ 1945493 h 3370881"/>
                          <a:gd name="connsiteX276" fmla="*/ 2196353 w 2657256"/>
                          <a:gd name="connsiteY276" fmla="*/ 1958940 h 3370881"/>
                          <a:gd name="connsiteX277" fmla="*/ 2241176 w 2657256"/>
                          <a:gd name="connsiteY277" fmla="*/ 2012729 h 3370881"/>
                          <a:gd name="connsiteX278" fmla="*/ 2263588 w 2657256"/>
                          <a:gd name="connsiteY278" fmla="*/ 2057552 h 3370881"/>
                          <a:gd name="connsiteX279" fmla="*/ 2286000 w 2657256"/>
                          <a:gd name="connsiteY279" fmla="*/ 2084446 h 3370881"/>
                          <a:gd name="connsiteX280" fmla="*/ 2299447 w 2657256"/>
                          <a:gd name="connsiteY280" fmla="*/ 2124787 h 3370881"/>
                          <a:gd name="connsiteX281" fmla="*/ 2321859 w 2657256"/>
                          <a:gd name="connsiteY281" fmla="*/ 2151681 h 3370881"/>
                          <a:gd name="connsiteX282" fmla="*/ 2344270 w 2657256"/>
                          <a:gd name="connsiteY282" fmla="*/ 2205470 h 3370881"/>
                          <a:gd name="connsiteX283" fmla="*/ 2348753 w 2657256"/>
                          <a:gd name="connsiteY283" fmla="*/ 2223399 h 3370881"/>
                          <a:gd name="connsiteX284" fmla="*/ 2366682 w 2657256"/>
                          <a:gd name="connsiteY284" fmla="*/ 2263740 h 3370881"/>
                          <a:gd name="connsiteX285" fmla="*/ 2375647 w 2657256"/>
                          <a:gd name="connsiteY285" fmla="*/ 2286152 h 3370881"/>
                          <a:gd name="connsiteX286" fmla="*/ 2380129 w 2657256"/>
                          <a:gd name="connsiteY286" fmla="*/ 2308564 h 3370881"/>
                          <a:gd name="connsiteX287" fmla="*/ 2389094 w 2657256"/>
                          <a:gd name="connsiteY287" fmla="*/ 2335458 h 3370881"/>
                          <a:gd name="connsiteX288" fmla="*/ 2393576 w 2657256"/>
                          <a:gd name="connsiteY288" fmla="*/ 2380281 h 3370881"/>
                          <a:gd name="connsiteX289" fmla="*/ 2398059 w 2657256"/>
                          <a:gd name="connsiteY289" fmla="*/ 2393729 h 3370881"/>
                          <a:gd name="connsiteX290" fmla="*/ 2402541 w 2657256"/>
                          <a:gd name="connsiteY290" fmla="*/ 2447517 h 3370881"/>
                          <a:gd name="connsiteX291" fmla="*/ 2427343 w 2657256"/>
                          <a:gd name="connsiteY291" fmla="*/ 2564058 h 3370881"/>
                          <a:gd name="connsiteX292" fmla="*/ 2389094 w 2657256"/>
                          <a:gd name="connsiteY292" fmla="*/ 2837481 h 3370881"/>
                          <a:gd name="connsiteX293" fmla="*/ 2380129 w 2657256"/>
                          <a:gd name="connsiteY293" fmla="*/ 2859893 h 3370881"/>
                          <a:gd name="connsiteX294" fmla="*/ 2357718 w 2657256"/>
                          <a:gd name="connsiteY294" fmla="*/ 2913681 h 3370881"/>
                          <a:gd name="connsiteX295" fmla="*/ 2348753 w 2657256"/>
                          <a:gd name="connsiteY295" fmla="*/ 2936093 h 3370881"/>
                          <a:gd name="connsiteX296" fmla="*/ 2339788 w 2657256"/>
                          <a:gd name="connsiteY296" fmla="*/ 2971952 h 3370881"/>
                          <a:gd name="connsiteX297" fmla="*/ 2326341 w 2657256"/>
                          <a:gd name="connsiteY297" fmla="*/ 2994364 h 3370881"/>
                          <a:gd name="connsiteX298" fmla="*/ 2317376 w 2657256"/>
                          <a:gd name="connsiteY298" fmla="*/ 3025740 h 3370881"/>
                          <a:gd name="connsiteX299" fmla="*/ 2303929 w 2657256"/>
                          <a:gd name="connsiteY299" fmla="*/ 3048152 h 3370881"/>
                          <a:gd name="connsiteX300" fmla="*/ 2290482 w 2657256"/>
                          <a:gd name="connsiteY300" fmla="*/ 3079529 h 3370881"/>
                          <a:gd name="connsiteX301" fmla="*/ 2272553 w 2657256"/>
                          <a:gd name="connsiteY301" fmla="*/ 3084011 h 3370881"/>
                          <a:gd name="connsiteX302" fmla="*/ 2259106 w 2657256"/>
                          <a:gd name="connsiteY302" fmla="*/ 3088493 h 3370881"/>
                          <a:gd name="connsiteX303" fmla="*/ 2241176 w 2657256"/>
                          <a:gd name="connsiteY303" fmla="*/ 3092976 h 3370881"/>
                          <a:gd name="connsiteX304" fmla="*/ 2209800 w 2657256"/>
                          <a:gd name="connsiteY304" fmla="*/ 3101940 h 3370881"/>
                          <a:gd name="connsiteX305" fmla="*/ 2205318 w 2657256"/>
                          <a:gd name="connsiteY305" fmla="*/ 3039187 h 3370881"/>
                          <a:gd name="connsiteX306" fmla="*/ 2218765 w 2657256"/>
                          <a:gd name="connsiteY306" fmla="*/ 3021258 h 3370881"/>
                          <a:gd name="connsiteX307" fmla="*/ 2245659 w 2657256"/>
                          <a:gd name="connsiteY307" fmla="*/ 2971952 h 3370881"/>
                          <a:gd name="connsiteX308" fmla="*/ 2268070 w 2657256"/>
                          <a:gd name="connsiteY308" fmla="*/ 2945058 h 3370881"/>
                          <a:gd name="connsiteX309" fmla="*/ 2268070 w 2657256"/>
                          <a:gd name="connsiteY309" fmla="*/ 2568540 h 3370881"/>
                          <a:gd name="connsiteX310" fmla="*/ 2259106 w 2657256"/>
                          <a:gd name="connsiteY310" fmla="*/ 2532681 h 3370881"/>
                          <a:gd name="connsiteX311" fmla="*/ 2250141 w 2657256"/>
                          <a:gd name="connsiteY311" fmla="*/ 2492340 h 3370881"/>
                          <a:gd name="connsiteX312" fmla="*/ 2260899 w 2657256"/>
                          <a:gd name="connsiteY312" fmla="*/ 2479491 h 3370881"/>
                          <a:gd name="connsiteX313" fmla="*/ 2245659 w 2657256"/>
                          <a:gd name="connsiteY313" fmla="*/ 2389247 h 3370881"/>
                          <a:gd name="connsiteX314" fmla="*/ 2173941 w 2657256"/>
                          <a:gd name="connsiteY314" fmla="*/ 2241328 h 3370881"/>
                          <a:gd name="connsiteX315" fmla="*/ 2070846 w 2657256"/>
                          <a:gd name="connsiteY315" fmla="*/ 2057553 h 3370881"/>
                          <a:gd name="connsiteX316" fmla="*/ 2057400 w 2657256"/>
                          <a:gd name="connsiteY316" fmla="*/ 2151681 h 3370881"/>
                          <a:gd name="connsiteX317" fmla="*/ 2048435 w 2657256"/>
                          <a:gd name="connsiteY317" fmla="*/ 2106858 h 3370881"/>
                          <a:gd name="connsiteX318" fmla="*/ 2034988 w 2657256"/>
                          <a:gd name="connsiteY318" fmla="*/ 2003764 h 3370881"/>
                          <a:gd name="connsiteX319" fmla="*/ 2026023 w 2657256"/>
                          <a:gd name="connsiteY319" fmla="*/ 2026176 h 3370881"/>
                          <a:gd name="connsiteX320" fmla="*/ 2021541 w 2657256"/>
                          <a:gd name="connsiteY320" fmla="*/ 2039623 h 3370881"/>
                          <a:gd name="connsiteX321" fmla="*/ 1999129 w 2657256"/>
                          <a:gd name="connsiteY321" fmla="*/ 2053070 h 3370881"/>
                          <a:gd name="connsiteX322" fmla="*/ 1990165 w 2657256"/>
                          <a:gd name="connsiteY322" fmla="*/ 2070999 h 3370881"/>
                          <a:gd name="connsiteX323" fmla="*/ 1967753 w 2657256"/>
                          <a:gd name="connsiteY323" fmla="*/ 2106858 h 3370881"/>
                          <a:gd name="connsiteX324" fmla="*/ 1981200 w 2657256"/>
                          <a:gd name="connsiteY324" fmla="*/ 2223399 h 3370881"/>
                          <a:gd name="connsiteX325" fmla="*/ 1994647 w 2657256"/>
                          <a:gd name="connsiteY325" fmla="*/ 2254776 h 3370881"/>
                          <a:gd name="connsiteX326" fmla="*/ 2003612 w 2657256"/>
                          <a:gd name="connsiteY326" fmla="*/ 2272705 h 3370881"/>
                          <a:gd name="connsiteX327" fmla="*/ 2026023 w 2657256"/>
                          <a:gd name="connsiteY327" fmla="*/ 2304081 h 3370881"/>
                          <a:gd name="connsiteX328" fmla="*/ 2043953 w 2657256"/>
                          <a:gd name="connsiteY328" fmla="*/ 2348905 h 3370881"/>
                          <a:gd name="connsiteX329" fmla="*/ 2061882 w 2657256"/>
                          <a:gd name="connsiteY329" fmla="*/ 2371317 h 3370881"/>
                          <a:gd name="connsiteX330" fmla="*/ 2088776 w 2657256"/>
                          <a:gd name="connsiteY330" fmla="*/ 2434070 h 3370881"/>
                          <a:gd name="connsiteX331" fmla="*/ 2102223 w 2657256"/>
                          <a:gd name="connsiteY331" fmla="*/ 2465446 h 3370881"/>
                          <a:gd name="connsiteX332" fmla="*/ 2106706 w 2657256"/>
                          <a:gd name="connsiteY332" fmla="*/ 2496823 h 3370881"/>
                          <a:gd name="connsiteX333" fmla="*/ 2124635 w 2657256"/>
                          <a:gd name="connsiteY333" fmla="*/ 2559576 h 3370881"/>
                          <a:gd name="connsiteX334" fmla="*/ 2138082 w 2657256"/>
                          <a:gd name="connsiteY334" fmla="*/ 2649223 h 3370881"/>
                          <a:gd name="connsiteX335" fmla="*/ 2147047 w 2657256"/>
                          <a:gd name="connsiteY335" fmla="*/ 2685081 h 3370881"/>
                          <a:gd name="connsiteX336" fmla="*/ 2151529 w 2657256"/>
                          <a:gd name="connsiteY336" fmla="*/ 2716458 h 3370881"/>
                          <a:gd name="connsiteX337" fmla="*/ 2160494 w 2657256"/>
                          <a:gd name="connsiteY337" fmla="*/ 2770246 h 3370881"/>
                          <a:gd name="connsiteX338" fmla="*/ 2156012 w 2657256"/>
                          <a:gd name="connsiteY338" fmla="*/ 2962987 h 3370881"/>
                          <a:gd name="connsiteX339" fmla="*/ 2138082 w 2657256"/>
                          <a:gd name="connsiteY339" fmla="*/ 3043670 h 3370881"/>
                          <a:gd name="connsiteX340" fmla="*/ 2133600 w 2657256"/>
                          <a:gd name="connsiteY340" fmla="*/ 3061599 h 3370881"/>
                          <a:gd name="connsiteX341" fmla="*/ 2120153 w 2657256"/>
                          <a:gd name="connsiteY341" fmla="*/ 3079529 h 3370881"/>
                          <a:gd name="connsiteX342" fmla="*/ 2111188 w 2657256"/>
                          <a:gd name="connsiteY342" fmla="*/ 3106423 h 3370881"/>
                          <a:gd name="connsiteX343" fmla="*/ 2088776 w 2657256"/>
                          <a:gd name="connsiteY343" fmla="*/ 3137799 h 3370881"/>
                          <a:gd name="connsiteX344" fmla="*/ 2075329 w 2657256"/>
                          <a:gd name="connsiteY344" fmla="*/ 3164693 h 3370881"/>
                          <a:gd name="connsiteX345" fmla="*/ 2061882 w 2657256"/>
                          <a:gd name="connsiteY345" fmla="*/ 3169176 h 3370881"/>
                          <a:gd name="connsiteX346" fmla="*/ 2021541 w 2657256"/>
                          <a:gd name="connsiteY346" fmla="*/ 3164693 h 3370881"/>
                          <a:gd name="connsiteX347" fmla="*/ 2012576 w 2657256"/>
                          <a:gd name="connsiteY347" fmla="*/ 3119870 h 3370881"/>
                          <a:gd name="connsiteX348" fmla="*/ 2048435 w 2657256"/>
                          <a:gd name="connsiteY348" fmla="*/ 3021258 h 3370881"/>
                          <a:gd name="connsiteX349" fmla="*/ 2048435 w 2657256"/>
                          <a:gd name="connsiteY349" fmla="*/ 3021258 h 3370881"/>
                          <a:gd name="connsiteX350" fmla="*/ 2061882 w 2657256"/>
                          <a:gd name="connsiteY350" fmla="*/ 2967470 h 3370881"/>
                          <a:gd name="connsiteX351" fmla="*/ 2070847 w 2657256"/>
                          <a:gd name="connsiteY351" fmla="*/ 2882305 h 3370881"/>
                          <a:gd name="connsiteX352" fmla="*/ 2066365 w 2657256"/>
                          <a:gd name="connsiteY352" fmla="*/ 2725423 h 3370881"/>
                          <a:gd name="connsiteX353" fmla="*/ 2043953 w 2657256"/>
                          <a:gd name="connsiteY353" fmla="*/ 2649223 h 3370881"/>
                          <a:gd name="connsiteX354" fmla="*/ 2030506 w 2657256"/>
                          <a:gd name="connsiteY354" fmla="*/ 2622329 h 3370881"/>
                          <a:gd name="connsiteX355" fmla="*/ 2017059 w 2657256"/>
                          <a:gd name="connsiteY355" fmla="*/ 2581987 h 3370881"/>
                          <a:gd name="connsiteX356" fmla="*/ 1981200 w 2657256"/>
                          <a:gd name="connsiteY356" fmla="*/ 2514752 h 3370881"/>
                          <a:gd name="connsiteX357" fmla="*/ 1972235 w 2657256"/>
                          <a:gd name="connsiteY357" fmla="*/ 2501305 h 3370881"/>
                          <a:gd name="connsiteX358" fmla="*/ 1958788 w 2657256"/>
                          <a:gd name="connsiteY358" fmla="*/ 2478893 h 3370881"/>
                          <a:gd name="connsiteX359" fmla="*/ 1905000 w 2657256"/>
                          <a:gd name="connsiteY359" fmla="*/ 2398211 h 3370881"/>
                          <a:gd name="connsiteX360" fmla="*/ 1882588 w 2657256"/>
                          <a:gd name="connsiteY360" fmla="*/ 2357870 h 3370881"/>
                          <a:gd name="connsiteX361" fmla="*/ 1869141 w 2657256"/>
                          <a:gd name="connsiteY361" fmla="*/ 2339940 h 3370881"/>
                          <a:gd name="connsiteX362" fmla="*/ 1806388 w 2657256"/>
                          <a:gd name="connsiteY362" fmla="*/ 2313046 h 3370881"/>
                          <a:gd name="connsiteX363" fmla="*/ 1779494 w 2657256"/>
                          <a:gd name="connsiteY363" fmla="*/ 2304081 h 3370881"/>
                          <a:gd name="connsiteX364" fmla="*/ 1752600 w 2657256"/>
                          <a:gd name="connsiteY364" fmla="*/ 2299599 h 3370881"/>
                          <a:gd name="connsiteX365" fmla="*/ 1680882 w 2657256"/>
                          <a:gd name="connsiteY365" fmla="*/ 2277187 h 3370881"/>
                          <a:gd name="connsiteX366" fmla="*/ 1662953 w 2657256"/>
                          <a:gd name="connsiteY366" fmla="*/ 2272705 h 3370881"/>
                          <a:gd name="connsiteX367" fmla="*/ 1640541 w 2657256"/>
                          <a:gd name="connsiteY367" fmla="*/ 2259258 h 3370881"/>
                          <a:gd name="connsiteX368" fmla="*/ 1604682 w 2657256"/>
                          <a:gd name="connsiteY368" fmla="*/ 2272705 h 3370881"/>
                          <a:gd name="connsiteX369" fmla="*/ 1537447 w 2657256"/>
                          <a:gd name="connsiteY369" fmla="*/ 2304081 h 3370881"/>
                          <a:gd name="connsiteX370" fmla="*/ 1546113 w 2657256"/>
                          <a:gd name="connsiteY370" fmla="*/ 2313644 h 3370881"/>
                          <a:gd name="connsiteX371" fmla="*/ 1488141 w 2657256"/>
                          <a:gd name="connsiteY371" fmla="*/ 2313046 h 3370881"/>
                          <a:gd name="connsiteX372" fmla="*/ 1478878 w 2657256"/>
                          <a:gd name="connsiteY372" fmla="*/ 2342331 h 3370881"/>
                          <a:gd name="connsiteX373" fmla="*/ 1402678 w 2657256"/>
                          <a:gd name="connsiteY373" fmla="*/ 2339641 h 3370881"/>
                          <a:gd name="connsiteX374" fmla="*/ 1322892 w 2657256"/>
                          <a:gd name="connsiteY374" fmla="*/ 2336952 h 3370881"/>
                          <a:gd name="connsiteX375" fmla="*/ 1199384 w 2657256"/>
                          <a:gd name="connsiteY375" fmla="*/ 2307041 h 3370881"/>
                          <a:gd name="connsiteX376" fmla="*/ 1066800 w 2657256"/>
                          <a:gd name="connsiteY376" fmla="*/ 2272705 h 3370881"/>
                          <a:gd name="connsiteX377" fmla="*/ 1030941 w 2657256"/>
                          <a:gd name="connsiteY377" fmla="*/ 2263740 h 3370881"/>
                          <a:gd name="connsiteX378" fmla="*/ 986118 w 2657256"/>
                          <a:gd name="connsiteY378" fmla="*/ 2241329 h 3370881"/>
                          <a:gd name="connsiteX379" fmla="*/ 968188 w 2657256"/>
                          <a:gd name="connsiteY379" fmla="*/ 2232364 h 3370881"/>
                          <a:gd name="connsiteX380" fmla="*/ 936812 w 2657256"/>
                          <a:gd name="connsiteY380" fmla="*/ 2214434 h 3370881"/>
                          <a:gd name="connsiteX381" fmla="*/ 905435 w 2657256"/>
                          <a:gd name="connsiteY381" fmla="*/ 2196505 h 3370881"/>
                          <a:gd name="connsiteX382" fmla="*/ 869576 w 2657256"/>
                          <a:gd name="connsiteY382" fmla="*/ 2209952 h 3370881"/>
                          <a:gd name="connsiteX383" fmla="*/ 856129 w 2657256"/>
                          <a:gd name="connsiteY383" fmla="*/ 2227881 h 3370881"/>
                          <a:gd name="connsiteX384" fmla="*/ 815788 w 2657256"/>
                          <a:gd name="connsiteY384" fmla="*/ 2268223 h 3370881"/>
                          <a:gd name="connsiteX385" fmla="*/ 788894 w 2657256"/>
                          <a:gd name="connsiteY385" fmla="*/ 2290634 h 3370881"/>
                          <a:gd name="connsiteX386" fmla="*/ 762000 w 2657256"/>
                          <a:gd name="connsiteY386" fmla="*/ 2313046 h 3370881"/>
                          <a:gd name="connsiteX387" fmla="*/ 753035 w 2657256"/>
                          <a:gd name="connsiteY387" fmla="*/ 2326493 h 3370881"/>
                          <a:gd name="connsiteX388" fmla="*/ 735106 w 2657256"/>
                          <a:gd name="connsiteY388" fmla="*/ 2339940 h 3370881"/>
                          <a:gd name="connsiteX389" fmla="*/ 712694 w 2657256"/>
                          <a:gd name="connsiteY389" fmla="*/ 2362352 h 3370881"/>
                          <a:gd name="connsiteX390" fmla="*/ 694765 w 2657256"/>
                          <a:gd name="connsiteY390" fmla="*/ 2375799 h 3370881"/>
                          <a:gd name="connsiteX391" fmla="*/ 681318 w 2657256"/>
                          <a:gd name="connsiteY391" fmla="*/ 2393729 h 3370881"/>
                          <a:gd name="connsiteX392" fmla="*/ 667870 w 2657256"/>
                          <a:gd name="connsiteY392" fmla="*/ 2402693 h 3370881"/>
                          <a:gd name="connsiteX393" fmla="*/ 623047 w 2657256"/>
                          <a:gd name="connsiteY393" fmla="*/ 2443034 h 3370881"/>
                          <a:gd name="connsiteX394" fmla="*/ 600635 w 2657256"/>
                          <a:gd name="connsiteY394" fmla="*/ 2474411 h 3370881"/>
                          <a:gd name="connsiteX395" fmla="*/ 587188 w 2657256"/>
                          <a:gd name="connsiteY395" fmla="*/ 2514752 h 3370881"/>
                          <a:gd name="connsiteX396" fmla="*/ 582706 w 2657256"/>
                          <a:gd name="connsiteY396" fmla="*/ 2546129 h 3370881"/>
                          <a:gd name="connsiteX397" fmla="*/ 596153 w 2657256"/>
                          <a:gd name="connsiteY397" fmla="*/ 2635776 h 3370881"/>
                          <a:gd name="connsiteX398" fmla="*/ 600635 w 2657256"/>
                          <a:gd name="connsiteY398" fmla="*/ 2653705 h 3370881"/>
                          <a:gd name="connsiteX399" fmla="*/ 609600 w 2657256"/>
                          <a:gd name="connsiteY399" fmla="*/ 2671634 h 3370881"/>
                          <a:gd name="connsiteX400" fmla="*/ 614082 w 2657256"/>
                          <a:gd name="connsiteY400" fmla="*/ 2689564 h 3370881"/>
                          <a:gd name="connsiteX401" fmla="*/ 623047 w 2657256"/>
                          <a:gd name="connsiteY401" fmla="*/ 2711976 h 3370881"/>
                          <a:gd name="connsiteX402" fmla="*/ 627529 w 2657256"/>
                          <a:gd name="connsiteY402" fmla="*/ 2734387 h 3370881"/>
                          <a:gd name="connsiteX403" fmla="*/ 640976 w 2657256"/>
                          <a:gd name="connsiteY403" fmla="*/ 2765764 h 3370881"/>
                          <a:gd name="connsiteX404" fmla="*/ 645459 w 2657256"/>
                          <a:gd name="connsiteY404" fmla="*/ 2779211 h 3370881"/>
                          <a:gd name="connsiteX405" fmla="*/ 658906 w 2657256"/>
                          <a:gd name="connsiteY405" fmla="*/ 2801623 h 3370881"/>
                          <a:gd name="connsiteX406" fmla="*/ 676835 w 2657256"/>
                          <a:gd name="connsiteY406" fmla="*/ 2864376 h 3370881"/>
                          <a:gd name="connsiteX407" fmla="*/ 690282 w 2657256"/>
                          <a:gd name="connsiteY407" fmla="*/ 2895752 h 3370881"/>
                          <a:gd name="connsiteX408" fmla="*/ 699247 w 2657256"/>
                          <a:gd name="connsiteY408" fmla="*/ 2940576 h 3370881"/>
                          <a:gd name="connsiteX409" fmla="*/ 703729 w 2657256"/>
                          <a:gd name="connsiteY409" fmla="*/ 2967470 h 3370881"/>
                          <a:gd name="connsiteX410" fmla="*/ 717176 w 2657256"/>
                          <a:gd name="connsiteY410" fmla="*/ 2994364 h 3370881"/>
                          <a:gd name="connsiteX411" fmla="*/ 735106 w 2657256"/>
                          <a:gd name="connsiteY411" fmla="*/ 3052634 h 3370881"/>
                          <a:gd name="connsiteX412" fmla="*/ 739588 w 2657256"/>
                          <a:gd name="connsiteY412" fmla="*/ 3079529 h 3370881"/>
                          <a:gd name="connsiteX413" fmla="*/ 762000 w 2657256"/>
                          <a:gd name="connsiteY413" fmla="*/ 3142281 h 3370881"/>
                          <a:gd name="connsiteX414" fmla="*/ 766482 w 2657256"/>
                          <a:gd name="connsiteY414" fmla="*/ 3231929 h 3370881"/>
                          <a:gd name="connsiteX415" fmla="*/ 770965 w 2657256"/>
                          <a:gd name="connsiteY415" fmla="*/ 3254340 h 3370881"/>
                          <a:gd name="connsiteX416" fmla="*/ 775447 w 2657256"/>
                          <a:gd name="connsiteY416" fmla="*/ 3285717 h 3370881"/>
                          <a:gd name="connsiteX417" fmla="*/ 748553 w 2657256"/>
                          <a:gd name="connsiteY417" fmla="*/ 3335023 h 3370881"/>
                          <a:gd name="connsiteX418" fmla="*/ 721659 w 2657256"/>
                          <a:gd name="connsiteY418" fmla="*/ 3343987 h 3370881"/>
                          <a:gd name="connsiteX419" fmla="*/ 708212 w 2657256"/>
                          <a:gd name="connsiteY419" fmla="*/ 3348470 h 3370881"/>
                          <a:gd name="connsiteX420" fmla="*/ 623047 w 2657256"/>
                          <a:gd name="connsiteY420" fmla="*/ 3330540 h 3370881"/>
                          <a:gd name="connsiteX421" fmla="*/ 609600 w 2657256"/>
                          <a:gd name="connsiteY421" fmla="*/ 3308129 h 3370881"/>
                          <a:gd name="connsiteX422" fmla="*/ 591670 w 2657256"/>
                          <a:gd name="connsiteY422" fmla="*/ 3267787 h 3370881"/>
                          <a:gd name="connsiteX423" fmla="*/ 560294 w 2657256"/>
                          <a:gd name="connsiteY423" fmla="*/ 3209517 h 3370881"/>
                          <a:gd name="connsiteX424" fmla="*/ 551329 w 2657256"/>
                          <a:gd name="connsiteY424" fmla="*/ 3196070 h 3370881"/>
                          <a:gd name="connsiteX425" fmla="*/ 528918 w 2657256"/>
                          <a:gd name="connsiteY425" fmla="*/ 3173658 h 3370881"/>
                          <a:gd name="connsiteX426" fmla="*/ 519953 w 2657256"/>
                          <a:gd name="connsiteY426" fmla="*/ 3128834 h 3370881"/>
                          <a:gd name="connsiteX427" fmla="*/ 524435 w 2657256"/>
                          <a:gd name="connsiteY427" fmla="*/ 3101940 h 3370881"/>
                          <a:gd name="connsiteX428" fmla="*/ 528918 w 2657256"/>
                          <a:gd name="connsiteY428" fmla="*/ 3088493 h 3370881"/>
                          <a:gd name="connsiteX429" fmla="*/ 542365 w 2657256"/>
                          <a:gd name="connsiteY429" fmla="*/ 3052634 h 3370881"/>
                          <a:gd name="connsiteX430" fmla="*/ 484094 w 2657256"/>
                          <a:gd name="connsiteY430" fmla="*/ 2886787 h 3370881"/>
                          <a:gd name="connsiteX431" fmla="*/ 443753 w 2657256"/>
                          <a:gd name="connsiteY431" fmla="*/ 2779211 h 3370881"/>
                          <a:gd name="connsiteX432" fmla="*/ 439270 w 2657256"/>
                          <a:gd name="connsiteY432" fmla="*/ 2752317 h 3370881"/>
                          <a:gd name="connsiteX433" fmla="*/ 430306 w 2657256"/>
                          <a:gd name="connsiteY433" fmla="*/ 2716458 h 3370881"/>
                          <a:gd name="connsiteX434" fmla="*/ 425823 w 2657256"/>
                          <a:gd name="connsiteY434" fmla="*/ 2680599 h 3370881"/>
                          <a:gd name="connsiteX435" fmla="*/ 398929 w 2657256"/>
                          <a:gd name="connsiteY435" fmla="*/ 2599917 h 3370881"/>
                          <a:gd name="connsiteX436" fmla="*/ 385482 w 2657256"/>
                          <a:gd name="connsiteY436" fmla="*/ 2568540 h 3370881"/>
                          <a:gd name="connsiteX437" fmla="*/ 381000 w 2657256"/>
                          <a:gd name="connsiteY437" fmla="*/ 2550611 h 3370881"/>
                          <a:gd name="connsiteX438" fmla="*/ 372035 w 2657256"/>
                          <a:gd name="connsiteY438" fmla="*/ 2483376 h 3370881"/>
                          <a:gd name="connsiteX439" fmla="*/ 367553 w 2657256"/>
                          <a:gd name="connsiteY439" fmla="*/ 2469929 h 3370881"/>
                          <a:gd name="connsiteX440" fmla="*/ 407894 w 2657256"/>
                          <a:gd name="connsiteY440" fmla="*/ 2451999 h 3370881"/>
                          <a:gd name="connsiteX441" fmla="*/ 515470 w 2657256"/>
                          <a:gd name="connsiteY441" fmla="*/ 2407176 h 3370881"/>
                          <a:gd name="connsiteX442" fmla="*/ 578223 w 2657256"/>
                          <a:gd name="connsiteY442" fmla="*/ 2353387 h 3370881"/>
                          <a:gd name="connsiteX443" fmla="*/ 587188 w 2657256"/>
                          <a:gd name="connsiteY443" fmla="*/ 2330976 h 3370881"/>
                          <a:gd name="connsiteX444" fmla="*/ 614082 w 2657256"/>
                          <a:gd name="connsiteY444" fmla="*/ 2254776 h 3370881"/>
                          <a:gd name="connsiteX445" fmla="*/ 649941 w 2657256"/>
                          <a:gd name="connsiteY445" fmla="*/ 2200987 h 3370881"/>
                          <a:gd name="connsiteX446" fmla="*/ 690282 w 2657256"/>
                          <a:gd name="connsiteY446" fmla="*/ 2174093 h 3370881"/>
                          <a:gd name="connsiteX447" fmla="*/ 703729 w 2657256"/>
                          <a:gd name="connsiteY447" fmla="*/ 2165129 h 3370881"/>
                          <a:gd name="connsiteX448" fmla="*/ 739588 w 2657256"/>
                          <a:gd name="connsiteY448" fmla="*/ 2147199 h 3370881"/>
                          <a:gd name="connsiteX449" fmla="*/ 708212 w 2657256"/>
                          <a:gd name="connsiteY449" fmla="*/ 2187540 h 3370881"/>
                          <a:gd name="connsiteX450" fmla="*/ 654423 w 2657256"/>
                          <a:gd name="connsiteY450" fmla="*/ 2241329 h 3370881"/>
                          <a:gd name="connsiteX451" fmla="*/ 636494 w 2657256"/>
                          <a:gd name="connsiteY451" fmla="*/ 2259258 h 3370881"/>
                          <a:gd name="connsiteX452" fmla="*/ 614082 w 2657256"/>
                          <a:gd name="connsiteY452" fmla="*/ 2286152 h 3370881"/>
                          <a:gd name="connsiteX453" fmla="*/ 605118 w 2657256"/>
                          <a:gd name="connsiteY453" fmla="*/ 2299599 h 3370881"/>
                          <a:gd name="connsiteX454" fmla="*/ 560294 w 2657256"/>
                          <a:gd name="connsiteY454" fmla="*/ 2335458 h 3370881"/>
                          <a:gd name="connsiteX455" fmla="*/ 524435 w 2657256"/>
                          <a:gd name="connsiteY455" fmla="*/ 2348905 h 3370881"/>
                          <a:gd name="connsiteX456" fmla="*/ 502023 w 2657256"/>
                          <a:gd name="connsiteY456" fmla="*/ 2362352 h 3370881"/>
                          <a:gd name="connsiteX457" fmla="*/ 461682 w 2657256"/>
                          <a:gd name="connsiteY457" fmla="*/ 2389246 h 3370881"/>
                          <a:gd name="connsiteX458" fmla="*/ 448235 w 2657256"/>
                          <a:gd name="connsiteY458" fmla="*/ 2398211 h 3370881"/>
                          <a:gd name="connsiteX459" fmla="*/ 430306 w 2657256"/>
                          <a:gd name="connsiteY459" fmla="*/ 2407176 h 3370881"/>
                          <a:gd name="connsiteX460" fmla="*/ 412376 w 2657256"/>
                          <a:gd name="connsiteY460" fmla="*/ 2420623 h 3370881"/>
                          <a:gd name="connsiteX461" fmla="*/ 389965 w 2657256"/>
                          <a:gd name="connsiteY461" fmla="*/ 2429587 h 3370881"/>
                          <a:gd name="connsiteX462" fmla="*/ 372035 w 2657256"/>
                          <a:gd name="connsiteY462" fmla="*/ 2443034 h 3370881"/>
                          <a:gd name="connsiteX463" fmla="*/ 318247 w 2657256"/>
                          <a:gd name="connsiteY463" fmla="*/ 2474411 h 3370881"/>
                          <a:gd name="connsiteX464" fmla="*/ 304800 w 2657256"/>
                          <a:gd name="connsiteY464" fmla="*/ 2492340 h 3370881"/>
                          <a:gd name="connsiteX465" fmla="*/ 282388 w 2657256"/>
                          <a:gd name="connsiteY465" fmla="*/ 2519234 h 3370881"/>
                          <a:gd name="connsiteX466" fmla="*/ 295835 w 2657256"/>
                          <a:gd name="connsiteY466" fmla="*/ 2815070 h 3370881"/>
                          <a:gd name="connsiteX467" fmla="*/ 300318 w 2657256"/>
                          <a:gd name="connsiteY467" fmla="*/ 2837481 h 3370881"/>
                          <a:gd name="connsiteX468" fmla="*/ 304800 w 2657256"/>
                          <a:gd name="connsiteY468" fmla="*/ 2868858 h 3370881"/>
                          <a:gd name="connsiteX469" fmla="*/ 309282 w 2657256"/>
                          <a:gd name="connsiteY469" fmla="*/ 2927129 h 3370881"/>
                          <a:gd name="connsiteX470" fmla="*/ 322729 w 2657256"/>
                          <a:gd name="connsiteY470" fmla="*/ 2985399 h 3370881"/>
                          <a:gd name="connsiteX471" fmla="*/ 327212 w 2657256"/>
                          <a:gd name="connsiteY471" fmla="*/ 3012293 h 3370881"/>
                          <a:gd name="connsiteX472" fmla="*/ 331694 w 2657256"/>
                          <a:gd name="connsiteY472" fmla="*/ 3043670 h 3370881"/>
                          <a:gd name="connsiteX473" fmla="*/ 345141 w 2657256"/>
                          <a:gd name="connsiteY473" fmla="*/ 3070564 h 3370881"/>
                          <a:gd name="connsiteX474" fmla="*/ 367553 w 2657256"/>
                          <a:gd name="connsiteY474" fmla="*/ 3124352 h 3370881"/>
                          <a:gd name="connsiteX475" fmla="*/ 381000 w 2657256"/>
                          <a:gd name="connsiteY475" fmla="*/ 3182623 h 3370881"/>
                          <a:gd name="connsiteX476" fmla="*/ 389965 w 2657256"/>
                          <a:gd name="connsiteY476" fmla="*/ 3196070 h 3370881"/>
                          <a:gd name="connsiteX477" fmla="*/ 394447 w 2657256"/>
                          <a:gd name="connsiteY477" fmla="*/ 3213999 h 3370881"/>
                          <a:gd name="connsiteX478" fmla="*/ 412376 w 2657256"/>
                          <a:gd name="connsiteY478" fmla="*/ 3245376 h 3370881"/>
                          <a:gd name="connsiteX479" fmla="*/ 416859 w 2657256"/>
                          <a:gd name="connsiteY479" fmla="*/ 3258823 h 3370881"/>
                          <a:gd name="connsiteX480" fmla="*/ 425823 w 2657256"/>
                          <a:gd name="connsiteY480" fmla="*/ 3272270 h 3370881"/>
                          <a:gd name="connsiteX481" fmla="*/ 439270 w 2657256"/>
                          <a:gd name="connsiteY481" fmla="*/ 3303646 h 3370881"/>
                          <a:gd name="connsiteX482" fmla="*/ 439270 w 2657256"/>
                          <a:gd name="connsiteY482" fmla="*/ 3352952 h 3370881"/>
                          <a:gd name="connsiteX483" fmla="*/ 430306 w 2657256"/>
                          <a:gd name="connsiteY483" fmla="*/ 3366399 h 3370881"/>
                          <a:gd name="connsiteX484" fmla="*/ 412376 w 2657256"/>
                          <a:gd name="connsiteY484" fmla="*/ 3370881 h 3370881"/>
                          <a:gd name="connsiteX485" fmla="*/ 295835 w 2657256"/>
                          <a:gd name="connsiteY485" fmla="*/ 3357434 h 3370881"/>
                          <a:gd name="connsiteX486" fmla="*/ 264459 w 2657256"/>
                          <a:gd name="connsiteY486" fmla="*/ 3276752 h 3370881"/>
                          <a:gd name="connsiteX487" fmla="*/ 259976 w 2657256"/>
                          <a:gd name="connsiteY487" fmla="*/ 3240893 h 3370881"/>
                          <a:gd name="connsiteX488" fmla="*/ 246529 w 2657256"/>
                          <a:gd name="connsiteY488" fmla="*/ 3178140 h 3370881"/>
                          <a:gd name="connsiteX489" fmla="*/ 237565 w 2657256"/>
                          <a:gd name="connsiteY489" fmla="*/ 3084011 h 3370881"/>
                          <a:gd name="connsiteX490" fmla="*/ 228600 w 2657256"/>
                          <a:gd name="connsiteY490" fmla="*/ 3057117 h 3370881"/>
                          <a:gd name="connsiteX491" fmla="*/ 219635 w 2657256"/>
                          <a:gd name="connsiteY491" fmla="*/ 3021258 h 3370881"/>
                          <a:gd name="connsiteX492" fmla="*/ 206188 w 2657256"/>
                          <a:gd name="connsiteY492" fmla="*/ 2980917 h 3370881"/>
                          <a:gd name="connsiteX493" fmla="*/ 201706 w 2657256"/>
                          <a:gd name="connsiteY493" fmla="*/ 2949540 h 3370881"/>
                          <a:gd name="connsiteX494" fmla="*/ 197223 w 2657256"/>
                          <a:gd name="connsiteY494" fmla="*/ 2927129 h 3370881"/>
                          <a:gd name="connsiteX495" fmla="*/ 192741 w 2657256"/>
                          <a:gd name="connsiteY495" fmla="*/ 2891270 h 3370881"/>
                          <a:gd name="connsiteX496" fmla="*/ 188259 w 2657256"/>
                          <a:gd name="connsiteY496" fmla="*/ 2850929 h 3370881"/>
                          <a:gd name="connsiteX497" fmla="*/ 179294 w 2657256"/>
                          <a:gd name="connsiteY497" fmla="*/ 2824034 h 3370881"/>
                          <a:gd name="connsiteX498" fmla="*/ 165847 w 2657256"/>
                          <a:gd name="connsiteY498" fmla="*/ 2774729 h 3370881"/>
                          <a:gd name="connsiteX499" fmla="*/ 161365 w 2657256"/>
                          <a:gd name="connsiteY499" fmla="*/ 2747834 h 3370881"/>
                          <a:gd name="connsiteX500" fmla="*/ 156882 w 2657256"/>
                          <a:gd name="connsiteY500" fmla="*/ 2559576 h 3370881"/>
                          <a:gd name="connsiteX501" fmla="*/ 152400 w 2657256"/>
                          <a:gd name="connsiteY501" fmla="*/ 2519234 h 3370881"/>
                          <a:gd name="connsiteX502" fmla="*/ 118035 w 2657256"/>
                          <a:gd name="connsiteY502" fmla="*/ 2400004 h 3370881"/>
                          <a:gd name="connsiteX503" fmla="*/ 129988 w 2657256"/>
                          <a:gd name="connsiteY503" fmla="*/ 2344423 h 3370881"/>
                          <a:gd name="connsiteX504" fmla="*/ 100106 w 2657256"/>
                          <a:gd name="connsiteY504" fmla="*/ 2330976 h 3370881"/>
                          <a:gd name="connsiteX505" fmla="*/ 138953 w 2657256"/>
                          <a:gd name="connsiteY505" fmla="*/ 2313046 h 3370881"/>
                          <a:gd name="connsiteX506" fmla="*/ 152400 w 2657256"/>
                          <a:gd name="connsiteY506" fmla="*/ 2304081 h 3370881"/>
                          <a:gd name="connsiteX507" fmla="*/ 170329 w 2657256"/>
                          <a:gd name="connsiteY507" fmla="*/ 2259258 h 3370881"/>
                          <a:gd name="connsiteX508" fmla="*/ 188259 w 2657256"/>
                          <a:gd name="connsiteY508" fmla="*/ 2223399 h 3370881"/>
                          <a:gd name="connsiteX509" fmla="*/ 206188 w 2657256"/>
                          <a:gd name="connsiteY509" fmla="*/ 2187540 h 3370881"/>
                          <a:gd name="connsiteX510" fmla="*/ 210670 w 2657256"/>
                          <a:gd name="connsiteY510" fmla="*/ 2174093 h 3370881"/>
                          <a:gd name="connsiteX511" fmla="*/ 219635 w 2657256"/>
                          <a:gd name="connsiteY511" fmla="*/ 2115823 h 3370881"/>
                          <a:gd name="connsiteX512" fmla="*/ 210670 w 2657256"/>
                          <a:gd name="connsiteY512" fmla="*/ 1958940 h 3370881"/>
                          <a:gd name="connsiteX513" fmla="*/ 192741 w 2657256"/>
                          <a:gd name="connsiteY513" fmla="*/ 1923081 h 3370881"/>
                          <a:gd name="connsiteX514" fmla="*/ 179294 w 2657256"/>
                          <a:gd name="connsiteY514" fmla="*/ 1891705 h 3370881"/>
                          <a:gd name="connsiteX515" fmla="*/ 165847 w 2657256"/>
                          <a:gd name="connsiteY515" fmla="*/ 1864811 h 3370881"/>
                          <a:gd name="connsiteX516" fmla="*/ 152400 w 2657256"/>
                          <a:gd name="connsiteY516" fmla="*/ 1833434 h 3370881"/>
                          <a:gd name="connsiteX517" fmla="*/ 143435 w 2657256"/>
                          <a:gd name="connsiteY517" fmla="*/ 1819987 h 3370881"/>
                          <a:gd name="connsiteX518" fmla="*/ 107576 w 2657256"/>
                          <a:gd name="connsiteY518" fmla="*/ 1784129 h 3370881"/>
                          <a:gd name="connsiteX519" fmla="*/ 94129 w 2657256"/>
                          <a:gd name="connsiteY519" fmla="*/ 1779646 h 3370881"/>
                          <a:gd name="connsiteX520" fmla="*/ 71718 w 2657256"/>
                          <a:gd name="connsiteY520" fmla="*/ 1770681 h 3370881"/>
                          <a:gd name="connsiteX521" fmla="*/ 58270 w 2657256"/>
                          <a:gd name="connsiteY521" fmla="*/ 1761717 h 3370881"/>
                          <a:gd name="connsiteX522" fmla="*/ 26894 w 2657256"/>
                          <a:gd name="connsiteY522" fmla="*/ 1730340 h 3370881"/>
                          <a:gd name="connsiteX523" fmla="*/ 0 w 2657256"/>
                          <a:gd name="connsiteY523" fmla="*/ 1707929 h 3370881"/>
                          <a:gd name="connsiteX0" fmla="*/ 0 w 2657256"/>
                          <a:gd name="connsiteY0" fmla="*/ 1707929 h 3370881"/>
                          <a:gd name="connsiteX1" fmla="*/ 22412 w 2657256"/>
                          <a:gd name="connsiteY1" fmla="*/ 1698964 h 3370881"/>
                          <a:gd name="connsiteX2" fmla="*/ 31376 w 2657256"/>
                          <a:gd name="connsiteY2" fmla="*/ 1681034 h 3370881"/>
                          <a:gd name="connsiteX3" fmla="*/ 44823 w 2657256"/>
                          <a:gd name="connsiteY3" fmla="*/ 1672070 h 3370881"/>
                          <a:gd name="connsiteX4" fmla="*/ 58270 w 2657256"/>
                          <a:gd name="connsiteY4" fmla="*/ 1654140 h 3370881"/>
                          <a:gd name="connsiteX5" fmla="*/ 76200 w 2657256"/>
                          <a:gd name="connsiteY5" fmla="*/ 1645176 h 3370881"/>
                          <a:gd name="connsiteX6" fmla="*/ 98612 w 2657256"/>
                          <a:gd name="connsiteY6" fmla="*/ 1636211 h 3370881"/>
                          <a:gd name="connsiteX7" fmla="*/ 125506 w 2657256"/>
                          <a:gd name="connsiteY7" fmla="*/ 1627246 h 3370881"/>
                          <a:gd name="connsiteX8" fmla="*/ 152400 w 2657256"/>
                          <a:gd name="connsiteY8" fmla="*/ 1609317 h 3370881"/>
                          <a:gd name="connsiteX9" fmla="*/ 170329 w 2657256"/>
                          <a:gd name="connsiteY9" fmla="*/ 1600352 h 3370881"/>
                          <a:gd name="connsiteX10" fmla="*/ 188259 w 2657256"/>
                          <a:gd name="connsiteY10" fmla="*/ 1582423 h 3370881"/>
                          <a:gd name="connsiteX11" fmla="*/ 228600 w 2657256"/>
                          <a:gd name="connsiteY11" fmla="*/ 1564493 h 3370881"/>
                          <a:gd name="connsiteX12" fmla="*/ 255494 w 2657256"/>
                          <a:gd name="connsiteY12" fmla="*/ 1546564 h 3370881"/>
                          <a:gd name="connsiteX13" fmla="*/ 300318 w 2657256"/>
                          <a:gd name="connsiteY13" fmla="*/ 1524152 h 3370881"/>
                          <a:gd name="connsiteX14" fmla="*/ 313765 w 2657256"/>
                          <a:gd name="connsiteY14" fmla="*/ 1515187 h 3370881"/>
                          <a:gd name="connsiteX15" fmla="*/ 340659 w 2657256"/>
                          <a:gd name="connsiteY15" fmla="*/ 1510705 h 3370881"/>
                          <a:gd name="connsiteX16" fmla="*/ 363070 w 2657256"/>
                          <a:gd name="connsiteY16" fmla="*/ 1506223 h 3370881"/>
                          <a:gd name="connsiteX17" fmla="*/ 389965 w 2657256"/>
                          <a:gd name="connsiteY17" fmla="*/ 1501740 h 3370881"/>
                          <a:gd name="connsiteX18" fmla="*/ 425823 w 2657256"/>
                          <a:gd name="connsiteY18" fmla="*/ 1497258 h 3370881"/>
                          <a:gd name="connsiteX19" fmla="*/ 470647 w 2657256"/>
                          <a:gd name="connsiteY19" fmla="*/ 1488293 h 3370881"/>
                          <a:gd name="connsiteX20" fmla="*/ 515470 w 2657256"/>
                          <a:gd name="connsiteY20" fmla="*/ 1479329 h 3370881"/>
                          <a:gd name="connsiteX21" fmla="*/ 528918 w 2657256"/>
                          <a:gd name="connsiteY21" fmla="*/ 1470364 h 3370881"/>
                          <a:gd name="connsiteX22" fmla="*/ 600635 w 2657256"/>
                          <a:gd name="connsiteY22" fmla="*/ 1456917 h 3370881"/>
                          <a:gd name="connsiteX23" fmla="*/ 690282 w 2657256"/>
                          <a:gd name="connsiteY23" fmla="*/ 1447952 h 3370881"/>
                          <a:gd name="connsiteX24" fmla="*/ 793376 w 2657256"/>
                          <a:gd name="connsiteY24" fmla="*/ 1452434 h 3370881"/>
                          <a:gd name="connsiteX25" fmla="*/ 874059 w 2657256"/>
                          <a:gd name="connsiteY25" fmla="*/ 1465881 h 3370881"/>
                          <a:gd name="connsiteX26" fmla="*/ 914400 w 2657256"/>
                          <a:gd name="connsiteY26" fmla="*/ 1470364 h 3370881"/>
                          <a:gd name="connsiteX27" fmla="*/ 1030941 w 2657256"/>
                          <a:gd name="connsiteY27" fmla="*/ 1483811 h 3370881"/>
                          <a:gd name="connsiteX28" fmla="*/ 1151965 w 2657256"/>
                          <a:gd name="connsiteY28" fmla="*/ 1492776 h 3370881"/>
                          <a:gd name="connsiteX29" fmla="*/ 1281953 w 2657256"/>
                          <a:gd name="connsiteY29" fmla="*/ 1501740 h 3370881"/>
                          <a:gd name="connsiteX30" fmla="*/ 1465729 w 2657256"/>
                          <a:gd name="connsiteY30" fmla="*/ 1497258 h 3370881"/>
                          <a:gd name="connsiteX31" fmla="*/ 1510553 w 2657256"/>
                          <a:gd name="connsiteY31" fmla="*/ 1492776 h 3370881"/>
                          <a:gd name="connsiteX32" fmla="*/ 1582270 w 2657256"/>
                          <a:gd name="connsiteY32" fmla="*/ 1461399 h 3370881"/>
                          <a:gd name="connsiteX33" fmla="*/ 1604682 w 2657256"/>
                          <a:gd name="connsiteY33" fmla="*/ 1456917 h 3370881"/>
                          <a:gd name="connsiteX34" fmla="*/ 1622612 w 2657256"/>
                          <a:gd name="connsiteY34" fmla="*/ 1447952 h 3370881"/>
                          <a:gd name="connsiteX35" fmla="*/ 1645023 w 2657256"/>
                          <a:gd name="connsiteY35" fmla="*/ 1438987 h 3370881"/>
                          <a:gd name="connsiteX36" fmla="*/ 1662953 w 2657256"/>
                          <a:gd name="connsiteY36" fmla="*/ 1425540 h 3370881"/>
                          <a:gd name="connsiteX37" fmla="*/ 1698812 w 2657256"/>
                          <a:gd name="connsiteY37" fmla="*/ 1407611 h 3370881"/>
                          <a:gd name="connsiteX38" fmla="*/ 1739153 w 2657256"/>
                          <a:gd name="connsiteY38" fmla="*/ 1380717 h 3370881"/>
                          <a:gd name="connsiteX39" fmla="*/ 1752600 w 2657256"/>
                          <a:gd name="connsiteY39" fmla="*/ 1367270 h 3370881"/>
                          <a:gd name="connsiteX40" fmla="*/ 1775012 w 2657256"/>
                          <a:gd name="connsiteY40" fmla="*/ 1353823 h 3370881"/>
                          <a:gd name="connsiteX41" fmla="*/ 1797423 w 2657256"/>
                          <a:gd name="connsiteY41" fmla="*/ 1335893 h 3370881"/>
                          <a:gd name="connsiteX42" fmla="*/ 1810870 w 2657256"/>
                          <a:gd name="connsiteY42" fmla="*/ 1304517 h 3370881"/>
                          <a:gd name="connsiteX43" fmla="*/ 1815353 w 2657256"/>
                          <a:gd name="connsiteY43" fmla="*/ 1291070 h 3370881"/>
                          <a:gd name="connsiteX44" fmla="*/ 1801906 w 2657256"/>
                          <a:gd name="connsiteY44" fmla="*/ 1138670 h 3370881"/>
                          <a:gd name="connsiteX45" fmla="*/ 1792941 w 2657256"/>
                          <a:gd name="connsiteY45" fmla="*/ 1125223 h 3370881"/>
                          <a:gd name="connsiteX46" fmla="*/ 1757082 w 2657256"/>
                          <a:gd name="connsiteY46" fmla="*/ 1093846 h 3370881"/>
                          <a:gd name="connsiteX47" fmla="*/ 1730188 w 2657256"/>
                          <a:gd name="connsiteY47" fmla="*/ 1066952 h 3370881"/>
                          <a:gd name="connsiteX48" fmla="*/ 1703294 w 2657256"/>
                          <a:gd name="connsiteY48" fmla="*/ 1049023 h 3370881"/>
                          <a:gd name="connsiteX49" fmla="*/ 1622612 w 2657256"/>
                          <a:gd name="connsiteY49" fmla="*/ 1053505 h 3370881"/>
                          <a:gd name="connsiteX50" fmla="*/ 1595718 w 2657256"/>
                          <a:gd name="connsiteY50" fmla="*/ 1062470 h 3370881"/>
                          <a:gd name="connsiteX51" fmla="*/ 1573306 w 2657256"/>
                          <a:gd name="connsiteY51" fmla="*/ 1066952 h 3370881"/>
                          <a:gd name="connsiteX52" fmla="*/ 1453385 w 2657256"/>
                          <a:gd name="connsiteY52" fmla="*/ 1082761 h 3370881"/>
                          <a:gd name="connsiteX53" fmla="*/ 1326776 w 2657256"/>
                          <a:gd name="connsiteY53" fmla="*/ 1062470 h 3370881"/>
                          <a:gd name="connsiteX54" fmla="*/ 1308847 w 2657256"/>
                          <a:gd name="connsiteY54" fmla="*/ 1057987 h 3370881"/>
                          <a:gd name="connsiteX55" fmla="*/ 1277470 w 2657256"/>
                          <a:gd name="connsiteY55" fmla="*/ 1053505 h 3370881"/>
                          <a:gd name="connsiteX56" fmla="*/ 1259541 w 2657256"/>
                          <a:gd name="connsiteY56" fmla="*/ 1049023 h 3370881"/>
                          <a:gd name="connsiteX57" fmla="*/ 1232647 w 2657256"/>
                          <a:gd name="connsiteY57" fmla="*/ 1044540 h 3370881"/>
                          <a:gd name="connsiteX58" fmla="*/ 1053353 w 2657256"/>
                          <a:gd name="connsiteY58" fmla="*/ 1049023 h 3370881"/>
                          <a:gd name="connsiteX59" fmla="*/ 1035423 w 2657256"/>
                          <a:gd name="connsiteY59" fmla="*/ 1053505 h 3370881"/>
                          <a:gd name="connsiteX60" fmla="*/ 1008529 w 2657256"/>
                          <a:gd name="connsiteY60" fmla="*/ 1057987 h 3370881"/>
                          <a:gd name="connsiteX61" fmla="*/ 995082 w 2657256"/>
                          <a:gd name="connsiteY61" fmla="*/ 1062470 h 3370881"/>
                          <a:gd name="connsiteX62" fmla="*/ 945776 w 2657256"/>
                          <a:gd name="connsiteY62" fmla="*/ 1031093 h 3370881"/>
                          <a:gd name="connsiteX63" fmla="*/ 941294 w 2657256"/>
                          <a:gd name="connsiteY63" fmla="*/ 1017646 h 3370881"/>
                          <a:gd name="connsiteX64" fmla="*/ 932329 w 2657256"/>
                          <a:gd name="connsiteY64" fmla="*/ 919034 h 3370881"/>
                          <a:gd name="connsiteX65" fmla="*/ 914400 w 2657256"/>
                          <a:gd name="connsiteY65" fmla="*/ 901105 h 3370881"/>
                          <a:gd name="connsiteX66" fmla="*/ 918882 w 2657256"/>
                          <a:gd name="connsiteY66" fmla="*/ 869729 h 3370881"/>
                          <a:gd name="connsiteX67" fmla="*/ 941294 w 2657256"/>
                          <a:gd name="connsiteY67" fmla="*/ 865246 h 3370881"/>
                          <a:gd name="connsiteX68" fmla="*/ 959223 w 2657256"/>
                          <a:gd name="connsiteY68" fmla="*/ 851799 h 3370881"/>
                          <a:gd name="connsiteX69" fmla="*/ 990600 w 2657256"/>
                          <a:gd name="connsiteY69" fmla="*/ 847317 h 3370881"/>
                          <a:gd name="connsiteX70" fmla="*/ 1129553 w 2657256"/>
                          <a:gd name="connsiteY70" fmla="*/ 838352 h 3370881"/>
                          <a:gd name="connsiteX71" fmla="*/ 1147482 w 2657256"/>
                          <a:gd name="connsiteY71" fmla="*/ 829387 h 3370881"/>
                          <a:gd name="connsiteX72" fmla="*/ 1178859 w 2657256"/>
                          <a:gd name="connsiteY72" fmla="*/ 806976 h 3370881"/>
                          <a:gd name="connsiteX73" fmla="*/ 1192306 w 2657256"/>
                          <a:gd name="connsiteY73" fmla="*/ 793529 h 3370881"/>
                          <a:gd name="connsiteX74" fmla="*/ 1214718 w 2657256"/>
                          <a:gd name="connsiteY74" fmla="*/ 784564 h 3370881"/>
                          <a:gd name="connsiteX75" fmla="*/ 1241612 w 2657256"/>
                          <a:gd name="connsiteY75" fmla="*/ 771117 h 3370881"/>
                          <a:gd name="connsiteX76" fmla="*/ 1277470 w 2657256"/>
                          <a:gd name="connsiteY76" fmla="*/ 753187 h 3370881"/>
                          <a:gd name="connsiteX77" fmla="*/ 1295400 w 2657256"/>
                          <a:gd name="connsiteY77" fmla="*/ 730776 h 3370881"/>
                          <a:gd name="connsiteX78" fmla="*/ 1317812 w 2657256"/>
                          <a:gd name="connsiteY78" fmla="*/ 708364 h 3370881"/>
                          <a:gd name="connsiteX79" fmla="*/ 1353670 w 2657256"/>
                          <a:gd name="connsiteY79" fmla="*/ 663540 h 3370881"/>
                          <a:gd name="connsiteX80" fmla="*/ 1371600 w 2657256"/>
                          <a:gd name="connsiteY80" fmla="*/ 636646 h 3370881"/>
                          <a:gd name="connsiteX81" fmla="*/ 1380565 w 2657256"/>
                          <a:gd name="connsiteY81" fmla="*/ 596305 h 3370881"/>
                          <a:gd name="connsiteX82" fmla="*/ 1385047 w 2657256"/>
                          <a:gd name="connsiteY82" fmla="*/ 582858 h 3370881"/>
                          <a:gd name="connsiteX83" fmla="*/ 1380565 w 2657256"/>
                          <a:gd name="connsiteY83" fmla="*/ 533552 h 3370881"/>
                          <a:gd name="connsiteX84" fmla="*/ 1367118 w 2657256"/>
                          <a:gd name="connsiteY84" fmla="*/ 524587 h 3370881"/>
                          <a:gd name="connsiteX85" fmla="*/ 1349188 w 2657256"/>
                          <a:gd name="connsiteY85" fmla="*/ 520105 h 3370881"/>
                          <a:gd name="connsiteX86" fmla="*/ 1326776 w 2657256"/>
                          <a:gd name="connsiteY86" fmla="*/ 511140 h 3370881"/>
                          <a:gd name="connsiteX87" fmla="*/ 1281953 w 2657256"/>
                          <a:gd name="connsiteY87" fmla="*/ 515623 h 3370881"/>
                          <a:gd name="connsiteX88" fmla="*/ 1250576 w 2657256"/>
                          <a:gd name="connsiteY88" fmla="*/ 529070 h 3370881"/>
                          <a:gd name="connsiteX89" fmla="*/ 1210235 w 2657256"/>
                          <a:gd name="connsiteY89" fmla="*/ 542517 h 3370881"/>
                          <a:gd name="connsiteX90" fmla="*/ 1183341 w 2657256"/>
                          <a:gd name="connsiteY90" fmla="*/ 555964 h 3370881"/>
                          <a:gd name="connsiteX91" fmla="*/ 1160929 w 2657256"/>
                          <a:gd name="connsiteY91" fmla="*/ 569411 h 3370881"/>
                          <a:gd name="connsiteX92" fmla="*/ 1134035 w 2657256"/>
                          <a:gd name="connsiteY92" fmla="*/ 578376 h 3370881"/>
                          <a:gd name="connsiteX93" fmla="*/ 1111623 w 2657256"/>
                          <a:gd name="connsiteY93" fmla="*/ 587340 h 3370881"/>
                          <a:gd name="connsiteX94" fmla="*/ 1084729 w 2657256"/>
                          <a:gd name="connsiteY94" fmla="*/ 596305 h 3370881"/>
                          <a:gd name="connsiteX95" fmla="*/ 986118 w 2657256"/>
                          <a:gd name="connsiteY95" fmla="*/ 591823 h 3370881"/>
                          <a:gd name="connsiteX96" fmla="*/ 927847 w 2657256"/>
                          <a:gd name="connsiteY96" fmla="*/ 578376 h 3370881"/>
                          <a:gd name="connsiteX97" fmla="*/ 896470 w 2657256"/>
                          <a:gd name="connsiteY97" fmla="*/ 555964 h 3370881"/>
                          <a:gd name="connsiteX98" fmla="*/ 883023 w 2657256"/>
                          <a:gd name="connsiteY98" fmla="*/ 546999 h 3370881"/>
                          <a:gd name="connsiteX99" fmla="*/ 865094 w 2657256"/>
                          <a:gd name="connsiteY99" fmla="*/ 497693 h 3370881"/>
                          <a:gd name="connsiteX100" fmla="*/ 869576 w 2657256"/>
                          <a:gd name="connsiteY100" fmla="*/ 403564 h 3370881"/>
                          <a:gd name="connsiteX101" fmla="*/ 874059 w 2657256"/>
                          <a:gd name="connsiteY101" fmla="*/ 385634 h 3370881"/>
                          <a:gd name="connsiteX102" fmla="*/ 883023 w 2657256"/>
                          <a:gd name="connsiteY102" fmla="*/ 372187 h 3370881"/>
                          <a:gd name="connsiteX103" fmla="*/ 909918 w 2657256"/>
                          <a:gd name="connsiteY103" fmla="*/ 363223 h 3370881"/>
                          <a:gd name="connsiteX104" fmla="*/ 914400 w 2657256"/>
                          <a:gd name="connsiteY104" fmla="*/ 385634 h 3370881"/>
                          <a:gd name="connsiteX105" fmla="*/ 909918 w 2657256"/>
                          <a:gd name="connsiteY105" fmla="*/ 408046 h 3370881"/>
                          <a:gd name="connsiteX106" fmla="*/ 900953 w 2657256"/>
                          <a:gd name="connsiteY106" fmla="*/ 466317 h 3370881"/>
                          <a:gd name="connsiteX107" fmla="*/ 905435 w 2657256"/>
                          <a:gd name="connsiteY107" fmla="*/ 515623 h 3370881"/>
                          <a:gd name="connsiteX108" fmla="*/ 932329 w 2657256"/>
                          <a:gd name="connsiteY108" fmla="*/ 551481 h 3370881"/>
                          <a:gd name="connsiteX109" fmla="*/ 954741 w 2657256"/>
                          <a:gd name="connsiteY109" fmla="*/ 560446 h 3370881"/>
                          <a:gd name="connsiteX110" fmla="*/ 972670 w 2657256"/>
                          <a:gd name="connsiteY110" fmla="*/ 569411 h 3370881"/>
                          <a:gd name="connsiteX111" fmla="*/ 1066800 w 2657256"/>
                          <a:gd name="connsiteY111" fmla="*/ 564929 h 3370881"/>
                          <a:gd name="connsiteX112" fmla="*/ 1111623 w 2657256"/>
                          <a:gd name="connsiteY112" fmla="*/ 551481 h 3370881"/>
                          <a:gd name="connsiteX113" fmla="*/ 1129553 w 2657256"/>
                          <a:gd name="connsiteY113" fmla="*/ 538034 h 3370881"/>
                          <a:gd name="connsiteX114" fmla="*/ 1156447 w 2657256"/>
                          <a:gd name="connsiteY114" fmla="*/ 511140 h 3370881"/>
                          <a:gd name="connsiteX115" fmla="*/ 1160929 w 2657256"/>
                          <a:gd name="connsiteY115" fmla="*/ 493211 h 3370881"/>
                          <a:gd name="connsiteX116" fmla="*/ 1178859 w 2657256"/>
                          <a:gd name="connsiteY116" fmla="*/ 331846 h 3370881"/>
                          <a:gd name="connsiteX117" fmla="*/ 1215315 w 2657256"/>
                          <a:gd name="connsiteY117" fmla="*/ 270289 h 3370881"/>
                          <a:gd name="connsiteX118" fmla="*/ 1214718 w 2657256"/>
                          <a:gd name="connsiteY118" fmla="*/ 367705 h 3370881"/>
                          <a:gd name="connsiteX119" fmla="*/ 1201270 w 2657256"/>
                          <a:gd name="connsiteY119" fmla="*/ 412529 h 3370881"/>
                          <a:gd name="connsiteX120" fmla="*/ 1210235 w 2657256"/>
                          <a:gd name="connsiteY120" fmla="*/ 461834 h 3370881"/>
                          <a:gd name="connsiteX121" fmla="*/ 1214718 w 2657256"/>
                          <a:gd name="connsiteY121" fmla="*/ 475281 h 3370881"/>
                          <a:gd name="connsiteX122" fmla="*/ 1228165 w 2657256"/>
                          <a:gd name="connsiteY122" fmla="*/ 484246 h 3370881"/>
                          <a:gd name="connsiteX123" fmla="*/ 1250576 w 2657256"/>
                          <a:gd name="connsiteY123" fmla="*/ 502176 h 3370881"/>
                          <a:gd name="connsiteX124" fmla="*/ 1317812 w 2657256"/>
                          <a:gd name="connsiteY124" fmla="*/ 497693 h 3370881"/>
                          <a:gd name="connsiteX125" fmla="*/ 1353670 w 2657256"/>
                          <a:gd name="connsiteY125" fmla="*/ 488729 h 3370881"/>
                          <a:gd name="connsiteX126" fmla="*/ 1506070 w 2657256"/>
                          <a:gd name="connsiteY126" fmla="*/ 457352 h 3370881"/>
                          <a:gd name="connsiteX127" fmla="*/ 1550894 w 2657256"/>
                          <a:gd name="connsiteY127" fmla="*/ 430458 h 3370881"/>
                          <a:gd name="connsiteX128" fmla="*/ 1564341 w 2657256"/>
                          <a:gd name="connsiteY128" fmla="*/ 417011 h 3370881"/>
                          <a:gd name="connsiteX129" fmla="*/ 1586753 w 2657256"/>
                          <a:gd name="connsiteY129" fmla="*/ 399081 h 3370881"/>
                          <a:gd name="connsiteX130" fmla="*/ 1595718 w 2657256"/>
                          <a:gd name="connsiteY130" fmla="*/ 381152 h 3370881"/>
                          <a:gd name="connsiteX131" fmla="*/ 1600200 w 2657256"/>
                          <a:gd name="connsiteY131" fmla="*/ 363223 h 3370881"/>
                          <a:gd name="connsiteX132" fmla="*/ 1609165 w 2657256"/>
                          <a:gd name="connsiteY132" fmla="*/ 313917 h 3370881"/>
                          <a:gd name="connsiteX133" fmla="*/ 1537447 w 2657256"/>
                          <a:gd name="connsiteY133" fmla="*/ 188411 h 3370881"/>
                          <a:gd name="connsiteX134" fmla="*/ 1613647 w 2657256"/>
                          <a:gd name="connsiteY134" fmla="*/ 399081 h 3370881"/>
                          <a:gd name="connsiteX135" fmla="*/ 1627094 w 2657256"/>
                          <a:gd name="connsiteY135" fmla="*/ 417011 h 3370881"/>
                          <a:gd name="connsiteX136" fmla="*/ 1658470 w 2657256"/>
                          <a:gd name="connsiteY136" fmla="*/ 412529 h 3370881"/>
                          <a:gd name="connsiteX137" fmla="*/ 1685365 w 2657256"/>
                          <a:gd name="connsiteY137" fmla="*/ 390117 h 3370881"/>
                          <a:gd name="connsiteX138" fmla="*/ 1694329 w 2657256"/>
                          <a:gd name="connsiteY138" fmla="*/ 376670 h 3370881"/>
                          <a:gd name="connsiteX139" fmla="*/ 1734670 w 2657256"/>
                          <a:gd name="connsiteY139" fmla="*/ 354258 h 3370881"/>
                          <a:gd name="connsiteX140" fmla="*/ 1743635 w 2657256"/>
                          <a:gd name="connsiteY140" fmla="*/ 340811 h 3370881"/>
                          <a:gd name="connsiteX141" fmla="*/ 1757082 w 2657256"/>
                          <a:gd name="connsiteY141" fmla="*/ 336329 h 3370881"/>
                          <a:gd name="connsiteX142" fmla="*/ 1808984 w 2657256"/>
                          <a:gd name="connsiteY142" fmla="*/ 249641 h 3370881"/>
                          <a:gd name="connsiteX143" fmla="*/ 1899621 w 2657256"/>
                          <a:gd name="connsiteY143" fmla="*/ 211719 h 3370881"/>
                          <a:gd name="connsiteX144" fmla="*/ 1808984 w 2657256"/>
                          <a:gd name="connsiteY144" fmla="*/ 178521 h 3370881"/>
                          <a:gd name="connsiteX145" fmla="*/ 1772023 w 2657256"/>
                          <a:gd name="connsiteY145" fmla="*/ 77249 h 3370881"/>
                          <a:gd name="connsiteX146" fmla="*/ 1900425 w 2657256"/>
                          <a:gd name="connsiteY146" fmla="*/ 214081 h 3370881"/>
                          <a:gd name="connsiteX147" fmla="*/ 1874221 w 2657256"/>
                          <a:gd name="connsiteY147" fmla="*/ 318698 h 3370881"/>
                          <a:gd name="connsiteX148" fmla="*/ 1788459 w 2657256"/>
                          <a:gd name="connsiteY148" fmla="*/ 367705 h 3370881"/>
                          <a:gd name="connsiteX149" fmla="*/ 1761565 w 2657256"/>
                          <a:gd name="connsiteY149" fmla="*/ 390117 h 3370881"/>
                          <a:gd name="connsiteX150" fmla="*/ 1783976 w 2657256"/>
                          <a:gd name="connsiteY150" fmla="*/ 399081 h 3370881"/>
                          <a:gd name="connsiteX151" fmla="*/ 1878106 w 2657256"/>
                          <a:gd name="connsiteY151" fmla="*/ 390117 h 3370881"/>
                          <a:gd name="connsiteX152" fmla="*/ 1891553 w 2657256"/>
                          <a:gd name="connsiteY152" fmla="*/ 381152 h 3370881"/>
                          <a:gd name="connsiteX153" fmla="*/ 1918447 w 2657256"/>
                          <a:gd name="connsiteY153" fmla="*/ 372187 h 3370881"/>
                          <a:gd name="connsiteX154" fmla="*/ 1940859 w 2657256"/>
                          <a:gd name="connsiteY154" fmla="*/ 358740 h 3370881"/>
                          <a:gd name="connsiteX155" fmla="*/ 1954306 w 2657256"/>
                          <a:gd name="connsiteY155" fmla="*/ 354258 h 3370881"/>
                          <a:gd name="connsiteX156" fmla="*/ 2083304 w 2657256"/>
                          <a:gd name="connsiteY156" fmla="*/ 290281 h 3370881"/>
                          <a:gd name="connsiteX157" fmla="*/ 2166172 w 2657256"/>
                          <a:gd name="connsiteY157" fmla="*/ 215604 h 3370881"/>
                          <a:gd name="connsiteX158" fmla="*/ 2069054 w 2657256"/>
                          <a:gd name="connsiteY158" fmla="*/ 40493 h 3370881"/>
                          <a:gd name="connsiteX159" fmla="*/ 2078225 w 2657256"/>
                          <a:gd name="connsiteY159" fmla="*/ 188681 h 3370881"/>
                          <a:gd name="connsiteX160" fmla="*/ 1999129 w 2657256"/>
                          <a:gd name="connsiteY160" fmla="*/ 358740 h 3370881"/>
                          <a:gd name="connsiteX161" fmla="*/ 1994647 w 2657256"/>
                          <a:gd name="connsiteY161" fmla="*/ 372187 h 3370881"/>
                          <a:gd name="connsiteX162" fmla="*/ 2039470 w 2657256"/>
                          <a:gd name="connsiteY162" fmla="*/ 390117 h 3370881"/>
                          <a:gd name="connsiteX163" fmla="*/ 2115670 w 2657256"/>
                          <a:gd name="connsiteY163" fmla="*/ 390117 h 3370881"/>
                          <a:gd name="connsiteX164" fmla="*/ 2160494 w 2657256"/>
                          <a:gd name="connsiteY164" fmla="*/ 376670 h 3370881"/>
                          <a:gd name="connsiteX165" fmla="*/ 2191870 w 2657256"/>
                          <a:gd name="connsiteY165" fmla="*/ 363223 h 3370881"/>
                          <a:gd name="connsiteX166" fmla="*/ 2205318 w 2657256"/>
                          <a:gd name="connsiteY166" fmla="*/ 358740 h 3370881"/>
                          <a:gd name="connsiteX167" fmla="*/ 2232212 w 2657256"/>
                          <a:gd name="connsiteY167" fmla="*/ 340811 h 3370881"/>
                          <a:gd name="connsiteX168" fmla="*/ 2312894 w 2657256"/>
                          <a:gd name="connsiteY168" fmla="*/ 183929 h 3370881"/>
                          <a:gd name="connsiteX169" fmla="*/ 2339788 w 2657256"/>
                          <a:gd name="connsiteY169" fmla="*/ 151 h 3370881"/>
                          <a:gd name="connsiteX170" fmla="*/ 2357718 w 2657256"/>
                          <a:gd name="connsiteY170" fmla="*/ 215305 h 3370881"/>
                          <a:gd name="connsiteX171" fmla="*/ 2254623 w 2657256"/>
                          <a:gd name="connsiteY171" fmla="*/ 376670 h 3370881"/>
                          <a:gd name="connsiteX172" fmla="*/ 2245659 w 2657256"/>
                          <a:gd name="connsiteY172" fmla="*/ 390117 h 3370881"/>
                          <a:gd name="connsiteX173" fmla="*/ 2254623 w 2657256"/>
                          <a:gd name="connsiteY173" fmla="*/ 403564 h 3370881"/>
                          <a:gd name="connsiteX174" fmla="*/ 2353235 w 2657256"/>
                          <a:gd name="connsiteY174" fmla="*/ 399081 h 3370881"/>
                          <a:gd name="connsiteX175" fmla="*/ 2366682 w 2657256"/>
                          <a:gd name="connsiteY175" fmla="*/ 394599 h 3370881"/>
                          <a:gd name="connsiteX176" fmla="*/ 2389094 w 2657256"/>
                          <a:gd name="connsiteY176" fmla="*/ 390117 h 3370881"/>
                          <a:gd name="connsiteX177" fmla="*/ 2424953 w 2657256"/>
                          <a:gd name="connsiteY177" fmla="*/ 367705 h 3370881"/>
                          <a:gd name="connsiteX178" fmla="*/ 2528047 w 2657256"/>
                          <a:gd name="connsiteY178" fmla="*/ 292700 h 3370881"/>
                          <a:gd name="connsiteX179" fmla="*/ 2541495 w 2657256"/>
                          <a:gd name="connsiteY179" fmla="*/ 62906 h 3370881"/>
                          <a:gd name="connsiteX180" fmla="*/ 2591304 w 2657256"/>
                          <a:gd name="connsiteY180" fmla="*/ 214081 h 3370881"/>
                          <a:gd name="connsiteX181" fmla="*/ 2612315 w 2657256"/>
                          <a:gd name="connsiteY181" fmla="*/ 290907 h 3370881"/>
                          <a:gd name="connsiteX182" fmla="*/ 2650863 w 2657256"/>
                          <a:gd name="connsiteY182" fmla="*/ 344994 h 3370881"/>
                          <a:gd name="connsiteX183" fmla="*/ 2465294 w 2657256"/>
                          <a:gd name="connsiteY183" fmla="*/ 399081 h 3370881"/>
                          <a:gd name="connsiteX184" fmla="*/ 2442882 w 2657256"/>
                          <a:gd name="connsiteY184" fmla="*/ 403564 h 3370881"/>
                          <a:gd name="connsiteX185" fmla="*/ 2398059 w 2657256"/>
                          <a:gd name="connsiteY185" fmla="*/ 417011 h 3370881"/>
                          <a:gd name="connsiteX186" fmla="*/ 2375647 w 2657256"/>
                          <a:gd name="connsiteY186" fmla="*/ 425976 h 3370881"/>
                          <a:gd name="connsiteX187" fmla="*/ 2357718 w 2657256"/>
                          <a:gd name="connsiteY187" fmla="*/ 430458 h 3370881"/>
                          <a:gd name="connsiteX188" fmla="*/ 2344270 w 2657256"/>
                          <a:gd name="connsiteY188" fmla="*/ 461834 h 3370881"/>
                          <a:gd name="connsiteX189" fmla="*/ 2353235 w 2657256"/>
                          <a:gd name="connsiteY189" fmla="*/ 502176 h 3370881"/>
                          <a:gd name="connsiteX190" fmla="*/ 2362200 w 2657256"/>
                          <a:gd name="connsiteY190" fmla="*/ 515623 h 3370881"/>
                          <a:gd name="connsiteX191" fmla="*/ 2344270 w 2657256"/>
                          <a:gd name="connsiteY191" fmla="*/ 587340 h 3370881"/>
                          <a:gd name="connsiteX192" fmla="*/ 2321859 w 2657256"/>
                          <a:gd name="connsiteY192" fmla="*/ 614234 h 3370881"/>
                          <a:gd name="connsiteX193" fmla="*/ 2308412 w 2657256"/>
                          <a:gd name="connsiteY193" fmla="*/ 636646 h 3370881"/>
                          <a:gd name="connsiteX194" fmla="*/ 2281518 w 2657256"/>
                          <a:gd name="connsiteY194" fmla="*/ 641129 h 3370881"/>
                          <a:gd name="connsiteX195" fmla="*/ 2259106 w 2657256"/>
                          <a:gd name="connsiteY195" fmla="*/ 636646 h 3370881"/>
                          <a:gd name="connsiteX196" fmla="*/ 2277035 w 2657256"/>
                          <a:gd name="connsiteY196" fmla="*/ 578376 h 3370881"/>
                          <a:gd name="connsiteX197" fmla="*/ 2290482 w 2657256"/>
                          <a:gd name="connsiteY197" fmla="*/ 542517 h 3370881"/>
                          <a:gd name="connsiteX198" fmla="*/ 2286000 w 2657256"/>
                          <a:gd name="connsiteY198" fmla="*/ 506658 h 3370881"/>
                          <a:gd name="connsiteX199" fmla="*/ 2245659 w 2657256"/>
                          <a:gd name="connsiteY199" fmla="*/ 448387 h 3370881"/>
                          <a:gd name="connsiteX200" fmla="*/ 2200835 w 2657256"/>
                          <a:gd name="connsiteY200" fmla="*/ 430458 h 3370881"/>
                          <a:gd name="connsiteX201" fmla="*/ 2169459 w 2657256"/>
                          <a:gd name="connsiteY201" fmla="*/ 425976 h 3370881"/>
                          <a:gd name="connsiteX202" fmla="*/ 2102223 w 2657256"/>
                          <a:gd name="connsiteY202" fmla="*/ 430458 h 3370881"/>
                          <a:gd name="connsiteX203" fmla="*/ 2084294 w 2657256"/>
                          <a:gd name="connsiteY203" fmla="*/ 439423 h 3370881"/>
                          <a:gd name="connsiteX204" fmla="*/ 2070847 w 2657256"/>
                          <a:gd name="connsiteY204" fmla="*/ 443905 h 3370881"/>
                          <a:gd name="connsiteX205" fmla="*/ 2061882 w 2657256"/>
                          <a:gd name="connsiteY205" fmla="*/ 461834 h 3370881"/>
                          <a:gd name="connsiteX206" fmla="*/ 2034988 w 2657256"/>
                          <a:gd name="connsiteY206" fmla="*/ 475281 h 3370881"/>
                          <a:gd name="connsiteX207" fmla="*/ 1783976 w 2657256"/>
                          <a:gd name="connsiteY207" fmla="*/ 479764 h 3370881"/>
                          <a:gd name="connsiteX208" fmla="*/ 1766047 w 2657256"/>
                          <a:gd name="connsiteY208" fmla="*/ 488729 h 3370881"/>
                          <a:gd name="connsiteX209" fmla="*/ 1703294 w 2657256"/>
                          <a:gd name="connsiteY209" fmla="*/ 506658 h 3370881"/>
                          <a:gd name="connsiteX210" fmla="*/ 1689847 w 2657256"/>
                          <a:gd name="connsiteY210" fmla="*/ 511140 h 3370881"/>
                          <a:gd name="connsiteX211" fmla="*/ 1676400 w 2657256"/>
                          <a:gd name="connsiteY211" fmla="*/ 520105 h 3370881"/>
                          <a:gd name="connsiteX212" fmla="*/ 1649506 w 2657256"/>
                          <a:gd name="connsiteY212" fmla="*/ 529070 h 3370881"/>
                          <a:gd name="connsiteX213" fmla="*/ 1636059 w 2657256"/>
                          <a:gd name="connsiteY213" fmla="*/ 538034 h 3370881"/>
                          <a:gd name="connsiteX214" fmla="*/ 1622612 w 2657256"/>
                          <a:gd name="connsiteY214" fmla="*/ 551481 h 3370881"/>
                          <a:gd name="connsiteX215" fmla="*/ 1609165 w 2657256"/>
                          <a:gd name="connsiteY215" fmla="*/ 555964 h 3370881"/>
                          <a:gd name="connsiteX216" fmla="*/ 1577788 w 2657256"/>
                          <a:gd name="connsiteY216" fmla="*/ 587340 h 3370881"/>
                          <a:gd name="connsiteX217" fmla="*/ 1568823 w 2657256"/>
                          <a:gd name="connsiteY217" fmla="*/ 600787 h 3370881"/>
                          <a:gd name="connsiteX218" fmla="*/ 1555376 w 2657256"/>
                          <a:gd name="connsiteY218" fmla="*/ 614234 h 3370881"/>
                          <a:gd name="connsiteX219" fmla="*/ 1524000 w 2657256"/>
                          <a:gd name="connsiteY219" fmla="*/ 654576 h 3370881"/>
                          <a:gd name="connsiteX220" fmla="*/ 1519518 w 2657256"/>
                          <a:gd name="connsiteY220" fmla="*/ 668023 h 3370881"/>
                          <a:gd name="connsiteX221" fmla="*/ 1528482 w 2657256"/>
                          <a:gd name="connsiteY221" fmla="*/ 708364 h 3370881"/>
                          <a:gd name="connsiteX222" fmla="*/ 1537447 w 2657256"/>
                          <a:gd name="connsiteY222" fmla="*/ 721811 h 3370881"/>
                          <a:gd name="connsiteX223" fmla="*/ 1568823 w 2657256"/>
                          <a:gd name="connsiteY223" fmla="*/ 712846 h 3370881"/>
                          <a:gd name="connsiteX224" fmla="*/ 1600200 w 2657256"/>
                          <a:gd name="connsiteY224" fmla="*/ 712846 h 3370881"/>
                          <a:gd name="connsiteX225" fmla="*/ 1631576 w 2657256"/>
                          <a:gd name="connsiteY225" fmla="*/ 690434 h 3370881"/>
                          <a:gd name="connsiteX226" fmla="*/ 1645023 w 2657256"/>
                          <a:gd name="connsiteY226" fmla="*/ 676987 h 3370881"/>
                          <a:gd name="connsiteX227" fmla="*/ 1685365 w 2657256"/>
                          <a:gd name="connsiteY227" fmla="*/ 645611 h 3370881"/>
                          <a:gd name="connsiteX228" fmla="*/ 1716741 w 2657256"/>
                          <a:gd name="connsiteY228" fmla="*/ 614234 h 3370881"/>
                          <a:gd name="connsiteX229" fmla="*/ 1748118 w 2657256"/>
                          <a:gd name="connsiteY229" fmla="*/ 596305 h 3370881"/>
                          <a:gd name="connsiteX230" fmla="*/ 1761565 w 2657256"/>
                          <a:gd name="connsiteY230" fmla="*/ 591823 h 3370881"/>
                          <a:gd name="connsiteX231" fmla="*/ 1779494 w 2657256"/>
                          <a:gd name="connsiteY231" fmla="*/ 582858 h 3370881"/>
                          <a:gd name="connsiteX232" fmla="*/ 1815353 w 2657256"/>
                          <a:gd name="connsiteY232" fmla="*/ 573893 h 3370881"/>
                          <a:gd name="connsiteX233" fmla="*/ 2030506 w 2657256"/>
                          <a:gd name="connsiteY233" fmla="*/ 578376 h 3370881"/>
                          <a:gd name="connsiteX234" fmla="*/ 2017059 w 2657256"/>
                          <a:gd name="connsiteY234" fmla="*/ 600787 h 3370881"/>
                          <a:gd name="connsiteX235" fmla="*/ 1981200 w 2657256"/>
                          <a:gd name="connsiteY235" fmla="*/ 636646 h 3370881"/>
                          <a:gd name="connsiteX236" fmla="*/ 1967753 w 2657256"/>
                          <a:gd name="connsiteY236" fmla="*/ 650093 h 3370881"/>
                          <a:gd name="connsiteX237" fmla="*/ 1936376 w 2657256"/>
                          <a:gd name="connsiteY237" fmla="*/ 690434 h 3370881"/>
                          <a:gd name="connsiteX238" fmla="*/ 1905000 w 2657256"/>
                          <a:gd name="connsiteY238" fmla="*/ 717329 h 3370881"/>
                          <a:gd name="connsiteX239" fmla="*/ 1860176 w 2657256"/>
                          <a:gd name="connsiteY239" fmla="*/ 735258 h 3370881"/>
                          <a:gd name="connsiteX240" fmla="*/ 1788459 w 2657256"/>
                          <a:gd name="connsiteY240" fmla="*/ 744223 h 3370881"/>
                          <a:gd name="connsiteX241" fmla="*/ 1846729 w 2657256"/>
                          <a:gd name="connsiteY241" fmla="*/ 802493 h 3370881"/>
                          <a:gd name="connsiteX242" fmla="*/ 1913965 w 2657256"/>
                          <a:gd name="connsiteY242" fmla="*/ 829387 h 3370881"/>
                          <a:gd name="connsiteX243" fmla="*/ 1922929 w 2657256"/>
                          <a:gd name="connsiteY243" fmla="*/ 842834 h 3370881"/>
                          <a:gd name="connsiteX244" fmla="*/ 1967753 w 2657256"/>
                          <a:gd name="connsiteY244" fmla="*/ 883176 h 3370881"/>
                          <a:gd name="connsiteX245" fmla="*/ 1981200 w 2657256"/>
                          <a:gd name="connsiteY245" fmla="*/ 896623 h 3370881"/>
                          <a:gd name="connsiteX246" fmla="*/ 1994647 w 2657256"/>
                          <a:gd name="connsiteY246" fmla="*/ 905587 h 3370881"/>
                          <a:gd name="connsiteX247" fmla="*/ 2021541 w 2657256"/>
                          <a:gd name="connsiteY247" fmla="*/ 927999 h 3370881"/>
                          <a:gd name="connsiteX248" fmla="*/ 2030506 w 2657256"/>
                          <a:gd name="connsiteY248" fmla="*/ 941446 h 3370881"/>
                          <a:gd name="connsiteX249" fmla="*/ 2057400 w 2657256"/>
                          <a:gd name="connsiteY249" fmla="*/ 968340 h 3370881"/>
                          <a:gd name="connsiteX250" fmla="*/ 2088776 w 2657256"/>
                          <a:gd name="connsiteY250" fmla="*/ 1013164 h 3370881"/>
                          <a:gd name="connsiteX251" fmla="*/ 2115670 w 2657256"/>
                          <a:gd name="connsiteY251" fmla="*/ 1057987 h 3370881"/>
                          <a:gd name="connsiteX252" fmla="*/ 2120153 w 2657256"/>
                          <a:gd name="connsiteY252" fmla="*/ 1089364 h 3370881"/>
                          <a:gd name="connsiteX253" fmla="*/ 2138082 w 2657256"/>
                          <a:gd name="connsiteY253" fmla="*/ 1143152 h 3370881"/>
                          <a:gd name="connsiteX254" fmla="*/ 2147047 w 2657256"/>
                          <a:gd name="connsiteY254" fmla="*/ 1196940 h 3370881"/>
                          <a:gd name="connsiteX255" fmla="*/ 2151529 w 2657256"/>
                          <a:gd name="connsiteY255" fmla="*/ 1210387 h 3370881"/>
                          <a:gd name="connsiteX256" fmla="*/ 2156012 w 2657256"/>
                          <a:gd name="connsiteY256" fmla="*/ 1228317 h 3370881"/>
                          <a:gd name="connsiteX257" fmla="*/ 2173941 w 2657256"/>
                          <a:gd name="connsiteY257" fmla="*/ 1295552 h 3370881"/>
                          <a:gd name="connsiteX258" fmla="*/ 2182906 w 2657256"/>
                          <a:gd name="connsiteY258" fmla="*/ 1313481 h 3370881"/>
                          <a:gd name="connsiteX259" fmla="*/ 2187388 w 2657256"/>
                          <a:gd name="connsiteY259" fmla="*/ 1331411 h 3370881"/>
                          <a:gd name="connsiteX260" fmla="*/ 2214282 w 2657256"/>
                          <a:gd name="connsiteY260" fmla="*/ 1385199 h 3370881"/>
                          <a:gd name="connsiteX261" fmla="*/ 2218765 w 2657256"/>
                          <a:gd name="connsiteY261" fmla="*/ 1403129 h 3370881"/>
                          <a:gd name="connsiteX262" fmla="*/ 2223247 w 2657256"/>
                          <a:gd name="connsiteY262" fmla="*/ 1430023 h 3370881"/>
                          <a:gd name="connsiteX263" fmla="*/ 2236694 w 2657256"/>
                          <a:gd name="connsiteY263" fmla="*/ 1456917 h 3370881"/>
                          <a:gd name="connsiteX264" fmla="*/ 2241176 w 2657256"/>
                          <a:gd name="connsiteY264" fmla="*/ 1577940 h 3370881"/>
                          <a:gd name="connsiteX265" fmla="*/ 2245659 w 2657256"/>
                          <a:gd name="connsiteY265" fmla="*/ 1595870 h 3370881"/>
                          <a:gd name="connsiteX266" fmla="*/ 2236694 w 2657256"/>
                          <a:gd name="connsiteY266" fmla="*/ 1694481 h 3370881"/>
                          <a:gd name="connsiteX267" fmla="*/ 2227729 w 2657256"/>
                          <a:gd name="connsiteY267" fmla="*/ 1716893 h 3370881"/>
                          <a:gd name="connsiteX268" fmla="*/ 2223247 w 2657256"/>
                          <a:gd name="connsiteY268" fmla="*/ 1730340 h 3370881"/>
                          <a:gd name="connsiteX269" fmla="*/ 2200835 w 2657256"/>
                          <a:gd name="connsiteY269" fmla="*/ 1788611 h 3370881"/>
                          <a:gd name="connsiteX270" fmla="*/ 2191870 w 2657256"/>
                          <a:gd name="connsiteY270" fmla="*/ 1811023 h 3370881"/>
                          <a:gd name="connsiteX271" fmla="*/ 2187388 w 2657256"/>
                          <a:gd name="connsiteY271" fmla="*/ 1824470 h 3370881"/>
                          <a:gd name="connsiteX272" fmla="*/ 2169459 w 2657256"/>
                          <a:gd name="connsiteY272" fmla="*/ 1869293 h 3370881"/>
                          <a:gd name="connsiteX273" fmla="*/ 2164976 w 2657256"/>
                          <a:gd name="connsiteY273" fmla="*/ 1882740 h 3370881"/>
                          <a:gd name="connsiteX274" fmla="*/ 2156012 w 2657256"/>
                          <a:gd name="connsiteY274" fmla="*/ 1927564 h 3370881"/>
                          <a:gd name="connsiteX275" fmla="*/ 2173941 w 2657256"/>
                          <a:gd name="connsiteY275" fmla="*/ 1945493 h 3370881"/>
                          <a:gd name="connsiteX276" fmla="*/ 2196353 w 2657256"/>
                          <a:gd name="connsiteY276" fmla="*/ 1958940 h 3370881"/>
                          <a:gd name="connsiteX277" fmla="*/ 2241176 w 2657256"/>
                          <a:gd name="connsiteY277" fmla="*/ 2012729 h 3370881"/>
                          <a:gd name="connsiteX278" fmla="*/ 2263588 w 2657256"/>
                          <a:gd name="connsiteY278" fmla="*/ 2057552 h 3370881"/>
                          <a:gd name="connsiteX279" fmla="*/ 2286000 w 2657256"/>
                          <a:gd name="connsiteY279" fmla="*/ 2084446 h 3370881"/>
                          <a:gd name="connsiteX280" fmla="*/ 2299447 w 2657256"/>
                          <a:gd name="connsiteY280" fmla="*/ 2124787 h 3370881"/>
                          <a:gd name="connsiteX281" fmla="*/ 2321859 w 2657256"/>
                          <a:gd name="connsiteY281" fmla="*/ 2151681 h 3370881"/>
                          <a:gd name="connsiteX282" fmla="*/ 2344270 w 2657256"/>
                          <a:gd name="connsiteY282" fmla="*/ 2205470 h 3370881"/>
                          <a:gd name="connsiteX283" fmla="*/ 2348753 w 2657256"/>
                          <a:gd name="connsiteY283" fmla="*/ 2223399 h 3370881"/>
                          <a:gd name="connsiteX284" fmla="*/ 2366682 w 2657256"/>
                          <a:gd name="connsiteY284" fmla="*/ 2263740 h 3370881"/>
                          <a:gd name="connsiteX285" fmla="*/ 2375647 w 2657256"/>
                          <a:gd name="connsiteY285" fmla="*/ 2286152 h 3370881"/>
                          <a:gd name="connsiteX286" fmla="*/ 2380129 w 2657256"/>
                          <a:gd name="connsiteY286" fmla="*/ 2308564 h 3370881"/>
                          <a:gd name="connsiteX287" fmla="*/ 2389094 w 2657256"/>
                          <a:gd name="connsiteY287" fmla="*/ 2335458 h 3370881"/>
                          <a:gd name="connsiteX288" fmla="*/ 2393576 w 2657256"/>
                          <a:gd name="connsiteY288" fmla="*/ 2380281 h 3370881"/>
                          <a:gd name="connsiteX289" fmla="*/ 2398059 w 2657256"/>
                          <a:gd name="connsiteY289" fmla="*/ 2393729 h 3370881"/>
                          <a:gd name="connsiteX290" fmla="*/ 2402541 w 2657256"/>
                          <a:gd name="connsiteY290" fmla="*/ 2447517 h 3370881"/>
                          <a:gd name="connsiteX291" fmla="*/ 2427343 w 2657256"/>
                          <a:gd name="connsiteY291" fmla="*/ 2564058 h 3370881"/>
                          <a:gd name="connsiteX292" fmla="*/ 2389094 w 2657256"/>
                          <a:gd name="connsiteY292" fmla="*/ 2837481 h 3370881"/>
                          <a:gd name="connsiteX293" fmla="*/ 2380129 w 2657256"/>
                          <a:gd name="connsiteY293" fmla="*/ 2859893 h 3370881"/>
                          <a:gd name="connsiteX294" fmla="*/ 2357718 w 2657256"/>
                          <a:gd name="connsiteY294" fmla="*/ 2913681 h 3370881"/>
                          <a:gd name="connsiteX295" fmla="*/ 2348753 w 2657256"/>
                          <a:gd name="connsiteY295" fmla="*/ 2936093 h 3370881"/>
                          <a:gd name="connsiteX296" fmla="*/ 2339788 w 2657256"/>
                          <a:gd name="connsiteY296" fmla="*/ 2971952 h 3370881"/>
                          <a:gd name="connsiteX297" fmla="*/ 2326341 w 2657256"/>
                          <a:gd name="connsiteY297" fmla="*/ 2994364 h 3370881"/>
                          <a:gd name="connsiteX298" fmla="*/ 2317376 w 2657256"/>
                          <a:gd name="connsiteY298" fmla="*/ 3025740 h 3370881"/>
                          <a:gd name="connsiteX299" fmla="*/ 2303929 w 2657256"/>
                          <a:gd name="connsiteY299" fmla="*/ 3048152 h 3370881"/>
                          <a:gd name="connsiteX300" fmla="*/ 2290482 w 2657256"/>
                          <a:gd name="connsiteY300" fmla="*/ 3079529 h 3370881"/>
                          <a:gd name="connsiteX301" fmla="*/ 2272553 w 2657256"/>
                          <a:gd name="connsiteY301" fmla="*/ 3084011 h 3370881"/>
                          <a:gd name="connsiteX302" fmla="*/ 2259106 w 2657256"/>
                          <a:gd name="connsiteY302" fmla="*/ 3088493 h 3370881"/>
                          <a:gd name="connsiteX303" fmla="*/ 2241176 w 2657256"/>
                          <a:gd name="connsiteY303" fmla="*/ 3092976 h 3370881"/>
                          <a:gd name="connsiteX304" fmla="*/ 2209800 w 2657256"/>
                          <a:gd name="connsiteY304" fmla="*/ 3101940 h 3370881"/>
                          <a:gd name="connsiteX305" fmla="*/ 2205318 w 2657256"/>
                          <a:gd name="connsiteY305" fmla="*/ 3039187 h 3370881"/>
                          <a:gd name="connsiteX306" fmla="*/ 2218765 w 2657256"/>
                          <a:gd name="connsiteY306" fmla="*/ 3021258 h 3370881"/>
                          <a:gd name="connsiteX307" fmla="*/ 2245659 w 2657256"/>
                          <a:gd name="connsiteY307" fmla="*/ 2971952 h 3370881"/>
                          <a:gd name="connsiteX308" fmla="*/ 2268070 w 2657256"/>
                          <a:gd name="connsiteY308" fmla="*/ 2945058 h 3370881"/>
                          <a:gd name="connsiteX309" fmla="*/ 2298550 w 2657256"/>
                          <a:gd name="connsiteY309" fmla="*/ 2568540 h 3370881"/>
                          <a:gd name="connsiteX310" fmla="*/ 2259106 w 2657256"/>
                          <a:gd name="connsiteY310" fmla="*/ 2532681 h 3370881"/>
                          <a:gd name="connsiteX311" fmla="*/ 2250141 w 2657256"/>
                          <a:gd name="connsiteY311" fmla="*/ 2492340 h 3370881"/>
                          <a:gd name="connsiteX312" fmla="*/ 2260899 w 2657256"/>
                          <a:gd name="connsiteY312" fmla="*/ 2479491 h 3370881"/>
                          <a:gd name="connsiteX313" fmla="*/ 2245659 w 2657256"/>
                          <a:gd name="connsiteY313" fmla="*/ 2389247 h 3370881"/>
                          <a:gd name="connsiteX314" fmla="*/ 2173941 w 2657256"/>
                          <a:gd name="connsiteY314" fmla="*/ 2241328 h 3370881"/>
                          <a:gd name="connsiteX315" fmla="*/ 2070846 w 2657256"/>
                          <a:gd name="connsiteY315" fmla="*/ 2057553 h 3370881"/>
                          <a:gd name="connsiteX316" fmla="*/ 2057400 w 2657256"/>
                          <a:gd name="connsiteY316" fmla="*/ 2151681 h 3370881"/>
                          <a:gd name="connsiteX317" fmla="*/ 2048435 w 2657256"/>
                          <a:gd name="connsiteY317" fmla="*/ 2106858 h 3370881"/>
                          <a:gd name="connsiteX318" fmla="*/ 2034988 w 2657256"/>
                          <a:gd name="connsiteY318" fmla="*/ 2003764 h 3370881"/>
                          <a:gd name="connsiteX319" fmla="*/ 2026023 w 2657256"/>
                          <a:gd name="connsiteY319" fmla="*/ 2026176 h 3370881"/>
                          <a:gd name="connsiteX320" fmla="*/ 2021541 w 2657256"/>
                          <a:gd name="connsiteY320" fmla="*/ 2039623 h 3370881"/>
                          <a:gd name="connsiteX321" fmla="*/ 1999129 w 2657256"/>
                          <a:gd name="connsiteY321" fmla="*/ 2053070 h 3370881"/>
                          <a:gd name="connsiteX322" fmla="*/ 1990165 w 2657256"/>
                          <a:gd name="connsiteY322" fmla="*/ 2070999 h 3370881"/>
                          <a:gd name="connsiteX323" fmla="*/ 1967753 w 2657256"/>
                          <a:gd name="connsiteY323" fmla="*/ 2106858 h 3370881"/>
                          <a:gd name="connsiteX324" fmla="*/ 1981200 w 2657256"/>
                          <a:gd name="connsiteY324" fmla="*/ 2223399 h 3370881"/>
                          <a:gd name="connsiteX325" fmla="*/ 1994647 w 2657256"/>
                          <a:gd name="connsiteY325" fmla="*/ 2254776 h 3370881"/>
                          <a:gd name="connsiteX326" fmla="*/ 2003612 w 2657256"/>
                          <a:gd name="connsiteY326" fmla="*/ 2272705 h 3370881"/>
                          <a:gd name="connsiteX327" fmla="*/ 2026023 w 2657256"/>
                          <a:gd name="connsiteY327" fmla="*/ 2304081 h 3370881"/>
                          <a:gd name="connsiteX328" fmla="*/ 2043953 w 2657256"/>
                          <a:gd name="connsiteY328" fmla="*/ 2348905 h 3370881"/>
                          <a:gd name="connsiteX329" fmla="*/ 2061882 w 2657256"/>
                          <a:gd name="connsiteY329" fmla="*/ 2371317 h 3370881"/>
                          <a:gd name="connsiteX330" fmla="*/ 2088776 w 2657256"/>
                          <a:gd name="connsiteY330" fmla="*/ 2434070 h 3370881"/>
                          <a:gd name="connsiteX331" fmla="*/ 2102223 w 2657256"/>
                          <a:gd name="connsiteY331" fmla="*/ 2465446 h 3370881"/>
                          <a:gd name="connsiteX332" fmla="*/ 2106706 w 2657256"/>
                          <a:gd name="connsiteY332" fmla="*/ 2496823 h 3370881"/>
                          <a:gd name="connsiteX333" fmla="*/ 2124635 w 2657256"/>
                          <a:gd name="connsiteY333" fmla="*/ 2559576 h 3370881"/>
                          <a:gd name="connsiteX334" fmla="*/ 2138082 w 2657256"/>
                          <a:gd name="connsiteY334" fmla="*/ 2649223 h 3370881"/>
                          <a:gd name="connsiteX335" fmla="*/ 2147047 w 2657256"/>
                          <a:gd name="connsiteY335" fmla="*/ 2685081 h 3370881"/>
                          <a:gd name="connsiteX336" fmla="*/ 2151529 w 2657256"/>
                          <a:gd name="connsiteY336" fmla="*/ 2716458 h 3370881"/>
                          <a:gd name="connsiteX337" fmla="*/ 2160494 w 2657256"/>
                          <a:gd name="connsiteY337" fmla="*/ 2770246 h 3370881"/>
                          <a:gd name="connsiteX338" fmla="*/ 2156012 w 2657256"/>
                          <a:gd name="connsiteY338" fmla="*/ 2962987 h 3370881"/>
                          <a:gd name="connsiteX339" fmla="*/ 2138082 w 2657256"/>
                          <a:gd name="connsiteY339" fmla="*/ 3043670 h 3370881"/>
                          <a:gd name="connsiteX340" fmla="*/ 2133600 w 2657256"/>
                          <a:gd name="connsiteY340" fmla="*/ 3061599 h 3370881"/>
                          <a:gd name="connsiteX341" fmla="*/ 2120153 w 2657256"/>
                          <a:gd name="connsiteY341" fmla="*/ 3079529 h 3370881"/>
                          <a:gd name="connsiteX342" fmla="*/ 2111188 w 2657256"/>
                          <a:gd name="connsiteY342" fmla="*/ 3106423 h 3370881"/>
                          <a:gd name="connsiteX343" fmla="*/ 2088776 w 2657256"/>
                          <a:gd name="connsiteY343" fmla="*/ 3137799 h 3370881"/>
                          <a:gd name="connsiteX344" fmla="*/ 2075329 w 2657256"/>
                          <a:gd name="connsiteY344" fmla="*/ 3164693 h 3370881"/>
                          <a:gd name="connsiteX345" fmla="*/ 2061882 w 2657256"/>
                          <a:gd name="connsiteY345" fmla="*/ 3169176 h 3370881"/>
                          <a:gd name="connsiteX346" fmla="*/ 2021541 w 2657256"/>
                          <a:gd name="connsiteY346" fmla="*/ 3164693 h 3370881"/>
                          <a:gd name="connsiteX347" fmla="*/ 2012576 w 2657256"/>
                          <a:gd name="connsiteY347" fmla="*/ 3119870 h 3370881"/>
                          <a:gd name="connsiteX348" fmla="*/ 2048435 w 2657256"/>
                          <a:gd name="connsiteY348" fmla="*/ 3021258 h 3370881"/>
                          <a:gd name="connsiteX349" fmla="*/ 2048435 w 2657256"/>
                          <a:gd name="connsiteY349" fmla="*/ 3021258 h 3370881"/>
                          <a:gd name="connsiteX350" fmla="*/ 2061882 w 2657256"/>
                          <a:gd name="connsiteY350" fmla="*/ 2967470 h 3370881"/>
                          <a:gd name="connsiteX351" fmla="*/ 2070847 w 2657256"/>
                          <a:gd name="connsiteY351" fmla="*/ 2882305 h 3370881"/>
                          <a:gd name="connsiteX352" fmla="*/ 2066365 w 2657256"/>
                          <a:gd name="connsiteY352" fmla="*/ 2725423 h 3370881"/>
                          <a:gd name="connsiteX353" fmla="*/ 2043953 w 2657256"/>
                          <a:gd name="connsiteY353" fmla="*/ 2649223 h 3370881"/>
                          <a:gd name="connsiteX354" fmla="*/ 2030506 w 2657256"/>
                          <a:gd name="connsiteY354" fmla="*/ 2622329 h 3370881"/>
                          <a:gd name="connsiteX355" fmla="*/ 2017059 w 2657256"/>
                          <a:gd name="connsiteY355" fmla="*/ 2581987 h 3370881"/>
                          <a:gd name="connsiteX356" fmla="*/ 1981200 w 2657256"/>
                          <a:gd name="connsiteY356" fmla="*/ 2514752 h 3370881"/>
                          <a:gd name="connsiteX357" fmla="*/ 1972235 w 2657256"/>
                          <a:gd name="connsiteY357" fmla="*/ 2501305 h 3370881"/>
                          <a:gd name="connsiteX358" fmla="*/ 1958788 w 2657256"/>
                          <a:gd name="connsiteY358" fmla="*/ 2478893 h 3370881"/>
                          <a:gd name="connsiteX359" fmla="*/ 1905000 w 2657256"/>
                          <a:gd name="connsiteY359" fmla="*/ 2398211 h 3370881"/>
                          <a:gd name="connsiteX360" fmla="*/ 1882588 w 2657256"/>
                          <a:gd name="connsiteY360" fmla="*/ 2357870 h 3370881"/>
                          <a:gd name="connsiteX361" fmla="*/ 1869141 w 2657256"/>
                          <a:gd name="connsiteY361" fmla="*/ 2339940 h 3370881"/>
                          <a:gd name="connsiteX362" fmla="*/ 1806388 w 2657256"/>
                          <a:gd name="connsiteY362" fmla="*/ 2313046 h 3370881"/>
                          <a:gd name="connsiteX363" fmla="*/ 1779494 w 2657256"/>
                          <a:gd name="connsiteY363" fmla="*/ 2304081 h 3370881"/>
                          <a:gd name="connsiteX364" fmla="*/ 1752600 w 2657256"/>
                          <a:gd name="connsiteY364" fmla="*/ 2299599 h 3370881"/>
                          <a:gd name="connsiteX365" fmla="*/ 1680882 w 2657256"/>
                          <a:gd name="connsiteY365" fmla="*/ 2277187 h 3370881"/>
                          <a:gd name="connsiteX366" fmla="*/ 1662953 w 2657256"/>
                          <a:gd name="connsiteY366" fmla="*/ 2272705 h 3370881"/>
                          <a:gd name="connsiteX367" fmla="*/ 1640541 w 2657256"/>
                          <a:gd name="connsiteY367" fmla="*/ 2259258 h 3370881"/>
                          <a:gd name="connsiteX368" fmla="*/ 1604682 w 2657256"/>
                          <a:gd name="connsiteY368" fmla="*/ 2272705 h 3370881"/>
                          <a:gd name="connsiteX369" fmla="*/ 1537447 w 2657256"/>
                          <a:gd name="connsiteY369" fmla="*/ 2304081 h 3370881"/>
                          <a:gd name="connsiteX370" fmla="*/ 1546113 w 2657256"/>
                          <a:gd name="connsiteY370" fmla="*/ 2313644 h 3370881"/>
                          <a:gd name="connsiteX371" fmla="*/ 1488141 w 2657256"/>
                          <a:gd name="connsiteY371" fmla="*/ 2313046 h 3370881"/>
                          <a:gd name="connsiteX372" fmla="*/ 1478878 w 2657256"/>
                          <a:gd name="connsiteY372" fmla="*/ 2342331 h 3370881"/>
                          <a:gd name="connsiteX373" fmla="*/ 1402678 w 2657256"/>
                          <a:gd name="connsiteY373" fmla="*/ 2339641 h 3370881"/>
                          <a:gd name="connsiteX374" fmla="*/ 1322892 w 2657256"/>
                          <a:gd name="connsiteY374" fmla="*/ 2336952 h 3370881"/>
                          <a:gd name="connsiteX375" fmla="*/ 1199384 w 2657256"/>
                          <a:gd name="connsiteY375" fmla="*/ 2307041 h 3370881"/>
                          <a:gd name="connsiteX376" fmla="*/ 1066800 w 2657256"/>
                          <a:gd name="connsiteY376" fmla="*/ 2272705 h 3370881"/>
                          <a:gd name="connsiteX377" fmla="*/ 1030941 w 2657256"/>
                          <a:gd name="connsiteY377" fmla="*/ 2263740 h 3370881"/>
                          <a:gd name="connsiteX378" fmla="*/ 986118 w 2657256"/>
                          <a:gd name="connsiteY378" fmla="*/ 2241329 h 3370881"/>
                          <a:gd name="connsiteX379" fmla="*/ 968188 w 2657256"/>
                          <a:gd name="connsiteY379" fmla="*/ 2232364 h 3370881"/>
                          <a:gd name="connsiteX380" fmla="*/ 936812 w 2657256"/>
                          <a:gd name="connsiteY380" fmla="*/ 2214434 h 3370881"/>
                          <a:gd name="connsiteX381" fmla="*/ 905435 w 2657256"/>
                          <a:gd name="connsiteY381" fmla="*/ 2196505 h 3370881"/>
                          <a:gd name="connsiteX382" fmla="*/ 869576 w 2657256"/>
                          <a:gd name="connsiteY382" fmla="*/ 2209952 h 3370881"/>
                          <a:gd name="connsiteX383" fmla="*/ 856129 w 2657256"/>
                          <a:gd name="connsiteY383" fmla="*/ 2227881 h 3370881"/>
                          <a:gd name="connsiteX384" fmla="*/ 815788 w 2657256"/>
                          <a:gd name="connsiteY384" fmla="*/ 2268223 h 3370881"/>
                          <a:gd name="connsiteX385" fmla="*/ 788894 w 2657256"/>
                          <a:gd name="connsiteY385" fmla="*/ 2290634 h 3370881"/>
                          <a:gd name="connsiteX386" fmla="*/ 762000 w 2657256"/>
                          <a:gd name="connsiteY386" fmla="*/ 2313046 h 3370881"/>
                          <a:gd name="connsiteX387" fmla="*/ 753035 w 2657256"/>
                          <a:gd name="connsiteY387" fmla="*/ 2326493 h 3370881"/>
                          <a:gd name="connsiteX388" fmla="*/ 735106 w 2657256"/>
                          <a:gd name="connsiteY388" fmla="*/ 2339940 h 3370881"/>
                          <a:gd name="connsiteX389" fmla="*/ 712694 w 2657256"/>
                          <a:gd name="connsiteY389" fmla="*/ 2362352 h 3370881"/>
                          <a:gd name="connsiteX390" fmla="*/ 694765 w 2657256"/>
                          <a:gd name="connsiteY390" fmla="*/ 2375799 h 3370881"/>
                          <a:gd name="connsiteX391" fmla="*/ 681318 w 2657256"/>
                          <a:gd name="connsiteY391" fmla="*/ 2393729 h 3370881"/>
                          <a:gd name="connsiteX392" fmla="*/ 667870 w 2657256"/>
                          <a:gd name="connsiteY392" fmla="*/ 2402693 h 3370881"/>
                          <a:gd name="connsiteX393" fmla="*/ 623047 w 2657256"/>
                          <a:gd name="connsiteY393" fmla="*/ 2443034 h 3370881"/>
                          <a:gd name="connsiteX394" fmla="*/ 600635 w 2657256"/>
                          <a:gd name="connsiteY394" fmla="*/ 2474411 h 3370881"/>
                          <a:gd name="connsiteX395" fmla="*/ 587188 w 2657256"/>
                          <a:gd name="connsiteY395" fmla="*/ 2514752 h 3370881"/>
                          <a:gd name="connsiteX396" fmla="*/ 582706 w 2657256"/>
                          <a:gd name="connsiteY396" fmla="*/ 2546129 h 3370881"/>
                          <a:gd name="connsiteX397" fmla="*/ 596153 w 2657256"/>
                          <a:gd name="connsiteY397" fmla="*/ 2635776 h 3370881"/>
                          <a:gd name="connsiteX398" fmla="*/ 600635 w 2657256"/>
                          <a:gd name="connsiteY398" fmla="*/ 2653705 h 3370881"/>
                          <a:gd name="connsiteX399" fmla="*/ 609600 w 2657256"/>
                          <a:gd name="connsiteY399" fmla="*/ 2671634 h 3370881"/>
                          <a:gd name="connsiteX400" fmla="*/ 614082 w 2657256"/>
                          <a:gd name="connsiteY400" fmla="*/ 2689564 h 3370881"/>
                          <a:gd name="connsiteX401" fmla="*/ 623047 w 2657256"/>
                          <a:gd name="connsiteY401" fmla="*/ 2711976 h 3370881"/>
                          <a:gd name="connsiteX402" fmla="*/ 627529 w 2657256"/>
                          <a:gd name="connsiteY402" fmla="*/ 2734387 h 3370881"/>
                          <a:gd name="connsiteX403" fmla="*/ 640976 w 2657256"/>
                          <a:gd name="connsiteY403" fmla="*/ 2765764 h 3370881"/>
                          <a:gd name="connsiteX404" fmla="*/ 645459 w 2657256"/>
                          <a:gd name="connsiteY404" fmla="*/ 2779211 h 3370881"/>
                          <a:gd name="connsiteX405" fmla="*/ 658906 w 2657256"/>
                          <a:gd name="connsiteY405" fmla="*/ 2801623 h 3370881"/>
                          <a:gd name="connsiteX406" fmla="*/ 676835 w 2657256"/>
                          <a:gd name="connsiteY406" fmla="*/ 2864376 h 3370881"/>
                          <a:gd name="connsiteX407" fmla="*/ 690282 w 2657256"/>
                          <a:gd name="connsiteY407" fmla="*/ 2895752 h 3370881"/>
                          <a:gd name="connsiteX408" fmla="*/ 699247 w 2657256"/>
                          <a:gd name="connsiteY408" fmla="*/ 2940576 h 3370881"/>
                          <a:gd name="connsiteX409" fmla="*/ 703729 w 2657256"/>
                          <a:gd name="connsiteY409" fmla="*/ 2967470 h 3370881"/>
                          <a:gd name="connsiteX410" fmla="*/ 717176 w 2657256"/>
                          <a:gd name="connsiteY410" fmla="*/ 2994364 h 3370881"/>
                          <a:gd name="connsiteX411" fmla="*/ 735106 w 2657256"/>
                          <a:gd name="connsiteY411" fmla="*/ 3052634 h 3370881"/>
                          <a:gd name="connsiteX412" fmla="*/ 739588 w 2657256"/>
                          <a:gd name="connsiteY412" fmla="*/ 3079529 h 3370881"/>
                          <a:gd name="connsiteX413" fmla="*/ 762000 w 2657256"/>
                          <a:gd name="connsiteY413" fmla="*/ 3142281 h 3370881"/>
                          <a:gd name="connsiteX414" fmla="*/ 766482 w 2657256"/>
                          <a:gd name="connsiteY414" fmla="*/ 3231929 h 3370881"/>
                          <a:gd name="connsiteX415" fmla="*/ 770965 w 2657256"/>
                          <a:gd name="connsiteY415" fmla="*/ 3254340 h 3370881"/>
                          <a:gd name="connsiteX416" fmla="*/ 775447 w 2657256"/>
                          <a:gd name="connsiteY416" fmla="*/ 3285717 h 3370881"/>
                          <a:gd name="connsiteX417" fmla="*/ 748553 w 2657256"/>
                          <a:gd name="connsiteY417" fmla="*/ 3335023 h 3370881"/>
                          <a:gd name="connsiteX418" fmla="*/ 721659 w 2657256"/>
                          <a:gd name="connsiteY418" fmla="*/ 3343987 h 3370881"/>
                          <a:gd name="connsiteX419" fmla="*/ 708212 w 2657256"/>
                          <a:gd name="connsiteY419" fmla="*/ 3348470 h 3370881"/>
                          <a:gd name="connsiteX420" fmla="*/ 623047 w 2657256"/>
                          <a:gd name="connsiteY420" fmla="*/ 3330540 h 3370881"/>
                          <a:gd name="connsiteX421" fmla="*/ 609600 w 2657256"/>
                          <a:gd name="connsiteY421" fmla="*/ 3308129 h 3370881"/>
                          <a:gd name="connsiteX422" fmla="*/ 591670 w 2657256"/>
                          <a:gd name="connsiteY422" fmla="*/ 3267787 h 3370881"/>
                          <a:gd name="connsiteX423" fmla="*/ 560294 w 2657256"/>
                          <a:gd name="connsiteY423" fmla="*/ 3209517 h 3370881"/>
                          <a:gd name="connsiteX424" fmla="*/ 551329 w 2657256"/>
                          <a:gd name="connsiteY424" fmla="*/ 3196070 h 3370881"/>
                          <a:gd name="connsiteX425" fmla="*/ 528918 w 2657256"/>
                          <a:gd name="connsiteY425" fmla="*/ 3173658 h 3370881"/>
                          <a:gd name="connsiteX426" fmla="*/ 519953 w 2657256"/>
                          <a:gd name="connsiteY426" fmla="*/ 3128834 h 3370881"/>
                          <a:gd name="connsiteX427" fmla="*/ 524435 w 2657256"/>
                          <a:gd name="connsiteY427" fmla="*/ 3101940 h 3370881"/>
                          <a:gd name="connsiteX428" fmla="*/ 528918 w 2657256"/>
                          <a:gd name="connsiteY428" fmla="*/ 3088493 h 3370881"/>
                          <a:gd name="connsiteX429" fmla="*/ 542365 w 2657256"/>
                          <a:gd name="connsiteY429" fmla="*/ 3052634 h 3370881"/>
                          <a:gd name="connsiteX430" fmla="*/ 484094 w 2657256"/>
                          <a:gd name="connsiteY430" fmla="*/ 2886787 h 3370881"/>
                          <a:gd name="connsiteX431" fmla="*/ 443753 w 2657256"/>
                          <a:gd name="connsiteY431" fmla="*/ 2779211 h 3370881"/>
                          <a:gd name="connsiteX432" fmla="*/ 439270 w 2657256"/>
                          <a:gd name="connsiteY432" fmla="*/ 2752317 h 3370881"/>
                          <a:gd name="connsiteX433" fmla="*/ 430306 w 2657256"/>
                          <a:gd name="connsiteY433" fmla="*/ 2716458 h 3370881"/>
                          <a:gd name="connsiteX434" fmla="*/ 425823 w 2657256"/>
                          <a:gd name="connsiteY434" fmla="*/ 2680599 h 3370881"/>
                          <a:gd name="connsiteX435" fmla="*/ 398929 w 2657256"/>
                          <a:gd name="connsiteY435" fmla="*/ 2599917 h 3370881"/>
                          <a:gd name="connsiteX436" fmla="*/ 385482 w 2657256"/>
                          <a:gd name="connsiteY436" fmla="*/ 2568540 h 3370881"/>
                          <a:gd name="connsiteX437" fmla="*/ 381000 w 2657256"/>
                          <a:gd name="connsiteY437" fmla="*/ 2550611 h 3370881"/>
                          <a:gd name="connsiteX438" fmla="*/ 372035 w 2657256"/>
                          <a:gd name="connsiteY438" fmla="*/ 2483376 h 3370881"/>
                          <a:gd name="connsiteX439" fmla="*/ 367553 w 2657256"/>
                          <a:gd name="connsiteY439" fmla="*/ 2469929 h 3370881"/>
                          <a:gd name="connsiteX440" fmla="*/ 407894 w 2657256"/>
                          <a:gd name="connsiteY440" fmla="*/ 2451999 h 3370881"/>
                          <a:gd name="connsiteX441" fmla="*/ 515470 w 2657256"/>
                          <a:gd name="connsiteY441" fmla="*/ 2407176 h 3370881"/>
                          <a:gd name="connsiteX442" fmla="*/ 578223 w 2657256"/>
                          <a:gd name="connsiteY442" fmla="*/ 2353387 h 3370881"/>
                          <a:gd name="connsiteX443" fmla="*/ 587188 w 2657256"/>
                          <a:gd name="connsiteY443" fmla="*/ 2330976 h 3370881"/>
                          <a:gd name="connsiteX444" fmla="*/ 614082 w 2657256"/>
                          <a:gd name="connsiteY444" fmla="*/ 2254776 h 3370881"/>
                          <a:gd name="connsiteX445" fmla="*/ 649941 w 2657256"/>
                          <a:gd name="connsiteY445" fmla="*/ 2200987 h 3370881"/>
                          <a:gd name="connsiteX446" fmla="*/ 690282 w 2657256"/>
                          <a:gd name="connsiteY446" fmla="*/ 2174093 h 3370881"/>
                          <a:gd name="connsiteX447" fmla="*/ 703729 w 2657256"/>
                          <a:gd name="connsiteY447" fmla="*/ 2165129 h 3370881"/>
                          <a:gd name="connsiteX448" fmla="*/ 739588 w 2657256"/>
                          <a:gd name="connsiteY448" fmla="*/ 2147199 h 3370881"/>
                          <a:gd name="connsiteX449" fmla="*/ 708212 w 2657256"/>
                          <a:gd name="connsiteY449" fmla="*/ 2187540 h 3370881"/>
                          <a:gd name="connsiteX450" fmla="*/ 654423 w 2657256"/>
                          <a:gd name="connsiteY450" fmla="*/ 2241329 h 3370881"/>
                          <a:gd name="connsiteX451" fmla="*/ 636494 w 2657256"/>
                          <a:gd name="connsiteY451" fmla="*/ 2259258 h 3370881"/>
                          <a:gd name="connsiteX452" fmla="*/ 614082 w 2657256"/>
                          <a:gd name="connsiteY452" fmla="*/ 2286152 h 3370881"/>
                          <a:gd name="connsiteX453" fmla="*/ 605118 w 2657256"/>
                          <a:gd name="connsiteY453" fmla="*/ 2299599 h 3370881"/>
                          <a:gd name="connsiteX454" fmla="*/ 560294 w 2657256"/>
                          <a:gd name="connsiteY454" fmla="*/ 2335458 h 3370881"/>
                          <a:gd name="connsiteX455" fmla="*/ 524435 w 2657256"/>
                          <a:gd name="connsiteY455" fmla="*/ 2348905 h 3370881"/>
                          <a:gd name="connsiteX456" fmla="*/ 502023 w 2657256"/>
                          <a:gd name="connsiteY456" fmla="*/ 2362352 h 3370881"/>
                          <a:gd name="connsiteX457" fmla="*/ 461682 w 2657256"/>
                          <a:gd name="connsiteY457" fmla="*/ 2389246 h 3370881"/>
                          <a:gd name="connsiteX458" fmla="*/ 448235 w 2657256"/>
                          <a:gd name="connsiteY458" fmla="*/ 2398211 h 3370881"/>
                          <a:gd name="connsiteX459" fmla="*/ 430306 w 2657256"/>
                          <a:gd name="connsiteY459" fmla="*/ 2407176 h 3370881"/>
                          <a:gd name="connsiteX460" fmla="*/ 412376 w 2657256"/>
                          <a:gd name="connsiteY460" fmla="*/ 2420623 h 3370881"/>
                          <a:gd name="connsiteX461" fmla="*/ 389965 w 2657256"/>
                          <a:gd name="connsiteY461" fmla="*/ 2429587 h 3370881"/>
                          <a:gd name="connsiteX462" fmla="*/ 372035 w 2657256"/>
                          <a:gd name="connsiteY462" fmla="*/ 2443034 h 3370881"/>
                          <a:gd name="connsiteX463" fmla="*/ 318247 w 2657256"/>
                          <a:gd name="connsiteY463" fmla="*/ 2474411 h 3370881"/>
                          <a:gd name="connsiteX464" fmla="*/ 304800 w 2657256"/>
                          <a:gd name="connsiteY464" fmla="*/ 2492340 h 3370881"/>
                          <a:gd name="connsiteX465" fmla="*/ 282388 w 2657256"/>
                          <a:gd name="connsiteY465" fmla="*/ 2519234 h 3370881"/>
                          <a:gd name="connsiteX466" fmla="*/ 295835 w 2657256"/>
                          <a:gd name="connsiteY466" fmla="*/ 2815070 h 3370881"/>
                          <a:gd name="connsiteX467" fmla="*/ 300318 w 2657256"/>
                          <a:gd name="connsiteY467" fmla="*/ 2837481 h 3370881"/>
                          <a:gd name="connsiteX468" fmla="*/ 304800 w 2657256"/>
                          <a:gd name="connsiteY468" fmla="*/ 2868858 h 3370881"/>
                          <a:gd name="connsiteX469" fmla="*/ 309282 w 2657256"/>
                          <a:gd name="connsiteY469" fmla="*/ 2927129 h 3370881"/>
                          <a:gd name="connsiteX470" fmla="*/ 322729 w 2657256"/>
                          <a:gd name="connsiteY470" fmla="*/ 2985399 h 3370881"/>
                          <a:gd name="connsiteX471" fmla="*/ 327212 w 2657256"/>
                          <a:gd name="connsiteY471" fmla="*/ 3012293 h 3370881"/>
                          <a:gd name="connsiteX472" fmla="*/ 331694 w 2657256"/>
                          <a:gd name="connsiteY472" fmla="*/ 3043670 h 3370881"/>
                          <a:gd name="connsiteX473" fmla="*/ 345141 w 2657256"/>
                          <a:gd name="connsiteY473" fmla="*/ 3070564 h 3370881"/>
                          <a:gd name="connsiteX474" fmla="*/ 367553 w 2657256"/>
                          <a:gd name="connsiteY474" fmla="*/ 3124352 h 3370881"/>
                          <a:gd name="connsiteX475" fmla="*/ 381000 w 2657256"/>
                          <a:gd name="connsiteY475" fmla="*/ 3182623 h 3370881"/>
                          <a:gd name="connsiteX476" fmla="*/ 389965 w 2657256"/>
                          <a:gd name="connsiteY476" fmla="*/ 3196070 h 3370881"/>
                          <a:gd name="connsiteX477" fmla="*/ 394447 w 2657256"/>
                          <a:gd name="connsiteY477" fmla="*/ 3213999 h 3370881"/>
                          <a:gd name="connsiteX478" fmla="*/ 412376 w 2657256"/>
                          <a:gd name="connsiteY478" fmla="*/ 3245376 h 3370881"/>
                          <a:gd name="connsiteX479" fmla="*/ 416859 w 2657256"/>
                          <a:gd name="connsiteY479" fmla="*/ 3258823 h 3370881"/>
                          <a:gd name="connsiteX480" fmla="*/ 425823 w 2657256"/>
                          <a:gd name="connsiteY480" fmla="*/ 3272270 h 3370881"/>
                          <a:gd name="connsiteX481" fmla="*/ 439270 w 2657256"/>
                          <a:gd name="connsiteY481" fmla="*/ 3303646 h 3370881"/>
                          <a:gd name="connsiteX482" fmla="*/ 439270 w 2657256"/>
                          <a:gd name="connsiteY482" fmla="*/ 3352952 h 3370881"/>
                          <a:gd name="connsiteX483" fmla="*/ 430306 w 2657256"/>
                          <a:gd name="connsiteY483" fmla="*/ 3366399 h 3370881"/>
                          <a:gd name="connsiteX484" fmla="*/ 412376 w 2657256"/>
                          <a:gd name="connsiteY484" fmla="*/ 3370881 h 3370881"/>
                          <a:gd name="connsiteX485" fmla="*/ 295835 w 2657256"/>
                          <a:gd name="connsiteY485" fmla="*/ 3357434 h 3370881"/>
                          <a:gd name="connsiteX486" fmla="*/ 264459 w 2657256"/>
                          <a:gd name="connsiteY486" fmla="*/ 3276752 h 3370881"/>
                          <a:gd name="connsiteX487" fmla="*/ 259976 w 2657256"/>
                          <a:gd name="connsiteY487" fmla="*/ 3240893 h 3370881"/>
                          <a:gd name="connsiteX488" fmla="*/ 246529 w 2657256"/>
                          <a:gd name="connsiteY488" fmla="*/ 3178140 h 3370881"/>
                          <a:gd name="connsiteX489" fmla="*/ 237565 w 2657256"/>
                          <a:gd name="connsiteY489" fmla="*/ 3084011 h 3370881"/>
                          <a:gd name="connsiteX490" fmla="*/ 228600 w 2657256"/>
                          <a:gd name="connsiteY490" fmla="*/ 3057117 h 3370881"/>
                          <a:gd name="connsiteX491" fmla="*/ 219635 w 2657256"/>
                          <a:gd name="connsiteY491" fmla="*/ 3021258 h 3370881"/>
                          <a:gd name="connsiteX492" fmla="*/ 206188 w 2657256"/>
                          <a:gd name="connsiteY492" fmla="*/ 2980917 h 3370881"/>
                          <a:gd name="connsiteX493" fmla="*/ 201706 w 2657256"/>
                          <a:gd name="connsiteY493" fmla="*/ 2949540 h 3370881"/>
                          <a:gd name="connsiteX494" fmla="*/ 197223 w 2657256"/>
                          <a:gd name="connsiteY494" fmla="*/ 2927129 h 3370881"/>
                          <a:gd name="connsiteX495" fmla="*/ 192741 w 2657256"/>
                          <a:gd name="connsiteY495" fmla="*/ 2891270 h 3370881"/>
                          <a:gd name="connsiteX496" fmla="*/ 188259 w 2657256"/>
                          <a:gd name="connsiteY496" fmla="*/ 2850929 h 3370881"/>
                          <a:gd name="connsiteX497" fmla="*/ 179294 w 2657256"/>
                          <a:gd name="connsiteY497" fmla="*/ 2824034 h 3370881"/>
                          <a:gd name="connsiteX498" fmla="*/ 165847 w 2657256"/>
                          <a:gd name="connsiteY498" fmla="*/ 2774729 h 3370881"/>
                          <a:gd name="connsiteX499" fmla="*/ 161365 w 2657256"/>
                          <a:gd name="connsiteY499" fmla="*/ 2747834 h 3370881"/>
                          <a:gd name="connsiteX500" fmla="*/ 156882 w 2657256"/>
                          <a:gd name="connsiteY500" fmla="*/ 2559576 h 3370881"/>
                          <a:gd name="connsiteX501" fmla="*/ 152400 w 2657256"/>
                          <a:gd name="connsiteY501" fmla="*/ 2519234 h 3370881"/>
                          <a:gd name="connsiteX502" fmla="*/ 118035 w 2657256"/>
                          <a:gd name="connsiteY502" fmla="*/ 2400004 h 3370881"/>
                          <a:gd name="connsiteX503" fmla="*/ 129988 w 2657256"/>
                          <a:gd name="connsiteY503" fmla="*/ 2344423 h 3370881"/>
                          <a:gd name="connsiteX504" fmla="*/ 100106 w 2657256"/>
                          <a:gd name="connsiteY504" fmla="*/ 2330976 h 3370881"/>
                          <a:gd name="connsiteX505" fmla="*/ 138953 w 2657256"/>
                          <a:gd name="connsiteY505" fmla="*/ 2313046 h 3370881"/>
                          <a:gd name="connsiteX506" fmla="*/ 152400 w 2657256"/>
                          <a:gd name="connsiteY506" fmla="*/ 2304081 h 3370881"/>
                          <a:gd name="connsiteX507" fmla="*/ 170329 w 2657256"/>
                          <a:gd name="connsiteY507" fmla="*/ 2259258 h 3370881"/>
                          <a:gd name="connsiteX508" fmla="*/ 188259 w 2657256"/>
                          <a:gd name="connsiteY508" fmla="*/ 2223399 h 3370881"/>
                          <a:gd name="connsiteX509" fmla="*/ 206188 w 2657256"/>
                          <a:gd name="connsiteY509" fmla="*/ 2187540 h 3370881"/>
                          <a:gd name="connsiteX510" fmla="*/ 210670 w 2657256"/>
                          <a:gd name="connsiteY510" fmla="*/ 2174093 h 3370881"/>
                          <a:gd name="connsiteX511" fmla="*/ 219635 w 2657256"/>
                          <a:gd name="connsiteY511" fmla="*/ 2115823 h 3370881"/>
                          <a:gd name="connsiteX512" fmla="*/ 210670 w 2657256"/>
                          <a:gd name="connsiteY512" fmla="*/ 1958940 h 3370881"/>
                          <a:gd name="connsiteX513" fmla="*/ 192741 w 2657256"/>
                          <a:gd name="connsiteY513" fmla="*/ 1923081 h 3370881"/>
                          <a:gd name="connsiteX514" fmla="*/ 179294 w 2657256"/>
                          <a:gd name="connsiteY514" fmla="*/ 1891705 h 3370881"/>
                          <a:gd name="connsiteX515" fmla="*/ 165847 w 2657256"/>
                          <a:gd name="connsiteY515" fmla="*/ 1864811 h 3370881"/>
                          <a:gd name="connsiteX516" fmla="*/ 152400 w 2657256"/>
                          <a:gd name="connsiteY516" fmla="*/ 1833434 h 3370881"/>
                          <a:gd name="connsiteX517" fmla="*/ 143435 w 2657256"/>
                          <a:gd name="connsiteY517" fmla="*/ 1819987 h 3370881"/>
                          <a:gd name="connsiteX518" fmla="*/ 107576 w 2657256"/>
                          <a:gd name="connsiteY518" fmla="*/ 1784129 h 3370881"/>
                          <a:gd name="connsiteX519" fmla="*/ 94129 w 2657256"/>
                          <a:gd name="connsiteY519" fmla="*/ 1779646 h 3370881"/>
                          <a:gd name="connsiteX520" fmla="*/ 71718 w 2657256"/>
                          <a:gd name="connsiteY520" fmla="*/ 1770681 h 3370881"/>
                          <a:gd name="connsiteX521" fmla="*/ 58270 w 2657256"/>
                          <a:gd name="connsiteY521" fmla="*/ 1761717 h 3370881"/>
                          <a:gd name="connsiteX522" fmla="*/ 26894 w 2657256"/>
                          <a:gd name="connsiteY522" fmla="*/ 1730340 h 3370881"/>
                          <a:gd name="connsiteX523" fmla="*/ 0 w 2657256"/>
                          <a:gd name="connsiteY523" fmla="*/ 1707929 h 3370881"/>
                          <a:gd name="connsiteX0" fmla="*/ 0 w 2657256"/>
                          <a:gd name="connsiteY0" fmla="*/ 1707929 h 3370881"/>
                          <a:gd name="connsiteX1" fmla="*/ 22412 w 2657256"/>
                          <a:gd name="connsiteY1" fmla="*/ 1698964 h 3370881"/>
                          <a:gd name="connsiteX2" fmla="*/ 31376 w 2657256"/>
                          <a:gd name="connsiteY2" fmla="*/ 1681034 h 3370881"/>
                          <a:gd name="connsiteX3" fmla="*/ 44823 w 2657256"/>
                          <a:gd name="connsiteY3" fmla="*/ 1672070 h 3370881"/>
                          <a:gd name="connsiteX4" fmla="*/ 58270 w 2657256"/>
                          <a:gd name="connsiteY4" fmla="*/ 1654140 h 3370881"/>
                          <a:gd name="connsiteX5" fmla="*/ 76200 w 2657256"/>
                          <a:gd name="connsiteY5" fmla="*/ 1645176 h 3370881"/>
                          <a:gd name="connsiteX6" fmla="*/ 98612 w 2657256"/>
                          <a:gd name="connsiteY6" fmla="*/ 1636211 h 3370881"/>
                          <a:gd name="connsiteX7" fmla="*/ 125506 w 2657256"/>
                          <a:gd name="connsiteY7" fmla="*/ 1627246 h 3370881"/>
                          <a:gd name="connsiteX8" fmla="*/ 152400 w 2657256"/>
                          <a:gd name="connsiteY8" fmla="*/ 1609317 h 3370881"/>
                          <a:gd name="connsiteX9" fmla="*/ 170329 w 2657256"/>
                          <a:gd name="connsiteY9" fmla="*/ 1600352 h 3370881"/>
                          <a:gd name="connsiteX10" fmla="*/ 188259 w 2657256"/>
                          <a:gd name="connsiteY10" fmla="*/ 1582423 h 3370881"/>
                          <a:gd name="connsiteX11" fmla="*/ 228600 w 2657256"/>
                          <a:gd name="connsiteY11" fmla="*/ 1564493 h 3370881"/>
                          <a:gd name="connsiteX12" fmla="*/ 255494 w 2657256"/>
                          <a:gd name="connsiteY12" fmla="*/ 1546564 h 3370881"/>
                          <a:gd name="connsiteX13" fmla="*/ 300318 w 2657256"/>
                          <a:gd name="connsiteY13" fmla="*/ 1524152 h 3370881"/>
                          <a:gd name="connsiteX14" fmla="*/ 313765 w 2657256"/>
                          <a:gd name="connsiteY14" fmla="*/ 1515187 h 3370881"/>
                          <a:gd name="connsiteX15" fmla="*/ 340659 w 2657256"/>
                          <a:gd name="connsiteY15" fmla="*/ 1510705 h 3370881"/>
                          <a:gd name="connsiteX16" fmla="*/ 363070 w 2657256"/>
                          <a:gd name="connsiteY16" fmla="*/ 1506223 h 3370881"/>
                          <a:gd name="connsiteX17" fmla="*/ 389965 w 2657256"/>
                          <a:gd name="connsiteY17" fmla="*/ 1501740 h 3370881"/>
                          <a:gd name="connsiteX18" fmla="*/ 425823 w 2657256"/>
                          <a:gd name="connsiteY18" fmla="*/ 1497258 h 3370881"/>
                          <a:gd name="connsiteX19" fmla="*/ 470647 w 2657256"/>
                          <a:gd name="connsiteY19" fmla="*/ 1488293 h 3370881"/>
                          <a:gd name="connsiteX20" fmla="*/ 515470 w 2657256"/>
                          <a:gd name="connsiteY20" fmla="*/ 1479329 h 3370881"/>
                          <a:gd name="connsiteX21" fmla="*/ 528918 w 2657256"/>
                          <a:gd name="connsiteY21" fmla="*/ 1470364 h 3370881"/>
                          <a:gd name="connsiteX22" fmla="*/ 600635 w 2657256"/>
                          <a:gd name="connsiteY22" fmla="*/ 1456917 h 3370881"/>
                          <a:gd name="connsiteX23" fmla="*/ 690282 w 2657256"/>
                          <a:gd name="connsiteY23" fmla="*/ 1447952 h 3370881"/>
                          <a:gd name="connsiteX24" fmla="*/ 793376 w 2657256"/>
                          <a:gd name="connsiteY24" fmla="*/ 1452434 h 3370881"/>
                          <a:gd name="connsiteX25" fmla="*/ 874059 w 2657256"/>
                          <a:gd name="connsiteY25" fmla="*/ 1465881 h 3370881"/>
                          <a:gd name="connsiteX26" fmla="*/ 914400 w 2657256"/>
                          <a:gd name="connsiteY26" fmla="*/ 1470364 h 3370881"/>
                          <a:gd name="connsiteX27" fmla="*/ 1030941 w 2657256"/>
                          <a:gd name="connsiteY27" fmla="*/ 1483811 h 3370881"/>
                          <a:gd name="connsiteX28" fmla="*/ 1151965 w 2657256"/>
                          <a:gd name="connsiteY28" fmla="*/ 1492776 h 3370881"/>
                          <a:gd name="connsiteX29" fmla="*/ 1281953 w 2657256"/>
                          <a:gd name="connsiteY29" fmla="*/ 1501740 h 3370881"/>
                          <a:gd name="connsiteX30" fmla="*/ 1465729 w 2657256"/>
                          <a:gd name="connsiteY30" fmla="*/ 1497258 h 3370881"/>
                          <a:gd name="connsiteX31" fmla="*/ 1510553 w 2657256"/>
                          <a:gd name="connsiteY31" fmla="*/ 1492776 h 3370881"/>
                          <a:gd name="connsiteX32" fmla="*/ 1582270 w 2657256"/>
                          <a:gd name="connsiteY32" fmla="*/ 1461399 h 3370881"/>
                          <a:gd name="connsiteX33" fmla="*/ 1604682 w 2657256"/>
                          <a:gd name="connsiteY33" fmla="*/ 1456917 h 3370881"/>
                          <a:gd name="connsiteX34" fmla="*/ 1622612 w 2657256"/>
                          <a:gd name="connsiteY34" fmla="*/ 1447952 h 3370881"/>
                          <a:gd name="connsiteX35" fmla="*/ 1645023 w 2657256"/>
                          <a:gd name="connsiteY35" fmla="*/ 1438987 h 3370881"/>
                          <a:gd name="connsiteX36" fmla="*/ 1662953 w 2657256"/>
                          <a:gd name="connsiteY36" fmla="*/ 1425540 h 3370881"/>
                          <a:gd name="connsiteX37" fmla="*/ 1698812 w 2657256"/>
                          <a:gd name="connsiteY37" fmla="*/ 1407611 h 3370881"/>
                          <a:gd name="connsiteX38" fmla="*/ 1739153 w 2657256"/>
                          <a:gd name="connsiteY38" fmla="*/ 1380717 h 3370881"/>
                          <a:gd name="connsiteX39" fmla="*/ 1752600 w 2657256"/>
                          <a:gd name="connsiteY39" fmla="*/ 1367270 h 3370881"/>
                          <a:gd name="connsiteX40" fmla="*/ 1775012 w 2657256"/>
                          <a:gd name="connsiteY40" fmla="*/ 1353823 h 3370881"/>
                          <a:gd name="connsiteX41" fmla="*/ 1797423 w 2657256"/>
                          <a:gd name="connsiteY41" fmla="*/ 1335893 h 3370881"/>
                          <a:gd name="connsiteX42" fmla="*/ 1810870 w 2657256"/>
                          <a:gd name="connsiteY42" fmla="*/ 1304517 h 3370881"/>
                          <a:gd name="connsiteX43" fmla="*/ 1815353 w 2657256"/>
                          <a:gd name="connsiteY43" fmla="*/ 1291070 h 3370881"/>
                          <a:gd name="connsiteX44" fmla="*/ 1801906 w 2657256"/>
                          <a:gd name="connsiteY44" fmla="*/ 1138670 h 3370881"/>
                          <a:gd name="connsiteX45" fmla="*/ 1792941 w 2657256"/>
                          <a:gd name="connsiteY45" fmla="*/ 1125223 h 3370881"/>
                          <a:gd name="connsiteX46" fmla="*/ 1757082 w 2657256"/>
                          <a:gd name="connsiteY46" fmla="*/ 1093846 h 3370881"/>
                          <a:gd name="connsiteX47" fmla="*/ 1730188 w 2657256"/>
                          <a:gd name="connsiteY47" fmla="*/ 1066952 h 3370881"/>
                          <a:gd name="connsiteX48" fmla="*/ 1703294 w 2657256"/>
                          <a:gd name="connsiteY48" fmla="*/ 1049023 h 3370881"/>
                          <a:gd name="connsiteX49" fmla="*/ 1622612 w 2657256"/>
                          <a:gd name="connsiteY49" fmla="*/ 1053505 h 3370881"/>
                          <a:gd name="connsiteX50" fmla="*/ 1595718 w 2657256"/>
                          <a:gd name="connsiteY50" fmla="*/ 1062470 h 3370881"/>
                          <a:gd name="connsiteX51" fmla="*/ 1573306 w 2657256"/>
                          <a:gd name="connsiteY51" fmla="*/ 1066952 h 3370881"/>
                          <a:gd name="connsiteX52" fmla="*/ 1453385 w 2657256"/>
                          <a:gd name="connsiteY52" fmla="*/ 1082761 h 3370881"/>
                          <a:gd name="connsiteX53" fmla="*/ 1326776 w 2657256"/>
                          <a:gd name="connsiteY53" fmla="*/ 1062470 h 3370881"/>
                          <a:gd name="connsiteX54" fmla="*/ 1308847 w 2657256"/>
                          <a:gd name="connsiteY54" fmla="*/ 1057987 h 3370881"/>
                          <a:gd name="connsiteX55" fmla="*/ 1277470 w 2657256"/>
                          <a:gd name="connsiteY55" fmla="*/ 1053505 h 3370881"/>
                          <a:gd name="connsiteX56" fmla="*/ 1259541 w 2657256"/>
                          <a:gd name="connsiteY56" fmla="*/ 1049023 h 3370881"/>
                          <a:gd name="connsiteX57" fmla="*/ 1232647 w 2657256"/>
                          <a:gd name="connsiteY57" fmla="*/ 1044540 h 3370881"/>
                          <a:gd name="connsiteX58" fmla="*/ 1053353 w 2657256"/>
                          <a:gd name="connsiteY58" fmla="*/ 1049023 h 3370881"/>
                          <a:gd name="connsiteX59" fmla="*/ 1035423 w 2657256"/>
                          <a:gd name="connsiteY59" fmla="*/ 1053505 h 3370881"/>
                          <a:gd name="connsiteX60" fmla="*/ 1008529 w 2657256"/>
                          <a:gd name="connsiteY60" fmla="*/ 1057987 h 3370881"/>
                          <a:gd name="connsiteX61" fmla="*/ 995082 w 2657256"/>
                          <a:gd name="connsiteY61" fmla="*/ 1062470 h 3370881"/>
                          <a:gd name="connsiteX62" fmla="*/ 945776 w 2657256"/>
                          <a:gd name="connsiteY62" fmla="*/ 1031093 h 3370881"/>
                          <a:gd name="connsiteX63" fmla="*/ 941294 w 2657256"/>
                          <a:gd name="connsiteY63" fmla="*/ 1017646 h 3370881"/>
                          <a:gd name="connsiteX64" fmla="*/ 932329 w 2657256"/>
                          <a:gd name="connsiteY64" fmla="*/ 919034 h 3370881"/>
                          <a:gd name="connsiteX65" fmla="*/ 914400 w 2657256"/>
                          <a:gd name="connsiteY65" fmla="*/ 901105 h 3370881"/>
                          <a:gd name="connsiteX66" fmla="*/ 918882 w 2657256"/>
                          <a:gd name="connsiteY66" fmla="*/ 869729 h 3370881"/>
                          <a:gd name="connsiteX67" fmla="*/ 941294 w 2657256"/>
                          <a:gd name="connsiteY67" fmla="*/ 865246 h 3370881"/>
                          <a:gd name="connsiteX68" fmla="*/ 959223 w 2657256"/>
                          <a:gd name="connsiteY68" fmla="*/ 851799 h 3370881"/>
                          <a:gd name="connsiteX69" fmla="*/ 990600 w 2657256"/>
                          <a:gd name="connsiteY69" fmla="*/ 847317 h 3370881"/>
                          <a:gd name="connsiteX70" fmla="*/ 1129553 w 2657256"/>
                          <a:gd name="connsiteY70" fmla="*/ 838352 h 3370881"/>
                          <a:gd name="connsiteX71" fmla="*/ 1147482 w 2657256"/>
                          <a:gd name="connsiteY71" fmla="*/ 829387 h 3370881"/>
                          <a:gd name="connsiteX72" fmla="*/ 1178859 w 2657256"/>
                          <a:gd name="connsiteY72" fmla="*/ 806976 h 3370881"/>
                          <a:gd name="connsiteX73" fmla="*/ 1192306 w 2657256"/>
                          <a:gd name="connsiteY73" fmla="*/ 793529 h 3370881"/>
                          <a:gd name="connsiteX74" fmla="*/ 1214718 w 2657256"/>
                          <a:gd name="connsiteY74" fmla="*/ 784564 h 3370881"/>
                          <a:gd name="connsiteX75" fmla="*/ 1241612 w 2657256"/>
                          <a:gd name="connsiteY75" fmla="*/ 771117 h 3370881"/>
                          <a:gd name="connsiteX76" fmla="*/ 1277470 w 2657256"/>
                          <a:gd name="connsiteY76" fmla="*/ 753187 h 3370881"/>
                          <a:gd name="connsiteX77" fmla="*/ 1295400 w 2657256"/>
                          <a:gd name="connsiteY77" fmla="*/ 730776 h 3370881"/>
                          <a:gd name="connsiteX78" fmla="*/ 1317812 w 2657256"/>
                          <a:gd name="connsiteY78" fmla="*/ 708364 h 3370881"/>
                          <a:gd name="connsiteX79" fmla="*/ 1353670 w 2657256"/>
                          <a:gd name="connsiteY79" fmla="*/ 663540 h 3370881"/>
                          <a:gd name="connsiteX80" fmla="*/ 1371600 w 2657256"/>
                          <a:gd name="connsiteY80" fmla="*/ 636646 h 3370881"/>
                          <a:gd name="connsiteX81" fmla="*/ 1380565 w 2657256"/>
                          <a:gd name="connsiteY81" fmla="*/ 596305 h 3370881"/>
                          <a:gd name="connsiteX82" fmla="*/ 1385047 w 2657256"/>
                          <a:gd name="connsiteY82" fmla="*/ 582858 h 3370881"/>
                          <a:gd name="connsiteX83" fmla="*/ 1380565 w 2657256"/>
                          <a:gd name="connsiteY83" fmla="*/ 533552 h 3370881"/>
                          <a:gd name="connsiteX84" fmla="*/ 1367118 w 2657256"/>
                          <a:gd name="connsiteY84" fmla="*/ 524587 h 3370881"/>
                          <a:gd name="connsiteX85" fmla="*/ 1349188 w 2657256"/>
                          <a:gd name="connsiteY85" fmla="*/ 520105 h 3370881"/>
                          <a:gd name="connsiteX86" fmla="*/ 1326776 w 2657256"/>
                          <a:gd name="connsiteY86" fmla="*/ 511140 h 3370881"/>
                          <a:gd name="connsiteX87" fmla="*/ 1281953 w 2657256"/>
                          <a:gd name="connsiteY87" fmla="*/ 515623 h 3370881"/>
                          <a:gd name="connsiteX88" fmla="*/ 1250576 w 2657256"/>
                          <a:gd name="connsiteY88" fmla="*/ 529070 h 3370881"/>
                          <a:gd name="connsiteX89" fmla="*/ 1210235 w 2657256"/>
                          <a:gd name="connsiteY89" fmla="*/ 542517 h 3370881"/>
                          <a:gd name="connsiteX90" fmla="*/ 1183341 w 2657256"/>
                          <a:gd name="connsiteY90" fmla="*/ 555964 h 3370881"/>
                          <a:gd name="connsiteX91" fmla="*/ 1160929 w 2657256"/>
                          <a:gd name="connsiteY91" fmla="*/ 569411 h 3370881"/>
                          <a:gd name="connsiteX92" fmla="*/ 1134035 w 2657256"/>
                          <a:gd name="connsiteY92" fmla="*/ 578376 h 3370881"/>
                          <a:gd name="connsiteX93" fmla="*/ 1111623 w 2657256"/>
                          <a:gd name="connsiteY93" fmla="*/ 587340 h 3370881"/>
                          <a:gd name="connsiteX94" fmla="*/ 1084729 w 2657256"/>
                          <a:gd name="connsiteY94" fmla="*/ 596305 h 3370881"/>
                          <a:gd name="connsiteX95" fmla="*/ 986118 w 2657256"/>
                          <a:gd name="connsiteY95" fmla="*/ 591823 h 3370881"/>
                          <a:gd name="connsiteX96" fmla="*/ 927847 w 2657256"/>
                          <a:gd name="connsiteY96" fmla="*/ 578376 h 3370881"/>
                          <a:gd name="connsiteX97" fmla="*/ 896470 w 2657256"/>
                          <a:gd name="connsiteY97" fmla="*/ 555964 h 3370881"/>
                          <a:gd name="connsiteX98" fmla="*/ 883023 w 2657256"/>
                          <a:gd name="connsiteY98" fmla="*/ 546999 h 3370881"/>
                          <a:gd name="connsiteX99" fmla="*/ 865094 w 2657256"/>
                          <a:gd name="connsiteY99" fmla="*/ 497693 h 3370881"/>
                          <a:gd name="connsiteX100" fmla="*/ 869576 w 2657256"/>
                          <a:gd name="connsiteY100" fmla="*/ 403564 h 3370881"/>
                          <a:gd name="connsiteX101" fmla="*/ 874059 w 2657256"/>
                          <a:gd name="connsiteY101" fmla="*/ 385634 h 3370881"/>
                          <a:gd name="connsiteX102" fmla="*/ 883023 w 2657256"/>
                          <a:gd name="connsiteY102" fmla="*/ 372187 h 3370881"/>
                          <a:gd name="connsiteX103" fmla="*/ 909918 w 2657256"/>
                          <a:gd name="connsiteY103" fmla="*/ 363223 h 3370881"/>
                          <a:gd name="connsiteX104" fmla="*/ 914400 w 2657256"/>
                          <a:gd name="connsiteY104" fmla="*/ 385634 h 3370881"/>
                          <a:gd name="connsiteX105" fmla="*/ 909918 w 2657256"/>
                          <a:gd name="connsiteY105" fmla="*/ 408046 h 3370881"/>
                          <a:gd name="connsiteX106" fmla="*/ 900953 w 2657256"/>
                          <a:gd name="connsiteY106" fmla="*/ 466317 h 3370881"/>
                          <a:gd name="connsiteX107" fmla="*/ 905435 w 2657256"/>
                          <a:gd name="connsiteY107" fmla="*/ 515623 h 3370881"/>
                          <a:gd name="connsiteX108" fmla="*/ 932329 w 2657256"/>
                          <a:gd name="connsiteY108" fmla="*/ 551481 h 3370881"/>
                          <a:gd name="connsiteX109" fmla="*/ 954741 w 2657256"/>
                          <a:gd name="connsiteY109" fmla="*/ 560446 h 3370881"/>
                          <a:gd name="connsiteX110" fmla="*/ 972670 w 2657256"/>
                          <a:gd name="connsiteY110" fmla="*/ 569411 h 3370881"/>
                          <a:gd name="connsiteX111" fmla="*/ 1066800 w 2657256"/>
                          <a:gd name="connsiteY111" fmla="*/ 564929 h 3370881"/>
                          <a:gd name="connsiteX112" fmla="*/ 1111623 w 2657256"/>
                          <a:gd name="connsiteY112" fmla="*/ 551481 h 3370881"/>
                          <a:gd name="connsiteX113" fmla="*/ 1129553 w 2657256"/>
                          <a:gd name="connsiteY113" fmla="*/ 538034 h 3370881"/>
                          <a:gd name="connsiteX114" fmla="*/ 1156447 w 2657256"/>
                          <a:gd name="connsiteY114" fmla="*/ 511140 h 3370881"/>
                          <a:gd name="connsiteX115" fmla="*/ 1160929 w 2657256"/>
                          <a:gd name="connsiteY115" fmla="*/ 493211 h 3370881"/>
                          <a:gd name="connsiteX116" fmla="*/ 1178859 w 2657256"/>
                          <a:gd name="connsiteY116" fmla="*/ 331846 h 3370881"/>
                          <a:gd name="connsiteX117" fmla="*/ 1215315 w 2657256"/>
                          <a:gd name="connsiteY117" fmla="*/ 270289 h 3370881"/>
                          <a:gd name="connsiteX118" fmla="*/ 1214718 w 2657256"/>
                          <a:gd name="connsiteY118" fmla="*/ 367705 h 3370881"/>
                          <a:gd name="connsiteX119" fmla="*/ 1201270 w 2657256"/>
                          <a:gd name="connsiteY119" fmla="*/ 412529 h 3370881"/>
                          <a:gd name="connsiteX120" fmla="*/ 1210235 w 2657256"/>
                          <a:gd name="connsiteY120" fmla="*/ 461834 h 3370881"/>
                          <a:gd name="connsiteX121" fmla="*/ 1214718 w 2657256"/>
                          <a:gd name="connsiteY121" fmla="*/ 475281 h 3370881"/>
                          <a:gd name="connsiteX122" fmla="*/ 1228165 w 2657256"/>
                          <a:gd name="connsiteY122" fmla="*/ 484246 h 3370881"/>
                          <a:gd name="connsiteX123" fmla="*/ 1250576 w 2657256"/>
                          <a:gd name="connsiteY123" fmla="*/ 502176 h 3370881"/>
                          <a:gd name="connsiteX124" fmla="*/ 1317812 w 2657256"/>
                          <a:gd name="connsiteY124" fmla="*/ 497693 h 3370881"/>
                          <a:gd name="connsiteX125" fmla="*/ 1353670 w 2657256"/>
                          <a:gd name="connsiteY125" fmla="*/ 488729 h 3370881"/>
                          <a:gd name="connsiteX126" fmla="*/ 1506070 w 2657256"/>
                          <a:gd name="connsiteY126" fmla="*/ 457352 h 3370881"/>
                          <a:gd name="connsiteX127" fmla="*/ 1550894 w 2657256"/>
                          <a:gd name="connsiteY127" fmla="*/ 430458 h 3370881"/>
                          <a:gd name="connsiteX128" fmla="*/ 1564341 w 2657256"/>
                          <a:gd name="connsiteY128" fmla="*/ 417011 h 3370881"/>
                          <a:gd name="connsiteX129" fmla="*/ 1586753 w 2657256"/>
                          <a:gd name="connsiteY129" fmla="*/ 399081 h 3370881"/>
                          <a:gd name="connsiteX130" fmla="*/ 1595718 w 2657256"/>
                          <a:gd name="connsiteY130" fmla="*/ 381152 h 3370881"/>
                          <a:gd name="connsiteX131" fmla="*/ 1600200 w 2657256"/>
                          <a:gd name="connsiteY131" fmla="*/ 363223 h 3370881"/>
                          <a:gd name="connsiteX132" fmla="*/ 1609165 w 2657256"/>
                          <a:gd name="connsiteY132" fmla="*/ 313917 h 3370881"/>
                          <a:gd name="connsiteX133" fmla="*/ 1537447 w 2657256"/>
                          <a:gd name="connsiteY133" fmla="*/ 188411 h 3370881"/>
                          <a:gd name="connsiteX134" fmla="*/ 1613647 w 2657256"/>
                          <a:gd name="connsiteY134" fmla="*/ 399081 h 3370881"/>
                          <a:gd name="connsiteX135" fmla="*/ 1627094 w 2657256"/>
                          <a:gd name="connsiteY135" fmla="*/ 417011 h 3370881"/>
                          <a:gd name="connsiteX136" fmla="*/ 1658470 w 2657256"/>
                          <a:gd name="connsiteY136" fmla="*/ 412529 h 3370881"/>
                          <a:gd name="connsiteX137" fmla="*/ 1685365 w 2657256"/>
                          <a:gd name="connsiteY137" fmla="*/ 390117 h 3370881"/>
                          <a:gd name="connsiteX138" fmla="*/ 1694329 w 2657256"/>
                          <a:gd name="connsiteY138" fmla="*/ 376670 h 3370881"/>
                          <a:gd name="connsiteX139" fmla="*/ 1734670 w 2657256"/>
                          <a:gd name="connsiteY139" fmla="*/ 354258 h 3370881"/>
                          <a:gd name="connsiteX140" fmla="*/ 1743635 w 2657256"/>
                          <a:gd name="connsiteY140" fmla="*/ 340811 h 3370881"/>
                          <a:gd name="connsiteX141" fmla="*/ 1757082 w 2657256"/>
                          <a:gd name="connsiteY141" fmla="*/ 336329 h 3370881"/>
                          <a:gd name="connsiteX142" fmla="*/ 1808984 w 2657256"/>
                          <a:gd name="connsiteY142" fmla="*/ 249641 h 3370881"/>
                          <a:gd name="connsiteX143" fmla="*/ 1899621 w 2657256"/>
                          <a:gd name="connsiteY143" fmla="*/ 211719 h 3370881"/>
                          <a:gd name="connsiteX144" fmla="*/ 1808984 w 2657256"/>
                          <a:gd name="connsiteY144" fmla="*/ 178521 h 3370881"/>
                          <a:gd name="connsiteX145" fmla="*/ 1772023 w 2657256"/>
                          <a:gd name="connsiteY145" fmla="*/ 77249 h 3370881"/>
                          <a:gd name="connsiteX146" fmla="*/ 1900425 w 2657256"/>
                          <a:gd name="connsiteY146" fmla="*/ 214081 h 3370881"/>
                          <a:gd name="connsiteX147" fmla="*/ 1874221 w 2657256"/>
                          <a:gd name="connsiteY147" fmla="*/ 318698 h 3370881"/>
                          <a:gd name="connsiteX148" fmla="*/ 1788459 w 2657256"/>
                          <a:gd name="connsiteY148" fmla="*/ 367705 h 3370881"/>
                          <a:gd name="connsiteX149" fmla="*/ 1761565 w 2657256"/>
                          <a:gd name="connsiteY149" fmla="*/ 390117 h 3370881"/>
                          <a:gd name="connsiteX150" fmla="*/ 1783976 w 2657256"/>
                          <a:gd name="connsiteY150" fmla="*/ 399081 h 3370881"/>
                          <a:gd name="connsiteX151" fmla="*/ 1878106 w 2657256"/>
                          <a:gd name="connsiteY151" fmla="*/ 390117 h 3370881"/>
                          <a:gd name="connsiteX152" fmla="*/ 1891553 w 2657256"/>
                          <a:gd name="connsiteY152" fmla="*/ 381152 h 3370881"/>
                          <a:gd name="connsiteX153" fmla="*/ 1918447 w 2657256"/>
                          <a:gd name="connsiteY153" fmla="*/ 372187 h 3370881"/>
                          <a:gd name="connsiteX154" fmla="*/ 1940859 w 2657256"/>
                          <a:gd name="connsiteY154" fmla="*/ 358740 h 3370881"/>
                          <a:gd name="connsiteX155" fmla="*/ 1954306 w 2657256"/>
                          <a:gd name="connsiteY155" fmla="*/ 354258 h 3370881"/>
                          <a:gd name="connsiteX156" fmla="*/ 2083304 w 2657256"/>
                          <a:gd name="connsiteY156" fmla="*/ 290281 h 3370881"/>
                          <a:gd name="connsiteX157" fmla="*/ 2166172 w 2657256"/>
                          <a:gd name="connsiteY157" fmla="*/ 215604 h 3370881"/>
                          <a:gd name="connsiteX158" fmla="*/ 2069054 w 2657256"/>
                          <a:gd name="connsiteY158" fmla="*/ 40493 h 3370881"/>
                          <a:gd name="connsiteX159" fmla="*/ 2078225 w 2657256"/>
                          <a:gd name="connsiteY159" fmla="*/ 188681 h 3370881"/>
                          <a:gd name="connsiteX160" fmla="*/ 1999129 w 2657256"/>
                          <a:gd name="connsiteY160" fmla="*/ 358740 h 3370881"/>
                          <a:gd name="connsiteX161" fmla="*/ 1994647 w 2657256"/>
                          <a:gd name="connsiteY161" fmla="*/ 372187 h 3370881"/>
                          <a:gd name="connsiteX162" fmla="*/ 2039470 w 2657256"/>
                          <a:gd name="connsiteY162" fmla="*/ 390117 h 3370881"/>
                          <a:gd name="connsiteX163" fmla="*/ 2115670 w 2657256"/>
                          <a:gd name="connsiteY163" fmla="*/ 390117 h 3370881"/>
                          <a:gd name="connsiteX164" fmla="*/ 2160494 w 2657256"/>
                          <a:gd name="connsiteY164" fmla="*/ 376670 h 3370881"/>
                          <a:gd name="connsiteX165" fmla="*/ 2191870 w 2657256"/>
                          <a:gd name="connsiteY165" fmla="*/ 363223 h 3370881"/>
                          <a:gd name="connsiteX166" fmla="*/ 2205318 w 2657256"/>
                          <a:gd name="connsiteY166" fmla="*/ 358740 h 3370881"/>
                          <a:gd name="connsiteX167" fmla="*/ 2232212 w 2657256"/>
                          <a:gd name="connsiteY167" fmla="*/ 340811 h 3370881"/>
                          <a:gd name="connsiteX168" fmla="*/ 2312894 w 2657256"/>
                          <a:gd name="connsiteY168" fmla="*/ 183929 h 3370881"/>
                          <a:gd name="connsiteX169" fmla="*/ 2339788 w 2657256"/>
                          <a:gd name="connsiteY169" fmla="*/ 151 h 3370881"/>
                          <a:gd name="connsiteX170" fmla="*/ 2357718 w 2657256"/>
                          <a:gd name="connsiteY170" fmla="*/ 215305 h 3370881"/>
                          <a:gd name="connsiteX171" fmla="*/ 2254623 w 2657256"/>
                          <a:gd name="connsiteY171" fmla="*/ 376670 h 3370881"/>
                          <a:gd name="connsiteX172" fmla="*/ 2245659 w 2657256"/>
                          <a:gd name="connsiteY172" fmla="*/ 390117 h 3370881"/>
                          <a:gd name="connsiteX173" fmla="*/ 2254623 w 2657256"/>
                          <a:gd name="connsiteY173" fmla="*/ 403564 h 3370881"/>
                          <a:gd name="connsiteX174" fmla="*/ 2353235 w 2657256"/>
                          <a:gd name="connsiteY174" fmla="*/ 399081 h 3370881"/>
                          <a:gd name="connsiteX175" fmla="*/ 2366682 w 2657256"/>
                          <a:gd name="connsiteY175" fmla="*/ 394599 h 3370881"/>
                          <a:gd name="connsiteX176" fmla="*/ 2389094 w 2657256"/>
                          <a:gd name="connsiteY176" fmla="*/ 390117 h 3370881"/>
                          <a:gd name="connsiteX177" fmla="*/ 2424953 w 2657256"/>
                          <a:gd name="connsiteY177" fmla="*/ 367705 h 3370881"/>
                          <a:gd name="connsiteX178" fmla="*/ 2528047 w 2657256"/>
                          <a:gd name="connsiteY178" fmla="*/ 292700 h 3370881"/>
                          <a:gd name="connsiteX179" fmla="*/ 2541495 w 2657256"/>
                          <a:gd name="connsiteY179" fmla="*/ 62906 h 3370881"/>
                          <a:gd name="connsiteX180" fmla="*/ 2591304 w 2657256"/>
                          <a:gd name="connsiteY180" fmla="*/ 214081 h 3370881"/>
                          <a:gd name="connsiteX181" fmla="*/ 2612315 w 2657256"/>
                          <a:gd name="connsiteY181" fmla="*/ 290907 h 3370881"/>
                          <a:gd name="connsiteX182" fmla="*/ 2650863 w 2657256"/>
                          <a:gd name="connsiteY182" fmla="*/ 344994 h 3370881"/>
                          <a:gd name="connsiteX183" fmla="*/ 2465294 w 2657256"/>
                          <a:gd name="connsiteY183" fmla="*/ 399081 h 3370881"/>
                          <a:gd name="connsiteX184" fmla="*/ 2442882 w 2657256"/>
                          <a:gd name="connsiteY184" fmla="*/ 403564 h 3370881"/>
                          <a:gd name="connsiteX185" fmla="*/ 2398059 w 2657256"/>
                          <a:gd name="connsiteY185" fmla="*/ 417011 h 3370881"/>
                          <a:gd name="connsiteX186" fmla="*/ 2375647 w 2657256"/>
                          <a:gd name="connsiteY186" fmla="*/ 425976 h 3370881"/>
                          <a:gd name="connsiteX187" fmla="*/ 2357718 w 2657256"/>
                          <a:gd name="connsiteY187" fmla="*/ 430458 h 3370881"/>
                          <a:gd name="connsiteX188" fmla="*/ 2344270 w 2657256"/>
                          <a:gd name="connsiteY188" fmla="*/ 461834 h 3370881"/>
                          <a:gd name="connsiteX189" fmla="*/ 2353235 w 2657256"/>
                          <a:gd name="connsiteY189" fmla="*/ 502176 h 3370881"/>
                          <a:gd name="connsiteX190" fmla="*/ 2362200 w 2657256"/>
                          <a:gd name="connsiteY190" fmla="*/ 515623 h 3370881"/>
                          <a:gd name="connsiteX191" fmla="*/ 2344270 w 2657256"/>
                          <a:gd name="connsiteY191" fmla="*/ 587340 h 3370881"/>
                          <a:gd name="connsiteX192" fmla="*/ 2321859 w 2657256"/>
                          <a:gd name="connsiteY192" fmla="*/ 614234 h 3370881"/>
                          <a:gd name="connsiteX193" fmla="*/ 2308412 w 2657256"/>
                          <a:gd name="connsiteY193" fmla="*/ 636646 h 3370881"/>
                          <a:gd name="connsiteX194" fmla="*/ 2281518 w 2657256"/>
                          <a:gd name="connsiteY194" fmla="*/ 641129 h 3370881"/>
                          <a:gd name="connsiteX195" fmla="*/ 2259106 w 2657256"/>
                          <a:gd name="connsiteY195" fmla="*/ 636646 h 3370881"/>
                          <a:gd name="connsiteX196" fmla="*/ 2277035 w 2657256"/>
                          <a:gd name="connsiteY196" fmla="*/ 578376 h 3370881"/>
                          <a:gd name="connsiteX197" fmla="*/ 2290482 w 2657256"/>
                          <a:gd name="connsiteY197" fmla="*/ 542517 h 3370881"/>
                          <a:gd name="connsiteX198" fmla="*/ 2286000 w 2657256"/>
                          <a:gd name="connsiteY198" fmla="*/ 506658 h 3370881"/>
                          <a:gd name="connsiteX199" fmla="*/ 2245659 w 2657256"/>
                          <a:gd name="connsiteY199" fmla="*/ 448387 h 3370881"/>
                          <a:gd name="connsiteX200" fmla="*/ 2200835 w 2657256"/>
                          <a:gd name="connsiteY200" fmla="*/ 430458 h 3370881"/>
                          <a:gd name="connsiteX201" fmla="*/ 2169459 w 2657256"/>
                          <a:gd name="connsiteY201" fmla="*/ 425976 h 3370881"/>
                          <a:gd name="connsiteX202" fmla="*/ 2102223 w 2657256"/>
                          <a:gd name="connsiteY202" fmla="*/ 430458 h 3370881"/>
                          <a:gd name="connsiteX203" fmla="*/ 2084294 w 2657256"/>
                          <a:gd name="connsiteY203" fmla="*/ 439423 h 3370881"/>
                          <a:gd name="connsiteX204" fmla="*/ 2070847 w 2657256"/>
                          <a:gd name="connsiteY204" fmla="*/ 443905 h 3370881"/>
                          <a:gd name="connsiteX205" fmla="*/ 2061882 w 2657256"/>
                          <a:gd name="connsiteY205" fmla="*/ 461834 h 3370881"/>
                          <a:gd name="connsiteX206" fmla="*/ 2034988 w 2657256"/>
                          <a:gd name="connsiteY206" fmla="*/ 475281 h 3370881"/>
                          <a:gd name="connsiteX207" fmla="*/ 1783976 w 2657256"/>
                          <a:gd name="connsiteY207" fmla="*/ 479764 h 3370881"/>
                          <a:gd name="connsiteX208" fmla="*/ 1766047 w 2657256"/>
                          <a:gd name="connsiteY208" fmla="*/ 488729 h 3370881"/>
                          <a:gd name="connsiteX209" fmla="*/ 1703294 w 2657256"/>
                          <a:gd name="connsiteY209" fmla="*/ 506658 h 3370881"/>
                          <a:gd name="connsiteX210" fmla="*/ 1689847 w 2657256"/>
                          <a:gd name="connsiteY210" fmla="*/ 511140 h 3370881"/>
                          <a:gd name="connsiteX211" fmla="*/ 1676400 w 2657256"/>
                          <a:gd name="connsiteY211" fmla="*/ 520105 h 3370881"/>
                          <a:gd name="connsiteX212" fmla="*/ 1649506 w 2657256"/>
                          <a:gd name="connsiteY212" fmla="*/ 529070 h 3370881"/>
                          <a:gd name="connsiteX213" fmla="*/ 1636059 w 2657256"/>
                          <a:gd name="connsiteY213" fmla="*/ 538034 h 3370881"/>
                          <a:gd name="connsiteX214" fmla="*/ 1622612 w 2657256"/>
                          <a:gd name="connsiteY214" fmla="*/ 551481 h 3370881"/>
                          <a:gd name="connsiteX215" fmla="*/ 1609165 w 2657256"/>
                          <a:gd name="connsiteY215" fmla="*/ 555964 h 3370881"/>
                          <a:gd name="connsiteX216" fmla="*/ 1577788 w 2657256"/>
                          <a:gd name="connsiteY216" fmla="*/ 587340 h 3370881"/>
                          <a:gd name="connsiteX217" fmla="*/ 1568823 w 2657256"/>
                          <a:gd name="connsiteY217" fmla="*/ 600787 h 3370881"/>
                          <a:gd name="connsiteX218" fmla="*/ 1555376 w 2657256"/>
                          <a:gd name="connsiteY218" fmla="*/ 614234 h 3370881"/>
                          <a:gd name="connsiteX219" fmla="*/ 1524000 w 2657256"/>
                          <a:gd name="connsiteY219" fmla="*/ 654576 h 3370881"/>
                          <a:gd name="connsiteX220" fmla="*/ 1519518 w 2657256"/>
                          <a:gd name="connsiteY220" fmla="*/ 668023 h 3370881"/>
                          <a:gd name="connsiteX221" fmla="*/ 1528482 w 2657256"/>
                          <a:gd name="connsiteY221" fmla="*/ 708364 h 3370881"/>
                          <a:gd name="connsiteX222" fmla="*/ 1537447 w 2657256"/>
                          <a:gd name="connsiteY222" fmla="*/ 721811 h 3370881"/>
                          <a:gd name="connsiteX223" fmla="*/ 1568823 w 2657256"/>
                          <a:gd name="connsiteY223" fmla="*/ 712846 h 3370881"/>
                          <a:gd name="connsiteX224" fmla="*/ 1600200 w 2657256"/>
                          <a:gd name="connsiteY224" fmla="*/ 712846 h 3370881"/>
                          <a:gd name="connsiteX225" fmla="*/ 1631576 w 2657256"/>
                          <a:gd name="connsiteY225" fmla="*/ 690434 h 3370881"/>
                          <a:gd name="connsiteX226" fmla="*/ 1645023 w 2657256"/>
                          <a:gd name="connsiteY226" fmla="*/ 676987 h 3370881"/>
                          <a:gd name="connsiteX227" fmla="*/ 1685365 w 2657256"/>
                          <a:gd name="connsiteY227" fmla="*/ 645611 h 3370881"/>
                          <a:gd name="connsiteX228" fmla="*/ 1716741 w 2657256"/>
                          <a:gd name="connsiteY228" fmla="*/ 614234 h 3370881"/>
                          <a:gd name="connsiteX229" fmla="*/ 1748118 w 2657256"/>
                          <a:gd name="connsiteY229" fmla="*/ 596305 h 3370881"/>
                          <a:gd name="connsiteX230" fmla="*/ 1761565 w 2657256"/>
                          <a:gd name="connsiteY230" fmla="*/ 591823 h 3370881"/>
                          <a:gd name="connsiteX231" fmla="*/ 1779494 w 2657256"/>
                          <a:gd name="connsiteY231" fmla="*/ 582858 h 3370881"/>
                          <a:gd name="connsiteX232" fmla="*/ 1815353 w 2657256"/>
                          <a:gd name="connsiteY232" fmla="*/ 573893 h 3370881"/>
                          <a:gd name="connsiteX233" fmla="*/ 2030506 w 2657256"/>
                          <a:gd name="connsiteY233" fmla="*/ 578376 h 3370881"/>
                          <a:gd name="connsiteX234" fmla="*/ 2017059 w 2657256"/>
                          <a:gd name="connsiteY234" fmla="*/ 600787 h 3370881"/>
                          <a:gd name="connsiteX235" fmla="*/ 1981200 w 2657256"/>
                          <a:gd name="connsiteY235" fmla="*/ 636646 h 3370881"/>
                          <a:gd name="connsiteX236" fmla="*/ 1967753 w 2657256"/>
                          <a:gd name="connsiteY236" fmla="*/ 650093 h 3370881"/>
                          <a:gd name="connsiteX237" fmla="*/ 1936376 w 2657256"/>
                          <a:gd name="connsiteY237" fmla="*/ 690434 h 3370881"/>
                          <a:gd name="connsiteX238" fmla="*/ 1905000 w 2657256"/>
                          <a:gd name="connsiteY238" fmla="*/ 717329 h 3370881"/>
                          <a:gd name="connsiteX239" fmla="*/ 1860176 w 2657256"/>
                          <a:gd name="connsiteY239" fmla="*/ 735258 h 3370881"/>
                          <a:gd name="connsiteX240" fmla="*/ 1788459 w 2657256"/>
                          <a:gd name="connsiteY240" fmla="*/ 744223 h 3370881"/>
                          <a:gd name="connsiteX241" fmla="*/ 1846729 w 2657256"/>
                          <a:gd name="connsiteY241" fmla="*/ 802493 h 3370881"/>
                          <a:gd name="connsiteX242" fmla="*/ 1913965 w 2657256"/>
                          <a:gd name="connsiteY242" fmla="*/ 829387 h 3370881"/>
                          <a:gd name="connsiteX243" fmla="*/ 1922929 w 2657256"/>
                          <a:gd name="connsiteY243" fmla="*/ 842834 h 3370881"/>
                          <a:gd name="connsiteX244" fmla="*/ 1967753 w 2657256"/>
                          <a:gd name="connsiteY244" fmla="*/ 883176 h 3370881"/>
                          <a:gd name="connsiteX245" fmla="*/ 1981200 w 2657256"/>
                          <a:gd name="connsiteY245" fmla="*/ 896623 h 3370881"/>
                          <a:gd name="connsiteX246" fmla="*/ 1994647 w 2657256"/>
                          <a:gd name="connsiteY246" fmla="*/ 905587 h 3370881"/>
                          <a:gd name="connsiteX247" fmla="*/ 2021541 w 2657256"/>
                          <a:gd name="connsiteY247" fmla="*/ 927999 h 3370881"/>
                          <a:gd name="connsiteX248" fmla="*/ 2030506 w 2657256"/>
                          <a:gd name="connsiteY248" fmla="*/ 941446 h 3370881"/>
                          <a:gd name="connsiteX249" fmla="*/ 2057400 w 2657256"/>
                          <a:gd name="connsiteY249" fmla="*/ 968340 h 3370881"/>
                          <a:gd name="connsiteX250" fmla="*/ 2088776 w 2657256"/>
                          <a:gd name="connsiteY250" fmla="*/ 1013164 h 3370881"/>
                          <a:gd name="connsiteX251" fmla="*/ 2115670 w 2657256"/>
                          <a:gd name="connsiteY251" fmla="*/ 1057987 h 3370881"/>
                          <a:gd name="connsiteX252" fmla="*/ 2120153 w 2657256"/>
                          <a:gd name="connsiteY252" fmla="*/ 1089364 h 3370881"/>
                          <a:gd name="connsiteX253" fmla="*/ 2138082 w 2657256"/>
                          <a:gd name="connsiteY253" fmla="*/ 1143152 h 3370881"/>
                          <a:gd name="connsiteX254" fmla="*/ 2147047 w 2657256"/>
                          <a:gd name="connsiteY254" fmla="*/ 1196940 h 3370881"/>
                          <a:gd name="connsiteX255" fmla="*/ 2151529 w 2657256"/>
                          <a:gd name="connsiteY255" fmla="*/ 1210387 h 3370881"/>
                          <a:gd name="connsiteX256" fmla="*/ 2156012 w 2657256"/>
                          <a:gd name="connsiteY256" fmla="*/ 1228317 h 3370881"/>
                          <a:gd name="connsiteX257" fmla="*/ 2173941 w 2657256"/>
                          <a:gd name="connsiteY257" fmla="*/ 1295552 h 3370881"/>
                          <a:gd name="connsiteX258" fmla="*/ 2182906 w 2657256"/>
                          <a:gd name="connsiteY258" fmla="*/ 1313481 h 3370881"/>
                          <a:gd name="connsiteX259" fmla="*/ 2187388 w 2657256"/>
                          <a:gd name="connsiteY259" fmla="*/ 1331411 h 3370881"/>
                          <a:gd name="connsiteX260" fmla="*/ 2214282 w 2657256"/>
                          <a:gd name="connsiteY260" fmla="*/ 1385199 h 3370881"/>
                          <a:gd name="connsiteX261" fmla="*/ 2218765 w 2657256"/>
                          <a:gd name="connsiteY261" fmla="*/ 1403129 h 3370881"/>
                          <a:gd name="connsiteX262" fmla="*/ 2223247 w 2657256"/>
                          <a:gd name="connsiteY262" fmla="*/ 1430023 h 3370881"/>
                          <a:gd name="connsiteX263" fmla="*/ 2236694 w 2657256"/>
                          <a:gd name="connsiteY263" fmla="*/ 1456917 h 3370881"/>
                          <a:gd name="connsiteX264" fmla="*/ 2241176 w 2657256"/>
                          <a:gd name="connsiteY264" fmla="*/ 1577940 h 3370881"/>
                          <a:gd name="connsiteX265" fmla="*/ 2245659 w 2657256"/>
                          <a:gd name="connsiteY265" fmla="*/ 1595870 h 3370881"/>
                          <a:gd name="connsiteX266" fmla="*/ 2236694 w 2657256"/>
                          <a:gd name="connsiteY266" fmla="*/ 1694481 h 3370881"/>
                          <a:gd name="connsiteX267" fmla="*/ 2227729 w 2657256"/>
                          <a:gd name="connsiteY267" fmla="*/ 1716893 h 3370881"/>
                          <a:gd name="connsiteX268" fmla="*/ 2223247 w 2657256"/>
                          <a:gd name="connsiteY268" fmla="*/ 1730340 h 3370881"/>
                          <a:gd name="connsiteX269" fmla="*/ 2200835 w 2657256"/>
                          <a:gd name="connsiteY269" fmla="*/ 1788611 h 3370881"/>
                          <a:gd name="connsiteX270" fmla="*/ 2191870 w 2657256"/>
                          <a:gd name="connsiteY270" fmla="*/ 1811023 h 3370881"/>
                          <a:gd name="connsiteX271" fmla="*/ 2187388 w 2657256"/>
                          <a:gd name="connsiteY271" fmla="*/ 1824470 h 3370881"/>
                          <a:gd name="connsiteX272" fmla="*/ 2169459 w 2657256"/>
                          <a:gd name="connsiteY272" fmla="*/ 1869293 h 3370881"/>
                          <a:gd name="connsiteX273" fmla="*/ 2164976 w 2657256"/>
                          <a:gd name="connsiteY273" fmla="*/ 1882740 h 3370881"/>
                          <a:gd name="connsiteX274" fmla="*/ 2156012 w 2657256"/>
                          <a:gd name="connsiteY274" fmla="*/ 1927564 h 3370881"/>
                          <a:gd name="connsiteX275" fmla="*/ 2173941 w 2657256"/>
                          <a:gd name="connsiteY275" fmla="*/ 1945493 h 3370881"/>
                          <a:gd name="connsiteX276" fmla="*/ 2196353 w 2657256"/>
                          <a:gd name="connsiteY276" fmla="*/ 1958940 h 3370881"/>
                          <a:gd name="connsiteX277" fmla="*/ 2241176 w 2657256"/>
                          <a:gd name="connsiteY277" fmla="*/ 2012729 h 3370881"/>
                          <a:gd name="connsiteX278" fmla="*/ 2263588 w 2657256"/>
                          <a:gd name="connsiteY278" fmla="*/ 2057552 h 3370881"/>
                          <a:gd name="connsiteX279" fmla="*/ 2286000 w 2657256"/>
                          <a:gd name="connsiteY279" fmla="*/ 2084446 h 3370881"/>
                          <a:gd name="connsiteX280" fmla="*/ 2299447 w 2657256"/>
                          <a:gd name="connsiteY280" fmla="*/ 2124787 h 3370881"/>
                          <a:gd name="connsiteX281" fmla="*/ 2321859 w 2657256"/>
                          <a:gd name="connsiteY281" fmla="*/ 2151681 h 3370881"/>
                          <a:gd name="connsiteX282" fmla="*/ 2344270 w 2657256"/>
                          <a:gd name="connsiteY282" fmla="*/ 2205470 h 3370881"/>
                          <a:gd name="connsiteX283" fmla="*/ 2348753 w 2657256"/>
                          <a:gd name="connsiteY283" fmla="*/ 2223399 h 3370881"/>
                          <a:gd name="connsiteX284" fmla="*/ 2366682 w 2657256"/>
                          <a:gd name="connsiteY284" fmla="*/ 2263740 h 3370881"/>
                          <a:gd name="connsiteX285" fmla="*/ 2375647 w 2657256"/>
                          <a:gd name="connsiteY285" fmla="*/ 2286152 h 3370881"/>
                          <a:gd name="connsiteX286" fmla="*/ 2380129 w 2657256"/>
                          <a:gd name="connsiteY286" fmla="*/ 2308564 h 3370881"/>
                          <a:gd name="connsiteX287" fmla="*/ 2389094 w 2657256"/>
                          <a:gd name="connsiteY287" fmla="*/ 2335458 h 3370881"/>
                          <a:gd name="connsiteX288" fmla="*/ 2393576 w 2657256"/>
                          <a:gd name="connsiteY288" fmla="*/ 2380281 h 3370881"/>
                          <a:gd name="connsiteX289" fmla="*/ 2398059 w 2657256"/>
                          <a:gd name="connsiteY289" fmla="*/ 2393729 h 3370881"/>
                          <a:gd name="connsiteX290" fmla="*/ 2402541 w 2657256"/>
                          <a:gd name="connsiteY290" fmla="*/ 2447517 h 3370881"/>
                          <a:gd name="connsiteX291" fmla="*/ 2427343 w 2657256"/>
                          <a:gd name="connsiteY291" fmla="*/ 2564058 h 3370881"/>
                          <a:gd name="connsiteX292" fmla="*/ 2389094 w 2657256"/>
                          <a:gd name="connsiteY292" fmla="*/ 2837481 h 3370881"/>
                          <a:gd name="connsiteX293" fmla="*/ 2380129 w 2657256"/>
                          <a:gd name="connsiteY293" fmla="*/ 2859893 h 3370881"/>
                          <a:gd name="connsiteX294" fmla="*/ 2357718 w 2657256"/>
                          <a:gd name="connsiteY294" fmla="*/ 2913681 h 3370881"/>
                          <a:gd name="connsiteX295" fmla="*/ 2348753 w 2657256"/>
                          <a:gd name="connsiteY295" fmla="*/ 2936093 h 3370881"/>
                          <a:gd name="connsiteX296" fmla="*/ 2339788 w 2657256"/>
                          <a:gd name="connsiteY296" fmla="*/ 2971952 h 3370881"/>
                          <a:gd name="connsiteX297" fmla="*/ 2326341 w 2657256"/>
                          <a:gd name="connsiteY297" fmla="*/ 2994364 h 3370881"/>
                          <a:gd name="connsiteX298" fmla="*/ 2317376 w 2657256"/>
                          <a:gd name="connsiteY298" fmla="*/ 3025740 h 3370881"/>
                          <a:gd name="connsiteX299" fmla="*/ 2303929 w 2657256"/>
                          <a:gd name="connsiteY299" fmla="*/ 3048152 h 3370881"/>
                          <a:gd name="connsiteX300" fmla="*/ 2290482 w 2657256"/>
                          <a:gd name="connsiteY300" fmla="*/ 3079529 h 3370881"/>
                          <a:gd name="connsiteX301" fmla="*/ 2272553 w 2657256"/>
                          <a:gd name="connsiteY301" fmla="*/ 3084011 h 3370881"/>
                          <a:gd name="connsiteX302" fmla="*/ 2259106 w 2657256"/>
                          <a:gd name="connsiteY302" fmla="*/ 3088493 h 3370881"/>
                          <a:gd name="connsiteX303" fmla="*/ 2241176 w 2657256"/>
                          <a:gd name="connsiteY303" fmla="*/ 3092976 h 3370881"/>
                          <a:gd name="connsiteX304" fmla="*/ 2209800 w 2657256"/>
                          <a:gd name="connsiteY304" fmla="*/ 3101940 h 3370881"/>
                          <a:gd name="connsiteX305" fmla="*/ 2205318 w 2657256"/>
                          <a:gd name="connsiteY305" fmla="*/ 3039187 h 3370881"/>
                          <a:gd name="connsiteX306" fmla="*/ 2218765 w 2657256"/>
                          <a:gd name="connsiteY306" fmla="*/ 3021258 h 3370881"/>
                          <a:gd name="connsiteX307" fmla="*/ 2245659 w 2657256"/>
                          <a:gd name="connsiteY307" fmla="*/ 2971952 h 3370881"/>
                          <a:gd name="connsiteX308" fmla="*/ 2268070 w 2657256"/>
                          <a:gd name="connsiteY308" fmla="*/ 2945058 h 3370881"/>
                          <a:gd name="connsiteX309" fmla="*/ 2298550 w 2657256"/>
                          <a:gd name="connsiteY309" fmla="*/ 2568540 h 3370881"/>
                          <a:gd name="connsiteX310" fmla="*/ 2259106 w 2657256"/>
                          <a:gd name="connsiteY310" fmla="*/ 2532681 h 3370881"/>
                          <a:gd name="connsiteX311" fmla="*/ 2250141 w 2657256"/>
                          <a:gd name="connsiteY311" fmla="*/ 2492340 h 3370881"/>
                          <a:gd name="connsiteX312" fmla="*/ 2260899 w 2657256"/>
                          <a:gd name="connsiteY312" fmla="*/ 2479491 h 3370881"/>
                          <a:gd name="connsiteX313" fmla="*/ 2245659 w 2657256"/>
                          <a:gd name="connsiteY313" fmla="*/ 2389247 h 3370881"/>
                          <a:gd name="connsiteX314" fmla="*/ 2173941 w 2657256"/>
                          <a:gd name="connsiteY314" fmla="*/ 2241328 h 3370881"/>
                          <a:gd name="connsiteX315" fmla="*/ 2070846 w 2657256"/>
                          <a:gd name="connsiteY315" fmla="*/ 2057553 h 3370881"/>
                          <a:gd name="connsiteX316" fmla="*/ 2048773 w 2657256"/>
                          <a:gd name="connsiteY316" fmla="*/ 2017971 h 3370881"/>
                          <a:gd name="connsiteX317" fmla="*/ 2048435 w 2657256"/>
                          <a:gd name="connsiteY317" fmla="*/ 2106858 h 3370881"/>
                          <a:gd name="connsiteX318" fmla="*/ 2034988 w 2657256"/>
                          <a:gd name="connsiteY318" fmla="*/ 2003764 h 3370881"/>
                          <a:gd name="connsiteX319" fmla="*/ 2026023 w 2657256"/>
                          <a:gd name="connsiteY319" fmla="*/ 2026176 h 3370881"/>
                          <a:gd name="connsiteX320" fmla="*/ 2021541 w 2657256"/>
                          <a:gd name="connsiteY320" fmla="*/ 2039623 h 3370881"/>
                          <a:gd name="connsiteX321" fmla="*/ 1999129 w 2657256"/>
                          <a:gd name="connsiteY321" fmla="*/ 2053070 h 3370881"/>
                          <a:gd name="connsiteX322" fmla="*/ 1990165 w 2657256"/>
                          <a:gd name="connsiteY322" fmla="*/ 2070999 h 3370881"/>
                          <a:gd name="connsiteX323" fmla="*/ 1967753 w 2657256"/>
                          <a:gd name="connsiteY323" fmla="*/ 2106858 h 3370881"/>
                          <a:gd name="connsiteX324" fmla="*/ 1981200 w 2657256"/>
                          <a:gd name="connsiteY324" fmla="*/ 2223399 h 3370881"/>
                          <a:gd name="connsiteX325" fmla="*/ 1994647 w 2657256"/>
                          <a:gd name="connsiteY325" fmla="*/ 2254776 h 3370881"/>
                          <a:gd name="connsiteX326" fmla="*/ 2003612 w 2657256"/>
                          <a:gd name="connsiteY326" fmla="*/ 2272705 h 3370881"/>
                          <a:gd name="connsiteX327" fmla="*/ 2026023 w 2657256"/>
                          <a:gd name="connsiteY327" fmla="*/ 2304081 h 3370881"/>
                          <a:gd name="connsiteX328" fmla="*/ 2043953 w 2657256"/>
                          <a:gd name="connsiteY328" fmla="*/ 2348905 h 3370881"/>
                          <a:gd name="connsiteX329" fmla="*/ 2061882 w 2657256"/>
                          <a:gd name="connsiteY329" fmla="*/ 2371317 h 3370881"/>
                          <a:gd name="connsiteX330" fmla="*/ 2088776 w 2657256"/>
                          <a:gd name="connsiteY330" fmla="*/ 2434070 h 3370881"/>
                          <a:gd name="connsiteX331" fmla="*/ 2102223 w 2657256"/>
                          <a:gd name="connsiteY331" fmla="*/ 2465446 h 3370881"/>
                          <a:gd name="connsiteX332" fmla="*/ 2106706 w 2657256"/>
                          <a:gd name="connsiteY332" fmla="*/ 2496823 h 3370881"/>
                          <a:gd name="connsiteX333" fmla="*/ 2124635 w 2657256"/>
                          <a:gd name="connsiteY333" fmla="*/ 2559576 h 3370881"/>
                          <a:gd name="connsiteX334" fmla="*/ 2138082 w 2657256"/>
                          <a:gd name="connsiteY334" fmla="*/ 2649223 h 3370881"/>
                          <a:gd name="connsiteX335" fmla="*/ 2147047 w 2657256"/>
                          <a:gd name="connsiteY335" fmla="*/ 2685081 h 3370881"/>
                          <a:gd name="connsiteX336" fmla="*/ 2151529 w 2657256"/>
                          <a:gd name="connsiteY336" fmla="*/ 2716458 h 3370881"/>
                          <a:gd name="connsiteX337" fmla="*/ 2160494 w 2657256"/>
                          <a:gd name="connsiteY337" fmla="*/ 2770246 h 3370881"/>
                          <a:gd name="connsiteX338" fmla="*/ 2156012 w 2657256"/>
                          <a:gd name="connsiteY338" fmla="*/ 2962987 h 3370881"/>
                          <a:gd name="connsiteX339" fmla="*/ 2138082 w 2657256"/>
                          <a:gd name="connsiteY339" fmla="*/ 3043670 h 3370881"/>
                          <a:gd name="connsiteX340" fmla="*/ 2133600 w 2657256"/>
                          <a:gd name="connsiteY340" fmla="*/ 3061599 h 3370881"/>
                          <a:gd name="connsiteX341" fmla="*/ 2120153 w 2657256"/>
                          <a:gd name="connsiteY341" fmla="*/ 3079529 h 3370881"/>
                          <a:gd name="connsiteX342" fmla="*/ 2111188 w 2657256"/>
                          <a:gd name="connsiteY342" fmla="*/ 3106423 h 3370881"/>
                          <a:gd name="connsiteX343" fmla="*/ 2088776 w 2657256"/>
                          <a:gd name="connsiteY343" fmla="*/ 3137799 h 3370881"/>
                          <a:gd name="connsiteX344" fmla="*/ 2075329 w 2657256"/>
                          <a:gd name="connsiteY344" fmla="*/ 3164693 h 3370881"/>
                          <a:gd name="connsiteX345" fmla="*/ 2061882 w 2657256"/>
                          <a:gd name="connsiteY345" fmla="*/ 3169176 h 3370881"/>
                          <a:gd name="connsiteX346" fmla="*/ 2021541 w 2657256"/>
                          <a:gd name="connsiteY346" fmla="*/ 3164693 h 3370881"/>
                          <a:gd name="connsiteX347" fmla="*/ 2012576 w 2657256"/>
                          <a:gd name="connsiteY347" fmla="*/ 3119870 h 3370881"/>
                          <a:gd name="connsiteX348" fmla="*/ 2048435 w 2657256"/>
                          <a:gd name="connsiteY348" fmla="*/ 3021258 h 3370881"/>
                          <a:gd name="connsiteX349" fmla="*/ 2048435 w 2657256"/>
                          <a:gd name="connsiteY349" fmla="*/ 3021258 h 3370881"/>
                          <a:gd name="connsiteX350" fmla="*/ 2061882 w 2657256"/>
                          <a:gd name="connsiteY350" fmla="*/ 2967470 h 3370881"/>
                          <a:gd name="connsiteX351" fmla="*/ 2070847 w 2657256"/>
                          <a:gd name="connsiteY351" fmla="*/ 2882305 h 3370881"/>
                          <a:gd name="connsiteX352" fmla="*/ 2066365 w 2657256"/>
                          <a:gd name="connsiteY352" fmla="*/ 2725423 h 3370881"/>
                          <a:gd name="connsiteX353" fmla="*/ 2043953 w 2657256"/>
                          <a:gd name="connsiteY353" fmla="*/ 2649223 h 3370881"/>
                          <a:gd name="connsiteX354" fmla="*/ 2030506 w 2657256"/>
                          <a:gd name="connsiteY354" fmla="*/ 2622329 h 3370881"/>
                          <a:gd name="connsiteX355" fmla="*/ 2017059 w 2657256"/>
                          <a:gd name="connsiteY355" fmla="*/ 2581987 h 3370881"/>
                          <a:gd name="connsiteX356" fmla="*/ 1981200 w 2657256"/>
                          <a:gd name="connsiteY356" fmla="*/ 2514752 h 3370881"/>
                          <a:gd name="connsiteX357" fmla="*/ 1972235 w 2657256"/>
                          <a:gd name="connsiteY357" fmla="*/ 2501305 h 3370881"/>
                          <a:gd name="connsiteX358" fmla="*/ 1958788 w 2657256"/>
                          <a:gd name="connsiteY358" fmla="*/ 2478893 h 3370881"/>
                          <a:gd name="connsiteX359" fmla="*/ 1905000 w 2657256"/>
                          <a:gd name="connsiteY359" fmla="*/ 2398211 h 3370881"/>
                          <a:gd name="connsiteX360" fmla="*/ 1882588 w 2657256"/>
                          <a:gd name="connsiteY360" fmla="*/ 2357870 h 3370881"/>
                          <a:gd name="connsiteX361" fmla="*/ 1869141 w 2657256"/>
                          <a:gd name="connsiteY361" fmla="*/ 2339940 h 3370881"/>
                          <a:gd name="connsiteX362" fmla="*/ 1806388 w 2657256"/>
                          <a:gd name="connsiteY362" fmla="*/ 2313046 h 3370881"/>
                          <a:gd name="connsiteX363" fmla="*/ 1779494 w 2657256"/>
                          <a:gd name="connsiteY363" fmla="*/ 2304081 h 3370881"/>
                          <a:gd name="connsiteX364" fmla="*/ 1752600 w 2657256"/>
                          <a:gd name="connsiteY364" fmla="*/ 2299599 h 3370881"/>
                          <a:gd name="connsiteX365" fmla="*/ 1680882 w 2657256"/>
                          <a:gd name="connsiteY365" fmla="*/ 2277187 h 3370881"/>
                          <a:gd name="connsiteX366" fmla="*/ 1662953 w 2657256"/>
                          <a:gd name="connsiteY366" fmla="*/ 2272705 h 3370881"/>
                          <a:gd name="connsiteX367" fmla="*/ 1640541 w 2657256"/>
                          <a:gd name="connsiteY367" fmla="*/ 2259258 h 3370881"/>
                          <a:gd name="connsiteX368" fmla="*/ 1604682 w 2657256"/>
                          <a:gd name="connsiteY368" fmla="*/ 2272705 h 3370881"/>
                          <a:gd name="connsiteX369" fmla="*/ 1537447 w 2657256"/>
                          <a:gd name="connsiteY369" fmla="*/ 2304081 h 3370881"/>
                          <a:gd name="connsiteX370" fmla="*/ 1546113 w 2657256"/>
                          <a:gd name="connsiteY370" fmla="*/ 2313644 h 3370881"/>
                          <a:gd name="connsiteX371" fmla="*/ 1488141 w 2657256"/>
                          <a:gd name="connsiteY371" fmla="*/ 2313046 h 3370881"/>
                          <a:gd name="connsiteX372" fmla="*/ 1478878 w 2657256"/>
                          <a:gd name="connsiteY372" fmla="*/ 2342331 h 3370881"/>
                          <a:gd name="connsiteX373" fmla="*/ 1402678 w 2657256"/>
                          <a:gd name="connsiteY373" fmla="*/ 2339641 h 3370881"/>
                          <a:gd name="connsiteX374" fmla="*/ 1322892 w 2657256"/>
                          <a:gd name="connsiteY374" fmla="*/ 2336952 h 3370881"/>
                          <a:gd name="connsiteX375" fmla="*/ 1199384 w 2657256"/>
                          <a:gd name="connsiteY375" fmla="*/ 2307041 h 3370881"/>
                          <a:gd name="connsiteX376" fmla="*/ 1066800 w 2657256"/>
                          <a:gd name="connsiteY376" fmla="*/ 2272705 h 3370881"/>
                          <a:gd name="connsiteX377" fmla="*/ 1030941 w 2657256"/>
                          <a:gd name="connsiteY377" fmla="*/ 2263740 h 3370881"/>
                          <a:gd name="connsiteX378" fmla="*/ 986118 w 2657256"/>
                          <a:gd name="connsiteY378" fmla="*/ 2241329 h 3370881"/>
                          <a:gd name="connsiteX379" fmla="*/ 968188 w 2657256"/>
                          <a:gd name="connsiteY379" fmla="*/ 2232364 h 3370881"/>
                          <a:gd name="connsiteX380" fmla="*/ 936812 w 2657256"/>
                          <a:gd name="connsiteY380" fmla="*/ 2214434 h 3370881"/>
                          <a:gd name="connsiteX381" fmla="*/ 905435 w 2657256"/>
                          <a:gd name="connsiteY381" fmla="*/ 2196505 h 3370881"/>
                          <a:gd name="connsiteX382" fmla="*/ 869576 w 2657256"/>
                          <a:gd name="connsiteY382" fmla="*/ 2209952 h 3370881"/>
                          <a:gd name="connsiteX383" fmla="*/ 856129 w 2657256"/>
                          <a:gd name="connsiteY383" fmla="*/ 2227881 h 3370881"/>
                          <a:gd name="connsiteX384" fmla="*/ 815788 w 2657256"/>
                          <a:gd name="connsiteY384" fmla="*/ 2268223 h 3370881"/>
                          <a:gd name="connsiteX385" fmla="*/ 788894 w 2657256"/>
                          <a:gd name="connsiteY385" fmla="*/ 2290634 h 3370881"/>
                          <a:gd name="connsiteX386" fmla="*/ 762000 w 2657256"/>
                          <a:gd name="connsiteY386" fmla="*/ 2313046 h 3370881"/>
                          <a:gd name="connsiteX387" fmla="*/ 753035 w 2657256"/>
                          <a:gd name="connsiteY387" fmla="*/ 2326493 h 3370881"/>
                          <a:gd name="connsiteX388" fmla="*/ 735106 w 2657256"/>
                          <a:gd name="connsiteY388" fmla="*/ 2339940 h 3370881"/>
                          <a:gd name="connsiteX389" fmla="*/ 712694 w 2657256"/>
                          <a:gd name="connsiteY389" fmla="*/ 2362352 h 3370881"/>
                          <a:gd name="connsiteX390" fmla="*/ 694765 w 2657256"/>
                          <a:gd name="connsiteY390" fmla="*/ 2375799 h 3370881"/>
                          <a:gd name="connsiteX391" fmla="*/ 681318 w 2657256"/>
                          <a:gd name="connsiteY391" fmla="*/ 2393729 h 3370881"/>
                          <a:gd name="connsiteX392" fmla="*/ 667870 w 2657256"/>
                          <a:gd name="connsiteY392" fmla="*/ 2402693 h 3370881"/>
                          <a:gd name="connsiteX393" fmla="*/ 623047 w 2657256"/>
                          <a:gd name="connsiteY393" fmla="*/ 2443034 h 3370881"/>
                          <a:gd name="connsiteX394" fmla="*/ 600635 w 2657256"/>
                          <a:gd name="connsiteY394" fmla="*/ 2474411 h 3370881"/>
                          <a:gd name="connsiteX395" fmla="*/ 587188 w 2657256"/>
                          <a:gd name="connsiteY395" fmla="*/ 2514752 h 3370881"/>
                          <a:gd name="connsiteX396" fmla="*/ 582706 w 2657256"/>
                          <a:gd name="connsiteY396" fmla="*/ 2546129 h 3370881"/>
                          <a:gd name="connsiteX397" fmla="*/ 596153 w 2657256"/>
                          <a:gd name="connsiteY397" fmla="*/ 2635776 h 3370881"/>
                          <a:gd name="connsiteX398" fmla="*/ 600635 w 2657256"/>
                          <a:gd name="connsiteY398" fmla="*/ 2653705 h 3370881"/>
                          <a:gd name="connsiteX399" fmla="*/ 609600 w 2657256"/>
                          <a:gd name="connsiteY399" fmla="*/ 2671634 h 3370881"/>
                          <a:gd name="connsiteX400" fmla="*/ 614082 w 2657256"/>
                          <a:gd name="connsiteY400" fmla="*/ 2689564 h 3370881"/>
                          <a:gd name="connsiteX401" fmla="*/ 623047 w 2657256"/>
                          <a:gd name="connsiteY401" fmla="*/ 2711976 h 3370881"/>
                          <a:gd name="connsiteX402" fmla="*/ 627529 w 2657256"/>
                          <a:gd name="connsiteY402" fmla="*/ 2734387 h 3370881"/>
                          <a:gd name="connsiteX403" fmla="*/ 640976 w 2657256"/>
                          <a:gd name="connsiteY403" fmla="*/ 2765764 h 3370881"/>
                          <a:gd name="connsiteX404" fmla="*/ 645459 w 2657256"/>
                          <a:gd name="connsiteY404" fmla="*/ 2779211 h 3370881"/>
                          <a:gd name="connsiteX405" fmla="*/ 658906 w 2657256"/>
                          <a:gd name="connsiteY405" fmla="*/ 2801623 h 3370881"/>
                          <a:gd name="connsiteX406" fmla="*/ 676835 w 2657256"/>
                          <a:gd name="connsiteY406" fmla="*/ 2864376 h 3370881"/>
                          <a:gd name="connsiteX407" fmla="*/ 690282 w 2657256"/>
                          <a:gd name="connsiteY407" fmla="*/ 2895752 h 3370881"/>
                          <a:gd name="connsiteX408" fmla="*/ 699247 w 2657256"/>
                          <a:gd name="connsiteY408" fmla="*/ 2940576 h 3370881"/>
                          <a:gd name="connsiteX409" fmla="*/ 703729 w 2657256"/>
                          <a:gd name="connsiteY409" fmla="*/ 2967470 h 3370881"/>
                          <a:gd name="connsiteX410" fmla="*/ 717176 w 2657256"/>
                          <a:gd name="connsiteY410" fmla="*/ 2994364 h 3370881"/>
                          <a:gd name="connsiteX411" fmla="*/ 735106 w 2657256"/>
                          <a:gd name="connsiteY411" fmla="*/ 3052634 h 3370881"/>
                          <a:gd name="connsiteX412" fmla="*/ 739588 w 2657256"/>
                          <a:gd name="connsiteY412" fmla="*/ 3079529 h 3370881"/>
                          <a:gd name="connsiteX413" fmla="*/ 762000 w 2657256"/>
                          <a:gd name="connsiteY413" fmla="*/ 3142281 h 3370881"/>
                          <a:gd name="connsiteX414" fmla="*/ 766482 w 2657256"/>
                          <a:gd name="connsiteY414" fmla="*/ 3231929 h 3370881"/>
                          <a:gd name="connsiteX415" fmla="*/ 770965 w 2657256"/>
                          <a:gd name="connsiteY415" fmla="*/ 3254340 h 3370881"/>
                          <a:gd name="connsiteX416" fmla="*/ 775447 w 2657256"/>
                          <a:gd name="connsiteY416" fmla="*/ 3285717 h 3370881"/>
                          <a:gd name="connsiteX417" fmla="*/ 748553 w 2657256"/>
                          <a:gd name="connsiteY417" fmla="*/ 3335023 h 3370881"/>
                          <a:gd name="connsiteX418" fmla="*/ 721659 w 2657256"/>
                          <a:gd name="connsiteY418" fmla="*/ 3343987 h 3370881"/>
                          <a:gd name="connsiteX419" fmla="*/ 708212 w 2657256"/>
                          <a:gd name="connsiteY419" fmla="*/ 3348470 h 3370881"/>
                          <a:gd name="connsiteX420" fmla="*/ 623047 w 2657256"/>
                          <a:gd name="connsiteY420" fmla="*/ 3330540 h 3370881"/>
                          <a:gd name="connsiteX421" fmla="*/ 609600 w 2657256"/>
                          <a:gd name="connsiteY421" fmla="*/ 3308129 h 3370881"/>
                          <a:gd name="connsiteX422" fmla="*/ 591670 w 2657256"/>
                          <a:gd name="connsiteY422" fmla="*/ 3267787 h 3370881"/>
                          <a:gd name="connsiteX423" fmla="*/ 560294 w 2657256"/>
                          <a:gd name="connsiteY423" fmla="*/ 3209517 h 3370881"/>
                          <a:gd name="connsiteX424" fmla="*/ 551329 w 2657256"/>
                          <a:gd name="connsiteY424" fmla="*/ 3196070 h 3370881"/>
                          <a:gd name="connsiteX425" fmla="*/ 528918 w 2657256"/>
                          <a:gd name="connsiteY425" fmla="*/ 3173658 h 3370881"/>
                          <a:gd name="connsiteX426" fmla="*/ 519953 w 2657256"/>
                          <a:gd name="connsiteY426" fmla="*/ 3128834 h 3370881"/>
                          <a:gd name="connsiteX427" fmla="*/ 524435 w 2657256"/>
                          <a:gd name="connsiteY427" fmla="*/ 3101940 h 3370881"/>
                          <a:gd name="connsiteX428" fmla="*/ 528918 w 2657256"/>
                          <a:gd name="connsiteY428" fmla="*/ 3088493 h 3370881"/>
                          <a:gd name="connsiteX429" fmla="*/ 542365 w 2657256"/>
                          <a:gd name="connsiteY429" fmla="*/ 3052634 h 3370881"/>
                          <a:gd name="connsiteX430" fmla="*/ 484094 w 2657256"/>
                          <a:gd name="connsiteY430" fmla="*/ 2886787 h 3370881"/>
                          <a:gd name="connsiteX431" fmla="*/ 443753 w 2657256"/>
                          <a:gd name="connsiteY431" fmla="*/ 2779211 h 3370881"/>
                          <a:gd name="connsiteX432" fmla="*/ 439270 w 2657256"/>
                          <a:gd name="connsiteY432" fmla="*/ 2752317 h 3370881"/>
                          <a:gd name="connsiteX433" fmla="*/ 430306 w 2657256"/>
                          <a:gd name="connsiteY433" fmla="*/ 2716458 h 3370881"/>
                          <a:gd name="connsiteX434" fmla="*/ 425823 w 2657256"/>
                          <a:gd name="connsiteY434" fmla="*/ 2680599 h 3370881"/>
                          <a:gd name="connsiteX435" fmla="*/ 398929 w 2657256"/>
                          <a:gd name="connsiteY435" fmla="*/ 2599917 h 3370881"/>
                          <a:gd name="connsiteX436" fmla="*/ 385482 w 2657256"/>
                          <a:gd name="connsiteY436" fmla="*/ 2568540 h 3370881"/>
                          <a:gd name="connsiteX437" fmla="*/ 381000 w 2657256"/>
                          <a:gd name="connsiteY437" fmla="*/ 2550611 h 3370881"/>
                          <a:gd name="connsiteX438" fmla="*/ 372035 w 2657256"/>
                          <a:gd name="connsiteY438" fmla="*/ 2483376 h 3370881"/>
                          <a:gd name="connsiteX439" fmla="*/ 367553 w 2657256"/>
                          <a:gd name="connsiteY439" fmla="*/ 2469929 h 3370881"/>
                          <a:gd name="connsiteX440" fmla="*/ 407894 w 2657256"/>
                          <a:gd name="connsiteY440" fmla="*/ 2451999 h 3370881"/>
                          <a:gd name="connsiteX441" fmla="*/ 515470 w 2657256"/>
                          <a:gd name="connsiteY441" fmla="*/ 2407176 h 3370881"/>
                          <a:gd name="connsiteX442" fmla="*/ 578223 w 2657256"/>
                          <a:gd name="connsiteY442" fmla="*/ 2353387 h 3370881"/>
                          <a:gd name="connsiteX443" fmla="*/ 587188 w 2657256"/>
                          <a:gd name="connsiteY443" fmla="*/ 2330976 h 3370881"/>
                          <a:gd name="connsiteX444" fmla="*/ 614082 w 2657256"/>
                          <a:gd name="connsiteY444" fmla="*/ 2254776 h 3370881"/>
                          <a:gd name="connsiteX445" fmla="*/ 649941 w 2657256"/>
                          <a:gd name="connsiteY445" fmla="*/ 2200987 h 3370881"/>
                          <a:gd name="connsiteX446" fmla="*/ 690282 w 2657256"/>
                          <a:gd name="connsiteY446" fmla="*/ 2174093 h 3370881"/>
                          <a:gd name="connsiteX447" fmla="*/ 703729 w 2657256"/>
                          <a:gd name="connsiteY447" fmla="*/ 2165129 h 3370881"/>
                          <a:gd name="connsiteX448" fmla="*/ 739588 w 2657256"/>
                          <a:gd name="connsiteY448" fmla="*/ 2147199 h 3370881"/>
                          <a:gd name="connsiteX449" fmla="*/ 708212 w 2657256"/>
                          <a:gd name="connsiteY449" fmla="*/ 2187540 h 3370881"/>
                          <a:gd name="connsiteX450" fmla="*/ 654423 w 2657256"/>
                          <a:gd name="connsiteY450" fmla="*/ 2241329 h 3370881"/>
                          <a:gd name="connsiteX451" fmla="*/ 636494 w 2657256"/>
                          <a:gd name="connsiteY451" fmla="*/ 2259258 h 3370881"/>
                          <a:gd name="connsiteX452" fmla="*/ 614082 w 2657256"/>
                          <a:gd name="connsiteY452" fmla="*/ 2286152 h 3370881"/>
                          <a:gd name="connsiteX453" fmla="*/ 605118 w 2657256"/>
                          <a:gd name="connsiteY453" fmla="*/ 2299599 h 3370881"/>
                          <a:gd name="connsiteX454" fmla="*/ 560294 w 2657256"/>
                          <a:gd name="connsiteY454" fmla="*/ 2335458 h 3370881"/>
                          <a:gd name="connsiteX455" fmla="*/ 524435 w 2657256"/>
                          <a:gd name="connsiteY455" fmla="*/ 2348905 h 3370881"/>
                          <a:gd name="connsiteX456" fmla="*/ 502023 w 2657256"/>
                          <a:gd name="connsiteY456" fmla="*/ 2362352 h 3370881"/>
                          <a:gd name="connsiteX457" fmla="*/ 461682 w 2657256"/>
                          <a:gd name="connsiteY457" fmla="*/ 2389246 h 3370881"/>
                          <a:gd name="connsiteX458" fmla="*/ 448235 w 2657256"/>
                          <a:gd name="connsiteY458" fmla="*/ 2398211 h 3370881"/>
                          <a:gd name="connsiteX459" fmla="*/ 430306 w 2657256"/>
                          <a:gd name="connsiteY459" fmla="*/ 2407176 h 3370881"/>
                          <a:gd name="connsiteX460" fmla="*/ 412376 w 2657256"/>
                          <a:gd name="connsiteY460" fmla="*/ 2420623 h 3370881"/>
                          <a:gd name="connsiteX461" fmla="*/ 389965 w 2657256"/>
                          <a:gd name="connsiteY461" fmla="*/ 2429587 h 3370881"/>
                          <a:gd name="connsiteX462" fmla="*/ 372035 w 2657256"/>
                          <a:gd name="connsiteY462" fmla="*/ 2443034 h 3370881"/>
                          <a:gd name="connsiteX463" fmla="*/ 318247 w 2657256"/>
                          <a:gd name="connsiteY463" fmla="*/ 2474411 h 3370881"/>
                          <a:gd name="connsiteX464" fmla="*/ 304800 w 2657256"/>
                          <a:gd name="connsiteY464" fmla="*/ 2492340 h 3370881"/>
                          <a:gd name="connsiteX465" fmla="*/ 282388 w 2657256"/>
                          <a:gd name="connsiteY465" fmla="*/ 2519234 h 3370881"/>
                          <a:gd name="connsiteX466" fmla="*/ 295835 w 2657256"/>
                          <a:gd name="connsiteY466" fmla="*/ 2815070 h 3370881"/>
                          <a:gd name="connsiteX467" fmla="*/ 300318 w 2657256"/>
                          <a:gd name="connsiteY467" fmla="*/ 2837481 h 3370881"/>
                          <a:gd name="connsiteX468" fmla="*/ 304800 w 2657256"/>
                          <a:gd name="connsiteY468" fmla="*/ 2868858 h 3370881"/>
                          <a:gd name="connsiteX469" fmla="*/ 309282 w 2657256"/>
                          <a:gd name="connsiteY469" fmla="*/ 2927129 h 3370881"/>
                          <a:gd name="connsiteX470" fmla="*/ 322729 w 2657256"/>
                          <a:gd name="connsiteY470" fmla="*/ 2985399 h 3370881"/>
                          <a:gd name="connsiteX471" fmla="*/ 327212 w 2657256"/>
                          <a:gd name="connsiteY471" fmla="*/ 3012293 h 3370881"/>
                          <a:gd name="connsiteX472" fmla="*/ 331694 w 2657256"/>
                          <a:gd name="connsiteY472" fmla="*/ 3043670 h 3370881"/>
                          <a:gd name="connsiteX473" fmla="*/ 345141 w 2657256"/>
                          <a:gd name="connsiteY473" fmla="*/ 3070564 h 3370881"/>
                          <a:gd name="connsiteX474" fmla="*/ 367553 w 2657256"/>
                          <a:gd name="connsiteY474" fmla="*/ 3124352 h 3370881"/>
                          <a:gd name="connsiteX475" fmla="*/ 381000 w 2657256"/>
                          <a:gd name="connsiteY475" fmla="*/ 3182623 h 3370881"/>
                          <a:gd name="connsiteX476" fmla="*/ 389965 w 2657256"/>
                          <a:gd name="connsiteY476" fmla="*/ 3196070 h 3370881"/>
                          <a:gd name="connsiteX477" fmla="*/ 394447 w 2657256"/>
                          <a:gd name="connsiteY477" fmla="*/ 3213999 h 3370881"/>
                          <a:gd name="connsiteX478" fmla="*/ 412376 w 2657256"/>
                          <a:gd name="connsiteY478" fmla="*/ 3245376 h 3370881"/>
                          <a:gd name="connsiteX479" fmla="*/ 416859 w 2657256"/>
                          <a:gd name="connsiteY479" fmla="*/ 3258823 h 3370881"/>
                          <a:gd name="connsiteX480" fmla="*/ 425823 w 2657256"/>
                          <a:gd name="connsiteY480" fmla="*/ 3272270 h 3370881"/>
                          <a:gd name="connsiteX481" fmla="*/ 439270 w 2657256"/>
                          <a:gd name="connsiteY481" fmla="*/ 3303646 h 3370881"/>
                          <a:gd name="connsiteX482" fmla="*/ 439270 w 2657256"/>
                          <a:gd name="connsiteY482" fmla="*/ 3352952 h 3370881"/>
                          <a:gd name="connsiteX483" fmla="*/ 430306 w 2657256"/>
                          <a:gd name="connsiteY483" fmla="*/ 3366399 h 3370881"/>
                          <a:gd name="connsiteX484" fmla="*/ 412376 w 2657256"/>
                          <a:gd name="connsiteY484" fmla="*/ 3370881 h 3370881"/>
                          <a:gd name="connsiteX485" fmla="*/ 295835 w 2657256"/>
                          <a:gd name="connsiteY485" fmla="*/ 3357434 h 3370881"/>
                          <a:gd name="connsiteX486" fmla="*/ 264459 w 2657256"/>
                          <a:gd name="connsiteY486" fmla="*/ 3276752 h 3370881"/>
                          <a:gd name="connsiteX487" fmla="*/ 259976 w 2657256"/>
                          <a:gd name="connsiteY487" fmla="*/ 3240893 h 3370881"/>
                          <a:gd name="connsiteX488" fmla="*/ 246529 w 2657256"/>
                          <a:gd name="connsiteY488" fmla="*/ 3178140 h 3370881"/>
                          <a:gd name="connsiteX489" fmla="*/ 237565 w 2657256"/>
                          <a:gd name="connsiteY489" fmla="*/ 3084011 h 3370881"/>
                          <a:gd name="connsiteX490" fmla="*/ 228600 w 2657256"/>
                          <a:gd name="connsiteY490" fmla="*/ 3057117 h 3370881"/>
                          <a:gd name="connsiteX491" fmla="*/ 219635 w 2657256"/>
                          <a:gd name="connsiteY491" fmla="*/ 3021258 h 3370881"/>
                          <a:gd name="connsiteX492" fmla="*/ 206188 w 2657256"/>
                          <a:gd name="connsiteY492" fmla="*/ 2980917 h 3370881"/>
                          <a:gd name="connsiteX493" fmla="*/ 201706 w 2657256"/>
                          <a:gd name="connsiteY493" fmla="*/ 2949540 h 3370881"/>
                          <a:gd name="connsiteX494" fmla="*/ 197223 w 2657256"/>
                          <a:gd name="connsiteY494" fmla="*/ 2927129 h 3370881"/>
                          <a:gd name="connsiteX495" fmla="*/ 192741 w 2657256"/>
                          <a:gd name="connsiteY495" fmla="*/ 2891270 h 3370881"/>
                          <a:gd name="connsiteX496" fmla="*/ 188259 w 2657256"/>
                          <a:gd name="connsiteY496" fmla="*/ 2850929 h 3370881"/>
                          <a:gd name="connsiteX497" fmla="*/ 179294 w 2657256"/>
                          <a:gd name="connsiteY497" fmla="*/ 2824034 h 3370881"/>
                          <a:gd name="connsiteX498" fmla="*/ 165847 w 2657256"/>
                          <a:gd name="connsiteY498" fmla="*/ 2774729 h 3370881"/>
                          <a:gd name="connsiteX499" fmla="*/ 161365 w 2657256"/>
                          <a:gd name="connsiteY499" fmla="*/ 2747834 h 3370881"/>
                          <a:gd name="connsiteX500" fmla="*/ 156882 w 2657256"/>
                          <a:gd name="connsiteY500" fmla="*/ 2559576 h 3370881"/>
                          <a:gd name="connsiteX501" fmla="*/ 152400 w 2657256"/>
                          <a:gd name="connsiteY501" fmla="*/ 2519234 h 3370881"/>
                          <a:gd name="connsiteX502" fmla="*/ 118035 w 2657256"/>
                          <a:gd name="connsiteY502" fmla="*/ 2400004 h 3370881"/>
                          <a:gd name="connsiteX503" fmla="*/ 129988 w 2657256"/>
                          <a:gd name="connsiteY503" fmla="*/ 2344423 h 3370881"/>
                          <a:gd name="connsiteX504" fmla="*/ 100106 w 2657256"/>
                          <a:gd name="connsiteY504" fmla="*/ 2330976 h 3370881"/>
                          <a:gd name="connsiteX505" fmla="*/ 138953 w 2657256"/>
                          <a:gd name="connsiteY505" fmla="*/ 2313046 h 3370881"/>
                          <a:gd name="connsiteX506" fmla="*/ 152400 w 2657256"/>
                          <a:gd name="connsiteY506" fmla="*/ 2304081 h 3370881"/>
                          <a:gd name="connsiteX507" fmla="*/ 170329 w 2657256"/>
                          <a:gd name="connsiteY507" fmla="*/ 2259258 h 3370881"/>
                          <a:gd name="connsiteX508" fmla="*/ 188259 w 2657256"/>
                          <a:gd name="connsiteY508" fmla="*/ 2223399 h 3370881"/>
                          <a:gd name="connsiteX509" fmla="*/ 206188 w 2657256"/>
                          <a:gd name="connsiteY509" fmla="*/ 2187540 h 3370881"/>
                          <a:gd name="connsiteX510" fmla="*/ 210670 w 2657256"/>
                          <a:gd name="connsiteY510" fmla="*/ 2174093 h 3370881"/>
                          <a:gd name="connsiteX511" fmla="*/ 219635 w 2657256"/>
                          <a:gd name="connsiteY511" fmla="*/ 2115823 h 3370881"/>
                          <a:gd name="connsiteX512" fmla="*/ 210670 w 2657256"/>
                          <a:gd name="connsiteY512" fmla="*/ 1958940 h 3370881"/>
                          <a:gd name="connsiteX513" fmla="*/ 192741 w 2657256"/>
                          <a:gd name="connsiteY513" fmla="*/ 1923081 h 3370881"/>
                          <a:gd name="connsiteX514" fmla="*/ 179294 w 2657256"/>
                          <a:gd name="connsiteY514" fmla="*/ 1891705 h 3370881"/>
                          <a:gd name="connsiteX515" fmla="*/ 165847 w 2657256"/>
                          <a:gd name="connsiteY515" fmla="*/ 1864811 h 3370881"/>
                          <a:gd name="connsiteX516" fmla="*/ 152400 w 2657256"/>
                          <a:gd name="connsiteY516" fmla="*/ 1833434 h 3370881"/>
                          <a:gd name="connsiteX517" fmla="*/ 143435 w 2657256"/>
                          <a:gd name="connsiteY517" fmla="*/ 1819987 h 3370881"/>
                          <a:gd name="connsiteX518" fmla="*/ 107576 w 2657256"/>
                          <a:gd name="connsiteY518" fmla="*/ 1784129 h 3370881"/>
                          <a:gd name="connsiteX519" fmla="*/ 94129 w 2657256"/>
                          <a:gd name="connsiteY519" fmla="*/ 1779646 h 3370881"/>
                          <a:gd name="connsiteX520" fmla="*/ 71718 w 2657256"/>
                          <a:gd name="connsiteY520" fmla="*/ 1770681 h 3370881"/>
                          <a:gd name="connsiteX521" fmla="*/ 58270 w 2657256"/>
                          <a:gd name="connsiteY521" fmla="*/ 1761717 h 3370881"/>
                          <a:gd name="connsiteX522" fmla="*/ 26894 w 2657256"/>
                          <a:gd name="connsiteY522" fmla="*/ 1730340 h 3370881"/>
                          <a:gd name="connsiteX523" fmla="*/ 0 w 2657256"/>
                          <a:gd name="connsiteY523" fmla="*/ 1707929 h 3370881"/>
                          <a:gd name="connsiteX0" fmla="*/ 0 w 2657256"/>
                          <a:gd name="connsiteY0" fmla="*/ 1707929 h 3370881"/>
                          <a:gd name="connsiteX1" fmla="*/ 22412 w 2657256"/>
                          <a:gd name="connsiteY1" fmla="*/ 1698964 h 3370881"/>
                          <a:gd name="connsiteX2" fmla="*/ 31376 w 2657256"/>
                          <a:gd name="connsiteY2" fmla="*/ 1681034 h 3370881"/>
                          <a:gd name="connsiteX3" fmla="*/ 44823 w 2657256"/>
                          <a:gd name="connsiteY3" fmla="*/ 1672070 h 3370881"/>
                          <a:gd name="connsiteX4" fmla="*/ 58270 w 2657256"/>
                          <a:gd name="connsiteY4" fmla="*/ 1654140 h 3370881"/>
                          <a:gd name="connsiteX5" fmla="*/ 76200 w 2657256"/>
                          <a:gd name="connsiteY5" fmla="*/ 1645176 h 3370881"/>
                          <a:gd name="connsiteX6" fmla="*/ 98612 w 2657256"/>
                          <a:gd name="connsiteY6" fmla="*/ 1636211 h 3370881"/>
                          <a:gd name="connsiteX7" fmla="*/ 125506 w 2657256"/>
                          <a:gd name="connsiteY7" fmla="*/ 1627246 h 3370881"/>
                          <a:gd name="connsiteX8" fmla="*/ 152400 w 2657256"/>
                          <a:gd name="connsiteY8" fmla="*/ 1609317 h 3370881"/>
                          <a:gd name="connsiteX9" fmla="*/ 170329 w 2657256"/>
                          <a:gd name="connsiteY9" fmla="*/ 1600352 h 3370881"/>
                          <a:gd name="connsiteX10" fmla="*/ 188259 w 2657256"/>
                          <a:gd name="connsiteY10" fmla="*/ 1582423 h 3370881"/>
                          <a:gd name="connsiteX11" fmla="*/ 228600 w 2657256"/>
                          <a:gd name="connsiteY11" fmla="*/ 1564493 h 3370881"/>
                          <a:gd name="connsiteX12" fmla="*/ 255494 w 2657256"/>
                          <a:gd name="connsiteY12" fmla="*/ 1546564 h 3370881"/>
                          <a:gd name="connsiteX13" fmla="*/ 300318 w 2657256"/>
                          <a:gd name="connsiteY13" fmla="*/ 1524152 h 3370881"/>
                          <a:gd name="connsiteX14" fmla="*/ 313765 w 2657256"/>
                          <a:gd name="connsiteY14" fmla="*/ 1515187 h 3370881"/>
                          <a:gd name="connsiteX15" fmla="*/ 340659 w 2657256"/>
                          <a:gd name="connsiteY15" fmla="*/ 1510705 h 3370881"/>
                          <a:gd name="connsiteX16" fmla="*/ 363070 w 2657256"/>
                          <a:gd name="connsiteY16" fmla="*/ 1506223 h 3370881"/>
                          <a:gd name="connsiteX17" fmla="*/ 389965 w 2657256"/>
                          <a:gd name="connsiteY17" fmla="*/ 1501740 h 3370881"/>
                          <a:gd name="connsiteX18" fmla="*/ 425823 w 2657256"/>
                          <a:gd name="connsiteY18" fmla="*/ 1497258 h 3370881"/>
                          <a:gd name="connsiteX19" fmla="*/ 470647 w 2657256"/>
                          <a:gd name="connsiteY19" fmla="*/ 1488293 h 3370881"/>
                          <a:gd name="connsiteX20" fmla="*/ 515470 w 2657256"/>
                          <a:gd name="connsiteY20" fmla="*/ 1479329 h 3370881"/>
                          <a:gd name="connsiteX21" fmla="*/ 528918 w 2657256"/>
                          <a:gd name="connsiteY21" fmla="*/ 1470364 h 3370881"/>
                          <a:gd name="connsiteX22" fmla="*/ 600635 w 2657256"/>
                          <a:gd name="connsiteY22" fmla="*/ 1456917 h 3370881"/>
                          <a:gd name="connsiteX23" fmla="*/ 690282 w 2657256"/>
                          <a:gd name="connsiteY23" fmla="*/ 1447952 h 3370881"/>
                          <a:gd name="connsiteX24" fmla="*/ 793376 w 2657256"/>
                          <a:gd name="connsiteY24" fmla="*/ 1452434 h 3370881"/>
                          <a:gd name="connsiteX25" fmla="*/ 874059 w 2657256"/>
                          <a:gd name="connsiteY25" fmla="*/ 1465881 h 3370881"/>
                          <a:gd name="connsiteX26" fmla="*/ 914400 w 2657256"/>
                          <a:gd name="connsiteY26" fmla="*/ 1470364 h 3370881"/>
                          <a:gd name="connsiteX27" fmla="*/ 1030941 w 2657256"/>
                          <a:gd name="connsiteY27" fmla="*/ 1483811 h 3370881"/>
                          <a:gd name="connsiteX28" fmla="*/ 1151965 w 2657256"/>
                          <a:gd name="connsiteY28" fmla="*/ 1492776 h 3370881"/>
                          <a:gd name="connsiteX29" fmla="*/ 1281953 w 2657256"/>
                          <a:gd name="connsiteY29" fmla="*/ 1501740 h 3370881"/>
                          <a:gd name="connsiteX30" fmla="*/ 1465729 w 2657256"/>
                          <a:gd name="connsiteY30" fmla="*/ 1497258 h 3370881"/>
                          <a:gd name="connsiteX31" fmla="*/ 1510553 w 2657256"/>
                          <a:gd name="connsiteY31" fmla="*/ 1492776 h 3370881"/>
                          <a:gd name="connsiteX32" fmla="*/ 1582270 w 2657256"/>
                          <a:gd name="connsiteY32" fmla="*/ 1461399 h 3370881"/>
                          <a:gd name="connsiteX33" fmla="*/ 1604682 w 2657256"/>
                          <a:gd name="connsiteY33" fmla="*/ 1456917 h 3370881"/>
                          <a:gd name="connsiteX34" fmla="*/ 1622612 w 2657256"/>
                          <a:gd name="connsiteY34" fmla="*/ 1447952 h 3370881"/>
                          <a:gd name="connsiteX35" fmla="*/ 1645023 w 2657256"/>
                          <a:gd name="connsiteY35" fmla="*/ 1438987 h 3370881"/>
                          <a:gd name="connsiteX36" fmla="*/ 1662953 w 2657256"/>
                          <a:gd name="connsiteY36" fmla="*/ 1425540 h 3370881"/>
                          <a:gd name="connsiteX37" fmla="*/ 1698812 w 2657256"/>
                          <a:gd name="connsiteY37" fmla="*/ 1407611 h 3370881"/>
                          <a:gd name="connsiteX38" fmla="*/ 1739153 w 2657256"/>
                          <a:gd name="connsiteY38" fmla="*/ 1380717 h 3370881"/>
                          <a:gd name="connsiteX39" fmla="*/ 1752600 w 2657256"/>
                          <a:gd name="connsiteY39" fmla="*/ 1367270 h 3370881"/>
                          <a:gd name="connsiteX40" fmla="*/ 1775012 w 2657256"/>
                          <a:gd name="connsiteY40" fmla="*/ 1353823 h 3370881"/>
                          <a:gd name="connsiteX41" fmla="*/ 1797423 w 2657256"/>
                          <a:gd name="connsiteY41" fmla="*/ 1335893 h 3370881"/>
                          <a:gd name="connsiteX42" fmla="*/ 1810870 w 2657256"/>
                          <a:gd name="connsiteY42" fmla="*/ 1304517 h 3370881"/>
                          <a:gd name="connsiteX43" fmla="*/ 1815353 w 2657256"/>
                          <a:gd name="connsiteY43" fmla="*/ 1291070 h 3370881"/>
                          <a:gd name="connsiteX44" fmla="*/ 1801906 w 2657256"/>
                          <a:gd name="connsiteY44" fmla="*/ 1138670 h 3370881"/>
                          <a:gd name="connsiteX45" fmla="*/ 1792941 w 2657256"/>
                          <a:gd name="connsiteY45" fmla="*/ 1125223 h 3370881"/>
                          <a:gd name="connsiteX46" fmla="*/ 1757082 w 2657256"/>
                          <a:gd name="connsiteY46" fmla="*/ 1093846 h 3370881"/>
                          <a:gd name="connsiteX47" fmla="*/ 1730188 w 2657256"/>
                          <a:gd name="connsiteY47" fmla="*/ 1066952 h 3370881"/>
                          <a:gd name="connsiteX48" fmla="*/ 1703294 w 2657256"/>
                          <a:gd name="connsiteY48" fmla="*/ 1049023 h 3370881"/>
                          <a:gd name="connsiteX49" fmla="*/ 1622612 w 2657256"/>
                          <a:gd name="connsiteY49" fmla="*/ 1053505 h 3370881"/>
                          <a:gd name="connsiteX50" fmla="*/ 1595718 w 2657256"/>
                          <a:gd name="connsiteY50" fmla="*/ 1062470 h 3370881"/>
                          <a:gd name="connsiteX51" fmla="*/ 1573306 w 2657256"/>
                          <a:gd name="connsiteY51" fmla="*/ 1066952 h 3370881"/>
                          <a:gd name="connsiteX52" fmla="*/ 1453385 w 2657256"/>
                          <a:gd name="connsiteY52" fmla="*/ 1082761 h 3370881"/>
                          <a:gd name="connsiteX53" fmla="*/ 1326776 w 2657256"/>
                          <a:gd name="connsiteY53" fmla="*/ 1062470 h 3370881"/>
                          <a:gd name="connsiteX54" fmla="*/ 1308847 w 2657256"/>
                          <a:gd name="connsiteY54" fmla="*/ 1057987 h 3370881"/>
                          <a:gd name="connsiteX55" fmla="*/ 1277470 w 2657256"/>
                          <a:gd name="connsiteY55" fmla="*/ 1053505 h 3370881"/>
                          <a:gd name="connsiteX56" fmla="*/ 1259541 w 2657256"/>
                          <a:gd name="connsiteY56" fmla="*/ 1049023 h 3370881"/>
                          <a:gd name="connsiteX57" fmla="*/ 1232647 w 2657256"/>
                          <a:gd name="connsiteY57" fmla="*/ 1044540 h 3370881"/>
                          <a:gd name="connsiteX58" fmla="*/ 1053353 w 2657256"/>
                          <a:gd name="connsiteY58" fmla="*/ 1049023 h 3370881"/>
                          <a:gd name="connsiteX59" fmla="*/ 1035423 w 2657256"/>
                          <a:gd name="connsiteY59" fmla="*/ 1053505 h 3370881"/>
                          <a:gd name="connsiteX60" fmla="*/ 1008529 w 2657256"/>
                          <a:gd name="connsiteY60" fmla="*/ 1057987 h 3370881"/>
                          <a:gd name="connsiteX61" fmla="*/ 995082 w 2657256"/>
                          <a:gd name="connsiteY61" fmla="*/ 1062470 h 3370881"/>
                          <a:gd name="connsiteX62" fmla="*/ 945776 w 2657256"/>
                          <a:gd name="connsiteY62" fmla="*/ 1031093 h 3370881"/>
                          <a:gd name="connsiteX63" fmla="*/ 941294 w 2657256"/>
                          <a:gd name="connsiteY63" fmla="*/ 1017646 h 3370881"/>
                          <a:gd name="connsiteX64" fmla="*/ 932329 w 2657256"/>
                          <a:gd name="connsiteY64" fmla="*/ 919034 h 3370881"/>
                          <a:gd name="connsiteX65" fmla="*/ 914400 w 2657256"/>
                          <a:gd name="connsiteY65" fmla="*/ 901105 h 3370881"/>
                          <a:gd name="connsiteX66" fmla="*/ 918882 w 2657256"/>
                          <a:gd name="connsiteY66" fmla="*/ 869729 h 3370881"/>
                          <a:gd name="connsiteX67" fmla="*/ 941294 w 2657256"/>
                          <a:gd name="connsiteY67" fmla="*/ 865246 h 3370881"/>
                          <a:gd name="connsiteX68" fmla="*/ 959223 w 2657256"/>
                          <a:gd name="connsiteY68" fmla="*/ 851799 h 3370881"/>
                          <a:gd name="connsiteX69" fmla="*/ 990600 w 2657256"/>
                          <a:gd name="connsiteY69" fmla="*/ 847317 h 3370881"/>
                          <a:gd name="connsiteX70" fmla="*/ 1129553 w 2657256"/>
                          <a:gd name="connsiteY70" fmla="*/ 838352 h 3370881"/>
                          <a:gd name="connsiteX71" fmla="*/ 1147482 w 2657256"/>
                          <a:gd name="connsiteY71" fmla="*/ 829387 h 3370881"/>
                          <a:gd name="connsiteX72" fmla="*/ 1178859 w 2657256"/>
                          <a:gd name="connsiteY72" fmla="*/ 806976 h 3370881"/>
                          <a:gd name="connsiteX73" fmla="*/ 1192306 w 2657256"/>
                          <a:gd name="connsiteY73" fmla="*/ 793529 h 3370881"/>
                          <a:gd name="connsiteX74" fmla="*/ 1214718 w 2657256"/>
                          <a:gd name="connsiteY74" fmla="*/ 784564 h 3370881"/>
                          <a:gd name="connsiteX75" fmla="*/ 1241612 w 2657256"/>
                          <a:gd name="connsiteY75" fmla="*/ 771117 h 3370881"/>
                          <a:gd name="connsiteX76" fmla="*/ 1277470 w 2657256"/>
                          <a:gd name="connsiteY76" fmla="*/ 753187 h 3370881"/>
                          <a:gd name="connsiteX77" fmla="*/ 1295400 w 2657256"/>
                          <a:gd name="connsiteY77" fmla="*/ 730776 h 3370881"/>
                          <a:gd name="connsiteX78" fmla="*/ 1317812 w 2657256"/>
                          <a:gd name="connsiteY78" fmla="*/ 708364 h 3370881"/>
                          <a:gd name="connsiteX79" fmla="*/ 1353670 w 2657256"/>
                          <a:gd name="connsiteY79" fmla="*/ 663540 h 3370881"/>
                          <a:gd name="connsiteX80" fmla="*/ 1371600 w 2657256"/>
                          <a:gd name="connsiteY80" fmla="*/ 636646 h 3370881"/>
                          <a:gd name="connsiteX81" fmla="*/ 1380565 w 2657256"/>
                          <a:gd name="connsiteY81" fmla="*/ 596305 h 3370881"/>
                          <a:gd name="connsiteX82" fmla="*/ 1385047 w 2657256"/>
                          <a:gd name="connsiteY82" fmla="*/ 582858 h 3370881"/>
                          <a:gd name="connsiteX83" fmla="*/ 1380565 w 2657256"/>
                          <a:gd name="connsiteY83" fmla="*/ 533552 h 3370881"/>
                          <a:gd name="connsiteX84" fmla="*/ 1367118 w 2657256"/>
                          <a:gd name="connsiteY84" fmla="*/ 524587 h 3370881"/>
                          <a:gd name="connsiteX85" fmla="*/ 1349188 w 2657256"/>
                          <a:gd name="connsiteY85" fmla="*/ 520105 h 3370881"/>
                          <a:gd name="connsiteX86" fmla="*/ 1326776 w 2657256"/>
                          <a:gd name="connsiteY86" fmla="*/ 511140 h 3370881"/>
                          <a:gd name="connsiteX87" fmla="*/ 1281953 w 2657256"/>
                          <a:gd name="connsiteY87" fmla="*/ 515623 h 3370881"/>
                          <a:gd name="connsiteX88" fmla="*/ 1250576 w 2657256"/>
                          <a:gd name="connsiteY88" fmla="*/ 529070 h 3370881"/>
                          <a:gd name="connsiteX89" fmla="*/ 1210235 w 2657256"/>
                          <a:gd name="connsiteY89" fmla="*/ 542517 h 3370881"/>
                          <a:gd name="connsiteX90" fmla="*/ 1183341 w 2657256"/>
                          <a:gd name="connsiteY90" fmla="*/ 555964 h 3370881"/>
                          <a:gd name="connsiteX91" fmla="*/ 1160929 w 2657256"/>
                          <a:gd name="connsiteY91" fmla="*/ 569411 h 3370881"/>
                          <a:gd name="connsiteX92" fmla="*/ 1134035 w 2657256"/>
                          <a:gd name="connsiteY92" fmla="*/ 578376 h 3370881"/>
                          <a:gd name="connsiteX93" fmla="*/ 1111623 w 2657256"/>
                          <a:gd name="connsiteY93" fmla="*/ 587340 h 3370881"/>
                          <a:gd name="connsiteX94" fmla="*/ 1084729 w 2657256"/>
                          <a:gd name="connsiteY94" fmla="*/ 596305 h 3370881"/>
                          <a:gd name="connsiteX95" fmla="*/ 986118 w 2657256"/>
                          <a:gd name="connsiteY95" fmla="*/ 591823 h 3370881"/>
                          <a:gd name="connsiteX96" fmla="*/ 927847 w 2657256"/>
                          <a:gd name="connsiteY96" fmla="*/ 578376 h 3370881"/>
                          <a:gd name="connsiteX97" fmla="*/ 896470 w 2657256"/>
                          <a:gd name="connsiteY97" fmla="*/ 555964 h 3370881"/>
                          <a:gd name="connsiteX98" fmla="*/ 883023 w 2657256"/>
                          <a:gd name="connsiteY98" fmla="*/ 546999 h 3370881"/>
                          <a:gd name="connsiteX99" fmla="*/ 865094 w 2657256"/>
                          <a:gd name="connsiteY99" fmla="*/ 497693 h 3370881"/>
                          <a:gd name="connsiteX100" fmla="*/ 869576 w 2657256"/>
                          <a:gd name="connsiteY100" fmla="*/ 403564 h 3370881"/>
                          <a:gd name="connsiteX101" fmla="*/ 874059 w 2657256"/>
                          <a:gd name="connsiteY101" fmla="*/ 385634 h 3370881"/>
                          <a:gd name="connsiteX102" fmla="*/ 883023 w 2657256"/>
                          <a:gd name="connsiteY102" fmla="*/ 372187 h 3370881"/>
                          <a:gd name="connsiteX103" fmla="*/ 909918 w 2657256"/>
                          <a:gd name="connsiteY103" fmla="*/ 363223 h 3370881"/>
                          <a:gd name="connsiteX104" fmla="*/ 914400 w 2657256"/>
                          <a:gd name="connsiteY104" fmla="*/ 385634 h 3370881"/>
                          <a:gd name="connsiteX105" fmla="*/ 909918 w 2657256"/>
                          <a:gd name="connsiteY105" fmla="*/ 408046 h 3370881"/>
                          <a:gd name="connsiteX106" fmla="*/ 900953 w 2657256"/>
                          <a:gd name="connsiteY106" fmla="*/ 466317 h 3370881"/>
                          <a:gd name="connsiteX107" fmla="*/ 905435 w 2657256"/>
                          <a:gd name="connsiteY107" fmla="*/ 515623 h 3370881"/>
                          <a:gd name="connsiteX108" fmla="*/ 932329 w 2657256"/>
                          <a:gd name="connsiteY108" fmla="*/ 551481 h 3370881"/>
                          <a:gd name="connsiteX109" fmla="*/ 954741 w 2657256"/>
                          <a:gd name="connsiteY109" fmla="*/ 560446 h 3370881"/>
                          <a:gd name="connsiteX110" fmla="*/ 972670 w 2657256"/>
                          <a:gd name="connsiteY110" fmla="*/ 569411 h 3370881"/>
                          <a:gd name="connsiteX111" fmla="*/ 1066800 w 2657256"/>
                          <a:gd name="connsiteY111" fmla="*/ 564929 h 3370881"/>
                          <a:gd name="connsiteX112" fmla="*/ 1111623 w 2657256"/>
                          <a:gd name="connsiteY112" fmla="*/ 551481 h 3370881"/>
                          <a:gd name="connsiteX113" fmla="*/ 1129553 w 2657256"/>
                          <a:gd name="connsiteY113" fmla="*/ 538034 h 3370881"/>
                          <a:gd name="connsiteX114" fmla="*/ 1156447 w 2657256"/>
                          <a:gd name="connsiteY114" fmla="*/ 511140 h 3370881"/>
                          <a:gd name="connsiteX115" fmla="*/ 1160929 w 2657256"/>
                          <a:gd name="connsiteY115" fmla="*/ 493211 h 3370881"/>
                          <a:gd name="connsiteX116" fmla="*/ 1178859 w 2657256"/>
                          <a:gd name="connsiteY116" fmla="*/ 331846 h 3370881"/>
                          <a:gd name="connsiteX117" fmla="*/ 1215315 w 2657256"/>
                          <a:gd name="connsiteY117" fmla="*/ 270289 h 3370881"/>
                          <a:gd name="connsiteX118" fmla="*/ 1214718 w 2657256"/>
                          <a:gd name="connsiteY118" fmla="*/ 367705 h 3370881"/>
                          <a:gd name="connsiteX119" fmla="*/ 1201270 w 2657256"/>
                          <a:gd name="connsiteY119" fmla="*/ 412529 h 3370881"/>
                          <a:gd name="connsiteX120" fmla="*/ 1210235 w 2657256"/>
                          <a:gd name="connsiteY120" fmla="*/ 461834 h 3370881"/>
                          <a:gd name="connsiteX121" fmla="*/ 1214718 w 2657256"/>
                          <a:gd name="connsiteY121" fmla="*/ 475281 h 3370881"/>
                          <a:gd name="connsiteX122" fmla="*/ 1228165 w 2657256"/>
                          <a:gd name="connsiteY122" fmla="*/ 484246 h 3370881"/>
                          <a:gd name="connsiteX123" fmla="*/ 1250576 w 2657256"/>
                          <a:gd name="connsiteY123" fmla="*/ 502176 h 3370881"/>
                          <a:gd name="connsiteX124" fmla="*/ 1317812 w 2657256"/>
                          <a:gd name="connsiteY124" fmla="*/ 497693 h 3370881"/>
                          <a:gd name="connsiteX125" fmla="*/ 1353670 w 2657256"/>
                          <a:gd name="connsiteY125" fmla="*/ 488729 h 3370881"/>
                          <a:gd name="connsiteX126" fmla="*/ 1506070 w 2657256"/>
                          <a:gd name="connsiteY126" fmla="*/ 457352 h 3370881"/>
                          <a:gd name="connsiteX127" fmla="*/ 1550894 w 2657256"/>
                          <a:gd name="connsiteY127" fmla="*/ 430458 h 3370881"/>
                          <a:gd name="connsiteX128" fmla="*/ 1564341 w 2657256"/>
                          <a:gd name="connsiteY128" fmla="*/ 417011 h 3370881"/>
                          <a:gd name="connsiteX129" fmla="*/ 1586753 w 2657256"/>
                          <a:gd name="connsiteY129" fmla="*/ 399081 h 3370881"/>
                          <a:gd name="connsiteX130" fmla="*/ 1595718 w 2657256"/>
                          <a:gd name="connsiteY130" fmla="*/ 381152 h 3370881"/>
                          <a:gd name="connsiteX131" fmla="*/ 1600200 w 2657256"/>
                          <a:gd name="connsiteY131" fmla="*/ 363223 h 3370881"/>
                          <a:gd name="connsiteX132" fmla="*/ 1609165 w 2657256"/>
                          <a:gd name="connsiteY132" fmla="*/ 313917 h 3370881"/>
                          <a:gd name="connsiteX133" fmla="*/ 1537447 w 2657256"/>
                          <a:gd name="connsiteY133" fmla="*/ 188411 h 3370881"/>
                          <a:gd name="connsiteX134" fmla="*/ 1613647 w 2657256"/>
                          <a:gd name="connsiteY134" fmla="*/ 399081 h 3370881"/>
                          <a:gd name="connsiteX135" fmla="*/ 1627094 w 2657256"/>
                          <a:gd name="connsiteY135" fmla="*/ 417011 h 3370881"/>
                          <a:gd name="connsiteX136" fmla="*/ 1658470 w 2657256"/>
                          <a:gd name="connsiteY136" fmla="*/ 412529 h 3370881"/>
                          <a:gd name="connsiteX137" fmla="*/ 1685365 w 2657256"/>
                          <a:gd name="connsiteY137" fmla="*/ 390117 h 3370881"/>
                          <a:gd name="connsiteX138" fmla="*/ 1694329 w 2657256"/>
                          <a:gd name="connsiteY138" fmla="*/ 376670 h 3370881"/>
                          <a:gd name="connsiteX139" fmla="*/ 1734670 w 2657256"/>
                          <a:gd name="connsiteY139" fmla="*/ 354258 h 3370881"/>
                          <a:gd name="connsiteX140" fmla="*/ 1743635 w 2657256"/>
                          <a:gd name="connsiteY140" fmla="*/ 340811 h 3370881"/>
                          <a:gd name="connsiteX141" fmla="*/ 1757082 w 2657256"/>
                          <a:gd name="connsiteY141" fmla="*/ 336329 h 3370881"/>
                          <a:gd name="connsiteX142" fmla="*/ 1808984 w 2657256"/>
                          <a:gd name="connsiteY142" fmla="*/ 249641 h 3370881"/>
                          <a:gd name="connsiteX143" fmla="*/ 1899621 w 2657256"/>
                          <a:gd name="connsiteY143" fmla="*/ 211719 h 3370881"/>
                          <a:gd name="connsiteX144" fmla="*/ 1808984 w 2657256"/>
                          <a:gd name="connsiteY144" fmla="*/ 178521 h 3370881"/>
                          <a:gd name="connsiteX145" fmla="*/ 1772023 w 2657256"/>
                          <a:gd name="connsiteY145" fmla="*/ 77249 h 3370881"/>
                          <a:gd name="connsiteX146" fmla="*/ 1900425 w 2657256"/>
                          <a:gd name="connsiteY146" fmla="*/ 214081 h 3370881"/>
                          <a:gd name="connsiteX147" fmla="*/ 1874221 w 2657256"/>
                          <a:gd name="connsiteY147" fmla="*/ 318698 h 3370881"/>
                          <a:gd name="connsiteX148" fmla="*/ 1788459 w 2657256"/>
                          <a:gd name="connsiteY148" fmla="*/ 367705 h 3370881"/>
                          <a:gd name="connsiteX149" fmla="*/ 1761565 w 2657256"/>
                          <a:gd name="connsiteY149" fmla="*/ 390117 h 3370881"/>
                          <a:gd name="connsiteX150" fmla="*/ 1783976 w 2657256"/>
                          <a:gd name="connsiteY150" fmla="*/ 399081 h 3370881"/>
                          <a:gd name="connsiteX151" fmla="*/ 1878106 w 2657256"/>
                          <a:gd name="connsiteY151" fmla="*/ 390117 h 3370881"/>
                          <a:gd name="connsiteX152" fmla="*/ 1891553 w 2657256"/>
                          <a:gd name="connsiteY152" fmla="*/ 381152 h 3370881"/>
                          <a:gd name="connsiteX153" fmla="*/ 1918447 w 2657256"/>
                          <a:gd name="connsiteY153" fmla="*/ 372187 h 3370881"/>
                          <a:gd name="connsiteX154" fmla="*/ 1940859 w 2657256"/>
                          <a:gd name="connsiteY154" fmla="*/ 358740 h 3370881"/>
                          <a:gd name="connsiteX155" fmla="*/ 1954306 w 2657256"/>
                          <a:gd name="connsiteY155" fmla="*/ 354258 h 3370881"/>
                          <a:gd name="connsiteX156" fmla="*/ 2083304 w 2657256"/>
                          <a:gd name="connsiteY156" fmla="*/ 290281 h 3370881"/>
                          <a:gd name="connsiteX157" fmla="*/ 2166172 w 2657256"/>
                          <a:gd name="connsiteY157" fmla="*/ 215604 h 3370881"/>
                          <a:gd name="connsiteX158" fmla="*/ 2069054 w 2657256"/>
                          <a:gd name="connsiteY158" fmla="*/ 40493 h 3370881"/>
                          <a:gd name="connsiteX159" fmla="*/ 2078225 w 2657256"/>
                          <a:gd name="connsiteY159" fmla="*/ 188681 h 3370881"/>
                          <a:gd name="connsiteX160" fmla="*/ 1999129 w 2657256"/>
                          <a:gd name="connsiteY160" fmla="*/ 358740 h 3370881"/>
                          <a:gd name="connsiteX161" fmla="*/ 1994647 w 2657256"/>
                          <a:gd name="connsiteY161" fmla="*/ 372187 h 3370881"/>
                          <a:gd name="connsiteX162" fmla="*/ 2039470 w 2657256"/>
                          <a:gd name="connsiteY162" fmla="*/ 390117 h 3370881"/>
                          <a:gd name="connsiteX163" fmla="*/ 2115670 w 2657256"/>
                          <a:gd name="connsiteY163" fmla="*/ 390117 h 3370881"/>
                          <a:gd name="connsiteX164" fmla="*/ 2160494 w 2657256"/>
                          <a:gd name="connsiteY164" fmla="*/ 376670 h 3370881"/>
                          <a:gd name="connsiteX165" fmla="*/ 2191870 w 2657256"/>
                          <a:gd name="connsiteY165" fmla="*/ 363223 h 3370881"/>
                          <a:gd name="connsiteX166" fmla="*/ 2205318 w 2657256"/>
                          <a:gd name="connsiteY166" fmla="*/ 358740 h 3370881"/>
                          <a:gd name="connsiteX167" fmla="*/ 2232212 w 2657256"/>
                          <a:gd name="connsiteY167" fmla="*/ 340811 h 3370881"/>
                          <a:gd name="connsiteX168" fmla="*/ 2312894 w 2657256"/>
                          <a:gd name="connsiteY168" fmla="*/ 183929 h 3370881"/>
                          <a:gd name="connsiteX169" fmla="*/ 2339788 w 2657256"/>
                          <a:gd name="connsiteY169" fmla="*/ 151 h 3370881"/>
                          <a:gd name="connsiteX170" fmla="*/ 2357718 w 2657256"/>
                          <a:gd name="connsiteY170" fmla="*/ 215305 h 3370881"/>
                          <a:gd name="connsiteX171" fmla="*/ 2254623 w 2657256"/>
                          <a:gd name="connsiteY171" fmla="*/ 376670 h 3370881"/>
                          <a:gd name="connsiteX172" fmla="*/ 2245659 w 2657256"/>
                          <a:gd name="connsiteY172" fmla="*/ 390117 h 3370881"/>
                          <a:gd name="connsiteX173" fmla="*/ 2254623 w 2657256"/>
                          <a:gd name="connsiteY173" fmla="*/ 403564 h 3370881"/>
                          <a:gd name="connsiteX174" fmla="*/ 2353235 w 2657256"/>
                          <a:gd name="connsiteY174" fmla="*/ 399081 h 3370881"/>
                          <a:gd name="connsiteX175" fmla="*/ 2366682 w 2657256"/>
                          <a:gd name="connsiteY175" fmla="*/ 394599 h 3370881"/>
                          <a:gd name="connsiteX176" fmla="*/ 2389094 w 2657256"/>
                          <a:gd name="connsiteY176" fmla="*/ 390117 h 3370881"/>
                          <a:gd name="connsiteX177" fmla="*/ 2424953 w 2657256"/>
                          <a:gd name="connsiteY177" fmla="*/ 367705 h 3370881"/>
                          <a:gd name="connsiteX178" fmla="*/ 2528047 w 2657256"/>
                          <a:gd name="connsiteY178" fmla="*/ 292700 h 3370881"/>
                          <a:gd name="connsiteX179" fmla="*/ 2541495 w 2657256"/>
                          <a:gd name="connsiteY179" fmla="*/ 62906 h 3370881"/>
                          <a:gd name="connsiteX180" fmla="*/ 2591304 w 2657256"/>
                          <a:gd name="connsiteY180" fmla="*/ 214081 h 3370881"/>
                          <a:gd name="connsiteX181" fmla="*/ 2612315 w 2657256"/>
                          <a:gd name="connsiteY181" fmla="*/ 290907 h 3370881"/>
                          <a:gd name="connsiteX182" fmla="*/ 2650863 w 2657256"/>
                          <a:gd name="connsiteY182" fmla="*/ 344994 h 3370881"/>
                          <a:gd name="connsiteX183" fmla="*/ 2465294 w 2657256"/>
                          <a:gd name="connsiteY183" fmla="*/ 399081 h 3370881"/>
                          <a:gd name="connsiteX184" fmla="*/ 2442882 w 2657256"/>
                          <a:gd name="connsiteY184" fmla="*/ 403564 h 3370881"/>
                          <a:gd name="connsiteX185" fmla="*/ 2398059 w 2657256"/>
                          <a:gd name="connsiteY185" fmla="*/ 417011 h 3370881"/>
                          <a:gd name="connsiteX186" fmla="*/ 2375647 w 2657256"/>
                          <a:gd name="connsiteY186" fmla="*/ 425976 h 3370881"/>
                          <a:gd name="connsiteX187" fmla="*/ 2357718 w 2657256"/>
                          <a:gd name="connsiteY187" fmla="*/ 430458 h 3370881"/>
                          <a:gd name="connsiteX188" fmla="*/ 2344270 w 2657256"/>
                          <a:gd name="connsiteY188" fmla="*/ 461834 h 3370881"/>
                          <a:gd name="connsiteX189" fmla="*/ 2353235 w 2657256"/>
                          <a:gd name="connsiteY189" fmla="*/ 502176 h 3370881"/>
                          <a:gd name="connsiteX190" fmla="*/ 2362200 w 2657256"/>
                          <a:gd name="connsiteY190" fmla="*/ 515623 h 3370881"/>
                          <a:gd name="connsiteX191" fmla="*/ 2344270 w 2657256"/>
                          <a:gd name="connsiteY191" fmla="*/ 587340 h 3370881"/>
                          <a:gd name="connsiteX192" fmla="*/ 2321859 w 2657256"/>
                          <a:gd name="connsiteY192" fmla="*/ 614234 h 3370881"/>
                          <a:gd name="connsiteX193" fmla="*/ 2308412 w 2657256"/>
                          <a:gd name="connsiteY193" fmla="*/ 636646 h 3370881"/>
                          <a:gd name="connsiteX194" fmla="*/ 2281518 w 2657256"/>
                          <a:gd name="connsiteY194" fmla="*/ 641129 h 3370881"/>
                          <a:gd name="connsiteX195" fmla="*/ 2259106 w 2657256"/>
                          <a:gd name="connsiteY195" fmla="*/ 636646 h 3370881"/>
                          <a:gd name="connsiteX196" fmla="*/ 2277035 w 2657256"/>
                          <a:gd name="connsiteY196" fmla="*/ 578376 h 3370881"/>
                          <a:gd name="connsiteX197" fmla="*/ 2290482 w 2657256"/>
                          <a:gd name="connsiteY197" fmla="*/ 542517 h 3370881"/>
                          <a:gd name="connsiteX198" fmla="*/ 2286000 w 2657256"/>
                          <a:gd name="connsiteY198" fmla="*/ 506658 h 3370881"/>
                          <a:gd name="connsiteX199" fmla="*/ 2245659 w 2657256"/>
                          <a:gd name="connsiteY199" fmla="*/ 448387 h 3370881"/>
                          <a:gd name="connsiteX200" fmla="*/ 2200835 w 2657256"/>
                          <a:gd name="connsiteY200" fmla="*/ 430458 h 3370881"/>
                          <a:gd name="connsiteX201" fmla="*/ 2169459 w 2657256"/>
                          <a:gd name="connsiteY201" fmla="*/ 425976 h 3370881"/>
                          <a:gd name="connsiteX202" fmla="*/ 2102223 w 2657256"/>
                          <a:gd name="connsiteY202" fmla="*/ 430458 h 3370881"/>
                          <a:gd name="connsiteX203" fmla="*/ 2084294 w 2657256"/>
                          <a:gd name="connsiteY203" fmla="*/ 439423 h 3370881"/>
                          <a:gd name="connsiteX204" fmla="*/ 2070847 w 2657256"/>
                          <a:gd name="connsiteY204" fmla="*/ 443905 h 3370881"/>
                          <a:gd name="connsiteX205" fmla="*/ 2061882 w 2657256"/>
                          <a:gd name="connsiteY205" fmla="*/ 461834 h 3370881"/>
                          <a:gd name="connsiteX206" fmla="*/ 2034988 w 2657256"/>
                          <a:gd name="connsiteY206" fmla="*/ 475281 h 3370881"/>
                          <a:gd name="connsiteX207" fmla="*/ 1783976 w 2657256"/>
                          <a:gd name="connsiteY207" fmla="*/ 479764 h 3370881"/>
                          <a:gd name="connsiteX208" fmla="*/ 1766047 w 2657256"/>
                          <a:gd name="connsiteY208" fmla="*/ 488729 h 3370881"/>
                          <a:gd name="connsiteX209" fmla="*/ 1703294 w 2657256"/>
                          <a:gd name="connsiteY209" fmla="*/ 506658 h 3370881"/>
                          <a:gd name="connsiteX210" fmla="*/ 1689847 w 2657256"/>
                          <a:gd name="connsiteY210" fmla="*/ 511140 h 3370881"/>
                          <a:gd name="connsiteX211" fmla="*/ 1676400 w 2657256"/>
                          <a:gd name="connsiteY211" fmla="*/ 520105 h 3370881"/>
                          <a:gd name="connsiteX212" fmla="*/ 1649506 w 2657256"/>
                          <a:gd name="connsiteY212" fmla="*/ 529070 h 3370881"/>
                          <a:gd name="connsiteX213" fmla="*/ 1636059 w 2657256"/>
                          <a:gd name="connsiteY213" fmla="*/ 538034 h 3370881"/>
                          <a:gd name="connsiteX214" fmla="*/ 1622612 w 2657256"/>
                          <a:gd name="connsiteY214" fmla="*/ 551481 h 3370881"/>
                          <a:gd name="connsiteX215" fmla="*/ 1609165 w 2657256"/>
                          <a:gd name="connsiteY215" fmla="*/ 555964 h 3370881"/>
                          <a:gd name="connsiteX216" fmla="*/ 1577788 w 2657256"/>
                          <a:gd name="connsiteY216" fmla="*/ 587340 h 3370881"/>
                          <a:gd name="connsiteX217" fmla="*/ 1568823 w 2657256"/>
                          <a:gd name="connsiteY217" fmla="*/ 600787 h 3370881"/>
                          <a:gd name="connsiteX218" fmla="*/ 1555376 w 2657256"/>
                          <a:gd name="connsiteY218" fmla="*/ 614234 h 3370881"/>
                          <a:gd name="connsiteX219" fmla="*/ 1524000 w 2657256"/>
                          <a:gd name="connsiteY219" fmla="*/ 654576 h 3370881"/>
                          <a:gd name="connsiteX220" fmla="*/ 1519518 w 2657256"/>
                          <a:gd name="connsiteY220" fmla="*/ 668023 h 3370881"/>
                          <a:gd name="connsiteX221" fmla="*/ 1528482 w 2657256"/>
                          <a:gd name="connsiteY221" fmla="*/ 708364 h 3370881"/>
                          <a:gd name="connsiteX222" fmla="*/ 1537447 w 2657256"/>
                          <a:gd name="connsiteY222" fmla="*/ 721811 h 3370881"/>
                          <a:gd name="connsiteX223" fmla="*/ 1568823 w 2657256"/>
                          <a:gd name="connsiteY223" fmla="*/ 712846 h 3370881"/>
                          <a:gd name="connsiteX224" fmla="*/ 1600200 w 2657256"/>
                          <a:gd name="connsiteY224" fmla="*/ 712846 h 3370881"/>
                          <a:gd name="connsiteX225" fmla="*/ 1631576 w 2657256"/>
                          <a:gd name="connsiteY225" fmla="*/ 690434 h 3370881"/>
                          <a:gd name="connsiteX226" fmla="*/ 1645023 w 2657256"/>
                          <a:gd name="connsiteY226" fmla="*/ 676987 h 3370881"/>
                          <a:gd name="connsiteX227" fmla="*/ 1685365 w 2657256"/>
                          <a:gd name="connsiteY227" fmla="*/ 645611 h 3370881"/>
                          <a:gd name="connsiteX228" fmla="*/ 1716741 w 2657256"/>
                          <a:gd name="connsiteY228" fmla="*/ 614234 h 3370881"/>
                          <a:gd name="connsiteX229" fmla="*/ 1748118 w 2657256"/>
                          <a:gd name="connsiteY229" fmla="*/ 596305 h 3370881"/>
                          <a:gd name="connsiteX230" fmla="*/ 1761565 w 2657256"/>
                          <a:gd name="connsiteY230" fmla="*/ 591823 h 3370881"/>
                          <a:gd name="connsiteX231" fmla="*/ 1779494 w 2657256"/>
                          <a:gd name="connsiteY231" fmla="*/ 582858 h 3370881"/>
                          <a:gd name="connsiteX232" fmla="*/ 1815353 w 2657256"/>
                          <a:gd name="connsiteY232" fmla="*/ 573893 h 3370881"/>
                          <a:gd name="connsiteX233" fmla="*/ 2030506 w 2657256"/>
                          <a:gd name="connsiteY233" fmla="*/ 578376 h 3370881"/>
                          <a:gd name="connsiteX234" fmla="*/ 2017059 w 2657256"/>
                          <a:gd name="connsiteY234" fmla="*/ 600787 h 3370881"/>
                          <a:gd name="connsiteX235" fmla="*/ 1981200 w 2657256"/>
                          <a:gd name="connsiteY235" fmla="*/ 636646 h 3370881"/>
                          <a:gd name="connsiteX236" fmla="*/ 1967753 w 2657256"/>
                          <a:gd name="connsiteY236" fmla="*/ 650093 h 3370881"/>
                          <a:gd name="connsiteX237" fmla="*/ 1936376 w 2657256"/>
                          <a:gd name="connsiteY237" fmla="*/ 690434 h 3370881"/>
                          <a:gd name="connsiteX238" fmla="*/ 1905000 w 2657256"/>
                          <a:gd name="connsiteY238" fmla="*/ 717329 h 3370881"/>
                          <a:gd name="connsiteX239" fmla="*/ 1860176 w 2657256"/>
                          <a:gd name="connsiteY239" fmla="*/ 735258 h 3370881"/>
                          <a:gd name="connsiteX240" fmla="*/ 1788459 w 2657256"/>
                          <a:gd name="connsiteY240" fmla="*/ 744223 h 3370881"/>
                          <a:gd name="connsiteX241" fmla="*/ 1846729 w 2657256"/>
                          <a:gd name="connsiteY241" fmla="*/ 802493 h 3370881"/>
                          <a:gd name="connsiteX242" fmla="*/ 1913965 w 2657256"/>
                          <a:gd name="connsiteY242" fmla="*/ 829387 h 3370881"/>
                          <a:gd name="connsiteX243" fmla="*/ 1922929 w 2657256"/>
                          <a:gd name="connsiteY243" fmla="*/ 842834 h 3370881"/>
                          <a:gd name="connsiteX244" fmla="*/ 1967753 w 2657256"/>
                          <a:gd name="connsiteY244" fmla="*/ 883176 h 3370881"/>
                          <a:gd name="connsiteX245" fmla="*/ 1981200 w 2657256"/>
                          <a:gd name="connsiteY245" fmla="*/ 896623 h 3370881"/>
                          <a:gd name="connsiteX246" fmla="*/ 1994647 w 2657256"/>
                          <a:gd name="connsiteY246" fmla="*/ 905587 h 3370881"/>
                          <a:gd name="connsiteX247" fmla="*/ 2021541 w 2657256"/>
                          <a:gd name="connsiteY247" fmla="*/ 927999 h 3370881"/>
                          <a:gd name="connsiteX248" fmla="*/ 2030506 w 2657256"/>
                          <a:gd name="connsiteY248" fmla="*/ 941446 h 3370881"/>
                          <a:gd name="connsiteX249" fmla="*/ 2057400 w 2657256"/>
                          <a:gd name="connsiteY249" fmla="*/ 968340 h 3370881"/>
                          <a:gd name="connsiteX250" fmla="*/ 2088776 w 2657256"/>
                          <a:gd name="connsiteY250" fmla="*/ 1013164 h 3370881"/>
                          <a:gd name="connsiteX251" fmla="*/ 2115670 w 2657256"/>
                          <a:gd name="connsiteY251" fmla="*/ 1057987 h 3370881"/>
                          <a:gd name="connsiteX252" fmla="*/ 2120153 w 2657256"/>
                          <a:gd name="connsiteY252" fmla="*/ 1089364 h 3370881"/>
                          <a:gd name="connsiteX253" fmla="*/ 2138082 w 2657256"/>
                          <a:gd name="connsiteY253" fmla="*/ 1143152 h 3370881"/>
                          <a:gd name="connsiteX254" fmla="*/ 2147047 w 2657256"/>
                          <a:gd name="connsiteY254" fmla="*/ 1196940 h 3370881"/>
                          <a:gd name="connsiteX255" fmla="*/ 2151529 w 2657256"/>
                          <a:gd name="connsiteY255" fmla="*/ 1210387 h 3370881"/>
                          <a:gd name="connsiteX256" fmla="*/ 2156012 w 2657256"/>
                          <a:gd name="connsiteY256" fmla="*/ 1228317 h 3370881"/>
                          <a:gd name="connsiteX257" fmla="*/ 2173941 w 2657256"/>
                          <a:gd name="connsiteY257" fmla="*/ 1295552 h 3370881"/>
                          <a:gd name="connsiteX258" fmla="*/ 2182906 w 2657256"/>
                          <a:gd name="connsiteY258" fmla="*/ 1313481 h 3370881"/>
                          <a:gd name="connsiteX259" fmla="*/ 2187388 w 2657256"/>
                          <a:gd name="connsiteY259" fmla="*/ 1331411 h 3370881"/>
                          <a:gd name="connsiteX260" fmla="*/ 2214282 w 2657256"/>
                          <a:gd name="connsiteY260" fmla="*/ 1385199 h 3370881"/>
                          <a:gd name="connsiteX261" fmla="*/ 2218765 w 2657256"/>
                          <a:gd name="connsiteY261" fmla="*/ 1403129 h 3370881"/>
                          <a:gd name="connsiteX262" fmla="*/ 2223247 w 2657256"/>
                          <a:gd name="connsiteY262" fmla="*/ 1430023 h 3370881"/>
                          <a:gd name="connsiteX263" fmla="*/ 2236694 w 2657256"/>
                          <a:gd name="connsiteY263" fmla="*/ 1456917 h 3370881"/>
                          <a:gd name="connsiteX264" fmla="*/ 2241176 w 2657256"/>
                          <a:gd name="connsiteY264" fmla="*/ 1577940 h 3370881"/>
                          <a:gd name="connsiteX265" fmla="*/ 2245659 w 2657256"/>
                          <a:gd name="connsiteY265" fmla="*/ 1595870 h 3370881"/>
                          <a:gd name="connsiteX266" fmla="*/ 2236694 w 2657256"/>
                          <a:gd name="connsiteY266" fmla="*/ 1694481 h 3370881"/>
                          <a:gd name="connsiteX267" fmla="*/ 2227729 w 2657256"/>
                          <a:gd name="connsiteY267" fmla="*/ 1716893 h 3370881"/>
                          <a:gd name="connsiteX268" fmla="*/ 2223247 w 2657256"/>
                          <a:gd name="connsiteY268" fmla="*/ 1730340 h 3370881"/>
                          <a:gd name="connsiteX269" fmla="*/ 2200835 w 2657256"/>
                          <a:gd name="connsiteY269" fmla="*/ 1788611 h 3370881"/>
                          <a:gd name="connsiteX270" fmla="*/ 2191870 w 2657256"/>
                          <a:gd name="connsiteY270" fmla="*/ 1811023 h 3370881"/>
                          <a:gd name="connsiteX271" fmla="*/ 2187388 w 2657256"/>
                          <a:gd name="connsiteY271" fmla="*/ 1824470 h 3370881"/>
                          <a:gd name="connsiteX272" fmla="*/ 2169459 w 2657256"/>
                          <a:gd name="connsiteY272" fmla="*/ 1869293 h 3370881"/>
                          <a:gd name="connsiteX273" fmla="*/ 2164976 w 2657256"/>
                          <a:gd name="connsiteY273" fmla="*/ 1882740 h 3370881"/>
                          <a:gd name="connsiteX274" fmla="*/ 2156012 w 2657256"/>
                          <a:gd name="connsiteY274" fmla="*/ 1927564 h 3370881"/>
                          <a:gd name="connsiteX275" fmla="*/ 2173941 w 2657256"/>
                          <a:gd name="connsiteY275" fmla="*/ 1945493 h 3370881"/>
                          <a:gd name="connsiteX276" fmla="*/ 2196353 w 2657256"/>
                          <a:gd name="connsiteY276" fmla="*/ 1958940 h 3370881"/>
                          <a:gd name="connsiteX277" fmla="*/ 2241176 w 2657256"/>
                          <a:gd name="connsiteY277" fmla="*/ 2012729 h 3370881"/>
                          <a:gd name="connsiteX278" fmla="*/ 2263588 w 2657256"/>
                          <a:gd name="connsiteY278" fmla="*/ 2057552 h 3370881"/>
                          <a:gd name="connsiteX279" fmla="*/ 2286000 w 2657256"/>
                          <a:gd name="connsiteY279" fmla="*/ 2084446 h 3370881"/>
                          <a:gd name="connsiteX280" fmla="*/ 2299447 w 2657256"/>
                          <a:gd name="connsiteY280" fmla="*/ 2124787 h 3370881"/>
                          <a:gd name="connsiteX281" fmla="*/ 2321859 w 2657256"/>
                          <a:gd name="connsiteY281" fmla="*/ 2151681 h 3370881"/>
                          <a:gd name="connsiteX282" fmla="*/ 2344270 w 2657256"/>
                          <a:gd name="connsiteY282" fmla="*/ 2205470 h 3370881"/>
                          <a:gd name="connsiteX283" fmla="*/ 2348753 w 2657256"/>
                          <a:gd name="connsiteY283" fmla="*/ 2223399 h 3370881"/>
                          <a:gd name="connsiteX284" fmla="*/ 2366682 w 2657256"/>
                          <a:gd name="connsiteY284" fmla="*/ 2263740 h 3370881"/>
                          <a:gd name="connsiteX285" fmla="*/ 2375647 w 2657256"/>
                          <a:gd name="connsiteY285" fmla="*/ 2286152 h 3370881"/>
                          <a:gd name="connsiteX286" fmla="*/ 2380129 w 2657256"/>
                          <a:gd name="connsiteY286" fmla="*/ 2308564 h 3370881"/>
                          <a:gd name="connsiteX287" fmla="*/ 2389094 w 2657256"/>
                          <a:gd name="connsiteY287" fmla="*/ 2335458 h 3370881"/>
                          <a:gd name="connsiteX288" fmla="*/ 2393576 w 2657256"/>
                          <a:gd name="connsiteY288" fmla="*/ 2380281 h 3370881"/>
                          <a:gd name="connsiteX289" fmla="*/ 2398059 w 2657256"/>
                          <a:gd name="connsiteY289" fmla="*/ 2393729 h 3370881"/>
                          <a:gd name="connsiteX290" fmla="*/ 2402541 w 2657256"/>
                          <a:gd name="connsiteY290" fmla="*/ 2447517 h 3370881"/>
                          <a:gd name="connsiteX291" fmla="*/ 2427343 w 2657256"/>
                          <a:gd name="connsiteY291" fmla="*/ 2564058 h 3370881"/>
                          <a:gd name="connsiteX292" fmla="*/ 2389094 w 2657256"/>
                          <a:gd name="connsiteY292" fmla="*/ 2837481 h 3370881"/>
                          <a:gd name="connsiteX293" fmla="*/ 2380129 w 2657256"/>
                          <a:gd name="connsiteY293" fmla="*/ 2859893 h 3370881"/>
                          <a:gd name="connsiteX294" fmla="*/ 2357718 w 2657256"/>
                          <a:gd name="connsiteY294" fmla="*/ 2913681 h 3370881"/>
                          <a:gd name="connsiteX295" fmla="*/ 2348753 w 2657256"/>
                          <a:gd name="connsiteY295" fmla="*/ 2936093 h 3370881"/>
                          <a:gd name="connsiteX296" fmla="*/ 2339788 w 2657256"/>
                          <a:gd name="connsiteY296" fmla="*/ 2971952 h 3370881"/>
                          <a:gd name="connsiteX297" fmla="*/ 2326341 w 2657256"/>
                          <a:gd name="connsiteY297" fmla="*/ 2994364 h 3370881"/>
                          <a:gd name="connsiteX298" fmla="*/ 2317376 w 2657256"/>
                          <a:gd name="connsiteY298" fmla="*/ 3025740 h 3370881"/>
                          <a:gd name="connsiteX299" fmla="*/ 2303929 w 2657256"/>
                          <a:gd name="connsiteY299" fmla="*/ 3048152 h 3370881"/>
                          <a:gd name="connsiteX300" fmla="*/ 2290482 w 2657256"/>
                          <a:gd name="connsiteY300" fmla="*/ 3079529 h 3370881"/>
                          <a:gd name="connsiteX301" fmla="*/ 2272553 w 2657256"/>
                          <a:gd name="connsiteY301" fmla="*/ 3084011 h 3370881"/>
                          <a:gd name="connsiteX302" fmla="*/ 2259106 w 2657256"/>
                          <a:gd name="connsiteY302" fmla="*/ 3088493 h 3370881"/>
                          <a:gd name="connsiteX303" fmla="*/ 2241176 w 2657256"/>
                          <a:gd name="connsiteY303" fmla="*/ 3092976 h 3370881"/>
                          <a:gd name="connsiteX304" fmla="*/ 2209800 w 2657256"/>
                          <a:gd name="connsiteY304" fmla="*/ 3101940 h 3370881"/>
                          <a:gd name="connsiteX305" fmla="*/ 2205318 w 2657256"/>
                          <a:gd name="connsiteY305" fmla="*/ 3039187 h 3370881"/>
                          <a:gd name="connsiteX306" fmla="*/ 2218765 w 2657256"/>
                          <a:gd name="connsiteY306" fmla="*/ 3021258 h 3370881"/>
                          <a:gd name="connsiteX307" fmla="*/ 2245659 w 2657256"/>
                          <a:gd name="connsiteY307" fmla="*/ 2971952 h 3370881"/>
                          <a:gd name="connsiteX308" fmla="*/ 2268070 w 2657256"/>
                          <a:gd name="connsiteY308" fmla="*/ 2945058 h 3370881"/>
                          <a:gd name="connsiteX309" fmla="*/ 2298550 w 2657256"/>
                          <a:gd name="connsiteY309" fmla="*/ 2568540 h 3370881"/>
                          <a:gd name="connsiteX310" fmla="*/ 2259106 w 2657256"/>
                          <a:gd name="connsiteY310" fmla="*/ 2532681 h 3370881"/>
                          <a:gd name="connsiteX311" fmla="*/ 2250141 w 2657256"/>
                          <a:gd name="connsiteY311" fmla="*/ 2492340 h 3370881"/>
                          <a:gd name="connsiteX312" fmla="*/ 2260899 w 2657256"/>
                          <a:gd name="connsiteY312" fmla="*/ 2479491 h 3370881"/>
                          <a:gd name="connsiteX313" fmla="*/ 2245659 w 2657256"/>
                          <a:gd name="connsiteY313" fmla="*/ 2389247 h 3370881"/>
                          <a:gd name="connsiteX314" fmla="*/ 2173941 w 2657256"/>
                          <a:gd name="connsiteY314" fmla="*/ 2241328 h 3370881"/>
                          <a:gd name="connsiteX315" fmla="*/ 2070846 w 2657256"/>
                          <a:gd name="connsiteY315" fmla="*/ 2057553 h 3370881"/>
                          <a:gd name="connsiteX316" fmla="*/ 2048773 w 2657256"/>
                          <a:gd name="connsiteY316" fmla="*/ 2017971 h 3370881"/>
                          <a:gd name="connsiteX317" fmla="*/ 2074314 w 2657256"/>
                          <a:gd name="connsiteY317" fmla="*/ 2011967 h 3370881"/>
                          <a:gd name="connsiteX318" fmla="*/ 2034988 w 2657256"/>
                          <a:gd name="connsiteY318" fmla="*/ 2003764 h 3370881"/>
                          <a:gd name="connsiteX319" fmla="*/ 2026023 w 2657256"/>
                          <a:gd name="connsiteY319" fmla="*/ 2026176 h 3370881"/>
                          <a:gd name="connsiteX320" fmla="*/ 2021541 w 2657256"/>
                          <a:gd name="connsiteY320" fmla="*/ 2039623 h 3370881"/>
                          <a:gd name="connsiteX321" fmla="*/ 1999129 w 2657256"/>
                          <a:gd name="connsiteY321" fmla="*/ 2053070 h 3370881"/>
                          <a:gd name="connsiteX322" fmla="*/ 1990165 w 2657256"/>
                          <a:gd name="connsiteY322" fmla="*/ 2070999 h 3370881"/>
                          <a:gd name="connsiteX323" fmla="*/ 1967753 w 2657256"/>
                          <a:gd name="connsiteY323" fmla="*/ 2106858 h 3370881"/>
                          <a:gd name="connsiteX324" fmla="*/ 1981200 w 2657256"/>
                          <a:gd name="connsiteY324" fmla="*/ 2223399 h 3370881"/>
                          <a:gd name="connsiteX325" fmla="*/ 1994647 w 2657256"/>
                          <a:gd name="connsiteY325" fmla="*/ 2254776 h 3370881"/>
                          <a:gd name="connsiteX326" fmla="*/ 2003612 w 2657256"/>
                          <a:gd name="connsiteY326" fmla="*/ 2272705 h 3370881"/>
                          <a:gd name="connsiteX327" fmla="*/ 2026023 w 2657256"/>
                          <a:gd name="connsiteY327" fmla="*/ 2304081 h 3370881"/>
                          <a:gd name="connsiteX328" fmla="*/ 2043953 w 2657256"/>
                          <a:gd name="connsiteY328" fmla="*/ 2348905 h 3370881"/>
                          <a:gd name="connsiteX329" fmla="*/ 2061882 w 2657256"/>
                          <a:gd name="connsiteY329" fmla="*/ 2371317 h 3370881"/>
                          <a:gd name="connsiteX330" fmla="*/ 2088776 w 2657256"/>
                          <a:gd name="connsiteY330" fmla="*/ 2434070 h 3370881"/>
                          <a:gd name="connsiteX331" fmla="*/ 2102223 w 2657256"/>
                          <a:gd name="connsiteY331" fmla="*/ 2465446 h 3370881"/>
                          <a:gd name="connsiteX332" fmla="*/ 2106706 w 2657256"/>
                          <a:gd name="connsiteY332" fmla="*/ 2496823 h 3370881"/>
                          <a:gd name="connsiteX333" fmla="*/ 2124635 w 2657256"/>
                          <a:gd name="connsiteY333" fmla="*/ 2559576 h 3370881"/>
                          <a:gd name="connsiteX334" fmla="*/ 2138082 w 2657256"/>
                          <a:gd name="connsiteY334" fmla="*/ 2649223 h 3370881"/>
                          <a:gd name="connsiteX335" fmla="*/ 2147047 w 2657256"/>
                          <a:gd name="connsiteY335" fmla="*/ 2685081 h 3370881"/>
                          <a:gd name="connsiteX336" fmla="*/ 2151529 w 2657256"/>
                          <a:gd name="connsiteY336" fmla="*/ 2716458 h 3370881"/>
                          <a:gd name="connsiteX337" fmla="*/ 2160494 w 2657256"/>
                          <a:gd name="connsiteY337" fmla="*/ 2770246 h 3370881"/>
                          <a:gd name="connsiteX338" fmla="*/ 2156012 w 2657256"/>
                          <a:gd name="connsiteY338" fmla="*/ 2962987 h 3370881"/>
                          <a:gd name="connsiteX339" fmla="*/ 2138082 w 2657256"/>
                          <a:gd name="connsiteY339" fmla="*/ 3043670 h 3370881"/>
                          <a:gd name="connsiteX340" fmla="*/ 2133600 w 2657256"/>
                          <a:gd name="connsiteY340" fmla="*/ 3061599 h 3370881"/>
                          <a:gd name="connsiteX341" fmla="*/ 2120153 w 2657256"/>
                          <a:gd name="connsiteY341" fmla="*/ 3079529 h 3370881"/>
                          <a:gd name="connsiteX342" fmla="*/ 2111188 w 2657256"/>
                          <a:gd name="connsiteY342" fmla="*/ 3106423 h 3370881"/>
                          <a:gd name="connsiteX343" fmla="*/ 2088776 w 2657256"/>
                          <a:gd name="connsiteY343" fmla="*/ 3137799 h 3370881"/>
                          <a:gd name="connsiteX344" fmla="*/ 2075329 w 2657256"/>
                          <a:gd name="connsiteY344" fmla="*/ 3164693 h 3370881"/>
                          <a:gd name="connsiteX345" fmla="*/ 2061882 w 2657256"/>
                          <a:gd name="connsiteY345" fmla="*/ 3169176 h 3370881"/>
                          <a:gd name="connsiteX346" fmla="*/ 2021541 w 2657256"/>
                          <a:gd name="connsiteY346" fmla="*/ 3164693 h 3370881"/>
                          <a:gd name="connsiteX347" fmla="*/ 2012576 w 2657256"/>
                          <a:gd name="connsiteY347" fmla="*/ 3119870 h 3370881"/>
                          <a:gd name="connsiteX348" fmla="*/ 2048435 w 2657256"/>
                          <a:gd name="connsiteY348" fmla="*/ 3021258 h 3370881"/>
                          <a:gd name="connsiteX349" fmla="*/ 2048435 w 2657256"/>
                          <a:gd name="connsiteY349" fmla="*/ 3021258 h 3370881"/>
                          <a:gd name="connsiteX350" fmla="*/ 2061882 w 2657256"/>
                          <a:gd name="connsiteY350" fmla="*/ 2967470 h 3370881"/>
                          <a:gd name="connsiteX351" fmla="*/ 2070847 w 2657256"/>
                          <a:gd name="connsiteY351" fmla="*/ 2882305 h 3370881"/>
                          <a:gd name="connsiteX352" fmla="*/ 2066365 w 2657256"/>
                          <a:gd name="connsiteY352" fmla="*/ 2725423 h 3370881"/>
                          <a:gd name="connsiteX353" fmla="*/ 2043953 w 2657256"/>
                          <a:gd name="connsiteY353" fmla="*/ 2649223 h 3370881"/>
                          <a:gd name="connsiteX354" fmla="*/ 2030506 w 2657256"/>
                          <a:gd name="connsiteY354" fmla="*/ 2622329 h 3370881"/>
                          <a:gd name="connsiteX355" fmla="*/ 2017059 w 2657256"/>
                          <a:gd name="connsiteY355" fmla="*/ 2581987 h 3370881"/>
                          <a:gd name="connsiteX356" fmla="*/ 1981200 w 2657256"/>
                          <a:gd name="connsiteY356" fmla="*/ 2514752 h 3370881"/>
                          <a:gd name="connsiteX357" fmla="*/ 1972235 w 2657256"/>
                          <a:gd name="connsiteY357" fmla="*/ 2501305 h 3370881"/>
                          <a:gd name="connsiteX358" fmla="*/ 1958788 w 2657256"/>
                          <a:gd name="connsiteY358" fmla="*/ 2478893 h 3370881"/>
                          <a:gd name="connsiteX359" fmla="*/ 1905000 w 2657256"/>
                          <a:gd name="connsiteY359" fmla="*/ 2398211 h 3370881"/>
                          <a:gd name="connsiteX360" fmla="*/ 1882588 w 2657256"/>
                          <a:gd name="connsiteY360" fmla="*/ 2357870 h 3370881"/>
                          <a:gd name="connsiteX361" fmla="*/ 1869141 w 2657256"/>
                          <a:gd name="connsiteY361" fmla="*/ 2339940 h 3370881"/>
                          <a:gd name="connsiteX362" fmla="*/ 1806388 w 2657256"/>
                          <a:gd name="connsiteY362" fmla="*/ 2313046 h 3370881"/>
                          <a:gd name="connsiteX363" fmla="*/ 1779494 w 2657256"/>
                          <a:gd name="connsiteY363" fmla="*/ 2304081 h 3370881"/>
                          <a:gd name="connsiteX364" fmla="*/ 1752600 w 2657256"/>
                          <a:gd name="connsiteY364" fmla="*/ 2299599 h 3370881"/>
                          <a:gd name="connsiteX365" fmla="*/ 1680882 w 2657256"/>
                          <a:gd name="connsiteY365" fmla="*/ 2277187 h 3370881"/>
                          <a:gd name="connsiteX366" fmla="*/ 1662953 w 2657256"/>
                          <a:gd name="connsiteY366" fmla="*/ 2272705 h 3370881"/>
                          <a:gd name="connsiteX367" fmla="*/ 1640541 w 2657256"/>
                          <a:gd name="connsiteY367" fmla="*/ 2259258 h 3370881"/>
                          <a:gd name="connsiteX368" fmla="*/ 1604682 w 2657256"/>
                          <a:gd name="connsiteY368" fmla="*/ 2272705 h 3370881"/>
                          <a:gd name="connsiteX369" fmla="*/ 1537447 w 2657256"/>
                          <a:gd name="connsiteY369" fmla="*/ 2304081 h 3370881"/>
                          <a:gd name="connsiteX370" fmla="*/ 1546113 w 2657256"/>
                          <a:gd name="connsiteY370" fmla="*/ 2313644 h 3370881"/>
                          <a:gd name="connsiteX371" fmla="*/ 1488141 w 2657256"/>
                          <a:gd name="connsiteY371" fmla="*/ 2313046 h 3370881"/>
                          <a:gd name="connsiteX372" fmla="*/ 1478878 w 2657256"/>
                          <a:gd name="connsiteY372" fmla="*/ 2342331 h 3370881"/>
                          <a:gd name="connsiteX373" fmla="*/ 1402678 w 2657256"/>
                          <a:gd name="connsiteY373" fmla="*/ 2339641 h 3370881"/>
                          <a:gd name="connsiteX374" fmla="*/ 1322892 w 2657256"/>
                          <a:gd name="connsiteY374" fmla="*/ 2336952 h 3370881"/>
                          <a:gd name="connsiteX375" fmla="*/ 1199384 w 2657256"/>
                          <a:gd name="connsiteY375" fmla="*/ 2307041 h 3370881"/>
                          <a:gd name="connsiteX376" fmla="*/ 1066800 w 2657256"/>
                          <a:gd name="connsiteY376" fmla="*/ 2272705 h 3370881"/>
                          <a:gd name="connsiteX377" fmla="*/ 1030941 w 2657256"/>
                          <a:gd name="connsiteY377" fmla="*/ 2263740 h 3370881"/>
                          <a:gd name="connsiteX378" fmla="*/ 986118 w 2657256"/>
                          <a:gd name="connsiteY378" fmla="*/ 2241329 h 3370881"/>
                          <a:gd name="connsiteX379" fmla="*/ 968188 w 2657256"/>
                          <a:gd name="connsiteY379" fmla="*/ 2232364 h 3370881"/>
                          <a:gd name="connsiteX380" fmla="*/ 936812 w 2657256"/>
                          <a:gd name="connsiteY380" fmla="*/ 2214434 h 3370881"/>
                          <a:gd name="connsiteX381" fmla="*/ 905435 w 2657256"/>
                          <a:gd name="connsiteY381" fmla="*/ 2196505 h 3370881"/>
                          <a:gd name="connsiteX382" fmla="*/ 869576 w 2657256"/>
                          <a:gd name="connsiteY382" fmla="*/ 2209952 h 3370881"/>
                          <a:gd name="connsiteX383" fmla="*/ 856129 w 2657256"/>
                          <a:gd name="connsiteY383" fmla="*/ 2227881 h 3370881"/>
                          <a:gd name="connsiteX384" fmla="*/ 815788 w 2657256"/>
                          <a:gd name="connsiteY384" fmla="*/ 2268223 h 3370881"/>
                          <a:gd name="connsiteX385" fmla="*/ 788894 w 2657256"/>
                          <a:gd name="connsiteY385" fmla="*/ 2290634 h 3370881"/>
                          <a:gd name="connsiteX386" fmla="*/ 762000 w 2657256"/>
                          <a:gd name="connsiteY386" fmla="*/ 2313046 h 3370881"/>
                          <a:gd name="connsiteX387" fmla="*/ 753035 w 2657256"/>
                          <a:gd name="connsiteY387" fmla="*/ 2326493 h 3370881"/>
                          <a:gd name="connsiteX388" fmla="*/ 735106 w 2657256"/>
                          <a:gd name="connsiteY388" fmla="*/ 2339940 h 3370881"/>
                          <a:gd name="connsiteX389" fmla="*/ 712694 w 2657256"/>
                          <a:gd name="connsiteY389" fmla="*/ 2362352 h 3370881"/>
                          <a:gd name="connsiteX390" fmla="*/ 694765 w 2657256"/>
                          <a:gd name="connsiteY390" fmla="*/ 2375799 h 3370881"/>
                          <a:gd name="connsiteX391" fmla="*/ 681318 w 2657256"/>
                          <a:gd name="connsiteY391" fmla="*/ 2393729 h 3370881"/>
                          <a:gd name="connsiteX392" fmla="*/ 667870 w 2657256"/>
                          <a:gd name="connsiteY392" fmla="*/ 2402693 h 3370881"/>
                          <a:gd name="connsiteX393" fmla="*/ 623047 w 2657256"/>
                          <a:gd name="connsiteY393" fmla="*/ 2443034 h 3370881"/>
                          <a:gd name="connsiteX394" fmla="*/ 600635 w 2657256"/>
                          <a:gd name="connsiteY394" fmla="*/ 2474411 h 3370881"/>
                          <a:gd name="connsiteX395" fmla="*/ 587188 w 2657256"/>
                          <a:gd name="connsiteY395" fmla="*/ 2514752 h 3370881"/>
                          <a:gd name="connsiteX396" fmla="*/ 582706 w 2657256"/>
                          <a:gd name="connsiteY396" fmla="*/ 2546129 h 3370881"/>
                          <a:gd name="connsiteX397" fmla="*/ 596153 w 2657256"/>
                          <a:gd name="connsiteY397" fmla="*/ 2635776 h 3370881"/>
                          <a:gd name="connsiteX398" fmla="*/ 600635 w 2657256"/>
                          <a:gd name="connsiteY398" fmla="*/ 2653705 h 3370881"/>
                          <a:gd name="connsiteX399" fmla="*/ 609600 w 2657256"/>
                          <a:gd name="connsiteY399" fmla="*/ 2671634 h 3370881"/>
                          <a:gd name="connsiteX400" fmla="*/ 614082 w 2657256"/>
                          <a:gd name="connsiteY400" fmla="*/ 2689564 h 3370881"/>
                          <a:gd name="connsiteX401" fmla="*/ 623047 w 2657256"/>
                          <a:gd name="connsiteY401" fmla="*/ 2711976 h 3370881"/>
                          <a:gd name="connsiteX402" fmla="*/ 627529 w 2657256"/>
                          <a:gd name="connsiteY402" fmla="*/ 2734387 h 3370881"/>
                          <a:gd name="connsiteX403" fmla="*/ 640976 w 2657256"/>
                          <a:gd name="connsiteY403" fmla="*/ 2765764 h 3370881"/>
                          <a:gd name="connsiteX404" fmla="*/ 645459 w 2657256"/>
                          <a:gd name="connsiteY404" fmla="*/ 2779211 h 3370881"/>
                          <a:gd name="connsiteX405" fmla="*/ 658906 w 2657256"/>
                          <a:gd name="connsiteY405" fmla="*/ 2801623 h 3370881"/>
                          <a:gd name="connsiteX406" fmla="*/ 676835 w 2657256"/>
                          <a:gd name="connsiteY406" fmla="*/ 2864376 h 3370881"/>
                          <a:gd name="connsiteX407" fmla="*/ 690282 w 2657256"/>
                          <a:gd name="connsiteY407" fmla="*/ 2895752 h 3370881"/>
                          <a:gd name="connsiteX408" fmla="*/ 699247 w 2657256"/>
                          <a:gd name="connsiteY408" fmla="*/ 2940576 h 3370881"/>
                          <a:gd name="connsiteX409" fmla="*/ 703729 w 2657256"/>
                          <a:gd name="connsiteY409" fmla="*/ 2967470 h 3370881"/>
                          <a:gd name="connsiteX410" fmla="*/ 717176 w 2657256"/>
                          <a:gd name="connsiteY410" fmla="*/ 2994364 h 3370881"/>
                          <a:gd name="connsiteX411" fmla="*/ 735106 w 2657256"/>
                          <a:gd name="connsiteY411" fmla="*/ 3052634 h 3370881"/>
                          <a:gd name="connsiteX412" fmla="*/ 739588 w 2657256"/>
                          <a:gd name="connsiteY412" fmla="*/ 3079529 h 3370881"/>
                          <a:gd name="connsiteX413" fmla="*/ 762000 w 2657256"/>
                          <a:gd name="connsiteY413" fmla="*/ 3142281 h 3370881"/>
                          <a:gd name="connsiteX414" fmla="*/ 766482 w 2657256"/>
                          <a:gd name="connsiteY414" fmla="*/ 3231929 h 3370881"/>
                          <a:gd name="connsiteX415" fmla="*/ 770965 w 2657256"/>
                          <a:gd name="connsiteY415" fmla="*/ 3254340 h 3370881"/>
                          <a:gd name="connsiteX416" fmla="*/ 775447 w 2657256"/>
                          <a:gd name="connsiteY416" fmla="*/ 3285717 h 3370881"/>
                          <a:gd name="connsiteX417" fmla="*/ 748553 w 2657256"/>
                          <a:gd name="connsiteY417" fmla="*/ 3335023 h 3370881"/>
                          <a:gd name="connsiteX418" fmla="*/ 721659 w 2657256"/>
                          <a:gd name="connsiteY418" fmla="*/ 3343987 h 3370881"/>
                          <a:gd name="connsiteX419" fmla="*/ 708212 w 2657256"/>
                          <a:gd name="connsiteY419" fmla="*/ 3348470 h 3370881"/>
                          <a:gd name="connsiteX420" fmla="*/ 623047 w 2657256"/>
                          <a:gd name="connsiteY420" fmla="*/ 3330540 h 3370881"/>
                          <a:gd name="connsiteX421" fmla="*/ 609600 w 2657256"/>
                          <a:gd name="connsiteY421" fmla="*/ 3308129 h 3370881"/>
                          <a:gd name="connsiteX422" fmla="*/ 591670 w 2657256"/>
                          <a:gd name="connsiteY422" fmla="*/ 3267787 h 3370881"/>
                          <a:gd name="connsiteX423" fmla="*/ 560294 w 2657256"/>
                          <a:gd name="connsiteY423" fmla="*/ 3209517 h 3370881"/>
                          <a:gd name="connsiteX424" fmla="*/ 551329 w 2657256"/>
                          <a:gd name="connsiteY424" fmla="*/ 3196070 h 3370881"/>
                          <a:gd name="connsiteX425" fmla="*/ 528918 w 2657256"/>
                          <a:gd name="connsiteY425" fmla="*/ 3173658 h 3370881"/>
                          <a:gd name="connsiteX426" fmla="*/ 519953 w 2657256"/>
                          <a:gd name="connsiteY426" fmla="*/ 3128834 h 3370881"/>
                          <a:gd name="connsiteX427" fmla="*/ 524435 w 2657256"/>
                          <a:gd name="connsiteY427" fmla="*/ 3101940 h 3370881"/>
                          <a:gd name="connsiteX428" fmla="*/ 528918 w 2657256"/>
                          <a:gd name="connsiteY428" fmla="*/ 3088493 h 3370881"/>
                          <a:gd name="connsiteX429" fmla="*/ 542365 w 2657256"/>
                          <a:gd name="connsiteY429" fmla="*/ 3052634 h 3370881"/>
                          <a:gd name="connsiteX430" fmla="*/ 484094 w 2657256"/>
                          <a:gd name="connsiteY430" fmla="*/ 2886787 h 3370881"/>
                          <a:gd name="connsiteX431" fmla="*/ 443753 w 2657256"/>
                          <a:gd name="connsiteY431" fmla="*/ 2779211 h 3370881"/>
                          <a:gd name="connsiteX432" fmla="*/ 439270 w 2657256"/>
                          <a:gd name="connsiteY432" fmla="*/ 2752317 h 3370881"/>
                          <a:gd name="connsiteX433" fmla="*/ 430306 w 2657256"/>
                          <a:gd name="connsiteY433" fmla="*/ 2716458 h 3370881"/>
                          <a:gd name="connsiteX434" fmla="*/ 425823 w 2657256"/>
                          <a:gd name="connsiteY434" fmla="*/ 2680599 h 3370881"/>
                          <a:gd name="connsiteX435" fmla="*/ 398929 w 2657256"/>
                          <a:gd name="connsiteY435" fmla="*/ 2599917 h 3370881"/>
                          <a:gd name="connsiteX436" fmla="*/ 385482 w 2657256"/>
                          <a:gd name="connsiteY436" fmla="*/ 2568540 h 3370881"/>
                          <a:gd name="connsiteX437" fmla="*/ 381000 w 2657256"/>
                          <a:gd name="connsiteY437" fmla="*/ 2550611 h 3370881"/>
                          <a:gd name="connsiteX438" fmla="*/ 372035 w 2657256"/>
                          <a:gd name="connsiteY438" fmla="*/ 2483376 h 3370881"/>
                          <a:gd name="connsiteX439" fmla="*/ 367553 w 2657256"/>
                          <a:gd name="connsiteY439" fmla="*/ 2469929 h 3370881"/>
                          <a:gd name="connsiteX440" fmla="*/ 407894 w 2657256"/>
                          <a:gd name="connsiteY440" fmla="*/ 2451999 h 3370881"/>
                          <a:gd name="connsiteX441" fmla="*/ 515470 w 2657256"/>
                          <a:gd name="connsiteY441" fmla="*/ 2407176 h 3370881"/>
                          <a:gd name="connsiteX442" fmla="*/ 578223 w 2657256"/>
                          <a:gd name="connsiteY442" fmla="*/ 2353387 h 3370881"/>
                          <a:gd name="connsiteX443" fmla="*/ 587188 w 2657256"/>
                          <a:gd name="connsiteY443" fmla="*/ 2330976 h 3370881"/>
                          <a:gd name="connsiteX444" fmla="*/ 614082 w 2657256"/>
                          <a:gd name="connsiteY444" fmla="*/ 2254776 h 3370881"/>
                          <a:gd name="connsiteX445" fmla="*/ 649941 w 2657256"/>
                          <a:gd name="connsiteY445" fmla="*/ 2200987 h 3370881"/>
                          <a:gd name="connsiteX446" fmla="*/ 690282 w 2657256"/>
                          <a:gd name="connsiteY446" fmla="*/ 2174093 h 3370881"/>
                          <a:gd name="connsiteX447" fmla="*/ 703729 w 2657256"/>
                          <a:gd name="connsiteY447" fmla="*/ 2165129 h 3370881"/>
                          <a:gd name="connsiteX448" fmla="*/ 739588 w 2657256"/>
                          <a:gd name="connsiteY448" fmla="*/ 2147199 h 3370881"/>
                          <a:gd name="connsiteX449" fmla="*/ 708212 w 2657256"/>
                          <a:gd name="connsiteY449" fmla="*/ 2187540 h 3370881"/>
                          <a:gd name="connsiteX450" fmla="*/ 654423 w 2657256"/>
                          <a:gd name="connsiteY450" fmla="*/ 2241329 h 3370881"/>
                          <a:gd name="connsiteX451" fmla="*/ 636494 w 2657256"/>
                          <a:gd name="connsiteY451" fmla="*/ 2259258 h 3370881"/>
                          <a:gd name="connsiteX452" fmla="*/ 614082 w 2657256"/>
                          <a:gd name="connsiteY452" fmla="*/ 2286152 h 3370881"/>
                          <a:gd name="connsiteX453" fmla="*/ 605118 w 2657256"/>
                          <a:gd name="connsiteY453" fmla="*/ 2299599 h 3370881"/>
                          <a:gd name="connsiteX454" fmla="*/ 560294 w 2657256"/>
                          <a:gd name="connsiteY454" fmla="*/ 2335458 h 3370881"/>
                          <a:gd name="connsiteX455" fmla="*/ 524435 w 2657256"/>
                          <a:gd name="connsiteY455" fmla="*/ 2348905 h 3370881"/>
                          <a:gd name="connsiteX456" fmla="*/ 502023 w 2657256"/>
                          <a:gd name="connsiteY456" fmla="*/ 2362352 h 3370881"/>
                          <a:gd name="connsiteX457" fmla="*/ 461682 w 2657256"/>
                          <a:gd name="connsiteY457" fmla="*/ 2389246 h 3370881"/>
                          <a:gd name="connsiteX458" fmla="*/ 448235 w 2657256"/>
                          <a:gd name="connsiteY458" fmla="*/ 2398211 h 3370881"/>
                          <a:gd name="connsiteX459" fmla="*/ 430306 w 2657256"/>
                          <a:gd name="connsiteY459" fmla="*/ 2407176 h 3370881"/>
                          <a:gd name="connsiteX460" fmla="*/ 412376 w 2657256"/>
                          <a:gd name="connsiteY460" fmla="*/ 2420623 h 3370881"/>
                          <a:gd name="connsiteX461" fmla="*/ 389965 w 2657256"/>
                          <a:gd name="connsiteY461" fmla="*/ 2429587 h 3370881"/>
                          <a:gd name="connsiteX462" fmla="*/ 372035 w 2657256"/>
                          <a:gd name="connsiteY462" fmla="*/ 2443034 h 3370881"/>
                          <a:gd name="connsiteX463" fmla="*/ 318247 w 2657256"/>
                          <a:gd name="connsiteY463" fmla="*/ 2474411 h 3370881"/>
                          <a:gd name="connsiteX464" fmla="*/ 304800 w 2657256"/>
                          <a:gd name="connsiteY464" fmla="*/ 2492340 h 3370881"/>
                          <a:gd name="connsiteX465" fmla="*/ 282388 w 2657256"/>
                          <a:gd name="connsiteY465" fmla="*/ 2519234 h 3370881"/>
                          <a:gd name="connsiteX466" fmla="*/ 295835 w 2657256"/>
                          <a:gd name="connsiteY466" fmla="*/ 2815070 h 3370881"/>
                          <a:gd name="connsiteX467" fmla="*/ 300318 w 2657256"/>
                          <a:gd name="connsiteY467" fmla="*/ 2837481 h 3370881"/>
                          <a:gd name="connsiteX468" fmla="*/ 304800 w 2657256"/>
                          <a:gd name="connsiteY468" fmla="*/ 2868858 h 3370881"/>
                          <a:gd name="connsiteX469" fmla="*/ 309282 w 2657256"/>
                          <a:gd name="connsiteY469" fmla="*/ 2927129 h 3370881"/>
                          <a:gd name="connsiteX470" fmla="*/ 322729 w 2657256"/>
                          <a:gd name="connsiteY470" fmla="*/ 2985399 h 3370881"/>
                          <a:gd name="connsiteX471" fmla="*/ 327212 w 2657256"/>
                          <a:gd name="connsiteY471" fmla="*/ 3012293 h 3370881"/>
                          <a:gd name="connsiteX472" fmla="*/ 331694 w 2657256"/>
                          <a:gd name="connsiteY472" fmla="*/ 3043670 h 3370881"/>
                          <a:gd name="connsiteX473" fmla="*/ 345141 w 2657256"/>
                          <a:gd name="connsiteY473" fmla="*/ 3070564 h 3370881"/>
                          <a:gd name="connsiteX474" fmla="*/ 367553 w 2657256"/>
                          <a:gd name="connsiteY474" fmla="*/ 3124352 h 3370881"/>
                          <a:gd name="connsiteX475" fmla="*/ 381000 w 2657256"/>
                          <a:gd name="connsiteY475" fmla="*/ 3182623 h 3370881"/>
                          <a:gd name="connsiteX476" fmla="*/ 389965 w 2657256"/>
                          <a:gd name="connsiteY476" fmla="*/ 3196070 h 3370881"/>
                          <a:gd name="connsiteX477" fmla="*/ 394447 w 2657256"/>
                          <a:gd name="connsiteY477" fmla="*/ 3213999 h 3370881"/>
                          <a:gd name="connsiteX478" fmla="*/ 412376 w 2657256"/>
                          <a:gd name="connsiteY478" fmla="*/ 3245376 h 3370881"/>
                          <a:gd name="connsiteX479" fmla="*/ 416859 w 2657256"/>
                          <a:gd name="connsiteY479" fmla="*/ 3258823 h 3370881"/>
                          <a:gd name="connsiteX480" fmla="*/ 425823 w 2657256"/>
                          <a:gd name="connsiteY480" fmla="*/ 3272270 h 3370881"/>
                          <a:gd name="connsiteX481" fmla="*/ 439270 w 2657256"/>
                          <a:gd name="connsiteY481" fmla="*/ 3303646 h 3370881"/>
                          <a:gd name="connsiteX482" fmla="*/ 439270 w 2657256"/>
                          <a:gd name="connsiteY482" fmla="*/ 3352952 h 3370881"/>
                          <a:gd name="connsiteX483" fmla="*/ 430306 w 2657256"/>
                          <a:gd name="connsiteY483" fmla="*/ 3366399 h 3370881"/>
                          <a:gd name="connsiteX484" fmla="*/ 412376 w 2657256"/>
                          <a:gd name="connsiteY484" fmla="*/ 3370881 h 3370881"/>
                          <a:gd name="connsiteX485" fmla="*/ 295835 w 2657256"/>
                          <a:gd name="connsiteY485" fmla="*/ 3357434 h 3370881"/>
                          <a:gd name="connsiteX486" fmla="*/ 264459 w 2657256"/>
                          <a:gd name="connsiteY486" fmla="*/ 3276752 h 3370881"/>
                          <a:gd name="connsiteX487" fmla="*/ 259976 w 2657256"/>
                          <a:gd name="connsiteY487" fmla="*/ 3240893 h 3370881"/>
                          <a:gd name="connsiteX488" fmla="*/ 246529 w 2657256"/>
                          <a:gd name="connsiteY488" fmla="*/ 3178140 h 3370881"/>
                          <a:gd name="connsiteX489" fmla="*/ 237565 w 2657256"/>
                          <a:gd name="connsiteY489" fmla="*/ 3084011 h 3370881"/>
                          <a:gd name="connsiteX490" fmla="*/ 228600 w 2657256"/>
                          <a:gd name="connsiteY490" fmla="*/ 3057117 h 3370881"/>
                          <a:gd name="connsiteX491" fmla="*/ 219635 w 2657256"/>
                          <a:gd name="connsiteY491" fmla="*/ 3021258 h 3370881"/>
                          <a:gd name="connsiteX492" fmla="*/ 206188 w 2657256"/>
                          <a:gd name="connsiteY492" fmla="*/ 2980917 h 3370881"/>
                          <a:gd name="connsiteX493" fmla="*/ 201706 w 2657256"/>
                          <a:gd name="connsiteY493" fmla="*/ 2949540 h 3370881"/>
                          <a:gd name="connsiteX494" fmla="*/ 197223 w 2657256"/>
                          <a:gd name="connsiteY494" fmla="*/ 2927129 h 3370881"/>
                          <a:gd name="connsiteX495" fmla="*/ 192741 w 2657256"/>
                          <a:gd name="connsiteY495" fmla="*/ 2891270 h 3370881"/>
                          <a:gd name="connsiteX496" fmla="*/ 188259 w 2657256"/>
                          <a:gd name="connsiteY496" fmla="*/ 2850929 h 3370881"/>
                          <a:gd name="connsiteX497" fmla="*/ 179294 w 2657256"/>
                          <a:gd name="connsiteY497" fmla="*/ 2824034 h 3370881"/>
                          <a:gd name="connsiteX498" fmla="*/ 165847 w 2657256"/>
                          <a:gd name="connsiteY498" fmla="*/ 2774729 h 3370881"/>
                          <a:gd name="connsiteX499" fmla="*/ 161365 w 2657256"/>
                          <a:gd name="connsiteY499" fmla="*/ 2747834 h 3370881"/>
                          <a:gd name="connsiteX500" fmla="*/ 156882 w 2657256"/>
                          <a:gd name="connsiteY500" fmla="*/ 2559576 h 3370881"/>
                          <a:gd name="connsiteX501" fmla="*/ 152400 w 2657256"/>
                          <a:gd name="connsiteY501" fmla="*/ 2519234 h 3370881"/>
                          <a:gd name="connsiteX502" fmla="*/ 118035 w 2657256"/>
                          <a:gd name="connsiteY502" fmla="*/ 2400004 h 3370881"/>
                          <a:gd name="connsiteX503" fmla="*/ 129988 w 2657256"/>
                          <a:gd name="connsiteY503" fmla="*/ 2344423 h 3370881"/>
                          <a:gd name="connsiteX504" fmla="*/ 100106 w 2657256"/>
                          <a:gd name="connsiteY504" fmla="*/ 2330976 h 3370881"/>
                          <a:gd name="connsiteX505" fmla="*/ 138953 w 2657256"/>
                          <a:gd name="connsiteY505" fmla="*/ 2313046 h 3370881"/>
                          <a:gd name="connsiteX506" fmla="*/ 152400 w 2657256"/>
                          <a:gd name="connsiteY506" fmla="*/ 2304081 h 3370881"/>
                          <a:gd name="connsiteX507" fmla="*/ 170329 w 2657256"/>
                          <a:gd name="connsiteY507" fmla="*/ 2259258 h 3370881"/>
                          <a:gd name="connsiteX508" fmla="*/ 188259 w 2657256"/>
                          <a:gd name="connsiteY508" fmla="*/ 2223399 h 3370881"/>
                          <a:gd name="connsiteX509" fmla="*/ 206188 w 2657256"/>
                          <a:gd name="connsiteY509" fmla="*/ 2187540 h 3370881"/>
                          <a:gd name="connsiteX510" fmla="*/ 210670 w 2657256"/>
                          <a:gd name="connsiteY510" fmla="*/ 2174093 h 3370881"/>
                          <a:gd name="connsiteX511" fmla="*/ 219635 w 2657256"/>
                          <a:gd name="connsiteY511" fmla="*/ 2115823 h 3370881"/>
                          <a:gd name="connsiteX512" fmla="*/ 210670 w 2657256"/>
                          <a:gd name="connsiteY512" fmla="*/ 1958940 h 3370881"/>
                          <a:gd name="connsiteX513" fmla="*/ 192741 w 2657256"/>
                          <a:gd name="connsiteY513" fmla="*/ 1923081 h 3370881"/>
                          <a:gd name="connsiteX514" fmla="*/ 179294 w 2657256"/>
                          <a:gd name="connsiteY514" fmla="*/ 1891705 h 3370881"/>
                          <a:gd name="connsiteX515" fmla="*/ 165847 w 2657256"/>
                          <a:gd name="connsiteY515" fmla="*/ 1864811 h 3370881"/>
                          <a:gd name="connsiteX516" fmla="*/ 152400 w 2657256"/>
                          <a:gd name="connsiteY516" fmla="*/ 1833434 h 3370881"/>
                          <a:gd name="connsiteX517" fmla="*/ 143435 w 2657256"/>
                          <a:gd name="connsiteY517" fmla="*/ 1819987 h 3370881"/>
                          <a:gd name="connsiteX518" fmla="*/ 107576 w 2657256"/>
                          <a:gd name="connsiteY518" fmla="*/ 1784129 h 3370881"/>
                          <a:gd name="connsiteX519" fmla="*/ 94129 w 2657256"/>
                          <a:gd name="connsiteY519" fmla="*/ 1779646 h 3370881"/>
                          <a:gd name="connsiteX520" fmla="*/ 71718 w 2657256"/>
                          <a:gd name="connsiteY520" fmla="*/ 1770681 h 3370881"/>
                          <a:gd name="connsiteX521" fmla="*/ 58270 w 2657256"/>
                          <a:gd name="connsiteY521" fmla="*/ 1761717 h 3370881"/>
                          <a:gd name="connsiteX522" fmla="*/ 26894 w 2657256"/>
                          <a:gd name="connsiteY522" fmla="*/ 1730340 h 3370881"/>
                          <a:gd name="connsiteX523" fmla="*/ 0 w 2657256"/>
                          <a:gd name="connsiteY523" fmla="*/ 1707929 h 3370881"/>
                          <a:gd name="connsiteX0" fmla="*/ 0 w 2657256"/>
                          <a:gd name="connsiteY0" fmla="*/ 1707929 h 3370881"/>
                          <a:gd name="connsiteX1" fmla="*/ 22412 w 2657256"/>
                          <a:gd name="connsiteY1" fmla="*/ 1698964 h 3370881"/>
                          <a:gd name="connsiteX2" fmla="*/ 31376 w 2657256"/>
                          <a:gd name="connsiteY2" fmla="*/ 1681034 h 3370881"/>
                          <a:gd name="connsiteX3" fmla="*/ 44823 w 2657256"/>
                          <a:gd name="connsiteY3" fmla="*/ 1672070 h 3370881"/>
                          <a:gd name="connsiteX4" fmla="*/ 58270 w 2657256"/>
                          <a:gd name="connsiteY4" fmla="*/ 1654140 h 3370881"/>
                          <a:gd name="connsiteX5" fmla="*/ 76200 w 2657256"/>
                          <a:gd name="connsiteY5" fmla="*/ 1645176 h 3370881"/>
                          <a:gd name="connsiteX6" fmla="*/ 98612 w 2657256"/>
                          <a:gd name="connsiteY6" fmla="*/ 1636211 h 3370881"/>
                          <a:gd name="connsiteX7" fmla="*/ 125506 w 2657256"/>
                          <a:gd name="connsiteY7" fmla="*/ 1627246 h 3370881"/>
                          <a:gd name="connsiteX8" fmla="*/ 152400 w 2657256"/>
                          <a:gd name="connsiteY8" fmla="*/ 1609317 h 3370881"/>
                          <a:gd name="connsiteX9" fmla="*/ 170329 w 2657256"/>
                          <a:gd name="connsiteY9" fmla="*/ 1600352 h 3370881"/>
                          <a:gd name="connsiteX10" fmla="*/ 188259 w 2657256"/>
                          <a:gd name="connsiteY10" fmla="*/ 1582423 h 3370881"/>
                          <a:gd name="connsiteX11" fmla="*/ 228600 w 2657256"/>
                          <a:gd name="connsiteY11" fmla="*/ 1564493 h 3370881"/>
                          <a:gd name="connsiteX12" fmla="*/ 255494 w 2657256"/>
                          <a:gd name="connsiteY12" fmla="*/ 1546564 h 3370881"/>
                          <a:gd name="connsiteX13" fmla="*/ 300318 w 2657256"/>
                          <a:gd name="connsiteY13" fmla="*/ 1524152 h 3370881"/>
                          <a:gd name="connsiteX14" fmla="*/ 313765 w 2657256"/>
                          <a:gd name="connsiteY14" fmla="*/ 1515187 h 3370881"/>
                          <a:gd name="connsiteX15" fmla="*/ 340659 w 2657256"/>
                          <a:gd name="connsiteY15" fmla="*/ 1510705 h 3370881"/>
                          <a:gd name="connsiteX16" fmla="*/ 363070 w 2657256"/>
                          <a:gd name="connsiteY16" fmla="*/ 1506223 h 3370881"/>
                          <a:gd name="connsiteX17" fmla="*/ 389965 w 2657256"/>
                          <a:gd name="connsiteY17" fmla="*/ 1501740 h 3370881"/>
                          <a:gd name="connsiteX18" fmla="*/ 425823 w 2657256"/>
                          <a:gd name="connsiteY18" fmla="*/ 1497258 h 3370881"/>
                          <a:gd name="connsiteX19" fmla="*/ 470647 w 2657256"/>
                          <a:gd name="connsiteY19" fmla="*/ 1488293 h 3370881"/>
                          <a:gd name="connsiteX20" fmla="*/ 515470 w 2657256"/>
                          <a:gd name="connsiteY20" fmla="*/ 1479329 h 3370881"/>
                          <a:gd name="connsiteX21" fmla="*/ 528918 w 2657256"/>
                          <a:gd name="connsiteY21" fmla="*/ 1470364 h 3370881"/>
                          <a:gd name="connsiteX22" fmla="*/ 600635 w 2657256"/>
                          <a:gd name="connsiteY22" fmla="*/ 1456917 h 3370881"/>
                          <a:gd name="connsiteX23" fmla="*/ 690282 w 2657256"/>
                          <a:gd name="connsiteY23" fmla="*/ 1447952 h 3370881"/>
                          <a:gd name="connsiteX24" fmla="*/ 793376 w 2657256"/>
                          <a:gd name="connsiteY24" fmla="*/ 1452434 h 3370881"/>
                          <a:gd name="connsiteX25" fmla="*/ 874059 w 2657256"/>
                          <a:gd name="connsiteY25" fmla="*/ 1465881 h 3370881"/>
                          <a:gd name="connsiteX26" fmla="*/ 914400 w 2657256"/>
                          <a:gd name="connsiteY26" fmla="*/ 1470364 h 3370881"/>
                          <a:gd name="connsiteX27" fmla="*/ 1030941 w 2657256"/>
                          <a:gd name="connsiteY27" fmla="*/ 1483811 h 3370881"/>
                          <a:gd name="connsiteX28" fmla="*/ 1151965 w 2657256"/>
                          <a:gd name="connsiteY28" fmla="*/ 1492776 h 3370881"/>
                          <a:gd name="connsiteX29" fmla="*/ 1281953 w 2657256"/>
                          <a:gd name="connsiteY29" fmla="*/ 1501740 h 3370881"/>
                          <a:gd name="connsiteX30" fmla="*/ 1465729 w 2657256"/>
                          <a:gd name="connsiteY30" fmla="*/ 1497258 h 3370881"/>
                          <a:gd name="connsiteX31" fmla="*/ 1510553 w 2657256"/>
                          <a:gd name="connsiteY31" fmla="*/ 1492776 h 3370881"/>
                          <a:gd name="connsiteX32" fmla="*/ 1582270 w 2657256"/>
                          <a:gd name="connsiteY32" fmla="*/ 1461399 h 3370881"/>
                          <a:gd name="connsiteX33" fmla="*/ 1604682 w 2657256"/>
                          <a:gd name="connsiteY33" fmla="*/ 1456917 h 3370881"/>
                          <a:gd name="connsiteX34" fmla="*/ 1622612 w 2657256"/>
                          <a:gd name="connsiteY34" fmla="*/ 1447952 h 3370881"/>
                          <a:gd name="connsiteX35" fmla="*/ 1645023 w 2657256"/>
                          <a:gd name="connsiteY35" fmla="*/ 1438987 h 3370881"/>
                          <a:gd name="connsiteX36" fmla="*/ 1662953 w 2657256"/>
                          <a:gd name="connsiteY36" fmla="*/ 1425540 h 3370881"/>
                          <a:gd name="connsiteX37" fmla="*/ 1698812 w 2657256"/>
                          <a:gd name="connsiteY37" fmla="*/ 1407611 h 3370881"/>
                          <a:gd name="connsiteX38" fmla="*/ 1739153 w 2657256"/>
                          <a:gd name="connsiteY38" fmla="*/ 1380717 h 3370881"/>
                          <a:gd name="connsiteX39" fmla="*/ 1752600 w 2657256"/>
                          <a:gd name="connsiteY39" fmla="*/ 1367270 h 3370881"/>
                          <a:gd name="connsiteX40" fmla="*/ 1775012 w 2657256"/>
                          <a:gd name="connsiteY40" fmla="*/ 1353823 h 3370881"/>
                          <a:gd name="connsiteX41" fmla="*/ 1797423 w 2657256"/>
                          <a:gd name="connsiteY41" fmla="*/ 1335893 h 3370881"/>
                          <a:gd name="connsiteX42" fmla="*/ 1810870 w 2657256"/>
                          <a:gd name="connsiteY42" fmla="*/ 1304517 h 3370881"/>
                          <a:gd name="connsiteX43" fmla="*/ 1815353 w 2657256"/>
                          <a:gd name="connsiteY43" fmla="*/ 1291070 h 3370881"/>
                          <a:gd name="connsiteX44" fmla="*/ 1801906 w 2657256"/>
                          <a:gd name="connsiteY44" fmla="*/ 1138670 h 3370881"/>
                          <a:gd name="connsiteX45" fmla="*/ 1792941 w 2657256"/>
                          <a:gd name="connsiteY45" fmla="*/ 1125223 h 3370881"/>
                          <a:gd name="connsiteX46" fmla="*/ 1757082 w 2657256"/>
                          <a:gd name="connsiteY46" fmla="*/ 1093846 h 3370881"/>
                          <a:gd name="connsiteX47" fmla="*/ 1730188 w 2657256"/>
                          <a:gd name="connsiteY47" fmla="*/ 1066952 h 3370881"/>
                          <a:gd name="connsiteX48" fmla="*/ 1703294 w 2657256"/>
                          <a:gd name="connsiteY48" fmla="*/ 1049023 h 3370881"/>
                          <a:gd name="connsiteX49" fmla="*/ 1622612 w 2657256"/>
                          <a:gd name="connsiteY49" fmla="*/ 1053505 h 3370881"/>
                          <a:gd name="connsiteX50" fmla="*/ 1595718 w 2657256"/>
                          <a:gd name="connsiteY50" fmla="*/ 1062470 h 3370881"/>
                          <a:gd name="connsiteX51" fmla="*/ 1573306 w 2657256"/>
                          <a:gd name="connsiteY51" fmla="*/ 1066952 h 3370881"/>
                          <a:gd name="connsiteX52" fmla="*/ 1453385 w 2657256"/>
                          <a:gd name="connsiteY52" fmla="*/ 1082761 h 3370881"/>
                          <a:gd name="connsiteX53" fmla="*/ 1326776 w 2657256"/>
                          <a:gd name="connsiteY53" fmla="*/ 1062470 h 3370881"/>
                          <a:gd name="connsiteX54" fmla="*/ 1308847 w 2657256"/>
                          <a:gd name="connsiteY54" fmla="*/ 1057987 h 3370881"/>
                          <a:gd name="connsiteX55" fmla="*/ 1277470 w 2657256"/>
                          <a:gd name="connsiteY55" fmla="*/ 1053505 h 3370881"/>
                          <a:gd name="connsiteX56" fmla="*/ 1259541 w 2657256"/>
                          <a:gd name="connsiteY56" fmla="*/ 1049023 h 3370881"/>
                          <a:gd name="connsiteX57" fmla="*/ 1232647 w 2657256"/>
                          <a:gd name="connsiteY57" fmla="*/ 1044540 h 3370881"/>
                          <a:gd name="connsiteX58" fmla="*/ 1053353 w 2657256"/>
                          <a:gd name="connsiteY58" fmla="*/ 1049023 h 3370881"/>
                          <a:gd name="connsiteX59" fmla="*/ 1035423 w 2657256"/>
                          <a:gd name="connsiteY59" fmla="*/ 1053505 h 3370881"/>
                          <a:gd name="connsiteX60" fmla="*/ 1008529 w 2657256"/>
                          <a:gd name="connsiteY60" fmla="*/ 1057987 h 3370881"/>
                          <a:gd name="connsiteX61" fmla="*/ 995082 w 2657256"/>
                          <a:gd name="connsiteY61" fmla="*/ 1062470 h 3370881"/>
                          <a:gd name="connsiteX62" fmla="*/ 945776 w 2657256"/>
                          <a:gd name="connsiteY62" fmla="*/ 1031093 h 3370881"/>
                          <a:gd name="connsiteX63" fmla="*/ 941294 w 2657256"/>
                          <a:gd name="connsiteY63" fmla="*/ 1017646 h 3370881"/>
                          <a:gd name="connsiteX64" fmla="*/ 932329 w 2657256"/>
                          <a:gd name="connsiteY64" fmla="*/ 919034 h 3370881"/>
                          <a:gd name="connsiteX65" fmla="*/ 914400 w 2657256"/>
                          <a:gd name="connsiteY65" fmla="*/ 901105 h 3370881"/>
                          <a:gd name="connsiteX66" fmla="*/ 918882 w 2657256"/>
                          <a:gd name="connsiteY66" fmla="*/ 869729 h 3370881"/>
                          <a:gd name="connsiteX67" fmla="*/ 941294 w 2657256"/>
                          <a:gd name="connsiteY67" fmla="*/ 865246 h 3370881"/>
                          <a:gd name="connsiteX68" fmla="*/ 959223 w 2657256"/>
                          <a:gd name="connsiteY68" fmla="*/ 851799 h 3370881"/>
                          <a:gd name="connsiteX69" fmla="*/ 990600 w 2657256"/>
                          <a:gd name="connsiteY69" fmla="*/ 847317 h 3370881"/>
                          <a:gd name="connsiteX70" fmla="*/ 1129553 w 2657256"/>
                          <a:gd name="connsiteY70" fmla="*/ 838352 h 3370881"/>
                          <a:gd name="connsiteX71" fmla="*/ 1147482 w 2657256"/>
                          <a:gd name="connsiteY71" fmla="*/ 829387 h 3370881"/>
                          <a:gd name="connsiteX72" fmla="*/ 1178859 w 2657256"/>
                          <a:gd name="connsiteY72" fmla="*/ 806976 h 3370881"/>
                          <a:gd name="connsiteX73" fmla="*/ 1192306 w 2657256"/>
                          <a:gd name="connsiteY73" fmla="*/ 793529 h 3370881"/>
                          <a:gd name="connsiteX74" fmla="*/ 1214718 w 2657256"/>
                          <a:gd name="connsiteY74" fmla="*/ 784564 h 3370881"/>
                          <a:gd name="connsiteX75" fmla="*/ 1241612 w 2657256"/>
                          <a:gd name="connsiteY75" fmla="*/ 771117 h 3370881"/>
                          <a:gd name="connsiteX76" fmla="*/ 1277470 w 2657256"/>
                          <a:gd name="connsiteY76" fmla="*/ 753187 h 3370881"/>
                          <a:gd name="connsiteX77" fmla="*/ 1295400 w 2657256"/>
                          <a:gd name="connsiteY77" fmla="*/ 730776 h 3370881"/>
                          <a:gd name="connsiteX78" fmla="*/ 1317812 w 2657256"/>
                          <a:gd name="connsiteY78" fmla="*/ 708364 h 3370881"/>
                          <a:gd name="connsiteX79" fmla="*/ 1353670 w 2657256"/>
                          <a:gd name="connsiteY79" fmla="*/ 663540 h 3370881"/>
                          <a:gd name="connsiteX80" fmla="*/ 1371600 w 2657256"/>
                          <a:gd name="connsiteY80" fmla="*/ 636646 h 3370881"/>
                          <a:gd name="connsiteX81" fmla="*/ 1380565 w 2657256"/>
                          <a:gd name="connsiteY81" fmla="*/ 596305 h 3370881"/>
                          <a:gd name="connsiteX82" fmla="*/ 1385047 w 2657256"/>
                          <a:gd name="connsiteY82" fmla="*/ 582858 h 3370881"/>
                          <a:gd name="connsiteX83" fmla="*/ 1380565 w 2657256"/>
                          <a:gd name="connsiteY83" fmla="*/ 533552 h 3370881"/>
                          <a:gd name="connsiteX84" fmla="*/ 1367118 w 2657256"/>
                          <a:gd name="connsiteY84" fmla="*/ 524587 h 3370881"/>
                          <a:gd name="connsiteX85" fmla="*/ 1349188 w 2657256"/>
                          <a:gd name="connsiteY85" fmla="*/ 520105 h 3370881"/>
                          <a:gd name="connsiteX86" fmla="*/ 1326776 w 2657256"/>
                          <a:gd name="connsiteY86" fmla="*/ 511140 h 3370881"/>
                          <a:gd name="connsiteX87" fmla="*/ 1281953 w 2657256"/>
                          <a:gd name="connsiteY87" fmla="*/ 515623 h 3370881"/>
                          <a:gd name="connsiteX88" fmla="*/ 1250576 w 2657256"/>
                          <a:gd name="connsiteY88" fmla="*/ 529070 h 3370881"/>
                          <a:gd name="connsiteX89" fmla="*/ 1210235 w 2657256"/>
                          <a:gd name="connsiteY89" fmla="*/ 542517 h 3370881"/>
                          <a:gd name="connsiteX90" fmla="*/ 1183341 w 2657256"/>
                          <a:gd name="connsiteY90" fmla="*/ 555964 h 3370881"/>
                          <a:gd name="connsiteX91" fmla="*/ 1160929 w 2657256"/>
                          <a:gd name="connsiteY91" fmla="*/ 569411 h 3370881"/>
                          <a:gd name="connsiteX92" fmla="*/ 1134035 w 2657256"/>
                          <a:gd name="connsiteY92" fmla="*/ 578376 h 3370881"/>
                          <a:gd name="connsiteX93" fmla="*/ 1111623 w 2657256"/>
                          <a:gd name="connsiteY93" fmla="*/ 587340 h 3370881"/>
                          <a:gd name="connsiteX94" fmla="*/ 1084729 w 2657256"/>
                          <a:gd name="connsiteY94" fmla="*/ 596305 h 3370881"/>
                          <a:gd name="connsiteX95" fmla="*/ 986118 w 2657256"/>
                          <a:gd name="connsiteY95" fmla="*/ 591823 h 3370881"/>
                          <a:gd name="connsiteX96" fmla="*/ 927847 w 2657256"/>
                          <a:gd name="connsiteY96" fmla="*/ 578376 h 3370881"/>
                          <a:gd name="connsiteX97" fmla="*/ 896470 w 2657256"/>
                          <a:gd name="connsiteY97" fmla="*/ 555964 h 3370881"/>
                          <a:gd name="connsiteX98" fmla="*/ 883023 w 2657256"/>
                          <a:gd name="connsiteY98" fmla="*/ 546999 h 3370881"/>
                          <a:gd name="connsiteX99" fmla="*/ 865094 w 2657256"/>
                          <a:gd name="connsiteY99" fmla="*/ 497693 h 3370881"/>
                          <a:gd name="connsiteX100" fmla="*/ 869576 w 2657256"/>
                          <a:gd name="connsiteY100" fmla="*/ 403564 h 3370881"/>
                          <a:gd name="connsiteX101" fmla="*/ 874059 w 2657256"/>
                          <a:gd name="connsiteY101" fmla="*/ 385634 h 3370881"/>
                          <a:gd name="connsiteX102" fmla="*/ 883023 w 2657256"/>
                          <a:gd name="connsiteY102" fmla="*/ 372187 h 3370881"/>
                          <a:gd name="connsiteX103" fmla="*/ 909918 w 2657256"/>
                          <a:gd name="connsiteY103" fmla="*/ 363223 h 3370881"/>
                          <a:gd name="connsiteX104" fmla="*/ 914400 w 2657256"/>
                          <a:gd name="connsiteY104" fmla="*/ 385634 h 3370881"/>
                          <a:gd name="connsiteX105" fmla="*/ 909918 w 2657256"/>
                          <a:gd name="connsiteY105" fmla="*/ 408046 h 3370881"/>
                          <a:gd name="connsiteX106" fmla="*/ 900953 w 2657256"/>
                          <a:gd name="connsiteY106" fmla="*/ 466317 h 3370881"/>
                          <a:gd name="connsiteX107" fmla="*/ 905435 w 2657256"/>
                          <a:gd name="connsiteY107" fmla="*/ 515623 h 3370881"/>
                          <a:gd name="connsiteX108" fmla="*/ 932329 w 2657256"/>
                          <a:gd name="connsiteY108" fmla="*/ 551481 h 3370881"/>
                          <a:gd name="connsiteX109" fmla="*/ 954741 w 2657256"/>
                          <a:gd name="connsiteY109" fmla="*/ 560446 h 3370881"/>
                          <a:gd name="connsiteX110" fmla="*/ 972670 w 2657256"/>
                          <a:gd name="connsiteY110" fmla="*/ 569411 h 3370881"/>
                          <a:gd name="connsiteX111" fmla="*/ 1066800 w 2657256"/>
                          <a:gd name="connsiteY111" fmla="*/ 564929 h 3370881"/>
                          <a:gd name="connsiteX112" fmla="*/ 1111623 w 2657256"/>
                          <a:gd name="connsiteY112" fmla="*/ 551481 h 3370881"/>
                          <a:gd name="connsiteX113" fmla="*/ 1129553 w 2657256"/>
                          <a:gd name="connsiteY113" fmla="*/ 538034 h 3370881"/>
                          <a:gd name="connsiteX114" fmla="*/ 1156447 w 2657256"/>
                          <a:gd name="connsiteY114" fmla="*/ 511140 h 3370881"/>
                          <a:gd name="connsiteX115" fmla="*/ 1160929 w 2657256"/>
                          <a:gd name="connsiteY115" fmla="*/ 493211 h 3370881"/>
                          <a:gd name="connsiteX116" fmla="*/ 1178859 w 2657256"/>
                          <a:gd name="connsiteY116" fmla="*/ 331846 h 3370881"/>
                          <a:gd name="connsiteX117" fmla="*/ 1215315 w 2657256"/>
                          <a:gd name="connsiteY117" fmla="*/ 270289 h 3370881"/>
                          <a:gd name="connsiteX118" fmla="*/ 1214718 w 2657256"/>
                          <a:gd name="connsiteY118" fmla="*/ 367705 h 3370881"/>
                          <a:gd name="connsiteX119" fmla="*/ 1201270 w 2657256"/>
                          <a:gd name="connsiteY119" fmla="*/ 412529 h 3370881"/>
                          <a:gd name="connsiteX120" fmla="*/ 1210235 w 2657256"/>
                          <a:gd name="connsiteY120" fmla="*/ 461834 h 3370881"/>
                          <a:gd name="connsiteX121" fmla="*/ 1214718 w 2657256"/>
                          <a:gd name="connsiteY121" fmla="*/ 475281 h 3370881"/>
                          <a:gd name="connsiteX122" fmla="*/ 1228165 w 2657256"/>
                          <a:gd name="connsiteY122" fmla="*/ 484246 h 3370881"/>
                          <a:gd name="connsiteX123" fmla="*/ 1250576 w 2657256"/>
                          <a:gd name="connsiteY123" fmla="*/ 502176 h 3370881"/>
                          <a:gd name="connsiteX124" fmla="*/ 1317812 w 2657256"/>
                          <a:gd name="connsiteY124" fmla="*/ 497693 h 3370881"/>
                          <a:gd name="connsiteX125" fmla="*/ 1353670 w 2657256"/>
                          <a:gd name="connsiteY125" fmla="*/ 488729 h 3370881"/>
                          <a:gd name="connsiteX126" fmla="*/ 1506070 w 2657256"/>
                          <a:gd name="connsiteY126" fmla="*/ 457352 h 3370881"/>
                          <a:gd name="connsiteX127" fmla="*/ 1550894 w 2657256"/>
                          <a:gd name="connsiteY127" fmla="*/ 430458 h 3370881"/>
                          <a:gd name="connsiteX128" fmla="*/ 1564341 w 2657256"/>
                          <a:gd name="connsiteY128" fmla="*/ 417011 h 3370881"/>
                          <a:gd name="connsiteX129" fmla="*/ 1586753 w 2657256"/>
                          <a:gd name="connsiteY129" fmla="*/ 399081 h 3370881"/>
                          <a:gd name="connsiteX130" fmla="*/ 1595718 w 2657256"/>
                          <a:gd name="connsiteY130" fmla="*/ 381152 h 3370881"/>
                          <a:gd name="connsiteX131" fmla="*/ 1600200 w 2657256"/>
                          <a:gd name="connsiteY131" fmla="*/ 363223 h 3370881"/>
                          <a:gd name="connsiteX132" fmla="*/ 1609165 w 2657256"/>
                          <a:gd name="connsiteY132" fmla="*/ 313917 h 3370881"/>
                          <a:gd name="connsiteX133" fmla="*/ 1537447 w 2657256"/>
                          <a:gd name="connsiteY133" fmla="*/ 188411 h 3370881"/>
                          <a:gd name="connsiteX134" fmla="*/ 1613647 w 2657256"/>
                          <a:gd name="connsiteY134" fmla="*/ 399081 h 3370881"/>
                          <a:gd name="connsiteX135" fmla="*/ 1627094 w 2657256"/>
                          <a:gd name="connsiteY135" fmla="*/ 417011 h 3370881"/>
                          <a:gd name="connsiteX136" fmla="*/ 1658470 w 2657256"/>
                          <a:gd name="connsiteY136" fmla="*/ 412529 h 3370881"/>
                          <a:gd name="connsiteX137" fmla="*/ 1685365 w 2657256"/>
                          <a:gd name="connsiteY137" fmla="*/ 390117 h 3370881"/>
                          <a:gd name="connsiteX138" fmla="*/ 1694329 w 2657256"/>
                          <a:gd name="connsiteY138" fmla="*/ 376670 h 3370881"/>
                          <a:gd name="connsiteX139" fmla="*/ 1734670 w 2657256"/>
                          <a:gd name="connsiteY139" fmla="*/ 354258 h 3370881"/>
                          <a:gd name="connsiteX140" fmla="*/ 1743635 w 2657256"/>
                          <a:gd name="connsiteY140" fmla="*/ 340811 h 3370881"/>
                          <a:gd name="connsiteX141" fmla="*/ 1757082 w 2657256"/>
                          <a:gd name="connsiteY141" fmla="*/ 336329 h 3370881"/>
                          <a:gd name="connsiteX142" fmla="*/ 1808984 w 2657256"/>
                          <a:gd name="connsiteY142" fmla="*/ 249641 h 3370881"/>
                          <a:gd name="connsiteX143" fmla="*/ 1899621 w 2657256"/>
                          <a:gd name="connsiteY143" fmla="*/ 211719 h 3370881"/>
                          <a:gd name="connsiteX144" fmla="*/ 1808984 w 2657256"/>
                          <a:gd name="connsiteY144" fmla="*/ 178521 h 3370881"/>
                          <a:gd name="connsiteX145" fmla="*/ 1772023 w 2657256"/>
                          <a:gd name="connsiteY145" fmla="*/ 77249 h 3370881"/>
                          <a:gd name="connsiteX146" fmla="*/ 1900425 w 2657256"/>
                          <a:gd name="connsiteY146" fmla="*/ 214081 h 3370881"/>
                          <a:gd name="connsiteX147" fmla="*/ 1874221 w 2657256"/>
                          <a:gd name="connsiteY147" fmla="*/ 318698 h 3370881"/>
                          <a:gd name="connsiteX148" fmla="*/ 1788459 w 2657256"/>
                          <a:gd name="connsiteY148" fmla="*/ 367705 h 3370881"/>
                          <a:gd name="connsiteX149" fmla="*/ 1761565 w 2657256"/>
                          <a:gd name="connsiteY149" fmla="*/ 390117 h 3370881"/>
                          <a:gd name="connsiteX150" fmla="*/ 1783976 w 2657256"/>
                          <a:gd name="connsiteY150" fmla="*/ 399081 h 3370881"/>
                          <a:gd name="connsiteX151" fmla="*/ 1878106 w 2657256"/>
                          <a:gd name="connsiteY151" fmla="*/ 390117 h 3370881"/>
                          <a:gd name="connsiteX152" fmla="*/ 1891553 w 2657256"/>
                          <a:gd name="connsiteY152" fmla="*/ 381152 h 3370881"/>
                          <a:gd name="connsiteX153" fmla="*/ 1918447 w 2657256"/>
                          <a:gd name="connsiteY153" fmla="*/ 372187 h 3370881"/>
                          <a:gd name="connsiteX154" fmla="*/ 1940859 w 2657256"/>
                          <a:gd name="connsiteY154" fmla="*/ 358740 h 3370881"/>
                          <a:gd name="connsiteX155" fmla="*/ 1954306 w 2657256"/>
                          <a:gd name="connsiteY155" fmla="*/ 354258 h 3370881"/>
                          <a:gd name="connsiteX156" fmla="*/ 2083304 w 2657256"/>
                          <a:gd name="connsiteY156" fmla="*/ 290281 h 3370881"/>
                          <a:gd name="connsiteX157" fmla="*/ 2166172 w 2657256"/>
                          <a:gd name="connsiteY157" fmla="*/ 215604 h 3370881"/>
                          <a:gd name="connsiteX158" fmla="*/ 2069054 w 2657256"/>
                          <a:gd name="connsiteY158" fmla="*/ 40493 h 3370881"/>
                          <a:gd name="connsiteX159" fmla="*/ 2078225 w 2657256"/>
                          <a:gd name="connsiteY159" fmla="*/ 188681 h 3370881"/>
                          <a:gd name="connsiteX160" fmla="*/ 1999129 w 2657256"/>
                          <a:gd name="connsiteY160" fmla="*/ 358740 h 3370881"/>
                          <a:gd name="connsiteX161" fmla="*/ 1994647 w 2657256"/>
                          <a:gd name="connsiteY161" fmla="*/ 372187 h 3370881"/>
                          <a:gd name="connsiteX162" fmla="*/ 2039470 w 2657256"/>
                          <a:gd name="connsiteY162" fmla="*/ 390117 h 3370881"/>
                          <a:gd name="connsiteX163" fmla="*/ 2115670 w 2657256"/>
                          <a:gd name="connsiteY163" fmla="*/ 390117 h 3370881"/>
                          <a:gd name="connsiteX164" fmla="*/ 2160494 w 2657256"/>
                          <a:gd name="connsiteY164" fmla="*/ 376670 h 3370881"/>
                          <a:gd name="connsiteX165" fmla="*/ 2191870 w 2657256"/>
                          <a:gd name="connsiteY165" fmla="*/ 363223 h 3370881"/>
                          <a:gd name="connsiteX166" fmla="*/ 2205318 w 2657256"/>
                          <a:gd name="connsiteY166" fmla="*/ 358740 h 3370881"/>
                          <a:gd name="connsiteX167" fmla="*/ 2232212 w 2657256"/>
                          <a:gd name="connsiteY167" fmla="*/ 340811 h 3370881"/>
                          <a:gd name="connsiteX168" fmla="*/ 2312894 w 2657256"/>
                          <a:gd name="connsiteY168" fmla="*/ 183929 h 3370881"/>
                          <a:gd name="connsiteX169" fmla="*/ 2339788 w 2657256"/>
                          <a:gd name="connsiteY169" fmla="*/ 151 h 3370881"/>
                          <a:gd name="connsiteX170" fmla="*/ 2357718 w 2657256"/>
                          <a:gd name="connsiteY170" fmla="*/ 215305 h 3370881"/>
                          <a:gd name="connsiteX171" fmla="*/ 2254623 w 2657256"/>
                          <a:gd name="connsiteY171" fmla="*/ 376670 h 3370881"/>
                          <a:gd name="connsiteX172" fmla="*/ 2245659 w 2657256"/>
                          <a:gd name="connsiteY172" fmla="*/ 390117 h 3370881"/>
                          <a:gd name="connsiteX173" fmla="*/ 2254623 w 2657256"/>
                          <a:gd name="connsiteY173" fmla="*/ 403564 h 3370881"/>
                          <a:gd name="connsiteX174" fmla="*/ 2353235 w 2657256"/>
                          <a:gd name="connsiteY174" fmla="*/ 399081 h 3370881"/>
                          <a:gd name="connsiteX175" fmla="*/ 2366682 w 2657256"/>
                          <a:gd name="connsiteY175" fmla="*/ 394599 h 3370881"/>
                          <a:gd name="connsiteX176" fmla="*/ 2389094 w 2657256"/>
                          <a:gd name="connsiteY176" fmla="*/ 390117 h 3370881"/>
                          <a:gd name="connsiteX177" fmla="*/ 2424953 w 2657256"/>
                          <a:gd name="connsiteY177" fmla="*/ 367705 h 3370881"/>
                          <a:gd name="connsiteX178" fmla="*/ 2528047 w 2657256"/>
                          <a:gd name="connsiteY178" fmla="*/ 292700 h 3370881"/>
                          <a:gd name="connsiteX179" fmla="*/ 2541495 w 2657256"/>
                          <a:gd name="connsiteY179" fmla="*/ 62906 h 3370881"/>
                          <a:gd name="connsiteX180" fmla="*/ 2591304 w 2657256"/>
                          <a:gd name="connsiteY180" fmla="*/ 214081 h 3370881"/>
                          <a:gd name="connsiteX181" fmla="*/ 2612315 w 2657256"/>
                          <a:gd name="connsiteY181" fmla="*/ 290907 h 3370881"/>
                          <a:gd name="connsiteX182" fmla="*/ 2650863 w 2657256"/>
                          <a:gd name="connsiteY182" fmla="*/ 344994 h 3370881"/>
                          <a:gd name="connsiteX183" fmla="*/ 2465294 w 2657256"/>
                          <a:gd name="connsiteY183" fmla="*/ 399081 h 3370881"/>
                          <a:gd name="connsiteX184" fmla="*/ 2442882 w 2657256"/>
                          <a:gd name="connsiteY184" fmla="*/ 403564 h 3370881"/>
                          <a:gd name="connsiteX185" fmla="*/ 2398059 w 2657256"/>
                          <a:gd name="connsiteY185" fmla="*/ 417011 h 3370881"/>
                          <a:gd name="connsiteX186" fmla="*/ 2375647 w 2657256"/>
                          <a:gd name="connsiteY186" fmla="*/ 425976 h 3370881"/>
                          <a:gd name="connsiteX187" fmla="*/ 2357718 w 2657256"/>
                          <a:gd name="connsiteY187" fmla="*/ 430458 h 3370881"/>
                          <a:gd name="connsiteX188" fmla="*/ 2344270 w 2657256"/>
                          <a:gd name="connsiteY188" fmla="*/ 461834 h 3370881"/>
                          <a:gd name="connsiteX189" fmla="*/ 2353235 w 2657256"/>
                          <a:gd name="connsiteY189" fmla="*/ 502176 h 3370881"/>
                          <a:gd name="connsiteX190" fmla="*/ 2362200 w 2657256"/>
                          <a:gd name="connsiteY190" fmla="*/ 515623 h 3370881"/>
                          <a:gd name="connsiteX191" fmla="*/ 2344270 w 2657256"/>
                          <a:gd name="connsiteY191" fmla="*/ 587340 h 3370881"/>
                          <a:gd name="connsiteX192" fmla="*/ 2321859 w 2657256"/>
                          <a:gd name="connsiteY192" fmla="*/ 614234 h 3370881"/>
                          <a:gd name="connsiteX193" fmla="*/ 2308412 w 2657256"/>
                          <a:gd name="connsiteY193" fmla="*/ 636646 h 3370881"/>
                          <a:gd name="connsiteX194" fmla="*/ 2281518 w 2657256"/>
                          <a:gd name="connsiteY194" fmla="*/ 641129 h 3370881"/>
                          <a:gd name="connsiteX195" fmla="*/ 2259106 w 2657256"/>
                          <a:gd name="connsiteY195" fmla="*/ 636646 h 3370881"/>
                          <a:gd name="connsiteX196" fmla="*/ 2277035 w 2657256"/>
                          <a:gd name="connsiteY196" fmla="*/ 578376 h 3370881"/>
                          <a:gd name="connsiteX197" fmla="*/ 2290482 w 2657256"/>
                          <a:gd name="connsiteY197" fmla="*/ 542517 h 3370881"/>
                          <a:gd name="connsiteX198" fmla="*/ 2286000 w 2657256"/>
                          <a:gd name="connsiteY198" fmla="*/ 506658 h 3370881"/>
                          <a:gd name="connsiteX199" fmla="*/ 2245659 w 2657256"/>
                          <a:gd name="connsiteY199" fmla="*/ 448387 h 3370881"/>
                          <a:gd name="connsiteX200" fmla="*/ 2200835 w 2657256"/>
                          <a:gd name="connsiteY200" fmla="*/ 430458 h 3370881"/>
                          <a:gd name="connsiteX201" fmla="*/ 2169459 w 2657256"/>
                          <a:gd name="connsiteY201" fmla="*/ 425976 h 3370881"/>
                          <a:gd name="connsiteX202" fmla="*/ 2102223 w 2657256"/>
                          <a:gd name="connsiteY202" fmla="*/ 430458 h 3370881"/>
                          <a:gd name="connsiteX203" fmla="*/ 2084294 w 2657256"/>
                          <a:gd name="connsiteY203" fmla="*/ 439423 h 3370881"/>
                          <a:gd name="connsiteX204" fmla="*/ 2070847 w 2657256"/>
                          <a:gd name="connsiteY204" fmla="*/ 443905 h 3370881"/>
                          <a:gd name="connsiteX205" fmla="*/ 2061882 w 2657256"/>
                          <a:gd name="connsiteY205" fmla="*/ 461834 h 3370881"/>
                          <a:gd name="connsiteX206" fmla="*/ 2034988 w 2657256"/>
                          <a:gd name="connsiteY206" fmla="*/ 475281 h 3370881"/>
                          <a:gd name="connsiteX207" fmla="*/ 1783976 w 2657256"/>
                          <a:gd name="connsiteY207" fmla="*/ 479764 h 3370881"/>
                          <a:gd name="connsiteX208" fmla="*/ 1766047 w 2657256"/>
                          <a:gd name="connsiteY208" fmla="*/ 488729 h 3370881"/>
                          <a:gd name="connsiteX209" fmla="*/ 1703294 w 2657256"/>
                          <a:gd name="connsiteY209" fmla="*/ 506658 h 3370881"/>
                          <a:gd name="connsiteX210" fmla="*/ 1689847 w 2657256"/>
                          <a:gd name="connsiteY210" fmla="*/ 511140 h 3370881"/>
                          <a:gd name="connsiteX211" fmla="*/ 1676400 w 2657256"/>
                          <a:gd name="connsiteY211" fmla="*/ 520105 h 3370881"/>
                          <a:gd name="connsiteX212" fmla="*/ 1649506 w 2657256"/>
                          <a:gd name="connsiteY212" fmla="*/ 529070 h 3370881"/>
                          <a:gd name="connsiteX213" fmla="*/ 1636059 w 2657256"/>
                          <a:gd name="connsiteY213" fmla="*/ 538034 h 3370881"/>
                          <a:gd name="connsiteX214" fmla="*/ 1622612 w 2657256"/>
                          <a:gd name="connsiteY214" fmla="*/ 551481 h 3370881"/>
                          <a:gd name="connsiteX215" fmla="*/ 1609165 w 2657256"/>
                          <a:gd name="connsiteY215" fmla="*/ 555964 h 3370881"/>
                          <a:gd name="connsiteX216" fmla="*/ 1577788 w 2657256"/>
                          <a:gd name="connsiteY216" fmla="*/ 587340 h 3370881"/>
                          <a:gd name="connsiteX217" fmla="*/ 1568823 w 2657256"/>
                          <a:gd name="connsiteY217" fmla="*/ 600787 h 3370881"/>
                          <a:gd name="connsiteX218" fmla="*/ 1555376 w 2657256"/>
                          <a:gd name="connsiteY218" fmla="*/ 614234 h 3370881"/>
                          <a:gd name="connsiteX219" fmla="*/ 1524000 w 2657256"/>
                          <a:gd name="connsiteY219" fmla="*/ 654576 h 3370881"/>
                          <a:gd name="connsiteX220" fmla="*/ 1519518 w 2657256"/>
                          <a:gd name="connsiteY220" fmla="*/ 668023 h 3370881"/>
                          <a:gd name="connsiteX221" fmla="*/ 1528482 w 2657256"/>
                          <a:gd name="connsiteY221" fmla="*/ 708364 h 3370881"/>
                          <a:gd name="connsiteX222" fmla="*/ 1537447 w 2657256"/>
                          <a:gd name="connsiteY222" fmla="*/ 721811 h 3370881"/>
                          <a:gd name="connsiteX223" fmla="*/ 1568823 w 2657256"/>
                          <a:gd name="connsiteY223" fmla="*/ 712846 h 3370881"/>
                          <a:gd name="connsiteX224" fmla="*/ 1600200 w 2657256"/>
                          <a:gd name="connsiteY224" fmla="*/ 712846 h 3370881"/>
                          <a:gd name="connsiteX225" fmla="*/ 1631576 w 2657256"/>
                          <a:gd name="connsiteY225" fmla="*/ 690434 h 3370881"/>
                          <a:gd name="connsiteX226" fmla="*/ 1645023 w 2657256"/>
                          <a:gd name="connsiteY226" fmla="*/ 676987 h 3370881"/>
                          <a:gd name="connsiteX227" fmla="*/ 1685365 w 2657256"/>
                          <a:gd name="connsiteY227" fmla="*/ 645611 h 3370881"/>
                          <a:gd name="connsiteX228" fmla="*/ 1716741 w 2657256"/>
                          <a:gd name="connsiteY228" fmla="*/ 614234 h 3370881"/>
                          <a:gd name="connsiteX229" fmla="*/ 1748118 w 2657256"/>
                          <a:gd name="connsiteY229" fmla="*/ 596305 h 3370881"/>
                          <a:gd name="connsiteX230" fmla="*/ 1761565 w 2657256"/>
                          <a:gd name="connsiteY230" fmla="*/ 591823 h 3370881"/>
                          <a:gd name="connsiteX231" fmla="*/ 1779494 w 2657256"/>
                          <a:gd name="connsiteY231" fmla="*/ 582858 h 3370881"/>
                          <a:gd name="connsiteX232" fmla="*/ 1815353 w 2657256"/>
                          <a:gd name="connsiteY232" fmla="*/ 573893 h 3370881"/>
                          <a:gd name="connsiteX233" fmla="*/ 2030506 w 2657256"/>
                          <a:gd name="connsiteY233" fmla="*/ 578376 h 3370881"/>
                          <a:gd name="connsiteX234" fmla="*/ 2017059 w 2657256"/>
                          <a:gd name="connsiteY234" fmla="*/ 600787 h 3370881"/>
                          <a:gd name="connsiteX235" fmla="*/ 1981200 w 2657256"/>
                          <a:gd name="connsiteY235" fmla="*/ 636646 h 3370881"/>
                          <a:gd name="connsiteX236" fmla="*/ 1967753 w 2657256"/>
                          <a:gd name="connsiteY236" fmla="*/ 650093 h 3370881"/>
                          <a:gd name="connsiteX237" fmla="*/ 1936376 w 2657256"/>
                          <a:gd name="connsiteY237" fmla="*/ 690434 h 3370881"/>
                          <a:gd name="connsiteX238" fmla="*/ 1905000 w 2657256"/>
                          <a:gd name="connsiteY238" fmla="*/ 717329 h 3370881"/>
                          <a:gd name="connsiteX239" fmla="*/ 1860176 w 2657256"/>
                          <a:gd name="connsiteY239" fmla="*/ 735258 h 3370881"/>
                          <a:gd name="connsiteX240" fmla="*/ 1788459 w 2657256"/>
                          <a:gd name="connsiteY240" fmla="*/ 744223 h 3370881"/>
                          <a:gd name="connsiteX241" fmla="*/ 1846729 w 2657256"/>
                          <a:gd name="connsiteY241" fmla="*/ 802493 h 3370881"/>
                          <a:gd name="connsiteX242" fmla="*/ 1913965 w 2657256"/>
                          <a:gd name="connsiteY242" fmla="*/ 829387 h 3370881"/>
                          <a:gd name="connsiteX243" fmla="*/ 1922929 w 2657256"/>
                          <a:gd name="connsiteY243" fmla="*/ 842834 h 3370881"/>
                          <a:gd name="connsiteX244" fmla="*/ 1967753 w 2657256"/>
                          <a:gd name="connsiteY244" fmla="*/ 883176 h 3370881"/>
                          <a:gd name="connsiteX245" fmla="*/ 1981200 w 2657256"/>
                          <a:gd name="connsiteY245" fmla="*/ 896623 h 3370881"/>
                          <a:gd name="connsiteX246" fmla="*/ 1994647 w 2657256"/>
                          <a:gd name="connsiteY246" fmla="*/ 905587 h 3370881"/>
                          <a:gd name="connsiteX247" fmla="*/ 2021541 w 2657256"/>
                          <a:gd name="connsiteY247" fmla="*/ 927999 h 3370881"/>
                          <a:gd name="connsiteX248" fmla="*/ 2030506 w 2657256"/>
                          <a:gd name="connsiteY248" fmla="*/ 941446 h 3370881"/>
                          <a:gd name="connsiteX249" fmla="*/ 2057400 w 2657256"/>
                          <a:gd name="connsiteY249" fmla="*/ 968340 h 3370881"/>
                          <a:gd name="connsiteX250" fmla="*/ 2088776 w 2657256"/>
                          <a:gd name="connsiteY250" fmla="*/ 1013164 h 3370881"/>
                          <a:gd name="connsiteX251" fmla="*/ 2115670 w 2657256"/>
                          <a:gd name="connsiteY251" fmla="*/ 1057987 h 3370881"/>
                          <a:gd name="connsiteX252" fmla="*/ 2120153 w 2657256"/>
                          <a:gd name="connsiteY252" fmla="*/ 1089364 h 3370881"/>
                          <a:gd name="connsiteX253" fmla="*/ 2138082 w 2657256"/>
                          <a:gd name="connsiteY253" fmla="*/ 1143152 h 3370881"/>
                          <a:gd name="connsiteX254" fmla="*/ 2147047 w 2657256"/>
                          <a:gd name="connsiteY254" fmla="*/ 1196940 h 3370881"/>
                          <a:gd name="connsiteX255" fmla="*/ 2151529 w 2657256"/>
                          <a:gd name="connsiteY255" fmla="*/ 1210387 h 3370881"/>
                          <a:gd name="connsiteX256" fmla="*/ 2156012 w 2657256"/>
                          <a:gd name="connsiteY256" fmla="*/ 1228317 h 3370881"/>
                          <a:gd name="connsiteX257" fmla="*/ 2173941 w 2657256"/>
                          <a:gd name="connsiteY257" fmla="*/ 1295552 h 3370881"/>
                          <a:gd name="connsiteX258" fmla="*/ 2182906 w 2657256"/>
                          <a:gd name="connsiteY258" fmla="*/ 1313481 h 3370881"/>
                          <a:gd name="connsiteX259" fmla="*/ 2187388 w 2657256"/>
                          <a:gd name="connsiteY259" fmla="*/ 1331411 h 3370881"/>
                          <a:gd name="connsiteX260" fmla="*/ 2214282 w 2657256"/>
                          <a:gd name="connsiteY260" fmla="*/ 1385199 h 3370881"/>
                          <a:gd name="connsiteX261" fmla="*/ 2218765 w 2657256"/>
                          <a:gd name="connsiteY261" fmla="*/ 1403129 h 3370881"/>
                          <a:gd name="connsiteX262" fmla="*/ 2223247 w 2657256"/>
                          <a:gd name="connsiteY262" fmla="*/ 1430023 h 3370881"/>
                          <a:gd name="connsiteX263" fmla="*/ 2236694 w 2657256"/>
                          <a:gd name="connsiteY263" fmla="*/ 1456917 h 3370881"/>
                          <a:gd name="connsiteX264" fmla="*/ 2241176 w 2657256"/>
                          <a:gd name="connsiteY264" fmla="*/ 1577940 h 3370881"/>
                          <a:gd name="connsiteX265" fmla="*/ 2245659 w 2657256"/>
                          <a:gd name="connsiteY265" fmla="*/ 1595870 h 3370881"/>
                          <a:gd name="connsiteX266" fmla="*/ 2236694 w 2657256"/>
                          <a:gd name="connsiteY266" fmla="*/ 1694481 h 3370881"/>
                          <a:gd name="connsiteX267" fmla="*/ 2227729 w 2657256"/>
                          <a:gd name="connsiteY267" fmla="*/ 1716893 h 3370881"/>
                          <a:gd name="connsiteX268" fmla="*/ 2223247 w 2657256"/>
                          <a:gd name="connsiteY268" fmla="*/ 1730340 h 3370881"/>
                          <a:gd name="connsiteX269" fmla="*/ 2200835 w 2657256"/>
                          <a:gd name="connsiteY269" fmla="*/ 1788611 h 3370881"/>
                          <a:gd name="connsiteX270" fmla="*/ 2191870 w 2657256"/>
                          <a:gd name="connsiteY270" fmla="*/ 1811023 h 3370881"/>
                          <a:gd name="connsiteX271" fmla="*/ 2187388 w 2657256"/>
                          <a:gd name="connsiteY271" fmla="*/ 1824470 h 3370881"/>
                          <a:gd name="connsiteX272" fmla="*/ 2169459 w 2657256"/>
                          <a:gd name="connsiteY272" fmla="*/ 1869293 h 3370881"/>
                          <a:gd name="connsiteX273" fmla="*/ 2164976 w 2657256"/>
                          <a:gd name="connsiteY273" fmla="*/ 1882740 h 3370881"/>
                          <a:gd name="connsiteX274" fmla="*/ 2156012 w 2657256"/>
                          <a:gd name="connsiteY274" fmla="*/ 1927564 h 3370881"/>
                          <a:gd name="connsiteX275" fmla="*/ 2173941 w 2657256"/>
                          <a:gd name="connsiteY275" fmla="*/ 1945493 h 3370881"/>
                          <a:gd name="connsiteX276" fmla="*/ 2196353 w 2657256"/>
                          <a:gd name="connsiteY276" fmla="*/ 1958940 h 3370881"/>
                          <a:gd name="connsiteX277" fmla="*/ 2241176 w 2657256"/>
                          <a:gd name="connsiteY277" fmla="*/ 2012729 h 3370881"/>
                          <a:gd name="connsiteX278" fmla="*/ 2263588 w 2657256"/>
                          <a:gd name="connsiteY278" fmla="*/ 2057552 h 3370881"/>
                          <a:gd name="connsiteX279" fmla="*/ 2286000 w 2657256"/>
                          <a:gd name="connsiteY279" fmla="*/ 2084446 h 3370881"/>
                          <a:gd name="connsiteX280" fmla="*/ 2299447 w 2657256"/>
                          <a:gd name="connsiteY280" fmla="*/ 2124787 h 3370881"/>
                          <a:gd name="connsiteX281" fmla="*/ 2321859 w 2657256"/>
                          <a:gd name="connsiteY281" fmla="*/ 2151681 h 3370881"/>
                          <a:gd name="connsiteX282" fmla="*/ 2344270 w 2657256"/>
                          <a:gd name="connsiteY282" fmla="*/ 2205470 h 3370881"/>
                          <a:gd name="connsiteX283" fmla="*/ 2348753 w 2657256"/>
                          <a:gd name="connsiteY283" fmla="*/ 2223399 h 3370881"/>
                          <a:gd name="connsiteX284" fmla="*/ 2366682 w 2657256"/>
                          <a:gd name="connsiteY284" fmla="*/ 2263740 h 3370881"/>
                          <a:gd name="connsiteX285" fmla="*/ 2375647 w 2657256"/>
                          <a:gd name="connsiteY285" fmla="*/ 2286152 h 3370881"/>
                          <a:gd name="connsiteX286" fmla="*/ 2380129 w 2657256"/>
                          <a:gd name="connsiteY286" fmla="*/ 2308564 h 3370881"/>
                          <a:gd name="connsiteX287" fmla="*/ 2389094 w 2657256"/>
                          <a:gd name="connsiteY287" fmla="*/ 2335458 h 3370881"/>
                          <a:gd name="connsiteX288" fmla="*/ 2393576 w 2657256"/>
                          <a:gd name="connsiteY288" fmla="*/ 2380281 h 3370881"/>
                          <a:gd name="connsiteX289" fmla="*/ 2398059 w 2657256"/>
                          <a:gd name="connsiteY289" fmla="*/ 2393729 h 3370881"/>
                          <a:gd name="connsiteX290" fmla="*/ 2402541 w 2657256"/>
                          <a:gd name="connsiteY290" fmla="*/ 2447517 h 3370881"/>
                          <a:gd name="connsiteX291" fmla="*/ 2427343 w 2657256"/>
                          <a:gd name="connsiteY291" fmla="*/ 2564058 h 3370881"/>
                          <a:gd name="connsiteX292" fmla="*/ 2389094 w 2657256"/>
                          <a:gd name="connsiteY292" fmla="*/ 2837481 h 3370881"/>
                          <a:gd name="connsiteX293" fmla="*/ 2380129 w 2657256"/>
                          <a:gd name="connsiteY293" fmla="*/ 2859893 h 3370881"/>
                          <a:gd name="connsiteX294" fmla="*/ 2357718 w 2657256"/>
                          <a:gd name="connsiteY294" fmla="*/ 2913681 h 3370881"/>
                          <a:gd name="connsiteX295" fmla="*/ 2348753 w 2657256"/>
                          <a:gd name="connsiteY295" fmla="*/ 2936093 h 3370881"/>
                          <a:gd name="connsiteX296" fmla="*/ 2339788 w 2657256"/>
                          <a:gd name="connsiteY296" fmla="*/ 2971952 h 3370881"/>
                          <a:gd name="connsiteX297" fmla="*/ 2326341 w 2657256"/>
                          <a:gd name="connsiteY297" fmla="*/ 2994364 h 3370881"/>
                          <a:gd name="connsiteX298" fmla="*/ 2317376 w 2657256"/>
                          <a:gd name="connsiteY298" fmla="*/ 3025740 h 3370881"/>
                          <a:gd name="connsiteX299" fmla="*/ 2303929 w 2657256"/>
                          <a:gd name="connsiteY299" fmla="*/ 3048152 h 3370881"/>
                          <a:gd name="connsiteX300" fmla="*/ 2290482 w 2657256"/>
                          <a:gd name="connsiteY300" fmla="*/ 3079529 h 3370881"/>
                          <a:gd name="connsiteX301" fmla="*/ 2272553 w 2657256"/>
                          <a:gd name="connsiteY301" fmla="*/ 3084011 h 3370881"/>
                          <a:gd name="connsiteX302" fmla="*/ 2259106 w 2657256"/>
                          <a:gd name="connsiteY302" fmla="*/ 3088493 h 3370881"/>
                          <a:gd name="connsiteX303" fmla="*/ 2241176 w 2657256"/>
                          <a:gd name="connsiteY303" fmla="*/ 3092976 h 3370881"/>
                          <a:gd name="connsiteX304" fmla="*/ 2209800 w 2657256"/>
                          <a:gd name="connsiteY304" fmla="*/ 3101940 h 3370881"/>
                          <a:gd name="connsiteX305" fmla="*/ 2205318 w 2657256"/>
                          <a:gd name="connsiteY305" fmla="*/ 3039187 h 3370881"/>
                          <a:gd name="connsiteX306" fmla="*/ 2218765 w 2657256"/>
                          <a:gd name="connsiteY306" fmla="*/ 3021258 h 3370881"/>
                          <a:gd name="connsiteX307" fmla="*/ 2245659 w 2657256"/>
                          <a:gd name="connsiteY307" fmla="*/ 2971952 h 3370881"/>
                          <a:gd name="connsiteX308" fmla="*/ 2268070 w 2657256"/>
                          <a:gd name="connsiteY308" fmla="*/ 2945058 h 3370881"/>
                          <a:gd name="connsiteX309" fmla="*/ 2298550 w 2657256"/>
                          <a:gd name="connsiteY309" fmla="*/ 2568540 h 3370881"/>
                          <a:gd name="connsiteX310" fmla="*/ 2284986 w 2657256"/>
                          <a:gd name="connsiteY310" fmla="*/ 2532681 h 3370881"/>
                          <a:gd name="connsiteX311" fmla="*/ 2250141 w 2657256"/>
                          <a:gd name="connsiteY311" fmla="*/ 2492340 h 3370881"/>
                          <a:gd name="connsiteX312" fmla="*/ 2260899 w 2657256"/>
                          <a:gd name="connsiteY312" fmla="*/ 2479491 h 3370881"/>
                          <a:gd name="connsiteX313" fmla="*/ 2245659 w 2657256"/>
                          <a:gd name="connsiteY313" fmla="*/ 2389247 h 3370881"/>
                          <a:gd name="connsiteX314" fmla="*/ 2173941 w 2657256"/>
                          <a:gd name="connsiteY314" fmla="*/ 2241328 h 3370881"/>
                          <a:gd name="connsiteX315" fmla="*/ 2070846 w 2657256"/>
                          <a:gd name="connsiteY315" fmla="*/ 2057553 h 3370881"/>
                          <a:gd name="connsiteX316" fmla="*/ 2048773 w 2657256"/>
                          <a:gd name="connsiteY316" fmla="*/ 2017971 h 3370881"/>
                          <a:gd name="connsiteX317" fmla="*/ 2074314 w 2657256"/>
                          <a:gd name="connsiteY317" fmla="*/ 2011967 h 3370881"/>
                          <a:gd name="connsiteX318" fmla="*/ 2034988 w 2657256"/>
                          <a:gd name="connsiteY318" fmla="*/ 2003764 h 3370881"/>
                          <a:gd name="connsiteX319" fmla="*/ 2026023 w 2657256"/>
                          <a:gd name="connsiteY319" fmla="*/ 2026176 h 3370881"/>
                          <a:gd name="connsiteX320" fmla="*/ 2021541 w 2657256"/>
                          <a:gd name="connsiteY320" fmla="*/ 2039623 h 3370881"/>
                          <a:gd name="connsiteX321" fmla="*/ 1999129 w 2657256"/>
                          <a:gd name="connsiteY321" fmla="*/ 2053070 h 3370881"/>
                          <a:gd name="connsiteX322" fmla="*/ 1990165 w 2657256"/>
                          <a:gd name="connsiteY322" fmla="*/ 2070999 h 3370881"/>
                          <a:gd name="connsiteX323" fmla="*/ 1967753 w 2657256"/>
                          <a:gd name="connsiteY323" fmla="*/ 2106858 h 3370881"/>
                          <a:gd name="connsiteX324" fmla="*/ 1981200 w 2657256"/>
                          <a:gd name="connsiteY324" fmla="*/ 2223399 h 3370881"/>
                          <a:gd name="connsiteX325" fmla="*/ 1994647 w 2657256"/>
                          <a:gd name="connsiteY325" fmla="*/ 2254776 h 3370881"/>
                          <a:gd name="connsiteX326" fmla="*/ 2003612 w 2657256"/>
                          <a:gd name="connsiteY326" fmla="*/ 2272705 h 3370881"/>
                          <a:gd name="connsiteX327" fmla="*/ 2026023 w 2657256"/>
                          <a:gd name="connsiteY327" fmla="*/ 2304081 h 3370881"/>
                          <a:gd name="connsiteX328" fmla="*/ 2043953 w 2657256"/>
                          <a:gd name="connsiteY328" fmla="*/ 2348905 h 3370881"/>
                          <a:gd name="connsiteX329" fmla="*/ 2061882 w 2657256"/>
                          <a:gd name="connsiteY329" fmla="*/ 2371317 h 3370881"/>
                          <a:gd name="connsiteX330" fmla="*/ 2088776 w 2657256"/>
                          <a:gd name="connsiteY330" fmla="*/ 2434070 h 3370881"/>
                          <a:gd name="connsiteX331" fmla="*/ 2102223 w 2657256"/>
                          <a:gd name="connsiteY331" fmla="*/ 2465446 h 3370881"/>
                          <a:gd name="connsiteX332" fmla="*/ 2106706 w 2657256"/>
                          <a:gd name="connsiteY332" fmla="*/ 2496823 h 3370881"/>
                          <a:gd name="connsiteX333" fmla="*/ 2124635 w 2657256"/>
                          <a:gd name="connsiteY333" fmla="*/ 2559576 h 3370881"/>
                          <a:gd name="connsiteX334" fmla="*/ 2138082 w 2657256"/>
                          <a:gd name="connsiteY334" fmla="*/ 2649223 h 3370881"/>
                          <a:gd name="connsiteX335" fmla="*/ 2147047 w 2657256"/>
                          <a:gd name="connsiteY335" fmla="*/ 2685081 h 3370881"/>
                          <a:gd name="connsiteX336" fmla="*/ 2151529 w 2657256"/>
                          <a:gd name="connsiteY336" fmla="*/ 2716458 h 3370881"/>
                          <a:gd name="connsiteX337" fmla="*/ 2160494 w 2657256"/>
                          <a:gd name="connsiteY337" fmla="*/ 2770246 h 3370881"/>
                          <a:gd name="connsiteX338" fmla="*/ 2156012 w 2657256"/>
                          <a:gd name="connsiteY338" fmla="*/ 2962987 h 3370881"/>
                          <a:gd name="connsiteX339" fmla="*/ 2138082 w 2657256"/>
                          <a:gd name="connsiteY339" fmla="*/ 3043670 h 3370881"/>
                          <a:gd name="connsiteX340" fmla="*/ 2133600 w 2657256"/>
                          <a:gd name="connsiteY340" fmla="*/ 3061599 h 3370881"/>
                          <a:gd name="connsiteX341" fmla="*/ 2120153 w 2657256"/>
                          <a:gd name="connsiteY341" fmla="*/ 3079529 h 3370881"/>
                          <a:gd name="connsiteX342" fmla="*/ 2111188 w 2657256"/>
                          <a:gd name="connsiteY342" fmla="*/ 3106423 h 3370881"/>
                          <a:gd name="connsiteX343" fmla="*/ 2088776 w 2657256"/>
                          <a:gd name="connsiteY343" fmla="*/ 3137799 h 3370881"/>
                          <a:gd name="connsiteX344" fmla="*/ 2075329 w 2657256"/>
                          <a:gd name="connsiteY344" fmla="*/ 3164693 h 3370881"/>
                          <a:gd name="connsiteX345" fmla="*/ 2061882 w 2657256"/>
                          <a:gd name="connsiteY345" fmla="*/ 3169176 h 3370881"/>
                          <a:gd name="connsiteX346" fmla="*/ 2021541 w 2657256"/>
                          <a:gd name="connsiteY346" fmla="*/ 3164693 h 3370881"/>
                          <a:gd name="connsiteX347" fmla="*/ 2012576 w 2657256"/>
                          <a:gd name="connsiteY347" fmla="*/ 3119870 h 3370881"/>
                          <a:gd name="connsiteX348" fmla="*/ 2048435 w 2657256"/>
                          <a:gd name="connsiteY348" fmla="*/ 3021258 h 3370881"/>
                          <a:gd name="connsiteX349" fmla="*/ 2048435 w 2657256"/>
                          <a:gd name="connsiteY349" fmla="*/ 3021258 h 3370881"/>
                          <a:gd name="connsiteX350" fmla="*/ 2061882 w 2657256"/>
                          <a:gd name="connsiteY350" fmla="*/ 2967470 h 3370881"/>
                          <a:gd name="connsiteX351" fmla="*/ 2070847 w 2657256"/>
                          <a:gd name="connsiteY351" fmla="*/ 2882305 h 3370881"/>
                          <a:gd name="connsiteX352" fmla="*/ 2066365 w 2657256"/>
                          <a:gd name="connsiteY352" fmla="*/ 2725423 h 3370881"/>
                          <a:gd name="connsiteX353" fmla="*/ 2043953 w 2657256"/>
                          <a:gd name="connsiteY353" fmla="*/ 2649223 h 3370881"/>
                          <a:gd name="connsiteX354" fmla="*/ 2030506 w 2657256"/>
                          <a:gd name="connsiteY354" fmla="*/ 2622329 h 3370881"/>
                          <a:gd name="connsiteX355" fmla="*/ 2017059 w 2657256"/>
                          <a:gd name="connsiteY355" fmla="*/ 2581987 h 3370881"/>
                          <a:gd name="connsiteX356" fmla="*/ 1981200 w 2657256"/>
                          <a:gd name="connsiteY356" fmla="*/ 2514752 h 3370881"/>
                          <a:gd name="connsiteX357" fmla="*/ 1972235 w 2657256"/>
                          <a:gd name="connsiteY357" fmla="*/ 2501305 h 3370881"/>
                          <a:gd name="connsiteX358" fmla="*/ 1958788 w 2657256"/>
                          <a:gd name="connsiteY358" fmla="*/ 2478893 h 3370881"/>
                          <a:gd name="connsiteX359" fmla="*/ 1905000 w 2657256"/>
                          <a:gd name="connsiteY359" fmla="*/ 2398211 h 3370881"/>
                          <a:gd name="connsiteX360" fmla="*/ 1882588 w 2657256"/>
                          <a:gd name="connsiteY360" fmla="*/ 2357870 h 3370881"/>
                          <a:gd name="connsiteX361" fmla="*/ 1869141 w 2657256"/>
                          <a:gd name="connsiteY361" fmla="*/ 2339940 h 3370881"/>
                          <a:gd name="connsiteX362" fmla="*/ 1806388 w 2657256"/>
                          <a:gd name="connsiteY362" fmla="*/ 2313046 h 3370881"/>
                          <a:gd name="connsiteX363" fmla="*/ 1779494 w 2657256"/>
                          <a:gd name="connsiteY363" fmla="*/ 2304081 h 3370881"/>
                          <a:gd name="connsiteX364" fmla="*/ 1752600 w 2657256"/>
                          <a:gd name="connsiteY364" fmla="*/ 2299599 h 3370881"/>
                          <a:gd name="connsiteX365" fmla="*/ 1680882 w 2657256"/>
                          <a:gd name="connsiteY365" fmla="*/ 2277187 h 3370881"/>
                          <a:gd name="connsiteX366" fmla="*/ 1662953 w 2657256"/>
                          <a:gd name="connsiteY366" fmla="*/ 2272705 h 3370881"/>
                          <a:gd name="connsiteX367" fmla="*/ 1640541 w 2657256"/>
                          <a:gd name="connsiteY367" fmla="*/ 2259258 h 3370881"/>
                          <a:gd name="connsiteX368" fmla="*/ 1604682 w 2657256"/>
                          <a:gd name="connsiteY368" fmla="*/ 2272705 h 3370881"/>
                          <a:gd name="connsiteX369" fmla="*/ 1537447 w 2657256"/>
                          <a:gd name="connsiteY369" fmla="*/ 2304081 h 3370881"/>
                          <a:gd name="connsiteX370" fmla="*/ 1546113 w 2657256"/>
                          <a:gd name="connsiteY370" fmla="*/ 2313644 h 3370881"/>
                          <a:gd name="connsiteX371" fmla="*/ 1488141 w 2657256"/>
                          <a:gd name="connsiteY371" fmla="*/ 2313046 h 3370881"/>
                          <a:gd name="connsiteX372" fmla="*/ 1478878 w 2657256"/>
                          <a:gd name="connsiteY372" fmla="*/ 2342331 h 3370881"/>
                          <a:gd name="connsiteX373" fmla="*/ 1402678 w 2657256"/>
                          <a:gd name="connsiteY373" fmla="*/ 2339641 h 3370881"/>
                          <a:gd name="connsiteX374" fmla="*/ 1322892 w 2657256"/>
                          <a:gd name="connsiteY374" fmla="*/ 2336952 h 3370881"/>
                          <a:gd name="connsiteX375" fmla="*/ 1199384 w 2657256"/>
                          <a:gd name="connsiteY375" fmla="*/ 2307041 h 3370881"/>
                          <a:gd name="connsiteX376" fmla="*/ 1066800 w 2657256"/>
                          <a:gd name="connsiteY376" fmla="*/ 2272705 h 3370881"/>
                          <a:gd name="connsiteX377" fmla="*/ 1030941 w 2657256"/>
                          <a:gd name="connsiteY377" fmla="*/ 2263740 h 3370881"/>
                          <a:gd name="connsiteX378" fmla="*/ 986118 w 2657256"/>
                          <a:gd name="connsiteY378" fmla="*/ 2241329 h 3370881"/>
                          <a:gd name="connsiteX379" fmla="*/ 968188 w 2657256"/>
                          <a:gd name="connsiteY379" fmla="*/ 2232364 h 3370881"/>
                          <a:gd name="connsiteX380" fmla="*/ 936812 w 2657256"/>
                          <a:gd name="connsiteY380" fmla="*/ 2214434 h 3370881"/>
                          <a:gd name="connsiteX381" fmla="*/ 905435 w 2657256"/>
                          <a:gd name="connsiteY381" fmla="*/ 2196505 h 3370881"/>
                          <a:gd name="connsiteX382" fmla="*/ 869576 w 2657256"/>
                          <a:gd name="connsiteY382" fmla="*/ 2209952 h 3370881"/>
                          <a:gd name="connsiteX383" fmla="*/ 856129 w 2657256"/>
                          <a:gd name="connsiteY383" fmla="*/ 2227881 h 3370881"/>
                          <a:gd name="connsiteX384" fmla="*/ 815788 w 2657256"/>
                          <a:gd name="connsiteY384" fmla="*/ 2268223 h 3370881"/>
                          <a:gd name="connsiteX385" fmla="*/ 788894 w 2657256"/>
                          <a:gd name="connsiteY385" fmla="*/ 2290634 h 3370881"/>
                          <a:gd name="connsiteX386" fmla="*/ 762000 w 2657256"/>
                          <a:gd name="connsiteY386" fmla="*/ 2313046 h 3370881"/>
                          <a:gd name="connsiteX387" fmla="*/ 753035 w 2657256"/>
                          <a:gd name="connsiteY387" fmla="*/ 2326493 h 3370881"/>
                          <a:gd name="connsiteX388" fmla="*/ 735106 w 2657256"/>
                          <a:gd name="connsiteY388" fmla="*/ 2339940 h 3370881"/>
                          <a:gd name="connsiteX389" fmla="*/ 712694 w 2657256"/>
                          <a:gd name="connsiteY389" fmla="*/ 2362352 h 3370881"/>
                          <a:gd name="connsiteX390" fmla="*/ 694765 w 2657256"/>
                          <a:gd name="connsiteY390" fmla="*/ 2375799 h 3370881"/>
                          <a:gd name="connsiteX391" fmla="*/ 681318 w 2657256"/>
                          <a:gd name="connsiteY391" fmla="*/ 2393729 h 3370881"/>
                          <a:gd name="connsiteX392" fmla="*/ 667870 w 2657256"/>
                          <a:gd name="connsiteY392" fmla="*/ 2402693 h 3370881"/>
                          <a:gd name="connsiteX393" fmla="*/ 623047 w 2657256"/>
                          <a:gd name="connsiteY393" fmla="*/ 2443034 h 3370881"/>
                          <a:gd name="connsiteX394" fmla="*/ 600635 w 2657256"/>
                          <a:gd name="connsiteY394" fmla="*/ 2474411 h 3370881"/>
                          <a:gd name="connsiteX395" fmla="*/ 587188 w 2657256"/>
                          <a:gd name="connsiteY395" fmla="*/ 2514752 h 3370881"/>
                          <a:gd name="connsiteX396" fmla="*/ 582706 w 2657256"/>
                          <a:gd name="connsiteY396" fmla="*/ 2546129 h 3370881"/>
                          <a:gd name="connsiteX397" fmla="*/ 596153 w 2657256"/>
                          <a:gd name="connsiteY397" fmla="*/ 2635776 h 3370881"/>
                          <a:gd name="connsiteX398" fmla="*/ 600635 w 2657256"/>
                          <a:gd name="connsiteY398" fmla="*/ 2653705 h 3370881"/>
                          <a:gd name="connsiteX399" fmla="*/ 609600 w 2657256"/>
                          <a:gd name="connsiteY399" fmla="*/ 2671634 h 3370881"/>
                          <a:gd name="connsiteX400" fmla="*/ 614082 w 2657256"/>
                          <a:gd name="connsiteY400" fmla="*/ 2689564 h 3370881"/>
                          <a:gd name="connsiteX401" fmla="*/ 623047 w 2657256"/>
                          <a:gd name="connsiteY401" fmla="*/ 2711976 h 3370881"/>
                          <a:gd name="connsiteX402" fmla="*/ 627529 w 2657256"/>
                          <a:gd name="connsiteY402" fmla="*/ 2734387 h 3370881"/>
                          <a:gd name="connsiteX403" fmla="*/ 640976 w 2657256"/>
                          <a:gd name="connsiteY403" fmla="*/ 2765764 h 3370881"/>
                          <a:gd name="connsiteX404" fmla="*/ 645459 w 2657256"/>
                          <a:gd name="connsiteY404" fmla="*/ 2779211 h 3370881"/>
                          <a:gd name="connsiteX405" fmla="*/ 658906 w 2657256"/>
                          <a:gd name="connsiteY405" fmla="*/ 2801623 h 3370881"/>
                          <a:gd name="connsiteX406" fmla="*/ 676835 w 2657256"/>
                          <a:gd name="connsiteY406" fmla="*/ 2864376 h 3370881"/>
                          <a:gd name="connsiteX407" fmla="*/ 690282 w 2657256"/>
                          <a:gd name="connsiteY407" fmla="*/ 2895752 h 3370881"/>
                          <a:gd name="connsiteX408" fmla="*/ 699247 w 2657256"/>
                          <a:gd name="connsiteY408" fmla="*/ 2940576 h 3370881"/>
                          <a:gd name="connsiteX409" fmla="*/ 703729 w 2657256"/>
                          <a:gd name="connsiteY409" fmla="*/ 2967470 h 3370881"/>
                          <a:gd name="connsiteX410" fmla="*/ 717176 w 2657256"/>
                          <a:gd name="connsiteY410" fmla="*/ 2994364 h 3370881"/>
                          <a:gd name="connsiteX411" fmla="*/ 735106 w 2657256"/>
                          <a:gd name="connsiteY411" fmla="*/ 3052634 h 3370881"/>
                          <a:gd name="connsiteX412" fmla="*/ 739588 w 2657256"/>
                          <a:gd name="connsiteY412" fmla="*/ 3079529 h 3370881"/>
                          <a:gd name="connsiteX413" fmla="*/ 762000 w 2657256"/>
                          <a:gd name="connsiteY413" fmla="*/ 3142281 h 3370881"/>
                          <a:gd name="connsiteX414" fmla="*/ 766482 w 2657256"/>
                          <a:gd name="connsiteY414" fmla="*/ 3231929 h 3370881"/>
                          <a:gd name="connsiteX415" fmla="*/ 770965 w 2657256"/>
                          <a:gd name="connsiteY415" fmla="*/ 3254340 h 3370881"/>
                          <a:gd name="connsiteX416" fmla="*/ 775447 w 2657256"/>
                          <a:gd name="connsiteY416" fmla="*/ 3285717 h 3370881"/>
                          <a:gd name="connsiteX417" fmla="*/ 748553 w 2657256"/>
                          <a:gd name="connsiteY417" fmla="*/ 3335023 h 3370881"/>
                          <a:gd name="connsiteX418" fmla="*/ 721659 w 2657256"/>
                          <a:gd name="connsiteY418" fmla="*/ 3343987 h 3370881"/>
                          <a:gd name="connsiteX419" fmla="*/ 708212 w 2657256"/>
                          <a:gd name="connsiteY419" fmla="*/ 3348470 h 3370881"/>
                          <a:gd name="connsiteX420" fmla="*/ 623047 w 2657256"/>
                          <a:gd name="connsiteY420" fmla="*/ 3330540 h 3370881"/>
                          <a:gd name="connsiteX421" fmla="*/ 609600 w 2657256"/>
                          <a:gd name="connsiteY421" fmla="*/ 3308129 h 3370881"/>
                          <a:gd name="connsiteX422" fmla="*/ 591670 w 2657256"/>
                          <a:gd name="connsiteY422" fmla="*/ 3267787 h 3370881"/>
                          <a:gd name="connsiteX423" fmla="*/ 560294 w 2657256"/>
                          <a:gd name="connsiteY423" fmla="*/ 3209517 h 3370881"/>
                          <a:gd name="connsiteX424" fmla="*/ 551329 w 2657256"/>
                          <a:gd name="connsiteY424" fmla="*/ 3196070 h 3370881"/>
                          <a:gd name="connsiteX425" fmla="*/ 528918 w 2657256"/>
                          <a:gd name="connsiteY425" fmla="*/ 3173658 h 3370881"/>
                          <a:gd name="connsiteX426" fmla="*/ 519953 w 2657256"/>
                          <a:gd name="connsiteY426" fmla="*/ 3128834 h 3370881"/>
                          <a:gd name="connsiteX427" fmla="*/ 524435 w 2657256"/>
                          <a:gd name="connsiteY427" fmla="*/ 3101940 h 3370881"/>
                          <a:gd name="connsiteX428" fmla="*/ 528918 w 2657256"/>
                          <a:gd name="connsiteY428" fmla="*/ 3088493 h 3370881"/>
                          <a:gd name="connsiteX429" fmla="*/ 542365 w 2657256"/>
                          <a:gd name="connsiteY429" fmla="*/ 3052634 h 3370881"/>
                          <a:gd name="connsiteX430" fmla="*/ 484094 w 2657256"/>
                          <a:gd name="connsiteY430" fmla="*/ 2886787 h 3370881"/>
                          <a:gd name="connsiteX431" fmla="*/ 443753 w 2657256"/>
                          <a:gd name="connsiteY431" fmla="*/ 2779211 h 3370881"/>
                          <a:gd name="connsiteX432" fmla="*/ 439270 w 2657256"/>
                          <a:gd name="connsiteY432" fmla="*/ 2752317 h 3370881"/>
                          <a:gd name="connsiteX433" fmla="*/ 430306 w 2657256"/>
                          <a:gd name="connsiteY433" fmla="*/ 2716458 h 3370881"/>
                          <a:gd name="connsiteX434" fmla="*/ 425823 w 2657256"/>
                          <a:gd name="connsiteY434" fmla="*/ 2680599 h 3370881"/>
                          <a:gd name="connsiteX435" fmla="*/ 398929 w 2657256"/>
                          <a:gd name="connsiteY435" fmla="*/ 2599917 h 3370881"/>
                          <a:gd name="connsiteX436" fmla="*/ 385482 w 2657256"/>
                          <a:gd name="connsiteY436" fmla="*/ 2568540 h 3370881"/>
                          <a:gd name="connsiteX437" fmla="*/ 381000 w 2657256"/>
                          <a:gd name="connsiteY437" fmla="*/ 2550611 h 3370881"/>
                          <a:gd name="connsiteX438" fmla="*/ 372035 w 2657256"/>
                          <a:gd name="connsiteY438" fmla="*/ 2483376 h 3370881"/>
                          <a:gd name="connsiteX439" fmla="*/ 367553 w 2657256"/>
                          <a:gd name="connsiteY439" fmla="*/ 2469929 h 3370881"/>
                          <a:gd name="connsiteX440" fmla="*/ 407894 w 2657256"/>
                          <a:gd name="connsiteY440" fmla="*/ 2451999 h 3370881"/>
                          <a:gd name="connsiteX441" fmla="*/ 515470 w 2657256"/>
                          <a:gd name="connsiteY441" fmla="*/ 2407176 h 3370881"/>
                          <a:gd name="connsiteX442" fmla="*/ 578223 w 2657256"/>
                          <a:gd name="connsiteY442" fmla="*/ 2353387 h 3370881"/>
                          <a:gd name="connsiteX443" fmla="*/ 587188 w 2657256"/>
                          <a:gd name="connsiteY443" fmla="*/ 2330976 h 3370881"/>
                          <a:gd name="connsiteX444" fmla="*/ 614082 w 2657256"/>
                          <a:gd name="connsiteY444" fmla="*/ 2254776 h 3370881"/>
                          <a:gd name="connsiteX445" fmla="*/ 649941 w 2657256"/>
                          <a:gd name="connsiteY445" fmla="*/ 2200987 h 3370881"/>
                          <a:gd name="connsiteX446" fmla="*/ 690282 w 2657256"/>
                          <a:gd name="connsiteY446" fmla="*/ 2174093 h 3370881"/>
                          <a:gd name="connsiteX447" fmla="*/ 703729 w 2657256"/>
                          <a:gd name="connsiteY447" fmla="*/ 2165129 h 3370881"/>
                          <a:gd name="connsiteX448" fmla="*/ 739588 w 2657256"/>
                          <a:gd name="connsiteY448" fmla="*/ 2147199 h 3370881"/>
                          <a:gd name="connsiteX449" fmla="*/ 708212 w 2657256"/>
                          <a:gd name="connsiteY449" fmla="*/ 2187540 h 3370881"/>
                          <a:gd name="connsiteX450" fmla="*/ 654423 w 2657256"/>
                          <a:gd name="connsiteY450" fmla="*/ 2241329 h 3370881"/>
                          <a:gd name="connsiteX451" fmla="*/ 636494 w 2657256"/>
                          <a:gd name="connsiteY451" fmla="*/ 2259258 h 3370881"/>
                          <a:gd name="connsiteX452" fmla="*/ 614082 w 2657256"/>
                          <a:gd name="connsiteY452" fmla="*/ 2286152 h 3370881"/>
                          <a:gd name="connsiteX453" fmla="*/ 605118 w 2657256"/>
                          <a:gd name="connsiteY453" fmla="*/ 2299599 h 3370881"/>
                          <a:gd name="connsiteX454" fmla="*/ 560294 w 2657256"/>
                          <a:gd name="connsiteY454" fmla="*/ 2335458 h 3370881"/>
                          <a:gd name="connsiteX455" fmla="*/ 524435 w 2657256"/>
                          <a:gd name="connsiteY455" fmla="*/ 2348905 h 3370881"/>
                          <a:gd name="connsiteX456" fmla="*/ 502023 w 2657256"/>
                          <a:gd name="connsiteY456" fmla="*/ 2362352 h 3370881"/>
                          <a:gd name="connsiteX457" fmla="*/ 461682 w 2657256"/>
                          <a:gd name="connsiteY457" fmla="*/ 2389246 h 3370881"/>
                          <a:gd name="connsiteX458" fmla="*/ 448235 w 2657256"/>
                          <a:gd name="connsiteY458" fmla="*/ 2398211 h 3370881"/>
                          <a:gd name="connsiteX459" fmla="*/ 430306 w 2657256"/>
                          <a:gd name="connsiteY459" fmla="*/ 2407176 h 3370881"/>
                          <a:gd name="connsiteX460" fmla="*/ 412376 w 2657256"/>
                          <a:gd name="connsiteY460" fmla="*/ 2420623 h 3370881"/>
                          <a:gd name="connsiteX461" fmla="*/ 389965 w 2657256"/>
                          <a:gd name="connsiteY461" fmla="*/ 2429587 h 3370881"/>
                          <a:gd name="connsiteX462" fmla="*/ 372035 w 2657256"/>
                          <a:gd name="connsiteY462" fmla="*/ 2443034 h 3370881"/>
                          <a:gd name="connsiteX463" fmla="*/ 318247 w 2657256"/>
                          <a:gd name="connsiteY463" fmla="*/ 2474411 h 3370881"/>
                          <a:gd name="connsiteX464" fmla="*/ 304800 w 2657256"/>
                          <a:gd name="connsiteY464" fmla="*/ 2492340 h 3370881"/>
                          <a:gd name="connsiteX465" fmla="*/ 282388 w 2657256"/>
                          <a:gd name="connsiteY465" fmla="*/ 2519234 h 3370881"/>
                          <a:gd name="connsiteX466" fmla="*/ 295835 w 2657256"/>
                          <a:gd name="connsiteY466" fmla="*/ 2815070 h 3370881"/>
                          <a:gd name="connsiteX467" fmla="*/ 300318 w 2657256"/>
                          <a:gd name="connsiteY467" fmla="*/ 2837481 h 3370881"/>
                          <a:gd name="connsiteX468" fmla="*/ 304800 w 2657256"/>
                          <a:gd name="connsiteY468" fmla="*/ 2868858 h 3370881"/>
                          <a:gd name="connsiteX469" fmla="*/ 309282 w 2657256"/>
                          <a:gd name="connsiteY469" fmla="*/ 2927129 h 3370881"/>
                          <a:gd name="connsiteX470" fmla="*/ 322729 w 2657256"/>
                          <a:gd name="connsiteY470" fmla="*/ 2985399 h 3370881"/>
                          <a:gd name="connsiteX471" fmla="*/ 327212 w 2657256"/>
                          <a:gd name="connsiteY471" fmla="*/ 3012293 h 3370881"/>
                          <a:gd name="connsiteX472" fmla="*/ 331694 w 2657256"/>
                          <a:gd name="connsiteY472" fmla="*/ 3043670 h 3370881"/>
                          <a:gd name="connsiteX473" fmla="*/ 345141 w 2657256"/>
                          <a:gd name="connsiteY473" fmla="*/ 3070564 h 3370881"/>
                          <a:gd name="connsiteX474" fmla="*/ 367553 w 2657256"/>
                          <a:gd name="connsiteY474" fmla="*/ 3124352 h 3370881"/>
                          <a:gd name="connsiteX475" fmla="*/ 381000 w 2657256"/>
                          <a:gd name="connsiteY475" fmla="*/ 3182623 h 3370881"/>
                          <a:gd name="connsiteX476" fmla="*/ 389965 w 2657256"/>
                          <a:gd name="connsiteY476" fmla="*/ 3196070 h 3370881"/>
                          <a:gd name="connsiteX477" fmla="*/ 394447 w 2657256"/>
                          <a:gd name="connsiteY477" fmla="*/ 3213999 h 3370881"/>
                          <a:gd name="connsiteX478" fmla="*/ 412376 w 2657256"/>
                          <a:gd name="connsiteY478" fmla="*/ 3245376 h 3370881"/>
                          <a:gd name="connsiteX479" fmla="*/ 416859 w 2657256"/>
                          <a:gd name="connsiteY479" fmla="*/ 3258823 h 3370881"/>
                          <a:gd name="connsiteX480" fmla="*/ 425823 w 2657256"/>
                          <a:gd name="connsiteY480" fmla="*/ 3272270 h 3370881"/>
                          <a:gd name="connsiteX481" fmla="*/ 439270 w 2657256"/>
                          <a:gd name="connsiteY481" fmla="*/ 3303646 h 3370881"/>
                          <a:gd name="connsiteX482" fmla="*/ 439270 w 2657256"/>
                          <a:gd name="connsiteY482" fmla="*/ 3352952 h 3370881"/>
                          <a:gd name="connsiteX483" fmla="*/ 430306 w 2657256"/>
                          <a:gd name="connsiteY483" fmla="*/ 3366399 h 3370881"/>
                          <a:gd name="connsiteX484" fmla="*/ 412376 w 2657256"/>
                          <a:gd name="connsiteY484" fmla="*/ 3370881 h 3370881"/>
                          <a:gd name="connsiteX485" fmla="*/ 295835 w 2657256"/>
                          <a:gd name="connsiteY485" fmla="*/ 3357434 h 3370881"/>
                          <a:gd name="connsiteX486" fmla="*/ 264459 w 2657256"/>
                          <a:gd name="connsiteY486" fmla="*/ 3276752 h 3370881"/>
                          <a:gd name="connsiteX487" fmla="*/ 259976 w 2657256"/>
                          <a:gd name="connsiteY487" fmla="*/ 3240893 h 3370881"/>
                          <a:gd name="connsiteX488" fmla="*/ 246529 w 2657256"/>
                          <a:gd name="connsiteY488" fmla="*/ 3178140 h 3370881"/>
                          <a:gd name="connsiteX489" fmla="*/ 237565 w 2657256"/>
                          <a:gd name="connsiteY489" fmla="*/ 3084011 h 3370881"/>
                          <a:gd name="connsiteX490" fmla="*/ 228600 w 2657256"/>
                          <a:gd name="connsiteY490" fmla="*/ 3057117 h 3370881"/>
                          <a:gd name="connsiteX491" fmla="*/ 219635 w 2657256"/>
                          <a:gd name="connsiteY491" fmla="*/ 3021258 h 3370881"/>
                          <a:gd name="connsiteX492" fmla="*/ 206188 w 2657256"/>
                          <a:gd name="connsiteY492" fmla="*/ 2980917 h 3370881"/>
                          <a:gd name="connsiteX493" fmla="*/ 201706 w 2657256"/>
                          <a:gd name="connsiteY493" fmla="*/ 2949540 h 3370881"/>
                          <a:gd name="connsiteX494" fmla="*/ 197223 w 2657256"/>
                          <a:gd name="connsiteY494" fmla="*/ 2927129 h 3370881"/>
                          <a:gd name="connsiteX495" fmla="*/ 192741 w 2657256"/>
                          <a:gd name="connsiteY495" fmla="*/ 2891270 h 3370881"/>
                          <a:gd name="connsiteX496" fmla="*/ 188259 w 2657256"/>
                          <a:gd name="connsiteY496" fmla="*/ 2850929 h 3370881"/>
                          <a:gd name="connsiteX497" fmla="*/ 179294 w 2657256"/>
                          <a:gd name="connsiteY497" fmla="*/ 2824034 h 3370881"/>
                          <a:gd name="connsiteX498" fmla="*/ 165847 w 2657256"/>
                          <a:gd name="connsiteY498" fmla="*/ 2774729 h 3370881"/>
                          <a:gd name="connsiteX499" fmla="*/ 161365 w 2657256"/>
                          <a:gd name="connsiteY499" fmla="*/ 2747834 h 3370881"/>
                          <a:gd name="connsiteX500" fmla="*/ 156882 w 2657256"/>
                          <a:gd name="connsiteY500" fmla="*/ 2559576 h 3370881"/>
                          <a:gd name="connsiteX501" fmla="*/ 152400 w 2657256"/>
                          <a:gd name="connsiteY501" fmla="*/ 2519234 h 3370881"/>
                          <a:gd name="connsiteX502" fmla="*/ 118035 w 2657256"/>
                          <a:gd name="connsiteY502" fmla="*/ 2400004 h 3370881"/>
                          <a:gd name="connsiteX503" fmla="*/ 129988 w 2657256"/>
                          <a:gd name="connsiteY503" fmla="*/ 2344423 h 3370881"/>
                          <a:gd name="connsiteX504" fmla="*/ 100106 w 2657256"/>
                          <a:gd name="connsiteY504" fmla="*/ 2330976 h 3370881"/>
                          <a:gd name="connsiteX505" fmla="*/ 138953 w 2657256"/>
                          <a:gd name="connsiteY505" fmla="*/ 2313046 h 3370881"/>
                          <a:gd name="connsiteX506" fmla="*/ 152400 w 2657256"/>
                          <a:gd name="connsiteY506" fmla="*/ 2304081 h 3370881"/>
                          <a:gd name="connsiteX507" fmla="*/ 170329 w 2657256"/>
                          <a:gd name="connsiteY507" fmla="*/ 2259258 h 3370881"/>
                          <a:gd name="connsiteX508" fmla="*/ 188259 w 2657256"/>
                          <a:gd name="connsiteY508" fmla="*/ 2223399 h 3370881"/>
                          <a:gd name="connsiteX509" fmla="*/ 206188 w 2657256"/>
                          <a:gd name="connsiteY509" fmla="*/ 2187540 h 3370881"/>
                          <a:gd name="connsiteX510" fmla="*/ 210670 w 2657256"/>
                          <a:gd name="connsiteY510" fmla="*/ 2174093 h 3370881"/>
                          <a:gd name="connsiteX511" fmla="*/ 219635 w 2657256"/>
                          <a:gd name="connsiteY511" fmla="*/ 2115823 h 3370881"/>
                          <a:gd name="connsiteX512" fmla="*/ 210670 w 2657256"/>
                          <a:gd name="connsiteY512" fmla="*/ 1958940 h 3370881"/>
                          <a:gd name="connsiteX513" fmla="*/ 192741 w 2657256"/>
                          <a:gd name="connsiteY513" fmla="*/ 1923081 h 3370881"/>
                          <a:gd name="connsiteX514" fmla="*/ 179294 w 2657256"/>
                          <a:gd name="connsiteY514" fmla="*/ 1891705 h 3370881"/>
                          <a:gd name="connsiteX515" fmla="*/ 165847 w 2657256"/>
                          <a:gd name="connsiteY515" fmla="*/ 1864811 h 3370881"/>
                          <a:gd name="connsiteX516" fmla="*/ 152400 w 2657256"/>
                          <a:gd name="connsiteY516" fmla="*/ 1833434 h 3370881"/>
                          <a:gd name="connsiteX517" fmla="*/ 143435 w 2657256"/>
                          <a:gd name="connsiteY517" fmla="*/ 1819987 h 3370881"/>
                          <a:gd name="connsiteX518" fmla="*/ 107576 w 2657256"/>
                          <a:gd name="connsiteY518" fmla="*/ 1784129 h 3370881"/>
                          <a:gd name="connsiteX519" fmla="*/ 94129 w 2657256"/>
                          <a:gd name="connsiteY519" fmla="*/ 1779646 h 3370881"/>
                          <a:gd name="connsiteX520" fmla="*/ 71718 w 2657256"/>
                          <a:gd name="connsiteY520" fmla="*/ 1770681 h 3370881"/>
                          <a:gd name="connsiteX521" fmla="*/ 58270 w 2657256"/>
                          <a:gd name="connsiteY521" fmla="*/ 1761717 h 3370881"/>
                          <a:gd name="connsiteX522" fmla="*/ 26894 w 2657256"/>
                          <a:gd name="connsiteY522" fmla="*/ 1730340 h 3370881"/>
                          <a:gd name="connsiteX523" fmla="*/ 0 w 2657256"/>
                          <a:gd name="connsiteY523" fmla="*/ 1707929 h 3370881"/>
                          <a:gd name="connsiteX0" fmla="*/ 0 w 2657256"/>
                          <a:gd name="connsiteY0" fmla="*/ 1707929 h 3370881"/>
                          <a:gd name="connsiteX1" fmla="*/ 22412 w 2657256"/>
                          <a:gd name="connsiteY1" fmla="*/ 1698964 h 3370881"/>
                          <a:gd name="connsiteX2" fmla="*/ 31376 w 2657256"/>
                          <a:gd name="connsiteY2" fmla="*/ 1681034 h 3370881"/>
                          <a:gd name="connsiteX3" fmla="*/ 44823 w 2657256"/>
                          <a:gd name="connsiteY3" fmla="*/ 1672070 h 3370881"/>
                          <a:gd name="connsiteX4" fmla="*/ 58270 w 2657256"/>
                          <a:gd name="connsiteY4" fmla="*/ 1654140 h 3370881"/>
                          <a:gd name="connsiteX5" fmla="*/ 76200 w 2657256"/>
                          <a:gd name="connsiteY5" fmla="*/ 1645176 h 3370881"/>
                          <a:gd name="connsiteX6" fmla="*/ 98612 w 2657256"/>
                          <a:gd name="connsiteY6" fmla="*/ 1636211 h 3370881"/>
                          <a:gd name="connsiteX7" fmla="*/ 125506 w 2657256"/>
                          <a:gd name="connsiteY7" fmla="*/ 1627246 h 3370881"/>
                          <a:gd name="connsiteX8" fmla="*/ 152400 w 2657256"/>
                          <a:gd name="connsiteY8" fmla="*/ 1609317 h 3370881"/>
                          <a:gd name="connsiteX9" fmla="*/ 170329 w 2657256"/>
                          <a:gd name="connsiteY9" fmla="*/ 1600352 h 3370881"/>
                          <a:gd name="connsiteX10" fmla="*/ 188259 w 2657256"/>
                          <a:gd name="connsiteY10" fmla="*/ 1582423 h 3370881"/>
                          <a:gd name="connsiteX11" fmla="*/ 228600 w 2657256"/>
                          <a:gd name="connsiteY11" fmla="*/ 1564493 h 3370881"/>
                          <a:gd name="connsiteX12" fmla="*/ 255494 w 2657256"/>
                          <a:gd name="connsiteY12" fmla="*/ 1546564 h 3370881"/>
                          <a:gd name="connsiteX13" fmla="*/ 300318 w 2657256"/>
                          <a:gd name="connsiteY13" fmla="*/ 1524152 h 3370881"/>
                          <a:gd name="connsiteX14" fmla="*/ 313765 w 2657256"/>
                          <a:gd name="connsiteY14" fmla="*/ 1515187 h 3370881"/>
                          <a:gd name="connsiteX15" fmla="*/ 340659 w 2657256"/>
                          <a:gd name="connsiteY15" fmla="*/ 1510705 h 3370881"/>
                          <a:gd name="connsiteX16" fmla="*/ 363070 w 2657256"/>
                          <a:gd name="connsiteY16" fmla="*/ 1506223 h 3370881"/>
                          <a:gd name="connsiteX17" fmla="*/ 389965 w 2657256"/>
                          <a:gd name="connsiteY17" fmla="*/ 1501740 h 3370881"/>
                          <a:gd name="connsiteX18" fmla="*/ 425823 w 2657256"/>
                          <a:gd name="connsiteY18" fmla="*/ 1497258 h 3370881"/>
                          <a:gd name="connsiteX19" fmla="*/ 470647 w 2657256"/>
                          <a:gd name="connsiteY19" fmla="*/ 1488293 h 3370881"/>
                          <a:gd name="connsiteX20" fmla="*/ 515470 w 2657256"/>
                          <a:gd name="connsiteY20" fmla="*/ 1479329 h 3370881"/>
                          <a:gd name="connsiteX21" fmla="*/ 528918 w 2657256"/>
                          <a:gd name="connsiteY21" fmla="*/ 1470364 h 3370881"/>
                          <a:gd name="connsiteX22" fmla="*/ 600635 w 2657256"/>
                          <a:gd name="connsiteY22" fmla="*/ 1456917 h 3370881"/>
                          <a:gd name="connsiteX23" fmla="*/ 690282 w 2657256"/>
                          <a:gd name="connsiteY23" fmla="*/ 1447952 h 3370881"/>
                          <a:gd name="connsiteX24" fmla="*/ 793376 w 2657256"/>
                          <a:gd name="connsiteY24" fmla="*/ 1452434 h 3370881"/>
                          <a:gd name="connsiteX25" fmla="*/ 874059 w 2657256"/>
                          <a:gd name="connsiteY25" fmla="*/ 1465881 h 3370881"/>
                          <a:gd name="connsiteX26" fmla="*/ 914400 w 2657256"/>
                          <a:gd name="connsiteY26" fmla="*/ 1470364 h 3370881"/>
                          <a:gd name="connsiteX27" fmla="*/ 1030941 w 2657256"/>
                          <a:gd name="connsiteY27" fmla="*/ 1483811 h 3370881"/>
                          <a:gd name="connsiteX28" fmla="*/ 1151965 w 2657256"/>
                          <a:gd name="connsiteY28" fmla="*/ 1492776 h 3370881"/>
                          <a:gd name="connsiteX29" fmla="*/ 1281953 w 2657256"/>
                          <a:gd name="connsiteY29" fmla="*/ 1501740 h 3370881"/>
                          <a:gd name="connsiteX30" fmla="*/ 1465729 w 2657256"/>
                          <a:gd name="connsiteY30" fmla="*/ 1497258 h 3370881"/>
                          <a:gd name="connsiteX31" fmla="*/ 1510553 w 2657256"/>
                          <a:gd name="connsiteY31" fmla="*/ 1492776 h 3370881"/>
                          <a:gd name="connsiteX32" fmla="*/ 1582270 w 2657256"/>
                          <a:gd name="connsiteY32" fmla="*/ 1461399 h 3370881"/>
                          <a:gd name="connsiteX33" fmla="*/ 1604682 w 2657256"/>
                          <a:gd name="connsiteY33" fmla="*/ 1456917 h 3370881"/>
                          <a:gd name="connsiteX34" fmla="*/ 1622612 w 2657256"/>
                          <a:gd name="connsiteY34" fmla="*/ 1447952 h 3370881"/>
                          <a:gd name="connsiteX35" fmla="*/ 1645023 w 2657256"/>
                          <a:gd name="connsiteY35" fmla="*/ 1438987 h 3370881"/>
                          <a:gd name="connsiteX36" fmla="*/ 1662953 w 2657256"/>
                          <a:gd name="connsiteY36" fmla="*/ 1425540 h 3370881"/>
                          <a:gd name="connsiteX37" fmla="*/ 1698812 w 2657256"/>
                          <a:gd name="connsiteY37" fmla="*/ 1407611 h 3370881"/>
                          <a:gd name="connsiteX38" fmla="*/ 1739153 w 2657256"/>
                          <a:gd name="connsiteY38" fmla="*/ 1380717 h 3370881"/>
                          <a:gd name="connsiteX39" fmla="*/ 1752600 w 2657256"/>
                          <a:gd name="connsiteY39" fmla="*/ 1367270 h 3370881"/>
                          <a:gd name="connsiteX40" fmla="*/ 1775012 w 2657256"/>
                          <a:gd name="connsiteY40" fmla="*/ 1353823 h 3370881"/>
                          <a:gd name="connsiteX41" fmla="*/ 1797423 w 2657256"/>
                          <a:gd name="connsiteY41" fmla="*/ 1335893 h 3370881"/>
                          <a:gd name="connsiteX42" fmla="*/ 1810870 w 2657256"/>
                          <a:gd name="connsiteY42" fmla="*/ 1304517 h 3370881"/>
                          <a:gd name="connsiteX43" fmla="*/ 1815353 w 2657256"/>
                          <a:gd name="connsiteY43" fmla="*/ 1291070 h 3370881"/>
                          <a:gd name="connsiteX44" fmla="*/ 1801906 w 2657256"/>
                          <a:gd name="connsiteY44" fmla="*/ 1138670 h 3370881"/>
                          <a:gd name="connsiteX45" fmla="*/ 1792941 w 2657256"/>
                          <a:gd name="connsiteY45" fmla="*/ 1125223 h 3370881"/>
                          <a:gd name="connsiteX46" fmla="*/ 1757082 w 2657256"/>
                          <a:gd name="connsiteY46" fmla="*/ 1093846 h 3370881"/>
                          <a:gd name="connsiteX47" fmla="*/ 1730188 w 2657256"/>
                          <a:gd name="connsiteY47" fmla="*/ 1066952 h 3370881"/>
                          <a:gd name="connsiteX48" fmla="*/ 1703294 w 2657256"/>
                          <a:gd name="connsiteY48" fmla="*/ 1049023 h 3370881"/>
                          <a:gd name="connsiteX49" fmla="*/ 1622612 w 2657256"/>
                          <a:gd name="connsiteY49" fmla="*/ 1053505 h 3370881"/>
                          <a:gd name="connsiteX50" fmla="*/ 1595718 w 2657256"/>
                          <a:gd name="connsiteY50" fmla="*/ 1062470 h 3370881"/>
                          <a:gd name="connsiteX51" fmla="*/ 1573306 w 2657256"/>
                          <a:gd name="connsiteY51" fmla="*/ 1066952 h 3370881"/>
                          <a:gd name="connsiteX52" fmla="*/ 1453385 w 2657256"/>
                          <a:gd name="connsiteY52" fmla="*/ 1082761 h 3370881"/>
                          <a:gd name="connsiteX53" fmla="*/ 1326776 w 2657256"/>
                          <a:gd name="connsiteY53" fmla="*/ 1062470 h 3370881"/>
                          <a:gd name="connsiteX54" fmla="*/ 1308847 w 2657256"/>
                          <a:gd name="connsiteY54" fmla="*/ 1057987 h 3370881"/>
                          <a:gd name="connsiteX55" fmla="*/ 1277470 w 2657256"/>
                          <a:gd name="connsiteY55" fmla="*/ 1053505 h 3370881"/>
                          <a:gd name="connsiteX56" fmla="*/ 1259541 w 2657256"/>
                          <a:gd name="connsiteY56" fmla="*/ 1049023 h 3370881"/>
                          <a:gd name="connsiteX57" fmla="*/ 1232647 w 2657256"/>
                          <a:gd name="connsiteY57" fmla="*/ 1044540 h 3370881"/>
                          <a:gd name="connsiteX58" fmla="*/ 1053353 w 2657256"/>
                          <a:gd name="connsiteY58" fmla="*/ 1049023 h 3370881"/>
                          <a:gd name="connsiteX59" fmla="*/ 1035423 w 2657256"/>
                          <a:gd name="connsiteY59" fmla="*/ 1053505 h 3370881"/>
                          <a:gd name="connsiteX60" fmla="*/ 1008529 w 2657256"/>
                          <a:gd name="connsiteY60" fmla="*/ 1057987 h 3370881"/>
                          <a:gd name="connsiteX61" fmla="*/ 995082 w 2657256"/>
                          <a:gd name="connsiteY61" fmla="*/ 1062470 h 3370881"/>
                          <a:gd name="connsiteX62" fmla="*/ 945776 w 2657256"/>
                          <a:gd name="connsiteY62" fmla="*/ 1031093 h 3370881"/>
                          <a:gd name="connsiteX63" fmla="*/ 941294 w 2657256"/>
                          <a:gd name="connsiteY63" fmla="*/ 1017646 h 3370881"/>
                          <a:gd name="connsiteX64" fmla="*/ 932329 w 2657256"/>
                          <a:gd name="connsiteY64" fmla="*/ 919034 h 3370881"/>
                          <a:gd name="connsiteX65" fmla="*/ 914400 w 2657256"/>
                          <a:gd name="connsiteY65" fmla="*/ 901105 h 3370881"/>
                          <a:gd name="connsiteX66" fmla="*/ 918882 w 2657256"/>
                          <a:gd name="connsiteY66" fmla="*/ 869729 h 3370881"/>
                          <a:gd name="connsiteX67" fmla="*/ 941294 w 2657256"/>
                          <a:gd name="connsiteY67" fmla="*/ 865246 h 3370881"/>
                          <a:gd name="connsiteX68" fmla="*/ 959223 w 2657256"/>
                          <a:gd name="connsiteY68" fmla="*/ 851799 h 3370881"/>
                          <a:gd name="connsiteX69" fmla="*/ 990600 w 2657256"/>
                          <a:gd name="connsiteY69" fmla="*/ 847317 h 3370881"/>
                          <a:gd name="connsiteX70" fmla="*/ 1129553 w 2657256"/>
                          <a:gd name="connsiteY70" fmla="*/ 838352 h 3370881"/>
                          <a:gd name="connsiteX71" fmla="*/ 1147482 w 2657256"/>
                          <a:gd name="connsiteY71" fmla="*/ 829387 h 3370881"/>
                          <a:gd name="connsiteX72" fmla="*/ 1178859 w 2657256"/>
                          <a:gd name="connsiteY72" fmla="*/ 806976 h 3370881"/>
                          <a:gd name="connsiteX73" fmla="*/ 1192306 w 2657256"/>
                          <a:gd name="connsiteY73" fmla="*/ 793529 h 3370881"/>
                          <a:gd name="connsiteX74" fmla="*/ 1214718 w 2657256"/>
                          <a:gd name="connsiteY74" fmla="*/ 784564 h 3370881"/>
                          <a:gd name="connsiteX75" fmla="*/ 1241612 w 2657256"/>
                          <a:gd name="connsiteY75" fmla="*/ 771117 h 3370881"/>
                          <a:gd name="connsiteX76" fmla="*/ 1277470 w 2657256"/>
                          <a:gd name="connsiteY76" fmla="*/ 753187 h 3370881"/>
                          <a:gd name="connsiteX77" fmla="*/ 1295400 w 2657256"/>
                          <a:gd name="connsiteY77" fmla="*/ 730776 h 3370881"/>
                          <a:gd name="connsiteX78" fmla="*/ 1317812 w 2657256"/>
                          <a:gd name="connsiteY78" fmla="*/ 708364 h 3370881"/>
                          <a:gd name="connsiteX79" fmla="*/ 1353670 w 2657256"/>
                          <a:gd name="connsiteY79" fmla="*/ 663540 h 3370881"/>
                          <a:gd name="connsiteX80" fmla="*/ 1371600 w 2657256"/>
                          <a:gd name="connsiteY80" fmla="*/ 636646 h 3370881"/>
                          <a:gd name="connsiteX81" fmla="*/ 1380565 w 2657256"/>
                          <a:gd name="connsiteY81" fmla="*/ 596305 h 3370881"/>
                          <a:gd name="connsiteX82" fmla="*/ 1385047 w 2657256"/>
                          <a:gd name="connsiteY82" fmla="*/ 582858 h 3370881"/>
                          <a:gd name="connsiteX83" fmla="*/ 1380565 w 2657256"/>
                          <a:gd name="connsiteY83" fmla="*/ 533552 h 3370881"/>
                          <a:gd name="connsiteX84" fmla="*/ 1367118 w 2657256"/>
                          <a:gd name="connsiteY84" fmla="*/ 524587 h 3370881"/>
                          <a:gd name="connsiteX85" fmla="*/ 1349188 w 2657256"/>
                          <a:gd name="connsiteY85" fmla="*/ 520105 h 3370881"/>
                          <a:gd name="connsiteX86" fmla="*/ 1326776 w 2657256"/>
                          <a:gd name="connsiteY86" fmla="*/ 511140 h 3370881"/>
                          <a:gd name="connsiteX87" fmla="*/ 1281953 w 2657256"/>
                          <a:gd name="connsiteY87" fmla="*/ 515623 h 3370881"/>
                          <a:gd name="connsiteX88" fmla="*/ 1250576 w 2657256"/>
                          <a:gd name="connsiteY88" fmla="*/ 529070 h 3370881"/>
                          <a:gd name="connsiteX89" fmla="*/ 1210235 w 2657256"/>
                          <a:gd name="connsiteY89" fmla="*/ 542517 h 3370881"/>
                          <a:gd name="connsiteX90" fmla="*/ 1183341 w 2657256"/>
                          <a:gd name="connsiteY90" fmla="*/ 555964 h 3370881"/>
                          <a:gd name="connsiteX91" fmla="*/ 1160929 w 2657256"/>
                          <a:gd name="connsiteY91" fmla="*/ 569411 h 3370881"/>
                          <a:gd name="connsiteX92" fmla="*/ 1134035 w 2657256"/>
                          <a:gd name="connsiteY92" fmla="*/ 578376 h 3370881"/>
                          <a:gd name="connsiteX93" fmla="*/ 1111623 w 2657256"/>
                          <a:gd name="connsiteY93" fmla="*/ 587340 h 3370881"/>
                          <a:gd name="connsiteX94" fmla="*/ 1084729 w 2657256"/>
                          <a:gd name="connsiteY94" fmla="*/ 596305 h 3370881"/>
                          <a:gd name="connsiteX95" fmla="*/ 986118 w 2657256"/>
                          <a:gd name="connsiteY95" fmla="*/ 591823 h 3370881"/>
                          <a:gd name="connsiteX96" fmla="*/ 927847 w 2657256"/>
                          <a:gd name="connsiteY96" fmla="*/ 578376 h 3370881"/>
                          <a:gd name="connsiteX97" fmla="*/ 896470 w 2657256"/>
                          <a:gd name="connsiteY97" fmla="*/ 555964 h 3370881"/>
                          <a:gd name="connsiteX98" fmla="*/ 883023 w 2657256"/>
                          <a:gd name="connsiteY98" fmla="*/ 546999 h 3370881"/>
                          <a:gd name="connsiteX99" fmla="*/ 865094 w 2657256"/>
                          <a:gd name="connsiteY99" fmla="*/ 497693 h 3370881"/>
                          <a:gd name="connsiteX100" fmla="*/ 869576 w 2657256"/>
                          <a:gd name="connsiteY100" fmla="*/ 403564 h 3370881"/>
                          <a:gd name="connsiteX101" fmla="*/ 874059 w 2657256"/>
                          <a:gd name="connsiteY101" fmla="*/ 385634 h 3370881"/>
                          <a:gd name="connsiteX102" fmla="*/ 883023 w 2657256"/>
                          <a:gd name="connsiteY102" fmla="*/ 372187 h 3370881"/>
                          <a:gd name="connsiteX103" fmla="*/ 909918 w 2657256"/>
                          <a:gd name="connsiteY103" fmla="*/ 363223 h 3370881"/>
                          <a:gd name="connsiteX104" fmla="*/ 914400 w 2657256"/>
                          <a:gd name="connsiteY104" fmla="*/ 385634 h 3370881"/>
                          <a:gd name="connsiteX105" fmla="*/ 909918 w 2657256"/>
                          <a:gd name="connsiteY105" fmla="*/ 408046 h 3370881"/>
                          <a:gd name="connsiteX106" fmla="*/ 900953 w 2657256"/>
                          <a:gd name="connsiteY106" fmla="*/ 466317 h 3370881"/>
                          <a:gd name="connsiteX107" fmla="*/ 905435 w 2657256"/>
                          <a:gd name="connsiteY107" fmla="*/ 515623 h 3370881"/>
                          <a:gd name="connsiteX108" fmla="*/ 932329 w 2657256"/>
                          <a:gd name="connsiteY108" fmla="*/ 551481 h 3370881"/>
                          <a:gd name="connsiteX109" fmla="*/ 954741 w 2657256"/>
                          <a:gd name="connsiteY109" fmla="*/ 560446 h 3370881"/>
                          <a:gd name="connsiteX110" fmla="*/ 972670 w 2657256"/>
                          <a:gd name="connsiteY110" fmla="*/ 569411 h 3370881"/>
                          <a:gd name="connsiteX111" fmla="*/ 1066800 w 2657256"/>
                          <a:gd name="connsiteY111" fmla="*/ 564929 h 3370881"/>
                          <a:gd name="connsiteX112" fmla="*/ 1111623 w 2657256"/>
                          <a:gd name="connsiteY112" fmla="*/ 551481 h 3370881"/>
                          <a:gd name="connsiteX113" fmla="*/ 1129553 w 2657256"/>
                          <a:gd name="connsiteY113" fmla="*/ 538034 h 3370881"/>
                          <a:gd name="connsiteX114" fmla="*/ 1156447 w 2657256"/>
                          <a:gd name="connsiteY114" fmla="*/ 511140 h 3370881"/>
                          <a:gd name="connsiteX115" fmla="*/ 1160929 w 2657256"/>
                          <a:gd name="connsiteY115" fmla="*/ 493211 h 3370881"/>
                          <a:gd name="connsiteX116" fmla="*/ 1178859 w 2657256"/>
                          <a:gd name="connsiteY116" fmla="*/ 331846 h 3370881"/>
                          <a:gd name="connsiteX117" fmla="*/ 1215315 w 2657256"/>
                          <a:gd name="connsiteY117" fmla="*/ 270289 h 3370881"/>
                          <a:gd name="connsiteX118" fmla="*/ 1214718 w 2657256"/>
                          <a:gd name="connsiteY118" fmla="*/ 367705 h 3370881"/>
                          <a:gd name="connsiteX119" fmla="*/ 1201270 w 2657256"/>
                          <a:gd name="connsiteY119" fmla="*/ 412529 h 3370881"/>
                          <a:gd name="connsiteX120" fmla="*/ 1210235 w 2657256"/>
                          <a:gd name="connsiteY120" fmla="*/ 461834 h 3370881"/>
                          <a:gd name="connsiteX121" fmla="*/ 1214718 w 2657256"/>
                          <a:gd name="connsiteY121" fmla="*/ 475281 h 3370881"/>
                          <a:gd name="connsiteX122" fmla="*/ 1228165 w 2657256"/>
                          <a:gd name="connsiteY122" fmla="*/ 484246 h 3370881"/>
                          <a:gd name="connsiteX123" fmla="*/ 1250576 w 2657256"/>
                          <a:gd name="connsiteY123" fmla="*/ 502176 h 3370881"/>
                          <a:gd name="connsiteX124" fmla="*/ 1317812 w 2657256"/>
                          <a:gd name="connsiteY124" fmla="*/ 497693 h 3370881"/>
                          <a:gd name="connsiteX125" fmla="*/ 1353670 w 2657256"/>
                          <a:gd name="connsiteY125" fmla="*/ 488729 h 3370881"/>
                          <a:gd name="connsiteX126" fmla="*/ 1506070 w 2657256"/>
                          <a:gd name="connsiteY126" fmla="*/ 457352 h 3370881"/>
                          <a:gd name="connsiteX127" fmla="*/ 1550894 w 2657256"/>
                          <a:gd name="connsiteY127" fmla="*/ 430458 h 3370881"/>
                          <a:gd name="connsiteX128" fmla="*/ 1564341 w 2657256"/>
                          <a:gd name="connsiteY128" fmla="*/ 417011 h 3370881"/>
                          <a:gd name="connsiteX129" fmla="*/ 1586753 w 2657256"/>
                          <a:gd name="connsiteY129" fmla="*/ 399081 h 3370881"/>
                          <a:gd name="connsiteX130" fmla="*/ 1595718 w 2657256"/>
                          <a:gd name="connsiteY130" fmla="*/ 381152 h 3370881"/>
                          <a:gd name="connsiteX131" fmla="*/ 1600200 w 2657256"/>
                          <a:gd name="connsiteY131" fmla="*/ 363223 h 3370881"/>
                          <a:gd name="connsiteX132" fmla="*/ 1609165 w 2657256"/>
                          <a:gd name="connsiteY132" fmla="*/ 313917 h 3370881"/>
                          <a:gd name="connsiteX133" fmla="*/ 1537447 w 2657256"/>
                          <a:gd name="connsiteY133" fmla="*/ 188411 h 3370881"/>
                          <a:gd name="connsiteX134" fmla="*/ 1613647 w 2657256"/>
                          <a:gd name="connsiteY134" fmla="*/ 399081 h 3370881"/>
                          <a:gd name="connsiteX135" fmla="*/ 1627094 w 2657256"/>
                          <a:gd name="connsiteY135" fmla="*/ 417011 h 3370881"/>
                          <a:gd name="connsiteX136" fmla="*/ 1658470 w 2657256"/>
                          <a:gd name="connsiteY136" fmla="*/ 412529 h 3370881"/>
                          <a:gd name="connsiteX137" fmla="*/ 1685365 w 2657256"/>
                          <a:gd name="connsiteY137" fmla="*/ 390117 h 3370881"/>
                          <a:gd name="connsiteX138" fmla="*/ 1694329 w 2657256"/>
                          <a:gd name="connsiteY138" fmla="*/ 376670 h 3370881"/>
                          <a:gd name="connsiteX139" fmla="*/ 1734670 w 2657256"/>
                          <a:gd name="connsiteY139" fmla="*/ 354258 h 3370881"/>
                          <a:gd name="connsiteX140" fmla="*/ 1743635 w 2657256"/>
                          <a:gd name="connsiteY140" fmla="*/ 340811 h 3370881"/>
                          <a:gd name="connsiteX141" fmla="*/ 1757082 w 2657256"/>
                          <a:gd name="connsiteY141" fmla="*/ 336329 h 3370881"/>
                          <a:gd name="connsiteX142" fmla="*/ 1808984 w 2657256"/>
                          <a:gd name="connsiteY142" fmla="*/ 249641 h 3370881"/>
                          <a:gd name="connsiteX143" fmla="*/ 1899621 w 2657256"/>
                          <a:gd name="connsiteY143" fmla="*/ 211719 h 3370881"/>
                          <a:gd name="connsiteX144" fmla="*/ 1808984 w 2657256"/>
                          <a:gd name="connsiteY144" fmla="*/ 178521 h 3370881"/>
                          <a:gd name="connsiteX145" fmla="*/ 1772023 w 2657256"/>
                          <a:gd name="connsiteY145" fmla="*/ 77249 h 3370881"/>
                          <a:gd name="connsiteX146" fmla="*/ 1900425 w 2657256"/>
                          <a:gd name="connsiteY146" fmla="*/ 214081 h 3370881"/>
                          <a:gd name="connsiteX147" fmla="*/ 1874221 w 2657256"/>
                          <a:gd name="connsiteY147" fmla="*/ 318698 h 3370881"/>
                          <a:gd name="connsiteX148" fmla="*/ 1788459 w 2657256"/>
                          <a:gd name="connsiteY148" fmla="*/ 367705 h 3370881"/>
                          <a:gd name="connsiteX149" fmla="*/ 1761565 w 2657256"/>
                          <a:gd name="connsiteY149" fmla="*/ 390117 h 3370881"/>
                          <a:gd name="connsiteX150" fmla="*/ 1783976 w 2657256"/>
                          <a:gd name="connsiteY150" fmla="*/ 399081 h 3370881"/>
                          <a:gd name="connsiteX151" fmla="*/ 1878106 w 2657256"/>
                          <a:gd name="connsiteY151" fmla="*/ 390117 h 3370881"/>
                          <a:gd name="connsiteX152" fmla="*/ 1891553 w 2657256"/>
                          <a:gd name="connsiteY152" fmla="*/ 381152 h 3370881"/>
                          <a:gd name="connsiteX153" fmla="*/ 1918447 w 2657256"/>
                          <a:gd name="connsiteY153" fmla="*/ 372187 h 3370881"/>
                          <a:gd name="connsiteX154" fmla="*/ 1940859 w 2657256"/>
                          <a:gd name="connsiteY154" fmla="*/ 358740 h 3370881"/>
                          <a:gd name="connsiteX155" fmla="*/ 1954306 w 2657256"/>
                          <a:gd name="connsiteY155" fmla="*/ 354258 h 3370881"/>
                          <a:gd name="connsiteX156" fmla="*/ 2083304 w 2657256"/>
                          <a:gd name="connsiteY156" fmla="*/ 290281 h 3370881"/>
                          <a:gd name="connsiteX157" fmla="*/ 2166172 w 2657256"/>
                          <a:gd name="connsiteY157" fmla="*/ 215604 h 3370881"/>
                          <a:gd name="connsiteX158" fmla="*/ 2069054 w 2657256"/>
                          <a:gd name="connsiteY158" fmla="*/ 40493 h 3370881"/>
                          <a:gd name="connsiteX159" fmla="*/ 2078225 w 2657256"/>
                          <a:gd name="connsiteY159" fmla="*/ 188681 h 3370881"/>
                          <a:gd name="connsiteX160" fmla="*/ 1999129 w 2657256"/>
                          <a:gd name="connsiteY160" fmla="*/ 358740 h 3370881"/>
                          <a:gd name="connsiteX161" fmla="*/ 1994647 w 2657256"/>
                          <a:gd name="connsiteY161" fmla="*/ 372187 h 3370881"/>
                          <a:gd name="connsiteX162" fmla="*/ 2039470 w 2657256"/>
                          <a:gd name="connsiteY162" fmla="*/ 390117 h 3370881"/>
                          <a:gd name="connsiteX163" fmla="*/ 2115670 w 2657256"/>
                          <a:gd name="connsiteY163" fmla="*/ 390117 h 3370881"/>
                          <a:gd name="connsiteX164" fmla="*/ 2160494 w 2657256"/>
                          <a:gd name="connsiteY164" fmla="*/ 376670 h 3370881"/>
                          <a:gd name="connsiteX165" fmla="*/ 2191870 w 2657256"/>
                          <a:gd name="connsiteY165" fmla="*/ 363223 h 3370881"/>
                          <a:gd name="connsiteX166" fmla="*/ 2205318 w 2657256"/>
                          <a:gd name="connsiteY166" fmla="*/ 358740 h 3370881"/>
                          <a:gd name="connsiteX167" fmla="*/ 2232212 w 2657256"/>
                          <a:gd name="connsiteY167" fmla="*/ 340811 h 3370881"/>
                          <a:gd name="connsiteX168" fmla="*/ 2312894 w 2657256"/>
                          <a:gd name="connsiteY168" fmla="*/ 183929 h 3370881"/>
                          <a:gd name="connsiteX169" fmla="*/ 2339788 w 2657256"/>
                          <a:gd name="connsiteY169" fmla="*/ 151 h 3370881"/>
                          <a:gd name="connsiteX170" fmla="*/ 2357718 w 2657256"/>
                          <a:gd name="connsiteY170" fmla="*/ 215305 h 3370881"/>
                          <a:gd name="connsiteX171" fmla="*/ 2254623 w 2657256"/>
                          <a:gd name="connsiteY171" fmla="*/ 376670 h 3370881"/>
                          <a:gd name="connsiteX172" fmla="*/ 2245659 w 2657256"/>
                          <a:gd name="connsiteY172" fmla="*/ 390117 h 3370881"/>
                          <a:gd name="connsiteX173" fmla="*/ 2254623 w 2657256"/>
                          <a:gd name="connsiteY173" fmla="*/ 403564 h 3370881"/>
                          <a:gd name="connsiteX174" fmla="*/ 2353235 w 2657256"/>
                          <a:gd name="connsiteY174" fmla="*/ 399081 h 3370881"/>
                          <a:gd name="connsiteX175" fmla="*/ 2366682 w 2657256"/>
                          <a:gd name="connsiteY175" fmla="*/ 394599 h 3370881"/>
                          <a:gd name="connsiteX176" fmla="*/ 2389094 w 2657256"/>
                          <a:gd name="connsiteY176" fmla="*/ 390117 h 3370881"/>
                          <a:gd name="connsiteX177" fmla="*/ 2424953 w 2657256"/>
                          <a:gd name="connsiteY177" fmla="*/ 367705 h 3370881"/>
                          <a:gd name="connsiteX178" fmla="*/ 2528047 w 2657256"/>
                          <a:gd name="connsiteY178" fmla="*/ 292700 h 3370881"/>
                          <a:gd name="connsiteX179" fmla="*/ 2541495 w 2657256"/>
                          <a:gd name="connsiteY179" fmla="*/ 62906 h 3370881"/>
                          <a:gd name="connsiteX180" fmla="*/ 2591304 w 2657256"/>
                          <a:gd name="connsiteY180" fmla="*/ 214081 h 3370881"/>
                          <a:gd name="connsiteX181" fmla="*/ 2612315 w 2657256"/>
                          <a:gd name="connsiteY181" fmla="*/ 290907 h 3370881"/>
                          <a:gd name="connsiteX182" fmla="*/ 2650863 w 2657256"/>
                          <a:gd name="connsiteY182" fmla="*/ 344994 h 3370881"/>
                          <a:gd name="connsiteX183" fmla="*/ 2465294 w 2657256"/>
                          <a:gd name="connsiteY183" fmla="*/ 399081 h 3370881"/>
                          <a:gd name="connsiteX184" fmla="*/ 2442882 w 2657256"/>
                          <a:gd name="connsiteY184" fmla="*/ 403564 h 3370881"/>
                          <a:gd name="connsiteX185" fmla="*/ 2398059 w 2657256"/>
                          <a:gd name="connsiteY185" fmla="*/ 417011 h 3370881"/>
                          <a:gd name="connsiteX186" fmla="*/ 2375647 w 2657256"/>
                          <a:gd name="connsiteY186" fmla="*/ 425976 h 3370881"/>
                          <a:gd name="connsiteX187" fmla="*/ 2357718 w 2657256"/>
                          <a:gd name="connsiteY187" fmla="*/ 430458 h 3370881"/>
                          <a:gd name="connsiteX188" fmla="*/ 2344270 w 2657256"/>
                          <a:gd name="connsiteY188" fmla="*/ 461834 h 3370881"/>
                          <a:gd name="connsiteX189" fmla="*/ 2353235 w 2657256"/>
                          <a:gd name="connsiteY189" fmla="*/ 502176 h 3370881"/>
                          <a:gd name="connsiteX190" fmla="*/ 2362200 w 2657256"/>
                          <a:gd name="connsiteY190" fmla="*/ 515623 h 3370881"/>
                          <a:gd name="connsiteX191" fmla="*/ 2344270 w 2657256"/>
                          <a:gd name="connsiteY191" fmla="*/ 587340 h 3370881"/>
                          <a:gd name="connsiteX192" fmla="*/ 2321859 w 2657256"/>
                          <a:gd name="connsiteY192" fmla="*/ 614234 h 3370881"/>
                          <a:gd name="connsiteX193" fmla="*/ 2308412 w 2657256"/>
                          <a:gd name="connsiteY193" fmla="*/ 636646 h 3370881"/>
                          <a:gd name="connsiteX194" fmla="*/ 2281518 w 2657256"/>
                          <a:gd name="connsiteY194" fmla="*/ 641129 h 3370881"/>
                          <a:gd name="connsiteX195" fmla="*/ 2259106 w 2657256"/>
                          <a:gd name="connsiteY195" fmla="*/ 636646 h 3370881"/>
                          <a:gd name="connsiteX196" fmla="*/ 2277035 w 2657256"/>
                          <a:gd name="connsiteY196" fmla="*/ 578376 h 3370881"/>
                          <a:gd name="connsiteX197" fmla="*/ 2290482 w 2657256"/>
                          <a:gd name="connsiteY197" fmla="*/ 542517 h 3370881"/>
                          <a:gd name="connsiteX198" fmla="*/ 2286000 w 2657256"/>
                          <a:gd name="connsiteY198" fmla="*/ 506658 h 3370881"/>
                          <a:gd name="connsiteX199" fmla="*/ 2245659 w 2657256"/>
                          <a:gd name="connsiteY199" fmla="*/ 448387 h 3370881"/>
                          <a:gd name="connsiteX200" fmla="*/ 2200835 w 2657256"/>
                          <a:gd name="connsiteY200" fmla="*/ 430458 h 3370881"/>
                          <a:gd name="connsiteX201" fmla="*/ 2169459 w 2657256"/>
                          <a:gd name="connsiteY201" fmla="*/ 425976 h 3370881"/>
                          <a:gd name="connsiteX202" fmla="*/ 2102223 w 2657256"/>
                          <a:gd name="connsiteY202" fmla="*/ 430458 h 3370881"/>
                          <a:gd name="connsiteX203" fmla="*/ 2084294 w 2657256"/>
                          <a:gd name="connsiteY203" fmla="*/ 439423 h 3370881"/>
                          <a:gd name="connsiteX204" fmla="*/ 2070847 w 2657256"/>
                          <a:gd name="connsiteY204" fmla="*/ 443905 h 3370881"/>
                          <a:gd name="connsiteX205" fmla="*/ 2061882 w 2657256"/>
                          <a:gd name="connsiteY205" fmla="*/ 461834 h 3370881"/>
                          <a:gd name="connsiteX206" fmla="*/ 2034988 w 2657256"/>
                          <a:gd name="connsiteY206" fmla="*/ 475281 h 3370881"/>
                          <a:gd name="connsiteX207" fmla="*/ 1783976 w 2657256"/>
                          <a:gd name="connsiteY207" fmla="*/ 479764 h 3370881"/>
                          <a:gd name="connsiteX208" fmla="*/ 1766047 w 2657256"/>
                          <a:gd name="connsiteY208" fmla="*/ 488729 h 3370881"/>
                          <a:gd name="connsiteX209" fmla="*/ 1703294 w 2657256"/>
                          <a:gd name="connsiteY209" fmla="*/ 506658 h 3370881"/>
                          <a:gd name="connsiteX210" fmla="*/ 1689847 w 2657256"/>
                          <a:gd name="connsiteY210" fmla="*/ 511140 h 3370881"/>
                          <a:gd name="connsiteX211" fmla="*/ 1676400 w 2657256"/>
                          <a:gd name="connsiteY211" fmla="*/ 520105 h 3370881"/>
                          <a:gd name="connsiteX212" fmla="*/ 1649506 w 2657256"/>
                          <a:gd name="connsiteY212" fmla="*/ 529070 h 3370881"/>
                          <a:gd name="connsiteX213" fmla="*/ 1636059 w 2657256"/>
                          <a:gd name="connsiteY213" fmla="*/ 538034 h 3370881"/>
                          <a:gd name="connsiteX214" fmla="*/ 1622612 w 2657256"/>
                          <a:gd name="connsiteY214" fmla="*/ 551481 h 3370881"/>
                          <a:gd name="connsiteX215" fmla="*/ 1609165 w 2657256"/>
                          <a:gd name="connsiteY215" fmla="*/ 555964 h 3370881"/>
                          <a:gd name="connsiteX216" fmla="*/ 1577788 w 2657256"/>
                          <a:gd name="connsiteY216" fmla="*/ 587340 h 3370881"/>
                          <a:gd name="connsiteX217" fmla="*/ 1568823 w 2657256"/>
                          <a:gd name="connsiteY217" fmla="*/ 600787 h 3370881"/>
                          <a:gd name="connsiteX218" fmla="*/ 1555376 w 2657256"/>
                          <a:gd name="connsiteY218" fmla="*/ 614234 h 3370881"/>
                          <a:gd name="connsiteX219" fmla="*/ 1524000 w 2657256"/>
                          <a:gd name="connsiteY219" fmla="*/ 654576 h 3370881"/>
                          <a:gd name="connsiteX220" fmla="*/ 1519518 w 2657256"/>
                          <a:gd name="connsiteY220" fmla="*/ 668023 h 3370881"/>
                          <a:gd name="connsiteX221" fmla="*/ 1528482 w 2657256"/>
                          <a:gd name="connsiteY221" fmla="*/ 708364 h 3370881"/>
                          <a:gd name="connsiteX222" fmla="*/ 1537447 w 2657256"/>
                          <a:gd name="connsiteY222" fmla="*/ 721811 h 3370881"/>
                          <a:gd name="connsiteX223" fmla="*/ 1568823 w 2657256"/>
                          <a:gd name="connsiteY223" fmla="*/ 712846 h 3370881"/>
                          <a:gd name="connsiteX224" fmla="*/ 1600200 w 2657256"/>
                          <a:gd name="connsiteY224" fmla="*/ 712846 h 3370881"/>
                          <a:gd name="connsiteX225" fmla="*/ 1631576 w 2657256"/>
                          <a:gd name="connsiteY225" fmla="*/ 690434 h 3370881"/>
                          <a:gd name="connsiteX226" fmla="*/ 1645023 w 2657256"/>
                          <a:gd name="connsiteY226" fmla="*/ 676987 h 3370881"/>
                          <a:gd name="connsiteX227" fmla="*/ 1685365 w 2657256"/>
                          <a:gd name="connsiteY227" fmla="*/ 645611 h 3370881"/>
                          <a:gd name="connsiteX228" fmla="*/ 1716741 w 2657256"/>
                          <a:gd name="connsiteY228" fmla="*/ 614234 h 3370881"/>
                          <a:gd name="connsiteX229" fmla="*/ 1748118 w 2657256"/>
                          <a:gd name="connsiteY229" fmla="*/ 596305 h 3370881"/>
                          <a:gd name="connsiteX230" fmla="*/ 1761565 w 2657256"/>
                          <a:gd name="connsiteY230" fmla="*/ 591823 h 3370881"/>
                          <a:gd name="connsiteX231" fmla="*/ 1779494 w 2657256"/>
                          <a:gd name="connsiteY231" fmla="*/ 582858 h 3370881"/>
                          <a:gd name="connsiteX232" fmla="*/ 1815353 w 2657256"/>
                          <a:gd name="connsiteY232" fmla="*/ 573893 h 3370881"/>
                          <a:gd name="connsiteX233" fmla="*/ 2030506 w 2657256"/>
                          <a:gd name="connsiteY233" fmla="*/ 578376 h 3370881"/>
                          <a:gd name="connsiteX234" fmla="*/ 2017059 w 2657256"/>
                          <a:gd name="connsiteY234" fmla="*/ 600787 h 3370881"/>
                          <a:gd name="connsiteX235" fmla="*/ 1981200 w 2657256"/>
                          <a:gd name="connsiteY235" fmla="*/ 636646 h 3370881"/>
                          <a:gd name="connsiteX236" fmla="*/ 1967753 w 2657256"/>
                          <a:gd name="connsiteY236" fmla="*/ 650093 h 3370881"/>
                          <a:gd name="connsiteX237" fmla="*/ 1936376 w 2657256"/>
                          <a:gd name="connsiteY237" fmla="*/ 690434 h 3370881"/>
                          <a:gd name="connsiteX238" fmla="*/ 1905000 w 2657256"/>
                          <a:gd name="connsiteY238" fmla="*/ 717329 h 3370881"/>
                          <a:gd name="connsiteX239" fmla="*/ 1860176 w 2657256"/>
                          <a:gd name="connsiteY239" fmla="*/ 735258 h 3370881"/>
                          <a:gd name="connsiteX240" fmla="*/ 1788459 w 2657256"/>
                          <a:gd name="connsiteY240" fmla="*/ 744223 h 3370881"/>
                          <a:gd name="connsiteX241" fmla="*/ 1846729 w 2657256"/>
                          <a:gd name="connsiteY241" fmla="*/ 802493 h 3370881"/>
                          <a:gd name="connsiteX242" fmla="*/ 1913965 w 2657256"/>
                          <a:gd name="connsiteY242" fmla="*/ 829387 h 3370881"/>
                          <a:gd name="connsiteX243" fmla="*/ 1922929 w 2657256"/>
                          <a:gd name="connsiteY243" fmla="*/ 842834 h 3370881"/>
                          <a:gd name="connsiteX244" fmla="*/ 1967753 w 2657256"/>
                          <a:gd name="connsiteY244" fmla="*/ 883176 h 3370881"/>
                          <a:gd name="connsiteX245" fmla="*/ 1981200 w 2657256"/>
                          <a:gd name="connsiteY245" fmla="*/ 896623 h 3370881"/>
                          <a:gd name="connsiteX246" fmla="*/ 1994647 w 2657256"/>
                          <a:gd name="connsiteY246" fmla="*/ 905587 h 3370881"/>
                          <a:gd name="connsiteX247" fmla="*/ 2021541 w 2657256"/>
                          <a:gd name="connsiteY247" fmla="*/ 927999 h 3370881"/>
                          <a:gd name="connsiteX248" fmla="*/ 2030506 w 2657256"/>
                          <a:gd name="connsiteY248" fmla="*/ 941446 h 3370881"/>
                          <a:gd name="connsiteX249" fmla="*/ 2057400 w 2657256"/>
                          <a:gd name="connsiteY249" fmla="*/ 968340 h 3370881"/>
                          <a:gd name="connsiteX250" fmla="*/ 2088776 w 2657256"/>
                          <a:gd name="connsiteY250" fmla="*/ 1013164 h 3370881"/>
                          <a:gd name="connsiteX251" fmla="*/ 2115670 w 2657256"/>
                          <a:gd name="connsiteY251" fmla="*/ 1057987 h 3370881"/>
                          <a:gd name="connsiteX252" fmla="*/ 2120153 w 2657256"/>
                          <a:gd name="connsiteY252" fmla="*/ 1089364 h 3370881"/>
                          <a:gd name="connsiteX253" fmla="*/ 2138082 w 2657256"/>
                          <a:gd name="connsiteY253" fmla="*/ 1143152 h 3370881"/>
                          <a:gd name="connsiteX254" fmla="*/ 2147047 w 2657256"/>
                          <a:gd name="connsiteY254" fmla="*/ 1196940 h 3370881"/>
                          <a:gd name="connsiteX255" fmla="*/ 2151529 w 2657256"/>
                          <a:gd name="connsiteY255" fmla="*/ 1210387 h 3370881"/>
                          <a:gd name="connsiteX256" fmla="*/ 2156012 w 2657256"/>
                          <a:gd name="connsiteY256" fmla="*/ 1228317 h 3370881"/>
                          <a:gd name="connsiteX257" fmla="*/ 2173941 w 2657256"/>
                          <a:gd name="connsiteY257" fmla="*/ 1295552 h 3370881"/>
                          <a:gd name="connsiteX258" fmla="*/ 2182906 w 2657256"/>
                          <a:gd name="connsiteY258" fmla="*/ 1313481 h 3370881"/>
                          <a:gd name="connsiteX259" fmla="*/ 2187388 w 2657256"/>
                          <a:gd name="connsiteY259" fmla="*/ 1331411 h 3370881"/>
                          <a:gd name="connsiteX260" fmla="*/ 2214282 w 2657256"/>
                          <a:gd name="connsiteY260" fmla="*/ 1385199 h 3370881"/>
                          <a:gd name="connsiteX261" fmla="*/ 2218765 w 2657256"/>
                          <a:gd name="connsiteY261" fmla="*/ 1403129 h 3370881"/>
                          <a:gd name="connsiteX262" fmla="*/ 2223247 w 2657256"/>
                          <a:gd name="connsiteY262" fmla="*/ 1430023 h 3370881"/>
                          <a:gd name="connsiteX263" fmla="*/ 2236694 w 2657256"/>
                          <a:gd name="connsiteY263" fmla="*/ 1456917 h 3370881"/>
                          <a:gd name="connsiteX264" fmla="*/ 2241176 w 2657256"/>
                          <a:gd name="connsiteY264" fmla="*/ 1577940 h 3370881"/>
                          <a:gd name="connsiteX265" fmla="*/ 2245659 w 2657256"/>
                          <a:gd name="connsiteY265" fmla="*/ 1595870 h 3370881"/>
                          <a:gd name="connsiteX266" fmla="*/ 2236694 w 2657256"/>
                          <a:gd name="connsiteY266" fmla="*/ 1694481 h 3370881"/>
                          <a:gd name="connsiteX267" fmla="*/ 2227729 w 2657256"/>
                          <a:gd name="connsiteY267" fmla="*/ 1716893 h 3370881"/>
                          <a:gd name="connsiteX268" fmla="*/ 2223247 w 2657256"/>
                          <a:gd name="connsiteY268" fmla="*/ 1730340 h 3370881"/>
                          <a:gd name="connsiteX269" fmla="*/ 2200835 w 2657256"/>
                          <a:gd name="connsiteY269" fmla="*/ 1788611 h 3370881"/>
                          <a:gd name="connsiteX270" fmla="*/ 2191870 w 2657256"/>
                          <a:gd name="connsiteY270" fmla="*/ 1811023 h 3370881"/>
                          <a:gd name="connsiteX271" fmla="*/ 2187388 w 2657256"/>
                          <a:gd name="connsiteY271" fmla="*/ 1824470 h 3370881"/>
                          <a:gd name="connsiteX272" fmla="*/ 2169459 w 2657256"/>
                          <a:gd name="connsiteY272" fmla="*/ 1869293 h 3370881"/>
                          <a:gd name="connsiteX273" fmla="*/ 2164976 w 2657256"/>
                          <a:gd name="connsiteY273" fmla="*/ 1882740 h 3370881"/>
                          <a:gd name="connsiteX274" fmla="*/ 2156012 w 2657256"/>
                          <a:gd name="connsiteY274" fmla="*/ 1927564 h 3370881"/>
                          <a:gd name="connsiteX275" fmla="*/ 2173941 w 2657256"/>
                          <a:gd name="connsiteY275" fmla="*/ 1945493 h 3370881"/>
                          <a:gd name="connsiteX276" fmla="*/ 2196353 w 2657256"/>
                          <a:gd name="connsiteY276" fmla="*/ 1958940 h 3370881"/>
                          <a:gd name="connsiteX277" fmla="*/ 2241176 w 2657256"/>
                          <a:gd name="connsiteY277" fmla="*/ 2012729 h 3370881"/>
                          <a:gd name="connsiteX278" fmla="*/ 2263588 w 2657256"/>
                          <a:gd name="connsiteY278" fmla="*/ 2057552 h 3370881"/>
                          <a:gd name="connsiteX279" fmla="*/ 2286000 w 2657256"/>
                          <a:gd name="connsiteY279" fmla="*/ 2084446 h 3370881"/>
                          <a:gd name="connsiteX280" fmla="*/ 2299447 w 2657256"/>
                          <a:gd name="connsiteY280" fmla="*/ 2124787 h 3370881"/>
                          <a:gd name="connsiteX281" fmla="*/ 2321859 w 2657256"/>
                          <a:gd name="connsiteY281" fmla="*/ 2151681 h 3370881"/>
                          <a:gd name="connsiteX282" fmla="*/ 2344270 w 2657256"/>
                          <a:gd name="connsiteY282" fmla="*/ 2205470 h 3370881"/>
                          <a:gd name="connsiteX283" fmla="*/ 2348753 w 2657256"/>
                          <a:gd name="connsiteY283" fmla="*/ 2223399 h 3370881"/>
                          <a:gd name="connsiteX284" fmla="*/ 2366682 w 2657256"/>
                          <a:gd name="connsiteY284" fmla="*/ 2263740 h 3370881"/>
                          <a:gd name="connsiteX285" fmla="*/ 2375647 w 2657256"/>
                          <a:gd name="connsiteY285" fmla="*/ 2286152 h 3370881"/>
                          <a:gd name="connsiteX286" fmla="*/ 2380129 w 2657256"/>
                          <a:gd name="connsiteY286" fmla="*/ 2308564 h 3370881"/>
                          <a:gd name="connsiteX287" fmla="*/ 2389094 w 2657256"/>
                          <a:gd name="connsiteY287" fmla="*/ 2335458 h 3370881"/>
                          <a:gd name="connsiteX288" fmla="*/ 2393576 w 2657256"/>
                          <a:gd name="connsiteY288" fmla="*/ 2380281 h 3370881"/>
                          <a:gd name="connsiteX289" fmla="*/ 2398059 w 2657256"/>
                          <a:gd name="connsiteY289" fmla="*/ 2393729 h 3370881"/>
                          <a:gd name="connsiteX290" fmla="*/ 2402541 w 2657256"/>
                          <a:gd name="connsiteY290" fmla="*/ 2447517 h 3370881"/>
                          <a:gd name="connsiteX291" fmla="*/ 2427343 w 2657256"/>
                          <a:gd name="connsiteY291" fmla="*/ 2564058 h 3370881"/>
                          <a:gd name="connsiteX292" fmla="*/ 2389094 w 2657256"/>
                          <a:gd name="connsiteY292" fmla="*/ 2837481 h 3370881"/>
                          <a:gd name="connsiteX293" fmla="*/ 2380129 w 2657256"/>
                          <a:gd name="connsiteY293" fmla="*/ 2859893 h 3370881"/>
                          <a:gd name="connsiteX294" fmla="*/ 2357718 w 2657256"/>
                          <a:gd name="connsiteY294" fmla="*/ 2913681 h 3370881"/>
                          <a:gd name="connsiteX295" fmla="*/ 2348753 w 2657256"/>
                          <a:gd name="connsiteY295" fmla="*/ 2936093 h 3370881"/>
                          <a:gd name="connsiteX296" fmla="*/ 2339788 w 2657256"/>
                          <a:gd name="connsiteY296" fmla="*/ 2971952 h 3370881"/>
                          <a:gd name="connsiteX297" fmla="*/ 2326341 w 2657256"/>
                          <a:gd name="connsiteY297" fmla="*/ 2994364 h 3370881"/>
                          <a:gd name="connsiteX298" fmla="*/ 2317376 w 2657256"/>
                          <a:gd name="connsiteY298" fmla="*/ 3025740 h 3370881"/>
                          <a:gd name="connsiteX299" fmla="*/ 2303929 w 2657256"/>
                          <a:gd name="connsiteY299" fmla="*/ 3048152 h 3370881"/>
                          <a:gd name="connsiteX300" fmla="*/ 2290482 w 2657256"/>
                          <a:gd name="connsiteY300" fmla="*/ 3079529 h 3370881"/>
                          <a:gd name="connsiteX301" fmla="*/ 2272553 w 2657256"/>
                          <a:gd name="connsiteY301" fmla="*/ 3084011 h 3370881"/>
                          <a:gd name="connsiteX302" fmla="*/ 2259106 w 2657256"/>
                          <a:gd name="connsiteY302" fmla="*/ 3088493 h 3370881"/>
                          <a:gd name="connsiteX303" fmla="*/ 2241176 w 2657256"/>
                          <a:gd name="connsiteY303" fmla="*/ 3092976 h 3370881"/>
                          <a:gd name="connsiteX304" fmla="*/ 2209800 w 2657256"/>
                          <a:gd name="connsiteY304" fmla="*/ 3101940 h 3370881"/>
                          <a:gd name="connsiteX305" fmla="*/ 2205318 w 2657256"/>
                          <a:gd name="connsiteY305" fmla="*/ 3039187 h 3370881"/>
                          <a:gd name="connsiteX306" fmla="*/ 2218765 w 2657256"/>
                          <a:gd name="connsiteY306" fmla="*/ 3021258 h 3370881"/>
                          <a:gd name="connsiteX307" fmla="*/ 2245659 w 2657256"/>
                          <a:gd name="connsiteY307" fmla="*/ 2971952 h 3370881"/>
                          <a:gd name="connsiteX308" fmla="*/ 2268070 w 2657256"/>
                          <a:gd name="connsiteY308" fmla="*/ 2945058 h 3370881"/>
                          <a:gd name="connsiteX309" fmla="*/ 2298550 w 2657256"/>
                          <a:gd name="connsiteY309" fmla="*/ 2568540 h 3370881"/>
                          <a:gd name="connsiteX310" fmla="*/ 2284986 w 2657256"/>
                          <a:gd name="connsiteY310" fmla="*/ 2532681 h 3370881"/>
                          <a:gd name="connsiteX311" fmla="*/ 2250141 w 2657256"/>
                          <a:gd name="connsiteY311" fmla="*/ 2492340 h 3370881"/>
                          <a:gd name="connsiteX312" fmla="*/ 2278152 w 2657256"/>
                          <a:gd name="connsiteY312" fmla="*/ 2475178 h 3370881"/>
                          <a:gd name="connsiteX313" fmla="*/ 2245659 w 2657256"/>
                          <a:gd name="connsiteY313" fmla="*/ 2389247 h 3370881"/>
                          <a:gd name="connsiteX314" fmla="*/ 2173941 w 2657256"/>
                          <a:gd name="connsiteY314" fmla="*/ 2241328 h 3370881"/>
                          <a:gd name="connsiteX315" fmla="*/ 2070846 w 2657256"/>
                          <a:gd name="connsiteY315" fmla="*/ 2057553 h 3370881"/>
                          <a:gd name="connsiteX316" fmla="*/ 2048773 w 2657256"/>
                          <a:gd name="connsiteY316" fmla="*/ 2017971 h 3370881"/>
                          <a:gd name="connsiteX317" fmla="*/ 2074314 w 2657256"/>
                          <a:gd name="connsiteY317" fmla="*/ 2011967 h 3370881"/>
                          <a:gd name="connsiteX318" fmla="*/ 2034988 w 2657256"/>
                          <a:gd name="connsiteY318" fmla="*/ 2003764 h 3370881"/>
                          <a:gd name="connsiteX319" fmla="*/ 2026023 w 2657256"/>
                          <a:gd name="connsiteY319" fmla="*/ 2026176 h 3370881"/>
                          <a:gd name="connsiteX320" fmla="*/ 2021541 w 2657256"/>
                          <a:gd name="connsiteY320" fmla="*/ 2039623 h 3370881"/>
                          <a:gd name="connsiteX321" fmla="*/ 1999129 w 2657256"/>
                          <a:gd name="connsiteY321" fmla="*/ 2053070 h 3370881"/>
                          <a:gd name="connsiteX322" fmla="*/ 1990165 w 2657256"/>
                          <a:gd name="connsiteY322" fmla="*/ 2070999 h 3370881"/>
                          <a:gd name="connsiteX323" fmla="*/ 1967753 w 2657256"/>
                          <a:gd name="connsiteY323" fmla="*/ 2106858 h 3370881"/>
                          <a:gd name="connsiteX324" fmla="*/ 1981200 w 2657256"/>
                          <a:gd name="connsiteY324" fmla="*/ 2223399 h 3370881"/>
                          <a:gd name="connsiteX325" fmla="*/ 1994647 w 2657256"/>
                          <a:gd name="connsiteY325" fmla="*/ 2254776 h 3370881"/>
                          <a:gd name="connsiteX326" fmla="*/ 2003612 w 2657256"/>
                          <a:gd name="connsiteY326" fmla="*/ 2272705 h 3370881"/>
                          <a:gd name="connsiteX327" fmla="*/ 2026023 w 2657256"/>
                          <a:gd name="connsiteY327" fmla="*/ 2304081 h 3370881"/>
                          <a:gd name="connsiteX328" fmla="*/ 2043953 w 2657256"/>
                          <a:gd name="connsiteY328" fmla="*/ 2348905 h 3370881"/>
                          <a:gd name="connsiteX329" fmla="*/ 2061882 w 2657256"/>
                          <a:gd name="connsiteY329" fmla="*/ 2371317 h 3370881"/>
                          <a:gd name="connsiteX330" fmla="*/ 2088776 w 2657256"/>
                          <a:gd name="connsiteY330" fmla="*/ 2434070 h 3370881"/>
                          <a:gd name="connsiteX331" fmla="*/ 2102223 w 2657256"/>
                          <a:gd name="connsiteY331" fmla="*/ 2465446 h 3370881"/>
                          <a:gd name="connsiteX332" fmla="*/ 2106706 w 2657256"/>
                          <a:gd name="connsiteY332" fmla="*/ 2496823 h 3370881"/>
                          <a:gd name="connsiteX333" fmla="*/ 2124635 w 2657256"/>
                          <a:gd name="connsiteY333" fmla="*/ 2559576 h 3370881"/>
                          <a:gd name="connsiteX334" fmla="*/ 2138082 w 2657256"/>
                          <a:gd name="connsiteY334" fmla="*/ 2649223 h 3370881"/>
                          <a:gd name="connsiteX335" fmla="*/ 2147047 w 2657256"/>
                          <a:gd name="connsiteY335" fmla="*/ 2685081 h 3370881"/>
                          <a:gd name="connsiteX336" fmla="*/ 2151529 w 2657256"/>
                          <a:gd name="connsiteY336" fmla="*/ 2716458 h 3370881"/>
                          <a:gd name="connsiteX337" fmla="*/ 2160494 w 2657256"/>
                          <a:gd name="connsiteY337" fmla="*/ 2770246 h 3370881"/>
                          <a:gd name="connsiteX338" fmla="*/ 2156012 w 2657256"/>
                          <a:gd name="connsiteY338" fmla="*/ 2962987 h 3370881"/>
                          <a:gd name="connsiteX339" fmla="*/ 2138082 w 2657256"/>
                          <a:gd name="connsiteY339" fmla="*/ 3043670 h 3370881"/>
                          <a:gd name="connsiteX340" fmla="*/ 2133600 w 2657256"/>
                          <a:gd name="connsiteY340" fmla="*/ 3061599 h 3370881"/>
                          <a:gd name="connsiteX341" fmla="*/ 2120153 w 2657256"/>
                          <a:gd name="connsiteY341" fmla="*/ 3079529 h 3370881"/>
                          <a:gd name="connsiteX342" fmla="*/ 2111188 w 2657256"/>
                          <a:gd name="connsiteY342" fmla="*/ 3106423 h 3370881"/>
                          <a:gd name="connsiteX343" fmla="*/ 2088776 w 2657256"/>
                          <a:gd name="connsiteY343" fmla="*/ 3137799 h 3370881"/>
                          <a:gd name="connsiteX344" fmla="*/ 2075329 w 2657256"/>
                          <a:gd name="connsiteY344" fmla="*/ 3164693 h 3370881"/>
                          <a:gd name="connsiteX345" fmla="*/ 2061882 w 2657256"/>
                          <a:gd name="connsiteY345" fmla="*/ 3169176 h 3370881"/>
                          <a:gd name="connsiteX346" fmla="*/ 2021541 w 2657256"/>
                          <a:gd name="connsiteY346" fmla="*/ 3164693 h 3370881"/>
                          <a:gd name="connsiteX347" fmla="*/ 2012576 w 2657256"/>
                          <a:gd name="connsiteY347" fmla="*/ 3119870 h 3370881"/>
                          <a:gd name="connsiteX348" fmla="*/ 2048435 w 2657256"/>
                          <a:gd name="connsiteY348" fmla="*/ 3021258 h 3370881"/>
                          <a:gd name="connsiteX349" fmla="*/ 2048435 w 2657256"/>
                          <a:gd name="connsiteY349" fmla="*/ 3021258 h 3370881"/>
                          <a:gd name="connsiteX350" fmla="*/ 2061882 w 2657256"/>
                          <a:gd name="connsiteY350" fmla="*/ 2967470 h 3370881"/>
                          <a:gd name="connsiteX351" fmla="*/ 2070847 w 2657256"/>
                          <a:gd name="connsiteY351" fmla="*/ 2882305 h 3370881"/>
                          <a:gd name="connsiteX352" fmla="*/ 2066365 w 2657256"/>
                          <a:gd name="connsiteY352" fmla="*/ 2725423 h 3370881"/>
                          <a:gd name="connsiteX353" fmla="*/ 2043953 w 2657256"/>
                          <a:gd name="connsiteY353" fmla="*/ 2649223 h 3370881"/>
                          <a:gd name="connsiteX354" fmla="*/ 2030506 w 2657256"/>
                          <a:gd name="connsiteY354" fmla="*/ 2622329 h 3370881"/>
                          <a:gd name="connsiteX355" fmla="*/ 2017059 w 2657256"/>
                          <a:gd name="connsiteY355" fmla="*/ 2581987 h 3370881"/>
                          <a:gd name="connsiteX356" fmla="*/ 1981200 w 2657256"/>
                          <a:gd name="connsiteY356" fmla="*/ 2514752 h 3370881"/>
                          <a:gd name="connsiteX357" fmla="*/ 1972235 w 2657256"/>
                          <a:gd name="connsiteY357" fmla="*/ 2501305 h 3370881"/>
                          <a:gd name="connsiteX358" fmla="*/ 1958788 w 2657256"/>
                          <a:gd name="connsiteY358" fmla="*/ 2478893 h 3370881"/>
                          <a:gd name="connsiteX359" fmla="*/ 1905000 w 2657256"/>
                          <a:gd name="connsiteY359" fmla="*/ 2398211 h 3370881"/>
                          <a:gd name="connsiteX360" fmla="*/ 1882588 w 2657256"/>
                          <a:gd name="connsiteY360" fmla="*/ 2357870 h 3370881"/>
                          <a:gd name="connsiteX361" fmla="*/ 1869141 w 2657256"/>
                          <a:gd name="connsiteY361" fmla="*/ 2339940 h 3370881"/>
                          <a:gd name="connsiteX362" fmla="*/ 1806388 w 2657256"/>
                          <a:gd name="connsiteY362" fmla="*/ 2313046 h 3370881"/>
                          <a:gd name="connsiteX363" fmla="*/ 1779494 w 2657256"/>
                          <a:gd name="connsiteY363" fmla="*/ 2304081 h 3370881"/>
                          <a:gd name="connsiteX364" fmla="*/ 1752600 w 2657256"/>
                          <a:gd name="connsiteY364" fmla="*/ 2299599 h 3370881"/>
                          <a:gd name="connsiteX365" fmla="*/ 1680882 w 2657256"/>
                          <a:gd name="connsiteY365" fmla="*/ 2277187 h 3370881"/>
                          <a:gd name="connsiteX366" fmla="*/ 1662953 w 2657256"/>
                          <a:gd name="connsiteY366" fmla="*/ 2272705 h 3370881"/>
                          <a:gd name="connsiteX367" fmla="*/ 1640541 w 2657256"/>
                          <a:gd name="connsiteY367" fmla="*/ 2259258 h 3370881"/>
                          <a:gd name="connsiteX368" fmla="*/ 1604682 w 2657256"/>
                          <a:gd name="connsiteY368" fmla="*/ 2272705 h 3370881"/>
                          <a:gd name="connsiteX369" fmla="*/ 1537447 w 2657256"/>
                          <a:gd name="connsiteY369" fmla="*/ 2304081 h 3370881"/>
                          <a:gd name="connsiteX370" fmla="*/ 1546113 w 2657256"/>
                          <a:gd name="connsiteY370" fmla="*/ 2313644 h 3370881"/>
                          <a:gd name="connsiteX371" fmla="*/ 1488141 w 2657256"/>
                          <a:gd name="connsiteY371" fmla="*/ 2313046 h 3370881"/>
                          <a:gd name="connsiteX372" fmla="*/ 1478878 w 2657256"/>
                          <a:gd name="connsiteY372" fmla="*/ 2342331 h 3370881"/>
                          <a:gd name="connsiteX373" fmla="*/ 1402678 w 2657256"/>
                          <a:gd name="connsiteY373" fmla="*/ 2339641 h 3370881"/>
                          <a:gd name="connsiteX374" fmla="*/ 1322892 w 2657256"/>
                          <a:gd name="connsiteY374" fmla="*/ 2336952 h 3370881"/>
                          <a:gd name="connsiteX375" fmla="*/ 1199384 w 2657256"/>
                          <a:gd name="connsiteY375" fmla="*/ 2307041 h 3370881"/>
                          <a:gd name="connsiteX376" fmla="*/ 1066800 w 2657256"/>
                          <a:gd name="connsiteY376" fmla="*/ 2272705 h 3370881"/>
                          <a:gd name="connsiteX377" fmla="*/ 1030941 w 2657256"/>
                          <a:gd name="connsiteY377" fmla="*/ 2263740 h 3370881"/>
                          <a:gd name="connsiteX378" fmla="*/ 986118 w 2657256"/>
                          <a:gd name="connsiteY378" fmla="*/ 2241329 h 3370881"/>
                          <a:gd name="connsiteX379" fmla="*/ 968188 w 2657256"/>
                          <a:gd name="connsiteY379" fmla="*/ 2232364 h 3370881"/>
                          <a:gd name="connsiteX380" fmla="*/ 936812 w 2657256"/>
                          <a:gd name="connsiteY380" fmla="*/ 2214434 h 3370881"/>
                          <a:gd name="connsiteX381" fmla="*/ 905435 w 2657256"/>
                          <a:gd name="connsiteY381" fmla="*/ 2196505 h 3370881"/>
                          <a:gd name="connsiteX382" fmla="*/ 869576 w 2657256"/>
                          <a:gd name="connsiteY382" fmla="*/ 2209952 h 3370881"/>
                          <a:gd name="connsiteX383" fmla="*/ 856129 w 2657256"/>
                          <a:gd name="connsiteY383" fmla="*/ 2227881 h 3370881"/>
                          <a:gd name="connsiteX384" fmla="*/ 815788 w 2657256"/>
                          <a:gd name="connsiteY384" fmla="*/ 2268223 h 3370881"/>
                          <a:gd name="connsiteX385" fmla="*/ 788894 w 2657256"/>
                          <a:gd name="connsiteY385" fmla="*/ 2290634 h 3370881"/>
                          <a:gd name="connsiteX386" fmla="*/ 762000 w 2657256"/>
                          <a:gd name="connsiteY386" fmla="*/ 2313046 h 3370881"/>
                          <a:gd name="connsiteX387" fmla="*/ 753035 w 2657256"/>
                          <a:gd name="connsiteY387" fmla="*/ 2326493 h 3370881"/>
                          <a:gd name="connsiteX388" fmla="*/ 735106 w 2657256"/>
                          <a:gd name="connsiteY388" fmla="*/ 2339940 h 3370881"/>
                          <a:gd name="connsiteX389" fmla="*/ 712694 w 2657256"/>
                          <a:gd name="connsiteY389" fmla="*/ 2362352 h 3370881"/>
                          <a:gd name="connsiteX390" fmla="*/ 694765 w 2657256"/>
                          <a:gd name="connsiteY390" fmla="*/ 2375799 h 3370881"/>
                          <a:gd name="connsiteX391" fmla="*/ 681318 w 2657256"/>
                          <a:gd name="connsiteY391" fmla="*/ 2393729 h 3370881"/>
                          <a:gd name="connsiteX392" fmla="*/ 667870 w 2657256"/>
                          <a:gd name="connsiteY392" fmla="*/ 2402693 h 3370881"/>
                          <a:gd name="connsiteX393" fmla="*/ 623047 w 2657256"/>
                          <a:gd name="connsiteY393" fmla="*/ 2443034 h 3370881"/>
                          <a:gd name="connsiteX394" fmla="*/ 600635 w 2657256"/>
                          <a:gd name="connsiteY394" fmla="*/ 2474411 h 3370881"/>
                          <a:gd name="connsiteX395" fmla="*/ 587188 w 2657256"/>
                          <a:gd name="connsiteY395" fmla="*/ 2514752 h 3370881"/>
                          <a:gd name="connsiteX396" fmla="*/ 582706 w 2657256"/>
                          <a:gd name="connsiteY396" fmla="*/ 2546129 h 3370881"/>
                          <a:gd name="connsiteX397" fmla="*/ 596153 w 2657256"/>
                          <a:gd name="connsiteY397" fmla="*/ 2635776 h 3370881"/>
                          <a:gd name="connsiteX398" fmla="*/ 600635 w 2657256"/>
                          <a:gd name="connsiteY398" fmla="*/ 2653705 h 3370881"/>
                          <a:gd name="connsiteX399" fmla="*/ 609600 w 2657256"/>
                          <a:gd name="connsiteY399" fmla="*/ 2671634 h 3370881"/>
                          <a:gd name="connsiteX400" fmla="*/ 614082 w 2657256"/>
                          <a:gd name="connsiteY400" fmla="*/ 2689564 h 3370881"/>
                          <a:gd name="connsiteX401" fmla="*/ 623047 w 2657256"/>
                          <a:gd name="connsiteY401" fmla="*/ 2711976 h 3370881"/>
                          <a:gd name="connsiteX402" fmla="*/ 627529 w 2657256"/>
                          <a:gd name="connsiteY402" fmla="*/ 2734387 h 3370881"/>
                          <a:gd name="connsiteX403" fmla="*/ 640976 w 2657256"/>
                          <a:gd name="connsiteY403" fmla="*/ 2765764 h 3370881"/>
                          <a:gd name="connsiteX404" fmla="*/ 645459 w 2657256"/>
                          <a:gd name="connsiteY404" fmla="*/ 2779211 h 3370881"/>
                          <a:gd name="connsiteX405" fmla="*/ 658906 w 2657256"/>
                          <a:gd name="connsiteY405" fmla="*/ 2801623 h 3370881"/>
                          <a:gd name="connsiteX406" fmla="*/ 676835 w 2657256"/>
                          <a:gd name="connsiteY406" fmla="*/ 2864376 h 3370881"/>
                          <a:gd name="connsiteX407" fmla="*/ 690282 w 2657256"/>
                          <a:gd name="connsiteY407" fmla="*/ 2895752 h 3370881"/>
                          <a:gd name="connsiteX408" fmla="*/ 699247 w 2657256"/>
                          <a:gd name="connsiteY408" fmla="*/ 2940576 h 3370881"/>
                          <a:gd name="connsiteX409" fmla="*/ 703729 w 2657256"/>
                          <a:gd name="connsiteY409" fmla="*/ 2967470 h 3370881"/>
                          <a:gd name="connsiteX410" fmla="*/ 717176 w 2657256"/>
                          <a:gd name="connsiteY410" fmla="*/ 2994364 h 3370881"/>
                          <a:gd name="connsiteX411" fmla="*/ 735106 w 2657256"/>
                          <a:gd name="connsiteY411" fmla="*/ 3052634 h 3370881"/>
                          <a:gd name="connsiteX412" fmla="*/ 739588 w 2657256"/>
                          <a:gd name="connsiteY412" fmla="*/ 3079529 h 3370881"/>
                          <a:gd name="connsiteX413" fmla="*/ 762000 w 2657256"/>
                          <a:gd name="connsiteY413" fmla="*/ 3142281 h 3370881"/>
                          <a:gd name="connsiteX414" fmla="*/ 766482 w 2657256"/>
                          <a:gd name="connsiteY414" fmla="*/ 3231929 h 3370881"/>
                          <a:gd name="connsiteX415" fmla="*/ 770965 w 2657256"/>
                          <a:gd name="connsiteY415" fmla="*/ 3254340 h 3370881"/>
                          <a:gd name="connsiteX416" fmla="*/ 775447 w 2657256"/>
                          <a:gd name="connsiteY416" fmla="*/ 3285717 h 3370881"/>
                          <a:gd name="connsiteX417" fmla="*/ 748553 w 2657256"/>
                          <a:gd name="connsiteY417" fmla="*/ 3335023 h 3370881"/>
                          <a:gd name="connsiteX418" fmla="*/ 721659 w 2657256"/>
                          <a:gd name="connsiteY418" fmla="*/ 3343987 h 3370881"/>
                          <a:gd name="connsiteX419" fmla="*/ 708212 w 2657256"/>
                          <a:gd name="connsiteY419" fmla="*/ 3348470 h 3370881"/>
                          <a:gd name="connsiteX420" fmla="*/ 623047 w 2657256"/>
                          <a:gd name="connsiteY420" fmla="*/ 3330540 h 3370881"/>
                          <a:gd name="connsiteX421" fmla="*/ 609600 w 2657256"/>
                          <a:gd name="connsiteY421" fmla="*/ 3308129 h 3370881"/>
                          <a:gd name="connsiteX422" fmla="*/ 591670 w 2657256"/>
                          <a:gd name="connsiteY422" fmla="*/ 3267787 h 3370881"/>
                          <a:gd name="connsiteX423" fmla="*/ 560294 w 2657256"/>
                          <a:gd name="connsiteY423" fmla="*/ 3209517 h 3370881"/>
                          <a:gd name="connsiteX424" fmla="*/ 551329 w 2657256"/>
                          <a:gd name="connsiteY424" fmla="*/ 3196070 h 3370881"/>
                          <a:gd name="connsiteX425" fmla="*/ 528918 w 2657256"/>
                          <a:gd name="connsiteY425" fmla="*/ 3173658 h 3370881"/>
                          <a:gd name="connsiteX426" fmla="*/ 519953 w 2657256"/>
                          <a:gd name="connsiteY426" fmla="*/ 3128834 h 3370881"/>
                          <a:gd name="connsiteX427" fmla="*/ 524435 w 2657256"/>
                          <a:gd name="connsiteY427" fmla="*/ 3101940 h 3370881"/>
                          <a:gd name="connsiteX428" fmla="*/ 528918 w 2657256"/>
                          <a:gd name="connsiteY428" fmla="*/ 3088493 h 3370881"/>
                          <a:gd name="connsiteX429" fmla="*/ 542365 w 2657256"/>
                          <a:gd name="connsiteY429" fmla="*/ 3052634 h 3370881"/>
                          <a:gd name="connsiteX430" fmla="*/ 484094 w 2657256"/>
                          <a:gd name="connsiteY430" fmla="*/ 2886787 h 3370881"/>
                          <a:gd name="connsiteX431" fmla="*/ 443753 w 2657256"/>
                          <a:gd name="connsiteY431" fmla="*/ 2779211 h 3370881"/>
                          <a:gd name="connsiteX432" fmla="*/ 439270 w 2657256"/>
                          <a:gd name="connsiteY432" fmla="*/ 2752317 h 3370881"/>
                          <a:gd name="connsiteX433" fmla="*/ 430306 w 2657256"/>
                          <a:gd name="connsiteY433" fmla="*/ 2716458 h 3370881"/>
                          <a:gd name="connsiteX434" fmla="*/ 425823 w 2657256"/>
                          <a:gd name="connsiteY434" fmla="*/ 2680599 h 3370881"/>
                          <a:gd name="connsiteX435" fmla="*/ 398929 w 2657256"/>
                          <a:gd name="connsiteY435" fmla="*/ 2599917 h 3370881"/>
                          <a:gd name="connsiteX436" fmla="*/ 385482 w 2657256"/>
                          <a:gd name="connsiteY436" fmla="*/ 2568540 h 3370881"/>
                          <a:gd name="connsiteX437" fmla="*/ 381000 w 2657256"/>
                          <a:gd name="connsiteY437" fmla="*/ 2550611 h 3370881"/>
                          <a:gd name="connsiteX438" fmla="*/ 372035 w 2657256"/>
                          <a:gd name="connsiteY438" fmla="*/ 2483376 h 3370881"/>
                          <a:gd name="connsiteX439" fmla="*/ 367553 w 2657256"/>
                          <a:gd name="connsiteY439" fmla="*/ 2469929 h 3370881"/>
                          <a:gd name="connsiteX440" fmla="*/ 407894 w 2657256"/>
                          <a:gd name="connsiteY440" fmla="*/ 2451999 h 3370881"/>
                          <a:gd name="connsiteX441" fmla="*/ 515470 w 2657256"/>
                          <a:gd name="connsiteY441" fmla="*/ 2407176 h 3370881"/>
                          <a:gd name="connsiteX442" fmla="*/ 578223 w 2657256"/>
                          <a:gd name="connsiteY442" fmla="*/ 2353387 h 3370881"/>
                          <a:gd name="connsiteX443" fmla="*/ 587188 w 2657256"/>
                          <a:gd name="connsiteY443" fmla="*/ 2330976 h 3370881"/>
                          <a:gd name="connsiteX444" fmla="*/ 614082 w 2657256"/>
                          <a:gd name="connsiteY444" fmla="*/ 2254776 h 3370881"/>
                          <a:gd name="connsiteX445" fmla="*/ 649941 w 2657256"/>
                          <a:gd name="connsiteY445" fmla="*/ 2200987 h 3370881"/>
                          <a:gd name="connsiteX446" fmla="*/ 690282 w 2657256"/>
                          <a:gd name="connsiteY446" fmla="*/ 2174093 h 3370881"/>
                          <a:gd name="connsiteX447" fmla="*/ 703729 w 2657256"/>
                          <a:gd name="connsiteY447" fmla="*/ 2165129 h 3370881"/>
                          <a:gd name="connsiteX448" fmla="*/ 739588 w 2657256"/>
                          <a:gd name="connsiteY448" fmla="*/ 2147199 h 3370881"/>
                          <a:gd name="connsiteX449" fmla="*/ 708212 w 2657256"/>
                          <a:gd name="connsiteY449" fmla="*/ 2187540 h 3370881"/>
                          <a:gd name="connsiteX450" fmla="*/ 654423 w 2657256"/>
                          <a:gd name="connsiteY450" fmla="*/ 2241329 h 3370881"/>
                          <a:gd name="connsiteX451" fmla="*/ 636494 w 2657256"/>
                          <a:gd name="connsiteY451" fmla="*/ 2259258 h 3370881"/>
                          <a:gd name="connsiteX452" fmla="*/ 614082 w 2657256"/>
                          <a:gd name="connsiteY452" fmla="*/ 2286152 h 3370881"/>
                          <a:gd name="connsiteX453" fmla="*/ 605118 w 2657256"/>
                          <a:gd name="connsiteY453" fmla="*/ 2299599 h 3370881"/>
                          <a:gd name="connsiteX454" fmla="*/ 560294 w 2657256"/>
                          <a:gd name="connsiteY454" fmla="*/ 2335458 h 3370881"/>
                          <a:gd name="connsiteX455" fmla="*/ 524435 w 2657256"/>
                          <a:gd name="connsiteY455" fmla="*/ 2348905 h 3370881"/>
                          <a:gd name="connsiteX456" fmla="*/ 502023 w 2657256"/>
                          <a:gd name="connsiteY456" fmla="*/ 2362352 h 3370881"/>
                          <a:gd name="connsiteX457" fmla="*/ 461682 w 2657256"/>
                          <a:gd name="connsiteY457" fmla="*/ 2389246 h 3370881"/>
                          <a:gd name="connsiteX458" fmla="*/ 448235 w 2657256"/>
                          <a:gd name="connsiteY458" fmla="*/ 2398211 h 3370881"/>
                          <a:gd name="connsiteX459" fmla="*/ 430306 w 2657256"/>
                          <a:gd name="connsiteY459" fmla="*/ 2407176 h 3370881"/>
                          <a:gd name="connsiteX460" fmla="*/ 412376 w 2657256"/>
                          <a:gd name="connsiteY460" fmla="*/ 2420623 h 3370881"/>
                          <a:gd name="connsiteX461" fmla="*/ 389965 w 2657256"/>
                          <a:gd name="connsiteY461" fmla="*/ 2429587 h 3370881"/>
                          <a:gd name="connsiteX462" fmla="*/ 372035 w 2657256"/>
                          <a:gd name="connsiteY462" fmla="*/ 2443034 h 3370881"/>
                          <a:gd name="connsiteX463" fmla="*/ 318247 w 2657256"/>
                          <a:gd name="connsiteY463" fmla="*/ 2474411 h 3370881"/>
                          <a:gd name="connsiteX464" fmla="*/ 304800 w 2657256"/>
                          <a:gd name="connsiteY464" fmla="*/ 2492340 h 3370881"/>
                          <a:gd name="connsiteX465" fmla="*/ 282388 w 2657256"/>
                          <a:gd name="connsiteY465" fmla="*/ 2519234 h 3370881"/>
                          <a:gd name="connsiteX466" fmla="*/ 295835 w 2657256"/>
                          <a:gd name="connsiteY466" fmla="*/ 2815070 h 3370881"/>
                          <a:gd name="connsiteX467" fmla="*/ 300318 w 2657256"/>
                          <a:gd name="connsiteY467" fmla="*/ 2837481 h 3370881"/>
                          <a:gd name="connsiteX468" fmla="*/ 304800 w 2657256"/>
                          <a:gd name="connsiteY468" fmla="*/ 2868858 h 3370881"/>
                          <a:gd name="connsiteX469" fmla="*/ 309282 w 2657256"/>
                          <a:gd name="connsiteY469" fmla="*/ 2927129 h 3370881"/>
                          <a:gd name="connsiteX470" fmla="*/ 322729 w 2657256"/>
                          <a:gd name="connsiteY470" fmla="*/ 2985399 h 3370881"/>
                          <a:gd name="connsiteX471" fmla="*/ 327212 w 2657256"/>
                          <a:gd name="connsiteY471" fmla="*/ 3012293 h 3370881"/>
                          <a:gd name="connsiteX472" fmla="*/ 331694 w 2657256"/>
                          <a:gd name="connsiteY472" fmla="*/ 3043670 h 3370881"/>
                          <a:gd name="connsiteX473" fmla="*/ 345141 w 2657256"/>
                          <a:gd name="connsiteY473" fmla="*/ 3070564 h 3370881"/>
                          <a:gd name="connsiteX474" fmla="*/ 367553 w 2657256"/>
                          <a:gd name="connsiteY474" fmla="*/ 3124352 h 3370881"/>
                          <a:gd name="connsiteX475" fmla="*/ 381000 w 2657256"/>
                          <a:gd name="connsiteY475" fmla="*/ 3182623 h 3370881"/>
                          <a:gd name="connsiteX476" fmla="*/ 389965 w 2657256"/>
                          <a:gd name="connsiteY476" fmla="*/ 3196070 h 3370881"/>
                          <a:gd name="connsiteX477" fmla="*/ 394447 w 2657256"/>
                          <a:gd name="connsiteY477" fmla="*/ 3213999 h 3370881"/>
                          <a:gd name="connsiteX478" fmla="*/ 412376 w 2657256"/>
                          <a:gd name="connsiteY478" fmla="*/ 3245376 h 3370881"/>
                          <a:gd name="connsiteX479" fmla="*/ 416859 w 2657256"/>
                          <a:gd name="connsiteY479" fmla="*/ 3258823 h 3370881"/>
                          <a:gd name="connsiteX480" fmla="*/ 425823 w 2657256"/>
                          <a:gd name="connsiteY480" fmla="*/ 3272270 h 3370881"/>
                          <a:gd name="connsiteX481" fmla="*/ 439270 w 2657256"/>
                          <a:gd name="connsiteY481" fmla="*/ 3303646 h 3370881"/>
                          <a:gd name="connsiteX482" fmla="*/ 439270 w 2657256"/>
                          <a:gd name="connsiteY482" fmla="*/ 3352952 h 3370881"/>
                          <a:gd name="connsiteX483" fmla="*/ 430306 w 2657256"/>
                          <a:gd name="connsiteY483" fmla="*/ 3366399 h 3370881"/>
                          <a:gd name="connsiteX484" fmla="*/ 412376 w 2657256"/>
                          <a:gd name="connsiteY484" fmla="*/ 3370881 h 3370881"/>
                          <a:gd name="connsiteX485" fmla="*/ 295835 w 2657256"/>
                          <a:gd name="connsiteY485" fmla="*/ 3357434 h 3370881"/>
                          <a:gd name="connsiteX486" fmla="*/ 264459 w 2657256"/>
                          <a:gd name="connsiteY486" fmla="*/ 3276752 h 3370881"/>
                          <a:gd name="connsiteX487" fmla="*/ 259976 w 2657256"/>
                          <a:gd name="connsiteY487" fmla="*/ 3240893 h 3370881"/>
                          <a:gd name="connsiteX488" fmla="*/ 246529 w 2657256"/>
                          <a:gd name="connsiteY488" fmla="*/ 3178140 h 3370881"/>
                          <a:gd name="connsiteX489" fmla="*/ 237565 w 2657256"/>
                          <a:gd name="connsiteY489" fmla="*/ 3084011 h 3370881"/>
                          <a:gd name="connsiteX490" fmla="*/ 228600 w 2657256"/>
                          <a:gd name="connsiteY490" fmla="*/ 3057117 h 3370881"/>
                          <a:gd name="connsiteX491" fmla="*/ 219635 w 2657256"/>
                          <a:gd name="connsiteY491" fmla="*/ 3021258 h 3370881"/>
                          <a:gd name="connsiteX492" fmla="*/ 206188 w 2657256"/>
                          <a:gd name="connsiteY492" fmla="*/ 2980917 h 3370881"/>
                          <a:gd name="connsiteX493" fmla="*/ 201706 w 2657256"/>
                          <a:gd name="connsiteY493" fmla="*/ 2949540 h 3370881"/>
                          <a:gd name="connsiteX494" fmla="*/ 197223 w 2657256"/>
                          <a:gd name="connsiteY494" fmla="*/ 2927129 h 3370881"/>
                          <a:gd name="connsiteX495" fmla="*/ 192741 w 2657256"/>
                          <a:gd name="connsiteY495" fmla="*/ 2891270 h 3370881"/>
                          <a:gd name="connsiteX496" fmla="*/ 188259 w 2657256"/>
                          <a:gd name="connsiteY496" fmla="*/ 2850929 h 3370881"/>
                          <a:gd name="connsiteX497" fmla="*/ 179294 w 2657256"/>
                          <a:gd name="connsiteY497" fmla="*/ 2824034 h 3370881"/>
                          <a:gd name="connsiteX498" fmla="*/ 165847 w 2657256"/>
                          <a:gd name="connsiteY498" fmla="*/ 2774729 h 3370881"/>
                          <a:gd name="connsiteX499" fmla="*/ 161365 w 2657256"/>
                          <a:gd name="connsiteY499" fmla="*/ 2747834 h 3370881"/>
                          <a:gd name="connsiteX500" fmla="*/ 156882 w 2657256"/>
                          <a:gd name="connsiteY500" fmla="*/ 2559576 h 3370881"/>
                          <a:gd name="connsiteX501" fmla="*/ 152400 w 2657256"/>
                          <a:gd name="connsiteY501" fmla="*/ 2519234 h 3370881"/>
                          <a:gd name="connsiteX502" fmla="*/ 118035 w 2657256"/>
                          <a:gd name="connsiteY502" fmla="*/ 2400004 h 3370881"/>
                          <a:gd name="connsiteX503" fmla="*/ 129988 w 2657256"/>
                          <a:gd name="connsiteY503" fmla="*/ 2344423 h 3370881"/>
                          <a:gd name="connsiteX504" fmla="*/ 100106 w 2657256"/>
                          <a:gd name="connsiteY504" fmla="*/ 2330976 h 3370881"/>
                          <a:gd name="connsiteX505" fmla="*/ 138953 w 2657256"/>
                          <a:gd name="connsiteY505" fmla="*/ 2313046 h 3370881"/>
                          <a:gd name="connsiteX506" fmla="*/ 152400 w 2657256"/>
                          <a:gd name="connsiteY506" fmla="*/ 2304081 h 3370881"/>
                          <a:gd name="connsiteX507" fmla="*/ 170329 w 2657256"/>
                          <a:gd name="connsiteY507" fmla="*/ 2259258 h 3370881"/>
                          <a:gd name="connsiteX508" fmla="*/ 188259 w 2657256"/>
                          <a:gd name="connsiteY508" fmla="*/ 2223399 h 3370881"/>
                          <a:gd name="connsiteX509" fmla="*/ 206188 w 2657256"/>
                          <a:gd name="connsiteY509" fmla="*/ 2187540 h 3370881"/>
                          <a:gd name="connsiteX510" fmla="*/ 210670 w 2657256"/>
                          <a:gd name="connsiteY510" fmla="*/ 2174093 h 3370881"/>
                          <a:gd name="connsiteX511" fmla="*/ 219635 w 2657256"/>
                          <a:gd name="connsiteY511" fmla="*/ 2115823 h 3370881"/>
                          <a:gd name="connsiteX512" fmla="*/ 210670 w 2657256"/>
                          <a:gd name="connsiteY512" fmla="*/ 1958940 h 3370881"/>
                          <a:gd name="connsiteX513" fmla="*/ 192741 w 2657256"/>
                          <a:gd name="connsiteY513" fmla="*/ 1923081 h 3370881"/>
                          <a:gd name="connsiteX514" fmla="*/ 179294 w 2657256"/>
                          <a:gd name="connsiteY514" fmla="*/ 1891705 h 3370881"/>
                          <a:gd name="connsiteX515" fmla="*/ 165847 w 2657256"/>
                          <a:gd name="connsiteY515" fmla="*/ 1864811 h 3370881"/>
                          <a:gd name="connsiteX516" fmla="*/ 152400 w 2657256"/>
                          <a:gd name="connsiteY516" fmla="*/ 1833434 h 3370881"/>
                          <a:gd name="connsiteX517" fmla="*/ 143435 w 2657256"/>
                          <a:gd name="connsiteY517" fmla="*/ 1819987 h 3370881"/>
                          <a:gd name="connsiteX518" fmla="*/ 107576 w 2657256"/>
                          <a:gd name="connsiteY518" fmla="*/ 1784129 h 3370881"/>
                          <a:gd name="connsiteX519" fmla="*/ 94129 w 2657256"/>
                          <a:gd name="connsiteY519" fmla="*/ 1779646 h 3370881"/>
                          <a:gd name="connsiteX520" fmla="*/ 71718 w 2657256"/>
                          <a:gd name="connsiteY520" fmla="*/ 1770681 h 3370881"/>
                          <a:gd name="connsiteX521" fmla="*/ 58270 w 2657256"/>
                          <a:gd name="connsiteY521" fmla="*/ 1761717 h 3370881"/>
                          <a:gd name="connsiteX522" fmla="*/ 26894 w 2657256"/>
                          <a:gd name="connsiteY522" fmla="*/ 1730340 h 3370881"/>
                          <a:gd name="connsiteX523" fmla="*/ 0 w 2657256"/>
                          <a:gd name="connsiteY523" fmla="*/ 1707929 h 3370881"/>
                          <a:gd name="connsiteX0" fmla="*/ 0 w 2657256"/>
                          <a:gd name="connsiteY0" fmla="*/ 1707929 h 3370881"/>
                          <a:gd name="connsiteX1" fmla="*/ 22412 w 2657256"/>
                          <a:gd name="connsiteY1" fmla="*/ 1698964 h 3370881"/>
                          <a:gd name="connsiteX2" fmla="*/ 31376 w 2657256"/>
                          <a:gd name="connsiteY2" fmla="*/ 1681034 h 3370881"/>
                          <a:gd name="connsiteX3" fmla="*/ 44823 w 2657256"/>
                          <a:gd name="connsiteY3" fmla="*/ 1672070 h 3370881"/>
                          <a:gd name="connsiteX4" fmla="*/ 58270 w 2657256"/>
                          <a:gd name="connsiteY4" fmla="*/ 1654140 h 3370881"/>
                          <a:gd name="connsiteX5" fmla="*/ 76200 w 2657256"/>
                          <a:gd name="connsiteY5" fmla="*/ 1645176 h 3370881"/>
                          <a:gd name="connsiteX6" fmla="*/ 98612 w 2657256"/>
                          <a:gd name="connsiteY6" fmla="*/ 1636211 h 3370881"/>
                          <a:gd name="connsiteX7" fmla="*/ 125506 w 2657256"/>
                          <a:gd name="connsiteY7" fmla="*/ 1627246 h 3370881"/>
                          <a:gd name="connsiteX8" fmla="*/ 152400 w 2657256"/>
                          <a:gd name="connsiteY8" fmla="*/ 1609317 h 3370881"/>
                          <a:gd name="connsiteX9" fmla="*/ 170329 w 2657256"/>
                          <a:gd name="connsiteY9" fmla="*/ 1600352 h 3370881"/>
                          <a:gd name="connsiteX10" fmla="*/ 188259 w 2657256"/>
                          <a:gd name="connsiteY10" fmla="*/ 1582423 h 3370881"/>
                          <a:gd name="connsiteX11" fmla="*/ 228600 w 2657256"/>
                          <a:gd name="connsiteY11" fmla="*/ 1564493 h 3370881"/>
                          <a:gd name="connsiteX12" fmla="*/ 255494 w 2657256"/>
                          <a:gd name="connsiteY12" fmla="*/ 1546564 h 3370881"/>
                          <a:gd name="connsiteX13" fmla="*/ 300318 w 2657256"/>
                          <a:gd name="connsiteY13" fmla="*/ 1524152 h 3370881"/>
                          <a:gd name="connsiteX14" fmla="*/ 313765 w 2657256"/>
                          <a:gd name="connsiteY14" fmla="*/ 1515187 h 3370881"/>
                          <a:gd name="connsiteX15" fmla="*/ 340659 w 2657256"/>
                          <a:gd name="connsiteY15" fmla="*/ 1510705 h 3370881"/>
                          <a:gd name="connsiteX16" fmla="*/ 363070 w 2657256"/>
                          <a:gd name="connsiteY16" fmla="*/ 1506223 h 3370881"/>
                          <a:gd name="connsiteX17" fmla="*/ 389965 w 2657256"/>
                          <a:gd name="connsiteY17" fmla="*/ 1501740 h 3370881"/>
                          <a:gd name="connsiteX18" fmla="*/ 425823 w 2657256"/>
                          <a:gd name="connsiteY18" fmla="*/ 1497258 h 3370881"/>
                          <a:gd name="connsiteX19" fmla="*/ 470647 w 2657256"/>
                          <a:gd name="connsiteY19" fmla="*/ 1488293 h 3370881"/>
                          <a:gd name="connsiteX20" fmla="*/ 515470 w 2657256"/>
                          <a:gd name="connsiteY20" fmla="*/ 1479329 h 3370881"/>
                          <a:gd name="connsiteX21" fmla="*/ 528918 w 2657256"/>
                          <a:gd name="connsiteY21" fmla="*/ 1470364 h 3370881"/>
                          <a:gd name="connsiteX22" fmla="*/ 600635 w 2657256"/>
                          <a:gd name="connsiteY22" fmla="*/ 1456917 h 3370881"/>
                          <a:gd name="connsiteX23" fmla="*/ 690282 w 2657256"/>
                          <a:gd name="connsiteY23" fmla="*/ 1447952 h 3370881"/>
                          <a:gd name="connsiteX24" fmla="*/ 793376 w 2657256"/>
                          <a:gd name="connsiteY24" fmla="*/ 1452434 h 3370881"/>
                          <a:gd name="connsiteX25" fmla="*/ 874059 w 2657256"/>
                          <a:gd name="connsiteY25" fmla="*/ 1465881 h 3370881"/>
                          <a:gd name="connsiteX26" fmla="*/ 914400 w 2657256"/>
                          <a:gd name="connsiteY26" fmla="*/ 1470364 h 3370881"/>
                          <a:gd name="connsiteX27" fmla="*/ 1030941 w 2657256"/>
                          <a:gd name="connsiteY27" fmla="*/ 1483811 h 3370881"/>
                          <a:gd name="connsiteX28" fmla="*/ 1151965 w 2657256"/>
                          <a:gd name="connsiteY28" fmla="*/ 1492776 h 3370881"/>
                          <a:gd name="connsiteX29" fmla="*/ 1281953 w 2657256"/>
                          <a:gd name="connsiteY29" fmla="*/ 1501740 h 3370881"/>
                          <a:gd name="connsiteX30" fmla="*/ 1465729 w 2657256"/>
                          <a:gd name="connsiteY30" fmla="*/ 1497258 h 3370881"/>
                          <a:gd name="connsiteX31" fmla="*/ 1510553 w 2657256"/>
                          <a:gd name="connsiteY31" fmla="*/ 1492776 h 3370881"/>
                          <a:gd name="connsiteX32" fmla="*/ 1582270 w 2657256"/>
                          <a:gd name="connsiteY32" fmla="*/ 1461399 h 3370881"/>
                          <a:gd name="connsiteX33" fmla="*/ 1604682 w 2657256"/>
                          <a:gd name="connsiteY33" fmla="*/ 1456917 h 3370881"/>
                          <a:gd name="connsiteX34" fmla="*/ 1622612 w 2657256"/>
                          <a:gd name="connsiteY34" fmla="*/ 1447952 h 3370881"/>
                          <a:gd name="connsiteX35" fmla="*/ 1645023 w 2657256"/>
                          <a:gd name="connsiteY35" fmla="*/ 1438987 h 3370881"/>
                          <a:gd name="connsiteX36" fmla="*/ 1662953 w 2657256"/>
                          <a:gd name="connsiteY36" fmla="*/ 1425540 h 3370881"/>
                          <a:gd name="connsiteX37" fmla="*/ 1698812 w 2657256"/>
                          <a:gd name="connsiteY37" fmla="*/ 1407611 h 3370881"/>
                          <a:gd name="connsiteX38" fmla="*/ 1739153 w 2657256"/>
                          <a:gd name="connsiteY38" fmla="*/ 1380717 h 3370881"/>
                          <a:gd name="connsiteX39" fmla="*/ 1752600 w 2657256"/>
                          <a:gd name="connsiteY39" fmla="*/ 1367270 h 3370881"/>
                          <a:gd name="connsiteX40" fmla="*/ 1775012 w 2657256"/>
                          <a:gd name="connsiteY40" fmla="*/ 1353823 h 3370881"/>
                          <a:gd name="connsiteX41" fmla="*/ 1797423 w 2657256"/>
                          <a:gd name="connsiteY41" fmla="*/ 1335893 h 3370881"/>
                          <a:gd name="connsiteX42" fmla="*/ 1810870 w 2657256"/>
                          <a:gd name="connsiteY42" fmla="*/ 1304517 h 3370881"/>
                          <a:gd name="connsiteX43" fmla="*/ 1815353 w 2657256"/>
                          <a:gd name="connsiteY43" fmla="*/ 1291070 h 3370881"/>
                          <a:gd name="connsiteX44" fmla="*/ 1801906 w 2657256"/>
                          <a:gd name="connsiteY44" fmla="*/ 1138670 h 3370881"/>
                          <a:gd name="connsiteX45" fmla="*/ 1792941 w 2657256"/>
                          <a:gd name="connsiteY45" fmla="*/ 1125223 h 3370881"/>
                          <a:gd name="connsiteX46" fmla="*/ 1757082 w 2657256"/>
                          <a:gd name="connsiteY46" fmla="*/ 1093846 h 3370881"/>
                          <a:gd name="connsiteX47" fmla="*/ 1730188 w 2657256"/>
                          <a:gd name="connsiteY47" fmla="*/ 1066952 h 3370881"/>
                          <a:gd name="connsiteX48" fmla="*/ 1703294 w 2657256"/>
                          <a:gd name="connsiteY48" fmla="*/ 1049023 h 3370881"/>
                          <a:gd name="connsiteX49" fmla="*/ 1622612 w 2657256"/>
                          <a:gd name="connsiteY49" fmla="*/ 1053505 h 3370881"/>
                          <a:gd name="connsiteX50" fmla="*/ 1595718 w 2657256"/>
                          <a:gd name="connsiteY50" fmla="*/ 1062470 h 3370881"/>
                          <a:gd name="connsiteX51" fmla="*/ 1573306 w 2657256"/>
                          <a:gd name="connsiteY51" fmla="*/ 1066952 h 3370881"/>
                          <a:gd name="connsiteX52" fmla="*/ 1453385 w 2657256"/>
                          <a:gd name="connsiteY52" fmla="*/ 1082761 h 3370881"/>
                          <a:gd name="connsiteX53" fmla="*/ 1326776 w 2657256"/>
                          <a:gd name="connsiteY53" fmla="*/ 1062470 h 3370881"/>
                          <a:gd name="connsiteX54" fmla="*/ 1308847 w 2657256"/>
                          <a:gd name="connsiteY54" fmla="*/ 1057987 h 3370881"/>
                          <a:gd name="connsiteX55" fmla="*/ 1277470 w 2657256"/>
                          <a:gd name="connsiteY55" fmla="*/ 1053505 h 3370881"/>
                          <a:gd name="connsiteX56" fmla="*/ 1259541 w 2657256"/>
                          <a:gd name="connsiteY56" fmla="*/ 1049023 h 3370881"/>
                          <a:gd name="connsiteX57" fmla="*/ 1232647 w 2657256"/>
                          <a:gd name="connsiteY57" fmla="*/ 1044540 h 3370881"/>
                          <a:gd name="connsiteX58" fmla="*/ 1053353 w 2657256"/>
                          <a:gd name="connsiteY58" fmla="*/ 1049023 h 3370881"/>
                          <a:gd name="connsiteX59" fmla="*/ 1035423 w 2657256"/>
                          <a:gd name="connsiteY59" fmla="*/ 1053505 h 3370881"/>
                          <a:gd name="connsiteX60" fmla="*/ 1008529 w 2657256"/>
                          <a:gd name="connsiteY60" fmla="*/ 1057987 h 3370881"/>
                          <a:gd name="connsiteX61" fmla="*/ 995082 w 2657256"/>
                          <a:gd name="connsiteY61" fmla="*/ 1062470 h 3370881"/>
                          <a:gd name="connsiteX62" fmla="*/ 945776 w 2657256"/>
                          <a:gd name="connsiteY62" fmla="*/ 1031093 h 3370881"/>
                          <a:gd name="connsiteX63" fmla="*/ 941294 w 2657256"/>
                          <a:gd name="connsiteY63" fmla="*/ 1017646 h 3370881"/>
                          <a:gd name="connsiteX64" fmla="*/ 932329 w 2657256"/>
                          <a:gd name="connsiteY64" fmla="*/ 919034 h 3370881"/>
                          <a:gd name="connsiteX65" fmla="*/ 914400 w 2657256"/>
                          <a:gd name="connsiteY65" fmla="*/ 901105 h 3370881"/>
                          <a:gd name="connsiteX66" fmla="*/ 918882 w 2657256"/>
                          <a:gd name="connsiteY66" fmla="*/ 869729 h 3370881"/>
                          <a:gd name="connsiteX67" fmla="*/ 941294 w 2657256"/>
                          <a:gd name="connsiteY67" fmla="*/ 865246 h 3370881"/>
                          <a:gd name="connsiteX68" fmla="*/ 959223 w 2657256"/>
                          <a:gd name="connsiteY68" fmla="*/ 851799 h 3370881"/>
                          <a:gd name="connsiteX69" fmla="*/ 990600 w 2657256"/>
                          <a:gd name="connsiteY69" fmla="*/ 847317 h 3370881"/>
                          <a:gd name="connsiteX70" fmla="*/ 1129553 w 2657256"/>
                          <a:gd name="connsiteY70" fmla="*/ 838352 h 3370881"/>
                          <a:gd name="connsiteX71" fmla="*/ 1147482 w 2657256"/>
                          <a:gd name="connsiteY71" fmla="*/ 829387 h 3370881"/>
                          <a:gd name="connsiteX72" fmla="*/ 1178859 w 2657256"/>
                          <a:gd name="connsiteY72" fmla="*/ 806976 h 3370881"/>
                          <a:gd name="connsiteX73" fmla="*/ 1192306 w 2657256"/>
                          <a:gd name="connsiteY73" fmla="*/ 793529 h 3370881"/>
                          <a:gd name="connsiteX74" fmla="*/ 1214718 w 2657256"/>
                          <a:gd name="connsiteY74" fmla="*/ 784564 h 3370881"/>
                          <a:gd name="connsiteX75" fmla="*/ 1241612 w 2657256"/>
                          <a:gd name="connsiteY75" fmla="*/ 771117 h 3370881"/>
                          <a:gd name="connsiteX76" fmla="*/ 1277470 w 2657256"/>
                          <a:gd name="connsiteY76" fmla="*/ 753187 h 3370881"/>
                          <a:gd name="connsiteX77" fmla="*/ 1295400 w 2657256"/>
                          <a:gd name="connsiteY77" fmla="*/ 730776 h 3370881"/>
                          <a:gd name="connsiteX78" fmla="*/ 1317812 w 2657256"/>
                          <a:gd name="connsiteY78" fmla="*/ 708364 h 3370881"/>
                          <a:gd name="connsiteX79" fmla="*/ 1353670 w 2657256"/>
                          <a:gd name="connsiteY79" fmla="*/ 663540 h 3370881"/>
                          <a:gd name="connsiteX80" fmla="*/ 1371600 w 2657256"/>
                          <a:gd name="connsiteY80" fmla="*/ 636646 h 3370881"/>
                          <a:gd name="connsiteX81" fmla="*/ 1380565 w 2657256"/>
                          <a:gd name="connsiteY81" fmla="*/ 596305 h 3370881"/>
                          <a:gd name="connsiteX82" fmla="*/ 1385047 w 2657256"/>
                          <a:gd name="connsiteY82" fmla="*/ 582858 h 3370881"/>
                          <a:gd name="connsiteX83" fmla="*/ 1380565 w 2657256"/>
                          <a:gd name="connsiteY83" fmla="*/ 533552 h 3370881"/>
                          <a:gd name="connsiteX84" fmla="*/ 1367118 w 2657256"/>
                          <a:gd name="connsiteY84" fmla="*/ 524587 h 3370881"/>
                          <a:gd name="connsiteX85" fmla="*/ 1349188 w 2657256"/>
                          <a:gd name="connsiteY85" fmla="*/ 520105 h 3370881"/>
                          <a:gd name="connsiteX86" fmla="*/ 1326776 w 2657256"/>
                          <a:gd name="connsiteY86" fmla="*/ 511140 h 3370881"/>
                          <a:gd name="connsiteX87" fmla="*/ 1281953 w 2657256"/>
                          <a:gd name="connsiteY87" fmla="*/ 515623 h 3370881"/>
                          <a:gd name="connsiteX88" fmla="*/ 1250576 w 2657256"/>
                          <a:gd name="connsiteY88" fmla="*/ 529070 h 3370881"/>
                          <a:gd name="connsiteX89" fmla="*/ 1210235 w 2657256"/>
                          <a:gd name="connsiteY89" fmla="*/ 542517 h 3370881"/>
                          <a:gd name="connsiteX90" fmla="*/ 1183341 w 2657256"/>
                          <a:gd name="connsiteY90" fmla="*/ 555964 h 3370881"/>
                          <a:gd name="connsiteX91" fmla="*/ 1160929 w 2657256"/>
                          <a:gd name="connsiteY91" fmla="*/ 569411 h 3370881"/>
                          <a:gd name="connsiteX92" fmla="*/ 1134035 w 2657256"/>
                          <a:gd name="connsiteY92" fmla="*/ 578376 h 3370881"/>
                          <a:gd name="connsiteX93" fmla="*/ 1111623 w 2657256"/>
                          <a:gd name="connsiteY93" fmla="*/ 587340 h 3370881"/>
                          <a:gd name="connsiteX94" fmla="*/ 1084729 w 2657256"/>
                          <a:gd name="connsiteY94" fmla="*/ 596305 h 3370881"/>
                          <a:gd name="connsiteX95" fmla="*/ 986118 w 2657256"/>
                          <a:gd name="connsiteY95" fmla="*/ 591823 h 3370881"/>
                          <a:gd name="connsiteX96" fmla="*/ 927847 w 2657256"/>
                          <a:gd name="connsiteY96" fmla="*/ 578376 h 3370881"/>
                          <a:gd name="connsiteX97" fmla="*/ 896470 w 2657256"/>
                          <a:gd name="connsiteY97" fmla="*/ 555964 h 3370881"/>
                          <a:gd name="connsiteX98" fmla="*/ 883023 w 2657256"/>
                          <a:gd name="connsiteY98" fmla="*/ 546999 h 3370881"/>
                          <a:gd name="connsiteX99" fmla="*/ 865094 w 2657256"/>
                          <a:gd name="connsiteY99" fmla="*/ 497693 h 3370881"/>
                          <a:gd name="connsiteX100" fmla="*/ 869576 w 2657256"/>
                          <a:gd name="connsiteY100" fmla="*/ 403564 h 3370881"/>
                          <a:gd name="connsiteX101" fmla="*/ 874059 w 2657256"/>
                          <a:gd name="connsiteY101" fmla="*/ 385634 h 3370881"/>
                          <a:gd name="connsiteX102" fmla="*/ 883023 w 2657256"/>
                          <a:gd name="connsiteY102" fmla="*/ 372187 h 3370881"/>
                          <a:gd name="connsiteX103" fmla="*/ 909918 w 2657256"/>
                          <a:gd name="connsiteY103" fmla="*/ 363223 h 3370881"/>
                          <a:gd name="connsiteX104" fmla="*/ 914400 w 2657256"/>
                          <a:gd name="connsiteY104" fmla="*/ 385634 h 3370881"/>
                          <a:gd name="connsiteX105" fmla="*/ 909918 w 2657256"/>
                          <a:gd name="connsiteY105" fmla="*/ 408046 h 3370881"/>
                          <a:gd name="connsiteX106" fmla="*/ 900953 w 2657256"/>
                          <a:gd name="connsiteY106" fmla="*/ 466317 h 3370881"/>
                          <a:gd name="connsiteX107" fmla="*/ 905435 w 2657256"/>
                          <a:gd name="connsiteY107" fmla="*/ 515623 h 3370881"/>
                          <a:gd name="connsiteX108" fmla="*/ 932329 w 2657256"/>
                          <a:gd name="connsiteY108" fmla="*/ 551481 h 3370881"/>
                          <a:gd name="connsiteX109" fmla="*/ 954741 w 2657256"/>
                          <a:gd name="connsiteY109" fmla="*/ 560446 h 3370881"/>
                          <a:gd name="connsiteX110" fmla="*/ 972670 w 2657256"/>
                          <a:gd name="connsiteY110" fmla="*/ 569411 h 3370881"/>
                          <a:gd name="connsiteX111" fmla="*/ 1066800 w 2657256"/>
                          <a:gd name="connsiteY111" fmla="*/ 564929 h 3370881"/>
                          <a:gd name="connsiteX112" fmla="*/ 1111623 w 2657256"/>
                          <a:gd name="connsiteY112" fmla="*/ 551481 h 3370881"/>
                          <a:gd name="connsiteX113" fmla="*/ 1129553 w 2657256"/>
                          <a:gd name="connsiteY113" fmla="*/ 538034 h 3370881"/>
                          <a:gd name="connsiteX114" fmla="*/ 1156447 w 2657256"/>
                          <a:gd name="connsiteY114" fmla="*/ 511140 h 3370881"/>
                          <a:gd name="connsiteX115" fmla="*/ 1160929 w 2657256"/>
                          <a:gd name="connsiteY115" fmla="*/ 493211 h 3370881"/>
                          <a:gd name="connsiteX116" fmla="*/ 1178859 w 2657256"/>
                          <a:gd name="connsiteY116" fmla="*/ 331846 h 3370881"/>
                          <a:gd name="connsiteX117" fmla="*/ 1215315 w 2657256"/>
                          <a:gd name="connsiteY117" fmla="*/ 270289 h 3370881"/>
                          <a:gd name="connsiteX118" fmla="*/ 1214718 w 2657256"/>
                          <a:gd name="connsiteY118" fmla="*/ 367705 h 3370881"/>
                          <a:gd name="connsiteX119" fmla="*/ 1201270 w 2657256"/>
                          <a:gd name="connsiteY119" fmla="*/ 412529 h 3370881"/>
                          <a:gd name="connsiteX120" fmla="*/ 1210235 w 2657256"/>
                          <a:gd name="connsiteY120" fmla="*/ 461834 h 3370881"/>
                          <a:gd name="connsiteX121" fmla="*/ 1214718 w 2657256"/>
                          <a:gd name="connsiteY121" fmla="*/ 475281 h 3370881"/>
                          <a:gd name="connsiteX122" fmla="*/ 1228165 w 2657256"/>
                          <a:gd name="connsiteY122" fmla="*/ 484246 h 3370881"/>
                          <a:gd name="connsiteX123" fmla="*/ 1250576 w 2657256"/>
                          <a:gd name="connsiteY123" fmla="*/ 502176 h 3370881"/>
                          <a:gd name="connsiteX124" fmla="*/ 1317812 w 2657256"/>
                          <a:gd name="connsiteY124" fmla="*/ 497693 h 3370881"/>
                          <a:gd name="connsiteX125" fmla="*/ 1353670 w 2657256"/>
                          <a:gd name="connsiteY125" fmla="*/ 488729 h 3370881"/>
                          <a:gd name="connsiteX126" fmla="*/ 1506070 w 2657256"/>
                          <a:gd name="connsiteY126" fmla="*/ 457352 h 3370881"/>
                          <a:gd name="connsiteX127" fmla="*/ 1550894 w 2657256"/>
                          <a:gd name="connsiteY127" fmla="*/ 430458 h 3370881"/>
                          <a:gd name="connsiteX128" fmla="*/ 1564341 w 2657256"/>
                          <a:gd name="connsiteY128" fmla="*/ 417011 h 3370881"/>
                          <a:gd name="connsiteX129" fmla="*/ 1586753 w 2657256"/>
                          <a:gd name="connsiteY129" fmla="*/ 399081 h 3370881"/>
                          <a:gd name="connsiteX130" fmla="*/ 1595718 w 2657256"/>
                          <a:gd name="connsiteY130" fmla="*/ 381152 h 3370881"/>
                          <a:gd name="connsiteX131" fmla="*/ 1600200 w 2657256"/>
                          <a:gd name="connsiteY131" fmla="*/ 363223 h 3370881"/>
                          <a:gd name="connsiteX132" fmla="*/ 1609165 w 2657256"/>
                          <a:gd name="connsiteY132" fmla="*/ 313917 h 3370881"/>
                          <a:gd name="connsiteX133" fmla="*/ 1537447 w 2657256"/>
                          <a:gd name="connsiteY133" fmla="*/ 188411 h 3370881"/>
                          <a:gd name="connsiteX134" fmla="*/ 1613647 w 2657256"/>
                          <a:gd name="connsiteY134" fmla="*/ 399081 h 3370881"/>
                          <a:gd name="connsiteX135" fmla="*/ 1627094 w 2657256"/>
                          <a:gd name="connsiteY135" fmla="*/ 417011 h 3370881"/>
                          <a:gd name="connsiteX136" fmla="*/ 1658470 w 2657256"/>
                          <a:gd name="connsiteY136" fmla="*/ 412529 h 3370881"/>
                          <a:gd name="connsiteX137" fmla="*/ 1685365 w 2657256"/>
                          <a:gd name="connsiteY137" fmla="*/ 390117 h 3370881"/>
                          <a:gd name="connsiteX138" fmla="*/ 1694329 w 2657256"/>
                          <a:gd name="connsiteY138" fmla="*/ 376670 h 3370881"/>
                          <a:gd name="connsiteX139" fmla="*/ 1734670 w 2657256"/>
                          <a:gd name="connsiteY139" fmla="*/ 354258 h 3370881"/>
                          <a:gd name="connsiteX140" fmla="*/ 1743635 w 2657256"/>
                          <a:gd name="connsiteY140" fmla="*/ 340811 h 3370881"/>
                          <a:gd name="connsiteX141" fmla="*/ 1757082 w 2657256"/>
                          <a:gd name="connsiteY141" fmla="*/ 336329 h 3370881"/>
                          <a:gd name="connsiteX142" fmla="*/ 1808984 w 2657256"/>
                          <a:gd name="connsiteY142" fmla="*/ 249641 h 3370881"/>
                          <a:gd name="connsiteX143" fmla="*/ 1899621 w 2657256"/>
                          <a:gd name="connsiteY143" fmla="*/ 211719 h 3370881"/>
                          <a:gd name="connsiteX144" fmla="*/ 1808984 w 2657256"/>
                          <a:gd name="connsiteY144" fmla="*/ 178521 h 3370881"/>
                          <a:gd name="connsiteX145" fmla="*/ 1772023 w 2657256"/>
                          <a:gd name="connsiteY145" fmla="*/ 77249 h 3370881"/>
                          <a:gd name="connsiteX146" fmla="*/ 1900425 w 2657256"/>
                          <a:gd name="connsiteY146" fmla="*/ 214081 h 3370881"/>
                          <a:gd name="connsiteX147" fmla="*/ 1874221 w 2657256"/>
                          <a:gd name="connsiteY147" fmla="*/ 318698 h 3370881"/>
                          <a:gd name="connsiteX148" fmla="*/ 1788459 w 2657256"/>
                          <a:gd name="connsiteY148" fmla="*/ 367705 h 3370881"/>
                          <a:gd name="connsiteX149" fmla="*/ 1761565 w 2657256"/>
                          <a:gd name="connsiteY149" fmla="*/ 390117 h 3370881"/>
                          <a:gd name="connsiteX150" fmla="*/ 1783976 w 2657256"/>
                          <a:gd name="connsiteY150" fmla="*/ 399081 h 3370881"/>
                          <a:gd name="connsiteX151" fmla="*/ 1878106 w 2657256"/>
                          <a:gd name="connsiteY151" fmla="*/ 390117 h 3370881"/>
                          <a:gd name="connsiteX152" fmla="*/ 1891553 w 2657256"/>
                          <a:gd name="connsiteY152" fmla="*/ 381152 h 3370881"/>
                          <a:gd name="connsiteX153" fmla="*/ 1918447 w 2657256"/>
                          <a:gd name="connsiteY153" fmla="*/ 372187 h 3370881"/>
                          <a:gd name="connsiteX154" fmla="*/ 1940859 w 2657256"/>
                          <a:gd name="connsiteY154" fmla="*/ 358740 h 3370881"/>
                          <a:gd name="connsiteX155" fmla="*/ 1954306 w 2657256"/>
                          <a:gd name="connsiteY155" fmla="*/ 354258 h 3370881"/>
                          <a:gd name="connsiteX156" fmla="*/ 2083304 w 2657256"/>
                          <a:gd name="connsiteY156" fmla="*/ 290281 h 3370881"/>
                          <a:gd name="connsiteX157" fmla="*/ 2166172 w 2657256"/>
                          <a:gd name="connsiteY157" fmla="*/ 215604 h 3370881"/>
                          <a:gd name="connsiteX158" fmla="*/ 2069054 w 2657256"/>
                          <a:gd name="connsiteY158" fmla="*/ 40493 h 3370881"/>
                          <a:gd name="connsiteX159" fmla="*/ 2078225 w 2657256"/>
                          <a:gd name="connsiteY159" fmla="*/ 188681 h 3370881"/>
                          <a:gd name="connsiteX160" fmla="*/ 1999129 w 2657256"/>
                          <a:gd name="connsiteY160" fmla="*/ 358740 h 3370881"/>
                          <a:gd name="connsiteX161" fmla="*/ 1994647 w 2657256"/>
                          <a:gd name="connsiteY161" fmla="*/ 372187 h 3370881"/>
                          <a:gd name="connsiteX162" fmla="*/ 2039470 w 2657256"/>
                          <a:gd name="connsiteY162" fmla="*/ 390117 h 3370881"/>
                          <a:gd name="connsiteX163" fmla="*/ 2115670 w 2657256"/>
                          <a:gd name="connsiteY163" fmla="*/ 390117 h 3370881"/>
                          <a:gd name="connsiteX164" fmla="*/ 2160494 w 2657256"/>
                          <a:gd name="connsiteY164" fmla="*/ 376670 h 3370881"/>
                          <a:gd name="connsiteX165" fmla="*/ 2191870 w 2657256"/>
                          <a:gd name="connsiteY165" fmla="*/ 363223 h 3370881"/>
                          <a:gd name="connsiteX166" fmla="*/ 2205318 w 2657256"/>
                          <a:gd name="connsiteY166" fmla="*/ 358740 h 3370881"/>
                          <a:gd name="connsiteX167" fmla="*/ 2232212 w 2657256"/>
                          <a:gd name="connsiteY167" fmla="*/ 340811 h 3370881"/>
                          <a:gd name="connsiteX168" fmla="*/ 2312894 w 2657256"/>
                          <a:gd name="connsiteY168" fmla="*/ 183929 h 3370881"/>
                          <a:gd name="connsiteX169" fmla="*/ 2339788 w 2657256"/>
                          <a:gd name="connsiteY169" fmla="*/ 151 h 3370881"/>
                          <a:gd name="connsiteX170" fmla="*/ 2357718 w 2657256"/>
                          <a:gd name="connsiteY170" fmla="*/ 215305 h 3370881"/>
                          <a:gd name="connsiteX171" fmla="*/ 2254623 w 2657256"/>
                          <a:gd name="connsiteY171" fmla="*/ 376670 h 3370881"/>
                          <a:gd name="connsiteX172" fmla="*/ 2245659 w 2657256"/>
                          <a:gd name="connsiteY172" fmla="*/ 390117 h 3370881"/>
                          <a:gd name="connsiteX173" fmla="*/ 2254623 w 2657256"/>
                          <a:gd name="connsiteY173" fmla="*/ 403564 h 3370881"/>
                          <a:gd name="connsiteX174" fmla="*/ 2353235 w 2657256"/>
                          <a:gd name="connsiteY174" fmla="*/ 399081 h 3370881"/>
                          <a:gd name="connsiteX175" fmla="*/ 2366682 w 2657256"/>
                          <a:gd name="connsiteY175" fmla="*/ 394599 h 3370881"/>
                          <a:gd name="connsiteX176" fmla="*/ 2389094 w 2657256"/>
                          <a:gd name="connsiteY176" fmla="*/ 390117 h 3370881"/>
                          <a:gd name="connsiteX177" fmla="*/ 2424953 w 2657256"/>
                          <a:gd name="connsiteY177" fmla="*/ 367705 h 3370881"/>
                          <a:gd name="connsiteX178" fmla="*/ 2528047 w 2657256"/>
                          <a:gd name="connsiteY178" fmla="*/ 292700 h 3370881"/>
                          <a:gd name="connsiteX179" fmla="*/ 2541495 w 2657256"/>
                          <a:gd name="connsiteY179" fmla="*/ 62906 h 3370881"/>
                          <a:gd name="connsiteX180" fmla="*/ 2591304 w 2657256"/>
                          <a:gd name="connsiteY180" fmla="*/ 214081 h 3370881"/>
                          <a:gd name="connsiteX181" fmla="*/ 2612315 w 2657256"/>
                          <a:gd name="connsiteY181" fmla="*/ 290907 h 3370881"/>
                          <a:gd name="connsiteX182" fmla="*/ 2650863 w 2657256"/>
                          <a:gd name="connsiteY182" fmla="*/ 344994 h 3370881"/>
                          <a:gd name="connsiteX183" fmla="*/ 2465294 w 2657256"/>
                          <a:gd name="connsiteY183" fmla="*/ 399081 h 3370881"/>
                          <a:gd name="connsiteX184" fmla="*/ 2442882 w 2657256"/>
                          <a:gd name="connsiteY184" fmla="*/ 403564 h 3370881"/>
                          <a:gd name="connsiteX185" fmla="*/ 2398059 w 2657256"/>
                          <a:gd name="connsiteY185" fmla="*/ 417011 h 3370881"/>
                          <a:gd name="connsiteX186" fmla="*/ 2375647 w 2657256"/>
                          <a:gd name="connsiteY186" fmla="*/ 425976 h 3370881"/>
                          <a:gd name="connsiteX187" fmla="*/ 2357718 w 2657256"/>
                          <a:gd name="connsiteY187" fmla="*/ 430458 h 3370881"/>
                          <a:gd name="connsiteX188" fmla="*/ 2344270 w 2657256"/>
                          <a:gd name="connsiteY188" fmla="*/ 461834 h 3370881"/>
                          <a:gd name="connsiteX189" fmla="*/ 2353235 w 2657256"/>
                          <a:gd name="connsiteY189" fmla="*/ 502176 h 3370881"/>
                          <a:gd name="connsiteX190" fmla="*/ 2362200 w 2657256"/>
                          <a:gd name="connsiteY190" fmla="*/ 515623 h 3370881"/>
                          <a:gd name="connsiteX191" fmla="*/ 2344270 w 2657256"/>
                          <a:gd name="connsiteY191" fmla="*/ 587340 h 3370881"/>
                          <a:gd name="connsiteX192" fmla="*/ 2321859 w 2657256"/>
                          <a:gd name="connsiteY192" fmla="*/ 614234 h 3370881"/>
                          <a:gd name="connsiteX193" fmla="*/ 2308412 w 2657256"/>
                          <a:gd name="connsiteY193" fmla="*/ 636646 h 3370881"/>
                          <a:gd name="connsiteX194" fmla="*/ 2281518 w 2657256"/>
                          <a:gd name="connsiteY194" fmla="*/ 641129 h 3370881"/>
                          <a:gd name="connsiteX195" fmla="*/ 2259106 w 2657256"/>
                          <a:gd name="connsiteY195" fmla="*/ 636646 h 3370881"/>
                          <a:gd name="connsiteX196" fmla="*/ 2277035 w 2657256"/>
                          <a:gd name="connsiteY196" fmla="*/ 578376 h 3370881"/>
                          <a:gd name="connsiteX197" fmla="*/ 2290482 w 2657256"/>
                          <a:gd name="connsiteY197" fmla="*/ 542517 h 3370881"/>
                          <a:gd name="connsiteX198" fmla="*/ 2286000 w 2657256"/>
                          <a:gd name="connsiteY198" fmla="*/ 506658 h 3370881"/>
                          <a:gd name="connsiteX199" fmla="*/ 2245659 w 2657256"/>
                          <a:gd name="connsiteY199" fmla="*/ 448387 h 3370881"/>
                          <a:gd name="connsiteX200" fmla="*/ 2200835 w 2657256"/>
                          <a:gd name="connsiteY200" fmla="*/ 430458 h 3370881"/>
                          <a:gd name="connsiteX201" fmla="*/ 2169459 w 2657256"/>
                          <a:gd name="connsiteY201" fmla="*/ 425976 h 3370881"/>
                          <a:gd name="connsiteX202" fmla="*/ 2102223 w 2657256"/>
                          <a:gd name="connsiteY202" fmla="*/ 430458 h 3370881"/>
                          <a:gd name="connsiteX203" fmla="*/ 2084294 w 2657256"/>
                          <a:gd name="connsiteY203" fmla="*/ 439423 h 3370881"/>
                          <a:gd name="connsiteX204" fmla="*/ 2070847 w 2657256"/>
                          <a:gd name="connsiteY204" fmla="*/ 443905 h 3370881"/>
                          <a:gd name="connsiteX205" fmla="*/ 2061882 w 2657256"/>
                          <a:gd name="connsiteY205" fmla="*/ 461834 h 3370881"/>
                          <a:gd name="connsiteX206" fmla="*/ 2034988 w 2657256"/>
                          <a:gd name="connsiteY206" fmla="*/ 475281 h 3370881"/>
                          <a:gd name="connsiteX207" fmla="*/ 1783976 w 2657256"/>
                          <a:gd name="connsiteY207" fmla="*/ 479764 h 3370881"/>
                          <a:gd name="connsiteX208" fmla="*/ 1766047 w 2657256"/>
                          <a:gd name="connsiteY208" fmla="*/ 488729 h 3370881"/>
                          <a:gd name="connsiteX209" fmla="*/ 1703294 w 2657256"/>
                          <a:gd name="connsiteY209" fmla="*/ 506658 h 3370881"/>
                          <a:gd name="connsiteX210" fmla="*/ 1689847 w 2657256"/>
                          <a:gd name="connsiteY210" fmla="*/ 511140 h 3370881"/>
                          <a:gd name="connsiteX211" fmla="*/ 1676400 w 2657256"/>
                          <a:gd name="connsiteY211" fmla="*/ 520105 h 3370881"/>
                          <a:gd name="connsiteX212" fmla="*/ 1649506 w 2657256"/>
                          <a:gd name="connsiteY212" fmla="*/ 529070 h 3370881"/>
                          <a:gd name="connsiteX213" fmla="*/ 1636059 w 2657256"/>
                          <a:gd name="connsiteY213" fmla="*/ 538034 h 3370881"/>
                          <a:gd name="connsiteX214" fmla="*/ 1622612 w 2657256"/>
                          <a:gd name="connsiteY214" fmla="*/ 551481 h 3370881"/>
                          <a:gd name="connsiteX215" fmla="*/ 1609165 w 2657256"/>
                          <a:gd name="connsiteY215" fmla="*/ 555964 h 3370881"/>
                          <a:gd name="connsiteX216" fmla="*/ 1577788 w 2657256"/>
                          <a:gd name="connsiteY216" fmla="*/ 587340 h 3370881"/>
                          <a:gd name="connsiteX217" fmla="*/ 1568823 w 2657256"/>
                          <a:gd name="connsiteY217" fmla="*/ 600787 h 3370881"/>
                          <a:gd name="connsiteX218" fmla="*/ 1555376 w 2657256"/>
                          <a:gd name="connsiteY218" fmla="*/ 614234 h 3370881"/>
                          <a:gd name="connsiteX219" fmla="*/ 1524000 w 2657256"/>
                          <a:gd name="connsiteY219" fmla="*/ 654576 h 3370881"/>
                          <a:gd name="connsiteX220" fmla="*/ 1519518 w 2657256"/>
                          <a:gd name="connsiteY220" fmla="*/ 668023 h 3370881"/>
                          <a:gd name="connsiteX221" fmla="*/ 1528482 w 2657256"/>
                          <a:gd name="connsiteY221" fmla="*/ 708364 h 3370881"/>
                          <a:gd name="connsiteX222" fmla="*/ 1537447 w 2657256"/>
                          <a:gd name="connsiteY222" fmla="*/ 721811 h 3370881"/>
                          <a:gd name="connsiteX223" fmla="*/ 1568823 w 2657256"/>
                          <a:gd name="connsiteY223" fmla="*/ 712846 h 3370881"/>
                          <a:gd name="connsiteX224" fmla="*/ 1600200 w 2657256"/>
                          <a:gd name="connsiteY224" fmla="*/ 712846 h 3370881"/>
                          <a:gd name="connsiteX225" fmla="*/ 1631576 w 2657256"/>
                          <a:gd name="connsiteY225" fmla="*/ 690434 h 3370881"/>
                          <a:gd name="connsiteX226" fmla="*/ 1645023 w 2657256"/>
                          <a:gd name="connsiteY226" fmla="*/ 676987 h 3370881"/>
                          <a:gd name="connsiteX227" fmla="*/ 1685365 w 2657256"/>
                          <a:gd name="connsiteY227" fmla="*/ 645611 h 3370881"/>
                          <a:gd name="connsiteX228" fmla="*/ 1716741 w 2657256"/>
                          <a:gd name="connsiteY228" fmla="*/ 614234 h 3370881"/>
                          <a:gd name="connsiteX229" fmla="*/ 1748118 w 2657256"/>
                          <a:gd name="connsiteY229" fmla="*/ 596305 h 3370881"/>
                          <a:gd name="connsiteX230" fmla="*/ 1761565 w 2657256"/>
                          <a:gd name="connsiteY230" fmla="*/ 591823 h 3370881"/>
                          <a:gd name="connsiteX231" fmla="*/ 1779494 w 2657256"/>
                          <a:gd name="connsiteY231" fmla="*/ 582858 h 3370881"/>
                          <a:gd name="connsiteX232" fmla="*/ 1815353 w 2657256"/>
                          <a:gd name="connsiteY232" fmla="*/ 573893 h 3370881"/>
                          <a:gd name="connsiteX233" fmla="*/ 2030506 w 2657256"/>
                          <a:gd name="connsiteY233" fmla="*/ 578376 h 3370881"/>
                          <a:gd name="connsiteX234" fmla="*/ 2017059 w 2657256"/>
                          <a:gd name="connsiteY234" fmla="*/ 600787 h 3370881"/>
                          <a:gd name="connsiteX235" fmla="*/ 1981200 w 2657256"/>
                          <a:gd name="connsiteY235" fmla="*/ 636646 h 3370881"/>
                          <a:gd name="connsiteX236" fmla="*/ 1967753 w 2657256"/>
                          <a:gd name="connsiteY236" fmla="*/ 650093 h 3370881"/>
                          <a:gd name="connsiteX237" fmla="*/ 1936376 w 2657256"/>
                          <a:gd name="connsiteY237" fmla="*/ 690434 h 3370881"/>
                          <a:gd name="connsiteX238" fmla="*/ 1905000 w 2657256"/>
                          <a:gd name="connsiteY238" fmla="*/ 717329 h 3370881"/>
                          <a:gd name="connsiteX239" fmla="*/ 1860176 w 2657256"/>
                          <a:gd name="connsiteY239" fmla="*/ 735258 h 3370881"/>
                          <a:gd name="connsiteX240" fmla="*/ 1788459 w 2657256"/>
                          <a:gd name="connsiteY240" fmla="*/ 744223 h 3370881"/>
                          <a:gd name="connsiteX241" fmla="*/ 1846729 w 2657256"/>
                          <a:gd name="connsiteY241" fmla="*/ 802493 h 3370881"/>
                          <a:gd name="connsiteX242" fmla="*/ 1913965 w 2657256"/>
                          <a:gd name="connsiteY242" fmla="*/ 829387 h 3370881"/>
                          <a:gd name="connsiteX243" fmla="*/ 1922929 w 2657256"/>
                          <a:gd name="connsiteY243" fmla="*/ 842834 h 3370881"/>
                          <a:gd name="connsiteX244" fmla="*/ 1967753 w 2657256"/>
                          <a:gd name="connsiteY244" fmla="*/ 883176 h 3370881"/>
                          <a:gd name="connsiteX245" fmla="*/ 1981200 w 2657256"/>
                          <a:gd name="connsiteY245" fmla="*/ 896623 h 3370881"/>
                          <a:gd name="connsiteX246" fmla="*/ 1994647 w 2657256"/>
                          <a:gd name="connsiteY246" fmla="*/ 905587 h 3370881"/>
                          <a:gd name="connsiteX247" fmla="*/ 2021541 w 2657256"/>
                          <a:gd name="connsiteY247" fmla="*/ 927999 h 3370881"/>
                          <a:gd name="connsiteX248" fmla="*/ 2030506 w 2657256"/>
                          <a:gd name="connsiteY248" fmla="*/ 941446 h 3370881"/>
                          <a:gd name="connsiteX249" fmla="*/ 2057400 w 2657256"/>
                          <a:gd name="connsiteY249" fmla="*/ 968340 h 3370881"/>
                          <a:gd name="connsiteX250" fmla="*/ 2088776 w 2657256"/>
                          <a:gd name="connsiteY250" fmla="*/ 1013164 h 3370881"/>
                          <a:gd name="connsiteX251" fmla="*/ 2115670 w 2657256"/>
                          <a:gd name="connsiteY251" fmla="*/ 1057987 h 3370881"/>
                          <a:gd name="connsiteX252" fmla="*/ 2120153 w 2657256"/>
                          <a:gd name="connsiteY252" fmla="*/ 1089364 h 3370881"/>
                          <a:gd name="connsiteX253" fmla="*/ 2138082 w 2657256"/>
                          <a:gd name="connsiteY253" fmla="*/ 1143152 h 3370881"/>
                          <a:gd name="connsiteX254" fmla="*/ 2147047 w 2657256"/>
                          <a:gd name="connsiteY254" fmla="*/ 1196940 h 3370881"/>
                          <a:gd name="connsiteX255" fmla="*/ 2151529 w 2657256"/>
                          <a:gd name="connsiteY255" fmla="*/ 1210387 h 3370881"/>
                          <a:gd name="connsiteX256" fmla="*/ 2156012 w 2657256"/>
                          <a:gd name="connsiteY256" fmla="*/ 1228317 h 3370881"/>
                          <a:gd name="connsiteX257" fmla="*/ 2173941 w 2657256"/>
                          <a:gd name="connsiteY257" fmla="*/ 1295552 h 3370881"/>
                          <a:gd name="connsiteX258" fmla="*/ 2182906 w 2657256"/>
                          <a:gd name="connsiteY258" fmla="*/ 1313481 h 3370881"/>
                          <a:gd name="connsiteX259" fmla="*/ 2187388 w 2657256"/>
                          <a:gd name="connsiteY259" fmla="*/ 1331411 h 3370881"/>
                          <a:gd name="connsiteX260" fmla="*/ 2214282 w 2657256"/>
                          <a:gd name="connsiteY260" fmla="*/ 1385199 h 3370881"/>
                          <a:gd name="connsiteX261" fmla="*/ 2218765 w 2657256"/>
                          <a:gd name="connsiteY261" fmla="*/ 1403129 h 3370881"/>
                          <a:gd name="connsiteX262" fmla="*/ 2223247 w 2657256"/>
                          <a:gd name="connsiteY262" fmla="*/ 1430023 h 3370881"/>
                          <a:gd name="connsiteX263" fmla="*/ 2236694 w 2657256"/>
                          <a:gd name="connsiteY263" fmla="*/ 1456917 h 3370881"/>
                          <a:gd name="connsiteX264" fmla="*/ 2241176 w 2657256"/>
                          <a:gd name="connsiteY264" fmla="*/ 1577940 h 3370881"/>
                          <a:gd name="connsiteX265" fmla="*/ 2245659 w 2657256"/>
                          <a:gd name="connsiteY265" fmla="*/ 1595870 h 3370881"/>
                          <a:gd name="connsiteX266" fmla="*/ 2236694 w 2657256"/>
                          <a:gd name="connsiteY266" fmla="*/ 1694481 h 3370881"/>
                          <a:gd name="connsiteX267" fmla="*/ 2227729 w 2657256"/>
                          <a:gd name="connsiteY267" fmla="*/ 1716893 h 3370881"/>
                          <a:gd name="connsiteX268" fmla="*/ 2223247 w 2657256"/>
                          <a:gd name="connsiteY268" fmla="*/ 1730340 h 3370881"/>
                          <a:gd name="connsiteX269" fmla="*/ 2200835 w 2657256"/>
                          <a:gd name="connsiteY269" fmla="*/ 1788611 h 3370881"/>
                          <a:gd name="connsiteX270" fmla="*/ 2191870 w 2657256"/>
                          <a:gd name="connsiteY270" fmla="*/ 1811023 h 3370881"/>
                          <a:gd name="connsiteX271" fmla="*/ 2187388 w 2657256"/>
                          <a:gd name="connsiteY271" fmla="*/ 1824470 h 3370881"/>
                          <a:gd name="connsiteX272" fmla="*/ 2169459 w 2657256"/>
                          <a:gd name="connsiteY272" fmla="*/ 1869293 h 3370881"/>
                          <a:gd name="connsiteX273" fmla="*/ 2164976 w 2657256"/>
                          <a:gd name="connsiteY273" fmla="*/ 1882740 h 3370881"/>
                          <a:gd name="connsiteX274" fmla="*/ 2156012 w 2657256"/>
                          <a:gd name="connsiteY274" fmla="*/ 1927564 h 3370881"/>
                          <a:gd name="connsiteX275" fmla="*/ 2173941 w 2657256"/>
                          <a:gd name="connsiteY275" fmla="*/ 1945493 h 3370881"/>
                          <a:gd name="connsiteX276" fmla="*/ 2196353 w 2657256"/>
                          <a:gd name="connsiteY276" fmla="*/ 1958940 h 3370881"/>
                          <a:gd name="connsiteX277" fmla="*/ 2241176 w 2657256"/>
                          <a:gd name="connsiteY277" fmla="*/ 2012729 h 3370881"/>
                          <a:gd name="connsiteX278" fmla="*/ 2263588 w 2657256"/>
                          <a:gd name="connsiteY278" fmla="*/ 2057552 h 3370881"/>
                          <a:gd name="connsiteX279" fmla="*/ 2286000 w 2657256"/>
                          <a:gd name="connsiteY279" fmla="*/ 2084446 h 3370881"/>
                          <a:gd name="connsiteX280" fmla="*/ 2299447 w 2657256"/>
                          <a:gd name="connsiteY280" fmla="*/ 2124787 h 3370881"/>
                          <a:gd name="connsiteX281" fmla="*/ 2321859 w 2657256"/>
                          <a:gd name="connsiteY281" fmla="*/ 2151681 h 3370881"/>
                          <a:gd name="connsiteX282" fmla="*/ 2344270 w 2657256"/>
                          <a:gd name="connsiteY282" fmla="*/ 2205470 h 3370881"/>
                          <a:gd name="connsiteX283" fmla="*/ 2348753 w 2657256"/>
                          <a:gd name="connsiteY283" fmla="*/ 2223399 h 3370881"/>
                          <a:gd name="connsiteX284" fmla="*/ 2366682 w 2657256"/>
                          <a:gd name="connsiteY284" fmla="*/ 2263740 h 3370881"/>
                          <a:gd name="connsiteX285" fmla="*/ 2375647 w 2657256"/>
                          <a:gd name="connsiteY285" fmla="*/ 2286152 h 3370881"/>
                          <a:gd name="connsiteX286" fmla="*/ 2380129 w 2657256"/>
                          <a:gd name="connsiteY286" fmla="*/ 2308564 h 3370881"/>
                          <a:gd name="connsiteX287" fmla="*/ 2389094 w 2657256"/>
                          <a:gd name="connsiteY287" fmla="*/ 2335458 h 3370881"/>
                          <a:gd name="connsiteX288" fmla="*/ 2393576 w 2657256"/>
                          <a:gd name="connsiteY288" fmla="*/ 2380281 h 3370881"/>
                          <a:gd name="connsiteX289" fmla="*/ 2398059 w 2657256"/>
                          <a:gd name="connsiteY289" fmla="*/ 2393729 h 3370881"/>
                          <a:gd name="connsiteX290" fmla="*/ 2402541 w 2657256"/>
                          <a:gd name="connsiteY290" fmla="*/ 2447517 h 3370881"/>
                          <a:gd name="connsiteX291" fmla="*/ 2427343 w 2657256"/>
                          <a:gd name="connsiteY291" fmla="*/ 2564058 h 3370881"/>
                          <a:gd name="connsiteX292" fmla="*/ 2389094 w 2657256"/>
                          <a:gd name="connsiteY292" fmla="*/ 2837481 h 3370881"/>
                          <a:gd name="connsiteX293" fmla="*/ 2380129 w 2657256"/>
                          <a:gd name="connsiteY293" fmla="*/ 2859893 h 3370881"/>
                          <a:gd name="connsiteX294" fmla="*/ 2357718 w 2657256"/>
                          <a:gd name="connsiteY294" fmla="*/ 2913681 h 3370881"/>
                          <a:gd name="connsiteX295" fmla="*/ 2348753 w 2657256"/>
                          <a:gd name="connsiteY295" fmla="*/ 2936093 h 3370881"/>
                          <a:gd name="connsiteX296" fmla="*/ 2339788 w 2657256"/>
                          <a:gd name="connsiteY296" fmla="*/ 2971952 h 3370881"/>
                          <a:gd name="connsiteX297" fmla="*/ 2326341 w 2657256"/>
                          <a:gd name="connsiteY297" fmla="*/ 2994364 h 3370881"/>
                          <a:gd name="connsiteX298" fmla="*/ 2317376 w 2657256"/>
                          <a:gd name="connsiteY298" fmla="*/ 3025740 h 3370881"/>
                          <a:gd name="connsiteX299" fmla="*/ 2303929 w 2657256"/>
                          <a:gd name="connsiteY299" fmla="*/ 3048152 h 3370881"/>
                          <a:gd name="connsiteX300" fmla="*/ 2290482 w 2657256"/>
                          <a:gd name="connsiteY300" fmla="*/ 3079529 h 3370881"/>
                          <a:gd name="connsiteX301" fmla="*/ 2272553 w 2657256"/>
                          <a:gd name="connsiteY301" fmla="*/ 3084011 h 3370881"/>
                          <a:gd name="connsiteX302" fmla="*/ 2259106 w 2657256"/>
                          <a:gd name="connsiteY302" fmla="*/ 3088493 h 3370881"/>
                          <a:gd name="connsiteX303" fmla="*/ 2241176 w 2657256"/>
                          <a:gd name="connsiteY303" fmla="*/ 3092976 h 3370881"/>
                          <a:gd name="connsiteX304" fmla="*/ 2209800 w 2657256"/>
                          <a:gd name="connsiteY304" fmla="*/ 3101940 h 3370881"/>
                          <a:gd name="connsiteX305" fmla="*/ 2205318 w 2657256"/>
                          <a:gd name="connsiteY305" fmla="*/ 3039187 h 3370881"/>
                          <a:gd name="connsiteX306" fmla="*/ 2218765 w 2657256"/>
                          <a:gd name="connsiteY306" fmla="*/ 3021258 h 3370881"/>
                          <a:gd name="connsiteX307" fmla="*/ 2245659 w 2657256"/>
                          <a:gd name="connsiteY307" fmla="*/ 2971952 h 3370881"/>
                          <a:gd name="connsiteX308" fmla="*/ 2268070 w 2657256"/>
                          <a:gd name="connsiteY308" fmla="*/ 2945058 h 3370881"/>
                          <a:gd name="connsiteX309" fmla="*/ 2298550 w 2657256"/>
                          <a:gd name="connsiteY309" fmla="*/ 2568540 h 3370881"/>
                          <a:gd name="connsiteX310" fmla="*/ 2284986 w 2657256"/>
                          <a:gd name="connsiteY310" fmla="*/ 2532681 h 3370881"/>
                          <a:gd name="connsiteX311" fmla="*/ 2293273 w 2657256"/>
                          <a:gd name="connsiteY311" fmla="*/ 2496653 h 3370881"/>
                          <a:gd name="connsiteX312" fmla="*/ 2278152 w 2657256"/>
                          <a:gd name="connsiteY312" fmla="*/ 2475178 h 3370881"/>
                          <a:gd name="connsiteX313" fmla="*/ 2245659 w 2657256"/>
                          <a:gd name="connsiteY313" fmla="*/ 2389247 h 3370881"/>
                          <a:gd name="connsiteX314" fmla="*/ 2173941 w 2657256"/>
                          <a:gd name="connsiteY314" fmla="*/ 2241328 h 3370881"/>
                          <a:gd name="connsiteX315" fmla="*/ 2070846 w 2657256"/>
                          <a:gd name="connsiteY315" fmla="*/ 2057553 h 3370881"/>
                          <a:gd name="connsiteX316" fmla="*/ 2048773 w 2657256"/>
                          <a:gd name="connsiteY316" fmla="*/ 2017971 h 3370881"/>
                          <a:gd name="connsiteX317" fmla="*/ 2074314 w 2657256"/>
                          <a:gd name="connsiteY317" fmla="*/ 2011967 h 3370881"/>
                          <a:gd name="connsiteX318" fmla="*/ 2034988 w 2657256"/>
                          <a:gd name="connsiteY318" fmla="*/ 2003764 h 3370881"/>
                          <a:gd name="connsiteX319" fmla="*/ 2026023 w 2657256"/>
                          <a:gd name="connsiteY319" fmla="*/ 2026176 h 3370881"/>
                          <a:gd name="connsiteX320" fmla="*/ 2021541 w 2657256"/>
                          <a:gd name="connsiteY320" fmla="*/ 2039623 h 3370881"/>
                          <a:gd name="connsiteX321" fmla="*/ 1999129 w 2657256"/>
                          <a:gd name="connsiteY321" fmla="*/ 2053070 h 3370881"/>
                          <a:gd name="connsiteX322" fmla="*/ 1990165 w 2657256"/>
                          <a:gd name="connsiteY322" fmla="*/ 2070999 h 3370881"/>
                          <a:gd name="connsiteX323" fmla="*/ 1967753 w 2657256"/>
                          <a:gd name="connsiteY323" fmla="*/ 2106858 h 3370881"/>
                          <a:gd name="connsiteX324" fmla="*/ 1981200 w 2657256"/>
                          <a:gd name="connsiteY324" fmla="*/ 2223399 h 3370881"/>
                          <a:gd name="connsiteX325" fmla="*/ 1994647 w 2657256"/>
                          <a:gd name="connsiteY325" fmla="*/ 2254776 h 3370881"/>
                          <a:gd name="connsiteX326" fmla="*/ 2003612 w 2657256"/>
                          <a:gd name="connsiteY326" fmla="*/ 2272705 h 3370881"/>
                          <a:gd name="connsiteX327" fmla="*/ 2026023 w 2657256"/>
                          <a:gd name="connsiteY327" fmla="*/ 2304081 h 3370881"/>
                          <a:gd name="connsiteX328" fmla="*/ 2043953 w 2657256"/>
                          <a:gd name="connsiteY328" fmla="*/ 2348905 h 3370881"/>
                          <a:gd name="connsiteX329" fmla="*/ 2061882 w 2657256"/>
                          <a:gd name="connsiteY329" fmla="*/ 2371317 h 3370881"/>
                          <a:gd name="connsiteX330" fmla="*/ 2088776 w 2657256"/>
                          <a:gd name="connsiteY330" fmla="*/ 2434070 h 3370881"/>
                          <a:gd name="connsiteX331" fmla="*/ 2102223 w 2657256"/>
                          <a:gd name="connsiteY331" fmla="*/ 2465446 h 3370881"/>
                          <a:gd name="connsiteX332" fmla="*/ 2106706 w 2657256"/>
                          <a:gd name="connsiteY332" fmla="*/ 2496823 h 3370881"/>
                          <a:gd name="connsiteX333" fmla="*/ 2124635 w 2657256"/>
                          <a:gd name="connsiteY333" fmla="*/ 2559576 h 3370881"/>
                          <a:gd name="connsiteX334" fmla="*/ 2138082 w 2657256"/>
                          <a:gd name="connsiteY334" fmla="*/ 2649223 h 3370881"/>
                          <a:gd name="connsiteX335" fmla="*/ 2147047 w 2657256"/>
                          <a:gd name="connsiteY335" fmla="*/ 2685081 h 3370881"/>
                          <a:gd name="connsiteX336" fmla="*/ 2151529 w 2657256"/>
                          <a:gd name="connsiteY336" fmla="*/ 2716458 h 3370881"/>
                          <a:gd name="connsiteX337" fmla="*/ 2160494 w 2657256"/>
                          <a:gd name="connsiteY337" fmla="*/ 2770246 h 3370881"/>
                          <a:gd name="connsiteX338" fmla="*/ 2156012 w 2657256"/>
                          <a:gd name="connsiteY338" fmla="*/ 2962987 h 3370881"/>
                          <a:gd name="connsiteX339" fmla="*/ 2138082 w 2657256"/>
                          <a:gd name="connsiteY339" fmla="*/ 3043670 h 3370881"/>
                          <a:gd name="connsiteX340" fmla="*/ 2133600 w 2657256"/>
                          <a:gd name="connsiteY340" fmla="*/ 3061599 h 3370881"/>
                          <a:gd name="connsiteX341" fmla="*/ 2120153 w 2657256"/>
                          <a:gd name="connsiteY341" fmla="*/ 3079529 h 3370881"/>
                          <a:gd name="connsiteX342" fmla="*/ 2111188 w 2657256"/>
                          <a:gd name="connsiteY342" fmla="*/ 3106423 h 3370881"/>
                          <a:gd name="connsiteX343" fmla="*/ 2088776 w 2657256"/>
                          <a:gd name="connsiteY343" fmla="*/ 3137799 h 3370881"/>
                          <a:gd name="connsiteX344" fmla="*/ 2075329 w 2657256"/>
                          <a:gd name="connsiteY344" fmla="*/ 3164693 h 3370881"/>
                          <a:gd name="connsiteX345" fmla="*/ 2061882 w 2657256"/>
                          <a:gd name="connsiteY345" fmla="*/ 3169176 h 3370881"/>
                          <a:gd name="connsiteX346" fmla="*/ 2021541 w 2657256"/>
                          <a:gd name="connsiteY346" fmla="*/ 3164693 h 3370881"/>
                          <a:gd name="connsiteX347" fmla="*/ 2012576 w 2657256"/>
                          <a:gd name="connsiteY347" fmla="*/ 3119870 h 3370881"/>
                          <a:gd name="connsiteX348" fmla="*/ 2048435 w 2657256"/>
                          <a:gd name="connsiteY348" fmla="*/ 3021258 h 3370881"/>
                          <a:gd name="connsiteX349" fmla="*/ 2048435 w 2657256"/>
                          <a:gd name="connsiteY349" fmla="*/ 3021258 h 3370881"/>
                          <a:gd name="connsiteX350" fmla="*/ 2061882 w 2657256"/>
                          <a:gd name="connsiteY350" fmla="*/ 2967470 h 3370881"/>
                          <a:gd name="connsiteX351" fmla="*/ 2070847 w 2657256"/>
                          <a:gd name="connsiteY351" fmla="*/ 2882305 h 3370881"/>
                          <a:gd name="connsiteX352" fmla="*/ 2066365 w 2657256"/>
                          <a:gd name="connsiteY352" fmla="*/ 2725423 h 3370881"/>
                          <a:gd name="connsiteX353" fmla="*/ 2043953 w 2657256"/>
                          <a:gd name="connsiteY353" fmla="*/ 2649223 h 3370881"/>
                          <a:gd name="connsiteX354" fmla="*/ 2030506 w 2657256"/>
                          <a:gd name="connsiteY354" fmla="*/ 2622329 h 3370881"/>
                          <a:gd name="connsiteX355" fmla="*/ 2017059 w 2657256"/>
                          <a:gd name="connsiteY355" fmla="*/ 2581987 h 3370881"/>
                          <a:gd name="connsiteX356" fmla="*/ 1981200 w 2657256"/>
                          <a:gd name="connsiteY356" fmla="*/ 2514752 h 3370881"/>
                          <a:gd name="connsiteX357" fmla="*/ 1972235 w 2657256"/>
                          <a:gd name="connsiteY357" fmla="*/ 2501305 h 3370881"/>
                          <a:gd name="connsiteX358" fmla="*/ 1958788 w 2657256"/>
                          <a:gd name="connsiteY358" fmla="*/ 2478893 h 3370881"/>
                          <a:gd name="connsiteX359" fmla="*/ 1905000 w 2657256"/>
                          <a:gd name="connsiteY359" fmla="*/ 2398211 h 3370881"/>
                          <a:gd name="connsiteX360" fmla="*/ 1882588 w 2657256"/>
                          <a:gd name="connsiteY360" fmla="*/ 2357870 h 3370881"/>
                          <a:gd name="connsiteX361" fmla="*/ 1869141 w 2657256"/>
                          <a:gd name="connsiteY361" fmla="*/ 2339940 h 3370881"/>
                          <a:gd name="connsiteX362" fmla="*/ 1806388 w 2657256"/>
                          <a:gd name="connsiteY362" fmla="*/ 2313046 h 3370881"/>
                          <a:gd name="connsiteX363" fmla="*/ 1779494 w 2657256"/>
                          <a:gd name="connsiteY363" fmla="*/ 2304081 h 3370881"/>
                          <a:gd name="connsiteX364" fmla="*/ 1752600 w 2657256"/>
                          <a:gd name="connsiteY364" fmla="*/ 2299599 h 3370881"/>
                          <a:gd name="connsiteX365" fmla="*/ 1680882 w 2657256"/>
                          <a:gd name="connsiteY365" fmla="*/ 2277187 h 3370881"/>
                          <a:gd name="connsiteX366" fmla="*/ 1662953 w 2657256"/>
                          <a:gd name="connsiteY366" fmla="*/ 2272705 h 3370881"/>
                          <a:gd name="connsiteX367" fmla="*/ 1640541 w 2657256"/>
                          <a:gd name="connsiteY367" fmla="*/ 2259258 h 3370881"/>
                          <a:gd name="connsiteX368" fmla="*/ 1604682 w 2657256"/>
                          <a:gd name="connsiteY368" fmla="*/ 2272705 h 3370881"/>
                          <a:gd name="connsiteX369" fmla="*/ 1537447 w 2657256"/>
                          <a:gd name="connsiteY369" fmla="*/ 2304081 h 3370881"/>
                          <a:gd name="connsiteX370" fmla="*/ 1546113 w 2657256"/>
                          <a:gd name="connsiteY370" fmla="*/ 2313644 h 3370881"/>
                          <a:gd name="connsiteX371" fmla="*/ 1488141 w 2657256"/>
                          <a:gd name="connsiteY371" fmla="*/ 2313046 h 3370881"/>
                          <a:gd name="connsiteX372" fmla="*/ 1478878 w 2657256"/>
                          <a:gd name="connsiteY372" fmla="*/ 2342331 h 3370881"/>
                          <a:gd name="connsiteX373" fmla="*/ 1402678 w 2657256"/>
                          <a:gd name="connsiteY373" fmla="*/ 2339641 h 3370881"/>
                          <a:gd name="connsiteX374" fmla="*/ 1322892 w 2657256"/>
                          <a:gd name="connsiteY374" fmla="*/ 2336952 h 3370881"/>
                          <a:gd name="connsiteX375" fmla="*/ 1199384 w 2657256"/>
                          <a:gd name="connsiteY375" fmla="*/ 2307041 h 3370881"/>
                          <a:gd name="connsiteX376" fmla="*/ 1066800 w 2657256"/>
                          <a:gd name="connsiteY376" fmla="*/ 2272705 h 3370881"/>
                          <a:gd name="connsiteX377" fmla="*/ 1030941 w 2657256"/>
                          <a:gd name="connsiteY377" fmla="*/ 2263740 h 3370881"/>
                          <a:gd name="connsiteX378" fmla="*/ 986118 w 2657256"/>
                          <a:gd name="connsiteY378" fmla="*/ 2241329 h 3370881"/>
                          <a:gd name="connsiteX379" fmla="*/ 968188 w 2657256"/>
                          <a:gd name="connsiteY379" fmla="*/ 2232364 h 3370881"/>
                          <a:gd name="connsiteX380" fmla="*/ 936812 w 2657256"/>
                          <a:gd name="connsiteY380" fmla="*/ 2214434 h 3370881"/>
                          <a:gd name="connsiteX381" fmla="*/ 905435 w 2657256"/>
                          <a:gd name="connsiteY381" fmla="*/ 2196505 h 3370881"/>
                          <a:gd name="connsiteX382" fmla="*/ 869576 w 2657256"/>
                          <a:gd name="connsiteY382" fmla="*/ 2209952 h 3370881"/>
                          <a:gd name="connsiteX383" fmla="*/ 856129 w 2657256"/>
                          <a:gd name="connsiteY383" fmla="*/ 2227881 h 3370881"/>
                          <a:gd name="connsiteX384" fmla="*/ 815788 w 2657256"/>
                          <a:gd name="connsiteY384" fmla="*/ 2268223 h 3370881"/>
                          <a:gd name="connsiteX385" fmla="*/ 788894 w 2657256"/>
                          <a:gd name="connsiteY385" fmla="*/ 2290634 h 3370881"/>
                          <a:gd name="connsiteX386" fmla="*/ 762000 w 2657256"/>
                          <a:gd name="connsiteY386" fmla="*/ 2313046 h 3370881"/>
                          <a:gd name="connsiteX387" fmla="*/ 753035 w 2657256"/>
                          <a:gd name="connsiteY387" fmla="*/ 2326493 h 3370881"/>
                          <a:gd name="connsiteX388" fmla="*/ 735106 w 2657256"/>
                          <a:gd name="connsiteY388" fmla="*/ 2339940 h 3370881"/>
                          <a:gd name="connsiteX389" fmla="*/ 712694 w 2657256"/>
                          <a:gd name="connsiteY389" fmla="*/ 2362352 h 3370881"/>
                          <a:gd name="connsiteX390" fmla="*/ 694765 w 2657256"/>
                          <a:gd name="connsiteY390" fmla="*/ 2375799 h 3370881"/>
                          <a:gd name="connsiteX391" fmla="*/ 681318 w 2657256"/>
                          <a:gd name="connsiteY391" fmla="*/ 2393729 h 3370881"/>
                          <a:gd name="connsiteX392" fmla="*/ 667870 w 2657256"/>
                          <a:gd name="connsiteY392" fmla="*/ 2402693 h 3370881"/>
                          <a:gd name="connsiteX393" fmla="*/ 623047 w 2657256"/>
                          <a:gd name="connsiteY393" fmla="*/ 2443034 h 3370881"/>
                          <a:gd name="connsiteX394" fmla="*/ 600635 w 2657256"/>
                          <a:gd name="connsiteY394" fmla="*/ 2474411 h 3370881"/>
                          <a:gd name="connsiteX395" fmla="*/ 587188 w 2657256"/>
                          <a:gd name="connsiteY395" fmla="*/ 2514752 h 3370881"/>
                          <a:gd name="connsiteX396" fmla="*/ 582706 w 2657256"/>
                          <a:gd name="connsiteY396" fmla="*/ 2546129 h 3370881"/>
                          <a:gd name="connsiteX397" fmla="*/ 596153 w 2657256"/>
                          <a:gd name="connsiteY397" fmla="*/ 2635776 h 3370881"/>
                          <a:gd name="connsiteX398" fmla="*/ 600635 w 2657256"/>
                          <a:gd name="connsiteY398" fmla="*/ 2653705 h 3370881"/>
                          <a:gd name="connsiteX399" fmla="*/ 609600 w 2657256"/>
                          <a:gd name="connsiteY399" fmla="*/ 2671634 h 3370881"/>
                          <a:gd name="connsiteX400" fmla="*/ 614082 w 2657256"/>
                          <a:gd name="connsiteY400" fmla="*/ 2689564 h 3370881"/>
                          <a:gd name="connsiteX401" fmla="*/ 623047 w 2657256"/>
                          <a:gd name="connsiteY401" fmla="*/ 2711976 h 3370881"/>
                          <a:gd name="connsiteX402" fmla="*/ 627529 w 2657256"/>
                          <a:gd name="connsiteY402" fmla="*/ 2734387 h 3370881"/>
                          <a:gd name="connsiteX403" fmla="*/ 640976 w 2657256"/>
                          <a:gd name="connsiteY403" fmla="*/ 2765764 h 3370881"/>
                          <a:gd name="connsiteX404" fmla="*/ 645459 w 2657256"/>
                          <a:gd name="connsiteY404" fmla="*/ 2779211 h 3370881"/>
                          <a:gd name="connsiteX405" fmla="*/ 658906 w 2657256"/>
                          <a:gd name="connsiteY405" fmla="*/ 2801623 h 3370881"/>
                          <a:gd name="connsiteX406" fmla="*/ 676835 w 2657256"/>
                          <a:gd name="connsiteY406" fmla="*/ 2864376 h 3370881"/>
                          <a:gd name="connsiteX407" fmla="*/ 690282 w 2657256"/>
                          <a:gd name="connsiteY407" fmla="*/ 2895752 h 3370881"/>
                          <a:gd name="connsiteX408" fmla="*/ 699247 w 2657256"/>
                          <a:gd name="connsiteY408" fmla="*/ 2940576 h 3370881"/>
                          <a:gd name="connsiteX409" fmla="*/ 703729 w 2657256"/>
                          <a:gd name="connsiteY409" fmla="*/ 2967470 h 3370881"/>
                          <a:gd name="connsiteX410" fmla="*/ 717176 w 2657256"/>
                          <a:gd name="connsiteY410" fmla="*/ 2994364 h 3370881"/>
                          <a:gd name="connsiteX411" fmla="*/ 735106 w 2657256"/>
                          <a:gd name="connsiteY411" fmla="*/ 3052634 h 3370881"/>
                          <a:gd name="connsiteX412" fmla="*/ 739588 w 2657256"/>
                          <a:gd name="connsiteY412" fmla="*/ 3079529 h 3370881"/>
                          <a:gd name="connsiteX413" fmla="*/ 762000 w 2657256"/>
                          <a:gd name="connsiteY413" fmla="*/ 3142281 h 3370881"/>
                          <a:gd name="connsiteX414" fmla="*/ 766482 w 2657256"/>
                          <a:gd name="connsiteY414" fmla="*/ 3231929 h 3370881"/>
                          <a:gd name="connsiteX415" fmla="*/ 770965 w 2657256"/>
                          <a:gd name="connsiteY415" fmla="*/ 3254340 h 3370881"/>
                          <a:gd name="connsiteX416" fmla="*/ 775447 w 2657256"/>
                          <a:gd name="connsiteY416" fmla="*/ 3285717 h 3370881"/>
                          <a:gd name="connsiteX417" fmla="*/ 748553 w 2657256"/>
                          <a:gd name="connsiteY417" fmla="*/ 3335023 h 3370881"/>
                          <a:gd name="connsiteX418" fmla="*/ 721659 w 2657256"/>
                          <a:gd name="connsiteY418" fmla="*/ 3343987 h 3370881"/>
                          <a:gd name="connsiteX419" fmla="*/ 708212 w 2657256"/>
                          <a:gd name="connsiteY419" fmla="*/ 3348470 h 3370881"/>
                          <a:gd name="connsiteX420" fmla="*/ 623047 w 2657256"/>
                          <a:gd name="connsiteY420" fmla="*/ 3330540 h 3370881"/>
                          <a:gd name="connsiteX421" fmla="*/ 609600 w 2657256"/>
                          <a:gd name="connsiteY421" fmla="*/ 3308129 h 3370881"/>
                          <a:gd name="connsiteX422" fmla="*/ 591670 w 2657256"/>
                          <a:gd name="connsiteY422" fmla="*/ 3267787 h 3370881"/>
                          <a:gd name="connsiteX423" fmla="*/ 560294 w 2657256"/>
                          <a:gd name="connsiteY423" fmla="*/ 3209517 h 3370881"/>
                          <a:gd name="connsiteX424" fmla="*/ 551329 w 2657256"/>
                          <a:gd name="connsiteY424" fmla="*/ 3196070 h 3370881"/>
                          <a:gd name="connsiteX425" fmla="*/ 528918 w 2657256"/>
                          <a:gd name="connsiteY425" fmla="*/ 3173658 h 3370881"/>
                          <a:gd name="connsiteX426" fmla="*/ 519953 w 2657256"/>
                          <a:gd name="connsiteY426" fmla="*/ 3128834 h 3370881"/>
                          <a:gd name="connsiteX427" fmla="*/ 524435 w 2657256"/>
                          <a:gd name="connsiteY427" fmla="*/ 3101940 h 3370881"/>
                          <a:gd name="connsiteX428" fmla="*/ 528918 w 2657256"/>
                          <a:gd name="connsiteY428" fmla="*/ 3088493 h 3370881"/>
                          <a:gd name="connsiteX429" fmla="*/ 542365 w 2657256"/>
                          <a:gd name="connsiteY429" fmla="*/ 3052634 h 3370881"/>
                          <a:gd name="connsiteX430" fmla="*/ 484094 w 2657256"/>
                          <a:gd name="connsiteY430" fmla="*/ 2886787 h 3370881"/>
                          <a:gd name="connsiteX431" fmla="*/ 443753 w 2657256"/>
                          <a:gd name="connsiteY431" fmla="*/ 2779211 h 3370881"/>
                          <a:gd name="connsiteX432" fmla="*/ 439270 w 2657256"/>
                          <a:gd name="connsiteY432" fmla="*/ 2752317 h 3370881"/>
                          <a:gd name="connsiteX433" fmla="*/ 430306 w 2657256"/>
                          <a:gd name="connsiteY433" fmla="*/ 2716458 h 3370881"/>
                          <a:gd name="connsiteX434" fmla="*/ 425823 w 2657256"/>
                          <a:gd name="connsiteY434" fmla="*/ 2680599 h 3370881"/>
                          <a:gd name="connsiteX435" fmla="*/ 398929 w 2657256"/>
                          <a:gd name="connsiteY435" fmla="*/ 2599917 h 3370881"/>
                          <a:gd name="connsiteX436" fmla="*/ 385482 w 2657256"/>
                          <a:gd name="connsiteY436" fmla="*/ 2568540 h 3370881"/>
                          <a:gd name="connsiteX437" fmla="*/ 381000 w 2657256"/>
                          <a:gd name="connsiteY437" fmla="*/ 2550611 h 3370881"/>
                          <a:gd name="connsiteX438" fmla="*/ 372035 w 2657256"/>
                          <a:gd name="connsiteY438" fmla="*/ 2483376 h 3370881"/>
                          <a:gd name="connsiteX439" fmla="*/ 367553 w 2657256"/>
                          <a:gd name="connsiteY439" fmla="*/ 2469929 h 3370881"/>
                          <a:gd name="connsiteX440" fmla="*/ 407894 w 2657256"/>
                          <a:gd name="connsiteY440" fmla="*/ 2451999 h 3370881"/>
                          <a:gd name="connsiteX441" fmla="*/ 515470 w 2657256"/>
                          <a:gd name="connsiteY441" fmla="*/ 2407176 h 3370881"/>
                          <a:gd name="connsiteX442" fmla="*/ 578223 w 2657256"/>
                          <a:gd name="connsiteY442" fmla="*/ 2353387 h 3370881"/>
                          <a:gd name="connsiteX443" fmla="*/ 587188 w 2657256"/>
                          <a:gd name="connsiteY443" fmla="*/ 2330976 h 3370881"/>
                          <a:gd name="connsiteX444" fmla="*/ 614082 w 2657256"/>
                          <a:gd name="connsiteY444" fmla="*/ 2254776 h 3370881"/>
                          <a:gd name="connsiteX445" fmla="*/ 649941 w 2657256"/>
                          <a:gd name="connsiteY445" fmla="*/ 2200987 h 3370881"/>
                          <a:gd name="connsiteX446" fmla="*/ 690282 w 2657256"/>
                          <a:gd name="connsiteY446" fmla="*/ 2174093 h 3370881"/>
                          <a:gd name="connsiteX447" fmla="*/ 703729 w 2657256"/>
                          <a:gd name="connsiteY447" fmla="*/ 2165129 h 3370881"/>
                          <a:gd name="connsiteX448" fmla="*/ 739588 w 2657256"/>
                          <a:gd name="connsiteY448" fmla="*/ 2147199 h 3370881"/>
                          <a:gd name="connsiteX449" fmla="*/ 708212 w 2657256"/>
                          <a:gd name="connsiteY449" fmla="*/ 2187540 h 3370881"/>
                          <a:gd name="connsiteX450" fmla="*/ 654423 w 2657256"/>
                          <a:gd name="connsiteY450" fmla="*/ 2241329 h 3370881"/>
                          <a:gd name="connsiteX451" fmla="*/ 636494 w 2657256"/>
                          <a:gd name="connsiteY451" fmla="*/ 2259258 h 3370881"/>
                          <a:gd name="connsiteX452" fmla="*/ 614082 w 2657256"/>
                          <a:gd name="connsiteY452" fmla="*/ 2286152 h 3370881"/>
                          <a:gd name="connsiteX453" fmla="*/ 605118 w 2657256"/>
                          <a:gd name="connsiteY453" fmla="*/ 2299599 h 3370881"/>
                          <a:gd name="connsiteX454" fmla="*/ 560294 w 2657256"/>
                          <a:gd name="connsiteY454" fmla="*/ 2335458 h 3370881"/>
                          <a:gd name="connsiteX455" fmla="*/ 524435 w 2657256"/>
                          <a:gd name="connsiteY455" fmla="*/ 2348905 h 3370881"/>
                          <a:gd name="connsiteX456" fmla="*/ 502023 w 2657256"/>
                          <a:gd name="connsiteY456" fmla="*/ 2362352 h 3370881"/>
                          <a:gd name="connsiteX457" fmla="*/ 461682 w 2657256"/>
                          <a:gd name="connsiteY457" fmla="*/ 2389246 h 3370881"/>
                          <a:gd name="connsiteX458" fmla="*/ 448235 w 2657256"/>
                          <a:gd name="connsiteY458" fmla="*/ 2398211 h 3370881"/>
                          <a:gd name="connsiteX459" fmla="*/ 430306 w 2657256"/>
                          <a:gd name="connsiteY459" fmla="*/ 2407176 h 3370881"/>
                          <a:gd name="connsiteX460" fmla="*/ 412376 w 2657256"/>
                          <a:gd name="connsiteY460" fmla="*/ 2420623 h 3370881"/>
                          <a:gd name="connsiteX461" fmla="*/ 389965 w 2657256"/>
                          <a:gd name="connsiteY461" fmla="*/ 2429587 h 3370881"/>
                          <a:gd name="connsiteX462" fmla="*/ 372035 w 2657256"/>
                          <a:gd name="connsiteY462" fmla="*/ 2443034 h 3370881"/>
                          <a:gd name="connsiteX463" fmla="*/ 318247 w 2657256"/>
                          <a:gd name="connsiteY463" fmla="*/ 2474411 h 3370881"/>
                          <a:gd name="connsiteX464" fmla="*/ 304800 w 2657256"/>
                          <a:gd name="connsiteY464" fmla="*/ 2492340 h 3370881"/>
                          <a:gd name="connsiteX465" fmla="*/ 282388 w 2657256"/>
                          <a:gd name="connsiteY465" fmla="*/ 2519234 h 3370881"/>
                          <a:gd name="connsiteX466" fmla="*/ 295835 w 2657256"/>
                          <a:gd name="connsiteY466" fmla="*/ 2815070 h 3370881"/>
                          <a:gd name="connsiteX467" fmla="*/ 300318 w 2657256"/>
                          <a:gd name="connsiteY467" fmla="*/ 2837481 h 3370881"/>
                          <a:gd name="connsiteX468" fmla="*/ 304800 w 2657256"/>
                          <a:gd name="connsiteY468" fmla="*/ 2868858 h 3370881"/>
                          <a:gd name="connsiteX469" fmla="*/ 309282 w 2657256"/>
                          <a:gd name="connsiteY469" fmla="*/ 2927129 h 3370881"/>
                          <a:gd name="connsiteX470" fmla="*/ 322729 w 2657256"/>
                          <a:gd name="connsiteY470" fmla="*/ 2985399 h 3370881"/>
                          <a:gd name="connsiteX471" fmla="*/ 327212 w 2657256"/>
                          <a:gd name="connsiteY471" fmla="*/ 3012293 h 3370881"/>
                          <a:gd name="connsiteX472" fmla="*/ 331694 w 2657256"/>
                          <a:gd name="connsiteY472" fmla="*/ 3043670 h 3370881"/>
                          <a:gd name="connsiteX473" fmla="*/ 345141 w 2657256"/>
                          <a:gd name="connsiteY473" fmla="*/ 3070564 h 3370881"/>
                          <a:gd name="connsiteX474" fmla="*/ 367553 w 2657256"/>
                          <a:gd name="connsiteY474" fmla="*/ 3124352 h 3370881"/>
                          <a:gd name="connsiteX475" fmla="*/ 381000 w 2657256"/>
                          <a:gd name="connsiteY475" fmla="*/ 3182623 h 3370881"/>
                          <a:gd name="connsiteX476" fmla="*/ 389965 w 2657256"/>
                          <a:gd name="connsiteY476" fmla="*/ 3196070 h 3370881"/>
                          <a:gd name="connsiteX477" fmla="*/ 394447 w 2657256"/>
                          <a:gd name="connsiteY477" fmla="*/ 3213999 h 3370881"/>
                          <a:gd name="connsiteX478" fmla="*/ 412376 w 2657256"/>
                          <a:gd name="connsiteY478" fmla="*/ 3245376 h 3370881"/>
                          <a:gd name="connsiteX479" fmla="*/ 416859 w 2657256"/>
                          <a:gd name="connsiteY479" fmla="*/ 3258823 h 3370881"/>
                          <a:gd name="connsiteX480" fmla="*/ 425823 w 2657256"/>
                          <a:gd name="connsiteY480" fmla="*/ 3272270 h 3370881"/>
                          <a:gd name="connsiteX481" fmla="*/ 439270 w 2657256"/>
                          <a:gd name="connsiteY481" fmla="*/ 3303646 h 3370881"/>
                          <a:gd name="connsiteX482" fmla="*/ 439270 w 2657256"/>
                          <a:gd name="connsiteY482" fmla="*/ 3352952 h 3370881"/>
                          <a:gd name="connsiteX483" fmla="*/ 430306 w 2657256"/>
                          <a:gd name="connsiteY483" fmla="*/ 3366399 h 3370881"/>
                          <a:gd name="connsiteX484" fmla="*/ 412376 w 2657256"/>
                          <a:gd name="connsiteY484" fmla="*/ 3370881 h 3370881"/>
                          <a:gd name="connsiteX485" fmla="*/ 295835 w 2657256"/>
                          <a:gd name="connsiteY485" fmla="*/ 3357434 h 3370881"/>
                          <a:gd name="connsiteX486" fmla="*/ 264459 w 2657256"/>
                          <a:gd name="connsiteY486" fmla="*/ 3276752 h 3370881"/>
                          <a:gd name="connsiteX487" fmla="*/ 259976 w 2657256"/>
                          <a:gd name="connsiteY487" fmla="*/ 3240893 h 3370881"/>
                          <a:gd name="connsiteX488" fmla="*/ 246529 w 2657256"/>
                          <a:gd name="connsiteY488" fmla="*/ 3178140 h 3370881"/>
                          <a:gd name="connsiteX489" fmla="*/ 237565 w 2657256"/>
                          <a:gd name="connsiteY489" fmla="*/ 3084011 h 3370881"/>
                          <a:gd name="connsiteX490" fmla="*/ 228600 w 2657256"/>
                          <a:gd name="connsiteY490" fmla="*/ 3057117 h 3370881"/>
                          <a:gd name="connsiteX491" fmla="*/ 219635 w 2657256"/>
                          <a:gd name="connsiteY491" fmla="*/ 3021258 h 3370881"/>
                          <a:gd name="connsiteX492" fmla="*/ 206188 w 2657256"/>
                          <a:gd name="connsiteY492" fmla="*/ 2980917 h 3370881"/>
                          <a:gd name="connsiteX493" fmla="*/ 201706 w 2657256"/>
                          <a:gd name="connsiteY493" fmla="*/ 2949540 h 3370881"/>
                          <a:gd name="connsiteX494" fmla="*/ 197223 w 2657256"/>
                          <a:gd name="connsiteY494" fmla="*/ 2927129 h 3370881"/>
                          <a:gd name="connsiteX495" fmla="*/ 192741 w 2657256"/>
                          <a:gd name="connsiteY495" fmla="*/ 2891270 h 3370881"/>
                          <a:gd name="connsiteX496" fmla="*/ 188259 w 2657256"/>
                          <a:gd name="connsiteY496" fmla="*/ 2850929 h 3370881"/>
                          <a:gd name="connsiteX497" fmla="*/ 179294 w 2657256"/>
                          <a:gd name="connsiteY497" fmla="*/ 2824034 h 3370881"/>
                          <a:gd name="connsiteX498" fmla="*/ 165847 w 2657256"/>
                          <a:gd name="connsiteY498" fmla="*/ 2774729 h 3370881"/>
                          <a:gd name="connsiteX499" fmla="*/ 161365 w 2657256"/>
                          <a:gd name="connsiteY499" fmla="*/ 2747834 h 3370881"/>
                          <a:gd name="connsiteX500" fmla="*/ 156882 w 2657256"/>
                          <a:gd name="connsiteY500" fmla="*/ 2559576 h 3370881"/>
                          <a:gd name="connsiteX501" fmla="*/ 152400 w 2657256"/>
                          <a:gd name="connsiteY501" fmla="*/ 2519234 h 3370881"/>
                          <a:gd name="connsiteX502" fmla="*/ 118035 w 2657256"/>
                          <a:gd name="connsiteY502" fmla="*/ 2400004 h 3370881"/>
                          <a:gd name="connsiteX503" fmla="*/ 129988 w 2657256"/>
                          <a:gd name="connsiteY503" fmla="*/ 2344423 h 3370881"/>
                          <a:gd name="connsiteX504" fmla="*/ 100106 w 2657256"/>
                          <a:gd name="connsiteY504" fmla="*/ 2330976 h 3370881"/>
                          <a:gd name="connsiteX505" fmla="*/ 138953 w 2657256"/>
                          <a:gd name="connsiteY505" fmla="*/ 2313046 h 3370881"/>
                          <a:gd name="connsiteX506" fmla="*/ 152400 w 2657256"/>
                          <a:gd name="connsiteY506" fmla="*/ 2304081 h 3370881"/>
                          <a:gd name="connsiteX507" fmla="*/ 170329 w 2657256"/>
                          <a:gd name="connsiteY507" fmla="*/ 2259258 h 3370881"/>
                          <a:gd name="connsiteX508" fmla="*/ 188259 w 2657256"/>
                          <a:gd name="connsiteY508" fmla="*/ 2223399 h 3370881"/>
                          <a:gd name="connsiteX509" fmla="*/ 206188 w 2657256"/>
                          <a:gd name="connsiteY509" fmla="*/ 2187540 h 3370881"/>
                          <a:gd name="connsiteX510" fmla="*/ 210670 w 2657256"/>
                          <a:gd name="connsiteY510" fmla="*/ 2174093 h 3370881"/>
                          <a:gd name="connsiteX511" fmla="*/ 219635 w 2657256"/>
                          <a:gd name="connsiteY511" fmla="*/ 2115823 h 3370881"/>
                          <a:gd name="connsiteX512" fmla="*/ 210670 w 2657256"/>
                          <a:gd name="connsiteY512" fmla="*/ 1958940 h 3370881"/>
                          <a:gd name="connsiteX513" fmla="*/ 192741 w 2657256"/>
                          <a:gd name="connsiteY513" fmla="*/ 1923081 h 3370881"/>
                          <a:gd name="connsiteX514" fmla="*/ 179294 w 2657256"/>
                          <a:gd name="connsiteY514" fmla="*/ 1891705 h 3370881"/>
                          <a:gd name="connsiteX515" fmla="*/ 165847 w 2657256"/>
                          <a:gd name="connsiteY515" fmla="*/ 1864811 h 3370881"/>
                          <a:gd name="connsiteX516" fmla="*/ 152400 w 2657256"/>
                          <a:gd name="connsiteY516" fmla="*/ 1833434 h 3370881"/>
                          <a:gd name="connsiteX517" fmla="*/ 143435 w 2657256"/>
                          <a:gd name="connsiteY517" fmla="*/ 1819987 h 3370881"/>
                          <a:gd name="connsiteX518" fmla="*/ 107576 w 2657256"/>
                          <a:gd name="connsiteY518" fmla="*/ 1784129 h 3370881"/>
                          <a:gd name="connsiteX519" fmla="*/ 94129 w 2657256"/>
                          <a:gd name="connsiteY519" fmla="*/ 1779646 h 3370881"/>
                          <a:gd name="connsiteX520" fmla="*/ 71718 w 2657256"/>
                          <a:gd name="connsiteY520" fmla="*/ 1770681 h 3370881"/>
                          <a:gd name="connsiteX521" fmla="*/ 58270 w 2657256"/>
                          <a:gd name="connsiteY521" fmla="*/ 1761717 h 3370881"/>
                          <a:gd name="connsiteX522" fmla="*/ 26894 w 2657256"/>
                          <a:gd name="connsiteY522" fmla="*/ 1730340 h 3370881"/>
                          <a:gd name="connsiteX523" fmla="*/ 0 w 2657256"/>
                          <a:gd name="connsiteY523" fmla="*/ 1707929 h 3370881"/>
                          <a:gd name="connsiteX0" fmla="*/ 0 w 2657256"/>
                          <a:gd name="connsiteY0" fmla="*/ 1707929 h 3370881"/>
                          <a:gd name="connsiteX1" fmla="*/ 22412 w 2657256"/>
                          <a:gd name="connsiteY1" fmla="*/ 1698964 h 3370881"/>
                          <a:gd name="connsiteX2" fmla="*/ 31376 w 2657256"/>
                          <a:gd name="connsiteY2" fmla="*/ 1681034 h 3370881"/>
                          <a:gd name="connsiteX3" fmla="*/ 44823 w 2657256"/>
                          <a:gd name="connsiteY3" fmla="*/ 1672070 h 3370881"/>
                          <a:gd name="connsiteX4" fmla="*/ 58270 w 2657256"/>
                          <a:gd name="connsiteY4" fmla="*/ 1654140 h 3370881"/>
                          <a:gd name="connsiteX5" fmla="*/ 76200 w 2657256"/>
                          <a:gd name="connsiteY5" fmla="*/ 1645176 h 3370881"/>
                          <a:gd name="connsiteX6" fmla="*/ 98612 w 2657256"/>
                          <a:gd name="connsiteY6" fmla="*/ 1636211 h 3370881"/>
                          <a:gd name="connsiteX7" fmla="*/ 125506 w 2657256"/>
                          <a:gd name="connsiteY7" fmla="*/ 1627246 h 3370881"/>
                          <a:gd name="connsiteX8" fmla="*/ 152400 w 2657256"/>
                          <a:gd name="connsiteY8" fmla="*/ 1609317 h 3370881"/>
                          <a:gd name="connsiteX9" fmla="*/ 170329 w 2657256"/>
                          <a:gd name="connsiteY9" fmla="*/ 1600352 h 3370881"/>
                          <a:gd name="connsiteX10" fmla="*/ 188259 w 2657256"/>
                          <a:gd name="connsiteY10" fmla="*/ 1582423 h 3370881"/>
                          <a:gd name="connsiteX11" fmla="*/ 228600 w 2657256"/>
                          <a:gd name="connsiteY11" fmla="*/ 1564493 h 3370881"/>
                          <a:gd name="connsiteX12" fmla="*/ 255494 w 2657256"/>
                          <a:gd name="connsiteY12" fmla="*/ 1546564 h 3370881"/>
                          <a:gd name="connsiteX13" fmla="*/ 300318 w 2657256"/>
                          <a:gd name="connsiteY13" fmla="*/ 1524152 h 3370881"/>
                          <a:gd name="connsiteX14" fmla="*/ 313765 w 2657256"/>
                          <a:gd name="connsiteY14" fmla="*/ 1515187 h 3370881"/>
                          <a:gd name="connsiteX15" fmla="*/ 340659 w 2657256"/>
                          <a:gd name="connsiteY15" fmla="*/ 1510705 h 3370881"/>
                          <a:gd name="connsiteX16" fmla="*/ 363070 w 2657256"/>
                          <a:gd name="connsiteY16" fmla="*/ 1506223 h 3370881"/>
                          <a:gd name="connsiteX17" fmla="*/ 389965 w 2657256"/>
                          <a:gd name="connsiteY17" fmla="*/ 1501740 h 3370881"/>
                          <a:gd name="connsiteX18" fmla="*/ 425823 w 2657256"/>
                          <a:gd name="connsiteY18" fmla="*/ 1497258 h 3370881"/>
                          <a:gd name="connsiteX19" fmla="*/ 470647 w 2657256"/>
                          <a:gd name="connsiteY19" fmla="*/ 1488293 h 3370881"/>
                          <a:gd name="connsiteX20" fmla="*/ 515470 w 2657256"/>
                          <a:gd name="connsiteY20" fmla="*/ 1479329 h 3370881"/>
                          <a:gd name="connsiteX21" fmla="*/ 528918 w 2657256"/>
                          <a:gd name="connsiteY21" fmla="*/ 1470364 h 3370881"/>
                          <a:gd name="connsiteX22" fmla="*/ 600635 w 2657256"/>
                          <a:gd name="connsiteY22" fmla="*/ 1456917 h 3370881"/>
                          <a:gd name="connsiteX23" fmla="*/ 690282 w 2657256"/>
                          <a:gd name="connsiteY23" fmla="*/ 1447952 h 3370881"/>
                          <a:gd name="connsiteX24" fmla="*/ 793376 w 2657256"/>
                          <a:gd name="connsiteY24" fmla="*/ 1452434 h 3370881"/>
                          <a:gd name="connsiteX25" fmla="*/ 874059 w 2657256"/>
                          <a:gd name="connsiteY25" fmla="*/ 1465881 h 3370881"/>
                          <a:gd name="connsiteX26" fmla="*/ 914400 w 2657256"/>
                          <a:gd name="connsiteY26" fmla="*/ 1470364 h 3370881"/>
                          <a:gd name="connsiteX27" fmla="*/ 1030941 w 2657256"/>
                          <a:gd name="connsiteY27" fmla="*/ 1483811 h 3370881"/>
                          <a:gd name="connsiteX28" fmla="*/ 1151965 w 2657256"/>
                          <a:gd name="connsiteY28" fmla="*/ 1492776 h 3370881"/>
                          <a:gd name="connsiteX29" fmla="*/ 1281953 w 2657256"/>
                          <a:gd name="connsiteY29" fmla="*/ 1501740 h 3370881"/>
                          <a:gd name="connsiteX30" fmla="*/ 1465729 w 2657256"/>
                          <a:gd name="connsiteY30" fmla="*/ 1497258 h 3370881"/>
                          <a:gd name="connsiteX31" fmla="*/ 1510553 w 2657256"/>
                          <a:gd name="connsiteY31" fmla="*/ 1492776 h 3370881"/>
                          <a:gd name="connsiteX32" fmla="*/ 1582270 w 2657256"/>
                          <a:gd name="connsiteY32" fmla="*/ 1461399 h 3370881"/>
                          <a:gd name="connsiteX33" fmla="*/ 1604682 w 2657256"/>
                          <a:gd name="connsiteY33" fmla="*/ 1456917 h 3370881"/>
                          <a:gd name="connsiteX34" fmla="*/ 1622612 w 2657256"/>
                          <a:gd name="connsiteY34" fmla="*/ 1447952 h 3370881"/>
                          <a:gd name="connsiteX35" fmla="*/ 1645023 w 2657256"/>
                          <a:gd name="connsiteY35" fmla="*/ 1438987 h 3370881"/>
                          <a:gd name="connsiteX36" fmla="*/ 1662953 w 2657256"/>
                          <a:gd name="connsiteY36" fmla="*/ 1425540 h 3370881"/>
                          <a:gd name="connsiteX37" fmla="*/ 1698812 w 2657256"/>
                          <a:gd name="connsiteY37" fmla="*/ 1407611 h 3370881"/>
                          <a:gd name="connsiteX38" fmla="*/ 1739153 w 2657256"/>
                          <a:gd name="connsiteY38" fmla="*/ 1380717 h 3370881"/>
                          <a:gd name="connsiteX39" fmla="*/ 1752600 w 2657256"/>
                          <a:gd name="connsiteY39" fmla="*/ 1367270 h 3370881"/>
                          <a:gd name="connsiteX40" fmla="*/ 1775012 w 2657256"/>
                          <a:gd name="connsiteY40" fmla="*/ 1353823 h 3370881"/>
                          <a:gd name="connsiteX41" fmla="*/ 1797423 w 2657256"/>
                          <a:gd name="connsiteY41" fmla="*/ 1335893 h 3370881"/>
                          <a:gd name="connsiteX42" fmla="*/ 1810870 w 2657256"/>
                          <a:gd name="connsiteY42" fmla="*/ 1304517 h 3370881"/>
                          <a:gd name="connsiteX43" fmla="*/ 1815353 w 2657256"/>
                          <a:gd name="connsiteY43" fmla="*/ 1291070 h 3370881"/>
                          <a:gd name="connsiteX44" fmla="*/ 1801906 w 2657256"/>
                          <a:gd name="connsiteY44" fmla="*/ 1138670 h 3370881"/>
                          <a:gd name="connsiteX45" fmla="*/ 1792941 w 2657256"/>
                          <a:gd name="connsiteY45" fmla="*/ 1125223 h 3370881"/>
                          <a:gd name="connsiteX46" fmla="*/ 1757082 w 2657256"/>
                          <a:gd name="connsiteY46" fmla="*/ 1093846 h 3370881"/>
                          <a:gd name="connsiteX47" fmla="*/ 1730188 w 2657256"/>
                          <a:gd name="connsiteY47" fmla="*/ 1066952 h 3370881"/>
                          <a:gd name="connsiteX48" fmla="*/ 1703294 w 2657256"/>
                          <a:gd name="connsiteY48" fmla="*/ 1049023 h 3370881"/>
                          <a:gd name="connsiteX49" fmla="*/ 1622612 w 2657256"/>
                          <a:gd name="connsiteY49" fmla="*/ 1053505 h 3370881"/>
                          <a:gd name="connsiteX50" fmla="*/ 1595718 w 2657256"/>
                          <a:gd name="connsiteY50" fmla="*/ 1062470 h 3370881"/>
                          <a:gd name="connsiteX51" fmla="*/ 1573306 w 2657256"/>
                          <a:gd name="connsiteY51" fmla="*/ 1066952 h 3370881"/>
                          <a:gd name="connsiteX52" fmla="*/ 1453385 w 2657256"/>
                          <a:gd name="connsiteY52" fmla="*/ 1082761 h 3370881"/>
                          <a:gd name="connsiteX53" fmla="*/ 1326776 w 2657256"/>
                          <a:gd name="connsiteY53" fmla="*/ 1062470 h 3370881"/>
                          <a:gd name="connsiteX54" fmla="*/ 1308847 w 2657256"/>
                          <a:gd name="connsiteY54" fmla="*/ 1057987 h 3370881"/>
                          <a:gd name="connsiteX55" fmla="*/ 1277470 w 2657256"/>
                          <a:gd name="connsiteY55" fmla="*/ 1053505 h 3370881"/>
                          <a:gd name="connsiteX56" fmla="*/ 1259541 w 2657256"/>
                          <a:gd name="connsiteY56" fmla="*/ 1049023 h 3370881"/>
                          <a:gd name="connsiteX57" fmla="*/ 1232647 w 2657256"/>
                          <a:gd name="connsiteY57" fmla="*/ 1044540 h 3370881"/>
                          <a:gd name="connsiteX58" fmla="*/ 1053353 w 2657256"/>
                          <a:gd name="connsiteY58" fmla="*/ 1049023 h 3370881"/>
                          <a:gd name="connsiteX59" fmla="*/ 1035423 w 2657256"/>
                          <a:gd name="connsiteY59" fmla="*/ 1053505 h 3370881"/>
                          <a:gd name="connsiteX60" fmla="*/ 1008529 w 2657256"/>
                          <a:gd name="connsiteY60" fmla="*/ 1057987 h 3370881"/>
                          <a:gd name="connsiteX61" fmla="*/ 995082 w 2657256"/>
                          <a:gd name="connsiteY61" fmla="*/ 1062470 h 3370881"/>
                          <a:gd name="connsiteX62" fmla="*/ 945776 w 2657256"/>
                          <a:gd name="connsiteY62" fmla="*/ 1031093 h 3370881"/>
                          <a:gd name="connsiteX63" fmla="*/ 941294 w 2657256"/>
                          <a:gd name="connsiteY63" fmla="*/ 1017646 h 3370881"/>
                          <a:gd name="connsiteX64" fmla="*/ 932329 w 2657256"/>
                          <a:gd name="connsiteY64" fmla="*/ 919034 h 3370881"/>
                          <a:gd name="connsiteX65" fmla="*/ 914400 w 2657256"/>
                          <a:gd name="connsiteY65" fmla="*/ 901105 h 3370881"/>
                          <a:gd name="connsiteX66" fmla="*/ 918882 w 2657256"/>
                          <a:gd name="connsiteY66" fmla="*/ 869729 h 3370881"/>
                          <a:gd name="connsiteX67" fmla="*/ 941294 w 2657256"/>
                          <a:gd name="connsiteY67" fmla="*/ 865246 h 3370881"/>
                          <a:gd name="connsiteX68" fmla="*/ 959223 w 2657256"/>
                          <a:gd name="connsiteY68" fmla="*/ 851799 h 3370881"/>
                          <a:gd name="connsiteX69" fmla="*/ 990600 w 2657256"/>
                          <a:gd name="connsiteY69" fmla="*/ 847317 h 3370881"/>
                          <a:gd name="connsiteX70" fmla="*/ 1129553 w 2657256"/>
                          <a:gd name="connsiteY70" fmla="*/ 838352 h 3370881"/>
                          <a:gd name="connsiteX71" fmla="*/ 1147482 w 2657256"/>
                          <a:gd name="connsiteY71" fmla="*/ 829387 h 3370881"/>
                          <a:gd name="connsiteX72" fmla="*/ 1178859 w 2657256"/>
                          <a:gd name="connsiteY72" fmla="*/ 806976 h 3370881"/>
                          <a:gd name="connsiteX73" fmla="*/ 1192306 w 2657256"/>
                          <a:gd name="connsiteY73" fmla="*/ 793529 h 3370881"/>
                          <a:gd name="connsiteX74" fmla="*/ 1214718 w 2657256"/>
                          <a:gd name="connsiteY74" fmla="*/ 784564 h 3370881"/>
                          <a:gd name="connsiteX75" fmla="*/ 1241612 w 2657256"/>
                          <a:gd name="connsiteY75" fmla="*/ 771117 h 3370881"/>
                          <a:gd name="connsiteX76" fmla="*/ 1277470 w 2657256"/>
                          <a:gd name="connsiteY76" fmla="*/ 753187 h 3370881"/>
                          <a:gd name="connsiteX77" fmla="*/ 1295400 w 2657256"/>
                          <a:gd name="connsiteY77" fmla="*/ 730776 h 3370881"/>
                          <a:gd name="connsiteX78" fmla="*/ 1317812 w 2657256"/>
                          <a:gd name="connsiteY78" fmla="*/ 708364 h 3370881"/>
                          <a:gd name="connsiteX79" fmla="*/ 1353670 w 2657256"/>
                          <a:gd name="connsiteY79" fmla="*/ 663540 h 3370881"/>
                          <a:gd name="connsiteX80" fmla="*/ 1371600 w 2657256"/>
                          <a:gd name="connsiteY80" fmla="*/ 636646 h 3370881"/>
                          <a:gd name="connsiteX81" fmla="*/ 1380565 w 2657256"/>
                          <a:gd name="connsiteY81" fmla="*/ 596305 h 3370881"/>
                          <a:gd name="connsiteX82" fmla="*/ 1385047 w 2657256"/>
                          <a:gd name="connsiteY82" fmla="*/ 582858 h 3370881"/>
                          <a:gd name="connsiteX83" fmla="*/ 1380565 w 2657256"/>
                          <a:gd name="connsiteY83" fmla="*/ 533552 h 3370881"/>
                          <a:gd name="connsiteX84" fmla="*/ 1367118 w 2657256"/>
                          <a:gd name="connsiteY84" fmla="*/ 524587 h 3370881"/>
                          <a:gd name="connsiteX85" fmla="*/ 1349188 w 2657256"/>
                          <a:gd name="connsiteY85" fmla="*/ 520105 h 3370881"/>
                          <a:gd name="connsiteX86" fmla="*/ 1326776 w 2657256"/>
                          <a:gd name="connsiteY86" fmla="*/ 511140 h 3370881"/>
                          <a:gd name="connsiteX87" fmla="*/ 1281953 w 2657256"/>
                          <a:gd name="connsiteY87" fmla="*/ 515623 h 3370881"/>
                          <a:gd name="connsiteX88" fmla="*/ 1250576 w 2657256"/>
                          <a:gd name="connsiteY88" fmla="*/ 529070 h 3370881"/>
                          <a:gd name="connsiteX89" fmla="*/ 1210235 w 2657256"/>
                          <a:gd name="connsiteY89" fmla="*/ 542517 h 3370881"/>
                          <a:gd name="connsiteX90" fmla="*/ 1183341 w 2657256"/>
                          <a:gd name="connsiteY90" fmla="*/ 555964 h 3370881"/>
                          <a:gd name="connsiteX91" fmla="*/ 1160929 w 2657256"/>
                          <a:gd name="connsiteY91" fmla="*/ 569411 h 3370881"/>
                          <a:gd name="connsiteX92" fmla="*/ 1134035 w 2657256"/>
                          <a:gd name="connsiteY92" fmla="*/ 578376 h 3370881"/>
                          <a:gd name="connsiteX93" fmla="*/ 1111623 w 2657256"/>
                          <a:gd name="connsiteY93" fmla="*/ 587340 h 3370881"/>
                          <a:gd name="connsiteX94" fmla="*/ 1084729 w 2657256"/>
                          <a:gd name="connsiteY94" fmla="*/ 596305 h 3370881"/>
                          <a:gd name="connsiteX95" fmla="*/ 986118 w 2657256"/>
                          <a:gd name="connsiteY95" fmla="*/ 591823 h 3370881"/>
                          <a:gd name="connsiteX96" fmla="*/ 927847 w 2657256"/>
                          <a:gd name="connsiteY96" fmla="*/ 578376 h 3370881"/>
                          <a:gd name="connsiteX97" fmla="*/ 896470 w 2657256"/>
                          <a:gd name="connsiteY97" fmla="*/ 555964 h 3370881"/>
                          <a:gd name="connsiteX98" fmla="*/ 883023 w 2657256"/>
                          <a:gd name="connsiteY98" fmla="*/ 546999 h 3370881"/>
                          <a:gd name="connsiteX99" fmla="*/ 865094 w 2657256"/>
                          <a:gd name="connsiteY99" fmla="*/ 497693 h 3370881"/>
                          <a:gd name="connsiteX100" fmla="*/ 869576 w 2657256"/>
                          <a:gd name="connsiteY100" fmla="*/ 403564 h 3370881"/>
                          <a:gd name="connsiteX101" fmla="*/ 874059 w 2657256"/>
                          <a:gd name="connsiteY101" fmla="*/ 385634 h 3370881"/>
                          <a:gd name="connsiteX102" fmla="*/ 883023 w 2657256"/>
                          <a:gd name="connsiteY102" fmla="*/ 372187 h 3370881"/>
                          <a:gd name="connsiteX103" fmla="*/ 909918 w 2657256"/>
                          <a:gd name="connsiteY103" fmla="*/ 363223 h 3370881"/>
                          <a:gd name="connsiteX104" fmla="*/ 914400 w 2657256"/>
                          <a:gd name="connsiteY104" fmla="*/ 385634 h 3370881"/>
                          <a:gd name="connsiteX105" fmla="*/ 909918 w 2657256"/>
                          <a:gd name="connsiteY105" fmla="*/ 408046 h 3370881"/>
                          <a:gd name="connsiteX106" fmla="*/ 900953 w 2657256"/>
                          <a:gd name="connsiteY106" fmla="*/ 466317 h 3370881"/>
                          <a:gd name="connsiteX107" fmla="*/ 905435 w 2657256"/>
                          <a:gd name="connsiteY107" fmla="*/ 515623 h 3370881"/>
                          <a:gd name="connsiteX108" fmla="*/ 932329 w 2657256"/>
                          <a:gd name="connsiteY108" fmla="*/ 551481 h 3370881"/>
                          <a:gd name="connsiteX109" fmla="*/ 954741 w 2657256"/>
                          <a:gd name="connsiteY109" fmla="*/ 560446 h 3370881"/>
                          <a:gd name="connsiteX110" fmla="*/ 972670 w 2657256"/>
                          <a:gd name="connsiteY110" fmla="*/ 569411 h 3370881"/>
                          <a:gd name="connsiteX111" fmla="*/ 1066800 w 2657256"/>
                          <a:gd name="connsiteY111" fmla="*/ 564929 h 3370881"/>
                          <a:gd name="connsiteX112" fmla="*/ 1111623 w 2657256"/>
                          <a:gd name="connsiteY112" fmla="*/ 551481 h 3370881"/>
                          <a:gd name="connsiteX113" fmla="*/ 1129553 w 2657256"/>
                          <a:gd name="connsiteY113" fmla="*/ 538034 h 3370881"/>
                          <a:gd name="connsiteX114" fmla="*/ 1156447 w 2657256"/>
                          <a:gd name="connsiteY114" fmla="*/ 511140 h 3370881"/>
                          <a:gd name="connsiteX115" fmla="*/ 1160929 w 2657256"/>
                          <a:gd name="connsiteY115" fmla="*/ 493211 h 3370881"/>
                          <a:gd name="connsiteX116" fmla="*/ 1178859 w 2657256"/>
                          <a:gd name="connsiteY116" fmla="*/ 331846 h 3370881"/>
                          <a:gd name="connsiteX117" fmla="*/ 1215315 w 2657256"/>
                          <a:gd name="connsiteY117" fmla="*/ 270289 h 3370881"/>
                          <a:gd name="connsiteX118" fmla="*/ 1214718 w 2657256"/>
                          <a:gd name="connsiteY118" fmla="*/ 367705 h 3370881"/>
                          <a:gd name="connsiteX119" fmla="*/ 1201270 w 2657256"/>
                          <a:gd name="connsiteY119" fmla="*/ 412529 h 3370881"/>
                          <a:gd name="connsiteX120" fmla="*/ 1210235 w 2657256"/>
                          <a:gd name="connsiteY120" fmla="*/ 461834 h 3370881"/>
                          <a:gd name="connsiteX121" fmla="*/ 1214718 w 2657256"/>
                          <a:gd name="connsiteY121" fmla="*/ 475281 h 3370881"/>
                          <a:gd name="connsiteX122" fmla="*/ 1228165 w 2657256"/>
                          <a:gd name="connsiteY122" fmla="*/ 484246 h 3370881"/>
                          <a:gd name="connsiteX123" fmla="*/ 1250576 w 2657256"/>
                          <a:gd name="connsiteY123" fmla="*/ 502176 h 3370881"/>
                          <a:gd name="connsiteX124" fmla="*/ 1317812 w 2657256"/>
                          <a:gd name="connsiteY124" fmla="*/ 497693 h 3370881"/>
                          <a:gd name="connsiteX125" fmla="*/ 1353670 w 2657256"/>
                          <a:gd name="connsiteY125" fmla="*/ 488729 h 3370881"/>
                          <a:gd name="connsiteX126" fmla="*/ 1506070 w 2657256"/>
                          <a:gd name="connsiteY126" fmla="*/ 457352 h 3370881"/>
                          <a:gd name="connsiteX127" fmla="*/ 1550894 w 2657256"/>
                          <a:gd name="connsiteY127" fmla="*/ 430458 h 3370881"/>
                          <a:gd name="connsiteX128" fmla="*/ 1564341 w 2657256"/>
                          <a:gd name="connsiteY128" fmla="*/ 417011 h 3370881"/>
                          <a:gd name="connsiteX129" fmla="*/ 1586753 w 2657256"/>
                          <a:gd name="connsiteY129" fmla="*/ 399081 h 3370881"/>
                          <a:gd name="connsiteX130" fmla="*/ 1595718 w 2657256"/>
                          <a:gd name="connsiteY130" fmla="*/ 381152 h 3370881"/>
                          <a:gd name="connsiteX131" fmla="*/ 1600200 w 2657256"/>
                          <a:gd name="connsiteY131" fmla="*/ 363223 h 3370881"/>
                          <a:gd name="connsiteX132" fmla="*/ 1609165 w 2657256"/>
                          <a:gd name="connsiteY132" fmla="*/ 313917 h 3370881"/>
                          <a:gd name="connsiteX133" fmla="*/ 1537447 w 2657256"/>
                          <a:gd name="connsiteY133" fmla="*/ 188411 h 3370881"/>
                          <a:gd name="connsiteX134" fmla="*/ 1613647 w 2657256"/>
                          <a:gd name="connsiteY134" fmla="*/ 399081 h 3370881"/>
                          <a:gd name="connsiteX135" fmla="*/ 1627094 w 2657256"/>
                          <a:gd name="connsiteY135" fmla="*/ 417011 h 3370881"/>
                          <a:gd name="connsiteX136" fmla="*/ 1658470 w 2657256"/>
                          <a:gd name="connsiteY136" fmla="*/ 412529 h 3370881"/>
                          <a:gd name="connsiteX137" fmla="*/ 1685365 w 2657256"/>
                          <a:gd name="connsiteY137" fmla="*/ 390117 h 3370881"/>
                          <a:gd name="connsiteX138" fmla="*/ 1694329 w 2657256"/>
                          <a:gd name="connsiteY138" fmla="*/ 376670 h 3370881"/>
                          <a:gd name="connsiteX139" fmla="*/ 1734670 w 2657256"/>
                          <a:gd name="connsiteY139" fmla="*/ 354258 h 3370881"/>
                          <a:gd name="connsiteX140" fmla="*/ 1743635 w 2657256"/>
                          <a:gd name="connsiteY140" fmla="*/ 340811 h 3370881"/>
                          <a:gd name="connsiteX141" fmla="*/ 1757082 w 2657256"/>
                          <a:gd name="connsiteY141" fmla="*/ 336329 h 3370881"/>
                          <a:gd name="connsiteX142" fmla="*/ 1808984 w 2657256"/>
                          <a:gd name="connsiteY142" fmla="*/ 249641 h 3370881"/>
                          <a:gd name="connsiteX143" fmla="*/ 1899621 w 2657256"/>
                          <a:gd name="connsiteY143" fmla="*/ 211719 h 3370881"/>
                          <a:gd name="connsiteX144" fmla="*/ 1808984 w 2657256"/>
                          <a:gd name="connsiteY144" fmla="*/ 178521 h 3370881"/>
                          <a:gd name="connsiteX145" fmla="*/ 1772023 w 2657256"/>
                          <a:gd name="connsiteY145" fmla="*/ 77249 h 3370881"/>
                          <a:gd name="connsiteX146" fmla="*/ 1900425 w 2657256"/>
                          <a:gd name="connsiteY146" fmla="*/ 214081 h 3370881"/>
                          <a:gd name="connsiteX147" fmla="*/ 1874221 w 2657256"/>
                          <a:gd name="connsiteY147" fmla="*/ 318698 h 3370881"/>
                          <a:gd name="connsiteX148" fmla="*/ 1788459 w 2657256"/>
                          <a:gd name="connsiteY148" fmla="*/ 367705 h 3370881"/>
                          <a:gd name="connsiteX149" fmla="*/ 1761565 w 2657256"/>
                          <a:gd name="connsiteY149" fmla="*/ 390117 h 3370881"/>
                          <a:gd name="connsiteX150" fmla="*/ 1783976 w 2657256"/>
                          <a:gd name="connsiteY150" fmla="*/ 399081 h 3370881"/>
                          <a:gd name="connsiteX151" fmla="*/ 1878106 w 2657256"/>
                          <a:gd name="connsiteY151" fmla="*/ 390117 h 3370881"/>
                          <a:gd name="connsiteX152" fmla="*/ 1891553 w 2657256"/>
                          <a:gd name="connsiteY152" fmla="*/ 381152 h 3370881"/>
                          <a:gd name="connsiteX153" fmla="*/ 1918447 w 2657256"/>
                          <a:gd name="connsiteY153" fmla="*/ 372187 h 3370881"/>
                          <a:gd name="connsiteX154" fmla="*/ 1940859 w 2657256"/>
                          <a:gd name="connsiteY154" fmla="*/ 358740 h 3370881"/>
                          <a:gd name="connsiteX155" fmla="*/ 1954306 w 2657256"/>
                          <a:gd name="connsiteY155" fmla="*/ 354258 h 3370881"/>
                          <a:gd name="connsiteX156" fmla="*/ 2083304 w 2657256"/>
                          <a:gd name="connsiteY156" fmla="*/ 290281 h 3370881"/>
                          <a:gd name="connsiteX157" fmla="*/ 2166172 w 2657256"/>
                          <a:gd name="connsiteY157" fmla="*/ 215604 h 3370881"/>
                          <a:gd name="connsiteX158" fmla="*/ 2069054 w 2657256"/>
                          <a:gd name="connsiteY158" fmla="*/ 40493 h 3370881"/>
                          <a:gd name="connsiteX159" fmla="*/ 2078225 w 2657256"/>
                          <a:gd name="connsiteY159" fmla="*/ 188681 h 3370881"/>
                          <a:gd name="connsiteX160" fmla="*/ 1999129 w 2657256"/>
                          <a:gd name="connsiteY160" fmla="*/ 358740 h 3370881"/>
                          <a:gd name="connsiteX161" fmla="*/ 1994647 w 2657256"/>
                          <a:gd name="connsiteY161" fmla="*/ 372187 h 3370881"/>
                          <a:gd name="connsiteX162" fmla="*/ 2039470 w 2657256"/>
                          <a:gd name="connsiteY162" fmla="*/ 390117 h 3370881"/>
                          <a:gd name="connsiteX163" fmla="*/ 2115670 w 2657256"/>
                          <a:gd name="connsiteY163" fmla="*/ 390117 h 3370881"/>
                          <a:gd name="connsiteX164" fmla="*/ 2160494 w 2657256"/>
                          <a:gd name="connsiteY164" fmla="*/ 376670 h 3370881"/>
                          <a:gd name="connsiteX165" fmla="*/ 2191870 w 2657256"/>
                          <a:gd name="connsiteY165" fmla="*/ 363223 h 3370881"/>
                          <a:gd name="connsiteX166" fmla="*/ 2205318 w 2657256"/>
                          <a:gd name="connsiteY166" fmla="*/ 358740 h 3370881"/>
                          <a:gd name="connsiteX167" fmla="*/ 2232212 w 2657256"/>
                          <a:gd name="connsiteY167" fmla="*/ 340811 h 3370881"/>
                          <a:gd name="connsiteX168" fmla="*/ 2312894 w 2657256"/>
                          <a:gd name="connsiteY168" fmla="*/ 183929 h 3370881"/>
                          <a:gd name="connsiteX169" fmla="*/ 2339788 w 2657256"/>
                          <a:gd name="connsiteY169" fmla="*/ 151 h 3370881"/>
                          <a:gd name="connsiteX170" fmla="*/ 2357718 w 2657256"/>
                          <a:gd name="connsiteY170" fmla="*/ 215305 h 3370881"/>
                          <a:gd name="connsiteX171" fmla="*/ 2254623 w 2657256"/>
                          <a:gd name="connsiteY171" fmla="*/ 376670 h 3370881"/>
                          <a:gd name="connsiteX172" fmla="*/ 2245659 w 2657256"/>
                          <a:gd name="connsiteY172" fmla="*/ 390117 h 3370881"/>
                          <a:gd name="connsiteX173" fmla="*/ 2254623 w 2657256"/>
                          <a:gd name="connsiteY173" fmla="*/ 403564 h 3370881"/>
                          <a:gd name="connsiteX174" fmla="*/ 2353235 w 2657256"/>
                          <a:gd name="connsiteY174" fmla="*/ 399081 h 3370881"/>
                          <a:gd name="connsiteX175" fmla="*/ 2366682 w 2657256"/>
                          <a:gd name="connsiteY175" fmla="*/ 394599 h 3370881"/>
                          <a:gd name="connsiteX176" fmla="*/ 2389094 w 2657256"/>
                          <a:gd name="connsiteY176" fmla="*/ 390117 h 3370881"/>
                          <a:gd name="connsiteX177" fmla="*/ 2424953 w 2657256"/>
                          <a:gd name="connsiteY177" fmla="*/ 367705 h 3370881"/>
                          <a:gd name="connsiteX178" fmla="*/ 2528047 w 2657256"/>
                          <a:gd name="connsiteY178" fmla="*/ 292700 h 3370881"/>
                          <a:gd name="connsiteX179" fmla="*/ 2541495 w 2657256"/>
                          <a:gd name="connsiteY179" fmla="*/ 62906 h 3370881"/>
                          <a:gd name="connsiteX180" fmla="*/ 2591304 w 2657256"/>
                          <a:gd name="connsiteY180" fmla="*/ 214081 h 3370881"/>
                          <a:gd name="connsiteX181" fmla="*/ 2612315 w 2657256"/>
                          <a:gd name="connsiteY181" fmla="*/ 290907 h 3370881"/>
                          <a:gd name="connsiteX182" fmla="*/ 2650863 w 2657256"/>
                          <a:gd name="connsiteY182" fmla="*/ 344994 h 3370881"/>
                          <a:gd name="connsiteX183" fmla="*/ 2465294 w 2657256"/>
                          <a:gd name="connsiteY183" fmla="*/ 399081 h 3370881"/>
                          <a:gd name="connsiteX184" fmla="*/ 2442882 w 2657256"/>
                          <a:gd name="connsiteY184" fmla="*/ 403564 h 3370881"/>
                          <a:gd name="connsiteX185" fmla="*/ 2398059 w 2657256"/>
                          <a:gd name="connsiteY185" fmla="*/ 417011 h 3370881"/>
                          <a:gd name="connsiteX186" fmla="*/ 2375647 w 2657256"/>
                          <a:gd name="connsiteY186" fmla="*/ 425976 h 3370881"/>
                          <a:gd name="connsiteX187" fmla="*/ 2357718 w 2657256"/>
                          <a:gd name="connsiteY187" fmla="*/ 430458 h 3370881"/>
                          <a:gd name="connsiteX188" fmla="*/ 2344270 w 2657256"/>
                          <a:gd name="connsiteY188" fmla="*/ 461834 h 3370881"/>
                          <a:gd name="connsiteX189" fmla="*/ 2353235 w 2657256"/>
                          <a:gd name="connsiteY189" fmla="*/ 502176 h 3370881"/>
                          <a:gd name="connsiteX190" fmla="*/ 2362200 w 2657256"/>
                          <a:gd name="connsiteY190" fmla="*/ 515623 h 3370881"/>
                          <a:gd name="connsiteX191" fmla="*/ 2344270 w 2657256"/>
                          <a:gd name="connsiteY191" fmla="*/ 587340 h 3370881"/>
                          <a:gd name="connsiteX192" fmla="*/ 2321859 w 2657256"/>
                          <a:gd name="connsiteY192" fmla="*/ 614234 h 3370881"/>
                          <a:gd name="connsiteX193" fmla="*/ 2308412 w 2657256"/>
                          <a:gd name="connsiteY193" fmla="*/ 636646 h 3370881"/>
                          <a:gd name="connsiteX194" fmla="*/ 2281518 w 2657256"/>
                          <a:gd name="connsiteY194" fmla="*/ 641129 h 3370881"/>
                          <a:gd name="connsiteX195" fmla="*/ 2259106 w 2657256"/>
                          <a:gd name="connsiteY195" fmla="*/ 636646 h 3370881"/>
                          <a:gd name="connsiteX196" fmla="*/ 2277035 w 2657256"/>
                          <a:gd name="connsiteY196" fmla="*/ 578376 h 3370881"/>
                          <a:gd name="connsiteX197" fmla="*/ 2290482 w 2657256"/>
                          <a:gd name="connsiteY197" fmla="*/ 542517 h 3370881"/>
                          <a:gd name="connsiteX198" fmla="*/ 2286000 w 2657256"/>
                          <a:gd name="connsiteY198" fmla="*/ 506658 h 3370881"/>
                          <a:gd name="connsiteX199" fmla="*/ 2245659 w 2657256"/>
                          <a:gd name="connsiteY199" fmla="*/ 448387 h 3370881"/>
                          <a:gd name="connsiteX200" fmla="*/ 2200835 w 2657256"/>
                          <a:gd name="connsiteY200" fmla="*/ 430458 h 3370881"/>
                          <a:gd name="connsiteX201" fmla="*/ 2169459 w 2657256"/>
                          <a:gd name="connsiteY201" fmla="*/ 425976 h 3370881"/>
                          <a:gd name="connsiteX202" fmla="*/ 2102223 w 2657256"/>
                          <a:gd name="connsiteY202" fmla="*/ 430458 h 3370881"/>
                          <a:gd name="connsiteX203" fmla="*/ 2084294 w 2657256"/>
                          <a:gd name="connsiteY203" fmla="*/ 439423 h 3370881"/>
                          <a:gd name="connsiteX204" fmla="*/ 2070847 w 2657256"/>
                          <a:gd name="connsiteY204" fmla="*/ 443905 h 3370881"/>
                          <a:gd name="connsiteX205" fmla="*/ 2061882 w 2657256"/>
                          <a:gd name="connsiteY205" fmla="*/ 461834 h 3370881"/>
                          <a:gd name="connsiteX206" fmla="*/ 2034988 w 2657256"/>
                          <a:gd name="connsiteY206" fmla="*/ 475281 h 3370881"/>
                          <a:gd name="connsiteX207" fmla="*/ 1783976 w 2657256"/>
                          <a:gd name="connsiteY207" fmla="*/ 479764 h 3370881"/>
                          <a:gd name="connsiteX208" fmla="*/ 1766047 w 2657256"/>
                          <a:gd name="connsiteY208" fmla="*/ 488729 h 3370881"/>
                          <a:gd name="connsiteX209" fmla="*/ 1703294 w 2657256"/>
                          <a:gd name="connsiteY209" fmla="*/ 506658 h 3370881"/>
                          <a:gd name="connsiteX210" fmla="*/ 1689847 w 2657256"/>
                          <a:gd name="connsiteY210" fmla="*/ 511140 h 3370881"/>
                          <a:gd name="connsiteX211" fmla="*/ 1676400 w 2657256"/>
                          <a:gd name="connsiteY211" fmla="*/ 520105 h 3370881"/>
                          <a:gd name="connsiteX212" fmla="*/ 1649506 w 2657256"/>
                          <a:gd name="connsiteY212" fmla="*/ 529070 h 3370881"/>
                          <a:gd name="connsiteX213" fmla="*/ 1636059 w 2657256"/>
                          <a:gd name="connsiteY213" fmla="*/ 538034 h 3370881"/>
                          <a:gd name="connsiteX214" fmla="*/ 1622612 w 2657256"/>
                          <a:gd name="connsiteY214" fmla="*/ 551481 h 3370881"/>
                          <a:gd name="connsiteX215" fmla="*/ 1609165 w 2657256"/>
                          <a:gd name="connsiteY215" fmla="*/ 555964 h 3370881"/>
                          <a:gd name="connsiteX216" fmla="*/ 1577788 w 2657256"/>
                          <a:gd name="connsiteY216" fmla="*/ 587340 h 3370881"/>
                          <a:gd name="connsiteX217" fmla="*/ 1568823 w 2657256"/>
                          <a:gd name="connsiteY217" fmla="*/ 600787 h 3370881"/>
                          <a:gd name="connsiteX218" fmla="*/ 1555376 w 2657256"/>
                          <a:gd name="connsiteY218" fmla="*/ 614234 h 3370881"/>
                          <a:gd name="connsiteX219" fmla="*/ 1524000 w 2657256"/>
                          <a:gd name="connsiteY219" fmla="*/ 654576 h 3370881"/>
                          <a:gd name="connsiteX220" fmla="*/ 1519518 w 2657256"/>
                          <a:gd name="connsiteY220" fmla="*/ 668023 h 3370881"/>
                          <a:gd name="connsiteX221" fmla="*/ 1528482 w 2657256"/>
                          <a:gd name="connsiteY221" fmla="*/ 708364 h 3370881"/>
                          <a:gd name="connsiteX222" fmla="*/ 1537447 w 2657256"/>
                          <a:gd name="connsiteY222" fmla="*/ 721811 h 3370881"/>
                          <a:gd name="connsiteX223" fmla="*/ 1568823 w 2657256"/>
                          <a:gd name="connsiteY223" fmla="*/ 712846 h 3370881"/>
                          <a:gd name="connsiteX224" fmla="*/ 1600200 w 2657256"/>
                          <a:gd name="connsiteY224" fmla="*/ 712846 h 3370881"/>
                          <a:gd name="connsiteX225" fmla="*/ 1631576 w 2657256"/>
                          <a:gd name="connsiteY225" fmla="*/ 690434 h 3370881"/>
                          <a:gd name="connsiteX226" fmla="*/ 1645023 w 2657256"/>
                          <a:gd name="connsiteY226" fmla="*/ 676987 h 3370881"/>
                          <a:gd name="connsiteX227" fmla="*/ 1685365 w 2657256"/>
                          <a:gd name="connsiteY227" fmla="*/ 645611 h 3370881"/>
                          <a:gd name="connsiteX228" fmla="*/ 1716741 w 2657256"/>
                          <a:gd name="connsiteY228" fmla="*/ 614234 h 3370881"/>
                          <a:gd name="connsiteX229" fmla="*/ 1748118 w 2657256"/>
                          <a:gd name="connsiteY229" fmla="*/ 596305 h 3370881"/>
                          <a:gd name="connsiteX230" fmla="*/ 1761565 w 2657256"/>
                          <a:gd name="connsiteY230" fmla="*/ 591823 h 3370881"/>
                          <a:gd name="connsiteX231" fmla="*/ 1779494 w 2657256"/>
                          <a:gd name="connsiteY231" fmla="*/ 582858 h 3370881"/>
                          <a:gd name="connsiteX232" fmla="*/ 1815353 w 2657256"/>
                          <a:gd name="connsiteY232" fmla="*/ 573893 h 3370881"/>
                          <a:gd name="connsiteX233" fmla="*/ 2030506 w 2657256"/>
                          <a:gd name="connsiteY233" fmla="*/ 578376 h 3370881"/>
                          <a:gd name="connsiteX234" fmla="*/ 2017059 w 2657256"/>
                          <a:gd name="connsiteY234" fmla="*/ 600787 h 3370881"/>
                          <a:gd name="connsiteX235" fmla="*/ 1981200 w 2657256"/>
                          <a:gd name="connsiteY235" fmla="*/ 636646 h 3370881"/>
                          <a:gd name="connsiteX236" fmla="*/ 1967753 w 2657256"/>
                          <a:gd name="connsiteY236" fmla="*/ 650093 h 3370881"/>
                          <a:gd name="connsiteX237" fmla="*/ 1936376 w 2657256"/>
                          <a:gd name="connsiteY237" fmla="*/ 690434 h 3370881"/>
                          <a:gd name="connsiteX238" fmla="*/ 1905000 w 2657256"/>
                          <a:gd name="connsiteY238" fmla="*/ 717329 h 3370881"/>
                          <a:gd name="connsiteX239" fmla="*/ 1860176 w 2657256"/>
                          <a:gd name="connsiteY239" fmla="*/ 735258 h 3370881"/>
                          <a:gd name="connsiteX240" fmla="*/ 1788459 w 2657256"/>
                          <a:gd name="connsiteY240" fmla="*/ 744223 h 3370881"/>
                          <a:gd name="connsiteX241" fmla="*/ 1846729 w 2657256"/>
                          <a:gd name="connsiteY241" fmla="*/ 802493 h 3370881"/>
                          <a:gd name="connsiteX242" fmla="*/ 1913965 w 2657256"/>
                          <a:gd name="connsiteY242" fmla="*/ 829387 h 3370881"/>
                          <a:gd name="connsiteX243" fmla="*/ 1922929 w 2657256"/>
                          <a:gd name="connsiteY243" fmla="*/ 842834 h 3370881"/>
                          <a:gd name="connsiteX244" fmla="*/ 1967753 w 2657256"/>
                          <a:gd name="connsiteY244" fmla="*/ 883176 h 3370881"/>
                          <a:gd name="connsiteX245" fmla="*/ 1981200 w 2657256"/>
                          <a:gd name="connsiteY245" fmla="*/ 896623 h 3370881"/>
                          <a:gd name="connsiteX246" fmla="*/ 1994647 w 2657256"/>
                          <a:gd name="connsiteY246" fmla="*/ 905587 h 3370881"/>
                          <a:gd name="connsiteX247" fmla="*/ 2021541 w 2657256"/>
                          <a:gd name="connsiteY247" fmla="*/ 927999 h 3370881"/>
                          <a:gd name="connsiteX248" fmla="*/ 2030506 w 2657256"/>
                          <a:gd name="connsiteY248" fmla="*/ 941446 h 3370881"/>
                          <a:gd name="connsiteX249" fmla="*/ 2057400 w 2657256"/>
                          <a:gd name="connsiteY249" fmla="*/ 968340 h 3370881"/>
                          <a:gd name="connsiteX250" fmla="*/ 2088776 w 2657256"/>
                          <a:gd name="connsiteY250" fmla="*/ 1013164 h 3370881"/>
                          <a:gd name="connsiteX251" fmla="*/ 2115670 w 2657256"/>
                          <a:gd name="connsiteY251" fmla="*/ 1057987 h 3370881"/>
                          <a:gd name="connsiteX252" fmla="*/ 2120153 w 2657256"/>
                          <a:gd name="connsiteY252" fmla="*/ 1089364 h 3370881"/>
                          <a:gd name="connsiteX253" fmla="*/ 2138082 w 2657256"/>
                          <a:gd name="connsiteY253" fmla="*/ 1143152 h 3370881"/>
                          <a:gd name="connsiteX254" fmla="*/ 2147047 w 2657256"/>
                          <a:gd name="connsiteY254" fmla="*/ 1196940 h 3370881"/>
                          <a:gd name="connsiteX255" fmla="*/ 2151529 w 2657256"/>
                          <a:gd name="connsiteY255" fmla="*/ 1210387 h 3370881"/>
                          <a:gd name="connsiteX256" fmla="*/ 2156012 w 2657256"/>
                          <a:gd name="connsiteY256" fmla="*/ 1228317 h 3370881"/>
                          <a:gd name="connsiteX257" fmla="*/ 2173941 w 2657256"/>
                          <a:gd name="connsiteY257" fmla="*/ 1295552 h 3370881"/>
                          <a:gd name="connsiteX258" fmla="*/ 2182906 w 2657256"/>
                          <a:gd name="connsiteY258" fmla="*/ 1313481 h 3370881"/>
                          <a:gd name="connsiteX259" fmla="*/ 2187388 w 2657256"/>
                          <a:gd name="connsiteY259" fmla="*/ 1331411 h 3370881"/>
                          <a:gd name="connsiteX260" fmla="*/ 2214282 w 2657256"/>
                          <a:gd name="connsiteY260" fmla="*/ 1385199 h 3370881"/>
                          <a:gd name="connsiteX261" fmla="*/ 2218765 w 2657256"/>
                          <a:gd name="connsiteY261" fmla="*/ 1403129 h 3370881"/>
                          <a:gd name="connsiteX262" fmla="*/ 2223247 w 2657256"/>
                          <a:gd name="connsiteY262" fmla="*/ 1430023 h 3370881"/>
                          <a:gd name="connsiteX263" fmla="*/ 2236694 w 2657256"/>
                          <a:gd name="connsiteY263" fmla="*/ 1456917 h 3370881"/>
                          <a:gd name="connsiteX264" fmla="*/ 2241176 w 2657256"/>
                          <a:gd name="connsiteY264" fmla="*/ 1577940 h 3370881"/>
                          <a:gd name="connsiteX265" fmla="*/ 2245659 w 2657256"/>
                          <a:gd name="connsiteY265" fmla="*/ 1595870 h 3370881"/>
                          <a:gd name="connsiteX266" fmla="*/ 2236694 w 2657256"/>
                          <a:gd name="connsiteY266" fmla="*/ 1694481 h 3370881"/>
                          <a:gd name="connsiteX267" fmla="*/ 2227729 w 2657256"/>
                          <a:gd name="connsiteY267" fmla="*/ 1716893 h 3370881"/>
                          <a:gd name="connsiteX268" fmla="*/ 2223247 w 2657256"/>
                          <a:gd name="connsiteY268" fmla="*/ 1730340 h 3370881"/>
                          <a:gd name="connsiteX269" fmla="*/ 2200835 w 2657256"/>
                          <a:gd name="connsiteY269" fmla="*/ 1788611 h 3370881"/>
                          <a:gd name="connsiteX270" fmla="*/ 2191870 w 2657256"/>
                          <a:gd name="connsiteY270" fmla="*/ 1811023 h 3370881"/>
                          <a:gd name="connsiteX271" fmla="*/ 2187388 w 2657256"/>
                          <a:gd name="connsiteY271" fmla="*/ 1824470 h 3370881"/>
                          <a:gd name="connsiteX272" fmla="*/ 2169459 w 2657256"/>
                          <a:gd name="connsiteY272" fmla="*/ 1869293 h 3370881"/>
                          <a:gd name="connsiteX273" fmla="*/ 2164976 w 2657256"/>
                          <a:gd name="connsiteY273" fmla="*/ 1882740 h 3370881"/>
                          <a:gd name="connsiteX274" fmla="*/ 2156012 w 2657256"/>
                          <a:gd name="connsiteY274" fmla="*/ 1927564 h 3370881"/>
                          <a:gd name="connsiteX275" fmla="*/ 2173941 w 2657256"/>
                          <a:gd name="connsiteY275" fmla="*/ 1945493 h 3370881"/>
                          <a:gd name="connsiteX276" fmla="*/ 2196353 w 2657256"/>
                          <a:gd name="connsiteY276" fmla="*/ 1958940 h 3370881"/>
                          <a:gd name="connsiteX277" fmla="*/ 2241176 w 2657256"/>
                          <a:gd name="connsiteY277" fmla="*/ 2012729 h 3370881"/>
                          <a:gd name="connsiteX278" fmla="*/ 2263588 w 2657256"/>
                          <a:gd name="connsiteY278" fmla="*/ 2057552 h 3370881"/>
                          <a:gd name="connsiteX279" fmla="*/ 2286000 w 2657256"/>
                          <a:gd name="connsiteY279" fmla="*/ 2084446 h 3370881"/>
                          <a:gd name="connsiteX280" fmla="*/ 2299447 w 2657256"/>
                          <a:gd name="connsiteY280" fmla="*/ 2124787 h 3370881"/>
                          <a:gd name="connsiteX281" fmla="*/ 2321859 w 2657256"/>
                          <a:gd name="connsiteY281" fmla="*/ 2151681 h 3370881"/>
                          <a:gd name="connsiteX282" fmla="*/ 2344270 w 2657256"/>
                          <a:gd name="connsiteY282" fmla="*/ 2205470 h 3370881"/>
                          <a:gd name="connsiteX283" fmla="*/ 2348753 w 2657256"/>
                          <a:gd name="connsiteY283" fmla="*/ 2223399 h 3370881"/>
                          <a:gd name="connsiteX284" fmla="*/ 2366682 w 2657256"/>
                          <a:gd name="connsiteY284" fmla="*/ 2263740 h 3370881"/>
                          <a:gd name="connsiteX285" fmla="*/ 2375647 w 2657256"/>
                          <a:gd name="connsiteY285" fmla="*/ 2286152 h 3370881"/>
                          <a:gd name="connsiteX286" fmla="*/ 2380129 w 2657256"/>
                          <a:gd name="connsiteY286" fmla="*/ 2308564 h 3370881"/>
                          <a:gd name="connsiteX287" fmla="*/ 2389094 w 2657256"/>
                          <a:gd name="connsiteY287" fmla="*/ 2335458 h 3370881"/>
                          <a:gd name="connsiteX288" fmla="*/ 2393576 w 2657256"/>
                          <a:gd name="connsiteY288" fmla="*/ 2380281 h 3370881"/>
                          <a:gd name="connsiteX289" fmla="*/ 2398059 w 2657256"/>
                          <a:gd name="connsiteY289" fmla="*/ 2393729 h 3370881"/>
                          <a:gd name="connsiteX290" fmla="*/ 2402541 w 2657256"/>
                          <a:gd name="connsiteY290" fmla="*/ 2447517 h 3370881"/>
                          <a:gd name="connsiteX291" fmla="*/ 2427343 w 2657256"/>
                          <a:gd name="connsiteY291" fmla="*/ 2564058 h 3370881"/>
                          <a:gd name="connsiteX292" fmla="*/ 2389094 w 2657256"/>
                          <a:gd name="connsiteY292" fmla="*/ 2837481 h 3370881"/>
                          <a:gd name="connsiteX293" fmla="*/ 2380129 w 2657256"/>
                          <a:gd name="connsiteY293" fmla="*/ 2859893 h 3370881"/>
                          <a:gd name="connsiteX294" fmla="*/ 2357718 w 2657256"/>
                          <a:gd name="connsiteY294" fmla="*/ 2913681 h 3370881"/>
                          <a:gd name="connsiteX295" fmla="*/ 2348753 w 2657256"/>
                          <a:gd name="connsiteY295" fmla="*/ 2936093 h 3370881"/>
                          <a:gd name="connsiteX296" fmla="*/ 2339788 w 2657256"/>
                          <a:gd name="connsiteY296" fmla="*/ 2971952 h 3370881"/>
                          <a:gd name="connsiteX297" fmla="*/ 2326341 w 2657256"/>
                          <a:gd name="connsiteY297" fmla="*/ 2994364 h 3370881"/>
                          <a:gd name="connsiteX298" fmla="*/ 2317376 w 2657256"/>
                          <a:gd name="connsiteY298" fmla="*/ 3025740 h 3370881"/>
                          <a:gd name="connsiteX299" fmla="*/ 2303929 w 2657256"/>
                          <a:gd name="connsiteY299" fmla="*/ 3048152 h 3370881"/>
                          <a:gd name="connsiteX300" fmla="*/ 2290482 w 2657256"/>
                          <a:gd name="connsiteY300" fmla="*/ 3079529 h 3370881"/>
                          <a:gd name="connsiteX301" fmla="*/ 2272553 w 2657256"/>
                          <a:gd name="connsiteY301" fmla="*/ 3084011 h 3370881"/>
                          <a:gd name="connsiteX302" fmla="*/ 2259106 w 2657256"/>
                          <a:gd name="connsiteY302" fmla="*/ 3088493 h 3370881"/>
                          <a:gd name="connsiteX303" fmla="*/ 2241176 w 2657256"/>
                          <a:gd name="connsiteY303" fmla="*/ 3092976 h 3370881"/>
                          <a:gd name="connsiteX304" fmla="*/ 2209800 w 2657256"/>
                          <a:gd name="connsiteY304" fmla="*/ 3101940 h 3370881"/>
                          <a:gd name="connsiteX305" fmla="*/ 2205318 w 2657256"/>
                          <a:gd name="connsiteY305" fmla="*/ 3039187 h 3370881"/>
                          <a:gd name="connsiteX306" fmla="*/ 2218765 w 2657256"/>
                          <a:gd name="connsiteY306" fmla="*/ 3021258 h 3370881"/>
                          <a:gd name="connsiteX307" fmla="*/ 2245659 w 2657256"/>
                          <a:gd name="connsiteY307" fmla="*/ 2971952 h 3370881"/>
                          <a:gd name="connsiteX308" fmla="*/ 2268070 w 2657256"/>
                          <a:gd name="connsiteY308" fmla="*/ 2945058 h 3370881"/>
                          <a:gd name="connsiteX309" fmla="*/ 2298550 w 2657256"/>
                          <a:gd name="connsiteY309" fmla="*/ 2568540 h 3370881"/>
                          <a:gd name="connsiteX310" fmla="*/ 2284986 w 2657256"/>
                          <a:gd name="connsiteY310" fmla="*/ 2532681 h 3370881"/>
                          <a:gd name="connsiteX311" fmla="*/ 2293273 w 2657256"/>
                          <a:gd name="connsiteY311" fmla="*/ 2496653 h 3370881"/>
                          <a:gd name="connsiteX312" fmla="*/ 2278152 w 2657256"/>
                          <a:gd name="connsiteY312" fmla="*/ 2475178 h 3370881"/>
                          <a:gd name="connsiteX313" fmla="*/ 2245659 w 2657256"/>
                          <a:gd name="connsiteY313" fmla="*/ 2389247 h 3370881"/>
                          <a:gd name="connsiteX314" fmla="*/ 2173941 w 2657256"/>
                          <a:gd name="connsiteY314" fmla="*/ 2241328 h 3370881"/>
                          <a:gd name="connsiteX315" fmla="*/ 2083786 w 2657256"/>
                          <a:gd name="connsiteY315" fmla="*/ 2040300 h 3370881"/>
                          <a:gd name="connsiteX316" fmla="*/ 2048773 w 2657256"/>
                          <a:gd name="connsiteY316" fmla="*/ 2017971 h 3370881"/>
                          <a:gd name="connsiteX317" fmla="*/ 2074314 w 2657256"/>
                          <a:gd name="connsiteY317" fmla="*/ 2011967 h 3370881"/>
                          <a:gd name="connsiteX318" fmla="*/ 2034988 w 2657256"/>
                          <a:gd name="connsiteY318" fmla="*/ 2003764 h 3370881"/>
                          <a:gd name="connsiteX319" fmla="*/ 2026023 w 2657256"/>
                          <a:gd name="connsiteY319" fmla="*/ 2026176 h 3370881"/>
                          <a:gd name="connsiteX320" fmla="*/ 2021541 w 2657256"/>
                          <a:gd name="connsiteY320" fmla="*/ 2039623 h 3370881"/>
                          <a:gd name="connsiteX321" fmla="*/ 1999129 w 2657256"/>
                          <a:gd name="connsiteY321" fmla="*/ 2053070 h 3370881"/>
                          <a:gd name="connsiteX322" fmla="*/ 1990165 w 2657256"/>
                          <a:gd name="connsiteY322" fmla="*/ 2070999 h 3370881"/>
                          <a:gd name="connsiteX323" fmla="*/ 1967753 w 2657256"/>
                          <a:gd name="connsiteY323" fmla="*/ 2106858 h 3370881"/>
                          <a:gd name="connsiteX324" fmla="*/ 1981200 w 2657256"/>
                          <a:gd name="connsiteY324" fmla="*/ 2223399 h 3370881"/>
                          <a:gd name="connsiteX325" fmla="*/ 1994647 w 2657256"/>
                          <a:gd name="connsiteY325" fmla="*/ 2254776 h 3370881"/>
                          <a:gd name="connsiteX326" fmla="*/ 2003612 w 2657256"/>
                          <a:gd name="connsiteY326" fmla="*/ 2272705 h 3370881"/>
                          <a:gd name="connsiteX327" fmla="*/ 2026023 w 2657256"/>
                          <a:gd name="connsiteY327" fmla="*/ 2304081 h 3370881"/>
                          <a:gd name="connsiteX328" fmla="*/ 2043953 w 2657256"/>
                          <a:gd name="connsiteY328" fmla="*/ 2348905 h 3370881"/>
                          <a:gd name="connsiteX329" fmla="*/ 2061882 w 2657256"/>
                          <a:gd name="connsiteY329" fmla="*/ 2371317 h 3370881"/>
                          <a:gd name="connsiteX330" fmla="*/ 2088776 w 2657256"/>
                          <a:gd name="connsiteY330" fmla="*/ 2434070 h 3370881"/>
                          <a:gd name="connsiteX331" fmla="*/ 2102223 w 2657256"/>
                          <a:gd name="connsiteY331" fmla="*/ 2465446 h 3370881"/>
                          <a:gd name="connsiteX332" fmla="*/ 2106706 w 2657256"/>
                          <a:gd name="connsiteY332" fmla="*/ 2496823 h 3370881"/>
                          <a:gd name="connsiteX333" fmla="*/ 2124635 w 2657256"/>
                          <a:gd name="connsiteY333" fmla="*/ 2559576 h 3370881"/>
                          <a:gd name="connsiteX334" fmla="*/ 2138082 w 2657256"/>
                          <a:gd name="connsiteY334" fmla="*/ 2649223 h 3370881"/>
                          <a:gd name="connsiteX335" fmla="*/ 2147047 w 2657256"/>
                          <a:gd name="connsiteY335" fmla="*/ 2685081 h 3370881"/>
                          <a:gd name="connsiteX336" fmla="*/ 2151529 w 2657256"/>
                          <a:gd name="connsiteY336" fmla="*/ 2716458 h 3370881"/>
                          <a:gd name="connsiteX337" fmla="*/ 2160494 w 2657256"/>
                          <a:gd name="connsiteY337" fmla="*/ 2770246 h 3370881"/>
                          <a:gd name="connsiteX338" fmla="*/ 2156012 w 2657256"/>
                          <a:gd name="connsiteY338" fmla="*/ 2962987 h 3370881"/>
                          <a:gd name="connsiteX339" fmla="*/ 2138082 w 2657256"/>
                          <a:gd name="connsiteY339" fmla="*/ 3043670 h 3370881"/>
                          <a:gd name="connsiteX340" fmla="*/ 2133600 w 2657256"/>
                          <a:gd name="connsiteY340" fmla="*/ 3061599 h 3370881"/>
                          <a:gd name="connsiteX341" fmla="*/ 2120153 w 2657256"/>
                          <a:gd name="connsiteY341" fmla="*/ 3079529 h 3370881"/>
                          <a:gd name="connsiteX342" fmla="*/ 2111188 w 2657256"/>
                          <a:gd name="connsiteY342" fmla="*/ 3106423 h 3370881"/>
                          <a:gd name="connsiteX343" fmla="*/ 2088776 w 2657256"/>
                          <a:gd name="connsiteY343" fmla="*/ 3137799 h 3370881"/>
                          <a:gd name="connsiteX344" fmla="*/ 2075329 w 2657256"/>
                          <a:gd name="connsiteY344" fmla="*/ 3164693 h 3370881"/>
                          <a:gd name="connsiteX345" fmla="*/ 2061882 w 2657256"/>
                          <a:gd name="connsiteY345" fmla="*/ 3169176 h 3370881"/>
                          <a:gd name="connsiteX346" fmla="*/ 2021541 w 2657256"/>
                          <a:gd name="connsiteY346" fmla="*/ 3164693 h 3370881"/>
                          <a:gd name="connsiteX347" fmla="*/ 2012576 w 2657256"/>
                          <a:gd name="connsiteY347" fmla="*/ 3119870 h 3370881"/>
                          <a:gd name="connsiteX348" fmla="*/ 2048435 w 2657256"/>
                          <a:gd name="connsiteY348" fmla="*/ 3021258 h 3370881"/>
                          <a:gd name="connsiteX349" fmla="*/ 2048435 w 2657256"/>
                          <a:gd name="connsiteY349" fmla="*/ 3021258 h 3370881"/>
                          <a:gd name="connsiteX350" fmla="*/ 2061882 w 2657256"/>
                          <a:gd name="connsiteY350" fmla="*/ 2967470 h 3370881"/>
                          <a:gd name="connsiteX351" fmla="*/ 2070847 w 2657256"/>
                          <a:gd name="connsiteY351" fmla="*/ 2882305 h 3370881"/>
                          <a:gd name="connsiteX352" fmla="*/ 2066365 w 2657256"/>
                          <a:gd name="connsiteY352" fmla="*/ 2725423 h 3370881"/>
                          <a:gd name="connsiteX353" fmla="*/ 2043953 w 2657256"/>
                          <a:gd name="connsiteY353" fmla="*/ 2649223 h 3370881"/>
                          <a:gd name="connsiteX354" fmla="*/ 2030506 w 2657256"/>
                          <a:gd name="connsiteY354" fmla="*/ 2622329 h 3370881"/>
                          <a:gd name="connsiteX355" fmla="*/ 2017059 w 2657256"/>
                          <a:gd name="connsiteY355" fmla="*/ 2581987 h 3370881"/>
                          <a:gd name="connsiteX356" fmla="*/ 1981200 w 2657256"/>
                          <a:gd name="connsiteY356" fmla="*/ 2514752 h 3370881"/>
                          <a:gd name="connsiteX357" fmla="*/ 1972235 w 2657256"/>
                          <a:gd name="connsiteY357" fmla="*/ 2501305 h 3370881"/>
                          <a:gd name="connsiteX358" fmla="*/ 1958788 w 2657256"/>
                          <a:gd name="connsiteY358" fmla="*/ 2478893 h 3370881"/>
                          <a:gd name="connsiteX359" fmla="*/ 1905000 w 2657256"/>
                          <a:gd name="connsiteY359" fmla="*/ 2398211 h 3370881"/>
                          <a:gd name="connsiteX360" fmla="*/ 1882588 w 2657256"/>
                          <a:gd name="connsiteY360" fmla="*/ 2357870 h 3370881"/>
                          <a:gd name="connsiteX361" fmla="*/ 1869141 w 2657256"/>
                          <a:gd name="connsiteY361" fmla="*/ 2339940 h 3370881"/>
                          <a:gd name="connsiteX362" fmla="*/ 1806388 w 2657256"/>
                          <a:gd name="connsiteY362" fmla="*/ 2313046 h 3370881"/>
                          <a:gd name="connsiteX363" fmla="*/ 1779494 w 2657256"/>
                          <a:gd name="connsiteY363" fmla="*/ 2304081 h 3370881"/>
                          <a:gd name="connsiteX364" fmla="*/ 1752600 w 2657256"/>
                          <a:gd name="connsiteY364" fmla="*/ 2299599 h 3370881"/>
                          <a:gd name="connsiteX365" fmla="*/ 1680882 w 2657256"/>
                          <a:gd name="connsiteY365" fmla="*/ 2277187 h 3370881"/>
                          <a:gd name="connsiteX366" fmla="*/ 1662953 w 2657256"/>
                          <a:gd name="connsiteY366" fmla="*/ 2272705 h 3370881"/>
                          <a:gd name="connsiteX367" fmla="*/ 1640541 w 2657256"/>
                          <a:gd name="connsiteY367" fmla="*/ 2259258 h 3370881"/>
                          <a:gd name="connsiteX368" fmla="*/ 1604682 w 2657256"/>
                          <a:gd name="connsiteY368" fmla="*/ 2272705 h 3370881"/>
                          <a:gd name="connsiteX369" fmla="*/ 1537447 w 2657256"/>
                          <a:gd name="connsiteY369" fmla="*/ 2304081 h 3370881"/>
                          <a:gd name="connsiteX370" fmla="*/ 1546113 w 2657256"/>
                          <a:gd name="connsiteY370" fmla="*/ 2313644 h 3370881"/>
                          <a:gd name="connsiteX371" fmla="*/ 1488141 w 2657256"/>
                          <a:gd name="connsiteY371" fmla="*/ 2313046 h 3370881"/>
                          <a:gd name="connsiteX372" fmla="*/ 1478878 w 2657256"/>
                          <a:gd name="connsiteY372" fmla="*/ 2342331 h 3370881"/>
                          <a:gd name="connsiteX373" fmla="*/ 1402678 w 2657256"/>
                          <a:gd name="connsiteY373" fmla="*/ 2339641 h 3370881"/>
                          <a:gd name="connsiteX374" fmla="*/ 1322892 w 2657256"/>
                          <a:gd name="connsiteY374" fmla="*/ 2336952 h 3370881"/>
                          <a:gd name="connsiteX375" fmla="*/ 1199384 w 2657256"/>
                          <a:gd name="connsiteY375" fmla="*/ 2307041 h 3370881"/>
                          <a:gd name="connsiteX376" fmla="*/ 1066800 w 2657256"/>
                          <a:gd name="connsiteY376" fmla="*/ 2272705 h 3370881"/>
                          <a:gd name="connsiteX377" fmla="*/ 1030941 w 2657256"/>
                          <a:gd name="connsiteY377" fmla="*/ 2263740 h 3370881"/>
                          <a:gd name="connsiteX378" fmla="*/ 986118 w 2657256"/>
                          <a:gd name="connsiteY378" fmla="*/ 2241329 h 3370881"/>
                          <a:gd name="connsiteX379" fmla="*/ 968188 w 2657256"/>
                          <a:gd name="connsiteY379" fmla="*/ 2232364 h 3370881"/>
                          <a:gd name="connsiteX380" fmla="*/ 936812 w 2657256"/>
                          <a:gd name="connsiteY380" fmla="*/ 2214434 h 3370881"/>
                          <a:gd name="connsiteX381" fmla="*/ 905435 w 2657256"/>
                          <a:gd name="connsiteY381" fmla="*/ 2196505 h 3370881"/>
                          <a:gd name="connsiteX382" fmla="*/ 869576 w 2657256"/>
                          <a:gd name="connsiteY382" fmla="*/ 2209952 h 3370881"/>
                          <a:gd name="connsiteX383" fmla="*/ 856129 w 2657256"/>
                          <a:gd name="connsiteY383" fmla="*/ 2227881 h 3370881"/>
                          <a:gd name="connsiteX384" fmla="*/ 815788 w 2657256"/>
                          <a:gd name="connsiteY384" fmla="*/ 2268223 h 3370881"/>
                          <a:gd name="connsiteX385" fmla="*/ 788894 w 2657256"/>
                          <a:gd name="connsiteY385" fmla="*/ 2290634 h 3370881"/>
                          <a:gd name="connsiteX386" fmla="*/ 762000 w 2657256"/>
                          <a:gd name="connsiteY386" fmla="*/ 2313046 h 3370881"/>
                          <a:gd name="connsiteX387" fmla="*/ 753035 w 2657256"/>
                          <a:gd name="connsiteY387" fmla="*/ 2326493 h 3370881"/>
                          <a:gd name="connsiteX388" fmla="*/ 735106 w 2657256"/>
                          <a:gd name="connsiteY388" fmla="*/ 2339940 h 3370881"/>
                          <a:gd name="connsiteX389" fmla="*/ 712694 w 2657256"/>
                          <a:gd name="connsiteY389" fmla="*/ 2362352 h 3370881"/>
                          <a:gd name="connsiteX390" fmla="*/ 694765 w 2657256"/>
                          <a:gd name="connsiteY390" fmla="*/ 2375799 h 3370881"/>
                          <a:gd name="connsiteX391" fmla="*/ 681318 w 2657256"/>
                          <a:gd name="connsiteY391" fmla="*/ 2393729 h 3370881"/>
                          <a:gd name="connsiteX392" fmla="*/ 667870 w 2657256"/>
                          <a:gd name="connsiteY392" fmla="*/ 2402693 h 3370881"/>
                          <a:gd name="connsiteX393" fmla="*/ 623047 w 2657256"/>
                          <a:gd name="connsiteY393" fmla="*/ 2443034 h 3370881"/>
                          <a:gd name="connsiteX394" fmla="*/ 600635 w 2657256"/>
                          <a:gd name="connsiteY394" fmla="*/ 2474411 h 3370881"/>
                          <a:gd name="connsiteX395" fmla="*/ 587188 w 2657256"/>
                          <a:gd name="connsiteY395" fmla="*/ 2514752 h 3370881"/>
                          <a:gd name="connsiteX396" fmla="*/ 582706 w 2657256"/>
                          <a:gd name="connsiteY396" fmla="*/ 2546129 h 3370881"/>
                          <a:gd name="connsiteX397" fmla="*/ 596153 w 2657256"/>
                          <a:gd name="connsiteY397" fmla="*/ 2635776 h 3370881"/>
                          <a:gd name="connsiteX398" fmla="*/ 600635 w 2657256"/>
                          <a:gd name="connsiteY398" fmla="*/ 2653705 h 3370881"/>
                          <a:gd name="connsiteX399" fmla="*/ 609600 w 2657256"/>
                          <a:gd name="connsiteY399" fmla="*/ 2671634 h 3370881"/>
                          <a:gd name="connsiteX400" fmla="*/ 614082 w 2657256"/>
                          <a:gd name="connsiteY400" fmla="*/ 2689564 h 3370881"/>
                          <a:gd name="connsiteX401" fmla="*/ 623047 w 2657256"/>
                          <a:gd name="connsiteY401" fmla="*/ 2711976 h 3370881"/>
                          <a:gd name="connsiteX402" fmla="*/ 627529 w 2657256"/>
                          <a:gd name="connsiteY402" fmla="*/ 2734387 h 3370881"/>
                          <a:gd name="connsiteX403" fmla="*/ 640976 w 2657256"/>
                          <a:gd name="connsiteY403" fmla="*/ 2765764 h 3370881"/>
                          <a:gd name="connsiteX404" fmla="*/ 645459 w 2657256"/>
                          <a:gd name="connsiteY404" fmla="*/ 2779211 h 3370881"/>
                          <a:gd name="connsiteX405" fmla="*/ 658906 w 2657256"/>
                          <a:gd name="connsiteY405" fmla="*/ 2801623 h 3370881"/>
                          <a:gd name="connsiteX406" fmla="*/ 676835 w 2657256"/>
                          <a:gd name="connsiteY406" fmla="*/ 2864376 h 3370881"/>
                          <a:gd name="connsiteX407" fmla="*/ 690282 w 2657256"/>
                          <a:gd name="connsiteY407" fmla="*/ 2895752 h 3370881"/>
                          <a:gd name="connsiteX408" fmla="*/ 699247 w 2657256"/>
                          <a:gd name="connsiteY408" fmla="*/ 2940576 h 3370881"/>
                          <a:gd name="connsiteX409" fmla="*/ 703729 w 2657256"/>
                          <a:gd name="connsiteY409" fmla="*/ 2967470 h 3370881"/>
                          <a:gd name="connsiteX410" fmla="*/ 717176 w 2657256"/>
                          <a:gd name="connsiteY410" fmla="*/ 2994364 h 3370881"/>
                          <a:gd name="connsiteX411" fmla="*/ 735106 w 2657256"/>
                          <a:gd name="connsiteY411" fmla="*/ 3052634 h 3370881"/>
                          <a:gd name="connsiteX412" fmla="*/ 739588 w 2657256"/>
                          <a:gd name="connsiteY412" fmla="*/ 3079529 h 3370881"/>
                          <a:gd name="connsiteX413" fmla="*/ 762000 w 2657256"/>
                          <a:gd name="connsiteY413" fmla="*/ 3142281 h 3370881"/>
                          <a:gd name="connsiteX414" fmla="*/ 766482 w 2657256"/>
                          <a:gd name="connsiteY414" fmla="*/ 3231929 h 3370881"/>
                          <a:gd name="connsiteX415" fmla="*/ 770965 w 2657256"/>
                          <a:gd name="connsiteY415" fmla="*/ 3254340 h 3370881"/>
                          <a:gd name="connsiteX416" fmla="*/ 775447 w 2657256"/>
                          <a:gd name="connsiteY416" fmla="*/ 3285717 h 3370881"/>
                          <a:gd name="connsiteX417" fmla="*/ 748553 w 2657256"/>
                          <a:gd name="connsiteY417" fmla="*/ 3335023 h 3370881"/>
                          <a:gd name="connsiteX418" fmla="*/ 721659 w 2657256"/>
                          <a:gd name="connsiteY418" fmla="*/ 3343987 h 3370881"/>
                          <a:gd name="connsiteX419" fmla="*/ 708212 w 2657256"/>
                          <a:gd name="connsiteY419" fmla="*/ 3348470 h 3370881"/>
                          <a:gd name="connsiteX420" fmla="*/ 623047 w 2657256"/>
                          <a:gd name="connsiteY420" fmla="*/ 3330540 h 3370881"/>
                          <a:gd name="connsiteX421" fmla="*/ 609600 w 2657256"/>
                          <a:gd name="connsiteY421" fmla="*/ 3308129 h 3370881"/>
                          <a:gd name="connsiteX422" fmla="*/ 591670 w 2657256"/>
                          <a:gd name="connsiteY422" fmla="*/ 3267787 h 3370881"/>
                          <a:gd name="connsiteX423" fmla="*/ 560294 w 2657256"/>
                          <a:gd name="connsiteY423" fmla="*/ 3209517 h 3370881"/>
                          <a:gd name="connsiteX424" fmla="*/ 551329 w 2657256"/>
                          <a:gd name="connsiteY424" fmla="*/ 3196070 h 3370881"/>
                          <a:gd name="connsiteX425" fmla="*/ 528918 w 2657256"/>
                          <a:gd name="connsiteY425" fmla="*/ 3173658 h 3370881"/>
                          <a:gd name="connsiteX426" fmla="*/ 519953 w 2657256"/>
                          <a:gd name="connsiteY426" fmla="*/ 3128834 h 3370881"/>
                          <a:gd name="connsiteX427" fmla="*/ 524435 w 2657256"/>
                          <a:gd name="connsiteY427" fmla="*/ 3101940 h 3370881"/>
                          <a:gd name="connsiteX428" fmla="*/ 528918 w 2657256"/>
                          <a:gd name="connsiteY428" fmla="*/ 3088493 h 3370881"/>
                          <a:gd name="connsiteX429" fmla="*/ 542365 w 2657256"/>
                          <a:gd name="connsiteY429" fmla="*/ 3052634 h 3370881"/>
                          <a:gd name="connsiteX430" fmla="*/ 484094 w 2657256"/>
                          <a:gd name="connsiteY430" fmla="*/ 2886787 h 3370881"/>
                          <a:gd name="connsiteX431" fmla="*/ 443753 w 2657256"/>
                          <a:gd name="connsiteY431" fmla="*/ 2779211 h 3370881"/>
                          <a:gd name="connsiteX432" fmla="*/ 439270 w 2657256"/>
                          <a:gd name="connsiteY432" fmla="*/ 2752317 h 3370881"/>
                          <a:gd name="connsiteX433" fmla="*/ 430306 w 2657256"/>
                          <a:gd name="connsiteY433" fmla="*/ 2716458 h 3370881"/>
                          <a:gd name="connsiteX434" fmla="*/ 425823 w 2657256"/>
                          <a:gd name="connsiteY434" fmla="*/ 2680599 h 3370881"/>
                          <a:gd name="connsiteX435" fmla="*/ 398929 w 2657256"/>
                          <a:gd name="connsiteY435" fmla="*/ 2599917 h 3370881"/>
                          <a:gd name="connsiteX436" fmla="*/ 385482 w 2657256"/>
                          <a:gd name="connsiteY436" fmla="*/ 2568540 h 3370881"/>
                          <a:gd name="connsiteX437" fmla="*/ 381000 w 2657256"/>
                          <a:gd name="connsiteY437" fmla="*/ 2550611 h 3370881"/>
                          <a:gd name="connsiteX438" fmla="*/ 372035 w 2657256"/>
                          <a:gd name="connsiteY438" fmla="*/ 2483376 h 3370881"/>
                          <a:gd name="connsiteX439" fmla="*/ 367553 w 2657256"/>
                          <a:gd name="connsiteY439" fmla="*/ 2469929 h 3370881"/>
                          <a:gd name="connsiteX440" fmla="*/ 407894 w 2657256"/>
                          <a:gd name="connsiteY440" fmla="*/ 2451999 h 3370881"/>
                          <a:gd name="connsiteX441" fmla="*/ 515470 w 2657256"/>
                          <a:gd name="connsiteY441" fmla="*/ 2407176 h 3370881"/>
                          <a:gd name="connsiteX442" fmla="*/ 578223 w 2657256"/>
                          <a:gd name="connsiteY442" fmla="*/ 2353387 h 3370881"/>
                          <a:gd name="connsiteX443" fmla="*/ 587188 w 2657256"/>
                          <a:gd name="connsiteY443" fmla="*/ 2330976 h 3370881"/>
                          <a:gd name="connsiteX444" fmla="*/ 614082 w 2657256"/>
                          <a:gd name="connsiteY444" fmla="*/ 2254776 h 3370881"/>
                          <a:gd name="connsiteX445" fmla="*/ 649941 w 2657256"/>
                          <a:gd name="connsiteY445" fmla="*/ 2200987 h 3370881"/>
                          <a:gd name="connsiteX446" fmla="*/ 690282 w 2657256"/>
                          <a:gd name="connsiteY446" fmla="*/ 2174093 h 3370881"/>
                          <a:gd name="connsiteX447" fmla="*/ 703729 w 2657256"/>
                          <a:gd name="connsiteY447" fmla="*/ 2165129 h 3370881"/>
                          <a:gd name="connsiteX448" fmla="*/ 739588 w 2657256"/>
                          <a:gd name="connsiteY448" fmla="*/ 2147199 h 3370881"/>
                          <a:gd name="connsiteX449" fmla="*/ 708212 w 2657256"/>
                          <a:gd name="connsiteY449" fmla="*/ 2187540 h 3370881"/>
                          <a:gd name="connsiteX450" fmla="*/ 654423 w 2657256"/>
                          <a:gd name="connsiteY450" fmla="*/ 2241329 h 3370881"/>
                          <a:gd name="connsiteX451" fmla="*/ 636494 w 2657256"/>
                          <a:gd name="connsiteY451" fmla="*/ 2259258 h 3370881"/>
                          <a:gd name="connsiteX452" fmla="*/ 614082 w 2657256"/>
                          <a:gd name="connsiteY452" fmla="*/ 2286152 h 3370881"/>
                          <a:gd name="connsiteX453" fmla="*/ 605118 w 2657256"/>
                          <a:gd name="connsiteY453" fmla="*/ 2299599 h 3370881"/>
                          <a:gd name="connsiteX454" fmla="*/ 560294 w 2657256"/>
                          <a:gd name="connsiteY454" fmla="*/ 2335458 h 3370881"/>
                          <a:gd name="connsiteX455" fmla="*/ 524435 w 2657256"/>
                          <a:gd name="connsiteY455" fmla="*/ 2348905 h 3370881"/>
                          <a:gd name="connsiteX456" fmla="*/ 502023 w 2657256"/>
                          <a:gd name="connsiteY456" fmla="*/ 2362352 h 3370881"/>
                          <a:gd name="connsiteX457" fmla="*/ 461682 w 2657256"/>
                          <a:gd name="connsiteY457" fmla="*/ 2389246 h 3370881"/>
                          <a:gd name="connsiteX458" fmla="*/ 448235 w 2657256"/>
                          <a:gd name="connsiteY458" fmla="*/ 2398211 h 3370881"/>
                          <a:gd name="connsiteX459" fmla="*/ 430306 w 2657256"/>
                          <a:gd name="connsiteY459" fmla="*/ 2407176 h 3370881"/>
                          <a:gd name="connsiteX460" fmla="*/ 412376 w 2657256"/>
                          <a:gd name="connsiteY460" fmla="*/ 2420623 h 3370881"/>
                          <a:gd name="connsiteX461" fmla="*/ 389965 w 2657256"/>
                          <a:gd name="connsiteY461" fmla="*/ 2429587 h 3370881"/>
                          <a:gd name="connsiteX462" fmla="*/ 372035 w 2657256"/>
                          <a:gd name="connsiteY462" fmla="*/ 2443034 h 3370881"/>
                          <a:gd name="connsiteX463" fmla="*/ 318247 w 2657256"/>
                          <a:gd name="connsiteY463" fmla="*/ 2474411 h 3370881"/>
                          <a:gd name="connsiteX464" fmla="*/ 304800 w 2657256"/>
                          <a:gd name="connsiteY464" fmla="*/ 2492340 h 3370881"/>
                          <a:gd name="connsiteX465" fmla="*/ 282388 w 2657256"/>
                          <a:gd name="connsiteY465" fmla="*/ 2519234 h 3370881"/>
                          <a:gd name="connsiteX466" fmla="*/ 295835 w 2657256"/>
                          <a:gd name="connsiteY466" fmla="*/ 2815070 h 3370881"/>
                          <a:gd name="connsiteX467" fmla="*/ 300318 w 2657256"/>
                          <a:gd name="connsiteY467" fmla="*/ 2837481 h 3370881"/>
                          <a:gd name="connsiteX468" fmla="*/ 304800 w 2657256"/>
                          <a:gd name="connsiteY468" fmla="*/ 2868858 h 3370881"/>
                          <a:gd name="connsiteX469" fmla="*/ 309282 w 2657256"/>
                          <a:gd name="connsiteY469" fmla="*/ 2927129 h 3370881"/>
                          <a:gd name="connsiteX470" fmla="*/ 322729 w 2657256"/>
                          <a:gd name="connsiteY470" fmla="*/ 2985399 h 3370881"/>
                          <a:gd name="connsiteX471" fmla="*/ 327212 w 2657256"/>
                          <a:gd name="connsiteY471" fmla="*/ 3012293 h 3370881"/>
                          <a:gd name="connsiteX472" fmla="*/ 331694 w 2657256"/>
                          <a:gd name="connsiteY472" fmla="*/ 3043670 h 3370881"/>
                          <a:gd name="connsiteX473" fmla="*/ 345141 w 2657256"/>
                          <a:gd name="connsiteY473" fmla="*/ 3070564 h 3370881"/>
                          <a:gd name="connsiteX474" fmla="*/ 367553 w 2657256"/>
                          <a:gd name="connsiteY474" fmla="*/ 3124352 h 3370881"/>
                          <a:gd name="connsiteX475" fmla="*/ 381000 w 2657256"/>
                          <a:gd name="connsiteY475" fmla="*/ 3182623 h 3370881"/>
                          <a:gd name="connsiteX476" fmla="*/ 389965 w 2657256"/>
                          <a:gd name="connsiteY476" fmla="*/ 3196070 h 3370881"/>
                          <a:gd name="connsiteX477" fmla="*/ 394447 w 2657256"/>
                          <a:gd name="connsiteY477" fmla="*/ 3213999 h 3370881"/>
                          <a:gd name="connsiteX478" fmla="*/ 412376 w 2657256"/>
                          <a:gd name="connsiteY478" fmla="*/ 3245376 h 3370881"/>
                          <a:gd name="connsiteX479" fmla="*/ 416859 w 2657256"/>
                          <a:gd name="connsiteY479" fmla="*/ 3258823 h 3370881"/>
                          <a:gd name="connsiteX480" fmla="*/ 425823 w 2657256"/>
                          <a:gd name="connsiteY480" fmla="*/ 3272270 h 3370881"/>
                          <a:gd name="connsiteX481" fmla="*/ 439270 w 2657256"/>
                          <a:gd name="connsiteY481" fmla="*/ 3303646 h 3370881"/>
                          <a:gd name="connsiteX482" fmla="*/ 439270 w 2657256"/>
                          <a:gd name="connsiteY482" fmla="*/ 3352952 h 3370881"/>
                          <a:gd name="connsiteX483" fmla="*/ 430306 w 2657256"/>
                          <a:gd name="connsiteY483" fmla="*/ 3366399 h 3370881"/>
                          <a:gd name="connsiteX484" fmla="*/ 412376 w 2657256"/>
                          <a:gd name="connsiteY484" fmla="*/ 3370881 h 3370881"/>
                          <a:gd name="connsiteX485" fmla="*/ 295835 w 2657256"/>
                          <a:gd name="connsiteY485" fmla="*/ 3357434 h 3370881"/>
                          <a:gd name="connsiteX486" fmla="*/ 264459 w 2657256"/>
                          <a:gd name="connsiteY486" fmla="*/ 3276752 h 3370881"/>
                          <a:gd name="connsiteX487" fmla="*/ 259976 w 2657256"/>
                          <a:gd name="connsiteY487" fmla="*/ 3240893 h 3370881"/>
                          <a:gd name="connsiteX488" fmla="*/ 246529 w 2657256"/>
                          <a:gd name="connsiteY488" fmla="*/ 3178140 h 3370881"/>
                          <a:gd name="connsiteX489" fmla="*/ 237565 w 2657256"/>
                          <a:gd name="connsiteY489" fmla="*/ 3084011 h 3370881"/>
                          <a:gd name="connsiteX490" fmla="*/ 228600 w 2657256"/>
                          <a:gd name="connsiteY490" fmla="*/ 3057117 h 3370881"/>
                          <a:gd name="connsiteX491" fmla="*/ 219635 w 2657256"/>
                          <a:gd name="connsiteY491" fmla="*/ 3021258 h 3370881"/>
                          <a:gd name="connsiteX492" fmla="*/ 206188 w 2657256"/>
                          <a:gd name="connsiteY492" fmla="*/ 2980917 h 3370881"/>
                          <a:gd name="connsiteX493" fmla="*/ 201706 w 2657256"/>
                          <a:gd name="connsiteY493" fmla="*/ 2949540 h 3370881"/>
                          <a:gd name="connsiteX494" fmla="*/ 197223 w 2657256"/>
                          <a:gd name="connsiteY494" fmla="*/ 2927129 h 3370881"/>
                          <a:gd name="connsiteX495" fmla="*/ 192741 w 2657256"/>
                          <a:gd name="connsiteY495" fmla="*/ 2891270 h 3370881"/>
                          <a:gd name="connsiteX496" fmla="*/ 188259 w 2657256"/>
                          <a:gd name="connsiteY496" fmla="*/ 2850929 h 3370881"/>
                          <a:gd name="connsiteX497" fmla="*/ 179294 w 2657256"/>
                          <a:gd name="connsiteY497" fmla="*/ 2824034 h 3370881"/>
                          <a:gd name="connsiteX498" fmla="*/ 165847 w 2657256"/>
                          <a:gd name="connsiteY498" fmla="*/ 2774729 h 3370881"/>
                          <a:gd name="connsiteX499" fmla="*/ 161365 w 2657256"/>
                          <a:gd name="connsiteY499" fmla="*/ 2747834 h 3370881"/>
                          <a:gd name="connsiteX500" fmla="*/ 156882 w 2657256"/>
                          <a:gd name="connsiteY500" fmla="*/ 2559576 h 3370881"/>
                          <a:gd name="connsiteX501" fmla="*/ 152400 w 2657256"/>
                          <a:gd name="connsiteY501" fmla="*/ 2519234 h 3370881"/>
                          <a:gd name="connsiteX502" fmla="*/ 118035 w 2657256"/>
                          <a:gd name="connsiteY502" fmla="*/ 2400004 h 3370881"/>
                          <a:gd name="connsiteX503" fmla="*/ 129988 w 2657256"/>
                          <a:gd name="connsiteY503" fmla="*/ 2344423 h 3370881"/>
                          <a:gd name="connsiteX504" fmla="*/ 100106 w 2657256"/>
                          <a:gd name="connsiteY504" fmla="*/ 2330976 h 3370881"/>
                          <a:gd name="connsiteX505" fmla="*/ 138953 w 2657256"/>
                          <a:gd name="connsiteY505" fmla="*/ 2313046 h 3370881"/>
                          <a:gd name="connsiteX506" fmla="*/ 152400 w 2657256"/>
                          <a:gd name="connsiteY506" fmla="*/ 2304081 h 3370881"/>
                          <a:gd name="connsiteX507" fmla="*/ 170329 w 2657256"/>
                          <a:gd name="connsiteY507" fmla="*/ 2259258 h 3370881"/>
                          <a:gd name="connsiteX508" fmla="*/ 188259 w 2657256"/>
                          <a:gd name="connsiteY508" fmla="*/ 2223399 h 3370881"/>
                          <a:gd name="connsiteX509" fmla="*/ 206188 w 2657256"/>
                          <a:gd name="connsiteY509" fmla="*/ 2187540 h 3370881"/>
                          <a:gd name="connsiteX510" fmla="*/ 210670 w 2657256"/>
                          <a:gd name="connsiteY510" fmla="*/ 2174093 h 3370881"/>
                          <a:gd name="connsiteX511" fmla="*/ 219635 w 2657256"/>
                          <a:gd name="connsiteY511" fmla="*/ 2115823 h 3370881"/>
                          <a:gd name="connsiteX512" fmla="*/ 210670 w 2657256"/>
                          <a:gd name="connsiteY512" fmla="*/ 1958940 h 3370881"/>
                          <a:gd name="connsiteX513" fmla="*/ 192741 w 2657256"/>
                          <a:gd name="connsiteY513" fmla="*/ 1923081 h 3370881"/>
                          <a:gd name="connsiteX514" fmla="*/ 179294 w 2657256"/>
                          <a:gd name="connsiteY514" fmla="*/ 1891705 h 3370881"/>
                          <a:gd name="connsiteX515" fmla="*/ 165847 w 2657256"/>
                          <a:gd name="connsiteY515" fmla="*/ 1864811 h 3370881"/>
                          <a:gd name="connsiteX516" fmla="*/ 152400 w 2657256"/>
                          <a:gd name="connsiteY516" fmla="*/ 1833434 h 3370881"/>
                          <a:gd name="connsiteX517" fmla="*/ 143435 w 2657256"/>
                          <a:gd name="connsiteY517" fmla="*/ 1819987 h 3370881"/>
                          <a:gd name="connsiteX518" fmla="*/ 107576 w 2657256"/>
                          <a:gd name="connsiteY518" fmla="*/ 1784129 h 3370881"/>
                          <a:gd name="connsiteX519" fmla="*/ 94129 w 2657256"/>
                          <a:gd name="connsiteY519" fmla="*/ 1779646 h 3370881"/>
                          <a:gd name="connsiteX520" fmla="*/ 71718 w 2657256"/>
                          <a:gd name="connsiteY520" fmla="*/ 1770681 h 3370881"/>
                          <a:gd name="connsiteX521" fmla="*/ 58270 w 2657256"/>
                          <a:gd name="connsiteY521" fmla="*/ 1761717 h 3370881"/>
                          <a:gd name="connsiteX522" fmla="*/ 26894 w 2657256"/>
                          <a:gd name="connsiteY522" fmla="*/ 1730340 h 3370881"/>
                          <a:gd name="connsiteX523" fmla="*/ 0 w 2657256"/>
                          <a:gd name="connsiteY523" fmla="*/ 1707929 h 3370881"/>
                          <a:gd name="connsiteX0" fmla="*/ 0 w 2657256"/>
                          <a:gd name="connsiteY0" fmla="*/ 1707929 h 3370881"/>
                          <a:gd name="connsiteX1" fmla="*/ 22412 w 2657256"/>
                          <a:gd name="connsiteY1" fmla="*/ 1698964 h 3370881"/>
                          <a:gd name="connsiteX2" fmla="*/ 31376 w 2657256"/>
                          <a:gd name="connsiteY2" fmla="*/ 1681034 h 3370881"/>
                          <a:gd name="connsiteX3" fmla="*/ 44823 w 2657256"/>
                          <a:gd name="connsiteY3" fmla="*/ 1672070 h 3370881"/>
                          <a:gd name="connsiteX4" fmla="*/ 58270 w 2657256"/>
                          <a:gd name="connsiteY4" fmla="*/ 1654140 h 3370881"/>
                          <a:gd name="connsiteX5" fmla="*/ 76200 w 2657256"/>
                          <a:gd name="connsiteY5" fmla="*/ 1645176 h 3370881"/>
                          <a:gd name="connsiteX6" fmla="*/ 98612 w 2657256"/>
                          <a:gd name="connsiteY6" fmla="*/ 1636211 h 3370881"/>
                          <a:gd name="connsiteX7" fmla="*/ 125506 w 2657256"/>
                          <a:gd name="connsiteY7" fmla="*/ 1627246 h 3370881"/>
                          <a:gd name="connsiteX8" fmla="*/ 152400 w 2657256"/>
                          <a:gd name="connsiteY8" fmla="*/ 1609317 h 3370881"/>
                          <a:gd name="connsiteX9" fmla="*/ 170329 w 2657256"/>
                          <a:gd name="connsiteY9" fmla="*/ 1600352 h 3370881"/>
                          <a:gd name="connsiteX10" fmla="*/ 188259 w 2657256"/>
                          <a:gd name="connsiteY10" fmla="*/ 1582423 h 3370881"/>
                          <a:gd name="connsiteX11" fmla="*/ 228600 w 2657256"/>
                          <a:gd name="connsiteY11" fmla="*/ 1564493 h 3370881"/>
                          <a:gd name="connsiteX12" fmla="*/ 255494 w 2657256"/>
                          <a:gd name="connsiteY12" fmla="*/ 1546564 h 3370881"/>
                          <a:gd name="connsiteX13" fmla="*/ 300318 w 2657256"/>
                          <a:gd name="connsiteY13" fmla="*/ 1524152 h 3370881"/>
                          <a:gd name="connsiteX14" fmla="*/ 313765 w 2657256"/>
                          <a:gd name="connsiteY14" fmla="*/ 1515187 h 3370881"/>
                          <a:gd name="connsiteX15" fmla="*/ 340659 w 2657256"/>
                          <a:gd name="connsiteY15" fmla="*/ 1510705 h 3370881"/>
                          <a:gd name="connsiteX16" fmla="*/ 363070 w 2657256"/>
                          <a:gd name="connsiteY16" fmla="*/ 1506223 h 3370881"/>
                          <a:gd name="connsiteX17" fmla="*/ 389965 w 2657256"/>
                          <a:gd name="connsiteY17" fmla="*/ 1501740 h 3370881"/>
                          <a:gd name="connsiteX18" fmla="*/ 425823 w 2657256"/>
                          <a:gd name="connsiteY18" fmla="*/ 1497258 h 3370881"/>
                          <a:gd name="connsiteX19" fmla="*/ 470647 w 2657256"/>
                          <a:gd name="connsiteY19" fmla="*/ 1488293 h 3370881"/>
                          <a:gd name="connsiteX20" fmla="*/ 515470 w 2657256"/>
                          <a:gd name="connsiteY20" fmla="*/ 1479329 h 3370881"/>
                          <a:gd name="connsiteX21" fmla="*/ 528918 w 2657256"/>
                          <a:gd name="connsiteY21" fmla="*/ 1470364 h 3370881"/>
                          <a:gd name="connsiteX22" fmla="*/ 600635 w 2657256"/>
                          <a:gd name="connsiteY22" fmla="*/ 1456917 h 3370881"/>
                          <a:gd name="connsiteX23" fmla="*/ 690282 w 2657256"/>
                          <a:gd name="connsiteY23" fmla="*/ 1447952 h 3370881"/>
                          <a:gd name="connsiteX24" fmla="*/ 793376 w 2657256"/>
                          <a:gd name="connsiteY24" fmla="*/ 1452434 h 3370881"/>
                          <a:gd name="connsiteX25" fmla="*/ 874059 w 2657256"/>
                          <a:gd name="connsiteY25" fmla="*/ 1465881 h 3370881"/>
                          <a:gd name="connsiteX26" fmla="*/ 914400 w 2657256"/>
                          <a:gd name="connsiteY26" fmla="*/ 1470364 h 3370881"/>
                          <a:gd name="connsiteX27" fmla="*/ 1030941 w 2657256"/>
                          <a:gd name="connsiteY27" fmla="*/ 1483811 h 3370881"/>
                          <a:gd name="connsiteX28" fmla="*/ 1151965 w 2657256"/>
                          <a:gd name="connsiteY28" fmla="*/ 1492776 h 3370881"/>
                          <a:gd name="connsiteX29" fmla="*/ 1281953 w 2657256"/>
                          <a:gd name="connsiteY29" fmla="*/ 1501740 h 3370881"/>
                          <a:gd name="connsiteX30" fmla="*/ 1465729 w 2657256"/>
                          <a:gd name="connsiteY30" fmla="*/ 1497258 h 3370881"/>
                          <a:gd name="connsiteX31" fmla="*/ 1510553 w 2657256"/>
                          <a:gd name="connsiteY31" fmla="*/ 1492776 h 3370881"/>
                          <a:gd name="connsiteX32" fmla="*/ 1582270 w 2657256"/>
                          <a:gd name="connsiteY32" fmla="*/ 1461399 h 3370881"/>
                          <a:gd name="connsiteX33" fmla="*/ 1604682 w 2657256"/>
                          <a:gd name="connsiteY33" fmla="*/ 1456917 h 3370881"/>
                          <a:gd name="connsiteX34" fmla="*/ 1622612 w 2657256"/>
                          <a:gd name="connsiteY34" fmla="*/ 1447952 h 3370881"/>
                          <a:gd name="connsiteX35" fmla="*/ 1645023 w 2657256"/>
                          <a:gd name="connsiteY35" fmla="*/ 1438987 h 3370881"/>
                          <a:gd name="connsiteX36" fmla="*/ 1662953 w 2657256"/>
                          <a:gd name="connsiteY36" fmla="*/ 1425540 h 3370881"/>
                          <a:gd name="connsiteX37" fmla="*/ 1698812 w 2657256"/>
                          <a:gd name="connsiteY37" fmla="*/ 1407611 h 3370881"/>
                          <a:gd name="connsiteX38" fmla="*/ 1739153 w 2657256"/>
                          <a:gd name="connsiteY38" fmla="*/ 1380717 h 3370881"/>
                          <a:gd name="connsiteX39" fmla="*/ 1752600 w 2657256"/>
                          <a:gd name="connsiteY39" fmla="*/ 1367270 h 3370881"/>
                          <a:gd name="connsiteX40" fmla="*/ 1775012 w 2657256"/>
                          <a:gd name="connsiteY40" fmla="*/ 1353823 h 3370881"/>
                          <a:gd name="connsiteX41" fmla="*/ 1797423 w 2657256"/>
                          <a:gd name="connsiteY41" fmla="*/ 1335893 h 3370881"/>
                          <a:gd name="connsiteX42" fmla="*/ 1810870 w 2657256"/>
                          <a:gd name="connsiteY42" fmla="*/ 1304517 h 3370881"/>
                          <a:gd name="connsiteX43" fmla="*/ 1815353 w 2657256"/>
                          <a:gd name="connsiteY43" fmla="*/ 1291070 h 3370881"/>
                          <a:gd name="connsiteX44" fmla="*/ 1801906 w 2657256"/>
                          <a:gd name="connsiteY44" fmla="*/ 1138670 h 3370881"/>
                          <a:gd name="connsiteX45" fmla="*/ 1792941 w 2657256"/>
                          <a:gd name="connsiteY45" fmla="*/ 1125223 h 3370881"/>
                          <a:gd name="connsiteX46" fmla="*/ 1757082 w 2657256"/>
                          <a:gd name="connsiteY46" fmla="*/ 1093846 h 3370881"/>
                          <a:gd name="connsiteX47" fmla="*/ 1730188 w 2657256"/>
                          <a:gd name="connsiteY47" fmla="*/ 1066952 h 3370881"/>
                          <a:gd name="connsiteX48" fmla="*/ 1703294 w 2657256"/>
                          <a:gd name="connsiteY48" fmla="*/ 1049023 h 3370881"/>
                          <a:gd name="connsiteX49" fmla="*/ 1622612 w 2657256"/>
                          <a:gd name="connsiteY49" fmla="*/ 1053505 h 3370881"/>
                          <a:gd name="connsiteX50" fmla="*/ 1595718 w 2657256"/>
                          <a:gd name="connsiteY50" fmla="*/ 1062470 h 3370881"/>
                          <a:gd name="connsiteX51" fmla="*/ 1573306 w 2657256"/>
                          <a:gd name="connsiteY51" fmla="*/ 1066952 h 3370881"/>
                          <a:gd name="connsiteX52" fmla="*/ 1453385 w 2657256"/>
                          <a:gd name="connsiteY52" fmla="*/ 1082761 h 3370881"/>
                          <a:gd name="connsiteX53" fmla="*/ 1326776 w 2657256"/>
                          <a:gd name="connsiteY53" fmla="*/ 1062470 h 3370881"/>
                          <a:gd name="connsiteX54" fmla="*/ 1308847 w 2657256"/>
                          <a:gd name="connsiteY54" fmla="*/ 1057987 h 3370881"/>
                          <a:gd name="connsiteX55" fmla="*/ 1277470 w 2657256"/>
                          <a:gd name="connsiteY55" fmla="*/ 1053505 h 3370881"/>
                          <a:gd name="connsiteX56" fmla="*/ 1259541 w 2657256"/>
                          <a:gd name="connsiteY56" fmla="*/ 1049023 h 3370881"/>
                          <a:gd name="connsiteX57" fmla="*/ 1232647 w 2657256"/>
                          <a:gd name="connsiteY57" fmla="*/ 1044540 h 3370881"/>
                          <a:gd name="connsiteX58" fmla="*/ 1053353 w 2657256"/>
                          <a:gd name="connsiteY58" fmla="*/ 1049023 h 3370881"/>
                          <a:gd name="connsiteX59" fmla="*/ 1035423 w 2657256"/>
                          <a:gd name="connsiteY59" fmla="*/ 1053505 h 3370881"/>
                          <a:gd name="connsiteX60" fmla="*/ 1008529 w 2657256"/>
                          <a:gd name="connsiteY60" fmla="*/ 1057987 h 3370881"/>
                          <a:gd name="connsiteX61" fmla="*/ 995082 w 2657256"/>
                          <a:gd name="connsiteY61" fmla="*/ 1062470 h 3370881"/>
                          <a:gd name="connsiteX62" fmla="*/ 945776 w 2657256"/>
                          <a:gd name="connsiteY62" fmla="*/ 1031093 h 3370881"/>
                          <a:gd name="connsiteX63" fmla="*/ 941294 w 2657256"/>
                          <a:gd name="connsiteY63" fmla="*/ 1017646 h 3370881"/>
                          <a:gd name="connsiteX64" fmla="*/ 932329 w 2657256"/>
                          <a:gd name="connsiteY64" fmla="*/ 919034 h 3370881"/>
                          <a:gd name="connsiteX65" fmla="*/ 914400 w 2657256"/>
                          <a:gd name="connsiteY65" fmla="*/ 901105 h 3370881"/>
                          <a:gd name="connsiteX66" fmla="*/ 918882 w 2657256"/>
                          <a:gd name="connsiteY66" fmla="*/ 869729 h 3370881"/>
                          <a:gd name="connsiteX67" fmla="*/ 941294 w 2657256"/>
                          <a:gd name="connsiteY67" fmla="*/ 865246 h 3370881"/>
                          <a:gd name="connsiteX68" fmla="*/ 959223 w 2657256"/>
                          <a:gd name="connsiteY68" fmla="*/ 851799 h 3370881"/>
                          <a:gd name="connsiteX69" fmla="*/ 990600 w 2657256"/>
                          <a:gd name="connsiteY69" fmla="*/ 847317 h 3370881"/>
                          <a:gd name="connsiteX70" fmla="*/ 1129553 w 2657256"/>
                          <a:gd name="connsiteY70" fmla="*/ 838352 h 3370881"/>
                          <a:gd name="connsiteX71" fmla="*/ 1147482 w 2657256"/>
                          <a:gd name="connsiteY71" fmla="*/ 829387 h 3370881"/>
                          <a:gd name="connsiteX72" fmla="*/ 1178859 w 2657256"/>
                          <a:gd name="connsiteY72" fmla="*/ 806976 h 3370881"/>
                          <a:gd name="connsiteX73" fmla="*/ 1192306 w 2657256"/>
                          <a:gd name="connsiteY73" fmla="*/ 793529 h 3370881"/>
                          <a:gd name="connsiteX74" fmla="*/ 1214718 w 2657256"/>
                          <a:gd name="connsiteY74" fmla="*/ 784564 h 3370881"/>
                          <a:gd name="connsiteX75" fmla="*/ 1241612 w 2657256"/>
                          <a:gd name="connsiteY75" fmla="*/ 771117 h 3370881"/>
                          <a:gd name="connsiteX76" fmla="*/ 1277470 w 2657256"/>
                          <a:gd name="connsiteY76" fmla="*/ 753187 h 3370881"/>
                          <a:gd name="connsiteX77" fmla="*/ 1295400 w 2657256"/>
                          <a:gd name="connsiteY77" fmla="*/ 730776 h 3370881"/>
                          <a:gd name="connsiteX78" fmla="*/ 1317812 w 2657256"/>
                          <a:gd name="connsiteY78" fmla="*/ 708364 h 3370881"/>
                          <a:gd name="connsiteX79" fmla="*/ 1353670 w 2657256"/>
                          <a:gd name="connsiteY79" fmla="*/ 663540 h 3370881"/>
                          <a:gd name="connsiteX80" fmla="*/ 1371600 w 2657256"/>
                          <a:gd name="connsiteY80" fmla="*/ 636646 h 3370881"/>
                          <a:gd name="connsiteX81" fmla="*/ 1380565 w 2657256"/>
                          <a:gd name="connsiteY81" fmla="*/ 596305 h 3370881"/>
                          <a:gd name="connsiteX82" fmla="*/ 1385047 w 2657256"/>
                          <a:gd name="connsiteY82" fmla="*/ 582858 h 3370881"/>
                          <a:gd name="connsiteX83" fmla="*/ 1380565 w 2657256"/>
                          <a:gd name="connsiteY83" fmla="*/ 533552 h 3370881"/>
                          <a:gd name="connsiteX84" fmla="*/ 1367118 w 2657256"/>
                          <a:gd name="connsiteY84" fmla="*/ 524587 h 3370881"/>
                          <a:gd name="connsiteX85" fmla="*/ 1349188 w 2657256"/>
                          <a:gd name="connsiteY85" fmla="*/ 520105 h 3370881"/>
                          <a:gd name="connsiteX86" fmla="*/ 1326776 w 2657256"/>
                          <a:gd name="connsiteY86" fmla="*/ 511140 h 3370881"/>
                          <a:gd name="connsiteX87" fmla="*/ 1281953 w 2657256"/>
                          <a:gd name="connsiteY87" fmla="*/ 515623 h 3370881"/>
                          <a:gd name="connsiteX88" fmla="*/ 1250576 w 2657256"/>
                          <a:gd name="connsiteY88" fmla="*/ 529070 h 3370881"/>
                          <a:gd name="connsiteX89" fmla="*/ 1210235 w 2657256"/>
                          <a:gd name="connsiteY89" fmla="*/ 542517 h 3370881"/>
                          <a:gd name="connsiteX90" fmla="*/ 1183341 w 2657256"/>
                          <a:gd name="connsiteY90" fmla="*/ 555964 h 3370881"/>
                          <a:gd name="connsiteX91" fmla="*/ 1160929 w 2657256"/>
                          <a:gd name="connsiteY91" fmla="*/ 569411 h 3370881"/>
                          <a:gd name="connsiteX92" fmla="*/ 1134035 w 2657256"/>
                          <a:gd name="connsiteY92" fmla="*/ 578376 h 3370881"/>
                          <a:gd name="connsiteX93" fmla="*/ 1111623 w 2657256"/>
                          <a:gd name="connsiteY93" fmla="*/ 587340 h 3370881"/>
                          <a:gd name="connsiteX94" fmla="*/ 1084729 w 2657256"/>
                          <a:gd name="connsiteY94" fmla="*/ 596305 h 3370881"/>
                          <a:gd name="connsiteX95" fmla="*/ 986118 w 2657256"/>
                          <a:gd name="connsiteY95" fmla="*/ 591823 h 3370881"/>
                          <a:gd name="connsiteX96" fmla="*/ 927847 w 2657256"/>
                          <a:gd name="connsiteY96" fmla="*/ 578376 h 3370881"/>
                          <a:gd name="connsiteX97" fmla="*/ 896470 w 2657256"/>
                          <a:gd name="connsiteY97" fmla="*/ 555964 h 3370881"/>
                          <a:gd name="connsiteX98" fmla="*/ 883023 w 2657256"/>
                          <a:gd name="connsiteY98" fmla="*/ 546999 h 3370881"/>
                          <a:gd name="connsiteX99" fmla="*/ 865094 w 2657256"/>
                          <a:gd name="connsiteY99" fmla="*/ 497693 h 3370881"/>
                          <a:gd name="connsiteX100" fmla="*/ 869576 w 2657256"/>
                          <a:gd name="connsiteY100" fmla="*/ 403564 h 3370881"/>
                          <a:gd name="connsiteX101" fmla="*/ 874059 w 2657256"/>
                          <a:gd name="connsiteY101" fmla="*/ 385634 h 3370881"/>
                          <a:gd name="connsiteX102" fmla="*/ 883023 w 2657256"/>
                          <a:gd name="connsiteY102" fmla="*/ 372187 h 3370881"/>
                          <a:gd name="connsiteX103" fmla="*/ 909918 w 2657256"/>
                          <a:gd name="connsiteY103" fmla="*/ 363223 h 3370881"/>
                          <a:gd name="connsiteX104" fmla="*/ 914400 w 2657256"/>
                          <a:gd name="connsiteY104" fmla="*/ 385634 h 3370881"/>
                          <a:gd name="connsiteX105" fmla="*/ 909918 w 2657256"/>
                          <a:gd name="connsiteY105" fmla="*/ 408046 h 3370881"/>
                          <a:gd name="connsiteX106" fmla="*/ 900953 w 2657256"/>
                          <a:gd name="connsiteY106" fmla="*/ 466317 h 3370881"/>
                          <a:gd name="connsiteX107" fmla="*/ 905435 w 2657256"/>
                          <a:gd name="connsiteY107" fmla="*/ 515623 h 3370881"/>
                          <a:gd name="connsiteX108" fmla="*/ 932329 w 2657256"/>
                          <a:gd name="connsiteY108" fmla="*/ 551481 h 3370881"/>
                          <a:gd name="connsiteX109" fmla="*/ 954741 w 2657256"/>
                          <a:gd name="connsiteY109" fmla="*/ 560446 h 3370881"/>
                          <a:gd name="connsiteX110" fmla="*/ 972670 w 2657256"/>
                          <a:gd name="connsiteY110" fmla="*/ 569411 h 3370881"/>
                          <a:gd name="connsiteX111" fmla="*/ 1066800 w 2657256"/>
                          <a:gd name="connsiteY111" fmla="*/ 564929 h 3370881"/>
                          <a:gd name="connsiteX112" fmla="*/ 1111623 w 2657256"/>
                          <a:gd name="connsiteY112" fmla="*/ 551481 h 3370881"/>
                          <a:gd name="connsiteX113" fmla="*/ 1129553 w 2657256"/>
                          <a:gd name="connsiteY113" fmla="*/ 538034 h 3370881"/>
                          <a:gd name="connsiteX114" fmla="*/ 1156447 w 2657256"/>
                          <a:gd name="connsiteY114" fmla="*/ 511140 h 3370881"/>
                          <a:gd name="connsiteX115" fmla="*/ 1160929 w 2657256"/>
                          <a:gd name="connsiteY115" fmla="*/ 493211 h 3370881"/>
                          <a:gd name="connsiteX116" fmla="*/ 1178859 w 2657256"/>
                          <a:gd name="connsiteY116" fmla="*/ 331846 h 3370881"/>
                          <a:gd name="connsiteX117" fmla="*/ 1215315 w 2657256"/>
                          <a:gd name="connsiteY117" fmla="*/ 270289 h 3370881"/>
                          <a:gd name="connsiteX118" fmla="*/ 1214718 w 2657256"/>
                          <a:gd name="connsiteY118" fmla="*/ 367705 h 3370881"/>
                          <a:gd name="connsiteX119" fmla="*/ 1201270 w 2657256"/>
                          <a:gd name="connsiteY119" fmla="*/ 412529 h 3370881"/>
                          <a:gd name="connsiteX120" fmla="*/ 1210235 w 2657256"/>
                          <a:gd name="connsiteY120" fmla="*/ 461834 h 3370881"/>
                          <a:gd name="connsiteX121" fmla="*/ 1214718 w 2657256"/>
                          <a:gd name="connsiteY121" fmla="*/ 475281 h 3370881"/>
                          <a:gd name="connsiteX122" fmla="*/ 1228165 w 2657256"/>
                          <a:gd name="connsiteY122" fmla="*/ 484246 h 3370881"/>
                          <a:gd name="connsiteX123" fmla="*/ 1250576 w 2657256"/>
                          <a:gd name="connsiteY123" fmla="*/ 502176 h 3370881"/>
                          <a:gd name="connsiteX124" fmla="*/ 1317812 w 2657256"/>
                          <a:gd name="connsiteY124" fmla="*/ 497693 h 3370881"/>
                          <a:gd name="connsiteX125" fmla="*/ 1353670 w 2657256"/>
                          <a:gd name="connsiteY125" fmla="*/ 488729 h 3370881"/>
                          <a:gd name="connsiteX126" fmla="*/ 1506070 w 2657256"/>
                          <a:gd name="connsiteY126" fmla="*/ 457352 h 3370881"/>
                          <a:gd name="connsiteX127" fmla="*/ 1550894 w 2657256"/>
                          <a:gd name="connsiteY127" fmla="*/ 430458 h 3370881"/>
                          <a:gd name="connsiteX128" fmla="*/ 1564341 w 2657256"/>
                          <a:gd name="connsiteY128" fmla="*/ 417011 h 3370881"/>
                          <a:gd name="connsiteX129" fmla="*/ 1586753 w 2657256"/>
                          <a:gd name="connsiteY129" fmla="*/ 399081 h 3370881"/>
                          <a:gd name="connsiteX130" fmla="*/ 1595718 w 2657256"/>
                          <a:gd name="connsiteY130" fmla="*/ 381152 h 3370881"/>
                          <a:gd name="connsiteX131" fmla="*/ 1600200 w 2657256"/>
                          <a:gd name="connsiteY131" fmla="*/ 363223 h 3370881"/>
                          <a:gd name="connsiteX132" fmla="*/ 1609165 w 2657256"/>
                          <a:gd name="connsiteY132" fmla="*/ 313917 h 3370881"/>
                          <a:gd name="connsiteX133" fmla="*/ 1537447 w 2657256"/>
                          <a:gd name="connsiteY133" fmla="*/ 188411 h 3370881"/>
                          <a:gd name="connsiteX134" fmla="*/ 1613647 w 2657256"/>
                          <a:gd name="connsiteY134" fmla="*/ 399081 h 3370881"/>
                          <a:gd name="connsiteX135" fmla="*/ 1627094 w 2657256"/>
                          <a:gd name="connsiteY135" fmla="*/ 417011 h 3370881"/>
                          <a:gd name="connsiteX136" fmla="*/ 1658470 w 2657256"/>
                          <a:gd name="connsiteY136" fmla="*/ 412529 h 3370881"/>
                          <a:gd name="connsiteX137" fmla="*/ 1685365 w 2657256"/>
                          <a:gd name="connsiteY137" fmla="*/ 390117 h 3370881"/>
                          <a:gd name="connsiteX138" fmla="*/ 1694329 w 2657256"/>
                          <a:gd name="connsiteY138" fmla="*/ 376670 h 3370881"/>
                          <a:gd name="connsiteX139" fmla="*/ 1734670 w 2657256"/>
                          <a:gd name="connsiteY139" fmla="*/ 354258 h 3370881"/>
                          <a:gd name="connsiteX140" fmla="*/ 1743635 w 2657256"/>
                          <a:gd name="connsiteY140" fmla="*/ 340811 h 3370881"/>
                          <a:gd name="connsiteX141" fmla="*/ 1757082 w 2657256"/>
                          <a:gd name="connsiteY141" fmla="*/ 336329 h 3370881"/>
                          <a:gd name="connsiteX142" fmla="*/ 1808984 w 2657256"/>
                          <a:gd name="connsiteY142" fmla="*/ 249641 h 3370881"/>
                          <a:gd name="connsiteX143" fmla="*/ 1899621 w 2657256"/>
                          <a:gd name="connsiteY143" fmla="*/ 211719 h 3370881"/>
                          <a:gd name="connsiteX144" fmla="*/ 1808984 w 2657256"/>
                          <a:gd name="connsiteY144" fmla="*/ 178521 h 3370881"/>
                          <a:gd name="connsiteX145" fmla="*/ 1772023 w 2657256"/>
                          <a:gd name="connsiteY145" fmla="*/ 77249 h 3370881"/>
                          <a:gd name="connsiteX146" fmla="*/ 1900425 w 2657256"/>
                          <a:gd name="connsiteY146" fmla="*/ 214081 h 3370881"/>
                          <a:gd name="connsiteX147" fmla="*/ 1874221 w 2657256"/>
                          <a:gd name="connsiteY147" fmla="*/ 318698 h 3370881"/>
                          <a:gd name="connsiteX148" fmla="*/ 1788459 w 2657256"/>
                          <a:gd name="connsiteY148" fmla="*/ 367705 h 3370881"/>
                          <a:gd name="connsiteX149" fmla="*/ 1761565 w 2657256"/>
                          <a:gd name="connsiteY149" fmla="*/ 390117 h 3370881"/>
                          <a:gd name="connsiteX150" fmla="*/ 1783976 w 2657256"/>
                          <a:gd name="connsiteY150" fmla="*/ 399081 h 3370881"/>
                          <a:gd name="connsiteX151" fmla="*/ 1878106 w 2657256"/>
                          <a:gd name="connsiteY151" fmla="*/ 390117 h 3370881"/>
                          <a:gd name="connsiteX152" fmla="*/ 1891553 w 2657256"/>
                          <a:gd name="connsiteY152" fmla="*/ 381152 h 3370881"/>
                          <a:gd name="connsiteX153" fmla="*/ 1918447 w 2657256"/>
                          <a:gd name="connsiteY153" fmla="*/ 372187 h 3370881"/>
                          <a:gd name="connsiteX154" fmla="*/ 1940859 w 2657256"/>
                          <a:gd name="connsiteY154" fmla="*/ 358740 h 3370881"/>
                          <a:gd name="connsiteX155" fmla="*/ 1954306 w 2657256"/>
                          <a:gd name="connsiteY155" fmla="*/ 354258 h 3370881"/>
                          <a:gd name="connsiteX156" fmla="*/ 2083304 w 2657256"/>
                          <a:gd name="connsiteY156" fmla="*/ 290281 h 3370881"/>
                          <a:gd name="connsiteX157" fmla="*/ 2166172 w 2657256"/>
                          <a:gd name="connsiteY157" fmla="*/ 215604 h 3370881"/>
                          <a:gd name="connsiteX158" fmla="*/ 2069054 w 2657256"/>
                          <a:gd name="connsiteY158" fmla="*/ 40493 h 3370881"/>
                          <a:gd name="connsiteX159" fmla="*/ 2078225 w 2657256"/>
                          <a:gd name="connsiteY159" fmla="*/ 188681 h 3370881"/>
                          <a:gd name="connsiteX160" fmla="*/ 1999129 w 2657256"/>
                          <a:gd name="connsiteY160" fmla="*/ 358740 h 3370881"/>
                          <a:gd name="connsiteX161" fmla="*/ 1994647 w 2657256"/>
                          <a:gd name="connsiteY161" fmla="*/ 372187 h 3370881"/>
                          <a:gd name="connsiteX162" fmla="*/ 2039470 w 2657256"/>
                          <a:gd name="connsiteY162" fmla="*/ 390117 h 3370881"/>
                          <a:gd name="connsiteX163" fmla="*/ 2115670 w 2657256"/>
                          <a:gd name="connsiteY163" fmla="*/ 390117 h 3370881"/>
                          <a:gd name="connsiteX164" fmla="*/ 2160494 w 2657256"/>
                          <a:gd name="connsiteY164" fmla="*/ 376670 h 3370881"/>
                          <a:gd name="connsiteX165" fmla="*/ 2191870 w 2657256"/>
                          <a:gd name="connsiteY165" fmla="*/ 363223 h 3370881"/>
                          <a:gd name="connsiteX166" fmla="*/ 2205318 w 2657256"/>
                          <a:gd name="connsiteY166" fmla="*/ 358740 h 3370881"/>
                          <a:gd name="connsiteX167" fmla="*/ 2232212 w 2657256"/>
                          <a:gd name="connsiteY167" fmla="*/ 340811 h 3370881"/>
                          <a:gd name="connsiteX168" fmla="*/ 2312894 w 2657256"/>
                          <a:gd name="connsiteY168" fmla="*/ 183929 h 3370881"/>
                          <a:gd name="connsiteX169" fmla="*/ 2339788 w 2657256"/>
                          <a:gd name="connsiteY169" fmla="*/ 151 h 3370881"/>
                          <a:gd name="connsiteX170" fmla="*/ 2357718 w 2657256"/>
                          <a:gd name="connsiteY170" fmla="*/ 215305 h 3370881"/>
                          <a:gd name="connsiteX171" fmla="*/ 2254623 w 2657256"/>
                          <a:gd name="connsiteY171" fmla="*/ 376670 h 3370881"/>
                          <a:gd name="connsiteX172" fmla="*/ 2245659 w 2657256"/>
                          <a:gd name="connsiteY172" fmla="*/ 390117 h 3370881"/>
                          <a:gd name="connsiteX173" fmla="*/ 2254623 w 2657256"/>
                          <a:gd name="connsiteY173" fmla="*/ 403564 h 3370881"/>
                          <a:gd name="connsiteX174" fmla="*/ 2353235 w 2657256"/>
                          <a:gd name="connsiteY174" fmla="*/ 399081 h 3370881"/>
                          <a:gd name="connsiteX175" fmla="*/ 2366682 w 2657256"/>
                          <a:gd name="connsiteY175" fmla="*/ 394599 h 3370881"/>
                          <a:gd name="connsiteX176" fmla="*/ 2389094 w 2657256"/>
                          <a:gd name="connsiteY176" fmla="*/ 390117 h 3370881"/>
                          <a:gd name="connsiteX177" fmla="*/ 2424953 w 2657256"/>
                          <a:gd name="connsiteY177" fmla="*/ 367705 h 3370881"/>
                          <a:gd name="connsiteX178" fmla="*/ 2528047 w 2657256"/>
                          <a:gd name="connsiteY178" fmla="*/ 292700 h 3370881"/>
                          <a:gd name="connsiteX179" fmla="*/ 2541495 w 2657256"/>
                          <a:gd name="connsiteY179" fmla="*/ 62906 h 3370881"/>
                          <a:gd name="connsiteX180" fmla="*/ 2591304 w 2657256"/>
                          <a:gd name="connsiteY180" fmla="*/ 214081 h 3370881"/>
                          <a:gd name="connsiteX181" fmla="*/ 2612315 w 2657256"/>
                          <a:gd name="connsiteY181" fmla="*/ 290907 h 3370881"/>
                          <a:gd name="connsiteX182" fmla="*/ 2650863 w 2657256"/>
                          <a:gd name="connsiteY182" fmla="*/ 344994 h 3370881"/>
                          <a:gd name="connsiteX183" fmla="*/ 2465294 w 2657256"/>
                          <a:gd name="connsiteY183" fmla="*/ 399081 h 3370881"/>
                          <a:gd name="connsiteX184" fmla="*/ 2442882 w 2657256"/>
                          <a:gd name="connsiteY184" fmla="*/ 403564 h 3370881"/>
                          <a:gd name="connsiteX185" fmla="*/ 2398059 w 2657256"/>
                          <a:gd name="connsiteY185" fmla="*/ 417011 h 3370881"/>
                          <a:gd name="connsiteX186" fmla="*/ 2375647 w 2657256"/>
                          <a:gd name="connsiteY186" fmla="*/ 425976 h 3370881"/>
                          <a:gd name="connsiteX187" fmla="*/ 2357718 w 2657256"/>
                          <a:gd name="connsiteY187" fmla="*/ 430458 h 3370881"/>
                          <a:gd name="connsiteX188" fmla="*/ 2344270 w 2657256"/>
                          <a:gd name="connsiteY188" fmla="*/ 461834 h 3370881"/>
                          <a:gd name="connsiteX189" fmla="*/ 2353235 w 2657256"/>
                          <a:gd name="connsiteY189" fmla="*/ 502176 h 3370881"/>
                          <a:gd name="connsiteX190" fmla="*/ 2362200 w 2657256"/>
                          <a:gd name="connsiteY190" fmla="*/ 515623 h 3370881"/>
                          <a:gd name="connsiteX191" fmla="*/ 2344270 w 2657256"/>
                          <a:gd name="connsiteY191" fmla="*/ 587340 h 3370881"/>
                          <a:gd name="connsiteX192" fmla="*/ 2321859 w 2657256"/>
                          <a:gd name="connsiteY192" fmla="*/ 614234 h 3370881"/>
                          <a:gd name="connsiteX193" fmla="*/ 2308412 w 2657256"/>
                          <a:gd name="connsiteY193" fmla="*/ 636646 h 3370881"/>
                          <a:gd name="connsiteX194" fmla="*/ 2281518 w 2657256"/>
                          <a:gd name="connsiteY194" fmla="*/ 641129 h 3370881"/>
                          <a:gd name="connsiteX195" fmla="*/ 2259106 w 2657256"/>
                          <a:gd name="connsiteY195" fmla="*/ 636646 h 3370881"/>
                          <a:gd name="connsiteX196" fmla="*/ 2277035 w 2657256"/>
                          <a:gd name="connsiteY196" fmla="*/ 578376 h 3370881"/>
                          <a:gd name="connsiteX197" fmla="*/ 2290482 w 2657256"/>
                          <a:gd name="connsiteY197" fmla="*/ 542517 h 3370881"/>
                          <a:gd name="connsiteX198" fmla="*/ 2286000 w 2657256"/>
                          <a:gd name="connsiteY198" fmla="*/ 506658 h 3370881"/>
                          <a:gd name="connsiteX199" fmla="*/ 2245659 w 2657256"/>
                          <a:gd name="connsiteY199" fmla="*/ 448387 h 3370881"/>
                          <a:gd name="connsiteX200" fmla="*/ 2200835 w 2657256"/>
                          <a:gd name="connsiteY200" fmla="*/ 430458 h 3370881"/>
                          <a:gd name="connsiteX201" fmla="*/ 2169459 w 2657256"/>
                          <a:gd name="connsiteY201" fmla="*/ 425976 h 3370881"/>
                          <a:gd name="connsiteX202" fmla="*/ 2102223 w 2657256"/>
                          <a:gd name="connsiteY202" fmla="*/ 430458 h 3370881"/>
                          <a:gd name="connsiteX203" fmla="*/ 2084294 w 2657256"/>
                          <a:gd name="connsiteY203" fmla="*/ 439423 h 3370881"/>
                          <a:gd name="connsiteX204" fmla="*/ 2070847 w 2657256"/>
                          <a:gd name="connsiteY204" fmla="*/ 443905 h 3370881"/>
                          <a:gd name="connsiteX205" fmla="*/ 2061882 w 2657256"/>
                          <a:gd name="connsiteY205" fmla="*/ 461834 h 3370881"/>
                          <a:gd name="connsiteX206" fmla="*/ 2034988 w 2657256"/>
                          <a:gd name="connsiteY206" fmla="*/ 475281 h 3370881"/>
                          <a:gd name="connsiteX207" fmla="*/ 1783976 w 2657256"/>
                          <a:gd name="connsiteY207" fmla="*/ 479764 h 3370881"/>
                          <a:gd name="connsiteX208" fmla="*/ 1766047 w 2657256"/>
                          <a:gd name="connsiteY208" fmla="*/ 488729 h 3370881"/>
                          <a:gd name="connsiteX209" fmla="*/ 1703294 w 2657256"/>
                          <a:gd name="connsiteY209" fmla="*/ 506658 h 3370881"/>
                          <a:gd name="connsiteX210" fmla="*/ 1689847 w 2657256"/>
                          <a:gd name="connsiteY210" fmla="*/ 511140 h 3370881"/>
                          <a:gd name="connsiteX211" fmla="*/ 1676400 w 2657256"/>
                          <a:gd name="connsiteY211" fmla="*/ 520105 h 3370881"/>
                          <a:gd name="connsiteX212" fmla="*/ 1649506 w 2657256"/>
                          <a:gd name="connsiteY212" fmla="*/ 529070 h 3370881"/>
                          <a:gd name="connsiteX213" fmla="*/ 1636059 w 2657256"/>
                          <a:gd name="connsiteY213" fmla="*/ 538034 h 3370881"/>
                          <a:gd name="connsiteX214" fmla="*/ 1622612 w 2657256"/>
                          <a:gd name="connsiteY214" fmla="*/ 551481 h 3370881"/>
                          <a:gd name="connsiteX215" fmla="*/ 1609165 w 2657256"/>
                          <a:gd name="connsiteY215" fmla="*/ 555964 h 3370881"/>
                          <a:gd name="connsiteX216" fmla="*/ 1577788 w 2657256"/>
                          <a:gd name="connsiteY216" fmla="*/ 587340 h 3370881"/>
                          <a:gd name="connsiteX217" fmla="*/ 1568823 w 2657256"/>
                          <a:gd name="connsiteY217" fmla="*/ 600787 h 3370881"/>
                          <a:gd name="connsiteX218" fmla="*/ 1555376 w 2657256"/>
                          <a:gd name="connsiteY218" fmla="*/ 614234 h 3370881"/>
                          <a:gd name="connsiteX219" fmla="*/ 1524000 w 2657256"/>
                          <a:gd name="connsiteY219" fmla="*/ 654576 h 3370881"/>
                          <a:gd name="connsiteX220" fmla="*/ 1519518 w 2657256"/>
                          <a:gd name="connsiteY220" fmla="*/ 668023 h 3370881"/>
                          <a:gd name="connsiteX221" fmla="*/ 1528482 w 2657256"/>
                          <a:gd name="connsiteY221" fmla="*/ 708364 h 3370881"/>
                          <a:gd name="connsiteX222" fmla="*/ 1537447 w 2657256"/>
                          <a:gd name="connsiteY222" fmla="*/ 721811 h 3370881"/>
                          <a:gd name="connsiteX223" fmla="*/ 1568823 w 2657256"/>
                          <a:gd name="connsiteY223" fmla="*/ 712846 h 3370881"/>
                          <a:gd name="connsiteX224" fmla="*/ 1600200 w 2657256"/>
                          <a:gd name="connsiteY224" fmla="*/ 712846 h 3370881"/>
                          <a:gd name="connsiteX225" fmla="*/ 1631576 w 2657256"/>
                          <a:gd name="connsiteY225" fmla="*/ 690434 h 3370881"/>
                          <a:gd name="connsiteX226" fmla="*/ 1645023 w 2657256"/>
                          <a:gd name="connsiteY226" fmla="*/ 676987 h 3370881"/>
                          <a:gd name="connsiteX227" fmla="*/ 1685365 w 2657256"/>
                          <a:gd name="connsiteY227" fmla="*/ 645611 h 3370881"/>
                          <a:gd name="connsiteX228" fmla="*/ 1716741 w 2657256"/>
                          <a:gd name="connsiteY228" fmla="*/ 614234 h 3370881"/>
                          <a:gd name="connsiteX229" fmla="*/ 1748118 w 2657256"/>
                          <a:gd name="connsiteY229" fmla="*/ 596305 h 3370881"/>
                          <a:gd name="connsiteX230" fmla="*/ 1761565 w 2657256"/>
                          <a:gd name="connsiteY230" fmla="*/ 591823 h 3370881"/>
                          <a:gd name="connsiteX231" fmla="*/ 1779494 w 2657256"/>
                          <a:gd name="connsiteY231" fmla="*/ 582858 h 3370881"/>
                          <a:gd name="connsiteX232" fmla="*/ 1815353 w 2657256"/>
                          <a:gd name="connsiteY232" fmla="*/ 573893 h 3370881"/>
                          <a:gd name="connsiteX233" fmla="*/ 2030506 w 2657256"/>
                          <a:gd name="connsiteY233" fmla="*/ 578376 h 3370881"/>
                          <a:gd name="connsiteX234" fmla="*/ 2017059 w 2657256"/>
                          <a:gd name="connsiteY234" fmla="*/ 600787 h 3370881"/>
                          <a:gd name="connsiteX235" fmla="*/ 1981200 w 2657256"/>
                          <a:gd name="connsiteY235" fmla="*/ 636646 h 3370881"/>
                          <a:gd name="connsiteX236" fmla="*/ 1967753 w 2657256"/>
                          <a:gd name="connsiteY236" fmla="*/ 650093 h 3370881"/>
                          <a:gd name="connsiteX237" fmla="*/ 1936376 w 2657256"/>
                          <a:gd name="connsiteY237" fmla="*/ 690434 h 3370881"/>
                          <a:gd name="connsiteX238" fmla="*/ 1905000 w 2657256"/>
                          <a:gd name="connsiteY238" fmla="*/ 717329 h 3370881"/>
                          <a:gd name="connsiteX239" fmla="*/ 1860176 w 2657256"/>
                          <a:gd name="connsiteY239" fmla="*/ 735258 h 3370881"/>
                          <a:gd name="connsiteX240" fmla="*/ 1788459 w 2657256"/>
                          <a:gd name="connsiteY240" fmla="*/ 744223 h 3370881"/>
                          <a:gd name="connsiteX241" fmla="*/ 1846729 w 2657256"/>
                          <a:gd name="connsiteY241" fmla="*/ 802493 h 3370881"/>
                          <a:gd name="connsiteX242" fmla="*/ 1913965 w 2657256"/>
                          <a:gd name="connsiteY242" fmla="*/ 829387 h 3370881"/>
                          <a:gd name="connsiteX243" fmla="*/ 1922929 w 2657256"/>
                          <a:gd name="connsiteY243" fmla="*/ 842834 h 3370881"/>
                          <a:gd name="connsiteX244" fmla="*/ 1967753 w 2657256"/>
                          <a:gd name="connsiteY244" fmla="*/ 883176 h 3370881"/>
                          <a:gd name="connsiteX245" fmla="*/ 1981200 w 2657256"/>
                          <a:gd name="connsiteY245" fmla="*/ 896623 h 3370881"/>
                          <a:gd name="connsiteX246" fmla="*/ 1994647 w 2657256"/>
                          <a:gd name="connsiteY246" fmla="*/ 905587 h 3370881"/>
                          <a:gd name="connsiteX247" fmla="*/ 2021541 w 2657256"/>
                          <a:gd name="connsiteY247" fmla="*/ 927999 h 3370881"/>
                          <a:gd name="connsiteX248" fmla="*/ 2030506 w 2657256"/>
                          <a:gd name="connsiteY248" fmla="*/ 941446 h 3370881"/>
                          <a:gd name="connsiteX249" fmla="*/ 2057400 w 2657256"/>
                          <a:gd name="connsiteY249" fmla="*/ 968340 h 3370881"/>
                          <a:gd name="connsiteX250" fmla="*/ 2088776 w 2657256"/>
                          <a:gd name="connsiteY250" fmla="*/ 1013164 h 3370881"/>
                          <a:gd name="connsiteX251" fmla="*/ 2115670 w 2657256"/>
                          <a:gd name="connsiteY251" fmla="*/ 1057987 h 3370881"/>
                          <a:gd name="connsiteX252" fmla="*/ 2120153 w 2657256"/>
                          <a:gd name="connsiteY252" fmla="*/ 1089364 h 3370881"/>
                          <a:gd name="connsiteX253" fmla="*/ 2138082 w 2657256"/>
                          <a:gd name="connsiteY253" fmla="*/ 1143152 h 3370881"/>
                          <a:gd name="connsiteX254" fmla="*/ 2147047 w 2657256"/>
                          <a:gd name="connsiteY254" fmla="*/ 1196940 h 3370881"/>
                          <a:gd name="connsiteX255" fmla="*/ 2151529 w 2657256"/>
                          <a:gd name="connsiteY255" fmla="*/ 1210387 h 3370881"/>
                          <a:gd name="connsiteX256" fmla="*/ 2156012 w 2657256"/>
                          <a:gd name="connsiteY256" fmla="*/ 1228317 h 3370881"/>
                          <a:gd name="connsiteX257" fmla="*/ 2173941 w 2657256"/>
                          <a:gd name="connsiteY257" fmla="*/ 1295552 h 3370881"/>
                          <a:gd name="connsiteX258" fmla="*/ 2182906 w 2657256"/>
                          <a:gd name="connsiteY258" fmla="*/ 1313481 h 3370881"/>
                          <a:gd name="connsiteX259" fmla="*/ 2187388 w 2657256"/>
                          <a:gd name="connsiteY259" fmla="*/ 1331411 h 3370881"/>
                          <a:gd name="connsiteX260" fmla="*/ 2214282 w 2657256"/>
                          <a:gd name="connsiteY260" fmla="*/ 1385199 h 3370881"/>
                          <a:gd name="connsiteX261" fmla="*/ 2218765 w 2657256"/>
                          <a:gd name="connsiteY261" fmla="*/ 1403129 h 3370881"/>
                          <a:gd name="connsiteX262" fmla="*/ 2223247 w 2657256"/>
                          <a:gd name="connsiteY262" fmla="*/ 1430023 h 3370881"/>
                          <a:gd name="connsiteX263" fmla="*/ 2236694 w 2657256"/>
                          <a:gd name="connsiteY263" fmla="*/ 1456917 h 3370881"/>
                          <a:gd name="connsiteX264" fmla="*/ 2241176 w 2657256"/>
                          <a:gd name="connsiteY264" fmla="*/ 1577940 h 3370881"/>
                          <a:gd name="connsiteX265" fmla="*/ 2245659 w 2657256"/>
                          <a:gd name="connsiteY265" fmla="*/ 1595870 h 3370881"/>
                          <a:gd name="connsiteX266" fmla="*/ 2236694 w 2657256"/>
                          <a:gd name="connsiteY266" fmla="*/ 1694481 h 3370881"/>
                          <a:gd name="connsiteX267" fmla="*/ 2227729 w 2657256"/>
                          <a:gd name="connsiteY267" fmla="*/ 1716893 h 3370881"/>
                          <a:gd name="connsiteX268" fmla="*/ 2223247 w 2657256"/>
                          <a:gd name="connsiteY268" fmla="*/ 1730340 h 3370881"/>
                          <a:gd name="connsiteX269" fmla="*/ 2200835 w 2657256"/>
                          <a:gd name="connsiteY269" fmla="*/ 1788611 h 3370881"/>
                          <a:gd name="connsiteX270" fmla="*/ 2191870 w 2657256"/>
                          <a:gd name="connsiteY270" fmla="*/ 1811023 h 3370881"/>
                          <a:gd name="connsiteX271" fmla="*/ 2187388 w 2657256"/>
                          <a:gd name="connsiteY271" fmla="*/ 1824470 h 3370881"/>
                          <a:gd name="connsiteX272" fmla="*/ 2169459 w 2657256"/>
                          <a:gd name="connsiteY272" fmla="*/ 1869293 h 3370881"/>
                          <a:gd name="connsiteX273" fmla="*/ 2164976 w 2657256"/>
                          <a:gd name="connsiteY273" fmla="*/ 1882740 h 3370881"/>
                          <a:gd name="connsiteX274" fmla="*/ 2156012 w 2657256"/>
                          <a:gd name="connsiteY274" fmla="*/ 1927564 h 3370881"/>
                          <a:gd name="connsiteX275" fmla="*/ 2173941 w 2657256"/>
                          <a:gd name="connsiteY275" fmla="*/ 1945493 h 3370881"/>
                          <a:gd name="connsiteX276" fmla="*/ 2196353 w 2657256"/>
                          <a:gd name="connsiteY276" fmla="*/ 1958940 h 3370881"/>
                          <a:gd name="connsiteX277" fmla="*/ 2241176 w 2657256"/>
                          <a:gd name="connsiteY277" fmla="*/ 2012729 h 3370881"/>
                          <a:gd name="connsiteX278" fmla="*/ 2263588 w 2657256"/>
                          <a:gd name="connsiteY278" fmla="*/ 2057552 h 3370881"/>
                          <a:gd name="connsiteX279" fmla="*/ 2286000 w 2657256"/>
                          <a:gd name="connsiteY279" fmla="*/ 2084446 h 3370881"/>
                          <a:gd name="connsiteX280" fmla="*/ 2299447 w 2657256"/>
                          <a:gd name="connsiteY280" fmla="*/ 2124787 h 3370881"/>
                          <a:gd name="connsiteX281" fmla="*/ 2321859 w 2657256"/>
                          <a:gd name="connsiteY281" fmla="*/ 2151681 h 3370881"/>
                          <a:gd name="connsiteX282" fmla="*/ 2344270 w 2657256"/>
                          <a:gd name="connsiteY282" fmla="*/ 2205470 h 3370881"/>
                          <a:gd name="connsiteX283" fmla="*/ 2348753 w 2657256"/>
                          <a:gd name="connsiteY283" fmla="*/ 2223399 h 3370881"/>
                          <a:gd name="connsiteX284" fmla="*/ 2366682 w 2657256"/>
                          <a:gd name="connsiteY284" fmla="*/ 2263740 h 3370881"/>
                          <a:gd name="connsiteX285" fmla="*/ 2375647 w 2657256"/>
                          <a:gd name="connsiteY285" fmla="*/ 2286152 h 3370881"/>
                          <a:gd name="connsiteX286" fmla="*/ 2380129 w 2657256"/>
                          <a:gd name="connsiteY286" fmla="*/ 2308564 h 3370881"/>
                          <a:gd name="connsiteX287" fmla="*/ 2389094 w 2657256"/>
                          <a:gd name="connsiteY287" fmla="*/ 2335458 h 3370881"/>
                          <a:gd name="connsiteX288" fmla="*/ 2393576 w 2657256"/>
                          <a:gd name="connsiteY288" fmla="*/ 2380281 h 3370881"/>
                          <a:gd name="connsiteX289" fmla="*/ 2398059 w 2657256"/>
                          <a:gd name="connsiteY289" fmla="*/ 2393729 h 3370881"/>
                          <a:gd name="connsiteX290" fmla="*/ 2402541 w 2657256"/>
                          <a:gd name="connsiteY290" fmla="*/ 2447517 h 3370881"/>
                          <a:gd name="connsiteX291" fmla="*/ 2427343 w 2657256"/>
                          <a:gd name="connsiteY291" fmla="*/ 2564058 h 3370881"/>
                          <a:gd name="connsiteX292" fmla="*/ 2389094 w 2657256"/>
                          <a:gd name="connsiteY292" fmla="*/ 2837481 h 3370881"/>
                          <a:gd name="connsiteX293" fmla="*/ 2380129 w 2657256"/>
                          <a:gd name="connsiteY293" fmla="*/ 2859893 h 3370881"/>
                          <a:gd name="connsiteX294" fmla="*/ 2357718 w 2657256"/>
                          <a:gd name="connsiteY294" fmla="*/ 2913681 h 3370881"/>
                          <a:gd name="connsiteX295" fmla="*/ 2348753 w 2657256"/>
                          <a:gd name="connsiteY295" fmla="*/ 2936093 h 3370881"/>
                          <a:gd name="connsiteX296" fmla="*/ 2339788 w 2657256"/>
                          <a:gd name="connsiteY296" fmla="*/ 2971952 h 3370881"/>
                          <a:gd name="connsiteX297" fmla="*/ 2326341 w 2657256"/>
                          <a:gd name="connsiteY297" fmla="*/ 2994364 h 3370881"/>
                          <a:gd name="connsiteX298" fmla="*/ 2317376 w 2657256"/>
                          <a:gd name="connsiteY298" fmla="*/ 3025740 h 3370881"/>
                          <a:gd name="connsiteX299" fmla="*/ 2303929 w 2657256"/>
                          <a:gd name="connsiteY299" fmla="*/ 3048152 h 3370881"/>
                          <a:gd name="connsiteX300" fmla="*/ 2290482 w 2657256"/>
                          <a:gd name="connsiteY300" fmla="*/ 3079529 h 3370881"/>
                          <a:gd name="connsiteX301" fmla="*/ 2272553 w 2657256"/>
                          <a:gd name="connsiteY301" fmla="*/ 3084011 h 3370881"/>
                          <a:gd name="connsiteX302" fmla="*/ 2259106 w 2657256"/>
                          <a:gd name="connsiteY302" fmla="*/ 3088493 h 3370881"/>
                          <a:gd name="connsiteX303" fmla="*/ 2241176 w 2657256"/>
                          <a:gd name="connsiteY303" fmla="*/ 3092976 h 3370881"/>
                          <a:gd name="connsiteX304" fmla="*/ 2209800 w 2657256"/>
                          <a:gd name="connsiteY304" fmla="*/ 3101940 h 3370881"/>
                          <a:gd name="connsiteX305" fmla="*/ 2205318 w 2657256"/>
                          <a:gd name="connsiteY305" fmla="*/ 3039187 h 3370881"/>
                          <a:gd name="connsiteX306" fmla="*/ 2218765 w 2657256"/>
                          <a:gd name="connsiteY306" fmla="*/ 3021258 h 3370881"/>
                          <a:gd name="connsiteX307" fmla="*/ 2245659 w 2657256"/>
                          <a:gd name="connsiteY307" fmla="*/ 2971952 h 3370881"/>
                          <a:gd name="connsiteX308" fmla="*/ 2268070 w 2657256"/>
                          <a:gd name="connsiteY308" fmla="*/ 2945058 h 3370881"/>
                          <a:gd name="connsiteX309" fmla="*/ 2298550 w 2657256"/>
                          <a:gd name="connsiteY309" fmla="*/ 2568540 h 3370881"/>
                          <a:gd name="connsiteX310" fmla="*/ 2284986 w 2657256"/>
                          <a:gd name="connsiteY310" fmla="*/ 2532681 h 3370881"/>
                          <a:gd name="connsiteX311" fmla="*/ 2293273 w 2657256"/>
                          <a:gd name="connsiteY311" fmla="*/ 2496653 h 3370881"/>
                          <a:gd name="connsiteX312" fmla="*/ 2278152 w 2657256"/>
                          <a:gd name="connsiteY312" fmla="*/ 2475178 h 3370881"/>
                          <a:gd name="connsiteX313" fmla="*/ 2245659 w 2657256"/>
                          <a:gd name="connsiteY313" fmla="*/ 2389247 h 3370881"/>
                          <a:gd name="connsiteX314" fmla="*/ 2195507 w 2657256"/>
                          <a:gd name="connsiteY314" fmla="*/ 2241328 h 3370881"/>
                          <a:gd name="connsiteX315" fmla="*/ 2083786 w 2657256"/>
                          <a:gd name="connsiteY315" fmla="*/ 2040300 h 3370881"/>
                          <a:gd name="connsiteX316" fmla="*/ 2048773 w 2657256"/>
                          <a:gd name="connsiteY316" fmla="*/ 2017971 h 3370881"/>
                          <a:gd name="connsiteX317" fmla="*/ 2074314 w 2657256"/>
                          <a:gd name="connsiteY317" fmla="*/ 2011967 h 3370881"/>
                          <a:gd name="connsiteX318" fmla="*/ 2034988 w 2657256"/>
                          <a:gd name="connsiteY318" fmla="*/ 2003764 h 3370881"/>
                          <a:gd name="connsiteX319" fmla="*/ 2026023 w 2657256"/>
                          <a:gd name="connsiteY319" fmla="*/ 2026176 h 3370881"/>
                          <a:gd name="connsiteX320" fmla="*/ 2021541 w 2657256"/>
                          <a:gd name="connsiteY320" fmla="*/ 2039623 h 3370881"/>
                          <a:gd name="connsiteX321" fmla="*/ 1999129 w 2657256"/>
                          <a:gd name="connsiteY321" fmla="*/ 2053070 h 3370881"/>
                          <a:gd name="connsiteX322" fmla="*/ 1990165 w 2657256"/>
                          <a:gd name="connsiteY322" fmla="*/ 2070999 h 3370881"/>
                          <a:gd name="connsiteX323" fmla="*/ 1967753 w 2657256"/>
                          <a:gd name="connsiteY323" fmla="*/ 2106858 h 3370881"/>
                          <a:gd name="connsiteX324" fmla="*/ 1981200 w 2657256"/>
                          <a:gd name="connsiteY324" fmla="*/ 2223399 h 3370881"/>
                          <a:gd name="connsiteX325" fmla="*/ 1994647 w 2657256"/>
                          <a:gd name="connsiteY325" fmla="*/ 2254776 h 3370881"/>
                          <a:gd name="connsiteX326" fmla="*/ 2003612 w 2657256"/>
                          <a:gd name="connsiteY326" fmla="*/ 2272705 h 3370881"/>
                          <a:gd name="connsiteX327" fmla="*/ 2026023 w 2657256"/>
                          <a:gd name="connsiteY327" fmla="*/ 2304081 h 3370881"/>
                          <a:gd name="connsiteX328" fmla="*/ 2043953 w 2657256"/>
                          <a:gd name="connsiteY328" fmla="*/ 2348905 h 3370881"/>
                          <a:gd name="connsiteX329" fmla="*/ 2061882 w 2657256"/>
                          <a:gd name="connsiteY329" fmla="*/ 2371317 h 3370881"/>
                          <a:gd name="connsiteX330" fmla="*/ 2088776 w 2657256"/>
                          <a:gd name="connsiteY330" fmla="*/ 2434070 h 3370881"/>
                          <a:gd name="connsiteX331" fmla="*/ 2102223 w 2657256"/>
                          <a:gd name="connsiteY331" fmla="*/ 2465446 h 3370881"/>
                          <a:gd name="connsiteX332" fmla="*/ 2106706 w 2657256"/>
                          <a:gd name="connsiteY332" fmla="*/ 2496823 h 3370881"/>
                          <a:gd name="connsiteX333" fmla="*/ 2124635 w 2657256"/>
                          <a:gd name="connsiteY333" fmla="*/ 2559576 h 3370881"/>
                          <a:gd name="connsiteX334" fmla="*/ 2138082 w 2657256"/>
                          <a:gd name="connsiteY334" fmla="*/ 2649223 h 3370881"/>
                          <a:gd name="connsiteX335" fmla="*/ 2147047 w 2657256"/>
                          <a:gd name="connsiteY335" fmla="*/ 2685081 h 3370881"/>
                          <a:gd name="connsiteX336" fmla="*/ 2151529 w 2657256"/>
                          <a:gd name="connsiteY336" fmla="*/ 2716458 h 3370881"/>
                          <a:gd name="connsiteX337" fmla="*/ 2160494 w 2657256"/>
                          <a:gd name="connsiteY337" fmla="*/ 2770246 h 3370881"/>
                          <a:gd name="connsiteX338" fmla="*/ 2156012 w 2657256"/>
                          <a:gd name="connsiteY338" fmla="*/ 2962987 h 3370881"/>
                          <a:gd name="connsiteX339" fmla="*/ 2138082 w 2657256"/>
                          <a:gd name="connsiteY339" fmla="*/ 3043670 h 3370881"/>
                          <a:gd name="connsiteX340" fmla="*/ 2133600 w 2657256"/>
                          <a:gd name="connsiteY340" fmla="*/ 3061599 h 3370881"/>
                          <a:gd name="connsiteX341" fmla="*/ 2120153 w 2657256"/>
                          <a:gd name="connsiteY341" fmla="*/ 3079529 h 3370881"/>
                          <a:gd name="connsiteX342" fmla="*/ 2111188 w 2657256"/>
                          <a:gd name="connsiteY342" fmla="*/ 3106423 h 3370881"/>
                          <a:gd name="connsiteX343" fmla="*/ 2088776 w 2657256"/>
                          <a:gd name="connsiteY343" fmla="*/ 3137799 h 3370881"/>
                          <a:gd name="connsiteX344" fmla="*/ 2075329 w 2657256"/>
                          <a:gd name="connsiteY344" fmla="*/ 3164693 h 3370881"/>
                          <a:gd name="connsiteX345" fmla="*/ 2061882 w 2657256"/>
                          <a:gd name="connsiteY345" fmla="*/ 3169176 h 3370881"/>
                          <a:gd name="connsiteX346" fmla="*/ 2021541 w 2657256"/>
                          <a:gd name="connsiteY346" fmla="*/ 3164693 h 3370881"/>
                          <a:gd name="connsiteX347" fmla="*/ 2012576 w 2657256"/>
                          <a:gd name="connsiteY347" fmla="*/ 3119870 h 3370881"/>
                          <a:gd name="connsiteX348" fmla="*/ 2048435 w 2657256"/>
                          <a:gd name="connsiteY348" fmla="*/ 3021258 h 3370881"/>
                          <a:gd name="connsiteX349" fmla="*/ 2048435 w 2657256"/>
                          <a:gd name="connsiteY349" fmla="*/ 3021258 h 3370881"/>
                          <a:gd name="connsiteX350" fmla="*/ 2061882 w 2657256"/>
                          <a:gd name="connsiteY350" fmla="*/ 2967470 h 3370881"/>
                          <a:gd name="connsiteX351" fmla="*/ 2070847 w 2657256"/>
                          <a:gd name="connsiteY351" fmla="*/ 2882305 h 3370881"/>
                          <a:gd name="connsiteX352" fmla="*/ 2066365 w 2657256"/>
                          <a:gd name="connsiteY352" fmla="*/ 2725423 h 3370881"/>
                          <a:gd name="connsiteX353" fmla="*/ 2043953 w 2657256"/>
                          <a:gd name="connsiteY353" fmla="*/ 2649223 h 3370881"/>
                          <a:gd name="connsiteX354" fmla="*/ 2030506 w 2657256"/>
                          <a:gd name="connsiteY354" fmla="*/ 2622329 h 3370881"/>
                          <a:gd name="connsiteX355" fmla="*/ 2017059 w 2657256"/>
                          <a:gd name="connsiteY355" fmla="*/ 2581987 h 3370881"/>
                          <a:gd name="connsiteX356" fmla="*/ 1981200 w 2657256"/>
                          <a:gd name="connsiteY356" fmla="*/ 2514752 h 3370881"/>
                          <a:gd name="connsiteX357" fmla="*/ 1972235 w 2657256"/>
                          <a:gd name="connsiteY357" fmla="*/ 2501305 h 3370881"/>
                          <a:gd name="connsiteX358" fmla="*/ 1958788 w 2657256"/>
                          <a:gd name="connsiteY358" fmla="*/ 2478893 h 3370881"/>
                          <a:gd name="connsiteX359" fmla="*/ 1905000 w 2657256"/>
                          <a:gd name="connsiteY359" fmla="*/ 2398211 h 3370881"/>
                          <a:gd name="connsiteX360" fmla="*/ 1882588 w 2657256"/>
                          <a:gd name="connsiteY360" fmla="*/ 2357870 h 3370881"/>
                          <a:gd name="connsiteX361" fmla="*/ 1869141 w 2657256"/>
                          <a:gd name="connsiteY361" fmla="*/ 2339940 h 3370881"/>
                          <a:gd name="connsiteX362" fmla="*/ 1806388 w 2657256"/>
                          <a:gd name="connsiteY362" fmla="*/ 2313046 h 3370881"/>
                          <a:gd name="connsiteX363" fmla="*/ 1779494 w 2657256"/>
                          <a:gd name="connsiteY363" fmla="*/ 2304081 h 3370881"/>
                          <a:gd name="connsiteX364" fmla="*/ 1752600 w 2657256"/>
                          <a:gd name="connsiteY364" fmla="*/ 2299599 h 3370881"/>
                          <a:gd name="connsiteX365" fmla="*/ 1680882 w 2657256"/>
                          <a:gd name="connsiteY365" fmla="*/ 2277187 h 3370881"/>
                          <a:gd name="connsiteX366" fmla="*/ 1662953 w 2657256"/>
                          <a:gd name="connsiteY366" fmla="*/ 2272705 h 3370881"/>
                          <a:gd name="connsiteX367" fmla="*/ 1640541 w 2657256"/>
                          <a:gd name="connsiteY367" fmla="*/ 2259258 h 3370881"/>
                          <a:gd name="connsiteX368" fmla="*/ 1604682 w 2657256"/>
                          <a:gd name="connsiteY368" fmla="*/ 2272705 h 3370881"/>
                          <a:gd name="connsiteX369" fmla="*/ 1537447 w 2657256"/>
                          <a:gd name="connsiteY369" fmla="*/ 2304081 h 3370881"/>
                          <a:gd name="connsiteX370" fmla="*/ 1546113 w 2657256"/>
                          <a:gd name="connsiteY370" fmla="*/ 2313644 h 3370881"/>
                          <a:gd name="connsiteX371" fmla="*/ 1488141 w 2657256"/>
                          <a:gd name="connsiteY371" fmla="*/ 2313046 h 3370881"/>
                          <a:gd name="connsiteX372" fmla="*/ 1478878 w 2657256"/>
                          <a:gd name="connsiteY372" fmla="*/ 2342331 h 3370881"/>
                          <a:gd name="connsiteX373" fmla="*/ 1402678 w 2657256"/>
                          <a:gd name="connsiteY373" fmla="*/ 2339641 h 3370881"/>
                          <a:gd name="connsiteX374" fmla="*/ 1322892 w 2657256"/>
                          <a:gd name="connsiteY374" fmla="*/ 2336952 h 3370881"/>
                          <a:gd name="connsiteX375" fmla="*/ 1199384 w 2657256"/>
                          <a:gd name="connsiteY375" fmla="*/ 2307041 h 3370881"/>
                          <a:gd name="connsiteX376" fmla="*/ 1066800 w 2657256"/>
                          <a:gd name="connsiteY376" fmla="*/ 2272705 h 3370881"/>
                          <a:gd name="connsiteX377" fmla="*/ 1030941 w 2657256"/>
                          <a:gd name="connsiteY377" fmla="*/ 2263740 h 3370881"/>
                          <a:gd name="connsiteX378" fmla="*/ 986118 w 2657256"/>
                          <a:gd name="connsiteY378" fmla="*/ 2241329 h 3370881"/>
                          <a:gd name="connsiteX379" fmla="*/ 968188 w 2657256"/>
                          <a:gd name="connsiteY379" fmla="*/ 2232364 h 3370881"/>
                          <a:gd name="connsiteX380" fmla="*/ 936812 w 2657256"/>
                          <a:gd name="connsiteY380" fmla="*/ 2214434 h 3370881"/>
                          <a:gd name="connsiteX381" fmla="*/ 905435 w 2657256"/>
                          <a:gd name="connsiteY381" fmla="*/ 2196505 h 3370881"/>
                          <a:gd name="connsiteX382" fmla="*/ 869576 w 2657256"/>
                          <a:gd name="connsiteY382" fmla="*/ 2209952 h 3370881"/>
                          <a:gd name="connsiteX383" fmla="*/ 856129 w 2657256"/>
                          <a:gd name="connsiteY383" fmla="*/ 2227881 h 3370881"/>
                          <a:gd name="connsiteX384" fmla="*/ 815788 w 2657256"/>
                          <a:gd name="connsiteY384" fmla="*/ 2268223 h 3370881"/>
                          <a:gd name="connsiteX385" fmla="*/ 788894 w 2657256"/>
                          <a:gd name="connsiteY385" fmla="*/ 2290634 h 3370881"/>
                          <a:gd name="connsiteX386" fmla="*/ 762000 w 2657256"/>
                          <a:gd name="connsiteY386" fmla="*/ 2313046 h 3370881"/>
                          <a:gd name="connsiteX387" fmla="*/ 753035 w 2657256"/>
                          <a:gd name="connsiteY387" fmla="*/ 2326493 h 3370881"/>
                          <a:gd name="connsiteX388" fmla="*/ 735106 w 2657256"/>
                          <a:gd name="connsiteY388" fmla="*/ 2339940 h 3370881"/>
                          <a:gd name="connsiteX389" fmla="*/ 712694 w 2657256"/>
                          <a:gd name="connsiteY389" fmla="*/ 2362352 h 3370881"/>
                          <a:gd name="connsiteX390" fmla="*/ 694765 w 2657256"/>
                          <a:gd name="connsiteY390" fmla="*/ 2375799 h 3370881"/>
                          <a:gd name="connsiteX391" fmla="*/ 681318 w 2657256"/>
                          <a:gd name="connsiteY391" fmla="*/ 2393729 h 3370881"/>
                          <a:gd name="connsiteX392" fmla="*/ 667870 w 2657256"/>
                          <a:gd name="connsiteY392" fmla="*/ 2402693 h 3370881"/>
                          <a:gd name="connsiteX393" fmla="*/ 623047 w 2657256"/>
                          <a:gd name="connsiteY393" fmla="*/ 2443034 h 3370881"/>
                          <a:gd name="connsiteX394" fmla="*/ 600635 w 2657256"/>
                          <a:gd name="connsiteY394" fmla="*/ 2474411 h 3370881"/>
                          <a:gd name="connsiteX395" fmla="*/ 587188 w 2657256"/>
                          <a:gd name="connsiteY395" fmla="*/ 2514752 h 3370881"/>
                          <a:gd name="connsiteX396" fmla="*/ 582706 w 2657256"/>
                          <a:gd name="connsiteY396" fmla="*/ 2546129 h 3370881"/>
                          <a:gd name="connsiteX397" fmla="*/ 596153 w 2657256"/>
                          <a:gd name="connsiteY397" fmla="*/ 2635776 h 3370881"/>
                          <a:gd name="connsiteX398" fmla="*/ 600635 w 2657256"/>
                          <a:gd name="connsiteY398" fmla="*/ 2653705 h 3370881"/>
                          <a:gd name="connsiteX399" fmla="*/ 609600 w 2657256"/>
                          <a:gd name="connsiteY399" fmla="*/ 2671634 h 3370881"/>
                          <a:gd name="connsiteX400" fmla="*/ 614082 w 2657256"/>
                          <a:gd name="connsiteY400" fmla="*/ 2689564 h 3370881"/>
                          <a:gd name="connsiteX401" fmla="*/ 623047 w 2657256"/>
                          <a:gd name="connsiteY401" fmla="*/ 2711976 h 3370881"/>
                          <a:gd name="connsiteX402" fmla="*/ 627529 w 2657256"/>
                          <a:gd name="connsiteY402" fmla="*/ 2734387 h 3370881"/>
                          <a:gd name="connsiteX403" fmla="*/ 640976 w 2657256"/>
                          <a:gd name="connsiteY403" fmla="*/ 2765764 h 3370881"/>
                          <a:gd name="connsiteX404" fmla="*/ 645459 w 2657256"/>
                          <a:gd name="connsiteY404" fmla="*/ 2779211 h 3370881"/>
                          <a:gd name="connsiteX405" fmla="*/ 658906 w 2657256"/>
                          <a:gd name="connsiteY405" fmla="*/ 2801623 h 3370881"/>
                          <a:gd name="connsiteX406" fmla="*/ 676835 w 2657256"/>
                          <a:gd name="connsiteY406" fmla="*/ 2864376 h 3370881"/>
                          <a:gd name="connsiteX407" fmla="*/ 690282 w 2657256"/>
                          <a:gd name="connsiteY407" fmla="*/ 2895752 h 3370881"/>
                          <a:gd name="connsiteX408" fmla="*/ 699247 w 2657256"/>
                          <a:gd name="connsiteY408" fmla="*/ 2940576 h 3370881"/>
                          <a:gd name="connsiteX409" fmla="*/ 703729 w 2657256"/>
                          <a:gd name="connsiteY409" fmla="*/ 2967470 h 3370881"/>
                          <a:gd name="connsiteX410" fmla="*/ 717176 w 2657256"/>
                          <a:gd name="connsiteY410" fmla="*/ 2994364 h 3370881"/>
                          <a:gd name="connsiteX411" fmla="*/ 735106 w 2657256"/>
                          <a:gd name="connsiteY411" fmla="*/ 3052634 h 3370881"/>
                          <a:gd name="connsiteX412" fmla="*/ 739588 w 2657256"/>
                          <a:gd name="connsiteY412" fmla="*/ 3079529 h 3370881"/>
                          <a:gd name="connsiteX413" fmla="*/ 762000 w 2657256"/>
                          <a:gd name="connsiteY413" fmla="*/ 3142281 h 3370881"/>
                          <a:gd name="connsiteX414" fmla="*/ 766482 w 2657256"/>
                          <a:gd name="connsiteY414" fmla="*/ 3231929 h 3370881"/>
                          <a:gd name="connsiteX415" fmla="*/ 770965 w 2657256"/>
                          <a:gd name="connsiteY415" fmla="*/ 3254340 h 3370881"/>
                          <a:gd name="connsiteX416" fmla="*/ 775447 w 2657256"/>
                          <a:gd name="connsiteY416" fmla="*/ 3285717 h 3370881"/>
                          <a:gd name="connsiteX417" fmla="*/ 748553 w 2657256"/>
                          <a:gd name="connsiteY417" fmla="*/ 3335023 h 3370881"/>
                          <a:gd name="connsiteX418" fmla="*/ 721659 w 2657256"/>
                          <a:gd name="connsiteY418" fmla="*/ 3343987 h 3370881"/>
                          <a:gd name="connsiteX419" fmla="*/ 708212 w 2657256"/>
                          <a:gd name="connsiteY419" fmla="*/ 3348470 h 3370881"/>
                          <a:gd name="connsiteX420" fmla="*/ 623047 w 2657256"/>
                          <a:gd name="connsiteY420" fmla="*/ 3330540 h 3370881"/>
                          <a:gd name="connsiteX421" fmla="*/ 609600 w 2657256"/>
                          <a:gd name="connsiteY421" fmla="*/ 3308129 h 3370881"/>
                          <a:gd name="connsiteX422" fmla="*/ 591670 w 2657256"/>
                          <a:gd name="connsiteY422" fmla="*/ 3267787 h 3370881"/>
                          <a:gd name="connsiteX423" fmla="*/ 560294 w 2657256"/>
                          <a:gd name="connsiteY423" fmla="*/ 3209517 h 3370881"/>
                          <a:gd name="connsiteX424" fmla="*/ 551329 w 2657256"/>
                          <a:gd name="connsiteY424" fmla="*/ 3196070 h 3370881"/>
                          <a:gd name="connsiteX425" fmla="*/ 528918 w 2657256"/>
                          <a:gd name="connsiteY425" fmla="*/ 3173658 h 3370881"/>
                          <a:gd name="connsiteX426" fmla="*/ 519953 w 2657256"/>
                          <a:gd name="connsiteY426" fmla="*/ 3128834 h 3370881"/>
                          <a:gd name="connsiteX427" fmla="*/ 524435 w 2657256"/>
                          <a:gd name="connsiteY427" fmla="*/ 3101940 h 3370881"/>
                          <a:gd name="connsiteX428" fmla="*/ 528918 w 2657256"/>
                          <a:gd name="connsiteY428" fmla="*/ 3088493 h 3370881"/>
                          <a:gd name="connsiteX429" fmla="*/ 542365 w 2657256"/>
                          <a:gd name="connsiteY429" fmla="*/ 3052634 h 3370881"/>
                          <a:gd name="connsiteX430" fmla="*/ 484094 w 2657256"/>
                          <a:gd name="connsiteY430" fmla="*/ 2886787 h 3370881"/>
                          <a:gd name="connsiteX431" fmla="*/ 443753 w 2657256"/>
                          <a:gd name="connsiteY431" fmla="*/ 2779211 h 3370881"/>
                          <a:gd name="connsiteX432" fmla="*/ 439270 w 2657256"/>
                          <a:gd name="connsiteY432" fmla="*/ 2752317 h 3370881"/>
                          <a:gd name="connsiteX433" fmla="*/ 430306 w 2657256"/>
                          <a:gd name="connsiteY433" fmla="*/ 2716458 h 3370881"/>
                          <a:gd name="connsiteX434" fmla="*/ 425823 w 2657256"/>
                          <a:gd name="connsiteY434" fmla="*/ 2680599 h 3370881"/>
                          <a:gd name="connsiteX435" fmla="*/ 398929 w 2657256"/>
                          <a:gd name="connsiteY435" fmla="*/ 2599917 h 3370881"/>
                          <a:gd name="connsiteX436" fmla="*/ 385482 w 2657256"/>
                          <a:gd name="connsiteY436" fmla="*/ 2568540 h 3370881"/>
                          <a:gd name="connsiteX437" fmla="*/ 381000 w 2657256"/>
                          <a:gd name="connsiteY437" fmla="*/ 2550611 h 3370881"/>
                          <a:gd name="connsiteX438" fmla="*/ 372035 w 2657256"/>
                          <a:gd name="connsiteY438" fmla="*/ 2483376 h 3370881"/>
                          <a:gd name="connsiteX439" fmla="*/ 367553 w 2657256"/>
                          <a:gd name="connsiteY439" fmla="*/ 2469929 h 3370881"/>
                          <a:gd name="connsiteX440" fmla="*/ 407894 w 2657256"/>
                          <a:gd name="connsiteY440" fmla="*/ 2451999 h 3370881"/>
                          <a:gd name="connsiteX441" fmla="*/ 515470 w 2657256"/>
                          <a:gd name="connsiteY441" fmla="*/ 2407176 h 3370881"/>
                          <a:gd name="connsiteX442" fmla="*/ 578223 w 2657256"/>
                          <a:gd name="connsiteY442" fmla="*/ 2353387 h 3370881"/>
                          <a:gd name="connsiteX443" fmla="*/ 587188 w 2657256"/>
                          <a:gd name="connsiteY443" fmla="*/ 2330976 h 3370881"/>
                          <a:gd name="connsiteX444" fmla="*/ 614082 w 2657256"/>
                          <a:gd name="connsiteY444" fmla="*/ 2254776 h 3370881"/>
                          <a:gd name="connsiteX445" fmla="*/ 649941 w 2657256"/>
                          <a:gd name="connsiteY445" fmla="*/ 2200987 h 3370881"/>
                          <a:gd name="connsiteX446" fmla="*/ 690282 w 2657256"/>
                          <a:gd name="connsiteY446" fmla="*/ 2174093 h 3370881"/>
                          <a:gd name="connsiteX447" fmla="*/ 703729 w 2657256"/>
                          <a:gd name="connsiteY447" fmla="*/ 2165129 h 3370881"/>
                          <a:gd name="connsiteX448" fmla="*/ 739588 w 2657256"/>
                          <a:gd name="connsiteY448" fmla="*/ 2147199 h 3370881"/>
                          <a:gd name="connsiteX449" fmla="*/ 708212 w 2657256"/>
                          <a:gd name="connsiteY449" fmla="*/ 2187540 h 3370881"/>
                          <a:gd name="connsiteX450" fmla="*/ 654423 w 2657256"/>
                          <a:gd name="connsiteY450" fmla="*/ 2241329 h 3370881"/>
                          <a:gd name="connsiteX451" fmla="*/ 636494 w 2657256"/>
                          <a:gd name="connsiteY451" fmla="*/ 2259258 h 3370881"/>
                          <a:gd name="connsiteX452" fmla="*/ 614082 w 2657256"/>
                          <a:gd name="connsiteY452" fmla="*/ 2286152 h 3370881"/>
                          <a:gd name="connsiteX453" fmla="*/ 605118 w 2657256"/>
                          <a:gd name="connsiteY453" fmla="*/ 2299599 h 3370881"/>
                          <a:gd name="connsiteX454" fmla="*/ 560294 w 2657256"/>
                          <a:gd name="connsiteY454" fmla="*/ 2335458 h 3370881"/>
                          <a:gd name="connsiteX455" fmla="*/ 524435 w 2657256"/>
                          <a:gd name="connsiteY455" fmla="*/ 2348905 h 3370881"/>
                          <a:gd name="connsiteX456" fmla="*/ 502023 w 2657256"/>
                          <a:gd name="connsiteY456" fmla="*/ 2362352 h 3370881"/>
                          <a:gd name="connsiteX457" fmla="*/ 461682 w 2657256"/>
                          <a:gd name="connsiteY457" fmla="*/ 2389246 h 3370881"/>
                          <a:gd name="connsiteX458" fmla="*/ 448235 w 2657256"/>
                          <a:gd name="connsiteY458" fmla="*/ 2398211 h 3370881"/>
                          <a:gd name="connsiteX459" fmla="*/ 430306 w 2657256"/>
                          <a:gd name="connsiteY459" fmla="*/ 2407176 h 3370881"/>
                          <a:gd name="connsiteX460" fmla="*/ 412376 w 2657256"/>
                          <a:gd name="connsiteY460" fmla="*/ 2420623 h 3370881"/>
                          <a:gd name="connsiteX461" fmla="*/ 389965 w 2657256"/>
                          <a:gd name="connsiteY461" fmla="*/ 2429587 h 3370881"/>
                          <a:gd name="connsiteX462" fmla="*/ 372035 w 2657256"/>
                          <a:gd name="connsiteY462" fmla="*/ 2443034 h 3370881"/>
                          <a:gd name="connsiteX463" fmla="*/ 318247 w 2657256"/>
                          <a:gd name="connsiteY463" fmla="*/ 2474411 h 3370881"/>
                          <a:gd name="connsiteX464" fmla="*/ 304800 w 2657256"/>
                          <a:gd name="connsiteY464" fmla="*/ 2492340 h 3370881"/>
                          <a:gd name="connsiteX465" fmla="*/ 282388 w 2657256"/>
                          <a:gd name="connsiteY465" fmla="*/ 2519234 h 3370881"/>
                          <a:gd name="connsiteX466" fmla="*/ 295835 w 2657256"/>
                          <a:gd name="connsiteY466" fmla="*/ 2815070 h 3370881"/>
                          <a:gd name="connsiteX467" fmla="*/ 300318 w 2657256"/>
                          <a:gd name="connsiteY467" fmla="*/ 2837481 h 3370881"/>
                          <a:gd name="connsiteX468" fmla="*/ 304800 w 2657256"/>
                          <a:gd name="connsiteY468" fmla="*/ 2868858 h 3370881"/>
                          <a:gd name="connsiteX469" fmla="*/ 309282 w 2657256"/>
                          <a:gd name="connsiteY469" fmla="*/ 2927129 h 3370881"/>
                          <a:gd name="connsiteX470" fmla="*/ 322729 w 2657256"/>
                          <a:gd name="connsiteY470" fmla="*/ 2985399 h 3370881"/>
                          <a:gd name="connsiteX471" fmla="*/ 327212 w 2657256"/>
                          <a:gd name="connsiteY471" fmla="*/ 3012293 h 3370881"/>
                          <a:gd name="connsiteX472" fmla="*/ 331694 w 2657256"/>
                          <a:gd name="connsiteY472" fmla="*/ 3043670 h 3370881"/>
                          <a:gd name="connsiteX473" fmla="*/ 345141 w 2657256"/>
                          <a:gd name="connsiteY473" fmla="*/ 3070564 h 3370881"/>
                          <a:gd name="connsiteX474" fmla="*/ 367553 w 2657256"/>
                          <a:gd name="connsiteY474" fmla="*/ 3124352 h 3370881"/>
                          <a:gd name="connsiteX475" fmla="*/ 381000 w 2657256"/>
                          <a:gd name="connsiteY475" fmla="*/ 3182623 h 3370881"/>
                          <a:gd name="connsiteX476" fmla="*/ 389965 w 2657256"/>
                          <a:gd name="connsiteY476" fmla="*/ 3196070 h 3370881"/>
                          <a:gd name="connsiteX477" fmla="*/ 394447 w 2657256"/>
                          <a:gd name="connsiteY477" fmla="*/ 3213999 h 3370881"/>
                          <a:gd name="connsiteX478" fmla="*/ 412376 w 2657256"/>
                          <a:gd name="connsiteY478" fmla="*/ 3245376 h 3370881"/>
                          <a:gd name="connsiteX479" fmla="*/ 416859 w 2657256"/>
                          <a:gd name="connsiteY479" fmla="*/ 3258823 h 3370881"/>
                          <a:gd name="connsiteX480" fmla="*/ 425823 w 2657256"/>
                          <a:gd name="connsiteY480" fmla="*/ 3272270 h 3370881"/>
                          <a:gd name="connsiteX481" fmla="*/ 439270 w 2657256"/>
                          <a:gd name="connsiteY481" fmla="*/ 3303646 h 3370881"/>
                          <a:gd name="connsiteX482" fmla="*/ 439270 w 2657256"/>
                          <a:gd name="connsiteY482" fmla="*/ 3352952 h 3370881"/>
                          <a:gd name="connsiteX483" fmla="*/ 430306 w 2657256"/>
                          <a:gd name="connsiteY483" fmla="*/ 3366399 h 3370881"/>
                          <a:gd name="connsiteX484" fmla="*/ 412376 w 2657256"/>
                          <a:gd name="connsiteY484" fmla="*/ 3370881 h 3370881"/>
                          <a:gd name="connsiteX485" fmla="*/ 295835 w 2657256"/>
                          <a:gd name="connsiteY485" fmla="*/ 3357434 h 3370881"/>
                          <a:gd name="connsiteX486" fmla="*/ 264459 w 2657256"/>
                          <a:gd name="connsiteY486" fmla="*/ 3276752 h 3370881"/>
                          <a:gd name="connsiteX487" fmla="*/ 259976 w 2657256"/>
                          <a:gd name="connsiteY487" fmla="*/ 3240893 h 3370881"/>
                          <a:gd name="connsiteX488" fmla="*/ 246529 w 2657256"/>
                          <a:gd name="connsiteY488" fmla="*/ 3178140 h 3370881"/>
                          <a:gd name="connsiteX489" fmla="*/ 237565 w 2657256"/>
                          <a:gd name="connsiteY489" fmla="*/ 3084011 h 3370881"/>
                          <a:gd name="connsiteX490" fmla="*/ 228600 w 2657256"/>
                          <a:gd name="connsiteY490" fmla="*/ 3057117 h 3370881"/>
                          <a:gd name="connsiteX491" fmla="*/ 219635 w 2657256"/>
                          <a:gd name="connsiteY491" fmla="*/ 3021258 h 3370881"/>
                          <a:gd name="connsiteX492" fmla="*/ 206188 w 2657256"/>
                          <a:gd name="connsiteY492" fmla="*/ 2980917 h 3370881"/>
                          <a:gd name="connsiteX493" fmla="*/ 201706 w 2657256"/>
                          <a:gd name="connsiteY493" fmla="*/ 2949540 h 3370881"/>
                          <a:gd name="connsiteX494" fmla="*/ 197223 w 2657256"/>
                          <a:gd name="connsiteY494" fmla="*/ 2927129 h 3370881"/>
                          <a:gd name="connsiteX495" fmla="*/ 192741 w 2657256"/>
                          <a:gd name="connsiteY495" fmla="*/ 2891270 h 3370881"/>
                          <a:gd name="connsiteX496" fmla="*/ 188259 w 2657256"/>
                          <a:gd name="connsiteY496" fmla="*/ 2850929 h 3370881"/>
                          <a:gd name="connsiteX497" fmla="*/ 179294 w 2657256"/>
                          <a:gd name="connsiteY497" fmla="*/ 2824034 h 3370881"/>
                          <a:gd name="connsiteX498" fmla="*/ 165847 w 2657256"/>
                          <a:gd name="connsiteY498" fmla="*/ 2774729 h 3370881"/>
                          <a:gd name="connsiteX499" fmla="*/ 161365 w 2657256"/>
                          <a:gd name="connsiteY499" fmla="*/ 2747834 h 3370881"/>
                          <a:gd name="connsiteX500" fmla="*/ 156882 w 2657256"/>
                          <a:gd name="connsiteY500" fmla="*/ 2559576 h 3370881"/>
                          <a:gd name="connsiteX501" fmla="*/ 152400 w 2657256"/>
                          <a:gd name="connsiteY501" fmla="*/ 2519234 h 3370881"/>
                          <a:gd name="connsiteX502" fmla="*/ 118035 w 2657256"/>
                          <a:gd name="connsiteY502" fmla="*/ 2400004 h 3370881"/>
                          <a:gd name="connsiteX503" fmla="*/ 129988 w 2657256"/>
                          <a:gd name="connsiteY503" fmla="*/ 2344423 h 3370881"/>
                          <a:gd name="connsiteX504" fmla="*/ 100106 w 2657256"/>
                          <a:gd name="connsiteY504" fmla="*/ 2330976 h 3370881"/>
                          <a:gd name="connsiteX505" fmla="*/ 138953 w 2657256"/>
                          <a:gd name="connsiteY505" fmla="*/ 2313046 h 3370881"/>
                          <a:gd name="connsiteX506" fmla="*/ 152400 w 2657256"/>
                          <a:gd name="connsiteY506" fmla="*/ 2304081 h 3370881"/>
                          <a:gd name="connsiteX507" fmla="*/ 170329 w 2657256"/>
                          <a:gd name="connsiteY507" fmla="*/ 2259258 h 3370881"/>
                          <a:gd name="connsiteX508" fmla="*/ 188259 w 2657256"/>
                          <a:gd name="connsiteY508" fmla="*/ 2223399 h 3370881"/>
                          <a:gd name="connsiteX509" fmla="*/ 206188 w 2657256"/>
                          <a:gd name="connsiteY509" fmla="*/ 2187540 h 3370881"/>
                          <a:gd name="connsiteX510" fmla="*/ 210670 w 2657256"/>
                          <a:gd name="connsiteY510" fmla="*/ 2174093 h 3370881"/>
                          <a:gd name="connsiteX511" fmla="*/ 219635 w 2657256"/>
                          <a:gd name="connsiteY511" fmla="*/ 2115823 h 3370881"/>
                          <a:gd name="connsiteX512" fmla="*/ 210670 w 2657256"/>
                          <a:gd name="connsiteY512" fmla="*/ 1958940 h 3370881"/>
                          <a:gd name="connsiteX513" fmla="*/ 192741 w 2657256"/>
                          <a:gd name="connsiteY513" fmla="*/ 1923081 h 3370881"/>
                          <a:gd name="connsiteX514" fmla="*/ 179294 w 2657256"/>
                          <a:gd name="connsiteY514" fmla="*/ 1891705 h 3370881"/>
                          <a:gd name="connsiteX515" fmla="*/ 165847 w 2657256"/>
                          <a:gd name="connsiteY515" fmla="*/ 1864811 h 3370881"/>
                          <a:gd name="connsiteX516" fmla="*/ 152400 w 2657256"/>
                          <a:gd name="connsiteY516" fmla="*/ 1833434 h 3370881"/>
                          <a:gd name="connsiteX517" fmla="*/ 143435 w 2657256"/>
                          <a:gd name="connsiteY517" fmla="*/ 1819987 h 3370881"/>
                          <a:gd name="connsiteX518" fmla="*/ 107576 w 2657256"/>
                          <a:gd name="connsiteY518" fmla="*/ 1784129 h 3370881"/>
                          <a:gd name="connsiteX519" fmla="*/ 94129 w 2657256"/>
                          <a:gd name="connsiteY519" fmla="*/ 1779646 h 3370881"/>
                          <a:gd name="connsiteX520" fmla="*/ 71718 w 2657256"/>
                          <a:gd name="connsiteY520" fmla="*/ 1770681 h 3370881"/>
                          <a:gd name="connsiteX521" fmla="*/ 58270 w 2657256"/>
                          <a:gd name="connsiteY521" fmla="*/ 1761717 h 3370881"/>
                          <a:gd name="connsiteX522" fmla="*/ 26894 w 2657256"/>
                          <a:gd name="connsiteY522" fmla="*/ 1730340 h 3370881"/>
                          <a:gd name="connsiteX523" fmla="*/ 0 w 2657256"/>
                          <a:gd name="connsiteY523" fmla="*/ 1707929 h 3370881"/>
                          <a:gd name="connsiteX0" fmla="*/ 0 w 2657256"/>
                          <a:gd name="connsiteY0" fmla="*/ 1707929 h 3370881"/>
                          <a:gd name="connsiteX1" fmla="*/ 22412 w 2657256"/>
                          <a:gd name="connsiteY1" fmla="*/ 1698964 h 3370881"/>
                          <a:gd name="connsiteX2" fmla="*/ 31376 w 2657256"/>
                          <a:gd name="connsiteY2" fmla="*/ 1681034 h 3370881"/>
                          <a:gd name="connsiteX3" fmla="*/ 44823 w 2657256"/>
                          <a:gd name="connsiteY3" fmla="*/ 1672070 h 3370881"/>
                          <a:gd name="connsiteX4" fmla="*/ 58270 w 2657256"/>
                          <a:gd name="connsiteY4" fmla="*/ 1654140 h 3370881"/>
                          <a:gd name="connsiteX5" fmla="*/ 76200 w 2657256"/>
                          <a:gd name="connsiteY5" fmla="*/ 1645176 h 3370881"/>
                          <a:gd name="connsiteX6" fmla="*/ 98612 w 2657256"/>
                          <a:gd name="connsiteY6" fmla="*/ 1636211 h 3370881"/>
                          <a:gd name="connsiteX7" fmla="*/ 125506 w 2657256"/>
                          <a:gd name="connsiteY7" fmla="*/ 1627246 h 3370881"/>
                          <a:gd name="connsiteX8" fmla="*/ 152400 w 2657256"/>
                          <a:gd name="connsiteY8" fmla="*/ 1609317 h 3370881"/>
                          <a:gd name="connsiteX9" fmla="*/ 170329 w 2657256"/>
                          <a:gd name="connsiteY9" fmla="*/ 1600352 h 3370881"/>
                          <a:gd name="connsiteX10" fmla="*/ 188259 w 2657256"/>
                          <a:gd name="connsiteY10" fmla="*/ 1582423 h 3370881"/>
                          <a:gd name="connsiteX11" fmla="*/ 228600 w 2657256"/>
                          <a:gd name="connsiteY11" fmla="*/ 1564493 h 3370881"/>
                          <a:gd name="connsiteX12" fmla="*/ 255494 w 2657256"/>
                          <a:gd name="connsiteY12" fmla="*/ 1546564 h 3370881"/>
                          <a:gd name="connsiteX13" fmla="*/ 300318 w 2657256"/>
                          <a:gd name="connsiteY13" fmla="*/ 1524152 h 3370881"/>
                          <a:gd name="connsiteX14" fmla="*/ 313765 w 2657256"/>
                          <a:gd name="connsiteY14" fmla="*/ 1515187 h 3370881"/>
                          <a:gd name="connsiteX15" fmla="*/ 340659 w 2657256"/>
                          <a:gd name="connsiteY15" fmla="*/ 1510705 h 3370881"/>
                          <a:gd name="connsiteX16" fmla="*/ 363070 w 2657256"/>
                          <a:gd name="connsiteY16" fmla="*/ 1506223 h 3370881"/>
                          <a:gd name="connsiteX17" fmla="*/ 389965 w 2657256"/>
                          <a:gd name="connsiteY17" fmla="*/ 1501740 h 3370881"/>
                          <a:gd name="connsiteX18" fmla="*/ 425823 w 2657256"/>
                          <a:gd name="connsiteY18" fmla="*/ 1497258 h 3370881"/>
                          <a:gd name="connsiteX19" fmla="*/ 470647 w 2657256"/>
                          <a:gd name="connsiteY19" fmla="*/ 1488293 h 3370881"/>
                          <a:gd name="connsiteX20" fmla="*/ 515470 w 2657256"/>
                          <a:gd name="connsiteY20" fmla="*/ 1479329 h 3370881"/>
                          <a:gd name="connsiteX21" fmla="*/ 528918 w 2657256"/>
                          <a:gd name="connsiteY21" fmla="*/ 1470364 h 3370881"/>
                          <a:gd name="connsiteX22" fmla="*/ 600635 w 2657256"/>
                          <a:gd name="connsiteY22" fmla="*/ 1456917 h 3370881"/>
                          <a:gd name="connsiteX23" fmla="*/ 690282 w 2657256"/>
                          <a:gd name="connsiteY23" fmla="*/ 1447952 h 3370881"/>
                          <a:gd name="connsiteX24" fmla="*/ 793376 w 2657256"/>
                          <a:gd name="connsiteY24" fmla="*/ 1452434 h 3370881"/>
                          <a:gd name="connsiteX25" fmla="*/ 874059 w 2657256"/>
                          <a:gd name="connsiteY25" fmla="*/ 1465881 h 3370881"/>
                          <a:gd name="connsiteX26" fmla="*/ 914400 w 2657256"/>
                          <a:gd name="connsiteY26" fmla="*/ 1470364 h 3370881"/>
                          <a:gd name="connsiteX27" fmla="*/ 1030941 w 2657256"/>
                          <a:gd name="connsiteY27" fmla="*/ 1483811 h 3370881"/>
                          <a:gd name="connsiteX28" fmla="*/ 1151965 w 2657256"/>
                          <a:gd name="connsiteY28" fmla="*/ 1492776 h 3370881"/>
                          <a:gd name="connsiteX29" fmla="*/ 1281953 w 2657256"/>
                          <a:gd name="connsiteY29" fmla="*/ 1501740 h 3370881"/>
                          <a:gd name="connsiteX30" fmla="*/ 1465729 w 2657256"/>
                          <a:gd name="connsiteY30" fmla="*/ 1497258 h 3370881"/>
                          <a:gd name="connsiteX31" fmla="*/ 1510553 w 2657256"/>
                          <a:gd name="connsiteY31" fmla="*/ 1492776 h 3370881"/>
                          <a:gd name="connsiteX32" fmla="*/ 1582270 w 2657256"/>
                          <a:gd name="connsiteY32" fmla="*/ 1461399 h 3370881"/>
                          <a:gd name="connsiteX33" fmla="*/ 1604682 w 2657256"/>
                          <a:gd name="connsiteY33" fmla="*/ 1456917 h 3370881"/>
                          <a:gd name="connsiteX34" fmla="*/ 1622612 w 2657256"/>
                          <a:gd name="connsiteY34" fmla="*/ 1447952 h 3370881"/>
                          <a:gd name="connsiteX35" fmla="*/ 1645023 w 2657256"/>
                          <a:gd name="connsiteY35" fmla="*/ 1438987 h 3370881"/>
                          <a:gd name="connsiteX36" fmla="*/ 1662953 w 2657256"/>
                          <a:gd name="connsiteY36" fmla="*/ 1425540 h 3370881"/>
                          <a:gd name="connsiteX37" fmla="*/ 1698812 w 2657256"/>
                          <a:gd name="connsiteY37" fmla="*/ 1407611 h 3370881"/>
                          <a:gd name="connsiteX38" fmla="*/ 1739153 w 2657256"/>
                          <a:gd name="connsiteY38" fmla="*/ 1380717 h 3370881"/>
                          <a:gd name="connsiteX39" fmla="*/ 1752600 w 2657256"/>
                          <a:gd name="connsiteY39" fmla="*/ 1367270 h 3370881"/>
                          <a:gd name="connsiteX40" fmla="*/ 1775012 w 2657256"/>
                          <a:gd name="connsiteY40" fmla="*/ 1353823 h 3370881"/>
                          <a:gd name="connsiteX41" fmla="*/ 1797423 w 2657256"/>
                          <a:gd name="connsiteY41" fmla="*/ 1335893 h 3370881"/>
                          <a:gd name="connsiteX42" fmla="*/ 1810870 w 2657256"/>
                          <a:gd name="connsiteY42" fmla="*/ 1304517 h 3370881"/>
                          <a:gd name="connsiteX43" fmla="*/ 1815353 w 2657256"/>
                          <a:gd name="connsiteY43" fmla="*/ 1291070 h 3370881"/>
                          <a:gd name="connsiteX44" fmla="*/ 1801906 w 2657256"/>
                          <a:gd name="connsiteY44" fmla="*/ 1138670 h 3370881"/>
                          <a:gd name="connsiteX45" fmla="*/ 1792941 w 2657256"/>
                          <a:gd name="connsiteY45" fmla="*/ 1125223 h 3370881"/>
                          <a:gd name="connsiteX46" fmla="*/ 1757082 w 2657256"/>
                          <a:gd name="connsiteY46" fmla="*/ 1093846 h 3370881"/>
                          <a:gd name="connsiteX47" fmla="*/ 1730188 w 2657256"/>
                          <a:gd name="connsiteY47" fmla="*/ 1066952 h 3370881"/>
                          <a:gd name="connsiteX48" fmla="*/ 1703294 w 2657256"/>
                          <a:gd name="connsiteY48" fmla="*/ 1049023 h 3370881"/>
                          <a:gd name="connsiteX49" fmla="*/ 1622612 w 2657256"/>
                          <a:gd name="connsiteY49" fmla="*/ 1053505 h 3370881"/>
                          <a:gd name="connsiteX50" fmla="*/ 1595718 w 2657256"/>
                          <a:gd name="connsiteY50" fmla="*/ 1062470 h 3370881"/>
                          <a:gd name="connsiteX51" fmla="*/ 1573306 w 2657256"/>
                          <a:gd name="connsiteY51" fmla="*/ 1066952 h 3370881"/>
                          <a:gd name="connsiteX52" fmla="*/ 1453385 w 2657256"/>
                          <a:gd name="connsiteY52" fmla="*/ 1082761 h 3370881"/>
                          <a:gd name="connsiteX53" fmla="*/ 1326776 w 2657256"/>
                          <a:gd name="connsiteY53" fmla="*/ 1062470 h 3370881"/>
                          <a:gd name="connsiteX54" fmla="*/ 1308847 w 2657256"/>
                          <a:gd name="connsiteY54" fmla="*/ 1057987 h 3370881"/>
                          <a:gd name="connsiteX55" fmla="*/ 1277470 w 2657256"/>
                          <a:gd name="connsiteY55" fmla="*/ 1053505 h 3370881"/>
                          <a:gd name="connsiteX56" fmla="*/ 1259541 w 2657256"/>
                          <a:gd name="connsiteY56" fmla="*/ 1049023 h 3370881"/>
                          <a:gd name="connsiteX57" fmla="*/ 1232647 w 2657256"/>
                          <a:gd name="connsiteY57" fmla="*/ 1044540 h 3370881"/>
                          <a:gd name="connsiteX58" fmla="*/ 1053353 w 2657256"/>
                          <a:gd name="connsiteY58" fmla="*/ 1049023 h 3370881"/>
                          <a:gd name="connsiteX59" fmla="*/ 1035423 w 2657256"/>
                          <a:gd name="connsiteY59" fmla="*/ 1053505 h 3370881"/>
                          <a:gd name="connsiteX60" fmla="*/ 1008529 w 2657256"/>
                          <a:gd name="connsiteY60" fmla="*/ 1057987 h 3370881"/>
                          <a:gd name="connsiteX61" fmla="*/ 995082 w 2657256"/>
                          <a:gd name="connsiteY61" fmla="*/ 1062470 h 3370881"/>
                          <a:gd name="connsiteX62" fmla="*/ 945776 w 2657256"/>
                          <a:gd name="connsiteY62" fmla="*/ 1031093 h 3370881"/>
                          <a:gd name="connsiteX63" fmla="*/ 941294 w 2657256"/>
                          <a:gd name="connsiteY63" fmla="*/ 1017646 h 3370881"/>
                          <a:gd name="connsiteX64" fmla="*/ 932329 w 2657256"/>
                          <a:gd name="connsiteY64" fmla="*/ 919034 h 3370881"/>
                          <a:gd name="connsiteX65" fmla="*/ 914400 w 2657256"/>
                          <a:gd name="connsiteY65" fmla="*/ 901105 h 3370881"/>
                          <a:gd name="connsiteX66" fmla="*/ 918882 w 2657256"/>
                          <a:gd name="connsiteY66" fmla="*/ 869729 h 3370881"/>
                          <a:gd name="connsiteX67" fmla="*/ 941294 w 2657256"/>
                          <a:gd name="connsiteY67" fmla="*/ 865246 h 3370881"/>
                          <a:gd name="connsiteX68" fmla="*/ 959223 w 2657256"/>
                          <a:gd name="connsiteY68" fmla="*/ 851799 h 3370881"/>
                          <a:gd name="connsiteX69" fmla="*/ 990600 w 2657256"/>
                          <a:gd name="connsiteY69" fmla="*/ 847317 h 3370881"/>
                          <a:gd name="connsiteX70" fmla="*/ 1129553 w 2657256"/>
                          <a:gd name="connsiteY70" fmla="*/ 838352 h 3370881"/>
                          <a:gd name="connsiteX71" fmla="*/ 1147482 w 2657256"/>
                          <a:gd name="connsiteY71" fmla="*/ 829387 h 3370881"/>
                          <a:gd name="connsiteX72" fmla="*/ 1178859 w 2657256"/>
                          <a:gd name="connsiteY72" fmla="*/ 806976 h 3370881"/>
                          <a:gd name="connsiteX73" fmla="*/ 1192306 w 2657256"/>
                          <a:gd name="connsiteY73" fmla="*/ 793529 h 3370881"/>
                          <a:gd name="connsiteX74" fmla="*/ 1214718 w 2657256"/>
                          <a:gd name="connsiteY74" fmla="*/ 784564 h 3370881"/>
                          <a:gd name="connsiteX75" fmla="*/ 1241612 w 2657256"/>
                          <a:gd name="connsiteY75" fmla="*/ 771117 h 3370881"/>
                          <a:gd name="connsiteX76" fmla="*/ 1277470 w 2657256"/>
                          <a:gd name="connsiteY76" fmla="*/ 753187 h 3370881"/>
                          <a:gd name="connsiteX77" fmla="*/ 1295400 w 2657256"/>
                          <a:gd name="connsiteY77" fmla="*/ 730776 h 3370881"/>
                          <a:gd name="connsiteX78" fmla="*/ 1317812 w 2657256"/>
                          <a:gd name="connsiteY78" fmla="*/ 708364 h 3370881"/>
                          <a:gd name="connsiteX79" fmla="*/ 1353670 w 2657256"/>
                          <a:gd name="connsiteY79" fmla="*/ 663540 h 3370881"/>
                          <a:gd name="connsiteX80" fmla="*/ 1371600 w 2657256"/>
                          <a:gd name="connsiteY80" fmla="*/ 636646 h 3370881"/>
                          <a:gd name="connsiteX81" fmla="*/ 1380565 w 2657256"/>
                          <a:gd name="connsiteY81" fmla="*/ 596305 h 3370881"/>
                          <a:gd name="connsiteX82" fmla="*/ 1385047 w 2657256"/>
                          <a:gd name="connsiteY82" fmla="*/ 582858 h 3370881"/>
                          <a:gd name="connsiteX83" fmla="*/ 1380565 w 2657256"/>
                          <a:gd name="connsiteY83" fmla="*/ 533552 h 3370881"/>
                          <a:gd name="connsiteX84" fmla="*/ 1367118 w 2657256"/>
                          <a:gd name="connsiteY84" fmla="*/ 524587 h 3370881"/>
                          <a:gd name="connsiteX85" fmla="*/ 1349188 w 2657256"/>
                          <a:gd name="connsiteY85" fmla="*/ 520105 h 3370881"/>
                          <a:gd name="connsiteX86" fmla="*/ 1326776 w 2657256"/>
                          <a:gd name="connsiteY86" fmla="*/ 511140 h 3370881"/>
                          <a:gd name="connsiteX87" fmla="*/ 1281953 w 2657256"/>
                          <a:gd name="connsiteY87" fmla="*/ 515623 h 3370881"/>
                          <a:gd name="connsiteX88" fmla="*/ 1250576 w 2657256"/>
                          <a:gd name="connsiteY88" fmla="*/ 529070 h 3370881"/>
                          <a:gd name="connsiteX89" fmla="*/ 1210235 w 2657256"/>
                          <a:gd name="connsiteY89" fmla="*/ 542517 h 3370881"/>
                          <a:gd name="connsiteX90" fmla="*/ 1183341 w 2657256"/>
                          <a:gd name="connsiteY90" fmla="*/ 555964 h 3370881"/>
                          <a:gd name="connsiteX91" fmla="*/ 1160929 w 2657256"/>
                          <a:gd name="connsiteY91" fmla="*/ 569411 h 3370881"/>
                          <a:gd name="connsiteX92" fmla="*/ 1134035 w 2657256"/>
                          <a:gd name="connsiteY92" fmla="*/ 578376 h 3370881"/>
                          <a:gd name="connsiteX93" fmla="*/ 1111623 w 2657256"/>
                          <a:gd name="connsiteY93" fmla="*/ 587340 h 3370881"/>
                          <a:gd name="connsiteX94" fmla="*/ 1084729 w 2657256"/>
                          <a:gd name="connsiteY94" fmla="*/ 596305 h 3370881"/>
                          <a:gd name="connsiteX95" fmla="*/ 986118 w 2657256"/>
                          <a:gd name="connsiteY95" fmla="*/ 591823 h 3370881"/>
                          <a:gd name="connsiteX96" fmla="*/ 927847 w 2657256"/>
                          <a:gd name="connsiteY96" fmla="*/ 578376 h 3370881"/>
                          <a:gd name="connsiteX97" fmla="*/ 896470 w 2657256"/>
                          <a:gd name="connsiteY97" fmla="*/ 555964 h 3370881"/>
                          <a:gd name="connsiteX98" fmla="*/ 883023 w 2657256"/>
                          <a:gd name="connsiteY98" fmla="*/ 546999 h 3370881"/>
                          <a:gd name="connsiteX99" fmla="*/ 865094 w 2657256"/>
                          <a:gd name="connsiteY99" fmla="*/ 497693 h 3370881"/>
                          <a:gd name="connsiteX100" fmla="*/ 869576 w 2657256"/>
                          <a:gd name="connsiteY100" fmla="*/ 403564 h 3370881"/>
                          <a:gd name="connsiteX101" fmla="*/ 874059 w 2657256"/>
                          <a:gd name="connsiteY101" fmla="*/ 385634 h 3370881"/>
                          <a:gd name="connsiteX102" fmla="*/ 883023 w 2657256"/>
                          <a:gd name="connsiteY102" fmla="*/ 372187 h 3370881"/>
                          <a:gd name="connsiteX103" fmla="*/ 909918 w 2657256"/>
                          <a:gd name="connsiteY103" fmla="*/ 363223 h 3370881"/>
                          <a:gd name="connsiteX104" fmla="*/ 914400 w 2657256"/>
                          <a:gd name="connsiteY104" fmla="*/ 385634 h 3370881"/>
                          <a:gd name="connsiteX105" fmla="*/ 909918 w 2657256"/>
                          <a:gd name="connsiteY105" fmla="*/ 408046 h 3370881"/>
                          <a:gd name="connsiteX106" fmla="*/ 900953 w 2657256"/>
                          <a:gd name="connsiteY106" fmla="*/ 466317 h 3370881"/>
                          <a:gd name="connsiteX107" fmla="*/ 905435 w 2657256"/>
                          <a:gd name="connsiteY107" fmla="*/ 515623 h 3370881"/>
                          <a:gd name="connsiteX108" fmla="*/ 932329 w 2657256"/>
                          <a:gd name="connsiteY108" fmla="*/ 551481 h 3370881"/>
                          <a:gd name="connsiteX109" fmla="*/ 954741 w 2657256"/>
                          <a:gd name="connsiteY109" fmla="*/ 560446 h 3370881"/>
                          <a:gd name="connsiteX110" fmla="*/ 972670 w 2657256"/>
                          <a:gd name="connsiteY110" fmla="*/ 569411 h 3370881"/>
                          <a:gd name="connsiteX111" fmla="*/ 1066800 w 2657256"/>
                          <a:gd name="connsiteY111" fmla="*/ 564929 h 3370881"/>
                          <a:gd name="connsiteX112" fmla="*/ 1111623 w 2657256"/>
                          <a:gd name="connsiteY112" fmla="*/ 551481 h 3370881"/>
                          <a:gd name="connsiteX113" fmla="*/ 1129553 w 2657256"/>
                          <a:gd name="connsiteY113" fmla="*/ 538034 h 3370881"/>
                          <a:gd name="connsiteX114" fmla="*/ 1156447 w 2657256"/>
                          <a:gd name="connsiteY114" fmla="*/ 511140 h 3370881"/>
                          <a:gd name="connsiteX115" fmla="*/ 1160929 w 2657256"/>
                          <a:gd name="connsiteY115" fmla="*/ 493211 h 3370881"/>
                          <a:gd name="connsiteX116" fmla="*/ 1178859 w 2657256"/>
                          <a:gd name="connsiteY116" fmla="*/ 331846 h 3370881"/>
                          <a:gd name="connsiteX117" fmla="*/ 1215315 w 2657256"/>
                          <a:gd name="connsiteY117" fmla="*/ 270289 h 3370881"/>
                          <a:gd name="connsiteX118" fmla="*/ 1214718 w 2657256"/>
                          <a:gd name="connsiteY118" fmla="*/ 367705 h 3370881"/>
                          <a:gd name="connsiteX119" fmla="*/ 1201270 w 2657256"/>
                          <a:gd name="connsiteY119" fmla="*/ 412529 h 3370881"/>
                          <a:gd name="connsiteX120" fmla="*/ 1210235 w 2657256"/>
                          <a:gd name="connsiteY120" fmla="*/ 461834 h 3370881"/>
                          <a:gd name="connsiteX121" fmla="*/ 1214718 w 2657256"/>
                          <a:gd name="connsiteY121" fmla="*/ 475281 h 3370881"/>
                          <a:gd name="connsiteX122" fmla="*/ 1228165 w 2657256"/>
                          <a:gd name="connsiteY122" fmla="*/ 484246 h 3370881"/>
                          <a:gd name="connsiteX123" fmla="*/ 1250576 w 2657256"/>
                          <a:gd name="connsiteY123" fmla="*/ 502176 h 3370881"/>
                          <a:gd name="connsiteX124" fmla="*/ 1317812 w 2657256"/>
                          <a:gd name="connsiteY124" fmla="*/ 497693 h 3370881"/>
                          <a:gd name="connsiteX125" fmla="*/ 1353670 w 2657256"/>
                          <a:gd name="connsiteY125" fmla="*/ 488729 h 3370881"/>
                          <a:gd name="connsiteX126" fmla="*/ 1506070 w 2657256"/>
                          <a:gd name="connsiteY126" fmla="*/ 457352 h 3370881"/>
                          <a:gd name="connsiteX127" fmla="*/ 1550894 w 2657256"/>
                          <a:gd name="connsiteY127" fmla="*/ 430458 h 3370881"/>
                          <a:gd name="connsiteX128" fmla="*/ 1564341 w 2657256"/>
                          <a:gd name="connsiteY128" fmla="*/ 417011 h 3370881"/>
                          <a:gd name="connsiteX129" fmla="*/ 1586753 w 2657256"/>
                          <a:gd name="connsiteY129" fmla="*/ 399081 h 3370881"/>
                          <a:gd name="connsiteX130" fmla="*/ 1595718 w 2657256"/>
                          <a:gd name="connsiteY130" fmla="*/ 381152 h 3370881"/>
                          <a:gd name="connsiteX131" fmla="*/ 1600200 w 2657256"/>
                          <a:gd name="connsiteY131" fmla="*/ 363223 h 3370881"/>
                          <a:gd name="connsiteX132" fmla="*/ 1609165 w 2657256"/>
                          <a:gd name="connsiteY132" fmla="*/ 313917 h 3370881"/>
                          <a:gd name="connsiteX133" fmla="*/ 1537447 w 2657256"/>
                          <a:gd name="connsiteY133" fmla="*/ 188411 h 3370881"/>
                          <a:gd name="connsiteX134" fmla="*/ 1613647 w 2657256"/>
                          <a:gd name="connsiteY134" fmla="*/ 399081 h 3370881"/>
                          <a:gd name="connsiteX135" fmla="*/ 1627094 w 2657256"/>
                          <a:gd name="connsiteY135" fmla="*/ 417011 h 3370881"/>
                          <a:gd name="connsiteX136" fmla="*/ 1658470 w 2657256"/>
                          <a:gd name="connsiteY136" fmla="*/ 412529 h 3370881"/>
                          <a:gd name="connsiteX137" fmla="*/ 1685365 w 2657256"/>
                          <a:gd name="connsiteY137" fmla="*/ 390117 h 3370881"/>
                          <a:gd name="connsiteX138" fmla="*/ 1694329 w 2657256"/>
                          <a:gd name="connsiteY138" fmla="*/ 376670 h 3370881"/>
                          <a:gd name="connsiteX139" fmla="*/ 1734670 w 2657256"/>
                          <a:gd name="connsiteY139" fmla="*/ 354258 h 3370881"/>
                          <a:gd name="connsiteX140" fmla="*/ 1743635 w 2657256"/>
                          <a:gd name="connsiteY140" fmla="*/ 340811 h 3370881"/>
                          <a:gd name="connsiteX141" fmla="*/ 1757082 w 2657256"/>
                          <a:gd name="connsiteY141" fmla="*/ 336329 h 3370881"/>
                          <a:gd name="connsiteX142" fmla="*/ 1808984 w 2657256"/>
                          <a:gd name="connsiteY142" fmla="*/ 249641 h 3370881"/>
                          <a:gd name="connsiteX143" fmla="*/ 1899621 w 2657256"/>
                          <a:gd name="connsiteY143" fmla="*/ 211719 h 3370881"/>
                          <a:gd name="connsiteX144" fmla="*/ 1808984 w 2657256"/>
                          <a:gd name="connsiteY144" fmla="*/ 178521 h 3370881"/>
                          <a:gd name="connsiteX145" fmla="*/ 1772023 w 2657256"/>
                          <a:gd name="connsiteY145" fmla="*/ 77249 h 3370881"/>
                          <a:gd name="connsiteX146" fmla="*/ 1900425 w 2657256"/>
                          <a:gd name="connsiteY146" fmla="*/ 214081 h 3370881"/>
                          <a:gd name="connsiteX147" fmla="*/ 1874221 w 2657256"/>
                          <a:gd name="connsiteY147" fmla="*/ 318698 h 3370881"/>
                          <a:gd name="connsiteX148" fmla="*/ 1788459 w 2657256"/>
                          <a:gd name="connsiteY148" fmla="*/ 367705 h 3370881"/>
                          <a:gd name="connsiteX149" fmla="*/ 1761565 w 2657256"/>
                          <a:gd name="connsiteY149" fmla="*/ 390117 h 3370881"/>
                          <a:gd name="connsiteX150" fmla="*/ 1783976 w 2657256"/>
                          <a:gd name="connsiteY150" fmla="*/ 399081 h 3370881"/>
                          <a:gd name="connsiteX151" fmla="*/ 1878106 w 2657256"/>
                          <a:gd name="connsiteY151" fmla="*/ 390117 h 3370881"/>
                          <a:gd name="connsiteX152" fmla="*/ 1891553 w 2657256"/>
                          <a:gd name="connsiteY152" fmla="*/ 381152 h 3370881"/>
                          <a:gd name="connsiteX153" fmla="*/ 1918447 w 2657256"/>
                          <a:gd name="connsiteY153" fmla="*/ 372187 h 3370881"/>
                          <a:gd name="connsiteX154" fmla="*/ 1940859 w 2657256"/>
                          <a:gd name="connsiteY154" fmla="*/ 358740 h 3370881"/>
                          <a:gd name="connsiteX155" fmla="*/ 1954306 w 2657256"/>
                          <a:gd name="connsiteY155" fmla="*/ 354258 h 3370881"/>
                          <a:gd name="connsiteX156" fmla="*/ 2083304 w 2657256"/>
                          <a:gd name="connsiteY156" fmla="*/ 290281 h 3370881"/>
                          <a:gd name="connsiteX157" fmla="*/ 2166172 w 2657256"/>
                          <a:gd name="connsiteY157" fmla="*/ 215604 h 3370881"/>
                          <a:gd name="connsiteX158" fmla="*/ 2069054 w 2657256"/>
                          <a:gd name="connsiteY158" fmla="*/ 40493 h 3370881"/>
                          <a:gd name="connsiteX159" fmla="*/ 2078225 w 2657256"/>
                          <a:gd name="connsiteY159" fmla="*/ 188681 h 3370881"/>
                          <a:gd name="connsiteX160" fmla="*/ 1999129 w 2657256"/>
                          <a:gd name="connsiteY160" fmla="*/ 358740 h 3370881"/>
                          <a:gd name="connsiteX161" fmla="*/ 1994647 w 2657256"/>
                          <a:gd name="connsiteY161" fmla="*/ 372187 h 3370881"/>
                          <a:gd name="connsiteX162" fmla="*/ 2039470 w 2657256"/>
                          <a:gd name="connsiteY162" fmla="*/ 390117 h 3370881"/>
                          <a:gd name="connsiteX163" fmla="*/ 2115670 w 2657256"/>
                          <a:gd name="connsiteY163" fmla="*/ 390117 h 3370881"/>
                          <a:gd name="connsiteX164" fmla="*/ 2160494 w 2657256"/>
                          <a:gd name="connsiteY164" fmla="*/ 376670 h 3370881"/>
                          <a:gd name="connsiteX165" fmla="*/ 2191870 w 2657256"/>
                          <a:gd name="connsiteY165" fmla="*/ 363223 h 3370881"/>
                          <a:gd name="connsiteX166" fmla="*/ 2205318 w 2657256"/>
                          <a:gd name="connsiteY166" fmla="*/ 358740 h 3370881"/>
                          <a:gd name="connsiteX167" fmla="*/ 2232212 w 2657256"/>
                          <a:gd name="connsiteY167" fmla="*/ 340811 h 3370881"/>
                          <a:gd name="connsiteX168" fmla="*/ 2312894 w 2657256"/>
                          <a:gd name="connsiteY168" fmla="*/ 183929 h 3370881"/>
                          <a:gd name="connsiteX169" fmla="*/ 2339788 w 2657256"/>
                          <a:gd name="connsiteY169" fmla="*/ 151 h 3370881"/>
                          <a:gd name="connsiteX170" fmla="*/ 2357718 w 2657256"/>
                          <a:gd name="connsiteY170" fmla="*/ 215305 h 3370881"/>
                          <a:gd name="connsiteX171" fmla="*/ 2254623 w 2657256"/>
                          <a:gd name="connsiteY171" fmla="*/ 376670 h 3370881"/>
                          <a:gd name="connsiteX172" fmla="*/ 2245659 w 2657256"/>
                          <a:gd name="connsiteY172" fmla="*/ 390117 h 3370881"/>
                          <a:gd name="connsiteX173" fmla="*/ 2254623 w 2657256"/>
                          <a:gd name="connsiteY173" fmla="*/ 403564 h 3370881"/>
                          <a:gd name="connsiteX174" fmla="*/ 2353235 w 2657256"/>
                          <a:gd name="connsiteY174" fmla="*/ 399081 h 3370881"/>
                          <a:gd name="connsiteX175" fmla="*/ 2366682 w 2657256"/>
                          <a:gd name="connsiteY175" fmla="*/ 394599 h 3370881"/>
                          <a:gd name="connsiteX176" fmla="*/ 2389094 w 2657256"/>
                          <a:gd name="connsiteY176" fmla="*/ 390117 h 3370881"/>
                          <a:gd name="connsiteX177" fmla="*/ 2424953 w 2657256"/>
                          <a:gd name="connsiteY177" fmla="*/ 367705 h 3370881"/>
                          <a:gd name="connsiteX178" fmla="*/ 2528047 w 2657256"/>
                          <a:gd name="connsiteY178" fmla="*/ 292700 h 3370881"/>
                          <a:gd name="connsiteX179" fmla="*/ 2541495 w 2657256"/>
                          <a:gd name="connsiteY179" fmla="*/ 62906 h 3370881"/>
                          <a:gd name="connsiteX180" fmla="*/ 2591304 w 2657256"/>
                          <a:gd name="connsiteY180" fmla="*/ 214081 h 3370881"/>
                          <a:gd name="connsiteX181" fmla="*/ 2612315 w 2657256"/>
                          <a:gd name="connsiteY181" fmla="*/ 290907 h 3370881"/>
                          <a:gd name="connsiteX182" fmla="*/ 2650863 w 2657256"/>
                          <a:gd name="connsiteY182" fmla="*/ 344994 h 3370881"/>
                          <a:gd name="connsiteX183" fmla="*/ 2465294 w 2657256"/>
                          <a:gd name="connsiteY183" fmla="*/ 399081 h 3370881"/>
                          <a:gd name="connsiteX184" fmla="*/ 2442882 w 2657256"/>
                          <a:gd name="connsiteY184" fmla="*/ 403564 h 3370881"/>
                          <a:gd name="connsiteX185" fmla="*/ 2398059 w 2657256"/>
                          <a:gd name="connsiteY185" fmla="*/ 417011 h 3370881"/>
                          <a:gd name="connsiteX186" fmla="*/ 2375647 w 2657256"/>
                          <a:gd name="connsiteY186" fmla="*/ 425976 h 3370881"/>
                          <a:gd name="connsiteX187" fmla="*/ 2357718 w 2657256"/>
                          <a:gd name="connsiteY187" fmla="*/ 430458 h 3370881"/>
                          <a:gd name="connsiteX188" fmla="*/ 2344270 w 2657256"/>
                          <a:gd name="connsiteY188" fmla="*/ 461834 h 3370881"/>
                          <a:gd name="connsiteX189" fmla="*/ 2353235 w 2657256"/>
                          <a:gd name="connsiteY189" fmla="*/ 502176 h 3370881"/>
                          <a:gd name="connsiteX190" fmla="*/ 2362200 w 2657256"/>
                          <a:gd name="connsiteY190" fmla="*/ 515623 h 3370881"/>
                          <a:gd name="connsiteX191" fmla="*/ 2344270 w 2657256"/>
                          <a:gd name="connsiteY191" fmla="*/ 587340 h 3370881"/>
                          <a:gd name="connsiteX192" fmla="*/ 2321859 w 2657256"/>
                          <a:gd name="connsiteY192" fmla="*/ 614234 h 3370881"/>
                          <a:gd name="connsiteX193" fmla="*/ 2308412 w 2657256"/>
                          <a:gd name="connsiteY193" fmla="*/ 636646 h 3370881"/>
                          <a:gd name="connsiteX194" fmla="*/ 2281518 w 2657256"/>
                          <a:gd name="connsiteY194" fmla="*/ 641129 h 3370881"/>
                          <a:gd name="connsiteX195" fmla="*/ 2259106 w 2657256"/>
                          <a:gd name="connsiteY195" fmla="*/ 636646 h 3370881"/>
                          <a:gd name="connsiteX196" fmla="*/ 2277035 w 2657256"/>
                          <a:gd name="connsiteY196" fmla="*/ 578376 h 3370881"/>
                          <a:gd name="connsiteX197" fmla="*/ 2290482 w 2657256"/>
                          <a:gd name="connsiteY197" fmla="*/ 542517 h 3370881"/>
                          <a:gd name="connsiteX198" fmla="*/ 2286000 w 2657256"/>
                          <a:gd name="connsiteY198" fmla="*/ 506658 h 3370881"/>
                          <a:gd name="connsiteX199" fmla="*/ 2245659 w 2657256"/>
                          <a:gd name="connsiteY199" fmla="*/ 448387 h 3370881"/>
                          <a:gd name="connsiteX200" fmla="*/ 2200835 w 2657256"/>
                          <a:gd name="connsiteY200" fmla="*/ 430458 h 3370881"/>
                          <a:gd name="connsiteX201" fmla="*/ 2169459 w 2657256"/>
                          <a:gd name="connsiteY201" fmla="*/ 425976 h 3370881"/>
                          <a:gd name="connsiteX202" fmla="*/ 2102223 w 2657256"/>
                          <a:gd name="connsiteY202" fmla="*/ 430458 h 3370881"/>
                          <a:gd name="connsiteX203" fmla="*/ 2084294 w 2657256"/>
                          <a:gd name="connsiteY203" fmla="*/ 439423 h 3370881"/>
                          <a:gd name="connsiteX204" fmla="*/ 2070847 w 2657256"/>
                          <a:gd name="connsiteY204" fmla="*/ 443905 h 3370881"/>
                          <a:gd name="connsiteX205" fmla="*/ 2061882 w 2657256"/>
                          <a:gd name="connsiteY205" fmla="*/ 461834 h 3370881"/>
                          <a:gd name="connsiteX206" fmla="*/ 2034988 w 2657256"/>
                          <a:gd name="connsiteY206" fmla="*/ 475281 h 3370881"/>
                          <a:gd name="connsiteX207" fmla="*/ 1783976 w 2657256"/>
                          <a:gd name="connsiteY207" fmla="*/ 479764 h 3370881"/>
                          <a:gd name="connsiteX208" fmla="*/ 1766047 w 2657256"/>
                          <a:gd name="connsiteY208" fmla="*/ 488729 h 3370881"/>
                          <a:gd name="connsiteX209" fmla="*/ 1703294 w 2657256"/>
                          <a:gd name="connsiteY209" fmla="*/ 506658 h 3370881"/>
                          <a:gd name="connsiteX210" fmla="*/ 1689847 w 2657256"/>
                          <a:gd name="connsiteY210" fmla="*/ 511140 h 3370881"/>
                          <a:gd name="connsiteX211" fmla="*/ 1676400 w 2657256"/>
                          <a:gd name="connsiteY211" fmla="*/ 520105 h 3370881"/>
                          <a:gd name="connsiteX212" fmla="*/ 1649506 w 2657256"/>
                          <a:gd name="connsiteY212" fmla="*/ 529070 h 3370881"/>
                          <a:gd name="connsiteX213" fmla="*/ 1636059 w 2657256"/>
                          <a:gd name="connsiteY213" fmla="*/ 538034 h 3370881"/>
                          <a:gd name="connsiteX214" fmla="*/ 1622612 w 2657256"/>
                          <a:gd name="connsiteY214" fmla="*/ 551481 h 3370881"/>
                          <a:gd name="connsiteX215" fmla="*/ 1609165 w 2657256"/>
                          <a:gd name="connsiteY215" fmla="*/ 555964 h 3370881"/>
                          <a:gd name="connsiteX216" fmla="*/ 1577788 w 2657256"/>
                          <a:gd name="connsiteY216" fmla="*/ 587340 h 3370881"/>
                          <a:gd name="connsiteX217" fmla="*/ 1568823 w 2657256"/>
                          <a:gd name="connsiteY217" fmla="*/ 600787 h 3370881"/>
                          <a:gd name="connsiteX218" fmla="*/ 1555376 w 2657256"/>
                          <a:gd name="connsiteY218" fmla="*/ 614234 h 3370881"/>
                          <a:gd name="connsiteX219" fmla="*/ 1524000 w 2657256"/>
                          <a:gd name="connsiteY219" fmla="*/ 654576 h 3370881"/>
                          <a:gd name="connsiteX220" fmla="*/ 1519518 w 2657256"/>
                          <a:gd name="connsiteY220" fmla="*/ 668023 h 3370881"/>
                          <a:gd name="connsiteX221" fmla="*/ 1528482 w 2657256"/>
                          <a:gd name="connsiteY221" fmla="*/ 708364 h 3370881"/>
                          <a:gd name="connsiteX222" fmla="*/ 1537447 w 2657256"/>
                          <a:gd name="connsiteY222" fmla="*/ 721811 h 3370881"/>
                          <a:gd name="connsiteX223" fmla="*/ 1568823 w 2657256"/>
                          <a:gd name="connsiteY223" fmla="*/ 712846 h 3370881"/>
                          <a:gd name="connsiteX224" fmla="*/ 1600200 w 2657256"/>
                          <a:gd name="connsiteY224" fmla="*/ 712846 h 3370881"/>
                          <a:gd name="connsiteX225" fmla="*/ 1631576 w 2657256"/>
                          <a:gd name="connsiteY225" fmla="*/ 690434 h 3370881"/>
                          <a:gd name="connsiteX226" fmla="*/ 1645023 w 2657256"/>
                          <a:gd name="connsiteY226" fmla="*/ 676987 h 3370881"/>
                          <a:gd name="connsiteX227" fmla="*/ 1685365 w 2657256"/>
                          <a:gd name="connsiteY227" fmla="*/ 645611 h 3370881"/>
                          <a:gd name="connsiteX228" fmla="*/ 1716741 w 2657256"/>
                          <a:gd name="connsiteY228" fmla="*/ 614234 h 3370881"/>
                          <a:gd name="connsiteX229" fmla="*/ 1748118 w 2657256"/>
                          <a:gd name="connsiteY229" fmla="*/ 596305 h 3370881"/>
                          <a:gd name="connsiteX230" fmla="*/ 1761565 w 2657256"/>
                          <a:gd name="connsiteY230" fmla="*/ 591823 h 3370881"/>
                          <a:gd name="connsiteX231" fmla="*/ 1779494 w 2657256"/>
                          <a:gd name="connsiteY231" fmla="*/ 582858 h 3370881"/>
                          <a:gd name="connsiteX232" fmla="*/ 1815353 w 2657256"/>
                          <a:gd name="connsiteY232" fmla="*/ 573893 h 3370881"/>
                          <a:gd name="connsiteX233" fmla="*/ 2030506 w 2657256"/>
                          <a:gd name="connsiteY233" fmla="*/ 578376 h 3370881"/>
                          <a:gd name="connsiteX234" fmla="*/ 2017059 w 2657256"/>
                          <a:gd name="connsiteY234" fmla="*/ 600787 h 3370881"/>
                          <a:gd name="connsiteX235" fmla="*/ 1981200 w 2657256"/>
                          <a:gd name="connsiteY235" fmla="*/ 636646 h 3370881"/>
                          <a:gd name="connsiteX236" fmla="*/ 1967753 w 2657256"/>
                          <a:gd name="connsiteY236" fmla="*/ 650093 h 3370881"/>
                          <a:gd name="connsiteX237" fmla="*/ 1936376 w 2657256"/>
                          <a:gd name="connsiteY237" fmla="*/ 690434 h 3370881"/>
                          <a:gd name="connsiteX238" fmla="*/ 1905000 w 2657256"/>
                          <a:gd name="connsiteY238" fmla="*/ 717329 h 3370881"/>
                          <a:gd name="connsiteX239" fmla="*/ 1860176 w 2657256"/>
                          <a:gd name="connsiteY239" fmla="*/ 735258 h 3370881"/>
                          <a:gd name="connsiteX240" fmla="*/ 1788459 w 2657256"/>
                          <a:gd name="connsiteY240" fmla="*/ 744223 h 3370881"/>
                          <a:gd name="connsiteX241" fmla="*/ 1846729 w 2657256"/>
                          <a:gd name="connsiteY241" fmla="*/ 802493 h 3370881"/>
                          <a:gd name="connsiteX242" fmla="*/ 1913965 w 2657256"/>
                          <a:gd name="connsiteY242" fmla="*/ 829387 h 3370881"/>
                          <a:gd name="connsiteX243" fmla="*/ 1922929 w 2657256"/>
                          <a:gd name="connsiteY243" fmla="*/ 842834 h 3370881"/>
                          <a:gd name="connsiteX244" fmla="*/ 1967753 w 2657256"/>
                          <a:gd name="connsiteY244" fmla="*/ 883176 h 3370881"/>
                          <a:gd name="connsiteX245" fmla="*/ 1981200 w 2657256"/>
                          <a:gd name="connsiteY245" fmla="*/ 896623 h 3370881"/>
                          <a:gd name="connsiteX246" fmla="*/ 1994647 w 2657256"/>
                          <a:gd name="connsiteY246" fmla="*/ 905587 h 3370881"/>
                          <a:gd name="connsiteX247" fmla="*/ 2021541 w 2657256"/>
                          <a:gd name="connsiteY247" fmla="*/ 927999 h 3370881"/>
                          <a:gd name="connsiteX248" fmla="*/ 2030506 w 2657256"/>
                          <a:gd name="connsiteY248" fmla="*/ 941446 h 3370881"/>
                          <a:gd name="connsiteX249" fmla="*/ 2057400 w 2657256"/>
                          <a:gd name="connsiteY249" fmla="*/ 968340 h 3370881"/>
                          <a:gd name="connsiteX250" fmla="*/ 2088776 w 2657256"/>
                          <a:gd name="connsiteY250" fmla="*/ 1013164 h 3370881"/>
                          <a:gd name="connsiteX251" fmla="*/ 2115670 w 2657256"/>
                          <a:gd name="connsiteY251" fmla="*/ 1057987 h 3370881"/>
                          <a:gd name="connsiteX252" fmla="*/ 2120153 w 2657256"/>
                          <a:gd name="connsiteY252" fmla="*/ 1089364 h 3370881"/>
                          <a:gd name="connsiteX253" fmla="*/ 2138082 w 2657256"/>
                          <a:gd name="connsiteY253" fmla="*/ 1143152 h 3370881"/>
                          <a:gd name="connsiteX254" fmla="*/ 2147047 w 2657256"/>
                          <a:gd name="connsiteY254" fmla="*/ 1196940 h 3370881"/>
                          <a:gd name="connsiteX255" fmla="*/ 2151529 w 2657256"/>
                          <a:gd name="connsiteY255" fmla="*/ 1210387 h 3370881"/>
                          <a:gd name="connsiteX256" fmla="*/ 2156012 w 2657256"/>
                          <a:gd name="connsiteY256" fmla="*/ 1228317 h 3370881"/>
                          <a:gd name="connsiteX257" fmla="*/ 2173941 w 2657256"/>
                          <a:gd name="connsiteY257" fmla="*/ 1295552 h 3370881"/>
                          <a:gd name="connsiteX258" fmla="*/ 2182906 w 2657256"/>
                          <a:gd name="connsiteY258" fmla="*/ 1313481 h 3370881"/>
                          <a:gd name="connsiteX259" fmla="*/ 2187388 w 2657256"/>
                          <a:gd name="connsiteY259" fmla="*/ 1331411 h 3370881"/>
                          <a:gd name="connsiteX260" fmla="*/ 2214282 w 2657256"/>
                          <a:gd name="connsiteY260" fmla="*/ 1385199 h 3370881"/>
                          <a:gd name="connsiteX261" fmla="*/ 2218765 w 2657256"/>
                          <a:gd name="connsiteY261" fmla="*/ 1403129 h 3370881"/>
                          <a:gd name="connsiteX262" fmla="*/ 2223247 w 2657256"/>
                          <a:gd name="connsiteY262" fmla="*/ 1430023 h 3370881"/>
                          <a:gd name="connsiteX263" fmla="*/ 2236694 w 2657256"/>
                          <a:gd name="connsiteY263" fmla="*/ 1456917 h 3370881"/>
                          <a:gd name="connsiteX264" fmla="*/ 2241176 w 2657256"/>
                          <a:gd name="connsiteY264" fmla="*/ 1577940 h 3370881"/>
                          <a:gd name="connsiteX265" fmla="*/ 2245659 w 2657256"/>
                          <a:gd name="connsiteY265" fmla="*/ 1595870 h 3370881"/>
                          <a:gd name="connsiteX266" fmla="*/ 2236694 w 2657256"/>
                          <a:gd name="connsiteY266" fmla="*/ 1694481 h 3370881"/>
                          <a:gd name="connsiteX267" fmla="*/ 2227729 w 2657256"/>
                          <a:gd name="connsiteY267" fmla="*/ 1716893 h 3370881"/>
                          <a:gd name="connsiteX268" fmla="*/ 2223247 w 2657256"/>
                          <a:gd name="connsiteY268" fmla="*/ 1730340 h 3370881"/>
                          <a:gd name="connsiteX269" fmla="*/ 2200835 w 2657256"/>
                          <a:gd name="connsiteY269" fmla="*/ 1788611 h 3370881"/>
                          <a:gd name="connsiteX270" fmla="*/ 2191870 w 2657256"/>
                          <a:gd name="connsiteY270" fmla="*/ 1811023 h 3370881"/>
                          <a:gd name="connsiteX271" fmla="*/ 2187388 w 2657256"/>
                          <a:gd name="connsiteY271" fmla="*/ 1824470 h 3370881"/>
                          <a:gd name="connsiteX272" fmla="*/ 2169459 w 2657256"/>
                          <a:gd name="connsiteY272" fmla="*/ 1869293 h 3370881"/>
                          <a:gd name="connsiteX273" fmla="*/ 2164976 w 2657256"/>
                          <a:gd name="connsiteY273" fmla="*/ 1882740 h 3370881"/>
                          <a:gd name="connsiteX274" fmla="*/ 2156012 w 2657256"/>
                          <a:gd name="connsiteY274" fmla="*/ 1927564 h 3370881"/>
                          <a:gd name="connsiteX275" fmla="*/ 2173941 w 2657256"/>
                          <a:gd name="connsiteY275" fmla="*/ 1945493 h 3370881"/>
                          <a:gd name="connsiteX276" fmla="*/ 2196353 w 2657256"/>
                          <a:gd name="connsiteY276" fmla="*/ 1958940 h 3370881"/>
                          <a:gd name="connsiteX277" fmla="*/ 2241176 w 2657256"/>
                          <a:gd name="connsiteY277" fmla="*/ 2012729 h 3370881"/>
                          <a:gd name="connsiteX278" fmla="*/ 2263588 w 2657256"/>
                          <a:gd name="connsiteY278" fmla="*/ 2057552 h 3370881"/>
                          <a:gd name="connsiteX279" fmla="*/ 2286000 w 2657256"/>
                          <a:gd name="connsiteY279" fmla="*/ 2084446 h 3370881"/>
                          <a:gd name="connsiteX280" fmla="*/ 2299447 w 2657256"/>
                          <a:gd name="connsiteY280" fmla="*/ 2124787 h 3370881"/>
                          <a:gd name="connsiteX281" fmla="*/ 2321859 w 2657256"/>
                          <a:gd name="connsiteY281" fmla="*/ 2151681 h 3370881"/>
                          <a:gd name="connsiteX282" fmla="*/ 2344270 w 2657256"/>
                          <a:gd name="connsiteY282" fmla="*/ 2205470 h 3370881"/>
                          <a:gd name="connsiteX283" fmla="*/ 2348753 w 2657256"/>
                          <a:gd name="connsiteY283" fmla="*/ 2223399 h 3370881"/>
                          <a:gd name="connsiteX284" fmla="*/ 2366682 w 2657256"/>
                          <a:gd name="connsiteY284" fmla="*/ 2263740 h 3370881"/>
                          <a:gd name="connsiteX285" fmla="*/ 2375647 w 2657256"/>
                          <a:gd name="connsiteY285" fmla="*/ 2286152 h 3370881"/>
                          <a:gd name="connsiteX286" fmla="*/ 2380129 w 2657256"/>
                          <a:gd name="connsiteY286" fmla="*/ 2308564 h 3370881"/>
                          <a:gd name="connsiteX287" fmla="*/ 2389094 w 2657256"/>
                          <a:gd name="connsiteY287" fmla="*/ 2335458 h 3370881"/>
                          <a:gd name="connsiteX288" fmla="*/ 2393576 w 2657256"/>
                          <a:gd name="connsiteY288" fmla="*/ 2380281 h 3370881"/>
                          <a:gd name="connsiteX289" fmla="*/ 2398059 w 2657256"/>
                          <a:gd name="connsiteY289" fmla="*/ 2393729 h 3370881"/>
                          <a:gd name="connsiteX290" fmla="*/ 2402541 w 2657256"/>
                          <a:gd name="connsiteY290" fmla="*/ 2447517 h 3370881"/>
                          <a:gd name="connsiteX291" fmla="*/ 2427343 w 2657256"/>
                          <a:gd name="connsiteY291" fmla="*/ 2564058 h 3370881"/>
                          <a:gd name="connsiteX292" fmla="*/ 2389094 w 2657256"/>
                          <a:gd name="connsiteY292" fmla="*/ 2837481 h 3370881"/>
                          <a:gd name="connsiteX293" fmla="*/ 2380129 w 2657256"/>
                          <a:gd name="connsiteY293" fmla="*/ 2859893 h 3370881"/>
                          <a:gd name="connsiteX294" fmla="*/ 2357718 w 2657256"/>
                          <a:gd name="connsiteY294" fmla="*/ 2913681 h 3370881"/>
                          <a:gd name="connsiteX295" fmla="*/ 2348753 w 2657256"/>
                          <a:gd name="connsiteY295" fmla="*/ 2936093 h 3370881"/>
                          <a:gd name="connsiteX296" fmla="*/ 2339788 w 2657256"/>
                          <a:gd name="connsiteY296" fmla="*/ 2971952 h 3370881"/>
                          <a:gd name="connsiteX297" fmla="*/ 2326341 w 2657256"/>
                          <a:gd name="connsiteY297" fmla="*/ 2994364 h 3370881"/>
                          <a:gd name="connsiteX298" fmla="*/ 2317376 w 2657256"/>
                          <a:gd name="connsiteY298" fmla="*/ 3025740 h 3370881"/>
                          <a:gd name="connsiteX299" fmla="*/ 2303929 w 2657256"/>
                          <a:gd name="connsiteY299" fmla="*/ 3048152 h 3370881"/>
                          <a:gd name="connsiteX300" fmla="*/ 2290482 w 2657256"/>
                          <a:gd name="connsiteY300" fmla="*/ 3079529 h 3370881"/>
                          <a:gd name="connsiteX301" fmla="*/ 2272553 w 2657256"/>
                          <a:gd name="connsiteY301" fmla="*/ 3084011 h 3370881"/>
                          <a:gd name="connsiteX302" fmla="*/ 2259106 w 2657256"/>
                          <a:gd name="connsiteY302" fmla="*/ 3088493 h 3370881"/>
                          <a:gd name="connsiteX303" fmla="*/ 2241176 w 2657256"/>
                          <a:gd name="connsiteY303" fmla="*/ 3092976 h 3370881"/>
                          <a:gd name="connsiteX304" fmla="*/ 2209800 w 2657256"/>
                          <a:gd name="connsiteY304" fmla="*/ 3101940 h 3370881"/>
                          <a:gd name="connsiteX305" fmla="*/ 2205318 w 2657256"/>
                          <a:gd name="connsiteY305" fmla="*/ 3039187 h 3370881"/>
                          <a:gd name="connsiteX306" fmla="*/ 2218765 w 2657256"/>
                          <a:gd name="connsiteY306" fmla="*/ 3021258 h 3370881"/>
                          <a:gd name="connsiteX307" fmla="*/ 2245659 w 2657256"/>
                          <a:gd name="connsiteY307" fmla="*/ 2971952 h 3370881"/>
                          <a:gd name="connsiteX308" fmla="*/ 2268070 w 2657256"/>
                          <a:gd name="connsiteY308" fmla="*/ 2945058 h 3370881"/>
                          <a:gd name="connsiteX309" fmla="*/ 2298550 w 2657256"/>
                          <a:gd name="connsiteY309" fmla="*/ 2568540 h 3370881"/>
                          <a:gd name="connsiteX310" fmla="*/ 2284986 w 2657256"/>
                          <a:gd name="connsiteY310" fmla="*/ 2532681 h 3370881"/>
                          <a:gd name="connsiteX311" fmla="*/ 2293273 w 2657256"/>
                          <a:gd name="connsiteY311" fmla="*/ 2496653 h 3370881"/>
                          <a:gd name="connsiteX312" fmla="*/ 2278152 w 2657256"/>
                          <a:gd name="connsiteY312" fmla="*/ 2475178 h 3370881"/>
                          <a:gd name="connsiteX313" fmla="*/ 2245659 w 2657256"/>
                          <a:gd name="connsiteY313" fmla="*/ 2389247 h 3370881"/>
                          <a:gd name="connsiteX314" fmla="*/ 2195507 w 2657256"/>
                          <a:gd name="connsiteY314" fmla="*/ 2241328 h 3370881"/>
                          <a:gd name="connsiteX315" fmla="*/ 2083786 w 2657256"/>
                          <a:gd name="connsiteY315" fmla="*/ 2040300 h 3370881"/>
                          <a:gd name="connsiteX316" fmla="*/ 2048773 w 2657256"/>
                          <a:gd name="connsiteY316" fmla="*/ 2017971 h 3370881"/>
                          <a:gd name="connsiteX317" fmla="*/ 2074314 w 2657256"/>
                          <a:gd name="connsiteY317" fmla="*/ 2011967 h 3370881"/>
                          <a:gd name="connsiteX318" fmla="*/ 2034988 w 2657256"/>
                          <a:gd name="connsiteY318" fmla="*/ 2003764 h 3370881"/>
                          <a:gd name="connsiteX319" fmla="*/ 2026023 w 2657256"/>
                          <a:gd name="connsiteY319" fmla="*/ 2026176 h 3370881"/>
                          <a:gd name="connsiteX320" fmla="*/ 2021541 w 2657256"/>
                          <a:gd name="connsiteY320" fmla="*/ 2039623 h 3370881"/>
                          <a:gd name="connsiteX321" fmla="*/ 1999129 w 2657256"/>
                          <a:gd name="connsiteY321" fmla="*/ 2053070 h 3370881"/>
                          <a:gd name="connsiteX322" fmla="*/ 1990165 w 2657256"/>
                          <a:gd name="connsiteY322" fmla="*/ 2070999 h 3370881"/>
                          <a:gd name="connsiteX323" fmla="*/ 1967753 w 2657256"/>
                          <a:gd name="connsiteY323" fmla="*/ 2106858 h 3370881"/>
                          <a:gd name="connsiteX324" fmla="*/ 1981200 w 2657256"/>
                          <a:gd name="connsiteY324" fmla="*/ 2223399 h 3370881"/>
                          <a:gd name="connsiteX325" fmla="*/ 1994647 w 2657256"/>
                          <a:gd name="connsiteY325" fmla="*/ 2254776 h 3370881"/>
                          <a:gd name="connsiteX326" fmla="*/ 2003612 w 2657256"/>
                          <a:gd name="connsiteY326" fmla="*/ 2272705 h 3370881"/>
                          <a:gd name="connsiteX327" fmla="*/ 2026023 w 2657256"/>
                          <a:gd name="connsiteY327" fmla="*/ 2304081 h 3370881"/>
                          <a:gd name="connsiteX328" fmla="*/ 2043953 w 2657256"/>
                          <a:gd name="connsiteY328" fmla="*/ 2348905 h 3370881"/>
                          <a:gd name="connsiteX329" fmla="*/ 2061882 w 2657256"/>
                          <a:gd name="connsiteY329" fmla="*/ 2371317 h 3370881"/>
                          <a:gd name="connsiteX330" fmla="*/ 2088776 w 2657256"/>
                          <a:gd name="connsiteY330" fmla="*/ 2434070 h 3370881"/>
                          <a:gd name="connsiteX331" fmla="*/ 2102223 w 2657256"/>
                          <a:gd name="connsiteY331" fmla="*/ 2465446 h 3370881"/>
                          <a:gd name="connsiteX332" fmla="*/ 2106706 w 2657256"/>
                          <a:gd name="connsiteY332" fmla="*/ 2496823 h 3370881"/>
                          <a:gd name="connsiteX333" fmla="*/ 2124635 w 2657256"/>
                          <a:gd name="connsiteY333" fmla="*/ 2559576 h 3370881"/>
                          <a:gd name="connsiteX334" fmla="*/ 2138082 w 2657256"/>
                          <a:gd name="connsiteY334" fmla="*/ 2649223 h 3370881"/>
                          <a:gd name="connsiteX335" fmla="*/ 2147047 w 2657256"/>
                          <a:gd name="connsiteY335" fmla="*/ 2685081 h 3370881"/>
                          <a:gd name="connsiteX336" fmla="*/ 2151529 w 2657256"/>
                          <a:gd name="connsiteY336" fmla="*/ 2716458 h 3370881"/>
                          <a:gd name="connsiteX337" fmla="*/ 2160494 w 2657256"/>
                          <a:gd name="connsiteY337" fmla="*/ 2770246 h 3370881"/>
                          <a:gd name="connsiteX338" fmla="*/ 2156012 w 2657256"/>
                          <a:gd name="connsiteY338" fmla="*/ 2962987 h 3370881"/>
                          <a:gd name="connsiteX339" fmla="*/ 2138082 w 2657256"/>
                          <a:gd name="connsiteY339" fmla="*/ 3043670 h 3370881"/>
                          <a:gd name="connsiteX340" fmla="*/ 2133600 w 2657256"/>
                          <a:gd name="connsiteY340" fmla="*/ 3061599 h 3370881"/>
                          <a:gd name="connsiteX341" fmla="*/ 2120153 w 2657256"/>
                          <a:gd name="connsiteY341" fmla="*/ 3079529 h 3370881"/>
                          <a:gd name="connsiteX342" fmla="*/ 2111188 w 2657256"/>
                          <a:gd name="connsiteY342" fmla="*/ 3106423 h 3370881"/>
                          <a:gd name="connsiteX343" fmla="*/ 2088776 w 2657256"/>
                          <a:gd name="connsiteY343" fmla="*/ 3137799 h 3370881"/>
                          <a:gd name="connsiteX344" fmla="*/ 2075329 w 2657256"/>
                          <a:gd name="connsiteY344" fmla="*/ 3164693 h 3370881"/>
                          <a:gd name="connsiteX345" fmla="*/ 2061882 w 2657256"/>
                          <a:gd name="connsiteY345" fmla="*/ 3169176 h 3370881"/>
                          <a:gd name="connsiteX346" fmla="*/ 2021541 w 2657256"/>
                          <a:gd name="connsiteY346" fmla="*/ 3164693 h 3370881"/>
                          <a:gd name="connsiteX347" fmla="*/ 2012576 w 2657256"/>
                          <a:gd name="connsiteY347" fmla="*/ 3119870 h 3370881"/>
                          <a:gd name="connsiteX348" fmla="*/ 2048435 w 2657256"/>
                          <a:gd name="connsiteY348" fmla="*/ 3021258 h 3370881"/>
                          <a:gd name="connsiteX349" fmla="*/ 2048435 w 2657256"/>
                          <a:gd name="connsiteY349" fmla="*/ 3021258 h 3370881"/>
                          <a:gd name="connsiteX350" fmla="*/ 2061882 w 2657256"/>
                          <a:gd name="connsiteY350" fmla="*/ 2967470 h 3370881"/>
                          <a:gd name="connsiteX351" fmla="*/ 2070847 w 2657256"/>
                          <a:gd name="connsiteY351" fmla="*/ 2882305 h 3370881"/>
                          <a:gd name="connsiteX352" fmla="*/ 2066365 w 2657256"/>
                          <a:gd name="connsiteY352" fmla="*/ 2725423 h 3370881"/>
                          <a:gd name="connsiteX353" fmla="*/ 2043953 w 2657256"/>
                          <a:gd name="connsiteY353" fmla="*/ 2649223 h 3370881"/>
                          <a:gd name="connsiteX354" fmla="*/ 2030506 w 2657256"/>
                          <a:gd name="connsiteY354" fmla="*/ 2622329 h 3370881"/>
                          <a:gd name="connsiteX355" fmla="*/ 2017059 w 2657256"/>
                          <a:gd name="connsiteY355" fmla="*/ 2581987 h 3370881"/>
                          <a:gd name="connsiteX356" fmla="*/ 1981200 w 2657256"/>
                          <a:gd name="connsiteY356" fmla="*/ 2514752 h 3370881"/>
                          <a:gd name="connsiteX357" fmla="*/ 1972235 w 2657256"/>
                          <a:gd name="connsiteY357" fmla="*/ 2501305 h 3370881"/>
                          <a:gd name="connsiteX358" fmla="*/ 1958788 w 2657256"/>
                          <a:gd name="connsiteY358" fmla="*/ 2478893 h 3370881"/>
                          <a:gd name="connsiteX359" fmla="*/ 1905000 w 2657256"/>
                          <a:gd name="connsiteY359" fmla="*/ 2398211 h 3370881"/>
                          <a:gd name="connsiteX360" fmla="*/ 1882588 w 2657256"/>
                          <a:gd name="connsiteY360" fmla="*/ 2357870 h 3370881"/>
                          <a:gd name="connsiteX361" fmla="*/ 1869141 w 2657256"/>
                          <a:gd name="connsiteY361" fmla="*/ 2339940 h 3370881"/>
                          <a:gd name="connsiteX362" fmla="*/ 1806388 w 2657256"/>
                          <a:gd name="connsiteY362" fmla="*/ 2313046 h 3370881"/>
                          <a:gd name="connsiteX363" fmla="*/ 1779494 w 2657256"/>
                          <a:gd name="connsiteY363" fmla="*/ 2304081 h 3370881"/>
                          <a:gd name="connsiteX364" fmla="*/ 1752600 w 2657256"/>
                          <a:gd name="connsiteY364" fmla="*/ 2299599 h 3370881"/>
                          <a:gd name="connsiteX365" fmla="*/ 1680882 w 2657256"/>
                          <a:gd name="connsiteY365" fmla="*/ 2277187 h 3370881"/>
                          <a:gd name="connsiteX366" fmla="*/ 1662953 w 2657256"/>
                          <a:gd name="connsiteY366" fmla="*/ 2272705 h 3370881"/>
                          <a:gd name="connsiteX367" fmla="*/ 1640541 w 2657256"/>
                          <a:gd name="connsiteY367" fmla="*/ 2259258 h 3370881"/>
                          <a:gd name="connsiteX368" fmla="*/ 1604682 w 2657256"/>
                          <a:gd name="connsiteY368" fmla="*/ 2272705 h 3370881"/>
                          <a:gd name="connsiteX369" fmla="*/ 1537447 w 2657256"/>
                          <a:gd name="connsiteY369" fmla="*/ 2304081 h 3370881"/>
                          <a:gd name="connsiteX370" fmla="*/ 1546113 w 2657256"/>
                          <a:gd name="connsiteY370" fmla="*/ 2313644 h 3370881"/>
                          <a:gd name="connsiteX371" fmla="*/ 1488141 w 2657256"/>
                          <a:gd name="connsiteY371" fmla="*/ 2313046 h 3370881"/>
                          <a:gd name="connsiteX372" fmla="*/ 1478878 w 2657256"/>
                          <a:gd name="connsiteY372" fmla="*/ 2342331 h 3370881"/>
                          <a:gd name="connsiteX373" fmla="*/ 1402678 w 2657256"/>
                          <a:gd name="connsiteY373" fmla="*/ 2339641 h 3370881"/>
                          <a:gd name="connsiteX374" fmla="*/ 1322892 w 2657256"/>
                          <a:gd name="connsiteY374" fmla="*/ 2336952 h 3370881"/>
                          <a:gd name="connsiteX375" fmla="*/ 1199384 w 2657256"/>
                          <a:gd name="connsiteY375" fmla="*/ 2307041 h 3370881"/>
                          <a:gd name="connsiteX376" fmla="*/ 1066800 w 2657256"/>
                          <a:gd name="connsiteY376" fmla="*/ 2272705 h 3370881"/>
                          <a:gd name="connsiteX377" fmla="*/ 1030941 w 2657256"/>
                          <a:gd name="connsiteY377" fmla="*/ 2263740 h 3370881"/>
                          <a:gd name="connsiteX378" fmla="*/ 986118 w 2657256"/>
                          <a:gd name="connsiteY378" fmla="*/ 2241329 h 3370881"/>
                          <a:gd name="connsiteX379" fmla="*/ 968188 w 2657256"/>
                          <a:gd name="connsiteY379" fmla="*/ 2232364 h 3370881"/>
                          <a:gd name="connsiteX380" fmla="*/ 936812 w 2657256"/>
                          <a:gd name="connsiteY380" fmla="*/ 2214434 h 3370881"/>
                          <a:gd name="connsiteX381" fmla="*/ 905435 w 2657256"/>
                          <a:gd name="connsiteY381" fmla="*/ 2196505 h 3370881"/>
                          <a:gd name="connsiteX382" fmla="*/ 869576 w 2657256"/>
                          <a:gd name="connsiteY382" fmla="*/ 2209952 h 3370881"/>
                          <a:gd name="connsiteX383" fmla="*/ 856129 w 2657256"/>
                          <a:gd name="connsiteY383" fmla="*/ 2227881 h 3370881"/>
                          <a:gd name="connsiteX384" fmla="*/ 815788 w 2657256"/>
                          <a:gd name="connsiteY384" fmla="*/ 2268223 h 3370881"/>
                          <a:gd name="connsiteX385" fmla="*/ 788894 w 2657256"/>
                          <a:gd name="connsiteY385" fmla="*/ 2290634 h 3370881"/>
                          <a:gd name="connsiteX386" fmla="*/ 762000 w 2657256"/>
                          <a:gd name="connsiteY386" fmla="*/ 2313046 h 3370881"/>
                          <a:gd name="connsiteX387" fmla="*/ 753035 w 2657256"/>
                          <a:gd name="connsiteY387" fmla="*/ 2326493 h 3370881"/>
                          <a:gd name="connsiteX388" fmla="*/ 735106 w 2657256"/>
                          <a:gd name="connsiteY388" fmla="*/ 2339940 h 3370881"/>
                          <a:gd name="connsiteX389" fmla="*/ 712694 w 2657256"/>
                          <a:gd name="connsiteY389" fmla="*/ 2362352 h 3370881"/>
                          <a:gd name="connsiteX390" fmla="*/ 694765 w 2657256"/>
                          <a:gd name="connsiteY390" fmla="*/ 2375799 h 3370881"/>
                          <a:gd name="connsiteX391" fmla="*/ 681318 w 2657256"/>
                          <a:gd name="connsiteY391" fmla="*/ 2393729 h 3370881"/>
                          <a:gd name="connsiteX392" fmla="*/ 667870 w 2657256"/>
                          <a:gd name="connsiteY392" fmla="*/ 2402693 h 3370881"/>
                          <a:gd name="connsiteX393" fmla="*/ 623047 w 2657256"/>
                          <a:gd name="connsiteY393" fmla="*/ 2443034 h 3370881"/>
                          <a:gd name="connsiteX394" fmla="*/ 600635 w 2657256"/>
                          <a:gd name="connsiteY394" fmla="*/ 2474411 h 3370881"/>
                          <a:gd name="connsiteX395" fmla="*/ 587188 w 2657256"/>
                          <a:gd name="connsiteY395" fmla="*/ 2514752 h 3370881"/>
                          <a:gd name="connsiteX396" fmla="*/ 582706 w 2657256"/>
                          <a:gd name="connsiteY396" fmla="*/ 2546129 h 3370881"/>
                          <a:gd name="connsiteX397" fmla="*/ 596153 w 2657256"/>
                          <a:gd name="connsiteY397" fmla="*/ 2635776 h 3370881"/>
                          <a:gd name="connsiteX398" fmla="*/ 600635 w 2657256"/>
                          <a:gd name="connsiteY398" fmla="*/ 2653705 h 3370881"/>
                          <a:gd name="connsiteX399" fmla="*/ 609600 w 2657256"/>
                          <a:gd name="connsiteY399" fmla="*/ 2671634 h 3370881"/>
                          <a:gd name="connsiteX400" fmla="*/ 614082 w 2657256"/>
                          <a:gd name="connsiteY400" fmla="*/ 2689564 h 3370881"/>
                          <a:gd name="connsiteX401" fmla="*/ 623047 w 2657256"/>
                          <a:gd name="connsiteY401" fmla="*/ 2711976 h 3370881"/>
                          <a:gd name="connsiteX402" fmla="*/ 627529 w 2657256"/>
                          <a:gd name="connsiteY402" fmla="*/ 2734387 h 3370881"/>
                          <a:gd name="connsiteX403" fmla="*/ 640976 w 2657256"/>
                          <a:gd name="connsiteY403" fmla="*/ 2765764 h 3370881"/>
                          <a:gd name="connsiteX404" fmla="*/ 645459 w 2657256"/>
                          <a:gd name="connsiteY404" fmla="*/ 2779211 h 3370881"/>
                          <a:gd name="connsiteX405" fmla="*/ 658906 w 2657256"/>
                          <a:gd name="connsiteY405" fmla="*/ 2801623 h 3370881"/>
                          <a:gd name="connsiteX406" fmla="*/ 676835 w 2657256"/>
                          <a:gd name="connsiteY406" fmla="*/ 2864376 h 3370881"/>
                          <a:gd name="connsiteX407" fmla="*/ 690282 w 2657256"/>
                          <a:gd name="connsiteY407" fmla="*/ 2895752 h 3370881"/>
                          <a:gd name="connsiteX408" fmla="*/ 699247 w 2657256"/>
                          <a:gd name="connsiteY408" fmla="*/ 2940576 h 3370881"/>
                          <a:gd name="connsiteX409" fmla="*/ 703729 w 2657256"/>
                          <a:gd name="connsiteY409" fmla="*/ 2967470 h 3370881"/>
                          <a:gd name="connsiteX410" fmla="*/ 717176 w 2657256"/>
                          <a:gd name="connsiteY410" fmla="*/ 2994364 h 3370881"/>
                          <a:gd name="connsiteX411" fmla="*/ 735106 w 2657256"/>
                          <a:gd name="connsiteY411" fmla="*/ 3052634 h 3370881"/>
                          <a:gd name="connsiteX412" fmla="*/ 739588 w 2657256"/>
                          <a:gd name="connsiteY412" fmla="*/ 3079529 h 3370881"/>
                          <a:gd name="connsiteX413" fmla="*/ 762000 w 2657256"/>
                          <a:gd name="connsiteY413" fmla="*/ 3142281 h 3370881"/>
                          <a:gd name="connsiteX414" fmla="*/ 766482 w 2657256"/>
                          <a:gd name="connsiteY414" fmla="*/ 3231929 h 3370881"/>
                          <a:gd name="connsiteX415" fmla="*/ 770965 w 2657256"/>
                          <a:gd name="connsiteY415" fmla="*/ 3254340 h 3370881"/>
                          <a:gd name="connsiteX416" fmla="*/ 775447 w 2657256"/>
                          <a:gd name="connsiteY416" fmla="*/ 3285717 h 3370881"/>
                          <a:gd name="connsiteX417" fmla="*/ 748553 w 2657256"/>
                          <a:gd name="connsiteY417" fmla="*/ 3335023 h 3370881"/>
                          <a:gd name="connsiteX418" fmla="*/ 721659 w 2657256"/>
                          <a:gd name="connsiteY418" fmla="*/ 3343987 h 3370881"/>
                          <a:gd name="connsiteX419" fmla="*/ 708212 w 2657256"/>
                          <a:gd name="connsiteY419" fmla="*/ 3348470 h 3370881"/>
                          <a:gd name="connsiteX420" fmla="*/ 623047 w 2657256"/>
                          <a:gd name="connsiteY420" fmla="*/ 3330540 h 3370881"/>
                          <a:gd name="connsiteX421" fmla="*/ 609600 w 2657256"/>
                          <a:gd name="connsiteY421" fmla="*/ 3308129 h 3370881"/>
                          <a:gd name="connsiteX422" fmla="*/ 591670 w 2657256"/>
                          <a:gd name="connsiteY422" fmla="*/ 3267787 h 3370881"/>
                          <a:gd name="connsiteX423" fmla="*/ 560294 w 2657256"/>
                          <a:gd name="connsiteY423" fmla="*/ 3209517 h 3370881"/>
                          <a:gd name="connsiteX424" fmla="*/ 551329 w 2657256"/>
                          <a:gd name="connsiteY424" fmla="*/ 3196070 h 3370881"/>
                          <a:gd name="connsiteX425" fmla="*/ 528918 w 2657256"/>
                          <a:gd name="connsiteY425" fmla="*/ 3173658 h 3370881"/>
                          <a:gd name="connsiteX426" fmla="*/ 519953 w 2657256"/>
                          <a:gd name="connsiteY426" fmla="*/ 3128834 h 3370881"/>
                          <a:gd name="connsiteX427" fmla="*/ 524435 w 2657256"/>
                          <a:gd name="connsiteY427" fmla="*/ 3101940 h 3370881"/>
                          <a:gd name="connsiteX428" fmla="*/ 528918 w 2657256"/>
                          <a:gd name="connsiteY428" fmla="*/ 3088493 h 3370881"/>
                          <a:gd name="connsiteX429" fmla="*/ 542365 w 2657256"/>
                          <a:gd name="connsiteY429" fmla="*/ 3052634 h 3370881"/>
                          <a:gd name="connsiteX430" fmla="*/ 484094 w 2657256"/>
                          <a:gd name="connsiteY430" fmla="*/ 2886787 h 3370881"/>
                          <a:gd name="connsiteX431" fmla="*/ 443753 w 2657256"/>
                          <a:gd name="connsiteY431" fmla="*/ 2779211 h 3370881"/>
                          <a:gd name="connsiteX432" fmla="*/ 439270 w 2657256"/>
                          <a:gd name="connsiteY432" fmla="*/ 2752317 h 3370881"/>
                          <a:gd name="connsiteX433" fmla="*/ 430306 w 2657256"/>
                          <a:gd name="connsiteY433" fmla="*/ 2716458 h 3370881"/>
                          <a:gd name="connsiteX434" fmla="*/ 425823 w 2657256"/>
                          <a:gd name="connsiteY434" fmla="*/ 2680599 h 3370881"/>
                          <a:gd name="connsiteX435" fmla="*/ 398929 w 2657256"/>
                          <a:gd name="connsiteY435" fmla="*/ 2599917 h 3370881"/>
                          <a:gd name="connsiteX436" fmla="*/ 385482 w 2657256"/>
                          <a:gd name="connsiteY436" fmla="*/ 2568540 h 3370881"/>
                          <a:gd name="connsiteX437" fmla="*/ 381000 w 2657256"/>
                          <a:gd name="connsiteY437" fmla="*/ 2550611 h 3370881"/>
                          <a:gd name="connsiteX438" fmla="*/ 372035 w 2657256"/>
                          <a:gd name="connsiteY438" fmla="*/ 2483376 h 3370881"/>
                          <a:gd name="connsiteX439" fmla="*/ 367553 w 2657256"/>
                          <a:gd name="connsiteY439" fmla="*/ 2469929 h 3370881"/>
                          <a:gd name="connsiteX440" fmla="*/ 407894 w 2657256"/>
                          <a:gd name="connsiteY440" fmla="*/ 2451999 h 3370881"/>
                          <a:gd name="connsiteX441" fmla="*/ 515470 w 2657256"/>
                          <a:gd name="connsiteY441" fmla="*/ 2407176 h 3370881"/>
                          <a:gd name="connsiteX442" fmla="*/ 578223 w 2657256"/>
                          <a:gd name="connsiteY442" fmla="*/ 2353387 h 3370881"/>
                          <a:gd name="connsiteX443" fmla="*/ 587188 w 2657256"/>
                          <a:gd name="connsiteY443" fmla="*/ 2330976 h 3370881"/>
                          <a:gd name="connsiteX444" fmla="*/ 614082 w 2657256"/>
                          <a:gd name="connsiteY444" fmla="*/ 2254776 h 3370881"/>
                          <a:gd name="connsiteX445" fmla="*/ 649941 w 2657256"/>
                          <a:gd name="connsiteY445" fmla="*/ 2200987 h 3370881"/>
                          <a:gd name="connsiteX446" fmla="*/ 690282 w 2657256"/>
                          <a:gd name="connsiteY446" fmla="*/ 2174093 h 3370881"/>
                          <a:gd name="connsiteX447" fmla="*/ 703729 w 2657256"/>
                          <a:gd name="connsiteY447" fmla="*/ 2165129 h 3370881"/>
                          <a:gd name="connsiteX448" fmla="*/ 739588 w 2657256"/>
                          <a:gd name="connsiteY448" fmla="*/ 2147199 h 3370881"/>
                          <a:gd name="connsiteX449" fmla="*/ 708212 w 2657256"/>
                          <a:gd name="connsiteY449" fmla="*/ 2187540 h 3370881"/>
                          <a:gd name="connsiteX450" fmla="*/ 654423 w 2657256"/>
                          <a:gd name="connsiteY450" fmla="*/ 2241329 h 3370881"/>
                          <a:gd name="connsiteX451" fmla="*/ 636494 w 2657256"/>
                          <a:gd name="connsiteY451" fmla="*/ 2259258 h 3370881"/>
                          <a:gd name="connsiteX452" fmla="*/ 614082 w 2657256"/>
                          <a:gd name="connsiteY452" fmla="*/ 2286152 h 3370881"/>
                          <a:gd name="connsiteX453" fmla="*/ 605118 w 2657256"/>
                          <a:gd name="connsiteY453" fmla="*/ 2299599 h 3370881"/>
                          <a:gd name="connsiteX454" fmla="*/ 555980 w 2657256"/>
                          <a:gd name="connsiteY454" fmla="*/ 2313892 h 3370881"/>
                          <a:gd name="connsiteX455" fmla="*/ 524435 w 2657256"/>
                          <a:gd name="connsiteY455" fmla="*/ 2348905 h 3370881"/>
                          <a:gd name="connsiteX456" fmla="*/ 502023 w 2657256"/>
                          <a:gd name="connsiteY456" fmla="*/ 2362352 h 3370881"/>
                          <a:gd name="connsiteX457" fmla="*/ 461682 w 2657256"/>
                          <a:gd name="connsiteY457" fmla="*/ 2389246 h 3370881"/>
                          <a:gd name="connsiteX458" fmla="*/ 448235 w 2657256"/>
                          <a:gd name="connsiteY458" fmla="*/ 2398211 h 3370881"/>
                          <a:gd name="connsiteX459" fmla="*/ 430306 w 2657256"/>
                          <a:gd name="connsiteY459" fmla="*/ 2407176 h 3370881"/>
                          <a:gd name="connsiteX460" fmla="*/ 412376 w 2657256"/>
                          <a:gd name="connsiteY460" fmla="*/ 2420623 h 3370881"/>
                          <a:gd name="connsiteX461" fmla="*/ 389965 w 2657256"/>
                          <a:gd name="connsiteY461" fmla="*/ 2429587 h 3370881"/>
                          <a:gd name="connsiteX462" fmla="*/ 372035 w 2657256"/>
                          <a:gd name="connsiteY462" fmla="*/ 2443034 h 3370881"/>
                          <a:gd name="connsiteX463" fmla="*/ 318247 w 2657256"/>
                          <a:gd name="connsiteY463" fmla="*/ 2474411 h 3370881"/>
                          <a:gd name="connsiteX464" fmla="*/ 304800 w 2657256"/>
                          <a:gd name="connsiteY464" fmla="*/ 2492340 h 3370881"/>
                          <a:gd name="connsiteX465" fmla="*/ 282388 w 2657256"/>
                          <a:gd name="connsiteY465" fmla="*/ 2519234 h 3370881"/>
                          <a:gd name="connsiteX466" fmla="*/ 295835 w 2657256"/>
                          <a:gd name="connsiteY466" fmla="*/ 2815070 h 3370881"/>
                          <a:gd name="connsiteX467" fmla="*/ 300318 w 2657256"/>
                          <a:gd name="connsiteY467" fmla="*/ 2837481 h 3370881"/>
                          <a:gd name="connsiteX468" fmla="*/ 304800 w 2657256"/>
                          <a:gd name="connsiteY468" fmla="*/ 2868858 h 3370881"/>
                          <a:gd name="connsiteX469" fmla="*/ 309282 w 2657256"/>
                          <a:gd name="connsiteY469" fmla="*/ 2927129 h 3370881"/>
                          <a:gd name="connsiteX470" fmla="*/ 322729 w 2657256"/>
                          <a:gd name="connsiteY470" fmla="*/ 2985399 h 3370881"/>
                          <a:gd name="connsiteX471" fmla="*/ 327212 w 2657256"/>
                          <a:gd name="connsiteY471" fmla="*/ 3012293 h 3370881"/>
                          <a:gd name="connsiteX472" fmla="*/ 331694 w 2657256"/>
                          <a:gd name="connsiteY472" fmla="*/ 3043670 h 3370881"/>
                          <a:gd name="connsiteX473" fmla="*/ 345141 w 2657256"/>
                          <a:gd name="connsiteY473" fmla="*/ 3070564 h 3370881"/>
                          <a:gd name="connsiteX474" fmla="*/ 367553 w 2657256"/>
                          <a:gd name="connsiteY474" fmla="*/ 3124352 h 3370881"/>
                          <a:gd name="connsiteX475" fmla="*/ 381000 w 2657256"/>
                          <a:gd name="connsiteY475" fmla="*/ 3182623 h 3370881"/>
                          <a:gd name="connsiteX476" fmla="*/ 389965 w 2657256"/>
                          <a:gd name="connsiteY476" fmla="*/ 3196070 h 3370881"/>
                          <a:gd name="connsiteX477" fmla="*/ 394447 w 2657256"/>
                          <a:gd name="connsiteY477" fmla="*/ 3213999 h 3370881"/>
                          <a:gd name="connsiteX478" fmla="*/ 412376 w 2657256"/>
                          <a:gd name="connsiteY478" fmla="*/ 3245376 h 3370881"/>
                          <a:gd name="connsiteX479" fmla="*/ 416859 w 2657256"/>
                          <a:gd name="connsiteY479" fmla="*/ 3258823 h 3370881"/>
                          <a:gd name="connsiteX480" fmla="*/ 425823 w 2657256"/>
                          <a:gd name="connsiteY480" fmla="*/ 3272270 h 3370881"/>
                          <a:gd name="connsiteX481" fmla="*/ 439270 w 2657256"/>
                          <a:gd name="connsiteY481" fmla="*/ 3303646 h 3370881"/>
                          <a:gd name="connsiteX482" fmla="*/ 439270 w 2657256"/>
                          <a:gd name="connsiteY482" fmla="*/ 3352952 h 3370881"/>
                          <a:gd name="connsiteX483" fmla="*/ 430306 w 2657256"/>
                          <a:gd name="connsiteY483" fmla="*/ 3366399 h 3370881"/>
                          <a:gd name="connsiteX484" fmla="*/ 412376 w 2657256"/>
                          <a:gd name="connsiteY484" fmla="*/ 3370881 h 3370881"/>
                          <a:gd name="connsiteX485" fmla="*/ 295835 w 2657256"/>
                          <a:gd name="connsiteY485" fmla="*/ 3357434 h 3370881"/>
                          <a:gd name="connsiteX486" fmla="*/ 264459 w 2657256"/>
                          <a:gd name="connsiteY486" fmla="*/ 3276752 h 3370881"/>
                          <a:gd name="connsiteX487" fmla="*/ 259976 w 2657256"/>
                          <a:gd name="connsiteY487" fmla="*/ 3240893 h 3370881"/>
                          <a:gd name="connsiteX488" fmla="*/ 246529 w 2657256"/>
                          <a:gd name="connsiteY488" fmla="*/ 3178140 h 3370881"/>
                          <a:gd name="connsiteX489" fmla="*/ 237565 w 2657256"/>
                          <a:gd name="connsiteY489" fmla="*/ 3084011 h 3370881"/>
                          <a:gd name="connsiteX490" fmla="*/ 228600 w 2657256"/>
                          <a:gd name="connsiteY490" fmla="*/ 3057117 h 3370881"/>
                          <a:gd name="connsiteX491" fmla="*/ 219635 w 2657256"/>
                          <a:gd name="connsiteY491" fmla="*/ 3021258 h 3370881"/>
                          <a:gd name="connsiteX492" fmla="*/ 206188 w 2657256"/>
                          <a:gd name="connsiteY492" fmla="*/ 2980917 h 3370881"/>
                          <a:gd name="connsiteX493" fmla="*/ 201706 w 2657256"/>
                          <a:gd name="connsiteY493" fmla="*/ 2949540 h 3370881"/>
                          <a:gd name="connsiteX494" fmla="*/ 197223 w 2657256"/>
                          <a:gd name="connsiteY494" fmla="*/ 2927129 h 3370881"/>
                          <a:gd name="connsiteX495" fmla="*/ 192741 w 2657256"/>
                          <a:gd name="connsiteY495" fmla="*/ 2891270 h 3370881"/>
                          <a:gd name="connsiteX496" fmla="*/ 188259 w 2657256"/>
                          <a:gd name="connsiteY496" fmla="*/ 2850929 h 3370881"/>
                          <a:gd name="connsiteX497" fmla="*/ 179294 w 2657256"/>
                          <a:gd name="connsiteY497" fmla="*/ 2824034 h 3370881"/>
                          <a:gd name="connsiteX498" fmla="*/ 165847 w 2657256"/>
                          <a:gd name="connsiteY498" fmla="*/ 2774729 h 3370881"/>
                          <a:gd name="connsiteX499" fmla="*/ 161365 w 2657256"/>
                          <a:gd name="connsiteY499" fmla="*/ 2747834 h 3370881"/>
                          <a:gd name="connsiteX500" fmla="*/ 156882 w 2657256"/>
                          <a:gd name="connsiteY500" fmla="*/ 2559576 h 3370881"/>
                          <a:gd name="connsiteX501" fmla="*/ 152400 w 2657256"/>
                          <a:gd name="connsiteY501" fmla="*/ 2519234 h 3370881"/>
                          <a:gd name="connsiteX502" fmla="*/ 118035 w 2657256"/>
                          <a:gd name="connsiteY502" fmla="*/ 2400004 h 3370881"/>
                          <a:gd name="connsiteX503" fmla="*/ 129988 w 2657256"/>
                          <a:gd name="connsiteY503" fmla="*/ 2344423 h 3370881"/>
                          <a:gd name="connsiteX504" fmla="*/ 100106 w 2657256"/>
                          <a:gd name="connsiteY504" fmla="*/ 2330976 h 3370881"/>
                          <a:gd name="connsiteX505" fmla="*/ 138953 w 2657256"/>
                          <a:gd name="connsiteY505" fmla="*/ 2313046 h 3370881"/>
                          <a:gd name="connsiteX506" fmla="*/ 152400 w 2657256"/>
                          <a:gd name="connsiteY506" fmla="*/ 2304081 h 3370881"/>
                          <a:gd name="connsiteX507" fmla="*/ 170329 w 2657256"/>
                          <a:gd name="connsiteY507" fmla="*/ 2259258 h 3370881"/>
                          <a:gd name="connsiteX508" fmla="*/ 188259 w 2657256"/>
                          <a:gd name="connsiteY508" fmla="*/ 2223399 h 3370881"/>
                          <a:gd name="connsiteX509" fmla="*/ 206188 w 2657256"/>
                          <a:gd name="connsiteY509" fmla="*/ 2187540 h 3370881"/>
                          <a:gd name="connsiteX510" fmla="*/ 210670 w 2657256"/>
                          <a:gd name="connsiteY510" fmla="*/ 2174093 h 3370881"/>
                          <a:gd name="connsiteX511" fmla="*/ 219635 w 2657256"/>
                          <a:gd name="connsiteY511" fmla="*/ 2115823 h 3370881"/>
                          <a:gd name="connsiteX512" fmla="*/ 210670 w 2657256"/>
                          <a:gd name="connsiteY512" fmla="*/ 1958940 h 3370881"/>
                          <a:gd name="connsiteX513" fmla="*/ 192741 w 2657256"/>
                          <a:gd name="connsiteY513" fmla="*/ 1923081 h 3370881"/>
                          <a:gd name="connsiteX514" fmla="*/ 179294 w 2657256"/>
                          <a:gd name="connsiteY514" fmla="*/ 1891705 h 3370881"/>
                          <a:gd name="connsiteX515" fmla="*/ 165847 w 2657256"/>
                          <a:gd name="connsiteY515" fmla="*/ 1864811 h 3370881"/>
                          <a:gd name="connsiteX516" fmla="*/ 152400 w 2657256"/>
                          <a:gd name="connsiteY516" fmla="*/ 1833434 h 3370881"/>
                          <a:gd name="connsiteX517" fmla="*/ 143435 w 2657256"/>
                          <a:gd name="connsiteY517" fmla="*/ 1819987 h 3370881"/>
                          <a:gd name="connsiteX518" fmla="*/ 107576 w 2657256"/>
                          <a:gd name="connsiteY518" fmla="*/ 1784129 h 3370881"/>
                          <a:gd name="connsiteX519" fmla="*/ 94129 w 2657256"/>
                          <a:gd name="connsiteY519" fmla="*/ 1779646 h 3370881"/>
                          <a:gd name="connsiteX520" fmla="*/ 71718 w 2657256"/>
                          <a:gd name="connsiteY520" fmla="*/ 1770681 h 3370881"/>
                          <a:gd name="connsiteX521" fmla="*/ 58270 w 2657256"/>
                          <a:gd name="connsiteY521" fmla="*/ 1761717 h 3370881"/>
                          <a:gd name="connsiteX522" fmla="*/ 26894 w 2657256"/>
                          <a:gd name="connsiteY522" fmla="*/ 1730340 h 3370881"/>
                          <a:gd name="connsiteX523" fmla="*/ 0 w 2657256"/>
                          <a:gd name="connsiteY523" fmla="*/ 1707929 h 3370881"/>
                          <a:gd name="connsiteX0" fmla="*/ 0 w 2657256"/>
                          <a:gd name="connsiteY0" fmla="*/ 1707929 h 3370881"/>
                          <a:gd name="connsiteX1" fmla="*/ 22412 w 2657256"/>
                          <a:gd name="connsiteY1" fmla="*/ 1698964 h 3370881"/>
                          <a:gd name="connsiteX2" fmla="*/ 31376 w 2657256"/>
                          <a:gd name="connsiteY2" fmla="*/ 1681034 h 3370881"/>
                          <a:gd name="connsiteX3" fmla="*/ 44823 w 2657256"/>
                          <a:gd name="connsiteY3" fmla="*/ 1672070 h 3370881"/>
                          <a:gd name="connsiteX4" fmla="*/ 58270 w 2657256"/>
                          <a:gd name="connsiteY4" fmla="*/ 1654140 h 3370881"/>
                          <a:gd name="connsiteX5" fmla="*/ 76200 w 2657256"/>
                          <a:gd name="connsiteY5" fmla="*/ 1645176 h 3370881"/>
                          <a:gd name="connsiteX6" fmla="*/ 98612 w 2657256"/>
                          <a:gd name="connsiteY6" fmla="*/ 1636211 h 3370881"/>
                          <a:gd name="connsiteX7" fmla="*/ 125506 w 2657256"/>
                          <a:gd name="connsiteY7" fmla="*/ 1627246 h 3370881"/>
                          <a:gd name="connsiteX8" fmla="*/ 152400 w 2657256"/>
                          <a:gd name="connsiteY8" fmla="*/ 1609317 h 3370881"/>
                          <a:gd name="connsiteX9" fmla="*/ 170329 w 2657256"/>
                          <a:gd name="connsiteY9" fmla="*/ 1600352 h 3370881"/>
                          <a:gd name="connsiteX10" fmla="*/ 188259 w 2657256"/>
                          <a:gd name="connsiteY10" fmla="*/ 1582423 h 3370881"/>
                          <a:gd name="connsiteX11" fmla="*/ 228600 w 2657256"/>
                          <a:gd name="connsiteY11" fmla="*/ 1564493 h 3370881"/>
                          <a:gd name="connsiteX12" fmla="*/ 255494 w 2657256"/>
                          <a:gd name="connsiteY12" fmla="*/ 1546564 h 3370881"/>
                          <a:gd name="connsiteX13" fmla="*/ 300318 w 2657256"/>
                          <a:gd name="connsiteY13" fmla="*/ 1524152 h 3370881"/>
                          <a:gd name="connsiteX14" fmla="*/ 313765 w 2657256"/>
                          <a:gd name="connsiteY14" fmla="*/ 1515187 h 3370881"/>
                          <a:gd name="connsiteX15" fmla="*/ 340659 w 2657256"/>
                          <a:gd name="connsiteY15" fmla="*/ 1510705 h 3370881"/>
                          <a:gd name="connsiteX16" fmla="*/ 363070 w 2657256"/>
                          <a:gd name="connsiteY16" fmla="*/ 1506223 h 3370881"/>
                          <a:gd name="connsiteX17" fmla="*/ 389965 w 2657256"/>
                          <a:gd name="connsiteY17" fmla="*/ 1501740 h 3370881"/>
                          <a:gd name="connsiteX18" fmla="*/ 425823 w 2657256"/>
                          <a:gd name="connsiteY18" fmla="*/ 1497258 h 3370881"/>
                          <a:gd name="connsiteX19" fmla="*/ 470647 w 2657256"/>
                          <a:gd name="connsiteY19" fmla="*/ 1488293 h 3370881"/>
                          <a:gd name="connsiteX20" fmla="*/ 515470 w 2657256"/>
                          <a:gd name="connsiteY20" fmla="*/ 1479329 h 3370881"/>
                          <a:gd name="connsiteX21" fmla="*/ 528918 w 2657256"/>
                          <a:gd name="connsiteY21" fmla="*/ 1470364 h 3370881"/>
                          <a:gd name="connsiteX22" fmla="*/ 600635 w 2657256"/>
                          <a:gd name="connsiteY22" fmla="*/ 1456917 h 3370881"/>
                          <a:gd name="connsiteX23" fmla="*/ 690282 w 2657256"/>
                          <a:gd name="connsiteY23" fmla="*/ 1447952 h 3370881"/>
                          <a:gd name="connsiteX24" fmla="*/ 793376 w 2657256"/>
                          <a:gd name="connsiteY24" fmla="*/ 1452434 h 3370881"/>
                          <a:gd name="connsiteX25" fmla="*/ 874059 w 2657256"/>
                          <a:gd name="connsiteY25" fmla="*/ 1465881 h 3370881"/>
                          <a:gd name="connsiteX26" fmla="*/ 914400 w 2657256"/>
                          <a:gd name="connsiteY26" fmla="*/ 1470364 h 3370881"/>
                          <a:gd name="connsiteX27" fmla="*/ 1030941 w 2657256"/>
                          <a:gd name="connsiteY27" fmla="*/ 1483811 h 3370881"/>
                          <a:gd name="connsiteX28" fmla="*/ 1151965 w 2657256"/>
                          <a:gd name="connsiteY28" fmla="*/ 1492776 h 3370881"/>
                          <a:gd name="connsiteX29" fmla="*/ 1281953 w 2657256"/>
                          <a:gd name="connsiteY29" fmla="*/ 1501740 h 3370881"/>
                          <a:gd name="connsiteX30" fmla="*/ 1465729 w 2657256"/>
                          <a:gd name="connsiteY30" fmla="*/ 1497258 h 3370881"/>
                          <a:gd name="connsiteX31" fmla="*/ 1510553 w 2657256"/>
                          <a:gd name="connsiteY31" fmla="*/ 1492776 h 3370881"/>
                          <a:gd name="connsiteX32" fmla="*/ 1582270 w 2657256"/>
                          <a:gd name="connsiteY32" fmla="*/ 1461399 h 3370881"/>
                          <a:gd name="connsiteX33" fmla="*/ 1604682 w 2657256"/>
                          <a:gd name="connsiteY33" fmla="*/ 1456917 h 3370881"/>
                          <a:gd name="connsiteX34" fmla="*/ 1622612 w 2657256"/>
                          <a:gd name="connsiteY34" fmla="*/ 1447952 h 3370881"/>
                          <a:gd name="connsiteX35" fmla="*/ 1645023 w 2657256"/>
                          <a:gd name="connsiteY35" fmla="*/ 1438987 h 3370881"/>
                          <a:gd name="connsiteX36" fmla="*/ 1662953 w 2657256"/>
                          <a:gd name="connsiteY36" fmla="*/ 1425540 h 3370881"/>
                          <a:gd name="connsiteX37" fmla="*/ 1698812 w 2657256"/>
                          <a:gd name="connsiteY37" fmla="*/ 1407611 h 3370881"/>
                          <a:gd name="connsiteX38" fmla="*/ 1739153 w 2657256"/>
                          <a:gd name="connsiteY38" fmla="*/ 1380717 h 3370881"/>
                          <a:gd name="connsiteX39" fmla="*/ 1752600 w 2657256"/>
                          <a:gd name="connsiteY39" fmla="*/ 1367270 h 3370881"/>
                          <a:gd name="connsiteX40" fmla="*/ 1775012 w 2657256"/>
                          <a:gd name="connsiteY40" fmla="*/ 1353823 h 3370881"/>
                          <a:gd name="connsiteX41" fmla="*/ 1797423 w 2657256"/>
                          <a:gd name="connsiteY41" fmla="*/ 1335893 h 3370881"/>
                          <a:gd name="connsiteX42" fmla="*/ 1810870 w 2657256"/>
                          <a:gd name="connsiteY42" fmla="*/ 1304517 h 3370881"/>
                          <a:gd name="connsiteX43" fmla="*/ 1815353 w 2657256"/>
                          <a:gd name="connsiteY43" fmla="*/ 1291070 h 3370881"/>
                          <a:gd name="connsiteX44" fmla="*/ 1801906 w 2657256"/>
                          <a:gd name="connsiteY44" fmla="*/ 1138670 h 3370881"/>
                          <a:gd name="connsiteX45" fmla="*/ 1792941 w 2657256"/>
                          <a:gd name="connsiteY45" fmla="*/ 1125223 h 3370881"/>
                          <a:gd name="connsiteX46" fmla="*/ 1757082 w 2657256"/>
                          <a:gd name="connsiteY46" fmla="*/ 1093846 h 3370881"/>
                          <a:gd name="connsiteX47" fmla="*/ 1730188 w 2657256"/>
                          <a:gd name="connsiteY47" fmla="*/ 1066952 h 3370881"/>
                          <a:gd name="connsiteX48" fmla="*/ 1703294 w 2657256"/>
                          <a:gd name="connsiteY48" fmla="*/ 1049023 h 3370881"/>
                          <a:gd name="connsiteX49" fmla="*/ 1622612 w 2657256"/>
                          <a:gd name="connsiteY49" fmla="*/ 1053505 h 3370881"/>
                          <a:gd name="connsiteX50" fmla="*/ 1595718 w 2657256"/>
                          <a:gd name="connsiteY50" fmla="*/ 1062470 h 3370881"/>
                          <a:gd name="connsiteX51" fmla="*/ 1573306 w 2657256"/>
                          <a:gd name="connsiteY51" fmla="*/ 1066952 h 3370881"/>
                          <a:gd name="connsiteX52" fmla="*/ 1453385 w 2657256"/>
                          <a:gd name="connsiteY52" fmla="*/ 1082761 h 3370881"/>
                          <a:gd name="connsiteX53" fmla="*/ 1326776 w 2657256"/>
                          <a:gd name="connsiteY53" fmla="*/ 1062470 h 3370881"/>
                          <a:gd name="connsiteX54" fmla="*/ 1308847 w 2657256"/>
                          <a:gd name="connsiteY54" fmla="*/ 1057987 h 3370881"/>
                          <a:gd name="connsiteX55" fmla="*/ 1277470 w 2657256"/>
                          <a:gd name="connsiteY55" fmla="*/ 1053505 h 3370881"/>
                          <a:gd name="connsiteX56" fmla="*/ 1259541 w 2657256"/>
                          <a:gd name="connsiteY56" fmla="*/ 1049023 h 3370881"/>
                          <a:gd name="connsiteX57" fmla="*/ 1232647 w 2657256"/>
                          <a:gd name="connsiteY57" fmla="*/ 1044540 h 3370881"/>
                          <a:gd name="connsiteX58" fmla="*/ 1053353 w 2657256"/>
                          <a:gd name="connsiteY58" fmla="*/ 1049023 h 3370881"/>
                          <a:gd name="connsiteX59" fmla="*/ 1035423 w 2657256"/>
                          <a:gd name="connsiteY59" fmla="*/ 1053505 h 3370881"/>
                          <a:gd name="connsiteX60" fmla="*/ 1008529 w 2657256"/>
                          <a:gd name="connsiteY60" fmla="*/ 1057987 h 3370881"/>
                          <a:gd name="connsiteX61" fmla="*/ 995082 w 2657256"/>
                          <a:gd name="connsiteY61" fmla="*/ 1062470 h 3370881"/>
                          <a:gd name="connsiteX62" fmla="*/ 945776 w 2657256"/>
                          <a:gd name="connsiteY62" fmla="*/ 1031093 h 3370881"/>
                          <a:gd name="connsiteX63" fmla="*/ 941294 w 2657256"/>
                          <a:gd name="connsiteY63" fmla="*/ 1017646 h 3370881"/>
                          <a:gd name="connsiteX64" fmla="*/ 932329 w 2657256"/>
                          <a:gd name="connsiteY64" fmla="*/ 919034 h 3370881"/>
                          <a:gd name="connsiteX65" fmla="*/ 914400 w 2657256"/>
                          <a:gd name="connsiteY65" fmla="*/ 901105 h 3370881"/>
                          <a:gd name="connsiteX66" fmla="*/ 918882 w 2657256"/>
                          <a:gd name="connsiteY66" fmla="*/ 869729 h 3370881"/>
                          <a:gd name="connsiteX67" fmla="*/ 941294 w 2657256"/>
                          <a:gd name="connsiteY67" fmla="*/ 865246 h 3370881"/>
                          <a:gd name="connsiteX68" fmla="*/ 959223 w 2657256"/>
                          <a:gd name="connsiteY68" fmla="*/ 851799 h 3370881"/>
                          <a:gd name="connsiteX69" fmla="*/ 990600 w 2657256"/>
                          <a:gd name="connsiteY69" fmla="*/ 847317 h 3370881"/>
                          <a:gd name="connsiteX70" fmla="*/ 1129553 w 2657256"/>
                          <a:gd name="connsiteY70" fmla="*/ 838352 h 3370881"/>
                          <a:gd name="connsiteX71" fmla="*/ 1147482 w 2657256"/>
                          <a:gd name="connsiteY71" fmla="*/ 829387 h 3370881"/>
                          <a:gd name="connsiteX72" fmla="*/ 1178859 w 2657256"/>
                          <a:gd name="connsiteY72" fmla="*/ 806976 h 3370881"/>
                          <a:gd name="connsiteX73" fmla="*/ 1192306 w 2657256"/>
                          <a:gd name="connsiteY73" fmla="*/ 793529 h 3370881"/>
                          <a:gd name="connsiteX74" fmla="*/ 1214718 w 2657256"/>
                          <a:gd name="connsiteY74" fmla="*/ 784564 h 3370881"/>
                          <a:gd name="connsiteX75" fmla="*/ 1241612 w 2657256"/>
                          <a:gd name="connsiteY75" fmla="*/ 771117 h 3370881"/>
                          <a:gd name="connsiteX76" fmla="*/ 1277470 w 2657256"/>
                          <a:gd name="connsiteY76" fmla="*/ 753187 h 3370881"/>
                          <a:gd name="connsiteX77" fmla="*/ 1295400 w 2657256"/>
                          <a:gd name="connsiteY77" fmla="*/ 730776 h 3370881"/>
                          <a:gd name="connsiteX78" fmla="*/ 1317812 w 2657256"/>
                          <a:gd name="connsiteY78" fmla="*/ 708364 h 3370881"/>
                          <a:gd name="connsiteX79" fmla="*/ 1353670 w 2657256"/>
                          <a:gd name="connsiteY79" fmla="*/ 663540 h 3370881"/>
                          <a:gd name="connsiteX80" fmla="*/ 1371600 w 2657256"/>
                          <a:gd name="connsiteY80" fmla="*/ 636646 h 3370881"/>
                          <a:gd name="connsiteX81" fmla="*/ 1380565 w 2657256"/>
                          <a:gd name="connsiteY81" fmla="*/ 596305 h 3370881"/>
                          <a:gd name="connsiteX82" fmla="*/ 1385047 w 2657256"/>
                          <a:gd name="connsiteY82" fmla="*/ 582858 h 3370881"/>
                          <a:gd name="connsiteX83" fmla="*/ 1380565 w 2657256"/>
                          <a:gd name="connsiteY83" fmla="*/ 533552 h 3370881"/>
                          <a:gd name="connsiteX84" fmla="*/ 1367118 w 2657256"/>
                          <a:gd name="connsiteY84" fmla="*/ 524587 h 3370881"/>
                          <a:gd name="connsiteX85" fmla="*/ 1349188 w 2657256"/>
                          <a:gd name="connsiteY85" fmla="*/ 520105 h 3370881"/>
                          <a:gd name="connsiteX86" fmla="*/ 1326776 w 2657256"/>
                          <a:gd name="connsiteY86" fmla="*/ 511140 h 3370881"/>
                          <a:gd name="connsiteX87" fmla="*/ 1281953 w 2657256"/>
                          <a:gd name="connsiteY87" fmla="*/ 515623 h 3370881"/>
                          <a:gd name="connsiteX88" fmla="*/ 1250576 w 2657256"/>
                          <a:gd name="connsiteY88" fmla="*/ 529070 h 3370881"/>
                          <a:gd name="connsiteX89" fmla="*/ 1210235 w 2657256"/>
                          <a:gd name="connsiteY89" fmla="*/ 542517 h 3370881"/>
                          <a:gd name="connsiteX90" fmla="*/ 1183341 w 2657256"/>
                          <a:gd name="connsiteY90" fmla="*/ 555964 h 3370881"/>
                          <a:gd name="connsiteX91" fmla="*/ 1160929 w 2657256"/>
                          <a:gd name="connsiteY91" fmla="*/ 569411 h 3370881"/>
                          <a:gd name="connsiteX92" fmla="*/ 1134035 w 2657256"/>
                          <a:gd name="connsiteY92" fmla="*/ 578376 h 3370881"/>
                          <a:gd name="connsiteX93" fmla="*/ 1111623 w 2657256"/>
                          <a:gd name="connsiteY93" fmla="*/ 587340 h 3370881"/>
                          <a:gd name="connsiteX94" fmla="*/ 1084729 w 2657256"/>
                          <a:gd name="connsiteY94" fmla="*/ 596305 h 3370881"/>
                          <a:gd name="connsiteX95" fmla="*/ 986118 w 2657256"/>
                          <a:gd name="connsiteY95" fmla="*/ 591823 h 3370881"/>
                          <a:gd name="connsiteX96" fmla="*/ 927847 w 2657256"/>
                          <a:gd name="connsiteY96" fmla="*/ 578376 h 3370881"/>
                          <a:gd name="connsiteX97" fmla="*/ 896470 w 2657256"/>
                          <a:gd name="connsiteY97" fmla="*/ 555964 h 3370881"/>
                          <a:gd name="connsiteX98" fmla="*/ 883023 w 2657256"/>
                          <a:gd name="connsiteY98" fmla="*/ 546999 h 3370881"/>
                          <a:gd name="connsiteX99" fmla="*/ 865094 w 2657256"/>
                          <a:gd name="connsiteY99" fmla="*/ 497693 h 3370881"/>
                          <a:gd name="connsiteX100" fmla="*/ 869576 w 2657256"/>
                          <a:gd name="connsiteY100" fmla="*/ 403564 h 3370881"/>
                          <a:gd name="connsiteX101" fmla="*/ 874059 w 2657256"/>
                          <a:gd name="connsiteY101" fmla="*/ 385634 h 3370881"/>
                          <a:gd name="connsiteX102" fmla="*/ 883023 w 2657256"/>
                          <a:gd name="connsiteY102" fmla="*/ 372187 h 3370881"/>
                          <a:gd name="connsiteX103" fmla="*/ 909918 w 2657256"/>
                          <a:gd name="connsiteY103" fmla="*/ 363223 h 3370881"/>
                          <a:gd name="connsiteX104" fmla="*/ 914400 w 2657256"/>
                          <a:gd name="connsiteY104" fmla="*/ 385634 h 3370881"/>
                          <a:gd name="connsiteX105" fmla="*/ 909918 w 2657256"/>
                          <a:gd name="connsiteY105" fmla="*/ 408046 h 3370881"/>
                          <a:gd name="connsiteX106" fmla="*/ 900953 w 2657256"/>
                          <a:gd name="connsiteY106" fmla="*/ 466317 h 3370881"/>
                          <a:gd name="connsiteX107" fmla="*/ 905435 w 2657256"/>
                          <a:gd name="connsiteY107" fmla="*/ 515623 h 3370881"/>
                          <a:gd name="connsiteX108" fmla="*/ 932329 w 2657256"/>
                          <a:gd name="connsiteY108" fmla="*/ 551481 h 3370881"/>
                          <a:gd name="connsiteX109" fmla="*/ 954741 w 2657256"/>
                          <a:gd name="connsiteY109" fmla="*/ 560446 h 3370881"/>
                          <a:gd name="connsiteX110" fmla="*/ 972670 w 2657256"/>
                          <a:gd name="connsiteY110" fmla="*/ 569411 h 3370881"/>
                          <a:gd name="connsiteX111" fmla="*/ 1066800 w 2657256"/>
                          <a:gd name="connsiteY111" fmla="*/ 564929 h 3370881"/>
                          <a:gd name="connsiteX112" fmla="*/ 1111623 w 2657256"/>
                          <a:gd name="connsiteY112" fmla="*/ 551481 h 3370881"/>
                          <a:gd name="connsiteX113" fmla="*/ 1129553 w 2657256"/>
                          <a:gd name="connsiteY113" fmla="*/ 538034 h 3370881"/>
                          <a:gd name="connsiteX114" fmla="*/ 1156447 w 2657256"/>
                          <a:gd name="connsiteY114" fmla="*/ 511140 h 3370881"/>
                          <a:gd name="connsiteX115" fmla="*/ 1160929 w 2657256"/>
                          <a:gd name="connsiteY115" fmla="*/ 493211 h 3370881"/>
                          <a:gd name="connsiteX116" fmla="*/ 1178859 w 2657256"/>
                          <a:gd name="connsiteY116" fmla="*/ 331846 h 3370881"/>
                          <a:gd name="connsiteX117" fmla="*/ 1215315 w 2657256"/>
                          <a:gd name="connsiteY117" fmla="*/ 270289 h 3370881"/>
                          <a:gd name="connsiteX118" fmla="*/ 1214718 w 2657256"/>
                          <a:gd name="connsiteY118" fmla="*/ 367705 h 3370881"/>
                          <a:gd name="connsiteX119" fmla="*/ 1201270 w 2657256"/>
                          <a:gd name="connsiteY119" fmla="*/ 412529 h 3370881"/>
                          <a:gd name="connsiteX120" fmla="*/ 1210235 w 2657256"/>
                          <a:gd name="connsiteY120" fmla="*/ 461834 h 3370881"/>
                          <a:gd name="connsiteX121" fmla="*/ 1214718 w 2657256"/>
                          <a:gd name="connsiteY121" fmla="*/ 475281 h 3370881"/>
                          <a:gd name="connsiteX122" fmla="*/ 1228165 w 2657256"/>
                          <a:gd name="connsiteY122" fmla="*/ 484246 h 3370881"/>
                          <a:gd name="connsiteX123" fmla="*/ 1250576 w 2657256"/>
                          <a:gd name="connsiteY123" fmla="*/ 502176 h 3370881"/>
                          <a:gd name="connsiteX124" fmla="*/ 1317812 w 2657256"/>
                          <a:gd name="connsiteY124" fmla="*/ 497693 h 3370881"/>
                          <a:gd name="connsiteX125" fmla="*/ 1353670 w 2657256"/>
                          <a:gd name="connsiteY125" fmla="*/ 488729 h 3370881"/>
                          <a:gd name="connsiteX126" fmla="*/ 1506070 w 2657256"/>
                          <a:gd name="connsiteY126" fmla="*/ 457352 h 3370881"/>
                          <a:gd name="connsiteX127" fmla="*/ 1550894 w 2657256"/>
                          <a:gd name="connsiteY127" fmla="*/ 430458 h 3370881"/>
                          <a:gd name="connsiteX128" fmla="*/ 1564341 w 2657256"/>
                          <a:gd name="connsiteY128" fmla="*/ 417011 h 3370881"/>
                          <a:gd name="connsiteX129" fmla="*/ 1586753 w 2657256"/>
                          <a:gd name="connsiteY129" fmla="*/ 399081 h 3370881"/>
                          <a:gd name="connsiteX130" fmla="*/ 1595718 w 2657256"/>
                          <a:gd name="connsiteY130" fmla="*/ 381152 h 3370881"/>
                          <a:gd name="connsiteX131" fmla="*/ 1600200 w 2657256"/>
                          <a:gd name="connsiteY131" fmla="*/ 363223 h 3370881"/>
                          <a:gd name="connsiteX132" fmla="*/ 1609165 w 2657256"/>
                          <a:gd name="connsiteY132" fmla="*/ 313917 h 3370881"/>
                          <a:gd name="connsiteX133" fmla="*/ 1537447 w 2657256"/>
                          <a:gd name="connsiteY133" fmla="*/ 188411 h 3370881"/>
                          <a:gd name="connsiteX134" fmla="*/ 1613647 w 2657256"/>
                          <a:gd name="connsiteY134" fmla="*/ 399081 h 3370881"/>
                          <a:gd name="connsiteX135" fmla="*/ 1627094 w 2657256"/>
                          <a:gd name="connsiteY135" fmla="*/ 417011 h 3370881"/>
                          <a:gd name="connsiteX136" fmla="*/ 1658470 w 2657256"/>
                          <a:gd name="connsiteY136" fmla="*/ 412529 h 3370881"/>
                          <a:gd name="connsiteX137" fmla="*/ 1685365 w 2657256"/>
                          <a:gd name="connsiteY137" fmla="*/ 390117 h 3370881"/>
                          <a:gd name="connsiteX138" fmla="*/ 1694329 w 2657256"/>
                          <a:gd name="connsiteY138" fmla="*/ 376670 h 3370881"/>
                          <a:gd name="connsiteX139" fmla="*/ 1734670 w 2657256"/>
                          <a:gd name="connsiteY139" fmla="*/ 354258 h 3370881"/>
                          <a:gd name="connsiteX140" fmla="*/ 1743635 w 2657256"/>
                          <a:gd name="connsiteY140" fmla="*/ 340811 h 3370881"/>
                          <a:gd name="connsiteX141" fmla="*/ 1757082 w 2657256"/>
                          <a:gd name="connsiteY141" fmla="*/ 336329 h 3370881"/>
                          <a:gd name="connsiteX142" fmla="*/ 1808984 w 2657256"/>
                          <a:gd name="connsiteY142" fmla="*/ 249641 h 3370881"/>
                          <a:gd name="connsiteX143" fmla="*/ 1899621 w 2657256"/>
                          <a:gd name="connsiteY143" fmla="*/ 211719 h 3370881"/>
                          <a:gd name="connsiteX144" fmla="*/ 1808984 w 2657256"/>
                          <a:gd name="connsiteY144" fmla="*/ 178521 h 3370881"/>
                          <a:gd name="connsiteX145" fmla="*/ 1772023 w 2657256"/>
                          <a:gd name="connsiteY145" fmla="*/ 77249 h 3370881"/>
                          <a:gd name="connsiteX146" fmla="*/ 1900425 w 2657256"/>
                          <a:gd name="connsiteY146" fmla="*/ 214081 h 3370881"/>
                          <a:gd name="connsiteX147" fmla="*/ 1874221 w 2657256"/>
                          <a:gd name="connsiteY147" fmla="*/ 318698 h 3370881"/>
                          <a:gd name="connsiteX148" fmla="*/ 1788459 w 2657256"/>
                          <a:gd name="connsiteY148" fmla="*/ 367705 h 3370881"/>
                          <a:gd name="connsiteX149" fmla="*/ 1761565 w 2657256"/>
                          <a:gd name="connsiteY149" fmla="*/ 390117 h 3370881"/>
                          <a:gd name="connsiteX150" fmla="*/ 1783976 w 2657256"/>
                          <a:gd name="connsiteY150" fmla="*/ 399081 h 3370881"/>
                          <a:gd name="connsiteX151" fmla="*/ 1878106 w 2657256"/>
                          <a:gd name="connsiteY151" fmla="*/ 390117 h 3370881"/>
                          <a:gd name="connsiteX152" fmla="*/ 1891553 w 2657256"/>
                          <a:gd name="connsiteY152" fmla="*/ 381152 h 3370881"/>
                          <a:gd name="connsiteX153" fmla="*/ 1918447 w 2657256"/>
                          <a:gd name="connsiteY153" fmla="*/ 372187 h 3370881"/>
                          <a:gd name="connsiteX154" fmla="*/ 1940859 w 2657256"/>
                          <a:gd name="connsiteY154" fmla="*/ 358740 h 3370881"/>
                          <a:gd name="connsiteX155" fmla="*/ 1954306 w 2657256"/>
                          <a:gd name="connsiteY155" fmla="*/ 354258 h 3370881"/>
                          <a:gd name="connsiteX156" fmla="*/ 2083304 w 2657256"/>
                          <a:gd name="connsiteY156" fmla="*/ 290281 h 3370881"/>
                          <a:gd name="connsiteX157" fmla="*/ 2166172 w 2657256"/>
                          <a:gd name="connsiteY157" fmla="*/ 215604 h 3370881"/>
                          <a:gd name="connsiteX158" fmla="*/ 2069054 w 2657256"/>
                          <a:gd name="connsiteY158" fmla="*/ 40493 h 3370881"/>
                          <a:gd name="connsiteX159" fmla="*/ 2078225 w 2657256"/>
                          <a:gd name="connsiteY159" fmla="*/ 188681 h 3370881"/>
                          <a:gd name="connsiteX160" fmla="*/ 1999129 w 2657256"/>
                          <a:gd name="connsiteY160" fmla="*/ 358740 h 3370881"/>
                          <a:gd name="connsiteX161" fmla="*/ 1994647 w 2657256"/>
                          <a:gd name="connsiteY161" fmla="*/ 372187 h 3370881"/>
                          <a:gd name="connsiteX162" fmla="*/ 2039470 w 2657256"/>
                          <a:gd name="connsiteY162" fmla="*/ 390117 h 3370881"/>
                          <a:gd name="connsiteX163" fmla="*/ 2115670 w 2657256"/>
                          <a:gd name="connsiteY163" fmla="*/ 390117 h 3370881"/>
                          <a:gd name="connsiteX164" fmla="*/ 2160494 w 2657256"/>
                          <a:gd name="connsiteY164" fmla="*/ 376670 h 3370881"/>
                          <a:gd name="connsiteX165" fmla="*/ 2191870 w 2657256"/>
                          <a:gd name="connsiteY165" fmla="*/ 363223 h 3370881"/>
                          <a:gd name="connsiteX166" fmla="*/ 2205318 w 2657256"/>
                          <a:gd name="connsiteY166" fmla="*/ 358740 h 3370881"/>
                          <a:gd name="connsiteX167" fmla="*/ 2232212 w 2657256"/>
                          <a:gd name="connsiteY167" fmla="*/ 340811 h 3370881"/>
                          <a:gd name="connsiteX168" fmla="*/ 2312894 w 2657256"/>
                          <a:gd name="connsiteY168" fmla="*/ 183929 h 3370881"/>
                          <a:gd name="connsiteX169" fmla="*/ 2339788 w 2657256"/>
                          <a:gd name="connsiteY169" fmla="*/ 151 h 3370881"/>
                          <a:gd name="connsiteX170" fmla="*/ 2357718 w 2657256"/>
                          <a:gd name="connsiteY170" fmla="*/ 215305 h 3370881"/>
                          <a:gd name="connsiteX171" fmla="*/ 2254623 w 2657256"/>
                          <a:gd name="connsiteY171" fmla="*/ 376670 h 3370881"/>
                          <a:gd name="connsiteX172" fmla="*/ 2245659 w 2657256"/>
                          <a:gd name="connsiteY172" fmla="*/ 390117 h 3370881"/>
                          <a:gd name="connsiteX173" fmla="*/ 2254623 w 2657256"/>
                          <a:gd name="connsiteY173" fmla="*/ 403564 h 3370881"/>
                          <a:gd name="connsiteX174" fmla="*/ 2353235 w 2657256"/>
                          <a:gd name="connsiteY174" fmla="*/ 399081 h 3370881"/>
                          <a:gd name="connsiteX175" fmla="*/ 2366682 w 2657256"/>
                          <a:gd name="connsiteY175" fmla="*/ 394599 h 3370881"/>
                          <a:gd name="connsiteX176" fmla="*/ 2389094 w 2657256"/>
                          <a:gd name="connsiteY176" fmla="*/ 390117 h 3370881"/>
                          <a:gd name="connsiteX177" fmla="*/ 2424953 w 2657256"/>
                          <a:gd name="connsiteY177" fmla="*/ 367705 h 3370881"/>
                          <a:gd name="connsiteX178" fmla="*/ 2528047 w 2657256"/>
                          <a:gd name="connsiteY178" fmla="*/ 292700 h 3370881"/>
                          <a:gd name="connsiteX179" fmla="*/ 2541495 w 2657256"/>
                          <a:gd name="connsiteY179" fmla="*/ 62906 h 3370881"/>
                          <a:gd name="connsiteX180" fmla="*/ 2591304 w 2657256"/>
                          <a:gd name="connsiteY180" fmla="*/ 214081 h 3370881"/>
                          <a:gd name="connsiteX181" fmla="*/ 2612315 w 2657256"/>
                          <a:gd name="connsiteY181" fmla="*/ 290907 h 3370881"/>
                          <a:gd name="connsiteX182" fmla="*/ 2650863 w 2657256"/>
                          <a:gd name="connsiteY182" fmla="*/ 344994 h 3370881"/>
                          <a:gd name="connsiteX183" fmla="*/ 2465294 w 2657256"/>
                          <a:gd name="connsiteY183" fmla="*/ 399081 h 3370881"/>
                          <a:gd name="connsiteX184" fmla="*/ 2442882 w 2657256"/>
                          <a:gd name="connsiteY184" fmla="*/ 403564 h 3370881"/>
                          <a:gd name="connsiteX185" fmla="*/ 2398059 w 2657256"/>
                          <a:gd name="connsiteY185" fmla="*/ 417011 h 3370881"/>
                          <a:gd name="connsiteX186" fmla="*/ 2375647 w 2657256"/>
                          <a:gd name="connsiteY186" fmla="*/ 425976 h 3370881"/>
                          <a:gd name="connsiteX187" fmla="*/ 2357718 w 2657256"/>
                          <a:gd name="connsiteY187" fmla="*/ 430458 h 3370881"/>
                          <a:gd name="connsiteX188" fmla="*/ 2344270 w 2657256"/>
                          <a:gd name="connsiteY188" fmla="*/ 461834 h 3370881"/>
                          <a:gd name="connsiteX189" fmla="*/ 2353235 w 2657256"/>
                          <a:gd name="connsiteY189" fmla="*/ 502176 h 3370881"/>
                          <a:gd name="connsiteX190" fmla="*/ 2362200 w 2657256"/>
                          <a:gd name="connsiteY190" fmla="*/ 515623 h 3370881"/>
                          <a:gd name="connsiteX191" fmla="*/ 2344270 w 2657256"/>
                          <a:gd name="connsiteY191" fmla="*/ 587340 h 3370881"/>
                          <a:gd name="connsiteX192" fmla="*/ 2321859 w 2657256"/>
                          <a:gd name="connsiteY192" fmla="*/ 614234 h 3370881"/>
                          <a:gd name="connsiteX193" fmla="*/ 2308412 w 2657256"/>
                          <a:gd name="connsiteY193" fmla="*/ 636646 h 3370881"/>
                          <a:gd name="connsiteX194" fmla="*/ 2281518 w 2657256"/>
                          <a:gd name="connsiteY194" fmla="*/ 641129 h 3370881"/>
                          <a:gd name="connsiteX195" fmla="*/ 2259106 w 2657256"/>
                          <a:gd name="connsiteY195" fmla="*/ 636646 h 3370881"/>
                          <a:gd name="connsiteX196" fmla="*/ 2277035 w 2657256"/>
                          <a:gd name="connsiteY196" fmla="*/ 578376 h 3370881"/>
                          <a:gd name="connsiteX197" fmla="*/ 2290482 w 2657256"/>
                          <a:gd name="connsiteY197" fmla="*/ 542517 h 3370881"/>
                          <a:gd name="connsiteX198" fmla="*/ 2286000 w 2657256"/>
                          <a:gd name="connsiteY198" fmla="*/ 506658 h 3370881"/>
                          <a:gd name="connsiteX199" fmla="*/ 2245659 w 2657256"/>
                          <a:gd name="connsiteY199" fmla="*/ 448387 h 3370881"/>
                          <a:gd name="connsiteX200" fmla="*/ 2200835 w 2657256"/>
                          <a:gd name="connsiteY200" fmla="*/ 430458 h 3370881"/>
                          <a:gd name="connsiteX201" fmla="*/ 2169459 w 2657256"/>
                          <a:gd name="connsiteY201" fmla="*/ 425976 h 3370881"/>
                          <a:gd name="connsiteX202" fmla="*/ 2102223 w 2657256"/>
                          <a:gd name="connsiteY202" fmla="*/ 430458 h 3370881"/>
                          <a:gd name="connsiteX203" fmla="*/ 2084294 w 2657256"/>
                          <a:gd name="connsiteY203" fmla="*/ 439423 h 3370881"/>
                          <a:gd name="connsiteX204" fmla="*/ 2070847 w 2657256"/>
                          <a:gd name="connsiteY204" fmla="*/ 443905 h 3370881"/>
                          <a:gd name="connsiteX205" fmla="*/ 2061882 w 2657256"/>
                          <a:gd name="connsiteY205" fmla="*/ 461834 h 3370881"/>
                          <a:gd name="connsiteX206" fmla="*/ 2034988 w 2657256"/>
                          <a:gd name="connsiteY206" fmla="*/ 475281 h 3370881"/>
                          <a:gd name="connsiteX207" fmla="*/ 1783976 w 2657256"/>
                          <a:gd name="connsiteY207" fmla="*/ 479764 h 3370881"/>
                          <a:gd name="connsiteX208" fmla="*/ 1766047 w 2657256"/>
                          <a:gd name="connsiteY208" fmla="*/ 488729 h 3370881"/>
                          <a:gd name="connsiteX209" fmla="*/ 1703294 w 2657256"/>
                          <a:gd name="connsiteY209" fmla="*/ 506658 h 3370881"/>
                          <a:gd name="connsiteX210" fmla="*/ 1689847 w 2657256"/>
                          <a:gd name="connsiteY210" fmla="*/ 511140 h 3370881"/>
                          <a:gd name="connsiteX211" fmla="*/ 1676400 w 2657256"/>
                          <a:gd name="connsiteY211" fmla="*/ 520105 h 3370881"/>
                          <a:gd name="connsiteX212" fmla="*/ 1649506 w 2657256"/>
                          <a:gd name="connsiteY212" fmla="*/ 529070 h 3370881"/>
                          <a:gd name="connsiteX213" fmla="*/ 1636059 w 2657256"/>
                          <a:gd name="connsiteY213" fmla="*/ 538034 h 3370881"/>
                          <a:gd name="connsiteX214" fmla="*/ 1622612 w 2657256"/>
                          <a:gd name="connsiteY214" fmla="*/ 551481 h 3370881"/>
                          <a:gd name="connsiteX215" fmla="*/ 1609165 w 2657256"/>
                          <a:gd name="connsiteY215" fmla="*/ 555964 h 3370881"/>
                          <a:gd name="connsiteX216" fmla="*/ 1577788 w 2657256"/>
                          <a:gd name="connsiteY216" fmla="*/ 587340 h 3370881"/>
                          <a:gd name="connsiteX217" fmla="*/ 1568823 w 2657256"/>
                          <a:gd name="connsiteY217" fmla="*/ 600787 h 3370881"/>
                          <a:gd name="connsiteX218" fmla="*/ 1555376 w 2657256"/>
                          <a:gd name="connsiteY218" fmla="*/ 614234 h 3370881"/>
                          <a:gd name="connsiteX219" fmla="*/ 1524000 w 2657256"/>
                          <a:gd name="connsiteY219" fmla="*/ 654576 h 3370881"/>
                          <a:gd name="connsiteX220" fmla="*/ 1519518 w 2657256"/>
                          <a:gd name="connsiteY220" fmla="*/ 668023 h 3370881"/>
                          <a:gd name="connsiteX221" fmla="*/ 1528482 w 2657256"/>
                          <a:gd name="connsiteY221" fmla="*/ 708364 h 3370881"/>
                          <a:gd name="connsiteX222" fmla="*/ 1537447 w 2657256"/>
                          <a:gd name="connsiteY222" fmla="*/ 721811 h 3370881"/>
                          <a:gd name="connsiteX223" fmla="*/ 1568823 w 2657256"/>
                          <a:gd name="connsiteY223" fmla="*/ 712846 h 3370881"/>
                          <a:gd name="connsiteX224" fmla="*/ 1600200 w 2657256"/>
                          <a:gd name="connsiteY224" fmla="*/ 712846 h 3370881"/>
                          <a:gd name="connsiteX225" fmla="*/ 1631576 w 2657256"/>
                          <a:gd name="connsiteY225" fmla="*/ 690434 h 3370881"/>
                          <a:gd name="connsiteX226" fmla="*/ 1645023 w 2657256"/>
                          <a:gd name="connsiteY226" fmla="*/ 676987 h 3370881"/>
                          <a:gd name="connsiteX227" fmla="*/ 1685365 w 2657256"/>
                          <a:gd name="connsiteY227" fmla="*/ 645611 h 3370881"/>
                          <a:gd name="connsiteX228" fmla="*/ 1716741 w 2657256"/>
                          <a:gd name="connsiteY228" fmla="*/ 614234 h 3370881"/>
                          <a:gd name="connsiteX229" fmla="*/ 1748118 w 2657256"/>
                          <a:gd name="connsiteY229" fmla="*/ 596305 h 3370881"/>
                          <a:gd name="connsiteX230" fmla="*/ 1761565 w 2657256"/>
                          <a:gd name="connsiteY230" fmla="*/ 591823 h 3370881"/>
                          <a:gd name="connsiteX231" fmla="*/ 1779494 w 2657256"/>
                          <a:gd name="connsiteY231" fmla="*/ 582858 h 3370881"/>
                          <a:gd name="connsiteX232" fmla="*/ 1815353 w 2657256"/>
                          <a:gd name="connsiteY232" fmla="*/ 573893 h 3370881"/>
                          <a:gd name="connsiteX233" fmla="*/ 2030506 w 2657256"/>
                          <a:gd name="connsiteY233" fmla="*/ 578376 h 3370881"/>
                          <a:gd name="connsiteX234" fmla="*/ 2017059 w 2657256"/>
                          <a:gd name="connsiteY234" fmla="*/ 600787 h 3370881"/>
                          <a:gd name="connsiteX235" fmla="*/ 1981200 w 2657256"/>
                          <a:gd name="connsiteY235" fmla="*/ 636646 h 3370881"/>
                          <a:gd name="connsiteX236" fmla="*/ 1967753 w 2657256"/>
                          <a:gd name="connsiteY236" fmla="*/ 650093 h 3370881"/>
                          <a:gd name="connsiteX237" fmla="*/ 1936376 w 2657256"/>
                          <a:gd name="connsiteY237" fmla="*/ 690434 h 3370881"/>
                          <a:gd name="connsiteX238" fmla="*/ 1905000 w 2657256"/>
                          <a:gd name="connsiteY238" fmla="*/ 717329 h 3370881"/>
                          <a:gd name="connsiteX239" fmla="*/ 1860176 w 2657256"/>
                          <a:gd name="connsiteY239" fmla="*/ 735258 h 3370881"/>
                          <a:gd name="connsiteX240" fmla="*/ 1788459 w 2657256"/>
                          <a:gd name="connsiteY240" fmla="*/ 744223 h 3370881"/>
                          <a:gd name="connsiteX241" fmla="*/ 1846729 w 2657256"/>
                          <a:gd name="connsiteY241" fmla="*/ 802493 h 3370881"/>
                          <a:gd name="connsiteX242" fmla="*/ 1913965 w 2657256"/>
                          <a:gd name="connsiteY242" fmla="*/ 829387 h 3370881"/>
                          <a:gd name="connsiteX243" fmla="*/ 1922929 w 2657256"/>
                          <a:gd name="connsiteY243" fmla="*/ 842834 h 3370881"/>
                          <a:gd name="connsiteX244" fmla="*/ 1967753 w 2657256"/>
                          <a:gd name="connsiteY244" fmla="*/ 883176 h 3370881"/>
                          <a:gd name="connsiteX245" fmla="*/ 1981200 w 2657256"/>
                          <a:gd name="connsiteY245" fmla="*/ 896623 h 3370881"/>
                          <a:gd name="connsiteX246" fmla="*/ 1994647 w 2657256"/>
                          <a:gd name="connsiteY246" fmla="*/ 905587 h 3370881"/>
                          <a:gd name="connsiteX247" fmla="*/ 2021541 w 2657256"/>
                          <a:gd name="connsiteY247" fmla="*/ 927999 h 3370881"/>
                          <a:gd name="connsiteX248" fmla="*/ 2030506 w 2657256"/>
                          <a:gd name="connsiteY248" fmla="*/ 941446 h 3370881"/>
                          <a:gd name="connsiteX249" fmla="*/ 2057400 w 2657256"/>
                          <a:gd name="connsiteY249" fmla="*/ 968340 h 3370881"/>
                          <a:gd name="connsiteX250" fmla="*/ 2088776 w 2657256"/>
                          <a:gd name="connsiteY250" fmla="*/ 1013164 h 3370881"/>
                          <a:gd name="connsiteX251" fmla="*/ 2115670 w 2657256"/>
                          <a:gd name="connsiteY251" fmla="*/ 1057987 h 3370881"/>
                          <a:gd name="connsiteX252" fmla="*/ 2120153 w 2657256"/>
                          <a:gd name="connsiteY252" fmla="*/ 1089364 h 3370881"/>
                          <a:gd name="connsiteX253" fmla="*/ 2138082 w 2657256"/>
                          <a:gd name="connsiteY253" fmla="*/ 1143152 h 3370881"/>
                          <a:gd name="connsiteX254" fmla="*/ 2147047 w 2657256"/>
                          <a:gd name="connsiteY254" fmla="*/ 1196940 h 3370881"/>
                          <a:gd name="connsiteX255" fmla="*/ 2151529 w 2657256"/>
                          <a:gd name="connsiteY255" fmla="*/ 1210387 h 3370881"/>
                          <a:gd name="connsiteX256" fmla="*/ 2156012 w 2657256"/>
                          <a:gd name="connsiteY256" fmla="*/ 1228317 h 3370881"/>
                          <a:gd name="connsiteX257" fmla="*/ 2173941 w 2657256"/>
                          <a:gd name="connsiteY257" fmla="*/ 1295552 h 3370881"/>
                          <a:gd name="connsiteX258" fmla="*/ 2182906 w 2657256"/>
                          <a:gd name="connsiteY258" fmla="*/ 1313481 h 3370881"/>
                          <a:gd name="connsiteX259" fmla="*/ 2187388 w 2657256"/>
                          <a:gd name="connsiteY259" fmla="*/ 1331411 h 3370881"/>
                          <a:gd name="connsiteX260" fmla="*/ 2214282 w 2657256"/>
                          <a:gd name="connsiteY260" fmla="*/ 1385199 h 3370881"/>
                          <a:gd name="connsiteX261" fmla="*/ 2218765 w 2657256"/>
                          <a:gd name="connsiteY261" fmla="*/ 1403129 h 3370881"/>
                          <a:gd name="connsiteX262" fmla="*/ 2223247 w 2657256"/>
                          <a:gd name="connsiteY262" fmla="*/ 1430023 h 3370881"/>
                          <a:gd name="connsiteX263" fmla="*/ 2236694 w 2657256"/>
                          <a:gd name="connsiteY263" fmla="*/ 1456917 h 3370881"/>
                          <a:gd name="connsiteX264" fmla="*/ 2241176 w 2657256"/>
                          <a:gd name="connsiteY264" fmla="*/ 1577940 h 3370881"/>
                          <a:gd name="connsiteX265" fmla="*/ 2245659 w 2657256"/>
                          <a:gd name="connsiteY265" fmla="*/ 1595870 h 3370881"/>
                          <a:gd name="connsiteX266" fmla="*/ 2236694 w 2657256"/>
                          <a:gd name="connsiteY266" fmla="*/ 1694481 h 3370881"/>
                          <a:gd name="connsiteX267" fmla="*/ 2227729 w 2657256"/>
                          <a:gd name="connsiteY267" fmla="*/ 1716893 h 3370881"/>
                          <a:gd name="connsiteX268" fmla="*/ 2223247 w 2657256"/>
                          <a:gd name="connsiteY268" fmla="*/ 1730340 h 3370881"/>
                          <a:gd name="connsiteX269" fmla="*/ 2200835 w 2657256"/>
                          <a:gd name="connsiteY269" fmla="*/ 1788611 h 3370881"/>
                          <a:gd name="connsiteX270" fmla="*/ 2191870 w 2657256"/>
                          <a:gd name="connsiteY270" fmla="*/ 1811023 h 3370881"/>
                          <a:gd name="connsiteX271" fmla="*/ 2187388 w 2657256"/>
                          <a:gd name="connsiteY271" fmla="*/ 1824470 h 3370881"/>
                          <a:gd name="connsiteX272" fmla="*/ 2169459 w 2657256"/>
                          <a:gd name="connsiteY272" fmla="*/ 1869293 h 3370881"/>
                          <a:gd name="connsiteX273" fmla="*/ 2164976 w 2657256"/>
                          <a:gd name="connsiteY273" fmla="*/ 1882740 h 3370881"/>
                          <a:gd name="connsiteX274" fmla="*/ 2156012 w 2657256"/>
                          <a:gd name="connsiteY274" fmla="*/ 1927564 h 3370881"/>
                          <a:gd name="connsiteX275" fmla="*/ 2173941 w 2657256"/>
                          <a:gd name="connsiteY275" fmla="*/ 1945493 h 3370881"/>
                          <a:gd name="connsiteX276" fmla="*/ 2196353 w 2657256"/>
                          <a:gd name="connsiteY276" fmla="*/ 1958940 h 3370881"/>
                          <a:gd name="connsiteX277" fmla="*/ 2241176 w 2657256"/>
                          <a:gd name="connsiteY277" fmla="*/ 2012729 h 3370881"/>
                          <a:gd name="connsiteX278" fmla="*/ 2263588 w 2657256"/>
                          <a:gd name="connsiteY278" fmla="*/ 2057552 h 3370881"/>
                          <a:gd name="connsiteX279" fmla="*/ 2286000 w 2657256"/>
                          <a:gd name="connsiteY279" fmla="*/ 2084446 h 3370881"/>
                          <a:gd name="connsiteX280" fmla="*/ 2299447 w 2657256"/>
                          <a:gd name="connsiteY280" fmla="*/ 2124787 h 3370881"/>
                          <a:gd name="connsiteX281" fmla="*/ 2321859 w 2657256"/>
                          <a:gd name="connsiteY281" fmla="*/ 2151681 h 3370881"/>
                          <a:gd name="connsiteX282" fmla="*/ 2344270 w 2657256"/>
                          <a:gd name="connsiteY282" fmla="*/ 2205470 h 3370881"/>
                          <a:gd name="connsiteX283" fmla="*/ 2348753 w 2657256"/>
                          <a:gd name="connsiteY283" fmla="*/ 2223399 h 3370881"/>
                          <a:gd name="connsiteX284" fmla="*/ 2366682 w 2657256"/>
                          <a:gd name="connsiteY284" fmla="*/ 2263740 h 3370881"/>
                          <a:gd name="connsiteX285" fmla="*/ 2375647 w 2657256"/>
                          <a:gd name="connsiteY285" fmla="*/ 2286152 h 3370881"/>
                          <a:gd name="connsiteX286" fmla="*/ 2380129 w 2657256"/>
                          <a:gd name="connsiteY286" fmla="*/ 2308564 h 3370881"/>
                          <a:gd name="connsiteX287" fmla="*/ 2389094 w 2657256"/>
                          <a:gd name="connsiteY287" fmla="*/ 2335458 h 3370881"/>
                          <a:gd name="connsiteX288" fmla="*/ 2393576 w 2657256"/>
                          <a:gd name="connsiteY288" fmla="*/ 2380281 h 3370881"/>
                          <a:gd name="connsiteX289" fmla="*/ 2398059 w 2657256"/>
                          <a:gd name="connsiteY289" fmla="*/ 2393729 h 3370881"/>
                          <a:gd name="connsiteX290" fmla="*/ 2402541 w 2657256"/>
                          <a:gd name="connsiteY290" fmla="*/ 2447517 h 3370881"/>
                          <a:gd name="connsiteX291" fmla="*/ 2427343 w 2657256"/>
                          <a:gd name="connsiteY291" fmla="*/ 2564058 h 3370881"/>
                          <a:gd name="connsiteX292" fmla="*/ 2389094 w 2657256"/>
                          <a:gd name="connsiteY292" fmla="*/ 2837481 h 3370881"/>
                          <a:gd name="connsiteX293" fmla="*/ 2380129 w 2657256"/>
                          <a:gd name="connsiteY293" fmla="*/ 2859893 h 3370881"/>
                          <a:gd name="connsiteX294" fmla="*/ 2357718 w 2657256"/>
                          <a:gd name="connsiteY294" fmla="*/ 2913681 h 3370881"/>
                          <a:gd name="connsiteX295" fmla="*/ 2348753 w 2657256"/>
                          <a:gd name="connsiteY295" fmla="*/ 2936093 h 3370881"/>
                          <a:gd name="connsiteX296" fmla="*/ 2339788 w 2657256"/>
                          <a:gd name="connsiteY296" fmla="*/ 2971952 h 3370881"/>
                          <a:gd name="connsiteX297" fmla="*/ 2326341 w 2657256"/>
                          <a:gd name="connsiteY297" fmla="*/ 2994364 h 3370881"/>
                          <a:gd name="connsiteX298" fmla="*/ 2317376 w 2657256"/>
                          <a:gd name="connsiteY298" fmla="*/ 3025740 h 3370881"/>
                          <a:gd name="connsiteX299" fmla="*/ 2303929 w 2657256"/>
                          <a:gd name="connsiteY299" fmla="*/ 3048152 h 3370881"/>
                          <a:gd name="connsiteX300" fmla="*/ 2290482 w 2657256"/>
                          <a:gd name="connsiteY300" fmla="*/ 3079529 h 3370881"/>
                          <a:gd name="connsiteX301" fmla="*/ 2272553 w 2657256"/>
                          <a:gd name="connsiteY301" fmla="*/ 3084011 h 3370881"/>
                          <a:gd name="connsiteX302" fmla="*/ 2259106 w 2657256"/>
                          <a:gd name="connsiteY302" fmla="*/ 3088493 h 3370881"/>
                          <a:gd name="connsiteX303" fmla="*/ 2241176 w 2657256"/>
                          <a:gd name="connsiteY303" fmla="*/ 3092976 h 3370881"/>
                          <a:gd name="connsiteX304" fmla="*/ 2209800 w 2657256"/>
                          <a:gd name="connsiteY304" fmla="*/ 3101940 h 3370881"/>
                          <a:gd name="connsiteX305" fmla="*/ 2205318 w 2657256"/>
                          <a:gd name="connsiteY305" fmla="*/ 3039187 h 3370881"/>
                          <a:gd name="connsiteX306" fmla="*/ 2218765 w 2657256"/>
                          <a:gd name="connsiteY306" fmla="*/ 3021258 h 3370881"/>
                          <a:gd name="connsiteX307" fmla="*/ 2245659 w 2657256"/>
                          <a:gd name="connsiteY307" fmla="*/ 2971952 h 3370881"/>
                          <a:gd name="connsiteX308" fmla="*/ 2268070 w 2657256"/>
                          <a:gd name="connsiteY308" fmla="*/ 2945058 h 3370881"/>
                          <a:gd name="connsiteX309" fmla="*/ 2298550 w 2657256"/>
                          <a:gd name="connsiteY309" fmla="*/ 2568540 h 3370881"/>
                          <a:gd name="connsiteX310" fmla="*/ 2284986 w 2657256"/>
                          <a:gd name="connsiteY310" fmla="*/ 2532681 h 3370881"/>
                          <a:gd name="connsiteX311" fmla="*/ 2293273 w 2657256"/>
                          <a:gd name="connsiteY311" fmla="*/ 2496653 h 3370881"/>
                          <a:gd name="connsiteX312" fmla="*/ 2278152 w 2657256"/>
                          <a:gd name="connsiteY312" fmla="*/ 2475178 h 3370881"/>
                          <a:gd name="connsiteX313" fmla="*/ 2245659 w 2657256"/>
                          <a:gd name="connsiteY313" fmla="*/ 2389247 h 3370881"/>
                          <a:gd name="connsiteX314" fmla="*/ 2195507 w 2657256"/>
                          <a:gd name="connsiteY314" fmla="*/ 2241328 h 3370881"/>
                          <a:gd name="connsiteX315" fmla="*/ 2083786 w 2657256"/>
                          <a:gd name="connsiteY315" fmla="*/ 2040300 h 3370881"/>
                          <a:gd name="connsiteX316" fmla="*/ 2048773 w 2657256"/>
                          <a:gd name="connsiteY316" fmla="*/ 2017971 h 3370881"/>
                          <a:gd name="connsiteX317" fmla="*/ 2074314 w 2657256"/>
                          <a:gd name="connsiteY317" fmla="*/ 2011967 h 3370881"/>
                          <a:gd name="connsiteX318" fmla="*/ 2034988 w 2657256"/>
                          <a:gd name="connsiteY318" fmla="*/ 2003764 h 3370881"/>
                          <a:gd name="connsiteX319" fmla="*/ 2026023 w 2657256"/>
                          <a:gd name="connsiteY319" fmla="*/ 2026176 h 3370881"/>
                          <a:gd name="connsiteX320" fmla="*/ 2021541 w 2657256"/>
                          <a:gd name="connsiteY320" fmla="*/ 2039623 h 3370881"/>
                          <a:gd name="connsiteX321" fmla="*/ 1999129 w 2657256"/>
                          <a:gd name="connsiteY321" fmla="*/ 2053070 h 3370881"/>
                          <a:gd name="connsiteX322" fmla="*/ 1990165 w 2657256"/>
                          <a:gd name="connsiteY322" fmla="*/ 2070999 h 3370881"/>
                          <a:gd name="connsiteX323" fmla="*/ 1967753 w 2657256"/>
                          <a:gd name="connsiteY323" fmla="*/ 2106858 h 3370881"/>
                          <a:gd name="connsiteX324" fmla="*/ 1981200 w 2657256"/>
                          <a:gd name="connsiteY324" fmla="*/ 2223399 h 3370881"/>
                          <a:gd name="connsiteX325" fmla="*/ 1994647 w 2657256"/>
                          <a:gd name="connsiteY325" fmla="*/ 2254776 h 3370881"/>
                          <a:gd name="connsiteX326" fmla="*/ 2003612 w 2657256"/>
                          <a:gd name="connsiteY326" fmla="*/ 2272705 h 3370881"/>
                          <a:gd name="connsiteX327" fmla="*/ 2026023 w 2657256"/>
                          <a:gd name="connsiteY327" fmla="*/ 2304081 h 3370881"/>
                          <a:gd name="connsiteX328" fmla="*/ 2043953 w 2657256"/>
                          <a:gd name="connsiteY328" fmla="*/ 2348905 h 3370881"/>
                          <a:gd name="connsiteX329" fmla="*/ 2061882 w 2657256"/>
                          <a:gd name="connsiteY329" fmla="*/ 2371317 h 3370881"/>
                          <a:gd name="connsiteX330" fmla="*/ 2088776 w 2657256"/>
                          <a:gd name="connsiteY330" fmla="*/ 2434070 h 3370881"/>
                          <a:gd name="connsiteX331" fmla="*/ 2102223 w 2657256"/>
                          <a:gd name="connsiteY331" fmla="*/ 2465446 h 3370881"/>
                          <a:gd name="connsiteX332" fmla="*/ 2106706 w 2657256"/>
                          <a:gd name="connsiteY332" fmla="*/ 2496823 h 3370881"/>
                          <a:gd name="connsiteX333" fmla="*/ 2124635 w 2657256"/>
                          <a:gd name="connsiteY333" fmla="*/ 2559576 h 3370881"/>
                          <a:gd name="connsiteX334" fmla="*/ 2138082 w 2657256"/>
                          <a:gd name="connsiteY334" fmla="*/ 2649223 h 3370881"/>
                          <a:gd name="connsiteX335" fmla="*/ 2147047 w 2657256"/>
                          <a:gd name="connsiteY335" fmla="*/ 2685081 h 3370881"/>
                          <a:gd name="connsiteX336" fmla="*/ 2151529 w 2657256"/>
                          <a:gd name="connsiteY336" fmla="*/ 2716458 h 3370881"/>
                          <a:gd name="connsiteX337" fmla="*/ 2160494 w 2657256"/>
                          <a:gd name="connsiteY337" fmla="*/ 2770246 h 3370881"/>
                          <a:gd name="connsiteX338" fmla="*/ 2156012 w 2657256"/>
                          <a:gd name="connsiteY338" fmla="*/ 2962987 h 3370881"/>
                          <a:gd name="connsiteX339" fmla="*/ 2138082 w 2657256"/>
                          <a:gd name="connsiteY339" fmla="*/ 3043670 h 3370881"/>
                          <a:gd name="connsiteX340" fmla="*/ 2133600 w 2657256"/>
                          <a:gd name="connsiteY340" fmla="*/ 3061599 h 3370881"/>
                          <a:gd name="connsiteX341" fmla="*/ 2120153 w 2657256"/>
                          <a:gd name="connsiteY341" fmla="*/ 3079529 h 3370881"/>
                          <a:gd name="connsiteX342" fmla="*/ 2111188 w 2657256"/>
                          <a:gd name="connsiteY342" fmla="*/ 3106423 h 3370881"/>
                          <a:gd name="connsiteX343" fmla="*/ 2088776 w 2657256"/>
                          <a:gd name="connsiteY343" fmla="*/ 3137799 h 3370881"/>
                          <a:gd name="connsiteX344" fmla="*/ 2075329 w 2657256"/>
                          <a:gd name="connsiteY344" fmla="*/ 3164693 h 3370881"/>
                          <a:gd name="connsiteX345" fmla="*/ 2061882 w 2657256"/>
                          <a:gd name="connsiteY345" fmla="*/ 3169176 h 3370881"/>
                          <a:gd name="connsiteX346" fmla="*/ 2021541 w 2657256"/>
                          <a:gd name="connsiteY346" fmla="*/ 3164693 h 3370881"/>
                          <a:gd name="connsiteX347" fmla="*/ 2012576 w 2657256"/>
                          <a:gd name="connsiteY347" fmla="*/ 3119870 h 3370881"/>
                          <a:gd name="connsiteX348" fmla="*/ 2048435 w 2657256"/>
                          <a:gd name="connsiteY348" fmla="*/ 3021258 h 3370881"/>
                          <a:gd name="connsiteX349" fmla="*/ 2048435 w 2657256"/>
                          <a:gd name="connsiteY349" fmla="*/ 3021258 h 3370881"/>
                          <a:gd name="connsiteX350" fmla="*/ 2061882 w 2657256"/>
                          <a:gd name="connsiteY350" fmla="*/ 2967470 h 3370881"/>
                          <a:gd name="connsiteX351" fmla="*/ 2070847 w 2657256"/>
                          <a:gd name="connsiteY351" fmla="*/ 2882305 h 3370881"/>
                          <a:gd name="connsiteX352" fmla="*/ 2066365 w 2657256"/>
                          <a:gd name="connsiteY352" fmla="*/ 2725423 h 3370881"/>
                          <a:gd name="connsiteX353" fmla="*/ 2043953 w 2657256"/>
                          <a:gd name="connsiteY353" fmla="*/ 2649223 h 3370881"/>
                          <a:gd name="connsiteX354" fmla="*/ 2030506 w 2657256"/>
                          <a:gd name="connsiteY354" fmla="*/ 2622329 h 3370881"/>
                          <a:gd name="connsiteX355" fmla="*/ 2017059 w 2657256"/>
                          <a:gd name="connsiteY355" fmla="*/ 2581987 h 3370881"/>
                          <a:gd name="connsiteX356" fmla="*/ 1981200 w 2657256"/>
                          <a:gd name="connsiteY356" fmla="*/ 2514752 h 3370881"/>
                          <a:gd name="connsiteX357" fmla="*/ 1972235 w 2657256"/>
                          <a:gd name="connsiteY357" fmla="*/ 2501305 h 3370881"/>
                          <a:gd name="connsiteX358" fmla="*/ 1958788 w 2657256"/>
                          <a:gd name="connsiteY358" fmla="*/ 2478893 h 3370881"/>
                          <a:gd name="connsiteX359" fmla="*/ 1905000 w 2657256"/>
                          <a:gd name="connsiteY359" fmla="*/ 2398211 h 3370881"/>
                          <a:gd name="connsiteX360" fmla="*/ 1882588 w 2657256"/>
                          <a:gd name="connsiteY360" fmla="*/ 2357870 h 3370881"/>
                          <a:gd name="connsiteX361" fmla="*/ 1869141 w 2657256"/>
                          <a:gd name="connsiteY361" fmla="*/ 2339940 h 3370881"/>
                          <a:gd name="connsiteX362" fmla="*/ 1806388 w 2657256"/>
                          <a:gd name="connsiteY362" fmla="*/ 2313046 h 3370881"/>
                          <a:gd name="connsiteX363" fmla="*/ 1779494 w 2657256"/>
                          <a:gd name="connsiteY363" fmla="*/ 2304081 h 3370881"/>
                          <a:gd name="connsiteX364" fmla="*/ 1752600 w 2657256"/>
                          <a:gd name="connsiteY364" fmla="*/ 2299599 h 3370881"/>
                          <a:gd name="connsiteX365" fmla="*/ 1680882 w 2657256"/>
                          <a:gd name="connsiteY365" fmla="*/ 2277187 h 3370881"/>
                          <a:gd name="connsiteX366" fmla="*/ 1662953 w 2657256"/>
                          <a:gd name="connsiteY366" fmla="*/ 2272705 h 3370881"/>
                          <a:gd name="connsiteX367" fmla="*/ 1640541 w 2657256"/>
                          <a:gd name="connsiteY367" fmla="*/ 2259258 h 3370881"/>
                          <a:gd name="connsiteX368" fmla="*/ 1604682 w 2657256"/>
                          <a:gd name="connsiteY368" fmla="*/ 2272705 h 3370881"/>
                          <a:gd name="connsiteX369" fmla="*/ 1537447 w 2657256"/>
                          <a:gd name="connsiteY369" fmla="*/ 2304081 h 3370881"/>
                          <a:gd name="connsiteX370" fmla="*/ 1546113 w 2657256"/>
                          <a:gd name="connsiteY370" fmla="*/ 2313644 h 3370881"/>
                          <a:gd name="connsiteX371" fmla="*/ 1488141 w 2657256"/>
                          <a:gd name="connsiteY371" fmla="*/ 2313046 h 3370881"/>
                          <a:gd name="connsiteX372" fmla="*/ 1478878 w 2657256"/>
                          <a:gd name="connsiteY372" fmla="*/ 2342331 h 3370881"/>
                          <a:gd name="connsiteX373" fmla="*/ 1402678 w 2657256"/>
                          <a:gd name="connsiteY373" fmla="*/ 2339641 h 3370881"/>
                          <a:gd name="connsiteX374" fmla="*/ 1322892 w 2657256"/>
                          <a:gd name="connsiteY374" fmla="*/ 2336952 h 3370881"/>
                          <a:gd name="connsiteX375" fmla="*/ 1199384 w 2657256"/>
                          <a:gd name="connsiteY375" fmla="*/ 2307041 h 3370881"/>
                          <a:gd name="connsiteX376" fmla="*/ 1066800 w 2657256"/>
                          <a:gd name="connsiteY376" fmla="*/ 2272705 h 3370881"/>
                          <a:gd name="connsiteX377" fmla="*/ 1030941 w 2657256"/>
                          <a:gd name="connsiteY377" fmla="*/ 2263740 h 3370881"/>
                          <a:gd name="connsiteX378" fmla="*/ 986118 w 2657256"/>
                          <a:gd name="connsiteY378" fmla="*/ 2241329 h 3370881"/>
                          <a:gd name="connsiteX379" fmla="*/ 968188 w 2657256"/>
                          <a:gd name="connsiteY379" fmla="*/ 2232364 h 3370881"/>
                          <a:gd name="connsiteX380" fmla="*/ 936812 w 2657256"/>
                          <a:gd name="connsiteY380" fmla="*/ 2214434 h 3370881"/>
                          <a:gd name="connsiteX381" fmla="*/ 905435 w 2657256"/>
                          <a:gd name="connsiteY381" fmla="*/ 2196505 h 3370881"/>
                          <a:gd name="connsiteX382" fmla="*/ 869576 w 2657256"/>
                          <a:gd name="connsiteY382" fmla="*/ 2209952 h 3370881"/>
                          <a:gd name="connsiteX383" fmla="*/ 856129 w 2657256"/>
                          <a:gd name="connsiteY383" fmla="*/ 2227881 h 3370881"/>
                          <a:gd name="connsiteX384" fmla="*/ 815788 w 2657256"/>
                          <a:gd name="connsiteY384" fmla="*/ 2268223 h 3370881"/>
                          <a:gd name="connsiteX385" fmla="*/ 788894 w 2657256"/>
                          <a:gd name="connsiteY385" fmla="*/ 2290634 h 3370881"/>
                          <a:gd name="connsiteX386" fmla="*/ 762000 w 2657256"/>
                          <a:gd name="connsiteY386" fmla="*/ 2313046 h 3370881"/>
                          <a:gd name="connsiteX387" fmla="*/ 753035 w 2657256"/>
                          <a:gd name="connsiteY387" fmla="*/ 2326493 h 3370881"/>
                          <a:gd name="connsiteX388" fmla="*/ 735106 w 2657256"/>
                          <a:gd name="connsiteY388" fmla="*/ 2339940 h 3370881"/>
                          <a:gd name="connsiteX389" fmla="*/ 712694 w 2657256"/>
                          <a:gd name="connsiteY389" fmla="*/ 2362352 h 3370881"/>
                          <a:gd name="connsiteX390" fmla="*/ 694765 w 2657256"/>
                          <a:gd name="connsiteY390" fmla="*/ 2375799 h 3370881"/>
                          <a:gd name="connsiteX391" fmla="*/ 681318 w 2657256"/>
                          <a:gd name="connsiteY391" fmla="*/ 2393729 h 3370881"/>
                          <a:gd name="connsiteX392" fmla="*/ 667870 w 2657256"/>
                          <a:gd name="connsiteY392" fmla="*/ 2402693 h 3370881"/>
                          <a:gd name="connsiteX393" fmla="*/ 623047 w 2657256"/>
                          <a:gd name="connsiteY393" fmla="*/ 2443034 h 3370881"/>
                          <a:gd name="connsiteX394" fmla="*/ 600635 w 2657256"/>
                          <a:gd name="connsiteY394" fmla="*/ 2474411 h 3370881"/>
                          <a:gd name="connsiteX395" fmla="*/ 587188 w 2657256"/>
                          <a:gd name="connsiteY395" fmla="*/ 2514752 h 3370881"/>
                          <a:gd name="connsiteX396" fmla="*/ 582706 w 2657256"/>
                          <a:gd name="connsiteY396" fmla="*/ 2546129 h 3370881"/>
                          <a:gd name="connsiteX397" fmla="*/ 596153 w 2657256"/>
                          <a:gd name="connsiteY397" fmla="*/ 2635776 h 3370881"/>
                          <a:gd name="connsiteX398" fmla="*/ 600635 w 2657256"/>
                          <a:gd name="connsiteY398" fmla="*/ 2653705 h 3370881"/>
                          <a:gd name="connsiteX399" fmla="*/ 609600 w 2657256"/>
                          <a:gd name="connsiteY399" fmla="*/ 2671634 h 3370881"/>
                          <a:gd name="connsiteX400" fmla="*/ 614082 w 2657256"/>
                          <a:gd name="connsiteY400" fmla="*/ 2689564 h 3370881"/>
                          <a:gd name="connsiteX401" fmla="*/ 623047 w 2657256"/>
                          <a:gd name="connsiteY401" fmla="*/ 2711976 h 3370881"/>
                          <a:gd name="connsiteX402" fmla="*/ 627529 w 2657256"/>
                          <a:gd name="connsiteY402" fmla="*/ 2734387 h 3370881"/>
                          <a:gd name="connsiteX403" fmla="*/ 640976 w 2657256"/>
                          <a:gd name="connsiteY403" fmla="*/ 2765764 h 3370881"/>
                          <a:gd name="connsiteX404" fmla="*/ 645459 w 2657256"/>
                          <a:gd name="connsiteY404" fmla="*/ 2779211 h 3370881"/>
                          <a:gd name="connsiteX405" fmla="*/ 658906 w 2657256"/>
                          <a:gd name="connsiteY405" fmla="*/ 2801623 h 3370881"/>
                          <a:gd name="connsiteX406" fmla="*/ 676835 w 2657256"/>
                          <a:gd name="connsiteY406" fmla="*/ 2864376 h 3370881"/>
                          <a:gd name="connsiteX407" fmla="*/ 690282 w 2657256"/>
                          <a:gd name="connsiteY407" fmla="*/ 2895752 h 3370881"/>
                          <a:gd name="connsiteX408" fmla="*/ 699247 w 2657256"/>
                          <a:gd name="connsiteY408" fmla="*/ 2940576 h 3370881"/>
                          <a:gd name="connsiteX409" fmla="*/ 703729 w 2657256"/>
                          <a:gd name="connsiteY409" fmla="*/ 2967470 h 3370881"/>
                          <a:gd name="connsiteX410" fmla="*/ 717176 w 2657256"/>
                          <a:gd name="connsiteY410" fmla="*/ 2994364 h 3370881"/>
                          <a:gd name="connsiteX411" fmla="*/ 735106 w 2657256"/>
                          <a:gd name="connsiteY411" fmla="*/ 3052634 h 3370881"/>
                          <a:gd name="connsiteX412" fmla="*/ 739588 w 2657256"/>
                          <a:gd name="connsiteY412" fmla="*/ 3079529 h 3370881"/>
                          <a:gd name="connsiteX413" fmla="*/ 762000 w 2657256"/>
                          <a:gd name="connsiteY413" fmla="*/ 3142281 h 3370881"/>
                          <a:gd name="connsiteX414" fmla="*/ 766482 w 2657256"/>
                          <a:gd name="connsiteY414" fmla="*/ 3231929 h 3370881"/>
                          <a:gd name="connsiteX415" fmla="*/ 770965 w 2657256"/>
                          <a:gd name="connsiteY415" fmla="*/ 3254340 h 3370881"/>
                          <a:gd name="connsiteX416" fmla="*/ 775447 w 2657256"/>
                          <a:gd name="connsiteY416" fmla="*/ 3285717 h 3370881"/>
                          <a:gd name="connsiteX417" fmla="*/ 748553 w 2657256"/>
                          <a:gd name="connsiteY417" fmla="*/ 3335023 h 3370881"/>
                          <a:gd name="connsiteX418" fmla="*/ 721659 w 2657256"/>
                          <a:gd name="connsiteY418" fmla="*/ 3343987 h 3370881"/>
                          <a:gd name="connsiteX419" fmla="*/ 708212 w 2657256"/>
                          <a:gd name="connsiteY419" fmla="*/ 3348470 h 3370881"/>
                          <a:gd name="connsiteX420" fmla="*/ 623047 w 2657256"/>
                          <a:gd name="connsiteY420" fmla="*/ 3330540 h 3370881"/>
                          <a:gd name="connsiteX421" fmla="*/ 609600 w 2657256"/>
                          <a:gd name="connsiteY421" fmla="*/ 3308129 h 3370881"/>
                          <a:gd name="connsiteX422" fmla="*/ 591670 w 2657256"/>
                          <a:gd name="connsiteY422" fmla="*/ 3267787 h 3370881"/>
                          <a:gd name="connsiteX423" fmla="*/ 560294 w 2657256"/>
                          <a:gd name="connsiteY423" fmla="*/ 3209517 h 3370881"/>
                          <a:gd name="connsiteX424" fmla="*/ 551329 w 2657256"/>
                          <a:gd name="connsiteY424" fmla="*/ 3196070 h 3370881"/>
                          <a:gd name="connsiteX425" fmla="*/ 528918 w 2657256"/>
                          <a:gd name="connsiteY425" fmla="*/ 3173658 h 3370881"/>
                          <a:gd name="connsiteX426" fmla="*/ 519953 w 2657256"/>
                          <a:gd name="connsiteY426" fmla="*/ 3128834 h 3370881"/>
                          <a:gd name="connsiteX427" fmla="*/ 524435 w 2657256"/>
                          <a:gd name="connsiteY427" fmla="*/ 3101940 h 3370881"/>
                          <a:gd name="connsiteX428" fmla="*/ 528918 w 2657256"/>
                          <a:gd name="connsiteY428" fmla="*/ 3088493 h 3370881"/>
                          <a:gd name="connsiteX429" fmla="*/ 542365 w 2657256"/>
                          <a:gd name="connsiteY429" fmla="*/ 3052634 h 3370881"/>
                          <a:gd name="connsiteX430" fmla="*/ 484094 w 2657256"/>
                          <a:gd name="connsiteY430" fmla="*/ 2886787 h 3370881"/>
                          <a:gd name="connsiteX431" fmla="*/ 443753 w 2657256"/>
                          <a:gd name="connsiteY431" fmla="*/ 2779211 h 3370881"/>
                          <a:gd name="connsiteX432" fmla="*/ 439270 w 2657256"/>
                          <a:gd name="connsiteY432" fmla="*/ 2752317 h 3370881"/>
                          <a:gd name="connsiteX433" fmla="*/ 430306 w 2657256"/>
                          <a:gd name="connsiteY433" fmla="*/ 2716458 h 3370881"/>
                          <a:gd name="connsiteX434" fmla="*/ 425823 w 2657256"/>
                          <a:gd name="connsiteY434" fmla="*/ 2680599 h 3370881"/>
                          <a:gd name="connsiteX435" fmla="*/ 398929 w 2657256"/>
                          <a:gd name="connsiteY435" fmla="*/ 2599917 h 3370881"/>
                          <a:gd name="connsiteX436" fmla="*/ 385482 w 2657256"/>
                          <a:gd name="connsiteY436" fmla="*/ 2568540 h 3370881"/>
                          <a:gd name="connsiteX437" fmla="*/ 381000 w 2657256"/>
                          <a:gd name="connsiteY437" fmla="*/ 2550611 h 3370881"/>
                          <a:gd name="connsiteX438" fmla="*/ 372035 w 2657256"/>
                          <a:gd name="connsiteY438" fmla="*/ 2483376 h 3370881"/>
                          <a:gd name="connsiteX439" fmla="*/ 367553 w 2657256"/>
                          <a:gd name="connsiteY439" fmla="*/ 2469929 h 3370881"/>
                          <a:gd name="connsiteX440" fmla="*/ 407894 w 2657256"/>
                          <a:gd name="connsiteY440" fmla="*/ 2451999 h 3370881"/>
                          <a:gd name="connsiteX441" fmla="*/ 515470 w 2657256"/>
                          <a:gd name="connsiteY441" fmla="*/ 2407176 h 3370881"/>
                          <a:gd name="connsiteX442" fmla="*/ 578223 w 2657256"/>
                          <a:gd name="connsiteY442" fmla="*/ 2353387 h 3370881"/>
                          <a:gd name="connsiteX443" fmla="*/ 587188 w 2657256"/>
                          <a:gd name="connsiteY443" fmla="*/ 2330976 h 3370881"/>
                          <a:gd name="connsiteX444" fmla="*/ 614082 w 2657256"/>
                          <a:gd name="connsiteY444" fmla="*/ 2254776 h 3370881"/>
                          <a:gd name="connsiteX445" fmla="*/ 649941 w 2657256"/>
                          <a:gd name="connsiteY445" fmla="*/ 2200987 h 3370881"/>
                          <a:gd name="connsiteX446" fmla="*/ 690282 w 2657256"/>
                          <a:gd name="connsiteY446" fmla="*/ 2174093 h 3370881"/>
                          <a:gd name="connsiteX447" fmla="*/ 703729 w 2657256"/>
                          <a:gd name="connsiteY447" fmla="*/ 2165129 h 3370881"/>
                          <a:gd name="connsiteX448" fmla="*/ 739588 w 2657256"/>
                          <a:gd name="connsiteY448" fmla="*/ 2147199 h 3370881"/>
                          <a:gd name="connsiteX449" fmla="*/ 708212 w 2657256"/>
                          <a:gd name="connsiteY449" fmla="*/ 2187540 h 3370881"/>
                          <a:gd name="connsiteX450" fmla="*/ 654423 w 2657256"/>
                          <a:gd name="connsiteY450" fmla="*/ 2241329 h 3370881"/>
                          <a:gd name="connsiteX451" fmla="*/ 636494 w 2657256"/>
                          <a:gd name="connsiteY451" fmla="*/ 2259258 h 3370881"/>
                          <a:gd name="connsiteX452" fmla="*/ 614082 w 2657256"/>
                          <a:gd name="connsiteY452" fmla="*/ 2286152 h 3370881"/>
                          <a:gd name="connsiteX453" fmla="*/ 592179 w 2657256"/>
                          <a:gd name="connsiteY453" fmla="*/ 2282347 h 3370881"/>
                          <a:gd name="connsiteX454" fmla="*/ 555980 w 2657256"/>
                          <a:gd name="connsiteY454" fmla="*/ 2313892 h 3370881"/>
                          <a:gd name="connsiteX455" fmla="*/ 524435 w 2657256"/>
                          <a:gd name="connsiteY455" fmla="*/ 2348905 h 3370881"/>
                          <a:gd name="connsiteX456" fmla="*/ 502023 w 2657256"/>
                          <a:gd name="connsiteY456" fmla="*/ 2362352 h 3370881"/>
                          <a:gd name="connsiteX457" fmla="*/ 461682 w 2657256"/>
                          <a:gd name="connsiteY457" fmla="*/ 2389246 h 3370881"/>
                          <a:gd name="connsiteX458" fmla="*/ 448235 w 2657256"/>
                          <a:gd name="connsiteY458" fmla="*/ 2398211 h 3370881"/>
                          <a:gd name="connsiteX459" fmla="*/ 430306 w 2657256"/>
                          <a:gd name="connsiteY459" fmla="*/ 2407176 h 3370881"/>
                          <a:gd name="connsiteX460" fmla="*/ 412376 w 2657256"/>
                          <a:gd name="connsiteY460" fmla="*/ 2420623 h 3370881"/>
                          <a:gd name="connsiteX461" fmla="*/ 389965 w 2657256"/>
                          <a:gd name="connsiteY461" fmla="*/ 2429587 h 3370881"/>
                          <a:gd name="connsiteX462" fmla="*/ 372035 w 2657256"/>
                          <a:gd name="connsiteY462" fmla="*/ 2443034 h 3370881"/>
                          <a:gd name="connsiteX463" fmla="*/ 318247 w 2657256"/>
                          <a:gd name="connsiteY463" fmla="*/ 2474411 h 3370881"/>
                          <a:gd name="connsiteX464" fmla="*/ 304800 w 2657256"/>
                          <a:gd name="connsiteY464" fmla="*/ 2492340 h 3370881"/>
                          <a:gd name="connsiteX465" fmla="*/ 282388 w 2657256"/>
                          <a:gd name="connsiteY465" fmla="*/ 2519234 h 3370881"/>
                          <a:gd name="connsiteX466" fmla="*/ 295835 w 2657256"/>
                          <a:gd name="connsiteY466" fmla="*/ 2815070 h 3370881"/>
                          <a:gd name="connsiteX467" fmla="*/ 300318 w 2657256"/>
                          <a:gd name="connsiteY467" fmla="*/ 2837481 h 3370881"/>
                          <a:gd name="connsiteX468" fmla="*/ 304800 w 2657256"/>
                          <a:gd name="connsiteY468" fmla="*/ 2868858 h 3370881"/>
                          <a:gd name="connsiteX469" fmla="*/ 309282 w 2657256"/>
                          <a:gd name="connsiteY469" fmla="*/ 2927129 h 3370881"/>
                          <a:gd name="connsiteX470" fmla="*/ 322729 w 2657256"/>
                          <a:gd name="connsiteY470" fmla="*/ 2985399 h 3370881"/>
                          <a:gd name="connsiteX471" fmla="*/ 327212 w 2657256"/>
                          <a:gd name="connsiteY471" fmla="*/ 3012293 h 3370881"/>
                          <a:gd name="connsiteX472" fmla="*/ 331694 w 2657256"/>
                          <a:gd name="connsiteY472" fmla="*/ 3043670 h 3370881"/>
                          <a:gd name="connsiteX473" fmla="*/ 345141 w 2657256"/>
                          <a:gd name="connsiteY473" fmla="*/ 3070564 h 3370881"/>
                          <a:gd name="connsiteX474" fmla="*/ 367553 w 2657256"/>
                          <a:gd name="connsiteY474" fmla="*/ 3124352 h 3370881"/>
                          <a:gd name="connsiteX475" fmla="*/ 381000 w 2657256"/>
                          <a:gd name="connsiteY475" fmla="*/ 3182623 h 3370881"/>
                          <a:gd name="connsiteX476" fmla="*/ 389965 w 2657256"/>
                          <a:gd name="connsiteY476" fmla="*/ 3196070 h 3370881"/>
                          <a:gd name="connsiteX477" fmla="*/ 394447 w 2657256"/>
                          <a:gd name="connsiteY477" fmla="*/ 3213999 h 3370881"/>
                          <a:gd name="connsiteX478" fmla="*/ 412376 w 2657256"/>
                          <a:gd name="connsiteY478" fmla="*/ 3245376 h 3370881"/>
                          <a:gd name="connsiteX479" fmla="*/ 416859 w 2657256"/>
                          <a:gd name="connsiteY479" fmla="*/ 3258823 h 3370881"/>
                          <a:gd name="connsiteX480" fmla="*/ 425823 w 2657256"/>
                          <a:gd name="connsiteY480" fmla="*/ 3272270 h 3370881"/>
                          <a:gd name="connsiteX481" fmla="*/ 439270 w 2657256"/>
                          <a:gd name="connsiteY481" fmla="*/ 3303646 h 3370881"/>
                          <a:gd name="connsiteX482" fmla="*/ 439270 w 2657256"/>
                          <a:gd name="connsiteY482" fmla="*/ 3352952 h 3370881"/>
                          <a:gd name="connsiteX483" fmla="*/ 430306 w 2657256"/>
                          <a:gd name="connsiteY483" fmla="*/ 3366399 h 3370881"/>
                          <a:gd name="connsiteX484" fmla="*/ 412376 w 2657256"/>
                          <a:gd name="connsiteY484" fmla="*/ 3370881 h 3370881"/>
                          <a:gd name="connsiteX485" fmla="*/ 295835 w 2657256"/>
                          <a:gd name="connsiteY485" fmla="*/ 3357434 h 3370881"/>
                          <a:gd name="connsiteX486" fmla="*/ 264459 w 2657256"/>
                          <a:gd name="connsiteY486" fmla="*/ 3276752 h 3370881"/>
                          <a:gd name="connsiteX487" fmla="*/ 259976 w 2657256"/>
                          <a:gd name="connsiteY487" fmla="*/ 3240893 h 3370881"/>
                          <a:gd name="connsiteX488" fmla="*/ 246529 w 2657256"/>
                          <a:gd name="connsiteY488" fmla="*/ 3178140 h 3370881"/>
                          <a:gd name="connsiteX489" fmla="*/ 237565 w 2657256"/>
                          <a:gd name="connsiteY489" fmla="*/ 3084011 h 3370881"/>
                          <a:gd name="connsiteX490" fmla="*/ 228600 w 2657256"/>
                          <a:gd name="connsiteY490" fmla="*/ 3057117 h 3370881"/>
                          <a:gd name="connsiteX491" fmla="*/ 219635 w 2657256"/>
                          <a:gd name="connsiteY491" fmla="*/ 3021258 h 3370881"/>
                          <a:gd name="connsiteX492" fmla="*/ 206188 w 2657256"/>
                          <a:gd name="connsiteY492" fmla="*/ 2980917 h 3370881"/>
                          <a:gd name="connsiteX493" fmla="*/ 201706 w 2657256"/>
                          <a:gd name="connsiteY493" fmla="*/ 2949540 h 3370881"/>
                          <a:gd name="connsiteX494" fmla="*/ 197223 w 2657256"/>
                          <a:gd name="connsiteY494" fmla="*/ 2927129 h 3370881"/>
                          <a:gd name="connsiteX495" fmla="*/ 192741 w 2657256"/>
                          <a:gd name="connsiteY495" fmla="*/ 2891270 h 3370881"/>
                          <a:gd name="connsiteX496" fmla="*/ 188259 w 2657256"/>
                          <a:gd name="connsiteY496" fmla="*/ 2850929 h 3370881"/>
                          <a:gd name="connsiteX497" fmla="*/ 179294 w 2657256"/>
                          <a:gd name="connsiteY497" fmla="*/ 2824034 h 3370881"/>
                          <a:gd name="connsiteX498" fmla="*/ 165847 w 2657256"/>
                          <a:gd name="connsiteY498" fmla="*/ 2774729 h 3370881"/>
                          <a:gd name="connsiteX499" fmla="*/ 161365 w 2657256"/>
                          <a:gd name="connsiteY499" fmla="*/ 2747834 h 3370881"/>
                          <a:gd name="connsiteX500" fmla="*/ 156882 w 2657256"/>
                          <a:gd name="connsiteY500" fmla="*/ 2559576 h 3370881"/>
                          <a:gd name="connsiteX501" fmla="*/ 152400 w 2657256"/>
                          <a:gd name="connsiteY501" fmla="*/ 2519234 h 3370881"/>
                          <a:gd name="connsiteX502" fmla="*/ 118035 w 2657256"/>
                          <a:gd name="connsiteY502" fmla="*/ 2400004 h 3370881"/>
                          <a:gd name="connsiteX503" fmla="*/ 129988 w 2657256"/>
                          <a:gd name="connsiteY503" fmla="*/ 2344423 h 3370881"/>
                          <a:gd name="connsiteX504" fmla="*/ 100106 w 2657256"/>
                          <a:gd name="connsiteY504" fmla="*/ 2330976 h 3370881"/>
                          <a:gd name="connsiteX505" fmla="*/ 138953 w 2657256"/>
                          <a:gd name="connsiteY505" fmla="*/ 2313046 h 3370881"/>
                          <a:gd name="connsiteX506" fmla="*/ 152400 w 2657256"/>
                          <a:gd name="connsiteY506" fmla="*/ 2304081 h 3370881"/>
                          <a:gd name="connsiteX507" fmla="*/ 170329 w 2657256"/>
                          <a:gd name="connsiteY507" fmla="*/ 2259258 h 3370881"/>
                          <a:gd name="connsiteX508" fmla="*/ 188259 w 2657256"/>
                          <a:gd name="connsiteY508" fmla="*/ 2223399 h 3370881"/>
                          <a:gd name="connsiteX509" fmla="*/ 206188 w 2657256"/>
                          <a:gd name="connsiteY509" fmla="*/ 2187540 h 3370881"/>
                          <a:gd name="connsiteX510" fmla="*/ 210670 w 2657256"/>
                          <a:gd name="connsiteY510" fmla="*/ 2174093 h 3370881"/>
                          <a:gd name="connsiteX511" fmla="*/ 219635 w 2657256"/>
                          <a:gd name="connsiteY511" fmla="*/ 2115823 h 3370881"/>
                          <a:gd name="connsiteX512" fmla="*/ 210670 w 2657256"/>
                          <a:gd name="connsiteY512" fmla="*/ 1958940 h 3370881"/>
                          <a:gd name="connsiteX513" fmla="*/ 192741 w 2657256"/>
                          <a:gd name="connsiteY513" fmla="*/ 1923081 h 3370881"/>
                          <a:gd name="connsiteX514" fmla="*/ 179294 w 2657256"/>
                          <a:gd name="connsiteY514" fmla="*/ 1891705 h 3370881"/>
                          <a:gd name="connsiteX515" fmla="*/ 165847 w 2657256"/>
                          <a:gd name="connsiteY515" fmla="*/ 1864811 h 3370881"/>
                          <a:gd name="connsiteX516" fmla="*/ 152400 w 2657256"/>
                          <a:gd name="connsiteY516" fmla="*/ 1833434 h 3370881"/>
                          <a:gd name="connsiteX517" fmla="*/ 143435 w 2657256"/>
                          <a:gd name="connsiteY517" fmla="*/ 1819987 h 3370881"/>
                          <a:gd name="connsiteX518" fmla="*/ 107576 w 2657256"/>
                          <a:gd name="connsiteY518" fmla="*/ 1784129 h 3370881"/>
                          <a:gd name="connsiteX519" fmla="*/ 94129 w 2657256"/>
                          <a:gd name="connsiteY519" fmla="*/ 1779646 h 3370881"/>
                          <a:gd name="connsiteX520" fmla="*/ 71718 w 2657256"/>
                          <a:gd name="connsiteY520" fmla="*/ 1770681 h 3370881"/>
                          <a:gd name="connsiteX521" fmla="*/ 58270 w 2657256"/>
                          <a:gd name="connsiteY521" fmla="*/ 1761717 h 3370881"/>
                          <a:gd name="connsiteX522" fmla="*/ 26894 w 2657256"/>
                          <a:gd name="connsiteY522" fmla="*/ 1730340 h 3370881"/>
                          <a:gd name="connsiteX523" fmla="*/ 0 w 2657256"/>
                          <a:gd name="connsiteY523" fmla="*/ 1707929 h 3370881"/>
                          <a:gd name="connsiteX0" fmla="*/ 0 w 2657256"/>
                          <a:gd name="connsiteY0" fmla="*/ 1707929 h 3370881"/>
                          <a:gd name="connsiteX1" fmla="*/ 22412 w 2657256"/>
                          <a:gd name="connsiteY1" fmla="*/ 1698964 h 3370881"/>
                          <a:gd name="connsiteX2" fmla="*/ 31376 w 2657256"/>
                          <a:gd name="connsiteY2" fmla="*/ 1681034 h 3370881"/>
                          <a:gd name="connsiteX3" fmla="*/ 44823 w 2657256"/>
                          <a:gd name="connsiteY3" fmla="*/ 1672070 h 3370881"/>
                          <a:gd name="connsiteX4" fmla="*/ 58270 w 2657256"/>
                          <a:gd name="connsiteY4" fmla="*/ 1654140 h 3370881"/>
                          <a:gd name="connsiteX5" fmla="*/ 76200 w 2657256"/>
                          <a:gd name="connsiteY5" fmla="*/ 1645176 h 3370881"/>
                          <a:gd name="connsiteX6" fmla="*/ 98612 w 2657256"/>
                          <a:gd name="connsiteY6" fmla="*/ 1636211 h 3370881"/>
                          <a:gd name="connsiteX7" fmla="*/ 125506 w 2657256"/>
                          <a:gd name="connsiteY7" fmla="*/ 1627246 h 3370881"/>
                          <a:gd name="connsiteX8" fmla="*/ 152400 w 2657256"/>
                          <a:gd name="connsiteY8" fmla="*/ 1609317 h 3370881"/>
                          <a:gd name="connsiteX9" fmla="*/ 170329 w 2657256"/>
                          <a:gd name="connsiteY9" fmla="*/ 1600352 h 3370881"/>
                          <a:gd name="connsiteX10" fmla="*/ 188259 w 2657256"/>
                          <a:gd name="connsiteY10" fmla="*/ 1582423 h 3370881"/>
                          <a:gd name="connsiteX11" fmla="*/ 228600 w 2657256"/>
                          <a:gd name="connsiteY11" fmla="*/ 1564493 h 3370881"/>
                          <a:gd name="connsiteX12" fmla="*/ 255494 w 2657256"/>
                          <a:gd name="connsiteY12" fmla="*/ 1546564 h 3370881"/>
                          <a:gd name="connsiteX13" fmla="*/ 300318 w 2657256"/>
                          <a:gd name="connsiteY13" fmla="*/ 1524152 h 3370881"/>
                          <a:gd name="connsiteX14" fmla="*/ 313765 w 2657256"/>
                          <a:gd name="connsiteY14" fmla="*/ 1515187 h 3370881"/>
                          <a:gd name="connsiteX15" fmla="*/ 340659 w 2657256"/>
                          <a:gd name="connsiteY15" fmla="*/ 1510705 h 3370881"/>
                          <a:gd name="connsiteX16" fmla="*/ 363070 w 2657256"/>
                          <a:gd name="connsiteY16" fmla="*/ 1506223 h 3370881"/>
                          <a:gd name="connsiteX17" fmla="*/ 389965 w 2657256"/>
                          <a:gd name="connsiteY17" fmla="*/ 1501740 h 3370881"/>
                          <a:gd name="connsiteX18" fmla="*/ 425823 w 2657256"/>
                          <a:gd name="connsiteY18" fmla="*/ 1497258 h 3370881"/>
                          <a:gd name="connsiteX19" fmla="*/ 470647 w 2657256"/>
                          <a:gd name="connsiteY19" fmla="*/ 1488293 h 3370881"/>
                          <a:gd name="connsiteX20" fmla="*/ 515470 w 2657256"/>
                          <a:gd name="connsiteY20" fmla="*/ 1479329 h 3370881"/>
                          <a:gd name="connsiteX21" fmla="*/ 528918 w 2657256"/>
                          <a:gd name="connsiteY21" fmla="*/ 1470364 h 3370881"/>
                          <a:gd name="connsiteX22" fmla="*/ 600635 w 2657256"/>
                          <a:gd name="connsiteY22" fmla="*/ 1456917 h 3370881"/>
                          <a:gd name="connsiteX23" fmla="*/ 690282 w 2657256"/>
                          <a:gd name="connsiteY23" fmla="*/ 1447952 h 3370881"/>
                          <a:gd name="connsiteX24" fmla="*/ 793376 w 2657256"/>
                          <a:gd name="connsiteY24" fmla="*/ 1452434 h 3370881"/>
                          <a:gd name="connsiteX25" fmla="*/ 874059 w 2657256"/>
                          <a:gd name="connsiteY25" fmla="*/ 1465881 h 3370881"/>
                          <a:gd name="connsiteX26" fmla="*/ 914400 w 2657256"/>
                          <a:gd name="connsiteY26" fmla="*/ 1470364 h 3370881"/>
                          <a:gd name="connsiteX27" fmla="*/ 1030941 w 2657256"/>
                          <a:gd name="connsiteY27" fmla="*/ 1483811 h 3370881"/>
                          <a:gd name="connsiteX28" fmla="*/ 1151965 w 2657256"/>
                          <a:gd name="connsiteY28" fmla="*/ 1492776 h 3370881"/>
                          <a:gd name="connsiteX29" fmla="*/ 1281953 w 2657256"/>
                          <a:gd name="connsiteY29" fmla="*/ 1501740 h 3370881"/>
                          <a:gd name="connsiteX30" fmla="*/ 1465729 w 2657256"/>
                          <a:gd name="connsiteY30" fmla="*/ 1497258 h 3370881"/>
                          <a:gd name="connsiteX31" fmla="*/ 1510553 w 2657256"/>
                          <a:gd name="connsiteY31" fmla="*/ 1492776 h 3370881"/>
                          <a:gd name="connsiteX32" fmla="*/ 1582270 w 2657256"/>
                          <a:gd name="connsiteY32" fmla="*/ 1461399 h 3370881"/>
                          <a:gd name="connsiteX33" fmla="*/ 1604682 w 2657256"/>
                          <a:gd name="connsiteY33" fmla="*/ 1456917 h 3370881"/>
                          <a:gd name="connsiteX34" fmla="*/ 1622612 w 2657256"/>
                          <a:gd name="connsiteY34" fmla="*/ 1447952 h 3370881"/>
                          <a:gd name="connsiteX35" fmla="*/ 1645023 w 2657256"/>
                          <a:gd name="connsiteY35" fmla="*/ 1438987 h 3370881"/>
                          <a:gd name="connsiteX36" fmla="*/ 1662953 w 2657256"/>
                          <a:gd name="connsiteY36" fmla="*/ 1425540 h 3370881"/>
                          <a:gd name="connsiteX37" fmla="*/ 1698812 w 2657256"/>
                          <a:gd name="connsiteY37" fmla="*/ 1407611 h 3370881"/>
                          <a:gd name="connsiteX38" fmla="*/ 1739153 w 2657256"/>
                          <a:gd name="connsiteY38" fmla="*/ 1380717 h 3370881"/>
                          <a:gd name="connsiteX39" fmla="*/ 1752600 w 2657256"/>
                          <a:gd name="connsiteY39" fmla="*/ 1367270 h 3370881"/>
                          <a:gd name="connsiteX40" fmla="*/ 1775012 w 2657256"/>
                          <a:gd name="connsiteY40" fmla="*/ 1353823 h 3370881"/>
                          <a:gd name="connsiteX41" fmla="*/ 1797423 w 2657256"/>
                          <a:gd name="connsiteY41" fmla="*/ 1335893 h 3370881"/>
                          <a:gd name="connsiteX42" fmla="*/ 1810870 w 2657256"/>
                          <a:gd name="connsiteY42" fmla="*/ 1304517 h 3370881"/>
                          <a:gd name="connsiteX43" fmla="*/ 1815353 w 2657256"/>
                          <a:gd name="connsiteY43" fmla="*/ 1291070 h 3370881"/>
                          <a:gd name="connsiteX44" fmla="*/ 1801906 w 2657256"/>
                          <a:gd name="connsiteY44" fmla="*/ 1138670 h 3370881"/>
                          <a:gd name="connsiteX45" fmla="*/ 1792941 w 2657256"/>
                          <a:gd name="connsiteY45" fmla="*/ 1125223 h 3370881"/>
                          <a:gd name="connsiteX46" fmla="*/ 1757082 w 2657256"/>
                          <a:gd name="connsiteY46" fmla="*/ 1093846 h 3370881"/>
                          <a:gd name="connsiteX47" fmla="*/ 1730188 w 2657256"/>
                          <a:gd name="connsiteY47" fmla="*/ 1066952 h 3370881"/>
                          <a:gd name="connsiteX48" fmla="*/ 1703294 w 2657256"/>
                          <a:gd name="connsiteY48" fmla="*/ 1049023 h 3370881"/>
                          <a:gd name="connsiteX49" fmla="*/ 1622612 w 2657256"/>
                          <a:gd name="connsiteY49" fmla="*/ 1053505 h 3370881"/>
                          <a:gd name="connsiteX50" fmla="*/ 1595718 w 2657256"/>
                          <a:gd name="connsiteY50" fmla="*/ 1062470 h 3370881"/>
                          <a:gd name="connsiteX51" fmla="*/ 1573306 w 2657256"/>
                          <a:gd name="connsiteY51" fmla="*/ 1066952 h 3370881"/>
                          <a:gd name="connsiteX52" fmla="*/ 1453385 w 2657256"/>
                          <a:gd name="connsiteY52" fmla="*/ 1082761 h 3370881"/>
                          <a:gd name="connsiteX53" fmla="*/ 1326776 w 2657256"/>
                          <a:gd name="connsiteY53" fmla="*/ 1062470 h 3370881"/>
                          <a:gd name="connsiteX54" fmla="*/ 1308847 w 2657256"/>
                          <a:gd name="connsiteY54" fmla="*/ 1057987 h 3370881"/>
                          <a:gd name="connsiteX55" fmla="*/ 1277470 w 2657256"/>
                          <a:gd name="connsiteY55" fmla="*/ 1053505 h 3370881"/>
                          <a:gd name="connsiteX56" fmla="*/ 1259541 w 2657256"/>
                          <a:gd name="connsiteY56" fmla="*/ 1049023 h 3370881"/>
                          <a:gd name="connsiteX57" fmla="*/ 1232647 w 2657256"/>
                          <a:gd name="connsiteY57" fmla="*/ 1044540 h 3370881"/>
                          <a:gd name="connsiteX58" fmla="*/ 1053353 w 2657256"/>
                          <a:gd name="connsiteY58" fmla="*/ 1049023 h 3370881"/>
                          <a:gd name="connsiteX59" fmla="*/ 1035423 w 2657256"/>
                          <a:gd name="connsiteY59" fmla="*/ 1053505 h 3370881"/>
                          <a:gd name="connsiteX60" fmla="*/ 1008529 w 2657256"/>
                          <a:gd name="connsiteY60" fmla="*/ 1057987 h 3370881"/>
                          <a:gd name="connsiteX61" fmla="*/ 995082 w 2657256"/>
                          <a:gd name="connsiteY61" fmla="*/ 1062470 h 3370881"/>
                          <a:gd name="connsiteX62" fmla="*/ 945776 w 2657256"/>
                          <a:gd name="connsiteY62" fmla="*/ 1031093 h 3370881"/>
                          <a:gd name="connsiteX63" fmla="*/ 941294 w 2657256"/>
                          <a:gd name="connsiteY63" fmla="*/ 1017646 h 3370881"/>
                          <a:gd name="connsiteX64" fmla="*/ 932329 w 2657256"/>
                          <a:gd name="connsiteY64" fmla="*/ 919034 h 3370881"/>
                          <a:gd name="connsiteX65" fmla="*/ 914400 w 2657256"/>
                          <a:gd name="connsiteY65" fmla="*/ 901105 h 3370881"/>
                          <a:gd name="connsiteX66" fmla="*/ 918882 w 2657256"/>
                          <a:gd name="connsiteY66" fmla="*/ 869729 h 3370881"/>
                          <a:gd name="connsiteX67" fmla="*/ 941294 w 2657256"/>
                          <a:gd name="connsiteY67" fmla="*/ 865246 h 3370881"/>
                          <a:gd name="connsiteX68" fmla="*/ 959223 w 2657256"/>
                          <a:gd name="connsiteY68" fmla="*/ 851799 h 3370881"/>
                          <a:gd name="connsiteX69" fmla="*/ 990600 w 2657256"/>
                          <a:gd name="connsiteY69" fmla="*/ 847317 h 3370881"/>
                          <a:gd name="connsiteX70" fmla="*/ 1129553 w 2657256"/>
                          <a:gd name="connsiteY70" fmla="*/ 838352 h 3370881"/>
                          <a:gd name="connsiteX71" fmla="*/ 1147482 w 2657256"/>
                          <a:gd name="connsiteY71" fmla="*/ 829387 h 3370881"/>
                          <a:gd name="connsiteX72" fmla="*/ 1178859 w 2657256"/>
                          <a:gd name="connsiteY72" fmla="*/ 806976 h 3370881"/>
                          <a:gd name="connsiteX73" fmla="*/ 1192306 w 2657256"/>
                          <a:gd name="connsiteY73" fmla="*/ 793529 h 3370881"/>
                          <a:gd name="connsiteX74" fmla="*/ 1214718 w 2657256"/>
                          <a:gd name="connsiteY74" fmla="*/ 784564 h 3370881"/>
                          <a:gd name="connsiteX75" fmla="*/ 1241612 w 2657256"/>
                          <a:gd name="connsiteY75" fmla="*/ 771117 h 3370881"/>
                          <a:gd name="connsiteX76" fmla="*/ 1277470 w 2657256"/>
                          <a:gd name="connsiteY76" fmla="*/ 753187 h 3370881"/>
                          <a:gd name="connsiteX77" fmla="*/ 1295400 w 2657256"/>
                          <a:gd name="connsiteY77" fmla="*/ 730776 h 3370881"/>
                          <a:gd name="connsiteX78" fmla="*/ 1317812 w 2657256"/>
                          <a:gd name="connsiteY78" fmla="*/ 708364 h 3370881"/>
                          <a:gd name="connsiteX79" fmla="*/ 1353670 w 2657256"/>
                          <a:gd name="connsiteY79" fmla="*/ 663540 h 3370881"/>
                          <a:gd name="connsiteX80" fmla="*/ 1371600 w 2657256"/>
                          <a:gd name="connsiteY80" fmla="*/ 636646 h 3370881"/>
                          <a:gd name="connsiteX81" fmla="*/ 1380565 w 2657256"/>
                          <a:gd name="connsiteY81" fmla="*/ 596305 h 3370881"/>
                          <a:gd name="connsiteX82" fmla="*/ 1385047 w 2657256"/>
                          <a:gd name="connsiteY82" fmla="*/ 582858 h 3370881"/>
                          <a:gd name="connsiteX83" fmla="*/ 1380565 w 2657256"/>
                          <a:gd name="connsiteY83" fmla="*/ 533552 h 3370881"/>
                          <a:gd name="connsiteX84" fmla="*/ 1367118 w 2657256"/>
                          <a:gd name="connsiteY84" fmla="*/ 524587 h 3370881"/>
                          <a:gd name="connsiteX85" fmla="*/ 1349188 w 2657256"/>
                          <a:gd name="connsiteY85" fmla="*/ 520105 h 3370881"/>
                          <a:gd name="connsiteX86" fmla="*/ 1326776 w 2657256"/>
                          <a:gd name="connsiteY86" fmla="*/ 511140 h 3370881"/>
                          <a:gd name="connsiteX87" fmla="*/ 1281953 w 2657256"/>
                          <a:gd name="connsiteY87" fmla="*/ 515623 h 3370881"/>
                          <a:gd name="connsiteX88" fmla="*/ 1250576 w 2657256"/>
                          <a:gd name="connsiteY88" fmla="*/ 529070 h 3370881"/>
                          <a:gd name="connsiteX89" fmla="*/ 1210235 w 2657256"/>
                          <a:gd name="connsiteY89" fmla="*/ 542517 h 3370881"/>
                          <a:gd name="connsiteX90" fmla="*/ 1183341 w 2657256"/>
                          <a:gd name="connsiteY90" fmla="*/ 555964 h 3370881"/>
                          <a:gd name="connsiteX91" fmla="*/ 1160929 w 2657256"/>
                          <a:gd name="connsiteY91" fmla="*/ 569411 h 3370881"/>
                          <a:gd name="connsiteX92" fmla="*/ 1134035 w 2657256"/>
                          <a:gd name="connsiteY92" fmla="*/ 578376 h 3370881"/>
                          <a:gd name="connsiteX93" fmla="*/ 1111623 w 2657256"/>
                          <a:gd name="connsiteY93" fmla="*/ 587340 h 3370881"/>
                          <a:gd name="connsiteX94" fmla="*/ 1084729 w 2657256"/>
                          <a:gd name="connsiteY94" fmla="*/ 596305 h 3370881"/>
                          <a:gd name="connsiteX95" fmla="*/ 986118 w 2657256"/>
                          <a:gd name="connsiteY95" fmla="*/ 591823 h 3370881"/>
                          <a:gd name="connsiteX96" fmla="*/ 927847 w 2657256"/>
                          <a:gd name="connsiteY96" fmla="*/ 578376 h 3370881"/>
                          <a:gd name="connsiteX97" fmla="*/ 896470 w 2657256"/>
                          <a:gd name="connsiteY97" fmla="*/ 555964 h 3370881"/>
                          <a:gd name="connsiteX98" fmla="*/ 883023 w 2657256"/>
                          <a:gd name="connsiteY98" fmla="*/ 546999 h 3370881"/>
                          <a:gd name="connsiteX99" fmla="*/ 865094 w 2657256"/>
                          <a:gd name="connsiteY99" fmla="*/ 497693 h 3370881"/>
                          <a:gd name="connsiteX100" fmla="*/ 869576 w 2657256"/>
                          <a:gd name="connsiteY100" fmla="*/ 403564 h 3370881"/>
                          <a:gd name="connsiteX101" fmla="*/ 874059 w 2657256"/>
                          <a:gd name="connsiteY101" fmla="*/ 385634 h 3370881"/>
                          <a:gd name="connsiteX102" fmla="*/ 883023 w 2657256"/>
                          <a:gd name="connsiteY102" fmla="*/ 372187 h 3370881"/>
                          <a:gd name="connsiteX103" fmla="*/ 909918 w 2657256"/>
                          <a:gd name="connsiteY103" fmla="*/ 363223 h 3370881"/>
                          <a:gd name="connsiteX104" fmla="*/ 914400 w 2657256"/>
                          <a:gd name="connsiteY104" fmla="*/ 385634 h 3370881"/>
                          <a:gd name="connsiteX105" fmla="*/ 909918 w 2657256"/>
                          <a:gd name="connsiteY105" fmla="*/ 408046 h 3370881"/>
                          <a:gd name="connsiteX106" fmla="*/ 900953 w 2657256"/>
                          <a:gd name="connsiteY106" fmla="*/ 466317 h 3370881"/>
                          <a:gd name="connsiteX107" fmla="*/ 905435 w 2657256"/>
                          <a:gd name="connsiteY107" fmla="*/ 515623 h 3370881"/>
                          <a:gd name="connsiteX108" fmla="*/ 932329 w 2657256"/>
                          <a:gd name="connsiteY108" fmla="*/ 551481 h 3370881"/>
                          <a:gd name="connsiteX109" fmla="*/ 954741 w 2657256"/>
                          <a:gd name="connsiteY109" fmla="*/ 560446 h 3370881"/>
                          <a:gd name="connsiteX110" fmla="*/ 972670 w 2657256"/>
                          <a:gd name="connsiteY110" fmla="*/ 569411 h 3370881"/>
                          <a:gd name="connsiteX111" fmla="*/ 1066800 w 2657256"/>
                          <a:gd name="connsiteY111" fmla="*/ 564929 h 3370881"/>
                          <a:gd name="connsiteX112" fmla="*/ 1111623 w 2657256"/>
                          <a:gd name="connsiteY112" fmla="*/ 551481 h 3370881"/>
                          <a:gd name="connsiteX113" fmla="*/ 1129553 w 2657256"/>
                          <a:gd name="connsiteY113" fmla="*/ 538034 h 3370881"/>
                          <a:gd name="connsiteX114" fmla="*/ 1156447 w 2657256"/>
                          <a:gd name="connsiteY114" fmla="*/ 511140 h 3370881"/>
                          <a:gd name="connsiteX115" fmla="*/ 1160929 w 2657256"/>
                          <a:gd name="connsiteY115" fmla="*/ 493211 h 3370881"/>
                          <a:gd name="connsiteX116" fmla="*/ 1178859 w 2657256"/>
                          <a:gd name="connsiteY116" fmla="*/ 331846 h 3370881"/>
                          <a:gd name="connsiteX117" fmla="*/ 1215315 w 2657256"/>
                          <a:gd name="connsiteY117" fmla="*/ 270289 h 3370881"/>
                          <a:gd name="connsiteX118" fmla="*/ 1214718 w 2657256"/>
                          <a:gd name="connsiteY118" fmla="*/ 367705 h 3370881"/>
                          <a:gd name="connsiteX119" fmla="*/ 1201270 w 2657256"/>
                          <a:gd name="connsiteY119" fmla="*/ 412529 h 3370881"/>
                          <a:gd name="connsiteX120" fmla="*/ 1210235 w 2657256"/>
                          <a:gd name="connsiteY120" fmla="*/ 461834 h 3370881"/>
                          <a:gd name="connsiteX121" fmla="*/ 1214718 w 2657256"/>
                          <a:gd name="connsiteY121" fmla="*/ 475281 h 3370881"/>
                          <a:gd name="connsiteX122" fmla="*/ 1228165 w 2657256"/>
                          <a:gd name="connsiteY122" fmla="*/ 484246 h 3370881"/>
                          <a:gd name="connsiteX123" fmla="*/ 1250576 w 2657256"/>
                          <a:gd name="connsiteY123" fmla="*/ 502176 h 3370881"/>
                          <a:gd name="connsiteX124" fmla="*/ 1317812 w 2657256"/>
                          <a:gd name="connsiteY124" fmla="*/ 497693 h 3370881"/>
                          <a:gd name="connsiteX125" fmla="*/ 1353670 w 2657256"/>
                          <a:gd name="connsiteY125" fmla="*/ 488729 h 3370881"/>
                          <a:gd name="connsiteX126" fmla="*/ 1506070 w 2657256"/>
                          <a:gd name="connsiteY126" fmla="*/ 457352 h 3370881"/>
                          <a:gd name="connsiteX127" fmla="*/ 1550894 w 2657256"/>
                          <a:gd name="connsiteY127" fmla="*/ 430458 h 3370881"/>
                          <a:gd name="connsiteX128" fmla="*/ 1564341 w 2657256"/>
                          <a:gd name="connsiteY128" fmla="*/ 417011 h 3370881"/>
                          <a:gd name="connsiteX129" fmla="*/ 1586753 w 2657256"/>
                          <a:gd name="connsiteY129" fmla="*/ 399081 h 3370881"/>
                          <a:gd name="connsiteX130" fmla="*/ 1595718 w 2657256"/>
                          <a:gd name="connsiteY130" fmla="*/ 381152 h 3370881"/>
                          <a:gd name="connsiteX131" fmla="*/ 1600200 w 2657256"/>
                          <a:gd name="connsiteY131" fmla="*/ 363223 h 3370881"/>
                          <a:gd name="connsiteX132" fmla="*/ 1609165 w 2657256"/>
                          <a:gd name="connsiteY132" fmla="*/ 313917 h 3370881"/>
                          <a:gd name="connsiteX133" fmla="*/ 1537447 w 2657256"/>
                          <a:gd name="connsiteY133" fmla="*/ 188411 h 3370881"/>
                          <a:gd name="connsiteX134" fmla="*/ 1613647 w 2657256"/>
                          <a:gd name="connsiteY134" fmla="*/ 399081 h 3370881"/>
                          <a:gd name="connsiteX135" fmla="*/ 1627094 w 2657256"/>
                          <a:gd name="connsiteY135" fmla="*/ 417011 h 3370881"/>
                          <a:gd name="connsiteX136" fmla="*/ 1658470 w 2657256"/>
                          <a:gd name="connsiteY136" fmla="*/ 412529 h 3370881"/>
                          <a:gd name="connsiteX137" fmla="*/ 1685365 w 2657256"/>
                          <a:gd name="connsiteY137" fmla="*/ 390117 h 3370881"/>
                          <a:gd name="connsiteX138" fmla="*/ 1694329 w 2657256"/>
                          <a:gd name="connsiteY138" fmla="*/ 376670 h 3370881"/>
                          <a:gd name="connsiteX139" fmla="*/ 1734670 w 2657256"/>
                          <a:gd name="connsiteY139" fmla="*/ 354258 h 3370881"/>
                          <a:gd name="connsiteX140" fmla="*/ 1743635 w 2657256"/>
                          <a:gd name="connsiteY140" fmla="*/ 340811 h 3370881"/>
                          <a:gd name="connsiteX141" fmla="*/ 1757082 w 2657256"/>
                          <a:gd name="connsiteY141" fmla="*/ 336329 h 3370881"/>
                          <a:gd name="connsiteX142" fmla="*/ 1808984 w 2657256"/>
                          <a:gd name="connsiteY142" fmla="*/ 249641 h 3370881"/>
                          <a:gd name="connsiteX143" fmla="*/ 1899621 w 2657256"/>
                          <a:gd name="connsiteY143" fmla="*/ 211719 h 3370881"/>
                          <a:gd name="connsiteX144" fmla="*/ 1808984 w 2657256"/>
                          <a:gd name="connsiteY144" fmla="*/ 178521 h 3370881"/>
                          <a:gd name="connsiteX145" fmla="*/ 1772023 w 2657256"/>
                          <a:gd name="connsiteY145" fmla="*/ 77249 h 3370881"/>
                          <a:gd name="connsiteX146" fmla="*/ 1900425 w 2657256"/>
                          <a:gd name="connsiteY146" fmla="*/ 214081 h 3370881"/>
                          <a:gd name="connsiteX147" fmla="*/ 1874221 w 2657256"/>
                          <a:gd name="connsiteY147" fmla="*/ 318698 h 3370881"/>
                          <a:gd name="connsiteX148" fmla="*/ 1788459 w 2657256"/>
                          <a:gd name="connsiteY148" fmla="*/ 367705 h 3370881"/>
                          <a:gd name="connsiteX149" fmla="*/ 1761565 w 2657256"/>
                          <a:gd name="connsiteY149" fmla="*/ 390117 h 3370881"/>
                          <a:gd name="connsiteX150" fmla="*/ 1783976 w 2657256"/>
                          <a:gd name="connsiteY150" fmla="*/ 399081 h 3370881"/>
                          <a:gd name="connsiteX151" fmla="*/ 1878106 w 2657256"/>
                          <a:gd name="connsiteY151" fmla="*/ 390117 h 3370881"/>
                          <a:gd name="connsiteX152" fmla="*/ 1891553 w 2657256"/>
                          <a:gd name="connsiteY152" fmla="*/ 381152 h 3370881"/>
                          <a:gd name="connsiteX153" fmla="*/ 1918447 w 2657256"/>
                          <a:gd name="connsiteY153" fmla="*/ 372187 h 3370881"/>
                          <a:gd name="connsiteX154" fmla="*/ 1940859 w 2657256"/>
                          <a:gd name="connsiteY154" fmla="*/ 358740 h 3370881"/>
                          <a:gd name="connsiteX155" fmla="*/ 1954306 w 2657256"/>
                          <a:gd name="connsiteY155" fmla="*/ 354258 h 3370881"/>
                          <a:gd name="connsiteX156" fmla="*/ 2083304 w 2657256"/>
                          <a:gd name="connsiteY156" fmla="*/ 290281 h 3370881"/>
                          <a:gd name="connsiteX157" fmla="*/ 2166172 w 2657256"/>
                          <a:gd name="connsiteY157" fmla="*/ 215604 h 3370881"/>
                          <a:gd name="connsiteX158" fmla="*/ 2069054 w 2657256"/>
                          <a:gd name="connsiteY158" fmla="*/ 40493 h 3370881"/>
                          <a:gd name="connsiteX159" fmla="*/ 2078225 w 2657256"/>
                          <a:gd name="connsiteY159" fmla="*/ 188681 h 3370881"/>
                          <a:gd name="connsiteX160" fmla="*/ 1999129 w 2657256"/>
                          <a:gd name="connsiteY160" fmla="*/ 358740 h 3370881"/>
                          <a:gd name="connsiteX161" fmla="*/ 1994647 w 2657256"/>
                          <a:gd name="connsiteY161" fmla="*/ 372187 h 3370881"/>
                          <a:gd name="connsiteX162" fmla="*/ 2039470 w 2657256"/>
                          <a:gd name="connsiteY162" fmla="*/ 390117 h 3370881"/>
                          <a:gd name="connsiteX163" fmla="*/ 2115670 w 2657256"/>
                          <a:gd name="connsiteY163" fmla="*/ 390117 h 3370881"/>
                          <a:gd name="connsiteX164" fmla="*/ 2160494 w 2657256"/>
                          <a:gd name="connsiteY164" fmla="*/ 376670 h 3370881"/>
                          <a:gd name="connsiteX165" fmla="*/ 2191870 w 2657256"/>
                          <a:gd name="connsiteY165" fmla="*/ 363223 h 3370881"/>
                          <a:gd name="connsiteX166" fmla="*/ 2205318 w 2657256"/>
                          <a:gd name="connsiteY166" fmla="*/ 358740 h 3370881"/>
                          <a:gd name="connsiteX167" fmla="*/ 2232212 w 2657256"/>
                          <a:gd name="connsiteY167" fmla="*/ 340811 h 3370881"/>
                          <a:gd name="connsiteX168" fmla="*/ 2312894 w 2657256"/>
                          <a:gd name="connsiteY168" fmla="*/ 183929 h 3370881"/>
                          <a:gd name="connsiteX169" fmla="*/ 2339788 w 2657256"/>
                          <a:gd name="connsiteY169" fmla="*/ 151 h 3370881"/>
                          <a:gd name="connsiteX170" fmla="*/ 2357718 w 2657256"/>
                          <a:gd name="connsiteY170" fmla="*/ 215305 h 3370881"/>
                          <a:gd name="connsiteX171" fmla="*/ 2254623 w 2657256"/>
                          <a:gd name="connsiteY171" fmla="*/ 376670 h 3370881"/>
                          <a:gd name="connsiteX172" fmla="*/ 2245659 w 2657256"/>
                          <a:gd name="connsiteY172" fmla="*/ 390117 h 3370881"/>
                          <a:gd name="connsiteX173" fmla="*/ 2254623 w 2657256"/>
                          <a:gd name="connsiteY173" fmla="*/ 403564 h 3370881"/>
                          <a:gd name="connsiteX174" fmla="*/ 2353235 w 2657256"/>
                          <a:gd name="connsiteY174" fmla="*/ 399081 h 3370881"/>
                          <a:gd name="connsiteX175" fmla="*/ 2366682 w 2657256"/>
                          <a:gd name="connsiteY175" fmla="*/ 394599 h 3370881"/>
                          <a:gd name="connsiteX176" fmla="*/ 2389094 w 2657256"/>
                          <a:gd name="connsiteY176" fmla="*/ 390117 h 3370881"/>
                          <a:gd name="connsiteX177" fmla="*/ 2424953 w 2657256"/>
                          <a:gd name="connsiteY177" fmla="*/ 367705 h 3370881"/>
                          <a:gd name="connsiteX178" fmla="*/ 2528047 w 2657256"/>
                          <a:gd name="connsiteY178" fmla="*/ 292700 h 3370881"/>
                          <a:gd name="connsiteX179" fmla="*/ 2541495 w 2657256"/>
                          <a:gd name="connsiteY179" fmla="*/ 62906 h 3370881"/>
                          <a:gd name="connsiteX180" fmla="*/ 2591304 w 2657256"/>
                          <a:gd name="connsiteY180" fmla="*/ 214081 h 3370881"/>
                          <a:gd name="connsiteX181" fmla="*/ 2612315 w 2657256"/>
                          <a:gd name="connsiteY181" fmla="*/ 290907 h 3370881"/>
                          <a:gd name="connsiteX182" fmla="*/ 2650863 w 2657256"/>
                          <a:gd name="connsiteY182" fmla="*/ 344994 h 3370881"/>
                          <a:gd name="connsiteX183" fmla="*/ 2465294 w 2657256"/>
                          <a:gd name="connsiteY183" fmla="*/ 399081 h 3370881"/>
                          <a:gd name="connsiteX184" fmla="*/ 2442882 w 2657256"/>
                          <a:gd name="connsiteY184" fmla="*/ 403564 h 3370881"/>
                          <a:gd name="connsiteX185" fmla="*/ 2398059 w 2657256"/>
                          <a:gd name="connsiteY185" fmla="*/ 417011 h 3370881"/>
                          <a:gd name="connsiteX186" fmla="*/ 2375647 w 2657256"/>
                          <a:gd name="connsiteY186" fmla="*/ 425976 h 3370881"/>
                          <a:gd name="connsiteX187" fmla="*/ 2357718 w 2657256"/>
                          <a:gd name="connsiteY187" fmla="*/ 430458 h 3370881"/>
                          <a:gd name="connsiteX188" fmla="*/ 2344270 w 2657256"/>
                          <a:gd name="connsiteY188" fmla="*/ 461834 h 3370881"/>
                          <a:gd name="connsiteX189" fmla="*/ 2353235 w 2657256"/>
                          <a:gd name="connsiteY189" fmla="*/ 502176 h 3370881"/>
                          <a:gd name="connsiteX190" fmla="*/ 2362200 w 2657256"/>
                          <a:gd name="connsiteY190" fmla="*/ 515623 h 3370881"/>
                          <a:gd name="connsiteX191" fmla="*/ 2344270 w 2657256"/>
                          <a:gd name="connsiteY191" fmla="*/ 587340 h 3370881"/>
                          <a:gd name="connsiteX192" fmla="*/ 2321859 w 2657256"/>
                          <a:gd name="connsiteY192" fmla="*/ 614234 h 3370881"/>
                          <a:gd name="connsiteX193" fmla="*/ 2308412 w 2657256"/>
                          <a:gd name="connsiteY193" fmla="*/ 636646 h 3370881"/>
                          <a:gd name="connsiteX194" fmla="*/ 2281518 w 2657256"/>
                          <a:gd name="connsiteY194" fmla="*/ 641129 h 3370881"/>
                          <a:gd name="connsiteX195" fmla="*/ 2259106 w 2657256"/>
                          <a:gd name="connsiteY195" fmla="*/ 636646 h 3370881"/>
                          <a:gd name="connsiteX196" fmla="*/ 2277035 w 2657256"/>
                          <a:gd name="connsiteY196" fmla="*/ 578376 h 3370881"/>
                          <a:gd name="connsiteX197" fmla="*/ 2290482 w 2657256"/>
                          <a:gd name="connsiteY197" fmla="*/ 542517 h 3370881"/>
                          <a:gd name="connsiteX198" fmla="*/ 2286000 w 2657256"/>
                          <a:gd name="connsiteY198" fmla="*/ 506658 h 3370881"/>
                          <a:gd name="connsiteX199" fmla="*/ 2245659 w 2657256"/>
                          <a:gd name="connsiteY199" fmla="*/ 448387 h 3370881"/>
                          <a:gd name="connsiteX200" fmla="*/ 2200835 w 2657256"/>
                          <a:gd name="connsiteY200" fmla="*/ 430458 h 3370881"/>
                          <a:gd name="connsiteX201" fmla="*/ 2169459 w 2657256"/>
                          <a:gd name="connsiteY201" fmla="*/ 425976 h 3370881"/>
                          <a:gd name="connsiteX202" fmla="*/ 2102223 w 2657256"/>
                          <a:gd name="connsiteY202" fmla="*/ 430458 h 3370881"/>
                          <a:gd name="connsiteX203" fmla="*/ 2084294 w 2657256"/>
                          <a:gd name="connsiteY203" fmla="*/ 439423 h 3370881"/>
                          <a:gd name="connsiteX204" fmla="*/ 2070847 w 2657256"/>
                          <a:gd name="connsiteY204" fmla="*/ 443905 h 3370881"/>
                          <a:gd name="connsiteX205" fmla="*/ 2061882 w 2657256"/>
                          <a:gd name="connsiteY205" fmla="*/ 461834 h 3370881"/>
                          <a:gd name="connsiteX206" fmla="*/ 2034988 w 2657256"/>
                          <a:gd name="connsiteY206" fmla="*/ 475281 h 3370881"/>
                          <a:gd name="connsiteX207" fmla="*/ 1783976 w 2657256"/>
                          <a:gd name="connsiteY207" fmla="*/ 479764 h 3370881"/>
                          <a:gd name="connsiteX208" fmla="*/ 1766047 w 2657256"/>
                          <a:gd name="connsiteY208" fmla="*/ 488729 h 3370881"/>
                          <a:gd name="connsiteX209" fmla="*/ 1703294 w 2657256"/>
                          <a:gd name="connsiteY209" fmla="*/ 506658 h 3370881"/>
                          <a:gd name="connsiteX210" fmla="*/ 1689847 w 2657256"/>
                          <a:gd name="connsiteY210" fmla="*/ 511140 h 3370881"/>
                          <a:gd name="connsiteX211" fmla="*/ 1676400 w 2657256"/>
                          <a:gd name="connsiteY211" fmla="*/ 520105 h 3370881"/>
                          <a:gd name="connsiteX212" fmla="*/ 1649506 w 2657256"/>
                          <a:gd name="connsiteY212" fmla="*/ 529070 h 3370881"/>
                          <a:gd name="connsiteX213" fmla="*/ 1636059 w 2657256"/>
                          <a:gd name="connsiteY213" fmla="*/ 538034 h 3370881"/>
                          <a:gd name="connsiteX214" fmla="*/ 1622612 w 2657256"/>
                          <a:gd name="connsiteY214" fmla="*/ 551481 h 3370881"/>
                          <a:gd name="connsiteX215" fmla="*/ 1609165 w 2657256"/>
                          <a:gd name="connsiteY215" fmla="*/ 555964 h 3370881"/>
                          <a:gd name="connsiteX216" fmla="*/ 1577788 w 2657256"/>
                          <a:gd name="connsiteY216" fmla="*/ 587340 h 3370881"/>
                          <a:gd name="connsiteX217" fmla="*/ 1568823 w 2657256"/>
                          <a:gd name="connsiteY217" fmla="*/ 600787 h 3370881"/>
                          <a:gd name="connsiteX218" fmla="*/ 1555376 w 2657256"/>
                          <a:gd name="connsiteY218" fmla="*/ 614234 h 3370881"/>
                          <a:gd name="connsiteX219" fmla="*/ 1524000 w 2657256"/>
                          <a:gd name="connsiteY219" fmla="*/ 654576 h 3370881"/>
                          <a:gd name="connsiteX220" fmla="*/ 1519518 w 2657256"/>
                          <a:gd name="connsiteY220" fmla="*/ 668023 h 3370881"/>
                          <a:gd name="connsiteX221" fmla="*/ 1528482 w 2657256"/>
                          <a:gd name="connsiteY221" fmla="*/ 708364 h 3370881"/>
                          <a:gd name="connsiteX222" fmla="*/ 1537447 w 2657256"/>
                          <a:gd name="connsiteY222" fmla="*/ 721811 h 3370881"/>
                          <a:gd name="connsiteX223" fmla="*/ 1568823 w 2657256"/>
                          <a:gd name="connsiteY223" fmla="*/ 712846 h 3370881"/>
                          <a:gd name="connsiteX224" fmla="*/ 1600200 w 2657256"/>
                          <a:gd name="connsiteY224" fmla="*/ 712846 h 3370881"/>
                          <a:gd name="connsiteX225" fmla="*/ 1631576 w 2657256"/>
                          <a:gd name="connsiteY225" fmla="*/ 690434 h 3370881"/>
                          <a:gd name="connsiteX226" fmla="*/ 1645023 w 2657256"/>
                          <a:gd name="connsiteY226" fmla="*/ 676987 h 3370881"/>
                          <a:gd name="connsiteX227" fmla="*/ 1685365 w 2657256"/>
                          <a:gd name="connsiteY227" fmla="*/ 645611 h 3370881"/>
                          <a:gd name="connsiteX228" fmla="*/ 1716741 w 2657256"/>
                          <a:gd name="connsiteY228" fmla="*/ 614234 h 3370881"/>
                          <a:gd name="connsiteX229" fmla="*/ 1748118 w 2657256"/>
                          <a:gd name="connsiteY229" fmla="*/ 596305 h 3370881"/>
                          <a:gd name="connsiteX230" fmla="*/ 1761565 w 2657256"/>
                          <a:gd name="connsiteY230" fmla="*/ 591823 h 3370881"/>
                          <a:gd name="connsiteX231" fmla="*/ 1779494 w 2657256"/>
                          <a:gd name="connsiteY231" fmla="*/ 582858 h 3370881"/>
                          <a:gd name="connsiteX232" fmla="*/ 1815353 w 2657256"/>
                          <a:gd name="connsiteY232" fmla="*/ 573893 h 3370881"/>
                          <a:gd name="connsiteX233" fmla="*/ 2030506 w 2657256"/>
                          <a:gd name="connsiteY233" fmla="*/ 578376 h 3370881"/>
                          <a:gd name="connsiteX234" fmla="*/ 2017059 w 2657256"/>
                          <a:gd name="connsiteY234" fmla="*/ 600787 h 3370881"/>
                          <a:gd name="connsiteX235" fmla="*/ 1981200 w 2657256"/>
                          <a:gd name="connsiteY235" fmla="*/ 636646 h 3370881"/>
                          <a:gd name="connsiteX236" fmla="*/ 1967753 w 2657256"/>
                          <a:gd name="connsiteY236" fmla="*/ 650093 h 3370881"/>
                          <a:gd name="connsiteX237" fmla="*/ 1936376 w 2657256"/>
                          <a:gd name="connsiteY237" fmla="*/ 690434 h 3370881"/>
                          <a:gd name="connsiteX238" fmla="*/ 1905000 w 2657256"/>
                          <a:gd name="connsiteY238" fmla="*/ 717329 h 3370881"/>
                          <a:gd name="connsiteX239" fmla="*/ 1860176 w 2657256"/>
                          <a:gd name="connsiteY239" fmla="*/ 735258 h 3370881"/>
                          <a:gd name="connsiteX240" fmla="*/ 1788459 w 2657256"/>
                          <a:gd name="connsiteY240" fmla="*/ 744223 h 3370881"/>
                          <a:gd name="connsiteX241" fmla="*/ 1846729 w 2657256"/>
                          <a:gd name="connsiteY241" fmla="*/ 802493 h 3370881"/>
                          <a:gd name="connsiteX242" fmla="*/ 1913965 w 2657256"/>
                          <a:gd name="connsiteY242" fmla="*/ 829387 h 3370881"/>
                          <a:gd name="connsiteX243" fmla="*/ 1922929 w 2657256"/>
                          <a:gd name="connsiteY243" fmla="*/ 842834 h 3370881"/>
                          <a:gd name="connsiteX244" fmla="*/ 1967753 w 2657256"/>
                          <a:gd name="connsiteY244" fmla="*/ 883176 h 3370881"/>
                          <a:gd name="connsiteX245" fmla="*/ 1981200 w 2657256"/>
                          <a:gd name="connsiteY245" fmla="*/ 896623 h 3370881"/>
                          <a:gd name="connsiteX246" fmla="*/ 1994647 w 2657256"/>
                          <a:gd name="connsiteY246" fmla="*/ 905587 h 3370881"/>
                          <a:gd name="connsiteX247" fmla="*/ 2021541 w 2657256"/>
                          <a:gd name="connsiteY247" fmla="*/ 927999 h 3370881"/>
                          <a:gd name="connsiteX248" fmla="*/ 2030506 w 2657256"/>
                          <a:gd name="connsiteY248" fmla="*/ 941446 h 3370881"/>
                          <a:gd name="connsiteX249" fmla="*/ 2057400 w 2657256"/>
                          <a:gd name="connsiteY249" fmla="*/ 968340 h 3370881"/>
                          <a:gd name="connsiteX250" fmla="*/ 2088776 w 2657256"/>
                          <a:gd name="connsiteY250" fmla="*/ 1013164 h 3370881"/>
                          <a:gd name="connsiteX251" fmla="*/ 2115670 w 2657256"/>
                          <a:gd name="connsiteY251" fmla="*/ 1057987 h 3370881"/>
                          <a:gd name="connsiteX252" fmla="*/ 2120153 w 2657256"/>
                          <a:gd name="connsiteY252" fmla="*/ 1089364 h 3370881"/>
                          <a:gd name="connsiteX253" fmla="*/ 2138082 w 2657256"/>
                          <a:gd name="connsiteY253" fmla="*/ 1143152 h 3370881"/>
                          <a:gd name="connsiteX254" fmla="*/ 2147047 w 2657256"/>
                          <a:gd name="connsiteY254" fmla="*/ 1196940 h 3370881"/>
                          <a:gd name="connsiteX255" fmla="*/ 2151529 w 2657256"/>
                          <a:gd name="connsiteY255" fmla="*/ 1210387 h 3370881"/>
                          <a:gd name="connsiteX256" fmla="*/ 2156012 w 2657256"/>
                          <a:gd name="connsiteY256" fmla="*/ 1228317 h 3370881"/>
                          <a:gd name="connsiteX257" fmla="*/ 2173941 w 2657256"/>
                          <a:gd name="connsiteY257" fmla="*/ 1295552 h 3370881"/>
                          <a:gd name="connsiteX258" fmla="*/ 2182906 w 2657256"/>
                          <a:gd name="connsiteY258" fmla="*/ 1313481 h 3370881"/>
                          <a:gd name="connsiteX259" fmla="*/ 2187388 w 2657256"/>
                          <a:gd name="connsiteY259" fmla="*/ 1331411 h 3370881"/>
                          <a:gd name="connsiteX260" fmla="*/ 2214282 w 2657256"/>
                          <a:gd name="connsiteY260" fmla="*/ 1385199 h 3370881"/>
                          <a:gd name="connsiteX261" fmla="*/ 2218765 w 2657256"/>
                          <a:gd name="connsiteY261" fmla="*/ 1403129 h 3370881"/>
                          <a:gd name="connsiteX262" fmla="*/ 2223247 w 2657256"/>
                          <a:gd name="connsiteY262" fmla="*/ 1430023 h 3370881"/>
                          <a:gd name="connsiteX263" fmla="*/ 2236694 w 2657256"/>
                          <a:gd name="connsiteY263" fmla="*/ 1456917 h 3370881"/>
                          <a:gd name="connsiteX264" fmla="*/ 2241176 w 2657256"/>
                          <a:gd name="connsiteY264" fmla="*/ 1577940 h 3370881"/>
                          <a:gd name="connsiteX265" fmla="*/ 2245659 w 2657256"/>
                          <a:gd name="connsiteY265" fmla="*/ 1595870 h 3370881"/>
                          <a:gd name="connsiteX266" fmla="*/ 2236694 w 2657256"/>
                          <a:gd name="connsiteY266" fmla="*/ 1694481 h 3370881"/>
                          <a:gd name="connsiteX267" fmla="*/ 2227729 w 2657256"/>
                          <a:gd name="connsiteY267" fmla="*/ 1716893 h 3370881"/>
                          <a:gd name="connsiteX268" fmla="*/ 2223247 w 2657256"/>
                          <a:gd name="connsiteY268" fmla="*/ 1730340 h 3370881"/>
                          <a:gd name="connsiteX269" fmla="*/ 2200835 w 2657256"/>
                          <a:gd name="connsiteY269" fmla="*/ 1788611 h 3370881"/>
                          <a:gd name="connsiteX270" fmla="*/ 2191870 w 2657256"/>
                          <a:gd name="connsiteY270" fmla="*/ 1811023 h 3370881"/>
                          <a:gd name="connsiteX271" fmla="*/ 2187388 w 2657256"/>
                          <a:gd name="connsiteY271" fmla="*/ 1824470 h 3370881"/>
                          <a:gd name="connsiteX272" fmla="*/ 2169459 w 2657256"/>
                          <a:gd name="connsiteY272" fmla="*/ 1869293 h 3370881"/>
                          <a:gd name="connsiteX273" fmla="*/ 2164976 w 2657256"/>
                          <a:gd name="connsiteY273" fmla="*/ 1882740 h 3370881"/>
                          <a:gd name="connsiteX274" fmla="*/ 2156012 w 2657256"/>
                          <a:gd name="connsiteY274" fmla="*/ 1927564 h 3370881"/>
                          <a:gd name="connsiteX275" fmla="*/ 2173941 w 2657256"/>
                          <a:gd name="connsiteY275" fmla="*/ 1945493 h 3370881"/>
                          <a:gd name="connsiteX276" fmla="*/ 2196353 w 2657256"/>
                          <a:gd name="connsiteY276" fmla="*/ 1958940 h 3370881"/>
                          <a:gd name="connsiteX277" fmla="*/ 2241176 w 2657256"/>
                          <a:gd name="connsiteY277" fmla="*/ 2012729 h 3370881"/>
                          <a:gd name="connsiteX278" fmla="*/ 2263588 w 2657256"/>
                          <a:gd name="connsiteY278" fmla="*/ 2057552 h 3370881"/>
                          <a:gd name="connsiteX279" fmla="*/ 2286000 w 2657256"/>
                          <a:gd name="connsiteY279" fmla="*/ 2084446 h 3370881"/>
                          <a:gd name="connsiteX280" fmla="*/ 2299447 w 2657256"/>
                          <a:gd name="connsiteY280" fmla="*/ 2124787 h 3370881"/>
                          <a:gd name="connsiteX281" fmla="*/ 2321859 w 2657256"/>
                          <a:gd name="connsiteY281" fmla="*/ 2151681 h 3370881"/>
                          <a:gd name="connsiteX282" fmla="*/ 2344270 w 2657256"/>
                          <a:gd name="connsiteY282" fmla="*/ 2205470 h 3370881"/>
                          <a:gd name="connsiteX283" fmla="*/ 2348753 w 2657256"/>
                          <a:gd name="connsiteY283" fmla="*/ 2223399 h 3370881"/>
                          <a:gd name="connsiteX284" fmla="*/ 2366682 w 2657256"/>
                          <a:gd name="connsiteY284" fmla="*/ 2263740 h 3370881"/>
                          <a:gd name="connsiteX285" fmla="*/ 2375647 w 2657256"/>
                          <a:gd name="connsiteY285" fmla="*/ 2286152 h 3370881"/>
                          <a:gd name="connsiteX286" fmla="*/ 2380129 w 2657256"/>
                          <a:gd name="connsiteY286" fmla="*/ 2308564 h 3370881"/>
                          <a:gd name="connsiteX287" fmla="*/ 2389094 w 2657256"/>
                          <a:gd name="connsiteY287" fmla="*/ 2335458 h 3370881"/>
                          <a:gd name="connsiteX288" fmla="*/ 2393576 w 2657256"/>
                          <a:gd name="connsiteY288" fmla="*/ 2380281 h 3370881"/>
                          <a:gd name="connsiteX289" fmla="*/ 2398059 w 2657256"/>
                          <a:gd name="connsiteY289" fmla="*/ 2393729 h 3370881"/>
                          <a:gd name="connsiteX290" fmla="*/ 2402541 w 2657256"/>
                          <a:gd name="connsiteY290" fmla="*/ 2447517 h 3370881"/>
                          <a:gd name="connsiteX291" fmla="*/ 2427343 w 2657256"/>
                          <a:gd name="connsiteY291" fmla="*/ 2564058 h 3370881"/>
                          <a:gd name="connsiteX292" fmla="*/ 2389094 w 2657256"/>
                          <a:gd name="connsiteY292" fmla="*/ 2837481 h 3370881"/>
                          <a:gd name="connsiteX293" fmla="*/ 2380129 w 2657256"/>
                          <a:gd name="connsiteY293" fmla="*/ 2859893 h 3370881"/>
                          <a:gd name="connsiteX294" fmla="*/ 2357718 w 2657256"/>
                          <a:gd name="connsiteY294" fmla="*/ 2913681 h 3370881"/>
                          <a:gd name="connsiteX295" fmla="*/ 2348753 w 2657256"/>
                          <a:gd name="connsiteY295" fmla="*/ 2936093 h 3370881"/>
                          <a:gd name="connsiteX296" fmla="*/ 2339788 w 2657256"/>
                          <a:gd name="connsiteY296" fmla="*/ 2971952 h 3370881"/>
                          <a:gd name="connsiteX297" fmla="*/ 2326341 w 2657256"/>
                          <a:gd name="connsiteY297" fmla="*/ 2994364 h 3370881"/>
                          <a:gd name="connsiteX298" fmla="*/ 2317376 w 2657256"/>
                          <a:gd name="connsiteY298" fmla="*/ 3025740 h 3370881"/>
                          <a:gd name="connsiteX299" fmla="*/ 2303929 w 2657256"/>
                          <a:gd name="connsiteY299" fmla="*/ 3048152 h 3370881"/>
                          <a:gd name="connsiteX300" fmla="*/ 2290482 w 2657256"/>
                          <a:gd name="connsiteY300" fmla="*/ 3079529 h 3370881"/>
                          <a:gd name="connsiteX301" fmla="*/ 2272553 w 2657256"/>
                          <a:gd name="connsiteY301" fmla="*/ 3084011 h 3370881"/>
                          <a:gd name="connsiteX302" fmla="*/ 2259106 w 2657256"/>
                          <a:gd name="connsiteY302" fmla="*/ 3088493 h 3370881"/>
                          <a:gd name="connsiteX303" fmla="*/ 2241176 w 2657256"/>
                          <a:gd name="connsiteY303" fmla="*/ 3092976 h 3370881"/>
                          <a:gd name="connsiteX304" fmla="*/ 2209800 w 2657256"/>
                          <a:gd name="connsiteY304" fmla="*/ 3101940 h 3370881"/>
                          <a:gd name="connsiteX305" fmla="*/ 2205318 w 2657256"/>
                          <a:gd name="connsiteY305" fmla="*/ 3039187 h 3370881"/>
                          <a:gd name="connsiteX306" fmla="*/ 2218765 w 2657256"/>
                          <a:gd name="connsiteY306" fmla="*/ 3021258 h 3370881"/>
                          <a:gd name="connsiteX307" fmla="*/ 2245659 w 2657256"/>
                          <a:gd name="connsiteY307" fmla="*/ 2971952 h 3370881"/>
                          <a:gd name="connsiteX308" fmla="*/ 2268070 w 2657256"/>
                          <a:gd name="connsiteY308" fmla="*/ 2945058 h 3370881"/>
                          <a:gd name="connsiteX309" fmla="*/ 2298550 w 2657256"/>
                          <a:gd name="connsiteY309" fmla="*/ 2568540 h 3370881"/>
                          <a:gd name="connsiteX310" fmla="*/ 2284986 w 2657256"/>
                          <a:gd name="connsiteY310" fmla="*/ 2532681 h 3370881"/>
                          <a:gd name="connsiteX311" fmla="*/ 2293273 w 2657256"/>
                          <a:gd name="connsiteY311" fmla="*/ 2496653 h 3370881"/>
                          <a:gd name="connsiteX312" fmla="*/ 2278152 w 2657256"/>
                          <a:gd name="connsiteY312" fmla="*/ 2475178 h 3370881"/>
                          <a:gd name="connsiteX313" fmla="*/ 2245659 w 2657256"/>
                          <a:gd name="connsiteY313" fmla="*/ 2389247 h 3370881"/>
                          <a:gd name="connsiteX314" fmla="*/ 2195507 w 2657256"/>
                          <a:gd name="connsiteY314" fmla="*/ 2241328 h 3370881"/>
                          <a:gd name="connsiteX315" fmla="*/ 2083786 w 2657256"/>
                          <a:gd name="connsiteY315" fmla="*/ 2040300 h 3370881"/>
                          <a:gd name="connsiteX316" fmla="*/ 2048773 w 2657256"/>
                          <a:gd name="connsiteY316" fmla="*/ 2017971 h 3370881"/>
                          <a:gd name="connsiteX317" fmla="*/ 2074314 w 2657256"/>
                          <a:gd name="connsiteY317" fmla="*/ 2011967 h 3370881"/>
                          <a:gd name="connsiteX318" fmla="*/ 2034988 w 2657256"/>
                          <a:gd name="connsiteY318" fmla="*/ 2003764 h 3370881"/>
                          <a:gd name="connsiteX319" fmla="*/ 2026023 w 2657256"/>
                          <a:gd name="connsiteY319" fmla="*/ 2026176 h 3370881"/>
                          <a:gd name="connsiteX320" fmla="*/ 2021541 w 2657256"/>
                          <a:gd name="connsiteY320" fmla="*/ 2039623 h 3370881"/>
                          <a:gd name="connsiteX321" fmla="*/ 1999129 w 2657256"/>
                          <a:gd name="connsiteY321" fmla="*/ 2053070 h 3370881"/>
                          <a:gd name="connsiteX322" fmla="*/ 1990165 w 2657256"/>
                          <a:gd name="connsiteY322" fmla="*/ 2070999 h 3370881"/>
                          <a:gd name="connsiteX323" fmla="*/ 1967753 w 2657256"/>
                          <a:gd name="connsiteY323" fmla="*/ 2106858 h 3370881"/>
                          <a:gd name="connsiteX324" fmla="*/ 1981200 w 2657256"/>
                          <a:gd name="connsiteY324" fmla="*/ 2223399 h 3370881"/>
                          <a:gd name="connsiteX325" fmla="*/ 1994647 w 2657256"/>
                          <a:gd name="connsiteY325" fmla="*/ 2254776 h 3370881"/>
                          <a:gd name="connsiteX326" fmla="*/ 2003612 w 2657256"/>
                          <a:gd name="connsiteY326" fmla="*/ 2272705 h 3370881"/>
                          <a:gd name="connsiteX327" fmla="*/ 2026023 w 2657256"/>
                          <a:gd name="connsiteY327" fmla="*/ 2304081 h 3370881"/>
                          <a:gd name="connsiteX328" fmla="*/ 2043953 w 2657256"/>
                          <a:gd name="connsiteY328" fmla="*/ 2348905 h 3370881"/>
                          <a:gd name="connsiteX329" fmla="*/ 2061882 w 2657256"/>
                          <a:gd name="connsiteY329" fmla="*/ 2371317 h 3370881"/>
                          <a:gd name="connsiteX330" fmla="*/ 2088776 w 2657256"/>
                          <a:gd name="connsiteY330" fmla="*/ 2434070 h 3370881"/>
                          <a:gd name="connsiteX331" fmla="*/ 2102223 w 2657256"/>
                          <a:gd name="connsiteY331" fmla="*/ 2465446 h 3370881"/>
                          <a:gd name="connsiteX332" fmla="*/ 2106706 w 2657256"/>
                          <a:gd name="connsiteY332" fmla="*/ 2496823 h 3370881"/>
                          <a:gd name="connsiteX333" fmla="*/ 2124635 w 2657256"/>
                          <a:gd name="connsiteY333" fmla="*/ 2559576 h 3370881"/>
                          <a:gd name="connsiteX334" fmla="*/ 2138082 w 2657256"/>
                          <a:gd name="connsiteY334" fmla="*/ 2649223 h 3370881"/>
                          <a:gd name="connsiteX335" fmla="*/ 2147047 w 2657256"/>
                          <a:gd name="connsiteY335" fmla="*/ 2685081 h 3370881"/>
                          <a:gd name="connsiteX336" fmla="*/ 2151529 w 2657256"/>
                          <a:gd name="connsiteY336" fmla="*/ 2716458 h 3370881"/>
                          <a:gd name="connsiteX337" fmla="*/ 2160494 w 2657256"/>
                          <a:gd name="connsiteY337" fmla="*/ 2770246 h 3370881"/>
                          <a:gd name="connsiteX338" fmla="*/ 2156012 w 2657256"/>
                          <a:gd name="connsiteY338" fmla="*/ 2962987 h 3370881"/>
                          <a:gd name="connsiteX339" fmla="*/ 2138082 w 2657256"/>
                          <a:gd name="connsiteY339" fmla="*/ 3043670 h 3370881"/>
                          <a:gd name="connsiteX340" fmla="*/ 2133600 w 2657256"/>
                          <a:gd name="connsiteY340" fmla="*/ 3061599 h 3370881"/>
                          <a:gd name="connsiteX341" fmla="*/ 2120153 w 2657256"/>
                          <a:gd name="connsiteY341" fmla="*/ 3079529 h 3370881"/>
                          <a:gd name="connsiteX342" fmla="*/ 2111188 w 2657256"/>
                          <a:gd name="connsiteY342" fmla="*/ 3106423 h 3370881"/>
                          <a:gd name="connsiteX343" fmla="*/ 2088776 w 2657256"/>
                          <a:gd name="connsiteY343" fmla="*/ 3137799 h 3370881"/>
                          <a:gd name="connsiteX344" fmla="*/ 2075329 w 2657256"/>
                          <a:gd name="connsiteY344" fmla="*/ 3164693 h 3370881"/>
                          <a:gd name="connsiteX345" fmla="*/ 2061882 w 2657256"/>
                          <a:gd name="connsiteY345" fmla="*/ 3169176 h 3370881"/>
                          <a:gd name="connsiteX346" fmla="*/ 2021541 w 2657256"/>
                          <a:gd name="connsiteY346" fmla="*/ 3164693 h 3370881"/>
                          <a:gd name="connsiteX347" fmla="*/ 2012576 w 2657256"/>
                          <a:gd name="connsiteY347" fmla="*/ 3119870 h 3370881"/>
                          <a:gd name="connsiteX348" fmla="*/ 2048435 w 2657256"/>
                          <a:gd name="connsiteY348" fmla="*/ 3021258 h 3370881"/>
                          <a:gd name="connsiteX349" fmla="*/ 2048435 w 2657256"/>
                          <a:gd name="connsiteY349" fmla="*/ 3021258 h 3370881"/>
                          <a:gd name="connsiteX350" fmla="*/ 2061882 w 2657256"/>
                          <a:gd name="connsiteY350" fmla="*/ 2967470 h 3370881"/>
                          <a:gd name="connsiteX351" fmla="*/ 2070847 w 2657256"/>
                          <a:gd name="connsiteY351" fmla="*/ 2882305 h 3370881"/>
                          <a:gd name="connsiteX352" fmla="*/ 2066365 w 2657256"/>
                          <a:gd name="connsiteY352" fmla="*/ 2725423 h 3370881"/>
                          <a:gd name="connsiteX353" fmla="*/ 2043953 w 2657256"/>
                          <a:gd name="connsiteY353" fmla="*/ 2649223 h 3370881"/>
                          <a:gd name="connsiteX354" fmla="*/ 2030506 w 2657256"/>
                          <a:gd name="connsiteY354" fmla="*/ 2622329 h 3370881"/>
                          <a:gd name="connsiteX355" fmla="*/ 2017059 w 2657256"/>
                          <a:gd name="connsiteY355" fmla="*/ 2581987 h 3370881"/>
                          <a:gd name="connsiteX356" fmla="*/ 1981200 w 2657256"/>
                          <a:gd name="connsiteY356" fmla="*/ 2514752 h 3370881"/>
                          <a:gd name="connsiteX357" fmla="*/ 1972235 w 2657256"/>
                          <a:gd name="connsiteY357" fmla="*/ 2501305 h 3370881"/>
                          <a:gd name="connsiteX358" fmla="*/ 1958788 w 2657256"/>
                          <a:gd name="connsiteY358" fmla="*/ 2478893 h 3370881"/>
                          <a:gd name="connsiteX359" fmla="*/ 1905000 w 2657256"/>
                          <a:gd name="connsiteY359" fmla="*/ 2398211 h 3370881"/>
                          <a:gd name="connsiteX360" fmla="*/ 1882588 w 2657256"/>
                          <a:gd name="connsiteY360" fmla="*/ 2357870 h 3370881"/>
                          <a:gd name="connsiteX361" fmla="*/ 1869141 w 2657256"/>
                          <a:gd name="connsiteY361" fmla="*/ 2339940 h 3370881"/>
                          <a:gd name="connsiteX362" fmla="*/ 1806388 w 2657256"/>
                          <a:gd name="connsiteY362" fmla="*/ 2313046 h 3370881"/>
                          <a:gd name="connsiteX363" fmla="*/ 1779494 w 2657256"/>
                          <a:gd name="connsiteY363" fmla="*/ 2304081 h 3370881"/>
                          <a:gd name="connsiteX364" fmla="*/ 1752600 w 2657256"/>
                          <a:gd name="connsiteY364" fmla="*/ 2299599 h 3370881"/>
                          <a:gd name="connsiteX365" fmla="*/ 1680882 w 2657256"/>
                          <a:gd name="connsiteY365" fmla="*/ 2277187 h 3370881"/>
                          <a:gd name="connsiteX366" fmla="*/ 1662953 w 2657256"/>
                          <a:gd name="connsiteY366" fmla="*/ 2272705 h 3370881"/>
                          <a:gd name="connsiteX367" fmla="*/ 1640541 w 2657256"/>
                          <a:gd name="connsiteY367" fmla="*/ 2259258 h 3370881"/>
                          <a:gd name="connsiteX368" fmla="*/ 1604682 w 2657256"/>
                          <a:gd name="connsiteY368" fmla="*/ 2272705 h 3370881"/>
                          <a:gd name="connsiteX369" fmla="*/ 1537447 w 2657256"/>
                          <a:gd name="connsiteY369" fmla="*/ 2304081 h 3370881"/>
                          <a:gd name="connsiteX370" fmla="*/ 1546113 w 2657256"/>
                          <a:gd name="connsiteY370" fmla="*/ 2313644 h 3370881"/>
                          <a:gd name="connsiteX371" fmla="*/ 1488141 w 2657256"/>
                          <a:gd name="connsiteY371" fmla="*/ 2313046 h 3370881"/>
                          <a:gd name="connsiteX372" fmla="*/ 1478878 w 2657256"/>
                          <a:gd name="connsiteY372" fmla="*/ 2342331 h 3370881"/>
                          <a:gd name="connsiteX373" fmla="*/ 1402678 w 2657256"/>
                          <a:gd name="connsiteY373" fmla="*/ 2339641 h 3370881"/>
                          <a:gd name="connsiteX374" fmla="*/ 1322892 w 2657256"/>
                          <a:gd name="connsiteY374" fmla="*/ 2336952 h 3370881"/>
                          <a:gd name="connsiteX375" fmla="*/ 1199384 w 2657256"/>
                          <a:gd name="connsiteY375" fmla="*/ 2307041 h 3370881"/>
                          <a:gd name="connsiteX376" fmla="*/ 1066800 w 2657256"/>
                          <a:gd name="connsiteY376" fmla="*/ 2272705 h 3370881"/>
                          <a:gd name="connsiteX377" fmla="*/ 1030941 w 2657256"/>
                          <a:gd name="connsiteY377" fmla="*/ 2263740 h 3370881"/>
                          <a:gd name="connsiteX378" fmla="*/ 986118 w 2657256"/>
                          <a:gd name="connsiteY378" fmla="*/ 2241329 h 3370881"/>
                          <a:gd name="connsiteX379" fmla="*/ 968188 w 2657256"/>
                          <a:gd name="connsiteY379" fmla="*/ 2232364 h 3370881"/>
                          <a:gd name="connsiteX380" fmla="*/ 936812 w 2657256"/>
                          <a:gd name="connsiteY380" fmla="*/ 2214434 h 3370881"/>
                          <a:gd name="connsiteX381" fmla="*/ 905435 w 2657256"/>
                          <a:gd name="connsiteY381" fmla="*/ 2196505 h 3370881"/>
                          <a:gd name="connsiteX382" fmla="*/ 869576 w 2657256"/>
                          <a:gd name="connsiteY382" fmla="*/ 2209952 h 3370881"/>
                          <a:gd name="connsiteX383" fmla="*/ 856129 w 2657256"/>
                          <a:gd name="connsiteY383" fmla="*/ 2227881 h 3370881"/>
                          <a:gd name="connsiteX384" fmla="*/ 815788 w 2657256"/>
                          <a:gd name="connsiteY384" fmla="*/ 2268223 h 3370881"/>
                          <a:gd name="connsiteX385" fmla="*/ 788894 w 2657256"/>
                          <a:gd name="connsiteY385" fmla="*/ 2290634 h 3370881"/>
                          <a:gd name="connsiteX386" fmla="*/ 762000 w 2657256"/>
                          <a:gd name="connsiteY386" fmla="*/ 2313046 h 3370881"/>
                          <a:gd name="connsiteX387" fmla="*/ 753035 w 2657256"/>
                          <a:gd name="connsiteY387" fmla="*/ 2326493 h 3370881"/>
                          <a:gd name="connsiteX388" fmla="*/ 735106 w 2657256"/>
                          <a:gd name="connsiteY388" fmla="*/ 2339940 h 3370881"/>
                          <a:gd name="connsiteX389" fmla="*/ 712694 w 2657256"/>
                          <a:gd name="connsiteY389" fmla="*/ 2362352 h 3370881"/>
                          <a:gd name="connsiteX390" fmla="*/ 694765 w 2657256"/>
                          <a:gd name="connsiteY390" fmla="*/ 2375799 h 3370881"/>
                          <a:gd name="connsiteX391" fmla="*/ 681318 w 2657256"/>
                          <a:gd name="connsiteY391" fmla="*/ 2393729 h 3370881"/>
                          <a:gd name="connsiteX392" fmla="*/ 667870 w 2657256"/>
                          <a:gd name="connsiteY392" fmla="*/ 2402693 h 3370881"/>
                          <a:gd name="connsiteX393" fmla="*/ 623047 w 2657256"/>
                          <a:gd name="connsiteY393" fmla="*/ 2443034 h 3370881"/>
                          <a:gd name="connsiteX394" fmla="*/ 600635 w 2657256"/>
                          <a:gd name="connsiteY394" fmla="*/ 2474411 h 3370881"/>
                          <a:gd name="connsiteX395" fmla="*/ 587188 w 2657256"/>
                          <a:gd name="connsiteY395" fmla="*/ 2514752 h 3370881"/>
                          <a:gd name="connsiteX396" fmla="*/ 582706 w 2657256"/>
                          <a:gd name="connsiteY396" fmla="*/ 2546129 h 3370881"/>
                          <a:gd name="connsiteX397" fmla="*/ 596153 w 2657256"/>
                          <a:gd name="connsiteY397" fmla="*/ 2635776 h 3370881"/>
                          <a:gd name="connsiteX398" fmla="*/ 600635 w 2657256"/>
                          <a:gd name="connsiteY398" fmla="*/ 2653705 h 3370881"/>
                          <a:gd name="connsiteX399" fmla="*/ 609600 w 2657256"/>
                          <a:gd name="connsiteY399" fmla="*/ 2671634 h 3370881"/>
                          <a:gd name="connsiteX400" fmla="*/ 614082 w 2657256"/>
                          <a:gd name="connsiteY400" fmla="*/ 2689564 h 3370881"/>
                          <a:gd name="connsiteX401" fmla="*/ 623047 w 2657256"/>
                          <a:gd name="connsiteY401" fmla="*/ 2711976 h 3370881"/>
                          <a:gd name="connsiteX402" fmla="*/ 627529 w 2657256"/>
                          <a:gd name="connsiteY402" fmla="*/ 2734387 h 3370881"/>
                          <a:gd name="connsiteX403" fmla="*/ 640976 w 2657256"/>
                          <a:gd name="connsiteY403" fmla="*/ 2765764 h 3370881"/>
                          <a:gd name="connsiteX404" fmla="*/ 645459 w 2657256"/>
                          <a:gd name="connsiteY404" fmla="*/ 2779211 h 3370881"/>
                          <a:gd name="connsiteX405" fmla="*/ 658906 w 2657256"/>
                          <a:gd name="connsiteY405" fmla="*/ 2801623 h 3370881"/>
                          <a:gd name="connsiteX406" fmla="*/ 676835 w 2657256"/>
                          <a:gd name="connsiteY406" fmla="*/ 2864376 h 3370881"/>
                          <a:gd name="connsiteX407" fmla="*/ 690282 w 2657256"/>
                          <a:gd name="connsiteY407" fmla="*/ 2895752 h 3370881"/>
                          <a:gd name="connsiteX408" fmla="*/ 699247 w 2657256"/>
                          <a:gd name="connsiteY408" fmla="*/ 2940576 h 3370881"/>
                          <a:gd name="connsiteX409" fmla="*/ 703729 w 2657256"/>
                          <a:gd name="connsiteY409" fmla="*/ 2967470 h 3370881"/>
                          <a:gd name="connsiteX410" fmla="*/ 717176 w 2657256"/>
                          <a:gd name="connsiteY410" fmla="*/ 2994364 h 3370881"/>
                          <a:gd name="connsiteX411" fmla="*/ 735106 w 2657256"/>
                          <a:gd name="connsiteY411" fmla="*/ 3052634 h 3370881"/>
                          <a:gd name="connsiteX412" fmla="*/ 739588 w 2657256"/>
                          <a:gd name="connsiteY412" fmla="*/ 3079529 h 3370881"/>
                          <a:gd name="connsiteX413" fmla="*/ 762000 w 2657256"/>
                          <a:gd name="connsiteY413" fmla="*/ 3142281 h 3370881"/>
                          <a:gd name="connsiteX414" fmla="*/ 766482 w 2657256"/>
                          <a:gd name="connsiteY414" fmla="*/ 3231929 h 3370881"/>
                          <a:gd name="connsiteX415" fmla="*/ 770965 w 2657256"/>
                          <a:gd name="connsiteY415" fmla="*/ 3254340 h 3370881"/>
                          <a:gd name="connsiteX416" fmla="*/ 775447 w 2657256"/>
                          <a:gd name="connsiteY416" fmla="*/ 3285717 h 3370881"/>
                          <a:gd name="connsiteX417" fmla="*/ 748553 w 2657256"/>
                          <a:gd name="connsiteY417" fmla="*/ 3335023 h 3370881"/>
                          <a:gd name="connsiteX418" fmla="*/ 721659 w 2657256"/>
                          <a:gd name="connsiteY418" fmla="*/ 3343987 h 3370881"/>
                          <a:gd name="connsiteX419" fmla="*/ 708212 w 2657256"/>
                          <a:gd name="connsiteY419" fmla="*/ 3348470 h 3370881"/>
                          <a:gd name="connsiteX420" fmla="*/ 623047 w 2657256"/>
                          <a:gd name="connsiteY420" fmla="*/ 3330540 h 3370881"/>
                          <a:gd name="connsiteX421" fmla="*/ 609600 w 2657256"/>
                          <a:gd name="connsiteY421" fmla="*/ 3308129 h 3370881"/>
                          <a:gd name="connsiteX422" fmla="*/ 591670 w 2657256"/>
                          <a:gd name="connsiteY422" fmla="*/ 3267787 h 3370881"/>
                          <a:gd name="connsiteX423" fmla="*/ 560294 w 2657256"/>
                          <a:gd name="connsiteY423" fmla="*/ 3209517 h 3370881"/>
                          <a:gd name="connsiteX424" fmla="*/ 551329 w 2657256"/>
                          <a:gd name="connsiteY424" fmla="*/ 3196070 h 3370881"/>
                          <a:gd name="connsiteX425" fmla="*/ 528918 w 2657256"/>
                          <a:gd name="connsiteY425" fmla="*/ 3173658 h 3370881"/>
                          <a:gd name="connsiteX426" fmla="*/ 519953 w 2657256"/>
                          <a:gd name="connsiteY426" fmla="*/ 3128834 h 3370881"/>
                          <a:gd name="connsiteX427" fmla="*/ 524435 w 2657256"/>
                          <a:gd name="connsiteY427" fmla="*/ 3101940 h 3370881"/>
                          <a:gd name="connsiteX428" fmla="*/ 528918 w 2657256"/>
                          <a:gd name="connsiteY428" fmla="*/ 3088493 h 3370881"/>
                          <a:gd name="connsiteX429" fmla="*/ 542365 w 2657256"/>
                          <a:gd name="connsiteY429" fmla="*/ 3052634 h 3370881"/>
                          <a:gd name="connsiteX430" fmla="*/ 484094 w 2657256"/>
                          <a:gd name="connsiteY430" fmla="*/ 2886787 h 3370881"/>
                          <a:gd name="connsiteX431" fmla="*/ 443753 w 2657256"/>
                          <a:gd name="connsiteY431" fmla="*/ 2779211 h 3370881"/>
                          <a:gd name="connsiteX432" fmla="*/ 439270 w 2657256"/>
                          <a:gd name="connsiteY432" fmla="*/ 2752317 h 3370881"/>
                          <a:gd name="connsiteX433" fmla="*/ 430306 w 2657256"/>
                          <a:gd name="connsiteY433" fmla="*/ 2716458 h 3370881"/>
                          <a:gd name="connsiteX434" fmla="*/ 425823 w 2657256"/>
                          <a:gd name="connsiteY434" fmla="*/ 2680599 h 3370881"/>
                          <a:gd name="connsiteX435" fmla="*/ 398929 w 2657256"/>
                          <a:gd name="connsiteY435" fmla="*/ 2599917 h 3370881"/>
                          <a:gd name="connsiteX436" fmla="*/ 385482 w 2657256"/>
                          <a:gd name="connsiteY436" fmla="*/ 2568540 h 3370881"/>
                          <a:gd name="connsiteX437" fmla="*/ 381000 w 2657256"/>
                          <a:gd name="connsiteY437" fmla="*/ 2550611 h 3370881"/>
                          <a:gd name="connsiteX438" fmla="*/ 372035 w 2657256"/>
                          <a:gd name="connsiteY438" fmla="*/ 2483376 h 3370881"/>
                          <a:gd name="connsiteX439" fmla="*/ 367553 w 2657256"/>
                          <a:gd name="connsiteY439" fmla="*/ 2469929 h 3370881"/>
                          <a:gd name="connsiteX440" fmla="*/ 407894 w 2657256"/>
                          <a:gd name="connsiteY440" fmla="*/ 2451999 h 3370881"/>
                          <a:gd name="connsiteX441" fmla="*/ 515470 w 2657256"/>
                          <a:gd name="connsiteY441" fmla="*/ 2407176 h 3370881"/>
                          <a:gd name="connsiteX442" fmla="*/ 578223 w 2657256"/>
                          <a:gd name="connsiteY442" fmla="*/ 2353387 h 3370881"/>
                          <a:gd name="connsiteX443" fmla="*/ 587188 w 2657256"/>
                          <a:gd name="connsiteY443" fmla="*/ 2330976 h 3370881"/>
                          <a:gd name="connsiteX444" fmla="*/ 614082 w 2657256"/>
                          <a:gd name="connsiteY444" fmla="*/ 2254776 h 3370881"/>
                          <a:gd name="connsiteX445" fmla="*/ 649941 w 2657256"/>
                          <a:gd name="connsiteY445" fmla="*/ 2200987 h 3370881"/>
                          <a:gd name="connsiteX446" fmla="*/ 690282 w 2657256"/>
                          <a:gd name="connsiteY446" fmla="*/ 2174093 h 3370881"/>
                          <a:gd name="connsiteX447" fmla="*/ 703729 w 2657256"/>
                          <a:gd name="connsiteY447" fmla="*/ 2165129 h 3370881"/>
                          <a:gd name="connsiteX448" fmla="*/ 739588 w 2657256"/>
                          <a:gd name="connsiteY448" fmla="*/ 2147199 h 3370881"/>
                          <a:gd name="connsiteX449" fmla="*/ 708212 w 2657256"/>
                          <a:gd name="connsiteY449" fmla="*/ 2187540 h 3370881"/>
                          <a:gd name="connsiteX450" fmla="*/ 654423 w 2657256"/>
                          <a:gd name="connsiteY450" fmla="*/ 2241329 h 3370881"/>
                          <a:gd name="connsiteX451" fmla="*/ 636494 w 2657256"/>
                          <a:gd name="connsiteY451" fmla="*/ 2259258 h 3370881"/>
                          <a:gd name="connsiteX452" fmla="*/ 614082 w 2657256"/>
                          <a:gd name="connsiteY452" fmla="*/ 2286152 h 3370881"/>
                          <a:gd name="connsiteX453" fmla="*/ 592179 w 2657256"/>
                          <a:gd name="connsiteY453" fmla="*/ 2282347 h 3370881"/>
                          <a:gd name="connsiteX454" fmla="*/ 555980 w 2657256"/>
                          <a:gd name="connsiteY454" fmla="*/ 2313892 h 3370881"/>
                          <a:gd name="connsiteX455" fmla="*/ 524435 w 2657256"/>
                          <a:gd name="connsiteY455" fmla="*/ 2348905 h 3370881"/>
                          <a:gd name="connsiteX456" fmla="*/ 502023 w 2657256"/>
                          <a:gd name="connsiteY456" fmla="*/ 2362352 h 3370881"/>
                          <a:gd name="connsiteX457" fmla="*/ 461682 w 2657256"/>
                          <a:gd name="connsiteY457" fmla="*/ 2389246 h 3370881"/>
                          <a:gd name="connsiteX458" fmla="*/ 448235 w 2657256"/>
                          <a:gd name="connsiteY458" fmla="*/ 2398211 h 3370881"/>
                          <a:gd name="connsiteX459" fmla="*/ 430306 w 2657256"/>
                          <a:gd name="connsiteY459" fmla="*/ 2407176 h 3370881"/>
                          <a:gd name="connsiteX460" fmla="*/ 412376 w 2657256"/>
                          <a:gd name="connsiteY460" fmla="*/ 2420623 h 3370881"/>
                          <a:gd name="connsiteX461" fmla="*/ 389965 w 2657256"/>
                          <a:gd name="connsiteY461" fmla="*/ 2429587 h 3370881"/>
                          <a:gd name="connsiteX462" fmla="*/ 372035 w 2657256"/>
                          <a:gd name="connsiteY462" fmla="*/ 2443034 h 3370881"/>
                          <a:gd name="connsiteX463" fmla="*/ 318247 w 2657256"/>
                          <a:gd name="connsiteY463" fmla="*/ 2474411 h 3370881"/>
                          <a:gd name="connsiteX464" fmla="*/ 304800 w 2657256"/>
                          <a:gd name="connsiteY464" fmla="*/ 2492340 h 3370881"/>
                          <a:gd name="connsiteX465" fmla="*/ 282388 w 2657256"/>
                          <a:gd name="connsiteY465" fmla="*/ 2519234 h 3370881"/>
                          <a:gd name="connsiteX466" fmla="*/ 295835 w 2657256"/>
                          <a:gd name="connsiteY466" fmla="*/ 2815070 h 3370881"/>
                          <a:gd name="connsiteX467" fmla="*/ 300318 w 2657256"/>
                          <a:gd name="connsiteY467" fmla="*/ 2837481 h 3370881"/>
                          <a:gd name="connsiteX468" fmla="*/ 304800 w 2657256"/>
                          <a:gd name="connsiteY468" fmla="*/ 2868858 h 3370881"/>
                          <a:gd name="connsiteX469" fmla="*/ 309282 w 2657256"/>
                          <a:gd name="connsiteY469" fmla="*/ 2927129 h 3370881"/>
                          <a:gd name="connsiteX470" fmla="*/ 322729 w 2657256"/>
                          <a:gd name="connsiteY470" fmla="*/ 2985399 h 3370881"/>
                          <a:gd name="connsiteX471" fmla="*/ 327212 w 2657256"/>
                          <a:gd name="connsiteY471" fmla="*/ 3012293 h 3370881"/>
                          <a:gd name="connsiteX472" fmla="*/ 331694 w 2657256"/>
                          <a:gd name="connsiteY472" fmla="*/ 3043670 h 3370881"/>
                          <a:gd name="connsiteX473" fmla="*/ 345141 w 2657256"/>
                          <a:gd name="connsiteY473" fmla="*/ 3070564 h 3370881"/>
                          <a:gd name="connsiteX474" fmla="*/ 367553 w 2657256"/>
                          <a:gd name="connsiteY474" fmla="*/ 3124352 h 3370881"/>
                          <a:gd name="connsiteX475" fmla="*/ 381000 w 2657256"/>
                          <a:gd name="connsiteY475" fmla="*/ 3182623 h 3370881"/>
                          <a:gd name="connsiteX476" fmla="*/ 389965 w 2657256"/>
                          <a:gd name="connsiteY476" fmla="*/ 3196070 h 3370881"/>
                          <a:gd name="connsiteX477" fmla="*/ 394447 w 2657256"/>
                          <a:gd name="connsiteY477" fmla="*/ 3213999 h 3370881"/>
                          <a:gd name="connsiteX478" fmla="*/ 412376 w 2657256"/>
                          <a:gd name="connsiteY478" fmla="*/ 3245376 h 3370881"/>
                          <a:gd name="connsiteX479" fmla="*/ 416859 w 2657256"/>
                          <a:gd name="connsiteY479" fmla="*/ 3258823 h 3370881"/>
                          <a:gd name="connsiteX480" fmla="*/ 425823 w 2657256"/>
                          <a:gd name="connsiteY480" fmla="*/ 3272270 h 3370881"/>
                          <a:gd name="connsiteX481" fmla="*/ 439270 w 2657256"/>
                          <a:gd name="connsiteY481" fmla="*/ 3303646 h 3370881"/>
                          <a:gd name="connsiteX482" fmla="*/ 439270 w 2657256"/>
                          <a:gd name="connsiteY482" fmla="*/ 3352952 h 3370881"/>
                          <a:gd name="connsiteX483" fmla="*/ 430306 w 2657256"/>
                          <a:gd name="connsiteY483" fmla="*/ 3366399 h 3370881"/>
                          <a:gd name="connsiteX484" fmla="*/ 412376 w 2657256"/>
                          <a:gd name="connsiteY484" fmla="*/ 3370881 h 3370881"/>
                          <a:gd name="connsiteX485" fmla="*/ 295835 w 2657256"/>
                          <a:gd name="connsiteY485" fmla="*/ 3357434 h 3370881"/>
                          <a:gd name="connsiteX486" fmla="*/ 264459 w 2657256"/>
                          <a:gd name="connsiteY486" fmla="*/ 3276752 h 3370881"/>
                          <a:gd name="connsiteX487" fmla="*/ 259976 w 2657256"/>
                          <a:gd name="connsiteY487" fmla="*/ 3240893 h 3370881"/>
                          <a:gd name="connsiteX488" fmla="*/ 246529 w 2657256"/>
                          <a:gd name="connsiteY488" fmla="*/ 3178140 h 3370881"/>
                          <a:gd name="connsiteX489" fmla="*/ 237565 w 2657256"/>
                          <a:gd name="connsiteY489" fmla="*/ 3084011 h 3370881"/>
                          <a:gd name="connsiteX490" fmla="*/ 228600 w 2657256"/>
                          <a:gd name="connsiteY490" fmla="*/ 3057117 h 3370881"/>
                          <a:gd name="connsiteX491" fmla="*/ 219635 w 2657256"/>
                          <a:gd name="connsiteY491" fmla="*/ 3021258 h 3370881"/>
                          <a:gd name="connsiteX492" fmla="*/ 206188 w 2657256"/>
                          <a:gd name="connsiteY492" fmla="*/ 2980917 h 3370881"/>
                          <a:gd name="connsiteX493" fmla="*/ 201706 w 2657256"/>
                          <a:gd name="connsiteY493" fmla="*/ 2949540 h 3370881"/>
                          <a:gd name="connsiteX494" fmla="*/ 197223 w 2657256"/>
                          <a:gd name="connsiteY494" fmla="*/ 2927129 h 3370881"/>
                          <a:gd name="connsiteX495" fmla="*/ 192741 w 2657256"/>
                          <a:gd name="connsiteY495" fmla="*/ 2891270 h 3370881"/>
                          <a:gd name="connsiteX496" fmla="*/ 188259 w 2657256"/>
                          <a:gd name="connsiteY496" fmla="*/ 2850929 h 3370881"/>
                          <a:gd name="connsiteX497" fmla="*/ 179294 w 2657256"/>
                          <a:gd name="connsiteY497" fmla="*/ 2824034 h 3370881"/>
                          <a:gd name="connsiteX498" fmla="*/ 165847 w 2657256"/>
                          <a:gd name="connsiteY498" fmla="*/ 2774729 h 3370881"/>
                          <a:gd name="connsiteX499" fmla="*/ 161365 w 2657256"/>
                          <a:gd name="connsiteY499" fmla="*/ 2747834 h 3370881"/>
                          <a:gd name="connsiteX500" fmla="*/ 156882 w 2657256"/>
                          <a:gd name="connsiteY500" fmla="*/ 2559576 h 3370881"/>
                          <a:gd name="connsiteX501" fmla="*/ 152400 w 2657256"/>
                          <a:gd name="connsiteY501" fmla="*/ 2519234 h 3370881"/>
                          <a:gd name="connsiteX502" fmla="*/ 118035 w 2657256"/>
                          <a:gd name="connsiteY502" fmla="*/ 2400004 h 3370881"/>
                          <a:gd name="connsiteX503" fmla="*/ 99795 w 2657256"/>
                          <a:gd name="connsiteY503" fmla="*/ 2344423 h 3370881"/>
                          <a:gd name="connsiteX504" fmla="*/ 100106 w 2657256"/>
                          <a:gd name="connsiteY504" fmla="*/ 2330976 h 3370881"/>
                          <a:gd name="connsiteX505" fmla="*/ 138953 w 2657256"/>
                          <a:gd name="connsiteY505" fmla="*/ 2313046 h 3370881"/>
                          <a:gd name="connsiteX506" fmla="*/ 152400 w 2657256"/>
                          <a:gd name="connsiteY506" fmla="*/ 2304081 h 3370881"/>
                          <a:gd name="connsiteX507" fmla="*/ 170329 w 2657256"/>
                          <a:gd name="connsiteY507" fmla="*/ 2259258 h 3370881"/>
                          <a:gd name="connsiteX508" fmla="*/ 188259 w 2657256"/>
                          <a:gd name="connsiteY508" fmla="*/ 2223399 h 3370881"/>
                          <a:gd name="connsiteX509" fmla="*/ 206188 w 2657256"/>
                          <a:gd name="connsiteY509" fmla="*/ 2187540 h 3370881"/>
                          <a:gd name="connsiteX510" fmla="*/ 210670 w 2657256"/>
                          <a:gd name="connsiteY510" fmla="*/ 2174093 h 3370881"/>
                          <a:gd name="connsiteX511" fmla="*/ 219635 w 2657256"/>
                          <a:gd name="connsiteY511" fmla="*/ 2115823 h 3370881"/>
                          <a:gd name="connsiteX512" fmla="*/ 210670 w 2657256"/>
                          <a:gd name="connsiteY512" fmla="*/ 1958940 h 3370881"/>
                          <a:gd name="connsiteX513" fmla="*/ 192741 w 2657256"/>
                          <a:gd name="connsiteY513" fmla="*/ 1923081 h 3370881"/>
                          <a:gd name="connsiteX514" fmla="*/ 179294 w 2657256"/>
                          <a:gd name="connsiteY514" fmla="*/ 1891705 h 3370881"/>
                          <a:gd name="connsiteX515" fmla="*/ 165847 w 2657256"/>
                          <a:gd name="connsiteY515" fmla="*/ 1864811 h 3370881"/>
                          <a:gd name="connsiteX516" fmla="*/ 152400 w 2657256"/>
                          <a:gd name="connsiteY516" fmla="*/ 1833434 h 3370881"/>
                          <a:gd name="connsiteX517" fmla="*/ 143435 w 2657256"/>
                          <a:gd name="connsiteY517" fmla="*/ 1819987 h 3370881"/>
                          <a:gd name="connsiteX518" fmla="*/ 107576 w 2657256"/>
                          <a:gd name="connsiteY518" fmla="*/ 1784129 h 3370881"/>
                          <a:gd name="connsiteX519" fmla="*/ 94129 w 2657256"/>
                          <a:gd name="connsiteY519" fmla="*/ 1779646 h 3370881"/>
                          <a:gd name="connsiteX520" fmla="*/ 71718 w 2657256"/>
                          <a:gd name="connsiteY520" fmla="*/ 1770681 h 3370881"/>
                          <a:gd name="connsiteX521" fmla="*/ 58270 w 2657256"/>
                          <a:gd name="connsiteY521" fmla="*/ 1761717 h 3370881"/>
                          <a:gd name="connsiteX522" fmla="*/ 26894 w 2657256"/>
                          <a:gd name="connsiteY522" fmla="*/ 1730340 h 3370881"/>
                          <a:gd name="connsiteX523" fmla="*/ 0 w 2657256"/>
                          <a:gd name="connsiteY523" fmla="*/ 1707929 h 3370881"/>
                          <a:gd name="connsiteX0" fmla="*/ 0 w 2657256"/>
                          <a:gd name="connsiteY0" fmla="*/ 1707929 h 3370881"/>
                          <a:gd name="connsiteX1" fmla="*/ 22412 w 2657256"/>
                          <a:gd name="connsiteY1" fmla="*/ 1698964 h 3370881"/>
                          <a:gd name="connsiteX2" fmla="*/ 31376 w 2657256"/>
                          <a:gd name="connsiteY2" fmla="*/ 1681034 h 3370881"/>
                          <a:gd name="connsiteX3" fmla="*/ 44823 w 2657256"/>
                          <a:gd name="connsiteY3" fmla="*/ 1672070 h 3370881"/>
                          <a:gd name="connsiteX4" fmla="*/ 58270 w 2657256"/>
                          <a:gd name="connsiteY4" fmla="*/ 1654140 h 3370881"/>
                          <a:gd name="connsiteX5" fmla="*/ 76200 w 2657256"/>
                          <a:gd name="connsiteY5" fmla="*/ 1645176 h 3370881"/>
                          <a:gd name="connsiteX6" fmla="*/ 98612 w 2657256"/>
                          <a:gd name="connsiteY6" fmla="*/ 1636211 h 3370881"/>
                          <a:gd name="connsiteX7" fmla="*/ 125506 w 2657256"/>
                          <a:gd name="connsiteY7" fmla="*/ 1627246 h 3370881"/>
                          <a:gd name="connsiteX8" fmla="*/ 152400 w 2657256"/>
                          <a:gd name="connsiteY8" fmla="*/ 1609317 h 3370881"/>
                          <a:gd name="connsiteX9" fmla="*/ 170329 w 2657256"/>
                          <a:gd name="connsiteY9" fmla="*/ 1600352 h 3370881"/>
                          <a:gd name="connsiteX10" fmla="*/ 188259 w 2657256"/>
                          <a:gd name="connsiteY10" fmla="*/ 1582423 h 3370881"/>
                          <a:gd name="connsiteX11" fmla="*/ 228600 w 2657256"/>
                          <a:gd name="connsiteY11" fmla="*/ 1564493 h 3370881"/>
                          <a:gd name="connsiteX12" fmla="*/ 255494 w 2657256"/>
                          <a:gd name="connsiteY12" fmla="*/ 1546564 h 3370881"/>
                          <a:gd name="connsiteX13" fmla="*/ 300318 w 2657256"/>
                          <a:gd name="connsiteY13" fmla="*/ 1524152 h 3370881"/>
                          <a:gd name="connsiteX14" fmla="*/ 313765 w 2657256"/>
                          <a:gd name="connsiteY14" fmla="*/ 1515187 h 3370881"/>
                          <a:gd name="connsiteX15" fmla="*/ 340659 w 2657256"/>
                          <a:gd name="connsiteY15" fmla="*/ 1510705 h 3370881"/>
                          <a:gd name="connsiteX16" fmla="*/ 363070 w 2657256"/>
                          <a:gd name="connsiteY16" fmla="*/ 1506223 h 3370881"/>
                          <a:gd name="connsiteX17" fmla="*/ 389965 w 2657256"/>
                          <a:gd name="connsiteY17" fmla="*/ 1501740 h 3370881"/>
                          <a:gd name="connsiteX18" fmla="*/ 425823 w 2657256"/>
                          <a:gd name="connsiteY18" fmla="*/ 1497258 h 3370881"/>
                          <a:gd name="connsiteX19" fmla="*/ 470647 w 2657256"/>
                          <a:gd name="connsiteY19" fmla="*/ 1488293 h 3370881"/>
                          <a:gd name="connsiteX20" fmla="*/ 515470 w 2657256"/>
                          <a:gd name="connsiteY20" fmla="*/ 1479329 h 3370881"/>
                          <a:gd name="connsiteX21" fmla="*/ 528918 w 2657256"/>
                          <a:gd name="connsiteY21" fmla="*/ 1470364 h 3370881"/>
                          <a:gd name="connsiteX22" fmla="*/ 600635 w 2657256"/>
                          <a:gd name="connsiteY22" fmla="*/ 1456917 h 3370881"/>
                          <a:gd name="connsiteX23" fmla="*/ 690282 w 2657256"/>
                          <a:gd name="connsiteY23" fmla="*/ 1447952 h 3370881"/>
                          <a:gd name="connsiteX24" fmla="*/ 793376 w 2657256"/>
                          <a:gd name="connsiteY24" fmla="*/ 1452434 h 3370881"/>
                          <a:gd name="connsiteX25" fmla="*/ 874059 w 2657256"/>
                          <a:gd name="connsiteY25" fmla="*/ 1465881 h 3370881"/>
                          <a:gd name="connsiteX26" fmla="*/ 914400 w 2657256"/>
                          <a:gd name="connsiteY26" fmla="*/ 1470364 h 3370881"/>
                          <a:gd name="connsiteX27" fmla="*/ 1030941 w 2657256"/>
                          <a:gd name="connsiteY27" fmla="*/ 1483811 h 3370881"/>
                          <a:gd name="connsiteX28" fmla="*/ 1151965 w 2657256"/>
                          <a:gd name="connsiteY28" fmla="*/ 1492776 h 3370881"/>
                          <a:gd name="connsiteX29" fmla="*/ 1281953 w 2657256"/>
                          <a:gd name="connsiteY29" fmla="*/ 1501740 h 3370881"/>
                          <a:gd name="connsiteX30" fmla="*/ 1465729 w 2657256"/>
                          <a:gd name="connsiteY30" fmla="*/ 1497258 h 3370881"/>
                          <a:gd name="connsiteX31" fmla="*/ 1510553 w 2657256"/>
                          <a:gd name="connsiteY31" fmla="*/ 1492776 h 3370881"/>
                          <a:gd name="connsiteX32" fmla="*/ 1582270 w 2657256"/>
                          <a:gd name="connsiteY32" fmla="*/ 1461399 h 3370881"/>
                          <a:gd name="connsiteX33" fmla="*/ 1604682 w 2657256"/>
                          <a:gd name="connsiteY33" fmla="*/ 1456917 h 3370881"/>
                          <a:gd name="connsiteX34" fmla="*/ 1622612 w 2657256"/>
                          <a:gd name="connsiteY34" fmla="*/ 1447952 h 3370881"/>
                          <a:gd name="connsiteX35" fmla="*/ 1645023 w 2657256"/>
                          <a:gd name="connsiteY35" fmla="*/ 1438987 h 3370881"/>
                          <a:gd name="connsiteX36" fmla="*/ 1662953 w 2657256"/>
                          <a:gd name="connsiteY36" fmla="*/ 1425540 h 3370881"/>
                          <a:gd name="connsiteX37" fmla="*/ 1698812 w 2657256"/>
                          <a:gd name="connsiteY37" fmla="*/ 1407611 h 3370881"/>
                          <a:gd name="connsiteX38" fmla="*/ 1739153 w 2657256"/>
                          <a:gd name="connsiteY38" fmla="*/ 1380717 h 3370881"/>
                          <a:gd name="connsiteX39" fmla="*/ 1752600 w 2657256"/>
                          <a:gd name="connsiteY39" fmla="*/ 1367270 h 3370881"/>
                          <a:gd name="connsiteX40" fmla="*/ 1775012 w 2657256"/>
                          <a:gd name="connsiteY40" fmla="*/ 1353823 h 3370881"/>
                          <a:gd name="connsiteX41" fmla="*/ 1797423 w 2657256"/>
                          <a:gd name="connsiteY41" fmla="*/ 1335893 h 3370881"/>
                          <a:gd name="connsiteX42" fmla="*/ 1810870 w 2657256"/>
                          <a:gd name="connsiteY42" fmla="*/ 1304517 h 3370881"/>
                          <a:gd name="connsiteX43" fmla="*/ 1815353 w 2657256"/>
                          <a:gd name="connsiteY43" fmla="*/ 1291070 h 3370881"/>
                          <a:gd name="connsiteX44" fmla="*/ 1801906 w 2657256"/>
                          <a:gd name="connsiteY44" fmla="*/ 1138670 h 3370881"/>
                          <a:gd name="connsiteX45" fmla="*/ 1792941 w 2657256"/>
                          <a:gd name="connsiteY45" fmla="*/ 1125223 h 3370881"/>
                          <a:gd name="connsiteX46" fmla="*/ 1757082 w 2657256"/>
                          <a:gd name="connsiteY46" fmla="*/ 1093846 h 3370881"/>
                          <a:gd name="connsiteX47" fmla="*/ 1730188 w 2657256"/>
                          <a:gd name="connsiteY47" fmla="*/ 1066952 h 3370881"/>
                          <a:gd name="connsiteX48" fmla="*/ 1703294 w 2657256"/>
                          <a:gd name="connsiteY48" fmla="*/ 1049023 h 3370881"/>
                          <a:gd name="connsiteX49" fmla="*/ 1622612 w 2657256"/>
                          <a:gd name="connsiteY49" fmla="*/ 1053505 h 3370881"/>
                          <a:gd name="connsiteX50" fmla="*/ 1595718 w 2657256"/>
                          <a:gd name="connsiteY50" fmla="*/ 1062470 h 3370881"/>
                          <a:gd name="connsiteX51" fmla="*/ 1573306 w 2657256"/>
                          <a:gd name="connsiteY51" fmla="*/ 1066952 h 3370881"/>
                          <a:gd name="connsiteX52" fmla="*/ 1453385 w 2657256"/>
                          <a:gd name="connsiteY52" fmla="*/ 1082761 h 3370881"/>
                          <a:gd name="connsiteX53" fmla="*/ 1326776 w 2657256"/>
                          <a:gd name="connsiteY53" fmla="*/ 1062470 h 3370881"/>
                          <a:gd name="connsiteX54" fmla="*/ 1308847 w 2657256"/>
                          <a:gd name="connsiteY54" fmla="*/ 1057987 h 3370881"/>
                          <a:gd name="connsiteX55" fmla="*/ 1277470 w 2657256"/>
                          <a:gd name="connsiteY55" fmla="*/ 1053505 h 3370881"/>
                          <a:gd name="connsiteX56" fmla="*/ 1259541 w 2657256"/>
                          <a:gd name="connsiteY56" fmla="*/ 1049023 h 3370881"/>
                          <a:gd name="connsiteX57" fmla="*/ 1232647 w 2657256"/>
                          <a:gd name="connsiteY57" fmla="*/ 1044540 h 3370881"/>
                          <a:gd name="connsiteX58" fmla="*/ 1053353 w 2657256"/>
                          <a:gd name="connsiteY58" fmla="*/ 1049023 h 3370881"/>
                          <a:gd name="connsiteX59" fmla="*/ 1035423 w 2657256"/>
                          <a:gd name="connsiteY59" fmla="*/ 1053505 h 3370881"/>
                          <a:gd name="connsiteX60" fmla="*/ 1008529 w 2657256"/>
                          <a:gd name="connsiteY60" fmla="*/ 1057987 h 3370881"/>
                          <a:gd name="connsiteX61" fmla="*/ 995082 w 2657256"/>
                          <a:gd name="connsiteY61" fmla="*/ 1062470 h 3370881"/>
                          <a:gd name="connsiteX62" fmla="*/ 945776 w 2657256"/>
                          <a:gd name="connsiteY62" fmla="*/ 1031093 h 3370881"/>
                          <a:gd name="connsiteX63" fmla="*/ 941294 w 2657256"/>
                          <a:gd name="connsiteY63" fmla="*/ 1017646 h 3370881"/>
                          <a:gd name="connsiteX64" fmla="*/ 932329 w 2657256"/>
                          <a:gd name="connsiteY64" fmla="*/ 919034 h 3370881"/>
                          <a:gd name="connsiteX65" fmla="*/ 914400 w 2657256"/>
                          <a:gd name="connsiteY65" fmla="*/ 901105 h 3370881"/>
                          <a:gd name="connsiteX66" fmla="*/ 918882 w 2657256"/>
                          <a:gd name="connsiteY66" fmla="*/ 869729 h 3370881"/>
                          <a:gd name="connsiteX67" fmla="*/ 941294 w 2657256"/>
                          <a:gd name="connsiteY67" fmla="*/ 865246 h 3370881"/>
                          <a:gd name="connsiteX68" fmla="*/ 959223 w 2657256"/>
                          <a:gd name="connsiteY68" fmla="*/ 851799 h 3370881"/>
                          <a:gd name="connsiteX69" fmla="*/ 990600 w 2657256"/>
                          <a:gd name="connsiteY69" fmla="*/ 847317 h 3370881"/>
                          <a:gd name="connsiteX70" fmla="*/ 1129553 w 2657256"/>
                          <a:gd name="connsiteY70" fmla="*/ 838352 h 3370881"/>
                          <a:gd name="connsiteX71" fmla="*/ 1147482 w 2657256"/>
                          <a:gd name="connsiteY71" fmla="*/ 829387 h 3370881"/>
                          <a:gd name="connsiteX72" fmla="*/ 1178859 w 2657256"/>
                          <a:gd name="connsiteY72" fmla="*/ 806976 h 3370881"/>
                          <a:gd name="connsiteX73" fmla="*/ 1192306 w 2657256"/>
                          <a:gd name="connsiteY73" fmla="*/ 793529 h 3370881"/>
                          <a:gd name="connsiteX74" fmla="*/ 1214718 w 2657256"/>
                          <a:gd name="connsiteY74" fmla="*/ 784564 h 3370881"/>
                          <a:gd name="connsiteX75" fmla="*/ 1241612 w 2657256"/>
                          <a:gd name="connsiteY75" fmla="*/ 771117 h 3370881"/>
                          <a:gd name="connsiteX76" fmla="*/ 1277470 w 2657256"/>
                          <a:gd name="connsiteY76" fmla="*/ 753187 h 3370881"/>
                          <a:gd name="connsiteX77" fmla="*/ 1295400 w 2657256"/>
                          <a:gd name="connsiteY77" fmla="*/ 730776 h 3370881"/>
                          <a:gd name="connsiteX78" fmla="*/ 1317812 w 2657256"/>
                          <a:gd name="connsiteY78" fmla="*/ 708364 h 3370881"/>
                          <a:gd name="connsiteX79" fmla="*/ 1353670 w 2657256"/>
                          <a:gd name="connsiteY79" fmla="*/ 663540 h 3370881"/>
                          <a:gd name="connsiteX80" fmla="*/ 1371600 w 2657256"/>
                          <a:gd name="connsiteY80" fmla="*/ 636646 h 3370881"/>
                          <a:gd name="connsiteX81" fmla="*/ 1380565 w 2657256"/>
                          <a:gd name="connsiteY81" fmla="*/ 596305 h 3370881"/>
                          <a:gd name="connsiteX82" fmla="*/ 1385047 w 2657256"/>
                          <a:gd name="connsiteY82" fmla="*/ 582858 h 3370881"/>
                          <a:gd name="connsiteX83" fmla="*/ 1380565 w 2657256"/>
                          <a:gd name="connsiteY83" fmla="*/ 533552 h 3370881"/>
                          <a:gd name="connsiteX84" fmla="*/ 1367118 w 2657256"/>
                          <a:gd name="connsiteY84" fmla="*/ 524587 h 3370881"/>
                          <a:gd name="connsiteX85" fmla="*/ 1349188 w 2657256"/>
                          <a:gd name="connsiteY85" fmla="*/ 520105 h 3370881"/>
                          <a:gd name="connsiteX86" fmla="*/ 1326776 w 2657256"/>
                          <a:gd name="connsiteY86" fmla="*/ 511140 h 3370881"/>
                          <a:gd name="connsiteX87" fmla="*/ 1281953 w 2657256"/>
                          <a:gd name="connsiteY87" fmla="*/ 515623 h 3370881"/>
                          <a:gd name="connsiteX88" fmla="*/ 1250576 w 2657256"/>
                          <a:gd name="connsiteY88" fmla="*/ 529070 h 3370881"/>
                          <a:gd name="connsiteX89" fmla="*/ 1210235 w 2657256"/>
                          <a:gd name="connsiteY89" fmla="*/ 542517 h 3370881"/>
                          <a:gd name="connsiteX90" fmla="*/ 1183341 w 2657256"/>
                          <a:gd name="connsiteY90" fmla="*/ 555964 h 3370881"/>
                          <a:gd name="connsiteX91" fmla="*/ 1160929 w 2657256"/>
                          <a:gd name="connsiteY91" fmla="*/ 569411 h 3370881"/>
                          <a:gd name="connsiteX92" fmla="*/ 1134035 w 2657256"/>
                          <a:gd name="connsiteY92" fmla="*/ 578376 h 3370881"/>
                          <a:gd name="connsiteX93" fmla="*/ 1111623 w 2657256"/>
                          <a:gd name="connsiteY93" fmla="*/ 587340 h 3370881"/>
                          <a:gd name="connsiteX94" fmla="*/ 1084729 w 2657256"/>
                          <a:gd name="connsiteY94" fmla="*/ 596305 h 3370881"/>
                          <a:gd name="connsiteX95" fmla="*/ 986118 w 2657256"/>
                          <a:gd name="connsiteY95" fmla="*/ 591823 h 3370881"/>
                          <a:gd name="connsiteX96" fmla="*/ 927847 w 2657256"/>
                          <a:gd name="connsiteY96" fmla="*/ 578376 h 3370881"/>
                          <a:gd name="connsiteX97" fmla="*/ 896470 w 2657256"/>
                          <a:gd name="connsiteY97" fmla="*/ 555964 h 3370881"/>
                          <a:gd name="connsiteX98" fmla="*/ 883023 w 2657256"/>
                          <a:gd name="connsiteY98" fmla="*/ 546999 h 3370881"/>
                          <a:gd name="connsiteX99" fmla="*/ 865094 w 2657256"/>
                          <a:gd name="connsiteY99" fmla="*/ 497693 h 3370881"/>
                          <a:gd name="connsiteX100" fmla="*/ 869576 w 2657256"/>
                          <a:gd name="connsiteY100" fmla="*/ 403564 h 3370881"/>
                          <a:gd name="connsiteX101" fmla="*/ 874059 w 2657256"/>
                          <a:gd name="connsiteY101" fmla="*/ 385634 h 3370881"/>
                          <a:gd name="connsiteX102" fmla="*/ 883023 w 2657256"/>
                          <a:gd name="connsiteY102" fmla="*/ 372187 h 3370881"/>
                          <a:gd name="connsiteX103" fmla="*/ 909918 w 2657256"/>
                          <a:gd name="connsiteY103" fmla="*/ 363223 h 3370881"/>
                          <a:gd name="connsiteX104" fmla="*/ 914400 w 2657256"/>
                          <a:gd name="connsiteY104" fmla="*/ 385634 h 3370881"/>
                          <a:gd name="connsiteX105" fmla="*/ 909918 w 2657256"/>
                          <a:gd name="connsiteY105" fmla="*/ 408046 h 3370881"/>
                          <a:gd name="connsiteX106" fmla="*/ 900953 w 2657256"/>
                          <a:gd name="connsiteY106" fmla="*/ 466317 h 3370881"/>
                          <a:gd name="connsiteX107" fmla="*/ 905435 w 2657256"/>
                          <a:gd name="connsiteY107" fmla="*/ 515623 h 3370881"/>
                          <a:gd name="connsiteX108" fmla="*/ 932329 w 2657256"/>
                          <a:gd name="connsiteY108" fmla="*/ 551481 h 3370881"/>
                          <a:gd name="connsiteX109" fmla="*/ 954741 w 2657256"/>
                          <a:gd name="connsiteY109" fmla="*/ 560446 h 3370881"/>
                          <a:gd name="connsiteX110" fmla="*/ 972670 w 2657256"/>
                          <a:gd name="connsiteY110" fmla="*/ 569411 h 3370881"/>
                          <a:gd name="connsiteX111" fmla="*/ 1066800 w 2657256"/>
                          <a:gd name="connsiteY111" fmla="*/ 564929 h 3370881"/>
                          <a:gd name="connsiteX112" fmla="*/ 1111623 w 2657256"/>
                          <a:gd name="connsiteY112" fmla="*/ 551481 h 3370881"/>
                          <a:gd name="connsiteX113" fmla="*/ 1129553 w 2657256"/>
                          <a:gd name="connsiteY113" fmla="*/ 538034 h 3370881"/>
                          <a:gd name="connsiteX114" fmla="*/ 1156447 w 2657256"/>
                          <a:gd name="connsiteY114" fmla="*/ 511140 h 3370881"/>
                          <a:gd name="connsiteX115" fmla="*/ 1160929 w 2657256"/>
                          <a:gd name="connsiteY115" fmla="*/ 493211 h 3370881"/>
                          <a:gd name="connsiteX116" fmla="*/ 1178859 w 2657256"/>
                          <a:gd name="connsiteY116" fmla="*/ 331846 h 3370881"/>
                          <a:gd name="connsiteX117" fmla="*/ 1215315 w 2657256"/>
                          <a:gd name="connsiteY117" fmla="*/ 270289 h 3370881"/>
                          <a:gd name="connsiteX118" fmla="*/ 1214718 w 2657256"/>
                          <a:gd name="connsiteY118" fmla="*/ 367705 h 3370881"/>
                          <a:gd name="connsiteX119" fmla="*/ 1201270 w 2657256"/>
                          <a:gd name="connsiteY119" fmla="*/ 412529 h 3370881"/>
                          <a:gd name="connsiteX120" fmla="*/ 1210235 w 2657256"/>
                          <a:gd name="connsiteY120" fmla="*/ 461834 h 3370881"/>
                          <a:gd name="connsiteX121" fmla="*/ 1214718 w 2657256"/>
                          <a:gd name="connsiteY121" fmla="*/ 475281 h 3370881"/>
                          <a:gd name="connsiteX122" fmla="*/ 1228165 w 2657256"/>
                          <a:gd name="connsiteY122" fmla="*/ 484246 h 3370881"/>
                          <a:gd name="connsiteX123" fmla="*/ 1250576 w 2657256"/>
                          <a:gd name="connsiteY123" fmla="*/ 502176 h 3370881"/>
                          <a:gd name="connsiteX124" fmla="*/ 1317812 w 2657256"/>
                          <a:gd name="connsiteY124" fmla="*/ 497693 h 3370881"/>
                          <a:gd name="connsiteX125" fmla="*/ 1353670 w 2657256"/>
                          <a:gd name="connsiteY125" fmla="*/ 488729 h 3370881"/>
                          <a:gd name="connsiteX126" fmla="*/ 1506070 w 2657256"/>
                          <a:gd name="connsiteY126" fmla="*/ 457352 h 3370881"/>
                          <a:gd name="connsiteX127" fmla="*/ 1550894 w 2657256"/>
                          <a:gd name="connsiteY127" fmla="*/ 430458 h 3370881"/>
                          <a:gd name="connsiteX128" fmla="*/ 1564341 w 2657256"/>
                          <a:gd name="connsiteY128" fmla="*/ 417011 h 3370881"/>
                          <a:gd name="connsiteX129" fmla="*/ 1586753 w 2657256"/>
                          <a:gd name="connsiteY129" fmla="*/ 399081 h 3370881"/>
                          <a:gd name="connsiteX130" fmla="*/ 1595718 w 2657256"/>
                          <a:gd name="connsiteY130" fmla="*/ 381152 h 3370881"/>
                          <a:gd name="connsiteX131" fmla="*/ 1600200 w 2657256"/>
                          <a:gd name="connsiteY131" fmla="*/ 363223 h 3370881"/>
                          <a:gd name="connsiteX132" fmla="*/ 1609165 w 2657256"/>
                          <a:gd name="connsiteY132" fmla="*/ 313917 h 3370881"/>
                          <a:gd name="connsiteX133" fmla="*/ 1537447 w 2657256"/>
                          <a:gd name="connsiteY133" fmla="*/ 188411 h 3370881"/>
                          <a:gd name="connsiteX134" fmla="*/ 1613647 w 2657256"/>
                          <a:gd name="connsiteY134" fmla="*/ 399081 h 3370881"/>
                          <a:gd name="connsiteX135" fmla="*/ 1627094 w 2657256"/>
                          <a:gd name="connsiteY135" fmla="*/ 417011 h 3370881"/>
                          <a:gd name="connsiteX136" fmla="*/ 1658470 w 2657256"/>
                          <a:gd name="connsiteY136" fmla="*/ 412529 h 3370881"/>
                          <a:gd name="connsiteX137" fmla="*/ 1685365 w 2657256"/>
                          <a:gd name="connsiteY137" fmla="*/ 390117 h 3370881"/>
                          <a:gd name="connsiteX138" fmla="*/ 1694329 w 2657256"/>
                          <a:gd name="connsiteY138" fmla="*/ 376670 h 3370881"/>
                          <a:gd name="connsiteX139" fmla="*/ 1734670 w 2657256"/>
                          <a:gd name="connsiteY139" fmla="*/ 354258 h 3370881"/>
                          <a:gd name="connsiteX140" fmla="*/ 1743635 w 2657256"/>
                          <a:gd name="connsiteY140" fmla="*/ 340811 h 3370881"/>
                          <a:gd name="connsiteX141" fmla="*/ 1757082 w 2657256"/>
                          <a:gd name="connsiteY141" fmla="*/ 336329 h 3370881"/>
                          <a:gd name="connsiteX142" fmla="*/ 1808984 w 2657256"/>
                          <a:gd name="connsiteY142" fmla="*/ 249641 h 3370881"/>
                          <a:gd name="connsiteX143" fmla="*/ 1899621 w 2657256"/>
                          <a:gd name="connsiteY143" fmla="*/ 211719 h 3370881"/>
                          <a:gd name="connsiteX144" fmla="*/ 1808984 w 2657256"/>
                          <a:gd name="connsiteY144" fmla="*/ 178521 h 3370881"/>
                          <a:gd name="connsiteX145" fmla="*/ 1772023 w 2657256"/>
                          <a:gd name="connsiteY145" fmla="*/ 77249 h 3370881"/>
                          <a:gd name="connsiteX146" fmla="*/ 1900425 w 2657256"/>
                          <a:gd name="connsiteY146" fmla="*/ 214081 h 3370881"/>
                          <a:gd name="connsiteX147" fmla="*/ 1874221 w 2657256"/>
                          <a:gd name="connsiteY147" fmla="*/ 318698 h 3370881"/>
                          <a:gd name="connsiteX148" fmla="*/ 1788459 w 2657256"/>
                          <a:gd name="connsiteY148" fmla="*/ 367705 h 3370881"/>
                          <a:gd name="connsiteX149" fmla="*/ 1761565 w 2657256"/>
                          <a:gd name="connsiteY149" fmla="*/ 390117 h 3370881"/>
                          <a:gd name="connsiteX150" fmla="*/ 1783976 w 2657256"/>
                          <a:gd name="connsiteY150" fmla="*/ 399081 h 3370881"/>
                          <a:gd name="connsiteX151" fmla="*/ 1878106 w 2657256"/>
                          <a:gd name="connsiteY151" fmla="*/ 390117 h 3370881"/>
                          <a:gd name="connsiteX152" fmla="*/ 1891553 w 2657256"/>
                          <a:gd name="connsiteY152" fmla="*/ 381152 h 3370881"/>
                          <a:gd name="connsiteX153" fmla="*/ 1918447 w 2657256"/>
                          <a:gd name="connsiteY153" fmla="*/ 372187 h 3370881"/>
                          <a:gd name="connsiteX154" fmla="*/ 1940859 w 2657256"/>
                          <a:gd name="connsiteY154" fmla="*/ 358740 h 3370881"/>
                          <a:gd name="connsiteX155" fmla="*/ 1954306 w 2657256"/>
                          <a:gd name="connsiteY155" fmla="*/ 354258 h 3370881"/>
                          <a:gd name="connsiteX156" fmla="*/ 2083304 w 2657256"/>
                          <a:gd name="connsiteY156" fmla="*/ 290281 h 3370881"/>
                          <a:gd name="connsiteX157" fmla="*/ 2166172 w 2657256"/>
                          <a:gd name="connsiteY157" fmla="*/ 215604 h 3370881"/>
                          <a:gd name="connsiteX158" fmla="*/ 2069054 w 2657256"/>
                          <a:gd name="connsiteY158" fmla="*/ 40493 h 3370881"/>
                          <a:gd name="connsiteX159" fmla="*/ 2078225 w 2657256"/>
                          <a:gd name="connsiteY159" fmla="*/ 188681 h 3370881"/>
                          <a:gd name="connsiteX160" fmla="*/ 1999129 w 2657256"/>
                          <a:gd name="connsiteY160" fmla="*/ 358740 h 3370881"/>
                          <a:gd name="connsiteX161" fmla="*/ 1994647 w 2657256"/>
                          <a:gd name="connsiteY161" fmla="*/ 372187 h 3370881"/>
                          <a:gd name="connsiteX162" fmla="*/ 2039470 w 2657256"/>
                          <a:gd name="connsiteY162" fmla="*/ 390117 h 3370881"/>
                          <a:gd name="connsiteX163" fmla="*/ 2115670 w 2657256"/>
                          <a:gd name="connsiteY163" fmla="*/ 390117 h 3370881"/>
                          <a:gd name="connsiteX164" fmla="*/ 2160494 w 2657256"/>
                          <a:gd name="connsiteY164" fmla="*/ 376670 h 3370881"/>
                          <a:gd name="connsiteX165" fmla="*/ 2191870 w 2657256"/>
                          <a:gd name="connsiteY165" fmla="*/ 363223 h 3370881"/>
                          <a:gd name="connsiteX166" fmla="*/ 2205318 w 2657256"/>
                          <a:gd name="connsiteY166" fmla="*/ 358740 h 3370881"/>
                          <a:gd name="connsiteX167" fmla="*/ 2232212 w 2657256"/>
                          <a:gd name="connsiteY167" fmla="*/ 340811 h 3370881"/>
                          <a:gd name="connsiteX168" fmla="*/ 2312894 w 2657256"/>
                          <a:gd name="connsiteY168" fmla="*/ 183929 h 3370881"/>
                          <a:gd name="connsiteX169" fmla="*/ 2339788 w 2657256"/>
                          <a:gd name="connsiteY169" fmla="*/ 151 h 3370881"/>
                          <a:gd name="connsiteX170" fmla="*/ 2357718 w 2657256"/>
                          <a:gd name="connsiteY170" fmla="*/ 215305 h 3370881"/>
                          <a:gd name="connsiteX171" fmla="*/ 2254623 w 2657256"/>
                          <a:gd name="connsiteY171" fmla="*/ 376670 h 3370881"/>
                          <a:gd name="connsiteX172" fmla="*/ 2245659 w 2657256"/>
                          <a:gd name="connsiteY172" fmla="*/ 390117 h 3370881"/>
                          <a:gd name="connsiteX173" fmla="*/ 2254623 w 2657256"/>
                          <a:gd name="connsiteY173" fmla="*/ 403564 h 3370881"/>
                          <a:gd name="connsiteX174" fmla="*/ 2353235 w 2657256"/>
                          <a:gd name="connsiteY174" fmla="*/ 399081 h 3370881"/>
                          <a:gd name="connsiteX175" fmla="*/ 2366682 w 2657256"/>
                          <a:gd name="connsiteY175" fmla="*/ 394599 h 3370881"/>
                          <a:gd name="connsiteX176" fmla="*/ 2389094 w 2657256"/>
                          <a:gd name="connsiteY176" fmla="*/ 390117 h 3370881"/>
                          <a:gd name="connsiteX177" fmla="*/ 2424953 w 2657256"/>
                          <a:gd name="connsiteY177" fmla="*/ 367705 h 3370881"/>
                          <a:gd name="connsiteX178" fmla="*/ 2528047 w 2657256"/>
                          <a:gd name="connsiteY178" fmla="*/ 292700 h 3370881"/>
                          <a:gd name="connsiteX179" fmla="*/ 2541495 w 2657256"/>
                          <a:gd name="connsiteY179" fmla="*/ 62906 h 3370881"/>
                          <a:gd name="connsiteX180" fmla="*/ 2591304 w 2657256"/>
                          <a:gd name="connsiteY180" fmla="*/ 214081 h 3370881"/>
                          <a:gd name="connsiteX181" fmla="*/ 2612315 w 2657256"/>
                          <a:gd name="connsiteY181" fmla="*/ 290907 h 3370881"/>
                          <a:gd name="connsiteX182" fmla="*/ 2650863 w 2657256"/>
                          <a:gd name="connsiteY182" fmla="*/ 344994 h 3370881"/>
                          <a:gd name="connsiteX183" fmla="*/ 2465294 w 2657256"/>
                          <a:gd name="connsiteY183" fmla="*/ 399081 h 3370881"/>
                          <a:gd name="connsiteX184" fmla="*/ 2442882 w 2657256"/>
                          <a:gd name="connsiteY184" fmla="*/ 403564 h 3370881"/>
                          <a:gd name="connsiteX185" fmla="*/ 2398059 w 2657256"/>
                          <a:gd name="connsiteY185" fmla="*/ 417011 h 3370881"/>
                          <a:gd name="connsiteX186" fmla="*/ 2375647 w 2657256"/>
                          <a:gd name="connsiteY186" fmla="*/ 425976 h 3370881"/>
                          <a:gd name="connsiteX187" fmla="*/ 2357718 w 2657256"/>
                          <a:gd name="connsiteY187" fmla="*/ 430458 h 3370881"/>
                          <a:gd name="connsiteX188" fmla="*/ 2344270 w 2657256"/>
                          <a:gd name="connsiteY188" fmla="*/ 461834 h 3370881"/>
                          <a:gd name="connsiteX189" fmla="*/ 2353235 w 2657256"/>
                          <a:gd name="connsiteY189" fmla="*/ 502176 h 3370881"/>
                          <a:gd name="connsiteX190" fmla="*/ 2362200 w 2657256"/>
                          <a:gd name="connsiteY190" fmla="*/ 515623 h 3370881"/>
                          <a:gd name="connsiteX191" fmla="*/ 2344270 w 2657256"/>
                          <a:gd name="connsiteY191" fmla="*/ 587340 h 3370881"/>
                          <a:gd name="connsiteX192" fmla="*/ 2321859 w 2657256"/>
                          <a:gd name="connsiteY192" fmla="*/ 614234 h 3370881"/>
                          <a:gd name="connsiteX193" fmla="*/ 2308412 w 2657256"/>
                          <a:gd name="connsiteY193" fmla="*/ 636646 h 3370881"/>
                          <a:gd name="connsiteX194" fmla="*/ 2281518 w 2657256"/>
                          <a:gd name="connsiteY194" fmla="*/ 641129 h 3370881"/>
                          <a:gd name="connsiteX195" fmla="*/ 2259106 w 2657256"/>
                          <a:gd name="connsiteY195" fmla="*/ 636646 h 3370881"/>
                          <a:gd name="connsiteX196" fmla="*/ 2277035 w 2657256"/>
                          <a:gd name="connsiteY196" fmla="*/ 578376 h 3370881"/>
                          <a:gd name="connsiteX197" fmla="*/ 2290482 w 2657256"/>
                          <a:gd name="connsiteY197" fmla="*/ 542517 h 3370881"/>
                          <a:gd name="connsiteX198" fmla="*/ 2286000 w 2657256"/>
                          <a:gd name="connsiteY198" fmla="*/ 506658 h 3370881"/>
                          <a:gd name="connsiteX199" fmla="*/ 2245659 w 2657256"/>
                          <a:gd name="connsiteY199" fmla="*/ 448387 h 3370881"/>
                          <a:gd name="connsiteX200" fmla="*/ 2200835 w 2657256"/>
                          <a:gd name="connsiteY200" fmla="*/ 430458 h 3370881"/>
                          <a:gd name="connsiteX201" fmla="*/ 2169459 w 2657256"/>
                          <a:gd name="connsiteY201" fmla="*/ 425976 h 3370881"/>
                          <a:gd name="connsiteX202" fmla="*/ 2102223 w 2657256"/>
                          <a:gd name="connsiteY202" fmla="*/ 430458 h 3370881"/>
                          <a:gd name="connsiteX203" fmla="*/ 2084294 w 2657256"/>
                          <a:gd name="connsiteY203" fmla="*/ 439423 h 3370881"/>
                          <a:gd name="connsiteX204" fmla="*/ 2070847 w 2657256"/>
                          <a:gd name="connsiteY204" fmla="*/ 443905 h 3370881"/>
                          <a:gd name="connsiteX205" fmla="*/ 2061882 w 2657256"/>
                          <a:gd name="connsiteY205" fmla="*/ 461834 h 3370881"/>
                          <a:gd name="connsiteX206" fmla="*/ 2034988 w 2657256"/>
                          <a:gd name="connsiteY206" fmla="*/ 475281 h 3370881"/>
                          <a:gd name="connsiteX207" fmla="*/ 1783976 w 2657256"/>
                          <a:gd name="connsiteY207" fmla="*/ 479764 h 3370881"/>
                          <a:gd name="connsiteX208" fmla="*/ 1766047 w 2657256"/>
                          <a:gd name="connsiteY208" fmla="*/ 488729 h 3370881"/>
                          <a:gd name="connsiteX209" fmla="*/ 1703294 w 2657256"/>
                          <a:gd name="connsiteY209" fmla="*/ 506658 h 3370881"/>
                          <a:gd name="connsiteX210" fmla="*/ 1689847 w 2657256"/>
                          <a:gd name="connsiteY210" fmla="*/ 511140 h 3370881"/>
                          <a:gd name="connsiteX211" fmla="*/ 1676400 w 2657256"/>
                          <a:gd name="connsiteY211" fmla="*/ 520105 h 3370881"/>
                          <a:gd name="connsiteX212" fmla="*/ 1649506 w 2657256"/>
                          <a:gd name="connsiteY212" fmla="*/ 529070 h 3370881"/>
                          <a:gd name="connsiteX213" fmla="*/ 1636059 w 2657256"/>
                          <a:gd name="connsiteY213" fmla="*/ 538034 h 3370881"/>
                          <a:gd name="connsiteX214" fmla="*/ 1622612 w 2657256"/>
                          <a:gd name="connsiteY214" fmla="*/ 551481 h 3370881"/>
                          <a:gd name="connsiteX215" fmla="*/ 1609165 w 2657256"/>
                          <a:gd name="connsiteY215" fmla="*/ 555964 h 3370881"/>
                          <a:gd name="connsiteX216" fmla="*/ 1577788 w 2657256"/>
                          <a:gd name="connsiteY216" fmla="*/ 587340 h 3370881"/>
                          <a:gd name="connsiteX217" fmla="*/ 1568823 w 2657256"/>
                          <a:gd name="connsiteY217" fmla="*/ 600787 h 3370881"/>
                          <a:gd name="connsiteX218" fmla="*/ 1555376 w 2657256"/>
                          <a:gd name="connsiteY218" fmla="*/ 614234 h 3370881"/>
                          <a:gd name="connsiteX219" fmla="*/ 1524000 w 2657256"/>
                          <a:gd name="connsiteY219" fmla="*/ 654576 h 3370881"/>
                          <a:gd name="connsiteX220" fmla="*/ 1519518 w 2657256"/>
                          <a:gd name="connsiteY220" fmla="*/ 668023 h 3370881"/>
                          <a:gd name="connsiteX221" fmla="*/ 1528482 w 2657256"/>
                          <a:gd name="connsiteY221" fmla="*/ 708364 h 3370881"/>
                          <a:gd name="connsiteX222" fmla="*/ 1537447 w 2657256"/>
                          <a:gd name="connsiteY222" fmla="*/ 721811 h 3370881"/>
                          <a:gd name="connsiteX223" fmla="*/ 1568823 w 2657256"/>
                          <a:gd name="connsiteY223" fmla="*/ 712846 h 3370881"/>
                          <a:gd name="connsiteX224" fmla="*/ 1600200 w 2657256"/>
                          <a:gd name="connsiteY224" fmla="*/ 712846 h 3370881"/>
                          <a:gd name="connsiteX225" fmla="*/ 1631576 w 2657256"/>
                          <a:gd name="connsiteY225" fmla="*/ 690434 h 3370881"/>
                          <a:gd name="connsiteX226" fmla="*/ 1645023 w 2657256"/>
                          <a:gd name="connsiteY226" fmla="*/ 676987 h 3370881"/>
                          <a:gd name="connsiteX227" fmla="*/ 1685365 w 2657256"/>
                          <a:gd name="connsiteY227" fmla="*/ 645611 h 3370881"/>
                          <a:gd name="connsiteX228" fmla="*/ 1716741 w 2657256"/>
                          <a:gd name="connsiteY228" fmla="*/ 614234 h 3370881"/>
                          <a:gd name="connsiteX229" fmla="*/ 1748118 w 2657256"/>
                          <a:gd name="connsiteY229" fmla="*/ 596305 h 3370881"/>
                          <a:gd name="connsiteX230" fmla="*/ 1761565 w 2657256"/>
                          <a:gd name="connsiteY230" fmla="*/ 591823 h 3370881"/>
                          <a:gd name="connsiteX231" fmla="*/ 1779494 w 2657256"/>
                          <a:gd name="connsiteY231" fmla="*/ 582858 h 3370881"/>
                          <a:gd name="connsiteX232" fmla="*/ 1815353 w 2657256"/>
                          <a:gd name="connsiteY232" fmla="*/ 573893 h 3370881"/>
                          <a:gd name="connsiteX233" fmla="*/ 2030506 w 2657256"/>
                          <a:gd name="connsiteY233" fmla="*/ 578376 h 3370881"/>
                          <a:gd name="connsiteX234" fmla="*/ 2017059 w 2657256"/>
                          <a:gd name="connsiteY234" fmla="*/ 600787 h 3370881"/>
                          <a:gd name="connsiteX235" fmla="*/ 1981200 w 2657256"/>
                          <a:gd name="connsiteY235" fmla="*/ 636646 h 3370881"/>
                          <a:gd name="connsiteX236" fmla="*/ 1967753 w 2657256"/>
                          <a:gd name="connsiteY236" fmla="*/ 650093 h 3370881"/>
                          <a:gd name="connsiteX237" fmla="*/ 1936376 w 2657256"/>
                          <a:gd name="connsiteY237" fmla="*/ 690434 h 3370881"/>
                          <a:gd name="connsiteX238" fmla="*/ 1905000 w 2657256"/>
                          <a:gd name="connsiteY238" fmla="*/ 717329 h 3370881"/>
                          <a:gd name="connsiteX239" fmla="*/ 1860176 w 2657256"/>
                          <a:gd name="connsiteY239" fmla="*/ 735258 h 3370881"/>
                          <a:gd name="connsiteX240" fmla="*/ 1788459 w 2657256"/>
                          <a:gd name="connsiteY240" fmla="*/ 744223 h 3370881"/>
                          <a:gd name="connsiteX241" fmla="*/ 1846729 w 2657256"/>
                          <a:gd name="connsiteY241" fmla="*/ 802493 h 3370881"/>
                          <a:gd name="connsiteX242" fmla="*/ 1913965 w 2657256"/>
                          <a:gd name="connsiteY242" fmla="*/ 829387 h 3370881"/>
                          <a:gd name="connsiteX243" fmla="*/ 1922929 w 2657256"/>
                          <a:gd name="connsiteY243" fmla="*/ 842834 h 3370881"/>
                          <a:gd name="connsiteX244" fmla="*/ 1967753 w 2657256"/>
                          <a:gd name="connsiteY244" fmla="*/ 883176 h 3370881"/>
                          <a:gd name="connsiteX245" fmla="*/ 1981200 w 2657256"/>
                          <a:gd name="connsiteY245" fmla="*/ 896623 h 3370881"/>
                          <a:gd name="connsiteX246" fmla="*/ 1994647 w 2657256"/>
                          <a:gd name="connsiteY246" fmla="*/ 905587 h 3370881"/>
                          <a:gd name="connsiteX247" fmla="*/ 2021541 w 2657256"/>
                          <a:gd name="connsiteY247" fmla="*/ 927999 h 3370881"/>
                          <a:gd name="connsiteX248" fmla="*/ 2030506 w 2657256"/>
                          <a:gd name="connsiteY248" fmla="*/ 941446 h 3370881"/>
                          <a:gd name="connsiteX249" fmla="*/ 2057400 w 2657256"/>
                          <a:gd name="connsiteY249" fmla="*/ 968340 h 3370881"/>
                          <a:gd name="connsiteX250" fmla="*/ 2088776 w 2657256"/>
                          <a:gd name="connsiteY250" fmla="*/ 1013164 h 3370881"/>
                          <a:gd name="connsiteX251" fmla="*/ 2115670 w 2657256"/>
                          <a:gd name="connsiteY251" fmla="*/ 1057987 h 3370881"/>
                          <a:gd name="connsiteX252" fmla="*/ 2120153 w 2657256"/>
                          <a:gd name="connsiteY252" fmla="*/ 1089364 h 3370881"/>
                          <a:gd name="connsiteX253" fmla="*/ 2138082 w 2657256"/>
                          <a:gd name="connsiteY253" fmla="*/ 1143152 h 3370881"/>
                          <a:gd name="connsiteX254" fmla="*/ 2147047 w 2657256"/>
                          <a:gd name="connsiteY254" fmla="*/ 1196940 h 3370881"/>
                          <a:gd name="connsiteX255" fmla="*/ 2151529 w 2657256"/>
                          <a:gd name="connsiteY255" fmla="*/ 1210387 h 3370881"/>
                          <a:gd name="connsiteX256" fmla="*/ 2156012 w 2657256"/>
                          <a:gd name="connsiteY256" fmla="*/ 1228317 h 3370881"/>
                          <a:gd name="connsiteX257" fmla="*/ 2173941 w 2657256"/>
                          <a:gd name="connsiteY257" fmla="*/ 1295552 h 3370881"/>
                          <a:gd name="connsiteX258" fmla="*/ 2182906 w 2657256"/>
                          <a:gd name="connsiteY258" fmla="*/ 1313481 h 3370881"/>
                          <a:gd name="connsiteX259" fmla="*/ 2187388 w 2657256"/>
                          <a:gd name="connsiteY259" fmla="*/ 1331411 h 3370881"/>
                          <a:gd name="connsiteX260" fmla="*/ 2214282 w 2657256"/>
                          <a:gd name="connsiteY260" fmla="*/ 1385199 h 3370881"/>
                          <a:gd name="connsiteX261" fmla="*/ 2218765 w 2657256"/>
                          <a:gd name="connsiteY261" fmla="*/ 1403129 h 3370881"/>
                          <a:gd name="connsiteX262" fmla="*/ 2223247 w 2657256"/>
                          <a:gd name="connsiteY262" fmla="*/ 1430023 h 3370881"/>
                          <a:gd name="connsiteX263" fmla="*/ 2236694 w 2657256"/>
                          <a:gd name="connsiteY263" fmla="*/ 1456917 h 3370881"/>
                          <a:gd name="connsiteX264" fmla="*/ 2241176 w 2657256"/>
                          <a:gd name="connsiteY264" fmla="*/ 1577940 h 3370881"/>
                          <a:gd name="connsiteX265" fmla="*/ 2245659 w 2657256"/>
                          <a:gd name="connsiteY265" fmla="*/ 1595870 h 3370881"/>
                          <a:gd name="connsiteX266" fmla="*/ 2236694 w 2657256"/>
                          <a:gd name="connsiteY266" fmla="*/ 1694481 h 3370881"/>
                          <a:gd name="connsiteX267" fmla="*/ 2227729 w 2657256"/>
                          <a:gd name="connsiteY267" fmla="*/ 1716893 h 3370881"/>
                          <a:gd name="connsiteX268" fmla="*/ 2223247 w 2657256"/>
                          <a:gd name="connsiteY268" fmla="*/ 1730340 h 3370881"/>
                          <a:gd name="connsiteX269" fmla="*/ 2200835 w 2657256"/>
                          <a:gd name="connsiteY269" fmla="*/ 1788611 h 3370881"/>
                          <a:gd name="connsiteX270" fmla="*/ 2191870 w 2657256"/>
                          <a:gd name="connsiteY270" fmla="*/ 1811023 h 3370881"/>
                          <a:gd name="connsiteX271" fmla="*/ 2187388 w 2657256"/>
                          <a:gd name="connsiteY271" fmla="*/ 1824470 h 3370881"/>
                          <a:gd name="connsiteX272" fmla="*/ 2169459 w 2657256"/>
                          <a:gd name="connsiteY272" fmla="*/ 1869293 h 3370881"/>
                          <a:gd name="connsiteX273" fmla="*/ 2164976 w 2657256"/>
                          <a:gd name="connsiteY273" fmla="*/ 1882740 h 3370881"/>
                          <a:gd name="connsiteX274" fmla="*/ 2156012 w 2657256"/>
                          <a:gd name="connsiteY274" fmla="*/ 1927564 h 3370881"/>
                          <a:gd name="connsiteX275" fmla="*/ 2173941 w 2657256"/>
                          <a:gd name="connsiteY275" fmla="*/ 1945493 h 3370881"/>
                          <a:gd name="connsiteX276" fmla="*/ 2196353 w 2657256"/>
                          <a:gd name="connsiteY276" fmla="*/ 1958940 h 3370881"/>
                          <a:gd name="connsiteX277" fmla="*/ 2241176 w 2657256"/>
                          <a:gd name="connsiteY277" fmla="*/ 2012729 h 3370881"/>
                          <a:gd name="connsiteX278" fmla="*/ 2263588 w 2657256"/>
                          <a:gd name="connsiteY278" fmla="*/ 2057552 h 3370881"/>
                          <a:gd name="connsiteX279" fmla="*/ 2286000 w 2657256"/>
                          <a:gd name="connsiteY279" fmla="*/ 2084446 h 3370881"/>
                          <a:gd name="connsiteX280" fmla="*/ 2299447 w 2657256"/>
                          <a:gd name="connsiteY280" fmla="*/ 2124787 h 3370881"/>
                          <a:gd name="connsiteX281" fmla="*/ 2321859 w 2657256"/>
                          <a:gd name="connsiteY281" fmla="*/ 2151681 h 3370881"/>
                          <a:gd name="connsiteX282" fmla="*/ 2344270 w 2657256"/>
                          <a:gd name="connsiteY282" fmla="*/ 2205470 h 3370881"/>
                          <a:gd name="connsiteX283" fmla="*/ 2348753 w 2657256"/>
                          <a:gd name="connsiteY283" fmla="*/ 2223399 h 3370881"/>
                          <a:gd name="connsiteX284" fmla="*/ 2366682 w 2657256"/>
                          <a:gd name="connsiteY284" fmla="*/ 2263740 h 3370881"/>
                          <a:gd name="connsiteX285" fmla="*/ 2375647 w 2657256"/>
                          <a:gd name="connsiteY285" fmla="*/ 2286152 h 3370881"/>
                          <a:gd name="connsiteX286" fmla="*/ 2380129 w 2657256"/>
                          <a:gd name="connsiteY286" fmla="*/ 2308564 h 3370881"/>
                          <a:gd name="connsiteX287" fmla="*/ 2389094 w 2657256"/>
                          <a:gd name="connsiteY287" fmla="*/ 2335458 h 3370881"/>
                          <a:gd name="connsiteX288" fmla="*/ 2393576 w 2657256"/>
                          <a:gd name="connsiteY288" fmla="*/ 2380281 h 3370881"/>
                          <a:gd name="connsiteX289" fmla="*/ 2398059 w 2657256"/>
                          <a:gd name="connsiteY289" fmla="*/ 2393729 h 3370881"/>
                          <a:gd name="connsiteX290" fmla="*/ 2402541 w 2657256"/>
                          <a:gd name="connsiteY290" fmla="*/ 2447517 h 3370881"/>
                          <a:gd name="connsiteX291" fmla="*/ 2427343 w 2657256"/>
                          <a:gd name="connsiteY291" fmla="*/ 2564058 h 3370881"/>
                          <a:gd name="connsiteX292" fmla="*/ 2389094 w 2657256"/>
                          <a:gd name="connsiteY292" fmla="*/ 2837481 h 3370881"/>
                          <a:gd name="connsiteX293" fmla="*/ 2380129 w 2657256"/>
                          <a:gd name="connsiteY293" fmla="*/ 2859893 h 3370881"/>
                          <a:gd name="connsiteX294" fmla="*/ 2357718 w 2657256"/>
                          <a:gd name="connsiteY294" fmla="*/ 2913681 h 3370881"/>
                          <a:gd name="connsiteX295" fmla="*/ 2348753 w 2657256"/>
                          <a:gd name="connsiteY295" fmla="*/ 2936093 h 3370881"/>
                          <a:gd name="connsiteX296" fmla="*/ 2339788 w 2657256"/>
                          <a:gd name="connsiteY296" fmla="*/ 2971952 h 3370881"/>
                          <a:gd name="connsiteX297" fmla="*/ 2326341 w 2657256"/>
                          <a:gd name="connsiteY297" fmla="*/ 2994364 h 3370881"/>
                          <a:gd name="connsiteX298" fmla="*/ 2317376 w 2657256"/>
                          <a:gd name="connsiteY298" fmla="*/ 3025740 h 3370881"/>
                          <a:gd name="connsiteX299" fmla="*/ 2303929 w 2657256"/>
                          <a:gd name="connsiteY299" fmla="*/ 3048152 h 3370881"/>
                          <a:gd name="connsiteX300" fmla="*/ 2290482 w 2657256"/>
                          <a:gd name="connsiteY300" fmla="*/ 3079529 h 3370881"/>
                          <a:gd name="connsiteX301" fmla="*/ 2272553 w 2657256"/>
                          <a:gd name="connsiteY301" fmla="*/ 3084011 h 3370881"/>
                          <a:gd name="connsiteX302" fmla="*/ 2259106 w 2657256"/>
                          <a:gd name="connsiteY302" fmla="*/ 3088493 h 3370881"/>
                          <a:gd name="connsiteX303" fmla="*/ 2241176 w 2657256"/>
                          <a:gd name="connsiteY303" fmla="*/ 3092976 h 3370881"/>
                          <a:gd name="connsiteX304" fmla="*/ 2209800 w 2657256"/>
                          <a:gd name="connsiteY304" fmla="*/ 3101940 h 3370881"/>
                          <a:gd name="connsiteX305" fmla="*/ 2205318 w 2657256"/>
                          <a:gd name="connsiteY305" fmla="*/ 3039187 h 3370881"/>
                          <a:gd name="connsiteX306" fmla="*/ 2218765 w 2657256"/>
                          <a:gd name="connsiteY306" fmla="*/ 3021258 h 3370881"/>
                          <a:gd name="connsiteX307" fmla="*/ 2245659 w 2657256"/>
                          <a:gd name="connsiteY307" fmla="*/ 2971952 h 3370881"/>
                          <a:gd name="connsiteX308" fmla="*/ 2268070 w 2657256"/>
                          <a:gd name="connsiteY308" fmla="*/ 2945058 h 3370881"/>
                          <a:gd name="connsiteX309" fmla="*/ 2298550 w 2657256"/>
                          <a:gd name="connsiteY309" fmla="*/ 2568540 h 3370881"/>
                          <a:gd name="connsiteX310" fmla="*/ 2284986 w 2657256"/>
                          <a:gd name="connsiteY310" fmla="*/ 2532681 h 3370881"/>
                          <a:gd name="connsiteX311" fmla="*/ 2293273 w 2657256"/>
                          <a:gd name="connsiteY311" fmla="*/ 2496653 h 3370881"/>
                          <a:gd name="connsiteX312" fmla="*/ 2278152 w 2657256"/>
                          <a:gd name="connsiteY312" fmla="*/ 2475178 h 3370881"/>
                          <a:gd name="connsiteX313" fmla="*/ 2245659 w 2657256"/>
                          <a:gd name="connsiteY313" fmla="*/ 2389247 h 3370881"/>
                          <a:gd name="connsiteX314" fmla="*/ 2195507 w 2657256"/>
                          <a:gd name="connsiteY314" fmla="*/ 2241328 h 3370881"/>
                          <a:gd name="connsiteX315" fmla="*/ 2083786 w 2657256"/>
                          <a:gd name="connsiteY315" fmla="*/ 2040300 h 3370881"/>
                          <a:gd name="connsiteX316" fmla="*/ 2048773 w 2657256"/>
                          <a:gd name="connsiteY316" fmla="*/ 2017971 h 3370881"/>
                          <a:gd name="connsiteX317" fmla="*/ 2074314 w 2657256"/>
                          <a:gd name="connsiteY317" fmla="*/ 2011967 h 3370881"/>
                          <a:gd name="connsiteX318" fmla="*/ 2034988 w 2657256"/>
                          <a:gd name="connsiteY318" fmla="*/ 2003764 h 3370881"/>
                          <a:gd name="connsiteX319" fmla="*/ 2026023 w 2657256"/>
                          <a:gd name="connsiteY319" fmla="*/ 2026176 h 3370881"/>
                          <a:gd name="connsiteX320" fmla="*/ 2021541 w 2657256"/>
                          <a:gd name="connsiteY320" fmla="*/ 2039623 h 3370881"/>
                          <a:gd name="connsiteX321" fmla="*/ 1999129 w 2657256"/>
                          <a:gd name="connsiteY321" fmla="*/ 2053070 h 3370881"/>
                          <a:gd name="connsiteX322" fmla="*/ 1990165 w 2657256"/>
                          <a:gd name="connsiteY322" fmla="*/ 2070999 h 3370881"/>
                          <a:gd name="connsiteX323" fmla="*/ 1967753 w 2657256"/>
                          <a:gd name="connsiteY323" fmla="*/ 2106858 h 3370881"/>
                          <a:gd name="connsiteX324" fmla="*/ 1981200 w 2657256"/>
                          <a:gd name="connsiteY324" fmla="*/ 2223399 h 3370881"/>
                          <a:gd name="connsiteX325" fmla="*/ 1994647 w 2657256"/>
                          <a:gd name="connsiteY325" fmla="*/ 2254776 h 3370881"/>
                          <a:gd name="connsiteX326" fmla="*/ 2003612 w 2657256"/>
                          <a:gd name="connsiteY326" fmla="*/ 2272705 h 3370881"/>
                          <a:gd name="connsiteX327" fmla="*/ 2026023 w 2657256"/>
                          <a:gd name="connsiteY327" fmla="*/ 2304081 h 3370881"/>
                          <a:gd name="connsiteX328" fmla="*/ 2043953 w 2657256"/>
                          <a:gd name="connsiteY328" fmla="*/ 2348905 h 3370881"/>
                          <a:gd name="connsiteX329" fmla="*/ 2061882 w 2657256"/>
                          <a:gd name="connsiteY329" fmla="*/ 2371317 h 3370881"/>
                          <a:gd name="connsiteX330" fmla="*/ 2088776 w 2657256"/>
                          <a:gd name="connsiteY330" fmla="*/ 2434070 h 3370881"/>
                          <a:gd name="connsiteX331" fmla="*/ 2102223 w 2657256"/>
                          <a:gd name="connsiteY331" fmla="*/ 2465446 h 3370881"/>
                          <a:gd name="connsiteX332" fmla="*/ 2106706 w 2657256"/>
                          <a:gd name="connsiteY332" fmla="*/ 2496823 h 3370881"/>
                          <a:gd name="connsiteX333" fmla="*/ 2124635 w 2657256"/>
                          <a:gd name="connsiteY333" fmla="*/ 2559576 h 3370881"/>
                          <a:gd name="connsiteX334" fmla="*/ 2138082 w 2657256"/>
                          <a:gd name="connsiteY334" fmla="*/ 2649223 h 3370881"/>
                          <a:gd name="connsiteX335" fmla="*/ 2147047 w 2657256"/>
                          <a:gd name="connsiteY335" fmla="*/ 2685081 h 3370881"/>
                          <a:gd name="connsiteX336" fmla="*/ 2151529 w 2657256"/>
                          <a:gd name="connsiteY336" fmla="*/ 2716458 h 3370881"/>
                          <a:gd name="connsiteX337" fmla="*/ 2160494 w 2657256"/>
                          <a:gd name="connsiteY337" fmla="*/ 2770246 h 3370881"/>
                          <a:gd name="connsiteX338" fmla="*/ 2156012 w 2657256"/>
                          <a:gd name="connsiteY338" fmla="*/ 2962987 h 3370881"/>
                          <a:gd name="connsiteX339" fmla="*/ 2138082 w 2657256"/>
                          <a:gd name="connsiteY339" fmla="*/ 3043670 h 3370881"/>
                          <a:gd name="connsiteX340" fmla="*/ 2133600 w 2657256"/>
                          <a:gd name="connsiteY340" fmla="*/ 3061599 h 3370881"/>
                          <a:gd name="connsiteX341" fmla="*/ 2120153 w 2657256"/>
                          <a:gd name="connsiteY341" fmla="*/ 3079529 h 3370881"/>
                          <a:gd name="connsiteX342" fmla="*/ 2111188 w 2657256"/>
                          <a:gd name="connsiteY342" fmla="*/ 3106423 h 3370881"/>
                          <a:gd name="connsiteX343" fmla="*/ 2088776 w 2657256"/>
                          <a:gd name="connsiteY343" fmla="*/ 3137799 h 3370881"/>
                          <a:gd name="connsiteX344" fmla="*/ 2075329 w 2657256"/>
                          <a:gd name="connsiteY344" fmla="*/ 3164693 h 3370881"/>
                          <a:gd name="connsiteX345" fmla="*/ 2061882 w 2657256"/>
                          <a:gd name="connsiteY345" fmla="*/ 3169176 h 3370881"/>
                          <a:gd name="connsiteX346" fmla="*/ 2021541 w 2657256"/>
                          <a:gd name="connsiteY346" fmla="*/ 3164693 h 3370881"/>
                          <a:gd name="connsiteX347" fmla="*/ 2012576 w 2657256"/>
                          <a:gd name="connsiteY347" fmla="*/ 3119870 h 3370881"/>
                          <a:gd name="connsiteX348" fmla="*/ 2048435 w 2657256"/>
                          <a:gd name="connsiteY348" fmla="*/ 3021258 h 3370881"/>
                          <a:gd name="connsiteX349" fmla="*/ 2048435 w 2657256"/>
                          <a:gd name="connsiteY349" fmla="*/ 3021258 h 3370881"/>
                          <a:gd name="connsiteX350" fmla="*/ 2061882 w 2657256"/>
                          <a:gd name="connsiteY350" fmla="*/ 2967470 h 3370881"/>
                          <a:gd name="connsiteX351" fmla="*/ 2070847 w 2657256"/>
                          <a:gd name="connsiteY351" fmla="*/ 2882305 h 3370881"/>
                          <a:gd name="connsiteX352" fmla="*/ 2066365 w 2657256"/>
                          <a:gd name="connsiteY352" fmla="*/ 2725423 h 3370881"/>
                          <a:gd name="connsiteX353" fmla="*/ 2043953 w 2657256"/>
                          <a:gd name="connsiteY353" fmla="*/ 2649223 h 3370881"/>
                          <a:gd name="connsiteX354" fmla="*/ 2030506 w 2657256"/>
                          <a:gd name="connsiteY354" fmla="*/ 2622329 h 3370881"/>
                          <a:gd name="connsiteX355" fmla="*/ 2017059 w 2657256"/>
                          <a:gd name="connsiteY355" fmla="*/ 2581987 h 3370881"/>
                          <a:gd name="connsiteX356" fmla="*/ 1981200 w 2657256"/>
                          <a:gd name="connsiteY356" fmla="*/ 2514752 h 3370881"/>
                          <a:gd name="connsiteX357" fmla="*/ 1972235 w 2657256"/>
                          <a:gd name="connsiteY357" fmla="*/ 2501305 h 3370881"/>
                          <a:gd name="connsiteX358" fmla="*/ 1958788 w 2657256"/>
                          <a:gd name="connsiteY358" fmla="*/ 2478893 h 3370881"/>
                          <a:gd name="connsiteX359" fmla="*/ 1905000 w 2657256"/>
                          <a:gd name="connsiteY359" fmla="*/ 2398211 h 3370881"/>
                          <a:gd name="connsiteX360" fmla="*/ 1882588 w 2657256"/>
                          <a:gd name="connsiteY360" fmla="*/ 2357870 h 3370881"/>
                          <a:gd name="connsiteX361" fmla="*/ 1869141 w 2657256"/>
                          <a:gd name="connsiteY361" fmla="*/ 2339940 h 3370881"/>
                          <a:gd name="connsiteX362" fmla="*/ 1806388 w 2657256"/>
                          <a:gd name="connsiteY362" fmla="*/ 2313046 h 3370881"/>
                          <a:gd name="connsiteX363" fmla="*/ 1779494 w 2657256"/>
                          <a:gd name="connsiteY363" fmla="*/ 2304081 h 3370881"/>
                          <a:gd name="connsiteX364" fmla="*/ 1752600 w 2657256"/>
                          <a:gd name="connsiteY364" fmla="*/ 2299599 h 3370881"/>
                          <a:gd name="connsiteX365" fmla="*/ 1680882 w 2657256"/>
                          <a:gd name="connsiteY365" fmla="*/ 2277187 h 3370881"/>
                          <a:gd name="connsiteX366" fmla="*/ 1662953 w 2657256"/>
                          <a:gd name="connsiteY366" fmla="*/ 2272705 h 3370881"/>
                          <a:gd name="connsiteX367" fmla="*/ 1640541 w 2657256"/>
                          <a:gd name="connsiteY367" fmla="*/ 2259258 h 3370881"/>
                          <a:gd name="connsiteX368" fmla="*/ 1604682 w 2657256"/>
                          <a:gd name="connsiteY368" fmla="*/ 2272705 h 3370881"/>
                          <a:gd name="connsiteX369" fmla="*/ 1537447 w 2657256"/>
                          <a:gd name="connsiteY369" fmla="*/ 2304081 h 3370881"/>
                          <a:gd name="connsiteX370" fmla="*/ 1546113 w 2657256"/>
                          <a:gd name="connsiteY370" fmla="*/ 2313644 h 3370881"/>
                          <a:gd name="connsiteX371" fmla="*/ 1488141 w 2657256"/>
                          <a:gd name="connsiteY371" fmla="*/ 2313046 h 3370881"/>
                          <a:gd name="connsiteX372" fmla="*/ 1478878 w 2657256"/>
                          <a:gd name="connsiteY372" fmla="*/ 2342331 h 3370881"/>
                          <a:gd name="connsiteX373" fmla="*/ 1402678 w 2657256"/>
                          <a:gd name="connsiteY373" fmla="*/ 2339641 h 3370881"/>
                          <a:gd name="connsiteX374" fmla="*/ 1322892 w 2657256"/>
                          <a:gd name="connsiteY374" fmla="*/ 2336952 h 3370881"/>
                          <a:gd name="connsiteX375" fmla="*/ 1199384 w 2657256"/>
                          <a:gd name="connsiteY375" fmla="*/ 2307041 h 3370881"/>
                          <a:gd name="connsiteX376" fmla="*/ 1066800 w 2657256"/>
                          <a:gd name="connsiteY376" fmla="*/ 2272705 h 3370881"/>
                          <a:gd name="connsiteX377" fmla="*/ 1030941 w 2657256"/>
                          <a:gd name="connsiteY377" fmla="*/ 2263740 h 3370881"/>
                          <a:gd name="connsiteX378" fmla="*/ 986118 w 2657256"/>
                          <a:gd name="connsiteY378" fmla="*/ 2241329 h 3370881"/>
                          <a:gd name="connsiteX379" fmla="*/ 968188 w 2657256"/>
                          <a:gd name="connsiteY379" fmla="*/ 2232364 h 3370881"/>
                          <a:gd name="connsiteX380" fmla="*/ 936812 w 2657256"/>
                          <a:gd name="connsiteY380" fmla="*/ 2214434 h 3370881"/>
                          <a:gd name="connsiteX381" fmla="*/ 905435 w 2657256"/>
                          <a:gd name="connsiteY381" fmla="*/ 2196505 h 3370881"/>
                          <a:gd name="connsiteX382" fmla="*/ 869576 w 2657256"/>
                          <a:gd name="connsiteY382" fmla="*/ 2209952 h 3370881"/>
                          <a:gd name="connsiteX383" fmla="*/ 856129 w 2657256"/>
                          <a:gd name="connsiteY383" fmla="*/ 2227881 h 3370881"/>
                          <a:gd name="connsiteX384" fmla="*/ 815788 w 2657256"/>
                          <a:gd name="connsiteY384" fmla="*/ 2268223 h 3370881"/>
                          <a:gd name="connsiteX385" fmla="*/ 788894 w 2657256"/>
                          <a:gd name="connsiteY385" fmla="*/ 2290634 h 3370881"/>
                          <a:gd name="connsiteX386" fmla="*/ 762000 w 2657256"/>
                          <a:gd name="connsiteY386" fmla="*/ 2313046 h 3370881"/>
                          <a:gd name="connsiteX387" fmla="*/ 753035 w 2657256"/>
                          <a:gd name="connsiteY387" fmla="*/ 2326493 h 3370881"/>
                          <a:gd name="connsiteX388" fmla="*/ 735106 w 2657256"/>
                          <a:gd name="connsiteY388" fmla="*/ 2339940 h 3370881"/>
                          <a:gd name="connsiteX389" fmla="*/ 712694 w 2657256"/>
                          <a:gd name="connsiteY389" fmla="*/ 2362352 h 3370881"/>
                          <a:gd name="connsiteX390" fmla="*/ 694765 w 2657256"/>
                          <a:gd name="connsiteY390" fmla="*/ 2375799 h 3370881"/>
                          <a:gd name="connsiteX391" fmla="*/ 681318 w 2657256"/>
                          <a:gd name="connsiteY391" fmla="*/ 2393729 h 3370881"/>
                          <a:gd name="connsiteX392" fmla="*/ 667870 w 2657256"/>
                          <a:gd name="connsiteY392" fmla="*/ 2402693 h 3370881"/>
                          <a:gd name="connsiteX393" fmla="*/ 623047 w 2657256"/>
                          <a:gd name="connsiteY393" fmla="*/ 2443034 h 3370881"/>
                          <a:gd name="connsiteX394" fmla="*/ 600635 w 2657256"/>
                          <a:gd name="connsiteY394" fmla="*/ 2474411 h 3370881"/>
                          <a:gd name="connsiteX395" fmla="*/ 587188 w 2657256"/>
                          <a:gd name="connsiteY395" fmla="*/ 2514752 h 3370881"/>
                          <a:gd name="connsiteX396" fmla="*/ 582706 w 2657256"/>
                          <a:gd name="connsiteY396" fmla="*/ 2546129 h 3370881"/>
                          <a:gd name="connsiteX397" fmla="*/ 596153 w 2657256"/>
                          <a:gd name="connsiteY397" fmla="*/ 2635776 h 3370881"/>
                          <a:gd name="connsiteX398" fmla="*/ 600635 w 2657256"/>
                          <a:gd name="connsiteY398" fmla="*/ 2653705 h 3370881"/>
                          <a:gd name="connsiteX399" fmla="*/ 609600 w 2657256"/>
                          <a:gd name="connsiteY399" fmla="*/ 2671634 h 3370881"/>
                          <a:gd name="connsiteX400" fmla="*/ 614082 w 2657256"/>
                          <a:gd name="connsiteY400" fmla="*/ 2689564 h 3370881"/>
                          <a:gd name="connsiteX401" fmla="*/ 623047 w 2657256"/>
                          <a:gd name="connsiteY401" fmla="*/ 2711976 h 3370881"/>
                          <a:gd name="connsiteX402" fmla="*/ 627529 w 2657256"/>
                          <a:gd name="connsiteY402" fmla="*/ 2734387 h 3370881"/>
                          <a:gd name="connsiteX403" fmla="*/ 640976 w 2657256"/>
                          <a:gd name="connsiteY403" fmla="*/ 2765764 h 3370881"/>
                          <a:gd name="connsiteX404" fmla="*/ 645459 w 2657256"/>
                          <a:gd name="connsiteY404" fmla="*/ 2779211 h 3370881"/>
                          <a:gd name="connsiteX405" fmla="*/ 658906 w 2657256"/>
                          <a:gd name="connsiteY405" fmla="*/ 2801623 h 3370881"/>
                          <a:gd name="connsiteX406" fmla="*/ 676835 w 2657256"/>
                          <a:gd name="connsiteY406" fmla="*/ 2864376 h 3370881"/>
                          <a:gd name="connsiteX407" fmla="*/ 690282 w 2657256"/>
                          <a:gd name="connsiteY407" fmla="*/ 2895752 h 3370881"/>
                          <a:gd name="connsiteX408" fmla="*/ 699247 w 2657256"/>
                          <a:gd name="connsiteY408" fmla="*/ 2940576 h 3370881"/>
                          <a:gd name="connsiteX409" fmla="*/ 703729 w 2657256"/>
                          <a:gd name="connsiteY409" fmla="*/ 2967470 h 3370881"/>
                          <a:gd name="connsiteX410" fmla="*/ 717176 w 2657256"/>
                          <a:gd name="connsiteY410" fmla="*/ 2994364 h 3370881"/>
                          <a:gd name="connsiteX411" fmla="*/ 735106 w 2657256"/>
                          <a:gd name="connsiteY411" fmla="*/ 3052634 h 3370881"/>
                          <a:gd name="connsiteX412" fmla="*/ 739588 w 2657256"/>
                          <a:gd name="connsiteY412" fmla="*/ 3079529 h 3370881"/>
                          <a:gd name="connsiteX413" fmla="*/ 762000 w 2657256"/>
                          <a:gd name="connsiteY413" fmla="*/ 3142281 h 3370881"/>
                          <a:gd name="connsiteX414" fmla="*/ 766482 w 2657256"/>
                          <a:gd name="connsiteY414" fmla="*/ 3231929 h 3370881"/>
                          <a:gd name="connsiteX415" fmla="*/ 770965 w 2657256"/>
                          <a:gd name="connsiteY415" fmla="*/ 3254340 h 3370881"/>
                          <a:gd name="connsiteX416" fmla="*/ 775447 w 2657256"/>
                          <a:gd name="connsiteY416" fmla="*/ 3285717 h 3370881"/>
                          <a:gd name="connsiteX417" fmla="*/ 748553 w 2657256"/>
                          <a:gd name="connsiteY417" fmla="*/ 3335023 h 3370881"/>
                          <a:gd name="connsiteX418" fmla="*/ 721659 w 2657256"/>
                          <a:gd name="connsiteY418" fmla="*/ 3343987 h 3370881"/>
                          <a:gd name="connsiteX419" fmla="*/ 708212 w 2657256"/>
                          <a:gd name="connsiteY419" fmla="*/ 3348470 h 3370881"/>
                          <a:gd name="connsiteX420" fmla="*/ 623047 w 2657256"/>
                          <a:gd name="connsiteY420" fmla="*/ 3330540 h 3370881"/>
                          <a:gd name="connsiteX421" fmla="*/ 609600 w 2657256"/>
                          <a:gd name="connsiteY421" fmla="*/ 3308129 h 3370881"/>
                          <a:gd name="connsiteX422" fmla="*/ 591670 w 2657256"/>
                          <a:gd name="connsiteY422" fmla="*/ 3267787 h 3370881"/>
                          <a:gd name="connsiteX423" fmla="*/ 560294 w 2657256"/>
                          <a:gd name="connsiteY423" fmla="*/ 3209517 h 3370881"/>
                          <a:gd name="connsiteX424" fmla="*/ 551329 w 2657256"/>
                          <a:gd name="connsiteY424" fmla="*/ 3196070 h 3370881"/>
                          <a:gd name="connsiteX425" fmla="*/ 528918 w 2657256"/>
                          <a:gd name="connsiteY425" fmla="*/ 3173658 h 3370881"/>
                          <a:gd name="connsiteX426" fmla="*/ 519953 w 2657256"/>
                          <a:gd name="connsiteY426" fmla="*/ 3128834 h 3370881"/>
                          <a:gd name="connsiteX427" fmla="*/ 524435 w 2657256"/>
                          <a:gd name="connsiteY427" fmla="*/ 3101940 h 3370881"/>
                          <a:gd name="connsiteX428" fmla="*/ 528918 w 2657256"/>
                          <a:gd name="connsiteY428" fmla="*/ 3088493 h 3370881"/>
                          <a:gd name="connsiteX429" fmla="*/ 542365 w 2657256"/>
                          <a:gd name="connsiteY429" fmla="*/ 3052634 h 3370881"/>
                          <a:gd name="connsiteX430" fmla="*/ 484094 w 2657256"/>
                          <a:gd name="connsiteY430" fmla="*/ 2886787 h 3370881"/>
                          <a:gd name="connsiteX431" fmla="*/ 443753 w 2657256"/>
                          <a:gd name="connsiteY431" fmla="*/ 2779211 h 3370881"/>
                          <a:gd name="connsiteX432" fmla="*/ 439270 w 2657256"/>
                          <a:gd name="connsiteY432" fmla="*/ 2752317 h 3370881"/>
                          <a:gd name="connsiteX433" fmla="*/ 430306 w 2657256"/>
                          <a:gd name="connsiteY433" fmla="*/ 2716458 h 3370881"/>
                          <a:gd name="connsiteX434" fmla="*/ 425823 w 2657256"/>
                          <a:gd name="connsiteY434" fmla="*/ 2680599 h 3370881"/>
                          <a:gd name="connsiteX435" fmla="*/ 398929 w 2657256"/>
                          <a:gd name="connsiteY435" fmla="*/ 2599917 h 3370881"/>
                          <a:gd name="connsiteX436" fmla="*/ 385482 w 2657256"/>
                          <a:gd name="connsiteY436" fmla="*/ 2568540 h 3370881"/>
                          <a:gd name="connsiteX437" fmla="*/ 381000 w 2657256"/>
                          <a:gd name="connsiteY437" fmla="*/ 2550611 h 3370881"/>
                          <a:gd name="connsiteX438" fmla="*/ 372035 w 2657256"/>
                          <a:gd name="connsiteY438" fmla="*/ 2483376 h 3370881"/>
                          <a:gd name="connsiteX439" fmla="*/ 367553 w 2657256"/>
                          <a:gd name="connsiteY439" fmla="*/ 2469929 h 3370881"/>
                          <a:gd name="connsiteX440" fmla="*/ 407894 w 2657256"/>
                          <a:gd name="connsiteY440" fmla="*/ 2451999 h 3370881"/>
                          <a:gd name="connsiteX441" fmla="*/ 515470 w 2657256"/>
                          <a:gd name="connsiteY441" fmla="*/ 2407176 h 3370881"/>
                          <a:gd name="connsiteX442" fmla="*/ 578223 w 2657256"/>
                          <a:gd name="connsiteY442" fmla="*/ 2353387 h 3370881"/>
                          <a:gd name="connsiteX443" fmla="*/ 587188 w 2657256"/>
                          <a:gd name="connsiteY443" fmla="*/ 2330976 h 3370881"/>
                          <a:gd name="connsiteX444" fmla="*/ 614082 w 2657256"/>
                          <a:gd name="connsiteY444" fmla="*/ 2254776 h 3370881"/>
                          <a:gd name="connsiteX445" fmla="*/ 649941 w 2657256"/>
                          <a:gd name="connsiteY445" fmla="*/ 2200987 h 3370881"/>
                          <a:gd name="connsiteX446" fmla="*/ 690282 w 2657256"/>
                          <a:gd name="connsiteY446" fmla="*/ 2174093 h 3370881"/>
                          <a:gd name="connsiteX447" fmla="*/ 703729 w 2657256"/>
                          <a:gd name="connsiteY447" fmla="*/ 2165129 h 3370881"/>
                          <a:gd name="connsiteX448" fmla="*/ 739588 w 2657256"/>
                          <a:gd name="connsiteY448" fmla="*/ 2147199 h 3370881"/>
                          <a:gd name="connsiteX449" fmla="*/ 708212 w 2657256"/>
                          <a:gd name="connsiteY449" fmla="*/ 2187540 h 3370881"/>
                          <a:gd name="connsiteX450" fmla="*/ 654423 w 2657256"/>
                          <a:gd name="connsiteY450" fmla="*/ 2241329 h 3370881"/>
                          <a:gd name="connsiteX451" fmla="*/ 636494 w 2657256"/>
                          <a:gd name="connsiteY451" fmla="*/ 2259258 h 3370881"/>
                          <a:gd name="connsiteX452" fmla="*/ 614082 w 2657256"/>
                          <a:gd name="connsiteY452" fmla="*/ 2286152 h 3370881"/>
                          <a:gd name="connsiteX453" fmla="*/ 592179 w 2657256"/>
                          <a:gd name="connsiteY453" fmla="*/ 2282347 h 3370881"/>
                          <a:gd name="connsiteX454" fmla="*/ 555980 w 2657256"/>
                          <a:gd name="connsiteY454" fmla="*/ 2313892 h 3370881"/>
                          <a:gd name="connsiteX455" fmla="*/ 524435 w 2657256"/>
                          <a:gd name="connsiteY455" fmla="*/ 2348905 h 3370881"/>
                          <a:gd name="connsiteX456" fmla="*/ 502023 w 2657256"/>
                          <a:gd name="connsiteY456" fmla="*/ 2362352 h 3370881"/>
                          <a:gd name="connsiteX457" fmla="*/ 461682 w 2657256"/>
                          <a:gd name="connsiteY457" fmla="*/ 2389246 h 3370881"/>
                          <a:gd name="connsiteX458" fmla="*/ 448235 w 2657256"/>
                          <a:gd name="connsiteY458" fmla="*/ 2398211 h 3370881"/>
                          <a:gd name="connsiteX459" fmla="*/ 430306 w 2657256"/>
                          <a:gd name="connsiteY459" fmla="*/ 2407176 h 3370881"/>
                          <a:gd name="connsiteX460" fmla="*/ 412376 w 2657256"/>
                          <a:gd name="connsiteY460" fmla="*/ 2420623 h 3370881"/>
                          <a:gd name="connsiteX461" fmla="*/ 389965 w 2657256"/>
                          <a:gd name="connsiteY461" fmla="*/ 2429587 h 3370881"/>
                          <a:gd name="connsiteX462" fmla="*/ 372035 w 2657256"/>
                          <a:gd name="connsiteY462" fmla="*/ 2443034 h 3370881"/>
                          <a:gd name="connsiteX463" fmla="*/ 318247 w 2657256"/>
                          <a:gd name="connsiteY463" fmla="*/ 2474411 h 3370881"/>
                          <a:gd name="connsiteX464" fmla="*/ 304800 w 2657256"/>
                          <a:gd name="connsiteY464" fmla="*/ 2492340 h 3370881"/>
                          <a:gd name="connsiteX465" fmla="*/ 282388 w 2657256"/>
                          <a:gd name="connsiteY465" fmla="*/ 2519234 h 3370881"/>
                          <a:gd name="connsiteX466" fmla="*/ 295835 w 2657256"/>
                          <a:gd name="connsiteY466" fmla="*/ 2815070 h 3370881"/>
                          <a:gd name="connsiteX467" fmla="*/ 300318 w 2657256"/>
                          <a:gd name="connsiteY467" fmla="*/ 2837481 h 3370881"/>
                          <a:gd name="connsiteX468" fmla="*/ 304800 w 2657256"/>
                          <a:gd name="connsiteY468" fmla="*/ 2868858 h 3370881"/>
                          <a:gd name="connsiteX469" fmla="*/ 309282 w 2657256"/>
                          <a:gd name="connsiteY469" fmla="*/ 2927129 h 3370881"/>
                          <a:gd name="connsiteX470" fmla="*/ 322729 w 2657256"/>
                          <a:gd name="connsiteY470" fmla="*/ 2985399 h 3370881"/>
                          <a:gd name="connsiteX471" fmla="*/ 327212 w 2657256"/>
                          <a:gd name="connsiteY471" fmla="*/ 3012293 h 3370881"/>
                          <a:gd name="connsiteX472" fmla="*/ 331694 w 2657256"/>
                          <a:gd name="connsiteY472" fmla="*/ 3043670 h 3370881"/>
                          <a:gd name="connsiteX473" fmla="*/ 345141 w 2657256"/>
                          <a:gd name="connsiteY473" fmla="*/ 3070564 h 3370881"/>
                          <a:gd name="connsiteX474" fmla="*/ 367553 w 2657256"/>
                          <a:gd name="connsiteY474" fmla="*/ 3124352 h 3370881"/>
                          <a:gd name="connsiteX475" fmla="*/ 381000 w 2657256"/>
                          <a:gd name="connsiteY475" fmla="*/ 3182623 h 3370881"/>
                          <a:gd name="connsiteX476" fmla="*/ 389965 w 2657256"/>
                          <a:gd name="connsiteY476" fmla="*/ 3196070 h 3370881"/>
                          <a:gd name="connsiteX477" fmla="*/ 394447 w 2657256"/>
                          <a:gd name="connsiteY477" fmla="*/ 3213999 h 3370881"/>
                          <a:gd name="connsiteX478" fmla="*/ 412376 w 2657256"/>
                          <a:gd name="connsiteY478" fmla="*/ 3245376 h 3370881"/>
                          <a:gd name="connsiteX479" fmla="*/ 416859 w 2657256"/>
                          <a:gd name="connsiteY479" fmla="*/ 3258823 h 3370881"/>
                          <a:gd name="connsiteX480" fmla="*/ 425823 w 2657256"/>
                          <a:gd name="connsiteY480" fmla="*/ 3272270 h 3370881"/>
                          <a:gd name="connsiteX481" fmla="*/ 439270 w 2657256"/>
                          <a:gd name="connsiteY481" fmla="*/ 3303646 h 3370881"/>
                          <a:gd name="connsiteX482" fmla="*/ 439270 w 2657256"/>
                          <a:gd name="connsiteY482" fmla="*/ 3352952 h 3370881"/>
                          <a:gd name="connsiteX483" fmla="*/ 430306 w 2657256"/>
                          <a:gd name="connsiteY483" fmla="*/ 3366399 h 3370881"/>
                          <a:gd name="connsiteX484" fmla="*/ 412376 w 2657256"/>
                          <a:gd name="connsiteY484" fmla="*/ 3370881 h 3370881"/>
                          <a:gd name="connsiteX485" fmla="*/ 295835 w 2657256"/>
                          <a:gd name="connsiteY485" fmla="*/ 3357434 h 3370881"/>
                          <a:gd name="connsiteX486" fmla="*/ 264459 w 2657256"/>
                          <a:gd name="connsiteY486" fmla="*/ 3276752 h 3370881"/>
                          <a:gd name="connsiteX487" fmla="*/ 259976 w 2657256"/>
                          <a:gd name="connsiteY487" fmla="*/ 3240893 h 3370881"/>
                          <a:gd name="connsiteX488" fmla="*/ 246529 w 2657256"/>
                          <a:gd name="connsiteY488" fmla="*/ 3178140 h 3370881"/>
                          <a:gd name="connsiteX489" fmla="*/ 237565 w 2657256"/>
                          <a:gd name="connsiteY489" fmla="*/ 3084011 h 3370881"/>
                          <a:gd name="connsiteX490" fmla="*/ 228600 w 2657256"/>
                          <a:gd name="connsiteY490" fmla="*/ 3057117 h 3370881"/>
                          <a:gd name="connsiteX491" fmla="*/ 219635 w 2657256"/>
                          <a:gd name="connsiteY491" fmla="*/ 3021258 h 3370881"/>
                          <a:gd name="connsiteX492" fmla="*/ 206188 w 2657256"/>
                          <a:gd name="connsiteY492" fmla="*/ 2980917 h 3370881"/>
                          <a:gd name="connsiteX493" fmla="*/ 201706 w 2657256"/>
                          <a:gd name="connsiteY493" fmla="*/ 2949540 h 3370881"/>
                          <a:gd name="connsiteX494" fmla="*/ 197223 w 2657256"/>
                          <a:gd name="connsiteY494" fmla="*/ 2927129 h 3370881"/>
                          <a:gd name="connsiteX495" fmla="*/ 192741 w 2657256"/>
                          <a:gd name="connsiteY495" fmla="*/ 2891270 h 3370881"/>
                          <a:gd name="connsiteX496" fmla="*/ 188259 w 2657256"/>
                          <a:gd name="connsiteY496" fmla="*/ 2850929 h 3370881"/>
                          <a:gd name="connsiteX497" fmla="*/ 179294 w 2657256"/>
                          <a:gd name="connsiteY497" fmla="*/ 2824034 h 3370881"/>
                          <a:gd name="connsiteX498" fmla="*/ 165847 w 2657256"/>
                          <a:gd name="connsiteY498" fmla="*/ 2774729 h 3370881"/>
                          <a:gd name="connsiteX499" fmla="*/ 161365 w 2657256"/>
                          <a:gd name="connsiteY499" fmla="*/ 2747834 h 3370881"/>
                          <a:gd name="connsiteX500" fmla="*/ 156882 w 2657256"/>
                          <a:gd name="connsiteY500" fmla="*/ 2559576 h 3370881"/>
                          <a:gd name="connsiteX501" fmla="*/ 152400 w 2657256"/>
                          <a:gd name="connsiteY501" fmla="*/ 2519234 h 3370881"/>
                          <a:gd name="connsiteX502" fmla="*/ 118035 w 2657256"/>
                          <a:gd name="connsiteY502" fmla="*/ 2400004 h 3370881"/>
                          <a:gd name="connsiteX503" fmla="*/ 117048 w 2657256"/>
                          <a:gd name="connsiteY503" fmla="*/ 2344423 h 3370881"/>
                          <a:gd name="connsiteX504" fmla="*/ 100106 w 2657256"/>
                          <a:gd name="connsiteY504" fmla="*/ 2330976 h 3370881"/>
                          <a:gd name="connsiteX505" fmla="*/ 138953 w 2657256"/>
                          <a:gd name="connsiteY505" fmla="*/ 2313046 h 3370881"/>
                          <a:gd name="connsiteX506" fmla="*/ 152400 w 2657256"/>
                          <a:gd name="connsiteY506" fmla="*/ 2304081 h 3370881"/>
                          <a:gd name="connsiteX507" fmla="*/ 170329 w 2657256"/>
                          <a:gd name="connsiteY507" fmla="*/ 2259258 h 3370881"/>
                          <a:gd name="connsiteX508" fmla="*/ 188259 w 2657256"/>
                          <a:gd name="connsiteY508" fmla="*/ 2223399 h 3370881"/>
                          <a:gd name="connsiteX509" fmla="*/ 206188 w 2657256"/>
                          <a:gd name="connsiteY509" fmla="*/ 2187540 h 3370881"/>
                          <a:gd name="connsiteX510" fmla="*/ 210670 w 2657256"/>
                          <a:gd name="connsiteY510" fmla="*/ 2174093 h 3370881"/>
                          <a:gd name="connsiteX511" fmla="*/ 219635 w 2657256"/>
                          <a:gd name="connsiteY511" fmla="*/ 2115823 h 3370881"/>
                          <a:gd name="connsiteX512" fmla="*/ 210670 w 2657256"/>
                          <a:gd name="connsiteY512" fmla="*/ 1958940 h 3370881"/>
                          <a:gd name="connsiteX513" fmla="*/ 192741 w 2657256"/>
                          <a:gd name="connsiteY513" fmla="*/ 1923081 h 3370881"/>
                          <a:gd name="connsiteX514" fmla="*/ 179294 w 2657256"/>
                          <a:gd name="connsiteY514" fmla="*/ 1891705 h 3370881"/>
                          <a:gd name="connsiteX515" fmla="*/ 165847 w 2657256"/>
                          <a:gd name="connsiteY515" fmla="*/ 1864811 h 3370881"/>
                          <a:gd name="connsiteX516" fmla="*/ 152400 w 2657256"/>
                          <a:gd name="connsiteY516" fmla="*/ 1833434 h 3370881"/>
                          <a:gd name="connsiteX517" fmla="*/ 143435 w 2657256"/>
                          <a:gd name="connsiteY517" fmla="*/ 1819987 h 3370881"/>
                          <a:gd name="connsiteX518" fmla="*/ 107576 w 2657256"/>
                          <a:gd name="connsiteY518" fmla="*/ 1784129 h 3370881"/>
                          <a:gd name="connsiteX519" fmla="*/ 94129 w 2657256"/>
                          <a:gd name="connsiteY519" fmla="*/ 1779646 h 3370881"/>
                          <a:gd name="connsiteX520" fmla="*/ 71718 w 2657256"/>
                          <a:gd name="connsiteY520" fmla="*/ 1770681 h 3370881"/>
                          <a:gd name="connsiteX521" fmla="*/ 58270 w 2657256"/>
                          <a:gd name="connsiteY521" fmla="*/ 1761717 h 3370881"/>
                          <a:gd name="connsiteX522" fmla="*/ 26894 w 2657256"/>
                          <a:gd name="connsiteY522" fmla="*/ 1730340 h 3370881"/>
                          <a:gd name="connsiteX523" fmla="*/ 0 w 2657256"/>
                          <a:gd name="connsiteY523" fmla="*/ 1707929 h 3370881"/>
                          <a:gd name="connsiteX0" fmla="*/ 0 w 2657256"/>
                          <a:gd name="connsiteY0" fmla="*/ 1707929 h 3370881"/>
                          <a:gd name="connsiteX1" fmla="*/ 22412 w 2657256"/>
                          <a:gd name="connsiteY1" fmla="*/ 1698964 h 3370881"/>
                          <a:gd name="connsiteX2" fmla="*/ 31376 w 2657256"/>
                          <a:gd name="connsiteY2" fmla="*/ 1681034 h 3370881"/>
                          <a:gd name="connsiteX3" fmla="*/ 44823 w 2657256"/>
                          <a:gd name="connsiteY3" fmla="*/ 1672070 h 3370881"/>
                          <a:gd name="connsiteX4" fmla="*/ 58270 w 2657256"/>
                          <a:gd name="connsiteY4" fmla="*/ 1654140 h 3370881"/>
                          <a:gd name="connsiteX5" fmla="*/ 76200 w 2657256"/>
                          <a:gd name="connsiteY5" fmla="*/ 1645176 h 3370881"/>
                          <a:gd name="connsiteX6" fmla="*/ 98612 w 2657256"/>
                          <a:gd name="connsiteY6" fmla="*/ 1636211 h 3370881"/>
                          <a:gd name="connsiteX7" fmla="*/ 125506 w 2657256"/>
                          <a:gd name="connsiteY7" fmla="*/ 1627246 h 3370881"/>
                          <a:gd name="connsiteX8" fmla="*/ 152400 w 2657256"/>
                          <a:gd name="connsiteY8" fmla="*/ 1609317 h 3370881"/>
                          <a:gd name="connsiteX9" fmla="*/ 170329 w 2657256"/>
                          <a:gd name="connsiteY9" fmla="*/ 1600352 h 3370881"/>
                          <a:gd name="connsiteX10" fmla="*/ 188259 w 2657256"/>
                          <a:gd name="connsiteY10" fmla="*/ 1582423 h 3370881"/>
                          <a:gd name="connsiteX11" fmla="*/ 228600 w 2657256"/>
                          <a:gd name="connsiteY11" fmla="*/ 1564493 h 3370881"/>
                          <a:gd name="connsiteX12" fmla="*/ 255494 w 2657256"/>
                          <a:gd name="connsiteY12" fmla="*/ 1546564 h 3370881"/>
                          <a:gd name="connsiteX13" fmla="*/ 300318 w 2657256"/>
                          <a:gd name="connsiteY13" fmla="*/ 1524152 h 3370881"/>
                          <a:gd name="connsiteX14" fmla="*/ 313765 w 2657256"/>
                          <a:gd name="connsiteY14" fmla="*/ 1515187 h 3370881"/>
                          <a:gd name="connsiteX15" fmla="*/ 340659 w 2657256"/>
                          <a:gd name="connsiteY15" fmla="*/ 1510705 h 3370881"/>
                          <a:gd name="connsiteX16" fmla="*/ 363070 w 2657256"/>
                          <a:gd name="connsiteY16" fmla="*/ 1506223 h 3370881"/>
                          <a:gd name="connsiteX17" fmla="*/ 389965 w 2657256"/>
                          <a:gd name="connsiteY17" fmla="*/ 1501740 h 3370881"/>
                          <a:gd name="connsiteX18" fmla="*/ 425823 w 2657256"/>
                          <a:gd name="connsiteY18" fmla="*/ 1497258 h 3370881"/>
                          <a:gd name="connsiteX19" fmla="*/ 470647 w 2657256"/>
                          <a:gd name="connsiteY19" fmla="*/ 1488293 h 3370881"/>
                          <a:gd name="connsiteX20" fmla="*/ 515470 w 2657256"/>
                          <a:gd name="connsiteY20" fmla="*/ 1479329 h 3370881"/>
                          <a:gd name="connsiteX21" fmla="*/ 528918 w 2657256"/>
                          <a:gd name="connsiteY21" fmla="*/ 1470364 h 3370881"/>
                          <a:gd name="connsiteX22" fmla="*/ 600635 w 2657256"/>
                          <a:gd name="connsiteY22" fmla="*/ 1456917 h 3370881"/>
                          <a:gd name="connsiteX23" fmla="*/ 690282 w 2657256"/>
                          <a:gd name="connsiteY23" fmla="*/ 1447952 h 3370881"/>
                          <a:gd name="connsiteX24" fmla="*/ 793376 w 2657256"/>
                          <a:gd name="connsiteY24" fmla="*/ 1452434 h 3370881"/>
                          <a:gd name="connsiteX25" fmla="*/ 874059 w 2657256"/>
                          <a:gd name="connsiteY25" fmla="*/ 1465881 h 3370881"/>
                          <a:gd name="connsiteX26" fmla="*/ 914400 w 2657256"/>
                          <a:gd name="connsiteY26" fmla="*/ 1470364 h 3370881"/>
                          <a:gd name="connsiteX27" fmla="*/ 1030941 w 2657256"/>
                          <a:gd name="connsiteY27" fmla="*/ 1483811 h 3370881"/>
                          <a:gd name="connsiteX28" fmla="*/ 1151965 w 2657256"/>
                          <a:gd name="connsiteY28" fmla="*/ 1492776 h 3370881"/>
                          <a:gd name="connsiteX29" fmla="*/ 1281953 w 2657256"/>
                          <a:gd name="connsiteY29" fmla="*/ 1501740 h 3370881"/>
                          <a:gd name="connsiteX30" fmla="*/ 1465729 w 2657256"/>
                          <a:gd name="connsiteY30" fmla="*/ 1497258 h 3370881"/>
                          <a:gd name="connsiteX31" fmla="*/ 1510553 w 2657256"/>
                          <a:gd name="connsiteY31" fmla="*/ 1492776 h 3370881"/>
                          <a:gd name="connsiteX32" fmla="*/ 1582270 w 2657256"/>
                          <a:gd name="connsiteY32" fmla="*/ 1461399 h 3370881"/>
                          <a:gd name="connsiteX33" fmla="*/ 1604682 w 2657256"/>
                          <a:gd name="connsiteY33" fmla="*/ 1456917 h 3370881"/>
                          <a:gd name="connsiteX34" fmla="*/ 1622612 w 2657256"/>
                          <a:gd name="connsiteY34" fmla="*/ 1447952 h 3370881"/>
                          <a:gd name="connsiteX35" fmla="*/ 1645023 w 2657256"/>
                          <a:gd name="connsiteY35" fmla="*/ 1438987 h 3370881"/>
                          <a:gd name="connsiteX36" fmla="*/ 1662953 w 2657256"/>
                          <a:gd name="connsiteY36" fmla="*/ 1425540 h 3370881"/>
                          <a:gd name="connsiteX37" fmla="*/ 1698812 w 2657256"/>
                          <a:gd name="connsiteY37" fmla="*/ 1407611 h 3370881"/>
                          <a:gd name="connsiteX38" fmla="*/ 1739153 w 2657256"/>
                          <a:gd name="connsiteY38" fmla="*/ 1380717 h 3370881"/>
                          <a:gd name="connsiteX39" fmla="*/ 1752600 w 2657256"/>
                          <a:gd name="connsiteY39" fmla="*/ 1367270 h 3370881"/>
                          <a:gd name="connsiteX40" fmla="*/ 1775012 w 2657256"/>
                          <a:gd name="connsiteY40" fmla="*/ 1353823 h 3370881"/>
                          <a:gd name="connsiteX41" fmla="*/ 1797423 w 2657256"/>
                          <a:gd name="connsiteY41" fmla="*/ 1335893 h 3370881"/>
                          <a:gd name="connsiteX42" fmla="*/ 1810870 w 2657256"/>
                          <a:gd name="connsiteY42" fmla="*/ 1304517 h 3370881"/>
                          <a:gd name="connsiteX43" fmla="*/ 1815353 w 2657256"/>
                          <a:gd name="connsiteY43" fmla="*/ 1291070 h 3370881"/>
                          <a:gd name="connsiteX44" fmla="*/ 1801906 w 2657256"/>
                          <a:gd name="connsiteY44" fmla="*/ 1138670 h 3370881"/>
                          <a:gd name="connsiteX45" fmla="*/ 1792941 w 2657256"/>
                          <a:gd name="connsiteY45" fmla="*/ 1125223 h 3370881"/>
                          <a:gd name="connsiteX46" fmla="*/ 1757082 w 2657256"/>
                          <a:gd name="connsiteY46" fmla="*/ 1093846 h 3370881"/>
                          <a:gd name="connsiteX47" fmla="*/ 1730188 w 2657256"/>
                          <a:gd name="connsiteY47" fmla="*/ 1066952 h 3370881"/>
                          <a:gd name="connsiteX48" fmla="*/ 1703294 w 2657256"/>
                          <a:gd name="connsiteY48" fmla="*/ 1049023 h 3370881"/>
                          <a:gd name="connsiteX49" fmla="*/ 1622612 w 2657256"/>
                          <a:gd name="connsiteY49" fmla="*/ 1053505 h 3370881"/>
                          <a:gd name="connsiteX50" fmla="*/ 1595718 w 2657256"/>
                          <a:gd name="connsiteY50" fmla="*/ 1062470 h 3370881"/>
                          <a:gd name="connsiteX51" fmla="*/ 1573306 w 2657256"/>
                          <a:gd name="connsiteY51" fmla="*/ 1066952 h 3370881"/>
                          <a:gd name="connsiteX52" fmla="*/ 1453385 w 2657256"/>
                          <a:gd name="connsiteY52" fmla="*/ 1082761 h 3370881"/>
                          <a:gd name="connsiteX53" fmla="*/ 1326776 w 2657256"/>
                          <a:gd name="connsiteY53" fmla="*/ 1062470 h 3370881"/>
                          <a:gd name="connsiteX54" fmla="*/ 1308847 w 2657256"/>
                          <a:gd name="connsiteY54" fmla="*/ 1057987 h 3370881"/>
                          <a:gd name="connsiteX55" fmla="*/ 1277470 w 2657256"/>
                          <a:gd name="connsiteY55" fmla="*/ 1053505 h 3370881"/>
                          <a:gd name="connsiteX56" fmla="*/ 1259541 w 2657256"/>
                          <a:gd name="connsiteY56" fmla="*/ 1049023 h 3370881"/>
                          <a:gd name="connsiteX57" fmla="*/ 1232647 w 2657256"/>
                          <a:gd name="connsiteY57" fmla="*/ 1044540 h 3370881"/>
                          <a:gd name="connsiteX58" fmla="*/ 1053353 w 2657256"/>
                          <a:gd name="connsiteY58" fmla="*/ 1049023 h 3370881"/>
                          <a:gd name="connsiteX59" fmla="*/ 1035423 w 2657256"/>
                          <a:gd name="connsiteY59" fmla="*/ 1053505 h 3370881"/>
                          <a:gd name="connsiteX60" fmla="*/ 1008529 w 2657256"/>
                          <a:gd name="connsiteY60" fmla="*/ 1057987 h 3370881"/>
                          <a:gd name="connsiteX61" fmla="*/ 995082 w 2657256"/>
                          <a:gd name="connsiteY61" fmla="*/ 1062470 h 3370881"/>
                          <a:gd name="connsiteX62" fmla="*/ 945776 w 2657256"/>
                          <a:gd name="connsiteY62" fmla="*/ 1031093 h 3370881"/>
                          <a:gd name="connsiteX63" fmla="*/ 941294 w 2657256"/>
                          <a:gd name="connsiteY63" fmla="*/ 1017646 h 3370881"/>
                          <a:gd name="connsiteX64" fmla="*/ 932329 w 2657256"/>
                          <a:gd name="connsiteY64" fmla="*/ 919034 h 3370881"/>
                          <a:gd name="connsiteX65" fmla="*/ 914400 w 2657256"/>
                          <a:gd name="connsiteY65" fmla="*/ 901105 h 3370881"/>
                          <a:gd name="connsiteX66" fmla="*/ 918882 w 2657256"/>
                          <a:gd name="connsiteY66" fmla="*/ 869729 h 3370881"/>
                          <a:gd name="connsiteX67" fmla="*/ 941294 w 2657256"/>
                          <a:gd name="connsiteY67" fmla="*/ 865246 h 3370881"/>
                          <a:gd name="connsiteX68" fmla="*/ 959223 w 2657256"/>
                          <a:gd name="connsiteY68" fmla="*/ 851799 h 3370881"/>
                          <a:gd name="connsiteX69" fmla="*/ 990600 w 2657256"/>
                          <a:gd name="connsiteY69" fmla="*/ 847317 h 3370881"/>
                          <a:gd name="connsiteX70" fmla="*/ 1129553 w 2657256"/>
                          <a:gd name="connsiteY70" fmla="*/ 838352 h 3370881"/>
                          <a:gd name="connsiteX71" fmla="*/ 1147482 w 2657256"/>
                          <a:gd name="connsiteY71" fmla="*/ 829387 h 3370881"/>
                          <a:gd name="connsiteX72" fmla="*/ 1178859 w 2657256"/>
                          <a:gd name="connsiteY72" fmla="*/ 806976 h 3370881"/>
                          <a:gd name="connsiteX73" fmla="*/ 1192306 w 2657256"/>
                          <a:gd name="connsiteY73" fmla="*/ 793529 h 3370881"/>
                          <a:gd name="connsiteX74" fmla="*/ 1214718 w 2657256"/>
                          <a:gd name="connsiteY74" fmla="*/ 784564 h 3370881"/>
                          <a:gd name="connsiteX75" fmla="*/ 1241612 w 2657256"/>
                          <a:gd name="connsiteY75" fmla="*/ 771117 h 3370881"/>
                          <a:gd name="connsiteX76" fmla="*/ 1277470 w 2657256"/>
                          <a:gd name="connsiteY76" fmla="*/ 753187 h 3370881"/>
                          <a:gd name="connsiteX77" fmla="*/ 1295400 w 2657256"/>
                          <a:gd name="connsiteY77" fmla="*/ 730776 h 3370881"/>
                          <a:gd name="connsiteX78" fmla="*/ 1317812 w 2657256"/>
                          <a:gd name="connsiteY78" fmla="*/ 708364 h 3370881"/>
                          <a:gd name="connsiteX79" fmla="*/ 1353670 w 2657256"/>
                          <a:gd name="connsiteY79" fmla="*/ 663540 h 3370881"/>
                          <a:gd name="connsiteX80" fmla="*/ 1371600 w 2657256"/>
                          <a:gd name="connsiteY80" fmla="*/ 636646 h 3370881"/>
                          <a:gd name="connsiteX81" fmla="*/ 1380565 w 2657256"/>
                          <a:gd name="connsiteY81" fmla="*/ 596305 h 3370881"/>
                          <a:gd name="connsiteX82" fmla="*/ 1385047 w 2657256"/>
                          <a:gd name="connsiteY82" fmla="*/ 582858 h 3370881"/>
                          <a:gd name="connsiteX83" fmla="*/ 1380565 w 2657256"/>
                          <a:gd name="connsiteY83" fmla="*/ 533552 h 3370881"/>
                          <a:gd name="connsiteX84" fmla="*/ 1367118 w 2657256"/>
                          <a:gd name="connsiteY84" fmla="*/ 524587 h 3370881"/>
                          <a:gd name="connsiteX85" fmla="*/ 1349188 w 2657256"/>
                          <a:gd name="connsiteY85" fmla="*/ 520105 h 3370881"/>
                          <a:gd name="connsiteX86" fmla="*/ 1326776 w 2657256"/>
                          <a:gd name="connsiteY86" fmla="*/ 511140 h 3370881"/>
                          <a:gd name="connsiteX87" fmla="*/ 1281953 w 2657256"/>
                          <a:gd name="connsiteY87" fmla="*/ 515623 h 3370881"/>
                          <a:gd name="connsiteX88" fmla="*/ 1250576 w 2657256"/>
                          <a:gd name="connsiteY88" fmla="*/ 529070 h 3370881"/>
                          <a:gd name="connsiteX89" fmla="*/ 1210235 w 2657256"/>
                          <a:gd name="connsiteY89" fmla="*/ 542517 h 3370881"/>
                          <a:gd name="connsiteX90" fmla="*/ 1183341 w 2657256"/>
                          <a:gd name="connsiteY90" fmla="*/ 555964 h 3370881"/>
                          <a:gd name="connsiteX91" fmla="*/ 1160929 w 2657256"/>
                          <a:gd name="connsiteY91" fmla="*/ 569411 h 3370881"/>
                          <a:gd name="connsiteX92" fmla="*/ 1134035 w 2657256"/>
                          <a:gd name="connsiteY92" fmla="*/ 578376 h 3370881"/>
                          <a:gd name="connsiteX93" fmla="*/ 1111623 w 2657256"/>
                          <a:gd name="connsiteY93" fmla="*/ 587340 h 3370881"/>
                          <a:gd name="connsiteX94" fmla="*/ 1084729 w 2657256"/>
                          <a:gd name="connsiteY94" fmla="*/ 596305 h 3370881"/>
                          <a:gd name="connsiteX95" fmla="*/ 986118 w 2657256"/>
                          <a:gd name="connsiteY95" fmla="*/ 591823 h 3370881"/>
                          <a:gd name="connsiteX96" fmla="*/ 927847 w 2657256"/>
                          <a:gd name="connsiteY96" fmla="*/ 578376 h 3370881"/>
                          <a:gd name="connsiteX97" fmla="*/ 896470 w 2657256"/>
                          <a:gd name="connsiteY97" fmla="*/ 555964 h 3370881"/>
                          <a:gd name="connsiteX98" fmla="*/ 883023 w 2657256"/>
                          <a:gd name="connsiteY98" fmla="*/ 546999 h 3370881"/>
                          <a:gd name="connsiteX99" fmla="*/ 865094 w 2657256"/>
                          <a:gd name="connsiteY99" fmla="*/ 497693 h 3370881"/>
                          <a:gd name="connsiteX100" fmla="*/ 869576 w 2657256"/>
                          <a:gd name="connsiteY100" fmla="*/ 403564 h 3370881"/>
                          <a:gd name="connsiteX101" fmla="*/ 874059 w 2657256"/>
                          <a:gd name="connsiteY101" fmla="*/ 385634 h 3370881"/>
                          <a:gd name="connsiteX102" fmla="*/ 883023 w 2657256"/>
                          <a:gd name="connsiteY102" fmla="*/ 372187 h 3370881"/>
                          <a:gd name="connsiteX103" fmla="*/ 909918 w 2657256"/>
                          <a:gd name="connsiteY103" fmla="*/ 363223 h 3370881"/>
                          <a:gd name="connsiteX104" fmla="*/ 914400 w 2657256"/>
                          <a:gd name="connsiteY104" fmla="*/ 385634 h 3370881"/>
                          <a:gd name="connsiteX105" fmla="*/ 909918 w 2657256"/>
                          <a:gd name="connsiteY105" fmla="*/ 408046 h 3370881"/>
                          <a:gd name="connsiteX106" fmla="*/ 900953 w 2657256"/>
                          <a:gd name="connsiteY106" fmla="*/ 466317 h 3370881"/>
                          <a:gd name="connsiteX107" fmla="*/ 905435 w 2657256"/>
                          <a:gd name="connsiteY107" fmla="*/ 515623 h 3370881"/>
                          <a:gd name="connsiteX108" fmla="*/ 932329 w 2657256"/>
                          <a:gd name="connsiteY108" fmla="*/ 551481 h 3370881"/>
                          <a:gd name="connsiteX109" fmla="*/ 954741 w 2657256"/>
                          <a:gd name="connsiteY109" fmla="*/ 560446 h 3370881"/>
                          <a:gd name="connsiteX110" fmla="*/ 972670 w 2657256"/>
                          <a:gd name="connsiteY110" fmla="*/ 569411 h 3370881"/>
                          <a:gd name="connsiteX111" fmla="*/ 1066800 w 2657256"/>
                          <a:gd name="connsiteY111" fmla="*/ 564929 h 3370881"/>
                          <a:gd name="connsiteX112" fmla="*/ 1111623 w 2657256"/>
                          <a:gd name="connsiteY112" fmla="*/ 551481 h 3370881"/>
                          <a:gd name="connsiteX113" fmla="*/ 1129553 w 2657256"/>
                          <a:gd name="connsiteY113" fmla="*/ 538034 h 3370881"/>
                          <a:gd name="connsiteX114" fmla="*/ 1156447 w 2657256"/>
                          <a:gd name="connsiteY114" fmla="*/ 511140 h 3370881"/>
                          <a:gd name="connsiteX115" fmla="*/ 1160929 w 2657256"/>
                          <a:gd name="connsiteY115" fmla="*/ 493211 h 3370881"/>
                          <a:gd name="connsiteX116" fmla="*/ 1178859 w 2657256"/>
                          <a:gd name="connsiteY116" fmla="*/ 331846 h 3370881"/>
                          <a:gd name="connsiteX117" fmla="*/ 1215315 w 2657256"/>
                          <a:gd name="connsiteY117" fmla="*/ 270289 h 3370881"/>
                          <a:gd name="connsiteX118" fmla="*/ 1214718 w 2657256"/>
                          <a:gd name="connsiteY118" fmla="*/ 367705 h 3370881"/>
                          <a:gd name="connsiteX119" fmla="*/ 1201270 w 2657256"/>
                          <a:gd name="connsiteY119" fmla="*/ 412529 h 3370881"/>
                          <a:gd name="connsiteX120" fmla="*/ 1210235 w 2657256"/>
                          <a:gd name="connsiteY120" fmla="*/ 461834 h 3370881"/>
                          <a:gd name="connsiteX121" fmla="*/ 1214718 w 2657256"/>
                          <a:gd name="connsiteY121" fmla="*/ 475281 h 3370881"/>
                          <a:gd name="connsiteX122" fmla="*/ 1228165 w 2657256"/>
                          <a:gd name="connsiteY122" fmla="*/ 484246 h 3370881"/>
                          <a:gd name="connsiteX123" fmla="*/ 1250576 w 2657256"/>
                          <a:gd name="connsiteY123" fmla="*/ 502176 h 3370881"/>
                          <a:gd name="connsiteX124" fmla="*/ 1317812 w 2657256"/>
                          <a:gd name="connsiteY124" fmla="*/ 497693 h 3370881"/>
                          <a:gd name="connsiteX125" fmla="*/ 1353670 w 2657256"/>
                          <a:gd name="connsiteY125" fmla="*/ 488729 h 3370881"/>
                          <a:gd name="connsiteX126" fmla="*/ 1506070 w 2657256"/>
                          <a:gd name="connsiteY126" fmla="*/ 457352 h 3370881"/>
                          <a:gd name="connsiteX127" fmla="*/ 1550894 w 2657256"/>
                          <a:gd name="connsiteY127" fmla="*/ 430458 h 3370881"/>
                          <a:gd name="connsiteX128" fmla="*/ 1564341 w 2657256"/>
                          <a:gd name="connsiteY128" fmla="*/ 417011 h 3370881"/>
                          <a:gd name="connsiteX129" fmla="*/ 1586753 w 2657256"/>
                          <a:gd name="connsiteY129" fmla="*/ 399081 h 3370881"/>
                          <a:gd name="connsiteX130" fmla="*/ 1595718 w 2657256"/>
                          <a:gd name="connsiteY130" fmla="*/ 381152 h 3370881"/>
                          <a:gd name="connsiteX131" fmla="*/ 1600200 w 2657256"/>
                          <a:gd name="connsiteY131" fmla="*/ 363223 h 3370881"/>
                          <a:gd name="connsiteX132" fmla="*/ 1609165 w 2657256"/>
                          <a:gd name="connsiteY132" fmla="*/ 313917 h 3370881"/>
                          <a:gd name="connsiteX133" fmla="*/ 1537447 w 2657256"/>
                          <a:gd name="connsiteY133" fmla="*/ 188411 h 3370881"/>
                          <a:gd name="connsiteX134" fmla="*/ 1613647 w 2657256"/>
                          <a:gd name="connsiteY134" fmla="*/ 399081 h 3370881"/>
                          <a:gd name="connsiteX135" fmla="*/ 1627094 w 2657256"/>
                          <a:gd name="connsiteY135" fmla="*/ 417011 h 3370881"/>
                          <a:gd name="connsiteX136" fmla="*/ 1658470 w 2657256"/>
                          <a:gd name="connsiteY136" fmla="*/ 412529 h 3370881"/>
                          <a:gd name="connsiteX137" fmla="*/ 1685365 w 2657256"/>
                          <a:gd name="connsiteY137" fmla="*/ 390117 h 3370881"/>
                          <a:gd name="connsiteX138" fmla="*/ 1694329 w 2657256"/>
                          <a:gd name="connsiteY138" fmla="*/ 376670 h 3370881"/>
                          <a:gd name="connsiteX139" fmla="*/ 1734670 w 2657256"/>
                          <a:gd name="connsiteY139" fmla="*/ 354258 h 3370881"/>
                          <a:gd name="connsiteX140" fmla="*/ 1743635 w 2657256"/>
                          <a:gd name="connsiteY140" fmla="*/ 340811 h 3370881"/>
                          <a:gd name="connsiteX141" fmla="*/ 1757082 w 2657256"/>
                          <a:gd name="connsiteY141" fmla="*/ 336329 h 3370881"/>
                          <a:gd name="connsiteX142" fmla="*/ 1808984 w 2657256"/>
                          <a:gd name="connsiteY142" fmla="*/ 249641 h 3370881"/>
                          <a:gd name="connsiteX143" fmla="*/ 1899621 w 2657256"/>
                          <a:gd name="connsiteY143" fmla="*/ 211719 h 3370881"/>
                          <a:gd name="connsiteX144" fmla="*/ 1808984 w 2657256"/>
                          <a:gd name="connsiteY144" fmla="*/ 178521 h 3370881"/>
                          <a:gd name="connsiteX145" fmla="*/ 1772023 w 2657256"/>
                          <a:gd name="connsiteY145" fmla="*/ 77249 h 3370881"/>
                          <a:gd name="connsiteX146" fmla="*/ 1900425 w 2657256"/>
                          <a:gd name="connsiteY146" fmla="*/ 214081 h 3370881"/>
                          <a:gd name="connsiteX147" fmla="*/ 1874221 w 2657256"/>
                          <a:gd name="connsiteY147" fmla="*/ 318698 h 3370881"/>
                          <a:gd name="connsiteX148" fmla="*/ 1788459 w 2657256"/>
                          <a:gd name="connsiteY148" fmla="*/ 367705 h 3370881"/>
                          <a:gd name="connsiteX149" fmla="*/ 1761565 w 2657256"/>
                          <a:gd name="connsiteY149" fmla="*/ 390117 h 3370881"/>
                          <a:gd name="connsiteX150" fmla="*/ 1783976 w 2657256"/>
                          <a:gd name="connsiteY150" fmla="*/ 399081 h 3370881"/>
                          <a:gd name="connsiteX151" fmla="*/ 1878106 w 2657256"/>
                          <a:gd name="connsiteY151" fmla="*/ 390117 h 3370881"/>
                          <a:gd name="connsiteX152" fmla="*/ 1891553 w 2657256"/>
                          <a:gd name="connsiteY152" fmla="*/ 381152 h 3370881"/>
                          <a:gd name="connsiteX153" fmla="*/ 1918447 w 2657256"/>
                          <a:gd name="connsiteY153" fmla="*/ 372187 h 3370881"/>
                          <a:gd name="connsiteX154" fmla="*/ 1940859 w 2657256"/>
                          <a:gd name="connsiteY154" fmla="*/ 358740 h 3370881"/>
                          <a:gd name="connsiteX155" fmla="*/ 1954306 w 2657256"/>
                          <a:gd name="connsiteY155" fmla="*/ 354258 h 3370881"/>
                          <a:gd name="connsiteX156" fmla="*/ 2083304 w 2657256"/>
                          <a:gd name="connsiteY156" fmla="*/ 290281 h 3370881"/>
                          <a:gd name="connsiteX157" fmla="*/ 2166172 w 2657256"/>
                          <a:gd name="connsiteY157" fmla="*/ 215604 h 3370881"/>
                          <a:gd name="connsiteX158" fmla="*/ 2069054 w 2657256"/>
                          <a:gd name="connsiteY158" fmla="*/ 40493 h 3370881"/>
                          <a:gd name="connsiteX159" fmla="*/ 2078225 w 2657256"/>
                          <a:gd name="connsiteY159" fmla="*/ 188681 h 3370881"/>
                          <a:gd name="connsiteX160" fmla="*/ 1999129 w 2657256"/>
                          <a:gd name="connsiteY160" fmla="*/ 358740 h 3370881"/>
                          <a:gd name="connsiteX161" fmla="*/ 1994647 w 2657256"/>
                          <a:gd name="connsiteY161" fmla="*/ 372187 h 3370881"/>
                          <a:gd name="connsiteX162" fmla="*/ 2039470 w 2657256"/>
                          <a:gd name="connsiteY162" fmla="*/ 390117 h 3370881"/>
                          <a:gd name="connsiteX163" fmla="*/ 2115670 w 2657256"/>
                          <a:gd name="connsiteY163" fmla="*/ 390117 h 3370881"/>
                          <a:gd name="connsiteX164" fmla="*/ 2160494 w 2657256"/>
                          <a:gd name="connsiteY164" fmla="*/ 376670 h 3370881"/>
                          <a:gd name="connsiteX165" fmla="*/ 2191870 w 2657256"/>
                          <a:gd name="connsiteY165" fmla="*/ 363223 h 3370881"/>
                          <a:gd name="connsiteX166" fmla="*/ 2205318 w 2657256"/>
                          <a:gd name="connsiteY166" fmla="*/ 358740 h 3370881"/>
                          <a:gd name="connsiteX167" fmla="*/ 2232212 w 2657256"/>
                          <a:gd name="connsiteY167" fmla="*/ 340811 h 3370881"/>
                          <a:gd name="connsiteX168" fmla="*/ 2312894 w 2657256"/>
                          <a:gd name="connsiteY168" fmla="*/ 183929 h 3370881"/>
                          <a:gd name="connsiteX169" fmla="*/ 2339788 w 2657256"/>
                          <a:gd name="connsiteY169" fmla="*/ 151 h 3370881"/>
                          <a:gd name="connsiteX170" fmla="*/ 2357718 w 2657256"/>
                          <a:gd name="connsiteY170" fmla="*/ 215305 h 3370881"/>
                          <a:gd name="connsiteX171" fmla="*/ 2254623 w 2657256"/>
                          <a:gd name="connsiteY171" fmla="*/ 376670 h 3370881"/>
                          <a:gd name="connsiteX172" fmla="*/ 2245659 w 2657256"/>
                          <a:gd name="connsiteY172" fmla="*/ 390117 h 3370881"/>
                          <a:gd name="connsiteX173" fmla="*/ 2254623 w 2657256"/>
                          <a:gd name="connsiteY173" fmla="*/ 403564 h 3370881"/>
                          <a:gd name="connsiteX174" fmla="*/ 2353235 w 2657256"/>
                          <a:gd name="connsiteY174" fmla="*/ 399081 h 3370881"/>
                          <a:gd name="connsiteX175" fmla="*/ 2366682 w 2657256"/>
                          <a:gd name="connsiteY175" fmla="*/ 394599 h 3370881"/>
                          <a:gd name="connsiteX176" fmla="*/ 2389094 w 2657256"/>
                          <a:gd name="connsiteY176" fmla="*/ 390117 h 3370881"/>
                          <a:gd name="connsiteX177" fmla="*/ 2424953 w 2657256"/>
                          <a:gd name="connsiteY177" fmla="*/ 367705 h 3370881"/>
                          <a:gd name="connsiteX178" fmla="*/ 2528047 w 2657256"/>
                          <a:gd name="connsiteY178" fmla="*/ 292700 h 3370881"/>
                          <a:gd name="connsiteX179" fmla="*/ 2541495 w 2657256"/>
                          <a:gd name="connsiteY179" fmla="*/ 62906 h 3370881"/>
                          <a:gd name="connsiteX180" fmla="*/ 2591304 w 2657256"/>
                          <a:gd name="connsiteY180" fmla="*/ 214081 h 3370881"/>
                          <a:gd name="connsiteX181" fmla="*/ 2612315 w 2657256"/>
                          <a:gd name="connsiteY181" fmla="*/ 290907 h 3370881"/>
                          <a:gd name="connsiteX182" fmla="*/ 2650863 w 2657256"/>
                          <a:gd name="connsiteY182" fmla="*/ 344994 h 3370881"/>
                          <a:gd name="connsiteX183" fmla="*/ 2465294 w 2657256"/>
                          <a:gd name="connsiteY183" fmla="*/ 399081 h 3370881"/>
                          <a:gd name="connsiteX184" fmla="*/ 2442882 w 2657256"/>
                          <a:gd name="connsiteY184" fmla="*/ 403564 h 3370881"/>
                          <a:gd name="connsiteX185" fmla="*/ 2398059 w 2657256"/>
                          <a:gd name="connsiteY185" fmla="*/ 417011 h 3370881"/>
                          <a:gd name="connsiteX186" fmla="*/ 2375647 w 2657256"/>
                          <a:gd name="connsiteY186" fmla="*/ 425976 h 3370881"/>
                          <a:gd name="connsiteX187" fmla="*/ 2357718 w 2657256"/>
                          <a:gd name="connsiteY187" fmla="*/ 430458 h 3370881"/>
                          <a:gd name="connsiteX188" fmla="*/ 2344270 w 2657256"/>
                          <a:gd name="connsiteY188" fmla="*/ 461834 h 3370881"/>
                          <a:gd name="connsiteX189" fmla="*/ 2353235 w 2657256"/>
                          <a:gd name="connsiteY189" fmla="*/ 502176 h 3370881"/>
                          <a:gd name="connsiteX190" fmla="*/ 2362200 w 2657256"/>
                          <a:gd name="connsiteY190" fmla="*/ 515623 h 3370881"/>
                          <a:gd name="connsiteX191" fmla="*/ 2344270 w 2657256"/>
                          <a:gd name="connsiteY191" fmla="*/ 587340 h 3370881"/>
                          <a:gd name="connsiteX192" fmla="*/ 2321859 w 2657256"/>
                          <a:gd name="connsiteY192" fmla="*/ 614234 h 3370881"/>
                          <a:gd name="connsiteX193" fmla="*/ 2308412 w 2657256"/>
                          <a:gd name="connsiteY193" fmla="*/ 636646 h 3370881"/>
                          <a:gd name="connsiteX194" fmla="*/ 2281518 w 2657256"/>
                          <a:gd name="connsiteY194" fmla="*/ 641129 h 3370881"/>
                          <a:gd name="connsiteX195" fmla="*/ 2259106 w 2657256"/>
                          <a:gd name="connsiteY195" fmla="*/ 636646 h 3370881"/>
                          <a:gd name="connsiteX196" fmla="*/ 2277035 w 2657256"/>
                          <a:gd name="connsiteY196" fmla="*/ 578376 h 3370881"/>
                          <a:gd name="connsiteX197" fmla="*/ 2290482 w 2657256"/>
                          <a:gd name="connsiteY197" fmla="*/ 542517 h 3370881"/>
                          <a:gd name="connsiteX198" fmla="*/ 2286000 w 2657256"/>
                          <a:gd name="connsiteY198" fmla="*/ 506658 h 3370881"/>
                          <a:gd name="connsiteX199" fmla="*/ 2245659 w 2657256"/>
                          <a:gd name="connsiteY199" fmla="*/ 448387 h 3370881"/>
                          <a:gd name="connsiteX200" fmla="*/ 2200835 w 2657256"/>
                          <a:gd name="connsiteY200" fmla="*/ 430458 h 3370881"/>
                          <a:gd name="connsiteX201" fmla="*/ 2169459 w 2657256"/>
                          <a:gd name="connsiteY201" fmla="*/ 425976 h 3370881"/>
                          <a:gd name="connsiteX202" fmla="*/ 2102223 w 2657256"/>
                          <a:gd name="connsiteY202" fmla="*/ 430458 h 3370881"/>
                          <a:gd name="connsiteX203" fmla="*/ 2084294 w 2657256"/>
                          <a:gd name="connsiteY203" fmla="*/ 439423 h 3370881"/>
                          <a:gd name="connsiteX204" fmla="*/ 2070847 w 2657256"/>
                          <a:gd name="connsiteY204" fmla="*/ 443905 h 3370881"/>
                          <a:gd name="connsiteX205" fmla="*/ 2061882 w 2657256"/>
                          <a:gd name="connsiteY205" fmla="*/ 461834 h 3370881"/>
                          <a:gd name="connsiteX206" fmla="*/ 2034988 w 2657256"/>
                          <a:gd name="connsiteY206" fmla="*/ 475281 h 3370881"/>
                          <a:gd name="connsiteX207" fmla="*/ 1783976 w 2657256"/>
                          <a:gd name="connsiteY207" fmla="*/ 479764 h 3370881"/>
                          <a:gd name="connsiteX208" fmla="*/ 1766047 w 2657256"/>
                          <a:gd name="connsiteY208" fmla="*/ 488729 h 3370881"/>
                          <a:gd name="connsiteX209" fmla="*/ 1703294 w 2657256"/>
                          <a:gd name="connsiteY209" fmla="*/ 506658 h 3370881"/>
                          <a:gd name="connsiteX210" fmla="*/ 1689847 w 2657256"/>
                          <a:gd name="connsiteY210" fmla="*/ 511140 h 3370881"/>
                          <a:gd name="connsiteX211" fmla="*/ 1676400 w 2657256"/>
                          <a:gd name="connsiteY211" fmla="*/ 520105 h 3370881"/>
                          <a:gd name="connsiteX212" fmla="*/ 1649506 w 2657256"/>
                          <a:gd name="connsiteY212" fmla="*/ 529070 h 3370881"/>
                          <a:gd name="connsiteX213" fmla="*/ 1636059 w 2657256"/>
                          <a:gd name="connsiteY213" fmla="*/ 538034 h 3370881"/>
                          <a:gd name="connsiteX214" fmla="*/ 1622612 w 2657256"/>
                          <a:gd name="connsiteY214" fmla="*/ 551481 h 3370881"/>
                          <a:gd name="connsiteX215" fmla="*/ 1609165 w 2657256"/>
                          <a:gd name="connsiteY215" fmla="*/ 555964 h 3370881"/>
                          <a:gd name="connsiteX216" fmla="*/ 1577788 w 2657256"/>
                          <a:gd name="connsiteY216" fmla="*/ 587340 h 3370881"/>
                          <a:gd name="connsiteX217" fmla="*/ 1568823 w 2657256"/>
                          <a:gd name="connsiteY217" fmla="*/ 600787 h 3370881"/>
                          <a:gd name="connsiteX218" fmla="*/ 1555376 w 2657256"/>
                          <a:gd name="connsiteY218" fmla="*/ 614234 h 3370881"/>
                          <a:gd name="connsiteX219" fmla="*/ 1524000 w 2657256"/>
                          <a:gd name="connsiteY219" fmla="*/ 654576 h 3370881"/>
                          <a:gd name="connsiteX220" fmla="*/ 1519518 w 2657256"/>
                          <a:gd name="connsiteY220" fmla="*/ 668023 h 3370881"/>
                          <a:gd name="connsiteX221" fmla="*/ 1528482 w 2657256"/>
                          <a:gd name="connsiteY221" fmla="*/ 708364 h 3370881"/>
                          <a:gd name="connsiteX222" fmla="*/ 1537447 w 2657256"/>
                          <a:gd name="connsiteY222" fmla="*/ 721811 h 3370881"/>
                          <a:gd name="connsiteX223" fmla="*/ 1568823 w 2657256"/>
                          <a:gd name="connsiteY223" fmla="*/ 712846 h 3370881"/>
                          <a:gd name="connsiteX224" fmla="*/ 1600200 w 2657256"/>
                          <a:gd name="connsiteY224" fmla="*/ 712846 h 3370881"/>
                          <a:gd name="connsiteX225" fmla="*/ 1631576 w 2657256"/>
                          <a:gd name="connsiteY225" fmla="*/ 690434 h 3370881"/>
                          <a:gd name="connsiteX226" fmla="*/ 1645023 w 2657256"/>
                          <a:gd name="connsiteY226" fmla="*/ 676987 h 3370881"/>
                          <a:gd name="connsiteX227" fmla="*/ 1685365 w 2657256"/>
                          <a:gd name="connsiteY227" fmla="*/ 645611 h 3370881"/>
                          <a:gd name="connsiteX228" fmla="*/ 1716741 w 2657256"/>
                          <a:gd name="connsiteY228" fmla="*/ 614234 h 3370881"/>
                          <a:gd name="connsiteX229" fmla="*/ 1748118 w 2657256"/>
                          <a:gd name="connsiteY229" fmla="*/ 596305 h 3370881"/>
                          <a:gd name="connsiteX230" fmla="*/ 1761565 w 2657256"/>
                          <a:gd name="connsiteY230" fmla="*/ 591823 h 3370881"/>
                          <a:gd name="connsiteX231" fmla="*/ 1779494 w 2657256"/>
                          <a:gd name="connsiteY231" fmla="*/ 582858 h 3370881"/>
                          <a:gd name="connsiteX232" fmla="*/ 1815353 w 2657256"/>
                          <a:gd name="connsiteY232" fmla="*/ 573893 h 3370881"/>
                          <a:gd name="connsiteX233" fmla="*/ 2030506 w 2657256"/>
                          <a:gd name="connsiteY233" fmla="*/ 578376 h 3370881"/>
                          <a:gd name="connsiteX234" fmla="*/ 2017059 w 2657256"/>
                          <a:gd name="connsiteY234" fmla="*/ 600787 h 3370881"/>
                          <a:gd name="connsiteX235" fmla="*/ 1981200 w 2657256"/>
                          <a:gd name="connsiteY235" fmla="*/ 636646 h 3370881"/>
                          <a:gd name="connsiteX236" fmla="*/ 1967753 w 2657256"/>
                          <a:gd name="connsiteY236" fmla="*/ 650093 h 3370881"/>
                          <a:gd name="connsiteX237" fmla="*/ 1936376 w 2657256"/>
                          <a:gd name="connsiteY237" fmla="*/ 690434 h 3370881"/>
                          <a:gd name="connsiteX238" fmla="*/ 1905000 w 2657256"/>
                          <a:gd name="connsiteY238" fmla="*/ 717329 h 3370881"/>
                          <a:gd name="connsiteX239" fmla="*/ 1860176 w 2657256"/>
                          <a:gd name="connsiteY239" fmla="*/ 735258 h 3370881"/>
                          <a:gd name="connsiteX240" fmla="*/ 1788459 w 2657256"/>
                          <a:gd name="connsiteY240" fmla="*/ 744223 h 3370881"/>
                          <a:gd name="connsiteX241" fmla="*/ 1846729 w 2657256"/>
                          <a:gd name="connsiteY241" fmla="*/ 802493 h 3370881"/>
                          <a:gd name="connsiteX242" fmla="*/ 1913965 w 2657256"/>
                          <a:gd name="connsiteY242" fmla="*/ 829387 h 3370881"/>
                          <a:gd name="connsiteX243" fmla="*/ 1922929 w 2657256"/>
                          <a:gd name="connsiteY243" fmla="*/ 842834 h 3370881"/>
                          <a:gd name="connsiteX244" fmla="*/ 1967753 w 2657256"/>
                          <a:gd name="connsiteY244" fmla="*/ 883176 h 3370881"/>
                          <a:gd name="connsiteX245" fmla="*/ 1981200 w 2657256"/>
                          <a:gd name="connsiteY245" fmla="*/ 896623 h 3370881"/>
                          <a:gd name="connsiteX246" fmla="*/ 1994647 w 2657256"/>
                          <a:gd name="connsiteY246" fmla="*/ 905587 h 3370881"/>
                          <a:gd name="connsiteX247" fmla="*/ 2021541 w 2657256"/>
                          <a:gd name="connsiteY247" fmla="*/ 927999 h 3370881"/>
                          <a:gd name="connsiteX248" fmla="*/ 2030506 w 2657256"/>
                          <a:gd name="connsiteY248" fmla="*/ 941446 h 3370881"/>
                          <a:gd name="connsiteX249" fmla="*/ 2057400 w 2657256"/>
                          <a:gd name="connsiteY249" fmla="*/ 968340 h 3370881"/>
                          <a:gd name="connsiteX250" fmla="*/ 2088776 w 2657256"/>
                          <a:gd name="connsiteY250" fmla="*/ 1013164 h 3370881"/>
                          <a:gd name="connsiteX251" fmla="*/ 2115670 w 2657256"/>
                          <a:gd name="connsiteY251" fmla="*/ 1057987 h 3370881"/>
                          <a:gd name="connsiteX252" fmla="*/ 2120153 w 2657256"/>
                          <a:gd name="connsiteY252" fmla="*/ 1089364 h 3370881"/>
                          <a:gd name="connsiteX253" fmla="*/ 2138082 w 2657256"/>
                          <a:gd name="connsiteY253" fmla="*/ 1143152 h 3370881"/>
                          <a:gd name="connsiteX254" fmla="*/ 2147047 w 2657256"/>
                          <a:gd name="connsiteY254" fmla="*/ 1196940 h 3370881"/>
                          <a:gd name="connsiteX255" fmla="*/ 2151529 w 2657256"/>
                          <a:gd name="connsiteY255" fmla="*/ 1210387 h 3370881"/>
                          <a:gd name="connsiteX256" fmla="*/ 2156012 w 2657256"/>
                          <a:gd name="connsiteY256" fmla="*/ 1228317 h 3370881"/>
                          <a:gd name="connsiteX257" fmla="*/ 2173941 w 2657256"/>
                          <a:gd name="connsiteY257" fmla="*/ 1295552 h 3370881"/>
                          <a:gd name="connsiteX258" fmla="*/ 2182906 w 2657256"/>
                          <a:gd name="connsiteY258" fmla="*/ 1313481 h 3370881"/>
                          <a:gd name="connsiteX259" fmla="*/ 2187388 w 2657256"/>
                          <a:gd name="connsiteY259" fmla="*/ 1331411 h 3370881"/>
                          <a:gd name="connsiteX260" fmla="*/ 2214282 w 2657256"/>
                          <a:gd name="connsiteY260" fmla="*/ 1385199 h 3370881"/>
                          <a:gd name="connsiteX261" fmla="*/ 2218765 w 2657256"/>
                          <a:gd name="connsiteY261" fmla="*/ 1403129 h 3370881"/>
                          <a:gd name="connsiteX262" fmla="*/ 2223247 w 2657256"/>
                          <a:gd name="connsiteY262" fmla="*/ 1430023 h 3370881"/>
                          <a:gd name="connsiteX263" fmla="*/ 2236694 w 2657256"/>
                          <a:gd name="connsiteY263" fmla="*/ 1456917 h 3370881"/>
                          <a:gd name="connsiteX264" fmla="*/ 2241176 w 2657256"/>
                          <a:gd name="connsiteY264" fmla="*/ 1577940 h 3370881"/>
                          <a:gd name="connsiteX265" fmla="*/ 2245659 w 2657256"/>
                          <a:gd name="connsiteY265" fmla="*/ 1595870 h 3370881"/>
                          <a:gd name="connsiteX266" fmla="*/ 2236694 w 2657256"/>
                          <a:gd name="connsiteY266" fmla="*/ 1694481 h 3370881"/>
                          <a:gd name="connsiteX267" fmla="*/ 2227729 w 2657256"/>
                          <a:gd name="connsiteY267" fmla="*/ 1716893 h 3370881"/>
                          <a:gd name="connsiteX268" fmla="*/ 2223247 w 2657256"/>
                          <a:gd name="connsiteY268" fmla="*/ 1730340 h 3370881"/>
                          <a:gd name="connsiteX269" fmla="*/ 2200835 w 2657256"/>
                          <a:gd name="connsiteY269" fmla="*/ 1788611 h 3370881"/>
                          <a:gd name="connsiteX270" fmla="*/ 2191870 w 2657256"/>
                          <a:gd name="connsiteY270" fmla="*/ 1811023 h 3370881"/>
                          <a:gd name="connsiteX271" fmla="*/ 2187388 w 2657256"/>
                          <a:gd name="connsiteY271" fmla="*/ 1824470 h 3370881"/>
                          <a:gd name="connsiteX272" fmla="*/ 2169459 w 2657256"/>
                          <a:gd name="connsiteY272" fmla="*/ 1869293 h 3370881"/>
                          <a:gd name="connsiteX273" fmla="*/ 2164976 w 2657256"/>
                          <a:gd name="connsiteY273" fmla="*/ 1882740 h 3370881"/>
                          <a:gd name="connsiteX274" fmla="*/ 2156012 w 2657256"/>
                          <a:gd name="connsiteY274" fmla="*/ 1927564 h 3370881"/>
                          <a:gd name="connsiteX275" fmla="*/ 2173941 w 2657256"/>
                          <a:gd name="connsiteY275" fmla="*/ 1945493 h 3370881"/>
                          <a:gd name="connsiteX276" fmla="*/ 2196353 w 2657256"/>
                          <a:gd name="connsiteY276" fmla="*/ 1958940 h 3370881"/>
                          <a:gd name="connsiteX277" fmla="*/ 2241176 w 2657256"/>
                          <a:gd name="connsiteY277" fmla="*/ 2012729 h 3370881"/>
                          <a:gd name="connsiteX278" fmla="*/ 2263588 w 2657256"/>
                          <a:gd name="connsiteY278" fmla="*/ 2057552 h 3370881"/>
                          <a:gd name="connsiteX279" fmla="*/ 2286000 w 2657256"/>
                          <a:gd name="connsiteY279" fmla="*/ 2084446 h 3370881"/>
                          <a:gd name="connsiteX280" fmla="*/ 2299447 w 2657256"/>
                          <a:gd name="connsiteY280" fmla="*/ 2124787 h 3370881"/>
                          <a:gd name="connsiteX281" fmla="*/ 2321859 w 2657256"/>
                          <a:gd name="connsiteY281" fmla="*/ 2151681 h 3370881"/>
                          <a:gd name="connsiteX282" fmla="*/ 2344270 w 2657256"/>
                          <a:gd name="connsiteY282" fmla="*/ 2205470 h 3370881"/>
                          <a:gd name="connsiteX283" fmla="*/ 2348753 w 2657256"/>
                          <a:gd name="connsiteY283" fmla="*/ 2223399 h 3370881"/>
                          <a:gd name="connsiteX284" fmla="*/ 2366682 w 2657256"/>
                          <a:gd name="connsiteY284" fmla="*/ 2263740 h 3370881"/>
                          <a:gd name="connsiteX285" fmla="*/ 2375647 w 2657256"/>
                          <a:gd name="connsiteY285" fmla="*/ 2286152 h 3370881"/>
                          <a:gd name="connsiteX286" fmla="*/ 2380129 w 2657256"/>
                          <a:gd name="connsiteY286" fmla="*/ 2308564 h 3370881"/>
                          <a:gd name="connsiteX287" fmla="*/ 2389094 w 2657256"/>
                          <a:gd name="connsiteY287" fmla="*/ 2335458 h 3370881"/>
                          <a:gd name="connsiteX288" fmla="*/ 2393576 w 2657256"/>
                          <a:gd name="connsiteY288" fmla="*/ 2380281 h 3370881"/>
                          <a:gd name="connsiteX289" fmla="*/ 2398059 w 2657256"/>
                          <a:gd name="connsiteY289" fmla="*/ 2393729 h 3370881"/>
                          <a:gd name="connsiteX290" fmla="*/ 2402541 w 2657256"/>
                          <a:gd name="connsiteY290" fmla="*/ 2447517 h 3370881"/>
                          <a:gd name="connsiteX291" fmla="*/ 2427343 w 2657256"/>
                          <a:gd name="connsiteY291" fmla="*/ 2564058 h 3370881"/>
                          <a:gd name="connsiteX292" fmla="*/ 2389094 w 2657256"/>
                          <a:gd name="connsiteY292" fmla="*/ 2837481 h 3370881"/>
                          <a:gd name="connsiteX293" fmla="*/ 2380129 w 2657256"/>
                          <a:gd name="connsiteY293" fmla="*/ 2859893 h 3370881"/>
                          <a:gd name="connsiteX294" fmla="*/ 2357718 w 2657256"/>
                          <a:gd name="connsiteY294" fmla="*/ 2913681 h 3370881"/>
                          <a:gd name="connsiteX295" fmla="*/ 2348753 w 2657256"/>
                          <a:gd name="connsiteY295" fmla="*/ 2936093 h 3370881"/>
                          <a:gd name="connsiteX296" fmla="*/ 2339788 w 2657256"/>
                          <a:gd name="connsiteY296" fmla="*/ 2971952 h 3370881"/>
                          <a:gd name="connsiteX297" fmla="*/ 2326341 w 2657256"/>
                          <a:gd name="connsiteY297" fmla="*/ 2994364 h 3370881"/>
                          <a:gd name="connsiteX298" fmla="*/ 2317376 w 2657256"/>
                          <a:gd name="connsiteY298" fmla="*/ 3025740 h 3370881"/>
                          <a:gd name="connsiteX299" fmla="*/ 2303929 w 2657256"/>
                          <a:gd name="connsiteY299" fmla="*/ 3048152 h 3370881"/>
                          <a:gd name="connsiteX300" fmla="*/ 2290482 w 2657256"/>
                          <a:gd name="connsiteY300" fmla="*/ 3079529 h 3370881"/>
                          <a:gd name="connsiteX301" fmla="*/ 2272553 w 2657256"/>
                          <a:gd name="connsiteY301" fmla="*/ 3084011 h 3370881"/>
                          <a:gd name="connsiteX302" fmla="*/ 2259106 w 2657256"/>
                          <a:gd name="connsiteY302" fmla="*/ 3088493 h 3370881"/>
                          <a:gd name="connsiteX303" fmla="*/ 2241176 w 2657256"/>
                          <a:gd name="connsiteY303" fmla="*/ 3092976 h 3370881"/>
                          <a:gd name="connsiteX304" fmla="*/ 2209800 w 2657256"/>
                          <a:gd name="connsiteY304" fmla="*/ 3101940 h 3370881"/>
                          <a:gd name="connsiteX305" fmla="*/ 2205318 w 2657256"/>
                          <a:gd name="connsiteY305" fmla="*/ 3039187 h 3370881"/>
                          <a:gd name="connsiteX306" fmla="*/ 2218765 w 2657256"/>
                          <a:gd name="connsiteY306" fmla="*/ 3021258 h 3370881"/>
                          <a:gd name="connsiteX307" fmla="*/ 2245659 w 2657256"/>
                          <a:gd name="connsiteY307" fmla="*/ 2971952 h 3370881"/>
                          <a:gd name="connsiteX308" fmla="*/ 2268070 w 2657256"/>
                          <a:gd name="connsiteY308" fmla="*/ 2945058 h 3370881"/>
                          <a:gd name="connsiteX309" fmla="*/ 2298550 w 2657256"/>
                          <a:gd name="connsiteY309" fmla="*/ 2568540 h 3370881"/>
                          <a:gd name="connsiteX310" fmla="*/ 2284986 w 2657256"/>
                          <a:gd name="connsiteY310" fmla="*/ 2532681 h 3370881"/>
                          <a:gd name="connsiteX311" fmla="*/ 2293273 w 2657256"/>
                          <a:gd name="connsiteY311" fmla="*/ 2496653 h 3370881"/>
                          <a:gd name="connsiteX312" fmla="*/ 2278152 w 2657256"/>
                          <a:gd name="connsiteY312" fmla="*/ 2475178 h 3370881"/>
                          <a:gd name="connsiteX313" fmla="*/ 2245659 w 2657256"/>
                          <a:gd name="connsiteY313" fmla="*/ 2389247 h 3370881"/>
                          <a:gd name="connsiteX314" fmla="*/ 2195507 w 2657256"/>
                          <a:gd name="connsiteY314" fmla="*/ 2241328 h 3370881"/>
                          <a:gd name="connsiteX315" fmla="*/ 2083786 w 2657256"/>
                          <a:gd name="connsiteY315" fmla="*/ 2040300 h 3370881"/>
                          <a:gd name="connsiteX316" fmla="*/ 2048773 w 2657256"/>
                          <a:gd name="connsiteY316" fmla="*/ 2017971 h 3370881"/>
                          <a:gd name="connsiteX317" fmla="*/ 2074314 w 2657256"/>
                          <a:gd name="connsiteY317" fmla="*/ 2011967 h 3370881"/>
                          <a:gd name="connsiteX318" fmla="*/ 2034988 w 2657256"/>
                          <a:gd name="connsiteY318" fmla="*/ 2003764 h 3370881"/>
                          <a:gd name="connsiteX319" fmla="*/ 2026023 w 2657256"/>
                          <a:gd name="connsiteY319" fmla="*/ 2026176 h 3370881"/>
                          <a:gd name="connsiteX320" fmla="*/ 2021541 w 2657256"/>
                          <a:gd name="connsiteY320" fmla="*/ 2039623 h 3370881"/>
                          <a:gd name="connsiteX321" fmla="*/ 1999129 w 2657256"/>
                          <a:gd name="connsiteY321" fmla="*/ 2053070 h 3370881"/>
                          <a:gd name="connsiteX322" fmla="*/ 1990165 w 2657256"/>
                          <a:gd name="connsiteY322" fmla="*/ 2070999 h 3370881"/>
                          <a:gd name="connsiteX323" fmla="*/ 1967753 w 2657256"/>
                          <a:gd name="connsiteY323" fmla="*/ 2106858 h 3370881"/>
                          <a:gd name="connsiteX324" fmla="*/ 1981200 w 2657256"/>
                          <a:gd name="connsiteY324" fmla="*/ 2223399 h 3370881"/>
                          <a:gd name="connsiteX325" fmla="*/ 1994647 w 2657256"/>
                          <a:gd name="connsiteY325" fmla="*/ 2254776 h 3370881"/>
                          <a:gd name="connsiteX326" fmla="*/ 2003612 w 2657256"/>
                          <a:gd name="connsiteY326" fmla="*/ 2272705 h 3370881"/>
                          <a:gd name="connsiteX327" fmla="*/ 2026023 w 2657256"/>
                          <a:gd name="connsiteY327" fmla="*/ 2304081 h 3370881"/>
                          <a:gd name="connsiteX328" fmla="*/ 2043953 w 2657256"/>
                          <a:gd name="connsiteY328" fmla="*/ 2348905 h 3370881"/>
                          <a:gd name="connsiteX329" fmla="*/ 2061882 w 2657256"/>
                          <a:gd name="connsiteY329" fmla="*/ 2371317 h 3370881"/>
                          <a:gd name="connsiteX330" fmla="*/ 2088776 w 2657256"/>
                          <a:gd name="connsiteY330" fmla="*/ 2434070 h 3370881"/>
                          <a:gd name="connsiteX331" fmla="*/ 2102223 w 2657256"/>
                          <a:gd name="connsiteY331" fmla="*/ 2465446 h 3370881"/>
                          <a:gd name="connsiteX332" fmla="*/ 2106706 w 2657256"/>
                          <a:gd name="connsiteY332" fmla="*/ 2496823 h 3370881"/>
                          <a:gd name="connsiteX333" fmla="*/ 2124635 w 2657256"/>
                          <a:gd name="connsiteY333" fmla="*/ 2559576 h 3370881"/>
                          <a:gd name="connsiteX334" fmla="*/ 2138082 w 2657256"/>
                          <a:gd name="connsiteY334" fmla="*/ 2649223 h 3370881"/>
                          <a:gd name="connsiteX335" fmla="*/ 2147047 w 2657256"/>
                          <a:gd name="connsiteY335" fmla="*/ 2685081 h 3370881"/>
                          <a:gd name="connsiteX336" fmla="*/ 2151529 w 2657256"/>
                          <a:gd name="connsiteY336" fmla="*/ 2716458 h 3370881"/>
                          <a:gd name="connsiteX337" fmla="*/ 2160494 w 2657256"/>
                          <a:gd name="connsiteY337" fmla="*/ 2770246 h 3370881"/>
                          <a:gd name="connsiteX338" fmla="*/ 2156012 w 2657256"/>
                          <a:gd name="connsiteY338" fmla="*/ 2962987 h 3370881"/>
                          <a:gd name="connsiteX339" fmla="*/ 2138082 w 2657256"/>
                          <a:gd name="connsiteY339" fmla="*/ 3043670 h 3370881"/>
                          <a:gd name="connsiteX340" fmla="*/ 2133600 w 2657256"/>
                          <a:gd name="connsiteY340" fmla="*/ 3061599 h 3370881"/>
                          <a:gd name="connsiteX341" fmla="*/ 2120153 w 2657256"/>
                          <a:gd name="connsiteY341" fmla="*/ 3079529 h 3370881"/>
                          <a:gd name="connsiteX342" fmla="*/ 2111188 w 2657256"/>
                          <a:gd name="connsiteY342" fmla="*/ 3106423 h 3370881"/>
                          <a:gd name="connsiteX343" fmla="*/ 2088776 w 2657256"/>
                          <a:gd name="connsiteY343" fmla="*/ 3137799 h 3370881"/>
                          <a:gd name="connsiteX344" fmla="*/ 2075329 w 2657256"/>
                          <a:gd name="connsiteY344" fmla="*/ 3164693 h 3370881"/>
                          <a:gd name="connsiteX345" fmla="*/ 2061882 w 2657256"/>
                          <a:gd name="connsiteY345" fmla="*/ 3169176 h 3370881"/>
                          <a:gd name="connsiteX346" fmla="*/ 2021541 w 2657256"/>
                          <a:gd name="connsiteY346" fmla="*/ 3164693 h 3370881"/>
                          <a:gd name="connsiteX347" fmla="*/ 2012576 w 2657256"/>
                          <a:gd name="connsiteY347" fmla="*/ 3119870 h 3370881"/>
                          <a:gd name="connsiteX348" fmla="*/ 2048435 w 2657256"/>
                          <a:gd name="connsiteY348" fmla="*/ 3021258 h 3370881"/>
                          <a:gd name="connsiteX349" fmla="*/ 2048435 w 2657256"/>
                          <a:gd name="connsiteY349" fmla="*/ 3021258 h 3370881"/>
                          <a:gd name="connsiteX350" fmla="*/ 2061882 w 2657256"/>
                          <a:gd name="connsiteY350" fmla="*/ 2967470 h 3370881"/>
                          <a:gd name="connsiteX351" fmla="*/ 2070847 w 2657256"/>
                          <a:gd name="connsiteY351" fmla="*/ 2882305 h 3370881"/>
                          <a:gd name="connsiteX352" fmla="*/ 2066365 w 2657256"/>
                          <a:gd name="connsiteY352" fmla="*/ 2725423 h 3370881"/>
                          <a:gd name="connsiteX353" fmla="*/ 2043953 w 2657256"/>
                          <a:gd name="connsiteY353" fmla="*/ 2649223 h 3370881"/>
                          <a:gd name="connsiteX354" fmla="*/ 2030506 w 2657256"/>
                          <a:gd name="connsiteY354" fmla="*/ 2622329 h 3370881"/>
                          <a:gd name="connsiteX355" fmla="*/ 2017059 w 2657256"/>
                          <a:gd name="connsiteY355" fmla="*/ 2581987 h 3370881"/>
                          <a:gd name="connsiteX356" fmla="*/ 1981200 w 2657256"/>
                          <a:gd name="connsiteY356" fmla="*/ 2514752 h 3370881"/>
                          <a:gd name="connsiteX357" fmla="*/ 1972235 w 2657256"/>
                          <a:gd name="connsiteY357" fmla="*/ 2501305 h 3370881"/>
                          <a:gd name="connsiteX358" fmla="*/ 1958788 w 2657256"/>
                          <a:gd name="connsiteY358" fmla="*/ 2478893 h 3370881"/>
                          <a:gd name="connsiteX359" fmla="*/ 1905000 w 2657256"/>
                          <a:gd name="connsiteY359" fmla="*/ 2398211 h 3370881"/>
                          <a:gd name="connsiteX360" fmla="*/ 1882588 w 2657256"/>
                          <a:gd name="connsiteY360" fmla="*/ 2357870 h 3370881"/>
                          <a:gd name="connsiteX361" fmla="*/ 1869141 w 2657256"/>
                          <a:gd name="connsiteY361" fmla="*/ 2339940 h 3370881"/>
                          <a:gd name="connsiteX362" fmla="*/ 1806388 w 2657256"/>
                          <a:gd name="connsiteY362" fmla="*/ 2313046 h 3370881"/>
                          <a:gd name="connsiteX363" fmla="*/ 1779494 w 2657256"/>
                          <a:gd name="connsiteY363" fmla="*/ 2304081 h 3370881"/>
                          <a:gd name="connsiteX364" fmla="*/ 1752600 w 2657256"/>
                          <a:gd name="connsiteY364" fmla="*/ 2299599 h 3370881"/>
                          <a:gd name="connsiteX365" fmla="*/ 1680882 w 2657256"/>
                          <a:gd name="connsiteY365" fmla="*/ 2277187 h 3370881"/>
                          <a:gd name="connsiteX366" fmla="*/ 1662953 w 2657256"/>
                          <a:gd name="connsiteY366" fmla="*/ 2272705 h 3370881"/>
                          <a:gd name="connsiteX367" fmla="*/ 1640541 w 2657256"/>
                          <a:gd name="connsiteY367" fmla="*/ 2259258 h 3370881"/>
                          <a:gd name="connsiteX368" fmla="*/ 1626248 w 2657256"/>
                          <a:gd name="connsiteY368" fmla="*/ 2285644 h 3370881"/>
                          <a:gd name="connsiteX369" fmla="*/ 1537447 w 2657256"/>
                          <a:gd name="connsiteY369" fmla="*/ 2304081 h 3370881"/>
                          <a:gd name="connsiteX370" fmla="*/ 1546113 w 2657256"/>
                          <a:gd name="connsiteY370" fmla="*/ 2313644 h 3370881"/>
                          <a:gd name="connsiteX371" fmla="*/ 1488141 w 2657256"/>
                          <a:gd name="connsiteY371" fmla="*/ 2313046 h 3370881"/>
                          <a:gd name="connsiteX372" fmla="*/ 1478878 w 2657256"/>
                          <a:gd name="connsiteY372" fmla="*/ 2342331 h 3370881"/>
                          <a:gd name="connsiteX373" fmla="*/ 1402678 w 2657256"/>
                          <a:gd name="connsiteY373" fmla="*/ 2339641 h 3370881"/>
                          <a:gd name="connsiteX374" fmla="*/ 1322892 w 2657256"/>
                          <a:gd name="connsiteY374" fmla="*/ 2336952 h 3370881"/>
                          <a:gd name="connsiteX375" fmla="*/ 1199384 w 2657256"/>
                          <a:gd name="connsiteY375" fmla="*/ 2307041 h 3370881"/>
                          <a:gd name="connsiteX376" fmla="*/ 1066800 w 2657256"/>
                          <a:gd name="connsiteY376" fmla="*/ 2272705 h 3370881"/>
                          <a:gd name="connsiteX377" fmla="*/ 1030941 w 2657256"/>
                          <a:gd name="connsiteY377" fmla="*/ 2263740 h 3370881"/>
                          <a:gd name="connsiteX378" fmla="*/ 986118 w 2657256"/>
                          <a:gd name="connsiteY378" fmla="*/ 2241329 h 3370881"/>
                          <a:gd name="connsiteX379" fmla="*/ 968188 w 2657256"/>
                          <a:gd name="connsiteY379" fmla="*/ 2232364 h 3370881"/>
                          <a:gd name="connsiteX380" fmla="*/ 936812 w 2657256"/>
                          <a:gd name="connsiteY380" fmla="*/ 2214434 h 3370881"/>
                          <a:gd name="connsiteX381" fmla="*/ 905435 w 2657256"/>
                          <a:gd name="connsiteY381" fmla="*/ 2196505 h 3370881"/>
                          <a:gd name="connsiteX382" fmla="*/ 869576 w 2657256"/>
                          <a:gd name="connsiteY382" fmla="*/ 2209952 h 3370881"/>
                          <a:gd name="connsiteX383" fmla="*/ 856129 w 2657256"/>
                          <a:gd name="connsiteY383" fmla="*/ 2227881 h 3370881"/>
                          <a:gd name="connsiteX384" fmla="*/ 815788 w 2657256"/>
                          <a:gd name="connsiteY384" fmla="*/ 2268223 h 3370881"/>
                          <a:gd name="connsiteX385" fmla="*/ 788894 w 2657256"/>
                          <a:gd name="connsiteY385" fmla="*/ 2290634 h 3370881"/>
                          <a:gd name="connsiteX386" fmla="*/ 762000 w 2657256"/>
                          <a:gd name="connsiteY386" fmla="*/ 2313046 h 3370881"/>
                          <a:gd name="connsiteX387" fmla="*/ 753035 w 2657256"/>
                          <a:gd name="connsiteY387" fmla="*/ 2326493 h 3370881"/>
                          <a:gd name="connsiteX388" fmla="*/ 735106 w 2657256"/>
                          <a:gd name="connsiteY388" fmla="*/ 2339940 h 3370881"/>
                          <a:gd name="connsiteX389" fmla="*/ 712694 w 2657256"/>
                          <a:gd name="connsiteY389" fmla="*/ 2362352 h 3370881"/>
                          <a:gd name="connsiteX390" fmla="*/ 694765 w 2657256"/>
                          <a:gd name="connsiteY390" fmla="*/ 2375799 h 3370881"/>
                          <a:gd name="connsiteX391" fmla="*/ 681318 w 2657256"/>
                          <a:gd name="connsiteY391" fmla="*/ 2393729 h 3370881"/>
                          <a:gd name="connsiteX392" fmla="*/ 667870 w 2657256"/>
                          <a:gd name="connsiteY392" fmla="*/ 2402693 h 3370881"/>
                          <a:gd name="connsiteX393" fmla="*/ 623047 w 2657256"/>
                          <a:gd name="connsiteY393" fmla="*/ 2443034 h 3370881"/>
                          <a:gd name="connsiteX394" fmla="*/ 600635 w 2657256"/>
                          <a:gd name="connsiteY394" fmla="*/ 2474411 h 3370881"/>
                          <a:gd name="connsiteX395" fmla="*/ 587188 w 2657256"/>
                          <a:gd name="connsiteY395" fmla="*/ 2514752 h 3370881"/>
                          <a:gd name="connsiteX396" fmla="*/ 582706 w 2657256"/>
                          <a:gd name="connsiteY396" fmla="*/ 2546129 h 3370881"/>
                          <a:gd name="connsiteX397" fmla="*/ 596153 w 2657256"/>
                          <a:gd name="connsiteY397" fmla="*/ 2635776 h 3370881"/>
                          <a:gd name="connsiteX398" fmla="*/ 600635 w 2657256"/>
                          <a:gd name="connsiteY398" fmla="*/ 2653705 h 3370881"/>
                          <a:gd name="connsiteX399" fmla="*/ 609600 w 2657256"/>
                          <a:gd name="connsiteY399" fmla="*/ 2671634 h 3370881"/>
                          <a:gd name="connsiteX400" fmla="*/ 614082 w 2657256"/>
                          <a:gd name="connsiteY400" fmla="*/ 2689564 h 3370881"/>
                          <a:gd name="connsiteX401" fmla="*/ 623047 w 2657256"/>
                          <a:gd name="connsiteY401" fmla="*/ 2711976 h 3370881"/>
                          <a:gd name="connsiteX402" fmla="*/ 627529 w 2657256"/>
                          <a:gd name="connsiteY402" fmla="*/ 2734387 h 3370881"/>
                          <a:gd name="connsiteX403" fmla="*/ 640976 w 2657256"/>
                          <a:gd name="connsiteY403" fmla="*/ 2765764 h 3370881"/>
                          <a:gd name="connsiteX404" fmla="*/ 645459 w 2657256"/>
                          <a:gd name="connsiteY404" fmla="*/ 2779211 h 3370881"/>
                          <a:gd name="connsiteX405" fmla="*/ 658906 w 2657256"/>
                          <a:gd name="connsiteY405" fmla="*/ 2801623 h 3370881"/>
                          <a:gd name="connsiteX406" fmla="*/ 676835 w 2657256"/>
                          <a:gd name="connsiteY406" fmla="*/ 2864376 h 3370881"/>
                          <a:gd name="connsiteX407" fmla="*/ 690282 w 2657256"/>
                          <a:gd name="connsiteY407" fmla="*/ 2895752 h 3370881"/>
                          <a:gd name="connsiteX408" fmla="*/ 699247 w 2657256"/>
                          <a:gd name="connsiteY408" fmla="*/ 2940576 h 3370881"/>
                          <a:gd name="connsiteX409" fmla="*/ 703729 w 2657256"/>
                          <a:gd name="connsiteY409" fmla="*/ 2967470 h 3370881"/>
                          <a:gd name="connsiteX410" fmla="*/ 717176 w 2657256"/>
                          <a:gd name="connsiteY410" fmla="*/ 2994364 h 3370881"/>
                          <a:gd name="connsiteX411" fmla="*/ 735106 w 2657256"/>
                          <a:gd name="connsiteY411" fmla="*/ 3052634 h 3370881"/>
                          <a:gd name="connsiteX412" fmla="*/ 739588 w 2657256"/>
                          <a:gd name="connsiteY412" fmla="*/ 3079529 h 3370881"/>
                          <a:gd name="connsiteX413" fmla="*/ 762000 w 2657256"/>
                          <a:gd name="connsiteY413" fmla="*/ 3142281 h 3370881"/>
                          <a:gd name="connsiteX414" fmla="*/ 766482 w 2657256"/>
                          <a:gd name="connsiteY414" fmla="*/ 3231929 h 3370881"/>
                          <a:gd name="connsiteX415" fmla="*/ 770965 w 2657256"/>
                          <a:gd name="connsiteY415" fmla="*/ 3254340 h 3370881"/>
                          <a:gd name="connsiteX416" fmla="*/ 775447 w 2657256"/>
                          <a:gd name="connsiteY416" fmla="*/ 3285717 h 3370881"/>
                          <a:gd name="connsiteX417" fmla="*/ 748553 w 2657256"/>
                          <a:gd name="connsiteY417" fmla="*/ 3335023 h 3370881"/>
                          <a:gd name="connsiteX418" fmla="*/ 721659 w 2657256"/>
                          <a:gd name="connsiteY418" fmla="*/ 3343987 h 3370881"/>
                          <a:gd name="connsiteX419" fmla="*/ 708212 w 2657256"/>
                          <a:gd name="connsiteY419" fmla="*/ 3348470 h 3370881"/>
                          <a:gd name="connsiteX420" fmla="*/ 623047 w 2657256"/>
                          <a:gd name="connsiteY420" fmla="*/ 3330540 h 3370881"/>
                          <a:gd name="connsiteX421" fmla="*/ 609600 w 2657256"/>
                          <a:gd name="connsiteY421" fmla="*/ 3308129 h 3370881"/>
                          <a:gd name="connsiteX422" fmla="*/ 591670 w 2657256"/>
                          <a:gd name="connsiteY422" fmla="*/ 3267787 h 3370881"/>
                          <a:gd name="connsiteX423" fmla="*/ 560294 w 2657256"/>
                          <a:gd name="connsiteY423" fmla="*/ 3209517 h 3370881"/>
                          <a:gd name="connsiteX424" fmla="*/ 551329 w 2657256"/>
                          <a:gd name="connsiteY424" fmla="*/ 3196070 h 3370881"/>
                          <a:gd name="connsiteX425" fmla="*/ 528918 w 2657256"/>
                          <a:gd name="connsiteY425" fmla="*/ 3173658 h 3370881"/>
                          <a:gd name="connsiteX426" fmla="*/ 519953 w 2657256"/>
                          <a:gd name="connsiteY426" fmla="*/ 3128834 h 3370881"/>
                          <a:gd name="connsiteX427" fmla="*/ 524435 w 2657256"/>
                          <a:gd name="connsiteY427" fmla="*/ 3101940 h 3370881"/>
                          <a:gd name="connsiteX428" fmla="*/ 528918 w 2657256"/>
                          <a:gd name="connsiteY428" fmla="*/ 3088493 h 3370881"/>
                          <a:gd name="connsiteX429" fmla="*/ 542365 w 2657256"/>
                          <a:gd name="connsiteY429" fmla="*/ 3052634 h 3370881"/>
                          <a:gd name="connsiteX430" fmla="*/ 484094 w 2657256"/>
                          <a:gd name="connsiteY430" fmla="*/ 2886787 h 3370881"/>
                          <a:gd name="connsiteX431" fmla="*/ 443753 w 2657256"/>
                          <a:gd name="connsiteY431" fmla="*/ 2779211 h 3370881"/>
                          <a:gd name="connsiteX432" fmla="*/ 439270 w 2657256"/>
                          <a:gd name="connsiteY432" fmla="*/ 2752317 h 3370881"/>
                          <a:gd name="connsiteX433" fmla="*/ 430306 w 2657256"/>
                          <a:gd name="connsiteY433" fmla="*/ 2716458 h 3370881"/>
                          <a:gd name="connsiteX434" fmla="*/ 425823 w 2657256"/>
                          <a:gd name="connsiteY434" fmla="*/ 2680599 h 3370881"/>
                          <a:gd name="connsiteX435" fmla="*/ 398929 w 2657256"/>
                          <a:gd name="connsiteY435" fmla="*/ 2599917 h 3370881"/>
                          <a:gd name="connsiteX436" fmla="*/ 385482 w 2657256"/>
                          <a:gd name="connsiteY436" fmla="*/ 2568540 h 3370881"/>
                          <a:gd name="connsiteX437" fmla="*/ 381000 w 2657256"/>
                          <a:gd name="connsiteY437" fmla="*/ 2550611 h 3370881"/>
                          <a:gd name="connsiteX438" fmla="*/ 372035 w 2657256"/>
                          <a:gd name="connsiteY438" fmla="*/ 2483376 h 3370881"/>
                          <a:gd name="connsiteX439" fmla="*/ 367553 w 2657256"/>
                          <a:gd name="connsiteY439" fmla="*/ 2469929 h 3370881"/>
                          <a:gd name="connsiteX440" fmla="*/ 407894 w 2657256"/>
                          <a:gd name="connsiteY440" fmla="*/ 2451999 h 3370881"/>
                          <a:gd name="connsiteX441" fmla="*/ 515470 w 2657256"/>
                          <a:gd name="connsiteY441" fmla="*/ 2407176 h 3370881"/>
                          <a:gd name="connsiteX442" fmla="*/ 578223 w 2657256"/>
                          <a:gd name="connsiteY442" fmla="*/ 2353387 h 3370881"/>
                          <a:gd name="connsiteX443" fmla="*/ 587188 w 2657256"/>
                          <a:gd name="connsiteY443" fmla="*/ 2330976 h 3370881"/>
                          <a:gd name="connsiteX444" fmla="*/ 614082 w 2657256"/>
                          <a:gd name="connsiteY444" fmla="*/ 2254776 h 3370881"/>
                          <a:gd name="connsiteX445" fmla="*/ 649941 w 2657256"/>
                          <a:gd name="connsiteY445" fmla="*/ 2200987 h 3370881"/>
                          <a:gd name="connsiteX446" fmla="*/ 690282 w 2657256"/>
                          <a:gd name="connsiteY446" fmla="*/ 2174093 h 3370881"/>
                          <a:gd name="connsiteX447" fmla="*/ 703729 w 2657256"/>
                          <a:gd name="connsiteY447" fmla="*/ 2165129 h 3370881"/>
                          <a:gd name="connsiteX448" fmla="*/ 739588 w 2657256"/>
                          <a:gd name="connsiteY448" fmla="*/ 2147199 h 3370881"/>
                          <a:gd name="connsiteX449" fmla="*/ 708212 w 2657256"/>
                          <a:gd name="connsiteY449" fmla="*/ 2187540 h 3370881"/>
                          <a:gd name="connsiteX450" fmla="*/ 654423 w 2657256"/>
                          <a:gd name="connsiteY450" fmla="*/ 2241329 h 3370881"/>
                          <a:gd name="connsiteX451" fmla="*/ 636494 w 2657256"/>
                          <a:gd name="connsiteY451" fmla="*/ 2259258 h 3370881"/>
                          <a:gd name="connsiteX452" fmla="*/ 614082 w 2657256"/>
                          <a:gd name="connsiteY452" fmla="*/ 2286152 h 3370881"/>
                          <a:gd name="connsiteX453" fmla="*/ 592179 w 2657256"/>
                          <a:gd name="connsiteY453" fmla="*/ 2282347 h 3370881"/>
                          <a:gd name="connsiteX454" fmla="*/ 555980 w 2657256"/>
                          <a:gd name="connsiteY454" fmla="*/ 2313892 h 3370881"/>
                          <a:gd name="connsiteX455" fmla="*/ 524435 w 2657256"/>
                          <a:gd name="connsiteY455" fmla="*/ 2348905 h 3370881"/>
                          <a:gd name="connsiteX456" fmla="*/ 502023 w 2657256"/>
                          <a:gd name="connsiteY456" fmla="*/ 2362352 h 3370881"/>
                          <a:gd name="connsiteX457" fmla="*/ 461682 w 2657256"/>
                          <a:gd name="connsiteY457" fmla="*/ 2389246 h 3370881"/>
                          <a:gd name="connsiteX458" fmla="*/ 448235 w 2657256"/>
                          <a:gd name="connsiteY458" fmla="*/ 2398211 h 3370881"/>
                          <a:gd name="connsiteX459" fmla="*/ 430306 w 2657256"/>
                          <a:gd name="connsiteY459" fmla="*/ 2407176 h 3370881"/>
                          <a:gd name="connsiteX460" fmla="*/ 412376 w 2657256"/>
                          <a:gd name="connsiteY460" fmla="*/ 2420623 h 3370881"/>
                          <a:gd name="connsiteX461" fmla="*/ 389965 w 2657256"/>
                          <a:gd name="connsiteY461" fmla="*/ 2429587 h 3370881"/>
                          <a:gd name="connsiteX462" fmla="*/ 372035 w 2657256"/>
                          <a:gd name="connsiteY462" fmla="*/ 2443034 h 3370881"/>
                          <a:gd name="connsiteX463" fmla="*/ 318247 w 2657256"/>
                          <a:gd name="connsiteY463" fmla="*/ 2474411 h 3370881"/>
                          <a:gd name="connsiteX464" fmla="*/ 304800 w 2657256"/>
                          <a:gd name="connsiteY464" fmla="*/ 2492340 h 3370881"/>
                          <a:gd name="connsiteX465" fmla="*/ 282388 w 2657256"/>
                          <a:gd name="connsiteY465" fmla="*/ 2519234 h 3370881"/>
                          <a:gd name="connsiteX466" fmla="*/ 295835 w 2657256"/>
                          <a:gd name="connsiteY466" fmla="*/ 2815070 h 3370881"/>
                          <a:gd name="connsiteX467" fmla="*/ 300318 w 2657256"/>
                          <a:gd name="connsiteY467" fmla="*/ 2837481 h 3370881"/>
                          <a:gd name="connsiteX468" fmla="*/ 304800 w 2657256"/>
                          <a:gd name="connsiteY468" fmla="*/ 2868858 h 3370881"/>
                          <a:gd name="connsiteX469" fmla="*/ 309282 w 2657256"/>
                          <a:gd name="connsiteY469" fmla="*/ 2927129 h 3370881"/>
                          <a:gd name="connsiteX470" fmla="*/ 322729 w 2657256"/>
                          <a:gd name="connsiteY470" fmla="*/ 2985399 h 3370881"/>
                          <a:gd name="connsiteX471" fmla="*/ 327212 w 2657256"/>
                          <a:gd name="connsiteY471" fmla="*/ 3012293 h 3370881"/>
                          <a:gd name="connsiteX472" fmla="*/ 331694 w 2657256"/>
                          <a:gd name="connsiteY472" fmla="*/ 3043670 h 3370881"/>
                          <a:gd name="connsiteX473" fmla="*/ 345141 w 2657256"/>
                          <a:gd name="connsiteY473" fmla="*/ 3070564 h 3370881"/>
                          <a:gd name="connsiteX474" fmla="*/ 367553 w 2657256"/>
                          <a:gd name="connsiteY474" fmla="*/ 3124352 h 3370881"/>
                          <a:gd name="connsiteX475" fmla="*/ 381000 w 2657256"/>
                          <a:gd name="connsiteY475" fmla="*/ 3182623 h 3370881"/>
                          <a:gd name="connsiteX476" fmla="*/ 389965 w 2657256"/>
                          <a:gd name="connsiteY476" fmla="*/ 3196070 h 3370881"/>
                          <a:gd name="connsiteX477" fmla="*/ 394447 w 2657256"/>
                          <a:gd name="connsiteY477" fmla="*/ 3213999 h 3370881"/>
                          <a:gd name="connsiteX478" fmla="*/ 412376 w 2657256"/>
                          <a:gd name="connsiteY478" fmla="*/ 3245376 h 3370881"/>
                          <a:gd name="connsiteX479" fmla="*/ 416859 w 2657256"/>
                          <a:gd name="connsiteY479" fmla="*/ 3258823 h 3370881"/>
                          <a:gd name="connsiteX480" fmla="*/ 425823 w 2657256"/>
                          <a:gd name="connsiteY480" fmla="*/ 3272270 h 3370881"/>
                          <a:gd name="connsiteX481" fmla="*/ 439270 w 2657256"/>
                          <a:gd name="connsiteY481" fmla="*/ 3303646 h 3370881"/>
                          <a:gd name="connsiteX482" fmla="*/ 439270 w 2657256"/>
                          <a:gd name="connsiteY482" fmla="*/ 3352952 h 3370881"/>
                          <a:gd name="connsiteX483" fmla="*/ 430306 w 2657256"/>
                          <a:gd name="connsiteY483" fmla="*/ 3366399 h 3370881"/>
                          <a:gd name="connsiteX484" fmla="*/ 412376 w 2657256"/>
                          <a:gd name="connsiteY484" fmla="*/ 3370881 h 3370881"/>
                          <a:gd name="connsiteX485" fmla="*/ 295835 w 2657256"/>
                          <a:gd name="connsiteY485" fmla="*/ 3357434 h 3370881"/>
                          <a:gd name="connsiteX486" fmla="*/ 264459 w 2657256"/>
                          <a:gd name="connsiteY486" fmla="*/ 3276752 h 3370881"/>
                          <a:gd name="connsiteX487" fmla="*/ 259976 w 2657256"/>
                          <a:gd name="connsiteY487" fmla="*/ 3240893 h 3370881"/>
                          <a:gd name="connsiteX488" fmla="*/ 246529 w 2657256"/>
                          <a:gd name="connsiteY488" fmla="*/ 3178140 h 3370881"/>
                          <a:gd name="connsiteX489" fmla="*/ 237565 w 2657256"/>
                          <a:gd name="connsiteY489" fmla="*/ 3084011 h 3370881"/>
                          <a:gd name="connsiteX490" fmla="*/ 228600 w 2657256"/>
                          <a:gd name="connsiteY490" fmla="*/ 3057117 h 3370881"/>
                          <a:gd name="connsiteX491" fmla="*/ 219635 w 2657256"/>
                          <a:gd name="connsiteY491" fmla="*/ 3021258 h 3370881"/>
                          <a:gd name="connsiteX492" fmla="*/ 206188 w 2657256"/>
                          <a:gd name="connsiteY492" fmla="*/ 2980917 h 3370881"/>
                          <a:gd name="connsiteX493" fmla="*/ 201706 w 2657256"/>
                          <a:gd name="connsiteY493" fmla="*/ 2949540 h 3370881"/>
                          <a:gd name="connsiteX494" fmla="*/ 197223 w 2657256"/>
                          <a:gd name="connsiteY494" fmla="*/ 2927129 h 3370881"/>
                          <a:gd name="connsiteX495" fmla="*/ 192741 w 2657256"/>
                          <a:gd name="connsiteY495" fmla="*/ 2891270 h 3370881"/>
                          <a:gd name="connsiteX496" fmla="*/ 188259 w 2657256"/>
                          <a:gd name="connsiteY496" fmla="*/ 2850929 h 3370881"/>
                          <a:gd name="connsiteX497" fmla="*/ 179294 w 2657256"/>
                          <a:gd name="connsiteY497" fmla="*/ 2824034 h 3370881"/>
                          <a:gd name="connsiteX498" fmla="*/ 165847 w 2657256"/>
                          <a:gd name="connsiteY498" fmla="*/ 2774729 h 3370881"/>
                          <a:gd name="connsiteX499" fmla="*/ 161365 w 2657256"/>
                          <a:gd name="connsiteY499" fmla="*/ 2747834 h 3370881"/>
                          <a:gd name="connsiteX500" fmla="*/ 156882 w 2657256"/>
                          <a:gd name="connsiteY500" fmla="*/ 2559576 h 3370881"/>
                          <a:gd name="connsiteX501" fmla="*/ 152400 w 2657256"/>
                          <a:gd name="connsiteY501" fmla="*/ 2519234 h 3370881"/>
                          <a:gd name="connsiteX502" fmla="*/ 118035 w 2657256"/>
                          <a:gd name="connsiteY502" fmla="*/ 2400004 h 3370881"/>
                          <a:gd name="connsiteX503" fmla="*/ 117048 w 2657256"/>
                          <a:gd name="connsiteY503" fmla="*/ 2344423 h 3370881"/>
                          <a:gd name="connsiteX504" fmla="*/ 100106 w 2657256"/>
                          <a:gd name="connsiteY504" fmla="*/ 2330976 h 3370881"/>
                          <a:gd name="connsiteX505" fmla="*/ 138953 w 2657256"/>
                          <a:gd name="connsiteY505" fmla="*/ 2313046 h 3370881"/>
                          <a:gd name="connsiteX506" fmla="*/ 152400 w 2657256"/>
                          <a:gd name="connsiteY506" fmla="*/ 2304081 h 3370881"/>
                          <a:gd name="connsiteX507" fmla="*/ 170329 w 2657256"/>
                          <a:gd name="connsiteY507" fmla="*/ 2259258 h 3370881"/>
                          <a:gd name="connsiteX508" fmla="*/ 188259 w 2657256"/>
                          <a:gd name="connsiteY508" fmla="*/ 2223399 h 3370881"/>
                          <a:gd name="connsiteX509" fmla="*/ 206188 w 2657256"/>
                          <a:gd name="connsiteY509" fmla="*/ 2187540 h 3370881"/>
                          <a:gd name="connsiteX510" fmla="*/ 210670 w 2657256"/>
                          <a:gd name="connsiteY510" fmla="*/ 2174093 h 3370881"/>
                          <a:gd name="connsiteX511" fmla="*/ 219635 w 2657256"/>
                          <a:gd name="connsiteY511" fmla="*/ 2115823 h 3370881"/>
                          <a:gd name="connsiteX512" fmla="*/ 210670 w 2657256"/>
                          <a:gd name="connsiteY512" fmla="*/ 1958940 h 3370881"/>
                          <a:gd name="connsiteX513" fmla="*/ 192741 w 2657256"/>
                          <a:gd name="connsiteY513" fmla="*/ 1923081 h 3370881"/>
                          <a:gd name="connsiteX514" fmla="*/ 179294 w 2657256"/>
                          <a:gd name="connsiteY514" fmla="*/ 1891705 h 3370881"/>
                          <a:gd name="connsiteX515" fmla="*/ 165847 w 2657256"/>
                          <a:gd name="connsiteY515" fmla="*/ 1864811 h 3370881"/>
                          <a:gd name="connsiteX516" fmla="*/ 152400 w 2657256"/>
                          <a:gd name="connsiteY516" fmla="*/ 1833434 h 3370881"/>
                          <a:gd name="connsiteX517" fmla="*/ 143435 w 2657256"/>
                          <a:gd name="connsiteY517" fmla="*/ 1819987 h 3370881"/>
                          <a:gd name="connsiteX518" fmla="*/ 107576 w 2657256"/>
                          <a:gd name="connsiteY518" fmla="*/ 1784129 h 3370881"/>
                          <a:gd name="connsiteX519" fmla="*/ 94129 w 2657256"/>
                          <a:gd name="connsiteY519" fmla="*/ 1779646 h 3370881"/>
                          <a:gd name="connsiteX520" fmla="*/ 71718 w 2657256"/>
                          <a:gd name="connsiteY520" fmla="*/ 1770681 h 3370881"/>
                          <a:gd name="connsiteX521" fmla="*/ 58270 w 2657256"/>
                          <a:gd name="connsiteY521" fmla="*/ 1761717 h 3370881"/>
                          <a:gd name="connsiteX522" fmla="*/ 26894 w 2657256"/>
                          <a:gd name="connsiteY522" fmla="*/ 1730340 h 3370881"/>
                          <a:gd name="connsiteX523" fmla="*/ 0 w 2657256"/>
                          <a:gd name="connsiteY523" fmla="*/ 1707929 h 3370881"/>
                          <a:gd name="connsiteX0" fmla="*/ 0 w 2657256"/>
                          <a:gd name="connsiteY0" fmla="*/ 1707929 h 3370881"/>
                          <a:gd name="connsiteX1" fmla="*/ 22412 w 2657256"/>
                          <a:gd name="connsiteY1" fmla="*/ 1698964 h 3370881"/>
                          <a:gd name="connsiteX2" fmla="*/ 31376 w 2657256"/>
                          <a:gd name="connsiteY2" fmla="*/ 1681034 h 3370881"/>
                          <a:gd name="connsiteX3" fmla="*/ 44823 w 2657256"/>
                          <a:gd name="connsiteY3" fmla="*/ 1672070 h 3370881"/>
                          <a:gd name="connsiteX4" fmla="*/ 58270 w 2657256"/>
                          <a:gd name="connsiteY4" fmla="*/ 1654140 h 3370881"/>
                          <a:gd name="connsiteX5" fmla="*/ 76200 w 2657256"/>
                          <a:gd name="connsiteY5" fmla="*/ 1645176 h 3370881"/>
                          <a:gd name="connsiteX6" fmla="*/ 98612 w 2657256"/>
                          <a:gd name="connsiteY6" fmla="*/ 1636211 h 3370881"/>
                          <a:gd name="connsiteX7" fmla="*/ 125506 w 2657256"/>
                          <a:gd name="connsiteY7" fmla="*/ 1627246 h 3370881"/>
                          <a:gd name="connsiteX8" fmla="*/ 152400 w 2657256"/>
                          <a:gd name="connsiteY8" fmla="*/ 1609317 h 3370881"/>
                          <a:gd name="connsiteX9" fmla="*/ 170329 w 2657256"/>
                          <a:gd name="connsiteY9" fmla="*/ 1600352 h 3370881"/>
                          <a:gd name="connsiteX10" fmla="*/ 188259 w 2657256"/>
                          <a:gd name="connsiteY10" fmla="*/ 1582423 h 3370881"/>
                          <a:gd name="connsiteX11" fmla="*/ 228600 w 2657256"/>
                          <a:gd name="connsiteY11" fmla="*/ 1564493 h 3370881"/>
                          <a:gd name="connsiteX12" fmla="*/ 255494 w 2657256"/>
                          <a:gd name="connsiteY12" fmla="*/ 1546564 h 3370881"/>
                          <a:gd name="connsiteX13" fmla="*/ 300318 w 2657256"/>
                          <a:gd name="connsiteY13" fmla="*/ 1524152 h 3370881"/>
                          <a:gd name="connsiteX14" fmla="*/ 313765 w 2657256"/>
                          <a:gd name="connsiteY14" fmla="*/ 1515187 h 3370881"/>
                          <a:gd name="connsiteX15" fmla="*/ 340659 w 2657256"/>
                          <a:gd name="connsiteY15" fmla="*/ 1510705 h 3370881"/>
                          <a:gd name="connsiteX16" fmla="*/ 363070 w 2657256"/>
                          <a:gd name="connsiteY16" fmla="*/ 1506223 h 3370881"/>
                          <a:gd name="connsiteX17" fmla="*/ 389965 w 2657256"/>
                          <a:gd name="connsiteY17" fmla="*/ 1501740 h 3370881"/>
                          <a:gd name="connsiteX18" fmla="*/ 425823 w 2657256"/>
                          <a:gd name="connsiteY18" fmla="*/ 1497258 h 3370881"/>
                          <a:gd name="connsiteX19" fmla="*/ 470647 w 2657256"/>
                          <a:gd name="connsiteY19" fmla="*/ 1488293 h 3370881"/>
                          <a:gd name="connsiteX20" fmla="*/ 515470 w 2657256"/>
                          <a:gd name="connsiteY20" fmla="*/ 1479329 h 3370881"/>
                          <a:gd name="connsiteX21" fmla="*/ 528918 w 2657256"/>
                          <a:gd name="connsiteY21" fmla="*/ 1470364 h 3370881"/>
                          <a:gd name="connsiteX22" fmla="*/ 600635 w 2657256"/>
                          <a:gd name="connsiteY22" fmla="*/ 1456917 h 3370881"/>
                          <a:gd name="connsiteX23" fmla="*/ 690282 w 2657256"/>
                          <a:gd name="connsiteY23" fmla="*/ 1447952 h 3370881"/>
                          <a:gd name="connsiteX24" fmla="*/ 793376 w 2657256"/>
                          <a:gd name="connsiteY24" fmla="*/ 1452434 h 3370881"/>
                          <a:gd name="connsiteX25" fmla="*/ 874059 w 2657256"/>
                          <a:gd name="connsiteY25" fmla="*/ 1465881 h 3370881"/>
                          <a:gd name="connsiteX26" fmla="*/ 914400 w 2657256"/>
                          <a:gd name="connsiteY26" fmla="*/ 1470364 h 3370881"/>
                          <a:gd name="connsiteX27" fmla="*/ 1030941 w 2657256"/>
                          <a:gd name="connsiteY27" fmla="*/ 1483811 h 3370881"/>
                          <a:gd name="connsiteX28" fmla="*/ 1151965 w 2657256"/>
                          <a:gd name="connsiteY28" fmla="*/ 1492776 h 3370881"/>
                          <a:gd name="connsiteX29" fmla="*/ 1281953 w 2657256"/>
                          <a:gd name="connsiteY29" fmla="*/ 1501740 h 3370881"/>
                          <a:gd name="connsiteX30" fmla="*/ 1465729 w 2657256"/>
                          <a:gd name="connsiteY30" fmla="*/ 1497258 h 3370881"/>
                          <a:gd name="connsiteX31" fmla="*/ 1510553 w 2657256"/>
                          <a:gd name="connsiteY31" fmla="*/ 1492776 h 3370881"/>
                          <a:gd name="connsiteX32" fmla="*/ 1582270 w 2657256"/>
                          <a:gd name="connsiteY32" fmla="*/ 1461399 h 3370881"/>
                          <a:gd name="connsiteX33" fmla="*/ 1604682 w 2657256"/>
                          <a:gd name="connsiteY33" fmla="*/ 1456917 h 3370881"/>
                          <a:gd name="connsiteX34" fmla="*/ 1622612 w 2657256"/>
                          <a:gd name="connsiteY34" fmla="*/ 1447952 h 3370881"/>
                          <a:gd name="connsiteX35" fmla="*/ 1645023 w 2657256"/>
                          <a:gd name="connsiteY35" fmla="*/ 1438987 h 3370881"/>
                          <a:gd name="connsiteX36" fmla="*/ 1662953 w 2657256"/>
                          <a:gd name="connsiteY36" fmla="*/ 1425540 h 3370881"/>
                          <a:gd name="connsiteX37" fmla="*/ 1698812 w 2657256"/>
                          <a:gd name="connsiteY37" fmla="*/ 1407611 h 3370881"/>
                          <a:gd name="connsiteX38" fmla="*/ 1739153 w 2657256"/>
                          <a:gd name="connsiteY38" fmla="*/ 1380717 h 3370881"/>
                          <a:gd name="connsiteX39" fmla="*/ 1752600 w 2657256"/>
                          <a:gd name="connsiteY39" fmla="*/ 1367270 h 3370881"/>
                          <a:gd name="connsiteX40" fmla="*/ 1775012 w 2657256"/>
                          <a:gd name="connsiteY40" fmla="*/ 1353823 h 3370881"/>
                          <a:gd name="connsiteX41" fmla="*/ 1797423 w 2657256"/>
                          <a:gd name="connsiteY41" fmla="*/ 1335893 h 3370881"/>
                          <a:gd name="connsiteX42" fmla="*/ 1810870 w 2657256"/>
                          <a:gd name="connsiteY42" fmla="*/ 1304517 h 3370881"/>
                          <a:gd name="connsiteX43" fmla="*/ 1815353 w 2657256"/>
                          <a:gd name="connsiteY43" fmla="*/ 1291070 h 3370881"/>
                          <a:gd name="connsiteX44" fmla="*/ 1801906 w 2657256"/>
                          <a:gd name="connsiteY44" fmla="*/ 1138670 h 3370881"/>
                          <a:gd name="connsiteX45" fmla="*/ 1792941 w 2657256"/>
                          <a:gd name="connsiteY45" fmla="*/ 1125223 h 3370881"/>
                          <a:gd name="connsiteX46" fmla="*/ 1757082 w 2657256"/>
                          <a:gd name="connsiteY46" fmla="*/ 1093846 h 3370881"/>
                          <a:gd name="connsiteX47" fmla="*/ 1730188 w 2657256"/>
                          <a:gd name="connsiteY47" fmla="*/ 1066952 h 3370881"/>
                          <a:gd name="connsiteX48" fmla="*/ 1703294 w 2657256"/>
                          <a:gd name="connsiteY48" fmla="*/ 1049023 h 3370881"/>
                          <a:gd name="connsiteX49" fmla="*/ 1622612 w 2657256"/>
                          <a:gd name="connsiteY49" fmla="*/ 1053505 h 3370881"/>
                          <a:gd name="connsiteX50" fmla="*/ 1595718 w 2657256"/>
                          <a:gd name="connsiteY50" fmla="*/ 1062470 h 3370881"/>
                          <a:gd name="connsiteX51" fmla="*/ 1573306 w 2657256"/>
                          <a:gd name="connsiteY51" fmla="*/ 1066952 h 3370881"/>
                          <a:gd name="connsiteX52" fmla="*/ 1453385 w 2657256"/>
                          <a:gd name="connsiteY52" fmla="*/ 1082761 h 3370881"/>
                          <a:gd name="connsiteX53" fmla="*/ 1326776 w 2657256"/>
                          <a:gd name="connsiteY53" fmla="*/ 1062470 h 3370881"/>
                          <a:gd name="connsiteX54" fmla="*/ 1308847 w 2657256"/>
                          <a:gd name="connsiteY54" fmla="*/ 1057987 h 3370881"/>
                          <a:gd name="connsiteX55" fmla="*/ 1277470 w 2657256"/>
                          <a:gd name="connsiteY55" fmla="*/ 1053505 h 3370881"/>
                          <a:gd name="connsiteX56" fmla="*/ 1259541 w 2657256"/>
                          <a:gd name="connsiteY56" fmla="*/ 1049023 h 3370881"/>
                          <a:gd name="connsiteX57" fmla="*/ 1232647 w 2657256"/>
                          <a:gd name="connsiteY57" fmla="*/ 1044540 h 3370881"/>
                          <a:gd name="connsiteX58" fmla="*/ 1053353 w 2657256"/>
                          <a:gd name="connsiteY58" fmla="*/ 1049023 h 3370881"/>
                          <a:gd name="connsiteX59" fmla="*/ 1035423 w 2657256"/>
                          <a:gd name="connsiteY59" fmla="*/ 1053505 h 3370881"/>
                          <a:gd name="connsiteX60" fmla="*/ 1008529 w 2657256"/>
                          <a:gd name="connsiteY60" fmla="*/ 1057987 h 3370881"/>
                          <a:gd name="connsiteX61" fmla="*/ 995082 w 2657256"/>
                          <a:gd name="connsiteY61" fmla="*/ 1062470 h 3370881"/>
                          <a:gd name="connsiteX62" fmla="*/ 945776 w 2657256"/>
                          <a:gd name="connsiteY62" fmla="*/ 1031093 h 3370881"/>
                          <a:gd name="connsiteX63" fmla="*/ 941294 w 2657256"/>
                          <a:gd name="connsiteY63" fmla="*/ 1017646 h 3370881"/>
                          <a:gd name="connsiteX64" fmla="*/ 932329 w 2657256"/>
                          <a:gd name="connsiteY64" fmla="*/ 919034 h 3370881"/>
                          <a:gd name="connsiteX65" fmla="*/ 914400 w 2657256"/>
                          <a:gd name="connsiteY65" fmla="*/ 901105 h 3370881"/>
                          <a:gd name="connsiteX66" fmla="*/ 918882 w 2657256"/>
                          <a:gd name="connsiteY66" fmla="*/ 869729 h 3370881"/>
                          <a:gd name="connsiteX67" fmla="*/ 941294 w 2657256"/>
                          <a:gd name="connsiteY67" fmla="*/ 865246 h 3370881"/>
                          <a:gd name="connsiteX68" fmla="*/ 959223 w 2657256"/>
                          <a:gd name="connsiteY68" fmla="*/ 851799 h 3370881"/>
                          <a:gd name="connsiteX69" fmla="*/ 990600 w 2657256"/>
                          <a:gd name="connsiteY69" fmla="*/ 847317 h 3370881"/>
                          <a:gd name="connsiteX70" fmla="*/ 1129553 w 2657256"/>
                          <a:gd name="connsiteY70" fmla="*/ 838352 h 3370881"/>
                          <a:gd name="connsiteX71" fmla="*/ 1147482 w 2657256"/>
                          <a:gd name="connsiteY71" fmla="*/ 829387 h 3370881"/>
                          <a:gd name="connsiteX72" fmla="*/ 1178859 w 2657256"/>
                          <a:gd name="connsiteY72" fmla="*/ 806976 h 3370881"/>
                          <a:gd name="connsiteX73" fmla="*/ 1192306 w 2657256"/>
                          <a:gd name="connsiteY73" fmla="*/ 793529 h 3370881"/>
                          <a:gd name="connsiteX74" fmla="*/ 1214718 w 2657256"/>
                          <a:gd name="connsiteY74" fmla="*/ 784564 h 3370881"/>
                          <a:gd name="connsiteX75" fmla="*/ 1241612 w 2657256"/>
                          <a:gd name="connsiteY75" fmla="*/ 771117 h 3370881"/>
                          <a:gd name="connsiteX76" fmla="*/ 1277470 w 2657256"/>
                          <a:gd name="connsiteY76" fmla="*/ 753187 h 3370881"/>
                          <a:gd name="connsiteX77" fmla="*/ 1295400 w 2657256"/>
                          <a:gd name="connsiteY77" fmla="*/ 730776 h 3370881"/>
                          <a:gd name="connsiteX78" fmla="*/ 1317812 w 2657256"/>
                          <a:gd name="connsiteY78" fmla="*/ 708364 h 3370881"/>
                          <a:gd name="connsiteX79" fmla="*/ 1353670 w 2657256"/>
                          <a:gd name="connsiteY79" fmla="*/ 663540 h 3370881"/>
                          <a:gd name="connsiteX80" fmla="*/ 1371600 w 2657256"/>
                          <a:gd name="connsiteY80" fmla="*/ 636646 h 3370881"/>
                          <a:gd name="connsiteX81" fmla="*/ 1380565 w 2657256"/>
                          <a:gd name="connsiteY81" fmla="*/ 596305 h 3370881"/>
                          <a:gd name="connsiteX82" fmla="*/ 1385047 w 2657256"/>
                          <a:gd name="connsiteY82" fmla="*/ 582858 h 3370881"/>
                          <a:gd name="connsiteX83" fmla="*/ 1380565 w 2657256"/>
                          <a:gd name="connsiteY83" fmla="*/ 533552 h 3370881"/>
                          <a:gd name="connsiteX84" fmla="*/ 1367118 w 2657256"/>
                          <a:gd name="connsiteY84" fmla="*/ 524587 h 3370881"/>
                          <a:gd name="connsiteX85" fmla="*/ 1349188 w 2657256"/>
                          <a:gd name="connsiteY85" fmla="*/ 520105 h 3370881"/>
                          <a:gd name="connsiteX86" fmla="*/ 1326776 w 2657256"/>
                          <a:gd name="connsiteY86" fmla="*/ 511140 h 3370881"/>
                          <a:gd name="connsiteX87" fmla="*/ 1281953 w 2657256"/>
                          <a:gd name="connsiteY87" fmla="*/ 515623 h 3370881"/>
                          <a:gd name="connsiteX88" fmla="*/ 1250576 w 2657256"/>
                          <a:gd name="connsiteY88" fmla="*/ 529070 h 3370881"/>
                          <a:gd name="connsiteX89" fmla="*/ 1210235 w 2657256"/>
                          <a:gd name="connsiteY89" fmla="*/ 542517 h 3370881"/>
                          <a:gd name="connsiteX90" fmla="*/ 1183341 w 2657256"/>
                          <a:gd name="connsiteY90" fmla="*/ 555964 h 3370881"/>
                          <a:gd name="connsiteX91" fmla="*/ 1160929 w 2657256"/>
                          <a:gd name="connsiteY91" fmla="*/ 569411 h 3370881"/>
                          <a:gd name="connsiteX92" fmla="*/ 1134035 w 2657256"/>
                          <a:gd name="connsiteY92" fmla="*/ 578376 h 3370881"/>
                          <a:gd name="connsiteX93" fmla="*/ 1111623 w 2657256"/>
                          <a:gd name="connsiteY93" fmla="*/ 587340 h 3370881"/>
                          <a:gd name="connsiteX94" fmla="*/ 1084729 w 2657256"/>
                          <a:gd name="connsiteY94" fmla="*/ 596305 h 3370881"/>
                          <a:gd name="connsiteX95" fmla="*/ 986118 w 2657256"/>
                          <a:gd name="connsiteY95" fmla="*/ 591823 h 3370881"/>
                          <a:gd name="connsiteX96" fmla="*/ 927847 w 2657256"/>
                          <a:gd name="connsiteY96" fmla="*/ 578376 h 3370881"/>
                          <a:gd name="connsiteX97" fmla="*/ 896470 w 2657256"/>
                          <a:gd name="connsiteY97" fmla="*/ 555964 h 3370881"/>
                          <a:gd name="connsiteX98" fmla="*/ 883023 w 2657256"/>
                          <a:gd name="connsiteY98" fmla="*/ 546999 h 3370881"/>
                          <a:gd name="connsiteX99" fmla="*/ 865094 w 2657256"/>
                          <a:gd name="connsiteY99" fmla="*/ 497693 h 3370881"/>
                          <a:gd name="connsiteX100" fmla="*/ 869576 w 2657256"/>
                          <a:gd name="connsiteY100" fmla="*/ 403564 h 3370881"/>
                          <a:gd name="connsiteX101" fmla="*/ 874059 w 2657256"/>
                          <a:gd name="connsiteY101" fmla="*/ 385634 h 3370881"/>
                          <a:gd name="connsiteX102" fmla="*/ 883023 w 2657256"/>
                          <a:gd name="connsiteY102" fmla="*/ 372187 h 3370881"/>
                          <a:gd name="connsiteX103" fmla="*/ 909918 w 2657256"/>
                          <a:gd name="connsiteY103" fmla="*/ 363223 h 3370881"/>
                          <a:gd name="connsiteX104" fmla="*/ 914400 w 2657256"/>
                          <a:gd name="connsiteY104" fmla="*/ 385634 h 3370881"/>
                          <a:gd name="connsiteX105" fmla="*/ 909918 w 2657256"/>
                          <a:gd name="connsiteY105" fmla="*/ 408046 h 3370881"/>
                          <a:gd name="connsiteX106" fmla="*/ 900953 w 2657256"/>
                          <a:gd name="connsiteY106" fmla="*/ 466317 h 3370881"/>
                          <a:gd name="connsiteX107" fmla="*/ 905435 w 2657256"/>
                          <a:gd name="connsiteY107" fmla="*/ 515623 h 3370881"/>
                          <a:gd name="connsiteX108" fmla="*/ 932329 w 2657256"/>
                          <a:gd name="connsiteY108" fmla="*/ 551481 h 3370881"/>
                          <a:gd name="connsiteX109" fmla="*/ 954741 w 2657256"/>
                          <a:gd name="connsiteY109" fmla="*/ 560446 h 3370881"/>
                          <a:gd name="connsiteX110" fmla="*/ 972670 w 2657256"/>
                          <a:gd name="connsiteY110" fmla="*/ 569411 h 3370881"/>
                          <a:gd name="connsiteX111" fmla="*/ 1066800 w 2657256"/>
                          <a:gd name="connsiteY111" fmla="*/ 564929 h 3370881"/>
                          <a:gd name="connsiteX112" fmla="*/ 1111623 w 2657256"/>
                          <a:gd name="connsiteY112" fmla="*/ 551481 h 3370881"/>
                          <a:gd name="connsiteX113" fmla="*/ 1129553 w 2657256"/>
                          <a:gd name="connsiteY113" fmla="*/ 538034 h 3370881"/>
                          <a:gd name="connsiteX114" fmla="*/ 1156447 w 2657256"/>
                          <a:gd name="connsiteY114" fmla="*/ 511140 h 3370881"/>
                          <a:gd name="connsiteX115" fmla="*/ 1160929 w 2657256"/>
                          <a:gd name="connsiteY115" fmla="*/ 493211 h 3370881"/>
                          <a:gd name="connsiteX116" fmla="*/ 1178859 w 2657256"/>
                          <a:gd name="connsiteY116" fmla="*/ 331846 h 3370881"/>
                          <a:gd name="connsiteX117" fmla="*/ 1215315 w 2657256"/>
                          <a:gd name="connsiteY117" fmla="*/ 270289 h 3370881"/>
                          <a:gd name="connsiteX118" fmla="*/ 1214718 w 2657256"/>
                          <a:gd name="connsiteY118" fmla="*/ 367705 h 3370881"/>
                          <a:gd name="connsiteX119" fmla="*/ 1201270 w 2657256"/>
                          <a:gd name="connsiteY119" fmla="*/ 412529 h 3370881"/>
                          <a:gd name="connsiteX120" fmla="*/ 1210235 w 2657256"/>
                          <a:gd name="connsiteY120" fmla="*/ 461834 h 3370881"/>
                          <a:gd name="connsiteX121" fmla="*/ 1214718 w 2657256"/>
                          <a:gd name="connsiteY121" fmla="*/ 475281 h 3370881"/>
                          <a:gd name="connsiteX122" fmla="*/ 1228165 w 2657256"/>
                          <a:gd name="connsiteY122" fmla="*/ 484246 h 3370881"/>
                          <a:gd name="connsiteX123" fmla="*/ 1250576 w 2657256"/>
                          <a:gd name="connsiteY123" fmla="*/ 502176 h 3370881"/>
                          <a:gd name="connsiteX124" fmla="*/ 1317812 w 2657256"/>
                          <a:gd name="connsiteY124" fmla="*/ 497693 h 3370881"/>
                          <a:gd name="connsiteX125" fmla="*/ 1353670 w 2657256"/>
                          <a:gd name="connsiteY125" fmla="*/ 488729 h 3370881"/>
                          <a:gd name="connsiteX126" fmla="*/ 1506070 w 2657256"/>
                          <a:gd name="connsiteY126" fmla="*/ 457352 h 3370881"/>
                          <a:gd name="connsiteX127" fmla="*/ 1550894 w 2657256"/>
                          <a:gd name="connsiteY127" fmla="*/ 430458 h 3370881"/>
                          <a:gd name="connsiteX128" fmla="*/ 1564341 w 2657256"/>
                          <a:gd name="connsiteY128" fmla="*/ 417011 h 3370881"/>
                          <a:gd name="connsiteX129" fmla="*/ 1586753 w 2657256"/>
                          <a:gd name="connsiteY129" fmla="*/ 399081 h 3370881"/>
                          <a:gd name="connsiteX130" fmla="*/ 1595718 w 2657256"/>
                          <a:gd name="connsiteY130" fmla="*/ 381152 h 3370881"/>
                          <a:gd name="connsiteX131" fmla="*/ 1600200 w 2657256"/>
                          <a:gd name="connsiteY131" fmla="*/ 363223 h 3370881"/>
                          <a:gd name="connsiteX132" fmla="*/ 1609165 w 2657256"/>
                          <a:gd name="connsiteY132" fmla="*/ 313917 h 3370881"/>
                          <a:gd name="connsiteX133" fmla="*/ 1537447 w 2657256"/>
                          <a:gd name="connsiteY133" fmla="*/ 188411 h 3370881"/>
                          <a:gd name="connsiteX134" fmla="*/ 1613647 w 2657256"/>
                          <a:gd name="connsiteY134" fmla="*/ 399081 h 3370881"/>
                          <a:gd name="connsiteX135" fmla="*/ 1627094 w 2657256"/>
                          <a:gd name="connsiteY135" fmla="*/ 417011 h 3370881"/>
                          <a:gd name="connsiteX136" fmla="*/ 1658470 w 2657256"/>
                          <a:gd name="connsiteY136" fmla="*/ 412529 h 3370881"/>
                          <a:gd name="connsiteX137" fmla="*/ 1685365 w 2657256"/>
                          <a:gd name="connsiteY137" fmla="*/ 390117 h 3370881"/>
                          <a:gd name="connsiteX138" fmla="*/ 1694329 w 2657256"/>
                          <a:gd name="connsiteY138" fmla="*/ 376670 h 3370881"/>
                          <a:gd name="connsiteX139" fmla="*/ 1734670 w 2657256"/>
                          <a:gd name="connsiteY139" fmla="*/ 354258 h 3370881"/>
                          <a:gd name="connsiteX140" fmla="*/ 1743635 w 2657256"/>
                          <a:gd name="connsiteY140" fmla="*/ 340811 h 3370881"/>
                          <a:gd name="connsiteX141" fmla="*/ 1757082 w 2657256"/>
                          <a:gd name="connsiteY141" fmla="*/ 336329 h 3370881"/>
                          <a:gd name="connsiteX142" fmla="*/ 1808984 w 2657256"/>
                          <a:gd name="connsiteY142" fmla="*/ 249641 h 3370881"/>
                          <a:gd name="connsiteX143" fmla="*/ 1899621 w 2657256"/>
                          <a:gd name="connsiteY143" fmla="*/ 211719 h 3370881"/>
                          <a:gd name="connsiteX144" fmla="*/ 1808984 w 2657256"/>
                          <a:gd name="connsiteY144" fmla="*/ 178521 h 3370881"/>
                          <a:gd name="connsiteX145" fmla="*/ 1772023 w 2657256"/>
                          <a:gd name="connsiteY145" fmla="*/ 77249 h 3370881"/>
                          <a:gd name="connsiteX146" fmla="*/ 1900425 w 2657256"/>
                          <a:gd name="connsiteY146" fmla="*/ 214081 h 3370881"/>
                          <a:gd name="connsiteX147" fmla="*/ 1874221 w 2657256"/>
                          <a:gd name="connsiteY147" fmla="*/ 318698 h 3370881"/>
                          <a:gd name="connsiteX148" fmla="*/ 1788459 w 2657256"/>
                          <a:gd name="connsiteY148" fmla="*/ 367705 h 3370881"/>
                          <a:gd name="connsiteX149" fmla="*/ 1761565 w 2657256"/>
                          <a:gd name="connsiteY149" fmla="*/ 390117 h 3370881"/>
                          <a:gd name="connsiteX150" fmla="*/ 1783976 w 2657256"/>
                          <a:gd name="connsiteY150" fmla="*/ 399081 h 3370881"/>
                          <a:gd name="connsiteX151" fmla="*/ 1878106 w 2657256"/>
                          <a:gd name="connsiteY151" fmla="*/ 390117 h 3370881"/>
                          <a:gd name="connsiteX152" fmla="*/ 1891553 w 2657256"/>
                          <a:gd name="connsiteY152" fmla="*/ 381152 h 3370881"/>
                          <a:gd name="connsiteX153" fmla="*/ 1918447 w 2657256"/>
                          <a:gd name="connsiteY153" fmla="*/ 372187 h 3370881"/>
                          <a:gd name="connsiteX154" fmla="*/ 1940859 w 2657256"/>
                          <a:gd name="connsiteY154" fmla="*/ 358740 h 3370881"/>
                          <a:gd name="connsiteX155" fmla="*/ 1954306 w 2657256"/>
                          <a:gd name="connsiteY155" fmla="*/ 354258 h 3370881"/>
                          <a:gd name="connsiteX156" fmla="*/ 2083304 w 2657256"/>
                          <a:gd name="connsiteY156" fmla="*/ 290281 h 3370881"/>
                          <a:gd name="connsiteX157" fmla="*/ 2166172 w 2657256"/>
                          <a:gd name="connsiteY157" fmla="*/ 215604 h 3370881"/>
                          <a:gd name="connsiteX158" fmla="*/ 2069054 w 2657256"/>
                          <a:gd name="connsiteY158" fmla="*/ 40493 h 3370881"/>
                          <a:gd name="connsiteX159" fmla="*/ 2078225 w 2657256"/>
                          <a:gd name="connsiteY159" fmla="*/ 188681 h 3370881"/>
                          <a:gd name="connsiteX160" fmla="*/ 1999129 w 2657256"/>
                          <a:gd name="connsiteY160" fmla="*/ 358740 h 3370881"/>
                          <a:gd name="connsiteX161" fmla="*/ 1994647 w 2657256"/>
                          <a:gd name="connsiteY161" fmla="*/ 372187 h 3370881"/>
                          <a:gd name="connsiteX162" fmla="*/ 2039470 w 2657256"/>
                          <a:gd name="connsiteY162" fmla="*/ 390117 h 3370881"/>
                          <a:gd name="connsiteX163" fmla="*/ 2115670 w 2657256"/>
                          <a:gd name="connsiteY163" fmla="*/ 390117 h 3370881"/>
                          <a:gd name="connsiteX164" fmla="*/ 2160494 w 2657256"/>
                          <a:gd name="connsiteY164" fmla="*/ 376670 h 3370881"/>
                          <a:gd name="connsiteX165" fmla="*/ 2191870 w 2657256"/>
                          <a:gd name="connsiteY165" fmla="*/ 363223 h 3370881"/>
                          <a:gd name="connsiteX166" fmla="*/ 2205318 w 2657256"/>
                          <a:gd name="connsiteY166" fmla="*/ 358740 h 3370881"/>
                          <a:gd name="connsiteX167" fmla="*/ 2232212 w 2657256"/>
                          <a:gd name="connsiteY167" fmla="*/ 340811 h 3370881"/>
                          <a:gd name="connsiteX168" fmla="*/ 2312894 w 2657256"/>
                          <a:gd name="connsiteY168" fmla="*/ 183929 h 3370881"/>
                          <a:gd name="connsiteX169" fmla="*/ 2339788 w 2657256"/>
                          <a:gd name="connsiteY169" fmla="*/ 151 h 3370881"/>
                          <a:gd name="connsiteX170" fmla="*/ 2357718 w 2657256"/>
                          <a:gd name="connsiteY170" fmla="*/ 215305 h 3370881"/>
                          <a:gd name="connsiteX171" fmla="*/ 2254623 w 2657256"/>
                          <a:gd name="connsiteY171" fmla="*/ 376670 h 3370881"/>
                          <a:gd name="connsiteX172" fmla="*/ 2245659 w 2657256"/>
                          <a:gd name="connsiteY172" fmla="*/ 390117 h 3370881"/>
                          <a:gd name="connsiteX173" fmla="*/ 2254623 w 2657256"/>
                          <a:gd name="connsiteY173" fmla="*/ 403564 h 3370881"/>
                          <a:gd name="connsiteX174" fmla="*/ 2353235 w 2657256"/>
                          <a:gd name="connsiteY174" fmla="*/ 399081 h 3370881"/>
                          <a:gd name="connsiteX175" fmla="*/ 2366682 w 2657256"/>
                          <a:gd name="connsiteY175" fmla="*/ 394599 h 3370881"/>
                          <a:gd name="connsiteX176" fmla="*/ 2389094 w 2657256"/>
                          <a:gd name="connsiteY176" fmla="*/ 390117 h 3370881"/>
                          <a:gd name="connsiteX177" fmla="*/ 2424953 w 2657256"/>
                          <a:gd name="connsiteY177" fmla="*/ 367705 h 3370881"/>
                          <a:gd name="connsiteX178" fmla="*/ 2528047 w 2657256"/>
                          <a:gd name="connsiteY178" fmla="*/ 292700 h 3370881"/>
                          <a:gd name="connsiteX179" fmla="*/ 2541495 w 2657256"/>
                          <a:gd name="connsiteY179" fmla="*/ 62906 h 3370881"/>
                          <a:gd name="connsiteX180" fmla="*/ 2591304 w 2657256"/>
                          <a:gd name="connsiteY180" fmla="*/ 214081 h 3370881"/>
                          <a:gd name="connsiteX181" fmla="*/ 2612315 w 2657256"/>
                          <a:gd name="connsiteY181" fmla="*/ 290907 h 3370881"/>
                          <a:gd name="connsiteX182" fmla="*/ 2650863 w 2657256"/>
                          <a:gd name="connsiteY182" fmla="*/ 344994 h 3370881"/>
                          <a:gd name="connsiteX183" fmla="*/ 2465294 w 2657256"/>
                          <a:gd name="connsiteY183" fmla="*/ 399081 h 3370881"/>
                          <a:gd name="connsiteX184" fmla="*/ 2442882 w 2657256"/>
                          <a:gd name="connsiteY184" fmla="*/ 403564 h 3370881"/>
                          <a:gd name="connsiteX185" fmla="*/ 2398059 w 2657256"/>
                          <a:gd name="connsiteY185" fmla="*/ 417011 h 3370881"/>
                          <a:gd name="connsiteX186" fmla="*/ 2375647 w 2657256"/>
                          <a:gd name="connsiteY186" fmla="*/ 425976 h 3370881"/>
                          <a:gd name="connsiteX187" fmla="*/ 2357718 w 2657256"/>
                          <a:gd name="connsiteY187" fmla="*/ 430458 h 3370881"/>
                          <a:gd name="connsiteX188" fmla="*/ 2344270 w 2657256"/>
                          <a:gd name="connsiteY188" fmla="*/ 461834 h 3370881"/>
                          <a:gd name="connsiteX189" fmla="*/ 2353235 w 2657256"/>
                          <a:gd name="connsiteY189" fmla="*/ 502176 h 3370881"/>
                          <a:gd name="connsiteX190" fmla="*/ 2362200 w 2657256"/>
                          <a:gd name="connsiteY190" fmla="*/ 515623 h 3370881"/>
                          <a:gd name="connsiteX191" fmla="*/ 2344270 w 2657256"/>
                          <a:gd name="connsiteY191" fmla="*/ 587340 h 3370881"/>
                          <a:gd name="connsiteX192" fmla="*/ 2321859 w 2657256"/>
                          <a:gd name="connsiteY192" fmla="*/ 614234 h 3370881"/>
                          <a:gd name="connsiteX193" fmla="*/ 2308412 w 2657256"/>
                          <a:gd name="connsiteY193" fmla="*/ 636646 h 3370881"/>
                          <a:gd name="connsiteX194" fmla="*/ 2281518 w 2657256"/>
                          <a:gd name="connsiteY194" fmla="*/ 641129 h 3370881"/>
                          <a:gd name="connsiteX195" fmla="*/ 2259106 w 2657256"/>
                          <a:gd name="connsiteY195" fmla="*/ 636646 h 3370881"/>
                          <a:gd name="connsiteX196" fmla="*/ 2277035 w 2657256"/>
                          <a:gd name="connsiteY196" fmla="*/ 578376 h 3370881"/>
                          <a:gd name="connsiteX197" fmla="*/ 2290482 w 2657256"/>
                          <a:gd name="connsiteY197" fmla="*/ 542517 h 3370881"/>
                          <a:gd name="connsiteX198" fmla="*/ 2286000 w 2657256"/>
                          <a:gd name="connsiteY198" fmla="*/ 506658 h 3370881"/>
                          <a:gd name="connsiteX199" fmla="*/ 2245659 w 2657256"/>
                          <a:gd name="connsiteY199" fmla="*/ 448387 h 3370881"/>
                          <a:gd name="connsiteX200" fmla="*/ 2200835 w 2657256"/>
                          <a:gd name="connsiteY200" fmla="*/ 430458 h 3370881"/>
                          <a:gd name="connsiteX201" fmla="*/ 2169459 w 2657256"/>
                          <a:gd name="connsiteY201" fmla="*/ 425976 h 3370881"/>
                          <a:gd name="connsiteX202" fmla="*/ 2102223 w 2657256"/>
                          <a:gd name="connsiteY202" fmla="*/ 430458 h 3370881"/>
                          <a:gd name="connsiteX203" fmla="*/ 2084294 w 2657256"/>
                          <a:gd name="connsiteY203" fmla="*/ 439423 h 3370881"/>
                          <a:gd name="connsiteX204" fmla="*/ 2070847 w 2657256"/>
                          <a:gd name="connsiteY204" fmla="*/ 443905 h 3370881"/>
                          <a:gd name="connsiteX205" fmla="*/ 2061882 w 2657256"/>
                          <a:gd name="connsiteY205" fmla="*/ 461834 h 3370881"/>
                          <a:gd name="connsiteX206" fmla="*/ 2034988 w 2657256"/>
                          <a:gd name="connsiteY206" fmla="*/ 475281 h 3370881"/>
                          <a:gd name="connsiteX207" fmla="*/ 1783976 w 2657256"/>
                          <a:gd name="connsiteY207" fmla="*/ 479764 h 3370881"/>
                          <a:gd name="connsiteX208" fmla="*/ 1766047 w 2657256"/>
                          <a:gd name="connsiteY208" fmla="*/ 488729 h 3370881"/>
                          <a:gd name="connsiteX209" fmla="*/ 1703294 w 2657256"/>
                          <a:gd name="connsiteY209" fmla="*/ 506658 h 3370881"/>
                          <a:gd name="connsiteX210" fmla="*/ 1689847 w 2657256"/>
                          <a:gd name="connsiteY210" fmla="*/ 511140 h 3370881"/>
                          <a:gd name="connsiteX211" fmla="*/ 1676400 w 2657256"/>
                          <a:gd name="connsiteY211" fmla="*/ 520105 h 3370881"/>
                          <a:gd name="connsiteX212" fmla="*/ 1649506 w 2657256"/>
                          <a:gd name="connsiteY212" fmla="*/ 529070 h 3370881"/>
                          <a:gd name="connsiteX213" fmla="*/ 1636059 w 2657256"/>
                          <a:gd name="connsiteY213" fmla="*/ 538034 h 3370881"/>
                          <a:gd name="connsiteX214" fmla="*/ 1622612 w 2657256"/>
                          <a:gd name="connsiteY214" fmla="*/ 551481 h 3370881"/>
                          <a:gd name="connsiteX215" fmla="*/ 1609165 w 2657256"/>
                          <a:gd name="connsiteY215" fmla="*/ 555964 h 3370881"/>
                          <a:gd name="connsiteX216" fmla="*/ 1577788 w 2657256"/>
                          <a:gd name="connsiteY216" fmla="*/ 587340 h 3370881"/>
                          <a:gd name="connsiteX217" fmla="*/ 1568823 w 2657256"/>
                          <a:gd name="connsiteY217" fmla="*/ 600787 h 3370881"/>
                          <a:gd name="connsiteX218" fmla="*/ 1555376 w 2657256"/>
                          <a:gd name="connsiteY218" fmla="*/ 614234 h 3370881"/>
                          <a:gd name="connsiteX219" fmla="*/ 1524000 w 2657256"/>
                          <a:gd name="connsiteY219" fmla="*/ 654576 h 3370881"/>
                          <a:gd name="connsiteX220" fmla="*/ 1519518 w 2657256"/>
                          <a:gd name="connsiteY220" fmla="*/ 668023 h 3370881"/>
                          <a:gd name="connsiteX221" fmla="*/ 1528482 w 2657256"/>
                          <a:gd name="connsiteY221" fmla="*/ 708364 h 3370881"/>
                          <a:gd name="connsiteX222" fmla="*/ 1537447 w 2657256"/>
                          <a:gd name="connsiteY222" fmla="*/ 721811 h 3370881"/>
                          <a:gd name="connsiteX223" fmla="*/ 1568823 w 2657256"/>
                          <a:gd name="connsiteY223" fmla="*/ 712846 h 3370881"/>
                          <a:gd name="connsiteX224" fmla="*/ 1600200 w 2657256"/>
                          <a:gd name="connsiteY224" fmla="*/ 712846 h 3370881"/>
                          <a:gd name="connsiteX225" fmla="*/ 1631576 w 2657256"/>
                          <a:gd name="connsiteY225" fmla="*/ 690434 h 3370881"/>
                          <a:gd name="connsiteX226" fmla="*/ 1645023 w 2657256"/>
                          <a:gd name="connsiteY226" fmla="*/ 676987 h 3370881"/>
                          <a:gd name="connsiteX227" fmla="*/ 1685365 w 2657256"/>
                          <a:gd name="connsiteY227" fmla="*/ 645611 h 3370881"/>
                          <a:gd name="connsiteX228" fmla="*/ 1716741 w 2657256"/>
                          <a:gd name="connsiteY228" fmla="*/ 614234 h 3370881"/>
                          <a:gd name="connsiteX229" fmla="*/ 1748118 w 2657256"/>
                          <a:gd name="connsiteY229" fmla="*/ 596305 h 3370881"/>
                          <a:gd name="connsiteX230" fmla="*/ 1761565 w 2657256"/>
                          <a:gd name="connsiteY230" fmla="*/ 591823 h 3370881"/>
                          <a:gd name="connsiteX231" fmla="*/ 1779494 w 2657256"/>
                          <a:gd name="connsiteY231" fmla="*/ 582858 h 3370881"/>
                          <a:gd name="connsiteX232" fmla="*/ 1815353 w 2657256"/>
                          <a:gd name="connsiteY232" fmla="*/ 573893 h 3370881"/>
                          <a:gd name="connsiteX233" fmla="*/ 2030506 w 2657256"/>
                          <a:gd name="connsiteY233" fmla="*/ 578376 h 3370881"/>
                          <a:gd name="connsiteX234" fmla="*/ 2017059 w 2657256"/>
                          <a:gd name="connsiteY234" fmla="*/ 600787 h 3370881"/>
                          <a:gd name="connsiteX235" fmla="*/ 1981200 w 2657256"/>
                          <a:gd name="connsiteY235" fmla="*/ 636646 h 3370881"/>
                          <a:gd name="connsiteX236" fmla="*/ 1967753 w 2657256"/>
                          <a:gd name="connsiteY236" fmla="*/ 650093 h 3370881"/>
                          <a:gd name="connsiteX237" fmla="*/ 1936376 w 2657256"/>
                          <a:gd name="connsiteY237" fmla="*/ 690434 h 3370881"/>
                          <a:gd name="connsiteX238" fmla="*/ 1905000 w 2657256"/>
                          <a:gd name="connsiteY238" fmla="*/ 717329 h 3370881"/>
                          <a:gd name="connsiteX239" fmla="*/ 1860176 w 2657256"/>
                          <a:gd name="connsiteY239" fmla="*/ 735258 h 3370881"/>
                          <a:gd name="connsiteX240" fmla="*/ 1788459 w 2657256"/>
                          <a:gd name="connsiteY240" fmla="*/ 744223 h 3370881"/>
                          <a:gd name="connsiteX241" fmla="*/ 1846729 w 2657256"/>
                          <a:gd name="connsiteY241" fmla="*/ 802493 h 3370881"/>
                          <a:gd name="connsiteX242" fmla="*/ 1913965 w 2657256"/>
                          <a:gd name="connsiteY242" fmla="*/ 829387 h 3370881"/>
                          <a:gd name="connsiteX243" fmla="*/ 1922929 w 2657256"/>
                          <a:gd name="connsiteY243" fmla="*/ 842834 h 3370881"/>
                          <a:gd name="connsiteX244" fmla="*/ 1967753 w 2657256"/>
                          <a:gd name="connsiteY244" fmla="*/ 883176 h 3370881"/>
                          <a:gd name="connsiteX245" fmla="*/ 1981200 w 2657256"/>
                          <a:gd name="connsiteY245" fmla="*/ 896623 h 3370881"/>
                          <a:gd name="connsiteX246" fmla="*/ 1994647 w 2657256"/>
                          <a:gd name="connsiteY246" fmla="*/ 905587 h 3370881"/>
                          <a:gd name="connsiteX247" fmla="*/ 2021541 w 2657256"/>
                          <a:gd name="connsiteY247" fmla="*/ 927999 h 3370881"/>
                          <a:gd name="connsiteX248" fmla="*/ 2030506 w 2657256"/>
                          <a:gd name="connsiteY248" fmla="*/ 941446 h 3370881"/>
                          <a:gd name="connsiteX249" fmla="*/ 2057400 w 2657256"/>
                          <a:gd name="connsiteY249" fmla="*/ 968340 h 3370881"/>
                          <a:gd name="connsiteX250" fmla="*/ 2088776 w 2657256"/>
                          <a:gd name="connsiteY250" fmla="*/ 1013164 h 3370881"/>
                          <a:gd name="connsiteX251" fmla="*/ 2115670 w 2657256"/>
                          <a:gd name="connsiteY251" fmla="*/ 1057987 h 3370881"/>
                          <a:gd name="connsiteX252" fmla="*/ 2120153 w 2657256"/>
                          <a:gd name="connsiteY252" fmla="*/ 1089364 h 3370881"/>
                          <a:gd name="connsiteX253" fmla="*/ 2138082 w 2657256"/>
                          <a:gd name="connsiteY253" fmla="*/ 1143152 h 3370881"/>
                          <a:gd name="connsiteX254" fmla="*/ 2147047 w 2657256"/>
                          <a:gd name="connsiteY254" fmla="*/ 1196940 h 3370881"/>
                          <a:gd name="connsiteX255" fmla="*/ 2151529 w 2657256"/>
                          <a:gd name="connsiteY255" fmla="*/ 1210387 h 3370881"/>
                          <a:gd name="connsiteX256" fmla="*/ 2156012 w 2657256"/>
                          <a:gd name="connsiteY256" fmla="*/ 1228317 h 3370881"/>
                          <a:gd name="connsiteX257" fmla="*/ 2173941 w 2657256"/>
                          <a:gd name="connsiteY257" fmla="*/ 1295552 h 3370881"/>
                          <a:gd name="connsiteX258" fmla="*/ 2182906 w 2657256"/>
                          <a:gd name="connsiteY258" fmla="*/ 1313481 h 3370881"/>
                          <a:gd name="connsiteX259" fmla="*/ 2187388 w 2657256"/>
                          <a:gd name="connsiteY259" fmla="*/ 1331411 h 3370881"/>
                          <a:gd name="connsiteX260" fmla="*/ 2214282 w 2657256"/>
                          <a:gd name="connsiteY260" fmla="*/ 1385199 h 3370881"/>
                          <a:gd name="connsiteX261" fmla="*/ 2218765 w 2657256"/>
                          <a:gd name="connsiteY261" fmla="*/ 1403129 h 3370881"/>
                          <a:gd name="connsiteX262" fmla="*/ 2223247 w 2657256"/>
                          <a:gd name="connsiteY262" fmla="*/ 1430023 h 3370881"/>
                          <a:gd name="connsiteX263" fmla="*/ 2236694 w 2657256"/>
                          <a:gd name="connsiteY263" fmla="*/ 1456917 h 3370881"/>
                          <a:gd name="connsiteX264" fmla="*/ 2241176 w 2657256"/>
                          <a:gd name="connsiteY264" fmla="*/ 1577940 h 3370881"/>
                          <a:gd name="connsiteX265" fmla="*/ 2245659 w 2657256"/>
                          <a:gd name="connsiteY265" fmla="*/ 1595870 h 3370881"/>
                          <a:gd name="connsiteX266" fmla="*/ 2236694 w 2657256"/>
                          <a:gd name="connsiteY266" fmla="*/ 1694481 h 3370881"/>
                          <a:gd name="connsiteX267" fmla="*/ 2227729 w 2657256"/>
                          <a:gd name="connsiteY267" fmla="*/ 1716893 h 3370881"/>
                          <a:gd name="connsiteX268" fmla="*/ 2223247 w 2657256"/>
                          <a:gd name="connsiteY268" fmla="*/ 1730340 h 3370881"/>
                          <a:gd name="connsiteX269" fmla="*/ 2200835 w 2657256"/>
                          <a:gd name="connsiteY269" fmla="*/ 1788611 h 3370881"/>
                          <a:gd name="connsiteX270" fmla="*/ 2191870 w 2657256"/>
                          <a:gd name="connsiteY270" fmla="*/ 1811023 h 3370881"/>
                          <a:gd name="connsiteX271" fmla="*/ 2187388 w 2657256"/>
                          <a:gd name="connsiteY271" fmla="*/ 1824470 h 3370881"/>
                          <a:gd name="connsiteX272" fmla="*/ 2169459 w 2657256"/>
                          <a:gd name="connsiteY272" fmla="*/ 1869293 h 3370881"/>
                          <a:gd name="connsiteX273" fmla="*/ 2164976 w 2657256"/>
                          <a:gd name="connsiteY273" fmla="*/ 1882740 h 3370881"/>
                          <a:gd name="connsiteX274" fmla="*/ 2156012 w 2657256"/>
                          <a:gd name="connsiteY274" fmla="*/ 1927564 h 3370881"/>
                          <a:gd name="connsiteX275" fmla="*/ 2173941 w 2657256"/>
                          <a:gd name="connsiteY275" fmla="*/ 1945493 h 3370881"/>
                          <a:gd name="connsiteX276" fmla="*/ 2196353 w 2657256"/>
                          <a:gd name="connsiteY276" fmla="*/ 1958940 h 3370881"/>
                          <a:gd name="connsiteX277" fmla="*/ 2241176 w 2657256"/>
                          <a:gd name="connsiteY277" fmla="*/ 2012729 h 3370881"/>
                          <a:gd name="connsiteX278" fmla="*/ 2263588 w 2657256"/>
                          <a:gd name="connsiteY278" fmla="*/ 2057552 h 3370881"/>
                          <a:gd name="connsiteX279" fmla="*/ 2286000 w 2657256"/>
                          <a:gd name="connsiteY279" fmla="*/ 2084446 h 3370881"/>
                          <a:gd name="connsiteX280" fmla="*/ 2299447 w 2657256"/>
                          <a:gd name="connsiteY280" fmla="*/ 2124787 h 3370881"/>
                          <a:gd name="connsiteX281" fmla="*/ 2321859 w 2657256"/>
                          <a:gd name="connsiteY281" fmla="*/ 2151681 h 3370881"/>
                          <a:gd name="connsiteX282" fmla="*/ 2344270 w 2657256"/>
                          <a:gd name="connsiteY282" fmla="*/ 2205470 h 3370881"/>
                          <a:gd name="connsiteX283" fmla="*/ 2348753 w 2657256"/>
                          <a:gd name="connsiteY283" fmla="*/ 2223399 h 3370881"/>
                          <a:gd name="connsiteX284" fmla="*/ 2366682 w 2657256"/>
                          <a:gd name="connsiteY284" fmla="*/ 2263740 h 3370881"/>
                          <a:gd name="connsiteX285" fmla="*/ 2375647 w 2657256"/>
                          <a:gd name="connsiteY285" fmla="*/ 2286152 h 3370881"/>
                          <a:gd name="connsiteX286" fmla="*/ 2380129 w 2657256"/>
                          <a:gd name="connsiteY286" fmla="*/ 2308564 h 3370881"/>
                          <a:gd name="connsiteX287" fmla="*/ 2389094 w 2657256"/>
                          <a:gd name="connsiteY287" fmla="*/ 2335458 h 3370881"/>
                          <a:gd name="connsiteX288" fmla="*/ 2393576 w 2657256"/>
                          <a:gd name="connsiteY288" fmla="*/ 2380281 h 3370881"/>
                          <a:gd name="connsiteX289" fmla="*/ 2398059 w 2657256"/>
                          <a:gd name="connsiteY289" fmla="*/ 2393729 h 3370881"/>
                          <a:gd name="connsiteX290" fmla="*/ 2402541 w 2657256"/>
                          <a:gd name="connsiteY290" fmla="*/ 2447517 h 3370881"/>
                          <a:gd name="connsiteX291" fmla="*/ 2427343 w 2657256"/>
                          <a:gd name="connsiteY291" fmla="*/ 2564058 h 3370881"/>
                          <a:gd name="connsiteX292" fmla="*/ 2389094 w 2657256"/>
                          <a:gd name="connsiteY292" fmla="*/ 2837481 h 3370881"/>
                          <a:gd name="connsiteX293" fmla="*/ 2380129 w 2657256"/>
                          <a:gd name="connsiteY293" fmla="*/ 2859893 h 3370881"/>
                          <a:gd name="connsiteX294" fmla="*/ 2357718 w 2657256"/>
                          <a:gd name="connsiteY294" fmla="*/ 2913681 h 3370881"/>
                          <a:gd name="connsiteX295" fmla="*/ 2348753 w 2657256"/>
                          <a:gd name="connsiteY295" fmla="*/ 2936093 h 3370881"/>
                          <a:gd name="connsiteX296" fmla="*/ 2339788 w 2657256"/>
                          <a:gd name="connsiteY296" fmla="*/ 2971952 h 3370881"/>
                          <a:gd name="connsiteX297" fmla="*/ 2326341 w 2657256"/>
                          <a:gd name="connsiteY297" fmla="*/ 2994364 h 3370881"/>
                          <a:gd name="connsiteX298" fmla="*/ 2317376 w 2657256"/>
                          <a:gd name="connsiteY298" fmla="*/ 3025740 h 3370881"/>
                          <a:gd name="connsiteX299" fmla="*/ 2303929 w 2657256"/>
                          <a:gd name="connsiteY299" fmla="*/ 3048152 h 3370881"/>
                          <a:gd name="connsiteX300" fmla="*/ 2290482 w 2657256"/>
                          <a:gd name="connsiteY300" fmla="*/ 3079529 h 3370881"/>
                          <a:gd name="connsiteX301" fmla="*/ 2272553 w 2657256"/>
                          <a:gd name="connsiteY301" fmla="*/ 3084011 h 3370881"/>
                          <a:gd name="connsiteX302" fmla="*/ 2259106 w 2657256"/>
                          <a:gd name="connsiteY302" fmla="*/ 3088493 h 3370881"/>
                          <a:gd name="connsiteX303" fmla="*/ 2241176 w 2657256"/>
                          <a:gd name="connsiteY303" fmla="*/ 3092976 h 3370881"/>
                          <a:gd name="connsiteX304" fmla="*/ 2209800 w 2657256"/>
                          <a:gd name="connsiteY304" fmla="*/ 3101940 h 3370881"/>
                          <a:gd name="connsiteX305" fmla="*/ 2205318 w 2657256"/>
                          <a:gd name="connsiteY305" fmla="*/ 3039187 h 3370881"/>
                          <a:gd name="connsiteX306" fmla="*/ 2218765 w 2657256"/>
                          <a:gd name="connsiteY306" fmla="*/ 3021258 h 3370881"/>
                          <a:gd name="connsiteX307" fmla="*/ 2245659 w 2657256"/>
                          <a:gd name="connsiteY307" fmla="*/ 2971952 h 3370881"/>
                          <a:gd name="connsiteX308" fmla="*/ 2268070 w 2657256"/>
                          <a:gd name="connsiteY308" fmla="*/ 2945058 h 3370881"/>
                          <a:gd name="connsiteX309" fmla="*/ 2298550 w 2657256"/>
                          <a:gd name="connsiteY309" fmla="*/ 2568540 h 3370881"/>
                          <a:gd name="connsiteX310" fmla="*/ 2284986 w 2657256"/>
                          <a:gd name="connsiteY310" fmla="*/ 2532681 h 3370881"/>
                          <a:gd name="connsiteX311" fmla="*/ 2293273 w 2657256"/>
                          <a:gd name="connsiteY311" fmla="*/ 2496653 h 3370881"/>
                          <a:gd name="connsiteX312" fmla="*/ 2278152 w 2657256"/>
                          <a:gd name="connsiteY312" fmla="*/ 2475178 h 3370881"/>
                          <a:gd name="connsiteX313" fmla="*/ 2245659 w 2657256"/>
                          <a:gd name="connsiteY313" fmla="*/ 2389247 h 3370881"/>
                          <a:gd name="connsiteX314" fmla="*/ 2195507 w 2657256"/>
                          <a:gd name="connsiteY314" fmla="*/ 2241328 h 3370881"/>
                          <a:gd name="connsiteX315" fmla="*/ 2083786 w 2657256"/>
                          <a:gd name="connsiteY315" fmla="*/ 2040300 h 3370881"/>
                          <a:gd name="connsiteX316" fmla="*/ 2048773 w 2657256"/>
                          <a:gd name="connsiteY316" fmla="*/ 2017971 h 3370881"/>
                          <a:gd name="connsiteX317" fmla="*/ 2074314 w 2657256"/>
                          <a:gd name="connsiteY317" fmla="*/ 2011967 h 3370881"/>
                          <a:gd name="connsiteX318" fmla="*/ 2034988 w 2657256"/>
                          <a:gd name="connsiteY318" fmla="*/ 2003764 h 3370881"/>
                          <a:gd name="connsiteX319" fmla="*/ 2026023 w 2657256"/>
                          <a:gd name="connsiteY319" fmla="*/ 2026176 h 3370881"/>
                          <a:gd name="connsiteX320" fmla="*/ 2021541 w 2657256"/>
                          <a:gd name="connsiteY320" fmla="*/ 2039623 h 3370881"/>
                          <a:gd name="connsiteX321" fmla="*/ 1999129 w 2657256"/>
                          <a:gd name="connsiteY321" fmla="*/ 2053070 h 3370881"/>
                          <a:gd name="connsiteX322" fmla="*/ 1990165 w 2657256"/>
                          <a:gd name="connsiteY322" fmla="*/ 2070999 h 3370881"/>
                          <a:gd name="connsiteX323" fmla="*/ 1967753 w 2657256"/>
                          <a:gd name="connsiteY323" fmla="*/ 2106858 h 3370881"/>
                          <a:gd name="connsiteX324" fmla="*/ 1981200 w 2657256"/>
                          <a:gd name="connsiteY324" fmla="*/ 2223399 h 3370881"/>
                          <a:gd name="connsiteX325" fmla="*/ 1994647 w 2657256"/>
                          <a:gd name="connsiteY325" fmla="*/ 2254776 h 3370881"/>
                          <a:gd name="connsiteX326" fmla="*/ 2003612 w 2657256"/>
                          <a:gd name="connsiteY326" fmla="*/ 2272705 h 3370881"/>
                          <a:gd name="connsiteX327" fmla="*/ 2026023 w 2657256"/>
                          <a:gd name="connsiteY327" fmla="*/ 2304081 h 3370881"/>
                          <a:gd name="connsiteX328" fmla="*/ 2043953 w 2657256"/>
                          <a:gd name="connsiteY328" fmla="*/ 2348905 h 3370881"/>
                          <a:gd name="connsiteX329" fmla="*/ 2061882 w 2657256"/>
                          <a:gd name="connsiteY329" fmla="*/ 2371317 h 3370881"/>
                          <a:gd name="connsiteX330" fmla="*/ 2088776 w 2657256"/>
                          <a:gd name="connsiteY330" fmla="*/ 2434070 h 3370881"/>
                          <a:gd name="connsiteX331" fmla="*/ 2102223 w 2657256"/>
                          <a:gd name="connsiteY331" fmla="*/ 2465446 h 3370881"/>
                          <a:gd name="connsiteX332" fmla="*/ 2106706 w 2657256"/>
                          <a:gd name="connsiteY332" fmla="*/ 2496823 h 3370881"/>
                          <a:gd name="connsiteX333" fmla="*/ 2124635 w 2657256"/>
                          <a:gd name="connsiteY333" fmla="*/ 2559576 h 3370881"/>
                          <a:gd name="connsiteX334" fmla="*/ 2138082 w 2657256"/>
                          <a:gd name="connsiteY334" fmla="*/ 2649223 h 3370881"/>
                          <a:gd name="connsiteX335" fmla="*/ 2147047 w 2657256"/>
                          <a:gd name="connsiteY335" fmla="*/ 2685081 h 3370881"/>
                          <a:gd name="connsiteX336" fmla="*/ 2151529 w 2657256"/>
                          <a:gd name="connsiteY336" fmla="*/ 2716458 h 3370881"/>
                          <a:gd name="connsiteX337" fmla="*/ 2160494 w 2657256"/>
                          <a:gd name="connsiteY337" fmla="*/ 2770246 h 3370881"/>
                          <a:gd name="connsiteX338" fmla="*/ 2156012 w 2657256"/>
                          <a:gd name="connsiteY338" fmla="*/ 2962987 h 3370881"/>
                          <a:gd name="connsiteX339" fmla="*/ 2138082 w 2657256"/>
                          <a:gd name="connsiteY339" fmla="*/ 3043670 h 3370881"/>
                          <a:gd name="connsiteX340" fmla="*/ 2133600 w 2657256"/>
                          <a:gd name="connsiteY340" fmla="*/ 3061599 h 3370881"/>
                          <a:gd name="connsiteX341" fmla="*/ 2120153 w 2657256"/>
                          <a:gd name="connsiteY341" fmla="*/ 3079529 h 3370881"/>
                          <a:gd name="connsiteX342" fmla="*/ 2111188 w 2657256"/>
                          <a:gd name="connsiteY342" fmla="*/ 3106423 h 3370881"/>
                          <a:gd name="connsiteX343" fmla="*/ 2088776 w 2657256"/>
                          <a:gd name="connsiteY343" fmla="*/ 3137799 h 3370881"/>
                          <a:gd name="connsiteX344" fmla="*/ 2075329 w 2657256"/>
                          <a:gd name="connsiteY344" fmla="*/ 3164693 h 3370881"/>
                          <a:gd name="connsiteX345" fmla="*/ 2061882 w 2657256"/>
                          <a:gd name="connsiteY345" fmla="*/ 3169176 h 3370881"/>
                          <a:gd name="connsiteX346" fmla="*/ 2021541 w 2657256"/>
                          <a:gd name="connsiteY346" fmla="*/ 3164693 h 3370881"/>
                          <a:gd name="connsiteX347" fmla="*/ 2012576 w 2657256"/>
                          <a:gd name="connsiteY347" fmla="*/ 3119870 h 3370881"/>
                          <a:gd name="connsiteX348" fmla="*/ 2048435 w 2657256"/>
                          <a:gd name="connsiteY348" fmla="*/ 3021258 h 3370881"/>
                          <a:gd name="connsiteX349" fmla="*/ 2048435 w 2657256"/>
                          <a:gd name="connsiteY349" fmla="*/ 3021258 h 3370881"/>
                          <a:gd name="connsiteX350" fmla="*/ 2061882 w 2657256"/>
                          <a:gd name="connsiteY350" fmla="*/ 2967470 h 3370881"/>
                          <a:gd name="connsiteX351" fmla="*/ 2070847 w 2657256"/>
                          <a:gd name="connsiteY351" fmla="*/ 2882305 h 3370881"/>
                          <a:gd name="connsiteX352" fmla="*/ 2066365 w 2657256"/>
                          <a:gd name="connsiteY352" fmla="*/ 2725423 h 3370881"/>
                          <a:gd name="connsiteX353" fmla="*/ 2043953 w 2657256"/>
                          <a:gd name="connsiteY353" fmla="*/ 2649223 h 3370881"/>
                          <a:gd name="connsiteX354" fmla="*/ 2030506 w 2657256"/>
                          <a:gd name="connsiteY354" fmla="*/ 2622329 h 3370881"/>
                          <a:gd name="connsiteX355" fmla="*/ 2017059 w 2657256"/>
                          <a:gd name="connsiteY355" fmla="*/ 2581987 h 3370881"/>
                          <a:gd name="connsiteX356" fmla="*/ 1981200 w 2657256"/>
                          <a:gd name="connsiteY356" fmla="*/ 2514752 h 3370881"/>
                          <a:gd name="connsiteX357" fmla="*/ 1972235 w 2657256"/>
                          <a:gd name="connsiteY357" fmla="*/ 2501305 h 3370881"/>
                          <a:gd name="connsiteX358" fmla="*/ 1958788 w 2657256"/>
                          <a:gd name="connsiteY358" fmla="*/ 2478893 h 3370881"/>
                          <a:gd name="connsiteX359" fmla="*/ 1905000 w 2657256"/>
                          <a:gd name="connsiteY359" fmla="*/ 2398211 h 3370881"/>
                          <a:gd name="connsiteX360" fmla="*/ 1882588 w 2657256"/>
                          <a:gd name="connsiteY360" fmla="*/ 2357870 h 3370881"/>
                          <a:gd name="connsiteX361" fmla="*/ 1869141 w 2657256"/>
                          <a:gd name="connsiteY361" fmla="*/ 2339940 h 3370881"/>
                          <a:gd name="connsiteX362" fmla="*/ 1806388 w 2657256"/>
                          <a:gd name="connsiteY362" fmla="*/ 2313046 h 3370881"/>
                          <a:gd name="connsiteX363" fmla="*/ 1779494 w 2657256"/>
                          <a:gd name="connsiteY363" fmla="*/ 2304081 h 3370881"/>
                          <a:gd name="connsiteX364" fmla="*/ 1752600 w 2657256"/>
                          <a:gd name="connsiteY364" fmla="*/ 2299599 h 3370881"/>
                          <a:gd name="connsiteX365" fmla="*/ 1680882 w 2657256"/>
                          <a:gd name="connsiteY365" fmla="*/ 2277187 h 3370881"/>
                          <a:gd name="connsiteX366" fmla="*/ 1662953 w 2657256"/>
                          <a:gd name="connsiteY366" fmla="*/ 2272705 h 3370881"/>
                          <a:gd name="connsiteX367" fmla="*/ 1640541 w 2657256"/>
                          <a:gd name="connsiteY367" fmla="*/ 2259258 h 3370881"/>
                          <a:gd name="connsiteX368" fmla="*/ 1626248 w 2657256"/>
                          <a:gd name="connsiteY368" fmla="*/ 2285644 h 3370881"/>
                          <a:gd name="connsiteX369" fmla="*/ 1537447 w 2657256"/>
                          <a:gd name="connsiteY369" fmla="*/ 2304081 h 3370881"/>
                          <a:gd name="connsiteX370" fmla="*/ 1571993 w 2657256"/>
                          <a:gd name="connsiteY370" fmla="*/ 2317957 h 3370881"/>
                          <a:gd name="connsiteX371" fmla="*/ 1488141 w 2657256"/>
                          <a:gd name="connsiteY371" fmla="*/ 2313046 h 3370881"/>
                          <a:gd name="connsiteX372" fmla="*/ 1478878 w 2657256"/>
                          <a:gd name="connsiteY372" fmla="*/ 2342331 h 3370881"/>
                          <a:gd name="connsiteX373" fmla="*/ 1402678 w 2657256"/>
                          <a:gd name="connsiteY373" fmla="*/ 2339641 h 3370881"/>
                          <a:gd name="connsiteX374" fmla="*/ 1322892 w 2657256"/>
                          <a:gd name="connsiteY374" fmla="*/ 2336952 h 3370881"/>
                          <a:gd name="connsiteX375" fmla="*/ 1199384 w 2657256"/>
                          <a:gd name="connsiteY375" fmla="*/ 2307041 h 3370881"/>
                          <a:gd name="connsiteX376" fmla="*/ 1066800 w 2657256"/>
                          <a:gd name="connsiteY376" fmla="*/ 2272705 h 3370881"/>
                          <a:gd name="connsiteX377" fmla="*/ 1030941 w 2657256"/>
                          <a:gd name="connsiteY377" fmla="*/ 2263740 h 3370881"/>
                          <a:gd name="connsiteX378" fmla="*/ 986118 w 2657256"/>
                          <a:gd name="connsiteY378" fmla="*/ 2241329 h 3370881"/>
                          <a:gd name="connsiteX379" fmla="*/ 968188 w 2657256"/>
                          <a:gd name="connsiteY379" fmla="*/ 2232364 h 3370881"/>
                          <a:gd name="connsiteX380" fmla="*/ 936812 w 2657256"/>
                          <a:gd name="connsiteY380" fmla="*/ 2214434 h 3370881"/>
                          <a:gd name="connsiteX381" fmla="*/ 905435 w 2657256"/>
                          <a:gd name="connsiteY381" fmla="*/ 2196505 h 3370881"/>
                          <a:gd name="connsiteX382" fmla="*/ 869576 w 2657256"/>
                          <a:gd name="connsiteY382" fmla="*/ 2209952 h 3370881"/>
                          <a:gd name="connsiteX383" fmla="*/ 856129 w 2657256"/>
                          <a:gd name="connsiteY383" fmla="*/ 2227881 h 3370881"/>
                          <a:gd name="connsiteX384" fmla="*/ 815788 w 2657256"/>
                          <a:gd name="connsiteY384" fmla="*/ 2268223 h 3370881"/>
                          <a:gd name="connsiteX385" fmla="*/ 788894 w 2657256"/>
                          <a:gd name="connsiteY385" fmla="*/ 2290634 h 3370881"/>
                          <a:gd name="connsiteX386" fmla="*/ 762000 w 2657256"/>
                          <a:gd name="connsiteY386" fmla="*/ 2313046 h 3370881"/>
                          <a:gd name="connsiteX387" fmla="*/ 753035 w 2657256"/>
                          <a:gd name="connsiteY387" fmla="*/ 2326493 h 3370881"/>
                          <a:gd name="connsiteX388" fmla="*/ 735106 w 2657256"/>
                          <a:gd name="connsiteY388" fmla="*/ 2339940 h 3370881"/>
                          <a:gd name="connsiteX389" fmla="*/ 712694 w 2657256"/>
                          <a:gd name="connsiteY389" fmla="*/ 2362352 h 3370881"/>
                          <a:gd name="connsiteX390" fmla="*/ 694765 w 2657256"/>
                          <a:gd name="connsiteY390" fmla="*/ 2375799 h 3370881"/>
                          <a:gd name="connsiteX391" fmla="*/ 681318 w 2657256"/>
                          <a:gd name="connsiteY391" fmla="*/ 2393729 h 3370881"/>
                          <a:gd name="connsiteX392" fmla="*/ 667870 w 2657256"/>
                          <a:gd name="connsiteY392" fmla="*/ 2402693 h 3370881"/>
                          <a:gd name="connsiteX393" fmla="*/ 623047 w 2657256"/>
                          <a:gd name="connsiteY393" fmla="*/ 2443034 h 3370881"/>
                          <a:gd name="connsiteX394" fmla="*/ 600635 w 2657256"/>
                          <a:gd name="connsiteY394" fmla="*/ 2474411 h 3370881"/>
                          <a:gd name="connsiteX395" fmla="*/ 587188 w 2657256"/>
                          <a:gd name="connsiteY395" fmla="*/ 2514752 h 3370881"/>
                          <a:gd name="connsiteX396" fmla="*/ 582706 w 2657256"/>
                          <a:gd name="connsiteY396" fmla="*/ 2546129 h 3370881"/>
                          <a:gd name="connsiteX397" fmla="*/ 596153 w 2657256"/>
                          <a:gd name="connsiteY397" fmla="*/ 2635776 h 3370881"/>
                          <a:gd name="connsiteX398" fmla="*/ 600635 w 2657256"/>
                          <a:gd name="connsiteY398" fmla="*/ 2653705 h 3370881"/>
                          <a:gd name="connsiteX399" fmla="*/ 609600 w 2657256"/>
                          <a:gd name="connsiteY399" fmla="*/ 2671634 h 3370881"/>
                          <a:gd name="connsiteX400" fmla="*/ 614082 w 2657256"/>
                          <a:gd name="connsiteY400" fmla="*/ 2689564 h 3370881"/>
                          <a:gd name="connsiteX401" fmla="*/ 623047 w 2657256"/>
                          <a:gd name="connsiteY401" fmla="*/ 2711976 h 3370881"/>
                          <a:gd name="connsiteX402" fmla="*/ 627529 w 2657256"/>
                          <a:gd name="connsiteY402" fmla="*/ 2734387 h 3370881"/>
                          <a:gd name="connsiteX403" fmla="*/ 640976 w 2657256"/>
                          <a:gd name="connsiteY403" fmla="*/ 2765764 h 3370881"/>
                          <a:gd name="connsiteX404" fmla="*/ 645459 w 2657256"/>
                          <a:gd name="connsiteY404" fmla="*/ 2779211 h 3370881"/>
                          <a:gd name="connsiteX405" fmla="*/ 658906 w 2657256"/>
                          <a:gd name="connsiteY405" fmla="*/ 2801623 h 3370881"/>
                          <a:gd name="connsiteX406" fmla="*/ 676835 w 2657256"/>
                          <a:gd name="connsiteY406" fmla="*/ 2864376 h 3370881"/>
                          <a:gd name="connsiteX407" fmla="*/ 690282 w 2657256"/>
                          <a:gd name="connsiteY407" fmla="*/ 2895752 h 3370881"/>
                          <a:gd name="connsiteX408" fmla="*/ 699247 w 2657256"/>
                          <a:gd name="connsiteY408" fmla="*/ 2940576 h 3370881"/>
                          <a:gd name="connsiteX409" fmla="*/ 703729 w 2657256"/>
                          <a:gd name="connsiteY409" fmla="*/ 2967470 h 3370881"/>
                          <a:gd name="connsiteX410" fmla="*/ 717176 w 2657256"/>
                          <a:gd name="connsiteY410" fmla="*/ 2994364 h 3370881"/>
                          <a:gd name="connsiteX411" fmla="*/ 735106 w 2657256"/>
                          <a:gd name="connsiteY411" fmla="*/ 3052634 h 3370881"/>
                          <a:gd name="connsiteX412" fmla="*/ 739588 w 2657256"/>
                          <a:gd name="connsiteY412" fmla="*/ 3079529 h 3370881"/>
                          <a:gd name="connsiteX413" fmla="*/ 762000 w 2657256"/>
                          <a:gd name="connsiteY413" fmla="*/ 3142281 h 3370881"/>
                          <a:gd name="connsiteX414" fmla="*/ 766482 w 2657256"/>
                          <a:gd name="connsiteY414" fmla="*/ 3231929 h 3370881"/>
                          <a:gd name="connsiteX415" fmla="*/ 770965 w 2657256"/>
                          <a:gd name="connsiteY415" fmla="*/ 3254340 h 3370881"/>
                          <a:gd name="connsiteX416" fmla="*/ 775447 w 2657256"/>
                          <a:gd name="connsiteY416" fmla="*/ 3285717 h 3370881"/>
                          <a:gd name="connsiteX417" fmla="*/ 748553 w 2657256"/>
                          <a:gd name="connsiteY417" fmla="*/ 3335023 h 3370881"/>
                          <a:gd name="connsiteX418" fmla="*/ 721659 w 2657256"/>
                          <a:gd name="connsiteY418" fmla="*/ 3343987 h 3370881"/>
                          <a:gd name="connsiteX419" fmla="*/ 708212 w 2657256"/>
                          <a:gd name="connsiteY419" fmla="*/ 3348470 h 3370881"/>
                          <a:gd name="connsiteX420" fmla="*/ 623047 w 2657256"/>
                          <a:gd name="connsiteY420" fmla="*/ 3330540 h 3370881"/>
                          <a:gd name="connsiteX421" fmla="*/ 609600 w 2657256"/>
                          <a:gd name="connsiteY421" fmla="*/ 3308129 h 3370881"/>
                          <a:gd name="connsiteX422" fmla="*/ 591670 w 2657256"/>
                          <a:gd name="connsiteY422" fmla="*/ 3267787 h 3370881"/>
                          <a:gd name="connsiteX423" fmla="*/ 560294 w 2657256"/>
                          <a:gd name="connsiteY423" fmla="*/ 3209517 h 3370881"/>
                          <a:gd name="connsiteX424" fmla="*/ 551329 w 2657256"/>
                          <a:gd name="connsiteY424" fmla="*/ 3196070 h 3370881"/>
                          <a:gd name="connsiteX425" fmla="*/ 528918 w 2657256"/>
                          <a:gd name="connsiteY425" fmla="*/ 3173658 h 3370881"/>
                          <a:gd name="connsiteX426" fmla="*/ 519953 w 2657256"/>
                          <a:gd name="connsiteY426" fmla="*/ 3128834 h 3370881"/>
                          <a:gd name="connsiteX427" fmla="*/ 524435 w 2657256"/>
                          <a:gd name="connsiteY427" fmla="*/ 3101940 h 3370881"/>
                          <a:gd name="connsiteX428" fmla="*/ 528918 w 2657256"/>
                          <a:gd name="connsiteY428" fmla="*/ 3088493 h 3370881"/>
                          <a:gd name="connsiteX429" fmla="*/ 542365 w 2657256"/>
                          <a:gd name="connsiteY429" fmla="*/ 3052634 h 3370881"/>
                          <a:gd name="connsiteX430" fmla="*/ 484094 w 2657256"/>
                          <a:gd name="connsiteY430" fmla="*/ 2886787 h 3370881"/>
                          <a:gd name="connsiteX431" fmla="*/ 443753 w 2657256"/>
                          <a:gd name="connsiteY431" fmla="*/ 2779211 h 3370881"/>
                          <a:gd name="connsiteX432" fmla="*/ 439270 w 2657256"/>
                          <a:gd name="connsiteY432" fmla="*/ 2752317 h 3370881"/>
                          <a:gd name="connsiteX433" fmla="*/ 430306 w 2657256"/>
                          <a:gd name="connsiteY433" fmla="*/ 2716458 h 3370881"/>
                          <a:gd name="connsiteX434" fmla="*/ 425823 w 2657256"/>
                          <a:gd name="connsiteY434" fmla="*/ 2680599 h 3370881"/>
                          <a:gd name="connsiteX435" fmla="*/ 398929 w 2657256"/>
                          <a:gd name="connsiteY435" fmla="*/ 2599917 h 3370881"/>
                          <a:gd name="connsiteX436" fmla="*/ 385482 w 2657256"/>
                          <a:gd name="connsiteY436" fmla="*/ 2568540 h 3370881"/>
                          <a:gd name="connsiteX437" fmla="*/ 381000 w 2657256"/>
                          <a:gd name="connsiteY437" fmla="*/ 2550611 h 3370881"/>
                          <a:gd name="connsiteX438" fmla="*/ 372035 w 2657256"/>
                          <a:gd name="connsiteY438" fmla="*/ 2483376 h 3370881"/>
                          <a:gd name="connsiteX439" fmla="*/ 367553 w 2657256"/>
                          <a:gd name="connsiteY439" fmla="*/ 2469929 h 3370881"/>
                          <a:gd name="connsiteX440" fmla="*/ 407894 w 2657256"/>
                          <a:gd name="connsiteY440" fmla="*/ 2451999 h 3370881"/>
                          <a:gd name="connsiteX441" fmla="*/ 515470 w 2657256"/>
                          <a:gd name="connsiteY441" fmla="*/ 2407176 h 3370881"/>
                          <a:gd name="connsiteX442" fmla="*/ 578223 w 2657256"/>
                          <a:gd name="connsiteY442" fmla="*/ 2353387 h 3370881"/>
                          <a:gd name="connsiteX443" fmla="*/ 587188 w 2657256"/>
                          <a:gd name="connsiteY443" fmla="*/ 2330976 h 3370881"/>
                          <a:gd name="connsiteX444" fmla="*/ 614082 w 2657256"/>
                          <a:gd name="connsiteY444" fmla="*/ 2254776 h 3370881"/>
                          <a:gd name="connsiteX445" fmla="*/ 649941 w 2657256"/>
                          <a:gd name="connsiteY445" fmla="*/ 2200987 h 3370881"/>
                          <a:gd name="connsiteX446" fmla="*/ 690282 w 2657256"/>
                          <a:gd name="connsiteY446" fmla="*/ 2174093 h 3370881"/>
                          <a:gd name="connsiteX447" fmla="*/ 703729 w 2657256"/>
                          <a:gd name="connsiteY447" fmla="*/ 2165129 h 3370881"/>
                          <a:gd name="connsiteX448" fmla="*/ 739588 w 2657256"/>
                          <a:gd name="connsiteY448" fmla="*/ 2147199 h 3370881"/>
                          <a:gd name="connsiteX449" fmla="*/ 708212 w 2657256"/>
                          <a:gd name="connsiteY449" fmla="*/ 2187540 h 3370881"/>
                          <a:gd name="connsiteX450" fmla="*/ 654423 w 2657256"/>
                          <a:gd name="connsiteY450" fmla="*/ 2241329 h 3370881"/>
                          <a:gd name="connsiteX451" fmla="*/ 636494 w 2657256"/>
                          <a:gd name="connsiteY451" fmla="*/ 2259258 h 3370881"/>
                          <a:gd name="connsiteX452" fmla="*/ 614082 w 2657256"/>
                          <a:gd name="connsiteY452" fmla="*/ 2286152 h 3370881"/>
                          <a:gd name="connsiteX453" fmla="*/ 592179 w 2657256"/>
                          <a:gd name="connsiteY453" fmla="*/ 2282347 h 3370881"/>
                          <a:gd name="connsiteX454" fmla="*/ 555980 w 2657256"/>
                          <a:gd name="connsiteY454" fmla="*/ 2313892 h 3370881"/>
                          <a:gd name="connsiteX455" fmla="*/ 524435 w 2657256"/>
                          <a:gd name="connsiteY455" fmla="*/ 2348905 h 3370881"/>
                          <a:gd name="connsiteX456" fmla="*/ 502023 w 2657256"/>
                          <a:gd name="connsiteY456" fmla="*/ 2362352 h 3370881"/>
                          <a:gd name="connsiteX457" fmla="*/ 461682 w 2657256"/>
                          <a:gd name="connsiteY457" fmla="*/ 2389246 h 3370881"/>
                          <a:gd name="connsiteX458" fmla="*/ 448235 w 2657256"/>
                          <a:gd name="connsiteY458" fmla="*/ 2398211 h 3370881"/>
                          <a:gd name="connsiteX459" fmla="*/ 430306 w 2657256"/>
                          <a:gd name="connsiteY459" fmla="*/ 2407176 h 3370881"/>
                          <a:gd name="connsiteX460" fmla="*/ 412376 w 2657256"/>
                          <a:gd name="connsiteY460" fmla="*/ 2420623 h 3370881"/>
                          <a:gd name="connsiteX461" fmla="*/ 389965 w 2657256"/>
                          <a:gd name="connsiteY461" fmla="*/ 2429587 h 3370881"/>
                          <a:gd name="connsiteX462" fmla="*/ 372035 w 2657256"/>
                          <a:gd name="connsiteY462" fmla="*/ 2443034 h 3370881"/>
                          <a:gd name="connsiteX463" fmla="*/ 318247 w 2657256"/>
                          <a:gd name="connsiteY463" fmla="*/ 2474411 h 3370881"/>
                          <a:gd name="connsiteX464" fmla="*/ 304800 w 2657256"/>
                          <a:gd name="connsiteY464" fmla="*/ 2492340 h 3370881"/>
                          <a:gd name="connsiteX465" fmla="*/ 282388 w 2657256"/>
                          <a:gd name="connsiteY465" fmla="*/ 2519234 h 3370881"/>
                          <a:gd name="connsiteX466" fmla="*/ 295835 w 2657256"/>
                          <a:gd name="connsiteY466" fmla="*/ 2815070 h 3370881"/>
                          <a:gd name="connsiteX467" fmla="*/ 300318 w 2657256"/>
                          <a:gd name="connsiteY467" fmla="*/ 2837481 h 3370881"/>
                          <a:gd name="connsiteX468" fmla="*/ 304800 w 2657256"/>
                          <a:gd name="connsiteY468" fmla="*/ 2868858 h 3370881"/>
                          <a:gd name="connsiteX469" fmla="*/ 309282 w 2657256"/>
                          <a:gd name="connsiteY469" fmla="*/ 2927129 h 3370881"/>
                          <a:gd name="connsiteX470" fmla="*/ 322729 w 2657256"/>
                          <a:gd name="connsiteY470" fmla="*/ 2985399 h 3370881"/>
                          <a:gd name="connsiteX471" fmla="*/ 327212 w 2657256"/>
                          <a:gd name="connsiteY471" fmla="*/ 3012293 h 3370881"/>
                          <a:gd name="connsiteX472" fmla="*/ 331694 w 2657256"/>
                          <a:gd name="connsiteY472" fmla="*/ 3043670 h 3370881"/>
                          <a:gd name="connsiteX473" fmla="*/ 345141 w 2657256"/>
                          <a:gd name="connsiteY473" fmla="*/ 3070564 h 3370881"/>
                          <a:gd name="connsiteX474" fmla="*/ 367553 w 2657256"/>
                          <a:gd name="connsiteY474" fmla="*/ 3124352 h 3370881"/>
                          <a:gd name="connsiteX475" fmla="*/ 381000 w 2657256"/>
                          <a:gd name="connsiteY475" fmla="*/ 3182623 h 3370881"/>
                          <a:gd name="connsiteX476" fmla="*/ 389965 w 2657256"/>
                          <a:gd name="connsiteY476" fmla="*/ 3196070 h 3370881"/>
                          <a:gd name="connsiteX477" fmla="*/ 394447 w 2657256"/>
                          <a:gd name="connsiteY477" fmla="*/ 3213999 h 3370881"/>
                          <a:gd name="connsiteX478" fmla="*/ 412376 w 2657256"/>
                          <a:gd name="connsiteY478" fmla="*/ 3245376 h 3370881"/>
                          <a:gd name="connsiteX479" fmla="*/ 416859 w 2657256"/>
                          <a:gd name="connsiteY479" fmla="*/ 3258823 h 3370881"/>
                          <a:gd name="connsiteX480" fmla="*/ 425823 w 2657256"/>
                          <a:gd name="connsiteY480" fmla="*/ 3272270 h 3370881"/>
                          <a:gd name="connsiteX481" fmla="*/ 439270 w 2657256"/>
                          <a:gd name="connsiteY481" fmla="*/ 3303646 h 3370881"/>
                          <a:gd name="connsiteX482" fmla="*/ 439270 w 2657256"/>
                          <a:gd name="connsiteY482" fmla="*/ 3352952 h 3370881"/>
                          <a:gd name="connsiteX483" fmla="*/ 430306 w 2657256"/>
                          <a:gd name="connsiteY483" fmla="*/ 3366399 h 3370881"/>
                          <a:gd name="connsiteX484" fmla="*/ 412376 w 2657256"/>
                          <a:gd name="connsiteY484" fmla="*/ 3370881 h 3370881"/>
                          <a:gd name="connsiteX485" fmla="*/ 295835 w 2657256"/>
                          <a:gd name="connsiteY485" fmla="*/ 3357434 h 3370881"/>
                          <a:gd name="connsiteX486" fmla="*/ 264459 w 2657256"/>
                          <a:gd name="connsiteY486" fmla="*/ 3276752 h 3370881"/>
                          <a:gd name="connsiteX487" fmla="*/ 259976 w 2657256"/>
                          <a:gd name="connsiteY487" fmla="*/ 3240893 h 3370881"/>
                          <a:gd name="connsiteX488" fmla="*/ 246529 w 2657256"/>
                          <a:gd name="connsiteY488" fmla="*/ 3178140 h 3370881"/>
                          <a:gd name="connsiteX489" fmla="*/ 237565 w 2657256"/>
                          <a:gd name="connsiteY489" fmla="*/ 3084011 h 3370881"/>
                          <a:gd name="connsiteX490" fmla="*/ 228600 w 2657256"/>
                          <a:gd name="connsiteY490" fmla="*/ 3057117 h 3370881"/>
                          <a:gd name="connsiteX491" fmla="*/ 219635 w 2657256"/>
                          <a:gd name="connsiteY491" fmla="*/ 3021258 h 3370881"/>
                          <a:gd name="connsiteX492" fmla="*/ 206188 w 2657256"/>
                          <a:gd name="connsiteY492" fmla="*/ 2980917 h 3370881"/>
                          <a:gd name="connsiteX493" fmla="*/ 201706 w 2657256"/>
                          <a:gd name="connsiteY493" fmla="*/ 2949540 h 3370881"/>
                          <a:gd name="connsiteX494" fmla="*/ 197223 w 2657256"/>
                          <a:gd name="connsiteY494" fmla="*/ 2927129 h 3370881"/>
                          <a:gd name="connsiteX495" fmla="*/ 192741 w 2657256"/>
                          <a:gd name="connsiteY495" fmla="*/ 2891270 h 3370881"/>
                          <a:gd name="connsiteX496" fmla="*/ 188259 w 2657256"/>
                          <a:gd name="connsiteY496" fmla="*/ 2850929 h 3370881"/>
                          <a:gd name="connsiteX497" fmla="*/ 179294 w 2657256"/>
                          <a:gd name="connsiteY497" fmla="*/ 2824034 h 3370881"/>
                          <a:gd name="connsiteX498" fmla="*/ 165847 w 2657256"/>
                          <a:gd name="connsiteY498" fmla="*/ 2774729 h 3370881"/>
                          <a:gd name="connsiteX499" fmla="*/ 161365 w 2657256"/>
                          <a:gd name="connsiteY499" fmla="*/ 2747834 h 3370881"/>
                          <a:gd name="connsiteX500" fmla="*/ 156882 w 2657256"/>
                          <a:gd name="connsiteY500" fmla="*/ 2559576 h 3370881"/>
                          <a:gd name="connsiteX501" fmla="*/ 152400 w 2657256"/>
                          <a:gd name="connsiteY501" fmla="*/ 2519234 h 3370881"/>
                          <a:gd name="connsiteX502" fmla="*/ 118035 w 2657256"/>
                          <a:gd name="connsiteY502" fmla="*/ 2400004 h 3370881"/>
                          <a:gd name="connsiteX503" fmla="*/ 117048 w 2657256"/>
                          <a:gd name="connsiteY503" fmla="*/ 2344423 h 3370881"/>
                          <a:gd name="connsiteX504" fmla="*/ 100106 w 2657256"/>
                          <a:gd name="connsiteY504" fmla="*/ 2330976 h 3370881"/>
                          <a:gd name="connsiteX505" fmla="*/ 138953 w 2657256"/>
                          <a:gd name="connsiteY505" fmla="*/ 2313046 h 3370881"/>
                          <a:gd name="connsiteX506" fmla="*/ 152400 w 2657256"/>
                          <a:gd name="connsiteY506" fmla="*/ 2304081 h 3370881"/>
                          <a:gd name="connsiteX507" fmla="*/ 170329 w 2657256"/>
                          <a:gd name="connsiteY507" fmla="*/ 2259258 h 3370881"/>
                          <a:gd name="connsiteX508" fmla="*/ 188259 w 2657256"/>
                          <a:gd name="connsiteY508" fmla="*/ 2223399 h 3370881"/>
                          <a:gd name="connsiteX509" fmla="*/ 206188 w 2657256"/>
                          <a:gd name="connsiteY509" fmla="*/ 2187540 h 3370881"/>
                          <a:gd name="connsiteX510" fmla="*/ 210670 w 2657256"/>
                          <a:gd name="connsiteY510" fmla="*/ 2174093 h 3370881"/>
                          <a:gd name="connsiteX511" fmla="*/ 219635 w 2657256"/>
                          <a:gd name="connsiteY511" fmla="*/ 2115823 h 3370881"/>
                          <a:gd name="connsiteX512" fmla="*/ 210670 w 2657256"/>
                          <a:gd name="connsiteY512" fmla="*/ 1958940 h 3370881"/>
                          <a:gd name="connsiteX513" fmla="*/ 192741 w 2657256"/>
                          <a:gd name="connsiteY513" fmla="*/ 1923081 h 3370881"/>
                          <a:gd name="connsiteX514" fmla="*/ 179294 w 2657256"/>
                          <a:gd name="connsiteY514" fmla="*/ 1891705 h 3370881"/>
                          <a:gd name="connsiteX515" fmla="*/ 165847 w 2657256"/>
                          <a:gd name="connsiteY515" fmla="*/ 1864811 h 3370881"/>
                          <a:gd name="connsiteX516" fmla="*/ 152400 w 2657256"/>
                          <a:gd name="connsiteY516" fmla="*/ 1833434 h 3370881"/>
                          <a:gd name="connsiteX517" fmla="*/ 143435 w 2657256"/>
                          <a:gd name="connsiteY517" fmla="*/ 1819987 h 3370881"/>
                          <a:gd name="connsiteX518" fmla="*/ 107576 w 2657256"/>
                          <a:gd name="connsiteY518" fmla="*/ 1784129 h 3370881"/>
                          <a:gd name="connsiteX519" fmla="*/ 94129 w 2657256"/>
                          <a:gd name="connsiteY519" fmla="*/ 1779646 h 3370881"/>
                          <a:gd name="connsiteX520" fmla="*/ 71718 w 2657256"/>
                          <a:gd name="connsiteY520" fmla="*/ 1770681 h 3370881"/>
                          <a:gd name="connsiteX521" fmla="*/ 58270 w 2657256"/>
                          <a:gd name="connsiteY521" fmla="*/ 1761717 h 3370881"/>
                          <a:gd name="connsiteX522" fmla="*/ 26894 w 2657256"/>
                          <a:gd name="connsiteY522" fmla="*/ 1730340 h 3370881"/>
                          <a:gd name="connsiteX523" fmla="*/ 0 w 2657256"/>
                          <a:gd name="connsiteY523" fmla="*/ 1707929 h 3370881"/>
                          <a:gd name="connsiteX0" fmla="*/ 0 w 2657256"/>
                          <a:gd name="connsiteY0" fmla="*/ 1707929 h 3370881"/>
                          <a:gd name="connsiteX1" fmla="*/ 22412 w 2657256"/>
                          <a:gd name="connsiteY1" fmla="*/ 1698964 h 3370881"/>
                          <a:gd name="connsiteX2" fmla="*/ 31376 w 2657256"/>
                          <a:gd name="connsiteY2" fmla="*/ 1681034 h 3370881"/>
                          <a:gd name="connsiteX3" fmla="*/ 44823 w 2657256"/>
                          <a:gd name="connsiteY3" fmla="*/ 1672070 h 3370881"/>
                          <a:gd name="connsiteX4" fmla="*/ 58270 w 2657256"/>
                          <a:gd name="connsiteY4" fmla="*/ 1654140 h 3370881"/>
                          <a:gd name="connsiteX5" fmla="*/ 76200 w 2657256"/>
                          <a:gd name="connsiteY5" fmla="*/ 1645176 h 3370881"/>
                          <a:gd name="connsiteX6" fmla="*/ 98612 w 2657256"/>
                          <a:gd name="connsiteY6" fmla="*/ 1636211 h 3370881"/>
                          <a:gd name="connsiteX7" fmla="*/ 125506 w 2657256"/>
                          <a:gd name="connsiteY7" fmla="*/ 1627246 h 3370881"/>
                          <a:gd name="connsiteX8" fmla="*/ 152400 w 2657256"/>
                          <a:gd name="connsiteY8" fmla="*/ 1609317 h 3370881"/>
                          <a:gd name="connsiteX9" fmla="*/ 170329 w 2657256"/>
                          <a:gd name="connsiteY9" fmla="*/ 1600352 h 3370881"/>
                          <a:gd name="connsiteX10" fmla="*/ 188259 w 2657256"/>
                          <a:gd name="connsiteY10" fmla="*/ 1582423 h 3370881"/>
                          <a:gd name="connsiteX11" fmla="*/ 228600 w 2657256"/>
                          <a:gd name="connsiteY11" fmla="*/ 1564493 h 3370881"/>
                          <a:gd name="connsiteX12" fmla="*/ 255494 w 2657256"/>
                          <a:gd name="connsiteY12" fmla="*/ 1546564 h 3370881"/>
                          <a:gd name="connsiteX13" fmla="*/ 300318 w 2657256"/>
                          <a:gd name="connsiteY13" fmla="*/ 1524152 h 3370881"/>
                          <a:gd name="connsiteX14" fmla="*/ 313765 w 2657256"/>
                          <a:gd name="connsiteY14" fmla="*/ 1515187 h 3370881"/>
                          <a:gd name="connsiteX15" fmla="*/ 340659 w 2657256"/>
                          <a:gd name="connsiteY15" fmla="*/ 1510705 h 3370881"/>
                          <a:gd name="connsiteX16" fmla="*/ 363070 w 2657256"/>
                          <a:gd name="connsiteY16" fmla="*/ 1506223 h 3370881"/>
                          <a:gd name="connsiteX17" fmla="*/ 389965 w 2657256"/>
                          <a:gd name="connsiteY17" fmla="*/ 1501740 h 3370881"/>
                          <a:gd name="connsiteX18" fmla="*/ 425823 w 2657256"/>
                          <a:gd name="connsiteY18" fmla="*/ 1497258 h 3370881"/>
                          <a:gd name="connsiteX19" fmla="*/ 470647 w 2657256"/>
                          <a:gd name="connsiteY19" fmla="*/ 1488293 h 3370881"/>
                          <a:gd name="connsiteX20" fmla="*/ 515470 w 2657256"/>
                          <a:gd name="connsiteY20" fmla="*/ 1479329 h 3370881"/>
                          <a:gd name="connsiteX21" fmla="*/ 528918 w 2657256"/>
                          <a:gd name="connsiteY21" fmla="*/ 1470364 h 3370881"/>
                          <a:gd name="connsiteX22" fmla="*/ 600635 w 2657256"/>
                          <a:gd name="connsiteY22" fmla="*/ 1456917 h 3370881"/>
                          <a:gd name="connsiteX23" fmla="*/ 690282 w 2657256"/>
                          <a:gd name="connsiteY23" fmla="*/ 1447952 h 3370881"/>
                          <a:gd name="connsiteX24" fmla="*/ 793376 w 2657256"/>
                          <a:gd name="connsiteY24" fmla="*/ 1452434 h 3370881"/>
                          <a:gd name="connsiteX25" fmla="*/ 874059 w 2657256"/>
                          <a:gd name="connsiteY25" fmla="*/ 1465881 h 3370881"/>
                          <a:gd name="connsiteX26" fmla="*/ 914400 w 2657256"/>
                          <a:gd name="connsiteY26" fmla="*/ 1470364 h 3370881"/>
                          <a:gd name="connsiteX27" fmla="*/ 1030941 w 2657256"/>
                          <a:gd name="connsiteY27" fmla="*/ 1483811 h 3370881"/>
                          <a:gd name="connsiteX28" fmla="*/ 1151965 w 2657256"/>
                          <a:gd name="connsiteY28" fmla="*/ 1492776 h 3370881"/>
                          <a:gd name="connsiteX29" fmla="*/ 1281953 w 2657256"/>
                          <a:gd name="connsiteY29" fmla="*/ 1501740 h 3370881"/>
                          <a:gd name="connsiteX30" fmla="*/ 1465729 w 2657256"/>
                          <a:gd name="connsiteY30" fmla="*/ 1497258 h 3370881"/>
                          <a:gd name="connsiteX31" fmla="*/ 1510553 w 2657256"/>
                          <a:gd name="connsiteY31" fmla="*/ 1492776 h 3370881"/>
                          <a:gd name="connsiteX32" fmla="*/ 1582270 w 2657256"/>
                          <a:gd name="connsiteY32" fmla="*/ 1461399 h 3370881"/>
                          <a:gd name="connsiteX33" fmla="*/ 1604682 w 2657256"/>
                          <a:gd name="connsiteY33" fmla="*/ 1456917 h 3370881"/>
                          <a:gd name="connsiteX34" fmla="*/ 1622612 w 2657256"/>
                          <a:gd name="connsiteY34" fmla="*/ 1447952 h 3370881"/>
                          <a:gd name="connsiteX35" fmla="*/ 1645023 w 2657256"/>
                          <a:gd name="connsiteY35" fmla="*/ 1438987 h 3370881"/>
                          <a:gd name="connsiteX36" fmla="*/ 1662953 w 2657256"/>
                          <a:gd name="connsiteY36" fmla="*/ 1425540 h 3370881"/>
                          <a:gd name="connsiteX37" fmla="*/ 1698812 w 2657256"/>
                          <a:gd name="connsiteY37" fmla="*/ 1407611 h 3370881"/>
                          <a:gd name="connsiteX38" fmla="*/ 1739153 w 2657256"/>
                          <a:gd name="connsiteY38" fmla="*/ 1380717 h 3370881"/>
                          <a:gd name="connsiteX39" fmla="*/ 1752600 w 2657256"/>
                          <a:gd name="connsiteY39" fmla="*/ 1367270 h 3370881"/>
                          <a:gd name="connsiteX40" fmla="*/ 1775012 w 2657256"/>
                          <a:gd name="connsiteY40" fmla="*/ 1353823 h 3370881"/>
                          <a:gd name="connsiteX41" fmla="*/ 1797423 w 2657256"/>
                          <a:gd name="connsiteY41" fmla="*/ 1335893 h 3370881"/>
                          <a:gd name="connsiteX42" fmla="*/ 1810870 w 2657256"/>
                          <a:gd name="connsiteY42" fmla="*/ 1304517 h 3370881"/>
                          <a:gd name="connsiteX43" fmla="*/ 1815353 w 2657256"/>
                          <a:gd name="connsiteY43" fmla="*/ 1291070 h 3370881"/>
                          <a:gd name="connsiteX44" fmla="*/ 1801906 w 2657256"/>
                          <a:gd name="connsiteY44" fmla="*/ 1138670 h 3370881"/>
                          <a:gd name="connsiteX45" fmla="*/ 1792941 w 2657256"/>
                          <a:gd name="connsiteY45" fmla="*/ 1125223 h 3370881"/>
                          <a:gd name="connsiteX46" fmla="*/ 1757082 w 2657256"/>
                          <a:gd name="connsiteY46" fmla="*/ 1093846 h 3370881"/>
                          <a:gd name="connsiteX47" fmla="*/ 1730188 w 2657256"/>
                          <a:gd name="connsiteY47" fmla="*/ 1066952 h 3370881"/>
                          <a:gd name="connsiteX48" fmla="*/ 1703294 w 2657256"/>
                          <a:gd name="connsiteY48" fmla="*/ 1049023 h 3370881"/>
                          <a:gd name="connsiteX49" fmla="*/ 1622612 w 2657256"/>
                          <a:gd name="connsiteY49" fmla="*/ 1053505 h 3370881"/>
                          <a:gd name="connsiteX50" fmla="*/ 1595718 w 2657256"/>
                          <a:gd name="connsiteY50" fmla="*/ 1062470 h 3370881"/>
                          <a:gd name="connsiteX51" fmla="*/ 1573306 w 2657256"/>
                          <a:gd name="connsiteY51" fmla="*/ 1066952 h 3370881"/>
                          <a:gd name="connsiteX52" fmla="*/ 1453385 w 2657256"/>
                          <a:gd name="connsiteY52" fmla="*/ 1082761 h 3370881"/>
                          <a:gd name="connsiteX53" fmla="*/ 1326776 w 2657256"/>
                          <a:gd name="connsiteY53" fmla="*/ 1062470 h 3370881"/>
                          <a:gd name="connsiteX54" fmla="*/ 1308847 w 2657256"/>
                          <a:gd name="connsiteY54" fmla="*/ 1057987 h 3370881"/>
                          <a:gd name="connsiteX55" fmla="*/ 1277470 w 2657256"/>
                          <a:gd name="connsiteY55" fmla="*/ 1053505 h 3370881"/>
                          <a:gd name="connsiteX56" fmla="*/ 1259541 w 2657256"/>
                          <a:gd name="connsiteY56" fmla="*/ 1049023 h 3370881"/>
                          <a:gd name="connsiteX57" fmla="*/ 1232647 w 2657256"/>
                          <a:gd name="connsiteY57" fmla="*/ 1044540 h 3370881"/>
                          <a:gd name="connsiteX58" fmla="*/ 1053353 w 2657256"/>
                          <a:gd name="connsiteY58" fmla="*/ 1049023 h 3370881"/>
                          <a:gd name="connsiteX59" fmla="*/ 1035423 w 2657256"/>
                          <a:gd name="connsiteY59" fmla="*/ 1053505 h 3370881"/>
                          <a:gd name="connsiteX60" fmla="*/ 1008529 w 2657256"/>
                          <a:gd name="connsiteY60" fmla="*/ 1057987 h 3370881"/>
                          <a:gd name="connsiteX61" fmla="*/ 995082 w 2657256"/>
                          <a:gd name="connsiteY61" fmla="*/ 1062470 h 3370881"/>
                          <a:gd name="connsiteX62" fmla="*/ 945776 w 2657256"/>
                          <a:gd name="connsiteY62" fmla="*/ 1031093 h 3370881"/>
                          <a:gd name="connsiteX63" fmla="*/ 941294 w 2657256"/>
                          <a:gd name="connsiteY63" fmla="*/ 1017646 h 3370881"/>
                          <a:gd name="connsiteX64" fmla="*/ 932329 w 2657256"/>
                          <a:gd name="connsiteY64" fmla="*/ 919034 h 3370881"/>
                          <a:gd name="connsiteX65" fmla="*/ 914400 w 2657256"/>
                          <a:gd name="connsiteY65" fmla="*/ 901105 h 3370881"/>
                          <a:gd name="connsiteX66" fmla="*/ 918882 w 2657256"/>
                          <a:gd name="connsiteY66" fmla="*/ 869729 h 3370881"/>
                          <a:gd name="connsiteX67" fmla="*/ 941294 w 2657256"/>
                          <a:gd name="connsiteY67" fmla="*/ 865246 h 3370881"/>
                          <a:gd name="connsiteX68" fmla="*/ 959223 w 2657256"/>
                          <a:gd name="connsiteY68" fmla="*/ 851799 h 3370881"/>
                          <a:gd name="connsiteX69" fmla="*/ 990600 w 2657256"/>
                          <a:gd name="connsiteY69" fmla="*/ 847317 h 3370881"/>
                          <a:gd name="connsiteX70" fmla="*/ 1129553 w 2657256"/>
                          <a:gd name="connsiteY70" fmla="*/ 838352 h 3370881"/>
                          <a:gd name="connsiteX71" fmla="*/ 1147482 w 2657256"/>
                          <a:gd name="connsiteY71" fmla="*/ 829387 h 3370881"/>
                          <a:gd name="connsiteX72" fmla="*/ 1178859 w 2657256"/>
                          <a:gd name="connsiteY72" fmla="*/ 806976 h 3370881"/>
                          <a:gd name="connsiteX73" fmla="*/ 1192306 w 2657256"/>
                          <a:gd name="connsiteY73" fmla="*/ 793529 h 3370881"/>
                          <a:gd name="connsiteX74" fmla="*/ 1214718 w 2657256"/>
                          <a:gd name="connsiteY74" fmla="*/ 784564 h 3370881"/>
                          <a:gd name="connsiteX75" fmla="*/ 1241612 w 2657256"/>
                          <a:gd name="connsiteY75" fmla="*/ 771117 h 3370881"/>
                          <a:gd name="connsiteX76" fmla="*/ 1277470 w 2657256"/>
                          <a:gd name="connsiteY76" fmla="*/ 753187 h 3370881"/>
                          <a:gd name="connsiteX77" fmla="*/ 1295400 w 2657256"/>
                          <a:gd name="connsiteY77" fmla="*/ 730776 h 3370881"/>
                          <a:gd name="connsiteX78" fmla="*/ 1317812 w 2657256"/>
                          <a:gd name="connsiteY78" fmla="*/ 708364 h 3370881"/>
                          <a:gd name="connsiteX79" fmla="*/ 1353670 w 2657256"/>
                          <a:gd name="connsiteY79" fmla="*/ 663540 h 3370881"/>
                          <a:gd name="connsiteX80" fmla="*/ 1371600 w 2657256"/>
                          <a:gd name="connsiteY80" fmla="*/ 636646 h 3370881"/>
                          <a:gd name="connsiteX81" fmla="*/ 1380565 w 2657256"/>
                          <a:gd name="connsiteY81" fmla="*/ 596305 h 3370881"/>
                          <a:gd name="connsiteX82" fmla="*/ 1385047 w 2657256"/>
                          <a:gd name="connsiteY82" fmla="*/ 582858 h 3370881"/>
                          <a:gd name="connsiteX83" fmla="*/ 1380565 w 2657256"/>
                          <a:gd name="connsiteY83" fmla="*/ 533552 h 3370881"/>
                          <a:gd name="connsiteX84" fmla="*/ 1367118 w 2657256"/>
                          <a:gd name="connsiteY84" fmla="*/ 524587 h 3370881"/>
                          <a:gd name="connsiteX85" fmla="*/ 1349188 w 2657256"/>
                          <a:gd name="connsiteY85" fmla="*/ 520105 h 3370881"/>
                          <a:gd name="connsiteX86" fmla="*/ 1326776 w 2657256"/>
                          <a:gd name="connsiteY86" fmla="*/ 511140 h 3370881"/>
                          <a:gd name="connsiteX87" fmla="*/ 1281953 w 2657256"/>
                          <a:gd name="connsiteY87" fmla="*/ 515623 h 3370881"/>
                          <a:gd name="connsiteX88" fmla="*/ 1250576 w 2657256"/>
                          <a:gd name="connsiteY88" fmla="*/ 529070 h 3370881"/>
                          <a:gd name="connsiteX89" fmla="*/ 1210235 w 2657256"/>
                          <a:gd name="connsiteY89" fmla="*/ 542517 h 3370881"/>
                          <a:gd name="connsiteX90" fmla="*/ 1183341 w 2657256"/>
                          <a:gd name="connsiteY90" fmla="*/ 555964 h 3370881"/>
                          <a:gd name="connsiteX91" fmla="*/ 1160929 w 2657256"/>
                          <a:gd name="connsiteY91" fmla="*/ 569411 h 3370881"/>
                          <a:gd name="connsiteX92" fmla="*/ 1134035 w 2657256"/>
                          <a:gd name="connsiteY92" fmla="*/ 578376 h 3370881"/>
                          <a:gd name="connsiteX93" fmla="*/ 1111623 w 2657256"/>
                          <a:gd name="connsiteY93" fmla="*/ 587340 h 3370881"/>
                          <a:gd name="connsiteX94" fmla="*/ 1084729 w 2657256"/>
                          <a:gd name="connsiteY94" fmla="*/ 596305 h 3370881"/>
                          <a:gd name="connsiteX95" fmla="*/ 986118 w 2657256"/>
                          <a:gd name="connsiteY95" fmla="*/ 591823 h 3370881"/>
                          <a:gd name="connsiteX96" fmla="*/ 927847 w 2657256"/>
                          <a:gd name="connsiteY96" fmla="*/ 578376 h 3370881"/>
                          <a:gd name="connsiteX97" fmla="*/ 896470 w 2657256"/>
                          <a:gd name="connsiteY97" fmla="*/ 555964 h 3370881"/>
                          <a:gd name="connsiteX98" fmla="*/ 883023 w 2657256"/>
                          <a:gd name="connsiteY98" fmla="*/ 546999 h 3370881"/>
                          <a:gd name="connsiteX99" fmla="*/ 865094 w 2657256"/>
                          <a:gd name="connsiteY99" fmla="*/ 497693 h 3370881"/>
                          <a:gd name="connsiteX100" fmla="*/ 869576 w 2657256"/>
                          <a:gd name="connsiteY100" fmla="*/ 403564 h 3370881"/>
                          <a:gd name="connsiteX101" fmla="*/ 874059 w 2657256"/>
                          <a:gd name="connsiteY101" fmla="*/ 385634 h 3370881"/>
                          <a:gd name="connsiteX102" fmla="*/ 883023 w 2657256"/>
                          <a:gd name="connsiteY102" fmla="*/ 372187 h 3370881"/>
                          <a:gd name="connsiteX103" fmla="*/ 909918 w 2657256"/>
                          <a:gd name="connsiteY103" fmla="*/ 363223 h 3370881"/>
                          <a:gd name="connsiteX104" fmla="*/ 914400 w 2657256"/>
                          <a:gd name="connsiteY104" fmla="*/ 385634 h 3370881"/>
                          <a:gd name="connsiteX105" fmla="*/ 909918 w 2657256"/>
                          <a:gd name="connsiteY105" fmla="*/ 408046 h 3370881"/>
                          <a:gd name="connsiteX106" fmla="*/ 900953 w 2657256"/>
                          <a:gd name="connsiteY106" fmla="*/ 466317 h 3370881"/>
                          <a:gd name="connsiteX107" fmla="*/ 905435 w 2657256"/>
                          <a:gd name="connsiteY107" fmla="*/ 515623 h 3370881"/>
                          <a:gd name="connsiteX108" fmla="*/ 932329 w 2657256"/>
                          <a:gd name="connsiteY108" fmla="*/ 551481 h 3370881"/>
                          <a:gd name="connsiteX109" fmla="*/ 954741 w 2657256"/>
                          <a:gd name="connsiteY109" fmla="*/ 560446 h 3370881"/>
                          <a:gd name="connsiteX110" fmla="*/ 972670 w 2657256"/>
                          <a:gd name="connsiteY110" fmla="*/ 569411 h 3370881"/>
                          <a:gd name="connsiteX111" fmla="*/ 1066800 w 2657256"/>
                          <a:gd name="connsiteY111" fmla="*/ 564929 h 3370881"/>
                          <a:gd name="connsiteX112" fmla="*/ 1111623 w 2657256"/>
                          <a:gd name="connsiteY112" fmla="*/ 551481 h 3370881"/>
                          <a:gd name="connsiteX113" fmla="*/ 1129553 w 2657256"/>
                          <a:gd name="connsiteY113" fmla="*/ 538034 h 3370881"/>
                          <a:gd name="connsiteX114" fmla="*/ 1156447 w 2657256"/>
                          <a:gd name="connsiteY114" fmla="*/ 511140 h 3370881"/>
                          <a:gd name="connsiteX115" fmla="*/ 1160929 w 2657256"/>
                          <a:gd name="connsiteY115" fmla="*/ 493211 h 3370881"/>
                          <a:gd name="connsiteX116" fmla="*/ 1178859 w 2657256"/>
                          <a:gd name="connsiteY116" fmla="*/ 331846 h 3370881"/>
                          <a:gd name="connsiteX117" fmla="*/ 1215315 w 2657256"/>
                          <a:gd name="connsiteY117" fmla="*/ 270289 h 3370881"/>
                          <a:gd name="connsiteX118" fmla="*/ 1214718 w 2657256"/>
                          <a:gd name="connsiteY118" fmla="*/ 367705 h 3370881"/>
                          <a:gd name="connsiteX119" fmla="*/ 1201270 w 2657256"/>
                          <a:gd name="connsiteY119" fmla="*/ 412529 h 3370881"/>
                          <a:gd name="connsiteX120" fmla="*/ 1210235 w 2657256"/>
                          <a:gd name="connsiteY120" fmla="*/ 461834 h 3370881"/>
                          <a:gd name="connsiteX121" fmla="*/ 1214718 w 2657256"/>
                          <a:gd name="connsiteY121" fmla="*/ 475281 h 3370881"/>
                          <a:gd name="connsiteX122" fmla="*/ 1228165 w 2657256"/>
                          <a:gd name="connsiteY122" fmla="*/ 484246 h 3370881"/>
                          <a:gd name="connsiteX123" fmla="*/ 1250576 w 2657256"/>
                          <a:gd name="connsiteY123" fmla="*/ 502176 h 3370881"/>
                          <a:gd name="connsiteX124" fmla="*/ 1317812 w 2657256"/>
                          <a:gd name="connsiteY124" fmla="*/ 497693 h 3370881"/>
                          <a:gd name="connsiteX125" fmla="*/ 1353670 w 2657256"/>
                          <a:gd name="connsiteY125" fmla="*/ 488729 h 3370881"/>
                          <a:gd name="connsiteX126" fmla="*/ 1506070 w 2657256"/>
                          <a:gd name="connsiteY126" fmla="*/ 457352 h 3370881"/>
                          <a:gd name="connsiteX127" fmla="*/ 1550894 w 2657256"/>
                          <a:gd name="connsiteY127" fmla="*/ 430458 h 3370881"/>
                          <a:gd name="connsiteX128" fmla="*/ 1564341 w 2657256"/>
                          <a:gd name="connsiteY128" fmla="*/ 417011 h 3370881"/>
                          <a:gd name="connsiteX129" fmla="*/ 1586753 w 2657256"/>
                          <a:gd name="connsiteY129" fmla="*/ 399081 h 3370881"/>
                          <a:gd name="connsiteX130" fmla="*/ 1595718 w 2657256"/>
                          <a:gd name="connsiteY130" fmla="*/ 381152 h 3370881"/>
                          <a:gd name="connsiteX131" fmla="*/ 1600200 w 2657256"/>
                          <a:gd name="connsiteY131" fmla="*/ 363223 h 3370881"/>
                          <a:gd name="connsiteX132" fmla="*/ 1609165 w 2657256"/>
                          <a:gd name="connsiteY132" fmla="*/ 313917 h 3370881"/>
                          <a:gd name="connsiteX133" fmla="*/ 1537447 w 2657256"/>
                          <a:gd name="connsiteY133" fmla="*/ 188411 h 3370881"/>
                          <a:gd name="connsiteX134" fmla="*/ 1613647 w 2657256"/>
                          <a:gd name="connsiteY134" fmla="*/ 399081 h 3370881"/>
                          <a:gd name="connsiteX135" fmla="*/ 1627094 w 2657256"/>
                          <a:gd name="connsiteY135" fmla="*/ 417011 h 3370881"/>
                          <a:gd name="connsiteX136" fmla="*/ 1658470 w 2657256"/>
                          <a:gd name="connsiteY136" fmla="*/ 412529 h 3370881"/>
                          <a:gd name="connsiteX137" fmla="*/ 1685365 w 2657256"/>
                          <a:gd name="connsiteY137" fmla="*/ 390117 h 3370881"/>
                          <a:gd name="connsiteX138" fmla="*/ 1694329 w 2657256"/>
                          <a:gd name="connsiteY138" fmla="*/ 376670 h 3370881"/>
                          <a:gd name="connsiteX139" fmla="*/ 1734670 w 2657256"/>
                          <a:gd name="connsiteY139" fmla="*/ 354258 h 3370881"/>
                          <a:gd name="connsiteX140" fmla="*/ 1743635 w 2657256"/>
                          <a:gd name="connsiteY140" fmla="*/ 340811 h 3370881"/>
                          <a:gd name="connsiteX141" fmla="*/ 1757082 w 2657256"/>
                          <a:gd name="connsiteY141" fmla="*/ 336329 h 3370881"/>
                          <a:gd name="connsiteX142" fmla="*/ 1808984 w 2657256"/>
                          <a:gd name="connsiteY142" fmla="*/ 249641 h 3370881"/>
                          <a:gd name="connsiteX143" fmla="*/ 1899621 w 2657256"/>
                          <a:gd name="connsiteY143" fmla="*/ 211719 h 3370881"/>
                          <a:gd name="connsiteX144" fmla="*/ 1808984 w 2657256"/>
                          <a:gd name="connsiteY144" fmla="*/ 178521 h 3370881"/>
                          <a:gd name="connsiteX145" fmla="*/ 1772023 w 2657256"/>
                          <a:gd name="connsiteY145" fmla="*/ 77249 h 3370881"/>
                          <a:gd name="connsiteX146" fmla="*/ 1900425 w 2657256"/>
                          <a:gd name="connsiteY146" fmla="*/ 214081 h 3370881"/>
                          <a:gd name="connsiteX147" fmla="*/ 1874221 w 2657256"/>
                          <a:gd name="connsiteY147" fmla="*/ 318698 h 3370881"/>
                          <a:gd name="connsiteX148" fmla="*/ 1788459 w 2657256"/>
                          <a:gd name="connsiteY148" fmla="*/ 367705 h 3370881"/>
                          <a:gd name="connsiteX149" fmla="*/ 1761565 w 2657256"/>
                          <a:gd name="connsiteY149" fmla="*/ 390117 h 3370881"/>
                          <a:gd name="connsiteX150" fmla="*/ 1783976 w 2657256"/>
                          <a:gd name="connsiteY150" fmla="*/ 399081 h 3370881"/>
                          <a:gd name="connsiteX151" fmla="*/ 1878106 w 2657256"/>
                          <a:gd name="connsiteY151" fmla="*/ 390117 h 3370881"/>
                          <a:gd name="connsiteX152" fmla="*/ 1891553 w 2657256"/>
                          <a:gd name="connsiteY152" fmla="*/ 381152 h 3370881"/>
                          <a:gd name="connsiteX153" fmla="*/ 1918447 w 2657256"/>
                          <a:gd name="connsiteY153" fmla="*/ 372187 h 3370881"/>
                          <a:gd name="connsiteX154" fmla="*/ 1940859 w 2657256"/>
                          <a:gd name="connsiteY154" fmla="*/ 358740 h 3370881"/>
                          <a:gd name="connsiteX155" fmla="*/ 1954306 w 2657256"/>
                          <a:gd name="connsiteY155" fmla="*/ 354258 h 3370881"/>
                          <a:gd name="connsiteX156" fmla="*/ 2083304 w 2657256"/>
                          <a:gd name="connsiteY156" fmla="*/ 290281 h 3370881"/>
                          <a:gd name="connsiteX157" fmla="*/ 2166172 w 2657256"/>
                          <a:gd name="connsiteY157" fmla="*/ 215604 h 3370881"/>
                          <a:gd name="connsiteX158" fmla="*/ 2069054 w 2657256"/>
                          <a:gd name="connsiteY158" fmla="*/ 40493 h 3370881"/>
                          <a:gd name="connsiteX159" fmla="*/ 2078225 w 2657256"/>
                          <a:gd name="connsiteY159" fmla="*/ 188681 h 3370881"/>
                          <a:gd name="connsiteX160" fmla="*/ 1999129 w 2657256"/>
                          <a:gd name="connsiteY160" fmla="*/ 358740 h 3370881"/>
                          <a:gd name="connsiteX161" fmla="*/ 1994647 w 2657256"/>
                          <a:gd name="connsiteY161" fmla="*/ 372187 h 3370881"/>
                          <a:gd name="connsiteX162" fmla="*/ 2039470 w 2657256"/>
                          <a:gd name="connsiteY162" fmla="*/ 390117 h 3370881"/>
                          <a:gd name="connsiteX163" fmla="*/ 2115670 w 2657256"/>
                          <a:gd name="connsiteY163" fmla="*/ 390117 h 3370881"/>
                          <a:gd name="connsiteX164" fmla="*/ 2160494 w 2657256"/>
                          <a:gd name="connsiteY164" fmla="*/ 376670 h 3370881"/>
                          <a:gd name="connsiteX165" fmla="*/ 2191870 w 2657256"/>
                          <a:gd name="connsiteY165" fmla="*/ 363223 h 3370881"/>
                          <a:gd name="connsiteX166" fmla="*/ 2205318 w 2657256"/>
                          <a:gd name="connsiteY166" fmla="*/ 358740 h 3370881"/>
                          <a:gd name="connsiteX167" fmla="*/ 2232212 w 2657256"/>
                          <a:gd name="connsiteY167" fmla="*/ 340811 h 3370881"/>
                          <a:gd name="connsiteX168" fmla="*/ 2312894 w 2657256"/>
                          <a:gd name="connsiteY168" fmla="*/ 183929 h 3370881"/>
                          <a:gd name="connsiteX169" fmla="*/ 2339788 w 2657256"/>
                          <a:gd name="connsiteY169" fmla="*/ 151 h 3370881"/>
                          <a:gd name="connsiteX170" fmla="*/ 2357718 w 2657256"/>
                          <a:gd name="connsiteY170" fmla="*/ 215305 h 3370881"/>
                          <a:gd name="connsiteX171" fmla="*/ 2254623 w 2657256"/>
                          <a:gd name="connsiteY171" fmla="*/ 376670 h 3370881"/>
                          <a:gd name="connsiteX172" fmla="*/ 2245659 w 2657256"/>
                          <a:gd name="connsiteY172" fmla="*/ 390117 h 3370881"/>
                          <a:gd name="connsiteX173" fmla="*/ 2254623 w 2657256"/>
                          <a:gd name="connsiteY173" fmla="*/ 403564 h 3370881"/>
                          <a:gd name="connsiteX174" fmla="*/ 2353235 w 2657256"/>
                          <a:gd name="connsiteY174" fmla="*/ 399081 h 3370881"/>
                          <a:gd name="connsiteX175" fmla="*/ 2366682 w 2657256"/>
                          <a:gd name="connsiteY175" fmla="*/ 394599 h 3370881"/>
                          <a:gd name="connsiteX176" fmla="*/ 2389094 w 2657256"/>
                          <a:gd name="connsiteY176" fmla="*/ 390117 h 3370881"/>
                          <a:gd name="connsiteX177" fmla="*/ 2424953 w 2657256"/>
                          <a:gd name="connsiteY177" fmla="*/ 367705 h 3370881"/>
                          <a:gd name="connsiteX178" fmla="*/ 2528047 w 2657256"/>
                          <a:gd name="connsiteY178" fmla="*/ 292700 h 3370881"/>
                          <a:gd name="connsiteX179" fmla="*/ 2541495 w 2657256"/>
                          <a:gd name="connsiteY179" fmla="*/ 62906 h 3370881"/>
                          <a:gd name="connsiteX180" fmla="*/ 2591304 w 2657256"/>
                          <a:gd name="connsiteY180" fmla="*/ 214081 h 3370881"/>
                          <a:gd name="connsiteX181" fmla="*/ 2612315 w 2657256"/>
                          <a:gd name="connsiteY181" fmla="*/ 290907 h 3370881"/>
                          <a:gd name="connsiteX182" fmla="*/ 2650863 w 2657256"/>
                          <a:gd name="connsiteY182" fmla="*/ 344994 h 3370881"/>
                          <a:gd name="connsiteX183" fmla="*/ 2465294 w 2657256"/>
                          <a:gd name="connsiteY183" fmla="*/ 399081 h 3370881"/>
                          <a:gd name="connsiteX184" fmla="*/ 2442882 w 2657256"/>
                          <a:gd name="connsiteY184" fmla="*/ 403564 h 3370881"/>
                          <a:gd name="connsiteX185" fmla="*/ 2398059 w 2657256"/>
                          <a:gd name="connsiteY185" fmla="*/ 417011 h 3370881"/>
                          <a:gd name="connsiteX186" fmla="*/ 2375647 w 2657256"/>
                          <a:gd name="connsiteY186" fmla="*/ 425976 h 3370881"/>
                          <a:gd name="connsiteX187" fmla="*/ 2357718 w 2657256"/>
                          <a:gd name="connsiteY187" fmla="*/ 430458 h 3370881"/>
                          <a:gd name="connsiteX188" fmla="*/ 2344270 w 2657256"/>
                          <a:gd name="connsiteY188" fmla="*/ 461834 h 3370881"/>
                          <a:gd name="connsiteX189" fmla="*/ 2353235 w 2657256"/>
                          <a:gd name="connsiteY189" fmla="*/ 502176 h 3370881"/>
                          <a:gd name="connsiteX190" fmla="*/ 2362200 w 2657256"/>
                          <a:gd name="connsiteY190" fmla="*/ 515623 h 3370881"/>
                          <a:gd name="connsiteX191" fmla="*/ 2344270 w 2657256"/>
                          <a:gd name="connsiteY191" fmla="*/ 587340 h 3370881"/>
                          <a:gd name="connsiteX192" fmla="*/ 2321859 w 2657256"/>
                          <a:gd name="connsiteY192" fmla="*/ 614234 h 3370881"/>
                          <a:gd name="connsiteX193" fmla="*/ 2308412 w 2657256"/>
                          <a:gd name="connsiteY193" fmla="*/ 636646 h 3370881"/>
                          <a:gd name="connsiteX194" fmla="*/ 2281518 w 2657256"/>
                          <a:gd name="connsiteY194" fmla="*/ 641129 h 3370881"/>
                          <a:gd name="connsiteX195" fmla="*/ 2259106 w 2657256"/>
                          <a:gd name="connsiteY195" fmla="*/ 636646 h 3370881"/>
                          <a:gd name="connsiteX196" fmla="*/ 2277035 w 2657256"/>
                          <a:gd name="connsiteY196" fmla="*/ 578376 h 3370881"/>
                          <a:gd name="connsiteX197" fmla="*/ 2290482 w 2657256"/>
                          <a:gd name="connsiteY197" fmla="*/ 542517 h 3370881"/>
                          <a:gd name="connsiteX198" fmla="*/ 2286000 w 2657256"/>
                          <a:gd name="connsiteY198" fmla="*/ 506658 h 3370881"/>
                          <a:gd name="connsiteX199" fmla="*/ 2245659 w 2657256"/>
                          <a:gd name="connsiteY199" fmla="*/ 448387 h 3370881"/>
                          <a:gd name="connsiteX200" fmla="*/ 2200835 w 2657256"/>
                          <a:gd name="connsiteY200" fmla="*/ 430458 h 3370881"/>
                          <a:gd name="connsiteX201" fmla="*/ 2169459 w 2657256"/>
                          <a:gd name="connsiteY201" fmla="*/ 425976 h 3370881"/>
                          <a:gd name="connsiteX202" fmla="*/ 2102223 w 2657256"/>
                          <a:gd name="connsiteY202" fmla="*/ 430458 h 3370881"/>
                          <a:gd name="connsiteX203" fmla="*/ 2084294 w 2657256"/>
                          <a:gd name="connsiteY203" fmla="*/ 439423 h 3370881"/>
                          <a:gd name="connsiteX204" fmla="*/ 2070847 w 2657256"/>
                          <a:gd name="connsiteY204" fmla="*/ 443905 h 3370881"/>
                          <a:gd name="connsiteX205" fmla="*/ 2061882 w 2657256"/>
                          <a:gd name="connsiteY205" fmla="*/ 461834 h 3370881"/>
                          <a:gd name="connsiteX206" fmla="*/ 2034988 w 2657256"/>
                          <a:gd name="connsiteY206" fmla="*/ 475281 h 3370881"/>
                          <a:gd name="connsiteX207" fmla="*/ 1783976 w 2657256"/>
                          <a:gd name="connsiteY207" fmla="*/ 479764 h 3370881"/>
                          <a:gd name="connsiteX208" fmla="*/ 1766047 w 2657256"/>
                          <a:gd name="connsiteY208" fmla="*/ 488729 h 3370881"/>
                          <a:gd name="connsiteX209" fmla="*/ 1703294 w 2657256"/>
                          <a:gd name="connsiteY209" fmla="*/ 506658 h 3370881"/>
                          <a:gd name="connsiteX210" fmla="*/ 1689847 w 2657256"/>
                          <a:gd name="connsiteY210" fmla="*/ 511140 h 3370881"/>
                          <a:gd name="connsiteX211" fmla="*/ 1676400 w 2657256"/>
                          <a:gd name="connsiteY211" fmla="*/ 520105 h 3370881"/>
                          <a:gd name="connsiteX212" fmla="*/ 1649506 w 2657256"/>
                          <a:gd name="connsiteY212" fmla="*/ 529070 h 3370881"/>
                          <a:gd name="connsiteX213" fmla="*/ 1636059 w 2657256"/>
                          <a:gd name="connsiteY213" fmla="*/ 538034 h 3370881"/>
                          <a:gd name="connsiteX214" fmla="*/ 1622612 w 2657256"/>
                          <a:gd name="connsiteY214" fmla="*/ 551481 h 3370881"/>
                          <a:gd name="connsiteX215" fmla="*/ 1609165 w 2657256"/>
                          <a:gd name="connsiteY215" fmla="*/ 555964 h 3370881"/>
                          <a:gd name="connsiteX216" fmla="*/ 1577788 w 2657256"/>
                          <a:gd name="connsiteY216" fmla="*/ 587340 h 3370881"/>
                          <a:gd name="connsiteX217" fmla="*/ 1568823 w 2657256"/>
                          <a:gd name="connsiteY217" fmla="*/ 600787 h 3370881"/>
                          <a:gd name="connsiteX218" fmla="*/ 1555376 w 2657256"/>
                          <a:gd name="connsiteY218" fmla="*/ 614234 h 3370881"/>
                          <a:gd name="connsiteX219" fmla="*/ 1524000 w 2657256"/>
                          <a:gd name="connsiteY219" fmla="*/ 654576 h 3370881"/>
                          <a:gd name="connsiteX220" fmla="*/ 1519518 w 2657256"/>
                          <a:gd name="connsiteY220" fmla="*/ 668023 h 3370881"/>
                          <a:gd name="connsiteX221" fmla="*/ 1528482 w 2657256"/>
                          <a:gd name="connsiteY221" fmla="*/ 708364 h 3370881"/>
                          <a:gd name="connsiteX222" fmla="*/ 1537447 w 2657256"/>
                          <a:gd name="connsiteY222" fmla="*/ 721811 h 3370881"/>
                          <a:gd name="connsiteX223" fmla="*/ 1568823 w 2657256"/>
                          <a:gd name="connsiteY223" fmla="*/ 712846 h 3370881"/>
                          <a:gd name="connsiteX224" fmla="*/ 1600200 w 2657256"/>
                          <a:gd name="connsiteY224" fmla="*/ 712846 h 3370881"/>
                          <a:gd name="connsiteX225" fmla="*/ 1631576 w 2657256"/>
                          <a:gd name="connsiteY225" fmla="*/ 690434 h 3370881"/>
                          <a:gd name="connsiteX226" fmla="*/ 1645023 w 2657256"/>
                          <a:gd name="connsiteY226" fmla="*/ 676987 h 3370881"/>
                          <a:gd name="connsiteX227" fmla="*/ 1685365 w 2657256"/>
                          <a:gd name="connsiteY227" fmla="*/ 645611 h 3370881"/>
                          <a:gd name="connsiteX228" fmla="*/ 1716741 w 2657256"/>
                          <a:gd name="connsiteY228" fmla="*/ 614234 h 3370881"/>
                          <a:gd name="connsiteX229" fmla="*/ 1748118 w 2657256"/>
                          <a:gd name="connsiteY229" fmla="*/ 596305 h 3370881"/>
                          <a:gd name="connsiteX230" fmla="*/ 1761565 w 2657256"/>
                          <a:gd name="connsiteY230" fmla="*/ 591823 h 3370881"/>
                          <a:gd name="connsiteX231" fmla="*/ 1779494 w 2657256"/>
                          <a:gd name="connsiteY231" fmla="*/ 582858 h 3370881"/>
                          <a:gd name="connsiteX232" fmla="*/ 1815353 w 2657256"/>
                          <a:gd name="connsiteY232" fmla="*/ 573893 h 3370881"/>
                          <a:gd name="connsiteX233" fmla="*/ 2030506 w 2657256"/>
                          <a:gd name="connsiteY233" fmla="*/ 578376 h 3370881"/>
                          <a:gd name="connsiteX234" fmla="*/ 2017059 w 2657256"/>
                          <a:gd name="connsiteY234" fmla="*/ 600787 h 3370881"/>
                          <a:gd name="connsiteX235" fmla="*/ 1981200 w 2657256"/>
                          <a:gd name="connsiteY235" fmla="*/ 636646 h 3370881"/>
                          <a:gd name="connsiteX236" fmla="*/ 1967753 w 2657256"/>
                          <a:gd name="connsiteY236" fmla="*/ 650093 h 3370881"/>
                          <a:gd name="connsiteX237" fmla="*/ 1936376 w 2657256"/>
                          <a:gd name="connsiteY237" fmla="*/ 690434 h 3370881"/>
                          <a:gd name="connsiteX238" fmla="*/ 1905000 w 2657256"/>
                          <a:gd name="connsiteY238" fmla="*/ 717329 h 3370881"/>
                          <a:gd name="connsiteX239" fmla="*/ 1860176 w 2657256"/>
                          <a:gd name="connsiteY239" fmla="*/ 735258 h 3370881"/>
                          <a:gd name="connsiteX240" fmla="*/ 1788459 w 2657256"/>
                          <a:gd name="connsiteY240" fmla="*/ 744223 h 3370881"/>
                          <a:gd name="connsiteX241" fmla="*/ 1846729 w 2657256"/>
                          <a:gd name="connsiteY241" fmla="*/ 802493 h 3370881"/>
                          <a:gd name="connsiteX242" fmla="*/ 1913965 w 2657256"/>
                          <a:gd name="connsiteY242" fmla="*/ 829387 h 3370881"/>
                          <a:gd name="connsiteX243" fmla="*/ 1922929 w 2657256"/>
                          <a:gd name="connsiteY243" fmla="*/ 842834 h 3370881"/>
                          <a:gd name="connsiteX244" fmla="*/ 1967753 w 2657256"/>
                          <a:gd name="connsiteY244" fmla="*/ 883176 h 3370881"/>
                          <a:gd name="connsiteX245" fmla="*/ 1981200 w 2657256"/>
                          <a:gd name="connsiteY245" fmla="*/ 896623 h 3370881"/>
                          <a:gd name="connsiteX246" fmla="*/ 1994647 w 2657256"/>
                          <a:gd name="connsiteY246" fmla="*/ 905587 h 3370881"/>
                          <a:gd name="connsiteX247" fmla="*/ 2021541 w 2657256"/>
                          <a:gd name="connsiteY247" fmla="*/ 927999 h 3370881"/>
                          <a:gd name="connsiteX248" fmla="*/ 2030506 w 2657256"/>
                          <a:gd name="connsiteY248" fmla="*/ 941446 h 3370881"/>
                          <a:gd name="connsiteX249" fmla="*/ 2057400 w 2657256"/>
                          <a:gd name="connsiteY249" fmla="*/ 968340 h 3370881"/>
                          <a:gd name="connsiteX250" fmla="*/ 2088776 w 2657256"/>
                          <a:gd name="connsiteY250" fmla="*/ 1013164 h 3370881"/>
                          <a:gd name="connsiteX251" fmla="*/ 2115670 w 2657256"/>
                          <a:gd name="connsiteY251" fmla="*/ 1057987 h 3370881"/>
                          <a:gd name="connsiteX252" fmla="*/ 2120153 w 2657256"/>
                          <a:gd name="connsiteY252" fmla="*/ 1089364 h 3370881"/>
                          <a:gd name="connsiteX253" fmla="*/ 2138082 w 2657256"/>
                          <a:gd name="connsiteY253" fmla="*/ 1143152 h 3370881"/>
                          <a:gd name="connsiteX254" fmla="*/ 2147047 w 2657256"/>
                          <a:gd name="connsiteY254" fmla="*/ 1196940 h 3370881"/>
                          <a:gd name="connsiteX255" fmla="*/ 2151529 w 2657256"/>
                          <a:gd name="connsiteY255" fmla="*/ 1210387 h 3370881"/>
                          <a:gd name="connsiteX256" fmla="*/ 2156012 w 2657256"/>
                          <a:gd name="connsiteY256" fmla="*/ 1228317 h 3370881"/>
                          <a:gd name="connsiteX257" fmla="*/ 2173941 w 2657256"/>
                          <a:gd name="connsiteY257" fmla="*/ 1295552 h 3370881"/>
                          <a:gd name="connsiteX258" fmla="*/ 2182906 w 2657256"/>
                          <a:gd name="connsiteY258" fmla="*/ 1313481 h 3370881"/>
                          <a:gd name="connsiteX259" fmla="*/ 2187388 w 2657256"/>
                          <a:gd name="connsiteY259" fmla="*/ 1331411 h 3370881"/>
                          <a:gd name="connsiteX260" fmla="*/ 2214282 w 2657256"/>
                          <a:gd name="connsiteY260" fmla="*/ 1385199 h 3370881"/>
                          <a:gd name="connsiteX261" fmla="*/ 2218765 w 2657256"/>
                          <a:gd name="connsiteY261" fmla="*/ 1403129 h 3370881"/>
                          <a:gd name="connsiteX262" fmla="*/ 2223247 w 2657256"/>
                          <a:gd name="connsiteY262" fmla="*/ 1430023 h 3370881"/>
                          <a:gd name="connsiteX263" fmla="*/ 2236694 w 2657256"/>
                          <a:gd name="connsiteY263" fmla="*/ 1456917 h 3370881"/>
                          <a:gd name="connsiteX264" fmla="*/ 2241176 w 2657256"/>
                          <a:gd name="connsiteY264" fmla="*/ 1577940 h 3370881"/>
                          <a:gd name="connsiteX265" fmla="*/ 2245659 w 2657256"/>
                          <a:gd name="connsiteY265" fmla="*/ 1595870 h 3370881"/>
                          <a:gd name="connsiteX266" fmla="*/ 2236694 w 2657256"/>
                          <a:gd name="connsiteY266" fmla="*/ 1694481 h 3370881"/>
                          <a:gd name="connsiteX267" fmla="*/ 2227729 w 2657256"/>
                          <a:gd name="connsiteY267" fmla="*/ 1716893 h 3370881"/>
                          <a:gd name="connsiteX268" fmla="*/ 2223247 w 2657256"/>
                          <a:gd name="connsiteY268" fmla="*/ 1730340 h 3370881"/>
                          <a:gd name="connsiteX269" fmla="*/ 2200835 w 2657256"/>
                          <a:gd name="connsiteY269" fmla="*/ 1788611 h 3370881"/>
                          <a:gd name="connsiteX270" fmla="*/ 2191870 w 2657256"/>
                          <a:gd name="connsiteY270" fmla="*/ 1811023 h 3370881"/>
                          <a:gd name="connsiteX271" fmla="*/ 2187388 w 2657256"/>
                          <a:gd name="connsiteY271" fmla="*/ 1824470 h 3370881"/>
                          <a:gd name="connsiteX272" fmla="*/ 2169459 w 2657256"/>
                          <a:gd name="connsiteY272" fmla="*/ 1869293 h 3370881"/>
                          <a:gd name="connsiteX273" fmla="*/ 2164976 w 2657256"/>
                          <a:gd name="connsiteY273" fmla="*/ 1882740 h 3370881"/>
                          <a:gd name="connsiteX274" fmla="*/ 2156012 w 2657256"/>
                          <a:gd name="connsiteY274" fmla="*/ 1927564 h 3370881"/>
                          <a:gd name="connsiteX275" fmla="*/ 2173941 w 2657256"/>
                          <a:gd name="connsiteY275" fmla="*/ 1945493 h 3370881"/>
                          <a:gd name="connsiteX276" fmla="*/ 2196353 w 2657256"/>
                          <a:gd name="connsiteY276" fmla="*/ 1958940 h 3370881"/>
                          <a:gd name="connsiteX277" fmla="*/ 2241176 w 2657256"/>
                          <a:gd name="connsiteY277" fmla="*/ 2012729 h 3370881"/>
                          <a:gd name="connsiteX278" fmla="*/ 2263588 w 2657256"/>
                          <a:gd name="connsiteY278" fmla="*/ 2057552 h 3370881"/>
                          <a:gd name="connsiteX279" fmla="*/ 2286000 w 2657256"/>
                          <a:gd name="connsiteY279" fmla="*/ 2084446 h 3370881"/>
                          <a:gd name="connsiteX280" fmla="*/ 2299447 w 2657256"/>
                          <a:gd name="connsiteY280" fmla="*/ 2124787 h 3370881"/>
                          <a:gd name="connsiteX281" fmla="*/ 2321859 w 2657256"/>
                          <a:gd name="connsiteY281" fmla="*/ 2151681 h 3370881"/>
                          <a:gd name="connsiteX282" fmla="*/ 2344270 w 2657256"/>
                          <a:gd name="connsiteY282" fmla="*/ 2205470 h 3370881"/>
                          <a:gd name="connsiteX283" fmla="*/ 2348753 w 2657256"/>
                          <a:gd name="connsiteY283" fmla="*/ 2223399 h 3370881"/>
                          <a:gd name="connsiteX284" fmla="*/ 2366682 w 2657256"/>
                          <a:gd name="connsiteY284" fmla="*/ 2263740 h 3370881"/>
                          <a:gd name="connsiteX285" fmla="*/ 2375647 w 2657256"/>
                          <a:gd name="connsiteY285" fmla="*/ 2286152 h 3370881"/>
                          <a:gd name="connsiteX286" fmla="*/ 2380129 w 2657256"/>
                          <a:gd name="connsiteY286" fmla="*/ 2308564 h 3370881"/>
                          <a:gd name="connsiteX287" fmla="*/ 2389094 w 2657256"/>
                          <a:gd name="connsiteY287" fmla="*/ 2335458 h 3370881"/>
                          <a:gd name="connsiteX288" fmla="*/ 2393576 w 2657256"/>
                          <a:gd name="connsiteY288" fmla="*/ 2380281 h 3370881"/>
                          <a:gd name="connsiteX289" fmla="*/ 2398059 w 2657256"/>
                          <a:gd name="connsiteY289" fmla="*/ 2393729 h 3370881"/>
                          <a:gd name="connsiteX290" fmla="*/ 2402541 w 2657256"/>
                          <a:gd name="connsiteY290" fmla="*/ 2447517 h 3370881"/>
                          <a:gd name="connsiteX291" fmla="*/ 2427343 w 2657256"/>
                          <a:gd name="connsiteY291" fmla="*/ 2564058 h 3370881"/>
                          <a:gd name="connsiteX292" fmla="*/ 2389094 w 2657256"/>
                          <a:gd name="connsiteY292" fmla="*/ 2837481 h 3370881"/>
                          <a:gd name="connsiteX293" fmla="*/ 2380129 w 2657256"/>
                          <a:gd name="connsiteY293" fmla="*/ 2859893 h 3370881"/>
                          <a:gd name="connsiteX294" fmla="*/ 2357718 w 2657256"/>
                          <a:gd name="connsiteY294" fmla="*/ 2913681 h 3370881"/>
                          <a:gd name="connsiteX295" fmla="*/ 2348753 w 2657256"/>
                          <a:gd name="connsiteY295" fmla="*/ 2936093 h 3370881"/>
                          <a:gd name="connsiteX296" fmla="*/ 2339788 w 2657256"/>
                          <a:gd name="connsiteY296" fmla="*/ 2971952 h 3370881"/>
                          <a:gd name="connsiteX297" fmla="*/ 2326341 w 2657256"/>
                          <a:gd name="connsiteY297" fmla="*/ 2994364 h 3370881"/>
                          <a:gd name="connsiteX298" fmla="*/ 2317376 w 2657256"/>
                          <a:gd name="connsiteY298" fmla="*/ 3025740 h 3370881"/>
                          <a:gd name="connsiteX299" fmla="*/ 2303929 w 2657256"/>
                          <a:gd name="connsiteY299" fmla="*/ 3048152 h 3370881"/>
                          <a:gd name="connsiteX300" fmla="*/ 2290482 w 2657256"/>
                          <a:gd name="connsiteY300" fmla="*/ 3079529 h 3370881"/>
                          <a:gd name="connsiteX301" fmla="*/ 2272553 w 2657256"/>
                          <a:gd name="connsiteY301" fmla="*/ 3084011 h 3370881"/>
                          <a:gd name="connsiteX302" fmla="*/ 2259106 w 2657256"/>
                          <a:gd name="connsiteY302" fmla="*/ 3088493 h 3370881"/>
                          <a:gd name="connsiteX303" fmla="*/ 2241176 w 2657256"/>
                          <a:gd name="connsiteY303" fmla="*/ 3092976 h 3370881"/>
                          <a:gd name="connsiteX304" fmla="*/ 2209800 w 2657256"/>
                          <a:gd name="connsiteY304" fmla="*/ 3101940 h 3370881"/>
                          <a:gd name="connsiteX305" fmla="*/ 2205318 w 2657256"/>
                          <a:gd name="connsiteY305" fmla="*/ 3039187 h 3370881"/>
                          <a:gd name="connsiteX306" fmla="*/ 2218765 w 2657256"/>
                          <a:gd name="connsiteY306" fmla="*/ 3021258 h 3370881"/>
                          <a:gd name="connsiteX307" fmla="*/ 2245659 w 2657256"/>
                          <a:gd name="connsiteY307" fmla="*/ 2971952 h 3370881"/>
                          <a:gd name="connsiteX308" fmla="*/ 2268070 w 2657256"/>
                          <a:gd name="connsiteY308" fmla="*/ 2945058 h 3370881"/>
                          <a:gd name="connsiteX309" fmla="*/ 2298550 w 2657256"/>
                          <a:gd name="connsiteY309" fmla="*/ 2568540 h 3370881"/>
                          <a:gd name="connsiteX310" fmla="*/ 2284986 w 2657256"/>
                          <a:gd name="connsiteY310" fmla="*/ 2532681 h 3370881"/>
                          <a:gd name="connsiteX311" fmla="*/ 2293273 w 2657256"/>
                          <a:gd name="connsiteY311" fmla="*/ 2496653 h 3370881"/>
                          <a:gd name="connsiteX312" fmla="*/ 2278152 w 2657256"/>
                          <a:gd name="connsiteY312" fmla="*/ 2475178 h 3370881"/>
                          <a:gd name="connsiteX313" fmla="*/ 2245659 w 2657256"/>
                          <a:gd name="connsiteY313" fmla="*/ 2389247 h 3370881"/>
                          <a:gd name="connsiteX314" fmla="*/ 2195507 w 2657256"/>
                          <a:gd name="connsiteY314" fmla="*/ 2241328 h 3370881"/>
                          <a:gd name="connsiteX315" fmla="*/ 2083786 w 2657256"/>
                          <a:gd name="connsiteY315" fmla="*/ 2040300 h 3370881"/>
                          <a:gd name="connsiteX316" fmla="*/ 2048773 w 2657256"/>
                          <a:gd name="connsiteY316" fmla="*/ 2017971 h 3370881"/>
                          <a:gd name="connsiteX317" fmla="*/ 2074314 w 2657256"/>
                          <a:gd name="connsiteY317" fmla="*/ 2011967 h 3370881"/>
                          <a:gd name="connsiteX318" fmla="*/ 2034988 w 2657256"/>
                          <a:gd name="connsiteY318" fmla="*/ 2003764 h 3370881"/>
                          <a:gd name="connsiteX319" fmla="*/ 2026023 w 2657256"/>
                          <a:gd name="connsiteY319" fmla="*/ 2026176 h 3370881"/>
                          <a:gd name="connsiteX320" fmla="*/ 2021541 w 2657256"/>
                          <a:gd name="connsiteY320" fmla="*/ 2039623 h 3370881"/>
                          <a:gd name="connsiteX321" fmla="*/ 1999129 w 2657256"/>
                          <a:gd name="connsiteY321" fmla="*/ 2053070 h 3370881"/>
                          <a:gd name="connsiteX322" fmla="*/ 1990165 w 2657256"/>
                          <a:gd name="connsiteY322" fmla="*/ 2070999 h 3370881"/>
                          <a:gd name="connsiteX323" fmla="*/ 1967753 w 2657256"/>
                          <a:gd name="connsiteY323" fmla="*/ 2106858 h 3370881"/>
                          <a:gd name="connsiteX324" fmla="*/ 1981200 w 2657256"/>
                          <a:gd name="connsiteY324" fmla="*/ 2223399 h 3370881"/>
                          <a:gd name="connsiteX325" fmla="*/ 1994647 w 2657256"/>
                          <a:gd name="connsiteY325" fmla="*/ 2254776 h 3370881"/>
                          <a:gd name="connsiteX326" fmla="*/ 2003612 w 2657256"/>
                          <a:gd name="connsiteY326" fmla="*/ 2272705 h 3370881"/>
                          <a:gd name="connsiteX327" fmla="*/ 2026023 w 2657256"/>
                          <a:gd name="connsiteY327" fmla="*/ 2304081 h 3370881"/>
                          <a:gd name="connsiteX328" fmla="*/ 2043953 w 2657256"/>
                          <a:gd name="connsiteY328" fmla="*/ 2348905 h 3370881"/>
                          <a:gd name="connsiteX329" fmla="*/ 2061882 w 2657256"/>
                          <a:gd name="connsiteY329" fmla="*/ 2371317 h 3370881"/>
                          <a:gd name="connsiteX330" fmla="*/ 2088776 w 2657256"/>
                          <a:gd name="connsiteY330" fmla="*/ 2434070 h 3370881"/>
                          <a:gd name="connsiteX331" fmla="*/ 2102223 w 2657256"/>
                          <a:gd name="connsiteY331" fmla="*/ 2465446 h 3370881"/>
                          <a:gd name="connsiteX332" fmla="*/ 2106706 w 2657256"/>
                          <a:gd name="connsiteY332" fmla="*/ 2496823 h 3370881"/>
                          <a:gd name="connsiteX333" fmla="*/ 2124635 w 2657256"/>
                          <a:gd name="connsiteY333" fmla="*/ 2559576 h 3370881"/>
                          <a:gd name="connsiteX334" fmla="*/ 2138082 w 2657256"/>
                          <a:gd name="connsiteY334" fmla="*/ 2649223 h 3370881"/>
                          <a:gd name="connsiteX335" fmla="*/ 2147047 w 2657256"/>
                          <a:gd name="connsiteY335" fmla="*/ 2685081 h 3370881"/>
                          <a:gd name="connsiteX336" fmla="*/ 2151529 w 2657256"/>
                          <a:gd name="connsiteY336" fmla="*/ 2716458 h 3370881"/>
                          <a:gd name="connsiteX337" fmla="*/ 2160494 w 2657256"/>
                          <a:gd name="connsiteY337" fmla="*/ 2770246 h 3370881"/>
                          <a:gd name="connsiteX338" fmla="*/ 2156012 w 2657256"/>
                          <a:gd name="connsiteY338" fmla="*/ 2962987 h 3370881"/>
                          <a:gd name="connsiteX339" fmla="*/ 2138082 w 2657256"/>
                          <a:gd name="connsiteY339" fmla="*/ 3043670 h 3370881"/>
                          <a:gd name="connsiteX340" fmla="*/ 2133600 w 2657256"/>
                          <a:gd name="connsiteY340" fmla="*/ 3061599 h 3370881"/>
                          <a:gd name="connsiteX341" fmla="*/ 2120153 w 2657256"/>
                          <a:gd name="connsiteY341" fmla="*/ 3079529 h 3370881"/>
                          <a:gd name="connsiteX342" fmla="*/ 2111188 w 2657256"/>
                          <a:gd name="connsiteY342" fmla="*/ 3106423 h 3370881"/>
                          <a:gd name="connsiteX343" fmla="*/ 2088776 w 2657256"/>
                          <a:gd name="connsiteY343" fmla="*/ 3137799 h 3370881"/>
                          <a:gd name="connsiteX344" fmla="*/ 2075329 w 2657256"/>
                          <a:gd name="connsiteY344" fmla="*/ 3164693 h 3370881"/>
                          <a:gd name="connsiteX345" fmla="*/ 2061882 w 2657256"/>
                          <a:gd name="connsiteY345" fmla="*/ 3169176 h 3370881"/>
                          <a:gd name="connsiteX346" fmla="*/ 2021541 w 2657256"/>
                          <a:gd name="connsiteY346" fmla="*/ 3164693 h 3370881"/>
                          <a:gd name="connsiteX347" fmla="*/ 2012576 w 2657256"/>
                          <a:gd name="connsiteY347" fmla="*/ 3119870 h 3370881"/>
                          <a:gd name="connsiteX348" fmla="*/ 2048435 w 2657256"/>
                          <a:gd name="connsiteY348" fmla="*/ 3021258 h 3370881"/>
                          <a:gd name="connsiteX349" fmla="*/ 2048435 w 2657256"/>
                          <a:gd name="connsiteY349" fmla="*/ 3021258 h 3370881"/>
                          <a:gd name="connsiteX350" fmla="*/ 2061882 w 2657256"/>
                          <a:gd name="connsiteY350" fmla="*/ 2967470 h 3370881"/>
                          <a:gd name="connsiteX351" fmla="*/ 2070847 w 2657256"/>
                          <a:gd name="connsiteY351" fmla="*/ 2882305 h 3370881"/>
                          <a:gd name="connsiteX352" fmla="*/ 2066365 w 2657256"/>
                          <a:gd name="connsiteY352" fmla="*/ 2725423 h 3370881"/>
                          <a:gd name="connsiteX353" fmla="*/ 2043953 w 2657256"/>
                          <a:gd name="connsiteY353" fmla="*/ 2649223 h 3370881"/>
                          <a:gd name="connsiteX354" fmla="*/ 2030506 w 2657256"/>
                          <a:gd name="connsiteY354" fmla="*/ 2622329 h 3370881"/>
                          <a:gd name="connsiteX355" fmla="*/ 2017059 w 2657256"/>
                          <a:gd name="connsiteY355" fmla="*/ 2581987 h 3370881"/>
                          <a:gd name="connsiteX356" fmla="*/ 1981200 w 2657256"/>
                          <a:gd name="connsiteY356" fmla="*/ 2514752 h 3370881"/>
                          <a:gd name="connsiteX357" fmla="*/ 1972235 w 2657256"/>
                          <a:gd name="connsiteY357" fmla="*/ 2501305 h 3370881"/>
                          <a:gd name="connsiteX358" fmla="*/ 1958788 w 2657256"/>
                          <a:gd name="connsiteY358" fmla="*/ 2478893 h 3370881"/>
                          <a:gd name="connsiteX359" fmla="*/ 1905000 w 2657256"/>
                          <a:gd name="connsiteY359" fmla="*/ 2398211 h 3370881"/>
                          <a:gd name="connsiteX360" fmla="*/ 1882588 w 2657256"/>
                          <a:gd name="connsiteY360" fmla="*/ 2357870 h 3370881"/>
                          <a:gd name="connsiteX361" fmla="*/ 1869141 w 2657256"/>
                          <a:gd name="connsiteY361" fmla="*/ 2339940 h 3370881"/>
                          <a:gd name="connsiteX362" fmla="*/ 1806388 w 2657256"/>
                          <a:gd name="connsiteY362" fmla="*/ 2313046 h 3370881"/>
                          <a:gd name="connsiteX363" fmla="*/ 1779494 w 2657256"/>
                          <a:gd name="connsiteY363" fmla="*/ 2304081 h 3370881"/>
                          <a:gd name="connsiteX364" fmla="*/ 1752600 w 2657256"/>
                          <a:gd name="connsiteY364" fmla="*/ 2299599 h 3370881"/>
                          <a:gd name="connsiteX365" fmla="*/ 1680882 w 2657256"/>
                          <a:gd name="connsiteY365" fmla="*/ 2277187 h 3370881"/>
                          <a:gd name="connsiteX366" fmla="*/ 1662953 w 2657256"/>
                          <a:gd name="connsiteY366" fmla="*/ 2272705 h 3370881"/>
                          <a:gd name="connsiteX367" fmla="*/ 1640541 w 2657256"/>
                          <a:gd name="connsiteY367" fmla="*/ 2259258 h 3370881"/>
                          <a:gd name="connsiteX368" fmla="*/ 1626248 w 2657256"/>
                          <a:gd name="connsiteY368" fmla="*/ 2285644 h 3370881"/>
                          <a:gd name="connsiteX369" fmla="*/ 1537447 w 2657256"/>
                          <a:gd name="connsiteY369" fmla="*/ 2304081 h 3370881"/>
                          <a:gd name="connsiteX370" fmla="*/ 1571993 w 2657256"/>
                          <a:gd name="connsiteY370" fmla="*/ 2317957 h 3370881"/>
                          <a:gd name="connsiteX371" fmla="*/ 1488141 w 2657256"/>
                          <a:gd name="connsiteY371" fmla="*/ 2313046 h 3370881"/>
                          <a:gd name="connsiteX372" fmla="*/ 1500444 w 2657256"/>
                          <a:gd name="connsiteY372" fmla="*/ 2355271 h 3370881"/>
                          <a:gd name="connsiteX373" fmla="*/ 1402678 w 2657256"/>
                          <a:gd name="connsiteY373" fmla="*/ 2339641 h 3370881"/>
                          <a:gd name="connsiteX374" fmla="*/ 1322892 w 2657256"/>
                          <a:gd name="connsiteY374" fmla="*/ 2336952 h 3370881"/>
                          <a:gd name="connsiteX375" fmla="*/ 1199384 w 2657256"/>
                          <a:gd name="connsiteY375" fmla="*/ 2307041 h 3370881"/>
                          <a:gd name="connsiteX376" fmla="*/ 1066800 w 2657256"/>
                          <a:gd name="connsiteY376" fmla="*/ 2272705 h 3370881"/>
                          <a:gd name="connsiteX377" fmla="*/ 1030941 w 2657256"/>
                          <a:gd name="connsiteY377" fmla="*/ 2263740 h 3370881"/>
                          <a:gd name="connsiteX378" fmla="*/ 986118 w 2657256"/>
                          <a:gd name="connsiteY378" fmla="*/ 2241329 h 3370881"/>
                          <a:gd name="connsiteX379" fmla="*/ 968188 w 2657256"/>
                          <a:gd name="connsiteY379" fmla="*/ 2232364 h 3370881"/>
                          <a:gd name="connsiteX380" fmla="*/ 936812 w 2657256"/>
                          <a:gd name="connsiteY380" fmla="*/ 2214434 h 3370881"/>
                          <a:gd name="connsiteX381" fmla="*/ 905435 w 2657256"/>
                          <a:gd name="connsiteY381" fmla="*/ 2196505 h 3370881"/>
                          <a:gd name="connsiteX382" fmla="*/ 869576 w 2657256"/>
                          <a:gd name="connsiteY382" fmla="*/ 2209952 h 3370881"/>
                          <a:gd name="connsiteX383" fmla="*/ 856129 w 2657256"/>
                          <a:gd name="connsiteY383" fmla="*/ 2227881 h 3370881"/>
                          <a:gd name="connsiteX384" fmla="*/ 815788 w 2657256"/>
                          <a:gd name="connsiteY384" fmla="*/ 2268223 h 3370881"/>
                          <a:gd name="connsiteX385" fmla="*/ 788894 w 2657256"/>
                          <a:gd name="connsiteY385" fmla="*/ 2290634 h 3370881"/>
                          <a:gd name="connsiteX386" fmla="*/ 762000 w 2657256"/>
                          <a:gd name="connsiteY386" fmla="*/ 2313046 h 3370881"/>
                          <a:gd name="connsiteX387" fmla="*/ 753035 w 2657256"/>
                          <a:gd name="connsiteY387" fmla="*/ 2326493 h 3370881"/>
                          <a:gd name="connsiteX388" fmla="*/ 735106 w 2657256"/>
                          <a:gd name="connsiteY388" fmla="*/ 2339940 h 3370881"/>
                          <a:gd name="connsiteX389" fmla="*/ 712694 w 2657256"/>
                          <a:gd name="connsiteY389" fmla="*/ 2362352 h 3370881"/>
                          <a:gd name="connsiteX390" fmla="*/ 694765 w 2657256"/>
                          <a:gd name="connsiteY390" fmla="*/ 2375799 h 3370881"/>
                          <a:gd name="connsiteX391" fmla="*/ 681318 w 2657256"/>
                          <a:gd name="connsiteY391" fmla="*/ 2393729 h 3370881"/>
                          <a:gd name="connsiteX392" fmla="*/ 667870 w 2657256"/>
                          <a:gd name="connsiteY392" fmla="*/ 2402693 h 3370881"/>
                          <a:gd name="connsiteX393" fmla="*/ 623047 w 2657256"/>
                          <a:gd name="connsiteY393" fmla="*/ 2443034 h 3370881"/>
                          <a:gd name="connsiteX394" fmla="*/ 600635 w 2657256"/>
                          <a:gd name="connsiteY394" fmla="*/ 2474411 h 3370881"/>
                          <a:gd name="connsiteX395" fmla="*/ 587188 w 2657256"/>
                          <a:gd name="connsiteY395" fmla="*/ 2514752 h 3370881"/>
                          <a:gd name="connsiteX396" fmla="*/ 582706 w 2657256"/>
                          <a:gd name="connsiteY396" fmla="*/ 2546129 h 3370881"/>
                          <a:gd name="connsiteX397" fmla="*/ 596153 w 2657256"/>
                          <a:gd name="connsiteY397" fmla="*/ 2635776 h 3370881"/>
                          <a:gd name="connsiteX398" fmla="*/ 600635 w 2657256"/>
                          <a:gd name="connsiteY398" fmla="*/ 2653705 h 3370881"/>
                          <a:gd name="connsiteX399" fmla="*/ 609600 w 2657256"/>
                          <a:gd name="connsiteY399" fmla="*/ 2671634 h 3370881"/>
                          <a:gd name="connsiteX400" fmla="*/ 614082 w 2657256"/>
                          <a:gd name="connsiteY400" fmla="*/ 2689564 h 3370881"/>
                          <a:gd name="connsiteX401" fmla="*/ 623047 w 2657256"/>
                          <a:gd name="connsiteY401" fmla="*/ 2711976 h 3370881"/>
                          <a:gd name="connsiteX402" fmla="*/ 627529 w 2657256"/>
                          <a:gd name="connsiteY402" fmla="*/ 2734387 h 3370881"/>
                          <a:gd name="connsiteX403" fmla="*/ 640976 w 2657256"/>
                          <a:gd name="connsiteY403" fmla="*/ 2765764 h 3370881"/>
                          <a:gd name="connsiteX404" fmla="*/ 645459 w 2657256"/>
                          <a:gd name="connsiteY404" fmla="*/ 2779211 h 3370881"/>
                          <a:gd name="connsiteX405" fmla="*/ 658906 w 2657256"/>
                          <a:gd name="connsiteY405" fmla="*/ 2801623 h 3370881"/>
                          <a:gd name="connsiteX406" fmla="*/ 676835 w 2657256"/>
                          <a:gd name="connsiteY406" fmla="*/ 2864376 h 3370881"/>
                          <a:gd name="connsiteX407" fmla="*/ 690282 w 2657256"/>
                          <a:gd name="connsiteY407" fmla="*/ 2895752 h 3370881"/>
                          <a:gd name="connsiteX408" fmla="*/ 699247 w 2657256"/>
                          <a:gd name="connsiteY408" fmla="*/ 2940576 h 3370881"/>
                          <a:gd name="connsiteX409" fmla="*/ 703729 w 2657256"/>
                          <a:gd name="connsiteY409" fmla="*/ 2967470 h 3370881"/>
                          <a:gd name="connsiteX410" fmla="*/ 717176 w 2657256"/>
                          <a:gd name="connsiteY410" fmla="*/ 2994364 h 3370881"/>
                          <a:gd name="connsiteX411" fmla="*/ 735106 w 2657256"/>
                          <a:gd name="connsiteY411" fmla="*/ 3052634 h 3370881"/>
                          <a:gd name="connsiteX412" fmla="*/ 739588 w 2657256"/>
                          <a:gd name="connsiteY412" fmla="*/ 3079529 h 3370881"/>
                          <a:gd name="connsiteX413" fmla="*/ 762000 w 2657256"/>
                          <a:gd name="connsiteY413" fmla="*/ 3142281 h 3370881"/>
                          <a:gd name="connsiteX414" fmla="*/ 766482 w 2657256"/>
                          <a:gd name="connsiteY414" fmla="*/ 3231929 h 3370881"/>
                          <a:gd name="connsiteX415" fmla="*/ 770965 w 2657256"/>
                          <a:gd name="connsiteY415" fmla="*/ 3254340 h 3370881"/>
                          <a:gd name="connsiteX416" fmla="*/ 775447 w 2657256"/>
                          <a:gd name="connsiteY416" fmla="*/ 3285717 h 3370881"/>
                          <a:gd name="connsiteX417" fmla="*/ 748553 w 2657256"/>
                          <a:gd name="connsiteY417" fmla="*/ 3335023 h 3370881"/>
                          <a:gd name="connsiteX418" fmla="*/ 721659 w 2657256"/>
                          <a:gd name="connsiteY418" fmla="*/ 3343987 h 3370881"/>
                          <a:gd name="connsiteX419" fmla="*/ 708212 w 2657256"/>
                          <a:gd name="connsiteY419" fmla="*/ 3348470 h 3370881"/>
                          <a:gd name="connsiteX420" fmla="*/ 623047 w 2657256"/>
                          <a:gd name="connsiteY420" fmla="*/ 3330540 h 3370881"/>
                          <a:gd name="connsiteX421" fmla="*/ 609600 w 2657256"/>
                          <a:gd name="connsiteY421" fmla="*/ 3308129 h 3370881"/>
                          <a:gd name="connsiteX422" fmla="*/ 591670 w 2657256"/>
                          <a:gd name="connsiteY422" fmla="*/ 3267787 h 3370881"/>
                          <a:gd name="connsiteX423" fmla="*/ 560294 w 2657256"/>
                          <a:gd name="connsiteY423" fmla="*/ 3209517 h 3370881"/>
                          <a:gd name="connsiteX424" fmla="*/ 551329 w 2657256"/>
                          <a:gd name="connsiteY424" fmla="*/ 3196070 h 3370881"/>
                          <a:gd name="connsiteX425" fmla="*/ 528918 w 2657256"/>
                          <a:gd name="connsiteY425" fmla="*/ 3173658 h 3370881"/>
                          <a:gd name="connsiteX426" fmla="*/ 519953 w 2657256"/>
                          <a:gd name="connsiteY426" fmla="*/ 3128834 h 3370881"/>
                          <a:gd name="connsiteX427" fmla="*/ 524435 w 2657256"/>
                          <a:gd name="connsiteY427" fmla="*/ 3101940 h 3370881"/>
                          <a:gd name="connsiteX428" fmla="*/ 528918 w 2657256"/>
                          <a:gd name="connsiteY428" fmla="*/ 3088493 h 3370881"/>
                          <a:gd name="connsiteX429" fmla="*/ 542365 w 2657256"/>
                          <a:gd name="connsiteY429" fmla="*/ 3052634 h 3370881"/>
                          <a:gd name="connsiteX430" fmla="*/ 484094 w 2657256"/>
                          <a:gd name="connsiteY430" fmla="*/ 2886787 h 3370881"/>
                          <a:gd name="connsiteX431" fmla="*/ 443753 w 2657256"/>
                          <a:gd name="connsiteY431" fmla="*/ 2779211 h 3370881"/>
                          <a:gd name="connsiteX432" fmla="*/ 439270 w 2657256"/>
                          <a:gd name="connsiteY432" fmla="*/ 2752317 h 3370881"/>
                          <a:gd name="connsiteX433" fmla="*/ 430306 w 2657256"/>
                          <a:gd name="connsiteY433" fmla="*/ 2716458 h 3370881"/>
                          <a:gd name="connsiteX434" fmla="*/ 425823 w 2657256"/>
                          <a:gd name="connsiteY434" fmla="*/ 2680599 h 3370881"/>
                          <a:gd name="connsiteX435" fmla="*/ 398929 w 2657256"/>
                          <a:gd name="connsiteY435" fmla="*/ 2599917 h 3370881"/>
                          <a:gd name="connsiteX436" fmla="*/ 385482 w 2657256"/>
                          <a:gd name="connsiteY436" fmla="*/ 2568540 h 3370881"/>
                          <a:gd name="connsiteX437" fmla="*/ 381000 w 2657256"/>
                          <a:gd name="connsiteY437" fmla="*/ 2550611 h 3370881"/>
                          <a:gd name="connsiteX438" fmla="*/ 372035 w 2657256"/>
                          <a:gd name="connsiteY438" fmla="*/ 2483376 h 3370881"/>
                          <a:gd name="connsiteX439" fmla="*/ 367553 w 2657256"/>
                          <a:gd name="connsiteY439" fmla="*/ 2469929 h 3370881"/>
                          <a:gd name="connsiteX440" fmla="*/ 407894 w 2657256"/>
                          <a:gd name="connsiteY440" fmla="*/ 2451999 h 3370881"/>
                          <a:gd name="connsiteX441" fmla="*/ 515470 w 2657256"/>
                          <a:gd name="connsiteY441" fmla="*/ 2407176 h 3370881"/>
                          <a:gd name="connsiteX442" fmla="*/ 578223 w 2657256"/>
                          <a:gd name="connsiteY442" fmla="*/ 2353387 h 3370881"/>
                          <a:gd name="connsiteX443" fmla="*/ 587188 w 2657256"/>
                          <a:gd name="connsiteY443" fmla="*/ 2330976 h 3370881"/>
                          <a:gd name="connsiteX444" fmla="*/ 614082 w 2657256"/>
                          <a:gd name="connsiteY444" fmla="*/ 2254776 h 3370881"/>
                          <a:gd name="connsiteX445" fmla="*/ 649941 w 2657256"/>
                          <a:gd name="connsiteY445" fmla="*/ 2200987 h 3370881"/>
                          <a:gd name="connsiteX446" fmla="*/ 690282 w 2657256"/>
                          <a:gd name="connsiteY446" fmla="*/ 2174093 h 3370881"/>
                          <a:gd name="connsiteX447" fmla="*/ 703729 w 2657256"/>
                          <a:gd name="connsiteY447" fmla="*/ 2165129 h 3370881"/>
                          <a:gd name="connsiteX448" fmla="*/ 739588 w 2657256"/>
                          <a:gd name="connsiteY448" fmla="*/ 2147199 h 3370881"/>
                          <a:gd name="connsiteX449" fmla="*/ 708212 w 2657256"/>
                          <a:gd name="connsiteY449" fmla="*/ 2187540 h 3370881"/>
                          <a:gd name="connsiteX450" fmla="*/ 654423 w 2657256"/>
                          <a:gd name="connsiteY450" fmla="*/ 2241329 h 3370881"/>
                          <a:gd name="connsiteX451" fmla="*/ 636494 w 2657256"/>
                          <a:gd name="connsiteY451" fmla="*/ 2259258 h 3370881"/>
                          <a:gd name="connsiteX452" fmla="*/ 614082 w 2657256"/>
                          <a:gd name="connsiteY452" fmla="*/ 2286152 h 3370881"/>
                          <a:gd name="connsiteX453" fmla="*/ 592179 w 2657256"/>
                          <a:gd name="connsiteY453" fmla="*/ 2282347 h 3370881"/>
                          <a:gd name="connsiteX454" fmla="*/ 555980 w 2657256"/>
                          <a:gd name="connsiteY454" fmla="*/ 2313892 h 3370881"/>
                          <a:gd name="connsiteX455" fmla="*/ 524435 w 2657256"/>
                          <a:gd name="connsiteY455" fmla="*/ 2348905 h 3370881"/>
                          <a:gd name="connsiteX456" fmla="*/ 502023 w 2657256"/>
                          <a:gd name="connsiteY456" fmla="*/ 2362352 h 3370881"/>
                          <a:gd name="connsiteX457" fmla="*/ 461682 w 2657256"/>
                          <a:gd name="connsiteY457" fmla="*/ 2389246 h 3370881"/>
                          <a:gd name="connsiteX458" fmla="*/ 448235 w 2657256"/>
                          <a:gd name="connsiteY458" fmla="*/ 2398211 h 3370881"/>
                          <a:gd name="connsiteX459" fmla="*/ 430306 w 2657256"/>
                          <a:gd name="connsiteY459" fmla="*/ 2407176 h 3370881"/>
                          <a:gd name="connsiteX460" fmla="*/ 412376 w 2657256"/>
                          <a:gd name="connsiteY460" fmla="*/ 2420623 h 3370881"/>
                          <a:gd name="connsiteX461" fmla="*/ 389965 w 2657256"/>
                          <a:gd name="connsiteY461" fmla="*/ 2429587 h 3370881"/>
                          <a:gd name="connsiteX462" fmla="*/ 372035 w 2657256"/>
                          <a:gd name="connsiteY462" fmla="*/ 2443034 h 3370881"/>
                          <a:gd name="connsiteX463" fmla="*/ 318247 w 2657256"/>
                          <a:gd name="connsiteY463" fmla="*/ 2474411 h 3370881"/>
                          <a:gd name="connsiteX464" fmla="*/ 304800 w 2657256"/>
                          <a:gd name="connsiteY464" fmla="*/ 2492340 h 3370881"/>
                          <a:gd name="connsiteX465" fmla="*/ 282388 w 2657256"/>
                          <a:gd name="connsiteY465" fmla="*/ 2519234 h 3370881"/>
                          <a:gd name="connsiteX466" fmla="*/ 295835 w 2657256"/>
                          <a:gd name="connsiteY466" fmla="*/ 2815070 h 3370881"/>
                          <a:gd name="connsiteX467" fmla="*/ 300318 w 2657256"/>
                          <a:gd name="connsiteY467" fmla="*/ 2837481 h 3370881"/>
                          <a:gd name="connsiteX468" fmla="*/ 304800 w 2657256"/>
                          <a:gd name="connsiteY468" fmla="*/ 2868858 h 3370881"/>
                          <a:gd name="connsiteX469" fmla="*/ 309282 w 2657256"/>
                          <a:gd name="connsiteY469" fmla="*/ 2927129 h 3370881"/>
                          <a:gd name="connsiteX470" fmla="*/ 322729 w 2657256"/>
                          <a:gd name="connsiteY470" fmla="*/ 2985399 h 3370881"/>
                          <a:gd name="connsiteX471" fmla="*/ 327212 w 2657256"/>
                          <a:gd name="connsiteY471" fmla="*/ 3012293 h 3370881"/>
                          <a:gd name="connsiteX472" fmla="*/ 331694 w 2657256"/>
                          <a:gd name="connsiteY472" fmla="*/ 3043670 h 3370881"/>
                          <a:gd name="connsiteX473" fmla="*/ 345141 w 2657256"/>
                          <a:gd name="connsiteY473" fmla="*/ 3070564 h 3370881"/>
                          <a:gd name="connsiteX474" fmla="*/ 367553 w 2657256"/>
                          <a:gd name="connsiteY474" fmla="*/ 3124352 h 3370881"/>
                          <a:gd name="connsiteX475" fmla="*/ 381000 w 2657256"/>
                          <a:gd name="connsiteY475" fmla="*/ 3182623 h 3370881"/>
                          <a:gd name="connsiteX476" fmla="*/ 389965 w 2657256"/>
                          <a:gd name="connsiteY476" fmla="*/ 3196070 h 3370881"/>
                          <a:gd name="connsiteX477" fmla="*/ 394447 w 2657256"/>
                          <a:gd name="connsiteY477" fmla="*/ 3213999 h 3370881"/>
                          <a:gd name="connsiteX478" fmla="*/ 412376 w 2657256"/>
                          <a:gd name="connsiteY478" fmla="*/ 3245376 h 3370881"/>
                          <a:gd name="connsiteX479" fmla="*/ 416859 w 2657256"/>
                          <a:gd name="connsiteY479" fmla="*/ 3258823 h 3370881"/>
                          <a:gd name="connsiteX480" fmla="*/ 425823 w 2657256"/>
                          <a:gd name="connsiteY480" fmla="*/ 3272270 h 3370881"/>
                          <a:gd name="connsiteX481" fmla="*/ 439270 w 2657256"/>
                          <a:gd name="connsiteY481" fmla="*/ 3303646 h 3370881"/>
                          <a:gd name="connsiteX482" fmla="*/ 439270 w 2657256"/>
                          <a:gd name="connsiteY482" fmla="*/ 3352952 h 3370881"/>
                          <a:gd name="connsiteX483" fmla="*/ 430306 w 2657256"/>
                          <a:gd name="connsiteY483" fmla="*/ 3366399 h 3370881"/>
                          <a:gd name="connsiteX484" fmla="*/ 412376 w 2657256"/>
                          <a:gd name="connsiteY484" fmla="*/ 3370881 h 3370881"/>
                          <a:gd name="connsiteX485" fmla="*/ 295835 w 2657256"/>
                          <a:gd name="connsiteY485" fmla="*/ 3357434 h 3370881"/>
                          <a:gd name="connsiteX486" fmla="*/ 264459 w 2657256"/>
                          <a:gd name="connsiteY486" fmla="*/ 3276752 h 3370881"/>
                          <a:gd name="connsiteX487" fmla="*/ 259976 w 2657256"/>
                          <a:gd name="connsiteY487" fmla="*/ 3240893 h 3370881"/>
                          <a:gd name="connsiteX488" fmla="*/ 246529 w 2657256"/>
                          <a:gd name="connsiteY488" fmla="*/ 3178140 h 3370881"/>
                          <a:gd name="connsiteX489" fmla="*/ 237565 w 2657256"/>
                          <a:gd name="connsiteY489" fmla="*/ 3084011 h 3370881"/>
                          <a:gd name="connsiteX490" fmla="*/ 228600 w 2657256"/>
                          <a:gd name="connsiteY490" fmla="*/ 3057117 h 3370881"/>
                          <a:gd name="connsiteX491" fmla="*/ 219635 w 2657256"/>
                          <a:gd name="connsiteY491" fmla="*/ 3021258 h 3370881"/>
                          <a:gd name="connsiteX492" fmla="*/ 206188 w 2657256"/>
                          <a:gd name="connsiteY492" fmla="*/ 2980917 h 3370881"/>
                          <a:gd name="connsiteX493" fmla="*/ 201706 w 2657256"/>
                          <a:gd name="connsiteY493" fmla="*/ 2949540 h 3370881"/>
                          <a:gd name="connsiteX494" fmla="*/ 197223 w 2657256"/>
                          <a:gd name="connsiteY494" fmla="*/ 2927129 h 3370881"/>
                          <a:gd name="connsiteX495" fmla="*/ 192741 w 2657256"/>
                          <a:gd name="connsiteY495" fmla="*/ 2891270 h 3370881"/>
                          <a:gd name="connsiteX496" fmla="*/ 188259 w 2657256"/>
                          <a:gd name="connsiteY496" fmla="*/ 2850929 h 3370881"/>
                          <a:gd name="connsiteX497" fmla="*/ 179294 w 2657256"/>
                          <a:gd name="connsiteY497" fmla="*/ 2824034 h 3370881"/>
                          <a:gd name="connsiteX498" fmla="*/ 165847 w 2657256"/>
                          <a:gd name="connsiteY498" fmla="*/ 2774729 h 3370881"/>
                          <a:gd name="connsiteX499" fmla="*/ 161365 w 2657256"/>
                          <a:gd name="connsiteY499" fmla="*/ 2747834 h 3370881"/>
                          <a:gd name="connsiteX500" fmla="*/ 156882 w 2657256"/>
                          <a:gd name="connsiteY500" fmla="*/ 2559576 h 3370881"/>
                          <a:gd name="connsiteX501" fmla="*/ 152400 w 2657256"/>
                          <a:gd name="connsiteY501" fmla="*/ 2519234 h 3370881"/>
                          <a:gd name="connsiteX502" fmla="*/ 118035 w 2657256"/>
                          <a:gd name="connsiteY502" fmla="*/ 2400004 h 3370881"/>
                          <a:gd name="connsiteX503" fmla="*/ 117048 w 2657256"/>
                          <a:gd name="connsiteY503" fmla="*/ 2344423 h 3370881"/>
                          <a:gd name="connsiteX504" fmla="*/ 100106 w 2657256"/>
                          <a:gd name="connsiteY504" fmla="*/ 2330976 h 3370881"/>
                          <a:gd name="connsiteX505" fmla="*/ 138953 w 2657256"/>
                          <a:gd name="connsiteY505" fmla="*/ 2313046 h 3370881"/>
                          <a:gd name="connsiteX506" fmla="*/ 152400 w 2657256"/>
                          <a:gd name="connsiteY506" fmla="*/ 2304081 h 3370881"/>
                          <a:gd name="connsiteX507" fmla="*/ 170329 w 2657256"/>
                          <a:gd name="connsiteY507" fmla="*/ 2259258 h 3370881"/>
                          <a:gd name="connsiteX508" fmla="*/ 188259 w 2657256"/>
                          <a:gd name="connsiteY508" fmla="*/ 2223399 h 3370881"/>
                          <a:gd name="connsiteX509" fmla="*/ 206188 w 2657256"/>
                          <a:gd name="connsiteY509" fmla="*/ 2187540 h 3370881"/>
                          <a:gd name="connsiteX510" fmla="*/ 210670 w 2657256"/>
                          <a:gd name="connsiteY510" fmla="*/ 2174093 h 3370881"/>
                          <a:gd name="connsiteX511" fmla="*/ 219635 w 2657256"/>
                          <a:gd name="connsiteY511" fmla="*/ 2115823 h 3370881"/>
                          <a:gd name="connsiteX512" fmla="*/ 210670 w 2657256"/>
                          <a:gd name="connsiteY512" fmla="*/ 1958940 h 3370881"/>
                          <a:gd name="connsiteX513" fmla="*/ 192741 w 2657256"/>
                          <a:gd name="connsiteY513" fmla="*/ 1923081 h 3370881"/>
                          <a:gd name="connsiteX514" fmla="*/ 179294 w 2657256"/>
                          <a:gd name="connsiteY514" fmla="*/ 1891705 h 3370881"/>
                          <a:gd name="connsiteX515" fmla="*/ 165847 w 2657256"/>
                          <a:gd name="connsiteY515" fmla="*/ 1864811 h 3370881"/>
                          <a:gd name="connsiteX516" fmla="*/ 152400 w 2657256"/>
                          <a:gd name="connsiteY516" fmla="*/ 1833434 h 3370881"/>
                          <a:gd name="connsiteX517" fmla="*/ 143435 w 2657256"/>
                          <a:gd name="connsiteY517" fmla="*/ 1819987 h 3370881"/>
                          <a:gd name="connsiteX518" fmla="*/ 107576 w 2657256"/>
                          <a:gd name="connsiteY518" fmla="*/ 1784129 h 3370881"/>
                          <a:gd name="connsiteX519" fmla="*/ 94129 w 2657256"/>
                          <a:gd name="connsiteY519" fmla="*/ 1779646 h 3370881"/>
                          <a:gd name="connsiteX520" fmla="*/ 71718 w 2657256"/>
                          <a:gd name="connsiteY520" fmla="*/ 1770681 h 3370881"/>
                          <a:gd name="connsiteX521" fmla="*/ 58270 w 2657256"/>
                          <a:gd name="connsiteY521" fmla="*/ 1761717 h 3370881"/>
                          <a:gd name="connsiteX522" fmla="*/ 26894 w 2657256"/>
                          <a:gd name="connsiteY522" fmla="*/ 1730340 h 3370881"/>
                          <a:gd name="connsiteX523" fmla="*/ 0 w 2657256"/>
                          <a:gd name="connsiteY523" fmla="*/ 1707929 h 3370881"/>
                          <a:gd name="connsiteX0" fmla="*/ 0 w 2657256"/>
                          <a:gd name="connsiteY0" fmla="*/ 1707929 h 3370881"/>
                          <a:gd name="connsiteX1" fmla="*/ 22412 w 2657256"/>
                          <a:gd name="connsiteY1" fmla="*/ 1698964 h 3370881"/>
                          <a:gd name="connsiteX2" fmla="*/ 31376 w 2657256"/>
                          <a:gd name="connsiteY2" fmla="*/ 1681034 h 3370881"/>
                          <a:gd name="connsiteX3" fmla="*/ 44823 w 2657256"/>
                          <a:gd name="connsiteY3" fmla="*/ 1672070 h 3370881"/>
                          <a:gd name="connsiteX4" fmla="*/ 58270 w 2657256"/>
                          <a:gd name="connsiteY4" fmla="*/ 1654140 h 3370881"/>
                          <a:gd name="connsiteX5" fmla="*/ 76200 w 2657256"/>
                          <a:gd name="connsiteY5" fmla="*/ 1645176 h 3370881"/>
                          <a:gd name="connsiteX6" fmla="*/ 98612 w 2657256"/>
                          <a:gd name="connsiteY6" fmla="*/ 1636211 h 3370881"/>
                          <a:gd name="connsiteX7" fmla="*/ 125506 w 2657256"/>
                          <a:gd name="connsiteY7" fmla="*/ 1627246 h 3370881"/>
                          <a:gd name="connsiteX8" fmla="*/ 152400 w 2657256"/>
                          <a:gd name="connsiteY8" fmla="*/ 1609317 h 3370881"/>
                          <a:gd name="connsiteX9" fmla="*/ 170329 w 2657256"/>
                          <a:gd name="connsiteY9" fmla="*/ 1600352 h 3370881"/>
                          <a:gd name="connsiteX10" fmla="*/ 188259 w 2657256"/>
                          <a:gd name="connsiteY10" fmla="*/ 1582423 h 3370881"/>
                          <a:gd name="connsiteX11" fmla="*/ 228600 w 2657256"/>
                          <a:gd name="connsiteY11" fmla="*/ 1564493 h 3370881"/>
                          <a:gd name="connsiteX12" fmla="*/ 255494 w 2657256"/>
                          <a:gd name="connsiteY12" fmla="*/ 1546564 h 3370881"/>
                          <a:gd name="connsiteX13" fmla="*/ 300318 w 2657256"/>
                          <a:gd name="connsiteY13" fmla="*/ 1524152 h 3370881"/>
                          <a:gd name="connsiteX14" fmla="*/ 313765 w 2657256"/>
                          <a:gd name="connsiteY14" fmla="*/ 1515187 h 3370881"/>
                          <a:gd name="connsiteX15" fmla="*/ 340659 w 2657256"/>
                          <a:gd name="connsiteY15" fmla="*/ 1510705 h 3370881"/>
                          <a:gd name="connsiteX16" fmla="*/ 363070 w 2657256"/>
                          <a:gd name="connsiteY16" fmla="*/ 1506223 h 3370881"/>
                          <a:gd name="connsiteX17" fmla="*/ 389965 w 2657256"/>
                          <a:gd name="connsiteY17" fmla="*/ 1501740 h 3370881"/>
                          <a:gd name="connsiteX18" fmla="*/ 425823 w 2657256"/>
                          <a:gd name="connsiteY18" fmla="*/ 1497258 h 3370881"/>
                          <a:gd name="connsiteX19" fmla="*/ 470647 w 2657256"/>
                          <a:gd name="connsiteY19" fmla="*/ 1488293 h 3370881"/>
                          <a:gd name="connsiteX20" fmla="*/ 515470 w 2657256"/>
                          <a:gd name="connsiteY20" fmla="*/ 1479329 h 3370881"/>
                          <a:gd name="connsiteX21" fmla="*/ 528918 w 2657256"/>
                          <a:gd name="connsiteY21" fmla="*/ 1470364 h 3370881"/>
                          <a:gd name="connsiteX22" fmla="*/ 600635 w 2657256"/>
                          <a:gd name="connsiteY22" fmla="*/ 1456917 h 3370881"/>
                          <a:gd name="connsiteX23" fmla="*/ 690282 w 2657256"/>
                          <a:gd name="connsiteY23" fmla="*/ 1447952 h 3370881"/>
                          <a:gd name="connsiteX24" fmla="*/ 793376 w 2657256"/>
                          <a:gd name="connsiteY24" fmla="*/ 1452434 h 3370881"/>
                          <a:gd name="connsiteX25" fmla="*/ 874059 w 2657256"/>
                          <a:gd name="connsiteY25" fmla="*/ 1465881 h 3370881"/>
                          <a:gd name="connsiteX26" fmla="*/ 914400 w 2657256"/>
                          <a:gd name="connsiteY26" fmla="*/ 1470364 h 3370881"/>
                          <a:gd name="connsiteX27" fmla="*/ 1030941 w 2657256"/>
                          <a:gd name="connsiteY27" fmla="*/ 1483811 h 3370881"/>
                          <a:gd name="connsiteX28" fmla="*/ 1151965 w 2657256"/>
                          <a:gd name="connsiteY28" fmla="*/ 1492776 h 3370881"/>
                          <a:gd name="connsiteX29" fmla="*/ 1281953 w 2657256"/>
                          <a:gd name="connsiteY29" fmla="*/ 1501740 h 3370881"/>
                          <a:gd name="connsiteX30" fmla="*/ 1465729 w 2657256"/>
                          <a:gd name="connsiteY30" fmla="*/ 1497258 h 3370881"/>
                          <a:gd name="connsiteX31" fmla="*/ 1510553 w 2657256"/>
                          <a:gd name="connsiteY31" fmla="*/ 1492776 h 3370881"/>
                          <a:gd name="connsiteX32" fmla="*/ 1582270 w 2657256"/>
                          <a:gd name="connsiteY32" fmla="*/ 1461399 h 3370881"/>
                          <a:gd name="connsiteX33" fmla="*/ 1604682 w 2657256"/>
                          <a:gd name="connsiteY33" fmla="*/ 1456917 h 3370881"/>
                          <a:gd name="connsiteX34" fmla="*/ 1622612 w 2657256"/>
                          <a:gd name="connsiteY34" fmla="*/ 1447952 h 3370881"/>
                          <a:gd name="connsiteX35" fmla="*/ 1645023 w 2657256"/>
                          <a:gd name="connsiteY35" fmla="*/ 1438987 h 3370881"/>
                          <a:gd name="connsiteX36" fmla="*/ 1662953 w 2657256"/>
                          <a:gd name="connsiteY36" fmla="*/ 1425540 h 3370881"/>
                          <a:gd name="connsiteX37" fmla="*/ 1698812 w 2657256"/>
                          <a:gd name="connsiteY37" fmla="*/ 1407611 h 3370881"/>
                          <a:gd name="connsiteX38" fmla="*/ 1739153 w 2657256"/>
                          <a:gd name="connsiteY38" fmla="*/ 1380717 h 3370881"/>
                          <a:gd name="connsiteX39" fmla="*/ 1752600 w 2657256"/>
                          <a:gd name="connsiteY39" fmla="*/ 1367270 h 3370881"/>
                          <a:gd name="connsiteX40" fmla="*/ 1775012 w 2657256"/>
                          <a:gd name="connsiteY40" fmla="*/ 1353823 h 3370881"/>
                          <a:gd name="connsiteX41" fmla="*/ 1797423 w 2657256"/>
                          <a:gd name="connsiteY41" fmla="*/ 1335893 h 3370881"/>
                          <a:gd name="connsiteX42" fmla="*/ 1810870 w 2657256"/>
                          <a:gd name="connsiteY42" fmla="*/ 1304517 h 3370881"/>
                          <a:gd name="connsiteX43" fmla="*/ 1815353 w 2657256"/>
                          <a:gd name="connsiteY43" fmla="*/ 1291070 h 3370881"/>
                          <a:gd name="connsiteX44" fmla="*/ 1801906 w 2657256"/>
                          <a:gd name="connsiteY44" fmla="*/ 1138670 h 3370881"/>
                          <a:gd name="connsiteX45" fmla="*/ 1792941 w 2657256"/>
                          <a:gd name="connsiteY45" fmla="*/ 1125223 h 3370881"/>
                          <a:gd name="connsiteX46" fmla="*/ 1757082 w 2657256"/>
                          <a:gd name="connsiteY46" fmla="*/ 1093846 h 3370881"/>
                          <a:gd name="connsiteX47" fmla="*/ 1730188 w 2657256"/>
                          <a:gd name="connsiteY47" fmla="*/ 1066952 h 3370881"/>
                          <a:gd name="connsiteX48" fmla="*/ 1703294 w 2657256"/>
                          <a:gd name="connsiteY48" fmla="*/ 1049023 h 3370881"/>
                          <a:gd name="connsiteX49" fmla="*/ 1622612 w 2657256"/>
                          <a:gd name="connsiteY49" fmla="*/ 1053505 h 3370881"/>
                          <a:gd name="connsiteX50" fmla="*/ 1595718 w 2657256"/>
                          <a:gd name="connsiteY50" fmla="*/ 1062470 h 3370881"/>
                          <a:gd name="connsiteX51" fmla="*/ 1573306 w 2657256"/>
                          <a:gd name="connsiteY51" fmla="*/ 1066952 h 3370881"/>
                          <a:gd name="connsiteX52" fmla="*/ 1453385 w 2657256"/>
                          <a:gd name="connsiteY52" fmla="*/ 1082761 h 3370881"/>
                          <a:gd name="connsiteX53" fmla="*/ 1326776 w 2657256"/>
                          <a:gd name="connsiteY53" fmla="*/ 1062470 h 3370881"/>
                          <a:gd name="connsiteX54" fmla="*/ 1308847 w 2657256"/>
                          <a:gd name="connsiteY54" fmla="*/ 1057987 h 3370881"/>
                          <a:gd name="connsiteX55" fmla="*/ 1277470 w 2657256"/>
                          <a:gd name="connsiteY55" fmla="*/ 1053505 h 3370881"/>
                          <a:gd name="connsiteX56" fmla="*/ 1259541 w 2657256"/>
                          <a:gd name="connsiteY56" fmla="*/ 1049023 h 3370881"/>
                          <a:gd name="connsiteX57" fmla="*/ 1232647 w 2657256"/>
                          <a:gd name="connsiteY57" fmla="*/ 1044540 h 3370881"/>
                          <a:gd name="connsiteX58" fmla="*/ 1053353 w 2657256"/>
                          <a:gd name="connsiteY58" fmla="*/ 1049023 h 3370881"/>
                          <a:gd name="connsiteX59" fmla="*/ 1035423 w 2657256"/>
                          <a:gd name="connsiteY59" fmla="*/ 1053505 h 3370881"/>
                          <a:gd name="connsiteX60" fmla="*/ 1008529 w 2657256"/>
                          <a:gd name="connsiteY60" fmla="*/ 1057987 h 3370881"/>
                          <a:gd name="connsiteX61" fmla="*/ 995082 w 2657256"/>
                          <a:gd name="connsiteY61" fmla="*/ 1062470 h 3370881"/>
                          <a:gd name="connsiteX62" fmla="*/ 945776 w 2657256"/>
                          <a:gd name="connsiteY62" fmla="*/ 1031093 h 3370881"/>
                          <a:gd name="connsiteX63" fmla="*/ 941294 w 2657256"/>
                          <a:gd name="connsiteY63" fmla="*/ 1017646 h 3370881"/>
                          <a:gd name="connsiteX64" fmla="*/ 932329 w 2657256"/>
                          <a:gd name="connsiteY64" fmla="*/ 919034 h 3370881"/>
                          <a:gd name="connsiteX65" fmla="*/ 914400 w 2657256"/>
                          <a:gd name="connsiteY65" fmla="*/ 901105 h 3370881"/>
                          <a:gd name="connsiteX66" fmla="*/ 918882 w 2657256"/>
                          <a:gd name="connsiteY66" fmla="*/ 869729 h 3370881"/>
                          <a:gd name="connsiteX67" fmla="*/ 941294 w 2657256"/>
                          <a:gd name="connsiteY67" fmla="*/ 865246 h 3370881"/>
                          <a:gd name="connsiteX68" fmla="*/ 959223 w 2657256"/>
                          <a:gd name="connsiteY68" fmla="*/ 851799 h 3370881"/>
                          <a:gd name="connsiteX69" fmla="*/ 990600 w 2657256"/>
                          <a:gd name="connsiteY69" fmla="*/ 847317 h 3370881"/>
                          <a:gd name="connsiteX70" fmla="*/ 1129553 w 2657256"/>
                          <a:gd name="connsiteY70" fmla="*/ 838352 h 3370881"/>
                          <a:gd name="connsiteX71" fmla="*/ 1147482 w 2657256"/>
                          <a:gd name="connsiteY71" fmla="*/ 829387 h 3370881"/>
                          <a:gd name="connsiteX72" fmla="*/ 1178859 w 2657256"/>
                          <a:gd name="connsiteY72" fmla="*/ 806976 h 3370881"/>
                          <a:gd name="connsiteX73" fmla="*/ 1192306 w 2657256"/>
                          <a:gd name="connsiteY73" fmla="*/ 793529 h 3370881"/>
                          <a:gd name="connsiteX74" fmla="*/ 1214718 w 2657256"/>
                          <a:gd name="connsiteY74" fmla="*/ 784564 h 3370881"/>
                          <a:gd name="connsiteX75" fmla="*/ 1241612 w 2657256"/>
                          <a:gd name="connsiteY75" fmla="*/ 771117 h 3370881"/>
                          <a:gd name="connsiteX76" fmla="*/ 1277470 w 2657256"/>
                          <a:gd name="connsiteY76" fmla="*/ 753187 h 3370881"/>
                          <a:gd name="connsiteX77" fmla="*/ 1295400 w 2657256"/>
                          <a:gd name="connsiteY77" fmla="*/ 730776 h 3370881"/>
                          <a:gd name="connsiteX78" fmla="*/ 1317812 w 2657256"/>
                          <a:gd name="connsiteY78" fmla="*/ 708364 h 3370881"/>
                          <a:gd name="connsiteX79" fmla="*/ 1353670 w 2657256"/>
                          <a:gd name="connsiteY79" fmla="*/ 663540 h 3370881"/>
                          <a:gd name="connsiteX80" fmla="*/ 1371600 w 2657256"/>
                          <a:gd name="connsiteY80" fmla="*/ 636646 h 3370881"/>
                          <a:gd name="connsiteX81" fmla="*/ 1380565 w 2657256"/>
                          <a:gd name="connsiteY81" fmla="*/ 596305 h 3370881"/>
                          <a:gd name="connsiteX82" fmla="*/ 1385047 w 2657256"/>
                          <a:gd name="connsiteY82" fmla="*/ 582858 h 3370881"/>
                          <a:gd name="connsiteX83" fmla="*/ 1380565 w 2657256"/>
                          <a:gd name="connsiteY83" fmla="*/ 533552 h 3370881"/>
                          <a:gd name="connsiteX84" fmla="*/ 1367118 w 2657256"/>
                          <a:gd name="connsiteY84" fmla="*/ 524587 h 3370881"/>
                          <a:gd name="connsiteX85" fmla="*/ 1349188 w 2657256"/>
                          <a:gd name="connsiteY85" fmla="*/ 520105 h 3370881"/>
                          <a:gd name="connsiteX86" fmla="*/ 1326776 w 2657256"/>
                          <a:gd name="connsiteY86" fmla="*/ 511140 h 3370881"/>
                          <a:gd name="connsiteX87" fmla="*/ 1281953 w 2657256"/>
                          <a:gd name="connsiteY87" fmla="*/ 515623 h 3370881"/>
                          <a:gd name="connsiteX88" fmla="*/ 1250576 w 2657256"/>
                          <a:gd name="connsiteY88" fmla="*/ 529070 h 3370881"/>
                          <a:gd name="connsiteX89" fmla="*/ 1210235 w 2657256"/>
                          <a:gd name="connsiteY89" fmla="*/ 542517 h 3370881"/>
                          <a:gd name="connsiteX90" fmla="*/ 1183341 w 2657256"/>
                          <a:gd name="connsiteY90" fmla="*/ 555964 h 3370881"/>
                          <a:gd name="connsiteX91" fmla="*/ 1160929 w 2657256"/>
                          <a:gd name="connsiteY91" fmla="*/ 569411 h 3370881"/>
                          <a:gd name="connsiteX92" fmla="*/ 1134035 w 2657256"/>
                          <a:gd name="connsiteY92" fmla="*/ 578376 h 3370881"/>
                          <a:gd name="connsiteX93" fmla="*/ 1111623 w 2657256"/>
                          <a:gd name="connsiteY93" fmla="*/ 587340 h 3370881"/>
                          <a:gd name="connsiteX94" fmla="*/ 1084729 w 2657256"/>
                          <a:gd name="connsiteY94" fmla="*/ 596305 h 3370881"/>
                          <a:gd name="connsiteX95" fmla="*/ 986118 w 2657256"/>
                          <a:gd name="connsiteY95" fmla="*/ 591823 h 3370881"/>
                          <a:gd name="connsiteX96" fmla="*/ 927847 w 2657256"/>
                          <a:gd name="connsiteY96" fmla="*/ 578376 h 3370881"/>
                          <a:gd name="connsiteX97" fmla="*/ 896470 w 2657256"/>
                          <a:gd name="connsiteY97" fmla="*/ 555964 h 3370881"/>
                          <a:gd name="connsiteX98" fmla="*/ 883023 w 2657256"/>
                          <a:gd name="connsiteY98" fmla="*/ 546999 h 3370881"/>
                          <a:gd name="connsiteX99" fmla="*/ 865094 w 2657256"/>
                          <a:gd name="connsiteY99" fmla="*/ 497693 h 3370881"/>
                          <a:gd name="connsiteX100" fmla="*/ 869576 w 2657256"/>
                          <a:gd name="connsiteY100" fmla="*/ 403564 h 3370881"/>
                          <a:gd name="connsiteX101" fmla="*/ 874059 w 2657256"/>
                          <a:gd name="connsiteY101" fmla="*/ 385634 h 3370881"/>
                          <a:gd name="connsiteX102" fmla="*/ 883023 w 2657256"/>
                          <a:gd name="connsiteY102" fmla="*/ 372187 h 3370881"/>
                          <a:gd name="connsiteX103" fmla="*/ 909918 w 2657256"/>
                          <a:gd name="connsiteY103" fmla="*/ 363223 h 3370881"/>
                          <a:gd name="connsiteX104" fmla="*/ 914400 w 2657256"/>
                          <a:gd name="connsiteY104" fmla="*/ 385634 h 3370881"/>
                          <a:gd name="connsiteX105" fmla="*/ 909918 w 2657256"/>
                          <a:gd name="connsiteY105" fmla="*/ 408046 h 3370881"/>
                          <a:gd name="connsiteX106" fmla="*/ 900953 w 2657256"/>
                          <a:gd name="connsiteY106" fmla="*/ 466317 h 3370881"/>
                          <a:gd name="connsiteX107" fmla="*/ 905435 w 2657256"/>
                          <a:gd name="connsiteY107" fmla="*/ 515623 h 3370881"/>
                          <a:gd name="connsiteX108" fmla="*/ 932329 w 2657256"/>
                          <a:gd name="connsiteY108" fmla="*/ 551481 h 3370881"/>
                          <a:gd name="connsiteX109" fmla="*/ 954741 w 2657256"/>
                          <a:gd name="connsiteY109" fmla="*/ 560446 h 3370881"/>
                          <a:gd name="connsiteX110" fmla="*/ 972670 w 2657256"/>
                          <a:gd name="connsiteY110" fmla="*/ 569411 h 3370881"/>
                          <a:gd name="connsiteX111" fmla="*/ 1066800 w 2657256"/>
                          <a:gd name="connsiteY111" fmla="*/ 564929 h 3370881"/>
                          <a:gd name="connsiteX112" fmla="*/ 1111623 w 2657256"/>
                          <a:gd name="connsiteY112" fmla="*/ 551481 h 3370881"/>
                          <a:gd name="connsiteX113" fmla="*/ 1129553 w 2657256"/>
                          <a:gd name="connsiteY113" fmla="*/ 538034 h 3370881"/>
                          <a:gd name="connsiteX114" fmla="*/ 1156447 w 2657256"/>
                          <a:gd name="connsiteY114" fmla="*/ 511140 h 3370881"/>
                          <a:gd name="connsiteX115" fmla="*/ 1160929 w 2657256"/>
                          <a:gd name="connsiteY115" fmla="*/ 493211 h 3370881"/>
                          <a:gd name="connsiteX116" fmla="*/ 1178859 w 2657256"/>
                          <a:gd name="connsiteY116" fmla="*/ 331846 h 3370881"/>
                          <a:gd name="connsiteX117" fmla="*/ 1215315 w 2657256"/>
                          <a:gd name="connsiteY117" fmla="*/ 270289 h 3370881"/>
                          <a:gd name="connsiteX118" fmla="*/ 1214718 w 2657256"/>
                          <a:gd name="connsiteY118" fmla="*/ 367705 h 3370881"/>
                          <a:gd name="connsiteX119" fmla="*/ 1201270 w 2657256"/>
                          <a:gd name="connsiteY119" fmla="*/ 412529 h 3370881"/>
                          <a:gd name="connsiteX120" fmla="*/ 1210235 w 2657256"/>
                          <a:gd name="connsiteY120" fmla="*/ 461834 h 3370881"/>
                          <a:gd name="connsiteX121" fmla="*/ 1214718 w 2657256"/>
                          <a:gd name="connsiteY121" fmla="*/ 475281 h 3370881"/>
                          <a:gd name="connsiteX122" fmla="*/ 1228165 w 2657256"/>
                          <a:gd name="connsiteY122" fmla="*/ 484246 h 3370881"/>
                          <a:gd name="connsiteX123" fmla="*/ 1250576 w 2657256"/>
                          <a:gd name="connsiteY123" fmla="*/ 502176 h 3370881"/>
                          <a:gd name="connsiteX124" fmla="*/ 1317812 w 2657256"/>
                          <a:gd name="connsiteY124" fmla="*/ 497693 h 3370881"/>
                          <a:gd name="connsiteX125" fmla="*/ 1353670 w 2657256"/>
                          <a:gd name="connsiteY125" fmla="*/ 488729 h 3370881"/>
                          <a:gd name="connsiteX126" fmla="*/ 1506070 w 2657256"/>
                          <a:gd name="connsiteY126" fmla="*/ 457352 h 3370881"/>
                          <a:gd name="connsiteX127" fmla="*/ 1550894 w 2657256"/>
                          <a:gd name="connsiteY127" fmla="*/ 430458 h 3370881"/>
                          <a:gd name="connsiteX128" fmla="*/ 1564341 w 2657256"/>
                          <a:gd name="connsiteY128" fmla="*/ 417011 h 3370881"/>
                          <a:gd name="connsiteX129" fmla="*/ 1586753 w 2657256"/>
                          <a:gd name="connsiteY129" fmla="*/ 399081 h 3370881"/>
                          <a:gd name="connsiteX130" fmla="*/ 1595718 w 2657256"/>
                          <a:gd name="connsiteY130" fmla="*/ 381152 h 3370881"/>
                          <a:gd name="connsiteX131" fmla="*/ 1600200 w 2657256"/>
                          <a:gd name="connsiteY131" fmla="*/ 363223 h 3370881"/>
                          <a:gd name="connsiteX132" fmla="*/ 1609165 w 2657256"/>
                          <a:gd name="connsiteY132" fmla="*/ 313917 h 3370881"/>
                          <a:gd name="connsiteX133" fmla="*/ 1537447 w 2657256"/>
                          <a:gd name="connsiteY133" fmla="*/ 188411 h 3370881"/>
                          <a:gd name="connsiteX134" fmla="*/ 1613647 w 2657256"/>
                          <a:gd name="connsiteY134" fmla="*/ 399081 h 3370881"/>
                          <a:gd name="connsiteX135" fmla="*/ 1627094 w 2657256"/>
                          <a:gd name="connsiteY135" fmla="*/ 417011 h 3370881"/>
                          <a:gd name="connsiteX136" fmla="*/ 1658470 w 2657256"/>
                          <a:gd name="connsiteY136" fmla="*/ 412529 h 3370881"/>
                          <a:gd name="connsiteX137" fmla="*/ 1685365 w 2657256"/>
                          <a:gd name="connsiteY137" fmla="*/ 390117 h 3370881"/>
                          <a:gd name="connsiteX138" fmla="*/ 1694329 w 2657256"/>
                          <a:gd name="connsiteY138" fmla="*/ 376670 h 3370881"/>
                          <a:gd name="connsiteX139" fmla="*/ 1734670 w 2657256"/>
                          <a:gd name="connsiteY139" fmla="*/ 354258 h 3370881"/>
                          <a:gd name="connsiteX140" fmla="*/ 1743635 w 2657256"/>
                          <a:gd name="connsiteY140" fmla="*/ 340811 h 3370881"/>
                          <a:gd name="connsiteX141" fmla="*/ 1757082 w 2657256"/>
                          <a:gd name="connsiteY141" fmla="*/ 336329 h 3370881"/>
                          <a:gd name="connsiteX142" fmla="*/ 1808984 w 2657256"/>
                          <a:gd name="connsiteY142" fmla="*/ 249641 h 3370881"/>
                          <a:gd name="connsiteX143" fmla="*/ 1899621 w 2657256"/>
                          <a:gd name="connsiteY143" fmla="*/ 211719 h 3370881"/>
                          <a:gd name="connsiteX144" fmla="*/ 1808984 w 2657256"/>
                          <a:gd name="connsiteY144" fmla="*/ 178521 h 3370881"/>
                          <a:gd name="connsiteX145" fmla="*/ 1772023 w 2657256"/>
                          <a:gd name="connsiteY145" fmla="*/ 77249 h 3370881"/>
                          <a:gd name="connsiteX146" fmla="*/ 1900425 w 2657256"/>
                          <a:gd name="connsiteY146" fmla="*/ 214081 h 3370881"/>
                          <a:gd name="connsiteX147" fmla="*/ 1874221 w 2657256"/>
                          <a:gd name="connsiteY147" fmla="*/ 318698 h 3370881"/>
                          <a:gd name="connsiteX148" fmla="*/ 1788459 w 2657256"/>
                          <a:gd name="connsiteY148" fmla="*/ 367705 h 3370881"/>
                          <a:gd name="connsiteX149" fmla="*/ 1761565 w 2657256"/>
                          <a:gd name="connsiteY149" fmla="*/ 390117 h 3370881"/>
                          <a:gd name="connsiteX150" fmla="*/ 1783976 w 2657256"/>
                          <a:gd name="connsiteY150" fmla="*/ 399081 h 3370881"/>
                          <a:gd name="connsiteX151" fmla="*/ 1878106 w 2657256"/>
                          <a:gd name="connsiteY151" fmla="*/ 390117 h 3370881"/>
                          <a:gd name="connsiteX152" fmla="*/ 1891553 w 2657256"/>
                          <a:gd name="connsiteY152" fmla="*/ 381152 h 3370881"/>
                          <a:gd name="connsiteX153" fmla="*/ 1918447 w 2657256"/>
                          <a:gd name="connsiteY153" fmla="*/ 372187 h 3370881"/>
                          <a:gd name="connsiteX154" fmla="*/ 1940859 w 2657256"/>
                          <a:gd name="connsiteY154" fmla="*/ 358740 h 3370881"/>
                          <a:gd name="connsiteX155" fmla="*/ 1954306 w 2657256"/>
                          <a:gd name="connsiteY155" fmla="*/ 354258 h 3370881"/>
                          <a:gd name="connsiteX156" fmla="*/ 2083304 w 2657256"/>
                          <a:gd name="connsiteY156" fmla="*/ 290281 h 3370881"/>
                          <a:gd name="connsiteX157" fmla="*/ 2166172 w 2657256"/>
                          <a:gd name="connsiteY157" fmla="*/ 215604 h 3370881"/>
                          <a:gd name="connsiteX158" fmla="*/ 2069054 w 2657256"/>
                          <a:gd name="connsiteY158" fmla="*/ 40493 h 3370881"/>
                          <a:gd name="connsiteX159" fmla="*/ 2078225 w 2657256"/>
                          <a:gd name="connsiteY159" fmla="*/ 188681 h 3370881"/>
                          <a:gd name="connsiteX160" fmla="*/ 1999129 w 2657256"/>
                          <a:gd name="connsiteY160" fmla="*/ 358740 h 3370881"/>
                          <a:gd name="connsiteX161" fmla="*/ 1994647 w 2657256"/>
                          <a:gd name="connsiteY161" fmla="*/ 372187 h 3370881"/>
                          <a:gd name="connsiteX162" fmla="*/ 2039470 w 2657256"/>
                          <a:gd name="connsiteY162" fmla="*/ 390117 h 3370881"/>
                          <a:gd name="connsiteX163" fmla="*/ 2115670 w 2657256"/>
                          <a:gd name="connsiteY163" fmla="*/ 390117 h 3370881"/>
                          <a:gd name="connsiteX164" fmla="*/ 2160494 w 2657256"/>
                          <a:gd name="connsiteY164" fmla="*/ 376670 h 3370881"/>
                          <a:gd name="connsiteX165" fmla="*/ 2191870 w 2657256"/>
                          <a:gd name="connsiteY165" fmla="*/ 363223 h 3370881"/>
                          <a:gd name="connsiteX166" fmla="*/ 2205318 w 2657256"/>
                          <a:gd name="connsiteY166" fmla="*/ 358740 h 3370881"/>
                          <a:gd name="connsiteX167" fmla="*/ 2232212 w 2657256"/>
                          <a:gd name="connsiteY167" fmla="*/ 340811 h 3370881"/>
                          <a:gd name="connsiteX168" fmla="*/ 2312894 w 2657256"/>
                          <a:gd name="connsiteY168" fmla="*/ 183929 h 3370881"/>
                          <a:gd name="connsiteX169" fmla="*/ 2339788 w 2657256"/>
                          <a:gd name="connsiteY169" fmla="*/ 151 h 3370881"/>
                          <a:gd name="connsiteX170" fmla="*/ 2357718 w 2657256"/>
                          <a:gd name="connsiteY170" fmla="*/ 215305 h 3370881"/>
                          <a:gd name="connsiteX171" fmla="*/ 2254623 w 2657256"/>
                          <a:gd name="connsiteY171" fmla="*/ 376670 h 3370881"/>
                          <a:gd name="connsiteX172" fmla="*/ 2245659 w 2657256"/>
                          <a:gd name="connsiteY172" fmla="*/ 390117 h 3370881"/>
                          <a:gd name="connsiteX173" fmla="*/ 2254623 w 2657256"/>
                          <a:gd name="connsiteY173" fmla="*/ 403564 h 3370881"/>
                          <a:gd name="connsiteX174" fmla="*/ 2353235 w 2657256"/>
                          <a:gd name="connsiteY174" fmla="*/ 399081 h 3370881"/>
                          <a:gd name="connsiteX175" fmla="*/ 2366682 w 2657256"/>
                          <a:gd name="connsiteY175" fmla="*/ 394599 h 3370881"/>
                          <a:gd name="connsiteX176" fmla="*/ 2389094 w 2657256"/>
                          <a:gd name="connsiteY176" fmla="*/ 390117 h 3370881"/>
                          <a:gd name="connsiteX177" fmla="*/ 2424953 w 2657256"/>
                          <a:gd name="connsiteY177" fmla="*/ 367705 h 3370881"/>
                          <a:gd name="connsiteX178" fmla="*/ 2528047 w 2657256"/>
                          <a:gd name="connsiteY178" fmla="*/ 292700 h 3370881"/>
                          <a:gd name="connsiteX179" fmla="*/ 2541495 w 2657256"/>
                          <a:gd name="connsiteY179" fmla="*/ 62906 h 3370881"/>
                          <a:gd name="connsiteX180" fmla="*/ 2591304 w 2657256"/>
                          <a:gd name="connsiteY180" fmla="*/ 214081 h 3370881"/>
                          <a:gd name="connsiteX181" fmla="*/ 2612315 w 2657256"/>
                          <a:gd name="connsiteY181" fmla="*/ 290907 h 3370881"/>
                          <a:gd name="connsiteX182" fmla="*/ 2650863 w 2657256"/>
                          <a:gd name="connsiteY182" fmla="*/ 344994 h 3370881"/>
                          <a:gd name="connsiteX183" fmla="*/ 2465294 w 2657256"/>
                          <a:gd name="connsiteY183" fmla="*/ 399081 h 3370881"/>
                          <a:gd name="connsiteX184" fmla="*/ 2442882 w 2657256"/>
                          <a:gd name="connsiteY184" fmla="*/ 403564 h 3370881"/>
                          <a:gd name="connsiteX185" fmla="*/ 2398059 w 2657256"/>
                          <a:gd name="connsiteY185" fmla="*/ 417011 h 3370881"/>
                          <a:gd name="connsiteX186" fmla="*/ 2375647 w 2657256"/>
                          <a:gd name="connsiteY186" fmla="*/ 425976 h 3370881"/>
                          <a:gd name="connsiteX187" fmla="*/ 2357718 w 2657256"/>
                          <a:gd name="connsiteY187" fmla="*/ 430458 h 3370881"/>
                          <a:gd name="connsiteX188" fmla="*/ 2344270 w 2657256"/>
                          <a:gd name="connsiteY188" fmla="*/ 461834 h 3370881"/>
                          <a:gd name="connsiteX189" fmla="*/ 2353235 w 2657256"/>
                          <a:gd name="connsiteY189" fmla="*/ 502176 h 3370881"/>
                          <a:gd name="connsiteX190" fmla="*/ 2362200 w 2657256"/>
                          <a:gd name="connsiteY190" fmla="*/ 515623 h 3370881"/>
                          <a:gd name="connsiteX191" fmla="*/ 2344270 w 2657256"/>
                          <a:gd name="connsiteY191" fmla="*/ 587340 h 3370881"/>
                          <a:gd name="connsiteX192" fmla="*/ 2321859 w 2657256"/>
                          <a:gd name="connsiteY192" fmla="*/ 614234 h 3370881"/>
                          <a:gd name="connsiteX193" fmla="*/ 2308412 w 2657256"/>
                          <a:gd name="connsiteY193" fmla="*/ 636646 h 3370881"/>
                          <a:gd name="connsiteX194" fmla="*/ 2281518 w 2657256"/>
                          <a:gd name="connsiteY194" fmla="*/ 641129 h 3370881"/>
                          <a:gd name="connsiteX195" fmla="*/ 2259106 w 2657256"/>
                          <a:gd name="connsiteY195" fmla="*/ 636646 h 3370881"/>
                          <a:gd name="connsiteX196" fmla="*/ 2277035 w 2657256"/>
                          <a:gd name="connsiteY196" fmla="*/ 578376 h 3370881"/>
                          <a:gd name="connsiteX197" fmla="*/ 2290482 w 2657256"/>
                          <a:gd name="connsiteY197" fmla="*/ 542517 h 3370881"/>
                          <a:gd name="connsiteX198" fmla="*/ 2286000 w 2657256"/>
                          <a:gd name="connsiteY198" fmla="*/ 506658 h 3370881"/>
                          <a:gd name="connsiteX199" fmla="*/ 2245659 w 2657256"/>
                          <a:gd name="connsiteY199" fmla="*/ 448387 h 3370881"/>
                          <a:gd name="connsiteX200" fmla="*/ 2200835 w 2657256"/>
                          <a:gd name="connsiteY200" fmla="*/ 430458 h 3370881"/>
                          <a:gd name="connsiteX201" fmla="*/ 2169459 w 2657256"/>
                          <a:gd name="connsiteY201" fmla="*/ 425976 h 3370881"/>
                          <a:gd name="connsiteX202" fmla="*/ 2102223 w 2657256"/>
                          <a:gd name="connsiteY202" fmla="*/ 430458 h 3370881"/>
                          <a:gd name="connsiteX203" fmla="*/ 2084294 w 2657256"/>
                          <a:gd name="connsiteY203" fmla="*/ 439423 h 3370881"/>
                          <a:gd name="connsiteX204" fmla="*/ 2070847 w 2657256"/>
                          <a:gd name="connsiteY204" fmla="*/ 443905 h 3370881"/>
                          <a:gd name="connsiteX205" fmla="*/ 2061882 w 2657256"/>
                          <a:gd name="connsiteY205" fmla="*/ 461834 h 3370881"/>
                          <a:gd name="connsiteX206" fmla="*/ 2034988 w 2657256"/>
                          <a:gd name="connsiteY206" fmla="*/ 475281 h 3370881"/>
                          <a:gd name="connsiteX207" fmla="*/ 1783976 w 2657256"/>
                          <a:gd name="connsiteY207" fmla="*/ 479764 h 3370881"/>
                          <a:gd name="connsiteX208" fmla="*/ 1766047 w 2657256"/>
                          <a:gd name="connsiteY208" fmla="*/ 488729 h 3370881"/>
                          <a:gd name="connsiteX209" fmla="*/ 1703294 w 2657256"/>
                          <a:gd name="connsiteY209" fmla="*/ 506658 h 3370881"/>
                          <a:gd name="connsiteX210" fmla="*/ 1689847 w 2657256"/>
                          <a:gd name="connsiteY210" fmla="*/ 511140 h 3370881"/>
                          <a:gd name="connsiteX211" fmla="*/ 1676400 w 2657256"/>
                          <a:gd name="connsiteY211" fmla="*/ 520105 h 3370881"/>
                          <a:gd name="connsiteX212" fmla="*/ 1649506 w 2657256"/>
                          <a:gd name="connsiteY212" fmla="*/ 529070 h 3370881"/>
                          <a:gd name="connsiteX213" fmla="*/ 1636059 w 2657256"/>
                          <a:gd name="connsiteY213" fmla="*/ 538034 h 3370881"/>
                          <a:gd name="connsiteX214" fmla="*/ 1622612 w 2657256"/>
                          <a:gd name="connsiteY214" fmla="*/ 551481 h 3370881"/>
                          <a:gd name="connsiteX215" fmla="*/ 1609165 w 2657256"/>
                          <a:gd name="connsiteY215" fmla="*/ 555964 h 3370881"/>
                          <a:gd name="connsiteX216" fmla="*/ 1577788 w 2657256"/>
                          <a:gd name="connsiteY216" fmla="*/ 587340 h 3370881"/>
                          <a:gd name="connsiteX217" fmla="*/ 1568823 w 2657256"/>
                          <a:gd name="connsiteY217" fmla="*/ 600787 h 3370881"/>
                          <a:gd name="connsiteX218" fmla="*/ 1555376 w 2657256"/>
                          <a:gd name="connsiteY218" fmla="*/ 614234 h 3370881"/>
                          <a:gd name="connsiteX219" fmla="*/ 1524000 w 2657256"/>
                          <a:gd name="connsiteY219" fmla="*/ 654576 h 3370881"/>
                          <a:gd name="connsiteX220" fmla="*/ 1519518 w 2657256"/>
                          <a:gd name="connsiteY220" fmla="*/ 668023 h 3370881"/>
                          <a:gd name="connsiteX221" fmla="*/ 1528482 w 2657256"/>
                          <a:gd name="connsiteY221" fmla="*/ 708364 h 3370881"/>
                          <a:gd name="connsiteX222" fmla="*/ 1537447 w 2657256"/>
                          <a:gd name="connsiteY222" fmla="*/ 721811 h 3370881"/>
                          <a:gd name="connsiteX223" fmla="*/ 1568823 w 2657256"/>
                          <a:gd name="connsiteY223" fmla="*/ 712846 h 3370881"/>
                          <a:gd name="connsiteX224" fmla="*/ 1600200 w 2657256"/>
                          <a:gd name="connsiteY224" fmla="*/ 712846 h 3370881"/>
                          <a:gd name="connsiteX225" fmla="*/ 1631576 w 2657256"/>
                          <a:gd name="connsiteY225" fmla="*/ 690434 h 3370881"/>
                          <a:gd name="connsiteX226" fmla="*/ 1645023 w 2657256"/>
                          <a:gd name="connsiteY226" fmla="*/ 676987 h 3370881"/>
                          <a:gd name="connsiteX227" fmla="*/ 1685365 w 2657256"/>
                          <a:gd name="connsiteY227" fmla="*/ 645611 h 3370881"/>
                          <a:gd name="connsiteX228" fmla="*/ 1716741 w 2657256"/>
                          <a:gd name="connsiteY228" fmla="*/ 614234 h 3370881"/>
                          <a:gd name="connsiteX229" fmla="*/ 1748118 w 2657256"/>
                          <a:gd name="connsiteY229" fmla="*/ 596305 h 3370881"/>
                          <a:gd name="connsiteX230" fmla="*/ 1761565 w 2657256"/>
                          <a:gd name="connsiteY230" fmla="*/ 591823 h 3370881"/>
                          <a:gd name="connsiteX231" fmla="*/ 1779494 w 2657256"/>
                          <a:gd name="connsiteY231" fmla="*/ 582858 h 3370881"/>
                          <a:gd name="connsiteX232" fmla="*/ 1815353 w 2657256"/>
                          <a:gd name="connsiteY232" fmla="*/ 573893 h 3370881"/>
                          <a:gd name="connsiteX233" fmla="*/ 2030506 w 2657256"/>
                          <a:gd name="connsiteY233" fmla="*/ 578376 h 3370881"/>
                          <a:gd name="connsiteX234" fmla="*/ 2017059 w 2657256"/>
                          <a:gd name="connsiteY234" fmla="*/ 600787 h 3370881"/>
                          <a:gd name="connsiteX235" fmla="*/ 1981200 w 2657256"/>
                          <a:gd name="connsiteY235" fmla="*/ 636646 h 3370881"/>
                          <a:gd name="connsiteX236" fmla="*/ 1967753 w 2657256"/>
                          <a:gd name="connsiteY236" fmla="*/ 650093 h 3370881"/>
                          <a:gd name="connsiteX237" fmla="*/ 1936376 w 2657256"/>
                          <a:gd name="connsiteY237" fmla="*/ 690434 h 3370881"/>
                          <a:gd name="connsiteX238" fmla="*/ 1905000 w 2657256"/>
                          <a:gd name="connsiteY238" fmla="*/ 717329 h 3370881"/>
                          <a:gd name="connsiteX239" fmla="*/ 1860176 w 2657256"/>
                          <a:gd name="connsiteY239" fmla="*/ 735258 h 3370881"/>
                          <a:gd name="connsiteX240" fmla="*/ 1788459 w 2657256"/>
                          <a:gd name="connsiteY240" fmla="*/ 744223 h 3370881"/>
                          <a:gd name="connsiteX241" fmla="*/ 1846729 w 2657256"/>
                          <a:gd name="connsiteY241" fmla="*/ 802493 h 3370881"/>
                          <a:gd name="connsiteX242" fmla="*/ 1913965 w 2657256"/>
                          <a:gd name="connsiteY242" fmla="*/ 829387 h 3370881"/>
                          <a:gd name="connsiteX243" fmla="*/ 1922929 w 2657256"/>
                          <a:gd name="connsiteY243" fmla="*/ 842834 h 3370881"/>
                          <a:gd name="connsiteX244" fmla="*/ 1967753 w 2657256"/>
                          <a:gd name="connsiteY244" fmla="*/ 883176 h 3370881"/>
                          <a:gd name="connsiteX245" fmla="*/ 1981200 w 2657256"/>
                          <a:gd name="connsiteY245" fmla="*/ 896623 h 3370881"/>
                          <a:gd name="connsiteX246" fmla="*/ 1994647 w 2657256"/>
                          <a:gd name="connsiteY246" fmla="*/ 905587 h 3370881"/>
                          <a:gd name="connsiteX247" fmla="*/ 2021541 w 2657256"/>
                          <a:gd name="connsiteY247" fmla="*/ 927999 h 3370881"/>
                          <a:gd name="connsiteX248" fmla="*/ 2030506 w 2657256"/>
                          <a:gd name="connsiteY248" fmla="*/ 941446 h 3370881"/>
                          <a:gd name="connsiteX249" fmla="*/ 2057400 w 2657256"/>
                          <a:gd name="connsiteY249" fmla="*/ 968340 h 3370881"/>
                          <a:gd name="connsiteX250" fmla="*/ 2088776 w 2657256"/>
                          <a:gd name="connsiteY250" fmla="*/ 1013164 h 3370881"/>
                          <a:gd name="connsiteX251" fmla="*/ 2115670 w 2657256"/>
                          <a:gd name="connsiteY251" fmla="*/ 1057987 h 3370881"/>
                          <a:gd name="connsiteX252" fmla="*/ 2120153 w 2657256"/>
                          <a:gd name="connsiteY252" fmla="*/ 1089364 h 3370881"/>
                          <a:gd name="connsiteX253" fmla="*/ 2138082 w 2657256"/>
                          <a:gd name="connsiteY253" fmla="*/ 1143152 h 3370881"/>
                          <a:gd name="connsiteX254" fmla="*/ 2147047 w 2657256"/>
                          <a:gd name="connsiteY254" fmla="*/ 1196940 h 3370881"/>
                          <a:gd name="connsiteX255" fmla="*/ 2151529 w 2657256"/>
                          <a:gd name="connsiteY255" fmla="*/ 1210387 h 3370881"/>
                          <a:gd name="connsiteX256" fmla="*/ 2156012 w 2657256"/>
                          <a:gd name="connsiteY256" fmla="*/ 1228317 h 3370881"/>
                          <a:gd name="connsiteX257" fmla="*/ 2173941 w 2657256"/>
                          <a:gd name="connsiteY257" fmla="*/ 1295552 h 3370881"/>
                          <a:gd name="connsiteX258" fmla="*/ 2182906 w 2657256"/>
                          <a:gd name="connsiteY258" fmla="*/ 1313481 h 3370881"/>
                          <a:gd name="connsiteX259" fmla="*/ 2187388 w 2657256"/>
                          <a:gd name="connsiteY259" fmla="*/ 1331411 h 3370881"/>
                          <a:gd name="connsiteX260" fmla="*/ 2214282 w 2657256"/>
                          <a:gd name="connsiteY260" fmla="*/ 1385199 h 3370881"/>
                          <a:gd name="connsiteX261" fmla="*/ 2218765 w 2657256"/>
                          <a:gd name="connsiteY261" fmla="*/ 1403129 h 3370881"/>
                          <a:gd name="connsiteX262" fmla="*/ 2223247 w 2657256"/>
                          <a:gd name="connsiteY262" fmla="*/ 1430023 h 3370881"/>
                          <a:gd name="connsiteX263" fmla="*/ 2236694 w 2657256"/>
                          <a:gd name="connsiteY263" fmla="*/ 1456917 h 3370881"/>
                          <a:gd name="connsiteX264" fmla="*/ 2241176 w 2657256"/>
                          <a:gd name="connsiteY264" fmla="*/ 1577940 h 3370881"/>
                          <a:gd name="connsiteX265" fmla="*/ 2245659 w 2657256"/>
                          <a:gd name="connsiteY265" fmla="*/ 1595870 h 3370881"/>
                          <a:gd name="connsiteX266" fmla="*/ 2236694 w 2657256"/>
                          <a:gd name="connsiteY266" fmla="*/ 1694481 h 3370881"/>
                          <a:gd name="connsiteX267" fmla="*/ 2227729 w 2657256"/>
                          <a:gd name="connsiteY267" fmla="*/ 1716893 h 3370881"/>
                          <a:gd name="connsiteX268" fmla="*/ 2223247 w 2657256"/>
                          <a:gd name="connsiteY268" fmla="*/ 1730340 h 3370881"/>
                          <a:gd name="connsiteX269" fmla="*/ 2200835 w 2657256"/>
                          <a:gd name="connsiteY269" fmla="*/ 1788611 h 3370881"/>
                          <a:gd name="connsiteX270" fmla="*/ 2191870 w 2657256"/>
                          <a:gd name="connsiteY270" fmla="*/ 1811023 h 3370881"/>
                          <a:gd name="connsiteX271" fmla="*/ 2187388 w 2657256"/>
                          <a:gd name="connsiteY271" fmla="*/ 1824470 h 3370881"/>
                          <a:gd name="connsiteX272" fmla="*/ 2169459 w 2657256"/>
                          <a:gd name="connsiteY272" fmla="*/ 1869293 h 3370881"/>
                          <a:gd name="connsiteX273" fmla="*/ 2164976 w 2657256"/>
                          <a:gd name="connsiteY273" fmla="*/ 1882740 h 3370881"/>
                          <a:gd name="connsiteX274" fmla="*/ 2156012 w 2657256"/>
                          <a:gd name="connsiteY274" fmla="*/ 1927564 h 3370881"/>
                          <a:gd name="connsiteX275" fmla="*/ 2173941 w 2657256"/>
                          <a:gd name="connsiteY275" fmla="*/ 1945493 h 3370881"/>
                          <a:gd name="connsiteX276" fmla="*/ 2196353 w 2657256"/>
                          <a:gd name="connsiteY276" fmla="*/ 1958940 h 3370881"/>
                          <a:gd name="connsiteX277" fmla="*/ 2241176 w 2657256"/>
                          <a:gd name="connsiteY277" fmla="*/ 2012729 h 3370881"/>
                          <a:gd name="connsiteX278" fmla="*/ 2263588 w 2657256"/>
                          <a:gd name="connsiteY278" fmla="*/ 2057552 h 3370881"/>
                          <a:gd name="connsiteX279" fmla="*/ 2286000 w 2657256"/>
                          <a:gd name="connsiteY279" fmla="*/ 2084446 h 3370881"/>
                          <a:gd name="connsiteX280" fmla="*/ 2299447 w 2657256"/>
                          <a:gd name="connsiteY280" fmla="*/ 2124787 h 3370881"/>
                          <a:gd name="connsiteX281" fmla="*/ 2321859 w 2657256"/>
                          <a:gd name="connsiteY281" fmla="*/ 2151681 h 3370881"/>
                          <a:gd name="connsiteX282" fmla="*/ 2344270 w 2657256"/>
                          <a:gd name="connsiteY282" fmla="*/ 2205470 h 3370881"/>
                          <a:gd name="connsiteX283" fmla="*/ 2348753 w 2657256"/>
                          <a:gd name="connsiteY283" fmla="*/ 2223399 h 3370881"/>
                          <a:gd name="connsiteX284" fmla="*/ 2366682 w 2657256"/>
                          <a:gd name="connsiteY284" fmla="*/ 2263740 h 3370881"/>
                          <a:gd name="connsiteX285" fmla="*/ 2375647 w 2657256"/>
                          <a:gd name="connsiteY285" fmla="*/ 2286152 h 3370881"/>
                          <a:gd name="connsiteX286" fmla="*/ 2380129 w 2657256"/>
                          <a:gd name="connsiteY286" fmla="*/ 2308564 h 3370881"/>
                          <a:gd name="connsiteX287" fmla="*/ 2389094 w 2657256"/>
                          <a:gd name="connsiteY287" fmla="*/ 2335458 h 3370881"/>
                          <a:gd name="connsiteX288" fmla="*/ 2393576 w 2657256"/>
                          <a:gd name="connsiteY288" fmla="*/ 2380281 h 3370881"/>
                          <a:gd name="connsiteX289" fmla="*/ 2398059 w 2657256"/>
                          <a:gd name="connsiteY289" fmla="*/ 2393729 h 3370881"/>
                          <a:gd name="connsiteX290" fmla="*/ 2402541 w 2657256"/>
                          <a:gd name="connsiteY290" fmla="*/ 2447517 h 3370881"/>
                          <a:gd name="connsiteX291" fmla="*/ 2427343 w 2657256"/>
                          <a:gd name="connsiteY291" fmla="*/ 2564058 h 3370881"/>
                          <a:gd name="connsiteX292" fmla="*/ 2389094 w 2657256"/>
                          <a:gd name="connsiteY292" fmla="*/ 2837481 h 3370881"/>
                          <a:gd name="connsiteX293" fmla="*/ 2380129 w 2657256"/>
                          <a:gd name="connsiteY293" fmla="*/ 2859893 h 3370881"/>
                          <a:gd name="connsiteX294" fmla="*/ 2357718 w 2657256"/>
                          <a:gd name="connsiteY294" fmla="*/ 2913681 h 3370881"/>
                          <a:gd name="connsiteX295" fmla="*/ 2348753 w 2657256"/>
                          <a:gd name="connsiteY295" fmla="*/ 2936093 h 3370881"/>
                          <a:gd name="connsiteX296" fmla="*/ 2339788 w 2657256"/>
                          <a:gd name="connsiteY296" fmla="*/ 2971952 h 3370881"/>
                          <a:gd name="connsiteX297" fmla="*/ 2326341 w 2657256"/>
                          <a:gd name="connsiteY297" fmla="*/ 2994364 h 3370881"/>
                          <a:gd name="connsiteX298" fmla="*/ 2317376 w 2657256"/>
                          <a:gd name="connsiteY298" fmla="*/ 3025740 h 3370881"/>
                          <a:gd name="connsiteX299" fmla="*/ 2303929 w 2657256"/>
                          <a:gd name="connsiteY299" fmla="*/ 3048152 h 3370881"/>
                          <a:gd name="connsiteX300" fmla="*/ 2290482 w 2657256"/>
                          <a:gd name="connsiteY300" fmla="*/ 3079529 h 3370881"/>
                          <a:gd name="connsiteX301" fmla="*/ 2272553 w 2657256"/>
                          <a:gd name="connsiteY301" fmla="*/ 3084011 h 3370881"/>
                          <a:gd name="connsiteX302" fmla="*/ 2259106 w 2657256"/>
                          <a:gd name="connsiteY302" fmla="*/ 3088493 h 3370881"/>
                          <a:gd name="connsiteX303" fmla="*/ 2241176 w 2657256"/>
                          <a:gd name="connsiteY303" fmla="*/ 3092976 h 3370881"/>
                          <a:gd name="connsiteX304" fmla="*/ 2209800 w 2657256"/>
                          <a:gd name="connsiteY304" fmla="*/ 3101940 h 3370881"/>
                          <a:gd name="connsiteX305" fmla="*/ 2205318 w 2657256"/>
                          <a:gd name="connsiteY305" fmla="*/ 3039187 h 3370881"/>
                          <a:gd name="connsiteX306" fmla="*/ 2218765 w 2657256"/>
                          <a:gd name="connsiteY306" fmla="*/ 3021258 h 3370881"/>
                          <a:gd name="connsiteX307" fmla="*/ 2245659 w 2657256"/>
                          <a:gd name="connsiteY307" fmla="*/ 2971952 h 3370881"/>
                          <a:gd name="connsiteX308" fmla="*/ 2268070 w 2657256"/>
                          <a:gd name="connsiteY308" fmla="*/ 2945058 h 3370881"/>
                          <a:gd name="connsiteX309" fmla="*/ 2298550 w 2657256"/>
                          <a:gd name="connsiteY309" fmla="*/ 2568540 h 3370881"/>
                          <a:gd name="connsiteX310" fmla="*/ 2284986 w 2657256"/>
                          <a:gd name="connsiteY310" fmla="*/ 2532681 h 3370881"/>
                          <a:gd name="connsiteX311" fmla="*/ 2293273 w 2657256"/>
                          <a:gd name="connsiteY311" fmla="*/ 2496653 h 3370881"/>
                          <a:gd name="connsiteX312" fmla="*/ 2278152 w 2657256"/>
                          <a:gd name="connsiteY312" fmla="*/ 2475178 h 3370881"/>
                          <a:gd name="connsiteX313" fmla="*/ 2245659 w 2657256"/>
                          <a:gd name="connsiteY313" fmla="*/ 2389247 h 3370881"/>
                          <a:gd name="connsiteX314" fmla="*/ 2195507 w 2657256"/>
                          <a:gd name="connsiteY314" fmla="*/ 2241328 h 3370881"/>
                          <a:gd name="connsiteX315" fmla="*/ 2083786 w 2657256"/>
                          <a:gd name="connsiteY315" fmla="*/ 2040300 h 3370881"/>
                          <a:gd name="connsiteX316" fmla="*/ 2048773 w 2657256"/>
                          <a:gd name="connsiteY316" fmla="*/ 2017971 h 3370881"/>
                          <a:gd name="connsiteX317" fmla="*/ 2074314 w 2657256"/>
                          <a:gd name="connsiteY317" fmla="*/ 2011967 h 3370881"/>
                          <a:gd name="connsiteX318" fmla="*/ 2034988 w 2657256"/>
                          <a:gd name="connsiteY318" fmla="*/ 2003764 h 3370881"/>
                          <a:gd name="connsiteX319" fmla="*/ 2026023 w 2657256"/>
                          <a:gd name="connsiteY319" fmla="*/ 2026176 h 3370881"/>
                          <a:gd name="connsiteX320" fmla="*/ 2021541 w 2657256"/>
                          <a:gd name="connsiteY320" fmla="*/ 2039623 h 3370881"/>
                          <a:gd name="connsiteX321" fmla="*/ 1999129 w 2657256"/>
                          <a:gd name="connsiteY321" fmla="*/ 2053070 h 3370881"/>
                          <a:gd name="connsiteX322" fmla="*/ 1990165 w 2657256"/>
                          <a:gd name="connsiteY322" fmla="*/ 2070999 h 3370881"/>
                          <a:gd name="connsiteX323" fmla="*/ 1967753 w 2657256"/>
                          <a:gd name="connsiteY323" fmla="*/ 2106858 h 3370881"/>
                          <a:gd name="connsiteX324" fmla="*/ 1981200 w 2657256"/>
                          <a:gd name="connsiteY324" fmla="*/ 2223399 h 3370881"/>
                          <a:gd name="connsiteX325" fmla="*/ 1994647 w 2657256"/>
                          <a:gd name="connsiteY325" fmla="*/ 2254776 h 3370881"/>
                          <a:gd name="connsiteX326" fmla="*/ 2003612 w 2657256"/>
                          <a:gd name="connsiteY326" fmla="*/ 2272705 h 3370881"/>
                          <a:gd name="connsiteX327" fmla="*/ 2026023 w 2657256"/>
                          <a:gd name="connsiteY327" fmla="*/ 2304081 h 3370881"/>
                          <a:gd name="connsiteX328" fmla="*/ 2043953 w 2657256"/>
                          <a:gd name="connsiteY328" fmla="*/ 2348905 h 3370881"/>
                          <a:gd name="connsiteX329" fmla="*/ 2061882 w 2657256"/>
                          <a:gd name="connsiteY329" fmla="*/ 2371317 h 3370881"/>
                          <a:gd name="connsiteX330" fmla="*/ 2088776 w 2657256"/>
                          <a:gd name="connsiteY330" fmla="*/ 2434070 h 3370881"/>
                          <a:gd name="connsiteX331" fmla="*/ 2102223 w 2657256"/>
                          <a:gd name="connsiteY331" fmla="*/ 2465446 h 3370881"/>
                          <a:gd name="connsiteX332" fmla="*/ 2106706 w 2657256"/>
                          <a:gd name="connsiteY332" fmla="*/ 2496823 h 3370881"/>
                          <a:gd name="connsiteX333" fmla="*/ 2124635 w 2657256"/>
                          <a:gd name="connsiteY333" fmla="*/ 2559576 h 3370881"/>
                          <a:gd name="connsiteX334" fmla="*/ 2138082 w 2657256"/>
                          <a:gd name="connsiteY334" fmla="*/ 2649223 h 3370881"/>
                          <a:gd name="connsiteX335" fmla="*/ 2147047 w 2657256"/>
                          <a:gd name="connsiteY335" fmla="*/ 2685081 h 3370881"/>
                          <a:gd name="connsiteX336" fmla="*/ 2151529 w 2657256"/>
                          <a:gd name="connsiteY336" fmla="*/ 2716458 h 3370881"/>
                          <a:gd name="connsiteX337" fmla="*/ 2160494 w 2657256"/>
                          <a:gd name="connsiteY337" fmla="*/ 2770246 h 3370881"/>
                          <a:gd name="connsiteX338" fmla="*/ 2156012 w 2657256"/>
                          <a:gd name="connsiteY338" fmla="*/ 2962987 h 3370881"/>
                          <a:gd name="connsiteX339" fmla="*/ 2138082 w 2657256"/>
                          <a:gd name="connsiteY339" fmla="*/ 3043670 h 3370881"/>
                          <a:gd name="connsiteX340" fmla="*/ 2133600 w 2657256"/>
                          <a:gd name="connsiteY340" fmla="*/ 3061599 h 3370881"/>
                          <a:gd name="connsiteX341" fmla="*/ 2120153 w 2657256"/>
                          <a:gd name="connsiteY341" fmla="*/ 3079529 h 3370881"/>
                          <a:gd name="connsiteX342" fmla="*/ 2111188 w 2657256"/>
                          <a:gd name="connsiteY342" fmla="*/ 3106423 h 3370881"/>
                          <a:gd name="connsiteX343" fmla="*/ 2088776 w 2657256"/>
                          <a:gd name="connsiteY343" fmla="*/ 3137799 h 3370881"/>
                          <a:gd name="connsiteX344" fmla="*/ 2075329 w 2657256"/>
                          <a:gd name="connsiteY344" fmla="*/ 3164693 h 3370881"/>
                          <a:gd name="connsiteX345" fmla="*/ 2061882 w 2657256"/>
                          <a:gd name="connsiteY345" fmla="*/ 3169176 h 3370881"/>
                          <a:gd name="connsiteX346" fmla="*/ 2021541 w 2657256"/>
                          <a:gd name="connsiteY346" fmla="*/ 3164693 h 3370881"/>
                          <a:gd name="connsiteX347" fmla="*/ 2012576 w 2657256"/>
                          <a:gd name="connsiteY347" fmla="*/ 3119870 h 3370881"/>
                          <a:gd name="connsiteX348" fmla="*/ 2048435 w 2657256"/>
                          <a:gd name="connsiteY348" fmla="*/ 3021258 h 3370881"/>
                          <a:gd name="connsiteX349" fmla="*/ 2048435 w 2657256"/>
                          <a:gd name="connsiteY349" fmla="*/ 3021258 h 3370881"/>
                          <a:gd name="connsiteX350" fmla="*/ 2061882 w 2657256"/>
                          <a:gd name="connsiteY350" fmla="*/ 2967470 h 3370881"/>
                          <a:gd name="connsiteX351" fmla="*/ 2070847 w 2657256"/>
                          <a:gd name="connsiteY351" fmla="*/ 2882305 h 3370881"/>
                          <a:gd name="connsiteX352" fmla="*/ 2066365 w 2657256"/>
                          <a:gd name="connsiteY352" fmla="*/ 2725423 h 3370881"/>
                          <a:gd name="connsiteX353" fmla="*/ 2043953 w 2657256"/>
                          <a:gd name="connsiteY353" fmla="*/ 2649223 h 3370881"/>
                          <a:gd name="connsiteX354" fmla="*/ 2030506 w 2657256"/>
                          <a:gd name="connsiteY354" fmla="*/ 2622329 h 3370881"/>
                          <a:gd name="connsiteX355" fmla="*/ 2017059 w 2657256"/>
                          <a:gd name="connsiteY355" fmla="*/ 2581987 h 3370881"/>
                          <a:gd name="connsiteX356" fmla="*/ 1981200 w 2657256"/>
                          <a:gd name="connsiteY356" fmla="*/ 2514752 h 3370881"/>
                          <a:gd name="connsiteX357" fmla="*/ 1972235 w 2657256"/>
                          <a:gd name="connsiteY357" fmla="*/ 2501305 h 3370881"/>
                          <a:gd name="connsiteX358" fmla="*/ 1958788 w 2657256"/>
                          <a:gd name="connsiteY358" fmla="*/ 2478893 h 3370881"/>
                          <a:gd name="connsiteX359" fmla="*/ 1905000 w 2657256"/>
                          <a:gd name="connsiteY359" fmla="*/ 2398211 h 3370881"/>
                          <a:gd name="connsiteX360" fmla="*/ 1882588 w 2657256"/>
                          <a:gd name="connsiteY360" fmla="*/ 2357870 h 3370881"/>
                          <a:gd name="connsiteX361" fmla="*/ 1869141 w 2657256"/>
                          <a:gd name="connsiteY361" fmla="*/ 2339940 h 3370881"/>
                          <a:gd name="connsiteX362" fmla="*/ 1806388 w 2657256"/>
                          <a:gd name="connsiteY362" fmla="*/ 2313046 h 3370881"/>
                          <a:gd name="connsiteX363" fmla="*/ 1779494 w 2657256"/>
                          <a:gd name="connsiteY363" fmla="*/ 2304081 h 3370881"/>
                          <a:gd name="connsiteX364" fmla="*/ 1752600 w 2657256"/>
                          <a:gd name="connsiteY364" fmla="*/ 2299599 h 3370881"/>
                          <a:gd name="connsiteX365" fmla="*/ 1680882 w 2657256"/>
                          <a:gd name="connsiteY365" fmla="*/ 2277187 h 3370881"/>
                          <a:gd name="connsiteX366" fmla="*/ 1662953 w 2657256"/>
                          <a:gd name="connsiteY366" fmla="*/ 2272705 h 3370881"/>
                          <a:gd name="connsiteX367" fmla="*/ 1640541 w 2657256"/>
                          <a:gd name="connsiteY367" fmla="*/ 2259258 h 3370881"/>
                          <a:gd name="connsiteX368" fmla="*/ 1626248 w 2657256"/>
                          <a:gd name="connsiteY368" fmla="*/ 2285644 h 3370881"/>
                          <a:gd name="connsiteX369" fmla="*/ 1537447 w 2657256"/>
                          <a:gd name="connsiteY369" fmla="*/ 2329960 h 3370881"/>
                          <a:gd name="connsiteX370" fmla="*/ 1571993 w 2657256"/>
                          <a:gd name="connsiteY370" fmla="*/ 2317957 h 3370881"/>
                          <a:gd name="connsiteX371" fmla="*/ 1488141 w 2657256"/>
                          <a:gd name="connsiteY371" fmla="*/ 2313046 h 3370881"/>
                          <a:gd name="connsiteX372" fmla="*/ 1500444 w 2657256"/>
                          <a:gd name="connsiteY372" fmla="*/ 2355271 h 3370881"/>
                          <a:gd name="connsiteX373" fmla="*/ 1402678 w 2657256"/>
                          <a:gd name="connsiteY373" fmla="*/ 2339641 h 3370881"/>
                          <a:gd name="connsiteX374" fmla="*/ 1322892 w 2657256"/>
                          <a:gd name="connsiteY374" fmla="*/ 2336952 h 3370881"/>
                          <a:gd name="connsiteX375" fmla="*/ 1199384 w 2657256"/>
                          <a:gd name="connsiteY375" fmla="*/ 2307041 h 3370881"/>
                          <a:gd name="connsiteX376" fmla="*/ 1066800 w 2657256"/>
                          <a:gd name="connsiteY376" fmla="*/ 2272705 h 3370881"/>
                          <a:gd name="connsiteX377" fmla="*/ 1030941 w 2657256"/>
                          <a:gd name="connsiteY377" fmla="*/ 2263740 h 3370881"/>
                          <a:gd name="connsiteX378" fmla="*/ 986118 w 2657256"/>
                          <a:gd name="connsiteY378" fmla="*/ 2241329 h 3370881"/>
                          <a:gd name="connsiteX379" fmla="*/ 968188 w 2657256"/>
                          <a:gd name="connsiteY379" fmla="*/ 2232364 h 3370881"/>
                          <a:gd name="connsiteX380" fmla="*/ 936812 w 2657256"/>
                          <a:gd name="connsiteY380" fmla="*/ 2214434 h 3370881"/>
                          <a:gd name="connsiteX381" fmla="*/ 905435 w 2657256"/>
                          <a:gd name="connsiteY381" fmla="*/ 2196505 h 3370881"/>
                          <a:gd name="connsiteX382" fmla="*/ 869576 w 2657256"/>
                          <a:gd name="connsiteY382" fmla="*/ 2209952 h 3370881"/>
                          <a:gd name="connsiteX383" fmla="*/ 856129 w 2657256"/>
                          <a:gd name="connsiteY383" fmla="*/ 2227881 h 3370881"/>
                          <a:gd name="connsiteX384" fmla="*/ 815788 w 2657256"/>
                          <a:gd name="connsiteY384" fmla="*/ 2268223 h 3370881"/>
                          <a:gd name="connsiteX385" fmla="*/ 788894 w 2657256"/>
                          <a:gd name="connsiteY385" fmla="*/ 2290634 h 3370881"/>
                          <a:gd name="connsiteX386" fmla="*/ 762000 w 2657256"/>
                          <a:gd name="connsiteY386" fmla="*/ 2313046 h 3370881"/>
                          <a:gd name="connsiteX387" fmla="*/ 753035 w 2657256"/>
                          <a:gd name="connsiteY387" fmla="*/ 2326493 h 3370881"/>
                          <a:gd name="connsiteX388" fmla="*/ 735106 w 2657256"/>
                          <a:gd name="connsiteY388" fmla="*/ 2339940 h 3370881"/>
                          <a:gd name="connsiteX389" fmla="*/ 712694 w 2657256"/>
                          <a:gd name="connsiteY389" fmla="*/ 2362352 h 3370881"/>
                          <a:gd name="connsiteX390" fmla="*/ 694765 w 2657256"/>
                          <a:gd name="connsiteY390" fmla="*/ 2375799 h 3370881"/>
                          <a:gd name="connsiteX391" fmla="*/ 681318 w 2657256"/>
                          <a:gd name="connsiteY391" fmla="*/ 2393729 h 3370881"/>
                          <a:gd name="connsiteX392" fmla="*/ 667870 w 2657256"/>
                          <a:gd name="connsiteY392" fmla="*/ 2402693 h 3370881"/>
                          <a:gd name="connsiteX393" fmla="*/ 623047 w 2657256"/>
                          <a:gd name="connsiteY393" fmla="*/ 2443034 h 3370881"/>
                          <a:gd name="connsiteX394" fmla="*/ 600635 w 2657256"/>
                          <a:gd name="connsiteY394" fmla="*/ 2474411 h 3370881"/>
                          <a:gd name="connsiteX395" fmla="*/ 587188 w 2657256"/>
                          <a:gd name="connsiteY395" fmla="*/ 2514752 h 3370881"/>
                          <a:gd name="connsiteX396" fmla="*/ 582706 w 2657256"/>
                          <a:gd name="connsiteY396" fmla="*/ 2546129 h 3370881"/>
                          <a:gd name="connsiteX397" fmla="*/ 596153 w 2657256"/>
                          <a:gd name="connsiteY397" fmla="*/ 2635776 h 3370881"/>
                          <a:gd name="connsiteX398" fmla="*/ 600635 w 2657256"/>
                          <a:gd name="connsiteY398" fmla="*/ 2653705 h 3370881"/>
                          <a:gd name="connsiteX399" fmla="*/ 609600 w 2657256"/>
                          <a:gd name="connsiteY399" fmla="*/ 2671634 h 3370881"/>
                          <a:gd name="connsiteX400" fmla="*/ 614082 w 2657256"/>
                          <a:gd name="connsiteY400" fmla="*/ 2689564 h 3370881"/>
                          <a:gd name="connsiteX401" fmla="*/ 623047 w 2657256"/>
                          <a:gd name="connsiteY401" fmla="*/ 2711976 h 3370881"/>
                          <a:gd name="connsiteX402" fmla="*/ 627529 w 2657256"/>
                          <a:gd name="connsiteY402" fmla="*/ 2734387 h 3370881"/>
                          <a:gd name="connsiteX403" fmla="*/ 640976 w 2657256"/>
                          <a:gd name="connsiteY403" fmla="*/ 2765764 h 3370881"/>
                          <a:gd name="connsiteX404" fmla="*/ 645459 w 2657256"/>
                          <a:gd name="connsiteY404" fmla="*/ 2779211 h 3370881"/>
                          <a:gd name="connsiteX405" fmla="*/ 658906 w 2657256"/>
                          <a:gd name="connsiteY405" fmla="*/ 2801623 h 3370881"/>
                          <a:gd name="connsiteX406" fmla="*/ 676835 w 2657256"/>
                          <a:gd name="connsiteY406" fmla="*/ 2864376 h 3370881"/>
                          <a:gd name="connsiteX407" fmla="*/ 690282 w 2657256"/>
                          <a:gd name="connsiteY407" fmla="*/ 2895752 h 3370881"/>
                          <a:gd name="connsiteX408" fmla="*/ 699247 w 2657256"/>
                          <a:gd name="connsiteY408" fmla="*/ 2940576 h 3370881"/>
                          <a:gd name="connsiteX409" fmla="*/ 703729 w 2657256"/>
                          <a:gd name="connsiteY409" fmla="*/ 2967470 h 3370881"/>
                          <a:gd name="connsiteX410" fmla="*/ 717176 w 2657256"/>
                          <a:gd name="connsiteY410" fmla="*/ 2994364 h 3370881"/>
                          <a:gd name="connsiteX411" fmla="*/ 735106 w 2657256"/>
                          <a:gd name="connsiteY411" fmla="*/ 3052634 h 3370881"/>
                          <a:gd name="connsiteX412" fmla="*/ 739588 w 2657256"/>
                          <a:gd name="connsiteY412" fmla="*/ 3079529 h 3370881"/>
                          <a:gd name="connsiteX413" fmla="*/ 762000 w 2657256"/>
                          <a:gd name="connsiteY413" fmla="*/ 3142281 h 3370881"/>
                          <a:gd name="connsiteX414" fmla="*/ 766482 w 2657256"/>
                          <a:gd name="connsiteY414" fmla="*/ 3231929 h 3370881"/>
                          <a:gd name="connsiteX415" fmla="*/ 770965 w 2657256"/>
                          <a:gd name="connsiteY415" fmla="*/ 3254340 h 3370881"/>
                          <a:gd name="connsiteX416" fmla="*/ 775447 w 2657256"/>
                          <a:gd name="connsiteY416" fmla="*/ 3285717 h 3370881"/>
                          <a:gd name="connsiteX417" fmla="*/ 748553 w 2657256"/>
                          <a:gd name="connsiteY417" fmla="*/ 3335023 h 3370881"/>
                          <a:gd name="connsiteX418" fmla="*/ 721659 w 2657256"/>
                          <a:gd name="connsiteY418" fmla="*/ 3343987 h 3370881"/>
                          <a:gd name="connsiteX419" fmla="*/ 708212 w 2657256"/>
                          <a:gd name="connsiteY419" fmla="*/ 3348470 h 3370881"/>
                          <a:gd name="connsiteX420" fmla="*/ 623047 w 2657256"/>
                          <a:gd name="connsiteY420" fmla="*/ 3330540 h 3370881"/>
                          <a:gd name="connsiteX421" fmla="*/ 609600 w 2657256"/>
                          <a:gd name="connsiteY421" fmla="*/ 3308129 h 3370881"/>
                          <a:gd name="connsiteX422" fmla="*/ 591670 w 2657256"/>
                          <a:gd name="connsiteY422" fmla="*/ 3267787 h 3370881"/>
                          <a:gd name="connsiteX423" fmla="*/ 560294 w 2657256"/>
                          <a:gd name="connsiteY423" fmla="*/ 3209517 h 3370881"/>
                          <a:gd name="connsiteX424" fmla="*/ 551329 w 2657256"/>
                          <a:gd name="connsiteY424" fmla="*/ 3196070 h 3370881"/>
                          <a:gd name="connsiteX425" fmla="*/ 528918 w 2657256"/>
                          <a:gd name="connsiteY425" fmla="*/ 3173658 h 3370881"/>
                          <a:gd name="connsiteX426" fmla="*/ 519953 w 2657256"/>
                          <a:gd name="connsiteY426" fmla="*/ 3128834 h 3370881"/>
                          <a:gd name="connsiteX427" fmla="*/ 524435 w 2657256"/>
                          <a:gd name="connsiteY427" fmla="*/ 3101940 h 3370881"/>
                          <a:gd name="connsiteX428" fmla="*/ 528918 w 2657256"/>
                          <a:gd name="connsiteY428" fmla="*/ 3088493 h 3370881"/>
                          <a:gd name="connsiteX429" fmla="*/ 542365 w 2657256"/>
                          <a:gd name="connsiteY429" fmla="*/ 3052634 h 3370881"/>
                          <a:gd name="connsiteX430" fmla="*/ 484094 w 2657256"/>
                          <a:gd name="connsiteY430" fmla="*/ 2886787 h 3370881"/>
                          <a:gd name="connsiteX431" fmla="*/ 443753 w 2657256"/>
                          <a:gd name="connsiteY431" fmla="*/ 2779211 h 3370881"/>
                          <a:gd name="connsiteX432" fmla="*/ 439270 w 2657256"/>
                          <a:gd name="connsiteY432" fmla="*/ 2752317 h 3370881"/>
                          <a:gd name="connsiteX433" fmla="*/ 430306 w 2657256"/>
                          <a:gd name="connsiteY433" fmla="*/ 2716458 h 3370881"/>
                          <a:gd name="connsiteX434" fmla="*/ 425823 w 2657256"/>
                          <a:gd name="connsiteY434" fmla="*/ 2680599 h 3370881"/>
                          <a:gd name="connsiteX435" fmla="*/ 398929 w 2657256"/>
                          <a:gd name="connsiteY435" fmla="*/ 2599917 h 3370881"/>
                          <a:gd name="connsiteX436" fmla="*/ 385482 w 2657256"/>
                          <a:gd name="connsiteY436" fmla="*/ 2568540 h 3370881"/>
                          <a:gd name="connsiteX437" fmla="*/ 381000 w 2657256"/>
                          <a:gd name="connsiteY437" fmla="*/ 2550611 h 3370881"/>
                          <a:gd name="connsiteX438" fmla="*/ 372035 w 2657256"/>
                          <a:gd name="connsiteY438" fmla="*/ 2483376 h 3370881"/>
                          <a:gd name="connsiteX439" fmla="*/ 367553 w 2657256"/>
                          <a:gd name="connsiteY439" fmla="*/ 2469929 h 3370881"/>
                          <a:gd name="connsiteX440" fmla="*/ 407894 w 2657256"/>
                          <a:gd name="connsiteY440" fmla="*/ 2451999 h 3370881"/>
                          <a:gd name="connsiteX441" fmla="*/ 515470 w 2657256"/>
                          <a:gd name="connsiteY441" fmla="*/ 2407176 h 3370881"/>
                          <a:gd name="connsiteX442" fmla="*/ 578223 w 2657256"/>
                          <a:gd name="connsiteY442" fmla="*/ 2353387 h 3370881"/>
                          <a:gd name="connsiteX443" fmla="*/ 587188 w 2657256"/>
                          <a:gd name="connsiteY443" fmla="*/ 2330976 h 3370881"/>
                          <a:gd name="connsiteX444" fmla="*/ 614082 w 2657256"/>
                          <a:gd name="connsiteY444" fmla="*/ 2254776 h 3370881"/>
                          <a:gd name="connsiteX445" fmla="*/ 649941 w 2657256"/>
                          <a:gd name="connsiteY445" fmla="*/ 2200987 h 3370881"/>
                          <a:gd name="connsiteX446" fmla="*/ 690282 w 2657256"/>
                          <a:gd name="connsiteY446" fmla="*/ 2174093 h 3370881"/>
                          <a:gd name="connsiteX447" fmla="*/ 703729 w 2657256"/>
                          <a:gd name="connsiteY447" fmla="*/ 2165129 h 3370881"/>
                          <a:gd name="connsiteX448" fmla="*/ 739588 w 2657256"/>
                          <a:gd name="connsiteY448" fmla="*/ 2147199 h 3370881"/>
                          <a:gd name="connsiteX449" fmla="*/ 708212 w 2657256"/>
                          <a:gd name="connsiteY449" fmla="*/ 2187540 h 3370881"/>
                          <a:gd name="connsiteX450" fmla="*/ 654423 w 2657256"/>
                          <a:gd name="connsiteY450" fmla="*/ 2241329 h 3370881"/>
                          <a:gd name="connsiteX451" fmla="*/ 636494 w 2657256"/>
                          <a:gd name="connsiteY451" fmla="*/ 2259258 h 3370881"/>
                          <a:gd name="connsiteX452" fmla="*/ 614082 w 2657256"/>
                          <a:gd name="connsiteY452" fmla="*/ 2286152 h 3370881"/>
                          <a:gd name="connsiteX453" fmla="*/ 592179 w 2657256"/>
                          <a:gd name="connsiteY453" fmla="*/ 2282347 h 3370881"/>
                          <a:gd name="connsiteX454" fmla="*/ 555980 w 2657256"/>
                          <a:gd name="connsiteY454" fmla="*/ 2313892 h 3370881"/>
                          <a:gd name="connsiteX455" fmla="*/ 524435 w 2657256"/>
                          <a:gd name="connsiteY455" fmla="*/ 2348905 h 3370881"/>
                          <a:gd name="connsiteX456" fmla="*/ 502023 w 2657256"/>
                          <a:gd name="connsiteY456" fmla="*/ 2362352 h 3370881"/>
                          <a:gd name="connsiteX457" fmla="*/ 461682 w 2657256"/>
                          <a:gd name="connsiteY457" fmla="*/ 2389246 h 3370881"/>
                          <a:gd name="connsiteX458" fmla="*/ 448235 w 2657256"/>
                          <a:gd name="connsiteY458" fmla="*/ 2398211 h 3370881"/>
                          <a:gd name="connsiteX459" fmla="*/ 430306 w 2657256"/>
                          <a:gd name="connsiteY459" fmla="*/ 2407176 h 3370881"/>
                          <a:gd name="connsiteX460" fmla="*/ 412376 w 2657256"/>
                          <a:gd name="connsiteY460" fmla="*/ 2420623 h 3370881"/>
                          <a:gd name="connsiteX461" fmla="*/ 389965 w 2657256"/>
                          <a:gd name="connsiteY461" fmla="*/ 2429587 h 3370881"/>
                          <a:gd name="connsiteX462" fmla="*/ 372035 w 2657256"/>
                          <a:gd name="connsiteY462" fmla="*/ 2443034 h 3370881"/>
                          <a:gd name="connsiteX463" fmla="*/ 318247 w 2657256"/>
                          <a:gd name="connsiteY463" fmla="*/ 2474411 h 3370881"/>
                          <a:gd name="connsiteX464" fmla="*/ 304800 w 2657256"/>
                          <a:gd name="connsiteY464" fmla="*/ 2492340 h 3370881"/>
                          <a:gd name="connsiteX465" fmla="*/ 282388 w 2657256"/>
                          <a:gd name="connsiteY465" fmla="*/ 2519234 h 3370881"/>
                          <a:gd name="connsiteX466" fmla="*/ 295835 w 2657256"/>
                          <a:gd name="connsiteY466" fmla="*/ 2815070 h 3370881"/>
                          <a:gd name="connsiteX467" fmla="*/ 300318 w 2657256"/>
                          <a:gd name="connsiteY467" fmla="*/ 2837481 h 3370881"/>
                          <a:gd name="connsiteX468" fmla="*/ 304800 w 2657256"/>
                          <a:gd name="connsiteY468" fmla="*/ 2868858 h 3370881"/>
                          <a:gd name="connsiteX469" fmla="*/ 309282 w 2657256"/>
                          <a:gd name="connsiteY469" fmla="*/ 2927129 h 3370881"/>
                          <a:gd name="connsiteX470" fmla="*/ 322729 w 2657256"/>
                          <a:gd name="connsiteY470" fmla="*/ 2985399 h 3370881"/>
                          <a:gd name="connsiteX471" fmla="*/ 327212 w 2657256"/>
                          <a:gd name="connsiteY471" fmla="*/ 3012293 h 3370881"/>
                          <a:gd name="connsiteX472" fmla="*/ 331694 w 2657256"/>
                          <a:gd name="connsiteY472" fmla="*/ 3043670 h 3370881"/>
                          <a:gd name="connsiteX473" fmla="*/ 345141 w 2657256"/>
                          <a:gd name="connsiteY473" fmla="*/ 3070564 h 3370881"/>
                          <a:gd name="connsiteX474" fmla="*/ 367553 w 2657256"/>
                          <a:gd name="connsiteY474" fmla="*/ 3124352 h 3370881"/>
                          <a:gd name="connsiteX475" fmla="*/ 381000 w 2657256"/>
                          <a:gd name="connsiteY475" fmla="*/ 3182623 h 3370881"/>
                          <a:gd name="connsiteX476" fmla="*/ 389965 w 2657256"/>
                          <a:gd name="connsiteY476" fmla="*/ 3196070 h 3370881"/>
                          <a:gd name="connsiteX477" fmla="*/ 394447 w 2657256"/>
                          <a:gd name="connsiteY477" fmla="*/ 3213999 h 3370881"/>
                          <a:gd name="connsiteX478" fmla="*/ 412376 w 2657256"/>
                          <a:gd name="connsiteY478" fmla="*/ 3245376 h 3370881"/>
                          <a:gd name="connsiteX479" fmla="*/ 416859 w 2657256"/>
                          <a:gd name="connsiteY479" fmla="*/ 3258823 h 3370881"/>
                          <a:gd name="connsiteX480" fmla="*/ 425823 w 2657256"/>
                          <a:gd name="connsiteY480" fmla="*/ 3272270 h 3370881"/>
                          <a:gd name="connsiteX481" fmla="*/ 439270 w 2657256"/>
                          <a:gd name="connsiteY481" fmla="*/ 3303646 h 3370881"/>
                          <a:gd name="connsiteX482" fmla="*/ 439270 w 2657256"/>
                          <a:gd name="connsiteY482" fmla="*/ 3352952 h 3370881"/>
                          <a:gd name="connsiteX483" fmla="*/ 430306 w 2657256"/>
                          <a:gd name="connsiteY483" fmla="*/ 3366399 h 3370881"/>
                          <a:gd name="connsiteX484" fmla="*/ 412376 w 2657256"/>
                          <a:gd name="connsiteY484" fmla="*/ 3370881 h 3370881"/>
                          <a:gd name="connsiteX485" fmla="*/ 295835 w 2657256"/>
                          <a:gd name="connsiteY485" fmla="*/ 3357434 h 3370881"/>
                          <a:gd name="connsiteX486" fmla="*/ 264459 w 2657256"/>
                          <a:gd name="connsiteY486" fmla="*/ 3276752 h 3370881"/>
                          <a:gd name="connsiteX487" fmla="*/ 259976 w 2657256"/>
                          <a:gd name="connsiteY487" fmla="*/ 3240893 h 3370881"/>
                          <a:gd name="connsiteX488" fmla="*/ 246529 w 2657256"/>
                          <a:gd name="connsiteY488" fmla="*/ 3178140 h 3370881"/>
                          <a:gd name="connsiteX489" fmla="*/ 237565 w 2657256"/>
                          <a:gd name="connsiteY489" fmla="*/ 3084011 h 3370881"/>
                          <a:gd name="connsiteX490" fmla="*/ 228600 w 2657256"/>
                          <a:gd name="connsiteY490" fmla="*/ 3057117 h 3370881"/>
                          <a:gd name="connsiteX491" fmla="*/ 219635 w 2657256"/>
                          <a:gd name="connsiteY491" fmla="*/ 3021258 h 3370881"/>
                          <a:gd name="connsiteX492" fmla="*/ 206188 w 2657256"/>
                          <a:gd name="connsiteY492" fmla="*/ 2980917 h 3370881"/>
                          <a:gd name="connsiteX493" fmla="*/ 201706 w 2657256"/>
                          <a:gd name="connsiteY493" fmla="*/ 2949540 h 3370881"/>
                          <a:gd name="connsiteX494" fmla="*/ 197223 w 2657256"/>
                          <a:gd name="connsiteY494" fmla="*/ 2927129 h 3370881"/>
                          <a:gd name="connsiteX495" fmla="*/ 192741 w 2657256"/>
                          <a:gd name="connsiteY495" fmla="*/ 2891270 h 3370881"/>
                          <a:gd name="connsiteX496" fmla="*/ 188259 w 2657256"/>
                          <a:gd name="connsiteY496" fmla="*/ 2850929 h 3370881"/>
                          <a:gd name="connsiteX497" fmla="*/ 179294 w 2657256"/>
                          <a:gd name="connsiteY497" fmla="*/ 2824034 h 3370881"/>
                          <a:gd name="connsiteX498" fmla="*/ 165847 w 2657256"/>
                          <a:gd name="connsiteY498" fmla="*/ 2774729 h 3370881"/>
                          <a:gd name="connsiteX499" fmla="*/ 161365 w 2657256"/>
                          <a:gd name="connsiteY499" fmla="*/ 2747834 h 3370881"/>
                          <a:gd name="connsiteX500" fmla="*/ 156882 w 2657256"/>
                          <a:gd name="connsiteY500" fmla="*/ 2559576 h 3370881"/>
                          <a:gd name="connsiteX501" fmla="*/ 152400 w 2657256"/>
                          <a:gd name="connsiteY501" fmla="*/ 2519234 h 3370881"/>
                          <a:gd name="connsiteX502" fmla="*/ 118035 w 2657256"/>
                          <a:gd name="connsiteY502" fmla="*/ 2400004 h 3370881"/>
                          <a:gd name="connsiteX503" fmla="*/ 117048 w 2657256"/>
                          <a:gd name="connsiteY503" fmla="*/ 2344423 h 3370881"/>
                          <a:gd name="connsiteX504" fmla="*/ 100106 w 2657256"/>
                          <a:gd name="connsiteY504" fmla="*/ 2330976 h 3370881"/>
                          <a:gd name="connsiteX505" fmla="*/ 138953 w 2657256"/>
                          <a:gd name="connsiteY505" fmla="*/ 2313046 h 3370881"/>
                          <a:gd name="connsiteX506" fmla="*/ 152400 w 2657256"/>
                          <a:gd name="connsiteY506" fmla="*/ 2304081 h 3370881"/>
                          <a:gd name="connsiteX507" fmla="*/ 170329 w 2657256"/>
                          <a:gd name="connsiteY507" fmla="*/ 2259258 h 3370881"/>
                          <a:gd name="connsiteX508" fmla="*/ 188259 w 2657256"/>
                          <a:gd name="connsiteY508" fmla="*/ 2223399 h 3370881"/>
                          <a:gd name="connsiteX509" fmla="*/ 206188 w 2657256"/>
                          <a:gd name="connsiteY509" fmla="*/ 2187540 h 3370881"/>
                          <a:gd name="connsiteX510" fmla="*/ 210670 w 2657256"/>
                          <a:gd name="connsiteY510" fmla="*/ 2174093 h 3370881"/>
                          <a:gd name="connsiteX511" fmla="*/ 219635 w 2657256"/>
                          <a:gd name="connsiteY511" fmla="*/ 2115823 h 3370881"/>
                          <a:gd name="connsiteX512" fmla="*/ 210670 w 2657256"/>
                          <a:gd name="connsiteY512" fmla="*/ 1958940 h 3370881"/>
                          <a:gd name="connsiteX513" fmla="*/ 192741 w 2657256"/>
                          <a:gd name="connsiteY513" fmla="*/ 1923081 h 3370881"/>
                          <a:gd name="connsiteX514" fmla="*/ 179294 w 2657256"/>
                          <a:gd name="connsiteY514" fmla="*/ 1891705 h 3370881"/>
                          <a:gd name="connsiteX515" fmla="*/ 165847 w 2657256"/>
                          <a:gd name="connsiteY515" fmla="*/ 1864811 h 3370881"/>
                          <a:gd name="connsiteX516" fmla="*/ 152400 w 2657256"/>
                          <a:gd name="connsiteY516" fmla="*/ 1833434 h 3370881"/>
                          <a:gd name="connsiteX517" fmla="*/ 143435 w 2657256"/>
                          <a:gd name="connsiteY517" fmla="*/ 1819987 h 3370881"/>
                          <a:gd name="connsiteX518" fmla="*/ 107576 w 2657256"/>
                          <a:gd name="connsiteY518" fmla="*/ 1784129 h 3370881"/>
                          <a:gd name="connsiteX519" fmla="*/ 94129 w 2657256"/>
                          <a:gd name="connsiteY519" fmla="*/ 1779646 h 3370881"/>
                          <a:gd name="connsiteX520" fmla="*/ 71718 w 2657256"/>
                          <a:gd name="connsiteY520" fmla="*/ 1770681 h 3370881"/>
                          <a:gd name="connsiteX521" fmla="*/ 58270 w 2657256"/>
                          <a:gd name="connsiteY521" fmla="*/ 1761717 h 3370881"/>
                          <a:gd name="connsiteX522" fmla="*/ 26894 w 2657256"/>
                          <a:gd name="connsiteY522" fmla="*/ 1730340 h 3370881"/>
                          <a:gd name="connsiteX523" fmla="*/ 0 w 2657256"/>
                          <a:gd name="connsiteY523" fmla="*/ 1707929 h 3370881"/>
                          <a:gd name="connsiteX0" fmla="*/ 0 w 2657256"/>
                          <a:gd name="connsiteY0" fmla="*/ 1707929 h 3370881"/>
                          <a:gd name="connsiteX1" fmla="*/ 22412 w 2657256"/>
                          <a:gd name="connsiteY1" fmla="*/ 1698964 h 3370881"/>
                          <a:gd name="connsiteX2" fmla="*/ 31376 w 2657256"/>
                          <a:gd name="connsiteY2" fmla="*/ 1681034 h 3370881"/>
                          <a:gd name="connsiteX3" fmla="*/ 44823 w 2657256"/>
                          <a:gd name="connsiteY3" fmla="*/ 1672070 h 3370881"/>
                          <a:gd name="connsiteX4" fmla="*/ 58270 w 2657256"/>
                          <a:gd name="connsiteY4" fmla="*/ 1654140 h 3370881"/>
                          <a:gd name="connsiteX5" fmla="*/ 76200 w 2657256"/>
                          <a:gd name="connsiteY5" fmla="*/ 1645176 h 3370881"/>
                          <a:gd name="connsiteX6" fmla="*/ 98612 w 2657256"/>
                          <a:gd name="connsiteY6" fmla="*/ 1636211 h 3370881"/>
                          <a:gd name="connsiteX7" fmla="*/ 125506 w 2657256"/>
                          <a:gd name="connsiteY7" fmla="*/ 1627246 h 3370881"/>
                          <a:gd name="connsiteX8" fmla="*/ 152400 w 2657256"/>
                          <a:gd name="connsiteY8" fmla="*/ 1609317 h 3370881"/>
                          <a:gd name="connsiteX9" fmla="*/ 170329 w 2657256"/>
                          <a:gd name="connsiteY9" fmla="*/ 1600352 h 3370881"/>
                          <a:gd name="connsiteX10" fmla="*/ 188259 w 2657256"/>
                          <a:gd name="connsiteY10" fmla="*/ 1582423 h 3370881"/>
                          <a:gd name="connsiteX11" fmla="*/ 228600 w 2657256"/>
                          <a:gd name="connsiteY11" fmla="*/ 1564493 h 3370881"/>
                          <a:gd name="connsiteX12" fmla="*/ 255494 w 2657256"/>
                          <a:gd name="connsiteY12" fmla="*/ 1546564 h 3370881"/>
                          <a:gd name="connsiteX13" fmla="*/ 300318 w 2657256"/>
                          <a:gd name="connsiteY13" fmla="*/ 1524152 h 3370881"/>
                          <a:gd name="connsiteX14" fmla="*/ 313765 w 2657256"/>
                          <a:gd name="connsiteY14" fmla="*/ 1515187 h 3370881"/>
                          <a:gd name="connsiteX15" fmla="*/ 340659 w 2657256"/>
                          <a:gd name="connsiteY15" fmla="*/ 1510705 h 3370881"/>
                          <a:gd name="connsiteX16" fmla="*/ 363070 w 2657256"/>
                          <a:gd name="connsiteY16" fmla="*/ 1506223 h 3370881"/>
                          <a:gd name="connsiteX17" fmla="*/ 389965 w 2657256"/>
                          <a:gd name="connsiteY17" fmla="*/ 1501740 h 3370881"/>
                          <a:gd name="connsiteX18" fmla="*/ 425823 w 2657256"/>
                          <a:gd name="connsiteY18" fmla="*/ 1497258 h 3370881"/>
                          <a:gd name="connsiteX19" fmla="*/ 470647 w 2657256"/>
                          <a:gd name="connsiteY19" fmla="*/ 1488293 h 3370881"/>
                          <a:gd name="connsiteX20" fmla="*/ 515470 w 2657256"/>
                          <a:gd name="connsiteY20" fmla="*/ 1479329 h 3370881"/>
                          <a:gd name="connsiteX21" fmla="*/ 528918 w 2657256"/>
                          <a:gd name="connsiteY21" fmla="*/ 1470364 h 3370881"/>
                          <a:gd name="connsiteX22" fmla="*/ 600635 w 2657256"/>
                          <a:gd name="connsiteY22" fmla="*/ 1456917 h 3370881"/>
                          <a:gd name="connsiteX23" fmla="*/ 690282 w 2657256"/>
                          <a:gd name="connsiteY23" fmla="*/ 1447952 h 3370881"/>
                          <a:gd name="connsiteX24" fmla="*/ 793376 w 2657256"/>
                          <a:gd name="connsiteY24" fmla="*/ 1452434 h 3370881"/>
                          <a:gd name="connsiteX25" fmla="*/ 874059 w 2657256"/>
                          <a:gd name="connsiteY25" fmla="*/ 1465881 h 3370881"/>
                          <a:gd name="connsiteX26" fmla="*/ 914400 w 2657256"/>
                          <a:gd name="connsiteY26" fmla="*/ 1470364 h 3370881"/>
                          <a:gd name="connsiteX27" fmla="*/ 1030941 w 2657256"/>
                          <a:gd name="connsiteY27" fmla="*/ 1483811 h 3370881"/>
                          <a:gd name="connsiteX28" fmla="*/ 1151965 w 2657256"/>
                          <a:gd name="connsiteY28" fmla="*/ 1492776 h 3370881"/>
                          <a:gd name="connsiteX29" fmla="*/ 1281953 w 2657256"/>
                          <a:gd name="connsiteY29" fmla="*/ 1501740 h 3370881"/>
                          <a:gd name="connsiteX30" fmla="*/ 1465729 w 2657256"/>
                          <a:gd name="connsiteY30" fmla="*/ 1497258 h 3370881"/>
                          <a:gd name="connsiteX31" fmla="*/ 1510553 w 2657256"/>
                          <a:gd name="connsiteY31" fmla="*/ 1492776 h 3370881"/>
                          <a:gd name="connsiteX32" fmla="*/ 1582270 w 2657256"/>
                          <a:gd name="connsiteY32" fmla="*/ 1461399 h 3370881"/>
                          <a:gd name="connsiteX33" fmla="*/ 1604682 w 2657256"/>
                          <a:gd name="connsiteY33" fmla="*/ 1456917 h 3370881"/>
                          <a:gd name="connsiteX34" fmla="*/ 1622612 w 2657256"/>
                          <a:gd name="connsiteY34" fmla="*/ 1447952 h 3370881"/>
                          <a:gd name="connsiteX35" fmla="*/ 1645023 w 2657256"/>
                          <a:gd name="connsiteY35" fmla="*/ 1438987 h 3370881"/>
                          <a:gd name="connsiteX36" fmla="*/ 1662953 w 2657256"/>
                          <a:gd name="connsiteY36" fmla="*/ 1425540 h 3370881"/>
                          <a:gd name="connsiteX37" fmla="*/ 1698812 w 2657256"/>
                          <a:gd name="connsiteY37" fmla="*/ 1407611 h 3370881"/>
                          <a:gd name="connsiteX38" fmla="*/ 1739153 w 2657256"/>
                          <a:gd name="connsiteY38" fmla="*/ 1380717 h 3370881"/>
                          <a:gd name="connsiteX39" fmla="*/ 1752600 w 2657256"/>
                          <a:gd name="connsiteY39" fmla="*/ 1367270 h 3370881"/>
                          <a:gd name="connsiteX40" fmla="*/ 1775012 w 2657256"/>
                          <a:gd name="connsiteY40" fmla="*/ 1353823 h 3370881"/>
                          <a:gd name="connsiteX41" fmla="*/ 1797423 w 2657256"/>
                          <a:gd name="connsiteY41" fmla="*/ 1335893 h 3370881"/>
                          <a:gd name="connsiteX42" fmla="*/ 1810870 w 2657256"/>
                          <a:gd name="connsiteY42" fmla="*/ 1304517 h 3370881"/>
                          <a:gd name="connsiteX43" fmla="*/ 1815353 w 2657256"/>
                          <a:gd name="connsiteY43" fmla="*/ 1291070 h 3370881"/>
                          <a:gd name="connsiteX44" fmla="*/ 1801906 w 2657256"/>
                          <a:gd name="connsiteY44" fmla="*/ 1138670 h 3370881"/>
                          <a:gd name="connsiteX45" fmla="*/ 1792941 w 2657256"/>
                          <a:gd name="connsiteY45" fmla="*/ 1125223 h 3370881"/>
                          <a:gd name="connsiteX46" fmla="*/ 1757082 w 2657256"/>
                          <a:gd name="connsiteY46" fmla="*/ 1093846 h 3370881"/>
                          <a:gd name="connsiteX47" fmla="*/ 1730188 w 2657256"/>
                          <a:gd name="connsiteY47" fmla="*/ 1066952 h 3370881"/>
                          <a:gd name="connsiteX48" fmla="*/ 1703294 w 2657256"/>
                          <a:gd name="connsiteY48" fmla="*/ 1049023 h 3370881"/>
                          <a:gd name="connsiteX49" fmla="*/ 1622612 w 2657256"/>
                          <a:gd name="connsiteY49" fmla="*/ 1053505 h 3370881"/>
                          <a:gd name="connsiteX50" fmla="*/ 1595718 w 2657256"/>
                          <a:gd name="connsiteY50" fmla="*/ 1062470 h 3370881"/>
                          <a:gd name="connsiteX51" fmla="*/ 1573306 w 2657256"/>
                          <a:gd name="connsiteY51" fmla="*/ 1066952 h 3370881"/>
                          <a:gd name="connsiteX52" fmla="*/ 1453385 w 2657256"/>
                          <a:gd name="connsiteY52" fmla="*/ 1082761 h 3370881"/>
                          <a:gd name="connsiteX53" fmla="*/ 1326776 w 2657256"/>
                          <a:gd name="connsiteY53" fmla="*/ 1062470 h 3370881"/>
                          <a:gd name="connsiteX54" fmla="*/ 1308847 w 2657256"/>
                          <a:gd name="connsiteY54" fmla="*/ 1057987 h 3370881"/>
                          <a:gd name="connsiteX55" fmla="*/ 1277470 w 2657256"/>
                          <a:gd name="connsiteY55" fmla="*/ 1053505 h 3370881"/>
                          <a:gd name="connsiteX56" fmla="*/ 1259541 w 2657256"/>
                          <a:gd name="connsiteY56" fmla="*/ 1049023 h 3370881"/>
                          <a:gd name="connsiteX57" fmla="*/ 1232647 w 2657256"/>
                          <a:gd name="connsiteY57" fmla="*/ 1044540 h 3370881"/>
                          <a:gd name="connsiteX58" fmla="*/ 1053353 w 2657256"/>
                          <a:gd name="connsiteY58" fmla="*/ 1049023 h 3370881"/>
                          <a:gd name="connsiteX59" fmla="*/ 1035423 w 2657256"/>
                          <a:gd name="connsiteY59" fmla="*/ 1053505 h 3370881"/>
                          <a:gd name="connsiteX60" fmla="*/ 1008529 w 2657256"/>
                          <a:gd name="connsiteY60" fmla="*/ 1057987 h 3370881"/>
                          <a:gd name="connsiteX61" fmla="*/ 995082 w 2657256"/>
                          <a:gd name="connsiteY61" fmla="*/ 1062470 h 3370881"/>
                          <a:gd name="connsiteX62" fmla="*/ 945776 w 2657256"/>
                          <a:gd name="connsiteY62" fmla="*/ 1031093 h 3370881"/>
                          <a:gd name="connsiteX63" fmla="*/ 941294 w 2657256"/>
                          <a:gd name="connsiteY63" fmla="*/ 1017646 h 3370881"/>
                          <a:gd name="connsiteX64" fmla="*/ 932329 w 2657256"/>
                          <a:gd name="connsiteY64" fmla="*/ 919034 h 3370881"/>
                          <a:gd name="connsiteX65" fmla="*/ 914400 w 2657256"/>
                          <a:gd name="connsiteY65" fmla="*/ 901105 h 3370881"/>
                          <a:gd name="connsiteX66" fmla="*/ 918882 w 2657256"/>
                          <a:gd name="connsiteY66" fmla="*/ 869729 h 3370881"/>
                          <a:gd name="connsiteX67" fmla="*/ 941294 w 2657256"/>
                          <a:gd name="connsiteY67" fmla="*/ 865246 h 3370881"/>
                          <a:gd name="connsiteX68" fmla="*/ 959223 w 2657256"/>
                          <a:gd name="connsiteY68" fmla="*/ 851799 h 3370881"/>
                          <a:gd name="connsiteX69" fmla="*/ 990600 w 2657256"/>
                          <a:gd name="connsiteY69" fmla="*/ 847317 h 3370881"/>
                          <a:gd name="connsiteX70" fmla="*/ 1129553 w 2657256"/>
                          <a:gd name="connsiteY70" fmla="*/ 838352 h 3370881"/>
                          <a:gd name="connsiteX71" fmla="*/ 1147482 w 2657256"/>
                          <a:gd name="connsiteY71" fmla="*/ 829387 h 3370881"/>
                          <a:gd name="connsiteX72" fmla="*/ 1178859 w 2657256"/>
                          <a:gd name="connsiteY72" fmla="*/ 806976 h 3370881"/>
                          <a:gd name="connsiteX73" fmla="*/ 1192306 w 2657256"/>
                          <a:gd name="connsiteY73" fmla="*/ 793529 h 3370881"/>
                          <a:gd name="connsiteX74" fmla="*/ 1214718 w 2657256"/>
                          <a:gd name="connsiteY74" fmla="*/ 784564 h 3370881"/>
                          <a:gd name="connsiteX75" fmla="*/ 1241612 w 2657256"/>
                          <a:gd name="connsiteY75" fmla="*/ 771117 h 3370881"/>
                          <a:gd name="connsiteX76" fmla="*/ 1277470 w 2657256"/>
                          <a:gd name="connsiteY76" fmla="*/ 753187 h 3370881"/>
                          <a:gd name="connsiteX77" fmla="*/ 1295400 w 2657256"/>
                          <a:gd name="connsiteY77" fmla="*/ 730776 h 3370881"/>
                          <a:gd name="connsiteX78" fmla="*/ 1317812 w 2657256"/>
                          <a:gd name="connsiteY78" fmla="*/ 708364 h 3370881"/>
                          <a:gd name="connsiteX79" fmla="*/ 1353670 w 2657256"/>
                          <a:gd name="connsiteY79" fmla="*/ 663540 h 3370881"/>
                          <a:gd name="connsiteX80" fmla="*/ 1371600 w 2657256"/>
                          <a:gd name="connsiteY80" fmla="*/ 636646 h 3370881"/>
                          <a:gd name="connsiteX81" fmla="*/ 1380565 w 2657256"/>
                          <a:gd name="connsiteY81" fmla="*/ 596305 h 3370881"/>
                          <a:gd name="connsiteX82" fmla="*/ 1385047 w 2657256"/>
                          <a:gd name="connsiteY82" fmla="*/ 582858 h 3370881"/>
                          <a:gd name="connsiteX83" fmla="*/ 1380565 w 2657256"/>
                          <a:gd name="connsiteY83" fmla="*/ 533552 h 3370881"/>
                          <a:gd name="connsiteX84" fmla="*/ 1367118 w 2657256"/>
                          <a:gd name="connsiteY84" fmla="*/ 524587 h 3370881"/>
                          <a:gd name="connsiteX85" fmla="*/ 1349188 w 2657256"/>
                          <a:gd name="connsiteY85" fmla="*/ 520105 h 3370881"/>
                          <a:gd name="connsiteX86" fmla="*/ 1326776 w 2657256"/>
                          <a:gd name="connsiteY86" fmla="*/ 511140 h 3370881"/>
                          <a:gd name="connsiteX87" fmla="*/ 1281953 w 2657256"/>
                          <a:gd name="connsiteY87" fmla="*/ 515623 h 3370881"/>
                          <a:gd name="connsiteX88" fmla="*/ 1250576 w 2657256"/>
                          <a:gd name="connsiteY88" fmla="*/ 529070 h 3370881"/>
                          <a:gd name="connsiteX89" fmla="*/ 1210235 w 2657256"/>
                          <a:gd name="connsiteY89" fmla="*/ 542517 h 3370881"/>
                          <a:gd name="connsiteX90" fmla="*/ 1183341 w 2657256"/>
                          <a:gd name="connsiteY90" fmla="*/ 555964 h 3370881"/>
                          <a:gd name="connsiteX91" fmla="*/ 1160929 w 2657256"/>
                          <a:gd name="connsiteY91" fmla="*/ 569411 h 3370881"/>
                          <a:gd name="connsiteX92" fmla="*/ 1134035 w 2657256"/>
                          <a:gd name="connsiteY92" fmla="*/ 578376 h 3370881"/>
                          <a:gd name="connsiteX93" fmla="*/ 1111623 w 2657256"/>
                          <a:gd name="connsiteY93" fmla="*/ 587340 h 3370881"/>
                          <a:gd name="connsiteX94" fmla="*/ 1084729 w 2657256"/>
                          <a:gd name="connsiteY94" fmla="*/ 596305 h 3370881"/>
                          <a:gd name="connsiteX95" fmla="*/ 986118 w 2657256"/>
                          <a:gd name="connsiteY95" fmla="*/ 591823 h 3370881"/>
                          <a:gd name="connsiteX96" fmla="*/ 927847 w 2657256"/>
                          <a:gd name="connsiteY96" fmla="*/ 578376 h 3370881"/>
                          <a:gd name="connsiteX97" fmla="*/ 896470 w 2657256"/>
                          <a:gd name="connsiteY97" fmla="*/ 555964 h 3370881"/>
                          <a:gd name="connsiteX98" fmla="*/ 883023 w 2657256"/>
                          <a:gd name="connsiteY98" fmla="*/ 546999 h 3370881"/>
                          <a:gd name="connsiteX99" fmla="*/ 865094 w 2657256"/>
                          <a:gd name="connsiteY99" fmla="*/ 497693 h 3370881"/>
                          <a:gd name="connsiteX100" fmla="*/ 869576 w 2657256"/>
                          <a:gd name="connsiteY100" fmla="*/ 403564 h 3370881"/>
                          <a:gd name="connsiteX101" fmla="*/ 874059 w 2657256"/>
                          <a:gd name="connsiteY101" fmla="*/ 385634 h 3370881"/>
                          <a:gd name="connsiteX102" fmla="*/ 883023 w 2657256"/>
                          <a:gd name="connsiteY102" fmla="*/ 372187 h 3370881"/>
                          <a:gd name="connsiteX103" fmla="*/ 909918 w 2657256"/>
                          <a:gd name="connsiteY103" fmla="*/ 363223 h 3370881"/>
                          <a:gd name="connsiteX104" fmla="*/ 914400 w 2657256"/>
                          <a:gd name="connsiteY104" fmla="*/ 385634 h 3370881"/>
                          <a:gd name="connsiteX105" fmla="*/ 909918 w 2657256"/>
                          <a:gd name="connsiteY105" fmla="*/ 408046 h 3370881"/>
                          <a:gd name="connsiteX106" fmla="*/ 900953 w 2657256"/>
                          <a:gd name="connsiteY106" fmla="*/ 466317 h 3370881"/>
                          <a:gd name="connsiteX107" fmla="*/ 905435 w 2657256"/>
                          <a:gd name="connsiteY107" fmla="*/ 515623 h 3370881"/>
                          <a:gd name="connsiteX108" fmla="*/ 932329 w 2657256"/>
                          <a:gd name="connsiteY108" fmla="*/ 551481 h 3370881"/>
                          <a:gd name="connsiteX109" fmla="*/ 954741 w 2657256"/>
                          <a:gd name="connsiteY109" fmla="*/ 560446 h 3370881"/>
                          <a:gd name="connsiteX110" fmla="*/ 972670 w 2657256"/>
                          <a:gd name="connsiteY110" fmla="*/ 569411 h 3370881"/>
                          <a:gd name="connsiteX111" fmla="*/ 1066800 w 2657256"/>
                          <a:gd name="connsiteY111" fmla="*/ 564929 h 3370881"/>
                          <a:gd name="connsiteX112" fmla="*/ 1111623 w 2657256"/>
                          <a:gd name="connsiteY112" fmla="*/ 551481 h 3370881"/>
                          <a:gd name="connsiteX113" fmla="*/ 1129553 w 2657256"/>
                          <a:gd name="connsiteY113" fmla="*/ 538034 h 3370881"/>
                          <a:gd name="connsiteX114" fmla="*/ 1156447 w 2657256"/>
                          <a:gd name="connsiteY114" fmla="*/ 511140 h 3370881"/>
                          <a:gd name="connsiteX115" fmla="*/ 1160929 w 2657256"/>
                          <a:gd name="connsiteY115" fmla="*/ 493211 h 3370881"/>
                          <a:gd name="connsiteX116" fmla="*/ 1178859 w 2657256"/>
                          <a:gd name="connsiteY116" fmla="*/ 331846 h 3370881"/>
                          <a:gd name="connsiteX117" fmla="*/ 1215315 w 2657256"/>
                          <a:gd name="connsiteY117" fmla="*/ 270289 h 3370881"/>
                          <a:gd name="connsiteX118" fmla="*/ 1214718 w 2657256"/>
                          <a:gd name="connsiteY118" fmla="*/ 367705 h 3370881"/>
                          <a:gd name="connsiteX119" fmla="*/ 1201270 w 2657256"/>
                          <a:gd name="connsiteY119" fmla="*/ 412529 h 3370881"/>
                          <a:gd name="connsiteX120" fmla="*/ 1210235 w 2657256"/>
                          <a:gd name="connsiteY120" fmla="*/ 461834 h 3370881"/>
                          <a:gd name="connsiteX121" fmla="*/ 1214718 w 2657256"/>
                          <a:gd name="connsiteY121" fmla="*/ 475281 h 3370881"/>
                          <a:gd name="connsiteX122" fmla="*/ 1228165 w 2657256"/>
                          <a:gd name="connsiteY122" fmla="*/ 484246 h 3370881"/>
                          <a:gd name="connsiteX123" fmla="*/ 1250576 w 2657256"/>
                          <a:gd name="connsiteY123" fmla="*/ 502176 h 3370881"/>
                          <a:gd name="connsiteX124" fmla="*/ 1317812 w 2657256"/>
                          <a:gd name="connsiteY124" fmla="*/ 497693 h 3370881"/>
                          <a:gd name="connsiteX125" fmla="*/ 1353670 w 2657256"/>
                          <a:gd name="connsiteY125" fmla="*/ 488729 h 3370881"/>
                          <a:gd name="connsiteX126" fmla="*/ 1506070 w 2657256"/>
                          <a:gd name="connsiteY126" fmla="*/ 457352 h 3370881"/>
                          <a:gd name="connsiteX127" fmla="*/ 1550894 w 2657256"/>
                          <a:gd name="connsiteY127" fmla="*/ 430458 h 3370881"/>
                          <a:gd name="connsiteX128" fmla="*/ 1564341 w 2657256"/>
                          <a:gd name="connsiteY128" fmla="*/ 417011 h 3370881"/>
                          <a:gd name="connsiteX129" fmla="*/ 1586753 w 2657256"/>
                          <a:gd name="connsiteY129" fmla="*/ 399081 h 3370881"/>
                          <a:gd name="connsiteX130" fmla="*/ 1595718 w 2657256"/>
                          <a:gd name="connsiteY130" fmla="*/ 381152 h 3370881"/>
                          <a:gd name="connsiteX131" fmla="*/ 1600200 w 2657256"/>
                          <a:gd name="connsiteY131" fmla="*/ 363223 h 3370881"/>
                          <a:gd name="connsiteX132" fmla="*/ 1609165 w 2657256"/>
                          <a:gd name="connsiteY132" fmla="*/ 313917 h 3370881"/>
                          <a:gd name="connsiteX133" fmla="*/ 1537447 w 2657256"/>
                          <a:gd name="connsiteY133" fmla="*/ 188411 h 3370881"/>
                          <a:gd name="connsiteX134" fmla="*/ 1613647 w 2657256"/>
                          <a:gd name="connsiteY134" fmla="*/ 399081 h 3370881"/>
                          <a:gd name="connsiteX135" fmla="*/ 1627094 w 2657256"/>
                          <a:gd name="connsiteY135" fmla="*/ 417011 h 3370881"/>
                          <a:gd name="connsiteX136" fmla="*/ 1658470 w 2657256"/>
                          <a:gd name="connsiteY136" fmla="*/ 412529 h 3370881"/>
                          <a:gd name="connsiteX137" fmla="*/ 1685365 w 2657256"/>
                          <a:gd name="connsiteY137" fmla="*/ 390117 h 3370881"/>
                          <a:gd name="connsiteX138" fmla="*/ 1694329 w 2657256"/>
                          <a:gd name="connsiteY138" fmla="*/ 376670 h 3370881"/>
                          <a:gd name="connsiteX139" fmla="*/ 1734670 w 2657256"/>
                          <a:gd name="connsiteY139" fmla="*/ 354258 h 3370881"/>
                          <a:gd name="connsiteX140" fmla="*/ 1743635 w 2657256"/>
                          <a:gd name="connsiteY140" fmla="*/ 340811 h 3370881"/>
                          <a:gd name="connsiteX141" fmla="*/ 1757082 w 2657256"/>
                          <a:gd name="connsiteY141" fmla="*/ 336329 h 3370881"/>
                          <a:gd name="connsiteX142" fmla="*/ 1808984 w 2657256"/>
                          <a:gd name="connsiteY142" fmla="*/ 249641 h 3370881"/>
                          <a:gd name="connsiteX143" fmla="*/ 1899621 w 2657256"/>
                          <a:gd name="connsiteY143" fmla="*/ 211719 h 3370881"/>
                          <a:gd name="connsiteX144" fmla="*/ 1808984 w 2657256"/>
                          <a:gd name="connsiteY144" fmla="*/ 178521 h 3370881"/>
                          <a:gd name="connsiteX145" fmla="*/ 1772023 w 2657256"/>
                          <a:gd name="connsiteY145" fmla="*/ 77249 h 3370881"/>
                          <a:gd name="connsiteX146" fmla="*/ 1900425 w 2657256"/>
                          <a:gd name="connsiteY146" fmla="*/ 214081 h 3370881"/>
                          <a:gd name="connsiteX147" fmla="*/ 1874221 w 2657256"/>
                          <a:gd name="connsiteY147" fmla="*/ 318698 h 3370881"/>
                          <a:gd name="connsiteX148" fmla="*/ 1788459 w 2657256"/>
                          <a:gd name="connsiteY148" fmla="*/ 367705 h 3370881"/>
                          <a:gd name="connsiteX149" fmla="*/ 1761565 w 2657256"/>
                          <a:gd name="connsiteY149" fmla="*/ 390117 h 3370881"/>
                          <a:gd name="connsiteX150" fmla="*/ 1783976 w 2657256"/>
                          <a:gd name="connsiteY150" fmla="*/ 399081 h 3370881"/>
                          <a:gd name="connsiteX151" fmla="*/ 1878106 w 2657256"/>
                          <a:gd name="connsiteY151" fmla="*/ 390117 h 3370881"/>
                          <a:gd name="connsiteX152" fmla="*/ 1891553 w 2657256"/>
                          <a:gd name="connsiteY152" fmla="*/ 381152 h 3370881"/>
                          <a:gd name="connsiteX153" fmla="*/ 1918447 w 2657256"/>
                          <a:gd name="connsiteY153" fmla="*/ 372187 h 3370881"/>
                          <a:gd name="connsiteX154" fmla="*/ 1940859 w 2657256"/>
                          <a:gd name="connsiteY154" fmla="*/ 358740 h 3370881"/>
                          <a:gd name="connsiteX155" fmla="*/ 1954306 w 2657256"/>
                          <a:gd name="connsiteY155" fmla="*/ 354258 h 3370881"/>
                          <a:gd name="connsiteX156" fmla="*/ 2083304 w 2657256"/>
                          <a:gd name="connsiteY156" fmla="*/ 290281 h 3370881"/>
                          <a:gd name="connsiteX157" fmla="*/ 2166172 w 2657256"/>
                          <a:gd name="connsiteY157" fmla="*/ 215604 h 3370881"/>
                          <a:gd name="connsiteX158" fmla="*/ 2069054 w 2657256"/>
                          <a:gd name="connsiteY158" fmla="*/ 40493 h 3370881"/>
                          <a:gd name="connsiteX159" fmla="*/ 2078225 w 2657256"/>
                          <a:gd name="connsiteY159" fmla="*/ 188681 h 3370881"/>
                          <a:gd name="connsiteX160" fmla="*/ 1999129 w 2657256"/>
                          <a:gd name="connsiteY160" fmla="*/ 358740 h 3370881"/>
                          <a:gd name="connsiteX161" fmla="*/ 1994647 w 2657256"/>
                          <a:gd name="connsiteY161" fmla="*/ 372187 h 3370881"/>
                          <a:gd name="connsiteX162" fmla="*/ 2039470 w 2657256"/>
                          <a:gd name="connsiteY162" fmla="*/ 390117 h 3370881"/>
                          <a:gd name="connsiteX163" fmla="*/ 2115670 w 2657256"/>
                          <a:gd name="connsiteY163" fmla="*/ 390117 h 3370881"/>
                          <a:gd name="connsiteX164" fmla="*/ 2160494 w 2657256"/>
                          <a:gd name="connsiteY164" fmla="*/ 376670 h 3370881"/>
                          <a:gd name="connsiteX165" fmla="*/ 2191870 w 2657256"/>
                          <a:gd name="connsiteY165" fmla="*/ 363223 h 3370881"/>
                          <a:gd name="connsiteX166" fmla="*/ 2205318 w 2657256"/>
                          <a:gd name="connsiteY166" fmla="*/ 358740 h 3370881"/>
                          <a:gd name="connsiteX167" fmla="*/ 2232212 w 2657256"/>
                          <a:gd name="connsiteY167" fmla="*/ 340811 h 3370881"/>
                          <a:gd name="connsiteX168" fmla="*/ 2312894 w 2657256"/>
                          <a:gd name="connsiteY168" fmla="*/ 183929 h 3370881"/>
                          <a:gd name="connsiteX169" fmla="*/ 2339788 w 2657256"/>
                          <a:gd name="connsiteY169" fmla="*/ 151 h 3370881"/>
                          <a:gd name="connsiteX170" fmla="*/ 2357718 w 2657256"/>
                          <a:gd name="connsiteY170" fmla="*/ 215305 h 3370881"/>
                          <a:gd name="connsiteX171" fmla="*/ 2254623 w 2657256"/>
                          <a:gd name="connsiteY171" fmla="*/ 376670 h 3370881"/>
                          <a:gd name="connsiteX172" fmla="*/ 2245659 w 2657256"/>
                          <a:gd name="connsiteY172" fmla="*/ 390117 h 3370881"/>
                          <a:gd name="connsiteX173" fmla="*/ 2254623 w 2657256"/>
                          <a:gd name="connsiteY173" fmla="*/ 403564 h 3370881"/>
                          <a:gd name="connsiteX174" fmla="*/ 2353235 w 2657256"/>
                          <a:gd name="connsiteY174" fmla="*/ 399081 h 3370881"/>
                          <a:gd name="connsiteX175" fmla="*/ 2366682 w 2657256"/>
                          <a:gd name="connsiteY175" fmla="*/ 394599 h 3370881"/>
                          <a:gd name="connsiteX176" fmla="*/ 2389094 w 2657256"/>
                          <a:gd name="connsiteY176" fmla="*/ 390117 h 3370881"/>
                          <a:gd name="connsiteX177" fmla="*/ 2424953 w 2657256"/>
                          <a:gd name="connsiteY177" fmla="*/ 367705 h 3370881"/>
                          <a:gd name="connsiteX178" fmla="*/ 2528047 w 2657256"/>
                          <a:gd name="connsiteY178" fmla="*/ 292700 h 3370881"/>
                          <a:gd name="connsiteX179" fmla="*/ 2541495 w 2657256"/>
                          <a:gd name="connsiteY179" fmla="*/ 62906 h 3370881"/>
                          <a:gd name="connsiteX180" fmla="*/ 2591304 w 2657256"/>
                          <a:gd name="connsiteY180" fmla="*/ 214081 h 3370881"/>
                          <a:gd name="connsiteX181" fmla="*/ 2612315 w 2657256"/>
                          <a:gd name="connsiteY181" fmla="*/ 290907 h 3370881"/>
                          <a:gd name="connsiteX182" fmla="*/ 2650863 w 2657256"/>
                          <a:gd name="connsiteY182" fmla="*/ 344994 h 3370881"/>
                          <a:gd name="connsiteX183" fmla="*/ 2465294 w 2657256"/>
                          <a:gd name="connsiteY183" fmla="*/ 399081 h 3370881"/>
                          <a:gd name="connsiteX184" fmla="*/ 2442882 w 2657256"/>
                          <a:gd name="connsiteY184" fmla="*/ 403564 h 3370881"/>
                          <a:gd name="connsiteX185" fmla="*/ 2398059 w 2657256"/>
                          <a:gd name="connsiteY185" fmla="*/ 417011 h 3370881"/>
                          <a:gd name="connsiteX186" fmla="*/ 2375647 w 2657256"/>
                          <a:gd name="connsiteY186" fmla="*/ 425976 h 3370881"/>
                          <a:gd name="connsiteX187" fmla="*/ 2357718 w 2657256"/>
                          <a:gd name="connsiteY187" fmla="*/ 430458 h 3370881"/>
                          <a:gd name="connsiteX188" fmla="*/ 2344270 w 2657256"/>
                          <a:gd name="connsiteY188" fmla="*/ 461834 h 3370881"/>
                          <a:gd name="connsiteX189" fmla="*/ 2353235 w 2657256"/>
                          <a:gd name="connsiteY189" fmla="*/ 502176 h 3370881"/>
                          <a:gd name="connsiteX190" fmla="*/ 2362200 w 2657256"/>
                          <a:gd name="connsiteY190" fmla="*/ 515623 h 3370881"/>
                          <a:gd name="connsiteX191" fmla="*/ 2344270 w 2657256"/>
                          <a:gd name="connsiteY191" fmla="*/ 587340 h 3370881"/>
                          <a:gd name="connsiteX192" fmla="*/ 2321859 w 2657256"/>
                          <a:gd name="connsiteY192" fmla="*/ 614234 h 3370881"/>
                          <a:gd name="connsiteX193" fmla="*/ 2308412 w 2657256"/>
                          <a:gd name="connsiteY193" fmla="*/ 636646 h 3370881"/>
                          <a:gd name="connsiteX194" fmla="*/ 2281518 w 2657256"/>
                          <a:gd name="connsiteY194" fmla="*/ 641129 h 3370881"/>
                          <a:gd name="connsiteX195" fmla="*/ 2259106 w 2657256"/>
                          <a:gd name="connsiteY195" fmla="*/ 636646 h 3370881"/>
                          <a:gd name="connsiteX196" fmla="*/ 2277035 w 2657256"/>
                          <a:gd name="connsiteY196" fmla="*/ 578376 h 3370881"/>
                          <a:gd name="connsiteX197" fmla="*/ 2290482 w 2657256"/>
                          <a:gd name="connsiteY197" fmla="*/ 542517 h 3370881"/>
                          <a:gd name="connsiteX198" fmla="*/ 2286000 w 2657256"/>
                          <a:gd name="connsiteY198" fmla="*/ 506658 h 3370881"/>
                          <a:gd name="connsiteX199" fmla="*/ 2245659 w 2657256"/>
                          <a:gd name="connsiteY199" fmla="*/ 448387 h 3370881"/>
                          <a:gd name="connsiteX200" fmla="*/ 2200835 w 2657256"/>
                          <a:gd name="connsiteY200" fmla="*/ 430458 h 3370881"/>
                          <a:gd name="connsiteX201" fmla="*/ 2169459 w 2657256"/>
                          <a:gd name="connsiteY201" fmla="*/ 425976 h 3370881"/>
                          <a:gd name="connsiteX202" fmla="*/ 2102223 w 2657256"/>
                          <a:gd name="connsiteY202" fmla="*/ 430458 h 3370881"/>
                          <a:gd name="connsiteX203" fmla="*/ 2084294 w 2657256"/>
                          <a:gd name="connsiteY203" fmla="*/ 439423 h 3370881"/>
                          <a:gd name="connsiteX204" fmla="*/ 2070847 w 2657256"/>
                          <a:gd name="connsiteY204" fmla="*/ 443905 h 3370881"/>
                          <a:gd name="connsiteX205" fmla="*/ 2061882 w 2657256"/>
                          <a:gd name="connsiteY205" fmla="*/ 461834 h 3370881"/>
                          <a:gd name="connsiteX206" fmla="*/ 2034988 w 2657256"/>
                          <a:gd name="connsiteY206" fmla="*/ 475281 h 3370881"/>
                          <a:gd name="connsiteX207" fmla="*/ 1783976 w 2657256"/>
                          <a:gd name="connsiteY207" fmla="*/ 479764 h 3370881"/>
                          <a:gd name="connsiteX208" fmla="*/ 1766047 w 2657256"/>
                          <a:gd name="connsiteY208" fmla="*/ 488729 h 3370881"/>
                          <a:gd name="connsiteX209" fmla="*/ 1703294 w 2657256"/>
                          <a:gd name="connsiteY209" fmla="*/ 506658 h 3370881"/>
                          <a:gd name="connsiteX210" fmla="*/ 1689847 w 2657256"/>
                          <a:gd name="connsiteY210" fmla="*/ 511140 h 3370881"/>
                          <a:gd name="connsiteX211" fmla="*/ 1676400 w 2657256"/>
                          <a:gd name="connsiteY211" fmla="*/ 520105 h 3370881"/>
                          <a:gd name="connsiteX212" fmla="*/ 1649506 w 2657256"/>
                          <a:gd name="connsiteY212" fmla="*/ 529070 h 3370881"/>
                          <a:gd name="connsiteX213" fmla="*/ 1636059 w 2657256"/>
                          <a:gd name="connsiteY213" fmla="*/ 538034 h 3370881"/>
                          <a:gd name="connsiteX214" fmla="*/ 1622612 w 2657256"/>
                          <a:gd name="connsiteY214" fmla="*/ 551481 h 3370881"/>
                          <a:gd name="connsiteX215" fmla="*/ 1609165 w 2657256"/>
                          <a:gd name="connsiteY215" fmla="*/ 555964 h 3370881"/>
                          <a:gd name="connsiteX216" fmla="*/ 1577788 w 2657256"/>
                          <a:gd name="connsiteY216" fmla="*/ 587340 h 3370881"/>
                          <a:gd name="connsiteX217" fmla="*/ 1568823 w 2657256"/>
                          <a:gd name="connsiteY217" fmla="*/ 600787 h 3370881"/>
                          <a:gd name="connsiteX218" fmla="*/ 1555376 w 2657256"/>
                          <a:gd name="connsiteY218" fmla="*/ 614234 h 3370881"/>
                          <a:gd name="connsiteX219" fmla="*/ 1524000 w 2657256"/>
                          <a:gd name="connsiteY219" fmla="*/ 654576 h 3370881"/>
                          <a:gd name="connsiteX220" fmla="*/ 1519518 w 2657256"/>
                          <a:gd name="connsiteY220" fmla="*/ 668023 h 3370881"/>
                          <a:gd name="connsiteX221" fmla="*/ 1528482 w 2657256"/>
                          <a:gd name="connsiteY221" fmla="*/ 708364 h 3370881"/>
                          <a:gd name="connsiteX222" fmla="*/ 1537447 w 2657256"/>
                          <a:gd name="connsiteY222" fmla="*/ 721811 h 3370881"/>
                          <a:gd name="connsiteX223" fmla="*/ 1568823 w 2657256"/>
                          <a:gd name="connsiteY223" fmla="*/ 712846 h 3370881"/>
                          <a:gd name="connsiteX224" fmla="*/ 1600200 w 2657256"/>
                          <a:gd name="connsiteY224" fmla="*/ 712846 h 3370881"/>
                          <a:gd name="connsiteX225" fmla="*/ 1631576 w 2657256"/>
                          <a:gd name="connsiteY225" fmla="*/ 690434 h 3370881"/>
                          <a:gd name="connsiteX226" fmla="*/ 1645023 w 2657256"/>
                          <a:gd name="connsiteY226" fmla="*/ 676987 h 3370881"/>
                          <a:gd name="connsiteX227" fmla="*/ 1685365 w 2657256"/>
                          <a:gd name="connsiteY227" fmla="*/ 645611 h 3370881"/>
                          <a:gd name="connsiteX228" fmla="*/ 1716741 w 2657256"/>
                          <a:gd name="connsiteY228" fmla="*/ 614234 h 3370881"/>
                          <a:gd name="connsiteX229" fmla="*/ 1748118 w 2657256"/>
                          <a:gd name="connsiteY229" fmla="*/ 596305 h 3370881"/>
                          <a:gd name="connsiteX230" fmla="*/ 1761565 w 2657256"/>
                          <a:gd name="connsiteY230" fmla="*/ 591823 h 3370881"/>
                          <a:gd name="connsiteX231" fmla="*/ 1779494 w 2657256"/>
                          <a:gd name="connsiteY231" fmla="*/ 582858 h 3370881"/>
                          <a:gd name="connsiteX232" fmla="*/ 1815353 w 2657256"/>
                          <a:gd name="connsiteY232" fmla="*/ 573893 h 3370881"/>
                          <a:gd name="connsiteX233" fmla="*/ 2030506 w 2657256"/>
                          <a:gd name="connsiteY233" fmla="*/ 578376 h 3370881"/>
                          <a:gd name="connsiteX234" fmla="*/ 2017059 w 2657256"/>
                          <a:gd name="connsiteY234" fmla="*/ 600787 h 3370881"/>
                          <a:gd name="connsiteX235" fmla="*/ 1981200 w 2657256"/>
                          <a:gd name="connsiteY235" fmla="*/ 636646 h 3370881"/>
                          <a:gd name="connsiteX236" fmla="*/ 1967753 w 2657256"/>
                          <a:gd name="connsiteY236" fmla="*/ 650093 h 3370881"/>
                          <a:gd name="connsiteX237" fmla="*/ 1936376 w 2657256"/>
                          <a:gd name="connsiteY237" fmla="*/ 690434 h 3370881"/>
                          <a:gd name="connsiteX238" fmla="*/ 1905000 w 2657256"/>
                          <a:gd name="connsiteY238" fmla="*/ 717329 h 3370881"/>
                          <a:gd name="connsiteX239" fmla="*/ 1860176 w 2657256"/>
                          <a:gd name="connsiteY239" fmla="*/ 735258 h 3370881"/>
                          <a:gd name="connsiteX240" fmla="*/ 1788459 w 2657256"/>
                          <a:gd name="connsiteY240" fmla="*/ 744223 h 3370881"/>
                          <a:gd name="connsiteX241" fmla="*/ 1846729 w 2657256"/>
                          <a:gd name="connsiteY241" fmla="*/ 802493 h 3370881"/>
                          <a:gd name="connsiteX242" fmla="*/ 1913965 w 2657256"/>
                          <a:gd name="connsiteY242" fmla="*/ 829387 h 3370881"/>
                          <a:gd name="connsiteX243" fmla="*/ 1922929 w 2657256"/>
                          <a:gd name="connsiteY243" fmla="*/ 842834 h 3370881"/>
                          <a:gd name="connsiteX244" fmla="*/ 1967753 w 2657256"/>
                          <a:gd name="connsiteY244" fmla="*/ 883176 h 3370881"/>
                          <a:gd name="connsiteX245" fmla="*/ 1981200 w 2657256"/>
                          <a:gd name="connsiteY245" fmla="*/ 896623 h 3370881"/>
                          <a:gd name="connsiteX246" fmla="*/ 1994647 w 2657256"/>
                          <a:gd name="connsiteY246" fmla="*/ 905587 h 3370881"/>
                          <a:gd name="connsiteX247" fmla="*/ 2021541 w 2657256"/>
                          <a:gd name="connsiteY247" fmla="*/ 927999 h 3370881"/>
                          <a:gd name="connsiteX248" fmla="*/ 2030506 w 2657256"/>
                          <a:gd name="connsiteY248" fmla="*/ 941446 h 3370881"/>
                          <a:gd name="connsiteX249" fmla="*/ 2057400 w 2657256"/>
                          <a:gd name="connsiteY249" fmla="*/ 968340 h 3370881"/>
                          <a:gd name="connsiteX250" fmla="*/ 2088776 w 2657256"/>
                          <a:gd name="connsiteY250" fmla="*/ 1013164 h 3370881"/>
                          <a:gd name="connsiteX251" fmla="*/ 2115670 w 2657256"/>
                          <a:gd name="connsiteY251" fmla="*/ 1057987 h 3370881"/>
                          <a:gd name="connsiteX252" fmla="*/ 2120153 w 2657256"/>
                          <a:gd name="connsiteY252" fmla="*/ 1089364 h 3370881"/>
                          <a:gd name="connsiteX253" fmla="*/ 2138082 w 2657256"/>
                          <a:gd name="connsiteY253" fmla="*/ 1143152 h 3370881"/>
                          <a:gd name="connsiteX254" fmla="*/ 2147047 w 2657256"/>
                          <a:gd name="connsiteY254" fmla="*/ 1196940 h 3370881"/>
                          <a:gd name="connsiteX255" fmla="*/ 2151529 w 2657256"/>
                          <a:gd name="connsiteY255" fmla="*/ 1210387 h 3370881"/>
                          <a:gd name="connsiteX256" fmla="*/ 2156012 w 2657256"/>
                          <a:gd name="connsiteY256" fmla="*/ 1228317 h 3370881"/>
                          <a:gd name="connsiteX257" fmla="*/ 2173941 w 2657256"/>
                          <a:gd name="connsiteY257" fmla="*/ 1295552 h 3370881"/>
                          <a:gd name="connsiteX258" fmla="*/ 2182906 w 2657256"/>
                          <a:gd name="connsiteY258" fmla="*/ 1313481 h 3370881"/>
                          <a:gd name="connsiteX259" fmla="*/ 2187388 w 2657256"/>
                          <a:gd name="connsiteY259" fmla="*/ 1331411 h 3370881"/>
                          <a:gd name="connsiteX260" fmla="*/ 2214282 w 2657256"/>
                          <a:gd name="connsiteY260" fmla="*/ 1385199 h 3370881"/>
                          <a:gd name="connsiteX261" fmla="*/ 2218765 w 2657256"/>
                          <a:gd name="connsiteY261" fmla="*/ 1403129 h 3370881"/>
                          <a:gd name="connsiteX262" fmla="*/ 2223247 w 2657256"/>
                          <a:gd name="connsiteY262" fmla="*/ 1430023 h 3370881"/>
                          <a:gd name="connsiteX263" fmla="*/ 2236694 w 2657256"/>
                          <a:gd name="connsiteY263" fmla="*/ 1456917 h 3370881"/>
                          <a:gd name="connsiteX264" fmla="*/ 2241176 w 2657256"/>
                          <a:gd name="connsiteY264" fmla="*/ 1577940 h 3370881"/>
                          <a:gd name="connsiteX265" fmla="*/ 2245659 w 2657256"/>
                          <a:gd name="connsiteY265" fmla="*/ 1595870 h 3370881"/>
                          <a:gd name="connsiteX266" fmla="*/ 2236694 w 2657256"/>
                          <a:gd name="connsiteY266" fmla="*/ 1694481 h 3370881"/>
                          <a:gd name="connsiteX267" fmla="*/ 2227729 w 2657256"/>
                          <a:gd name="connsiteY267" fmla="*/ 1716893 h 3370881"/>
                          <a:gd name="connsiteX268" fmla="*/ 2223247 w 2657256"/>
                          <a:gd name="connsiteY268" fmla="*/ 1730340 h 3370881"/>
                          <a:gd name="connsiteX269" fmla="*/ 2200835 w 2657256"/>
                          <a:gd name="connsiteY269" fmla="*/ 1788611 h 3370881"/>
                          <a:gd name="connsiteX270" fmla="*/ 2191870 w 2657256"/>
                          <a:gd name="connsiteY270" fmla="*/ 1811023 h 3370881"/>
                          <a:gd name="connsiteX271" fmla="*/ 2187388 w 2657256"/>
                          <a:gd name="connsiteY271" fmla="*/ 1824470 h 3370881"/>
                          <a:gd name="connsiteX272" fmla="*/ 2169459 w 2657256"/>
                          <a:gd name="connsiteY272" fmla="*/ 1869293 h 3370881"/>
                          <a:gd name="connsiteX273" fmla="*/ 2164976 w 2657256"/>
                          <a:gd name="connsiteY273" fmla="*/ 1882740 h 3370881"/>
                          <a:gd name="connsiteX274" fmla="*/ 2156012 w 2657256"/>
                          <a:gd name="connsiteY274" fmla="*/ 1927564 h 3370881"/>
                          <a:gd name="connsiteX275" fmla="*/ 2173941 w 2657256"/>
                          <a:gd name="connsiteY275" fmla="*/ 1945493 h 3370881"/>
                          <a:gd name="connsiteX276" fmla="*/ 2196353 w 2657256"/>
                          <a:gd name="connsiteY276" fmla="*/ 1958940 h 3370881"/>
                          <a:gd name="connsiteX277" fmla="*/ 2241176 w 2657256"/>
                          <a:gd name="connsiteY277" fmla="*/ 2012729 h 3370881"/>
                          <a:gd name="connsiteX278" fmla="*/ 2263588 w 2657256"/>
                          <a:gd name="connsiteY278" fmla="*/ 2057552 h 3370881"/>
                          <a:gd name="connsiteX279" fmla="*/ 2286000 w 2657256"/>
                          <a:gd name="connsiteY279" fmla="*/ 2084446 h 3370881"/>
                          <a:gd name="connsiteX280" fmla="*/ 2299447 w 2657256"/>
                          <a:gd name="connsiteY280" fmla="*/ 2124787 h 3370881"/>
                          <a:gd name="connsiteX281" fmla="*/ 2321859 w 2657256"/>
                          <a:gd name="connsiteY281" fmla="*/ 2151681 h 3370881"/>
                          <a:gd name="connsiteX282" fmla="*/ 2344270 w 2657256"/>
                          <a:gd name="connsiteY282" fmla="*/ 2205470 h 3370881"/>
                          <a:gd name="connsiteX283" fmla="*/ 2348753 w 2657256"/>
                          <a:gd name="connsiteY283" fmla="*/ 2223399 h 3370881"/>
                          <a:gd name="connsiteX284" fmla="*/ 2366682 w 2657256"/>
                          <a:gd name="connsiteY284" fmla="*/ 2263740 h 3370881"/>
                          <a:gd name="connsiteX285" fmla="*/ 2375647 w 2657256"/>
                          <a:gd name="connsiteY285" fmla="*/ 2286152 h 3370881"/>
                          <a:gd name="connsiteX286" fmla="*/ 2380129 w 2657256"/>
                          <a:gd name="connsiteY286" fmla="*/ 2308564 h 3370881"/>
                          <a:gd name="connsiteX287" fmla="*/ 2389094 w 2657256"/>
                          <a:gd name="connsiteY287" fmla="*/ 2335458 h 3370881"/>
                          <a:gd name="connsiteX288" fmla="*/ 2393576 w 2657256"/>
                          <a:gd name="connsiteY288" fmla="*/ 2380281 h 3370881"/>
                          <a:gd name="connsiteX289" fmla="*/ 2398059 w 2657256"/>
                          <a:gd name="connsiteY289" fmla="*/ 2393729 h 3370881"/>
                          <a:gd name="connsiteX290" fmla="*/ 2402541 w 2657256"/>
                          <a:gd name="connsiteY290" fmla="*/ 2447517 h 3370881"/>
                          <a:gd name="connsiteX291" fmla="*/ 2427343 w 2657256"/>
                          <a:gd name="connsiteY291" fmla="*/ 2564058 h 3370881"/>
                          <a:gd name="connsiteX292" fmla="*/ 2389094 w 2657256"/>
                          <a:gd name="connsiteY292" fmla="*/ 2837481 h 3370881"/>
                          <a:gd name="connsiteX293" fmla="*/ 2380129 w 2657256"/>
                          <a:gd name="connsiteY293" fmla="*/ 2859893 h 3370881"/>
                          <a:gd name="connsiteX294" fmla="*/ 2357718 w 2657256"/>
                          <a:gd name="connsiteY294" fmla="*/ 2913681 h 3370881"/>
                          <a:gd name="connsiteX295" fmla="*/ 2348753 w 2657256"/>
                          <a:gd name="connsiteY295" fmla="*/ 2936093 h 3370881"/>
                          <a:gd name="connsiteX296" fmla="*/ 2339788 w 2657256"/>
                          <a:gd name="connsiteY296" fmla="*/ 2971952 h 3370881"/>
                          <a:gd name="connsiteX297" fmla="*/ 2326341 w 2657256"/>
                          <a:gd name="connsiteY297" fmla="*/ 2994364 h 3370881"/>
                          <a:gd name="connsiteX298" fmla="*/ 2317376 w 2657256"/>
                          <a:gd name="connsiteY298" fmla="*/ 3025740 h 3370881"/>
                          <a:gd name="connsiteX299" fmla="*/ 2303929 w 2657256"/>
                          <a:gd name="connsiteY299" fmla="*/ 3048152 h 3370881"/>
                          <a:gd name="connsiteX300" fmla="*/ 2290482 w 2657256"/>
                          <a:gd name="connsiteY300" fmla="*/ 3079529 h 3370881"/>
                          <a:gd name="connsiteX301" fmla="*/ 2272553 w 2657256"/>
                          <a:gd name="connsiteY301" fmla="*/ 3084011 h 3370881"/>
                          <a:gd name="connsiteX302" fmla="*/ 2259106 w 2657256"/>
                          <a:gd name="connsiteY302" fmla="*/ 3088493 h 3370881"/>
                          <a:gd name="connsiteX303" fmla="*/ 2241176 w 2657256"/>
                          <a:gd name="connsiteY303" fmla="*/ 3092976 h 3370881"/>
                          <a:gd name="connsiteX304" fmla="*/ 2209800 w 2657256"/>
                          <a:gd name="connsiteY304" fmla="*/ 3101940 h 3370881"/>
                          <a:gd name="connsiteX305" fmla="*/ 2205318 w 2657256"/>
                          <a:gd name="connsiteY305" fmla="*/ 3039187 h 3370881"/>
                          <a:gd name="connsiteX306" fmla="*/ 2218765 w 2657256"/>
                          <a:gd name="connsiteY306" fmla="*/ 3021258 h 3370881"/>
                          <a:gd name="connsiteX307" fmla="*/ 2245659 w 2657256"/>
                          <a:gd name="connsiteY307" fmla="*/ 2971952 h 3370881"/>
                          <a:gd name="connsiteX308" fmla="*/ 2268070 w 2657256"/>
                          <a:gd name="connsiteY308" fmla="*/ 2945058 h 3370881"/>
                          <a:gd name="connsiteX309" fmla="*/ 2298550 w 2657256"/>
                          <a:gd name="connsiteY309" fmla="*/ 2568540 h 3370881"/>
                          <a:gd name="connsiteX310" fmla="*/ 2284986 w 2657256"/>
                          <a:gd name="connsiteY310" fmla="*/ 2532681 h 3370881"/>
                          <a:gd name="connsiteX311" fmla="*/ 2293273 w 2657256"/>
                          <a:gd name="connsiteY311" fmla="*/ 2496653 h 3370881"/>
                          <a:gd name="connsiteX312" fmla="*/ 2278152 w 2657256"/>
                          <a:gd name="connsiteY312" fmla="*/ 2475178 h 3370881"/>
                          <a:gd name="connsiteX313" fmla="*/ 2245659 w 2657256"/>
                          <a:gd name="connsiteY313" fmla="*/ 2389247 h 3370881"/>
                          <a:gd name="connsiteX314" fmla="*/ 2195507 w 2657256"/>
                          <a:gd name="connsiteY314" fmla="*/ 2241328 h 3370881"/>
                          <a:gd name="connsiteX315" fmla="*/ 2083786 w 2657256"/>
                          <a:gd name="connsiteY315" fmla="*/ 2040300 h 3370881"/>
                          <a:gd name="connsiteX316" fmla="*/ 2048773 w 2657256"/>
                          <a:gd name="connsiteY316" fmla="*/ 2017971 h 3370881"/>
                          <a:gd name="connsiteX317" fmla="*/ 2074314 w 2657256"/>
                          <a:gd name="connsiteY317" fmla="*/ 2011967 h 3370881"/>
                          <a:gd name="connsiteX318" fmla="*/ 2034988 w 2657256"/>
                          <a:gd name="connsiteY318" fmla="*/ 2003764 h 3370881"/>
                          <a:gd name="connsiteX319" fmla="*/ 2026023 w 2657256"/>
                          <a:gd name="connsiteY319" fmla="*/ 2026176 h 3370881"/>
                          <a:gd name="connsiteX320" fmla="*/ 2021541 w 2657256"/>
                          <a:gd name="connsiteY320" fmla="*/ 2039623 h 3370881"/>
                          <a:gd name="connsiteX321" fmla="*/ 1999129 w 2657256"/>
                          <a:gd name="connsiteY321" fmla="*/ 2053070 h 3370881"/>
                          <a:gd name="connsiteX322" fmla="*/ 1990165 w 2657256"/>
                          <a:gd name="connsiteY322" fmla="*/ 2070999 h 3370881"/>
                          <a:gd name="connsiteX323" fmla="*/ 1967753 w 2657256"/>
                          <a:gd name="connsiteY323" fmla="*/ 2106858 h 3370881"/>
                          <a:gd name="connsiteX324" fmla="*/ 1981200 w 2657256"/>
                          <a:gd name="connsiteY324" fmla="*/ 2223399 h 3370881"/>
                          <a:gd name="connsiteX325" fmla="*/ 1994647 w 2657256"/>
                          <a:gd name="connsiteY325" fmla="*/ 2254776 h 3370881"/>
                          <a:gd name="connsiteX326" fmla="*/ 2003612 w 2657256"/>
                          <a:gd name="connsiteY326" fmla="*/ 2272705 h 3370881"/>
                          <a:gd name="connsiteX327" fmla="*/ 2026023 w 2657256"/>
                          <a:gd name="connsiteY327" fmla="*/ 2304081 h 3370881"/>
                          <a:gd name="connsiteX328" fmla="*/ 2043953 w 2657256"/>
                          <a:gd name="connsiteY328" fmla="*/ 2348905 h 3370881"/>
                          <a:gd name="connsiteX329" fmla="*/ 2061882 w 2657256"/>
                          <a:gd name="connsiteY329" fmla="*/ 2371317 h 3370881"/>
                          <a:gd name="connsiteX330" fmla="*/ 2088776 w 2657256"/>
                          <a:gd name="connsiteY330" fmla="*/ 2434070 h 3370881"/>
                          <a:gd name="connsiteX331" fmla="*/ 2102223 w 2657256"/>
                          <a:gd name="connsiteY331" fmla="*/ 2465446 h 3370881"/>
                          <a:gd name="connsiteX332" fmla="*/ 2106706 w 2657256"/>
                          <a:gd name="connsiteY332" fmla="*/ 2496823 h 3370881"/>
                          <a:gd name="connsiteX333" fmla="*/ 2124635 w 2657256"/>
                          <a:gd name="connsiteY333" fmla="*/ 2559576 h 3370881"/>
                          <a:gd name="connsiteX334" fmla="*/ 2138082 w 2657256"/>
                          <a:gd name="connsiteY334" fmla="*/ 2649223 h 3370881"/>
                          <a:gd name="connsiteX335" fmla="*/ 2147047 w 2657256"/>
                          <a:gd name="connsiteY335" fmla="*/ 2685081 h 3370881"/>
                          <a:gd name="connsiteX336" fmla="*/ 2151529 w 2657256"/>
                          <a:gd name="connsiteY336" fmla="*/ 2716458 h 3370881"/>
                          <a:gd name="connsiteX337" fmla="*/ 2160494 w 2657256"/>
                          <a:gd name="connsiteY337" fmla="*/ 2770246 h 3370881"/>
                          <a:gd name="connsiteX338" fmla="*/ 2156012 w 2657256"/>
                          <a:gd name="connsiteY338" fmla="*/ 2962987 h 3370881"/>
                          <a:gd name="connsiteX339" fmla="*/ 2138082 w 2657256"/>
                          <a:gd name="connsiteY339" fmla="*/ 3043670 h 3370881"/>
                          <a:gd name="connsiteX340" fmla="*/ 2133600 w 2657256"/>
                          <a:gd name="connsiteY340" fmla="*/ 3061599 h 3370881"/>
                          <a:gd name="connsiteX341" fmla="*/ 2120153 w 2657256"/>
                          <a:gd name="connsiteY341" fmla="*/ 3079529 h 3370881"/>
                          <a:gd name="connsiteX342" fmla="*/ 2111188 w 2657256"/>
                          <a:gd name="connsiteY342" fmla="*/ 3106423 h 3370881"/>
                          <a:gd name="connsiteX343" fmla="*/ 2088776 w 2657256"/>
                          <a:gd name="connsiteY343" fmla="*/ 3137799 h 3370881"/>
                          <a:gd name="connsiteX344" fmla="*/ 2075329 w 2657256"/>
                          <a:gd name="connsiteY344" fmla="*/ 3164693 h 3370881"/>
                          <a:gd name="connsiteX345" fmla="*/ 2061882 w 2657256"/>
                          <a:gd name="connsiteY345" fmla="*/ 3169176 h 3370881"/>
                          <a:gd name="connsiteX346" fmla="*/ 2021541 w 2657256"/>
                          <a:gd name="connsiteY346" fmla="*/ 3164693 h 3370881"/>
                          <a:gd name="connsiteX347" fmla="*/ 2012576 w 2657256"/>
                          <a:gd name="connsiteY347" fmla="*/ 3119870 h 3370881"/>
                          <a:gd name="connsiteX348" fmla="*/ 2048435 w 2657256"/>
                          <a:gd name="connsiteY348" fmla="*/ 3021258 h 3370881"/>
                          <a:gd name="connsiteX349" fmla="*/ 2048435 w 2657256"/>
                          <a:gd name="connsiteY349" fmla="*/ 3021258 h 3370881"/>
                          <a:gd name="connsiteX350" fmla="*/ 2061882 w 2657256"/>
                          <a:gd name="connsiteY350" fmla="*/ 2967470 h 3370881"/>
                          <a:gd name="connsiteX351" fmla="*/ 2070847 w 2657256"/>
                          <a:gd name="connsiteY351" fmla="*/ 2882305 h 3370881"/>
                          <a:gd name="connsiteX352" fmla="*/ 2066365 w 2657256"/>
                          <a:gd name="connsiteY352" fmla="*/ 2725423 h 3370881"/>
                          <a:gd name="connsiteX353" fmla="*/ 2043953 w 2657256"/>
                          <a:gd name="connsiteY353" fmla="*/ 2649223 h 3370881"/>
                          <a:gd name="connsiteX354" fmla="*/ 2030506 w 2657256"/>
                          <a:gd name="connsiteY354" fmla="*/ 2622329 h 3370881"/>
                          <a:gd name="connsiteX355" fmla="*/ 2017059 w 2657256"/>
                          <a:gd name="connsiteY355" fmla="*/ 2581987 h 3370881"/>
                          <a:gd name="connsiteX356" fmla="*/ 1981200 w 2657256"/>
                          <a:gd name="connsiteY356" fmla="*/ 2514752 h 3370881"/>
                          <a:gd name="connsiteX357" fmla="*/ 1972235 w 2657256"/>
                          <a:gd name="connsiteY357" fmla="*/ 2501305 h 3370881"/>
                          <a:gd name="connsiteX358" fmla="*/ 1958788 w 2657256"/>
                          <a:gd name="connsiteY358" fmla="*/ 2478893 h 3370881"/>
                          <a:gd name="connsiteX359" fmla="*/ 1905000 w 2657256"/>
                          <a:gd name="connsiteY359" fmla="*/ 2398211 h 3370881"/>
                          <a:gd name="connsiteX360" fmla="*/ 1882588 w 2657256"/>
                          <a:gd name="connsiteY360" fmla="*/ 2357870 h 3370881"/>
                          <a:gd name="connsiteX361" fmla="*/ 1869141 w 2657256"/>
                          <a:gd name="connsiteY361" fmla="*/ 2339940 h 3370881"/>
                          <a:gd name="connsiteX362" fmla="*/ 1806388 w 2657256"/>
                          <a:gd name="connsiteY362" fmla="*/ 2313046 h 3370881"/>
                          <a:gd name="connsiteX363" fmla="*/ 1779494 w 2657256"/>
                          <a:gd name="connsiteY363" fmla="*/ 2304081 h 3370881"/>
                          <a:gd name="connsiteX364" fmla="*/ 1752600 w 2657256"/>
                          <a:gd name="connsiteY364" fmla="*/ 2299599 h 3370881"/>
                          <a:gd name="connsiteX365" fmla="*/ 1680882 w 2657256"/>
                          <a:gd name="connsiteY365" fmla="*/ 2277187 h 3370881"/>
                          <a:gd name="connsiteX366" fmla="*/ 1662953 w 2657256"/>
                          <a:gd name="connsiteY366" fmla="*/ 2272705 h 3370881"/>
                          <a:gd name="connsiteX367" fmla="*/ 1640541 w 2657256"/>
                          <a:gd name="connsiteY367" fmla="*/ 2259258 h 3370881"/>
                          <a:gd name="connsiteX368" fmla="*/ 1626248 w 2657256"/>
                          <a:gd name="connsiteY368" fmla="*/ 2285644 h 3370881"/>
                          <a:gd name="connsiteX369" fmla="*/ 1537447 w 2657256"/>
                          <a:gd name="connsiteY369" fmla="*/ 2329960 h 3370881"/>
                          <a:gd name="connsiteX370" fmla="*/ 1571993 w 2657256"/>
                          <a:gd name="connsiteY370" fmla="*/ 2317957 h 3370881"/>
                          <a:gd name="connsiteX371" fmla="*/ 1509707 w 2657256"/>
                          <a:gd name="connsiteY371" fmla="*/ 2338926 h 3370881"/>
                          <a:gd name="connsiteX372" fmla="*/ 1500444 w 2657256"/>
                          <a:gd name="connsiteY372" fmla="*/ 2355271 h 3370881"/>
                          <a:gd name="connsiteX373" fmla="*/ 1402678 w 2657256"/>
                          <a:gd name="connsiteY373" fmla="*/ 2339641 h 3370881"/>
                          <a:gd name="connsiteX374" fmla="*/ 1322892 w 2657256"/>
                          <a:gd name="connsiteY374" fmla="*/ 2336952 h 3370881"/>
                          <a:gd name="connsiteX375" fmla="*/ 1199384 w 2657256"/>
                          <a:gd name="connsiteY375" fmla="*/ 2307041 h 3370881"/>
                          <a:gd name="connsiteX376" fmla="*/ 1066800 w 2657256"/>
                          <a:gd name="connsiteY376" fmla="*/ 2272705 h 3370881"/>
                          <a:gd name="connsiteX377" fmla="*/ 1030941 w 2657256"/>
                          <a:gd name="connsiteY377" fmla="*/ 2263740 h 3370881"/>
                          <a:gd name="connsiteX378" fmla="*/ 986118 w 2657256"/>
                          <a:gd name="connsiteY378" fmla="*/ 2241329 h 3370881"/>
                          <a:gd name="connsiteX379" fmla="*/ 968188 w 2657256"/>
                          <a:gd name="connsiteY379" fmla="*/ 2232364 h 3370881"/>
                          <a:gd name="connsiteX380" fmla="*/ 936812 w 2657256"/>
                          <a:gd name="connsiteY380" fmla="*/ 2214434 h 3370881"/>
                          <a:gd name="connsiteX381" fmla="*/ 905435 w 2657256"/>
                          <a:gd name="connsiteY381" fmla="*/ 2196505 h 3370881"/>
                          <a:gd name="connsiteX382" fmla="*/ 869576 w 2657256"/>
                          <a:gd name="connsiteY382" fmla="*/ 2209952 h 3370881"/>
                          <a:gd name="connsiteX383" fmla="*/ 856129 w 2657256"/>
                          <a:gd name="connsiteY383" fmla="*/ 2227881 h 3370881"/>
                          <a:gd name="connsiteX384" fmla="*/ 815788 w 2657256"/>
                          <a:gd name="connsiteY384" fmla="*/ 2268223 h 3370881"/>
                          <a:gd name="connsiteX385" fmla="*/ 788894 w 2657256"/>
                          <a:gd name="connsiteY385" fmla="*/ 2290634 h 3370881"/>
                          <a:gd name="connsiteX386" fmla="*/ 762000 w 2657256"/>
                          <a:gd name="connsiteY386" fmla="*/ 2313046 h 3370881"/>
                          <a:gd name="connsiteX387" fmla="*/ 753035 w 2657256"/>
                          <a:gd name="connsiteY387" fmla="*/ 2326493 h 3370881"/>
                          <a:gd name="connsiteX388" fmla="*/ 735106 w 2657256"/>
                          <a:gd name="connsiteY388" fmla="*/ 2339940 h 3370881"/>
                          <a:gd name="connsiteX389" fmla="*/ 712694 w 2657256"/>
                          <a:gd name="connsiteY389" fmla="*/ 2362352 h 3370881"/>
                          <a:gd name="connsiteX390" fmla="*/ 694765 w 2657256"/>
                          <a:gd name="connsiteY390" fmla="*/ 2375799 h 3370881"/>
                          <a:gd name="connsiteX391" fmla="*/ 681318 w 2657256"/>
                          <a:gd name="connsiteY391" fmla="*/ 2393729 h 3370881"/>
                          <a:gd name="connsiteX392" fmla="*/ 667870 w 2657256"/>
                          <a:gd name="connsiteY392" fmla="*/ 2402693 h 3370881"/>
                          <a:gd name="connsiteX393" fmla="*/ 623047 w 2657256"/>
                          <a:gd name="connsiteY393" fmla="*/ 2443034 h 3370881"/>
                          <a:gd name="connsiteX394" fmla="*/ 600635 w 2657256"/>
                          <a:gd name="connsiteY394" fmla="*/ 2474411 h 3370881"/>
                          <a:gd name="connsiteX395" fmla="*/ 587188 w 2657256"/>
                          <a:gd name="connsiteY395" fmla="*/ 2514752 h 3370881"/>
                          <a:gd name="connsiteX396" fmla="*/ 582706 w 2657256"/>
                          <a:gd name="connsiteY396" fmla="*/ 2546129 h 3370881"/>
                          <a:gd name="connsiteX397" fmla="*/ 596153 w 2657256"/>
                          <a:gd name="connsiteY397" fmla="*/ 2635776 h 3370881"/>
                          <a:gd name="connsiteX398" fmla="*/ 600635 w 2657256"/>
                          <a:gd name="connsiteY398" fmla="*/ 2653705 h 3370881"/>
                          <a:gd name="connsiteX399" fmla="*/ 609600 w 2657256"/>
                          <a:gd name="connsiteY399" fmla="*/ 2671634 h 3370881"/>
                          <a:gd name="connsiteX400" fmla="*/ 614082 w 2657256"/>
                          <a:gd name="connsiteY400" fmla="*/ 2689564 h 3370881"/>
                          <a:gd name="connsiteX401" fmla="*/ 623047 w 2657256"/>
                          <a:gd name="connsiteY401" fmla="*/ 2711976 h 3370881"/>
                          <a:gd name="connsiteX402" fmla="*/ 627529 w 2657256"/>
                          <a:gd name="connsiteY402" fmla="*/ 2734387 h 3370881"/>
                          <a:gd name="connsiteX403" fmla="*/ 640976 w 2657256"/>
                          <a:gd name="connsiteY403" fmla="*/ 2765764 h 3370881"/>
                          <a:gd name="connsiteX404" fmla="*/ 645459 w 2657256"/>
                          <a:gd name="connsiteY404" fmla="*/ 2779211 h 3370881"/>
                          <a:gd name="connsiteX405" fmla="*/ 658906 w 2657256"/>
                          <a:gd name="connsiteY405" fmla="*/ 2801623 h 3370881"/>
                          <a:gd name="connsiteX406" fmla="*/ 676835 w 2657256"/>
                          <a:gd name="connsiteY406" fmla="*/ 2864376 h 3370881"/>
                          <a:gd name="connsiteX407" fmla="*/ 690282 w 2657256"/>
                          <a:gd name="connsiteY407" fmla="*/ 2895752 h 3370881"/>
                          <a:gd name="connsiteX408" fmla="*/ 699247 w 2657256"/>
                          <a:gd name="connsiteY408" fmla="*/ 2940576 h 3370881"/>
                          <a:gd name="connsiteX409" fmla="*/ 703729 w 2657256"/>
                          <a:gd name="connsiteY409" fmla="*/ 2967470 h 3370881"/>
                          <a:gd name="connsiteX410" fmla="*/ 717176 w 2657256"/>
                          <a:gd name="connsiteY410" fmla="*/ 2994364 h 3370881"/>
                          <a:gd name="connsiteX411" fmla="*/ 735106 w 2657256"/>
                          <a:gd name="connsiteY411" fmla="*/ 3052634 h 3370881"/>
                          <a:gd name="connsiteX412" fmla="*/ 739588 w 2657256"/>
                          <a:gd name="connsiteY412" fmla="*/ 3079529 h 3370881"/>
                          <a:gd name="connsiteX413" fmla="*/ 762000 w 2657256"/>
                          <a:gd name="connsiteY413" fmla="*/ 3142281 h 3370881"/>
                          <a:gd name="connsiteX414" fmla="*/ 766482 w 2657256"/>
                          <a:gd name="connsiteY414" fmla="*/ 3231929 h 3370881"/>
                          <a:gd name="connsiteX415" fmla="*/ 770965 w 2657256"/>
                          <a:gd name="connsiteY415" fmla="*/ 3254340 h 3370881"/>
                          <a:gd name="connsiteX416" fmla="*/ 775447 w 2657256"/>
                          <a:gd name="connsiteY416" fmla="*/ 3285717 h 3370881"/>
                          <a:gd name="connsiteX417" fmla="*/ 748553 w 2657256"/>
                          <a:gd name="connsiteY417" fmla="*/ 3335023 h 3370881"/>
                          <a:gd name="connsiteX418" fmla="*/ 721659 w 2657256"/>
                          <a:gd name="connsiteY418" fmla="*/ 3343987 h 3370881"/>
                          <a:gd name="connsiteX419" fmla="*/ 708212 w 2657256"/>
                          <a:gd name="connsiteY419" fmla="*/ 3348470 h 3370881"/>
                          <a:gd name="connsiteX420" fmla="*/ 623047 w 2657256"/>
                          <a:gd name="connsiteY420" fmla="*/ 3330540 h 3370881"/>
                          <a:gd name="connsiteX421" fmla="*/ 609600 w 2657256"/>
                          <a:gd name="connsiteY421" fmla="*/ 3308129 h 3370881"/>
                          <a:gd name="connsiteX422" fmla="*/ 591670 w 2657256"/>
                          <a:gd name="connsiteY422" fmla="*/ 3267787 h 3370881"/>
                          <a:gd name="connsiteX423" fmla="*/ 560294 w 2657256"/>
                          <a:gd name="connsiteY423" fmla="*/ 3209517 h 3370881"/>
                          <a:gd name="connsiteX424" fmla="*/ 551329 w 2657256"/>
                          <a:gd name="connsiteY424" fmla="*/ 3196070 h 3370881"/>
                          <a:gd name="connsiteX425" fmla="*/ 528918 w 2657256"/>
                          <a:gd name="connsiteY425" fmla="*/ 3173658 h 3370881"/>
                          <a:gd name="connsiteX426" fmla="*/ 519953 w 2657256"/>
                          <a:gd name="connsiteY426" fmla="*/ 3128834 h 3370881"/>
                          <a:gd name="connsiteX427" fmla="*/ 524435 w 2657256"/>
                          <a:gd name="connsiteY427" fmla="*/ 3101940 h 3370881"/>
                          <a:gd name="connsiteX428" fmla="*/ 528918 w 2657256"/>
                          <a:gd name="connsiteY428" fmla="*/ 3088493 h 3370881"/>
                          <a:gd name="connsiteX429" fmla="*/ 542365 w 2657256"/>
                          <a:gd name="connsiteY429" fmla="*/ 3052634 h 3370881"/>
                          <a:gd name="connsiteX430" fmla="*/ 484094 w 2657256"/>
                          <a:gd name="connsiteY430" fmla="*/ 2886787 h 3370881"/>
                          <a:gd name="connsiteX431" fmla="*/ 443753 w 2657256"/>
                          <a:gd name="connsiteY431" fmla="*/ 2779211 h 3370881"/>
                          <a:gd name="connsiteX432" fmla="*/ 439270 w 2657256"/>
                          <a:gd name="connsiteY432" fmla="*/ 2752317 h 3370881"/>
                          <a:gd name="connsiteX433" fmla="*/ 430306 w 2657256"/>
                          <a:gd name="connsiteY433" fmla="*/ 2716458 h 3370881"/>
                          <a:gd name="connsiteX434" fmla="*/ 425823 w 2657256"/>
                          <a:gd name="connsiteY434" fmla="*/ 2680599 h 3370881"/>
                          <a:gd name="connsiteX435" fmla="*/ 398929 w 2657256"/>
                          <a:gd name="connsiteY435" fmla="*/ 2599917 h 3370881"/>
                          <a:gd name="connsiteX436" fmla="*/ 385482 w 2657256"/>
                          <a:gd name="connsiteY436" fmla="*/ 2568540 h 3370881"/>
                          <a:gd name="connsiteX437" fmla="*/ 381000 w 2657256"/>
                          <a:gd name="connsiteY437" fmla="*/ 2550611 h 3370881"/>
                          <a:gd name="connsiteX438" fmla="*/ 372035 w 2657256"/>
                          <a:gd name="connsiteY438" fmla="*/ 2483376 h 3370881"/>
                          <a:gd name="connsiteX439" fmla="*/ 367553 w 2657256"/>
                          <a:gd name="connsiteY439" fmla="*/ 2469929 h 3370881"/>
                          <a:gd name="connsiteX440" fmla="*/ 407894 w 2657256"/>
                          <a:gd name="connsiteY440" fmla="*/ 2451999 h 3370881"/>
                          <a:gd name="connsiteX441" fmla="*/ 515470 w 2657256"/>
                          <a:gd name="connsiteY441" fmla="*/ 2407176 h 3370881"/>
                          <a:gd name="connsiteX442" fmla="*/ 578223 w 2657256"/>
                          <a:gd name="connsiteY442" fmla="*/ 2353387 h 3370881"/>
                          <a:gd name="connsiteX443" fmla="*/ 587188 w 2657256"/>
                          <a:gd name="connsiteY443" fmla="*/ 2330976 h 3370881"/>
                          <a:gd name="connsiteX444" fmla="*/ 614082 w 2657256"/>
                          <a:gd name="connsiteY444" fmla="*/ 2254776 h 3370881"/>
                          <a:gd name="connsiteX445" fmla="*/ 649941 w 2657256"/>
                          <a:gd name="connsiteY445" fmla="*/ 2200987 h 3370881"/>
                          <a:gd name="connsiteX446" fmla="*/ 690282 w 2657256"/>
                          <a:gd name="connsiteY446" fmla="*/ 2174093 h 3370881"/>
                          <a:gd name="connsiteX447" fmla="*/ 703729 w 2657256"/>
                          <a:gd name="connsiteY447" fmla="*/ 2165129 h 3370881"/>
                          <a:gd name="connsiteX448" fmla="*/ 739588 w 2657256"/>
                          <a:gd name="connsiteY448" fmla="*/ 2147199 h 3370881"/>
                          <a:gd name="connsiteX449" fmla="*/ 708212 w 2657256"/>
                          <a:gd name="connsiteY449" fmla="*/ 2187540 h 3370881"/>
                          <a:gd name="connsiteX450" fmla="*/ 654423 w 2657256"/>
                          <a:gd name="connsiteY450" fmla="*/ 2241329 h 3370881"/>
                          <a:gd name="connsiteX451" fmla="*/ 636494 w 2657256"/>
                          <a:gd name="connsiteY451" fmla="*/ 2259258 h 3370881"/>
                          <a:gd name="connsiteX452" fmla="*/ 614082 w 2657256"/>
                          <a:gd name="connsiteY452" fmla="*/ 2286152 h 3370881"/>
                          <a:gd name="connsiteX453" fmla="*/ 592179 w 2657256"/>
                          <a:gd name="connsiteY453" fmla="*/ 2282347 h 3370881"/>
                          <a:gd name="connsiteX454" fmla="*/ 555980 w 2657256"/>
                          <a:gd name="connsiteY454" fmla="*/ 2313892 h 3370881"/>
                          <a:gd name="connsiteX455" fmla="*/ 524435 w 2657256"/>
                          <a:gd name="connsiteY455" fmla="*/ 2348905 h 3370881"/>
                          <a:gd name="connsiteX456" fmla="*/ 502023 w 2657256"/>
                          <a:gd name="connsiteY456" fmla="*/ 2362352 h 3370881"/>
                          <a:gd name="connsiteX457" fmla="*/ 461682 w 2657256"/>
                          <a:gd name="connsiteY457" fmla="*/ 2389246 h 3370881"/>
                          <a:gd name="connsiteX458" fmla="*/ 448235 w 2657256"/>
                          <a:gd name="connsiteY458" fmla="*/ 2398211 h 3370881"/>
                          <a:gd name="connsiteX459" fmla="*/ 430306 w 2657256"/>
                          <a:gd name="connsiteY459" fmla="*/ 2407176 h 3370881"/>
                          <a:gd name="connsiteX460" fmla="*/ 412376 w 2657256"/>
                          <a:gd name="connsiteY460" fmla="*/ 2420623 h 3370881"/>
                          <a:gd name="connsiteX461" fmla="*/ 389965 w 2657256"/>
                          <a:gd name="connsiteY461" fmla="*/ 2429587 h 3370881"/>
                          <a:gd name="connsiteX462" fmla="*/ 372035 w 2657256"/>
                          <a:gd name="connsiteY462" fmla="*/ 2443034 h 3370881"/>
                          <a:gd name="connsiteX463" fmla="*/ 318247 w 2657256"/>
                          <a:gd name="connsiteY463" fmla="*/ 2474411 h 3370881"/>
                          <a:gd name="connsiteX464" fmla="*/ 304800 w 2657256"/>
                          <a:gd name="connsiteY464" fmla="*/ 2492340 h 3370881"/>
                          <a:gd name="connsiteX465" fmla="*/ 282388 w 2657256"/>
                          <a:gd name="connsiteY465" fmla="*/ 2519234 h 3370881"/>
                          <a:gd name="connsiteX466" fmla="*/ 295835 w 2657256"/>
                          <a:gd name="connsiteY466" fmla="*/ 2815070 h 3370881"/>
                          <a:gd name="connsiteX467" fmla="*/ 300318 w 2657256"/>
                          <a:gd name="connsiteY467" fmla="*/ 2837481 h 3370881"/>
                          <a:gd name="connsiteX468" fmla="*/ 304800 w 2657256"/>
                          <a:gd name="connsiteY468" fmla="*/ 2868858 h 3370881"/>
                          <a:gd name="connsiteX469" fmla="*/ 309282 w 2657256"/>
                          <a:gd name="connsiteY469" fmla="*/ 2927129 h 3370881"/>
                          <a:gd name="connsiteX470" fmla="*/ 322729 w 2657256"/>
                          <a:gd name="connsiteY470" fmla="*/ 2985399 h 3370881"/>
                          <a:gd name="connsiteX471" fmla="*/ 327212 w 2657256"/>
                          <a:gd name="connsiteY471" fmla="*/ 3012293 h 3370881"/>
                          <a:gd name="connsiteX472" fmla="*/ 331694 w 2657256"/>
                          <a:gd name="connsiteY472" fmla="*/ 3043670 h 3370881"/>
                          <a:gd name="connsiteX473" fmla="*/ 345141 w 2657256"/>
                          <a:gd name="connsiteY473" fmla="*/ 3070564 h 3370881"/>
                          <a:gd name="connsiteX474" fmla="*/ 367553 w 2657256"/>
                          <a:gd name="connsiteY474" fmla="*/ 3124352 h 3370881"/>
                          <a:gd name="connsiteX475" fmla="*/ 381000 w 2657256"/>
                          <a:gd name="connsiteY475" fmla="*/ 3182623 h 3370881"/>
                          <a:gd name="connsiteX476" fmla="*/ 389965 w 2657256"/>
                          <a:gd name="connsiteY476" fmla="*/ 3196070 h 3370881"/>
                          <a:gd name="connsiteX477" fmla="*/ 394447 w 2657256"/>
                          <a:gd name="connsiteY477" fmla="*/ 3213999 h 3370881"/>
                          <a:gd name="connsiteX478" fmla="*/ 412376 w 2657256"/>
                          <a:gd name="connsiteY478" fmla="*/ 3245376 h 3370881"/>
                          <a:gd name="connsiteX479" fmla="*/ 416859 w 2657256"/>
                          <a:gd name="connsiteY479" fmla="*/ 3258823 h 3370881"/>
                          <a:gd name="connsiteX480" fmla="*/ 425823 w 2657256"/>
                          <a:gd name="connsiteY480" fmla="*/ 3272270 h 3370881"/>
                          <a:gd name="connsiteX481" fmla="*/ 439270 w 2657256"/>
                          <a:gd name="connsiteY481" fmla="*/ 3303646 h 3370881"/>
                          <a:gd name="connsiteX482" fmla="*/ 439270 w 2657256"/>
                          <a:gd name="connsiteY482" fmla="*/ 3352952 h 3370881"/>
                          <a:gd name="connsiteX483" fmla="*/ 430306 w 2657256"/>
                          <a:gd name="connsiteY483" fmla="*/ 3366399 h 3370881"/>
                          <a:gd name="connsiteX484" fmla="*/ 412376 w 2657256"/>
                          <a:gd name="connsiteY484" fmla="*/ 3370881 h 3370881"/>
                          <a:gd name="connsiteX485" fmla="*/ 295835 w 2657256"/>
                          <a:gd name="connsiteY485" fmla="*/ 3357434 h 3370881"/>
                          <a:gd name="connsiteX486" fmla="*/ 264459 w 2657256"/>
                          <a:gd name="connsiteY486" fmla="*/ 3276752 h 3370881"/>
                          <a:gd name="connsiteX487" fmla="*/ 259976 w 2657256"/>
                          <a:gd name="connsiteY487" fmla="*/ 3240893 h 3370881"/>
                          <a:gd name="connsiteX488" fmla="*/ 246529 w 2657256"/>
                          <a:gd name="connsiteY488" fmla="*/ 3178140 h 3370881"/>
                          <a:gd name="connsiteX489" fmla="*/ 237565 w 2657256"/>
                          <a:gd name="connsiteY489" fmla="*/ 3084011 h 3370881"/>
                          <a:gd name="connsiteX490" fmla="*/ 228600 w 2657256"/>
                          <a:gd name="connsiteY490" fmla="*/ 3057117 h 3370881"/>
                          <a:gd name="connsiteX491" fmla="*/ 219635 w 2657256"/>
                          <a:gd name="connsiteY491" fmla="*/ 3021258 h 3370881"/>
                          <a:gd name="connsiteX492" fmla="*/ 206188 w 2657256"/>
                          <a:gd name="connsiteY492" fmla="*/ 2980917 h 3370881"/>
                          <a:gd name="connsiteX493" fmla="*/ 201706 w 2657256"/>
                          <a:gd name="connsiteY493" fmla="*/ 2949540 h 3370881"/>
                          <a:gd name="connsiteX494" fmla="*/ 197223 w 2657256"/>
                          <a:gd name="connsiteY494" fmla="*/ 2927129 h 3370881"/>
                          <a:gd name="connsiteX495" fmla="*/ 192741 w 2657256"/>
                          <a:gd name="connsiteY495" fmla="*/ 2891270 h 3370881"/>
                          <a:gd name="connsiteX496" fmla="*/ 188259 w 2657256"/>
                          <a:gd name="connsiteY496" fmla="*/ 2850929 h 3370881"/>
                          <a:gd name="connsiteX497" fmla="*/ 179294 w 2657256"/>
                          <a:gd name="connsiteY497" fmla="*/ 2824034 h 3370881"/>
                          <a:gd name="connsiteX498" fmla="*/ 165847 w 2657256"/>
                          <a:gd name="connsiteY498" fmla="*/ 2774729 h 3370881"/>
                          <a:gd name="connsiteX499" fmla="*/ 161365 w 2657256"/>
                          <a:gd name="connsiteY499" fmla="*/ 2747834 h 3370881"/>
                          <a:gd name="connsiteX500" fmla="*/ 156882 w 2657256"/>
                          <a:gd name="connsiteY500" fmla="*/ 2559576 h 3370881"/>
                          <a:gd name="connsiteX501" fmla="*/ 152400 w 2657256"/>
                          <a:gd name="connsiteY501" fmla="*/ 2519234 h 3370881"/>
                          <a:gd name="connsiteX502" fmla="*/ 118035 w 2657256"/>
                          <a:gd name="connsiteY502" fmla="*/ 2400004 h 3370881"/>
                          <a:gd name="connsiteX503" fmla="*/ 117048 w 2657256"/>
                          <a:gd name="connsiteY503" fmla="*/ 2344423 h 3370881"/>
                          <a:gd name="connsiteX504" fmla="*/ 100106 w 2657256"/>
                          <a:gd name="connsiteY504" fmla="*/ 2330976 h 3370881"/>
                          <a:gd name="connsiteX505" fmla="*/ 138953 w 2657256"/>
                          <a:gd name="connsiteY505" fmla="*/ 2313046 h 3370881"/>
                          <a:gd name="connsiteX506" fmla="*/ 152400 w 2657256"/>
                          <a:gd name="connsiteY506" fmla="*/ 2304081 h 3370881"/>
                          <a:gd name="connsiteX507" fmla="*/ 170329 w 2657256"/>
                          <a:gd name="connsiteY507" fmla="*/ 2259258 h 3370881"/>
                          <a:gd name="connsiteX508" fmla="*/ 188259 w 2657256"/>
                          <a:gd name="connsiteY508" fmla="*/ 2223399 h 3370881"/>
                          <a:gd name="connsiteX509" fmla="*/ 206188 w 2657256"/>
                          <a:gd name="connsiteY509" fmla="*/ 2187540 h 3370881"/>
                          <a:gd name="connsiteX510" fmla="*/ 210670 w 2657256"/>
                          <a:gd name="connsiteY510" fmla="*/ 2174093 h 3370881"/>
                          <a:gd name="connsiteX511" fmla="*/ 219635 w 2657256"/>
                          <a:gd name="connsiteY511" fmla="*/ 2115823 h 3370881"/>
                          <a:gd name="connsiteX512" fmla="*/ 210670 w 2657256"/>
                          <a:gd name="connsiteY512" fmla="*/ 1958940 h 3370881"/>
                          <a:gd name="connsiteX513" fmla="*/ 192741 w 2657256"/>
                          <a:gd name="connsiteY513" fmla="*/ 1923081 h 3370881"/>
                          <a:gd name="connsiteX514" fmla="*/ 179294 w 2657256"/>
                          <a:gd name="connsiteY514" fmla="*/ 1891705 h 3370881"/>
                          <a:gd name="connsiteX515" fmla="*/ 165847 w 2657256"/>
                          <a:gd name="connsiteY515" fmla="*/ 1864811 h 3370881"/>
                          <a:gd name="connsiteX516" fmla="*/ 152400 w 2657256"/>
                          <a:gd name="connsiteY516" fmla="*/ 1833434 h 3370881"/>
                          <a:gd name="connsiteX517" fmla="*/ 143435 w 2657256"/>
                          <a:gd name="connsiteY517" fmla="*/ 1819987 h 3370881"/>
                          <a:gd name="connsiteX518" fmla="*/ 107576 w 2657256"/>
                          <a:gd name="connsiteY518" fmla="*/ 1784129 h 3370881"/>
                          <a:gd name="connsiteX519" fmla="*/ 94129 w 2657256"/>
                          <a:gd name="connsiteY519" fmla="*/ 1779646 h 3370881"/>
                          <a:gd name="connsiteX520" fmla="*/ 71718 w 2657256"/>
                          <a:gd name="connsiteY520" fmla="*/ 1770681 h 3370881"/>
                          <a:gd name="connsiteX521" fmla="*/ 58270 w 2657256"/>
                          <a:gd name="connsiteY521" fmla="*/ 1761717 h 3370881"/>
                          <a:gd name="connsiteX522" fmla="*/ 26894 w 2657256"/>
                          <a:gd name="connsiteY522" fmla="*/ 1730340 h 3370881"/>
                          <a:gd name="connsiteX523" fmla="*/ 0 w 2657256"/>
                          <a:gd name="connsiteY523" fmla="*/ 1707929 h 3370881"/>
                          <a:gd name="connsiteX0" fmla="*/ 0 w 2657256"/>
                          <a:gd name="connsiteY0" fmla="*/ 1707929 h 3370881"/>
                          <a:gd name="connsiteX1" fmla="*/ 22412 w 2657256"/>
                          <a:gd name="connsiteY1" fmla="*/ 1698964 h 3370881"/>
                          <a:gd name="connsiteX2" fmla="*/ 31376 w 2657256"/>
                          <a:gd name="connsiteY2" fmla="*/ 1681034 h 3370881"/>
                          <a:gd name="connsiteX3" fmla="*/ 44823 w 2657256"/>
                          <a:gd name="connsiteY3" fmla="*/ 1672070 h 3370881"/>
                          <a:gd name="connsiteX4" fmla="*/ 58270 w 2657256"/>
                          <a:gd name="connsiteY4" fmla="*/ 1654140 h 3370881"/>
                          <a:gd name="connsiteX5" fmla="*/ 76200 w 2657256"/>
                          <a:gd name="connsiteY5" fmla="*/ 1645176 h 3370881"/>
                          <a:gd name="connsiteX6" fmla="*/ 98612 w 2657256"/>
                          <a:gd name="connsiteY6" fmla="*/ 1636211 h 3370881"/>
                          <a:gd name="connsiteX7" fmla="*/ 125506 w 2657256"/>
                          <a:gd name="connsiteY7" fmla="*/ 1627246 h 3370881"/>
                          <a:gd name="connsiteX8" fmla="*/ 152400 w 2657256"/>
                          <a:gd name="connsiteY8" fmla="*/ 1609317 h 3370881"/>
                          <a:gd name="connsiteX9" fmla="*/ 170329 w 2657256"/>
                          <a:gd name="connsiteY9" fmla="*/ 1600352 h 3370881"/>
                          <a:gd name="connsiteX10" fmla="*/ 188259 w 2657256"/>
                          <a:gd name="connsiteY10" fmla="*/ 1582423 h 3370881"/>
                          <a:gd name="connsiteX11" fmla="*/ 228600 w 2657256"/>
                          <a:gd name="connsiteY11" fmla="*/ 1564493 h 3370881"/>
                          <a:gd name="connsiteX12" fmla="*/ 255494 w 2657256"/>
                          <a:gd name="connsiteY12" fmla="*/ 1546564 h 3370881"/>
                          <a:gd name="connsiteX13" fmla="*/ 300318 w 2657256"/>
                          <a:gd name="connsiteY13" fmla="*/ 1524152 h 3370881"/>
                          <a:gd name="connsiteX14" fmla="*/ 313765 w 2657256"/>
                          <a:gd name="connsiteY14" fmla="*/ 1515187 h 3370881"/>
                          <a:gd name="connsiteX15" fmla="*/ 340659 w 2657256"/>
                          <a:gd name="connsiteY15" fmla="*/ 1510705 h 3370881"/>
                          <a:gd name="connsiteX16" fmla="*/ 363070 w 2657256"/>
                          <a:gd name="connsiteY16" fmla="*/ 1506223 h 3370881"/>
                          <a:gd name="connsiteX17" fmla="*/ 389965 w 2657256"/>
                          <a:gd name="connsiteY17" fmla="*/ 1501740 h 3370881"/>
                          <a:gd name="connsiteX18" fmla="*/ 425823 w 2657256"/>
                          <a:gd name="connsiteY18" fmla="*/ 1497258 h 3370881"/>
                          <a:gd name="connsiteX19" fmla="*/ 470647 w 2657256"/>
                          <a:gd name="connsiteY19" fmla="*/ 1488293 h 3370881"/>
                          <a:gd name="connsiteX20" fmla="*/ 515470 w 2657256"/>
                          <a:gd name="connsiteY20" fmla="*/ 1479329 h 3370881"/>
                          <a:gd name="connsiteX21" fmla="*/ 528918 w 2657256"/>
                          <a:gd name="connsiteY21" fmla="*/ 1470364 h 3370881"/>
                          <a:gd name="connsiteX22" fmla="*/ 600635 w 2657256"/>
                          <a:gd name="connsiteY22" fmla="*/ 1456917 h 3370881"/>
                          <a:gd name="connsiteX23" fmla="*/ 690282 w 2657256"/>
                          <a:gd name="connsiteY23" fmla="*/ 1447952 h 3370881"/>
                          <a:gd name="connsiteX24" fmla="*/ 793376 w 2657256"/>
                          <a:gd name="connsiteY24" fmla="*/ 1452434 h 3370881"/>
                          <a:gd name="connsiteX25" fmla="*/ 874059 w 2657256"/>
                          <a:gd name="connsiteY25" fmla="*/ 1465881 h 3370881"/>
                          <a:gd name="connsiteX26" fmla="*/ 914400 w 2657256"/>
                          <a:gd name="connsiteY26" fmla="*/ 1470364 h 3370881"/>
                          <a:gd name="connsiteX27" fmla="*/ 1030941 w 2657256"/>
                          <a:gd name="connsiteY27" fmla="*/ 1483811 h 3370881"/>
                          <a:gd name="connsiteX28" fmla="*/ 1151965 w 2657256"/>
                          <a:gd name="connsiteY28" fmla="*/ 1492776 h 3370881"/>
                          <a:gd name="connsiteX29" fmla="*/ 1281953 w 2657256"/>
                          <a:gd name="connsiteY29" fmla="*/ 1501740 h 3370881"/>
                          <a:gd name="connsiteX30" fmla="*/ 1465729 w 2657256"/>
                          <a:gd name="connsiteY30" fmla="*/ 1497258 h 3370881"/>
                          <a:gd name="connsiteX31" fmla="*/ 1510553 w 2657256"/>
                          <a:gd name="connsiteY31" fmla="*/ 1492776 h 3370881"/>
                          <a:gd name="connsiteX32" fmla="*/ 1582270 w 2657256"/>
                          <a:gd name="connsiteY32" fmla="*/ 1461399 h 3370881"/>
                          <a:gd name="connsiteX33" fmla="*/ 1604682 w 2657256"/>
                          <a:gd name="connsiteY33" fmla="*/ 1456917 h 3370881"/>
                          <a:gd name="connsiteX34" fmla="*/ 1622612 w 2657256"/>
                          <a:gd name="connsiteY34" fmla="*/ 1447952 h 3370881"/>
                          <a:gd name="connsiteX35" fmla="*/ 1645023 w 2657256"/>
                          <a:gd name="connsiteY35" fmla="*/ 1438987 h 3370881"/>
                          <a:gd name="connsiteX36" fmla="*/ 1662953 w 2657256"/>
                          <a:gd name="connsiteY36" fmla="*/ 1425540 h 3370881"/>
                          <a:gd name="connsiteX37" fmla="*/ 1698812 w 2657256"/>
                          <a:gd name="connsiteY37" fmla="*/ 1407611 h 3370881"/>
                          <a:gd name="connsiteX38" fmla="*/ 1739153 w 2657256"/>
                          <a:gd name="connsiteY38" fmla="*/ 1380717 h 3370881"/>
                          <a:gd name="connsiteX39" fmla="*/ 1752600 w 2657256"/>
                          <a:gd name="connsiteY39" fmla="*/ 1367270 h 3370881"/>
                          <a:gd name="connsiteX40" fmla="*/ 1775012 w 2657256"/>
                          <a:gd name="connsiteY40" fmla="*/ 1353823 h 3370881"/>
                          <a:gd name="connsiteX41" fmla="*/ 1797423 w 2657256"/>
                          <a:gd name="connsiteY41" fmla="*/ 1335893 h 3370881"/>
                          <a:gd name="connsiteX42" fmla="*/ 1810870 w 2657256"/>
                          <a:gd name="connsiteY42" fmla="*/ 1304517 h 3370881"/>
                          <a:gd name="connsiteX43" fmla="*/ 1815353 w 2657256"/>
                          <a:gd name="connsiteY43" fmla="*/ 1291070 h 3370881"/>
                          <a:gd name="connsiteX44" fmla="*/ 1801906 w 2657256"/>
                          <a:gd name="connsiteY44" fmla="*/ 1138670 h 3370881"/>
                          <a:gd name="connsiteX45" fmla="*/ 1792941 w 2657256"/>
                          <a:gd name="connsiteY45" fmla="*/ 1125223 h 3370881"/>
                          <a:gd name="connsiteX46" fmla="*/ 1757082 w 2657256"/>
                          <a:gd name="connsiteY46" fmla="*/ 1093846 h 3370881"/>
                          <a:gd name="connsiteX47" fmla="*/ 1730188 w 2657256"/>
                          <a:gd name="connsiteY47" fmla="*/ 1066952 h 3370881"/>
                          <a:gd name="connsiteX48" fmla="*/ 1703294 w 2657256"/>
                          <a:gd name="connsiteY48" fmla="*/ 1049023 h 3370881"/>
                          <a:gd name="connsiteX49" fmla="*/ 1622612 w 2657256"/>
                          <a:gd name="connsiteY49" fmla="*/ 1053505 h 3370881"/>
                          <a:gd name="connsiteX50" fmla="*/ 1595718 w 2657256"/>
                          <a:gd name="connsiteY50" fmla="*/ 1062470 h 3370881"/>
                          <a:gd name="connsiteX51" fmla="*/ 1573306 w 2657256"/>
                          <a:gd name="connsiteY51" fmla="*/ 1066952 h 3370881"/>
                          <a:gd name="connsiteX52" fmla="*/ 1453385 w 2657256"/>
                          <a:gd name="connsiteY52" fmla="*/ 1082761 h 3370881"/>
                          <a:gd name="connsiteX53" fmla="*/ 1326776 w 2657256"/>
                          <a:gd name="connsiteY53" fmla="*/ 1062470 h 3370881"/>
                          <a:gd name="connsiteX54" fmla="*/ 1308847 w 2657256"/>
                          <a:gd name="connsiteY54" fmla="*/ 1057987 h 3370881"/>
                          <a:gd name="connsiteX55" fmla="*/ 1277470 w 2657256"/>
                          <a:gd name="connsiteY55" fmla="*/ 1053505 h 3370881"/>
                          <a:gd name="connsiteX56" fmla="*/ 1259541 w 2657256"/>
                          <a:gd name="connsiteY56" fmla="*/ 1049023 h 3370881"/>
                          <a:gd name="connsiteX57" fmla="*/ 1232647 w 2657256"/>
                          <a:gd name="connsiteY57" fmla="*/ 1044540 h 3370881"/>
                          <a:gd name="connsiteX58" fmla="*/ 1053353 w 2657256"/>
                          <a:gd name="connsiteY58" fmla="*/ 1049023 h 3370881"/>
                          <a:gd name="connsiteX59" fmla="*/ 1035423 w 2657256"/>
                          <a:gd name="connsiteY59" fmla="*/ 1053505 h 3370881"/>
                          <a:gd name="connsiteX60" fmla="*/ 1008529 w 2657256"/>
                          <a:gd name="connsiteY60" fmla="*/ 1057987 h 3370881"/>
                          <a:gd name="connsiteX61" fmla="*/ 995082 w 2657256"/>
                          <a:gd name="connsiteY61" fmla="*/ 1062470 h 3370881"/>
                          <a:gd name="connsiteX62" fmla="*/ 945776 w 2657256"/>
                          <a:gd name="connsiteY62" fmla="*/ 1031093 h 3370881"/>
                          <a:gd name="connsiteX63" fmla="*/ 941294 w 2657256"/>
                          <a:gd name="connsiteY63" fmla="*/ 1017646 h 3370881"/>
                          <a:gd name="connsiteX64" fmla="*/ 932329 w 2657256"/>
                          <a:gd name="connsiteY64" fmla="*/ 919034 h 3370881"/>
                          <a:gd name="connsiteX65" fmla="*/ 914400 w 2657256"/>
                          <a:gd name="connsiteY65" fmla="*/ 901105 h 3370881"/>
                          <a:gd name="connsiteX66" fmla="*/ 918882 w 2657256"/>
                          <a:gd name="connsiteY66" fmla="*/ 869729 h 3370881"/>
                          <a:gd name="connsiteX67" fmla="*/ 941294 w 2657256"/>
                          <a:gd name="connsiteY67" fmla="*/ 865246 h 3370881"/>
                          <a:gd name="connsiteX68" fmla="*/ 959223 w 2657256"/>
                          <a:gd name="connsiteY68" fmla="*/ 851799 h 3370881"/>
                          <a:gd name="connsiteX69" fmla="*/ 990600 w 2657256"/>
                          <a:gd name="connsiteY69" fmla="*/ 847317 h 3370881"/>
                          <a:gd name="connsiteX70" fmla="*/ 1129553 w 2657256"/>
                          <a:gd name="connsiteY70" fmla="*/ 838352 h 3370881"/>
                          <a:gd name="connsiteX71" fmla="*/ 1147482 w 2657256"/>
                          <a:gd name="connsiteY71" fmla="*/ 829387 h 3370881"/>
                          <a:gd name="connsiteX72" fmla="*/ 1178859 w 2657256"/>
                          <a:gd name="connsiteY72" fmla="*/ 806976 h 3370881"/>
                          <a:gd name="connsiteX73" fmla="*/ 1192306 w 2657256"/>
                          <a:gd name="connsiteY73" fmla="*/ 793529 h 3370881"/>
                          <a:gd name="connsiteX74" fmla="*/ 1214718 w 2657256"/>
                          <a:gd name="connsiteY74" fmla="*/ 784564 h 3370881"/>
                          <a:gd name="connsiteX75" fmla="*/ 1241612 w 2657256"/>
                          <a:gd name="connsiteY75" fmla="*/ 771117 h 3370881"/>
                          <a:gd name="connsiteX76" fmla="*/ 1277470 w 2657256"/>
                          <a:gd name="connsiteY76" fmla="*/ 753187 h 3370881"/>
                          <a:gd name="connsiteX77" fmla="*/ 1295400 w 2657256"/>
                          <a:gd name="connsiteY77" fmla="*/ 730776 h 3370881"/>
                          <a:gd name="connsiteX78" fmla="*/ 1317812 w 2657256"/>
                          <a:gd name="connsiteY78" fmla="*/ 708364 h 3370881"/>
                          <a:gd name="connsiteX79" fmla="*/ 1353670 w 2657256"/>
                          <a:gd name="connsiteY79" fmla="*/ 663540 h 3370881"/>
                          <a:gd name="connsiteX80" fmla="*/ 1371600 w 2657256"/>
                          <a:gd name="connsiteY80" fmla="*/ 636646 h 3370881"/>
                          <a:gd name="connsiteX81" fmla="*/ 1380565 w 2657256"/>
                          <a:gd name="connsiteY81" fmla="*/ 596305 h 3370881"/>
                          <a:gd name="connsiteX82" fmla="*/ 1385047 w 2657256"/>
                          <a:gd name="connsiteY82" fmla="*/ 582858 h 3370881"/>
                          <a:gd name="connsiteX83" fmla="*/ 1380565 w 2657256"/>
                          <a:gd name="connsiteY83" fmla="*/ 533552 h 3370881"/>
                          <a:gd name="connsiteX84" fmla="*/ 1367118 w 2657256"/>
                          <a:gd name="connsiteY84" fmla="*/ 524587 h 3370881"/>
                          <a:gd name="connsiteX85" fmla="*/ 1349188 w 2657256"/>
                          <a:gd name="connsiteY85" fmla="*/ 520105 h 3370881"/>
                          <a:gd name="connsiteX86" fmla="*/ 1326776 w 2657256"/>
                          <a:gd name="connsiteY86" fmla="*/ 511140 h 3370881"/>
                          <a:gd name="connsiteX87" fmla="*/ 1281953 w 2657256"/>
                          <a:gd name="connsiteY87" fmla="*/ 515623 h 3370881"/>
                          <a:gd name="connsiteX88" fmla="*/ 1250576 w 2657256"/>
                          <a:gd name="connsiteY88" fmla="*/ 529070 h 3370881"/>
                          <a:gd name="connsiteX89" fmla="*/ 1210235 w 2657256"/>
                          <a:gd name="connsiteY89" fmla="*/ 542517 h 3370881"/>
                          <a:gd name="connsiteX90" fmla="*/ 1183341 w 2657256"/>
                          <a:gd name="connsiteY90" fmla="*/ 555964 h 3370881"/>
                          <a:gd name="connsiteX91" fmla="*/ 1160929 w 2657256"/>
                          <a:gd name="connsiteY91" fmla="*/ 569411 h 3370881"/>
                          <a:gd name="connsiteX92" fmla="*/ 1134035 w 2657256"/>
                          <a:gd name="connsiteY92" fmla="*/ 578376 h 3370881"/>
                          <a:gd name="connsiteX93" fmla="*/ 1111623 w 2657256"/>
                          <a:gd name="connsiteY93" fmla="*/ 587340 h 3370881"/>
                          <a:gd name="connsiteX94" fmla="*/ 1084729 w 2657256"/>
                          <a:gd name="connsiteY94" fmla="*/ 596305 h 3370881"/>
                          <a:gd name="connsiteX95" fmla="*/ 986118 w 2657256"/>
                          <a:gd name="connsiteY95" fmla="*/ 591823 h 3370881"/>
                          <a:gd name="connsiteX96" fmla="*/ 927847 w 2657256"/>
                          <a:gd name="connsiteY96" fmla="*/ 578376 h 3370881"/>
                          <a:gd name="connsiteX97" fmla="*/ 896470 w 2657256"/>
                          <a:gd name="connsiteY97" fmla="*/ 555964 h 3370881"/>
                          <a:gd name="connsiteX98" fmla="*/ 883023 w 2657256"/>
                          <a:gd name="connsiteY98" fmla="*/ 546999 h 3370881"/>
                          <a:gd name="connsiteX99" fmla="*/ 865094 w 2657256"/>
                          <a:gd name="connsiteY99" fmla="*/ 497693 h 3370881"/>
                          <a:gd name="connsiteX100" fmla="*/ 869576 w 2657256"/>
                          <a:gd name="connsiteY100" fmla="*/ 403564 h 3370881"/>
                          <a:gd name="connsiteX101" fmla="*/ 874059 w 2657256"/>
                          <a:gd name="connsiteY101" fmla="*/ 385634 h 3370881"/>
                          <a:gd name="connsiteX102" fmla="*/ 883023 w 2657256"/>
                          <a:gd name="connsiteY102" fmla="*/ 372187 h 3370881"/>
                          <a:gd name="connsiteX103" fmla="*/ 909918 w 2657256"/>
                          <a:gd name="connsiteY103" fmla="*/ 363223 h 3370881"/>
                          <a:gd name="connsiteX104" fmla="*/ 914400 w 2657256"/>
                          <a:gd name="connsiteY104" fmla="*/ 385634 h 3370881"/>
                          <a:gd name="connsiteX105" fmla="*/ 909918 w 2657256"/>
                          <a:gd name="connsiteY105" fmla="*/ 408046 h 3370881"/>
                          <a:gd name="connsiteX106" fmla="*/ 900953 w 2657256"/>
                          <a:gd name="connsiteY106" fmla="*/ 466317 h 3370881"/>
                          <a:gd name="connsiteX107" fmla="*/ 905435 w 2657256"/>
                          <a:gd name="connsiteY107" fmla="*/ 515623 h 3370881"/>
                          <a:gd name="connsiteX108" fmla="*/ 932329 w 2657256"/>
                          <a:gd name="connsiteY108" fmla="*/ 551481 h 3370881"/>
                          <a:gd name="connsiteX109" fmla="*/ 954741 w 2657256"/>
                          <a:gd name="connsiteY109" fmla="*/ 560446 h 3370881"/>
                          <a:gd name="connsiteX110" fmla="*/ 972670 w 2657256"/>
                          <a:gd name="connsiteY110" fmla="*/ 569411 h 3370881"/>
                          <a:gd name="connsiteX111" fmla="*/ 1066800 w 2657256"/>
                          <a:gd name="connsiteY111" fmla="*/ 564929 h 3370881"/>
                          <a:gd name="connsiteX112" fmla="*/ 1111623 w 2657256"/>
                          <a:gd name="connsiteY112" fmla="*/ 551481 h 3370881"/>
                          <a:gd name="connsiteX113" fmla="*/ 1129553 w 2657256"/>
                          <a:gd name="connsiteY113" fmla="*/ 538034 h 3370881"/>
                          <a:gd name="connsiteX114" fmla="*/ 1156447 w 2657256"/>
                          <a:gd name="connsiteY114" fmla="*/ 511140 h 3370881"/>
                          <a:gd name="connsiteX115" fmla="*/ 1160929 w 2657256"/>
                          <a:gd name="connsiteY115" fmla="*/ 493211 h 3370881"/>
                          <a:gd name="connsiteX116" fmla="*/ 1178859 w 2657256"/>
                          <a:gd name="connsiteY116" fmla="*/ 331846 h 3370881"/>
                          <a:gd name="connsiteX117" fmla="*/ 1215315 w 2657256"/>
                          <a:gd name="connsiteY117" fmla="*/ 270289 h 3370881"/>
                          <a:gd name="connsiteX118" fmla="*/ 1214718 w 2657256"/>
                          <a:gd name="connsiteY118" fmla="*/ 367705 h 3370881"/>
                          <a:gd name="connsiteX119" fmla="*/ 1201270 w 2657256"/>
                          <a:gd name="connsiteY119" fmla="*/ 412529 h 3370881"/>
                          <a:gd name="connsiteX120" fmla="*/ 1210235 w 2657256"/>
                          <a:gd name="connsiteY120" fmla="*/ 461834 h 3370881"/>
                          <a:gd name="connsiteX121" fmla="*/ 1214718 w 2657256"/>
                          <a:gd name="connsiteY121" fmla="*/ 475281 h 3370881"/>
                          <a:gd name="connsiteX122" fmla="*/ 1228165 w 2657256"/>
                          <a:gd name="connsiteY122" fmla="*/ 484246 h 3370881"/>
                          <a:gd name="connsiteX123" fmla="*/ 1250576 w 2657256"/>
                          <a:gd name="connsiteY123" fmla="*/ 502176 h 3370881"/>
                          <a:gd name="connsiteX124" fmla="*/ 1317812 w 2657256"/>
                          <a:gd name="connsiteY124" fmla="*/ 497693 h 3370881"/>
                          <a:gd name="connsiteX125" fmla="*/ 1353670 w 2657256"/>
                          <a:gd name="connsiteY125" fmla="*/ 488729 h 3370881"/>
                          <a:gd name="connsiteX126" fmla="*/ 1506070 w 2657256"/>
                          <a:gd name="connsiteY126" fmla="*/ 457352 h 3370881"/>
                          <a:gd name="connsiteX127" fmla="*/ 1550894 w 2657256"/>
                          <a:gd name="connsiteY127" fmla="*/ 430458 h 3370881"/>
                          <a:gd name="connsiteX128" fmla="*/ 1564341 w 2657256"/>
                          <a:gd name="connsiteY128" fmla="*/ 417011 h 3370881"/>
                          <a:gd name="connsiteX129" fmla="*/ 1586753 w 2657256"/>
                          <a:gd name="connsiteY129" fmla="*/ 399081 h 3370881"/>
                          <a:gd name="connsiteX130" fmla="*/ 1595718 w 2657256"/>
                          <a:gd name="connsiteY130" fmla="*/ 381152 h 3370881"/>
                          <a:gd name="connsiteX131" fmla="*/ 1600200 w 2657256"/>
                          <a:gd name="connsiteY131" fmla="*/ 363223 h 3370881"/>
                          <a:gd name="connsiteX132" fmla="*/ 1609165 w 2657256"/>
                          <a:gd name="connsiteY132" fmla="*/ 313917 h 3370881"/>
                          <a:gd name="connsiteX133" fmla="*/ 1537447 w 2657256"/>
                          <a:gd name="connsiteY133" fmla="*/ 188411 h 3370881"/>
                          <a:gd name="connsiteX134" fmla="*/ 1613647 w 2657256"/>
                          <a:gd name="connsiteY134" fmla="*/ 399081 h 3370881"/>
                          <a:gd name="connsiteX135" fmla="*/ 1627094 w 2657256"/>
                          <a:gd name="connsiteY135" fmla="*/ 417011 h 3370881"/>
                          <a:gd name="connsiteX136" fmla="*/ 1658470 w 2657256"/>
                          <a:gd name="connsiteY136" fmla="*/ 412529 h 3370881"/>
                          <a:gd name="connsiteX137" fmla="*/ 1685365 w 2657256"/>
                          <a:gd name="connsiteY137" fmla="*/ 390117 h 3370881"/>
                          <a:gd name="connsiteX138" fmla="*/ 1694329 w 2657256"/>
                          <a:gd name="connsiteY138" fmla="*/ 376670 h 3370881"/>
                          <a:gd name="connsiteX139" fmla="*/ 1734670 w 2657256"/>
                          <a:gd name="connsiteY139" fmla="*/ 354258 h 3370881"/>
                          <a:gd name="connsiteX140" fmla="*/ 1743635 w 2657256"/>
                          <a:gd name="connsiteY140" fmla="*/ 340811 h 3370881"/>
                          <a:gd name="connsiteX141" fmla="*/ 1757082 w 2657256"/>
                          <a:gd name="connsiteY141" fmla="*/ 336329 h 3370881"/>
                          <a:gd name="connsiteX142" fmla="*/ 1808984 w 2657256"/>
                          <a:gd name="connsiteY142" fmla="*/ 249641 h 3370881"/>
                          <a:gd name="connsiteX143" fmla="*/ 1899621 w 2657256"/>
                          <a:gd name="connsiteY143" fmla="*/ 211719 h 3370881"/>
                          <a:gd name="connsiteX144" fmla="*/ 1808984 w 2657256"/>
                          <a:gd name="connsiteY144" fmla="*/ 178521 h 3370881"/>
                          <a:gd name="connsiteX145" fmla="*/ 1772023 w 2657256"/>
                          <a:gd name="connsiteY145" fmla="*/ 77249 h 3370881"/>
                          <a:gd name="connsiteX146" fmla="*/ 1900425 w 2657256"/>
                          <a:gd name="connsiteY146" fmla="*/ 214081 h 3370881"/>
                          <a:gd name="connsiteX147" fmla="*/ 1874221 w 2657256"/>
                          <a:gd name="connsiteY147" fmla="*/ 318698 h 3370881"/>
                          <a:gd name="connsiteX148" fmla="*/ 1788459 w 2657256"/>
                          <a:gd name="connsiteY148" fmla="*/ 367705 h 3370881"/>
                          <a:gd name="connsiteX149" fmla="*/ 1761565 w 2657256"/>
                          <a:gd name="connsiteY149" fmla="*/ 390117 h 3370881"/>
                          <a:gd name="connsiteX150" fmla="*/ 1783976 w 2657256"/>
                          <a:gd name="connsiteY150" fmla="*/ 399081 h 3370881"/>
                          <a:gd name="connsiteX151" fmla="*/ 1878106 w 2657256"/>
                          <a:gd name="connsiteY151" fmla="*/ 390117 h 3370881"/>
                          <a:gd name="connsiteX152" fmla="*/ 1891553 w 2657256"/>
                          <a:gd name="connsiteY152" fmla="*/ 381152 h 3370881"/>
                          <a:gd name="connsiteX153" fmla="*/ 1918447 w 2657256"/>
                          <a:gd name="connsiteY153" fmla="*/ 372187 h 3370881"/>
                          <a:gd name="connsiteX154" fmla="*/ 1940859 w 2657256"/>
                          <a:gd name="connsiteY154" fmla="*/ 358740 h 3370881"/>
                          <a:gd name="connsiteX155" fmla="*/ 1954306 w 2657256"/>
                          <a:gd name="connsiteY155" fmla="*/ 354258 h 3370881"/>
                          <a:gd name="connsiteX156" fmla="*/ 2083304 w 2657256"/>
                          <a:gd name="connsiteY156" fmla="*/ 290281 h 3370881"/>
                          <a:gd name="connsiteX157" fmla="*/ 2166172 w 2657256"/>
                          <a:gd name="connsiteY157" fmla="*/ 215604 h 3370881"/>
                          <a:gd name="connsiteX158" fmla="*/ 2069054 w 2657256"/>
                          <a:gd name="connsiteY158" fmla="*/ 40493 h 3370881"/>
                          <a:gd name="connsiteX159" fmla="*/ 2078225 w 2657256"/>
                          <a:gd name="connsiteY159" fmla="*/ 188681 h 3370881"/>
                          <a:gd name="connsiteX160" fmla="*/ 1999129 w 2657256"/>
                          <a:gd name="connsiteY160" fmla="*/ 358740 h 3370881"/>
                          <a:gd name="connsiteX161" fmla="*/ 1994647 w 2657256"/>
                          <a:gd name="connsiteY161" fmla="*/ 372187 h 3370881"/>
                          <a:gd name="connsiteX162" fmla="*/ 2039470 w 2657256"/>
                          <a:gd name="connsiteY162" fmla="*/ 390117 h 3370881"/>
                          <a:gd name="connsiteX163" fmla="*/ 2115670 w 2657256"/>
                          <a:gd name="connsiteY163" fmla="*/ 390117 h 3370881"/>
                          <a:gd name="connsiteX164" fmla="*/ 2160494 w 2657256"/>
                          <a:gd name="connsiteY164" fmla="*/ 376670 h 3370881"/>
                          <a:gd name="connsiteX165" fmla="*/ 2191870 w 2657256"/>
                          <a:gd name="connsiteY165" fmla="*/ 363223 h 3370881"/>
                          <a:gd name="connsiteX166" fmla="*/ 2205318 w 2657256"/>
                          <a:gd name="connsiteY166" fmla="*/ 358740 h 3370881"/>
                          <a:gd name="connsiteX167" fmla="*/ 2232212 w 2657256"/>
                          <a:gd name="connsiteY167" fmla="*/ 340811 h 3370881"/>
                          <a:gd name="connsiteX168" fmla="*/ 2312894 w 2657256"/>
                          <a:gd name="connsiteY168" fmla="*/ 183929 h 3370881"/>
                          <a:gd name="connsiteX169" fmla="*/ 2339788 w 2657256"/>
                          <a:gd name="connsiteY169" fmla="*/ 151 h 3370881"/>
                          <a:gd name="connsiteX170" fmla="*/ 2357718 w 2657256"/>
                          <a:gd name="connsiteY170" fmla="*/ 215305 h 3370881"/>
                          <a:gd name="connsiteX171" fmla="*/ 2254623 w 2657256"/>
                          <a:gd name="connsiteY171" fmla="*/ 376670 h 3370881"/>
                          <a:gd name="connsiteX172" fmla="*/ 2245659 w 2657256"/>
                          <a:gd name="connsiteY172" fmla="*/ 390117 h 3370881"/>
                          <a:gd name="connsiteX173" fmla="*/ 2254623 w 2657256"/>
                          <a:gd name="connsiteY173" fmla="*/ 403564 h 3370881"/>
                          <a:gd name="connsiteX174" fmla="*/ 2353235 w 2657256"/>
                          <a:gd name="connsiteY174" fmla="*/ 399081 h 3370881"/>
                          <a:gd name="connsiteX175" fmla="*/ 2366682 w 2657256"/>
                          <a:gd name="connsiteY175" fmla="*/ 394599 h 3370881"/>
                          <a:gd name="connsiteX176" fmla="*/ 2389094 w 2657256"/>
                          <a:gd name="connsiteY176" fmla="*/ 390117 h 3370881"/>
                          <a:gd name="connsiteX177" fmla="*/ 2424953 w 2657256"/>
                          <a:gd name="connsiteY177" fmla="*/ 367705 h 3370881"/>
                          <a:gd name="connsiteX178" fmla="*/ 2528047 w 2657256"/>
                          <a:gd name="connsiteY178" fmla="*/ 292700 h 3370881"/>
                          <a:gd name="connsiteX179" fmla="*/ 2541495 w 2657256"/>
                          <a:gd name="connsiteY179" fmla="*/ 62906 h 3370881"/>
                          <a:gd name="connsiteX180" fmla="*/ 2591304 w 2657256"/>
                          <a:gd name="connsiteY180" fmla="*/ 214081 h 3370881"/>
                          <a:gd name="connsiteX181" fmla="*/ 2612315 w 2657256"/>
                          <a:gd name="connsiteY181" fmla="*/ 290907 h 3370881"/>
                          <a:gd name="connsiteX182" fmla="*/ 2650863 w 2657256"/>
                          <a:gd name="connsiteY182" fmla="*/ 344994 h 3370881"/>
                          <a:gd name="connsiteX183" fmla="*/ 2465294 w 2657256"/>
                          <a:gd name="connsiteY183" fmla="*/ 399081 h 3370881"/>
                          <a:gd name="connsiteX184" fmla="*/ 2442882 w 2657256"/>
                          <a:gd name="connsiteY184" fmla="*/ 403564 h 3370881"/>
                          <a:gd name="connsiteX185" fmla="*/ 2398059 w 2657256"/>
                          <a:gd name="connsiteY185" fmla="*/ 417011 h 3370881"/>
                          <a:gd name="connsiteX186" fmla="*/ 2375647 w 2657256"/>
                          <a:gd name="connsiteY186" fmla="*/ 425976 h 3370881"/>
                          <a:gd name="connsiteX187" fmla="*/ 2357718 w 2657256"/>
                          <a:gd name="connsiteY187" fmla="*/ 430458 h 3370881"/>
                          <a:gd name="connsiteX188" fmla="*/ 2344270 w 2657256"/>
                          <a:gd name="connsiteY188" fmla="*/ 461834 h 3370881"/>
                          <a:gd name="connsiteX189" fmla="*/ 2353235 w 2657256"/>
                          <a:gd name="connsiteY189" fmla="*/ 502176 h 3370881"/>
                          <a:gd name="connsiteX190" fmla="*/ 2362200 w 2657256"/>
                          <a:gd name="connsiteY190" fmla="*/ 515623 h 3370881"/>
                          <a:gd name="connsiteX191" fmla="*/ 2344270 w 2657256"/>
                          <a:gd name="connsiteY191" fmla="*/ 587340 h 3370881"/>
                          <a:gd name="connsiteX192" fmla="*/ 2321859 w 2657256"/>
                          <a:gd name="connsiteY192" fmla="*/ 614234 h 3370881"/>
                          <a:gd name="connsiteX193" fmla="*/ 2308412 w 2657256"/>
                          <a:gd name="connsiteY193" fmla="*/ 636646 h 3370881"/>
                          <a:gd name="connsiteX194" fmla="*/ 2281518 w 2657256"/>
                          <a:gd name="connsiteY194" fmla="*/ 641129 h 3370881"/>
                          <a:gd name="connsiteX195" fmla="*/ 2259106 w 2657256"/>
                          <a:gd name="connsiteY195" fmla="*/ 636646 h 3370881"/>
                          <a:gd name="connsiteX196" fmla="*/ 2277035 w 2657256"/>
                          <a:gd name="connsiteY196" fmla="*/ 578376 h 3370881"/>
                          <a:gd name="connsiteX197" fmla="*/ 2290482 w 2657256"/>
                          <a:gd name="connsiteY197" fmla="*/ 542517 h 3370881"/>
                          <a:gd name="connsiteX198" fmla="*/ 2286000 w 2657256"/>
                          <a:gd name="connsiteY198" fmla="*/ 506658 h 3370881"/>
                          <a:gd name="connsiteX199" fmla="*/ 2245659 w 2657256"/>
                          <a:gd name="connsiteY199" fmla="*/ 448387 h 3370881"/>
                          <a:gd name="connsiteX200" fmla="*/ 2200835 w 2657256"/>
                          <a:gd name="connsiteY200" fmla="*/ 430458 h 3370881"/>
                          <a:gd name="connsiteX201" fmla="*/ 2169459 w 2657256"/>
                          <a:gd name="connsiteY201" fmla="*/ 425976 h 3370881"/>
                          <a:gd name="connsiteX202" fmla="*/ 2102223 w 2657256"/>
                          <a:gd name="connsiteY202" fmla="*/ 430458 h 3370881"/>
                          <a:gd name="connsiteX203" fmla="*/ 2084294 w 2657256"/>
                          <a:gd name="connsiteY203" fmla="*/ 439423 h 3370881"/>
                          <a:gd name="connsiteX204" fmla="*/ 2070847 w 2657256"/>
                          <a:gd name="connsiteY204" fmla="*/ 443905 h 3370881"/>
                          <a:gd name="connsiteX205" fmla="*/ 2061882 w 2657256"/>
                          <a:gd name="connsiteY205" fmla="*/ 461834 h 3370881"/>
                          <a:gd name="connsiteX206" fmla="*/ 2034988 w 2657256"/>
                          <a:gd name="connsiteY206" fmla="*/ 475281 h 3370881"/>
                          <a:gd name="connsiteX207" fmla="*/ 1783976 w 2657256"/>
                          <a:gd name="connsiteY207" fmla="*/ 479764 h 3370881"/>
                          <a:gd name="connsiteX208" fmla="*/ 1766047 w 2657256"/>
                          <a:gd name="connsiteY208" fmla="*/ 488729 h 3370881"/>
                          <a:gd name="connsiteX209" fmla="*/ 1703294 w 2657256"/>
                          <a:gd name="connsiteY209" fmla="*/ 506658 h 3370881"/>
                          <a:gd name="connsiteX210" fmla="*/ 1689847 w 2657256"/>
                          <a:gd name="connsiteY210" fmla="*/ 511140 h 3370881"/>
                          <a:gd name="connsiteX211" fmla="*/ 1676400 w 2657256"/>
                          <a:gd name="connsiteY211" fmla="*/ 520105 h 3370881"/>
                          <a:gd name="connsiteX212" fmla="*/ 1649506 w 2657256"/>
                          <a:gd name="connsiteY212" fmla="*/ 529070 h 3370881"/>
                          <a:gd name="connsiteX213" fmla="*/ 1636059 w 2657256"/>
                          <a:gd name="connsiteY213" fmla="*/ 538034 h 3370881"/>
                          <a:gd name="connsiteX214" fmla="*/ 1622612 w 2657256"/>
                          <a:gd name="connsiteY214" fmla="*/ 551481 h 3370881"/>
                          <a:gd name="connsiteX215" fmla="*/ 1609165 w 2657256"/>
                          <a:gd name="connsiteY215" fmla="*/ 555964 h 3370881"/>
                          <a:gd name="connsiteX216" fmla="*/ 1577788 w 2657256"/>
                          <a:gd name="connsiteY216" fmla="*/ 587340 h 3370881"/>
                          <a:gd name="connsiteX217" fmla="*/ 1568823 w 2657256"/>
                          <a:gd name="connsiteY217" fmla="*/ 600787 h 3370881"/>
                          <a:gd name="connsiteX218" fmla="*/ 1555376 w 2657256"/>
                          <a:gd name="connsiteY218" fmla="*/ 614234 h 3370881"/>
                          <a:gd name="connsiteX219" fmla="*/ 1524000 w 2657256"/>
                          <a:gd name="connsiteY219" fmla="*/ 654576 h 3370881"/>
                          <a:gd name="connsiteX220" fmla="*/ 1519518 w 2657256"/>
                          <a:gd name="connsiteY220" fmla="*/ 668023 h 3370881"/>
                          <a:gd name="connsiteX221" fmla="*/ 1528482 w 2657256"/>
                          <a:gd name="connsiteY221" fmla="*/ 708364 h 3370881"/>
                          <a:gd name="connsiteX222" fmla="*/ 1537447 w 2657256"/>
                          <a:gd name="connsiteY222" fmla="*/ 721811 h 3370881"/>
                          <a:gd name="connsiteX223" fmla="*/ 1568823 w 2657256"/>
                          <a:gd name="connsiteY223" fmla="*/ 712846 h 3370881"/>
                          <a:gd name="connsiteX224" fmla="*/ 1600200 w 2657256"/>
                          <a:gd name="connsiteY224" fmla="*/ 712846 h 3370881"/>
                          <a:gd name="connsiteX225" fmla="*/ 1631576 w 2657256"/>
                          <a:gd name="connsiteY225" fmla="*/ 690434 h 3370881"/>
                          <a:gd name="connsiteX226" fmla="*/ 1645023 w 2657256"/>
                          <a:gd name="connsiteY226" fmla="*/ 676987 h 3370881"/>
                          <a:gd name="connsiteX227" fmla="*/ 1685365 w 2657256"/>
                          <a:gd name="connsiteY227" fmla="*/ 645611 h 3370881"/>
                          <a:gd name="connsiteX228" fmla="*/ 1716741 w 2657256"/>
                          <a:gd name="connsiteY228" fmla="*/ 614234 h 3370881"/>
                          <a:gd name="connsiteX229" fmla="*/ 1748118 w 2657256"/>
                          <a:gd name="connsiteY229" fmla="*/ 596305 h 3370881"/>
                          <a:gd name="connsiteX230" fmla="*/ 1761565 w 2657256"/>
                          <a:gd name="connsiteY230" fmla="*/ 591823 h 3370881"/>
                          <a:gd name="connsiteX231" fmla="*/ 1779494 w 2657256"/>
                          <a:gd name="connsiteY231" fmla="*/ 582858 h 3370881"/>
                          <a:gd name="connsiteX232" fmla="*/ 1815353 w 2657256"/>
                          <a:gd name="connsiteY232" fmla="*/ 573893 h 3370881"/>
                          <a:gd name="connsiteX233" fmla="*/ 2030506 w 2657256"/>
                          <a:gd name="connsiteY233" fmla="*/ 578376 h 3370881"/>
                          <a:gd name="connsiteX234" fmla="*/ 2017059 w 2657256"/>
                          <a:gd name="connsiteY234" fmla="*/ 600787 h 3370881"/>
                          <a:gd name="connsiteX235" fmla="*/ 1981200 w 2657256"/>
                          <a:gd name="connsiteY235" fmla="*/ 636646 h 3370881"/>
                          <a:gd name="connsiteX236" fmla="*/ 1967753 w 2657256"/>
                          <a:gd name="connsiteY236" fmla="*/ 650093 h 3370881"/>
                          <a:gd name="connsiteX237" fmla="*/ 1936376 w 2657256"/>
                          <a:gd name="connsiteY237" fmla="*/ 690434 h 3370881"/>
                          <a:gd name="connsiteX238" fmla="*/ 1905000 w 2657256"/>
                          <a:gd name="connsiteY238" fmla="*/ 717329 h 3370881"/>
                          <a:gd name="connsiteX239" fmla="*/ 1860176 w 2657256"/>
                          <a:gd name="connsiteY239" fmla="*/ 735258 h 3370881"/>
                          <a:gd name="connsiteX240" fmla="*/ 1788459 w 2657256"/>
                          <a:gd name="connsiteY240" fmla="*/ 744223 h 3370881"/>
                          <a:gd name="connsiteX241" fmla="*/ 1846729 w 2657256"/>
                          <a:gd name="connsiteY241" fmla="*/ 802493 h 3370881"/>
                          <a:gd name="connsiteX242" fmla="*/ 1913965 w 2657256"/>
                          <a:gd name="connsiteY242" fmla="*/ 829387 h 3370881"/>
                          <a:gd name="connsiteX243" fmla="*/ 1922929 w 2657256"/>
                          <a:gd name="connsiteY243" fmla="*/ 842834 h 3370881"/>
                          <a:gd name="connsiteX244" fmla="*/ 1967753 w 2657256"/>
                          <a:gd name="connsiteY244" fmla="*/ 883176 h 3370881"/>
                          <a:gd name="connsiteX245" fmla="*/ 1981200 w 2657256"/>
                          <a:gd name="connsiteY245" fmla="*/ 896623 h 3370881"/>
                          <a:gd name="connsiteX246" fmla="*/ 1994647 w 2657256"/>
                          <a:gd name="connsiteY246" fmla="*/ 905587 h 3370881"/>
                          <a:gd name="connsiteX247" fmla="*/ 2021541 w 2657256"/>
                          <a:gd name="connsiteY247" fmla="*/ 927999 h 3370881"/>
                          <a:gd name="connsiteX248" fmla="*/ 2030506 w 2657256"/>
                          <a:gd name="connsiteY248" fmla="*/ 941446 h 3370881"/>
                          <a:gd name="connsiteX249" fmla="*/ 2057400 w 2657256"/>
                          <a:gd name="connsiteY249" fmla="*/ 968340 h 3370881"/>
                          <a:gd name="connsiteX250" fmla="*/ 2088776 w 2657256"/>
                          <a:gd name="connsiteY250" fmla="*/ 1013164 h 3370881"/>
                          <a:gd name="connsiteX251" fmla="*/ 2115670 w 2657256"/>
                          <a:gd name="connsiteY251" fmla="*/ 1057987 h 3370881"/>
                          <a:gd name="connsiteX252" fmla="*/ 2120153 w 2657256"/>
                          <a:gd name="connsiteY252" fmla="*/ 1089364 h 3370881"/>
                          <a:gd name="connsiteX253" fmla="*/ 2138082 w 2657256"/>
                          <a:gd name="connsiteY253" fmla="*/ 1143152 h 3370881"/>
                          <a:gd name="connsiteX254" fmla="*/ 2147047 w 2657256"/>
                          <a:gd name="connsiteY254" fmla="*/ 1196940 h 3370881"/>
                          <a:gd name="connsiteX255" fmla="*/ 2151529 w 2657256"/>
                          <a:gd name="connsiteY255" fmla="*/ 1210387 h 3370881"/>
                          <a:gd name="connsiteX256" fmla="*/ 2156012 w 2657256"/>
                          <a:gd name="connsiteY256" fmla="*/ 1228317 h 3370881"/>
                          <a:gd name="connsiteX257" fmla="*/ 2173941 w 2657256"/>
                          <a:gd name="connsiteY257" fmla="*/ 1295552 h 3370881"/>
                          <a:gd name="connsiteX258" fmla="*/ 2182906 w 2657256"/>
                          <a:gd name="connsiteY258" fmla="*/ 1313481 h 3370881"/>
                          <a:gd name="connsiteX259" fmla="*/ 2187388 w 2657256"/>
                          <a:gd name="connsiteY259" fmla="*/ 1331411 h 3370881"/>
                          <a:gd name="connsiteX260" fmla="*/ 2214282 w 2657256"/>
                          <a:gd name="connsiteY260" fmla="*/ 1385199 h 3370881"/>
                          <a:gd name="connsiteX261" fmla="*/ 2218765 w 2657256"/>
                          <a:gd name="connsiteY261" fmla="*/ 1403129 h 3370881"/>
                          <a:gd name="connsiteX262" fmla="*/ 2223247 w 2657256"/>
                          <a:gd name="connsiteY262" fmla="*/ 1430023 h 3370881"/>
                          <a:gd name="connsiteX263" fmla="*/ 2236694 w 2657256"/>
                          <a:gd name="connsiteY263" fmla="*/ 1456917 h 3370881"/>
                          <a:gd name="connsiteX264" fmla="*/ 2241176 w 2657256"/>
                          <a:gd name="connsiteY264" fmla="*/ 1577940 h 3370881"/>
                          <a:gd name="connsiteX265" fmla="*/ 2245659 w 2657256"/>
                          <a:gd name="connsiteY265" fmla="*/ 1595870 h 3370881"/>
                          <a:gd name="connsiteX266" fmla="*/ 2236694 w 2657256"/>
                          <a:gd name="connsiteY266" fmla="*/ 1694481 h 3370881"/>
                          <a:gd name="connsiteX267" fmla="*/ 2227729 w 2657256"/>
                          <a:gd name="connsiteY267" fmla="*/ 1716893 h 3370881"/>
                          <a:gd name="connsiteX268" fmla="*/ 2223247 w 2657256"/>
                          <a:gd name="connsiteY268" fmla="*/ 1730340 h 3370881"/>
                          <a:gd name="connsiteX269" fmla="*/ 2200835 w 2657256"/>
                          <a:gd name="connsiteY269" fmla="*/ 1788611 h 3370881"/>
                          <a:gd name="connsiteX270" fmla="*/ 2191870 w 2657256"/>
                          <a:gd name="connsiteY270" fmla="*/ 1811023 h 3370881"/>
                          <a:gd name="connsiteX271" fmla="*/ 2187388 w 2657256"/>
                          <a:gd name="connsiteY271" fmla="*/ 1824470 h 3370881"/>
                          <a:gd name="connsiteX272" fmla="*/ 2169459 w 2657256"/>
                          <a:gd name="connsiteY272" fmla="*/ 1869293 h 3370881"/>
                          <a:gd name="connsiteX273" fmla="*/ 2164976 w 2657256"/>
                          <a:gd name="connsiteY273" fmla="*/ 1882740 h 3370881"/>
                          <a:gd name="connsiteX274" fmla="*/ 2156012 w 2657256"/>
                          <a:gd name="connsiteY274" fmla="*/ 1927564 h 3370881"/>
                          <a:gd name="connsiteX275" fmla="*/ 2173941 w 2657256"/>
                          <a:gd name="connsiteY275" fmla="*/ 1945493 h 3370881"/>
                          <a:gd name="connsiteX276" fmla="*/ 2196353 w 2657256"/>
                          <a:gd name="connsiteY276" fmla="*/ 1958940 h 3370881"/>
                          <a:gd name="connsiteX277" fmla="*/ 2241176 w 2657256"/>
                          <a:gd name="connsiteY277" fmla="*/ 2012729 h 3370881"/>
                          <a:gd name="connsiteX278" fmla="*/ 2263588 w 2657256"/>
                          <a:gd name="connsiteY278" fmla="*/ 2057552 h 3370881"/>
                          <a:gd name="connsiteX279" fmla="*/ 2286000 w 2657256"/>
                          <a:gd name="connsiteY279" fmla="*/ 2084446 h 3370881"/>
                          <a:gd name="connsiteX280" fmla="*/ 2299447 w 2657256"/>
                          <a:gd name="connsiteY280" fmla="*/ 2124787 h 3370881"/>
                          <a:gd name="connsiteX281" fmla="*/ 2321859 w 2657256"/>
                          <a:gd name="connsiteY281" fmla="*/ 2151681 h 3370881"/>
                          <a:gd name="connsiteX282" fmla="*/ 2344270 w 2657256"/>
                          <a:gd name="connsiteY282" fmla="*/ 2205470 h 3370881"/>
                          <a:gd name="connsiteX283" fmla="*/ 2348753 w 2657256"/>
                          <a:gd name="connsiteY283" fmla="*/ 2223399 h 3370881"/>
                          <a:gd name="connsiteX284" fmla="*/ 2366682 w 2657256"/>
                          <a:gd name="connsiteY284" fmla="*/ 2263740 h 3370881"/>
                          <a:gd name="connsiteX285" fmla="*/ 2375647 w 2657256"/>
                          <a:gd name="connsiteY285" fmla="*/ 2286152 h 3370881"/>
                          <a:gd name="connsiteX286" fmla="*/ 2380129 w 2657256"/>
                          <a:gd name="connsiteY286" fmla="*/ 2308564 h 3370881"/>
                          <a:gd name="connsiteX287" fmla="*/ 2389094 w 2657256"/>
                          <a:gd name="connsiteY287" fmla="*/ 2335458 h 3370881"/>
                          <a:gd name="connsiteX288" fmla="*/ 2393576 w 2657256"/>
                          <a:gd name="connsiteY288" fmla="*/ 2380281 h 3370881"/>
                          <a:gd name="connsiteX289" fmla="*/ 2398059 w 2657256"/>
                          <a:gd name="connsiteY289" fmla="*/ 2393729 h 3370881"/>
                          <a:gd name="connsiteX290" fmla="*/ 2402541 w 2657256"/>
                          <a:gd name="connsiteY290" fmla="*/ 2447517 h 3370881"/>
                          <a:gd name="connsiteX291" fmla="*/ 2427343 w 2657256"/>
                          <a:gd name="connsiteY291" fmla="*/ 2564058 h 3370881"/>
                          <a:gd name="connsiteX292" fmla="*/ 2389094 w 2657256"/>
                          <a:gd name="connsiteY292" fmla="*/ 2837481 h 3370881"/>
                          <a:gd name="connsiteX293" fmla="*/ 2380129 w 2657256"/>
                          <a:gd name="connsiteY293" fmla="*/ 2859893 h 3370881"/>
                          <a:gd name="connsiteX294" fmla="*/ 2357718 w 2657256"/>
                          <a:gd name="connsiteY294" fmla="*/ 2913681 h 3370881"/>
                          <a:gd name="connsiteX295" fmla="*/ 2348753 w 2657256"/>
                          <a:gd name="connsiteY295" fmla="*/ 2936093 h 3370881"/>
                          <a:gd name="connsiteX296" fmla="*/ 2339788 w 2657256"/>
                          <a:gd name="connsiteY296" fmla="*/ 2971952 h 3370881"/>
                          <a:gd name="connsiteX297" fmla="*/ 2326341 w 2657256"/>
                          <a:gd name="connsiteY297" fmla="*/ 2994364 h 3370881"/>
                          <a:gd name="connsiteX298" fmla="*/ 2317376 w 2657256"/>
                          <a:gd name="connsiteY298" fmla="*/ 3025740 h 3370881"/>
                          <a:gd name="connsiteX299" fmla="*/ 2303929 w 2657256"/>
                          <a:gd name="connsiteY299" fmla="*/ 3048152 h 3370881"/>
                          <a:gd name="connsiteX300" fmla="*/ 2290482 w 2657256"/>
                          <a:gd name="connsiteY300" fmla="*/ 3079529 h 3370881"/>
                          <a:gd name="connsiteX301" fmla="*/ 2272553 w 2657256"/>
                          <a:gd name="connsiteY301" fmla="*/ 3084011 h 3370881"/>
                          <a:gd name="connsiteX302" fmla="*/ 2259106 w 2657256"/>
                          <a:gd name="connsiteY302" fmla="*/ 3088493 h 3370881"/>
                          <a:gd name="connsiteX303" fmla="*/ 2241176 w 2657256"/>
                          <a:gd name="connsiteY303" fmla="*/ 3092976 h 3370881"/>
                          <a:gd name="connsiteX304" fmla="*/ 2209800 w 2657256"/>
                          <a:gd name="connsiteY304" fmla="*/ 3101940 h 3370881"/>
                          <a:gd name="connsiteX305" fmla="*/ 2205318 w 2657256"/>
                          <a:gd name="connsiteY305" fmla="*/ 3039187 h 3370881"/>
                          <a:gd name="connsiteX306" fmla="*/ 2218765 w 2657256"/>
                          <a:gd name="connsiteY306" fmla="*/ 3021258 h 3370881"/>
                          <a:gd name="connsiteX307" fmla="*/ 2245659 w 2657256"/>
                          <a:gd name="connsiteY307" fmla="*/ 2971952 h 3370881"/>
                          <a:gd name="connsiteX308" fmla="*/ 2268070 w 2657256"/>
                          <a:gd name="connsiteY308" fmla="*/ 2945058 h 3370881"/>
                          <a:gd name="connsiteX309" fmla="*/ 2298550 w 2657256"/>
                          <a:gd name="connsiteY309" fmla="*/ 2568540 h 3370881"/>
                          <a:gd name="connsiteX310" fmla="*/ 2284986 w 2657256"/>
                          <a:gd name="connsiteY310" fmla="*/ 2532681 h 3370881"/>
                          <a:gd name="connsiteX311" fmla="*/ 2293273 w 2657256"/>
                          <a:gd name="connsiteY311" fmla="*/ 2496653 h 3370881"/>
                          <a:gd name="connsiteX312" fmla="*/ 2278152 w 2657256"/>
                          <a:gd name="connsiteY312" fmla="*/ 2475178 h 3370881"/>
                          <a:gd name="connsiteX313" fmla="*/ 2245659 w 2657256"/>
                          <a:gd name="connsiteY313" fmla="*/ 2389247 h 3370881"/>
                          <a:gd name="connsiteX314" fmla="*/ 2195507 w 2657256"/>
                          <a:gd name="connsiteY314" fmla="*/ 2241328 h 3370881"/>
                          <a:gd name="connsiteX315" fmla="*/ 2083786 w 2657256"/>
                          <a:gd name="connsiteY315" fmla="*/ 2040300 h 3370881"/>
                          <a:gd name="connsiteX316" fmla="*/ 2048773 w 2657256"/>
                          <a:gd name="connsiteY316" fmla="*/ 2017971 h 3370881"/>
                          <a:gd name="connsiteX317" fmla="*/ 2074314 w 2657256"/>
                          <a:gd name="connsiteY317" fmla="*/ 2011967 h 3370881"/>
                          <a:gd name="connsiteX318" fmla="*/ 2034988 w 2657256"/>
                          <a:gd name="connsiteY318" fmla="*/ 2003764 h 3370881"/>
                          <a:gd name="connsiteX319" fmla="*/ 2026023 w 2657256"/>
                          <a:gd name="connsiteY319" fmla="*/ 2026176 h 3370881"/>
                          <a:gd name="connsiteX320" fmla="*/ 2021541 w 2657256"/>
                          <a:gd name="connsiteY320" fmla="*/ 2039623 h 3370881"/>
                          <a:gd name="connsiteX321" fmla="*/ 1999129 w 2657256"/>
                          <a:gd name="connsiteY321" fmla="*/ 2053070 h 3370881"/>
                          <a:gd name="connsiteX322" fmla="*/ 1990165 w 2657256"/>
                          <a:gd name="connsiteY322" fmla="*/ 2070999 h 3370881"/>
                          <a:gd name="connsiteX323" fmla="*/ 1967753 w 2657256"/>
                          <a:gd name="connsiteY323" fmla="*/ 2106858 h 3370881"/>
                          <a:gd name="connsiteX324" fmla="*/ 1981200 w 2657256"/>
                          <a:gd name="connsiteY324" fmla="*/ 2223399 h 3370881"/>
                          <a:gd name="connsiteX325" fmla="*/ 1994647 w 2657256"/>
                          <a:gd name="connsiteY325" fmla="*/ 2254776 h 3370881"/>
                          <a:gd name="connsiteX326" fmla="*/ 2003612 w 2657256"/>
                          <a:gd name="connsiteY326" fmla="*/ 2272705 h 3370881"/>
                          <a:gd name="connsiteX327" fmla="*/ 2026023 w 2657256"/>
                          <a:gd name="connsiteY327" fmla="*/ 2304081 h 3370881"/>
                          <a:gd name="connsiteX328" fmla="*/ 2043953 w 2657256"/>
                          <a:gd name="connsiteY328" fmla="*/ 2348905 h 3370881"/>
                          <a:gd name="connsiteX329" fmla="*/ 2061882 w 2657256"/>
                          <a:gd name="connsiteY329" fmla="*/ 2371317 h 3370881"/>
                          <a:gd name="connsiteX330" fmla="*/ 2088776 w 2657256"/>
                          <a:gd name="connsiteY330" fmla="*/ 2434070 h 3370881"/>
                          <a:gd name="connsiteX331" fmla="*/ 2102223 w 2657256"/>
                          <a:gd name="connsiteY331" fmla="*/ 2465446 h 3370881"/>
                          <a:gd name="connsiteX332" fmla="*/ 2106706 w 2657256"/>
                          <a:gd name="connsiteY332" fmla="*/ 2496823 h 3370881"/>
                          <a:gd name="connsiteX333" fmla="*/ 2124635 w 2657256"/>
                          <a:gd name="connsiteY333" fmla="*/ 2559576 h 3370881"/>
                          <a:gd name="connsiteX334" fmla="*/ 2138082 w 2657256"/>
                          <a:gd name="connsiteY334" fmla="*/ 2649223 h 3370881"/>
                          <a:gd name="connsiteX335" fmla="*/ 2147047 w 2657256"/>
                          <a:gd name="connsiteY335" fmla="*/ 2685081 h 3370881"/>
                          <a:gd name="connsiteX336" fmla="*/ 2151529 w 2657256"/>
                          <a:gd name="connsiteY336" fmla="*/ 2716458 h 3370881"/>
                          <a:gd name="connsiteX337" fmla="*/ 2160494 w 2657256"/>
                          <a:gd name="connsiteY337" fmla="*/ 2770246 h 3370881"/>
                          <a:gd name="connsiteX338" fmla="*/ 2156012 w 2657256"/>
                          <a:gd name="connsiteY338" fmla="*/ 2962987 h 3370881"/>
                          <a:gd name="connsiteX339" fmla="*/ 2138082 w 2657256"/>
                          <a:gd name="connsiteY339" fmla="*/ 3043670 h 3370881"/>
                          <a:gd name="connsiteX340" fmla="*/ 2133600 w 2657256"/>
                          <a:gd name="connsiteY340" fmla="*/ 3061599 h 3370881"/>
                          <a:gd name="connsiteX341" fmla="*/ 2120153 w 2657256"/>
                          <a:gd name="connsiteY341" fmla="*/ 3079529 h 3370881"/>
                          <a:gd name="connsiteX342" fmla="*/ 2111188 w 2657256"/>
                          <a:gd name="connsiteY342" fmla="*/ 3106423 h 3370881"/>
                          <a:gd name="connsiteX343" fmla="*/ 2088776 w 2657256"/>
                          <a:gd name="connsiteY343" fmla="*/ 3137799 h 3370881"/>
                          <a:gd name="connsiteX344" fmla="*/ 2075329 w 2657256"/>
                          <a:gd name="connsiteY344" fmla="*/ 3164693 h 3370881"/>
                          <a:gd name="connsiteX345" fmla="*/ 2061882 w 2657256"/>
                          <a:gd name="connsiteY345" fmla="*/ 3169176 h 3370881"/>
                          <a:gd name="connsiteX346" fmla="*/ 2021541 w 2657256"/>
                          <a:gd name="connsiteY346" fmla="*/ 3164693 h 3370881"/>
                          <a:gd name="connsiteX347" fmla="*/ 2012576 w 2657256"/>
                          <a:gd name="connsiteY347" fmla="*/ 3119870 h 3370881"/>
                          <a:gd name="connsiteX348" fmla="*/ 2048435 w 2657256"/>
                          <a:gd name="connsiteY348" fmla="*/ 3021258 h 3370881"/>
                          <a:gd name="connsiteX349" fmla="*/ 2048435 w 2657256"/>
                          <a:gd name="connsiteY349" fmla="*/ 3021258 h 3370881"/>
                          <a:gd name="connsiteX350" fmla="*/ 2061882 w 2657256"/>
                          <a:gd name="connsiteY350" fmla="*/ 2967470 h 3370881"/>
                          <a:gd name="connsiteX351" fmla="*/ 2070847 w 2657256"/>
                          <a:gd name="connsiteY351" fmla="*/ 2882305 h 3370881"/>
                          <a:gd name="connsiteX352" fmla="*/ 2066365 w 2657256"/>
                          <a:gd name="connsiteY352" fmla="*/ 2725423 h 3370881"/>
                          <a:gd name="connsiteX353" fmla="*/ 2043953 w 2657256"/>
                          <a:gd name="connsiteY353" fmla="*/ 2649223 h 3370881"/>
                          <a:gd name="connsiteX354" fmla="*/ 2030506 w 2657256"/>
                          <a:gd name="connsiteY354" fmla="*/ 2622329 h 3370881"/>
                          <a:gd name="connsiteX355" fmla="*/ 2017059 w 2657256"/>
                          <a:gd name="connsiteY355" fmla="*/ 2581987 h 3370881"/>
                          <a:gd name="connsiteX356" fmla="*/ 1981200 w 2657256"/>
                          <a:gd name="connsiteY356" fmla="*/ 2514752 h 3370881"/>
                          <a:gd name="connsiteX357" fmla="*/ 1972235 w 2657256"/>
                          <a:gd name="connsiteY357" fmla="*/ 2501305 h 3370881"/>
                          <a:gd name="connsiteX358" fmla="*/ 1958788 w 2657256"/>
                          <a:gd name="connsiteY358" fmla="*/ 2478893 h 3370881"/>
                          <a:gd name="connsiteX359" fmla="*/ 1905000 w 2657256"/>
                          <a:gd name="connsiteY359" fmla="*/ 2398211 h 3370881"/>
                          <a:gd name="connsiteX360" fmla="*/ 1882588 w 2657256"/>
                          <a:gd name="connsiteY360" fmla="*/ 2357870 h 3370881"/>
                          <a:gd name="connsiteX361" fmla="*/ 1869141 w 2657256"/>
                          <a:gd name="connsiteY361" fmla="*/ 2339940 h 3370881"/>
                          <a:gd name="connsiteX362" fmla="*/ 1806388 w 2657256"/>
                          <a:gd name="connsiteY362" fmla="*/ 2313046 h 3370881"/>
                          <a:gd name="connsiteX363" fmla="*/ 1779494 w 2657256"/>
                          <a:gd name="connsiteY363" fmla="*/ 2304081 h 3370881"/>
                          <a:gd name="connsiteX364" fmla="*/ 1752600 w 2657256"/>
                          <a:gd name="connsiteY364" fmla="*/ 2299599 h 3370881"/>
                          <a:gd name="connsiteX365" fmla="*/ 1680882 w 2657256"/>
                          <a:gd name="connsiteY365" fmla="*/ 2277187 h 3370881"/>
                          <a:gd name="connsiteX366" fmla="*/ 1662953 w 2657256"/>
                          <a:gd name="connsiteY366" fmla="*/ 2272705 h 3370881"/>
                          <a:gd name="connsiteX367" fmla="*/ 1640541 w 2657256"/>
                          <a:gd name="connsiteY367" fmla="*/ 2259258 h 3370881"/>
                          <a:gd name="connsiteX368" fmla="*/ 1656440 w 2657256"/>
                          <a:gd name="connsiteY368" fmla="*/ 2298583 h 3370881"/>
                          <a:gd name="connsiteX369" fmla="*/ 1537447 w 2657256"/>
                          <a:gd name="connsiteY369" fmla="*/ 2329960 h 3370881"/>
                          <a:gd name="connsiteX370" fmla="*/ 1571993 w 2657256"/>
                          <a:gd name="connsiteY370" fmla="*/ 2317957 h 3370881"/>
                          <a:gd name="connsiteX371" fmla="*/ 1509707 w 2657256"/>
                          <a:gd name="connsiteY371" fmla="*/ 2338926 h 3370881"/>
                          <a:gd name="connsiteX372" fmla="*/ 1500444 w 2657256"/>
                          <a:gd name="connsiteY372" fmla="*/ 2355271 h 3370881"/>
                          <a:gd name="connsiteX373" fmla="*/ 1402678 w 2657256"/>
                          <a:gd name="connsiteY373" fmla="*/ 2339641 h 3370881"/>
                          <a:gd name="connsiteX374" fmla="*/ 1322892 w 2657256"/>
                          <a:gd name="connsiteY374" fmla="*/ 2336952 h 3370881"/>
                          <a:gd name="connsiteX375" fmla="*/ 1199384 w 2657256"/>
                          <a:gd name="connsiteY375" fmla="*/ 2307041 h 3370881"/>
                          <a:gd name="connsiteX376" fmla="*/ 1066800 w 2657256"/>
                          <a:gd name="connsiteY376" fmla="*/ 2272705 h 3370881"/>
                          <a:gd name="connsiteX377" fmla="*/ 1030941 w 2657256"/>
                          <a:gd name="connsiteY377" fmla="*/ 2263740 h 3370881"/>
                          <a:gd name="connsiteX378" fmla="*/ 986118 w 2657256"/>
                          <a:gd name="connsiteY378" fmla="*/ 2241329 h 3370881"/>
                          <a:gd name="connsiteX379" fmla="*/ 968188 w 2657256"/>
                          <a:gd name="connsiteY379" fmla="*/ 2232364 h 3370881"/>
                          <a:gd name="connsiteX380" fmla="*/ 936812 w 2657256"/>
                          <a:gd name="connsiteY380" fmla="*/ 2214434 h 3370881"/>
                          <a:gd name="connsiteX381" fmla="*/ 905435 w 2657256"/>
                          <a:gd name="connsiteY381" fmla="*/ 2196505 h 3370881"/>
                          <a:gd name="connsiteX382" fmla="*/ 869576 w 2657256"/>
                          <a:gd name="connsiteY382" fmla="*/ 2209952 h 3370881"/>
                          <a:gd name="connsiteX383" fmla="*/ 856129 w 2657256"/>
                          <a:gd name="connsiteY383" fmla="*/ 2227881 h 3370881"/>
                          <a:gd name="connsiteX384" fmla="*/ 815788 w 2657256"/>
                          <a:gd name="connsiteY384" fmla="*/ 2268223 h 3370881"/>
                          <a:gd name="connsiteX385" fmla="*/ 788894 w 2657256"/>
                          <a:gd name="connsiteY385" fmla="*/ 2290634 h 3370881"/>
                          <a:gd name="connsiteX386" fmla="*/ 762000 w 2657256"/>
                          <a:gd name="connsiteY386" fmla="*/ 2313046 h 3370881"/>
                          <a:gd name="connsiteX387" fmla="*/ 753035 w 2657256"/>
                          <a:gd name="connsiteY387" fmla="*/ 2326493 h 3370881"/>
                          <a:gd name="connsiteX388" fmla="*/ 735106 w 2657256"/>
                          <a:gd name="connsiteY388" fmla="*/ 2339940 h 3370881"/>
                          <a:gd name="connsiteX389" fmla="*/ 712694 w 2657256"/>
                          <a:gd name="connsiteY389" fmla="*/ 2362352 h 3370881"/>
                          <a:gd name="connsiteX390" fmla="*/ 694765 w 2657256"/>
                          <a:gd name="connsiteY390" fmla="*/ 2375799 h 3370881"/>
                          <a:gd name="connsiteX391" fmla="*/ 681318 w 2657256"/>
                          <a:gd name="connsiteY391" fmla="*/ 2393729 h 3370881"/>
                          <a:gd name="connsiteX392" fmla="*/ 667870 w 2657256"/>
                          <a:gd name="connsiteY392" fmla="*/ 2402693 h 3370881"/>
                          <a:gd name="connsiteX393" fmla="*/ 623047 w 2657256"/>
                          <a:gd name="connsiteY393" fmla="*/ 2443034 h 3370881"/>
                          <a:gd name="connsiteX394" fmla="*/ 600635 w 2657256"/>
                          <a:gd name="connsiteY394" fmla="*/ 2474411 h 3370881"/>
                          <a:gd name="connsiteX395" fmla="*/ 587188 w 2657256"/>
                          <a:gd name="connsiteY395" fmla="*/ 2514752 h 3370881"/>
                          <a:gd name="connsiteX396" fmla="*/ 582706 w 2657256"/>
                          <a:gd name="connsiteY396" fmla="*/ 2546129 h 3370881"/>
                          <a:gd name="connsiteX397" fmla="*/ 596153 w 2657256"/>
                          <a:gd name="connsiteY397" fmla="*/ 2635776 h 3370881"/>
                          <a:gd name="connsiteX398" fmla="*/ 600635 w 2657256"/>
                          <a:gd name="connsiteY398" fmla="*/ 2653705 h 3370881"/>
                          <a:gd name="connsiteX399" fmla="*/ 609600 w 2657256"/>
                          <a:gd name="connsiteY399" fmla="*/ 2671634 h 3370881"/>
                          <a:gd name="connsiteX400" fmla="*/ 614082 w 2657256"/>
                          <a:gd name="connsiteY400" fmla="*/ 2689564 h 3370881"/>
                          <a:gd name="connsiteX401" fmla="*/ 623047 w 2657256"/>
                          <a:gd name="connsiteY401" fmla="*/ 2711976 h 3370881"/>
                          <a:gd name="connsiteX402" fmla="*/ 627529 w 2657256"/>
                          <a:gd name="connsiteY402" fmla="*/ 2734387 h 3370881"/>
                          <a:gd name="connsiteX403" fmla="*/ 640976 w 2657256"/>
                          <a:gd name="connsiteY403" fmla="*/ 2765764 h 3370881"/>
                          <a:gd name="connsiteX404" fmla="*/ 645459 w 2657256"/>
                          <a:gd name="connsiteY404" fmla="*/ 2779211 h 3370881"/>
                          <a:gd name="connsiteX405" fmla="*/ 658906 w 2657256"/>
                          <a:gd name="connsiteY405" fmla="*/ 2801623 h 3370881"/>
                          <a:gd name="connsiteX406" fmla="*/ 676835 w 2657256"/>
                          <a:gd name="connsiteY406" fmla="*/ 2864376 h 3370881"/>
                          <a:gd name="connsiteX407" fmla="*/ 690282 w 2657256"/>
                          <a:gd name="connsiteY407" fmla="*/ 2895752 h 3370881"/>
                          <a:gd name="connsiteX408" fmla="*/ 699247 w 2657256"/>
                          <a:gd name="connsiteY408" fmla="*/ 2940576 h 3370881"/>
                          <a:gd name="connsiteX409" fmla="*/ 703729 w 2657256"/>
                          <a:gd name="connsiteY409" fmla="*/ 2967470 h 3370881"/>
                          <a:gd name="connsiteX410" fmla="*/ 717176 w 2657256"/>
                          <a:gd name="connsiteY410" fmla="*/ 2994364 h 3370881"/>
                          <a:gd name="connsiteX411" fmla="*/ 735106 w 2657256"/>
                          <a:gd name="connsiteY411" fmla="*/ 3052634 h 3370881"/>
                          <a:gd name="connsiteX412" fmla="*/ 739588 w 2657256"/>
                          <a:gd name="connsiteY412" fmla="*/ 3079529 h 3370881"/>
                          <a:gd name="connsiteX413" fmla="*/ 762000 w 2657256"/>
                          <a:gd name="connsiteY413" fmla="*/ 3142281 h 3370881"/>
                          <a:gd name="connsiteX414" fmla="*/ 766482 w 2657256"/>
                          <a:gd name="connsiteY414" fmla="*/ 3231929 h 3370881"/>
                          <a:gd name="connsiteX415" fmla="*/ 770965 w 2657256"/>
                          <a:gd name="connsiteY415" fmla="*/ 3254340 h 3370881"/>
                          <a:gd name="connsiteX416" fmla="*/ 775447 w 2657256"/>
                          <a:gd name="connsiteY416" fmla="*/ 3285717 h 3370881"/>
                          <a:gd name="connsiteX417" fmla="*/ 748553 w 2657256"/>
                          <a:gd name="connsiteY417" fmla="*/ 3335023 h 3370881"/>
                          <a:gd name="connsiteX418" fmla="*/ 721659 w 2657256"/>
                          <a:gd name="connsiteY418" fmla="*/ 3343987 h 3370881"/>
                          <a:gd name="connsiteX419" fmla="*/ 708212 w 2657256"/>
                          <a:gd name="connsiteY419" fmla="*/ 3348470 h 3370881"/>
                          <a:gd name="connsiteX420" fmla="*/ 623047 w 2657256"/>
                          <a:gd name="connsiteY420" fmla="*/ 3330540 h 3370881"/>
                          <a:gd name="connsiteX421" fmla="*/ 609600 w 2657256"/>
                          <a:gd name="connsiteY421" fmla="*/ 3308129 h 3370881"/>
                          <a:gd name="connsiteX422" fmla="*/ 591670 w 2657256"/>
                          <a:gd name="connsiteY422" fmla="*/ 3267787 h 3370881"/>
                          <a:gd name="connsiteX423" fmla="*/ 560294 w 2657256"/>
                          <a:gd name="connsiteY423" fmla="*/ 3209517 h 3370881"/>
                          <a:gd name="connsiteX424" fmla="*/ 551329 w 2657256"/>
                          <a:gd name="connsiteY424" fmla="*/ 3196070 h 3370881"/>
                          <a:gd name="connsiteX425" fmla="*/ 528918 w 2657256"/>
                          <a:gd name="connsiteY425" fmla="*/ 3173658 h 3370881"/>
                          <a:gd name="connsiteX426" fmla="*/ 519953 w 2657256"/>
                          <a:gd name="connsiteY426" fmla="*/ 3128834 h 3370881"/>
                          <a:gd name="connsiteX427" fmla="*/ 524435 w 2657256"/>
                          <a:gd name="connsiteY427" fmla="*/ 3101940 h 3370881"/>
                          <a:gd name="connsiteX428" fmla="*/ 528918 w 2657256"/>
                          <a:gd name="connsiteY428" fmla="*/ 3088493 h 3370881"/>
                          <a:gd name="connsiteX429" fmla="*/ 542365 w 2657256"/>
                          <a:gd name="connsiteY429" fmla="*/ 3052634 h 3370881"/>
                          <a:gd name="connsiteX430" fmla="*/ 484094 w 2657256"/>
                          <a:gd name="connsiteY430" fmla="*/ 2886787 h 3370881"/>
                          <a:gd name="connsiteX431" fmla="*/ 443753 w 2657256"/>
                          <a:gd name="connsiteY431" fmla="*/ 2779211 h 3370881"/>
                          <a:gd name="connsiteX432" fmla="*/ 439270 w 2657256"/>
                          <a:gd name="connsiteY432" fmla="*/ 2752317 h 3370881"/>
                          <a:gd name="connsiteX433" fmla="*/ 430306 w 2657256"/>
                          <a:gd name="connsiteY433" fmla="*/ 2716458 h 3370881"/>
                          <a:gd name="connsiteX434" fmla="*/ 425823 w 2657256"/>
                          <a:gd name="connsiteY434" fmla="*/ 2680599 h 3370881"/>
                          <a:gd name="connsiteX435" fmla="*/ 398929 w 2657256"/>
                          <a:gd name="connsiteY435" fmla="*/ 2599917 h 3370881"/>
                          <a:gd name="connsiteX436" fmla="*/ 385482 w 2657256"/>
                          <a:gd name="connsiteY436" fmla="*/ 2568540 h 3370881"/>
                          <a:gd name="connsiteX437" fmla="*/ 381000 w 2657256"/>
                          <a:gd name="connsiteY437" fmla="*/ 2550611 h 3370881"/>
                          <a:gd name="connsiteX438" fmla="*/ 372035 w 2657256"/>
                          <a:gd name="connsiteY438" fmla="*/ 2483376 h 3370881"/>
                          <a:gd name="connsiteX439" fmla="*/ 367553 w 2657256"/>
                          <a:gd name="connsiteY439" fmla="*/ 2469929 h 3370881"/>
                          <a:gd name="connsiteX440" fmla="*/ 407894 w 2657256"/>
                          <a:gd name="connsiteY440" fmla="*/ 2451999 h 3370881"/>
                          <a:gd name="connsiteX441" fmla="*/ 515470 w 2657256"/>
                          <a:gd name="connsiteY441" fmla="*/ 2407176 h 3370881"/>
                          <a:gd name="connsiteX442" fmla="*/ 578223 w 2657256"/>
                          <a:gd name="connsiteY442" fmla="*/ 2353387 h 3370881"/>
                          <a:gd name="connsiteX443" fmla="*/ 587188 w 2657256"/>
                          <a:gd name="connsiteY443" fmla="*/ 2330976 h 3370881"/>
                          <a:gd name="connsiteX444" fmla="*/ 614082 w 2657256"/>
                          <a:gd name="connsiteY444" fmla="*/ 2254776 h 3370881"/>
                          <a:gd name="connsiteX445" fmla="*/ 649941 w 2657256"/>
                          <a:gd name="connsiteY445" fmla="*/ 2200987 h 3370881"/>
                          <a:gd name="connsiteX446" fmla="*/ 690282 w 2657256"/>
                          <a:gd name="connsiteY446" fmla="*/ 2174093 h 3370881"/>
                          <a:gd name="connsiteX447" fmla="*/ 703729 w 2657256"/>
                          <a:gd name="connsiteY447" fmla="*/ 2165129 h 3370881"/>
                          <a:gd name="connsiteX448" fmla="*/ 739588 w 2657256"/>
                          <a:gd name="connsiteY448" fmla="*/ 2147199 h 3370881"/>
                          <a:gd name="connsiteX449" fmla="*/ 708212 w 2657256"/>
                          <a:gd name="connsiteY449" fmla="*/ 2187540 h 3370881"/>
                          <a:gd name="connsiteX450" fmla="*/ 654423 w 2657256"/>
                          <a:gd name="connsiteY450" fmla="*/ 2241329 h 3370881"/>
                          <a:gd name="connsiteX451" fmla="*/ 636494 w 2657256"/>
                          <a:gd name="connsiteY451" fmla="*/ 2259258 h 3370881"/>
                          <a:gd name="connsiteX452" fmla="*/ 614082 w 2657256"/>
                          <a:gd name="connsiteY452" fmla="*/ 2286152 h 3370881"/>
                          <a:gd name="connsiteX453" fmla="*/ 592179 w 2657256"/>
                          <a:gd name="connsiteY453" fmla="*/ 2282347 h 3370881"/>
                          <a:gd name="connsiteX454" fmla="*/ 555980 w 2657256"/>
                          <a:gd name="connsiteY454" fmla="*/ 2313892 h 3370881"/>
                          <a:gd name="connsiteX455" fmla="*/ 524435 w 2657256"/>
                          <a:gd name="connsiteY455" fmla="*/ 2348905 h 3370881"/>
                          <a:gd name="connsiteX456" fmla="*/ 502023 w 2657256"/>
                          <a:gd name="connsiteY456" fmla="*/ 2362352 h 3370881"/>
                          <a:gd name="connsiteX457" fmla="*/ 461682 w 2657256"/>
                          <a:gd name="connsiteY457" fmla="*/ 2389246 h 3370881"/>
                          <a:gd name="connsiteX458" fmla="*/ 448235 w 2657256"/>
                          <a:gd name="connsiteY458" fmla="*/ 2398211 h 3370881"/>
                          <a:gd name="connsiteX459" fmla="*/ 430306 w 2657256"/>
                          <a:gd name="connsiteY459" fmla="*/ 2407176 h 3370881"/>
                          <a:gd name="connsiteX460" fmla="*/ 412376 w 2657256"/>
                          <a:gd name="connsiteY460" fmla="*/ 2420623 h 3370881"/>
                          <a:gd name="connsiteX461" fmla="*/ 389965 w 2657256"/>
                          <a:gd name="connsiteY461" fmla="*/ 2429587 h 3370881"/>
                          <a:gd name="connsiteX462" fmla="*/ 372035 w 2657256"/>
                          <a:gd name="connsiteY462" fmla="*/ 2443034 h 3370881"/>
                          <a:gd name="connsiteX463" fmla="*/ 318247 w 2657256"/>
                          <a:gd name="connsiteY463" fmla="*/ 2474411 h 3370881"/>
                          <a:gd name="connsiteX464" fmla="*/ 304800 w 2657256"/>
                          <a:gd name="connsiteY464" fmla="*/ 2492340 h 3370881"/>
                          <a:gd name="connsiteX465" fmla="*/ 282388 w 2657256"/>
                          <a:gd name="connsiteY465" fmla="*/ 2519234 h 3370881"/>
                          <a:gd name="connsiteX466" fmla="*/ 295835 w 2657256"/>
                          <a:gd name="connsiteY466" fmla="*/ 2815070 h 3370881"/>
                          <a:gd name="connsiteX467" fmla="*/ 300318 w 2657256"/>
                          <a:gd name="connsiteY467" fmla="*/ 2837481 h 3370881"/>
                          <a:gd name="connsiteX468" fmla="*/ 304800 w 2657256"/>
                          <a:gd name="connsiteY468" fmla="*/ 2868858 h 3370881"/>
                          <a:gd name="connsiteX469" fmla="*/ 309282 w 2657256"/>
                          <a:gd name="connsiteY469" fmla="*/ 2927129 h 3370881"/>
                          <a:gd name="connsiteX470" fmla="*/ 322729 w 2657256"/>
                          <a:gd name="connsiteY470" fmla="*/ 2985399 h 3370881"/>
                          <a:gd name="connsiteX471" fmla="*/ 327212 w 2657256"/>
                          <a:gd name="connsiteY471" fmla="*/ 3012293 h 3370881"/>
                          <a:gd name="connsiteX472" fmla="*/ 331694 w 2657256"/>
                          <a:gd name="connsiteY472" fmla="*/ 3043670 h 3370881"/>
                          <a:gd name="connsiteX473" fmla="*/ 345141 w 2657256"/>
                          <a:gd name="connsiteY473" fmla="*/ 3070564 h 3370881"/>
                          <a:gd name="connsiteX474" fmla="*/ 367553 w 2657256"/>
                          <a:gd name="connsiteY474" fmla="*/ 3124352 h 3370881"/>
                          <a:gd name="connsiteX475" fmla="*/ 381000 w 2657256"/>
                          <a:gd name="connsiteY475" fmla="*/ 3182623 h 3370881"/>
                          <a:gd name="connsiteX476" fmla="*/ 389965 w 2657256"/>
                          <a:gd name="connsiteY476" fmla="*/ 3196070 h 3370881"/>
                          <a:gd name="connsiteX477" fmla="*/ 394447 w 2657256"/>
                          <a:gd name="connsiteY477" fmla="*/ 3213999 h 3370881"/>
                          <a:gd name="connsiteX478" fmla="*/ 412376 w 2657256"/>
                          <a:gd name="connsiteY478" fmla="*/ 3245376 h 3370881"/>
                          <a:gd name="connsiteX479" fmla="*/ 416859 w 2657256"/>
                          <a:gd name="connsiteY479" fmla="*/ 3258823 h 3370881"/>
                          <a:gd name="connsiteX480" fmla="*/ 425823 w 2657256"/>
                          <a:gd name="connsiteY480" fmla="*/ 3272270 h 3370881"/>
                          <a:gd name="connsiteX481" fmla="*/ 439270 w 2657256"/>
                          <a:gd name="connsiteY481" fmla="*/ 3303646 h 3370881"/>
                          <a:gd name="connsiteX482" fmla="*/ 439270 w 2657256"/>
                          <a:gd name="connsiteY482" fmla="*/ 3352952 h 3370881"/>
                          <a:gd name="connsiteX483" fmla="*/ 430306 w 2657256"/>
                          <a:gd name="connsiteY483" fmla="*/ 3366399 h 3370881"/>
                          <a:gd name="connsiteX484" fmla="*/ 412376 w 2657256"/>
                          <a:gd name="connsiteY484" fmla="*/ 3370881 h 3370881"/>
                          <a:gd name="connsiteX485" fmla="*/ 295835 w 2657256"/>
                          <a:gd name="connsiteY485" fmla="*/ 3357434 h 3370881"/>
                          <a:gd name="connsiteX486" fmla="*/ 264459 w 2657256"/>
                          <a:gd name="connsiteY486" fmla="*/ 3276752 h 3370881"/>
                          <a:gd name="connsiteX487" fmla="*/ 259976 w 2657256"/>
                          <a:gd name="connsiteY487" fmla="*/ 3240893 h 3370881"/>
                          <a:gd name="connsiteX488" fmla="*/ 246529 w 2657256"/>
                          <a:gd name="connsiteY488" fmla="*/ 3178140 h 3370881"/>
                          <a:gd name="connsiteX489" fmla="*/ 237565 w 2657256"/>
                          <a:gd name="connsiteY489" fmla="*/ 3084011 h 3370881"/>
                          <a:gd name="connsiteX490" fmla="*/ 228600 w 2657256"/>
                          <a:gd name="connsiteY490" fmla="*/ 3057117 h 3370881"/>
                          <a:gd name="connsiteX491" fmla="*/ 219635 w 2657256"/>
                          <a:gd name="connsiteY491" fmla="*/ 3021258 h 3370881"/>
                          <a:gd name="connsiteX492" fmla="*/ 206188 w 2657256"/>
                          <a:gd name="connsiteY492" fmla="*/ 2980917 h 3370881"/>
                          <a:gd name="connsiteX493" fmla="*/ 201706 w 2657256"/>
                          <a:gd name="connsiteY493" fmla="*/ 2949540 h 3370881"/>
                          <a:gd name="connsiteX494" fmla="*/ 197223 w 2657256"/>
                          <a:gd name="connsiteY494" fmla="*/ 2927129 h 3370881"/>
                          <a:gd name="connsiteX495" fmla="*/ 192741 w 2657256"/>
                          <a:gd name="connsiteY495" fmla="*/ 2891270 h 3370881"/>
                          <a:gd name="connsiteX496" fmla="*/ 188259 w 2657256"/>
                          <a:gd name="connsiteY496" fmla="*/ 2850929 h 3370881"/>
                          <a:gd name="connsiteX497" fmla="*/ 179294 w 2657256"/>
                          <a:gd name="connsiteY497" fmla="*/ 2824034 h 3370881"/>
                          <a:gd name="connsiteX498" fmla="*/ 165847 w 2657256"/>
                          <a:gd name="connsiteY498" fmla="*/ 2774729 h 3370881"/>
                          <a:gd name="connsiteX499" fmla="*/ 161365 w 2657256"/>
                          <a:gd name="connsiteY499" fmla="*/ 2747834 h 3370881"/>
                          <a:gd name="connsiteX500" fmla="*/ 156882 w 2657256"/>
                          <a:gd name="connsiteY500" fmla="*/ 2559576 h 3370881"/>
                          <a:gd name="connsiteX501" fmla="*/ 152400 w 2657256"/>
                          <a:gd name="connsiteY501" fmla="*/ 2519234 h 3370881"/>
                          <a:gd name="connsiteX502" fmla="*/ 118035 w 2657256"/>
                          <a:gd name="connsiteY502" fmla="*/ 2400004 h 3370881"/>
                          <a:gd name="connsiteX503" fmla="*/ 117048 w 2657256"/>
                          <a:gd name="connsiteY503" fmla="*/ 2344423 h 3370881"/>
                          <a:gd name="connsiteX504" fmla="*/ 100106 w 2657256"/>
                          <a:gd name="connsiteY504" fmla="*/ 2330976 h 3370881"/>
                          <a:gd name="connsiteX505" fmla="*/ 138953 w 2657256"/>
                          <a:gd name="connsiteY505" fmla="*/ 2313046 h 3370881"/>
                          <a:gd name="connsiteX506" fmla="*/ 152400 w 2657256"/>
                          <a:gd name="connsiteY506" fmla="*/ 2304081 h 3370881"/>
                          <a:gd name="connsiteX507" fmla="*/ 170329 w 2657256"/>
                          <a:gd name="connsiteY507" fmla="*/ 2259258 h 3370881"/>
                          <a:gd name="connsiteX508" fmla="*/ 188259 w 2657256"/>
                          <a:gd name="connsiteY508" fmla="*/ 2223399 h 3370881"/>
                          <a:gd name="connsiteX509" fmla="*/ 206188 w 2657256"/>
                          <a:gd name="connsiteY509" fmla="*/ 2187540 h 3370881"/>
                          <a:gd name="connsiteX510" fmla="*/ 210670 w 2657256"/>
                          <a:gd name="connsiteY510" fmla="*/ 2174093 h 3370881"/>
                          <a:gd name="connsiteX511" fmla="*/ 219635 w 2657256"/>
                          <a:gd name="connsiteY511" fmla="*/ 2115823 h 3370881"/>
                          <a:gd name="connsiteX512" fmla="*/ 210670 w 2657256"/>
                          <a:gd name="connsiteY512" fmla="*/ 1958940 h 3370881"/>
                          <a:gd name="connsiteX513" fmla="*/ 192741 w 2657256"/>
                          <a:gd name="connsiteY513" fmla="*/ 1923081 h 3370881"/>
                          <a:gd name="connsiteX514" fmla="*/ 179294 w 2657256"/>
                          <a:gd name="connsiteY514" fmla="*/ 1891705 h 3370881"/>
                          <a:gd name="connsiteX515" fmla="*/ 165847 w 2657256"/>
                          <a:gd name="connsiteY515" fmla="*/ 1864811 h 3370881"/>
                          <a:gd name="connsiteX516" fmla="*/ 152400 w 2657256"/>
                          <a:gd name="connsiteY516" fmla="*/ 1833434 h 3370881"/>
                          <a:gd name="connsiteX517" fmla="*/ 143435 w 2657256"/>
                          <a:gd name="connsiteY517" fmla="*/ 1819987 h 3370881"/>
                          <a:gd name="connsiteX518" fmla="*/ 107576 w 2657256"/>
                          <a:gd name="connsiteY518" fmla="*/ 1784129 h 3370881"/>
                          <a:gd name="connsiteX519" fmla="*/ 94129 w 2657256"/>
                          <a:gd name="connsiteY519" fmla="*/ 1779646 h 3370881"/>
                          <a:gd name="connsiteX520" fmla="*/ 71718 w 2657256"/>
                          <a:gd name="connsiteY520" fmla="*/ 1770681 h 3370881"/>
                          <a:gd name="connsiteX521" fmla="*/ 58270 w 2657256"/>
                          <a:gd name="connsiteY521" fmla="*/ 1761717 h 3370881"/>
                          <a:gd name="connsiteX522" fmla="*/ 26894 w 2657256"/>
                          <a:gd name="connsiteY522" fmla="*/ 1730340 h 3370881"/>
                          <a:gd name="connsiteX523" fmla="*/ 0 w 2657256"/>
                          <a:gd name="connsiteY523" fmla="*/ 1707929 h 3370881"/>
                          <a:gd name="connsiteX0" fmla="*/ 0 w 2657256"/>
                          <a:gd name="connsiteY0" fmla="*/ 1707929 h 3370881"/>
                          <a:gd name="connsiteX1" fmla="*/ 22412 w 2657256"/>
                          <a:gd name="connsiteY1" fmla="*/ 1698964 h 3370881"/>
                          <a:gd name="connsiteX2" fmla="*/ 31376 w 2657256"/>
                          <a:gd name="connsiteY2" fmla="*/ 1681034 h 3370881"/>
                          <a:gd name="connsiteX3" fmla="*/ 44823 w 2657256"/>
                          <a:gd name="connsiteY3" fmla="*/ 1672070 h 3370881"/>
                          <a:gd name="connsiteX4" fmla="*/ 58270 w 2657256"/>
                          <a:gd name="connsiteY4" fmla="*/ 1654140 h 3370881"/>
                          <a:gd name="connsiteX5" fmla="*/ 76200 w 2657256"/>
                          <a:gd name="connsiteY5" fmla="*/ 1645176 h 3370881"/>
                          <a:gd name="connsiteX6" fmla="*/ 98612 w 2657256"/>
                          <a:gd name="connsiteY6" fmla="*/ 1636211 h 3370881"/>
                          <a:gd name="connsiteX7" fmla="*/ 125506 w 2657256"/>
                          <a:gd name="connsiteY7" fmla="*/ 1627246 h 3370881"/>
                          <a:gd name="connsiteX8" fmla="*/ 152400 w 2657256"/>
                          <a:gd name="connsiteY8" fmla="*/ 1609317 h 3370881"/>
                          <a:gd name="connsiteX9" fmla="*/ 170329 w 2657256"/>
                          <a:gd name="connsiteY9" fmla="*/ 1600352 h 3370881"/>
                          <a:gd name="connsiteX10" fmla="*/ 188259 w 2657256"/>
                          <a:gd name="connsiteY10" fmla="*/ 1582423 h 3370881"/>
                          <a:gd name="connsiteX11" fmla="*/ 228600 w 2657256"/>
                          <a:gd name="connsiteY11" fmla="*/ 1564493 h 3370881"/>
                          <a:gd name="connsiteX12" fmla="*/ 255494 w 2657256"/>
                          <a:gd name="connsiteY12" fmla="*/ 1546564 h 3370881"/>
                          <a:gd name="connsiteX13" fmla="*/ 300318 w 2657256"/>
                          <a:gd name="connsiteY13" fmla="*/ 1524152 h 3370881"/>
                          <a:gd name="connsiteX14" fmla="*/ 313765 w 2657256"/>
                          <a:gd name="connsiteY14" fmla="*/ 1515187 h 3370881"/>
                          <a:gd name="connsiteX15" fmla="*/ 340659 w 2657256"/>
                          <a:gd name="connsiteY15" fmla="*/ 1510705 h 3370881"/>
                          <a:gd name="connsiteX16" fmla="*/ 363070 w 2657256"/>
                          <a:gd name="connsiteY16" fmla="*/ 1506223 h 3370881"/>
                          <a:gd name="connsiteX17" fmla="*/ 389965 w 2657256"/>
                          <a:gd name="connsiteY17" fmla="*/ 1501740 h 3370881"/>
                          <a:gd name="connsiteX18" fmla="*/ 425823 w 2657256"/>
                          <a:gd name="connsiteY18" fmla="*/ 1497258 h 3370881"/>
                          <a:gd name="connsiteX19" fmla="*/ 470647 w 2657256"/>
                          <a:gd name="connsiteY19" fmla="*/ 1488293 h 3370881"/>
                          <a:gd name="connsiteX20" fmla="*/ 515470 w 2657256"/>
                          <a:gd name="connsiteY20" fmla="*/ 1479329 h 3370881"/>
                          <a:gd name="connsiteX21" fmla="*/ 528918 w 2657256"/>
                          <a:gd name="connsiteY21" fmla="*/ 1470364 h 3370881"/>
                          <a:gd name="connsiteX22" fmla="*/ 600635 w 2657256"/>
                          <a:gd name="connsiteY22" fmla="*/ 1456917 h 3370881"/>
                          <a:gd name="connsiteX23" fmla="*/ 690282 w 2657256"/>
                          <a:gd name="connsiteY23" fmla="*/ 1447952 h 3370881"/>
                          <a:gd name="connsiteX24" fmla="*/ 793376 w 2657256"/>
                          <a:gd name="connsiteY24" fmla="*/ 1452434 h 3370881"/>
                          <a:gd name="connsiteX25" fmla="*/ 874059 w 2657256"/>
                          <a:gd name="connsiteY25" fmla="*/ 1465881 h 3370881"/>
                          <a:gd name="connsiteX26" fmla="*/ 914400 w 2657256"/>
                          <a:gd name="connsiteY26" fmla="*/ 1470364 h 3370881"/>
                          <a:gd name="connsiteX27" fmla="*/ 1030941 w 2657256"/>
                          <a:gd name="connsiteY27" fmla="*/ 1483811 h 3370881"/>
                          <a:gd name="connsiteX28" fmla="*/ 1151965 w 2657256"/>
                          <a:gd name="connsiteY28" fmla="*/ 1492776 h 3370881"/>
                          <a:gd name="connsiteX29" fmla="*/ 1281953 w 2657256"/>
                          <a:gd name="connsiteY29" fmla="*/ 1501740 h 3370881"/>
                          <a:gd name="connsiteX30" fmla="*/ 1465729 w 2657256"/>
                          <a:gd name="connsiteY30" fmla="*/ 1497258 h 3370881"/>
                          <a:gd name="connsiteX31" fmla="*/ 1510553 w 2657256"/>
                          <a:gd name="connsiteY31" fmla="*/ 1492776 h 3370881"/>
                          <a:gd name="connsiteX32" fmla="*/ 1582270 w 2657256"/>
                          <a:gd name="connsiteY32" fmla="*/ 1461399 h 3370881"/>
                          <a:gd name="connsiteX33" fmla="*/ 1604682 w 2657256"/>
                          <a:gd name="connsiteY33" fmla="*/ 1456917 h 3370881"/>
                          <a:gd name="connsiteX34" fmla="*/ 1622612 w 2657256"/>
                          <a:gd name="connsiteY34" fmla="*/ 1447952 h 3370881"/>
                          <a:gd name="connsiteX35" fmla="*/ 1645023 w 2657256"/>
                          <a:gd name="connsiteY35" fmla="*/ 1438987 h 3370881"/>
                          <a:gd name="connsiteX36" fmla="*/ 1662953 w 2657256"/>
                          <a:gd name="connsiteY36" fmla="*/ 1425540 h 3370881"/>
                          <a:gd name="connsiteX37" fmla="*/ 1698812 w 2657256"/>
                          <a:gd name="connsiteY37" fmla="*/ 1407611 h 3370881"/>
                          <a:gd name="connsiteX38" fmla="*/ 1739153 w 2657256"/>
                          <a:gd name="connsiteY38" fmla="*/ 1380717 h 3370881"/>
                          <a:gd name="connsiteX39" fmla="*/ 1752600 w 2657256"/>
                          <a:gd name="connsiteY39" fmla="*/ 1367270 h 3370881"/>
                          <a:gd name="connsiteX40" fmla="*/ 1775012 w 2657256"/>
                          <a:gd name="connsiteY40" fmla="*/ 1353823 h 3370881"/>
                          <a:gd name="connsiteX41" fmla="*/ 1797423 w 2657256"/>
                          <a:gd name="connsiteY41" fmla="*/ 1335893 h 3370881"/>
                          <a:gd name="connsiteX42" fmla="*/ 1810870 w 2657256"/>
                          <a:gd name="connsiteY42" fmla="*/ 1304517 h 3370881"/>
                          <a:gd name="connsiteX43" fmla="*/ 1815353 w 2657256"/>
                          <a:gd name="connsiteY43" fmla="*/ 1291070 h 3370881"/>
                          <a:gd name="connsiteX44" fmla="*/ 1801906 w 2657256"/>
                          <a:gd name="connsiteY44" fmla="*/ 1138670 h 3370881"/>
                          <a:gd name="connsiteX45" fmla="*/ 1792941 w 2657256"/>
                          <a:gd name="connsiteY45" fmla="*/ 1125223 h 3370881"/>
                          <a:gd name="connsiteX46" fmla="*/ 1757082 w 2657256"/>
                          <a:gd name="connsiteY46" fmla="*/ 1093846 h 3370881"/>
                          <a:gd name="connsiteX47" fmla="*/ 1730188 w 2657256"/>
                          <a:gd name="connsiteY47" fmla="*/ 1066952 h 3370881"/>
                          <a:gd name="connsiteX48" fmla="*/ 1703294 w 2657256"/>
                          <a:gd name="connsiteY48" fmla="*/ 1049023 h 3370881"/>
                          <a:gd name="connsiteX49" fmla="*/ 1622612 w 2657256"/>
                          <a:gd name="connsiteY49" fmla="*/ 1053505 h 3370881"/>
                          <a:gd name="connsiteX50" fmla="*/ 1595718 w 2657256"/>
                          <a:gd name="connsiteY50" fmla="*/ 1062470 h 3370881"/>
                          <a:gd name="connsiteX51" fmla="*/ 1573306 w 2657256"/>
                          <a:gd name="connsiteY51" fmla="*/ 1066952 h 3370881"/>
                          <a:gd name="connsiteX52" fmla="*/ 1453385 w 2657256"/>
                          <a:gd name="connsiteY52" fmla="*/ 1082761 h 3370881"/>
                          <a:gd name="connsiteX53" fmla="*/ 1326776 w 2657256"/>
                          <a:gd name="connsiteY53" fmla="*/ 1062470 h 3370881"/>
                          <a:gd name="connsiteX54" fmla="*/ 1308847 w 2657256"/>
                          <a:gd name="connsiteY54" fmla="*/ 1057987 h 3370881"/>
                          <a:gd name="connsiteX55" fmla="*/ 1277470 w 2657256"/>
                          <a:gd name="connsiteY55" fmla="*/ 1053505 h 3370881"/>
                          <a:gd name="connsiteX56" fmla="*/ 1259541 w 2657256"/>
                          <a:gd name="connsiteY56" fmla="*/ 1049023 h 3370881"/>
                          <a:gd name="connsiteX57" fmla="*/ 1232647 w 2657256"/>
                          <a:gd name="connsiteY57" fmla="*/ 1044540 h 3370881"/>
                          <a:gd name="connsiteX58" fmla="*/ 1053353 w 2657256"/>
                          <a:gd name="connsiteY58" fmla="*/ 1049023 h 3370881"/>
                          <a:gd name="connsiteX59" fmla="*/ 1035423 w 2657256"/>
                          <a:gd name="connsiteY59" fmla="*/ 1053505 h 3370881"/>
                          <a:gd name="connsiteX60" fmla="*/ 1008529 w 2657256"/>
                          <a:gd name="connsiteY60" fmla="*/ 1057987 h 3370881"/>
                          <a:gd name="connsiteX61" fmla="*/ 995082 w 2657256"/>
                          <a:gd name="connsiteY61" fmla="*/ 1062470 h 3370881"/>
                          <a:gd name="connsiteX62" fmla="*/ 945776 w 2657256"/>
                          <a:gd name="connsiteY62" fmla="*/ 1031093 h 3370881"/>
                          <a:gd name="connsiteX63" fmla="*/ 941294 w 2657256"/>
                          <a:gd name="connsiteY63" fmla="*/ 1017646 h 3370881"/>
                          <a:gd name="connsiteX64" fmla="*/ 932329 w 2657256"/>
                          <a:gd name="connsiteY64" fmla="*/ 919034 h 3370881"/>
                          <a:gd name="connsiteX65" fmla="*/ 914400 w 2657256"/>
                          <a:gd name="connsiteY65" fmla="*/ 901105 h 3370881"/>
                          <a:gd name="connsiteX66" fmla="*/ 918882 w 2657256"/>
                          <a:gd name="connsiteY66" fmla="*/ 869729 h 3370881"/>
                          <a:gd name="connsiteX67" fmla="*/ 941294 w 2657256"/>
                          <a:gd name="connsiteY67" fmla="*/ 865246 h 3370881"/>
                          <a:gd name="connsiteX68" fmla="*/ 959223 w 2657256"/>
                          <a:gd name="connsiteY68" fmla="*/ 851799 h 3370881"/>
                          <a:gd name="connsiteX69" fmla="*/ 990600 w 2657256"/>
                          <a:gd name="connsiteY69" fmla="*/ 847317 h 3370881"/>
                          <a:gd name="connsiteX70" fmla="*/ 1129553 w 2657256"/>
                          <a:gd name="connsiteY70" fmla="*/ 838352 h 3370881"/>
                          <a:gd name="connsiteX71" fmla="*/ 1147482 w 2657256"/>
                          <a:gd name="connsiteY71" fmla="*/ 829387 h 3370881"/>
                          <a:gd name="connsiteX72" fmla="*/ 1178859 w 2657256"/>
                          <a:gd name="connsiteY72" fmla="*/ 806976 h 3370881"/>
                          <a:gd name="connsiteX73" fmla="*/ 1192306 w 2657256"/>
                          <a:gd name="connsiteY73" fmla="*/ 793529 h 3370881"/>
                          <a:gd name="connsiteX74" fmla="*/ 1214718 w 2657256"/>
                          <a:gd name="connsiteY74" fmla="*/ 784564 h 3370881"/>
                          <a:gd name="connsiteX75" fmla="*/ 1241612 w 2657256"/>
                          <a:gd name="connsiteY75" fmla="*/ 771117 h 3370881"/>
                          <a:gd name="connsiteX76" fmla="*/ 1277470 w 2657256"/>
                          <a:gd name="connsiteY76" fmla="*/ 753187 h 3370881"/>
                          <a:gd name="connsiteX77" fmla="*/ 1295400 w 2657256"/>
                          <a:gd name="connsiteY77" fmla="*/ 730776 h 3370881"/>
                          <a:gd name="connsiteX78" fmla="*/ 1317812 w 2657256"/>
                          <a:gd name="connsiteY78" fmla="*/ 708364 h 3370881"/>
                          <a:gd name="connsiteX79" fmla="*/ 1353670 w 2657256"/>
                          <a:gd name="connsiteY79" fmla="*/ 663540 h 3370881"/>
                          <a:gd name="connsiteX80" fmla="*/ 1371600 w 2657256"/>
                          <a:gd name="connsiteY80" fmla="*/ 636646 h 3370881"/>
                          <a:gd name="connsiteX81" fmla="*/ 1380565 w 2657256"/>
                          <a:gd name="connsiteY81" fmla="*/ 596305 h 3370881"/>
                          <a:gd name="connsiteX82" fmla="*/ 1385047 w 2657256"/>
                          <a:gd name="connsiteY82" fmla="*/ 582858 h 3370881"/>
                          <a:gd name="connsiteX83" fmla="*/ 1380565 w 2657256"/>
                          <a:gd name="connsiteY83" fmla="*/ 533552 h 3370881"/>
                          <a:gd name="connsiteX84" fmla="*/ 1367118 w 2657256"/>
                          <a:gd name="connsiteY84" fmla="*/ 524587 h 3370881"/>
                          <a:gd name="connsiteX85" fmla="*/ 1349188 w 2657256"/>
                          <a:gd name="connsiteY85" fmla="*/ 520105 h 3370881"/>
                          <a:gd name="connsiteX86" fmla="*/ 1326776 w 2657256"/>
                          <a:gd name="connsiteY86" fmla="*/ 511140 h 3370881"/>
                          <a:gd name="connsiteX87" fmla="*/ 1281953 w 2657256"/>
                          <a:gd name="connsiteY87" fmla="*/ 515623 h 3370881"/>
                          <a:gd name="connsiteX88" fmla="*/ 1250576 w 2657256"/>
                          <a:gd name="connsiteY88" fmla="*/ 529070 h 3370881"/>
                          <a:gd name="connsiteX89" fmla="*/ 1210235 w 2657256"/>
                          <a:gd name="connsiteY89" fmla="*/ 542517 h 3370881"/>
                          <a:gd name="connsiteX90" fmla="*/ 1183341 w 2657256"/>
                          <a:gd name="connsiteY90" fmla="*/ 555964 h 3370881"/>
                          <a:gd name="connsiteX91" fmla="*/ 1160929 w 2657256"/>
                          <a:gd name="connsiteY91" fmla="*/ 569411 h 3370881"/>
                          <a:gd name="connsiteX92" fmla="*/ 1134035 w 2657256"/>
                          <a:gd name="connsiteY92" fmla="*/ 578376 h 3370881"/>
                          <a:gd name="connsiteX93" fmla="*/ 1111623 w 2657256"/>
                          <a:gd name="connsiteY93" fmla="*/ 587340 h 3370881"/>
                          <a:gd name="connsiteX94" fmla="*/ 1084729 w 2657256"/>
                          <a:gd name="connsiteY94" fmla="*/ 596305 h 3370881"/>
                          <a:gd name="connsiteX95" fmla="*/ 986118 w 2657256"/>
                          <a:gd name="connsiteY95" fmla="*/ 591823 h 3370881"/>
                          <a:gd name="connsiteX96" fmla="*/ 927847 w 2657256"/>
                          <a:gd name="connsiteY96" fmla="*/ 578376 h 3370881"/>
                          <a:gd name="connsiteX97" fmla="*/ 896470 w 2657256"/>
                          <a:gd name="connsiteY97" fmla="*/ 555964 h 3370881"/>
                          <a:gd name="connsiteX98" fmla="*/ 883023 w 2657256"/>
                          <a:gd name="connsiteY98" fmla="*/ 546999 h 3370881"/>
                          <a:gd name="connsiteX99" fmla="*/ 865094 w 2657256"/>
                          <a:gd name="connsiteY99" fmla="*/ 497693 h 3370881"/>
                          <a:gd name="connsiteX100" fmla="*/ 869576 w 2657256"/>
                          <a:gd name="connsiteY100" fmla="*/ 403564 h 3370881"/>
                          <a:gd name="connsiteX101" fmla="*/ 874059 w 2657256"/>
                          <a:gd name="connsiteY101" fmla="*/ 385634 h 3370881"/>
                          <a:gd name="connsiteX102" fmla="*/ 883023 w 2657256"/>
                          <a:gd name="connsiteY102" fmla="*/ 372187 h 3370881"/>
                          <a:gd name="connsiteX103" fmla="*/ 909918 w 2657256"/>
                          <a:gd name="connsiteY103" fmla="*/ 363223 h 3370881"/>
                          <a:gd name="connsiteX104" fmla="*/ 914400 w 2657256"/>
                          <a:gd name="connsiteY104" fmla="*/ 385634 h 3370881"/>
                          <a:gd name="connsiteX105" fmla="*/ 909918 w 2657256"/>
                          <a:gd name="connsiteY105" fmla="*/ 408046 h 3370881"/>
                          <a:gd name="connsiteX106" fmla="*/ 900953 w 2657256"/>
                          <a:gd name="connsiteY106" fmla="*/ 466317 h 3370881"/>
                          <a:gd name="connsiteX107" fmla="*/ 905435 w 2657256"/>
                          <a:gd name="connsiteY107" fmla="*/ 515623 h 3370881"/>
                          <a:gd name="connsiteX108" fmla="*/ 932329 w 2657256"/>
                          <a:gd name="connsiteY108" fmla="*/ 551481 h 3370881"/>
                          <a:gd name="connsiteX109" fmla="*/ 954741 w 2657256"/>
                          <a:gd name="connsiteY109" fmla="*/ 560446 h 3370881"/>
                          <a:gd name="connsiteX110" fmla="*/ 972670 w 2657256"/>
                          <a:gd name="connsiteY110" fmla="*/ 569411 h 3370881"/>
                          <a:gd name="connsiteX111" fmla="*/ 1066800 w 2657256"/>
                          <a:gd name="connsiteY111" fmla="*/ 564929 h 3370881"/>
                          <a:gd name="connsiteX112" fmla="*/ 1111623 w 2657256"/>
                          <a:gd name="connsiteY112" fmla="*/ 551481 h 3370881"/>
                          <a:gd name="connsiteX113" fmla="*/ 1129553 w 2657256"/>
                          <a:gd name="connsiteY113" fmla="*/ 538034 h 3370881"/>
                          <a:gd name="connsiteX114" fmla="*/ 1156447 w 2657256"/>
                          <a:gd name="connsiteY114" fmla="*/ 511140 h 3370881"/>
                          <a:gd name="connsiteX115" fmla="*/ 1160929 w 2657256"/>
                          <a:gd name="connsiteY115" fmla="*/ 493211 h 3370881"/>
                          <a:gd name="connsiteX116" fmla="*/ 1178859 w 2657256"/>
                          <a:gd name="connsiteY116" fmla="*/ 331846 h 3370881"/>
                          <a:gd name="connsiteX117" fmla="*/ 1215315 w 2657256"/>
                          <a:gd name="connsiteY117" fmla="*/ 270289 h 3370881"/>
                          <a:gd name="connsiteX118" fmla="*/ 1214718 w 2657256"/>
                          <a:gd name="connsiteY118" fmla="*/ 367705 h 3370881"/>
                          <a:gd name="connsiteX119" fmla="*/ 1201270 w 2657256"/>
                          <a:gd name="connsiteY119" fmla="*/ 412529 h 3370881"/>
                          <a:gd name="connsiteX120" fmla="*/ 1210235 w 2657256"/>
                          <a:gd name="connsiteY120" fmla="*/ 461834 h 3370881"/>
                          <a:gd name="connsiteX121" fmla="*/ 1214718 w 2657256"/>
                          <a:gd name="connsiteY121" fmla="*/ 475281 h 3370881"/>
                          <a:gd name="connsiteX122" fmla="*/ 1228165 w 2657256"/>
                          <a:gd name="connsiteY122" fmla="*/ 484246 h 3370881"/>
                          <a:gd name="connsiteX123" fmla="*/ 1250576 w 2657256"/>
                          <a:gd name="connsiteY123" fmla="*/ 502176 h 3370881"/>
                          <a:gd name="connsiteX124" fmla="*/ 1317812 w 2657256"/>
                          <a:gd name="connsiteY124" fmla="*/ 497693 h 3370881"/>
                          <a:gd name="connsiteX125" fmla="*/ 1353670 w 2657256"/>
                          <a:gd name="connsiteY125" fmla="*/ 488729 h 3370881"/>
                          <a:gd name="connsiteX126" fmla="*/ 1506070 w 2657256"/>
                          <a:gd name="connsiteY126" fmla="*/ 457352 h 3370881"/>
                          <a:gd name="connsiteX127" fmla="*/ 1550894 w 2657256"/>
                          <a:gd name="connsiteY127" fmla="*/ 430458 h 3370881"/>
                          <a:gd name="connsiteX128" fmla="*/ 1564341 w 2657256"/>
                          <a:gd name="connsiteY128" fmla="*/ 417011 h 3370881"/>
                          <a:gd name="connsiteX129" fmla="*/ 1586753 w 2657256"/>
                          <a:gd name="connsiteY129" fmla="*/ 399081 h 3370881"/>
                          <a:gd name="connsiteX130" fmla="*/ 1595718 w 2657256"/>
                          <a:gd name="connsiteY130" fmla="*/ 381152 h 3370881"/>
                          <a:gd name="connsiteX131" fmla="*/ 1600200 w 2657256"/>
                          <a:gd name="connsiteY131" fmla="*/ 363223 h 3370881"/>
                          <a:gd name="connsiteX132" fmla="*/ 1609165 w 2657256"/>
                          <a:gd name="connsiteY132" fmla="*/ 313917 h 3370881"/>
                          <a:gd name="connsiteX133" fmla="*/ 1537447 w 2657256"/>
                          <a:gd name="connsiteY133" fmla="*/ 188411 h 3370881"/>
                          <a:gd name="connsiteX134" fmla="*/ 1613647 w 2657256"/>
                          <a:gd name="connsiteY134" fmla="*/ 399081 h 3370881"/>
                          <a:gd name="connsiteX135" fmla="*/ 1627094 w 2657256"/>
                          <a:gd name="connsiteY135" fmla="*/ 417011 h 3370881"/>
                          <a:gd name="connsiteX136" fmla="*/ 1658470 w 2657256"/>
                          <a:gd name="connsiteY136" fmla="*/ 412529 h 3370881"/>
                          <a:gd name="connsiteX137" fmla="*/ 1685365 w 2657256"/>
                          <a:gd name="connsiteY137" fmla="*/ 390117 h 3370881"/>
                          <a:gd name="connsiteX138" fmla="*/ 1694329 w 2657256"/>
                          <a:gd name="connsiteY138" fmla="*/ 376670 h 3370881"/>
                          <a:gd name="connsiteX139" fmla="*/ 1734670 w 2657256"/>
                          <a:gd name="connsiteY139" fmla="*/ 354258 h 3370881"/>
                          <a:gd name="connsiteX140" fmla="*/ 1743635 w 2657256"/>
                          <a:gd name="connsiteY140" fmla="*/ 340811 h 3370881"/>
                          <a:gd name="connsiteX141" fmla="*/ 1757082 w 2657256"/>
                          <a:gd name="connsiteY141" fmla="*/ 336329 h 3370881"/>
                          <a:gd name="connsiteX142" fmla="*/ 1808984 w 2657256"/>
                          <a:gd name="connsiteY142" fmla="*/ 249641 h 3370881"/>
                          <a:gd name="connsiteX143" fmla="*/ 1899621 w 2657256"/>
                          <a:gd name="connsiteY143" fmla="*/ 211719 h 3370881"/>
                          <a:gd name="connsiteX144" fmla="*/ 1808984 w 2657256"/>
                          <a:gd name="connsiteY144" fmla="*/ 178521 h 3370881"/>
                          <a:gd name="connsiteX145" fmla="*/ 1772023 w 2657256"/>
                          <a:gd name="connsiteY145" fmla="*/ 77249 h 3370881"/>
                          <a:gd name="connsiteX146" fmla="*/ 1900425 w 2657256"/>
                          <a:gd name="connsiteY146" fmla="*/ 214081 h 3370881"/>
                          <a:gd name="connsiteX147" fmla="*/ 1874221 w 2657256"/>
                          <a:gd name="connsiteY147" fmla="*/ 318698 h 3370881"/>
                          <a:gd name="connsiteX148" fmla="*/ 1788459 w 2657256"/>
                          <a:gd name="connsiteY148" fmla="*/ 367705 h 3370881"/>
                          <a:gd name="connsiteX149" fmla="*/ 1761565 w 2657256"/>
                          <a:gd name="connsiteY149" fmla="*/ 390117 h 3370881"/>
                          <a:gd name="connsiteX150" fmla="*/ 1783976 w 2657256"/>
                          <a:gd name="connsiteY150" fmla="*/ 399081 h 3370881"/>
                          <a:gd name="connsiteX151" fmla="*/ 1878106 w 2657256"/>
                          <a:gd name="connsiteY151" fmla="*/ 390117 h 3370881"/>
                          <a:gd name="connsiteX152" fmla="*/ 1891553 w 2657256"/>
                          <a:gd name="connsiteY152" fmla="*/ 381152 h 3370881"/>
                          <a:gd name="connsiteX153" fmla="*/ 1918447 w 2657256"/>
                          <a:gd name="connsiteY153" fmla="*/ 372187 h 3370881"/>
                          <a:gd name="connsiteX154" fmla="*/ 1940859 w 2657256"/>
                          <a:gd name="connsiteY154" fmla="*/ 358740 h 3370881"/>
                          <a:gd name="connsiteX155" fmla="*/ 1954306 w 2657256"/>
                          <a:gd name="connsiteY155" fmla="*/ 354258 h 3370881"/>
                          <a:gd name="connsiteX156" fmla="*/ 2083304 w 2657256"/>
                          <a:gd name="connsiteY156" fmla="*/ 290281 h 3370881"/>
                          <a:gd name="connsiteX157" fmla="*/ 2166172 w 2657256"/>
                          <a:gd name="connsiteY157" fmla="*/ 215604 h 3370881"/>
                          <a:gd name="connsiteX158" fmla="*/ 2069054 w 2657256"/>
                          <a:gd name="connsiteY158" fmla="*/ 40493 h 3370881"/>
                          <a:gd name="connsiteX159" fmla="*/ 2078225 w 2657256"/>
                          <a:gd name="connsiteY159" fmla="*/ 188681 h 3370881"/>
                          <a:gd name="connsiteX160" fmla="*/ 1999129 w 2657256"/>
                          <a:gd name="connsiteY160" fmla="*/ 358740 h 3370881"/>
                          <a:gd name="connsiteX161" fmla="*/ 1994647 w 2657256"/>
                          <a:gd name="connsiteY161" fmla="*/ 372187 h 3370881"/>
                          <a:gd name="connsiteX162" fmla="*/ 2039470 w 2657256"/>
                          <a:gd name="connsiteY162" fmla="*/ 390117 h 3370881"/>
                          <a:gd name="connsiteX163" fmla="*/ 2115670 w 2657256"/>
                          <a:gd name="connsiteY163" fmla="*/ 390117 h 3370881"/>
                          <a:gd name="connsiteX164" fmla="*/ 2160494 w 2657256"/>
                          <a:gd name="connsiteY164" fmla="*/ 376670 h 3370881"/>
                          <a:gd name="connsiteX165" fmla="*/ 2191870 w 2657256"/>
                          <a:gd name="connsiteY165" fmla="*/ 363223 h 3370881"/>
                          <a:gd name="connsiteX166" fmla="*/ 2205318 w 2657256"/>
                          <a:gd name="connsiteY166" fmla="*/ 358740 h 3370881"/>
                          <a:gd name="connsiteX167" fmla="*/ 2232212 w 2657256"/>
                          <a:gd name="connsiteY167" fmla="*/ 340811 h 3370881"/>
                          <a:gd name="connsiteX168" fmla="*/ 2312894 w 2657256"/>
                          <a:gd name="connsiteY168" fmla="*/ 183929 h 3370881"/>
                          <a:gd name="connsiteX169" fmla="*/ 2339788 w 2657256"/>
                          <a:gd name="connsiteY169" fmla="*/ 151 h 3370881"/>
                          <a:gd name="connsiteX170" fmla="*/ 2357718 w 2657256"/>
                          <a:gd name="connsiteY170" fmla="*/ 215305 h 3370881"/>
                          <a:gd name="connsiteX171" fmla="*/ 2254623 w 2657256"/>
                          <a:gd name="connsiteY171" fmla="*/ 376670 h 3370881"/>
                          <a:gd name="connsiteX172" fmla="*/ 2245659 w 2657256"/>
                          <a:gd name="connsiteY172" fmla="*/ 390117 h 3370881"/>
                          <a:gd name="connsiteX173" fmla="*/ 2254623 w 2657256"/>
                          <a:gd name="connsiteY173" fmla="*/ 403564 h 3370881"/>
                          <a:gd name="connsiteX174" fmla="*/ 2353235 w 2657256"/>
                          <a:gd name="connsiteY174" fmla="*/ 399081 h 3370881"/>
                          <a:gd name="connsiteX175" fmla="*/ 2366682 w 2657256"/>
                          <a:gd name="connsiteY175" fmla="*/ 394599 h 3370881"/>
                          <a:gd name="connsiteX176" fmla="*/ 2389094 w 2657256"/>
                          <a:gd name="connsiteY176" fmla="*/ 390117 h 3370881"/>
                          <a:gd name="connsiteX177" fmla="*/ 2424953 w 2657256"/>
                          <a:gd name="connsiteY177" fmla="*/ 367705 h 3370881"/>
                          <a:gd name="connsiteX178" fmla="*/ 2528047 w 2657256"/>
                          <a:gd name="connsiteY178" fmla="*/ 292700 h 3370881"/>
                          <a:gd name="connsiteX179" fmla="*/ 2541495 w 2657256"/>
                          <a:gd name="connsiteY179" fmla="*/ 62906 h 3370881"/>
                          <a:gd name="connsiteX180" fmla="*/ 2591304 w 2657256"/>
                          <a:gd name="connsiteY180" fmla="*/ 214081 h 3370881"/>
                          <a:gd name="connsiteX181" fmla="*/ 2612315 w 2657256"/>
                          <a:gd name="connsiteY181" fmla="*/ 290907 h 3370881"/>
                          <a:gd name="connsiteX182" fmla="*/ 2650863 w 2657256"/>
                          <a:gd name="connsiteY182" fmla="*/ 344994 h 3370881"/>
                          <a:gd name="connsiteX183" fmla="*/ 2465294 w 2657256"/>
                          <a:gd name="connsiteY183" fmla="*/ 399081 h 3370881"/>
                          <a:gd name="connsiteX184" fmla="*/ 2442882 w 2657256"/>
                          <a:gd name="connsiteY184" fmla="*/ 403564 h 3370881"/>
                          <a:gd name="connsiteX185" fmla="*/ 2398059 w 2657256"/>
                          <a:gd name="connsiteY185" fmla="*/ 417011 h 3370881"/>
                          <a:gd name="connsiteX186" fmla="*/ 2375647 w 2657256"/>
                          <a:gd name="connsiteY186" fmla="*/ 425976 h 3370881"/>
                          <a:gd name="connsiteX187" fmla="*/ 2357718 w 2657256"/>
                          <a:gd name="connsiteY187" fmla="*/ 430458 h 3370881"/>
                          <a:gd name="connsiteX188" fmla="*/ 2344270 w 2657256"/>
                          <a:gd name="connsiteY188" fmla="*/ 461834 h 3370881"/>
                          <a:gd name="connsiteX189" fmla="*/ 2353235 w 2657256"/>
                          <a:gd name="connsiteY189" fmla="*/ 502176 h 3370881"/>
                          <a:gd name="connsiteX190" fmla="*/ 2362200 w 2657256"/>
                          <a:gd name="connsiteY190" fmla="*/ 515623 h 3370881"/>
                          <a:gd name="connsiteX191" fmla="*/ 2344270 w 2657256"/>
                          <a:gd name="connsiteY191" fmla="*/ 587340 h 3370881"/>
                          <a:gd name="connsiteX192" fmla="*/ 2321859 w 2657256"/>
                          <a:gd name="connsiteY192" fmla="*/ 614234 h 3370881"/>
                          <a:gd name="connsiteX193" fmla="*/ 2308412 w 2657256"/>
                          <a:gd name="connsiteY193" fmla="*/ 636646 h 3370881"/>
                          <a:gd name="connsiteX194" fmla="*/ 2281518 w 2657256"/>
                          <a:gd name="connsiteY194" fmla="*/ 641129 h 3370881"/>
                          <a:gd name="connsiteX195" fmla="*/ 2259106 w 2657256"/>
                          <a:gd name="connsiteY195" fmla="*/ 636646 h 3370881"/>
                          <a:gd name="connsiteX196" fmla="*/ 2277035 w 2657256"/>
                          <a:gd name="connsiteY196" fmla="*/ 578376 h 3370881"/>
                          <a:gd name="connsiteX197" fmla="*/ 2290482 w 2657256"/>
                          <a:gd name="connsiteY197" fmla="*/ 542517 h 3370881"/>
                          <a:gd name="connsiteX198" fmla="*/ 2286000 w 2657256"/>
                          <a:gd name="connsiteY198" fmla="*/ 506658 h 3370881"/>
                          <a:gd name="connsiteX199" fmla="*/ 2245659 w 2657256"/>
                          <a:gd name="connsiteY199" fmla="*/ 448387 h 3370881"/>
                          <a:gd name="connsiteX200" fmla="*/ 2200835 w 2657256"/>
                          <a:gd name="connsiteY200" fmla="*/ 430458 h 3370881"/>
                          <a:gd name="connsiteX201" fmla="*/ 2169459 w 2657256"/>
                          <a:gd name="connsiteY201" fmla="*/ 425976 h 3370881"/>
                          <a:gd name="connsiteX202" fmla="*/ 2102223 w 2657256"/>
                          <a:gd name="connsiteY202" fmla="*/ 430458 h 3370881"/>
                          <a:gd name="connsiteX203" fmla="*/ 2084294 w 2657256"/>
                          <a:gd name="connsiteY203" fmla="*/ 439423 h 3370881"/>
                          <a:gd name="connsiteX204" fmla="*/ 2070847 w 2657256"/>
                          <a:gd name="connsiteY204" fmla="*/ 443905 h 3370881"/>
                          <a:gd name="connsiteX205" fmla="*/ 2061882 w 2657256"/>
                          <a:gd name="connsiteY205" fmla="*/ 461834 h 3370881"/>
                          <a:gd name="connsiteX206" fmla="*/ 2034988 w 2657256"/>
                          <a:gd name="connsiteY206" fmla="*/ 475281 h 3370881"/>
                          <a:gd name="connsiteX207" fmla="*/ 1783976 w 2657256"/>
                          <a:gd name="connsiteY207" fmla="*/ 479764 h 3370881"/>
                          <a:gd name="connsiteX208" fmla="*/ 1766047 w 2657256"/>
                          <a:gd name="connsiteY208" fmla="*/ 488729 h 3370881"/>
                          <a:gd name="connsiteX209" fmla="*/ 1703294 w 2657256"/>
                          <a:gd name="connsiteY209" fmla="*/ 506658 h 3370881"/>
                          <a:gd name="connsiteX210" fmla="*/ 1689847 w 2657256"/>
                          <a:gd name="connsiteY210" fmla="*/ 511140 h 3370881"/>
                          <a:gd name="connsiteX211" fmla="*/ 1676400 w 2657256"/>
                          <a:gd name="connsiteY211" fmla="*/ 520105 h 3370881"/>
                          <a:gd name="connsiteX212" fmla="*/ 1649506 w 2657256"/>
                          <a:gd name="connsiteY212" fmla="*/ 529070 h 3370881"/>
                          <a:gd name="connsiteX213" fmla="*/ 1636059 w 2657256"/>
                          <a:gd name="connsiteY213" fmla="*/ 538034 h 3370881"/>
                          <a:gd name="connsiteX214" fmla="*/ 1622612 w 2657256"/>
                          <a:gd name="connsiteY214" fmla="*/ 551481 h 3370881"/>
                          <a:gd name="connsiteX215" fmla="*/ 1609165 w 2657256"/>
                          <a:gd name="connsiteY215" fmla="*/ 555964 h 3370881"/>
                          <a:gd name="connsiteX216" fmla="*/ 1577788 w 2657256"/>
                          <a:gd name="connsiteY216" fmla="*/ 587340 h 3370881"/>
                          <a:gd name="connsiteX217" fmla="*/ 1568823 w 2657256"/>
                          <a:gd name="connsiteY217" fmla="*/ 600787 h 3370881"/>
                          <a:gd name="connsiteX218" fmla="*/ 1555376 w 2657256"/>
                          <a:gd name="connsiteY218" fmla="*/ 614234 h 3370881"/>
                          <a:gd name="connsiteX219" fmla="*/ 1524000 w 2657256"/>
                          <a:gd name="connsiteY219" fmla="*/ 654576 h 3370881"/>
                          <a:gd name="connsiteX220" fmla="*/ 1519518 w 2657256"/>
                          <a:gd name="connsiteY220" fmla="*/ 668023 h 3370881"/>
                          <a:gd name="connsiteX221" fmla="*/ 1528482 w 2657256"/>
                          <a:gd name="connsiteY221" fmla="*/ 708364 h 3370881"/>
                          <a:gd name="connsiteX222" fmla="*/ 1537447 w 2657256"/>
                          <a:gd name="connsiteY222" fmla="*/ 721811 h 3370881"/>
                          <a:gd name="connsiteX223" fmla="*/ 1568823 w 2657256"/>
                          <a:gd name="connsiteY223" fmla="*/ 712846 h 3370881"/>
                          <a:gd name="connsiteX224" fmla="*/ 1600200 w 2657256"/>
                          <a:gd name="connsiteY224" fmla="*/ 712846 h 3370881"/>
                          <a:gd name="connsiteX225" fmla="*/ 1631576 w 2657256"/>
                          <a:gd name="connsiteY225" fmla="*/ 690434 h 3370881"/>
                          <a:gd name="connsiteX226" fmla="*/ 1645023 w 2657256"/>
                          <a:gd name="connsiteY226" fmla="*/ 676987 h 3370881"/>
                          <a:gd name="connsiteX227" fmla="*/ 1685365 w 2657256"/>
                          <a:gd name="connsiteY227" fmla="*/ 645611 h 3370881"/>
                          <a:gd name="connsiteX228" fmla="*/ 1716741 w 2657256"/>
                          <a:gd name="connsiteY228" fmla="*/ 614234 h 3370881"/>
                          <a:gd name="connsiteX229" fmla="*/ 1748118 w 2657256"/>
                          <a:gd name="connsiteY229" fmla="*/ 596305 h 3370881"/>
                          <a:gd name="connsiteX230" fmla="*/ 1761565 w 2657256"/>
                          <a:gd name="connsiteY230" fmla="*/ 591823 h 3370881"/>
                          <a:gd name="connsiteX231" fmla="*/ 1779494 w 2657256"/>
                          <a:gd name="connsiteY231" fmla="*/ 582858 h 3370881"/>
                          <a:gd name="connsiteX232" fmla="*/ 1815353 w 2657256"/>
                          <a:gd name="connsiteY232" fmla="*/ 573893 h 3370881"/>
                          <a:gd name="connsiteX233" fmla="*/ 2030506 w 2657256"/>
                          <a:gd name="connsiteY233" fmla="*/ 578376 h 3370881"/>
                          <a:gd name="connsiteX234" fmla="*/ 2017059 w 2657256"/>
                          <a:gd name="connsiteY234" fmla="*/ 600787 h 3370881"/>
                          <a:gd name="connsiteX235" fmla="*/ 1981200 w 2657256"/>
                          <a:gd name="connsiteY235" fmla="*/ 636646 h 3370881"/>
                          <a:gd name="connsiteX236" fmla="*/ 1967753 w 2657256"/>
                          <a:gd name="connsiteY236" fmla="*/ 650093 h 3370881"/>
                          <a:gd name="connsiteX237" fmla="*/ 1936376 w 2657256"/>
                          <a:gd name="connsiteY237" fmla="*/ 690434 h 3370881"/>
                          <a:gd name="connsiteX238" fmla="*/ 1905000 w 2657256"/>
                          <a:gd name="connsiteY238" fmla="*/ 717329 h 3370881"/>
                          <a:gd name="connsiteX239" fmla="*/ 1860176 w 2657256"/>
                          <a:gd name="connsiteY239" fmla="*/ 735258 h 3370881"/>
                          <a:gd name="connsiteX240" fmla="*/ 1788459 w 2657256"/>
                          <a:gd name="connsiteY240" fmla="*/ 744223 h 3370881"/>
                          <a:gd name="connsiteX241" fmla="*/ 1846729 w 2657256"/>
                          <a:gd name="connsiteY241" fmla="*/ 802493 h 3370881"/>
                          <a:gd name="connsiteX242" fmla="*/ 1913965 w 2657256"/>
                          <a:gd name="connsiteY242" fmla="*/ 829387 h 3370881"/>
                          <a:gd name="connsiteX243" fmla="*/ 1922929 w 2657256"/>
                          <a:gd name="connsiteY243" fmla="*/ 842834 h 3370881"/>
                          <a:gd name="connsiteX244" fmla="*/ 1967753 w 2657256"/>
                          <a:gd name="connsiteY244" fmla="*/ 883176 h 3370881"/>
                          <a:gd name="connsiteX245" fmla="*/ 1981200 w 2657256"/>
                          <a:gd name="connsiteY245" fmla="*/ 896623 h 3370881"/>
                          <a:gd name="connsiteX246" fmla="*/ 1994647 w 2657256"/>
                          <a:gd name="connsiteY246" fmla="*/ 905587 h 3370881"/>
                          <a:gd name="connsiteX247" fmla="*/ 2021541 w 2657256"/>
                          <a:gd name="connsiteY247" fmla="*/ 927999 h 3370881"/>
                          <a:gd name="connsiteX248" fmla="*/ 2030506 w 2657256"/>
                          <a:gd name="connsiteY248" fmla="*/ 941446 h 3370881"/>
                          <a:gd name="connsiteX249" fmla="*/ 2057400 w 2657256"/>
                          <a:gd name="connsiteY249" fmla="*/ 968340 h 3370881"/>
                          <a:gd name="connsiteX250" fmla="*/ 2088776 w 2657256"/>
                          <a:gd name="connsiteY250" fmla="*/ 1013164 h 3370881"/>
                          <a:gd name="connsiteX251" fmla="*/ 2115670 w 2657256"/>
                          <a:gd name="connsiteY251" fmla="*/ 1057987 h 3370881"/>
                          <a:gd name="connsiteX252" fmla="*/ 2120153 w 2657256"/>
                          <a:gd name="connsiteY252" fmla="*/ 1089364 h 3370881"/>
                          <a:gd name="connsiteX253" fmla="*/ 2138082 w 2657256"/>
                          <a:gd name="connsiteY253" fmla="*/ 1143152 h 3370881"/>
                          <a:gd name="connsiteX254" fmla="*/ 2147047 w 2657256"/>
                          <a:gd name="connsiteY254" fmla="*/ 1196940 h 3370881"/>
                          <a:gd name="connsiteX255" fmla="*/ 2151529 w 2657256"/>
                          <a:gd name="connsiteY255" fmla="*/ 1210387 h 3370881"/>
                          <a:gd name="connsiteX256" fmla="*/ 2156012 w 2657256"/>
                          <a:gd name="connsiteY256" fmla="*/ 1228317 h 3370881"/>
                          <a:gd name="connsiteX257" fmla="*/ 2173941 w 2657256"/>
                          <a:gd name="connsiteY257" fmla="*/ 1295552 h 3370881"/>
                          <a:gd name="connsiteX258" fmla="*/ 2182906 w 2657256"/>
                          <a:gd name="connsiteY258" fmla="*/ 1313481 h 3370881"/>
                          <a:gd name="connsiteX259" fmla="*/ 2187388 w 2657256"/>
                          <a:gd name="connsiteY259" fmla="*/ 1331411 h 3370881"/>
                          <a:gd name="connsiteX260" fmla="*/ 2214282 w 2657256"/>
                          <a:gd name="connsiteY260" fmla="*/ 1385199 h 3370881"/>
                          <a:gd name="connsiteX261" fmla="*/ 2218765 w 2657256"/>
                          <a:gd name="connsiteY261" fmla="*/ 1403129 h 3370881"/>
                          <a:gd name="connsiteX262" fmla="*/ 2223247 w 2657256"/>
                          <a:gd name="connsiteY262" fmla="*/ 1430023 h 3370881"/>
                          <a:gd name="connsiteX263" fmla="*/ 2236694 w 2657256"/>
                          <a:gd name="connsiteY263" fmla="*/ 1456917 h 3370881"/>
                          <a:gd name="connsiteX264" fmla="*/ 2241176 w 2657256"/>
                          <a:gd name="connsiteY264" fmla="*/ 1577940 h 3370881"/>
                          <a:gd name="connsiteX265" fmla="*/ 2245659 w 2657256"/>
                          <a:gd name="connsiteY265" fmla="*/ 1595870 h 3370881"/>
                          <a:gd name="connsiteX266" fmla="*/ 2236694 w 2657256"/>
                          <a:gd name="connsiteY266" fmla="*/ 1694481 h 3370881"/>
                          <a:gd name="connsiteX267" fmla="*/ 2227729 w 2657256"/>
                          <a:gd name="connsiteY267" fmla="*/ 1716893 h 3370881"/>
                          <a:gd name="connsiteX268" fmla="*/ 2223247 w 2657256"/>
                          <a:gd name="connsiteY268" fmla="*/ 1730340 h 3370881"/>
                          <a:gd name="connsiteX269" fmla="*/ 2200835 w 2657256"/>
                          <a:gd name="connsiteY269" fmla="*/ 1788611 h 3370881"/>
                          <a:gd name="connsiteX270" fmla="*/ 2191870 w 2657256"/>
                          <a:gd name="connsiteY270" fmla="*/ 1811023 h 3370881"/>
                          <a:gd name="connsiteX271" fmla="*/ 2187388 w 2657256"/>
                          <a:gd name="connsiteY271" fmla="*/ 1824470 h 3370881"/>
                          <a:gd name="connsiteX272" fmla="*/ 2169459 w 2657256"/>
                          <a:gd name="connsiteY272" fmla="*/ 1869293 h 3370881"/>
                          <a:gd name="connsiteX273" fmla="*/ 2164976 w 2657256"/>
                          <a:gd name="connsiteY273" fmla="*/ 1882740 h 3370881"/>
                          <a:gd name="connsiteX274" fmla="*/ 2156012 w 2657256"/>
                          <a:gd name="connsiteY274" fmla="*/ 1927564 h 3370881"/>
                          <a:gd name="connsiteX275" fmla="*/ 2173941 w 2657256"/>
                          <a:gd name="connsiteY275" fmla="*/ 1945493 h 3370881"/>
                          <a:gd name="connsiteX276" fmla="*/ 2196353 w 2657256"/>
                          <a:gd name="connsiteY276" fmla="*/ 1958940 h 3370881"/>
                          <a:gd name="connsiteX277" fmla="*/ 2241176 w 2657256"/>
                          <a:gd name="connsiteY277" fmla="*/ 2012729 h 3370881"/>
                          <a:gd name="connsiteX278" fmla="*/ 2263588 w 2657256"/>
                          <a:gd name="connsiteY278" fmla="*/ 2057552 h 3370881"/>
                          <a:gd name="connsiteX279" fmla="*/ 2286000 w 2657256"/>
                          <a:gd name="connsiteY279" fmla="*/ 2084446 h 3370881"/>
                          <a:gd name="connsiteX280" fmla="*/ 2299447 w 2657256"/>
                          <a:gd name="connsiteY280" fmla="*/ 2124787 h 3370881"/>
                          <a:gd name="connsiteX281" fmla="*/ 2321859 w 2657256"/>
                          <a:gd name="connsiteY281" fmla="*/ 2151681 h 3370881"/>
                          <a:gd name="connsiteX282" fmla="*/ 2344270 w 2657256"/>
                          <a:gd name="connsiteY282" fmla="*/ 2205470 h 3370881"/>
                          <a:gd name="connsiteX283" fmla="*/ 2348753 w 2657256"/>
                          <a:gd name="connsiteY283" fmla="*/ 2223399 h 3370881"/>
                          <a:gd name="connsiteX284" fmla="*/ 2366682 w 2657256"/>
                          <a:gd name="connsiteY284" fmla="*/ 2263740 h 3370881"/>
                          <a:gd name="connsiteX285" fmla="*/ 2375647 w 2657256"/>
                          <a:gd name="connsiteY285" fmla="*/ 2286152 h 3370881"/>
                          <a:gd name="connsiteX286" fmla="*/ 2380129 w 2657256"/>
                          <a:gd name="connsiteY286" fmla="*/ 2308564 h 3370881"/>
                          <a:gd name="connsiteX287" fmla="*/ 2389094 w 2657256"/>
                          <a:gd name="connsiteY287" fmla="*/ 2335458 h 3370881"/>
                          <a:gd name="connsiteX288" fmla="*/ 2393576 w 2657256"/>
                          <a:gd name="connsiteY288" fmla="*/ 2380281 h 3370881"/>
                          <a:gd name="connsiteX289" fmla="*/ 2398059 w 2657256"/>
                          <a:gd name="connsiteY289" fmla="*/ 2393729 h 3370881"/>
                          <a:gd name="connsiteX290" fmla="*/ 2402541 w 2657256"/>
                          <a:gd name="connsiteY290" fmla="*/ 2447517 h 3370881"/>
                          <a:gd name="connsiteX291" fmla="*/ 2427343 w 2657256"/>
                          <a:gd name="connsiteY291" fmla="*/ 2564058 h 3370881"/>
                          <a:gd name="connsiteX292" fmla="*/ 2389094 w 2657256"/>
                          <a:gd name="connsiteY292" fmla="*/ 2837481 h 3370881"/>
                          <a:gd name="connsiteX293" fmla="*/ 2380129 w 2657256"/>
                          <a:gd name="connsiteY293" fmla="*/ 2859893 h 3370881"/>
                          <a:gd name="connsiteX294" fmla="*/ 2357718 w 2657256"/>
                          <a:gd name="connsiteY294" fmla="*/ 2913681 h 3370881"/>
                          <a:gd name="connsiteX295" fmla="*/ 2348753 w 2657256"/>
                          <a:gd name="connsiteY295" fmla="*/ 2936093 h 3370881"/>
                          <a:gd name="connsiteX296" fmla="*/ 2339788 w 2657256"/>
                          <a:gd name="connsiteY296" fmla="*/ 2971952 h 3370881"/>
                          <a:gd name="connsiteX297" fmla="*/ 2326341 w 2657256"/>
                          <a:gd name="connsiteY297" fmla="*/ 2994364 h 3370881"/>
                          <a:gd name="connsiteX298" fmla="*/ 2317376 w 2657256"/>
                          <a:gd name="connsiteY298" fmla="*/ 3025740 h 3370881"/>
                          <a:gd name="connsiteX299" fmla="*/ 2303929 w 2657256"/>
                          <a:gd name="connsiteY299" fmla="*/ 3048152 h 3370881"/>
                          <a:gd name="connsiteX300" fmla="*/ 2290482 w 2657256"/>
                          <a:gd name="connsiteY300" fmla="*/ 3079529 h 3370881"/>
                          <a:gd name="connsiteX301" fmla="*/ 2272553 w 2657256"/>
                          <a:gd name="connsiteY301" fmla="*/ 3084011 h 3370881"/>
                          <a:gd name="connsiteX302" fmla="*/ 2259106 w 2657256"/>
                          <a:gd name="connsiteY302" fmla="*/ 3088493 h 3370881"/>
                          <a:gd name="connsiteX303" fmla="*/ 2241176 w 2657256"/>
                          <a:gd name="connsiteY303" fmla="*/ 3092976 h 3370881"/>
                          <a:gd name="connsiteX304" fmla="*/ 2209800 w 2657256"/>
                          <a:gd name="connsiteY304" fmla="*/ 3101940 h 3370881"/>
                          <a:gd name="connsiteX305" fmla="*/ 2205318 w 2657256"/>
                          <a:gd name="connsiteY305" fmla="*/ 3039187 h 3370881"/>
                          <a:gd name="connsiteX306" fmla="*/ 2218765 w 2657256"/>
                          <a:gd name="connsiteY306" fmla="*/ 3021258 h 3370881"/>
                          <a:gd name="connsiteX307" fmla="*/ 2245659 w 2657256"/>
                          <a:gd name="connsiteY307" fmla="*/ 2971952 h 3370881"/>
                          <a:gd name="connsiteX308" fmla="*/ 2268070 w 2657256"/>
                          <a:gd name="connsiteY308" fmla="*/ 2945058 h 3370881"/>
                          <a:gd name="connsiteX309" fmla="*/ 2298550 w 2657256"/>
                          <a:gd name="connsiteY309" fmla="*/ 2568540 h 3370881"/>
                          <a:gd name="connsiteX310" fmla="*/ 2284986 w 2657256"/>
                          <a:gd name="connsiteY310" fmla="*/ 2532681 h 3370881"/>
                          <a:gd name="connsiteX311" fmla="*/ 2293273 w 2657256"/>
                          <a:gd name="connsiteY311" fmla="*/ 2496653 h 3370881"/>
                          <a:gd name="connsiteX312" fmla="*/ 2278152 w 2657256"/>
                          <a:gd name="connsiteY312" fmla="*/ 2475178 h 3370881"/>
                          <a:gd name="connsiteX313" fmla="*/ 2245659 w 2657256"/>
                          <a:gd name="connsiteY313" fmla="*/ 2389247 h 3370881"/>
                          <a:gd name="connsiteX314" fmla="*/ 2195507 w 2657256"/>
                          <a:gd name="connsiteY314" fmla="*/ 2241328 h 3370881"/>
                          <a:gd name="connsiteX315" fmla="*/ 2083786 w 2657256"/>
                          <a:gd name="connsiteY315" fmla="*/ 2040300 h 3370881"/>
                          <a:gd name="connsiteX316" fmla="*/ 2048773 w 2657256"/>
                          <a:gd name="connsiteY316" fmla="*/ 2017971 h 3370881"/>
                          <a:gd name="connsiteX317" fmla="*/ 2074314 w 2657256"/>
                          <a:gd name="connsiteY317" fmla="*/ 2011967 h 3370881"/>
                          <a:gd name="connsiteX318" fmla="*/ 2034988 w 2657256"/>
                          <a:gd name="connsiteY318" fmla="*/ 2003764 h 3370881"/>
                          <a:gd name="connsiteX319" fmla="*/ 2026023 w 2657256"/>
                          <a:gd name="connsiteY319" fmla="*/ 2026176 h 3370881"/>
                          <a:gd name="connsiteX320" fmla="*/ 2021541 w 2657256"/>
                          <a:gd name="connsiteY320" fmla="*/ 2039623 h 3370881"/>
                          <a:gd name="connsiteX321" fmla="*/ 1999129 w 2657256"/>
                          <a:gd name="connsiteY321" fmla="*/ 2053070 h 3370881"/>
                          <a:gd name="connsiteX322" fmla="*/ 1990165 w 2657256"/>
                          <a:gd name="connsiteY322" fmla="*/ 2070999 h 3370881"/>
                          <a:gd name="connsiteX323" fmla="*/ 1967753 w 2657256"/>
                          <a:gd name="connsiteY323" fmla="*/ 2106858 h 3370881"/>
                          <a:gd name="connsiteX324" fmla="*/ 1981200 w 2657256"/>
                          <a:gd name="connsiteY324" fmla="*/ 2223399 h 3370881"/>
                          <a:gd name="connsiteX325" fmla="*/ 1994647 w 2657256"/>
                          <a:gd name="connsiteY325" fmla="*/ 2254776 h 3370881"/>
                          <a:gd name="connsiteX326" fmla="*/ 2003612 w 2657256"/>
                          <a:gd name="connsiteY326" fmla="*/ 2272705 h 3370881"/>
                          <a:gd name="connsiteX327" fmla="*/ 2026023 w 2657256"/>
                          <a:gd name="connsiteY327" fmla="*/ 2304081 h 3370881"/>
                          <a:gd name="connsiteX328" fmla="*/ 2043953 w 2657256"/>
                          <a:gd name="connsiteY328" fmla="*/ 2348905 h 3370881"/>
                          <a:gd name="connsiteX329" fmla="*/ 2061882 w 2657256"/>
                          <a:gd name="connsiteY329" fmla="*/ 2371317 h 3370881"/>
                          <a:gd name="connsiteX330" fmla="*/ 2088776 w 2657256"/>
                          <a:gd name="connsiteY330" fmla="*/ 2434070 h 3370881"/>
                          <a:gd name="connsiteX331" fmla="*/ 2102223 w 2657256"/>
                          <a:gd name="connsiteY331" fmla="*/ 2465446 h 3370881"/>
                          <a:gd name="connsiteX332" fmla="*/ 2106706 w 2657256"/>
                          <a:gd name="connsiteY332" fmla="*/ 2496823 h 3370881"/>
                          <a:gd name="connsiteX333" fmla="*/ 2124635 w 2657256"/>
                          <a:gd name="connsiteY333" fmla="*/ 2559576 h 3370881"/>
                          <a:gd name="connsiteX334" fmla="*/ 2138082 w 2657256"/>
                          <a:gd name="connsiteY334" fmla="*/ 2649223 h 3370881"/>
                          <a:gd name="connsiteX335" fmla="*/ 2147047 w 2657256"/>
                          <a:gd name="connsiteY335" fmla="*/ 2685081 h 3370881"/>
                          <a:gd name="connsiteX336" fmla="*/ 2151529 w 2657256"/>
                          <a:gd name="connsiteY336" fmla="*/ 2716458 h 3370881"/>
                          <a:gd name="connsiteX337" fmla="*/ 2160494 w 2657256"/>
                          <a:gd name="connsiteY337" fmla="*/ 2770246 h 3370881"/>
                          <a:gd name="connsiteX338" fmla="*/ 2156012 w 2657256"/>
                          <a:gd name="connsiteY338" fmla="*/ 2962987 h 3370881"/>
                          <a:gd name="connsiteX339" fmla="*/ 2138082 w 2657256"/>
                          <a:gd name="connsiteY339" fmla="*/ 3043670 h 3370881"/>
                          <a:gd name="connsiteX340" fmla="*/ 2133600 w 2657256"/>
                          <a:gd name="connsiteY340" fmla="*/ 3061599 h 3370881"/>
                          <a:gd name="connsiteX341" fmla="*/ 2120153 w 2657256"/>
                          <a:gd name="connsiteY341" fmla="*/ 3079529 h 3370881"/>
                          <a:gd name="connsiteX342" fmla="*/ 2111188 w 2657256"/>
                          <a:gd name="connsiteY342" fmla="*/ 3106423 h 3370881"/>
                          <a:gd name="connsiteX343" fmla="*/ 2088776 w 2657256"/>
                          <a:gd name="connsiteY343" fmla="*/ 3137799 h 3370881"/>
                          <a:gd name="connsiteX344" fmla="*/ 2075329 w 2657256"/>
                          <a:gd name="connsiteY344" fmla="*/ 3164693 h 3370881"/>
                          <a:gd name="connsiteX345" fmla="*/ 2061882 w 2657256"/>
                          <a:gd name="connsiteY345" fmla="*/ 3169176 h 3370881"/>
                          <a:gd name="connsiteX346" fmla="*/ 2021541 w 2657256"/>
                          <a:gd name="connsiteY346" fmla="*/ 3164693 h 3370881"/>
                          <a:gd name="connsiteX347" fmla="*/ 2012576 w 2657256"/>
                          <a:gd name="connsiteY347" fmla="*/ 3119870 h 3370881"/>
                          <a:gd name="connsiteX348" fmla="*/ 2048435 w 2657256"/>
                          <a:gd name="connsiteY348" fmla="*/ 3021258 h 3370881"/>
                          <a:gd name="connsiteX349" fmla="*/ 2048435 w 2657256"/>
                          <a:gd name="connsiteY349" fmla="*/ 3021258 h 3370881"/>
                          <a:gd name="connsiteX350" fmla="*/ 2061882 w 2657256"/>
                          <a:gd name="connsiteY350" fmla="*/ 2967470 h 3370881"/>
                          <a:gd name="connsiteX351" fmla="*/ 2070847 w 2657256"/>
                          <a:gd name="connsiteY351" fmla="*/ 2882305 h 3370881"/>
                          <a:gd name="connsiteX352" fmla="*/ 2066365 w 2657256"/>
                          <a:gd name="connsiteY352" fmla="*/ 2725423 h 3370881"/>
                          <a:gd name="connsiteX353" fmla="*/ 2043953 w 2657256"/>
                          <a:gd name="connsiteY353" fmla="*/ 2649223 h 3370881"/>
                          <a:gd name="connsiteX354" fmla="*/ 2030506 w 2657256"/>
                          <a:gd name="connsiteY354" fmla="*/ 2622329 h 3370881"/>
                          <a:gd name="connsiteX355" fmla="*/ 2017059 w 2657256"/>
                          <a:gd name="connsiteY355" fmla="*/ 2581987 h 3370881"/>
                          <a:gd name="connsiteX356" fmla="*/ 1981200 w 2657256"/>
                          <a:gd name="connsiteY356" fmla="*/ 2514752 h 3370881"/>
                          <a:gd name="connsiteX357" fmla="*/ 1972235 w 2657256"/>
                          <a:gd name="connsiteY357" fmla="*/ 2501305 h 3370881"/>
                          <a:gd name="connsiteX358" fmla="*/ 1958788 w 2657256"/>
                          <a:gd name="connsiteY358" fmla="*/ 2478893 h 3370881"/>
                          <a:gd name="connsiteX359" fmla="*/ 1905000 w 2657256"/>
                          <a:gd name="connsiteY359" fmla="*/ 2398211 h 3370881"/>
                          <a:gd name="connsiteX360" fmla="*/ 1882588 w 2657256"/>
                          <a:gd name="connsiteY360" fmla="*/ 2357870 h 3370881"/>
                          <a:gd name="connsiteX361" fmla="*/ 1869141 w 2657256"/>
                          <a:gd name="connsiteY361" fmla="*/ 2339940 h 3370881"/>
                          <a:gd name="connsiteX362" fmla="*/ 1806388 w 2657256"/>
                          <a:gd name="connsiteY362" fmla="*/ 2313046 h 3370881"/>
                          <a:gd name="connsiteX363" fmla="*/ 1779494 w 2657256"/>
                          <a:gd name="connsiteY363" fmla="*/ 2304081 h 3370881"/>
                          <a:gd name="connsiteX364" fmla="*/ 1752600 w 2657256"/>
                          <a:gd name="connsiteY364" fmla="*/ 2299599 h 3370881"/>
                          <a:gd name="connsiteX365" fmla="*/ 1680882 w 2657256"/>
                          <a:gd name="connsiteY365" fmla="*/ 2277187 h 3370881"/>
                          <a:gd name="connsiteX366" fmla="*/ 1662953 w 2657256"/>
                          <a:gd name="connsiteY366" fmla="*/ 2272705 h 3370881"/>
                          <a:gd name="connsiteX367" fmla="*/ 1709552 w 2657256"/>
                          <a:gd name="connsiteY367" fmla="*/ 2285137 h 3370881"/>
                          <a:gd name="connsiteX368" fmla="*/ 1656440 w 2657256"/>
                          <a:gd name="connsiteY368" fmla="*/ 2298583 h 3370881"/>
                          <a:gd name="connsiteX369" fmla="*/ 1537447 w 2657256"/>
                          <a:gd name="connsiteY369" fmla="*/ 2329960 h 3370881"/>
                          <a:gd name="connsiteX370" fmla="*/ 1571993 w 2657256"/>
                          <a:gd name="connsiteY370" fmla="*/ 2317957 h 3370881"/>
                          <a:gd name="connsiteX371" fmla="*/ 1509707 w 2657256"/>
                          <a:gd name="connsiteY371" fmla="*/ 2338926 h 3370881"/>
                          <a:gd name="connsiteX372" fmla="*/ 1500444 w 2657256"/>
                          <a:gd name="connsiteY372" fmla="*/ 2355271 h 3370881"/>
                          <a:gd name="connsiteX373" fmla="*/ 1402678 w 2657256"/>
                          <a:gd name="connsiteY373" fmla="*/ 2339641 h 3370881"/>
                          <a:gd name="connsiteX374" fmla="*/ 1322892 w 2657256"/>
                          <a:gd name="connsiteY374" fmla="*/ 2336952 h 3370881"/>
                          <a:gd name="connsiteX375" fmla="*/ 1199384 w 2657256"/>
                          <a:gd name="connsiteY375" fmla="*/ 2307041 h 3370881"/>
                          <a:gd name="connsiteX376" fmla="*/ 1066800 w 2657256"/>
                          <a:gd name="connsiteY376" fmla="*/ 2272705 h 3370881"/>
                          <a:gd name="connsiteX377" fmla="*/ 1030941 w 2657256"/>
                          <a:gd name="connsiteY377" fmla="*/ 2263740 h 3370881"/>
                          <a:gd name="connsiteX378" fmla="*/ 986118 w 2657256"/>
                          <a:gd name="connsiteY378" fmla="*/ 2241329 h 3370881"/>
                          <a:gd name="connsiteX379" fmla="*/ 968188 w 2657256"/>
                          <a:gd name="connsiteY379" fmla="*/ 2232364 h 3370881"/>
                          <a:gd name="connsiteX380" fmla="*/ 936812 w 2657256"/>
                          <a:gd name="connsiteY380" fmla="*/ 2214434 h 3370881"/>
                          <a:gd name="connsiteX381" fmla="*/ 905435 w 2657256"/>
                          <a:gd name="connsiteY381" fmla="*/ 2196505 h 3370881"/>
                          <a:gd name="connsiteX382" fmla="*/ 869576 w 2657256"/>
                          <a:gd name="connsiteY382" fmla="*/ 2209952 h 3370881"/>
                          <a:gd name="connsiteX383" fmla="*/ 856129 w 2657256"/>
                          <a:gd name="connsiteY383" fmla="*/ 2227881 h 3370881"/>
                          <a:gd name="connsiteX384" fmla="*/ 815788 w 2657256"/>
                          <a:gd name="connsiteY384" fmla="*/ 2268223 h 3370881"/>
                          <a:gd name="connsiteX385" fmla="*/ 788894 w 2657256"/>
                          <a:gd name="connsiteY385" fmla="*/ 2290634 h 3370881"/>
                          <a:gd name="connsiteX386" fmla="*/ 762000 w 2657256"/>
                          <a:gd name="connsiteY386" fmla="*/ 2313046 h 3370881"/>
                          <a:gd name="connsiteX387" fmla="*/ 753035 w 2657256"/>
                          <a:gd name="connsiteY387" fmla="*/ 2326493 h 3370881"/>
                          <a:gd name="connsiteX388" fmla="*/ 735106 w 2657256"/>
                          <a:gd name="connsiteY388" fmla="*/ 2339940 h 3370881"/>
                          <a:gd name="connsiteX389" fmla="*/ 712694 w 2657256"/>
                          <a:gd name="connsiteY389" fmla="*/ 2362352 h 3370881"/>
                          <a:gd name="connsiteX390" fmla="*/ 694765 w 2657256"/>
                          <a:gd name="connsiteY390" fmla="*/ 2375799 h 3370881"/>
                          <a:gd name="connsiteX391" fmla="*/ 681318 w 2657256"/>
                          <a:gd name="connsiteY391" fmla="*/ 2393729 h 3370881"/>
                          <a:gd name="connsiteX392" fmla="*/ 667870 w 2657256"/>
                          <a:gd name="connsiteY392" fmla="*/ 2402693 h 3370881"/>
                          <a:gd name="connsiteX393" fmla="*/ 623047 w 2657256"/>
                          <a:gd name="connsiteY393" fmla="*/ 2443034 h 3370881"/>
                          <a:gd name="connsiteX394" fmla="*/ 600635 w 2657256"/>
                          <a:gd name="connsiteY394" fmla="*/ 2474411 h 3370881"/>
                          <a:gd name="connsiteX395" fmla="*/ 587188 w 2657256"/>
                          <a:gd name="connsiteY395" fmla="*/ 2514752 h 3370881"/>
                          <a:gd name="connsiteX396" fmla="*/ 582706 w 2657256"/>
                          <a:gd name="connsiteY396" fmla="*/ 2546129 h 3370881"/>
                          <a:gd name="connsiteX397" fmla="*/ 596153 w 2657256"/>
                          <a:gd name="connsiteY397" fmla="*/ 2635776 h 3370881"/>
                          <a:gd name="connsiteX398" fmla="*/ 600635 w 2657256"/>
                          <a:gd name="connsiteY398" fmla="*/ 2653705 h 3370881"/>
                          <a:gd name="connsiteX399" fmla="*/ 609600 w 2657256"/>
                          <a:gd name="connsiteY399" fmla="*/ 2671634 h 3370881"/>
                          <a:gd name="connsiteX400" fmla="*/ 614082 w 2657256"/>
                          <a:gd name="connsiteY400" fmla="*/ 2689564 h 3370881"/>
                          <a:gd name="connsiteX401" fmla="*/ 623047 w 2657256"/>
                          <a:gd name="connsiteY401" fmla="*/ 2711976 h 3370881"/>
                          <a:gd name="connsiteX402" fmla="*/ 627529 w 2657256"/>
                          <a:gd name="connsiteY402" fmla="*/ 2734387 h 3370881"/>
                          <a:gd name="connsiteX403" fmla="*/ 640976 w 2657256"/>
                          <a:gd name="connsiteY403" fmla="*/ 2765764 h 3370881"/>
                          <a:gd name="connsiteX404" fmla="*/ 645459 w 2657256"/>
                          <a:gd name="connsiteY404" fmla="*/ 2779211 h 3370881"/>
                          <a:gd name="connsiteX405" fmla="*/ 658906 w 2657256"/>
                          <a:gd name="connsiteY405" fmla="*/ 2801623 h 3370881"/>
                          <a:gd name="connsiteX406" fmla="*/ 676835 w 2657256"/>
                          <a:gd name="connsiteY406" fmla="*/ 2864376 h 3370881"/>
                          <a:gd name="connsiteX407" fmla="*/ 690282 w 2657256"/>
                          <a:gd name="connsiteY407" fmla="*/ 2895752 h 3370881"/>
                          <a:gd name="connsiteX408" fmla="*/ 699247 w 2657256"/>
                          <a:gd name="connsiteY408" fmla="*/ 2940576 h 3370881"/>
                          <a:gd name="connsiteX409" fmla="*/ 703729 w 2657256"/>
                          <a:gd name="connsiteY409" fmla="*/ 2967470 h 3370881"/>
                          <a:gd name="connsiteX410" fmla="*/ 717176 w 2657256"/>
                          <a:gd name="connsiteY410" fmla="*/ 2994364 h 3370881"/>
                          <a:gd name="connsiteX411" fmla="*/ 735106 w 2657256"/>
                          <a:gd name="connsiteY411" fmla="*/ 3052634 h 3370881"/>
                          <a:gd name="connsiteX412" fmla="*/ 739588 w 2657256"/>
                          <a:gd name="connsiteY412" fmla="*/ 3079529 h 3370881"/>
                          <a:gd name="connsiteX413" fmla="*/ 762000 w 2657256"/>
                          <a:gd name="connsiteY413" fmla="*/ 3142281 h 3370881"/>
                          <a:gd name="connsiteX414" fmla="*/ 766482 w 2657256"/>
                          <a:gd name="connsiteY414" fmla="*/ 3231929 h 3370881"/>
                          <a:gd name="connsiteX415" fmla="*/ 770965 w 2657256"/>
                          <a:gd name="connsiteY415" fmla="*/ 3254340 h 3370881"/>
                          <a:gd name="connsiteX416" fmla="*/ 775447 w 2657256"/>
                          <a:gd name="connsiteY416" fmla="*/ 3285717 h 3370881"/>
                          <a:gd name="connsiteX417" fmla="*/ 748553 w 2657256"/>
                          <a:gd name="connsiteY417" fmla="*/ 3335023 h 3370881"/>
                          <a:gd name="connsiteX418" fmla="*/ 721659 w 2657256"/>
                          <a:gd name="connsiteY418" fmla="*/ 3343987 h 3370881"/>
                          <a:gd name="connsiteX419" fmla="*/ 708212 w 2657256"/>
                          <a:gd name="connsiteY419" fmla="*/ 3348470 h 3370881"/>
                          <a:gd name="connsiteX420" fmla="*/ 623047 w 2657256"/>
                          <a:gd name="connsiteY420" fmla="*/ 3330540 h 3370881"/>
                          <a:gd name="connsiteX421" fmla="*/ 609600 w 2657256"/>
                          <a:gd name="connsiteY421" fmla="*/ 3308129 h 3370881"/>
                          <a:gd name="connsiteX422" fmla="*/ 591670 w 2657256"/>
                          <a:gd name="connsiteY422" fmla="*/ 3267787 h 3370881"/>
                          <a:gd name="connsiteX423" fmla="*/ 560294 w 2657256"/>
                          <a:gd name="connsiteY423" fmla="*/ 3209517 h 3370881"/>
                          <a:gd name="connsiteX424" fmla="*/ 551329 w 2657256"/>
                          <a:gd name="connsiteY424" fmla="*/ 3196070 h 3370881"/>
                          <a:gd name="connsiteX425" fmla="*/ 528918 w 2657256"/>
                          <a:gd name="connsiteY425" fmla="*/ 3173658 h 3370881"/>
                          <a:gd name="connsiteX426" fmla="*/ 519953 w 2657256"/>
                          <a:gd name="connsiteY426" fmla="*/ 3128834 h 3370881"/>
                          <a:gd name="connsiteX427" fmla="*/ 524435 w 2657256"/>
                          <a:gd name="connsiteY427" fmla="*/ 3101940 h 3370881"/>
                          <a:gd name="connsiteX428" fmla="*/ 528918 w 2657256"/>
                          <a:gd name="connsiteY428" fmla="*/ 3088493 h 3370881"/>
                          <a:gd name="connsiteX429" fmla="*/ 542365 w 2657256"/>
                          <a:gd name="connsiteY429" fmla="*/ 3052634 h 3370881"/>
                          <a:gd name="connsiteX430" fmla="*/ 484094 w 2657256"/>
                          <a:gd name="connsiteY430" fmla="*/ 2886787 h 3370881"/>
                          <a:gd name="connsiteX431" fmla="*/ 443753 w 2657256"/>
                          <a:gd name="connsiteY431" fmla="*/ 2779211 h 3370881"/>
                          <a:gd name="connsiteX432" fmla="*/ 439270 w 2657256"/>
                          <a:gd name="connsiteY432" fmla="*/ 2752317 h 3370881"/>
                          <a:gd name="connsiteX433" fmla="*/ 430306 w 2657256"/>
                          <a:gd name="connsiteY433" fmla="*/ 2716458 h 3370881"/>
                          <a:gd name="connsiteX434" fmla="*/ 425823 w 2657256"/>
                          <a:gd name="connsiteY434" fmla="*/ 2680599 h 3370881"/>
                          <a:gd name="connsiteX435" fmla="*/ 398929 w 2657256"/>
                          <a:gd name="connsiteY435" fmla="*/ 2599917 h 3370881"/>
                          <a:gd name="connsiteX436" fmla="*/ 385482 w 2657256"/>
                          <a:gd name="connsiteY436" fmla="*/ 2568540 h 3370881"/>
                          <a:gd name="connsiteX437" fmla="*/ 381000 w 2657256"/>
                          <a:gd name="connsiteY437" fmla="*/ 2550611 h 3370881"/>
                          <a:gd name="connsiteX438" fmla="*/ 372035 w 2657256"/>
                          <a:gd name="connsiteY438" fmla="*/ 2483376 h 3370881"/>
                          <a:gd name="connsiteX439" fmla="*/ 367553 w 2657256"/>
                          <a:gd name="connsiteY439" fmla="*/ 2469929 h 3370881"/>
                          <a:gd name="connsiteX440" fmla="*/ 407894 w 2657256"/>
                          <a:gd name="connsiteY440" fmla="*/ 2451999 h 3370881"/>
                          <a:gd name="connsiteX441" fmla="*/ 515470 w 2657256"/>
                          <a:gd name="connsiteY441" fmla="*/ 2407176 h 3370881"/>
                          <a:gd name="connsiteX442" fmla="*/ 578223 w 2657256"/>
                          <a:gd name="connsiteY442" fmla="*/ 2353387 h 3370881"/>
                          <a:gd name="connsiteX443" fmla="*/ 587188 w 2657256"/>
                          <a:gd name="connsiteY443" fmla="*/ 2330976 h 3370881"/>
                          <a:gd name="connsiteX444" fmla="*/ 614082 w 2657256"/>
                          <a:gd name="connsiteY444" fmla="*/ 2254776 h 3370881"/>
                          <a:gd name="connsiteX445" fmla="*/ 649941 w 2657256"/>
                          <a:gd name="connsiteY445" fmla="*/ 2200987 h 3370881"/>
                          <a:gd name="connsiteX446" fmla="*/ 690282 w 2657256"/>
                          <a:gd name="connsiteY446" fmla="*/ 2174093 h 3370881"/>
                          <a:gd name="connsiteX447" fmla="*/ 703729 w 2657256"/>
                          <a:gd name="connsiteY447" fmla="*/ 2165129 h 3370881"/>
                          <a:gd name="connsiteX448" fmla="*/ 739588 w 2657256"/>
                          <a:gd name="connsiteY448" fmla="*/ 2147199 h 3370881"/>
                          <a:gd name="connsiteX449" fmla="*/ 708212 w 2657256"/>
                          <a:gd name="connsiteY449" fmla="*/ 2187540 h 3370881"/>
                          <a:gd name="connsiteX450" fmla="*/ 654423 w 2657256"/>
                          <a:gd name="connsiteY450" fmla="*/ 2241329 h 3370881"/>
                          <a:gd name="connsiteX451" fmla="*/ 636494 w 2657256"/>
                          <a:gd name="connsiteY451" fmla="*/ 2259258 h 3370881"/>
                          <a:gd name="connsiteX452" fmla="*/ 614082 w 2657256"/>
                          <a:gd name="connsiteY452" fmla="*/ 2286152 h 3370881"/>
                          <a:gd name="connsiteX453" fmla="*/ 592179 w 2657256"/>
                          <a:gd name="connsiteY453" fmla="*/ 2282347 h 3370881"/>
                          <a:gd name="connsiteX454" fmla="*/ 555980 w 2657256"/>
                          <a:gd name="connsiteY454" fmla="*/ 2313892 h 3370881"/>
                          <a:gd name="connsiteX455" fmla="*/ 524435 w 2657256"/>
                          <a:gd name="connsiteY455" fmla="*/ 2348905 h 3370881"/>
                          <a:gd name="connsiteX456" fmla="*/ 502023 w 2657256"/>
                          <a:gd name="connsiteY456" fmla="*/ 2362352 h 3370881"/>
                          <a:gd name="connsiteX457" fmla="*/ 461682 w 2657256"/>
                          <a:gd name="connsiteY457" fmla="*/ 2389246 h 3370881"/>
                          <a:gd name="connsiteX458" fmla="*/ 448235 w 2657256"/>
                          <a:gd name="connsiteY458" fmla="*/ 2398211 h 3370881"/>
                          <a:gd name="connsiteX459" fmla="*/ 430306 w 2657256"/>
                          <a:gd name="connsiteY459" fmla="*/ 2407176 h 3370881"/>
                          <a:gd name="connsiteX460" fmla="*/ 412376 w 2657256"/>
                          <a:gd name="connsiteY460" fmla="*/ 2420623 h 3370881"/>
                          <a:gd name="connsiteX461" fmla="*/ 389965 w 2657256"/>
                          <a:gd name="connsiteY461" fmla="*/ 2429587 h 3370881"/>
                          <a:gd name="connsiteX462" fmla="*/ 372035 w 2657256"/>
                          <a:gd name="connsiteY462" fmla="*/ 2443034 h 3370881"/>
                          <a:gd name="connsiteX463" fmla="*/ 318247 w 2657256"/>
                          <a:gd name="connsiteY463" fmla="*/ 2474411 h 3370881"/>
                          <a:gd name="connsiteX464" fmla="*/ 304800 w 2657256"/>
                          <a:gd name="connsiteY464" fmla="*/ 2492340 h 3370881"/>
                          <a:gd name="connsiteX465" fmla="*/ 282388 w 2657256"/>
                          <a:gd name="connsiteY465" fmla="*/ 2519234 h 3370881"/>
                          <a:gd name="connsiteX466" fmla="*/ 295835 w 2657256"/>
                          <a:gd name="connsiteY466" fmla="*/ 2815070 h 3370881"/>
                          <a:gd name="connsiteX467" fmla="*/ 300318 w 2657256"/>
                          <a:gd name="connsiteY467" fmla="*/ 2837481 h 3370881"/>
                          <a:gd name="connsiteX468" fmla="*/ 304800 w 2657256"/>
                          <a:gd name="connsiteY468" fmla="*/ 2868858 h 3370881"/>
                          <a:gd name="connsiteX469" fmla="*/ 309282 w 2657256"/>
                          <a:gd name="connsiteY469" fmla="*/ 2927129 h 3370881"/>
                          <a:gd name="connsiteX470" fmla="*/ 322729 w 2657256"/>
                          <a:gd name="connsiteY470" fmla="*/ 2985399 h 3370881"/>
                          <a:gd name="connsiteX471" fmla="*/ 327212 w 2657256"/>
                          <a:gd name="connsiteY471" fmla="*/ 3012293 h 3370881"/>
                          <a:gd name="connsiteX472" fmla="*/ 331694 w 2657256"/>
                          <a:gd name="connsiteY472" fmla="*/ 3043670 h 3370881"/>
                          <a:gd name="connsiteX473" fmla="*/ 345141 w 2657256"/>
                          <a:gd name="connsiteY473" fmla="*/ 3070564 h 3370881"/>
                          <a:gd name="connsiteX474" fmla="*/ 367553 w 2657256"/>
                          <a:gd name="connsiteY474" fmla="*/ 3124352 h 3370881"/>
                          <a:gd name="connsiteX475" fmla="*/ 381000 w 2657256"/>
                          <a:gd name="connsiteY475" fmla="*/ 3182623 h 3370881"/>
                          <a:gd name="connsiteX476" fmla="*/ 389965 w 2657256"/>
                          <a:gd name="connsiteY476" fmla="*/ 3196070 h 3370881"/>
                          <a:gd name="connsiteX477" fmla="*/ 394447 w 2657256"/>
                          <a:gd name="connsiteY477" fmla="*/ 3213999 h 3370881"/>
                          <a:gd name="connsiteX478" fmla="*/ 412376 w 2657256"/>
                          <a:gd name="connsiteY478" fmla="*/ 3245376 h 3370881"/>
                          <a:gd name="connsiteX479" fmla="*/ 416859 w 2657256"/>
                          <a:gd name="connsiteY479" fmla="*/ 3258823 h 3370881"/>
                          <a:gd name="connsiteX480" fmla="*/ 425823 w 2657256"/>
                          <a:gd name="connsiteY480" fmla="*/ 3272270 h 3370881"/>
                          <a:gd name="connsiteX481" fmla="*/ 439270 w 2657256"/>
                          <a:gd name="connsiteY481" fmla="*/ 3303646 h 3370881"/>
                          <a:gd name="connsiteX482" fmla="*/ 439270 w 2657256"/>
                          <a:gd name="connsiteY482" fmla="*/ 3352952 h 3370881"/>
                          <a:gd name="connsiteX483" fmla="*/ 430306 w 2657256"/>
                          <a:gd name="connsiteY483" fmla="*/ 3366399 h 3370881"/>
                          <a:gd name="connsiteX484" fmla="*/ 412376 w 2657256"/>
                          <a:gd name="connsiteY484" fmla="*/ 3370881 h 3370881"/>
                          <a:gd name="connsiteX485" fmla="*/ 295835 w 2657256"/>
                          <a:gd name="connsiteY485" fmla="*/ 3357434 h 3370881"/>
                          <a:gd name="connsiteX486" fmla="*/ 264459 w 2657256"/>
                          <a:gd name="connsiteY486" fmla="*/ 3276752 h 3370881"/>
                          <a:gd name="connsiteX487" fmla="*/ 259976 w 2657256"/>
                          <a:gd name="connsiteY487" fmla="*/ 3240893 h 3370881"/>
                          <a:gd name="connsiteX488" fmla="*/ 246529 w 2657256"/>
                          <a:gd name="connsiteY488" fmla="*/ 3178140 h 3370881"/>
                          <a:gd name="connsiteX489" fmla="*/ 237565 w 2657256"/>
                          <a:gd name="connsiteY489" fmla="*/ 3084011 h 3370881"/>
                          <a:gd name="connsiteX490" fmla="*/ 228600 w 2657256"/>
                          <a:gd name="connsiteY490" fmla="*/ 3057117 h 3370881"/>
                          <a:gd name="connsiteX491" fmla="*/ 219635 w 2657256"/>
                          <a:gd name="connsiteY491" fmla="*/ 3021258 h 3370881"/>
                          <a:gd name="connsiteX492" fmla="*/ 206188 w 2657256"/>
                          <a:gd name="connsiteY492" fmla="*/ 2980917 h 3370881"/>
                          <a:gd name="connsiteX493" fmla="*/ 201706 w 2657256"/>
                          <a:gd name="connsiteY493" fmla="*/ 2949540 h 3370881"/>
                          <a:gd name="connsiteX494" fmla="*/ 197223 w 2657256"/>
                          <a:gd name="connsiteY494" fmla="*/ 2927129 h 3370881"/>
                          <a:gd name="connsiteX495" fmla="*/ 192741 w 2657256"/>
                          <a:gd name="connsiteY495" fmla="*/ 2891270 h 3370881"/>
                          <a:gd name="connsiteX496" fmla="*/ 188259 w 2657256"/>
                          <a:gd name="connsiteY496" fmla="*/ 2850929 h 3370881"/>
                          <a:gd name="connsiteX497" fmla="*/ 179294 w 2657256"/>
                          <a:gd name="connsiteY497" fmla="*/ 2824034 h 3370881"/>
                          <a:gd name="connsiteX498" fmla="*/ 165847 w 2657256"/>
                          <a:gd name="connsiteY498" fmla="*/ 2774729 h 3370881"/>
                          <a:gd name="connsiteX499" fmla="*/ 161365 w 2657256"/>
                          <a:gd name="connsiteY499" fmla="*/ 2747834 h 3370881"/>
                          <a:gd name="connsiteX500" fmla="*/ 156882 w 2657256"/>
                          <a:gd name="connsiteY500" fmla="*/ 2559576 h 3370881"/>
                          <a:gd name="connsiteX501" fmla="*/ 152400 w 2657256"/>
                          <a:gd name="connsiteY501" fmla="*/ 2519234 h 3370881"/>
                          <a:gd name="connsiteX502" fmla="*/ 118035 w 2657256"/>
                          <a:gd name="connsiteY502" fmla="*/ 2400004 h 3370881"/>
                          <a:gd name="connsiteX503" fmla="*/ 117048 w 2657256"/>
                          <a:gd name="connsiteY503" fmla="*/ 2344423 h 3370881"/>
                          <a:gd name="connsiteX504" fmla="*/ 100106 w 2657256"/>
                          <a:gd name="connsiteY504" fmla="*/ 2330976 h 3370881"/>
                          <a:gd name="connsiteX505" fmla="*/ 138953 w 2657256"/>
                          <a:gd name="connsiteY505" fmla="*/ 2313046 h 3370881"/>
                          <a:gd name="connsiteX506" fmla="*/ 152400 w 2657256"/>
                          <a:gd name="connsiteY506" fmla="*/ 2304081 h 3370881"/>
                          <a:gd name="connsiteX507" fmla="*/ 170329 w 2657256"/>
                          <a:gd name="connsiteY507" fmla="*/ 2259258 h 3370881"/>
                          <a:gd name="connsiteX508" fmla="*/ 188259 w 2657256"/>
                          <a:gd name="connsiteY508" fmla="*/ 2223399 h 3370881"/>
                          <a:gd name="connsiteX509" fmla="*/ 206188 w 2657256"/>
                          <a:gd name="connsiteY509" fmla="*/ 2187540 h 3370881"/>
                          <a:gd name="connsiteX510" fmla="*/ 210670 w 2657256"/>
                          <a:gd name="connsiteY510" fmla="*/ 2174093 h 3370881"/>
                          <a:gd name="connsiteX511" fmla="*/ 219635 w 2657256"/>
                          <a:gd name="connsiteY511" fmla="*/ 2115823 h 3370881"/>
                          <a:gd name="connsiteX512" fmla="*/ 210670 w 2657256"/>
                          <a:gd name="connsiteY512" fmla="*/ 1958940 h 3370881"/>
                          <a:gd name="connsiteX513" fmla="*/ 192741 w 2657256"/>
                          <a:gd name="connsiteY513" fmla="*/ 1923081 h 3370881"/>
                          <a:gd name="connsiteX514" fmla="*/ 179294 w 2657256"/>
                          <a:gd name="connsiteY514" fmla="*/ 1891705 h 3370881"/>
                          <a:gd name="connsiteX515" fmla="*/ 165847 w 2657256"/>
                          <a:gd name="connsiteY515" fmla="*/ 1864811 h 3370881"/>
                          <a:gd name="connsiteX516" fmla="*/ 152400 w 2657256"/>
                          <a:gd name="connsiteY516" fmla="*/ 1833434 h 3370881"/>
                          <a:gd name="connsiteX517" fmla="*/ 143435 w 2657256"/>
                          <a:gd name="connsiteY517" fmla="*/ 1819987 h 3370881"/>
                          <a:gd name="connsiteX518" fmla="*/ 107576 w 2657256"/>
                          <a:gd name="connsiteY518" fmla="*/ 1784129 h 3370881"/>
                          <a:gd name="connsiteX519" fmla="*/ 94129 w 2657256"/>
                          <a:gd name="connsiteY519" fmla="*/ 1779646 h 3370881"/>
                          <a:gd name="connsiteX520" fmla="*/ 71718 w 2657256"/>
                          <a:gd name="connsiteY520" fmla="*/ 1770681 h 3370881"/>
                          <a:gd name="connsiteX521" fmla="*/ 58270 w 2657256"/>
                          <a:gd name="connsiteY521" fmla="*/ 1761717 h 3370881"/>
                          <a:gd name="connsiteX522" fmla="*/ 26894 w 2657256"/>
                          <a:gd name="connsiteY522" fmla="*/ 1730340 h 3370881"/>
                          <a:gd name="connsiteX523" fmla="*/ 0 w 2657256"/>
                          <a:gd name="connsiteY523" fmla="*/ 1707929 h 3370881"/>
                          <a:gd name="connsiteX0" fmla="*/ 0 w 2657256"/>
                          <a:gd name="connsiteY0" fmla="*/ 1707929 h 3370881"/>
                          <a:gd name="connsiteX1" fmla="*/ 22412 w 2657256"/>
                          <a:gd name="connsiteY1" fmla="*/ 1698964 h 3370881"/>
                          <a:gd name="connsiteX2" fmla="*/ 31376 w 2657256"/>
                          <a:gd name="connsiteY2" fmla="*/ 1681034 h 3370881"/>
                          <a:gd name="connsiteX3" fmla="*/ 44823 w 2657256"/>
                          <a:gd name="connsiteY3" fmla="*/ 1672070 h 3370881"/>
                          <a:gd name="connsiteX4" fmla="*/ 58270 w 2657256"/>
                          <a:gd name="connsiteY4" fmla="*/ 1654140 h 3370881"/>
                          <a:gd name="connsiteX5" fmla="*/ 76200 w 2657256"/>
                          <a:gd name="connsiteY5" fmla="*/ 1645176 h 3370881"/>
                          <a:gd name="connsiteX6" fmla="*/ 98612 w 2657256"/>
                          <a:gd name="connsiteY6" fmla="*/ 1636211 h 3370881"/>
                          <a:gd name="connsiteX7" fmla="*/ 125506 w 2657256"/>
                          <a:gd name="connsiteY7" fmla="*/ 1627246 h 3370881"/>
                          <a:gd name="connsiteX8" fmla="*/ 152400 w 2657256"/>
                          <a:gd name="connsiteY8" fmla="*/ 1609317 h 3370881"/>
                          <a:gd name="connsiteX9" fmla="*/ 170329 w 2657256"/>
                          <a:gd name="connsiteY9" fmla="*/ 1600352 h 3370881"/>
                          <a:gd name="connsiteX10" fmla="*/ 188259 w 2657256"/>
                          <a:gd name="connsiteY10" fmla="*/ 1582423 h 3370881"/>
                          <a:gd name="connsiteX11" fmla="*/ 228600 w 2657256"/>
                          <a:gd name="connsiteY11" fmla="*/ 1564493 h 3370881"/>
                          <a:gd name="connsiteX12" fmla="*/ 255494 w 2657256"/>
                          <a:gd name="connsiteY12" fmla="*/ 1546564 h 3370881"/>
                          <a:gd name="connsiteX13" fmla="*/ 300318 w 2657256"/>
                          <a:gd name="connsiteY13" fmla="*/ 1524152 h 3370881"/>
                          <a:gd name="connsiteX14" fmla="*/ 313765 w 2657256"/>
                          <a:gd name="connsiteY14" fmla="*/ 1515187 h 3370881"/>
                          <a:gd name="connsiteX15" fmla="*/ 340659 w 2657256"/>
                          <a:gd name="connsiteY15" fmla="*/ 1510705 h 3370881"/>
                          <a:gd name="connsiteX16" fmla="*/ 363070 w 2657256"/>
                          <a:gd name="connsiteY16" fmla="*/ 1506223 h 3370881"/>
                          <a:gd name="connsiteX17" fmla="*/ 389965 w 2657256"/>
                          <a:gd name="connsiteY17" fmla="*/ 1501740 h 3370881"/>
                          <a:gd name="connsiteX18" fmla="*/ 425823 w 2657256"/>
                          <a:gd name="connsiteY18" fmla="*/ 1497258 h 3370881"/>
                          <a:gd name="connsiteX19" fmla="*/ 470647 w 2657256"/>
                          <a:gd name="connsiteY19" fmla="*/ 1488293 h 3370881"/>
                          <a:gd name="connsiteX20" fmla="*/ 515470 w 2657256"/>
                          <a:gd name="connsiteY20" fmla="*/ 1479329 h 3370881"/>
                          <a:gd name="connsiteX21" fmla="*/ 528918 w 2657256"/>
                          <a:gd name="connsiteY21" fmla="*/ 1470364 h 3370881"/>
                          <a:gd name="connsiteX22" fmla="*/ 600635 w 2657256"/>
                          <a:gd name="connsiteY22" fmla="*/ 1456917 h 3370881"/>
                          <a:gd name="connsiteX23" fmla="*/ 690282 w 2657256"/>
                          <a:gd name="connsiteY23" fmla="*/ 1447952 h 3370881"/>
                          <a:gd name="connsiteX24" fmla="*/ 793376 w 2657256"/>
                          <a:gd name="connsiteY24" fmla="*/ 1452434 h 3370881"/>
                          <a:gd name="connsiteX25" fmla="*/ 874059 w 2657256"/>
                          <a:gd name="connsiteY25" fmla="*/ 1465881 h 3370881"/>
                          <a:gd name="connsiteX26" fmla="*/ 914400 w 2657256"/>
                          <a:gd name="connsiteY26" fmla="*/ 1470364 h 3370881"/>
                          <a:gd name="connsiteX27" fmla="*/ 1030941 w 2657256"/>
                          <a:gd name="connsiteY27" fmla="*/ 1483811 h 3370881"/>
                          <a:gd name="connsiteX28" fmla="*/ 1151965 w 2657256"/>
                          <a:gd name="connsiteY28" fmla="*/ 1492776 h 3370881"/>
                          <a:gd name="connsiteX29" fmla="*/ 1281953 w 2657256"/>
                          <a:gd name="connsiteY29" fmla="*/ 1501740 h 3370881"/>
                          <a:gd name="connsiteX30" fmla="*/ 1465729 w 2657256"/>
                          <a:gd name="connsiteY30" fmla="*/ 1497258 h 3370881"/>
                          <a:gd name="connsiteX31" fmla="*/ 1510553 w 2657256"/>
                          <a:gd name="connsiteY31" fmla="*/ 1492776 h 3370881"/>
                          <a:gd name="connsiteX32" fmla="*/ 1582270 w 2657256"/>
                          <a:gd name="connsiteY32" fmla="*/ 1461399 h 3370881"/>
                          <a:gd name="connsiteX33" fmla="*/ 1604682 w 2657256"/>
                          <a:gd name="connsiteY33" fmla="*/ 1456917 h 3370881"/>
                          <a:gd name="connsiteX34" fmla="*/ 1622612 w 2657256"/>
                          <a:gd name="connsiteY34" fmla="*/ 1447952 h 3370881"/>
                          <a:gd name="connsiteX35" fmla="*/ 1645023 w 2657256"/>
                          <a:gd name="connsiteY35" fmla="*/ 1438987 h 3370881"/>
                          <a:gd name="connsiteX36" fmla="*/ 1662953 w 2657256"/>
                          <a:gd name="connsiteY36" fmla="*/ 1425540 h 3370881"/>
                          <a:gd name="connsiteX37" fmla="*/ 1698812 w 2657256"/>
                          <a:gd name="connsiteY37" fmla="*/ 1407611 h 3370881"/>
                          <a:gd name="connsiteX38" fmla="*/ 1739153 w 2657256"/>
                          <a:gd name="connsiteY38" fmla="*/ 1380717 h 3370881"/>
                          <a:gd name="connsiteX39" fmla="*/ 1752600 w 2657256"/>
                          <a:gd name="connsiteY39" fmla="*/ 1367270 h 3370881"/>
                          <a:gd name="connsiteX40" fmla="*/ 1775012 w 2657256"/>
                          <a:gd name="connsiteY40" fmla="*/ 1353823 h 3370881"/>
                          <a:gd name="connsiteX41" fmla="*/ 1797423 w 2657256"/>
                          <a:gd name="connsiteY41" fmla="*/ 1335893 h 3370881"/>
                          <a:gd name="connsiteX42" fmla="*/ 1810870 w 2657256"/>
                          <a:gd name="connsiteY42" fmla="*/ 1304517 h 3370881"/>
                          <a:gd name="connsiteX43" fmla="*/ 1815353 w 2657256"/>
                          <a:gd name="connsiteY43" fmla="*/ 1291070 h 3370881"/>
                          <a:gd name="connsiteX44" fmla="*/ 1801906 w 2657256"/>
                          <a:gd name="connsiteY44" fmla="*/ 1138670 h 3370881"/>
                          <a:gd name="connsiteX45" fmla="*/ 1792941 w 2657256"/>
                          <a:gd name="connsiteY45" fmla="*/ 1125223 h 3370881"/>
                          <a:gd name="connsiteX46" fmla="*/ 1757082 w 2657256"/>
                          <a:gd name="connsiteY46" fmla="*/ 1093846 h 3370881"/>
                          <a:gd name="connsiteX47" fmla="*/ 1730188 w 2657256"/>
                          <a:gd name="connsiteY47" fmla="*/ 1066952 h 3370881"/>
                          <a:gd name="connsiteX48" fmla="*/ 1703294 w 2657256"/>
                          <a:gd name="connsiteY48" fmla="*/ 1049023 h 3370881"/>
                          <a:gd name="connsiteX49" fmla="*/ 1622612 w 2657256"/>
                          <a:gd name="connsiteY49" fmla="*/ 1053505 h 3370881"/>
                          <a:gd name="connsiteX50" fmla="*/ 1595718 w 2657256"/>
                          <a:gd name="connsiteY50" fmla="*/ 1062470 h 3370881"/>
                          <a:gd name="connsiteX51" fmla="*/ 1573306 w 2657256"/>
                          <a:gd name="connsiteY51" fmla="*/ 1066952 h 3370881"/>
                          <a:gd name="connsiteX52" fmla="*/ 1453385 w 2657256"/>
                          <a:gd name="connsiteY52" fmla="*/ 1082761 h 3370881"/>
                          <a:gd name="connsiteX53" fmla="*/ 1326776 w 2657256"/>
                          <a:gd name="connsiteY53" fmla="*/ 1062470 h 3370881"/>
                          <a:gd name="connsiteX54" fmla="*/ 1308847 w 2657256"/>
                          <a:gd name="connsiteY54" fmla="*/ 1057987 h 3370881"/>
                          <a:gd name="connsiteX55" fmla="*/ 1277470 w 2657256"/>
                          <a:gd name="connsiteY55" fmla="*/ 1053505 h 3370881"/>
                          <a:gd name="connsiteX56" fmla="*/ 1259541 w 2657256"/>
                          <a:gd name="connsiteY56" fmla="*/ 1049023 h 3370881"/>
                          <a:gd name="connsiteX57" fmla="*/ 1232647 w 2657256"/>
                          <a:gd name="connsiteY57" fmla="*/ 1044540 h 3370881"/>
                          <a:gd name="connsiteX58" fmla="*/ 1053353 w 2657256"/>
                          <a:gd name="connsiteY58" fmla="*/ 1049023 h 3370881"/>
                          <a:gd name="connsiteX59" fmla="*/ 1035423 w 2657256"/>
                          <a:gd name="connsiteY59" fmla="*/ 1053505 h 3370881"/>
                          <a:gd name="connsiteX60" fmla="*/ 1008529 w 2657256"/>
                          <a:gd name="connsiteY60" fmla="*/ 1057987 h 3370881"/>
                          <a:gd name="connsiteX61" fmla="*/ 995082 w 2657256"/>
                          <a:gd name="connsiteY61" fmla="*/ 1062470 h 3370881"/>
                          <a:gd name="connsiteX62" fmla="*/ 945776 w 2657256"/>
                          <a:gd name="connsiteY62" fmla="*/ 1031093 h 3370881"/>
                          <a:gd name="connsiteX63" fmla="*/ 941294 w 2657256"/>
                          <a:gd name="connsiteY63" fmla="*/ 1017646 h 3370881"/>
                          <a:gd name="connsiteX64" fmla="*/ 932329 w 2657256"/>
                          <a:gd name="connsiteY64" fmla="*/ 919034 h 3370881"/>
                          <a:gd name="connsiteX65" fmla="*/ 914400 w 2657256"/>
                          <a:gd name="connsiteY65" fmla="*/ 901105 h 3370881"/>
                          <a:gd name="connsiteX66" fmla="*/ 918882 w 2657256"/>
                          <a:gd name="connsiteY66" fmla="*/ 869729 h 3370881"/>
                          <a:gd name="connsiteX67" fmla="*/ 941294 w 2657256"/>
                          <a:gd name="connsiteY67" fmla="*/ 865246 h 3370881"/>
                          <a:gd name="connsiteX68" fmla="*/ 959223 w 2657256"/>
                          <a:gd name="connsiteY68" fmla="*/ 851799 h 3370881"/>
                          <a:gd name="connsiteX69" fmla="*/ 990600 w 2657256"/>
                          <a:gd name="connsiteY69" fmla="*/ 847317 h 3370881"/>
                          <a:gd name="connsiteX70" fmla="*/ 1129553 w 2657256"/>
                          <a:gd name="connsiteY70" fmla="*/ 838352 h 3370881"/>
                          <a:gd name="connsiteX71" fmla="*/ 1147482 w 2657256"/>
                          <a:gd name="connsiteY71" fmla="*/ 829387 h 3370881"/>
                          <a:gd name="connsiteX72" fmla="*/ 1178859 w 2657256"/>
                          <a:gd name="connsiteY72" fmla="*/ 806976 h 3370881"/>
                          <a:gd name="connsiteX73" fmla="*/ 1192306 w 2657256"/>
                          <a:gd name="connsiteY73" fmla="*/ 793529 h 3370881"/>
                          <a:gd name="connsiteX74" fmla="*/ 1214718 w 2657256"/>
                          <a:gd name="connsiteY74" fmla="*/ 784564 h 3370881"/>
                          <a:gd name="connsiteX75" fmla="*/ 1241612 w 2657256"/>
                          <a:gd name="connsiteY75" fmla="*/ 771117 h 3370881"/>
                          <a:gd name="connsiteX76" fmla="*/ 1277470 w 2657256"/>
                          <a:gd name="connsiteY76" fmla="*/ 753187 h 3370881"/>
                          <a:gd name="connsiteX77" fmla="*/ 1295400 w 2657256"/>
                          <a:gd name="connsiteY77" fmla="*/ 730776 h 3370881"/>
                          <a:gd name="connsiteX78" fmla="*/ 1317812 w 2657256"/>
                          <a:gd name="connsiteY78" fmla="*/ 708364 h 3370881"/>
                          <a:gd name="connsiteX79" fmla="*/ 1353670 w 2657256"/>
                          <a:gd name="connsiteY79" fmla="*/ 663540 h 3370881"/>
                          <a:gd name="connsiteX80" fmla="*/ 1371600 w 2657256"/>
                          <a:gd name="connsiteY80" fmla="*/ 636646 h 3370881"/>
                          <a:gd name="connsiteX81" fmla="*/ 1380565 w 2657256"/>
                          <a:gd name="connsiteY81" fmla="*/ 596305 h 3370881"/>
                          <a:gd name="connsiteX82" fmla="*/ 1385047 w 2657256"/>
                          <a:gd name="connsiteY82" fmla="*/ 582858 h 3370881"/>
                          <a:gd name="connsiteX83" fmla="*/ 1380565 w 2657256"/>
                          <a:gd name="connsiteY83" fmla="*/ 533552 h 3370881"/>
                          <a:gd name="connsiteX84" fmla="*/ 1367118 w 2657256"/>
                          <a:gd name="connsiteY84" fmla="*/ 524587 h 3370881"/>
                          <a:gd name="connsiteX85" fmla="*/ 1349188 w 2657256"/>
                          <a:gd name="connsiteY85" fmla="*/ 520105 h 3370881"/>
                          <a:gd name="connsiteX86" fmla="*/ 1326776 w 2657256"/>
                          <a:gd name="connsiteY86" fmla="*/ 511140 h 3370881"/>
                          <a:gd name="connsiteX87" fmla="*/ 1281953 w 2657256"/>
                          <a:gd name="connsiteY87" fmla="*/ 515623 h 3370881"/>
                          <a:gd name="connsiteX88" fmla="*/ 1250576 w 2657256"/>
                          <a:gd name="connsiteY88" fmla="*/ 529070 h 3370881"/>
                          <a:gd name="connsiteX89" fmla="*/ 1210235 w 2657256"/>
                          <a:gd name="connsiteY89" fmla="*/ 542517 h 3370881"/>
                          <a:gd name="connsiteX90" fmla="*/ 1183341 w 2657256"/>
                          <a:gd name="connsiteY90" fmla="*/ 555964 h 3370881"/>
                          <a:gd name="connsiteX91" fmla="*/ 1160929 w 2657256"/>
                          <a:gd name="connsiteY91" fmla="*/ 569411 h 3370881"/>
                          <a:gd name="connsiteX92" fmla="*/ 1134035 w 2657256"/>
                          <a:gd name="connsiteY92" fmla="*/ 578376 h 3370881"/>
                          <a:gd name="connsiteX93" fmla="*/ 1111623 w 2657256"/>
                          <a:gd name="connsiteY93" fmla="*/ 587340 h 3370881"/>
                          <a:gd name="connsiteX94" fmla="*/ 1084729 w 2657256"/>
                          <a:gd name="connsiteY94" fmla="*/ 596305 h 3370881"/>
                          <a:gd name="connsiteX95" fmla="*/ 986118 w 2657256"/>
                          <a:gd name="connsiteY95" fmla="*/ 591823 h 3370881"/>
                          <a:gd name="connsiteX96" fmla="*/ 927847 w 2657256"/>
                          <a:gd name="connsiteY96" fmla="*/ 578376 h 3370881"/>
                          <a:gd name="connsiteX97" fmla="*/ 896470 w 2657256"/>
                          <a:gd name="connsiteY97" fmla="*/ 555964 h 3370881"/>
                          <a:gd name="connsiteX98" fmla="*/ 883023 w 2657256"/>
                          <a:gd name="connsiteY98" fmla="*/ 546999 h 3370881"/>
                          <a:gd name="connsiteX99" fmla="*/ 865094 w 2657256"/>
                          <a:gd name="connsiteY99" fmla="*/ 497693 h 3370881"/>
                          <a:gd name="connsiteX100" fmla="*/ 869576 w 2657256"/>
                          <a:gd name="connsiteY100" fmla="*/ 403564 h 3370881"/>
                          <a:gd name="connsiteX101" fmla="*/ 874059 w 2657256"/>
                          <a:gd name="connsiteY101" fmla="*/ 385634 h 3370881"/>
                          <a:gd name="connsiteX102" fmla="*/ 883023 w 2657256"/>
                          <a:gd name="connsiteY102" fmla="*/ 372187 h 3370881"/>
                          <a:gd name="connsiteX103" fmla="*/ 909918 w 2657256"/>
                          <a:gd name="connsiteY103" fmla="*/ 363223 h 3370881"/>
                          <a:gd name="connsiteX104" fmla="*/ 914400 w 2657256"/>
                          <a:gd name="connsiteY104" fmla="*/ 385634 h 3370881"/>
                          <a:gd name="connsiteX105" fmla="*/ 909918 w 2657256"/>
                          <a:gd name="connsiteY105" fmla="*/ 408046 h 3370881"/>
                          <a:gd name="connsiteX106" fmla="*/ 900953 w 2657256"/>
                          <a:gd name="connsiteY106" fmla="*/ 466317 h 3370881"/>
                          <a:gd name="connsiteX107" fmla="*/ 905435 w 2657256"/>
                          <a:gd name="connsiteY107" fmla="*/ 515623 h 3370881"/>
                          <a:gd name="connsiteX108" fmla="*/ 932329 w 2657256"/>
                          <a:gd name="connsiteY108" fmla="*/ 551481 h 3370881"/>
                          <a:gd name="connsiteX109" fmla="*/ 954741 w 2657256"/>
                          <a:gd name="connsiteY109" fmla="*/ 560446 h 3370881"/>
                          <a:gd name="connsiteX110" fmla="*/ 972670 w 2657256"/>
                          <a:gd name="connsiteY110" fmla="*/ 569411 h 3370881"/>
                          <a:gd name="connsiteX111" fmla="*/ 1066800 w 2657256"/>
                          <a:gd name="connsiteY111" fmla="*/ 564929 h 3370881"/>
                          <a:gd name="connsiteX112" fmla="*/ 1111623 w 2657256"/>
                          <a:gd name="connsiteY112" fmla="*/ 551481 h 3370881"/>
                          <a:gd name="connsiteX113" fmla="*/ 1129553 w 2657256"/>
                          <a:gd name="connsiteY113" fmla="*/ 538034 h 3370881"/>
                          <a:gd name="connsiteX114" fmla="*/ 1156447 w 2657256"/>
                          <a:gd name="connsiteY114" fmla="*/ 511140 h 3370881"/>
                          <a:gd name="connsiteX115" fmla="*/ 1160929 w 2657256"/>
                          <a:gd name="connsiteY115" fmla="*/ 493211 h 3370881"/>
                          <a:gd name="connsiteX116" fmla="*/ 1178859 w 2657256"/>
                          <a:gd name="connsiteY116" fmla="*/ 331846 h 3370881"/>
                          <a:gd name="connsiteX117" fmla="*/ 1215315 w 2657256"/>
                          <a:gd name="connsiteY117" fmla="*/ 270289 h 3370881"/>
                          <a:gd name="connsiteX118" fmla="*/ 1214718 w 2657256"/>
                          <a:gd name="connsiteY118" fmla="*/ 367705 h 3370881"/>
                          <a:gd name="connsiteX119" fmla="*/ 1201270 w 2657256"/>
                          <a:gd name="connsiteY119" fmla="*/ 412529 h 3370881"/>
                          <a:gd name="connsiteX120" fmla="*/ 1210235 w 2657256"/>
                          <a:gd name="connsiteY120" fmla="*/ 461834 h 3370881"/>
                          <a:gd name="connsiteX121" fmla="*/ 1214718 w 2657256"/>
                          <a:gd name="connsiteY121" fmla="*/ 475281 h 3370881"/>
                          <a:gd name="connsiteX122" fmla="*/ 1228165 w 2657256"/>
                          <a:gd name="connsiteY122" fmla="*/ 484246 h 3370881"/>
                          <a:gd name="connsiteX123" fmla="*/ 1250576 w 2657256"/>
                          <a:gd name="connsiteY123" fmla="*/ 502176 h 3370881"/>
                          <a:gd name="connsiteX124" fmla="*/ 1317812 w 2657256"/>
                          <a:gd name="connsiteY124" fmla="*/ 497693 h 3370881"/>
                          <a:gd name="connsiteX125" fmla="*/ 1353670 w 2657256"/>
                          <a:gd name="connsiteY125" fmla="*/ 488729 h 3370881"/>
                          <a:gd name="connsiteX126" fmla="*/ 1506070 w 2657256"/>
                          <a:gd name="connsiteY126" fmla="*/ 457352 h 3370881"/>
                          <a:gd name="connsiteX127" fmla="*/ 1550894 w 2657256"/>
                          <a:gd name="connsiteY127" fmla="*/ 430458 h 3370881"/>
                          <a:gd name="connsiteX128" fmla="*/ 1564341 w 2657256"/>
                          <a:gd name="connsiteY128" fmla="*/ 417011 h 3370881"/>
                          <a:gd name="connsiteX129" fmla="*/ 1586753 w 2657256"/>
                          <a:gd name="connsiteY129" fmla="*/ 399081 h 3370881"/>
                          <a:gd name="connsiteX130" fmla="*/ 1595718 w 2657256"/>
                          <a:gd name="connsiteY130" fmla="*/ 381152 h 3370881"/>
                          <a:gd name="connsiteX131" fmla="*/ 1600200 w 2657256"/>
                          <a:gd name="connsiteY131" fmla="*/ 363223 h 3370881"/>
                          <a:gd name="connsiteX132" fmla="*/ 1609165 w 2657256"/>
                          <a:gd name="connsiteY132" fmla="*/ 313917 h 3370881"/>
                          <a:gd name="connsiteX133" fmla="*/ 1537447 w 2657256"/>
                          <a:gd name="connsiteY133" fmla="*/ 188411 h 3370881"/>
                          <a:gd name="connsiteX134" fmla="*/ 1613647 w 2657256"/>
                          <a:gd name="connsiteY134" fmla="*/ 399081 h 3370881"/>
                          <a:gd name="connsiteX135" fmla="*/ 1627094 w 2657256"/>
                          <a:gd name="connsiteY135" fmla="*/ 417011 h 3370881"/>
                          <a:gd name="connsiteX136" fmla="*/ 1658470 w 2657256"/>
                          <a:gd name="connsiteY136" fmla="*/ 412529 h 3370881"/>
                          <a:gd name="connsiteX137" fmla="*/ 1685365 w 2657256"/>
                          <a:gd name="connsiteY137" fmla="*/ 390117 h 3370881"/>
                          <a:gd name="connsiteX138" fmla="*/ 1694329 w 2657256"/>
                          <a:gd name="connsiteY138" fmla="*/ 376670 h 3370881"/>
                          <a:gd name="connsiteX139" fmla="*/ 1734670 w 2657256"/>
                          <a:gd name="connsiteY139" fmla="*/ 354258 h 3370881"/>
                          <a:gd name="connsiteX140" fmla="*/ 1743635 w 2657256"/>
                          <a:gd name="connsiteY140" fmla="*/ 340811 h 3370881"/>
                          <a:gd name="connsiteX141" fmla="*/ 1757082 w 2657256"/>
                          <a:gd name="connsiteY141" fmla="*/ 336329 h 3370881"/>
                          <a:gd name="connsiteX142" fmla="*/ 1808984 w 2657256"/>
                          <a:gd name="connsiteY142" fmla="*/ 249641 h 3370881"/>
                          <a:gd name="connsiteX143" fmla="*/ 1899621 w 2657256"/>
                          <a:gd name="connsiteY143" fmla="*/ 211719 h 3370881"/>
                          <a:gd name="connsiteX144" fmla="*/ 1808984 w 2657256"/>
                          <a:gd name="connsiteY144" fmla="*/ 178521 h 3370881"/>
                          <a:gd name="connsiteX145" fmla="*/ 1772023 w 2657256"/>
                          <a:gd name="connsiteY145" fmla="*/ 77249 h 3370881"/>
                          <a:gd name="connsiteX146" fmla="*/ 1900425 w 2657256"/>
                          <a:gd name="connsiteY146" fmla="*/ 214081 h 3370881"/>
                          <a:gd name="connsiteX147" fmla="*/ 1874221 w 2657256"/>
                          <a:gd name="connsiteY147" fmla="*/ 318698 h 3370881"/>
                          <a:gd name="connsiteX148" fmla="*/ 1788459 w 2657256"/>
                          <a:gd name="connsiteY148" fmla="*/ 367705 h 3370881"/>
                          <a:gd name="connsiteX149" fmla="*/ 1761565 w 2657256"/>
                          <a:gd name="connsiteY149" fmla="*/ 390117 h 3370881"/>
                          <a:gd name="connsiteX150" fmla="*/ 1783976 w 2657256"/>
                          <a:gd name="connsiteY150" fmla="*/ 399081 h 3370881"/>
                          <a:gd name="connsiteX151" fmla="*/ 1878106 w 2657256"/>
                          <a:gd name="connsiteY151" fmla="*/ 390117 h 3370881"/>
                          <a:gd name="connsiteX152" fmla="*/ 1891553 w 2657256"/>
                          <a:gd name="connsiteY152" fmla="*/ 381152 h 3370881"/>
                          <a:gd name="connsiteX153" fmla="*/ 1918447 w 2657256"/>
                          <a:gd name="connsiteY153" fmla="*/ 372187 h 3370881"/>
                          <a:gd name="connsiteX154" fmla="*/ 1940859 w 2657256"/>
                          <a:gd name="connsiteY154" fmla="*/ 358740 h 3370881"/>
                          <a:gd name="connsiteX155" fmla="*/ 1954306 w 2657256"/>
                          <a:gd name="connsiteY155" fmla="*/ 354258 h 3370881"/>
                          <a:gd name="connsiteX156" fmla="*/ 2083304 w 2657256"/>
                          <a:gd name="connsiteY156" fmla="*/ 290281 h 3370881"/>
                          <a:gd name="connsiteX157" fmla="*/ 2166172 w 2657256"/>
                          <a:gd name="connsiteY157" fmla="*/ 215604 h 3370881"/>
                          <a:gd name="connsiteX158" fmla="*/ 2069054 w 2657256"/>
                          <a:gd name="connsiteY158" fmla="*/ 40493 h 3370881"/>
                          <a:gd name="connsiteX159" fmla="*/ 2078225 w 2657256"/>
                          <a:gd name="connsiteY159" fmla="*/ 188681 h 3370881"/>
                          <a:gd name="connsiteX160" fmla="*/ 1999129 w 2657256"/>
                          <a:gd name="connsiteY160" fmla="*/ 358740 h 3370881"/>
                          <a:gd name="connsiteX161" fmla="*/ 1994647 w 2657256"/>
                          <a:gd name="connsiteY161" fmla="*/ 372187 h 3370881"/>
                          <a:gd name="connsiteX162" fmla="*/ 2039470 w 2657256"/>
                          <a:gd name="connsiteY162" fmla="*/ 390117 h 3370881"/>
                          <a:gd name="connsiteX163" fmla="*/ 2115670 w 2657256"/>
                          <a:gd name="connsiteY163" fmla="*/ 390117 h 3370881"/>
                          <a:gd name="connsiteX164" fmla="*/ 2160494 w 2657256"/>
                          <a:gd name="connsiteY164" fmla="*/ 376670 h 3370881"/>
                          <a:gd name="connsiteX165" fmla="*/ 2191870 w 2657256"/>
                          <a:gd name="connsiteY165" fmla="*/ 363223 h 3370881"/>
                          <a:gd name="connsiteX166" fmla="*/ 2205318 w 2657256"/>
                          <a:gd name="connsiteY166" fmla="*/ 358740 h 3370881"/>
                          <a:gd name="connsiteX167" fmla="*/ 2232212 w 2657256"/>
                          <a:gd name="connsiteY167" fmla="*/ 340811 h 3370881"/>
                          <a:gd name="connsiteX168" fmla="*/ 2312894 w 2657256"/>
                          <a:gd name="connsiteY168" fmla="*/ 183929 h 3370881"/>
                          <a:gd name="connsiteX169" fmla="*/ 2339788 w 2657256"/>
                          <a:gd name="connsiteY169" fmla="*/ 151 h 3370881"/>
                          <a:gd name="connsiteX170" fmla="*/ 2357718 w 2657256"/>
                          <a:gd name="connsiteY170" fmla="*/ 215305 h 3370881"/>
                          <a:gd name="connsiteX171" fmla="*/ 2254623 w 2657256"/>
                          <a:gd name="connsiteY171" fmla="*/ 376670 h 3370881"/>
                          <a:gd name="connsiteX172" fmla="*/ 2245659 w 2657256"/>
                          <a:gd name="connsiteY172" fmla="*/ 390117 h 3370881"/>
                          <a:gd name="connsiteX173" fmla="*/ 2254623 w 2657256"/>
                          <a:gd name="connsiteY173" fmla="*/ 403564 h 3370881"/>
                          <a:gd name="connsiteX174" fmla="*/ 2353235 w 2657256"/>
                          <a:gd name="connsiteY174" fmla="*/ 399081 h 3370881"/>
                          <a:gd name="connsiteX175" fmla="*/ 2366682 w 2657256"/>
                          <a:gd name="connsiteY175" fmla="*/ 394599 h 3370881"/>
                          <a:gd name="connsiteX176" fmla="*/ 2389094 w 2657256"/>
                          <a:gd name="connsiteY176" fmla="*/ 390117 h 3370881"/>
                          <a:gd name="connsiteX177" fmla="*/ 2424953 w 2657256"/>
                          <a:gd name="connsiteY177" fmla="*/ 367705 h 3370881"/>
                          <a:gd name="connsiteX178" fmla="*/ 2528047 w 2657256"/>
                          <a:gd name="connsiteY178" fmla="*/ 292700 h 3370881"/>
                          <a:gd name="connsiteX179" fmla="*/ 2541495 w 2657256"/>
                          <a:gd name="connsiteY179" fmla="*/ 62906 h 3370881"/>
                          <a:gd name="connsiteX180" fmla="*/ 2591304 w 2657256"/>
                          <a:gd name="connsiteY180" fmla="*/ 214081 h 3370881"/>
                          <a:gd name="connsiteX181" fmla="*/ 2612315 w 2657256"/>
                          <a:gd name="connsiteY181" fmla="*/ 290907 h 3370881"/>
                          <a:gd name="connsiteX182" fmla="*/ 2650863 w 2657256"/>
                          <a:gd name="connsiteY182" fmla="*/ 344994 h 3370881"/>
                          <a:gd name="connsiteX183" fmla="*/ 2465294 w 2657256"/>
                          <a:gd name="connsiteY183" fmla="*/ 399081 h 3370881"/>
                          <a:gd name="connsiteX184" fmla="*/ 2442882 w 2657256"/>
                          <a:gd name="connsiteY184" fmla="*/ 403564 h 3370881"/>
                          <a:gd name="connsiteX185" fmla="*/ 2398059 w 2657256"/>
                          <a:gd name="connsiteY185" fmla="*/ 417011 h 3370881"/>
                          <a:gd name="connsiteX186" fmla="*/ 2375647 w 2657256"/>
                          <a:gd name="connsiteY186" fmla="*/ 425976 h 3370881"/>
                          <a:gd name="connsiteX187" fmla="*/ 2357718 w 2657256"/>
                          <a:gd name="connsiteY187" fmla="*/ 430458 h 3370881"/>
                          <a:gd name="connsiteX188" fmla="*/ 2344270 w 2657256"/>
                          <a:gd name="connsiteY188" fmla="*/ 461834 h 3370881"/>
                          <a:gd name="connsiteX189" fmla="*/ 2353235 w 2657256"/>
                          <a:gd name="connsiteY189" fmla="*/ 502176 h 3370881"/>
                          <a:gd name="connsiteX190" fmla="*/ 2362200 w 2657256"/>
                          <a:gd name="connsiteY190" fmla="*/ 515623 h 3370881"/>
                          <a:gd name="connsiteX191" fmla="*/ 2344270 w 2657256"/>
                          <a:gd name="connsiteY191" fmla="*/ 587340 h 3370881"/>
                          <a:gd name="connsiteX192" fmla="*/ 2321859 w 2657256"/>
                          <a:gd name="connsiteY192" fmla="*/ 614234 h 3370881"/>
                          <a:gd name="connsiteX193" fmla="*/ 2308412 w 2657256"/>
                          <a:gd name="connsiteY193" fmla="*/ 636646 h 3370881"/>
                          <a:gd name="connsiteX194" fmla="*/ 2281518 w 2657256"/>
                          <a:gd name="connsiteY194" fmla="*/ 641129 h 3370881"/>
                          <a:gd name="connsiteX195" fmla="*/ 2259106 w 2657256"/>
                          <a:gd name="connsiteY195" fmla="*/ 636646 h 3370881"/>
                          <a:gd name="connsiteX196" fmla="*/ 2277035 w 2657256"/>
                          <a:gd name="connsiteY196" fmla="*/ 578376 h 3370881"/>
                          <a:gd name="connsiteX197" fmla="*/ 2290482 w 2657256"/>
                          <a:gd name="connsiteY197" fmla="*/ 542517 h 3370881"/>
                          <a:gd name="connsiteX198" fmla="*/ 2286000 w 2657256"/>
                          <a:gd name="connsiteY198" fmla="*/ 506658 h 3370881"/>
                          <a:gd name="connsiteX199" fmla="*/ 2245659 w 2657256"/>
                          <a:gd name="connsiteY199" fmla="*/ 448387 h 3370881"/>
                          <a:gd name="connsiteX200" fmla="*/ 2200835 w 2657256"/>
                          <a:gd name="connsiteY200" fmla="*/ 430458 h 3370881"/>
                          <a:gd name="connsiteX201" fmla="*/ 2169459 w 2657256"/>
                          <a:gd name="connsiteY201" fmla="*/ 425976 h 3370881"/>
                          <a:gd name="connsiteX202" fmla="*/ 2102223 w 2657256"/>
                          <a:gd name="connsiteY202" fmla="*/ 430458 h 3370881"/>
                          <a:gd name="connsiteX203" fmla="*/ 2084294 w 2657256"/>
                          <a:gd name="connsiteY203" fmla="*/ 439423 h 3370881"/>
                          <a:gd name="connsiteX204" fmla="*/ 2070847 w 2657256"/>
                          <a:gd name="connsiteY204" fmla="*/ 443905 h 3370881"/>
                          <a:gd name="connsiteX205" fmla="*/ 2061882 w 2657256"/>
                          <a:gd name="connsiteY205" fmla="*/ 461834 h 3370881"/>
                          <a:gd name="connsiteX206" fmla="*/ 2034988 w 2657256"/>
                          <a:gd name="connsiteY206" fmla="*/ 475281 h 3370881"/>
                          <a:gd name="connsiteX207" fmla="*/ 1783976 w 2657256"/>
                          <a:gd name="connsiteY207" fmla="*/ 479764 h 3370881"/>
                          <a:gd name="connsiteX208" fmla="*/ 1766047 w 2657256"/>
                          <a:gd name="connsiteY208" fmla="*/ 488729 h 3370881"/>
                          <a:gd name="connsiteX209" fmla="*/ 1703294 w 2657256"/>
                          <a:gd name="connsiteY209" fmla="*/ 506658 h 3370881"/>
                          <a:gd name="connsiteX210" fmla="*/ 1689847 w 2657256"/>
                          <a:gd name="connsiteY210" fmla="*/ 511140 h 3370881"/>
                          <a:gd name="connsiteX211" fmla="*/ 1676400 w 2657256"/>
                          <a:gd name="connsiteY211" fmla="*/ 520105 h 3370881"/>
                          <a:gd name="connsiteX212" fmla="*/ 1649506 w 2657256"/>
                          <a:gd name="connsiteY212" fmla="*/ 529070 h 3370881"/>
                          <a:gd name="connsiteX213" fmla="*/ 1636059 w 2657256"/>
                          <a:gd name="connsiteY213" fmla="*/ 538034 h 3370881"/>
                          <a:gd name="connsiteX214" fmla="*/ 1622612 w 2657256"/>
                          <a:gd name="connsiteY214" fmla="*/ 551481 h 3370881"/>
                          <a:gd name="connsiteX215" fmla="*/ 1609165 w 2657256"/>
                          <a:gd name="connsiteY215" fmla="*/ 555964 h 3370881"/>
                          <a:gd name="connsiteX216" fmla="*/ 1577788 w 2657256"/>
                          <a:gd name="connsiteY216" fmla="*/ 587340 h 3370881"/>
                          <a:gd name="connsiteX217" fmla="*/ 1568823 w 2657256"/>
                          <a:gd name="connsiteY217" fmla="*/ 600787 h 3370881"/>
                          <a:gd name="connsiteX218" fmla="*/ 1555376 w 2657256"/>
                          <a:gd name="connsiteY218" fmla="*/ 614234 h 3370881"/>
                          <a:gd name="connsiteX219" fmla="*/ 1524000 w 2657256"/>
                          <a:gd name="connsiteY219" fmla="*/ 654576 h 3370881"/>
                          <a:gd name="connsiteX220" fmla="*/ 1519518 w 2657256"/>
                          <a:gd name="connsiteY220" fmla="*/ 668023 h 3370881"/>
                          <a:gd name="connsiteX221" fmla="*/ 1528482 w 2657256"/>
                          <a:gd name="connsiteY221" fmla="*/ 708364 h 3370881"/>
                          <a:gd name="connsiteX222" fmla="*/ 1537447 w 2657256"/>
                          <a:gd name="connsiteY222" fmla="*/ 721811 h 3370881"/>
                          <a:gd name="connsiteX223" fmla="*/ 1568823 w 2657256"/>
                          <a:gd name="connsiteY223" fmla="*/ 712846 h 3370881"/>
                          <a:gd name="connsiteX224" fmla="*/ 1600200 w 2657256"/>
                          <a:gd name="connsiteY224" fmla="*/ 712846 h 3370881"/>
                          <a:gd name="connsiteX225" fmla="*/ 1631576 w 2657256"/>
                          <a:gd name="connsiteY225" fmla="*/ 690434 h 3370881"/>
                          <a:gd name="connsiteX226" fmla="*/ 1645023 w 2657256"/>
                          <a:gd name="connsiteY226" fmla="*/ 676987 h 3370881"/>
                          <a:gd name="connsiteX227" fmla="*/ 1685365 w 2657256"/>
                          <a:gd name="connsiteY227" fmla="*/ 645611 h 3370881"/>
                          <a:gd name="connsiteX228" fmla="*/ 1716741 w 2657256"/>
                          <a:gd name="connsiteY228" fmla="*/ 614234 h 3370881"/>
                          <a:gd name="connsiteX229" fmla="*/ 1748118 w 2657256"/>
                          <a:gd name="connsiteY229" fmla="*/ 596305 h 3370881"/>
                          <a:gd name="connsiteX230" fmla="*/ 1761565 w 2657256"/>
                          <a:gd name="connsiteY230" fmla="*/ 591823 h 3370881"/>
                          <a:gd name="connsiteX231" fmla="*/ 1779494 w 2657256"/>
                          <a:gd name="connsiteY231" fmla="*/ 582858 h 3370881"/>
                          <a:gd name="connsiteX232" fmla="*/ 1815353 w 2657256"/>
                          <a:gd name="connsiteY232" fmla="*/ 573893 h 3370881"/>
                          <a:gd name="connsiteX233" fmla="*/ 2030506 w 2657256"/>
                          <a:gd name="connsiteY233" fmla="*/ 578376 h 3370881"/>
                          <a:gd name="connsiteX234" fmla="*/ 2017059 w 2657256"/>
                          <a:gd name="connsiteY234" fmla="*/ 600787 h 3370881"/>
                          <a:gd name="connsiteX235" fmla="*/ 1981200 w 2657256"/>
                          <a:gd name="connsiteY235" fmla="*/ 636646 h 3370881"/>
                          <a:gd name="connsiteX236" fmla="*/ 1967753 w 2657256"/>
                          <a:gd name="connsiteY236" fmla="*/ 650093 h 3370881"/>
                          <a:gd name="connsiteX237" fmla="*/ 1936376 w 2657256"/>
                          <a:gd name="connsiteY237" fmla="*/ 690434 h 3370881"/>
                          <a:gd name="connsiteX238" fmla="*/ 1905000 w 2657256"/>
                          <a:gd name="connsiteY238" fmla="*/ 717329 h 3370881"/>
                          <a:gd name="connsiteX239" fmla="*/ 1860176 w 2657256"/>
                          <a:gd name="connsiteY239" fmla="*/ 735258 h 3370881"/>
                          <a:gd name="connsiteX240" fmla="*/ 1788459 w 2657256"/>
                          <a:gd name="connsiteY240" fmla="*/ 744223 h 3370881"/>
                          <a:gd name="connsiteX241" fmla="*/ 1846729 w 2657256"/>
                          <a:gd name="connsiteY241" fmla="*/ 802493 h 3370881"/>
                          <a:gd name="connsiteX242" fmla="*/ 1913965 w 2657256"/>
                          <a:gd name="connsiteY242" fmla="*/ 829387 h 3370881"/>
                          <a:gd name="connsiteX243" fmla="*/ 1922929 w 2657256"/>
                          <a:gd name="connsiteY243" fmla="*/ 842834 h 3370881"/>
                          <a:gd name="connsiteX244" fmla="*/ 1967753 w 2657256"/>
                          <a:gd name="connsiteY244" fmla="*/ 883176 h 3370881"/>
                          <a:gd name="connsiteX245" fmla="*/ 1981200 w 2657256"/>
                          <a:gd name="connsiteY245" fmla="*/ 896623 h 3370881"/>
                          <a:gd name="connsiteX246" fmla="*/ 1994647 w 2657256"/>
                          <a:gd name="connsiteY246" fmla="*/ 905587 h 3370881"/>
                          <a:gd name="connsiteX247" fmla="*/ 2021541 w 2657256"/>
                          <a:gd name="connsiteY247" fmla="*/ 927999 h 3370881"/>
                          <a:gd name="connsiteX248" fmla="*/ 2030506 w 2657256"/>
                          <a:gd name="connsiteY248" fmla="*/ 941446 h 3370881"/>
                          <a:gd name="connsiteX249" fmla="*/ 2057400 w 2657256"/>
                          <a:gd name="connsiteY249" fmla="*/ 968340 h 3370881"/>
                          <a:gd name="connsiteX250" fmla="*/ 2088776 w 2657256"/>
                          <a:gd name="connsiteY250" fmla="*/ 1013164 h 3370881"/>
                          <a:gd name="connsiteX251" fmla="*/ 2115670 w 2657256"/>
                          <a:gd name="connsiteY251" fmla="*/ 1057987 h 3370881"/>
                          <a:gd name="connsiteX252" fmla="*/ 2120153 w 2657256"/>
                          <a:gd name="connsiteY252" fmla="*/ 1089364 h 3370881"/>
                          <a:gd name="connsiteX253" fmla="*/ 2138082 w 2657256"/>
                          <a:gd name="connsiteY253" fmla="*/ 1143152 h 3370881"/>
                          <a:gd name="connsiteX254" fmla="*/ 2147047 w 2657256"/>
                          <a:gd name="connsiteY254" fmla="*/ 1196940 h 3370881"/>
                          <a:gd name="connsiteX255" fmla="*/ 2151529 w 2657256"/>
                          <a:gd name="connsiteY255" fmla="*/ 1210387 h 3370881"/>
                          <a:gd name="connsiteX256" fmla="*/ 2156012 w 2657256"/>
                          <a:gd name="connsiteY256" fmla="*/ 1228317 h 3370881"/>
                          <a:gd name="connsiteX257" fmla="*/ 2173941 w 2657256"/>
                          <a:gd name="connsiteY257" fmla="*/ 1295552 h 3370881"/>
                          <a:gd name="connsiteX258" fmla="*/ 2182906 w 2657256"/>
                          <a:gd name="connsiteY258" fmla="*/ 1313481 h 3370881"/>
                          <a:gd name="connsiteX259" fmla="*/ 2187388 w 2657256"/>
                          <a:gd name="connsiteY259" fmla="*/ 1331411 h 3370881"/>
                          <a:gd name="connsiteX260" fmla="*/ 2214282 w 2657256"/>
                          <a:gd name="connsiteY260" fmla="*/ 1385199 h 3370881"/>
                          <a:gd name="connsiteX261" fmla="*/ 2218765 w 2657256"/>
                          <a:gd name="connsiteY261" fmla="*/ 1403129 h 3370881"/>
                          <a:gd name="connsiteX262" fmla="*/ 2223247 w 2657256"/>
                          <a:gd name="connsiteY262" fmla="*/ 1430023 h 3370881"/>
                          <a:gd name="connsiteX263" fmla="*/ 2236694 w 2657256"/>
                          <a:gd name="connsiteY263" fmla="*/ 1456917 h 3370881"/>
                          <a:gd name="connsiteX264" fmla="*/ 2241176 w 2657256"/>
                          <a:gd name="connsiteY264" fmla="*/ 1577940 h 3370881"/>
                          <a:gd name="connsiteX265" fmla="*/ 2245659 w 2657256"/>
                          <a:gd name="connsiteY265" fmla="*/ 1595870 h 3370881"/>
                          <a:gd name="connsiteX266" fmla="*/ 2236694 w 2657256"/>
                          <a:gd name="connsiteY266" fmla="*/ 1694481 h 3370881"/>
                          <a:gd name="connsiteX267" fmla="*/ 2227729 w 2657256"/>
                          <a:gd name="connsiteY267" fmla="*/ 1716893 h 3370881"/>
                          <a:gd name="connsiteX268" fmla="*/ 2223247 w 2657256"/>
                          <a:gd name="connsiteY268" fmla="*/ 1730340 h 3370881"/>
                          <a:gd name="connsiteX269" fmla="*/ 2200835 w 2657256"/>
                          <a:gd name="connsiteY269" fmla="*/ 1788611 h 3370881"/>
                          <a:gd name="connsiteX270" fmla="*/ 2191870 w 2657256"/>
                          <a:gd name="connsiteY270" fmla="*/ 1811023 h 3370881"/>
                          <a:gd name="connsiteX271" fmla="*/ 2187388 w 2657256"/>
                          <a:gd name="connsiteY271" fmla="*/ 1824470 h 3370881"/>
                          <a:gd name="connsiteX272" fmla="*/ 2169459 w 2657256"/>
                          <a:gd name="connsiteY272" fmla="*/ 1869293 h 3370881"/>
                          <a:gd name="connsiteX273" fmla="*/ 2164976 w 2657256"/>
                          <a:gd name="connsiteY273" fmla="*/ 1882740 h 3370881"/>
                          <a:gd name="connsiteX274" fmla="*/ 2156012 w 2657256"/>
                          <a:gd name="connsiteY274" fmla="*/ 1927564 h 3370881"/>
                          <a:gd name="connsiteX275" fmla="*/ 2173941 w 2657256"/>
                          <a:gd name="connsiteY275" fmla="*/ 1945493 h 3370881"/>
                          <a:gd name="connsiteX276" fmla="*/ 2196353 w 2657256"/>
                          <a:gd name="connsiteY276" fmla="*/ 1958940 h 3370881"/>
                          <a:gd name="connsiteX277" fmla="*/ 2241176 w 2657256"/>
                          <a:gd name="connsiteY277" fmla="*/ 2012729 h 3370881"/>
                          <a:gd name="connsiteX278" fmla="*/ 2263588 w 2657256"/>
                          <a:gd name="connsiteY278" fmla="*/ 2057552 h 3370881"/>
                          <a:gd name="connsiteX279" fmla="*/ 2286000 w 2657256"/>
                          <a:gd name="connsiteY279" fmla="*/ 2084446 h 3370881"/>
                          <a:gd name="connsiteX280" fmla="*/ 2299447 w 2657256"/>
                          <a:gd name="connsiteY280" fmla="*/ 2124787 h 3370881"/>
                          <a:gd name="connsiteX281" fmla="*/ 2321859 w 2657256"/>
                          <a:gd name="connsiteY281" fmla="*/ 2151681 h 3370881"/>
                          <a:gd name="connsiteX282" fmla="*/ 2344270 w 2657256"/>
                          <a:gd name="connsiteY282" fmla="*/ 2205470 h 3370881"/>
                          <a:gd name="connsiteX283" fmla="*/ 2348753 w 2657256"/>
                          <a:gd name="connsiteY283" fmla="*/ 2223399 h 3370881"/>
                          <a:gd name="connsiteX284" fmla="*/ 2366682 w 2657256"/>
                          <a:gd name="connsiteY284" fmla="*/ 2263740 h 3370881"/>
                          <a:gd name="connsiteX285" fmla="*/ 2375647 w 2657256"/>
                          <a:gd name="connsiteY285" fmla="*/ 2286152 h 3370881"/>
                          <a:gd name="connsiteX286" fmla="*/ 2380129 w 2657256"/>
                          <a:gd name="connsiteY286" fmla="*/ 2308564 h 3370881"/>
                          <a:gd name="connsiteX287" fmla="*/ 2389094 w 2657256"/>
                          <a:gd name="connsiteY287" fmla="*/ 2335458 h 3370881"/>
                          <a:gd name="connsiteX288" fmla="*/ 2393576 w 2657256"/>
                          <a:gd name="connsiteY288" fmla="*/ 2380281 h 3370881"/>
                          <a:gd name="connsiteX289" fmla="*/ 2398059 w 2657256"/>
                          <a:gd name="connsiteY289" fmla="*/ 2393729 h 3370881"/>
                          <a:gd name="connsiteX290" fmla="*/ 2402541 w 2657256"/>
                          <a:gd name="connsiteY290" fmla="*/ 2447517 h 3370881"/>
                          <a:gd name="connsiteX291" fmla="*/ 2427343 w 2657256"/>
                          <a:gd name="connsiteY291" fmla="*/ 2564058 h 3370881"/>
                          <a:gd name="connsiteX292" fmla="*/ 2389094 w 2657256"/>
                          <a:gd name="connsiteY292" fmla="*/ 2837481 h 3370881"/>
                          <a:gd name="connsiteX293" fmla="*/ 2380129 w 2657256"/>
                          <a:gd name="connsiteY293" fmla="*/ 2859893 h 3370881"/>
                          <a:gd name="connsiteX294" fmla="*/ 2357718 w 2657256"/>
                          <a:gd name="connsiteY294" fmla="*/ 2913681 h 3370881"/>
                          <a:gd name="connsiteX295" fmla="*/ 2348753 w 2657256"/>
                          <a:gd name="connsiteY295" fmla="*/ 2936093 h 3370881"/>
                          <a:gd name="connsiteX296" fmla="*/ 2339788 w 2657256"/>
                          <a:gd name="connsiteY296" fmla="*/ 2971952 h 3370881"/>
                          <a:gd name="connsiteX297" fmla="*/ 2326341 w 2657256"/>
                          <a:gd name="connsiteY297" fmla="*/ 2994364 h 3370881"/>
                          <a:gd name="connsiteX298" fmla="*/ 2317376 w 2657256"/>
                          <a:gd name="connsiteY298" fmla="*/ 3025740 h 3370881"/>
                          <a:gd name="connsiteX299" fmla="*/ 2303929 w 2657256"/>
                          <a:gd name="connsiteY299" fmla="*/ 3048152 h 3370881"/>
                          <a:gd name="connsiteX300" fmla="*/ 2290482 w 2657256"/>
                          <a:gd name="connsiteY300" fmla="*/ 3079529 h 3370881"/>
                          <a:gd name="connsiteX301" fmla="*/ 2272553 w 2657256"/>
                          <a:gd name="connsiteY301" fmla="*/ 3084011 h 3370881"/>
                          <a:gd name="connsiteX302" fmla="*/ 2259106 w 2657256"/>
                          <a:gd name="connsiteY302" fmla="*/ 3088493 h 3370881"/>
                          <a:gd name="connsiteX303" fmla="*/ 2241176 w 2657256"/>
                          <a:gd name="connsiteY303" fmla="*/ 3092976 h 3370881"/>
                          <a:gd name="connsiteX304" fmla="*/ 2209800 w 2657256"/>
                          <a:gd name="connsiteY304" fmla="*/ 3101940 h 3370881"/>
                          <a:gd name="connsiteX305" fmla="*/ 2205318 w 2657256"/>
                          <a:gd name="connsiteY305" fmla="*/ 3039187 h 3370881"/>
                          <a:gd name="connsiteX306" fmla="*/ 2218765 w 2657256"/>
                          <a:gd name="connsiteY306" fmla="*/ 3021258 h 3370881"/>
                          <a:gd name="connsiteX307" fmla="*/ 2245659 w 2657256"/>
                          <a:gd name="connsiteY307" fmla="*/ 2971952 h 3370881"/>
                          <a:gd name="connsiteX308" fmla="*/ 2268070 w 2657256"/>
                          <a:gd name="connsiteY308" fmla="*/ 2945058 h 3370881"/>
                          <a:gd name="connsiteX309" fmla="*/ 2298550 w 2657256"/>
                          <a:gd name="connsiteY309" fmla="*/ 2568540 h 3370881"/>
                          <a:gd name="connsiteX310" fmla="*/ 2284986 w 2657256"/>
                          <a:gd name="connsiteY310" fmla="*/ 2532681 h 3370881"/>
                          <a:gd name="connsiteX311" fmla="*/ 2293273 w 2657256"/>
                          <a:gd name="connsiteY311" fmla="*/ 2496653 h 3370881"/>
                          <a:gd name="connsiteX312" fmla="*/ 2278152 w 2657256"/>
                          <a:gd name="connsiteY312" fmla="*/ 2475178 h 3370881"/>
                          <a:gd name="connsiteX313" fmla="*/ 2245659 w 2657256"/>
                          <a:gd name="connsiteY313" fmla="*/ 2389247 h 3370881"/>
                          <a:gd name="connsiteX314" fmla="*/ 2195507 w 2657256"/>
                          <a:gd name="connsiteY314" fmla="*/ 2241328 h 3370881"/>
                          <a:gd name="connsiteX315" fmla="*/ 2083786 w 2657256"/>
                          <a:gd name="connsiteY315" fmla="*/ 2040300 h 3370881"/>
                          <a:gd name="connsiteX316" fmla="*/ 2048773 w 2657256"/>
                          <a:gd name="connsiteY316" fmla="*/ 2017971 h 3370881"/>
                          <a:gd name="connsiteX317" fmla="*/ 2074314 w 2657256"/>
                          <a:gd name="connsiteY317" fmla="*/ 2011967 h 3370881"/>
                          <a:gd name="connsiteX318" fmla="*/ 2034988 w 2657256"/>
                          <a:gd name="connsiteY318" fmla="*/ 2003764 h 3370881"/>
                          <a:gd name="connsiteX319" fmla="*/ 2026023 w 2657256"/>
                          <a:gd name="connsiteY319" fmla="*/ 2026176 h 3370881"/>
                          <a:gd name="connsiteX320" fmla="*/ 2021541 w 2657256"/>
                          <a:gd name="connsiteY320" fmla="*/ 2039623 h 3370881"/>
                          <a:gd name="connsiteX321" fmla="*/ 1999129 w 2657256"/>
                          <a:gd name="connsiteY321" fmla="*/ 2053070 h 3370881"/>
                          <a:gd name="connsiteX322" fmla="*/ 1990165 w 2657256"/>
                          <a:gd name="connsiteY322" fmla="*/ 2070999 h 3370881"/>
                          <a:gd name="connsiteX323" fmla="*/ 1967753 w 2657256"/>
                          <a:gd name="connsiteY323" fmla="*/ 2106858 h 3370881"/>
                          <a:gd name="connsiteX324" fmla="*/ 1981200 w 2657256"/>
                          <a:gd name="connsiteY324" fmla="*/ 2223399 h 3370881"/>
                          <a:gd name="connsiteX325" fmla="*/ 1994647 w 2657256"/>
                          <a:gd name="connsiteY325" fmla="*/ 2254776 h 3370881"/>
                          <a:gd name="connsiteX326" fmla="*/ 2003612 w 2657256"/>
                          <a:gd name="connsiteY326" fmla="*/ 2272705 h 3370881"/>
                          <a:gd name="connsiteX327" fmla="*/ 2026023 w 2657256"/>
                          <a:gd name="connsiteY327" fmla="*/ 2304081 h 3370881"/>
                          <a:gd name="connsiteX328" fmla="*/ 2043953 w 2657256"/>
                          <a:gd name="connsiteY328" fmla="*/ 2348905 h 3370881"/>
                          <a:gd name="connsiteX329" fmla="*/ 2061882 w 2657256"/>
                          <a:gd name="connsiteY329" fmla="*/ 2371317 h 3370881"/>
                          <a:gd name="connsiteX330" fmla="*/ 2088776 w 2657256"/>
                          <a:gd name="connsiteY330" fmla="*/ 2434070 h 3370881"/>
                          <a:gd name="connsiteX331" fmla="*/ 2102223 w 2657256"/>
                          <a:gd name="connsiteY331" fmla="*/ 2465446 h 3370881"/>
                          <a:gd name="connsiteX332" fmla="*/ 2106706 w 2657256"/>
                          <a:gd name="connsiteY332" fmla="*/ 2496823 h 3370881"/>
                          <a:gd name="connsiteX333" fmla="*/ 2124635 w 2657256"/>
                          <a:gd name="connsiteY333" fmla="*/ 2559576 h 3370881"/>
                          <a:gd name="connsiteX334" fmla="*/ 2138082 w 2657256"/>
                          <a:gd name="connsiteY334" fmla="*/ 2649223 h 3370881"/>
                          <a:gd name="connsiteX335" fmla="*/ 2147047 w 2657256"/>
                          <a:gd name="connsiteY335" fmla="*/ 2685081 h 3370881"/>
                          <a:gd name="connsiteX336" fmla="*/ 2151529 w 2657256"/>
                          <a:gd name="connsiteY336" fmla="*/ 2716458 h 3370881"/>
                          <a:gd name="connsiteX337" fmla="*/ 2160494 w 2657256"/>
                          <a:gd name="connsiteY337" fmla="*/ 2770246 h 3370881"/>
                          <a:gd name="connsiteX338" fmla="*/ 2156012 w 2657256"/>
                          <a:gd name="connsiteY338" fmla="*/ 2962987 h 3370881"/>
                          <a:gd name="connsiteX339" fmla="*/ 2138082 w 2657256"/>
                          <a:gd name="connsiteY339" fmla="*/ 3043670 h 3370881"/>
                          <a:gd name="connsiteX340" fmla="*/ 2133600 w 2657256"/>
                          <a:gd name="connsiteY340" fmla="*/ 3061599 h 3370881"/>
                          <a:gd name="connsiteX341" fmla="*/ 2120153 w 2657256"/>
                          <a:gd name="connsiteY341" fmla="*/ 3079529 h 3370881"/>
                          <a:gd name="connsiteX342" fmla="*/ 2111188 w 2657256"/>
                          <a:gd name="connsiteY342" fmla="*/ 3106423 h 3370881"/>
                          <a:gd name="connsiteX343" fmla="*/ 2088776 w 2657256"/>
                          <a:gd name="connsiteY343" fmla="*/ 3137799 h 3370881"/>
                          <a:gd name="connsiteX344" fmla="*/ 2075329 w 2657256"/>
                          <a:gd name="connsiteY344" fmla="*/ 3164693 h 3370881"/>
                          <a:gd name="connsiteX345" fmla="*/ 2061882 w 2657256"/>
                          <a:gd name="connsiteY345" fmla="*/ 3169176 h 3370881"/>
                          <a:gd name="connsiteX346" fmla="*/ 2021541 w 2657256"/>
                          <a:gd name="connsiteY346" fmla="*/ 3164693 h 3370881"/>
                          <a:gd name="connsiteX347" fmla="*/ 2012576 w 2657256"/>
                          <a:gd name="connsiteY347" fmla="*/ 3119870 h 3370881"/>
                          <a:gd name="connsiteX348" fmla="*/ 2048435 w 2657256"/>
                          <a:gd name="connsiteY348" fmla="*/ 3021258 h 3370881"/>
                          <a:gd name="connsiteX349" fmla="*/ 2048435 w 2657256"/>
                          <a:gd name="connsiteY349" fmla="*/ 3021258 h 3370881"/>
                          <a:gd name="connsiteX350" fmla="*/ 2061882 w 2657256"/>
                          <a:gd name="connsiteY350" fmla="*/ 2967470 h 3370881"/>
                          <a:gd name="connsiteX351" fmla="*/ 2070847 w 2657256"/>
                          <a:gd name="connsiteY351" fmla="*/ 2882305 h 3370881"/>
                          <a:gd name="connsiteX352" fmla="*/ 2066365 w 2657256"/>
                          <a:gd name="connsiteY352" fmla="*/ 2725423 h 3370881"/>
                          <a:gd name="connsiteX353" fmla="*/ 2043953 w 2657256"/>
                          <a:gd name="connsiteY353" fmla="*/ 2649223 h 3370881"/>
                          <a:gd name="connsiteX354" fmla="*/ 2030506 w 2657256"/>
                          <a:gd name="connsiteY354" fmla="*/ 2622329 h 3370881"/>
                          <a:gd name="connsiteX355" fmla="*/ 2017059 w 2657256"/>
                          <a:gd name="connsiteY355" fmla="*/ 2581987 h 3370881"/>
                          <a:gd name="connsiteX356" fmla="*/ 1981200 w 2657256"/>
                          <a:gd name="connsiteY356" fmla="*/ 2514752 h 3370881"/>
                          <a:gd name="connsiteX357" fmla="*/ 1972235 w 2657256"/>
                          <a:gd name="connsiteY357" fmla="*/ 2501305 h 3370881"/>
                          <a:gd name="connsiteX358" fmla="*/ 1958788 w 2657256"/>
                          <a:gd name="connsiteY358" fmla="*/ 2478893 h 3370881"/>
                          <a:gd name="connsiteX359" fmla="*/ 1905000 w 2657256"/>
                          <a:gd name="connsiteY359" fmla="*/ 2398211 h 3370881"/>
                          <a:gd name="connsiteX360" fmla="*/ 1882588 w 2657256"/>
                          <a:gd name="connsiteY360" fmla="*/ 2357870 h 3370881"/>
                          <a:gd name="connsiteX361" fmla="*/ 1869141 w 2657256"/>
                          <a:gd name="connsiteY361" fmla="*/ 2339940 h 3370881"/>
                          <a:gd name="connsiteX362" fmla="*/ 1806388 w 2657256"/>
                          <a:gd name="connsiteY362" fmla="*/ 2313046 h 3370881"/>
                          <a:gd name="connsiteX363" fmla="*/ 1779494 w 2657256"/>
                          <a:gd name="connsiteY363" fmla="*/ 2304081 h 3370881"/>
                          <a:gd name="connsiteX364" fmla="*/ 1752600 w 2657256"/>
                          <a:gd name="connsiteY364" fmla="*/ 2299599 h 3370881"/>
                          <a:gd name="connsiteX365" fmla="*/ 1680882 w 2657256"/>
                          <a:gd name="connsiteY365" fmla="*/ 2277187 h 3370881"/>
                          <a:gd name="connsiteX366" fmla="*/ 1719025 w 2657256"/>
                          <a:gd name="connsiteY366" fmla="*/ 2281331 h 3370881"/>
                          <a:gd name="connsiteX367" fmla="*/ 1709552 w 2657256"/>
                          <a:gd name="connsiteY367" fmla="*/ 2285137 h 3370881"/>
                          <a:gd name="connsiteX368" fmla="*/ 1656440 w 2657256"/>
                          <a:gd name="connsiteY368" fmla="*/ 2298583 h 3370881"/>
                          <a:gd name="connsiteX369" fmla="*/ 1537447 w 2657256"/>
                          <a:gd name="connsiteY369" fmla="*/ 2329960 h 3370881"/>
                          <a:gd name="connsiteX370" fmla="*/ 1571993 w 2657256"/>
                          <a:gd name="connsiteY370" fmla="*/ 2317957 h 3370881"/>
                          <a:gd name="connsiteX371" fmla="*/ 1509707 w 2657256"/>
                          <a:gd name="connsiteY371" fmla="*/ 2338926 h 3370881"/>
                          <a:gd name="connsiteX372" fmla="*/ 1500444 w 2657256"/>
                          <a:gd name="connsiteY372" fmla="*/ 2355271 h 3370881"/>
                          <a:gd name="connsiteX373" fmla="*/ 1402678 w 2657256"/>
                          <a:gd name="connsiteY373" fmla="*/ 2339641 h 3370881"/>
                          <a:gd name="connsiteX374" fmla="*/ 1322892 w 2657256"/>
                          <a:gd name="connsiteY374" fmla="*/ 2336952 h 3370881"/>
                          <a:gd name="connsiteX375" fmla="*/ 1199384 w 2657256"/>
                          <a:gd name="connsiteY375" fmla="*/ 2307041 h 3370881"/>
                          <a:gd name="connsiteX376" fmla="*/ 1066800 w 2657256"/>
                          <a:gd name="connsiteY376" fmla="*/ 2272705 h 3370881"/>
                          <a:gd name="connsiteX377" fmla="*/ 1030941 w 2657256"/>
                          <a:gd name="connsiteY377" fmla="*/ 2263740 h 3370881"/>
                          <a:gd name="connsiteX378" fmla="*/ 986118 w 2657256"/>
                          <a:gd name="connsiteY378" fmla="*/ 2241329 h 3370881"/>
                          <a:gd name="connsiteX379" fmla="*/ 968188 w 2657256"/>
                          <a:gd name="connsiteY379" fmla="*/ 2232364 h 3370881"/>
                          <a:gd name="connsiteX380" fmla="*/ 936812 w 2657256"/>
                          <a:gd name="connsiteY380" fmla="*/ 2214434 h 3370881"/>
                          <a:gd name="connsiteX381" fmla="*/ 905435 w 2657256"/>
                          <a:gd name="connsiteY381" fmla="*/ 2196505 h 3370881"/>
                          <a:gd name="connsiteX382" fmla="*/ 869576 w 2657256"/>
                          <a:gd name="connsiteY382" fmla="*/ 2209952 h 3370881"/>
                          <a:gd name="connsiteX383" fmla="*/ 856129 w 2657256"/>
                          <a:gd name="connsiteY383" fmla="*/ 2227881 h 3370881"/>
                          <a:gd name="connsiteX384" fmla="*/ 815788 w 2657256"/>
                          <a:gd name="connsiteY384" fmla="*/ 2268223 h 3370881"/>
                          <a:gd name="connsiteX385" fmla="*/ 788894 w 2657256"/>
                          <a:gd name="connsiteY385" fmla="*/ 2290634 h 3370881"/>
                          <a:gd name="connsiteX386" fmla="*/ 762000 w 2657256"/>
                          <a:gd name="connsiteY386" fmla="*/ 2313046 h 3370881"/>
                          <a:gd name="connsiteX387" fmla="*/ 753035 w 2657256"/>
                          <a:gd name="connsiteY387" fmla="*/ 2326493 h 3370881"/>
                          <a:gd name="connsiteX388" fmla="*/ 735106 w 2657256"/>
                          <a:gd name="connsiteY388" fmla="*/ 2339940 h 3370881"/>
                          <a:gd name="connsiteX389" fmla="*/ 712694 w 2657256"/>
                          <a:gd name="connsiteY389" fmla="*/ 2362352 h 3370881"/>
                          <a:gd name="connsiteX390" fmla="*/ 694765 w 2657256"/>
                          <a:gd name="connsiteY390" fmla="*/ 2375799 h 3370881"/>
                          <a:gd name="connsiteX391" fmla="*/ 681318 w 2657256"/>
                          <a:gd name="connsiteY391" fmla="*/ 2393729 h 3370881"/>
                          <a:gd name="connsiteX392" fmla="*/ 667870 w 2657256"/>
                          <a:gd name="connsiteY392" fmla="*/ 2402693 h 3370881"/>
                          <a:gd name="connsiteX393" fmla="*/ 623047 w 2657256"/>
                          <a:gd name="connsiteY393" fmla="*/ 2443034 h 3370881"/>
                          <a:gd name="connsiteX394" fmla="*/ 600635 w 2657256"/>
                          <a:gd name="connsiteY394" fmla="*/ 2474411 h 3370881"/>
                          <a:gd name="connsiteX395" fmla="*/ 587188 w 2657256"/>
                          <a:gd name="connsiteY395" fmla="*/ 2514752 h 3370881"/>
                          <a:gd name="connsiteX396" fmla="*/ 582706 w 2657256"/>
                          <a:gd name="connsiteY396" fmla="*/ 2546129 h 3370881"/>
                          <a:gd name="connsiteX397" fmla="*/ 596153 w 2657256"/>
                          <a:gd name="connsiteY397" fmla="*/ 2635776 h 3370881"/>
                          <a:gd name="connsiteX398" fmla="*/ 600635 w 2657256"/>
                          <a:gd name="connsiteY398" fmla="*/ 2653705 h 3370881"/>
                          <a:gd name="connsiteX399" fmla="*/ 609600 w 2657256"/>
                          <a:gd name="connsiteY399" fmla="*/ 2671634 h 3370881"/>
                          <a:gd name="connsiteX400" fmla="*/ 614082 w 2657256"/>
                          <a:gd name="connsiteY400" fmla="*/ 2689564 h 3370881"/>
                          <a:gd name="connsiteX401" fmla="*/ 623047 w 2657256"/>
                          <a:gd name="connsiteY401" fmla="*/ 2711976 h 3370881"/>
                          <a:gd name="connsiteX402" fmla="*/ 627529 w 2657256"/>
                          <a:gd name="connsiteY402" fmla="*/ 2734387 h 3370881"/>
                          <a:gd name="connsiteX403" fmla="*/ 640976 w 2657256"/>
                          <a:gd name="connsiteY403" fmla="*/ 2765764 h 3370881"/>
                          <a:gd name="connsiteX404" fmla="*/ 645459 w 2657256"/>
                          <a:gd name="connsiteY404" fmla="*/ 2779211 h 3370881"/>
                          <a:gd name="connsiteX405" fmla="*/ 658906 w 2657256"/>
                          <a:gd name="connsiteY405" fmla="*/ 2801623 h 3370881"/>
                          <a:gd name="connsiteX406" fmla="*/ 676835 w 2657256"/>
                          <a:gd name="connsiteY406" fmla="*/ 2864376 h 3370881"/>
                          <a:gd name="connsiteX407" fmla="*/ 690282 w 2657256"/>
                          <a:gd name="connsiteY407" fmla="*/ 2895752 h 3370881"/>
                          <a:gd name="connsiteX408" fmla="*/ 699247 w 2657256"/>
                          <a:gd name="connsiteY408" fmla="*/ 2940576 h 3370881"/>
                          <a:gd name="connsiteX409" fmla="*/ 703729 w 2657256"/>
                          <a:gd name="connsiteY409" fmla="*/ 2967470 h 3370881"/>
                          <a:gd name="connsiteX410" fmla="*/ 717176 w 2657256"/>
                          <a:gd name="connsiteY410" fmla="*/ 2994364 h 3370881"/>
                          <a:gd name="connsiteX411" fmla="*/ 735106 w 2657256"/>
                          <a:gd name="connsiteY411" fmla="*/ 3052634 h 3370881"/>
                          <a:gd name="connsiteX412" fmla="*/ 739588 w 2657256"/>
                          <a:gd name="connsiteY412" fmla="*/ 3079529 h 3370881"/>
                          <a:gd name="connsiteX413" fmla="*/ 762000 w 2657256"/>
                          <a:gd name="connsiteY413" fmla="*/ 3142281 h 3370881"/>
                          <a:gd name="connsiteX414" fmla="*/ 766482 w 2657256"/>
                          <a:gd name="connsiteY414" fmla="*/ 3231929 h 3370881"/>
                          <a:gd name="connsiteX415" fmla="*/ 770965 w 2657256"/>
                          <a:gd name="connsiteY415" fmla="*/ 3254340 h 3370881"/>
                          <a:gd name="connsiteX416" fmla="*/ 775447 w 2657256"/>
                          <a:gd name="connsiteY416" fmla="*/ 3285717 h 3370881"/>
                          <a:gd name="connsiteX417" fmla="*/ 748553 w 2657256"/>
                          <a:gd name="connsiteY417" fmla="*/ 3335023 h 3370881"/>
                          <a:gd name="connsiteX418" fmla="*/ 721659 w 2657256"/>
                          <a:gd name="connsiteY418" fmla="*/ 3343987 h 3370881"/>
                          <a:gd name="connsiteX419" fmla="*/ 708212 w 2657256"/>
                          <a:gd name="connsiteY419" fmla="*/ 3348470 h 3370881"/>
                          <a:gd name="connsiteX420" fmla="*/ 623047 w 2657256"/>
                          <a:gd name="connsiteY420" fmla="*/ 3330540 h 3370881"/>
                          <a:gd name="connsiteX421" fmla="*/ 609600 w 2657256"/>
                          <a:gd name="connsiteY421" fmla="*/ 3308129 h 3370881"/>
                          <a:gd name="connsiteX422" fmla="*/ 591670 w 2657256"/>
                          <a:gd name="connsiteY422" fmla="*/ 3267787 h 3370881"/>
                          <a:gd name="connsiteX423" fmla="*/ 560294 w 2657256"/>
                          <a:gd name="connsiteY423" fmla="*/ 3209517 h 3370881"/>
                          <a:gd name="connsiteX424" fmla="*/ 551329 w 2657256"/>
                          <a:gd name="connsiteY424" fmla="*/ 3196070 h 3370881"/>
                          <a:gd name="connsiteX425" fmla="*/ 528918 w 2657256"/>
                          <a:gd name="connsiteY425" fmla="*/ 3173658 h 3370881"/>
                          <a:gd name="connsiteX426" fmla="*/ 519953 w 2657256"/>
                          <a:gd name="connsiteY426" fmla="*/ 3128834 h 3370881"/>
                          <a:gd name="connsiteX427" fmla="*/ 524435 w 2657256"/>
                          <a:gd name="connsiteY427" fmla="*/ 3101940 h 3370881"/>
                          <a:gd name="connsiteX428" fmla="*/ 528918 w 2657256"/>
                          <a:gd name="connsiteY428" fmla="*/ 3088493 h 3370881"/>
                          <a:gd name="connsiteX429" fmla="*/ 542365 w 2657256"/>
                          <a:gd name="connsiteY429" fmla="*/ 3052634 h 3370881"/>
                          <a:gd name="connsiteX430" fmla="*/ 484094 w 2657256"/>
                          <a:gd name="connsiteY430" fmla="*/ 2886787 h 3370881"/>
                          <a:gd name="connsiteX431" fmla="*/ 443753 w 2657256"/>
                          <a:gd name="connsiteY431" fmla="*/ 2779211 h 3370881"/>
                          <a:gd name="connsiteX432" fmla="*/ 439270 w 2657256"/>
                          <a:gd name="connsiteY432" fmla="*/ 2752317 h 3370881"/>
                          <a:gd name="connsiteX433" fmla="*/ 430306 w 2657256"/>
                          <a:gd name="connsiteY433" fmla="*/ 2716458 h 3370881"/>
                          <a:gd name="connsiteX434" fmla="*/ 425823 w 2657256"/>
                          <a:gd name="connsiteY434" fmla="*/ 2680599 h 3370881"/>
                          <a:gd name="connsiteX435" fmla="*/ 398929 w 2657256"/>
                          <a:gd name="connsiteY435" fmla="*/ 2599917 h 3370881"/>
                          <a:gd name="connsiteX436" fmla="*/ 385482 w 2657256"/>
                          <a:gd name="connsiteY436" fmla="*/ 2568540 h 3370881"/>
                          <a:gd name="connsiteX437" fmla="*/ 381000 w 2657256"/>
                          <a:gd name="connsiteY437" fmla="*/ 2550611 h 3370881"/>
                          <a:gd name="connsiteX438" fmla="*/ 372035 w 2657256"/>
                          <a:gd name="connsiteY438" fmla="*/ 2483376 h 3370881"/>
                          <a:gd name="connsiteX439" fmla="*/ 367553 w 2657256"/>
                          <a:gd name="connsiteY439" fmla="*/ 2469929 h 3370881"/>
                          <a:gd name="connsiteX440" fmla="*/ 407894 w 2657256"/>
                          <a:gd name="connsiteY440" fmla="*/ 2451999 h 3370881"/>
                          <a:gd name="connsiteX441" fmla="*/ 515470 w 2657256"/>
                          <a:gd name="connsiteY441" fmla="*/ 2407176 h 3370881"/>
                          <a:gd name="connsiteX442" fmla="*/ 578223 w 2657256"/>
                          <a:gd name="connsiteY442" fmla="*/ 2353387 h 3370881"/>
                          <a:gd name="connsiteX443" fmla="*/ 587188 w 2657256"/>
                          <a:gd name="connsiteY443" fmla="*/ 2330976 h 3370881"/>
                          <a:gd name="connsiteX444" fmla="*/ 614082 w 2657256"/>
                          <a:gd name="connsiteY444" fmla="*/ 2254776 h 3370881"/>
                          <a:gd name="connsiteX445" fmla="*/ 649941 w 2657256"/>
                          <a:gd name="connsiteY445" fmla="*/ 2200987 h 3370881"/>
                          <a:gd name="connsiteX446" fmla="*/ 690282 w 2657256"/>
                          <a:gd name="connsiteY446" fmla="*/ 2174093 h 3370881"/>
                          <a:gd name="connsiteX447" fmla="*/ 703729 w 2657256"/>
                          <a:gd name="connsiteY447" fmla="*/ 2165129 h 3370881"/>
                          <a:gd name="connsiteX448" fmla="*/ 739588 w 2657256"/>
                          <a:gd name="connsiteY448" fmla="*/ 2147199 h 3370881"/>
                          <a:gd name="connsiteX449" fmla="*/ 708212 w 2657256"/>
                          <a:gd name="connsiteY449" fmla="*/ 2187540 h 3370881"/>
                          <a:gd name="connsiteX450" fmla="*/ 654423 w 2657256"/>
                          <a:gd name="connsiteY450" fmla="*/ 2241329 h 3370881"/>
                          <a:gd name="connsiteX451" fmla="*/ 636494 w 2657256"/>
                          <a:gd name="connsiteY451" fmla="*/ 2259258 h 3370881"/>
                          <a:gd name="connsiteX452" fmla="*/ 614082 w 2657256"/>
                          <a:gd name="connsiteY452" fmla="*/ 2286152 h 3370881"/>
                          <a:gd name="connsiteX453" fmla="*/ 592179 w 2657256"/>
                          <a:gd name="connsiteY453" fmla="*/ 2282347 h 3370881"/>
                          <a:gd name="connsiteX454" fmla="*/ 555980 w 2657256"/>
                          <a:gd name="connsiteY454" fmla="*/ 2313892 h 3370881"/>
                          <a:gd name="connsiteX455" fmla="*/ 524435 w 2657256"/>
                          <a:gd name="connsiteY455" fmla="*/ 2348905 h 3370881"/>
                          <a:gd name="connsiteX456" fmla="*/ 502023 w 2657256"/>
                          <a:gd name="connsiteY456" fmla="*/ 2362352 h 3370881"/>
                          <a:gd name="connsiteX457" fmla="*/ 461682 w 2657256"/>
                          <a:gd name="connsiteY457" fmla="*/ 2389246 h 3370881"/>
                          <a:gd name="connsiteX458" fmla="*/ 448235 w 2657256"/>
                          <a:gd name="connsiteY458" fmla="*/ 2398211 h 3370881"/>
                          <a:gd name="connsiteX459" fmla="*/ 430306 w 2657256"/>
                          <a:gd name="connsiteY459" fmla="*/ 2407176 h 3370881"/>
                          <a:gd name="connsiteX460" fmla="*/ 412376 w 2657256"/>
                          <a:gd name="connsiteY460" fmla="*/ 2420623 h 3370881"/>
                          <a:gd name="connsiteX461" fmla="*/ 389965 w 2657256"/>
                          <a:gd name="connsiteY461" fmla="*/ 2429587 h 3370881"/>
                          <a:gd name="connsiteX462" fmla="*/ 372035 w 2657256"/>
                          <a:gd name="connsiteY462" fmla="*/ 2443034 h 3370881"/>
                          <a:gd name="connsiteX463" fmla="*/ 318247 w 2657256"/>
                          <a:gd name="connsiteY463" fmla="*/ 2474411 h 3370881"/>
                          <a:gd name="connsiteX464" fmla="*/ 304800 w 2657256"/>
                          <a:gd name="connsiteY464" fmla="*/ 2492340 h 3370881"/>
                          <a:gd name="connsiteX465" fmla="*/ 282388 w 2657256"/>
                          <a:gd name="connsiteY465" fmla="*/ 2519234 h 3370881"/>
                          <a:gd name="connsiteX466" fmla="*/ 295835 w 2657256"/>
                          <a:gd name="connsiteY466" fmla="*/ 2815070 h 3370881"/>
                          <a:gd name="connsiteX467" fmla="*/ 300318 w 2657256"/>
                          <a:gd name="connsiteY467" fmla="*/ 2837481 h 3370881"/>
                          <a:gd name="connsiteX468" fmla="*/ 304800 w 2657256"/>
                          <a:gd name="connsiteY468" fmla="*/ 2868858 h 3370881"/>
                          <a:gd name="connsiteX469" fmla="*/ 309282 w 2657256"/>
                          <a:gd name="connsiteY469" fmla="*/ 2927129 h 3370881"/>
                          <a:gd name="connsiteX470" fmla="*/ 322729 w 2657256"/>
                          <a:gd name="connsiteY470" fmla="*/ 2985399 h 3370881"/>
                          <a:gd name="connsiteX471" fmla="*/ 327212 w 2657256"/>
                          <a:gd name="connsiteY471" fmla="*/ 3012293 h 3370881"/>
                          <a:gd name="connsiteX472" fmla="*/ 331694 w 2657256"/>
                          <a:gd name="connsiteY472" fmla="*/ 3043670 h 3370881"/>
                          <a:gd name="connsiteX473" fmla="*/ 345141 w 2657256"/>
                          <a:gd name="connsiteY473" fmla="*/ 3070564 h 3370881"/>
                          <a:gd name="connsiteX474" fmla="*/ 367553 w 2657256"/>
                          <a:gd name="connsiteY474" fmla="*/ 3124352 h 3370881"/>
                          <a:gd name="connsiteX475" fmla="*/ 381000 w 2657256"/>
                          <a:gd name="connsiteY475" fmla="*/ 3182623 h 3370881"/>
                          <a:gd name="connsiteX476" fmla="*/ 389965 w 2657256"/>
                          <a:gd name="connsiteY476" fmla="*/ 3196070 h 3370881"/>
                          <a:gd name="connsiteX477" fmla="*/ 394447 w 2657256"/>
                          <a:gd name="connsiteY477" fmla="*/ 3213999 h 3370881"/>
                          <a:gd name="connsiteX478" fmla="*/ 412376 w 2657256"/>
                          <a:gd name="connsiteY478" fmla="*/ 3245376 h 3370881"/>
                          <a:gd name="connsiteX479" fmla="*/ 416859 w 2657256"/>
                          <a:gd name="connsiteY479" fmla="*/ 3258823 h 3370881"/>
                          <a:gd name="connsiteX480" fmla="*/ 425823 w 2657256"/>
                          <a:gd name="connsiteY480" fmla="*/ 3272270 h 3370881"/>
                          <a:gd name="connsiteX481" fmla="*/ 439270 w 2657256"/>
                          <a:gd name="connsiteY481" fmla="*/ 3303646 h 3370881"/>
                          <a:gd name="connsiteX482" fmla="*/ 439270 w 2657256"/>
                          <a:gd name="connsiteY482" fmla="*/ 3352952 h 3370881"/>
                          <a:gd name="connsiteX483" fmla="*/ 430306 w 2657256"/>
                          <a:gd name="connsiteY483" fmla="*/ 3366399 h 3370881"/>
                          <a:gd name="connsiteX484" fmla="*/ 412376 w 2657256"/>
                          <a:gd name="connsiteY484" fmla="*/ 3370881 h 3370881"/>
                          <a:gd name="connsiteX485" fmla="*/ 295835 w 2657256"/>
                          <a:gd name="connsiteY485" fmla="*/ 3357434 h 3370881"/>
                          <a:gd name="connsiteX486" fmla="*/ 264459 w 2657256"/>
                          <a:gd name="connsiteY486" fmla="*/ 3276752 h 3370881"/>
                          <a:gd name="connsiteX487" fmla="*/ 259976 w 2657256"/>
                          <a:gd name="connsiteY487" fmla="*/ 3240893 h 3370881"/>
                          <a:gd name="connsiteX488" fmla="*/ 246529 w 2657256"/>
                          <a:gd name="connsiteY488" fmla="*/ 3178140 h 3370881"/>
                          <a:gd name="connsiteX489" fmla="*/ 237565 w 2657256"/>
                          <a:gd name="connsiteY489" fmla="*/ 3084011 h 3370881"/>
                          <a:gd name="connsiteX490" fmla="*/ 228600 w 2657256"/>
                          <a:gd name="connsiteY490" fmla="*/ 3057117 h 3370881"/>
                          <a:gd name="connsiteX491" fmla="*/ 219635 w 2657256"/>
                          <a:gd name="connsiteY491" fmla="*/ 3021258 h 3370881"/>
                          <a:gd name="connsiteX492" fmla="*/ 206188 w 2657256"/>
                          <a:gd name="connsiteY492" fmla="*/ 2980917 h 3370881"/>
                          <a:gd name="connsiteX493" fmla="*/ 201706 w 2657256"/>
                          <a:gd name="connsiteY493" fmla="*/ 2949540 h 3370881"/>
                          <a:gd name="connsiteX494" fmla="*/ 197223 w 2657256"/>
                          <a:gd name="connsiteY494" fmla="*/ 2927129 h 3370881"/>
                          <a:gd name="connsiteX495" fmla="*/ 192741 w 2657256"/>
                          <a:gd name="connsiteY495" fmla="*/ 2891270 h 3370881"/>
                          <a:gd name="connsiteX496" fmla="*/ 188259 w 2657256"/>
                          <a:gd name="connsiteY496" fmla="*/ 2850929 h 3370881"/>
                          <a:gd name="connsiteX497" fmla="*/ 179294 w 2657256"/>
                          <a:gd name="connsiteY497" fmla="*/ 2824034 h 3370881"/>
                          <a:gd name="connsiteX498" fmla="*/ 165847 w 2657256"/>
                          <a:gd name="connsiteY498" fmla="*/ 2774729 h 3370881"/>
                          <a:gd name="connsiteX499" fmla="*/ 161365 w 2657256"/>
                          <a:gd name="connsiteY499" fmla="*/ 2747834 h 3370881"/>
                          <a:gd name="connsiteX500" fmla="*/ 156882 w 2657256"/>
                          <a:gd name="connsiteY500" fmla="*/ 2559576 h 3370881"/>
                          <a:gd name="connsiteX501" fmla="*/ 152400 w 2657256"/>
                          <a:gd name="connsiteY501" fmla="*/ 2519234 h 3370881"/>
                          <a:gd name="connsiteX502" fmla="*/ 118035 w 2657256"/>
                          <a:gd name="connsiteY502" fmla="*/ 2400004 h 3370881"/>
                          <a:gd name="connsiteX503" fmla="*/ 117048 w 2657256"/>
                          <a:gd name="connsiteY503" fmla="*/ 2344423 h 3370881"/>
                          <a:gd name="connsiteX504" fmla="*/ 100106 w 2657256"/>
                          <a:gd name="connsiteY504" fmla="*/ 2330976 h 3370881"/>
                          <a:gd name="connsiteX505" fmla="*/ 138953 w 2657256"/>
                          <a:gd name="connsiteY505" fmla="*/ 2313046 h 3370881"/>
                          <a:gd name="connsiteX506" fmla="*/ 152400 w 2657256"/>
                          <a:gd name="connsiteY506" fmla="*/ 2304081 h 3370881"/>
                          <a:gd name="connsiteX507" fmla="*/ 170329 w 2657256"/>
                          <a:gd name="connsiteY507" fmla="*/ 2259258 h 3370881"/>
                          <a:gd name="connsiteX508" fmla="*/ 188259 w 2657256"/>
                          <a:gd name="connsiteY508" fmla="*/ 2223399 h 3370881"/>
                          <a:gd name="connsiteX509" fmla="*/ 206188 w 2657256"/>
                          <a:gd name="connsiteY509" fmla="*/ 2187540 h 3370881"/>
                          <a:gd name="connsiteX510" fmla="*/ 210670 w 2657256"/>
                          <a:gd name="connsiteY510" fmla="*/ 2174093 h 3370881"/>
                          <a:gd name="connsiteX511" fmla="*/ 219635 w 2657256"/>
                          <a:gd name="connsiteY511" fmla="*/ 2115823 h 3370881"/>
                          <a:gd name="connsiteX512" fmla="*/ 210670 w 2657256"/>
                          <a:gd name="connsiteY512" fmla="*/ 1958940 h 3370881"/>
                          <a:gd name="connsiteX513" fmla="*/ 192741 w 2657256"/>
                          <a:gd name="connsiteY513" fmla="*/ 1923081 h 3370881"/>
                          <a:gd name="connsiteX514" fmla="*/ 179294 w 2657256"/>
                          <a:gd name="connsiteY514" fmla="*/ 1891705 h 3370881"/>
                          <a:gd name="connsiteX515" fmla="*/ 165847 w 2657256"/>
                          <a:gd name="connsiteY515" fmla="*/ 1864811 h 3370881"/>
                          <a:gd name="connsiteX516" fmla="*/ 152400 w 2657256"/>
                          <a:gd name="connsiteY516" fmla="*/ 1833434 h 3370881"/>
                          <a:gd name="connsiteX517" fmla="*/ 143435 w 2657256"/>
                          <a:gd name="connsiteY517" fmla="*/ 1819987 h 3370881"/>
                          <a:gd name="connsiteX518" fmla="*/ 107576 w 2657256"/>
                          <a:gd name="connsiteY518" fmla="*/ 1784129 h 3370881"/>
                          <a:gd name="connsiteX519" fmla="*/ 94129 w 2657256"/>
                          <a:gd name="connsiteY519" fmla="*/ 1779646 h 3370881"/>
                          <a:gd name="connsiteX520" fmla="*/ 71718 w 2657256"/>
                          <a:gd name="connsiteY520" fmla="*/ 1770681 h 3370881"/>
                          <a:gd name="connsiteX521" fmla="*/ 58270 w 2657256"/>
                          <a:gd name="connsiteY521" fmla="*/ 1761717 h 3370881"/>
                          <a:gd name="connsiteX522" fmla="*/ 26894 w 2657256"/>
                          <a:gd name="connsiteY522" fmla="*/ 1730340 h 3370881"/>
                          <a:gd name="connsiteX523" fmla="*/ 0 w 2657256"/>
                          <a:gd name="connsiteY523" fmla="*/ 1707929 h 3370881"/>
                          <a:gd name="connsiteX0" fmla="*/ 0 w 2657256"/>
                          <a:gd name="connsiteY0" fmla="*/ 1707929 h 3370881"/>
                          <a:gd name="connsiteX1" fmla="*/ 22412 w 2657256"/>
                          <a:gd name="connsiteY1" fmla="*/ 1698964 h 3370881"/>
                          <a:gd name="connsiteX2" fmla="*/ 31376 w 2657256"/>
                          <a:gd name="connsiteY2" fmla="*/ 1681034 h 3370881"/>
                          <a:gd name="connsiteX3" fmla="*/ 44823 w 2657256"/>
                          <a:gd name="connsiteY3" fmla="*/ 1672070 h 3370881"/>
                          <a:gd name="connsiteX4" fmla="*/ 58270 w 2657256"/>
                          <a:gd name="connsiteY4" fmla="*/ 1654140 h 3370881"/>
                          <a:gd name="connsiteX5" fmla="*/ 76200 w 2657256"/>
                          <a:gd name="connsiteY5" fmla="*/ 1645176 h 3370881"/>
                          <a:gd name="connsiteX6" fmla="*/ 98612 w 2657256"/>
                          <a:gd name="connsiteY6" fmla="*/ 1636211 h 3370881"/>
                          <a:gd name="connsiteX7" fmla="*/ 125506 w 2657256"/>
                          <a:gd name="connsiteY7" fmla="*/ 1627246 h 3370881"/>
                          <a:gd name="connsiteX8" fmla="*/ 152400 w 2657256"/>
                          <a:gd name="connsiteY8" fmla="*/ 1609317 h 3370881"/>
                          <a:gd name="connsiteX9" fmla="*/ 170329 w 2657256"/>
                          <a:gd name="connsiteY9" fmla="*/ 1600352 h 3370881"/>
                          <a:gd name="connsiteX10" fmla="*/ 188259 w 2657256"/>
                          <a:gd name="connsiteY10" fmla="*/ 1582423 h 3370881"/>
                          <a:gd name="connsiteX11" fmla="*/ 228600 w 2657256"/>
                          <a:gd name="connsiteY11" fmla="*/ 1564493 h 3370881"/>
                          <a:gd name="connsiteX12" fmla="*/ 255494 w 2657256"/>
                          <a:gd name="connsiteY12" fmla="*/ 1546564 h 3370881"/>
                          <a:gd name="connsiteX13" fmla="*/ 300318 w 2657256"/>
                          <a:gd name="connsiteY13" fmla="*/ 1524152 h 3370881"/>
                          <a:gd name="connsiteX14" fmla="*/ 313765 w 2657256"/>
                          <a:gd name="connsiteY14" fmla="*/ 1515187 h 3370881"/>
                          <a:gd name="connsiteX15" fmla="*/ 340659 w 2657256"/>
                          <a:gd name="connsiteY15" fmla="*/ 1510705 h 3370881"/>
                          <a:gd name="connsiteX16" fmla="*/ 363070 w 2657256"/>
                          <a:gd name="connsiteY16" fmla="*/ 1506223 h 3370881"/>
                          <a:gd name="connsiteX17" fmla="*/ 389965 w 2657256"/>
                          <a:gd name="connsiteY17" fmla="*/ 1501740 h 3370881"/>
                          <a:gd name="connsiteX18" fmla="*/ 425823 w 2657256"/>
                          <a:gd name="connsiteY18" fmla="*/ 1497258 h 3370881"/>
                          <a:gd name="connsiteX19" fmla="*/ 470647 w 2657256"/>
                          <a:gd name="connsiteY19" fmla="*/ 1488293 h 3370881"/>
                          <a:gd name="connsiteX20" fmla="*/ 515470 w 2657256"/>
                          <a:gd name="connsiteY20" fmla="*/ 1479329 h 3370881"/>
                          <a:gd name="connsiteX21" fmla="*/ 528918 w 2657256"/>
                          <a:gd name="connsiteY21" fmla="*/ 1470364 h 3370881"/>
                          <a:gd name="connsiteX22" fmla="*/ 600635 w 2657256"/>
                          <a:gd name="connsiteY22" fmla="*/ 1456917 h 3370881"/>
                          <a:gd name="connsiteX23" fmla="*/ 690282 w 2657256"/>
                          <a:gd name="connsiteY23" fmla="*/ 1447952 h 3370881"/>
                          <a:gd name="connsiteX24" fmla="*/ 793376 w 2657256"/>
                          <a:gd name="connsiteY24" fmla="*/ 1452434 h 3370881"/>
                          <a:gd name="connsiteX25" fmla="*/ 874059 w 2657256"/>
                          <a:gd name="connsiteY25" fmla="*/ 1465881 h 3370881"/>
                          <a:gd name="connsiteX26" fmla="*/ 914400 w 2657256"/>
                          <a:gd name="connsiteY26" fmla="*/ 1470364 h 3370881"/>
                          <a:gd name="connsiteX27" fmla="*/ 1030941 w 2657256"/>
                          <a:gd name="connsiteY27" fmla="*/ 1483811 h 3370881"/>
                          <a:gd name="connsiteX28" fmla="*/ 1151965 w 2657256"/>
                          <a:gd name="connsiteY28" fmla="*/ 1492776 h 3370881"/>
                          <a:gd name="connsiteX29" fmla="*/ 1281953 w 2657256"/>
                          <a:gd name="connsiteY29" fmla="*/ 1501740 h 3370881"/>
                          <a:gd name="connsiteX30" fmla="*/ 1465729 w 2657256"/>
                          <a:gd name="connsiteY30" fmla="*/ 1497258 h 3370881"/>
                          <a:gd name="connsiteX31" fmla="*/ 1510553 w 2657256"/>
                          <a:gd name="connsiteY31" fmla="*/ 1492776 h 3370881"/>
                          <a:gd name="connsiteX32" fmla="*/ 1582270 w 2657256"/>
                          <a:gd name="connsiteY32" fmla="*/ 1461399 h 3370881"/>
                          <a:gd name="connsiteX33" fmla="*/ 1604682 w 2657256"/>
                          <a:gd name="connsiteY33" fmla="*/ 1456917 h 3370881"/>
                          <a:gd name="connsiteX34" fmla="*/ 1622612 w 2657256"/>
                          <a:gd name="connsiteY34" fmla="*/ 1447952 h 3370881"/>
                          <a:gd name="connsiteX35" fmla="*/ 1645023 w 2657256"/>
                          <a:gd name="connsiteY35" fmla="*/ 1438987 h 3370881"/>
                          <a:gd name="connsiteX36" fmla="*/ 1662953 w 2657256"/>
                          <a:gd name="connsiteY36" fmla="*/ 1425540 h 3370881"/>
                          <a:gd name="connsiteX37" fmla="*/ 1698812 w 2657256"/>
                          <a:gd name="connsiteY37" fmla="*/ 1407611 h 3370881"/>
                          <a:gd name="connsiteX38" fmla="*/ 1739153 w 2657256"/>
                          <a:gd name="connsiteY38" fmla="*/ 1380717 h 3370881"/>
                          <a:gd name="connsiteX39" fmla="*/ 1752600 w 2657256"/>
                          <a:gd name="connsiteY39" fmla="*/ 1367270 h 3370881"/>
                          <a:gd name="connsiteX40" fmla="*/ 1775012 w 2657256"/>
                          <a:gd name="connsiteY40" fmla="*/ 1353823 h 3370881"/>
                          <a:gd name="connsiteX41" fmla="*/ 1797423 w 2657256"/>
                          <a:gd name="connsiteY41" fmla="*/ 1335893 h 3370881"/>
                          <a:gd name="connsiteX42" fmla="*/ 1810870 w 2657256"/>
                          <a:gd name="connsiteY42" fmla="*/ 1304517 h 3370881"/>
                          <a:gd name="connsiteX43" fmla="*/ 1815353 w 2657256"/>
                          <a:gd name="connsiteY43" fmla="*/ 1291070 h 3370881"/>
                          <a:gd name="connsiteX44" fmla="*/ 1801906 w 2657256"/>
                          <a:gd name="connsiteY44" fmla="*/ 1138670 h 3370881"/>
                          <a:gd name="connsiteX45" fmla="*/ 1792941 w 2657256"/>
                          <a:gd name="connsiteY45" fmla="*/ 1125223 h 3370881"/>
                          <a:gd name="connsiteX46" fmla="*/ 1757082 w 2657256"/>
                          <a:gd name="connsiteY46" fmla="*/ 1093846 h 3370881"/>
                          <a:gd name="connsiteX47" fmla="*/ 1730188 w 2657256"/>
                          <a:gd name="connsiteY47" fmla="*/ 1066952 h 3370881"/>
                          <a:gd name="connsiteX48" fmla="*/ 1703294 w 2657256"/>
                          <a:gd name="connsiteY48" fmla="*/ 1049023 h 3370881"/>
                          <a:gd name="connsiteX49" fmla="*/ 1622612 w 2657256"/>
                          <a:gd name="connsiteY49" fmla="*/ 1053505 h 3370881"/>
                          <a:gd name="connsiteX50" fmla="*/ 1595718 w 2657256"/>
                          <a:gd name="connsiteY50" fmla="*/ 1062470 h 3370881"/>
                          <a:gd name="connsiteX51" fmla="*/ 1573306 w 2657256"/>
                          <a:gd name="connsiteY51" fmla="*/ 1066952 h 3370881"/>
                          <a:gd name="connsiteX52" fmla="*/ 1453385 w 2657256"/>
                          <a:gd name="connsiteY52" fmla="*/ 1082761 h 3370881"/>
                          <a:gd name="connsiteX53" fmla="*/ 1326776 w 2657256"/>
                          <a:gd name="connsiteY53" fmla="*/ 1062470 h 3370881"/>
                          <a:gd name="connsiteX54" fmla="*/ 1308847 w 2657256"/>
                          <a:gd name="connsiteY54" fmla="*/ 1057987 h 3370881"/>
                          <a:gd name="connsiteX55" fmla="*/ 1277470 w 2657256"/>
                          <a:gd name="connsiteY55" fmla="*/ 1053505 h 3370881"/>
                          <a:gd name="connsiteX56" fmla="*/ 1259541 w 2657256"/>
                          <a:gd name="connsiteY56" fmla="*/ 1049023 h 3370881"/>
                          <a:gd name="connsiteX57" fmla="*/ 1232647 w 2657256"/>
                          <a:gd name="connsiteY57" fmla="*/ 1044540 h 3370881"/>
                          <a:gd name="connsiteX58" fmla="*/ 1053353 w 2657256"/>
                          <a:gd name="connsiteY58" fmla="*/ 1049023 h 3370881"/>
                          <a:gd name="connsiteX59" fmla="*/ 1035423 w 2657256"/>
                          <a:gd name="connsiteY59" fmla="*/ 1053505 h 3370881"/>
                          <a:gd name="connsiteX60" fmla="*/ 1008529 w 2657256"/>
                          <a:gd name="connsiteY60" fmla="*/ 1057987 h 3370881"/>
                          <a:gd name="connsiteX61" fmla="*/ 995082 w 2657256"/>
                          <a:gd name="connsiteY61" fmla="*/ 1062470 h 3370881"/>
                          <a:gd name="connsiteX62" fmla="*/ 945776 w 2657256"/>
                          <a:gd name="connsiteY62" fmla="*/ 1031093 h 3370881"/>
                          <a:gd name="connsiteX63" fmla="*/ 941294 w 2657256"/>
                          <a:gd name="connsiteY63" fmla="*/ 1017646 h 3370881"/>
                          <a:gd name="connsiteX64" fmla="*/ 932329 w 2657256"/>
                          <a:gd name="connsiteY64" fmla="*/ 919034 h 3370881"/>
                          <a:gd name="connsiteX65" fmla="*/ 914400 w 2657256"/>
                          <a:gd name="connsiteY65" fmla="*/ 901105 h 3370881"/>
                          <a:gd name="connsiteX66" fmla="*/ 918882 w 2657256"/>
                          <a:gd name="connsiteY66" fmla="*/ 869729 h 3370881"/>
                          <a:gd name="connsiteX67" fmla="*/ 941294 w 2657256"/>
                          <a:gd name="connsiteY67" fmla="*/ 865246 h 3370881"/>
                          <a:gd name="connsiteX68" fmla="*/ 959223 w 2657256"/>
                          <a:gd name="connsiteY68" fmla="*/ 851799 h 3370881"/>
                          <a:gd name="connsiteX69" fmla="*/ 990600 w 2657256"/>
                          <a:gd name="connsiteY69" fmla="*/ 847317 h 3370881"/>
                          <a:gd name="connsiteX70" fmla="*/ 1129553 w 2657256"/>
                          <a:gd name="connsiteY70" fmla="*/ 838352 h 3370881"/>
                          <a:gd name="connsiteX71" fmla="*/ 1147482 w 2657256"/>
                          <a:gd name="connsiteY71" fmla="*/ 829387 h 3370881"/>
                          <a:gd name="connsiteX72" fmla="*/ 1178859 w 2657256"/>
                          <a:gd name="connsiteY72" fmla="*/ 806976 h 3370881"/>
                          <a:gd name="connsiteX73" fmla="*/ 1192306 w 2657256"/>
                          <a:gd name="connsiteY73" fmla="*/ 793529 h 3370881"/>
                          <a:gd name="connsiteX74" fmla="*/ 1214718 w 2657256"/>
                          <a:gd name="connsiteY74" fmla="*/ 784564 h 3370881"/>
                          <a:gd name="connsiteX75" fmla="*/ 1241612 w 2657256"/>
                          <a:gd name="connsiteY75" fmla="*/ 771117 h 3370881"/>
                          <a:gd name="connsiteX76" fmla="*/ 1277470 w 2657256"/>
                          <a:gd name="connsiteY76" fmla="*/ 753187 h 3370881"/>
                          <a:gd name="connsiteX77" fmla="*/ 1295400 w 2657256"/>
                          <a:gd name="connsiteY77" fmla="*/ 730776 h 3370881"/>
                          <a:gd name="connsiteX78" fmla="*/ 1317812 w 2657256"/>
                          <a:gd name="connsiteY78" fmla="*/ 708364 h 3370881"/>
                          <a:gd name="connsiteX79" fmla="*/ 1353670 w 2657256"/>
                          <a:gd name="connsiteY79" fmla="*/ 663540 h 3370881"/>
                          <a:gd name="connsiteX80" fmla="*/ 1371600 w 2657256"/>
                          <a:gd name="connsiteY80" fmla="*/ 636646 h 3370881"/>
                          <a:gd name="connsiteX81" fmla="*/ 1380565 w 2657256"/>
                          <a:gd name="connsiteY81" fmla="*/ 596305 h 3370881"/>
                          <a:gd name="connsiteX82" fmla="*/ 1385047 w 2657256"/>
                          <a:gd name="connsiteY82" fmla="*/ 582858 h 3370881"/>
                          <a:gd name="connsiteX83" fmla="*/ 1380565 w 2657256"/>
                          <a:gd name="connsiteY83" fmla="*/ 533552 h 3370881"/>
                          <a:gd name="connsiteX84" fmla="*/ 1367118 w 2657256"/>
                          <a:gd name="connsiteY84" fmla="*/ 524587 h 3370881"/>
                          <a:gd name="connsiteX85" fmla="*/ 1349188 w 2657256"/>
                          <a:gd name="connsiteY85" fmla="*/ 520105 h 3370881"/>
                          <a:gd name="connsiteX86" fmla="*/ 1326776 w 2657256"/>
                          <a:gd name="connsiteY86" fmla="*/ 511140 h 3370881"/>
                          <a:gd name="connsiteX87" fmla="*/ 1281953 w 2657256"/>
                          <a:gd name="connsiteY87" fmla="*/ 515623 h 3370881"/>
                          <a:gd name="connsiteX88" fmla="*/ 1250576 w 2657256"/>
                          <a:gd name="connsiteY88" fmla="*/ 529070 h 3370881"/>
                          <a:gd name="connsiteX89" fmla="*/ 1210235 w 2657256"/>
                          <a:gd name="connsiteY89" fmla="*/ 542517 h 3370881"/>
                          <a:gd name="connsiteX90" fmla="*/ 1183341 w 2657256"/>
                          <a:gd name="connsiteY90" fmla="*/ 555964 h 3370881"/>
                          <a:gd name="connsiteX91" fmla="*/ 1160929 w 2657256"/>
                          <a:gd name="connsiteY91" fmla="*/ 569411 h 3370881"/>
                          <a:gd name="connsiteX92" fmla="*/ 1134035 w 2657256"/>
                          <a:gd name="connsiteY92" fmla="*/ 578376 h 3370881"/>
                          <a:gd name="connsiteX93" fmla="*/ 1111623 w 2657256"/>
                          <a:gd name="connsiteY93" fmla="*/ 587340 h 3370881"/>
                          <a:gd name="connsiteX94" fmla="*/ 1084729 w 2657256"/>
                          <a:gd name="connsiteY94" fmla="*/ 596305 h 3370881"/>
                          <a:gd name="connsiteX95" fmla="*/ 986118 w 2657256"/>
                          <a:gd name="connsiteY95" fmla="*/ 591823 h 3370881"/>
                          <a:gd name="connsiteX96" fmla="*/ 927847 w 2657256"/>
                          <a:gd name="connsiteY96" fmla="*/ 578376 h 3370881"/>
                          <a:gd name="connsiteX97" fmla="*/ 896470 w 2657256"/>
                          <a:gd name="connsiteY97" fmla="*/ 555964 h 3370881"/>
                          <a:gd name="connsiteX98" fmla="*/ 883023 w 2657256"/>
                          <a:gd name="connsiteY98" fmla="*/ 546999 h 3370881"/>
                          <a:gd name="connsiteX99" fmla="*/ 865094 w 2657256"/>
                          <a:gd name="connsiteY99" fmla="*/ 497693 h 3370881"/>
                          <a:gd name="connsiteX100" fmla="*/ 869576 w 2657256"/>
                          <a:gd name="connsiteY100" fmla="*/ 403564 h 3370881"/>
                          <a:gd name="connsiteX101" fmla="*/ 874059 w 2657256"/>
                          <a:gd name="connsiteY101" fmla="*/ 385634 h 3370881"/>
                          <a:gd name="connsiteX102" fmla="*/ 883023 w 2657256"/>
                          <a:gd name="connsiteY102" fmla="*/ 372187 h 3370881"/>
                          <a:gd name="connsiteX103" fmla="*/ 909918 w 2657256"/>
                          <a:gd name="connsiteY103" fmla="*/ 363223 h 3370881"/>
                          <a:gd name="connsiteX104" fmla="*/ 914400 w 2657256"/>
                          <a:gd name="connsiteY104" fmla="*/ 385634 h 3370881"/>
                          <a:gd name="connsiteX105" fmla="*/ 909918 w 2657256"/>
                          <a:gd name="connsiteY105" fmla="*/ 408046 h 3370881"/>
                          <a:gd name="connsiteX106" fmla="*/ 900953 w 2657256"/>
                          <a:gd name="connsiteY106" fmla="*/ 466317 h 3370881"/>
                          <a:gd name="connsiteX107" fmla="*/ 905435 w 2657256"/>
                          <a:gd name="connsiteY107" fmla="*/ 515623 h 3370881"/>
                          <a:gd name="connsiteX108" fmla="*/ 932329 w 2657256"/>
                          <a:gd name="connsiteY108" fmla="*/ 551481 h 3370881"/>
                          <a:gd name="connsiteX109" fmla="*/ 954741 w 2657256"/>
                          <a:gd name="connsiteY109" fmla="*/ 560446 h 3370881"/>
                          <a:gd name="connsiteX110" fmla="*/ 972670 w 2657256"/>
                          <a:gd name="connsiteY110" fmla="*/ 569411 h 3370881"/>
                          <a:gd name="connsiteX111" fmla="*/ 1066800 w 2657256"/>
                          <a:gd name="connsiteY111" fmla="*/ 564929 h 3370881"/>
                          <a:gd name="connsiteX112" fmla="*/ 1111623 w 2657256"/>
                          <a:gd name="connsiteY112" fmla="*/ 551481 h 3370881"/>
                          <a:gd name="connsiteX113" fmla="*/ 1129553 w 2657256"/>
                          <a:gd name="connsiteY113" fmla="*/ 538034 h 3370881"/>
                          <a:gd name="connsiteX114" fmla="*/ 1156447 w 2657256"/>
                          <a:gd name="connsiteY114" fmla="*/ 511140 h 3370881"/>
                          <a:gd name="connsiteX115" fmla="*/ 1160929 w 2657256"/>
                          <a:gd name="connsiteY115" fmla="*/ 493211 h 3370881"/>
                          <a:gd name="connsiteX116" fmla="*/ 1178859 w 2657256"/>
                          <a:gd name="connsiteY116" fmla="*/ 331846 h 3370881"/>
                          <a:gd name="connsiteX117" fmla="*/ 1215315 w 2657256"/>
                          <a:gd name="connsiteY117" fmla="*/ 270289 h 3370881"/>
                          <a:gd name="connsiteX118" fmla="*/ 1214718 w 2657256"/>
                          <a:gd name="connsiteY118" fmla="*/ 367705 h 3370881"/>
                          <a:gd name="connsiteX119" fmla="*/ 1201270 w 2657256"/>
                          <a:gd name="connsiteY119" fmla="*/ 412529 h 3370881"/>
                          <a:gd name="connsiteX120" fmla="*/ 1210235 w 2657256"/>
                          <a:gd name="connsiteY120" fmla="*/ 461834 h 3370881"/>
                          <a:gd name="connsiteX121" fmla="*/ 1214718 w 2657256"/>
                          <a:gd name="connsiteY121" fmla="*/ 475281 h 3370881"/>
                          <a:gd name="connsiteX122" fmla="*/ 1228165 w 2657256"/>
                          <a:gd name="connsiteY122" fmla="*/ 484246 h 3370881"/>
                          <a:gd name="connsiteX123" fmla="*/ 1250576 w 2657256"/>
                          <a:gd name="connsiteY123" fmla="*/ 502176 h 3370881"/>
                          <a:gd name="connsiteX124" fmla="*/ 1317812 w 2657256"/>
                          <a:gd name="connsiteY124" fmla="*/ 497693 h 3370881"/>
                          <a:gd name="connsiteX125" fmla="*/ 1353670 w 2657256"/>
                          <a:gd name="connsiteY125" fmla="*/ 488729 h 3370881"/>
                          <a:gd name="connsiteX126" fmla="*/ 1506070 w 2657256"/>
                          <a:gd name="connsiteY126" fmla="*/ 457352 h 3370881"/>
                          <a:gd name="connsiteX127" fmla="*/ 1550894 w 2657256"/>
                          <a:gd name="connsiteY127" fmla="*/ 430458 h 3370881"/>
                          <a:gd name="connsiteX128" fmla="*/ 1564341 w 2657256"/>
                          <a:gd name="connsiteY128" fmla="*/ 417011 h 3370881"/>
                          <a:gd name="connsiteX129" fmla="*/ 1586753 w 2657256"/>
                          <a:gd name="connsiteY129" fmla="*/ 399081 h 3370881"/>
                          <a:gd name="connsiteX130" fmla="*/ 1595718 w 2657256"/>
                          <a:gd name="connsiteY130" fmla="*/ 381152 h 3370881"/>
                          <a:gd name="connsiteX131" fmla="*/ 1600200 w 2657256"/>
                          <a:gd name="connsiteY131" fmla="*/ 363223 h 3370881"/>
                          <a:gd name="connsiteX132" fmla="*/ 1609165 w 2657256"/>
                          <a:gd name="connsiteY132" fmla="*/ 313917 h 3370881"/>
                          <a:gd name="connsiteX133" fmla="*/ 1537447 w 2657256"/>
                          <a:gd name="connsiteY133" fmla="*/ 188411 h 3370881"/>
                          <a:gd name="connsiteX134" fmla="*/ 1613647 w 2657256"/>
                          <a:gd name="connsiteY134" fmla="*/ 399081 h 3370881"/>
                          <a:gd name="connsiteX135" fmla="*/ 1627094 w 2657256"/>
                          <a:gd name="connsiteY135" fmla="*/ 417011 h 3370881"/>
                          <a:gd name="connsiteX136" fmla="*/ 1658470 w 2657256"/>
                          <a:gd name="connsiteY136" fmla="*/ 412529 h 3370881"/>
                          <a:gd name="connsiteX137" fmla="*/ 1685365 w 2657256"/>
                          <a:gd name="connsiteY137" fmla="*/ 390117 h 3370881"/>
                          <a:gd name="connsiteX138" fmla="*/ 1694329 w 2657256"/>
                          <a:gd name="connsiteY138" fmla="*/ 376670 h 3370881"/>
                          <a:gd name="connsiteX139" fmla="*/ 1734670 w 2657256"/>
                          <a:gd name="connsiteY139" fmla="*/ 354258 h 3370881"/>
                          <a:gd name="connsiteX140" fmla="*/ 1743635 w 2657256"/>
                          <a:gd name="connsiteY140" fmla="*/ 340811 h 3370881"/>
                          <a:gd name="connsiteX141" fmla="*/ 1757082 w 2657256"/>
                          <a:gd name="connsiteY141" fmla="*/ 336329 h 3370881"/>
                          <a:gd name="connsiteX142" fmla="*/ 1808984 w 2657256"/>
                          <a:gd name="connsiteY142" fmla="*/ 249641 h 3370881"/>
                          <a:gd name="connsiteX143" fmla="*/ 1899621 w 2657256"/>
                          <a:gd name="connsiteY143" fmla="*/ 211719 h 3370881"/>
                          <a:gd name="connsiteX144" fmla="*/ 1808984 w 2657256"/>
                          <a:gd name="connsiteY144" fmla="*/ 178521 h 3370881"/>
                          <a:gd name="connsiteX145" fmla="*/ 1772023 w 2657256"/>
                          <a:gd name="connsiteY145" fmla="*/ 77249 h 3370881"/>
                          <a:gd name="connsiteX146" fmla="*/ 1900425 w 2657256"/>
                          <a:gd name="connsiteY146" fmla="*/ 214081 h 3370881"/>
                          <a:gd name="connsiteX147" fmla="*/ 1874221 w 2657256"/>
                          <a:gd name="connsiteY147" fmla="*/ 318698 h 3370881"/>
                          <a:gd name="connsiteX148" fmla="*/ 1788459 w 2657256"/>
                          <a:gd name="connsiteY148" fmla="*/ 367705 h 3370881"/>
                          <a:gd name="connsiteX149" fmla="*/ 1761565 w 2657256"/>
                          <a:gd name="connsiteY149" fmla="*/ 390117 h 3370881"/>
                          <a:gd name="connsiteX150" fmla="*/ 1783976 w 2657256"/>
                          <a:gd name="connsiteY150" fmla="*/ 399081 h 3370881"/>
                          <a:gd name="connsiteX151" fmla="*/ 1878106 w 2657256"/>
                          <a:gd name="connsiteY151" fmla="*/ 390117 h 3370881"/>
                          <a:gd name="connsiteX152" fmla="*/ 1891553 w 2657256"/>
                          <a:gd name="connsiteY152" fmla="*/ 381152 h 3370881"/>
                          <a:gd name="connsiteX153" fmla="*/ 1918447 w 2657256"/>
                          <a:gd name="connsiteY153" fmla="*/ 372187 h 3370881"/>
                          <a:gd name="connsiteX154" fmla="*/ 1940859 w 2657256"/>
                          <a:gd name="connsiteY154" fmla="*/ 358740 h 3370881"/>
                          <a:gd name="connsiteX155" fmla="*/ 1954306 w 2657256"/>
                          <a:gd name="connsiteY155" fmla="*/ 354258 h 3370881"/>
                          <a:gd name="connsiteX156" fmla="*/ 2083304 w 2657256"/>
                          <a:gd name="connsiteY156" fmla="*/ 290281 h 3370881"/>
                          <a:gd name="connsiteX157" fmla="*/ 2166172 w 2657256"/>
                          <a:gd name="connsiteY157" fmla="*/ 215604 h 3370881"/>
                          <a:gd name="connsiteX158" fmla="*/ 2069054 w 2657256"/>
                          <a:gd name="connsiteY158" fmla="*/ 40493 h 3370881"/>
                          <a:gd name="connsiteX159" fmla="*/ 2078225 w 2657256"/>
                          <a:gd name="connsiteY159" fmla="*/ 188681 h 3370881"/>
                          <a:gd name="connsiteX160" fmla="*/ 1999129 w 2657256"/>
                          <a:gd name="connsiteY160" fmla="*/ 358740 h 3370881"/>
                          <a:gd name="connsiteX161" fmla="*/ 1994647 w 2657256"/>
                          <a:gd name="connsiteY161" fmla="*/ 372187 h 3370881"/>
                          <a:gd name="connsiteX162" fmla="*/ 2039470 w 2657256"/>
                          <a:gd name="connsiteY162" fmla="*/ 390117 h 3370881"/>
                          <a:gd name="connsiteX163" fmla="*/ 2115670 w 2657256"/>
                          <a:gd name="connsiteY163" fmla="*/ 390117 h 3370881"/>
                          <a:gd name="connsiteX164" fmla="*/ 2160494 w 2657256"/>
                          <a:gd name="connsiteY164" fmla="*/ 376670 h 3370881"/>
                          <a:gd name="connsiteX165" fmla="*/ 2191870 w 2657256"/>
                          <a:gd name="connsiteY165" fmla="*/ 363223 h 3370881"/>
                          <a:gd name="connsiteX166" fmla="*/ 2205318 w 2657256"/>
                          <a:gd name="connsiteY166" fmla="*/ 358740 h 3370881"/>
                          <a:gd name="connsiteX167" fmla="*/ 2232212 w 2657256"/>
                          <a:gd name="connsiteY167" fmla="*/ 340811 h 3370881"/>
                          <a:gd name="connsiteX168" fmla="*/ 2312894 w 2657256"/>
                          <a:gd name="connsiteY168" fmla="*/ 183929 h 3370881"/>
                          <a:gd name="connsiteX169" fmla="*/ 2339788 w 2657256"/>
                          <a:gd name="connsiteY169" fmla="*/ 151 h 3370881"/>
                          <a:gd name="connsiteX170" fmla="*/ 2357718 w 2657256"/>
                          <a:gd name="connsiteY170" fmla="*/ 215305 h 3370881"/>
                          <a:gd name="connsiteX171" fmla="*/ 2254623 w 2657256"/>
                          <a:gd name="connsiteY171" fmla="*/ 376670 h 3370881"/>
                          <a:gd name="connsiteX172" fmla="*/ 2245659 w 2657256"/>
                          <a:gd name="connsiteY172" fmla="*/ 390117 h 3370881"/>
                          <a:gd name="connsiteX173" fmla="*/ 2254623 w 2657256"/>
                          <a:gd name="connsiteY173" fmla="*/ 403564 h 3370881"/>
                          <a:gd name="connsiteX174" fmla="*/ 2353235 w 2657256"/>
                          <a:gd name="connsiteY174" fmla="*/ 399081 h 3370881"/>
                          <a:gd name="connsiteX175" fmla="*/ 2366682 w 2657256"/>
                          <a:gd name="connsiteY175" fmla="*/ 394599 h 3370881"/>
                          <a:gd name="connsiteX176" fmla="*/ 2389094 w 2657256"/>
                          <a:gd name="connsiteY176" fmla="*/ 390117 h 3370881"/>
                          <a:gd name="connsiteX177" fmla="*/ 2424953 w 2657256"/>
                          <a:gd name="connsiteY177" fmla="*/ 367705 h 3370881"/>
                          <a:gd name="connsiteX178" fmla="*/ 2528047 w 2657256"/>
                          <a:gd name="connsiteY178" fmla="*/ 292700 h 3370881"/>
                          <a:gd name="connsiteX179" fmla="*/ 2541495 w 2657256"/>
                          <a:gd name="connsiteY179" fmla="*/ 62906 h 3370881"/>
                          <a:gd name="connsiteX180" fmla="*/ 2591304 w 2657256"/>
                          <a:gd name="connsiteY180" fmla="*/ 214081 h 3370881"/>
                          <a:gd name="connsiteX181" fmla="*/ 2612315 w 2657256"/>
                          <a:gd name="connsiteY181" fmla="*/ 290907 h 3370881"/>
                          <a:gd name="connsiteX182" fmla="*/ 2650863 w 2657256"/>
                          <a:gd name="connsiteY182" fmla="*/ 344994 h 3370881"/>
                          <a:gd name="connsiteX183" fmla="*/ 2465294 w 2657256"/>
                          <a:gd name="connsiteY183" fmla="*/ 399081 h 3370881"/>
                          <a:gd name="connsiteX184" fmla="*/ 2442882 w 2657256"/>
                          <a:gd name="connsiteY184" fmla="*/ 403564 h 3370881"/>
                          <a:gd name="connsiteX185" fmla="*/ 2398059 w 2657256"/>
                          <a:gd name="connsiteY185" fmla="*/ 417011 h 3370881"/>
                          <a:gd name="connsiteX186" fmla="*/ 2375647 w 2657256"/>
                          <a:gd name="connsiteY186" fmla="*/ 425976 h 3370881"/>
                          <a:gd name="connsiteX187" fmla="*/ 2357718 w 2657256"/>
                          <a:gd name="connsiteY187" fmla="*/ 430458 h 3370881"/>
                          <a:gd name="connsiteX188" fmla="*/ 2344270 w 2657256"/>
                          <a:gd name="connsiteY188" fmla="*/ 461834 h 3370881"/>
                          <a:gd name="connsiteX189" fmla="*/ 2353235 w 2657256"/>
                          <a:gd name="connsiteY189" fmla="*/ 502176 h 3370881"/>
                          <a:gd name="connsiteX190" fmla="*/ 2362200 w 2657256"/>
                          <a:gd name="connsiteY190" fmla="*/ 515623 h 3370881"/>
                          <a:gd name="connsiteX191" fmla="*/ 2344270 w 2657256"/>
                          <a:gd name="connsiteY191" fmla="*/ 587340 h 3370881"/>
                          <a:gd name="connsiteX192" fmla="*/ 2321859 w 2657256"/>
                          <a:gd name="connsiteY192" fmla="*/ 614234 h 3370881"/>
                          <a:gd name="connsiteX193" fmla="*/ 2308412 w 2657256"/>
                          <a:gd name="connsiteY193" fmla="*/ 636646 h 3370881"/>
                          <a:gd name="connsiteX194" fmla="*/ 2281518 w 2657256"/>
                          <a:gd name="connsiteY194" fmla="*/ 641129 h 3370881"/>
                          <a:gd name="connsiteX195" fmla="*/ 2259106 w 2657256"/>
                          <a:gd name="connsiteY195" fmla="*/ 636646 h 3370881"/>
                          <a:gd name="connsiteX196" fmla="*/ 2277035 w 2657256"/>
                          <a:gd name="connsiteY196" fmla="*/ 578376 h 3370881"/>
                          <a:gd name="connsiteX197" fmla="*/ 2290482 w 2657256"/>
                          <a:gd name="connsiteY197" fmla="*/ 542517 h 3370881"/>
                          <a:gd name="connsiteX198" fmla="*/ 2286000 w 2657256"/>
                          <a:gd name="connsiteY198" fmla="*/ 506658 h 3370881"/>
                          <a:gd name="connsiteX199" fmla="*/ 2245659 w 2657256"/>
                          <a:gd name="connsiteY199" fmla="*/ 448387 h 3370881"/>
                          <a:gd name="connsiteX200" fmla="*/ 2200835 w 2657256"/>
                          <a:gd name="connsiteY200" fmla="*/ 430458 h 3370881"/>
                          <a:gd name="connsiteX201" fmla="*/ 2169459 w 2657256"/>
                          <a:gd name="connsiteY201" fmla="*/ 425976 h 3370881"/>
                          <a:gd name="connsiteX202" fmla="*/ 2102223 w 2657256"/>
                          <a:gd name="connsiteY202" fmla="*/ 430458 h 3370881"/>
                          <a:gd name="connsiteX203" fmla="*/ 2084294 w 2657256"/>
                          <a:gd name="connsiteY203" fmla="*/ 439423 h 3370881"/>
                          <a:gd name="connsiteX204" fmla="*/ 2070847 w 2657256"/>
                          <a:gd name="connsiteY204" fmla="*/ 443905 h 3370881"/>
                          <a:gd name="connsiteX205" fmla="*/ 2061882 w 2657256"/>
                          <a:gd name="connsiteY205" fmla="*/ 461834 h 3370881"/>
                          <a:gd name="connsiteX206" fmla="*/ 2034988 w 2657256"/>
                          <a:gd name="connsiteY206" fmla="*/ 475281 h 3370881"/>
                          <a:gd name="connsiteX207" fmla="*/ 1783976 w 2657256"/>
                          <a:gd name="connsiteY207" fmla="*/ 479764 h 3370881"/>
                          <a:gd name="connsiteX208" fmla="*/ 1766047 w 2657256"/>
                          <a:gd name="connsiteY208" fmla="*/ 488729 h 3370881"/>
                          <a:gd name="connsiteX209" fmla="*/ 1703294 w 2657256"/>
                          <a:gd name="connsiteY209" fmla="*/ 506658 h 3370881"/>
                          <a:gd name="connsiteX210" fmla="*/ 1689847 w 2657256"/>
                          <a:gd name="connsiteY210" fmla="*/ 511140 h 3370881"/>
                          <a:gd name="connsiteX211" fmla="*/ 1676400 w 2657256"/>
                          <a:gd name="connsiteY211" fmla="*/ 520105 h 3370881"/>
                          <a:gd name="connsiteX212" fmla="*/ 1649506 w 2657256"/>
                          <a:gd name="connsiteY212" fmla="*/ 529070 h 3370881"/>
                          <a:gd name="connsiteX213" fmla="*/ 1636059 w 2657256"/>
                          <a:gd name="connsiteY213" fmla="*/ 538034 h 3370881"/>
                          <a:gd name="connsiteX214" fmla="*/ 1622612 w 2657256"/>
                          <a:gd name="connsiteY214" fmla="*/ 551481 h 3370881"/>
                          <a:gd name="connsiteX215" fmla="*/ 1609165 w 2657256"/>
                          <a:gd name="connsiteY215" fmla="*/ 555964 h 3370881"/>
                          <a:gd name="connsiteX216" fmla="*/ 1577788 w 2657256"/>
                          <a:gd name="connsiteY216" fmla="*/ 587340 h 3370881"/>
                          <a:gd name="connsiteX217" fmla="*/ 1568823 w 2657256"/>
                          <a:gd name="connsiteY217" fmla="*/ 600787 h 3370881"/>
                          <a:gd name="connsiteX218" fmla="*/ 1555376 w 2657256"/>
                          <a:gd name="connsiteY218" fmla="*/ 614234 h 3370881"/>
                          <a:gd name="connsiteX219" fmla="*/ 1524000 w 2657256"/>
                          <a:gd name="connsiteY219" fmla="*/ 654576 h 3370881"/>
                          <a:gd name="connsiteX220" fmla="*/ 1519518 w 2657256"/>
                          <a:gd name="connsiteY220" fmla="*/ 668023 h 3370881"/>
                          <a:gd name="connsiteX221" fmla="*/ 1528482 w 2657256"/>
                          <a:gd name="connsiteY221" fmla="*/ 708364 h 3370881"/>
                          <a:gd name="connsiteX222" fmla="*/ 1537447 w 2657256"/>
                          <a:gd name="connsiteY222" fmla="*/ 721811 h 3370881"/>
                          <a:gd name="connsiteX223" fmla="*/ 1568823 w 2657256"/>
                          <a:gd name="connsiteY223" fmla="*/ 712846 h 3370881"/>
                          <a:gd name="connsiteX224" fmla="*/ 1600200 w 2657256"/>
                          <a:gd name="connsiteY224" fmla="*/ 712846 h 3370881"/>
                          <a:gd name="connsiteX225" fmla="*/ 1631576 w 2657256"/>
                          <a:gd name="connsiteY225" fmla="*/ 690434 h 3370881"/>
                          <a:gd name="connsiteX226" fmla="*/ 1645023 w 2657256"/>
                          <a:gd name="connsiteY226" fmla="*/ 676987 h 3370881"/>
                          <a:gd name="connsiteX227" fmla="*/ 1685365 w 2657256"/>
                          <a:gd name="connsiteY227" fmla="*/ 645611 h 3370881"/>
                          <a:gd name="connsiteX228" fmla="*/ 1716741 w 2657256"/>
                          <a:gd name="connsiteY228" fmla="*/ 614234 h 3370881"/>
                          <a:gd name="connsiteX229" fmla="*/ 1748118 w 2657256"/>
                          <a:gd name="connsiteY229" fmla="*/ 596305 h 3370881"/>
                          <a:gd name="connsiteX230" fmla="*/ 1761565 w 2657256"/>
                          <a:gd name="connsiteY230" fmla="*/ 591823 h 3370881"/>
                          <a:gd name="connsiteX231" fmla="*/ 1779494 w 2657256"/>
                          <a:gd name="connsiteY231" fmla="*/ 582858 h 3370881"/>
                          <a:gd name="connsiteX232" fmla="*/ 1815353 w 2657256"/>
                          <a:gd name="connsiteY232" fmla="*/ 573893 h 3370881"/>
                          <a:gd name="connsiteX233" fmla="*/ 2030506 w 2657256"/>
                          <a:gd name="connsiteY233" fmla="*/ 578376 h 3370881"/>
                          <a:gd name="connsiteX234" fmla="*/ 2017059 w 2657256"/>
                          <a:gd name="connsiteY234" fmla="*/ 600787 h 3370881"/>
                          <a:gd name="connsiteX235" fmla="*/ 1981200 w 2657256"/>
                          <a:gd name="connsiteY235" fmla="*/ 636646 h 3370881"/>
                          <a:gd name="connsiteX236" fmla="*/ 1967753 w 2657256"/>
                          <a:gd name="connsiteY236" fmla="*/ 650093 h 3370881"/>
                          <a:gd name="connsiteX237" fmla="*/ 1936376 w 2657256"/>
                          <a:gd name="connsiteY237" fmla="*/ 690434 h 3370881"/>
                          <a:gd name="connsiteX238" fmla="*/ 1905000 w 2657256"/>
                          <a:gd name="connsiteY238" fmla="*/ 717329 h 3370881"/>
                          <a:gd name="connsiteX239" fmla="*/ 1860176 w 2657256"/>
                          <a:gd name="connsiteY239" fmla="*/ 735258 h 3370881"/>
                          <a:gd name="connsiteX240" fmla="*/ 1788459 w 2657256"/>
                          <a:gd name="connsiteY240" fmla="*/ 744223 h 3370881"/>
                          <a:gd name="connsiteX241" fmla="*/ 1846729 w 2657256"/>
                          <a:gd name="connsiteY241" fmla="*/ 802493 h 3370881"/>
                          <a:gd name="connsiteX242" fmla="*/ 1913965 w 2657256"/>
                          <a:gd name="connsiteY242" fmla="*/ 829387 h 3370881"/>
                          <a:gd name="connsiteX243" fmla="*/ 1922929 w 2657256"/>
                          <a:gd name="connsiteY243" fmla="*/ 842834 h 3370881"/>
                          <a:gd name="connsiteX244" fmla="*/ 1967753 w 2657256"/>
                          <a:gd name="connsiteY244" fmla="*/ 883176 h 3370881"/>
                          <a:gd name="connsiteX245" fmla="*/ 1981200 w 2657256"/>
                          <a:gd name="connsiteY245" fmla="*/ 896623 h 3370881"/>
                          <a:gd name="connsiteX246" fmla="*/ 1994647 w 2657256"/>
                          <a:gd name="connsiteY246" fmla="*/ 905587 h 3370881"/>
                          <a:gd name="connsiteX247" fmla="*/ 2021541 w 2657256"/>
                          <a:gd name="connsiteY247" fmla="*/ 927999 h 3370881"/>
                          <a:gd name="connsiteX248" fmla="*/ 2030506 w 2657256"/>
                          <a:gd name="connsiteY248" fmla="*/ 941446 h 3370881"/>
                          <a:gd name="connsiteX249" fmla="*/ 2057400 w 2657256"/>
                          <a:gd name="connsiteY249" fmla="*/ 968340 h 3370881"/>
                          <a:gd name="connsiteX250" fmla="*/ 2088776 w 2657256"/>
                          <a:gd name="connsiteY250" fmla="*/ 1013164 h 3370881"/>
                          <a:gd name="connsiteX251" fmla="*/ 2115670 w 2657256"/>
                          <a:gd name="connsiteY251" fmla="*/ 1057987 h 3370881"/>
                          <a:gd name="connsiteX252" fmla="*/ 2120153 w 2657256"/>
                          <a:gd name="connsiteY252" fmla="*/ 1089364 h 3370881"/>
                          <a:gd name="connsiteX253" fmla="*/ 2138082 w 2657256"/>
                          <a:gd name="connsiteY253" fmla="*/ 1143152 h 3370881"/>
                          <a:gd name="connsiteX254" fmla="*/ 2147047 w 2657256"/>
                          <a:gd name="connsiteY254" fmla="*/ 1196940 h 3370881"/>
                          <a:gd name="connsiteX255" fmla="*/ 2151529 w 2657256"/>
                          <a:gd name="connsiteY255" fmla="*/ 1210387 h 3370881"/>
                          <a:gd name="connsiteX256" fmla="*/ 2156012 w 2657256"/>
                          <a:gd name="connsiteY256" fmla="*/ 1228317 h 3370881"/>
                          <a:gd name="connsiteX257" fmla="*/ 2173941 w 2657256"/>
                          <a:gd name="connsiteY257" fmla="*/ 1295552 h 3370881"/>
                          <a:gd name="connsiteX258" fmla="*/ 2182906 w 2657256"/>
                          <a:gd name="connsiteY258" fmla="*/ 1313481 h 3370881"/>
                          <a:gd name="connsiteX259" fmla="*/ 2187388 w 2657256"/>
                          <a:gd name="connsiteY259" fmla="*/ 1331411 h 3370881"/>
                          <a:gd name="connsiteX260" fmla="*/ 2214282 w 2657256"/>
                          <a:gd name="connsiteY260" fmla="*/ 1385199 h 3370881"/>
                          <a:gd name="connsiteX261" fmla="*/ 2218765 w 2657256"/>
                          <a:gd name="connsiteY261" fmla="*/ 1403129 h 3370881"/>
                          <a:gd name="connsiteX262" fmla="*/ 2223247 w 2657256"/>
                          <a:gd name="connsiteY262" fmla="*/ 1430023 h 3370881"/>
                          <a:gd name="connsiteX263" fmla="*/ 2236694 w 2657256"/>
                          <a:gd name="connsiteY263" fmla="*/ 1456917 h 3370881"/>
                          <a:gd name="connsiteX264" fmla="*/ 2241176 w 2657256"/>
                          <a:gd name="connsiteY264" fmla="*/ 1577940 h 3370881"/>
                          <a:gd name="connsiteX265" fmla="*/ 2245659 w 2657256"/>
                          <a:gd name="connsiteY265" fmla="*/ 1595870 h 3370881"/>
                          <a:gd name="connsiteX266" fmla="*/ 2236694 w 2657256"/>
                          <a:gd name="connsiteY266" fmla="*/ 1694481 h 3370881"/>
                          <a:gd name="connsiteX267" fmla="*/ 2227729 w 2657256"/>
                          <a:gd name="connsiteY267" fmla="*/ 1716893 h 3370881"/>
                          <a:gd name="connsiteX268" fmla="*/ 2223247 w 2657256"/>
                          <a:gd name="connsiteY268" fmla="*/ 1730340 h 3370881"/>
                          <a:gd name="connsiteX269" fmla="*/ 2200835 w 2657256"/>
                          <a:gd name="connsiteY269" fmla="*/ 1788611 h 3370881"/>
                          <a:gd name="connsiteX270" fmla="*/ 2191870 w 2657256"/>
                          <a:gd name="connsiteY270" fmla="*/ 1811023 h 3370881"/>
                          <a:gd name="connsiteX271" fmla="*/ 2187388 w 2657256"/>
                          <a:gd name="connsiteY271" fmla="*/ 1824470 h 3370881"/>
                          <a:gd name="connsiteX272" fmla="*/ 2169459 w 2657256"/>
                          <a:gd name="connsiteY272" fmla="*/ 1869293 h 3370881"/>
                          <a:gd name="connsiteX273" fmla="*/ 2164976 w 2657256"/>
                          <a:gd name="connsiteY273" fmla="*/ 1882740 h 3370881"/>
                          <a:gd name="connsiteX274" fmla="*/ 2156012 w 2657256"/>
                          <a:gd name="connsiteY274" fmla="*/ 1927564 h 3370881"/>
                          <a:gd name="connsiteX275" fmla="*/ 2173941 w 2657256"/>
                          <a:gd name="connsiteY275" fmla="*/ 1945493 h 3370881"/>
                          <a:gd name="connsiteX276" fmla="*/ 2196353 w 2657256"/>
                          <a:gd name="connsiteY276" fmla="*/ 1958940 h 3370881"/>
                          <a:gd name="connsiteX277" fmla="*/ 2241176 w 2657256"/>
                          <a:gd name="connsiteY277" fmla="*/ 2012729 h 3370881"/>
                          <a:gd name="connsiteX278" fmla="*/ 2263588 w 2657256"/>
                          <a:gd name="connsiteY278" fmla="*/ 2057552 h 3370881"/>
                          <a:gd name="connsiteX279" fmla="*/ 2286000 w 2657256"/>
                          <a:gd name="connsiteY279" fmla="*/ 2084446 h 3370881"/>
                          <a:gd name="connsiteX280" fmla="*/ 2299447 w 2657256"/>
                          <a:gd name="connsiteY280" fmla="*/ 2124787 h 3370881"/>
                          <a:gd name="connsiteX281" fmla="*/ 2321859 w 2657256"/>
                          <a:gd name="connsiteY281" fmla="*/ 2151681 h 3370881"/>
                          <a:gd name="connsiteX282" fmla="*/ 2344270 w 2657256"/>
                          <a:gd name="connsiteY282" fmla="*/ 2205470 h 3370881"/>
                          <a:gd name="connsiteX283" fmla="*/ 2348753 w 2657256"/>
                          <a:gd name="connsiteY283" fmla="*/ 2223399 h 3370881"/>
                          <a:gd name="connsiteX284" fmla="*/ 2366682 w 2657256"/>
                          <a:gd name="connsiteY284" fmla="*/ 2263740 h 3370881"/>
                          <a:gd name="connsiteX285" fmla="*/ 2375647 w 2657256"/>
                          <a:gd name="connsiteY285" fmla="*/ 2286152 h 3370881"/>
                          <a:gd name="connsiteX286" fmla="*/ 2380129 w 2657256"/>
                          <a:gd name="connsiteY286" fmla="*/ 2308564 h 3370881"/>
                          <a:gd name="connsiteX287" fmla="*/ 2389094 w 2657256"/>
                          <a:gd name="connsiteY287" fmla="*/ 2335458 h 3370881"/>
                          <a:gd name="connsiteX288" fmla="*/ 2393576 w 2657256"/>
                          <a:gd name="connsiteY288" fmla="*/ 2380281 h 3370881"/>
                          <a:gd name="connsiteX289" fmla="*/ 2398059 w 2657256"/>
                          <a:gd name="connsiteY289" fmla="*/ 2393729 h 3370881"/>
                          <a:gd name="connsiteX290" fmla="*/ 2402541 w 2657256"/>
                          <a:gd name="connsiteY290" fmla="*/ 2447517 h 3370881"/>
                          <a:gd name="connsiteX291" fmla="*/ 2427343 w 2657256"/>
                          <a:gd name="connsiteY291" fmla="*/ 2564058 h 3370881"/>
                          <a:gd name="connsiteX292" fmla="*/ 2389094 w 2657256"/>
                          <a:gd name="connsiteY292" fmla="*/ 2837481 h 3370881"/>
                          <a:gd name="connsiteX293" fmla="*/ 2380129 w 2657256"/>
                          <a:gd name="connsiteY293" fmla="*/ 2859893 h 3370881"/>
                          <a:gd name="connsiteX294" fmla="*/ 2357718 w 2657256"/>
                          <a:gd name="connsiteY294" fmla="*/ 2913681 h 3370881"/>
                          <a:gd name="connsiteX295" fmla="*/ 2348753 w 2657256"/>
                          <a:gd name="connsiteY295" fmla="*/ 2936093 h 3370881"/>
                          <a:gd name="connsiteX296" fmla="*/ 2339788 w 2657256"/>
                          <a:gd name="connsiteY296" fmla="*/ 2971952 h 3370881"/>
                          <a:gd name="connsiteX297" fmla="*/ 2326341 w 2657256"/>
                          <a:gd name="connsiteY297" fmla="*/ 2994364 h 3370881"/>
                          <a:gd name="connsiteX298" fmla="*/ 2317376 w 2657256"/>
                          <a:gd name="connsiteY298" fmla="*/ 3025740 h 3370881"/>
                          <a:gd name="connsiteX299" fmla="*/ 2303929 w 2657256"/>
                          <a:gd name="connsiteY299" fmla="*/ 3048152 h 3370881"/>
                          <a:gd name="connsiteX300" fmla="*/ 2290482 w 2657256"/>
                          <a:gd name="connsiteY300" fmla="*/ 3079529 h 3370881"/>
                          <a:gd name="connsiteX301" fmla="*/ 2272553 w 2657256"/>
                          <a:gd name="connsiteY301" fmla="*/ 3084011 h 3370881"/>
                          <a:gd name="connsiteX302" fmla="*/ 2259106 w 2657256"/>
                          <a:gd name="connsiteY302" fmla="*/ 3088493 h 3370881"/>
                          <a:gd name="connsiteX303" fmla="*/ 2241176 w 2657256"/>
                          <a:gd name="connsiteY303" fmla="*/ 3092976 h 3370881"/>
                          <a:gd name="connsiteX304" fmla="*/ 2209800 w 2657256"/>
                          <a:gd name="connsiteY304" fmla="*/ 3101940 h 3370881"/>
                          <a:gd name="connsiteX305" fmla="*/ 2205318 w 2657256"/>
                          <a:gd name="connsiteY305" fmla="*/ 3039187 h 3370881"/>
                          <a:gd name="connsiteX306" fmla="*/ 2218765 w 2657256"/>
                          <a:gd name="connsiteY306" fmla="*/ 3021258 h 3370881"/>
                          <a:gd name="connsiteX307" fmla="*/ 2245659 w 2657256"/>
                          <a:gd name="connsiteY307" fmla="*/ 2971952 h 3370881"/>
                          <a:gd name="connsiteX308" fmla="*/ 2268070 w 2657256"/>
                          <a:gd name="connsiteY308" fmla="*/ 2945058 h 3370881"/>
                          <a:gd name="connsiteX309" fmla="*/ 2298550 w 2657256"/>
                          <a:gd name="connsiteY309" fmla="*/ 2568540 h 3370881"/>
                          <a:gd name="connsiteX310" fmla="*/ 2284986 w 2657256"/>
                          <a:gd name="connsiteY310" fmla="*/ 2532681 h 3370881"/>
                          <a:gd name="connsiteX311" fmla="*/ 2293273 w 2657256"/>
                          <a:gd name="connsiteY311" fmla="*/ 2496653 h 3370881"/>
                          <a:gd name="connsiteX312" fmla="*/ 2278152 w 2657256"/>
                          <a:gd name="connsiteY312" fmla="*/ 2475178 h 3370881"/>
                          <a:gd name="connsiteX313" fmla="*/ 2245659 w 2657256"/>
                          <a:gd name="connsiteY313" fmla="*/ 2389247 h 3370881"/>
                          <a:gd name="connsiteX314" fmla="*/ 2195507 w 2657256"/>
                          <a:gd name="connsiteY314" fmla="*/ 2241328 h 3370881"/>
                          <a:gd name="connsiteX315" fmla="*/ 2083786 w 2657256"/>
                          <a:gd name="connsiteY315" fmla="*/ 2040300 h 3370881"/>
                          <a:gd name="connsiteX316" fmla="*/ 2048773 w 2657256"/>
                          <a:gd name="connsiteY316" fmla="*/ 2017971 h 3370881"/>
                          <a:gd name="connsiteX317" fmla="*/ 2074314 w 2657256"/>
                          <a:gd name="connsiteY317" fmla="*/ 2011967 h 3370881"/>
                          <a:gd name="connsiteX318" fmla="*/ 2034988 w 2657256"/>
                          <a:gd name="connsiteY318" fmla="*/ 2003764 h 3370881"/>
                          <a:gd name="connsiteX319" fmla="*/ 2026023 w 2657256"/>
                          <a:gd name="connsiteY319" fmla="*/ 2026176 h 3370881"/>
                          <a:gd name="connsiteX320" fmla="*/ 2021541 w 2657256"/>
                          <a:gd name="connsiteY320" fmla="*/ 2039623 h 3370881"/>
                          <a:gd name="connsiteX321" fmla="*/ 1999129 w 2657256"/>
                          <a:gd name="connsiteY321" fmla="*/ 2053070 h 3370881"/>
                          <a:gd name="connsiteX322" fmla="*/ 1990165 w 2657256"/>
                          <a:gd name="connsiteY322" fmla="*/ 2070999 h 3370881"/>
                          <a:gd name="connsiteX323" fmla="*/ 1967753 w 2657256"/>
                          <a:gd name="connsiteY323" fmla="*/ 2106858 h 3370881"/>
                          <a:gd name="connsiteX324" fmla="*/ 1981200 w 2657256"/>
                          <a:gd name="connsiteY324" fmla="*/ 2223399 h 3370881"/>
                          <a:gd name="connsiteX325" fmla="*/ 1994647 w 2657256"/>
                          <a:gd name="connsiteY325" fmla="*/ 2254776 h 3370881"/>
                          <a:gd name="connsiteX326" fmla="*/ 2003612 w 2657256"/>
                          <a:gd name="connsiteY326" fmla="*/ 2272705 h 3370881"/>
                          <a:gd name="connsiteX327" fmla="*/ 2026023 w 2657256"/>
                          <a:gd name="connsiteY327" fmla="*/ 2304081 h 3370881"/>
                          <a:gd name="connsiteX328" fmla="*/ 2043953 w 2657256"/>
                          <a:gd name="connsiteY328" fmla="*/ 2348905 h 3370881"/>
                          <a:gd name="connsiteX329" fmla="*/ 2061882 w 2657256"/>
                          <a:gd name="connsiteY329" fmla="*/ 2371317 h 3370881"/>
                          <a:gd name="connsiteX330" fmla="*/ 2088776 w 2657256"/>
                          <a:gd name="connsiteY330" fmla="*/ 2434070 h 3370881"/>
                          <a:gd name="connsiteX331" fmla="*/ 2102223 w 2657256"/>
                          <a:gd name="connsiteY331" fmla="*/ 2465446 h 3370881"/>
                          <a:gd name="connsiteX332" fmla="*/ 2106706 w 2657256"/>
                          <a:gd name="connsiteY332" fmla="*/ 2496823 h 3370881"/>
                          <a:gd name="connsiteX333" fmla="*/ 2124635 w 2657256"/>
                          <a:gd name="connsiteY333" fmla="*/ 2559576 h 3370881"/>
                          <a:gd name="connsiteX334" fmla="*/ 2138082 w 2657256"/>
                          <a:gd name="connsiteY334" fmla="*/ 2649223 h 3370881"/>
                          <a:gd name="connsiteX335" fmla="*/ 2147047 w 2657256"/>
                          <a:gd name="connsiteY335" fmla="*/ 2685081 h 3370881"/>
                          <a:gd name="connsiteX336" fmla="*/ 2151529 w 2657256"/>
                          <a:gd name="connsiteY336" fmla="*/ 2716458 h 3370881"/>
                          <a:gd name="connsiteX337" fmla="*/ 2160494 w 2657256"/>
                          <a:gd name="connsiteY337" fmla="*/ 2770246 h 3370881"/>
                          <a:gd name="connsiteX338" fmla="*/ 2156012 w 2657256"/>
                          <a:gd name="connsiteY338" fmla="*/ 2962987 h 3370881"/>
                          <a:gd name="connsiteX339" fmla="*/ 2138082 w 2657256"/>
                          <a:gd name="connsiteY339" fmla="*/ 3043670 h 3370881"/>
                          <a:gd name="connsiteX340" fmla="*/ 2133600 w 2657256"/>
                          <a:gd name="connsiteY340" fmla="*/ 3061599 h 3370881"/>
                          <a:gd name="connsiteX341" fmla="*/ 2120153 w 2657256"/>
                          <a:gd name="connsiteY341" fmla="*/ 3079529 h 3370881"/>
                          <a:gd name="connsiteX342" fmla="*/ 2111188 w 2657256"/>
                          <a:gd name="connsiteY342" fmla="*/ 3106423 h 3370881"/>
                          <a:gd name="connsiteX343" fmla="*/ 2088776 w 2657256"/>
                          <a:gd name="connsiteY343" fmla="*/ 3137799 h 3370881"/>
                          <a:gd name="connsiteX344" fmla="*/ 2075329 w 2657256"/>
                          <a:gd name="connsiteY344" fmla="*/ 3164693 h 3370881"/>
                          <a:gd name="connsiteX345" fmla="*/ 2061882 w 2657256"/>
                          <a:gd name="connsiteY345" fmla="*/ 3169176 h 3370881"/>
                          <a:gd name="connsiteX346" fmla="*/ 2021541 w 2657256"/>
                          <a:gd name="connsiteY346" fmla="*/ 3164693 h 3370881"/>
                          <a:gd name="connsiteX347" fmla="*/ 2012576 w 2657256"/>
                          <a:gd name="connsiteY347" fmla="*/ 3119870 h 3370881"/>
                          <a:gd name="connsiteX348" fmla="*/ 2048435 w 2657256"/>
                          <a:gd name="connsiteY348" fmla="*/ 3021258 h 3370881"/>
                          <a:gd name="connsiteX349" fmla="*/ 2048435 w 2657256"/>
                          <a:gd name="connsiteY349" fmla="*/ 3021258 h 3370881"/>
                          <a:gd name="connsiteX350" fmla="*/ 2061882 w 2657256"/>
                          <a:gd name="connsiteY350" fmla="*/ 2967470 h 3370881"/>
                          <a:gd name="connsiteX351" fmla="*/ 2070847 w 2657256"/>
                          <a:gd name="connsiteY351" fmla="*/ 2882305 h 3370881"/>
                          <a:gd name="connsiteX352" fmla="*/ 2066365 w 2657256"/>
                          <a:gd name="connsiteY352" fmla="*/ 2725423 h 3370881"/>
                          <a:gd name="connsiteX353" fmla="*/ 2043953 w 2657256"/>
                          <a:gd name="connsiteY353" fmla="*/ 2649223 h 3370881"/>
                          <a:gd name="connsiteX354" fmla="*/ 2030506 w 2657256"/>
                          <a:gd name="connsiteY354" fmla="*/ 2622329 h 3370881"/>
                          <a:gd name="connsiteX355" fmla="*/ 2017059 w 2657256"/>
                          <a:gd name="connsiteY355" fmla="*/ 2581987 h 3370881"/>
                          <a:gd name="connsiteX356" fmla="*/ 1981200 w 2657256"/>
                          <a:gd name="connsiteY356" fmla="*/ 2514752 h 3370881"/>
                          <a:gd name="connsiteX357" fmla="*/ 1972235 w 2657256"/>
                          <a:gd name="connsiteY357" fmla="*/ 2501305 h 3370881"/>
                          <a:gd name="connsiteX358" fmla="*/ 1958788 w 2657256"/>
                          <a:gd name="connsiteY358" fmla="*/ 2478893 h 3370881"/>
                          <a:gd name="connsiteX359" fmla="*/ 1905000 w 2657256"/>
                          <a:gd name="connsiteY359" fmla="*/ 2398211 h 3370881"/>
                          <a:gd name="connsiteX360" fmla="*/ 1882588 w 2657256"/>
                          <a:gd name="connsiteY360" fmla="*/ 2357870 h 3370881"/>
                          <a:gd name="connsiteX361" fmla="*/ 1869141 w 2657256"/>
                          <a:gd name="connsiteY361" fmla="*/ 2339940 h 3370881"/>
                          <a:gd name="connsiteX362" fmla="*/ 1806388 w 2657256"/>
                          <a:gd name="connsiteY362" fmla="*/ 2313046 h 3370881"/>
                          <a:gd name="connsiteX363" fmla="*/ 1779494 w 2657256"/>
                          <a:gd name="connsiteY363" fmla="*/ 2304081 h 3370881"/>
                          <a:gd name="connsiteX364" fmla="*/ 1752600 w 2657256"/>
                          <a:gd name="connsiteY364" fmla="*/ 2299599 h 3370881"/>
                          <a:gd name="connsiteX365" fmla="*/ 1680882 w 2657256"/>
                          <a:gd name="connsiteY365" fmla="*/ 2277187 h 3370881"/>
                          <a:gd name="connsiteX366" fmla="*/ 1719025 w 2657256"/>
                          <a:gd name="connsiteY366" fmla="*/ 2281331 h 3370881"/>
                          <a:gd name="connsiteX367" fmla="*/ 1756997 w 2657256"/>
                          <a:gd name="connsiteY367" fmla="*/ 2289450 h 3370881"/>
                          <a:gd name="connsiteX368" fmla="*/ 1656440 w 2657256"/>
                          <a:gd name="connsiteY368" fmla="*/ 2298583 h 3370881"/>
                          <a:gd name="connsiteX369" fmla="*/ 1537447 w 2657256"/>
                          <a:gd name="connsiteY369" fmla="*/ 2329960 h 3370881"/>
                          <a:gd name="connsiteX370" fmla="*/ 1571993 w 2657256"/>
                          <a:gd name="connsiteY370" fmla="*/ 2317957 h 3370881"/>
                          <a:gd name="connsiteX371" fmla="*/ 1509707 w 2657256"/>
                          <a:gd name="connsiteY371" fmla="*/ 2338926 h 3370881"/>
                          <a:gd name="connsiteX372" fmla="*/ 1500444 w 2657256"/>
                          <a:gd name="connsiteY372" fmla="*/ 2355271 h 3370881"/>
                          <a:gd name="connsiteX373" fmla="*/ 1402678 w 2657256"/>
                          <a:gd name="connsiteY373" fmla="*/ 2339641 h 3370881"/>
                          <a:gd name="connsiteX374" fmla="*/ 1322892 w 2657256"/>
                          <a:gd name="connsiteY374" fmla="*/ 2336952 h 3370881"/>
                          <a:gd name="connsiteX375" fmla="*/ 1199384 w 2657256"/>
                          <a:gd name="connsiteY375" fmla="*/ 2307041 h 3370881"/>
                          <a:gd name="connsiteX376" fmla="*/ 1066800 w 2657256"/>
                          <a:gd name="connsiteY376" fmla="*/ 2272705 h 3370881"/>
                          <a:gd name="connsiteX377" fmla="*/ 1030941 w 2657256"/>
                          <a:gd name="connsiteY377" fmla="*/ 2263740 h 3370881"/>
                          <a:gd name="connsiteX378" fmla="*/ 986118 w 2657256"/>
                          <a:gd name="connsiteY378" fmla="*/ 2241329 h 3370881"/>
                          <a:gd name="connsiteX379" fmla="*/ 968188 w 2657256"/>
                          <a:gd name="connsiteY379" fmla="*/ 2232364 h 3370881"/>
                          <a:gd name="connsiteX380" fmla="*/ 936812 w 2657256"/>
                          <a:gd name="connsiteY380" fmla="*/ 2214434 h 3370881"/>
                          <a:gd name="connsiteX381" fmla="*/ 905435 w 2657256"/>
                          <a:gd name="connsiteY381" fmla="*/ 2196505 h 3370881"/>
                          <a:gd name="connsiteX382" fmla="*/ 869576 w 2657256"/>
                          <a:gd name="connsiteY382" fmla="*/ 2209952 h 3370881"/>
                          <a:gd name="connsiteX383" fmla="*/ 856129 w 2657256"/>
                          <a:gd name="connsiteY383" fmla="*/ 2227881 h 3370881"/>
                          <a:gd name="connsiteX384" fmla="*/ 815788 w 2657256"/>
                          <a:gd name="connsiteY384" fmla="*/ 2268223 h 3370881"/>
                          <a:gd name="connsiteX385" fmla="*/ 788894 w 2657256"/>
                          <a:gd name="connsiteY385" fmla="*/ 2290634 h 3370881"/>
                          <a:gd name="connsiteX386" fmla="*/ 762000 w 2657256"/>
                          <a:gd name="connsiteY386" fmla="*/ 2313046 h 3370881"/>
                          <a:gd name="connsiteX387" fmla="*/ 753035 w 2657256"/>
                          <a:gd name="connsiteY387" fmla="*/ 2326493 h 3370881"/>
                          <a:gd name="connsiteX388" fmla="*/ 735106 w 2657256"/>
                          <a:gd name="connsiteY388" fmla="*/ 2339940 h 3370881"/>
                          <a:gd name="connsiteX389" fmla="*/ 712694 w 2657256"/>
                          <a:gd name="connsiteY389" fmla="*/ 2362352 h 3370881"/>
                          <a:gd name="connsiteX390" fmla="*/ 694765 w 2657256"/>
                          <a:gd name="connsiteY390" fmla="*/ 2375799 h 3370881"/>
                          <a:gd name="connsiteX391" fmla="*/ 681318 w 2657256"/>
                          <a:gd name="connsiteY391" fmla="*/ 2393729 h 3370881"/>
                          <a:gd name="connsiteX392" fmla="*/ 667870 w 2657256"/>
                          <a:gd name="connsiteY392" fmla="*/ 2402693 h 3370881"/>
                          <a:gd name="connsiteX393" fmla="*/ 623047 w 2657256"/>
                          <a:gd name="connsiteY393" fmla="*/ 2443034 h 3370881"/>
                          <a:gd name="connsiteX394" fmla="*/ 600635 w 2657256"/>
                          <a:gd name="connsiteY394" fmla="*/ 2474411 h 3370881"/>
                          <a:gd name="connsiteX395" fmla="*/ 587188 w 2657256"/>
                          <a:gd name="connsiteY395" fmla="*/ 2514752 h 3370881"/>
                          <a:gd name="connsiteX396" fmla="*/ 582706 w 2657256"/>
                          <a:gd name="connsiteY396" fmla="*/ 2546129 h 3370881"/>
                          <a:gd name="connsiteX397" fmla="*/ 596153 w 2657256"/>
                          <a:gd name="connsiteY397" fmla="*/ 2635776 h 3370881"/>
                          <a:gd name="connsiteX398" fmla="*/ 600635 w 2657256"/>
                          <a:gd name="connsiteY398" fmla="*/ 2653705 h 3370881"/>
                          <a:gd name="connsiteX399" fmla="*/ 609600 w 2657256"/>
                          <a:gd name="connsiteY399" fmla="*/ 2671634 h 3370881"/>
                          <a:gd name="connsiteX400" fmla="*/ 614082 w 2657256"/>
                          <a:gd name="connsiteY400" fmla="*/ 2689564 h 3370881"/>
                          <a:gd name="connsiteX401" fmla="*/ 623047 w 2657256"/>
                          <a:gd name="connsiteY401" fmla="*/ 2711976 h 3370881"/>
                          <a:gd name="connsiteX402" fmla="*/ 627529 w 2657256"/>
                          <a:gd name="connsiteY402" fmla="*/ 2734387 h 3370881"/>
                          <a:gd name="connsiteX403" fmla="*/ 640976 w 2657256"/>
                          <a:gd name="connsiteY403" fmla="*/ 2765764 h 3370881"/>
                          <a:gd name="connsiteX404" fmla="*/ 645459 w 2657256"/>
                          <a:gd name="connsiteY404" fmla="*/ 2779211 h 3370881"/>
                          <a:gd name="connsiteX405" fmla="*/ 658906 w 2657256"/>
                          <a:gd name="connsiteY405" fmla="*/ 2801623 h 3370881"/>
                          <a:gd name="connsiteX406" fmla="*/ 676835 w 2657256"/>
                          <a:gd name="connsiteY406" fmla="*/ 2864376 h 3370881"/>
                          <a:gd name="connsiteX407" fmla="*/ 690282 w 2657256"/>
                          <a:gd name="connsiteY407" fmla="*/ 2895752 h 3370881"/>
                          <a:gd name="connsiteX408" fmla="*/ 699247 w 2657256"/>
                          <a:gd name="connsiteY408" fmla="*/ 2940576 h 3370881"/>
                          <a:gd name="connsiteX409" fmla="*/ 703729 w 2657256"/>
                          <a:gd name="connsiteY409" fmla="*/ 2967470 h 3370881"/>
                          <a:gd name="connsiteX410" fmla="*/ 717176 w 2657256"/>
                          <a:gd name="connsiteY410" fmla="*/ 2994364 h 3370881"/>
                          <a:gd name="connsiteX411" fmla="*/ 735106 w 2657256"/>
                          <a:gd name="connsiteY411" fmla="*/ 3052634 h 3370881"/>
                          <a:gd name="connsiteX412" fmla="*/ 739588 w 2657256"/>
                          <a:gd name="connsiteY412" fmla="*/ 3079529 h 3370881"/>
                          <a:gd name="connsiteX413" fmla="*/ 762000 w 2657256"/>
                          <a:gd name="connsiteY413" fmla="*/ 3142281 h 3370881"/>
                          <a:gd name="connsiteX414" fmla="*/ 766482 w 2657256"/>
                          <a:gd name="connsiteY414" fmla="*/ 3231929 h 3370881"/>
                          <a:gd name="connsiteX415" fmla="*/ 770965 w 2657256"/>
                          <a:gd name="connsiteY415" fmla="*/ 3254340 h 3370881"/>
                          <a:gd name="connsiteX416" fmla="*/ 775447 w 2657256"/>
                          <a:gd name="connsiteY416" fmla="*/ 3285717 h 3370881"/>
                          <a:gd name="connsiteX417" fmla="*/ 748553 w 2657256"/>
                          <a:gd name="connsiteY417" fmla="*/ 3335023 h 3370881"/>
                          <a:gd name="connsiteX418" fmla="*/ 721659 w 2657256"/>
                          <a:gd name="connsiteY418" fmla="*/ 3343987 h 3370881"/>
                          <a:gd name="connsiteX419" fmla="*/ 708212 w 2657256"/>
                          <a:gd name="connsiteY419" fmla="*/ 3348470 h 3370881"/>
                          <a:gd name="connsiteX420" fmla="*/ 623047 w 2657256"/>
                          <a:gd name="connsiteY420" fmla="*/ 3330540 h 3370881"/>
                          <a:gd name="connsiteX421" fmla="*/ 609600 w 2657256"/>
                          <a:gd name="connsiteY421" fmla="*/ 3308129 h 3370881"/>
                          <a:gd name="connsiteX422" fmla="*/ 591670 w 2657256"/>
                          <a:gd name="connsiteY422" fmla="*/ 3267787 h 3370881"/>
                          <a:gd name="connsiteX423" fmla="*/ 560294 w 2657256"/>
                          <a:gd name="connsiteY423" fmla="*/ 3209517 h 3370881"/>
                          <a:gd name="connsiteX424" fmla="*/ 551329 w 2657256"/>
                          <a:gd name="connsiteY424" fmla="*/ 3196070 h 3370881"/>
                          <a:gd name="connsiteX425" fmla="*/ 528918 w 2657256"/>
                          <a:gd name="connsiteY425" fmla="*/ 3173658 h 3370881"/>
                          <a:gd name="connsiteX426" fmla="*/ 519953 w 2657256"/>
                          <a:gd name="connsiteY426" fmla="*/ 3128834 h 3370881"/>
                          <a:gd name="connsiteX427" fmla="*/ 524435 w 2657256"/>
                          <a:gd name="connsiteY427" fmla="*/ 3101940 h 3370881"/>
                          <a:gd name="connsiteX428" fmla="*/ 528918 w 2657256"/>
                          <a:gd name="connsiteY428" fmla="*/ 3088493 h 3370881"/>
                          <a:gd name="connsiteX429" fmla="*/ 542365 w 2657256"/>
                          <a:gd name="connsiteY429" fmla="*/ 3052634 h 3370881"/>
                          <a:gd name="connsiteX430" fmla="*/ 484094 w 2657256"/>
                          <a:gd name="connsiteY430" fmla="*/ 2886787 h 3370881"/>
                          <a:gd name="connsiteX431" fmla="*/ 443753 w 2657256"/>
                          <a:gd name="connsiteY431" fmla="*/ 2779211 h 3370881"/>
                          <a:gd name="connsiteX432" fmla="*/ 439270 w 2657256"/>
                          <a:gd name="connsiteY432" fmla="*/ 2752317 h 3370881"/>
                          <a:gd name="connsiteX433" fmla="*/ 430306 w 2657256"/>
                          <a:gd name="connsiteY433" fmla="*/ 2716458 h 3370881"/>
                          <a:gd name="connsiteX434" fmla="*/ 425823 w 2657256"/>
                          <a:gd name="connsiteY434" fmla="*/ 2680599 h 3370881"/>
                          <a:gd name="connsiteX435" fmla="*/ 398929 w 2657256"/>
                          <a:gd name="connsiteY435" fmla="*/ 2599917 h 3370881"/>
                          <a:gd name="connsiteX436" fmla="*/ 385482 w 2657256"/>
                          <a:gd name="connsiteY436" fmla="*/ 2568540 h 3370881"/>
                          <a:gd name="connsiteX437" fmla="*/ 381000 w 2657256"/>
                          <a:gd name="connsiteY437" fmla="*/ 2550611 h 3370881"/>
                          <a:gd name="connsiteX438" fmla="*/ 372035 w 2657256"/>
                          <a:gd name="connsiteY438" fmla="*/ 2483376 h 3370881"/>
                          <a:gd name="connsiteX439" fmla="*/ 367553 w 2657256"/>
                          <a:gd name="connsiteY439" fmla="*/ 2469929 h 3370881"/>
                          <a:gd name="connsiteX440" fmla="*/ 407894 w 2657256"/>
                          <a:gd name="connsiteY440" fmla="*/ 2451999 h 3370881"/>
                          <a:gd name="connsiteX441" fmla="*/ 515470 w 2657256"/>
                          <a:gd name="connsiteY441" fmla="*/ 2407176 h 3370881"/>
                          <a:gd name="connsiteX442" fmla="*/ 578223 w 2657256"/>
                          <a:gd name="connsiteY442" fmla="*/ 2353387 h 3370881"/>
                          <a:gd name="connsiteX443" fmla="*/ 587188 w 2657256"/>
                          <a:gd name="connsiteY443" fmla="*/ 2330976 h 3370881"/>
                          <a:gd name="connsiteX444" fmla="*/ 614082 w 2657256"/>
                          <a:gd name="connsiteY444" fmla="*/ 2254776 h 3370881"/>
                          <a:gd name="connsiteX445" fmla="*/ 649941 w 2657256"/>
                          <a:gd name="connsiteY445" fmla="*/ 2200987 h 3370881"/>
                          <a:gd name="connsiteX446" fmla="*/ 690282 w 2657256"/>
                          <a:gd name="connsiteY446" fmla="*/ 2174093 h 3370881"/>
                          <a:gd name="connsiteX447" fmla="*/ 703729 w 2657256"/>
                          <a:gd name="connsiteY447" fmla="*/ 2165129 h 3370881"/>
                          <a:gd name="connsiteX448" fmla="*/ 739588 w 2657256"/>
                          <a:gd name="connsiteY448" fmla="*/ 2147199 h 3370881"/>
                          <a:gd name="connsiteX449" fmla="*/ 708212 w 2657256"/>
                          <a:gd name="connsiteY449" fmla="*/ 2187540 h 3370881"/>
                          <a:gd name="connsiteX450" fmla="*/ 654423 w 2657256"/>
                          <a:gd name="connsiteY450" fmla="*/ 2241329 h 3370881"/>
                          <a:gd name="connsiteX451" fmla="*/ 636494 w 2657256"/>
                          <a:gd name="connsiteY451" fmla="*/ 2259258 h 3370881"/>
                          <a:gd name="connsiteX452" fmla="*/ 614082 w 2657256"/>
                          <a:gd name="connsiteY452" fmla="*/ 2286152 h 3370881"/>
                          <a:gd name="connsiteX453" fmla="*/ 592179 w 2657256"/>
                          <a:gd name="connsiteY453" fmla="*/ 2282347 h 3370881"/>
                          <a:gd name="connsiteX454" fmla="*/ 555980 w 2657256"/>
                          <a:gd name="connsiteY454" fmla="*/ 2313892 h 3370881"/>
                          <a:gd name="connsiteX455" fmla="*/ 524435 w 2657256"/>
                          <a:gd name="connsiteY455" fmla="*/ 2348905 h 3370881"/>
                          <a:gd name="connsiteX456" fmla="*/ 502023 w 2657256"/>
                          <a:gd name="connsiteY456" fmla="*/ 2362352 h 3370881"/>
                          <a:gd name="connsiteX457" fmla="*/ 461682 w 2657256"/>
                          <a:gd name="connsiteY457" fmla="*/ 2389246 h 3370881"/>
                          <a:gd name="connsiteX458" fmla="*/ 448235 w 2657256"/>
                          <a:gd name="connsiteY458" fmla="*/ 2398211 h 3370881"/>
                          <a:gd name="connsiteX459" fmla="*/ 430306 w 2657256"/>
                          <a:gd name="connsiteY459" fmla="*/ 2407176 h 3370881"/>
                          <a:gd name="connsiteX460" fmla="*/ 412376 w 2657256"/>
                          <a:gd name="connsiteY460" fmla="*/ 2420623 h 3370881"/>
                          <a:gd name="connsiteX461" fmla="*/ 389965 w 2657256"/>
                          <a:gd name="connsiteY461" fmla="*/ 2429587 h 3370881"/>
                          <a:gd name="connsiteX462" fmla="*/ 372035 w 2657256"/>
                          <a:gd name="connsiteY462" fmla="*/ 2443034 h 3370881"/>
                          <a:gd name="connsiteX463" fmla="*/ 318247 w 2657256"/>
                          <a:gd name="connsiteY463" fmla="*/ 2474411 h 3370881"/>
                          <a:gd name="connsiteX464" fmla="*/ 304800 w 2657256"/>
                          <a:gd name="connsiteY464" fmla="*/ 2492340 h 3370881"/>
                          <a:gd name="connsiteX465" fmla="*/ 282388 w 2657256"/>
                          <a:gd name="connsiteY465" fmla="*/ 2519234 h 3370881"/>
                          <a:gd name="connsiteX466" fmla="*/ 295835 w 2657256"/>
                          <a:gd name="connsiteY466" fmla="*/ 2815070 h 3370881"/>
                          <a:gd name="connsiteX467" fmla="*/ 300318 w 2657256"/>
                          <a:gd name="connsiteY467" fmla="*/ 2837481 h 3370881"/>
                          <a:gd name="connsiteX468" fmla="*/ 304800 w 2657256"/>
                          <a:gd name="connsiteY468" fmla="*/ 2868858 h 3370881"/>
                          <a:gd name="connsiteX469" fmla="*/ 309282 w 2657256"/>
                          <a:gd name="connsiteY469" fmla="*/ 2927129 h 3370881"/>
                          <a:gd name="connsiteX470" fmla="*/ 322729 w 2657256"/>
                          <a:gd name="connsiteY470" fmla="*/ 2985399 h 3370881"/>
                          <a:gd name="connsiteX471" fmla="*/ 327212 w 2657256"/>
                          <a:gd name="connsiteY471" fmla="*/ 3012293 h 3370881"/>
                          <a:gd name="connsiteX472" fmla="*/ 331694 w 2657256"/>
                          <a:gd name="connsiteY472" fmla="*/ 3043670 h 3370881"/>
                          <a:gd name="connsiteX473" fmla="*/ 345141 w 2657256"/>
                          <a:gd name="connsiteY473" fmla="*/ 3070564 h 3370881"/>
                          <a:gd name="connsiteX474" fmla="*/ 367553 w 2657256"/>
                          <a:gd name="connsiteY474" fmla="*/ 3124352 h 3370881"/>
                          <a:gd name="connsiteX475" fmla="*/ 381000 w 2657256"/>
                          <a:gd name="connsiteY475" fmla="*/ 3182623 h 3370881"/>
                          <a:gd name="connsiteX476" fmla="*/ 389965 w 2657256"/>
                          <a:gd name="connsiteY476" fmla="*/ 3196070 h 3370881"/>
                          <a:gd name="connsiteX477" fmla="*/ 394447 w 2657256"/>
                          <a:gd name="connsiteY477" fmla="*/ 3213999 h 3370881"/>
                          <a:gd name="connsiteX478" fmla="*/ 412376 w 2657256"/>
                          <a:gd name="connsiteY478" fmla="*/ 3245376 h 3370881"/>
                          <a:gd name="connsiteX479" fmla="*/ 416859 w 2657256"/>
                          <a:gd name="connsiteY479" fmla="*/ 3258823 h 3370881"/>
                          <a:gd name="connsiteX480" fmla="*/ 425823 w 2657256"/>
                          <a:gd name="connsiteY480" fmla="*/ 3272270 h 3370881"/>
                          <a:gd name="connsiteX481" fmla="*/ 439270 w 2657256"/>
                          <a:gd name="connsiteY481" fmla="*/ 3303646 h 3370881"/>
                          <a:gd name="connsiteX482" fmla="*/ 439270 w 2657256"/>
                          <a:gd name="connsiteY482" fmla="*/ 3352952 h 3370881"/>
                          <a:gd name="connsiteX483" fmla="*/ 430306 w 2657256"/>
                          <a:gd name="connsiteY483" fmla="*/ 3366399 h 3370881"/>
                          <a:gd name="connsiteX484" fmla="*/ 412376 w 2657256"/>
                          <a:gd name="connsiteY484" fmla="*/ 3370881 h 3370881"/>
                          <a:gd name="connsiteX485" fmla="*/ 295835 w 2657256"/>
                          <a:gd name="connsiteY485" fmla="*/ 3357434 h 3370881"/>
                          <a:gd name="connsiteX486" fmla="*/ 264459 w 2657256"/>
                          <a:gd name="connsiteY486" fmla="*/ 3276752 h 3370881"/>
                          <a:gd name="connsiteX487" fmla="*/ 259976 w 2657256"/>
                          <a:gd name="connsiteY487" fmla="*/ 3240893 h 3370881"/>
                          <a:gd name="connsiteX488" fmla="*/ 246529 w 2657256"/>
                          <a:gd name="connsiteY488" fmla="*/ 3178140 h 3370881"/>
                          <a:gd name="connsiteX489" fmla="*/ 237565 w 2657256"/>
                          <a:gd name="connsiteY489" fmla="*/ 3084011 h 3370881"/>
                          <a:gd name="connsiteX490" fmla="*/ 228600 w 2657256"/>
                          <a:gd name="connsiteY490" fmla="*/ 3057117 h 3370881"/>
                          <a:gd name="connsiteX491" fmla="*/ 219635 w 2657256"/>
                          <a:gd name="connsiteY491" fmla="*/ 3021258 h 3370881"/>
                          <a:gd name="connsiteX492" fmla="*/ 206188 w 2657256"/>
                          <a:gd name="connsiteY492" fmla="*/ 2980917 h 3370881"/>
                          <a:gd name="connsiteX493" fmla="*/ 201706 w 2657256"/>
                          <a:gd name="connsiteY493" fmla="*/ 2949540 h 3370881"/>
                          <a:gd name="connsiteX494" fmla="*/ 197223 w 2657256"/>
                          <a:gd name="connsiteY494" fmla="*/ 2927129 h 3370881"/>
                          <a:gd name="connsiteX495" fmla="*/ 192741 w 2657256"/>
                          <a:gd name="connsiteY495" fmla="*/ 2891270 h 3370881"/>
                          <a:gd name="connsiteX496" fmla="*/ 188259 w 2657256"/>
                          <a:gd name="connsiteY496" fmla="*/ 2850929 h 3370881"/>
                          <a:gd name="connsiteX497" fmla="*/ 179294 w 2657256"/>
                          <a:gd name="connsiteY497" fmla="*/ 2824034 h 3370881"/>
                          <a:gd name="connsiteX498" fmla="*/ 165847 w 2657256"/>
                          <a:gd name="connsiteY498" fmla="*/ 2774729 h 3370881"/>
                          <a:gd name="connsiteX499" fmla="*/ 161365 w 2657256"/>
                          <a:gd name="connsiteY499" fmla="*/ 2747834 h 3370881"/>
                          <a:gd name="connsiteX500" fmla="*/ 156882 w 2657256"/>
                          <a:gd name="connsiteY500" fmla="*/ 2559576 h 3370881"/>
                          <a:gd name="connsiteX501" fmla="*/ 152400 w 2657256"/>
                          <a:gd name="connsiteY501" fmla="*/ 2519234 h 3370881"/>
                          <a:gd name="connsiteX502" fmla="*/ 118035 w 2657256"/>
                          <a:gd name="connsiteY502" fmla="*/ 2400004 h 3370881"/>
                          <a:gd name="connsiteX503" fmla="*/ 117048 w 2657256"/>
                          <a:gd name="connsiteY503" fmla="*/ 2344423 h 3370881"/>
                          <a:gd name="connsiteX504" fmla="*/ 100106 w 2657256"/>
                          <a:gd name="connsiteY504" fmla="*/ 2330976 h 3370881"/>
                          <a:gd name="connsiteX505" fmla="*/ 138953 w 2657256"/>
                          <a:gd name="connsiteY505" fmla="*/ 2313046 h 3370881"/>
                          <a:gd name="connsiteX506" fmla="*/ 152400 w 2657256"/>
                          <a:gd name="connsiteY506" fmla="*/ 2304081 h 3370881"/>
                          <a:gd name="connsiteX507" fmla="*/ 170329 w 2657256"/>
                          <a:gd name="connsiteY507" fmla="*/ 2259258 h 3370881"/>
                          <a:gd name="connsiteX508" fmla="*/ 188259 w 2657256"/>
                          <a:gd name="connsiteY508" fmla="*/ 2223399 h 3370881"/>
                          <a:gd name="connsiteX509" fmla="*/ 206188 w 2657256"/>
                          <a:gd name="connsiteY509" fmla="*/ 2187540 h 3370881"/>
                          <a:gd name="connsiteX510" fmla="*/ 210670 w 2657256"/>
                          <a:gd name="connsiteY510" fmla="*/ 2174093 h 3370881"/>
                          <a:gd name="connsiteX511" fmla="*/ 219635 w 2657256"/>
                          <a:gd name="connsiteY511" fmla="*/ 2115823 h 3370881"/>
                          <a:gd name="connsiteX512" fmla="*/ 210670 w 2657256"/>
                          <a:gd name="connsiteY512" fmla="*/ 1958940 h 3370881"/>
                          <a:gd name="connsiteX513" fmla="*/ 192741 w 2657256"/>
                          <a:gd name="connsiteY513" fmla="*/ 1923081 h 3370881"/>
                          <a:gd name="connsiteX514" fmla="*/ 179294 w 2657256"/>
                          <a:gd name="connsiteY514" fmla="*/ 1891705 h 3370881"/>
                          <a:gd name="connsiteX515" fmla="*/ 165847 w 2657256"/>
                          <a:gd name="connsiteY515" fmla="*/ 1864811 h 3370881"/>
                          <a:gd name="connsiteX516" fmla="*/ 152400 w 2657256"/>
                          <a:gd name="connsiteY516" fmla="*/ 1833434 h 3370881"/>
                          <a:gd name="connsiteX517" fmla="*/ 143435 w 2657256"/>
                          <a:gd name="connsiteY517" fmla="*/ 1819987 h 3370881"/>
                          <a:gd name="connsiteX518" fmla="*/ 107576 w 2657256"/>
                          <a:gd name="connsiteY518" fmla="*/ 1784129 h 3370881"/>
                          <a:gd name="connsiteX519" fmla="*/ 94129 w 2657256"/>
                          <a:gd name="connsiteY519" fmla="*/ 1779646 h 3370881"/>
                          <a:gd name="connsiteX520" fmla="*/ 71718 w 2657256"/>
                          <a:gd name="connsiteY520" fmla="*/ 1770681 h 3370881"/>
                          <a:gd name="connsiteX521" fmla="*/ 58270 w 2657256"/>
                          <a:gd name="connsiteY521" fmla="*/ 1761717 h 3370881"/>
                          <a:gd name="connsiteX522" fmla="*/ 26894 w 2657256"/>
                          <a:gd name="connsiteY522" fmla="*/ 1730340 h 3370881"/>
                          <a:gd name="connsiteX523" fmla="*/ 0 w 2657256"/>
                          <a:gd name="connsiteY523" fmla="*/ 1707929 h 3370881"/>
                          <a:gd name="connsiteX0" fmla="*/ 0 w 2657256"/>
                          <a:gd name="connsiteY0" fmla="*/ 1707929 h 3370881"/>
                          <a:gd name="connsiteX1" fmla="*/ 22412 w 2657256"/>
                          <a:gd name="connsiteY1" fmla="*/ 1698964 h 3370881"/>
                          <a:gd name="connsiteX2" fmla="*/ 31376 w 2657256"/>
                          <a:gd name="connsiteY2" fmla="*/ 1681034 h 3370881"/>
                          <a:gd name="connsiteX3" fmla="*/ 44823 w 2657256"/>
                          <a:gd name="connsiteY3" fmla="*/ 1672070 h 3370881"/>
                          <a:gd name="connsiteX4" fmla="*/ 58270 w 2657256"/>
                          <a:gd name="connsiteY4" fmla="*/ 1654140 h 3370881"/>
                          <a:gd name="connsiteX5" fmla="*/ 76200 w 2657256"/>
                          <a:gd name="connsiteY5" fmla="*/ 1645176 h 3370881"/>
                          <a:gd name="connsiteX6" fmla="*/ 98612 w 2657256"/>
                          <a:gd name="connsiteY6" fmla="*/ 1636211 h 3370881"/>
                          <a:gd name="connsiteX7" fmla="*/ 125506 w 2657256"/>
                          <a:gd name="connsiteY7" fmla="*/ 1627246 h 3370881"/>
                          <a:gd name="connsiteX8" fmla="*/ 152400 w 2657256"/>
                          <a:gd name="connsiteY8" fmla="*/ 1609317 h 3370881"/>
                          <a:gd name="connsiteX9" fmla="*/ 170329 w 2657256"/>
                          <a:gd name="connsiteY9" fmla="*/ 1600352 h 3370881"/>
                          <a:gd name="connsiteX10" fmla="*/ 188259 w 2657256"/>
                          <a:gd name="connsiteY10" fmla="*/ 1582423 h 3370881"/>
                          <a:gd name="connsiteX11" fmla="*/ 228600 w 2657256"/>
                          <a:gd name="connsiteY11" fmla="*/ 1564493 h 3370881"/>
                          <a:gd name="connsiteX12" fmla="*/ 255494 w 2657256"/>
                          <a:gd name="connsiteY12" fmla="*/ 1546564 h 3370881"/>
                          <a:gd name="connsiteX13" fmla="*/ 300318 w 2657256"/>
                          <a:gd name="connsiteY13" fmla="*/ 1524152 h 3370881"/>
                          <a:gd name="connsiteX14" fmla="*/ 313765 w 2657256"/>
                          <a:gd name="connsiteY14" fmla="*/ 1515187 h 3370881"/>
                          <a:gd name="connsiteX15" fmla="*/ 340659 w 2657256"/>
                          <a:gd name="connsiteY15" fmla="*/ 1510705 h 3370881"/>
                          <a:gd name="connsiteX16" fmla="*/ 363070 w 2657256"/>
                          <a:gd name="connsiteY16" fmla="*/ 1506223 h 3370881"/>
                          <a:gd name="connsiteX17" fmla="*/ 389965 w 2657256"/>
                          <a:gd name="connsiteY17" fmla="*/ 1501740 h 3370881"/>
                          <a:gd name="connsiteX18" fmla="*/ 425823 w 2657256"/>
                          <a:gd name="connsiteY18" fmla="*/ 1497258 h 3370881"/>
                          <a:gd name="connsiteX19" fmla="*/ 470647 w 2657256"/>
                          <a:gd name="connsiteY19" fmla="*/ 1488293 h 3370881"/>
                          <a:gd name="connsiteX20" fmla="*/ 515470 w 2657256"/>
                          <a:gd name="connsiteY20" fmla="*/ 1479329 h 3370881"/>
                          <a:gd name="connsiteX21" fmla="*/ 528918 w 2657256"/>
                          <a:gd name="connsiteY21" fmla="*/ 1470364 h 3370881"/>
                          <a:gd name="connsiteX22" fmla="*/ 600635 w 2657256"/>
                          <a:gd name="connsiteY22" fmla="*/ 1456917 h 3370881"/>
                          <a:gd name="connsiteX23" fmla="*/ 690282 w 2657256"/>
                          <a:gd name="connsiteY23" fmla="*/ 1447952 h 3370881"/>
                          <a:gd name="connsiteX24" fmla="*/ 793376 w 2657256"/>
                          <a:gd name="connsiteY24" fmla="*/ 1452434 h 3370881"/>
                          <a:gd name="connsiteX25" fmla="*/ 874059 w 2657256"/>
                          <a:gd name="connsiteY25" fmla="*/ 1465881 h 3370881"/>
                          <a:gd name="connsiteX26" fmla="*/ 914400 w 2657256"/>
                          <a:gd name="connsiteY26" fmla="*/ 1470364 h 3370881"/>
                          <a:gd name="connsiteX27" fmla="*/ 1030941 w 2657256"/>
                          <a:gd name="connsiteY27" fmla="*/ 1483811 h 3370881"/>
                          <a:gd name="connsiteX28" fmla="*/ 1151965 w 2657256"/>
                          <a:gd name="connsiteY28" fmla="*/ 1492776 h 3370881"/>
                          <a:gd name="connsiteX29" fmla="*/ 1281953 w 2657256"/>
                          <a:gd name="connsiteY29" fmla="*/ 1501740 h 3370881"/>
                          <a:gd name="connsiteX30" fmla="*/ 1465729 w 2657256"/>
                          <a:gd name="connsiteY30" fmla="*/ 1497258 h 3370881"/>
                          <a:gd name="connsiteX31" fmla="*/ 1510553 w 2657256"/>
                          <a:gd name="connsiteY31" fmla="*/ 1492776 h 3370881"/>
                          <a:gd name="connsiteX32" fmla="*/ 1582270 w 2657256"/>
                          <a:gd name="connsiteY32" fmla="*/ 1461399 h 3370881"/>
                          <a:gd name="connsiteX33" fmla="*/ 1604682 w 2657256"/>
                          <a:gd name="connsiteY33" fmla="*/ 1456917 h 3370881"/>
                          <a:gd name="connsiteX34" fmla="*/ 1622612 w 2657256"/>
                          <a:gd name="connsiteY34" fmla="*/ 1447952 h 3370881"/>
                          <a:gd name="connsiteX35" fmla="*/ 1645023 w 2657256"/>
                          <a:gd name="connsiteY35" fmla="*/ 1438987 h 3370881"/>
                          <a:gd name="connsiteX36" fmla="*/ 1662953 w 2657256"/>
                          <a:gd name="connsiteY36" fmla="*/ 1425540 h 3370881"/>
                          <a:gd name="connsiteX37" fmla="*/ 1698812 w 2657256"/>
                          <a:gd name="connsiteY37" fmla="*/ 1407611 h 3370881"/>
                          <a:gd name="connsiteX38" fmla="*/ 1739153 w 2657256"/>
                          <a:gd name="connsiteY38" fmla="*/ 1380717 h 3370881"/>
                          <a:gd name="connsiteX39" fmla="*/ 1752600 w 2657256"/>
                          <a:gd name="connsiteY39" fmla="*/ 1367270 h 3370881"/>
                          <a:gd name="connsiteX40" fmla="*/ 1775012 w 2657256"/>
                          <a:gd name="connsiteY40" fmla="*/ 1353823 h 3370881"/>
                          <a:gd name="connsiteX41" fmla="*/ 1797423 w 2657256"/>
                          <a:gd name="connsiteY41" fmla="*/ 1335893 h 3370881"/>
                          <a:gd name="connsiteX42" fmla="*/ 1810870 w 2657256"/>
                          <a:gd name="connsiteY42" fmla="*/ 1304517 h 3370881"/>
                          <a:gd name="connsiteX43" fmla="*/ 1815353 w 2657256"/>
                          <a:gd name="connsiteY43" fmla="*/ 1291070 h 3370881"/>
                          <a:gd name="connsiteX44" fmla="*/ 1801906 w 2657256"/>
                          <a:gd name="connsiteY44" fmla="*/ 1138670 h 3370881"/>
                          <a:gd name="connsiteX45" fmla="*/ 1792941 w 2657256"/>
                          <a:gd name="connsiteY45" fmla="*/ 1125223 h 3370881"/>
                          <a:gd name="connsiteX46" fmla="*/ 1757082 w 2657256"/>
                          <a:gd name="connsiteY46" fmla="*/ 1093846 h 3370881"/>
                          <a:gd name="connsiteX47" fmla="*/ 1730188 w 2657256"/>
                          <a:gd name="connsiteY47" fmla="*/ 1066952 h 3370881"/>
                          <a:gd name="connsiteX48" fmla="*/ 1703294 w 2657256"/>
                          <a:gd name="connsiteY48" fmla="*/ 1049023 h 3370881"/>
                          <a:gd name="connsiteX49" fmla="*/ 1622612 w 2657256"/>
                          <a:gd name="connsiteY49" fmla="*/ 1053505 h 3370881"/>
                          <a:gd name="connsiteX50" fmla="*/ 1595718 w 2657256"/>
                          <a:gd name="connsiteY50" fmla="*/ 1062470 h 3370881"/>
                          <a:gd name="connsiteX51" fmla="*/ 1573306 w 2657256"/>
                          <a:gd name="connsiteY51" fmla="*/ 1066952 h 3370881"/>
                          <a:gd name="connsiteX52" fmla="*/ 1453385 w 2657256"/>
                          <a:gd name="connsiteY52" fmla="*/ 1082761 h 3370881"/>
                          <a:gd name="connsiteX53" fmla="*/ 1326776 w 2657256"/>
                          <a:gd name="connsiteY53" fmla="*/ 1062470 h 3370881"/>
                          <a:gd name="connsiteX54" fmla="*/ 1308847 w 2657256"/>
                          <a:gd name="connsiteY54" fmla="*/ 1057987 h 3370881"/>
                          <a:gd name="connsiteX55" fmla="*/ 1277470 w 2657256"/>
                          <a:gd name="connsiteY55" fmla="*/ 1053505 h 3370881"/>
                          <a:gd name="connsiteX56" fmla="*/ 1259541 w 2657256"/>
                          <a:gd name="connsiteY56" fmla="*/ 1049023 h 3370881"/>
                          <a:gd name="connsiteX57" fmla="*/ 1232647 w 2657256"/>
                          <a:gd name="connsiteY57" fmla="*/ 1044540 h 3370881"/>
                          <a:gd name="connsiteX58" fmla="*/ 1053353 w 2657256"/>
                          <a:gd name="connsiteY58" fmla="*/ 1049023 h 3370881"/>
                          <a:gd name="connsiteX59" fmla="*/ 1035423 w 2657256"/>
                          <a:gd name="connsiteY59" fmla="*/ 1053505 h 3370881"/>
                          <a:gd name="connsiteX60" fmla="*/ 1008529 w 2657256"/>
                          <a:gd name="connsiteY60" fmla="*/ 1057987 h 3370881"/>
                          <a:gd name="connsiteX61" fmla="*/ 995082 w 2657256"/>
                          <a:gd name="connsiteY61" fmla="*/ 1062470 h 3370881"/>
                          <a:gd name="connsiteX62" fmla="*/ 945776 w 2657256"/>
                          <a:gd name="connsiteY62" fmla="*/ 1031093 h 3370881"/>
                          <a:gd name="connsiteX63" fmla="*/ 941294 w 2657256"/>
                          <a:gd name="connsiteY63" fmla="*/ 1017646 h 3370881"/>
                          <a:gd name="connsiteX64" fmla="*/ 932329 w 2657256"/>
                          <a:gd name="connsiteY64" fmla="*/ 919034 h 3370881"/>
                          <a:gd name="connsiteX65" fmla="*/ 914400 w 2657256"/>
                          <a:gd name="connsiteY65" fmla="*/ 901105 h 3370881"/>
                          <a:gd name="connsiteX66" fmla="*/ 918882 w 2657256"/>
                          <a:gd name="connsiteY66" fmla="*/ 869729 h 3370881"/>
                          <a:gd name="connsiteX67" fmla="*/ 941294 w 2657256"/>
                          <a:gd name="connsiteY67" fmla="*/ 865246 h 3370881"/>
                          <a:gd name="connsiteX68" fmla="*/ 959223 w 2657256"/>
                          <a:gd name="connsiteY68" fmla="*/ 851799 h 3370881"/>
                          <a:gd name="connsiteX69" fmla="*/ 990600 w 2657256"/>
                          <a:gd name="connsiteY69" fmla="*/ 847317 h 3370881"/>
                          <a:gd name="connsiteX70" fmla="*/ 1129553 w 2657256"/>
                          <a:gd name="connsiteY70" fmla="*/ 838352 h 3370881"/>
                          <a:gd name="connsiteX71" fmla="*/ 1147482 w 2657256"/>
                          <a:gd name="connsiteY71" fmla="*/ 829387 h 3370881"/>
                          <a:gd name="connsiteX72" fmla="*/ 1178859 w 2657256"/>
                          <a:gd name="connsiteY72" fmla="*/ 806976 h 3370881"/>
                          <a:gd name="connsiteX73" fmla="*/ 1192306 w 2657256"/>
                          <a:gd name="connsiteY73" fmla="*/ 793529 h 3370881"/>
                          <a:gd name="connsiteX74" fmla="*/ 1214718 w 2657256"/>
                          <a:gd name="connsiteY74" fmla="*/ 784564 h 3370881"/>
                          <a:gd name="connsiteX75" fmla="*/ 1241612 w 2657256"/>
                          <a:gd name="connsiteY75" fmla="*/ 771117 h 3370881"/>
                          <a:gd name="connsiteX76" fmla="*/ 1277470 w 2657256"/>
                          <a:gd name="connsiteY76" fmla="*/ 753187 h 3370881"/>
                          <a:gd name="connsiteX77" fmla="*/ 1295400 w 2657256"/>
                          <a:gd name="connsiteY77" fmla="*/ 730776 h 3370881"/>
                          <a:gd name="connsiteX78" fmla="*/ 1317812 w 2657256"/>
                          <a:gd name="connsiteY78" fmla="*/ 708364 h 3370881"/>
                          <a:gd name="connsiteX79" fmla="*/ 1353670 w 2657256"/>
                          <a:gd name="connsiteY79" fmla="*/ 663540 h 3370881"/>
                          <a:gd name="connsiteX80" fmla="*/ 1371600 w 2657256"/>
                          <a:gd name="connsiteY80" fmla="*/ 636646 h 3370881"/>
                          <a:gd name="connsiteX81" fmla="*/ 1380565 w 2657256"/>
                          <a:gd name="connsiteY81" fmla="*/ 596305 h 3370881"/>
                          <a:gd name="connsiteX82" fmla="*/ 1385047 w 2657256"/>
                          <a:gd name="connsiteY82" fmla="*/ 582858 h 3370881"/>
                          <a:gd name="connsiteX83" fmla="*/ 1380565 w 2657256"/>
                          <a:gd name="connsiteY83" fmla="*/ 533552 h 3370881"/>
                          <a:gd name="connsiteX84" fmla="*/ 1367118 w 2657256"/>
                          <a:gd name="connsiteY84" fmla="*/ 524587 h 3370881"/>
                          <a:gd name="connsiteX85" fmla="*/ 1349188 w 2657256"/>
                          <a:gd name="connsiteY85" fmla="*/ 520105 h 3370881"/>
                          <a:gd name="connsiteX86" fmla="*/ 1326776 w 2657256"/>
                          <a:gd name="connsiteY86" fmla="*/ 511140 h 3370881"/>
                          <a:gd name="connsiteX87" fmla="*/ 1281953 w 2657256"/>
                          <a:gd name="connsiteY87" fmla="*/ 515623 h 3370881"/>
                          <a:gd name="connsiteX88" fmla="*/ 1250576 w 2657256"/>
                          <a:gd name="connsiteY88" fmla="*/ 529070 h 3370881"/>
                          <a:gd name="connsiteX89" fmla="*/ 1210235 w 2657256"/>
                          <a:gd name="connsiteY89" fmla="*/ 542517 h 3370881"/>
                          <a:gd name="connsiteX90" fmla="*/ 1183341 w 2657256"/>
                          <a:gd name="connsiteY90" fmla="*/ 555964 h 3370881"/>
                          <a:gd name="connsiteX91" fmla="*/ 1160929 w 2657256"/>
                          <a:gd name="connsiteY91" fmla="*/ 569411 h 3370881"/>
                          <a:gd name="connsiteX92" fmla="*/ 1134035 w 2657256"/>
                          <a:gd name="connsiteY92" fmla="*/ 578376 h 3370881"/>
                          <a:gd name="connsiteX93" fmla="*/ 1111623 w 2657256"/>
                          <a:gd name="connsiteY93" fmla="*/ 587340 h 3370881"/>
                          <a:gd name="connsiteX94" fmla="*/ 1084729 w 2657256"/>
                          <a:gd name="connsiteY94" fmla="*/ 596305 h 3370881"/>
                          <a:gd name="connsiteX95" fmla="*/ 986118 w 2657256"/>
                          <a:gd name="connsiteY95" fmla="*/ 591823 h 3370881"/>
                          <a:gd name="connsiteX96" fmla="*/ 927847 w 2657256"/>
                          <a:gd name="connsiteY96" fmla="*/ 578376 h 3370881"/>
                          <a:gd name="connsiteX97" fmla="*/ 896470 w 2657256"/>
                          <a:gd name="connsiteY97" fmla="*/ 555964 h 3370881"/>
                          <a:gd name="connsiteX98" fmla="*/ 883023 w 2657256"/>
                          <a:gd name="connsiteY98" fmla="*/ 546999 h 3370881"/>
                          <a:gd name="connsiteX99" fmla="*/ 865094 w 2657256"/>
                          <a:gd name="connsiteY99" fmla="*/ 497693 h 3370881"/>
                          <a:gd name="connsiteX100" fmla="*/ 869576 w 2657256"/>
                          <a:gd name="connsiteY100" fmla="*/ 403564 h 3370881"/>
                          <a:gd name="connsiteX101" fmla="*/ 874059 w 2657256"/>
                          <a:gd name="connsiteY101" fmla="*/ 385634 h 3370881"/>
                          <a:gd name="connsiteX102" fmla="*/ 883023 w 2657256"/>
                          <a:gd name="connsiteY102" fmla="*/ 372187 h 3370881"/>
                          <a:gd name="connsiteX103" fmla="*/ 909918 w 2657256"/>
                          <a:gd name="connsiteY103" fmla="*/ 363223 h 3370881"/>
                          <a:gd name="connsiteX104" fmla="*/ 914400 w 2657256"/>
                          <a:gd name="connsiteY104" fmla="*/ 385634 h 3370881"/>
                          <a:gd name="connsiteX105" fmla="*/ 909918 w 2657256"/>
                          <a:gd name="connsiteY105" fmla="*/ 408046 h 3370881"/>
                          <a:gd name="connsiteX106" fmla="*/ 900953 w 2657256"/>
                          <a:gd name="connsiteY106" fmla="*/ 466317 h 3370881"/>
                          <a:gd name="connsiteX107" fmla="*/ 905435 w 2657256"/>
                          <a:gd name="connsiteY107" fmla="*/ 515623 h 3370881"/>
                          <a:gd name="connsiteX108" fmla="*/ 932329 w 2657256"/>
                          <a:gd name="connsiteY108" fmla="*/ 551481 h 3370881"/>
                          <a:gd name="connsiteX109" fmla="*/ 954741 w 2657256"/>
                          <a:gd name="connsiteY109" fmla="*/ 560446 h 3370881"/>
                          <a:gd name="connsiteX110" fmla="*/ 972670 w 2657256"/>
                          <a:gd name="connsiteY110" fmla="*/ 569411 h 3370881"/>
                          <a:gd name="connsiteX111" fmla="*/ 1066800 w 2657256"/>
                          <a:gd name="connsiteY111" fmla="*/ 564929 h 3370881"/>
                          <a:gd name="connsiteX112" fmla="*/ 1111623 w 2657256"/>
                          <a:gd name="connsiteY112" fmla="*/ 551481 h 3370881"/>
                          <a:gd name="connsiteX113" fmla="*/ 1129553 w 2657256"/>
                          <a:gd name="connsiteY113" fmla="*/ 538034 h 3370881"/>
                          <a:gd name="connsiteX114" fmla="*/ 1156447 w 2657256"/>
                          <a:gd name="connsiteY114" fmla="*/ 511140 h 3370881"/>
                          <a:gd name="connsiteX115" fmla="*/ 1160929 w 2657256"/>
                          <a:gd name="connsiteY115" fmla="*/ 493211 h 3370881"/>
                          <a:gd name="connsiteX116" fmla="*/ 1178859 w 2657256"/>
                          <a:gd name="connsiteY116" fmla="*/ 331846 h 3370881"/>
                          <a:gd name="connsiteX117" fmla="*/ 1215315 w 2657256"/>
                          <a:gd name="connsiteY117" fmla="*/ 270289 h 3370881"/>
                          <a:gd name="connsiteX118" fmla="*/ 1214718 w 2657256"/>
                          <a:gd name="connsiteY118" fmla="*/ 367705 h 3370881"/>
                          <a:gd name="connsiteX119" fmla="*/ 1201270 w 2657256"/>
                          <a:gd name="connsiteY119" fmla="*/ 412529 h 3370881"/>
                          <a:gd name="connsiteX120" fmla="*/ 1210235 w 2657256"/>
                          <a:gd name="connsiteY120" fmla="*/ 461834 h 3370881"/>
                          <a:gd name="connsiteX121" fmla="*/ 1214718 w 2657256"/>
                          <a:gd name="connsiteY121" fmla="*/ 475281 h 3370881"/>
                          <a:gd name="connsiteX122" fmla="*/ 1228165 w 2657256"/>
                          <a:gd name="connsiteY122" fmla="*/ 484246 h 3370881"/>
                          <a:gd name="connsiteX123" fmla="*/ 1250576 w 2657256"/>
                          <a:gd name="connsiteY123" fmla="*/ 502176 h 3370881"/>
                          <a:gd name="connsiteX124" fmla="*/ 1317812 w 2657256"/>
                          <a:gd name="connsiteY124" fmla="*/ 497693 h 3370881"/>
                          <a:gd name="connsiteX125" fmla="*/ 1353670 w 2657256"/>
                          <a:gd name="connsiteY125" fmla="*/ 488729 h 3370881"/>
                          <a:gd name="connsiteX126" fmla="*/ 1506070 w 2657256"/>
                          <a:gd name="connsiteY126" fmla="*/ 457352 h 3370881"/>
                          <a:gd name="connsiteX127" fmla="*/ 1550894 w 2657256"/>
                          <a:gd name="connsiteY127" fmla="*/ 430458 h 3370881"/>
                          <a:gd name="connsiteX128" fmla="*/ 1564341 w 2657256"/>
                          <a:gd name="connsiteY128" fmla="*/ 417011 h 3370881"/>
                          <a:gd name="connsiteX129" fmla="*/ 1586753 w 2657256"/>
                          <a:gd name="connsiteY129" fmla="*/ 399081 h 3370881"/>
                          <a:gd name="connsiteX130" fmla="*/ 1595718 w 2657256"/>
                          <a:gd name="connsiteY130" fmla="*/ 381152 h 3370881"/>
                          <a:gd name="connsiteX131" fmla="*/ 1600200 w 2657256"/>
                          <a:gd name="connsiteY131" fmla="*/ 363223 h 3370881"/>
                          <a:gd name="connsiteX132" fmla="*/ 1609165 w 2657256"/>
                          <a:gd name="connsiteY132" fmla="*/ 313917 h 3370881"/>
                          <a:gd name="connsiteX133" fmla="*/ 1537447 w 2657256"/>
                          <a:gd name="connsiteY133" fmla="*/ 188411 h 3370881"/>
                          <a:gd name="connsiteX134" fmla="*/ 1613647 w 2657256"/>
                          <a:gd name="connsiteY134" fmla="*/ 399081 h 3370881"/>
                          <a:gd name="connsiteX135" fmla="*/ 1627094 w 2657256"/>
                          <a:gd name="connsiteY135" fmla="*/ 417011 h 3370881"/>
                          <a:gd name="connsiteX136" fmla="*/ 1658470 w 2657256"/>
                          <a:gd name="connsiteY136" fmla="*/ 412529 h 3370881"/>
                          <a:gd name="connsiteX137" fmla="*/ 1685365 w 2657256"/>
                          <a:gd name="connsiteY137" fmla="*/ 390117 h 3370881"/>
                          <a:gd name="connsiteX138" fmla="*/ 1694329 w 2657256"/>
                          <a:gd name="connsiteY138" fmla="*/ 376670 h 3370881"/>
                          <a:gd name="connsiteX139" fmla="*/ 1734670 w 2657256"/>
                          <a:gd name="connsiteY139" fmla="*/ 354258 h 3370881"/>
                          <a:gd name="connsiteX140" fmla="*/ 1743635 w 2657256"/>
                          <a:gd name="connsiteY140" fmla="*/ 340811 h 3370881"/>
                          <a:gd name="connsiteX141" fmla="*/ 1757082 w 2657256"/>
                          <a:gd name="connsiteY141" fmla="*/ 336329 h 3370881"/>
                          <a:gd name="connsiteX142" fmla="*/ 1808984 w 2657256"/>
                          <a:gd name="connsiteY142" fmla="*/ 249641 h 3370881"/>
                          <a:gd name="connsiteX143" fmla="*/ 1899621 w 2657256"/>
                          <a:gd name="connsiteY143" fmla="*/ 211719 h 3370881"/>
                          <a:gd name="connsiteX144" fmla="*/ 1808984 w 2657256"/>
                          <a:gd name="connsiteY144" fmla="*/ 178521 h 3370881"/>
                          <a:gd name="connsiteX145" fmla="*/ 1772023 w 2657256"/>
                          <a:gd name="connsiteY145" fmla="*/ 77249 h 3370881"/>
                          <a:gd name="connsiteX146" fmla="*/ 1900425 w 2657256"/>
                          <a:gd name="connsiteY146" fmla="*/ 214081 h 3370881"/>
                          <a:gd name="connsiteX147" fmla="*/ 1874221 w 2657256"/>
                          <a:gd name="connsiteY147" fmla="*/ 318698 h 3370881"/>
                          <a:gd name="connsiteX148" fmla="*/ 1788459 w 2657256"/>
                          <a:gd name="connsiteY148" fmla="*/ 367705 h 3370881"/>
                          <a:gd name="connsiteX149" fmla="*/ 1761565 w 2657256"/>
                          <a:gd name="connsiteY149" fmla="*/ 390117 h 3370881"/>
                          <a:gd name="connsiteX150" fmla="*/ 1783976 w 2657256"/>
                          <a:gd name="connsiteY150" fmla="*/ 399081 h 3370881"/>
                          <a:gd name="connsiteX151" fmla="*/ 1878106 w 2657256"/>
                          <a:gd name="connsiteY151" fmla="*/ 390117 h 3370881"/>
                          <a:gd name="connsiteX152" fmla="*/ 1891553 w 2657256"/>
                          <a:gd name="connsiteY152" fmla="*/ 381152 h 3370881"/>
                          <a:gd name="connsiteX153" fmla="*/ 1918447 w 2657256"/>
                          <a:gd name="connsiteY153" fmla="*/ 372187 h 3370881"/>
                          <a:gd name="connsiteX154" fmla="*/ 1940859 w 2657256"/>
                          <a:gd name="connsiteY154" fmla="*/ 358740 h 3370881"/>
                          <a:gd name="connsiteX155" fmla="*/ 1954306 w 2657256"/>
                          <a:gd name="connsiteY155" fmla="*/ 354258 h 3370881"/>
                          <a:gd name="connsiteX156" fmla="*/ 2083304 w 2657256"/>
                          <a:gd name="connsiteY156" fmla="*/ 290281 h 3370881"/>
                          <a:gd name="connsiteX157" fmla="*/ 2166172 w 2657256"/>
                          <a:gd name="connsiteY157" fmla="*/ 215604 h 3370881"/>
                          <a:gd name="connsiteX158" fmla="*/ 2069054 w 2657256"/>
                          <a:gd name="connsiteY158" fmla="*/ 40493 h 3370881"/>
                          <a:gd name="connsiteX159" fmla="*/ 2078225 w 2657256"/>
                          <a:gd name="connsiteY159" fmla="*/ 188681 h 3370881"/>
                          <a:gd name="connsiteX160" fmla="*/ 1999129 w 2657256"/>
                          <a:gd name="connsiteY160" fmla="*/ 358740 h 3370881"/>
                          <a:gd name="connsiteX161" fmla="*/ 1994647 w 2657256"/>
                          <a:gd name="connsiteY161" fmla="*/ 372187 h 3370881"/>
                          <a:gd name="connsiteX162" fmla="*/ 2039470 w 2657256"/>
                          <a:gd name="connsiteY162" fmla="*/ 390117 h 3370881"/>
                          <a:gd name="connsiteX163" fmla="*/ 2115670 w 2657256"/>
                          <a:gd name="connsiteY163" fmla="*/ 390117 h 3370881"/>
                          <a:gd name="connsiteX164" fmla="*/ 2160494 w 2657256"/>
                          <a:gd name="connsiteY164" fmla="*/ 376670 h 3370881"/>
                          <a:gd name="connsiteX165" fmla="*/ 2191870 w 2657256"/>
                          <a:gd name="connsiteY165" fmla="*/ 363223 h 3370881"/>
                          <a:gd name="connsiteX166" fmla="*/ 2205318 w 2657256"/>
                          <a:gd name="connsiteY166" fmla="*/ 358740 h 3370881"/>
                          <a:gd name="connsiteX167" fmla="*/ 2232212 w 2657256"/>
                          <a:gd name="connsiteY167" fmla="*/ 340811 h 3370881"/>
                          <a:gd name="connsiteX168" fmla="*/ 2312894 w 2657256"/>
                          <a:gd name="connsiteY168" fmla="*/ 183929 h 3370881"/>
                          <a:gd name="connsiteX169" fmla="*/ 2339788 w 2657256"/>
                          <a:gd name="connsiteY169" fmla="*/ 151 h 3370881"/>
                          <a:gd name="connsiteX170" fmla="*/ 2357718 w 2657256"/>
                          <a:gd name="connsiteY170" fmla="*/ 215305 h 3370881"/>
                          <a:gd name="connsiteX171" fmla="*/ 2254623 w 2657256"/>
                          <a:gd name="connsiteY171" fmla="*/ 376670 h 3370881"/>
                          <a:gd name="connsiteX172" fmla="*/ 2245659 w 2657256"/>
                          <a:gd name="connsiteY172" fmla="*/ 390117 h 3370881"/>
                          <a:gd name="connsiteX173" fmla="*/ 2254623 w 2657256"/>
                          <a:gd name="connsiteY173" fmla="*/ 403564 h 3370881"/>
                          <a:gd name="connsiteX174" fmla="*/ 2353235 w 2657256"/>
                          <a:gd name="connsiteY174" fmla="*/ 399081 h 3370881"/>
                          <a:gd name="connsiteX175" fmla="*/ 2366682 w 2657256"/>
                          <a:gd name="connsiteY175" fmla="*/ 394599 h 3370881"/>
                          <a:gd name="connsiteX176" fmla="*/ 2389094 w 2657256"/>
                          <a:gd name="connsiteY176" fmla="*/ 390117 h 3370881"/>
                          <a:gd name="connsiteX177" fmla="*/ 2424953 w 2657256"/>
                          <a:gd name="connsiteY177" fmla="*/ 367705 h 3370881"/>
                          <a:gd name="connsiteX178" fmla="*/ 2528047 w 2657256"/>
                          <a:gd name="connsiteY178" fmla="*/ 292700 h 3370881"/>
                          <a:gd name="connsiteX179" fmla="*/ 2541495 w 2657256"/>
                          <a:gd name="connsiteY179" fmla="*/ 62906 h 3370881"/>
                          <a:gd name="connsiteX180" fmla="*/ 2591304 w 2657256"/>
                          <a:gd name="connsiteY180" fmla="*/ 214081 h 3370881"/>
                          <a:gd name="connsiteX181" fmla="*/ 2612315 w 2657256"/>
                          <a:gd name="connsiteY181" fmla="*/ 290907 h 3370881"/>
                          <a:gd name="connsiteX182" fmla="*/ 2650863 w 2657256"/>
                          <a:gd name="connsiteY182" fmla="*/ 344994 h 3370881"/>
                          <a:gd name="connsiteX183" fmla="*/ 2465294 w 2657256"/>
                          <a:gd name="connsiteY183" fmla="*/ 399081 h 3370881"/>
                          <a:gd name="connsiteX184" fmla="*/ 2442882 w 2657256"/>
                          <a:gd name="connsiteY184" fmla="*/ 403564 h 3370881"/>
                          <a:gd name="connsiteX185" fmla="*/ 2398059 w 2657256"/>
                          <a:gd name="connsiteY185" fmla="*/ 417011 h 3370881"/>
                          <a:gd name="connsiteX186" fmla="*/ 2375647 w 2657256"/>
                          <a:gd name="connsiteY186" fmla="*/ 425976 h 3370881"/>
                          <a:gd name="connsiteX187" fmla="*/ 2357718 w 2657256"/>
                          <a:gd name="connsiteY187" fmla="*/ 430458 h 3370881"/>
                          <a:gd name="connsiteX188" fmla="*/ 2344270 w 2657256"/>
                          <a:gd name="connsiteY188" fmla="*/ 461834 h 3370881"/>
                          <a:gd name="connsiteX189" fmla="*/ 2353235 w 2657256"/>
                          <a:gd name="connsiteY189" fmla="*/ 502176 h 3370881"/>
                          <a:gd name="connsiteX190" fmla="*/ 2362200 w 2657256"/>
                          <a:gd name="connsiteY190" fmla="*/ 515623 h 3370881"/>
                          <a:gd name="connsiteX191" fmla="*/ 2344270 w 2657256"/>
                          <a:gd name="connsiteY191" fmla="*/ 587340 h 3370881"/>
                          <a:gd name="connsiteX192" fmla="*/ 2321859 w 2657256"/>
                          <a:gd name="connsiteY192" fmla="*/ 614234 h 3370881"/>
                          <a:gd name="connsiteX193" fmla="*/ 2308412 w 2657256"/>
                          <a:gd name="connsiteY193" fmla="*/ 636646 h 3370881"/>
                          <a:gd name="connsiteX194" fmla="*/ 2281518 w 2657256"/>
                          <a:gd name="connsiteY194" fmla="*/ 641129 h 3370881"/>
                          <a:gd name="connsiteX195" fmla="*/ 2259106 w 2657256"/>
                          <a:gd name="connsiteY195" fmla="*/ 636646 h 3370881"/>
                          <a:gd name="connsiteX196" fmla="*/ 2277035 w 2657256"/>
                          <a:gd name="connsiteY196" fmla="*/ 578376 h 3370881"/>
                          <a:gd name="connsiteX197" fmla="*/ 2290482 w 2657256"/>
                          <a:gd name="connsiteY197" fmla="*/ 542517 h 3370881"/>
                          <a:gd name="connsiteX198" fmla="*/ 2286000 w 2657256"/>
                          <a:gd name="connsiteY198" fmla="*/ 506658 h 3370881"/>
                          <a:gd name="connsiteX199" fmla="*/ 2245659 w 2657256"/>
                          <a:gd name="connsiteY199" fmla="*/ 448387 h 3370881"/>
                          <a:gd name="connsiteX200" fmla="*/ 2200835 w 2657256"/>
                          <a:gd name="connsiteY200" fmla="*/ 430458 h 3370881"/>
                          <a:gd name="connsiteX201" fmla="*/ 2169459 w 2657256"/>
                          <a:gd name="connsiteY201" fmla="*/ 425976 h 3370881"/>
                          <a:gd name="connsiteX202" fmla="*/ 2102223 w 2657256"/>
                          <a:gd name="connsiteY202" fmla="*/ 430458 h 3370881"/>
                          <a:gd name="connsiteX203" fmla="*/ 2084294 w 2657256"/>
                          <a:gd name="connsiteY203" fmla="*/ 439423 h 3370881"/>
                          <a:gd name="connsiteX204" fmla="*/ 2070847 w 2657256"/>
                          <a:gd name="connsiteY204" fmla="*/ 443905 h 3370881"/>
                          <a:gd name="connsiteX205" fmla="*/ 2061882 w 2657256"/>
                          <a:gd name="connsiteY205" fmla="*/ 461834 h 3370881"/>
                          <a:gd name="connsiteX206" fmla="*/ 2034988 w 2657256"/>
                          <a:gd name="connsiteY206" fmla="*/ 475281 h 3370881"/>
                          <a:gd name="connsiteX207" fmla="*/ 1783976 w 2657256"/>
                          <a:gd name="connsiteY207" fmla="*/ 479764 h 3370881"/>
                          <a:gd name="connsiteX208" fmla="*/ 1766047 w 2657256"/>
                          <a:gd name="connsiteY208" fmla="*/ 488729 h 3370881"/>
                          <a:gd name="connsiteX209" fmla="*/ 1703294 w 2657256"/>
                          <a:gd name="connsiteY209" fmla="*/ 506658 h 3370881"/>
                          <a:gd name="connsiteX210" fmla="*/ 1689847 w 2657256"/>
                          <a:gd name="connsiteY210" fmla="*/ 511140 h 3370881"/>
                          <a:gd name="connsiteX211" fmla="*/ 1676400 w 2657256"/>
                          <a:gd name="connsiteY211" fmla="*/ 520105 h 3370881"/>
                          <a:gd name="connsiteX212" fmla="*/ 1649506 w 2657256"/>
                          <a:gd name="connsiteY212" fmla="*/ 529070 h 3370881"/>
                          <a:gd name="connsiteX213" fmla="*/ 1636059 w 2657256"/>
                          <a:gd name="connsiteY213" fmla="*/ 538034 h 3370881"/>
                          <a:gd name="connsiteX214" fmla="*/ 1622612 w 2657256"/>
                          <a:gd name="connsiteY214" fmla="*/ 551481 h 3370881"/>
                          <a:gd name="connsiteX215" fmla="*/ 1609165 w 2657256"/>
                          <a:gd name="connsiteY215" fmla="*/ 555964 h 3370881"/>
                          <a:gd name="connsiteX216" fmla="*/ 1577788 w 2657256"/>
                          <a:gd name="connsiteY216" fmla="*/ 587340 h 3370881"/>
                          <a:gd name="connsiteX217" fmla="*/ 1568823 w 2657256"/>
                          <a:gd name="connsiteY217" fmla="*/ 600787 h 3370881"/>
                          <a:gd name="connsiteX218" fmla="*/ 1555376 w 2657256"/>
                          <a:gd name="connsiteY218" fmla="*/ 614234 h 3370881"/>
                          <a:gd name="connsiteX219" fmla="*/ 1524000 w 2657256"/>
                          <a:gd name="connsiteY219" fmla="*/ 654576 h 3370881"/>
                          <a:gd name="connsiteX220" fmla="*/ 1519518 w 2657256"/>
                          <a:gd name="connsiteY220" fmla="*/ 668023 h 3370881"/>
                          <a:gd name="connsiteX221" fmla="*/ 1528482 w 2657256"/>
                          <a:gd name="connsiteY221" fmla="*/ 708364 h 3370881"/>
                          <a:gd name="connsiteX222" fmla="*/ 1537447 w 2657256"/>
                          <a:gd name="connsiteY222" fmla="*/ 721811 h 3370881"/>
                          <a:gd name="connsiteX223" fmla="*/ 1568823 w 2657256"/>
                          <a:gd name="connsiteY223" fmla="*/ 712846 h 3370881"/>
                          <a:gd name="connsiteX224" fmla="*/ 1600200 w 2657256"/>
                          <a:gd name="connsiteY224" fmla="*/ 712846 h 3370881"/>
                          <a:gd name="connsiteX225" fmla="*/ 1631576 w 2657256"/>
                          <a:gd name="connsiteY225" fmla="*/ 690434 h 3370881"/>
                          <a:gd name="connsiteX226" fmla="*/ 1645023 w 2657256"/>
                          <a:gd name="connsiteY226" fmla="*/ 676987 h 3370881"/>
                          <a:gd name="connsiteX227" fmla="*/ 1685365 w 2657256"/>
                          <a:gd name="connsiteY227" fmla="*/ 645611 h 3370881"/>
                          <a:gd name="connsiteX228" fmla="*/ 1716741 w 2657256"/>
                          <a:gd name="connsiteY228" fmla="*/ 614234 h 3370881"/>
                          <a:gd name="connsiteX229" fmla="*/ 1748118 w 2657256"/>
                          <a:gd name="connsiteY229" fmla="*/ 596305 h 3370881"/>
                          <a:gd name="connsiteX230" fmla="*/ 1761565 w 2657256"/>
                          <a:gd name="connsiteY230" fmla="*/ 591823 h 3370881"/>
                          <a:gd name="connsiteX231" fmla="*/ 1779494 w 2657256"/>
                          <a:gd name="connsiteY231" fmla="*/ 582858 h 3370881"/>
                          <a:gd name="connsiteX232" fmla="*/ 1815353 w 2657256"/>
                          <a:gd name="connsiteY232" fmla="*/ 573893 h 3370881"/>
                          <a:gd name="connsiteX233" fmla="*/ 2030506 w 2657256"/>
                          <a:gd name="connsiteY233" fmla="*/ 578376 h 3370881"/>
                          <a:gd name="connsiteX234" fmla="*/ 2017059 w 2657256"/>
                          <a:gd name="connsiteY234" fmla="*/ 600787 h 3370881"/>
                          <a:gd name="connsiteX235" fmla="*/ 1981200 w 2657256"/>
                          <a:gd name="connsiteY235" fmla="*/ 636646 h 3370881"/>
                          <a:gd name="connsiteX236" fmla="*/ 1967753 w 2657256"/>
                          <a:gd name="connsiteY236" fmla="*/ 650093 h 3370881"/>
                          <a:gd name="connsiteX237" fmla="*/ 1936376 w 2657256"/>
                          <a:gd name="connsiteY237" fmla="*/ 690434 h 3370881"/>
                          <a:gd name="connsiteX238" fmla="*/ 1905000 w 2657256"/>
                          <a:gd name="connsiteY238" fmla="*/ 717329 h 3370881"/>
                          <a:gd name="connsiteX239" fmla="*/ 1860176 w 2657256"/>
                          <a:gd name="connsiteY239" fmla="*/ 735258 h 3370881"/>
                          <a:gd name="connsiteX240" fmla="*/ 1788459 w 2657256"/>
                          <a:gd name="connsiteY240" fmla="*/ 744223 h 3370881"/>
                          <a:gd name="connsiteX241" fmla="*/ 1846729 w 2657256"/>
                          <a:gd name="connsiteY241" fmla="*/ 802493 h 3370881"/>
                          <a:gd name="connsiteX242" fmla="*/ 1913965 w 2657256"/>
                          <a:gd name="connsiteY242" fmla="*/ 829387 h 3370881"/>
                          <a:gd name="connsiteX243" fmla="*/ 1922929 w 2657256"/>
                          <a:gd name="connsiteY243" fmla="*/ 842834 h 3370881"/>
                          <a:gd name="connsiteX244" fmla="*/ 1967753 w 2657256"/>
                          <a:gd name="connsiteY244" fmla="*/ 883176 h 3370881"/>
                          <a:gd name="connsiteX245" fmla="*/ 1981200 w 2657256"/>
                          <a:gd name="connsiteY245" fmla="*/ 896623 h 3370881"/>
                          <a:gd name="connsiteX246" fmla="*/ 1994647 w 2657256"/>
                          <a:gd name="connsiteY246" fmla="*/ 905587 h 3370881"/>
                          <a:gd name="connsiteX247" fmla="*/ 2021541 w 2657256"/>
                          <a:gd name="connsiteY247" fmla="*/ 927999 h 3370881"/>
                          <a:gd name="connsiteX248" fmla="*/ 2030506 w 2657256"/>
                          <a:gd name="connsiteY248" fmla="*/ 941446 h 3370881"/>
                          <a:gd name="connsiteX249" fmla="*/ 2057400 w 2657256"/>
                          <a:gd name="connsiteY249" fmla="*/ 968340 h 3370881"/>
                          <a:gd name="connsiteX250" fmla="*/ 2088776 w 2657256"/>
                          <a:gd name="connsiteY250" fmla="*/ 1013164 h 3370881"/>
                          <a:gd name="connsiteX251" fmla="*/ 2115670 w 2657256"/>
                          <a:gd name="connsiteY251" fmla="*/ 1057987 h 3370881"/>
                          <a:gd name="connsiteX252" fmla="*/ 2120153 w 2657256"/>
                          <a:gd name="connsiteY252" fmla="*/ 1089364 h 3370881"/>
                          <a:gd name="connsiteX253" fmla="*/ 2138082 w 2657256"/>
                          <a:gd name="connsiteY253" fmla="*/ 1143152 h 3370881"/>
                          <a:gd name="connsiteX254" fmla="*/ 2147047 w 2657256"/>
                          <a:gd name="connsiteY254" fmla="*/ 1196940 h 3370881"/>
                          <a:gd name="connsiteX255" fmla="*/ 2151529 w 2657256"/>
                          <a:gd name="connsiteY255" fmla="*/ 1210387 h 3370881"/>
                          <a:gd name="connsiteX256" fmla="*/ 2156012 w 2657256"/>
                          <a:gd name="connsiteY256" fmla="*/ 1228317 h 3370881"/>
                          <a:gd name="connsiteX257" fmla="*/ 2173941 w 2657256"/>
                          <a:gd name="connsiteY257" fmla="*/ 1295552 h 3370881"/>
                          <a:gd name="connsiteX258" fmla="*/ 2182906 w 2657256"/>
                          <a:gd name="connsiteY258" fmla="*/ 1313481 h 3370881"/>
                          <a:gd name="connsiteX259" fmla="*/ 2187388 w 2657256"/>
                          <a:gd name="connsiteY259" fmla="*/ 1331411 h 3370881"/>
                          <a:gd name="connsiteX260" fmla="*/ 2214282 w 2657256"/>
                          <a:gd name="connsiteY260" fmla="*/ 1385199 h 3370881"/>
                          <a:gd name="connsiteX261" fmla="*/ 2218765 w 2657256"/>
                          <a:gd name="connsiteY261" fmla="*/ 1403129 h 3370881"/>
                          <a:gd name="connsiteX262" fmla="*/ 2223247 w 2657256"/>
                          <a:gd name="connsiteY262" fmla="*/ 1430023 h 3370881"/>
                          <a:gd name="connsiteX263" fmla="*/ 2236694 w 2657256"/>
                          <a:gd name="connsiteY263" fmla="*/ 1456917 h 3370881"/>
                          <a:gd name="connsiteX264" fmla="*/ 2241176 w 2657256"/>
                          <a:gd name="connsiteY264" fmla="*/ 1577940 h 3370881"/>
                          <a:gd name="connsiteX265" fmla="*/ 2245659 w 2657256"/>
                          <a:gd name="connsiteY265" fmla="*/ 1595870 h 3370881"/>
                          <a:gd name="connsiteX266" fmla="*/ 2236694 w 2657256"/>
                          <a:gd name="connsiteY266" fmla="*/ 1694481 h 3370881"/>
                          <a:gd name="connsiteX267" fmla="*/ 2227729 w 2657256"/>
                          <a:gd name="connsiteY267" fmla="*/ 1716893 h 3370881"/>
                          <a:gd name="connsiteX268" fmla="*/ 2223247 w 2657256"/>
                          <a:gd name="connsiteY268" fmla="*/ 1730340 h 3370881"/>
                          <a:gd name="connsiteX269" fmla="*/ 2200835 w 2657256"/>
                          <a:gd name="connsiteY269" fmla="*/ 1788611 h 3370881"/>
                          <a:gd name="connsiteX270" fmla="*/ 2191870 w 2657256"/>
                          <a:gd name="connsiteY270" fmla="*/ 1811023 h 3370881"/>
                          <a:gd name="connsiteX271" fmla="*/ 2187388 w 2657256"/>
                          <a:gd name="connsiteY271" fmla="*/ 1824470 h 3370881"/>
                          <a:gd name="connsiteX272" fmla="*/ 2169459 w 2657256"/>
                          <a:gd name="connsiteY272" fmla="*/ 1869293 h 3370881"/>
                          <a:gd name="connsiteX273" fmla="*/ 2164976 w 2657256"/>
                          <a:gd name="connsiteY273" fmla="*/ 1882740 h 3370881"/>
                          <a:gd name="connsiteX274" fmla="*/ 2156012 w 2657256"/>
                          <a:gd name="connsiteY274" fmla="*/ 1927564 h 3370881"/>
                          <a:gd name="connsiteX275" fmla="*/ 2173941 w 2657256"/>
                          <a:gd name="connsiteY275" fmla="*/ 1945493 h 3370881"/>
                          <a:gd name="connsiteX276" fmla="*/ 2196353 w 2657256"/>
                          <a:gd name="connsiteY276" fmla="*/ 1958940 h 3370881"/>
                          <a:gd name="connsiteX277" fmla="*/ 2241176 w 2657256"/>
                          <a:gd name="connsiteY277" fmla="*/ 2012729 h 3370881"/>
                          <a:gd name="connsiteX278" fmla="*/ 2263588 w 2657256"/>
                          <a:gd name="connsiteY278" fmla="*/ 2057552 h 3370881"/>
                          <a:gd name="connsiteX279" fmla="*/ 2286000 w 2657256"/>
                          <a:gd name="connsiteY279" fmla="*/ 2084446 h 3370881"/>
                          <a:gd name="connsiteX280" fmla="*/ 2299447 w 2657256"/>
                          <a:gd name="connsiteY280" fmla="*/ 2124787 h 3370881"/>
                          <a:gd name="connsiteX281" fmla="*/ 2321859 w 2657256"/>
                          <a:gd name="connsiteY281" fmla="*/ 2151681 h 3370881"/>
                          <a:gd name="connsiteX282" fmla="*/ 2344270 w 2657256"/>
                          <a:gd name="connsiteY282" fmla="*/ 2205470 h 3370881"/>
                          <a:gd name="connsiteX283" fmla="*/ 2348753 w 2657256"/>
                          <a:gd name="connsiteY283" fmla="*/ 2223399 h 3370881"/>
                          <a:gd name="connsiteX284" fmla="*/ 2366682 w 2657256"/>
                          <a:gd name="connsiteY284" fmla="*/ 2263740 h 3370881"/>
                          <a:gd name="connsiteX285" fmla="*/ 2375647 w 2657256"/>
                          <a:gd name="connsiteY285" fmla="*/ 2286152 h 3370881"/>
                          <a:gd name="connsiteX286" fmla="*/ 2380129 w 2657256"/>
                          <a:gd name="connsiteY286" fmla="*/ 2308564 h 3370881"/>
                          <a:gd name="connsiteX287" fmla="*/ 2389094 w 2657256"/>
                          <a:gd name="connsiteY287" fmla="*/ 2335458 h 3370881"/>
                          <a:gd name="connsiteX288" fmla="*/ 2393576 w 2657256"/>
                          <a:gd name="connsiteY288" fmla="*/ 2380281 h 3370881"/>
                          <a:gd name="connsiteX289" fmla="*/ 2398059 w 2657256"/>
                          <a:gd name="connsiteY289" fmla="*/ 2393729 h 3370881"/>
                          <a:gd name="connsiteX290" fmla="*/ 2419794 w 2657256"/>
                          <a:gd name="connsiteY290" fmla="*/ 2447517 h 3370881"/>
                          <a:gd name="connsiteX291" fmla="*/ 2427343 w 2657256"/>
                          <a:gd name="connsiteY291" fmla="*/ 2564058 h 3370881"/>
                          <a:gd name="connsiteX292" fmla="*/ 2389094 w 2657256"/>
                          <a:gd name="connsiteY292" fmla="*/ 2837481 h 3370881"/>
                          <a:gd name="connsiteX293" fmla="*/ 2380129 w 2657256"/>
                          <a:gd name="connsiteY293" fmla="*/ 2859893 h 3370881"/>
                          <a:gd name="connsiteX294" fmla="*/ 2357718 w 2657256"/>
                          <a:gd name="connsiteY294" fmla="*/ 2913681 h 3370881"/>
                          <a:gd name="connsiteX295" fmla="*/ 2348753 w 2657256"/>
                          <a:gd name="connsiteY295" fmla="*/ 2936093 h 3370881"/>
                          <a:gd name="connsiteX296" fmla="*/ 2339788 w 2657256"/>
                          <a:gd name="connsiteY296" fmla="*/ 2971952 h 3370881"/>
                          <a:gd name="connsiteX297" fmla="*/ 2326341 w 2657256"/>
                          <a:gd name="connsiteY297" fmla="*/ 2994364 h 3370881"/>
                          <a:gd name="connsiteX298" fmla="*/ 2317376 w 2657256"/>
                          <a:gd name="connsiteY298" fmla="*/ 3025740 h 3370881"/>
                          <a:gd name="connsiteX299" fmla="*/ 2303929 w 2657256"/>
                          <a:gd name="connsiteY299" fmla="*/ 3048152 h 3370881"/>
                          <a:gd name="connsiteX300" fmla="*/ 2290482 w 2657256"/>
                          <a:gd name="connsiteY300" fmla="*/ 3079529 h 3370881"/>
                          <a:gd name="connsiteX301" fmla="*/ 2272553 w 2657256"/>
                          <a:gd name="connsiteY301" fmla="*/ 3084011 h 3370881"/>
                          <a:gd name="connsiteX302" fmla="*/ 2259106 w 2657256"/>
                          <a:gd name="connsiteY302" fmla="*/ 3088493 h 3370881"/>
                          <a:gd name="connsiteX303" fmla="*/ 2241176 w 2657256"/>
                          <a:gd name="connsiteY303" fmla="*/ 3092976 h 3370881"/>
                          <a:gd name="connsiteX304" fmla="*/ 2209800 w 2657256"/>
                          <a:gd name="connsiteY304" fmla="*/ 3101940 h 3370881"/>
                          <a:gd name="connsiteX305" fmla="*/ 2205318 w 2657256"/>
                          <a:gd name="connsiteY305" fmla="*/ 3039187 h 3370881"/>
                          <a:gd name="connsiteX306" fmla="*/ 2218765 w 2657256"/>
                          <a:gd name="connsiteY306" fmla="*/ 3021258 h 3370881"/>
                          <a:gd name="connsiteX307" fmla="*/ 2245659 w 2657256"/>
                          <a:gd name="connsiteY307" fmla="*/ 2971952 h 3370881"/>
                          <a:gd name="connsiteX308" fmla="*/ 2268070 w 2657256"/>
                          <a:gd name="connsiteY308" fmla="*/ 2945058 h 3370881"/>
                          <a:gd name="connsiteX309" fmla="*/ 2298550 w 2657256"/>
                          <a:gd name="connsiteY309" fmla="*/ 2568540 h 3370881"/>
                          <a:gd name="connsiteX310" fmla="*/ 2284986 w 2657256"/>
                          <a:gd name="connsiteY310" fmla="*/ 2532681 h 3370881"/>
                          <a:gd name="connsiteX311" fmla="*/ 2293273 w 2657256"/>
                          <a:gd name="connsiteY311" fmla="*/ 2496653 h 3370881"/>
                          <a:gd name="connsiteX312" fmla="*/ 2278152 w 2657256"/>
                          <a:gd name="connsiteY312" fmla="*/ 2475178 h 3370881"/>
                          <a:gd name="connsiteX313" fmla="*/ 2245659 w 2657256"/>
                          <a:gd name="connsiteY313" fmla="*/ 2389247 h 3370881"/>
                          <a:gd name="connsiteX314" fmla="*/ 2195507 w 2657256"/>
                          <a:gd name="connsiteY314" fmla="*/ 2241328 h 3370881"/>
                          <a:gd name="connsiteX315" fmla="*/ 2083786 w 2657256"/>
                          <a:gd name="connsiteY315" fmla="*/ 2040300 h 3370881"/>
                          <a:gd name="connsiteX316" fmla="*/ 2048773 w 2657256"/>
                          <a:gd name="connsiteY316" fmla="*/ 2017971 h 3370881"/>
                          <a:gd name="connsiteX317" fmla="*/ 2074314 w 2657256"/>
                          <a:gd name="connsiteY317" fmla="*/ 2011967 h 3370881"/>
                          <a:gd name="connsiteX318" fmla="*/ 2034988 w 2657256"/>
                          <a:gd name="connsiteY318" fmla="*/ 2003764 h 3370881"/>
                          <a:gd name="connsiteX319" fmla="*/ 2026023 w 2657256"/>
                          <a:gd name="connsiteY319" fmla="*/ 2026176 h 3370881"/>
                          <a:gd name="connsiteX320" fmla="*/ 2021541 w 2657256"/>
                          <a:gd name="connsiteY320" fmla="*/ 2039623 h 3370881"/>
                          <a:gd name="connsiteX321" fmla="*/ 1999129 w 2657256"/>
                          <a:gd name="connsiteY321" fmla="*/ 2053070 h 3370881"/>
                          <a:gd name="connsiteX322" fmla="*/ 1990165 w 2657256"/>
                          <a:gd name="connsiteY322" fmla="*/ 2070999 h 3370881"/>
                          <a:gd name="connsiteX323" fmla="*/ 1967753 w 2657256"/>
                          <a:gd name="connsiteY323" fmla="*/ 2106858 h 3370881"/>
                          <a:gd name="connsiteX324" fmla="*/ 1981200 w 2657256"/>
                          <a:gd name="connsiteY324" fmla="*/ 2223399 h 3370881"/>
                          <a:gd name="connsiteX325" fmla="*/ 1994647 w 2657256"/>
                          <a:gd name="connsiteY325" fmla="*/ 2254776 h 3370881"/>
                          <a:gd name="connsiteX326" fmla="*/ 2003612 w 2657256"/>
                          <a:gd name="connsiteY326" fmla="*/ 2272705 h 3370881"/>
                          <a:gd name="connsiteX327" fmla="*/ 2026023 w 2657256"/>
                          <a:gd name="connsiteY327" fmla="*/ 2304081 h 3370881"/>
                          <a:gd name="connsiteX328" fmla="*/ 2043953 w 2657256"/>
                          <a:gd name="connsiteY328" fmla="*/ 2348905 h 3370881"/>
                          <a:gd name="connsiteX329" fmla="*/ 2061882 w 2657256"/>
                          <a:gd name="connsiteY329" fmla="*/ 2371317 h 3370881"/>
                          <a:gd name="connsiteX330" fmla="*/ 2088776 w 2657256"/>
                          <a:gd name="connsiteY330" fmla="*/ 2434070 h 3370881"/>
                          <a:gd name="connsiteX331" fmla="*/ 2102223 w 2657256"/>
                          <a:gd name="connsiteY331" fmla="*/ 2465446 h 3370881"/>
                          <a:gd name="connsiteX332" fmla="*/ 2106706 w 2657256"/>
                          <a:gd name="connsiteY332" fmla="*/ 2496823 h 3370881"/>
                          <a:gd name="connsiteX333" fmla="*/ 2124635 w 2657256"/>
                          <a:gd name="connsiteY333" fmla="*/ 2559576 h 3370881"/>
                          <a:gd name="connsiteX334" fmla="*/ 2138082 w 2657256"/>
                          <a:gd name="connsiteY334" fmla="*/ 2649223 h 3370881"/>
                          <a:gd name="connsiteX335" fmla="*/ 2147047 w 2657256"/>
                          <a:gd name="connsiteY335" fmla="*/ 2685081 h 3370881"/>
                          <a:gd name="connsiteX336" fmla="*/ 2151529 w 2657256"/>
                          <a:gd name="connsiteY336" fmla="*/ 2716458 h 3370881"/>
                          <a:gd name="connsiteX337" fmla="*/ 2160494 w 2657256"/>
                          <a:gd name="connsiteY337" fmla="*/ 2770246 h 3370881"/>
                          <a:gd name="connsiteX338" fmla="*/ 2156012 w 2657256"/>
                          <a:gd name="connsiteY338" fmla="*/ 2962987 h 3370881"/>
                          <a:gd name="connsiteX339" fmla="*/ 2138082 w 2657256"/>
                          <a:gd name="connsiteY339" fmla="*/ 3043670 h 3370881"/>
                          <a:gd name="connsiteX340" fmla="*/ 2133600 w 2657256"/>
                          <a:gd name="connsiteY340" fmla="*/ 3061599 h 3370881"/>
                          <a:gd name="connsiteX341" fmla="*/ 2120153 w 2657256"/>
                          <a:gd name="connsiteY341" fmla="*/ 3079529 h 3370881"/>
                          <a:gd name="connsiteX342" fmla="*/ 2111188 w 2657256"/>
                          <a:gd name="connsiteY342" fmla="*/ 3106423 h 3370881"/>
                          <a:gd name="connsiteX343" fmla="*/ 2088776 w 2657256"/>
                          <a:gd name="connsiteY343" fmla="*/ 3137799 h 3370881"/>
                          <a:gd name="connsiteX344" fmla="*/ 2075329 w 2657256"/>
                          <a:gd name="connsiteY344" fmla="*/ 3164693 h 3370881"/>
                          <a:gd name="connsiteX345" fmla="*/ 2061882 w 2657256"/>
                          <a:gd name="connsiteY345" fmla="*/ 3169176 h 3370881"/>
                          <a:gd name="connsiteX346" fmla="*/ 2021541 w 2657256"/>
                          <a:gd name="connsiteY346" fmla="*/ 3164693 h 3370881"/>
                          <a:gd name="connsiteX347" fmla="*/ 2012576 w 2657256"/>
                          <a:gd name="connsiteY347" fmla="*/ 3119870 h 3370881"/>
                          <a:gd name="connsiteX348" fmla="*/ 2048435 w 2657256"/>
                          <a:gd name="connsiteY348" fmla="*/ 3021258 h 3370881"/>
                          <a:gd name="connsiteX349" fmla="*/ 2048435 w 2657256"/>
                          <a:gd name="connsiteY349" fmla="*/ 3021258 h 3370881"/>
                          <a:gd name="connsiteX350" fmla="*/ 2061882 w 2657256"/>
                          <a:gd name="connsiteY350" fmla="*/ 2967470 h 3370881"/>
                          <a:gd name="connsiteX351" fmla="*/ 2070847 w 2657256"/>
                          <a:gd name="connsiteY351" fmla="*/ 2882305 h 3370881"/>
                          <a:gd name="connsiteX352" fmla="*/ 2066365 w 2657256"/>
                          <a:gd name="connsiteY352" fmla="*/ 2725423 h 3370881"/>
                          <a:gd name="connsiteX353" fmla="*/ 2043953 w 2657256"/>
                          <a:gd name="connsiteY353" fmla="*/ 2649223 h 3370881"/>
                          <a:gd name="connsiteX354" fmla="*/ 2030506 w 2657256"/>
                          <a:gd name="connsiteY354" fmla="*/ 2622329 h 3370881"/>
                          <a:gd name="connsiteX355" fmla="*/ 2017059 w 2657256"/>
                          <a:gd name="connsiteY355" fmla="*/ 2581987 h 3370881"/>
                          <a:gd name="connsiteX356" fmla="*/ 1981200 w 2657256"/>
                          <a:gd name="connsiteY356" fmla="*/ 2514752 h 3370881"/>
                          <a:gd name="connsiteX357" fmla="*/ 1972235 w 2657256"/>
                          <a:gd name="connsiteY357" fmla="*/ 2501305 h 3370881"/>
                          <a:gd name="connsiteX358" fmla="*/ 1958788 w 2657256"/>
                          <a:gd name="connsiteY358" fmla="*/ 2478893 h 3370881"/>
                          <a:gd name="connsiteX359" fmla="*/ 1905000 w 2657256"/>
                          <a:gd name="connsiteY359" fmla="*/ 2398211 h 3370881"/>
                          <a:gd name="connsiteX360" fmla="*/ 1882588 w 2657256"/>
                          <a:gd name="connsiteY360" fmla="*/ 2357870 h 3370881"/>
                          <a:gd name="connsiteX361" fmla="*/ 1869141 w 2657256"/>
                          <a:gd name="connsiteY361" fmla="*/ 2339940 h 3370881"/>
                          <a:gd name="connsiteX362" fmla="*/ 1806388 w 2657256"/>
                          <a:gd name="connsiteY362" fmla="*/ 2313046 h 3370881"/>
                          <a:gd name="connsiteX363" fmla="*/ 1779494 w 2657256"/>
                          <a:gd name="connsiteY363" fmla="*/ 2304081 h 3370881"/>
                          <a:gd name="connsiteX364" fmla="*/ 1752600 w 2657256"/>
                          <a:gd name="connsiteY364" fmla="*/ 2299599 h 3370881"/>
                          <a:gd name="connsiteX365" fmla="*/ 1680882 w 2657256"/>
                          <a:gd name="connsiteY365" fmla="*/ 2277187 h 3370881"/>
                          <a:gd name="connsiteX366" fmla="*/ 1719025 w 2657256"/>
                          <a:gd name="connsiteY366" fmla="*/ 2281331 h 3370881"/>
                          <a:gd name="connsiteX367" fmla="*/ 1756997 w 2657256"/>
                          <a:gd name="connsiteY367" fmla="*/ 2289450 h 3370881"/>
                          <a:gd name="connsiteX368" fmla="*/ 1656440 w 2657256"/>
                          <a:gd name="connsiteY368" fmla="*/ 2298583 h 3370881"/>
                          <a:gd name="connsiteX369" fmla="*/ 1537447 w 2657256"/>
                          <a:gd name="connsiteY369" fmla="*/ 2329960 h 3370881"/>
                          <a:gd name="connsiteX370" fmla="*/ 1571993 w 2657256"/>
                          <a:gd name="connsiteY370" fmla="*/ 2317957 h 3370881"/>
                          <a:gd name="connsiteX371" fmla="*/ 1509707 w 2657256"/>
                          <a:gd name="connsiteY371" fmla="*/ 2338926 h 3370881"/>
                          <a:gd name="connsiteX372" fmla="*/ 1500444 w 2657256"/>
                          <a:gd name="connsiteY372" fmla="*/ 2355271 h 3370881"/>
                          <a:gd name="connsiteX373" fmla="*/ 1402678 w 2657256"/>
                          <a:gd name="connsiteY373" fmla="*/ 2339641 h 3370881"/>
                          <a:gd name="connsiteX374" fmla="*/ 1322892 w 2657256"/>
                          <a:gd name="connsiteY374" fmla="*/ 2336952 h 3370881"/>
                          <a:gd name="connsiteX375" fmla="*/ 1199384 w 2657256"/>
                          <a:gd name="connsiteY375" fmla="*/ 2307041 h 3370881"/>
                          <a:gd name="connsiteX376" fmla="*/ 1066800 w 2657256"/>
                          <a:gd name="connsiteY376" fmla="*/ 2272705 h 3370881"/>
                          <a:gd name="connsiteX377" fmla="*/ 1030941 w 2657256"/>
                          <a:gd name="connsiteY377" fmla="*/ 2263740 h 3370881"/>
                          <a:gd name="connsiteX378" fmla="*/ 986118 w 2657256"/>
                          <a:gd name="connsiteY378" fmla="*/ 2241329 h 3370881"/>
                          <a:gd name="connsiteX379" fmla="*/ 968188 w 2657256"/>
                          <a:gd name="connsiteY379" fmla="*/ 2232364 h 3370881"/>
                          <a:gd name="connsiteX380" fmla="*/ 936812 w 2657256"/>
                          <a:gd name="connsiteY380" fmla="*/ 2214434 h 3370881"/>
                          <a:gd name="connsiteX381" fmla="*/ 905435 w 2657256"/>
                          <a:gd name="connsiteY381" fmla="*/ 2196505 h 3370881"/>
                          <a:gd name="connsiteX382" fmla="*/ 869576 w 2657256"/>
                          <a:gd name="connsiteY382" fmla="*/ 2209952 h 3370881"/>
                          <a:gd name="connsiteX383" fmla="*/ 856129 w 2657256"/>
                          <a:gd name="connsiteY383" fmla="*/ 2227881 h 3370881"/>
                          <a:gd name="connsiteX384" fmla="*/ 815788 w 2657256"/>
                          <a:gd name="connsiteY384" fmla="*/ 2268223 h 3370881"/>
                          <a:gd name="connsiteX385" fmla="*/ 788894 w 2657256"/>
                          <a:gd name="connsiteY385" fmla="*/ 2290634 h 3370881"/>
                          <a:gd name="connsiteX386" fmla="*/ 762000 w 2657256"/>
                          <a:gd name="connsiteY386" fmla="*/ 2313046 h 3370881"/>
                          <a:gd name="connsiteX387" fmla="*/ 753035 w 2657256"/>
                          <a:gd name="connsiteY387" fmla="*/ 2326493 h 3370881"/>
                          <a:gd name="connsiteX388" fmla="*/ 735106 w 2657256"/>
                          <a:gd name="connsiteY388" fmla="*/ 2339940 h 3370881"/>
                          <a:gd name="connsiteX389" fmla="*/ 712694 w 2657256"/>
                          <a:gd name="connsiteY389" fmla="*/ 2362352 h 3370881"/>
                          <a:gd name="connsiteX390" fmla="*/ 694765 w 2657256"/>
                          <a:gd name="connsiteY390" fmla="*/ 2375799 h 3370881"/>
                          <a:gd name="connsiteX391" fmla="*/ 681318 w 2657256"/>
                          <a:gd name="connsiteY391" fmla="*/ 2393729 h 3370881"/>
                          <a:gd name="connsiteX392" fmla="*/ 667870 w 2657256"/>
                          <a:gd name="connsiteY392" fmla="*/ 2402693 h 3370881"/>
                          <a:gd name="connsiteX393" fmla="*/ 623047 w 2657256"/>
                          <a:gd name="connsiteY393" fmla="*/ 2443034 h 3370881"/>
                          <a:gd name="connsiteX394" fmla="*/ 600635 w 2657256"/>
                          <a:gd name="connsiteY394" fmla="*/ 2474411 h 3370881"/>
                          <a:gd name="connsiteX395" fmla="*/ 587188 w 2657256"/>
                          <a:gd name="connsiteY395" fmla="*/ 2514752 h 3370881"/>
                          <a:gd name="connsiteX396" fmla="*/ 582706 w 2657256"/>
                          <a:gd name="connsiteY396" fmla="*/ 2546129 h 3370881"/>
                          <a:gd name="connsiteX397" fmla="*/ 596153 w 2657256"/>
                          <a:gd name="connsiteY397" fmla="*/ 2635776 h 3370881"/>
                          <a:gd name="connsiteX398" fmla="*/ 600635 w 2657256"/>
                          <a:gd name="connsiteY398" fmla="*/ 2653705 h 3370881"/>
                          <a:gd name="connsiteX399" fmla="*/ 609600 w 2657256"/>
                          <a:gd name="connsiteY399" fmla="*/ 2671634 h 3370881"/>
                          <a:gd name="connsiteX400" fmla="*/ 614082 w 2657256"/>
                          <a:gd name="connsiteY400" fmla="*/ 2689564 h 3370881"/>
                          <a:gd name="connsiteX401" fmla="*/ 623047 w 2657256"/>
                          <a:gd name="connsiteY401" fmla="*/ 2711976 h 3370881"/>
                          <a:gd name="connsiteX402" fmla="*/ 627529 w 2657256"/>
                          <a:gd name="connsiteY402" fmla="*/ 2734387 h 3370881"/>
                          <a:gd name="connsiteX403" fmla="*/ 640976 w 2657256"/>
                          <a:gd name="connsiteY403" fmla="*/ 2765764 h 3370881"/>
                          <a:gd name="connsiteX404" fmla="*/ 645459 w 2657256"/>
                          <a:gd name="connsiteY404" fmla="*/ 2779211 h 3370881"/>
                          <a:gd name="connsiteX405" fmla="*/ 658906 w 2657256"/>
                          <a:gd name="connsiteY405" fmla="*/ 2801623 h 3370881"/>
                          <a:gd name="connsiteX406" fmla="*/ 676835 w 2657256"/>
                          <a:gd name="connsiteY406" fmla="*/ 2864376 h 3370881"/>
                          <a:gd name="connsiteX407" fmla="*/ 690282 w 2657256"/>
                          <a:gd name="connsiteY407" fmla="*/ 2895752 h 3370881"/>
                          <a:gd name="connsiteX408" fmla="*/ 699247 w 2657256"/>
                          <a:gd name="connsiteY408" fmla="*/ 2940576 h 3370881"/>
                          <a:gd name="connsiteX409" fmla="*/ 703729 w 2657256"/>
                          <a:gd name="connsiteY409" fmla="*/ 2967470 h 3370881"/>
                          <a:gd name="connsiteX410" fmla="*/ 717176 w 2657256"/>
                          <a:gd name="connsiteY410" fmla="*/ 2994364 h 3370881"/>
                          <a:gd name="connsiteX411" fmla="*/ 735106 w 2657256"/>
                          <a:gd name="connsiteY411" fmla="*/ 3052634 h 3370881"/>
                          <a:gd name="connsiteX412" fmla="*/ 739588 w 2657256"/>
                          <a:gd name="connsiteY412" fmla="*/ 3079529 h 3370881"/>
                          <a:gd name="connsiteX413" fmla="*/ 762000 w 2657256"/>
                          <a:gd name="connsiteY413" fmla="*/ 3142281 h 3370881"/>
                          <a:gd name="connsiteX414" fmla="*/ 766482 w 2657256"/>
                          <a:gd name="connsiteY414" fmla="*/ 3231929 h 3370881"/>
                          <a:gd name="connsiteX415" fmla="*/ 770965 w 2657256"/>
                          <a:gd name="connsiteY415" fmla="*/ 3254340 h 3370881"/>
                          <a:gd name="connsiteX416" fmla="*/ 775447 w 2657256"/>
                          <a:gd name="connsiteY416" fmla="*/ 3285717 h 3370881"/>
                          <a:gd name="connsiteX417" fmla="*/ 748553 w 2657256"/>
                          <a:gd name="connsiteY417" fmla="*/ 3335023 h 3370881"/>
                          <a:gd name="connsiteX418" fmla="*/ 721659 w 2657256"/>
                          <a:gd name="connsiteY418" fmla="*/ 3343987 h 3370881"/>
                          <a:gd name="connsiteX419" fmla="*/ 708212 w 2657256"/>
                          <a:gd name="connsiteY419" fmla="*/ 3348470 h 3370881"/>
                          <a:gd name="connsiteX420" fmla="*/ 623047 w 2657256"/>
                          <a:gd name="connsiteY420" fmla="*/ 3330540 h 3370881"/>
                          <a:gd name="connsiteX421" fmla="*/ 609600 w 2657256"/>
                          <a:gd name="connsiteY421" fmla="*/ 3308129 h 3370881"/>
                          <a:gd name="connsiteX422" fmla="*/ 591670 w 2657256"/>
                          <a:gd name="connsiteY422" fmla="*/ 3267787 h 3370881"/>
                          <a:gd name="connsiteX423" fmla="*/ 560294 w 2657256"/>
                          <a:gd name="connsiteY423" fmla="*/ 3209517 h 3370881"/>
                          <a:gd name="connsiteX424" fmla="*/ 551329 w 2657256"/>
                          <a:gd name="connsiteY424" fmla="*/ 3196070 h 3370881"/>
                          <a:gd name="connsiteX425" fmla="*/ 528918 w 2657256"/>
                          <a:gd name="connsiteY425" fmla="*/ 3173658 h 3370881"/>
                          <a:gd name="connsiteX426" fmla="*/ 519953 w 2657256"/>
                          <a:gd name="connsiteY426" fmla="*/ 3128834 h 3370881"/>
                          <a:gd name="connsiteX427" fmla="*/ 524435 w 2657256"/>
                          <a:gd name="connsiteY427" fmla="*/ 3101940 h 3370881"/>
                          <a:gd name="connsiteX428" fmla="*/ 528918 w 2657256"/>
                          <a:gd name="connsiteY428" fmla="*/ 3088493 h 3370881"/>
                          <a:gd name="connsiteX429" fmla="*/ 542365 w 2657256"/>
                          <a:gd name="connsiteY429" fmla="*/ 3052634 h 3370881"/>
                          <a:gd name="connsiteX430" fmla="*/ 484094 w 2657256"/>
                          <a:gd name="connsiteY430" fmla="*/ 2886787 h 3370881"/>
                          <a:gd name="connsiteX431" fmla="*/ 443753 w 2657256"/>
                          <a:gd name="connsiteY431" fmla="*/ 2779211 h 3370881"/>
                          <a:gd name="connsiteX432" fmla="*/ 439270 w 2657256"/>
                          <a:gd name="connsiteY432" fmla="*/ 2752317 h 3370881"/>
                          <a:gd name="connsiteX433" fmla="*/ 430306 w 2657256"/>
                          <a:gd name="connsiteY433" fmla="*/ 2716458 h 3370881"/>
                          <a:gd name="connsiteX434" fmla="*/ 425823 w 2657256"/>
                          <a:gd name="connsiteY434" fmla="*/ 2680599 h 3370881"/>
                          <a:gd name="connsiteX435" fmla="*/ 398929 w 2657256"/>
                          <a:gd name="connsiteY435" fmla="*/ 2599917 h 3370881"/>
                          <a:gd name="connsiteX436" fmla="*/ 385482 w 2657256"/>
                          <a:gd name="connsiteY436" fmla="*/ 2568540 h 3370881"/>
                          <a:gd name="connsiteX437" fmla="*/ 381000 w 2657256"/>
                          <a:gd name="connsiteY437" fmla="*/ 2550611 h 3370881"/>
                          <a:gd name="connsiteX438" fmla="*/ 372035 w 2657256"/>
                          <a:gd name="connsiteY438" fmla="*/ 2483376 h 3370881"/>
                          <a:gd name="connsiteX439" fmla="*/ 367553 w 2657256"/>
                          <a:gd name="connsiteY439" fmla="*/ 2469929 h 3370881"/>
                          <a:gd name="connsiteX440" fmla="*/ 407894 w 2657256"/>
                          <a:gd name="connsiteY440" fmla="*/ 2451999 h 3370881"/>
                          <a:gd name="connsiteX441" fmla="*/ 515470 w 2657256"/>
                          <a:gd name="connsiteY441" fmla="*/ 2407176 h 3370881"/>
                          <a:gd name="connsiteX442" fmla="*/ 578223 w 2657256"/>
                          <a:gd name="connsiteY442" fmla="*/ 2353387 h 3370881"/>
                          <a:gd name="connsiteX443" fmla="*/ 587188 w 2657256"/>
                          <a:gd name="connsiteY443" fmla="*/ 2330976 h 3370881"/>
                          <a:gd name="connsiteX444" fmla="*/ 614082 w 2657256"/>
                          <a:gd name="connsiteY444" fmla="*/ 2254776 h 3370881"/>
                          <a:gd name="connsiteX445" fmla="*/ 649941 w 2657256"/>
                          <a:gd name="connsiteY445" fmla="*/ 2200987 h 3370881"/>
                          <a:gd name="connsiteX446" fmla="*/ 690282 w 2657256"/>
                          <a:gd name="connsiteY446" fmla="*/ 2174093 h 3370881"/>
                          <a:gd name="connsiteX447" fmla="*/ 703729 w 2657256"/>
                          <a:gd name="connsiteY447" fmla="*/ 2165129 h 3370881"/>
                          <a:gd name="connsiteX448" fmla="*/ 739588 w 2657256"/>
                          <a:gd name="connsiteY448" fmla="*/ 2147199 h 3370881"/>
                          <a:gd name="connsiteX449" fmla="*/ 708212 w 2657256"/>
                          <a:gd name="connsiteY449" fmla="*/ 2187540 h 3370881"/>
                          <a:gd name="connsiteX450" fmla="*/ 654423 w 2657256"/>
                          <a:gd name="connsiteY450" fmla="*/ 2241329 h 3370881"/>
                          <a:gd name="connsiteX451" fmla="*/ 636494 w 2657256"/>
                          <a:gd name="connsiteY451" fmla="*/ 2259258 h 3370881"/>
                          <a:gd name="connsiteX452" fmla="*/ 614082 w 2657256"/>
                          <a:gd name="connsiteY452" fmla="*/ 2286152 h 3370881"/>
                          <a:gd name="connsiteX453" fmla="*/ 592179 w 2657256"/>
                          <a:gd name="connsiteY453" fmla="*/ 2282347 h 3370881"/>
                          <a:gd name="connsiteX454" fmla="*/ 555980 w 2657256"/>
                          <a:gd name="connsiteY454" fmla="*/ 2313892 h 3370881"/>
                          <a:gd name="connsiteX455" fmla="*/ 524435 w 2657256"/>
                          <a:gd name="connsiteY455" fmla="*/ 2348905 h 3370881"/>
                          <a:gd name="connsiteX456" fmla="*/ 502023 w 2657256"/>
                          <a:gd name="connsiteY456" fmla="*/ 2362352 h 3370881"/>
                          <a:gd name="connsiteX457" fmla="*/ 461682 w 2657256"/>
                          <a:gd name="connsiteY457" fmla="*/ 2389246 h 3370881"/>
                          <a:gd name="connsiteX458" fmla="*/ 448235 w 2657256"/>
                          <a:gd name="connsiteY458" fmla="*/ 2398211 h 3370881"/>
                          <a:gd name="connsiteX459" fmla="*/ 430306 w 2657256"/>
                          <a:gd name="connsiteY459" fmla="*/ 2407176 h 3370881"/>
                          <a:gd name="connsiteX460" fmla="*/ 412376 w 2657256"/>
                          <a:gd name="connsiteY460" fmla="*/ 2420623 h 3370881"/>
                          <a:gd name="connsiteX461" fmla="*/ 389965 w 2657256"/>
                          <a:gd name="connsiteY461" fmla="*/ 2429587 h 3370881"/>
                          <a:gd name="connsiteX462" fmla="*/ 372035 w 2657256"/>
                          <a:gd name="connsiteY462" fmla="*/ 2443034 h 3370881"/>
                          <a:gd name="connsiteX463" fmla="*/ 318247 w 2657256"/>
                          <a:gd name="connsiteY463" fmla="*/ 2474411 h 3370881"/>
                          <a:gd name="connsiteX464" fmla="*/ 304800 w 2657256"/>
                          <a:gd name="connsiteY464" fmla="*/ 2492340 h 3370881"/>
                          <a:gd name="connsiteX465" fmla="*/ 282388 w 2657256"/>
                          <a:gd name="connsiteY465" fmla="*/ 2519234 h 3370881"/>
                          <a:gd name="connsiteX466" fmla="*/ 295835 w 2657256"/>
                          <a:gd name="connsiteY466" fmla="*/ 2815070 h 3370881"/>
                          <a:gd name="connsiteX467" fmla="*/ 300318 w 2657256"/>
                          <a:gd name="connsiteY467" fmla="*/ 2837481 h 3370881"/>
                          <a:gd name="connsiteX468" fmla="*/ 304800 w 2657256"/>
                          <a:gd name="connsiteY468" fmla="*/ 2868858 h 3370881"/>
                          <a:gd name="connsiteX469" fmla="*/ 309282 w 2657256"/>
                          <a:gd name="connsiteY469" fmla="*/ 2927129 h 3370881"/>
                          <a:gd name="connsiteX470" fmla="*/ 322729 w 2657256"/>
                          <a:gd name="connsiteY470" fmla="*/ 2985399 h 3370881"/>
                          <a:gd name="connsiteX471" fmla="*/ 327212 w 2657256"/>
                          <a:gd name="connsiteY471" fmla="*/ 3012293 h 3370881"/>
                          <a:gd name="connsiteX472" fmla="*/ 331694 w 2657256"/>
                          <a:gd name="connsiteY472" fmla="*/ 3043670 h 3370881"/>
                          <a:gd name="connsiteX473" fmla="*/ 345141 w 2657256"/>
                          <a:gd name="connsiteY473" fmla="*/ 3070564 h 3370881"/>
                          <a:gd name="connsiteX474" fmla="*/ 367553 w 2657256"/>
                          <a:gd name="connsiteY474" fmla="*/ 3124352 h 3370881"/>
                          <a:gd name="connsiteX475" fmla="*/ 381000 w 2657256"/>
                          <a:gd name="connsiteY475" fmla="*/ 3182623 h 3370881"/>
                          <a:gd name="connsiteX476" fmla="*/ 389965 w 2657256"/>
                          <a:gd name="connsiteY476" fmla="*/ 3196070 h 3370881"/>
                          <a:gd name="connsiteX477" fmla="*/ 394447 w 2657256"/>
                          <a:gd name="connsiteY477" fmla="*/ 3213999 h 3370881"/>
                          <a:gd name="connsiteX478" fmla="*/ 412376 w 2657256"/>
                          <a:gd name="connsiteY478" fmla="*/ 3245376 h 3370881"/>
                          <a:gd name="connsiteX479" fmla="*/ 416859 w 2657256"/>
                          <a:gd name="connsiteY479" fmla="*/ 3258823 h 3370881"/>
                          <a:gd name="connsiteX480" fmla="*/ 425823 w 2657256"/>
                          <a:gd name="connsiteY480" fmla="*/ 3272270 h 3370881"/>
                          <a:gd name="connsiteX481" fmla="*/ 439270 w 2657256"/>
                          <a:gd name="connsiteY481" fmla="*/ 3303646 h 3370881"/>
                          <a:gd name="connsiteX482" fmla="*/ 439270 w 2657256"/>
                          <a:gd name="connsiteY482" fmla="*/ 3352952 h 3370881"/>
                          <a:gd name="connsiteX483" fmla="*/ 430306 w 2657256"/>
                          <a:gd name="connsiteY483" fmla="*/ 3366399 h 3370881"/>
                          <a:gd name="connsiteX484" fmla="*/ 412376 w 2657256"/>
                          <a:gd name="connsiteY484" fmla="*/ 3370881 h 3370881"/>
                          <a:gd name="connsiteX485" fmla="*/ 295835 w 2657256"/>
                          <a:gd name="connsiteY485" fmla="*/ 3357434 h 3370881"/>
                          <a:gd name="connsiteX486" fmla="*/ 264459 w 2657256"/>
                          <a:gd name="connsiteY486" fmla="*/ 3276752 h 3370881"/>
                          <a:gd name="connsiteX487" fmla="*/ 259976 w 2657256"/>
                          <a:gd name="connsiteY487" fmla="*/ 3240893 h 3370881"/>
                          <a:gd name="connsiteX488" fmla="*/ 246529 w 2657256"/>
                          <a:gd name="connsiteY488" fmla="*/ 3178140 h 3370881"/>
                          <a:gd name="connsiteX489" fmla="*/ 237565 w 2657256"/>
                          <a:gd name="connsiteY489" fmla="*/ 3084011 h 3370881"/>
                          <a:gd name="connsiteX490" fmla="*/ 228600 w 2657256"/>
                          <a:gd name="connsiteY490" fmla="*/ 3057117 h 3370881"/>
                          <a:gd name="connsiteX491" fmla="*/ 219635 w 2657256"/>
                          <a:gd name="connsiteY491" fmla="*/ 3021258 h 3370881"/>
                          <a:gd name="connsiteX492" fmla="*/ 206188 w 2657256"/>
                          <a:gd name="connsiteY492" fmla="*/ 2980917 h 3370881"/>
                          <a:gd name="connsiteX493" fmla="*/ 201706 w 2657256"/>
                          <a:gd name="connsiteY493" fmla="*/ 2949540 h 3370881"/>
                          <a:gd name="connsiteX494" fmla="*/ 197223 w 2657256"/>
                          <a:gd name="connsiteY494" fmla="*/ 2927129 h 3370881"/>
                          <a:gd name="connsiteX495" fmla="*/ 192741 w 2657256"/>
                          <a:gd name="connsiteY495" fmla="*/ 2891270 h 3370881"/>
                          <a:gd name="connsiteX496" fmla="*/ 188259 w 2657256"/>
                          <a:gd name="connsiteY496" fmla="*/ 2850929 h 3370881"/>
                          <a:gd name="connsiteX497" fmla="*/ 179294 w 2657256"/>
                          <a:gd name="connsiteY497" fmla="*/ 2824034 h 3370881"/>
                          <a:gd name="connsiteX498" fmla="*/ 165847 w 2657256"/>
                          <a:gd name="connsiteY498" fmla="*/ 2774729 h 3370881"/>
                          <a:gd name="connsiteX499" fmla="*/ 161365 w 2657256"/>
                          <a:gd name="connsiteY499" fmla="*/ 2747834 h 3370881"/>
                          <a:gd name="connsiteX500" fmla="*/ 156882 w 2657256"/>
                          <a:gd name="connsiteY500" fmla="*/ 2559576 h 3370881"/>
                          <a:gd name="connsiteX501" fmla="*/ 152400 w 2657256"/>
                          <a:gd name="connsiteY501" fmla="*/ 2519234 h 3370881"/>
                          <a:gd name="connsiteX502" fmla="*/ 118035 w 2657256"/>
                          <a:gd name="connsiteY502" fmla="*/ 2400004 h 3370881"/>
                          <a:gd name="connsiteX503" fmla="*/ 117048 w 2657256"/>
                          <a:gd name="connsiteY503" fmla="*/ 2344423 h 3370881"/>
                          <a:gd name="connsiteX504" fmla="*/ 100106 w 2657256"/>
                          <a:gd name="connsiteY504" fmla="*/ 2330976 h 3370881"/>
                          <a:gd name="connsiteX505" fmla="*/ 138953 w 2657256"/>
                          <a:gd name="connsiteY505" fmla="*/ 2313046 h 3370881"/>
                          <a:gd name="connsiteX506" fmla="*/ 152400 w 2657256"/>
                          <a:gd name="connsiteY506" fmla="*/ 2304081 h 3370881"/>
                          <a:gd name="connsiteX507" fmla="*/ 170329 w 2657256"/>
                          <a:gd name="connsiteY507" fmla="*/ 2259258 h 3370881"/>
                          <a:gd name="connsiteX508" fmla="*/ 188259 w 2657256"/>
                          <a:gd name="connsiteY508" fmla="*/ 2223399 h 3370881"/>
                          <a:gd name="connsiteX509" fmla="*/ 206188 w 2657256"/>
                          <a:gd name="connsiteY509" fmla="*/ 2187540 h 3370881"/>
                          <a:gd name="connsiteX510" fmla="*/ 210670 w 2657256"/>
                          <a:gd name="connsiteY510" fmla="*/ 2174093 h 3370881"/>
                          <a:gd name="connsiteX511" fmla="*/ 219635 w 2657256"/>
                          <a:gd name="connsiteY511" fmla="*/ 2115823 h 3370881"/>
                          <a:gd name="connsiteX512" fmla="*/ 210670 w 2657256"/>
                          <a:gd name="connsiteY512" fmla="*/ 1958940 h 3370881"/>
                          <a:gd name="connsiteX513" fmla="*/ 192741 w 2657256"/>
                          <a:gd name="connsiteY513" fmla="*/ 1923081 h 3370881"/>
                          <a:gd name="connsiteX514" fmla="*/ 179294 w 2657256"/>
                          <a:gd name="connsiteY514" fmla="*/ 1891705 h 3370881"/>
                          <a:gd name="connsiteX515" fmla="*/ 165847 w 2657256"/>
                          <a:gd name="connsiteY515" fmla="*/ 1864811 h 3370881"/>
                          <a:gd name="connsiteX516" fmla="*/ 152400 w 2657256"/>
                          <a:gd name="connsiteY516" fmla="*/ 1833434 h 3370881"/>
                          <a:gd name="connsiteX517" fmla="*/ 143435 w 2657256"/>
                          <a:gd name="connsiteY517" fmla="*/ 1819987 h 3370881"/>
                          <a:gd name="connsiteX518" fmla="*/ 107576 w 2657256"/>
                          <a:gd name="connsiteY518" fmla="*/ 1784129 h 3370881"/>
                          <a:gd name="connsiteX519" fmla="*/ 94129 w 2657256"/>
                          <a:gd name="connsiteY519" fmla="*/ 1779646 h 3370881"/>
                          <a:gd name="connsiteX520" fmla="*/ 71718 w 2657256"/>
                          <a:gd name="connsiteY520" fmla="*/ 1770681 h 3370881"/>
                          <a:gd name="connsiteX521" fmla="*/ 58270 w 2657256"/>
                          <a:gd name="connsiteY521" fmla="*/ 1761717 h 3370881"/>
                          <a:gd name="connsiteX522" fmla="*/ 26894 w 2657256"/>
                          <a:gd name="connsiteY522" fmla="*/ 1730340 h 3370881"/>
                          <a:gd name="connsiteX523" fmla="*/ 0 w 2657256"/>
                          <a:gd name="connsiteY523" fmla="*/ 1707929 h 3370881"/>
                          <a:gd name="connsiteX0" fmla="*/ 0 w 2657256"/>
                          <a:gd name="connsiteY0" fmla="*/ 1707929 h 3370881"/>
                          <a:gd name="connsiteX1" fmla="*/ 22412 w 2657256"/>
                          <a:gd name="connsiteY1" fmla="*/ 1698964 h 3370881"/>
                          <a:gd name="connsiteX2" fmla="*/ 31376 w 2657256"/>
                          <a:gd name="connsiteY2" fmla="*/ 1681034 h 3370881"/>
                          <a:gd name="connsiteX3" fmla="*/ 44823 w 2657256"/>
                          <a:gd name="connsiteY3" fmla="*/ 1672070 h 3370881"/>
                          <a:gd name="connsiteX4" fmla="*/ 58270 w 2657256"/>
                          <a:gd name="connsiteY4" fmla="*/ 1654140 h 3370881"/>
                          <a:gd name="connsiteX5" fmla="*/ 76200 w 2657256"/>
                          <a:gd name="connsiteY5" fmla="*/ 1645176 h 3370881"/>
                          <a:gd name="connsiteX6" fmla="*/ 98612 w 2657256"/>
                          <a:gd name="connsiteY6" fmla="*/ 1636211 h 3370881"/>
                          <a:gd name="connsiteX7" fmla="*/ 125506 w 2657256"/>
                          <a:gd name="connsiteY7" fmla="*/ 1627246 h 3370881"/>
                          <a:gd name="connsiteX8" fmla="*/ 152400 w 2657256"/>
                          <a:gd name="connsiteY8" fmla="*/ 1609317 h 3370881"/>
                          <a:gd name="connsiteX9" fmla="*/ 170329 w 2657256"/>
                          <a:gd name="connsiteY9" fmla="*/ 1600352 h 3370881"/>
                          <a:gd name="connsiteX10" fmla="*/ 188259 w 2657256"/>
                          <a:gd name="connsiteY10" fmla="*/ 1582423 h 3370881"/>
                          <a:gd name="connsiteX11" fmla="*/ 228600 w 2657256"/>
                          <a:gd name="connsiteY11" fmla="*/ 1564493 h 3370881"/>
                          <a:gd name="connsiteX12" fmla="*/ 255494 w 2657256"/>
                          <a:gd name="connsiteY12" fmla="*/ 1546564 h 3370881"/>
                          <a:gd name="connsiteX13" fmla="*/ 300318 w 2657256"/>
                          <a:gd name="connsiteY13" fmla="*/ 1524152 h 3370881"/>
                          <a:gd name="connsiteX14" fmla="*/ 313765 w 2657256"/>
                          <a:gd name="connsiteY14" fmla="*/ 1515187 h 3370881"/>
                          <a:gd name="connsiteX15" fmla="*/ 340659 w 2657256"/>
                          <a:gd name="connsiteY15" fmla="*/ 1510705 h 3370881"/>
                          <a:gd name="connsiteX16" fmla="*/ 363070 w 2657256"/>
                          <a:gd name="connsiteY16" fmla="*/ 1506223 h 3370881"/>
                          <a:gd name="connsiteX17" fmla="*/ 389965 w 2657256"/>
                          <a:gd name="connsiteY17" fmla="*/ 1501740 h 3370881"/>
                          <a:gd name="connsiteX18" fmla="*/ 425823 w 2657256"/>
                          <a:gd name="connsiteY18" fmla="*/ 1497258 h 3370881"/>
                          <a:gd name="connsiteX19" fmla="*/ 470647 w 2657256"/>
                          <a:gd name="connsiteY19" fmla="*/ 1488293 h 3370881"/>
                          <a:gd name="connsiteX20" fmla="*/ 515470 w 2657256"/>
                          <a:gd name="connsiteY20" fmla="*/ 1479329 h 3370881"/>
                          <a:gd name="connsiteX21" fmla="*/ 528918 w 2657256"/>
                          <a:gd name="connsiteY21" fmla="*/ 1470364 h 3370881"/>
                          <a:gd name="connsiteX22" fmla="*/ 600635 w 2657256"/>
                          <a:gd name="connsiteY22" fmla="*/ 1456917 h 3370881"/>
                          <a:gd name="connsiteX23" fmla="*/ 690282 w 2657256"/>
                          <a:gd name="connsiteY23" fmla="*/ 1447952 h 3370881"/>
                          <a:gd name="connsiteX24" fmla="*/ 793376 w 2657256"/>
                          <a:gd name="connsiteY24" fmla="*/ 1452434 h 3370881"/>
                          <a:gd name="connsiteX25" fmla="*/ 874059 w 2657256"/>
                          <a:gd name="connsiteY25" fmla="*/ 1465881 h 3370881"/>
                          <a:gd name="connsiteX26" fmla="*/ 914400 w 2657256"/>
                          <a:gd name="connsiteY26" fmla="*/ 1470364 h 3370881"/>
                          <a:gd name="connsiteX27" fmla="*/ 1030941 w 2657256"/>
                          <a:gd name="connsiteY27" fmla="*/ 1483811 h 3370881"/>
                          <a:gd name="connsiteX28" fmla="*/ 1151965 w 2657256"/>
                          <a:gd name="connsiteY28" fmla="*/ 1492776 h 3370881"/>
                          <a:gd name="connsiteX29" fmla="*/ 1281953 w 2657256"/>
                          <a:gd name="connsiteY29" fmla="*/ 1501740 h 3370881"/>
                          <a:gd name="connsiteX30" fmla="*/ 1465729 w 2657256"/>
                          <a:gd name="connsiteY30" fmla="*/ 1497258 h 3370881"/>
                          <a:gd name="connsiteX31" fmla="*/ 1510553 w 2657256"/>
                          <a:gd name="connsiteY31" fmla="*/ 1492776 h 3370881"/>
                          <a:gd name="connsiteX32" fmla="*/ 1582270 w 2657256"/>
                          <a:gd name="connsiteY32" fmla="*/ 1461399 h 3370881"/>
                          <a:gd name="connsiteX33" fmla="*/ 1604682 w 2657256"/>
                          <a:gd name="connsiteY33" fmla="*/ 1456917 h 3370881"/>
                          <a:gd name="connsiteX34" fmla="*/ 1622612 w 2657256"/>
                          <a:gd name="connsiteY34" fmla="*/ 1447952 h 3370881"/>
                          <a:gd name="connsiteX35" fmla="*/ 1645023 w 2657256"/>
                          <a:gd name="connsiteY35" fmla="*/ 1438987 h 3370881"/>
                          <a:gd name="connsiteX36" fmla="*/ 1662953 w 2657256"/>
                          <a:gd name="connsiteY36" fmla="*/ 1425540 h 3370881"/>
                          <a:gd name="connsiteX37" fmla="*/ 1698812 w 2657256"/>
                          <a:gd name="connsiteY37" fmla="*/ 1407611 h 3370881"/>
                          <a:gd name="connsiteX38" fmla="*/ 1739153 w 2657256"/>
                          <a:gd name="connsiteY38" fmla="*/ 1380717 h 3370881"/>
                          <a:gd name="connsiteX39" fmla="*/ 1752600 w 2657256"/>
                          <a:gd name="connsiteY39" fmla="*/ 1367270 h 3370881"/>
                          <a:gd name="connsiteX40" fmla="*/ 1775012 w 2657256"/>
                          <a:gd name="connsiteY40" fmla="*/ 1353823 h 3370881"/>
                          <a:gd name="connsiteX41" fmla="*/ 1797423 w 2657256"/>
                          <a:gd name="connsiteY41" fmla="*/ 1335893 h 3370881"/>
                          <a:gd name="connsiteX42" fmla="*/ 1810870 w 2657256"/>
                          <a:gd name="connsiteY42" fmla="*/ 1304517 h 3370881"/>
                          <a:gd name="connsiteX43" fmla="*/ 1815353 w 2657256"/>
                          <a:gd name="connsiteY43" fmla="*/ 1291070 h 3370881"/>
                          <a:gd name="connsiteX44" fmla="*/ 1801906 w 2657256"/>
                          <a:gd name="connsiteY44" fmla="*/ 1138670 h 3370881"/>
                          <a:gd name="connsiteX45" fmla="*/ 1792941 w 2657256"/>
                          <a:gd name="connsiteY45" fmla="*/ 1125223 h 3370881"/>
                          <a:gd name="connsiteX46" fmla="*/ 1757082 w 2657256"/>
                          <a:gd name="connsiteY46" fmla="*/ 1093846 h 3370881"/>
                          <a:gd name="connsiteX47" fmla="*/ 1730188 w 2657256"/>
                          <a:gd name="connsiteY47" fmla="*/ 1066952 h 3370881"/>
                          <a:gd name="connsiteX48" fmla="*/ 1703294 w 2657256"/>
                          <a:gd name="connsiteY48" fmla="*/ 1049023 h 3370881"/>
                          <a:gd name="connsiteX49" fmla="*/ 1622612 w 2657256"/>
                          <a:gd name="connsiteY49" fmla="*/ 1053505 h 3370881"/>
                          <a:gd name="connsiteX50" fmla="*/ 1595718 w 2657256"/>
                          <a:gd name="connsiteY50" fmla="*/ 1062470 h 3370881"/>
                          <a:gd name="connsiteX51" fmla="*/ 1573306 w 2657256"/>
                          <a:gd name="connsiteY51" fmla="*/ 1066952 h 3370881"/>
                          <a:gd name="connsiteX52" fmla="*/ 1453385 w 2657256"/>
                          <a:gd name="connsiteY52" fmla="*/ 1082761 h 3370881"/>
                          <a:gd name="connsiteX53" fmla="*/ 1326776 w 2657256"/>
                          <a:gd name="connsiteY53" fmla="*/ 1062470 h 3370881"/>
                          <a:gd name="connsiteX54" fmla="*/ 1308847 w 2657256"/>
                          <a:gd name="connsiteY54" fmla="*/ 1057987 h 3370881"/>
                          <a:gd name="connsiteX55" fmla="*/ 1277470 w 2657256"/>
                          <a:gd name="connsiteY55" fmla="*/ 1053505 h 3370881"/>
                          <a:gd name="connsiteX56" fmla="*/ 1259541 w 2657256"/>
                          <a:gd name="connsiteY56" fmla="*/ 1049023 h 3370881"/>
                          <a:gd name="connsiteX57" fmla="*/ 1232647 w 2657256"/>
                          <a:gd name="connsiteY57" fmla="*/ 1044540 h 3370881"/>
                          <a:gd name="connsiteX58" fmla="*/ 1053353 w 2657256"/>
                          <a:gd name="connsiteY58" fmla="*/ 1049023 h 3370881"/>
                          <a:gd name="connsiteX59" fmla="*/ 1035423 w 2657256"/>
                          <a:gd name="connsiteY59" fmla="*/ 1053505 h 3370881"/>
                          <a:gd name="connsiteX60" fmla="*/ 1008529 w 2657256"/>
                          <a:gd name="connsiteY60" fmla="*/ 1057987 h 3370881"/>
                          <a:gd name="connsiteX61" fmla="*/ 995082 w 2657256"/>
                          <a:gd name="connsiteY61" fmla="*/ 1062470 h 3370881"/>
                          <a:gd name="connsiteX62" fmla="*/ 945776 w 2657256"/>
                          <a:gd name="connsiteY62" fmla="*/ 1031093 h 3370881"/>
                          <a:gd name="connsiteX63" fmla="*/ 941294 w 2657256"/>
                          <a:gd name="connsiteY63" fmla="*/ 1017646 h 3370881"/>
                          <a:gd name="connsiteX64" fmla="*/ 932329 w 2657256"/>
                          <a:gd name="connsiteY64" fmla="*/ 919034 h 3370881"/>
                          <a:gd name="connsiteX65" fmla="*/ 914400 w 2657256"/>
                          <a:gd name="connsiteY65" fmla="*/ 901105 h 3370881"/>
                          <a:gd name="connsiteX66" fmla="*/ 918882 w 2657256"/>
                          <a:gd name="connsiteY66" fmla="*/ 869729 h 3370881"/>
                          <a:gd name="connsiteX67" fmla="*/ 941294 w 2657256"/>
                          <a:gd name="connsiteY67" fmla="*/ 865246 h 3370881"/>
                          <a:gd name="connsiteX68" fmla="*/ 959223 w 2657256"/>
                          <a:gd name="connsiteY68" fmla="*/ 851799 h 3370881"/>
                          <a:gd name="connsiteX69" fmla="*/ 990600 w 2657256"/>
                          <a:gd name="connsiteY69" fmla="*/ 847317 h 3370881"/>
                          <a:gd name="connsiteX70" fmla="*/ 1129553 w 2657256"/>
                          <a:gd name="connsiteY70" fmla="*/ 838352 h 3370881"/>
                          <a:gd name="connsiteX71" fmla="*/ 1147482 w 2657256"/>
                          <a:gd name="connsiteY71" fmla="*/ 829387 h 3370881"/>
                          <a:gd name="connsiteX72" fmla="*/ 1178859 w 2657256"/>
                          <a:gd name="connsiteY72" fmla="*/ 806976 h 3370881"/>
                          <a:gd name="connsiteX73" fmla="*/ 1192306 w 2657256"/>
                          <a:gd name="connsiteY73" fmla="*/ 793529 h 3370881"/>
                          <a:gd name="connsiteX74" fmla="*/ 1214718 w 2657256"/>
                          <a:gd name="connsiteY74" fmla="*/ 784564 h 3370881"/>
                          <a:gd name="connsiteX75" fmla="*/ 1241612 w 2657256"/>
                          <a:gd name="connsiteY75" fmla="*/ 771117 h 3370881"/>
                          <a:gd name="connsiteX76" fmla="*/ 1277470 w 2657256"/>
                          <a:gd name="connsiteY76" fmla="*/ 753187 h 3370881"/>
                          <a:gd name="connsiteX77" fmla="*/ 1295400 w 2657256"/>
                          <a:gd name="connsiteY77" fmla="*/ 730776 h 3370881"/>
                          <a:gd name="connsiteX78" fmla="*/ 1317812 w 2657256"/>
                          <a:gd name="connsiteY78" fmla="*/ 708364 h 3370881"/>
                          <a:gd name="connsiteX79" fmla="*/ 1353670 w 2657256"/>
                          <a:gd name="connsiteY79" fmla="*/ 663540 h 3370881"/>
                          <a:gd name="connsiteX80" fmla="*/ 1371600 w 2657256"/>
                          <a:gd name="connsiteY80" fmla="*/ 636646 h 3370881"/>
                          <a:gd name="connsiteX81" fmla="*/ 1380565 w 2657256"/>
                          <a:gd name="connsiteY81" fmla="*/ 596305 h 3370881"/>
                          <a:gd name="connsiteX82" fmla="*/ 1385047 w 2657256"/>
                          <a:gd name="connsiteY82" fmla="*/ 582858 h 3370881"/>
                          <a:gd name="connsiteX83" fmla="*/ 1380565 w 2657256"/>
                          <a:gd name="connsiteY83" fmla="*/ 533552 h 3370881"/>
                          <a:gd name="connsiteX84" fmla="*/ 1367118 w 2657256"/>
                          <a:gd name="connsiteY84" fmla="*/ 524587 h 3370881"/>
                          <a:gd name="connsiteX85" fmla="*/ 1349188 w 2657256"/>
                          <a:gd name="connsiteY85" fmla="*/ 520105 h 3370881"/>
                          <a:gd name="connsiteX86" fmla="*/ 1326776 w 2657256"/>
                          <a:gd name="connsiteY86" fmla="*/ 511140 h 3370881"/>
                          <a:gd name="connsiteX87" fmla="*/ 1281953 w 2657256"/>
                          <a:gd name="connsiteY87" fmla="*/ 515623 h 3370881"/>
                          <a:gd name="connsiteX88" fmla="*/ 1250576 w 2657256"/>
                          <a:gd name="connsiteY88" fmla="*/ 529070 h 3370881"/>
                          <a:gd name="connsiteX89" fmla="*/ 1210235 w 2657256"/>
                          <a:gd name="connsiteY89" fmla="*/ 542517 h 3370881"/>
                          <a:gd name="connsiteX90" fmla="*/ 1183341 w 2657256"/>
                          <a:gd name="connsiteY90" fmla="*/ 555964 h 3370881"/>
                          <a:gd name="connsiteX91" fmla="*/ 1160929 w 2657256"/>
                          <a:gd name="connsiteY91" fmla="*/ 569411 h 3370881"/>
                          <a:gd name="connsiteX92" fmla="*/ 1134035 w 2657256"/>
                          <a:gd name="connsiteY92" fmla="*/ 578376 h 3370881"/>
                          <a:gd name="connsiteX93" fmla="*/ 1111623 w 2657256"/>
                          <a:gd name="connsiteY93" fmla="*/ 587340 h 3370881"/>
                          <a:gd name="connsiteX94" fmla="*/ 1084729 w 2657256"/>
                          <a:gd name="connsiteY94" fmla="*/ 596305 h 3370881"/>
                          <a:gd name="connsiteX95" fmla="*/ 986118 w 2657256"/>
                          <a:gd name="connsiteY95" fmla="*/ 591823 h 3370881"/>
                          <a:gd name="connsiteX96" fmla="*/ 927847 w 2657256"/>
                          <a:gd name="connsiteY96" fmla="*/ 578376 h 3370881"/>
                          <a:gd name="connsiteX97" fmla="*/ 896470 w 2657256"/>
                          <a:gd name="connsiteY97" fmla="*/ 555964 h 3370881"/>
                          <a:gd name="connsiteX98" fmla="*/ 883023 w 2657256"/>
                          <a:gd name="connsiteY98" fmla="*/ 546999 h 3370881"/>
                          <a:gd name="connsiteX99" fmla="*/ 865094 w 2657256"/>
                          <a:gd name="connsiteY99" fmla="*/ 497693 h 3370881"/>
                          <a:gd name="connsiteX100" fmla="*/ 869576 w 2657256"/>
                          <a:gd name="connsiteY100" fmla="*/ 403564 h 3370881"/>
                          <a:gd name="connsiteX101" fmla="*/ 874059 w 2657256"/>
                          <a:gd name="connsiteY101" fmla="*/ 385634 h 3370881"/>
                          <a:gd name="connsiteX102" fmla="*/ 883023 w 2657256"/>
                          <a:gd name="connsiteY102" fmla="*/ 372187 h 3370881"/>
                          <a:gd name="connsiteX103" fmla="*/ 909918 w 2657256"/>
                          <a:gd name="connsiteY103" fmla="*/ 363223 h 3370881"/>
                          <a:gd name="connsiteX104" fmla="*/ 914400 w 2657256"/>
                          <a:gd name="connsiteY104" fmla="*/ 385634 h 3370881"/>
                          <a:gd name="connsiteX105" fmla="*/ 909918 w 2657256"/>
                          <a:gd name="connsiteY105" fmla="*/ 408046 h 3370881"/>
                          <a:gd name="connsiteX106" fmla="*/ 900953 w 2657256"/>
                          <a:gd name="connsiteY106" fmla="*/ 466317 h 3370881"/>
                          <a:gd name="connsiteX107" fmla="*/ 905435 w 2657256"/>
                          <a:gd name="connsiteY107" fmla="*/ 515623 h 3370881"/>
                          <a:gd name="connsiteX108" fmla="*/ 932329 w 2657256"/>
                          <a:gd name="connsiteY108" fmla="*/ 551481 h 3370881"/>
                          <a:gd name="connsiteX109" fmla="*/ 954741 w 2657256"/>
                          <a:gd name="connsiteY109" fmla="*/ 560446 h 3370881"/>
                          <a:gd name="connsiteX110" fmla="*/ 972670 w 2657256"/>
                          <a:gd name="connsiteY110" fmla="*/ 569411 h 3370881"/>
                          <a:gd name="connsiteX111" fmla="*/ 1066800 w 2657256"/>
                          <a:gd name="connsiteY111" fmla="*/ 564929 h 3370881"/>
                          <a:gd name="connsiteX112" fmla="*/ 1111623 w 2657256"/>
                          <a:gd name="connsiteY112" fmla="*/ 551481 h 3370881"/>
                          <a:gd name="connsiteX113" fmla="*/ 1129553 w 2657256"/>
                          <a:gd name="connsiteY113" fmla="*/ 538034 h 3370881"/>
                          <a:gd name="connsiteX114" fmla="*/ 1156447 w 2657256"/>
                          <a:gd name="connsiteY114" fmla="*/ 511140 h 3370881"/>
                          <a:gd name="connsiteX115" fmla="*/ 1160929 w 2657256"/>
                          <a:gd name="connsiteY115" fmla="*/ 493211 h 3370881"/>
                          <a:gd name="connsiteX116" fmla="*/ 1178859 w 2657256"/>
                          <a:gd name="connsiteY116" fmla="*/ 331846 h 3370881"/>
                          <a:gd name="connsiteX117" fmla="*/ 1215315 w 2657256"/>
                          <a:gd name="connsiteY117" fmla="*/ 270289 h 3370881"/>
                          <a:gd name="connsiteX118" fmla="*/ 1214718 w 2657256"/>
                          <a:gd name="connsiteY118" fmla="*/ 367705 h 3370881"/>
                          <a:gd name="connsiteX119" fmla="*/ 1201270 w 2657256"/>
                          <a:gd name="connsiteY119" fmla="*/ 412529 h 3370881"/>
                          <a:gd name="connsiteX120" fmla="*/ 1210235 w 2657256"/>
                          <a:gd name="connsiteY120" fmla="*/ 461834 h 3370881"/>
                          <a:gd name="connsiteX121" fmla="*/ 1214718 w 2657256"/>
                          <a:gd name="connsiteY121" fmla="*/ 475281 h 3370881"/>
                          <a:gd name="connsiteX122" fmla="*/ 1228165 w 2657256"/>
                          <a:gd name="connsiteY122" fmla="*/ 484246 h 3370881"/>
                          <a:gd name="connsiteX123" fmla="*/ 1250576 w 2657256"/>
                          <a:gd name="connsiteY123" fmla="*/ 502176 h 3370881"/>
                          <a:gd name="connsiteX124" fmla="*/ 1317812 w 2657256"/>
                          <a:gd name="connsiteY124" fmla="*/ 497693 h 3370881"/>
                          <a:gd name="connsiteX125" fmla="*/ 1353670 w 2657256"/>
                          <a:gd name="connsiteY125" fmla="*/ 488729 h 3370881"/>
                          <a:gd name="connsiteX126" fmla="*/ 1506070 w 2657256"/>
                          <a:gd name="connsiteY126" fmla="*/ 457352 h 3370881"/>
                          <a:gd name="connsiteX127" fmla="*/ 1550894 w 2657256"/>
                          <a:gd name="connsiteY127" fmla="*/ 430458 h 3370881"/>
                          <a:gd name="connsiteX128" fmla="*/ 1564341 w 2657256"/>
                          <a:gd name="connsiteY128" fmla="*/ 417011 h 3370881"/>
                          <a:gd name="connsiteX129" fmla="*/ 1586753 w 2657256"/>
                          <a:gd name="connsiteY129" fmla="*/ 399081 h 3370881"/>
                          <a:gd name="connsiteX130" fmla="*/ 1595718 w 2657256"/>
                          <a:gd name="connsiteY130" fmla="*/ 381152 h 3370881"/>
                          <a:gd name="connsiteX131" fmla="*/ 1600200 w 2657256"/>
                          <a:gd name="connsiteY131" fmla="*/ 363223 h 3370881"/>
                          <a:gd name="connsiteX132" fmla="*/ 1609165 w 2657256"/>
                          <a:gd name="connsiteY132" fmla="*/ 313917 h 3370881"/>
                          <a:gd name="connsiteX133" fmla="*/ 1537447 w 2657256"/>
                          <a:gd name="connsiteY133" fmla="*/ 188411 h 3370881"/>
                          <a:gd name="connsiteX134" fmla="*/ 1613647 w 2657256"/>
                          <a:gd name="connsiteY134" fmla="*/ 399081 h 3370881"/>
                          <a:gd name="connsiteX135" fmla="*/ 1627094 w 2657256"/>
                          <a:gd name="connsiteY135" fmla="*/ 417011 h 3370881"/>
                          <a:gd name="connsiteX136" fmla="*/ 1658470 w 2657256"/>
                          <a:gd name="connsiteY136" fmla="*/ 412529 h 3370881"/>
                          <a:gd name="connsiteX137" fmla="*/ 1685365 w 2657256"/>
                          <a:gd name="connsiteY137" fmla="*/ 390117 h 3370881"/>
                          <a:gd name="connsiteX138" fmla="*/ 1694329 w 2657256"/>
                          <a:gd name="connsiteY138" fmla="*/ 376670 h 3370881"/>
                          <a:gd name="connsiteX139" fmla="*/ 1734670 w 2657256"/>
                          <a:gd name="connsiteY139" fmla="*/ 354258 h 3370881"/>
                          <a:gd name="connsiteX140" fmla="*/ 1743635 w 2657256"/>
                          <a:gd name="connsiteY140" fmla="*/ 340811 h 3370881"/>
                          <a:gd name="connsiteX141" fmla="*/ 1757082 w 2657256"/>
                          <a:gd name="connsiteY141" fmla="*/ 336329 h 3370881"/>
                          <a:gd name="connsiteX142" fmla="*/ 1808984 w 2657256"/>
                          <a:gd name="connsiteY142" fmla="*/ 249641 h 3370881"/>
                          <a:gd name="connsiteX143" fmla="*/ 1899621 w 2657256"/>
                          <a:gd name="connsiteY143" fmla="*/ 211719 h 3370881"/>
                          <a:gd name="connsiteX144" fmla="*/ 1808984 w 2657256"/>
                          <a:gd name="connsiteY144" fmla="*/ 178521 h 3370881"/>
                          <a:gd name="connsiteX145" fmla="*/ 1772023 w 2657256"/>
                          <a:gd name="connsiteY145" fmla="*/ 77249 h 3370881"/>
                          <a:gd name="connsiteX146" fmla="*/ 1900425 w 2657256"/>
                          <a:gd name="connsiteY146" fmla="*/ 214081 h 3370881"/>
                          <a:gd name="connsiteX147" fmla="*/ 1874221 w 2657256"/>
                          <a:gd name="connsiteY147" fmla="*/ 318698 h 3370881"/>
                          <a:gd name="connsiteX148" fmla="*/ 1788459 w 2657256"/>
                          <a:gd name="connsiteY148" fmla="*/ 367705 h 3370881"/>
                          <a:gd name="connsiteX149" fmla="*/ 1761565 w 2657256"/>
                          <a:gd name="connsiteY149" fmla="*/ 390117 h 3370881"/>
                          <a:gd name="connsiteX150" fmla="*/ 1783976 w 2657256"/>
                          <a:gd name="connsiteY150" fmla="*/ 399081 h 3370881"/>
                          <a:gd name="connsiteX151" fmla="*/ 1878106 w 2657256"/>
                          <a:gd name="connsiteY151" fmla="*/ 390117 h 3370881"/>
                          <a:gd name="connsiteX152" fmla="*/ 1891553 w 2657256"/>
                          <a:gd name="connsiteY152" fmla="*/ 381152 h 3370881"/>
                          <a:gd name="connsiteX153" fmla="*/ 1918447 w 2657256"/>
                          <a:gd name="connsiteY153" fmla="*/ 372187 h 3370881"/>
                          <a:gd name="connsiteX154" fmla="*/ 1940859 w 2657256"/>
                          <a:gd name="connsiteY154" fmla="*/ 358740 h 3370881"/>
                          <a:gd name="connsiteX155" fmla="*/ 1954306 w 2657256"/>
                          <a:gd name="connsiteY155" fmla="*/ 354258 h 3370881"/>
                          <a:gd name="connsiteX156" fmla="*/ 2083304 w 2657256"/>
                          <a:gd name="connsiteY156" fmla="*/ 290281 h 3370881"/>
                          <a:gd name="connsiteX157" fmla="*/ 2166172 w 2657256"/>
                          <a:gd name="connsiteY157" fmla="*/ 215604 h 3370881"/>
                          <a:gd name="connsiteX158" fmla="*/ 2069054 w 2657256"/>
                          <a:gd name="connsiteY158" fmla="*/ 40493 h 3370881"/>
                          <a:gd name="connsiteX159" fmla="*/ 2078225 w 2657256"/>
                          <a:gd name="connsiteY159" fmla="*/ 188681 h 3370881"/>
                          <a:gd name="connsiteX160" fmla="*/ 1999129 w 2657256"/>
                          <a:gd name="connsiteY160" fmla="*/ 358740 h 3370881"/>
                          <a:gd name="connsiteX161" fmla="*/ 1994647 w 2657256"/>
                          <a:gd name="connsiteY161" fmla="*/ 372187 h 3370881"/>
                          <a:gd name="connsiteX162" fmla="*/ 2039470 w 2657256"/>
                          <a:gd name="connsiteY162" fmla="*/ 390117 h 3370881"/>
                          <a:gd name="connsiteX163" fmla="*/ 2115670 w 2657256"/>
                          <a:gd name="connsiteY163" fmla="*/ 390117 h 3370881"/>
                          <a:gd name="connsiteX164" fmla="*/ 2160494 w 2657256"/>
                          <a:gd name="connsiteY164" fmla="*/ 376670 h 3370881"/>
                          <a:gd name="connsiteX165" fmla="*/ 2191870 w 2657256"/>
                          <a:gd name="connsiteY165" fmla="*/ 363223 h 3370881"/>
                          <a:gd name="connsiteX166" fmla="*/ 2205318 w 2657256"/>
                          <a:gd name="connsiteY166" fmla="*/ 358740 h 3370881"/>
                          <a:gd name="connsiteX167" fmla="*/ 2232212 w 2657256"/>
                          <a:gd name="connsiteY167" fmla="*/ 340811 h 3370881"/>
                          <a:gd name="connsiteX168" fmla="*/ 2312894 w 2657256"/>
                          <a:gd name="connsiteY168" fmla="*/ 183929 h 3370881"/>
                          <a:gd name="connsiteX169" fmla="*/ 2339788 w 2657256"/>
                          <a:gd name="connsiteY169" fmla="*/ 151 h 3370881"/>
                          <a:gd name="connsiteX170" fmla="*/ 2357718 w 2657256"/>
                          <a:gd name="connsiteY170" fmla="*/ 215305 h 3370881"/>
                          <a:gd name="connsiteX171" fmla="*/ 2254623 w 2657256"/>
                          <a:gd name="connsiteY171" fmla="*/ 376670 h 3370881"/>
                          <a:gd name="connsiteX172" fmla="*/ 2245659 w 2657256"/>
                          <a:gd name="connsiteY172" fmla="*/ 390117 h 3370881"/>
                          <a:gd name="connsiteX173" fmla="*/ 2254623 w 2657256"/>
                          <a:gd name="connsiteY173" fmla="*/ 403564 h 3370881"/>
                          <a:gd name="connsiteX174" fmla="*/ 2353235 w 2657256"/>
                          <a:gd name="connsiteY174" fmla="*/ 399081 h 3370881"/>
                          <a:gd name="connsiteX175" fmla="*/ 2366682 w 2657256"/>
                          <a:gd name="connsiteY175" fmla="*/ 394599 h 3370881"/>
                          <a:gd name="connsiteX176" fmla="*/ 2389094 w 2657256"/>
                          <a:gd name="connsiteY176" fmla="*/ 390117 h 3370881"/>
                          <a:gd name="connsiteX177" fmla="*/ 2424953 w 2657256"/>
                          <a:gd name="connsiteY177" fmla="*/ 367705 h 3370881"/>
                          <a:gd name="connsiteX178" fmla="*/ 2528047 w 2657256"/>
                          <a:gd name="connsiteY178" fmla="*/ 292700 h 3370881"/>
                          <a:gd name="connsiteX179" fmla="*/ 2541495 w 2657256"/>
                          <a:gd name="connsiteY179" fmla="*/ 62906 h 3370881"/>
                          <a:gd name="connsiteX180" fmla="*/ 2591304 w 2657256"/>
                          <a:gd name="connsiteY180" fmla="*/ 214081 h 3370881"/>
                          <a:gd name="connsiteX181" fmla="*/ 2612315 w 2657256"/>
                          <a:gd name="connsiteY181" fmla="*/ 290907 h 3370881"/>
                          <a:gd name="connsiteX182" fmla="*/ 2650863 w 2657256"/>
                          <a:gd name="connsiteY182" fmla="*/ 344994 h 3370881"/>
                          <a:gd name="connsiteX183" fmla="*/ 2465294 w 2657256"/>
                          <a:gd name="connsiteY183" fmla="*/ 399081 h 3370881"/>
                          <a:gd name="connsiteX184" fmla="*/ 2442882 w 2657256"/>
                          <a:gd name="connsiteY184" fmla="*/ 403564 h 3370881"/>
                          <a:gd name="connsiteX185" fmla="*/ 2398059 w 2657256"/>
                          <a:gd name="connsiteY185" fmla="*/ 417011 h 3370881"/>
                          <a:gd name="connsiteX186" fmla="*/ 2375647 w 2657256"/>
                          <a:gd name="connsiteY186" fmla="*/ 425976 h 3370881"/>
                          <a:gd name="connsiteX187" fmla="*/ 2357718 w 2657256"/>
                          <a:gd name="connsiteY187" fmla="*/ 430458 h 3370881"/>
                          <a:gd name="connsiteX188" fmla="*/ 2344270 w 2657256"/>
                          <a:gd name="connsiteY188" fmla="*/ 461834 h 3370881"/>
                          <a:gd name="connsiteX189" fmla="*/ 2353235 w 2657256"/>
                          <a:gd name="connsiteY189" fmla="*/ 502176 h 3370881"/>
                          <a:gd name="connsiteX190" fmla="*/ 2362200 w 2657256"/>
                          <a:gd name="connsiteY190" fmla="*/ 515623 h 3370881"/>
                          <a:gd name="connsiteX191" fmla="*/ 2344270 w 2657256"/>
                          <a:gd name="connsiteY191" fmla="*/ 587340 h 3370881"/>
                          <a:gd name="connsiteX192" fmla="*/ 2321859 w 2657256"/>
                          <a:gd name="connsiteY192" fmla="*/ 614234 h 3370881"/>
                          <a:gd name="connsiteX193" fmla="*/ 2308412 w 2657256"/>
                          <a:gd name="connsiteY193" fmla="*/ 636646 h 3370881"/>
                          <a:gd name="connsiteX194" fmla="*/ 2281518 w 2657256"/>
                          <a:gd name="connsiteY194" fmla="*/ 641129 h 3370881"/>
                          <a:gd name="connsiteX195" fmla="*/ 2259106 w 2657256"/>
                          <a:gd name="connsiteY195" fmla="*/ 636646 h 3370881"/>
                          <a:gd name="connsiteX196" fmla="*/ 2277035 w 2657256"/>
                          <a:gd name="connsiteY196" fmla="*/ 578376 h 3370881"/>
                          <a:gd name="connsiteX197" fmla="*/ 2290482 w 2657256"/>
                          <a:gd name="connsiteY197" fmla="*/ 542517 h 3370881"/>
                          <a:gd name="connsiteX198" fmla="*/ 2286000 w 2657256"/>
                          <a:gd name="connsiteY198" fmla="*/ 506658 h 3370881"/>
                          <a:gd name="connsiteX199" fmla="*/ 2245659 w 2657256"/>
                          <a:gd name="connsiteY199" fmla="*/ 448387 h 3370881"/>
                          <a:gd name="connsiteX200" fmla="*/ 2200835 w 2657256"/>
                          <a:gd name="connsiteY200" fmla="*/ 430458 h 3370881"/>
                          <a:gd name="connsiteX201" fmla="*/ 2169459 w 2657256"/>
                          <a:gd name="connsiteY201" fmla="*/ 425976 h 3370881"/>
                          <a:gd name="connsiteX202" fmla="*/ 2102223 w 2657256"/>
                          <a:gd name="connsiteY202" fmla="*/ 430458 h 3370881"/>
                          <a:gd name="connsiteX203" fmla="*/ 2084294 w 2657256"/>
                          <a:gd name="connsiteY203" fmla="*/ 439423 h 3370881"/>
                          <a:gd name="connsiteX204" fmla="*/ 2070847 w 2657256"/>
                          <a:gd name="connsiteY204" fmla="*/ 443905 h 3370881"/>
                          <a:gd name="connsiteX205" fmla="*/ 2061882 w 2657256"/>
                          <a:gd name="connsiteY205" fmla="*/ 461834 h 3370881"/>
                          <a:gd name="connsiteX206" fmla="*/ 2034988 w 2657256"/>
                          <a:gd name="connsiteY206" fmla="*/ 475281 h 3370881"/>
                          <a:gd name="connsiteX207" fmla="*/ 1783976 w 2657256"/>
                          <a:gd name="connsiteY207" fmla="*/ 479764 h 3370881"/>
                          <a:gd name="connsiteX208" fmla="*/ 1766047 w 2657256"/>
                          <a:gd name="connsiteY208" fmla="*/ 488729 h 3370881"/>
                          <a:gd name="connsiteX209" fmla="*/ 1703294 w 2657256"/>
                          <a:gd name="connsiteY209" fmla="*/ 506658 h 3370881"/>
                          <a:gd name="connsiteX210" fmla="*/ 1689847 w 2657256"/>
                          <a:gd name="connsiteY210" fmla="*/ 511140 h 3370881"/>
                          <a:gd name="connsiteX211" fmla="*/ 1676400 w 2657256"/>
                          <a:gd name="connsiteY211" fmla="*/ 520105 h 3370881"/>
                          <a:gd name="connsiteX212" fmla="*/ 1649506 w 2657256"/>
                          <a:gd name="connsiteY212" fmla="*/ 529070 h 3370881"/>
                          <a:gd name="connsiteX213" fmla="*/ 1636059 w 2657256"/>
                          <a:gd name="connsiteY213" fmla="*/ 538034 h 3370881"/>
                          <a:gd name="connsiteX214" fmla="*/ 1622612 w 2657256"/>
                          <a:gd name="connsiteY214" fmla="*/ 551481 h 3370881"/>
                          <a:gd name="connsiteX215" fmla="*/ 1609165 w 2657256"/>
                          <a:gd name="connsiteY215" fmla="*/ 555964 h 3370881"/>
                          <a:gd name="connsiteX216" fmla="*/ 1577788 w 2657256"/>
                          <a:gd name="connsiteY216" fmla="*/ 587340 h 3370881"/>
                          <a:gd name="connsiteX217" fmla="*/ 1568823 w 2657256"/>
                          <a:gd name="connsiteY217" fmla="*/ 600787 h 3370881"/>
                          <a:gd name="connsiteX218" fmla="*/ 1555376 w 2657256"/>
                          <a:gd name="connsiteY218" fmla="*/ 614234 h 3370881"/>
                          <a:gd name="connsiteX219" fmla="*/ 1524000 w 2657256"/>
                          <a:gd name="connsiteY219" fmla="*/ 654576 h 3370881"/>
                          <a:gd name="connsiteX220" fmla="*/ 1519518 w 2657256"/>
                          <a:gd name="connsiteY220" fmla="*/ 668023 h 3370881"/>
                          <a:gd name="connsiteX221" fmla="*/ 1528482 w 2657256"/>
                          <a:gd name="connsiteY221" fmla="*/ 708364 h 3370881"/>
                          <a:gd name="connsiteX222" fmla="*/ 1537447 w 2657256"/>
                          <a:gd name="connsiteY222" fmla="*/ 721811 h 3370881"/>
                          <a:gd name="connsiteX223" fmla="*/ 1568823 w 2657256"/>
                          <a:gd name="connsiteY223" fmla="*/ 712846 h 3370881"/>
                          <a:gd name="connsiteX224" fmla="*/ 1600200 w 2657256"/>
                          <a:gd name="connsiteY224" fmla="*/ 712846 h 3370881"/>
                          <a:gd name="connsiteX225" fmla="*/ 1631576 w 2657256"/>
                          <a:gd name="connsiteY225" fmla="*/ 690434 h 3370881"/>
                          <a:gd name="connsiteX226" fmla="*/ 1645023 w 2657256"/>
                          <a:gd name="connsiteY226" fmla="*/ 676987 h 3370881"/>
                          <a:gd name="connsiteX227" fmla="*/ 1685365 w 2657256"/>
                          <a:gd name="connsiteY227" fmla="*/ 645611 h 3370881"/>
                          <a:gd name="connsiteX228" fmla="*/ 1716741 w 2657256"/>
                          <a:gd name="connsiteY228" fmla="*/ 614234 h 3370881"/>
                          <a:gd name="connsiteX229" fmla="*/ 1748118 w 2657256"/>
                          <a:gd name="connsiteY229" fmla="*/ 596305 h 3370881"/>
                          <a:gd name="connsiteX230" fmla="*/ 1761565 w 2657256"/>
                          <a:gd name="connsiteY230" fmla="*/ 591823 h 3370881"/>
                          <a:gd name="connsiteX231" fmla="*/ 1779494 w 2657256"/>
                          <a:gd name="connsiteY231" fmla="*/ 582858 h 3370881"/>
                          <a:gd name="connsiteX232" fmla="*/ 1815353 w 2657256"/>
                          <a:gd name="connsiteY232" fmla="*/ 573893 h 3370881"/>
                          <a:gd name="connsiteX233" fmla="*/ 2030506 w 2657256"/>
                          <a:gd name="connsiteY233" fmla="*/ 578376 h 3370881"/>
                          <a:gd name="connsiteX234" fmla="*/ 2017059 w 2657256"/>
                          <a:gd name="connsiteY234" fmla="*/ 600787 h 3370881"/>
                          <a:gd name="connsiteX235" fmla="*/ 1981200 w 2657256"/>
                          <a:gd name="connsiteY235" fmla="*/ 636646 h 3370881"/>
                          <a:gd name="connsiteX236" fmla="*/ 1967753 w 2657256"/>
                          <a:gd name="connsiteY236" fmla="*/ 650093 h 3370881"/>
                          <a:gd name="connsiteX237" fmla="*/ 1936376 w 2657256"/>
                          <a:gd name="connsiteY237" fmla="*/ 690434 h 3370881"/>
                          <a:gd name="connsiteX238" fmla="*/ 1905000 w 2657256"/>
                          <a:gd name="connsiteY238" fmla="*/ 717329 h 3370881"/>
                          <a:gd name="connsiteX239" fmla="*/ 1860176 w 2657256"/>
                          <a:gd name="connsiteY239" fmla="*/ 735258 h 3370881"/>
                          <a:gd name="connsiteX240" fmla="*/ 1788459 w 2657256"/>
                          <a:gd name="connsiteY240" fmla="*/ 744223 h 3370881"/>
                          <a:gd name="connsiteX241" fmla="*/ 1846729 w 2657256"/>
                          <a:gd name="connsiteY241" fmla="*/ 802493 h 3370881"/>
                          <a:gd name="connsiteX242" fmla="*/ 1913965 w 2657256"/>
                          <a:gd name="connsiteY242" fmla="*/ 829387 h 3370881"/>
                          <a:gd name="connsiteX243" fmla="*/ 1922929 w 2657256"/>
                          <a:gd name="connsiteY243" fmla="*/ 842834 h 3370881"/>
                          <a:gd name="connsiteX244" fmla="*/ 1967753 w 2657256"/>
                          <a:gd name="connsiteY244" fmla="*/ 883176 h 3370881"/>
                          <a:gd name="connsiteX245" fmla="*/ 1981200 w 2657256"/>
                          <a:gd name="connsiteY245" fmla="*/ 896623 h 3370881"/>
                          <a:gd name="connsiteX246" fmla="*/ 1994647 w 2657256"/>
                          <a:gd name="connsiteY246" fmla="*/ 905587 h 3370881"/>
                          <a:gd name="connsiteX247" fmla="*/ 2021541 w 2657256"/>
                          <a:gd name="connsiteY247" fmla="*/ 927999 h 3370881"/>
                          <a:gd name="connsiteX248" fmla="*/ 2030506 w 2657256"/>
                          <a:gd name="connsiteY248" fmla="*/ 941446 h 3370881"/>
                          <a:gd name="connsiteX249" fmla="*/ 2057400 w 2657256"/>
                          <a:gd name="connsiteY249" fmla="*/ 968340 h 3370881"/>
                          <a:gd name="connsiteX250" fmla="*/ 2088776 w 2657256"/>
                          <a:gd name="connsiteY250" fmla="*/ 1013164 h 3370881"/>
                          <a:gd name="connsiteX251" fmla="*/ 2115670 w 2657256"/>
                          <a:gd name="connsiteY251" fmla="*/ 1057987 h 3370881"/>
                          <a:gd name="connsiteX252" fmla="*/ 2120153 w 2657256"/>
                          <a:gd name="connsiteY252" fmla="*/ 1089364 h 3370881"/>
                          <a:gd name="connsiteX253" fmla="*/ 2138082 w 2657256"/>
                          <a:gd name="connsiteY253" fmla="*/ 1143152 h 3370881"/>
                          <a:gd name="connsiteX254" fmla="*/ 2147047 w 2657256"/>
                          <a:gd name="connsiteY254" fmla="*/ 1196940 h 3370881"/>
                          <a:gd name="connsiteX255" fmla="*/ 2151529 w 2657256"/>
                          <a:gd name="connsiteY255" fmla="*/ 1210387 h 3370881"/>
                          <a:gd name="connsiteX256" fmla="*/ 2156012 w 2657256"/>
                          <a:gd name="connsiteY256" fmla="*/ 1228317 h 3370881"/>
                          <a:gd name="connsiteX257" fmla="*/ 2173941 w 2657256"/>
                          <a:gd name="connsiteY257" fmla="*/ 1295552 h 3370881"/>
                          <a:gd name="connsiteX258" fmla="*/ 2182906 w 2657256"/>
                          <a:gd name="connsiteY258" fmla="*/ 1313481 h 3370881"/>
                          <a:gd name="connsiteX259" fmla="*/ 2187388 w 2657256"/>
                          <a:gd name="connsiteY259" fmla="*/ 1331411 h 3370881"/>
                          <a:gd name="connsiteX260" fmla="*/ 2214282 w 2657256"/>
                          <a:gd name="connsiteY260" fmla="*/ 1385199 h 3370881"/>
                          <a:gd name="connsiteX261" fmla="*/ 2218765 w 2657256"/>
                          <a:gd name="connsiteY261" fmla="*/ 1403129 h 3370881"/>
                          <a:gd name="connsiteX262" fmla="*/ 2223247 w 2657256"/>
                          <a:gd name="connsiteY262" fmla="*/ 1430023 h 3370881"/>
                          <a:gd name="connsiteX263" fmla="*/ 2236694 w 2657256"/>
                          <a:gd name="connsiteY263" fmla="*/ 1456917 h 3370881"/>
                          <a:gd name="connsiteX264" fmla="*/ 2241176 w 2657256"/>
                          <a:gd name="connsiteY264" fmla="*/ 1577940 h 3370881"/>
                          <a:gd name="connsiteX265" fmla="*/ 2245659 w 2657256"/>
                          <a:gd name="connsiteY265" fmla="*/ 1595870 h 3370881"/>
                          <a:gd name="connsiteX266" fmla="*/ 2236694 w 2657256"/>
                          <a:gd name="connsiteY266" fmla="*/ 1694481 h 3370881"/>
                          <a:gd name="connsiteX267" fmla="*/ 2227729 w 2657256"/>
                          <a:gd name="connsiteY267" fmla="*/ 1716893 h 3370881"/>
                          <a:gd name="connsiteX268" fmla="*/ 2223247 w 2657256"/>
                          <a:gd name="connsiteY268" fmla="*/ 1730340 h 3370881"/>
                          <a:gd name="connsiteX269" fmla="*/ 2200835 w 2657256"/>
                          <a:gd name="connsiteY269" fmla="*/ 1788611 h 3370881"/>
                          <a:gd name="connsiteX270" fmla="*/ 2191870 w 2657256"/>
                          <a:gd name="connsiteY270" fmla="*/ 1811023 h 3370881"/>
                          <a:gd name="connsiteX271" fmla="*/ 2187388 w 2657256"/>
                          <a:gd name="connsiteY271" fmla="*/ 1824470 h 3370881"/>
                          <a:gd name="connsiteX272" fmla="*/ 2169459 w 2657256"/>
                          <a:gd name="connsiteY272" fmla="*/ 1869293 h 3370881"/>
                          <a:gd name="connsiteX273" fmla="*/ 2195168 w 2657256"/>
                          <a:gd name="connsiteY273" fmla="*/ 1882740 h 3370881"/>
                          <a:gd name="connsiteX274" fmla="*/ 2156012 w 2657256"/>
                          <a:gd name="connsiteY274" fmla="*/ 1927564 h 3370881"/>
                          <a:gd name="connsiteX275" fmla="*/ 2173941 w 2657256"/>
                          <a:gd name="connsiteY275" fmla="*/ 1945493 h 3370881"/>
                          <a:gd name="connsiteX276" fmla="*/ 2196353 w 2657256"/>
                          <a:gd name="connsiteY276" fmla="*/ 1958940 h 3370881"/>
                          <a:gd name="connsiteX277" fmla="*/ 2241176 w 2657256"/>
                          <a:gd name="connsiteY277" fmla="*/ 2012729 h 3370881"/>
                          <a:gd name="connsiteX278" fmla="*/ 2263588 w 2657256"/>
                          <a:gd name="connsiteY278" fmla="*/ 2057552 h 3370881"/>
                          <a:gd name="connsiteX279" fmla="*/ 2286000 w 2657256"/>
                          <a:gd name="connsiteY279" fmla="*/ 2084446 h 3370881"/>
                          <a:gd name="connsiteX280" fmla="*/ 2299447 w 2657256"/>
                          <a:gd name="connsiteY280" fmla="*/ 2124787 h 3370881"/>
                          <a:gd name="connsiteX281" fmla="*/ 2321859 w 2657256"/>
                          <a:gd name="connsiteY281" fmla="*/ 2151681 h 3370881"/>
                          <a:gd name="connsiteX282" fmla="*/ 2344270 w 2657256"/>
                          <a:gd name="connsiteY282" fmla="*/ 2205470 h 3370881"/>
                          <a:gd name="connsiteX283" fmla="*/ 2348753 w 2657256"/>
                          <a:gd name="connsiteY283" fmla="*/ 2223399 h 3370881"/>
                          <a:gd name="connsiteX284" fmla="*/ 2366682 w 2657256"/>
                          <a:gd name="connsiteY284" fmla="*/ 2263740 h 3370881"/>
                          <a:gd name="connsiteX285" fmla="*/ 2375647 w 2657256"/>
                          <a:gd name="connsiteY285" fmla="*/ 2286152 h 3370881"/>
                          <a:gd name="connsiteX286" fmla="*/ 2380129 w 2657256"/>
                          <a:gd name="connsiteY286" fmla="*/ 2308564 h 3370881"/>
                          <a:gd name="connsiteX287" fmla="*/ 2389094 w 2657256"/>
                          <a:gd name="connsiteY287" fmla="*/ 2335458 h 3370881"/>
                          <a:gd name="connsiteX288" fmla="*/ 2393576 w 2657256"/>
                          <a:gd name="connsiteY288" fmla="*/ 2380281 h 3370881"/>
                          <a:gd name="connsiteX289" fmla="*/ 2398059 w 2657256"/>
                          <a:gd name="connsiteY289" fmla="*/ 2393729 h 3370881"/>
                          <a:gd name="connsiteX290" fmla="*/ 2419794 w 2657256"/>
                          <a:gd name="connsiteY290" fmla="*/ 2447517 h 3370881"/>
                          <a:gd name="connsiteX291" fmla="*/ 2427343 w 2657256"/>
                          <a:gd name="connsiteY291" fmla="*/ 2564058 h 3370881"/>
                          <a:gd name="connsiteX292" fmla="*/ 2389094 w 2657256"/>
                          <a:gd name="connsiteY292" fmla="*/ 2837481 h 3370881"/>
                          <a:gd name="connsiteX293" fmla="*/ 2380129 w 2657256"/>
                          <a:gd name="connsiteY293" fmla="*/ 2859893 h 3370881"/>
                          <a:gd name="connsiteX294" fmla="*/ 2357718 w 2657256"/>
                          <a:gd name="connsiteY294" fmla="*/ 2913681 h 3370881"/>
                          <a:gd name="connsiteX295" fmla="*/ 2348753 w 2657256"/>
                          <a:gd name="connsiteY295" fmla="*/ 2936093 h 3370881"/>
                          <a:gd name="connsiteX296" fmla="*/ 2339788 w 2657256"/>
                          <a:gd name="connsiteY296" fmla="*/ 2971952 h 3370881"/>
                          <a:gd name="connsiteX297" fmla="*/ 2326341 w 2657256"/>
                          <a:gd name="connsiteY297" fmla="*/ 2994364 h 3370881"/>
                          <a:gd name="connsiteX298" fmla="*/ 2317376 w 2657256"/>
                          <a:gd name="connsiteY298" fmla="*/ 3025740 h 3370881"/>
                          <a:gd name="connsiteX299" fmla="*/ 2303929 w 2657256"/>
                          <a:gd name="connsiteY299" fmla="*/ 3048152 h 3370881"/>
                          <a:gd name="connsiteX300" fmla="*/ 2290482 w 2657256"/>
                          <a:gd name="connsiteY300" fmla="*/ 3079529 h 3370881"/>
                          <a:gd name="connsiteX301" fmla="*/ 2272553 w 2657256"/>
                          <a:gd name="connsiteY301" fmla="*/ 3084011 h 3370881"/>
                          <a:gd name="connsiteX302" fmla="*/ 2259106 w 2657256"/>
                          <a:gd name="connsiteY302" fmla="*/ 3088493 h 3370881"/>
                          <a:gd name="connsiteX303" fmla="*/ 2241176 w 2657256"/>
                          <a:gd name="connsiteY303" fmla="*/ 3092976 h 3370881"/>
                          <a:gd name="connsiteX304" fmla="*/ 2209800 w 2657256"/>
                          <a:gd name="connsiteY304" fmla="*/ 3101940 h 3370881"/>
                          <a:gd name="connsiteX305" fmla="*/ 2205318 w 2657256"/>
                          <a:gd name="connsiteY305" fmla="*/ 3039187 h 3370881"/>
                          <a:gd name="connsiteX306" fmla="*/ 2218765 w 2657256"/>
                          <a:gd name="connsiteY306" fmla="*/ 3021258 h 3370881"/>
                          <a:gd name="connsiteX307" fmla="*/ 2245659 w 2657256"/>
                          <a:gd name="connsiteY307" fmla="*/ 2971952 h 3370881"/>
                          <a:gd name="connsiteX308" fmla="*/ 2268070 w 2657256"/>
                          <a:gd name="connsiteY308" fmla="*/ 2945058 h 3370881"/>
                          <a:gd name="connsiteX309" fmla="*/ 2298550 w 2657256"/>
                          <a:gd name="connsiteY309" fmla="*/ 2568540 h 3370881"/>
                          <a:gd name="connsiteX310" fmla="*/ 2284986 w 2657256"/>
                          <a:gd name="connsiteY310" fmla="*/ 2532681 h 3370881"/>
                          <a:gd name="connsiteX311" fmla="*/ 2293273 w 2657256"/>
                          <a:gd name="connsiteY311" fmla="*/ 2496653 h 3370881"/>
                          <a:gd name="connsiteX312" fmla="*/ 2278152 w 2657256"/>
                          <a:gd name="connsiteY312" fmla="*/ 2475178 h 3370881"/>
                          <a:gd name="connsiteX313" fmla="*/ 2245659 w 2657256"/>
                          <a:gd name="connsiteY313" fmla="*/ 2389247 h 3370881"/>
                          <a:gd name="connsiteX314" fmla="*/ 2195507 w 2657256"/>
                          <a:gd name="connsiteY314" fmla="*/ 2241328 h 3370881"/>
                          <a:gd name="connsiteX315" fmla="*/ 2083786 w 2657256"/>
                          <a:gd name="connsiteY315" fmla="*/ 2040300 h 3370881"/>
                          <a:gd name="connsiteX316" fmla="*/ 2048773 w 2657256"/>
                          <a:gd name="connsiteY316" fmla="*/ 2017971 h 3370881"/>
                          <a:gd name="connsiteX317" fmla="*/ 2074314 w 2657256"/>
                          <a:gd name="connsiteY317" fmla="*/ 2011967 h 3370881"/>
                          <a:gd name="connsiteX318" fmla="*/ 2034988 w 2657256"/>
                          <a:gd name="connsiteY318" fmla="*/ 2003764 h 3370881"/>
                          <a:gd name="connsiteX319" fmla="*/ 2026023 w 2657256"/>
                          <a:gd name="connsiteY319" fmla="*/ 2026176 h 3370881"/>
                          <a:gd name="connsiteX320" fmla="*/ 2021541 w 2657256"/>
                          <a:gd name="connsiteY320" fmla="*/ 2039623 h 3370881"/>
                          <a:gd name="connsiteX321" fmla="*/ 1999129 w 2657256"/>
                          <a:gd name="connsiteY321" fmla="*/ 2053070 h 3370881"/>
                          <a:gd name="connsiteX322" fmla="*/ 1990165 w 2657256"/>
                          <a:gd name="connsiteY322" fmla="*/ 2070999 h 3370881"/>
                          <a:gd name="connsiteX323" fmla="*/ 1967753 w 2657256"/>
                          <a:gd name="connsiteY323" fmla="*/ 2106858 h 3370881"/>
                          <a:gd name="connsiteX324" fmla="*/ 1981200 w 2657256"/>
                          <a:gd name="connsiteY324" fmla="*/ 2223399 h 3370881"/>
                          <a:gd name="connsiteX325" fmla="*/ 1994647 w 2657256"/>
                          <a:gd name="connsiteY325" fmla="*/ 2254776 h 3370881"/>
                          <a:gd name="connsiteX326" fmla="*/ 2003612 w 2657256"/>
                          <a:gd name="connsiteY326" fmla="*/ 2272705 h 3370881"/>
                          <a:gd name="connsiteX327" fmla="*/ 2026023 w 2657256"/>
                          <a:gd name="connsiteY327" fmla="*/ 2304081 h 3370881"/>
                          <a:gd name="connsiteX328" fmla="*/ 2043953 w 2657256"/>
                          <a:gd name="connsiteY328" fmla="*/ 2348905 h 3370881"/>
                          <a:gd name="connsiteX329" fmla="*/ 2061882 w 2657256"/>
                          <a:gd name="connsiteY329" fmla="*/ 2371317 h 3370881"/>
                          <a:gd name="connsiteX330" fmla="*/ 2088776 w 2657256"/>
                          <a:gd name="connsiteY330" fmla="*/ 2434070 h 3370881"/>
                          <a:gd name="connsiteX331" fmla="*/ 2102223 w 2657256"/>
                          <a:gd name="connsiteY331" fmla="*/ 2465446 h 3370881"/>
                          <a:gd name="connsiteX332" fmla="*/ 2106706 w 2657256"/>
                          <a:gd name="connsiteY332" fmla="*/ 2496823 h 3370881"/>
                          <a:gd name="connsiteX333" fmla="*/ 2124635 w 2657256"/>
                          <a:gd name="connsiteY333" fmla="*/ 2559576 h 3370881"/>
                          <a:gd name="connsiteX334" fmla="*/ 2138082 w 2657256"/>
                          <a:gd name="connsiteY334" fmla="*/ 2649223 h 3370881"/>
                          <a:gd name="connsiteX335" fmla="*/ 2147047 w 2657256"/>
                          <a:gd name="connsiteY335" fmla="*/ 2685081 h 3370881"/>
                          <a:gd name="connsiteX336" fmla="*/ 2151529 w 2657256"/>
                          <a:gd name="connsiteY336" fmla="*/ 2716458 h 3370881"/>
                          <a:gd name="connsiteX337" fmla="*/ 2160494 w 2657256"/>
                          <a:gd name="connsiteY337" fmla="*/ 2770246 h 3370881"/>
                          <a:gd name="connsiteX338" fmla="*/ 2156012 w 2657256"/>
                          <a:gd name="connsiteY338" fmla="*/ 2962987 h 3370881"/>
                          <a:gd name="connsiteX339" fmla="*/ 2138082 w 2657256"/>
                          <a:gd name="connsiteY339" fmla="*/ 3043670 h 3370881"/>
                          <a:gd name="connsiteX340" fmla="*/ 2133600 w 2657256"/>
                          <a:gd name="connsiteY340" fmla="*/ 3061599 h 3370881"/>
                          <a:gd name="connsiteX341" fmla="*/ 2120153 w 2657256"/>
                          <a:gd name="connsiteY341" fmla="*/ 3079529 h 3370881"/>
                          <a:gd name="connsiteX342" fmla="*/ 2111188 w 2657256"/>
                          <a:gd name="connsiteY342" fmla="*/ 3106423 h 3370881"/>
                          <a:gd name="connsiteX343" fmla="*/ 2088776 w 2657256"/>
                          <a:gd name="connsiteY343" fmla="*/ 3137799 h 3370881"/>
                          <a:gd name="connsiteX344" fmla="*/ 2075329 w 2657256"/>
                          <a:gd name="connsiteY344" fmla="*/ 3164693 h 3370881"/>
                          <a:gd name="connsiteX345" fmla="*/ 2061882 w 2657256"/>
                          <a:gd name="connsiteY345" fmla="*/ 3169176 h 3370881"/>
                          <a:gd name="connsiteX346" fmla="*/ 2021541 w 2657256"/>
                          <a:gd name="connsiteY346" fmla="*/ 3164693 h 3370881"/>
                          <a:gd name="connsiteX347" fmla="*/ 2012576 w 2657256"/>
                          <a:gd name="connsiteY347" fmla="*/ 3119870 h 3370881"/>
                          <a:gd name="connsiteX348" fmla="*/ 2048435 w 2657256"/>
                          <a:gd name="connsiteY348" fmla="*/ 3021258 h 3370881"/>
                          <a:gd name="connsiteX349" fmla="*/ 2048435 w 2657256"/>
                          <a:gd name="connsiteY349" fmla="*/ 3021258 h 3370881"/>
                          <a:gd name="connsiteX350" fmla="*/ 2061882 w 2657256"/>
                          <a:gd name="connsiteY350" fmla="*/ 2967470 h 3370881"/>
                          <a:gd name="connsiteX351" fmla="*/ 2070847 w 2657256"/>
                          <a:gd name="connsiteY351" fmla="*/ 2882305 h 3370881"/>
                          <a:gd name="connsiteX352" fmla="*/ 2066365 w 2657256"/>
                          <a:gd name="connsiteY352" fmla="*/ 2725423 h 3370881"/>
                          <a:gd name="connsiteX353" fmla="*/ 2043953 w 2657256"/>
                          <a:gd name="connsiteY353" fmla="*/ 2649223 h 3370881"/>
                          <a:gd name="connsiteX354" fmla="*/ 2030506 w 2657256"/>
                          <a:gd name="connsiteY354" fmla="*/ 2622329 h 3370881"/>
                          <a:gd name="connsiteX355" fmla="*/ 2017059 w 2657256"/>
                          <a:gd name="connsiteY355" fmla="*/ 2581987 h 3370881"/>
                          <a:gd name="connsiteX356" fmla="*/ 1981200 w 2657256"/>
                          <a:gd name="connsiteY356" fmla="*/ 2514752 h 3370881"/>
                          <a:gd name="connsiteX357" fmla="*/ 1972235 w 2657256"/>
                          <a:gd name="connsiteY357" fmla="*/ 2501305 h 3370881"/>
                          <a:gd name="connsiteX358" fmla="*/ 1958788 w 2657256"/>
                          <a:gd name="connsiteY358" fmla="*/ 2478893 h 3370881"/>
                          <a:gd name="connsiteX359" fmla="*/ 1905000 w 2657256"/>
                          <a:gd name="connsiteY359" fmla="*/ 2398211 h 3370881"/>
                          <a:gd name="connsiteX360" fmla="*/ 1882588 w 2657256"/>
                          <a:gd name="connsiteY360" fmla="*/ 2357870 h 3370881"/>
                          <a:gd name="connsiteX361" fmla="*/ 1869141 w 2657256"/>
                          <a:gd name="connsiteY361" fmla="*/ 2339940 h 3370881"/>
                          <a:gd name="connsiteX362" fmla="*/ 1806388 w 2657256"/>
                          <a:gd name="connsiteY362" fmla="*/ 2313046 h 3370881"/>
                          <a:gd name="connsiteX363" fmla="*/ 1779494 w 2657256"/>
                          <a:gd name="connsiteY363" fmla="*/ 2304081 h 3370881"/>
                          <a:gd name="connsiteX364" fmla="*/ 1752600 w 2657256"/>
                          <a:gd name="connsiteY364" fmla="*/ 2299599 h 3370881"/>
                          <a:gd name="connsiteX365" fmla="*/ 1680882 w 2657256"/>
                          <a:gd name="connsiteY365" fmla="*/ 2277187 h 3370881"/>
                          <a:gd name="connsiteX366" fmla="*/ 1719025 w 2657256"/>
                          <a:gd name="connsiteY366" fmla="*/ 2281331 h 3370881"/>
                          <a:gd name="connsiteX367" fmla="*/ 1756997 w 2657256"/>
                          <a:gd name="connsiteY367" fmla="*/ 2289450 h 3370881"/>
                          <a:gd name="connsiteX368" fmla="*/ 1656440 w 2657256"/>
                          <a:gd name="connsiteY368" fmla="*/ 2298583 h 3370881"/>
                          <a:gd name="connsiteX369" fmla="*/ 1537447 w 2657256"/>
                          <a:gd name="connsiteY369" fmla="*/ 2329960 h 3370881"/>
                          <a:gd name="connsiteX370" fmla="*/ 1571993 w 2657256"/>
                          <a:gd name="connsiteY370" fmla="*/ 2317957 h 3370881"/>
                          <a:gd name="connsiteX371" fmla="*/ 1509707 w 2657256"/>
                          <a:gd name="connsiteY371" fmla="*/ 2338926 h 3370881"/>
                          <a:gd name="connsiteX372" fmla="*/ 1500444 w 2657256"/>
                          <a:gd name="connsiteY372" fmla="*/ 2355271 h 3370881"/>
                          <a:gd name="connsiteX373" fmla="*/ 1402678 w 2657256"/>
                          <a:gd name="connsiteY373" fmla="*/ 2339641 h 3370881"/>
                          <a:gd name="connsiteX374" fmla="*/ 1322892 w 2657256"/>
                          <a:gd name="connsiteY374" fmla="*/ 2336952 h 3370881"/>
                          <a:gd name="connsiteX375" fmla="*/ 1199384 w 2657256"/>
                          <a:gd name="connsiteY375" fmla="*/ 2307041 h 3370881"/>
                          <a:gd name="connsiteX376" fmla="*/ 1066800 w 2657256"/>
                          <a:gd name="connsiteY376" fmla="*/ 2272705 h 3370881"/>
                          <a:gd name="connsiteX377" fmla="*/ 1030941 w 2657256"/>
                          <a:gd name="connsiteY377" fmla="*/ 2263740 h 3370881"/>
                          <a:gd name="connsiteX378" fmla="*/ 986118 w 2657256"/>
                          <a:gd name="connsiteY378" fmla="*/ 2241329 h 3370881"/>
                          <a:gd name="connsiteX379" fmla="*/ 968188 w 2657256"/>
                          <a:gd name="connsiteY379" fmla="*/ 2232364 h 3370881"/>
                          <a:gd name="connsiteX380" fmla="*/ 936812 w 2657256"/>
                          <a:gd name="connsiteY380" fmla="*/ 2214434 h 3370881"/>
                          <a:gd name="connsiteX381" fmla="*/ 905435 w 2657256"/>
                          <a:gd name="connsiteY381" fmla="*/ 2196505 h 3370881"/>
                          <a:gd name="connsiteX382" fmla="*/ 869576 w 2657256"/>
                          <a:gd name="connsiteY382" fmla="*/ 2209952 h 3370881"/>
                          <a:gd name="connsiteX383" fmla="*/ 856129 w 2657256"/>
                          <a:gd name="connsiteY383" fmla="*/ 2227881 h 3370881"/>
                          <a:gd name="connsiteX384" fmla="*/ 815788 w 2657256"/>
                          <a:gd name="connsiteY384" fmla="*/ 2268223 h 3370881"/>
                          <a:gd name="connsiteX385" fmla="*/ 788894 w 2657256"/>
                          <a:gd name="connsiteY385" fmla="*/ 2290634 h 3370881"/>
                          <a:gd name="connsiteX386" fmla="*/ 762000 w 2657256"/>
                          <a:gd name="connsiteY386" fmla="*/ 2313046 h 3370881"/>
                          <a:gd name="connsiteX387" fmla="*/ 753035 w 2657256"/>
                          <a:gd name="connsiteY387" fmla="*/ 2326493 h 3370881"/>
                          <a:gd name="connsiteX388" fmla="*/ 735106 w 2657256"/>
                          <a:gd name="connsiteY388" fmla="*/ 2339940 h 3370881"/>
                          <a:gd name="connsiteX389" fmla="*/ 712694 w 2657256"/>
                          <a:gd name="connsiteY389" fmla="*/ 2362352 h 3370881"/>
                          <a:gd name="connsiteX390" fmla="*/ 694765 w 2657256"/>
                          <a:gd name="connsiteY390" fmla="*/ 2375799 h 3370881"/>
                          <a:gd name="connsiteX391" fmla="*/ 681318 w 2657256"/>
                          <a:gd name="connsiteY391" fmla="*/ 2393729 h 3370881"/>
                          <a:gd name="connsiteX392" fmla="*/ 667870 w 2657256"/>
                          <a:gd name="connsiteY392" fmla="*/ 2402693 h 3370881"/>
                          <a:gd name="connsiteX393" fmla="*/ 623047 w 2657256"/>
                          <a:gd name="connsiteY393" fmla="*/ 2443034 h 3370881"/>
                          <a:gd name="connsiteX394" fmla="*/ 600635 w 2657256"/>
                          <a:gd name="connsiteY394" fmla="*/ 2474411 h 3370881"/>
                          <a:gd name="connsiteX395" fmla="*/ 587188 w 2657256"/>
                          <a:gd name="connsiteY395" fmla="*/ 2514752 h 3370881"/>
                          <a:gd name="connsiteX396" fmla="*/ 582706 w 2657256"/>
                          <a:gd name="connsiteY396" fmla="*/ 2546129 h 3370881"/>
                          <a:gd name="connsiteX397" fmla="*/ 596153 w 2657256"/>
                          <a:gd name="connsiteY397" fmla="*/ 2635776 h 3370881"/>
                          <a:gd name="connsiteX398" fmla="*/ 600635 w 2657256"/>
                          <a:gd name="connsiteY398" fmla="*/ 2653705 h 3370881"/>
                          <a:gd name="connsiteX399" fmla="*/ 609600 w 2657256"/>
                          <a:gd name="connsiteY399" fmla="*/ 2671634 h 3370881"/>
                          <a:gd name="connsiteX400" fmla="*/ 614082 w 2657256"/>
                          <a:gd name="connsiteY400" fmla="*/ 2689564 h 3370881"/>
                          <a:gd name="connsiteX401" fmla="*/ 623047 w 2657256"/>
                          <a:gd name="connsiteY401" fmla="*/ 2711976 h 3370881"/>
                          <a:gd name="connsiteX402" fmla="*/ 627529 w 2657256"/>
                          <a:gd name="connsiteY402" fmla="*/ 2734387 h 3370881"/>
                          <a:gd name="connsiteX403" fmla="*/ 640976 w 2657256"/>
                          <a:gd name="connsiteY403" fmla="*/ 2765764 h 3370881"/>
                          <a:gd name="connsiteX404" fmla="*/ 645459 w 2657256"/>
                          <a:gd name="connsiteY404" fmla="*/ 2779211 h 3370881"/>
                          <a:gd name="connsiteX405" fmla="*/ 658906 w 2657256"/>
                          <a:gd name="connsiteY405" fmla="*/ 2801623 h 3370881"/>
                          <a:gd name="connsiteX406" fmla="*/ 676835 w 2657256"/>
                          <a:gd name="connsiteY406" fmla="*/ 2864376 h 3370881"/>
                          <a:gd name="connsiteX407" fmla="*/ 690282 w 2657256"/>
                          <a:gd name="connsiteY407" fmla="*/ 2895752 h 3370881"/>
                          <a:gd name="connsiteX408" fmla="*/ 699247 w 2657256"/>
                          <a:gd name="connsiteY408" fmla="*/ 2940576 h 3370881"/>
                          <a:gd name="connsiteX409" fmla="*/ 703729 w 2657256"/>
                          <a:gd name="connsiteY409" fmla="*/ 2967470 h 3370881"/>
                          <a:gd name="connsiteX410" fmla="*/ 717176 w 2657256"/>
                          <a:gd name="connsiteY410" fmla="*/ 2994364 h 3370881"/>
                          <a:gd name="connsiteX411" fmla="*/ 735106 w 2657256"/>
                          <a:gd name="connsiteY411" fmla="*/ 3052634 h 3370881"/>
                          <a:gd name="connsiteX412" fmla="*/ 739588 w 2657256"/>
                          <a:gd name="connsiteY412" fmla="*/ 3079529 h 3370881"/>
                          <a:gd name="connsiteX413" fmla="*/ 762000 w 2657256"/>
                          <a:gd name="connsiteY413" fmla="*/ 3142281 h 3370881"/>
                          <a:gd name="connsiteX414" fmla="*/ 766482 w 2657256"/>
                          <a:gd name="connsiteY414" fmla="*/ 3231929 h 3370881"/>
                          <a:gd name="connsiteX415" fmla="*/ 770965 w 2657256"/>
                          <a:gd name="connsiteY415" fmla="*/ 3254340 h 3370881"/>
                          <a:gd name="connsiteX416" fmla="*/ 775447 w 2657256"/>
                          <a:gd name="connsiteY416" fmla="*/ 3285717 h 3370881"/>
                          <a:gd name="connsiteX417" fmla="*/ 748553 w 2657256"/>
                          <a:gd name="connsiteY417" fmla="*/ 3335023 h 3370881"/>
                          <a:gd name="connsiteX418" fmla="*/ 721659 w 2657256"/>
                          <a:gd name="connsiteY418" fmla="*/ 3343987 h 3370881"/>
                          <a:gd name="connsiteX419" fmla="*/ 708212 w 2657256"/>
                          <a:gd name="connsiteY419" fmla="*/ 3348470 h 3370881"/>
                          <a:gd name="connsiteX420" fmla="*/ 623047 w 2657256"/>
                          <a:gd name="connsiteY420" fmla="*/ 3330540 h 3370881"/>
                          <a:gd name="connsiteX421" fmla="*/ 609600 w 2657256"/>
                          <a:gd name="connsiteY421" fmla="*/ 3308129 h 3370881"/>
                          <a:gd name="connsiteX422" fmla="*/ 591670 w 2657256"/>
                          <a:gd name="connsiteY422" fmla="*/ 3267787 h 3370881"/>
                          <a:gd name="connsiteX423" fmla="*/ 560294 w 2657256"/>
                          <a:gd name="connsiteY423" fmla="*/ 3209517 h 3370881"/>
                          <a:gd name="connsiteX424" fmla="*/ 551329 w 2657256"/>
                          <a:gd name="connsiteY424" fmla="*/ 3196070 h 3370881"/>
                          <a:gd name="connsiteX425" fmla="*/ 528918 w 2657256"/>
                          <a:gd name="connsiteY425" fmla="*/ 3173658 h 3370881"/>
                          <a:gd name="connsiteX426" fmla="*/ 519953 w 2657256"/>
                          <a:gd name="connsiteY426" fmla="*/ 3128834 h 3370881"/>
                          <a:gd name="connsiteX427" fmla="*/ 524435 w 2657256"/>
                          <a:gd name="connsiteY427" fmla="*/ 3101940 h 3370881"/>
                          <a:gd name="connsiteX428" fmla="*/ 528918 w 2657256"/>
                          <a:gd name="connsiteY428" fmla="*/ 3088493 h 3370881"/>
                          <a:gd name="connsiteX429" fmla="*/ 542365 w 2657256"/>
                          <a:gd name="connsiteY429" fmla="*/ 3052634 h 3370881"/>
                          <a:gd name="connsiteX430" fmla="*/ 484094 w 2657256"/>
                          <a:gd name="connsiteY430" fmla="*/ 2886787 h 3370881"/>
                          <a:gd name="connsiteX431" fmla="*/ 443753 w 2657256"/>
                          <a:gd name="connsiteY431" fmla="*/ 2779211 h 3370881"/>
                          <a:gd name="connsiteX432" fmla="*/ 439270 w 2657256"/>
                          <a:gd name="connsiteY432" fmla="*/ 2752317 h 3370881"/>
                          <a:gd name="connsiteX433" fmla="*/ 430306 w 2657256"/>
                          <a:gd name="connsiteY433" fmla="*/ 2716458 h 3370881"/>
                          <a:gd name="connsiteX434" fmla="*/ 425823 w 2657256"/>
                          <a:gd name="connsiteY434" fmla="*/ 2680599 h 3370881"/>
                          <a:gd name="connsiteX435" fmla="*/ 398929 w 2657256"/>
                          <a:gd name="connsiteY435" fmla="*/ 2599917 h 3370881"/>
                          <a:gd name="connsiteX436" fmla="*/ 385482 w 2657256"/>
                          <a:gd name="connsiteY436" fmla="*/ 2568540 h 3370881"/>
                          <a:gd name="connsiteX437" fmla="*/ 381000 w 2657256"/>
                          <a:gd name="connsiteY437" fmla="*/ 2550611 h 3370881"/>
                          <a:gd name="connsiteX438" fmla="*/ 372035 w 2657256"/>
                          <a:gd name="connsiteY438" fmla="*/ 2483376 h 3370881"/>
                          <a:gd name="connsiteX439" fmla="*/ 367553 w 2657256"/>
                          <a:gd name="connsiteY439" fmla="*/ 2469929 h 3370881"/>
                          <a:gd name="connsiteX440" fmla="*/ 407894 w 2657256"/>
                          <a:gd name="connsiteY440" fmla="*/ 2451999 h 3370881"/>
                          <a:gd name="connsiteX441" fmla="*/ 515470 w 2657256"/>
                          <a:gd name="connsiteY441" fmla="*/ 2407176 h 3370881"/>
                          <a:gd name="connsiteX442" fmla="*/ 578223 w 2657256"/>
                          <a:gd name="connsiteY442" fmla="*/ 2353387 h 3370881"/>
                          <a:gd name="connsiteX443" fmla="*/ 587188 w 2657256"/>
                          <a:gd name="connsiteY443" fmla="*/ 2330976 h 3370881"/>
                          <a:gd name="connsiteX444" fmla="*/ 614082 w 2657256"/>
                          <a:gd name="connsiteY444" fmla="*/ 2254776 h 3370881"/>
                          <a:gd name="connsiteX445" fmla="*/ 649941 w 2657256"/>
                          <a:gd name="connsiteY445" fmla="*/ 2200987 h 3370881"/>
                          <a:gd name="connsiteX446" fmla="*/ 690282 w 2657256"/>
                          <a:gd name="connsiteY446" fmla="*/ 2174093 h 3370881"/>
                          <a:gd name="connsiteX447" fmla="*/ 703729 w 2657256"/>
                          <a:gd name="connsiteY447" fmla="*/ 2165129 h 3370881"/>
                          <a:gd name="connsiteX448" fmla="*/ 739588 w 2657256"/>
                          <a:gd name="connsiteY448" fmla="*/ 2147199 h 3370881"/>
                          <a:gd name="connsiteX449" fmla="*/ 708212 w 2657256"/>
                          <a:gd name="connsiteY449" fmla="*/ 2187540 h 3370881"/>
                          <a:gd name="connsiteX450" fmla="*/ 654423 w 2657256"/>
                          <a:gd name="connsiteY450" fmla="*/ 2241329 h 3370881"/>
                          <a:gd name="connsiteX451" fmla="*/ 636494 w 2657256"/>
                          <a:gd name="connsiteY451" fmla="*/ 2259258 h 3370881"/>
                          <a:gd name="connsiteX452" fmla="*/ 614082 w 2657256"/>
                          <a:gd name="connsiteY452" fmla="*/ 2286152 h 3370881"/>
                          <a:gd name="connsiteX453" fmla="*/ 592179 w 2657256"/>
                          <a:gd name="connsiteY453" fmla="*/ 2282347 h 3370881"/>
                          <a:gd name="connsiteX454" fmla="*/ 555980 w 2657256"/>
                          <a:gd name="connsiteY454" fmla="*/ 2313892 h 3370881"/>
                          <a:gd name="connsiteX455" fmla="*/ 524435 w 2657256"/>
                          <a:gd name="connsiteY455" fmla="*/ 2348905 h 3370881"/>
                          <a:gd name="connsiteX456" fmla="*/ 502023 w 2657256"/>
                          <a:gd name="connsiteY456" fmla="*/ 2362352 h 3370881"/>
                          <a:gd name="connsiteX457" fmla="*/ 461682 w 2657256"/>
                          <a:gd name="connsiteY457" fmla="*/ 2389246 h 3370881"/>
                          <a:gd name="connsiteX458" fmla="*/ 448235 w 2657256"/>
                          <a:gd name="connsiteY458" fmla="*/ 2398211 h 3370881"/>
                          <a:gd name="connsiteX459" fmla="*/ 430306 w 2657256"/>
                          <a:gd name="connsiteY459" fmla="*/ 2407176 h 3370881"/>
                          <a:gd name="connsiteX460" fmla="*/ 412376 w 2657256"/>
                          <a:gd name="connsiteY460" fmla="*/ 2420623 h 3370881"/>
                          <a:gd name="connsiteX461" fmla="*/ 389965 w 2657256"/>
                          <a:gd name="connsiteY461" fmla="*/ 2429587 h 3370881"/>
                          <a:gd name="connsiteX462" fmla="*/ 372035 w 2657256"/>
                          <a:gd name="connsiteY462" fmla="*/ 2443034 h 3370881"/>
                          <a:gd name="connsiteX463" fmla="*/ 318247 w 2657256"/>
                          <a:gd name="connsiteY463" fmla="*/ 2474411 h 3370881"/>
                          <a:gd name="connsiteX464" fmla="*/ 304800 w 2657256"/>
                          <a:gd name="connsiteY464" fmla="*/ 2492340 h 3370881"/>
                          <a:gd name="connsiteX465" fmla="*/ 282388 w 2657256"/>
                          <a:gd name="connsiteY465" fmla="*/ 2519234 h 3370881"/>
                          <a:gd name="connsiteX466" fmla="*/ 295835 w 2657256"/>
                          <a:gd name="connsiteY466" fmla="*/ 2815070 h 3370881"/>
                          <a:gd name="connsiteX467" fmla="*/ 300318 w 2657256"/>
                          <a:gd name="connsiteY467" fmla="*/ 2837481 h 3370881"/>
                          <a:gd name="connsiteX468" fmla="*/ 304800 w 2657256"/>
                          <a:gd name="connsiteY468" fmla="*/ 2868858 h 3370881"/>
                          <a:gd name="connsiteX469" fmla="*/ 309282 w 2657256"/>
                          <a:gd name="connsiteY469" fmla="*/ 2927129 h 3370881"/>
                          <a:gd name="connsiteX470" fmla="*/ 322729 w 2657256"/>
                          <a:gd name="connsiteY470" fmla="*/ 2985399 h 3370881"/>
                          <a:gd name="connsiteX471" fmla="*/ 327212 w 2657256"/>
                          <a:gd name="connsiteY471" fmla="*/ 3012293 h 3370881"/>
                          <a:gd name="connsiteX472" fmla="*/ 331694 w 2657256"/>
                          <a:gd name="connsiteY472" fmla="*/ 3043670 h 3370881"/>
                          <a:gd name="connsiteX473" fmla="*/ 345141 w 2657256"/>
                          <a:gd name="connsiteY473" fmla="*/ 3070564 h 3370881"/>
                          <a:gd name="connsiteX474" fmla="*/ 367553 w 2657256"/>
                          <a:gd name="connsiteY474" fmla="*/ 3124352 h 3370881"/>
                          <a:gd name="connsiteX475" fmla="*/ 381000 w 2657256"/>
                          <a:gd name="connsiteY475" fmla="*/ 3182623 h 3370881"/>
                          <a:gd name="connsiteX476" fmla="*/ 389965 w 2657256"/>
                          <a:gd name="connsiteY476" fmla="*/ 3196070 h 3370881"/>
                          <a:gd name="connsiteX477" fmla="*/ 394447 w 2657256"/>
                          <a:gd name="connsiteY477" fmla="*/ 3213999 h 3370881"/>
                          <a:gd name="connsiteX478" fmla="*/ 412376 w 2657256"/>
                          <a:gd name="connsiteY478" fmla="*/ 3245376 h 3370881"/>
                          <a:gd name="connsiteX479" fmla="*/ 416859 w 2657256"/>
                          <a:gd name="connsiteY479" fmla="*/ 3258823 h 3370881"/>
                          <a:gd name="connsiteX480" fmla="*/ 425823 w 2657256"/>
                          <a:gd name="connsiteY480" fmla="*/ 3272270 h 3370881"/>
                          <a:gd name="connsiteX481" fmla="*/ 439270 w 2657256"/>
                          <a:gd name="connsiteY481" fmla="*/ 3303646 h 3370881"/>
                          <a:gd name="connsiteX482" fmla="*/ 439270 w 2657256"/>
                          <a:gd name="connsiteY482" fmla="*/ 3352952 h 3370881"/>
                          <a:gd name="connsiteX483" fmla="*/ 430306 w 2657256"/>
                          <a:gd name="connsiteY483" fmla="*/ 3366399 h 3370881"/>
                          <a:gd name="connsiteX484" fmla="*/ 412376 w 2657256"/>
                          <a:gd name="connsiteY484" fmla="*/ 3370881 h 3370881"/>
                          <a:gd name="connsiteX485" fmla="*/ 295835 w 2657256"/>
                          <a:gd name="connsiteY485" fmla="*/ 3357434 h 3370881"/>
                          <a:gd name="connsiteX486" fmla="*/ 264459 w 2657256"/>
                          <a:gd name="connsiteY486" fmla="*/ 3276752 h 3370881"/>
                          <a:gd name="connsiteX487" fmla="*/ 259976 w 2657256"/>
                          <a:gd name="connsiteY487" fmla="*/ 3240893 h 3370881"/>
                          <a:gd name="connsiteX488" fmla="*/ 246529 w 2657256"/>
                          <a:gd name="connsiteY488" fmla="*/ 3178140 h 3370881"/>
                          <a:gd name="connsiteX489" fmla="*/ 237565 w 2657256"/>
                          <a:gd name="connsiteY489" fmla="*/ 3084011 h 3370881"/>
                          <a:gd name="connsiteX490" fmla="*/ 228600 w 2657256"/>
                          <a:gd name="connsiteY490" fmla="*/ 3057117 h 3370881"/>
                          <a:gd name="connsiteX491" fmla="*/ 219635 w 2657256"/>
                          <a:gd name="connsiteY491" fmla="*/ 3021258 h 3370881"/>
                          <a:gd name="connsiteX492" fmla="*/ 206188 w 2657256"/>
                          <a:gd name="connsiteY492" fmla="*/ 2980917 h 3370881"/>
                          <a:gd name="connsiteX493" fmla="*/ 201706 w 2657256"/>
                          <a:gd name="connsiteY493" fmla="*/ 2949540 h 3370881"/>
                          <a:gd name="connsiteX494" fmla="*/ 197223 w 2657256"/>
                          <a:gd name="connsiteY494" fmla="*/ 2927129 h 3370881"/>
                          <a:gd name="connsiteX495" fmla="*/ 192741 w 2657256"/>
                          <a:gd name="connsiteY495" fmla="*/ 2891270 h 3370881"/>
                          <a:gd name="connsiteX496" fmla="*/ 188259 w 2657256"/>
                          <a:gd name="connsiteY496" fmla="*/ 2850929 h 3370881"/>
                          <a:gd name="connsiteX497" fmla="*/ 179294 w 2657256"/>
                          <a:gd name="connsiteY497" fmla="*/ 2824034 h 3370881"/>
                          <a:gd name="connsiteX498" fmla="*/ 165847 w 2657256"/>
                          <a:gd name="connsiteY498" fmla="*/ 2774729 h 3370881"/>
                          <a:gd name="connsiteX499" fmla="*/ 161365 w 2657256"/>
                          <a:gd name="connsiteY499" fmla="*/ 2747834 h 3370881"/>
                          <a:gd name="connsiteX500" fmla="*/ 156882 w 2657256"/>
                          <a:gd name="connsiteY500" fmla="*/ 2559576 h 3370881"/>
                          <a:gd name="connsiteX501" fmla="*/ 152400 w 2657256"/>
                          <a:gd name="connsiteY501" fmla="*/ 2519234 h 3370881"/>
                          <a:gd name="connsiteX502" fmla="*/ 118035 w 2657256"/>
                          <a:gd name="connsiteY502" fmla="*/ 2400004 h 3370881"/>
                          <a:gd name="connsiteX503" fmla="*/ 117048 w 2657256"/>
                          <a:gd name="connsiteY503" fmla="*/ 2344423 h 3370881"/>
                          <a:gd name="connsiteX504" fmla="*/ 100106 w 2657256"/>
                          <a:gd name="connsiteY504" fmla="*/ 2330976 h 3370881"/>
                          <a:gd name="connsiteX505" fmla="*/ 138953 w 2657256"/>
                          <a:gd name="connsiteY505" fmla="*/ 2313046 h 3370881"/>
                          <a:gd name="connsiteX506" fmla="*/ 152400 w 2657256"/>
                          <a:gd name="connsiteY506" fmla="*/ 2304081 h 3370881"/>
                          <a:gd name="connsiteX507" fmla="*/ 170329 w 2657256"/>
                          <a:gd name="connsiteY507" fmla="*/ 2259258 h 3370881"/>
                          <a:gd name="connsiteX508" fmla="*/ 188259 w 2657256"/>
                          <a:gd name="connsiteY508" fmla="*/ 2223399 h 3370881"/>
                          <a:gd name="connsiteX509" fmla="*/ 206188 w 2657256"/>
                          <a:gd name="connsiteY509" fmla="*/ 2187540 h 3370881"/>
                          <a:gd name="connsiteX510" fmla="*/ 210670 w 2657256"/>
                          <a:gd name="connsiteY510" fmla="*/ 2174093 h 3370881"/>
                          <a:gd name="connsiteX511" fmla="*/ 219635 w 2657256"/>
                          <a:gd name="connsiteY511" fmla="*/ 2115823 h 3370881"/>
                          <a:gd name="connsiteX512" fmla="*/ 210670 w 2657256"/>
                          <a:gd name="connsiteY512" fmla="*/ 1958940 h 3370881"/>
                          <a:gd name="connsiteX513" fmla="*/ 192741 w 2657256"/>
                          <a:gd name="connsiteY513" fmla="*/ 1923081 h 3370881"/>
                          <a:gd name="connsiteX514" fmla="*/ 179294 w 2657256"/>
                          <a:gd name="connsiteY514" fmla="*/ 1891705 h 3370881"/>
                          <a:gd name="connsiteX515" fmla="*/ 165847 w 2657256"/>
                          <a:gd name="connsiteY515" fmla="*/ 1864811 h 3370881"/>
                          <a:gd name="connsiteX516" fmla="*/ 152400 w 2657256"/>
                          <a:gd name="connsiteY516" fmla="*/ 1833434 h 3370881"/>
                          <a:gd name="connsiteX517" fmla="*/ 143435 w 2657256"/>
                          <a:gd name="connsiteY517" fmla="*/ 1819987 h 3370881"/>
                          <a:gd name="connsiteX518" fmla="*/ 107576 w 2657256"/>
                          <a:gd name="connsiteY518" fmla="*/ 1784129 h 3370881"/>
                          <a:gd name="connsiteX519" fmla="*/ 94129 w 2657256"/>
                          <a:gd name="connsiteY519" fmla="*/ 1779646 h 3370881"/>
                          <a:gd name="connsiteX520" fmla="*/ 71718 w 2657256"/>
                          <a:gd name="connsiteY520" fmla="*/ 1770681 h 3370881"/>
                          <a:gd name="connsiteX521" fmla="*/ 58270 w 2657256"/>
                          <a:gd name="connsiteY521" fmla="*/ 1761717 h 3370881"/>
                          <a:gd name="connsiteX522" fmla="*/ 26894 w 2657256"/>
                          <a:gd name="connsiteY522" fmla="*/ 1730340 h 3370881"/>
                          <a:gd name="connsiteX523" fmla="*/ 0 w 2657256"/>
                          <a:gd name="connsiteY523" fmla="*/ 1707929 h 3370881"/>
                          <a:gd name="connsiteX0" fmla="*/ 0 w 2657256"/>
                          <a:gd name="connsiteY0" fmla="*/ 1707929 h 3370881"/>
                          <a:gd name="connsiteX1" fmla="*/ 22412 w 2657256"/>
                          <a:gd name="connsiteY1" fmla="*/ 1698964 h 3370881"/>
                          <a:gd name="connsiteX2" fmla="*/ 31376 w 2657256"/>
                          <a:gd name="connsiteY2" fmla="*/ 1681034 h 3370881"/>
                          <a:gd name="connsiteX3" fmla="*/ 44823 w 2657256"/>
                          <a:gd name="connsiteY3" fmla="*/ 1672070 h 3370881"/>
                          <a:gd name="connsiteX4" fmla="*/ 58270 w 2657256"/>
                          <a:gd name="connsiteY4" fmla="*/ 1654140 h 3370881"/>
                          <a:gd name="connsiteX5" fmla="*/ 76200 w 2657256"/>
                          <a:gd name="connsiteY5" fmla="*/ 1645176 h 3370881"/>
                          <a:gd name="connsiteX6" fmla="*/ 98612 w 2657256"/>
                          <a:gd name="connsiteY6" fmla="*/ 1636211 h 3370881"/>
                          <a:gd name="connsiteX7" fmla="*/ 125506 w 2657256"/>
                          <a:gd name="connsiteY7" fmla="*/ 1627246 h 3370881"/>
                          <a:gd name="connsiteX8" fmla="*/ 152400 w 2657256"/>
                          <a:gd name="connsiteY8" fmla="*/ 1609317 h 3370881"/>
                          <a:gd name="connsiteX9" fmla="*/ 170329 w 2657256"/>
                          <a:gd name="connsiteY9" fmla="*/ 1600352 h 3370881"/>
                          <a:gd name="connsiteX10" fmla="*/ 188259 w 2657256"/>
                          <a:gd name="connsiteY10" fmla="*/ 1582423 h 3370881"/>
                          <a:gd name="connsiteX11" fmla="*/ 228600 w 2657256"/>
                          <a:gd name="connsiteY11" fmla="*/ 1564493 h 3370881"/>
                          <a:gd name="connsiteX12" fmla="*/ 255494 w 2657256"/>
                          <a:gd name="connsiteY12" fmla="*/ 1546564 h 3370881"/>
                          <a:gd name="connsiteX13" fmla="*/ 300318 w 2657256"/>
                          <a:gd name="connsiteY13" fmla="*/ 1524152 h 3370881"/>
                          <a:gd name="connsiteX14" fmla="*/ 313765 w 2657256"/>
                          <a:gd name="connsiteY14" fmla="*/ 1515187 h 3370881"/>
                          <a:gd name="connsiteX15" fmla="*/ 340659 w 2657256"/>
                          <a:gd name="connsiteY15" fmla="*/ 1510705 h 3370881"/>
                          <a:gd name="connsiteX16" fmla="*/ 363070 w 2657256"/>
                          <a:gd name="connsiteY16" fmla="*/ 1506223 h 3370881"/>
                          <a:gd name="connsiteX17" fmla="*/ 389965 w 2657256"/>
                          <a:gd name="connsiteY17" fmla="*/ 1501740 h 3370881"/>
                          <a:gd name="connsiteX18" fmla="*/ 425823 w 2657256"/>
                          <a:gd name="connsiteY18" fmla="*/ 1497258 h 3370881"/>
                          <a:gd name="connsiteX19" fmla="*/ 470647 w 2657256"/>
                          <a:gd name="connsiteY19" fmla="*/ 1488293 h 3370881"/>
                          <a:gd name="connsiteX20" fmla="*/ 515470 w 2657256"/>
                          <a:gd name="connsiteY20" fmla="*/ 1479329 h 3370881"/>
                          <a:gd name="connsiteX21" fmla="*/ 528918 w 2657256"/>
                          <a:gd name="connsiteY21" fmla="*/ 1470364 h 3370881"/>
                          <a:gd name="connsiteX22" fmla="*/ 600635 w 2657256"/>
                          <a:gd name="connsiteY22" fmla="*/ 1456917 h 3370881"/>
                          <a:gd name="connsiteX23" fmla="*/ 690282 w 2657256"/>
                          <a:gd name="connsiteY23" fmla="*/ 1447952 h 3370881"/>
                          <a:gd name="connsiteX24" fmla="*/ 793376 w 2657256"/>
                          <a:gd name="connsiteY24" fmla="*/ 1452434 h 3370881"/>
                          <a:gd name="connsiteX25" fmla="*/ 874059 w 2657256"/>
                          <a:gd name="connsiteY25" fmla="*/ 1465881 h 3370881"/>
                          <a:gd name="connsiteX26" fmla="*/ 914400 w 2657256"/>
                          <a:gd name="connsiteY26" fmla="*/ 1470364 h 3370881"/>
                          <a:gd name="connsiteX27" fmla="*/ 1030941 w 2657256"/>
                          <a:gd name="connsiteY27" fmla="*/ 1483811 h 3370881"/>
                          <a:gd name="connsiteX28" fmla="*/ 1151965 w 2657256"/>
                          <a:gd name="connsiteY28" fmla="*/ 1492776 h 3370881"/>
                          <a:gd name="connsiteX29" fmla="*/ 1281953 w 2657256"/>
                          <a:gd name="connsiteY29" fmla="*/ 1501740 h 3370881"/>
                          <a:gd name="connsiteX30" fmla="*/ 1465729 w 2657256"/>
                          <a:gd name="connsiteY30" fmla="*/ 1497258 h 3370881"/>
                          <a:gd name="connsiteX31" fmla="*/ 1510553 w 2657256"/>
                          <a:gd name="connsiteY31" fmla="*/ 1492776 h 3370881"/>
                          <a:gd name="connsiteX32" fmla="*/ 1582270 w 2657256"/>
                          <a:gd name="connsiteY32" fmla="*/ 1461399 h 3370881"/>
                          <a:gd name="connsiteX33" fmla="*/ 1604682 w 2657256"/>
                          <a:gd name="connsiteY33" fmla="*/ 1456917 h 3370881"/>
                          <a:gd name="connsiteX34" fmla="*/ 1622612 w 2657256"/>
                          <a:gd name="connsiteY34" fmla="*/ 1447952 h 3370881"/>
                          <a:gd name="connsiteX35" fmla="*/ 1645023 w 2657256"/>
                          <a:gd name="connsiteY35" fmla="*/ 1438987 h 3370881"/>
                          <a:gd name="connsiteX36" fmla="*/ 1662953 w 2657256"/>
                          <a:gd name="connsiteY36" fmla="*/ 1425540 h 3370881"/>
                          <a:gd name="connsiteX37" fmla="*/ 1698812 w 2657256"/>
                          <a:gd name="connsiteY37" fmla="*/ 1407611 h 3370881"/>
                          <a:gd name="connsiteX38" fmla="*/ 1739153 w 2657256"/>
                          <a:gd name="connsiteY38" fmla="*/ 1380717 h 3370881"/>
                          <a:gd name="connsiteX39" fmla="*/ 1752600 w 2657256"/>
                          <a:gd name="connsiteY39" fmla="*/ 1367270 h 3370881"/>
                          <a:gd name="connsiteX40" fmla="*/ 1775012 w 2657256"/>
                          <a:gd name="connsiteY40" fmla="*/ 1353823 h 3370881"/>
                          <a:gd name="connsiteX41" fmla="*/ 1797423 w 2657256"/>
                          <a:gd name="connsiteY41" fmla="*/ 1335893 h 3370881"/>
                          <a:gd name="connsiteX42" fmla="*/ 1810870 w 2657256"/>
                          <a:gd name="connsiteY42" fmla="*/ 1304517 h 3370881"/>
                          <a:gd name="connsiteX43" fmla="*/ 1815353 w 2657256"/>
                          <a:gd name="connsiteY43" fmla="*/ 1291070 h 3370881"/>
                          <a:gd name="connsiteX44" fmla="*/ 1801906 w 2657256"/>
                          <a:gd name="connsiteY44" fmla="*/ 1138670 h 3370881"/>
                          <a:gd name="connsiteX45" fmla="*/ 1792941 w 2657256"/>
                          <a:gd name="connsiteY45" fmla="*/ 1125223 h 3370881"/>
                          <a:gd name="connsiteX46" fmla="*/ 1757082 w 2657256"/>
                          <a:gd name="connsiteY46" fmla="*/ 1093846 h 3370881"/>
                          <a:gd name="connsiteX47" fmla="*/ 1730188 w 2657256"/>
                          <a:gd name="connsiteY47" fmla="*/ 1066952 h 3370881"/>
                          <a:gd name="connsiteX48" fmla="*/ 1703294 w 2657256"/>
                          <a:gd name="connsiteY48" fmla="*/ 1049023 h 3370881"/>
                          <a:gd name="connsiteX49" fmla="*/ 1622612 w 2657256"/>
                          <a:gd name="connsiteY49" fmla="*/ 1053505 h 3370881"/>
                          <a:gd name="connsiteX50" fmla="*/ 1595718 w 2657256"/>
                          <a:gd name="connsiteY50" fmla="*/ 1062470 h 3370881"/>
                          <a:gd name="connsiteX51" fmla="*/ 1573306 w 2657256"/>
                          <a:gd name="connsiteY51" fmla="*/ 1066952 h 3370881"/>
                          <a:gd name="connsiteX52" fmla="*/ 1453385 w 2657256"/>
                          <a:gd name="connsiteY52" fmla="*/ 1082761 h 3370881"/>
                          <a:gd name="connsiteX53" fmla="*/ 1326776 w 2657256"/>
                          <a:gd name="connsiteY53" fmla="*/ 1062470 h 3370881"/>
                          <a:gd name="connsiteX54" fmla="*/ 1308847 w 2657256"/>
                          <a:gd name="connsiteY54" fmla="*/ 1057987 h 3370881"/>
                          <a:gd name="connsiteX55" fmla="*/ 1277470 w 2657256"/>
                          <a:gd name="connsiteY55" fmla="*/ 1053505 h 3370881"/>
                          <a:gd name="connsiteX56" fmla="*/ 1259541 w 2657256"/>
                          <a:gd name="connsiteY56" fmla="*/ 1049023 h 3370881"/>
                          <a:gd name="connsiteX57" fmla="*/ 1232647 w 2657256"/>
                          <a:gd name="connsiteY57" fmla="*/ 1044540 h 3370881"/>
                          <a:gd name="connsiteX58" fmla="*/ 1053353 w 2657256"/>
                          <a:gd name="connsiteY58" fmla="*/ 1049023 h 3370881"/>
                          <a:gd name="connsiteX59" fmla="*/ 1035423 w 2657256"/>
                          <a:gd name="connsiteY59" fmla="*/ 1053505 h 3370881"/>
                          <a:gd name="connsiteX60" fmla="*/ 1008529 w 2657256"/>
                          <a:gd name="connsiteY60" fmla="*/ 1057987 h 3370881"/>
                          <a:gd name="connsiteX61" fmla="*/ 995082 w 2657256"/>
                          <a:gd name="connsiteY61" fmla="*/ 1062470 h 3370881"/>
                          <a:gd name="connsiteX62" fmla="*/ 945776 w 2657256"/>
                          <a:gd name="connsiteY62" fmla="*/ 1031093 h 3370881"/>
                          <a:gd name="connsiteX63" fmla="*/ 941294 w 2657256"/>
                          <a:gd name="connsiteY63" fmla="*/ 1017646 h 3370881"/>
                          <a:gd name="connsiteX64" fmla="*/ 932329 w 2657256"/>
                          <a:gd name="connsiteY64" fmla="*/ 919034 h 3370881"/>
                          <a:gd name="connsiteX65" fmla="*/ 914400 w 2657256"/>
                          <a:gd name="connsiteY65" fmla="*/ 901105 h 3370881"/>
                          <a:gd name="connsiteX66" fmla="*/ 918882 w 2657256"/>
                          <a:gd name="connsiteY66" fmla="*/ 869729 h 3370881"/>
                          <a:gd name="connsiteX67" fmla="*/ 941294 w 2657256"/>
                          <a:gd name="connsiteY67" fmla="*/ 865246 h 3370881"/>
                          <a:gd name="connsiteX68" fmla="*/ 959223 w 2657256"/>
                          <a:gd name="connsiteY68" fmla="*/ 851799 h 3370881"/>
                          <a:gd name="connsiteX69" fmla="*/ 990600 w 2657256"/>
                          <a:gd name="connsiteY69" fmla="*/ 847317 h 3370881"/>
                          <a:gd name="connsiteX70" fmla="*/ 1129553 w 2657256"/>
                          <a:gd name="connsiteY70" fmla="*/ 838352 h 3370881"/>
                          <a:gd name="connsiteX71" fmla="*/ 1147482 w 2657256"/>
                          <a:gd name="connsiteY71" fmla="*/ 829387 h 3370881"/>
                          <a:gd name="connsiteX72" fmla="*/ 1178859 w 2657256"/>
                          <a:gd name="connsiteY72" fmla="*/ 806976 h 3370881"/>
                          <a:gd name="connsiteX73" fmla="*/ 1192306 w 2657256"/>
                          <a:gd name="connsiteY73" fmla="*/ 793529 h 3370881"/>
                          <a:gd name="connsiteX74" fmla="*/ 1214718 w 2657256"/>
                          <a:gd name="connsiteY74" fmla="*/ 784564 h 3370881"/>
                          <a:gd name="connsiteX75" fmla="*/ 1241612 w 2657256"/>
                          <a:gd name="connsiteY75" fmla="*/ 771117 h 3370881"/>
                          <a:gd name="connsiteX76" fmla="*/ 1277470 w 2657256"/>
                          <a:gd name="connsiteY76" fmla="*/ 753187 h 3370881"/>
                          <a:gd name="connsiteX77" fmla="*/ 1295400 w 2657256"/>
                          <a:gd name="connsiteY77" fmla="*/ 730776 h 3370881"/>
                          <a:gd name="connsiteX78" fmla="*/ 1317812 w 2657256"/>
                          <a:gd name="connsiteY78" fmla="*/ 708364 h 3370881"/>
                          <a:gd name="connsiteX79" fmla="*/ 1353670 w 2657256"/>
                          <a:gd name="connsiteY79" fmla="*/ 663540 h 3370881"/>
                          <a:gd name="connsiteX80" fmla="*/ 1371600 w 2657256"/>
                          <a:gd name="connsiteY80" fmla="*/ 636646 h 3370881"/>
                          <a:gd name="connsiteX81" fmla="*/ 1380565 w 2657256"/>
                          <a:gd name="connsiteY81" fmla="*/ 596305 h 3370881"/>
                          <a:gd name="connsiteX82" fmla="*/ 1385047 w 2657256"/>
                          <a:gd name="connsiteY82" fmla="*/ 582858 h 3370881"/>
                          <a:gd name="connsiteX83" fmla="*/ 1380565 w 2657256"/>
                          <a:gd name="connsiteY83" fmla="*/ 533552 h 3370881"/>
                          <a:gd name="connsiteX84" fmla="*/ 1367118 w 2657256"/>
                          <a:gd name="connsiteY84" fmla="*/ 524587 h 3370881"/>
                          <a:gd name="connsiteX85" fmla="*/ 1349188 w 2657256"/>
                          <a:gd name="connsiteY85" fmla="*/ 520105 h 3370881"/>
                          <a:gd name="connsiteX86" fmla="*/ 1326776 w 2657256"/>
                          <a:gd name="connsiteY86" fmla="*/ 511140 h 3370881"/>
                          <a:gd name="connsiteX87" fmla="*/ 1281953 w 2657256"/>
                          <a:gd name="connsiteY87" fmla="*/ 515623 h 3370881"/>
                          <a:gd name="connsiteX88" fmla="*/ 1250576 w 2657256"/>
                          <a:gd name="connsiteY88" fmla="*/ 529070 h 3370881"/>
                          <a:gd name="connsiteX89" fmla="*/ 1210235 w 2657256"/>
                          <a:gd name="connsiteY89" fmla="*/ 542517 h 3370881"/>
                          <a:gd name="connsiteX90" fmla="*/ 1183341 w 2657256"/>
                          <a:gd name="connsiteY90" fmla="*/ 555964 h 3370881"/>
                          <a:gd name="connsiteX91" fmla="*/ 1160929 w 2657256"/>
                          <a:gd name="connsiteY91" fmla="*/ 569411 h 3370881"/>
                          <a:gd name="connsiteX92" fmla="*/ 1134035 w 2657256"/>
                          <a:gd name="connsiteY92" fmla="*/ 578376 h 3370881"/>
                          <a:gd name="connsiteX93" fmla="*/ 1111623 w 2657256"/>
                          <a:gd name="connsiteY93" fmla="*/ 587340 h 3370881"/>
                          <a:gd name="connsiteX94" fmla="*/ 1084729 w 2657256"/>
                          <a:gd name="connsiteY94" fmla="*/ 596305 h 3370881"/>
                          <a:gd name="connsiteX95" fmla="*/ 986118 w 2657256"/>
                          <a:gd name="connsiteY95" fmla="*/ 591823 h 3370881"/>
                          <a:gd name="connsiteX96" fmla="*/ 927847 w 2657256"/>
                          <a:gd name="connsiteY96" fmla="*/ 578376 h 3370881"/>
                          <a:gd name="connsiteX97" fmla="*/ 896470 w 2657256"/>
                          <a:gd name="connsiteY97" fmla="*/ 555964 h 3370881"/>
                          <a:gd name="connsiteX98" fmla="*/ 883023 w 2657256"/>
                          <a:gd name="connsiteY98" fmla="*/ 546999 h 3370881"/>
                          <a:gd name="connsiteX99" fmla="*/ 865094 w 2657256"/>
                          <a:gd name="connsiteY99" fmla="*/ 497693 h 3370881"/>
                          <a:gd name="connsiteX100" fmla="*/ 869576 w 2657256"/>
                          <a:gd name="connsiteY100" fmla="*/ 403564 h 3370881"/>
                          <a:gd name="connsiteX101" fmla="*/ 874059 w 2657256"/>
                          <a:gd name="connsiteY101" fmla="*/ 385634 h 3370881"/>
                          <a:gd name="connsiteX102" fmla="*/ 883023 w 2657256"/>
                          <a:gd name="connsiteY102" fmla="*/ 372187 h 3370881"/>
                          <a:gd name="connsiteX103" fmla="*/ 909918 w 2657256"/>
                          <a:gd name="connsiteY103" fmla="*/ 363223 h 3370881"/>
                          <a:gd name="connsiteX104" fmla="*/ 914400 w 2657256"/>
                          <a:gd name="connsiteY104" fmla="*/ 385634 h 3370881"/>
                          <a:gd name="connsiteX105" fmla="*/ 909918 w 2657256"/>
                          <a:gd name="connsiteY105" fmla="*/ 408046 h 3370881"/>
                          <a:gd name="connsiteX106" fmla="*/ 900953 w 2657256"/>
                          <a:gd name="connsiteY106" fmla="*/ 466317 h 3370881"/>
                          <a:gd name="connsiteX107" fmla="*/ 905435 w 2657256"/>
                          <a:gd name="connsiteY107" fmla="*/ 515623 h 3370881"/>
                          <a:gd name="connsiteX108" fmla="*/ 932329 w 2657256"/>
                          <a:gd name="connsiteY108" fmla="*/ 551481 h 3370881"/>
                          <a:gd name="connsiteX109" fmla="*/ 954741 w 2657256"/>
                          <a:gd name="connsiteY109" fmla="*/ 560446 h 3370881"/>
                          <a:gd name="connsiteX110" fmla="*/ 972670 w 2657256"/>
                          <a:gd name="connsiteY110" fmla="*/ 569411 h 3370881"/>
                          <a:gd name="connsiteX111" fmla="*/ 1066800 w 2657256"/>
                          <a:gd name="connsiteY111" fmla="*/ 564929 h 3370881"/>
                          <a:gd name="connsiteX112" fmla="*/ 1111623 w 2657256"/>
                          <a:gd name="connsiteY112" fmla="*/ 551481 h 3370881"/>
                          <a:gd name="connsiteX113" fmla="*/ 1129553 w 2657256"/>
                          <a:gd name="connsiteY113" fmla="*/ 538034 h 3370881"/>
                          <a:gd name="connsiteX114" fmla="*/ 1156447 w 2657256"/>
                          <a:gd name="connsiteY114" fmla="*/ 511140 h 3370881"/>
                          <a:gd name="connsiteX115" fmla="*/ 1160929 w 2657256"/>
                          <a:gd name="connsiteY115" fmla="*/ 493211 h 3370881"/>
                          <a:gd name="connsiteX116" fmla="*/ 1178859 w 2657256"/>
                          <a:gd name="connsiteY116" fmla="*/ 331846 h 3370881"/>
                          <a:gd name="connsiteX117" fmla="*/ 1215315 w 2657256"/>
                          <a:gd name="connsiteY117" fmla="*/ 270289 h 3370881"/>
                          <a:gd name="connsiteX118" fmla="*/ 1214718 w 2657256"/>
                          <a:gd name="connsiteY118" fmla="*/ 367705 h 3370881"/>
                          <a:gd name="connsiteX119" fmla="*/ 1201270 w 2657256"/>
                          <a:gd name="connsiteY119" fmla="*/ 412529 h 3370881"/>
                          <a:gd name="connsiteX120" fmla="*/ 1210235 w 2657256"/>
                          <a:gd name="connsiteY120" fmla="*/ 461834 h 3370881"/>
                          <a:gd name="connsiteX121" fmla="*/ 1214718 w 2657256"/>
                          <a:gd name="connsiteY121" fmla="*/ 475281 h 3370881"/>
                          <a:gd name="connsiteX122" fmla="*/ 1228165 w 2657256"/>
                          <a:gd name="connsiteY122" fmla="*/ 484246 h 3370881"/>
                          <a:gd name="connsiteX123" fmla="*/ 1250576 w 2657256"/>
                          <a:gd name="connsiteY123" fmla="*/ 502176 h 3370881"/>
                          <a:gd name="connsiteX124" fmla="*/ 1317812 w 2657256"/>
                          <a:gd name="connsiteY124" fmla="*/ 497693 h 3370881"/>
                          <a:gd name="connsiteX125" fmla="*/ 1353670 w 2657256"/>
                          <a:gd name="connsiteY125" fmla="*/ 488729 h 3370881"/>
                          <a:gd name="connsiteX126" fmla="*/ 1506070 w 2657256"/>
                          <a:gd name="connsiteY126" fmla="*/ 457352 h 3370881"/>
                          <a:gd name="connsiteX127" fmla="*/ 1550894 w 2657256"/>
                          <a:gd name="connsiteY127" fmla="*/ 430458 h 3370881"/>
                          <a:gd name="connsiteX128" fmla="*/ 1564341 w 2657256"/>
                          <a:gd name="connsiteY128" fmla="*/ 417011 h 3370881"/>
                          <a:gd name="connsiteX129" fmla="*/ 1586753 w 2657256"/>
                          <a:gd name="connsiteY129" fmla="*/ 399081 h 3370881"/>
                          <a:gd name="connsiteX130" fmla="*/ 1595718 w 2657256"/>
                          <a:gd name="connsiteY130" fmla="*/ 381152 h 3370881"/>
                          <a:gd name="connsiteX131" fmla="*/ 1600200 w 2657256"/>
                          <a:gd name="connsiteY131" fmla="*/ 363223 h 3370881"/>
                          <a:gd name="connsiteX132" fmla="*/ 1609165 w 2657256"/>
                          <a:gd name="connsiteY132" fmla="*/ 313917 h 3370881"/>
                          <a:gd name="connsiteX133" fmla="*/ 1537447 w 2657256"/>
                          <a:gd name="connsiteY133" fmla="*/ 188411 h 3370881"/>
                          <a:gd name="connsiteX134" fmla="*/ 1613647 w 2657256"/>
                          <a:gd name="connsiteY134" fmla="*/ 399081 h 3370881"/>
                          <a:gd name="connsiteX135" fmla="*/ 1627094 w 2657256"/>
                          <a:gd name="connsiteY135" fmla="*/ 417011 h 3370881"/>
                          <a:gd name="connsiteX136" fmla="*/ 1658470 w 2657256"/>
                          <a:gd name="connsiteY136" fmla="*/ 412529 h 3370881"/>
                          <a:gd name="connsiteX137" fmla="*/ 1685365 w 2657256"/>
                          <a:gd name="connsiteY137" fmla="*/ 390117 h 3370881"/>
                          <a:gd name="connsiteX138" fmla="*/ 1694329 w 2657256"/>
                          <a:gd name="connsiteY138" fmla="*/ 376670 h 3370881"/>
                          <a:gd name="connsiteX139" fmla="*/ 1734670 w 2657256"/>
                          <a:gd name="connsiteY139" fmla="*/ 354258 h 3370881"/>
                          <a:gd name="connsiteX140" fmla="*/ 1743635 w 2657256"/>
                          <a:gd name="connsiteY140" fmla="*/ 340811 h 3370881"/>
                          <a:gd name="connsiteX141" fmla="*/ 1757082 w 2657256"/>
                          <a:gd name="connsiteY141" fmla="*/ 336329 h 3370881"/>
                          <a:gd name="connsiteX142" fmla="*/ 1808984 w 2657256"/>
                          <a:gd name="connsiteY142" fmla="*/ 249641 h 3370881"/>
                          <a:gd name="connsiteX143" fmla="*/ 1899621 w 2657256"/>
                          <a:gd name="connsiteY143" fmla="*/ 211719 h 3370881"/>
                          <a:gd name="connsiteX144" fmla="*/ 1808984 w 2657256"/>
                          <a:gd name="connsiteY144" fmla="*/ 178521 h 3370881"/>
                          <a:gd name="connsiteX145" fmla="*/ 1772023 w 2657256"/>
                          <a:gd name="connsiteY145" fmla="*/ 77249 h 3370881"/>
                          <a:gd name="connsiteX146" fmla="*/ 1900425 w 2657256"/>
                          <a:gd name="connsiteY146" fmla="*/ 214081 h 3370881"/>
                          <a:gd name="connsiteX147" fmla="*/ 1874221 w 2657256"/>
                          <a:gd name="connsiteY147" fmla="*/ 318698 h 3370881"/>
                          <a:gd name="connsiteX148" fmla="*/ 1788459 w 2657256"/>
                          <a:gd name="connsiteY148" fmla="*/ 367705 h 3370881"/>
                          <a:gd name="connsiteX149" fmla="*/ 1761565 w 2657256"/>
                          <a:gd name="connsiteY149" fmla="*/ 390117 h 3370881"/>
                          <a:gd name="connsiteX150" fmla="*/ 1783976 w 2657256"/>
                          <a:gd name="connsiteY150" fmla="*/ 399081 h 3370881"/>
                          <a:gd name="connsiteX151" fmla="*/ 1878106 w 2657256"/>
                          <a:gd name="connsiteY151" fmla="*/ 390117 h 3370881"/>
                          <a:gd name="connsiteX152" fmla="*/ 1891553 w 2657256"/>
                          <a:gd name="connsiteY152" fmla="*/ 381152 h 3370881"/>
                          <a:gd name="connsiteX153" fmla="*/ 1918447 w 2657256"/>
                          <a:gd name="connsiteY153" fmla="*/ 372187 h 3370881"/>
                          <a:gd name="connsiteX154" fmla="*/ 1940859 w 2657256"/>
                          <a:gd name="connsiteY154" fmla="*/ 358740 h 3370881"/>
                          <a:gd name="connsiteX155" fmla="*/ 1954306 w 2657256"/>
                          <a:gd name="connsiteY155" fmla="*/ 354258 h 3370881"/>
                          <a:gd name="connsiteX156" fmla="*/ 2083304 w 2657256"/>
                          <a:gd name="connsiteY156" fmla="*/ 290281 h 3370881"/>
                          <a:gd name="connsiteX157" fmla="*/ 2166172 w 2657256"/>
                          <a:gd name="connsiteY157" fmla="*/ 215604 h 3370881"/>
                          <a:gd name="connsiteX158" fmla="*/ 2069054 w 2657256"/>
                          <a:gd name="connsiteY158" fmla="*/ 40493 h 3370881"/>
                          <a:gd name="connsiteX159" fmla="*/ 2078225 w 2657256"/>
                          <a:gd name="connsiteY159" fmla="*/ 188681 h 3370881"/>
                          <a:gd name="connsiteX160" fmla="*/ 1999129 w 2657256"/>
                          <a:gd name="connsiteY160" fmla="*/ 358740 h 3370881"/>
                          <a:gd name="connsiteX161" fmla="*/ 1994647 w 2657256"/>
                          <a:gd name="connsiteY161" fmla="*/ 372187 h 3370881"/>
                          <a:gd name="connsiteX162" fmla="*/ 2039470 w 2657256"/>
                          <a:gd name="connsiteY162" fmla="*/ 390117 h 3370881"/>
                          <a:gd name="connsiteX163" fmla="*/ 2115670 w 2657256"/>
                          <a:gd name="connsiteY163" fmla="*/ 390117 h 3370881"/>
                          <a:gd name="connsiteX164" fmla="*/ 2160494 w 2657256"/>
                          <a:gd name="connsiteY164" fmla="*/ 376670 h 3370881"/>
                          <a:gd name="connsiteX165" fmla="*/ 2191870 w 2657256"/>
                          <a:gd name="connsiteY165" fmla="*/ 363223 h 3370881"/>
                          <a:gd name="connsiteX166" fmla="*/ 2205318 w 2657256"/>
                          <a:gd name="connsiteY166" fmla="*/ 358740 h 3370881"/>
                          <a:gd name="connsiteX167" fmla="*/ 2232212 w 2657256"/>
                          <a:gd name="connsiteY167" fmla="*/ 340811 h 3370881"/>
                          <a:gd name="connsiteX168" fmla="*/ 2312894 w 2657256"/>
                          <a:gd name="connsiteY168" fmla="*/ 183929 h 3370881"/>
                          <a:gd name="connsiteX169" fmla="*/ 2339788 w 2657256"/>
                          <a:gd name="connsiteY169" fmla="*/ 151 h 3370881"/>
                          <a:gd name="connsiteX170" fmla="*/ 2357718 w 2657256"/>
                          <a:gd name="connsiteY170" fmla="*/ 215305 h 3370881"/>
                          <a:gd name="connsiteX171" fmla="*/ 2254623 w 2657256"/>
                          <a:gd name="connsiteY171" fmla="*/ 376670 h 3370881"/>
                          <a:gd name="connsiteX172" fmla="*/ 2245659 w 2657256"/>
                          <a:gd name="connsiteY172" fmla="*/ 390117 h 3370881"/>
                          <a:gd name="connsiteX173" fmla="*/ 2254623 w 2657256"/>
                          <a:gd name="connsiteY173" fmla="*/ 403564 h 3370881"/>
                          <a:gd name="connsiteX174" fmla="*/ 2353235 w 2657256"/>
                          <a:gd name="connsiteY174" fmla="*/ 399081 h 3370881"/>
                          <a:gd name="connsiteX175" fmla="*/ 2366682 w 2657256"/>
                          <a:gd name="connsiteY175" fmla="*/ 394599 h 3370881"/>
                          <a:gd name="connsiteX176" fmla="*/ 2389094 w 2657256"/>
                          <a:gd name="connsiteY176" fmla="*/ 390117 h 3370881"/>
                          <a:gd name="connsiteX177" fmla="*/ 2424953 w 2657256"/>
                          <a:gd name="connsiteY177" fmla="*/ 367705 h 3370881"/>
                          <a:gd name="connsiteX178" fmla="*/ 2528047 w 2657256"/>
                          <a:gd name="connsiteY178" fmla="*/ 292700 h 3370881"/>
                          <a:gd name="connsiteX179" fmla="*/ 2541495 w 2657256"/>
                          <a:gd name="connsiteY179" fmla="*/ 62906 h 3370881"/>
                          <a:gd name="connsiteX180" fmla="*/ 2591304 w 2657256"/>
                          <a:gd name="connsiteY180" fmla="*/ 214081 h 3370881"/>
                          <a:gd name="connsiteX181" fmla="*/ 2612315 w 2657256"/>
                          <a:gd name="connsiteY181" fmla="*/ 290907 h 3370881"/>
                          <a:gd name="connsiteX182" fmla="*/ 2650863 w 2657256"/>
                          <a:gd name="connsiteY182" fmla="*/ 344994 h 3370881"/>
                          <a:gd name="connsiteX183" fmla="*/ 2465294 w 2657256"/>
                          <a:gd name="connsiteY183" fmla="*/ 399081 h 3370881"/>
                          <a:gd name="connsiteX184" fmla="*/ 2442882 w 2657256"/>
                          <a:gd name="connsiteY184" fmla="*/ 403564 h 3370881"/>
                          <a:gd name="connsiteX185" fmla="*/ 2398059 w 2657256"/>
                          <a:gd name="connsiteY185" fmla="*/ 417011 h 3370881"/>
                          <a:gd name="connsiteX186" fmla="*/ 2375647 w 2657256"/>
                          <a:gd name="connsiteY186" fmla="*/ 425976 h 3370881"/>
                          <a:gd name="connsiteX187" fmla="*/ 2357718 w 2657256"/>
                          <a:gd name="connsiteY187" fmla="*/ 430458 h 3370881"/>
                          <a:gd name="connsiteX188" fmla="*/ 2344270 w 2657256"/>
                          <a:gd name="connsiteY188" fmla="*/ 461834 h 3370881"/>
                          <a:gd name="connsiteX189" fmla="*/ 2353235 w 2657256"/>
                          <a:gd name="connsiteY189" fmla="*/ 502176 h 3370881"/>
                          <a:gd name="connsiteX190" fmla="*/ 2362200 w 2657256"/>
                          <a:gd name="connsiteY190" fmla="*/ 515623 h 3370881"/>
                          <a:gd name="connsiteX191" fmla="*/ 2344270 w 2657256"/>
                          <a:gd name="connsiteY191" fmla="*/ 587340 h 3370881"/>
                          <a:gd name="connsiteX192" fmla="*/ 2321859 w 2657256"/>
                          <a:gd name="connsiteY192" fmla="*/ 614234 h 3370881"/>
                          <a:gd name="connsiteX193" fmla="*/ 2308412 w 2657256"/>
                          <a:gd name="connsiteY193" fmla="*/ 636646 h 3370881"/>
                          <a:gd name="connsiteX194" fmla="*/ 2281518 w 2657256"/>
                          <a:gd name="connsiteY194" fmla="*/ 641129 h 3370881"/>
                          <a:gd name="connsiteX195" fmla="*/ 2259106 w 2657256"/>
                          <a:gd name="connsiteY195" fmla="*/ 636646 h 3370881"/>
                          <a:gd name="connsiteX196" fmla="*/ 2277035 w 2657256"/>
                          <a:gd name="connsiteY196" fmla="*/ 578376 h 3370881"/>
                          <a:gd name="connsiteX197" fmla="*/ 2290482 w 2657256"/>
                          <a:gd name="connsiteY197" fmla="*/ 542517 h 3370881"/>
                          <a:gd name="connsiteX198" fmla="*/ 2286000 w 2657256"/>
                          <a:gd name="connsiteY198" fmla="*/ 506658 h 3370881"/>
                          <a:gd name="connsiteX199" fmla="*/ 2245659 w 2657256"/>
                          <a:gd name="connsiteY199" fmla="*/ 448387 h 3370881"/>
                          <a:gd name="connsiteX200" fmla="*/ 2200835 w 2657256"/>
                          <a:gd name="connsiteY200" fmla="*/ 430458 h 3370881"/>
                          <a:gd name="connsiteX201" fmla="*/ 2169459 w 2657256"/>
                          <a:gd name="connsiteY201" fmla="*/ 425976 h 3370881"/>
                          <a:gd name="connsiteX202" fmla="*/ 2102223 w 2657256"/>
                          <a:gd name="connsiteY202" fmla="*/ 430458 h 3370881"/>
                          <a:gd name="connsiteX203" fmla="*/ 2084294 w 2657256"/>
                          <a:gd name="connsiteY203" fmla="*/ 439423 h 3370881"/>
                          <a:gd name="connsiteX204" fmla="*/ 2070847 w 2657256"/>
                          <a:gd name="connsiteY204" fmla="*/ 443905 h 3370881"/>
                          <a:gd name="connsiteX205" fmla="*/ 2061882 w 2657256"/>
                          <a:gd name="connsiteY205" fmla="*/ 461834 h 3370881"/>
                          <a:gd name="connsiteX206" fmla="*/ 2034988 w 2657256"/>
                          <a:gd name="connsiteY206" fmla="*/ 475281 h 3370881"/>
                          <a:gd name="connsiteX207" fmla="*/ 1783976 w 2657256"/>
                          <a:gd name="connsiteY207" fmla="*/ 479764 h 3370881"/>
                          <a:gd name="connsiteX208" fmla="*/ 1766047 w 2657256"/>
                          <a:gd name="connsiteY208" fmla="*/ 488729 h 3370881"/>
                          <a:gd name="connsiteX209" fmla="*/ 1703294 w 2657256"/>
                          <a:gd name="connsiteY209" fmla="*/ 506658 h 3370881"/>
                          <a:gd name="connsiteX210" fmla="*/ 1689847 w 2657256"/>
                          <a:gd name="connsiteY210" fmla="*/ 511140 h 3370881"/>
                          <a:gd name="connsiteX211" fmla="*/ 1676400 w 2657256"/>
                          <a:gd name="connsiteY211" fmla="*/ 520105 h 3370881"/>
                          <a:gd name="connsiteX212" fmla="*/ 1649506 w 2657256"/>
                          <a:gd name="connsiteY212" fmla="*/ 529070 h 3370881"/>
                          <a:gd name="connsiteX213" fmla="*/ 1636059 w 2657256"/>
                          <a:gd name="connsiteY213" fmla="*/ 538034 h 3370881"/>
                          <a:gd name="connsiteX214" fmla="*/ 1622612 w 2657256"/>
                          <a:gd name="connsiteY214" fmla="*/ 551481 h 3370881"/>
                          <a:gd name="connsiteX215" fmla="*/ 1609165 w 2657256"/>
                          <a:gd name="connsiteY215" fmla="*/ 555964 h 3370881"/>
                          <a:gd name="connsiteX216" fmla="*/ 1577788 w 2657256"/>
                          <a:gd name="connsiteY216" fmla="*/ 587340 h 3370881"/>
                          <a:gd name="connsiteX217" fmla="*/ 1568823 w 2657256"/>
                          <a:gd name="connsiteY217" fmla="*/ 600787 h 3370881"/>
                          <a:gd name="connsiteX218" fmla="*/ 1555376 w 2657256"/>
                          <a:gd name="connsiteY218" fmla="*/ 614234 h 3370881"/>
                          <a:gd name="connsiteX219" fmla="*/ 1524000 w 2657256"/>
                          <a:gd name="connsiteY219" fmla="*/ 654576 h 3370881"/>
                          <a:gd name="connsiteX220" fmla="*/ 1519518 w 2657256"/>
                          <a:gd name="connsiteY220" fmla="*/ 668023 h 3370881"/>
                          <a:gd name="connsiteX221" fmla="*/ 1528482 w 2657256"/>
                          <a:gd name="connsiteY221" fmla="*/ 708364 h 3370881"/>
                          <a:gd name="connsiteX222" fmla="*/ 1537447 w 2657256"/>
                          <a:gd name="connsiteY222" fmla="*/ 721811 h 3370881"/>
                          <a:gd name="connsiteX223" fmla="*/ 1568823 w 2657256"/>
                          <a:gd name="connsiteY223" fmla="*/ 712846 h 3370881"/>
                          <a:gd name="connsiteX224" fmla="*/ 1600200 w 2657256"/>
                          <a:gd name="connsiteY224" fmla="*/ 712846 h 3370881"/>
                          <a:gd name="connsiteX225" fmla="*/ 1631576 w 2657256"/>
                          <a:gd name="connsiteY225" fmla="*/ 690434 h 3370881"/>
                          <a:gd name="connsiteX226" fmla="*/ 1645023 w 2657256"/>
                          <a:gd name="connsiteY226" fmla="*/ 676987 h 3370881"/>
                          <a:gd name="connsiteX227" fmla="*/ 1685365 w 2657256"/>
                          <a:gd name="connsiteY227" fmla="*/ 645611 h 3370881"/>
                          <a:gd name="connsiteX228" fmla="*/ 1716741 w 2657256"/>
                          <a:gd name="connsiteY228" fmla="*/ 614234 h 3370881"/>
                          <a:gd name="connsiteX229" fmla="*/ 1748118 w 2657256"/>
                          <a:gd name="connsiteY229" fmla="*/ 596305 h 3370881"/>
                          <a:gd name="connsiteX230" fmla="*/ 1761565 w 2657256"/>
                          <a:gd name="connsiteY230" fmla="*/ 591823 h 3370881"/>
                          <a:gd name="connsiteX231" fmla="*/ 1779494 w 2657256"/>
                          <a:gd name="connsiteY231" fmla="*/ 582858 h 3370881"/>
                          <a:gd name="connsiteX232" fmla="*/ 1815353 w 2657256"/>
                          <a:gd name="connsiteY232" fmla="*/ 573893 h 3370881"/>
                          <a:gd name="connsiteX233" fmla="*/ 2030506 w 2657256"/>
                          <a:gd name="connsiteY233" fmla="*/ 578376 h 3370881"/>
                          <a:gd name="connsiteX234" fmla="*/ 2017059 w 2657256"/>
                          <a:gd name="connsiteY234" fmla="*/ 600787 h 3370881"/>
                          <a:gd name="connsiteX235" fmla="*/ 1981200 w 2657256"/>
                          <a:gd name="connsiteY235" fmla="*/ 636646 h 3370881"/>
                          <a:gd name="connsiteX236" fmla="*/ 1967753 w 2657256"/>
                          <a:gd name="connsiteY236" fmla="*/ 650093 h 3370881"/>
                          <a:gd name="connsiteX237" fmla="*/ 1936376 w 2657256"/>
                          <a:gd name="connsiteY237" fmla="*/ 690434 h 3370881"/>
                          <a:gd name="connsiteX238" fmla="*/ 1905000 w 2657256"/>
                          <a:gd name="connsiteY238" fmla="*/ 717329 h 3370881"/>
                          <a:gd name="connsiteX239" fmla="*/ 1860176 w 2657256"/>
                          <a:gd name="connsiteY239" fmla="*/ 735258 h 3370881"/>
                          <a:gd name="connsiteX240" fmla="*/ 1788459 w 2657256"/>
                          <a:gd name="connsiteY240" fmla="*/ 744223 h 3370881"/>
                          <a:gd name="connsiteX241" fmla="*/ 1846729 w 2657256"/>
                          <a:gd name="connsiteY241" fmla="*/ 802493 h 3370881"/>
                          <a:gd name="connsiteX242" fmla="*/ 1913965 w 2657256"/>
                          <a:gd name="connsiteY242" fmla="*/ 829387 h 3370881"/>
                          <a:gd name="connsiteX243" fmla="*/ 1922929 w 2657256"/>
                          <a:gd name="connsiteY243" fmla="*/ 842834 h 3370881"/>
                          <a:gd name="connsiteX244" fmla="*/ 1967753 w 2657256"/>
                          <a:gd name="connsiteY244" fmla="*/ 883176 h 3370881"/>
                          <a:gd name="connsiteX245" fmla="*/ 1981200 w 2657256"/>
                          <a:gd name="connsiteY245" fmla="*/ 896623 h 3370881"/>
                          <a:gd name="connsiteX246" fmla="*/ 1994647 w 2657256"/>
                          <a:gd name="connsiteY246" fmla="*/ 905587 h 3370881"/>
                          <a:gd name="connsiteX247" fmla="*/ 2021541 w 2657256"/>
                          <a:gd name="connsiteY247" fmla="*/ 927999 h 3370881"/>
                          <a:gd name="connsiteX248" fmla="*/ 2030506 w 2657256"/>
                          <a:gd name="connsiteY248" fmla="*/ 941446 h 3370881"/>
                          <a:gd name="connsiteX249" fmla="*/ 2057400 w 2657256"/>
                          <a:gd name="connsiteY249" fmla="*/ 968340 h 3370881"/>
                          <a:gd name="connsiteX250" fmla="*/ 2088776 w 2657256"/>
                          <a:gd name="connsiteY250" fmla="*/ 1013164 h 3370881"/>
                          <a:gd name="connsiteX251" fmla="*/ 2115670 w 2657256"/>
                          <a:gd name="connsiteY251" fmla="*/ 1057987 h 3370881"/>
                          <a:gd name="connsiteX252" fmla="*/ 2120153 w 2657256"/>
                          <a:gd name="connsiteY252" fmla="*/ 1089364 h 3370881"/>
                          <a:gd name="connsiteX253" fmla="*/ 2138082 w 2657256"/>
                          <a:gd name="connsiteY253" fmla="*/ 1143152 h 3370881"/>
                          <a:gd name="connsiteX254" fmla="*/ 2147047 w 2657256"/>
                          <a:gd name="connsiteY254" fmla="*/ 1196940 h 3370881"/>
                          <a:gd name="connsiteX255" fmla="*/ 2151529 w 2657256"/>
                          <a:gd name="connsiteY255" fmla="*/ 1210387 h 3370881"/>
                          <a:gd name="connsiteX256" fmla="*/ 2156012 w 2657256"/>
                          <a:gd name="connsiteY256" fmla="*/ 1228317 h 3370881"/>
                          <a:gd name="connsiteX257" fmla="*/ 2173941 w 2657256"/>
                          <a:gd name="connsiteY257" fmla="*/ 1295552 h 3370881"/>
                          <a:gd name="connsiteX258" fmla="*/ 2182906 w 2657256"/>
                          <a:gd name="connsiteY258" fmla="*/ 1313481 h 3370881"/>
                          <a:gd name="connsiteX259" fmla="*/ 2187388 w 2657256"/>
                          <a:gd name="connsiteY259" fmla="*/ 1331411 h 3370881"/>
                          <a:gd name="connsiteX260" fmla="*/ 2214282 w 2657256"/>
                          <a:gd name="connsiteY260" fmla="*/ 1385199 h 3370881"/>
                          <a:gd name="connsiteX261" fmla="*/ 2218765 w 2657256"/>
                          <a:gd name="connsiteY261" fmla="*/ 1403129 h 3370881"/>
                          <a:gd name="connsiteX262" fmla="*/ 2223247 w 2657256"/>
                          <a:gd name="connsiteY262" fmla="*/ 1430023 h 3370881"/>
                          <a:gd name="connsiteX263" fmla="*/ 2236694 w 2657256"/>
                          <a:gd name="connsiteY263" fmla="*/ 1456917 h 3370881"/>
                          <a:gd name="connsiteX264" fmla="*/ 2241176 w 2657256"/>
                          <a:gd name="connsiteY264" fmla="*/ 1577940 h 3370881"/>
                          <a:gd name="connsiteX265" fmla="*/ 2245659 w 2657256"/>
                          <a:gd name="connsiteY265" fmla="*/ 1595870 h 3370881"/>
                          <a:gd name="connsiteX266" fmla="*/ 2236694 w 2657256"/>
                          <a:gd name="connsiteY266" fmla="*/ 1694481 h 3370881"/>
                          <a:gd name="connsiteX267" fmla="*/ 2227729 w 2657256"/>
                          <a:gd name="connsiteY267" fmla="*/ 1716893 h 3370881"/>
                          <a:gd name="connsiteX268" fmla="*/ 2223247 w 2657256"/>
                          <a:gd name="connsiteY268" fmla="*/ 1730340 h 3370881"/>
                          <a:gd name="connsiteX269" fmla="*/ 2200835 w 2657256"/>
                          <a:gd name="connsiteY269" fmla="*/ 1788611 h 3370881"/>
                          <a:gd name="connsiteX270" fmla="*/ 2191870 w 2657256"/>
                          <a:gd name="connsiteY270" fmla="*/ 1811023 h 3370881"/>
                          <a:gd name="connsiteX271" fmla="*/ 2187388 w 2657256"/>
                          <a:gd name="connsiteY271" fmla="*/ 1824470 h 3370881"/>
                          <a:gd name="connsiteX272" fmla="*/ 2169459 w 2657256"/>
                          <a:gd name="connsiteY272" fmla="*/ 1869293 h 3370881"/>
                          <a:gd name="connsiteX273" fmla="*/ 2195168 w 2657256"/>
                          <a:gd name="connsiteY273" fmla="*/ 1882740 h 3370881"/>
                          <a:gd name="connsiteX274" fmla="*/ 2156012 w 2657256"/>
                          <a:gd name="connsiteY274" fmla="*/ 1927564 h 3370881"/>
                          <a:gd name="connsiteX275" fmla="*/ 2204134 w 2657256"/>
                          <a:gd name="connsiteY275" fmla="*/ 1949806 h 3370881"/>
                          <a:gd name="connsiteX276" fmla="*/ 2196353 w 2657256"/>
                          <a:gd name="connsiteY276" fmla="*/ 1958940 h 3370881"/>
                          <a:gd name="connsiteX277" fmla="*/ 2241176 w 2657256"/>
                          <a:gd name="connsiteY277" fmla="*/ 2012729 h 3370881"/>
                          <a:gd name="connsiteX278" fmla="*/ 2263588 w 2657256"/>
                          <a:gd name="connsiteY278" fmla="*/ 2057552 h 3370881"/>
                          <a:gd name="connsiteX279" fmla="*/ 2286000 w 2657256"/>
                          <a:gd name="connsiteY279" fmla="*/ 2084446 h 3370881"/>
                          <a:gd name="connsiteX280" fmla="*/ 2299447 w 2657256"/>
                          <a:gd name="connsiteY280" fmla="*/ 2124787 h 3370881"/>
                          <a:gd name="connsiteX281" fmla="*/ 2321859 w 2657256"/>
                          <a:gd name="connsiteY281" fmla="*/ 2151681 h 3370881"/>
                          <a:gd name="connsiteX282" fmla="*/ 2344270 w 2657256"/>
                          <a:gd name="connsiteY282" fmla="*/ 2205470 h 3370881"/>
                          <a:gd name="connsiteX283" fmla="*/ 2348753 w 2657256"/>
                          <a:gd name="connsiteY283" fmla="*/ 2223399 h 3370881"/>
                          <a:gd name="connsiteX284" fmla="*/ 2366682 w 2657256"/>
                          <a:gd name="connsiteY284" fmla="*/ 2263740 h 3370881"/>
                          <a:gd name="connsiteX285" fmla="*/ 2375647 w 2657256"/>
                          <a:gd name="connsiteY285" fmla="*/ 2286152 h 3370881"/>
                          <a:gd name="connsiteX286" fmla="*/ 2380129 w 2657256"/>
                          <a:gd name="connsiteY286" fmla="*/ 2308564 h 3370881"/>
                          <a:gd name="connsiteX287" fmla="*/ 2389094 w 2657256"/>
                          <a:gd name="connsiteY287" fmla="*/ 2335458 h 3370881"/>
                          <a:gd name="connsiteX288" fmla="*/ 2393576 w 2657256"/>
                          <a:gd name="connsiteY288" fmla="*/ 2380281 h 3370881"/>
                          <a:gd name="connsiteX289" fmla="*/ 2398059 w 2657256"/>
                          <a:gd name="connsiteY289" fmla="*/ 2393729 h 3370881"/>
                          <a:gd name="connsiteX290" fmla="*/ 2419794 w 2657256"/>
                          <a:gd name="connsiteY290" fmla="*/ 2447517 h 3370881"/>
                          <a:gd name="connsiteX291" fmla="*/ 2427343 w 2657256"/>
                          <a:gd name="connsiteY291" fmla="*/ 2564058 h 3370881"/>
                          <a:gd name="connsiteX292" fmla="*/ 2389094 w 2657256"/>
                          <a:gd name="connsiteY292" fmla="*/ 2837481 h 3370881"/>
                          <a:gd name="connsiteX293" fmla="*/ 2380129 w 2657256"/>
                          <a:gd name="connsiteY293" fmla="*/ 2859893 h 3370881"/>
                          <a:gd name="connsiteX294" fmla="*/ 2357718 w 2657256"/>
                          <a:gd name="connsiteY294" fmla="*/ 2913681 h 3370881"/>
                          <a:gd name="connsiteX295" fmla="*/ 2348753 w 2657256"/>
                          <a:gd name="connsiteY295" fmla="*/ 2936093 h 3370881"/>
                          <a:gd name="connsiteX296" fmla="*/ 2339788 w 2657256"/>
                          <a:gd name="connsiteY296" fmla="*/ 2971952 h 3370881"/>
                          <a:gd name="connsiteX297" fmla="*/ 2326341 w 2657256"/>
                          <a:gd name="connsiteY297" fmla="*/ 2994364 h 3370881"/>
                          <a:gd name="connsiteX298" fmla="*/ 2317376 w 2657256"/>
                          <a:gd name="connsiteY298" fmla="*/ 3025740 h 3370881"/>
                          <a:gd name="connsiteX299" fmla="*/ 2303929 w 2657256"/>
                          <a:gd name="connsiteY299" fmla="*/ 3048152 h 3370881"/>
                          <a:gd name="connsiteX300" fmla="*/ 2290482 w 2657256"/>
                          <a:gd name="connsiteY300" fmla="*/ 3079529 h 3370881"/>
                          <a:gd name="connsiteX301" fmla="*/ 2272553 w 2657256"/>
                          <a:gd name="connsiteY301" fmla="*/ 3084011 h 3370881"/>
                          <a:gd name="connsiteX302" fmla="*/ 2259106 w 2657256"/>
                          <a:gd name="connsiteY302" fmla="*/ 3088493 h 3370881"/>
                          <a:gd name="connsiteX303" fmla="*/ 2241176 w 2657256"/>
                          <a:gd name="connsiteY303" fmla="*/ 3092976 h 3370881"/>
                          <a:gd name="connsiteX304" fmla="*/ 2209800 w 2657256"/>
                          <a:gd name="connsiteY304" fmla="*/ 3101940 h 3370881"/>
                          <a:gd name="connsiteX305" fmla="*/ 2205318 w 2657256"/>
                          <a:gd name="connsiteY305" fmla="*/ 3039187 h 3370881"/>
                          <a:gd name="connsiteX306" fmla="*/ 2218765 w 2657256"/>
                          <a:gd name="connsiteY306" fmla="*/ 3021258 h 3370881"/>
                          <a:gd name="connsiteX307" fmla="*/ 2245659 w 2657256"/>
                          <a:gd name="connsiteY307" fmla="*/ 2971952 h 3370881"/>
                          <a:gd name="connsiteX308" fmla="*/ 2268070 w 2657256"/>
                          <a:gd name="connsiteY308" fmla="*/ 2945058 h 3370881"/>
                          <a:gd name="connsiteX309" fmla="*/ 2298550 w 2657256"/>
                          <a:gd name="connsiteY309" fmla="*/ 2568540 h 3370881"/>
                          <a:gd name="connsiteX310" fmla="*/ 2284986 w 2657256"/>
                          <a:gd name="connsiteY310" fmla="*/ 2532681 h 3370881"/>
                          <a:gd name="connsiteX311" fmla="*/ 2293273 w 2657256"/>
                          <a:gd name="connsiteY311" fmla="*/ 2496653 h 3370881"/>
                          <a:gd name="connsiteX312" fmla="*/ 2278152 w 2657256"/>
                          <a:gd name="connsiteY312" fmla="*/ 2475178 h 3370881"/>
                          <a:gd name="connsiteX313" fmla="*/ 2245659 w 2657256"/>
                          <a:gd name="connsiteY313" fmla="*/ 2389247 h 3370881"/>
                          <a:gd name="connsiteX314" fmla="*/ 2195507 w 2657256"/>
                          <a:gd name="connsiteY314" fmla="*/ 2241328 h 3370881"/>
                          <a:gd name="connsiteX315" fmla="*/ 2083786 w 2657256"/>
                          <a:gd name="connsiteY315" fmla="*/ 2040300 h 3370881"/>
                          <a:gd name="connsiteX316" fmla="*/ 2048773 w 2657256"/>
                          <a:gd name="connsiteY316" fmla="*/ 2017971 h 3370881"/>
                          <a:gd name="connsiteX317" fmla="*/ 2074314 w 2657256"/>
                          <a:gd name="connsiteY317" fmla="*/ 2011967 h 3370881"/>
                          <a:gd name="connsiteX318" fmla="*/ 2034988 w 2657256"/>
                          <a:gd name="connsiteY318" fmla="*/ 2003764 h 3370881"/>
                          <a:gd name="connsiteX319" fmla="*/ 2026023 w 2657256"/>
                          <a:gd name="connsiteY319" fmla="*/ 2026176 h 3370881"/>
                          <a:gd name="connsiteX320" fmla="*/ 2021541 w 2657256"/>
                          <a:gd name="connsiteY320" fmla="*/ 2039623 h 3370881"/>
                          <a:gd name="connsiteX321" fmla="*/ 1999129 w 2657256"/>
                          <a:gd name="connsiteY321" fmla="*/ 2053070 h 3370881"/>
                          <a:gd name="connsiteX322" fmla="*/ 1990165 w 2657256"/>
                          <a:gd name="connsiteY322" fmla="*/ 2070999 h 3370881"/>
                          <a:gd name="connsiteX323" fmla="*/ 1967753 w 2657256"/>
                          <a:gd name="connsiteY323" fmla="*/ 2106858 h 3370881"/>
                          <a:gd name="connsiteX324" fmla="*/ 1981200 w 2657256"/>
                          <a:gd name="connsiteY324" fmla="*/ 2223399 h 3370881"/>
                          <a:gd name="connsiteX325" fmla="*/ 1994647 w 2657256"/>
                          <a:gd name="connsiteY325" fmla="*/ 2254776 h 3370881"/>
                          <a:gd name="connsiteX326" fmla="*/ 2003612 w 2657256"/>
                          <a:gd name="connsiteY326" fmla="*/ 2272705 h 3370881"/>
                          <a:gd name="connsiteX327" fmla="*/ 2026023 w 2657256"/>
                          <a:gd name="connsiteY327" fmla="*/ 2304081 h 3370881"/>
                          <a:gd name="connsiteX328" fmla="*/ 2043953 w 2657256"/>
                          <a:gd name="connsiteY328" fmla="*/ 2348905 h 3370881"/>
                          <a:gd name="connsiteX329" fmla="*/ 2061882 w 2657256"/>
                          <a:gd name="connsiteY329" fmla="*/ 2371317 h 3370881"/>
                          <a:gd name="connsiteX330" fmla="*/ 2088776 w 2657256"/>
                          <a:gd name="connsiteY330" fmla="*/ 2434070 h 3370881"/>
                          <a:gd name="connsiteX331" fmla="*/ 2102223 w 2657256"/>
                          <a:gd name="connsiteY331" fmla="*/ 2465446 h 3370881"/>
                          <a:gd name="connsiteX332" fmla="*/ 2106706 w 2657256"/>
                          <a:gd name="connsiteY332" fmla="*/ 2496823 h 3370881"/>
                          <a:gd name="connsiteX333" fmla="*/ 2124635 w 2657256"/>
                          <a:gd name="connsiteY333" fmla="*/ 2559576 h 3370881"/>
                          <a:gd name="connsiteX334" fmla="*/ 2138082 w 2657256"/>
                          <a:gd name="connsiteY334" fmla="*/ 2649223 h 3370881"/>
                          <a:gd name="connsiteX335" fmla="*/ 2147047 w 2657256"/>
                          <a:gd name="connsiteY335" fmla="*/ 2685081 h 3370881"/>
                          <a:gd name="connsiteX336" fmla="*/ 2151529 w 2657256"/>
                          <a:gd name="connsiteY336" fmla="*/ 2716458 h 3370881"/>
                          <a:gd name="connsiteX337" fmla="*/ 2160494 w 2657256"/>
                          <a:gd name="connsiteY337" fmla="*/ 2770246 h 3370881"/>
                          <a:gd name="connsiteX338" fmla="*/ 2156012 w 2657256"/>
                          <a:gd name="connsiteY338" fmla="*/ 2962987 h 3370881"/>
                          <a:gd name="connsiteX339" fmla="*/ 2138082 w 2657256"/>
                          <a:gd name="connsiteY339" fmla="*/ 3043670 h 3370881"/>
                          <a:gd name="connsiteX340" fmla="*/ 2133600 w 2657256"/>
                          <a:gd name="connsiteY340" fmla="*/ 3061599 h 3370881"/>
                          <a:gd name="connsiteX341" fmla="*/ 2120153 w 2657256"/>
                          <a:gd name="connsiteY341" fmla="*/ 3079529 h 3370881"/>
                          <a:gd name="connsiteX342" fmla="*/ 2111188 w 2657256"/>
                          <a:gd name="connsiteY342" fmla="*/ 3106423 h 3370881"/>
                          <a:gd name="connsiteX343" fmla="*/ 2088776 w 2657256"/>
                          <a:gd name="connsiteY343" fmla="*/ 3137799 h 3370881"/>
                          <a:gd name="connsiteX344" fmla="*/ 2075329 w 2657256"/>
                          <a:gd name="connsiteY344" fmla="*/ 3164693 h 3370881"/>
                          <a:gd name="connsiteX345" fmla="*/ 2061882 w 2657256"/>
                          <a:gd name="connsiteY345" fmla="*/ 3169176 h 3370881"/>
                          <a:gd name="connsiteX346" fmla="*/ 2021541 w 2657256"/>
                          <a:gd name="connsiteY346" fmla="*/ 3164693 h 3370881"/>
                          <a:gd name="connsiteX347" fmla="*/ 2012576 w 2657256"/>
                          <a:gd name="connsiteY347" fmla="*/ 3119870 h 3370881"/>
                          <a:gd name="connsiteX348" fmla="*/ 2048435 w 2657256"/>
                          <a:gd name="connsiteY348" fmla="*/ 3021258 h 3370881"/>
                          <a:gd name="connsiteX349" fmla="*/ 2048435 w 2657256"/>
                          <a:gd name="connsiteY349" fmla="*/ 3021258 h 3370881"/>
                          <a:gd name="connsiteX350" fmla="*/ 2061882 w 2657256"/>
                          <a:gd name="connsiteY350" fmla="*/ 2967470 h 3370881"/>
                          <a:gd name="connsiteX351" fmla="*/ 2070847 w 2657256"/>
                          <a:gd name="connsiteY351" fmla="*/ 2882305 h 3370881"/>
                          <a:gd name="connsiteX352" fmla="*/ 2066365 w 2657256"/>
                          <a:gd name="connsiteY352" fmla="*/ 2725423 h 3370881"/>
                          <a:gd name="connsiteX353" fmla="*/ 2043953 w 2657256"/>
                          <a:gd name="connsiteY353" fmla="*/ 2649223 h 3370881"/>
                          <a:gd name="connsiteX354" fmla="*/ 2030506 w 2657256"/>
                          <a:gd name="connsiteY354" fmla="*/ 2622329 h 3370881"/>
                          <a:gd name="connsiteX355" fmla="*/ 2017059 w 2657256"/>
                          <a:gd name="connsiteY355" fmla="*/ 2581987 h 3370881"/>
                          <a:gd name="connsiteX356" fmla="*/ 1981200 w 2657256"/>
                          <a:gd name="connsiteY356" fmla="*/ 2514752 h 3370881"/>
                          <a:gd name="connsiteX357" fmla="*/ 1972235 w 2657256"/>
                          <a:gd name="connsiteY357" fmla="*/ 2501305 h 3370881"/>
                          <a:gd name="connsiteX358" fmla="*/ 1958788 w 2657256"/>
                          <a:gd name="connsiteY358" fmla="*/ 2478893 h 3370881"/>
                          <a:gd name="connsiteX359" fmla="*/ 1905000 w 2657256"/>
                          <a:gd name="connsiteY359" fmla="*/ 2398211 h 3370881"/>
                          <a:gd name="connsiteX360" fmla="*/ 1882588 w 2657256"/>
                          <a:gd name="connsiteY360" fmla="*/ 2357870 h 3370881"/>
                          <a:gd name="connsiteX361" fmla="*/ 1869141 w 2657256"/>
                          <a:gd name="connsiteY361" fmla="*/ 2339940 h 3370881"/>
                          <a:gd name="connsiteX362" fmla="*/ 1806388 w 2657256"/>
                          <a:gd name="connsiteY362" fmla="*/ 2313046 h 3370881"/>
                          <a:gd name="connsiteX363" fmla="*/ 1779494 w 2657256"/>
                          <a:gd name="connsiteY363" fmla="*/ 2304081 h 3370881"/>
                          <a:gd name="connsiteX364" fmla="*/ 1752600 w 2657256"/>
                          <a:gd name="connsiteY364" fmla="*/ 2299599 h 3370881"/>
                          <a:gd name="connsiteX365" fmla="*/ 1680882 w 2657256"/>
                          <a:gd name="connsiteY365" fmla="*/ 2277187 h 3370881"/>
                          <a:gd name="connsiteX366" fmla="*/ 1719025 w 2657256"/>
                          <a:gd name="connsiteY366" fmla="*/ 2281331 h 3370881"/>
                          <a:gd name="connsiteX367" fmla="*/ 1756997 w 2657256"/>
                          <a:gd name="connsiteY367" fmla="*/ 2289450 h 3370881"/>
                          <a:gd name="connsiteX368" fmla="*/ 1656440 w 2657256"/>
                          <a:gd name="connsiteY368" fmla="*/ 2298583 h 3370881"/>
                          <a:gd name="connsiteX369" fmla="*/ 1537447 w 2657256"/>
                          <a:gd name="connsiteY369" fmla="*/ 2329960 h 3370881"/>
                          <a:gd name="connsiteX370" fmla="*/ 1571993 w 2657256"/>
                          <a:gd name="connsiteY370" fmla="*/ 2317957 h 3370881"/>
                          <a:gd name="connsiteX371" fmla="*/ 1509707 w 2657256"/>
                          <a:gd name="connsiteY371" fmla="*/ 2338926 h 3370881"/>
                          <a:gd name="connsiteX372" fmla="*/ 1500444 w 2657256"/>
                          <a:gd name="connsiteY372" fmla="*/ 2355271 h 3370881"/>
                          <a:gd name="connsiteX373" fmla="*/ 1402678 w 2657256"/>
                          <a:gd name="connsiteY373" fmla="*/ 2339641 h 3370881"/>
                          <a:gd name="connsiteX374" fmla="*/ 1322892 w 2657256"/>
                          <a:gd name="connsiteY374" fmla="*/ 2336952 h 3370881"/>
                          <a:gd name="connsiteX375" fmla="*/ 1199384 w 2657256"/>
                          <a:gd name="connsiteY375" fmla="*/ 2307041 h 3370881"/>
                          <a:gd name="connsiteX376" fmla="*/ 1066800 w 2657256"/>
                          <a:gd name="connsiteY376" fmla="*/ 2272705 h 3370881"/>
                          <a:gd name="connsiteX377" fmla="*/ 1030941 w 2657256"/>
                          <a:gd name="connsiteY377" fmla="*/ 2263740 h 3370881"/>
                          <a:gd name="connsiteX378" fmla="*/ 986118 w 2657256"/>
                          <a:gd name="connsiteY378" fmla="*/ 2241329 h 3370881"/>
                          <a:gd name="connsiteX379" fmla="*/ 968188 w 2657256"/>
                          <a:gd name="connsiteY379" fmla="*/ 2232364 h 3370881"/>
                          <a:gd name="connsiteX380" fmla="*/ 936812 w 2657256"/>
                          <a:gd name="connsiteY380" fmla="*/ 2214434 h 3370881"/>
                          <a:gd name="connsiteX381" fmla="*/ 905435 w 2657256"/>
                          <a:gd name="connsiteY381" fmla="*/ 2196505 h 3370881"/>
                          <a:gd name="connsiteX382" fmla="*/ 869576 w 2657256"/>
                          <a:gd name="connsiteY382" fmla="*/ 2209952 h 3370881"/>
                          <a:gd name="connsiteX383" fmla="*/ 856129 w 2657256"/>
                          <a:gd name="connsiteY383" fmla="*/ 2227881 h 3370881"/>
                          <a:gd name="connsiteX384" fmla="*/ 815788 w 2657256"/>
                          <a:gd name="connsiteY384" fmla="*/ 2268223 h 3370881"/>
                          <a:gd name="connsiteX385" fmla="*/ 788894 w 2657256"/>
                          <a:gd name="connsiteY385" fmla="*/ 2290634 h 3370881"/>
                          <a:gd name="connsiteX386" fmla="*/ 762000 w 2657256"/>
                          <a:gd name="connsiteY386" fmla="*/ 2313046 h 3370881"/>
                          <a:gd name="connsiteX387" fmla="*/ 753035 w 2657256"/>
                          <a:gd name="connsiteY387" fmla="*/ 2326493 h 3370881"/>
                          <a:gd name="connsiteX388" fmla="*/ 735106 w 2657256"/>
                          <a:gd name="connsiteY388" fmla="*/ 2339940 h 3370881"/>
                          <a:gd name="connsiteX389" fmla="*/ 712694 w 2657256"/>
                          <a:gd name="connsiteY389" fmla="*/ 2362352 h 3370881"/>
                          <a:gd name="connsiteX390" fmla="*/ 694765 w 2657256"/>
                          <a:gd name="connsiteY390" fmla="*/ 2375799 h 3370881"/>
                          <a:gd name="connsiteX391" fmla="*/ 681318 w 2657256"/>
                          <a:gd name="connsiteY391" fmla="*/ 2393729 h 3370881"/>
                          <a:gd name="connsiteX392" fmla="*/ 667870 w 2657256"/>
                          <a:gd name="connsiteY392" fmla="*/ 2402693 h 3370881"/>
                          <a:gd name="connsiteX393" fmla="*/ 623047 w 2657256"/>
                          <a:gd name="connsiteY393" fmla="*/ 2443034 h 3370881"/>
                          <a:gd name="connsiteX394" fmla="*/ 600635 w 2657256"/>
                          <a:gd name="connsiteY394" fmla="*/ 2474411 h 3370881"/>
                          <a:gd name="connsiteX395" fmla="*/ 587188 w 2657256"/>
                          <a:gd name="connsiteY395" fmla="*/ 2514752 h 3370881"/>
                          <a:gd name="connsiteX396" fmla="*/ 582706 w 2657256"/>
                          <a:gd name="connsiteY396" fmla="*/ 2546129 h 3370881"/>
                          <a:gd name="connsiteX397" fmla="*/ 596153 w 2657256"/>
                          <a:gd name="connsiteY397" fmla="*/ 2635776 h 3370881"/>
                          <a:gd name="connsiteX398" fmla="*/ 600635 w 2657256"/>
                          <a:gd name="connsiteY398" fmla="*/ 2653705 h 3370881"/>
                          <a:gd name="connsiteX399" fmla="*/ 609600 w 2657256"/>
                          <a:gd name="connsiteY399" fmla="*/ 2671634 h 3370881"/>
                          <a:gd name="connsiteX400" fmla="*/ 614082 w 2657256"/>
                          <a:gd name="connsiteY400" fmla="*/ 2689564 h 3370881"/>
                          <a:gd name="connsiteX401" fmla="*/ 623047 w 2657256"/>
                          <a:gd name="connsiteY401" fmla="*/ 2711976 h 3370881"/>
                          <a:gd name="connsiteX402" fmla="*/ 627529 w 2657256"/>
                          <a:gd name="connsiteY402" fmla="*/ 2734387 h 3370881"/>
                          <a:gd name="connsiteX403" fmla="*/ 640976 w 2657256"/>
                          <a:gd name="connsiteY403" fmla="*/ 2765764 h 3370881"/>
                          <a:gd name="connsiteX404" fmla="*/ 645459 w 2657256"/>
                          <a:gd name="connsiteY404" fmla="*/ 2779211 h 3370881"/>
                          <a:gd name="connsiteX405" fmla="*/ 658906 w 2657256"/>
                          <a:gd name="connsiteY405" fmla="*/ 2801623 h 3370881"/>
                          <a:gd name="connsiteX406" fmla="*/ 676835 w 2657256"/>
                          <a:gd name="connsiteY406" fmla="*/ 2864376 h 3370881"/>
                          <a:gd name="connsiteX407" fmla="*/ 690282 w 2657256"/>
                          <a:gd name="connsiteY407" fmla="*/ 2895752 h 3370881"/>
                          <a:gd name="connsiteX408" fmla="*/ 699247 w 2657256"/>
                          <a:gd name="connsiteY408" fmla="*/ 2940576 h 3370881"/>
                          <a:gd name="connsiteX409" fmla="*/ 703729 w 2657256"/>
                          <a:gd name="connsiteY409" fmla="*/ 2967470 h 3370881"/>
                          <a:gd name="connsiteX410" fmla="*/ 717176 w 2657256"/>
                          <a:gd name="connsiteY410" fmla="*/ 2994364 h 3370881"/>
                          <a:gd name="connsiteX411" fmla="*/ 735106 w 2657256"/>
                          <a:gd name="connsiteY411" fmla="*/ 3052634 h 3370881"/>
                          <a:gd name="connsiteX412" fmla="*/ 739588 w 2657256"/>
                          <a:gd name="connsiteY412" fmla="*/ 3079529 h 3370881"/>
                          <a:gd name="connsiteX413" fmla="*/ 762000 w 2657256"/>
                          <a:gd name="connsiteY413" fmla="*/ 3142281 h 3370881"/>
                          <a:gd name="connsiteX414" fmla="*/ 766482 w 2657256"/>
                          <a:gd name="connsiteY414" fmla="*/ 3231929 h 3370881"/>
                          <a:gd name="connsiteX415" fmla="*/ 770965 w 2657256"/>
                          <a:gd name="connsiteY415" fmla="*/ 3254340 h 3370881"/>
                          <a:gd name="connsiteX416" fmla="*/ 775447 w 2657256"/>
                          <a:gd name="connsiteY416" fmla="*/ 3285717 h 3370881"/>
                          <a:gd name="connsiteX417" fmla="*/ 748553 w 2657256"/>
                          <a:gd name="connsiteY417" fmla="*/ 3335023 h 3370881"/>
                          <a:gd name="connsiteX418" fmla="*/ 721659 w 2657256"/>
                          <a:gd name="connsiteY418" fmla="*/ 3343987 h 3370881"/>
                          <a:gd name="connsiteX419" fmla="*/ 708212 w 2657256"/>
                          <a:gd name="connsiteY419" fmla="*/ 3348470 h 3370881"/>
                          <a:gd name="connsiteX420" fmla="*/ 623047 w 2657256"/>
                          <a:gd name="connsiteY420" fmla="*/ 3330540 h 3370881"/>
                          <a:gd name="connsiteX421" fmla="*/ 609600 w 2657256"/>
                          <a:gd name="connsiteY421" fmla="*/ 3308129 h 3370881"/>
                          <a:gd name="connsiteX422" fmla="*/ 591670 w 2657256"/>
                          <a:gd name="connsiteY422" fmla="*/ 3267787 h 3370881"/>
                          <a:gd name="connsiteX423" fmla="*/ 560294 w 2657256"/>
                          <a:gd name="connsiteY423" fmla="*/ 3209517 h 3370881"/>
                          <a:gd name="connsiteX424" fmla="*/ 551329 w 2657256"/>
                          <a:gd name="connsiteY424" fmla="*/ 3196070 h 3370881"/>
                          <a:gd name="connsiteX425" fmla="*/ 528918 w 2657256"/>
                          <a:gd name="connsiteY425" fmla="*/ 3173658 h 3370881"/>
                          <a:gd name="connsiteX426" fmla="*/ 519953 w 2657256"/>
                          <a:gd name="connsiteY426" fmla="*/ 3128834 h 3370881"/>
                          <a:gd name="connsiteX427" fmla="*/ 524435 w 2657256"/>
                          <a:gd name="connsiteY427" fmla="*/ 3101940 h 3370881"/>
                          <a:gd name="connsiteX428" fmla="*/ 528918 w 2657256"/>
                          <a:gd name="connsiteY428" fmla="*/ 3088493 h 3370881"/>
                          <a:gd name="connsiteX429" fmla="*/ 542365 w 2657256"/>
                          <a:gd name="connsiteY429" fmla="*/ 3052634 h 3370881"/>
                          <a:gd name="connsiteX430" fmla="*/ 484094 w 2657256"/>
                          <a:gd name="connsiteY430" fmla="*/ 2886787 h 3370881"/>
                          <a:gd name="connsiteX431" fmla="*/ 443753 w 2657256"/>
                          <a:gd name="connsiteY431" fmla="*/ 2779211 h 3370881"/>
                          <a:gd name="connsiteX432" fmla="*/ 439270 w 2657256"/>
                          <a:gd name="connsiteY432" fmla="*/ 2752317 h 3370881"/>
                          <a:gd name="connsiteX433" fmla="*/ 430306 w 2657256"/>
                          <a:gd name="connsiteY433" fmla="*/ 2716458 h 3370881"/>
                          <a:gd name="connsiteX434" fmla="*/ 425823 w 2657256"/>
                          <a:gd name="connsiteY434" fmla="*/ 2680599 h 3370881"/>
                          <a:gd name="connsiteX435" fmla="*/ 398929 w 2657256"/>
                          <a:gd name="connsiteY435" fmla="*/ 2599917 h 3370881"/>
                          <a:gd name="connsiteX436" fmla="*/ 385482 w 2657256"/>
                          <a:gd name="connsiteY436" fmla="*/ 2568540 h 3370881"/>
                          <a:gd name="connsiteX437" fmla="*/ 381000 w 2657256"/>
                          <a:gd name="connsiteY437" fmla="*/ 2550611 h 3370881"/>
                          <a:gd name="connsiteX438" fmla="*/ 372035 w 2657256"/>
                          <a:gd name="connsiteY438" fmla="*/ 2483376 h 3370881"/>
                          <a:gd name="connsiteX439" fmla="*/ 367553 w 2657256"/>
                          <a:gd name="connsiteY439" fmla="*/ 2469929 h 3370881"/>
                          <a:gd name="connsiteX440" fmla="*/ 407894 w 2657256"/>
                          <a:gd name="connsiteY440" fmla="*/ 2451999 h 3370881"/>
                          <a:gd name="connsiteX441" fmla="*/ 515470 w 2657256"/>
                          <a:gd name="connsiteY441" fmla="*/ 2407176 h 3370881"/>
                          <a:gd name="connsiteX442" fmla="*/ 578223 w 2657256"/>
                          <a:gd name="connsiteY442" fmla="*/ 2353387 h 3370881"/>
                          <a:gd name="connsiteX443" fmla="*/ 587188 w 2657256"/>
                          <a:gd name="connsiteY443" fmla="*/ 2330976 h 3370881"/>
                          <a:gd name="connsiteX444" fmla="*/ 614082 w 2657256"/>
                          <a:gd name="connsiteY444" fmla="*/ 2254776 h 3370881"/>
                          <a:gd name="connsiteX445" fmla="*/ 649941 w 2657256"/>
                          <a:gd name="connsiteY445" fmla="*/ 2200987 h 3370881"/>
                          <a:gd name="connsiteX446" fmla="*/ 690282 w 2657256"/>
                          <a:gd name="connsiteY446" fmla="*/ 2174093 h 3370881"/>
                          <a:gd name="connsiteX447" fmla="*/ 703729 w 2657256"/>
                          <a:gd name="connsiteY447" fmla="*/ 2165129 h 3370881"/>
                          <a:gd name="connsiteX448" fmla="*/ 739588 w 2657256"/>
                          <a:gd name="connsiteY448" fmla="*/ 2147199 h 3370881"/>
                          <a:gd name="connsiteX449" fmla="*/ 708212 w 2657256"/>
                          <a:gd name="connsiteY449" fmla="*/ 2187540 h 3370881"/>
                          <a:gd name="connsiteX450" fmla="*/ 654423 w 2657256"/>
                          <a:gd name="connsiteY450" fmla="*/ 2241329 h 3370881"/>
                          <a:gd name="connsiteX451" fmla="*/ 636494 w 2657256"/>
                          <a:gd name="connsiteY451" fmla="*/ 2259258 h 3370881"/>
                          <a:gd name="connsiteX452" fmla="*/ 614082 w 2657256"/>
                          <a:gd name="connsiteY452" fmla="*/ 2286152 h 3370881"/>
                          <a:gd name="connsiteX453" fmla="*/ 592179 w 2657256"/>
                          <a:gd name="connsiteY453" fmla="*/ 2282347 h 3370881"/>
                          <a:gd name="connsiteX454" fmla="*/ 555980 w 2657256"/>
                          <a:gd name="connsiteY454" fmla="*/ 2313892 h 3370881"/>
                          <a:gd name="connsiteX455" fmla="*/ 524435 w 2657256"/>
                          <a:gd name="connsiteY455" fmla="*/ 2348905 h 3370881"/>
                          <a:gd name="connsiteX456" fmla="*/ 502023 w 2657256"/>
                          <a:gd name="connsiteY456" fmla="*/ 2362352 h 3370881"/>
                          <a:gd name="connsiteX457" fmla="*/ 461682 w 2657256"/>
                          <a:gd name="connsiteY457" fmla="*/ 2389246 h 3370881"/>
                          <a:gd name="connsiteX458" fmla="*/ 448235 w 2657256"/>
                          <a:gd name="connsiteY458" fmla="*/ 2398211 h 3370881"/>
                          <a:gd name="connsiteX459" fmla="*/ 430306 w 2657256"/>
                          <a:gd name="connsiteY459" fmla="*/ 2407176 h 3370881"/>
                          <a:gd name="connsiteX460" fmla="*/ 412376 w 2657256"/>
                          <a:gd name="connsiteY460" fmla="*/ 2420623 h 3370881"/>
                          <a:gd name="connsiteX461" fmla="*/ 389965 w 2657256"/>
                          <a:gd name="connsiteY461" fmla="*/ 2429587 h 3370881"/>
                          <a:gd name="connsiteX462" fmla="*/ 372035 w 2657256"/>
                          <a:gd name="connsiteY462" fmla="*/ 2443034 h 3370881"/>
                          <a:gd name="connsiteX463" fmla="*/ 318247 w 2657256"/>
                          <a:gd name="connsiteY463" fmla="*/ 2474411 h 3370881"/>
                          <a:gd name="connsiteX464" fmla="*/ 304800 w 2657256"/>
                          <a:gd name="connsiteY464" fmla="*/ 2492340 h 3370881"/>
                          <a:gd name="connsiteX465" fmla="*/ 282388 w 2657256"/>
                          <a:gd name="connsiteY465" fmla="*/ 2519234 h 3370881"/>
                          <a:gd name="connsiteX466" fmla="*/ 295835 w 2657256"/>
                          <a:gd name="connsiteY466" fmla="*/ 2815070 h 3370881"/>
                          <a:gd name="connsiteX467" fmla="*/ 300318 w 2657256"/>
                          <a:gd name="connsiteY467" fmla="*/ 2837481 h 3370881"/>
                          <a:gd name="connsiteX468" fmla="*/ 304800 w 2657256"/>
                          <a:gd name="connsiteY468" fmla="*/ 2868858 h 3370881"/>
                          <a:gd name="connsiteX469" fmla="*/ 309282 w 2657256"/>
                          <a:gd name="connsiteY469" fmla="*/ 2927129 h 3370881"/>
                          <a:gd name="connsiteX470" fmla="*/ 322729 w 2657256"/>
                          <a:gd name="connsiteY470" fmla="*/ 2985399 h 3370881"/>
                          <a:gd name="connsiteX471" fmla="*/ 327212 w 2657256"/>
                          <a:gd name="connsiteY471" fmla="*/ 3012293 h 3370881"/>
                          <a:gd name="connsiteX472" fmla="*/ 331694 w 2657256"/>
                          <a:gd name="connsiteY472" fmla="*/ 3043670 h 3370881"/>
                          <a:gd name="connsiteX473" fmla="*/ 345141 w 2657256"/>
                          <a:gd name="connsiteY473" fmla="*/ 3070564 h 3370881"/>
                          <a:gd name="connsiteX474" fmla="*/ 367553 w 2657256"/>
                          <a:gd name="connsiteY474" fmla="*/ 3124352 h 3370881"/>
                          <a:gd name="connsiteX475" fmla="*/ 381000 w 2657256"/>
                          <a:gd name="connsiteY475" fmla="*/ 3182623 h 3370881"/>
                          <a:gd name="connsiteX476" fmla="*/ 389965 w 2657256"/>
                          <a:gd name="connsiteY476" fmla="*/ 3196070 h 3370881"/>
                          <a:gd name="connsiteX477" fmla="*/ 394447 w 2657256"/>
                          <a:gd name="connsiteY477" fmla="*/ 3213999 h 3370881"/>
                          <a:gd name="connsiteX478" fmla="*/ 412376 w 2657256"/>
                          <a:gd name="connsiteY478" fmla="*/ 3245376 h 3370881"/>
                          <a:gd name="connsiteX479" fmla="*/ 416859 w 2657256"/>
                          <a:gd name="connsiteY479" fmla="*/ 3258823 h 3370881"/>
                          <a:gd name="connsiteX480" fmla="*/ 425823 w 2657256"/>
                          <a:gd name="connsiteY480" fmla="*/ 3272270 h 3370881"/>
                          <a:gd name="connsiteX481" fmla="*/ 439270 w 2657256"/>
                          <a:gd name="connsiteY481" fmla="*/ 3303646 h 3370881"/>
                          <a:gd name="connsiteX482" fmla="*/ 439270 w 2657256"/>
                          <a:gd name="connsiteY482" fmla="*/ 3352952 h 3370881"/>
                          <a:gd name="connsiteX483" fmla="*/ 430306 w 2657256"/>
                          <a:gd name="connsiteY483" fmla="*/ 3366399 h 3370881"/>
                          <a:gd name="connsiteX484" fmla="*/ 412376 w 2657256"/>
                          <a:gd name="connsiteY484" fmla="*/ 3370881 h 3370881"/>
                          <a:gd name="connsiteX485" fmla="*/ 295835 w 2657256"/>
                          <a:gd name="connsiteY485" fmla="*/ 3357434 h 3370881"/>
                          <a:gd name="connsiteX486" fmla="*/ 264459 w 2657256"/>
                          <a:gd name="connsiteY486" fmla="*/ 3276752 h 3370881"/>
                          <a:gd name="connsiteX487" fmla="*/ 259976 w 2657256"/>
                          <a:gd name="connsiteY487" fmla="*/ 3240893 h 3370881"/>
                          <a:gd name="connsiteX488" fmla="*/ 246529 w 2657256"/>
                          <a:gd name="connsiteY488" fmla="*/ 3178140 h 3370881"/>
                          <a:gd name="connsiteX489" fmla="*/ 237565 w 2657256"/>
                          <a:gd name="connsiteY489" fmla="*/ 3084011 h 3370881"/>
                          <a:gd name="connsiteX490" fmla="*/ 228600 w 2657256"/>
                          <a:gd name="connsiteY490" fmla="*/ 3057117 h 3370881"/>
                          <a:gd name="connsiteX491" fmla="*/ 219635 w 2657256"/>
                          <a:gd name="connsiteY491" fmla="*/ 3021258 h 3370881"/>
                          <a:gd name="connsiteX492" fmla="*/ 206188 w 2657256"/>
                          <a:gd name="connsiteY492" fmla="*/ 2980917 h 3370881"/>
                          <a:gd name="connsiteX493" fmla="*/ 201706 w 2657256"/>
                          <a:gd name="connsiteY493" fmla="*/ 2949540 h 3370881"/>
                          <a:gd name="connsiteX494" fmla="*/ 197223 w 2657256"/>
                          <a:gd name="connsiteY494" fmla="*/ 2927129 h 3370881"/>
                          <a:gd name="connsiteX495" fmla="*/ 192741 w 2657256"/>
                          <a:gd name="connsiteY495" fmla="*/ 2891270 h 3370881"/>
                          <a:gd name="connsiteX496" fmla="*/ 188259 w 2657256"/>
                          <a:gd name="connsiteY496" fmla="*/ 2850929 h 3370881"/>
                          <a:gd name="connsiteX497" fmla="*/ 179294 w 2657256"/>
                          <a:gd name="connsiteY497" fmla="*/ 2824034 h 3370881"/>
                          <a:gd name="connsiteX498" fmla="*/ 165847 w 2657256"/>
                          <a:gd name="connsiteY498" fmla="*/ 2774729 h 3370881"/>
                          <a:gd name="connsiteX499" fmla="*/ 161365 w 2657256"/>
                          <a:gd name="connsiteY499" fmla="*/ 2747834 h 3370881"/>
                          <a:gd name="connsiteX500" fmla="*/ 156882 w 2657256"/>
                          <a:gd name="connsiteY500" fmla="*/ 2559576 h 3370881"/>
                          <a:gd name="connsiteX501" fmla="*/ 152400 w 2657256"/>
                          <a:gd name="connsiteY501" fmla="*/ 2519234 h 3370881"/>
                          <a:gd name="connsiteX502" fmla="*/ 118035 w 2657256"/>
                          <a:gd name="connsiteY502" fmla="*/ 2400004 h 3370881"/>
                          <a:gd name="connsiteX503" fmla="*/ 117048 w 2657256"/>
                          <a:gd name="connsiteY503" fmla="*/ 2344423 h 3370881"/>
                          <a:gd name="connsiteX504" fmla="*/ 100106 w 2657256"/>
                          <a:gd name="connsiteY504" fmla="*/ 2330976 h 3370881"/>
                          <a:gd name="connsiteX505" fmla="*/ 138953 w 2657256"/>
                          <a:gd name="connsiteY505" fmla="*/ 2313046 h 3370881"/>
                          <a:gd name="connsiteX506" fmla="*/ 152400 w 2657256"/>
                          <a:gd name="connsiteY506" fmla="*/ 2304081 h 3370881"/>
                          <a:gd name="connsiteX507" fmla="*/ 170329 w 2657256"/>
                          <a:gd name="connsiteY507" fmla="*/ 2259258 h 3370881"/>
                          <a:gd name="connsiteX508" fmla="*/ 188259 w 2657256"/>
                          <a:gd name="connsiteY508" fmla="*/ 2223399 h 3370881"/>
                          <a:gd name="connsiteX509" fmla="*/ 206188 w 2657256"/>
                          <a:gd name="connsiteY509" fmla="*/ 2187540 h 3370881"/>
                          <a:gd name="connsiteX510" fmla="*/ 210670 w 2657256"/>
                          <a:gd name="connsiteY510" fmla="*/ 2174093 h 3370881"/>
                          <a:gd name="connsiteX511" fmla="*/ 219635 w 2657256"/>
                          <a:gd name="connsiteY511" fmla="*/ 2115823 h 3370881"/>
                          <a:gd name="connsiteX512" fmla="*/ 210670 w 2657256"/>
                          <a:gd name="connsiteY512" fmla="*/ 1958940 h 3370881"/>
                          <a:gd name="connsiteX513" fmla="*/ 192741 w 2657256"/>
                          <a:gd name="connsiteY513" fmla="*/ 1923081 h 3370881"/>
                          <a:gd name="connsiteX514" fmla="*/ 179294 w 2657256"/>
                          <a:gd name="connsiteY514" fmla="*/ 1891705 h 3370881"/>
                          <a:gd name="connsiteX515" fmla="*/ 165847 w 2657256"/>
                          <a:gd name="connsiteY515" fmla="*/ 1864811 h 3370881"/>
                          <a:gd name="connsiteX516" fmla="*/ 152400 w 2657256"/>
                          <a:gd name="connsiteY516" fmla="*/ 1833434 h 3370881"/>
                          <a:gd name="connsiteX517" fmla="*/ 143435 w 2657256"/>
                          <a:gd name="connsiteY517" fmla="*/ 1819987 h 3370881"/>
                          <a:gd name="connsiteX518" fmla="*/ 107576 w 2657256"/>
                          <a:gd name="connsiteY518" fmla="*/ 1784129 h 3370881"/>
                          <a:gd name="connsiteX519" fmla="*/ 94129 w 2657256"/>
                          <a:gd name="connsiteY519" fmla="*/ 1779646 h 3370881"/>
                          <a:gd name="connsiteX520" fmla="*/ 71718 w 2657256"/>
                          <a:gd name="connsiteY520" fmla="*/ 1770681 h 3370881"/>
                          <a:gd name="connsiteX521" fmla="*/ 58270 w 2657256"/>
                          <a:gd name="connsiteY521" fmla="*/ 1761717 h 3370881"/>
                          <a:gd name="connsiteX522" fmla="*/ 26894 w 2657256"/>
                          <a:gd name="connsiteY522" fmla="*/ 1730340 h 3370881"/>
                          <a:gd name="connsiteX523" fmla="*/ 0 w 2657256"/>
                          <a:gd name="connsiteY523" fmla="*/ 1707929 h 3370881"/>
                          <a:gd name="connsiteX0" fmla="*/ 0 w 2657256"/>
                          <a:gd name="connsiteY0" fmla="*/ 1707929 h 3370881"/>
                          <a:gd name="connsiteX1" fmla="*/ 22412 w 2657256"/>
                          <a:gd name="connsiteY1" fmla="*/ 1698964 h 3370881"/>
                          <a:gd name="connsiteX2" fmla="*/ 31376 w 2657256"/>
                          <a:gd name="connsiteY2" fmla="*/ 1681034 h 3370881"/>
                          <a:gd name="connsiteX3" fmla="*/ 44823 w 2657256"/>
                          <a:gd name="connsiteY3" fmla="*/ 1672070 h 3370881"/>
                          <a:gd name="connsiteX4" fmla="*/ 58270 w 2657256"/>
                          <a:gd name="connsiteY4" fmla="*/ 1654140 h 3370881"/>
                          <a:gd name="connsiteX5" fmla="*/ 76200 w 2657256"/>
                          <a:gd name="connsiteY5" fmla="*/ 1645176 h 3370881"/>
                          <a:gd name="connsiteX6" fmla="*/ 98612 w 2657256"/>
                          <a:gd name="connsiteY6" fmla="*/ 1636211 h 3370881"/>
                          <a:gd name="connsiteX7" fmla="*/ 125506 w 2657256"/>
                          <a:gd name="connsiteY7" fmla="*/ 1627246 h 3370881"/>
                          <a:gd name="connsiteX8" fmla="*/ 152400 w 2657256"/>
                          <a:gd name="connsiteY8" fmla="*/ 1609317 h 3370881"/>
                          <a:gd name="connsiteX9" fmla="*/ 170329 w 2657256"/>
                          <a:gd name="connsiteY9" fmla="*/ 1600352 h 3370881"/>
                          <a:gd name="connsiteX10" fmla="*/ 188259 w 2657256"/>
                          <a:gd name="connsiteY10" fmla="*/ 1582423 h 3370881"/>
                          <a:gd name="connsiteX11" fmla="*/ 228600 w 2657256"/>
                          <a:gd name="connsiteY11" fmla="*/ 1564493 h 3370881"/>
                          <a:gd name="connsiteX12" fmla="*/ 255494 w 2657256"/>
                          <a:gd name="connsiteY12" fmla="*/ 1546564 h 3370881"/>
                          <a:gd name="connsiteX13" fmla="*/ 300318 w 2657256"/>
                          <a:gd name="connsiteY13" fmla="*/ 1524152 h 3370881"/>
                          <a:gd name="connsiteX14" fmla="*/ 313765 w 2657256"/>
                          <a:gd name="connsiteY14" fmla="*/ 1515187 h 3370881"/>
                          <a:gd name="connsiteX15" fmla="*/ 340659 w 2657256"/>
                          <a:gd name="connsiteY15" fmla="*/ 1510705 h 3370881"/>
                          <a:gd name="connsiteX16" fmla="*/ 363070 w 2657256"/>
                          <a:gd name="connsiteY16" fmla="*/ 1506223 h 3370881"/>
                          <a:gd name="connsiteX17" fmla="*/ 389965 w 2657256"/>
                          <a:gd name="connsiteY17" fmla="*/ 1501740 h 3370881"/>
                          <a:gd name="connsiteX18" fmla="*/ 425823 w 2657256"/>
                          <a:gd name="connsiteY18" fmla="*/ 1497258 h 3370881"/>
                          <a:gd name="connsiteX19" fmla="*/ 470647 w 2657256"/>
                          <a:gd name="connsiteY19" fmla="*/ 1488293 h 3370881"/>
                          <a:gd name="connsiteX20" fmla="*/ 515470 w 2657256"/>
                          <a:gd name="connsiteY20" fmla="*/ 1479329 h 3370881"/>
                          <a:gd name="connsiteX21" fmla="*/ 528918 w 2657256"/>
                          <a:gd name="connsiteY21" fmla="*/ 1470364 h 3370881"/>
                          <a:gd name="connsiteX22" fmla="*/ 600635 w 2657256"/>
                          <a:gd name="connsiteY22" fmla="*/ 1456917 h 3370881"/>
                          <a:gd name="connsiteX23" fmla="*/ 690282 w 2657256"/>
                          <a:gd name="connsiteY23" fmla="*/ 1447952 h 3370881"/>
                          <a:gd name="connsiteX24" fmla="*/ 793376 w 2657256"/>
                          <a:gd name="connsiteY24" fmla="*/ 1452434 h 3370881"/>
                          <a:gd name="connsiteX25" fmla="*/ 874059 w 2657256"/>
                          <a:gd name="connsiteY25" fmla="*/ 1465881 h 3370881"/>
                          <a:gd name="connsiteX26" fmla="*/ 914400 w 2657256"/>
                          <a:gd name="connsiteY26" fmla="*/ 1470364 h 3370881"/>
                          <a:gd name="connsiteX27" fmla="*/ 1030941 w 2657256"/>
                          <a:gd name="connsiteY27" fmla="*/ 1483811 h 3370881"/>
                          <a:gd name="connsiteX28" fmla="*/ 1151965 w 2657256"/>
                          <a:gd name="connsiteY28" fmla="*/ 1492776 h 3370881"/>
                          <a:gd name="connsiteX29" fmla="*/ 1281953 w 2657256"/>
                          <a:gd name="connsiteY29" fmla="*/ 1501740 h 3370881"/>
                          <a:gd name="connsiteX30" fmla="*/ 1465729 w 2657256"/>
                          <a:gd name="connsiteY30" fmla="*/ 1497258 h 3370881"/>
                          <a:gd name="connsiteX31" fmla="*/ 1510553 w 2657256"/>
                          <a:gd name="connsiteY31" fmla="*/ 1492776 h 3370881"/>
                          <a:gd name="connsiteX32" fmla="*/ 1582270 w 2657256"/>
                          <a:gd name="connsiteY32" fmla="*/ 1461399 h 3370881"/>
                          <a:gd name="connsiteX33" fmla="*/ 1604682 w 2657256"/>
                          <a:gd name="connsiteY33" fmla="*/ 1456917 h 3370881"/>
                          <a:gd name="connsiteX34" fmla="*/ 1622612 w 2657256"/>
                          <a:gd name="connsiteY34" fmla="*/ 1447952 h 3370881"/>
                          <a:gd name="connsiteX35" fmla="*/ 1645023 w 2657256"/>
                          <a:gd name="connsiteY35" fmla="*/ 1438987 h 3370881"/>
                          <a:gd name="connsiteX36" fmla="*/ 1662953 w 2657256"/>
                          <a:gd name="connsiteY36" fmla="*/ 1425540 h 3370881"/>
                          <a:gd name="connsiteX37" fmla="*/ 1698812 w 2657256"/>
                          <a:gd name="connsiteY37" fmla="*/ 1407611 h 3370881"/>
                          <a:gd name="connsiteX38" fmla="*/ 1739153 w 2657256"/>
                          <a:gd name="connsiteY38" fmla="*/ 1380717 h 3370881"/>
                          <a:gd name="connsiteX39" fmla="*/ 1752600 w 2657256"/>
                          <a:gd name="connsiteY39" fmla="*/ 1367270 h 3370881"/>
                          <a:gd name="connsiteX40" fmla="*/ 1775012 w 2657256"/>
                          <a:gd name="connsiteY40" fmla="*/ 1353823 h 3370881"/>
                          <a:gd name="connsiteX41" fmla="*/ 1797423 w 2657256"/>
                          <a:gd name="connsiteY41" fmla="*/ 1335893 h 3370881"/>
                          <a:gd name="connsiteX42" fmla="*/ 1810870 w 2657256"/>
                          <a:gd name="connsiteY42" fmla="*/ 1304517 h 3370881"/>
                          <a:gd name="connsiteX43" fmla="*/ 1815353 w 2657256"/>
                          <a:gd name="connsiteY43" fmla="*/ 1291070 h 3370881"/>
                          <a:gd name="connsiteX44" fmla="*/ 1801906 w 2657256"/>
                          <a:gd name="connsiteY44" fmla="*/ 1138670 h 3370881"/>
                          <a:gd name="connsiteX45" fmla="*/ 1792941 w 2657256"/>
                          <a:gd name="connsiteY45" fmla="*/ 1125223 h 3370881"/>
                          <a:gd name="connsiteX46" fmla="*/ 1757082 w 2657256"/>
                          <a:gd name="connsiteY46" fmla="*/ 1093846 h 3370881"/>
                          <a:gd name="connsiteX47" fmla="*/ 1730188 w 2657256"/>
                          <a:gd name="connsiteY47" fmla="*/ 1066952 h 3370881"/>
                          <a:gd name="connsiteX48" fmla="*/ 1703294 w 2657256"/>
                          <a:gd name="connsiteY48" fmla="*/ 1049023 h 3370881"/>
                          <a:gd name="connsiteX49" fmla="*/ 1622612 w 2657256"/>
                          <a:gd name="connsiteY49" fmla="*/ 1053505 h 3370881"/>
                          <a:gd name="connsiteX50" fmla="*/ 1595718 w 2657256"/>
                          <a:gd name="connsiteY50" fmla="*/ 1062470 h 3370881"/>
                          <a:gd name="connsiteX51" fmla="*/ 1573306 w 2657256"/>
                          <a:gd name="connsiteY51" fmla="*/ 1066952 h 3370881"/>
                          <a:gd name="connsiteX52" fmla="*/ 1453385 w 2657256"/>
                          <a:gd name="connsiteY52" fmla="*/ 1082761 h 3370881"/>
                          <a:gd name="connsiteX53" fmla="*/ 1326776 w 2657256"/>
                          <a:gd name="connsiteY53" fmla="*/ 1062470 h 3370881"/>
                          <a:gd name="connsiteX54" fmla="*/ 1308847 w 2657256"/>
                          <a:gd name="connsiteY54" fmla="*/ 1057987 h 3370881"/>
                          <a:gd name="connsiteX55" fmla="*/ 1277470 w 2657256"/>
                          <a:gd name="connsiteY55" fmla="*/ 1053505 h 3370881"/>
                          <a:gd name="connsiteX56" fmla="*/ 1259541 w 2657256"/>
                          <a:gd name="connsiteY56" fmla="*/ 1049023 h 3370881"/>
                          <a:gd name="connsiteX57" fmla="*/ 1232647 w 2657256"/>
                          <a:gd name="connsiteY57" fmla="*/ 1044540 h 3370881"/>
                          <a:gd name="connsiteX58" fmla="*/ 1053353 w 2657256"/>
                          <a:gd name="connsiteY58" fmla="*/ 1049023 h 3370881"/>
                          <a:gd name="connsiteX59" fmla="*/ 1035423 w 2657256"/>
                          <a:gd name="connsiteY59" fmla="*/ 1053505 h 3370881"/>
                          <a:gd name="connsiteX60" fmla="*/ 1008529 w 2657256"/>
                          <a:gd name="connsiteY60" fmla="*/ 1057987 h 3370881"/>
                          <a:gd name="connsiteX61" fmla="*/ 995082 w 2657256"/>
                          <a:gd name="connsiteY61" fmla="*/ 1062470 h 3370881"/>
                          <a:gd name="connsiteX62" fmla="*/ 945776 w 2657256"/>
                          <a:gd name="connsiteY62" fmla="*/ 1031093 h 3370881"/>
                          <a:gd name="connsiteX63" fmla="*/ 941294 w 2657256"/>
                          <a:gd name="connsiteY63" fmla="*/ 1017646 h 3370881"/>
                          <a:gd name="connsiteX64" fmla="*/ 932329 w 2657256"/>
                          <a:gd name="connsiteY64" fmla="*/ 919034 h 3370881"/>
                          <a:gd name="connsiteX65" fmla="*/ 914400 w 2657256"/>
                          <a:gd name="connsiteY65" fmla="*/ 901105 h 3370881"/>
                          <a:gd name="connsiteX66" fmla="*/ 918882 w 2657256"/>
                          <a:gd name="connsiteY66" fmla="*/ 869729 h 3370881"/>
                          <a:gd name="connsiteX67" fmla="*/ 941294 w 2657256"/>
                          <a:gd name="connsiteY67" fmla="*/ 865246 h 3370881"/>
                          <a:gd name="connsiteX68" fmla="*/ 959223 w 2657256"/>
                          <a:gd name="connsiteY68" fmla="*/ 851799 h 3370881"/>
                          <a:gd name="connsiteX69" fmla="*/ 990600 w 2657256"/>
                          <a:gd name="connsiteY69" fmla="*/ 847317 h 3370881"/>
                          <a:gd name="connsiteX70" fmla="*/ 1129553 w 2657256"/>
                          <a:gd name="connsiteY70" fmla="*/ 838352 h 3370881"/>
                          <a:gd name="connsiteX71" fmla="*/ 1147482 w 2657256"/>
                          <a:gd name="connsiteY71" fmla="*/ 829387 h 3370881"/>
                          <a:gd name="connsiteX72" fmla="*/ 1178859 w 2657256"/>
                          <a:gd name="connsiteY72" fmla="*/ 806976 h 3370881"/>
                          <a:gd name="connsiteX73" fmla="*/ 1192306 w 2657256"/>
                          <a:gd name="connsiteY73" fmla="*/ 793529 h 3370881"/>
                          <a:gd name="connsiteX74" fmla="*/ 1214718 w 2657256"/>
                          <a:gd name="connsiteY74" fmla="*/ 784564 h 3370881"/>
                          <a:gd name="connsiteX75" fmla="*/ 1241612 w 2657256"/>
                          <a:gd name="connsiteY75" fmla="*/ 771117 h 3370881"/>
                          <a:gd name="connsiteX76" fmla="*/ 1277470 w 2657256"/>
                          <a:gd name="connsiteY76" fmla="*/ 753187 h 3370881"/>
                          <a:gd name="connsiteX77" fmla="*/ 1295400 w 2657256"/>
                          <a:gd name="connsiteY77" fmla="*/ 730776 h 3370881"/>
                          <a:gd name="connsiteX78" fmla="*/ 1317812 w 2657256"/>
                          <a:gd name="connsiteY78" fmla="*/ 708364 h 3370881"/>
                          <a:gd name="connsiteX79" fmla="*/ 1353670 w 2657256"/>
                          <a:gd name="connsiteY79" fmla="*/ 663540 h 3370881"/>
                          <a:gd name="connsiteX80" fmla="*/ 1371600 w 2657256"/>
                          <a:gd name="connsiteY80" fmla="*/ 636646 h 3370881"/>
                          <a:gd name="connsiteX81" fmla="*/ 1380565 w 2657256"/>
                          <a:gd name="connsiteY81" fmla="*/ 596305 h 3370881"/>
                          <a:gd name="connsiteX82" fmla="*/ 1385047 w 2657256"/>
                          <a:gd name="connsiteY82" fmla="*/ 582858 h 3370881"/>
                          <a:gd name="connsiteX83" fmla="*/ 1380565 w 2657256"/>
                          <a:gd name="connsiteY83" fmla="*/ 533552 h 3370881"/>
                          <a:gd name="connsiteX84" fmla="*/ 1367118 w 2657256"/>
                          <a:gd name="connsiteY84" fmla="*/ 524587 h 3370881"/>
                          <a:gd name="connsiteX85" fmla="*/ 1349188 w 2657256"/>
                          <a:gd name="connsiteY85" fmla="*/ 520105 h 3370881"/>
                          <a:gd name="connsiteX86" fmla="*/ 1326776 w 2657256"/>
                          <a:gd name="connsiteY86" fmla="*/ 511140 h 3370881"/>
                          <a:gd name="connsiteX87" fmla="*/ 1281953 w 2657256"/>
                          <a:gd name="connsiteY87" fmla="*/ 515623 h 3370881"/>
                          <a:gd name="connsiteX88" fmla="*/ 1250576 w 2657256"/>
                          <a:gd name="connsiteY88" fmla="*/ 529070 h 3370881"/>
                          <a:gd name="connsiteX89" fmla="*/ 1210235 w 2657256"/>
                          <a:gd name="connsiteY89" fmla="*/ 542517 h 3370881"/>
                          <a:gd name="connsiteX90" fmla="*/ 1183341 w 2657256"/>
                          <a:gd name="connsiteY90" fmla="*/ 555964 h 3370881"/>
                          <a:gd name="connsiteX91" fmla="*/ 1160929 w 2657256"/>
                          <a:gd name="connsiteY91" fmla="*/ 569411 h 3370881"/>
                          <a:gd name="connsiteX92" fmla="*/ 1134035 w 2657256"/>
                          <a:gd name="connsiteY92" fmla="*/ 578376 h 3370881"/>
                          <a:gd name="connsiteX93" fmla="*/ 1111623 w 2657256"/>
                          <a:gd name="connsiteY93" fmla="*/ 587340 h 3370881"/>
                          <a:gd name="connsiteX94" fmla="*/ 1084729 w 2657256"/>
                          <a:gd name="connsiteY94" fmla="*/ 596305 h 3370881"/>
                          <a:gd name="connsiteX95" fmla="*/ 986118 w 2657256"/>
                          <a:gd name="connsiteY95" fmla="*/ 591823 h 3370881"/>
                          <a:gd name="connsiteX96" fmla="*/ 927847 w 2657256"/>
                          <a:gd name="connsiteY96" fmla="*/ 578376 h 3370881"/>
                          <a:gd name="connsiteX97" fmla="*/ 896470 w 2657256"/>
                          <a:gd name="connsiteY97" fmla="*/ 555964 h 3370881"/>
                          <a:gd name="connsiteX98" fmla="*/ 883023 w 2657256"/>
                          <a:gd name="connsiteY98" fmla="*/ 546999 h 3370881"/>
                          <a:gd name="connsiteX99" fmla="*/ 865094 w 2657256"/>
                          <a:gd name="connsiteY99" fmla="*/ 497693 h 3370881"/>
                          <a:gd name="connsiteX100" fmla="*/ 869576 w 2657256"/>
                          <a:gd name="connsiteY100" fmla="*/ 403564 h 3370881"/>
                          <a:gd name="connsiteX101" fmla="*/ 874059 w 2657256"/>
                          <a:gd name="connsiteY101" fmla="*/ 385634 h 3370881"/>
                          <a:gd name="connsiteX102" fmla="*/ 883023 w 2657256"/>
                          <a:gd name="connsiteY102" fmla="*/ 372187 h 3370881"/>
                          <a:gd name="connsiteX103" fmla="*/ 909918 w 2657256"/>
                          <a:gd name="connsiteY103" fmla="*/ 363223 h 3370881"/>
                          <a:gd name="connsiteX104" fmla="*/ 914400 w 2657256"/>
                          <a:gd name="connsiteY104" fmla="*/ 385634 h 3370881"/>
                          <a:gd name="connsiteX105" fmla="*/ 909918 w 2657256"/>
                          <a:gd name="connsiteY105" fmla="*/ 408046 h 3370881"/>
                          <a:gd name="connsiteX106" fmla="*/ 900953 w 2657256"/>
                          <a:gd name="connsiteY106" fmla="*/ 466317 h 3370881"/>
                          <a:gd name="connsiteX107" fmla="*/ 905435 w 2657256"/>
                          <a:gd name="connsiteY107" fmla="*/ 515623 h 3370881"/>
                          <a:gd name="connsiteX108" fmla="*/ 932329 w 2657256"/>
                          <a:gd name="connsiteY108" fmla="*/ 551481 h 3370881"/>
                          <a:gd name="connsiteX109" fmla="*/ 954741 w 2657256"/>
                          <a:gd name="connsiteY109" fmla="*/ 560446 h 3370881"/>
                          <a:gd name="connsiteX110" fmla="*/ 972670 w 2657256"/>
                          <a:gd name="connsiteY110" fmla="*/ 569411 h 3370881"/>
                          <a:gd name="connsiteX111" fmla="*/ 1066800 w 2657256"/>
                          <a:gd name="connsiteY111" fmla="*/ 564929 h 3370881"/>
                          <a:gd name="connsiteX112" fmla="*/ 1111623 w 2657256"/>
                          <a:gd name="connsiteY112" fmla="*/ 551481 h 3370881"/>
                          <a:gd name="connsiteX113" fmla="*/ 1129553 w 2657256"/>
                          <a:gd name="connsiteY113" fmla="*/ 538034 h 3370881"/>
                          <a:gd name="connsiteX114" fmla="*/ 1156447 w 2657256"/>
                          <a:gd name="connsiteY114" fmla="*/ 511140 h 3370881"/>
                          <a:gd name="connsiteX115" fmla="*/ 1160929 w 2657256"/>
                          <a:gd name="connsiteY115" fmla="*/ 493211 h 3370881"/>
                          <a:gd name="connsiteX116" fmla="*/ 1178859 w 2657256"/>
                          <a:gd name="connsiteY116" fmla="*/ 331846 h 3370881"/>
                          <a:gd name="connsiteX117" fmla="*/ 1215315 w 2657256"/>
                          <a:gd name="connsiteY117" fmla="*/ 270289 h 3370881"/>
                          <a:gd name="connsiteX118" fmla="*/ 1214718 w 2657256"/>
                          <a:gd name="connsiteY118" fmla="*/ 367705 h 3370881"/>
                          <a:gd name="connsiteX119" fmla="*/ 1201270 w 2657256"/>
                          <a:gd name="connsiteY119" fmla="*/ 412529 h 3370881"/>
                          <a:gd name="connsiteX120" fmla="*/ 1210235 w 2657256"/>
                          <a:gd name="connsiteY120" fmla="*/ 461834 h 3370881"/>
                          <a:gd name="connsiteX121" fmla="*/ 1214718 w 2657256"/>
                          <a:gd name="connsiteY121" fmla="*/ 475281 h 3370881"/>
                          <a:gd name="connsiteX122" fmla="*/ 1228165 w 2657256"/>
                          <a:gd name="connsiteY122" fmla="*/ 484246 h 3370881"/>
                          <a:gd name="connsiteX123" fmla="*/ 1250576 w 2657256"/>
                          <a:gd name="connsiteY123" fmla="*/ 502176 h 3370881"/>
                          <a:gd name="connsiteX124" fmla="*/ 1317812 w 2657256"/>
                          <a:gd name="connsiteY124" fmla="*/ 497693 h 3370881"/>
                          <a:gd name="connsiteX125" fmla="*/ 1353670 w 2657256"/>
                          <a:gd name="connsiteY125" fmla="*/ 488729 h 3370881"/>
                          <a:gd name="connsiteX126" fmla="*/ 1506070 w 2657256"/>
                          <a:gd name="connsiteY126" fmla="*/ 457352 h 3370881"/>
                          <a:gd name="connsiteX127" fmla="*/ 1550894 w 2657256"/>
                          <a:gd name="connsiteY127" fmla="*/ 430458 h 3370881"/>
                          <a:gd name="connsiteX128" fmla="*/ 1564341 w 2657256"/>
                          <a:gd name="connsiteY128" fmla="*/ 417011 h 3370881"/>
                          <a:gd name="connsiteX129" fmla="*/ 1586753 w 2657256"/>
                          <a:gd name="connsiteY129" fmla="*/ 399081 h 3370881"/>
                          <a:gd name="connsiteX130" fmla="*/ 1595718 w 2657256"/>
                          <a:gd name="connsiteY130" fmla="*/ 381152 h 3370881"/>
                          <a:gd name="connsiteX131" fmla="*/ 1600200 w 2657256"/>
                          <a:gd name="connsiteY131" fmla="*/ 363223 h 3370881"/>
                          <a:gd name="connsiteX132" fmla="*/ 1609165 w 2657256"/>
                          <a:gd name="connsiteY132" fmla="*/ 313917 h 3370881"/>
                          <a:gd name="connsiteX133" fmla="*/ 1537447 w 2657256"/>
                          <a:gd name="connsiteY133" fmla="*/ 188411 h 3370881"/>
                          <a:gd name="connsiteX134" fmla="*/ 1613647 w 2657256"/>
                          <a:gd name="connsiteY134" fmla="*/ 399081 h 3370881"/>
                          <a:gd name="connsiteX135" fmla="*/ 1627094 w 2657256"/>
                          <a:gd name="connsiteY135" fmla="*/ 417011 h 3370881"/>
                          <a:gd name="connsiteX136" fmla="*/ 1658470 w 2657256"/>
                          <a:gd name="connsiteY136" fmla="*/ 412529 h 3370881"/>
                          <a:gd name="connsiteX137" fmla="*/ 1685365 w 2657256"/>
                          <a:gd name="connsiteY137" fmla="*/ 390117 h 3370881"/>
                          <a:gd name="connsiteX138" fmla="*/ 1694329 w 2657256"/>
                          <a:gd name="connsiteY138" fmla="*/ 376670 h 3370881"/>
                          <a:gd name="connsiteX139" fmla="*/ 1734670 w 2657256"/>
                          <a:gd name="connsiteY139" fmla="*/ 354258 h 3370881"/>
                          <a:gd name="connsiteX140" fmla="*/ 1743635 w 2657256"/>
                          <a:gd name="connsiteY140" fmla="*/ 340811 h 3370881"/>
                          <a:gd name="connsiteX141" fmla="*/ 1757082 w 2657256"/>
                          <a:gd name="connsiteY141" fmla="*/ 336329 h 3370881"/>
                          <a:gd name="connsiteX142" fmla="*/ 1808984 w 2657256"/>
                          <a:gd name="connsiteY142" fmla="*/ 249641 h 3370881"/>
                          <a:gd name="connsiteX143" fmla="*/ 1899621 w 2657256"/>
                          <a:gd name="connsiteY143" fmla="*/ 211719 h 3370881"/>
                          <a:gd name="connsiteX144" fmla="*/ 1808984 w 2657256"/>
                          <a:gd name="connsiteY144" fmla="*/ 178521 h 3370881"/>
                          <a:gd name="connsiteX145" fmla="*/ 1772023 w 2657256"/>
                          <a:gd name="connsiteY145" fmla="*/ 77249 h 3370881"/>
                          <a:gd name="connsiteX146" fmla="*/ 1900425 w 2657256"/>
                          <a:gd name="connsiteY146" fmla="*/ 214081 h 3370881"/>
                          <a:gd name="connsiteX147" fmla="*/ 1874221 w 2657256"/>
                          <a:gd name="connsiteY147" fmla="*/ 318698 h 3370881"/>
                          <a:gd name="connsiteX148" fmla="*/ 1788459 w 2657256"/>
                          <a:gd name="connsiteY148" fmla="*/ 367705 h 3370881"/>
                          <a:gd name="connsiteX149" fmla="*/ 1761565 w 2657256"/>
                          <a:gd name="connsiteY149" fmla="*/ 390117 h 3370881"/>
                          <a:gd name="connsiteX150" fmla="*/ 1783976 w 2657256"/>
                          <a:gd name="connsiteY150" fmla="*/ 399081 h 3370881"/>
                          <a:gd name="connsiteX151" fmla="*/ 1878106 w 2657256"/>
                          <a:gd name="connsiteY151" fmla="*/ 390117 h 3370881"/>
                          <a:gd name="connsiteX152" fmla="*/ 1891553 w 2657256"/>
                          <a:gd name="connsiteY152" fmla="*/ 381152 h 3370881"/>
                          <a:gd name="connsiteX153" fmla="*/ 1918447 w 2657256"/>
                          <a:gd name="connsiteY153" fmla="*/ 372187 h 3370881"/>
                          <a:gd name="connsiteX154" fmla="*/ 1940859 w 2657256"/>
                          <a:gd name="connsiteY154" fmla="*/ 358740 h 3370881"/>
                          <a:gd name="connsiteX155" fmla="*/ 1954306 w 2657256"/>
                          <a:gd name="connsiteY155" fmla="*/ 354258 h 3370881"/>
                          <a:gd name="connsiteX156" fmla="*/ 2083304 w 2657256"/>
                          <a:gd name="connsiteY156" fmla="*/ 290281 h 3370881"/>
                          <a:gd name="connsiteX157" fmla="*/ 2166172 w 2657256"/>
                          <a:gd name="connsiteY157" fmla="*/ 215604 h 3370881"/>
                          <a:gd name="connsiteX158" fmla="*/ 2069054 w 2657256"/>
                          <a:gd name="connsiteY158" fmla="*/ 40493 h 3370881"/>
                          <a:gd name="connsiteX159" fmla="*/ 2078225 w 2657256"/>
                          <a:gd name="connsiteY159" fmla="*/ 188681 h 3370881"/>
                          <a:gd name="connsiteX160" fmla="*/ 1999129 w 2657256"/>
                          <a:gd name="connsiteY160" fmla="*/ 358740 h 3370881"/>
                          <a:gd name="connsiteX161" fmla="*/ 1994647 w 2657256"/>
                          <a:gd name="connsiteY161" fmla="*/ 372187 h 3370881"/>
                          <a:gd name="connsiteX162" fmla="*/ 2039470 w 2657256"/>
                          <a:gd name="connsiteY162" fmla="*/ 390117 h 3370881"/>
                          <a:gd name="connsiteX163" fmla="*/ 2115670 w 2657256"/>
                          <a:gd name="connsiteY163" fmla="*/ 390117 h 3370881"/>
                          <a:gd name="connsiteX164" fmla="*/ 2160494 w 2657256"/>
                          <a:gd name="connsiteY164" fmla="*/ 376670 h 3370881"/>
                          <a:gd name="connsiteX165" fmla="*/ 2191870 w 2657256"/>
                          <a:gd name="connsiteY165" fmla="*/ 363223 h 3370881"/>
                          <a:gd name="connsiteX166" fmla="*/ 2205318 w 2657256"/>
                          <a:gd name="connsiteY166" fmla="*/ 358740 h 3370881"/>
                          <a:gd name="connsiteX167" fmla="*/ 2232212 w 2657256"/>
                          <a:gd name="connsiteY167" fmla="*/ 340811 h 3370881"/>
                          <a:gd name="connsiteX168" fmla="*/ 2312894 w 2657256"/>
                          <a:gd name="connsiteY168" fmla="*/ 183929 h 3370881"/>
                          <a:gd name="connsiteX169" fmla="*/ 2339788 w 2657256"/>
                          <a:gd name="connsiteY169" fmla="*/ 151 h 3370881"/>
                          <a:gd name="connsiteX170" fmla="*/ 2357718 w 2657256"/>
                          <a:gd name="connsiteY170" fmla="*/ 215305 h 3370881"/>
                          <a:gd name="connsiteX171" fmla="*/ 2254623 w 2657256"/>
                          <a:gd name="connsiteY171" fmla="*/ 376670 h 3370881"/>
                          <a:gd name="connsiteX172" fmla="*/ 2245659 w 2657256"/>
                          <a:gd name="connsiteY172" fmla="*/ 390117 h 3370881"/>
                          <a:gd name="connsiteX173" fmla="*/ 2254623 w 2657256"/>
                          <a:gd name="connsiteY173" fmla="*/ 403564 h 3370881"/>
                          <a:gd name="connsiteX174" fmla="*/ 2353235 w 2657256"/>
                          <a:gd name="connsiteY174" fmla="*/ 399081 h 3370881"/>
                          <a:gd name="connsiteX175" fmla="*/ 2366682 w 2657256"/>
                          <a:gd name="connsiteY175" fmla="*/ 394599 h 3370881"/>
                          <a:gd name="connsiteX176" fmla="*/ 2389094 w 2657256"/>
                          <a:gd name="connsiteY176" fmla="*/ 390117 h 3370881"/>
                          <a:gd name="connsiteX177" fmla="*/ 2424953 w 2657256"/>
                          <a:gd name="connsiteY177" fmla="*/ 367705 h 3370881"/>
                          <a:gd name="connsiteX178" fmla="*/ 2528047 w 2657256"/>
                          <a:gd name="connsiteY178" fmla="*/ 292700 h 3370881"/>
                          <a:gd name="connsiteX179" fmla="*/ 2541495 w 2657256"/>
                          <a:gd name="connsiteY179" fmla="*/ 62906 h 3370881"/>
                          <a:gd name="connsiteX180" fmla="*/ 2591304 w 2657256"/>
                          <a:gd name="connsiteY180" fmla="*/ 214081 h 3370881"/>
                          <a:gd name="connsiteX181" fmla="*/ 2612315 w 2657256"/>
                          <a:gd name="connsiteY181" fmla="*/ 290907 h 3370881"/>
                          <a:gd name="connsiteX182" fmla="*/ 2650863 w 2657256"/>
                          <a:gd name="connsiteY182" fmla="*/ 344994 h 3370881"/>
                          <a:gd name="connsiteX183" fmla="*/ 2465294 w 2657256"/>
                          <a:gd name="connsiteY183" fmla="*/ 399081 h 3370881"/>
                          <a:gd name="connsiteX184" fmla="*/ 2442882 w 2657256"/>
                          <a:gd name="connsiteY184" fmla="*/ 403564 h 3370881"/>
                          <a:gd name="connsiteX185" fmla="*/ 2398059 w 2657256"/>
                          <a:gd name="connsiteY185" fmla="*/ 417011 h 3370881"/>
                          <a:gd name="connsiteX186" fmla="*/ 2375647 w 2657256"/>
                          <a:gd name="connsiteY186" fmla="*/ 425976 h 3370881"/>
                          <a:gd name="connsiteX187" fmla="*/ 2357718 w 2657256"/>
                          <a:gd name="connsiteY187" fmla="*/ 430458 h 3370881"/>
                          <a:gd name="connsiteX188" fmla="*/ 2344270 w 2657256"/>
                          <a:gd name="connsiteY188" fmla="*/ 461834 h 3370881"/>
                          <a:gd name="connsiteX189" fmla="*/ 2353235 w 2657256"/>
                          <a:gd name="connsiteY189" fmla="*/ 502176 h 3370881"/>
                          <a:gd name="connsiteX190" fmla="*/ 2362200 w 2657256"/>
                          <a:gd name="connsiteY190" fmla="*/ 515623 h 3370881"/>
                          <a:gd name="connsiteX191" fmla="*/ 2344270 w 2657256"/>
                          <a:gd name="connsiteY191" fmla="*/ 587340 h 3370881"/>
                          <a:gd name="connsiteX192" fmla="*/ 2321859 w 2657256"/>
                          <a:gd name="connsiteY192" fmla="*/ 614234 h 3370881"/>
                          <a:gd name="connsiteX193" fmla="*/ 2308412 w 2657256"/>
                          <a:gd name="connsiteY193" fmla="*/ 636646 h 3370881"/>
                          <a:gd name="connsiteX194" fmla="*/ 2281518 w 2657256"/>
                          <a:gd name="connsiteY194" fmla="*/ 641129 h 3370881"/>
                          <a:gd name="connsiteX195" fmla="*/ 2259106 w 2657256"/>
                          <a:gd name="connsiteY195" fmla="*/ 636646 h 3370881"/>
                          <a:gd name="connsiteX196" fmla="*/ 2277035 w 2657256"/>
                          <a:gd name="connsiteY196" fmla="*/ 578376 h 3370881"/>
                          <a:gd name="connsiteX197" fmla="*/ 2290482 w 2657256"/>
                          <a:gd name="connsiteY197" fmla="*/ 542517 h 3370881"/>
                          <a:gd name="connsiteX198" fmla="*/ 2286000 w 2657256"/>
                          <a:gd name="connsiteY198" fmla="*/ 506658 h 3370881"/>
                          <a:gd name="connsiteX199" fmla="*/ 2245659 w 2657256"/>
                          <a:gd name="connsiteY199" fmla="*/ 448387 h 3370881"/>
                          <a:gd name="connsiteX200" fmla="*/ 2200835 w 2657256"/>
                          <a:gd name="connsiteY200" fmla="*/ 430458 h 3370881"/>
                          <a:gd name="connsiteX201" fmla="*/ 2169459 w 2657256"/>
                          <a:gd name="connsiteY201" fmla="*/ 425976 h 3370881"/>
                          <a:gd name="connsiteX202" fmla="*/ 2102223 w 2657256"/>
                          <a:gd name="connsiteY202" fmla="*/ 430458 h 3370881"/>
                          <a:gd name="connsiteX203" fmla="*/ 2084294 w 2657256"/>
                          <a:gd name="connsiteY203" fmla="*/ 439423 h 3370881"/>
                          <a:gd name="connsiteX204" fmla="*/ 2070847 w 2657256"/>
                          <a:gd name="connsiteY204" fmla="*/ 443905 h 3370881"/>
                          <a:gd name="connsiteX205" fmla="*/ 2061882 w 2657256"/>
                          <a:gd name="connsiteY205" fmla="*/ 461834 h 3370881"/>
                          <a:gd name="connsiteX206" fmla="*/ 2034988 w 2657256"/>
                          <a:gd name="connsiteY206" fmla="*/ 475281 h 3370881"/>
                          <a:gd name="connsiteX207" fmla="*/ 1783976 w 2657256"/>
                          <a:gd name="connsiteY207" fmla="*/ 479764 h 3370881"/>
                          <a:gd name="connsiteX208" fmla="*/ 1766047 w 2657256"/>
                          <a:gd name="connsiteY208" fmla="*/ 488729 h 3370881"/>
                          <a:gd name="connsiteX209" fmla="*/ 1703294 w 2657256"/>
                          <a:gd name="connsiteY209" fmla="*/ 506658 h 3370881"/>
                          <a:gd name="connsiteX210" fmla="*/ 1689847 w 2657256"/>
                          <a:gd name="connsiteY210" fmla="*/ 511140 h 3370881"/>
                          <a:gd name="connsiteX211" fmla="*/ 1676400 w 2657256"/>
                          <a:gd name="connsiteY211" fmla="*/ 520105 h 3370881"/>
                          <a:gd name="connsiteX212" fmla="*/ 1649506 w 2657256"/>
                          <a:gd name="connsiteY212" fmla="*/ 529070 h 3370881"/>
                          <a:gd name="connsiteX213" fmla="*/ 1636059 w 2657256"/>
                          <a:gd name="connsiteY213" fmla="*/ 538034 h 3370881"/>
                          <a:gd name="connsiteX214" fmla="*/ 1622612 w 2657256"/>
                          <a:gd name="connsiteY214" fmla="*/ 551481 h 3370881"/>
                          <a:gd name="connsiteX215" fmla="*/ 1609165 w 2657256"/>
                          <a:gd name="connsiteY215" fmla="*/ 555964 h 3370881"/>
                          <a:gd name="connsiteX216" fmla="*/ 1577788 w 2657256"/>
                          <a:gd name="connsiteY216" fmla="*/ 587340 h 3370881"/>
                          <a:gd name="connsiteX217" fmla="*/ 1568823 w 2657256"/>
                          <a:gd name="connsiteY217" fmla="*/ 600787 h 3370881"/>
                          <a:gd name="connsiteX218" fmla="*/ 1555376 w 2657256"/>
                          <a:gd name="connsiteY218" fmla="*/ 614234 h 3370881"/>
                          <a:gd name="connsiteX219" fmla="*/ 1524000 w 2657256"/>
                          <a:gd name="connsiteY219" fmla="*/ 654576 h 3370881"/>
                          <a:gd name="connsiteX220" fmla="*/ 1519518 w 2657256"/>
                          <a:gd name="connsiteY220" fmla="*/ 668023 h 3370881"/>
                          <a:gd name="connsiteX221" fmla="*/ 1528482 w 2657256"/>
                          <a:gd name="connsiteY221" fmla="*/ 708364 h 3370881"/>
                          <a:gd name="connsiteX222" fmla="*/ 1537447 w 2657256"/>
                          <a:gd name="connsiteY222" fmla="*/ 721811 h 3370881"/>
                          <a:gd name="connsiteX223" fmla="*/ 1568823 w 2657256"/>
                          <a:gd name="connsiteY223" fmla="*/ 712846 h 3370881"/>
                          <a:gd name="connsiteX224" fmla="*/ 1600200 w 2657256"/>
                          <a:gd name="connsiteY224" fmla="*/ 712846 h 3370881"/>
                          <a:gd name="connsiteX225" fmla="*/ 1631576 w 2657256"/>
                          <a:gd name="connsiteY225" fmla="*/ 690434 h 3370881"/>
                          <a:gd name="connsiteX226" fmla="*/ 1645023 w 2657256"/>
                          <a:gd name="connsiteY226" fmla="*/ 676987 h 3370881"/>
                          <a:gd name="connsiteX227" fmla="*/ 1685365 w 2657256"/>
                          <a:gd name="connsiteY227" fmla="*/ 645611 h 3370881"/>
                          <a:gd name="connsiteX228" fmla="*/ 1716741 w 2657256"/>
                          <a:gd name="connsiteY228" fmla="*/ 614234 h 3370881"/>
                          <a:gd name="connsiteX229" fmla="*/ 1748118 w 2657256"/>
                          <a:gd name="connsiteY229" fmla="*/ 596305 h 3370881"/>
                          <a:gd name="connsiteX230" fmla="*/ 1761565 w 2657256"/>
                          <a:gd name="connsiteY230" fmla="*/ 591823 h 3370881"/>
                          <a:gd name="connsiteX231" fmla="*/ 1779494 w 2657256"/>
                          <a:gd name="connsiteY231" fmla="*/ 582858 h 3370881"/>
                          <a:gd name="connsiteX232" fmla="*/ 1815353 w 2657256"/>
                          <a:gd name="connsiteY232" fmla="*/ 573893 h 3370881"/>
                          <a:gd name="connsiteX233" fmla="*/ 2030506 w 2657256"/>
                          <a:gd name="connsiteY233" fmla="*/ 578376 h 3370881"/>
                          <a:gd name="connsiteX234" fmla="*/ 2017059 w 2657256"/>
                          <a:gd name="connsiteY234" fmla="*/ 600787 h 3370881"/>
                          <a:gd name="connsiteX235" fmla="*/ 1981200 w 2657256"/>
                          <a:gd name="connsiteY235" fmla="*/ 636646 h 3370881"/>
                          <a:gd name="connsiteX236" fmla="*/ 1967753 w 2657256"/>
                          <a:gd name="connsiteY236" fmla="*/ 650093 h 3370881"/>
                          <a:gd name="connsiteX237" fmla="*/ 1936376 w 2657256"/>
                          <a:gd name="connsiteY237" fmla="*/ 690434 h 3370881"/>
                          <a:gd name="connsiteX238" fmla="*/ 1905000 w 2657256"/>
                          <a:gd name="connsiteY238" fmla="*/ 717329 h 3370881"/>
                          <a:gd name="connsiteX239" fmla="*/ 1860176 w 2657256"/>
                          <a:gd name="connsiteY239" fmla="*/ 735258 h 3370881"/>
                          <a:gd name="connsiteX240" fmla="*/ 1788459 w 2657256"/>
                          <a:gd name="connsiteY240" fmla="*/ 744223 h 3370881"/>
                          <a:gd name="connsiteX241" fmla="*/ 1846729 w 2657256"/>
                          <a:gd name="connsiteY241" fmla="*/ 802493 h 3370881"/>
                          <a:gd name="connsiteX242" fmla="*/ 1913965 w 2657256"/>
                          <a:gd name="connsiteY242" fmla="*/ 829387 h 3370881"/>
                          <a:gd name="connsiteX243" fmla="*/ 1922929 w 2657256"/>
                          <a:gd name="connsiteY243" fmla="*/ 842834 h 3370881"/>
                          <a:gd name="connsiteX244" fmla="*/ 1967753 w 2657256"/>
                          <a:gd name="connsiteY244" fmla="*/ 883176 h 3370881"/>
                          <a:gd name="connsiteX245" fmla="*/ 1981200 w 2657256"/>
                          <a:gd name="connsiteY245" fmla="*/ 896623 h 3370881"/>
                          <a:gd name="connsiteX246" fmla="*/ 1994647 w 2657256"/>
                          <a:gd name="connsiteY246" fmla="*/ 905587 h 3370881"/>
                          <a:gd name="connsiteX247" fmla="*/ 2021541 w 2657256"/>
                          <a:gd name="connsiteY247" fmla="*/ 927999 h 3370881"/>
                          <a:gd name="connsiteX248" fmla="*/ 2030506 w 2657256"/>
                          <a:gd name="connsiteY248" fmla="*/ 941446 h 3370881"/>
                          <a:gd name="connsiteX249" fmla="*/ 2057400 w 2657256"/>
                          <a:gd name="connsiteY249" fmla="*/ 968340 h 3370881"/>
                          <a:gd name="connsiteX250" fmla="*/ 2088776 w 2657256"/>
                          <a:gd name="connsiteY250" fmla="*/ 1013164 h 3370881"/>
                          <a:gd name="connsiteX251" fmla="*/ 2115670 w 2657256"/>
                          <a:gd name="connsiteY251" fmla="*/ 1057987 h 3370881"/>
                          <a:gd name="connsiteX252" fmla="*/ 2120153 w 2657256"/>
                          <a:gd name="connsiteY252" fmla="*/ 1089364 h 3370881"/>
                          <a:gd name="connsiteX253" fmla="*/ 2138082 w 2657256"/>
                          <a:gd name="connsiteY253" fmla="*/ 1143152 h 3370881"/>
                          <a:gd name="connsiteX254" fmla="*/ 2147047 w 2657256"/>
                          <a:gd name="connsiteY254" fmla="*/ 1196940 h 3370881"/>
                          <a:gd name="connsiteX255" fmla="*/ 2151529 w 2657256"/>
                          <a:gd name="connsiteY255" fmla="*/ 1210387 h 3370881"/>
                          <a:gd name="connsiteX256" fmla="*/ 2156012 w 2657256"/>
                          <a:gd name="connsiteY256" fmla="*/ 1228317 h 3370881"/>
                          <a:gd name="connsiteX257" fmla="*/ 2173941 w 2657256"/>
                          <a:gd name="connsiteY257" fmla="*/ 1295552 h 3370881"/>
                          <a:gd name="connsiteX258" fmla="*/ 2182906 w 2657256"/>
                          <a:gd name="connsiteY258" fmla="*/ 1313481 h 3370881"/>
                          <a:gd name="connsiteX259" fmla="*/ 2187388 w 2657256"/>
                          <a:gd name="connsiteY259" fmla="*/ 1331411 h 3370881"/>
                          <a:gd name="connsiteX260" fmla="*/ 2214282 w 2657256"/>
                          <a:gd name="connsiteY260" fmla="*/ 1385199 h 3370881"/>
                          <a:gd name="connsiteX261" fmla="*/ 2218765 w 2657256"/>
                          <a:gd name="connsiteY261" fmla="*/ 1403129 h 3370881"/>
                          <a:gd name="connsiteX262" fmla="*/ 2223247 w 2657256"/>
                          <a:gd name="connsiteY262" fmla="*/ 1430023 h 3370881"/>
                          <a:gd name="connsiteX263" fmla="*/ 2236694 w 2657256"/>
                          <a:gd name="connsiteY263" fmla="*/ 1456917 h 3370881"/>
                          <a:gd name="connsiteX264" fmla="*/ 2241176 w 2657256"/>
                          <a:gd name="connsiteY264" fmla="*/ 1577940 h 3370881"/>
                          <a:gd name="connsiteX265" fmla="*/ 2245659 w 2657256"/>
                          <a:gd name="connsiteY265" fmla="*/ 1595870 h 3370881"/>
                          <a:gd name="connsiteX266" fmla="*/ 2236694 w 2657256"/>
                          <a:gd name="connsiteY266" fmla="*/ 1694481 h 3370881"/>
                          <a:gd name="connsiteX267" fmla="*/ 2227729 w 2657256"/>
                          <a:gd name="connsiteY267" fmla="*/ 1716893 h 3370881"/>
                          <a:gd name="connsiteX268" fmla="*/ 2223247 w 2657256"/>
                          <a:gd name="connsiteY268" fmla="*/ 1730340 h 3370881"/>
                          <a:gd name="connsiteX269" fmla="*/ 2200835 w 2657256"/>
                          <a:gd name="connsiteY269" fmla="*/ 1788611 h 3370881"/>
                          <a:gd name="connsiteX270" fmla="*/ 2191870 w 2657256"/>
                          <a:gd name="connsiteY270" fmla="*/ 1811023 h 3370881"/>
                          <a:gd name="connsiteX271" fmla="*/ 2187388 w 2657256"/>
                          <a:gd name="connsiteY271" fmla="*/ 1824470 h 3370881"/>
                          <a:gd name="connsiteX272" fmla="*/ 2169459 w 2657256"/>
                          <a:gd name="connsiteY272" fmla="*/ 1869293 h 3370881"/>
                          <a:gd name="connsiteX273" fmla="*/ 2195168 w 2657256"/>
                          <a:gd name="connsiteY273" fmla="*/ 1882740 h 3370881"/>
                          <a:gd name="connsiteX274" fmla="*/ 2156012 w 2657256"/>
                          <a:gd name="connsiteY274" fmla="*/ 1927564 h 3370881"/>
                          <a:gd name="connsiteX275" fmla="*/ 2204134 w 2657256"/>
                          <a:gd name="connsiteY275" fmla="*/ 1949806 h 3370881"/>
                          <a:gd name="connsiteX276" fmla="*/ 2226545 w 2657256"/>
                          <a:gd name="connsiteY276" fmla="*/ 1954627 h 3370881"/>
                          <a:gd name="connsiteX277" fmla="*/ 2241176 w 2657256"/>
                          <a:gd name="connsiteY277" fmla="*/ 2012729 h 3370881"/>
                          <a:gd name="connsiteX278" fmla="*/ 2263588 w 2657256"/>
                          <a:gd name="connsiteY278" fmla="*/ 2057552 h 3370881"/>
                          <a:gd name="connsiteX279" fmla="*/ 2286000 w 2657256"/>
                          <a:gd name="connsiteY279" fmla="*/ 2084446 h 3370881"/>
                          <a:gd name="connsiteX280" fmla="*/ 2299447 w 2657256"/>
                          <a:gd name="connsiteY280" fmla="*/ 2124787 h 3370881"/>
                          <a:gd name="connsiteX281" fmla="*/ 2321859 w 2657256"/>
                          <a:gd name="connsiteY281" fmla="*/ 2151681 h 3370881"/>
                          <a:gd name="connsiteX282" fmla="*/ 2344270 w 2657256"/>
                          <a:gd name="connsiteY282" fmla="*/ 2205470 h 3370881"/>
                          <a:gd name="connsiteX283" fmla="*/ 2348753 w 2657256"/>
                          <a:gd name="connsiteY283" fmla="*/ 2223399 h 3370881"/>
                          <a:gd name="connsiteX284" fmla="*/ 2366682 w 2657256"/>
                          <a:gd name="connsiteY284" fmla="*/ 2263740 h 3370881"/>
                          <a:gd name="connsiteX285" fmla="*/ 2375647 w 2657256"/>
                          <a:gd name="connsiteY285" fmla="*/ 2286152 h 3370881"/>
                          <a:gd name="connsiteX286" fmla="*/ 2380129 w 2657256"/>
                          <a:gd name="connsiteY286" fmla="*/ 2308564 h 3370881"/>
                          <a:gd name="connsiteX287" fmla="*/ 2389094 w 2657256"/>
                          <a:gd name="connsiteY287" fmla="*/ 2335458 h 3370881"/>
                          <a:gd name="connsiteX288" fmla="*/ 2393576 w 2657256"/>
                          <a:gd name="connsiteY288" fmla="*/ 2380281 h 3370881"/>
                          <a:gd name="connsiteX289" fmla="*/ 2398059 w 2657256"/>
                          <a:gd name="connsiteY289" fmla="*/ 2393729 h 3370881"/>
                          <a:gd name="connsiteX290" fmla="*/ 2419794 w 2657256"/>
                          <a:gd name="connsiteY290" fmla="*/ 2447517 h 3370881"/>
                          <a:gd name="connsiteX291" fmla="*/ 2427343 w 2657256"/>
                          <a:gd name="connsiteY291" fmla="*/ 2564058 h 3370881"/>
                          <a:gd name="connsiteX292" fmla="*/ 2389094 w 2657256"/>
                          <a:gd name="connsiteY292" fmla="*/ 2837481 h 3370881"/>
                          <a:gd name="connsiteX293" fmla="*/ 2380129 w 2657256"/>
                          <a:gd name="connsiteY293" fmla="*/ 2859893 h 3370881"/>
                          <a:gd name="connsiteX294" fmla="*/ 2357718 w 2657256"/>
                          <a:gd name="connsiteY294" fmla="*/ 2913681 h 3370881"/>
                          <a:gd name="connsiteX295" fmla="*/ 2348753 w 2657256"/>
                          <a:gd name="connsiteY295" fmla="*/ 2936093 h 3370881"/>
                          <a:gd name="connsiteX296" fmla="*/ 2339788 w 2657256"/>
                          <a:gd name="connsiteY296" fmla="*/ 2971952 h 3370881"/>
                          <a:gd name="connsiteX297" fmla="*/ 2326341 w 2657256"/>
                          <a:gd name="connsiteY297" fmla="*/ 2994364 h 3370881"/>
                          <a:gd name="connsiteX298" fmla="*/ 2317376 w 2657256"/>
                          <a:gd name="connsiteY298" fmla="*/ 3025740 h 3370881"/>
                          <a:gd name="connsiteX299" fmla="*/ 2303929 w 2657256"/>
                          <a:gd name="connsiteY299" fmla="*/ 3048152 h 3370881"/>
                          <a:gd name="connsiteX300" fmla="*/ 2290482 w 2657256"/>
                          <a:gd name="connsiteY300" fmla="*/ 3079529 h 3370881"/>
                          <a:gd name="connsiteX301" fmla="*/ 2272553 w 2657256"/>
                          <a:gd name="connsiteY301" fmla="*/ 3084011 h 3370881"/>
                          <a:gd name="connsiteX302" fmla="*/ 2259106 w 2657256"/>
                          <a:gd name="connsiteY302" fmla="*/ 3088493 h 3370881"/>
                          <a:gd name="connsiteX303" fmla="*/ 2241176 w 2657256"/>
                          <a:gd name="connsiteY303" fmla="*/ 3092976 h 3370881"/>
                          <a:gd name="connsiteX304" fmla="*/ 2209800 w 2657256"/>
                          <a:gd name="connsiteY304" fmla="*/ 3101940 h 3370881"/>
                          <a:gd name="connsiteX305" fmla="*/ 2205318 w 2657256"/>
                          <a:gd name="connsiteY305" fmla="*/ 3039187 h 3370881"/>
                          <a:gd name="connsiteX306" fmla="*/ 2218765 w 2657256"/>
                          <a:gd name="connsiteY306" fmla="*/ 3021258 h 3370881"/>
                          <a:gd name="connsiteX307" fmla="*/ 2245659 w 2657256"/>
                          <a:gd name="connsiteY307" fmla="*/ 2971952 h 3370881"/>
                          <a:gd name="connsiteX308" fmla="*/ 2268070 w 2657256"/>
                          <a:gd name="connsiteY308" fmla="*/ 2945058 h 3370881"/>
                          <a:gd name="connsiteX309" fmla="*/ 2298550 w 2657256"/>
                          <a:gd name="connsiteY309" fmla="*/ 2568540 h 3370881"/>
                          <a:gd name="connsiteX310" fmla="*/ 2284986 w 2657256"/>
                          <a:gd name="connsiteY310" fmla="*/ 2532681 h 3370881"/>
                          <a:gd name="connsiteX311" fmla="*/ 2293273 w 2657256"/>
                          <a:gd name="connsiteY311" fmla="*/ 2496653 h 3370881"/>
                          <a:gd name="connsiteX312" fmla="*/ 2278152 w 2657256"/>
                          <a:gd name="connsiteY312" fmla="*/ 2475178 h 3370881"/>
                          <a:gd name="connsiteX313" fmla="*/ 2245659 w 2657256"/>
                          <a:gd name="connsiteY313" fmla="*/ 2389247 h 3370881"/>
                          <a:gd name="connsiteX314" fmla="*/ 2195507 w 2657256"/>
                          <a:gd name="connsiteY314" fmla="*/ 2241328 h 3370881"/>
                          <a:gd name="connsiteX315" fmla="*/ 2083786 w 2657256"/>
                          <a:gd name="connsiteY315" fmla="*/ 2040300 h 3370881"/>
                          <a:gd name="connsiteX316" fmla="*/ 2048773 w 2657256"/>
                          <a:gd name="connsiteY316" fmla="*/ 2017971 h 3370881"/>
                          <a:gd name="connsiteX317" fmla="*/ 2074314 w 2657256"/>
                          <a:gd name="connsiteY317" fmla="*/ 2011967 h 3370881"/>
                          <a:gd name="connsiteX318" fmla="*/ 2034988 w 2657256"/>
                          <a:gd name="connsiteY318" fmla="*/ 2003764 h 3370881"/>
                          <a:gd name="connsiteX319" fmla="*/ 2026023 w 2657256"/>
                          <a:gd name="connsiteY319" fmla="*/ 2026176 h 3370881"/>
                          <a:gd name="connsiteX320" fmla="*/ 2021541 w 2657256"/>
                          <a:gd name="connsiteY320" fmla="*/ 2039623 h 3370881"/>
                          <a:gd name="connsiteX321" fmla="*/ 1999129 w 2657256"/>
                          <a:gd name="connsiteY321" fmla="*/ 2053070 h 3370881"/>
                          <a:gd name="connsiteX322" fmla="*/ 1990165 w 2657256"/>
                          <a:gd name="connsiteY322" fmla="*/ 2070999 h 3370881"/>
                          <a:gd name="connsiteX323" fmla="*/ 1967753 w 2657256"/>
                          <a:gd name="connsiteY323" fmla="*/ 2106858 h 3370881"/>
                          <a:gd name="connsiteX324" fmla="*/ 1981200 w 2657256"/>
                          <a:gd name="connsiteY324" fmla="*/ 2223399 h 3370881"/>
                          <a:gd name="connsiteX325" fmla="*/ 1994647 w 2657256"/>
                          <a:gd name="connsiteY325" fmla="*/ 2254776 h 3370881"/>
                          <a:gd name="connsiteX326" fmla="*/ 2003612 w 2657256"/>
                          <a:gd name="connsiteY326" fmla="*/ 2272705 h 3370881"/>
                          <a:gd name="connsiteX327" fmla="*/ 2026023 w 2657256"/>
                          <a:gd name="connsiteY327" fmla="*/ 2304081 h 3370881"/>
                          <a:gd name="connsiteX328" fmla="*/ 2043953 w 2657256"/>
                          <a:gd name="connsiteY328" fmla="*/ 2348905 h 3370881"/>
                          <a:gd name="connsiteX329" fmla="*/ 2061882 w 2657256"/>
                          <a:gd name="connsiteY329" fmla="*/ 2371317 h 3370881"/>
                          <a:gd name="connsiteX330" fmla="*/ 2088776 w 2657256"/>
                          <a:gd name="connsiteY330" fmla="*/ 2434070 h 3370881"/>
                          <a:gd name="connsiteX331" fmla="*/ 2102223 w 2657256"/>
                          <a:gd name="connsiteY331" fmla="*/ 2465446 h 3370881"/>
                          <a:gd name="connsiteX332" fmla="*/ 2106706 w 2657256"/>
                          <a:gd name="connsiteY332" fmla="*/ 2496823 h 3370881"/>
                          <a:gd name="connsiteX333" fmla="*/ 2124635 w 2657256"/>
                          <a:gd name="connsiteY333" fmla="*/ 2559576 h 3370881"/>
                          <a:gd name="connsiteX334" fmla="*/ 2138082 w 2657256"/>
                          <a:gd name="connsiteY334" fmla="*/ 2649223 h 3370881"/>
                          <a:gd name="connsiteX335" fmla="*/ 2147047 w 2657256"/>
                          <a:gd name="connsiteY335" fmla="*/ 2685081 h 3370881"/>
                          <a:gd name="connsiteX336" fmla="*/ 2151529 w 2657256"/>
                          <a:gd name="connsiteY336" fmla="*/ 2716458 h 3370881"/>
                          <a:gd name="connsiteX337" fmla="*/ 2160494 w 2657256"/>
                          <a:gd name="connsiteY337" fmla="*/ 2770246 h 3370881"/>
                          <a:gd name="connsiteX338" fmla="*/ 2156012 w 2657256"/>
                          <a:gd name="connsiteY338" fmla="*/ 2962987 h 3370881"/>
                          <a:gd name="connsiteX339" fmla="*/ 2138082 w 2657256"/>
                          <a:gd name="connsiteY339" fmla="*/ 3043670 h 3370881"/>
                          <a:gd name="connsiteX340" fmla="*/ 2133600 w 2657256"/>
                          <a:gd name="connsiteY340" fmla="*/ 3061599 h 3370881"/>
                          <a:gd name="connsiteX341" fmla="*/ 2120153 w 2657256"/>
                          <a:gd name="connsiteY341" fmla="*/ 3079529 h 3370881"/>
                          <a:gd name="connsiteX342" fmla="*/ 2111188 w 2657256"/>
                          <a:gd name="connsiteY342" fmla="*/ 3106423 h 3370881"/>
                          <a:gd name="connsiteX343" fmla="*/ 2088776 w 2657256"/>
                          <a:gd name="connsiteY343" fmla="*/ 3137799 h 3370881"/>
                          <a:gd name="connsiteX344" fmla="*/ 2075329 w 2657256"/>
                          <a:gd name="connsiteY344" fmla="*/ 3164693 h 3370881"/>
                          <a:gd name="connsiteX345" fmla="*/ 2061882 w 2657256"/>
                          <a:gd name="connsiteY345" fmla="*/ 3169176 h 3370881"/>
                          <a:gd name="connsiteX346" fmla="*/ 2021541 w 2657256"/>
                          <a:gd name="connsiteY346" fmla="*/ 3164693 h 3370881"/>
                          <a:gd name="connsiteX347" fmla="*/ 2012576 w 2657256"/>
                          <a:gd name="connsiteY347" fmla="*/ 3119870 h 3370881"/>
                          <a:gd name="connsiteX348" fmla="*/ 2048435 w 2657256"/>
                          <a:gd name="connsiteY348" fmla="*/ 3021258 h 3370881"/>
                          <a:gd name="connsiteX349" fmla="*/ 2048435 w 2657256"/>
                          <a:gd name="connsiteY349" fmla="*/ 3021258 h 3370881"/>
                          <a:gd name="connsiteX350" fmla="*/ 2061882 w 2657256"/>
                          <a:gd name="connsiteY350" fmla="*/ 2967470 h 3370881"/>
                          <a:gd name="connsiteX351" fmla="*/ 2070847 w 2657256"/>
                          <a:gd name="connsiteY351" fmla="*/ 2882305 h 3370881"/>
                          <a:gd name="connsiteX352" fmla="*/ 2066365 w 2657256"/>
                          <a:gd name="connsiteY352" fmla="*/ 2725423 h 3370881"/>
                          <a:gd name="connsiteX353" fmla="*/ 2043953 w 2657256"/>
                          <a:gd name="connsiteY353" fmla="*/ 2649223 h 3370881"/>
                          <a:gd name="connsiteX354" fmla="*/ 2030506 w 2657256"/>
                          <a:gd name="connsiteY354" fmla="*/ 2622329 h 3370881"/>
                          <a:gd name="connsiteX355" fmla="*/ 2017059 w 2657256"/>
                          <a:gd name="connsiteY355" fmla="*/ 2581987 h 3370881"/>
                          <a:gd name="connsiteX356" fmla="*/ 1981200 w 2657256"/>
                          <a:gd name="connsiteY356" fmla="*/ 2514752 h 3370881"/>
                          <a:gd name="connsiteX357" fmla="*/ 1972235 w 2657256"/>
                          <a:gd name="connsiteY357" fmla="*/ 2501305 h 3370881"/>
                          <a:gd name="connsiteX358" fmla="*/ 1958788 w 2657256"/>
                          <a:gd name="connsiteY358" fmla="*/ 2478893 h 3370881"/>
                          <a:gd name="connsiteX359" fmla="*/ 1905000 w 2657256"/>
                          <a:gd name="connsiteY359" fmla="*/ 2398211 h 3370881"/>
                          <a:gd name="connsiteX360" fmla="*/ 1882588 w 2657256"/>
                          <a:gd name="connsiteY360" fmla="*/ 2357870 h 3370881"/>
                          <a:gd name="connsiteX361" fmla="*/ 1869141 w 2657256"/>
                          <a:gd name="connsiteY361" fmla="*/ 2339940 h 3370881"/>
                          <a:gd name="connsiteX362" fmla="*/ 1806388 w 2657256"/>
                          <a:gd name="connsiteY362" fmla="*/ 2313046 h 3370881"/>
                          <a:gd name="connsiteX363" fmla="*/ 1779494 w 2657256"/>
                          <a:gd name="connsiteY363" fmla="*/ 2304081 h 3370881"/>
                          <a:gd name="connsiteX364" fmla="*/ 1752600 w 2657256"/>
                          <a:gd name="connsiteY364" fmla="*/ 2299599 h 3370881"/>
                          <a:gd name="connsiteX365" fmla="*/ 1680882 w 2657256"/>
                          <a:gd name="connsiteY365" fmla="*/ 2277187 h 3370881"/>
                          <a:gd name="connsiteX366" fmla="*/ 1719025 w 2657256"/>
                          <a:gd name="connsiteY366" fmla="*/ 2281331 h 3370881"/>
                          <a:gd name="connsiteX367" fmla="*/ 1756997 w 2657256"/>
                          <a:gd name="connsiteY367" fmla="*/ 2289450 h 3370881"/>
                          <a:gd name="connsiteX368" fmla="*/ 1656440 w 2657256"/>
                          <a:gd name="connsiteY368" fmla="*/ 2298583 h 3370881"/>
                          <a:gd name="connsiteX369" fmla="*/ 1537447 w 2657256"/>
                          <a:gd name="connsiteY369" fmla="*/ 2329960 h 3370881"/>
                          <a:gd name="connsiteX370" fmla="*/ 1571993 w 2657256"/>
                          <a:gd name="connsiteY370" fmla="*/ 2317957 h 3370881"/>
                          <a:gd name="connsiteX371" fmla="*/ 1509707 w 2657256"/>
                          <a:gd name="connsiteY371" fmla="*/ 2338926 h 3370881"/>
                          <a:gd name="connsiteX372" fmla="*/ 1500444 w 2657256"/>
                          <a:gd name="connsiteY372" fmla="*/ 2355271 h 3370881"/>
                          <a:gd name="connsiteX373" fmla="*/ 1402678 w 2657256"/>
                          <a:gd name="connsiteY373" fmla="*/ 2339641 h 3370881"/>
                          <a:gd name="connsiteX374" fmla="*/ 1322892 w 2657256"/>
                          <a:gd name="connsiteY374" fmla="*/ 2336952 h 3370881"/>
                          <a:gd name="connsiteX375" fmla="*/ 1199384 w 2657256"/>
                          <a:gd name="connsiteY375" fmla="*/ 2307041 h 3370881"/>
                          <a:gd name="connsiteX376" fmla="*/ 1066800 w 2657256"/>
                          <a:gd name="connsiteY376" fmla="*/ 2272705 h 3370881"/>
                          <a:gd name="connsiteX377" fmla="*/ 1030941 w 2657256"/>
                          <a:gd name="connsiteY377" fmla="*/ 2263740 h 3370881"/>
                          <a:gd name="connsiteX378" fmla="*/ 986118 w 2657256"/>
                          <a:gd name="connsiteY378" fmla="*/ 2241329 h 3370881"/>
                          <a:gd name="connsiteX379" fmla="*/ 968188 w 2657256"/>
                          <a:gd name="connsiteY379" fmla="*/ 2232364 h 3370881"/>
                          <a:gd name="connsiteX380" fmla="*/ 936812 w 2657256"/>
                          <a:gd name="connsiteY380" fmla="*/ 2214434 h 3370881"/>
                          <a:gd name="connsiteX381" fmla="*/ 905435 w 2657256"/>
                          <a:gd name="connsiteY381" fmla="*/ 2196505 h 3370881"/>
                          <a:gd name="connsiteX382" fmla="*/ 869576 w 2657256"/>
                          <a:gd name="connsiteY382" fmla="*/ 2209952 h 3370881"/>
                          <a:gd name="connsiteX383" fmla="*/ 856129 w 2657256"/>
                          <a:gd name="connsiteY383" fmla="*/ 2227881 h 3370881"/>
                          <a:gd name="connsiteX384" fmla="*/ 815788 w 2657256"/>
                          <a:gd name="connsiteY384" fmla="*/ 2268223 h 3370881"/>
                          <a:gd name="connsiteX385" fmla="*/ 788894 w 2657256"/>
                          <a:gd name="connsiteY385" fmla="*/ 2290634 h 3370881"/>
                          <a:gd name="connsiteX386" fmla="*/ 762000 w 2657256"/>
                          <a:gd name="connsiteY386" fmla="*/ 2313046 h 3370881"/>
                          <a:gd name="connsiteX387" fmla="*/ 753035 w 2657256"/>
                          <a:gd name="connsiteY387" fmla="*/ 2326493 h 3370881"/>
                          <a:gd name="connsiteX388" fmla="*/ 735106 w 2657256"/>
                          <a:gd name="connsiteY388" fmla="*/ 2339940 h 3370881"/>
                          <a:gd name="connsiteX389" fmla="*/ 712694 w 2657256"/>
                          <a:gd name="connsiteY389" fmla="*/ 2362352 h 3370881"/>
                          <a:gd name="connsiteX390" fmla="*/ 694765 w 2657256"/>
                          <a:gd name="connsiteY390" fmla="*/ 2375799 h 3370881"/>
                          <a:gd name="connsiteX391" fmla="*/ 681318 w 2657256"/>
                          <a:gd name="connsiteY391" fmla="*/ 2393729 h 3370881"/>
                          <a:gd name="connsiteX392" fmla="*/ 667870 w 2657256"/>
                          <a:gd name="connsiteY392" fmla="*/ 2402693 h 3370881"/>
                          <a:gd name="connsiteX393" fmla="*/ 623047 w 2657256"/>
                          <a:gd name="connsiteY393" fmla="*/ 2443034 h 3370881"/>
                          <a:gd name="connsiteX394" fmla="*/ 600635 w 2657256"/>
                          <a:gd name="connsiteY394" fmla="*/ 2474411 h 3370881"/>
                          <a:gd name="connsiteX395" fmla="*/ 587188 w 2657256"/>
                          <a:gd name="connsiteY395" fmla="*/ 2514752 h 3370881"/>
                          <a:gd name="connsiteX396" fmla="*/ 582706 w 2657256"/>
                          <a:gd name="connsiteY396" fmla="*/ 2546129 h 3370881"/>
                          <a:gd name="connsiteX397" fmla="*/ 596153 w 2657256"/>
                          <a:gd name="connsiteY397" fmla="*/ 2635776 h 3370881"/>
                          <a:gd name="connsiteX398" fmla="*/ 600635 w 2657256"/>
                          <a:gd name="connsiteY398" fmla="*/ 2653705 h 3370881"/>
                          <a:gd name="connsiteX399" fmla="*/ 609600 w 2657256"/>
                          <a:gd name="connsiteY399" fmla="*/ 2671634 h 3370881"/>
                          <a:gd name="connsiteX400" fmla="*/ 614082 w 2657256"/>
                          <a:gd name="connsiteY400" fmla="*/ 2689564 h 3370881"/>
                          <a:gd name="connsiteX401" fmla="*/ 623047 w 2657256"/>
                          <a:gd name="connsiteY401" fmla="*/ 2711976 h 3370881"/>
                          <a:gd name="connsiteX402" fmla="*/ 627529 w 2657256"/>
                          <a:gd name="connsiteY402" fmla="*/ 2734387 h 3370881"/>
                          <a:gd name="connsiteX403" fmla="*/ 640976 w 2657256"/>
                          <a:gd name="connsiteY403" fmla="*/ 2765764 h 3370881"/>
                          <a:gd name="connsiteX404" fmla="*/ 645459 w 2657256"/>
                          <a:gd name="connsiteY404" fmla="*/ 2779211 h 3370881"/>
                          <a:gd name="connsiteX405" fmla="*/ 658906 w 2657256"/>
                          <a:gd name="connsiteY405" fmla="*/ 2801623 h 3370881"/>
                          <a:gd name="connsiteX406" fmla="*/ 676835 w 2657256"/>
                          <a:gd name="connsiteY406" fmla="*/ 2864376 h 3370881"/>
                          <a:gd name="connsiteX407" fmla="*/ 690282 w 2657256"/>
                          <a:gd name="connsiteY407" fmla="*/ 2895752 h 3370881"/>
                          <a:gd name="connsiteX408" fmla="*/ 699247 w 2657256"/>
                          <a:gd name="connsiteY408" fmla="*/ 2940576 h 3370881"/>
                          <a:gd name="connsiteX409" fmla="*/ 703729 w 2657256"/>
                          <a:gd name="connsiteY409" fmla="*/ 2967470 h 3370881"/>
                          <a:gd name="connsiteX410" fmla="*/ 717176 w 2657256"/>
                          <a:gd name="connsiteY410" fmla="*/ 2994364 h 3370881"/>
                          <a:gd name="connsiteX411" fmla="*/ 735106 w 2657256"/>
                          <a:gd name="connsiteY411" fmla="*/ 3052634 h 3370881"/>
                          <a:gd name="connsiteX412" fmla="*/ 739588 w 2657256"/>
                          <a:gd name="connsiteY412" fmla="*/ 3079529 h 3370881"/>
                          <a:gd name="connsiteX413" fmla="*/ 762000 w 2657256"/>
                          <a:gd name="connsiteY413" fmla="*/ 3142281 h 3370881"/>
                          <a:gd name="connsiteX414" fmla="*/ 766482 w 2657256"/>
                          <a:gd name="connsiteY414" fmla="*/ 3231929 h 3370881"/>
                          <a:gd name="connsiteX415" fmla="*/ 770965 w 2657256"/>
                          <a:gd name="connsiteY415" fmla="*/ 3254340 h 3370881"/>
                          <a:gd name="connsiteX416" fmla="*/ 775447 w 2657256"/>
                          <a:gd name="connsiteY416" fmla="*/ 3285717 h 3370881"/>
                          <a:gd name="connsiteX417" fmla="*/ 748553 w 2657256"/>
                          <a:gd name="connsiteY417" fmla="*/ 3335023 h 3370881"/>
                          <a:gd name="connsiteX418" fmla="*/ 721659 w 2657256"/>
                          <a:gd name="connsiteY418" fmla="*/ 3343987 h 3370881"/>
                          <a:gd name="connsiteX419" fmla="*/ 708212 w 2657256"/>
                          <a:gd name="connsiteY419" fmla="*/ 3348470 h 3370881"/>
                          <a:gd name="connsiteX420" fmla="*/ 623047 w 2657256"/>
                          <a:gd name="connsiteY420" fmla="*/ 3330540 h 3370881"/>
                          <a:gd name="connsiteX421" fmla="*/ 609600 w 2657256"/>
                          <a:gd name="connsiteY421" fmla="*/ 3308129 h 3370881"/>
                          <a:gd name="connsiteX422" fmla="*/ 591670 w 2657256"/>
                          <a:gd name="connsiteY422" fmla="*/ 3267787 h 3370881"/>
                          <a:gd name="connsiteX423" fmla="*/ 560294 w 2657256"/>
                          <a:gd name="connsiteY423" fmla="*/ 3209517 h 3370881"/>
                          <a:gd name="connsiteX424" fmla="*/ 551329 w 2657256"/>
                          <a:gd name="connsiteY424" fmla="*/ 3196070 h 3370881"/>
                          <a:gd name="connsiteX425" fmla="*/ 528918 w 2657256"/>
                          <a:gd name="connsiteY425" fmla="*/ 3173658 h 3370881"/>
                          <a:gd name="connsiteX426" fmla="*/ 519953 w 2657256"/>
                          <a:gd name="connsiteY426" fmla="*/ 3128834 h 3370881"/>
                          <a:gd name="connsiteX427" fmla="*/ 524435 w 2657256"/>
                          <a:gd name="connsiteY427" fmla="*/ 3101940 h 3370881"/>
                          <a:gd name="connsiteX428" fmla="*/ 528918 w 2657256"/>
                          <a:gd name="connsiteY428" fmla="*/ 3088493 h 3370881"/>
                          <a:gd name="connsiteX429" fmla="*/ 542365 w 2657256"/>
                          <a:gd name="connsiteY429" fmla="*/ 3052634 h 3370881"/>
                          <a:gd name="connsiteX430" fmla="*/ 484094 w 2657256"/>
                          <a:gd name="connsiteY430" fmla="*/ 2886787 h 3370881"/>
                          <a:gd name="connsiteX431" fmla="*/ 443753 w 2657256"/>
                          <a:gd name="connsiteY431" fmla="*/ 2779211 h 3370881"/>
                          <a:gd name="connsiteX432" fmla="*/ 439270 w 2657256"/>
                          <a:gd name="connsiteY432" fmla="*/ 2752317 h 3370881"/>
                          <a:gd name="connsiteX433" fmla="*/ 430306 w 2657256"/>
                          <a:gd name="connsiteY433" fmla="*/ 2716458 h 3370881"/>
                          <a:gd name="connsiteX434" fmla="*/ 425823 w 2657256"/>
                          <a:gd name="connsiteY434" fmla="*/ 2680599 h 3370881"/>
                          <a:gd name="connsiteX435" fmla="*/ 398929 w 2657256"/>
                          <a:gd name="connsiteY435" fmla="*/ 2599917 h 3370881"/>
                          <a:gd name="connsiteX436" fmla="*/ 385482 w 2657256"/>
                          <a:gd name="connsiteY436" fmla="*/ 2568540 h 3370881"/>
                          <a:gd name="connsiteX437" fmla="*/ 381000 w 2657256"/>
                          <a:gd name="connsiteY437" fmla="*/ 2550611 h 3370881"/>
                          <a:gd name="connsiteX438" fmla="*/ 372035 w 2657256"/>
                          <a:gd name="connsiteY438" fmla="*/ 2483376 h 3370881"/>
                          <a:gd name="connsiteX439" fmla="*/ 367553 w 2657256"/>
                          <a:gd name="connsiteY439" fmla="*/ 2469929 h 3370881"/>
                          <a:gd name="connsiteX440" fmla="*/ 407894 w 2657256"/>
                          <a:gd name="connsiteY440" fmla="*/ 2451999 h 3370881"/>
                          <a:gd name="connsiteX441" fmla="*/ 515470 w 2657256"/>
                          <a:gd name="connsiteY441" fmla="*/ 2407176 h 3370881"/>
                          <a:gd name="connsiteX442" fmla="*/ 578223 w 2657256"/>
                          <a:gd name="connsiteY442" fmla="*/ 2353387 h 3370881"/>
                          <a:gd name="connsiteX443" fmla="*/ 587188 w 2657256"/>
                          <a:gd name="connsiteY443" fmla="*/ 2330976 h 3370881"/>
                          <a:gd name="connsiteX444" fmla="*/ 614082 w 2657256"/>
                          <a:gd name="connsiteY444" fmla="*/ 2254776 h 3370881"/>
                          <a:gd name="connsiteX445" fmla="*/ 649941 w 2657256"/>
                          <a:gd name="connsiteY445" fmla="*/ 2200987 h 3370881"/>
                          <a:gd name="connsiteX446" fmla="*/ 690282 w 2657256"/>
                          <a:gd name="connsiteY446" fmla="*/ 2174093 h 3370881"/>
                          <a:gd name="connsiteX447" fmla="*/ 703729 w 2657256"/>
                          <a:gd name="connsiteY447" fmla="*/ 2165129 h 3370881"/>
                          <a:gd name="connsiteX448" fmla="*/ 739588 w 2657256"/>
                          <a:gd name="connsiteY448" fmla="*/ 2147199 h 3370881"/>
                          <a:gd name="connsiteX449" fmla="*/ 708212 w 2657256"/>
                          <a:gd name="connsiteY449" fmla="*/ 2187540 h 3370881"/>
                          <a:gd name="connsiteX450" fmla="*/ 654423 w 2657256"/>
                          <a:gd name="connsiteY450" fmla="*/ 2241329 h 3370881"/>
                          <a:gd name="connsiteX451" fmla="*/ 636494 w 2657256"/>
                          <a:gd name="connsiteY451" fmla="*/ 2259258 h 3370881"/>
                          <a:gd name="connsiteX452" fmla="*/ 614082 w 2657256"/>
                          <a:gd name="connsiteY452" fmla="*/ 2286152 h 3370881"/>
                          <a:gd name="connsiteX453" fmla="*/ 592179 w 2657256"/>
                          <a:gd name="connsiteY453" fmla="*/ 2282347 h 3370881"/>
                          <a:gd name="connsiteX454" fmla="*/ 555980 w 2657256"/>
                          <a:gd name="connsiteY454" fmla="*/ 2313892 h 3370881"/>
                          <a:gd name="connsiteX455" fmla="*/ 524435 w 2657256"/>
                          <a:gd name="connsiteY455" fmla="*/ 2348905 h 3370881"/>
                          <a:gd name="connsiteX456" fmla="*/ 502023 w 2657256"/>
                          <a:gd name="connsiteY456" fmla="*/ 2362352 h 3370881"/>
                          <a:gd name="connsiteX457" fmla="*/ 461682 w 2657256"/>
                          <a:gd name="connsiteY457" fmla="*/ 2389246 h 3370881"/>
                          <a:gd name="connsiteX458" fmla="*/ 448235 w 2657256"/>
                          <a:gd name="connsiteY458" fmla="*/ 2398211 h 3370881"/>
                          <a:gd name="connsiteX459" fmla="*/ 430306 w 2657256"/>
                          <a:gd name="connsiteY459" fmla="*/ 2407176 h 3370881"/>
                          <a:gd name="connsiteX460" fmla="*/ 412376 w 2657256"/>
                          <a:gd name="connsiteY460" fmla="*/ 2420623 h 3370881"/>
                          <a:gd name="connsiteX461" fmla="*/ 389965 w 2657256"/>
                          <a:gd name="connsiteY461" fmla="*/ 2429587 h 3370881"/>
                          <a:gd name="connsiteX462" fmla="*/ 372035 w 2657256"/>
                          <a:gd name="connsiteY462" fmla="*/ 2443034 h 3370881"/>
                          <a:gd name="connsiteX463" fmla="*/ 318247 w 2657256"/>
                          <a:gd name="connsiteY463" fmla="*/ 2474411 h 3370881"/>
                          <a:gd name="connsiteX464" fmla="*/ 304800 w 2657256"/>
                          <a:gd name="connsiteY464" fmla="*/ 2492340 h 3370881"/>
                          <a:gd name="connsiteX465" fmla="*/ 282388 w 2657256"/>
                          <a:gd name="connsiteY465" fmla="*/ 2519234 h 3370881"/>
                          <a:gd name="connsiteX466" fmla="*/ 295835 w 2657256"/>
                          <a:gd name="connsiteY466" fmla="*/ 2815070 h 3370881"/>
                          <a:gd name="connsiteX467" fmla="*/ 300318 w 2657256"/>
                          <a:gd name="connsiteY467" fmla="*/ 2837481 h 3370881"/>
                          <a:gd name="connsiteX468" fmla="*/ 304800 w 2657256"/>
                          <a:gd name="connsiteY468" fmla="*/ 2868858 h 3370881"/>
                          <a:gd name="connsiteX469" fmla="*/ 309282 w 2657256"/>
                          <a:gd name="connsiteY469" fmla="*/ 2927129 h 3370881"/>
                          <a:gd name="connsiteX470" fmla="*/ 322729 w 2657256"/>
                          <a:gd name="connsiteY470" fmla="*/ 2985399 h 3370881"/>
                          <a:gd name="connsiteX471" fmla="*/ 327212 w 2657256"/>
                          <a:gd name="connsiteY471" fmla="*/ 3012293 h 3370881"/>
                          <a:gd name="connsiteX472" fmla="*/ 331694 w 2657256"/>
                          <a:gd name="connsiteY472" fmla="*/ 3043670 h 3370881"/>
                          <a:gd name="connsiteX473" fmla="*/ 345141 w 2657256"/>
                          <a:gd name="connsiteY473" fmla="*/ 3070564 h 3370881"/>
                          <a:gd name="connsiteX474" fmla="*/ 367553 w 2657256"/>
                          <a:gd name="connsiteY474" fmla="*/ 3124352 h 3370881"/>
                          <a:gd name="connsiteX475" fmla="*/ 381000 w 2657256"/>
                          <a:gd name="connsiteY475" fmla="*/ 3182623 h 3370881"/>
                          <a:gd name="connsiteX476" fmla="*/ 389965 w 2657256"/>
                          <a:gd name="connsiteY476" fmla="*/ 3196070 h 3370881"/>
                          <a:gd name="connsiteX477" fmla="*/ 394447 w 2657256"/>
                          <a:gd name="connsiteY477" fmla="*/ 3213999 h 3370881"/>
                          <a:gd name="connsiteX478" fmla="*/ 412376 w 2657256"/>
                          <a:gd name="connsiteY478" fmla="*/ 3245376 h 3370881"/>
                          <a:gd name="connsiteX479" fmla="*/ 416859 w 2657256"/>
                          <a:gd name="connsiteY479" fmla="*/ 3258823 h 3370881"/>
                          <a:gd name="connsiteX480" fmla="*/ 425823 w 2657256"/>
                          <a:gd name="connsiteY480" fmla="*/ 3272270 h 3370881"/>
                          <a:gd name="connsiteX481" fmla="*/ 439270 w 2657256"/>
                          <a:gd name="connsiteY481" fmla="*/ 3303646 h 3370881"/>
                          <a:gd name="connsiteX482" fmla="*/ 439270 w 2657256"/>
                          <a:gd name="connsiteY482" fmla="*/ 3352952 h 3370881"/>
                          <a:gd name="connsiteX483" fmla="*/ 430306 w 2657256"/>
                          <a:gd name="connsiteY483" fmla="*/ 3366399 h 3370881"/>
                          <a:gd name="connsiteX484" fmla="*/ 412376 w 2657256"/>
                          <a:gd name="connsiteY484" fmla="*/ 3370881 h 3370881"/>
                          <a:gd name="connsiteX485" fmla="*/ 295835 w 2657256"/>
                          <a:gd name="connsiteY485" fmla="*/ 3357434 h 3370881"/>
                          <a:gd name="connsiteX486" fmla="*/ 264459 w 2657256"/>
                          <a:gd name="connsiteY486" fmla="*/ 3276752 h 3370881"/>
                          <a:gd name="connsiteX487" fmla="*/ 259976 w 2657256"/>
                          <a:gd name="connsiteY487" fmla="*/ 3240893 h 3370881"/>
                          <a:gd name="connsiteX488" fmla="*/ 246529 w 2657256"/>
                          <a:gd name="connsiteY488" fmla="*/ 3178140 h 3370881"/>
                          <a:gd name="connsiteX489" fmla="*/ 237565 w 2657256"/>
                          <a:gd name="connsiteY489" fmla="*/ 3084011 h 3370881"/>
                          <a:gd name="connsiteX490" fmla="*/ 228600 w 2657256"/>
                          <a:gd name="connsiteY490" fmla="*/ 3057117 h 3370881"/>
                          <a:gd name="connsiteX491" fmla="*/ 219635 w 2657256"/>
                          <a:gd name="connsiteY491" fmla="*/ 3021258 h 3370881"/>
                          <a:gd name="connsiteX492" fmla="*/ 206188 w 2657256"/>
                          <a:gd name="connsiteY492" fmla="*/ 2980917 h 3370881"/>
                          <a:gd name="connsiteX493" fmla="*/ 201706 w 2657256"/>
                          <a:gd name="connsiteY493" fmla="*/ 2949540 h 3370881"/>
                          <a:gd name="connsiteX494" fmla="*/ 197223 w 2657256"/>
                          <a:gd name="connsiteY494" fmla="*/ 2927129 h 3370881"/>
                          <a:gd name="connsiteX495" fmla="*/ 192741 w 2657256"/>
                          <a:gd name="connsiteY495" fmla="*/ 2891270 h 3370881"/>
                          <a:gd name="connsiteX496" fmla="*/ 188259 w 2657256"/>
                          <a:gd name="connsiteY496" fmla="*/ 2850929 h 3370881"/>
                          <a:gd name="connsiteX497" fmla="*/ 179294 w 2657256"/>
                          <a:gd name="connsiteY497" fmla="*/ 2824034 h 3370881"/>
                          <a:gd name="connsiteX498" fmla="*/ 165847 w 2657256"/>
                          <a:gd name="connsiteY498" fmla="*/ 2774729 h 3370881"/>
                          <a:gd name="connsiteX499" fmla="*/ 161365 w 2657256"/>
                          <a:gd name="connsiteY499" fmla="*/ 2747834 h 3370881"/>
                          <a:gd name="connsiteX500" fmla="*/ 156882 w 2657256"/>
                          <a:gd name="connsiteY500" fmla="*/ 2559576 h 3370881"/>
                          <a:gd name="connsiteX501" fmla="*/ 152400 w 2657256"/>
                          <a:gd name="connsiteY501" fmla="*/ 2519234 h 3370881"/>
                          <a:gd name="connsiteX502" fmla="*/ 118035 w 2657256"/>
                          <a:gd name="connsiteY502" fmla="*/ 2400004 h 3370881"/>
                          <a:gd name="connsiteX503" fmla="*/ 117048 w 2657256"/>
                          <a:gd name="connsiteY503" fmla="*/ 2344423 h 3370881"/>
                          <a:gd name="connsiteX504" fmla="*/ 100106 w 2657256"/>
                          <a:gd name="connsiteY504" fmla="*/ 2330976 h 3370881"/>
                          <a:gd name="connsiteX505" fmla="*/ 138953 w 2657256"/>
                          <a:gd name="connsiteY505" fmla="*/ 2313046 h 3370881"/>
                          <a:gd name="connsiteX506" fmla="*/ 152400 w 2657256"/>
                          <a:gd name="connsiteY506" fmla="*/ 2304081 h 3370881"/>
                          <a:gd name="connsiteX507" fmla="*/ 170329 w 2657256"/>
                          <a:gd name="connsiteY507" fmla="*/ 2259258 h 3370881"/>
                          <a:gd name="connsiteX508" fmla="*/ 188259 w 2657256"/>
                          <a:gd name="connsiteY508" fmla="*/ 2223399 h 3370881"/>
                          <a:gd name="connsiteX509" fmla="*/ 206188 w 2657256"/>
                          <a:gd name="connsiteY509" fmla="*/ 2187540 h 3370881"/>
                          <a:gd name="connsiteX510" fmla="*/ 210670 w 2657256"/>
                          <a:gd name="connsiteY510" fmla="*/ 2174093 h 3370881"/>
                          <a:gd name="connsiteX511" fmla="*/ 219635 w 2657256"/>
                          <a:gd name="connsiteY511" fmla="*/ 2115823 h 3370881"/>
                          <a:gd name="connsiteX512" fmla="*/ 210670 w 2657256"/>
                          <a:gd name="connsiteY512" fmla="*/ 1958940 h 3370881"/>
                          <a:gd name="connsiteX513" fmla="*/ 192741 w 2657256"/>
                          <a:gd name="connsiteY513" fmla="*/ 1923081 h 3370881"/>
                          <a:gd name="connsiteX514" fmla="*/ 179294 w 2657256"/>
                          <a:gd name="connsiteY514" fmla="*/ 1891705 h 3370881"/>
                          <a:gd name="connsiteX515" fmla="*/ 165847 w 2657256"/>
                          <a:gd name="connsiteY515" fmla="*/ 1864811 h 3370881"/>
                          <a:gd name="connsiteX516" fmla="*/ 152400 w 2657256"/>
                          <a:gd name="connsiteY516" fmla="*/ 1833434 h 3370881"/>
                          <a:gd name="connsiteX517" fmla="*/ 143435 w 2657256"/>
                          <a:gd name="connsiteY517" fmla="*/ 1819987 h 3370881"/>
                          <a:gd name="connsiteX518" fmla="*/ 107576 w 2657256"/>
                          <a:gd name="connsiteY518" fmla="*/ 1784129 h 3370881"/>
                          <a:gd name="connsiteX519" fmla="*/ 94129 w 2657256"/>
                          <a:gd name="connsiteY519" fmla="*/ 1779646 h 3370881"/>
                          <a:gd name="connsiteX520" fmla="*/ 71718 w 2657256"/>
                          <a:gd name="connsiteY520" fmla="*/ 1770681 h 3370881"/>
                          <a:gd name="connsiteX521" fmla="*/ 58270 w 2657256"/>
                          <a:gd name="connsiteY521" fmla="*/ 1761717 h 3370881"/>
                          <a:gd name="connsiteX522" fmla="*/ 26894 w 2657256"/>
                          <a:gd name="connsiteY522" fmla="*/ 1730340 h 3370881"/>
                          <a:gd name="connsiteX523" fmla="*/ 0 w 2657256"/>
                          <a:gd name="connsiteY523" fmla="*/ 1707929 h 3370881"/>
                          <a:gd name="connsiteX0" fmla="*/ 0 w 2657256"/>
                          <a:gd name="connsiteY0" fmla="*/ 1707929 h 3370881"/>
                          <a:gd name="connsiteX1" fmla="*/ 22412 w 2657256"/>
                          <a:gd name="connsiteY1" fmla="*/ 1698964 h 3370881"/>
                          <a:gd name="connsiteX2" fmla="*/ 31376 w 2657256"/>
                          <a:gd name="connsiteY2" fmla="*/ 1681034 h 3370881"/>
                          <a:gd name="connsiteX3" fmla="*/ 44823 w 2657256"/>
                          <a:gd name="connsiteY3" fmla="*/ 1672070 h 3370881"/>
                          <a:gd name="connsiteX4" fmla="*/ 58270 w 2657256"/>
                          <a:gd name="connsiteY4" fmla="*/ 1654140 h 3370881"/>
                          <a:gd name="connsiteX5" fmla="*/ 76200 w 2657256"/>
                          <a:gd name="connsiteY5" fmla="*/ 1645176 h 3370881"/>
                          <a:gd name="connsiteX6" fmla="*/ 98612 w 2657256"/>
                          <a:gd name="connsiteY6" fmla="*/ 1636211 h 3370881"/>
                          <a:gd name="connsiteX7" fmla="*/ 125506 w 2657256"/>
                          <a:gd name="connsiteY7" fmla="*/ 1627246 h 3370881"/>
                          <a:gd name="connsiteX8" fmla="*/ 152400 w 2657256"/>
                          <a:gd name="connsiteY8" fmla="*/ 1609317 h 3370881"/>
                          <a:gd name="connsiteX9" fmla="*/ 170329 w 2657256"/>
                          <a:gd name="connsiteY9" fmla="*/ 1600352 h 3370881"/>
                          <a:gd name="connsiteX10" fmla="*/ 188259 w 2657256"/>
                          <a:gd name="connsiteY10" fmla="*/ 1582423 h 3370881"/>
                          <a:gd name="connsiteX11" fmla="*/ 228600 w 2657256"/>
                          <a:gd name="connsiteY11" fmla="*/ 1564493 h 3370881"/>
                          <a:gd name="connsiteX12" fmla="*/ 255494 w 2657256"/>
                          <a:gd name="connsiteY12" fmla="*/ 1546564 h 3370881"/>
                          <a:gd name="connsiteX13" fmla="*/ 300318 w 2657256"/>
                          <a:gd name="connsiteY13" fmla="*/ 1524152 h 3370881"/>
                          <a:gd name="connsiteX14" fmla="*/ 313765 w 2657256"/>
                          <a:gd name="connsiteY14" fmla="*/ 1515187 h 3370881"/>
                          <a:gd name="connsiteX15" fmla="*/ 340659 w 2657256"/>
                          <a:gd name="connsiteY15" fmla="*/ 1510705 h 3370881"/>
                          <a:gd name="connsiteX16" fmla="*/ 363070 w 2657256"/>
                          <a:gd name="connsiteY16" fmla="*/ 1506223 h 3370881"/>
                          <a:gd name="connsiteX17" fmla="*/ 389965 w 2657256"/>
                          <a:gd name="connsiteY17" fmla="*/ 1501740 h 3370881"/>
                          <a:gd name="connsiteX18" fmla="*/ 425823 w 2657256"/>
                          <a:gd name="connsiteY18" fmla="*/ 1497258 h 3370881"/>
                          <a:gd name="connsiteX19" fmla="*/ 470647 w 2657256"/>
                          <a:gd name="connsiteY19" fmla="*/ 1488293 h 3370881"/>
                          <a:gd name="connsiteX20" fmla="*/ 515470 w 2657256"/>
                          <a:gd name="connsiteY20" fmla="*/ 1479329 h 3370881"/>
                          <a:gd name="connsiteX21" fmla="*/ 528918 w 2657256"/>
                          <a:gd name="connsiteY21" fmla="*/ 1470364 h 3370881"/>
                          <a:gd name="connsiteX22" fmla="*/ 600635 w 2657256"/>
                          <a:gd name="connsiteY22" fmla="*/ 1456917 h 3370881"/>
                          <a:gd name="connsiteX23" fmla="*/ 690282 w 2657256"/>
                          <a:gd name="connsiteY23" fmla="*/ 1447952 h 3370881"/>
                          <a:gd name="connsiteX24" fmla="*/ 793376 w 2657256"/>
                          <a:gd name="connsiteY24" fmla="*/ 1452434 h 3370881"/>
                          <a:gd name="connsiteX25" fmla="*/ 874059 w 2657256"/>
                          <a:gd name="connsiteY25" fmla="*/ 1465881 h 3370881"/>
                          <a:gd name="connsiteX26" fmla="*/ 914400 w 2657256"/>
                          <a:gd name="connsiteY26" fmla="*/ 1470364 h 3370881"/>
                          <a:gd name="connsiteX27" fmla="*/ 1030941 w 2657256"/>
                          <a:gd name="connsiteY27" fmla="*/ 1483811 h 3370881"/>
                          <a:gd name="connsiteX28" fmla="*/ 1151965 w 2657256"/>
                          <a:gd name="connsiteY28" fmla="*/ 1492776 h 3370881"/>
                          <a:gd name="connsiteX29" fmla="*/ 1281953 w 2657256"/>
                          <a:gd name="connsiteY29" fmla="*/ 1501740 h 3370881"/>
                          <a:gd name="connsiteX30" fmla="*/ 1465729 w 2657256"/>
                          <a:gd name="connsiteY30" fmla="*/ 1497258 h 3370881"/>
                          <a:gd name="connsiteX31" fmla="*/ 1510553 w 2657256"/>
                          <a:gd name="connsiteY31" fmla="*/ 1492776 h 3370881"/>
                          <a:gd name="connsiteX32" fmla="*/ 1582270 w 2657256"/>
                          <a:gd name="connsiteY32" fmla="*/ 1461399 h 3370881"/>
                          <a:gd name="connsiteX33" fmla="*/ 1604682 w 2657256"/>
                          <a:gd name="connsiteY33" fmla="*/ 1456917 h 3370881"/>
                          <a:gd name="connsiteX34" fmla="*/ 1622612 w 2657256"/>
                          <a:gd name="connsiteY34" fmla="*/ 1447952 h 3370881"/>
                          <a:gd name="connsiteX35" fmla="*/ 1645023 w 2657256"/>
                          <a:gd name="connsiteY35" fmla="*/ 1438987 h 3370881"/>
                          <a:gd name="connsiteX36" fmla="*/ 1662953 w 2657256"/>
                          <a:gd name="connsiteY36" fmla="*/ 1425540 h 3370881"/>
                          <a:gd name="connsiteX37" fmla="*/ 1698812 w 2657256"/>
                          <a:gd name="connsiteY37" fmla="*/ 1407611 h 3370881"/>
                          <a:gd name="connsiteX38" fmla="*/ 1739153 w 2657256"/>
                          <a:gd name="connsiteY38" fmla="*/ 1380717 h 3370881"/>
                          <a:gd name="connsiteX39" fmla="*/ 1752600 w 2657256"/>
                          <a:gd name="connsiteY39" fmla="*/ 1367270 h 3370881"/>
                          <a:gd name="connsiteX40" fmla="*/ 1775012 w 2657256"/>
                          <a:gd name="connsiteY40" fmla="*/ 1353823 h 3370881"/>
                          <a:gd name="connsiteX41" fmla="*/ 1797423 w 2657256"/>
                          <a:gd name="connsiteY41" fmla="*/ 1335893 h 3370881"/>
                          <a:gd name="connsiteX42" fmla="*/ 1810870 w 2657256"/>
                          <a:gd name="connsiteY42" fmla="*/ 1304517 h 3370881"/>
                          <a:gd name="connsiteX43" fmla="*/ 1815353 w 2657256"/>
                          <a:gd name="connsiteY43" fmla="*/ 1291070 h 3370881"/>
                          <a:gd name="connsiteX44" fmla="*/ 1801906 w 2657256"/>
                          <a:gd name="connsiteY44" fmla="*/ 1138670 h 3370881"/>
                          <a:gd name="connsiteX45" fmla="*/ 1792941 w 2657256"/>
                          <a:gd name="connsiteY45" fmla="*/ 1125223 h 3370881"/>
                          <a:gd name="connsiteX46" fmla="*/ 1757082 w 2657256"/>
                          <a:gd name="connsiteY46" fmla="*/ 1093846 h 3370881"/>
                          <a:gd name="connsiteX47" fmla="*/ 1730188 w 2657256"/>
                          <a:gd name="connsiteY47" fmla="*/ 1066952 h 3370881"/>
                          <a:gd name="connsiteX48" fmla="*/ 1703294 w 2657256"/>
                          <a:gd name="connsiteY48" fmla="*/ 1049023 h 3370881"/>
                          <a:gd name="connsiteX49" fmla="*/ 1622612 w 2657256"/>
                          <a:gd name="connsiteY49" fmla="*/ 1053505 h 3370881"/>
                          <a:gd name="connsiteX50" fmla="*/ 1595718 w 2657256"/>
                          <a:gd name="connsiteY50" fmla="*/ 1062470 h 3370881"/>
                          <a:gd name="connsiteX51" fmla="*/ 1573306 w 2657256"/>
                          <a:gd name="connsiteY51" fmla="*/ 1066952 h 3370881"/>
                          <a:gd name="connsiteX52" fmla="*/ 1453385 w 2657256"/>
                          <a:gd name="connsiteY52" fmla="*/ 1082761 h 3370881"/>
                          <a:gd name="connsiteX53" fmla="*/ 1326776 w 2657256"/>
                          <a:gd name="connsiteY53" fmla="*/ 1062470 h 3370881"/>
                          <a:gd name="connsiteX54" fmla="*/ 1308847 w 2657256"/>
                          <a:gd name="connsiteY54" fmla="*/ 1057987 h 3370881"/>
                          <a:gd name="connsiteX55" fmla="*/ 1277470 w 2657256"/>
                          <a:gd name="connsiteY55" fmla="*/ 1053505 h 3370881"/>
                          <a:gd name="connsiteX56" fmla="*/ 1259541 w 2657256"/>
                          <a:gd name="connsiteY56" fmla="*/ 1049023 h 3370881"/>
                          <a:gd name="connsiteX57" fmla="*/ 1232647 w 2657256"/>
                          <a:gd name="connsiteY57" fmla="*/ 1044540 h 3370881"/>
                          <a:gd name="connsiteX58" fmla="*/ 1053353 w 2657256"/>
                          <a:gd name="connsiteY58" fmla="*/ 1049023 h 3370881"/>
                          <a:gd name="connsiteX59" fmla="*/ 1035423 w 2657256"/>
                          <a:gd name="connsiteY59" fmla="*/ 1053505 h 3370881"/>
                          <a:gd name="connsiteX60" fmla="*/ 1008529 w 2657256"/>
                          <a:gd name="connsiteY60" fmla="*/ 1057987 h 3370881"/>
                          <a:gd name="connsiteX61" fmla="*/ 995082 w 2657256"/>
                          <a:gd name="connsiteY61" fmla="*/ 1062470 h 3370881"/>
                          <a:gd name="connsiteX62" fmla="*/ 945776 w 2657256"/>
                          <a:gd name="connsiteY62" fmla="*/ 1031093 h 3370881"/>
                          <a:gd name="connsiteX63" fmla="*/ 941294 w 2657256"/>
                          <a:gd name="connsiteY63" fmla="*/ 1017646 h 3370881"/>
                          <a:gd name="connsiteX64" fmla="*/ 932329 w 2657256"/>
                          <a:gd name="connsiteY64" fmla="*/ 919034 h 3370881"/>
                          <a:gd name="connsiteX65" fmla="*/ 914400 w 2657256"/>
                          <a:gd name="connsiteY65" fmla="*/ 901105 h 3370881"/>
                          <a:gd name="connsiteX66" fmla="*/ 918882 w 2657256"/>
                          <a:gd name="connsiteY66" fmla="*/ 869729 h 3370881"/>
                          <a:gd name="connsiteX67" fmla="*/ 941294 w 2657256"/>
                          <a:gd name="connsiteY67" fmla="*/ 865246 h 3370881"/>
                          <a:gd name="connsiteX68" fmla="*/ 959223 w 2657256"/>
                          <a:gd name="connsiteY68" fmla="*/ 851799 h 3370881"/>
                          <a:gd name="connsiteX69" fmla="*/ 990600 w 2657256"/>
                          <a:gd name="connsiteY69" fmla="*/ 847317 h 3370881"/>
                          <a:gd name="connsiteX70" fmla="*/ 1129553 w 2657256"/>
                          <a:gd name="connsiteY70" fmla="*/ 838352 h 3370881"/>
                          <a:gd name="connsiteX71" fmla="*/ 1147482 w 2657256"/>
                          <a:gd name="connsiteY71" fmla="*/ 829387 h 3370881"/>
                          <a:gd name="connsiteX72" fmla="*/ 1178859 w 2657256"/>
                          <a:gd name="connsiteY72" fmla="*/ 806976 h 3370881"/>
                          <a:gd name="connsiteX73" fmla="*/ 1192306 w 2657256"/>
                          <a:gd name="connsiteY73" fmla="*/ 793529 h 3370881"/>
                          <a:gd name="connsiteX74" fmla="*/ 1214718 w 2657256"/>
                          <a:gd name="connsiteY74" fmla="*/ 784564 h 3370881"/>
                          <a:gd name="connsiteX75" fmla="*/ 1241612 w 2657256"/>
                          <a:gd name="connsiteY75" fmla="*/ 771117 h 3370881"/>
                          <a:gd name="connsiteX76" fmla="*/ 1277470 w 2657256"/>
                          <a:gd name="connsiteY76" fmla="*/ 753187 h 3370881"/>
                          <a:gd name="connsiteX77" fmla="*/ 1295400 w 2657256"/>
                          <a:gd name="connsiteY77" fmla="*/ 730776 h 3370881"/>
                          <a:gd name="connsiteX78" fmla="*/ 1317812 w 2657256"/>
                          <a:gd name="connsiteY78" fmla="*/ 708364 h 3370881"/>
                          <a:gd name="connsiteX79" fmla="*/ 1353670 w 2657256"/>
                          <a:gd name="connsiteY79" fmla="*/ 663540 h 3370881"/>
                          <a:gd name="connsiteX80" fmla="*/ 1371600 w 2657256"/>
                          <a:gd name="connsiteY80" fmla="*/ 636646 h 3370881"/>
                          <a:gd name="connsiteX81" fmla="*/ 1380565 w 2657256"/>
                          <a:gd name="connsiteY81" fmla="*/ 596305 h 3370881"/>
                          <a:gd name="connsiteX82" fmla="*/ 1385047 w 2657256"/>
                          <a:gd name="connsiteY82" fmla="*/ 582858 h 3370881"/>
                          <a:gd name="connsiteX83" fmla="*/ 1380565 w 2657256"/>
                          <a:gd name="connsiteY83" fmla="*/ 533552 h 3370881"/>
                          <a:gd name="connsiteX84" fmla="*/ 1367118 w 2657256"/>
                          <a:gd name="connsiteY84" fmla="*/ 524587 h 3370881"/>
                          <a:gd name="connsiteX85" fmla="*/ 1349188 w 2657256"/>
                          <a:gd name="connsiteY85" fmla="*/ 520105 h 3370881"/>
                          <a:gd name="connsiteX86" fmla="*/ 1326776 w 2657256"/>
                          <a:gd name="connsiteY86" fmla="*/ 511140 h 3370881"/>
                          <a:gd name="connsiteX87" fmla="*/ 1281953 w 2657256"/>
                          <a:gd name="connsiteY87" fmla="*/ 515623 h 3370881"/>
                          <a:gd name="connsiteX88" fmla="*/ 1250576 w 2657256"/>
                          <a:gd name="connsiteY88" fmla="*/ 529070 h 3370881"/>
                          <a:gd name="connsiteX89" fmla="*/ 1210235 w 2657256"/>
                          <a:gd name="connsiteY89" fmla="*/ 542517 h 3370881"/>
                          <a:gd name="connsiteX90" fmla="*/ 1183341 w 2657256"/>
                          <a:gd name="connsiteY90" fmla="*/ 555964 h 3370881"/>
                          <a:gd name="connsiteX91" fmla="*/ 1160929 w 2657256"/>
                          <a:gd name="connsiteY91" fmla="*/ 569411 h 3370881"/>
                          <a:gd name="connsiteX92" fmla="*/ 1134035 w 2657256"/>
                          <a:gd name="connsiteY92" fmla="*/ 578376 h 3370881"/>
                          <a:gd name="connsiteX93" fmla="*/ 1111623 w 2657256"/>
                          <a:gd name="connsiteY93" fmla="*/ 587340 h 3370881"/>
                          <a:gd name="connsiteX94" fmla="*/ 1084729 w 2657256"/>
                          <a:gd name="connsiteY94" fmla="*/ 596305 h 3370881"/>
                          <a:gd name="connsiteX95" fmla="*/ 986118 w 2657256"/>
                          <a:gd name="connsiteY95" fmla="*/ 591823 h 3370881"/>
                          <a:gd name="connsiteX96" fmla="*/ 927847 w 2657256"/>
                          <a:gd name="connsiteY96" fmla="*/ 578376 h 3370881"/>
                          <a:gd name="connsiteX97" fmla="*/ 896470 w 2657256"/>
                          <a:gd name="connsiteY97" fmla="*/ 555964 h 3370881"/>
                          <a:gd name="connsiteX98" fmla="*/ 883023 w 2657256"/>
                          <a:gd name="connsiteY98" fmla="*/ 546999 h 3370881"/>
                          <a:gd name="connsiteX99" fmla="*/ 865094 w 2657256"/>
                          <a:gd name="connsiteY99" fmla="*/ 497693 h 3370881"/>
                          <a:gd name="connsiteX100" fmla="*/ 869576 w 2657256"/>
                          <a:gd name="connsiteY100" fmla="*/ 403564 h 3370881"/>
                          <a:gd name="connsiteX101" fmla="*/ 874059 w 2657256"/>
                          <a:gd name="connsiteY101" fmla="*/ 385634 h 3370881"/>
                          <a:gd name="connsiteX102" fmla="*/ 883023 w 2657256"/>
                          <a:gd name="connsiteY102" fmla="*/ 372187 h 3370881"/>
                          <a:gd name="connsiteX103" fmla="*/ 909918 w 2657256"/>
                          <a:gd name="connsiteY103" fmla="*/ 363223 h 3370881"/>
                          <a:gd name="connsiteX104" fmla="*/ 914400 w 2657256"/>
                          <a:gd name="connsiteY104" fmla="*/ 385634 h 3370881"/>
                          <a:gd name="connsiteX105" fmla="*/ 909918 w 2657256"/>
                          <a:gd name="connsiteY105" fmla="*/ 408046 h 3370881"/>
                          <a:gd name="connsiteX106" fmla="*/ 900953 w 2657256"/>
                          <a:gd name="connsiteY106" fmla="*/ 466317 h 3370881"/>
                          <a:gd name="connsiteX107" fmla="*/ 905435 w 2657256"/>
                          <a:gd name="connsiteY107" fmla="*/ 515623 h 3370881"/>
                          <a:gd name="connsiteX108" fmla="*/ 932329 w 2657256"/>
                          <a:gd name="connsiteY108" fmla="*/ 551481 h 3370881"/>
                          <a:gd name="connsiteX109" fmla="*/ 954741 w 2657256"/>
                          <a:gd name="connsiteY109" fmla="*/ 560446 h 3370881"/>
                          <a:gd name="connsiteX110" fmla="*/ 972670 w 2657256"/>
                          <a:gd name="connsiteY110" fmla="*/ 569411 h 3370881"/>
                          <a:gd name="connsiteX111" fmla="*/ 1066800 w 2657256"/>
                          <a:gd name="connsiteY111" fmla="*/ 564929 h 3370881"/>
                          <a:gd name="connsiteX112" fmla="*/ 1111623 w 2657256"/>
                          <a:gd name="connsiteY112" fmla="*/ 551481 h 3370881"/>
                          <a:gd name="connsiteX113" fmla="*/ 1129553 w 2657256"/>
                          <a:gd name="connsiteY113" fmla="*/ 538034 h 3370881"/>
                          <a:gd name="connsiteX114" fmla="*/ 1156447 w 2657256"/>
                          <a:gd name="connsiteY114" fmla="*/ 511140 h 3370881"/>
                          <a:gd name="connsiteX115" fmla="*/ 1160929 w 2657256"/>
                          <a:gd name="connsiteY115" fmla="*/ 493211 h 3370881"/>
                          <a:gd name="connsiteX116" fmla="*/ 1178859 w 2657256"/>
                          <a:gd name="connsiteY116" fmla="*/ 331846 h 3370881"/>
                          <a:gd name="connsiteX117" fmla="*/ 1215315 w 2657256"/>
                          <a:gd name="connsiteY117" fmla="*/ 270289 h 3370881"/>
                          <a:gd name="connsiteX118" fmla="*/ 1214718 w 2657256"/>
                          <a:gd name="connsiteY118" fmla="*/ 367705 h 3370881"/>
                          <a:gd name="connsiteX119" fmla="*/ 1201270 w 2657256"/>
                          <a:gd name="connsiteY119" fmla="*/ 412529 h 3370881"/>
                          <a:gd name="connsiteX120" fmla="*/ 1210235 w 2657256"/>
                          <a:gd name="connsiteY120" fmla="*/ 461834 h 3370881"/>
                          <a:gd name="connsiteX121" fmla="*/ 1214718 w 2657256"/>
                          <a:gd name="connsiteY121" fmla="*/ 475281 h 3370881"/>
                          <a:gd name="connsiteX122" fmla="*/ 1228165 w 2657256"/>
                          <a:gd name="connsiteY122" fmla="*/ 484246 h 3370881"/>
                          <a:gd name="connsiteX123" fmla="*/ 1250576 w 2657256"/>
                          <a:gd name="connsiteY123" fmla="*/ 502176 h 3370881"/>
                          <a:gd name="connsiteX124" fmla="*/ 1317812 w 2657256"/>
                          <a:gd name="connsiteY124" fmla="*/ 497693 h 3370881"/>
                          <a:gd name="connsiteX125" fmla="*/ 1353670 w 2657256"/>
                          <a:gd name="connsiteY125" fmla="*/ 488729 h 3370881"/>
                          <a:gd name="connsiteX126" fmla="*/ 1506070 w 2657256"/>
                          <a:gd name="connsiteY126" fmla="*/ 457352 h 3370881"/>
                          <a:gd name="connsiteX127" fmla="*/ 1550894 w 2657256"/>
                          <a:gd name="connsiteY127" fmla="*/ 430458 h 3370881"/>
                          <a:gd name="connsiteX128" fmla="*/ 1564341 w 2657256"/>
                          <a:gd name="connsiteY128" fmla="*/ 417011 h 3370881"/>
                          <a:gd name="connsiteX129" fmla="*/ 1586753 w 2657256"/>
                          <a:gd name="connsiteY129" fmla="*/ 399081 h 3370881"/>
                          <a:gd name="connsiteX130" fmla="*/ 1595718 w 2657256"/>
                          <a:gd name="connsiteY130" fmla="*/ 381152 h 3370881"/>
                          <a:gd name="connsiteX131" fmla="*/ 1600200 w 2657256"/>
                          <a:gd name="connsiteY131" fmla="*/ 363223 h 3370881"/>
                          <a:gd name="connsiteX132" fmla="*/ 1609165 w 2657256"/>
                          <a:gd name="connsiteY132" fmla="*/ 313917 h 3370881"/>
                          <a:gd name="connsiteX133" fmla="*/ 1537447 w 2657256"/>
                          <a:gd name="connsiteY133" fmla="*/ 188411 h 3370881"/>
                          <a:gd name="connsiteX134" fmla="*/ 1613647 w 2657256"/>
                          <a:gd name="connsiteY134" fmla="*/ 399081 h 3370881"/>
                          <a:gd name="connsiteX135" fmla="*/ 1627094 w 2657256"/>
                          <a:gd name="connsiteY135" fmla="*/ 417011 h 3370881"/>
                          <a:gd name="connsiteX136" fmla="*/ 1658470 w 2657256"/>
                          <a:gd name="connsiteY136" fmla="*/ 412529 h 3370881"/>
                          <a:gd name="connsiteX137" fmla="*/ 1685365 w 2657256"/>
                          <a:gd name="connsiteY137" fmla="*/ 390117 h 3370881"/>
                          <a:gd name="connsiteX138" fmla="*/ 1694329 w 2657256"/>
                          <a:gd name="connsiteY138" fmla="*/ 376670 h 3370881"/>
                          <a:gd name="connsiteX139" fmla="*/ 1734670 w 2657256"/>
                          <a:gd name="connsiteY139" fmla="*/ 354258 h 3370881"/>
                          <a:gd name="connsiteX140" fmla="*/ 1743635 w 2657256"/>
                          <a:gd name="connsiteY140" fmla="*/ 340811 h 3370881"/>
                          <a:gd name="connsiteX141" fmla="*/ 1757082 w 2657256"/>
                          <a:gd name="connsiteY141" fmla="*/ 336329 h 3370881"/>
                          <a:gd name="connsiteX142" fmla="*/ 1808984 w 2657256"/>
                          <a:gd name="connsiteY142" fmla="*/ 249641 h 3370881"/>
                          <a:gd name="connsiteX143" fmla="*/ 1899621 w 2657256"/>
                          <a:gd name="connsiteY143" fmla="*/ 211719 h 3370881"/>
                          <a:gd name="connsiteX144" fmla="*/ 1808984 w 2657256"/>
                          <a:gd name="connsiteY144" fmla="*/ 178521 h 3370881"/>
                          <a:gd name="connsiteX145" fmla="*/ 1772023 w 2657256"/>
                          <a:gd name="connsiteY145" fmla="*/ 77249 h 3370881"/>
                          <a:gd name="connsiteX146" fmla="*/ 1900425 w 2657256"/>
                          <a:gd name="connsiteY146" fmla="*/ 214081 h 3370881"/>
                          <a:gd name="connsiteX147" fmla="*/ 1874221 w 2657256"/>
                          <a:gd name="connsiteY147" fmla="*/ 318698 h 3370881"/>
                          <a:gd name="connsiteX148" fmla="*/ 1788459 w 2657256"/>
                          <a:gd name="connsiteY148" fmla="*/ 367705 h 3370881"/>
                          <a:gd name="connsiteX149" fmla="*/ 1761565 w 2657256"/>
                          <a:gd name="connsiteY149" fmla="*/ 390117 h 3370881"/>
                          <a:gd name="connsiteX150" fmla="*/ 1783976 w 2657256"/>
                          <a:gd name="connsiteY150" fmla="*/ 399081 h 3370881"/>
                          <a:gd name="connsiteX151" fmla="*/ 1878106 w 2657256"/>
                          <a:gd name="connsiteY151" fmla="*/ 390117 h 3370881"/>
                          <a:gd name="connsiteX152" fmla="*/ 1891553 w 2657256"/>
                          <a:gd name="connsiteY152" fmla="*/ 381152 h 3370881"/>
                          <a:gd name="connsiteX153" fmla="*/ 1918447 w 2657256"/>
                          <a:gd name="connsiteY153" fmla="*/ 372187 h 3370881"/>
                          <a:gd name="connsiteX154" fmla="*/ 1940859 w 2657256"/>
                          <a:gd name="connsiteY154" fmla="*/ 358740 h 3370881"/>
                          <a:gd name="connsiteX155" fmla="*/ 1954306 w 2657256"/>
                          <a:gd name="connsiteY155" fmla="*/ 354258 h 3370881"/>
                          <a:gd name="connsiteX156" fmla="*/ 2083304 w 2657256"/>
                          <a:gd name="connsiteY156" fmla="*/ 290281 h 3370881"/>
                          <a:gd name="connsiteX157" fmla="*/ 2166172 w 2657256"/>
                          <a:gd name="connsiteY157" fmla="*/ 215604 h 3370881"/>
                          <a:gd name="connsiteX158" fmla="*/ 2069054 w 2657256"/>
                          <a:gd name="connsiteY158" fmla="*/ 40493 h 3370881"/>
                          <a:gd name="connsiteX159" fmla="*/ 2078225 w 2657256"/>
                          <a:gd name="connsiteY159" fmla="*/ 188681 h 3370881"/>
                          <a:gd name="connsiteX160" fmla="*/ 1999129 w 2657256"/>
                          <a:gd name="connsiteY160" fmla="*/ 358740 h 3370881"/>
                          <a:gd name="connsiteX161" fmla="*/ 1994647 w 2657256"/>
                          <a:gd name="connsiteY161" fmla="*/ 372187 h 3370881"/>
                          <a:gd name="connsiteX162" fmla="*/ 2039470 w 2657256"/>
                          <a:gd name="connsiteY162" fmla="*/ 390117 h 3370881"/>
                          <a:gd name="connsiteX163" fmla="*/ 2115670 w 2657256"/>
                          <a:gd name="connsiteY163" fmla="*/ 390117 h 3370881"/>
                          <a:gd name="connsiteX164" fmla="*/ 2160494 w 2657256"/>
                          <a:gd name="connsiteY164" fmla="*/ 376670 h 3370881"/>
                          <a:gd name="connsiteX165" fmla="*/ 2191870 w 2657256"/>
                          <a:gd name="connsiteY165" fmla="*/ 363223 h 3370881"/>
                          <a:gd name="connsiteX166" fmla="*/ 2205318 w 2657256"/>
                          <a:gd name="connsiteY166" fmla="*/ 358740 h 3370881"/>
                          <a:gd name="connsiteX167" fmla="*/ 2232212 w 2657256"/>
                          <a:gd name="connsiteY167" fmla="*/ 340811 h 3370881"/>
                          <a:gd name="connsiteX168" fmla="*/ 2312894 w 2657256"/>
                          <a:gd name="connsiteY168" fmla="*/ 183929 h 3370881"/>
                          <a:gd name="connsiteX169" fmla="*/ 2339788 w 2657256"/>
                          <a:gd name="connsiteY169" fmla="*/ 151 h 3370881"/>
                          <a:gd name="connsiteX170" fmla="*/ 2357718 w 2657256"/>
                          <a:gd name="connsiteY170" fmla="*/ 215305 h 3370881"/>
                          <a:gd name="connsiteX171" fmla="*/ 2254623 w 2657256"/>
                          <a:gd name="connsiteY171" fmla="*/ 376670 h 3370881"/>
                          <a:gd name="connsiteX172" fmla="*/ 2245659 w 2657256"/>
                          <a:gd name="connsiteY172" fmla="*/ 390117 h 3370881"/>
                          <a:gd name="connsiteX173" fmla="*/ 2254623 w 2657256"/>
                          <a:gd name="connsiteY173" fmla="*/ 403564 h 3370881"/>
                          <a:gd name="connsiteX174" fmla="*/ 2353235 w 2657256"/>
                          <a:gd name="connsiteY174" fmla="*/ 399081 h 3370881"/>
                          <a:gd name="connsiteX175" fmla="*/ 2366682 w 2657256"/>
                          <a:gd name="connsiteY175" fmla="*/ 394599 h 3370881"/>
                          <a:gd name="connsiteX176" fmla="*/ 2389094 w 2657256"/>
                          <a:gd name="connsiteY176" fmla="*/ 390117 h 3370881"/>
                          <a:gd name="connsiteX177" fmla="*/ 2424953 w 2657256"/>
                          <a:gd name="connsiteY177" fmla="*/ 367705 h 3370881"/>
                          <a:gd name="connsiteX178" fmla="*/ 2528047 w 2657256"/>
                          <a:gd name="connsiteY178" fmla="*/ 292700 h 3370881"/>
                          <a:gd name="connsiteX179" fmla="*/ 2541495 w 2657256"/>
                          <a:gd name="connsiteY179" fmla="*/ 62906 h 3370881"/>
                          <a:gd name="connsiteX180" fmla="*/ 2591304 w 2657256"/>
                          <a:gd name="connsiteY180" fmla="*/ 214081 h 3370881"/>
                          <a:gd name="connsiteX181" fmla="*/ 2612315 w 2657256"/>
                          <a:gd name="connsiteY181" fmla="*/ 290907 h 3370881"/>
                          <a:gd name="connsiteX182" fmla="*/ 2650863 w 2657256"/>
                          <a:gd name="connsiteY182" fmla="*/ 344994 h 3370881"/>
                          <a:gd name="connsiteX183" fmla="*/ 2465294 w 2657256"/>
                          <a:gd name="connsiteY183" fmla="*/ 399081 h 3370881"/>
                          <a:gd name="connsiteX184" fmla="*/ 2442882 w 2657256"/>
                          <a:gd name="connsiteY184" fmla="*/ 403564 h 3370881"/>
                          <a:gd name="connsiteX185" fmla="*/ 2398059 w 2657256"/>
                          <a:gd name="connsiteY185" fmla="*/ 417011 h 3370881"/>
                          <a:gd name="connsiteX186" fmla="*/ 2375647 w 2657256"/>
                          <a:gd name="connsiteY186" fmla="*/ 425976 h 3370881"/>
                          <a:gd name="connsiteX187" fmla="*/ 2357718 w 2657256"/>
                          <a:gd name="connsiteY187" fmla="*/ 430458 h 3370881"/>
                          <a:gd name="connsiteX188" fmla="*/ 2344270 w 2657256"/>
                          <a:gd name="connsiteY188" fmla="*/ 461834 h 3370881"/>
                          <a:gd name="connsiteX189" fmla="*/ 2353235 w 2657256"/>
                          <a:gd name="connsiteY189" fmla="*/ 502176 h 3370881"/>
                          <a:gd name="connsiteX190" fmla="*/ 2362200 w 2657256"/>
                          <a:gd name="connsiteY190" fmla="*/ 515623 h 3370881"/>
                          <a:gd name="connsiteX191" fmla="*/ 2344270 w 2657256"/>
                          <a:gd name="connsiteY191" fmla="*/ 587340 h 3370881"/>
                          <a:gd name="connsiteX192" fmla="*/ 2321859 w 2657256"/>
                          <a:gd name="connsiteY192" fmla="*/ 614234 h 3370881"/>
                          <a:gd name="connsiteX193" fmla="*/ 2308412 w 2657256"/>
                          <a:gd name="connsiteY193" fmla="*/ 636646 h 3370881"/>
                          <a:gd name="connsiteX194" fmla="*/ 2281518 w 2657256"/>
                          <a:gd name="connsiteY194" fmla="*/ 641129 h 3370881"/>
                          <a:gd name="connsiteX195" fmla="*/ 2259106 w 2657256"/>
                          <a:gd name="connsiteY195" fmla="*/ 636646 h 3370881"/>
                          <a:gd name="connsiteX196" fmla="*/ 2277035 w 2657256"/>
                          <a:gd name="connsiteY196" fmla="*/ 578376 h 3370881"/>
                          <a:gd name="connsiteX197" fmla="*/ 2290482 w 2657256"/>
                          <a:gd name="connsiteY197" fmla="*/ 542517 h 3370881"/>
                          <a:gd name="connsiteX198" fmla="*/ 2286000 w 2657256"/>
                          <a:gd name="connsiteY198" fmla="*/ 506658 h 3370881"/>
                          <a:gd name="connsiteX199" fmla="*/ 2245659 w 2657256"/>
                          <a:gd name="connsiteY199" fmla="*/ 448387 h 3370881"/>
                          <a:gd name="connsiteX200" fmla="*/ 2200835 w 2657256"/>
                          <a:gd name="connsiteY200" fmla="*/ 430458 h 3370881"/>
                          <a:gd name="connsiteX201" fmla="*/ 2169459 w 2657256"/>
                          <a:gd name="connsiteY201" fmla="*/ 425976 h 3370881"/>
                          <a:gd name="connsiteX202" fmla="*/ 2102223 w 2657256"/>
                          <a:gd name="connsiteY202" fmla="*/ 430458 h 3370881"/>
                          <a:gd name="connsiteX203" fmla="*/ 2084294 w 2657256"/>
                          <a:gd name="connsiteY203" fmla="*/ 439423 h 3370881"/>
                          <a:gd name="connsiteX204" fmla="*/ 2070847 w 2657256"/>
                          <a:gd name="connsiteY204" fmla="*/ 443905 h 3370881"/>
                          <a:gd name="connsiteX205" fmla="*/ 2061882 w 2657256"/>
                          <a:gd name="connsiteY205" fmla="*/ 461834 h 3370881"/>
                          <a:gd name="connsiteX206" fmla="*/ 2034988 w 2657256"/>
                          <a:gd name="connsiteY206" fmla="*/ 475281 h 3370881"/>
                          <a:gd name="connsiteX207" fmla="*/ 1783976 w 2657256"/>
                          <a:gd name="connsiteY207" fmla="*/ 479764 h 3370881"/>
                          <a:gd name="connsiteX208" fmla="*/ 1766047 w 2657256"/>
                          <a:gd name="connsiteY208" fmla="*/ 488729 h 3370881"/>
                          <a:gd name="connsiteX209" fmla="*/ 1703294 w 2657256"/>
                          <a:gd name="connsiteY209" fmla="*/ 506658 h 3370881"/>
                          <a:gd name="connsiteX210" fmla="*/ 1689847 w 2657256"/>
                          <a:gd name="connsiteY210" fmla="*/ 511140 h 3370881"/>
                          <a:gd name="connsiteX211" fmla="*/ 1676400 w 2657256"/>
                          <a:gd name="connsiteY211" fmla="*/ 520105 h 3370881"/>
                          <a:gd name="connsiteX212" fmla="*/ 1649506 w 2657256"/>
                          <a:gd name="connsiteY212" fmla="*/ 529070 h 3370881"/>
                          <a:gd name="connsiteX213" fmla="*/ 1636059 w 2657256"/>
                          <a:gd name="connsiteY213" fmla="*/ 538034 h 3370881"/>
                          <a:gd name="connsiteX214" fmla="*/ 1622612 w 2657256"/>
                          <a:gd name="connsiteY214" fmla="*/ 551481 h 3370881"/>
                          <a:gd name="connsiteX215" fmla="*/ 1609165 w 2657256"/>
                          <a:gd name="connsiteY215" fmla="*/ 555964 h 3370881"/>
                          <a:gd name="connsiteX216" fmla="*/ 1577788 w 2657256"/>
                          <a:gd name="connsiteY216" fmla="*/ 587340 h 3370881"/>
                          <a:gd name="connsiteX217" fmla="*/ 1568823 w 2657256"/>
                          <a:gd name="connsiteY217" fmla="*/ 600787 h 3370881"/>
                          <a:gd name="connsiteX218" fmla="*/ 1555376 w 2657256"/>
                          <a:gd name="connsiteY218" fmla="*/ 614234 h 3370881"/>
                          <a:gd name="connsiteX219" fmla="*/ 1524000 w 2657256"/>
                          <a:gd name="connsiteY219" fmla="*/ 654576 h 3370881"/>
                          <a:gd name="connsiteX220" fmla="*/ 1519518 w 2657256"/>
                          <a:gd name="connsiteY220" fmla="*/ 668023 h 3370881"/>
                          <a:gd name="connsiteX221" fmla="*/ 1528482 w 2657256"/>
                          <a:gd name="connsiteY221" fmla="*/ 708364 h 3370881"/>
                          <a:gd name="connsiteX222" fmla="*/ 1537447 w 2657256"/>
                          <a:gd name="connsiteY222" fmla="*/ 721811 h 3370881"/>
                          <a:gd name="connsiteX223" fmla="*/ 1568823 w 2657256"/>
                          <a:gd name="connsiteY223" fmla="*/ 712846 h 3370881"/>
                          <a:gd name="connsiteX224" fmla="*/ 1600200 w 2657256"/>
                          <a:gd name="connsiteY224" fmla="*/ 712846 h 3370881"/>
                          <a:gd name="connsiteX225" fmla="*/ 1631576 w 2657256"/>
                          <a:gd name="connsiteY225" fmla="*/ 690434 h 3370881"/>
                          <a:gd name="connsiteX226" fmla="*/ 1645023 w 2657256"/>
                          <a:gd name="connsiteY226" fmla="*/ 676987 h 3370881"/>
                          <a:gd name="connsiteX227" fmla="*/ 1685365 w 2657256"/>
                          <a:gd name="connsiteY227" fmla="*/ 645611 h 3370881"/>
                          <a:gd name="connsiteX228" fmla="*/ 1716741 w 2657256"/>
                          <a:gd name="connsiteY228" fmla="*/ 614234 h 3370881"/>
                          <a:gd name="connsiteX229" fmla="*/ 1748118 w 2657256"/>
                          <a:gd name="connsiteY229" fmla="*/ 596305 h 3370881"/>
                          <a:gd name="connsiteX230" fmla="*/ 1761565 w 2657256"/>
                          <a:gd name="connsiteY230" fmla="*/ 591823 h 3370881"/>
                          <a:gd name="connsiteX231" fmla="*/ 1779494 w 2657256"/>
                          <a:gd name="connsiteY231" fmla="*/ 582858 h 3370881"/>
                          <a:gd name="connsiteX232" fmla="*/ 1815353 w 2657256"/>
                          <a:gd name="connsiteY232" fmla="*/ 573893 h 3370881"/>
                          <a:gd name="connsiteX233" fmla="*/ 2030506 w 2657256"/>
                          <a:gd name="connsiteY233" fmla="*/ 578376 h 3370881"/>
                          <a:gd name="connsiteX234" fmla="*/ 2017059 w 2657256"/>
                          <a:gd name="connsiteY234" fmla="*/ 600787 h 3370881"/>
                          <a:gd name="connsiteX235" fmla="*/ 1981200 w 2657256"/>
                          <a:gd name="connsiteY235" fmla="*/ 636646 h 3370881"/>
                          <a:gd name="connsiteX236" fmla="*/ 1967753 w 2657256"/>
                          <a:gd name="connsiteY236" fmla="*/ 650093 h 3370881"/>
                          <a:gd name="connsiteX237" fmla="*/ 1936376 w 2657256"/>
                          <a:gd name="connsiteY237" fmla="*/ 690434 h 3370881"/>
                          <a:gd name="connsiteX238" fmla="*/ 1905000 w 2657256"/>
                          <a:gd name="connsiteY238" fmla="*/ 717329 h 3370881"/>
                          <a:gd name="connsiteX239" fmla="*/ 1860176 w 2657256"/>
                          <a:gd name="connsiteY239" fmla="*/ 735258 h 3370881"/>
                          <a:gd name="connsiteX240" fmla="*/ 1788459 w 2657256"/>
                          <a:gd name="connsiteY240" fmla="*/ 744223 h 3370881"/>
                          <a:gd name="connsiteX241" fmla="*/ 1846729 w 2657256"/>
                          <a:gd name="connsiteY241" fmla="*/ 802493 h 3370881"/>
                          <a:gd name="connsiteX242" fmla="*/ 1913965 w 2657256"/>
                          <a:gd name="connsiteY242" fmla="*/ 829387 h 3370881"/>
                          <a:gd name="connsiteX243" fmla="*/ 1922929 w 2657256"/>
                          <a:gd name="connsiteY243" fmla="*/ 842834 h 3370881"/>
                          <a:gd name="connsiteX244" fmla="*/ 1967753 w 2657256"/>
                          <a:gd name="connsiteY244" fmla="*/ 883176 h 3370881"/>
                          <a:gd name="connsiteX245" fmla="*/ 1981200 w 2657256"/>
                          <a:gd name="connsiteY245" fmla="*/ 896623 h 3370881"/>
                          <a:gd name="connsiteX246" fmla="*/ 1994647 w 2657256"/>
                          <a:gd name="connsiteY246" fmla="*/ 905587 h 3370881"/>
                          <a:gd name="connsiteX247" fmla="*/ 2021541 w 2657256"/>
                          <a:gd name="connsiteY247" fmla="*/ 927999 h 3370881"/>
                          <a:gd name="connsiteX248" fmla="*/ 2030506 w 2657256"/>
                          <a:gd name="connsiteY248" fmla="*/ 941446 h 3370881"/>
                          <a:gd name="connsiteX249" fmla="*/ 2057400 w 2657256"/>
                          <a:gd name="connsiteY249" fmla="*/ 968340 h 3370881"/>
                          <a:gd name="connsiteX250" fmla="*/ 2088776 w 2657256"/>
                          <a:gd name="connsiteY250" fmla="*/ 1013164 h 3370881"/>
                          <a:gd name="connsiteX251" fmla="*/ 2115670 w 2657256"/>
                          <a:gd name="connsiteY251" fmla="*/ 1057987 h 3370881"/>
                          <a:gd name="connsiteX252" fmla="*/ 2120153 w 2657256"/>
                          <a:gd name="connsiteY252" fmla="*/ 1089364 h 3370881"/>
                          <a:gd name="connsiteX253" fmla="*/ 2138082 w 2657256"/>
                          <a:gd name="connsiteY253" fmla="*/ 1143152 h 3370881"/>
                          <a:gd name="connsiteX254" fmla="*/ 2147047 w 2657256"/>
                          <a:gd name="connsiteY254" fmla="*/ 1196940 h 3370881"/>
                          <a:gd name="connsiteX255" fmla="*/ 2151529 w 2657256"/>
                          <a:gd name="connsiteY255" fmla="*/ 1210387 h 3370881"/>
                          <a:gd name="connsiteX256" fmla="*/ 2156012 w 2657256"/>
                          <a:gd name="connsiteY256" fmla="*/ 1228317 h 3370881"/>
                          <a:gd name="connsiteX257" fmla="*/ 2173941 w 2657256"/>
                          <a:gd name="connsiteY257" fmla="*/ 1295552 h 3370881"/>
                          <a:gd name="connsiteX258" fmla="*/ 2182906 w 2657256"/>
                          <a:gd name="connsiteY258" fmla="*/ 1313481 h 3370881"/>
                          <a:gd name="connsiteX259" fmla="*/ 2187388 w 2657256"/>
                          <a:gd name="connsiteY259" fmla="*/ 1331411 h 3370881"/>
                          <a:gd name="connsiteX260" fmla="*/ 2214282 w 2657256"/>
                          <a:gd name="connsiteY260" fmla="*/ 1385199 h 3370881"/>
                          <a:gd name="connsiteX261" fmla="*/ 2218765 w 2657256"/>
                          <a:gd name="connsiteY261" fmla="*/ 1403129 h 3370881"/>
                          <a:gd name="connsiteX262" fmla="*/ 2223247 w 2657256"/>
                          <a:gd name="connsiteY262" fmla="*/ 1430023 h 3370881"/>
                          <a:gd name="connsiteX263" fmla="*/ 2236694 w 2657256"/>
                          <a:gd name="connsiteY263" fmla="*/ 1456917 h 3370881"/>
                          <a:gd name="connsiteX264" fmla="*/ 2241176 w 2657256"/>
                          <a:gd name="connsiteY264" fmla="*/ 1577940 h 3370881"/>
                          <a:gd name="connsiteX265" fmla="*/ 2245659 w 2657256"/>
                          <a:gd name="connsiteY265" fmla="*/ 1595870 h 3370881"/>
                          <a:gd name="connsiteX266" fmla="*/ 2236694 w 2657256"/>
                          <a:gd name="connsiteY266" fmla="*/ 1694481 h 3370881"/>
                          <a:gd name="connsiteX267" fmla="*/ 2227729 w 2657256"/>
                          <a:gd name="connsiteY267" fmla="*/ 1716893 h 3370881"/>
                          <a:gd name="connsiteX268" fmla="*/ 2223247 w 2657256"/>
                          <a:gd name="connsiteY268" fmla="*/ 1730340 h 3370881"/>
                          <a:gd name="connsiteX269" fmla="*/ 2200835 w 2657256"/>
                          <a:gd name="connsiteY269" fmla="*/ 1788611 h 3370881"/>
                          <a:gd name="connsiteX270" fmla="*/ 2191870 w 2657256"/>
                          <a:gd name="connsiteY270" fmla="*/ 1811023 h 3370881"/>
                          <a:gd name="connsiteX271" fmla="*/ 2187388 w 2657256"/>
                          <a:gd name="connsiteY271" fmla="*/ 1824470 h 3370881"/>
                          <a:gd name="connsiteX272" fmla="*/ 2195338 w 2657256"/>
                          <a:gd name="connsiteY272" fmla="*/ 1869293 h 3370881"/>
                          <a:gd name="connsiteX273" fmla="*/ 2195168 w 2657256"/>
                          <a:gd name="connsiteY273" fmla="*/ 1882740 h 3370881"/>
                          <a:gd name="connsiteX274" fmla="*/ 2156012 w 2657256"/>
                          <a:gd name="connsiteY274" fmla="*/ 1927564 h 3370881"/>
                          <a:gd name="connsiteX275" fmla="*/ 2204134 w 2657256"/>
                          <a:gd name="connsiteY275" fmla="*/ 1949806 h 3370881"/>
                          <a:gd name="connsiteX276" fmla="*/ 2226545 w 2657256"/>
                          <a:gd name="connsiteY276" fmla="*/ 1954627 h 3370881"/>
                          <a:gd name="connsiteX277" fmla="*/ 2241176 w 2657256"/>
                          <a:gd name="connsiteY277" fmla="*/ 2012729 h 3370881"/>
                          <a:gd name="connsiteX278" fmla="*/ 2263588 w 2657256"/>
                          <a:gd name="connsiteY278" fmla="*/ 2057552 h 3370881"/>
                          <a:gd name="connsiteX279" fmla="*/ 2286000 w 2657256"/>
                          <a:gd name="connsiteY279" fmla="*/ 2084446 h 3370881"/>
                          <a:gd name="connsiteX280" fmla="*/ 2299447 w 2657256"/>
                          <a:gd name="connsiteY280" fmla="*/ 2124787 h 3370881"/>
                          <a:gd name="connsiteX281" fmla="*/ 2321859 w 2657256"/>
                          <a:gd name="connsiteY281" fmla="*/ 2151681 h 3370881"/>
                          <a:gd name="connsiteX282" fmla="*/ 2344270 w 2657256"/>
                          <a:gd name="connsiteY282" fmla="*/ 2205470 h 3370881"/>
                          <a:gd name="connsiteX283" fmla="*/ 2348753 w 2657256"/>
                          <a:gd name="connsiteY283" fmla="*/ 2223399 h 3370881"/>
                          <a:gd name="connsiteX284" fmla="*/ 2366682 w 2657256"/>
                          <a:gd name="connsiteY284" fmla="*/ 2263740 h 3370881"/>
                          <a:gd name="connsiteX285" fmla="*/ 2375647 w 2657256"/>
                          <a:gd name="connsiteY285" fmla="*/ 2286152 h 3370881"/>
                          <a:gd name="connsiteX286" fmla="*/ 2380129 w 2657256"/>
                          <a:gd name="connsiteY286" fmla="*/ 2308564 h 3370881"/>
                          <a:gd name="connsiteX287" fmla="*/ 2389094 w 2657256"/>
                          <a:gd name="connsiteY287" fmla="*/ 2335458 h 3370881"/>
                          <a:gd name="connsiteX288" fmla="*/ 2393576 w 2657256"/>
                          <a:gd name="connsiteY288" fmla="*/ 2380281 h 3370881"/>
                          <a:gd name="connsiteX289" fmla="*/ 2398059 w 2657256"/>
                          <a:gd name="connsiteY289" fmla="*/ 2393729 h 3370881"/>
                          <a:gd name="connsiteX290" fmla="*/ 2419794 w 2657256"/>
                          <a:gd name="connsiteY290" fmla="*/ 2447517 h 3370881"/>
                          <a:gd name="connsiteX291" fmla="*/ 2427343 w 2657256"/>
                          <a:gd name="connsiteY291" fmla="*/ 2564058 h 3370881"/>
                          <a:gd name="connsiteX292" fmla="*/ 2389094 w 2657256"/>
                          <a:gd name="connsiteY292" fmla="*/ 2837481 h 3370881"/>
                          <a:gd name="connsiteX293" fmla="*/ 2380129 w 2657256"/>
                          <a:gd name="connsiteY293" fmla="*/ 2859893 h 3370881"/>
                          <a:gd name="connsiteX294" fmla="*/ 2357718 w 2657256"/>
                          <a:gd name="connsiteY294" fmla="*/ 2913681 h 3370881"/>
                          <a:gd name="connsiteX295" fmla="*/ 2348753 w 2657256"/>
                          <a:gd name="connsiteY295" fmla="*/ 2936093 h 3370881"/>
                          <a:gd name="connsiteX296" fmla="*/ 2339788 w 2657256"/>
                          <a:gd name="connsiteY296" fmla="*/ 2971952 h 3370881"/>
                          <a:gd name="connsiteX297" fmla="*/ 2326341 w 2657256"/>
                          <a:gd name="connsiteY297" fmla="*/ 2994364 h 3370881"/>
                          <a:gd name="connsiteX298" fmla="*/ 2317376 w 2657256"/>
                          <a:gd name="connsiteY298" fmla="*/ 3025740 h 3370881"/>
                          <a:gd name="connsiteX299" fmla="*/ 2303929 w 2657256"/>
                          <a:gd name="connsiteY299" fmla="*/ 3048152 h 3370881"/>
                          <a:gd name="connsiteX300" fmla="*/ 2290482 w 2657256"/>
                          <a:gd name="connsiteY300" fmla="*/ 3079529 h 3370881"/>
                          <a:gd name="connsiteX301" fmla="*/ 2272553 w 2657256"/>
                          <a:gd name="connsiteY301" fmla="*/ 3084011 h 3370881"/>
                          <a:gd name="connsiteX302" fmla="*/ 2259106 w 2657256"/>
                          <a:gd name="connsiteY302" fmla="*/ 3088493 h 3370881"/>
                          <a:gd name="connsiteX303" fmla="*/ 2241176 w 2657256"/>
                          <a:gd name="connsiteY303" fmla="*/ 3092976 h 3370881"/>
                          <a:gd name="connsiteX304" fmla="*/ 2209800 w 2657256"/>
                          <a:gd name="connsiteY304" fmla="*/ 3101940 h 3370881"/>
                          <a:gd name="connsiteX305" fmla="*/ 2205318 w 2657256"/>
                          <a:gd name="connsiteY305" fmla="*/ 3039187 h 3370881"/>
                          <a:gd name="connsiteX306" fmla="*/ 2218765 w 2657256"/>
                          <a:gd name="connsiteY306" fmla="*/ 3021258 h 3370881"/>
                          <a:gd name="connsiteX307" fmla="*/ 2245659 w 2657256"/>
                          <a:gd name="connsiteY307" fmla="*/ 2971952 h 3370881"/>
                          <a:gd name="connsiteX308" fmla="*/ 2268070 w 2657256"/>
                          <a:gd name="connsiteY308" fmla="*/ 2945058 h 3370881"/>
                          <a:gd name="connsiteX309" fmla="*/ 2298550 w 2657256"/>
                          <a:gd name="connsiteY309" fmla="*/ 2568540 h 3370881"/>
                          <a:gd name="connsiteX310" fmla="*/ 2284986 w 2657256"/>
                          <a:gd name="connsiteY310" fmla="*/ 2532681 h 3370881"/>
                          <a:gd name="connsiteX311" fmla="*/ 2293273 w 2657256"/>
                          <a:gd name="connsiteY311" fmla="*/ 2496653 h 3370881"/>
                          <a:gd name="connsiteX312" fmla="*/ 2278152 w 2657256"/>
                          <a:gd name="connsiteY312" fmla="*/ 2475178 h 3370881"/>
                          <a:gd name="connsiteX313" fmla="*/ 2245659 w 2657256"/>
                          <a:gd name="connsiteY313" fmla="*/ 2389247 h 3370881"/>
                          <a:gd name="connsiteX314" fmla="*/ 2195507 w 2657256"/>
                          <a:gd name="connsiteY314" fmla="*/ 2241328 h 3370881"/>
                          <a:gd name="connsiteX315" fmla="*/ 2083786 w 2657256"/>
                          <a:gd name="connsiteY315" fmla="*/ 2040300 h 3370881"/>
                          <a:gd name="connsiteX316" fmla="*/ 2048773 w 2657256"/>
                          <a:gd name="connsiteY316" fmla="*/ 2017971 h 3370881"/>
                          <a:gd name="connsiteX317" fmla="*/ 2074314 w 2657256"/>
                          <a:gd name="connsiteY317" fmla="*/ 2011967 h 3370881"/>
                          <a:gd name="connsiteX318" fmla="*/ 2034988 w 2657256"/>
                          <a:gd name="connsiteY318" fmla="*/ 2003764 h 3370881"/>
                          <a:gd name="connsiteX319" fmla="*/ 2026023 w 2657256"/>
                          <a:gd name="connsiteY319" fmla="*/ 2026176 h 3370881"/>
                          <a:gd name="connsiteX320" fmla="*/ 2021541 w 2657256"/>
                          <a:gd name="connsiteY320" fmla="*/ 2039623 h 3370881"/>
                          <a:gd name="connsiteX321" fmla="*/ 1999129 w 2657256"/>
                          <a:gd name="connsiteY321" fmla="*/ 2053070 h 3370881"/>
                          <a:gd name="connsiteX322" fmla="*/ 1990165 w 2657256"/>
                          <a:gd name="connsiteY322" fmla="*/ 2070999 h 3370881"/>
                          <a:gd name="connsiteX323" fmla="*/ 1967753 w 2657256"/>
                          <a:gd name="connsiteY323" fmla="*/ 2106858 h 3370881"/>
                          <a:gd name="connsiteX324" fmla="*/ 1981200 w 2657256"/>
                          <a:gd name="connsiteY324" fmla="*/ 2223399 h 3370881"/>
                          <a:gd name="connsiteX325" fmla="*/ 1994647 w 2657256"/>
                          <a:gd name="connsiteY325" fmla="*/ 2254776 h 3370881"/>
                          <a:gd name="connsiteX326" fmla="*/ 2003612 w 2657256"/>
                          <a:gd name="connsiteY326" fmla="*/ 2272705 h 3370881"/>
                          <a:gd name="connsiteX327" fmla="*/ 2026023 w 2657256"/>
                          <a:gd name="connsiteY327" fmla="*/ 2304081 h 3370881"/>
                          <a:gd name="connsiteX328" fmla="*/ 2043953 w 2657256"/>
                          <a:gd name="connsiteY328" fmla="*/ 2348905 h 3370881"/>
                          <a:gd name="connsiteX329" fmla="*/ 2061882 w 2657256"/>
                          <a:gd name="connsiteY329" fmla="*/ 2371317 h 3370881"/>
                          <a:gd name="connsiteX330" fmla="*/ 2088776 w 2657256"/>
                          <a:gd name="connsiteY330" fmla="*/ 2434070 h 3370881"/>
                          <a:gd name="connsiteX331" fmla="*/ 2102223 w 2657256"/>
                          <a:gd name="connsiteY331" fmla="*/ 2465446 h 3370881"/>
                          <a:gd name="connsiteX332" fmla="*/ 2106706 w 2657256"/>
                          <a:gd name="connsiteY332" fmla="*/ 2496823 h 3370881"/>
                          <a:gd name="connsiteX333" fmla="*/ 2124635 w 2657256"/>
                          <a:gd name="connsiteY333" fmla="*/ 2559576 h 3370881"/>
                          <a:gd name="connsiteX334" fmla="*/ 2138082 w 2657256"/>
                          <a:gd name="connsiteY334" fmla="*/ 2649223 h 3370881"/>
                          <a:gd name="connsiteX335" fmla="*/ 2147047 w 2657256"/>
                          <a:gd name="connsiteY335" fmla="*/ 2685081 h 3370881"/>
                          <a:gd name="connsiteX336" fmla="*/ 2151529 w 2657256"/>
                          <a:gd name="connsiteY336" fmla="*/ 2716458 h 3370881"/>
                          <a:gd name="connsiteX337" fmla="*/ 2160494 w 2657256"/>
                          <a:gd name="connsiteY337" fmla="*/ 2770246 h 3370881"/>
                          <a:gd name="connsiteX338" fmla="*/ 2156012 w 2657256"/>
                          <a:gd name="connsiteY338" fmla="*/ 2962987 h 3370881"/>
                          <a:gd name="connsiteX339" fmla="*/ 2138082 w 2657256"/>
                          <a:gd name="connsiteY339" fmla="*/ 3043670 h 3370881"/>
                          <a:gd name="connsiteX340" fmla="*/ 2133600 w 2657256"/>
                          <a:gd name="connsiteY340" fmla="*/ 3061599 h 3370881"/>
                          <a:gd name="connsiteX341" fmla="*/ 2120153 w 2657256"/>
                          <a:gd name="connsiteY341" fmla="*/ 3079529 h 3370881"/>
                          <a:gd name="connsiteX342" fmla="*/ 2111188 w 2657256"/>
                          <a:gd name="connsiteY342" fmla="*/ 3106423 h 3370881"/>
                          <a:gd name="connsiteX343" fmla="*/ 2088776 w 2657256"/>
                          <a:gd name="connsiteY343" fmla="*/ 3137799 h 3370881"/>
                          <a:gd name="connsiteX344" fmla="*/ 2075329 w 2657256"/>
                          <a:gd name="connsiteY344" fmla="*/ 3164693 h 3370881"/>
                          <a:gd name="connsiteX345" fmla="*/ 2061882 w 2657256"/>
                          <a:gd name="connsiteY345" fmla="*/ 3169176 h 3370881"/>
                          <a:gd name="connsiteX346" fmla="*/ 2021541 w 2657256"/>
                          <a:gd name="connsiteY346" fmla="*/ 3164693 h 3370881"/>
                          <a:gd name="connsiteX347" fmla="*/ 2012576 w 2657256"/>
                          <a:gd name="connsiteY347" fmla="*/ 3119870 h 3370881"/>
                          <a:gd name="connsiteX348" fmla="*/ 2048435 w 2657256"/>
                          <a:gd name="connsiteY348" fmla="*/ 3021258 h 3370881"/>
                          <a:gd name="connsiteX349" fmla="*/ 2048435 w 2657256"/>
                          <a:gd name="connsiteY349" fmla="*/ 3021258 h 3370881"/>
                          <a:gd name="connsiteX350" fmla="*/ 2061882 w 2657256"/>
                          <a:gd name="connsiteY350" fmla="*/ 2967470 h 3370881"/>
                          <a:gd name="connsiteX351" fmla="*/ 2070847 w 2657256"/>
                          <a:gd name="connsiteY351" fmla="*/ 2882305 h 3370881"/>
                          <a:gd name="connsiteX352" fmla="*/ 2066365 w 2657256"/>
                          <a:gd name="connsiteY352" fmla="*/ 2725423 h 3370881"/>
                          <a:gd name="connsiteX353" fmla="*/ 2043953 w 2657256"/>
                          <a:gd name="connsiteY353" fmla="*/ 2649223 h 3370881"/>
                          <a:gd name="connsiteX354" fmla="*/ 2030506 w 2657256"/>
                          <a:gd name="connsiteY354" fmla="*/ 2622329 h 3370881"/>
                          <a:gd name="connsiteX355" fmla="*/ 2017059 w 2657256"/>
                          <a:gd name="connsiteY355" fmla="*/ 2581987 h 3370881"/>
                          <a:gd name="connsiteX356" fmla="*/ 1981200 w 2657256"/>
                          <a:gd name="connsiteY356" fmla="*/ 2514752 h 3370881"/>
                          <a:gd name="connsiteX357" fmla="*/ 1972235 w 2657256"/>
                          <a:gd name="connsiteY357" fmla="*/ 2501305 h 3370881"/>
                          <a:gd name="connsiteX358" fmla="*/ 1958788 w 2657256"/>
                          <a:gd name="connsiteY358" fmla="*/ 2478893 h 3370881"/>
                          <a:gd name="connsiteX359" fmla="*/ 1905000 w 2657256"/>
                          <a:gd name="connsiteY359" fmla="*/ 2398211 h 3370881"/>
                          <a:gd name="connsiteX360" fmla="*/ 1882588 w 2657256"/>
                          <a:gd name="connsiteY360" fmla="*/ 2357870 h 3370881"/>
                          <a:gd name="connsiteX361" fmla="*/ 1869141 w 2657256"/>
                          <a:gd name="connsiteY361" fmla="*/ 2339940 h 3370881"/>
                          <a:gd name="connsiteX362" fmla="*/ 1806388 w 2657256"/>
                          <a:gd name="connsiteY362" fmla="*/ 2313046 h 3370881"/>
                          <a:gd name="connsiteX363" fmla="*/ 1779494 w 2657256"/>
                          <a:gd name="connsiteY363" fmla="*/ 2304081 h 3370881"/>
                          <a:gd name="connsiteX364" fmla="*/ 1752600 w 2657256"/>
                          <a:gd name="connsiteY364" fmla="*/ 2299599 h 3370881"/>
                          <a:gd name="connsiteX365" fmla="*/ 1680882 w 2657256"/>
                          <a:gd name="connsiteY365" fmla="*/ 2277187 h 3370881"/>
                          <a:gd name="connsiteX366" fmla="*/ 1719025 w 2657256"/>
                          <a:gd name="connsiteY366" fmla="*/ 2281331 h 3370881"/>
                          <a:gd name="connsiteX367" fmla="*/ 1756997 w 2657256"/>
                          <a:gd name="connsiteY367" fmla="*/ 2289450 h 3370881"/>
                          <a:gd name="connsiteX368" fmla="*/ 1656440 w 2657256"/>
                          <a:gd name="connsiteY368" fmla="*/ 2298583 h 3370881"/>
                          <a:gd name="connsiteX369" fmla="*/ 1537447 w 2657256"/>
                          <a:gd name="connsiteY369" fmla="*/ 2329960 h 3370881"/>
                          <a:gd name="connsiteX370" fmla="*/ 1571993 w 2657256"/>
                          <a:gd name="connsiteY370" fmla="*/ 2317957 h 3370881"/>
                          <a:gd name="connsiteX371" fmla="*/ 1509707 w 2657256"/>
                          <a:gd name="connsiteY371" fmla="*/ 2338926 h 3370881"/>
                          <a:gd name="connsiteX372" fmla="*/ 1500444 w 2657256"/>
                          <a:gd name="connsiteY372" fmla="*/ 2355271 h 3370881"/>
                          <a:gd name="connsiteX373" fmla="*/ 1402678 w 2657256"/>
                          <a:gd name="connsiteY373" fmla="*/ 2339641 h 3370881"/>
                          <a:gd name="connsiteX374" fmla="*/ 1322892 w 2657256"/>
                          <a:gd name="connsiteY374" fmla="*/ 2336952 h 3370881"/>
                          <a:gd name="connsiteX375" fmla="*/ 1199384 w 2657256"/>
                          <a:gd name="connsiteY375" fmla="*/ 2307041 h 3370881"/>
                          <a:gd name="connsiteX376" fmla="*/ 1066800 w 2657256"/>
                          <a:gd name="connsiteY376" fmla="*/ 2272705 h 3370881"/>
                          <a:gd name="connsiteX377" fmla="*/ 1030941 w 2657256"/>
                          <a:gd name="connsiteY377" fmla="*/ 2263740 h 3370881"/>
                          <a:gd name="connsiteX378" fmla="*/ 986118 w 2657256"/>
                          <a:gd name="connsiteY378" fmla="*/ 2241329 h 3370881"/>
                          <a:gd name="connsiteX379" fmla="*/ 968188 w 2657256"/>
                          <a:gd name="connsiteY379" fmla="*/ 2232364 h 3370881"/>
                          <a:gd name="connsiteX380" fmla="*/ 936812 w 2657256"/>
                          <a:gd name="connsiteY380" fmla="*/ 2214434 h 3370881"/>
                          <a:gd name="connsiteX381" fmla="*/ 905435 w 2657256"/>
                          <a:gd name="connsiteY381" fmla="*/ 2196505 h 3370881"/>
                          <a:gd name="connsiteX382" fmla="*/ 869576 w 2657256"/>
                          <a:gd name="connsiteY382" fmla="*/ 2209952 h 3370881"/>
                          <a:gd name="connsiteX383" fmla="*/ 856129 w 2657256"/>
                          <a:gd name="connsiteY383" fmla="*/ 2227881 h 3370881"/>
                          <a:gd name="connsiteX384" fmla="*/ 815788 w 2657256"/>
                          <a:gd name="connsiteY384" fmla="*/ 2268223 h 3370881"/>
                          <a:gd name="connsiteX385" fmla="*/ 788894 w 2657256"/>
                          <a:gd name="connsiteY385" fmla="*/ 2290634 h 3370881"/>
                          <a:gd name="connsiteX386" fmla="*/ 762000 w 2657256"/>
                          <a:gd name="connsiteY386" fmla="*/ 2313046 h 3370881"/>
                          <a:gd name="connsiteX387" fmla="*/ 753035 w 2657256"/>
                          <a:gd name="connsiteY387" fmla="*/ 2326493 h 3370881"/>
                          <a:gd name="connsiteX388" fmla="*/ 735106 w 2657256"/>
                          <a:gd name="connsiteY388" fmla="*/ 2339940 h 3370881"/>
                          <a:gd name="connsiteX389" fmla="*/ 712694 w 2657256"/>
                          <a:gd name="connsiteY389" fmla="*/ 2362352 h 3370881"/>
                          <a:gd name="connsiteX390" fmla="*/ 694765 w 2657256"/>
                          <a:gd name="connsiteY390" fmla="*/ 2375799 h 3370881"/>
                          <a:gd name="connsiteX391" fmla="*/ 681318 w 2657256"/>
                          <a:gd name="connsiteY391" fmla="*/ 2393729 h 3370881"/>
                          <a:gd name="connsiteX392" fmla="*/ 667870 w 2657256"/>
                          <a:gd name="connsiteY392" fmla="*/ 2402693 h 3370881"/>
                          <a:gd name="connsiteX393" fmla="*/ 623047 w 2657256"/>
                          <a:gd name="connsiteY393" fmla="*/ 2443034 h 3370881"/>
                          <a:gd name="connsiteX394" fmla="*/ 600635 w 2657256"/>
                          <a:gd name="connsiteY394" fmla="*/ 2474411 h 3370881"/>
                          <a:gd name="connsiteX395" fmla="*/ 587188 w 2657256"/>
                          <a:gd name="connsiteY395" fmla="*/ 2514752 h 3370881"/>
                          <a:gd name="connsiteX396" fmla="*/ 582706 w 2657256"/>
                          <a:gd name="connsiteY396" fmla="*/ 2546129 h 3370881"/>
                          <a:gd name="connsiteX397" fmla="*/ 596153 w 2657256"/>
                          <a:gd name="connsiteY397" fmla="*/ 2635776 h 3370881"/>
                          <a:gd name="connsiteX398" fmla="*/ 600635 w 2657256"/>
                          <a:gd name="connsiteY398" fmla="*/ 2653705 h 3370881"/>
                          <a:gd name="connsiteX399" fmla="*/ 609600 w 2657256"/>
                          <a:gd name="connsiteY399" fmla="*/ 2671634 h 3370881"/>
                          <a:gd name="connsiteX400" fmla="*/ 614082 w 2657256"/>
                          <a:gd name="connsiteY400" fmla="*/ 2689564 h 3370881"/>
                          <a:gd name="connsiteX401" fmla="*/ 623047 w 2657256"/>
                          <a:gd name="connsiteY401" fmla="*/ 2711976 h 3370881"/>
                          <a:gd name="connsiteX402" fmla="*/ 627529 w 2657256"/>
                          <a:gd name="connsiteY402" fmla="*/ 2734387 h 3370881"/>
                          <a:gd name="connsiteX403" fmla="*/ 640976 w 2657256"/>
                          <a:gd name="connsiteY403" fmla="*/ 2765764 h 3370881"/>
                          <a:gd name="connsiteX404" fmla="*/ 645459 w 2657256"/>
                          <a:gd name="connsiteY404" fmla="*/ 2779211 h 3370881"/>
                          <a:gd name="connsiteX405" fmla="*/ 658906 w 2657256"/>
                          <a:gd name="connsiteY405" fmla="*/ 2801623 h 3370881"/>
                          <a:gd name="connsiteX406" fmla="*/ 676835 w 2657256"/>
                          <a:gd name="connsiteY406" fmla="*/ 2864376 h 3370881"/>
                          <a:gd name="connsiteX407" fmla="*/ 690282 w 2657256"/>
                          <a:gd name="connsiteY407" fmla="*/ 2895752 h 3370881"/>
                          <a:gd name="connsiteX408" fmla="*/ 699247 w 2657256"/>
                          <a:gd name="connsiteY408" fmla="*/ 2940576 h 3370881"/>
                          <a:gd name="connsiteX409" fmla="*/ 703729 w 2657256"/>
                          <a:gd name="connsiteY409" fmla="*/ 2967470 h 3370881"/>
                          <a:gd name="connsiteX410" fmla="*/ 717176 w 2657256"/>
                          <a:gd name="connsiteY410" fmla="*/ 2994364 h 3370881"/>
                          <a:gd name="connsiteX411" fmla="*/ 735106 w 2657256"/>
                          <a:gd name="connsiteY411" fmla="*/ 3052634 h 3370881"/>
                          <a:gd name="connsiteX412" fmla="*/ 739588 w 2657256"/>
                          <a:gd name="connsiteY412" fmla="*/ 3079529 h 3370881"/>
                          <a:gd name="connsiteX413" fmla="*/ 762000 w 2657256"/>
                          <a:gd name="connsiteY413" fmla="*/ 3142281 h 3370881"/>
                          <a:gd name="connsiteX414" fmla="*/ 766482 w 2657256"/>
                          <a:gd name="connsiteY414" fmla="*/ 3231929 h 3370881"/>
                          <a:gd name="connsiteX415" fmla="*/ 770965 w 2657256"/>
                          <a:gd name="connsiteY415" fmla="*/ 3254340 h 3370881"/>
                          <a:gd name="connsiteX416" fmla="*/ 775447 w 2657256"/>
                          <a:gd name="connsiteY416" fmla="*/ 3285717 h 3370881"/>
                          <a:gd name="connsiteX417" fmla="*/ 748553 w 2657256"/>
                          <a:gd name="connsiteY417" fmla="*/ 3335023 h 3370881"/>
                          <a:gd name="connsiteX418" fmla="*/ 721659 w 2657256"/>
                          <a:gd name="connsiteY418" fmla="*/ 3343987 h 3370881"/>
                          <a:gd name="connsiteX419" fmla="*/ 708212 w 2657256"/>
                          <a:gd name="connsiteY419" fmla="*/ 3348470 h 3370881"/>
                          <a:gd name="connsiteX420" fmla="*/ 623047 w 2657256"/>
                          <a:gd name="connsiteY420" fmla="*/ 3330540 h 3370881"/>
                          <a:gd name="connsiteX421" fmla="*/ 609600 w 2657256"/>
                          <a:gd name="connsiteY421" fmla="*/ 3308129 h 3370881"/>
                          <a:gd name="connsiteX422" fmla="*/ 591670 w 2657256"/>
                          <a:gd name="connsiteY422" fmla="*/ 3267787 h 3370881"/>
                          <a:gd name="connsiteX423" fmla="*/ 560294 w 2657256"/>
                          <a:gd name="connsiteY423" fmla="*/ 3209517 h 3370881"/>
                          <a:gd name="connsiteX424" fmla="*/ 551329 w 2657256"/>
                          <a:gd name="connsiteY424" fmla="*/ 3196070 h 3370881"/>
                          <a:gd name="connsiteX425" fmla="*/ 528918 w 2657256"/>
                          <a:gd name="connsiteY425" fmla="*/ 3173658 h 3370881"/>
                          <a:gd name="connsiteX426" fmla="*/ 519953 w 2657256"/>
                          <a:gd name="connsiteY426" fmla="*/ 3128834 h 3370881"/>
                          <a:gd name="connsiteX427" fmla="*/ 524435 w 2657256"/>
                          <a:gd name="connsiteY427" fmla="*/ 3101940 h 3370881"/>
                          <a:gd name="connsiteX428" fmla="*/ 528918 w 2657256"/>
                          <a:gd name="connsiteY428" fmla="*/ 3088493 h 3370881"/>
                          <a:gd name="connsiteX429" fmla="*/ 542365 w 2657256"/>
                          <a:gd name="connsiteY429" fmla="*/ 3052634 h 3370881"/>
                          <a:gd name="connsiteX430" fmla="*/ 484094 w 2657256"/>
                          <a:gd name="connsiteY430" fmla="*/ 2886787 h 3370881"/>
                          <a:gd name="connsiteX431" fmla="*/ 443753 w 2657256"/>
                          <a:gd name="connsiteY431" fmla="*/ 2779211 h 3370881"/>
                          <a:gd name="connsiteX432" fmla="*/ 439270 w 2657256"/>
                          <a:gd name="connsiteY432" fmla="*/ 2752317 h 3370881"/>
                          <a:gd name="connsiteX433" fmla="*/ 430306 w 2657256"/>
                          <a:gd name="connsiteY433" fmla="*/ 2716458 h 3370881"/>
                          <a:gd name="connsiteX434" fmla="*/ 425823 w 2657256"/>
                          <a:gd name="connsiteY434" fmla="*/ 2680599 h 3370881"/>
                          <a:gd name="connsiteX435" fmla="*/ 398929 w 2657256"/>
                          <a:gd name="connsiteY435" fmla="*/ 2599917 h 3370881"/>
                          <a:gd name="connsiteX436" fmla="*/ 385482 w 2657256"/>
                          <a:gd name="connsiteY436" fmla="*/ 2568540 h 3370881"/>
                          <a:gd name="connsiteX437" fmla="*/ 381000 w 2657256"/>
                          <a:gd name="connsiteY437" fmla="*/ 2550611 h 3370881"/>
                          <a:gd name="connsiteX438" fmla="*/ 372035 w 2657256"/>
                          <a:gd name="connsiteY438" fmla="*/ 2483376 h 3370881"/>
                          <a:gd name="connsiteX439" fmla="*/ 367553 w 2657256"/>
                          <a:gd name="connsiteY439" fmla="*/ 2469929 h 3370881"/>
                          <a:gd name="connsiteX440" fmla="*/ 407894 w 2657256"/>
                          <a:gd name="connsiteY440" fmla="*/ 2451999 h 3370881"/>
                          <a:gd name="connsiteX441" fmla="*/ 515470 w 2657256"/>
                          <a:gd name="connsiteY441" fmla="*/ 2407176 h 3370881"/>
                          <a:gd name="connsiteX442" fmla="*/ 578223 w 2657256"/>
                          <a:gd name="connsiteY442" fmla="*/ 2353387 h 3370881"/>
                          <a:gd name="connsiteX443" fmla="*/ 587188 w 2657256"/>
                          <a:gd name="connsiteY443" fmla="*/ 2330976 h 3370881"/>
                          <a:gd name="connsiteX444" fmla="*/ 614082 w 2657256"/>
                          <a:gd name="connsiteY444" fmla="*/ 2254776 h 3370881"/>
                          <a:gd name="connsiteX445" fmla="*/ 649941 w 2657256"/>
                          <a:gd name="connsiteY445" fmla="*/ 2200987 h 3370881"/>
                          <a:gd name="connsiteX446" fmla="*/ 690282 w 2657256"/>
                          <a:gd name="connsiteY446" fmla="*/ 2174093 h 3370881"/>
                          <a:gd name="connsiteX447" fmla="*/ 703729 w 2657256"/>
                          <a:gd name="connsiteY447" fmla="*/ 2165129 h 3370881"/>
                          <a:gd name="connsiteX448" fmla="*/ 739588 w 2657256"/>
                          <a:gd name="connsiteY448" fmla="*/ 2147199 h 3370881"/>
                          <a:gd name="connsiteX449" fmla="*/ 708212 w 2657256"/>
                          <a:gd name="connsiteY449" fmla="*/ 2187540 h 3370881"/>
                          <a:gd name="connsiteX450" fmla="*/ 654423 w 2657256"/>
                          <a:gd name="connsiteY450" fmla="*/ 2241329 h 3370881"/>
                          <a:gd name="connsiteX451" fmla="*/ 636494 w 2657256"/>
                          <a:gd name="connsiteY451" fmla="*/ 2259258 h 3370881"/>
                          <a:gd name="connsiteX452" fmla="*/ 614082 w 2657256"/>
                          <a:gd name="connsiteY452" fmla="*/ 2286152 h 3370881"/>
                          <a:gd name="connsiteX453" fmla="*/ 592179 w 2657256"/>
                          <a:gd name="connsiteY453" fmla="*/ 2282347 h 3370881"/>
                          <a:gd name="connsiteX454" fmla="*/ 555980 w 2657256"/>
                          <a:gd name="connsiteY454" fmla="*/ 2313892 h 3370881"/>
                          <a:gd name="connsiteX455" fmla="*/ 524435 w 2657256"/>
                          <a:gd name="connsiteY455" fmla="*/ 2348905 h 3370881"/>
                          <a:gd name="connsiteX456" fmla="*/ 502023 w 2657256"/>
                          <a:gd name="connsiteY456" fmla="*/ 2362352 h 3370881"/>
                          <a:gd name="connsiteX457" fmla="*/ 461682 w 2657256"/>
                          <a:gd name="connsiteY457" fmla="*/ 2389246 h 3370881"/>
                          <a:gd name="connsiteX458" fmla="*/ 448235 w 2657256"/>
                          <a:gd name="connsiteY458" fmla="*/ 2398211 h 3370881"/>
                          <a:gd name="connsiteX459" fmla="*/ 430306 w 2657256"/>
                          <a:gd name="connsiteY459" fmla="*/ 2407176 h 3370881"/>
                          <a:gd name="connsiteX460" fmla="*/ 412376 w 2657256"/>
                          <a:gd name="connsiteY460" fmla="*/ 2420623 h 3370881"/>
                          <a:gd name="connsiteX461" fmla="*/ 389965 w 2657256"/>
                          <a:gd name="connsiteY461" fmla="*/ 2429587 h 3370881"/>
                          <a:gd name="connsiteX462" fmla="*/ 372035 w 2657256"/>
                          <a:gd name="connsiteY462" fmla="*/ 2443034 h 3370881"/>
                          <a:gd name="connsiteX463" fmla="*/ 318247 w 2657256"/>
                          <a:gd name="connsiteY463" fmla="*/ 2474411 h 3370881"/>
                          <a:gd name="connsiteX464" fmla="*/ 304800 w 2657256"/>
                          <a:gd name="connsiteY464" fmla="*/ 2492340 h 3370881"/>
                          <a:gd name="connsiteX465" fmla="*/ 282388 w 2657256"/>
                          <a:gd name="connsiteY465" fmla="*/ 2519234 h 3370881"/>
                          <a:gd name="connsiteX466" fmla="*/ 295835 w 2657256"/>
                          <a:gd name="connsiteY466" fmla="*/ 2815070 h 3370881"/>
                          <a:gd name="connsiteX467" fmla="*/ 300318 w 2657256"/>
                          <a:gd name="connsiteY467" fmla="*/ 2837481 h 3370881"/>
                          <a:gd name="connsiteX468" fmla="*/ 304800 w 2657256"/>
                          <a:gd name="connsiteY468" fmla="*/ 2868858 h 3370881"/>
                          <a:gd name="connsiteX469" fmla="*/ 309282 w 2657256"/>
                          <a:gd name="connsiteY469" fmla="*/ 2927129 h 3370881"/>
                          <a:gd name="connsiteX470" fmla="*/ 322729 w 2657256"/>
                          <a:gd name="connsiteY470" fmla="*/ 2985399 h 3370881"/>
                          <a:gd name="connsiteX471" fmla="*/ 327212 w 2657256"/>
                          <a:gd name="connsiteY471" fmla="*/ 3012293 h 3370881"/>
                          <a:gd name="connsiteX472" fmla="*/ 331694 w 2657256"/>
                          <a:gd name="connsiteY472" fmla="*/ 3043670 h 3370881"/>
                          <a:gd name="connsiteX473" fmla="*/ 345141 w 2657256"/>
                          <a:gd name="connsiteY473" fmla="*/ 3070564 h 3370881"/>
                          <a:gd name="connsiteX474" fmla="*/ 367553 w 2657256"/>
                          <a:gd name="connsiteY474" fmla="*/ 3124352 h 3370881"/>
                          <a:gd name="connsiteX475" fmla="*/ 381000 w 2657256"/>
                          <a:gd name="connsiteY475" fmla="*/ 3182623 h 3370881"/>
                          <a:gd name="connsiteX476" fmla="*/ 389965 w 2657256"/>
                          <a:gd name="connsiteY476" fmla="*/ 3196070 h 3370881"/>
                          <a:gd name="connsiteX477" fmla="*/ 394447 w 2657256"/>
                          <a:gd name="connsiteY477" fmla="*/ 3213999 h 3370881"/>
                          <a:gd name="connsiteX478" fmla="*/ 412376 w 2657256"/>
                          <a:gd name="connsiteY478" fmla="*/ 3245376 h 3370881"/>
                          <a:gd name="connsiteX479" fmla="*/ 416859 w 2657256"/>
                          <a:gd name="connsiteY479" fmla="*/ 3258823 h 3370881"/>
                          <a:gd name="connsiteX480" fmla="*/ 425823 w 2657256"/>
                          <a:gd name="connsiteY480" fmla="*/ 3272270 h 3370881"/>
                          <a:gd name="connsiteX481" fmla="*/ 439270 w 2657256"/>
                          <a:gd name="connsiteY481" fmla="*/ 3303646 h 3370881"/>
                          <a:gd name="connsiteX482" fmla="*/ 439270 w 2657256"/>
                          <a:gd name="connsiteY482" fmla="*/ 3352952 h 3370881"/>
                          <a:gd name="connsiteX483" fmla="*/ 430306 w 2657256"/>
                          <a:gd name="connsiteY483" fmla="*/ 3366399 h 3370881"/>
                          <a:gd name="connsiteX484" fmla="*/ 412376 w 2657256"/>
                          <a:gd name="connsiteY484" fmla="*/ 3370881 h 3370881"/>
                          <a:gd name="connsiteX485" fmla="*/ 295835 w 2657256"/>
                          <a:gd name="connsiteY485" fmla="*/ 3357434 h 3370881"/>
                          <a:gd name="connsiteX486" fmla="*/ 264459 w 2657256"/>
                          <a:gd name="connsiteY486" fmla="*/ 3276752 h 3370881"/>
                          <a:gd name="connsiteX487" fmla="*/ 259976 w 2657256"/>
                          <a:gd name="connsiteY487" fmla="*/ 3240893 h 3370881"/>
                          <a:gd name="connsiteX488" fmla="*/ 246529 w 2657256"/>
                          <a:gd name="connsiteY488" fmla="*/ 3178140 h 3370881"/>
                          <a:gd name="connsiteX489" fmla="*/ 237565 w 2657256"/>
                          <a:gd name="connsiteY489" fmla="*/ 3084011 h 3370881"/>
                          <a:gd name="connsiteX490" fmla="*/ 228600 w 2657256"/>
                          <a:gd name="connsiteY490" fmla="*/ 3057117 h 3370881"/>
                          <a:gd name="connsiteX491" fmla="*/ 219635 w 2657256"/>
                          <a:gd name="connsiteY491" fmla="*/ 3021258 h 3370881"/>
                          <a:gd name="connsiteX492" fmla="*/ 206188 w 2657256"/>
                          <a:gd name="connsiteY492" fmla="*/ 2980917 h 3370881"/>
                          <a:gd name="connsiteX493" fmla="*/ 201706 w 2657256"/>
                          <a:gd name="connsiteY493" fmla="*/ 2949540 h 3370881"/>
                          <a:gd name="connsiteX494" fmla="*/ 197223 w 2657256"/>
                          <a:gd name="connsiteY494" fmla="*/ 2927129 h 3370881"/>
                          <a:gd name="connsiteX495" fmla="*/ 192741 w 2657256"/>
                          <a:gd name="connsiteY495" fmla="*/ 2891270 h 3370881"/>
                          <a:gd name="connsiteX496" fmla="*/ 188259 w 2657256"/>
                          <a:gd name="connsiteY496" fmla="*/ 2850929 h 3370881"/>
                          <a:gd name="connsiteX497" fmla="*/ 179294 w 2657256"/>
                          <a:gd name="connsiteY497" fmla="*/ 2824034 h 3370881"/>
                          <a:gd name="connsiteX498" fmla="*/ 165847 w 2657256"/>
                          <a:gd name="connsiteY498" fmla="*/ 2774729 h 3370881"/>
                          <a:gd name="connsiteX499" fmla="*/ 161365 w 2657256"/>
                          <a:gd name="connsiteY499" fmla="*/ 2747834 h 3370881"/>
                          <a:gd name="connsiteX500" fmla="*/ 156882 w 2657256"/>
                          <a:gd name="connsiteY500" fmla="*/ 2559576 h 3370881"/>
                          <a:gd name="connsiteX501" fmla="*/ 152400 w 2657256"/>
                          <a:gd name="connsiteY501" fmla="*/ 2519234 h 3370881"/>
                          <a:gd name="connsiteX502" fmla="*/ 118035 w 2657256"/>
                          <a:gd name="connsiteY502" fmla="*/ 2400004 h 3370881"/>
                          <a:gd name="connsiteX503" fmla="*/ 117048 w 2657256"/>
                          <a:gd name="connsiteY503" fmla="*/ 2344423 h 3370881"/>
                          <a:gd name="connsiteX504" fmla="*/ 100106 w 2657256"/>
                          <a:gd name="connsiteY504" fmla="*/ 2330976 h 3370881"/>
                          <a:gd name="connsiteX505" fmla="*/ 138953 w 2657256"/>
                          <a:gd name="connsiteY505" fmla="*/ 2313046 h 3370881"/>
                          <a:gd name="connsiteX506" fmla="*/ 152400 w 2657256"/>
                          <a:gd name="connsiteY506" fmla="*/ 2304081 h 3370881"/>
                          <a:gd name="connsiteX507" fmla="*/ 170329 w 2657256"/>
                          <a:gd name="connsiteY507" fmla="*/ 2259258 h 3370881"/>
                          <a:gd name="connsiteX508" fmla="*/ 188259 w 2657256"/>
                          <a:gd name="connsiteY508" fmla="*/ 2223399 h 3370881"/>
                          <a:gd name="connsiteX509" fmla="*/ 206188 w 2657256"/>
                          <a:gd name="connsiteY509" fmla="*/ 2187540 h 3370881"/>
                          <a:gd name="connsiteX510" fmla="*/ 210670 w 2657256"/>
                          <a:gd name="connsiteY510" fmla="*/ 2174093 h 3370881"/>
                          <a:gd name="connsiteX511" fmla="*/ 219635 w 2657256"/>
                          <a:gd name="connsiteY511" fmla="*/ 2115823 h 3370881"/>
                          <a:gd name="connsiteX512" fmla="*/ 210670 w 2657256"/>
                          <a:gd name="connsiteY512" fmla="*/ 1958940 h 3370881"/>
                          <a:gd name="connsiteX513" fmla="*/ 192741 w 2657256"/>
                          <a:gd name="connsiteY513" fmla="*/ 1923081 h 3370881"/>
                          <a:gd name="connsiteX514" fmla="*/ 179294 w 2657256"/>
                          <a:gd name="connsiteY514" fmla="*/ 1891705 h 3370881"/>
                          <a:gd name="connsiteX515" fmla="*/ 165847 w 2657256"/>
                          <a:gd name="connsiteY515" fmla="*/ 1864811 h 3370881"/>
                          <a:gd name="connsiteX516" fmla="*/ 152400 w 2657256"/>
                          <a:gd name="connsiteY516" fmla="*/ 1833434 h 3370881"/>
                          <a:gd name="connsiteX517" fmla="*/ 143435 w 2657256"/>
                          <a:gd name="connsiteY517" fmla="*/ 1819987 h 3370881"/>
                          <a:gd name="connsiteX518" fmla="*/ 107576 w 2657256"/>
                          <a:gd name="connsiteY518" fmla="*/ 1784129 h 3370881"/>
                          <a:gd name="connsiteX519" fmla="*/ 94129 w 2657256"/>
                          <a:gd name="connsiteY519" fmla="*/ 1779646 h 3370881"/>
                          <a:gd name="connsiteX520" fmla="*/ 71718 w 2657256"/>
                          <a:gd name="connsiteY520" fmla="*/ 1770681 h 3370881"/>
                          <a:gd name="connsiteX521" fmla="*/ 58270 w 2657256"/>
                          <a:gd name="connsiteY521" fmla="*/ 1761717 h 3370881"/>
                          <a:gd name="connsiteX522" fmla="*/ 26894 w 2657256"/>
                          <a:gd name="connsiteY522" fmla="*/ 1730340 h 3370881"/>
                          <a:gd name="connsiteX523" fmla="*/ 0 w 2657256"/>
                          <a:gd name="connsiteY523" fmla="*/ 1707929 h 3370881"/>
                          <a:gd name="connsiteX0" fmla="*/ 0 w 2657256"/>
                          <a:gd name="connsiteY0" fmla="*/ 1707929 h 3370881"/>
                          <a:gd name="connsiteX1" fmla="*/ 22412 w 2657256"/>
                          <a:gd name="connsiteY1" fmla="*/ 1698964 h 3370881"/>
                          <a:gd name="connsiteX2" fmla="*/ 31376 w 2657256"/>
                          <a:gd name="connsiteY2" fmla="*/ 1681034 h 3370881"/>
                          <a:gd name="connsiteX3" fmla="*/ 44823 w 2657256"/>
                          <a:gd name="connsiteY3" fmla="*/ 1672070 h 3370881"/>
                          <a:gd name="connsiteX4" fmla="*/ 58270 w 2657256"/>
                          <a:gd name="connsiteY4" fmla="*/ 1654140 h 3370881"/>
                          <a:gd name="connsiteX5" fmla="*/ 76200 w 2657256"/>
                          <a:gd name="connsiteY5" fmla="*/ 1645176 h 3370881"/>
                          <a:gd name="connsiteX6" fmla="*/ 98612 w 2657256"/>
                          <a:gd name="connsiteY6" fmla="*/ 1636211 h 3370881"/>
                          <a:gd name="connsiteX7" fmla="*/ 125506 w 2657256"/>
                          <a:gd name="connsiteY7" fmla="*/ 1627246 h 3370881"/>
                          <a:gd name="connsiteX8" fmla="*/ 152400 w 2657256"/>
                          <a:gd name="connsiteY8" fmla="*/ 1609317 h 3370881"/>
                          <a:gd name="connsiteX9" fmla="*/ 170329 w 2657256"/>
                          <a:gd name="connsiteY9" fmla="*/ 1600352 h 3370881"/>
                          <a:gd name="connsiteX10" fmla="*/ 188259 w 2657256"/>
                          <a:gd name="connsiteY10" fmla="*/ 1582423 h 3370881"/>
                          <a:gd name="connsiteX11" fmla="*/ 228600 w 2657256"/>
                          <a:gd name="connsiteY11" fmla="*/ 1564493 h 3370881"/>
                          <a:gd name="connsiteX12" fmla="*/ 255494 w 2657256"/>
                          <a:gd name="connsiteY12" fmla="*/ 1546564 h 3370881"/>
                          <a:gd name="connsiteX13" fmla="*/ 300318 w 2657256"/>
                          <a:gd name="connsiteY13" fmla="*/ 1524152 h 3370881"/>
                          <a:gd name="connsiteX14" fmla="*/ 313765 w 2657256"/>
                          <a:gd name="connsiteY14" fmla="*/ 1515187 h 3370881"/>
                          <a:gd name="connsiteX15" fmla="*/ 340659 w 2657256"/>
                          <a:gd name="connsiteY15" fmla="*/ 1510705 h 3370881"/>
                          <a:gd name="connsiteX16" fmla="*/ 363070 w 2657256"/>
                          <a:gd name="connsiteY16" fmla="*/ 1506223 h 3370881"/>
                          <a:gd name="connsiteX17" fmla="*/ 389965 w 2657256"/>
                          <a:gd name="connsiteY17" fmla="*/ 1501740 h 3370881"/>
                          <a:gd name="connsiteX18" fmla="*/ 425823 w 2657256"/>
                          <a:gd name="connsiteY18" fmla="*/ 1497258 h 3370881"/>
                          <a:gd name="connsiteX19" fmla="*/ 470647 w 2657256"/>
                          <a:gd name="connsiteY19" fmla="*/ 1488293 h 3370881"/>
                          <a:gd name="connsiteX20" fmla="*/ 515470 w 2657256"/>
                          <a:gd name="connsiteY20" fmla="*/ 1479329 h 3370881"/>
                          <a:gd name="connsiteX21" fmla="*/ 528918 w 2657256"/>
                          <a:gd name="connsiteY21" fmla="*/ 1470364 h 3370881"/>
                          <a:gd name="connsiteX22" fmla="*/ 600635 w 2657256"/>
                          <a:gd name="connsiteY22" fmla="*/ 1456917 h 3370881"/>
                          <a:gd name="connsiteX23" fmla="*/ 690282 w 2657256"/>
                          <a:gd name="connsiteY23" fmla="*/ 1447952 h 3370881"/>
                          <a:gd name="connsiteX24" fmla="*/ 793376 w 2657256"/>
                          <a:gd name="connsiteY24" fmla="*/ 1452434 h 3370881"/>
                          <a:gd name="connsiteX25" fmla="*/ 874059 w 2657256"/>
                          <a:gd name="connsiteY25" fmla="*/ 1465881 h 3370881"/>
                          <a:gd name="connsiteX26" fmla="*/ 914400 w 2657256"/>
                          <a:gd name="connsiteY26" fmla="*/ 1470364 h 3370881"/>
                          <a:gd name="connsiteX27" fmla="*/ 1030941 w 2657256"/>
                          <a:gd name="connsiteY27" fmla="*/ 1483811 h 3370881"/>
                          <a:gd name="connsiteX28" fmla="*/ 1151965 w 2657256"/>
                          <a:gd name="connsiteY28" fmla="*/ 1492776 h 3370881"/>
                          <a:gd name="connsiteX29" fmla="*/ 1281953 w 2657256"/>
                          <a:gd name="connsiteY29" fmla="*/ 1501740 h 3370881"/>
                          <a:gd name="connsiteX30" fmla="*/ 1465729 w 2657256"/>
                          <a:gd name="connsiteY30" fmla="*/ 1497258 h 3370881"/>
                          <a:gd name="connsiteX31" fmla="*/ 1510553 w 2657256"/>
                          <a:gd name="connsiteY31" fmla="*/ 1492776 h 3370881"/>
                          <a:gd name="connsiteX32" fmla="*/ 1582270 w 2657256"/>
                          <a:gd name="connsiteY32" fmla="*/ 1461399 h 3370881"/>
                          <a:gd name="connsiteX33" fmla="*/ 1604682 w 2657256"/>
                          <a:gd name="connsiteY33" fmla="*/ 1456917 h 3370881"/>
                          <a:gd name="connsiteX34" fmla="*/ 1622612 w 2657256"/>
                          <a:gd name="connsiteY34" fmla="*/ 1447952 h 3370881"/>
                          <a:gd name="connsiteX35" fmla="*/ 1645023 w 2657256"/>
                          <a:gd name="connsiteY35" fmla="*/ 1438987 h 3370881"/>
                          <a:gd name="connsiteX36" fmla="*/ 1662953 w 2657256"/>
                          <a:gd name="connsiteY36" fmla="*/ 1425540 h 3370881"/>
                          <a:gd name="connsiteX37" fmla="*/ 1698812 w 2657256"/>
                          <a:gd name="connsiteY37" fmla="*/ 1407611 h 3370881"/>
                          <a:gd name="connsiteX38" fmla="*/ 1739153 w 2657256"/>
                          <a:gd name="connsiteY38" fmla="*/ 1380717 h 3370881"/>
                          <a:gd name="connsiteX39" fmla="*/ 1752600 w 2657256"/>
                          <a:gd name="connsiteY39" fmla="*/ 1367270 h 3370881"/>
                          <a:gd name="connsiteX40" fmla="*/ 1775012 w 2657256"/>
                          <a:gd name="connsiteY40" fmla="*/ 1353823 h 3370881"/>
                          <a:gd name="connsiteX41" fmla="*/ 1797423 w 2657256"/>
                          <a:gd name="connsiteY41" fmla="*/ 1335893 h 3370881"/>
                          <a:gd name="connsiteX42" fmla="*/ 1810870 w 2657256"/>
                          <a:gd name="connsiteY42" fmla="*/ 1304517 h 3370881"/>
                          <a:gd name="connsiteX43" fmla="*/ 1815353 w 2657256"/>
                          <a:gd name="connsiteY43" fmla="*/ 1291070 h 3370881"/>
                          <a:gd name="connsiteX44" fmla="*/ 1801906 w 2657256"/>
                          <a:gd name="connsiteY44" fmla="*/ 1138670 h 3370881"/>
                          <a:gd name="connsiteX45" fmla="*/ 1792941 w 2657256"/>
                          <a:gd name="connsiteY45" fmla="*/ 1125223 h 3370881"/>
                          <a:gd name="connsiteX46" fmla="*/ 1757082 w 2657256"/>
                          <a:gd name="connsiteY46" fmla="*/ 1093846 h 3370881"/>
                          <a:gd name="connsiteX47" fmla="*/ 1730188 w 2657256"/>
                          <a:gd name="connsiteY47" fmla="*/ 1066952 h 3370881"/>
                          <a:gd name="connsiteX48" fmla="*/ 1703294 w 2657256"/>
                          <a:gd name="connsiteY48" fmla="*/ 1049023 h 3370881"/>
                          <a:gd name="connsiteX49" fmla="*/ 1622612 w 2657256"/>
                          <a:gd name="connsiteY49" fmla="*/ 1053505 h 3370881"/>
                          <a:gd name="connsiteX50" fmla="*/ 1595718 w 2657256"/>
                          <a:gd name="connsiteY50" fmla="*/ 1062470 h 3370881"/>
                          <a:gd name="connsiteX51" fmla="*/ 1573306 w 2657256"/>
                          <a:gd name="connsiteY51" fmla="*/ 1066952 h 3370881"/>
                          <a:gd name="connsiteX52" fmla="*/ 1453385 w 2657256"/>
                          <a:gd name="connsiteY52" fmla="*/ 1082761 h 3370881"/>
                          <a:gd name="connsiteX53" fmla="*/ 1326776 w 2657256"/>
                          <a:gd name="connsiteY53" fmla="*/ 1062470 h 3370881"/>
                          <a:gd name="connsiteX54" fmla="*/ 1308847 w 2657256"/>
                          <a:gd name="connsiteY54" fmla="*/ 1057987 h 3370881"/>
                          <a:gd name="connsiteX55" fmla="*/ 1277470 w 2657256"/>
                          <a:gd name="connsiteY55" fmla="*/ 1053505 h 3370881"/>
                          <a:gd name="connsiteX56" fmla="*/ 1259541 w 2657256"/>
                          <a:gd name="connsiteY56" fmla="*/ 1049023 h 3370881"/>
                          <a:gd name="connsiteX57" fmla="*/ 1232647 w 2657256"/>
                          <a:gd name="connsiteY57" fmla="*/ 1044540 h 3370881"/>
                          <a:gd name="connsiteX58" fmla="*/ 1053353 w 2657256"/>
                          <a:gd name="connsiteY58" fmla="*/ 1049023 h 3370881"/>
                          <a:gd name="connsiteX59" fmla="*/ 1035423 w 2657256"/>
                          <a:gd name="connsiteY59" fmla="*/ 1053505 h 3370881"/>
                          <a:gd name="connsiteX60" fmla="*/ 1008529 w 2657256"/>
                          <a:gd name="connsiteY60" fmla="*/ 1057987 h 3370881"/>
                          <a:gd name="connsiteX61" fmla="*/ 995082 w 2657256"/>
                          <a:gd name="connsiteY61" fmla="*/ 1062470 h 3370881"/>
                          <a:gd name="connsiteX62" fmla="*/ 945776 w 2657256"/>
                          <a:gd name="connsiteY62" fmla="*/ 1031093 h 3370881"/>
                          <a:gd name="connsiteX63" fmla="*/ 941294 w 2657256"/>
                          <a:gd name="connsiteY63" fmla="*/ 1017646 h 3370881"/>
                          <a:gd name="connsiteX64" fmla="*/ 932329 w 2657256"/>
                          <a:gd name="connsiteY64" fmla="*/ 919034 h 3370881"/>
                          <a:gd name="connsiteX65" fmla="*/ 914400 w 2657256"/>
                          <a:gd name="connsiteY65" fmla="*/ 901105 h 3370881"/>
                          <a:gd name="connsiteX66" fmla="*/ 918882 w 2657256"/>
                          <a:gd name="connsiteY66" fmla="*/ 869729 h 3370881"/>
                          <a:gd name="connsiteX67" fmla="*/ 941294 w 2657256"/>
                          <a:gd name="connsiteY67" fmla="*/ 865246 h 3370881"/>
                          <a:gd name="connsiteX68" fmla="*/ 959223 w 2657256"/>
                          <a:gd name="connsiteY68" fmla="*/ 851799 h 3370881"/>
                          <a:gd name="connsiteX69" fmla="*/ 990600 w 2657256"/>
                          <a:gd name="connsiteY69" fmla="*/ 847317 h 3370881"/>
                          <a:gd name="connsiteX70" fmla="*/ 1129553 w 2657256"/>
                          <a:gd name="connsiteY70" fmla="*/ 838352 h 3370881"/>
                          <a:gd name="connsiteX71" fmla="*/ 1147482 w 2657256"/>
                          <a:gd name="connsiteY71" fmla="*/ 829387 h 3370881"/>
                          <a:gd name="connsiteX72" fmla="*/ 1178859 w 2657256"/>
                          <a:gd name="connsiteY72" fmla="*/ 806976 h 3370881"/>
                          <a:gd name="connsiteX73" fmla="*/ 1192306 w 2657256"/>
                          <a:gd name="connsiteY73" fmla="*/ 793529 h 3370881"/>
                          <a:gd name="connsiteX74" fmla="*/ 1214718 w 2657256"/>
                          <a:gd name="connsiteY74" fmla="*/ 784564 h 3370881"/>
                          <a:gd name="connsiteX75" fmla="*/ 1241612 w 2657256"/>
                          <a:gd name="connsiteY75" fmla="*/ 771117 h 3370881"/>
                          <a:gd name="connsiteX76" fmla="*/ 1277470 w 2657256"/>
                          <a:gd name="connsiteY76" fmla="*/ 753187 h 3370881"/>
                          <a:gd name="connsiteX77" fmla="*/ 1295400 w 2657256"/>
                          <a:gd name="connsiteY77" fmla="*/ 730776 h 3370881"/>
                          <a:gd name="connsiteX78" fmla="*/ 1317812 w 2657256"/>
                          <a:gd name="connsiteY78" fmla="*/ 708364 h 3370881"/>
                          <a:gd name="connsiteX79" fmla="*/ 1353670 w 2657256"/>
                          <a:gd name="connsiteY79" fmla="*/ 663540 h 3370881"/>
                          <a:gd name="connsiteX80" fmla="*/ 1371600 w 2657256"/>
                          <a:gd name="connsiteY80" fmla="*/ 636646 h 3370881"/>
                          <a:gd name="connsiteX81" fmla="*/ 1380565 w 2657256"/>
                          <a:gd name="connsiteY81" fmla="*/ 596305 h 3370881"/>
                          <a:gd name="connsiteX82" fmla="*/ 1385047 w 2657256"/>
                          <a:gd name="connsiteY82" fmla="*/ 582858 h 3370881"/>
                          <a:gd name="connsiteX83" fmla="*/ 1380565 w 2657256"/>
                          <a:gd name="connsiteY83" fmla="*/ 533552 h 3370881"/>
                          <a:gd name="connsiteX84" fmla="*/ 1367118 w 2657256"/>
                          <a:gd name="connsiteY84" fmla="*/ 524587 h 3370881"/>
                          <a:gd name="connsiteX85" fmla="*/ 1349188 w 2657256"/>
                          <a:gd name="connsiteY85" fmla="*/ 520105 h 3370881"/>
                          <a:gd name="connsiteX86" fmla="*/ 1326776 w 2657256"/>
                          <a:gd name="connsiteY86" fmla="*/ 511140 h 3370881"/>
                          <a:gd name="connsiteX87" fmla="*/ 1281953 w 2657256"/>
                          <a:gd name="connsiteY87" fmla="*/ 515623 h 3370881"/>
                          <a:gd name="connsiteX88" fmla="*/ 1250576 w 2657256"/>
                          <a:gd name="connsiteY88" fmla="*/ 529070 h 3370881"/>
                          <a:gd name="connsiteX89" fmla="*/ 1210235 w 2657256"/>
                          <a:gd name="connsiteY89" fmla="*/ 542517 h 3370881"/>
                          <a:gd name="connsiteX90" fmla="*/ 1183341 w 2657256"/>
                          <a:gd name="connsiteY90" fmla="*/ 555964 h 3370881"/>
                          <a:gd name="connsiteX91" fmla="*/ 1160929 w 2657256"/>
                          <a:gd name="connsiteY91" fmla="*/ 569411 h 3370881"/>
                          <a:gd name="connsiteX92" fmla="*/ 1134035 w 2657256"/>
                          <a:gd name="connsiteY92" fmla="*/ 578376 h 3370881"/>
                          <a:gd name="connsiteX93" fmla="*/ 1111623 w 2657256"/>
                          <a:gd name="connsiteY93" fmla="*/ 587340 h 3370881"/>
                          <a:gd name="connsiteX94" fmla="*/ 1084729 w 2657256"/>
                          <a:gd name="connsiteY94" fmla="*/ 596305 h 3370881"/>
                          <a:gd name="connsiteX95" fmla="*/ 986118 w 2657256"/>
                          <a:gd name="connsiteY95" fmla="*/ 591823 h 3370881"/>
                          <a:gd name="connsiteX96" fmla="*/ 927847 w 2657256"/>
                          <a:gd name="connsiteY96" fmla="*/ 578376 h 3370881"/>
                          <a:gd name="connsiteX97" fmla="*/ 896470 w 2657256"/>
                          <a:gd name="connsiteY97" fmla="*/ 555964 h 3370881"/>
                          <a:gd name="connsiteX98" fmla="*/ 883023 w 2657256"/>
                          <a:gd name="connsiteY98" fmla="*/ 546999 h 3370881"/>
                          <a:gd name="connsiteX99" fmla="*/ 865094 w 2657256"/>
                          <a:gd name="connsiteY99" fmla="*/ 497693 h 3370881"/>
                          <a:gd name="connsiteX100" fmla="*/ 869576 w 2657256"/>
                          <a:gd name="connsiteY100" fmla="*/ 403564 h 3370881"/>
                          <a:gd name="connsiteX101" fmla="*/ 874059 w 2657256"/>
                          <a:gd name="connsiteY101" fmla="*/ 385634 h 3370881"/>
                          <a:gd name="connsiteX102" fmla="*/ 883023 w 2657256"/>
                          <a:gd name="connsiteY102" fmla="*/ 372187 h 3370881"/>
                          <a:gd name="connsiteX103" fmla="*/ 909918 w 2657256"/>
                          <a:gd name="connsiteY103" fmla="*/ 363223 h 3370881"/>
                          <a:gd name="connsiteX104" fmla="*/ 914400 w 2657256"/>
                          <a:gd name="connsiteY104" fmla="*/ 385634 h 3370881"/>
                          <a:gd name="connsiteX105" fmla="*/ 909918 w 2657256"/>
                          <a:gd name="connsiteY105" fmla="*/ 408046 h 3370881"/>
                          <a:gd name="connsiteX106" fmla="*/ 900953 w 2657256"/>
                          <a:gd name="connsiteY106" fmla="*/ 466317 h 3370881"/>
                          <a:gd name="connsiteX107" fmla="*/ 905435 w 2657256"/>
                          <a:gd name="connsiteY107" fmla="*/ 515623 h 3370881"/>
                          <a:gd name="connsiteX108" fmla="*/ 932329 w 2657256"/>
                          <a:gd name="connsiteY108" fmla="*/ 551481 h 3370881"/>
                          <a:gd name="connsiteX109" fmla="*/ 954741 w 2657256"/>
                          <a:gd name="connsiteY109" fmla="*/ 560446 h 3370881"/>
                          <a:gd name="connsiteX110" fmla="*/ 972670 w 2657256"/>
                          <a:gd name="connsiteY110" fmla="*/ 569411 h 3370881"/>
                          <a:gd name="connsiteX111" fmla="*/ 1066800 w 2657256"/>
                          <a:gd name="connsiteY111" fmla="*/ 564929 h 3370881"/>
                          <a:gd name="connsiteX112" fmla="*/ 1111623 w 2657256"/>
                          <a:gd name="connsiteY112" fmla="*/ 551481 h 3370881"/>
                          <a:gd name="connsiteX113" fmla="*/ 1129553 w 2657256"/>
                          <a:gd name="connsiteY113" fmla="*/ 538034 h 3370881"/>
                          <a:gd name="connsiteX114" fmla="*/ 1156447 w 2657256"/>
                          <a:gd name="connsiteY114" fmla="*/ 511140 h 3370881"/>
                          <a:gd name="connsiteX115" fmla="*/ 1160929 w 2657256"/>
                          <a:gd name="connsiteY115" fmla="*/ 493211 h 3370881"/>
                          <a:gd name="connsiteX116" fmla="*/ 1178859 w 2657256"/>
                          <a:gd name="connsiteY116" fmla="*/ 331846 h 3370881"/>
                          <a:gd name="connsiteX117" fmla="*/ 1215315 w 2657256"/>
                          <a:gd name="connsiteY117" fmla="*/ 270289 h 3370881"/>
                          <a:gd name="connsiteX118" fmla="*/ 1214718 w 2657256"/>
                          <a:gd name="connsiteY118" fmla="*/ 367705 h 3370881"/>
                          <a:gd name="connsiteX119" fmla="*/ 1201270 w 2657256"/>
                          <a:gd name="connsiteY119" fmla="*/ 412529 h 3370881"/>
                          <a:gd name="connsiteX120" fmla="*/ 1210235 w 2657256"/>
                          <a:gd name="connsiteY120" fmla="*/ 461834 h 3370881"/>
                          <a:gd name="connsiteX121" fmla="*/ 1214718 w 2657256"/>
                          <a:gd name="connsiteY121" fmla="*/ 475281 h 3370881"/>
                          <a:gd name="connsiteX122" fmla="*/ 1228165 w 2657256"/>
                          <a:gd name="connsiteY122" fmla="*/ 484246 h 3370881"/>
                          <a:gd name="connsiteX123" fmla="*/ 1250576 w 2657256"/>
                          <a:gd name="connsiteY123" fmla="*/ 502176 h 3370881"/>
                          <a:gd name="connsiteX124" fmla="*/ 1317812 w 2657256"/>
                          <a:gd name="connsiteY124" fmla="*/ 497693 h 3370881"/>
                          <a:gd name="connsiteX125" fmla="*/ 1353670 w 2657256"/>
                          <a:gd name="connsiteY125" fmla="*/ 488729 h 3370881"/>
                          <a:gd name="connsiteX126" fmla="*/ 1506070 w 2657256"/>
                          <a:gd name="connsiteY126" fmla="*/ 457352 h 3370881"/>
                          <a:gd name="connsiteX127" fmla="*/ 1550894 w 2657256"/>
                          <a:gd name="connsiteY127" fmla="*/ 430458 h 3370881"/>
                          <a:gd name="connsiteX128" fmla="*/ 1564341 w 2657256"/>
                          <a:gd name="connsiteY128" fmla="*/ 417011 h 3370881"/>
                          <a:gd name="connsiteX129" fmla="*/ 1586753 w 2657256"/>
                          <a:gd name="connsiteY129" fmla="*/ 399081 h 3370881"/>
                          <a:gd name="connsiteX130" fmla="*/ 1595718 w 2657256"/>
                          <a:gd name="connsiteY130" fmla="*/ 381152 h 3370881"/>
                          <a:gd name="connsiteX131" fmla="*/ 1600200 w 2657256"/>
                          <a:gd name="connsiteY131" fmla="*/ 363223 h 3370881"/>
                          <a:gd name="connsiteX132" fmla="*/ 1609165 w 2657256"/>
                          <a:gd name="connsiteY132" fmla="*/ 313917 h 3370881"/>
                          <a:gd name="connsiteX133" fmla="*/ 1537447 w 2657256"/>
                          <a:gd name="connsiteY133" fmla="*/ 188411 h 3370881"/>
                          <a:gd name="connsiteX134" fmla="*/ 1613647 w 2657256"/>
                          <a:gd name="connsiteY134" fmla="*/ 399081 h 3370881"/>
                          <a:gd name="connsiteX135" fmla="*/ 1627094 w 2657256"/>
                          <a:gd name="connsiteY135" fmla="*/ 417011 h 3370881"/>
                          <a:gd name="connsiteX136" fmla="*/ 1658470 w 2657256"/>
                          <a:gd name="connsiteY136" fmla="*/ 412529 h 3370881"/>
                          <a:gd name="connsiteX137" fmla="*/ 1685365 w 2657256"/>
                          <a:gd name="connsiteY137" fmla="*/ 390117 h 3370881"/>
                          <a:gd name="connsiteX138" fmla="*/ 1694329 w 2657256"/>
                          <a:gd name="connsiteY138" fmla="*/ 376670 h 3370881"/>
                          <a:gd name="connsiteX139" fmla="*/ 1734670 w 2657256"/>
                          <a:gd name="connsiteY139" fmla="*/ 354258 h 3370881"/>
                          <a:gd name="connsiteX140" fmla="*/ 1743635 w 2657256"/>
                          <a:gd name="connsiteY140" fmla="*/ 340811 h 3370881"/>
                          <a:gd name="connsiteX141" fmla="*/ 1757082 w 2657256"/>
                          <a:gd name="connsiteY141" fmla="*/ 336329 h 3370881"/>
                          <a:gd name="connsiteX142" fmla="*/ 1808984 w 2657256"/>
                          <a:gd name="connsiteY142" fmla="*/ 249641 h 3370881"/>
                          <a:gd name="connsiteX143" fmla="*/ 1899621 w 2657256"/>
                          <a:gd name="connsiteY143" fmla="*/ 211719 h 3370881"/>
                          <a:gd name="connsiteX144" fmla="*/ 1808984 w 2657256"/>
                          <a:gd name="connsiteY144" fmla="*/ 178521 h 3370881"/>
                          <a:gd name="connsiteX145" fmla="*/ 1772023 w 2657256"/>
                          <a:gd name="connsiteY145" fmla="*/ 77249 h 3370881"/>
                          <a:gd name="connsiteX146" fmla="*/ 1900425 w 2657256"/>
                          <a:gd name="connsiteY146" fmla="*/ 214081 h 3370881"/>
                          <a:gd name="connsiteX147" fmla="*/ 1874221 w 2657256"/>
                          <a:gd name="connsiteY147" fmla="*/ 318698 h 3370881"/>
                          <a:gd name="connsiteX148" fmla="*/ 1788459 w 2657256"/>
                          <a:gd name="connsiteY148" fmla="*/ 367705 h 3370881"/>
                          <a:gd name="connsiteX149" fmla="*/ 1761565 w 2657256"/>
                          <a:gd name="connsiteY149" fmla="*/ 390117 h 3370881"/>
                          <a:gd name="connsiteX150" fmla="*/ 1783976 w 2657256"/>
                          <a:gd name="connsiteY150" fmla="*/ 399081 h 3370881"/>
                          <a:gd name="connsiteX151" fmla="*/ 1878106 w 2657256"/>
                          <a:gd name="connsiteY151" fmla="*/ 390117 h 3370881"/>
                          <a:gd name="connsiteX152" fmla="*/ 1891553 w 2657256"/>
                          <a:gd name="connsiteY152" fmla="*/ 381152 h 3370881"/>
                          <a:gd name="connsiteX153" fmla="*/ 1918447 w 2657256"/>
                          <a:gd name="connsiteY153" fmla="*/ 372187 h 3370881"/>
                          <a:gd name="connsiteX154" fmla="*/ 1940859 w 2657256"/>
                          <a:gd name="connsiteY154" fmla="*/ 358740 h 3370881"/>
                          <a:gd name="connsiteX155" fmla="*/ 1954306 w 2657256"/>
                          <a:gd name="connsiteY155" fmla="*/ 354258 h 3370881"/>
                          <a:gd name="connsiteX156" fmla="*/ 2083304 w 2657256"/>
                          <a:gd name="connsiteY156" fmla="*/ 290281 h 3370881"/>
                          <a:gd name="connsiteX157" fmla="*/ 2166172 w 2657256"/>
                          <a:gd name="connsiteY157" fmla="*/ 215604 h 3370881"/>
                          <a:gd name="connsiteX158" fmla="*/ 2069054 w 2657256"/>
                          <a:gd name="connsiteY158" fmla="*/ 40493 h 3370881"/>
                          <a:gd name="connsiteX159" fmla="*/ 2078225 w 2657256"/>
                          <a:gd name="connsiteY159" fmla="*/ 188681 h 3370881"/>
                          <a:gd name="connsiteX160" fmla="*/ 1999129 w 2657256"/>
                          <a:gd name="connsiteY160" fmla="*/ 358740 h 3370881"/>
                          <a:gd name="connsiteX161" fmla="*/ 1994647 w 2657256"/>
                          <a:gd name="connsiteY161" fmla="*/ 372187 h 3370881"/>
                          <a:gd name="connsiteX162" fmla="*/ 2039470 w 2657256"/>
                          <a:gd name="connsiteY162" fmla="*/ 390117 h 3370881"/>
                          <a:gd name="connsiteX163" fmla="*/ 2115670 w 2657256"/>
                          <a:gd name="connsiteY163" fmla="*/ 390117 h 3370881"/>
                          <a:gd name="connsiteX164" fmla="*/ 2160494 w 2657256"/>
                          <a:gd name="connsiteY164" fmla="*/ 376670 h 3370881"/>
                          <a:gd name="connsiteX165" fmla="*/ 2191870 w 2657256"/>
                          <a:gd name="connsiteY165" fmla="*/ 363223 h 3370881"/>
                          <a:gd name="connsiteX166" fmla="*/ 2205318 w 2657256"/>
                          <a:gd name="connsiteY166" fmla="*/ 358740 h 3370881"/>
                          <a:gd name="connsiteX167" fmla="*/ 2232212 w 2657256"/>
                          <a:gd name="connsiteY167" fmla="*/ 340811 h 3370881"/>
                          <a:gd name="connsiteX168" fmla="*/ 2312894 w 2657256"/>
                          <a:gd name="connsiteY168" fmla="*/ 183929 h 3370881"/>
                          <a:gd name="connsiteX169" fmla="*/ 2339788 w 2657256"/>
                          <a:gd name="connsiteY169" fmla="*/ 151 h 3370881"/>
                          <a:gd name="connsiteX170" fmla="*/ 2357718 w 2657256"/>
                          <a:gd name="connsiteY170" fmla="*/ 215305 h 3370881"/>
                          <a:gd name="connsiteX171" fmla="*/ 2254623 w 2657256"/>
                          <a:gd name="connsiteY171" fmla="*/ 376670 h 3370881"/>
                          <a:gd name="connsiteX172" fmla="*/ 2245659 w 2657256"/>
                          <a:gd name="connsiteY172" fmla="*/ 390117 h 3370881"/>
                          <a:gd name="connsiteX173" fmla="*/ 2254623 w 2657256"/>
                          <a:gd name="connsiteY173" fmla="*/ 403564 h 3370881"/>
                          <a:gd name="connsiteX174" fmla="*/ 2353235 w 2657256"/>
                          <a:gd name="connsiteY174" fmla="*/ 399081 h 3370881"/>
                          <a:gd name="connsiteX175" fmla="*/ 2366682 w 2657256"/>
                          <a:gd name="connsiteY175" fmla="*/ 394599 h 3370881"/>
                          <a:gd name="connsiteX176" fmla="*/ 2389094 w 2657256"/>
                          <a:gd name="connsiteY176" fmla="*/ 390117 h 3370881"/>
                          <a:gd name="connsiteX177" fmla="*/ 2424953 w 2657256"/>
                          <a:gd name="connsiteY177" fmla="*/ 367705 h 3370881"/>
                          <a:gd name="connsiteX178" fmla="*/ 2528047 w 2657256"/>
                          <a:gd name="connsiteY178" fmla="*/ 292700 h 3370881"/>
                          <a:gd name="connsiteX179" fmla="*/ 2541495 w 2657256"/>
                          <a:gd name="connsiteY179" fmla="*/ 62906 h 3370881"/>
                          <a:gd name="connsiteX180" fmla="*/ 2591304 w 2657256"/>
                          <a:gd name="connsiteY180" fmla="*/ 214081 h 3370881"/>
                          <a:gd name="connsiteX181" fmla="*/ 2612315 w 2657256"/>
                          <a:gd name="connsiteY181" fmla="*/ 290907 h 3370881"/>
                          <a:gd name="connsiteX182" fmla="*/ 2650863 w 2657256"/>
                          <a:gd name="connsiteY182" fmla="*/ 344994 h 3370881"/>
                          <a:gd name="connsiteX183" fmla="*/ 2465294 w 2657256"/>
                          <a:gd name="connsiteY183" fmla="*/ 399081 h 3370881"/>
                          <a:gd name="connsiteX184" fmla="*/ 2442882 w 2657256"/>
                          <a:gd name="connsiteY184" fmla="*/ 403564 h 3370881"/>
                          <a:gd name="connsiteX185" fmla="*/ 2398059 w 2657256"/>
                          <a:gd name="connsiteY185" fmla="*/ 417011 h 3370881"/>
                          <a:gd name="connsiteX186" fmla="*/ 2375647 w 2657256"/>
                          <a:gd name="connsiteY186" fmla="*/ 425976 h 3370881"/>
                          <a:gd name="connsiteX187" fmla="*/ 2357718 w 2657256"/>
                          <a:gd name="connsiteY187" fmla="*/ 430458 h 3370881"/>
                          <a:gd name="connsiteX188" fmla="*/ 2344270 w 2657256"/>
                          <a:gd name="connsiteY188" fmla="*/ 461834 h 3370881"/>
                          <a:gd name="connsiteX189" fmla="*/ 2353235 w 2657256"/>
                          <a:gd name="connsiteY189" fmla="*/ 502176 h 3370881"/>
                          <a:gd name="connsiteX190" fmla="*/ 2362200 w 2657256"/>
                          <a:gd name="connsiteY190" fmla="*/ 515623 h 3370881"/>
                          <a:gd name="connsiteX191" fmla="*/ 2344270 w 2657256"/>
                          <a:gd name="connsiteY191" fmla="*/ 587340 h 3370881"/>
                          <a:gd name="connsiteX192" fmla="*/ 2321859 w 2657256"/>
                          <a:gd name="connsiteY192" fmla="*/ 614234 h 3370881"/>
                          <a:gd name="connsiteX193" fmla="*/ 2308412 w 2657256"/>
                          <a:gd name="connsiteY193" fmla="*/ 636646 h 3370881"/>
                          <a:gd name="connsiteX194" fmla="*/ 2281518 w 2657256"/>
                          <a:gd name="connsiteY194" fmla="*/ 641129 h 3370881"/>
                          <a:gd name="connsiteX195" fmla="*/ 2259106 w 2657256"/>
                          <a:gd name="connsiteY195" fmla="*/ 636646 h 3370881"/>
                          <a:gd name="connsiteX196" fmla="*/ 2277035 w 2657256"/>
                          <a:gd name="connsiteY196" fmla="*/ 578376 h 3370881"/>
                          <a:gd name="connsiteX197" fmla="*/ 2290482 w 2657256"/>
                          <a:gd name="connsiteY197" fmla="*/ 542517 h 3370881"/>
                          <a:gd name="connsiteX198" fmla="*/ 2286000 w 2657256"/>
                          <a:gd name="connsiteY198" fmla="*/ 506658 h 3370881"/>
                          <a:gd name="connsiteX199" fmla="*/ 2245659 w 2657256"/>
                          <a:gd name="connsiteY199" fmla="*/ 448387 h 3370881"/>
                          <a:gd name="connsiteX200" fmla="*/ 2200835 w 2657256"/>
                          <a:gd name="connsiteY200" fmla="*/ 430458 h 3370881"/>
                          <a:gd name="connsiteX201" fmla="*/ 2169459 w 2657256"/>
                          <a:gd name="connsiteY201" fmla="*/ 425976 h 3370881"/>
                          <a:gd name="connsiteX202" fmla="*/ 2102223 w 2657256"/>
                          <a:gd name="connsiteY202" fmla="*/ 430458 h 3370881"/>
                          <a:gd name="connsiteX203" fmla="*/ 2084294 w 2657256"/>
                          <a:gd name="connsiteY203" fmla="*/ 439423 h 3370881"/>
                          <a:gd name="connsiteX204" fmla="*/ 2070847 w 2657256"/>
                          <a:gd name="connsiteY204" fmla="*/ 443905 h 3370881"/>
                          <a:gd name="connsiteX205" fmla="*/ 2061882 w 2657256"/>
                          <a:gd name="connsiteY205" fmla="*/ 461834 h 3370881"/>
                          <a:gd name="connsiteX206" fmla="*/ 2034988 w 2657256"/>
                          <a:gd name="connsiteY206" fmla="*/ 475281 h 3370881"/>
                          <a:gd name="connsiteX207" fmla="*/ 1783976 w 2657256"/>
                          <a:gd name="connsiteY207" fmla="*/ 479764 h 3370881"/>
                          <a:gd name="connsiteX208" fmla="*/ 1766047 w 2657256"/>
                          <a:gd name="connsiteY208" fmla="*/ 488729 h 3370881"/>
                          <a:gd name="connsiteX209" fmla="*/ 1703294 w 2657256"/>
                          <a:gd name="connsiteY209" fmla="*/ 506658 h 3370881"/>
                          <a:gd name="connsiteX210" fmla="*/ 1689847 w 2657256"/>
                          <a:gd name="connsiteY210" fmla="*/ 511140 h 3370881"/>
                          <a:gd name="connsiteX211" fmla="*/ 1676400 w 2657256"/>
                          <a:gd name="connsiteY211" fmla="*/ 520105 h 3370881"/>
                          <a:gd name="connsiteX212" fmla="*/ 1649506 w 2657256"/>
                          <a:gd name="connsiteY212" fmla="*/ 529070 h 3370881"/>
                          <a:gd name="connsiteX213" fmla="*/ 1636059 w 2657256"/>
                          <a:gd name="connsiteY213" fmla="*/ 538034 h 3370881"/>
                          <a:gd name="connsiteX214" fmla="*/ 1622612 w 2657256"/>
                          <a:gd name="connsiteY214" fmla="*/ 551481 h 3370881"/>
                          <a:gd name="connsiteX215" fmla="*/ 1609165 w 2657256"/>
                          <a:gd name="connsiteY215" fmla="*/ 555964 h 3370881"/>
                          <a:gd name="connsiteX216" fmla="*/ 1577788 w 2657256"/>
                          <a:gd name="connsiteY216" fmla="*/ 587340 h 3370881"/>
                          <a:gd name="connsiteX217" fmla="*/ 1568823 w 2657256"/>
                          <a:gd name="connsiteY217" fmla="*/ 600787 h 3370881"/>
                          <a:gd name="connsiteX218" fmla="*/ 1555376 w 2657256"/>
                          <a:gd name="connsiteY218" fmla="*/ 614234 h 3370881"/>
                          <a:gd name="connsiteX219" fmla="*/ 1524000 w 2657256"/>
                          <a:gd name="connsiteY219" fmla="*/ 654576 h 3370881"/>
                          <a:gd name="connsiteX220" fmla="*/ 1519518 w 2657256"/>
                          <a:gd name="connsiteY220" fmla="*/ 668023 h 3370881"/>
                          <a:gd name="connsiteX221" fmla="*/ 1528482 w 2657256"/>
                          <a:gd name="connsiteY221" fmla="*/ 708364 h 3370881"/>
                          <a:gd name="connsiteX222" fmla="*/ 1537447 w 2657256"/>
                          <a:gd name="connsiteY222" fmla="*/ 721811 h 3370881"/>
                          <a:gd name="connsiteX223" fmla="*/ 1568823 w 2657256"/>
                          <a:gd name="connsiteY223" fmla="*/ 712846 h 3370881"/>
                          <a:gd name="connsiteX224" fmla="*/ 1600200 w 2657256"/>
                          <a:gd name="connsiteY224" fmla="*/ 712846 h 3370881"/>
                          <a:gd name="connsiteX225" fmla="*/ 1631576 w 2657256"/>
                          <a:gd name="connsiteY225" fmla="*/ 690434 h 3370881"/>
                          <a:gd name="connsiteX226" fmla="*/ 1645023 w 2657256"/>
                          <a:gd name="connsiteY226" fmla="*/ 676987 h 3370881"/>
                          <a:gd name="connsiteX227" fmla="*/ 1685365 w 2657256"/>
                          <a:gd name="connsiteY227" fmla="*/ 645611 h 3370881"/>
                          <a:gd name="connsiteX228" fmla="*/ 1716741 w 2657256"/>
                          <a:gd name="connsiteY228" fmla="*/ 614234 h 3370881"/>
                          <a:gd name="connsiteX229" fmla="*/ 1748118 w 2657256"/>
                          <a:gd name="connsiteY229" fmla="*/ 596305 h 3370881"/>
                          <a:gd name="connsiteX230" fmla="*/ 1761565 w 2657256"/>
                          <a:gd name="connsiteY230" fmla="*/ 591823 h 3370881"/>
                          <a:gd name="connsiteX231" fmla="*/ 1779494 w 2657256"/>
                          <a:gd name="connsiteY231" fmla="*/ 582858 h 3370881"/>
                          <a:gd name="connsiteX232" fmla="*/ 1815353 w 2657256"/>
                          <a:gd name="connsiteY232" fmla="*/ 573893 h 3370881"/>
                          <a:gd name="connsiteX233" fmla="*/ 2030506 w 2657256"/>
                          <a:gd name="connsiteY233" fmla="*/ 578376 h 3370881"/>
                          <a:gd name="connsiteX234" fmla="*/ 2017059 w 2657256"/>
                          <a:gd name="connsiteY234" fmla="*/ 600787 h 3370881"/>
                          <a:gd name="connsiteX235" fmla="*/ 1981200 w 2657256"/>
                          <a:gd name="connsiteY235" fmla="*/ 636646 h 3370881"/>
                          <a:gd name="connsiteX236" fmla="*/ 1967753 w 2657256"/>
                          <a:gd name="connsiteY236" fmla="*/ 650093 h 3370881"/>
                          <a:gd name="connsiteX237" fmla="*/ 1936376 w 2657256"/>
                          <a:gd name="connsiteY237" fmla="*/ 690434 h 3370881"/>
                          <a:gd name="connsiteX238" fmla="*/ 1905000 w 2657256"/>
                          <a:gd name="connsiteY238" fmla="*/ 717329 h 3370881"/>
                          <a:gd name="connsiteX239" fmla="*/ 1860176 w 2657256"/>
                          <a:gd name="connsiteY239" fmla="*/ 735258 h 3370881"/>
                          <a:gd name="connsiteX240" fmla="*/ 1788459 w 2657256"/>
                          <a:gd name="connsiteY240" fmla="*/ 744223 h 3370881"/>
                          <a:gd name="connsiteX241" fmla="*/ 1846729 w 2657256"/>
                          <a:gd name="connsiteY241" fmla="*/ 802493 h 3370881"/>
                          <a:gd name="connsiteX242" fmla="*/ 1913965 w 2657256"/>
                          <a:gd name="connsiteY242" fmla="*/ 829387 h 3370881"/>
                          <a:gd name="connsiteX243" fmla="*/ 1922929 w 2657256"/>
                          <a:gd name="connsiteY243" fmla="*/ 842834 h 3370881"/>
                          <a:gd name="connsiteX244" fmla="*/ 1967753 w 2657256"/>
                          <a:gd name="connsiteY244" fmla="*/ 883176 h 3370881"/>
                          <a:gd name="connsiteX245" fmla="*/ 1981200 w 2657256"/>
                          <a:gd name="connsiteY245" fmla="*/ 896623 h 3370881"/>
                          <a:gd name="connsiteX246" fmla="*/ 1994647 w 2657256"/>
                          <a:gd name="connsiteY246" fmla="*/ 905587 h 3370881"/>
                          <a:gd name="connsiteX247" fmla="*/ 2021541 w 2657256"/>
                          <a:gd name="connsiteY247" fmla="*/ 927999 h 3370881"/>
                          <a:gd name="connsiteX248" fmla="*/ 2030506 w 2657256"/>
                          <a:gd name="connsiteY248" fmla="*/ 941446 h 3370881"/>
                          <a:gd name="connsiteX249" fmla="*/ 2057400 w 2657256"/>
                          <a:gd name="connsiteY249" fmla="*/ 968340 h 3370881"/>
                          <a:gd name="connsiteX250" fmla="*/ 2088776 w 2657256"/>
                          <a:gd name="connsiteY250" fmla="*/ 1013164 h 3370881"/>
                          <a:gd name="connsiteX251" fmla="*/ 2115670 w 2657256"/>
                          <a:gd name="connsiteY251" fmla="*/ 1057987 h 3370881"/>
                          <a:gd name="connsiteX252" fmla="*/ 2120153 w 2657256"/>
                          <a:gd name="connsiteY252" fmla="*/ 1089364 h 3370881"/>
                          <a:gd name="connsiteX253" fmla="*/ 2138082 w 2657256"/>
                          <a:gd name="connsiteY253" fmla="*/ 1143152 h 3370881"/>
                          <a:gd name="connsiteX254" fmla="*/ 2147047 w 2657256"/>
                          <a:gd name="connsiteY254" fmla="*/ 1196940 h 3370881"/>
                          <a:gd name="connsiteX255" fmla="*/ 2151529 w 2657256"/>
                          <a:gd name="connsiteY255" fmla="*/ 1210387 h 3370881"/>
                          <a:gd name="connsiteX256" fmla="*/ 2156012 w 2657256"/>
                          <a:gd name="connsiteY256" fmla="*/ 1228317 h 3370881"/>
                          <a:gd name="connsiteX257" fmla="*/ 2173941 w 2657256"/>
                          <a:gd name="connsiteY257" fmla="*/ 1295552 h 3370881"/>
                          <a:gd name="connsiteX258" fmla="*/ 2182906 w 2657256"/>
                          <a:gd name="connsiteY258" fmla="*/ 1313481 h 3370881"/>
                          <a:gd name="connsiteX259" fmla="*/ 2187388 w 2657256"/>
                          <a:gd name="connsiteY259" fmla="*/ 1331411 h 3370881"/>
                          <a:gd name="connsiteX260" fmla="*/ 2214282 w 2657256"/>
                          <a:gd name="connsiteY260" fmla="*/ 1385199 h 3370881"/>
                          <a:gd name="connsiteX261" fmla="*/ 2218765 w 2657256"/>
                          <a:gd name="connsiteY261" fmla="*/ 1403129 h 3370881"/>
                          <a:gd name="connsiteX262" fmla="*/ 2223247 w 2657256"/>
                          <a:gd name="connsiteY262" fmla="*/ 1430023 h 3370881"/>
                          <a:gd name="connsiteX263" fmla="*/ 2236694 w 2657256"/>
                          <a:gd name="connsiteY263" fmla="*/ 1456917 h 3370881"/>
                          <a:gd name="connsiteX264" fmla="*/ 2241176 w 2657256"/>
                          <a:gd name="connsiteY264" fmla="*/ 1577940 h 3370881"/>
                          <a:gd name="connsiteX265" fmla="*/ 2245659 w 2657256"/>
                          <a:gd name="connsiteY265" fmla="*/ 1595870 h 3370881"/>
                          <a:gd name="connsiteX266" fmla="*/ 2236694 w 2657256"/>
                          <a:gd name="connsiteY266" fmla="*/ 1694481 h 3370881"/>
                          <a:gd name="connsiteX267" fmla="*/ 2227729 w 2657256"/>
                          <a:gd name="connsiteY267" fmla="*/ 1716893 h 3370881"/>
                          <a:gd name="connsiteX268" fmla="*/ 2223247 w 2657256"/>
                          <a:gd name="connsiteY268" fmla="*/ 1730340 h 3370881"/>
                          <a:gd name="connsiteX269" fmla="*/ 2200835 w 2657256"/>
                          <a:gd name="connsiteY269" fmla="*/ 1788611 h 3370881"/>
                          <a:gd name="connsiteX270" fmla="*/ 2191870 w 2657256"/>
                          <a:gd name="connsiteY270" fmla="*/ 1811023 h 3370881"/>
                          <a:gd name="connsiteX271" fmla="*/ 2187388 w 2657256"/>
                          <a:gd name="connsiteY271" fmla="*/ 1824470 h 3370881"/>
                          <a:gd name="connsiteX272" fmla="*/ 2195338 w 2657256"/>
                          <a:gd name="connsiteY272" fmla="*/ 1869293 h 3370881"/>
                          <a:gd name="connsiteX273" fmla="*/ 2195168 w 2657256"/>
                          <a:gd name="connsiteY273" fmla="*/ 1882740 h 3370881"/>
                          <a:gd name="connsiteX274" fmla="*/ 2203458 w 2657256"/>
                          <a:gd name="connsiteY274" fmla="*/ 1918938 h 3370881"/>
                          <a:gd name="connsiteX275" fmla="*/ 2204134 w 2657256"/>
                          <a:gd name="connsiteY275" fmla="*/ 1949806 h 3370881"/>
                          <a:gd name="connsiteX276" fmla="*/ 2226545 w 2657256"/>
                          <a:gd name="connsiteY276" fmla="*/ 1954627 h 3370881"/>
                          <a:gd name="connsiteX277" fmla="*/ 2241176 w 2657256"/>
                          <a:gd name="connsiteY277" fmla="*/ 2012729 h 3370881"/>
                          <a:gd name="connsiteX278" fmla="*/ 2263588 w 2657256"/>
                          <a:gd name="connsiteY278" fmla="*/ 2057552 h 3370881"/>
                          <a:gd name="connsiteX279" fmla="*/ 2286000 w 2657256"/>
                          <a:gd name="connsiteY279" fmla="*/ 2084446 h 3370881"/>
                          <a:gd name="connsiteX280" fmla="*/ 2299447 w 2657256"/>
                          <a:gd name="connsiteY280" fmla="*/ 2124787 h 3370881"/>
                          <a:gd name="connsiteX281" fmla="*/ 2321859 w 2657256"/>
                          <a:gd name="connsiteY281" fmla="*/ 2151681 h 3370881"/>
                          <a:gd name="connsiteX282" fmla="*/ 2344270 w 2657256"/>
                          <a:gd name="connsiteY282" fmla="*/ 2205470 h 3370881"/>
                          <a:gd name="connsiteX283" fmla="*/ 2348753 w 2657256"/>
                          <a:gd name="connsiteY283" fmla="*/ 2223399 h 3370881"/>
                          <a:gd name="connsiteX284" fmla="*/ 2366682 w 2657256"/>
                          <a:gd name="connsiteY284" fmla="*/ 2263740 h 3370881"/>
                          <a:gd name="connsiteX285" fmla="*/ 2375647 w 2657256"/>
                          <a:gd name="connsiteY285" fmla="*/ 2286152 h 3370881"/>
                          <a:gd name="connsiteX286" fmla="*/ 2380129 w 2657256"/>
                          <a:gd name="connsiteY286" fmla="*/ 2308564 h 3370881"/>
                          <a:gd name="connsiteX287" fmla="*/ 2389094 w 2657256"/>
                          <a:gd name="connsiteY287" fmla="*/ 2335458 h 3370881"/>
                          <a:gd name="connsiteX288" fmla="*/ 2393576 w 2657256"/>
                          <a:gd name="connsiteY288" fmla="*/ 2380281 h 3370881"/>
                          <a:gd name="connsiteX289" fmla="*/ 2398059 w 2657256"/>
                          <a:gd name="connsiteY289" fmla="*/ 2393729 h 3370881"/>
                          <a:gd name="connsiteX290" fmla="*/ 2419794 w 2657256"/>
                          <a:gd name="connsiteY290" fmla="*/ 2447517 h 3370881"/>
                          <a:gd name="connsiteX291" fmla="*/ 2427343 w 2657256"/>
                          <a:gd name="connsiteY291" fmla="*/ 2564058 h 3370881"/>
                          <a:gd name="connsiteX292" fmla="*/ 2389094 w 2657256"/>
                          <a:gd name="connsiteY292" fmla="*/ 2837481 h 3370881"/>
                          <a:gd name="connsiteX293" fmla="*/ 2380129 w 2657256"/>
                          <a:gd name="connsiteY293" fmla="*/ 2859893 h 3370881"/>
                          <a:gd name="connsiteX294" fmla="*/ 2357718 w 2657256"/>
                          <a:gd name="connsiteY294" fmla="*/ 2913681 h 3370881"/>
                          <a:gd name="connsiteX295" fmla="*/ 2348753 w 2657256"/>
                          <a:gd name="connsiteY295" fmla="*/ 2936093 h 3370881"/>
                          <a:gd name="connsiteX296" fmla="*/ 2339788 w 2657256"/>
                          <a:gd name="connsiteY296" fmla="*/ 2971952 h 3370881"/>
                          <a:gd name="connsiteX297" fmla="*/ 2326341 w 2657256"/>
                          <a:gd name="connsiteY297" fmla="*/ 2994364 h 3370881"/>
                          <a:gd name="connsiteX298" fmla="*/ 2317376 w 2657256"/>
                          <a:gd name="connsiteY298" fmla="*/ 3025740 h 3370881"/>
                          <a:gd name="connsiteX299" fmla="*/ 2303929 w 2657256"/>
                          <a:gd name="connsiteY299" fmla="*/ 3048152 h 3370881"/>
                          <a:gd name="connsiteX300" fmla="*/ 2290482 w 2657256"/>
                          <a:gd name="connsiteY300" fmla="*/ 3079529 h 3370881"/>
                          <a:gd name="connsiteX301" fmla="*/ 2272553 w 2657256"/>
                          <a:gd name="connsiteY301" fmla="*/ 3084011 h 3370881"/>
                          <a:gd name="connsiteX302" fmla="*/ 2259106 w 2657256"/>
                          <a:gd name="connsiteY302" fmla="*/ 3088493 h 3370881"/>
                          <a:gd name="connsiteX303" fmla="*/ 2241176 w 2657256"/>
                          <a:gd name="connsiteY303" fmla="*/ 3092976 h 3370881"/>
                          <a:gd name="connsiteX304" fmla="*/ 2209800 w 2657256"/>
                          <a:gd name="connsiteY304" fmla="*/ 3101940 h 3370881"/>
                          <a:gd name="connsiteX305" fmla="*/ 2205318 w 2657256"/>
                          <a:gd name="connsiteY305" fmla="*/ 3039187 h 3370881"/>
                          <a:gd name="connsiteX306" fmla="*/ 2218765 w 2657256"/>
                          <a:gd name="connsiteY306" fmla="*/ 3021258 h 3370881"/>
                          <a:gd name="connsiteX307" fmla="*/ 2245659 w 2657256"/>
                          <a:gd name="connsiteY307" fmla="*/ 2971952 h 3370881"/>
                          <a:gd name="connsiteX308" fmla="*/ 2268070 w 2657256"/>
                          <a:gd name="connsiteY308" fmla="*/ 2945058 h 3370881"/>
                          <a:gd name="connsiteX309" fmla="*/ 2298550 w 2657256"/>
                          <a:gd name="connsiteY309" fmla="*/ 2568540 h 3370881"/>
                          <a:gd name="connsiteX310" fmla="*/ 2284986 w 2657256"/>
                          <a:gd name="connsiteY310" fmla="*/ 2532681 h 3370881"/>
                          <a:gd name="connsiteX311" fmla="*/ 2293273 w 2657256"/>
                          <a:gd name="connsiteY311" fmla="*/ 2496653 h 3370881"/>
                          <a:gd name="connsiteX312" fmla="*/ 2278152 w 2657256"/>
                          <a:gd name="connsiteY312" fmla="*/ 2475178 h 3370881"/>
                          <a:gd name="connsiteX313" fmla="*/ 2245659 w 2657256"/>
                          <a:gd name="connsiteY313" fmla="*/ 2389247 h 3370881"/>
                          <a:gd name="connsiteX314" fmla="*/ 2195507 w 2657256"/>
                          <a:gd name="connsiteY314" fmla="*/ 2241328 h 3370881"/>
                          <a:gd name="connsiteX315" fmla="*/ 2083786 w 2657256"/>
                          <a:gd name="connsiteY315" fmla="*/ 2040300 h 3370881"/>
                          <a:gd name="connsiteX316" fmla="*/ 2048773 w 2657256"/>
                          <a:gd name="connsiteY316" fmla="*/ 2017971 h 3370881"/>
                          <a:gd name="connsiteX317" fmla="*/ 2074314 w 2657256"/>
                          <a:gd name="connsiteY317" fmla="*/ 2011967 h 3370881"/>
                          <a:gd name="connsiteX318" fmla="*/ 2034988 w 2657256"/>
                          <a:gd name="connsiteY318" fmla="*/ 2003764 h 3370881"/>
                          <a:gd name="connsiteX319" fmla="*/ 2026023 w 2657256"/>
                          <a:gd name="connsiteY319" fmla="*/ 2026176 h 3370881"/>
                          <a:gd name="connsiteX320" fmla="*/ 2021541 w 2657256"/>
                          <a:gd name="connsiteY320" fmla="*/ 2039623 h 3370881"/>
                          <a:gd name="connsiteX321" fmla="*/ 1999129 w 2657256"/>
                          <a:gd name="connsiteY321" fmla="*/ 2053070 h 3370881"/>
                          <a:gd name="connsiteX322" fmla="*/ 1990165 w 2657256"/>
                          <a:gd name="connsiteY322" fmla="*/ 2070999 h 3370881"/>
                          <a:gd name="connsiteX323" fmla="*/ 1967753 w 2657256"/>
                          <a:gd name="connsiteY323" fmla="*/ 2106858 h 3370881"/>
                          <a:gd name="connsiteX324" fmla="*/ 1981200 w 2657256"/>
                          <a:gd name="connsiteY324" fmla="*/ 2223399 h 3370881"/>
                          <a:gd name="connsiteX325" fmla="*/ 1994647 w 2657256"/>
                          <a:gd name="connsiteY325" fmla="*/ 2254776 h 3370881"/>
                          <a:gd name="connsiteX326" fmla="*/ 2003612 w 2657256"/>
                          <a:gd name="connsiteY326" fmla="*/ 2272705 h 3370881"/>
                          <a:gd name="connsiteX327" fmla="*/ 2026023 w 2657256"/>
                          <a:gd name="connsiteY327" fmla="*/ 2304081 h 3370881"/>
                          <a:gd name="connsiteX328" fmla="*/ 2043953 w 2657256"/>
                          <a:gd name="connsiteY328" fmla="*/ 2348905 h 3370881"/>
                          <a:gd name="connsiteX329" fmla="*/ 2061882 w 2657256"/>
                          <a:gd name="connsiteY329" fmla="*/ 2371317 h 3370881"/>
                          <a:gd name="connsiteX330" fmla="*/ 2088776 w 2657256"/>
                          <a:gd name="connsiteY330" fmla="*/ 2434070 h 3370881"/>
                          <a:gd name="connsiteX331" fmla="*/ 2102223 w 2657256"/>
                          <a:gd name="connsiteY331" fmla="*/ 2465446 h 3370881"/>
                          <a:gd name="connsiteX332" fmla="*/ 2106706 w 2657256"/>
                          <a:gd name="connsiteY332" fmla="*/ 2496823 h 3370881"/>
                          <a:gd name="connsiteX333" fmla="*/ 2124635 w 2657256"/>
                          <a:gd name="connsiteY333" fmla="*/ 2559576 h 3370881"/>
                          <a:gd name="connsiteX334" fmla="*/ 2138082 w 2657256"/>
                          <a:gd name="connsiteY334" fmla="*/ 2649223 h 3370881"/>
                          <a:gd name="connsiteX335" fmla="*/ 2147047 w 2657256"/>
                          <a:gd name="connsiteY335" fmla="*/ 2685081 h 3370881"/>
                          <a:gd name="connsiteX336" fmla="*/ 2151529 w 2657256"/>
                          <a:gd name="connsiteY336" fmla="*/ 2716458 h 3370881"/>
                          <a:gd name="connsiteX337" fmla="*/ 2160494 w 2657256"/>
                          <a:gd name="connsiteY337" fmla="*/ 2770246 h 3370881"/>
                          <a:gd name="connsiteX338" fmla="*/ 2156012 w 2657256"/>
                          <a:gd name="connsiteY338" fmla="*/ 2962987 h 3370881"/>
                          <a:gd name="connsiteX339" fmla="*/ 2138082 w 2657256"/>
                          <a:gd name="connsiteY339" fmla="*/ 3043670 h 3370881"/>
                          <a:gd name="connsiteX340" fmla="*/ 2133600 w 2657256"/>
                          <a:gd name="connsiteY340" fmla="*/ 3061599 h 3370881"/>
                          <a:gd name="connsiteX341" fmla="*/ 2120153 w 2657256"/>
                          <a:gd name="connsiteY341" fmla="*/ 3079529 h 3370881"/>
                          <a:gd name="connsiteX342" fmla="*/ 2111188 w 2657256"/>
                          <a:gd name="connsiteY342" fmla="*/ 3106423 h 3370881"/>
                          <a:gd name="connsiteX343" fmla="*/ 2088776 w 2657256"/>
                          <a:gd name="connsiteY343" fmla="*/ 3137799 h 3370881"/>
                          <a:gd name="connsiteX344" fmla="*/ 2075329 w 2657256"/>
                          <a:gd name="connsiteY344" fmla="*/ 3164693 h 3370881"/>
                          <a:gd name="connsiteX345" fmla="*/ 2061882 w 2657256"/>
                          <a:gd name="connsiteY345" fmla="*/ 3169176 h 3370881"/>
                          <a:gd name="connsiteX346" fmla="*/ 2021541 w 2657256"/>
                          <a:gd name="connsiteY346" fmla="*/ 3164693 h 3370881"/>
                          <a:gd name="connsiteX347" fmla="*/ 2012576 w 2657256"/>
                          <a:gd name="connsiteY347" fmla="*/ 3119870 h 3370881"/>
                          <a:gd name="connsiteX348" fmla="*/ 2048435 w 2657256"/>
                          <a:gd name="connsiteY348" fmla="*/ 3021258 h 3370881"/>
                          <a:gd name="connsiteX349" fmla="*/ 2048435 w 2657256"/>
                          <a:gd name="connsiteY349" fmla="*/ 3021258 h 3370881"/>
                          <a:gd name="connsiteX350" fmla="*/ 2061882 w 2657256"/>
                          <a:gd name="connsiteY350" fmla="*/ 2967470 h 3370881"/>
                          <a:gd name="connsiteX351" fmla="*/ 2070847 w 2657256"/>
                          <a:gd name="connsiteY351" fmla="*/ 2882305 h 3370881"/>
                          <a:gd name="connsiteX352" fmla="*/ 2066365 w 2657256"/>
                          <a:gd name="connsiteY352" fmla="*/ 2725423 h 3370881"/>
                          <a:gd name="connsiteX353" fmla="*/ 2043953 w 2657256"/>
                          <a:gd name="connsiteY353" fmla="*/ 2649223 h 3370881"/>
                          <a:gd name="connsiteX354" fmla="*/ 2030506 w 2657256"/>
                          <a:gd name="connsiteY354" fmla="*/ 2622329 h 3370881"/>
                          <a:gd name="connsiteX355" fmla="*/ 2017059 w 2657256"/>
                          <a:gd name="connsiteY355" fmla="*/ 2581987 h 3370881"/>
                          <a:gd name="connsiteX356" fmla="*/ 1981200 w 2657256"/>
                          <a:gd name="connsiteY356" fmla="*/ 2514752 h 3370881"/>
                          <a:gd name="connsiteX357" fmla="*/ 1972235 w 2657256"/>
                          <a:gd name="connsiteY357" fmla="*/ 2501305 h 3370881"/>
                          <a:gd name="connsiteX358" fmla="*/ 1958788 w 2657256"/>
                          <a:gd name="connsiteY358" fmla="*/ 2478893 h 3370881"/>
                          <a:gd name="connsiteX359" fmla="*/ 1905000 w 2657256"/>
                          <a:gd name="connsiteY359" fmla="*/ 2398211 h 3370881"/>
                          <a:gd name="connsiteX360" fmla="*/ 1882588 w 2657256"/>
                          <a:gd name="connsiteY360" fmla="*/ 2357870 h 3370881"/>
                          <a:gd name="connsiteX361" fmla="*/ 1869141 w 2657256"/>
                          <a:gd name="connsiteY361" fmla="*/ 2339940 h 3370881"/>
                          <a:gd name="connsiteX362" fmla="*/ 1806388 w 2657256"/>
                          <a:gd name="connsiteY362" fmla="*/ 2313046 h 3370881"/>
                          <a:gd name="connsiteX363" fmla="*/ 1779494 w 2657256"/>
                          <a:gd name="connsiteY363" fmla="*/ 2304081 h 3370881"/>
                          <a:gd name="connsiteX364" fmla="*/ 1752600 w 2657256"/>
                          <a:gd name="connsiteY364" fmla="*/ 2299599 h 3370881"/>
                          <a:gd name="connsiteX365" fmla="*/ 1680882 w 2657256"/>
                          <a:gd name="connsiteY365" fmla="*/ 2277187 h 3370881"/>
                          <a:gd name="connsiteX366" fmla="*/ 1719025 w 2657256"/>
                          <a:gd name="connsiteY366" fmla="*/ 2281331 h 3370881"/>
                          <a:gd name="connsiteX367" fmla="*/ 1756997 w 2657256"/>
                          <a:gd name="connsiteY367" fmla="*/ 2289450 h 3370881"/>
                          <a:gd name="connsiteX368" fmla="*/ 1656440 w 2657256"/>
                          <a:gd name="connsiteY368" fmla="*/ 2298583 h 3370881"/>
                          <a:gd name="connsiteX369" fmla="*/ 1537447 w 2657256"/>
                          <a:gd name="connsiteY369" fmla="*/ 2329960 h 3370881"/>
                          <a:gd name="connsiteX370" fmla="*/ 1571993 w 2657256"/>
                          <a:gd name="connsiteY370" fmla="*/ 2317957 h 3370881"/>
                          <a:gd name="connsiteX371" fmla="*/ 1509707 w 2657256"/>
                          <a:gd name="connsiteY371" fmla="*/ 2338926 h 3370881"/>
                          <a:gd name="connsiteX372" fmla="*/ 1500444 w 2657256"/>
                          <a:gd name="connsiteY372" fmla="*/ 2355271 h 3370881"/>
                          <a:gd name="connsiteX373" fmla="*/ 1402678 w 2657256"/>
                          <a:gd name="connsiteY373" fmla="*/ 2339641 h 3370881"/>
                          <a:gd name="connsiteX374" fmla="*/ 1322892 w 2657256"/>
                          <a:gd name="connsiteY374" fmla="*/ 2336952 h 3370881"/>
                          <a:gd name="connsiteX375" fmla="*/ 1199384 w 2657256"/>
                          <a:gd name="connsiteY375" fmla="*/ 2307041 h 3370881"/>
                          <a:gd name="connsiteX376" fmla="*/ 1066800 w 2657256"/>
                          <a:gd name="connsiteY376" fmla="*/ 2272705 h 3370881"/>
                          <a:gd name="connsiteX377" fmla="*/ 1030941 w 2657256"/>
                          <a:gd name="connsiteY377" fmla="*/ 2263740 h 3370881"/>
                          <a:gd name="connsiteX378" fmla="*/ 986118 w 2657256"/>
                          <a:gd name="connsiteY378" fmla="*/ 2241329 h 3370881"/>
                          <a:gd name="connsiteX379" fmla="*/ 968188 w 2657256"/>
                          <a:gd name="connsiteY379" fmla="*/ 2232364 h 3370881"/>
                          <a:gd name="connsiteX380" fmla="*/ 936812 w 2657256"/>
                          <a:gd name="connsiteY380" fmla="*/ 2214434 h 3370881"/>
                          <a:gd name="connsiteX381" fmla="*/ 905435 w 2657256"/>
                          <a:gd name="connsiteY381" fmla="*/ 2196505 h 3370881"/>
                          <a:gd name="connsiteX382" fmla="*/ 869576 w 2657256"/>
                          <a:gd name="connsiteY382" fmla="*/ 2209952 h 3370881"/>
                          <a:gd name="connsiteX383" fmla="*/ 856129 w 2657256"/>
                          <a:gd name="connsiteY383" fmla="*/ 2227881 h 3370881"/>
                          <a:gd name="connsiteX384" fmla="*/ 815788 w 2657256"/>
                          <a:gd name="connsiteY384" fmla="*/ 2268223 h 3370881"/>
                          <a:gd name="connsiteX385" fmla="*/ 788894 w 2657256"/>
                          <a:gd name="connsiteY385" fmla="*/ 2290634 h 3370881"/>
                          <a:gd name="connsiteX386" fmla="*/ 762000 w 2657256"/>
                          <a:gd name="connsiteY386" fmla="*/ 2313046 h 3370881"/>
                          <a:gd name="connsiteX387" fmla="*/ 753035 w 2657256"/>
                          <a:gd name="connsiteY387" fmla="*/ 2326493 h 3370881"/>
                          <a:gd name="connsiteX388" fmla="*/ 735106 w 2657256"/>
                          <a:gd name="connsiteY388" fmla="*/ 2339940 h 3370881"/>
                          <a:gd name="connsiteX389" fmla="*/ 712694 w 2657256"/>
                          <a:gd name="connsiteY389" fmla="*/ 2362352 h 3370881"/>
                          <a:gd name="connsiteX390" fmla="*/ 694765 w 2657256"/>
                          <a:gd name="connsiteY390" fmla="*/ 2375799 h 3370881"/>
                          <a:gd name="connsiteX391" fmla="*/ 681318 w 2657256"/>
                          <a:gd name="connsiteY391" fmla="*/ 2393729 h 3370881"/>
                          <a:gd name="connsiteX392" fmla="*/ 667870 w 2657256"/>
                          <a:gd name="connsiteY392" fmla="*/ 2402693 h 3370881"/>
                          <a:gd name="connsiteX393" fmla="*/ 623047 w 2657256"/>
                          <a:gd name="connsiteY393" fmla="*/ 2443034 h 3370881"/>
                          <a:gd name="connsiteX394" fmla="*/ 600635 w 2657256"/>
                          <a:gd name="connsiteY394" fmla="*/ 2474411 h 3370881"/>
                          <a:gd name="connsiteX395" fmla="*/ 587188 w 2657256"/>
                          <a:gd name="connsiteY395" fmla="*/ 2514752 h 3370881"/>
                          <a:gd name="connsiteX396" fmla="*/ 582706 w 2657256"/>
                          <a:gd name="connsiteY396" fmla="*/ 2546129 h 3370881"/>
                          <a:gd name="connsiteX397" fmla="*/ 596153 w 2657256"/>
                          <a:gd name="connsiteY397" fmla="*/ 2635776 h 3370881"/>
                          <a:gd name="connsiteX398" fmla="*/ 600635 w 2657256"/>
                          <a:gd name="connsiteY398" fmla="*/ 2653705 h 3370881"/>
                          <a:gd name="connsiteX399" fmla="*/ 609600 w 2657256"/>
                          <a:gd name="connsiteY399" fmla="*/ 2671634 h 3370881"/>
                          <a:gd name="connsiteX400" fmla="*/ 614082 w 2657256"/>
                          <a:gd name="connsiteY400" fmla="*/ 2689564 h 3370881"/>
                          <a:gd name="connsiteX401" fmla="*/ 623047 w 2657256"/>
                          <a:gd name="connsiteY401" fmla="*/ 2711976 h 3370881"/>
                          <a:gd name="connsiteX402" fmla="*/ 627529 w 2657256"/>
                          <a:gd name="connsiteY402" fmla="*/ 2734387 h 3370881"/>
                          <a:gd name="connsiteX403" fmla="*/ 640976 w 2657256"/>
                          <a:gd name="connsiteY403" fmla="*/ 2765764 h 3370881"/>
                          <a:gd name="connsiteX404" fmla="*/ 645459 w 2657256"/>
                          <a:gd name="connsiteY404" fmla="*/ 2779211 h 3370881"/>
                          <a:gd name="connsiteX405" fmla="*/ 658906 w 2657256"/>
                          <a:gd name="connsiteY405" fmla="*/ 2801623 h 3370881"/>
                          <a:gd name="connsiteX406" fmla="*/ 676835 w 2657256"/>
                          <a:gd name="connsiteY406" fmla="*/ 2864376 h 3370881"/>
                          <a:gd name="connsiteX407" fmla="*/ 690282 w 2657256"/>
                          <a:gd name="connsiteY407" fmla="*/ 2895752 h 3370881"/>
                          <a:gd name="connsiteX408" fmla="*/ 699247 w 2657256"/>
                          <a:gd name="connsiteY408" fmla="*/ 2940576 h 3370881"/>
                          <a:gd name="connsiteX409" fmla="*/ 703729 w 2657256"/>
                          <a:gd name="connsiteY409" fmla="*/ 2967470 h 3370881"/>
                          <a:gd name="connsiteX410" fmla="*/ 717176 w 2657256"/>
                          <a:gd name="connsiteY410" fmla="*/ 2994364 h 3370881"/>
                          <a:gd name="connsiteX411" fmla="*/ 735106 w 2657256"/>
                          <a:gd name="connsiteY411" fmla="*/ 3052634 h 3370881"/>
                          <a:gd name="connsiteX412" fmla="*/ 739588 w 2657256"/>
                          <a:gd name="connsiteY412" fmla="*/ 3079529 h 3370881"/>
                          <a:gd name="connsiteX413" fmla="*/ 762000 w 2657256"/>
                          <a:gd name="connsiteY413" fmla="*/ 3142281 h 3370881"/>
                          <a:gd name="connsiteX414" fmla="*/ 766482 w 2657256"/>
                          <a:gd name="connsiteY414" fmla="*/ 3231929 h 3370881"/>
                          <a:gd name="connsiteX415" fmla="*/ 770965 w 2657256"/>
                          <a:gd name="connsiteY415" fmla="*/ 3254340 h 3370881"/>
                          <a:gd name="connsiteX416" fmla="*/ 775447 w 2657256"/>
                          <a:gd name="connsiteY416" fmla="*/ 3285717 h 3370881"/>
                          <a:gd name="connsiteX417" fmla="*/ 748553 w 2657256"/>
                          <a:gd name="connsiteY417" fmla="*/ 3335023 h 3370881"/>
                          <a:gd name="connsiteX418" fmla="*/ 721659 w 2657256"/>
                          <a:gd name="connsiteY418" fmla="*/ 3343987 h 3370881"/>
                          <a:gd name="connsiteX419" fmla="*/ 708212 w 2657256"/>
                          <a:gd name="connsiteY419" fmla="*/ 3348470 h 3370881"/>
                          <a:gd name="connsiteX420" fmla="*/ 623047 w 2657256"/>
                          <a:gd name="connsiteY420" fmla="*/ 3330540 h 3370881"/>
                          <a:gd name="connsiteX421" fmla="*/ 609600 w 2657256"/>
                          <a:gd name="connsiteY421" fmla="*/ 3308129 h 3370881"/>
                          <a:gd name="connsiteX422" fmla="*/ 591670 w 2657256"/>
                          <a:gd name="connsiteY422" fmla="*/ 3267787 h 3370881"/>
                          <a:gd name="connsiteX423" fmla="*/ 560294 w 2657256"/>
                          <a:gd name="connsiteY423" fmla="*/ 3209517 h 3370881"/>
                          <a:gd name="connsiteX424" fmla="*/ 551329 w 2657256"/>
                          <a:gd name="connsiteY424" fmla="*/ 3196070 h 3370881"/>
                          <a:gd name="connsiteX425" fmla="*/ 528918 w 2657256"/>
                          <a:gd name="connsiteY425" fmla="*/ 3173658 h 3370881"/>
                          <a:gd name="connsiteX426" fmla="*/ 519953 w 2657256"/>
                          <a:gd name="connsiteY426" fmla="*/ 3128834 h 3370881"/>
                          <a:gd name="connsiteX427" fmla="*/ 524435 w 2657256"/>
                          <a:gd name="connsiteY427" fmla="*/ 3101940 h 3370881"/>
                          <a:gd name="connsiteX428" fmla="*/ 528918 w 2657256"/>
                          <a:gd name="connsiteY428" fmla="*/ 3088493 h 3370881"/>
                          <a:gd name="connsiteX429" fmla="*/ 542365 w 2657256"/>
                          <a:gd name="connsiteY429" fmla="*/ 3052634 h 3370881"/>
                          <a:gd name="connsiteX430" fmla="*/ 484094 w 2657256"/>
                          <a:gd name="connsiteY430" fmla="*/ 2886787 h 3370881"/>
                          <a:gd name="connsiteX431" fmla="*/ 443753 w 2657256"/>
                          <a:gd name="connsiteY431" fmla="*/ 2779211 h 3370881"/>
                          <a:gd name="connsiteX432" fmla="*/ 439270 w 2657256"/>
                          <a:gd name="connsiteY432" fmla="*/ 2752317 h 3370881"/>
                          <a:gd name="connsiteX433" fmla="*/ 430306 w 2657256"/>
                          <a:gd name="connsiteY433" fmla="*/ 2716458 h 3370881"/>
                          <a:gd name="connsiteX434" fmla="*/ 425823 w 2657256"/>
                          <a:gd name="connsiteY434" fmla="*/ 2680599 h 3370881"/>
                          <a:gd name="connsiteX435" fmla="*/ 398929 w 2657256"/>
                          <a:gd name="connsiteY435" fmla="*/ 2599917 h 3370881"/>
                          <a:gd name="connsiteX436" fmla="*/ 385482 w 2657256"/>
                          <a:gd name="connsiteY436" fmla="*/ 2568540 h 3370881"/>
                          <a:gd name="connsiteX437" fmla="*/ 381000 w 2657256"/>
                          <a:gd name="connsiteY437" fmla="*/ 2550611 h 3370881"/>
                          <a:gd name="connsiteX438" fmla="*/ 372035 w 2657256"/>
                          <a:gd name="connsiteY438" fmla="*/ 2483376 h 3370881"/>
                          <a:gd name="connsiteX439" fmla="*/ 367553 w 2657256"/>
                          <a:gd name="connsiteY439" fmla="*/ 2469929 h 3370881"/>
                          <a:gd name="connsiteX440" fmla="*/ 407894 w 2657256"/>
                          <a:gd name="connsiteY440" fmla="*/ 2451999 h 3370881"/>
                          <a:gd name="connsiteX441" fmla="*/ 515470 w 2657256"/>
                          <a:gd name="connsiteY441" fmla="*/ 2407176 h 3370881"/>
                          <a:gd name="connsiteX442" fmla="*/ 578223 w 2657256"/>
                          <a:gd name="connsiteY442" fmla="*/ 2353387 h 3370881"/>
                          <a:gd name="connsiteX443" fmla="*/ 587188 w 2657256"/>
                          <a:gd name="connsiteY443" fmla="*/ 2330976 h 3370881"/>
                          <a:gd name="connsiteX444" fmla="*/ 614082 w 2657256"/>
                          <a:gd name="connsiteY444" fmla="*/ 2254776 h 3370881"/>
                          <a:gd name="connsiteX445" fmla="*/ 649941 w 2657256"/>
                          <a:gd name="connsiteY445" fmla="*/ 2200987 h 3370881"/>
                          <a:gd name="connsiteX446" fmla="*/ 690282 w 2657256"/>
                          <a:gd name="connsiteY446" fmla="*/ 2174093 h 3370881"/>
                          <a:gd name="connsiteX447" fmla="*/ 703729 w 2657256"/>
                          <a:gd name="connsiteY447" fmla="*/ 2165129 h 3370881"/>
                          <a:gd name="connsiteX448" fmla="*/ 739588 w 2657256"/>
                          <a:gd name="connsiteY448" fmla="*/ 2147199 h 3370881"/>
                          <a:gd name="connsiteX449" fmla="*/ 708212 w 2657256"/>
                          <a:gd name="connsiteY449" fmla="*/ 2187540 h 3370881"/>
                          <a:gd name="connsiteX450" fmla="*/ 654423 w 2657256"/>
                          <a:gd name="connsiteY450" fmla="*/ 2241329 h 3370881"/>
                          <a:gd name="connsiteX451" fmla="*/ 636494 w 2657256"/>
                          <a:gd name="connsiteY451" fmla="*/ 2259258 h 3370881"/>
                          <a:gd name="connsiteX452" fmla="*/ 614082 w 2657256"/>
                          <a:gd name="connsiteY452" fmla="*/ 2286152 h 3370881"/>
                          <a:gd name="connsiteX453" fmla="*/ 592179 w 2657256"/>
                          <a:gd name="connsiteY453" fmla="*/ 2282347 h 3370881"/>
                          <a:gd name="connsiteX454" fmla="*/ 555980 w 2657256"/>
                          <a:gd name="connsiteY454" fmla="*/ 2313892 h 3370881"/>
                          <a:gd name="connsiteX455" fmla="*/ 524435 w 2657256"/>
                          <a:gd name="connsiteY455" fmla="*/ 2348905 h 3370881"/>
                          <a:gd name="connsiteX456" fmla="*/ 502023 w 2657256"/>
                          <a:gd name="connsiteY456" fmla="*/ 2362352 h 3370881"/>
                          <a:gd name="connsiteX457" fmla="*/ 461682 w 2657256"/>
                          <a:gd name="connsiteY457" fmla="*/ 2389246 h 3370881"/>
                          <a:gd name="connsiteX458" fmla="*/ 448235 w 2657256"/>
                          <a:gd name="connsiteY458" fmla="*/ 2398211 h 3370881"/>
                          <a:gd name="connsiteX459" fmla="*/ 430306 w 2657256"/>
                          <a:gd name="connsiteY459" fmla="*/ 2407176 h 3370881"/>
                          <a:gd name="connsiteX460" fmla="*/ 412376 w 2657256"/>
                          <a:gd name="connsiteY460" fmla="*/ 2420623 h 3370881"/>
                          <a:gd name="connsiteX461" fmla="*/ 389965 w 2657256"/>
                          <a:gd name="connsiteY461" fmla="*/ 2429587 h 3370881"/>
                          <a:gd name="connsiteX462" fmla="*/ 372035 w 2657256"/>
                          <a:gd name="connsiteY462" fmla="*/ 2443034 h 3370881"/>
                          <a:gd name="connsiteX463" fmla="*/ 318247 w 2657256"/>
                          <a:gd name="connsiteY463" fmla="*/ 2474411 h 3370881"/>
                          <a:gd name="connsiteX464" fmla="*/ 304800 w 2657256"/>
                          <a:gd name="connsiteY464" fmla="*/ 2492340 h 3370881"/>
                          <a:gd name="connsiteX465" fmla="*/ 282388 w 2657256"/>
                          <a:gd name="connsiteY465" fmla="*/ 2519234 h 3370881"/>
                          <a:gd name="connsiteX466" fmla="*/ 295835 w 2657256"/>
                          <a:gd name="connsiteY466" fmla="*/ 2815070 h 3370881"/>
                          <a:gd name="connsiteX467" fmla="*/ 300318 w 2657256"/>
                          <a:gd name="connsiteY467" fmla="*/ 2837481 h 3370881"/>
                          <a:gd name="connsiteX468" fmla="*/ 304800 w 2657256"/>
                          <a:gd name="connsiteY468" fmla="*/ 2868858 h 3370881"/>
                          <a:gd name="connsiteX469" fmla="*/ 309282 w 2657256"/>
                          <a:gd name="connsiteY469" fmla="*/ 2927129 h 3370881"/>
                          <a:gd name="connsiteX470" fmla="*/ 322729 w 2657256"/>
                          <a:gd name="connsiteY470" fmla="*/ 2985399 h 3370881"/>
                          <a:gd name="connsiteX471" fmla="*/ 327212 w 2657256"/>
                          <a:gd name="connsiteY471" fmla="*/ 3012293 h 3370881"/>
                          <a:gd name="connsiteX472" fmla="*/ 331694 w 2657256"/>
                          <a:gd name="connsiteY472" fmla="*/ 3043670 h 3370881"/>
                          <a:gd name="connsiteX473" fmla="*/ 345141 w 2657256"/>
                          <a:gd name="connsiteY473" fmla="*/ 3070564 h 3370881"/>
                          <a:gd name="connsiteX474" fmla="*/ 367553 w 2657256"/>
                          <a:gd name="connsiteY474" fmla="*/ 3124352 h 3370881"/>
                          <a:gd name="connsiteX475" fmla="*/ 381000 w 2657256"/>
                          <a:gd name="connsiteY475" fmla="*/ 3182623 h 3370881"/>
                          <a:gd name="connsiteX476" fmla="*/ 389965 w 2657256"/>
                          <a:gd name="connsiteY476" fmla="*/ 3196070 h 3370881"/>
                          <a:gd name="connsiteX477" fmla="*/ 394447 w 2657256"/>
                          <a:gd name="connsiteY477" fmla="*/ 3213999 h 3370881"/>
                          <a:gd name="connsiteX478" fmla="*/ 412376 w 2657256"/>
                          <a:gd name="connsiteY478" fmla="*/ 3245376 h 3370881"/>
                          <a:gd name="connsiteX479" fmla="*/ 416859 w 2657256"/>
                          <a:gd name="connsiteY479" fmla="*/ 3258823 h 3370881"/>
                          <a:gd name="connsiteX480" fmla="*/ 425823 w 2657256"/>
                          <a:gd name="connsiteY480" fmla="*/ 3272270 h 3370881"/>
                          <a:gd name="connsiteX481" fmla="*/ 439270 w 2657256"/>
                          <a:gd name="connsiteY481" fmla="*/ 3303646 h 3370881"/>
                          <a:gd name="connsiteX482" fmla="*/ 439270 w 2657256"/>
                          <a:gd name="connsiteY482" fmla="*/ 3352952 h 3370881"/>
                          <a:gd name="connsiteX483" fmla="*/ 430306 w 2657256"/>
                          <a:gd name="connsiteY483" fmla="*/ 3366399 h 3370881"/>
                          <a:gd name="connsiteX484" fmla="*/ 412376 w 2657256"/>
                          <a:gd name="connsiteY484" fmla="*/ 3370881 h 3370881"/>
                          <a:gd name="connsiteX485" fmla="*/ 295835 w 2657256"/>
                          <a:gd name="connsiteY485" fmla="*/ 3357434 h 3370881"/>
                          <a:gd name="connsiteX486" fmla="*/ 264459 w 2657256"/>
                          <a:gd name="connsiteY486" fmla="*/ 3276752 h 3370881"/>
                          <a:gd name="connsiteX487" fmla="*/ 259976 w 2657256"/>
                          <a:gd name="connsiteY487" fmla="*/ 3240893 h 3370881"/>
                          <a:gd name="connsiteX488" fmla="*/ 246529 w 2657256"/>
                          <a:gd name="connsiteY488" fmla="*/ 3178140 h 3370881"/>
                          <a:gd name="connsiteX489" fmla="*/ 237565 w 2657256"/>
                          <a:gd name="connsiteY489" fmla="*/ 3084011 h 3370881"/>
                          <a:gd name="connsiteX490" fmla="*/ 228600 w 2657256"/>
                          <a:gd name="connsiteY490" fmla="*/ 3057117 h 3370881"/>
                          <a:gd name="connsiteX491" fmla="*/ 219635 w 2657256"/>
                          <a:gd name="connsiteY491" fmla="*/ 3021258 h 3370881"/>
                          <a:gd name="connsiteX492" fmla="*/ 206188 w 2657256"/>
                          <a:gd name="connsiteY492" fmla="*/ 2980917 h 3370881"/>
                          <a:gd name="connsiteX493" fmla="*/ 201706 w 2657256"/>
                          <a:gd name="connsiteY493" fmla="*/ 2949540 h 3370881"/>
                          <a:gd name="connsiteX494" fmla="*/ 197223 w 2657256"/>
                          <a:gd name="connsiteY494" fmla="*/ 2927129 h 3370881"/>
                          <a:gd name="connsiteX495" fmla="*/ 192741 w 2657256"/>
                          <a:gd name="connsiteY495" fmla="*/ 2891270 h 3370881"/>
                          <a:gd name="connsiteX496" fmla="*/ 188259 w 2657256"/>
                          <a:gd name="connsiteY496" fmla="*/ 2850929 h 3370881"/>
                          <a:gd name="connsiteX497" fmla="*/ 179294 w 2657256"/>
                          <a:gd name="connsiteY497" fmla="*/ 2824034 h 3370881"/>
                          <a:gd name="connsiteX498" fmla="*/ 165847 w 2657256"/>
                          <a:gd name="connsiteY498" fmla="*/ 2774729 h 3370881"/>
                          <a:gd name="connsiteX499" fmla="*/ 161365 w 2657256"/>
                          <a:gd name="connsiteY499" fmla="*/ 2747834 h 3370881"/>
                          <a:gd name="connsiteX500" fmla="*/ 156882 w 2657256"/>
                          <a:gd name="connsiteY500" fmla="*/ 2559576 h 3370881"/>
                          <a:gd name="connsiteX501" fmla="*/ 152400 w 2657256"/>
                          <a:gd name="connsiteY501" fmla="*/ 2519234 h 3370881"/>
                          <a:gd name="connsiteX502" fmla="*/ 118035 w 2657256"/>
                          <a:gd name="connsiteY502" fmla="*/ 2400004 h 3370881"/>
                          <a:gd name="connsiteX503" fmla="*/ 117048 w 2657256"/>
                          <a:gd name="connsiteY503" fmla="*/ 2344423 h 3370881"/>
                          <a:gd name="connsiteX504" fmla="*/ 100106 w 2657256"/>
                          <a:gd name="connsiteY504" fmla="*/ 2330976 h 3370881"/>
                          <a:gd name="connsiteX505" fmla="*/ 138953 w 2657256"/>
                          <a:gd name="connsiteY505" fmla="*/ 2313046 h 3370881"/>
                          <a:gd name="connsiteX506" fmla="*/ 152400 w 2657256"/>
                          <a:gd name="connsiteY506" fmla="*/ 2304081 h 3370881"/>
                          <a:gd name="connsiteX507" fmla="*/ 170329 w 2657256"/>
                          <a:gd name="connsiteY507" fmla="*/ 2259258 h 3370881"/>
                          <a:gd name="connsiteX508" fmla="*/ 188259 w 2657256"/>
                          <a:gd name="connsiteY508" fmla="*/ 2223399 h 3370881"/>
                          <a:gd name="connsiteX509" fmla="*/ 206188 w 2657256"/>
                          <a:gd name="connsiteY509" fmla="*/ 2187540 h 3370881"/>
                          <a:gd name="connsiteX510" fmla="*/ 210670 w 2657256"/>
                          <a:gd name="connsiteY510" fmla="*/ 2174093 h 3370881"/>
                          <a:gd name="connsiteX511" fmla="*/ 219635 w 2657256"/>
                          <a:gd name="connsiteY511" fmla="*/ 2115823 h 3370881"/>
                          <a:gd name="connsiteX512" fmla="*/ 210670 w 2657256"/>
                          <a:gd name="connsiteY512" fmla="*/ 1958940 h 3370881"/>
                          <a:gd name="connsiteX513" fmla="*/ 192741 w 2657256"/>
                          <a:gd name="connsiteY513" fmla="*/ 1923081 h 3370881"/>
                          <a:gd name="connsiteX514" fmla="*/ 179294 w 2657256"/>
                          <a:gd name="connsiteY514" fmla="*/ 1891705 h 3370881"/>
                          <a:gd name="connsiteX515" fmla="*/ 165847 w 2657256"/>
                          <a:gd name="connsiteY515" fmla="*/ 1864811 h 3370881"/>
                          <a:gd name="connsiteX516" fmla="*/ 152400 w 2657256"/>
                          <a:gd name="connsiteY516" fmla="*/ 1833434 h 3370881"/>
                          <a:gd name="connsiteX517" fmla="*/ 143435 w 2657256"/>
                          <a:gd name="connsiteY517" fmla="*/ 1819987 h 3370881"/>
                          <a:gd name="connsiteX518" fmla="*/ 107576 w 2657256"/>
                          <a:gd name="connsiteY518" fmla="*/ 1784129 h 3370881"/>
                          <a:gd name="connsiteX519" fmla="*/ 94129 w 2657256"/>
                          <a:gd name="connsiteY519" fmla="*/ 1779646 h 3370881"/>
                          <a:gd name="connsiteX520" fmla="*/ 71718 w 2657256"/>
                          <a:gd name="connsiteY520" fmla="*/ 1770681 h 3370881"/>
                          <a:gd name="connsiteX521" fmla="*/ 58270 w 2657256"/>
                          <a:gd name="connsiteY521" fmla="*/ 1761717 h 3370881"/>
                          <a:gd name="connsiteX522" fmla="*/ 26894 w 2657256"/>
                          <a:gd name="connsiteY522" fmla="*/ 1730340 h 3370881"/>
                          <a:gd name="connsiteX523" fmla="*/ 0 w 2657256"/>
                          <a:gd name="connsiteY523" fmla="*/ 1707929 h 3370881"/>
                          <a:gd name="connsiteX0" fmla="*/ 0 w 2657256"/>
                          <a:gd name="connsiteY0" fmla="*/ 1707929 h 3370881"/>
                          <a:gd name="connsiteX1" fmla="*/ 22412 w 2657256"/>
                          <a:gd name="connsiteY1" fmla="*/ 1698964 h 3370881"/>
                          <a:gd name="connsiteX2" fmla="*/ 31376 w 2657256"/>
                          <a:gd name="connsiteY2" fmla="*/ 1681034 h 3370881"/>
                          <a:gd name="connsiteX3" fmla="*/ 44823 w 2657256"/>
                          <a:gd name="connsiteY3" fmla="*/ 1672070 h 3370881"/>
                          <a:gd name="connsiteX4" fmla="*/ 58270 w 2657256"/>
                          <a:gd name="connsiteY4" fmla="*/ 1654140 h 3370881"/>
                          <a:gd name="connsiteX5" fmla="*/ 76200 w 2657256"/>
                          <a:gd name="connsiteY5" fmla="*/ 1645176 h 3370881"/>
                          <a:gd name="connsiteX6" fmla="*/ 98612 w 2657256"/>
                          <a:gd name="connsiteY6" fmla="*/ 1636211 h 3370881"/>
                          <a:gd name="connsiteX7" fmla="*/ 125506 w 2657256"/>
                          <a:gd name="connsiteY7" fmla="*/ 1627246 h 3370881"/>
                          <a:gd name="connsiteX8" fmla="*/ 152400 w 2657256"/>
                          <a:gd name="connsiteY8" fmla="*/ 1609317 h 3370881"/>
                          <a:gd name="connsiteX9" fmla="*/ 170329 w 2657256"/>
                          <a:gd name="connsiteY9" fmla="*/ 1600352 h 3370881"/>
                          <a:gd name="connsiteX10" fmla="*/ 188259 w 2657256"/>
                          <a:gd name="connsiteY10" fmla="*/ 1582423 h 3370881"/>
                          <a:gd name="connsiteX11" fmla="*/ 228600 w 2657256"/>
                          <a:gd name="connsiteY11" fmla="*/ 1564493 h 3370881"/>
                          <a:gd name="connsiteX12" fmla="*/ 255494 w 2657256"/>
                          <a:gd name="connsiteY12" fmla="*/ 1546564 h 3370881"/>
                          <a:gd name="connsiteX13" fmla="*/ 300318 w 2657256"/>
                          <a:gd name="connsiteY13" fmla="*/ 1524152 h 3370881"/>
                          <a:gd name="connsiteX14" fmla="*/ 313765 w 2657256"/>
                          <a:gd name="connsiteY14" fmla="*/ 1515187 h 3370881"/>
                          <a:gd name="connsiteX15" fmla="*/ 340659 w 2657256"/>
                          <a:gd name="connsiteY15" fmla="*/ 1510705 h 3370881"/>
                          <a:gd name="connsiteX16" fmla="*/ 363070 w 2657256"/>
                          <a:gd name="connsiteY16" fmla="*/ 1506223 h 3370881"/>
                          <a:gd name="connsiteX17" fmla="*/ 389965 w 2657256"/>
                          <a:gd name="connsiteY17" fmla="*/ 1501740 h 3370881"/>
                          <a:gd name="connsiteX18" fmla="*/ 425823 w 2657256"/>
                          <a:gd name="connsiteY18" fmla="*/ 1497258 h 3370881"/>
                          <a:gd name="connsiteX19" fmla="*/ 470647 w 2657256"/>
                          <a:gd name="connsiteY19" fmla="*/ 1488293 h 3370881"/>
                          <a:gd name="connsiteX20" fmla="*/ 515470 w 2657256"/>
                          <a:gd name="connsiteY20" fmla="*/ 1479329 h 3370881"/>
                          <a:gd name="connsiteX21" fmla="*/ 528918 w 2657256"/>
                          <a:gd name="connsiteY21" fmla="*/ 1470364 h 3370881"/>
                          <a:gd name="connsiteX22" fmla="*/ 600635 w 2657256"/>
                          <a:gd name="connsiteY22" fmla="*/ 1456917 h 3370881"/>
                          <a:gd name="connsiteX23" fmla="*/ 690282 w 2657256"/>
                          <a:gd name="connsiteY23" fmla="*/ 1447952 h 3370881"/>
                          <a:gd name="connsiteX24" fmla="*/ 793376 w 2657256"/>
                          <a:gd name="connsiteY24" fmla="*/ 1452434 h 3370881"/>
                          <a:gd name="connsiteX25" fmla="*/ 874059 w 2657256"/>
                          <a:gd name="connsiteY25" fmla="*/ 1465881 h 3370881"/>
                          <a:gd name="connsiteX26" fmla="*/ 914400 w 2657256"/>
                          <a:gd name="connsiteY26" fmla="*/ 1470364 h 3370881"/>
                          <a:gd name="connsiteX27" fmla="*/ 1030941 w 2657256"/>
                          <a:gd name="connsiteY27" fmla="*/ 1483811 h 3370881"/>
                          <a:gd name="connsiteX28" fmla="*/ 1151965 w 2657256"/>
                          <a:gd name="connsiteY28" fmla="*/ 1492776 h 3370881"/>
                          <a:gd name="connsiteX29" fmla="*/ 1281953 w 2657256"/>
                          <a:gd name="connsiteY29" fmla="*/ 1501740 h 3370881"/>
                          <a:gd name="connsiteX30" fmla="*/ 1465729 w 2657256"/>
                          <a:gd name="connsiteY30" fmla="*/ 1497258 h 3370881"/>
                          <a:gd name="connsiteX31" fmla="*/ 1510553 w 2657256"/>
                          <a:gd name="connsiteY31" fmla="*/ 1492776 h 3370881"/>
                          <a:gd name="connsiteX32" fmla="*/ 1582270 w 2657256"/>
                          <a:gd name="connsiteY32" fmla="*/ 1461399 h 3370881"/>
                          <a:gd name="connsiteX33" fmla="*/ 1604682 w 2657256"/>
                          <a:gd name="connsiteY33" fmla="*/ 1456917 h 3370881"/>
                          <a:gd name="connsiteX34" fmla="*/ 1622612 w 2657256"/>
                          <a:gd name="connsiteY34" fmla="*/ 1447952 h 3370881"/>
                          <a:gd name="connsiteX35" fmla="*/ 1645023 w 2657256"/>
                          <a:gd name="connsiteY35" fmla="*/ 1438987 h 3370881"/>
                          <a:gd name="connsiteX36" fmla="*/ 1662953 w 2657256"/>
                          <a:gd name="connsiteY36" fmla="*/ 1425540 h 3370881"/>
                          <a:gd name="connsiteX37" fmla="*/ 1698812 w 2657256"/>
                          <a:gd name="connsiteY37" fmla="*/ 1407611 h 3370881"/>
                          <a:gd name="connsiteX38" fmla="*/ 1739153 w 2657256"/>
                          <a:gd name="connsiteY38" fmla="*/ 1380717 h 3370881"/>
                          <a:gd name="connsiteX39" fmla="*/ 1752600 w 2657256"/>
                          <a:gd name="connsiteY39" fmla="*/ 1367270 h 3370881"/>
                          <a:gd name="connsiteX40" fmla="*/ 1775012 w 2657256"/>
                          <a:gd name="connsiteY40" fmla="*/ 1353823 h 3370881"/>
                          <a:gd name="connsiteX41" fmla="*/ 1797423 w 2657256"/>
                          <a:gd name="connsiteY41" fmla="*/ 1335893 h 3370881"/>
                          <a:gd name="connsiteX42" fmla="*/ 1810870 w 2657256"/>
                          <a:gd name="connsiteY42" fmla="*/ 1304517 h 3370881"/>
                          <a:gd name="connsiteX43" fmla="*/ 1815353 w 2657256"/>
                          <a:gd name="connsiteY43" fmla="*/ 1291070 h 3370881"/>
                          <a:gd name="connsiteX44" fmla="*/ 1801906 w 2657256"/>
                          <a:gd name="connsiteY44" fmla="*/ 1138670 h 3370881"/>
                          <a:gd name="connsiteX45" fmla="*/ 1792941 w 2657256"/>
                          <a:gd name="connsiteY45" fmla="*/ 1125223 h 3370881"/>
                          <a:gd name="connsiteX46" fmla="*/ 1757082 w 2657256"/>
                          <a:gd name="connsiteY46" fmla="*/ 1093846 h 3370881"/>
                          <a:gd name="connsiteX47" fmla="*/ 1730188 w 2657256"/>
                          <a:gd name="connsiteY47" fmla="*/ 1066952 h 3370881"/>
                          <a:gd name="connsiteX48" fmla="*/ 1703294 w 2657256"/>
                          <a:gd name="connsiteY48" fmla="*/ 1049023 h 3370881"/>
                          <a:gd name="connsiteX49" fmla="*/ 1622612 w 2657256"/>
                          <a:gd name="connsiteY49" fmla="*/ 1053505 h 3370881"/>
                          <a:gd name="connsiteX50" fmla="*/ 1595718 w 2657256"/>
                          <a:gd name="connsiteY50" fmla="*/ 1062470 h 3370881"/>
                          <a:gd name="connsiteX51" fmla="*/ 1573306 w 2657256"/>
                          <a:gd name="connsiteY51" fmla="*/ 1066952 h 3370881"/>
                          <a:gd name="connsiteX52" fmla="*/ 1453385 w 2657256"/>
                          <a:gd name="connsiteY52" fmla="*/ 1082761 h 3370881"/>
                          <a:gd name="connsiteX53" fmla="*/ 1326776 w 2657256"/>
                          <a:gd name="connsiteY53" fmla="*/ 1062470 h 3370881"/>
                          <a:gd name="connsiteX54" fmla="*/ 1308847 w 2657256"/>
                          <a:gd name="connsiteY54" fmla="*/ 1057987 h 3370881"/>
                          <a:gd name="connsiteX55" fmla="*/ 1277470 w 2657256"/>
                          <a:gd name="connsiteY55" fmla="*/ 1053505 h 3370881"/>
                          <a:gd name="connsiteX56" fmla="*/ 1259541 w 2657256"/>
                          <a:gd name="connsiteY56" fmla="*/ 1049023 h 3370881"/>
                          <a:gd name="connsiteX57" fmla="*/ 1232647 w 2657256"/>
                          <a:gd name="connsiteY57" fmla="*/ 1044540 h 3370881"/>
                          <a:gd name="connsiteX58" fmla="*/ 1053353 w 2657256"/>
                          <a:gd name="connsiteY58" fmla="*/ 1049023 h 3370881"/>
                          <a:gd name="connsiteX59" fmla="*/ 1035423 w 2657256"/>
                          <a:gd name="connsiteY59" fmla="*/ 1053505 h 3370881"/>
                          <a:gd name="connsiteX60" fmla="*/ 1008529 w 2657256"/>
                          <a:gd name="connsiteY60" fmla="*/ 1057987 h 3370881"/>
                          <a:gd name="connsiteX61" fmla="*/ 995082 w 2657256"/>
                          <a:gd name="connsiteY61" fmla="*/ 1062470 h 3370881"/>
                          <a:gd name="connsiteX62" fmla="*/ 945776 w 2657256"/>
                          <a:gd name="connsiteY62" fmla="*/ 1031093 h 3370881"/>
                          <a:gd name="connsiteX63" fmla="*/ 941294 w 2657256"/>
                          <a:gd name="connsiteY63" fmla="*/ 1017646 h 3370881"/>
                          <a:gd name="connsiteX64" fmla="*/ 932329 w 2657256"/>
                          <a:gd name="connsiteY64" fmla="*/ 919034 h 3370881"/>
                          <a:gd name="connsiteX65" fmla="*/ 914400 w 2657256"/>
                          <a:gd name="connsiteY65" fmla="*/ 901105 h 3370881"/>
                          <a:gd name="connsiteX66" fmla="*/ 918882 w 2657256"/>
                          <a:gd name="connsiteY66" fmla="*/ 869729 h 3370881"/>
                          <a:gd name="connsiteX67" fmla="*/ 941294 w 2657256"/>
                          <a:gd name="connsiteY67" fmla="*/ 865246 h 3370881"/>
                          <a:gd name="connsiteX68" fmla="*/ 959223 w 2657256"/>
                          <a:gd name="connsiteY68" fmla="*/ 851799 h 3370881"/>
                          <a:gd name="connsiteX69" fmla="*/ 990600 w 2657256"/>
                          <a:gd name="connsiteY69" fmla="*/ 847317 h 3370881"/>
                          <a:gd name="connsiteX70" fmla="*/ 1129553 w 2657256"/>
                          <a:gd name="connsiteY70" fmla="*/ 838352 h 3370881"/>
                          <a:gd name="connsiteX71" fmla="*/ 1147482 w 2657256"/>
                          <a:gd name="connsiteY71" fmla="*/ 829387 h 3370881"/>
                          <a:gd name="connsiteX72" fmla="*/ 1178859 w 2657256"/>
                          <a:gd name="connsiteY72" fmla="*/ 806976 h 3370881"/>
                          <a:gd name="connsiteX73" fmla="*/ 1192306 w 2657256"/>
                          <a:gd name="connsiteY73" fmla="*/ 793529 h 3370881"/>
                          <a:gd name="connsiteX74" fmla="*/ 1214718 w 2657256"/>
                          <a:gd name="connsiteY74" fmla="*/ 784564 h 3370881"/>
                          <a:gd name="connsiteX75" fmla="*/ 1241612 w 2657256"/>
                          <a:gd name="connsiteY75" fmla="*/ 771117 h 3370881"/>
                          <a:gd name="connsiteX76" fmla="*/ 1277470 w 2657256"/>
                          <a:gd name="connsiteY76" fmla="*/ 753187 h 3370881"/>
                          <a:gd name="connsiteX77" fmla="*/ 1295400 w 2657256"/>
                          <a:gd name="connsiteY77" fmla="*/ 730776 h 3370881"/>
                          <a:gd name="connsiteX78" fmla="*/ 1317812 w 2657256"/>
                          <a:gd name="connsiteY78" fmla="*/ 708364 h 3370881"/>
                          <a:gd name="connsiteX79" fmla="*/ 1353670 w 2657256"/>
                          <a:gd name="connsiteY79" fmla="*/ 663540 h 3370881"/>
                          <a:gd name="connsiteX80" fmla="*/ 1371600 w 2657256"/>
                          <a:gd name="connsiteY80" fmla="*/ 636646 h 3370881"/>
                          <a:gd name="connsiteX81" fmla="*/ 1380565 w 2657256"/>
                          <a:gd name="connsiteY81" fmla="*/ 596305 h 3370881"/>
                          <a:gd name="connsiteX82" fmla="*/ 1385047 w 2657256"/>
                          <a:gd name="connsiteY82" fmla="*/ 582858 h 3370881"/>
                          <a:gd name="connsiteX83" fmla="*/ 1380565 w 2657256"/>
                          <a:gd name="connsiteY83" fmla="*/ 533552 h 3370881"/>
                          <a:gd name="connsiteX84" fmla="*/ 1367118 w 2657256"/>
                          <a:gd name="connsiteY84" fmla="*/ 524587 h 3370881"/>
                          <a:gd name="connsiteX85" fmla="*/ 1349188 w 2657256"/>
                          <a:gd name="connsiteY85" fmla="*/ 520105 h 3370881"/>
                          <a:gd name="connsiteX86" fmla="*/ 1326776 w 2657256"/>
                          <a:gd name="connsiteY86" fmla="*/ 511140 h 3370881"/>
                          <a:gd name="connsiteX87" fmla="*/ 1281953 w 2657256"/>
                          <a:gd name="connsiteY87" fmla="*/ 515623 h 3370881"/>
                          <a:gd name="connsiteX88" fmla="*/ 1250576 w 2657256"/>
                          <a:gd name="connsiteY88" fmla="*/ 529070 h 3370881"/>
                          <a:gd name="connsiteX89" fmla="*/ 1210235 w 2657256"/>
                          <a:gd name="connsiteY89" fmla="*/ 542517 h 3370881"/>
                          <a:gd name="connsiteX90" fmla="*/ 1183341 w 2657256"/>
                          <a:gd name="connsiteY90" fmla="*/ 555964 h 3370881"/>
                          <a:gd name="connsiteX91" fmla="*/ 1160929 w 2657256"/>
                          <a:gd name="connsiteY91" fmla="*/ 569411 h 3370881"/>
                          <a:gd name="connsiteX92" fmla="*/ 1134035 w 2657256"/>
                          <a:gd name="connsiteY92" fmla="*/ 578376 h 3370881"/>
                          <a:gd name="connsiteX93" fmla="*/ 1111623 w 2657256"/>
                          <a:gd name="connsiteY93" fmla="*/ 587340 h 3370881"/>
                          <a:gd name="connsiteX94" fmla="*/ 1084729 w 2657256"/>
                          <a:gd name="connsiteY94" fmla="*/ 596305 h 3370881"/>
                          <a:gd name="connsiteX95" fmla="*/ 986118 w 2657256"/>
                          <a:gd name="connsiteY95" fmla="*/ 591823 h 3370881"/>
                          <a:gd name="connsiteX96" fmla="*/ 927847 w 2657256"/>
                          <a:gd name="connsiteY96" fmla="*/ 578376 h 3370881"/>
                          <a:gd name="connsiteX97" fmla="*/ 896470 w 2657256"/>
                          <a:gd name="connsiteY97" fmla="*/ 555964 h 3370881"/>
                          <a:gd name="connsiteX98" fmla="*/ 883023 w 2657256"/>
                          <a:gd name="connsiteY98" fmla="*/ 546999 h 3370881"/>
                          <a:gd name="connsiteX99" fmla="*/ 865094 w 2657256"/>
                          <a:gd name="connsiteY99" fmla="*/ 497693 h 3370881"/>
                          <a:gd name="connsiteX100" fmla="*/ 869576 w 2657256"/>
                          <a:gd name="connsiteY100" fmla="*/ 403564 h 3370881"/>
                          <a:gd name="connsiteX101" fmla="*/ 874059 w 2657256"/>
                          <a:gd name="connsiteY101" fmla="*/ 385634 h 3370881"/>
                          <a:gd name="connsiteX102" fmla="*/ 883023 w 2657256"/>
                          <a:gd name="connsiteY102" fmla="*/ 372187 h 3370881"/>
                          <a:gd name="connsiteX103" fmla="*/ 909918 w 2657256"/>
                          <a:gd name="connsiteY103" fmla="*/ 363223 h 3370881"/>
                          <a:gd name="connsiteX104" fmla="*/ 914400 w 2657256"/>
                          <a:gd name="connsiteY104" fmla="*/ 385634 h 3370881"/>
                          <a:gd name="connsiteX105" fmla="*/ 909918 w 2657256"/>
                          <a:gd name="connsiteY105" fmla="*/ 408046 h 3370881"/>
                          <a:gd name="connsiteX106" fmla="*/ 900953 w 2657256"/>
                          <a:gd name="connsiteY106" fmla="*/ 466317 h 3370881"/>
                          <a:gd name="connsiteX107" fmla="*/ 905435 w 2657256"/>
                          <a:gd name="connsiteY107" fmla="*/ 515623 h 3370881"/>
                          <a:gd name="connsiteX108" fmla="*/ 932329 w 2657256"/>
                          <a:gd name="connsiteY108" fmla="*/ 551481 h 3370881"/>
                          <a:gd name="connsiteX109" fmla="*/ 954741 w 2657256"/>
                          <a:gd name="connsiteY109" fmla="*/ 560446 h 3370881"/>
                          <a:gd name="connsiteX110" fmla="*/ 972670 w 2657256"/>
                          <a:gd name="connsiteY110" fmla="*/ 569411 h 3370881"/>
                          <a:gd name="connsiteX111" fmla="*/ 1066800 w 2657256"/>
                          <a:gd name="connsiteY111" fmla="*/ 564929 h 3370881"/>
                          <a:gd name="connsiteX112" fmla="*/ 1111623 w 2657256"/>
                          <a:gd name="connsiteY112" fmla="*/ 551481 h 3370881"/>
                          <a:gd name="connsiteX113" fmla="*/ 1129553 w 2657256"/>
                          <a:gd name="connsiteY113" fmla="*/ 538034 h 3370881"/>
                          <a:gd name="connsiteX114" fmla="*/ 1156447 w 2657256"/>
                          <a:gd name="connsiteY114" fmla="*/ 511140 h 3370881"/>
                          <a:gd name="connsiteX115" fmla="*/ 1160929 w 2657256"/>
                          <a:gd name="connsiteY115" fmla="*/ 493211 h 3370881"/>
                          <a:gd name="connsiteX116" fmla="*/ 1178859 w 2657256"/>
                          <a:gd name="connsiteY116" fmla="*/ 331846 h 3370881"/>
                          <a:gd name="connsiteX117" fmla="*/ 1215315 w 2657256"/>
                          <a:gd name="connsiteY117" fmla="*/ 270289 h 3370881"/>
                          <a:gd name="connsiteX118" fmla="*/ 1214718 w 2657256"/>
                          <a:gd name="connsiteY118" fmla="*/ 367705 h 3370881"/>
                          <a:gd name="connsiteX119" fmla="*/ 1201270 w 2657256"/>
                          <a:gd name="connsiteY119" fmla="*/ 412529 h 3370881"/>
                          <a:gd name="connsiteX120" fmla="*/ 1210235 w 2657256"/>
                          <a:gd name="connsiteY120" fmla="*/ 461834 h 3370881"/>
                          <a:gd name="connsiteX121" fmla="*/ 1214718 w 2657256"/>
                          <a:gd name="connsiteY121" fmla="*/ 475281 h 3370881"/>
                          <a:gd name="connsiteX122" fmla="*/ 1228165 w 2657256"/>
                          <a:gd name="connsiteY122" fmla="*/ 484246 h 3370881"/>
                          <a:gd name="connsiteX123" fmla="*/ 1250576 w 2657256"/>
                          <a:gd name="connsiteY123" fmla="*/ 502176 h 3370881"/>
                          <a:gd name="connsiteX124" fmla="*/ 1317812 w 2657256"/>
                          <a:gd name="connsiteY124" fmla="*/ 497693 h 3370881"/>
                          <a:gd name="connsiteX125" fmla="*/ 1353670 w 2657256"/>
                          <a:gd name="connsiteY125" fmla="*/ 488729 h 3370881"/>
                          <a:gd name="connsiteX126" fmla="*/ 1506070 w 2657256"/>
                          <a:gd name="connsiteY126" fmla="*/ 457352 h 3370881"/>
                          <a:gd name="connsiteX127" fmla="*/ 1550894 w 2657256"/>
                          <a:gd name="connsiteY127" fmla="*/ 430458 h 3370881"/>
                          <a:gd name="connsiteX128" fmla="*/ 1564341 w 2657256"/>
                          <a:gd name="connsiteY128" fmla="*/ 417011 h 3370881"/>
                          <a:gd name="connsiteX129" fmla="*/ 1586753 w 2657256"/>
                          <a:gd name="connsiteY129" fmla="*/ 399081 h 3370881"/>
                          <a:gd name="connsiteX130" fmla="*/ 1595718 w 2657256"/>
                          <a:gd name="connsiteY130" fmla="*/ 381152 h 3370881"/>
                          <a:gd name="connsiteX131" fmla="*/ 1600200 w 2657256"/>
                          <a:gd name="connsiteY131" fmla="*/ 363223 h 3370881"/>
                          <a:gd name="connsiteX132" fmla="*/ 1609165 w 2657256"/>
                          <a:gd name="connsiteY132" fmla="*/ 313917 h 3370881"/>
                          <a:gd name="connsiteX133" fmla="*/ 1537447 w 2657256"/>
                          <a:gd name="connsiteY133" fmla="*/ 188411 h 3370881"/>
                          <a:gd name="connsiteX134" fmla="*/ 1613647 w 2657256"/>
                          <a:gd name="connsiteY134" fmla="*/ 399081 h 3370881"/>
                          <a:gd name="connsiteX135" fmla="*/ 1627094 w 2657256"/>
                          <a:gd name="connsiteY135" fmla="*/ 417011 h 3370881"/>
                          <a:gd name="connsiteX136" fmla="*/ 1658470 w 2657256"/>
                          <a:gd name="connsiteY136" fmla="*/ 412529 h 3370881"/>
                          <a:gd name="connsiteX137" fmla="*/ 1685365 w 2657256"/>
                          <a:gd name="connsiteY137" fmla="*/ 390117 h 3370881"/>
                          <a:gd name="connsiteX138" fmla="*/ 1694329 w 2657256"/>
                          <a:gd name="connsiteY138" fmla="*/ 376670 h 3370881"/>
                          <a:gd name="connsiteX139" fmla="*/ 1734670 w 2657256"/>
                          <a:gd name="connsiteY139" fmla="*/ 354258 h 3370881"/>
                          <a:gd name="connsiteX140" fmla="*/ 1743635 w 2657256"/>
                          <a:gd name="connsiteY140" fmla="*/ 340811 h 3370881"/>
                          <a:gd name="connsiteX141" fmla="*/ 1757082 w 2657256"/>
                          <a:gd name="connsiteY141" fmla="*/ 336329 h 3370881"/>
                          <a:gd name="connsiteX142" fmla="*/ 1808984 w 2657256"/>
                          <a:gd name="connsiteY142" fmla="*/ 249641 h 3370881"/>
                          <a:gd name="connsiteX143" fmla="*/ 1899621 w 2657256"/>
                          <a:gd name="connsiteY143" fmla="*/ 211719 h 3370881"/>
                          <a:gd name="connsiteX144" fmla="*/ 1808984 w 2657256"/>
                          <a:gd name="connsiteY144" fmla="*/ 178521 h 3370881"/>
                          <a:gd name="connsiteX145" fmla="*/ 1772023 w 2657256"/>
                          <a:gd name="connsiteY145" fmla="*/ 77249 h 3370881"/>
                          <a:gd name="connsiteX146" fmla="*/ 1900425 w 2657256"/>
                          <a:gd name="connsiteY146" fmla="*/ 214081 h 3370881"/>
                          <a:gd name="connsiteX147" fmla="*/ 1874221 w 2657256"/>
                          <a:gd name="connsiteY147" fmla="*/ 318698 h 3370881"/>
                          <a:gd name="connsiteX148" fmla="*/ 1788459 w 2657256"/>
                          <a:gd name="connsiteY148" fmla="*/ 367705 h 3370881"/>
                          <a:gd name="connsiteX149" fmla="*/ 1761565 w 2657256"/>
                          <a:gd name="connsiteY149" fmla="*/ 390117 h 3370881"/>
                          <a:gd name="connsiteX150" fmla="*/ 1783976 w 2657256"/>
                          <a:gd name="connsiteY150" fmla="*/ 399081 h 3370881"/>
                          <a:gd name="connsiteX151" fmla="*/ 1878106 w 2657256"/>
                          <a:gd name="connsiteY151" fmla="*/ 390117 h 3370881"/>
                          <a:gd name="connsiteX152" fmla="*/ 1891553 w 2657256"/>
                          <a:gd name="connsiteY152" fmla="*/ 381152 h 3370881"/>
                          <a:gd name="connsiteX153" fmla="*/ 1918447 w 2657256"/>
                          <a:gd name="connsiteY153" fmla="*/ 372187 h 3370881"/>
                          <a:gd name="connsiteX154" fmla="*/ 1940859 w 2657256"/>
                          <a:gd name="connsiteY154" fmla="*/ 358740 h 3370881"/>
                          <a:gd name="connsiteX155" fmla="*/ 1954306 w 2657256"/>
                          <a:gd name="connsiteY155" fmla="*/ 354258 h 3370881"/>
                          <a:gd name="connsiteX156" fmla="*/ 2083304 w 2657256"/>
                          <a:gd name="connsiteY156" fmla="*/ 290281 h 3370881"/>
                          <a:gd name="connsiteX157" fmla="*/ 2166172 w 2657256"/>
                          <a:gd name="connsiteY157" fmla="*/ 215604 h 3370881"/>
                          <a:gd name="connsiteX158" fmla="*/ 2069054 w 2657256"/>
                          <a:gd name="connsiteY158" fmla="*/ 40493 h 3370881"/>
                          <a:gd name="connsiteX159" fmla="*/ 2078225 w 2657256"/>
                          <a:gd name="connsiteY159" fmla="*/ 188681 h 3370881"/>
                          <a:gd name="connsiteX160" fmla="*/ 1999129 w 2657256"/>
                          <a:gd name="connsiteY160" fmla="*/ 358740 h 3370881"/>
                          <a:gd name="connsiteX161" fmla="*/ 1994647 w 2657256"/>
                          <a:gd name="connsiteY161" fmla="*/ 372187 h 3370881"/>
                          <a:gd name="connsiteX162" fmla="*/ 2039470 w 2657256"/>
                          <a:gd name="connsiteY162" fmla="*/ 390117 h 3370881"/>
                          <a:gd name="connsiteX163" fmla="*/ 2115670 w 2657256"/>
                          <a:gd name="connsiteY163" fmla="*/ 390117 h 3370881"/>
                          <a:gd name="connsiteX164" fmla="*/ 2160494 w 2657256"/>
                          <a:gd name="connsiteY164" fmla="*/ 376670 h 3370881"/>
                          <a:gd name="connsiteX165" fmla="*/ 2191870 w 2657256"/>
                          <a:gd name="connsiteY165" fmla="*/ 363223 h 3370881"/>
                          <a:gd name="connsiteX166" fmla="*/ 2205318 w 2657256"/>
                          <a:gd name="connsiteY166" fmla="*/ 358740 h 3370881"/>
                          <a:gd name="connsiteX167" fmla="*/ 2232212 w 2657256"/>
                          <a:gd name="connsiteY167" fmla="*/ 340811 h 3370881"/>
                          <a:gd name="connsiteX168" fmla="*/ 2312894 w 2657256"/>
                          <a:gd name="connsiteY168" fmla="*/ 183929 h 3370881"/>
                          <a:gd name="connsiteX169" fmla="*/ 2339788 w 2657256"/>
                          <a:gd name="connsiteY169" fmla="*/ 151 h 3370881"/>
                          <a:gd name="connsiteX170" fmla="*/ 2357718 w 2657256"/>
                          <a:gd name="connsiteY170" fmla="*/ 215305 h 3370881"/>
                          <a:gd name="connsiteX171" fmla="*/ 2254623 w 2657256"/>
                          <a:gd name="connsiteY171" fmla="*/ 376670 h 3370881"/>
                          <a:gd name="connsiteX172" fmla="*/ 2245659 w 2657256"/>
                          <a:gd name="connsiteY172" fmla="*/ 390117 h 3370881"/>
                          <a:gd name="connsiteX173" fmla="*/ 2254623 w 2657256"/>
                          <a:gd name="connsiteY173" fmla="*/ 403564 h 3370881"/>
                          <a:gd name="connsiteX174" fmla="*/ 2353235 w 2657256"/>
                          <a:gd name="connsiteY174" fmla="*/ 399081 h 3370881"/>
                          <a:gd name="connsiteX175" fmla="*/ 2366682 w 2657256"/>
                          <a:gd name="connsiteY175" fmla="*/ 394599 h 3370881"/>
                          <a:gd name="connsiteX176" fmla="*/ 2389094 w 2657256"/>
                          <a:gd name="connsiteY176" fmla="*/ 390117 h 3370881"/>
                          <a:gd name="connsiteX177" fmla="*/ 2424953 w 2657256"/>
                          <a:gd name="connsiteY177" fmla="*/ 367705 h 3370881"/>
                          <a:gd name="connsiteX178" fmla="*/ 2528047 w 2657256"/>
                          <a:gd name="connsiteY178" fmla="*/ 292700 h 3370881"/>
                          <a:gd name="connsiteX179" fmla="*/ 2541495 w 2657256"/>
                          <a:gd name="connsiteY179" fmla="*/ 62906 h 3370881"/>
                          <a:gd name="connsiteX180" fmla="*/ 2591304 w 2657256"/>
                          <a:gd name="connsiteY180" fmla="*/ 214081 h 3370881"/>
                          <a:gd name="connsiteX181" fmla="*/ 2612315 w 2657256"/>
                          <a:gd name="connsiteY181" fmla="*/ 290907 h 3370881"/>
                          <a:gd name="connsiteX182" fmla="*/ 2650863 w 2657256"/>
                          <a:gd name="connsiteY182" fmla="*/ 344994 h 3370881"/>
                          <a:gd name="connsiteX183" fmla="*/ 2465294 w 2657256"/>
                          <a:gd name="connsiteY183" fmla="*/ 399081 h 3370881"/>
                          <a:gd name="connsiteX184" fmla="*/ 2442882 w 2657256"/>
                          <a:gd name="connsiteY184" fmla="*/ 403564 h 3370881"/>
                          <a:gd name="connsiteX185" fmla="*/ 2398059 w 2657256"/>
                          <a:gd name="connsiteY185" fmla="*/ 417011 h 3370881"/>
                          <a:gd name="connsiteX186" fmla="*/ 2375647 w 2657256"/>
                          <a:gd name="connsiteY186" fmla="*/ 425976 h 3370881"/>
                          <a:gd name="connsiteX187" fmla="*/ 2357718 w 2657256"/>
                          <a:gd name="connsiteY187" fmla="*/ 430458 h 3370881"/>
                          <a:gd name="connsiteX188" fmla="*/ 2344270 w 2657256"/>
                          <a:gd name="connsiteY188" fmla="*/ 461834 h 3370881"/>
                          <a:gd name="connsiteX189" fmla="*/ 2353235 w 2657256"/>
                          <a:gd name="connsiteY189" fmla="*/ 502176 h 3370881"/>
                          <a:gd name="connsiteX190" fmla="*/ 2362200 w 2657256"/>
                          <a:gd name="connsiteY190" fmla="*/ 515623 h 3370881"/>
                          <a:gd name="connsiteX191" fmla="*/ 2344270 w 2657256"/>
                          <a:gd name="connsiteY191" fmla="*/ 587340 h 3370881"/>
                          <a:gd name="connsiteX192" fmla="*/ 2321859 w 2657256"/>
                          <a:gd name="connsiteY192" fmla="*/ 614234 h 3370881"/>
                          <a:gd name="connsiteX193" fmla="*/ 2308412 w 2657256"/>
                          <a:gd name="connsiteY193" fmla="*/ 636646 h 3370881"/>
                          <a:gd name="connsiteX194" fmla="*/ 2281518 w 2657256"/>
                          <a:gd name="connsiteY194" fmla="*/ 641129 h 3370881"/>
                          <a:gd name="connsiteX195" fmla="*/ 2259106 w 2657256"/>
                          <a:gd name="connsiteY195" fmla="*/ 636646 h 3370881"/>
                          <a:gd name="connsiteX196" fmla="*/ 2277035 w 2657256"/>
                          <a:gd name="connsiteY196" fmla="*/ 578376 h 3370881"/>
                          <a:gd name="connsiteX197" fmla="*/ 2290482 w 2657256"/>
                          <a:gd name="connsiteY197" fmla="*/ 542517 h 3370881"/>
                          <a:gd name="connsiteX198" fmla="*/ 2286000 w 2657256"/>
                          <a:gd name="connsiteY198" fmla="*/ 506658 h 3370881"/>
                          <a:gd name="connsiteX199" fmla="*/ 2245659 w 2657256"/>
                          <a:gd name="connsiteY199" fmla="*/ 448387 h 3370881"/>
                          <a:gd name="connsiteX200" fmla="*/ 2200835 w 2657256"/>
                          <a:gd name="connsiteY200" fmla="*/ 430458 h 3370881"/>
                          <a:gd name="connsiteX201" fmla="*/ 2169459 w 2657256"/>
                          <a:gd name="connsiteY201" fmla="*/ 425976 h 3370881"/>
                          <a:gd name="connsiteX202" fmla="*/ 2102223 w 2657256"/>
                          <a:gd name="connsiteY202" fmla="*/ 430458 h 3370881"/>
                          <a:gd name="connsiteX203" fmla="*/ 2084294 w 2657256"/>
                          <a:gd name="connsiteY203" fmla="*/ 439423 h 3370881"/>
                          <a:gd name="connsiteX204" fmla="*/ 2070847 w 2657256"/>
                          <a:gd name="connsiteY204" fmla="*/ 443905 h 3370881"/>
                          <a:gd name="connsiteX205" fmla="*/ 2061882 w 2657256"/>
                          <a:gd name="connsiteY205" fmla="*/ 461834 h 3370881"/>
                          <a:gd name="connsiteX206" fmla="*/ 2034988 w 2657256"/>
                          <a:gd name="connsiteY206" fmla="*/ 475281 h 3370881"/>
                          <a:gd name="connsiteX207" fmla="*/ 1783976 w 2657256"/>
                          <a:gd name="connsiteY207" fmla="*/ 479764 h 3370881"/>
                          <a:gd name="connsiteX208" fmla="*/ 1766047 w 2657256"/>
                          <a:gd name="connsiteY208" fmla="*/ 488729 h 3370881"/>
                          <a:gd name="connsiteX209" fmla="*/ 1703294 w 2657256"/>
                          <a:gd name="connsiteY209" fmla="*/ 506658 h 3370881"/>
                          <a:gd name="connsiteX210" fmla="*/ 1689847 w 2657256"/>
                          <a:gd name="connsiteY210" fmla="*/ 511140 h 3370881"/>
                          <a:gd name="connsiteX211" fmla="*/ 1676400 w 2657256"/>
                          <a:gd name="connsiteY211" fmla="*/ 520105 h 3370881"/>
                          <a:gd name="connsiteX212" fmla="*/ 1649506 w 2657256"/>
                          <a:gd name="connsiteY212" fmla="*/ 529070 h 3370881"/>
                          <a:gd name="connsiteX213" fmla="*/ 1636059 w 2657256"/>
                          <a:gd name="connsiteY213" fmla="*/ 538034 h 3370881"/>
                          <a:gd name="connsiteX214" fmla="*/ 1622612 w 2657256"/>
                          <a:gd name="connsiteY214" fmla="*/ 551481 h 3370881"/>
                          <a:gd name="connsiteX215" fmla="*/ 1609165 w 2657256"/>
                          <a:gd name="connsiteY215" fmla="*/ 555964 h 3370881"/>
                          <a:gd name="connsiteX216" fmla="*/ 1577788 w 2657256"/>
                          <a:gd name="connsiteY216" fmla="*/ 587340 h 3370881"/>
                          <a:gd name="connsiteX217" fmla="*/ 1568823 w 2657256"/>
                          <a:gd name="connsiteY217" fmla="*/ 600787 h 3370881"/>
                          <a:gd name="connsiteX218" fmla="*/ 1555376 w 2657256"/>
                          <a:gd name="connsiteY218" fmla="*/ 614234 h 3370881"/>
                          <a:gd name="connsiteX219" fmla="*/ 1524000 w 2657256"/>
                          <a:gd name="connsiteY219" fmla="*/ 654576 h 3370881"/>
                          <a:gd name="connsiteX220" fmla="*/ 1519518 w 2657256"/>
                          <a:gd name="connsiteY220" fmla="*/ 668023 h 3370881"/>
                          <a:gd name="connsiteX221" fmla="*/ 1528482 w 2657256"/>
                          <a:gd name="connsiteY221" fmla="*/ 708364 h 3370881"/>
                          <a:gd name="connsiteX222" fmla="*/ 1537447 w 2657256"/>
                          <a:gd name="connsiteY222" fmla="*/ 721811 h 3370881"/>
                          <a:gd name="connsiteX223" fmla="*/ 1568823 w 2657256"/>
                          <a:gd name="connsiteY223" fmla="*/ 712846 h 3370881"/>
                          <a:gd name="connsiteX224" fmla="*/ 1600200 w 2657256"/>
                          <a:gd name="connsiteY224" fmla="*/ 712846 h 3370881"/>
                          <a:gd name="connsiteX225" fmla="*/ 1631576 w 2657256"/>
                          <a:gd name="connsiteY225" fmla="*/ 690434 h 3370881"/>
                          <a:gd name="connsiteX226" fmla="*/ 1645023 w 2657256"/>
                          <a:gd name="connsiteY226" fmla="*/ 676987 h 3370881"/>
                          <a:gd name="connsiteX227" fmla="*/ 1685365 w 2657256"/>
                          <a:gd name="connsiteY227" fmla="*/ 645611 h 3370881"/>
                          <a:gd name="connsiteX228" fmla="*/ 1716741 w 2657256"/>
                          <a:gd name="connsiteY228" fmla="*/ 614234 h 3370881"/>
                          <a:gd name="connsiteX229" fmla="*/ 1748118 w 2657256"/>
                          <a:gd name="connsiteY229" fmla="*/ 596305 h 3370881"/>
                          <a:gd name="connsiteX230" fmla="*/ 1761565 w 2657256"/>
                          <a:gd name="connsiteY230" fmla="*/ 591823 h 3370881"/>
                          <a:gd name="connsiteX231" fmla="*/ 1779494 w 2657256"/>
                          <a:gd name="connsiteY231" fmla="*/ 582858 h 3370881"/>
                          <a:gd name="connsiteX232" fmla="*/ 1815353 w 2657256"/>
                          <a:gd name="connsiteY232" fmla="*/ 573893 h 3370881"/>
                          <a:gd name="connsiteX233" fmla="*/ 2030506 w 2657256"/>
                          <a:gd name="connsiteY233" fmla="*/ 578376 h 3370881"/>
                          <a:gd name="connsiteX234" fmla="*/ 2017059 w 2657256"/>
                          <a:gd name="connsiteY234" fmla="*/ 600787 h 3370881"/>
                          <a:gd name="connsiteX235" fmla="*/ 1981200 w 2657256"/>
                          <a:gd name="connsiteY235" fmla="*/ 636646 h 3370881"/>
                          <a:gd name="connsiteX236" fmla="*/ 1967753 w 2657256"/>
                          <a:gd name="connsiteY236" fmla="*/ 650093 h 3370881"/>
                          <a:gd name="connsiteX237" fmla="*/ 1936376 w 2657256"/>
                          <a:gd name="connsiteY237" fmla="*/ 690434 h 3370881"/>
                          <a:gd name="connsiteX238" fmla="*/ 1905000 w 2657256"/>
                          <a:gd name="connsiteY238" fmla="*/ 717329 h 3370881"/>
                          <a:gd name="connsiteX239" fmla="*/ 1860176 w 2657256"/>
                          <a:gd name="connsiteY239" fmla="*/ 735258 h 3370881"/>
                          <a:gd name="connsiteX240" fmla="*/ 1788459 w 2657256"/>
                          <a:gd name="connsiteY240" fmla="*/ 744223 h 3370881"/>
                          <a:gd name="connsiteX241" fmla="*/ 1846729 w 2657256"/>
                          <a:gd name="connsiteY241" fmla="*/ 802493 h 3370881"/>
                          <a:gd name="connsiteX242" fmla="*/ 1913965 w 2657256"/>
                          <a:gd name="connsiteY242" fmla="*/ 829387 h 3370881"/>
                          <a:gd name="connsiteX243" fmla="*/ 1922929 w 2657256"/>
                          <a:gd name="connsiteY243" fmla="*/ 842834 h 3370881"/>
                          <a:gd name="connsiteX244" fmla="*/ 1967753 w 2657256"/>
                          <a:gd name="connsiteY244" fmla="*/ 883176 h 3370881"/>
                          <a:gd name="connsiteX245" fmla="*/ 1981200 w 2657256"/>
                          <a:gd name="connsiteY245" fmla="*/ 896623 h 3370881"/>
                          <a:gd name="connsiteX246" fmla="*/ 1994647 w 2657256"/>
                          <a:gd name="connsiteY246" fmla="*/ 905587 h 3370881"/>
                          <a:gd name="connsiteX247" fmla="*/ 2021541 w 2657256"/>
                          <a:gd name="connsiteY247" fmla="*/ 927999 h 3370881"/>
                          <a:gd name="connsiteX248" fmla="*/ 2030506 w 2657256"/>
                          <a:gd name="connsiteY248" fmla="*/ 941446 h 3370881"/>
                          <a:gd name="connsiteX249" fmla="*/ 2057400 w 2657256"/>
                          <a:gd name="connsiteY249" fmla="*/ 968340 h 3370881"/>
                          <a:gd name="connsiteX250" fmla="*/ 2088776 w 2657256"/>
                          <a:gd name="connsiteY250" fmla="*/ 1013164 h 3370881"/>
                          <a:gd name="connsiteX251" fmla="*/ 2115670 w 2657256"/>
                          <a:gd name="connsiteY251" fmla="*/ 1057987 h 3370881"/>
                          <a:gd name="connsiteX252" fmla="*/ 2120153 w 2657256"/>
                          <a:gd name="connsiteY252" fmla="*/ 1089364 h 3370881"/>
                          <a:gd name="connsiteX253" fmla="*/ 2138082 w 2657256"/>
                          <a:gd name="connsiteY253" fmla="*/ 1143152 h 3370881"/>
                          <a:gd name="connsiteX254" fmla="*/ 2147047 w 2657256"/>
                          <a:gd name="connsiteY254" fmla="*/ 1196940 h 3370881"/>
                          <a:gd name="connsiteX255" fmla="*/ 2151529 w 2657256"/>
                          <a:gd name="connsiteY255" fmla="*/ 1210387 h 3370881"/>
                          <a:gd name="connsiteX256" fmla="*/ 2156012 w 2657256"/>
                          <a:gd name="connsiteY256" fmla="*/ 1228317 h 3370881"/>
                          <a:gd name="connsiteX257" fmla="*/ 2173941 w 2657256"/>
                          <a:gd name="connsiteY257" fmla="*/ 1295552 h 3370881"/>
                          <a:gd name="connsiteX258" fmla="*/ 2182906 w 2657256"/>
                          <a:gd name="connsiteY258" fmla="*/ 1313481 h 3370881"/>
                          <a:gd name="connsiteX259" fmla="*/ 2187388 w 2657256"/>
                          <a:gd name="connsiteY259" fmla="*/ 1331411 h 3370881"/>
                          <a:gd name="connsiteX260" fmla="*/ 2214282 w 2657256"/>
                          <a:gd name="connsiteY260" fmla="*/ 1385199 h 3370881"/>
                          <a:gd name="connsiteX261" fmla="*/ 2218765 w 2657256"/>
                          <a:gd name="connsiteY261" fmla="*/ 1403129 h 3370881"/>
                          <a:gd name="connsiteX262" fmla="*/ 2223247 w 2657256"/>
                          <a:gd name="connsiteY262" fmla="*/ 1430023 h 3370881"/>
                          <a:gd name="connsiteX263" fmla="*/ 2236694 w 2657256"/>
                          <a:gd name="connsiteY263" fmla="*/ 1456917 h 3370881"/>
                          <a:gd name="connsiteX264" fmla="*/ 2241176 w 2657256"/>
                          <a:gd name="connsiteY264" fmla="*/ 1577940 h 3370881"/>
                          <a:gd name="connsiteX265" fmla="*/ 2245659 w 2657256"/>
                          <a:gd name="connsiteY265" fmla="*/ 1595870 h 3370881"/>
                          <a:gd name="connsiteX266" fmla="*/ 2236694 w 2657256"/>
                          <a:gd name="connsiteY266" fmla="*/ 1694481 h 3370881"/>
                          <a:gd name="connsiteX267" fmla="*/ 2227729 w 2657256"/>
                          <a:gd name="connsiteY267" fmla="*/ 1716893 h 3370881"/>
                          <a:gd name="connsiteX268" fmla="*/ 2223247 w 2657256"/>
                          <a:gd name="connsiteY268" fmla="*/ 1730340 h 3370881"/>
                          <a:gd name="connsiteX269" fmla="*/ 2200835 w 2657256"/>
                          <a:gd name="connsiteY269" fmla="*/ 1788611 h 3370881"/>
                          <a:gd name="connsiteX270" fmla="*/ 2191870 w 2657256"/>
                          <a:gd name="connsiteY270" fmla="*/ 1811023 h 3370881"/>
                          <a:gd name="connsiteX271" fmla="*/ 2187388 w 2657256"/>
                          <a:gd name="connsiteY271" fmla="*/ 1824470 h 3370881"/>
                          <a:gd name="connsiteX272" fmla="*/ 2208278 w 2657256"/>
                          <a:gd name="connsiteY272" fmla="*/ 1869293 h 3370881"/>
                          <a:gd name="connsiteX273" fmla="*/ 2195168 w 2657256"/>
                          <a:gd name="connsiteY273" fmla="*/ 1882740 h 3370881"/>
                          <a:gd name="connsiteX274" fmla="*/ 2203458 w 2657256"/>
                          <a:gd name="connsiteY274" fmla="*/ 1918938 h 3370881"/>
                          <a:gd name="connsiteX275" fmla="*/ 2204134 w 2657256"/>
                          <a:gd name="connsiteY275" fmla="*/ 1949806 h 3370881"/>
                          <a:gd name="connsiteX276" fmla="*/ 2226545 w 2657256"/>
                          <a:gd name="connsiteY276" fmla="*/ 1954627 h 3370881"/>
                          <a:gd name="connsiteX277" fmla="*/ 2241176 w 2657256"/>
                          <a:gd name="connsiteY277" fmla="*/ 2012729 h 3370881"/>
                          <a:gd name="connsiteX278" fmla="*/ 2263588 w 2657256"/>
                          <a:gd name="connsiteY278" fmla="*/ 2057552 h 3370881"/>
                          <a:gd name="connsiteX279" fmla="*/ 2286000 w 2657256"/>
                          <a:gd name="connsiteY279" fmla="*/ 2084446 h 3370881"/>
                          <a:gd name="connsiteX280" fmla="*/ 2299447 w 2657256"/>
                          <a:gd name="connsiteY280" fmla="*/ 2124787 h 3370881"/>
                          <a:gd name="connsiteX281" fmla="*/ 2321859 w 2657256"/>
                          <a:gd name="connsiteY281" fmla="*/ 2151681 h 3370881"/>
                          <a:gd name="connsiteX282" fmla="*/ 2344270 w 2657256"/>
                          <a:gd name="connsiteY282" fmla="*/ 2205470 h 3370881"/>
                          <a:gd name="connsiteX283" fmla="*/ 2348753 w 2657256"/>
                          <a:gd name="connsiteY283" fmla="*/ 2223399 h 3370881"/>
                          <a:gd name="connsiteX284" fmla="*/ 2366682 w 2657256"/>
                          <a:gd name="connsiteY284" fmla="*/ 2263740 h 3370881"/>
                          <a:gd name="connsiteX285" fmla="*/ 2375647 w 2657256"/>
                          <a:gd name="connsiteY285" fmla="*/ 2286152 h 3370881"/>
                          <a:gd name="connsiteX286" fmla="*/ 2380129 w 2657256"/>
                          <a:gd name="connsiteY286" fmla="*/ 2308564 h 3370881"/>
                          <a:gd name="connsiteX287" fmla="*/ 2389094 w 2657256"/>
                          <a:gd name="connsiteY287" fmla="*/ 2335458 h 3370881"/>
                          <a:gd name="connsiteX288" fmla="*/ 2393576 w 2657256"/>
                          <a:gd name="connsiteY288" fmla="*/ 2380281 h 3370881"/>
                          <a:gd name="connsiteX289" fmla="*/ 2398059 w 2657256"/>
                          <a:gd name="connsiteY289" fmla="*/ 2393729 h 3370881"/>
                          <a:gd name="connsiteX290" fmla="*/ 2419794 w 2657256"/>
                          <a:gd name="connsiteY290" fmla="*/ 2447517 h 3370881"/>
                          <a:gd name="connsiteX291" fmla="*/ 2427343 w 2657256"/>
                          <a:gd name="connsiteY291" fmla="*/ 2564058 h 3370881"/>
                          <a:gd name="connsiteX292" fmla="*/ 2389094 w 2657256"/>
                          <a:gd name="connsiteY292" fmla="*/ 2837481 h 3370881"/>
                          <a:gd name="connsiteX293" fmla="*/ 2380129 w 2657256"/>
                          <a:gd name="connsiteY293" fmla="*/ 2859893 h 3370881"/>
                          <a:gd name="connsiteX294" fmla="*/ 2357718 w 2657256"/>
                          <a:gd name="connsiteY294" fmla="*/ 2913681 h 3370881"/>
                          <a:gd name="connsiteX295" fmla="*/ 2348753 w 2657256"/>
                          <a:gd name="connsiteY295" fmla="*/ 2936093 h 3370881"/>
                          <a:gd name="connsiteX296" fmla="*/ 2339788 w 2657256"/>
                          <a:gd name="connsiteY296" fmla="*/ 2971952 h 3370881"/>
                          <a:gd name="connsiteX297" fmla="*/ 2326341 w 2657256"/>
                          <a:gd name="connsiteY297" fmla="*/ 2994364 h 3370881"/>
                          <a:gd name="connsiteX298" fmla="*/ 2317376 w 2657256"/>
                          <a:gd name="connsiteY298" fmla="*/ 3025740 h 3370881"/>
                          <a:gd name="connsiteX299" fmla="*/ 2303929 w 2657256"/>
                          <a:gd name="connsiteY299" fmla="*/ 3048152 h 3370881"/>
                          <a:gd name="connsiteX300" fmla="*/ 2290482 w 2657256"/>
                          <a:gd name="connsiteY300" fmla="*/ 3079529 h 3370881"/>
                          <a:gd name="connsiteX301" fmla="*/ 2272553 w 2657256"/>
                          <a:gd name="connsiteY301" fmla="*/ 3084011 h 3370881"/>
                          <a:gd name="connsiteX302" fmla="*/ 2259106 w 2657256"/>
                          <a:gd name="connsiteY302" fmla="*/ 3088493 h 3370881"/>
                          <a:gd name="connsiteX303" fmla="*/ 2241176 w 2657256"/>
                          <a:gd name="connsiteY303" fmla="*/ 3092976 h 3370881"/>
                          <a:gd name="connsiteX304" fmla="*/ 2209800 w 2657256"/>
                          <a:gd name="connsiteY304" fmla="*/ 3101940 h 3370881"/>
                          <a:gd name="connsiteX305" fmla="*/ 2205318 w 2657256"/>
                          <a:gd name="connsiteY305" fmla="*/ 3039187 h 3370881"/>
                          <a:gd name="connsiteX306" fmla="*/ 2218765 w 2657256"/>
                          <a:gd name="connsiteY306" fmla="*/ 3021258 h 3370881"/>
                          <a:gd name="connsiteX307" fmla="*/ 2245659 w 2657256"/>
                          <a:gd name="connsiteY307" fmla="*/ 2971952 h 3370881"/>
                          <a:gd name="connsiteX308" fmla="*/ 2268070 w 2657256"/>
                          <a:gd name="connsiteY308" fmla="*/ 2945058 h 3370881"/>
                          <a:gd name="connsiteX309" fmla="*/ 2298550 w 2657256"/>
                          <a:gd name="connsiteY309" fmla="*/ 2568540 h 3370881"/>
                          <a:gd name="connsiteX310" fmla="*/ 2284986 w 2657256"/>
                          <a:gd name="connsiteY310" fmla="*/ 2532681 h 3370881"/>
                          <a:gd name="connsiteX311" fmla="*/ 2293273 w 2657256"/>
                          <a:gd name="connsiteY311" fmla="*/ 2496653 h 3370881"/>
                          <a:gd name="connsiteX312" fmla="*/ 2278152 w 2657256"/>
                          <a:gd name="connsiteY312" fmla="*/ 2475178 h 3370881"/>
                          <a:gd name="connsiteX313" fmla="*/ 2245659 w 2657256"/>
                          <a:gd name="connsiteY313" fmla="*/ 2389247 h 3370881"/>
                          <a:gd name="connsiteX314" fmla="*/ 2195507 w 2657256"/>
                          <a:gd name="connsiteY314" fmla="*/ 2241328 h 3370881"/>
                          <a:gd name="connsiteX315" fmla="*/ 2083786 w 2657256"/>
                          <a:gd name="connsiteY315" fmla="*/ 2040300 h 3370881"/>
                          <a:gd name="connsiteX316" fmla="*/ 2048773 w 2657256"/>
                          <a:gd name="connsiteY316" fmla="*/ 2017971 h 3370881"/>
                          <a:gd name="connsiteX317" fmla="*/ 2074314 w 2657256"/>
                          <a:gd name="connsiteY317" fmla="*/ 2011967 h 3370881"/>
                          <a:gd name="connsiteX318" fmla="*/ 2034988 w 2657256"/>
                          <a:gd name="connsiteY318" fmla="*/ 2003764 h 3370881"/>
                          <a:gd name="connsiteX319" fmla="*/ 2026023 w 2657256"/>
                          <a:gd name="connsiteY319" fmla="*/ 2026176 h 3370881"/>
                          <a:gd name="connsiteX320" fmla="*/ 2021541 w 2657256"/>
                          <a:gd name="connsiteY320" fmla="*/ 2039623 h 3370881"/>
                          <a:gd name="connsiteX321" fmla="*/ 1999129 w 2657256"/>
                          <a:gd name="connsiteY321" fmla="*/ 2053070 h 3370881"/>
                          <a:gd name="connsiteX322" fmla="*/ 1990165 w 2657256"/>
                          <a:gd name="connsiteY322" fmla="*/ 2070999 h 3370881"/>
                          <a:gd name="connsiteX323" fmla="*/ 1967753 w 2657256"/>
                          <a:gd name="connsiteY323" fmla="*/ 2106858 h 3370881"/>
                          <a:gd name="connsiteX324" fmla="*/ 1981200 w 2657256"/>
                          <a:gd name="connsiteY324" fmla="*/ 2223399 h 3370881"/>
                          <a:gd name="connsiteX325" fmla="*/ 1994647 w 2657256"/>
                          <a:gd name="connsiteY325" fmla="*/ 2254776 h 3370881"/>
                          <a:gd name="connsiteX326" fmla="*/ 2003612 w 2657256"/>
                          <a:gd name="connsiteY326" fmla="*/ 2272705 h 3370881"/>
                          <a:gd name="connsiteX327" fmla="*/ 2026023 w 2657256"/>
                          <a:gd name="connsiteY327" fmla="*/ 2304081 h 3370881"/>
                          <a:gd name="connsiteX328" fmla="*/ 2043953 w 2657256"/>
                          <a:gd name="connsiteY328" fmla="*/ 2348905 h 3370881"/>
                          <a:gd name="connsiteX329" fmla="*/ 2061882 w 2657256"/>
                          <a:gd name="connsiteY329" fmla="*/ 2371317 h 3370881"/>
                          <a:gd name="connsiteX330" fmla="*/ 2088776 w 2657256"/>
                          <a:gd name="connsiteY330" fmla="*/ 2434070 h 3370881"/>
                          <a:gd name="connsiteX331" fmla="*/ 2102223 w 2657256"/>
                          <a:gd name="connsiteY331" fmla="*/ 2465446 h 3370881"/>
                          <a:gd name="connsiteX332" fmla="*/ 2106706 w 2657256"/>
                          <a:gd name="connsiteY332" fmla="*/ 2496823 h 3370881"/>
                          <a:gd name="connsiteX333" fmla="*/ 2124635 w 2657256"/>
                          <a:gd name="connsiteY333" fmla="*/ 2559576 h 3370881"/>
                          <a:gd name="connsiteX334" fmla="*/ 2138082 w 2657256"/>
                          <a:gd name="connsiteY334" fmla="*/ 2649223 h 3370881"/>
                          <a:gd name="connsiteX335" fmla="*/ 2147047 w 2657256"/>
                          <a:gd name="connsiteY335" fmla="*/ 2685081 h 3370881"/>
                          <a:gd name="connsiteX336" fmla="*/ 2151529 w 2657256"/>
                          <a:gd name="connsiteY336" fmla="*/ 2716458 h 3370881"/>
                          <a:gd name="connsiteX337" fmla="*/ 2160494 w 2657256"/>
                          <a:gd name="connsiteY337" fmla="*/ 2770246 h 3370881"/>
                          <a:gd name="connsiteX338" fmla="*/ 2156012 w 2657256"/>
                          <a:gd name="connsiteY338" fmla="*/ 2962987 h 3370881"/>
                          <a:gd name="connsiteX339" fmla="*/ 2138082 w 2657256"/>
                          <a:gd name="connsiteY339" fmla="*/ 3043670 h 3370881"/>
                          <a:gd name="connsiteX340" fmla="*/ 2133600 w 2657256"/>
                          <a:gd name="connsiteY340" fmla="*/ 3061599 h 3370881"/>
                          <a:gd name="connsiteX341" fmla="*/ 2120153 w 2657256"/>
                          <a:gd name="connsiteY341" fmla="*/ 3079529 h 3370881"/>
                          <a:gd name="connsiteX342" fmla="*/ 2111188 w 2657256"/>
                          <a:gd name="connsiteY342" fmla="*/ 3106423 h 3370881"/>
                          <a:gd name="connsiteX343" fmla="*/ 2088776 w 2657256"/>
                          <a:gd name="connsiteY343" fmla="*/ 3137799 h 3370881"/>
                          <a:gd name="connsiteX344" fmla="*/ 2075329 w 2657256"/>
                          <a:gd name="connsiteY344" fmla="*/ 3164693 h 3370881"/>
                          <a:gd name="connsiteX345" fmla="*/ 2061882 w 2657256"/>
                          <a:gd name="connsiteY345" fmla="*/ 3169176 h 3370881"/>
                          <a:gd name="connsiteX346" fmla="*/ 2021541 w 2657256"/>
                          <a:gd name="connsiteY346" fmla="*/ 3164693 h 3370881"/>
                          <a:gd name="connsiteX347" fmla="*/ 2012576 w 2657256"/>
                          <a:gd name="connsiteY347" fmla="*/ 3119870 h 3370881"/>
                          <a:gd name="connsiteX348" fmla="*/ 2048435 w 2657256"/>
                          <a:gd name="connsiteY348" fmla="*/ 3021258 h 3370881"/>
                          <a:gd name="connsiteX349" fmla="*/ 2048435 w 2657256"/>
                          <a:gd name="connsiteY349" fmla="*/ 3021258 h 3370881"/>
                          <a:gd name="connsiteX350" fmla="*/ 2061882 w 2657256"/>
                          <a:gd name="connsiteY350" fmla="*/ 2967470 h 3370881"/>
                          <a:gd name="connsiteX351" fmla="*/ 2070847 w 2657256"/>
                          <a:gd name="connsiteY351" fmla="*/ 2882305 h 3370881"/>
                          <a:gd name="connsiteX352" fmla="*/ 2066365 w 2657256"/>
                          <a:gd name="connsiteY352" fmla="*/ 2725423 h 3370881"/>
                          <a:gd name="connsiteX353" fmla="*/ 2043953 w 2657256"/>
                          <a:gd name="connsiteY353" fmla="*/ 2649223 h 3370881"/>
                          <a:gd name="connsiteX354" fmla="*/ 2030506 w 2657256"/>
                          <a:gd name="connsiteY354" fmla="*/ 2622329 h 3370881"/>
                          <a:gd name="connsiteX355" fmla="*/ 2017059 w 2657256"/>
                          <a:gd name="connsiteY355" fmla="*/ 2581987 h 3370881"/>
                          <a:gd name="connsiteX356" fmla="*/ 1981200 w 2657256"/>
                          <a:gd name="connsiteY356" fmla="*/ 2514752 h 3370881"/>
                          <a:gd name="connsiteX357" fmla="*/ 1972235 w 2657256"/>
                          <a:gd name="connsiteY357" fmla="*/ 2501305 h 3370881"/>
                          <a:gd name="connsiteX358" fmla="*/ 1958788 w 2657256"/>
                          <a:gd name="connsiteY358" fmla="*/ 2478893 h 3370881"/>
                          <a:gd name="connsiteX359" fmla="*/ 1905000 w 2657256"/>
                          <a:gd name="connsiteY359" fmla="*/ 2398211 h 3370881"/>
                          <a:gd name="connsiteX360" fmla="*/ 1882588 w 2657256"/>
                          <a:gd name="connsiteY360" fmla="*/ 2357870 h 3370881"/>
                          <a:gd name="connsiteX361" fmla="*/ 1869141 w 2657256"/>
                          <a:gd name="connsiteY361" fmla="*/ 2339940 h 3370881"/>
                          <a:gd name="connsiteX362" fmla="*/ 1806388 w 2657256"/>
                          <a:gd name="connsiteY362" fmla="*/ 2313046 h 3370881"/>
                          <a:gd name="connsiteX363" fmla="*/ 1779494 w 2657256"/>
                          <a:gd name="connsiteY363" fmla="*/ 2304081 h 3370881"/>
                          <a:gd name="connsiteX364" fmla="*/ 1752600 w 2657256"/>
                          <a:gd name="connsiteY364" fmla="*/ 2299599 h 3370881"/>
                          <a:gd name="connsiteX365" fmla="*/ 1680882 w 2657256"/>
                          <a:gd name="connsiteY365" fmla="*/ 2277187 h 3370881"/>
                          <a:gd name="connsiteX366" fmla="*/ 1719025 w 2657256"/>
                          <a:gd name="connsiteY366" fmla="*/ 2281331 h 3370881"/>
                          <a:gd name="connsiteX367" fmla="*/ 1756997 w 2657256"/>
                          <a:gd name="connsiteY367" fmla="*/ 2289450 h 3370881"/>
                          <a:gd name="connsiteX368" fmla="*/ 1656440 w 2657256"/>
                          <a:gd name="connsiteY368" fmla="*/ 2298583 h 3370881"/>
                          <a:gd name="connsiteX369" fmla="*/ 1537447 w 2657256"/>
                          <a:gd name="connsiteY369" fmla="*/ 2329960 h 3370881"/>
                          <a:gd name="connsiteX370" fmla="*/ 1571993 w 2657256"/>
                          <a:gd name="connsiteY370" fmla="*/ 2317957 h 3370881"/>
                          <a:gd name="connsiteX371" fmla="*/ 1509707 w 2657256"/>
                          <a:gd name="connsiteY371" fmla="*/ 2338926 h 3370881"/>
                          <a:gd name="connsiteX372" fmla="*/ 1500444 w 2657256"/>
                          <a:gd name="connsiteY372" fmla="*/ 2355271 h 3370881"/>
                          <a:gd name="connsiteX373" fmla="*/ 1402678 w 2657256"/>
                          <a:gd name="connsiteY373" fmla="*/ 2339641 h 3370881"/>
                          <a:gd name="connsiteX374" fmla="*/ 1322892 w 2657256"/>
                          <a:gd name="connsiteY374" fmla="*/ 2336952 h 3370881"/>
                          <a:gd name="connsiteX375" fmla="*/ 1199384 w 2657256"/>
                          <a:gd name="connsiteY375" fmla="*/ 2307041 h 3370881"/>
                          <a:gd name="connsiteX376" fmla="*/ 1066800 w 2657256"/>
                          <a:gd name="connsiteY376" fmla="*/ 2272705 h 3370881"/>
                          <a:gd name="connsiteX377" fmla="*/ 1030941 w 2657256"/>
                          <a:gd name="connsiteY377" fmla="*/ 2263740 h 3370881"/>
                          <a:gd name="connsiteX378" fmla="*/ 986118 w 2657256"/>
                          <a:gd name="connsiteY378" fmla="*/ 2241329 h 3370881"/>
                          <a:gd name="connsiteX379" fmla="*/ 968188 w 2657256"/>
                          <a:gd name="connsiteY379" fmla="*/ 2232364 h 3370881"/>
                          <a:gd name="connsiteX380" fmla="*/ 936812 w 2657256"/>
                          <a:gd name="connsiteY380" fmla="*/ 2214434 h 3370881"/>
                          <a:gd name="connsiteX381" fmla="*/ 905435 w 2657256"/>
                          <a:gd name="connsiteY381" fmla="*/ 2196505 h 3370881"/>
                          <a:gd name="connsiteX382" fmla="*/ 869576 w 2657256"/>
                          <a:gd name="connsiteY382" fmla="*/ 2209952 h 3370881"/>
                          <a:gd name="connsiteX383" fmla="*/ 856129 w 2657256"/>
                          <a:gd name="connsiteY383" fmla="*/ 2227881 h 3370881"/>
                          <a:gd name="connsiteX384" fmla="*/ 815788 w 2657256"/>
                          <a:gd name="connsiteY384" fmla="*/ 2268223 h 3370881"/>
                          <a:gd name="connsiteX385" fmla="*/ 788894 w 2657256"/>
                          <a:gd name="connsiteY385" fmla="*/ 2290634 h 3370881"/>
                          <a:gd name="connsiteX386" fmla="*/ 762000 w 2657256"/>
                          <a:gd name="connsiteY386" fmla="*/ 2313046 h 3370881"/>
                          <a:gd name="connsiteX387" fmla="*/ 753035 w 2657256"/>
                          <a:gd name="connsiteY387" fmla="*/ 2326493 h 3370881"/>
                          <a:gd name="connsiteX388" fmla="*/ 735106 w 2657256"/>
                          <a:gd name="connsiteY388" fmla="*/ 2339940 h 3370881"/>
                          <a:gd name="connsiteX389" fmla="*/ 712694 w 2657256"/>
                          <a:gd name="connsiteY389" fmla="*/ 2362352 h 3370881"/>
                          <a:gd name="connsiteX390" fmla="*/ 694765 w 2657256"/>
                          <a:gd name="connsiteY390" fmla="*/ 2375799 h 3370881"/>
                          <a:gd name="connsiteX391" fmla="*/ 681318 w 2657256"/>
                          <a:gd name="connsiteY391" fmla="*/ 2393729 h 3370881"/>
                          <a:gd name="connsiteX392" fmla="*/ 667870 w 2657256"/>
                          <a:gd name="connsiteY392" fmla="*/ 2402693 h 3370881"/>
                          <a:gd name="connsiteX393" fmla="*/ 623047 w 2657256"/>
                          <a:gd name="connsiteY393" fmla="*/ 2443034 h 3370881"/>
                          <a:gd name="connsiteX394" fmla="*/ 600635 w 2657256"/>
                          <a:gd name="connsiteY394" fmla="*/ 2474411 h 3370881"/>
                          <a:gd name="connsiteX395" fmla="*/ 587188 w 2657256"/>
                          <a:gd name="connsiteY395" fmla="*/ 2514752 h 3370881"/>
                          <a:gd name="connsiteX396" fmla="*/ 582706 w 2657256"/>
                          <a:gd name="connsiteY396" fmla="*/ 2546129 h 3370881"/>
                          <a:gd name="connsiteX397" fmla="*/ 596153 w 2657256"/>
                          <a:gd name="connsiteY397" fmla="*/ 2635776 h 3370881"/>
                          <a:gd name="connsiteX398" fmla="*/ 600635 w 2657256"/>
                          <a:gd name="connsiteY398" fmla="*/ 2653705 h 3370881"/>
                          <a:gd name="connsiteX399" fmla="*/ 609600 w 2657256"/>
                          <a:gd name="connsiteY399" fmla="*/ 2671634 h 3370881"/>
                          <a:gd name="connsiteX400" fmla="*/ 614082 w 2657256"/>
                          <a:gd name="connsiteY400" fmla="*/ 2689564 h 3370881"/>
                          <a:gd name="connsiteX401" fmla="*/ 623047 w 2657256"/>
                          <a:gd name="connsiteY401" fmla="*/ 2711976 h 3370881"/>
                          <a:gd name="connsiteX402" fmla="*/ 627529 w 2657256"/>
                          <a:gd name="connsiteY402" fmla="*/ 2734387 h 3370881"/>
                          <a:gd name="connsiteX403" fmla="*/ 640976 w 2657256"/>
                          <a:gd name="connsiteY403" fmla="*/ 2765764 h 3370881"/>
                          <a:gd name="connsiteX404" fmla="*/ 645459 w 2657256"/>
                          <a:gd name="connsiteY404" fmla="*/ 2779211 h 3370881"/>
                          <a:gd name="connsiteX405" fmla="*/ 658906 w 2657256"/>
                          <a:gd name="connsiteY405" fmla="*/ 2801623 h 3370881"/>
                          <a:gd name="connsiteX406" fmla="*/ 676835 w 2657256"/>
                          <a:gd name="connsiteY406" fmla="*/ 2864376 h 3370881"/>
                          <a:gd name="connsiteX407" fmla="*/ 690282 w 2657256"/>
                          <a:gd name="connsiteY407" fmla="*/ 2895752 h 3370881"/>
                          <a:gd name="connsiteX408" fmla="*/ 699247 w 2657256"/>
                          <a:gd name="connsiteY408" fmla="*/ 2940576 h 3370881"/>
                          <a:gd name="connsiteX409" fmla="*/ 703729 w 2657256"/>
                          <a:gd name="connsiteY409" fmla="*/ 2967470 h 3370881"/>
                          <a:gd name="connsiteX410" fmla="*/ 717176 w 2657256"/>
                          <a:gd name="connsiteY410" fmla="*/ 2994364 h 3370881"/>
                          <a:gd name="connsiteX411" fmla="*/ 735106 w 2657256"/>
                          <a:gd name="connsiteY411" fmla="*/ 3052634 h 3370881"/>
                          <a:gd name="connsiteX412" fmla="*/ 739588 w 2657256"/>
                          <a:gd name="connsiteY412" fmla="*/ 3079529 h 3370881"/>
                          <a:gd name="connsiteX413" fmla="*/ 762000 w 2657256"/>
                          <a:gd name="connsiteY413" fmla="*/ 3142281 h 3370881"/>
                          <a:gd name="connsiteX414" fmla="*/ 766482 w 2657256"/>
                          <a:gd name="connsiteY414" fmla="*/ 3231929 h 3370881"/>
                          <a:gd name="connsiteX415" fmla="*/ 770965 w 2657256"/>
                          <a:gd name="connsiteY415" fmla="*/ 3254340 h 3370881"/>
                          <a:gd name="connsiteX416" fmla="*/ 775447 w 2657256"/>
                          <a:gd name="connsiteY416" fmla="*/ 3285717 h 3370881"/>
                          <a:gd name="connsiteX417" fmla="*/ 748553 w 2657256"/>
                          <a:gd name="connsiteY417" fmla="*/ 3335023 h 3370881"/>
                          <a:gd name="connsiteX418" fmla="*/ 721659 w 2657256"/>
                          <a:gd name="connsiteY418" fmla="*/ 3343987 h 3370881"/>
                          <a:gd name="connsiteX419" fmla="*/ 708212 w 2657256"/>
                          <a:gd name="connsiteY419" fmla="*/ 3348470 h 3370881"/>
                          <a:gd name="connsiteX420" fmla="*/ 623047 w 2657256"/>
                          <a:gd name="connsiteY420" fmla="*/ 3330540 h 3370881"/>
                          <a:gd name="connsiteX421" fmla="*/ 609600 w 2657256"/>
                          <a:gd name="connsiteY421" fmla="*/ 3308129 h 3370881"/>
                          <a:gd name="connsiteX422" fmla="*/ 591670 w 2657256"/>
                          <a:gd name="connsiteY422" fmla="*/ 3267787 h 3370881"/>
                          <a:gd name="connsiteX423" fmla="*/ 560294 w 2657256"/>
                          <a:gd name="connsiteY423" fmla="*/ 3209517 h 3370881"/>
                          <a:gd name="connsiteX424" fmla="*/ 551329 w 2657256"/>
                          <a:gd name="connsiteY424" fmla="*/ 3196070 h 3370881"/>
                          <a:gd name="connsiteX425" fmla="*/ 528918 w 2657256"/>
                          <a:gd name="connsiteY425" fmla="*/ 3173658 h 3370881"/>
                          <a:gd name="connsiteX426" fmla="*/ 519953 w 2657256"/>
                          <a:gd name="connsiteY426" fmla="*/ 3128834 h 3370881"/>
                          <a:gd name="connsiteX427" fmla="*/ 524435 w 2657256"/>
                          <a:gd name="connsiteY427" fmla="*/ 3101940 h 3370881"/>
                          <a:gd name="connsiteX428" fmla="*/ 528918 w 2657256"/>
                          <a:gd name="connsiteY428" fmla="*/ 3088493 h 3370881"/>
                          <a:gd name="connsiteX429" fmla="*/ 542365 w 2657256"/>
                          <a:gd name="connsiteY429" fmla="*/ 3052634 h 3370881"/>
                          <a:gd name="connsiteX430" fmla="*/ 484094 w 2657256"/>
                          <a:gd name="connsiteY430" fmla="*/ 2886787 h 3370881"/>
                          <a:gd name="connsiteX431" fmla="*/ 443753 w 2657256"/>
                          <a:gd name="connsiteY431" fmla="*/ 2779211 h 3370881"/>
                          <a:gd name="connsiteX432" fmla="*/ 439270 w 2657256"/>
                          <a:gd name="connsiteY432" fmla="*/ 2752317 h 3370881"/>
                          <a:gd name="connsiteX433" fmla="*/ 430306 w 2657256"/>
                          <a:gd name="connsiteY433" fmla="*/ 2716458 h 3370881"/>
                          <a:gd name="connsiteX434" fmla="*/ 425823 w 2657256"/>
                          <a:gd name="connsiteY434" fmla="*/ 2680599 h 3370881"/>
                          <a:gd name="connsiteX435" fmla="*/ 398929 w 2657256"/>
                          <a:gd name="connsiteY435" fmla="*/ 2599917 h 3370881"/>
                          <a:gd name="connsiteX436" fmla="*/ 385482 w 2657256"/>
                          <a:gd name="connsiteY436" fmla="*/ 2568540 h 3370881"/>
                          <a:gd name="connsiteX437" fmla="*/ 381000 w 2657256"/>
                          <a:gd name="connsiteY437" fmla="*/ 2550611 h 3370881"/>
                          <a:gd name="connsiteX438" fmla="*/ 372035 w 2657256"/>
                          <a:gd name="connsiteY438" fmla="*/ 2483376 h 3370881"/>
                          <a:gd name="connsiteX439" fmla="*/ 367553 w 2657256"/>
                          <a:gd name="connsiteY439" fmla="*/ 2469929 h 3370881"/>
                          <a:gd name="connsiteX440" fmla="*/ 407894 w 2657256"/>
                          <a:gd name="connsiteY440" fmla="*/ 2451999 h 3370881"/>
                          <a:gd name="connsiteX441" fmla="*/ 515470 w 2657256"/>
                          <a:gd name="connsiteY441" fmla="*/ 2407176 h 3370881"/>
                          <a:gd name="connsiteX442" fmla="*/ 578223 w 2657256"/>
                          <a:gd name="connsiteY442" fmla="*/ 2353387 h 3370881"/>
                          <a:gd name="connsiteX443" fmla="*/ 587188 w 2657256"/>
                          <a:gd name="connsiteY443" fmla="*/ 2330976 h 3370881"/>
                          <a:gd name="connsiteX444" fmla="*/ 614082 w 2657256"/>
                          <a:gd name="connsiteY444" fmla="*/ 2254776 h 3370881"/>
                          <a:gd name="connsiteX445" fmla="*/ 649941 w 2657256"/>
                          <a:gd name="connsiteY445" fmla="*/ 2200987 h 3370881"/>
                          <a:gd name="connsiteX446" fmla="*/ 690282 w 2657256"/>
                          <a:gd name="connsiteY446" fmla="*/ 2174093 h 3370881"/>
                          <a:gd name="connsiteX447" fmla="*/ 703729 w 2657256"/>
                          <a:gd name="connsiteY447" fmla="*/ 2165129 h 3370881"/>
                          <a:gd name="connsiteX448" fmla="*/ 739588 w 2657256"/>
                          <a:gd name="connsiteY448" fmla="*/ 2147199 h 3370881"/>
                          <a:gd name="connsiteX449" fmla="*/ 708212 w 2657256"/>
                          <a:gd name="connsiteY449" fmla="*/ 2187540 h 3370881"/>
                          <a:gd name="connsiteX450" fmla="*/ 654423 w 2657256"/>
                          <a:gd name="connsiteY450" fmla="*/ 2241329 h 3370881"/>
                          <a:gd name="connsiteX451" fmla="*/ 636494 w 2657256"/>
                          <a:gd name="connsiteY451" fmla="*/ 2259258 h 3370881"/>
                          <a:gd name="connsiteX452" fmla="*/ 614082 w 2657256"/>
                          <a:gd name="connsiteY452" fmla="*/ 2286152 h 3370881"/>
                          <a:gd name="connsiteX453" fmla="*/ 592179 w 2657256"/>
                          <a:gd name="connsiteY453" fmla="*/ 2282347 h 3370881"/>
                          <a:gd name="connsiteX454" fmla="*/ 555980 w 2657256"/>
                          <a:gd name="connsiteY454" fmla="*/ 2313892 h 3370881"/>
                          <a:gd name="connsiteX455" fmla="*/ 524435 w 2657256"/>
                          <a:gd name="connsiteY455" fmla="*/ 2348905 h 3370881"/>
                          <a:gd name="connsiteX456" fmla="*/ 502023 w 2657256"/>
                          <a:gd name="connsiteY456" fmla="*/ 2362352 h 3370881"/>
                          <a:gd name="connsiteX457" fmla="*/ 461682 w 2657256"/>
                          <a:gd name="connsiteY457" fmla="*/ 2389246 h 3370881"/>
                          <a:gd name="connsiteX458" fmla="*/ 448235 w 2657256"/>
                          <a:gd name="connsiteY458" fmla="*/ 2398211 h 3370881"/>
                          <a:gd name="connsiteX459" fmla="*/ 430306 w 2657256"/>
                          <a:gd name="connsiteY459" fmla="*/ 2407176 h 3370881"/>
                          <a:gd name="connsiteX460" fmla="*/ 412376 w 2657256"/>
                          <a:gd name="connsiteY460" fmla="*/ 2420623 h 3370881"/>
                          <a:gd name="connsiteX461" fmla="*/ 389965 w 2657256"/>
                          <a:gd name="connsiteY461" fmla="*/ 2429587 h 3370881"/>
                          <a:gd name="connsiteX462" fmla="*/ 372035 w 2657256"/>
                          <a:gd name="connsiteY462" fmla="*/ 2443034 h 3370881"/>
                          <a:gd name="connsiteX463" fmla="*/ 318247 w 2657256"/>
                          <a:gd name="connsiteY463" fmla="*/ 2474411 h 3370881"/>
                          <a:gd name="connsiteX464" fmla="*/ 304800 w 2657256"/>
                          <a:gd name="connsiteY464" fmla="*/ 2492340 h 3370881"/>
                          <a:gd name="connsiteX465" fmla="*/ 282388 w 2657256"/>
                          <a:gd name="connsiteY465" fmla="*/ 2519234 h 3370881"/>
                          <a:gd name="connsiteX466" fmla="*/ 295835 w 2657256"/>
                          <a:gd name="connsiteY466" fmla="*/ 2815070 h 3370881"/>
                          <a:gd name="connsiteX467" fmla="*/ 300318 w 2657256"/>
                          <a:gd name="connsiteY467" fmla="*/ 2837481 h 3370881"/>
                          <a:gd name="connsiteX468" fmla="*/ 304800 w 2657256"/>
                          <a:gd name="connsiteY468" fmla="*/ 2868858 h 3370881"/>
                          <a:gd name="connsiteX469" fmla="*/ 309282 w 2657256"/>
                          <a:gd name="connsiteY469" fmla="*/ 2927129 h 3370881"/>
                          <a:gd name="connsiteX470" fmla="*/ 322729 w 2657256"/>
                          <a:gd name="connsiteY470" fmla="*/ 2985399 h 3370881"/>
                          <a:gd name="connsiteX471" fmla="*/ 327212 w 2657256"/>
                          <a:gd name="connsiteY471" fmla="*/ 3012293 h 3370881"/>
                          <a:gd name="connsiteX472" fmla="*/ 331694 w 2657256"/>
                          <a:gd name="connsiteY472" fmla="*/ 3043670 h 3370881"/>
                          <a:gd name="connsiteX473" fmla="*/ 345141 w 2657256"/>
                          <a:gd name="connsiteY473" fmla="*/ 3070564 h 3370881"/>
                          <a:gd name="connsiteX474" fmla="*/ 367553 w 2657256"/>
                          <a:gd name="connsiteY474" fmla="*/ 3124352 h 3370881"/>
                          <a:gd name="connsiteX475" fmla="*/ 381000 w 2657256"/>
                          <a:gd name="connsiteY475" fmla="*/ 3182623 h 3370881"/>
                          <a:gd name="connsiteX476" fmla="*/ 389965 w 2657256"/>
                          <a:gd name="connsiteY476" fmla="*/ 3196070 h 3370881"/>
                          <a:gd name="connsiteX477" fmla="*/ 394447 w 2657256"/>
                          <a:gd name="connsiteY477" fmla="*/ 3213999 h 3370881"/>
                          <a:gd name="connsiteX478" fmla="*/ 412376 w 2657256"/>
                          <a:gd name="connsiteY478" fmla="*/ 3245376 h 3370881"/>
                          <a:gd name="connsiteX479" fmla="*/ 416859 w 2657256"/>
                          <a:gd name="connsiteY479" fmla="*/ 3258823 h 3370881"/>
                          <a:gd name="connsiteX480" fmla="*/ 425823 w 2657256"/>
                          <a:gd name="connsiteY480" fmla="*/ 3272270 h 3370881"/>
                          <a:gd name="connsiteX481" fmla="*/ 439270 w 2657256"/>
                          <a:gd name="connsiteY481" fmla="*/ 3303646 h 3370881"/>
                          <a:gd name="connsiteX482" fmla="*/ 439270 w 2657256"/>
                          <a:gd name="connsiteY482" fmla="*/ 3352952 h 3370881"/>
                          <a:gd name="connsiteX483" fmla="*/ 430306 w 2657256"/>
                          <a:gd name="connsiteY483" fmla="*/ 3366399 h 3370881"/>
                          <a:gd name="connsiteX484" fmla="*/ 412376 w 2657256"/>
                          <a:gd name="connsiteY484" fmla="*/ 3370881 h 3370881"/>
                          <a:gd name="connsiteX485" fmla="*/ 295835 w 2657256"/>
                          <a:gd name="connsiteY485" fmla="*/ 3357434 h 3370881"/>
                          <a:gd name="connsiteX486" fmla="*/ 264459 w 2657256"/>
                          <a:gd name="connsiteY486" fmla="*/ 3276752 h 3370881"/>
                          <a:gd name="connsiteX487" fmla="*/ 259976 w 2657256"/>
                          <a:gd name="connsiteY487" fmla="*/ 3240893 h 3370881"/>
                          <a:gd name="connsiteX488" fmla="*/ 246529 w 2657256"/>
                          <a:gd name="connsiteY488" fmla="*/ 3178140 h 3370881"/>
                          <a:gd name="connsiteX489" fmla="*/ 237565 w 2657256"/>
                          <a:gd name="connsiteY489" fmla="*/ 3084011 h 3370881"/>
                          <a:gd name="connsiteX490" fmla="*/ 228600 w 2657256"/>
                          <a:gd name="connsiteY490" fmla="*/ 3057117 h 3370881"/>
                          <a:gd name="connsiteX491" fmla="*/ 219635 w 2657256"/>
                          <a:gd name="connsiteY491" fmla="*/ 3021258 h 3370881"/>
                          <a:gd name="connsiteX492" fmla="*/ 206188 w 2657256"/>
                          <a:gd name="connsiteY492" fmla="*/ 2980917 h 3370881"/>
                          <a:gd name="connsiteX493" fmla="*/ 201706 w 2657256"/>
                          <a:gd name="connsiteY493" fmla="*/ 2949540 h 3370881"/>
                          <a:gd name="connsiteX494" fmla="*/ 197223 w 2657256"/>
                          <a:gd name="connsiteY494" fmla="*/ 2927129 h 3370881"/>
                          <a:gd name="connsiteX495" fmla="*/ 192741 w 2657256"/>
                          <a:gd name="connsiteY495" fmla="*/ 2891270 h 3370881"/>
                          <a:gd name="connsiteX496" fmla="*/ 188259 w 2657256"/>
                          <a:gd name="connsiteY496" fmla="*/ 2850929 h 3370881"/>
                          <a:gd name="connsiteX497" fmla="*/ 179294 w 2657256"/>
                          <a:gd name="connsiteY497" fmla="*/ 2824034 h 3370881"/>
                          <a:gd name="connsiteX498" fmla="*/ 165847 w 2657256"/>
                          <a:gd name="connsiteY498" fmla="*/ 2774729 h 3370881"/>
                          <a:gd name="connsiteX499" fmla="*/ 161365 w 2657256"/>
                          <a:gd name="connsiteY499" fmla="*/ 2747834 h 3370881"/>
                          <a:gd name="connsiteX500" fmla="*/ 156882 w 2657256"/>
                          <a:gd name="connsiteY500" fmla="*/ 2559576 h 3370881"/>
                          <a:gd name="connsiteX501" fmla="*/ 152400 w 2657256"/>
                          <a:gd name="connsiteY501" fmla="*/ 2519234 h 3370881"/>
                          <a:gd name="connsiteX502" fmla="*/ 118035 w 2657256"/>
                          <a:gd name="connsiteY502" fmla="*/ 2400004 h 3370881"/>
                          <a:gd name="connsiteX503" fmla="*/ 117048 w 2657256"/>
                          <a:gd name="connsiteY503" fmla="*/ 2344423 h 3370881"/>
                          <a:gd name="connsiteX504" fmla="*/ 100106 w 2657256"/>
                          <a:gd name="connsiteY504" fmla="*/ 2330976 h 3370881"/>
                          <a:gd name="connsiteX505" fmla="*/ 138953 w 2657256"/>
                          <a:gd name="connsiteY505" fmla="*/ 2313046 h 3370881"/>
                          <a:gd name="connsiteX506" fmla="*/ 152400 w 2657256"/>
                          <a:gd name="connsiteY506" fmla="*/ 2304081 h 3370881"/>
                          <a:gd name="connsiteX507" fmla="*/ 170329 w 2657256"/>
                          <a:gd name="connsiteY507" fmla="*/ 2259258 h 3370881"/>
                          <a:gd name="connsiteX508" fmla="*/ 188259 w 2657256"/>
                          <a:gd name="connsiteY508" fmla="*/ 2223399 h 3370881"/>
                          <a:gd name="connsiteX509" fmla="*/ 206188 w 2657256"/>
                          <a:gd name="connsiteY509" fmla="*/ 2187540 h 3370881"/>
                          <a:gd name="connsiteX510" fmla="*/ 210670 w 2657256"/>
                          <a:gd name="connsiteY510" fmla="*/ 2174093 h 3370881"/>
                          <a:gd name="connsiteX511" fmla="*/ 219635 w 2657256"/>
                          <a:gd name="connsiteY511" fmla="*/ 2115823 h 3370881"/>
                          <a:gd name="connsiteX512" fmla="*/ 210670 w 2657256"/>
                          <a:gd name="connsiteY512" fmla="*/ 1958940 h 3370881"/>
                          <a:gd name="connsiteX513" fmla="*/ 192741 w 2657256"/>
                          <a:gd name="connsiteY513" fmla="*/ 1923081 h 3370881"/>
                          <a:gd name="connsiteX514" fmla="*/ 179294 w 2657256"/>
                          <a:gd name="connsiteY514" fmla="*/ 1891705 h 3370881"/>
                          <a:gd name="connsiteX515" fmla="*/ 165847 w 2657256"/>
                          <a:gd name="connsiteY515" fmla="*/ 1864811 h 3370881"/>
                          <a:gd name="connsiteX516" fmla="*/ 152400 w 2657256"/>
                          <a:gd name="connsiteY516" fmla="*/ 1833434 h 3370881"/>
                          <a:gd name="connsiteX517" fmla="*/ 143435 w 2657256"/>
                          <a:gd name="connsiteY517" fmla="*/ 1819987 h 3370881"/>
                          <a:gd name="connsiteX518" fmla="*/ 107576 w 2657256"/>
                          <a:gd name="connsiteY518" fmla="*/ 1784129 h 3370881"/>
                          <a:gd name="connsiteX519" fmla="*/ 94129 w 2657256"/>
                          <a:gd name="connsiteY519" fmla="*/ 1779646 h 3370881"/>
                          <a:gd name="connsiteX520" fmla="*/ 71718 w 2657256"/>
                          <a:gd name="connsiteY520" fmla="*/ 1770681 h 3370881"/>
                          <a:gd name="connsiteX521" fmla="*/ 58270 w 2657256"/>
                          <a:gd name="connsiteY521" fmla="*/ 1761717 h 3370881"/>
                          <a:gd name="connsiteX522" fmla="*/ 26894 w 2657256"/>
                          <a:gd name="connsiteY522" fmla="*/ 1730340 h 3370881"/>
                          <a:gd name="connsiteX523" fmla="*/ 0 w 2657256"/>
                          <a:gd name="connsiteY523" fmla="*/ 1707929 h 3370881"/>
                          <a:gd name="connsiteX0" fmla="*/ 0 w 2657256"/>
                          <a:gd name="connsiteY0" fmla="*/ 1707929 h 3370881"/>
                          <a:gd name="connsiteX1" fmla="*/ 22412 w 2657256"/>
                          <a:gd name="connsiteY1" fmla="*/ 1698964 h 3370881"/>
                          <a:gd name="connsiteX2" fmla="*/ 31376 w 2657256"/>
                          <a:gd name="connsiteY2" fmla="*/ 1681034 h 3370881"/>
                          <a:gd name="connsiteX3" fmla="*/ 44823 w 2657256"/>
                          <a:gd name="connsiteY3" fmla="*/ 1672070 h 3370881"/>
                          <a:gd name="connsiteX4" fmla="*/ 58270 w 2657256"/>
                          <a:gd name="connsiteY4" fmla="*/ 1654140 h 3370881"/>
                          <a:gd name="connsiteX5" fmla="*/ 76200 w 2657256"/>
                          <a:gd name="connsiteY5" fmla="*/ 1645176 h 3370881"/>
                          <a:gd name="connsiteX6" fmla="*/ 98612 w 2657256"/>
                          <a:gd name="connsiteY6" fmla="*/ 1636211 h 3370881"/>
                          <a:gd name="connsiteX7" fmla="*/ 125506 w 2657256"/>
                          <a:gd name="connsiteY7" fmla="*/ 1627246 h 3370881"/>
                          <a:gd name="connsiteX8" fmla="*/ 152400 w 2657256"/>
                          <a:gd name="connsiteY8" fmla="*/ 1609317 h 3370881"/>
                          <a:gd name="connsiteX9" fmla="*/ 170329 w 2657256"/>
                          <a:gd name="connsiteY9" fmla="*/ 1600352 h 3370881"/>
                          <a:gd name="connsiteX10" fmla="*/ 188259 w 2657256"/>
                          <a:gd name="connsiteY10" fmla="*/ 1582423 h 3370881"/>
                          <a:gd name="connsiteX11" fmla="*/ 228600 w 2657256"/>
                          <a:gd name="connsiteY11" fmla="*/ 1564493 h 3370881"/>
                          <a:gd name="connsiteX12" fmla="*/ 255494 w 2657256"/>
                          <a:gd name="connsiteY12" fmla="*/ 1546564 h 3370881"/>
                          <a:gd name="connsiteX13" fmla="*/ 300318 w 2657256"/>
                          <a:gd name="connsiteY13" fmla="*/ 1524152 h 3370881"/>
                          <a:gd name="connsiteX14" fmla="*/ 313765 w 2657256"/>
                          <a:gd name="connsiteY14" fmla="*/ 1515187 h 3370881"/>
                          <a:gd name="connsiteX15" fmla="*/ 340659 w 2657256"/>
                          <a:gd name="connsiteY15" fmla="*/ 1510705 h 3370881"/>
                          <a:gd name="connsiteX16" fmla="*/ 363070 w 2657256"/>
                          <a:gd name="connsiteY16" fmla="*/ 1506223 h 3370881"/>
                          <a:gd name="connsiteX17" fmla="*/ 389965 w 2657256"/>
                          <a:gd name="connsiteY17" fmla="*/ 1501740 h 3370881"/>
                          <a:gd name="connsiteX18" fmla="*/ 425823 w 2657256"/>
                          <a:gd name="connsiteY18" fmla="*/ 1497258 h 3370881"/>
                          <a:gd name="connsiteX19" fmla="*/ 470647 w 2657256"/>
                          <a:gd name="connsiteY19" fmla="*/ 1488293 h 3370881"/>
                          <a:gd name="connsiteX20" fmla="*/ 515470 w 2657256"/>
                          <a:gd name="connsiteY20" fmla="*/ 1479329 h 3370881"/>
                          <a:gd name="connsiteX21" fmla="*/ 528918 w 2657256"/>
                          <a:gd name="connsiteY21" fmla="*/ 1470364 h 3370881"/>
                          <a:gd name="connsiteX22" fmla="*/ 600635 w 2657256"/>
                          <a:gd name="connsiteY22" fmla="*/ 1456917 h 3370881"/>
                          <a:gd name="connsiteX23" fmla="*/ 690282 w 2657256"/>
                          <a:gd name="connsiteY23" fmla="*/ 1447952 h 3370881"/>
                          <a:gd name="connsiteX24" fmla="*/ 793376 w 2657256"/>
                          <a:gd name="connsiteY24" fmla="*/ 1452434 h 3370881"/>
                          <a:gd name="connsiteX25" fmla="*/ 874059 w 2657256"/>
                          <a:gd name="connsiteY25" fmla="*/ 1465881 h 3370881"/>
                          <a:gd name="connsiteX26" fmla="*/ 914400 w 2657256"/>
                          <a:gd name="connsiteY26" fmla="*/ 1470364 h 3370881"/>
                          <a:gd name="connsiteX27" fmla="*/ 1030941 w 2657256"/>
                          <a:gd name="connsiteY27" fmla="*/ 1483811 h 3370881"/>
                          <a:gd name="connsiteX28" fmla="*/ 1151965 w 2657256"/>
                          <a:gd name="connsiteY28" fmla="*/ 1492776 h 3370881"/>
                          <a:gd name="connsiteX29" fmla="*/ 1281953 w 2657256"/>
                          <a:gd name="connsiteY29" fmla="*/ 1501740 h 3370881"/>
                          <a:gd name="connsiteX30" fmla="*/ 1465729 w 2657256"/>
                          <a:gd name="connsiteY30" fmla="*/ 1497258 h 3370881"/>
                          <a:gd name="connsiteX31" fmla="*/ 1510553 w 2657256"/>
                          <a:gd name="connsiteY31" fmla="*/ 1492776 h 3370881"/>
                          <a:gd name="connsiteX32" fmla="*/ 1582270 w 2657256"/>
                          <a:gd name="connsiteY32" fmla="*/ 1461399 h 3370881"/>
                          <a:gd name="connsiteX33" fmla="*/ 1604682 w 2657256"/>
                          <a:gd name="connsiteY33" fmla="*/ 1456917 h 3370881"/>
                          <a:gd name="connsiteX34" fmla="*/ 1622612 w 2657256"/>
                          <a:gd name="connsiteY34" fmla="*/ 1447952 h 3370881"/>
                          <a:gd name="connsiteX35" fmla="*/ 1645023 w 2657256"/>
                          <a:gd name="connsiteY35" fmla="*/ 1438987 h 3370881"/>
                          <a:gd name="connsiteX36" fmla="*/ 1662953 w 2657256"/>
                          <a:gd name="connsiteY36" fmla="*/ 1425540 h 3370881"/>
                          <a:gd name="connsiteX37" fmla="*/ 1698812 w 2657256"/>
                          <a:gd name="connsiteY37" fmla="*/ 1407611 h 3370881"/>
                          <a:gd name="connsiteX38" fmla="*/ 1739153 w 2657256"/>
                          <a:gd name="connsiteY38" fmla="*/ 1380717 h 3370881"/>
                          <a:gd name="connsiteX39" fmla="*/ 1752600 w 2657256"/>
                          <a:gd name="connsiteY39" fmla="*/ 1367270 h 3370881"/>
                          <a:gd name="connsiteX40" fmla="*/ 1775012 w 2657256"/>
                          <a:gd name="connsiteY40" fmla="*/ 1353823 h 3370881"/>
                          <a:gd name="connsiteX41" fmla="*/ 1797423 w 2657256"/>
                          <a:gd name="connsiteY41" fmla="*/ 1335893 h 3370881"/>
                          <a:gd name="connsiteX42" fmla="*/ 1810870 w 2657256"/>
                          <a:gd name="connsiteY42" fmla="*/ 1304517 h 3370881"/>
                          <a:gd name="connsiteX43" fmla="*/ 1815353 w 2657256"/>
                          <a:gd name="connsiteY43" fmla="*/ 1291070 h 3370881"/>
                          <a:gd name="connsiteX44" fmla="*/ 1801906 w 2657256"/>
                          <a:gd name="connsiteY44" fmla="*/ 1138670 h 3370881"/>
                          <a:gd name="connsiteX45" fmla="*/ 1792941 w 2657256"/>
                          <a:gd name="connsiteY45" fmla="*/ 1125223 h 3370881"/>
                          <a:gd name="connsiteX46" fmla="*/ 1757082 w 2657256"/>
                          <a:gd name="connsiteY46" fmla="*/ 1093846 h 3370881"/>
                          <a:gd name="connsiteX47" fmla="*/ 1730188 w 2657256"/>
                          <a:gd name="connsiteY47" fmla="*/ 1066952 h 3370881"/>
                          <a:gd name="connsiteX48" fmla="*/ 1703294 w 2657256"/>
                          <a:gd name="connsiteY48" fmla="*/ 1049023 h 3370881"/>
                          <a:gd name="connsiteX49" fmla="*/ 1622612 w 2657256"/>
                          <a:gd name="connsiteY49" fmla="*/ 1053505 h 3370881"/>
                          <a:gd name="connsiteX50" fmla="*/ 1595718 w 2657256"/>
                          <a:gd name="connsiteY50" fmla="*/ 1062470 h 3370881"/>
                          <a:gd name="connsiteX51" fmla="*/ 1573306 w 2657256"/>
                          <a:gd name="connsiteY51" fmla="*/ 1066952 h 3370881"/>
                          <a:gd name="connsiteX52" fmla="*/ 1453385 w 2657256"/>
                          <a:gd name="connsiteY52" fmla="*/ 1082761 h 3370881"/>
                          <a:gd name="connsiteX53" fmla="*/ 1326776 w 2657256"/>
                          <a:gd name="connsiteY53" fmla="*/ 1062470 h 3370881"/>
                          <a:gd name="connsiteX54" fmla="*/ 1308847 w 2657256"/>
                          <a:gd name="connsiteY54" fmla="*/ 1057987 h 3370881"/>
                          <a:gd name="connsiteX55" fmla="*/ 1277470 w 2657256"/>
                          <a:gd name="connsiteY55" fmla="*/ 1053505 h 3370881"/>
                          <a:gd name="connsiteX56" fmla="*/ 1259541 w 2657256"/>
                          <a:gd name="connsiteY56" fmla="*/ 1049023 h 3370881"/>
                          <a:gd name="connsiteX57" fmla="*/ 1232647 w 2657256"/>
                          <a:gd name="connsiteY57" fmla="*/ 1044540 h 3370881"/>
                          <a:gd name="connsiteX58" fmla="*/ 1053353 w 2657256"/>
                          <a:gd name="connsiteY58" fmla="*/ 1049023 h 3370881"/>
                          <a:gd name="connsiteX59" fmla="*/ 1035423 w 2657256"/>
                          <a:gd name="connsiteY59" fmla="*/ 1053505 h 3370881"/>
                          <a:gd name="connsiteX60" fmla="*/ 1008529 w 2657256"/>
                          <a:gd name="connsiteY60" fmla="*/ 1057987 h 3370881"/>
                          <a:gd name="connsiteX61" fmla="*/ 995082 w 2657256"/>
                          <a:gd name="connsiteY61" fmla="*/ 1062470 h 3370881"/>
                          <a:gd name="connsiteX62" fmla="*/ 945776 w 2657256"/>
                          <a:gd name="connsiteY62" fmla="*/ 1031093 h 3370881"/>
                          <a:gd name="connsiteX63" fmla="*/ 941294 w 2657256"/>
                          <a:gd name="connsiteY63" fmla="*/ 1017646 h 3370881"/>
                          <a:gd name="connsiteX64" fmla="*/ 932329 w 2657256"/>
                          <a:gd name="connsiteY64" fmla="*/ 919034 h 3370881"/>
                          <a:gd name="connsiteX65" fmla="*/ 914400 w 2657256"/>
                          <a:gd name="connsiteY65" fmla="*/ 901105 h 3370881"/>
                          <a:gd name="connsiteX66" fmla="*/ 918882 w 2657256"/>
                          <a:gd name="connsiteY66" fmla="*/ 869729 h 3370881"/>
                          <a:gd name="connsiteX67" fmla="*/ 941294 w 2657256"/>
                          <a:gd name="connsiteY67" fmla="*/ 865246 h 3370881"/>
                          <a:gd name="connsiteX68" fmla="*/ 959223 w 2657256"/>
                          <a:gd name="connsiteY68" fmla="*/ 851799 h 3370881"/>
                          <a:gd name="connsiteX69" fmla="*/ 990600 w 2657256"/>
                          <a:gd name="connsiteY69" fmla="*/ 847317 h 3370881"/>
                          <a:gd name="connsiteX70" fmla="*/ 1129553 w 2657256"/>
                          <a:gd name="connsiteY70" fmla="*/ 838352 h 3370881"/>
                          <a:gd name="connsiteX71" fmla="*/ 1147482 w 2657256"/>
                          <a:gd name="connsiteY71" fmla="*/ 829387 h 3370881"/>
                          <a:gd name="connsiteX72" fmla="*/ 1178859 w 2657256"/>
                          <a:gd name="connsiteY72" fmla="*/ 806976 h 3370881"/>
                          <a:gd name="connsiteX73" fmla="*/ 1192306 w 2657256"/>
                          <a:gd name="connsiteY73" fmla="*/ 793529 h 3370881"/>
                          <a:gd name="connsiteX74" fmla="*/ 1214718 w 2657256"/>
                          <a:gd name="connsiteY74" fmla="*/ 784564 h 3370881"/>
                          <a:gd name="connsiteX75" fmla="*/ 1241612 w 2657256"/>
                          <a:gd name="connsiteY75" fmla="*/ 771117 h 3370881"/>
                          <a:gd name="connsiteX76" fmla="*/ 1277470 w 2657256"/>
                          <a:gd name="connsiteY76" fmla="*/ 753187 h 3370881"/>
                          <a:gd name="connsiteX77" fmla="*/ 1295400 w 2657256"/>
                          <a:gd name="connsiteY77" fmla="*/ 730776 h 3370881"/>
                          <a:gd name="connsiteX78" fmla="*/ 1317812 w 2657256"/>
                          <a:gd name="connsiteY78" fmla="*/ 708364 h 3370881"/>
                          <a:gd name="connsiteX79" fmla="*/ 1353670 w 2657256"/>
                          <a:gd name="connsiteY79" fmla="*/ 663540 h 3370881"/>
                          <a:gd name="connsiteX80" fmla="*/ 1371600 w 2657256"/>
                          <a:gd name="connsiteY80" fmla="*/ 636646 h 3370881"/>
                          <a:gd name="connsiteX81" fmla="*/ 1380565 w 2657256"/>
                          <a:gd name="connsiteY81" fmla="*/ 596305 h 3370881"/>
                          <a:gd name="connsiteX82" fmla="*/ 1385047 w 2657256"/>
                          <a:gd name="connsiteY82" fmla="*/ 582858 h 3370881"/>
                          <a:gd name="connsiteX83" fmla="*/ 1380565 w 2657256"/>
                          <a:gd name="connsiteY83" fmla="*/ 533552 h 3370881"/>
                          <a:gd name="connsiteX84" fmla="*/ 1367118 w 2657256"/>
                          <a:gd name="connsiteY84" fmla="*/ 524587 h 3370881"/>
                          <a:gd name="connsiteX85" fmla="*/ 1349188 w 2657256"/>
                          <a:gd name="connsiteY85" fmla="*/ 520105 h 3370881"/>
                          <a:gd name="connsiteX86" fmla="*/ 1326776 w 2657256"/>
                          <a:gd name="connsiteY86" fmla="*/ 511140 h 3370881"/>
                          <a:gd name="connsiteX87" fmla="*/ 1281953 w 2657256"/>
                          <a:gd name="connsiteY87" fmla="*/ 515623 h 3370881"/>
                          <a:gd name="connsiteX88" fmla="*/ 1250576 w 2657256"/>
                          <a:gd name="connsiteY88" fmla="*/ 529070 h 3370881"/>
                          <a:gd name="connsiteX89" fmla="*/ 1210235 w 2657256"/>
                          <a:gd name="connsiteY89" fmla="*/ 542517 h 3370881"/>
                          <a:gd name="connsiteX90" fmla="*/ 1183341 w 2657256"/>
                          <a:gd name="connsiteY90" fmla="*/ 555964 h 3370881"/>
                          <a:gd name="connsiteX91" fmla="*/ 1160929 w 2657256"/>
                          <a:gd name="connsiteY91" fmla="*/ 569411 h 3370881"/>
                          <a:gd name="connsiteX92" fmla="*/ 1134035 w 2657256"/>
                          <a:gd name="connsiteY92" fmla="*/ 578376 h 3370881"/>
                          <a:gd name="connsiteX93" fmla="*/ 1111623 w 2657256"/>
                          <a:gd name="connsiteY93" fmla="*/ 587340 h 3370881"/>
                          <a:gd name="connsiteX94" fmla="*/ 1084729 w 2657256"/>
                          <a:gd name="connsiteY94" fmla="*/ 596305 h 3370881"/>
                          <a:gd name="connsiteX95" fmla="*/ 986118 w 2657256"/>
                          <a:gd name="connsiteY95" fmla="*/ 591823 h 3370881"/>
                          <a:gd name="connsiteX96" fmla="*/ 927847 w 2657256"/>
                          <a:gd name="connsiteY96" fmla="*/ 578376 h 3370881"/>
                          <a:gd name="connsiteX97" fmla="*/ 896470 w 2657256"/>
                          <a:gd name="connsiteY97" fmla="*/ 555964 h 3370881"/>
                          <a:gd name="connsiteX98" fmla="*/ 883023 w 2657256"/>
                          <a:gd name="connsiteY98" fmla="*/ 546999 h 3370881"/>
                          <a:gd name="connsiteX99" fmla="*/ 865094 w 2657256"/>
                          <a:gd name="connsiteY99" fmla="*/ 497693 h 3370881"/>
                          <a:gd name="connsiteX100" fmla="*/ 869576 w 2657256"/>
                          <a:gd name="connsiteY100" fmla="*/ 403564 h 3370881"/>
                          <a:gd name="connsiteX101" fmla="*/ 874059 w 2657256"/>
                          <a:gd name="connsiteY101" fmla="*/ 385634 h 3370881"/>
                          <a:gd name="connsiteX102" fmla="*/ 883023 w 2657256"/>
                          <a:gd name="connsiteY102" fmla="*/ 372187 h 3370881"/>
                          <a:gd name="connsiteX103" fmla="*/ 909918 w 2657256"/>
                          <a:gd name="connsiteY103" fmla="*/ 363223 h 3370881"/>
                          <a:gd name="connsiteX104" fmla="*/ 914400 w 2657256"/>
                          <a:gd name="connsiteY104" fmla="*/ 385634 h 3370881"/>
                          <a:gd name="connsiteX105" fmla="*/ 909918 w 2657256"/>
                          <a:gd name="connsiteY105" fmla="*/ 408046 h 3370881"/>
                          <a:gd name="connsiteX106" fmla="*/ 900953 w 2657256"/>
                          <a:gd name="connsiteY106" fmla="*/ 466317 h 3370881"/>
                          <a:gd name="connsiteX107" fmla="*/ 905435 w 2657256"/>
                          <a:gd name="connsiteY107" fmla="*/ 515623 h 3370881"/>
                          <a:gd name="connsiteX108" fmla="*/ 932329 w 2657256"/>
                          <a:gd name="connsiteY108" fmla="*/ 551481 h 3370881"/>
                          <a:gd name="connsiteX109" fmla="*/ 954741 w 2657256"/>
                          <a:gd name="connsiteY109" fmla="*/ 560446 h 3370881"/>
                          <a:gd name="connsiteX110" fmla="*/ 972670 w 2657256"/>
                          <a:gd name="connsiteY110" fmla="*/ 569411 h 3370881"/>
                          <a:gd name="connsiteX111" fmla="*/ 1066800 w 2657256"/>
                          <a:gd name="connsiteY111" fmla="*/ 564929 h 3370881"/>
                          <a:gd name="connsiteX112" fmla="*/ 1111623 w 2657256"/>
                          <a:gd name="connsiteY112" fmla="*/ 551481 h 3370881"/>
                          <a:gd name="connsiteX113" fmla="*/ 1129553 w 2657256"/>
                          <a:gd name="connsiteY113" fmla="*/ 538034 h 3370881"/>
                          <a:gd name="connsiteX114" fmla="*/ 1156447 w 2657256"/>
                          <a:gd name="connsiteY114" fmla="*/ 511140 h 3370881"/>
                          <a:gd name="connsiteX115" fmla="*/ 1160929 w 2657256"/>
                          <a:gd name="connsiteY115" fmla="*/ 493211 h 3370881"/>
                          <a:gd name="connsiteX116" fmla="*/ 1178859 w 2657256"/>
                          <a:gd name="connsiteY116" fmla="*/ 331846 h 3370881"/>
                          <a:gd name="connsiteX117" fmla="*/ 1215315 w 2657256"/>
                          <a:gd name="connsiteY117" fmla="*/ 270289 h 3370881"/>
                          <a:gd name="connsiteX118" fmla="*/ 1214718 w 2657256"/>
                          <a:gd name="connsiteY118" fmla="*/ 367705 h 3370881"/>
                          <a:gd name="connsiteX119" fmla="*/ 1201270 w 2657256"/>
                          <a:gd name="connsiteY119" fmla="*/ 412529 h 3370881"/>
                          <a:gd name="connsiteX120" fmla="*/ 1210235 w 2657256"/>
                          <a:gd name="connsiteY120" fmla="*/ 461834 h 3370881"/>
                          <a:gd name="connsiteX121" fmla="*/ 1214718 w 2657256"/>
                          <a:gd name="connsiteY121" fmla="*/ 475281 h 3370881"/>
                          <a:gd name="connsiteX122" fmla="*/ 1228165 w 2657256"/>
                          <a:gd name="connsiteY122" fmla="*/ 484246 h 3370881"/>
                          <a:gd name="connsiteX123" fmla="*/ 1250576 w 2657256"/>
                          <a:gd name="connsiteY123" fmla="*/ 502176 h 3370881"/>
                          <a:gd name="connsiteX124" fmla="*/ 1317812 w 2657256"/>
                          <a:gd name="connsiteY124" fmla="*/ 497693 h 3370881"/>
                          <a:gd name="connsiteX125" fmla="*/ 1353670 w 2657256"/>
                          <a:gd name="connsiteY125" fmla="*/ 488729 h 3370881"/>
                          <a:gd name="connsiteX126" fmla="*/ 1506070 w 2657256"/>
                          <a:gd name="connsiteY126" fmla="*/ 457352 h 3370881"/>
                          <a:gd name="connsiteX127" fmla="*/ 1550894 w 2657256"/>
                          <a:gd name="connsiteY127" fmla="*/ 430458 h 3370881"/>
                          <a:gd name="connsiteX128" fmla="*/ 1564341 w 2657256"/>
                          <a:gd name="connsiteY128" fmla="*/ 417011 h 3370881"/>
                          <a:gd name="connsiteX129" fmla="*/ 1586753 w 2657256"/>
                          <a:gd name="connsiteY129" fmla="*/ 399081 h 3370881"/>
                          <a:gd name="connsiteX130" fmla="*/ 1595718 w 2657256"/>
                          <a:gd name="connsiteY130" fmla="*/ 381152 h 3370881"/>
                          <a:gd name="connsiteX131" fmla="*/ 1600200 w 2657256"/>
                          <a:gd name="connsiteY131" fmla="*/ 363223 h 3370881"/>
                          <a:gd name="connsiteX132" fmla="*/ 1609165 w 2657256"/>
                          <a:gd name="connsiteY132" fmla="*/ 313917 h 3370881"/>
                          <a:gd name="connsiteX133" fmla="*/ 1537447 w 2657256"/>
                          <a:gd name="connsiteY133" fmla="*/ 188411 h 3370881"/>
                          <a:gd name="connsiteX134" fmla="*/ 1613647 w 2657256"/>
                          <a:gd name="connsiteY134" fmla="*/ 399081 h 3370881"/>
                          <a:gd name="connsiteX135" fmla="*/ 1627094 w 2657256"/>
                          <a:gd name="connsiteY135" fmla="*/ 417011 h 3370881"/>
                          <a:gd name="connsiteX136" fmla="*/ 1658470 w 2657256"/>
                          <a:gd name="connsiteY136" fmla="*/ 412529 h 3370881"/>
                          <a:gd name="connsiteX137" fmla="*/ 1685365 w 2657256"/>
                          <a:gd name="connsiteY137" fmla="*/ 390117 h 3370881"/>
                          <a:gd name="connsiteX138" fmla="*/ 1694329 w 2657256"/>
                          <a:gd name="connsiteY138" fmla="*/ 376670 h 3370881"/>
                          <a:gd name="connsiteX139" fmla="*/ 1734670 w 2657256"/>
                          <a:gd name="connsiteY139" fmla="*/ 354258 h 3370881"/>
                          <a:gd name="connsiteX140" fmla="*/ 1743635 w 2657256"/>
                          <a:gd name="connsiteY140" fmla="*/ 340811 h 3370881"/>
                          <a:gd name="connsiteX141" fmla="*/ 1757082 w 2657256"/>
                          <a:gd name="connsiteY141" fmla="*/ 336329 h 3370881"/>
                          <a:gd name="connsiteX142" fmla="*/ 1808984 w 2657256"/>
                          <a:gd name="connsiteY142" fmla="*/ 249641 h 3370881"/>
                          <a:gd name="connsiteX143" fmla="*/ 1899621 w 2657256"/>
                          <a:gd name="connsiteY143" fmla="*/ 211719 h 3370881"/>
                          <a:gd name="connsiteX144" fmla="*/ 1808984 w 2657256"/>
                          <a:gd name="connsiteY144" fmla="*/ 178521 h 3370881"/>
                          <a:gd name="connsiteX145" fmla="*/ 1772023 w 2657256"/>
                          <a:gd name="connsiteY145" fmla="*/ 77249 h 3370881"/>
                          <a:gd name="connsiteX146" fmla="*/ 1900425 w 2657256"/>
                          <a:gd name="connsiteY146" fmla="*/ 214081 h 3370881"/>
                          <a:gd name="connsiteX147" fmla="*/ 1874221 w 2657256"/>
                          <a:gd name="connsiteY147" fmla="*/ 318698 h 3370881"/>
                          <a:gd name="connsiteX148" fmla="*/ 1788459 w 2657256"/>
                          <a:gd name="connsiteY148" fmla="*/ 367705 h 3370881"/>
                          <a:gd name="connsiteX149" fmla="*/ 1761565 w 2657256"/>
                          <a:gd name="connsiteY149" fmla="*/ 390117 h 3370881"/>
                          <a:gd name="connsiteX150" fmla="*/ 1783976 w 2657256"/>
                          <a:gd name="connsiteY150" fmla="*/ 399081 h 3370881"/>
                          <a:gd name="connsiteX151" fmla="*/ 1878106 w 2657256"/>
                          <a:gd name="connsiteY151" fmla="*/ 390117 h 3370881"/>
                          <a:gd name="connsiteX152" fmla="*/ 1891553 w 2657256"/>
                          <a:gd name="connsiteY152" fmla="*/ 381152 h 3370881"/>
                          <a:gd name="connsiteX153" fmla="*/ 1918447 w 2657256"/>
                          <a:gd name="connsiteY153" fmla="*/ 372187 h 3370881"/>
                          <a:gd name="connsiteX154" fmla="*/ 1940859 w 2657256"/>
                          <a:gd name="connsiteY154" fmla="*/ 358740 h 3370881"/>
                          <a:gd name="connsiteX155" fmla="*/ 1954306 w 2657256"/>
                          <a:gd name="connsiteY155" fmla="*/ 354258 h 3370881"/>
                          <a:gd name="connsiteX156" fmla="*/ 2083304 w 2657256"/>
                          <a:gd name="connsiteY156" fmla="*/ 290281 h 3370881"/>
                          <a:gd name="connsiteX157" fmla="*/ 2166172 w 2657256"/>
                          <a:gd name="connsiteY157" fmla="*/ 215604 h 3370881"/>
                          <a:gd name="connsiteX158" fmla="*/ 2069054 w 2657256"/>
                          <a:gd name="connsiteY158" fmla="*/ 40493 h 3370881"/>
                          <a:gd name="connsiteX159" fmla="*/ 2078225 w 2657256"/>
                          <a:gd name="connsiteY159" fmla="*/ 188681 h 3370881"/>
                          <a:gd name="connsiteX160" fmla="*/ 1999129 w 2657256"/>
                          <a:gd name="connsiteY160" fmla="*/ 358740 h 3370881"/>
                          <a:gd name="connsiteX161" fmla="*/ 1994647 w 2657256"/>
                          <a:gd name="connsiteY161" fmla="*/ 372187 h 3370881"/>
                          <a:gd name="connsiteX162" fmla="*/ 2039470 w 2657256"/>
                          <a:gd name="connsiteY162" fmla="*/ 390117 h 3370881"/>
                          <a:gd name="connsiteX163" fmla="*/ 2115670 w 2657256"/>
                          <a:gd name="connsiteY163" fmla="*/ 390117 h 3370881"/>
                          <a:gd name="connsiteX164" fmla="*/ 2160494 w 2657256"/>
                          <a:gd name="connsiteY164" fmla="*/ 376670 h 3370881"/>
                          <a:gd name="connsiteX165" fmla="*/ 2191870 w 2657256"/>
                          <a:gd name="connsiteY165" fmla="*/ 363223 h 3370881"/>
                          <a:gd name="connsiteX166" fmla="*/ 2205318 w 2657256"/>
                          <a:gd name="connsiteY166" fmla="*/ 358740 h 3370881"/>
                          <a:gd name="connsiteX167" fmla="*/ 2232212 w 2657256"/>
                          <a:gd name="connsiteY167" fmla="*/ 340811 h 3370881"/>
                          <a:gd name="connsiteX168" fmla="*/ 2312894 w 2657256"/>
                          <a:gd name="connsiteY168" fmla="*/ 183929 h 3370881"/>
                          <a:gd name="connsiteX169" fmla="*/ 2339788 w 2657256"/>
                          <a:gd name="connsiteY169" fmla="*/ 151 h 3370881"/>
                          <a:gd name="connsiteX170" fmla="*/ 2357718 w 2657256"/>
                          <a:gd name="connsiteY170" fmla="*/ 215305 h 3370881"/>
                          <a:gd name="connsiteX171" fmla="*/ 2254623 w 2657256"/>
                          <a:gd name="connsiteY171" fmla="*/ 376670 h 3370881"/>
                          <a:gd name="connsiteX172" fmla="*/ 2245659 w 2657256"/>
                          <a:gd name="connsiteY172" fmla="*/ 390117 h 3370881"/>
                          <a:gd name="connsiteX173" fmla="*/ 2254623 w 2657256"/>
                          <a:gd name="connsiteY173" fmla="*/ 403564 h 3370881"/>
                          <a:gd name="connsiteX174" fmla="*/ 2353235 w 2657256"/>
                          <a:gd name="connsiteY174" fmla="*/ 399081 h 3370881"/>
                          <a:gd name="connsiteX175" fmla="*/ 2366682 w 2657256"/>
                          <a:gd name="connsiteY175" fmla="*/ 394599 h 3370881"/>
                          <a:gd name="connsiteX176" fmla="*/ 2389094 w 2657256"/>
                          <a:gd name="connsiteY176" fmla="*/ 390117 h 3370881"/>
                          <a:gd name="connsiteX177" fmla="*/ 2424953 w 2657256"/>
                          <a:gd name="connsiteY177" fmla="*/ 367705 h 3370881"/>
                          <a:gd name="connsiteX178" fmla="*/ 2528047 w 2657256"/>
                          <a:gd name="connsiteY178" fmla="*/ 292700 h 3370881"/>
                          <a:gd name="connsiteX179" fmla="*/ 2541495 w 2657256"/>
                          <a:gd name="connsiteY179" fmla="*/ 62906 h 3370881"/>
                          <a:gd name="connsiteX180" fmla="*/ 2591304 w 2657256"/>
                          <a:gd name="connsiteY180" fmla="*/ 214081 h 3370881"/>
                          <a:gd name="connsiteX181" fmla="*/ 2612315 w 2657256"/>
                          <a:gd name="connsiteY181" fmla="*/ 290907 h 3370881"/>
                          <a:gd name="connsiteX182" fmla="*/ 2650863 w 2657256"/>
                          <a:gd name="connsiteY182" fmla="*/ 344994 h 3370881"/>
                          <a:gd name="connsiteX183" fmla="*/ 2465294 w 2657256"/>
                          <a:gd name="connsiteY183" fmla="*/ 399081 h 3370881"/>
                          <a:gd name="connsiteX184" fmla="*/ 2442882 w 2657256"/>
                          <a:gd name="connsiteY184" fmla="*/ 403564 h 3370881"/>
                          <a:gd name="connsiteX185" fmla="*/ 2398059 w 2657256"/>
                          <a:gd name="connsiteY185" fmla="*/ 417011 h 3370881"/>
                          <a:gd name="connsiteX186" fmla="*/ 2375647 w 2657256"/>
                          <a:gd name="connsiteY186" fmla="*/ 425976 h 3370881"/>
                          <a:gd name="connsiteX187" fmla="*/ 2357718 w 2657256"/>
                          <a:gd name="connsiteY187" fmla="*/ 430458 h 3370881"/>
                          <a:gd name="connsiteX188" fmla="*/ 2344270 w 2657256"/>
                          <a:gd name="connsiteY188" fmla="*/ 461834 h 3370881"/>
                          <a:gd name="connsiteX189" fmla="*/ 2353235 w 2657256"/>
                          <a:gd name="connsiteY189" fmla="*/ 502176 h 3370881"/>
                          <a:gd name="connsiteX190" fmla="*/ 2362200 w 2657256"/>
                          <a:gd name="connsiteY190" fmla="*/ 515623 h 3370881"/>
                          <a:gd name="connsiteX191" fmla="*/ 2344270 w 2657256"/>
                          <a:gd name="connsiteY191" fmla="*/ 587340 h 3370881"/>
                          <a:gd name="connsiteX192" fmla="*/ 2321859 w 2657256"/>
                          <a:gd name="connsiteY192" fmla="*/ 614234 h 3370881"/>
                          <a:gd name="connsiteX193" fmla="*/ 2308412 w 2657256"/>
                          <a:gd name="connsiteY193" fmla="*/ 636646 h 3370881"/>
                          <a:gd name="connsiteX194" fmla="*/ 2281518 w 2657256"/>
                          <a:gd name="connsiteY194" fmla="*/ 641129 h 3370881"/>
                          <a:gd name="connsiteX195" fmla="*/ 2259106 w 2657256"/>
                          <a:gd name="connsiteY195" fmla="*/ 636646 h 3370881"/>
                          <a:gd name="connsiteX196" fmla="*/ 2277035 w 2657256"/>
                          <a:gd name="connsiteY196" fmla="*/ 578376 h 3370881"/>
                          <a:gd name="connsiteX197" fmla="*/ 2290482 w 2657256"/>
                          <a:gd name="connsiteY197" fmla="*/ 542517 h 3370881"/>
                          <a:gd name="connsiteX198" fmla="*/ 2286000 w 2657256"/>
                          <a:gd name="connsiteY198" fmla="*/ 506658 h 3370881"/>
                          <a:gd name="connsiteX199" fmla="*/ 2245659 w 2657256"/>
                          <a:gd name="connsiteY199" fmla="*/ 448387 h 3370881"/>
                          <a:gd name="connsiteX200" fmla="*/ 2200835 w 2657256"/>
                          <a:gd name="connsiteY200" fmla="*/ 430458 h 3370881"/>
                          <a:gd name="connsiteX201" fmla="*/ 2169459 w 2657256"/>
                          <a:gd name="connsiteY201" fmla="*/ 425976 h 3370881"/>
                          <a:gd name="connsiteX202" fmla="*/ 2102223 w 2657256"/>
                          <a:gd name="connsiteY202" fmla="*/ 430458 h 3370881"/>
                          <a:gd name="connsiteX203" fmla="*/ 2084294 w 2657256"/>
                          <a:gd name="connsiteY203" fmla="*/ 439423 h 3370881"/>
                          <a:gd name="connsiteX204" fmla="*/ 2070847 w 2657256"/>
                          <a:gd name="connsiteY204" fmla="*/ 443905 h 3370881"/>
                          <a:gd name="connsiteX205" fmla="*/ 2061882 w 2657256"/>
                          <a:gd name="connsiteY205" fmla="*/ 461834 h 3370881"/>
                          <a:gd name="connsiteX206" fmla="*/ 2034988 w 2657256"/>
                          <a:gd name="connsiteY206" fmla="*/ 475281 h 3370881"/>
                          <a:gd name="connsiteX207" fmla="*/ 1783976 w 2657256"/>
                          <a:gd name="connsiteY207" fmla="*/ 479764 h 3370881"/>
                          <a:gd name="connsiteX208" fmla="*/ 1766047 w 2657256"/>
                          <a:gd name="connsiteY208" fmla="*/ 488729 h 3370881"/>
                          <a:gd name="connsiteX209" fmla="*/ 1703294 w 2657256"/>
                          <a:gd name="connsiteY209" fmla="*/ 506658 h 3370881"/>
                          <a:gd name="connsiteX210" fmla="*/ 1689847 w 2657256"/>
                          <a:gd name="connsiteY210" fmla="*/ 511140 h 3370881"/>
                          <a:gd name="connsiteX211" fmla="*/ 1676400 w 2657256"/>
                          <a:gd name="connsiteY211" fmla="*/ 520105 h 3370881"/>
                          <a:gd name="connsiteX212" fmla="*/ 1649506 w 2657256"/>
                          <a:gd name="connsiteY212" fmla="*/ 529070 h 3370881"/>
                          <a:gd name="connsiteX213" fmla="*/ 1636059 w 2657256"/>
                          <a:gd name="connsiteY213" fmla="*/ 538034 h 3370881"/>
                          <a:gd name="connsiteX214" fmla="*/ 1622612 w 2657256"/>
                          <a:gd name="connsiteY214" fmla="*/ 551481 h 3370881"/>
                          <a:gd name="connsiteX215" fmla="*/ 1609165 w 2657256"/>
                          <a:gd name="connsiteY215" fmla="*/ 555964 h 3370881"/>
                          <a:gd name="connsiteX216" fmla="*/ 1577788 w 2657256"/>
                          <a:gd name="connsiteY216" fmla="*/ 587340 h 3370881"/>
                          <a:gd name="connsiteX217" fmla="*/ 1568823 w 2657256"/>
                          <a:gd name="connsiteY217" fmla="*/ 600787 h 3370881"/>
                          <a:gd name="connsiteX218" fmla="*/ 1555376 w 2657256"/>
                          <a:gd name="connsiteY218" fmla="*/ 614234 h 3370881"/>
                          <a:gd name="connsiteX219" fmla="*/ 1524000 w 2657256"/>
                          <a:gd name="connsiteY219" fmla="*/ 654576 h 3370881"/>
                          <a:gd name="connsiteX220" fmla="*/ 1519518 w 2657256"/>
                          <a:gd name="connsiteY220" fmla="*/ 668023 h 3370881"/>
                          <a:gd name="connsiteX221" fmla="*/ 1528482 w 2657256"/>
                          <a:gd name="connsiteY221" fmla="*/ 708364 h 3370881"/>
                          <a:gd name="connsiteX222" fmla="*/ 1537447 w 2657256"/>
                          <a:gd name="connsiteY222" fmla="*/ 721811 h 3370881"/>
                          <a:gd name="connsiteX223" fmla="*/ 1568823 w 2657256"/>
                          <a:gd name="connsiteY223" fmla="*/ 712846 h 3370881"/>
                          <a:gd name="connsiteX224" fmla="*/ 1600200 w 2657256"/>
                          <a:gd name="connsiteY224" fmla="*/ 712846 h 3370881"/>
                          <a:gd name="connsiteX225" fmla="*/ 1631576 w 2657256"/>
                          <a:gd name="connsiteY225" fmla="*/ 690434 h 3370881"/>
                          <a:gd name="connsiteX226" fmla="*/ 1645023 w 2657256"/>
                          <a:gd name="connsiteY226" fmla="*/ 676987 h 3370881"/>
                          <a:gd name="connsiteX227" fmla="*/ 1685365 w 2657256"/>
                          <a:gd name="connsiteY227" fmla="*/ 645611 h 3370881"/>
                          <a:gd name="connsiteX228" fmla="*/ 1716741 w 2657256"/>
                          <a:gd name="connsiteY228" fmla="*/ 614234 h 3370881"/>
                          <a:gd name="connsiteX229" fmla="*/ 1748118 w 2657256"/>
                          <a:gd name="connsiteY229" fmla="*/ 596305 h 3370881"/>
                          <a:gd name="connsiteX230" fmla="*/ 1761565 w 2657256"/>
                          <a:gd name="connsiteY230" fmla="*/ 591823 h 3370881"/>
                          <a:gd name="connsiteX231" fmla="*/ 1779494 w 2657256"/>
                          <a:gd name="connsiteY231" fmla="*/ 582858 h 3370881"/>
                          <a:gd name="connsiteX232" fmla="*/ 1815353 w 2657256"/>
                          <a:gd name="connsiteY232" fmla="*/ 573893 h 3370881"/>
                          <a:gd name="connsiteX233" fmla="*/ 2030506 w 2657256"/>
                          <a:gd name="connsiteY233" fmla="*/ 578376 h 3370881"/>
                          <a:gd name="connsiteX234" fmla="*/ 2017059 w 2657256"/>
                          <a:gd name="connsiteY234" fmla="*/ 600787 h 3370881"/>
                          <a:gd name="connsiteX235" fmla="*/ 1981200 w 2657256"/>
                          <a:gd name="connsiteY235" fmla="*/ 636646 h 3370881"/>
                          <a:gd name="connsiteX236" fmla="*/ 1967753 w 2657256"/>
                          <a:gd name="connsiteY236" fmla="*/ 650093 h 3370881"/>
                          <a:gd name="connsiteX237" fmla="*/ 1936376 w 2657256"/>
                          <a:gd name="connsiteY237" fmla="*/ 690434 h 3370881"/>
                          <a:gd name="connsiteX238" fmla="*/ 1905000 w 2657256"/>
                          <a:gd name="connsiteY238" fmla="*/ 717329 h 3370881"/>
                          <a:gd name="connsiteX239" fmla="*/ 1860176 w 2657256"/>
                          <a:gd name="connsiteY239" fmla="*/ 735258 h 3370881"/>
                          <a:gd name="connsiteX240" fmla="*/ 1788459 w 2657256"/>
                          <a:gd name="connsiteY240" fmla="*/ 744223 h 3370881"/>
                          <a:gd name="connsiteX241" fmla="*/ 1846729 w 2657256"/>
                          <a:gd name="connsiteY241" fmla="*/ 802493 h 3370881"/>
                          <a:gd name="connsiteX242" fmla="*/ 1913965 w 2657256"/>
                          <a:gd name="connsiteY242" fmla="*/ 829387 h 3370881"/>
                          <a:gd name="connsiteX243" fmla="*/ 1922929 w 2657256"/>
                          <a:gd name="connsiteY243" fmla="*/ 842834 h 3370881"/>
                          <a:gd name="connsiteX244" fmla="*/ 1967753 w 2657256"/>
                          <a:gd name="connsiteY244" fmla="*/ 883176 h 3370881"/>
                          <a:gd name="connsiteX245" fmla="*/ 1981200 w 2657256"/>
                          <a:gd name="connsiteY245" fmla="*/ 896623 h 3370881"/>
                          <a:gd name="connsiteX246" fmla="*/ 1994647 w 2657256"/>
                          <a:gd name="connsiteY246" fmla="*/ 905587 h 3370881"/>
                          <a:gd name="connsiteX247" fmla="*/ 2021541 w 2657256"/>
                          <a:gd name="connsiteY247" fmla="*/ 927999 h 3370881"/>
                          <a:gd name="connsiteX248" fmla="*/ 2030506 w 2657256"/>
                          <a:gd name="connsiteY248" fmla="*/ 941446 h 3370881"/>
                          <a:gd name="connsiteX249" fmla="*/ 2057400 w 2657256"/>
                          <a:gd name="connsiteY249" fmla="*/ 968340 h 3370881"/>
                          <a:gd name="connsiteX250" fmla="*/ 2088776 w 2657256"/>
                          <a:gd name="connsiteY250" fmla="*/ 1013164 h 3370881"/>
                          <a:gd name="connsiteX251" fmla="*/ 2115670 w 2657256"/>
                          <a:gd name="connsiteY251" fmla="*/ 1057987 h 3370881"/>
                          <a:gd name="connsiteX252" fmla="*/ 2120153 w 2657256"/>
                          <a:gd name="connsiteY252" fmla="*/ 1089364 h 3370881"/>
                          <a:gd name="connsiteX253" fmla="*/ 2138082 w 2657256"/>
                          <a:gd name="connsiteY253" fmla="*/ 1143152 h 3370881"/>
                          <a:gd name="connsiteX254" fmla="*/ 2147047 w 2657256"/>
                          <a:gd name="connsiteY254" fmla="*/ 1196940 h 3370881"/>
                          <a:gd name="connsiteX255" fmla="*/ 2151529 w 2657256"/>
                          <a:gd name="connsiteY255" fmla="*/ 1210387 h 3370881"/>
                          <a:gd name="connsiteX256" fmla="*/ 2156012 w 2657256"/>
                          <a:gd name="connsiteY256" fmla="*/ 1228317 h 3370881"/>
                          <a:gd name="connsiteX257" fmla="*/ 2173941 w 2657256"/>
                          <a:gd name="connsiteY257" fmla="*/ 1295552 h 3370881"/>
                          <a:gd name="connsiteX258" fmla="*/ 2182906 w 2657256"/>
                          <a:gd name="connsiteY258" fmla="*/ 1313481 h 3370881"/>
                          <a:gd name="connsiteX259" fmla="*/ 2187388 w 2657256"/>
                          <a:gd name="connsiteY259" fmla="*/ 1331411 h 3370881"/>
                          <a:gd name="connsiteX260" fmla="*/ 2214282 w 2657256"/>
                          <a:gd name="connsiteY260" fmla="*/ 1385199 h 3370881"/>
                          <a:gd name="connsiteX261" fmla="*/ 2218765 w 2657256"/>
                          <a:gd name="connsiteY261" fmla="*/ 1403129 h 3370881"/>
                          <a:gd name="connsiteX262" fmla="*/ 2223247 w 2657256"/>
                          <a:gd name="connsiteY262" fmla="*/ 1430023 h 3370881"/>
                          <a:gd name="connsiteX263" fmla="*/ 2236694 w 2657256"/>
                          <a:gd name="connsiteY263" fmla="*/ 1456917 h 3370881"/>
                          <a:gd name="connsiteX264" fmla="*/ 2241176 w 2657256"/>
                          <a:gd name="connsiteY264" fmla="*/ 1577940 h 3370881"/>
                          <a:gd name="connsiteX265" fmla="*/ 2245659 w 2657256"/>
                          <a:gd name="connsiteY265" fmla="*/ 1595870 h 3370881"/>
                          <a:gd name="connsiteX266" fmla="*/ 2236694 w 2657256"/>
                          <a:gd name="connsiteY266" fmla="*/ 1694481 h 3370881"/>
                          <a:gd name="connsiteX267" fmla="*/ 2227729 w 2657256"/>
                          <a:gd name="connsiteY267" fmla="*/ 1716893 h 3370881"/>
                          <a:gd name="connsiteX268" fmla="*/ 2223247 w 2657256"/>
                          <a:gd name="connsiteY268" fmla="*/ 1730340 h 3370881"/>
                          <a:gd name="connsiteX269" fmla="*/ 2235341 w 2657256"/>
                          <a:gd name="connsiteY269" fmla="*/ 1788611 h 3370881"/>
                          <a:gd name="connsiteX270" fmla="*/ 2191870 w 2657256"/>
                          <a:gd name="connsiteY270" fmla="*/ 1811023 h 3370881"/>
                          <a:gd name="connsiteX271" fmla="*/ 2187388 w 2657256"/>
                          <a:gd name="connsiteY271" fmla="*/ 1824470 h 3370881"/>
                          <a:gd name="connsiteX272" fmla="*/ 2208278 w 2657256"/>
                          <a:gd name="connsiteY272" fmla="*/ 1869293 h 3370881"/>
                          <a:gd name="connsiteX273" fmla="*/ 2195168 w 2657256"/>
                          <a:gd name="connsiteY273" fmla="*/ 1882740 h 3370881"/>
                          <a:gd name="connsiteX274" fmla="*/ 2203458 w 2657256"/>
                          <a:gd name="connsiteY274" fmla="*/ 1918938 h 3370881"/>
                          <a:gd name="connsiteX275" fmla="*/ 2204134 w 2657256"/>
                          <a:gd name="connsiteY275" fmla="*/ 1949806 h 3370881"/>
                          <a:gd name="connsiteX276" fmla="*/ 2226545 w 2657256"/>
                          <a:gd name="connsiteY276" fmla="*/ 1954627 h 3370881"/>
                          <a:gd name="connsiteX277" fmla="*/ 2241176 w 2657256"/>
                          <a:gd name="connsiteY277" fmla="*/ 2012729 h 3370881"/>
                          <a:gd name="connsiteX278" fmla="*/ 2263588 w 2657256"/>
                          <a:gd name="connsiteY278" fmla="*/ 2057552 h 3370881"/>
                          <a:gd name="connsiteX279" fmla="*/ 2286000 w 2657256"/>
                          <a:gd name="connsiteY279" fmla="*/ 2084446 h 3370881"/>
                          <a:gd name="connsiteX280" fmla="*/ 2299447 w 2657256"/>
                          <a:gd name="connsiteY280" fmla="*/ 2124787 h 3370881"/>
                          <a:gd name="connsiteX281" fmla="*/ 2321859 w 2657256"/>
                          <a:gd name="connsiteY281" fmla="*/ 2151681 h 3370881"/>
                          <a:gd name="connsiteX282" fmla="*/ 2344270 w 2657256"/>
                          <a:gd name="connsiteY282" fmla="*/ 2205470 h 3370881"/>
                          <a:gd name="connsiteX283" fmla="*/ 2348753 w 2657256"/>
                          <a:gd name="connsiteY283" fmla="*/ 2223399 h 3370881"/>
                          <a:gd name="connsiteX284" fmla="*/ 2366682 w 2657256"/>
                          <a:gd name="connsiteY284" fmla="*/ 2263740 h 3370881"/>
                          <a:gd name="connsiteX285" fmla="*/ 2375647 w 2657256"/>
                          <a:gd name="connsiteY285" fmla="*/ 2286152 h 3370881"/>
                          <a:gd name="connsiteX286" fmla="*/ 2380129 w 2657256"/>
                          <a:gd name="connsiteY286" fmla="*/ 2308564 h 3370881"/>
                          <a:gd name="connsiteX287" fmla="*/ 2389094 w 2657256"/>
                          <a:gd name="connsiteY287" fmla="*/ 2335458 h 3370881"/>
                          <a:gd name="connsiteX288" fmla="*/ 2393576 w 2657256"/>
                          <a:gd name="connsiteY288" fmla="*/ 2380281 h 3370881"/>
                          <a:gd name="connsiteX289" fmla="*/ 2398059 w 2657256"/>
                          <a:gd name="connsiteY289" fmla="*/ 2393729 h 3370881"/>
                          <a:gd name="connsiteX290" fmla="*/ 2419794 w 2657256"/>
                          <a:gd name="connsiteY290" fmla="*/ 2447517 h 3370881"/>
                          <a:gd name="connsiteX291" fmla="*/ 2427343 w 2657256"/>
                          <a:gd name="connsiteY291" fmla="*/ 2564058 h 3370881"/>
                          <a:gd name="connsiteX292" fmla="*/ 2389094 w 2657256"/>
                          <a:gd name="connsiteY292" fmla="*/ 2837481 h 3370881"/>
                          <a:gd name="connsiteX293" fmla="*/ 2380129 w 2657256"/>
                          <a:gd name="connsiteY293" fmla="*/ 2859893 h 3370881"/>
                          <a:gd name="connsiteX294" fmla="*/ 2357718 w 2657256"/>
                          <a:gd name="connsiteY294" fmla="*/ 2913681 h 3370881"/>
                          <a:gd name="connsiteX295" fmla="*/ 2348753 w 2657256"/>
                          <a:gd name="connsiteY295" fmla="*/ 2936093 h 3370881"/>
                          <a:gd name="connsiteX296" fmla="*/ 2339788 w 2657256"/>
                          <a:gd name="connsiteY296" fmla="*/ 2971952 h 3370881"/>
                          <a:gd name="connsiteX297" fmla="*/ 2326341 w 2657256"/>
                          <a:gd name="connsiteY297" fmla="*/ 2994364 h 3370881"/>
                          <a:gd name="connsiteX298" fmla="*/ 2317376 w 2657256"/>
                          <a:gd name="connsiteY298" fmla="*/ 3025740 h 3370881"/>
                          <a:gd name="connsiteX299" fmla="*/ 2303929 w 2657256"/>
                          <a:gd name="connsiteY299" fmla="*/ 3048152 h 3370881"/>
                          <a:gd name="connsiteX300" fmla="*/ 2290482 w 2657256"/>
                          <a:gd name="connsiteY300" fmla="*/ 3079529 h 3370881"/>
                          <a:gd name="connsiteX301" fmla="*/ 2272553 w 2657256"/>
                          <a:gd name="connsiteY301" fmla="*/ 3084011 h 3370881"/>
                          <a:gd name="connsiteX302" fmla="*/ 2259106 w 2657256"/>
                          <a:gd name="connsiteY302" fmla="*/ 3088493 h 3370881"/>
                          <a:gd name="connsiteX303" fmla="*/ 2241176 w 2657256"/>
                          <a:gd name="connsiteY303" fmla="*/ 3092976 h 3370881"/>
                          <a:gd name="connsiteX304" fmla="*/ 2209800 w 2657256"/>
                          <a:gd name="connsiteY304" fmla="*/ 3101940 h 3370881"/>
                          <a:gd name="connsiteX305" fmla="*/ 2205318 w 2657256"/>
                          <a:gd name="connsiteY305" fmla="*/ 3039187 h 3370881"/>
                          <a:gd name="connsiteX306" fmla="*/ 2218765 w 2657256"/>
                          <a:gd name="connsiteY306" fmla="*/ 3021258 h 3370881"/>
                          <a:gd name="connsiteX307" fmla="*/ 2245659 w 2657256"/>
                          <a:gd name="connsiteY307" fmla="*/ 2971952 h 3370881"/>
                          <a:gd name="connsiteX308" fmla="*/ 2268070 w 2657256"/>
                          <a:gd name="connsiteY308" fmla="*/ 2945058 h 3370881"/>
                          <a:gd name="connsiteX309" fmla="*/ 2298550 w 2657256"/>
                          <a:gd name="connsiteY309" fmla="*/ 2568540 h 3370881"/>
                          <a:gd name="connsiteX310" fmla="*/ 2284986 w 2657256"/>
                          <a:gd name="connsiteY310" fmla="*/ 2532681 h 3370881"/>
                          <a:gd name="connsiteX311" fmla="*/ 2293273 w 2657256"/>
                          <a:gd name="connsiteY311" fmla="*/ 2496653 h 3370881"/>
                          <a:gd name="connsiteX312" fmla="*/ 2278152 w 2657256"/>
                          <a:gd name="connsiteY312" fmla="*/ 2475178 h 3370881"/>
                          <a:gd name="connsiteX313" fmla="*/ 2245659 w 2657256"/>
                          <a:gd name="connsiteY313" fmla="*/ 2389247 h 3370881"/>
                          <a:gd name="connsiteX314" fmla="*/ 2195507 w 2657256"/>
                          <a:gd name="connsiteY314" fmla="*/ 2241328 h 3370881"/>
                          <a:gd name="connsiteX315" fmla="*/ 2083786 w 2657256"/>
                          <a:gd name="connsiteY315" fmla="*/ 2040300 h 3370881"/>
                          <a:gd name="connsiteX316" fmla="*/ 2048773 w 2657256"/>
                          <a:gd name="connsiteY316" fmla="*/ 2017971 h 3370881"/>
                          <a:gd name="connsiteX317" fmla="*/ 2074314 w 2657256"/>
                          <a:gd name="connsiteY317" fmla="*/ 2011967 h 3370881"/>
                          <a:gd name="connsiteX318" fmla="*/ 2034988 w 2657256"/>
                          <a:gd name="connsiteY318" fmla="*/ 2003764 h 3370881"/>
                          <a:gd name="connsiteX319" fmla="*/ 2026023 w 2657256"/>
                          <a:gd name="connsiteY319" fmla="*/ 2026176 h 3370881"/>
                          <a:gd name="connsiteX320" fmla="*/ 2021541 w 2657256"/>
                          <a:gd name="connsiteY320" fmla="*/ 2039623 h 3370881"/>
                          <a:gd name="connsiteX321" fmla="*/ 1999129 w 2657256"/>
                          <a:gd name="connsiteY321" fmla="*/ 2053070 h 3370881"/>
                          <a:gd name="connsiteX322" fmla="*/ 1990165 w 2657256"/>
                          <a:gd name="connsiteY322" fmla="*/ 2070999 h 3370881"/>
                          <a:gd name="connsiteX323" fmla="*/ 1967753 w 2657256"/>
                          <a:gd name="connsiteY323" fmla="*/ 2106858 h 3370881"/>
                          <a:gd name="connsiteX324" fmla="*/ 1981200 w 2657256"/>
                          <a:gd name="connsiteY324" fmla="*/ 2223399 h 3370881"/>
                          <a:gd name="connsiteX325" fmla="*/ 1994647 w 2657256"/>
                          <a:gd name="connsiteY325" fmla="*/ 2254776 h 3370881"/>
                          <a:gd name="connsiteX326" fmla="*/ 2003612 w 2657256"/>
                          <a:gd name="connsiteY326" fmla="*/ 2272705 h 3370881"/>
                          <a:gd name="connsiteX327" fmla="*/ 2026023 w 2657256"/>
                          <a:gd name="connsiteY327" fmla="*/ 2304081 h 3370881"/>
                          <a:gd name="connsiteX328" fmla="*/ 2043953 w 2657256"/>
                          <a:gd name="connsiteY328" fmla="*/ 2348905 h 3370881"/>
                          <a:gd name="connsiteX329" fmla="*/ 2061882 w 2657256"/>
                          <a:gd name="connsiteY329" fmla="*/ 2371317 h 3370881"/>
                          <a:gd name="connsiteX330" fmla="*/ 2088776 w 2657256"/>
                          <a:gd name="connsiteY330" fmla="*/ 2434070 h 3370881"/>
                          <a:gd name="connsiteX331" fmla="*/ 2102223 w 2657256"/>
                          <a:gd name="connsiteY331" fmla="*/ 2465446 h 3370881"/>
                          <a:gd name="connsiteX332" fmla="*/ 2106706 w 2657256"/>
                          <a:gd name="connsiteY332" fmla="*/ 2496823 h 3370881"/>
                          <a:gd name="connsiteX333" fmla="*/ 2124635 w 2657256"/>
                          <a:gd name="connsiteY333" fmla="*/ 2559576 h 3370881"/>
                          <a:gd name="connsiteX334" fmla="*/ 2138082 w 2657256"/>
                          <a:gd name="connsiteY334" fmla="*/ 2649223 h 3370881"/>
                          <a:gd name="connsiteX335" fmla="*/ 2147047 w 2657256"/>
                          <a:gd name="connsiteY335" fmla="*/ 2685081 h 3370881"/>
                          <a:gd name="connsiteX336" fmla="*/ 2151529 w 2657256"/>
                          <a:gd name="connsiteY336" fmla="*/ 2716458 h 3370881"/>
                          <a:gd name="connsiteX337" fmla="*/ 2160494 w 2657256"/>
                          <a:gd name="connsiteY337" fmla="*/ 2770246 h 3370881"/>
                          <a:gd name="connsiteX338" fmla="*/ 2156012 w 2657256"/>
                          <a:gd name="connsiteY338" fmla="*/ 2962987 h 3370881"/>
                          <a:gd name="connsiteX339" fmla="*/ 2138082 w 2657256"/>
                          <a:gd name="connsiteY339" fmla="*/ 3043670 h 3370881"/>
                          <a:gd name="connsiteX340" fmla="*/ 2133600 w 2657256"/>
                          <a:gd name="connsiteY340" fmla="*/ 3061599 h 3370881"/>
                          <a:gd name="connsiteX341" fmla="*/ 2120153 w 2657256"/>
                          <a:gd name="connsiteY341" fmla="*/ 3079529 h 3370881"/>
                          <a:gd name="connsiteX342" fmla="*/ 2111188 w 2657256"/>
                          <a:gd name="connsiteY342" fmla="*/ 3106423 h 3370881"/>
                          <a:gd name="connsiteX343" fmla="*/ 2088776 w 2657256"/>
                          <a:gd name="connsiteY343" fmla="*/ 3137799 h 3370881"/>
                          <a:gd name="connsiteX344" fmla="*/ 2075329 w 2657256"/>
                          <a:gd name="connsiteY344" fmla="*/ 3164693 h 3370881"/>
                          <a:gd name="connsiteX345" fmla="*/ 2061882 w 2657256"/>
                          <a:gd name="connsiteY345" fmla="*/ 3169176 h 3370881"/>
                          <a:gd name="connsiteX346" fmla="*/ 2021541 w 2657256"/>
                          <a:gd name="connsiteY346" fmla="*/ 3164693 h 3370881"/>
                          <a:gd name="connsiteX347" fmla="*/ 2012576 w 2657256"/>
                          <a:gd name="connsiteY347" fmla="*/ 3119870 h 3370881"/>
                          <a:gd name="connsiteX348" fmla="*/ 2048435 w 2657256"/>
                          <a:gd name="connsiteY348" fmla="*/ 3021258 h 3370881"/>
                          <a:gd name="connsiteX349" fmla="*/ 2048435 w 2657256"/>
                          <a:gd name="connsiteY349" fmla="*/ 3021258 h 3370881"/>
                          <a:gd name="connsiteX350" fmla="*/ 2061882 w 2657256"/>
                          <a:gd name="connsiteY350" fmla="*/ 2967470 h 3370881"/>
                          <a:gd name="connsiteX351" fmla="*/ 2070847 w 2657256"/>
                          <a:gd name="connsiteY351" fmla="*/ 2882305 h 3370881"/>
                          <a:gd name="connsiteX352" fmla="*/ 2066365 w 2657256"/>
                          <a:gd name="connsiteY352" fmla="*/ 2725423 h 3370881"/>
                          <a:gd name="connsiteX353" fmla="*/ 2043953 w 2657256"/>
                          <a:gd name="connsiteY353" fmla="*/ 2649223 h 3370881"/>
                          <a:gd name="connsiteX354" fmla="*/ 2030506 w 2657256"/>
                          <a:gd name="connsiteY354" fmla="*/ 2622329 h 3370881"/>
                          <a:gd name="connsiteX355" fmla="*/ 2017059 w 2657256"/>
                          <a:gd name="connsiteY355" fmla="*/ 2581987 h 3370881"/>
                          <a:gd name="connsiteX356" fmla="*/ 1981200 w 2657256"/>
                          <a:gd name="connsiteY356" fmla="*/ 2514752 h 3370881"/>
                          <a:gd name="connsiteX357" fmla="*/ 1972235 w 2657256"/>
                          <a:gd name="connsiteY357" fmla="*/ 2501305 h 3370881"/>
                          <a:gd name="connsiteX358" fmla="*/ 1958788 w 2657256"/>
                          <a:gd name="connsiteY358" fmla="*/ 2478893 h 3370881"/>
                          <a:gd name="connsiteX359" fmla="*/ 1905000 w 2657256"/>
                          <a:gd name="connsiteY359" fmla="*/ 2398211 h 3370881"/>
                          <a:gd name="connsiteX360" fmla="*/ 1882588 w 2657256"/>
                          <a:gd name="connsiteY360" fmla="*/ 2357870 h 3370881"/>
                          <a:gd name="connsiteX361" fmla="*/ 1869141 w 2657256"/>
                          <a:gd name="connsiteY361" fmla="*/ 2339940 h 3370881"/>
                          <a:gd name="connsiteX362" fmla="*/ 1806388 w 2657256"/>
                          <a:gd name="connsiteY362" fmla="*/ 2313046 h 3370881"/>
                          <a:gd name="connsiteX363" fmla="*/ 1779494 w 2657256"/>
                          <a:gd name="connsiteY363" fmla="*/ 2304081 h 3370881"/>
                          <a:gd name="connsiteX364" fmla="*/ 1752600 w 2657256"/>
                          <a:gd name="connsiteY364" fmla="*/ 2299599 h 3370881"/>
                          <a:gd name="connsiteX365" fmla="*/ 1680882 w 2657256"/>
                          <a:gd name="connsiteY365" fmla="*/ 2277187 h 3370881"/>
                          <a:gd name="connsiteX366" fmla="*/ 1719025 w 2657256"/>
                          <a:gd name="connsiteY366" fmla="*/ 2281331 h 3370881"/>
                          <a:gd name="connsiteX367" fmla="*/ 1756997 w 2657256"/>
                          <a:gd name="connsiteY367" fmla="*/ 2289450 h 3370881"/>
                          <a:gd name="connsiteX368" fmla="*/ 1656440 w 2657256"/>
                          <a:gd name="connsiteY368" fmla="*/ 2298583 h 3370881"/>
                          <a:gd name="connsiteX369" fmla="*/ 1537447 w 2657256"/>
                          <a:gd name="connsiteY369" fmla="*/ 2329960 h 3370881"/>
                          <a:gd name="connsiteX370" fmla="*/ 1571993 w 2657256"/>
                          <a:gd name="connsiteY370" fmla="*/ 2317957 h 3370881"/>
                          <a:gd name="connsiteX371" fmla="*/ 1509707 w 2657256"/>
                          <a:gd name="connsiteY371" fmla="*/ 2338926 h 3370881"/>
                          <a:gd name="connsiteX372" fmla="*/ 1500444 w 2657256"/>
                          <a:gd name="connsiteY372" fmla="*/ 2355271 h 3370881"/>
                          <a:gd name="connsiteX373" fmla="*/ 1402678 w 2657256"/>
                          <a:gd name="connsiteY373" fmla="*/ 2339641 h 3370881"/>
                          <a:gd name="connsiteX374" fmla="*/ 1322892 w 2657256"/>
                          <a:gd name="connsiteY374" fmla="*/ 2336952 h 3370881"/>
                          <a:gd name="connsiteX375" fmla="*/ 1199384 w 2657256"/>
                          <a:gd name="connsiteY375" fmla="*/ 2307041 h 3370881"/>
                          <a:gd name="connsiteX376" fmla="*/ 1066800 w 2657256"/>
                          <a:gd name="connsiteY376" fmla="*/ 2272705 h 3370881"/>
                          <a:gd name="connsiteX377" fmla="*/ 1030941 w 2657256"/>
                          <a:gd name="connsiteY377" fmla="*/ 2263740 h 3370881"/>
                          <a:gd name="connsiteX378" fmla="*/ 986118 w 2657256"/>
                          <a:gd name="connsiteY378" fmla="*/ 2241329 h 3370881"/>
                          <a:gd name="connsiteX379" fmla="*/ 968188 w 2657256"/>
                          <a:gd name="connsiteY379" fmla="*/ 2232364 h 3370881"/>
                          <a:gd name="connsiteX380" fmla="*/ 936812 w 2657256"/>
                          <a:gd name="connsiteY380" fmla="*/ 2214434 h 3370881"/>
                          <a:gd name="connsiteX381" fmla="*/ 905435 w 2657256"/>
                          <a:gd name="connsiteY381" fmla="*/ 2196505 h 3370881"/>
                          <a:gd name="connsiteX382" fmla="*/ 869576 w 2657256"/>
                          <a:gd name="connsiteY382" fmla="*/ 2209952 h 3370881"/>
                          <a:gd name="connsiteX383" fmla="*/ 856129 w 2657256"/>
                          <a:gd name="connsiteY383" fmla="*/ 2227881 h 3370881"/>
                          <a:gd name="connsiteX384" fmla="*/ 815788 w 2657256"/>
                          <a:gd name="connsiteY384" fmla="*/ 2268223 h 3370881"/>
                          <a:gd name="connsiteX385" fmla="*/ 788894 w 2657256"/>
                          <a:gd name="connsiteY385" fmla="*/ 2290634 h 3370881"/>
                          <a:gd name="connsiteX386" fmla="*/ 762000 w 2657256"/>
                          <a:gd name="connsiteY386" fmla="*/ 2313046 h 3370881"/>
                          <a:gd name="connsiteX387" fmla="*/ 753035 w 2657256"/>
                          <a:gd name="connsiteY387" fmla="*/ 2326493 h 3370881"/>
                          <a:gd name="connsiteX388" fmla="*/ 735106 w 2657256"/>
                          <a:gd name="connsiteY388" fmla="*/ 2339940 h 3370881"/>
                          <a:gd name="connsiteX389" fmla="*/ 712694 w 2657256"/>
                          <a:gd name="connsiteY389" fmla="*/ 2362352 h 3370881"/>
                          <a:gd name="connsiteX390" fmla="*/ 694765 w 2657256"/>
                          <a:gd name="connsiteY390" fmla="*/ 2375799 h 3370881"/>
                          <a:gd name="connsiteX391" fmla="*/ 681318 w 2657256"/>
                          <a:gd name="connsiteY391" fmla="*/ 2393729 h 3370881"/>
                          <a:gd name="connsiteX392" fmla="*/ 667870 w 2657256"/>
                          <a:gd name="connsiteY392" fmla="*/ 2402693 h 3370881"/>
                          <a:gd name="connsiteX393" fmla="*/ 623047 w 2657256"/>
                          <a:gd name="connsiteY393" fmla="*/ 2443034 h 3370881"/>
                          <a:gd name="connsiteX394" fmla="*/ 600635 w 2657256"/>
                          <a:gd name="connsiteY394" fmla="*/ 2474411 h 3370881"/>
                          <a:gd name="connsiteX395" fmla="*/ 587188 w 2657256"/>
                          <a:gd name="connsiteY395" fmla="*/ 2514752 h 3370881"/>
                          <a:gd name="connsiteX396" fmla="*/ 582706 w 2657256"/>
                          <a:gd name="connsiteY396" fmla="*/ 2546129 h 3370881"/>
                          <a:gd name="connsiteX397" fmla="*/ 596153 w 2657256"/>
                          <a:gd name="connsiteY397" fmla="*/ 2635776 h 3370881"/>
                          <a:gd name="connsiteX398" fmla="*/ 600635 w 2657256"/>
                          <a:gd name="connsiteY398" fmla="*/ 2653705 h 3370881"/>
                          <a:gd name="connsiteX399" fmla="*/ 609600 w 2657256"/>
                          <a:gd name="connsiteY399" fmla="*/ 2671634 h 3370881"/>
                          <a:gd name="connsiteX400" fmla="*/ 614082 w 2657256"/>
                          <a:gd name="connsiteY400" fmla="*/ 2689564 h 3370881"/>
                          <a:gd name="connsiteX401" fmla="*/ 623047 w 2657256"/>
                          <a:gd name="connsiteY401" fmla="*/ 2711976 h 3370881"/>
                          <a:gd name="connsiteX402" fmla="*/ 627529 w 2657256"/>
                          <a:gd name="connsiteY402" fmla="*/ 2734387 h 3370881"/>
                          <a:gd name="connsiteX403" fmla="*/ 640976 w 2657256"/>
                          <a:gd name="connsiteY403" fmla="*/ 2765764 h 3370881"/>
                          <a:gd name="connsiteX404" fmla="*/ 645459 w 2657256"/>
                          <a:gd name="connsiteY404" fmla="*/ 2779211 h 3370881"/>
                          <a:gd name="connsiteX405" fmla="*/ 658906 w 2657256"/>
                          <a:gd name="connsiteY405" fmla="*/ 2801623 h 3370881"/>
                          <a:gd name="connsiteX406" fmla="*/ 676835 w 2657256"/>
                          <a:gd name="connsiteY406" fmla="*/ 2864376 h 3370881"/>
                          <a:gd name="connsiteX407" fmla="*/ 690282 w 2657256"/>
                          <a:gd name="connsiteY407" fmla="*/ 2895752 h 3370881"/>
                          <a:gd name="connsiteX408" fmla="*/ 699247 w 2657256"/>
                          <a:gd name="connsiteY408" fmla="*/ 2940576 h 3370881"/>
                          <a:gd name="connsiteX409" fmla="*/ 703729 w 2657256"/>
                          <a:gd name="connsiteY409" fmla="*/ 2967470 h 3370881"/>
                          <a:gd name="connsiteX410" fmla="*/ 717176 w 2657256"/>
                          <a:gd name="connsiteY410" fmla="*/ 2994364 h 3370881"/>
                          <a:gd name="connsiteX411" fmla="*/ 735106 w 2657256"/>
                          <a:gd name="connsiteY411" fmla="*/ 3052634 h 3370881"/>
                          <a:gd name="connsiteX412" fmla="*/ 739588 w 2657256"/>
                          <a:gd name="connsiteY412" fmla="*/ 3079529 h 3370881"/>
                          <a:gd name="connsiteX413" fmla="*/ 762000 w 2657256"/>
                          <a:gd name="connsiteY413" fmla="*/ 3142281 h 3370881"/>
                          <a:gd name="connsiteX414" fmla="*/ 766482 w 2657256"/>
                          <a:gd name="connsiteY414" fmla="*/ 3231929 h 3370881"/>
                          <a:gd name="connsiteX415" fmla="*/ 770965 w 2657256"/>
                          <a:gd name="connsiteY415" fmla="*/ 3254340 h 3370881"/>
                          <a:gd name="connsiteX416" fmla="*/ 775447 w 2657256"/>
                          <a:gd name="connsiteY416" fmla="*/ 3285717 h 3370881"/>
                          <a:gd name="connsiteX417" fmla="*/ 748553 w 2657256"/>
                          <a:gd name="connsiteY417" fmla="*/ 3335023 h 3370881"/>
                          <a:gd name="connsiteX418" fmla="*/ 721659 w 2657256"/>
                          <a:gd name="connsiteY418" fmla="*/ 3343987 h 3370881"/>
                          <a:gd name="connsiteX419" fmla="*/ 708212 w 2657256"/>
                          <a:gd name="connsiteY419" fmla="*/ 3348470 h 3370881"/>
                          <a:gd name="connsiteX420" fmla="*/ 623047 w 2657256"/>
                          <a:gd name="connsiteY420" fmla="*/ 3330540 h 3370881"/>
                          <a:gd name="connsiteX421" fmla="*/ 609600 w 2657256"/>
                          <a:gd name="connsiteY421" fmla="*/ 3308129 h 3370881"/>
                          <a:gd name="connsiteX422" fmla="*/ 591670 w 2657256"/>
                          <a:gd name="connsiteY422" fmla="*/ 3267787 h 3370881"/>
                          <a:gd name="connsiteX423" fmla="*/ 560294 w 2657256"/>
                          <a:gd name="connsiteY423" fmla="*/ 3209517 h 3370881"/>
                          <a:gd name="connsiteX424" fmla="*/ 551329 w 2657256"/>
                          <a:gd name="connsiteY424" fmla="*/ 3196070 h 3370881"/>
                          <a:gd name="connsiteX425" fmla="*/ 528918 w 2657256"/>
                          <a:gd name="connsiteY425" fmla="*/ 3173658 h 3370881"/>
                          <a:gd name="connsiteX426" fmla="*/ 519953 w 2657256"/>
                          <a:gd name="connsiteY426" fmla="*/ 3128834 h 3370881"/>
                          <a:gd name="connsiteX427" fmla="*/ 524435 w 2657256"/>
                          <a:gd name="connsiteY427" fmla="*/ 3101940 h 3370881"/>
                          <a:gd name="connsiteX428" fmla="*/ 528918 w 2657256"/>
                          <a:gd name="connsiteY428" fmla="*/ 3088493 h 3370881"/>
                          <a:gd name="connsiteX429" fmla="*/ 542365 w 2657256"/>
                          <a:gd name="connsiteY429" fmla="*/ 3052634 h 3370881"/>
                          <a:gd name="connsiteX430" fmla="*/ 484094 w 2657256"/>
                          <a:gd name="connsiteY430" fmla="*/ 2886787 h 3370881"/>
                          <a:gd name="connsiteX431" fmla="*/ 443753 w 2657256"/>
                          <a:gd name="connsiteY431" fmla="*/ 2779211 h 3370881"/>
                          <a:gd name="connsiteX432" fmla="*/ 439270 w 2657256"/>
                          <a:gd name="connsiteY432" fmla="*/ 2752317 h 3370881"/>
                          <a:gd name="connsiteX433" fmla="*/ 430306 w 2657256"/>
                          <a:gd name="connsiteY433" fmla="*/ 2716458 h 3370881"/>
                          <a:gd name="connsiteX434" fmla="*/ 425823 w 2657256"/>
                          <a:gd name="connsiteY434" fmla="*/ 2680599 h 3370881"/>
                          <a:gd name="connsiteX435" fmla="*/ 398929 w 2657256"/>
                          <a:gd name="connsiteY435" fmla="*/ 2599917 h 3370881"/>
                          <a:gd name="connsiteX436" fmla="*/ 385482 w 2657256"/>
                          <a:gd name="connsiteY436" fmla="*/ 2568540 h 3370881"/>
                          <a:gd name="connsiteX437" fmla="*/ 381000 w 2657256"/>
                          <a:gd name="connsiteY437" fmla="*/ 2550611 h 3370881"/>
                          <a:gd name="connsiteX438" fmla="*/ 372035 w 2657256"/>
                          <a:gd name="connsiteY438" fmla="*/ 2483376 h 3370881"/>
                          <a:gd name="connsiteX439" fmla="*/ 367553 w 2657256"/>
                          <a:gd name="connsiteY439" fmla="*/ 2469929 h 3370881"/>
                          <a:gd name="connsiteX440" fmla="*/ 407894 w 2657256"/>
                          <a:gd name="connsiteY440" fmla="*/ 2451999 h 3370881"/>
                          <a:gd name="connsiteX441" fmla="*/ 515470 w 2657256"/>
                          <a:gd name="connsiteY441" fmla="*/ 2407176 h 3370881"/>
                          <a:gd name="connsiteX442" fmla="*/ 578223 w 2657256"/>
                          <a:gd name="connsiteY442" fmla="*/ 2353387 h 3370881"/>
                          <a:gd name="connsiteX443" fmla="*/ 587188 w 2657256"/>
                          <a:gd name="connsiteY443" fmla="*/ 2330976 h 3370881"/>
                          <a:gd name="connsiteX444" fmla="*/ 614082 w 2657256"/>
                          <a:gd name="connsiteY444" fmla="*/ 2254776 h 3370881"/>
                          <a:gd name="connsiteX445" fmla="*/ 649941 w 2657256"/>
                          <a:gd name="connsiteY445" fmla="*/ 2200987 h 3370881"/>
                          <a:gd name="connsiteX446" fmla="*/ 690282 w 2657256"/>
                          <a:gd name="connsiteY446" fmla="*/ 2174093 h 3370881"/>
                          <a:gd name="connsiteX447" fmla="*/ 703729 w 2657256"/>
                          <a:gd name="connsiteY447" fmla="*/ 2165129 h 3370881"/>
                          <a:gd name="connsiteX448" fmla="*/ 739588 w 2657256"/>
                          <a:gd name="connsiteY448" fmla="*/ 2147199 h 3370881"/>
                          <a:gd name="connsiteX449" fmla="*/ 708212 w 2657256"/>
                          <a:gd name="connsiteY449" fmla="*/ 2187540 h 3370881"/>
                          <a:gd name="connsiteX450" fmla="*/ 654423 w 2657256"/>
                          <a:gd name="connsiteY450" fmla="*/ 2241329 h 3370881"/>
                          <a:gd name="connsiteX451" fmla="*/ 636494 w 2657256"/>
                          <a:gd name="connsiteY451" fmla="*/ 2259258 h 3370881"/>
                          <a:gd name="connsiteX452" fmla="*/ 614082 w 2657256"/>
                          <a:gd name="connsiteY452" fmla="*/ 2286152 h 3370881"/>
                          <a:gd name="connsiteX453" fmla="*/ 592179 w 2657256"/>
                          <a:gd name="connsiteY453" fmla="*/ 2282347 h 3370881"/>
                          <a:gd name="connsiteX454" fmla="*/ 555980 w 2657256"/>
                          <a:gd name="connsiteY454" fmla="*/ 2313892 h 3370881"/>
                          <a:gd name="connsiteX455" fmla="*/ 524435 w 2657256"/>
                          <a:gd name="connsiteY455" fmla="*/ 2348905 h 3370881"/>
                          <a:gd name="connsiteX456" fmla="*/ 502023 w 2657256"/>
                          <a:gd name="connsiteY456" fmla="*/ 2362352 h 3370881"/>
                          <a:gd name="connsiteX457" fmla="*/ 461682 w 2657256"/>
                          <a:gd name="connsiteY457" fmla="*/ 2389246 h 3370881"/>
                          <a:gd name="connsiteX458" fmla="*/ 448235 w 2657256"/>
                          <a:gd name="connsiteY458" fmla="*/ 2398211 h 3370881"/>
                          <a:gd name="connsiteX459" fmla="*/ 430306 w 2657256"/>
                          <a:gd name="connsiteY459" fmla="*/ 2407176 h 3370881"/>
                          <a:gd name="connsiteX460" fmla="*/ 412376 w 2657256"/>
                          <a:gd name="connsiteY460" fmla="*/ 2420623 h 3370881"/>
                          <a:gd name="connsiteX461" fmla="*/ 389965 w 2657256"/>
                          <a:gd name="connsiteY461" fmla="*/ 2429587 h 3370881"/>
                          <a:gd name="connsiteX462" fmla="*/ 372035 w 2657256"/>
                          <a:gd name="connsiteY462" fmla="*/ 2443034 h 3370881"/>
                          <a:gd name="connsiteX463" fmla="*/ 318247 w 2657256"/>
                          <a:gd name="connsiteY463" fmla="*/ 2474411 h 3370881"/>
                          <a:gd name="connsiteX464" fmla="*/ 304800 w 2657256"/>
                          <a:gd name="connsiteY464" fmla="*/ 2492340 h 3370881"/>
                          <a:gd name="connsiteX465" fmla="*/ 282388 w 2657256"/>
                          <a:gd name="connsiteY465" fmla="*/ 2519234 h 3370881"/>
                          <a:gd name="connsiteX466" fmla="*/ 295835 w 2657256"/>
                          <a:gd name="connsiteY466" fmla="*/ 2815070 h 3370881"/>
                          <a:gd name="connsiteX467" fmla="*/ 300318 w 2657256"/>
                          <a:gd name="connsiteY467" fmla="*/ 2837481 h 3370881"/>
                          <a:gd name="connsiteX468" fmla="*/ 304800 w 2657256"/>
                          <a:gd name="connsiteY468" fmla="*/ 2868858 h 3370881"/>
                          <a:gd name="connsiteX469" fmla="*/ 309282 w 2657256"/>
                          <a:gd name="connsiteY469" fmla="*/ 2927129 h 3370881"/>
                          <a:gd name="connsiteX470" fmla="*/ 322729 w 2657256"/>
                          <a:gd name="connsiteY470" fmla="*/ 2985399 h 3370881"/>
                          <a:gd name="connsiteX471" fmla="*/ 327212 w 2657256"/>
                          <a:gd name="connsiteY471" fmla="*/ 3012293 h 3370881"/>
                          <a:gd name="connsiteX472" fmla="*/ 331694 w 2657256"/>
                          <a:gd name="connsiteY472" fmla="*/ 3043670 h 3370881"/>
                          <a:gd name="connsiteX473" fmla="*/ 345141 w 2657256"/>
                          <a:gd name="connsiteY473" fmla="*/ 3070564 h 3370881"/>
                          <a:gd name="connsiteX474" fmla="*/ 367553 w 2657256"/>
                          <a:gd name="connsiteY474" fmla="*/ 3124352 h 3370881"/>
                          <a:gd name="connsiteX475" fmla="*/ 381000 w 2657256"/>
                          <a:gd name="connsiteY475" fmla="*/ 3182623 h 3370881"/>
                          <a:gd name="connsiteX476" fmla="*/ 389965 w 2657256"/>
                          <a:gd name="connsiteY476" fmla="*/ 3196070 h 3370881"/>
                          <a:gd name="connsiteX477" fmla="*/ 394447 w 2657256"/>
                          <a:gd name="connsiteY477" fmla="*/ 3213999 h 3370881"/>
                          <a:gd name="connsiteX478" fmla="*/ 412376 w 2657256"/>
                          <a:gd name="connsiteY478" fmla="*/ 3245376 h 3370881"/>
                          <a:gd name="connsiteX479" fmla="*/ 416859 w 2657256"/>
                          <a:gd name="connsiteY479" fmla="*/ 3258823 h 3370881"/>
                          <a:gd name="connsiteX480" fmla="*/ 425823 w 2657256"/>
                          <a:gd name="connsiteY480" fmla="*/ 3272270 h 3370881"/>
                          <a:gd name="connsiteX481" fmla="*/ 439270 w 2657256"/>
                          <a:gd name="connsiteY481" fmla="*/ 3303646 h 3370881"/>
                          <a:gd name="connsiteX482" fmla="*/ 439270 w 2657256"/>
                          <a:gd name="connsiteY482" fmla="*/ 3352952 h 3370881"/>
                          <a:gd name="connsiteX483" fmla="*/ 430306 w 2657256"/>
                          <a:gd name="connsiteY483" fmla="*/ 3366399 h 3370881"/>
                          <a:gd name="connsiteX484" fmla="*/ 412376 w 2657256"/>
                          <a:gd name="connsiteY484" fmla="*/ 3370881 h 3370881"/>
                          <a:gd name="connsiteX485" fmla="*/ 295835 w 2657256"/>
                          <a:gd name="connsiteY485" fmla="*/ 3357434 h 3370881"/>
                          <a:gd name="connsiteX486" fmla="*/ 264459 w 2657256"/>
                          <a:gd name="connsiteY486" fmla="*/ 3276752 h 3370881"/>
                          <a:gd name="connsiteX487" fmla="*/ 259976 w 2657256"/>
                          <a:gd name="connsiteY487" fmla="*/ 3240893 h 3370881"/>
                          <a:gd name="connsiteX488" fmla="*/ 246529 w 2657256"/>
                          <a:gd name="connsiteY488" fmla="*/ 3178140 h 3370881"/>
                          <a:gd name="connsiteX489" fmla="*/ 237565 w 2657256"/>
                          <a:gd name="connsiteY489" fmla="*/ 3084011 h 3370881"/>
                          <a:gd name="connsiteX490" fmla="*/ 228600 w 2657256"/>
                          <a:gd name="connsiteY490" fmla="*/ 3057117 h 3370881"/>
                          <a:gd name="connsiteX491" fmla="*/ 219635 w 2657256"/>
                          <a:gd name="connsiteY491" fmla="*/ 3021258 h 3370881"/>
                          <a:gd name="connsiteX492" fmla="*/ 206188 w 2657256"/>
                          <a:gd name="connsiteY492" fmla="*/ 2980917 h 3370881"/>
                          <a:gd name="connsiteX493" fmla="*/ 201706 w 2657256"/>
                          <a:gd name="connsiteY493" fmla="*/ 2949540 h 3370881"/>
                          <a:gd name="connsiteX494" fmla="*/ 197223 w 2657256"/>
                          <a:gd name="connsiteY494" fmla="*/ 2927129 h 3370881"/>
                          <a:gd name="connsiteX495" fmla="*/ 192741 w 2657256"/>
                          <a:gd name="connsiteY495" fmla="*/ 2891270 h 3370881"/>
                          <a:gd name="connsiteX496" fmla="*/ 188259 w 2657256"/>
                          <a:gd name="connsiteY496" fmla="*/ 2850929 h 3370881"/>
                          <a:gd name="connsiteX497" fmla="*/ 179294 w 2657256"/>
                          <a:gd name="connsiteY497" fmla="*/ 2824034 h 3370881"/>
                          <a:gd name="connsiteX498" fmla="*/ 165847 w 2657256"/>
                          <a:gd name="connsiteY498" fmla="*/ 2774729 h 3370881"/>
                          <a:gd name="connsiteX499" fmla="*/ 161365 w 2657256"/>
                          <a:gd name="connsiteY499" fmla="*/ 2747834 h 3370881"/>
                          <a:gd name="connsiteX500" fmla="*/ 156882 w 2657256"/>
                          <a:gd name="connsiteY500" fmla="*/ 2559576 h 3370881"/>
                          <a:gd name="connsiteX501" fmla="*/ 152400 w 2657256"/>
                          <a:gd name="connsiteY501" fmla="*/ 2519234 h 3370881"/>
                          <a:gd name="connsiteX502" fmla="*/ 118035 w 2657256"/>
                          <a:gd name="connsiteY502" fmla="*/ 2400004 h 3370881"/>
                          <a:gd name="connsiteX503" fmla="*/ 117048 w 2657256"/>
                          <a:gd name="connsiteY503" fmla="*/ 2344423 h 3370881"/>
                          <a:gd name="connsiteX504" fmla="*/ 100106 w 2657256"/>
                          <a:gd name="connsiteY504" fmla="*/ 2330976 h 3370881"/>
                          <a:gd name="connsiteX505" fmla="*/ 138953 w 2657256"/>
                          <a:gd name="connsiteY505" fmla="*/ 2313046 h 3370881"/>
                          <a:gd name="connsiteX506" fmla="*/ 152400 w 2657256"/>
                          <a:gd name="connsiteY506" fmla="*/ 2304081 h 3370881"/>
                          <a:gd name="connsiteX507" fmla="*/ 170329 w 2657256"/>
                          <a:gd name="connsiteY507" fmla="*/ 2259258 h 3370881"/>
                          <a:gd name="connsiteX508" fmla="*/ 188259 w 2657256"/>
                          <a:gd name="connsiteY508" fmla="*/ 2223399 h 3370881"/>
                          <a:gd name="connsiteX509" fmla="*/ 206188 w 2657256"/>
                          <a:gd name="connsiteY509" fmla="*/ 2187540 h 3370881"/>
                          <a:gd name="connsiteX510" fmla="*/ 210670 w 2657256"/>
                          <a:gd name="connsiteY510" fmla="*/ 2174093 h 3370881"/>
                          <a:gd name="connsiteX511" fmla="*/ 219635 w 2657256"/>
                          <a:gd name="connsiteY511" fmla="*/ 2115823 h 3370881"/>
                          <a:gd name="connsiteX512" fmla="*/ 210670 w 2657256"/>
                          <a:gd name="connsiteY512" fmla="*/ 1958940 h 3370881"/>
                          <a:gd name="connsiteX513" fmla="*/ 192741 w 2657256"/>
                          <a:gd name="connsiteY513" fmla="*/ 1923081 h 3370881"/>
                          <a:gd name="connsiteX514" fmla="*/ 179294 w 2657256"/>
                          <a:gd name="connsiteY514" fmla="*/ 1891705 h 3370881"/>
                          <a:gd name="connsiteX515" fmla="*/ 165847 w 2657256"/>
                          <a:gd name="connsiteY515" fmla="*/ 1864811 h 3370881"/>
                          <a:gd name="connsiteX516" fmla="*/ 152400 w 2657256"/>
                          <a:gd name="connsiteY516" fmla="*/ 1833434 h 3370881"/>
                          <a:gd name="connsiteX517" fmla="*/ 143435 w 2657256"/>
                          <a:gd name="connsiteY517" fmla="*/ 1819987 h 3370881"/>
                          <a:gd name="connsiteX518" fmla="*/ 107576 w 2657256"/>
                          <a:gd name="connsiteY518" fmla="*/ 1784129 h 3370881"/>
                          <a:gd name="connsiteX519" fmla="*/ 94129 w 2657256"/>
                          <a:gd name="connsiteY519" fmla="*/ 1779646 h 3370881"/>
                          <a:gd name="connsiteX520" fmla="*/ 71718 w 2657256"/>
                          <a:gd name="connsiteY520" fmla="*/ 1770681 h 3370881"/>
                          <a:gd name="connsiteX521" fmla="*/ 58270 w 2657256"/>
                          <a:gd name="connsiteY521" fmla="*/ 1761717 h 3370881"/>
                          <a:gd name="connsiteX522" fmla="*/ 26894 w 2657256"/>
                          <a:gd name="connsiteY522" fmla="*/ 1730340 h 3370881"/>
                          <a:gd name="connsiteX523" fmla="*/ 0 w 2657256"/>
                          <a:gd name="connsiteY523" fmla="*/ 1707929 h 3370881"/>
                          <a:gd name="connsiteX0" fmla="*/ 0 w 2657256"/>
                          <a:gd name="connsiteY0" fmla="*/ 1707929 h 3370881"/>
                          <a:gd name="connsiteX1" fmla="*/ 22412 w 2657256"/>
                          <a:gd name="connsiteY1" fmla="*/ 1698964 h 3370881"/>
                          <a:gd name="connsiteX2" fmla="*/ 31376 w 2657256"/>
                          <a:gd name="connsiteY2" fmla="*/ 1681034 h 3370881"/>
                          <a:gd name="connsiteX3" fmla="*/ 44823 w 2657256"/>
                          <a:gd name="connsiteY3" fmla="*/ 1672070 h 3370881"/>
                          <a:gd name="connsiteX4" fmla="*/ 58270 w 2657256"/>
                          <a:gd name="connsiteY4" fmla="*/ 1654140 h 3370881"/>
                          <a:gd name="connsiteX5" fmla="*/ 76200 w 2657256"/>
                          <a:gd name="connsiteY5" fmla="*/ 1645176 h 3370881"/>
                          <a:gd name="connsiteX6" fmla="*/ 98612 w 2657256"/>
                          <a:gd name="connsiteY6" fmla="*/ 1636211 h 3370881"/>
                          <a:gd name="connsiteX7" fmla="*/ 125506 w 2657256"/>
                          <a:gd name="connsiteY7" fmla="*/ 1627246 h 3370881"/>
                          <a:gd name="connsiteX8" fmla="*/ 152400 w 2657256"/>
                          <a:gd name="connsiteY8" fmla="*/ 1609317 h 3370881"/>
                          <a:gd name="connsiteX9" fmla="*/ 170329 w 2657256"/>
                          <a:gd name="connsiteY9" fmla="*/ 1600352 h 3370881"/>
                          <a:gd name="connsiteX10" fmla="*/ 188259 w 2657256"/>
                          <a:gd name="connsiteY10" fmla="*/ 1582423 h 3370881"/>
                          <a:gd name="connsiteX11" fmla="*/ 228600 w 2657256"/>
                          <a:gd name="connsiteY11" fmla="*/ 1564493 h 3370881"/>
                          <a:gd name="connsiteX12" fmla="*/ 255494 w 2657256"/>
                          <a:gd name="connsiteY12" fmla="*/ 1546564 h 3370881"/>
                          <a:gd name="connsiteX13" fmla="*/ 300318 w 2657256"/>
                          <a:gd name="connsiteY13" fmla="*/ 1524152 h 3370881"/>
                          <a:gd name="connsiteX14" fmla="*/ 313765 w 2657256"/>
                          <a:gd name="connsiteY14" fmla="*/ 1515187 h 3370881"/>
                          <a:gd name="connsiteX15" fmla="*/ 340659 w 2657256"/>
                          <a:gd name="connsiteY15" fmla="*/ 1510705 h 3370881"/>
                          <a:gd name="connsiteX16" fmla="*/ 363070 w 2657256"/>
                          <a:gd name="connsiteY16" fmla="*/ 1506223 h 3370881"/>
                          <a:gd name="connsiteX17" fmla="*/ 389965 w 2657256"/>
                          <a:gd name="connsiteY17" fmla="*/ 1501740 h 3370881"/>
                          <a:gd name="connsiteX18" fmla="*/ 425823 w 2657256"/>
                          <a:gd name="connsiteY18" fmla="*/ 1497258 h 3370881"/>
                          <a:gd name="connsiteX19" fmla="*/ 470647 w 2657256"/>
                          <a:gd name="connsiteY19" fmla="*/ 1488293 h 3370881"/>
                          <a:gd name="connsiteX20" fmla="*/ 515470 w 2657256"/>
                          <a:gd name="connsiteY20" fmla="*/ 1479329 h 3370881"/>
                          <a:gd name="connsiteX21" fmla="*/ 528918 w 2657256"/>
                          <a:gd name="connsiteY21" fmla="*/ 1470364 h 3370881"/>
                          <a:gd name="connsiteX22" fmla="*/ 600635 w 2657256"/>
                          <a:gd name="connsiteY22" fmla="*/ 1456917 h 3370881"/>
                          <a:gd name="connsiteX23" fmla="*/ 690282 w 2657256"/>
                          <a:gd name="connsiteY23" fmla="*/ 1447952 h 3370881"/>
                          <a:gd name="connsiteX24" fmla="*/ 793376 w 2657256"/>
                          <a:gd name="connsiteY24" fmla="*/ 1452434 h 3370881"/>
                          <a:gd name="connsiteX25" fmla="*/ 874059 w 2657256"/>
                          <a:gd name="connsiteY25" fmla="*/ 1465881 h 3370881"/>
                          <a:gd name="connsiteX26" fmla="*/ 914400 w 2657256"/>
                          <a:gd name="connsiteY26" fmla="*/ 1470364 h 3370881"/>
                          <a:gd name="connsiteX27" fmla="*/ 1030941 w 2657256"/>
                          <a:gd name="connsiteY27" fmla="*/ 1483811 h 3370881"/>
                          <a:gd name="connsiteX28" fmla="*/ 1151965 w 2657256"/>
                          <a:gd name="connsiteY28" fmla="*/ 1492776 h 3370881"/>
                          <a:gd name="connsiteX29" fmla="*/ 1281953 w 2657256"/>
                          <a:gd name="connsiteY29" fmla="*/ 1501740 h 3370881"/>
                          <a:gd name="connsiteX30" fmla="*/ 1465729 w 2657256"/>
                          <a:gd name="connsiteY30" fmla="*/ 1497258 h 3370881"/>
                          <a:gd name="connsiteX31" fmla="*/ 1510553 w 2657256"/>
                          <a:gd name="connsiteY31" fmla="*/ 1492776 h 3370881"/>
                          <a:gd name="connsiteX32" fmla="*/ 1582270 w 2657256"/>
                          <a:gd name="connsiteY32" fmla="*/ 1461399 h 3370881"/>
                          <a:gd name="connsiteX33" fmla="*/ 1604682 w 2657256"/>
                          <a:gd name="connsiteY33" fmla="*/ 1456917 h 3370881"/>
                          <a:gd name="connsiteX34" fmla="*/ 1622612 w 2657256"/>
                          <a:gd name="connsiteY34" fmla="*/ 1447952 h 3370881"/>
                          <a:gd name="connsiteX35" fmla="*/ 1645023 w 2657256"/>
                          <a:gd name="connsiteY35" fmla="*/ 1438987 h 3370881"/>
                          <a:gd name="connsiteX36" fmla="*/ 1662953 w 2657256"/>
                          <a:gd name="connsiteY36" fmla="*/ 1425540 h 3370881"/>
                          <a:gd name="connsiteX37" fmla="*/ 1698812 w 2657256"/>
                          <a:gd name="connsiteY37" fmla="*/ 1407611 h 3370881"/>
                          <a:gd name="connsiteX38" fmla="*/ 1739153 w 2657256"/>
                          <a:gd name="connsiteY38" fmla="*/ 1380717 h 3370881"/>
                          <a:gd name="connsiteX39" fmla="*/ 1752600 w 2657256"/>
                          <a:gd name="connsiteY39" fmla="*/ 1367270 h 3370881"/>
                          <a:gd name="connsiteX40" fmla="*/ 1775012 w 2657256"/>
                          <a:gd name="connsiteY40" fmla="*/ 1353823 h 3370881"/>
                          <a:gd name="connsiteX41" fmla="*/ 1797423 w 2657256"/>
                          <a:gd name="connsiteY41" fmla="*/ 1335893 h 3370881"/>
                          <a:gd name="connsiteX42" fmla="*/ 1810870 w 2657256"/>
                          <a:gd name="connsiteY42" fmla="*/ 1304517 h 3370881"/>
                          <a:gd name="connsiteX43" fmla="*/ 1815353 w 2657256"/>
                          <a:gd name="connsiteY43" fmla="*/ 1291070 h 3370881"/>
                          <a:gd name="connsiteX44" fmla="*/ 1801906 w 2657256"/>
                          <a:gd name="connsiteY44" fmla="*/ 1138670 h 3370881"/>
                          <a:gd name="connsiteX45" fmla="*/ 1792941 w 2657256"/>
                          <a:gd name="connsiteY45" fmla="*/ 1125223 h 3370881"/>
                          <a:gd name="connsiteX46" fmla="*/ 1757082 w 2657256"/>
                          <a:gd name="connsiteY46" fmla="*/ 1093846 h 3370881"/>
                          <a:gd name="connsiteX47" fmla="*/ 1730188 w 2657256"/>
                          <a:gd name="connsiteY47" fmla="*/ 1066952 h 3370881"/>
                          <a:gd name="connsiteX48" fmla="*/ 1703294 w 2657256"/>
                          <a:gd name="connsiteY48" fmla="*/ 1049023 h 3370881"/>
                          <a:gd name="connsiteX49" fmla="*/ 1622612 w 2657256"/>
                          <a:gd name="connsiteY49" fmla="*/ 1053505 h 3370881"/>
                          <a:gd name="connsiteX50" fmla="*/ 1595718 w 2657256"/>
                          <a:gd name="connsiteY50" fmla="*/ 1062470 h 3370881"/>
                          <a:gd name="connsiteX51" fmla="*/ 1573306 w 2657256"/>
                          <a:gd name="connsiteY51" fmla="*/ 1066952 h 3370881"/>
                          <a:gd name="connsiteX52" fmla="*/ 1453385 w 2657256"/>
                          <a:gd name="connsiteY52" fmla="*/ 1082761 h 3370881"/>
                          <a:gd name="connsiteX53" fmla="*/ 1326776 w 2657256"/>
                          <a:gd name="connsiteY53" fmla="*/ 1062470 h 3370881"/>
                          <a:gd name="connsiteX54" fmla="*/ 1308847 w 2657256"/>
                          <a:gd name="connsiteY54" fmla="*/ 1057987 h 3370881"/>
                          <a:gd name="connsiteX55" fmla="*/ 1277470 w 2657256"/>
                          <a:gd name="connsiteY55" fmla="*/ 1053505 h 3370881"/>
                          <a:gd name="connsiteX56" fmla="*/ 1259541 w 2657256"/>
                          <a:gd name="connsiteY56" fmla="*/ 1049023 h 3370881"/>
                          <a:gd name="connsiteX57" fmla="*/ 1232647 w 2657256"/>
                          <a:gd name="connsiteY57" fmla="*/ 1044540 h 3370881"/>
                          <a:gd name="connsiteX58" fmla="*/ 1053353 w 2657256"/>
                          <a:gd name="connsiteY58" fmla="*/ 1049023 h 3370881"/>
                          <a:gd name="connsiteX59" fmla="*/ 1035423 w 2657256"/>
                          <a:gd name="connsiteY59" fmla="*/ 1053505 h 3370881"/>
                          <a:gd name="connsiteX60" fmla="*/ 1008529 w 2657256"/>
                          <a:gd name="connsiteY60" fmla="*/ 1057987 h 3370881"/>
                          <a:gd name="connsiteX61" fmla="*/ 995082 w 2657256"/>
                          <a:gd name="connsiteY61" fmla="*/ 1062470 h 3370881"/>
                          <a:gd name="connsiteX62" fmla="*/ 945776 w 2657256"/>
                          <a:gd name="connsiteY62" fmla="*/ 1031093 h 3370881"/>
                          <a:gd name="connsiteX63" fmla="*/ 941294 w 2657256"/>
                          <a:gd name="connsiteY63" fmla="*/ 1017646 h 3370881"/>
                          <a:gd name="connsiteX64" fmla="*/ 932329 w 2657256"/>
                          <a:gd name="connsiteY64" fmla="*/ 919034 h 3370881"/>
                          <a:gd name="connsiteX65" fmla="*/ 914400 w 2657256"/>
                          <a:gd name="connsiteY65" fmla="*/ 901105 h 3370881"/>
                          <a:gd name="connsiteX66" fmla="*/ 918882 w 2657256"/>
                          <a:gd name="connsiteY66" fmla="*/ 869729 h 3370881"/>
                          <a:gd name="connsiteX67" fmla="*/ 941294 w 2657256"/>
                          <a:gd name="connsiteY67" fmla="*/ 865246 h 3370881"/>
                          <a:gd name="connsiteX68" fmla="*/ 959223 w 2657256"/>
                          <a:gd name="connsiteY68" fmla="*/ 851799 h 3370881"/>
                          <a:gd name="connsiteX69" fmla="*/ 990600 w 2657256"/>
                          <a:gd name="connsiteY69" fmla="*/ 847317 h 3370881"/>
                          <a:gd name="connsiteX70" fmla="*/ 1129553 w 2657256"/>
                          <a:gd name="connsiteY70" fmla="*/ 838352 h 3370881"/>
                          <a:gd name="connsiteX71" fmla="*/ 1147482 w 2657256"/>
                          <a:gd name="connsiteY71" fmla="*/ 829387 h 3370881"/>
                          <a:gd name="connsiteX72" fmla="*/ 1178859 w 2657256"/>
                          <a:gd name="connsiteY72" fmla="*/ 806976 h 3370881"/>
                          <a:gd name="connsiteX73" fmla="*/ 1192306 w 2657256"/>
                          <a:gd name="connsiteY73" fmla="*/ 793529 h 3370881"/>
                          <a:gd name="connsiteX74" fmla="*/ 1214718 w 2657256"/>
                          <a:gd name="connsiteY74" fmla="*/ 784564 h 3370881"/>
                          <a:gd name="connsiteX75" fmla="*/ 1241612 w 2657256"/>
                          <a:gd name="connsiteY75" fmla="*/ 771117 h 3370881"/>
                          <a:gd name="connsiteX76" fmla="*/ 1277470 w 2657256"/>
                          <a:gd name="connsiteY76" fmla="*/ 753187 h 3370881"/>
                          <a:gd name="connsiteX77" fmla="*/ 1295400 w 2657256"/>
                          <a:gd name="connsiteY77" fmla="*/ 730776 h 3370881"/>
                          <a:gd name="connsiteX78" fmla="*/ 1317812 w 2657256"/>
                          <a:gd name="connsiteY78" fmla="*/ 708364 h 3370881"/>
                          <a:gd name="connsiteX79" fmla="*/ 1353670 w 2657256"/>
                          <a:gd name="connsiteY79" fmla="*/ 663540 h 3370881"/>
                          <a:gd name="connsiteX80" fmla="*/ 1371600 w 2657256"/>
                          <a:gd name="connsiteY80" fmla="*/ 636646 h 3370881"/>
                          <a:gd name="connsiteX81" fmla="*/ 1380565 w 2657256"/>
                          <a:gd name="connsiteY81" fmla="*/ 596305 h 3370881"/>
                          <a:gd name="connsiteX82" fmla="*/ 1385047 w 2657256"/>
                          <a:gd name="connsiteY82" fmla="*/ 582858 h 3370881"/>
                          <a:gd name="connsiteX83" fmla="*/ 1380565 w 2657256"/>
                          <a:gd name="connsiteY83" fmla="*/ 533552 h 3370881"/>
                          <a:gd name="connsiteX84" fmla="*/ 1367118 w 2657256"/>
                          <a:gd name="connsiteY84" fmla="*/ 524587 h 3370881"/>
                          <a:gd name="connsiteX85" fmla="*/ 1349188 w 2657256"/>
                          <a:gd name="connsiteY85" fmla="*/ 520105 h 3370881"/>
                          <a:gd name="connsiteX86" fmla="*/ 1326776 w 2657256"/>
                          <a:gd name="connsiteY86" fmla="*/ 511140 h 3370881"/>
                          <a:gd name="connsiteX87" fmla="*/ 1281953 w 2657256"/>
                          <a:gd name="connsiteY87" fmla="*/ 515623 h 3370881"/>
                          <a:gd name="connsiteX88" fmla="*/ 1250576 w 2657256"/>
                          <a:gd name="connsiteY88" fmla="*/ 529070 h 3370881"/>
                          <a:gd name="connsiteX89" fmla="*/ 1210235 w 2657256"/>
                          <a:gd name="connsiteY89" fmla="*/ 542517 h 3370881"/>
                          <a:gd name="connsiteX90" fmla="*/ 1183341 w 2657256"/>
                          <a:gd name="connsiteY90" fmla="*/ 555964 h 3370881"/>
                          <a:gd name="connsiteX91" fmla="*/ 1160929 w 2657256"/>
                          <a:gd name="connsiteY91" fmla="*/ 569411 h 3370881"/>
                          <a:gd name="connsiteX92" fmla="*/ 1134035 w 2657256"/>
                          <a:gd name="connsiteY92" fmla="*/ 578376 h 3370881"/>
                          <a:gd name="connsiteX93" fmla="*/ 1111623 w 2657256"/>
                          <a:gd name="connsiteY93" fmla="*/ 587340 h 3370881"/>
                          <a:gd name="connsiteX94" fmla="*/ 1084729 w 2657256"/>
                          <a:gd name="connsiteY94" fmla="*/ 596305 h 3370881"/>
                          <a:gd name="connsiteX95" fmla="*/ 986118 w 2657256"/>
                          <a:gd name="connsiteY95" fmla="*/ 591823 h 3370881"/>
                          <a:gd name="connsiteX96" fmla="*/ 927847 w 2657256"/>
                          <a:gd name="connsiteY96" fmla="*/ 578376 h 3370881"/>
                          <a:gd name="connsiteX97" fmla="*/ 896470 w 2657256"/>
                          <a:gd name="connsiteY97" fmla="*/ 555964 h 3370881"/>
                          <a:gd name="connsiteX98" fmla="*/ 883023 w 2657256"/>
                          <a:gd name="connsiteY98" fmla="*/ 546999 h 3370881"/>
                          <a:gd name="connsiteX99" fmla="*/ 865094 w 2657256"/>
                          <a:gd name="connsiteY99" fmla="*/ 497693 h 3370881"/>
                          <a:gd name="connsiteX100" fmla="*/ 869576 w 2657256"/>
                          <a:gd name="connsiteY100" fmla="*/ 403564 h 3370881"/>
                          <a:gd name="connsiteX101" fmla="*/ 874059 w 2657256"/>
                          <a:gd name="connsiteY101" fmla="*/ 385634 h 3370881"/>
                          <a:gd name="connsiteX102" fmla="*/ 883023 w 2657256"/>
                          <a:gd name="connsiteY102" fmla="*/ 372187 h 3370881"/>
                          <a:gd name="connsiteX103" fmla="*/ 909918 w 2657256"/>
                          <a:gd name="connsiteY103" fmla="*/ 363223 h 3370881"/>
                          <a:gd name="connsiteX104" fmla="*/ 914400 w 2657256"/>
                          <a:gd name="connsiteY104" fmla="*/ 385634 h 3370881"/>
                          <a:gd name="connsiteX105" fmla="*/ 909918 w 2657256"/>
                          <a:gd name="connsiteY105" fmla="*/ 408046 h 3370881"/>
                          <a:gd name="connsiteX106" fmla="*/ 900953 w 2657256"/>
                          <a:gd name="connsiteY106" fmla="*/ 466317 h 3370881"/>
                          <a:gd name="connsiteX107" fmla="*/ 905435 w 2657256"/>
                          <a:gd name="connsiteY107" fmla="*/ 515623 h 3370881"/>
                          <a:gd name="connsiteX108" fmla="*/ 932329 w 2657256"/>
                          <a:gd name="connsiteY108" fmla="*/ 551481 h 3370881"/>
                          <a:gd name="connsiteX109" fmla="*/ 954741 w 2657256"/>
                          <a:gd name="connsiteY109" fmla="*/ 560446 h 3370881"/>
                          <a:gd name="connsiteX110" fmla="*/ 972670 w 2657256"/>
                          <a:gd name="connsiteY110" fmla="*/ 569411 h 3370881"/>
                          <a:gd name="connsiteX111" fmla="*/ 1066800 w 2657256"/>
                          <a:gd name="connsiteY111" fmla="*/ 564929 h 3370881"/>
                          <a:gd name="connsiteX112" fmla="*/ 1111623 w 2657256"/>
                          <a:gd name="connsiteY112" fmla="*/ 551481 h 3370881"/>
                          <a:gd name="connsiteX113" fmla="*/ 1129553 w 2657256"/>
                          <a:gd name="connsiteY113" fmla="*/ 538034 h 3370881"/>
                          <a:gd name="connsiteX114" fmla="*/ 1156447 w 2657256"/>
                          <a:gd name="connsiteY114" fmla="*/ 511140 h 3370881"/>
                          <a:gd name="connsiteX115" fmla="*/ 1160929 w 2657256"/>
                          <a:gd name="connsiteY115" fmla="*/ 493211 h 3370881"/>
                          <a:gd name="connsiteX116" fmla="*/ 1178859 w 2657256"/>
                          <a:gd name="connsiteY116" fmla="*/ 331846 h 3370881"/>
                          <a:gd name="connsiteX117" fmla="*/ 1215315 w 2657256"/>
                          <a:gd name="connsiteY117" fmla="*/ 270289 h 3370881"/>
                          <a:gd name="connsiteX118" fmla="*/ 1214718 w 2657256"/>
                          <a:gd name="connsiteY118" fmla="*/ 367705 h 3370881"/>
                          <a:gd name="connsiteX119" fmla="*/ 1201270 w 2657256"/>
                          <a:gd name="connsiteY119" fmla="*/ 412529 h 3370881"/>
                          <a:gd name="connsiteX120" fmla="*/ 1210235 w 2657256"/>
                          <a:gd name="connsiteY120" fmla="*/ 461834 h 3370881"/>
                          <a:gd name="connsiteX121" fmla="*/ 1214718 w 2657256"/>
                          <a:gd name="connsiteY121" fmla="*/ 475281 h 3370881"/>
                          <a:gd name="connsiteX122" fmla="*/ 1228165 w 2657256"/>
                          <a:gd name="connsiteY122" fmla="*/ 484246 h 3370881"/>
                          <a:gd name="connsiteX123" fmla="*/ 1250576 w 2657256"/>
                          <a:gd name="connsiteY123" fmla="*/ 502176 h 3370881"/>
                          <a:gd name="connsiteX124" fmla="*/ 1317812 w 2657256"/>
                          <a:gd name="connsiteY124" fmla="*/ 497693 h 3370881"/>
                          <a:gd name="connsiteX125" fmla="*/ 1353670 w 2657256"/>
                          <a:gd name="connsiteY125" fmla="*/ 488729 h 3370881"/>
                          <a:gd name="connsiteX126" fmla="*/ 1506070 w 2657256"/>
                          <a:gd name="connsiteY126" fmla="*/ 457352 h 3370881"/>
                          <a:gd name="connsiteX127" fmla="*/ 1550894 w 2657256"/>
                          <a:gd name="connsiteY127" fmla="*/ 430458 h 3370881"/>
                          <a:gd name="connsiteX128" fmla="*/ 1564341 w 2657256"/>
                          <a:gd name="connsiteY128" fmla="*/ 417011 h 3370881"/>
                          <a:gd name="connsiteX129" fmla="*/ 1586753 w 2657256"/>
                          <a:gd name="connsiteY129" fmla="*/ 399081 h 3370881"/>
                          <a:gd name="connsiteX130" fmla="*/ 1595718 w 2657256"/>
                          <a:gd name="connsiteY130" fmla="*/ 381152 h 3370881"/>
                          <a:gd name="connsiteX131" fmla="*/ 1600200 w 2657256"/>
                          <a:gd name="connsiteY131" fmla="*/ 363223 h 3370881"/>
                          <a:gd name="connsiteX132" fmla="*/ 1609165 w 2657256"/>
                          <a:gd name="connsiteY132" fmla="*/ 313917 h 3370881"/>
                          <a:gd name="connsiteX133" fmla="*/ 1537447 w 2657256"/>
                          <a:gd name="connsiteY133" fmla="*/ 188411 h 3370881"/>
                          <a:gd name="connsiteX134" fmla="*/ 1613647 w 2657256"/>
                          <a:gd name="connsiteY134" fmla="*/ 399081 h 3370881"/>
                          <a:gd name="connsiteX135" fmla="*/ 1627094 w 2657256"/>
                          <a:gd name="connsiteY135" fmla="*/ 417011 h 3370881"/>
                          <a:gd name="connsiteX136" fmla="*/ 1658470 w 2657256"/>
                          <a:gd name="connsiteY136" fmla="*/ 412529 h 3370881"/>
                          <a:gd name="connsiteX137" fmla="*/ 1685365 w 2657256"/>
                          <a:gd name="connsiteY137" fmla="*/ 390117 h 3370881"/>
                          <a:gd name="connsiteX138" fmla="*/ 1694329 w 2657256"/>
                          <a:gd name="connsiteY138" fmla="*/ 376670 h 3370881"/>
                          <a:gd name="connsiteX139" fmla="*/ 1734670 w 2657256"/>
                          <a:gd name="connsiteY139" fmla="*/ 354258 h 3370881"/>
                          <a:gd name="connsiteX140" fmla="*/ 1743635 w 2657256"/>
                          <a:gd name="connsiteY140" fmla="*/ 340811 h 3370881"/>
                          <a:gd name="connsiteX141" fmla="*/ 1757082 w 2657256"/>
                          <a:gd name="connsiteY141" fmla="*/ 336329 h 3370881"/>
                          <a:gd name="connsiteX142" fmla="*/ 1808984 w 2657256"/>
                          <a:gd name="connsiteY142" fmla="*/ 249641 h 3370881"/>
                          <a:gd name="connsiteX143" fmla="*/ 1899621 w 2657256"/>
                          <a:gd name="connsiteY143" fmla="*/ 211719 h 3370881"/>
                          <a:gd name="connsiteX144" fmla="*/ 1808984 w 2657256"/>
                          <a:gd name="connsiteY144" fmla="*/ 178521 h 3370881"/>
                          <a:gd name="connsiteX145" fmla="*/ 1772023 w 2657256"/>
                          <a:gd name="connsiteY145" fmla="*/ 77249 h 3370881"/>
                          <a:gd name="connsiteX146" fmla="*/ 1900425 w 2657256"/>
                          <a:gd name="connsiteY146" fmla="*/ 214081 h 3370881"/>
                          <a:gd name="connsiteX147" fmla="*/ 1874221 w 2657256"/>
                          <a:gd name="connsiteY147" fmla="*/ 318698 h 3370881"/>
                          <a:gd name="connsiteX148" fmla="*/ 1788459 w 2657256"/>
                          <a:gd name="connsiteY148" fmla="*/ 367705 h 3370881"/>
                          <a:gd name="connsiteX149" fmla="*/ 1761565 w 2657256"/>
                          <a:gd name="connsiteY149" fmla="*/ 390117 h 3370881"/>
                          <a:gd name="connsiteX150" fmla="*/ 1783976 w 2657256"/>
                          <a:gd name="connsiteY150" fmla="*/ 399081 h 3370881"/>
                          <a:gd name="connsiteX151" fmla="*/ 1878106 w 2657256"/>
                          <a:gd name="connsiteY151" fmla="*/ 390117 h 3370881"/>
                          <a:gd name="connsiteX152" fmla="*/ 1891553 w 2657256"/>
                          <a:gd name="connsiteY152" fmla="*/ 381152 h 3370881"/>
                          <a:gd name="connsiteX153" fmla="*/ 1918447 w 2657256"/>
                          <a:gd name="connsiteY153" fmla="*/ 372187 h 3370881"/>
                          <a:gd name="connsiteX154" fmla="*/ 1940859 w 2657256"/>
                          <a:gd name="connsiteY154" fmla="*/ 358740 h 3370881"/>
                          <a:gd name="connsiteX155" fmla="*/ 1954306 w 2657256"/>
                          <a:gd name="connsiteY155" fmla="*/ 354258 h 3370881"/>
                          <a:gd name="connsiteX156" fmla="*/ 2083304 w 2657256"/>
                          <a:gd name="connsiteY156" fmla="*/ 290281 h 3370881"/>
                          <a:gd name="connsiteX157" fmla="*/ 2166172 w 2657256"/>
                          <a:gd name="connsiteY157" fmla="*/ 215604 h 3370881"/>
                          <a:gd name="connsiteX158" fmla="*/ 2069054 w 2657256"/>
                          <a:gd name="connsiteY158" fmla="*/ 40493 h 3370881"/>
                          <a:gd name="connsiteX159" fmla="*/ 2078225 w 2657256"/>
                          <a:gd name="connsiteY159" fmla="*/ 188681 h 3370881"/>
                          <a:gd name="connsiteX160" fmla="*/ 1999129 w 2657256"/>
                          <a:gd name="connsiteY160" fmla="*/ 358740 h 3370881"/>
                          <a:gd name="connsiteX161" fmla="*/ 1994647 w 2657256"/>
                          <a:gd name="connsiteY161" fmla="*/ 372187 h 3370881"/>
                          <a:gd name="connsiteX162" fmla="*/ 2039470 w 2657256"/>
                          <a:gd name="connsiteY162" fmla="*/ 390117 h 3370881"/>
                          <a:gd name="connsiteX163" fmla="*/ 2115670 w 2657256"/>
                          <a:gd name="connsiteY163" fmla="*/ 390117 h 3370881"/>
                          <a:gd name="connsiteX164" fmla="*/ 2160494 w 2657256"/>
                          <a:gd name="connsiteY164" fmla="*/ 376670 h 3370881"/>
                          <a:gd name="connsiteX165" fmla="*/ 2191870 w 2657256"/>
                          <a:gd name="connsiteY165" fmla="*/ 363223 h 3370881"/>
                          <a:gd name="connsiteX166" fmla="*/ 2205318 w 2657256"/>
                          <a:gd name="connsiteY166" fmla="*/ 358740 h 3370881"/>
                          <a:gd name="connsiteX167" fmla="*/ 2232212 w 2657256"/>
                          <a:gd name="connsiteY167" fmla="*/ 340811 h 3370881"/>
                          <a:gd name="connsiteX168" fmla="*/ 2312894 w 2657256"/>
                          <a:gd name="connsiteY168" fmla="*/ 183929 h 3370881"/>
                          <a:gd name="connsiteX169" fmla="*/ 2339788 w 2657256"/>
                          <a:gd name="connsiteY169" fmla="*/ 151 h 3370881"/>
                          <a:gd name="connsiteX170" fmla="*/ 2357718 w 2657256"/>
                          <a:gd name="connsiteY170" fmla="*/ 215305 h 3370881"/>
                          <a:gd name="connsiteX171" fmla="*/ 2254623 w 2657256"/>
                          <a:gd name="connsiteY171" fmla="*/ 376670 h 3370881"/>
                          <a:gd name="connsiteX172" fmla="*/ 2245659 w 2657256"/>
                          <a:gd name="connsiteY172" fmla="*/ 390117 h 3370881"/>
                          <a:gd name="connsiteX173" fmla="*/ 2254623 w 2657256"/>
                          <a:gd name="connsiteY173" fmla="*/ 403564 h 3370881"/>
                          <a:gd name="connsiteX174" fmla="*/ 2353235 w 2657256"/>
                          <a:gd name="connsiteY174" fmla="*/ 399081 h 3370881"/>
                          <a:gd name="connsiteX175" fmla="*/ 2366682 w 2657256"/>
                          <a:gd name="connsiteY175" fmla="*/ 394599 h 3370881"/>
                          <a:gd name="connsiteX176" fmla="*/ 2389094 w 2657256"/>
                          <a:gd name="connsiteY176" fmla="*/ 390117 h 3370881"/>
                          <a:gd name="connsiteX177" fmla="*/ 2424953 w 2657256"/>
                          <a:gd name="connsiteY177" fmla="*/ 367705 h 3370881"/>
                          <a:gd name="connsiteX178" fmla="*/ 2528047 w 2657256"/>
                          <a:gd name="connsiteY178" fmla="*/ 292700 h 3370881"/>
                          <a:gd name="connsiteX179" fmla="*/ 2541495 w 2657256"/>
                          <a:gd name="connsiteY179" fmla="*/ 62906 h 3370881"/>
                          <a:gd name="connsiteX180" fmla="*/ 2591304 w 2657256"/>
                          <a:gd name="connsiteY180" fmla="*/ 214081 h 3370881"/>
                          <a:gd name="connsiteX181" fmla="*/ 2612315 w 2657256"/>
                          <a:gd name="connsiteY181" fmla="*/ 290907 h 3370881"/>
                          <a:gd name="connsiteX182" fmla="*/ 2650863 w 2657256"/>
                          <a:gd name="connsiteY182" fmla="*/ 344994 h 3370881"/>
                          <a:gd name="connsiteX183" fmla="*/ 2465294 w 2657256"/>
                          <a:gd name="connsiteY183" fmla="*/ 399081 h 3370881"/>
                          <a:gd name="connsiteX184" fmla="*/ 2442882 w 2657256"/>
                          <a:gd name="connsiteY184" fmla="*/ 403564 h 3370881"/>
                          <a:gd name="connsiteX185" fmla="*/ 2398059 w 2657256"/>
                          <a:gd name="connsiteY185" fmla="*/ 417011 h 3370881"/>
                          <a:gd name="connsiteX186" fmla="*/ 2375647 w 2657256"/>
                          <a:gd name="connsiteY186" fmla="*/ 425976 h 3370881"/>
                          <a:gd name="connsiteX187" fmla="*/ 2357718 w 2657256"/>
                          <a:gd name="connsiteY187" fmla="*/ 430458 h 3370881"/>
                          <a:gd name="connsiteX188" fmla="*/ 2344270 w 2657256"/>
                          <a:gd name="connsiteY188" fmla="*/ 461834 h 3370881"/>
                          <a:gd name="connsiteX189" fmla="*/ 2353235 w 2657256"/>
                          <a:gd name="connsiteY189" fmla="*/ 502176 h 3370881"/>
                          <a:gd name="connsiteX190" fmla="*/ 2362200 w 2657256"/>
                          <a:gd name="connsiteY190" fmla="*/ 515623 h 3370881"/>
                          <a:gd name="connsiteX191" fmla="*/ 2344270 w 2657256"/>
                          <a:gd name="connsiteY191" fmla="*/ 587340 h 3370881"/>
                          <a:gd name="connsiteX192" fmla="*/ 2321859 w 2657256"/>
                          <a:gd name="connsiteY192" fmla="*/ 614234 h 3370881"/>
                          <a:gd name="connsiteX193" fmla="*/ 2308412 w 2657256"/>
                          <a:gd name="connsiteY193" fmla="*/ 636646 h 3370881"/>
                          <a:gd name="connsiteX194" fmla="*/ 2281518 w 2657256"/>
                          <a:gd name="connsiteY194" fmla="*/ 641129 h 3370881"/>
                          <a:gd name="connsiteX195" fmla="*/ 2259106 w 2657256"/>
                          <a:gd name="connsiteY195" fmla="*/ 636646 h 3370881"/>
                          <a:gd name="connsiteX196" fmla="*/ 2277035 w 2657256"/>
                          <a:gd name="connsiteY196" fmla="*/ 578376 h 3370881"/>
                          <a:gd name="connsiteX197" fmla="*/ 2290482 w 2657256"/>
                          <a:gd name="connsiteY197" fmla="*/ 542517 h 3370881"/>
                          <a:gd name="connsiteX198" fmla="*/ 2286000 w 2657256"/>
                          <a:gd name="connsiteY198" fmla="*/ 506658 h 3370881"/>
                          <a:gd name="connsiteX199" fmla="*/ 2245659 w 2657256"/>
                          <a:gd name="connsiteY199" fmla="*/ 448387 h 3370881"/>
                          <a:gd name="connsiteX200" fmla="*/ 2200835 w 2657256"/>
                          <a:gd name="connsiteY200" fmla="*/ 430458 h 3370881"/>
                          <a:gd name="connsiteX201" fmla="*/ 2169459 w 2657256"/>
                          <a:gd name="connsiteY201" fmla="*/ 425976 h 3370881"/>
                          <a:gd name="connsiteX202" fmla="*/ 2102223 w 2657256"/>
                          <a:gd name="connsiteY202" fmla="*/ 430458 h 3370881"/>
                          <a:gd name="connsiteX203" fmla="*/ 2084294 w 2657256"/>
                          <a:gd name="connsiteY203" fmla="*/ 439423 h 3370881"/>
                          <a:gd name="connsiteX204" fmla="*/ 2070847 w 2657256"/>
                          <a:gd name="connsiteY204" fmla="*/ 443905 h 3370881"/>
                          <a:gd name="connsiteX205" fmla="*/ 2061882 w 2657256"/>
                          <a:gd name="connsiteY205" fmla="*/ 461834 h 3370881"/>
                          <a:gd name="connsiteX206" fmla="*/ 2034988 w 2657256"/>
                          <a:gd name="connsiteY206" fmla="*/ 475281 h 3370881"/>
                          <a:gd name="connsiteX207" fmla="*/ 1783976 w 2657256"/>
                          <a:gd name="connsiteY207" fmla="*/ 479764 h 3370881"/>
                          <a:gd name="connsiteX208" fmla="*/ 1766047 w 2657256"/>
                          <a:gd name="connsiteY208" fmla="*/ 488729 h 3370881"/>
                          <a:gd name="connsiteX209" fmla="*/ 1703294 w 2657256"/>
                          <a:gd name="connsiteY209" fmla="*/ 506658 h 3370881"/>
                          <a:gd name="connsiteX210" fmla="*/ 1689847 w 2657256"/>
                          <a:gd name="connsiteY210" fmla="*/ 511140 h 3370881"/>
                          <a:gd name="connsiteX211" fmla="*/ 1676400 w 2657256"/>
                          <a:gd name="connsiteY211" fmla="*/ 520105 h 3370881"/>
                          <a:gd name="connsiteX212" fmla="*/ 1649506 w 2657256"/>
                          <a:gd name="connsiteY212" fmla="*/ 529070 h 3370881"/>
                          <a:gd name="connsiteX213" fmla="*/ 1636059 w 2657256"/>
                          <a:gd name="connsiteY213" fmla="*/ 538034 h 3370881"/>
                          <a:gd name="connsiteX214" fmla="*/ 1622612 w 2657256"/>
                          <a:gd name="connsiteY214" fmla="*/ 551481 h 3370881"/>
                          <a:gd name="connsiteX215" fmla="*/ 1609165 w 2657256"/>
                          <a:gd name="connsiteY215" fmla="*/ 555964 h 3370881"/>
                          <a:gd name="connsiteX216" fmla="*/ 1577788 w 2657256"/>
                          <a:gd name="connsiteY216" fmla="*/ 587340 h 3370881"/>
                          <a:gd name="connsiteX217" fmla="*/ 1568823 w 2657256"/>
                          <a:gd name="connsiteY217" fmla="*/ 600787 h 3370881"/>
                          <a:gd name="connsiteX218" fmla="*/ 1555376 w 2657256"/>
                          <a:gd name="connsiteY218" fmla="*/ 614234 h 3370881"/>
                          <a:gd name="connsiteX219" fmla="*/ 1524000 w 2657256"/>
                          <a:gd name="connsiteY219" fmla="*/ 654576 h 3370881"/>
                          <a:gd name="connsiteX220" fmla="*/ 1519518 w 2657256"/>
                          <a:gd name="connsiteY220" fmla="*/ 668023 h 3370881"/>
                          <a:gd name="connsiteX221" fmla="*/ 1528482 w 2657256"/>
                          <a:gd name="connsiteY221" fmla="*/ 708364 h 3370881"/>
                          <a:gd name="connsiteX222" fmla="*/ 1537447 w 2657256"/>
                          <a:gd name="connsiteY222" fmla="*/ 721811 h 3370881"/>
                          <a:gd name="connsiteX223" fmla="*/ 1568823 w 2657256"/>
                          <a:gd name="connsiteY223" fmla="*/ 712846 h 3370881"/>
                          <a:gd name="connsiteX224" fmla="*/ 1600200 w 2657256"/>
                          <a:gd name="connsiteY224" fmla="*/ 712846 h 3370881"/>
                          <a:gd name="connsiteX225" fmla="*/ 1631576 w 2657256"/>
                          <a:gd name="connsiteY225" fmla="*/ 690434 h 3370881"/>
                          <a:gd name="connsiteX226" fmla="*/ 1645023 w 2657256"/>
                          <a:gd name="connsiteY226" fmla="*/ 676987 h 3370881"/>
                          <a:gd name="connsiteX227" fmla="*/ 1685365 w 2657256"/>
                          <a:gd name="connsiteY227" fmla="*/ 645611 h 3370881"/>
                          <a:gd name="connsiteX228" fmla="*/ 1716741 w 2657256"/>
                          <a:gd name="connsiteY228" fmla="*/ 614234 h 3370881"/>
                          <a:gd name="connsiteX229" fmla="*/ 1748118 w 2657256"/>
                          <a:gd name="connsiteY229" fmla="*/ 596305 h 3370881"/>
                          <a:gd name="connsiteX230" fmla="*/ 1761565 w 2657256"/>
                          <a:gd name="connsiteY230" fmla="*/ 591823 h 3370881"/>
                          <a:gd name="connsiteX231" fmla="*/ 1779494 w 2657256"/>
                          <a:gd name="connsiteY231" fmla="*/ 582858 h 3370881"/>
                          <a:gd name="connsiteX232" fmla="*/ 1815353 w 2657256"/>
                          <a:gd name="connsiteY232" fmla="*/ 573893 h 3370881"/>
                          <a:gd name="connsiteX233" fmla="*/ 2030506 w 2657256"/>
                          <a:gd name="connsiteY233" fmla="*/ 578376 h 3370881"/>
                          <a:gd name="connsiteX234" fmla="*/ 2017059 w 2657256"/>
                          <a:gd name="connsiteY234" fmla="*/ 600787 h 3370881"/>
                          <a:gd name="connsiteX235" fmla="*/ 1981200 w 2657256"/>
                          <a:gd name="connsiteY235" fmla="*/ 636646 h 3370881"/>
                          <a:gd name="connsiteX236" fmla="*/ 1967753 w 2657256"/>
                          <a:gd name="connsiteY236" fmla="*/ 650093 h 3370881"/>
                          <a:gd name="connsiteX237" fmla="*/ 1936376 w 2657256"/>
                          <a:gd name="connsiteY237" fmla="*/ 690434 h 3370881"/>
                          <a:gd name="connsiteX238" fmla="*/ 1905000 w 2657256"/>
                          <a:gd name="connsiteY238" fmla="*/ 717329 h 3370881"/>
                          <a:gd name="connsiteX239" fmla="*/ 1860176 w 2657256"/>
                          <a:gd name="connsiteY239" fmla="*/ 735258 h 3370881"/>
                          <a:gd name="connsiteX240" fmla="*/ 1788459 w 2657256"/>
                          <a:gd name="connsiteY240" fmla="*/ 744223 h 3370881"/>
                          <a:gd name="connsiteX241" fmla="*/ 1846729 w 2657256"/>
                          <a:gd name="connsiteY241" fmla="*/ 802493 h 3370881"/>
                          <a:gd name="connsiteX242" fmla="*/ 1913965 w 2657256"/>
                          <a:gd name="connsiteY242" fmla="*/ 829387 h 3370881"/>
                          <a:gd name="connsiteX243" fmla="*/ 1922929 w 2657256"/>
                          <a:gd name="connsiteY243" fmla="*/ 842834 h 3370881"/>
                          <a:gd name="connsiteX244" fmla="*/ 1967753 w 2657256"/>
                          <a:gd name="connsiteY244" fmla="*/ 883176 h 3370881"/>
                          <a:gd name="connsiteX245" fmla="*/ 1981200 w 2657256"/>
                          <a:gd name="connsiteY245" fmla="*/ 896623 h 3370881"/>
                          <a:gd name="connsiteX246" fmla="*/ 1994647 w 2657256"/>
                          <a:gd name="connsiteY246" fmla="*/ 905587 h 3370881"/>
                          <a:gd name="connsiteX247" fmla="*/ 2021541 w 2657256"/>
                          <a:gd name="connsiteY247" fmla="*/ 927999 h 3370881"/>
                          <a:gd name="connsiteX248" fmla="*/ 2030506 w 2657256"/>
                          <a:gd name="connsiteY248" fmla="*/ 941446 h 3370881"/>
                          <a:gd name="connsiteX249" fmla="*/ 2057400 w 2657256"/>
                          <a:gd name="connsiteY249" fmla="*/ 968340 h 3370881"/>
                          <a:gd name="connsiteX250" fmla="*/ 2088776 w 2657256"/>
                          <a:gd name="connsiteY250" fmla="*/ 1013164 h 3370881"/>
                          <a:gd name="connsiteX251" fmla="*/ 2115670 w 2657256"/>
                          <a:gd name="connsiteY251" fmla="*/ 1057987 h 3370881"/>
                          <a:gd name="connsiteX252" fmla="*/ 2120153 w 2657256"/>
                          <a:gd name="connsiteY252" fmla="*/ 1089364 h 3370881"/>
                          <a:gd name="connsiteX253" fmla="*/ 2138082 w 2657256"/>
                          <a:gd name="connsiteY253" fmla="*/ 1143152 h 3370881"/>
                          <a:gd name="connsiteX254" fmla="*/ 2147047 w 2657256"/>
                          <a:gd name="connsiteY254" fmla="*/ 1196940 h 3370881"/>
                          <a:gd name="connsiteX255" fmla="*/ 2151529 w 2657256"/>
                          <a:gd name="connsiteY255" fmla="*/ 1210387 h 3370881"/>
                          <a:gd name="connsiteX256" fmla="*/ 2156012 w 2657256"/>
                          <a:gd name="connsiteY256" fmla="*/ 1228317 h 3370881"/>
                          <a:gd name="connsiteX257" fmla="*/ 2173941 w 2657256"/>
                          <a:gd name="connsiteY257" fmla="*/ 1295552 h 3370881"/>
                          <a:gd name="connsiteX258" fmla="*/ 2182906 w 2657256"/>
                          <a:gd name="connsiteY258" fmla="*/ 1313481 h 3370881"/>
                          <a:gd name="connsiteX259" fmla="*/ 2187388 w 2657256"/>
                          <a:gd name="connsiteY259" fmla="*/ 1331411 h 3370881"/>
                          <a:gd name="connsiteX260" fmla="*/ 2214282 w 2657256"/>
                          <a:gd name="connsiteY260" fmla="*/ 1385199 h 3370881"/>
                          <a:gd name="connsiteX261" fmla="*/ 2218765 w 2657256"/>
                          <a:gd name="connsiteY261" fmla="*/ 1403129 h 3370881"/>
                          <a:gd name="connsiteX262" fmla="*/ 2223247 w 2657256"/>
                          <a:gd name="connsiteY262" fmla="*/ 1430023 h 3370881"/>
                          <a:gd name="connsiteX263" fmla="*/ 2236694 w 2657256"/>
                          <a:gd name="connsiteY263" fmla="*/ 1456917 h 3370881"/>
                          <a:gd name="connsiteX264" fmla="*/ 2241176 w 2657256"/>
                          <a:gd name="connsiteY264" fmla="*/ 1577940 h 3370881"/>
                          <a:gd name="connsiteX265" fmla="*/ 2245659 w 2657256"/>
                          <a:gd name="connsiteY265" fmla="*/ 1595870 h 3370881"/>
                          <a:gd name="connsiteX266" fmla="*/ 2236694 w 2657256"/>
                          <a:gd name="connsiteY266" fmla="*/ 1694481 h 3370881"/>
                          <a:gd name="connsiteX267" fmla="*/ 2227729 w 2657256"/>
                          <a:gd name="connsiteY267" fmla="*/ 1716893 h 3370881"/>
                          <a:gd name="connsiteX268" fmla="*/ 2223247 w 2657256"/>
                          <a:gd name="connsiteY268" fmla="*/ 1730340 h 3370881"/>
                          <a:gd name="connsiteX269" fmla="*/ 2235341 w 2657256"/>
                          <a:gd name="connsiteY269" fmla="*/ 1788611 h 3370881"/>
                          <a:gd name="connsiteX270" fmla="*/ 2191870 w 2657256"/>
                          <a:gd name="connsiteY270" fmla="*/ 1811023 h 3370881"/>
                          <a:gd name="connsiteX271" fmla="*/ 2226207 w 2657256"/>
                          <a:gd name="connsiteY271" fmla="*/ 1824470 h 3370881"/>
                          <a:gd name="connsiteX272" fmla="*/ 2208278 w 2657256"/>
                          <a:gd name="connsiteY272" fmla="*/ 1869293 h 3370881"/>
                          <a:gd name="connsiteX273" fmla="*/ 2195168 w 2657256"/>
                          <a:gd name="connsiteY273" fmla="*/ 1882740 h 3370881"/>
                          <a:gd name="connsiteX274" fmla="*/ 2203458 w 2657256"/>
                          <a:gd name="connsiteY274" fmla="*/ 1918938 h 3370881"/>
                          <a:gd name="connsiteX275" fmla="*/ 2204134 w 2657256"/>
                          <a:gd name="connsiteY275" fmla="*/ 1949806 h 3370881"/>
                          <a:gd name="connsiteX276" fmla="*/ 2226545 w 2657256"/>
                          <a:gd name="connsiteY276" fmla="*/ 1954627 h 3370881"/>
                          <a:gd name="connsiteX277" fmla="*/ 2241176 w 2657256"/>
                          <a:gd name="connsiteY277" fmla="*/ 2012729 h 3370881"/>
                          <a:gd name="connsiteX278" fmla="*/ 2263588 w 2657256"/>
                          <a:gd name="connsiteY278" fmla="*/ 2057552 h 3370881"/>
                          <a:gd name="connsiteX279" fmla="*/ 2286000 w 2657256"/>
                          <a:gd name="connsiteY279" fmla="*/ 2084446 h 3370881"/>
                          <a:gd name="connsiteX280" fmla="*/ 2299447 w 2657256"/>
                          <a:gd name="connsiteY280" fmla="*/ 2124787 h 3370881"/>
                          <a:gd name="connsiteX281" fmla="*/ 2321859 w 2657256"/>
                          <a:gd name="connsiteY281" fmla="*/ 2151681 h 3370881"/>
                          <a:gd name="connsiteX282" fmla="*/ 2344270 w 2657256"/>
                          <a:gd name="connsiteY282" fmla="*/ 2205470 h 3370881"/>
                          <a:gd name="connsiteX283" fmla="*/ 2348753 w 2657256"/>
                          <a:gd name="connsiteY283" fmla="*/ 2223399 h 3370881"/>
                          <a:gd name="connsiteX284" fmla="*/ 2366682 w 2657256"/>
                          <a:gd name="connsiteY284" fmla="*/ 2263740 h 3370881"/>
                          <a:gd name="connsiteX285" fmla="*/ 2375647 w 2657256"/>
                          <a:gd name="connsiteY285" fmla="*/ 2286152 h 3370881"/>
                          <a:gd name="connsiteX286" fmla="*/ 2380129 w 2657256"/>
                          <a:gd name="connsiteY286" fmla="*/ 2308564 h 3370881"/>
                          <a:gd name="connsiteX287" fmla="*/ 2389094 w 2657256"/>
                          <a:gd name="connsiteY287" fmla="*/ 2335458 h 3370881"/>
                          <a:gd name="connsiteX288" fmla="*/ 2393576 w 2657256"/>
                          <a:gd name="connsiteY288" fmla="*/ 2380281 h 3370881"/>
                          <a:gd name="connsiteX289" fmla="*/ 2398059 w 2657256"/>
                          <a:gd name="connsiteY289" fmla="*/ 2393729 h 3370881"/>
                          <a:gd name="connsiteX290" fmla="*/ 2419794 w 2657256"/>
                          <a:gd name="connsiteY290" fmla="*/ 2447517 h 3370881"/>
                          <a:gd name="connsiteX291" fmla="*/ 2427343 w 2657256"/>
                          <a:gd name="connsiteY291" fmla="*/ 2564058 h 3370881"/>
                          <a:gd name="connsiteX292" fmla="*/ 2389094 w 2657256"/>
                          <a:gd name="connsiteY292" fmla="*/ 2837481 h 3370881"/>
                          <a:gd name="connsiteX293" fmla="*/ 2380129 w 2657256"/>
                          <a:gd name="connsiteY293" fmla="*/ 2859893 h 3370881"/>
                          <a:gd name="connsiteX294" fmla="*/ 2357718 w 2657256"/>
                          <a:gd name="connsiteY294" fmla="*/ 2913681 h 3370881"/>
                          <a:gd name="connsiteX295" fmla="*/ 2348753 w 2657256"/>
                          <a:gd name="connsiteY295" fmla="*/ 2936093 h 3370881"/>
                          <a:gd name="connsiteX296" fmla="*/ 2339788 w 2657256"/>
                          <a:gd name="connsiteY296" fmla="*/ 2971952 h 3370881"/>
                          <a:gd name="connsiteX297" fmla="*/ 2326341 w 2657256"/>
                          <a:gd name="connsiteY297" fmla="*/ 2994364 h 3370881"/>
                          <a:gd name="connsiteX298" fmla="*/ 2317376 w 2657256"/>
                          <a:gd name="connsiteY298" fmla="*/ 3025740 h 3370881"/>
                          <a:gd name="connsiteX299" fmla="*/ 2303929 w 2657256"/>
                          <a:gd name="connsiteY299" fmla="*/ 3048152 h 3370881"/>
                          <a:gd name="connsiteX300" fmla="*/ 2290482 w 2657256"/>
                          <a:gd name="connsiteY300" fmla="*/ 3079529 h 3370881"/>
                          <a:gd name="connsiteX301" fmla="*/ 2272553 w 2657256"/>
                          <a:gd name="connsiteY301" fmla="*/ 3084011 h 3370881"/>
                          <a:gd name="connsiteX302" fmla="*/ 2259106 w 2657256"/>
                          <a:gd name="connsiteY302" fmla="*/ 3088493 h 3370881"/>
                          <a:gd name="connsiteX303" fmla="*/ 2241176 w 2657256"/>
                          <a:gd name="connsiteY303" fmla="*/ 3092976 h 3370881"/>
                          <a:gd name="connsiteX304" fmla="*/ 2209800 w 2657256"/>
                          <a:gd name="connsiteY304" fmla="*/ 3101940 h 3370881"/>
                          <a:gd name="connsiteX305" fmla="*/ 2205318 w 2657256"/>
                          <a:gd name="connsiteY305" fmla="*/ 3039187 h 3370881"/>
                          <a:gd name="connsiteX306" fmla="*/ 2218765 w 2657256"/>
                          <a:gd name="connsiteY306" fmla="*/ 3021258 h 3370881"/>
                          <a:gd name="connsiteX307" fmla="*/ 2245659 w 2657256"/>
                          <a:gd name="connsiteY307" fmla="*/ 2971952 h 3370881"/>
                          <a:gd name="connsiteX308" fmla="*/ 2268070 w 2657256"/>
                          <a:gd name="connsiteY308" fmla="*/ 2945058 h 3370881"/>
                          <a:gd name="connsiteX309" fmla="*/ 2298550 w 2657256"/>
                          <a:gd name="connsiteY309" fmla="*/ 2568540 h 3370881"/>
                          <a:gd name="connsiteX310" fmla="*/ 2284986 w 2657256"/>
                          <a:gd name="connsiteY310" fmla="*/ 2532681 h 3370881"/>
                          <a:gd name="connsiteX311" fmla="*/ 2293273 w 2657256"/>
                          <a:gd name="connsiteY311" fmla="*/ 2496653 h 3370881"/>
                          <a:gd name="connsiteX312" fmla="*/ 2278152 w 2657256"/>
                          <a:gd name="connsiteY312" fmla="*/ 2475178 h 3370881"/>
                          <a:gd name="connsiteX313" fmla="*/ 2245659 w 2657256"/>
                          <a:gd name="connsiteY313" fmla="*/ 2389247 h 3370881"/>
                          <a:gd name="connsiteX314" fmla="*/ 2195507 w 2657256"/>
                          <a:gd name="connsiteY314" fmla="*/ 2241328 h 3370881"/>
                          <a:gd name="connsiteX315" fmla="*/ 2083786 w 2657256"/>
                          <a:gd name="connsiteY315" fmla="*/ 2040300 h 3370881"/>
                          <a:gd name="connsiteX316" fmla="*/ 2048773 w 2657256"/>
                          <a:gd name="connsiteY316" fmla="*/ 2017971 h 3370881"/>
                          <a:gd name="connsiteX317" fmla="*/ 2074314 w 2657256"/>
                          <a:gd name="connsiteY317" fmla="*/ 2011967 h 3370881"/>
                          <a:gd name="connsiteX318" fmla="*/ 2034988 w 2657256"/>
                          <a:gd name="connsiteY318" fmla="*/ 2003764 h 3370881"/>
                          <a:gd name="connsiteX319" fmla="*/ 2026023 w 2657256"/>
                          <a:gd name="connsiteY319" fmla="*/ 2026176 h 3370881"/>
                          <a:gd name="connsiteX320" fmla="*/ 2021541 w 2657256"/>
                          <a:gd name="connsiteY320" fmla="*/ 2039623 h 3370881"/>
                          <a:gd name="connsiteX321" fmla="*/ 1999129 w 2657256"/>
                          <a:gd name="connsiteY321" fmla="*/ 2053070 h 3370881"/>
                          <a:gd name="connsiteX322" fmla="*/ 1990165 w 2657256"/>
                          <a:gd name="connsiteY322" fmla="*/ 2070999 h 3370881"/>
                          <a:gd name="connsiteX323" fmla="*/ 1967753 w 2657256"/>
                          <a:gd name="connsiteY323" fmla="*/ 2106858 h 3370881"/>
                          <a:gd name="connsiteX324" fmla="*/ 1981200 w 2657256"/>
                          <a:gd name="connsiteY324" fmla="*/ 2223399 h 3370881"/>
                          <a:gd name="connsiteX325" fmla="*/ 1994647 w 2657256"/>
                          <a:gd name="connsiteY325" fmla="*/ 2254776 h 3370881"/>
                          <a:gd name="connsiteX326" fmla="*/ 2003612 w 2657256"/>
                          <a:gd name="connsiteY326" fmla="*/ 2272705 h 3370881"/>
                          <a:gd name="connsiteX327" fmla="*/ 2026023 w 2657256"/>
                          <a:gd name="connsiteY327" fmla="*/ 2304081 h 3370881"/>
                          <a:gd name="connsiteX328" fmla="*/ 2043953 w 2657256"/>
                          <a:gd name="connsiteY328" fmla="*/ 2348905 h 3370881"/>
                          <a:gd name="connsiteX329" fmla="*/ 2061882 w 2657256"/>
                          <a:gd name="connsiteY329" fmla="*/ 2371317 h 3370881"/>
                          <a:gd name="connsiteX330" fmla="*/ 2088776 w 2657256"/>
                          <a:gd name="connsiteY330" fmla="*/ 2434070 h 3370881"/>
                          <a:gd name="connsiteX331" fmla="*/ 2102223 w 2657256"/>
                          <a:gd name="connsiteY331" fmla="*/ 2465446 h 3370881"/>
                          <a:gd name="connsiteX332" fmla="*/ 2106706 w 2657256"/>
                          <a:gd name="connsiteY332" fmla="*/ 2496823 h 3370881"/>
                          <a:gd name="connsiteX333" fmla="*/ 2124635 w 2657256"/>
                          <a:gd name="connsiteY333" fmla="*/ 2559576 h 3370881"/>
                          <a:gd name="connsiteX334" fmla="*/ 2138082 w 2657256"/>
                          <a:gd name="connsiteY334" fmla="*/ 2649223 h 3370881"/>
                          <a:gd name="connsiteX335" fmla="*/ 2147047 w 2657256"/>
                          <a:gd name="connsiteY335" fmla="*/ 2685081 h 3370881"/>
                          <a:gd name="connsiteX336" fmla="*/ 2151529 w 2657256"/>
                          <a:gd name="connsiteY336" fmla="*/ 2716458 h 3370881"/>
                          <a:gd name="connsiteX337" fmla="*/ 2160494 w 2657256"/>
                          <a:gd name="connsiteY337" fmla="*/ 2770246 h 3370881"/>
                          <a:gd name="connsiteX338" fmla="*/ 2156012 w 2657256"/>
                          <a:gd name="connsiteY338" fmla="*/ 2962987 h 3370881"/>
                          <a:gd name="connsiteX339" fmla="*/ 2138082 w 2657256"/>
                          <a:gd name="connsiteY339" fmla="*/ 3043670 h 3370881"/>
                          <a:gd name="connsiteX340" fmla="*/ 2133600 w 2657256"/>
                          <a:gd name="connsiteY340" fmla="*/ 3061599 h 3370881"/>
                          <a:gd name="connsiteX341" fmla="*/ 2120153 w 2657256"/>
                          <a:gd name="connsiteY341" fmla="*/ 3079529 h 3370881"/>
                          <a:gd name="connsiteX342" fmla="*/ 2111188 w 2657256"/>
                          <a:gd name="connsiteY342" fmla="*/ 3106423 h 3370881"/>
                          <a:gd name="connsiteX343" fmla="*/ 2088776 w 2657256"/>
                          <a:gd name="connsiteY343" fmla="*/ 3137799 h 3370881"/>
                          <a:gd name="connsiteX344" fmla="*/ 2075329 w 2657256"/>
                          <a:gd name="connsiteY344" fmla="*/ 3164693 h 3370881"/>
                          <a:gd name="connsiteX345" fmla="*/ 2061882 w 2657256"/>
                          <a:gd name="connsiteY345" fmla="*/ 3169176 h 3370881"/>
                          <a:gd name="connsiteX346" fmla="*/ 2021541 w 2657256"/>
                          <a:gd name="connsiteY346" fmla="*/ 3164693 h 3370881"/>
                          <a:gd name="connsiteX347" fmla="*/ 2012576 w 2657256"/>
                          <a:gd name="connsiteY347" fmla="*/ 3119870 h 3370881"/>
                          <a:gd name="connsiteX348" fmla="*/ 2048435 w 2657256"/>
                          <a:gd name="connsiteY348" fmla="*/ 3021258 h 3370881"/>
                          <a:gd name="connsiteX349" fmla="*/ 2048435 w 2657256"/>
                          <a:gd name="connsiteY349" fmla="*/ 3021258 h 3370881"/>
                          <a:gd name="connsiteX350" fmla="*/ 2061882 w 2657256"/>
                          <a:gd name="connsiteY350" fmla="*/ 2967470 h 3370881"/>
                          <a:gd name="connsiteX351" fmla="*/ 2070847 w 2657256"/>
                          <a:gd name="connsiteY351" fmla="*/ 2882305 h 3370881"/>
                          <a:gd name="connsiteX352" fmla="*/ 2066365 w 2657256"/>
                          <a:gd name="connsiteY352" fmla="*/ 2725423 h 3370881"/>
                          <a:gd name="connsiteX353" fmla="*/ 2043953 w 2657256"/>
                          <a:gd name="connsiteY353" fmla="*/ 2649223 h 3370881"/>
                          <a:gd name="connsiteX354" fmla="*/ 2030506 w 2657256"/>
                          <a:gd name="connsiteY354" fmla="*/ 2622329 h 3370881"/>
                          <a:gd name="connsiteX355" fmla="*/ 2017059 w 2657256"/>
                          <a:gd name="connsiteY355" fmla="*/ 2581987 h 3370881"/>
                          <a:gd name="connsiteX356" fmla="*/ 1981200 w 2657256"/>
                          <a:gd name="connsiteY356" fmla="*/ 2514752 h 3370881"/>
                          <a:gd name="connsiteX357" fmla="*/ 1972235 w 2657256"/>
                          <a:gd name="connsiteY357" fmla="*/ 2501305 h 3370881"/>
                          <a:gd name="connsiteX358" fmla="*/ 1958788 w 2657256"/>
                          <a:gd name="connsiteY358" fmla="*/ 2478893 h 3370881"/>
                          <a:gd name="connsiteX359" fmla="*/ 1905000 w 2657256"/>
                          <a:gd name="connsiteY359" fmla="*/ 2398211 h 3370881"/>
                          <a:gd name="connsiteX360" fmla="*/ 1882588 w 2657256"/>
                          <a:gd name="connsiteY360" fmla="*/ 2357870 h 3370881"/>
                          <a:gd name="connsiteX361" fmla="*/ 1869141 w 2657256"/>
                          <a:gd name="connsiteY361" fmla="*/ 2339940 h 3370881"/>
                          <a:gd name="connsiteX362" fmla="*/ 1806388 w 2657256"/>
                          <a:gd name="connsiteY362" fmla="*/ 2313046 h 3370881"/>
                          <a:gd name="connsiteX363" fmla="*/ 1779494 w 2657256"/>
                          <a:gd name="connsiteY363" fmla="*/ 2304081 h 3370881"/>
                          <a:gd name="connsiteX364" fmla="*/ 1752600 w 2657256"/>
                          <a:gd name="connsiteY364" fmla="*/ 2299599 h 3370881"/>
                          <a:gd name="connsiteX365" fmla="*/ 1680882 w 2657256"/>
                          <a:gd name="connsiteY365" fmla="*/ 2277187 h 3370881"/>
                          <a:gd name="connsiteX366" fmla="*/ 1719025 w 2657256"/>
                          <a:gd name="connsiteY366" fmla="*/ 2281331 h 3370881"/>
                          <a:gd name="connsiteX367" fmla="*/ 1756997 w 2657256"/>
                          <a:gd name="connsiteY367" fmla="*/ 2289450 h 3370881"/>
                          <a:gd name="connsiteX368" fmla="*/ 1656440 w 2657256"/>
                          <a:gd name="connsiteY368" fmla="*/ 2298583 h 3370881"/>
                          <a:gd name="connsiteX369" fmla="*/ 1537447 w 2657256"/>
                          <a:gd name="connsiteY369" fmla="*/ 2329960 h 3370881"/>
                          <a:gd name="connsiteX370" fmla="*/ 1571993 w 2657256"/>
                          <a:gd name="connsiteY370" fmla="*/ 2317957 h 3370881"/>
                          <a:gd name="connsiteX371" fmla="*/ 1509707 w 2657256"/>
                          <a:gd name="connsiteY371" fmla="*/ 2338926 h 3370881"/>
                          <a:gd name="connsiteX372" fmla="*/ 1500444 w 2657256"/>
                          <a:gd name="connsiteY372" fmla="*/ 2355271 h 3370881"/>
                          <a:gd name="connsiteX373" fmla="*/ 1402678 w 2657256"/>
                          <a:gd name="connsiteY373" fmla="*/ 2339641 h 3370881"/>
                          <a:gd name="connsiteX374" fmla="*/ 1322892 w 2657256"/>
                          <a:gd name="connsiteY374" fmla="*/ 2336952 h 3370881"/>
                          <a:gd name="connsiteX375" fmla="*/ 1199384 w 2657256"/>
                          <a:gd name="connsiteY375" fmla="*/ 2307041 h 3370881"/>
                          <a:gd name="connsiteX376" fmla="*/ 1066800 w 2657256"/>
                          <a:gd name="connsiteY376" fmla="*/ 2272705 h 3370881"/>
                          <a:gd name="connsiteX377" fmla="*/ 1030941 w 2657256"/>
                          <a:gd name="connsiteY377" fmla="*/ 2263740 h 3370881"/>
                          <a:gd name="connsiteX378" fmla="*/ 986118 w 2657256"/>
                          <a:gd name="connsiteY378" fmla="*/ 2241329 h 3370881"/>
                          <a:gd name="connsiteX379" fmla="*/ 968188 w 2657256"/>
                          <a:gd name="connsiteY379" fmla="*/ 2232364 h 3370881"/>
                          <a:gd name="connsiteX380" fmla="*/ 936812 w 2657256"/>
                          <a:gd name="connsiteY380" fmla="*/ 2214434 h 3370881"/>
                          <a:gd name="connsiteX381" fmla="*/ 905435 w 2657256"/>
                          <a:gd name="connsiteY381" fmla="*/ 2196505 h 3370881"/>
                          <a:gd name="connsiteX382" fmla="*/ 869576 w 2657256"/>
                          <a:gd name="connsiteY382" fmla="*/ 2209952 h 3370881"/>
                          <a:gd name="connsiteX383" fmla="*/ 856129 w 2657256"/>
                          <a:gd name="connsiteY383" fmla="*/ 2227881 h 3370881"/>
                          <a:gd name="connsiteX384" fmla="*/ 815788 w 2657256"/>
                          <a:gd name="connsiteY384" fmla="*/ 2268223 h 3370881"/>
                          <a:gd name="connsiteX385" fmla="*/ 788894 w 2657256"/>
                          <a:gd name="connsiteY385" fmla="*/ 2290634 h 3370881"/>
                          <a:gd name="connsiteX386" fmla="*/ 762000 w 2657256"/>
                          <a:gd name="connsiteY386" fmla="*/ 2313046 h 3370881"/>
                          <a:gd name="connsiteX387" fmla="*/ 753035 w 2657256"/>
                          <a:gd name="connsiteY387" fmla="*/ 2326493 h 3370881"/>
                          <a:gd name="connsiteX388" fmla="*/ 735106 w 2657256"/>
                          <a:gd name="connsiteY388" fmla="*/ 2339940 h 3370881"/>
                          <a:gd name="connsiteX389" fmla="*/ 712694 w 2657256"/>
                          <a:gd name="connsiteY389" fmla="*/ 2362352 h 3370881"/>
                          <a:gd name="connsiteX390" fmla="*/ 694765 w 2657256"/>
                          <a:gd name="connsiteY390" fmla="*/ 2375799 h 3370881"/>
                          <a:gd name="connsiteX391" fmla="*/ 681318 w 2657256"/>
                          <a:gd name="connsiteY391" fmla="*/ 2393729 h 3370881"/>
                          <a:gd name="connsiteX392" fmla="*/ 667870 w 2657256"/>
                          <a:gd name="connsiteY392" fmla="*/ 2402693 h 3370881"/>
                          <a:gd name="connsiteX393" fmla="*/ 623047 w 2657256"/>
                          <a:gd name="connsiteY393" fmla="*/ 2443034 h 3370881"/>
                          <a:gd name="connsiteX394" fmla="*/ 600635 w 2657256"/>
                          <a:gd name="connsiteY394" fmla="*/ 2474411 h 3370881"/>
                          <a:gd name="connsiteX395" fmla="*/ 587188 w 2657256"/>
                          <a:gd name="connsiteY395" fmla="*/ 2514752 h 3370881"/>
                          <a:gd name="connsiteX396" fmla="*/ 582706 w 2657256"/>
                          <a:gd name="connsiteY396" fmla="*/ 2546129 h 3370881"/>
                          <a:gd name="connsiteX397" fmla="*/ 596153 w 2657256"/>
                          <a:gd name="connsiteY397" fmla="*/ 2635776 h 3370881"/>
                          <a:gd name="connsiteX398" fmla="*/ 600635 w 2657256"/>
                          <a:gd name="connsiteY398" fmla="*/ 2653705 h 3370881"/>
                          <a:gd name="connsiteX399" fmla="*/ 609600 w 2657256"/>
                          <a:gd name="connsiteY399" fmla="*/ 2671634 h 3370881"/>
                          <a:gd name="connsiteX400" fmla="*/ 614082 w 2657256"/>
                          <a:gd name="connsiteY400" fmla="*/ 2689564 h 3370881"/>
                          <a:gd name="connsiteX401" fmla="*/ 623047 w 2657256"/>
                          <a:gd name="connsiteY401" fmla="*/ 2711976 h 3370881"/>
                          <a:gd name="connsiteX402" fmla="*/ 627529 w 2657256"/>
                          <a:gd name="connsiteY402" fmla="*/ 2734387 h 3370881"/>
                          <a:gd name="connsiteX403" fmla="*/ 640976 w 2657256"/>
                          <a:gd name="connsiteY403" fmla="*/ 2765764 h 3370881"/>
                          <a:gd name="connsiteX404" fmla="*/ 645459 w 2657256"/>
                          <a:gd name="connsiteY404" fmla="*/ 2779211 h 3370881"/>
                          <a:gd name="connsiteX405" fmla="*/ 658906 w 2657256"/>
                          <a:gd name="connsiteY405" fmla="*/ 2801623 h 3370881"/>
                          <a:gd name="connsiteX406" fmla="*/ 676835 w 2657256"/>
                          <a:gd name="connsiteY406" fmla="*/ 2864376 h 3370881"/>
                          <a:gd name="connsiteX407" fmla="*/ 690282 w 2657256"/>
                          <a:gd name="connsiteY407" fmla="*/ 2895752 h 3370881"/>
                          <a:gd name="connsiteX408" fmla="*/ 699247 w 2657256"/>
                          <a:gd name="connsiteY408" fmla="*/ 2940576 h 3370881"/>
                          <a:gd name="connsiteX409" fmla="*/ 703729 w 2657256"/>
                          <a:gd name="connsiteY409" fmla="*/ 2967470 h 3370881"/>
                          <a:gd name="connsiteX410" fmla="*/ 717176 w 2657256"/>
                          <a:gd name="connsiteY410" fmla="*/ 2994364 h 3370881"/>
                          <a:gd name="connsiteX411" fmla="*/ 735106 w 2657256"/>
                          <a:gd name="connsiteY411" fmla="*/ 3052634 h 3370881"/>
                          <a:gd name="connsiteX412" fmla="*/ 739588 w 2657256"/>
                          <a:gd name="connsiteY412" fmla="*/ 3079529 h 3370881"/>
                          <a:gd name="connsiteX413" fmla="*/ 762000 w 2657256"/>
                          <a:gd name="connsiteY413" fmla="*/ 3142281 h 3370881"/>
                          <a:gd name="connsiteX414" fmla="*/ 766482 w 2657256"/>
                          <a:gd name="connsiteY414" fmla="*/ 3231929 h 3370881"/>
                          <a:gd name="connsiteX415" fmla="*/ 770965 w 2657256"/>
                          <a:gd name="connsiteY415" fmla="*/ 3254340 h 3370881"/>
                          <a:gd name="connsiteX416" fmla="*/ 775447 w 2657256"/>
                          <a:gd name="connsiteY416" fmla="*/ 3285717 h 3370881"/>
                          <a:gd name="connsiteX417" fmla="*/ 748553 w 2657256"/>
                          <a:gd name="connsiteY417" fmla="*/ 3335023 h 3370881"/>
                          <a:gd name="connsiteX418" fmla="*/ 721659 w 2657256"/>
                          <a:gd name="connsiteY418" fmla="*/ 3343987 h 3370881"/>
                          <a:gd name="connsiteX419" fmla="*/ 708212 w 2657256"/>
                          <a:gd name="connsiteY419" fmla="*/ 3348470 h 3370881"/>
                          <a:gd name="connsiteX420" fmla="*/ 623047 w 2657256"/>
                          <a:gd name="connsiteY420" fmla="*/ 3330540 h 3370881"/>
                          <a:gd name="connsiteX421" fmla="*/ 609600 w 2657256"/>
                          <a:gd name="connsiteY421" fmla="*/ 3308129 h 3370881"/>
                          <a:gd name="connsiteX422" fmla="*/ 591670 w 2657256"/>
                          <a:gd name="connsiteY422" fmla="*/ 3267787 h 3370881"/>
                          <a:gd name="connsiteX423" fmla="*/ 560294 w 2657256"/>
                          <a:gd name="connsiteY423" fmla="*/ 3209517 h 3370881"/>
                          <a:gd name="connsiteX424" fmla="*/ 551329 w 2657256"/>
                          <a:gd name="connsiteY424" fmla="*/ 3196070 h 3370881"/>
                          <a:gd name="connsiteX425" fmla="*/ 528918 w 2657256"/>
                          <a:gd name="connsiteY425" fmla="*/ 3173658 h 3370881"/>
                          <a:gd name="connsiteX426" fmla="*/ 519953 w 2657256"/>
                          <a:gd name="connsiteY426" fmla="*/ 3128834 h 3370881"/>
                          <a:gd name="connsiteX427" fmla="*/ 524435 w 2657256"/>
                          <a:gd name="connsiteY427" fmla="*/ 3101940 h 3370881"/>
                          <a:gd name="connsiteX428" fmla="*/ 528918 w 2657256"/>
                          <a:gd name="connsiteY428" fmla="*/ 3088493 h 3370881"/>
                          <a:gd name="connsiteX429" fmla="*/ 542365 w 2657256"/>
                          <a:gd name="connsiteY429" fmla="*/ 3052634 h 3370881"/>
                          <a:gd name="connsiteX430" fmla="*/ 484094 w 2657256"/>
                          <a:gd name="connsiteY430" fmla="*/ 2886787 h 3370881"/>
                          <a:gd name="connsiteX431" fmla="*/ 443753 w 2657256"/>
                          <a:gd name="connsiteY431" fmla="*/ 2779211 h 3370881"/>
                          <a:gd name="connsiteX432" fmla="*/ 439270 w 2657256"/>
                          <a:gd name="connsiteY432" fmla="*/ 2752317 h 3370881"/>
                          <a:gd name="connsiteX433" fmla="*/ 430306 w 2657256"/>
                          <a:gd name="connsiteY433" fmla="*/ 2716458 h 3370881"/>
                          <a:gd name="connsiteX434" fmla="*/ 425823 w 2657256"/>
                          <a:gd name="connsiteY434" fmla="*/ 2680599 h 3370881"/>
                          <a:gd name="connsiteX435" fmla="*/ 398929 w 2657256"/>
                          <a:gd name="connsiteY435" fmla="*/ 2599917 h 3370881"/>
                          <a:gd name="connsiteX436" fmla="*/ 385482 w 2657256"/>
                          <a:gd name="connsiteY436" fmla="*/ 2568540 h 3370881"/>
                          <a:gd name="connsiteX437" fmla="*/ 381000 w 2657256"/>
                          <a:gd name="connsiteY437" fmla="*/ 2550611 h 3370881"/>
                          <a:gd name="connsiteX438" fmla="*/ 372035 w 2657256"/>
                          <a:gd name="connsiteY438" fmla="*/ 2483376 h 3370881"/>
                          <a:gd name="connsiteX439" fmla="*/ 367553 w 2657256"/>
                          <a:gd name="connsiteY439" fmla="*/ 2469929 h 3370881"/>
                          <a:gd name="connsiteX440" fmla="*/ 407894 w 2657256"/>
                          <a:gd name="connsiteY440" fmla="*/ 2451999 h 3370881"/>
                          <a:gd name="connsiteX441" fmla="*/ 515470 w 2657256"/>
                          <a:gd name="connsiteY441" fmla="*/ 2407176 h 3370881"/>
                          <a:gd name="connsiteX442" fmla="*/ 578223 w 2657256"/>
                          <a:gd name="connsiteY442" fmla="*/ 2353387 h 3370881"/>
                          <a:gd name="connsiteX443" fmla="*/ 587188 w 2657256"/>
                          <a:gd name="connsiteY443" fmla="*/ 2330976 h 3370881"/>
                          <a:gd name="connsiteX444" fmla="*/ 614082 w 2657256"/>
                          <a:gd name="connsiteY444" fmla="*/ 2254776 h 3370881"/>
                          <a:gd name="connsiteX445" fmla="*/ 649941 w 2657256"/>
                          <a:gd name="connsiteY445" fmla="*/ 2200987 h 3370881"/>
                          <a:gd name="connsiteX446" fmla="*/ 690282 w 2657256"/>
                          <a:gd name="connsiteY446" fmla="*/ 2174093 h 3370881"/>
                          <a:gd name="connsiteX447" fmla="*/ 703729 w 2657256"/>
                          <a:gd name="connsiteY447" fmla="*/ 2165129 h 3370881"/>
                          <a:gd name="connsiteX448" fmla="*/ 739588 w 2657256"/>
                          <a:gd name="connsiteY448" fmla="*/ 2147199 h 3370881"/>
                          <a:gd name="connsiteX449" fmla="*/ 708212 w 2657256"/>
                          <a:gd name="connsiteY449" fmla="*/ 2187540 h 3370881"/>
                          <a:gd name="connsiteX450" fmla="*/ 654423 w 2657256"/>
                          <a:gd name="connsiteY450" fmla="*/ 2241329 h 3370881"/>
                          <a:gd name="connsiteX451" fmla="*/ 636494 w 2657256"/>
                          <a:gd name="connsiteY451" fmla="*/ 2259258 h 3370881"/>
                          <a:gd name="connsiteX452" fmla="*/ 614082 w 2657256"/>
                          <a:gd name="connsiteY452" fmla="*/ 2286152 h 3370881"/>
                          <a:gd name="connsiteX453" fmla="*/ 592179 w 2657256"/>
                          <a:gd name="connsiteY453" fmla="*/ 2282347 h 3370881"/>
                          <a:gd name="connsiteX454" fmla="*/ 555980 w 2657256"/>
                          <a:gd name="connsiteY454" fmla="*/ 2313892 h 3370881"/>
                          <a:gd name="connsiteX455" fmla="*/ 524435 w 2657256"/>
                          <a:gd name="connsiteY455" fmla="*/ 2348905 h 3370881"/>
                          <a:gd name="connsiteX456" fmla="*/ 502023 w 2657256"/>
                          <a:gd name="connsiteY456" fmla="*/ 2362352 h 3370881"/>
                          <a:gd name="connsiteX457" fmla="*/ 461682 w 2657256"/>
                          <a:gd name="connsiteY457" fmla="*/ 2389246 h 3370881"/>
                          <a:gd name="connsiteX458" fmla="*/ 448235 w 2657256"/>
                          <a:gd name="connsiteY458" fmla="*/ 2398211 h 3370881"/>
                          <a:gd name="connsiteX459" fmla="*/ 430306 w 2657256"/>
                          <a:gd name="connsiteY459" fmla="*/ 2407176 h 3370881"/>
                          <a:gd name="connsiteX460" fmla="*/ 412376 w 2657256"/>
                          <a:gd name="connsiteY460" fmla="*/ 2420623 h 3370881"/>
                          <a:gd name="connsiteX461" fmla="*/ 389965 w 2657256"/>
                          <a:gd name="connsiteY461" fmla="*/ 2429587 h 3370881"/>
                          <a:gd name="connsiteX462" fmla="*/ 372035 w 2657256"/>
                          <a:gd name="connsiteY462" fmla="*/ 2443034 h 3370881"/>
                          <a:gd name="connsiteX463" fmla="*/ 318247 w 2657256"/>
                          <a:gd name="connsiteY463" fmla="*/ 2474411 h 3370881"/>
                          <a:gd name="connsiteX464" fmla="*/ 304800 w 2657256"/>
                          <a:gd name="connsiteY464" fmla="*/ 2492340 h 3370881"/>
                          <a:gd name="connsiteX465" fmla="*/ 282388 w 2657256"/>
                          <a:gd name="connsiteY465" fmla="*/ 2519234 h 3370881"/>
                          <a:gd name="connsiteX466" fmla="*/ 295835 w 2657256"/>
                          <a:gd name="connsiteY466" fmla="*/ 2815070 h 3370881"/>
                          <a:gd name="connsiteX467" fmla="*/ 300318 w 2657256"/>
                          <a:gd name="connsiteY467" fmla="*/ 2837481 h 3370881"/>
                          <a:gd name="connsiteX468" fmla="*/ 304800 w 2657256"/>
                          <a:gd name="connsiteY468" fmla="*/ 2868858 h 3370881"/>
                          <a:gd name="connsiteX469" fmla="*/ 309282 w 2657256"/>
                          <a:gd name="connsiteY469" fmla="*/ 2927129 h 3370881"/>
                          <a:gd name="connsiteX470" fmla="*/ 322729 w 2657256"/>
                          <a:gd name="connsiteY470" fmla="*/ 2985399 h 3370881"/>
                          <a:gd name="connsiteX471" fmla="*/ 327212 w 2657256"/>
                          <a:gd name="connsiteY471" fmla="*/ 3012293 h 3370881"/>
                          <a:gd name="connsiteX472" fmla="*/ 331694 w 2657256"/>
                          <a:gd name="connsiteY472" fmla="*/ 3043670 h 3370881"/>
                          <a:gd name="connsiteX473" fmla="*/ 345141 w 2657256"/>
                          <a:gd name="connsiteY473" fmla="*/ 3070564 h 3370881"/>
                          <a:gd name="connsiteX474" fmla="*/ 367553 w 2657256"/>
                          <a:gd name="connsiteY474" fmla="*/ 3124352 h 3370881"/>
                          <a:gd name="connsiteX475" fmla="*/ 381000 w 2657256"/>
                          <a:gd name="connsiteY475" fmla="*/ 3182623 h 3370881"/>
                          <a:gd name="connsiteX476" fmla="*/ 389965 w 2657256"/>
                          <a:gd name="connsiteY476" fmla="*/ 3196070 h 3370881"/>
                          <a:gd name="connsiteX477" fmla="*/ 394447 w 2657256"/>
                          <a:gd name="connsiteY477" fmla="*/ 3213999 h 3370881"/>
                          <a:gd name="connsiteX478" fmla="*/ 412376 w 2657256"/>
                          <a:gd name="connsiteY478" fmla="*/ 3245376 h 3370881"/>
                          <a:gd name="connsiteX479" fmla="*/ 416859 w 2657256"/>
                          <a:gd name="connsiteY479" fmla="*/ 3258823 h 3370881"/>
                          <a:gd name="connsiteX480" fmla="*/ 425823 w 2657256"/>
                          <a:gd name="connsiteY480" fmla="*/ 3272270 h 3370881"/>
                          <a:gd name="connsiteX481" fmla="*/ 439270 w 2657256"/>
                          <a:gd name="connsiteY481" fmla="*/ 3303646 h 3370881"/>
                          <a:gd name="connsiteX482" fmla="*/ 439270 w 2657256"/>
                          <a:gd name="connsiteY482" fmla="*/ 3352952 h 3370881"/>
                          <a:gd name="connsiteX483" fmla="*/ 430306 w 2657256"/>
                          <a:gd name="connsiteY483" fmla="*/ 3366399 h 3370881"/>
                          <a:gd name="connsiteX484" fmla="*/ 412376 w 2657256"/>
                          <a:gd name="connsiteY484" fmla="*/ 3370881 h 3370881"/>
                          <a:gd name="connsiteX485" fmla="*/ 295835 w 2657256"/>
                          <a:gd name="connsiteY485" fmla="*/ 3357434 h 3370881"/>
                          <a:gd name="connsiteX486" fmla="*/ 264459 w 2657256"/>
                          <a:gd name="connsiteY486" fmla="*/ 3276752 h 3370881"/>
                          <a:gd name="connsiteX487" fmla="*/ 259976 w 2657256"/>
                          <a:gd name="connsiteY487" fmla="*/ 3240893 h 3370881"/>
                          <a:gd name="connsiteX488" fmla="*/ 246529 w 2657256"/>
                          <a:gd name="connsiteY488" fmla="*/ 3178140 h 3370881"/>
                          <a:gd name="connsiteX489" fmla="*/ 237565 w 2657256"/>
                          <a:gd name="connsiteY489" fmla="*/ 3084011 h 3370881"/>
                          <a:gd name="connsiteX490" fmla="*/ 228600 w 2657256"/>
                          <a:gd name="connsiteY490" fmla="*/ 3057117 h 3370881"/>
                          <a:gd name="connsiteX491" fmla="*/ 219635 w 2657256"/>
                          <a:gd name="connsiteY491" fmla="*/ 3021258 h 3370881"/>
                          <a:gd name="connsiteX492" fmla="*/ 206188 w 2657256"/>
                          <a:gd name="connsiteY492" fmla="*/ 2980917 h 3370881"/>
                          <a:gd name="connsiteX493" fmla="*/ 201706 w 2657256"/>
                          <a:gd name="connsiteY493" fmla="*/ 2949540 h 3370881"/>
                          <a:gd name="connsiteX494" fmla="*/ 197223 w 2657256"/>
                          <a:gd name="connsiteY494" fmla="*/ 2927129 h 3370881"/>
                          <a:gd name="connsiteX495" fmla="*/ 192741 w 2657256"/>
                          <a:gd name="connsiteY495" fmla="*/ 2891270 h 3370881"/>
                          <a:gd name="connsiteX496" fmla="*/ 188259 w 2657256"/>
                          <a:gd name="connsiteY496" fmla="*/ 2850929 h 3370881"/>
                          <a:gd name="connsiteX497" fmla="*/ 179294 w 2657256"/>
                          <a:gd name="connsiteY497" fmla="*/ 2824034 h 3370881"/>
                          <a:gd name="connsiteX498" fmla="*/ 165847 w 2657256"/>
                          <a:gd name="connsiteY498" fmla="*/ 2774729 h 3370881"/>
                          <a:gd name="connsiteX499" fmla="*/ 161365 w 2657256"/>
                          <a:gd name="connsiteY499" fmla="*/ 2747834 h 3370881"/>
                          <a:gd name="connsiteX500" fmla="*/ 156882 w 2657256"/>
                          <a:gd name="connsiteY500" fmla="*/ 2559576 h 3370881"/>
                          <a:gd name="connsiteX501" fmla="*/ 152400 w 2657256"/>
                          <a:gd name="connsiteY501" fmla="*/ 2519234 h 3370881"/>
                          <a:gd name="connsiteX502" fmla="*/ 118035 w 2657256"/>
                          <a:gd name="connsiteY502" fmla="*/ 2400004 h 3370881"/>
                          <a:gd name="connsiteX503" fmla="*/ 117048 w 2657256"/>
                          <a:gd name="connsiteY503" fmla="*/ 2344423 h 3370881"/>
                          <a:gd name="connsiteX504" fmla="*/ 100106 w 2657256"/>
                          <a:gd name="connsiteY504" fmla="*/ 2330976 h 3370881"/>
                          <a:gd name="connsiteX505" fmla="*/ 138953 w 2657256"/>
                          <a:gd name="connsiteY505" fmla="*/ 2313046 h 3370881"/>
                          <a:gd name="connsiteX506" fmla="*/ 152400 w 2657256"/>
                          <a:gd name="connsiteY506" fmla="*/ 2304081 h 3370881"/>
                          <a:gd name="connsiteX507" fmla="*/ 170329 w 2657256"/>
                          <a:gd name="connsiteY507" fmla="*/ 2259258 h 3370881"/>
                          <a:gd name="connsiteX508" fmla="*/ 188259 w 2657256"/>
                          <a:gd name="connsiteY508" fmla="*/ 2223399 h 3370881"/>
                          <a:gd name="connsiteX509" fmla="*/ 206188 w 2657256"/>
                          <a:gd name="connsiteY509" fmla="*/ 2187540 h 3370881"/>
                          <a:gd name="connsiteX510" fmla="*/ 210670 w 2657256"/>
                          <a:gd name="connsiteY510" fmla="*/ 2174093 h 3370881"/>
                          <a:gd name="connsiteX511" fmla="*/ 219635 w 2657256"/>
                          <a:gd name="connsiteY511" fmla="*/ 2115823 h 3370881"/>
                          <a:gd name="connsiteX512" fmla="*/ 210670 w 2657256"/>
                          <a:gd name="connsiteY512" fmla="*/ 1958940 h 3370881"/>
                          <a:gd name="connsiteX513" fmla="*/ 192741 w 2657256"/>
                          <a:gd name="connsiteY513" fmla="*/ 1923081 h 3370881"/>
                          <a:gd name="connsiteX514" fmla="*/ 179294 w 2657256"/>
                          <a:gd name="connsiteY514" fmla="*/ 1891705 h 3370881"/>
                          <a:gd name="connsiteX515" fmla="*/ 165847 w 2657256"/>
                          <a:gd name="connsiteY515" fmla="*/ 1864811 h 3370881"/>
                          <a:gd name="connsiteX516" fmla="*/ 152400 w 2657256"/>
                          <a:gd name="connsiteY516" fmla="*/ 1833434 h 3370881"/>
                          <a:gd name="connsiteX517" fmla="*/ 143435 w 2657256"/>
                          <a:gd name="connsiteY517" fmla="*/ 1819987 h 3370881"/>
                          <a:gd name="connsiteX518" fmla="*/ 107576 w 2657256"/>
                          <a:gd name="connsiteY518" fmla="*/ 1784129 h 3370881"/>
                          <a:gd name="connsiteX519" fmla="*/ 94129 w 2657256"/>
                          <a:gd name="connsiteY519" fmla="*/ 1779646 h 3370881"/>
                          <a:gd name="connsiteX520" fmla="*/ 71718 w 2657256"/>
                          <a:gd name="connsiteY520" fmla="*/ 1770681 h 3370881"/>
                          <a:gd name="connsiteX521" fmla="*/ 58270 w 2657256"/>
                          <a:gd name="connsiteY521" fmla="*/ 1761717 h 3370881"/>
                          <a:gd name="connsiteX522" fmla="*/ 26894 w 2657256"/>
                          <a:gd name="connsiteY522" fmla="*/ 1730340 h 3370881"/>
                          <a:gd name="connsiteX523" fmla="*/ 0 w 2657256"/>
                          <a:gd name="connsiteY523" fmla="*/ 1707929 h 3370881"/>
                          <a:gd name="connsiteX0" fmla="*/ 0 w 2657256"/>
                          <a:gd name="connsiteY0" fmla="*/ 1707929 h 3370881"/>
                          <a:gd name="connsiteX1" fmla="*/ 22412 w 2657256"/>
                          <a:gd name="connsiteY1" fmla="*/ 1698964 h 3370881"/>
                          <a:gd name="connsiteX2" fmla="*/ 31376 w 2657256"/>
                          <a:gd name="connsiteY2" fmla="*/ 1681034 h 3370881"/>
                          <a:gd name="connsiteX3" fmla="*/ 44823 w 2657256"/>
                          <a:gd name="connsiteY3" fmla="*/ 1672070 h 3370881"/>
                          <a:gd name="connsiteX4" fmla="*/ 58270 w 2657256"/>
                          <a:gd name="connsiteY4" fmla="*/ 1654140 h 3370881"/>
                          <a:gd name="connsiteX5" fmla="*/ 76200 w 2657256"/>
                          <a:gd name="connsiteY5" fmla="*/ 1645176 h 3370881"/>
                          <a:gd name="connsiteX6" fmla="*/ 98612 w 2657256"/>
                          <a:gd name="connsiteY6" fmla="*/ 1636211 h 3370881"/>
                          <a:gd name="connsiteX7" fmla="*/ 125506 w 2657256"/>
                          <a:gd name="connsiteY7" fmla="*/ 1627246 h 3370881"/>
                          <a:gd name="connsiteX8" fmla="*/ 152400 w 2657256"/>
                          <a:gd name="connsiteY8" fmla="*/ 1609317 h 3370881"/>
                          <a:gd name="connsiteX9" fmla="*/ 170329 w 2657256"/>
                          <a:gd name="connsiteY9" fmla="*/ 1600352 h 3370881"/>
                          <a:gd name="connsiteX10" fmla="*/ 188259 w 2657256"/>
                          <a:gd name="connsiteY10" fmla="*/ 1582423 h 3370881"/>
                          <a:gd name="connsiteX11" fmla="*/ 228600 w 2657256"/>
                          <a:gd name="connsiteY11" fmla="*/ 1564493 h 3370881"/>
                          <a:gd name="connsiteX12" fmla="*/ 255494 w 2657256"/>
                          <a:gd name="connsiteY12" fmla="*/ 1546564 h 3370881"/>
                          <a:gd name="connsiteX13" fmla="*/ 300318 w 2657256"/>
                          <a:gd name="connsiteY13" fmla="*/ 1524152 h 3370881"/>
                          <a:gd name="connsiteX14" fmla="*/ 313765 w 2657256"/>
                          <a:gd name="connsiteY14" fmla="*/ 1515187 h 3370881"/>
                          <a:gd name="connsiteX15" fmla="*/ 340659 w 2657256"/>
                          <a:gd name="connsiteY15" fmla="*/ 1510705 h 3370881"/>
                          <a:gd name="connsiteX16" fmla="*/ 363070 w 2657256"/>
                          <a:gd name="connsiteY16" fmla="*/ 1506223 h 3370881"/>
                          <a:gd name="connsiteX17" fmla="*/ 389965 w 2657256"/>
                          <a:gd name="connsiteY17" fmla="*/ 1501740 h 3370881"/>
                          <a:gd name="connsiteX18" fmla="*/ 425823 w 2657256"/>
                          <a:gd name="connsiteY18" fmla="*/ 1497258 h 3370881"/>
                          <a:gd name="connsiteX19" fmla="*/ 470647 w 2657256"/>
                          <a:gd name="connsiteY19" fmla="*/ 1488293 h 3370881"/>
                          <a:gd name="connsiteX20" fmla="*/ 515470 w 2657256"/>
                          <a:gd name="connsiteY20" fmla="*/ 1479329 h 3370881"/>
                          <a:gd name="connsiteX21" fmla="*/ 528918 w 2657256"/>
                          <a:gd name="connsiteY21" fmla="*/ 1470364 h 3370881"/>
                          <a:gd name="connsiteX22" fmla="*/ 600635 w 2657256"/>
                          <a:gd name="connsiteY22" fmla="*/ 1456917 h 3370881"/>
                          <a:gd name="connsiteX23" fmla="*/ 690282 w 2657256"/>
                          <a:gd name="connsiteY23" fmla="*/ 1447952 h 3370881"/>
                          <a:gd name="connsiteX24" fmla="*/ 793376 w 2657256"/>
                          <a:gd name="connsiteY24" fmla="*/ 1452434 h 3370881"/>
                          <a:gd name="connsiteX25" fmla="*/ 874059 w 2657256"/>
                          <a:gd name="connsiteY25" fmla="*/ 1465881 h 3370881"/>
                          <a:gd name="connsiteX26" fmla="*/ 914400 w 2657256"/>
                          <a:gd name="connsiteY26" fmla="*/ 1470364 h 3370881"/>
                          <a:gd name="connsiteX27" fmla="*/ 1030941 w 2657256"/>
                          <a:gd name="connsiteY27" fmla="*/ 1483811 h 3370881"/>
                          <a:gd name="connsiteX28" fmla="*/ 1151965 w 2657256"/>
                          <a:gd name="connsiteY28" fmla="*/ 1492776 h 3370881"/>
                          <a:gd name="connsiteX29" fmla="*/ 1281953 w 2657256"/>
                          <a:gd name="connsiteY29" fmla="*/ 1501740 h 3370881"/>
                          <a:gd name="connsiteX30" fmla="*/ 1465729 w 2657256"/>
                          <a:gd name="connsiteY30" fmla="*/ 1497258 h 3370881"/>
                          <a:gd name="connsiteX31" fmla="*/ 1510553 w 2657256"/>
                          <a:gd name="connsiteY31" fmla="*/ 1492776 h 3370881"/>
                          <a:gd name="connsiteX32" fmla="*/ 1582270 w 2657256"/>
                          <a:gd name="connsiteY32" fmla="*/ 1461399 h 3370881"/>
                          <a:gd name="connsiteX33" fmla="*/ 1604682 w 2657256"/>
                          <a:gd name="connsiteY33" fmla="*/ 1456917 h 3370881"/>
                          <a:gd name="connsiteX34" fmla="*/ 1622612 w 2657256"/>
                          <a:gd name="connsiteY34" fmla="*/ 1447952 h 3370881"/>
                          <a:gd name="connsiteX35" fmla="*/ 1645023 w 2657256"/>
                          <a:gd name="connsiteY35" fmla="*/ 1438987 h 3370881"/>
                          <a:gd name="connsiteX36" fmla="*/ 1662953 w 2657256"/>
                          <a:gd name="connsiteY36" fmla="*/ 1425540 h 3370881"/>
                          <a:gd name="connsiteX37" fmla="*/ 1698812 w 2657256"/>
                          <a:gd name="connsiteY37" fmla="*/ 1407611 h 3370881"/>
                          <a:gd name="connsiteX38" fmla="*/ 1739153 w 2657256"/>
                          <a:gd name="connsiteY38" fmla="*/ 1380717 h 3370881"/>
                          <a:gd name="connsiteX39" fmla="*/ 1752600 w 2657256"/>
                          <a:gd name="connsiteY39" fmla="*/ 1367270 h 3370881"/>
                          <a:gd name="connsiteX40" fmla="*/ 1775012 w 2657256"/>
                          <a:gd name="connsiteY40" fmla="*/ 1353823 h 3370881"/>
                          <a:gd name="connsiteX41" fmla="*/ 1797423 w 2657256"/>
                          <a:gd name="connsiteY41" fmla="*/ 1335893 h 3370881"/>
                          <a:gd name="connsiteX42" fmla="*/ 1810870 w 2657256"/>
                          <a:gd name="connsiteY42" fmla="*/ 1304517 h 3370881"/>
                          <a:gd name="connsiteX43" fmla="*/ 1815353 w 2657256"/>
                          <a:gd name="connsiteY43" fmla="*/ 1291070 h 3370881"/>
                          <a:gd name="connsiteX44" fmla="*/ 1801906 w 2657256"/>
                          <a:gd name="connsiteY44" fmla="*/ 1138670 h 3370881"/>
                          <a:gd name="connsiteX45" fmla="*/ 1792941 w 2657256"/>
                          <a:gd name="connsiteY45" fmla="*/ 1125223 h 3370881"/>
                          <a:gd name="connsiteX46" fmla="*/ 1757082 w 2657256"/>
                          <a:gd name="connsiteY46" fmla="*/ 1093846 h 3370881"/>
                          <a:gd name="connsiteX47" fmla="*/ 1730188 w 2657256"/>
                          <a:gd name="connsiteY47" fmla="*/ 1066952 h 3370881"/>
                          <a:gd name="connsiteX48" fmla="*/ 1703294 w 2657256"/>
                          <a:gd name="connsiteY48" fmla="*/ 1049023 h 3370881"/>
                          <a:gd name="connsiteX49" fmla="*/ 1622612 w 2657256"/>
                          <a:gd name="connsiteY49" fmla="*/ 1053505 h 3370881"/>
                          <a:gd name="connsiteX50" fmla="*/ 1595718 w 2657256"/>
                          <a:gd name="connsiteY50" fmla="*/ 1062470 h 3370881"/>
                          <a:gd name="connsiteX51" fmla="*/ 1573306 w 2657256"/>
                          <a:gd name="connsiteY51" fmla="*/ 1066952 h 3370881"/>
                          <a:gd name="connsiteX52" fmla="*/ 1453385 w 2657256"/>
                          <a:gd name="connsiteY52" fmla="*/ 1082761 h 3370881"/>
                          <a:gd name="connsiteX53" fmla="*/ 1326776 w 2657256"/>
                          <a:gd name="connsiteY53" fmla="*/ 1062470 h 3370881"/>
                          <a:gd name="connsiteX54" fmla="*/ 1308847 w 2657256"/>
                          <a:gd name="connsiteY54" fmla="*/ 1057987 h 3370881"/>
                          <a:gd name="connsiteX55" fmla="*/ 1277470 w 2657256"/>
                          <a:gd name="connsiteY55" fmla="*/ 1053505 h 3370881"/>
                          <a:gd name="connsiteX56" fmla="*/ 1259541 w 2657256"/>
                          <a:gd name="connsiteY56" fmla="*/ 1049023 h 3370881"/>
                          <a:gd name="connsiteX57" fmla="*/ 1232647 w 2657256"/>
                          <a:gd name="connsiteY57" fmla="*/ 1044540 h 3370881"/>
                          <a:gd name="connsiteX58" fmla="*/ 1053353 w 2657256"/>
                          <a:gd name="connsiteY58" fmla="*/ 1049023 h 3370881"/>
                          <a:gd name="connsiteX59" fmla="*/ 1035423 w 2657256"/>
                          <a:gd name="connsiteY59" fmla="*/ 1053505 h 3370881"/>
                          <a:gd name="connsiteX60" fmla="*/ 1008529 w 2657256"/>
                          <a:gd name="connsiteY60" fmla="*/ 1057987 h 3370881"/>
                          <a:gd name="connsiteX61" fmla="*/ 995082 w 2657256"/>
                          <a:gd name="connsiteY61" fmla="*/ 1062470 h 3370881"/>
                          <a:gd name="connsiteX62" fmla="*/ 945776 w 2657256"/>
                          <a:gd name="connsiteY62" fmla="*/ 1031093 h 3370881"/>
                          <a:gd name="connsiteX63" fmla="*/ 941294 w 2657256"/>
                          <a:gd name="connsiteY63" fmla="*/ 1017646 h 3370881"/>
                          <a:gd name="connsiteX64" fmla="*/ 932329 w 2657256"/>
                          <a:gd name="connsiteY64" fmla="*/ 919034 h 3370881"/>
                          <a:gd name="connsiteX65" fmla="*/ 914400 w 2657256"/>
                          <a:gd name="connsiteY65" fmla="*/ 901105 h 3370881"/>
                          <a:gd name="connsiteX66" fmla="*/ 918882 w 2657256"/>
                          <a:gd name="connsiteY66" fmla="*/ 869729 h 3370881"/>
                          <a:gd name="connsiteX67" fmla="*/ 941294 w 2657256"/>
                          <a:gd name="connsiteY67" fmla="*/ 865246 h 3370881"/>
                          <a:gd name="connsiteX68" fmla="*/ 959223 w 2657256"/>
                          <a:gd name="connsiteY68" fmla="*/ 851799 h 3370881"/>
                          <a:gd name="connsiteX69" fmla="*/ 990600 w 2657256"/>
                          <a:gd name="connsiteY69" fmla="*/ 847317 h 3370881"/>
                          <a:gd name="connsiteX70" fmla="*/ 1129553 w 2657256"/>
                          <a:gd name="connsiteY70" fmla="*/ 838352 h 3370881"/>
                          <a:gd name="connsiteX71" fmla="*/ 1147482 w 2657256"/>
                          <a:gd name="connsiteY71" fmla="*/ 829387 h 3370881"/>
                          <a:gd name="connsiteX72" fmla="*/ 1178859 w 2657256"/>
                          <a:gd name="connsiteY72" fmla="*/ 806976 h 3370881"/>
                          <a:gd name="connsiteX73" fmla="*/ 1192306 w 2657256"/>
                          <a:gd name="connsiteY73" fmla="*/ 793529 h 3370881"/>
                          <a:gd name="connsiteX74" fmla="*/ 1214718 w 2657256"/>
                          <a:gd name="connsiteY74" fmla="*/ 784564 h 3370881"/>
                          <a:gd name="connsiteX75" fmla="*/ 1241612 w 2657256"/>
                          <a:gd name="connsiteY75" fmla="*/ 771117 h 3370881"/>
                          <a:gd name="connsiteX76" fmla="*/ 1277470 w 2657256"/>
                          <a:gd name="connsiteY76" fmla="*/ 753187 h 3370881"/>
                          <a:gd name="connsiteX77" fmla="*/ 1295400 w 2657256"/>
                          <a:gd name="connsiteY77" fmla="*/ 730776 h 3370881"/>
                          <a:gd name="connsiteX78" fmla="*/ 1317812 w 2657256"/>
                          <a:gd name="connsiteY78" fmla="*/ 708364 h 3370881"/>
                          <a:gd name="connsiteX79" fmla="*/ 1353670 w 2657256"/>
                          <a:gd name="connsiteY79" fmla="*/ 663540 h 3370881"/>
                          <a:gd name="connsiteX80" fmla="*/ 1371600 w 2657256"/>
                          <a:gd name="connsiteY80" fmla="*/ 636646 h 3370881"/>
                          <a:gd name="connsiteX81" fmla="*/ 1380565 w 2657256"/>
                          <a:gd name="connsiteY81" fmla="*/ 596305 h 3370881"/>
                          <a:gd name="connsiteX82" fmla="*/ 1385047 w 2657256"/>
                          <a:gd name="connsiteY82" fmla="*/ 582858 h 3370881"/>
                          <a:gd name="connsiteX83" fmla="*/ 1380565 w 2657256"/>
                          <a:gd name="connsiteY83" fmla="*/ 533552 h 3370881"/>
                          <a:gd name="connsiteX84" fmla="*/ 1367118 w 2657256"/>
                          <a:gd name="connsiteY84" fmla="*/ 524587 h 3370881"/>
                          <a:gd name="connsiteX85" fmla="*/ 1349188 w 2657256"/>
                          <a:gd name="connsiteY85" fmla="*/ 520105 h 3370881"/>
                          <a:gd name="connsiteX86" fmla="*/ 1326776 w 2657256"/>
                          <a:gd name="connsiteY86" fmla="*/ 511140 h 3370881"/>
                          <a:gd name="connsiteX87" fmla="*/ 1281953 w 2657256"/>
                          <a:gd name="connsiteY87" fmla="*/ 515623 h 3370881"/>
                          <a:gd name="connsiteX88" fmla="*/ 1250576 w 2657256"/>
                          <a:gd name="connsiteY88" fmla="*/ 529070 h 3370881"/>
                          <a:gd name="connsiteX89" fmla="*/ 1210235 w 2657256"/>
                          <a:gd name="connsiteY89" fmla="*/ 542517 h 3370881"/>
                          <a:gd name="connsiteX90" fmla="*/ 1183341 w 2657256"/>
                          <a:gd name="connsiteY90" fmla="*/ 555964 h 3370881"/>
                          <a:gd name="connsiteX91" fmla="*/ 1160929 w 2657256"/>
                          <a:gd name="connsiteY91" fmla="*/ 569411 h 3370881"/>
                          <a:gd name="connsiteX92" fmla="*/ 1134035 w 2657256"/>
                          <a:gd name="connsiteY92" fmla="*/ 578376 h 3370881"/>
                          <a:gd name="connsiteX93" fmla="*/ 1111623 w 2657256"/>
                          <a:gd name="connsiteY93" fmla="*/ 587340 h 3370881"/>
                          <a:gd name="connsiteX94" fmla="*/ 1084729 w 2657256"/>
                          <a:gd name="connsiteY94" fmla="*/ 596305 h 3370881"/>
                          <a:gd name="connsiteX95" fmla="*/ 986118 w 2657256"/>
                          <a:gd name="connsiteY95" fmla="*/ 591823 h 3370881"/>
                          <a:gd name="connsiteX96" fmla="*/ 927847 w 2657256"/>
                          <a:gd name="connsiteY96" fmla="*/ 578376 h 3370881"/>
                          <a:gd name="connsiteX97" fmla="*/ 896470 w 2657256"/>
                          <a:gd name="connsiteY97" fmla="*/ 555964 h 3370881"/>
                          <a:gd name="connsiteX98" fmla="*/ 883023 w 2657256"/>
                          <a:gd name="connsiteY98" fmla="*/ 546999 h 3370881"/>
                          <a:gd name="connsiteX99" fmla="*/ 865094 w 2657256"/>
                          <a:gd name="connsiteY99" fmla="*/ 497693 h 3370881"/>
                          <a:gd name="connsiteX100" fmla="*/ 869576 w 2657256"/>
                          <a:gd name="connsiteY100" fmla="*/ 403564 h 3370881"/>
                          <a:gd name="connsiteX101" fmla="*/ 874059 w 2657256"/>
                          <a:gd name="connsiteY101" fmla="*/ 385634 h 3370881"/>
                          <a:gd name="connsiteX102" fmla="*/ 883023 w 2657256"/>
                          <a:gd name="connsiteY102" fmla="*/ 372187 h 3370881"/>
                          <a:gd name="connsiteX103" fmla="*/ 909918 w 2657256"/>
                          <a:gd name="connsiteY103" fmla="*/ 363223 h 3370881"/>
                          <a:gd name="connsiteX104" fmla="*/ 914400 w 2657256"/>
                          <a:gd name="connsiteY104" fmla="*/ 385634 h 3370881"/>
                          <a:gd name="connsiteX105" fmla="*/ 909918 w 2657256"/>
                          <a:gd name="connsiteY105" fmla="*/ 408046 h 3370881"/>
                          <a:gd name="connsiteX106" fmla="*/ 900953 w 2657256"/>
                          <a:gd name="connsiteY106" fmla="*/ 466317 h 3370881"/>
                          <a:gd name="connsiteX107" fmla="*/ 905435 w 2657256"/>
                          <a:gd name="connsiteY107" fmla="*/ 515623 h 3370881"/>
                          <a:gd name="connsiteX108" fmla="*/ 932329 w 2657256"/>
                          <a:gd name="connsiteY108" fmla="*/ 551481 h 3370881"/>
                          <a:gd name="connsiteX109" fmla="*/ 954741 w 2657256"/>
                          <a:gd name="connsiteY109" fmla="*/ 560446 h 3370881"/>
                          <a:gd name="connsiteX110" fmla="*/ 972670 w 2657256"/>
                          <a:gd name="connsiteY110" fmla="*/ 569411 h 3370881"/>
                          <a:gd name="connsiteX111" fmla="*/ 1066800 w 2657256"/>
                          <a:gd name="connsiteY111" fmla="*/ 564929 h 3370881"/>
                          <a:gd name="connsiteX112" fmla="*/ 1111623 w 2657256"/>
                          <a:gd name="connsiteY112" fmla="*/ 551481 h 3370881"/>
                          <a:gd name="connsiteX113" fmla="*/ 1129553 w 2657256"/>
                          <a:gd name="connsiteY113" fmla="*/ 538034 h 3370881"/>
                          <a:gd name="connsiteX114" fmla="*/ 1156447 w 2657256"/>
                          <a:gd name="connsiteY114" fmla="*/ 511140 h 3370881"/>
                          <a:gd name="connsiteX115" fmla="*/ 1160929 w 2657256"/>
                          <a:gd name="connsiteY115" fmla="*/ 493211 h 3370881"/>
                          <a:gd name="connsiteX116" fmla="*/ 1178859 w 2657256"/>
                          <a:gd name="connsiteY116" fmla="*/ 331846 h 3370881"/>
                          <a:gd name="connsiteX117" fmla="*/ 1215315 w 2657256"/>
                          <a:gd name="connsiteY117" fmla="*/ 270289 h 3370881"/>
                          <a:gd name="connsiteX118" fmla="*/ 1214718 w 2657256"/>
                          <a:gd name="connsiteY118" fmla="*/ 367705 h 3370881"/>
                          <a:gd name="connsiteX119" fmla="*/ 1201270 w 2657256"/>
                          <a:gd name="connsiteY119" fmla="*/ 412529 h 3370881"/>
                          <a:gd name="connsiteX120" fmla="*/ 1210235 w 2657256"/>
                          <a:gd name="connsiteY120" fmla="*/ 461834 h 3370881"/>
                          <a:gd name="connsiteX121" fmla="*/ 1214718 w 2657256"/>
                          <a:gd name="connsiteY121" fmla="*/ 475281 h 3370881"/>
                          <a:gd name="connsiteX122" fmla="*/ 1228165 w 2657256"/>
                          <a:gd name="connsiteY122" fmla="*/ 484246 h 3370881"/>
                          <a:gd name="connsiteX123" fmla="*/ 1250576 w 2657256"/>
                          <a:gd name="connsiteY123" fmla="*/ 502176 h 3370881"/>
                          <a:gd name="connsiteX124" fmla="*/ 1317812 w 2657256"/>
                          <a:gd name="connsiteY124" fmla="*/ 497693 h 3370881"/>
                          <a:gd name="connsiteX125" fmla="*/ 1353670 w 2657256"/>
                          <a:gd name="connsiteY125" fmla="*/ 488729 h 3370881"/>
                          <a:gd name="connsiteX126" fmla="*/ 1506070 w 2657256"/>
                          <a:gd name="connsiteY126" fmla="*/ 457352 h 3370881"/>
                          <a:gd name="connsiteX127" fmla="*/ 1550894 w 2657256"/>
                          <a:gd name="connsiteY127" fmla="*/ 430458 h 3370881"/>
                          <a:gd name="connsiteX128" fmla="*/ 1564341 w 2657256"/>
                          <a:gd name="connsiteY128" fmla="*/ 417011 h 3370881"/>
                          <a:gd name="connsiteX129" fmla="*/ 1586753 w 2657256"/>
                          <a:gd name="connsiteY129" fmla="*/ 399081 h 3370881"/>
                          <a:gd name="connsiteX130" fmla="*/ 1595718 w 2657256"/>
                          <a:gd name="connsiteY130" fmla="*/ 381152 h 3370881"/>
                          <a:gd name="connsiteX131" fmla="*/ 1600200 w 2657256"/>
                          <a:gd name="connsiteY131" fmla="*/ 363223 h 3370881"/>
                          <a:gd name="connsiteX132" fmla="*/ 1609165 w 2657256"/>
                          <a:gd name="connsiteY132" fmla="*/ 313917 h 3370881"/>
                          <a:gd name="connsiteX133" fmla="*/ 1537447 w 2657256"/>
                          <a:gd name="connsiteY133" fmla="*/ 188411 h 3370881"/>
                          <a:gd name="connsiteX134" fmla="*/ 1613647 w 2657256"/>
                          <a:gd name="connsiteY134" fmla="*/ 399081 h 3370881"/>
                          <a:gd name="connsiteX135" fmla="*/ 1627094 w 2657256"/>
                          <a:gd name="connsiteY135" fmla="*/ 417011 h 3370881"/>
                          <a:gd name="connsiteX136" fmla="*/ 1658470 w 2657256"/>
                          <a:gd name="connsiteY136" fmla="*/ 412529 h 3370881"/>
                          <a:gd name="connsiteX137" fmla="*/ 1685365 w 2657256"/>
                          <a:gd name="connsiteY137" fmla="*/ 390117 h 3370881"/>
                          <a:gd name="connsiteX138" fmla="*/ 1694329 w 2657256"/>
                          <a:gd name="connsiteY138" fmla="*/ 376670 h 3370881"/>
                          <a:gd name="connsiteX139" fmla="*/ 1734670 w 2657256"/>
                          <a:gd name="connsiteY139" fmla="*/ 354258 h 3370881"/>
                          <a:gd name="connsiteX140" fmla="*/ 1743635 w 2657256"/>
                          <a:gd name="connsiteY140" fmla="*/ 340811 h 3370881"/>
                          <a:gd name="connsiteX141" fmla="*/ 1757082 w 2657256"/>
                          <a:gd name="connsiteY141" fmla="*/ 336329 h 3370881"/>
                          <a:gd name="connsiteX142" fmla="*/ 1808984 w 2657256"/>
                          <a:gd name="connsiteY142" fmla="*/ 249641 h 3370881"/>
                          <a:gd name="connsiteX143" fmla="*/ 1899621 w 2657256"/>
                          <a:gd name="connsiteY143" fmla="*/ 211719 h 3370881"/>
                          <a:gd name="connsiteX144" fmla="*/ 1808984 w 2657256"/>
                          <a:gd name="connsiteY144" fmla="*/ 178521 h 3370881"/>
                          <a:gd name="connsiteX145" fmla="*/ 1772023 w 2657256"/>
                          <a:gd name="connsiteY145" fmla="*/ 77249 h 3370881"/>
                          <a:gd name="connsiteX146" fmla="*/ 1900425 w 2657256"/>
                          <a:gd name="connsiteY146" fmla="*/ 214081 h 3370881"/>
                          <a:gd name="connsiteX147" fmla="*/ 1874221 w 2657256"/>
                          <a:gd name="connsiteY147" fmla="*/ 318698 h 3370881"/>
                          <a:gd name="connsiteX148" fmla="*/ 1788459 w 2657256"/>
                          <a:gd name="connsiteY148" fmla="*/ 367705 h 3370881"/>
                          <a:gd name="connsiteX149" fmla="*/ 1761565 w 2657256"/>
                          <a:gd name="connsiteY149" fmla="*/ 390117 h 3370881"/>
                          <a:gd name="connsiteX150" fmla="*/ 1783976 w 2657256"/>
                          <a:gd name="connsiteY150" fmla="*/ 399081 h 3370881"/>
                          <a:gd name="connsiteX151" fmla="*/ 1878106 w 2657256"/>
                          <a:gd name="connsiteY151" fmla="*/ 390117 h 3370881"/>
                          <a:gd name="connsiteX152" fmla="*/ 1891553 w 2657256"/>
                          <a:gd name="connsiteY152" fmla="*/ 381152 h 3370881"/>
                          <a:gd name="connsiteX153" fmla="*/ 1918447 w 2657256"/>
                          <a:gd name="connsiteY153" fmla="*/ 372187 h 3370881"/>
                          <a:gd name="connsiteX154" fmla="*/ 1940859 w 2657256"/>
                          <a:gd name="connsiteY154" fmla="*/ 358740 h 3370881"/>
                          <a:gd name="connsiteX155" fmla="*/ 1954306 w 2657256"/>
                          <a:gd name="connsiteY155" fmla="*/ 354258 h 3370881"/>
                          <a:gd name="connsiteX156" fmla="*/ 2083304 w 2657256"/>
                          <a:gd name="connsiteY156" fmla="*/ 290281 h 3370881"/>
                          <a:gd name="connsiteX157" fmla="*/ 2166172 w 2657256"/>
                          <a:gd name="connsiteY157" fmla="*/ 215604 h 3370881"/>
                          <a:gd name="connsiteX158" fmla="*/ 2069054 w 2657256"/>
                          <a:gd name="connsiteY158" fmla="*/ 40493 h 3370881"/>
                          <a:gd name="connsiteX159" fmla="*/ 2078225 w 2657256"/>
                          <a:gd name="connsiteY159" fmla="*/ 188681 h 3370881"/>
                          <a:gd name="connsiteX160" fmla="*/ 1999129 w 2657256"/>
                          <a:gd name="connsiteY160" fmla="*/ 358740 h 3370881"/>
                          <a:gd name="connsiteX161" fmla="*/ 1994647 w 2657256"/>
                          <a:gd name="connsiteY161" fmla="*/ 372187 h 3370881"/>
                          <a:gd name="connsiteX162" fmla="*/ 2039470 w 2657256"/>
                          <a:gd name="connsiteY162" fmla="*/ 390117 h 3370881"/>
                          <a:gd name="connsiteX163" fmla="*/ 2115670 w 2657256"/>
                          <a:gd name="connsiteY163" fmla="*/ 390117 h 3370881"/>
                          <a:gd name="connsiteX164" fmla="*/ 2160494 w 2657256"/>
                          <a:gd name="connsiteY164" fmla="*/ 376670 h 3370881"/>
                          <a:gd name="connsiteX165" fmla="*/ 2191870 w 2657256"/>
                          <a:gd name="connsiteY165" fmla="*/ 363223 h 3370881"/>
                          <a:gd name="connsiteX166" fmla="*/ 2205318 w 2657256"/>
                          <a:gd name="connsiteY166" fmla="*/ 358740 h 3370881"/>
                          <a:gd name="connsiteX167" fmla="*/ 2232212 w 2657256"/>
                          <a:gd name="connsiteY167" fmla="*/ 340811 h 3370881"/>
                          <a:gd name="connsiteX168" fmla="*/ 2312894 w 2657256"/>
                          <a:gd name="connsiteY168" fmla="*/ 183929 h 3370881"/>
                          <a:gd name="connsiteX169" fmla="*/ 2339788 w 2657256"/>
                          <a:gd name="connsiteY169" fmla="*/ 151 h 3370881"/>
                          <a:gd name="connsiteX170" fmla="*/ 2357718 w 2657256"/>
                          <a:gd name="connsiteY170" fmla="*/ 215305 h 3370881"/>
                          <a:gd name="connsiteX171" fmla="*/ 2254623 w 2657256"/>
                          <a:gd name="connsiteY171" fmla="*/ 376670 h 3370881"/>
                          <a:gd name="connsiteX172" fmla="*/ 2245659 w 2657256"/>
                          <a:gd name="connsiteY172" fmla="*/ 390117 h 3370881"/>
                          <a:gd name="connsiteX173" fmla="*/ 2254623 w 2657256"/>
                          <a:gd name="connsiteY173" fmla="*/ 403564 h 3370881"/>
                          <a:gd name="connsiteX174" fmla="*/ 2353235 w 2657256"/>
                          <a:gd name="connsiteY174" fmla="*/ 399081 h 3370881"/>
                          <a:gd name="connsiteX175" fmla="*/ 2366682 w 2657256"/>
                          <a:gd name="connsiteY175" fmla="*/ 394599 h 3370881"/>
                          <a:gd name="connsiteX176" fmla="*/ 2389094 w 2657256"/>
                          <a:gd name="connsiteY176" fmla="*/ 390117 h 3370881"/>
                          <a:gd name="connsiteX177" fmla="*/ 2424953 w 2657256"/>
                          <a:gd name="connsiteY177" fmla="*/ 367705 h 3370881"/>
                          <a:gd name="connsiteX178" fmla="*/ 2528047 w 2657256"/>
                          <a:gd name="connsiteY178" fmla="*/ 292700 h 3370881"/>
                          <a:gd name="connsiteX179" fmla="*/ 2541495 w 2657256"/>
                          <a:gd name="connsiteY179" fmla="*/ 62906 h 3370881"/>
                          <a:gd name="connsiteX180" fmla="*/ 2591304 w 2657256"/>
                          <a:gd name="connsiteY180" fmla="*/ 214081 h 3370881"/>
                          <a:gd name="connsiteX181" fmla="*/ 2612315 w 2657256"/>
                          <a:gd name="connsiteY181" fmla="*/ 290907 h 3370881"/>
                          <a:gd name="connsiteX182" fmla="*/ 2650863 w 2657256"/>
                          <a:gd name="connsiteY182" fmla="*/ 344994 h 3370881"/>
                          <a:gd name="connsiteX183" fmla="*/ 2465294 w 2657256"/>
                          <a:gd name="connsiteY183" fmla="*/ 399081 h 3370881"/>
                          <a:gd name="connsiteX184" fmla="*/ 2442882 w 2657256"/>
                          <a:gd name="connsiteY184" fmla="*/ 403564 h 3370881"/>
                          <a:gd name="connsiteX185" fmla="*/ 2398059 w 2657256"/>
                          <a:gd name="connsiteY185" fmla="*/ 417011 h 3370881"/>
                          <a:gd name="connsiteX186" fmla="*/ 2375647 w 2657256"/>
                          <a:gd name="connsiteY186" fmla="*/ 425976 h 3370881"/>
                          <a:gd name="connsiteX187" fmla="*/ 2357718 w 2657256"/>
                          <a:gd name="connsiteY187" fmla="*/ 430458 h 3370881"/>
                          <a:gd name="connsiteX188" fmla="*/ 2344270 w 2657256"/>
                          <a:gd name="connsiteY188" fmla="*/ 461834 h 3370881"/>
                          <a:gd name="connsiteX189" fmla="*/ 2353235 w 2657256"/>
                          <a:gd name="connsiteY189" fmla="*/ 502176 h 3370881"/>
                          <a:gd name="connsiteX190" fmla="*/ 2362200 w 2657256"/>
                          <a:gd name="connsiteY190" fmla="*/ 515623 h 3370881"/>
                          <a:gd name="connsiteX191" fmla="*/ 2344270 w 2657256"/>
                          <a:gd name="connsiteY191" fmla="*/ 587340 h 3370881"/>
                          <a:gd name="connsiteX192" fmla="*/ 2321859 w 2657256"/>
                          <a:gd name="connsiteY192" fmla="*/ 614234 h 3370881"/>
                          <a:gd name="connsiteX193" fmla="*/ 2308412 w 2657256"/>
                          <a:gd name="connsiteY193" fmla="*/ 636646 h 3370881"/>
                          <a:gd name="connsiteX194" fmla="*/ 2281518 w 2657256"/>
                          <a:gd name="connsiteY194" fmla="*/ 641129 h 3370881"/>
                          <a:gd name="connsiteX195" fmla="*/ 2259106 w 2657256"/>
                          <a:gd name="connsiteY195" fmla="*/ 636646 h 3370881"/>
                          <a:gd name="connsiteX196" fmla="*/ 2277035 w 2657256"/>
                          <a:gd name="connsiteY196" fmla="*/ 578376 h 3370881"/>
                          <a:gd name="connsiteX197" fmla="*/ 2290482 w 2657256"/>
                          <a:gd name="connsiteY197" fmla="*/ 542517 h 3370881"/>
                          <a:gd name="connsiteX198" fmla="*/ 2286000 w 2657256"/>
                          <a:gd name="connsiteY198" fmla="*/ 506658 h 3370881"/>
                          <a:gd name="connsiteX199" fmla="*/ 2245659 w 2657256"/>
                          <a:gd name="connsiteY199" fmla="*/ 448387 h 3370881"/>
                          <a:gd name="connsiteX200" fmla="*/ 2200835 w 2657256"/>
                          <a:gd name="connsiteY200" fmla="*/ 430458 h 3370881"/>
                          <a:gd name="connsiteX201" fmla="*/ 2169459 w 2657256"/>
                          <a:gd name="connsiteY201" fmla="*/ 425976 h 3370881"/>
                          <a:gd name="connsiteX202" fmla="*/ 2102223 w 2657256"/>
                          <a:gd name="connsiteY202" fmla="*/ 430458 h 3370881"/>
                          <a:gd name="connsiteX203" fmla="*/ 2084294 w 2657256"/>
                          <a:gd name="connsiteY203" fmla="*/ 439423 h 3370881"/>
                          <a:gd name="connsiteX204" fmla="*/ 2070847 w 2657256"/>
                          <a:gd name="connsiteY204" fmla="*/ 443905 h 3370881"/>
                          <a:gd name="connsiteX205" fmla="*/ 2061882 w 2657256"/>
                          <a:gd name="connsiteY205" fmla="*/ 461834 h 3370881"/>
                          <a:gd name="connsiteX206" fmla="*/ 2034988 w 2657256"/>
                          <a:gd name="connsiteY206" fmla="*/ 475281 h 3370881"/>
                          <a:gd name="connsiteX207" fmla="*/ 1783976 w 2657256"/>
                          <a:gd name="connsiteY207" fmla="*/ 479764 h 3370881"/>
                          <a:gd name="connsiteX208" fmla="*/ 1766047 w 2657256"/>
                          <a:gd name="connsiteY208" fmla="*/ 488729 h 3370881"/>
                          <a:gd name="connsiteX209" fmla="*/ 1703294 w 2657256"/>
                          <a:gd name="connsiteY209" fmla="*/ 506658 h 3370881"/>
                          <a:gd name="connsiteX210" fmla="*/ 1689847 w 2657256"/>
                          <a:gd name="connsiteY210" fmla="*/ 511140 h 3370881"/>
                          <a:gd name="connsiteX211" fmla="*/ 1676400 w 2657256"/>
                          <a:gd name="connsiteY211" fmla="*/ 520105 h 3370881"/>
                          <a:gd name="connsiteX212" fmla="*/ 1649506 w 2657256"/>
                          <a:gd name="connsiteY212" fmla="*/ 529070 h 3370881"/>
                          <a:gd name="connsiteX213" fmla="*/ 1636059 w 2657256"/>
                          <a:gd name="connsiteY213" fmla="*/ 538034 h 3370881"/>
                          <a:gd name="connsiteX214" fmla="*/ 1622612 w 2657256"/>
                          <a:gd name="connsiteY214" fmla="*/ 551481 h 3370881"/>
                          <a:gd name="connsiteX215" fmla="*/ 1609165 w 2657256"/>
                          <a:gd name="connsiteY215" fmla="*/ 555964 h 3370881"/>
                          <a:gd name="connsiteX216" fmla="*/ 1577788 w 2657256"/>
                          <a:gd name="connsiteY216" fmla="*/ 587340 h 3370881"/>
                          <a:gd name="connsiteX217" fmla="*/ 1568823 w 2657256"/>
                          <a:gd name="connsiteY217" fmla="*/ 600787 h 3370881"/>
                          <a:gd name="connsiteX218" fmla="*/ 1555376 w 2657256"/>
                          <a:gd name="connsiteY218" fmla="*/ 614234 h 3370881"/>
                          <a:gd name="connsiteX219" fmla="*/ 1524000 w 2657256"/>
                          <a:gd name="connsiteY219" fmla="*/ 654576 h 3370881"/>
                          <a:gd name="connsiteX220" fmla="*/ 1519518 w 2657256"/>
                          <a:gd name="connsiteY220" fmla="*/ 668023 h 3370881"/>
                          <a:gd name="connsiteX221" fmla="*/ 1528482 w 2657256"/>
                          <a:gd name="connsiteY221" fmla="*/ 708364 h 3370881"/>
                          <a:gd name="connsiteX222" fmla="*/ 1537447 w 2657256"/>
                          <a:gd name="connsiteY222" fmla="*/ 721811 h 3370881"/>
                          <a:gd name="connsiteX223" fmla="*/ 1568823 w 2657256"/>
                          <a:gd name="connsiteY223" fmla="*/ 712846 h 3370881"/>
                          <a:gd name="connsiteX224" fmla="*/ 1600200 w 2657256"/>
                          <a:gd name="connsiteY224" fmla="*/ 712846 h 3370881"/>
                          <a:gd name="connsiteX225" fmla="*/ 1631576 w 2657256"/>
                          <a:gd name="connsiteY225" fmla="*/ 690434 h 3370881"/>
                          <a:gd name="connsiteX226" fmla="*/ 1645023 w 2657256"/>
                          <a:gd name="connsiteY226" fmla="*/ 676987 h 3370881"/>
                          <a:gd name="connsiteX227" fmla="*/ 1685365 w 2657256"/>
                          <a:gd name="connsiteY227" fmla="*/ 645611 h 3370881"/>
                          <a:gd name="connsiteX228" fmla="*/ 1716741 w 2657256"/>
                          <a:gd name="connsiteY228" fmla="*/ 614234 h 3370881"/>
                          <a:gd name="connsiteX229" fmla="*/ 1748118 w 2657256"/>
                          <a:gd name="connsiteY229" fmla="*/ 596305 h 3370881"/>
                          <a:gd name="connsiteX230" fmla="*/ 1761565 w 2657256"/>
                          <a:gd name="connsiteY230" fmla="*/ 591823 h 3370881"/>
                          <a:gd name="connsiteX231" fmla="*/ 1779494 w 2657256"/>
                          <a:gd name="connsiteY231" fmla="*/ 582858 h 3370881"/>
                          <a:gd name="connsiteX232" fmla="*/ 1815353 w 2657256"/>
                          <a:gd name="connsiteY232" fmla="*/ 573893 h 3370881"/>
                          <a:gd name="connsiteX233" fmla="*/ 2030506 w 2657256"/>
                          <a:gd name="connsiteY233" fmla="*/ 578376 h 3370881"/>
                          <a:gd name="connsiteX234" fmla="*/ 2017059 w 2657256"/>
                          <a:gd name="connsiteY234" fmla="*/ 600787 h 3370881"/>
                          <a:gd name="connsiteX235" fmla="*/ 1981200 w 2657256"/>
                          <a:gd name="connsiteY235" fmla="*/ 636646 h 3370881"/>
                          <a:gd name="connsiteX236" fmla="*/ 1967753 w 2657256"/>
                          <a:gd name="connsiteY236" fmla="*/ 650093 h 3370881"/>
                          <a:gd name="connsiteX237" fmla="*/ 1936376 w 2657256"/>
                          <a:gd name="connsiteY237" fmla="*/ 690434 h 3370881"/>
                          <a:gd name="connsiteX238" fmla="*/ 1905000 w 2657256"/>
                          <a:gd name="connsiteY238" fmla="*/ 717329 h 3370881"/>
                          <a:gd name="connsiteX239" fmla="*/ 1860176 w 2657256"/>
                          <a:gd name="connsiteY239" fmla="*/ 735258 h 3370881"/>
                          <a:gd name="connsiteX240" fmla="*/ 1788459 w 2657256"/>
                          <a:gd name="connsiteY240" fmla="*/ 744223 h 3370881"/>
                          <a:gd name="connsiteX241" fmla="*/ 1846729 w 2657256"/>
                          <a:gd name="connsiteY241" fmla="*/ 802493 h 3370881"/>
                          <a:gd name="connsiteX242" fmla="*/ 1913965 w 2657256"/>
                          <a:gd name="connsiteY242" fmla="*/ 829387 h 3370881"/>
                          <a:gd name="connsiteX243" fmla="*/ 1922929 w 2657256"/>
                          <a:gd name="connsiteY243" fmla="*/ 842834 h 3370881"/>
                          <a:gd name="connsiteX244" fmla="*/ 1967753 w 2657256"/>
                          <a:gd name="connsiteY244" fmla="*/ 883176 h 3370881"/>
                          <a:gd name="connsiteX245" fmla="*/ 1981200 w 2657256"/>
                          <a:gd name="connsiteY245" fmla="*/ 896623 h 3370881"/>
                          <a:gd name="connsiteX246" fmla="*/ 1994647 w 2657256"/>
                          <a:gd name="connsiteY246" fmla="*/ 905587 h 3370881"/>
                          <a:gd name="connsiteX247" fmla="*/ 2021541 w 2657256"/>
                          <a:gd name="connsiteY247" fmla="*/ 927999 h 3370881"/>
                          <a:gd name="connsiteX248" fmla="*/ 2030506 w 2657256"/>
                          <a:gd name="connsiteY248" fmla="*/ 941446 h 3370881"/>
                          <a:gd name="connsiteX249" fmla="*/ 2057400 w 2657256"/>
                          <a:gd name="connsiteY249" fmla="*/ 968340 h 3370881"/>
                          <a:gd name="connsiteX250" fmla="*/ 2088776 w 2657256"/>
                          <a:gd name="connsiteY250" fmla="*/ 1013164 h 3370881"/>
                          <a:gd name="connsiteX251" fmla="*/ 2115670 w 2657256"/>
                          <a:gd name="connsiteY251" fmla="*/ 1057987 h 3370881"/>
                          <a:gd name="connsiteX252" fmla="*/ 2120153 w 2657256"/>
                          <a:gd name="connsiteY252" fmla="*/ 1089364 h 3370881"/>
                          <a:gd name="connsiteX253" fmla="*/ 2138082 w 2657256"/>
                          <a:gd name="connsiteY253" fmla="*/ 1143152 h 3370881"/>
                          <a:gd name="connsiteX254" fmla="*/ 2147047 w 2657256"/>
                          <a:gd name="connsiteY254" fmla="*/ 1196940 h 3370881"/>
                          <a:gd name="connsiteX255" fmla="*/ 2151529 w 2657256"/>
                          <a:gd name="connsiteY255" fmla="*/ 1210387 h 3370881"/>
                          <a:gd name="connsiteX256" fmla="*/ 2156012 w 2657256"/>
                          <a:gd name="connsiteY256" fmla="*/ 1228317 h 3370881"/>
                          <a:gd name="connsiteX257" fmla="*/ 2173941 w 2657256"/>
                          <a:gd name="connsiteY257" fmla="*/ 1295552 h 3370881"/>
                          <a:gd name="connsiteX258" fmla="*/ 2182906 w 2657256"/>
                          <a:gd name="connsiteY258" fmla="*/ 1313481 h 3370881"/>
                          <a:gd name="connsiteX259" fmla="*/ 2187388 w 2657256"/>
                          <a:gd name="connsiteY259" fmla="*/ 1331411 h 3370881"/>
                          <a:gd name="connsiteX260" fmla="*/ 2214282 w 2657256"/>
                          <a:gd name="connsiteY260" fmla="*/ 1385199 h 3370881"/>
                          <a:gd name="connsiteX261" fmla="*/ 2218765 w 2657256"/>
                          <a:gd name="connsiteY261" fmla="*/ 1403129 h 3370881"/>
                          <a:gd name="connsiteX262" fmla="*/ 2223247 w 2657256"/>
                          <a:gd name="connsiteY262" fmla="*/ 1430023 h 3370881"/>
                          <a:gd name="connsiteX263" fmla="*/ 2236694 w 2657256"/>
                          <a:gd name="connsiteY263" fmla="*/ 1456917 h 3370881"/>
                          <a:gd name="connsiteX264" fmla="*/ 2241176 w 2657256"/>
                          <a:gd name="connsiteY264" fmla="*/ 1577940 h 3370881"/>
                          <a:gd name="connsiteX265" fmla="*/ 2245659 w 2657256"/>
                          <a:gd name="connsiteY265" fmla="*/ 1595870 h 3370881"/>
                          <a:gd name="connsiteX266" fmla="*/ 2236694 w 2657256"/>
                          <a:gd name="connsiteY266" fmla="*/ 1694481 h 3370881"/>
                          <a:gd name="connsiteX267" fmla="*/ 2227729 w 2657256"/>
                          <a:gd name="connsiteY267" fmla="*/ 1716893 h 3370881"/>
                          <a:gd name="connsiteX268" fmla="*/ 2223247 w 2657256"/>
                          <a:gd name="connsiteY268" fmla="*/ 1730340 h 3370881"/>
                          <a:gd name="connsiteX269" fmla="*/ 2235341 w 2657256"/>
                          <a:gd name="connsiteY269" fmla="*/ 1788611 h 3370881"/>
                          <a:gd name="connsiteX270" fmla="*/ 2230689 w 2657256"/>
                          <a:gd name="connsiteY270" fmla="*/ 1823963 h 3370881"/>
                          <a:gd name="connsiteX271" fmla="*/ 2226207 w 2657256"/>
                          <a:gd name="connsiteY271" fmla="*/ 1824470 h 3370881"/>
                          <a:gd name="connsiteX272" fmla="*/ 2208278 w 2657256"/>
                          <a:gd name="connsiteY272" fmla="*/ 1869293 h 3370881"/>
                          <a:gd name="connsiteX273" fmla="*/ 2195168 w 2657256"/>
                          <a:gd name="connsiteY273" fmla="*/ 1882740 h 3370881"/>
                          <a:gd name="connsiteX274" fmla="*/ 2203458 w 2657256"/>
                          <a:gd name="connsiteY274" fmla="*/ 1918938 h 3370881"/>
                          <a:gd name="connsiteX275" fmla="*/ 2204134 w 2657256"/>
                          <a:gd name="connsiteY275" fmla="*/ 1949806 h 3370881"/>
                          <a:gd name="connsiteX276" fmla="*/ 2226545 w 2657256"/>
                          <a:gd name="connsiteY276" fmla="*/ 1954627 h 3370881"/>
                          <a:gd name="connsiteX277" fmla="*/ 2241176 w 2657256"/>
                          <a:gd name="connsiteY277" fmla="*/ 2012729 h 3370881"/>
                          <a:gd name="connsiteX278" fmla="*/ 2263588 w 2657256"/>
                          <a:gd name="connsiteY278" fmla="*/ 2057552 h 3370881"/>
                          <a:gd name="connsiteX279" fmla="*/ 2286000 w 2657256"/>
                          <a:gd name="connsiteY279" fmla="*/ 2084446 h 3370881"/>
                          <a:gd name="connsiteX280" fmla="*/ 2299447 w 2657256"/>
                          <a:gd name="connsiteY280" fmla="*/ 2124787 h 3370881"/>
                          <a:gd name="connsiteX281" fmla="*/ 2321859 w 2657256"/>
                          <a:gd name="connsiteY281" fmla="*/ 2151681 h 3370881"/>
                          <a:gd name="connsiteX282" fmla="*/ 2344270 w 2657256"/>
                          <a:gd name="connsiteY282" fmla="*/ 2205470 h 3370881"/>
                          <a:gd name="connsiteX283" fmla="*/ 2348753 w 2657256"/>
                          <a:gd name="connsiteY283" fmla="*/ 2223399 h 3370881"/>
                          <a:gd name="connsiteX284" fmla="*/ 2366682 w 2657256"/>
                          <a:gd name="connsiteY284" fmla="*/ 2263740 h 3370881"/>
                          <a:gd name="connsiteX285" fmla="*/ 2375647 w 2657256"/>
                          <a:gd name="connsiteY285" fmla="*/ 2286152 h 3370881"/>
                          <a:gd name="connsiteX286" fmla="*/ 2380129 w 2657256"/>
                          <a:gd name="connsiteY286" fmla="*/ 2308564 h 3370881"/>
                          <a:gd name="connsiteX287" fmla="*/ 2389094 w 2657256"/>
                          <a:gd name="connsiteY287" fmla="*/ 2335458 h 3370881"/>
                          <a:gd name="connsiteX288" fmla="*/ 2393576 w 2657256"/>
                          <a:gd name="connsiteY288" fmla="*/ 2380281 h 3370881"/>
                          <a:gd name="connsiteX289" fmla="*/ 2398059 w 2657256"/>
                          <a:gd name="connsiteY289" fmla="*/ 2393729 h 3370881"/>
                          <a:gd name="connsiteX290" fmla="*/ 2419794 w 2657256"/>
                          <a:gd name="connsiteY290" fmla="*/ 2447517 h 3370881"/>
                          <a:gd name="connsiteX291" fmla="*/ 2427343 w 2657256"/>
                          <a:gd name="connsiteY291" fmla="*/ 2564058 h 3370881"/>
                          <a:gd name="connsiteX292" fmla="*/ 2389094 w 2657256"/>
                          <a:gd name="connsiteY292" fmla="*/ 2837481 h 3370881"/>
                          <a:gd name="connsiteX293" fmla="*/ 2380129 w 2657256"/>
                          <a:gd name="connsiteY293" fmla="*/ 2859893 h 3370881"/>
                          <a:gd name="connsiteX294" fmla="*/ 2357718 w 2657256"/>
                          <a:gd name="connsiteY294" fmla="*/ 2913681 h 3370881"/>
                          <a:gd name="connsiteX295" fmla="*/ 2348753 w 2657256"/>
                          <a:gd name="connsiteY295" fmla="*/ 2936093 h 3370881"/>
                          <a:gd name="connsiteX296" fmla="*/ 2339788 w 2657256"/>
                          <a:gd name="connsiteY296" fmla="*/ 2971952 h 3370881"/>
                          <a:gd name="connsiteX297" fmla="*/ 2326341 w 2657256"/>
                          <a:gd name="connsiteY297" fmla="*/ 2994364 h 3370881"/>
                          <a:gd name="connsiteX298" fmla="*/ 2317376 w 2657256"/>
                          <a:gd name="connsiteY298" fmla="*/ 3025740 h 3370881"/>
                          <a:gd name="connsiteX299" fmla="*/ 2303929 w 2657256"/>
                          <a:gd name="connsiteY299" fmla="*/ 3048152 h 3370881"/>
                          <a:gd name="connsiteX300" fmla="*/ 2290482 w 2657256"/>
                          <a:gd name="connsiteY300" fmla="*/ 3079529 h 3370881"/>
                          <a:gd name="connsiteX301" fmla="*/ 2272553 w 2657256"/>
                          <a:gd name="connsiteY301" fmla="*/ 3084011 h 3370881"/>
                          <a:gd name="connsiteX302" fmla="*/ 2259106 w 2657256"/>
                          <a:gd name="connsiteY302" fmla="*/ 3088493 h 3370881"/>
                          <a:gd name="connsiteX303" fmla="*/ 2241176 w 2657256"/>
                          <a:gd name="connsiteY303" fmla="*/ 3092976 h 3370881"/>
                          <a:gd name="connsiteX304" fmla="*/ 2209800 w 2657256"/>
                          <a:gd name="connsiteY304" fmla="*/ 3101940 h 3370881"/>
                          <a:gd name="connsiteX305" fmla="*/ 2205318 w 2657256"/>
                          <a:gd name="connsiteY305" fmla="*/ 3039187 h 3370881"/>
                          <a:gd name="connsiteX306" fmla="*/ 2218765 w 2657256"/>
                          <a:gd name="connsiteY306" fmla="*/ 3021258 h 3370881"/>
                          <a:gd name="connsiteX307" fmla="*/ 2245659 w 2657256"/>
                          <a:gd name="connsiteY307" fmla="*/ 2971952 h 3370881"/>
                          <a:gd name="connsiteX308" fmla="*/ 2268070 w 2657256"/>
                          <a:gd name="connsiteY308" fmla="*/ 2945058 h 3370881"/>
                          <a:gd name="connsiteX309" fmla="*/ 2298550 w 2657256"/>
                          <a:gd name="connsiteY309" fmla="*/ 2568540 h 3370881"/>
                          <a:gd name="connsiteX310" fmla="*/ 2284986 w 2657256"/>
                          <a:gd name="connsiteY310" fmla="*/ 2532681 h 3370881"/>
                          <a:gd name="connsiteX311" fmla="*/ 2293273 w 2657256"/>
                          <a:gd name="connsiteY311" fmla="*/ 2496653 h 3370881"/>
                          <a:gd name="connsiteX312" fmla="*/ 2278152 w 2657256"/>
                          <a:gd name="connsiteY312" fmla="*/ 2475178 h 3370881"/>
                          <a:gd name="connsiteX313" fmla="*/ 2245659 w 2657256"/>
                          <a:gd name="connsiteY313" fmla="*/ 2389247 h 3370881"/>
                          <a:gd name="connsiteX314" fmla="*/ 2195507 w 2657256"/>
                          <a:gd name="connsiteY314" fmla="*/ 2241328 h 3370881"/>
                          <a:gd name="connsiteX315" fmla="*/ 2083786 w 2657256"/>
                          <a:gd name="connsiteY315" fmla="*/ 2040300 h 3370881"/>
                          <a:gd name="connsiteX316" fmla="*/ 2048773 w 2657256"/>
                          <a:gd name="connsiteY316" fmla="*/ 2017971 h 3370881"/>
                          <a:gd name="connsiteX317" fmla="*/ 2074314 w 2657256"/>
                          <a:gd name="connsiteY317" fmla="*/ 2011967 h 3370881"/>
                          <a:gd name="connsiteX318" fmla="*/ 2034988 w 2657256"/>
                          <a:gd name="connsiteY318" fmla="*/ 2003764 h 3370881"/>
                          <a:gd name="connsiteX319" fmla="*/ 2026023 w 2657256"/>
                          <a:gd name="connsiteY319" fmla="*/ 2026176 h 3370881"/>
                          <a:gd name="connsiteX320" fmla="*/ 2021541 w 2657256"/>
                          <a:gd name="connsiteY320" fmla="*/ 2039623 h 3370881"/>
                          <a:gd name="connsiteX321" fmla="*/ 1999129 w 2657256"/>
                          <a:gd name="connsiteY321" fmla="*/ 2053070 h 3370881"/>
                          <a:gd name="connsiteX322" fmla="*/ 1990165 w 2657256"/>
                          <a:gd name="connsiteY322" fmla="*/ 2070999 h 3370881"/>
                          <a:gd name="connsiteX323" fmla="*/ 1967753 w 2657256"/>
                          <a:gd name="connsiteY323" fmla="*/ 2106858 h 3370881"/>
                          <a:gd name="connsiteX324" fmla="*/ 1981200 w 2657256"/>
                          <a:gd name="connsiteY324" fmla="*/ 2223399 h 3370881"/>
                          <a:gd name="connsiteX325" fmla="*/ 1994647 w 2657256"/>
                          <a:gd name="connsiteY325" fmla="*/ 2254776 h 3370881"/>
                          <a:gd name="connsiteX326" fmla="*/ 2003612 w 2657256"/>
                          <a:gd name="connsiteY326" fmla="*/ 2272705 h 3370881"/>
                          <a:gd name="connsiteX327" fmla="*/ 2026023 w 2657256"/>
                          <a:gd name="connsiteY327" fmla="*/ 2304081 h 3370881"/>
                          <a:gd name="connsiteX328" fmla="*/ 2043953 w 2657256"/>
                          <a:gd name="connsiteY328" fmla="*/ 2348905 h 3370881"/>
                          <a:gd name="connsiteX329" fmla="*/ 2061882 w 2657256"/>
                          <a:gd name="connsiteY329" fmla="*/ 2371317 h 3370881"/>
                          <a:gd name="connsiteX330" fmla="*/ 2088776 w 2657256"/>
                          <a:gd name="connsiteY330" fmla="*/ 2434070 h 3370881"/>
                          <a:gd name="connsiteX331" fmla="*/ 2102223 w 2657256"/>
                          <a:gd name="connsiteY331" fmla="*/ 2465446 h 3370881"/>
                          <a:gd name="connsiteX332" fmla="*/ 2106706 w 2657256"/>
                          <a:gd name="connsiteY332" fmla="*/ 2496823 h 3370881"/>
                          <a:gd name="connsiteX333" fmla="*/ 2124635 w 2657256"/>
                          <a:gd name="connsiteY333" fmla="*/ 2559576 h 3370881"/>
                          <a:gd name="connsiteX334" fmla="*/ 2138082 w 2657256"/>
                          <a:gd name="connsiteY334" fmla="*/ 2649223 h 3370881"/>
                          <a:gd name="connsiteX335" fmla="*/ 2147047 w 2657256"/>
                          <a:gd name="connsiteY335" fmla="*/ 2685081 h 3370881"/>
                          <a:gd name="connsiteX336" fmla="*/ 2151529 w 2657256"/>
                          <a:gd name="connsiteY336" fmla="*/ 2716458 h 3370881"/>
                          <a:gd name="connsiteX337" fmla="*/ 2160494 w 2657256"/>
                          <a:gd name="connsiteY337" fmla="*/ 2770246 h 3370881"/>
                          <a:gd name="connsiteX338" fmla="*/ 2156012 w 2657256"/>
                          <a:gd name="connsiteY338" fmla="*/ 2962987 h 3370881"/>
                          <a:gd name="connsiteX339" fmla="*/ 2138082 w 2657256"/>
                          <a:gd name="connsiteY339" fmla="*/ 3043670 h 3370881"/>
                          <a:gd name="connsiteX340" fmla="*/ 2133600 w 2657256"/>
                          <a:gd name="connsiteY340" fmla="*/ 3061599 h 3370881"/>
                          <a:gd name="connsiteX341" fmla="*/ 2120153 w 2657256"/>
                          <a:gd name="connsiteY341" fmla="*/ 3079529 h 3370881"/>
                          <a:gd name="connsiteX342" fmla="*/ 2111188 w 2657256"/>
                          <a:gd name="connsiteY342" fmla="*/ 3106423 h 3370881"/>
                          <a:gd name="connsiteX343" fmla="*/ 2088776 w 2657256"/>
                          <a:gd name="connsiteY343" fmla="*/ 3137799 h 3370881"/>
                          <a:gd name="connsiteX344" fmla="*/ 2075329 w 2657256"/>
                          <a:gd name="connsiteY344" fmla="*/ 3164693 h 3370881"/>
                          <a:gd name="connsiteX345" fmla="*/ 2061882 w 2657256"/>
                          <a:gd name="connsiteY345" fmla="*/ 3169176 h 3370881"/>
                          <a:gd name="connsiteX346" fmla="*/ 2021541 w 2657256"/>
                          <a:gd name="connsiteY346" fmla="*/ 3164693 h 3370881"/>
                          <a:gd name="connsiteX347" fmla="*/ 2012576 w 2657256"/>
                          <a:gd name="connsiteY347" fmla="*/ 3119870 h 3370881"/>
                          <a:gd name="connsiteX348" fmla="*/ 2048435 w 2657256"/>
                          <a:gd name="connsiteY348" fmla="*/ 3021258 h 3370881"/>
                          <a:gd name="connsiteX349" fmla="*/ 2048435 w 2657256"/>
                          <a:gd name="connsiteY349" fmla="*/ 3021258 h 3370881"/>
                          <a:gd name="connsiteX350" fmla="*/ 2061882 w 2657256"/>
                          <a:gd name="connsiteY350" fmla="*/ 2967470 h 3370881"/>
                          <a:gd name="connsiteX351" fmla="*/ 2070847 w 2657256"/>
                          <a:gd name="connsiteY351" fmla="*/ 2882305 h 3370881"/>
                          <a:gd name="connsiteX352" fmla="*/ 2066365 w 2657256"/>
                          <a:gd name="connsiteY352" fmla="*/ 2725423 h 3370881"/>
                          <a:gd name="connsiteX353" fmla="*/ 2043953 w 2657256"/>
                          <a:gd name="connsiteY353" fmla="*/ 2649223 h 3370881"/>
                          <a:gd name="connsiteX354" fmla="*/ 2030506 w 2657256"/>
                          <a:gd name="connsiteY354" fmla="*/ 2622329 h 3370881"/>
                          <a:gd name="connsiteX355" fmla="*/ 2017059 w 2657256"/>
                          <a:gd name="connsiteY355" fmla="*/ 2581987 h 3370881"/>
                          <a:gd name="connsiteX356" fmla="*/ 1981200 w 2657256"/>
                          <a:gd name="connsiteY356" fmla="*/ 2514752 h 3370881"/>
                          <a:gd name="connsiteX357" fmla="*/ 1972235 w 2657256"/>
                          <a:gd name="connsiteY357" fmla="*/ 2501305 h 3370881"/>
                          <a:gd name="connsiteX358" fmla="*/ 1958788 w 2657256"/>
                          <a:gd name="connsiteY358" fmla="*/ 2478893 h 3370881"/>
                          <a:gd name="connsiteX359" fmla="*/ 1905000 w 2657256"/>
                          <a:gd name="connsiteY359" fmla="*/ 2398211 h 3370881"/>
                          <a:gd name="connsiteX360" fmla="*/ 1882588 w 2657256"/>
                          <a:gd name="connsiteY360" fmla="*/ 2357870 h 3370881"/>
                          <a:gd name="connsiteX361" fmla="*/ 1869141 w 2657256"/>
                          <a:gd name="connsiteY361" fmla="*/ 2339940 h 3370881"/>
                          <a:gd name="connsiteX362" fmla="*/ 1806388 w 2657256"/>
                          <a:gd name="connsiteY362" fmla="*/ 2313046 h 3370881"/>
                          <a:gd name="connsiteX363" fmla="*/ 1779494 w 2657256"/>
                          <a:gd name="connsiteY363" fmla="*/ 2304081 h 3370881"/>
                          <a:gd name="connsiteX364" fmla="*/ 1752600 w 2657256"/>
                          <a:gd name="connsiteY364" fmla="*/ 2299599 h 3370881"/>
                          <a:gd name="connsiteX365" fmla="*/ 1680882 w 2657256"/>
                          <a:gd name="connsiteY365" fmla="*/ 2277187 h 3370881"/>
                          <a:gd name="connsiteX366" fmla="*/ 1719025 w 2657256"/>
                          <a:gd name="connsiteY366" fmla="*/ 2281331 h 3370881"/>
                          <a:gd name="connsiteX367" fmla="*/ 1756997 w 2657256"/>
                          <a:gd name="connsiteY367" fmla="*/ 2289450 h 3370881"/>
                          <a:gd name="connsiteX368" fmla="*/ 1656440 w 2657256"/>
                          <a:gd name="connsiteY368" fmla="*/ 2298583 h 3370881"/>
                          <a:gd name="connsiteX369" fmla="*/ 1537447 w 2657256"/>
                          <a:gd name="connsiteY369" fmla="*/ 2329960 h 3370881"/>
                          <a:gd name="connsiteX370" fmla="*/ 1571993 w 2657256"/>
                          <a:gd name="connsiteY370" fmla="*/ 2317957 h 3370881"/>
                          <a:gd name="connsiteX371" fmla="*/ 1509707 w 2657256"/>
                          <a:gd name="connsiteY371" fmla="*/ 2338926 h 3370881"/>
                          <a:gd name="connsiteX372" fmla="*/ 1500444 w 2657256"/>
                          <a:gd name="connsiteY372" fmla="*/ 2355271 h 3370881"/>
                          <a:gd name="connsiteX373" fmla="*/ 1402678 w 2657256"/>
                          <a:gd name="connsiteY373" fmla="*/ 2339641 h 3370881"/>
                          <a:gd name="connsiteX374" fmla="*/ 1322892 w 2657256"/>
                          <a:gd name="connsiteY374" fmla="*/ 2336952 h 3370881"/>
                          <a:gd name="connsiteX375" fmla="*/ 1199384 w 2657256"/>
                          <a:gd name="connsiteY375" fmla="*/ 2307041 h 3370881"/>
                          <a:gd name="connsiteX376" fmla="*/ 1066800 w 2657256"/>
                          <a:gd name="connsiteY376" fmla="*/ 2272705 h 3370881"/>
                          <a:gd name="connsiteX377" fmla="*/ 1030941 w 2657256"/>
                          <a:gd name="connsiteY377" fmla="*/ 2263740 h 3370881"/>
                          <a:gd name="connsiteX378" fmla="*/ 986118 w 2657256"/>
                          <a:gd name="connsiteY378" fmla="*/ 2241329 h 3370881"/>
                          <a:gd name="connsiteX379" fmla="*/ 968188 w 2657256"/>
                          <a:gd name="connsiteY379" fmla="*/ 2232364 h 3370881"/>
                          <a:gd name="connsiteX380" fmla="*/ 936812 w 2657256"/>
                          <a:gd name="connsiteY380" fmla="*/ 2214434 h 3370881"/>
                          <a:gd name="connsiteX381" fmla="*/ 905435 w 2657256"/>
                          <a:gd name="connsiteY381" fmla="*/ 2196505 h 3370881"/>
                          <a:gd name="connsiteX382" fmla="*/ 869576 w 2657256"/>
                          <a:gd name="connsiteY382" fmla="*/ 2209952 h 3370881"/>
                          <a:gd name="connsiteX383" fmla="*/ 856129 w 2657256"/>
                          <a:gd name="connsiteY383" fmla="*/ 2227881 h 3370881"/>
                          <a:gd name="connsiteX384" fmla="*/ 815788 w 2657256"/>
                          <a:gd name="connsiteY384" fmla="*/ 2268223 h 3370881"/>
                          <a:gd name="connsiteX385" fmla="*/ 788894 w 2657256"/>
                          <a:gd name="connsiteY385" fmla="*/ 2290634 h 3370881"/>
                          <a:gd name="connsiteX386" fmla="*/ 762000 w 2657256"/>
                          <a:gd name="connsiteY386" fmla="*/ 2313046 h 3370881"/>
                          <a:gd name="connsiteX387" fmla="*/ 753035 w 2657256"/>
                          <a:gd name="connsiteY387" fmla="*/ 2326493 h 3370881"/>
                          <a:gd name="connsiteX388" fmla="*/ 735106 w 2657256"/>
                          <a:gd name="connsiteY388" fmla="*/ 2339940 h 3370881"/>
                          <a:gd name="connsiteX389" fmla="*/ 712694 w 2657256"/>
                          <a:gd name="connsiteY389" fmla="*/ 2362352 h 3370881"/>
                          <a:gd name="connsiteX390" fmla="*/ 694765 w 2657256"/>
                          <a:gd name="connsiteY390" fmla="*/ 2375799 h 3370881"/>
                          <a:gd name="connsiteX391" fmla="*/ 681318 w 2657256"/>
                          <a:gd name="connsiteY391" fmla="*/ 2393729 h 3370881"/>
                          <a:gd name="connsiteX392" fmla="*/ 667870 w 2657256"/>
                          <a:gd name="connsiteY392" fmla="*/ 2402693 h 3370881"/>
                          <a:gd name="connsiteX393" fmla="*/ 623047 w 2657256"/>
                          <a:gd name="connsiteY393" fmla="*/ 2443034 h 3370881"/>
                          <a:gd name="connsiteX394" fmla="*/ 600635 w 2657256"/>
                          <a:gd name="connsiteY394" fmla="*/ 2474411 h 3370881"/>
                          <a:gd name="connsiteX395" fmla="*/ 587188 w 2657256"/>
                          <a:gd name="connsiteY395" fmla="*/ 2514752 h 3370881"/>
                          <a:gd name="connsiteX396" fmla="*/ 582706 w 2657256"/>
                          <a:gd name="connsiteY396" fmla="*/ 2546129 h 3370881"/>
                          <a:gd name="connsiteX397" fmla="*/ 596153 w 2657256"/>
                          <a:gd name="connsiteY397" fmla="*/ 2635776 h 3370881"/>
                          <a:gd name="connsiteX398" fmla="*/ 600635 w 2657256"/>
                          <a:gd name="connsiteY398" fmla="*/ 2653705 h 3370881"/>
                          <a:gd name="connsiteX399" fmla="*/ 609600 w 2657256"/>
                          <a:gd name="connsiteY399" fmla="*/ 2671634 h 3370881"/>
                          <a:gd name="connsiteX400" fmla="*/ 614082 w 2657256"/>
                          <a:gd name="connsiteY400" fmla="*/ 2689564 h 3370881"/>
                          <a:gd name="connsiteX401" fmla="*/ 623047 w 2657256"/>
                          <a:gd name="connsiteY401" fmla="*/ 2711976 h 3370881"/>
                          <a:gd name="connsiteX402" fmla="*/ 627529 w 2657256"/>
                          <a:gd name="connsiteY402" fmla="*/ 2734387 h 3370881"/>
                          <a:gd name="connsiteX403" fmla="*/ 640976 w 2657256"/>
                          <a:gd name="connsiteY403" fmla="*/ 2765764 h 3370881"/>
                          <a:gd name="connsiteX404" fmla="*/ 645459 w 2657256"/>
                          <a:gd name="connsiteY404" fmla="*/ 2779211 h 3370881"/>
                          <a:gd name="connsiteX405" fmla="*/ 658906 w 2657256"/>
                          <a:gd name="connsiteY405" fmla="*/ 2801623 h 3370881"/>
                          <a:gd name="connsiteX406" fmla="*/ 676835 w 2657256"/>
                          <a:gd name="connsiteY406" fmla="*/ 2864376 h 3370881"/>
                          <a:gd name="connsiteX407" fmla="*/ 690282 w 2657256"/>
                          <a:gd name="connsiteY407" fmla="*/ 2895752 h 3370881"/>
                          <a:gd name="connsiteX408" fmla="*/ 699247 w 2657256"/>
                          <a:gd name="connsiteY408" fmla="*/ 2940576 h 3370881"/>
                          <a:gd name="connsiteX409" fmla="*/ 703729 w 2657256"/>
                          <a:gd name="connsiteY409" fmla="*/ 2967470 h 3370881"/>
                          <a:gd name="connsiteX410" fmla="*/ 717176 w 2657256"/>
                          <a:gd name="connsiteY410" fmla="*/ 2994364 h 3370881"/>
                          <a:gd name="connsiteX411" fmla="*/ 735106 w 2657256"/>
                          <a:gd name="connsiteY411" fmla="*/ 3052634 h 3370881"/>
                          <a:gd name="connsiteX412" fmla="*/ 739588 w 2657256"/>
                          <a:gd name="connsiteY412" fmla="*/ 3079529 h 3370881"/>
                          <a:gd name="connsiteX413" fmla="*/ 762000 w 2657256"/>
                          <a:gd name="connsiteY413" fmla="*/ 3142281 h 3370881"/>
                          <a:gd name="connsiteX414" fmla="*/ 766482 w 2657256"/>
                          <a:gd name="connsiteY414" fmla="*/ 3231929 h 3370881"/>
                          <a:gd name="connsiteX415" fmla="*/ 770965 w 2657256"/>
                          <a:gd name="connsiteY415" fmla="*/ 3254340 h 3370881"/>
                          <a:gd name="connsiteX416" fmla="*/ 775447 w 2657256"/>
                          <a:gd name="connsiteY416" fmla="*/ 3285717 h 3370881"/>
                          <a:gd name="connsiteX417" fmla="*/ 748553 w 2657256"/>
                          <a:gd name="connsiteY417" fmla="*/ 3335023 h 3370881"/>
                          <a:gd name="connsiteX418" fmla="*/ 721659 w 2657256"/>
                          <a:gd name="connsiteY418" fmla="*/ 3343987 h 3370881"/>
                          <a:gd name="connsiteX419" fmla="*/ 708212 w 2657256"/>
                          <a:gd name="connsiteY419" fmla="*/ 3348470 h 3370881"/>
                          <a:gd name="connsiteX420" fmla="*/ 623047 w 2657256"/>
                          <a:gd name="connsiteY420" fmla="*/ 3330540 h 3370881"/>
                          <a:gd name="connsiteX421" fmla="*/ 609600 w 2657256"/>
                          <a:gd name="connsiteY421" fmla="*/ 3308129 h 3370881"/>
                          <a:gd name="connsiteX422" fmla="*/ 591670 w 2657256"/>
                          <a:gd name="connsiteY422" fmla="*/ 3267787 h 3370881"/>
                          <a:gd name="connsiteX423" fmla="*/ 560294 w 2657256"/>
                          <a:gd name="connsiteY423" fmla="*/ 3209517 h 3370881"/>
                          <a:gd name="connsiteX424" fmla="*/ 551329 w 2657256"/>
                          <a:gd name="connsiteY424" fmla="*/ 3196070 h 3370881"/>
                          <a:gd name="connsiteX425" fmla="*/ 528918 w 2657256"/>
                          <a:gd name="connsiteY425" fmla="*/ 3173658 h 3370881"/>
                          <a:gd name="connsiteX426" fmla="*/ 519953 w 2657256"/>
                          <a:gd name="connsiteY426" fmla="*/ 3128834 h 3370881"/>
                          <a:gd name="connsiteX427" fmla="*/ 524435 w 2657256"/>
                          <a:gd name="connsiteY427" fmla="*/ 3101940 h 3370881"/>
                          <a:gd name="connsiteX428" fmla="*/ 528918 w 2657256"/>
                          <a:gd name="connsiteY428" fmla="*/ 3088493 h 3370881"/>
                          <a:gd name="connsiteX429" fmla="*/ 542365 w 2657256"/>
                          <a:gd name="connsiteY429" fmla="*/ 3052634 h 3370881"/>
                          <a:gd name="connsiteX430" fmla="*/ 484094 w 2657256"/>
                          <a:gd name="connsiteY430" fmla="*/ 2886787 h 3370881"/>
                          <a:gd name="connsiteX431" fmla="*/ 443753 w 2657256"/>
                          <a:gd name="connsiteY431" fmla="*/ 2779211 h 3370881"/>
                          <a:gd name="connsiteX432" fmla="*/ 439270 w 2657256"/>
                          <a:gd name="connsiteY432" fmla="*/ 2752317 h 3370881"/>
                          <a:gd name="connsiteX433" fmla="*/ 430306 w 2657256"/>
                          <a:gd name="connsiteY433" fmla="*/ 2716458 h 3370881"/>
                          <a:gd name="connsiteX434" fmla="*/ 425823 w 2657256"/>
                          <a:gd name="connsiteY434" fmla="*/ 2680599 h 3370881"/>
                          <a:gd name="connsiteX435" fmla="*/ 398929 w 2657256"/>
                          <a:gd name="connsiteY435" fmla="*/ 2599917 h 3370881"/>
                          <a:gd name="connsiteX436" fmla="*/ 385482 w 2657256"/>
                          <a:gd name="connsiteY436" fmla="*/ 2568540 h 3370881"/>
                          <a:gd name="connsiteX437" fmla="*/ 381000 w 2657256"/>
                          <a:gd name="connsiteY437" fmla="*/ 2550611 h 3370881"/>
                          <a:gd name="connsiteX438" fmla="*/ 372035 w 2657256"/>
                          <a:gd name="connsiteY438" fmla="*/ 2483376 h 3370881"/>
                          <a:gd name="connsiteX439" fmla="*/ 367553 w 2657256"/>
                          <a:gd name="connsiteY439" fmla="*/ 2469929 h 3370881"/>
                          <a:gd name="connsiteX440" fmla="*/ 407894 w 2657256"/>
                          <a:gd name="connsiteY440" fmla="*/ 2451999 h 3370881"/>
                          <a:gd name="connsiteX441" fmla="*/ 515470 w 2657256"/>
                          <a:gd name="connsiteY441" fmla="*/ 2407176 h 3370881"/>
                          <a:gd name="connsiteX442" fmla="*/ 578223 w 2657256"/>
                          <a:gd name="connsiteY442" fmla="*/ 2353387 h 3370881"/>
                          <a:gd name="connsiteX443" fmla="*/ 587188 w 2657256"/>
                          <a:gd name="connsiteY443" fmla="*/ 2330976 h 3370881"/>
                          <a:gd name="connsiteX444" fmla="*/ 614082 w 2657256"/>
                          <a:gd name="connsiteY444" fmla="*/ 2254776 h 3370881"/>
                          <a:gd name="connsiteX445" fmla="*/ 649941 w 2657256"/>
                          <a:gd name="connsiteY445" fmla="*/ 2200987 h 3370881"/>
                          <a:gd name="connsiteX446" fmla="*/ 690282 w 2657256"/>
                          <a:gd name="connsiteY446" fmla="*/ 2174093 h 3370881"/>
                          <a:gd name="connsiteX447" fmla="*/ 703729 w 2657256"/>
                          <a:gd name="connsiteY447" fmla="*/ 2165129 h 3370881"/>
                          <a:gd name="connsiteX448" fmla="*/ 739588 w 2657256"/>
                          <a:gd name="connsiteY448" fmla="*/ 2147199 h 3370881"/>
                          <a:gd name="connsiteX449" fmla="*/ 708212 w 2657256"/>
                          <a:gd name="connsiteY449" fmla="*/ 2187540 h 3370881"/>
                          <a:gd name="connsiteX450" fmla="*/ 654423 w 2657256"/>
                          <a:gd name="connsiteY450" fmla="*/ 2241329 h 3370881"/>
                          <a:gd name="connsiteX451" fmla="*/ 636494 w 2657256"/>
                          <a:gd name="connsiteY451" fmla="*/ 2259258 h 3370881"/>
                          <a:gd name="connsiteX452" fmla="*/ 614082 w 2657256"/>
                          <a:gd name="connsiteY452" fmla="*/ 2286152 h 3370881"/>
                          <a:gd name="connsiteX453" fmla="*/ 592179 w 2657256"/>
                          <a:gd name="connsiteY453" fmla="*/ 2282347 h 3370881"/>
                          <a:gd name="connsiteX454" fmla="*/ 555980 w 2657256"/>
                          <a:gd name="connsiteY454" fmla="*/ 2313892 h 3370881"/>
                          <a:gd name="connsiteX455" fmla="*/ 524435 w 2657256"/>
                          <a:gd name="connsiteY455" fmla="*/ 2348905 h 3370881"/>
                          <a:gd name="connsiteX456" fmla="*/ 502023 w 2657256"/>
                          <a:gd name="connsiteY456" fmla="*/ 2362352 h 3370881"/>
                          <a:gd name="connsiteX457" fmla="*/ 461682 w 2657256"/>
                          <a:gd name="connsiteY457" fmla="*/ 2389246 h 3370881"/>
                          <a:gd name="connsiteX458" fmla="*/ 448235 w 2657256"/>
                          <a:gd name="connsiteY458" fmla="*/ 2398211 h 3370881"/>
                          <a:gd name="connsiteX459" fmla="*/ 430306 w 2657256"/>
                          <a:gd name="connsiteY459" fmla="*/ 2407176 h 3370881"/>
                          <a:gd name="connsiteX460" fmla="*/ 412376 w 2657256"/>
                          <a:gd name="connsiteY460" fmla="*/ 2420623 h 3370881"/>
                          <a:gd name="connsiteX461" fmla="*/ 389965 w 2657256"/>
                          <a:gd name="connsiteY461" fmla="*/ 2429587 h 3370881"/>
                          <a:gd name="connsiteX462" fmla="*/ 372035 w 2657256"/>
                          <a:gd name="connsiteY462" fmla="*/ 2443034 h 3370881"/>
                          <a:gd name="connsiteX463" fmla="*/ 318247 w 2657256"/>
                          <a:gd name="connsiteY463" fmla="*/ 2474411 h 3370881"/>
                          <a:gd name="connsiteX464" fmla="*/ 304800 w 2657256"/>
                          <a:gd name="connsiteY464" fmla="*/ 2492340 h 3370881"/>
                          <a:gd name="connsiteX465" fmla="*/ 282388 w 2657256"/>
                          <a:gd name="connsiteY465" fmla="*/ 2519234 h 3370881"/>
                          <a:gd name="connsiteX466" fmla="*/ 295835 w 2657256"/>
                          <a:gd name="connsiteY466" fmla="*/ 2815070 h 3370881"/>
                          <a:gd name="connsiteX467" fmla="*/ 300318 w 2657256"/>
                          <a:gd name="connsiteY467" fmla="*/ 2837481 h 3370881"/>
                          <a:gd name="connsiteX468" fmla="*/ 304800 w 2657256"/>
                          <a:gd name="connsiteY468" fmla="*/ 2868858 h 3370881"/>
                          <a:gd name="connsiteX469" fmla="*/ 309282 w 2657256"/>
                          <a:gd name="connsiteY469" fmla="*/ 2927129 h 3370881"/>
                          <a:gd name="connsiteX470" fmla="*/ 322729 w 2657256"/>
                          <a:gd name="connsiteY470" fmla="*/ 2985399 h 3370881"/>
                          <a:gd name="connsiteX471" fmla="*/ 327212 w 2657256"/>
                          <a:gd name="connsiteY471" fmla="*/ 3012293 h 3370881"/>
                          <a:gd name="connsiteX472" fmla="*/ 331694 w 2657256"/>
                          <a:gd name="connsiteY472" fmla="*/ 3043670 h 3370881"/>
                          <a:gd name="connsiteX473" fmla="*/ 345141 w 2657256"/>
                          <a:gd name="connsiteY473" fmla="*/ 3070564 h 3370881"/>
                          <a:gd name="connsiteX474" fmla="*/ 367553 w 2657256"/>
                          <a:gd name="connsiteY474" fmla="*/ 3124352 h 3370881"/>
                          <a:gd name="connsiteX475" fmla="*/ 381000 w 2657256"/>
                          <a:gd name="connsiteY475" fmla="*/ 3182623 h 3370881"/>
                          <a:gd name="connsiteX476" fmla="*/ 389965 w 2657256"/>
                          <a:gd name="connsiteY476" fmla="*/ 3196070 h 3370881"/>
                          <a:gd name="connsiteX477" fmla="*/ 394447 w 2657256"/>
                          <a:gd name="connsiteY477" fmla="*/ 3213999 h 3370881"/>
                          <a:gd name="connsiteX478" fmla="*/ 412376 w 2657256"/>
                          <a:gd name="connsiteY478" fmla="*/ 3245376 h 3370881"/>
                          <a:gd name="connsiteX479" fmla="*/ 416859 w 2657256"/>
                          <a:gd name="connsiteY479" fmla="*/ 3258823 h 3370881"/>
                          <a:gd name="connsiteX480" fmla="*/ 425823 w 2657256"/>
                          <a:gd name="connsiteY480" fmla="*/ 3272270 h 3370881"/>
                          <a:gd name="connsiteX481" fmla="*/ 439270 w 2657256"/>
                          <a:gd name="connsiteY481" fmla="*/ 3303646 h 3370881"/>
                          <a:gd name="connsiteX482" fmla="*/ 439270 w 2657256"/>
                          <a:gd name="connsiteY482" fmla="*/ 3352952 h 3370881"/>
                          <a:gd name="connsiteX483" fmla="*/ 430306 w 2657256"/>
                          <a:gd name="connsiteY483" fmla="*/ 3366399 h 3370881"/>
                          <a:gd name="connsiteX484" fmla="*/ 412376 w 2657256"/>
                          <a:gd name="connsiteY484" fmla="*/ 3370881 h 3370881"/>
                          <a:gd name="connsiteX485" fmla="*/ 295835 w 2657256"/>
                          <a:gd name="connsiteY485" fmla="*/ 3357434 h 3370881"/>
                          <a:gd name="connsiteX486" fmla="*/ 264459 w 2657256"/>
                          <a:gd name="connsiteY486" fmla="*/ 3276752 h 3370881"/>
                          <a:gd name="connsiteX487" fmla="*/ 259976 w 2657256"/>
                          <a:gd name="connsiteY487" fmla="*/ 3240893 h 3370881"/>
                          <a:gd name="connsiteX488" fmla="*/ 246529 w 2657256"/>
                          <a:gd name="connsiteY488" fmla="*/ 3178140 h 3370881"/>
                          <a:gd name="connsiteX489" fmla="*/ 237565 w 2657256"/>
                          <a:gd name="connsiteY489" fmla="*/ 3084011 h 3370881"/>
                          <a:gd name="connsiteX490" fmla="*/ 228600 w 2657256"/>
                          <a:gd name="connsiteY490" fmla="*/ 3057117 h 3370881"/>
                          <a:gd name="connsiteX491" fmla="*/ 219635 w 2657256"/>
                          <a:gd name="connsiteY491" fmla="*/ 3021258 h 3370881"/>
                          <a:gd name="connsiteX492" fmla="*/ 206188 w 2657256"/>
                          <a:gd name="connsiteY492" fmla="*/ 2980917 h 3370881"/>
                          <a:gd name="connsiteX493" fmla="*/ 201706 w 2657256"/>
                          <a:gd name="connsiteY493" fmla="*/ 2949540 h 3370881"/>
                          <a:gd name="connsiteX494" fmla="*/ 197223 w 2657256"/>
                          <a:gd name="connsiteY494" fmla="*/ 2927129 h 3370881"/>
                          <a:gd name="connsiteX495" fmla="*/ 192741 w 2657256"/>
                          <a:gd name="connsiteY495" fmla="*/ 2891270 h 3370881"/>
                          <a:gd name="connsiteX496" fmla="*/ 188259 w 2657256"/>
                          <a:gd name="connsiteY496" fmla="*/ 2850929 h 3370881"/>
                          <a:gd name="connsiteX497" fmla="*/ 179294 w 2657256"/>
                          <a:gd name="connsiteY497" fmla="*/ 2824034 h 3370881"/>
                          <a:gd name="connsiteX498" fmla="*/ 165847 w 2657256"/>
                          <a:gd name="connsiteY498" fmla="*/ 2774729 h 3370881"/>
                          <a:gd name="connsiteX499" fmla="*/ 161365 w 2657256"/>
                          <a:gd name="connsiteY499" fmla="*/ 2747834 h 3370881"/>
                          <a:gd name="connsiteX500" fmla="*/ 156882 w 2657256"/>
                          <a:gd name="connsiteY500" fmla="*/ 2559576 h 3370881"/>
                          <a:gd name="connsiteX501" fmla="*/ 152400 w 2657256"/>
                          <a:gd name="connsiteY501" fmla="*/ 2519234 h 3370881"/>
                          <a:gd name="connsiteX502" fmla="*/ 118035 w 2657256"/>
                          <a:gd name="connsiteY502" fmla="*/ 2400004 h 3370881"/>
                          <a:gd name="connsiteX503" fmla="*/ 117048 w 2657256"/>
                          <a:gd name="connsiteY503" fmla="*/ 2344423 h 3370881"/>
                          <a:gd name="connsiteX504" fmla="*/ 100106 w 2657256"/>
                          <a:gd name="connsiteY504" fmla="*/ 2330976 h 3370881"/>
                          <a:gd name="connsiteX505" fmla="*/ 138953 w 2657256"/>
                          <a:gd name="connsiteY505" fmla="*/ 2313046 h 3370881"/>
                          <a:gd name="connsiteX506" fmla="*/ 152400 w 2657256"/>
                          <a:gd name="connsiteY506" fmla="*/ 2304081 h 3370881"/>
                          <a:gd name="connsiteX507" fmla="*/ 170329 w 2657256"/>
                          <a:gd name="connsiteY507" fmla="*/ 2259258 h 3370881"/>
                          <a:gd name="connsiteX508" fmla="*/ 188259 w 2657256"/>
                          <a:gd name="connsiteY508" fmla="*/ 2223399 h 3370881"/>
                          <a:gd name="connsiteX509" fmla="*/ 206188 w 2657256"/>
                          <a:gd name="connsiteY509" fmla="*/ 2187540 h 3370881"/>
                          <a:gd name="connsiteX510" fmla="*/ 210670 w 2657256"/>
                          <a:gd name="connsiteY510" fmla="*/ 2174093 h 3370881"/>
                          <a:gd name="connsiteX511" fmla="*/ 219635 w 2657256"/>
                          <a:gd name="connsiteY511" fmla="*/ 2115823 h 3370881"/>
                          <a:gd name="connsiteX512" fmla="*/ 210670 w 2657256"/>
                          <a:gd name="connsiteY512" fmla="*/ 1958940 h 3370881"/>
                          <a:gd name="connsiteX513" fmla="*/ 192741 w 2657256"/>
                          <a:gd name="connsiteY513" fmla="*/ 1923081 h 3370881"/>
                          <a:gd name="connsiteX514" fmla="*/ 179294 w 2657256"/>
                          <a:gd name="connsiteY514" fmla="*/ 1891705 h 3370881"/>
                          <a:gd name="connsiteX515" fmla="*/ 165847 w 2657256"/>
                          <a:gd name="connsiteY515" fmla="*/ 1864811 h 3370881"/>
                          <a:gd name="connsiteX516" fmla="*/ 152400 w 2657256"/>
                          <a:gd name="connsiteY516" fmla="*/ 1833434 h 3370881"/>
                          <a:gd name="connsiteX517" fmla="*/ 143435 w 2657256"/>
                          <a:gd name="connsiteY517" fmla="*/ 1819987 h 3370881"/>
                          <a:gd name="connsiteX518" fmla="*/ 107576 w 2657256"/>
                          <a:gd name="connsiteY518" fmla="*/ 1784129 h 3370881"/>
                          <a:gd name="connsiteX519" fmla="*/ 94129 w 2657256"/>
                          <a:gd name="connsiteY519" fmla="*/ 1779646 h 3370881"/>
                          <a:gd name="connsiteX520" fmla="*/ 71718 w 2657256"/>
                          <a:gd name="connsiteY520" fmla="*/ 1770681 h 3370881"/>
                          <a:gd name="connsiteX521" fmla="*/ 58270 w 2657256"/>
                          <a:gd name="connsiteY521" fmla="*/ 1761717 h 3370881"/>
                          <a:gd name="connsiteX522" fmla="*/ 26894 w 2657256"/>
                          <a:gd name="connsiteY522" fmla="*/ 1730340 h 3370881"/>
                          <a:gd name="connsiteX523" fmla="*/ 0 w 2657256"/>
                          <a:gd name="connsiteY523" fmla="*/ 1707929 h 3370881"/>
                          <a:gd name="connsiteX0" fmla="*/ 0 w 2657256"/>
                          <a:gd name="connsiteY0" fmla="*/ 1707929 h 3370881"/>
                          <a:gd name="connsiteX1" fmla="*/ 22412 w 2657256"/>
                          <a:gd name="connsiteY1" fmla="*/ 1698964 h 3370881"/>
                          <a:gd name="connsiteX2" fmla="*/ 31376 w 2657256"/>
                          <a:gd name="connsiteY2" fmla="*/ 1681034 h 3370881"/>
                          <a:gd name="connsiteX3" fmla="*/ 44823 w 2657256"/>
                          <a:gd name="connsiteY3" fmla="*/ 1672070 h 3370881"/>
                          <a:gd name="connsiteX4" fmla="*/ 58270 w 2657256"/>
                          <a:gd name="connsiteY4" fmla="*/ 1654140 h 3370881"/>
                          <a:gd name="connsiteX5" fmla="*/ 76200 w 2657256"/>
                          <a:gd name="connsiteY5" fmla="*/ 1645176 h 3370881"/>
                          <a:gd name="connsiteX6" fmla="*/ 98612 w 2657256"/>
                          <a:gd name="connsiteY6" fmla="*/ 1636211 h 3370881"/>
                          <a:gd name="connsiteX7" fmla="*/ 125506 w 2657256"/>
                          <a:gd name="connsiteY7" fmla="*/ 1627246 h 3370881"/>
                          <a:gd name="connsiteX8" fmla="*/ 152400 w 2657256"/>
                          <a:gd name="connsiteY8" fmla="*/ 1609317 h 3370881"/>
                          <a:gd name="connsiteX9" fmla="*/ 170329 w 2657256"/>
                          <a:gd name="connsiteY9" fmla="*/ 1600352 h 3370881"/>
                          <a:gd name="connsiteX10" fmla="*/ 188259 w 2657256"/>
                          <a:gd name="connsiteY10" fmla="*/ 1582423 h 3370881"/>
                          <a:gd name="connsiteX11" fmla="*/ 228600 w 2657256"/>
                          <a:gd name="connsiteY11" fmla="*/ 1564493 h 3370881"/>
                          <a:gd name="connsiteX12" fmla="*/ 255494 w 2657256"/>
                          <a:gd name="connsiteY12" fmla="*/ 1546564 h 3370881"/>
                          <a:gd name="connsiteX13" fmla="*/ 300318 w 2657256"/>
                          <a:gd name="connsiteY13" fmla="*/ 1524152 h 3370881"/>
                          <a:gd name="connsiteX14" fmla="*/ 313765 w 2657256"/>
                          <a:gd name="connsiteY14" fmla="*/ 1515187 h 3370881"/>
                          <a:gd name="connsiteX15" fmla="*/ 340659 w 2657256"/>
                          <a:gd name="connsiteY15" fmla="*/ 1510705 h 3370881"/>
                          <a:gd name="connsiteX16" fmla="*/ 363070 w 2657256"/>
                          <a:gd name="connsiteY16" fmla="*/ 1506223 h 3370881"/>
                          <a:gd name="connsiteX17" fmla="*/ 389965 w 2657256"/>
                          <a:gd name="connsiteY17" fmla="*/ 1501740 h 3370881"/>
                          <a:gd name="connsiteX18" fmla="*/ 425823 w 2657256"/>
                          <a:gd name="connsiteY18" fmla="*/ 1497258 h 3370881"/>
                          <a:gd name="connsiteX19" fmla="*/ 470647 w 2657256"/>
                          <a:gd name="connsiteY19" fmla="*/ 1488293 h 3370881"/>
                          <a:gd name="connsiteX20" fmla="*/ 515470 w 2657256"/>
                          <a:gd name="connsiteY20" fmla="*/ 1479329 h 3370881"/>
                          <a:gd name="connsiteX21" fmla="*/ 528918 w 2657256"/>
                          <a:gd name="connsiteY21" fmla="*/ 1470364 h 3370881"/>
                          <a:gd name="connsiteX22" fmla="*/ 600635 w 2657256"/>
                          <a:gd name="connsiteY22" fmla="*/ 1456917 h 3370881"/>
                          <a:gd name="connsiteX23" fmla="*/ 690282 w 2657256"/>
                          <a:gd name="connsiteY23" fmla="*/ 1447952 h 3370881"/>
                          <a:gd name="connsiteX24" fmla="*/ 793376 w 2657256"/>
                          <a:gd name="connsiteY24" fmla="*/ 1452434 h 3370881"/>
                          <a:gd name="connsiteX25" fmla="*/ 874059 w 2657256"/>
                          <a:gd name="connsiteY25" fmla="*/ 1465881 h 3370881"/>
                          <a:gd name="connsiteX26" fmla="*/ 914400 w 2657256"/>
                          <a:gd name="connsiteY26" fmla="*/ 1470364 h 3370881"/>
                          <a:gd name="connsiteX27" fmla="*/ 1030941 w 2657256"/>
                          <a:gd name="connsiteY27" fmla="*/ 1483811 h 3370881"/>
                          <a:gd name="connsiteX28" fmla="*/ 1151965 w 2657256"/>
                          <a:gd name="connsiteY28" fmla="*/ 1492776 h 3370881"/>
                          <a:gd name="connsiteX29" fmla="*/ 1281953 w 2657256"/>
                          <a:gd name="connsiteY29" fmla="*/ 1501740 h 3370881"/>
                          <a:gd name="connsiteX30" fmla="*/ 1465729 w 2657256"/>
                          <a:gd name="connsiteY30" fmla="*/ 1497258 h 3370881"/>
                          <a:gd name="connsiteX31" fmla="*/ 1510553 w 2657256"/>
                          <a:gd name="connsiteY31" fmla="*/ 1492776 h 3370881"/>
                          <a:gd name="connsiteX32" fmla="*/ 1582270 w 2657256"/>
                          <a:gd name="connsiteY32" fmla="*/ 1461399 h 3370881"/>
                          <a:gd name="connsiteX33" fmla="*/ 1604682 w 2657256"/>
                          <a:gd name="connsiteY33" fmla="*/ 1456917 h 3370881"/>
                          <a:gd name="connsiteX34" fmla="*/ 1622612 w 2657256"/>
                          <a:gd name="connsiteY34" fmla="*/ 1447952 h 3370881"/>
                          <a:gd name="connsiteX35" fmla="*/ 1645023 w 2657256"/>
                          <a:gd name="connsiteY35" fmla="*/ 1438987 h 3370881"/>
                          <a:gd name="connsiteX36" fmla="*/ 1662953 w 2657256"/>
                          <a:gd name="connsiteY36" fmla="*/ 1425540 h 3370881"/>
                          <a:gd name="connsiteX37" fmla="*/ 1698812 w 2657256"/>
                          <a:gd name="connsiteY37" fmla="*/ 1407611 h 3370881"/>
                          <a:gd name="connsiteX38" fmla="*/ 1739153 w 2657256"/>
                          <a:gd name="connsiteY38" fmla="*/ 1380717 h 3370881"/>
                          <a:gd name="connsiteX39" fmla="*/ 1752600 w 2657256"/>
                          <a:gd name="connsiteY39" fmla="*/ 1367270 h 3370881"/>
                          <a:gd name="connsiteX40" fmla="*/ 1775012 w 2657256"/>
                          <a:gd name="connsiteY40" fmla="*/ 1353823 h 3370881"/>
                          <a:gd name="connsiteX41" fmla="*/ 1797423 w 2657256"/>
                          <a:gd name="connsiteY41" fmla="*/ 1335893 h 3370881"/>
                          <a:gd name="connsiteX42" fmla="*/ 1810870 w 2657256"/>
                          <a:gd name="connsiteY42" fmla="*/ 1304517 h 3370881"/>
                          <a:gd name="connsiteX43" fmla="*/ 1815353 w 2657256"/>
                          <a:gd name="connsiteY43" fmla="*/ 1291070 h 3370881"/>
                          <a:gd name="connsiteX44" fmla="*/ 1801906 w 2657256"/>
                          <a:gd name="connsiteY44" fmla="*/ 1138670 h 3370881"/>
                          <a:gd name="connsiteX45" fmla="*/ 1792941 w 2657256"/>
                          <a:gd name="connsiteY45" fmla="*/ 1125223 h 3370881"/>
                          <a:gd name="connsiteX46" fmla="*/ 1757082 w 2657256"/>
                          <a:gd name="connsiteY46" fmla="*/ 1093846 h 3370881"/>
                          <a:gd name="connsiteX47" fmla="*/ 1730188 w 2657256"/>
                          <a:gd name="connsiteY47" fmla="*/ 1066952 h 3370881"/>
                          <a:gd name="connsiteX48" fmla="*/ 1703294 w 2657256"/>
                          <a:gd name="connsiteY48" fmla="*/ 1049023 h 3370881"/>
                          <a:gd name="connsiteX49" fmla="*/ 1622612 w 2657256"/>
                          <a:gd name="connsiteY49" fmla="*/ 1053505 h 3370881"/>
                          <a:gd name="connsiteX50" fmla="*/ 1595718 w 2657256"/>
                          <a:gd name="connsiteY50" fmla="*/ 1062470 h 3370881"/>
                          <a:gd name="connsiteX51" fmla="*/ 1573306 w 2657256"/>
                          <a:gd name="connsiteY51" fmla="*/ 1066952 h 3370881"/>
                          <a:gd name="connsiteX52" fmla="*/ 1453385 w 2657256"/>
                          <a:gd name="connsiteY52" fmla="*/ 1082761 h 3370881"/>
                          <a:gd name="connsiteX53" fmla="*/ 1326776 w 2657256"/>
                          <a:gd name="connsiteY53" fmla="*/ 1062470 h 3370881"/>
                          <a:gd name="connsiteX54" fmla="*/ 1308847 w 2657256"/>
                          <a:gd name="connsiteY54" fmla="*/ 1057987 h 3370881"/>
                          <a:gd name="connsiteX55" fmla="*/ 1277470 w 2657256"/>
                          <a:gd name="connsiteY55" fmla="*/ 1053505 h 3370881"/>
                          <a:gd name="connsiteX56" fmla="*/ 1259541 w 2657256"/>
                          <a:gd name="connsiteY56" fmla="*/ 1049023 h 3370881"/>
                          <a:gd name="connsiteX57" fmla="*/ 1232647 w 2657256"/>
                          <a:gd name="connsiteY57" fmla="*/ 1044540 h 3370881"/>
                          <a:gd name="connsiteX58" fmla="*/ 1053353 w 2657256"/>
                          <a:gd name="connsiteY58" fmla="*/ 1049023 h 3370881"/>
                          <a:gd name="connsiteX59" fmla="*/ 1035423 w 2657256"/>
                          <a:gd name="connsiteY59" fmla="*/ 1053505 h 3370881"/>
                          <a:gd name="connsiteX60" fmla="*/ 1008529 w 2657256"/>
                          <a:gd name="connsiteY60" fmla="*/ 1057987 h 3370881"/>
                          <a:gd name="connsiteX61" fmla="*/ 995082 w 2657256"/>
                          <a:gd name="connsiteY61" fmla="*/ 1062470 h 3370881"/>
                          <a:gd name="connsiteX62" fmla="*/ 945776 w 2657256"/>
                          <a:gd name="connsiteY62" fmla="*/ 1031093 h 3370881"/>
                          <a:gd name="connsiteX63" fmla="*/ 941294 w 2657256"/>
                          <a:gd name="connsiteY63" fmla="*/ 1017646 h 3370881"/>
                          <a:gd name="connsiteX64" fmla="*/ 932329 w 2657256"/>
                          <a:gd name="connsiteY64" fmla="*/ 919034 h 3370881"/>
                          <a:gd name="connsiteX65" fmla="*/ 914400 w 2657256"/>
                          <a:gd name="connsiteY65" fmla="*/ 901105 h 3370881"/>
                          <a:gd name="connsiteX66" fmla="*/ 918882 w 2657256"/>
                          <a:gd name="connsiteY66" fmla="*/ 869729 h 3370881"/>
                          <a:gd name="connsiteX67" fmla="*/ 941294 w 2657256"/>
                          <a:gd name="connsiteY67" fmla="*/ 865246 h 3370881"/>
                          <a:gd name="connsiteX68" fmla="*/ 959223 w 2657256"/>
                          <a:gd name="connsiteY68" fmla="*/ 851799 h 3370881"/>
                          <a:gd name="connsiteX69" fmla="*/ 990600 w 2657256"/>
                          <a:gd name="connsiteY69" fmla="*/ 847317 h 3370881"/>
                          <a:gd name="connsiteX70" fmla="*/ 1129553 w 2657256"/>
                          <a:gd name="connsiteY70" fmla="*/ 838352 h 3370881"/>
                          <a:gd name="connsiteX71" fmla="*/ 1147482 w 2657256"/>
                          <a:gd name="connsiteY71" fmla="*/ 829387 h 3370881"/>
                          <a:gd name="connsiteX72" fmla="*/ 1178859 w 2657256"/>
                          <a:gd name="connsiteY72" fmla="*/ 806976 h 3370881"/>
                          <a:gd name="connsiteX73" fmla="*/ 1192306 w 2657256"/>
                          <a:gd name="connsiteY73" fmla="*/ 793529 h 3370881"/>
                          <a:gd name="connsiteX74" fmla="*/ 1214718 w 2657256"/>
                          <a:gd name="connsiteY74" fmla="*/ 784564 h 3370881"/>
                          <a:gd name="connsiteX75" fmla="*/ 1241612 w 2657256"/>
                          <a:gd name="connsiteY75" fmla="*/ 771117 h 3370881"/>
                          <a:gd name="connsiteX76" fmla="*/ 1277470 w 2657256"/>
                          <a:gd name="connsiteY76" fmla="*/ 753187 h 3370881"/>
                          <a:gd name="connsiteX77" fmla="*/ 1295400 w 2657256"/>
                          <a:gd name="connsiteY77" fmla="*/ 730776 h 3370881"/>
                          <a:gd name="connsiteX78" fmla="*/ 1317812 w 2657256"/>
                          <a:gd name="connsiteY78" fmla="*/ 708364 h 3370881"/>
                          <a:gd name="connsiteX79" fmla="*/ 1353670 w 2657256"/>
                          <a:gd name="connsiteY79" fmla="*/ 663540 h 3370881"/>
                          <a:gd name="connsiteX80" fmla="*/ 1371600 w 2657256"/>
                          <a:gd name="connsiteY80" fmla="*/ 636646 h 3370881"/>
                          <a:gd name="connsiteX81" fmla="*/ 1380565 w 2657256"/>
                          <a:gd name="connsiteY81" fmla="*/ 596305 h 3370881"/>
                          <a:gd name="connsiteX82" fmla="*/ 1385047 w 2657256"/>
                          <a:gd name="connsiteY82" fmla="*/ 582858 h 3370881"/>
                          <a:gd name="connsiteX83" fmla="*/ 1380565 w 2657256"/>
                          <a:gd name="connsiteY83" fmla="*/ 533552 h 3370881"/>
                          <a:gd name="connsiteX84" fmla="*/ 1367118 w 2657256"/>
                          <a:gd name="connsiteY84" fmla="*/ 524587 h 3370881"/>
                          <a:gd name="connsiteX85" fmla="*/ 1349188 w 2657256"/>
                          <a:gd name="connsiteY85" fmla="*/ 520105 h 3370881"/>
                          <a:gd name="connsiteX86" fmla="*/ 1326776 w 2657256"/>
                          <a:gd name="connsiteY86" fmla="*/ 511140 h 3370881"/>
                          <a:gd name="connsiteX87" fmla="*/ 1281953 w 2657256"/>
                          <a:gd name="connsiteY87" fmla="*/ 515623 h 3370881"/>
                          <a:gd name="connsiteX88" fmla="*/ 1250576 w 2657256"/>
                          <a:gd name="connsiteY88" fmla="*/ 529070 h 3370881"/>
                          <a:gd name="connsiteX89" fmla="*/ 1210235 w 2657256"/>
                          <a:gd name="connsiteY89" fmla="*/ 542517 h 3370881"/>
                          <a:gd name="connsiteX90" fmla="*/ 1183341 w 2657256"/>
                          <a:gd name="connsiteY90" fmla="*/ 555964 h 3370881"/>
                          <a:gd name="connsiteX91" fmla="*/ 1160929 w 2657256"/>
                          <a:gd name="connsiteY91" fmla="*/ 569411 h 3370881"/>
                          <a:gd name="connsiteX92" fmla="*/ 1134035 w 2657256"/>
                          <a:gd name="connsiteY92" fmla="*/ 578376 h 3370881"/>
                          <a:gd name="connsiteX93" fmla="*/ 1111623 w 2657256"/>
                          <a:gd name="connsiteY93" fmla="*/ 587340 h 3370881"/>
                          <a:gd name="connsiteX94" fmla="*/ 1084729 w 2657256"/>
                          <a:gd name="connsiteY94" fmla="*/ 596305 h 3370881"/>
                          <a:gd name="connsiteX95" fmla="*/ 986118 w 2657256"/>
                          <a:gd name="connsiteY95" fmla="*/ 591823 h 3370881"/>
                          <a:gd name="connsiteX96" fmla="*/ 927847 w 2657256"/>
                          <a:gd name="connsiteY96" fmla="*/ 578376 h 3370881"/>
                          <a:gd name="connsiteX97" fmla="*/ 896470 w 2657256"/>
                          <a:gd name="connsiteY97" fmla="*/ 555964 h 3370881"/>
                          <a:gd name="connsiteX98" fmla="*/ 883023 w 2657256"/>
                          <a:gd name="connsiteY98" fmla="*/ 546999 h 3370881"/>
                          <a:gd name="connsiteX99" fmla="*/ 865094 w 2657256"/>
                          <a:gd name="connsiteY99" fmla="*/ 497693 h 3370881"/>
                          <a:gd name="connsiteX100" fmla="*/ 869576 w 2657256"/>
                          <a:gd name="connsiteY100" fmla="*/ 403564 h 3370881"/>
                          <a:gd name="connsiteX101" fmla="*/ 874059 w 2657256"/>
                          <a:gd name="connsiteY101" fmla="*/ 385634 h 3370881"/>
                          <a:gd name="connsiteX102" fmla="*/ 883023 w 2657256"/>
                          <a:gd name="connsiteY102" fmla="*/ 372187 h 3370881"/>
                          <a:gd name="connsiteX103" fmla="*/ 909918 w 2657256"/>
                          <a:gd name="connsiteY103" fmla="*/ 363223 h 3370881"/>
                          <a:gd name="connsiteX104" fmla="*/ 914400 w 2657256"/>
                          <a:gd name="connsiteY104" fmla="*/ 385634 h 3370881"/>
                          <a:gd name="connsiteX105" fmla="*/ 909918 w 2657256"/>
                          <a:gd name="connsiteY105" fmla="*/ 408046 h 3370881"/>
                          <a:gd name="connsiteX106" fmla="*/ 900953 w 2657256"/>
                          <a:gd name="connsiteY106" fmla="*/ 466317 h 3370881"/>
                          <a:gd name="connsiteX107" fmla="*/ 905435 w 2657256"/>
                          <a:gd name="connsiteY107" fmla="*/ 515623 h 3370881"/>
                          <a:gd name="connsiteX108" fmla="*/ 932329 w 2657256"/>
                          <a:gd name="connsiteY108" fmla="*/ 551481 h 3370881"/>
                          <a:gd name="connsiteX109" fmla="*/ 954741 w 2657256"/>
                          <a:gd name="connsiteY109" fmla="*/ 560446 h 3370881"/>
                          <a:gd name="connsiteX110" fmla="*/ 972670 w 2657256"/>
                          <a:gd name="connsiteY110" fmla="*/ 569411 h 3370881"/>
                          <a:gd name="connsiteX111" fmla="*/ 1066800 w 2657256"/>
                          <a:gd name="connsiteY111" fmla="*/ 564929 h 3370881"/>
                          <a:gd name="connsiteX112" fmla="*/ 1111623 w 2657256"/>
                          <a:gd name="connsiteY112" fmla="*/ 551481 h 3370881"/>
                          <a:gd name="connsiteX113" fmla="*/ 1129553 w 2657256"/>
                          <a:gd name="connsiteY113" fmla="*/ 538034 h 3370881"/>
                          <a:gd name="connsiteX114" fmla="*/ 1156447 w 2657256"/>
                          <a:gd name="connsiteY114" fmla="*/ 511140 h 3370881"/>
                          <a:gd name="connsiteX115" fmla="*/ 1160929 w 2657256"/>
                          <a:gd name="connsiteY115" fmla="*/ 493211 h 3370881"/>
                          <a:gd name="connsiteX116" fmla="*/ 1178859 w 2657256"/>
                          <a:gd name="connsiteY116" fmla="*/ 331846 h 3370881"/>
                          <a:gd name="connsiteX117" fmla="*/ 1215315 w 2657256"/>
                          <a:gd name="connsiteY117" fmla="*/ 270289 h 3370881"/>
                          <a:gd name="connsiteX118" fmla="*/ 1214718 w 2657256"/>
                          <a:gd name="connsiteY118" fmla="*/ 367705 h 3370881"/>
                          <a:gd name="connsiteX119" fmla="*/ 1201270 w 2657256"/>
                          <a:gd name="connsiteY119" fmla="*/ 412529 h 3370881"/>
                          <a:gd name="connsiteX120" fmla="*/ 1210235 w 2657256"/>
                          <a:gd name="connsiteY120" fmla="*/ 461834 h 3370881"/>
                          <a:gd name="connsiteX121" fmla="*/ 1214718 w 2657256"/>
                          <a:gd name="connsiteY121" fmla="*/ 475281 h 3370881"/>
                          <a:gd name="connsiteX122" fmla="*/ 1228165 w 2657256"/>
                          <a:gd name="connsiteY122" fmla="*/ 484246 h 3370881"/>
                          <a:gd name="connsiteX123" fmla="*/ 1250576 w 2657256"/>
                          <a:gd name="connsiteY123" fmla="*/ 502176 h 3370881"/>
                          <a:gd name="connsiteX124" fmla="*/ 1317812 w 2657256"/>
                          <a:gd name="connsiteY124" fmla="*/ 497693 h 3370881"/>
                          <a:gd name="connsiteX125" fmla="*/ 1353670 w 2657256"/>
                          <a:gd name="connsiteY125" fmla="*/ 488729 h 3370881"/>
                          <a:gd name="connsiteX126" fmla="*/ 1506070 w 2657256"/>
                          <a:gd name="connsiteY126" fmla="*/ 457352 h 3370881"/>
                          <a:gd name="connsiteX127" fmla="*/ 1550894 w 2657256"/>
                          <a:gd name="connsiteY127" fmla="*/ 430458 h 3370881"/>
                          <a:gd name="connsiteX128" fmla="*/ 1564341 w 2657256"/>
                          <a:gd name="connsiteY128" fmla="*/ 417011 h 3370881"/>
                          <a:gd name="connsiteX129" fmla="*/ 1586753 w 2657256"/>
                          <a:gd name="connsiteY129" fmla="*/ 399081 h 3370881"/>
                          <a:gd name="connsiteX130" fmla="*/ 1595718 w 2657256"/>
                          <a:gd name="connsiteY130" fmla="*/ 381152 h 3370881"/>
                          <a:gd name="connsiteX131" fmla="*/ 1600200 w 2657256"/>
                          <a:gd name="connsiteY131" fmla="*/ 363223 h 3370881"/>
                          <a:gd name="connsiteX132" fmla="*/ 1609165 w 2657256"/>
                          <a:gd name="connsiteY132" fmla="*/ 313917 h 3370881"/>
                          <a:gd name="connsiteX133" fmla="*/ 1537447 w 2657256"/>
                          <a:gd name="connsiteY133" fmla="*/ 188411 h 3370881"/>
                          <a:gd name="connsiteX134" fmla="*/ 1613647 w 2657256"/>
                          <a:gd name="connsiteY134" fmla="*/ 399081 h 3370881"/>
                          <a:gd name="connsiteX135" fmla="*/ 1627094 w 2657256"/>
                          <a:gd name="connsiteY135" fmla="*/ 417011 h 3370881"/>
                          <a:gd name="connsiteX136" fmla="*/ 1658470 w 2657256"/>
                          <a:gd name="connsiteY136" fmla="*/ 412529 h 3370881"/>
                          <a:gd name="connsiteX137" fmla="*/ 1685365 w 2657256"/>
                          <a:gd name="connsiteY137" fmla="*/ 390117 h 3370881"/>
                          <a:gd name="connsiteX138" fmla="*/ 1694329 w 2657256"/>
                          <a:gd name="connsiteY138" fmla="*/ 376670 h 3370881"/>
                          <a:gd name="connsiteX139" fmla="*/ 1734670 w 2657256"/>
                          <a:gd name="connsiteY139" fmla="*/ 354258 h 3370881"/>
                          <a:gd name="connsiteX140" fmla="*/ 1743635 w 2657256"/>
                          <a:gd name="connsiteY140" fmla="*/ 340811 h 3370881"/>
                          <a:gd name="connsiteX141" fmla="*/ 1757082 w 2657256"/>
                          <a:gd name="connsiteY141" fmla="*/ 336329 h 3370881"/>
                          <a:gd name="connsiteX142" fmla="*/ 1808984 w 2657256"/>
                          <a:gd name="connsiteY142" fmla="*/ 249641 h 3370881"/>
                          <a:gd name="connsiteX143" fmla="*/ 1899621 w 2657256"/>
                          <a:gd name="connsiteY143" fmla="*/ 211719 h 3370881"/>
                          <a:gd name="connsiteX144" fmla="*/ 1808984 w 2657256"/>
                          <a:gd name="connsiteY144" fmla="*/ 178521 h 3370881"/>
                          <a:gd name="connsiteX145" fmla="*/ 1772023 w 2657256"/>
                          <a:gd name="connsiteY145" fmla="*/ 77249 h 3370881"/>
                          <a:gd name="connsiteX146" fmla="*/ 1900425 w 2657256"/>
                          <a:gd name="connsiteY146" fmla="*/ 214081 h 3370881"/>
                          <a:gd name="connsiteX147" fmla="*/ 1874221 w 2657256"/>
                          <a:gd name="connsiteY147" fmla="*/ 318698 h 3370881"/>
                          <a:gd name="connsiteX148" fmla="*/ 1788459 w 2657256"/>
                          <a:gd name="connsiteY148" fmla="*/ 367705 h 3370881"/>
                          <a:gd name="connsiteX149" fmla="*/ 1761565 w 2657256"/>
                          <a:gd name="connsiteY149" fmla="*/ 390117 h 3370881"/>
                          <a:gd name="connsiteX150" fmla="*/ 1783976 w 2657256"/>
                          <a:gd name="connsiteY150" fmla="*/ 399081 h 3370881"/>
                          <a:gd name="connsiteX151" fmla="*/ 1878106 w 2657256"/>
                          <a:gd name="connsiteY151" fmla="*/ 390117 h 3370881"/>
                          <a:gd name="connsiteX152" fmla="*/ 1891553 w 2657256"/>
                          <a:gd name="connsiteY152" fmla="*/ 381152 h 3370881"/>
                          <a:gd name="connsiteX153" fmla="*/ 1918447 w 2657256"/>
                          <a:gd name="connsiteY153" fmla="*/ 372187 h 3370881"/>
                          <a:gd name="connsiteX154" fmla="*/ 1940859 w 2657256"/>
                          <a:gd name="connsiteY154" fmla="*/ 358740 h 3370881"/>
                          <a:gd name="connsiteX155" fmla="*/ 1954306 w 2657256"/>
                          <a:gd name="connsiteY155" fmla="*/ 354258 h 3370881"/>
                          <a:gd name="connsiteX156" fmla="*/ 2083304 w 2657256"/>
                          <a:gd name="connsiteY156" fmla="*/ 290281 h 3370881"/>
                          <a:gd name="connsiteX157" fmla="*/ 2166172 w 2657256"/>
                          <a:gd name="connsiteY157" fmla="*/ 215604 h 3370881"/>
                          <a:gd name="connsiteX158" fmla="*/ 2069054 w 2657256"/>
                          <a:gd name="connsiteY158" fmla="*/ 40493 h 3370881"/>
                          <a:gd name="connsiteX159" fmla="*/ 2078225 w 2657256"/>
                          <a:gd name="connsiteY159" fmla="*/ 188681 h 3370881"/>
                          <a:gd name="connsiteX160" fmla="*/ 1999129 w 2657256"/>
                          <a:gd name="connsiteY160" fmla="*/ 358740 h 3370881"/>
                          <a:gd name="connsiteX161" fmla="*/ 1994647 w 2657256"/>
                          <a:gd name="connsiteY161" fmla="*/ 372187 h 3370881"/>
                          <a:gd name="connsiteX162" fmla="*/ 2039470 w 2657256"/>
                          <a:gd name="connsiteY162" fmla="*/ 390117 h 3370881"/>
                          <a:gd name="connsiteX163" fmla="*/ 2115670 w 2657256"/>
                          <a:gd name="connsiteY163" fmla="*/ 390117 h 3370881"/>
                          <a:gd name="connsiteX164" fmla="*/ 2160494 w 2657256"/>
                          <a:gd name="connsiteY164" fmla="*/ 376670 h 3370881"/>
                          <a:gd name="connsiteX165" fmla="*/ 2191870 w 2657256"/>
                          <a:gd name="connsiteY165" fmla="*/ 363223 h 3370881"/>
                          <a:gd name="connsiteX166" fmla="*/ 2205318 w 2657256"/>
                          <a:gd name="connsiteY166" fmla="*/ 358740 h 3370881"/>
                          <a:gd name="connsiteX167" fmla="*/ 2232212 w 2657256"/>
                          <a:gd name="connsiteY167" fmla="*/ 340811 h 3370881"/>
                          <a:gd name="connsiteX168" fmla="*/ 2312894 w 2657256"/>
                          <a:gd name="connsiteY168" fmla="*/ 183929 h 3370881"/>
                          <a:gd name="connsiteX169" fmla="*/ 2339788 w 2657256"/>
                          <a:gd name="connsiteY169" fmla="*/ 151 h 3370881"/>
                          <a:gd name="connsiteX170" fmla="*/ 2357718 w 2657256"/>
                          <a:gd name="connsiteY170" fmla="*/ 215305 h 3370881"/>
                          <a:gd name="connsiteX171" fmla="*/ 2254623 w 2657256"/>
                          <a:gd name="connsiteY171" fmla="*/ 376670 h 3370881"/>
                          <a:gd name="connsiteX172" fmla="*/ 2245659 w 2657256"/>
                          <a:gd name="connsiteY172" fmla="*/ 390117 h 3370881"/>
                          <a:gd name="connsiteX173" fmla="*/ 2254623 w 2657256"/>
                          <a:gd name="connsiteY173" fmla="*/ 403564 h 3370881"/>
                          <a:gd name="connsiteX174" fmla="*/ 2353235 w 2657256"/>
                          <a:gd name="connsiteY174" fmla="*/ 399081 h 3370881"/>
                          <a:gd name="connsiteX175" fmla="*/ 2366682 w 2657256"/>
                          <a:gd name="connsiteY175" fmla="*/ 394599 h 3370881"/>
                          <a:gd name="connsiteX176" fmla="*/ 2389094 w 2657256"/>
                          <a:gd name="connsiteY176" fmla="*/ 390117 h 3370881"/>
                          <a:gd name="connsiteX177" fmla="*/ 2424953 w 2657256"/>
                          <a:gd name="connsiteY177" fmla="*/ 367705 h 3370881"/>
                          <a:gd name="connsiteX178" fmla="*/ 2528047 w 2657256"/>
                          <a:gd name="connsiteY178" fmla="*/ 292700 h 3370881"/>
                          <a:gd name="connsiteX179" fmla="*/ 2541495 w 2657256"/>
                          <a:gd name="connsiteY179" fmla="*/ 62906 h 3370881"/>
                          <a:gd name="connsiteX180" fmla="*/ 2591304 w 2657256"/>
                          <a:gd name="connsiteY180" fmla="*/ 214081 h 3370881"/>
                          <a:gd name="connsiteX181" fmla="*/ 2612315 w 2657256"/>
                          <a:gd name="connsiteY181" fmla="*/ 290907 h 3370881"/>
                          <a:gd name="connsiteX182" fmla="*/ 2650863 w 2657256"/>
                          <a:gd name="connsiteY182" fmla="*/ 344994 h 3370881"/>
                          <a:gd name="connsiteX183" fmla="*/ 2465294 w 2657256"/>
                          <a:gd name="connsiteY183" fmla="*/ 399081 h 3370881"/>
                          <a:gd name="connsiteX184" fmla="*/ 2442882 w 2657256"/>
                          <a:gd name="connsiteY184" fmla="*/ 403564 h 3370881"/>
                          <a:gd name="connsiteX185" fmla="*/ 2398059 w 2657256"/>
                          <a:gd name="connsiteY185" fmla="*/ 417011 h 3370881"/>
                          <a:gd name="connsiteX186" fmla="*/ 2375647 w 2657256"/>
                          <a:gd name="connsiteY186" fmla="*/ 425976 h 3370881"/>
                          <a:gd name="connsiteX187" fmla="*/ 2357718 w 2657256"/>
                          <a:gd name="connsiteY187" fmla="*/ 430458 h 3370881"/>
                          <a:gd name="connsiteX188" fmla="*/ 2344270 w 2657256"/>
                          <a:gd name="connsiteY188" fmla="*/ 461834 h 3370881"/>
                          <a:gd name="connsiteX189" fmla="*/ 2353235 w 2657256"/>
                          <a:gd name="connsiteY189" fmla="*/ 502176 h 3370881"/>
                          <a:gd name="connsiteX190" fmla="*/ 2362200 w 2657256"/>
                          <a:gd name="connsiteY190" fmla="*/ 515623 h 3370881"/>
                          <a:gd name="connsiteX191" fmla="*/ 2344270 w 2657256"/>
                          <a:gd name="connsiteY191" fmla="*/ 587340 h 3370881"/>
                          <a:gd name="connsiteX192" fmla="*/ 2321859 w 2657256"/>
                          <a:gd name="connsiteY192" fmla="*/ 614234 h 3370881"/>
                          <a:gd name="connsiteX193" fmla="*/ 2308412 w 2657256"/>
                          <a:gd name="connsiteY193" fmla="*/ 636646 h 3370881"/>
                          <a:gd name="connsiteX194" fmla="*/ 2281518 w 2657256"/>
                          <a:gd name="connsiteY194" fmla="*/ 641129 h 3370881"/>
                          <a:gd name="connsiteX195" fmla="*/ 2259106 w 2657256"/>
                          <a:gd name="connsiteY195" fmla="*/ 636646 h 3370881"/>
                          <a:gd name="connsiteX196" fmla="*/ 2277035 w 2657256"/>
                          <a:gd name="connsiteY196" fmla="*/ 578376 h 3370881"/>
                          <a:gd name="connsiteX197" fmla="*/ 2290482 w 2657256"/>
                          <a:gd name="connsiteY197" fmla="*/ 542517 h 3370881"/>
                          <a:gd name="connsiteX198" fmla="*/ 2286000 w 2657256"/>
                          <a:gd name="connsiteY198" fmla="*/ 506658 h 3370881"/>
                          <a:gd name="connsiteX199" fmla="*/ 2245659 w 2657256"/>
                          <a:gd name="connsiteY199" fmla="*/ 448387 h 3370881"/>
                          <a:gd name="connsiteX200" fmla="*/ 2200835 w 2657256"/>
                          <a:gd name="connsiteY200" fmla="*/ 430458 h 3370881"/>
                          <a:gd name="connsiteX201" fmla="*/ 2169459 w 2657256"/>
                          <a:gd name="connsiteY201" fmla="*/ 425976 h 3370881"/>
                          <a:gd name="connsiteX202" fmla="*/ 2102223 w 2657256"/>
                          <a:gd name="connsiteY202" fmla="*/ 430458 h 3370881"/>
                          <a:gd name="connsiteX203" fmla="*/ 2084294 w 2657256"/>
                          <a:gd name="connsiteY203" fmla="*/ 439423 h 3370881"/>
                          <a:gd name="connsiteX204" fmla="*/ 2070847 w 2657256"/>
                          <a:gd name="connsiteY204" fmla="*/ 443905 h 3370881"/>
                          <a:gd name="connsiteX205" fmla="*/ 2061882 w 2657256"/>
                          <a:gd name="connsiteY205" fmla="*/ 461834 h 3370881"/>
                          <a:gd name="connsiteX206" fmla="*/ 2034988 w 2657256"/>
                          <a:gd name="connsiteY206" fmla="*/ 475281 h 3370881"/>
                          <a:gd name="connsiteX207" fmla="*/ 1783976 w 2657256"/>
                          <a:gd name="connsiteY207" fmla="*/ 479764 h 3370881"/>
                          <a:gd name="connsiteX208" fmla="*/ 1766047 w 2657256"/>
                          <a:gd name="connsiteY208" fmla="*/ 488729 h 3370881"/>
                          <a:gd name="connsiteX209" fmla="*/ 1703294 w 2657256"/>
                          <a:gd name="connsiteY209" fmla="*/ 506658 h 3370881"/>
                          <a:gd name="connsiteX210" fmla="*/ 1689847 w 2657256"/>
                          <a:gd name="connsiteY210" fmla="*/ 511140 h 3370881"/>
                          <a:gd name="connsiteX211" fmla="*/ 1676400 w 2657256"/>
                          <a:gd name="connsiteY211" fmla="*/ 520105 h 3370881"/>
                          <a:gd name="connsiteX212" fmla="*/ 1649506 w 2657256"/>
                          <a:gd name="connsiteY212" fmla="*/ 529070 h 3370881"/>
                          <a:gd name="connsiteX213" fmla="*/ 1636059 w 2657256"/>
                          <a:gd name="connsiteY213" fmla="*/ 538034 h 3370881"/>
                          <a:gd name="connsiteX214" fmla="*/ 1622612 w 2657256"/>
                          <a:gd name="connsiteY214" fmla="*/ 551481 h 3370881"/>
                          <a:gd name="connsiteX215" fmla="*/ 1609165 w 2657256"/>
                          <a:gd name="connsiteY215" fmla="*/ 555964 h 3370881"/>
                          <a:gd name="connsiteX216" fmla="*/ 1577788 w 2657256"/>
                          <a:gd name="connsiteY216" fmla="*/ 587340 h 3370881"/>
                          <a:gd name="connsiteX217" fmla="*/ 1568823 w 2657256"/>
                          <a:gd name="connsiteY217" fmla="*/ 600787 h 3370881"/>
                          <a:gd name="connsiteX218" fmla="*/ 1555376 w 2657256"/>
                          <a:gd name="connsiteY218" fmla="*/ 614234 h 3370881"/>
                          <a:gd name="connsiteX219" fmla="*/ 1524000 w 2657256"/>
                          <a:gd name="connsiteY219" fmla="*/ 654576 h 3370881"/>
                          <a:gd name="connsiteX220" fmla="*/ 1519518 w 2657256"/>
                          <a:gd name="connsiteY220" fmla="*/ 668023 h 3370881"/>
                          <a:gd name="connsiteX221" fmla="*/ 1528482 w 2657256"/>
                          <a:gd name="connsiteY221" fmla="*/ 708364 h 3370881"/>
                          <a:gd name="connsiteX222" fmla="*/ 1537447 w 2657256"/>
                          <a:gd name="connsiteY222" fmla="*/ 721811 h 3370881"/>
                          <a:gd name="connsiteX223" fmla="*/ 1568823 w 2657256"/>
                          <a:gd name="connsiteY223" fmla="*/ 712846 h 3370881"/>
                          <a:gd name="connsiteX224" fmla="*/ 1600200 w 2657256"/>
                          <a:gd name="connsiteY224" fmla="*/ 712846 h 3370881"/>
                          <a:gd name="connsiteX225" fmla="*/ 1631576 w 2657256"/>
                          <a:gd name="connsiteY225" fmla="*/ 690434 h 3370881"/>
                          <a:gd name="connsiteX226" fmla="*/ 1645023 w 2657256"/>
                          <a:gd name="connsiteY226" fmla="*/ 676987 h 3370881"/>
                          <a:gd name="connsiteX227" fmla="*/ 1685365 w 2657256"/>
                          <a:gd name="connsiteY227" fmla="*/ 645611 h 3370881"/>
                          <a:gd name="connsiteX228" fmla="*/ 1716741 w 2657256"/>
                          <a:gd name="connsiteY228" fmla="*/ 614234 h 3370881"/>
                          <a:gd name="connsiteX229" fmla="*/ 1748118 w 2657256"/>
                          <a:gd name="connsiteY229" fmla="*/ 596305 h 3370881"/>
                          <a:gd name="connsiteX230" fmla="*/ 1761565 w 2657256"/>
                          <a:gd name="connsiteY230" fmla="*/ 591823 h 3370881"/>
                          <a:gd name="connsiteX231" fmla="*/ 1779494 w 2657256"/>
                          <a:gd name="connsiteY231" fmla="*/ 582858 h 3370881"/>
                          <a:gd name="connsiteX232" fmla="*/ 1815353 w 2657256"/>
                          <a:gd name="connsiteY232" fmla="*/ 573893 h 3370881"/>
                          <a:gd name="connsiteX233" fmla="*/ 2030506 w 2657256"/>
                          <a:gd name="connsiteY233" fmla="*/ 578376 h 3370881"/>
                          <a:gd name="connsiteX234" fmla="*/ 2017059 w 2657256"/>
                          <a:gd name="connsiteY234" fmla="*/ 600787 h 3370881"/>
                          <a:gd name="connsiteX235" fmla="*/ 1981200 w 2657256"/>
                          <a:gd name="connsiteY235" fmla="*/ 636646 h 3370881"/>
                          <a:gd name="connsiteX236" fmla="*/ 1967753 w 2657256"/>
                          <a:gd name="connsiteY236" fmla="*/ 650093 h 3370881"/>
                          <a:gd name="connsiteX237" fmla="*/ 1936376 w 2657256"/>
                          <a:gd name="connsiteY237" fmla="*/ 690434 h 3370881"/>
                          <a:gd name="connsiteX238" fmla="*/ 1905000 w 2657256"/>
                          <a:gd name="connsiteY238" fmla="*/ 717329 h 3370881"/>
                          <a:gd name="connsiteX239" fmla="*/ 1860176 w 2657256"/>
                          <a:gd name="connsiteY239" fmla="*/ 735258 h 3370881"/>
                          <a:gd name="connsiteX240" fmla="*/ 1788459 w 2657256"/>
                          <a:gd name="connsiteY240" fmla="*/ 744223 h 3370881"/>
                          <a:gd name="connsiteX241" fmla="*/ 1846729 w 2657256"/>
                          <a:gd name="connsiteY241" fmla="*/ 802493 h 3370881"/>
                          <a:gd name="connsiteX242" fmla="*/ 1913965 w 2657256"/>
                          <a:gd name="connsiteY242" fmla="*/ 829387 h 3370881"/>
                          <a:gd name="connsiteX243" fmla="*/ 1922929 w 2657256"/>
                          <a:gd name="connsiteY243" fmla="*/ 842834 h 3370881"/>
                          <a:gd name="connsiteX244" fmla="*/ 1967753 w 2657256"/>
                          <a:gd name="connsiteY244" fmla="*/ 883176 h 3370881"/>
                          <a:gd name="connsiteX245" fmla="*/ 1981200 w 2657256"/>
                          <a:gd name="connsiteY245" fmla="*/ 896623 h 3370881"/>
                          <a:gd name="connsiteX246" fmla="*/ 1994647 w 2657256"/>
                          <a:gd name="connsiteY246" fmla="*/ 905587 h 3370881"/>
                          <a:gd name="connsiteX247" fmla="*/ 2021541 w 2657256"/>
                          <a:gd name="connsiteY247" fmla="*/ 927999 h 3370881"/>
                          <a:gd name="connsiteX248" fmla="*/ 2030506 w 2657256"/>
                          <a:gd name="connsiteY248" fmla="*/ 941446 h 3370881"/>
                          <a:gd name="connsiteX249" fmla="*/ 2057400 w 2657256"/>
                          <a:gd name="connsiteY249" fmla="*/ 968340 h 3370881"/>
                          <a:gd name="connsiteX250" fmla="*/ 2088776 w 2657256"/>
                          <a:gd name="connsiteY250" fmla="*/ 1013164 h 3370881"/>
                          <a:gd name="connsiteX251" fmla="*/ 2115670 w 2657256"/>
                          <a:gd name="connsiteY251" fmla="*/ 1057987 h 3370881"/>
                          <a:gd name="connsiteX252" fmla="*/ 2120153 w 2657256"/>
                          <a:gd name="connsiteY252" fmla="*/ 1089364 h 3370881"/>
                          <a:gd name="connsiteX253" fmla="*/ 2138082 w 2657256"/>
                          <a:gd name="connsiteY253" fmla="*/ 1143152 h 3370881"/>
                          <a:gd name="connsiteX254" fmla="*/ 2147047 w 2657256"/>
                          <a:gd name="connsiteY254" fmla="*/ 1196940 h 3370881"/>
                          <a:gd name="connsiteX255" fmla="*/ 2151529 w 2657256"/>
                          <a:gd name="connsiteY255" fmla="*/ 1210387 h 3370881"/>
                          <a:gd name="connsiteX256" fmla="*/ 2156012 w 2657256"/>
                          <a:gd name="connsiteY256" fmla="*/ 1228317 h 3370881"/>
                          <a:gd name="connsiteX257" fmla="*/ 2173941 w 2657256"/>
                          <a:gd name="connsiteY257" fmla="*/ 1295552 h 3370881"/>
                          <a:gd name="connsiteX258" fmla="*/ 2182906 w 2657256"/>
                          <a:gd name="connsiteY258" fmla="*/ 1313481 h 3370881"/>
                          <a:gd name="connsiteX259" fmla="*/ 2187388 w 2657256"/>
                          <a:gd name="connsiteY259" fmla="*/ 1331411 h 3370881"/>
                          <a:gd name="connsiteX260" fmla="*/ 2214282 w 2657256"/>
                          <a:gd name="connsiteY260" fmla="*/ 1385199 h 3370881"/>
                          <a:gd name="connsiteX261" fmla="*/ 2218765 w 2657256"/>
                          <a:gd name="connsiteY261" fmla="*/ 1403129 h 3370881"/>
                          <a:gd name="connsiteX262" fmla="*/ 2223247 w 2657256"/>
                          <a:gd name="connsiteY262" fmla="*/ 1430023 h 3370881"/>
                          <a:gd name="connsiteX263" fmla="*/ 2236694 w 2657256"/>
                          <a:gd name="connsiteY263" fmla="*/ 1456917 h 3370881"/>
                          <a:gd name="connsiteX264" fmla="*/ 2241176 w 2657256"/>
                          <a:gd name="connsiteY264" fmla="*/ 1577940 h 3370881"/>
                          <a:gd name="connsiteX265" fmla="*/ 2245659 w 2657256"/>
                          <a:gd name="connsiteY265" fmla="*/ 1595870 h 3370881"/>
                          <a:gd name="connsiteX266" fmla="*/ 2236694 w 2657256"/>
                          <a:gd name="connsiteY266" fmla="*/ 1694481 h 3370881"/>
                          <a:gd name="connsiteX267" fmla="*/ 2227729 w 2657256"/>
                          <a:gd name="connsiteY267" fmla="*/ 1716893 h 3370881"/>
                          <a:gd name="connsiteX268" fmla="*/ 2244813 w 2657256"/>
                          <a:gd name="connsiteY268" fmla="*/ 1730340 h 3370881"/>
                          <a:gd name="connsiteX269" fmla="*/ 2235341 w 2657256"/>
                          <a:gd name="connsiteY269" fmla="*/ 1788611 h 3370881"/>
                          <a:gd name="connsiteX270" fmla="*/ 2230689 w 2657256"/>
                          <a:gd name="connsiteY270" fmla="*/ 1823963 h 3370881"/>
                          <a:gd name="connsiteX271" fmla="*/ 2226207 w 2657256"/>
                          <a:gd name="connsiteY271" fmla="*/ 1824470 h 3370881"/>
                          <a:gd name="connsiteX272" fmla="*/ 2208278 w 2657256"/>
                          <a:gd name="connsiteY272" fmla="*/ 1869293 h 3370881"/>
                          <a:gd name="connsiteX273" fmla="*/ 2195168 w 2657256"/>
                          <a:gd name="connsiteY273" fmla="*/ 1882740 h 3370881"/>
                          <a:gd name="connsiteX274" fmla="*/ 2203458 w 2657256"/>
                          <a:gd name="connsiteY274" fmla="*/ 1918938 h 3370881"/>
                          <a:gd name="connsiteX275" fmla="*/ 2204134 w 2657256"/>
                          <a:gd name="connsiteY275" fmla="*/ 1949806 h 3370881"/>
                          <a:gd name="connsiteX276" fmla="*/ 2226545 w 2657256"/>
                          <a:gd name="connsiteY276" fmla="*/ 1954627 h 3370881"/>
                          <a:gd name="connsiteX277" fmla="*/ 2241176 w 2657256"/>
                          <a:gd name="connsiteY277" fmla="*/ 2012729 h 3370881"/>
                          <a:gd name="connsiteX278" fmla="*/ 2263588 w 2657256"/>
                          <a:gd name="connsiteY278" fmla="*/ 2057552 h 3370881"/>
                          <a:gd name="connsiteX279" fmla="*/ 2286000 w 2657256"/>
                          <a:gd name="connsiteY279" fmla="*/ 2084446 h 3370881"/>
                          <a:gd name="connsiteX280" fmla="*/ 2299447 w 2657256"/>
                          <a:gd name="connsiteY280" fmla="*/ 2124787 h 3370881"/>
                          <a:gd name="connsiteX281" fmla="*/ 2321859 w 2657256"/>
                          <a:gd name="connsiteY281" fmla="*/ 2151681 h 3370881"/>
                          <a:gd name="connsiteX282" fmla="*/ 2344270 w 2657256"/>
                          <a:gd name="connsiteY282" fmla="*/ 2205470 h 3370881"/>
                          <a:gd name="connsiteX283" fmla="*/ 2348753 w 2657256"/>
                          <a:gd name="connsiteY283" fmla="*/ 2223399 h 3370881"/>
                          <a:gd name="connsiteX284" fmla="*/ 2366682 w 2657256"/>
                          <a:gd name="connsiteY284" fmla="*/ 2263740 h 3370881"/>
                          <a:gd name="connsiteX285" fmla="*/ 2375647 w 2657256"/>
                          <a:gd name="connsiteY285" fmla="*/ 2286152 h 3370881"/>
                          <a:gd name="connsiteX286" fmla="*/ 2380129 w 2657256"/>
                          <a:gd name="connsiteY286" fmla="*/ 2308564 h 3370881"/>
                          <a:gd name="connsiteX287" fmla="*/ 2389094 w 2657256"/>
                          <a:gd name="connsiteY287" fmla="*/ 2335458 h 3370881"/>
                          <a:gd name="connsiteX288" fmla="*/ 2393576 w 2657256"/>
                          <a:gd name="connsiteY288" fmla="*/ 2380281 h 3370881"/>
                          <a:gd name="connsiteX289" fmla="*/ 2398059 w 2657256"/>
                          <a:gd name="connsiteY289" fmla="*/ 2393729 h 3370881"/>
                          <a:gd name="connsiteX290" fmla="*/ 2419794 w 2657256"/>
                          <a:gd name="connsiteY290" fmla="*/ 2447517 h 3370881"/>
                          <a:gd name="connsiteX291" fmla="*/ 2427343 w 2657256"/>
                          <a:gd name="connsiteY291" fmla="*/ 2564058 h 3370881"/>
                          <a:gd name="connsiteX292" fmla="*/ 2389094 w 2657256"/>
                          <a:gd name="connsiteY292" fmla="*/ 2837481 h 3370881"/>
                          <a:gd name="connsiteX293" fmla="*/ 2380129 w 2657256"/>
                          <a:gd name="connsiteY293" fmla="*/ 2859893 h 3370881"/>
                          <a:gd name="connsiteX294" fmla="*/ 2357718 w 2657256"/>
                          <a:gd name="connsiteY294" fmla="*/ 2913681 h 3370881"/>
                          <a:gd name="connsiteX295" fmla="*/ 2348753 w 2657256"/>
                          <a:gd name="connsiteY295" fmla="*/ 2936093 h 3370881"/>
                          <a:gd name="connsiteX296" fmla="*/ 2339788 w 2657256"/>
                          <a:gd name="connsiteY296" fmla="*/ 2971952 h 3370881"/>
                          <a:gd name="connsiteX297" fmla="*/ 2326341 w 2657256"/>
                          <a:gd name="connsiteY297" fmla="*/ 2994364 h 3370881"/>
                          <a:gd name="connsiteX298" fmla="*/ 2317376 w 2657256"/>
                          <a:gd name="connsiteY298" fmla="*/ 3025740 h 3370881"/>
                          <a:gd name="connsiteX299" fmla="*/ 2303929 w 2657256"/>
                          <a:gd name="connsiteY299" fmla="*/ 3048152 h 3370881"/>
                          <a:gd name="connsiteX300" fmla="*/ 2290482 w 2657256"/>
                          <a:gd name="connsiteY300" fmla="*/ 3079529 h 3370881"/>
                          <a:gd name="connsiteX301" fmla="*/ 2272553 w 2657256"/>
                          <a:gd name="connsiteY301" fmla="*/ 3084011 h 3370881"/>
                          <a:gd name="connsiteX302" fmla="*/ 2259106 w 2657256"/>
                          <a:gd name="connsiteY302" fmla="*/ 3088493 h 3370881"/>
                          <a:gd name="connsiteX303" fmla="*/ 2241176 w 2657256"/>
                          <a:gd name="connsiteY303" fmla="*/ 3092976 h 3370881"/>
                          <a:gd name="connsiteX304" fmla="*/ 2209800 w 2657256"/>
                          <a:gd name="connsiteY304" fmla="*/ 3101940 h 3370881"/>
                          <a:gd name="connsiteX305" fmla="*/ 2205318 w 2657256"/>
                          <a:gd name="connsiteY305" fmla="*/ 3039187 h 3370881"/>
                          <a:gd name="connsiteX306" fmla="*/ 2218765 w 2657256"/>
                          <a:gd name="connsiteY306" fmla="*/ 3021258 h 3370881"/>
                          <a:gd name="connsiteX307" fmla="*/ 2245659 w 2657256"/>
                          <a:gd name="connsiteY307" fmla="*/ 2971952 h 3370881"/>
                          <a:gd name="connsiteX308" fmla="*/ 2268070 w 2657256"/>
                          <a:gd name="connsiteY308" fmla="*/ 2945058 h 3370881"/>
                          <a:gd name="connsiteX309" fmla="*/ 2298550 w 2657256"/>
                          <a:gd name="connsiteY309" fmla="*/ 2568540 h 3370881"/>
                          <a:gd name="connsiteX310" fmla="*/ 2284986 w 2657256"/>
                          <a:gd name="connsiteY310" fmla="*/ 2532681 h 3370881"/>
                          <a:gd name="connsiteX311" fmla="*/ 2293273 w 2657256"/>
                          <a:gd name="connsiteY311" fmla="*/ 2496653 h 3370881"/>
                          <a:gd name="connsiteX312" fmla="*/ 2278152 w 2657256"/>
                          <a:gd name="connsiteY312" fmla="*/ 2475178 h 3370881"/>
                          <a:gd name="connsiteX313" fmla="*/ 2245659 w 2657256"/>
                          <a:gd name="connsiteY313" fmla="*/ 2389247 h 3370881"/>
                          <a:gd name="connsiteX314" fmla="*/ 2195507 w 2657256"/>
                          <a:gd name="connsiteY314" fmla="*/ 2241328 h 3370881"/>
                          <a:gd name="connsiteX315" fmla="*/ 2083786 w 2657256"/>
                          <a:gd name="connsiteY315" fmla="*/ 2040300 h 3370881"/>
                          <a:gd name="connsiteX316" fmla="*/ 2048773 w 2657256"/>
                          <a:gd name="connsiteY316" fmla="*/ 2017971 h 3370881"/>
                          <a:gd name="connsiteX317" fmla="*/ 2074314 w 2657256"/>
                          <a:gd name="connsiteY317" fmla="*/ 2011967 h 3370881"/>
                          <a:gd name="connsiteX318" fmla="*/ 2034988 w 2657256"/>
                          <a:gd name="connsiteY318" fmla="*/ 2003764 h 3370881"/>
                          <a:gd name="connsiteX319" fmla="*/ 2026023 w 2657256"/>
                          <a:gd name="connsiteY319" fmla="*/ 2026176 h 3370881"/>
                          <a:gd name="connsiteX320" fmla="*/ 2021541 w 2657256"/>
                          <a:gd name="connsiteY320" fmla="*/ 2039623 h 3370881"/>
                          <a:gd name="connsiteX321" fmla="*/ 1999129 w 2657256"/>
                          <a:gd name="connsiteY321" fmla="*/ 2053070 h 3370881"/>
                          <a:gd name="connsiteX322" fmla="*/ 1990165 w 2657256"/>
                          <a:gd name="connsiteY322" fmla="*/ 2070999 h 3370881"/>
                          <a:gd name="connsiteX323" fmla="*/ 1967753 w 2657256"/>
                          <a:gd name="connsiteY323" fmla="*/ 2106858 h 3370881"/>
                          <a:gd name="connsiteX324" fmla="*/ 1981200 w 2657256"/>
                          <a:gd name="connsiteY324" fmla="*/ 2223399 h 3370881"/>
                          <a:gd name="connsiteX325" fmla="*/ 1994647 w 2657256"/>
                          <a:gd name="connsiteY325" fmla="*/ 2254776 h 3370881"/>
                          <a:gd name="connsiteX326" fmla="*/ 2003612 w 2657256"/>
                          <a:gd name="connsiteY326" fmla="*/ 2272705 h 3370881"/>
                          <a:gd name="connsiteX327" fmla="*/ 2026023 w 2657256"/>
                          <a:gd name="connsiteY327" fmla="*/ 2304081 h 3370881"/>
                          <a:gd name="connsiteX328" fmla="*/ 2043953 w 2657256"/>
                          <a:gd name="connsiteY328" fmla="*/ 2348905 h 3370881"/>
                          <a:gd name="connsiteX329" fmla="*/ 2061882 w 2657256"/>
                          <a:gd name="connsiteY329" fmla="*/ 2371317 h 3370881"/>
                          <a:gd name="connsiteX330" fmla="*/ 2088776 w 2657256"/>
                          <a:gd name="connsiteY330" fmla="*/ 2434070 h 3370881"/>
                          <a:gd name="connsiteX331" fmla="*/ 2102223 w 2657256"/>
                          <a:gd name="connsiteY331" fmla="*/ 2465446 h 3370881"/>
                          <a:gd name="connsiteX332" fmla="*/ 2106706 w 2657256"/>
                          <a:gd name="connsiteY332" fmla="*/ 2496823 h 3370881"/>
                          <a:gd name="connsiteX333" fmla="*/ 2124635 w 2657256"/>
                          <a:gd name="connsiteY333" fmla="*/ 2559576 h 3370881"/>
                          <a:gd name="connsiteX334" fmla="*/ 2138082 w 2657256"/>
                          <a:gd name="connsiteY334" fmla="*/ 2649223 h 3370881"/>
                          <a:gd name="connsiteX335" fmla="*/ 2147047 w 2657256"/>
                          <a:gd name="connsiteY335" fmla="*/ 2685081 h 3370881"/>
                          <a:gd name="connsiteX336" fmla="*/ 2151529 w 2657256"/>
                          <a:gd name="connsiteY336" fmla="*/ 2716458 h 3370881"/>
                          <a:gd name="connsiteX337" fmla="*/ 2160494 w 2657256"/>
                          <a:gd name="connsiteY337" fmla="*/ 2770246 h 3370881"/>
                          <a:gd name="connsiteX338" fmla="*/ 2156012 w 2657256"/>
                          <a:gd name="connsiteY338" fmla="*/ 2962987 h 3370881"/>
                          <a:gd name="connsiteX339" fmla="*/ 2138082 w 2657256"/>
                          <a:gd name="connsiteY339" fmla="*/ 3043670 h 3370881"/>
                          <a:gd name="connsiteX340" fmla="*/ 2133600 w 2657256"/>
                          <a:gd name="connsiteY340" fmla="*/ 3061599 h 3370881"/>
                          <a:gd name="connsiteX341" fmla="*/ 2120153 w 2657256"/>
                          <a:gd name="connsiteY341" fmla="*/ 3079529 h 3370881"/>
                          <a:gd name="connsiteX342" fmla="*/ 2111188 w 2657256"/>
                          <a:gd name="connsiteY342" fmla="*/ 3106423 h 3370881"/>
                          <a:gd name="connsiteX343" fmla="*/ 2088776 w 2657256"/>
                          <a:gd name="connsiteY343" fmla="*/ 3137799 h 3370881"/>
                          <a:gd name="connsiteX344" fmla="*/ 2075329 w 2657256"/>
                          <a:gd name="connsiteY344" fmla="*/ 3164693 h 3370881"/>
                          <a:gd name="connsiteX345" fmla="*/ 2061882 w 2657256"/>
                          <a:gd name="connsiteY345" fmla="*/ 3169176 h 3370881"/>
                          <a:gd name="connsiteX346" fmla="*/ 2021541 w 2657256"/>
                          <a:gd name="connsiteY346" fmla="*/ 3164693 h 3370881"/>
                          <a:gd name="connsiteX347" fmla="*/ 2012576 w 2657256"/>
                          <a:gd name="connsiteY347" fmla="*/ 3119870 h 3370881"/>
                          <a:gd name="connsiteX348" fmla="*/ 2048435 w 2657256"/>
                          <a:gd name="connsiteY348" fmla="*/ 3021258 h 3370881"/>
                          <a:gd name="connsiteX349" fmla="*/ 2048435 w 2657256"/>
                          <a:gd name="connsiteY349" fmla="*/ 3021258 h 3370881"/>
                          <a:gd name="connsiteX350" fmla="*/ 2061882 w 2657256"/>
                          <a:gd name="connsiteY350" fmla="*/ 2967470 h 3370881"/>
                          <a:gd name="connsiteX351" fmla="*/ 2070847 w 2657256"/>
                          <a:gd name="connsiteY351" fmla="*/ 2882305 h 3370881"/>
                          <a:gd name="connsiteX352" fmla="*/ 2066365 w 2657256"/>
                          <a:gd name="connsiteY352" fmla="*/ 2725423 h 3370881"/>
                          <a:gd name="connsiteX353" fmla="*/ 2043953 w 2657256"/>
                          <a:gd name="connsiteY353" fmla="*/ 2649223 h 3370881"/>
                          <a:gd name="connsiteX354" fmla="*/ 2030506 w 2657256"/>
                          <a:gd name="connsiteY354" fmla="*/ 2622329 h 3370881"/>
                          <a:gd name="connsiteX355" fmla="*/ 2017059 w 2657256"/>
                          <a:gd name="connsiteY355" fmla="*/ 2581987 h 3370881"/>
                          <a:gd name="connsiteX356" fmla="*/ 1981200 w 2657256"/>
                          <a:gd name="connsiteY356" fmla="*/ 2514752 h 3370881"/>
                          <a:gd name="connsiteX357" fmla="*/ 1972235 w 2657256"/>
                          <a:gd name="connsiteY357" fmla="*/ 2501305 h 3370881"/>
                          <a:gd name="connsiteX358" fmla="*/ 1958788 w 2657256"/>
                          <a:gd name="connsiteY358" fmla="*/ 2478893 h 3370881"/>
                          <a:gd name="connsiteX359" fmla="*/ 1905000 w 2657256"/>
                          <a:gd name="connsiteY359" fmla="*/ 2398211 h 3370881"/>
                          <a:gd name="connsiteX360" fmla="*/ 1882588 w 2657256"/>
                          <a:gd name="connsiteY360" fmla="*/ 2357870 h 3370881"/>
                          <a:gd name="connsiteX361" fmla="*/ 1869141 w 2657256"/>
                          <a:gd name="connsiteY361" fmla="*/ 2339940 h 3370881"/>
                          <a:gd name="connsiteX362" fmla="*/ 1806388 w 2657256"/>
                          <a:gd name="connsiteY362" fmla="*/ 2313046 h 3370881"/>
                          <a:gd name="connsiteX363" fmla="*/ 1779494 w 2657256"/>
                          <a:gd name="connsiteY363" fmla="*/ 2304081 h 3370881"/>
                          <a:gd name="connsiteX364" fmla="*/ 1752600 w 2657256"/>
                          <a:gd name="connsiteY364" fmla="*/ 2299599 h 3370881"/>
                          <a:gd name="connsiteX365" fmla="*/ 1680882 w 2657256"/>
                          <a:gd name="connsiteY365" fmla="*/ 2277187 h 3370881"/>
                          <a:gd name="connsiteX366" fmla="*/ 1719025 w 2657256"/>
                          <a:gd name="connsiteY366" fmla="*/ 2281331 h 3370881"/>
                          <a:gd name="connsiteX367" fmla="*/ 1756997 w 2657256"/>
                          <a:gd name="connsiteY367" fmla="*/ 2289450 h 3370881"/>
                          <a:gd name="connsiteX368" fmla="*/ 1656440 w 2657256"/>
                          <a:gd name="connsiteY368" fmla="*/ 2298583 h 3370881"/>
                          <a:gd name="connsiteX369" fmla="*/ 1537447 w 2657256"/>
                          <a:gd name="connsiteY369" fmla="*/ 2329960 h 3370881"/>
                          <a:gd name="connsiteX370" fmla="*/ 1571993 w 2657256"/>
                          <a:gd name="connsiteY370" fmla="*/ 2317957 h 3370881"/>
                          <a:gd name="connsiteX371" fmla="*/ 1509707 w 2657256"/>
                          <a:gd name="connsiteY371" fmla="*/ 2338926 h 3370881"/>
                          <a:gd name="connsiteX372" fmla="*/ 1500444 w 2657256"/>
                          <a:gd name="connsiteY372" fmla="*/ 2355271 h 3370881"/>
                          <a:gd name="connsiteX373" fmla="*/ 1402678 w 2657256"/>
                          <a:gd name="connsiteY373" fmla="*/ 2339641 h 3370881"/>
                          <a:gd name="connsiteX374" fmla="*/ 1322892 w 2657256"/>
                          <a:gd name="connsiteY374" fmla="*/ 2336952 h 3370881"/>
                          <a:gd name="connsiteX375" fmla="*/ 1199384 w 2657256"/>
                          <a:gd name="connsiteY375" fmla="*/ 2307041 h 3370881"/>
                          <a:gd name="connsiteX376" fmla="*/ 1066800 w 2657256"/>
                          <a:gd name="connsiteY376" fmla="*/ 2272705 h 3370881"/>
                          <a:gd name="connsiteX377" fmla="*/ 1030941 w 2657256"/>
                          <a:gd name="connsiteY377" fmla="*/ 2263740 h 3370881"/>
                          <a:gd name="connsiteX378" fmla="*/ 986118 w 2657256"/>
                          <a:gd name="connsiteY378" fmla="*/ 2241329 h 3370881"/>
                          <a:gd name="connsiteX379" fmla="*/ 968188 w 2657256"/>
                          <a:gd name="connsiteY379" fmla="*/ 2232364 h 3370881"/>
                          <a:gd name="connsiteX380" fmla="*/ 936812 w 2657256"/>
                          <a:gd name="connsiteY380" fmla="*/ 2214434 h 3370881"/>
                          <a:gd name="connsiteX381" fmla="*/ 905435 w 2657256"/>
                          <a:gd name="connsiteY381" fmla="*/ 2196505 h 3370881"/>
                          <a:gd name="connsiteX382" fmla="*/ 869576 w 2657256"/>
                          <a:gd name="connsiteY382" fmla="*/ 2209952 h 3370881"/>
                          <a:gd name="connsiteX383" fmla="*/ 856129 w 2657256"/>
                          <a:gd name="connsiteY383" fmla="*/ 2227881 h 3370881"/>
                          <a:gd name="connsiteX384" fmla="*/ 815788 w 2657256"/>
                          <a:gd name="connsiteY384" fmla="*/ 2268223 h 3370881"/>
                          <a:gd name="connsiteX385" fmla="*/ 788894 w 2657256"/>
                          <a:gd name="connsiteY385" fmla="*/ 2290634 h 3370881"/>
                          <a:gd name="connsiteX386" fmla="*/ 762000 w 2657256"/>
                          <a:gd name="connsiteY386" fmla="*/ 2313046 h 3370881"/>
                          <a:gd name="connsiteX387" fmla="*/ 753035 w 2657256"/>
                          <a:gd name="connsiteY387" fmla="*/ 2326493 h 3370881"/>
                          <a:gd name="connsiteX388" fmla="*/ 735106 w 2657256"/>
                          <a:gd name="connsiteY388" fmla="*/ 2339940 h 3370881"/>
                          <a:gd name="connsiteX389" fmla="*/ 712694 w 2657256"/>
                          <a:gd name="connsiteY389" fmla="*/ 2362352 h 3370881"/>
                          <a:gd name="connsiteX390" fmla="*/ 694765 w 2657256"/>
                          <a:gd name="connsiteY390" fmla="*/ 2375799 h 3370881"/>
                          <a:gd name="connsiteX391" fmla="*/ 681318 w 2657256"/>
                          <a:gd name="connsiteY391" fmla="*/ 2393729 h 3370881"/>
                          <a:gd name="connsiteX392" fmla="*/ 667870 w 2657256"/>
                          <a:gd name="connsiteY392" fmla="*/ 2402693 h 3370881"/>
                          <a:gd name="connsiteX393" fmla="*/ 623047 w 2657256"/>
                          <a:gd name="connsiteY393" fmla="*/ 2443034 h 3370881"/>
                          <a:gd name="connsiteX394" fmla="*/ 600635 w 2657256"/>
                          <a:gd name="connsiteY394" fmla="*/ 2474411 h 3370881"/>
                          <a:gd name="connsiteX395" fmla="*/ 587188 w 2657256"/>
                          <a:gd name="connsiteY395" fmla="*/ 2514752 h 3370881"/>
                          <a:gd name="connsiteX396" fmla="*/ 582706 w 2657256"/>
                          <a:gd name="connsiteY396" fmla="*/ 2546129 h 3370881"/>
                          <a:gd name="connsiteX397" fmla="*/ 596153 w 2657256"/>
                          <a:gd name="connsiteY397" fmla="*/ 2635776 h 3370881"/>
                          <a:gd name="connsiteX398" fmla="*/ 600635 w 2657256"/>
                          <a:gd name="connsiteY398" fmla="*/ 2653705 h 3370881"/>
                          <a:gd name="connsiteX399" fmla="*/ 609600 w 2657256"/>
                          <a:gd name="connsiteY399" fmla="*/ 2671634 h 3370881"/>
                          <a:gd name="connsiteX400" fmla="*/ 614082 w 2657256"/>
                          <a:gd name="connsiteY400" fmla="*/ 2689564 h 3370881"/>
                          <a:gd name="connsiteX401" fmla="*/ 623047 w 2657256"/>
                          <a:gd name="connsiteY401" fmla="*/ 2711976 h 3370881"/>
                          <a:gd name="connsiteX402" fmla="*/ 627529 w 2657256"/>
                          <a:gd name="connsiteY402" fmla="*/ 2734387 h 3370881"/>
                          <a:gd name="connsiteX403" fmla="*/ 640976 w 2657256"/>
                          <a:gd name="connsiteY403" fmla="*/ 2765764 h 3370881"/>
                          <a:gd name="connsiteX404" fmla="*/ 645459 w 2657256"/>
                          <a:gd name="connsiteY404" fmla="*/ 2779211 h 3370881"/>
                          <a:gd name="connsiteX405" fmla="*/ 658906 w 2657256"/>
                          <a:gd name="connsiteY405" fmla="*/ 2801623 h 3370881"/>
                          <a:gd name="connsiteX406" fmla="*/ 676835 w 2657256"/>
                          <a:gd name="connsiteY406" fmla="*/ 2864376 h 3370881"/>
                          <a:gd name="connsiteX407" fmla="*/ 690282 w 2657256"/>
                          <a:gd name="connsiteY407" fmla="*/ 2895752 h 3370881"/>
                          <a:gd name="connsiteX408" fmla="*/ 699247 w 2657256"/>
                          <a:gd name="connsiteY408" fmla="*/ 2940576 h 3370881"/>
                          <a:gd name="connsiteX409" fmla="*/ 703729 w 2657256"/>
                          <a:gd name="connsiteY409" fmla="*/ 2967470 h 3370881"/>
                          <a:gd name="connsiteX410" fmla="*/ 717176 w 2657256"/>
                          <a:gd name="connsiteY410" fmla="*/ 2994364 h 3370881"/>
                          <a:gd name="connsiteX411" fmla="*/ 735106 w 2657256"/>
                          <a:gd name="connsiteY411" fmla="*/ 3052634 h 3370881"/>
                          <a:gd name="connsiteX412" fmla="*/ 739588 w 2657256"/>
                          <a:gd name="connsiteY412" fmla="*/ 3079529 h 3370881"/>
                          <a:gd name="connsiteX413" fmla="*/ 762000 w 2657256"/>
                          <a:gd name="connsiteY413" fmla="*/ 3142281 h 3370881"/>
                          <a:gd name="connsiteX414" fmla="*/ 766482 w 2657256"/>
                          <a:gd name="connsiteY414" fmla="*/ 3231929 h 3370881"/>
                          <a:gd name="connsiteX415" fmla="*/ 770965 w 2657256"/>
                          <a:gd name="connsiteY415" fmla="*/ 3254340 h 3370881"/>
                          <a:gd name="connsiteX416" fmla="*/ 775447 w 2657256"/>
                          <a:gd name="connsiteY416" fmla="*/ 3285717 h 3370881"/>
                          <a:gd name="connsiteX417" fmla="*/ 748553 w 2657256"/>
                          <a:gd name="connsiteY417" fmla="*/ 3335023 h 3370881"/>
                          <a:gd name="connsiteX418" fmla="*/ 721659 w 2657256"/>
                          <a:gd name="connsiteY418" fmla="*/ 3343987 h 3370881"/>
                          <a:gd name="connsiteX419" fmla="*/ 708212 w 2657256"/>
                          <a:gd name="connsiteY419" fmla="*/ 3348470 h 3370881"/>
                          <a:gd name="connsiteX420" fmla="*/ 623047 w 2657256"/>
                          <a:gd name="connsiteY420" fmla="*/ 3330540 h 3370881"/>
                          <a:gd name="connsiteX421" fmla="*/ 609600 w 2657256"/>
                          <a:gd name="connsiteY421" fmla="*/ 3308129 h 3370881"/>
                          <a:gd name="connsiteX422" fmla="*/ 591670 w 2657256"/>
                          <a:gd name="connsiteY422" fmla="*/ 3267787 h 3370881"/>
                          <a:gd name="connsiteX423" fmla="*/ 560294 w 2657256"/>
                          <a:gd name="connsiteY423" fmla="*/ 3209517 h 3370881"/>
                          <a:gd name="connsiteX424" fmla="*/ 551329 w 2657256"/>
                          <a:gd name="connsiteY424" fmla="*/ 3196070 h 3370881"/>
                          <a:gd name="connsiteX425" fmla="*/ 528918 w 2657256"/>
                          <a:gd name="connsiteY425" fmla="*/ 3173658 h 3370881"/>
                          <a:gd name="connsiteX426" fmla="*/ 519953 w 2657256"/>
                          <a:gd name="connsiteY426" fmla="*/ 3128834 h 3370881"/>
                          <a:gd name="connsiteX427" fmla="*/ 524435 w 2657256"/>
                          <a:gd name="connsiteY427" fmla="*/ 3101940 h 3370881"/>
                          <a:gd name="connsiteX428" fmla="*/ 528918 w 2657256"/>
                          <a:gd name="connsiteY428" fmla="*/ 3088493 h 3370881"/>
                          <a:gd name="connsiteX429" fmla="*/ 542365 w 2657256"/>
                          <a:gd name="connsiteY429" fmla="*/ 3052634 h 3370881"/>
                          <a:gd name="connsiteX430" fmla="*/ 484094 w 2657256"/>
                          <a:gd name="connsiteY430" fmla="*/ 2886787 h 3370881"/>
                          <a:gd name="connsiteX431" fmla="*/ 443753 w 2657256"/>
                          <a:gd name="connsiteY431" fmla="*/ 2779211 h 3370881"/>
                          <a:gd name="connsiteX432" fmla="*/ 439270 w 2657256"/>
                          <a:gd name="connsiteY432" fmla="*/ 2752317 h 3370881"/>
                          <a:gd name="connsiteX433" fmla="*/ 430306 w 2657256"/>
                          <a:gd name="connsiteY433" fmla="*/ 2716458 h 3370881"/>
                          <a:gd name="connsiteX434" fmla="*/ 425823 w 2657256"/>
                          <a:gd name="connsiteY434" fmla="*/ 2680599 h 3370881"/>
                          <a:gd name="connsiteX435" fmla="*/ 398929 w 2657256"/>
                          <a:gd name="connsiteY435" fmla="*/ 2599917 h 3370881"/>
                          <a:gd name="connsiteX436" fmla="*/ 385482 w 2657256"/>
                          <a:gd name="connsiteY436" fmla="*/ 2568540 h 3370881"/>
                          <a:gd name="connsiteX437" fmla="*/ 381000 w 2657256"/>
                          <a:gd name="connsiteY437" fmla="*/ 2550611 h 3370881"/>
                          <a:gd name="connsiteX438" fmla="*/ 372035 w 2657256"/>
                          <a:gd name="connsiteY438" fmla="*/ 2483376 h 3370881"/>
                          <a:gd name="connsiteX439" fmla="*/ 367553 w 2657256"/>
                          <a:gd name="connsiteY439" fmla="*/ 2469929 h 3370881"/>
                          <a:gd name="connsiteX440" fmla="*/ 407894 w 2657256"/>
                          <a:gd name="connsiteY440" fmla="*/ 2451999 h 3370881"/>
                          <a:gd name="connsiteX441" fmla="*/ 515470 w 2657256"/>
                          <a:gd name="connsiteY441" fmla="*/ 2407176 h 3370881"/>
                          <a:gd name="connsiteX442" fmla="*/ 578223 w 2657256"/>
                          <a:gd name="connsiteY442" fmla="*/ 2353387 h 3370881"/>
                          <a:gd name="connsiteX443" fmla="*/ 587188 w 2657256"/>
                          <a:gd name="connsiteY443" fmla="*/ 2330976 h 3370881"/>
                          <a:gd name="connsiteX444" fmla="*/ 614082 w 2657256"/>
                          <a:gd name="connsiteY444" fmla="*/ 2254776 h 3370881"/>
                          <a:gd name="connsiteX445" fmla="*/ 649941 w 2657256"/>
                          <a:gd name="connsiteY445" fmla="*/ 2200987 h 3370881"/>
                          <a:gd name="connsiteX446" fmla="*/ 690282 w 2657256"/>
                          <a:gd name="connsiteY446" fmla="*/ 2174093 h 3370881"/>
                          <a:gd name="connsiteX447" fmla="*/ 703729 w 2657256"/>
                          <a:gd name="connsiteY447" fmla="*/ 2165129 h 3370881"/>
                          <a:gd name="connsiteX448" fmla="*/ 739588 w 2657256"/>
                          <a:gd name="connsiteY448" fmla="*/ 2147199 h 3370881"/>
                          <a:gd name="connsiteX449" fmla="*/ 708212 w 2657256"/>
                          <a:gd name="connsiteY449" fmla="*/ 2187540 h 3370881"/>
                          <a:gd name="connsiteX450" fmla="*/ 654423 w 2657256"/>
                          <a:gd name="connsiteY450" fmla="*/ 2241329 h 3370881"/>
                          <a:gd name="connsiteX451" fmla="*/ 636494 w 2657256"/>
                          <a:gd name="connsiteY451" fmla="*/ 2259258 h 3370881"/>
                          <a:gd name="connsiteX452" fmla="*/ 614082 w 2657256"/>
                          <a:gd name="connsiteY452" fmla="*/ 2286152 h 3370881"/>
                          <a:gd name="connsiteX453" fmla="*/ 592179 w 2657256"/>
                          <a:gd name="connsiteY453" fmla="*/ 2282347 h 3370881"/>
                          <a:gd name="connsiteX454" fmla="*/ 555980 w 2657256"/>
                          <a:gd name="connsiteY454" fmla="*/ 2313892 h 3370881"/>
                          <a:gd name="connsiteX455" fmla="*/ 524435 w 2657256"/>
                          <a:gd name="connsiteY455" fmla="*/ 2348905 h 3370881"/>
                          <a:gd name="connsiteX456" fmla="*/ 502023 w 2657256"/>
                          <a:gd name="connsiteY456" fmla="*/ 2362352 h 3370881"/>
                          <a:gd name="connsiteX457" fmla="*/ 461682 w 2657256"/>
                          <a:gd name="connsiteY457" fmla="*/ 2389246 h 3370881"/>
                          <a:gd name="connsiteX458" fmla="*/ 448235 w 2657256"/>
                          <a:gd name="connsiteY458" fmla="*/ 2398211 h 3370881"/>
                          <a:gd name="connsiteX459" fmla="*/ 430306 w 2657256"/>
                          <a:gd name="connsiteY459" fmla="*/ 2407176 h 3370881"/>
                          <a:gd name="connsiteX460" fmla="*/ 412376 w 2657256"/>
                          <a:gd name="connsiteY460" fmla="*/ 2420623 h 3370881"/>
                          <a:gd name="connsiteX461" fmla="*/ 389965 w 2657256"/>
                          <a:gd name="connsiteY461" fmla="*/ 2429587 h 3370881"/>
                          <a:gd name="connsiteX462" fmla="*/ 372035 w 2657256"/>
                          <a:gd name="connsiteY462" fmla="*/ 2443034 h 3370881"/>
                          <a:gd name="connsiteX463" fmla="*/ 318247 w 2657256"/>
                          <a:gd name="connsiteY463" fmla="*/ 2474411 h 3370881"/>
                          <a:gd name="connsiteX464" fmla="*/ 304800 w 2657256"/>
                          <a:gd name="connsiteY464" fmla="*/ 2492340 h 3370881"/>
                          <a:gd name="connsiteX465" fmla="*/ 282388 w 2657256"/>
                          <a:gd name="connsiteY465" fmla="*/ 2519234 h 3370881"/>
                          <a:gd name="connsiteX466" fmla="*/ 295835 w 2657256"/>
                          <a:gd name="connsiteY466" fmla="*/ 2815070 h 3370881"/>
                          <a:gd name="connsiteX467" fmla="*/ 300318 w 2657256"/>
                          <a:gd name="connsiteY467" fmla="*/ 2837481 h 3370881"/>
                          <a:gd name="connsiteX468" fmla="*/ 304800 w 2657256"/>
                          <a:gd name="connsiteY468" fmla="*/ 2868858 h 3370881"/>
                          <a:gd name="connsiteX469" fmla="*/ 309282 w 2657256"/>
                          <a:gd name="connsiteY469" fmla="*/ 2927129 h 3370881"/>
                          <a:gd name="connsiteX470" fmla="*/ 322729 w 2657256"/>
                          <a:gd name="connsiteY470" fmla="*/ 2985399 h 3370881"/>
                          <a:gd name="connsiteX471" fmla="*/ 327212 w 2657256"/>
                          <a:gd name="connsiteY471" fmla="*/ 3012293 h 3370881"/>
                          <a:gd name="connsiteX472" fmla="*/ 331694 w 2657256"/>
                          <a:gd name="connsiteY472" fmla="*/ 3043670 h 3370881"/>
                          <a:gd name="connsiteX473" fmla="*/ 345141 w 2657256"/>
                          <a:gd name="connsiteY473" fmla="*/ 3070564 h 3370881"/>
                          <a:gd name="connsiteX474" fmla="*/ 367553 w 2657256"/>
                          <a:gd name="connsiteY474" fmla="*/ 3124352 h 3370881"/>
                          <a:gd name="connsiteX475" fmla="*/ 381000 w 2657256"/>
                          <a:gd name="connsiteY475" fmla="*/ 3182623 h 3370881"/>
                          <a:gd name="connsiteX476" fmla="*/ 389965 w 2657256"/>
                          <a:gd name="connsiteY476" fmla="*/ 3196070 h 3370881"/>
                          <a:gd name="connsiteX477" fmla="*/ 394447 w 2657256"/>
                          <a:gd name="connsiteY477" fmla="*/ 3213999 h 3370881"/>
                          <a:gd name="connsiteX478" fmla="*/ 412376 w 2657256"/>
                          <a:gd name="connsiteY478" fmla="*/ 3245376 h 3370881"/>
                          <a:gd name="connsiteX479" fmla="*/ 416859 w 2657256"/>
                          <a:gd name="connsiteY479" fmla="*/ 3258823 h 3370881"/>
                          <a:gd name="connsiteX480" fmla="*/ 425823 w 2657256"/>
                          <a:gd name="connsiteY480" fmla="*/ 3272270 h 3370881"/>
                          <a:gd name="connsiteX481" fmla="*/ 439270 w 2657256"/>
                          <a:gd name="connsiteY481" fmla="*/ 3303646 h 3370881"/>
                          <a:gd name="connsiteX482" fmla="*/ 439270 w 2657256"/>
                          <a:gd name="connsiteY482" fmla="*/ 3352952 h 3370881"/>
                          <a:gd name="connsiteX483" fmla="*/ 430306 w 2657256"/>
                          <a:gd name="connsiteY483" fmla="*/ 3366399 h 3370881"/>
                          <a:gd name="connsiteX484" fmla="*/ 412376 w 2657256"/>
                          <a:gd name="connsiteY484" fmla="*/ 3370881 h 3370881"/>
                          <a:gd name="connsiteX485" fmla="*/ 295835 w 2657256"/>
                          <a:gd name="connsiteY485" fmla="*/ 3357434 h 3370881"/>
                          <a:gd name="connsiteX486" fmla="*/ 264459 w 2657256"/>
                          <a:gd name="connsiteY486" fmla="*/ 3276752 h 3370881"/>
                          <a:gd name="connsiteX487" fmla="*/ 259976 w 2657256"/>
                          <a:gd name="connsiteY487" fmla="*/ 3240893 h 3370881"/>
                          <a:gd name="connsiteX488" fmla="*/ 246529 w 2657256"/>
                          <a:gd name="connsiteY488" fmla="*/ 3178140 h 3370881"/>
                          <a:gd name="connsiteX489" fmla="*/ 237565 w 2657256"/>
                          <a:gd name="connsiteY489" fmla="*/ 3084011 h 3370881"/>
                          <a:gd name="connsiteX490" fmla="*/ 228600 w 2657256"/>
                          <a:gd name="connsiteY490" fmla="*/ 3057117 h 3370881"/>
                          <a:gd name="connsiteX491" fmla="*/ 219635 w 2657256"/>
                          <a:gd name="connsiteY491" fmla="*/ 3021258 h 3370881"/>
                          <a:gd name="connsiteX492" fmla="*/ 206188 w 2657256"/>
                          <a:gd name="connsiteY492" fmla="*/ 2980917 h 3370881"/>
                          <a:gd name="connsiteX493" fmla="*/ 201706 w 2657256"/>
                          <a:gd name="connsiteY493" fmla="*/ 2949540 h 3370881"/>
                          <a:gd name="connsiteX494" fmla="*/ 197223 w 2657256"/>
                          <a:gd name="connsiteY494" fmla="*/ 2927129 h 3370881"/>
                          <a:gd name="connsiteX495" fmla="*/ 192741 w 2657256"/>
                          <a:gd name="connsiteY495" fmla="*/ 2891270 h 3370881"/>
                          <a:gd name="connsiteX496" fmla="*/ 188259 w 2657256"/>
                          <a:gd name="connsiteY496" fmla="*/ 2850929 h 3370881"/>
                          <a:gd name="connsiteX497" fmla="*/ 179294 w 2657256"/>
                          <a:gd name="connsiteY497" fmla="*/ 2824034 h 3370881"/>
                          <a:gd name="connsiteX498" fmla="*/ 165847 w 2657256"/>
                          <a:gd name="connsiteY498" fmla="*/ 2774729 h 3370881"/>
                          <a:gd name="connsiteX499" fmla="*/ 161365 w 2657256"/>
                          <a:gd name="connsiteY499" fmla="*/ 2747834 h 3370881"/>
                          <a:gd name="connsiteX500" fmla="*/ 156882 w 2657256"/>
                          <a:gd name="connsiteY500" fmla="*/ 2559576 h 3370881"/>
                          <a:gd name="connsiteX501" fmla="*/ 152400 w 2657256"/>
                          <a:gd name="connsiteY501" fmla="*/ 2519234 h 3370881"/>
                          <a:gd name="connsiteX502" fmla="*/ 118035 w 2657256"/>
                          <a:gd name="connsiteY502" fmla="*/ 2400004 h 3370881"/>
                          <a:gd name="connsiteX503" fmla="*/ 117048 w 2657256"/>
                          <a:gd name="connsiteY503" fmla="*/ 2344423 h 3370881"/>
                          <a:gd name="connsiteX504" fmla="*/ 100106 w 2657256"/>
                          <a:gd name="connsiteY504" fmla="*/ 2330976 h 3370881"/>
                          <a:gd name="connsiteX505" fmla="*/ 138953 w 2657256"/>
                          <a:gd name="connsiteY505" fmla="*/ 2313046 h 3370881"/>
                          <a:gd name="connsiteX506" fmla="*/ 152400 w 2657256"/>
                          <a:gd name="connsiteY506" fmla="*/ 2304081 h 3370881"/>
                          <a:gd name="connsiteX507" fmla="*/ 170329 w 2657256"/>
                          <a:gd name="connsiteY507" fmla="*/ 2259258 h 3370881"/>
                          <a:gd name="connsiteX508" fmla="*/ 188259 w 2657256"/>
                          <a:gd name="connsiteY508" fmla="*/ 2223399 h 3370881"/>
                          <a:gd name="connsiteX509" fmla="*/ 206188 w 2657256"/>
                          <a:gd name="connsiteY509" fmla="*/ 2187540 h 3370881"/>
                          <a:gd name="connsiteX510" fmla="*/ 210670 w 2657256"/>
                          <a:gd name="connsiteY510" fmla="*/ 2174093 h 3370881"/>
                          <a:gd name="connsiteX511" fmla="*/ 219635 w 2657256"/>
                          <a:gd name="connsiteY511" fmla="*/ 2115823 h 3370881"/>
                          <a:gd name="connsiteX512" fmla="*/ 210670 w 2657256"/>
                          <a:gd name="connsiteY512" fmla="*/ 1958940 h 3370881"/>
                          <a:gd name="connsiteX513" fmla="*/ 192741 w 2657256"/>
                          <a:gd name="connsiteY513" fmla="*/ 1923081 h 3370881"/>
                          <a:gd name="connsiteX514" fmla="*/ 179294 w 2657256"/>
                          <a:gd name="connsiteY514" fmla="*/ 1891705 h 3370881"/>
                          <a:gd name="connsiteX515" fmla="*/ 165847 w 2657256"/>
                          <a:gd name="connsiteY515" fmla="*/ 1864811 h 3370881"/>
                          <a:gd name="connsiteX516" fmla="*/ 152400 w 2657256"/>
                          <a:gd name="connsiteY516" fmla="*/ 1833434 h 3370881"/>
                          <a:gd name="connsiteX517" fmla="*/ 143435 w 2657256"/>
                          <a:gd name="connsiteY517" fmla="*/ 1819987 h 3370881"/>
                          <a:gd name="connsiteX518" fmla="*/ 107576 w 2657256"/>
                          <a:gd name="connsiteY518" fmla="*/ 1784129 h 3370881"/>
                          <a:gd name="connsiteX519" fmla="*/ 94129 w 2657256"/>
                          <a:gd name="connsiteY519" fmla="*/ 1779646 h 3370881"/>
                          <a:gd name="connsiteX520" fmla="*/ 71718 w 2657256"/>
                          <a:gd name="connsiteY520" fmla="*/ 1770681 h 3370881"/>
                          <a:gd name="connsiteX521" fmla="*/ 58270 w 2657256"/>
                          <a:gd name="connsiteY521" fmla="*/ 1761717 h 3370881"/>
                          <a:gd name="connsiteX522" fmla="*/ 26894 w 2657256"/>
                          <a:gd name="connsiteY522" fmla="*/ 1730340 h 3370881"/>
                          <a:gd name="connsiteX523" fmla="*/ 0 w 2657256"/>
                          <a:gd name="connsiteY523" fmla="*/ 1707929 h 3370881"/>
                          <a:gd name="connsiteX0" fmla="*/ 0 w 2657256"/>
                          <a:gd name="connsiteY0" fmla="*/ 1707929 h 3370881"/>
                          <a:gd name="connsiteX1" fmla="*/ 22412 w 2657256"/>
                          <a:gd name="connsiteY1" fmla="*/ 1698964 h 3370881"/>
                          <a:gd name="connsiteX2" fmla="*/ 31376 w 2657256"/>
                          <a:gd name="connsiteY2" fmla="*/ 1681034 h 3370881"/>
                          <a:gd name="connsiteX3" fmla="*/ 44823 w 2657256"/>
                          <a:gd name="connsiteY3" fmla="*/ 1672070 h 3370881"/>
                          <a:gd name="connsiteX4" fmla="*/ 58270 w 2657256"/>
                          <a:gd name="connsiteY4" fmla="*/ 1654140 h 3370881"/>
                          <a:gd name="connsiteX5" fmla="*/ 76200 w 2657256"/>
                          <a:gd name="connsiteY5" fmla="*/ 1645176 h 3370881"/>
                          <a:gd name="connsiteX6" fmla="*/ 98612 w 2657256"/>
                          <a:gd name="connsiteY6" fmla="*/ 1636211 h 3370881"/>
                          <a:gd name="connsiteX7" fmla="*/ 125506 w 2657256"/>
                          <a:gd name="connsiteY7" fmla="*/ 1627246 h 3370881"/>
                          <a:gd name="connsiteX8" fmla="*/ 152400 w 2657256"/>
                          <a:gd name="connsiteY8" fmla="*/ 1609317 h 3370881"/>
                          <a:gd name="connsiteX9" fmla="*/ 170329 w 2657256"/>
                          <a:gd name="connsiteY9" fmla="*/ 1600352 h 3370881"/>
                          <a:gd name="connsiteX10" fmla="*/ 188259 w 2657256"/>
                          <a:gd name="connsiteY10" fmla="*/ 1582423 h 3370881"/>
                          <a:gd name="connsiteX11" fmla="*/ 228600 w 2657256"/>
                          <a:gd name="connsiteY11" fmla="*/ 1564493 h 3370881"/>
                          <a:gd name="connsiteX12" fmla="*/ 255494 w 2657256"/>
                          <a:gd name="connsiteY12" fmla="*/ 1546564 h 3370881"/>
                          <a:gd name="connsiteX13" fmla="*/ 300318 w 2657256"/>
                          <a:gd name="connsiteY13" fmla="*/ 1524152 h 3370881"/>
                          <a:gd name="connsiteX14" fmla="*/ 313765 w 2657256"/>
                          <a:gd name="connsiteY14" fmla="*/ 1515187 h 3370881"/>
                          <a:gd name="connsiteX15" fmla="*/ 340659 w 2657256"/>
                          <a:gd name="connsiteY15" fmla="*/ 1510705 h 3370881"/>
                          <a:gd name="connsiteX16" fmla="*/ 363070 w 2657256"/>
                          <a:gd name="connsiteY16" fmla="*/ 1506223 h 3370881"/>
                          <a:gd name="connsiteX17" fmla="*/ 389965 w 2657256"/>
                          <a:gd name="connsiteY17" fmla="*/ 1501740 h 3370881"/>
                          <a:gd name="connsiteX18" fmla="*/ 425823 w 2657256"/>
                          <a:gd name="connsiteY18" fmla="*/ 1497258 h 3370881"/>
                          <a:gd name="connsiteX19" fmla="*/ 470647 w 2657256"/>
                          <a:gd name="connsiteY19" fmla="*/ 1488293 h 3370881"/>
                          <a:gd name="connsiteX20" fmla="*/ 515470 w 2657256"/>
                          <a:gd name="connsiteY20" fmla="*/ 1479329 h 3370881"/>
                          <a:gd name="connsiteX21" fmla="*/ 528918 w 2657256"/>
                          <a:gd name="connsiteY21" fmla="*/ 1470364 h 3370881"/>
                          <a:gd name="connsiteX22" fmla="*/ 600635 w 2657256"/>
                          <a:gd name="connsiteY22" fmla="*/ 1456917 h 3370881"/>
                          <a:gd name="connsiteX23" fmla="*/ 690282 w 2657256"/>
                          <a:gd name="connsiteY23" fmla="*/ 1447952 h 3370881"/>
                          <a:gd name="connsiteX24" fmla="*/ 793376 w 2657256"/>
                          <a:gd name="connsiteY24" fmla="*/ 1452434 h 3370881"/>
                          <a:gd name="connsiteX25" fmla="*/ 874059 w 2657256"/>
                          <a:gd name="connsiteY25" fmla="*/ 1465881 h 3370881"/>
                          <a:gd name="connsiteX26" fmla="*/ 914400 w 2657256"/>
                          <a:gd name="connsiteY26" fmla="*/ 1470364 h 3370881"/>
                          <a:gd name="connsiteX27" fmla="*/ 1030941 w 2657256"/>
                          <a:gd name="connsiteY27" fmla="*/ 1483811 h 3370881"/>
                          <a:gd name="connsiteX28" fmla="*/ 1151965 w 2657256"/>
                          <a:gd name="connsiteY28" fmla="*/ 1492776 h 3370881"/>
                          <a:gd name="connsiteX29" fmla="*/ 1281953 w 2657256"/>
                          <a:gd name="connsiteY29" fmla="*/ 1501740 h 3370881"/>
                          <a:gd name="connsiteX30" fmla="*/ 1465729 w 2657256"/>
                          <a:gd name="connsiteY30" fmla="*/ 1497258 h 3370881"/>
                          <a:gd name="connsiteX31" fmla="*/ 1510553 w 2657256"/>
                          <a:gd name="connsiteY31" fmla="*/ 1492776 h 3370881"/>
                          <a:gd name="connsiteX32" fmla="*/ 1582270 w 2657256"/>
                          <a:gd name="connsiteY32" fmla="*/ 1461399 h 3370881"/>
                          <a:gd name="connsiteX33" fmla="*/ 1604682 w 2657256"/>
                          <a:gd name="connsiteY33" fmla="*/ 1456917 h 3370881"/>
                          <a:gd name="connsiteX34" fmla="*/ 1622612 w 2657256"/>
                          <a:gd name="connsiteY34" fmla="*/ 1447952 h 3370881"/>
                          <a:gd name="connsiteX35" fmla="*/ 1645023 w 2657256"/>
                          <a:gd name="connsiteY35" fmla="*/ 1438987 h 3370881"/>
                          <a:gd name="connsiteX36" fmla="*/ 1662953 w 2657256"/>
                          <a:gd name="connsiteY36" fmla="*/ 1425540 h 3370881"/>
                          <a:gd name="connsiteX37" fmla="*/ 1698812 w 2657256"/>
                          <a:gd name="connsiteY37" fmla="*/ 1407611 h 3370881"/>
                          <a:gd name="connsiteX38" fmla="*/ 1739153 w 2657256"/>
                          <a:gd name="connsiteY38" fmla="*/ 1380717 h 3370881"/>
                          <a:gd name="connsiteX39" fmla="*/ 1752600 w 2657256"/>
                          <a:gd name="connsiteY39" fmla="*/ 1367270 h 3370881"/>
                          <a:gd name="connsiteX40" fmla="*/ 1775012 w 2657256"/>
                          <a:gd name="connsiteY40" fmla="*/ 1353823 h 3370881"/>
                          <a:gd name="connsiteX41" fmla="*/ 1797423 w 2657256"/>
                          <a:gd name="connsiteY41" fmla="*/ 1335893 h 3370881"/>
                          <a:gd name="connsiteX42" fmla="*/ 1810870 w 2657256"/>
                          <a:gd name="connsiteY42" fmla="*/ 1304517 h 3370881"/>
                          <a:gd name="connsiteX43" fmla="*/ 1815353 w 2657256"/>
                          <a:gd name="connsiteY43" fmla="*/ 1291070 h 3370881"/>
                          <a:gd name="connsiteX44" fmla="*/ 1801906 w 2657256"/>
                          <a:gd name="connsiteY44" fmla="*/ 1138670 h 3370881"/>
                          <a:gd name="connsiteX45" fmla="*/ 1792941 w 2657256"/>
                          <a:gd name="connsiteY45" fmla="*/ 1125223 h 3370881"/>
                          <a:gd name="connsiteX46" fmla="*/ 1757082 w 2657256"/>
                          <a:gd name="connsiteY46" fmla="*/ 1093846 h 3370881"/>
                          <a:gd name="connsiteX47" fmla="*/ 1730188 w 2657256"/>
                          <a:gd name="connsiteY47" fmla="*/ 1066952 h 3370881"/>
                          <a:gd name="connsiteX48" fmla="*/ 1703294 w 2657256"/>
                          <a:gd name="connsiteY48" fmla="*/ 1049023 h 3370881"/>
                          <a:gd name="connsiteX49" fmla="*/ 1622612 w 2657256"/>
                          <a:gd name="connsiteY49" fmla="*/ 1053505 h 3370881"/>
                          <a:gd name="connsiteX50" fmla="*/ 1595718 w 2657256"/>
                          <a:gd name="connsiteY50" fmla="*/ 1062470 h 3370881"/>
                          <a:gd name="connsiteX51" fmla="*/ 1573306 w 2657256"/>
                          <a:gd name="connsiteY51" fmla="*/ 1066952 h 3370881"/>
                          <a:gd name="connsiteX52" fmla="*/ 1453385 w 2657256"/>
                          <a:gd name="connsiteY52" fmla="*/ 1082761 h 3370881"/>
                          <a:gd name="connsiteX53" fmla="*/ 1326776 w 2657256"/>
                          <a:gd name="connsiteY53" fmla="*/ 1062470 h 3370881"/>
                          <a:gd name="connsiteX54" fmla="*/ 1308847 w 2657256"/>
                          <a:gd name="connsiteY54" fmla="*/ 1057987 h 3370881"/>
                          <a:gd name="connsiteX55" fmla="*/ 1277470 w 2657256"/>
                          <a:gd name="connsiteY55" fmla="*/ 1053505 h 3370881"/>
                          <a:gd name="connsiteX56" fmla="*/ 1259541 w 2657256"/>
                          <a:gd name="connsiteY56" fmla="*/ 1049023 h 3370881"/>
                          <a:gd name="connsiteX57" fmla="*/ 1232647 w 2657256"/>
                          <a:gd name="connsiteY57" fmla="*/ 1044540 h 3370881"/>
                          <a:gd name="connsiteX58" fmla="*/ 1053353 w 2657256"/>
                          <a:gd name="connsiteY58" fmla="*/ 1049023 h 3370881"/>
                          <a:gd name="connsiteX59" fmla="*/ 1035423 w 2657256"/>
                          <a:gd name="connsiteY59" fmla="*/ 1053505 h 3370881"/>
                          <a:gd name="connsiteX60" fmla="*/ 1008529 w 2657256"/>
                          <a:gd name="connsiteY60" fmla="*/ 1057987 h 3370881"/>
                          <a:gd name="connsiteX61" fmla="*/ 995082 w 2657256"/>
                          <a:gd name="connsiteY61" fmla="*/ 1062470 h 3370881"/>
                          <a:gd name="connsiteX62" fmla="*/ 945776 w 2657256"/>
                          <a:gd name="connsiteY62" fmla="*/ 1031093 h 3370881"/>
                          <a:gd name="connsiteX63" fmla="*/ 941294 w 2657256"/>
                          <a:gd name="connsiteY63" fmla="*/ 1017646 h 3370881"/>
                          <a:gd name="connsiteX64" fmla="*/ 932329 w 2657256"/>
                          <a:gd name="connsiteY64" fmla="*/ 919034 h 3370881"/>
                          <a:gd name="connsiteX65" fmla="*/ 914400 w 2657256"/>
                          <a:gd name="connsiteY65" fmla="*/ 901105 h 3370881"/>
                          <a:gd name="connsiteX66" fmla="*/ 918882 w 2657256"/>
                          <a:gd name="connsiteY66" fmla="*/ 869729 h 3370881"/>
                          <a:gd name="connsiteX67" fmla="*/ 941294 w 2657256"/>
                          <a:gd name="connsiteY67" fmla="*/ 865246 h 3370881"/>
                          <a:gd name="connsiteX68" fmla="*/ 959223 w 2657256"/>
                          <a:gd name="connsiteY68" fmla="*/ 851799 h 3370881"/>
                          <a:gd name="connsiteX69" fmla="*/ 990600 w 2657256"/>
                          <a:gd name="connsiteY69" fmla="*/ 847317 h 3370881"/>
                          <a:gd name="connsiteX70" fmla="*/ 1129553 w 2657256"/>
                          <a:gd name="connsiteY70" fmla="*/ 838352 h 3370881"/>
                          <a:gd name="connsiteX71" fmla="*/ 1147482 w 2657256"/>
                          <a:gd name="connsiteY71" fmla="*/ 829387 h 3370881"/>
                          <a:gd name="connsiteX72" fmla="*/ 1178859 w 2657256"/>
                          <a:gd name="connsiteY72" fmla="*/ 806976 h 3370881"/>
                          <a:gd name="connsiteX73" fmla="*/ 1192306 w 2657256"/>
                          <a:gd name="connsiteY73" fmla="*/ 793529 h 3370881"/>
                          <a:gd name="connsiteX74" fmla="*/ 1214718 w 2657256"/>
                          <a:gd name="connsiteY74" fmla="*/ 784564 h 3370881"/>
                          <a:gd name="connsiteX75" fmla="*/ 1241612 w 2657256"/>
                          <a:gd name="connsiteY75" fmla="*/ 771117 h 3370881"/>
                          <a:gd name="connsiteX76" fmla="*/ 1277470 w 2657256"/>
                          <a:gd name="connsiteY76" fmla="*/ 753187 h 3370881"/>
                          <a:gd name="connsiteX77" fmla="*/ 1295400 w 2657256"/>
                          <a:gd name="connsiteY77" fmla="*/ 730776 h 3370881"/>
                          <a:gd name="connsiteX78" fmla="*/ 1317812 w 2657256"/>
                          <a:gd name="connsiteY78" fmla="*/ 708364 h 3370881"/>
                          <a:gd name="connsiteX79" fmla="*/ 1353670 w 2657256"/>
                          <a:gd name="connsiteY79" fmla="*/ 663540 h 3370881"/>
                          <a:gd name="connsiteX80" fmla="*/ 1371600 w 2657256"/>
                          <a:gd name="connsiteY80" fmla="*/ 636646 h 3370881"/>
                          <a:gd name="connsiteX81" fmla="*/ 1380565 w 2657256"/>
                          <a:gd name="connsiteY81" fmla="*/ 596305 h 3370881"/>
                          <a:gd name="connsiteX82" fmla="*/ 1385047 w 2657256"/>
                          <a:gd name="connsiteY82" fmla="*/ 582858 h 3370881"/>
                          <a:gd name="connsiteX83" fmla="*/ 1380565 w 2657256"/>
                          <a:gd name="connsiteY83" fmla="*/ 533552 h 3370881"/>
                          <a:gd name="connsiteX84" fmla="*/ 1367118 w 2657256"/>
                          <a:gd name="connsiteY84" fmla="*/ 524587 h 3370881"/>
                          <a:gd name="connsiteX85" fmla="*/ 1349188 w 2657256"/>
                          <a:gd name="connsiteY85" fmla="*/ 520105 h 3370881"/>
                          <a:gd name="connsiteX86" fmla="*/ 1326776 w 2657256"/>
                          <a:gd name="connsiteY86" fmla="*/ 511140 h 3370881"/>
                          <a:gd name="connsiteX87" fmla="*/ 1281953 w 2657256"/>
                          <a:gd name="connsiteY87" fmla="*/ 515623 h 3370881"/>
                          <a:gd name="connsiteX88" fmla="*/ 1250576 w 2657256"/>
                          <a:gd name="connsiteY88" fmla="*/ 529070 h 3370881"/>
                          <a:gd name="connsiteX89" fmla="*/ 1210235 w 2657256"/>
                          <a:gd name="connsiteY89" fmla="*/ 542517 h 3370881"/>
                          <a:gd name="connsiteX90" fmla="*/ 1183341 w 2657256"/>
                          <a:gd name="connsiteY90" fmla="*/ 555964 h 3370881"/>
                          <a:gd name="connsiteX91" fmla="*/ 1160929 w 2657256"/>
                          <a:gd name="connsiteY91" fmla="*/ 569411 h 3370881"/>
                          <a:gd name="connsiteX92" fmla="*/ 1134035 w 2657256"/>
                          <a:gd name="connsiteY92" fmla="*/ 578376 h 3370881"/>
                          <a:gd name="connsiteX93" fmla="*/ 1111623 w 2657256"/>
                          <a:gd name="connsiteY93" fmla="*/ 587340 h 3370881"/>
                          <a:gd name="connsiteX94" fmla="*/ 1084729 w 2657256"/>
                          <a:gd name="connsiteY94" fmla="*/ 596305 h 3370881"/>
                          <a:gd name="connsiteX95" fmla="*/ 986118 w 2657256"/>
                          <a:gd name="connsiteY95" fmla="*/ 591823 h 3370881"/>
                          <a:gd name="connsiteX96" fmla="*/ 927847 w 2657256"/>
                          <a:gd name="connsiteY96" fmla="*/ 578376 h 3370881"/>
                          <a:gd name="connsiteX97" fmla="*/ 896470 w 2657256"/>
                          <a:gd name="connsiteY97" fmla="*/ 555964 h 3370881"/>
                          <a:gd name="connsiteX98" fmla="*/ 883023 w 2657256"/>
                          <a:gd name="connsiteY98" fmla="*/ 546999 h 3370881"/>
                          <a:gd name="connsiteX99" fmla="*/ 865094 w 2657256"/>
                          <a:gd name="connsiteY99" fmla="*/ 497693 h 3370881"/>
                          <a:gd name="connsiteX100" fmla="*/ 869576 w 2657256"/>
                          <a:gd name="connsiteY100" fmla="*/ 403564 h 3370881"/>
                          <a:gd name="connsiteX101" fmla="*/ 874059 w 2657256"/>
                          <a:gd name="connsiteY101" fmla="*/ 385634 h 3370881"/>
                          <a:gd name="connsiteX102" fmla="*/ 883023 w 2657256"/>
                          <a:gd name="connsiteY102" fmla="*/ 372187 h 3370881"/>
                          <a:gd name="connsiteX103" fmla="*/ 909918 w 2657256"/>
                          <a:gd name="connsiteY103" fmla="*/ 363223 h 3370881"/>
                          <a:gd name="connsiteX104" fmla="*/ 914400 w 2657256"/>
                          <a:gd name="connsiteY104" fmla="*/ 385634 h 3370881"/>
                          <a:gd name="connsiteX105" fmla="*/ 909918 w 2657256"/>
                          <a:gd name="connsiteY105" fmla="*/ 408046 h 3370881"/>
                          <a:gd name="connsiteX106" fmla="*/ 900953 w 2657256"/>
                          <a:gd name="connsiteY106" fmla="*/ 466317 h 3370881"/>
                          <a:gd name="connsiteX107" fmla="*/ 905435 w 2657256"/>
                          <a:gd name="connsiteY107" fmla="*/ 515623 h 3370881"/>
                          <a:gd name="connsiteX108" fmla="*/ 932329 w 2657256"/>
                          <a:gd name="connsiteY108" fmla="*/ 551481 h 3370881"/>
                          <a:gd name="connsiteX109" fmla="*/ 954741 w 2657256"/>
                          <a:gd name="connsiteY109" fmla="*/ 560446 h 3370881"/>
                          <a:gd name="connsiteX110" fmla="*/ 972670 w 2657256"/>
                          <a:gd name="connsiteY110" fmla="*/ 569411 h 3370881"/>
                          <a:gd name="connsiteX111" fmla="*/ 1066800 w 2657256"/>
                          <a:gd name="connsiteY111" fmla="*/ 564929 h 3370881"/>
                          <a:gd name="connsiteX112" fmla="*/ 1111623 w 2657256"/>
                          <a:gd name="connsiteY112" fmla="*/ 551481 h 3370881"/>
                          <a:gd name="connsiteX113" fmla="*/ 1129553 w 2657256"/>
                          <a:gd name="connsiteY113" fmla="*/ 538034 h 3370881"/>
                          <a:gd name="connsiteX114" fmla="*/ 1156447 w 2657256"/>
                          <a:gd name="connsiteY114" fmla="*/ 511140 h 3370881"/>
                          <a:gd name="connsiteX115" fmla="*/ 1160929 w 2657256"/>
                          <a:gd name="connsiteY115" fmla="*/ 493211 h 3370881"/>
                          <a:gd name="connsiteX116" fmla="*/ 1178859 w 2657256"/>
                          <a:gd name="connsiteY116" fmla="*/ 331846 h 3370881"/>
                          <a:gd name="connsiteX117" fmla="*/ 1215315 w 2657256"/>
                          <a:gd name="connsiteY117" fmla="*/ 270289 h 3370881"/>
                          <a:gd name="connsiteX118" fmla="*/ 1214718 w 2657256"/>
                          <a:gd name="connsiteY118" fmla="*/ 367705 h 3370881"/>
                          <a:gd name="connsiteX119" fmla="*/ 1201270 w 2657256"/>
                          <a:gd name="connsiteY119" fmla="*/ 412529 h 3370881"/>
                          <a:gd name="connsiteX120" fmla="*/ 1210235 w 2657256"/>
                          <a:gd name="connsiteY120" fmla="*/ 461834 h 3370881"/>
                          <a:gd name="connsiteX121" fmla="*/ 1214718 w 2657256"/>
                          <a:gd name="connsiteY121" fmla="*/ 475281 h 3370881"/>
                          <a:gd name="connsiteX122" fmla="*/ 1228165 w 2657256"/>
                          <a:gd name="connsiteY122" fmla="*/ 484246 h 3370881"/>
                          <a:gd name="connsiteX123" fmla="*/ 1250576 w 2657256"/>
                          <a:gd name="connsiteY123" fmla="*/ 502176 h 3370881"/>
                          <a:gd name="connsiteX124" fmla="*/ 1317812 w 2657256"/>
                          <a:gd name="connsiteY124" fmla="*/ 497693 h 3370881"/>
                          <a:gd name="connsiteX125" fmla="*/ 1353670 w 2657256"/>
                          <a:gd name="connsiteY125" fmla="*/ 488729 h 3370881"/>
                          <a:gd name="connsiteX126" fmla="*/ 1506070 w 2657256"/>
                          <a:gd name="connsiteY126" fmla="*/ 457352 h 3370881"/>
                          <a:gd name="connsiteX127" fmla="*/ 1550894 w 2657256"/>
                          <a:gd name="connsiteY127" fmla="*/ 430458 h 3370881"/>
                          <a:gd name="connsiteX128" fmla="*/ 1564341 w 2657256"/>
                          <a:gd name="connsiteY128" fmla="*/ 417011 h 3370881"/>
                          <a:gd name="connsiteX129" fmla="*/ 1586753 w 2657256"/>
                          <a:gd name="connsiteY129" fmla="*/ 399081 h 3370881"/>
                          <a:gd name="connsiteX130" fmla="*/ 1595718 w 2657256"/>
                          <a:gd name="connsiteY130" fmla="*/ 381152 h 3370881"/>
                          <a:gd name="connsiteX131" fmla="*/ 1600200 w 2657256"/>
                          <a:gd name="connsiteY131" fmla="*/ 363223 h 3370881"/>
                          <a:gd name="connsiteX132" fmla="*/ 1609165 w 2657256"/>
                          <a:gd name="connsiteY132" fmla="*/ 313917 h 3370881"/>
                          <a:gd name="connsiteX133" fmla="*/ 1537447 w 2657256"/>
                          <a:gd name="connsiteY133" fmla="*/ 188411 h 3370881"/>
                          <a:gd name="connsiteX134" fmla="*/ 1613647 w 2657256"/>
                          <a:gd name="connsiteY134" fmla="*/ 399081 h 3370881"/>
                          <a:gd name="connsiteX135" fmla="*/ 1627094 w 2657256"/>
                          <a:gd name="connsiteY135" fmla="*/ 417011 h 3370881"/>
                          <a:gd name="connsiteX136" fmla="*/ 1658470 w 2657256"/>
                          <a:gd name="connsiteY136" fmla="*/ 412529 h 3370881"/>
                          <a:gd name="connsiteX137" fmla="*/ 1685365 w 2657256"/>
                          <a:gd name="connsiteY137" fmla="*/ 390117 h 3370881"/>
                          <a:gd name="connsiteX138" fmla="*/ 1694329 w 2657256"/>
                          <a:gd name="connsiteY138" fmla="*/ 376670 h 3370881"/>
                          <a:gd name="connsiteX139" fmla="*/ 1734670 w 2657256"/>
                          <a:gd name="connsiteY139" fmla="*/ 354258 h 3370881"/>
                          <a:gd name="connsiteX140" fmla="*/ 1743635 w 2657256"/>
                          <a:gd name="connsiteY140" fmla="*/ 340811 h 3370881"/>
                          <a:gd name="connsiteX141" fmla="*/ 1757082 w 2657256"/>
                          <a:gd name="connsiteY141" fmla="*/ 336329 h 3370881"/>
                          <a:gd name="connsiteX142" fmla="*/ 1808984 w 2657256"/>
                          <a:gd name="connsiteY142" fmla="*/ 249641 h 3370881"/>
                          <a:gd name="connsiteX143" fmla="*/ 1899621 w 2657256"/>
                          <a:gd name="connsiteY143" fmla="*/ 211719 h 3370881"/>
                          <a:gd name="connsiteX144" fmla="*/ 1808984 w 2657256"/>
                          <a:gd name="connsiteY144" fmla="*/ 178521 h 3370881"/>
                          <a:gd name="connsiteX145" fmla="*/ 1772023 w 2657256"/>
                          <a:gd name="connsiteY145" fmla="*/ 77249 h 3370881"/>
                          <a:gd name="connsiteX146" fmla="*/ 1900425 w 2657256"/>
                          <a:gd name="connsiteY146" fmla="*/ 214081 h 3370881"/>
                          <a:gd name="connsiteX147" fmla="*/ 1874221 w 2657256"/>
                          <a:gd name="connsiteY147" fmla="*/ 318698 h 3370881"/>
                          <a:gd name="connsiteX148" fmla="*/ 1788459 w 2657256"/>
                          <a:gd name="connsiteY148" fmla="*/ 367705 h 3370881"/>
                          <a:gd name="connsiteX149" fmla="*/ 1761565 w 2657256"/>
                          <a:gd name="connsiteY149" fmla="*/ 390117 h 3370881"/>
                          <a:gd name="connsiteX150" fmla="*/ 1783976 w 2657256"/>
                          <a:gd name="connsiteY150" fmla="*/ 399081 h 3370881"/>
                          <a:gd name="connsiteX151" fmla="*/ 1878106 w 2657256"/>
                          <a:gd name="connsiteY151" fmla="*/ 390117 h 3370881"/>
                          <a:gd name="connsiteX152" fmla="*/ 1891553 w 2657256"/>
                          <a:gd name="connsiteY152" fmla="*/ 381152 h 3370881"/>
                          <a:gd name="connsiteX153" fmla="*/ 1918447 w 2657256"/>
                          <a:gd name="connsiteY153" fmla="*/ 372187 h 3370881"/>
                          <a:gd name="connsiteX154" fmla="*/ 1940859 w 2657256"/>
                          <a:gd name="connsiteY154" fmla="*/ 358740 h 3370881"/>
                          <a:gd name="connsiteX155" fmla="*/ 1954306 w 2657256"/>
                          <a:gd name="connsiteY155" fmla="*/ 354258 h 3370881"/>
                          <a:gd name="connsiteX156" fmla="*/ 2083304 w 2657256"/>
                          <a:gd name="connsiteY156" fmla="*/ 290281 h 3370881"/>
                          <a:gd name="connsiteX157" fmla="*/ 2166172 w 2657256"/>
                          <a:gd name="connsiteY157" fmla="*/ 215604 h 3370881"/>
                          <a:gd name="connsiteX158" fmla="*/ 2069054 w 2657256"/>
                          <a:gd name="connsiteY158" fmla="*/ 40493 h 3370881"/>
                          <a:gd name="connsiteX159" fmla="*/ 2078225 w 2657256"/>
                          <a:gd name="connsiteY159" fmla="*/ 188681 h 3370881"/>
                          <a:gd name="connsiteX160" fmla="*/ 1999129 w 2657256"/>
                          <a:gd name="connsiteY160" fmla="*/ 358740 h 3370881"/>
                          <a:gd name="connsiteX161" fmla="*/ 1994647 w 2657256"/>
                          <a:gd name="connsiteY161" fmla="*/ 372187 h 3370881"/>
                          <a:gd name="connsiteX162" fmla="*/ 2039470 w 2657256"/>
                          <a:gd name="connsiteY162" fmla="*/ 390117 h 3370881"/>
                          <a:gd name="connsiteX163" fmla="*/ 2115670 w 2657256"/>
                          <a:gd name="connsiteY163" fmla="*/ 390117 h 3370881"/>
                          <a:gd name="connsiteX164" fmla="*/ 2160494 w 2657256"/>
                          <a:gd name="connsiteY164" fmla="*/ 376670 h 3370881"/>
                          <a:gd name="connsiteX165" fmla="*/ 2191870 w 2657256"/>
                          <a:gd name="connsiteY165" fmla="*/ 363223 h 3370881"/>
                          <a:gd name="connsiteX166" fmla="*/ 2205318 w 2657256"/>
                          <a:gd name="connsiteY166" fmla="*/ 358740 h 3370881"/>
                          <a:gd name="connsiteX167" fmla="*/ 2232212 w 2657256"/>
                          <a:gd name="connsiteY167" fmla="*/ 340811 h 3370881"/>
                          <a:gd name="connsiteX168" fmla="*/ 2312894 w 2657256"/>
                          <a:gd name="connsiteY168" fmla="*/ 183929 h 3370881"/>
                          <a:gd name="connsiteX169" fmla="*/ 2339788 w 2657256"/>
                          <a:gd name="connsiteY169" fmla="*/ 151 h 3370881"/>
                          <a:gd name="connsiteX170" fmla="*/ 2357718 w 2657256"/>
                          <a:gd name="connsiteY170" fmla="*/ 215305 h 3370881"/>
                          <a:gd name="connsiteX171" fmla="*/ 2254623 w 2657256"/>
                          <a:gd name="connsiteY171" fmla="*/ 376670 h 3370881"/>
                          <a:gd name="connsiteX172" fmla="*/ 2245659 w 2657256"/>
                          <a:gd name="connsiteY172" fmla="*/ 390117 h 3370881"/>
                          <a:gd name="connsiteX173" fmla="*/ 2254623 w 2657256"/>
                          <a:gd name="connsiteY173" fmla="*/ 403564 h 3370881"/>
                          <a:gd name="connsiteX174" fmla="*/ 2353235 w 2657256"/>
                          <a:gd name="connsiteY174" fmla="*/ 399081 h 3370881"/>
                          <a:gd name="connsiteX175" fmla="*/ 2366682 w 2657256"/>
                          <a:gd name="connsiteY175" fmla="*/ 394599 h 3370881"/>
                          <a:gd name="connsiteX176" fmla="*/ 2389094 w 2657256"/>
                          <a:gd name="connsiteY176" fmla="*/ 390117 h 3370881"/>
                          <a:gd name="connsiteX177" fmla="*/ 2424953 w 2657256"/>
                          <a:gd name="connsiteY177" fmla="*/ 367705 h 3370881"/>
                          <a:gd name="connsiteX178" fmla="*/ 2528047 w 2657256"/>
                          <a:gd name="connsiteY178" fmla="*/ 292700 h 3370881"/>
                          <a:gd name="connsiteX179" fmla="*/ 2541495 w 2657256"/>
                          <a:gd name="connsiteY179" fmla="*/ 62906 h 3370881"/>
                          <a:gd name="connsiteX180" fmla="*/ 2591304 w 2657256"/>
                          <a:gd name="connsiteY180" fmla="*/ 214081 h 3370881"/>
                          <a:gd name="connsiteX181" fmla="*/ 2612315 w 2657256"/>
                          <a:gd name="connsiteY181" fmla="*/ 290907 h 3370881"/>
                          <a:gd name="connsiteX182" fmla="*/ 2650863 w 2657256"/>
                          <a:gd name="connsiteY182" fmla="*/ 344994 h 3370881"/>
                          <a:gd name="connsiteX183" fmla="*/ 2465294 w 2657256"/>
                          <a:gd name="connsiteY183" fmla="*/ 399081 h 3370881"/>
                          <a:gd name="connsiteX184" fmla="*/ 2442882 w 2657256"/>
                          <a:gd name="connsiteY184" fmla="*/ 403564 h 3370881"/>
                          <a:gd name="connsiteX185" fmla="*/ 2398059 w 2657256"/>
                          <a:gd name="connsiteY185" fmla="*/ 417011 h 3370881"/>
                          <a:gd name="connsiteX186" fmla="*/ 2375647 w 2657256"/>
                          <a:gd name="connsiteY186" fmla="*/ 425976 h 3370881"/>
                          <a:gd name="connsiteX187" fmla="*/ 2357718 w 2657256"/>
                          <a:gd name="connsiteY187" fmla="*/ 430458 h 3370881"/>
                          <a:gd name="connsiteX188" fmla="*/ 2344270 w 2657256"/>
                          <a:gd name="connsiteY188" fmla="*/ 461834 h 3370881"/>
                          <a:gd name="connsiteX189" fmla="*/ 2353235 w 2657256"/>
                          <a:gd name="connsiteY189" fmla="*/ 502176 h 3370881"/>
                          <a:gd name="connsiteX190" fmla="*/ 2362200 w 2657256"/>
                          <a:gd name="connsiteY190" fmla="*/ 515623 h 3370881"/>
                          <a:gd name="connsiteX191" fmla="*/ 2344270 w 2657256"/>
                          <a:gd name="connsiteY191" fmla="*/ 587340 h 3370881"/>
                          <a:gd name="connsiteX192" fmla="*/ 2321859 w 2657256"/>
                          <a:gd name="connsiteY192" fmla="*/ 614234 h 3370881"/>
                          <a:gd name="connsiteX193" fmla="*/ 2308412 w 2657256"/>
                          <a:gd name="connsiteY193" fmla="*/ 636646 h 3370881"/>
                          <a:gd name="connsiteX194" fmla="*/ 2281518 w 2657256"/>
                          <a:gd name="connsiteY194" fmla="*/ 641129 h 3370881"/>
                          <a:gd name="connsiteX195" fmla="*/ 2259106 w 2657256"/>
                          <a:gd name="connsiteY195" fmla="*/ 636646 h 3370881"/>
                          <a:gd name="connsiteX196" fmla="*/ 2277035 w 2657256"/>
                          <a:gd name="connsiteY196" fmla="*/ 578376 h 3370881"/>
                          <a:gd name="connsiteX197" fmla="*/ 2290482 w 2657256"/>
                          <a:gd name="connsiteY197" fmla="*/ 542517 h 3370881"/>
                          <a:gd name="connsiteX198" fmla="*/ 2286000 w 2657256"/>
                          <a:gd name="connsiteY198" fmla="*/ 506658 h 3370881"/>
                          <a:gd name="connsiteX199" fmla="*/ 2245659 w 2657256"/>
                          <a:gd name="connsiteY199" fmla="*/ 448387 h 3370881"/>
                          <a:gd name="connsiteX200" fmla="*/ 2200835 w 2657256"/>
                          <a:gd name="connsiteY200" fmla="*/ 430458 h 3370881"/>
                          <a:gd name="connsiteX201" fmla="*/ 2169459 w 2657256"/>
                          <a:gd name="connsiteY201" fmla="*/ 425976 h 3370881"/>
                          <a:gd name="connsiteX202" fmla="*/ 2102223 w 2657256"/>
                          <a:gd name="connsiteY202" fmla="*/ 430458 h 3370881"/>
                          <a:gd name="connsiteX203" fmla="*/ 2084294 w 2657256"/>
                          <a:gd name="connsiteY203" fmla="*/ 439423 h 3370881"/>
                          <a:gd name="connsiteX204" fmla="*/ 2070847 w 2657256"/>
                          <a:gd name="connsiteY204" fmla="*/ 443905 h 3370881"/>
                          <a:gd name="connsiteX205" fmla="*/ 2061882 w 2657256"/>
                          <a:gd name="connsiteY205" fmla="*/ 461834 h 3370881"/>
                          <a:gd name="connsiteX206" fmla="*/ 2034988 w 2657256"/>
                          <a:gd name="connsiteY206" fmla="*/ 475281 h 3370881"/>
                          <a:gd name="connsiteX207" fmla="*/ 1783976 w 2657256"/>
                          <a:gd name="connsiteY207" fmla="*/ 479764 h 3370881"/>
                          <a:gd name="connsiteX208" fmla="*/ 1766047 w 2657256"/>
                          <a:gd name="connsiteY208" fmla="*/ 488729 h 3370881"/>
                          <a:gd name="connsiteX209" fmla="*/ 1703294 w 2657256"/>
                          <a:gd name="connsiteY209" fmla="*/ 506658 h 3370881"/>
                          <a:gd name="connsiteX210" fmla="*/ 1689847 w 2657256"/>
                          <a:gd name="connsiteY210" fmla="*/ 511140 h 3370881"/>
                          <a:gd name="connsiteX211" fmla="*/ 1676400 w 2657256"/>
                          <a:gd name="connsiteY211" fmla="*/ 520105 h 3370881"/>
                          <a:gd name="connsiteX212" fmla="*/ 1649506 w 2657256"/>
                          <a:gd name="connsiteY212" fmla="*/ 529070 h 3370881"/>
                          <a:gd name="connsiteX213" fmla="*/ 1636059 w 2657256"/>
                          <a:gd name="connsiteY213" fmla="*/ 538034 h 3370881"/>
                          <a:gd name="connsiteX214" fmla="*/ 1622612 w 2657256"/>
                          <a:gd name="connsiteY214" fmla="*/ 551481 h 3370881"/>
                          <a:gd name="connsiteX215" fmla="*/ 1609165 w 2657256"/>
                          <a:gd name="connsiteY215" fmla="*/ 555964 h 3370881"/>
                          <a:gd name="connsiteX216" fmla="*/ 1577788 w 2657256"/>
                          <a:gd name="connsiteY216" fmla="*/ 587340 h 3370881"/>
                          <a:gd name="connsiteX217" fmla="*/ 1568823 w 2657256"/>
                          <a:gd name="connsiteY217" fmla="*/ 600787 h 3370881"/>
                          <a:gd name="connsiteX218" fmla="*/ 1555376 w 2657256"/>
                          <a:gd name="connsiteY218" fmla="*/ 614234 h 3370881"/>
                          <a:gd name="connsiteX219" fmla="*/ 1524000 w 2657256"/>
                          <a:gd name="connsiteY219" fmla="*/ 654576 h 3370881"/>
                          <a:gd name="connsiteX220" fmla="*/ 1519518 w 2657256"/>
                          <a:gd name="connsiteY220" fmla="*/ 668023 h 3370881"/>
                          <a:gd name="connsiteX221" fmla="*/ 1528482 w 2657256"/>
                          <a:gd name="connsiteY221" fmla="*/ 708364 h 3370881"/>
                          <a:gd name="connsiteX222" fmla="*/ 1537447 w 2657256"/>
                          <a:gd name="connsiteY222" fmla="*/ 721811 h 3370881"/>
                          <a:gd name="connsiteX223" fmla="*/ 1568823 w 2657256"/>
                          <a:gd name="connsiteY223" fmla="*/ 712846 h 3370881"/>
                          <a:gd name="connsiteX224" fmla="*/ 1600200 w 2657256"/>
                          <a:gd name="connsiteY224" fmla="*/ 712846 h 3370881"/>
                          <a:gd name="connsiteX225" fmla="*/ 1631576 w 2657256"/>
                          <a:gd name="connsiteY225" fmla="*/ 690434 h 3370881"/>
                          <a:gd name="connsiteX226" fmla="*/ 1645023 w 2657256"/>
                          <a:gd name="connsiteY226" fmla="*/ 676987 h 3370881"/>
                          <a:gd name="connsiteX227" fmla="*/ 1685365 w 2657256"/>
                          <a:gd name="connsiteY227" fmla="*/ 645611 h 3370881"/>
                          <a:gd name="connsiteX228" fmla="*/ 1716741 w 2657256"/>
                          <a:gd name="connsiteY228" fmla="*/ 614234 h 3370881"/>
                          <a:gd name="connsiteX229" fmla="*/ 1748118 w 2657256"/>
                          <a:gd name="connsiteY229" fmla="*/ 596305 h 3370881"/>
                          <a:gd name="connsiteX230" fmla="*/ 1761565 w 2657256"/>
                          <a:gd name="connsiteY230" fmla="*/ 591823 h 3370881"/>
                          <a:gd name="connsiteX231" fmla="*/ 1779494 w 2657256"/>
                          <a:gd name="connsiteY231" fmla="*/ 582858 h 3370881"/>
                          <a:gd name="connsiteX232" fmla="*/ 1815353 w 2657256"/>
                          <a:gd name="connsiteY232" fmla="*/ 573893 h 3370881"/>
                          <a:gd name="connsiteX233" fmla="*/ 2030506 w 2657256"/>
                          <a:gd name="connsiteY233" fmla="*/ 578376 h 3370881"/>
                          <a:gd name="connsiteX234" fmla="*/ 2017059 w 2657256"/>
                          <a:gd name="connsiteY234" fmla="*/ 600787 h 3370881"/>
                          <a:gd name="connsiteX235" fmla="*/ 1981200 w 2657256"/>
                          <a:gd name="connsiteY235" fmla="*/ 636646 h 3370881"/>
                          <a:gd name="connsiteX236" fmla="*/ 1967753 w 2657256"/>
                          <a:gd name="connsiteY236" fmla="*/ 650093 h 3370881"/>
                          <a:gd name="connsiteX237" fmla="*/ 1936376 w 2657256"/>
                          <a:gd name="connsiteY237" fmla="*/ 690434 h 3370881"/>
                          <a:gd name="connsiteX238" fmla="*/ 1905000 w 2657256"/>
                          <a:gd name="connsiteY238" fmla="*/ 717329 h 3370881"/>
                          <a:gd name="connsiteX239" fmla="*/ 1860176 w 2657256"/>
                          <a:gd name="connsiteY239" fmla="*/ 735258 h 3370881"/>
                          <a:gd name="connsiteX240" fmla="*/ 1788459 w 2657256"/>
                          <a:gd name="connsiteY240" fmla="*/ 744223 h 3370881"/>
                          <a:gd name="connsiteX241" fmla="*/ 1846729 w 2657256"/>
                          <a:gd name="connsiteY241" fmla="*/ 802493 h 3370881"/>
                          <a:gd name="connsiteX242" fmla="*/ 1913965 w 2657256"/>
                          <a:gd name="connsiteY242" fmla="*/ 829387 h 3370881"/>
                          <a:gd name="connsiteX243" fmla="*/ 1922929 w 2657256"/>
                          <a:gd name="connsiteY243" fmla="*/ 842834 h 3370881"/>
                          <a:gd name="connsiteX244" fmla="*/ 1967753 w 2657256"/>
                          <a:gd name="connsiteY244" fmla="*/ 883176 h 3370881"/>
                          <a:gd name="connsiteX245" fmla="*/ 1981200 w 2657256"/>
                          <a:gd name="connsiteY245" fmla="*/ 896623 h 3370881"/>
                          <a:gd name="connsiteX246" fmla="*/ 1994647 w 2657256"/>
                          <a:gd name="connsiteY246" fmla="*/ 905587 h 3370881"/>
                          <a:gd name="connsiteX247" fmla="*/ 2021541 w 2657256"/>
                          <a:gd name="connsiteY247" fmla="*/ 927999 h 3370881"/>
                          <a:gd name="connsiteX248" fmla="*/ 2030506 w 2657256"/>
                          <a:gd name="connsiteY248" fmla="*/ 941446 h 3370881"/>
                          <a:gd name="connsiteX249" fmla="*/ 2057400 w 2657256"/>
                          <a:gd name="connsiteY249" fmla="*/ 968340 h 3370881"/>
                          <a:gd name="connsiteX250" fmla="*/ 2088776 w 2657256"/>
                          <a:gd name="connsiteY250" fmla="*/ 1013164 h 3370881"/>
                          <a:gd name="connsiteX251" fmla="*/ 2115670 w 2657256"/>
                          <a:gd name="connsiteY251" fmla="*/ 1057987 h 3370881"/>
                          <a:gd name="connsiteX252" fmla="*/ 2120153 w 2657256"/>
                          <a:gd name="connsiteY252" fmla="*/ 1089364 h 3370881"/>
                          <a:gd name="connsiteX253" fmla="*/ 2138082 w 2657256"/>
                          <a:gd name="connsiteY253" fmla="*/ 1143152 h 3370881"/>
                          <a:gd name="connsiteX254" fmla="*/ 2147047 w 2657256"/>
                          <a:gd name="connsiteY254" fmla="*/ 1196940 h 3370881"/>
                          <a:gd name="connsiteX255" fmla="*/ 2151529 w 2657256"/>
                          <a:gd name="connsiteY255" fmla="*/ 1210387 h 3370881"/>
                          <a:gd name="connsiteX256" fmla="*/ 2156012 w 2657256"/>
                          <a:gd name="connsiteY256" fmla="*/ 1228317 h 3370881"/>
                          <a:gd name="connsiteX257" fmla="*/ 2173941 w 2657256"/>
                          <a:gd name="connsiteY257" fmla="*/ 1295552 h 3370881"/>
                          <a:gd name="connsiteX258" fmla="*/ 2182906 w 2657256"/>
                          <a:gd name="connsiteY258" fmla="*/ 1313481 h 3370881"/>
                          <a:gd name="connsiteX259" fmla="*/ 2187388 w 2657256"/>
                          <a:gd name="connsiteY259" fmla="*/ 1331411 h 3370881"/>
                          <a:gd name="connsiteX260" fmla="*/ 2214282 w 2657256"/>
                          <a:gd name="connsiteY260" fmla="*/ 1385199 h 3370881"/>
                          <a:gd name="connsiteX261" fmla="*/ 2218765 w 2657256"/>
                          <a:gd name="connsiteY261" fmla="*/ 1403129 h 3370881"/>
                          <a:gd name="connsiteX262" fmla="*/ 2223247 w 2657256"/>
                          <a:gd name="connsiteY262" fmla="*/ 1430023 h 3370881"/>
                          <a:gd name="connsiteX263" fmla="*/ 2236694 w 2657256"/>
                          <a:gd name="connsiteY263" fmla="*/ 1456917 h 3370881"/>
                          <a:gd name="connsiteX264" fmla="*/ 2241176 w 2657256"/>
                          <a:gd name="connsiteY264" fmla="*/ 1577940 h 3370881"/>
                          <a:gd name="connsiteX265" fmla="*/ 2245659 w 2657256"/>
                          <a:gd name="connsiteY265" fmla="*/ 1595870 h 3370881"/>
                          <a:gd name="connsiteX266" fmla="*/ 2249634 w 2657256"/>
                          <a:gd name="connsiteY266" fmla="*/ 1685855 h 3370881"/>
                          <a:gd name="connsiteX267" fmla="*/ 2227729 w 2657256"/>
                          <a:gd name="connsiteY267" fmla="*/ 1716893 h 3370881"/>
                          <a:gd name="connsiteX268" fmla="*/ 2244813 w 2657256"/>
                          <a:gd name="connsiteY268" fmla="*/ 1730340 h 3370881"/>
                          <a:gd name="connsiteX269" fmla="*/ 2235341 w 2657256"/>
                          <a:gd name="connsiteY269" fmla="*/ 1788611 h 3370881"/>
                          <a:gd name="connsiteX270" fmla="*/ 2230689 w 2657256"/>
                          <a:gd name="connsiteY270" fmla="*/ 1823963 h 3370881"/>
                          <a:gd name="connsiteX271" fmla="*/ 2226207 w 2657256"/>
                          <a:gd name="connsiteY271" fmla="*/ 1824470 h 3370881"/>
                          <a:gd name="connsiteX272" fmla="*/ 2208278 w 2657256"/>
                          <a:gd name="connsiteY272" fmla="*/ 1869293 h 3370881"/>
                          <a:gd name="connsiteX273" fmla="*/ 2195168 w 2657256"/>
                          <a:gd name="connsiteY273" fmla="*/ 1882740 h 3370881"/>
                          <a:gd name="connsiteX274" fmla="*/ 2203458 w 2657256"/>
                          <a:gd name="connsiteY274" fmla="*/ 1918938 h 3370881"/>
                          <a:gd name="connsiteX275" fmla="*/ 2204134 w 2657256"/>
                          <a:gd name="connsiteY275" fmla="*/ 1949806 h 3370881"/>
                          <a:gd name="connsiteX276" fmla="*/ 2226545 w 2657256"/>
                          <a:gd name="connsiteY276" fmla="*/ 1954627 h 3370881"/>
                          <a:gd name="connsiteX277" fmla="*/ 2241176 w 2657256"/>
                          <a:gd name="connsiteY277" fmla="*/ 2012729 h 3370881"/>
                          <a:gd name="connsiteX278" fmla="*/ 2263588 w 2657256"/>
                          <a:gd name="connsiteY278" fmla="*/ 2057552 h 3370881"/>
                          <a:gd name="connsiteX279" fmla="*/ 2286000 w 2657256"/>
                          <a:gd name="connsiteY279" fmla="*/ 2084446 h 3370881"/>
                          <a:gd name="connsiteX280" fmla="*/ 2299447 w 2657256"/>
                          <a:gd name="connsiteY280" fmla="*/ 2124787 h 3370881"/>
                          <a:gd name="connsiteX281" fmla="*/ 2321859 w 2657256"/>
                          <a:gd name="connsiteY281" fmla="*/ 2151681 h 3370881"/>
                          <a:gd name="connsiteX282" fmla="*/ 2344270 w 2657256"/>
                          <a:gd name="connsiteY282" fmla="*/ 2205470 h 3370881"/>
                          <a:gd name="connsiteX283" fmla="*/ 2348753 w 2657256"/>
                          <a:gd name="connsiteY283" fmla="*/ 2223399 h 3370881"/>
                          <a:gd name="connsiteX284" fmla="*/ 2366682 w 2657256"/>
                          <a:gd name="connsiteY284" fmla="*/ 2263740 h 3370881"/>
                          <a:gd name="connsiteX285" fmla="*/ 2375647 w 2657256"/>
                          <a:gd name="connsiteY285" fmla="*/ 2286152 h 3370881"/>
                          <a:gd name="connsiteX286" fmla="*/ 2380129 w 2657256"/>
                          <a:gd name="connsiteY286" fmla="*/ 2308564 h 3370881"/>
                          <a:gd name="connsiteX287" fmla="*/ 2389094 w 2657256"/>
                          <a:gd name="connsiteY287" fmla="*/ 2335458 h 3370881"/>
                          <a:gd name="connsiteX288" fmla="*/ 2393576 w 2657256"/>
                          <a:gd name="connsiteY288" fmla="*/ 2380281 h 3370881"/>
                          <a:gd name="connsiteX289" fmla="*/ 2398059 w 2657256"/>
                          <a:gd name="connsiteY289" fmla="*/ 2393729 h 3370881"/>
                          <a:gd name="connsiteX290" fmla="*/ 2419794 w 2657256"/>
                          <a:gd name="connsiteY290" fmla="*/ 2447517 h 3370881"/>
                          <a:gd name="connsiteX291" fmla="*/ 2427343 w 2657256"/>
                          <a:gd name="connsiteY291" fmla="*/ 2564058 h 3370881"/>
                          <a:gd name="connsiteX292" fmla="*/ 2389094 w 2657256"/>
                          <a:gd name="connsiteY292" fmla="*/ 2837481 h 3370881"/>
                          <a:gd name="connsiteX293" fmla="*/ 2380129 w 2657256"/>
                          <a:gd name="connsiteY293" fmla="*/ 2859893 h 3370881"/>
                          <a:gd name="connsiteX294" fmla="*/ 2357718 w 2657256"/>
                          <a:gd name="connsiteY294" fmla="*/ 2913681 h 3370881"/>
                          <a:gd name="connsiteX295" fmla="*/ 2348753 w 2657256"/>
                          <a:gd name="connsiteY295" fmla="*/ 2936093 h 3370881"/>
                          <a:gd name="connsiteX296" fmla="*/ 2339788 w 2657256"/>
                          <a:gd name="connsiteY296" fmla="*/ 2971952 h 3370881"/>
                          <a:gd name="connsiteX297" fmla="*/ 2326341 w 2657256"/>
                          <a:gd name="connsiteY297" fmla="*/ 2994364 h 3370881"/>
                          <a:gd name="connsiteX298" fmla="*/ 2317376 w 2657256"/>
                          <a:gd name="connsiteY298" fmla="*/ 3025740 h 3370881"/>
                          <a:gd name="connsiteX299" fmla="*/ 2303929 w 2657256"/>
                          <a:gd name="connsiteY299" fmla="*/ 3048152 h 3370881"/>
                          <a:gd name="connsiteX300" fmla="*/ 2290482 w 2657256"/>
                          <a:gd name="connsiteY300" fmla="*/ 3079529 h 3370881"/>
                          <a:gd name="connsiteX301" fmla="*/ 2272553 w 2657256"/>
                          <a:gd name="connsiteY301" fmla="*/ 3084011 h 3370881"/>
                          <a:gd name="connsiteX302" fmla="*/ 2259106 w 2657256"/>
                          <a:gd name="connsiteY302" fmla="*/ 3088493 h 3370881"/>
                          <a:gd name="connsiteX303" fmla="*/ 2241176 w 2657256"/>
                          <a:gd name="connsiteY303" fmla="*/ 3092976 h 3370881"/>
                          <a:gd name="connsiteX304" fmla="*/ 2209800 w 2657256"/>
                          <a:gd name="connsiteY304" fmla="*/ 3101940 h 3370881"/>
                          <a:gd name="connsiteX305" fmla="*/ 2205318 w 2657256"/>
                          <a:gd name="connsiteY305" fmla="*/ 3039187 h 3370881"/>
                          <a:gd name="connsiteX306" fmla="*/ 2218765 w 2657256"/>
                          <a:gd name="connsiteY306" fmla="*/ 3021258 h 3370881"/>
                          <a:gd name="connsiteX307" fmla="*/ 2245659 w 2657256"/>
                          <a:gd name="connsiteY307" fmla="*/ 2971952 h 3370881"/>
                          <a:gd name="connsiteX308" fmla="*/ 2268070 w 2657256"/>
                          <a:gd name="connsiteY308" fmla="*/ 2945058 h 3370881"/>
                          <a:gd name="connsiteX309" fmla="*/ 2298550 w 2657256"/>
                          <a:gd name="connsiteY309" fmla="*/ 2568540 h 3370881"/>
                          <a:gd name="connsiteX310" fmla="*/ 2284986 w 2657256"/>
                          <a:gd name="connsiteY310" fmla="*/ 2532681 h 3370881"/>
                          <a:gd name="connsiteX311" fmla="*/ 2293273 w 2657256"/>
                          <a:gd name="connsiteY311" fmla="*/ 2496653 h 3370881"/>
                          <a:gd name="connsiteX312" fmla="*/ 2278152 w 2657256"/>
                          <a:gd name="connsiteY312" fmla="*/ 2475178 h 3370881"/>
                          <a:gd name="connsiteX313" fmla="*/ 2245659 w 2657256"/>
                          <a:gd name="connsiteY313" fmla="*/ 2389247 h 3370881"/>
                          <a:gd name="connsiteX314" fmla="*/ 2195507 w 2657256"/>
                          <a:gd name="connsiteY314" fmla="*/ 2241328 h 3370881"/>
                          <a:gd name="connsiteX315" fmla="*/ 2083786 w 2657256"/>
                          <a:gd name="connsiteY315" fmla="*/ 2040300 h 3370881"/>
                          <a:gd name="connsiteX316" fmla="*/ 2048773 w 2657256"/>
                          <a:gd name="connsiteY316" fmla="*/ 2017971 h 3370881"/>
                          <a:gd name="connsiteX317" fmla="*/ 2074314 w 2657256"/>
                          <a:gd name="connsiteY317" fmla="*/ 2011967 h 3370881"/>
                          <a:gd name="connsiteX318" fmla="*/ 2034988 w 2657256"/>
                          <a:gd name="connsiteY318" fmla="*/ 2003764 h 3370881"/>
                          <a:gd name="connsiteX319" fmla="*/ 2026023 w 2657256"/>
                          <a:gd name="connsiteY319" fmla="*/ 2026176 h 3370881"/>
                          <a:gd name="connsiteX320" fmla="*/ 2021541 w 2657256"/>
                          <a:gd name="connsiteY320" fmla="*/ 2039623 h 3370881"/>
                          <a:gd name="connsiteX321" fmla="*/ 1999129 w 2657256"/>
                          <a:gd name="connsiteY321" fmla="*/ 2053070 h 3370881"/>
                          <a:gd name="connsiteX322" fmla="*/ 1990165 w 2657256"/>
                          <a:gd name="connsiteY322" fmla="*/ 2070999 h 3370881"/>
                          <a:gd name="connsiteX323" fmla="*/ 1967753 w 2657256"/>
                          <a:gd name="connsiteY323" fmla="*/ 2106858 h 3370881"/>
                          <a:gd name="connsiteX324" fmla="*/ 1981200 w 2657256"/>
                          <a:gd name="connsiteY324" fmla="*/ 2223399 h 3370881"/>
                          <a:gd name="connsiteX325" fmla="*/ 1994647 w 2657256"/>
                          <a:gd name="connsiteY325" fmla="*/ 2254776 h 3370881"/>
                          <a:gd name="connsiteX326" fmla="*/ 2003612 w 2657256"/>
                          <a:gd name="connsiteY326" fmla="*/ 2272705 h 3370881"/>
                          <a:gd name="connsiteX327" fmla="*/ 2026023 w 2657256"/>
                          <a:gd name="connsiteY327" fmla="*/ 2304081 h 3370881"/>
                          <a:gd name="connsiteX328" fmla="*/ 2043953 w 2657256"/>
                          <a:gd name="connsiteY328" fmla="*/ 2348905 h 3370881"/>
                          <a:gd name="connsiteX329" fmla="*/ 2061882 w 2657256"/>
                          <a:gd name="connsiteY329" fmla="*/ 2371317 h 3370881"/>
                          <a:gd name="connsiteX330" fmla="*/ 2088776 w 2657256"/>
                          <a:gd name="connsiteY330" fmla="*/ 2434070 h 3370881"/>
                          <a:gd name="connsiteX331" fmla="*/ 2102223 w 2657256"/>
                          <a:gd name="connsiteY331" fmla="*/ 2465446 h 3370881"/>
                          <a:gd name="connsiteX332" fmla="*/ 2106706 w 2657256"/>
                          <a:gd name="connsiteY332" fmla="*/ 2496823 h 3370881"/>
                          <a:gd name="connsiteX333" fmla="*/ 2124635 w 2657256"/>
                          <a:gd name="connsiteY333" fmla="*/ 2559576 h 3370881"/>
                          <a:gd name="connsiteX334" fmla="*/ 2138082 w 2657256"/>
                          <a:gd name="connsiteY334" fmla="*/ 2649223 h 3370881"/>
                          <a:gd name="connsiteX335" fmla="*/ 2147047 w 2657256"/>
                          <a:gd name="connsiteY335" fmla="*/ 2685081 h 3370881"/>
                          <a:gd name="connsiteX336" fmla="*/ 2151529 w 2657256"/>
                          <a:gd name="connsiteY336" fmla="*/ 2716458 h 3370881"/>
                          <a:gd name="connsiteX337" fmla="*/ 2160494 w 2657256"/>
                          <a:gd name="connsiteY337" fmla="*/ 2770246 h 3370881"/>
                          <a:gd name="connsiteX338" fmla="*/ 2156012 w 2657256"/>
                          <a:gd name="connsiteY338" fmla="*/ 2962987 h 3370881"/>
                          <a:gd name="connsiteX339" fmla="*/ 2138082 w 2657256"/>
                          <a:gd name="connsiteY339" fmla="*/ 3043670 h 3370881"/>
                          <a:gd name="connsiteX340" fmla="*/ 2133600 w 2657256"/>
                          <a:gd name="connsiteY340" fmla="*/ 3061599 h 3370881"/>
                          <a:gd name="connsiteX341" fmla="*/ 2120153 w 2657256"/>
                          <a:gd name="connsiteY341" fmla="*/ 3079529 h 3370881"/>
                          <a:gd name="connsiteX342" fmla="*/ 2111188 w 2657256"/>
                          <a:gd name="connsiteY342" fmla="*/ 3106423 h 3370881"/>
                          <a:gd name="connsiteX343" fmla="*/ 2088776 w 2657256"/>
                          <a:gd name="connsiteY343" fmla="*/ 3137799 h 3370881"/>
                          <a:gd name="connsiteX344" fmla="*/ 2075329 w 2657256"/>
                          <a:gd name="connsiteY344" fmla="*/ 3164693 h 3370881"/>
                          <a:gd name="connsiteX345" fmla="*/ 2061882 w 2657256"/>
                          <a:gd name="connsiteY345" fmla="*/ 3169176 h 3370881"/>
                          <a:gd name="connsiteX346" fmla="*/ 2021541 w 2657256"/>
                          <a:gd name="connsiteY346" fmla="*/ 3164693 h 3370881"/>
                          <a:gd name="connsiteX347" fmla="*/ 2012576 w 2657256"/>
                          <a:gd name="connsiteY347" fmla="*/ 3119870 h 3370881"/>
                          <a:gd name="connsiteX348" fmla="*/ 2048435 w 2657256"/>
                          <a:gd name="connsiteY348" fmla="*/ 3021258 h 3370881"/>
                          <a:gd name="connsiteX349" fmla="*/ 2048435 w 2657256"/>
                          <a:gd name="connsiteY349" fmla="*/ 3021258 h 3370881"/>
                          <a:gd name="connsiteX350" fmla="*/ 2061882 w 2657256"/>
                          <a:gd name="connsiteY350" fmla="*/ 2967470 h 3370881"/>
                          <a:gd name="connsiteX351" fmla="*/ 2070847 w 2657256"/>
                          <a:gd name="connsiteY351" fmla="*/ 2882305 h 3370881"/>
                          <a:gd name="connsiteX352" fmla="*/ 2066365 w 2657256"/>
                          <a:gd name="connsiteY352" fmla="*/ 2725423 h 3370881"/>
                          <a:gd name="connsiteX353" fmla="*/ 2043953 w 2657256"/>
                          <a:gd name="connsiteY353" fmla="*/ 2649223 h 3370881"/>
                          <a:gd name="connsiteX354" fmla="*/ 2030506 w 2657256"/>
                          <a:gd name="connsiteY354" fmla="*/ 2622329 h 3370881"/>
                          <a:gd name="connsiteX355" fmla="*/ 2017059 w 2657256"/>
                          <a:gd name="connsiteY355" fmla="*/ 2581987 h 3370881"/>
                          <a:gd name="connsiteX356" fmla="*/ 1981200 w 2657256"/>
                          <a:gd name="connsiteY356" fmla="*/ 2514752 h 3370881"/>
                          <a:gd name="connsiteX357" fmla="*/ 1972235 w 2657256"/>
                          <a:gd name="connsiteY357" fmla="*/ 2501305 h 3370881"/>
                          <a:gd name="connsiteX358" fmla="*/ 1958788 w 2657256"/>
                          <a:gd name="connsiteY358" fmla="*/ 2478893 h 3370881"/>
                          <a:gd name="connsiteX359" fmla="*/ 1905000 w 2657256"/>
                          <a:gd name="connsiteY359" fmla="*/ 2398211 h 3370881"/>
                          <a:gd name="connsiteX360" fmla="*/ 1882588 w 2657256"/>
                          <a:gd name="connsiteY360" fmla="*/ 2357870 h 3370881"/>
                          <a:gd name="connsiteX361" fmla="*/ 1869141 w 2657256"/>
                          <a:gd name="connsiteY361" fmla="*/ 2339940 h 3370881"/>
                          <a:gd name="connsiteX362" fmla="*/ 1806388 w 2657256"/>
                          <a:gd name="connsiteY362" fmla="*/ 2313046 h 3370881"/>
                          <a:gd name="connsiteX363" fmla="*/ 1779494 w 2657256"/>
                          <a:gd name="connsiteY363" fmla="*/ 2304081 h 3370881"/>
                          <a:gd name="connsiteX364" fmla="*/ 1752600 w 2657256"/>
                          <a:gd name="connsiteY364" fmla="*/ 2299599 h 3370881"/>
                          <a:gd name="connsiteX365" fmla="*/ 1680882 w 2657256"/>
                          <a:gd name="connsiteY365" fmla="*/ 2277187 h 3370881"/>
                          <a:gd name="connsiteX366" fmla="*/ 1719025 w 2657256"/>
                          <a:gd name="connsiteY366" fmla="*/ 2281331 h 3370881"/>
                          <a:gd name="connsiteX367" fmla="*/ 1756997 w 2657256"/>
                          <a:gd name="connsiteY367" fmla="*/ 2289450 h 3370881"/>
                          <a:gd name="connsiteX368" fmla="*/ 1656440 w 2657256"/>
                          <a:gd name="connsiteY368" fmla="*/ 2298583 h 3370881"/>
                          <a:gd name="connsiteX369" fmla="*/ 1537447 w 2657256"/>
                          <a:gd name="connsiteY369" fmla="*/ 2329960 h 3370881"/>
                          <a:gd name="connsiteX370" fmla="*/ 1571993 w 2657256"/>
                          <a:gd name="connsiteY370" fmla="*/ 2317957 h 3370881"/>
                          <a:gd name="connsiteX371" fmla="*/ 1509707 w 2657256"/>
                          <a:gd name="connsiteY371" fmla="*/ 2338926 h 3370881"/>
                          <a:gd name="connsiteX372" fmla="*/ 1500444 w 2657256"/>
                          <a:gd name="connsiteY372" fmla="*/ 2355271 h 3370881"/>
                          <a:gd name="connsiteX373" fmla="*/ 1402678 w 2657256"/>
                          <a:gd name="connsiteY373" fmla="*/ 2339641 h 3370881"/>
                          <a:gd name="connsiteX374" fmla="*/ 1322892 w 2657256"/>
                          <a:gd name="connsiteY374" fmla="*/ 2336952 h 3370881"/>
                          <a:gd name="connsiteX375" fmla="*/ 1199384 w 2657256"/>
                          <a:gd name="connsiteY375" fmla="*/ 2307041 h 3370881"/>
                          <a:gd name="connsiteX376" fmla="*/ 1066800 w 2657256"/>
                          <a:gd name="connsiteY376" fmla="*/ 2272705 h 3370881"/>
                          <a:gd name="connsiteX377" fmla="*/ 1030941 w 2657256"/>
                          <a:gd name="connsiteY377" fmla="*/ 2263740 h 3370881"/>
                          <a:gd name="connsiteX378" fmla="*/ 986118 w 2657256"/>
                          <a:gd name="connsiteY378" fmla="*/ 2241329 h 3370881"/>
                          <a:gd name="connsiteX379" fmla="*/ 968188 w 2657256"/>
                          <a:gd name="connsiteY379" fmla="*/ 2232364 h 3370881"/>
                          <a:gd name="connsiteX380" fmla="*/ 936812 w 2657256"/>
                          <a:gd name="connsiteY380" fmla="*/ 2214434 h 3370881"/>
                          <a:gd name="connsiteX381" fmla="*/ 905435 w 2657256"/>
                          <a:gd name="connsiteY381" fmla="*/ 2196505 h 3370881"/>
                          <a:gd name="connsiteX382" fmla="*/ 869576 w 2657256"/>
                          <a:gd name="connsiteY382" fmla="*/ 2209952 h 3370881"/>
                          <a:gd name="connsiteX383" fmla="*/ 856129 w 2657256"/>
                          <a:gd name="connsiteY383" fmla="*/ 2227881 h 3370881"/>
                          <a:gd name="connsiteX384" fmla="*/ 815788 w 2657256"/>
                          <a:gd name="connsiteY384" fmla="*/ 2268223 h 3370881"/>
                          <a:gd name="connsiteX385" fmla="*/ 788894 w 2657256"/>
                          <a:gd name="connsiteY385" fmla="*/ 2290634 h 3370881"/>
                          <a:gd name="connsiteX386" fmla="*/ 762000 w 2657256"/>
                          <a:gd name="connsiteY386" fmla="*/ 2313046 h 3370881"/>
                          <a:gd name="connsiteX387" fmla="*/ 753035 w 2657256"/>
                          <a:gd name="connsiteY387" fmla="*/ 2326493 h 3370881"/>
                          <a:gd name="connsiteX388" fmla="*/ 735106 w 2657256"/>
                          <a:gd name="connsiteY388" fmla="*/ 2339940 h 3370881"/>
                          <a:gd name="connsiteX389" fmla="*/ 712694 w 2657256"/>
                          <a:gd name="connsiteY389" fmla="*/ 2362352 h 3370881"/>
                          <a:gd name="connsiteX390" fmla="*/ 694765 w 2657256"/>
                          <a:gd name="connsiteY390" fmla="*/ 2375799 h 3370881"/>
                          <a:gd name="connsiteX391" fmla="*/ 681318 w 2657256"/>
                          <a:gd name="connsiteY391" fmla="*/ 2393729 h 3370881"/>
                          <a:gd name="connsiteX392" fmla="*/ 667870 w 2657256"/>
                          <a:gd name="connsiteY392" fmla="*/ 2402693 h 3370881"/>
                          <a:gd name="connsiteX393" fmla="*/ 623047 w 2657256"/>
                          <a:gd name="connsiteY393" fmla="*/ 2443034 h 3370881"/>
                          <a:gd name="connsiteX394" fmla="*/ 600635 w 2657256"/>
                          <a:gd name="connsiteY394" fmla="*/ 2474411 h 3370881"/>
                          <a:gd name="connsiteX395" fmla="*/ 587188 w 2657256"/>
                          <a:gd name="connsiteY395" fmla="*/ 2514752 h 3370881"/>
                          <a:gd name="connsiteX396" fmla="*/ 582706 w 2657256"/>
                          <a:gd name="connsiteY396" fmla="*/ 2546129 h 3370881"/>
                          <a:gd name="connsiteX397" fmla="*/ 596153 w 2657256"/>
                          <a:gd name="connsiteY397" fmla="*/ 2635776 h 3370881"/>
                          <a:gd name="connsiteX398" fmla="*/ 600635 w 2657256"/>
                          <a:gd name="connsiteY398" fmla="*/ 2653705 h 3370881"/>
                          <a:gd name="connsiteX399" fmla="*/ 609600 w 2657256"/>
                          <a:gd name="connsiteY399" fmla="*/ 2671634 h 3370881"/>
                          <a:gd name="connsiteX400" fmla="*/ 614082 w 2657256"/>
                          <a:gd name="connsiteY400" fmla="*/ 2689564 h 3370881"/>
                          <a:gd name="connsiteX401" fmla="*/ 623047 w 2657256"/>
                          <a:gd name="connsiteY401" fmla="*/ 2711976 h 3370881"/>
                          <a:gd name="connsiteX402" fmla="*/ 627529 w 2657256"/>
                          <a:gd name="connsiteY402" fmla="*/ 2734387 h 3370881"/>
                          <a:gd name="connsiteX403" fmla="*/ 640976 w 2657256"/>
                          <a:gd name="connsiteY403" fmla="*/ 2765764 h 3370881"/>
                          <a:gd name="connsiteX404" fmla="*/ 645459 w 2657256"/>
                          <a:gd name="connsiteY404" fmla="*/ 2779211 h 3370881"/>
                          <a:gd name="connsiteX405" fmla="*/ 658906 w 2657256"/>
                          <a:gd name="connsiteY405" fmla="*/ 2801623 h 3370881"/>
                          <a:gd name="connsiteX406" fmla="*/ 676835 w 2657256"/>
                          <a:gd name="connsiteY406" fmla="*/ 2864376 h 3370881"/>
                          <a:gd name="connsiteX407" fmla="*/ 690282 w 2657256"/>
                          <a:gd name="connsiteY407" fmla="*/ 2895752 h 3370881"/>
                          <a:gd name="connsiteX408" fmla="*/ 699247 w 2657256"/>
                          <a:gd name="connsiteY408" fmla="*/ 2940576 h 3370881"/>
                          <a:gd name="connsiteX409" fmla="*/ 703729 w 2657256"/>
                          <a:gd name="connsiteY409" fmla="*/ 2967470 h 3370881"/>
                          <a:gd name="connsiteX410" fmla="*/ 717176 w 2657256"/>
                          <a:gd name="connsiteY410" fmla="*/ 2994364 h 3370881"/>
                          <a:gd name="connsiteX411" fmla="*/ 735106 w 2657256"/>
                          <a:gd name="connsiteY411" fmla="*/ 3052634 h 3370881"/>
                          <a:gd name="connsiteX412" fmla="*/ 739588 w 2657256"/>
                          <a:gd name="connsiteY412" fmla="*/ 3079529 h 3370881"/>
                          <a:gd name="connsiteX413" fmla="*/ 762000 w 2657256"/>
                          <a:gd name="connsiteY413" fmla="*/ 3142281 h 3370881"/>
                          <a:gd name="connsiteX414" fmla="*/ 766482 w 2657256"/>
                          <a:gd name="connsiteY414" fmla="*/ 3231929 h 3370881"/>
                          <a:gd name="connsiteX415" fmla="*/ 770965 w 2657256"/>
                          <a:gd name="connsiteY415" fmla="*/ 3254340 h 3370881"/>
                          <a:gd name="connsiteX416" fmla="*/ 775447 w 2657256"/>
                          <a:gd name="connsiteY416" fmla="*/ 3285717 h 3370881"/>
                          <a:gd name="connsiteX417" fmla="*/ 748553 w 2657256"/>
                          <a:gd name="connsiteY417" fmla="*/ 3335023 h 3370881"/>
                          <a:gd name="connsiteX418" fmla="*/ 721659 w 2657256"/>
                          <a:gd name="connsiteY418" fmla="*/ 3343987 h 3370881"/>
                          <a:gd name="connsiteX419" fmla="*/ 708212 w 2657256"/>
                          <a:gd name="connsiteY419" fmla="*/ 3348470 h 3370881"/>
                          <a:gd name="connsiteX420" fmla="*/ 623047 w 2657256"/>
                          <a:gd name="connsiteY420" fmla="*/ 3330540 h 3370881"/>
                          <a:gd name="connsiteX421" fmla="*/ 609600 w 2657256"/>
                          <a:gd name="connsiteY421" fmla="*/ 3308129 h 3370881"/>
                          <a:gd name="connsiteX422" fmla="*/ 591670 w 2657256"/>
                          <a:gd name="connsiteY422" fmla="*/ 3267787 h 3370881"/>
                          <a:gd name="connsiteX423" fmla="*/ 560294 w 2657256"/>
                          <a:gd name="connsiteY423" fmla="*/ 3209517 h 3370881"/>
                          <a:gd name="connsiteX424" fmla="*/ 551329 w 2657256"/>
                          <a:gd name="connsiteY424" fmla="*/ 3196070 h 3370881"/>
                          <a:gd name="connsiteX425" fmla="*/ 528918 w 2657256"/>
                          <a:gd name="connsiteY425" fmla="*/ 3173658 h 3370881"/>
                          <a:gd name="connsiteX426" fmla="*/ 519953 w 2657256"/>
                          <a:gd name="connsiteY426" fmla="*/ 3128834 h 3370881"/>
                          <a:gd name="connsiteX427" fmla="*/ 524435 w 2657256"/>
                          <a:gd name="connsiteY427" fmla="*/ 3101940 h 3370881"/>
                          <a:gd name="connsiteX428" fmla="*/ 528918 w 2657256"/>
                          <a:gd name="connsiteY428" fmla="*/ 3088493 h 3370881"/>
                          <a:gd name="connsiteX429" fmla="*/ 542365 w 2657256"/>
                          <a:gd name="connsiteY429" fmla="*/ 3052634 h 3370881"/>
                          <a:gd name="connsiteX430" fmla="*/ 484094 w 2657256"/>
                          <a:gd name="connsiteY430" fmla="*/ 2886787 h 3370881"/>
                          <a:gd name="connsiteX431" fmla="*/ 443753 w 2657256"/>
                          <a:gd name="connsiteY431" fmla="*/ 2779211 h 3370881"/>
                          <a:gd name="connsiteX432" fmla="*/ 439270 w 2657256"/>
                          <a:gd name="connsiteY432" fmla="*/ 2752317 h 3370881"/>
                          <a:gd name="connsiteX433" fmla="*/ 430306 w 2657256"/>
                          <a:gd name="connsiteY433" fmla="*/ 2716458 h 3370881"/>
                          <a:gd name="connsiteX434" fmla="*/ 425823 w 2657256"/>
                          <a:gd name="connsiteY434" fmla="*/ 2680599 h 3370881"/>
                          <a:gd name="connsiteX435" fmla="*/ 398929 w 2657256"/>
                          <a:gd name="connsiteY435" fmla="*/ 2599917 h 3370881"/>
                          <a:gd name="connsiteX436" fmla="*/ 385482 w 2657256"/>
                          <a:gd name="connsiteY436" fmla="*/ 2568540 h 3370881"/>
                          <a:gd name="connsiteX437" fmla="*/ 381000 w 2657256"/>
                          <a:gd name="connsiteY437" fmla="*/ 2550611 h 3370881"/>
                          <a:gd name="connsiteX438" fmla="*/ 372035 w 2657256"/>
                          <a:gd name="connsiteY438" fmla="*/ 2483376 h 3370881"/>
                          <a:gd name="connsiteX439" fmla="*/ 367553 w 2657256"/>
                          <a:gd name="connsiteY439" fmla="*/ 2469929 h 3370881"/>
                          <a:gd name="connsiteX440" fmla="*/ 407894 w 2657256"/>
                          <a:gd name="connsiteY440" fmla="*/ 2451999 h 3370881"/>
                          <a:gd name="connsiteX441" fmla="*/ 515470 w 2657256"/>
                          <a:gd name="connsiteY441" fmla="*/ 2407176 h 3370881"/>
                          <a:gd name="connsiteX442" fmla="*/ 578223 w 2657256"/>
                          <a:gd name="connsiteY442" fmla="*/ 2353387 h 3370881"/>
                          <a:gd name="connsiteX443" fmla="*/ 587188 w 2657256"/>
                          <a:gd name="connsiteY443" fmla="*/ 2330976 h 3370881"/>
                          <a:gd name="connsiteX444" fmla="*/ 614082 w 2657256"/>
                          <a:gd name="connsiteY444" fmla="*/ 2254776 h 3370881"/>
                          <a:gd name="connsiteX445" fmla="*/ 649941 w 2657256"/>
                          <a:gd name="connsiteY445" fmla="*/ 2200987 h 3370881"/>
                          <a:gd name="connsiteX446" fmla="*/ 690282 w 2657256"/>
                          <a:gd name="connsiteY446" fmla="*/ 2174093 h 3370881"/>
                          <a:gd name="connsiteX447" fmla="*/ 703729 w 2657256"/>
                          <a:gd name="connsiteY447" fmla="*/ 2165129 h 3370881"/>
                          <a:gd name="connsiteX448" fmla="*/ 739588 w 2657256"/>
                          <a:gd name="connsiteY448" fmla="*/ 2147199 h 3370881"/>
                          <a:gd name="connsiteX449" fmla="*/ 708212 w 2657256"/>
                          <a:gd name="connsiteY449" fmla="*/ 2187540 h 3370881"/>
                          <a:gd name="connsiteX450" fmla="*/ 654423 w 2657256"/>
                          <a:gd name="connsiteY450" fmla="*/ 2241329 h 3370881"/>
                          <a:gd name="connsiteX451" fmla="*/ 636494 w 2657256"/>
                          <a:gd name="connsiteY451" fmla="*/ 2259258 h 3370881"/>
                          <a:gd name="connsiteX452" fmla="*/ 614082 w 2657256"/>
                          <a:gd name="connsiteY452" fmla="*/ 2286152 h 3370881"/>
                          <a:gd name="connsiteX453" fmla="*/ 592179 w 2657256"/>
                          <a:gd name="connsiteY453" fmla="*/ 2282347 h 3370881"/>
                          <a:gd name="connsiteX454" fmla="*/ 555980 w 2657256"/>
                          <a:gd name="connsiteY454" fmla="*/ 2313892 h 3370881"/>
                          <a:gd name="connsiteX455" fmla="*/ 524435 w 2657256"/>
                          <a:gd name="connsiteY455" fmla="*/ 2348905 h 3370881"/>
                          <a:gd name="connsiteX456" fmla="*/ 502023 w 2657256"/>
                          <a:gd name="connsiteY456" fmla="*/ 2362352 h 3370881"/>
                          <a:gd name="connsiteX457" fmla="*/ 461682 w 2657256"/>
                          <a:gd name="connsiteY457" fmla="*/ 2389246 h 3370881"/>
                          <a:gd name="connsiteX458" fmla="*/ 448235 w 2657256"/>
                          <a:gd name="connsiteY458" fmla="*/ 2398211 h 3370881"/>
                          <a:gd name="connsiteX459" fmla="*/ 430306 w 2657256"/>
                          <a:gd name="connsiteY459" fmla="*/ 2407176 h 3370881"/>
                          <a:gd name="connsiteX460" fmla="*/ 412376 w 2657256"/>
                          <a:gd name="connsiteY460" fmla="*/ 2420623 h 3370881"/>
                          <a:gd name="connsiteX461" fmla="*/ 389965 w 2657256"/>
                          <a:gd name="connsiteY461" fmla="*/ 2429587 h 3370881"/>
                          <a:gd name="connsiteX462" fmla="*/ 372035 w 2657256"/>
                          <a:gd name="connsiteY462" fmla="*/ 2443034 h 3370881"/>
                          <a:gd name="connsiteX463" fmla="*/ 318247 w 2657256"/>
                          <a:gd name="connsiteY463" fmla="*/ 2474411 h 3370881"/>
                          <a:gd name="connsiteX464" fmla="*/ 304800 w 2657256"/>
                          <a:gd name="connsiteY464" fmla="*/ 2492340 h 3370881"/>
                          <a:gd name="connsiteX465" fmla="*/ 282388 w 2657256"/>
                          <a:gd name="connsiteY465" fmla="*/ 2519234 h 3370881"/>
                          <a:gd name="connsiteX466" fmla="*/ 295835 w 2657256"/>
                          <a:gd name="connsiteY466" fmla="*/ 2815070 h 3370881"/>
                          <a:gd name="connsiteX467" fmla="*/ 300318 w 2657256"/>
                          <a:gd name="connsiteY467" fmla="*/ 2837481 h 3370881"/>
                          <a:gd name="connsiteX468" fmla="*/ 304800 w 2657256"/>
                          <a:gd name="connsiteY468" fmla="*/ 2868858 h 3370881"/>
                          <a:gd name="connsiteX469" fmla="*/ 309282 w 2657256"/>
                          <a:gd name="connsiteY469" fmla="*/ 2927129 h 3370881"/>
                          <a:gd name="connsiteX470" fmla="*/ 322729 w 2657256"/>
                          <a:gd name="connsiteY470" fmla="*/ 2985399 h 3370881"/>
                          <a:gd name="connsiteX471" fmla="*/ 327212 w 2657256"/>
                          <a:gd name="connsiteY471" fmla="*/ 3012293 h 3370881"/>
                          <a:gd name="connsiteX472" fmla="*/ 331694 w 2657256"/>
                          <a:gd name="connsiteY472" fmla="*/ 3043670 h 3370881"/>
                          <a:gd name="connsiteX473" fmla="*/ 345141 w 2657256"/>
                          <a:gd name="connsiteY473" fmla="*/ 3070564 h 3370881"/>
                          <a:gd name="connsiteX474" fmla="*/ 367553 w 2657256"/>
                          <a:gd name="connsiteY474" fmla="*/ 3124352 h 3370881"/>
                          <a:gd name="connsiteX475" fmla="*/ 381000 w 2657256"/>
                          <a:gd name="connsiteY475" fmla="*/ 3182623 h 3370881"/>
                          <a:gd name="connsiteX476" fmla="*/ 389965 w 2657256"/>
                          <a:gd name="connsiteY476" fmla="*/ 3196070 h 3370881"/>
                          <a:gd name="connsiteX477" fmla="*/ 394447 w 2657256"/>
                          <a:gd name="connsiteY477" fmla="*/ 3213999 h 3370881"/>
                          <a:gd name="connsiteX478" fmla="*/ 412376 w 2657256"/>
                          <a:gd name="connsiteY478" fmla="*/ 3245376 h 3370881"/>
                          <a:gd name="connsiteX479" fmla="*/ 416859 w 2657256"/>
                          <a:gd name="connsiteY479" fmla="*/ 3258823 h 3370881"/>
                          <a:gd name="connsiteX480" fmla="*/ 425823 w 2657256"/>
                          <a:gd name="connsiteY480" fmla="*/ 3272270 h 3370881"/>
                          <a:gd name="connsiteX481" fmla="*/ 439270 w 2657256"/>
                          <a:gd name="connsiteY481" fmla="*/ 3303646 h 3370881"/>
                          <a:gd name="connsiteX482" fmla="*/ 439270 w 2657256"/>
                          <a:gd name="connsiteY482" fmla="*/ 3352952 h 3370881"/>
                          <a:gd name="connsiteX483" fmla="*/ 430306 w 2657256"/>
                          <a:gd name="connsiteY483" fmla="*/ 3366399 h 3370881"/>
                          <a:gd name="connsiteX484" fmla="*/ 412376 w 2657256"/>
                          <a:gd name="connsiteY484" fmla="*/ 3370881 h 3370881"/>
                          <a:gd name="connsiteX485" fmla="*/ 295835 w 2657256"/>
                          <a:gd name="connsiteY485" fmla="*/ 3357434 h 3370881"/>
                          <a:gd name="connsiteX486" fmla="*/ 264459 w 2657256"/>
                          <a:gd name="connsiteY486" fmla="*/ 3276752 h 3370881"/>
                          <a:gd name="connsiteX487" fmla="*/ 259976 w 2657256"/>
                          <a:gd name="connsiteY487" fmla="*/ 3240893 h 3370881"/>
                          <a:gd name="connsiteX488" fmla="*/ 246529 w 2657256"/>
                          <a:gd name="connsiteY488" fmla="*/ 3178140 h 3370881"/>
                          <a:gd name="connsiteX489" fmla="*/ 237565 w 2657256"/>
                          <a:gd name="connsiteY489" fmla="*/ 3084011 h 3370881"/>
                          <a:gd name="connsiteX490" fmla="*/ 228600 w 2657256"/>
                          <a:gd name="connsiteY490" fmla="*/ 3057117 h 3370881"/>
                          <a:gd name="connsiteX491" fmla="*/ 219635 w 2657256"/>
                          <a:gd name="connsiteY491" fmla="*/ 3021258 h 3370881"/>
                          <a:gd name="connsiteX492" fmla="*/ 206188 w 2657256"/>
                          <a:gd name="connsiteY492" fmla="*/ 2980917 h 3370881"/>
                          <a:gd name="connsiteX493" fmla="*/ 201706 w 2657256"/>
                          <a:gd name="connsiteY493" fmla="*/ 2949540 h 3370881"/>
                          <a:gd name="connsiteX494" fmla="*/ 197223 w 2657256"/>
                          <a:gd name="connsiteY494" fmla="*/ 2927129 h 3370881"/>
                          <a:gd name="connsiteX495" fmla="*/ 192741 w 2657256"/>
                          <a:gd name="connsiteY495" fmla="*/ 2891270 h 3370881"/>
                          <a:gd name="connsiteX496" fmla="*/ 188259 w 2657256"/>
                          <a:gd name="connsiteY496" fmla="*/ 2850929 h 3370881"/>
                          <a:gd name="connsiteX497" fmla="*/ 179294 w 2657256"/>
                          <a:gd name="connsiteY497" fmla="*/ 2824034 h 3370881"/>
                          <a:gd name="connsiteX498" fmla="*/ 165847 w 2657256"/>
                          <a:gd name="connsiteY498" fmla="*/ 2774729 h 3370881"/>
                          <a:gd name="connsiteX499" fmla="*/ 161365 w 2657256"/>
                          <a:gd name="connsiteY499" fmla="*/ 2747834 h 3370881"/>
                          <a:gd name="connsiteX500" fmla="*/ 156882 w 2657256"/>
                          <a:gd name="connsiteY500" fmla="*/ 2559576 h 3370881"/>
                          <a:gd name="connsiteX501" fmla="*/ 152400 w 2657256"/>
                          <a:gd name="connsiteY501" fmla="*/ 2519234 h 3370881"/>
                          <a:gd name="connsiteX502" fmla="*/ 118035 w 2657256"/>
                          <a:gd name="connsiteY502" fmla="*/ 2400004 h 3370881"/>
                          <a:gd name="connsiteX503" fmla="*/ 117048 w 2657256"/>
                          <a:gd name="connsiteY503" fmla="*/ 2344423 h 3370881"/>
                          <a:gd name="connsiteX504" fmla="*/ 100106 w 2657256"/>
                          <a:gd name="connsiteY504" fmla="*/ 2330976 h 3370881"/>
                          <a:gd name="connsiteX505" fmla="*/ 138953 w 2657256"/>
                          <a:gd name="connsiteY505" fmla="*/ 2313046 h 3370881"/>
                          <a:gd name="connsiteX506" fmla="*/ 152400 w 2657256"/>
                          <a:gd name="connsiteY506" fmla="*/ 2304081 h 3370881"/>
                          <a:gd name="connsiteX507" fmla="*/ 170329 w 2657256"/>
                          <a:gd name="connsiteY507" fmla="*/ 2259258 h 3370881"/>
                          <a:gd name="connsiteX508" fmla="*/ 188259 w 2657256"/>
                          <a:gd name="connsiteY508" fmla="*/ 2223399 h 3370881"/>
                          <a:gd name="connsiteX509" fmla="*/ 206188 w 2657256"/>
                          <a:gd name="connsiteY509" fmla="*/ 2187540 h 3370881"/>
                          <a:gd name="connsiteX510" fmla="*/ 210670 w 2657256"/>
                          <a:gd name="connsiteY510" fmla="*/ 2174093 h 3370881"/>
                          <a:gd name="connsiteX511" fmla="*/ 219635 w 2657256"/>
                          <a:gd name="connsiteY511" fmla="*/ 2115823 h 3370881"/>
                          <a:gd name="connsiteX512" fmla="*/ 210670 w 2657256"/>
                          <a:gd name="connsiteY512" fmla="*/ 1958940 h 3370881"/>
                          <a:gd name="connsiteX513" fmla="*/ 192741 w 2657256"/>
                          <a:gd name="connsiteY513" fmla="*/ 1923081 h 3370881"/>
                          <a:gd name="connsiteX514" fmla="*/ 179294 w 2657256"/>
                          <a:gd name="connsiteY514" fmla="*/ 1891705 h 3370881"/>
                          <a:gd name="connsiteX515" fmla="*/ 165847 w 2657256"/>
                          <a:gd name="connsiteY515" fmla="*/ 1864811 h 3370881"/>
                          <a:gd name="connsiteX516" fmla="*/ 152400 w 2657256"/>
                          <a:gd name="connsiteY516" fmla="*/ 1833434 h 3370881"/>
                          <a:gd name="connsiteX517" fmla="*/ 143435 w 2657256"/>
                          <a:gd name="connsiteY517" fmla="*/ 1819987 h 3370881"/>
                          <a:gd name="connsiteX518" fmla="*/ 107576 w 2657256"/>
                          <a:gd name="connsiteY518" fmla="*/ 1784129 h 3370881"/>
                          <a:gd name="connsiteX519" fmla="*/ 94129 w 2657256"/>
                          <a:gd name="connsiteY519" fmla="*/ 1779646 h 3370881"/>
                          <a:gd name="connsiteX520" fmla="*/ 71718 w 2657256"/>
                          <a:gd name="connsiteY520" fmla="*/ 1770681 h 3370881"/>
                          <a:gd name="connsiteX521" fmla="*/ 58270 w 2657256"/>
                          <a:gd name="connsiteY521" fmla="*/ 1761717 h 3370881"/>
                          <a:gd name="connsiteX522" fmla="*/ 26894 w 2657256"/>
                          <a:gd name="connsiteY522" fmla="*/ 1730340 h 3370881"/>
                          <a:gd name="connsiteX523" fmla="*/ 0 w 2657256"/>
                          <a:gd name="connsiteY523" fmla="*/ 1707929 h 3370881"/>
                          <a:gd name="connsiteX0" fmla="*/ 0 w 2657256"/>
                          <a:gd name="connsiteY0" fmla="*/ 1707929 h 3370881"/>
                          <a:gd name="connsiteX1" fmla="*/ 22412 w 2657256"/>
                          <a:gd name="connsiteY1" fmla="*/ 1698964 h 3370881"/>
                          <a:gd name="connsiteX2" fmla="*/ 31376 w 2657256"/>
                          <a:gd name="connsiteY2" fmla="*/ 1681034 h 3370881"/>
                          <a:gd name="connsiteX3" fmla="*/ 44823 w 2657256"/>
                          <a:gd name="connsiteY3" fmla="*/ 1672070 h 3370881"/>
                          <a:gd name="connsiteX4" fmla="*/ 58270 w 2657256"/>
                          <a:gd name="connsiteY4" fmla="*/ 1654140 h 3370881"/>
                          <a:gd name="connsiteX5" fmla="*/ 76200 w 2657256"/>
                          <a:gd name="connsiteY5" fmla="*/ 1645176 h 3370881"/>
                          <a:gd name="connsiteX6" fmla="*/ 98612 w 2657256"/>
                          <a:gd name="connsiteY6" fmla="*/ 1636211 h 3370881"/>
                          <a:gd name="connsiteX7" fmla="*/ 125506 w 2657256"/>
                          <a:gd name="connsiteY7" fmla="*/ 1627246 h 3370881"/>
                          <a:gd name="connsiteX8" fmla="*/ 152400 w 2657256"/>
                          <a:gd name="connsiteY8" fmla="*/ 1609317 h 3370881"/>
                          <a:gd name="connsiteX9" fmla="*/ 170329 w 2657256"/>
                          <a:gd name="connsiteY9" fmla="*/ 1600352 h 3370881"/>
                          <a:gd name="connsiteX10" fmla="*/ 188259 w 2657256"/>
                          <a:gd name="connsiteY10" fmla="*/ 1582423 h 3370881"/>
                          <a:gd name="connsiteX11" fmla="*/ 228600 w 2657256"/>
                          <a:gd name="connsiteY11" fmla="*/ 1564493 h 3370881"/>
                          <a:gd name="connsiteX12" fmla="*/ 255494 w 2657256"/>
                          <a:gd name="connsiteY12" fmla="*/ 1546564 h 3370881"/>
                          <a:gd name="connsiteX13" fmla="*/ 300318 w 2657256"/>
                          <a:gd name="connsiteY13" fmla="*/ 1524152 h 3370881"/>
                          <a:gd name="connsiteX14" fmla="*/ 313765 w 2657256"/>
                          <a:gd name="connsiteY14" fmla="*/ 1515187 h 3370881"/>
                          <a:gd name="connsiteX15" fmla="*/ 340659 w 2657256"/>
                          <a:gd name="connsiteY15" fmla="*/ 1510705 h 3370881"/>
                          <a:gd name="connsiteX16" fmla="*/ 363070 w 2657256"/>
                          <a:gd name="connsiteY16" fmla="*/ 1506223 h 3370881"/>
                          <a:gd name="connsiteX17" fmla="*/ 389965 w 2657256"/>
                          <a:gd name="connsiteY17" fmla="*/ 1501740 h 3370881"/>
                          <a:gd name="connsiteX18" fmla="*/ 425823 w 2657256"/>
                          <a:gd name="connsiteY18" fmla="*/ 1497258 h 3370881"/>
                          <a:gd name="connsiteX19" fmla="*/ 470647 w 2657256"/>
                          <a:gd name="connsiteY19" fmla="*/ 1488293 h 3370881"/>
                          <a:gd name="connsiteX20" fmla="*/ 515470 w 2657256"/>
                          <a:gd name="connsiteY20" fmla="*/ 1479329 h 3370881"/>
                          <a:gd name="connsiteX21" fmla="*/ 528918 w 2657256"/>
                          <a:gd name="connsiteY21" fmla="*/ 1470364 h 3370881"/>
                          <a:gd name="connsiteX22" fmla="*/ 600635 w 2657256"/>
                          <a:gd name="connsiteY22" fmla="*/ 1456917 h 3370881"/>
                          <a:gd name="connsiteX23" fmla="*/ 690282 w 2657256"/>
                          <a:gd name="connsiteY23" fmla="*/ 1447952 h 3370881"/>
                          <a:gd name="connsiteX24" fmla="*/ 793376 w 2657256"/>
                          <a:gd name="connsiteY24" fmla="*/ 1452434 h 3370881"/>
                          <a:gd name="connsiteX25" fmla="*/ 874059 w 2657256"/>
                          <a:gd name="connsiteY25" fmla="*/ 1465881 h 3370881"/>
                          <a:gd name="connsiteX26" fmla="*/ 914400 w 2657256"/>
                          <a:gd name="connsiteY26" fmla="*/ 1470364 h 3370881"/>
                          <a:gd name="connsiteX27" fmla="*/ 1030941 w 2657256"/>
                          <a:gd name="connsiteY27" fmla="*/ 1483811 h 3370881"/>
                          <a:gd name="connsiteX28" fmla="*/ 1151965 w 2657256"/>
                          <a:gd name="connsiteY28" fmla="*/ 1492776 h 3370881"/>
                          <a:gd name="connsiteX29" fmla="*/ 1281953 w 2657256"/>
                          <a:gd name="connsiteY29" fmla="*/ 1501740 h 3370881"/>
                          <a:gd name="connsiteX30" fmla="*/ 1465729 w 2657256"/>
                          <a:gd name="connsiteY30" fmla="*/ 1497258 h 3370881"/>
                          <a:gd name="connsiteX31" fmla="*/ 1510553 w 2657256"/>
                          <a:gd name="connsiteY31" fmla="*/ 1492776 h 3370881"/>
                          <a:gd name="connsiteX32" fmla="*/ 1582270 w 2657256"/>
                          <a:gd name="connsiteY32" fmla="*/ 1461399 h 3370881"/>
                          <a:gd name="connsiteX33" fmla="*/ 1604682 w 2657256"/>
                          <a:gd name="connsiteY33" fmla="*/ 1456917 h 3370881"/>
                          <a:gd name="connsiteX34" fmla="*/ 1622612 w 2657256"/>
                          <a:gd name="connsiteY34" fmla="*/ 1447952 h 3370881"/>
                          <a:gd name="connsiteX35" fmla="*/ 1645023 w 2657256"/>
                          <a:gd name="connsiteY35" fmla="*/ 1438987 h 3370881"/>
                          <a:gd name="connsiteX36" fmla="*/ 1662953 w 2657256"/>
                          <a:gd name="connsiteY36" fmla="*/ 1425540 h 3370881"/>
                          <a:gd name="connsiteX37" fmla="*/ 1698812 w 2657256"/>
                          <a:gd name="connsiteY37" fmla="*/ 1407611 h 3370881"/>
                          <a:gd name="connsiteX38" fmla="*/ 1739153 w 2657256"/>
                          <a:gd name="connsiteY38" fmla="*/ 1380717 h 3370881"/>
                          <a:gd name="connsiteX39" fmla="*/ 1752600 w 2657256"/>
                          <a:gd name="connsiteY39" fmla="*/ 1367270 h 3370881"/>
                          <a:gd name="connsiteX40" fmla="*/ 1775012 w 2657256"/>
                          <a:gd name="connsiteY40" fmla="*/ 1353823 h 3370881"/>
                          <a:gd name="connsiteX41" fmla="*/ 1797423 w 2657256"/>
                          <a:gd name="connsiteY41" fmla="*/ 1335893 h 3370881"/>
                          <a:gd name="connsiteX42" fmla="*/ 1810870 w 2657256"/>
                          <a:gd name="connsiteY42" fmla="*/ 1304517 h 3370881"/>
                          <a:gd name="connsiteX43" fmla="*/ 1815353 w 2657256"/>
                          <a:gd name="connsiteY43" fmla="*/ 1291070 h 3370881"/>
                          <a:gd name="connsiteX44" fmla="*/ 1801906 w 2657256"/>
                          <a:gd name="connsiteY44" fmla="*/ 1138670 h 3370881"/>
                          <a:gd name="connsiteX45" fmla="*/ 1792941 w 2657256"/>
                          <a:gd name="connsiteY45" fmla="*/ 1125223 h 3370881"/>
                          <a:gd name="connsiteX46" fmla="*/ 1757082 w 2657256"/>
                          <a:gd name="connsiteY46" fmla="*/ 1093846 h 3370881"/>
                          <a:gd name="connsiteX47" fmla="*/ 1730188 w 2657256"/>
                          <a:gd name="connsiteY47" fmla="*/ 1066952 h 3370881"/>
                          <a:gd name="connsiteX48" fmla="*/ 1703294 w 2657256"/>
                          <a:gd name="connsiteY48" fmla="*/ 1049023 h 3370881"/>
                          <a:gd name="connsiteX49" fmla="*/ 1622612 w 2657256"/>
                          <a:gd name="connsiteY49" fmla="*/ 1053505 h 3370881"/>
                          <a:gd name="connsiteX50" fmla="*/ 1595718 w 2657256"/>
                          <a:gd name="connsiteY50" fmla="*/ 1062470 h 3370881"/>
                          <a:gd name="connsiteX51" fmla="*/ 1573306 w 2657256"/>
                          <a:gd name="connsiteY51" fmla="*/ 1066952 h 3370881"/>
                          <a:gd name="connsiteX52" fmla="*/ 1453385 w 2657256"/>
                          <a:gd name="connsiteY52" fmla="*/ 1082761 h 3370881"/>
                          <a:gd name="connsiteX53" fmla="*/ 1326776 w 2657256"/>
                          <a:gd name="connsiteY53" fmla="*/ 1062470 h 3370881"/>
                          <a:gd name="connsiteX54" fmla="*/ 1308847 w 2657256"/>
                          <a:gd name="connsiteY54" fmla="*/ 1057987 h 3370881"/>
                          <a:gd name="connsiteX55" fmla="*/ 1277470 w 2657256"/>
                          <a:gd name="connsiteY55" fmla="*/ 1053505 h 3370881"/>
                          <a:gd name="connsiteX56" fmla="*/ 1259541 w 2657256"/>
                          <a:gd name="connsiteY56" fmla="*/ 1049023 h 3370881"/>
                          <a:gd name="connsiteX57" fmla="*/ 1232647 w 2657256"/>
                          <a:gd name="connsiteY57" fmla="*/ 1044540 h 3370881"/>
                          <a:gd name="connsiteX58" fmla="*/ 1053353 w 2657256"/>
                          <a:gd name="connsiteY58" fmla="*/ 1049023 h 3370881"/>
                          <a:gd name="connsiteX59" fmla="*/ 1035423 w 2657256"/>
                          <a:gd name="connsiteY59" fmla="*/ 1053505 h 3370881"/>
                          <a:gd name="connsiteX60" fmla="*/ 1008529 w 2657256"/>
                          <a:gd name="connsiteY60" fmla="*/ 1057987 h 3370881"/>
                          <a:gd name="connsiteX61" fmla="*/ 995082 w 2657256"/>
                          <a:gd name="connsiteY61" fmla="*/ 1062470 h 3370881"/>
                          <a:gd name="connsiteX62" fmla="*/ 945776 w 2657256"/>
                          <a:gd name="connsiteY62" fmla="*/ 1031093 h 3370881"/>
                          <a:gd name="connsiteX63" fmla="*/ 941294 w 2657256"/>
                          <a:gd name="connsiteY63" fmla="*/ 1017646 h 3370881"/>
                          <a:gd name="connsiteX64" fmla="*/ 932329 w 2657256"/>
                          <a:gd name="connsiteY64" fmla="*/ 919034 h 3370881"/>
                          <a:gd name="connsiteX65" fmla="*/ 914400 w 2657256"/>
                          <a:gd name="connsiteY65" fmla="*/ 901105 h 3370881"/>
                          <a:gd name="connsiteX66" fmla="*/ 918882 w 2657256"/>
                          <a:gd name="connsiteY66" fmla="*/ 869729 h 3370881"/>
                          <a:gd name="connsiteX67" fmla="*/ 941294 w 2657256"/>
                          <a:gd name="connsiteY67" fmla="*/ 865246 h 3370881"/>
                          <a:gd name="connsiteX68" fmla="*/ 959223 w 2657256"/>
                          <a:gd name="connsiteY68" fmla="*/ 851799 h 3370881"/>
                          <a:gd name="connsiteX69" fmla="*/ 990600 w 2657256"/>
                          <a:gd name="connsiteY69" fmla="*/ 847317 h 3370881"/>
                          <a:gd name="connsiteX70" fmla="*/ 1129553 w 2657256"/>
                          <a:gd name="connsiteY70" fmla="*/ 838352 h 3370881"/>
                          <a:gd name="connsiteX71" fmla="*/ 1147482 w 2657256"/>
                          <a:gd name="connsiteY71" fmla="*/ 829387 h 3370881"/>
                          <a:gd name="connsiteX72" fmla="*/ 1178859 w 2657256"/>
                          <a:gd name="connsiteY72" fmla="*/ 806976 h 3370881"/>
                          <a:gd name="connsiteX73" fmla="*/ 1192306 w 2657256"/>
                          <a:gd name="connsiteY73" fmla="*/ 793529 h 3370881"/>
                          <a:gd name="connsiteX74" fmla="*/ 1214718 w 2657256"/>
                          <a:gd name="connsiteY74" fmla="*/ 784564 h 3370881"/>
                          <a:gd name="connsiteX75" fmla="*/ 1241612 w 2657256"/>
                          <a:gd name="connsiteY75" fmla="*/ 771117 h 3370881"/>
                          <a:gd name="connsiteX76" fmla="*/ 1277470 w 2657256"/>
                          <a:gd name="connsiteY76" fmla="*/ 753187 h 3370881"/>
                          <a:gd name="connsiteX77" fmla="*/ 1295400 w 2657256"/>
                          <a:gd name="connsiteY77" fmla="*/ 730776 h 3370881"/>
                          <a:gd name="connsiteX78" fmla="*/ 1317812 w 2657256"/>
                          <a:gd name="connsiteY78" fmla="*/ 708364 h 3370881"/>
                          <a:gd name="connsiteX79" fmla="*/ 1353670 w 2657256"/>
                          <a:gd name="connsiteY79" fmla="*/ 663540 h 3370881"/>
                          <a:gd name="connsiteX80" fmla="*/ 1371600 w 2657256"/>
                          <a:gd name="connsiteY80" fmla="*/ 636646 h 3370881"/>
                          <a:gd name="connsiteX81" fmla="*/ 1380565 w 2657256"/>
                          <a:gd name="connsiteY81" fmla="*/ 596305 h 3370881"/>
                          <a:gd name="connsiteX82" fmla="*/ 1385047 w 2657256"/>
                          <a:gd name="connsiteY82" fmla="*/ 582858 h 3370881"/>
                          <a:gd name="connsiteX83" fmla="*/ 1380565 w 2657256"/>
                          <a:gd name="connsiteY83" fmla="*/ 533552 h 3370881"/>
                          <a:gd name="connsiteX84" fmla="*/ 1367118 w 2657256"/>
                          <a:gd name="connsiteY84" fmla="*/ 524587 h 3370881"/>
                          <a:gd name="connsiteX85" fmla="*/ 1349188 w 2657256"/>
                          <a:gd name="connsiteY85" fmla="*/ 520105 h 3370881"/>
                          <a:gd name="connsiteX86" fmla="*/ 1326776 w 2657256"/>
                          <a:gd name="connsiteY86" fmla="*/ 511140 h 3370881"/>
                          <a:gd name="connsiteX87" fmla="*/ 1281953 w 2657256"/>
                          <a:gd name="connsiteY87" fmla="*/ 515623 h 3370881"/>
                          <a:gd name="connsiteX88" fmla="*/ 1250576 w 2657256"/>
                          <a:gd name="connsiteY88" fmla="*/ 529070 h 3370881"/>
                          <a:gd name="connsiteX89" fmla="*/ 1210235 w 2657256"/>
                          <a:gd name="connsiteY89" fmla="*/ 542517 h 3370881"/>
                          <a:gd name="connsiteX90" fmla="*/ 1183341 w 2657256"/>
                          <a:gd name="connsiteY90" fmla="*/ 555964 h 3370881"/>
                          <a:gd name="connsiteX91" fmla="*/ 1160929 w 2657256"/>
                          <a:gd name="connsiteY91" fmla="*/ 569411 h 3370881"/>
                          <a:gd name="connsiteX92" fmla="*/ 1134035 w 2657256"/>
                          <a:gd name="connsiteY92" fmla="*/ 578376 h 3370881"/>
                          <a:gd name="connsiteX93" fmla="*/ 1111623 w 2657256"/>
                          <a:gd name="connsiteY93" fmla="*/ 587340 h 3370881"/>
                          <a:gd name="connsiteX94" fmla="*/ 1084729 w 2657256"/>
                          <a:gd name="connsiteY94" fmla="*/ 596305 h 3370881"/>
                          <a:gd name="connsiteX95" fmla="*/ 986118 w 2657256"/>
                          <a:gd name="connsiteY95" fmla="*/ 591823 h 3370881"/>
                          <a:gd name="connsiteX96" fmla="*/ 927847 w 2657256"/>
                          <a:gd name="connsiteY96" fmla="*/ 578376 h 3370881"/>
                          <a:gd name="connsiteX97" fmla="*/ 896470 w 2657256"/>
                          <a:gd name="connsiteY97" fmla="*/ 555964 h 3370881"/>
                          <a:gd name="connsiteX98" fmla="*/ 883023 w 2657256"/>
                          <a:gd name="connsiteY98" fmla="*/ 546999 h 3370881"/>
                          <a:gd name="connsiteX99" fmla="*/ 865094 w 2657256"/>
                          <a:gd name="connsiteY99" fmla="*/ 497693 h 3370881"/>
                          <a:gd name="connsiteX100" fmla="*/ 869576 w 2657256"/>
                          <a:gd name="connsiteY100" fmla="*/ 403564 h 3370881"/>
                          <a:gd name="connsiteX101" fmla="*/ 874059 w 2657256"/>
                          <a:gd name="connsiteY101" fmla="*/ 385634 h 3370881"/>
                          <a:gd name="connsiteX102" fmla="*/ 883023 w 2657256"/>
                          <a:gd name="connsiteY102" fmla="*/ 372187 h 3370881"/>
                          <a:gd name="connsiteX103" fmla="*/ 909918 w 2657256"/>
                          <a:gd name="connsiteY103" fmla="*/ 363223 h 3370881"/>
                          <a:gd name="connsiteX104" fmla="*/ 914400 w 2657256"/>
                          <a:gd name="connsiteY104" fmla="*/ 385634 h 3370881"/>
                          <a:gd name="connsiteX105" fmla="*/ 909918 w 2657256"/>
                          <a:gd name="connsiteY105" fmla="*/ 408046 h 3370881"/>
                          <a:gd name="connsiteX106" fmla="*/ 900953 w 2657256"/>
                          <a:gd name="connsiteY106" fmla="*/ 466317 h 3370881"/>
                          <a:gd name="connsiteX107" fmla="*/ 905435 w 2657256"/>
                          <a:gd name="connsiteY107" fmla="*/ 515623 h 3370881"/>
                          <a:gd name="connsiteX108" fmla="*/ 932329 w 2657256"/>
                          <a:gd name="connsiteY108" fmla="*/ 551481 h 3370881"/>
                          <a:gd name="connsiteX109" fmla="*/ 954741 w 2657256"/>
                          <a:gd name="connsiteY109" fmla="*/ 560446 h 3370881"/>
                          <a:gd name="connsiteX110" fmla="*/ 972670 w 2657256"/>
                          <a:gd name="connsiteY110" fmla="*/ 569411 h 3370881"/>
                          <a:gd name="connsiteX111" fmla="*/ 1066800 w 2657256"/>
                          <a:gd name="connsiteY111" fmla="*/ 564929 h 3370881"/>
                          <a:gd name="connsiteX112" fmla="*/ 1111623 w 2657256"/>
                          <a:gd name="connsiteY112" fmla="*/ 551481 h 3370881"/>
                          <a:gd name="connsiteX113" fmla="*/ 1129553 w 2657256"/>
                          <a:gd name="connsiteY113" fmla="*/ 538034 h 3370881"/>
                          <a:gd name="connsiteX114" fmla="*/ 1156447 w 2657256"/>
                          <a:gd name="connsiteY114" fmla="*/ 511140 h 3370881"/>
                          <a:gd name="connsiteX115" fmla="*/ 1160929 w 2657256"/>
                          <a:gd name="connsiteY115" fmla="*/ 493211 h 3370881"/>
                          <a:gd name="connsiteX116" fmla="*/ 1178859 w 2657256"/>
                          <a:gd name="connsiteY116" fmla="*/ 331846 h 3370881"/>
                          <a:gd name="connsiteX117" fmla="*/ 1215315 w 2657256"/>
                          <a:gd name="connsiteY117" fmla="*/ 270289 h 3370881"/>
                          <a:gd name="connsiteX118" fmla="*/ 1214718 w 2657256"/>
                          <a:gd name="connsiteY118" fmla="*/ 367705 h 3370881"/>
                          <a:gd name="connsiteX119" fmla="*/ 1201270 w 2657256"/>
                          <a:gd name="connsiteY119" fmla="*/ 412529 h 3370881"/>
                          <a:gd name="connsiteX120" fmla="*/ 1210235 w 2657256"/>
                          <a:gd name="connsiteY120" fmla="*/ 461834 h 3370881"/>
                          <a:gd name="connsiteX121" fmla="*/ 1214718 w 2657256"/>
                          <a:gd name="connsiteY121" fmla="*/ 475281 h 3370881"/>
                          <a:gd name="connsiteX122" fmla="*/ 1228165 w 2657256"/>
                          <a:gd name="connsiteY122" fmla="*/ 484246 h 3370881"/>
                          <a:gd name="connsiteX123" fmla="*/ 1250576 w 2657256"/>
                          <a:gd name="connsiteY123" fmla="*/ 502176 h 3370881"/>
                          <a:gd name="connsiteX124" fmla="*/ 1317812 w 2657256"/>
                          <a:gd name="connsiteY124" fmla="*/ 497693 h 3370881"/>
                          <a:gd name="connsiteX125" fmla="*/ 1353670 w 2657256"/>
                          <a:gd name="connsiteY125" fmla="*/ 488729 h 3370881"/>
                          <a:gd name="connsiteX126" fmla="*/ 1506070 w 2657256"/>
                          <a:gd name="connsiteY126" fmla="*/ 457352 h 3370881"/>
                          <a:gd name="connsiteX127" fmla="*/ 1550894 w 2657256"/>
                          <a:gd name="connsiteY127" fmla="*/ 430458 h 3370881"/>
                          <a:gd name="connsiteX128" fmla="*/ 1564341 w 2657256"/>
                          <a:gd name="connsiteY128" fmla="*/ 417011 h 3370881"/>
                          <a:gd name="connsiteX129" fmla="*/ 1586753 w 2657256"/>
                          <a:gd name="connsiteY129" fmla="*/ 399081 h 3370881"/>
                          <a:gd name="connsiteX130" fmla="*/ 1595718 w 2657256"/>
                          <a:gd name="connsiteY130" fmla="*/ 381152 h 3370881"/>
                          <a:gd name="connsiteX131" fmla="*/ 1600200 w 2657256"/>
                          <a:gd name="connsiteY131" fmla="*/ 363223 h 3370881"/>
                          <a:gd name="connsiteX132" fmla="*/ 1609165 w 2657256"/>
                          <a:gd name="connsiteY132" fmla="*/ 313917 h 3370881"/>
                          <a:gd name="connsiteX133" fmla="*/ 1537447 w 2657256"/>
                          <a:gd name="connsiteY133" fmla="*/ 188411 h 3370881"/>
                          <a:gd name="connsiteX134" fmla="*/ 1613647 w 2657256"/>
                          <a:gd name="connsiteY134" fmla="*/ 399081 h 3370881"/>
                          <a:gd name="connsiteX135" fmla="*/ 1627094 w 2657256"/>
                          <a:gd name="connsiteY135" fmla="*/ 417011 h 3370881"/>
                          <a:gd name="connsiteX136" fmla="*/ 1658470 w 2657256"/>
                          <a:gd name="connsiteY136" fmla="*/ 412529 h 3370881"/>
                          <a:gd name="connsiteX137" fmla="*/ 1685365 w 2657256"/>
                          <a:gd name="connsiteY137" fmla="*/ 390117 h 3370881"/>
                          <a:gd name="connsiteX138" fmla="*/ 1694329 w 2657256"/>
                          <a:gd name="connsiteY138" fmla="*/ 376670 h 3370881"/>
                          <a:gd name="connsiteX139" fmla="*/ 1734670 w 2657256"/>
                          <a:gd name="connsiteY139" fmla="*/ 354258 h 3370881"/>
                          <a:gd name="connsiteX140" fmla="*/ 1743635 w 2657256"/>
                          <a:gd name="connsiteY140" fmla="*/ 340811 h 3370881"/>
                          <a:gd name="connsiteX141" fmla="*/ 1757082 w 2657256"/>
                          <a:gd name="connsiteY141" fmla="*/ 336329 h 3370881"/>
                          <a:gd name="connsiteX142" fmla="*/ 1808984 w 2657256"/>
                          <a:gd name="connsiteY142" fmla="*/ 249641 h 3370881"/>
                          <a:gd name="connsiteX143" fmla="*/ 1899621 w 2657256"/>
                          <a:gd name="connsiteY143" fmla="*/ 211719 h 3370881"/>
                          <a:gd name="connsiteX144" fmla="*/ 1808984 w 2657256"/>
                          <a:gd name="connsiteY144" fmla="*/ 178521 h 3370881"/>
                          <a:gd name="connsiteX145" fmla="*/ 1772023 w 2657256"/>
                          <a:gd name="connsiteY145" fmla="*/ 77249 h 3370881"/>
                          <a:gd name="connsiteX146" fmla="*/ 1900425 w 2657256"/>
                          <a:gd name="connsiteY146" fmla="*/ 214081 h 3370881"/>
                          <a:gd name="connsiteX147" fmla="*/ 1874221 w 2657256"/>
                          <a:gd name="connsiteY147" fmla="*/ 318698 h 3370881"/>
                          <a:gd name="connsiteX148" fmla="*/ 1788459 w 2657256"/>
                          <a:gd name="connsiteY148" fmla="*/ 367705 h 3370881"/>
                          <a:gd name="connsiteX149" fmla="*/ 1761565 w 2657256"/>
                          <a:gd name="connsiteY149" fmla="*/ 390117 h 3370881"/>
                          <a:gd name="connsiteX150" fmla="*/ 1783976 w 2657256"/>
                          <a:gd name="connsiteY150" fmla="*/ 399081 h 3370881"/>
                          <a:gd name="connsiteX151" fmla="*/ 1878106 w 2657256"/>
                          <a:gd name="connsiteY151" fmla="*/ 390117 h 3370881"/>
                          <a:gd name="connsiteX152" fmla="*/ 1891553 w 2657256"/>
                          <a:gd name="connsiteY152" fmla="*/ 381152 h 3370881"/>
                          <a:gd name="connsiteX153" fmla="*/ 1918447 w 2657256"/>
                          <a:gd name="connsiteY153" fmla="*/ 372187 h 3370881"/>
                          <a:gd name="connsiteX154" fmla="*/ 1940859 w 2657256"/>
                          <a:gd name="connsiteY154" fmla="*/ 358740 h 3370881"/>
                          <a:gd name="connsiteX155" fmla="*/ 1954306 w 2657256"/>
                          <a:gd name="connsiteY155" fmla="*/ 354258 h 3370881"/>
                          <a:gd name="connsiteX156" fmla="*/ 2083304 w 2657256"/>
                          <a:gd name="connsiteY156" fmla="*/ 290281 h 3370881"/>
                          <a:gd name="connsiteX157" fmla="*/ 2166172 w 2657256"/>
                          <a:gd name="connsiteY157" fmla="*/ 215604 h 3370881"/>
                          <a:gd name="connsiteX158" fmla="*/ 2069054 w 2657256"/>
                          <a:gd name="connsiteY158" fmla="*/ 40493 h 3370881"/>
                          <a:gd name="connsiteX159" fmla="*/ 2078225 w 2657256"/>
                          <a:gd name="connsiteY159" fmla="*/ 188681 h 3370881"/>
                          <a:gd name="connsiteX160" fmla="*/ 1999129 w 2657256"/>
                          <a:gd name="connsiteY160" fmla="*/ 358740 h 3370881"/>
                          <a:gd name="connsiteX161" fmla="*/ 1994647 w 2657256"/>
                          <a:gd name="connsiteY161" fmla="*/ 372187 h 3370881"/>
                          <a:gd name="connsiteX162" fmla="*/ 2039470 w 2657256"/>
                          <a:gd name="connsiteY162" fmla="*/ 390117 h 3370881"/>
                          <a:gd name="connsiteX163" fmla="*/ 2115670 w 2657256"/>
                          <a:gd name="connsiteY163" fmla="*/ 390117 h 3370881"/>
                          <a:gd name="connsiteX164" fmla="*/ 2160494 w 2657256"/>
                          <a:gd name="connsiteY164" fmla="*/ 376670 h 3370881"/>
                          <a:gd name="connsiteX165" fmla="*/ 2191870 w 2657256"/>
                          <a:gd name="connsiteY165" fmla="*/ 363223 h 3370881"/>
                          <a:gd name="connsiteX166" fmla="*/ 2205318 w 2657256"/>
                          <a:gd name="connsiteY166" fmla="*/ 358740 h 3370881"/>
                          <a:gd name="connsiteX167" fmla="*/ 2232212 w 2657256"/>
                          <a:gd name="connsiteY167" fmla="*/ 340811 h 3370881"/>
                          <a:gd name="connsiteX168" fmla="*/ 2312894 w 2657256"/>
                          <a:gd name="connsiteY168" fmla="*/ 183929 h 3370881"/>
                          <a:gd name="connsiteX169" fmla="*/ 2339788 w 2657256"/>
                          <a:gd name="connsiteY169" fmla="*/ 151 h 3370881"/>
                          <a:gd name="connsiteX170" fmla="*/ 2357718 w 2657256"/>
                          <a:gd name="connsiteY170" fmla="*/ 215305 h 3370881"/>
                          <a:gd name="connsiteX171" fmla="*/ 2254623 w 2657256"/>
                          <a:gd name="connsiteY171" fmla="*/ 376670 h 3370881"/>
                          <a:gd name="connsiteX172" fmla="*/ 2245659 w 2657256"/>
                          <a:gd name="connsiteY172" fmla="*/ 390117 h 3370881"/>
                          <a:gd name="connsiteX173" fmla="*/ 2254623 w 2657256"/>
                          <a:gd name="connsiteY173" fmla="*/ 403564 h 3370881"/>
                          <a:gd name="connsiteX174" fmla="*/ 2353235 w 2657256"/>
                          <a:gd name="connsiteY174" fmla="*/ 399081 h 3370881"/>
                          <a:gd name="connsiteX175" fmla="*/ 2366682 w 2657256"/>
                          <a:gd name="connsiteY175" fmla="*/ 394599 h 3370881"/>
                          <a:gd name="connsiteX176" fmla="*/ 2389094 w 2657256"/>
                          <a:gd name="connsiteY176" fmla="*/ 390117 h 3370881"/>
                          <a:gd name="connsiteX177" fmla="*/ 2424953 w 2657256"/>
                          <a:gd name="connsiteY177" fmla="*/ 367705 h 3370881"/>
                          <a:gd name="connsiteX178" fmla="*/ 2528047 w 2657256"/>
                          <a:gd name="connsiteY178" fmla="*/ 292700 h 3370881"/>
                          <a:gd name="connsiteX179" fmla="*/ 2541495 w 2657256"/>
                          <a:gd name="connsiteY179" fmla="*/ 62906 h 3370881"/>
                          <a:gd name="connsiteX180" fmla="*/ 2591304 w 2657256"/>
                          <a:gd name="connsiteY180" fmla="*/ 214081 h 3370881"/>
                          <a:gd name="connsiteX181" fmla="*/ 2612315 w 2657256"/>
                          <a:gd name="connsiteY181" fmla="*/ 290907 h 3370881"/>
                          <a:gd name="connsiteX182" fmla="*/ 2650863 w 2657256"/>
                          <a:gd name="connsiteY182" fmla="*/ 344994 h 3370881"/>
                          <a:gd name="connsiteX183" fmla="*/ 2465294 w 2657256"/>
                          <a:gd name="connsiteY183" fmla="*/ 399081 h 3370881"/>
                          <a:gd name="connsiteX184" fmla="*/ 2442882 w 2657256"/>
                          <a:gd name="connsiteY184" fmla="*/ 403564 h 3370881"/>
                          <a:gd name="connsiteX185" fmla="*/ 2398059 w 2657256"/>
                          <a:gd name="connsiteY185" fmla="*/ 417011 h 3370881"/>
                          <a:gd name="connsiteX186" fmla="*/ 2375647 w 2657256"/>
                          <a:gd name="connsiteY186" fmla="*/ 425976 h 3370881"/>
                          <a:gd name="connsiteX187" fmla="*/ 2357718 w 2657256"/>
                          <a:gd name="connsiteY187" fmla="*/ 430458 h 3370881"/>
                          <a:gd name="connsiteX188" fmla="*/ 2344270 w 2657256"/>
                          <a:gd name="connsiteY188" fmla="*/ 461834 h 3370881"/>
                          <a:gd name="connsiteX189" fmla="*/ 2353235 w 2657256"/>
                          <a:gd name="connsiteY189" fmla="*/ 502176 h 3370881"/>
                          <a:gd name="connsiteX190" fmla="*/ 2362200 w 2657256"/>
                          <a:gd name="connsiteY190" fmla="*/ 515623 h 3370881"/>
                          <a:gd name="connsiteX191" fmla="*/ 2344270 w 2657256"/>
                          <a:gd name="connsiteY191" fmla="*/ 587340 h 3370881"/>
                          <a:gd name="connsiteX192" fmla="*/ 2321859 w 2657256"/>
                          <a:gd name="connsiteY192" fmla="*/ 614234 h 3370881"/>
                          <a:gd name="connsiteX193" fmla="*/ 2308412 w 2657256"/>
                          <a:gd name="connsiteY193" fmla="*/ 636646 h 3370881"/>
                          <a:gd name="connsiteX194" fmla="*/ 2281518 w 2657256"/>
                          <a:gd name="connsiteY194" fmla="*/ 641129 h 3370881"/>
                          <a:gd name="connsiteX195" fmla="*/ 2259106 w 2657256"/>
                          <a:gd name="connsiteY195" fmla="*/ 636646 h 3370881"/>
                          <a:gd name="connsiteX196" fmla="*/ 2277035 w 2657256"/>
                          <a:gd name="connsiteY196" fmla="*/ 578376 h 3370881"/>
                          <a:gd name="connsiteX197" fmla="*/ 2290482 w 2657256"/>
                          <a:gd name="connsiteY197" fmla="*/ 542517 h 3370881"/>
                          <a:gd name="connsiteX198" fmla="*/ 2286000 w 2657256"/>
                          <a:gd name="connsiteY198" fmla="*/ 506658 h 3370881"/>
                          <a:gd name="connsiteX199" fmla="*/ 2245659 w 2657256"/>
                          <a:gd name="connsiteY199" fmla="*/ 448387 h 3370881"/>
                          <a:gd name="connsiteX200" fmla="*/ 2200835 w 2657256"/>
                          <a:gd name="connsiteY200" fmla="*/ 430458 h 3370881"/>
                          <a:gd name="connsiteX201" fmla="*/ 2169459 w 2657256"/>
                          <a:gd name="connsiteY201" fmla="*/ 425976 h 3370881"/>
                          <a:gd name="connsiteX202" fmla="*/ 2102223 w 2657256"/>
                          <a:gd name="connsiteY202" fmla="*/ 430458 h 3370881"/>
                          <a:gd name="connsiteX203" fmla="*/ 2084294 w 2657256"/>
                          <a:gd name="connsiteY203" fmla="*/ 439423 h 3370881"/>
                          <a:gd name="connsiteX204" fmla="*/ 2070847 w 2657256"/>
                          <a:gd name="connsiteY204" fmla="*/ 443905 h 3370881"/>
                          <a:gd name="connsiteX205" fmla="*/ 2061882 w 2657256"/>
                          <a:gd name="connsiteY205" fmla="*/ 461834 h 3370881"/>
                          <a:gd name="connsiteX206" fmla="*/ 2034988 w 2657256"/>
                          <a:gd name="connsiteY206" fmla="*/ 475281 h 3370881"/>
                          <a:gd name="connsiteX207" fmla="*/ 1783976 w 2657256"/>
                          <a:gd name="connsiteY207" fmla="*/ 479764 h 3370881"/>
                          <a:gd name="connsiteX208" fmla="*/ 1766047 w 2657256"/>
                          <a:gd name="connsiteY208" fmla="*/ 488729 h 3370881"/>
                          <a:gd name="connsiteX209" fmla="*/ 1703294 w 2657256"/>
                          <a:gd name="connsiteY209" fmla="*/ 506658 h 3370881"/>
                          <a:gd name="connsiteX210" fmla="*/ 1689847 w 2657256"/>
                          <a:gd name="connsiteY210" fmla="*/ 511140 h 3370881"/>
                          <a:gd name="connsiteX211" fmla="*/ 1676400 w 2657256"/>
                          <a:gd name="connsiteY211" fmla="*/ 520105 h 3370881"/>
                          <a:gd name="connsiteX212" fmla="*/ 1649506 w 2657256"/>
                          <a:gd name="connsiteY212" fmla="*/ 529070 h 3370881"/>
                          <a:gd name="connsiteX213" fmla="*/ 1636059 w 2657256"/>
                          <a:gd name="connsiteY213" fmla="*/ 538034 h 3370881"/>
                          <a:gd name="connsiteX214" fmla="*/ 1622612 w 2657256"/>
                          <a:gd name="connsiteY214" fmla="*/ 551481 h 3370881"/>
                          <a:gd name="connsiteX215" fmla="*/ 1609165 w 2657256"/>
                          <a:gd name="connsiteY215" fmla="*/ 555964 h 3370881"/>
                          <a:gd name="connsiteX216" fmla="*/ 1577788 w 2657256"/>
                          <a:gd name="connsiteY216" fmla="*/ 587340 h 3370881"/>
                          <a:gd name="connsiteX217" fmla="*/ 1568823 w 2657256"/>
                          <a:gd name="connsiteY217" fmla="*/ 600787 h 3370881"/>
                          <a:gd name="connsiteX218" fmla="*/ 1555376 w 2657256"/>
                          <a:gd name="connsiteY218" fmla="*/ 614234 h 3370881"/>
                          <a:gd name="connsiteX219" fmla="*/ 1524000 w 2657256"/>
                          <a:gd name="connsiteY219" fmla="*/ 654576 h 3370881"/>
                          <a:gd name="connsiteX220" fmla="*/ 1519518 w 2657256"/>
                          <a:gd name="connsiteY220" fmla="*/ 668023 h 3370881"/>
                          <a:gd name="connsiteX221" fmla="*/ 1528482 w 2657256"/>
                          <a:gd name="connsiteY221" fmla="*/ 708364 h 3370881"/>
                          <a:gd name="connsiteX222" fmla="*/ 1537447 w 2657256"/>
                          <a:gd name="connsiteY222" fmla="*/ 721811 h 3370881"/>
                          <a:gd name="connsiteX223" fmla="*/ 1568823 w 2657256"/>
                          <a:gd name="connsiteY223" fmla="*/ 712846 h 3370881"/>
                          <a:gd name="connsiteX224" fmla="*/ 1600200 w 2657256"/>
                          <a:gd name="connsiteY224" fmla="*/ 712846 h 3370881"/>
                          <a:gd name="connsiteX225" fmla="*/ 1631576 w 2657256"/>
                          <a:gd name="connsiteY225" fmla="*/ 690434 h 3370881"/>
                          <a:gd name="connsiteX226" fmla="*/ 1645023 w 2657256"/>
                          <a:gd name="connsiteY226" fmla="*/ 676987 h 3370881"/>
                          <a:gd name="connsiteX227" fmla="*/ 1685365 w 2657256"/>
                          <a:gd name="connsiteY227" fmla="*/ 645611 h 3370881"/>
                          <a:gd name="connsiteX228" fmla="*/ 1716741 w 2657256"/>
                          <a:gd name="connsiteY228" fmla="*/ 614234 h 3370881"/>
                          <a:gd name="connsiteX229" fmla="*/ 1748118 w 2657256"/>
                          <a:gd name="connsiteY229" fmla="*/ 596305 h 3370881"/>
                          <a:gd name="connsiteX230" fmla="*/ 1761565 w 2657256"/>
                          <a:gd name="connsiteY230" fmla="*/ 591823 h 3370881"/>
                          <a:gd name="connsiteX231" fmla="*/ 1779494 w 2657256"/>
                          <a:gd name="connsiteY231" fmla="*/ 582858 h 3370881"/>
                          <a:gd name="connsiteX232" fmla="*/ 1815353 w 2657256"/>
                          <a:gd name="connsiteY232" fmla="*/ 573893 h 3370881"/>
                          <a:gd name="connsiteX233" fmla="*/ 2030506 w 2657256"/>
                          <a:gd name="connsiteY233" fmla="*/ 578376 h 3370881"/>
                          <a:gd name="connsiteX234" fmla="*/ 2017059 w 2657256"/>
                          <a:gd name="connsiteY234" fmla="*/ 600787 h 3370881"/>
                          <a:gd name="connsiteX235" fmla="*/ 1981200 w 2657256"/>
                          <a:gd name="connsiteY235" fmla="*/ 636646 h 3370881"/>
                          <a:gd name="connsiteX236" fmla="*/ 1967753 w 2657256"/>
                          <a:gd name="connsiteY236" fmla="*/ 650093 h 3370881"/>
                          <a:gd name="connsiteX237" fmla="*/ 1936376 w 2657256"/>
                          <a:gd name="connsiteY237" fmla="*/ 690434 h 3370881"/>
                          <a:gd name="connsiteX238" fmla="*/ 1905000 w 2657256"/>
                          <a:gd name="connsiteY238" fmla="*/ 717329 h 3370881"/>
                          <a:gd name="connsiteX239" fmla="*/ 1860176 w 2657256"/>
                          <a:gd name="connsiteY239" fmla="*/ 735258 h 3370881"/>
                          <a:gd name="connsiteX240" fmla="*/ 1788459 w 2657256"/>
                          <a:gd name="connsiteY240" fmla="*/ 744223 h 3370881"/>
                          <a:gd name="connsiteX241" fmla="*/ 1846729 w 2657256"/>
                          <a:gd name="connsiteY241" fmla="*/ 802493 h 3370881"/>
                          <a:gd name="connsiteX242" fmla="*/ 1913965 w 2657256"/>
                          <a:gd name="connsiteY242" fmla="*/ 829387 h 3370881"/>
                          <a:gd name="connsiteX243" fmla="*/ 1922929 w 2657256"/>
                          <a:gd name="connsiteY243" fmla="*/ 842834 h 3370881"/>
                          <a:gd name="connsiteX244" fmla="*/ 1967753 w 2657256"/>
                          <a:gd name="connsiteY244" fmla="*/ 883176 h 3370881"/>
                          <a:gd name="connsiteX245" fmla="*/ 1981200 w 2657256"/>
                          <a:gd name="connsiteY245" fmla="*/ 896623 h 3370881"/>
                          <a:gd name="connsiteX246" fmla="*/ 1994647 w 2657256"/>
                          <a:gd name="connsiteY246" fmla="*/ 905587 h 3370881"/>
                          <a:gd name="connsiteX247" fmla="*/ 2021541 w 2657256"/>
                          <a:gd name="connsiteY247" fmla="*/ 927999 h 3370881"/>
                          <a:gd name="connsiteX248" fmla="*/ 2030506 w 2657256"/>
                          <a:gd name="connsiteY248" fmla="*/ 941446 h 3370881"/>
                          <a:gd name="connsiteX249" fmla="*/ 2057400 w 2657256"/>
                          <a:gd name="connsiteY249" fmla="*/ 968340 h 3370881"/>
                          <a:gd name="connsiteX250" fmla="*/ 2088776 w 2657256"/>
                          <a:gd name="connsiteY250" fmla="*/ 1013164 h 3370881"/>
                          <a:gd name="connsiteX251" fmla="*/ 2115670 w 2657256"/>
                          <a:gd name="connsiteY251" fmla="*/ 1057987 h 3370881"/>
                          <a:gd name="connsiteX252" fmla="*/ 2120153 w 2657256"/>
                          <a:gd name="connsiteY252" fmla="*/ 1089364 h 3370881"/>
                          <a:gd name="connsiteX253" fmla="*/ 2138082 w 2657256"/>
                          <a:gd name="connsiteY253" fmla="*/ 1143152 h 3370881"/>
                          <a:gd name="connsiteX254" fmla="*/ 2147047 w 2657256"/>
                          <a:gd name="connsiteY254" fmla="*/ 1196940 h 3370881"/>
                          <a:gd name="connsiteX255" fmla="*/ 2151529 w 2657256"/>
                          <a:gd name="connsiteY255" fmla="*/ 1210387 h 3370881"/>
                          <a:gd name="connsiteX256" fmla="*/ 2156012 w 2657256"/>
                          <a:gd name="connsiteY256" fmla="*/ 1228317 h 3370881"/>
                          <a:gd name="connsiteX257" fmla="*/ 2173941 w 2657256"/>
                          <a:gd name="connsiteY257" fmla="*/ 1295552 h 3370881"/>
                          <a:gd name="connsiteX258" fmla="*/ 2182906 w 2657256"/>
                          <a:gd name="connsiteY258" fmla="*/ 1313481 h 3370881"/>
                          <a:gd name="connsiteX259" fmla="*/ 2187388 w 2657256"/>
                          <a:gd name="connsiteY259" fmla="*/ 1331411 h 3370881"/>
                          <a:gd name="connsiteX260" fmla="*/ 2214282 w 2657256"/>
                          <a:gd name="connsiteY260" fmla="*/ 1385199 h 3370881"/>
                          <a:gd name="connsiteX261" fmla="*/ 2218765 w 2657256"/>
                          <a:gd name="connsiteY261" fmla="*/ 1403129 h 3370881"/>
                          <a:gd name="connsiteX262" fmla="*/ 2223247 w 2657256"/>
                          <a:gd name="connsiteY262" fmla="*/ 1430023 h 3370881"/>
                          <a:gd name="connsiteX263" fmla="*/ 2236694 w 2657256"/>
                          <a:gd name="connsiteY263" fmla="*/ 1456917 h 3370881"/>
                          <a:gd name="connsiteX264" fmla="*/ 2241176 w 2657256"/>
                          <a:gd name="connsiteY264" fmla="*/ 1577940 h 3370881"/>
                          <a:gd name="connsiteX265" fmla="*/ 2245659 w 2657256"/>
                          <a:gd name="connsiteY265" fmla="*/ 1595870 h 3370881"/>
                          <a:gd name="connsiteX266" fmla="*/ 2249634 w 2657256"/>
                          <a:gd name="connsiteY266" fmla="*/ 1685855 h 3370881"/>
                          <a:gd name="connsiteX267" fmla="*/ 2227729 w 2657256"/>
                          <a:gd name="connsiteY267" fmla="*/ 1716893 h 3370881"/>
                          <a:gd name="connsiteX268" fmla="*/ 2266379 w 2657256"/>
                          <a:gd name="connsiteY268" fmla="*/ 1713088 h 3370881"/>
                          <a:gd name="connsiteX269" fmla="*/ 2235341 w 2657256"/>
                          <a:gd name="connsiteY269" fmla="*/ 1788611 h 3370881"/>
                          <a:gd name="connsiteX270" fmla="*/ 2230689 w 2657256"/>
                          <a:gd name="connsiteY270" fmla="*/ 1823963 h 3370881"/>
                          <a:gd name="connsiteX271" fmla="*/ 2226207 w 2657256"/>
                          <a:gd name="connsiteY271" fmla="*/ 1824470 h 3370881"/>
                          <a:gd name="connsiteX272" fmla="*/ 2208278 w 2657256"/>
                          <a:gd name="connsiteY272" fmla="*/ 1869293 h 3370881"/>
                          <a:gd name="connsiteX273" fmla="*/ 2195168 w 2657256"/>
                          <a:gd name="connsiteY273" fmla="*/ 1882740 h 3370881"/>
                          <a:gd name="connsiteX274" fmla="*/ 2203458 w 2657256"/>
                          <a:gd name="connsiteY274" fmla="*/ 1918938 h 3370881"/>
                          <a:gd name="connsiteX275" fmla="*/ 2204134 w 2657256"/>
                          <a:gd name="connsiteY275" fmla="*/ 1949806 h 3370881"/>
                          <a:gd name="connsiteX276" fmla="*/ 2226545 w 2657256"/>
                          <a:gd name="connsiteY276" fmla="*/ 1954627 h 3370881"/>
                          <a:gd name="connsiteX277" fmla="*/ 2241176 w 2657256"/>
                          <a:gd name="connsiteY277" fmla="*/ 2012729 h 3370881"/>
                          <a:gd name="connsiteX278" fmla="*/ 2263588 w 2657256"/>
                          <a:gd name="connsiteY278" fmla="*/ 2057552 h 3370881"/>
                          <a:gd name="connsiteX279" fmla="*/ 2286000 w 2657256"/>
                          <a:gd name="connsiteY279" fmla="*/ 2084446 h 3370881"/>
                          <a:gd name="connsiteX280" fmla="*/ 2299447 w 2657256"/>
                          <a:gd name="connsiteY280" fmla="*/ 2124787 h 3370881"/>
                          <a:gd name="connsiteX281" fmla="*/ 2321859 w 2657256"/>
                          <a:gd name="connsiteY281" fmla="*/ 2151681 h 3370881"/>
                          <a:gd name="connsiteX282" fmla="*/ 2344270 w 2657256"/>
                          <a:gd name="connsiteY282" fmla="*/ 2205470 h 3370881"/>
                          <a:gd name="connsiteX283" fmla="*/ 2348753 w 2657256"/>
                          <a:gd name="connsiteY283" fmla="*/ 2223399 h 3370881"/>
                          <a:gd name="connsiteX284" fmla="*/ 2366682 w 2657256"/>
                          <a:gd name="connsiteY284" fmla="*/ 2263740 h 3370881"/>
                          <a:gd name="connsiteX285" fmla="*/ 2375647 w 2657256"/>
                          <a:gd name="connsiteY285" fmla="*/ 2286152 h 3370881"/>
                          <a:gd name="connsiteX286" fmla="*/ 2380129 w 2657256"/>
                          <a:gd name="connsiteY286" fmla="*/ 2308564 h 3370881"/>
                          <a:gd name="connsiteX287" fmla="*/ 2389094 w 2657256"/>
                          <a:gd name="connsiteY287" fmla="*/ 2335458 h 3370881"/>
                          <a:gd name="connsiteX288" fmla="*/ 2393576 w 2657256"/>
                          <a:gd name="connsiteY288" fmla="*/ 2380281 h 3370881"/>
                          <a:gd name="connsiteX289" fmla="*/ 2398059 w 2657256"/>
                          <a:gd name="connsiteY289" fmla="*/ 2393729 h 3370881"/>
                          <a:gd name="connsiteX290" fmla="*/ 2419794 w 2657256"/>
                          <a:gd name="connsiteY290" fmla="*/ 2447517 h 3370881"/>
                          <a:gd name="connsiteX291" fmla="*/ 2427343 w 2657256"/>
                          <a:gd name="connsiteY291" fmla="*/ 2564058 h 3370881"/>
                          <a:gd name="connsiteX292" fmla="*/ 2389094 w 2657256"/>
                          <a:gd name="connsiteY292" fmla="*/ 2837481 h 3370881"/>
                          <a:gd name="connsiteX293" fmla="*/ 2380129 w 2657256"/>
                          <a:gd name="connsiteY293" fmla="*/ 2859893 h 3370881"/>
                          <a:gd name="connsiteX294" fmla="*/ 2357718 w 2657256"/>
                          <a:gd name="connsiteY294" fmla="*/ 2913681 h 3370881"/>
                          <a:gd name="connsiteX295" fmla="*/ 2348753 w 2657256"/>
                          <a:gd name="connsiteY295" fmla="*/ 2936093 h 3370881"/>
                          <a:gd name="connsiteX296" fmla="*/ 2339788 w 2657256"/>
                          <a:gd name="connsiteY296" fmla="*/ 2971952 h 3370881"/>
                          <a:gd name="connsiteX297" fmla="*/ 2326341 w 2657256"/>
                          <a:gd name="connsiteY297" fmla="*/ 2994364 h 3370881"/>
                          <a:gd name="connsiteX298" fmla="*/ 2317376 w 2657256"/>
                          <a:gd name="connsiteY298" fmla="*/ 3025740 h 3370881"/>
                          <a:gd name="connsiteX299" fmla="*/ 2303929 w 2657256"/>
                          <a:gd name="connsiteY299" fmla="*/ 3048152 h 3370881"/>
                          <a:gd name="connsiteX300" fmla="*/ 2290482 w 2657256"/>
                          <a:gd name="connsiteY300" fmla="*/ 3079529 h 3370881"/>
                          <a:gd name="connsiteX301" fmla="*/ 2272553 w 2657256"/>
                          <a:gd name="connsiteY301" fmla="*/ 3084011 h 3370881"/>
                          <a:gd name="connsiteX302" fmla="*/ 2259106 w 2657256"/>
                          <a:gd name="connsiteY302" fmla="*/ 3088493 h 3370881"/>
                          <a:gd name="connsiteX303" fmla="*/ 2241176 w 2657256"/>
                          <a:gd name="connsiteY303" fmla="*/ 3092976 h 3370881"/>
                          <a:gd name="connsiteX304" fmla="*/ 2209800 w 2657256"/>
                          <a:gd name="connsiteY304" fmla="*/ 3101940 h 3370881"/>
                          <a:gd name="connsiteX305" fmla="*/ 2205318 w 2657256"/>
                          <a:gd name="connsiteY305" fmla="*/ 3039187 h 3370881"/>
                          <a:gd name="connsiteX306" fmla="*/ 2218765 w 2657256"/>
                          <a:gd name="connsiteY306" fmla="*/ 3021258 h 3370881"/>
                          <a:gd name="connsiteX307" fmla="*/ 2245659 w 2657256"/>
                          <a:gd name="connsiteY307" fmla="*/ 2971952 h 3370881"/>
                          <a:gd name="connsiteX308" fmla="*/ 2268070 w 2657256"/>
                          <a:gd name="connsiteY308" fmla="*/ 2945058 h 3370881"/>
                          <a:gd name="connsiteX309" fmla="*/ 2298550 w 2657256"/>
                          <a:gd name="connsiteY309" fmla="*/ 2568540 h 3370881"/>
                          <a:gd name="connsiteX310" fmla="*/ 2284986 w 2657256"/>
                          <a:gd name="connsiteY310" fmla="*/ 2532681 h 3370881"/>
                          <a:gd name="connsiteX311" fmla="*/ 2293273 w 2657256"/>
                          <a:gd name="connsiteY311" fmla="*/ 2496653 h 3370881"/>
                          <a:gd name="connsiteX312" fmla="*/ 2278152 w 2657256"/>
                          <a:gd name="connsiteY312" fmla="*/ 2475178 h 3370881"/>
                          <a:gd name="connsiteX313" fmla="*/ 2245659 w 2657256"/>
                          <a:gd name="connsiteY313" fmla="*/ 2389247 h 3370881"/>
                          <a:gd name="connsiteX314" fmla="*/ 2195507 w 2657256"/>
                          <a:gd name="connsiteY314" fmla="*/ 2241328 h 3370881"/>
                          <a:gd name="connsiteX315" fmla="*/ 2083786 w 2657256"/>
                          <a:gd name="connsiteY315" fmla="*/ 2040300 h 3370881"/>
                          <a:gd name="connsiteX316" fmla="*/ 2048773 w 2657256"/>
                          <a:gd name="connsiteY316" fmla="*/ 2017971 h 3370881"/>
                          <a:gd name="connsiteX317" fmla="*/ 2074314 w 2657256"/>
                          <a:gd name="connsiteY317" fmla="*/ 2011967 h 3370881"/>
                          <a:gd name="connsiteX318" fmla="*/ 2034988 w 2657256"/>
                          <a:gd name="connsiteY318" fmla="*/ 2003764 h 3370881"/>
                          <a:gd name="connsiteX319" fmla="*/ 2026023 w 2657256"/>
                          <a:gd name="connsiteY319" fmla="*/ 2026176 h 3370881"/>
                          <a:gd name="connsiteX320" fmla="*/ 2021541 w 2657256"/>
                          <a:gd name="connsiteY320" fmla="*/ 2039623 h 3370881"/>
                          <a:gd name="connsiteX321" fmla="*/ 1999129 w 2657256"/>
                          <a:gd name="connsiteY321" fmla="*/ 2053070 h 3370881"/>
                          <a:gd name="connsiteX322" fmla="*/ 1990165 w 2657256"/>
                          <a:gd name="connsiteY322" fmla="*/ 2070999 h 3370881"/>
                          <a:gd name="connsiteX323" fmla="*/ 1967753 w 2657256"/>
                          <a:gd name="connsiteY323" fmla="*/ 2106858 h 3370881"/>
                          <a:gd name="connsiteX324" fmla="*/ 1981200 w 2657256"/>
                          <a:gd name="connsiteY324" fmla="*/ 2223399 h 3370881"/>
                          <a:gd name="connsiteX325" fmla="*/ 1994647 w 2657256"/>
                          <a:gd name="connsiteY325" fmla="*/ 2254776 h 3370881"/>
                          <a:gd name="connsiteX326" fmla="*/ 2003612 w 2657256"/>
                          <a:gd name="connsiteY326" fmla="*/ 2272705 h 3370881"/>
                          <a:gd name="connsiteX327" fmla="*/ 2026023 w 2657256"/>
                          <a:gd name="connsiteY327" fmla="*/ 2304081 h 3370881"/>
                          <a:gd name="connsiteX328" fmla="*/ 2043953 w 2657256"/>
                          <a:gd name="connsiteY328" fmla="*/ 2348905 h 3370881"/>
                          <a:gd name="connsiteX329" fmla="*/ 2061882 w 2657256"/>
                          <a:gd name="connsiteY329" fmla="*/ 2371317 h 3370881"/>
                          <a:gd name="connsiteX330" fmla="*/ 2088776 w 2657256"/>
                          <a:gd name="connsiteY330" fmla="*/ 2434070 h 3370881"/>
                          <a:gd name="connsiteX331" fmla="*/ 2102223 w 2657256"/>
                          <a:gd name="connsiteY331" fmla="*/ 2465446 h 3370881"/>
                          <a:gd name="connsiteX332" fmla="*/ 2106706 w 2657256"/>
                          <a:gd name="connsiteY332" fmla="*/ 2496823 h 3370881"/>
                          <a:gd name="connsiteX333" fmla="*/ 2124635 w 2657256"/>
                          <a:gd name="connsiteY333" fmla="*/ 2559576 h 3370881"/>
                          <a:gd name="connsiteX334" fmla="*/ 2138082 w 2657256"/>
                          <a:gd name="connsiteY334" fmla="*/ 2649223 h 3370881"/>
                          <a:gd name="connsiteX335" fmla="*/ 2147047 w 2657256"/>
                          <a:gd name="connsiteY335" fmla="*/ 2685081 h 3370881"/>
                          <a:gd name="connsiteX336" fmla="*/ 2151529 w 2657256"/>
                          <a:gd name="connsiteY336" fmla="*/ 2716458 h 3370881"/>
                          <a:gd name="connsiteX337" fmla="*/ 2160494 w 2657256"/>
                          <a:gd name="connsiteY337" fmla="*/ 2770246 h 3370881"/>
                          <a:gd name="connsiteX338" fmla="*/ 2156012 w 2657256"/>
                          <a:gd name="connsiteY338" fmla="*/ 2962987 h 3370881"/>
                          <a:gd name="connsiteX339" fmla="*/ 2138082 w 2657256"/>
                          <a:gd name="connsiteY339" fmla="*/ 3043670 h 3370881"/>
                          <a:gd name="connsiteX340" fmla="*/ 2133600 w 2657256"/>
                          <a:gd name="connsiteY340" fmla="*/ 3061599 h 3370881"/>
                          <a:gd name="connsiteX341" fmla="*/ 2120153 w 2657256"/>
                          <a:gd name="connsiteY341" fmla="*/ 3079529 h 3370881"/>
                          <a:gd name="connsiteX342" fmla="*/ 2111188 w 2657256"/>
                          <a:gd name="connsiteY342" fmla="*/ 3106423 h 3370881"/>
                          <a:gd name="connsiteX343" fmla="*/ 2088776 w 2657256"/>
                          <a:gd name="connsiteY343" fmla="*/ 3137799 h 3370881"/>
                          <a:gd name="connsiteX344" fmla="*/ 2075329 w 2657256"/>
                          <a:gd name="connsiteY344" fmla="*/ 3164693 h 3370881"/>
                          <a:gd name="connsiteX345" fmla="*/ 2061882 w 2657256"/>
                          <a:gd name="connsiteY345" fmla="*/ 3169176 h 3370881"/>
                          <a:gd name="connsiteX346" fmla="*/ 2021541 w 2657256"/>
                          <a:gd name="connsiteY346" fmla="*/ 3164693 h 3370881"/>
                          <a:gd name="connsiteX347" fmla="*/ 2012576 w 2657256"/>
                          <a:gd name="connsiteY347" fmla="*/ 3119870 h 3370881"/>
                          <a:gd name="connsiteX348" fmla="*/ 2048435 w 2657256"/>
                          <a:gd name="connsiteY348" fmla="*/ 3021258 h 3370881"/>
                          <a:gd name="connsiteX349" fmla="*/ 2048435 w 2657256"/>
                          <a:gd name="connsiteY349" fmla="*/ 3021258 h 3370881"/>
                          <a:gd name="connsiteX350" fmla="*/ 2061882 w 2657256"/>
                          <a:gd name="connsiteY350" fmla="*/ 2967470 h 3370881"/>
                          <a:gd name="connsiteX351" fmla="*/ 2070847 w 2657256"/>
                          <a:gd name="connsiteY351" fmla="*/ 2882305 h 3370881"/>
                          <a:gd name="connsiteX352" fmla="*/ 2066365 w 2657256"/>
                          <a:gd name="connsiteY352" fmla="*/ 2725423 h 3370881"/>
                          <a:gd name="connsiteX353" fmla="*/ 2043953 w 2657256"/>
                          <a:gd name="connsiteY353" fmla="*/ 2649223 h 3370881"/>
                          <a:gd name="connsiteX354" fmla="*/ 2030506 w 2657256"/>
                          <a:gd name="connsiteY354" fmla="*/ 2622329 h 3370881"/>
                          <a:gd name="connsiteX355" fmla="*/ 2017059 w 2657256"/>
                          <a:gd name="connsiteY355" fmla="*/ 2581987 h 3370881"/>
                          <a:gd name="connsiteX356" fmla="*/ 1981200 w 2657256"/>
                          <a:gd name="connsiteY356" fmla="*/ 2514752 h 3370881"/>
                          <a:gd name="connsiteX357" fmla="*/ 1972235 w 2657256"/>
                          <a:gd name="connsiteY357" fmla="*/ 2501305 h 3370881"/>
                          <a:gd name="connsiteX358" fmla="*/ 1958788 w 2657256"/>
                          <a:gd name="connsiteY358" fmla="*/ 2478893 h 3370881"/>
                          <a:gd name="connsiteX359" fmla="*/ 1905000 w 2657256"/>
                          <a:gd name="connsiteY359" fmla="*/ 2398211 h 3370881"/>
                          <a:gd name="connsiteX360" fmla="*/ 1882588 w 2657256"/>
                          <a:gd name="connsiteY360" fmla="*/ 2357870 h 3370881"/>
                          <a:gd name="connsiteX361" fmla="*/ 1869141 w 2657256"/>
                          <a:gd name="connsiteY361" fmla="*/ 2339940 h 3370881"/>
                          <a:gd name="connsiteX362" fmla="*/ 1806388 w 2657256"/>
                          <a:gd name="connsiteY362" fmla="*/ 2313046 h 3370881"/>
                          <a:gd name="connsiteX363" fmla="*/ 1779494 w 2657256"/>
                          <a:gd name="connsiteY363" fmla="*/ 2304081 h 3370881"/>
                          <a:gd name="connsiteX364" fmla="*/ 1752600 w 2657256"/>
                          <a:gd name="connsiteY364" fmla="*/ 2299599 h 3370881"/>
                          <a:gd name="connsiteX365" fmla="*/ 1680882 w 2657256"/>
                          <a:gd name="connsiteY365" fmla="*/ 2277187 h 3370881"/>
                          <a:gd name="connsiteX366" fmla="*/ 1719025 w 2657256"/>
                          <a:gd name="connsiteY366" fmla="*/ 2281331 h 3370881"/>
                          <a:gd name="connsiteX367" fmla="*/ 1756997 w 2657256"/>
                          <a:gd name="connsiteY367" fmla="*/ 2289450 h 3370881"/>
                          <a:gd name="connsiteX368" fmla="*/ 1656440 w 2657256"/>
                          <a:gd name="connsiteY368" fmla="*/ 2298583 h 3370881"/>
                          <a:gd name="connsiteX369" fmla="*/ 1537447 w 2657256"/>
                          <a:gd name="connsiteY369" fmla="*/ 2329960 h 3370881"/>
                          <a:gd name="connsiteX370" fmla="*/ 1571993 w 2657256"/>
                          <a:gd name="connsiteY370" fmla="*/ 2317957 h 3370881"/>
                          <a:gd name="connsiteX371" fmla="*/ 1509707 w 2657256"/>
                          <a:gd name="connsiteY371" fmla="*/ 2338926 h 3370881"/>
                          <a:gd name="connsiteX372" fmla="*/ 1500444 w 2657256"/>
                          <a:gd name="connsiteY372" fmla="*/ 2355271 h 3370881"/>
                          <a:gd name="connsiteX373" fmla="*/ 1402678 w 2657256"/>
                          <a:gd name="connsiteY373" fmla="*/ 2339641 h 3370881"/>
                          <a:gd name="connsiteX374" fmla="*/ 1322892 w 2657256"/>
                          <a:gd name="connsiteY374" fmla="*/ 2336952 h 3370881"/>
                          <a:gd name="connsiteX375" fmla="*/ 1199384 w 2657256"/>
                          <a:gd name="connsiteY375" fmla="*/ 2307041 h 3370881"/>
                          <a:gd name="connsiteX376" fmla="*/ 1066800 w 2657256"/>
                          <a:gd name="connsiteY376" fmla="*/ 2272705 h 3370881"/>
                          <a:gd name="connsiteX377" fmla="*/ 1030941 w 2657256"/>
                          <a:gd name="connsiteY377" fmla="*/ 2263740 h 3370881"/>
                          <a:gd name="connsiteX378" fmla="*/ 986118 w 2657256"/>
                          <a:gd name="connsiteY378" fmla="*/ 2241329 h 3370881"/>
                          <a:gd name="connsiteX379" fmla="*/ 968188 w 2657256"/>
                          <a:gd name="connsiteY379" fmla="*/ 2232364 h 3370881"/>
                          <a:gd name="connsiteX380" fmla="*/ 936812 w 2657256"/>
                          <a:gd name="connsiteY380" fmla="*/ 2214434 h 3370881"/>
                          <a:gd name="connsiteX381" fmla="*/ 905435 w 2657256"/>
                          <a:gd name="connsiteY381" fmla="*/ 2196505 h 3370881"/>
                          <a:gd name="connsiteX382" fmla="*/ 869576 w 2657256"/>
                          <a:gd name="connsiteY382" fmla="*/ 2209952 h 3370881"/>
                          <a:gd name="connsiteX383" fmla="*/ 856129 w 2657256"/>
                          <a:gd name="connsiteY383" fmla="*/ 2227881 h 3370881"/>
                          <a:gd name="connsiteX384" fmla="*/ 815788 w 2657256"/>
                          <a:gd name="connsiteY384" fmla="*/ 2268223 h 3370881"/>
                          <a:gd name="connsiteX385" fmla="*/ 788894 w 2657256"/>
                          <a:gd name="connsiteY385" fmla="*/ 2290634 h 3370881"/>
                          <a:gd name="connsiteX386" fmla="*/ 762000 w 2657256"/>
                          <a:gd name="connsiteY386" fmla="*/ 2313046 h 3370881"/>
                          <a:gd name="connsiteX387" fmla="*/ 753035 w 2657256"/>
                          <a:gd name="connsiteY387" fmla="*/ 2326493 h 3370881"/>
                          <a:gd name="connsiteX388" fmla="*/ 735106 w 2657256"/>
                          <a:gd name="connsiteY388" fmla="*/ 2339940 h 3370881"/>
                          <a:gd name="connsiteX389" fmla="*/ 712694 w 2657256"/>
                          <a:gd name="connsiteY389" fmla="*/ 2362352 h 3370881"/>
                          <a:gd name="connsiteX390" fmla="*/ 694765 w 2657256"/>
                          <a:gd name="connsiteY390" fmla="*/ 2375799 h 3370881"/>
                          <a:gd name="connsiteX391" fmla="*/ 681318 w 2657256"/>
                          <a:gd name="connsiteY391" fmla="*/ 2393729 h 3370881"/>
                          <a:gd name="connsiteX392" fmla="*/ 667870 w 2657256"/>
                          <a:gd name="connsiteY392" fmla="*/ 2402693 h 3370881"/>
                          <a:gd name="connsiteX393" fmla="*/ 623047 w 2657256"/>
                          <a:gd name="connsiteY393" fmla="*/ 2443034 h 3370881"/>
                          <a:gd name="connsiteX394" fmla="*/ 600635 w 2657256"/>
                          <a:gd name="connsiteY394" fmla="*/ 2474411 h 3370881"/>
                          <a:gd name="connsiteX395" fmla="*/ 587188 w 2657256"/>
                          <a:gd name="connsiteY395" fmla="*/ 2514752 h 3370881"/>
                          <a:gd name="connsiteX396" fmla="*/ 582706 w 2657256"/>
                          <a:gd name="connsiteY396" fmla="*/ 2546129 h 3370881"/>
                          <a:gd name="connsiteX397" fmla="*/ 596153 w 2657256"/>
                          <a:gd name="connsiteY397" fmla="*/ 2635776 h 3370881"/>
                          <a:gd name="connsiteX398" fmla="*/ 600635 w 2657256"/>
                          <a:gd name="connsiteY398" fmla="*/ 2653705 h 3370881"/>
                          <a:gd name="connsiteX399" fmla="*/ 609600 w 2657256"/>
                          <a:gd name="connsiteY399" fmla="*/ 2671634 h 3370881"/>
                          <a:gd name="connsiteX400" fmla="*/ 614082 w 2657256"/>
                          <a:gd name="connsiteY400" fmla="*/ 2689564 h 3370881"/>
                          <a:gd name="connsiteX401" fmla="*/ 623047 w 2657256"/>
                          <a:gd name="connsiteY401" fmla="*/ 2711976 h 3370881"/>
                          <a:gd name="connsiteX402" fmla="*/ 627529 w 2657256"/>
                          <a:gd name="connsiteY402" fmla="*/ 2734387 h 3370881"/>
                          <a:gd name="connsiteX403" fmla="*/ 640976 w 2657256"/>
                          <a:gd name="connsiteY403" fmla="*/ 2765764 h 3370881"/>
                          <a:gd name="connsiteX404" fmla="*/ 645459 w 2657256"/>
                          <a:gd name="connsiteY404" fmla="*/ 2779211 h 3370881"/>
                          <a:gd name="connsiteX405" fmla="*/ 658906 w 2657256"/>
                          <a:gd name="connsiteY405" fmla="*/ 2801623 h 3370881"/>
                          <a:gd name="connsiteX406" fmla="*/ 676835 w 2657256"/>
                          <a:gd name="connsiteY406" fmla="*/ 2864376 h 3370881"/>
                          <a:gd name="connsiteX407" fmla="*/ 690282 w 2657256"/>
                          <a:gd name="connsiteY407" fmla="*/ 2895752 h 3370881"/>
                          <a:gd name="connsiteX408" fmla="*/ 699247 w 2657256"/>
                          <a:gd name="connsiteY408" fmla="*/ 2940576 h 3370881"/>
                          <a:gd name="connsiteX409" fmla="*/ 703729 w 2657256"/>
                          <a:gd name="connsiteY409" fmla="*/ 2967470 h 3370881"/>
                          <a:gd name="connsiteX410" fmla="*/ 717176 w 2657256"/>
                          <a:gd name="connsiteY410" fmla="*/ 2994364 h 3370881"/>
                          <a:gd name="connsiteX411" fmla="*/ 735106 w 2657256"/>
                          <a:gd name="connsiteY411" fmla="*/ 3052634 h 3370881"/>
                          <a:gd name="connsiteX412" fmla="*/ 739588 w 2657256"/>
                          <a:gd name="connsiteY412" fmla="*/ 3079529 h 3370881"/>
                          <a:gd name="connsiteX413" fmla="*/ 762000 w 2657256"/>
                          <a:gd name="connsiteY413" fmla="*/ 3142281 h 3370881"/>
                          <a:gd name="connsiteX414" fmla="*/ 766482 w 2657256"/>
                          <a:gd name="connsiteY414" fmla="*/ 3231929 h 3370881"/>
                          <a:gd name="connsiteX415" fmla="*/ 770965 w 2657256"/>
                          <a:gd name="connsiteY415" fmla="*/ 3254340 h 3370881"/>
                          <a:gd name="connsiteX416" fmla="*/ 775447 w 2657256"/>
                          <a:gd name="connsiteY416" fmla="*/ 3285717 h 3370881"/>
                          <a:gd name="connsiteX417" fmla="*/ 748553 w 2657256"/>
                          <a:gd name="connsiteY417" fmla="*/ 3335023 h 3370881"/>
                          <a:gd name="connsiteX418" fmla="*/ 721659 w 2657256"/>
                          <a:gd name="connsiteY418" fmla="*/ 3343987 h 3370881"/>
                          <a:gd name="connsiteX419" fmla="*/ 708212 w 2657256"/>
                          <a:gd name="connsiteY419" fmla="*/ 3348470 h 3370881"/>
                          <a:gd name="connsiteX420" fmla="*/ 623047 w 2657256"/>
                          <a:gd name="connsiteY420" fmla="*/ 3330540 h 3370881"/>
                          <a:gd name="connsiteX421" fmla="*/ 609600 w 2657256"/>
                          <a:gd name="connsiteY421" fmla="*/ 3308129 h 3370881"/>
                          <a:gd name="connsiteX422" fmla="*/ 591670 w 2657256"/>
                          <a:gd name="connsiteY422" fmla="*/ 3267787 h 3370881"/>
                          <a:gd name="connsiteX423" fmla="*/ 560294 w 2657256"/>
                          <a:gd name="connsiteY423" fmla="*/ 3209517 h 3370881"/>
                          <a:gd name="connsiteX424" fmla="*/ 551329 w 2657256"/>
                          <a:gd name="connsiteY424" fmla="*/ 3196070 h 3370881"/>
                          <a:gd name="connsiteX425" fmla="*/ 528918 w 2657256"/>
                          <a:gd name="connsiteY425" fmla="*/ 3173658 h 3370881"/>
                          <a:gd name="connsiteX426" fmla="*/ 519953 w 2657256"/>
                          <a:gd name="connsiteY426" fmla="*/ 3128834 h 3370881"/>
                          <a:gd name="connsiteX427" fmla="*/ 524435 w 2657256"/>
                          <a:gd name="connsiteY427" fmla="*/ 3101940 h 3370881"/>
                          <a:gd name="connsiteX428" fmla="*/ 528918 w 2657256"/>
                          <a:gd name="connsiteY428" fmla="*/ 3088493 h 3370881"/>
                          <a:gd name="connsiteX429" fmla="*/ 542365 w 2657256"/>
                          <a:gd name="connsiteY429" fmla="*/ 3052634 h 3370881"/>
                          <a:gd name="connsiteX430" fmla="*/ 484094 w 2657256"/>
                          <a:gd name="connsiteY430" fmla="*/ 2886787 h 3370881"/>
                          <a:gd name="connsiteX431" fmla="*/ 443753 w 2657256"/>
                          <a:gd name="connsiteY431" fmla="*/ 2779211 h 3370881"/>
                          <a:gd name="connsiteX432" fmla="*/ 439270 w 2657256"/>
                          <a:gd name="connsiteY432" fmla="*/ 2752317 h 3370881"/>
                          <a:gd name="connsiteX433" fmla="*/ 430306 w 2657256"/>
                          <a:gd name="connsiteY433" fmla="*/ 2716458 h 3370881"/>
                          <a:gd name="connsiteX434" fmla="*/ 425823 w 2657256"/>
                          <a:gd name="connsiteY434" fmla="*/ 2680599 h 3370881"/>
                          <a:gd name="connsiteX435" fmla="*/ 398929 w 2657256"/>
                          <a:gd name="connsiteY435" fmla="*/ 2599917 h 3370881"/>
                          <a:gd name="connsiteX436" fmla="*/ 385482 w 2657256"/>
                          <a:gd name="connsiteY436" fmla="*/ 2568540 h 3370881"/>
                          <a:gd name="connsiteX437" fmla="*/ 381000 w 2657256"/>
                          <a:gd name="connsiteY437" fmla="*/ 2550611 h 3370881"/>
                          <a:gd name="connsiteX438" fmla="*/ 372035 w 2657256"/>
                          <a:gd name="connsiteY438" fmla="*/ 2483376 h 3370881"/>
                          <a:gd name="connsiteX439" fmla="*/ 367553 w 2657256"/>
                          <a:gd name="connsiteY439" fmla="*/ 2469929 h 3370881"/>
                          <a:gd name="connsiteX440" fmla="*/ 407894 w 2657256"/>
                          <a:gd name="connsiteY440" fmla="*/ 2451999 h 3370881"/>
                          <a:gd name="connsiteX441" fmla="*/ 515470 w 2657256"/>
                          <a:gd name="connsiteY441" fmla="*/ 2407176 h 3370881"/>
                          <a:gd name="connsiteX442" fmla="*/ 578223 w 2657256"/>
                          <a:gd name="connsiteY442" fmla="*/ 2353387 h 3370881"/>
                          <a:gd name="connsiteX443" fmla="*/ 587188 w 2657256"/>
                          <a:gd name="connsiteY443" fmla="*/ 2330976 h 3370881"/>
                          <a:gd name="connsiteX444" fmla="*/ 614082 w 2657256"/>
                          <a:gd name="connsiteY444" fmla="*/ 2254776 h 3370881"/>
                          <a:gd name="connsiteX445" fmla="*/ 649941 w 2657256"/>
                          <a:gd name="connsiteY445" fmla="*/ 2200987 h 3370881"/>
                          <a:gd name="connsiteX446" fmla="*/ 690282 w 2657256"/>
                          <a:gd name="connsiteY446" fmla="*/ 2174093 h 3370881"/>
                          <a:gd name="connsiteX447" fmla="*/ 703729 w 2657256"/>
                          <a:gd name="connsiteY447" fmla="*/ 2165129 h 3370881"/>
                          <a:gd name="connsiteX448" fmla="*/ 739588 w 2657256"/>
                          <a:gd name="connsiteY448" fmla="*/ 2147199 h 3370881"/>
                          <a:gd name="connsiteX449" fmla="*/ 708212 w 2657256"/>
                          <a:gd name="connsiteY449" fmla="*/ 2187540 h 3370881"/>
                          <a:gd name="connsiteX450" fmla="*/ 654423 w 2657256"/>
                          <a:gd name="connsiteY450" fmla="*/ 2241329 h 3370881"/>
                          <a:gd name="connsiteX451" fmla="*/ 636494 w 2657256"/>
                          <a:gd name="connsiteY451" fmla="*/ 2259258 h 3370881"/>
                          <a:gd name="connsiteX452" fmla="*/ 614082 w 2657256"/>
                          <a:gd name="connsiteY452" fmla="*/ 2286152 h 3370881"/>
                          <a:gd name="connsiteX453" fmla="*/ 592179 w 2657256"/>
                          <a:gd name="connsiteY453" fmla="*/ 2282347 h 3370881"/>
                          <a:gd name="connsiteX454" fmla="*/ 555980 w 2657256"/>
                          <a:gd name="connsiteY454" fmla="*/ 2313892 h 3370881"/>
                          <a:gd name="connsiteX455" fmla="*/ 524435 w 2657256"/>
                          <a:gd name="connsiteY455" fmla="*/ 2348905 h 3370881"/>
                          <a:gd name="connsiteX456" fmla="*/ 502023 w 2657256"/>
                          <a:gd name="connsiteY456" fmla="*/ 2362352 h 3370881"/>
                          <a:gd name="connsiteX457" fmla="*/ 461682 w 2657256"/>
                          <a:gd name="connsiteY457" fmla="*/ 2389246 h 3370881"/>
                          <a:gd name="connsiteX458" fmla="*/ 448235 w 2657256"/>
                          <a:gd name="connsiteY458" fmla="*/ 2398211 h 3370881"/>
                          <a:gd name="connsiteX459" fmla="*/ 430306 w 2657256"/>
                          <a:gd name="connsiteY459" fmla="*/ 2407176 h 3370881"/>
                          <a:gd name="connsiteX460" fmla="*/ 412376 w 2657256"/>
                          <a:gd name="connsiteY460" fmla="*/ 2420623 h 3370881"/>
                          <a:gd name="connsiteX461" fmla="*/ 389965 w 2657256"/>
                          <a:gd name="connsiteY461" fmla="*/ 2429587 h 3370881"/>
                          <a:gd name="connsiteX462" fmla="*/ 372035 w 2657256"/>
                          <a:gd name="connsiteY462" fmla="*/ 2443034 h 3370881"/>
                          <a:gd name="connsiteX463" fmla="*/ 318247 w 2657256"/>
                          <a:gd name="connsiteY463" fmla="*/ 2474411 h 3370881"/>
                          <a:gd name="connsiteX464" fmla="*/ 304800 w 2657256"/>
                          <a:gd name="connsiteY464" fmla="*/ 2492340 h 3370881"/>
                          <a:gd name="connsiteX465" fmla="*/ 282388 w 2657256"/>
                          <a:gd name="connsiteY465" fmla="*/ 2519234 h 3370881"/>
                          <a:gd name="connsiteX466" fmla="*/ 295835 w 2657256"/>
                          <a:gd name="connsiteY466" fmla="*/ 2815070 h 3370881"/>
                          <a:gd name="connsiteX467" fmla="*/ 300318 w 2657256"/>
                          <a:gd name="connsiteY467" fmla="*/ 2837481 h 3370881"/>
                          <a:gd name="connsiteX468" fmla="*/ 304800 w 2657256"/>
                          <a:gd name="connsiteY468" fmla="*/ 2868858 h 3370881"/>
                          <a:gd name="connsiteX469" fmla="*/ 309282 w 2657256"/>
                          <a:gd name="connsiteY469" fmla="*/ 2927129 h 3370881"/>
                          <a:gd name="connsiteX470" fmla="*/ 322729 w 2657256"/>
                          <a:gd name="connsiteY470" fmla="*/ 2985399 h 3370881"/>
                          <a:gd name="connsiteX471" fmla="*/ 327212 w 2657256"/>
                          <a:gd name="connsiteY471" fmla="*/ 3012293 h 3370881"/>
                          <a:gd name="connsiteX472" fmla="*/ 331694 w 2657256"/>
                          <a:gd name="connsiteY472" fmla="*/ 3043670 h 3370881"/>
                          <a:gd name="connsiteX473" fmla="*/ 345141 w 2657256"/>
                          <a:gd name="connsiteY473" fmla="*/ 3070564 h 3370881"/>
                          <a:gd name="connsiteX474" fmla="*/ 367553 w 2657256"/>
                          <a:gd name="connsiteY474" fmla="*/ 3124352 h 3370881"/>
                          <a:gd name="connsiteX475" fmla="*/ 381000 w 2657256"/>
                          <a:gd name="connsiteY475" fmla="*/ 3182623 h 3370881"/>
                          <a:gd name="connsiteX476" fmla="*/ 389965 w 2657256"/>
                          <a:gd name="connsiteY476" fmla="*/ 3196070 h 3370881"/>
                          <a:gd name="connsiteX477" fmla="*/ 394447 w 2657256"/>
                          <a:gd name="connsiteY477" fmla="*/ 3213999 h 3370881"/>
                          <a:gd name="connsiteX478" fmla="*/ 412376 w 2657256"/>
                          <a:gd name="connsiteY478" fmla="*/ 3245376 h 3370881"/>
                          <a:gd name="connsiteX479" fmla="*/ 416859 w 2657256"/>
                          <a:gd name="connsiteY479" fmla="*/ 3258823 h 3370881"/>
                          <a:gd name="connsiteX480" fmla="*/ 425823 w 2657256"/>
                          <a:gd name="connsiteY480" fmla="*/ 3272270 h 3370881"/>
                          <a:gd name="connsiteX481" fmla="*/ 439270 w 2657256"/>
                          <a:gd name="connsiteY481" fmla="*/ 3303646 h 3370881"/>
                          <a:gd name="connsiteX482" fmla="*/ 439270 w 2657256"/>
                          <a:gd name="connsiteY482" fmla="*/ 3352952 h 3370881"/>
                          <a:gd name="connsiteX483" fmla="*/ 430306 w 2657256"/>
                          <a:gd name="connsiteY483" fmla="*/ 3366399 h 3370881"/>
                          <a:gd name="connsiteX484" fmla="*/ 412376 w 2657256"/>
                          <a:gd name="connsiteY484" fmla="*/ 3370881 h 3370881"/>
                          <a:gd name="connsiteX485" fmla="*/ 295835 w 2657256"/>
                          <a:gd name="connsiteY485" fmla="*/ 3357434 h 3370881"/>
                          <a:gd name="connsiteX486" fmla="*/ 264459 w 2657256"/>
                          <a:gd name="connsiteY486" fmla="*/ 3276752 h 3370881"/>
                          <a:gd name="connsiteX487" fmla="*/ 259976 w 2657256"/>
                          <a:gd name="connsiteY487" fmla="*/ 3240893 h 3370881"/>
                          <a:gd name="connsiteX488" fmla="*/ 246529 w 2657256"/>
                          <a:gd name="connsiteY488" fmla="*/ 3178140 h 3370881"/>
                          <a:gd name="connsiteX489" fmla="*/ 237565 w 2657256"/>
                          <a:gd name="connsiteY489" fmla="*/ 3084011 h 3370881"/>
                          <a:gd name="connsiteX490" fmla="*/ 228600 w 2657256"/>
                          <a:gd name="connsiteY490" fmla="*/ 3057117 h 3370881"/>
                          <a:gd name="connsiteX491" fmla="*/ 219635 w 2657256"/>
                          <a:gd name="connsiteY491" fmla="*/ 3021258 h 3370881"/>
                          <a:gd name="connsiteX492" fmla="*/ 206188 w 2657256"/>
                          <a:gd name="connsiteY492" fmla="*/ 2980917 h 3370881"/>
                          <a:gd name="connsiteX493" fmla="*/ 201706 w 2657256"/>
                          <a:gd name="connsiteY493" fmla="*/ 2949540 h 3370881"/>
                          <a:gd name="connsiteX494" fmla="*/ 197223 w 2657256"/>
                          <a:gd name="connsiteY494" fmla="*/ 2927129 h 3370881"/>
                          <a:gd name="connsiteX495" fmla="*/ 192741 w 2657256"/>
                          <a:gd name="connsiteY495" fmla="*/ 2891270 h 3370881"/>
                          <a:gd name="connsiteX496" fmla="*/ 188259 w 2657256"/>
                          <a:gd name="connsiteY496" fmla="*/ 2850929 h 3370881"/>
                          <a:gd name="connsiteX497" fmla="*/ 179294 w 2657256"/>
                          <a:gd name="connsiteY497" fmla="*/ 2824034 h 3370881"/>
                          <a:gd name="connsiteX498" fmla="*/ 165847 w 2657256"/>
                          <a:gd name="connsiteY498" fmla="*/ 2774729 h 3370881"/>
                          <a:gd name="connsiteX499" fmla="*/ 161365 w 2657256"/>
                          <a:gd name="connsiteY499" fmla="*/ 2747834 h 3370881"/>
                          <a:gd name="connsiteX500" fmla="*/ 156882 w 2657256"/>
                          <a:gd name="connsiteY500" fmla="*/ 2559576 h 3370881"/>
                          <a:gd name="connsiteX501" fmla="*/ 152400 w 2657256"/>
                          <a:gd name="connsiteY501" fmla="*/ 2519234 h 3370881"/>
                          <a:gd name="connsiteX502" fmla="*/ 118035 w 2657256"/>
                          <a:gd name="connsiteY502" fmla="*/ 2400004 h 3370881"/>
                          <a:gd name="connsiteX503" fmla="*/ 117048 w 2657256"/>
                          <a:gd name="connsiteY503" fmla="*/ 2344423 h 3370881"/>
                          <a:gd name="connsiteX504" fmla="*/ 100106 w 2657256"/>
                          <a:gd name="connsiteY504" fmla="*/ 2330976 h 3370881"/>
                          <a:gd name="connsiteX505" fmla="*/ 138953 w 2657256"/>
                          <a:gd name="connsiteY505" fmla="*/ 2313046 h 3370881"/>
                          <a:gd name="connsiteX506" fmla="*/ 152400 w 2657256"/>
                          <a:gd name="connsiteY506" fmla="*/ 2304081 h 3370881"/>
                          <a:gd name="connsiteX507" fmla="*/ 170329 w 2657256"/>
                          <a:gd name="connsiteY507" fmla="*/ 2259258 h 3370881"/>
                          <a:gd name="connsiteX508" fmla="*/ 188259 w 2657256"/>
                          <a:gd name="connsiteY508" fmla="*/ 2223399 h 3370881"/>
                          <a:gd name="connsiteX509" fmla="*/ 206188 w 2657256"/>
                          <a:gd name="connsiteY509" fmla="*/ 2187540 h 3370881"/>
                          <a:gd name="connsiteX510" fmla="*/ 210670 w 2657256"/>
                          <a:gd name="connsiteY510" fmla="*/ 2174093 h 3370881"/>
                          <a:gd name="connsiteX511" fmla="*/ 219635 w 2657256"/>
                          <a:gd name="connsiteY511" fmla="*/ 2115823 h 3370881"/>
                          <a:gd name="connsiteX512" fmla="*/ 210670 w 2657256"/>
                          <a:gd name="connsiteY512" fmla="*/ 1958940 h 3370881"/>
                          <a:gd name="connsiteX513" fmla="*/ 192741 w 2657256"/>
                          <a:gd name="connsiteY513" fmla="*/ 1923081 h 3370881"/>
                          <a:gd name="connsiteX514" fmla="*/ 179294 w 2657256"/>
                          <a:gd name="connsiteY514" fmla="*/ 1891705 h 3370881"/>
                          <a:gd name="connsiteX515" fmla="*/ 165847 w 2657256"/>
                          <a:gd name="connsiteY515" fmla="*/ 1864811 h 3370881"/>
                          <a:gd name="connsiteX516" fmla="*/ 152400 w 2657256"/>
                          <a:gd name="connsiteY516" fmla="*/ 1833434 h 3370881"/>
                          <a:gd name="connsiteX517" fmla="*/ 143435 w 2657256"/>
                          <a:gd name="connsiteY517" fmla="*/ 1819987 h 3370881"/>
                          <a:gd name="connsiteX518" fmla="*/ 107576 w 2657256"/>
                          <a:gd name="connsiteY518" fmla="*/ 1784129 h 3370881"/>
                          <a:gd name="connsiteX519" fmla="*/ 94129 w 2657256"/>
                          <a:gd name="connsiteY519" fmla="*/ 1779646 h 3370881"/>
                          <a:gd name="connsiteX520" fmla="*/ 71718 w 2657256"/>
                          <a:gd name="connsiteY520" fmla="*/ 1770681 h 3370881"/>
                          <a:gd name="connsiteX521" fmla="*/ 58270 w 2657256"/>
                          <a:gd name="connsiteY521" fmla="*/ 1761717 h 3370881"/>
                          <a:gd name="connsiteX522" fmla="*/ 26894 w 2657256"/>
                          <a:gd name="connsiteY522" fmla="*/ 1730340 h 3370881"/>
                          <a:gd name="connsiteX523" fmla="*/ 0 w 2657256"/>
                          <a:gd name="connsiteY523" fmla="*/ 1707929 h 3370881"/>
                          <a:gd name="connsiteX0" fmla="*/ 0 w 2657256"/>
                          <a:gd name="connsiteY0" fmla="*/ 1707929 h 3370881"/>
                          <a:gd name="connsiteX1" fmla="*/ 22412 w 2657256"/>
                          <a:gd name="connsiteY1" fmla="*/ 1698964 h 3370881"/>
                          <a:gd name="connsiteX2" fmla="*/ 31376 w 2657256"/>
                          <a:gd name="connsiteY2" fmla="*/ 1681034 h 3370881"/>
                          <a:gd name="connsiteX3" fmla="*/ 44823 w 2657256"/>
                          <a:gd name="connsiteY3" fmla="*/ 1672070 h 3370881"/>
                          <a:gd name="connsiteX4" fmla="*/ 58270 w 2657256"/>
                          <a:gd name="connsiteY4" fmla="*/ 1654140 h 3370881"/>
                          <a:gd name="connsiteX5" fmla="*/ 76200 w 2657256"/>
                          <a:gd name="connsiteY5" fmla="*/ 1645176 h 3370881"/>
                          <a:gd name="connsiteX6" fmla="*/ 98612 w 2657256"/>
                          <a:gd name="connsiteY6" fmla="*/ 1636211 h 3370881"/>
                          <a:gd name="connsiteX7" fmla="*/ 125506 w 2657256"/>
                          <a:gd name="connsiteY7" fmla="*/ 1627246 h 3370881"/>
                          <a:gd name="connsiteX8" fmla="*/ 152400 w 2657256"/>
                          <a:gd name="connsiteY8" fmla="*/ 1609317 h 3370881"/>
                          <a:gd name="connsiteX9" fmla="*/ 170329 w 2657256"/>
                          <a:gd name="connsiteY9" fmla="*/ 1600352 h 3370881"/>
                          <a:gd name="connsiteX10" fmla="*/ 188259 w 2657256"/>
                          <a:gd name="connsiteY10" fmla="*/ 1582423 h 3370881"/>
                          <a:gd name="connsiteX11" fmla="*/ 228600 w 2657256"/>
                          <a:gd name="connsiteY11" fmla="*/ 1564493 h 3370881"/>
                          <a:gd name="connsiteX12" fmla="*/ 255494 w 2657256"/>
                          <a:gd name="connsiteY12" fmla="*/ 1546564 h 3370881"/>
                          <a:gd name="connsiteX13" fmla="*/ 300318 w 2657256"/>
                          <a:gd name="connsiteY13" fmla="*/ 1524152 h 3370881"/>
                          <a:gd name="connsiteX14" fmla="*/ 313765 w 2657256"/>
                          <a:gd name="connsiteY14" fmla="*/ 1515187 h 3370881"/>
                          <a:gd name="connsiteX15" fmla="*/ 340659 w 2657256"/>
                          <a:gd name="connsiteY15" fmla="*/ 1510705 h 3370881"/>
                          <a:gd name="connsiteX16" fmla="*/ 363070 w 2657256"/>
                          <a:gd name="connsiteY16" fmla="*/ 1506223 h 3370881"/>
                          <a:gd name="connsiteX17" fmla="*/ 389965 w 2657256"/>
                          <a:gd name="connsiteY17" fmla="*/ 1501740 h 3370881"/>
                          <a:gd name="connsiteX18" fmla="*/ 425823 w 2657256"/>
                          <a:gd name="connsiteY18" fmla="*/ 1497258 h 3370881"/>
                          <a:gd name="connsiteX19" fmla="*/ 470647 w 2657256"/>
                          <a:gd name="connsiteY19" fmla="*/ 1488293 h 3370881"/>
                          <a:gd name="connsiteX20" fmla="*/ 515470 w 2657256"/>
                          <a:gd name="connsiteY20" fmla="*/ 1479329 h 3370881"/>
                          <a:gd name="connsiteX21" fmla="*/ 528918 w 2657256"/>
                          <a:gd name="connsiteY21" fmla="*/ 1470364 h 3370881"/>
                          <a:gd name="connsiteX22" fmla="*/ 600635 w 2657256"/>
                          <a:gd name="connsiteY22" fmla="*/ 1456917 h 3370881"/>
                          <a:gd name="connsiteX23" fmla="*/ 690282 w 2657256"/>
                          <a:gd name="connsiteY23" fmla="*/ 1447952 h 3370881"/>
                          <a:gd name="connsiteX24" fmla="*/ 793376 w 2657256"/>
                          <a:gd name="connsiteY24" fmla="*/ 1452434 h 3370881"/>
                          <a:gd name="connsiteX25" fmla="*/ 874059 w 2657256"/>
                          <a:gd name="connsiteY25" fmla="*/ 1465881 h 3370881"/>
                          <a:gd name="connsiteX26" fmla="*/ 914400 w 2657256"/>
                          <a:gd name="connsiteY26" fmla="*/ 1470364 h 3370881"/>
                          <a:gd name="connsiteX27" fmla="*/ 1030941 w 2657256"/>
                          <a:gd name="connsiteY27" fmla="*/ 1483811 h 3370881"/>
                          <a:gd name="connsiteX28" fmla="*/ 1151965 w 2657256"/>
                          <a:gd name="connsiteY28" fmla="*/ 1492776 h 3370881"/>
                          <a:gd name="connsiteX29" fmla="*/ 1281953 w 2657256"/>
                          <a:gd name="connsiteY29" fmla="*/ 1501740 h 3370881"/>
                          <a:gd name="connsiteX30" fmla="*/ 1465729 w 2657256"/>
                          <a:gd name="connsiteY30" fmla="*/ 1497258 h 3370881"/>
                          <a:gd name="connsiteX31" fmla="*/ 1510553 w 2657256"/>
                          <a:gd name="connsiteY31" fmla="*/ 1492776 h 3370881"/>
                          <a:gd name="connsiteX32" fmla="*/ 1582270 w 2657256"/>
                          <a:gd name="connsiteY32" fmla="*/ 1461399 h 3370881"/>
                          <a:gd name="connsiteX33" fmla="*/ 1604682 w 2657256"/>
                          <a:gd name="connsiteY33" fmla="*/ 1456917 h 3370881"/>
                          <a:gd name="connsiteX34" fmla="*/ 1622612 w 2657256"/>
                          <a:gd name="connsiteY34" fmla="*/ 1447952 h 3370881"/>
                          <a:gd name="connsiteX35" fmla="*/ 1645023 w 2657256"/>
                          <a:gd name="connsiteY35" fmla="*/ 1438987 h 3370881"/>
                          <a:gd name="connsiteX36" fmla="*/ 1662953 w 2657256"/>
                          <a:gd name="connsiteY36" fmla="*/ 1425540 h 3370881"/>
                          <a:gd name="connsiteX37" fmla="*/ 1698812 w 2657256"/>
                          <a:gd name="connsiteY37" fmla="*/ 1407611 h 3370881"/>
                          <a:gd name="connsiteX38" fmla="*/ 1739153 w 2657256"/>
                          <a:gd name="connsiteY38" fmla="*/ 1380717 h 3370881"/>
                          <a:gd name="connsiteX39" fmla="*/ 1752600 w 2657256"/>
                          <a:gd name="connsiteY39" fmla="*/ 1367270 h 3370881"/>
                          <a:gd name="connsiteX40" fmla="*/ 1775012 w 2657256"/>
                          <a:gd name="connsiteY40" fmla="*/ 1353823 h 3370881"/>
                          <a:gd name="connsiteX41" fmla="*/ 1797423 w 2657256"/>
                          <a:gd name="connsiteY41" fmla="*/ 1335893 h 3370881"/>
                          <a:gd name="connsiteX42" fmla="*/ 1810870 w 2657256"/>
                          <a:gd name="connsiteY42" fmla="*/ 1304517 h 3370881"/>
                          <a:gd name="connsiteX43" fmla="*/ 1815353 w 2657256"/>
                          <a:gd name="connsiteY43" fmla="*/ 1291070 h 3370881"/>
                          <a:gd name="connsiteX44" fmla="*/ 1801906 w 2657256"/>
                          <a:gd name="connsiteY44" fmla="*/ 1138670 h 3370881"/>
                          <a:gd name="connsiteX45" fmla="*/ 1792941 w 2657256"/>
                          <a:gd name="connsiteY45" fmla="*/ 1125223 h 3370881"/>
                          <a:gd name="connsiteX46" fmla="*/ 1757082 w 2657256"/>
                          <a:gd name="connsiteY46" fmla="*/ 1093846 h 3370881"/>
                          <a:gd name="connsiteX47" fmla="*/ 1730188 w 2657256"/>
                          <a:gd name="connsiteY47" fmla="*/ 1066952 h 3370881"/>
                          <a:gd name="connsiteX48" fmla="*/ 1703294 w 2657256"/>
                          <a:gd name="connsiteY48" fmla="*/ 1049023 h 3370881"/>
                          <a:gd name="connsiteX49" fmla="*/ 1622612 w 2657256"/>
                          <a:gd name="connsiteY49" fmla="*/ 1053505 h 3370881"/>
                          <a:gd name="connsiteX50" fmla="*/ 1595718 w 2657256"/>
                          <a:gd name="connsiteY50" fmla="*/ 1062470 h 3370881"/>
                          <a:gd name="connsiteX51" fmla="*/ 1573306 w 2657256"/>
                          <a:gd name="connsiteY51" fmla="*/ 1066952 h 3370881"/>
                          <a:gd name="connsiteX52" fmla="*/ 1453385 w 2657256"/>
                          <a:gd name="connsiteY52" fmla="*/ 1082761 h 3370881"/>
                          <a:gd name="connsiteX53" fmla="*/ 1326776 w 2657256"/>
                          <a:gd name="connsiteY53" fmla="*/ 1062470 h 3370881"/>
                          <a:gd name="connsiteX54" fmla="*/ 1308847 w 2657256"/>
                          <a:gd name="connsiteY54" fmla="*/ 1057987 h 3370881"/>
                          <a:gd name="connsiteX55" fmla="*/ 1277470 w 2657256"/>
                          <a:gd name="connsiteY55" fmla="*/ 1053505 h 3370881"/>
                          <a:gd name="connsiteX56" fmla="*/ 1259541 w 2657256"/>
                          <a:gd name="connsiteY56" fmla="*/ 1049023 h 3370881"/>
                          <a:gd name="connsiteX57" fmla="*/ 1232647 w 2657256"/>
                          <a:gd name="connsiteY57" fmla="*/ 1044540 h 3370881"/>
                          <a:gd name="connsiteX58" fmla="*/ 1053353 w 2657256"/>
                          <a:gd name="connsiteY58" fmla="*/ 1049023 h 3370881"/>
                          <a:gd name="connsiteX59" fmla="*/ 1035423 w 2657256"/>
                          <a:gd name="connsiteY59" fmla="*/ 1053505 h 3370881"/>
                          <a:gd name="connsiteX60" fmla="*/ 1008529 w 2657256"/>
                          <a:gd name="connsiteY60" fmla="*/ 1057987 h 3370881"/>
                          <a:gd name="connsiteX61" fmla="*/ 995082 w 2657256"/>
                          <a:gd name="connsiteY61" fmla="*/ 1062470 h 3370881"/>
                          <a:gd name="connsiteX62" fmla="*/ 945776 w 2657256"/>
                          <a:gd name="connsiteY62" fmla="*/ 1031093 h 3370881"/>
                          <a:gd name="connsiteX63" fmla="*/ 941294 w 2657256"/>
                          <a:gd name="connsiteY63" fmla="*/ 1017646 h 3370881"/>
                          <a:gd name="connsiteX64" fmla="*/ 932329 w 2657256"/>
                          <a:gd name="connsiteY64" fmla="*/ 919034 h 3370881"/>
                          <a:gd name="connsiteX65" fmla="*/ 914400 w 2657256"/>
                          <a:gd name="connsiteY65" fmla="*/ 901105 h 3370881"/>
                          <a:gd name="connsiteX66" fmla="*/ 918882 w 2657256"/>
                          <a:gd name="connsiteY66" fmla="*/ 869729 h 3370881"/>
                          <a:gd name="connsiteX67" fmla="*/ 941294 w 2657256"/>
                          <a:gd name="connsiteY67" fmla="*/ 865246 h 3370881"/>
                          <a:gd name="connsiteX68" fmla="*/ 959223 w 2657256"/>
                          <a:gd name="connsiteY68" fmla="*/ 851799 h 3370881"/>
                          <a:gd name="connsiteX69" fmla="*/ 990600 w 2657256"/>
                          <a:gd name="connsiteY69" fmla="*/ 847317 h 3370881"/>
                          <a:gd name="connsiteX70" fmla="*/ 1129553 w 2657256"/>
                          <a:gd name="connsiteY70" fmla="*/ 838352 h 3370881"/>
                          <a:gd name="connsiteX71" fmla="*/ 1147482 w 2657256"/>
                          <a:gd name="connsiteY71" fmla="*/ 829387 h 3370881"/>
                          <a:gd name="connsiteX72" fmla="*/ 1178859 w 2657256"/>
                          <a:gd name="connsiteY72" fmla="*/ 806976 h 3370881"/>
                          <a:gd name="connsiteX73" fmla="*/ 1192306 w 2657256"/>
                          <a:gd name="connsiteY73" fmla="*/ 793529 h 3370881"/>
                          <a:gd name="connsiteX74" fmla="*/ 1214718 w 2657256"/>
                          <a:gd name="connsiteY74" fmla="*/ 784564 h 3370881"/>
                          <a:gd name="connsiteX75" fmla="*/ 1241612 w 2657256"/>
                          <a:gd name="connsiteY75" fmla="*/ 771117 h 3370881"/>
                          <a:gd name="connsiteX76" fmla="*/ 1277470 w 2657256"/>
                          <a:gd name="connsiteY76" fmla="*/ 753187 h 3370881"/>
                          <a:gd name="connsiteX77" fmla="*/ 1295400 w 2657256"/>
                          <a:gd name="connsiteY77" fmla="*/ 730776 h 3370881"/>
                          <a:gd name="connsiteX78" fmla="*/ 1317812 w 2657256"/>
                          <a:gd name="connsiteY78" fmla="*/ 708364 h 3370881"/>
                          <a:gd name="connsiteX79" fmla="*/ 1353670 w 2657256"/>
                          <a:gd name="connsiteY79" fmla="*/ 663540 h 3370881"/>
                          <a:gd name="connsiteX80" fmla="*/ 1371600 w 2657256"/>
                          <a:gd name="connsiteY80" fmla="*/ 636646 h 3370881"/>
                          <a:gd name="connsiteX81" fmla="*/ 1380565 w 2657256"/>
                          <a:gd name="connsiteY81" fmla="*/ 596305 h 3370881"/>
                          <a:gd name="connsiteX82" fmla="*/ 1385047 w 2657256"/>
                          <a:gd name="connsiteY82" fmla="*/ 582858 h 3370881"/>
                          <a:gd name="connsiteX83" fmla="*/ 1380565 w 2657256"/>
                          <a:gd name="connsiteY83" fmla="*/ 533552 h 3370881"/>
                          <a:gd name="connsiteX84" fmla="*/ 1367118 w 2657256"/>
                          <a:gd name="connsiteY84" fmla="*/ 524587 h 3370881"/>
                          <a:gd name="connsiteX85" fmla="*/ 1349188 w 2657256"/>
                          <a:gd name="connsiteY85" fmla="*/ 520105 h 3370881"/>
                          <a:gd name="connsiteX86" fmla="*/ 1326776 w 2657256"/>
                          <a:gd name="connsiteY86" fmla="*/ 511140 h 3370881"/>
                          <a:gd name="connsiteX87" fmla="*/ 1281953 w 2657256"/>
                          <a:gd name="connsiteY87" fmla="*/ 515623 h 3370881"/>
                          <a:gd name="connsiteX88" fmla="*/ 1250576 w 2657256"/>
                          <a:gd name="connsiteY88" fmla="*/ 529070 h 3370881"/>
                          <a:gd name="connsiteX89" fmla="*/ 1210235 w 2657256"/>
                          <a:gd name="connsiteY89" fmla="*/ 542517 h 3370881"/>
                          <a:gd name="connsiteX90" fmla="*/ 1183341 w 2657256"/>
                          <a:gd name="connsiteY90" fmla="*/ 555964 h 3370881"/>
                          <a:gd name="connsiteX91" fmla="*/ 1160929 w 2657256"/>
                          <a:gd name="connsiteY91" fmla="*/ 569411 h 3370881"/>
                          <a:gd name="connsiteX92" fmla="*/ 1134035 w 2657256"/>
                          <a:gd name="connsiteY92" fmla="*/ 578376 h 3370881"/>
                          <a:gd name="connsiteX93" fmla="*/ 1111623 w 2657256"/>
                          <a:gd name="connsiteY93" fmla="*/ 587340 h 3370881"/>
                          <a:gd name="connsiteX94" fmla="*/ 1084729 w 2657256"/>
                          <a:gd name="connsiteY94" fmla="*/ 596305 h 3370881"/>
                          <a:gd name="connsiteX95" fmla="*/ 986118 w 2657256"/>
                          <a:gd name="connsiteY95" fmla="*/ 591823 h 3370881"/>
                          <a:gd name="connsiteX96" fmla="*/ 927847 w 2657256"/>
                          <a:gd name="connsiteY96" fmla="*/ 578376 h 3370881"/>
                          <a:gd name="connsiteX97" fmla="*/ 896470 w 2657256"/>
                          <a:gd name="connsiteY97" fmla="*/ 555964 h 3370881"/>
                          <a:gd name="connsiteX98" fmla="*/ 883023 w 2657256"/>
                          <a:gd name="connsiteY98" fmla="*/ 546999 h 3370881"/>
                          <a:gd name="connsiteX99" fmla="*/ 865094 w 2657256"/>
                          <a:gd name="connsiteY99" fmla="*/ 497693 h 3370881"/>
                          <a:gd name="connsiteX100" fmla="*/ 869576 w 2657256"/>
                          <a:gd name="connsiteY100" fmla="*/ 403564 h 3370881"/>
                          <a:gd name="connsiteX101" fmla="*/ 874059 w 2657256"/>
                          <a:gd name="connsiteY101" fmla="*/ 385634 h 3370881"/>
                          <a:gd name="connsiteX102" fmla="*/ 883023 w 2657256"/>
                          <a:gd name="connsiteY102" fmla="*/ 372187 h 3370881"/>
                          <a:gd name="connsiteX103" fmla="*/ 909918 w 2657256"/>
                          <a:gd name="connsiteY103" fmla="*/ 363223 h 3370881"/>
                          <a:gd name="connsiteX104" fmla="*/ 914400 w 2657256"/>
                          <a:gd name="connsiteY104" fmla="*/ 385634 h 3370881"/>
                          <a:gd name="connsiteX105" fmla="*/ 909918 w 2657256"/>
                          <a:gd name="connsiteY105" fmla="*/ 408046 h 3370881"/>
                          <a:gd name="connsiteX106" fmla="*/ 900953 w 2657256"/>
                          <a:gd name="connsiteY106" fmla="*/ 466317 h 3370881"/>
                          <a:gd name="connsiteX107" fmla="*/ 905435 w 2657256"/>
                          <a:gd name="connsiteY107" fmla="*/ 515623 h 3370881"/>
                          <a:gd name="connsiteX108" fmla="*/ 932329 w 2657256"/>
                          <a:gd name="connsiteY108" fmla="*/ 551481 h 3370881"/>
                          <a:gd name="connsiteX109" fmla="*/ 954741 w 2657256"/>
                          <a:gd name="connsiteY109" fmla="*/ 560446 h 3370881"/>
                          <a:gd name="connsiteX110" fmla="*/ 972670 w 2657256"/>
                          <a:gd name="connsiteY110" fmla="*/ 569411 h 3370881"/>
                          <a:gd name="connsiteX111" fmla="*/ 1066800 w 2657256"/>
                          <a:gd name="connsiteY111" fmla="*/ 564929 h 3370881"/>
                          <a:gd name="connsiteX112" fmla="*/ 1111623 w 2657256"/>
                          <a:gd name="connsiteY112" fmla="*/ 551481 h 3370881"/>
                          <a:gd name="connsiteX113" fmla="*/ 1129553 w 2657256"/>
                          <a:gd name="connsiteY113" fmla="*/ 538034 h 3370881"/>
                          <a:gd name="connsiteX114" fmla="*/ 1156447 w 2657256"/>
                          <a:gd name="connsiteY114" fmla="*/ 511140 h 3370881"/>
                          <a:gd name="connsiteX115" fmla="*/ 1160929 w 2657256"/>
                          <a:gd name="connsiteY115" fmla="*/ 493211 h 3370881"/>
                          <a:gd name="connsiteX116" fmla="*/ 1178859 w 2657256"/>
                          <a:gd name="connsiteY116" fmla="*/ 331846 h 3370881"/>
                          <a:gd name="connsiteX117" fmla="*/ 1215315 w 2657256"/>
                          <a:gd name="connsiteY117" fmla="*/ 270289 h 3370881"/>
                          <a:gd name="connsiteX118" fmla="*/ 1214718 w 2657256"/>
                          <a:gd name="connsiteY118" fmla="*/ 367705 h 3370881"/>
                          <a:gd name="connsiteX119" fmla="*/ 1201270 w 2657256"/>
                          <a:gd name="connsiteY119" fmla="*/ 412529 h 3370881"/>
                          <a:gd name="connsiteX120" fmla="*/ 1210235 w 2657256"/>
                          <a:gd name="connsiteY120" fmla="*/ 461834 h 3370881"/>
                          <a:gd name="connsiteX121" fmla="*/ 1214718 w 2657256"/>
                          <a:gd name="connsiteY121" fmla="*/ 475281 h 3370881"/>
                          <a:gd name="connsiteX122" fmla="*/ 1228165 w 2657256"/>
                          <a:gd name="connsiteY122" fmla="*/ 484246 h 3370881"/>
                          <a:gd name="connsiteX123" fmla="*/ 1250576 w 2657256"/>
                          <a:gd name="connsiteY123" fmla="*/ 502176 h 3370881"/>
                          <a:gd name="connsiteX124" fmla="*/ 1317812 w 2657256"/>
                          <a:gd name="connsiteY124" fmla="*/ 497693 h 3370881"/>
                          <a:gd name="connsiteX125" fmla="*/ 1353670 w 2657256"/>
                          <a:gd name="connsiteY125" fmla="*/ 488729 h 3370881"/>
                          <a:gd name="connsiteX126" fmla="*/ 1506070 w 2657256"/>
                          <a:gd name="connsiteY126" fmla="*/ 457352 h 3370881"/>
                          <a:gd name="connsiteX127" fmla="*/ 1550894 w 2657256"/>
                          <a:gd name="connsiteY127" fmla="*/ 430458 h 3370881"/>
                          <a:gd name="connsiteX128" fmla="*/ 1564341 w 2657256"/>
                          <a:gd name="connsiteY128" fmla="*/ 417011 h 3370881"/>
                          <a:gd name="connsiteX129" fmla="*/ 1586753 w 2657256"/>
                          <a:gd name="connsiteY129" fmla="*/ 399081 h 3370881"/>
                          <a:gd name="connsiteX130" fmla="*/ 1595718 w 2657256"/>
                          <a:gd name="connsiteY130" fmla="*/ 381152 h 3370881"/>
                          <a:gd name="connsiteX131" fmla="*/ 1600200 w 2657256"/>
                          <a:gd name="connsiteY131" fmla="*/ 363223 h 3370881"/>
                          <a:gd name="connsiteX132" fmla="*/ 1609165 w 2657256"/>
                          <a:gd name="connsiteY132" fmla="*/ 313917 h 3370881"/>
                          <a:gd name="connsiteX133" fmla="*/ 1537447 w 2657256"/>
                          <a:gd name="connsiteY133" fmla="*/ 188411 h 3370881"/>
                          <a:gd name="connsiteX134" fmla="*/ 1613647 w 2657256"/>
                          <a:gd name="connsiteY134" fmla="*/ 399081 h 3370881"/>
                          <a:gd name="connsiteX135" fmla="*/ 1627094 w 2657256"/>
                          <a:gd name="connsiteY135" fmla="*/ 417011 h 3370881"/>
                          <a:gd name="connsiteX136" fmla="*/ 1658470 w 2657256"/>
                          <a:gd name="connsiteY136" fmla="*/ 412529 h 3370881"/>
                          <a:gd name="connsiteX137" fmla="*/ 1685365 w 2657256"/>
                          <a:gd name="connsiteY137" fmla="*/ 390117 h 3370881"/>
                          <a:gd name="connsiteX138" fmla="*/ 1694329 w 2657256"/>
                          <a:gd name="connsiteY138" fmla="*/ 376670 h 3370881"/>
                          <a:gd name="connsiteX139" fmla="*/ 1734670 w 2657256"/>
                          <a:gd name="connsiteY139" fmla="*/ 354258 h 3370881"/>
                          <a:gd name="connsiteX140" fmla="*/ 1743635 w 2657256"/>
                          <a:gd name="connsiteY140" fmla="*/ 340811 h 3370881"/>
                          <a:gd name="connsiteX141" fmla="*/ 1757082 w 2657256"/>
                          <a:gd name="connsiteY141" fmla="*/ 336329 h 3370881"/>
                          <a:gd name="connsiteX142" fmla="*/ 1808984 w 2657256"/>
                          <a:gd name="connsiteY142" fmla="*/ 249641 h 3370881"/>
                          <a:gd name="connsiteX143" fmla="*/ 1899621 w 2657256"/>
                          <a:gd name="connsiteY143" fmla="*/ 211719 h 3370881"/>
                          <a:gd name="connsiteX144" fmla="*/ 1808984 w 2657256"/>
                          <a:gd name="connsiteY144" fmla="*/ 178521 h 3370881"/>
                          <a:gd name="connsiteX145" fmla="*/ 1772023 w 2657256"/>
                          <a:gd name="connsiteY145" fmla="*/ 77249 h 3370881"/>
                          <a:gd name="connsiteX146" fmla="*/ 1900425 w 2657256"/>
                          <a:gd name="connsiteY146" fmla="*/ 214081 h 3370881"/>
                          <a:gd name="connsiteX147" fmla="*/ 1874221 w 2657256"/>
                          <a:gd name="connsiteY147" fmla="*/ 318698 h 3370881"/>
                          <a:gd name="connsiteX148" fmla="*/ 1788459 w 2657256"/>
                          <a:gd name="connsiteY148" fmla="*/ 367705 h 3370881"/>
                          <a:gd name="connsiteX149" fmla="*/ 1761565 w 2657256"/>
                          <a:gd name="connsiteY149" fmla="*/ 390117 h 3370881"/>
                          <a:gd name="connsiteX150" fmla="*/ 1783976 w 2657256"/>
                          <a:gd name="connsiteY150" fmla="*/ 399081 h 3370881"/>
                          <a:gd name="connsiteX151" fmla="*/ 1878106 w 2657256"/>
                          <a:gd name="connsiteY151" fmla="*/ 390117 h 3370881"/>
                          <a:gd name="connsiteX152" fmla="*/ 1891553 w 2657256"/>
                          <a:gd name="connsiteY152" fmla="*/ 381152 h 3370881"/>
                          <a:gd name="connsiteX153" fmla="*/ 1918447 w 2657256"/>
                          <a:gd name="connsiteY153" fmla="*/ 372187 h 3370881"/>
                          <a:gd name="connsiteX154" fmla="*/ 1940859 w 2657256"/>
                          <a:gd name="connsiteY154" fmla="*/ 358740 h 3370881"/>
                          <a:gd name="connsiteX155" fmla="*/ 1954306 w 2657256"/>
                          <a:gd name="connsiteY155" fmla="*/ 354258 h 3370881"/>
                          <a:gd name="connsiteX156" fmla="*/ 2083304 w 2657256"/>
                          <a:gd name="connsiteY156" fmla="*/ 290281 h 3370881"/>
                          <a:gd name="connsiteX157" fmla="*/ 2166172 w 2657256"/>
                          <a:gd name="connsiteY157" fmla="*/ 215604 h 3370881"/>
                          <a:gd name="connsiteX158" fmla="*/ 2069054 w 2657256"/>
                          <a:gd name="connsiteY158" fmla="*/ 40493 h 3370881"/>
                          <a:gd name="connsiteX159" fmla="*/ 2078225 w 2657256"/>
                          <a:gd name="connsiteY159" fmla="*/ 188681 h 3370881"/>
                          <a:gd name="connsiteX160" fmla="*/ 1999129 w 2657256"/>
                          <a:gd name="connsiteY160" fmla="*/ 358740 h 3370881"/>
                          <a:gd name="connsiteX161" fmla="*/ 1994647 w 2657256"/>
                          <a:gd name="connsiteY161" fmla="*/ 372187 h 3370881"/>
                          <a:gd name="connsiteX162" fmla="*/ 2039470 w 2657256"/>
                          <a:gd name="connsiteY162" fmla="*/ 390117 h 3370881"/>
                          <a:gd name="connsiteX163" fmla="*/ 2115670 w 2657256"/>
                          <a:gd name="connsiteY163" fmla="*/ 390117 h 3370881"/>
                          <a:gd name="connsiteX164" fmla="*/ 2160494 w 2657256"/>
                          <a:gd name="connsiteY164" fmla="*/ 376670 h 3370881"/>
                          <a:gd name="connsiteX165" fmla="*/ 2191870 w 2657256"/>
                          <a:gd name="connsiteY165" fmla="*/ 363223 h 3370881"/>
                          <a:gd name="connsiteX166" fmla="*/ 2205318 w 2657256"/>
                          <a:gd name="connsiteY166" fmla="*/ 358740 h 3370881"/>
                          <a:gd name="connsiteX167" fmla="*/ 2232212 w 2657256"/>
                          <a:gd name="connsiteY167" fmla="*/ 340811 h 3370881"/>
                          <a:gd name="connsiteX168" fmla="*/ 2312894 w 2657256"/>
                          <a:gd name="connsiteY168" fmla="*/ 183929 h 3370881"/>
                          <a:gd name="connsiteX169" fmla="*/ 2339788 w 2657256"/>
                          <a:gd name="connsiteY169" fmla="*/ 151 h 3370881"/>
                          <a:gd name="connsiteX170" fmla="*/ 2357718 w 2657256"/>
                          <a:gd name="connsiteY170" fmla="*/ 215305 h 3370881"/>
                          <a:gd name="connsiteX171" fmla="*/ 2254623 w 2657256"/>
                          <a:gd name="connsiteY171" fmla="*/ 376670 h 3370881"/>
                          <a:gd name="connsiteX172" fmla="*/ 2245659 w 2657256"/>
                          <a:gd name="connsiteY172" fmla="*/ 390117 h 3370881"/>
                          <a:gd name="connsiteX173" fmla="*/ 2254623 w 2657256"/>
                          <a:gd name="connsiteY173" fmla="*/ 403564 h 3370881"/>
                          <a:gd name="connsiteX174" fmla="*/ 2353235 w 2657256"/>
                          <a:gd name="connsiteY174" fmla="*/ 399081 h 3370881"/>
                          <a:gd name="connsiteX175" fmla="*/ 2366682 w 2657256"/>
                          <a:gd name="connsiteY175" fmla="*/ 394599 h 3370881"/>
                          <a:gd name="connsiteX176" fmla="*/ 2389094 w 2657256"/>
                          <a:gd name="connsiteY176" fmla="*/ 390117 h 3370881"/>
                          <a:gd name="connsiteX177" fmla="*/ 2424953 w 2657256"/>
                          <a:gd name="connsiteY177" fmla="*/ 367705 h 3370881"/>
                          <a:gd name="connsiteX178" fmla="*/ 2528047 w 2657256"/>
                          <a:gd name="connsiteY178" fmla="*/ 292700 h 3370881"/>
                          <a:gd name="connsiteX179" fmla="*/ 2541495 w 2657256"/>
                          <a:gd name="connsiteY179" fmla="*/ 62906 h 3370881"/>
                          <a:gd name="connsiteX180" fmla="*/ 2591304 w 2657256"/>
                          <a:gd name="connsiteY180" fmla="*/ 214081 h 3370881"/>
                          <a:gd name="connsiteX181" fmla="*/ 2612315 w 2657256"/>
                          <a:gd name="connsiteY181" fmla="*/ 290907 h 3370881"/>
                          <a:gd name="connsiteX182" fmla="*/ 2650863 w 2657256"/>
                          <a:gd name="connsiteY182" fmla="*/ 344994 h 3370881"/>
                          <a:gd name="connsiteX183" fmla="*/ 2465294 w 2657256"/>
                          <a:gd name="connsiteY183" fmla="*/ 399081 h 3370881"/>
                          <a:gd name="connsiteX184" fmla="*/ 2442882 w 2657256"/>
                          <a:gd name="connsiteY184" fmla="*/ 403564 h 3370881"/>
                          <a:gd name="connsiteX185" fmla="*/ 2398059 w 2657256"/>
                          <a:gd name="connsiteY185" fmla="*/ 417011 h 3370881"/>
                          <a:gd name="connsiteX186" fmla="*/ 2375647 w 2657256"/>
                          <a:gd name="connsiteY186" fmla="*/ 425976 h 3370881"/>
                          <a:gd name="connsiteX187" fmla="*/ 2357718 w 2657256"/>
                          <a:gd name="connsiteY187" fmla="*/ 430458 h 3370881"/>
                          <a:gd name="connsiteX188" fmla="*/ 2344270 w 2657256"/>
                          <a:gd name="connsiteY188" fmla="*/ 461834 h 3370881"/>
                          <a:gd name="connsiteX189" fmla="*/ 2353235 w 2657256"/>
                          <a:gd name="connsiteY189" fmla="*/ 502176 h 3370881"/>
                          <a:gd name="connsiteX190" fmla="*/ 2362200 w 2657256"/>
                          <a:gd name="connsiteY190" fmla="*/ 515623 h 3370881"/>
                          <a:gd name="connsiteX191" fmla="*/ 2344270 w 2657256"/>
                          <a:gd name="connsiteY191" fmla="*/ 587340 h 3370881"/>
                          <a:gd name="connsiteX192" fmla="*/ 2321859 w 2657256"/>
                          <a:gd name="connsiteY192" fmla="*/ 614234 h 3370881"/>
                          <a:gd name="connsiteX193" fmla="*/ 2308412 w 2657256"/>
                          <a:gd name="connsiteY193" fmla="*/ 636646 h 3370881"/>
                          <a:gd name="connsiteX194" fmla="*/ 2281518 w 2657256"/>
                          <a:gd name="connsiteY194" fmla="*/ 641129 h 3370881"/>
                          <a:gd name="connsiteX195" fmla="*/ 2259106 w 2657256"/>
                          <a:gd name="connsiteY195" fmla="*/ 636646 h 3370881"/>
                          <a:gd name="connsiteX196" fmla="*/ 2277035 w 2657256"/>
                          <a:gd name="connsiteY196" fmla="*/ 578376 h 3370881"/>
                          <a:gd name="connsiteX197" fmla="*/ 2290482 w 2657256"/>
                          <a:gd name="connsiteY197" fmla="*/ 542517 h 3370881"/>
                          <a:gd name="connsiteX198" fmla="*/ 2286000 w 2657256"/>
                          <a:gd name="connsiteY198" fmla="*/ 506658 h 3370881"/>
                          <a:gd name="connsiteX199" fmla="*/ 2245659 w 2657256"/>
                          <a:gd name="connsiteY199" fmla="*/ 448387 h 3370881"/>
                          <a:gd name="connsiteX200" fmla="*/ 2200835 w 2657256"/>
                          <a:gd name="connsiteY200" fmla="*/ 430458 h 3370881"/>
                          <a:gd name="connsiteX201" fmla="*/ 2169459 w 2657256"/>
                          <a:gd name="connsiteY201" fmla="*/ 425976 h 3370881"/>
                          <a:gd name="connsiteX202" fmla="*/ 2102223 w 2657256"/>
                          <a:gd name="connsiteY202" fmla="*/ 430458 h 3370881"/>
                          <a:gd name="connsiteX203" fmla="*/ 2084294 w 2657256"/>
                          <a:gd name="connsiteY203" fmla="*/ 439423 h 3370881"/>
                          <a:gd name="connsiteX204" fmla="*/ 2070847 w 2657256"/>
                          <a:gd name="connsiteY204" fmla="*/ 443905 h 3370881"/>
                          <a:gd name="connsiteX205" fmla="*/ 2061882 w 2657256"/>
                          <a:gd name="connsiteY205" fmla="*/ 461834 h 3370881"/>
                          <a:gd name="connsiteX206" fmla="*/ 2034988 w 2657256"/>
                          <a:gd name="connsiteY206" fmla="*/ 475281 h 3370881"/>
                          <a:gd name="connsiteX207" fmla="*/ 1783976 w 2657256"/>
                          <a:gd name="connsiteY207" fmla="*/ 479764 h 3370881"/>
                          <a:gd name="connsiteX208" fmla="*/ 1766047 w 2657256"/>
                          <a:gd name="connsiteY208" fmla="*/ 488729 h 3370881"/>
                          <a:gd name="connsiteX209" fmla="*/ 1703294 w 2657256"/>
                          <a:gd name="connsiteY209" fmla="*/ 506658 h 3370881"/>
                          <a:gd name="connsiteX210" fmla="*/ 1689847 w 2657256"/>
                          <a:gd name="connsiteY210" fmla="*/ 511140 h 3370881"/>
                          <a:gd name="connsiteX211" fmla="*/ 1676400 w 2657256"/>
                          <a:gd name="connsiteY211" fmla="*/ 520105 h 3370881"/>
                          <a:gd name="connsiteX212" fmla="*/ 1649506 w 2657256"/>
                          <a:gd name="connsiteY212" fmla="*/ 529070 h 3370881"/>
                          <a:gd name="connsiteX213" fmla="*/ 1636059 w 2657256"/>
                          <a:gd name="connsiteY213" fmla="*/ 538034 h 3370881"/>
                          <a:gd name="connsiteX214" fmla="*/ 1622612 w 2657256"/>
                          <a:gd name="connsiteY214" fmla="*/ 551481 h 3370881"/>
                          <a:gd name="connsiteX215" fmla="*/ 1609165 w 2657256"/>
                          <a:gd name="connsiteY215" fmla="*/ 555964 h 3370881"/>
                          <a:gd name="connsiteX216" fmla="*/ 1577788 w 2657256"/>
                          <a:gd name="connsiteY216" fmla="*/ 587340 h 3370881"/>
                          <a:gd name="connsiteX217" fmla="*/ 1568823 w 2657256"/>
                          <a:gd name="connsiteY217" fmla="*/ 600787 h 3370881"/>
                          <a:gd name="connsiteX218" fmla="*/ 1555376 w 2657256"/>
                          <a:gd name="connsiteY218" fmla="*/ 614234 h 3370881"/>
                          <a:gd name="connsiteX219" fmla="*/ 1524000 w 2657256"/>
                          <a:gd name="connsiteY219" fmla="*/ 654576 h 3370881"/>
                          <a:gd name="connsiteX220" fmla="*/ 1519518 w 2657256"/>
                          <a:gd name="connsiteY220" fmla="*/ 668023 h 3370881"/>
                          <a:gd name="connsiteX221" fmla="*/ 1528482 w 2657256"/>
                          <a:gd name="connsiteY221" fmla="*/ 708364 h 3370881"/>
                          <a:gd name="connsiteX222" fmla="*/ 1537447 w 2657256"/>
                          <a:gd name="connsiteY222" fmla="*/ 721811 h 3370881"/>
                          <a:gd name="connsiteX223" fmla="*/ 1568823 w 2657256"/>
                          <a:gd name="connsiteY223" fmla="*/ 712846 h 3370881"/>
                          <a:gd name="connsiteX224" fmla="*/ 1600200 w 2657256"/>
                          <a:gd name="connsiteY224" fmla="*/ 712846 h 3370881"/>
                          <a:gd name="connsiteX225" fmla="*/ 1631576 w 2657256"/>
                          <a:gd name="connsiteY225" fmla="*/ 690434 h 3370881"/>
                          <a:gd name="connsiteX226" fmla="*/ 1645023 w 2657256"/>
                          <a:gd name="connsiteY226" fmla="*/ 676987 h 3370881"/>
                          <a:gd name="connsiteX227" fmla="*/ 1685365 w 2657256"/>
                          <a:gd name="connsiteY227" fmla="*/ 645611 h 3370881"/>
                          <a:gd name="connsiteX228" fmla="*/ 1716741 w 2657256"/>
                          <a:gd name="connsiteY228" fmla="*/ 614234 h 3370881"/>
                          <a:gd name="connsiteX229" fmla="*/ 1748118 w 2657256"/>
                          <a:gd name="connsiteY229" fmla="*/ 596305 h 3370881"/>
                          <a:gd name="connsiteX230" fmla="*/ 1761565 w 2657256"/>
                          <a:gd name="connsiteY230" fmla="*/ 591823 h 3370881"/>
                          <a:gd name="connsiteX231" fmla="*/ 1779494 w 2657256"/>
                          <a:gd name="connsiteY231" fmla="*/ 582858 h 3370881"/>
                          <a:gd name="connsiteX232" fmla="*/ 1815353 w 2657256"/>
                          <a:gd name="connsiteY232" fmla="*/ 573893 h 3370881"/>
                          <a:gd name="connsiteX233" fmla="*/ 2030506 w 2657256"/>
                          <a:gd name="connsiteY233" fmla="*/ 578376 h 3370881"/>
                          <a:gd name="connsiteX234" fmla="*/ 2017059 w 2657256"/>
                          <a:gd name="connsiteY234" fmla="*/ 600787 h 3370881"/>
                          <a:gd name="connsiteX235" fmla="*/ 1981200 w 2657256"/>
                          <a:gd name="connsiteY235" fmla="*/ 636646 h 3370881"/>
                          <a:gd name="connsiteX236" fmla="*/ 1967753 w 2657256"/>
                          <a:gd name="connsiteY236" fmla="*/ 650093 h 3370881"/>
                          <a:gd name="connsiteX237" fmla="*/ 1936376 w 2657256"/>
                          <a:gd name="connsiteY237" fmla="*/ 690434 h 3370881"/>
                          <a:gd name="connsiteX238" fmla="*/ 1905000 w 2657256"/>
                          <a:gd name="connsiteY238" fmla="*/ 717329 h 3370881"/>
                          <a:gd name="connsiteX239" fmla="*/ 1860176 w 2657256"/>
                          <a:gd name="connsiteY239" fmla="*/ 735258 h 3370881"/>
                          <a:gd name="connsiteX240" fmla="*/ 1788459 w 2657256"/>
                          <a:gd name="connsiteY240" fmla="*/ 744223 h 3370881"/>
                          <a:gd name="connsiteX241" fmla="*/ 1846729 w 2657256"/>
                          <a:gd name="connsiteY241" fmla="*/ 802493 h 3370881"/>
                          <a:gd name="connsiteX242" fmla="*/ 1913965 w 2657256"/>
                          <a:gd name="connsiteY242" fmla="*/ 829387 h 3370881"/>
                          <a:gd name="connsiteX243" fmla="*/ 1922929 w 2657256"/>
                          <a:gd name="connsiteY243" fmla="*/ 842834 h 3370881"/>
                          <a:gd name="connsiteX244" fmla="*/ 1967753 w 2657256"/>
                          <a:gd name="connsiteY244" fmla="*/ 883176 h 3370881"/>
                          <a:gd name="connsiteX245" fmla="*/ 1981200 w 2657256"/>
                          <a:gd name="connsiteY245" fmla="*/ 896623 h 3370881"/>
                          <a:gd name="connsiteX246" fmla="*/ 1994647 w 2657256"/>
                          <a:gd name="connsiteY246" fmla="*/ 905587 h 3370881"/>
                          <a:gd name="connsiteX247" fmla="*/ 2021541 w 2657256"/>
                          <a:gd name="connsiteY247" fmla="*/ 927999 h 3370881"/>
                          <a:gd name="connsiteX248" fmla="*/ 2030506 w 2657256"/>
                          <a:gd name="connsiteY248" fmla="*/ 941446 h 3370881"/>
                          <a:gd name="connsiteX249" fmla="*/ 2057400 w 2657256"/>
                          <a:gd name="connsiteY249" fmla="*/ 968340 h 3370881"/>
                          <a:gd name="connsiteX250" fmla="*/ 2088776 w 2657256"/>
                          <a:gd name="connsiteY250" fmla="*/ 1013164 h 3370881"/>
                          <a:gd name="connsiteX251" fmla="*/ 2115670 w 2657256"/>
                          <a:gd name="connsiteY251" fmla="*/ 1057987 h 3370881"/>
                          <a:gd name="connsiteX252" fmla="*/ 2120153 w 2657256"/>
                          <a:gd name="connsiteY252" fmla="*/ 1089364 h 3370881"/>
                          <a:gd name="connsiteX253" fmla="*/ 2138082 w 2657256"/>
                          <a:gd name="connsiteY253" fmla="*/ 1143152 h 3370881"/>
                          <a:gd name="connsiteX254" fmla="*/ 2147047 w 2657256"/>
                          <a:gd name="connsiteY254" fmla="*/ 1196940 h 3370881"/>
                          <a:gd name="connsiteX255" fmla="*/ 2151529 w 2657256"/>
                          <a:gd name="connsiteY255" fmla="*/ 1210387 h 3370881"/>
                          <a:gd name="connsiteX256" fmla="*/ 2156012 w 2657256"/>
                          <a:gd name="connsiteY256" fmla="*/ 1228317 h 3370881"/>
                          <a:gd name="connsiteX257" fmla="*/ 2173941 w 2657256"/>
                          <a:gd name="connsiteY257" fmla="*/ 1295552 h 3370881"/>
                          <a:gd name="connsiteX258" fmla="*/ 2182906 w 2657256"/>
                          <a:gd name="connsiteY258" fmla="*/ 1313481 h 3370881"/>
                          <a:gd name="connsiteX259" fmla="*/ 2187388 w 2657256"/>
                          <a:gd name="connsiteY259" fmla="*/ 1331411 h 3370881"/>
                          <a:gd name="connsiteX260" fmla="*/ 2214282 w 2657256"/>
                          <a:gd name="connsiteY260" fmla="*/ 1385199 h 3370881"/>
                          <a:gd name="connsiteX261" fmla="*/ 2218765 w 2657256"/>
                          <a:gd name="connsiteY261" fmla="*/ 1403129 h 3370881"/>
                          <a:gd name="connsiteX262" fmla="*/ 2223247 w 2657256"/>
                          <a:gd name="connsiteY262" fmla="*/ 1430023 h 3370881"/>
                          <a:gd name="connsiteX263" fmla="*/ 2236694 w 2657256"/>
                          <a:gd name="connsiteY263" fmla="*/ 1456917 h 3370881"/>
                          <a:gd name="connsiteX264" fmla="*/ 2241176 w 2657256"/>
                          <a:gd name="connsiteY264" fmla="*/ 1577940 h 3370881"/>
                          <a:gd name="connsiteX265" fmla="*/ 2245659 w 2657256"/>
                          <a:gd name="connsiteY265" fmla="*/ 1595870 h 3370881"/>
                          <a:gd name="connsiteX266" fmla="*/ 2249634 w 2657256"/>
                          <a:gd name="connsiteY266" fmla="*/ 1685855 h 3370881"/>
                          <a:gd name="connsiteX267" fmla="*/ 2227729 w 2657256"/>
                          <a:gd name="connsiteY267" fmla="*/ 1716893 h 3370881"/>
                          <a:gd name="connsiteX268" fmla="*/ 2249126 w 2657256"/>
                          <a:gd name="connsiteY268" fmla="*/ 1687209 h 3370881"/>
                          <a:gd name="connsiteX269" fmla="*/ 2235341 w 2657256"/>
                          <a:gd name="connsiteY269" fmla="*/ 1788611 h 3370881"/>
                          <a:gd name="connsiteX270" fmla="*/ 2230689 w 2657256"/>
                          <a:gd name="connsiteY270" fmla="*/ 1823963 h 3370881"/>
                          <a:gd name="connsiteX271" fmla="*/ 2226207 w 2657256"/>
                          <a:gd name="connsiteY271" fmla="*/ 1824470 h 3370881"/>
                          <a:gd name="connsiteX272" fmla="*/ 2208278 w 2657256"/>
                          <a:gd name="connsiteY272" fmla="*/ 1869293 h 3370881"/>
                          <a:gd name="connsiteX273" fmla="*/ 2195168 w 2657256"/>
                          <a:gd name="connsiteY273" fmla="*/ 1882740 h 3370881"/>
                          <a:gd name="connsiteX274" fmla="*/ 2203458 w 2657256"/>
                          <a:gd name="connsiteY274" fmla="*/ 1918938 h 3370881"/>
                          <a:gd name="connsiteX275" fmla="*/ 2204134 w 2657256"/>
                          <a:gd name="connsiteY275" fmla="*/ 1949806 h 3370881"/>
                          <a:gd name="connsiteX276" fmla="*/ 2226545 w 2657256"/>
                          <a:gd name="connsiteY276" fmla="*/ 1954627 h 3370881"/>
                          <a:gd name="connsiteX277" fmla="*/ 2241176 w 2657256"/>
                          <a:gd name="connsiteY277" fmla="*/ 2012729 h 3370881"/>
                          <a:gd name="connsiteX278" fmla="*/ 2263588 w 2657256"/>
                          <a:gd name="connsiteY278" fmla="*/ 2057552 h 3370881"/>
                          <a:gd name="connsiteX279" fmla="*/ 2286000 w 2657256"/>
                          <a:gd name="connsiteY279" fmla="*/ 2084446 h 3370881"/>
                          <a:gd name="connsiteX280" fmla="*/ 2299447 w 2657256"/>
                          <a:gd name="connsiteY280" fmla="*/ 2124787 h 3370881"/>
                          <a:gd name="connsiteX281" fmla="*/ 2321859 w 2657256"/>
                          <a:gd name="connsiteY281" fmla="*/ 2151681 h 3370881"/>
                          <a:gd name="connsiteX282" fmla="*/ 2344270 w 2657256"/>
                          <a:gd name="connsiteY282" fmla="*/ 2205470 h 3370881"/>
                          <a:gd name="connsiteX283" fmla="*/ 2348753 w 2657256"/>
                          <a:gd name="connsiteY283" fmla="*/ 2223399 h 3370881"/>
                          <a:gd name="connsiteX284" fmla="*/ 2366682 w 2657256"/>
                          <a:gd name="connsiteY284" fmla="*/ 2263740 h 3370881"/>
                          <a:gd name="connsiteX285" fmla="*/ 2375647 w 2657256"/>
                          <a:gd name="connsiteY285" fmla="*/ 2286152 h 3370881"/>
                          <a:gd name="connsiteX286" fmla="*/ 2380129 w 2657256"/>
                          <a:gd name="connsiteY286" fmla="*/ 2308564 h 3370881"/>
                          <a:gd name="connsiteX287" fmla="*/ 2389094 w 2657256"/>
                          <a:gd name="connsiteY287" fmla="*/ 2335458 h 3370881"/>
                          <a:gd name="connsiteX288" fmla="*/ 2393576 w 2657256"/>
                          <a:gd name="connsiteY288" fmla="*/ 2380281 h 3370881"/>
                          <a:gd name="connsiteX289" fmla="*/ 2398059 w 2657256"/>
                          <a:gd name="connsiteY289" fmla="*/ 2393729 h 3370881"/>
                          <a:gd name="connsiteX290" fmla="*/ 2419794 w 2657256"/>
                          <a:gd name="connsiteY290" fmla="*/ 2447517 h 3370881"/>
                          <a:gd name="connsiteX291" fmla="*/ 2427343 w 2657256"/>
                          <a:gd name="connsiteY291" fmla="*/ 2564058 h 3370881"/>
                          <a:gd name="connsiteX292" fmla="*/ 2389094 w 2657256"/>
                          <a:gd name="connsiteY292" fmla="*/ 2837481 h 3370881"/>
                          <a:gd name="connsiteX293" fmla="*/ 2380129 w 2657256"/>
                          <a:gd name="connsiteY293" fmla="*/ 2859893 h 3370881"/>
                          <a:gd name="connsiteX294" fmla="*/ 2357718 w 2657256"/>
                          <a:gd name="connsiteY294" fmla="*/ 2913681 h 3370881"/>
                          <a:gd name="connsiteX295" fmla="*/ 2348753 w 2657256"/>
                          <a:gd name="connsiteY295" fmla="*/ 2936093 h 3370881"/>
                          <a:gd name="connsiteX296" fmla="*/ 2339788 w 2657256"/>
                          <a:gd name="connsiteY296" fmla="*/ 2971952 h 3370881"/>
                          <a:gd name="connsiteX297" fmla="*/ 2326341 w 2657256"/>
                          <a:gd name="connsiteY297" fmla="*/ 2994364 h 3370881"/>
                          <a:gd name="connsiteX298" fmla="*/ 2317376 w 2657256"/>
                          <a:gd name="connsiteY298" fmla="*/ 3025740 h 3370881"/>
                          <a:gd name="connsiteX299" fmla="*/ 2303929 w 2657256"/>
                          <a:gd name="connsiteY299" fmla="*/ 3048152 h 3370881"/>
                          <a:gd name="connsiteX300" fmla="*/ 2290482 w 2657256"/>
                          <a:gd name="connsiteY300" fmla="*/ 3079529 h 3370881"/>
                          <a:gd name="connsiteX301" fmla="*/ 2272553 w 2657256"/>
                          <a:gd name="connsiteY301" fmla="*/ 3084011 h 3370881"/>
                          <a:gd name="connsiteX302" fmla="*/ 2259106 w 2657256"/>
                          <a:gd name="connsiteY302" fmla="*/ 3088493 h 3370881"/>
                          <a:gd name="connsiteX303" fmla="*/ 2241176 w 2657256"/>
                          <a:gd name="connsiteY303" fmla="*/ 3092976 h 3370881"/>
                          <a:gd name="connsiteX304" fmla="*/ 2209800 w 2657256"/>
                          <a:gd name="connsiteY304" fmla="*/ 3101940 h 3370881"/>
                          <a:gd name="connsiteX305" fmla="*/ 2205318 w 2657256"/>
                          <a:gd name="connsiteY305" fmla="*/ 3039187 h 3370881"/>
                          <a:gd name="connsiteX306" fmla="*/ 2218765 w 2657256"/>
                          <a:gd name="connsiteY306" fmla="*/ 3021258 h 3370881"/>
                          <a:gd name="connsiteX307" fmla="*/ 2245659 w 2657256"/>
                          <a:gd name="connsiteY307" fmla="*/ 2971952 h 3370881"/>
                          <a:gd name="connsiteX308" fmla="*/ 2268070 w 2657256"/>
                          <a:gd name="connsiteY308" fmla="*/ 2945058 h 3370881"/>
                          <a:gd name="connsiteX309" fmla="*/ 2298550 w 2657256"/>
                          <a:gd name="connsiteY309" fmla="*/ 2568540 h 3370881"/>
                          <a:gd name="connsiteX310" fmla="*/ 2284986 w 2657256"/>
                          <a:gd name="connsiteY310" fmla="*/ 2532681 h 3370881"/>
                          <a:gd name="connsiteX311" fmla="*/ 2293273 w 2657256"/>
                          <a:gd name="connsiteY311" fmla="*/ 2496653 h 3370881"/>
                          <a:gd name="connsiteX312" fmla="*/ 2278152 w 2657256"/>
                          <a:gd name="connsiteY312" fmla="*/ 2475178 h 3370881"/>
                          <a:gd name="connsiteX313" fmla="*/ 2245659 w 2657256"/>
                          <a:gd name="connsiteY313" fmla="*/ 2389247 h 3370881"/>
                          <a:gd name="connsiteX314" fmla="*/ 2195507 w 2657256"/>
                          <a:gd name="connsiteY314" fmla="*/ 2241328 h 3370881"/>
                          <a:gd name="connsiteX315" fmla="*/ 2083786 w 2657256"/>
                          <a:gd name="connsiteY315" fmla="*/ 2040300 h 3370881"/>
                          <a:gd name="connsiteX316" fmla="*/ 2048773 w 2657256"/>
                          <a:gd name="connsiteY316" fmla="*/ 2017971 h 3370881"/>
                          <a:gd name="connsiteX317" fmla="*/ 2074314 w 2657256"/>
                          <a:gd name="connsiteY317" fmla="*/ 2011967 h 3370881"/>
                          <a:gd name="connsiteX318" fmla="*/ 2034988 w 2657256"/>
                          <a:gd name="connsiteY318" fmla="*/ 2003764 h 3370881"/>
                          <a:gd name="connsiteX319" fmla="*/ 2026023 w 2657256"/>
                          <a:gd name="connsiteY319" fmla="*/ 2026176 h 3370881"/>
                          <a:gd name="connsiteX320" fmla="*/ 2021541 w 2657256"/>
                          <a:gd name="connsiteY320" fmla="*/ 2039623 h 3370881"/>
                          <a:gd name="connsiteX321" fmla="*/ 1999129 w 2657256"/>
                          <a:gd name="connsiteY321" fmla="*/ 2053070 h 3370881"/>
                          <a:gd name="connsiteX322" fmla="*/ 1990165 w 2657256"/>
                          <a:gd name="connsiteY322" fmla="*/ 2070999 h 3370881"/>
                          <a:gd name="connsiteX323" fmla="*/ 1967753 w 2657256"/>
                          <a:gd name="connsiteY323" fmla="*/ 2106858 h 3370881"/>
                          <a:gd name="connsiteX324" fmla="*/ 1981200 w 2657256"/>
                          <a:gd name="connsiteY324" fmla="*/ 2223399 h 3370881"/>
                          <a:gd name="connsiteX325" fmla="*/ 1994647 w 2657256"/>
                          <a:gd name="connsiteY325" fmla="*/ 2254776 h 3370881"/>
                          <a:gd name="connsiteX326" fmla="*/ 2003612 w 2657256"/>
                          <a:gd name="connsiteY326" fmla="*/ 2272705 h 3370881"/>
                          <a:gd name="connsiteX327" fmla="*/ 2026023 w 2657256"/>
                          <a:gd name="connsiteY327" fmla="*/ 2304081 h 3370881"/>
                          <a:gd name="connsiteX328" fmla="*/ 2043953 w 2657256"/>
                          <a:gd name="connsiteY328" fmla="*/ 2348905 h 3370881"/>
                          <a:gd name="connsiteX329" fmla="*/ 2061882 w 2657256"/>
                          <a:gd name="connsiteY329" fmla="*/ 2371317 h 3370881"/>
                          <a:gd name="connsiteX330" fmla="*/ 2088776 w 2657256"/>
                          <a:gd name="connsiteY330" fmla="*/ 2434070 h 3370881"/>
                          <a:gd name="connsiteX331" fmla="*/ 2102223 w 2657256"/>
                          <a:gd name="connsiteY331" fmla="*/ 2465446 h 3370881"/>
                          <a:gd name="connsiteX332" fmla="*/ 2106706 w 2657256"/>
                          <a:gd name="connsiteY332" fmla="*/ 2496823 h 3370881"/>
                          <a:gd name="connsiteX333" fmla="*/ 2124635 w 2657256"/>
                          <a:gd name="connsiteY333" fmla="*/ 2559576 h 3370881"/>
                          <a:gd name="connsiteX334" fmla="*/ 2138082 w 2657256"/>
                          <a:gd name="connsiteY334" fmla="*/ 2649223 h 3370881"/>
                          <a:gd name="connsiteX335" fmla="*/ 2147047 w 2657256"/>
                          <a:gd name="connsiteY335" fmla="*/ 2685081 h 3370881"/>
                          <a:gd name="connsiteX336" fmla="*/ 2151529 w 2657256"/>
                          <a:gd name="connsiteY336" fmla="*/ 2716458 h 3370881"/>
                          <a:gd name="connsiteX337" fmla="*/ 2160494 w 2657256"/>
                          <a:gd name="connsiteY337" fmla="*/ 2770246 h 3370881"/>
                          <a:gd name="connsiteX338" fmla="*/ 2156012 w 2657256"/>
                          <a:gd name="connsiteY338" fmla="*/ 2962987 h 3370881"/>
                          <a:gd name="connsiteX339" fmla="*/ 2138082 w 2657256"/>
                          <a:gd name="connsiteY339" fmla="*/ 3043670 h 3370881"/>
                          <a:gd name="connsiteX340" fmla="*/ 2133600 w 2657256"/>
                          <a:gd name="connsiteY340" fmla="*/ 3061599 h 3370881"/>
                          <a:gd name="connsiteX341" fmla="*/ 2120153 w 2657256"/>
                          <a:gd name="connsiteY341" fmla="*/ 3079529 h 3370881"/>
                          <a:gd name="connsiteX342" fmla="*/ 2111188 w 2657256"/>
                          <a:gd name="connsiteY342" fmla="*/ 3106423 h 3370881"/>
                          <a:gd name="connsiteX343" fmla="*/ 2088776 w 2657256"/>
                          <a:gd name="connsiteY343" fmla="*/ 3137799 h 3370881"/>
                          <a:gd name="connsiteX344" fmla="*/ 2075329 w 2657256"/>
                          <a:gd name="connsiteY344" fmla="*/ 3164693 h 3370881"/>
                          <a:gd name="connsiteX345" fmla="*/ 2061882 w 2657256"/>
                          <a:gd name="connsiteY345" fmla="*/ 3169176 h 3370881"/>
                          <a:gd name="connsiteX346" fmla="*/ 2021541 w 2657256"/>
                          <a:gd name="connsiteY346" fmla="*/ 3164693 h 3370881"/>
                          <a:gd name="connsiteX347" fmla="*/ 2012576 w 2657256"/>
                          <a:gd name="connsiteY347" fmla="*/ 3119870 h 3370881"/>
                          <a:gd name="connsiteX348" fmla="*/ 2048435 w 2657256"/>
                          <a:gd name="connsiteY348" fmla="*/ 3021258 h 3370881"/>
                          <a:gd name="connsiteX349" fmla="*/ 2048435 w 2657256"/>
                          <a:gd name="connsiteY349" fmla="*/ 3021258 h 3370881"/>
                          <a:gd name="connsiteX350" fmla="*/ 2061882 w 2657256"/>
                          <a:gd name="connsiteY350" fmla="*/ 2967470 h 3370881"/>
                          <a:gd name="connsiteX351" fmla="*/ 2070847 w 2657256"/>
                          <a:gd name="connsiteY351" fmla="*/ 2882305 h 3370881"/>
                          <a:gd name="connsiteX352" fmla="*/ 2066365 w 2657256"/>
                          <a:gd name="connsiteY352" fmla="*/ 2725423 h 3370881"/>
                          <a:gd name="connsiteX353" fmla="*/ 2043953 w 2657256"/>
                          <a:gd name="connsiteY353" fmla="*/ 2649223 h 3370881"/>
                          <a:gd name="connsiteX354" fmla="*/ 2030506 w 2657256"/>
                          <a:gd name="connsiteY354" fmla="*/ 2622329 h 3370881"/>
                          <a:gd name="connsiteX355" fmla="*/ 2017059 w 2657256"/>
                          <a:gd name="connsiteY355" fmla="*/ 2581987 h 3370881"/>
                          <a:gd name="connsiteX356" fmla="*/ 1981200 w 2657256"/>
                          <a:gd name="connsiteY356" fmla="*/ 2514752 h 3370881"/>
                          <a:gd name="connsiteX357" fmla="*/ 1972235 w 2657256"/>
                          <a:gd name="connsiteY357" fmla="*/ 2501305 h 3370881"/>
                          <a:gd name="connsiteX358" fmla="*/ 1958788 w 2657256"/>
                          <a:gd name="connsiteY358" fmla="*/ 2478893 h 3370881"/>
                          <a:gd name="connsiteX359" fmla="*/ 1905000 w 2657256"/>
                          <a:gd name="connsiteY359" fmla="*/ 2398211 h 3370881"/>
                          <a:gd name="connsiteX360" fmla="*/ 1882588 w 2657256"/>
                          <a:gd name="connsiteY360" fmla="*/ 2357870 h 3370881"/>
                          <a:gd name="connsiteX361" fmla="*/ 1869141 w 2657256"/>
                          <a:gd name="connsiteY361" fmla="*/ 2339940 h 3370881"/>
                          <a:gd name="connsiteX362" fmla="*/ 1806388 w 2657256"/>
                          <a:gd name="connsiteY362" fmla="*/ 2313046 h 3370881"/>
                          <a:gd name="connsiteX363" fmla="*/ 1779494 w 2657256"/>
                          <a:gd name="connsiteY363" fmla="*/ 2304081 h 3370881"/>
                          <a:gd name="connsiteX364" fmla="*/ 1752600 w 2657256"/>
                          <a:gd name="connsiteY364" fmla="*/ 2299599 h 3370881"/>
                          <a:gd name="connsiteX365" fmla="*/ 1680882 w 2657256"/>
                          <a:gd name="connsiteY365" fmla="*/ 2277187 h 3370881"/>
                          <a:gd name="connsiteX366" fmla="*/ 1719025 w 2657256"/>
                          <a:gd name="connsiteY366" fmla="*/ 2281331 h 3370881"/>
                          <a:gd name="connsiteX367" fmla="*/ 1756997 w 2657256"/>
                          <a:gd name="connsiteY367" fmla="*/ 2289450 h 3370881"/>
                          <a:gd name="connsiteX368" fmla="*/ 1656440 w 2657256"/>
                          <a:gd name="connsiteY368" fmla="*/ 2298583 h 3370881"/>
                          <a:gd name="connsiteX369" fmla="*/ 1537447 w 2657256"/>
                          <a:gd name="connsiteY369" fmla="*/ 2329960 h 3370881"/>
                          <a:gd name="connsiteX370" fmla="*/ 1571993 w 2657256"/>
                          <a:gd name="connsiteY370" fmla="*/ 2317957 h 3370881"/>
                          <a:gd name="connsiteX371" fmla="*/ 1509707 w 2657256"/>
                          <a:gd name="connsiteY371" fmla="*/ 2338926 h 3370881"/>
                          <a:gd name="connsiteX372" fmla="*/ 1500444 w 2657256"/>
                          <a:gd name="connsiteY372" fmla="*/ 2355271 h 3370881"/>
                          <a:gd name="connsiteX373" fmla="*/ 1402678 w 2657256"/>
                          <a:gd name="connsiteY373" fmla="*/ 2339641 h 3370881"/>
                          <a:gd name="connsiteX374" fmla="*/ 1322892 w 2657256"/>
                          <a:gd name="connsiteY374" fmla="*/ 2336952 h 3370881"/>
                          <a:gd name="connsiteX375" fmla="*/ 1199384 w 2657256"/>
                          <a:gd name="connsiteY375" fmla="*/ 2307041 h 3370881"/>
                          <a:gd name="connsiteX376" fmla="*/ 1066800 w 2657256"/>
                          <a:gd name="connsiteY376" fmla="*/ 2272705 h 3370881"/>
                          <a:gd name="connsiteX377" fmla="*/ 1030941 w 2657256"/>
                          <a:gd name="connsiteY377" fmla="*/ 2263740 h 3370881"/>
                          <a:gd name="connsiteX378" fmla="*/ 986118 w 2657256"/>
                          <a:gd name="connsiteY378" fmla="*/ 2241329 h 3370881"/>
                          <a:gd name="connsiteX379" fmla="*/ 968188 w 2657256"/>
                          <a:gd name="connsiteY379" fmla="*/ 2232364 h 3370881"/>
                          <a:gd name="connsiteX380" fmla="*/ 936812 w 2657256"/>
                          <a:gd name="connsiteY380" fmla="*/ 2214434 h 3370881"/>
                          <a:gd name="connsiteX381" fmla="*/ 905435 w 2657256"/>
                          <a:gd name="connsiteY381" fmla="*/ 2196505 h 3370881"/>
                          <a:gd name="connsiteX382" fmla="*/ 869576 w 2657256"/>
                          <a:gd name="connsiteY382" fmla="*/ 2209952 h 3370881"/>
                          <a:gd name="connsiteX383" fmla="*/ 856129 w 2657256"/>
                          <a:gd name="connsiteY383" fmla="*/ 2227881 h 3370881"/>
                          <a:gd name="connsiteX384" fmla="*/ 815788 w 2657256"/>
                          <a:gd name="connsiteY384" fmla="*/ 2268223 h 3370881"/>
                          <a:gd name="connsiteX385" fmla="*/ 788894 w 2657256"/>
                          <a:gd name="connsiteY385" fmla="*/ 2290634 h 3370881"/>
                          <a:gd name="connsiteX386" fmla="*/ 762000 w 2657256"/>
                          <a:gd name="connsiteY386" fmla="*/ 2313046 h 3370881"/>
                          <a:gd name="connsiteX387" fmla="*/ 753035 w 2657256"/>
                          <a:gd name="connsiteY387" fmla="*/ 2326493 h 3370881"/>
                          <a:gd name="connsiteX388" fmla="*/ 735106 w 2657256"/>
                          <a:gd name="connsiteY388" fmla="*/ 2339940 h 3370881"/>
                          <a:gd name="connsiteX389" fmla="*/ 712694 w 2657256"/>
                          <a:gd name="connsiteY389" fmla="*/ 2362352 h 3370881"/>
                          <a:gd name="connsiteX390" fmla="*/ 694765 w 2657256"/>
                          <a:gd name="connsiteY390" fmla="*/ 2375799 h 3370881"/>
                          <a:gd name="connsiteX391" fmla="*/ 681318 w 2657256"/>
                          <a:gd name="connsiteY391" fmla="*/ 2393729 h 3370881"/>
                          <a:gd name="connsiteX392" fmla="*/ 667870 w 2657256"/>
                          <a:gd name="connsiteY392" fmla="*/ 2402693 h 3370881"/>
                          <a:gd name="connsiteX393" fmla="*/ 623047 w 2657256"/>
                          <a:gd name="connsiteY393" fmla="*/ 2443034 h 3370881"/>
                          <a:gd name="connsiteX394" fmla="*/ 600635 w 2657256"/>
                          <a:gd name="connsiteY394" fmla="*/ 2474411 h 3370881"/>
                          <a:gd name="connsiteX395" fmla="*/ 587188 w 2657256"/>
                          <a:gd name="connsiteY395" fmla="*/ 2514752 h 3370881"/>
                          <a:gd name="connsiteX396" fmla="*/ 582706 w 2657256"/>
                          <a:gd name="connsiteY396" fmla="*/ 2546129 h 3370881"/>
                          <a:gd name="connsiteX397" fmla="*/ 596153 w 2657256"/>
                          <a:gd name="connsiteY397" fmla="*/ 2635776 h 3370881"/>
                          <a:gd name="connsiteX398" fmla="*/ 600635 w 2657256"/>
                          <a:gd name="connsiteY398" fmla="*/ 2653705 h 3370881"/>
                          <a:gd name="connsiteX399" fmla="*/ 609600 w 2657256"/>
                          <a:gd name="connsiteY399" fmla="*/ 2671634 h 3370881"/>
                          <a:gd name="connsiteX400" fmla="*/ 614082 w 2657256"/>
                          <a:gd name="connsiteY400" fmla="*/ 2689564 h 3370881"/>
                          <a:gd name="connsiteX401" fmla="*/ 623047 w 2657256"/>
                          <a:gd name="connsiteY401" fmla="*/ 2711976 h 3370881"/>
                          <a:gd name="connsiteX402" fmla="*/ 627529 w 2657256"/>
                          <a:gd name="connsiteY402" fmla="*/ 2734387 h 3370881"/>
                          <a:gd name="connsiteX403" fmla="*/ 640976 w 2657256"/>
                          <a:gd name="connsiteY403" fmla="*/ 2765764 h 3370881"/>
                          <a:gd name="connsiteX404" fmla="*/ 645459 w 2657256"/>
                          <a:gd name="connsiteY404" fmla="*/ 2779211 h 3370881"/>
                          <a:gd name="connsiteX405" fmla="*/ 658906 w 2657256"/>
                          <a:gd name="connsiteY405" fmla="*/ 2801623 h 3370881"/>
                          <a:gd name="connsiteX406" fmla="*/ 676835 w 2657256"/>
                          <a:gd name="connsiteY406" fmla="*/ 2864376 h 3370881"/>
                          <a:gd name="connsiteX407" fmla="*/ 690282 w 2657256"/>
                          <a:gd name="connsiteY407" fmla="*/ 2895752 h 3370881"/>
                          <a:gd name="connsiteX408" fmla="*/ 699247 w 2657256"/>
                          <a:gd name="connsiteY408" fmla="*/ 2940576 h 3370881"/>
                          <a:gd name="connsiteX409" fmla="*/ 703729 w 2657256"/>
                          <a:gd name="connsiteY409" fmla="*/ 2967470 h 3370881"/>
                          <a:gd name="connsiteX410" fmla="*/ 717176 w 2657256"/>
                          <a:gd name="connsiteY410" fmla="*/ 2994364 h 3370881"/>
                          <a:gd name="connsiteX411" fmla="*/ 735106 w 2657256"/>
                          <a:gd name="connsiteY411" fmla="*/ 3052634 h 3370881"/>
                          <a:gd name="connsiteX412" fmla="*/ 739588 w 2657256"/>
                          <a:gd name="connsiteY412" fmla="*/ 3079529 h 3370881"/>
                          <a:gd name="connsiteX413" fmla="*/ 762000 w 2657256"/>
                          <a:gd name="connsiteY413" fmla="*/ 3142281 h 3370881"/>
                          <a:gd name="connsiteX414" fmla="*/ 766482 w 2657256"/>
                          <a:gd name="connsiteY414" fmla="*/ 3231929 h 3370881"/>
                          <a:gd name="connsiteX415" fmla="*/ 770965 w 2657256"/>
                          <a:gd name="connsiteY415" fmla="*/ 3254340 h 3370881"/>
                          <a:gd name="connsiteX416" fmla="*/ 775447 w 2657256"/>
                          <a:gd name="connsiteY416" fmla="*/ 3285717 h 3370881"/>
                          <a:gd name="connsiteX417" fmla="*/ 748553 w 2657256"/>
                          <a:gd name="connsiteY417" fmla="*/ 3335023 h 3370881"/>
                          <a:gd name="connsiteX418" fmla="*/ 721659 w 2657256"/>
                          <a:gd name="connsiteY418" fmla="*/ 3343987 h 3370881"/>
                          <a:gd name="connsiteX419" fmla="*/ 708212 w 2657256"/>
                          <a:gd name="connsiteY419" fmla="*/ 3348470 h 3370881"/>
                          <a:gd name="connsiteX420" fmla="*/ 623047 w 2657256"/>
                          <a:gd name="connsiteY420" fmla="*/ 3330540 h 3370881"/>
                          <a:gd name="connsiteX421" fmla="*/ 609600 w 2657256"/>
                          <a:gd name="connsiteY421" fmla="*/ 3308129 h 3370881"/>
                          <a:gd name="connsiteX422" fmla="*/ 591670 w 2657256"/>
                          <a:gd name="connsiteY422" fmla="*/ 3267787 h 3370881"/>
                          <a:gd name="connsiteX423" fmla="*/ 560294 w 2657256"/>
                          <a:gd name="connsiteY423" fmla="*/ 3209517 h 3370881"/>
                          <a:gd name="connsiteX424" fmla="*/ 551329 w 2657256"/>
                          <a:gd name="connsiteY424" fmla="*/ 3196070 h 3370881"/>
                          <a:gd name="connsiteX425" fmla="*/ 528918 w 2657256"/>
                          <a:gd name="connsiteY425" fmla="*/ 3173658 h 3370881"/>
                          <a:gd name="connsiteX426" fmla="*/ 519953 w 2657256"/>
                          <a:gd name="connsiteY426" fmla="*/ 3128834 h 3370881"/>
                          <a:gd name="connsiteX427" fmla="*/ 524435 w 2657256"/>
                          <a:gd name="connsiteY427" fmla="*/ 3101940 h 3370881"/>
                          <a:gd name="connsiteX428" fmla="*/ 528918 w 2657256"/>
                          <a:gd name="connsiteY428" fmla="*/ 3088493 h 3370881"/>
                          <a:gd name="connsiteX429" fmla="*/ 542365 w 2657256"/>
                          <a:gd name="connsiteY429" fmla="*/ 3052634 h 3370881"/>
                          <a:gd name="connsiteX430" fmla="*/ 484094 w 2657256"/>
                          <a:gd name="connsiteY430" fmla="*/ 2886787 h 3370881"/>
                          <a:gd name="connsiteX431" fmla="*/ 443753 w 2657256"/>
                          <a:gd name="connsiteY431" fmla="*/ 2779211 h 3370881"/>
                          <a:gd name="connsiteX432" fmla="*/ 439270 w 2657256"/>
                          <a:gd name="connsiteY432" fmla="*/ 2752317 h 3370881"/>
                          <a:gd name="connsiteX433" fmla="*/ 430306 w 2657256"/>
                          <a:gd name="connsiteY433" fmla="*/ 2716458 h 3370881"/>
                          <a:gd name="connsiteX434" fmla="*/ 425823 w 2657256"/>
                          <a:gd name="connsiteY434" fmla="*/ 2680599 h 3370881"/>
                          <a:gd name="connsiteX435" fmla="*/ 398929 w 2657256"/>
                          <a:gd name="connsiteY435" fmla="*/ 2599917 h 3370881"/>
                          <a:gd name="connsiteX436" fmla="*/ 385482 w 2657256"/>
                          <a:gd name="connsiteY436" fmla="*/ 2568540 h 3370881"/>
                          <a:gd name="connsiteX437" fmla="*/ 381000 w 2657256"/>
                          <a:gd name="connsiteY437" fmla="*/ 2550611 h 3370881"/>
                          <a:gd name="connsiteX438" fmla="*/ 372035 w 2657256"/>
                          <a:gd name="connsiteY438" fmla="*/ 2483376 h 3370881"/>
                          <a:gd name="connsiteX439" fmla="*/ 367553 w 2657256"/>
                          <a:gd name="connsiteY439" fmla="*/ 2469929 h 3370881"/>
                          <a:gd name="connsiteX440" fmla="*/ 407894 w 2657256"/>
                          <a:gd name="connsiteY440" fmla="*/ 2451999 h 3370881"/>
                          <a:gd name="connsiteX441" fmla="*/ 515470 w 2657256"/>
                          <a:gd name="connsiteY441" fmla="*/ 2407176 h 3370881"/>
                          <a:gd name="connsiteX442" fmla="*/ 578223 w 2657256"/>
                          <a:gd name="connsiteY442" fmla="*/ 2353387 h 3370881"/>
                          <a:gd name="connsiteX443" fmla="*/ 587188 w 2657256"/>
                          <a:gd name="connsiteY443" fmla="*/ 2330976 h 3370881"/>
                          <a:gd name="connsiteX444" fmla="*/ 614082 w 2657256"/>
                          <a:gd name="connsiteY444" fmla="*/ 2254776 h 3370881"/>
                          <a:gd name="connsiteX445" fmla="*/ 649941 w 2657256"/>
                          <a:gd name="connsiteY445" fmla="*/ 2200987 h 3370881"/>
                          <a:gd name="connsiteX446" fmla="*/ 690282 w 2657256"/>
                          <a:gd name="connsiteY446" fmla="*/ 2174093 h 3370881"/>
                          <a:gd name="connsiteX447" fmla="*/ 703729 w 2657256"/>
                          <a:gd name="connsiteY447" fmla="*/ 2165129 h 3370881"/>
                          <a:gd name="connsiteX448" fmla="*/ 739588 w 2657256"/>
                          <a:gd name="connsiteY448" fmla="*/ 2147199 h 3370881"/>
                          <a:gd name="connsiteX449" fmla="*/ 708212 w 2657256"/>
                          <a:gd name="connsiteY449" fmla="*/ 2187540 h 3370881"/>
                          <a:gd name="connsiteX450" fmla="*/ 654423 w 2657256"/>
                          <a:gd name="connsiteY450" fmla="*/ 2241329 h 3370881"/>
                          <a:gd name="connsiteX451" fmla="*/ 636494 w 2657256"/>
                          <a:gd name="connsiteY451" fmla="*/ 2259258 h 3370881"/>
                          <a:gd name="connsiteX452" fmla="*/ 614082 w 2657256"/>
                          <a:gd name="connsiteY452" fmla="*/ 2286152 h 3370881"/>
                          <a:gd name="connsiteX453" fmla="*/ 592179 w 2657256"/>
                          <a:gd name="connsiteY453" fmla="*/ 2282347 h 3370881"/>
                          <a:gd name="connsiteX454" fmla="*/ 555980 w 2657256"/>
                          <a:gd name="connsiteY454" fmla="*/ 2313892 h 3370881"/>
                          <a:gd name="connsiteX455" fmla="*/ 524435 w 2657256"/>
                          <a:gd name="connsiteY455" fmla="*/ 2348905 h 3370881"/>
                          <a:gd name="connsiteX456" fmla="*/ 502023 w 2657256"/>
                          <a:gd name="connsiteY456" fmla="*/ 2362352 h 3370881"/>
                          <a:gd name="connsiteX457" fmla="*/ 461682 w 2657256"/>
                          <a:gd name="connsiteY457" fmla="*/ 2389246 h 3370881"/>
                          <a:gd name="connsiteX458" fmla="*/ 448235 w 2657256"/>
                          <a:gd name="connsiteY458" fmla="*/ 2398211 h 3370881"/>
                          <a:gd name="connsiteX459" fmla="*/ 430306 w 2657256"/>
                          <a:gd name="connsiteY459" fmla="*/ 2407176 h 3370881"/>
                          <a:gd name="connsiteX460" fmla="*/ 412376 w 2657256"/>
                          <a:gd name="connsiteY460" fmla="*/ 2420623 h 3370881"/>
                          <a:gd name="connsiteX461" fmla="*/ 389965 w 2657256"/>
                          <a:gd name="connsiteY461" fmla="*/ 2429587 h 3370881"/>
                          <a:gd name="connsiteX462" fmla="*/ 372035 w 2657256"/>
                          <a:gd name="connsiteY462" fmla="*/ 2443034 h 3370881"/>
                          <a:gd name="connsiteX463" fmla="*/ 318247 w 2657256"/>
                          <a:gd name="connsiteY463" fmla="*/ 2474411 h 3370881"/>
                          <a:gd name="connsiteX464" fmla="*/ 304800 w 2657256"/>
                          <a:gd name="connsiteY464" fmla="*/ 2492340 h 3370881"/>
                          <a:gd name="connsiteX465" fmla="*/ 282388 w 2657256"/>
                          <a:gd name="connsiteY465" fmla="*/ 2519234 h 3370881"/>
                          <a:gd name="connsiteX466" fmla="*/ 295835 w 2657256"/>
                          <a:gd name="connsiteY466" fmla="*/ 2815070 h 3370881"/>
                          <a:gd name="connsiteX467" fmla="*/ 300318 w 2657256"/>
                          <a:gd name="connsiteY467" fmla="*/ 2837481 h 3370881"/>
                          <a:gd name="connsiteX468" fmla="*/ 304800 w 2657256"/>
                          <a:gd name="connsiteY468" fmla="*/ 2868858 h 3370881"/>
                          <a:gd name="connsiteX469" fmla="*/ 309282 w 2657256"/>
                          <a:gd name="connsiteY469" fmla="*/ 2927129 h 3370881"/>
                          <a:gd name="connsiteX470" fmla="*/ 322729 w 2657256"/>
                          <a:gd name="connsiteY470" fmla="*/ 2985399 h 3370881"/>
                          <a:gd name="connsiteX471" fmla="*/ 327212 w 2657256"/>
                          <a:gd name="connsiteY471" fmla="*/ 3012293 h 3370881"/>
                          <a:gd name="connsiteX472" fmla="*/ 331694 w 2657256"/>
                          <a:gd name="connsiteY472" fmla="*/ 3043670 h 3370881"/>
                          <a:gd name="connsiteX473" fmla="*/ 345141 w 2657256"/>
                          <a:gd name="connsiteY473" fmla="*/ 3070564 h 3370881"/>
                          <a:gd name="connsiteX474" fmla="*/ 367553 w 2657256"/>
                          <a:gd name="connsiteY474" fmla="*/ 3124352 h 3370881"/>
                          <a:gd name="connsiteX475" fmla="*/ 381000 w 2657256"/>
                          <a:gd name="connsiteY475" fmla="*/ 3182623 h 3370881"/>
                          <a:gd name="connsiteX476" fmla="*/ 389965 w 2657256"/>
                          <a:gd name="connsiteY476" fmla="*/ 3196070 h 3370881"/>
                          <a:gd name="connsiteX477" fmla="*/ 394447 w 2657256"/>
                          <a:gd name="connsiteY477" fmla="*/ 3213999 h 3370881"/>
                          <a:gd name="connsiteX478" fmla="*/ 412376 w 2657256"/>
                          <a:gd name="connsiteY478" fmla="*/ 3245376 h 3370881"/>
                          <a:gd name="connsiteX479" fmla="*/ 416859 w 2657256"/>
                          <a:gd name="connsiteY479" fmla="*/ 3258823 h 3370881"/>
                          <a:gd name="connsiteX480" fmla="*/ 425823 w 2657256"/>
                          <a:gd name="connsiteY480" fmla="*/ 3272270 h 3370881"/>
                          <a:gd name="connsiteX481" fmla="*/ 439270 w 2657256"/>
                          <a:gd name="connsiteY481" fmla="*/ 3303646 h 3370881"/>
                          <a:gd name="connsiteX482" fmla="*/ 439270 w 2657256"/>
                          <a:gd name="connsiteY482" fmla="*/ 3352952 h 3370881"/>
                          <a:gd name="connsiteX483" fmla="*/ 430306 w 2657256"/>
                          <a:gd name="connsiteY483" fmla="*/ 3366399 h 3370881"/>
                          <a:gd name="connsiteX484" fmla="*/ 412376 w 2657256"/>
                          <a:gd name="connsiteY484" fmla="*/ 3370881 h 3370881"/>
                          <a:gd name="connsiteX485" fmla="*/ 295835 w 2657256"/>
                          <a:gd name="connsiteY485" fmla="*/ 3357434 h 3370881"/>
                          <a:gd name="connsiteX486" fmla="*/ 264459 w 2657256"/>
                          <a:gd name="connsiteY486" fmla="*/ 3276752 h 3370881"/>
                          <a:gd name="connsiteX487" fmla="*/ 259976 w 2657256"/>
                          <a:gd name="connsiteY487" fmla="*/ 3240893 h 3370881"/>
                          <a:gd name="connsiteX488" fmla="*/ 246529 w 2657256"/>
                          <a:gd name="connsiteY488" fmla="*/ 3178140 h 3370881"/>
                          <a:gd name="connsiteX489" fmla="*/ 237565 w 2657256"/>
                          <a:gd name="connsiteY489" fmla="*/ 3084011 h 3370881"/>
                          <a:gd name="connsiteX490" fmla="*/ 228600 w 2657256"/>
                          <a:gd name="connsiteY490" fmla="*/ 3057117 h 3370881"/>
                          <a:gd name="connsiteX491" fmla="*/ 219635 w 2657256"/>
                          <a:gd name="connsiteY491" fmla="*/ 3021258 h 3370881"/>
                          <a:gd name="connsiteX492" fmla="*/ 206188 w 2657256"/>
                          <a:gd name="connsiteY492" fmla="*/ 2980917 h 3370881"/>
                          <a:gd name="connsiteX493" fmla="*/ 201706 w 2657256"/>
                          <a:gd name="connsiteY493" fmla="*/ 2949540 h 3370881"/>
                          <a:gd name="connsiteX494" fmla="*/ 197223 w 2657256"/>
                          <a:gd name="connsiteY494" fmla="*/ 2927129 h 3370881"/>
                          <a:gd name="connsiteX495" fmla="*/ 192741 w 2657256"/>
                          <a:gd name="connsiteY495" fmla="*/ 2891270 h 3370881"/>
                          <a:gd name="connsiteX496" fmla="*/ 188259 w 2657256"/>
                          <a:gd name="connsiteY496" fmla="*/ 2850929 h 3370881"/>
                          <a:gd name="connsiteX497" fmla="*/ 179294 w 2657256"/>
                          <a:gd name="connsiteY497" fmla="*/ 2824034 h 3370881"/>
                          <a:gd name="connsiteX498" fmla="*/ 165847 w 2657256"/>
                          <a:gd name="connsiteY498" fmla="*/ 2774729 h 3370881"/>
                          <a:gd name="connsiteX499" fmla="*/ 161365 w 2657256"/>
                          <a:gd name="connsiteY499" fmla="*/ 2747834 h 3370881"/>
                          <a:gd name="connsiteX500" fmla="*/ 156882 w 2657256"/>
                          <a:gd name="connsiteY500" fmla="*/ 2559576 h 3370881"/>
                          <a:gd name="connsiteX501" fmla="*/ 152400 w 2657256"/>
                          <a:gd name="connsiteY501" fmla="*/ 2519234 h 3370881"/>
                          <a:gd name="connsiteX502" fmla="*/ 118035 w 2657256"/>
                          <a:gd name="connsiteY502" fmla="*/ 2400004 h 3370881"/>
                          <a:gd name="connsiteX503" fmla="*/ 117048 w 2657256"/>
                          <a:gd name="connsiteY503" fmla="*/ 2344423 h 3370881"/>
                          <a:gd name="connsiteX504" fmla="*/ 100106 w 2657256"/>
                          <a:gd name="connsiteY504" fmla="*/ 2330976 h 3370881"/>
                          <a:gd name="connsiteX505" fmla="*/ 138953 w 2657256"/>
                          <a:gd name="connsiteY505" fmla="*/ 2313046 h 3370881"/>
                          <a:gd name="connsiteX506" fmla="*/ 152400 w 2657256"/>
                          <a:gd name="connsiteY506" fmla="*/ 2304081 h 3370881"/>
                          <a:gd name="connsiteX507" fmla="*/ 170329 w 2657256"/>
                          <a:gd name="connsiteY507" fmla="*/ 2259258 h 3370881"/>
                          <a:gd name="connsiteX508" fmla="*/ 188259 w 2657256"/>
                          <a:gd name="connsiteY508" fmla="*/ 2223399 h 3370881"/>
                          <a:gd name="connsiteX509" fmla="*/ 206188 w 2657256"/>
                          <a:gd name="connsiteY509" fmla="*/ 2187540 h 3370881"/>
                          <a:gd name="connsiteX510" fmla="*/ 210670 w 2657256"/>
                          <a:gd name="connsiteY510" fmla="*/ 2174093 h 3370881"/>
                          <a:gd name="connsiteX511" fmla="*/ 219635 w 2657256"/>
                          <a:gd name="connsiteY511" fmla="*/ 2115823 h 3370881"/>
                          <a:gd name="connsiteX512" fmla="*/ 210670 w 2657256"/>
                          <a:gd name="connsiteY512" fmla="*/ 1958940 h 3370881"/>
                          <a:gd name="connsiteX513" fmla="*/ 192741 w 2657256"/>
                          <a:gd name="connsiteY513" fmla="*/ 1923081 h 3370881"/>
                          <a:gd name="connsiteX514" fmla="*/ 179294 w 2657256"/>
                          <a:gd name="connsiteY514" fmla="*/ 1891705 h 3370881"/>
                          <a:gd name="connsiteX515" fmla="*/ 165847 w 2657256"/>
                          <a:gd name="connsiteY515" fmla="*/ 1864811 h 3370881"/>
                          <a:gd name="connsiteX516" fmla="*/ 152400 w 2657256"/>
                          <a:gd name="connsiteY516" fmla="*/ 1833434 h 3370881"/>
                          <a:gd name="connsiteX517" fmla="*/ 143435 w 2657256"/>
                          <a:gd name="connsiteY517" fmla="*/ 1819987 h 3370881"/>
                          <a:gd name="connsiteX518" fmla="*/ 107576 w 2657256"/>
                          <a:gd name="connsiteY518" fmla="*/ 1784129 h 3370881"/>
                          <a:gd name="connsiteX519" fmla="*/ 94129 w 2657256"/>
                          <a:gd name="connsiteY519" fmla="*/ 1779646 h 3370881"/>
                          <a:gd name="connsiteX520" fmla="*/ 71718 w 2657256"/>
                          <a:gd name="connsiteY520" fmla="*/ 1770681 h 3370881"/>
                          <a:gd name="connsiteX521" fmla="*/ 58270 w 2657256"/>
                          <a:gd name="connsiteY521" fmla="*/ 1761717 h 3370881"/>
                          <a:gd name="connsiteX522" fmla="*/ 26894 w 2657256"/>
                          <a:gd name="connsiteY522" fmla="*/ 1730340 h 3370881"/>
                          <a:gd name="connsiteX523" fmla="*/ 0 w 2657256"/>
                          <a:gd name="connsiteY523" fmla="*/ 1707929 h 3370881"/>
                          <a:gd name="connsiteX0" fmla="*/ 0 w 2657256"/>
                          <a:gd name="connsiteY0" fmla="*/ 1707929 h 3370881"/>
                          <a:gd name="connsiteX1" fmla="*/ 22412 w 2657256"/>
                          <a:gd name="connsiteY1" fmla="*/ 1698964 h 3370881"/>
                          <a:gd name="connsiteX2" fmla="*/ 31376 w 2657256"/>
                          <a:gd name="connsiteY2" fmla="*/ 1681034 h 3370881"/>
                          <a:gd name="connsiteX3" fmla="*/ 44823 w 2657256"/>
                          <a:gd name="connsiteY3" fmla="*/ 1672070 h 3370881"/>
                          <a:gd name="connsiteX4" fmla="*/ 58270 w 2657256"/>
                          <a:gd name="connsiteY4" fmla="*/ 1654140 h 3370881"/>
                          <a:gd name="connsiteX5" fmla="*/ 76200 w 2657256"/>
                          <a:gd name="connsiteY5" fmla="*/ 1645176 h 3370881"/>
                          <a:gd name="connsiteX6" fmla="*/ 98612 w 2657256"/>
                          <a:gd name="connsiteY6" fmla="*/ 1636211 h 3370881"/>
                          <a:gd name="connsiteX7" fmla="*/ 125506 w 2657256"/>
                          <a:gd name="connsiteY7" fmla="*/ 1627246 h 3370881"/>
                          <a:gd name="connsiteX8" fmla="*/ 152400 w 2657256"/>
                          <a:gd name="connsiteY8" fmla="*/ 1609317 h 3370881"/>
                          <a:gd name="connsiteX9" fmla="*/ 170329 w 2657256"/>
                          <a:gd name="connsiteY9" fmla="*/ 1600352 h 3370881"/>
                          <a:gd name="connsiteX10" fmla="*/ 188259 w 2657256"/>
                          <a:gd name="connsiteY10" fmla="*/ 1582423 h 3370881"/>
                          <a:gd name="connsiteX11" fmla="*/ 228600 w 2657256"/>
                          <a:gd name="connsiteY11" fmla="*/ 1564493 h 3370881"/>
                          <a:gd name="connsiteX12" fmla="*/ 255494 w 2657256"/>
                          <a:gd name="connsiteY12" fmla="*/ 1546564 h 3370881"/>
                          <a:gd name="connsiteX13" fmla="*/ 300318 w 2657256"/>
                          <a:gd name="connsiteY13" fmla="*/ 1524152 h 3370881"/>
                          <a:gd name="connsiteX14" fmla="*/ 313765 w 2657256"/>
                          <a:gd name="connsiteY14" fmla="*/ 1515187 h 3370881"/>
                          <a:gd name="connsiteX15" fmla="*/ 340659 w 2657256"/>
                          <a:gd name="connsiteY15" fmla="*/ 1510705 h 3370881"/>
                          <a:gd name="connsiteX16" fmla="*/ 363070 w 2657256"/>
                          <a:gd name="connsiteY16" fmla="*/ 1506223 h 3370881"/>
                          <a:gd name="connsiteX17" fmla="*/ 389965 w 2657256"/>
                          <a:gd name="connsiteY17" fmla="*/ 1501740 h 3370881"/>
                          <a:gd name="connsiteX18" fmla="*/ 425823 w 2657256"/>
                          <a:gd name="connsiteY18" fmla="*/ 1497258 h 3370881"/>
                          <a:gd name="connsiteX19" fmla="*/ 470647 w 2657256"/>
                          <a:gd name="connsiteY19" fmla="*/ 1488293 h 3370881"/>
                          <a:gd name="connsiteX20" fmla="*/ 515470 w 2657256"/>
                          <a:gd name="connsiteY20" fmla="*/ 1479329 h 3370881"/>
                          <a:gd name="connsiteX21" fmla="*/ 528918 w 2657256"/>
                          <a:gd name="connsiteY21" fmla="*/ 1470364 h 3370881"/>
                          <a:gd name="connsiteX22" fmla="*/ 600635 w 2657256"/>
                          <a:gd name="connsiteY22" fmla="*/ 1456917 h 3370881"/>
                          <a:gd name="connsiteX23" fmla="*/ 690282 w 2657256"/>
                          <a:gd name="connsiteY23" fmla="*/ 1447952 h 3370881"/>
                          <a:gd name="connsiteX24" fmla="*/ 793376 w 2657256"/>
                          <a:gd name="connsiteY24" fmla="*/ 1452434 h 3370881"/>
                          <a:gd name="connsiteX25" fmla="*/ 874059 w 2657256"/>
                          <a:gd name="connsiteY25" fmla="*/ 1465881 h 3370881"/>
                          <a:gd name="connsiteX26" fmla="*/ 914400 w 2657256"/>
                          <a:gd name="connsiteY26" fmla="*/ 1470364 h 3370881"/>
                          <a:gd name="connsiteX27" fmla="*/ 1030941 w 2657256"/>
                          <a:gd name="connsiteY27" fmla="*/ 1483811 h 3370881"/>
                          <a:gd name="connsiteX28" fmla="*/ 1151965 w 2657256"/>
                          <a:gd name="connsiteY28" fmla="*/ 1492776 h 3370881"/>
                          <a:gd name="connsiteX29" fmla="*/ 1281953 w 2657256"/>
                          <a:gd name="connsiteY29" fmla="*/ 1501740 h 3370881"/>
                          <a:gd name="connsiteX30" fmla="*/ 1465729 w 2657256"/>
                          <a:gd name="connsiteY30" fmla="*/ 1497258 h 3370881"/>
                          <a:gd name="connsiteX31" fmla="*/ 1510553 w 2657256"/>
                          <a:gd name="connsiteY31" fmla="*/ 1492776 h 3370881"/>
                          <a:gd name="connsiteX32" fmla="*/ 1582270 w 2657256"/>
                          <a:gd name="connsiteY32" fmla="*/ 1461399 h 3370881"/>
                          <a:gd name="connsiteX33" fmla="*/ 1604682 w 2657256"/>
                          <a:gd name="connsiteY33" fmla="*/ 1456917 h 3370881"/>
                          <a:gd name="connsiteX34" fmla="*/ 1622612 w 2657256"/>
                          <a:gd name="connsiteY34" fmla="*/ 1447952 h 3370881"/>
                          <a:gd name="connsiteX35" fmla="*/ 1645023 w 2657256"/>
                          <a:gd name="connsiteY35" fmla="*/ 1438987 h 3370881"/>
                          <a:gd name="connsiteX36" fmla="*/ 1662953 w 2657256"/>
                          <a:gd name="connsiteY36" fmla="*/ 1425540 h 3370881"/>
                          <a:gd name="connsiteX37" fmla="*/ 1698812 w 2657256"/>
                          <a:gd name="connsiteY37" fmla="*/ 1407611 h 3370881"/>
                          <a:gd name="connsiteX38" fmla="*/ 1739153 w 2657256"/>
                          <a:gd name="connsiteY38" fmla="*/ 1380717 h 3370881"/>
                          <a:gd name="connsiteX39" fmla="*/ 1752600 w 2657256"/>
                          <a:gd name="connsiteY39" fmla="*/ 1367270 h 3370881"/>
                          <a:gd name="connsiteX40" fmla="*/ 1775012 w 2657256"/>
                          <a:gd name="connsiteY40" fmla="*/ 1353823 h 3370881"/>
                          <a:gd name="connsiteX41" fmla="*/ 1797423 w 2657256"/>
                          <a:gd name="connsiteY41" fmla="*/ 1335893 h 3370881"/>
                          <a:gd name="connsiteX42" fmla="*/ 1810870 w 2657256"/>
                          <a:gd name="connsiteY42" fmla="*/ 1304517 h 3370881"/>
                          <a:gd name="connsiteX43" fmla="*/ 1815353 w 2657256"/>
                          <a:gd name="connsiteY43" fmla="*/ 1291070 h 3370881"/>
                          <a:gd name="connsiteX44" fmla="*/ 1801906 w 2657256"/>
                          <a:gd name="connsiteY44" fmla="*/ 1138670 h 3370881"/>
                          <a:gd name="connsiteX45" fmla="*/ 1792941 w 2657256"/>
                          <a:gd name="connsiteY45" fmla="*/ 1125223 h 3370881"/>
                          <a:gd name="connsiteX46" fmla="*/ 1757082 w 2657256"/>
                          <a:gd name="connsiteY46" fmla="*/ 1093846 h 3370881"/>
                          <a:gd name="connsiteX47" fmla="*/ 1730188 w 2657256"/>
                          <a:gd name="connsiteY47" fmla="*/ 1066952 h 3370881"/>
                          <a:gd name="connsiteX48" fmla="*/ 1703294 w 2657256"/>
                          <a:gd name="connsiteY48" fmla="*/ 1049023 h 3370881"/>
                          <a:gd name="connsiteX49" fmla="*/ 1622612 w 2657256"/>
                          <a:gd name="connsiteY49" fmla="*/ 1053505 h 3370881"/>
                          <a:gd name="connsiteX50" fmla="*/ 1595718 w 2657256"/>
                          <a:gd name="connsiteY50" fmla="*/ 1062470 h 3370881"/>
                          <a:gd name="connsiteX51" fmla="*/ 1573306 w 2657256"/>
                          <a:gd name="connsiteY51" fmla="*/ 1066952 h 3370881"/>
                          <a:gd name="connsiteX52" fmla="*/ 1453385 w 2657256"/>
                          <a:gd name="connsiteY52" fmla="*/ 1082761 h 3370881"/>
                          <a:gd name="connsiteX53" fmla="*/ 1326776 w 2657256"/>
                          <a:gd name="connsiteY53" fmla="*/ 1062470 h 3370881"/>
                          <a:gd name="connsiteX54" fmla="*/ 1308847 w 2657256"/>
                          <a:gd name="connsiteY54" fmla="*/ 1057987 h 3370881"/>
                          <a:gd name="connsiteX55" fmla="*/ 1277470 w 2657256"/>
                          <a:gd name="connsiteY55" fmla="*/ 1053505 h 3370881"/>
                          <a:gd name="connsiteX56" fmla="*/ 1259541 w 2657256"/>
                          <a:gd name="connsiteY56" fmla="*/ 1049023 h 3370881"/>
                          <a:gd name="connsiteX57" fmla="*/ 1232647 w 2657256"/>
                          <a:gd name="connsiteY57" fmla="*/ 1044540 h 3370881"/>
                          <a:gd name="connsiteX58" fmla="*/ 1053353 w 2657256"/>
                          <a:gd name="connsiteY58" fmla="*/ 1049023 h 3370881"/>
                          <a:gd name="connsiteX59" fmla="*/ 1035423 w 2657256"/>
                          <a:gd name="connsiteY59" fmla="*/ 1053505 h 3370881"/>
                          <a:gd name="connsiteX60" fmla="*/ 1008529 w 2657256"/>
                          <a:gd name="connsiteY60" fmla="*/ 1057987 h 3370881"/>
                          <a:gd name="connsiteX61" fmla="*/ 995082 w 2657256"/>
                          <a:gd name="connsiteY61" fmla="*/ 1062470 h 3370881"/>
                          <a:gd name="connsiteX62" fmla="*/ 945776 w 2657256"/>
                          <a:gd name="connsiteY62" fmla="*/ 1031093 h 3370881"/>
                          <a:gd name="connsiteX63" fmla="*/ 941294 w 2657256"/>
                          <a:gd name="connsiteY63" fmla="*/ 1017646 h 3370881"/>
                          <a:gd name="connsiteX64" fmla="*/ 932329 w 2657256"/>
                          <a:gd name="connsiteY64" fmla="*/ 919034 h 3370881"/>
                          <a:gd name="connsiteX65" fmla="*/ 914400 w 2657256"/>
                          <a:gd name="connsiteY65" fmla="*/ 901105 h 3370881"/>
                          <a:gd name="connsiteX66" fmla="*/ 918882 w 2657256"/>
                          <a:gd name="connsiteY66" fmla="*/ 869729 h 3370881"/>
                          <a:gd name="connsiteX67" fmla="*/ 941294 w 2657256"/>
                          <a:gd name="connsiteY67" fmla="*/ 865246 h 3370881"/>
                          <a:gd name="connsiteX68" fmla="*/ 959223 w 2657256"/>
                          <a:gd name="connsiteY68" fmla="*/ 851799 h 3370881"/>
                          <a:gd name="connsiteX69" fmla="*/ 990600 w 2657256"/>
                          <a:gd name="connsiteY69" fmla="*/ 847317 h 3370881"/>
                          <a:gd name="connsiteX70" fmla="*/ 1129553 w 2657256"/>
                          <a:gd name="connsiteY70" fmla="*/ 838352 h 3370881"/>
                          <a:gd name="connsiteX71" fmla="*/ 1147482 w 2657256"/>
                          <a:gd name="connsiteY71" fmla="*/ 829387 h 3370881"/>
                          <a:gd name="connsiteX72" fmla="*/ 1178859 w 2657256"/>
                          <a:gd name="connsiteY72" fmla="*/ 806976 h 3370881"/>
                          <a:gd name="connsiteX73" fmla="*/ 1192306 w 2657256"/>
                          <a:gd name="connsiteY73" fmla="*/ 793529 h 3370881"/>
                          <a:gd name="connsiteX74" fmla="*/ 1214718 w 2657256"/>
                          <a:gd name="connsiteY74" fmla="*/ 784564 h 3370881"/>
                          <a:gd name="connsiteX75" fmla="*/ 1241612 w 2657256"/>
                          <a:gd name="connsiteY75" fmla="*/ 771117 h 3370881"/>
                          <a:gd name="connsiteX76" fmla="*/ 1277470 w 2657256"/>
                          <a:gd name="connsiteY76" fmla="*/ 753187 h 3370881"/>
                          <a:gd name="connsiteX77" fmla="*/ 1295400 w 2657256"/>
                          <a:gd name="connsiteY77" fmla="*/ 730776 h 3370881"/>
                          <a:gd name="connsiteX78" fmla="*/ 1317812 w 2657256"/>
                          <a:gd name="connsiteY78" fmla="*/ 708364 h 3370881"/>
                          <a:gd name="connsiteX79" fmla="*/ 1353670 w 2657256"/>
                          <a:gd name="connsiteY79" fmla="*/ 663540 h 3370881"/>
                          <a:gd name="connsiteX80" fmla="*/ 1371600 w 2657256"/>
                          <a:gd name="connsiteY80" fmla="*/ 636646 h 3370881"/>
                          <a:gd name="connsiteX81" fmla="*/ 1380565 w 2657256"/>
                          <a:gd name="connsiteY81" fmla="*/ 596305 h 3370881"/>
                          <a:gd name="connsiteX82" fmla="*/ 1385047 w 2657256"/>
                          <a:gd name="connsiteY82" fmla="*/ 582858 h 3370881"/>
                          <a:gd name="connsiteX83" fmla="*/ 1380565 w 2657256"/>
                          <a:gd name="connsiteY83" fmla="*/ 533552 h 3370881"/>
                          <a:gd name="connsiteX84" fmla="*/ 1367118 w 2657256"/>
                          <a:gd name="connsiteY84" fmla="*/ 524587 h 3370881"/>
                          <a:gd name="connsiteX85" fmla="*/ 1349188 w 2657256"/>
                          <a:gd name="connsiteY85" fmla="*/ 520105 h 3370881"/>
                          <a:gd name="connsiteX86" fmla="*/ 1326776 w 2657256"/>
                          <a:gd name="connsiteY86" fmla="*/ 511140 h 3370881"/>
                          <a:gd name="connsiteX87" fmla="*/ 1281953 w 2657256"/>
                          <a:gd name="connsiteY87" fmla="*/ 515623 h 3370881"/>
                          <a:gd name="connsiteX88" fmla="*/ 1250576 w 2657256"/>
                          <a:gd name="connsiteY88" fmla="*/ 529070 h 3370881"/>
                          <a:gd name="connsiteX89" fmla="*/ 1210235 w 2657256"/>
                          <a:gd name="connsiteY89" fmla="*/ 542517 h 3370881"/>
                          <a:gd name="connsiteX90" fmla="*/ 1183341 w 2657256"/>
                          <a:gd name="connsiteY90" fmla="*/ 555964 h 3370881"/>
                          <a:gd name="connsiteX91" fmla="*/ 1160929 w 2657256"/>
                          <a:gd name="connsiteY91" fmla="*/ 569411 h 3370881"/>
                          <a:gd name="connsiteX92" fmla="*/ 1134035 w 2657256"/>
                          <a:gd name="connsiteY92" fmla="*/ 578376 h 3370881"/>
                          <a:gd name="connsiteX93" fmla="*/ 1111623 w 2657256"/>
                          <a:gd name="connsiteY93" fmla="*/ 587340 h 3370881"/>
                          <a:gd name="connsiteX94" fmla="*/ 1084729 w 2657256"/>
                          <a:gd name="connsiteY94" fmla="*/ 596305 h 3370881"/>
                          <a:gd name="connsiteX95" fmla="*/ 986118 w 2657256"/>
                          <a:gd name="connsiteY95" fmla="*/ 591823 h 3370881"/>
                          <a:gd name="connsiteX96" fmla="*/ 927847 w 2657256"/>
                          <a:gd name="connsiteY96" fmla="*/ 578376 h 3370881"/>
                          <a:gd name="connsiteX97" fmla="*/ 896470 w 2657256"/>
                          <a:gd name="connsiteY97" fmla="*/ 555964 h 3370881"/>
                          <a:gd name="connsiteX98" fmla="*/ 883023 w 2657256"/>
                          <a:gd name="connsiteY98" fmla="*/ 546999 h 3370881"/>
                          <a:gd name="connsiteX99" fmla="*/ 865094 w 2657256"/>
                          <a:gd name="connsiteY99" fmla="*/ 497693 h 3370881"/>
                          <a:gd name="connsiteX100" fmla="*/ 869576 w 2657256"/>
                          <a:gd name="connsiteY100" fmla="*/ 403564 h 3370881"/>
                          <a:gd name="connsiteX101" fmla="*/ 874059 w 2657256"/>
                          <a:gd name="connsiteY101" fmla="*/ 385634 h 3370881"/>
                          <a:gd name="connsiteX102" fmla="*/ 883023 w 2657256"/>
                          <a:gd name="connsiteY102" fmla="*/ 372187 h 3370881"/>
                          <a:gd name="connsiteX103" fmla="*/ 909918 w 2657256"/>
                          <a:gd name="connsiteY103" fmla="*/ 363223 h 3370881"/>
                          <a:gd name="connsiteX104" fmla="*/ 914400 w 2657256"/>
                          <a:gd name="connsiteY104" fmla="*/ 385634 h 3370881"/>
                          <a:gd name="connsiteX105" fmla="*/ 909918 w 2657256"/>
                          <a:gd name="connsiteY105" fmla="*/ 408046 h 3370881"/>
                          <a:gd name="connsiteX106" fmla="*/ 900953 w 2657256"/>
                          <a:gd name="connsiteY106" fmla="*/ 466317 h 3370881"/>
                          <a:gd name="connsiteX107" fmla="*/ 905435 w 2657256"/>
                          <a:gd name="connsiteY107" fmla="*/ 515623 h 3370881"/>
                          <a:gd name="connsiteX108" fmla="*/ 932329 w 2657256"/>
                          <a:gd name="connsiteY108" fmla="*/ 551481 h 3370881"/>
                          <a:gd name="connsiteX109" fmla="*/ 954741 w 2657256"/>
                          <a:gd name="connsiteY109" fmla="*/ 560446 h 3370881"/>
                          <a:gd name="connsiteX110" fmla="*/ 972670 w 2657256"/>
                          <a:gd name="connsiteY110" fmla="*/ 569411 h 3370881"/>
                          <a:gd name="connsiteX111" fmla="*/ 1066800 w 2657256"/>
                          <a:gd name="connsiteY111" fmla="*/ 564929 h 3370881"/>
                          <a:gd name="connsiteX112" fmla="*/ 1111623 w 2657256"/>
                          <a:gd name="connsiteY112" fmla="*/ 551481 h 3370881"/>
                          <a:gd name="connsiteX113" fmla="*/ 1129553 w 2657256"/>
                          <a:gd name="connsiteY113" fmla="*/ 538034 h 3370881"/>
                          <a:gd name="connsiteX114" fmla="*/ 1156447 w 2657256"/>
                          <a:gd name="connsiteY114" fmla="*/ 511140 h 3370881"/>
                          <a:gd name="connsiteX115" fmla="*/ 1160929 w 2657256"/>
                          <a:gd name="connsiteY115" fmla="*/ 493211 h 3370881"/>
                          <a:gd name="connsiteX116" fmla="*/ 1178859 w 2657256"/>
                          <a:gd name="connsiteY116" fmla="*/ 331846 h 3370881"/>
                          <a:gd name="connsiteX117" fmla="*/ 1215315 w 2657256"/>
                          <a:gd name="connsiteY117" fmla="*/ 270289 h 3370881"/>
                          <a:gd name="connsiteX118" fmla="*/ 1214718 w 2657256"/>
                          <a:gd name="connsiteY118" fmla="*/ 367705 h 3370881"/>
                          <a:gd name="connsiteX119" fmla="*/ 1201270 w 2657256"/>
                          <a:gd name="connsiteY119" fmla="*/ 412529 h 3370881"/>
                          <a:gd name="connsiteX120" fmla="*/ 1210235 w 2657256"/>
                          <a:gd name="connsiteY120" fmla="*/ 461834 h 3370881"/>
                          <a:gd name="connsiteX121" fmla="*/ 1214718 w 2657256"/>
                          <a:gd name="connsiteY121" fmla="*/ 475281 h 3370881"/>
                          <a:gd name="connsiteX122" fmla="*/ 1228165 w 2657256"/>
                          <a:gd name="connsiteY122" fmla="*/ 484246 h 3370881"/>
                          <a:gd name="connsiteX123" fmla="*/ 1250576 w 2657256"/>
                          <a:gd name="connsiteY123" fmla="*/ 502176 h 3370881"/>
                          <a:gd name="connsiteX124" fmla="*/ 1317812 w 2657256"/>
                          <a:gd name="connsiteY124" fmla="*/ 497693 h 3370881"/>
                          <a:gd name="connsiteX125" fmla="*/ 1353670 w 2657256"/>
                          <a:gd name="connsiteY125" fmla="*/ 488729 h 3370881"/>
                          <a:gd name="connsiteX126" fmla="*/ 1506070 w 2657256"/>
                          <a:gd name="connsiteY126" fmla="*/ 457352 h 3370881"/>
                          <a:gd name="connsiteX127" fmla="*/ 1550894 w 2657256"/>
                          <a:gd name="connsiteY127" fmla="*/ 430458 h 3370881"/>
                          <a:gd name="connsiteX128" fmla="*/ 1564341 w 2657256"/>
                          <a:gd name="connsiteY128" fmla="*/ 417011 h 3370881"/>
                          <a:gd name="connsiteX129" fmla="*/ 1586753 w 2657256"/>
                          <a:gd name="connsiteY129" fmla="*/ 399081 h 3370881"/>
                          <a:gd name="connsiteX130" fmla="*/ 1595718 w 2657256"/>
                          <a:gd name="connsiteY130" fmla="*/ 381152 h 3370881"/>
                          <a:gd name="connsiteX131" fmla="*/ 1600200 w 2657256"/>
                          <a:gd name="connsiteY131" fmla="*/ 363223 h 3370881"/>
                          <a:gd name="connsiteX132" fmla="*/ 1609165 w 2657256"/>
                          <a:gd name="connsiteY132" fmla="*/ 313917 h 3370881"/>
                          <a:gd name="connsiteX133" fmla="*/ 1537447 w 2657256"/>
                          <a:gd name="connsiteY133" fmla="*/ 188411 h 3370881"/>
                          <a:gd name="connsiteX134" fmla="*/ 1613647 w 2657256"/>
                          <a:gd name="connsiteY134" fmla="*/ 399081 h 3370881"/>
                          <a:gd name="connsiteX135" fmla="*/ 1627094 w 2657256"/>
                          <a:gd name="connsiteY135" fmla="*/ 417011 h 3370881"/>
                          <a:gd name="connsiteX136" fmla="*/ 1658470 w 2657256"/>
                          <a:gd name="connsiteY136" fmla="*/ 412529 h 3370881"/>
                          <a:gd name="connsiteX137" fmla="*/ 1685365 w 2657256"/>
                          <a:gd name="connsiteY137" fmla="*/ 390117 h 3370881"/>
                          <a:gd name="connsiteX138" fmla="*/ 1694329 w 2657256"/>
                          <a:gd name="connsiteY138" fmla="*/ 376670 h 3370881"/>
                          <a:gd name="connsiteX139" fmla="*/ 1734670 w 2657256"/>
                          <a:gd name="connsiteY139" fmla="*/ 354258 h 3370881"/>
                          <a:gd name="connsiteX140" fmla="*/ 1743635 w 2657256"/>
                          <a:gd name="connsiteY140" fmla="*/ 340811 h 3370881"/>
                          <a:gd name="connsiteX141" fmla="*/ 1757082 w 2657256"/>
                          <a:gd name="connsiteY141" fmla="*/ 336329 h 3370881"/>
                          <a:gd name="connsiteX142" fmla="*/ 1808984 w 2657256"/>
                          <a:gd name="connsiteY142" fmla="*/ 249641 h 3370881"/>
                          <a:gd name="connsiteX143" fmla="*/ 1899621 w 2657256"/>
                          <a:gd name="connsiteY143" fmla="*/ 211719 h 3370881"/>
                          <a:gd name="connsiteX144" fmla="*/ 1808984 w 2657256"/>
                          <a:gd name="connsiteY144" fmla="*/ 178521 h 3370881"/>
                          <a:gd name="connsiteX145" fmla="*/ 1772023 w 2657256"/>
                          <a:gd name="connsiteY145" fmla="*/ 77249 h 3370881"/>
                          <a:gd name="connsiteX146" fmla="*/ 1900425 w 2657256"/>
                          <a:gd name="connsiteY146" fmla="*/ 214081 h 3370881"/>
                          <a:gd name="connsiteX147" fmla="*/ 1874221 w 2657256"/>
                          <a:gd name="connsiteY147" fmla="*/ 318698 h 3370881"/>
                          <a:gd name="connsiteX148" fmla="*/ 1788459 w 2657256"/>
                          <a:gd name="connsiteY148" fmla="*/ 367705 h 3370881"/>
                          <a:gd name="connsiteX149" fmla="*/ 1761565 w 2657256"/>
                          <a:gd name="connsiteY149" fmla="*/ 390117 h 3370881"/>
                          <a:gd name="connsiteX150" fmla="*/ 1783976 w 2657256"/>
                          <a:gd name="connsiteY150" fmla="*/ 399081 h 3370881"/>
                          <a:gd name="connsiteX151" fmla="*/ 1878106 w 2657256"/>
                          <a:gd name="connsiteY151" fmla="*/ 390117 h 3370881"/>
                          <a:gd name="connsiteX152" fmla="*/ 1891553 w 2657256"/>
                          <a:gd name="connsiteY152" fmla="*/ 381152 h 3370881"/>
                          <a:gd name="connsiteX153" fmla="*/ 1918447 w 2657256"/>
                          <a:gd name="connsiteY153" fmla="*/ 372187 h 3370881"/>
                          <a:gd name="connsiteX154" fmla="*/ 1940859 w 2657256"/>
                          <a:gd name="connsiteY154" fmla="*/ 358740 h 3370881"/>
                          <a:gd name="connsiteX155" fmla="*/ 1954306 w 2657256"/>
                          <a:gd name="connsiteY155" fmla="*/ 354258 h 3370881"/>
                          <a:gd name="connsiteX156" fmla="*/ 2083304 w 2657256"/>
                          <a:gd name="connsiteY156" fmla="*/ 290281 h 3370881"/>
                          <a:gd name="connsiteX157" fmla="*/ 2166172 w 2657256"/>
                          <a:gd name="connsiteY157" fmla="*/ 215604 h 3370881"/>
                          <a:gd name="connsiteX158" fmla="*/ 2069054 w 2657256"/>
                          <a:gd name="connsiteY158" fmla="*/ 40493 h 3370881"/>
                          <a:gd name="connsiteX159" fmla="*/ 2078225 w 2657256"/>
                          <a:gd name="connsiteY159" fmla="*/ 188681 h 3370881"/>
                          <a:gd name="connsiteX160" fmla="*/ 1999129 w 2657256"/>
                          <a:gd name="connsiteY160" fmla="*/ 358740 h 3370881"/>
                          <a:gd name="connsiteX161" fmla="*/ 1994647 w 2657256"/>
                          <a:gd name="connsiteY161" fmla="*/ 372187 h 3370881"/>
                          <a:gd name="connsiteX162" fmla="*/ 2039470 w 2657256"/>
                          <a:gd name="connsiteY162" fmla="*/ 390117 h 3370881"/>
                          <a:gd name="connsiteX163" fmla="*/ 2115670 w 2657256"/>
                          <a:gd name="connsiteY163" fmla="*/ 390117 h 3370881"/>
                          <a:gd name="connsiteX164" fmla="*/ 2160494 w 2657256"/>
                          <a:gd name="connsiteY164" fmla="*/ 376670 h 3370881"/>
                          <a:gd name="connsiteX165" fmla="*/ 2191870 w 2657256"/>
                          <a:gd name="connsiteY165" fmla="*/ 363223 h 3370881"/>
                          <a:gd name="connsiteX166" fmla="*/ 2205318 w 2657256"/>
                          <a:gd name="connsiteY166" fmla="*/ 358740 h 3370881"/>
                          <a:gd name="connsiteX167" fmla="*/ 2232212 w 2657256"/>
                          <a:gd name="connsiteY167" fmla="*/ 340811 h 3370881"/>
                          <a:gd name="connsiteX168" fmla="*/ 2312894 w 2657256"/>
                          <a:gd name="connsiteY168" fmla="*/ 183929 h 3370881"/>
                          <a:gd name="connsiteX169" fmla="*/ 2339788 w 2657256"/>
                          <a:gd name="connsiteY169" fmla="*/ 151 h 3370881"/>
                          <a:gd name="connsiteX170" fmla="*/ 2357718 w 2657256"/>
                          <a:gd name="connsiteY170" fmla="*/ 215305 h 3370881"/>
                          <a:gd name="connsiteX171" fmla="*/ 2254623 w 2657256"/>
                          <a:gd name="connsiteY171" fmla="*/ 376670 h 3370881"/>
                          <a:gd name="connsiteX172" fmla="*/ 2245659 w 2657256"/>
                          <a:gd name="connsiteY172" fmla="*/ 390117 h 3370881"/>
                          <a:gd name="connsiteX173" fmla="*/ 2254623 w 2657256"/>
                          <a:gd name="connsiteY173" fmla="*/ 403564 h 3370881"/>
                          <a:gd name="connsiteX174" fmla="*/ 2353235 w 2657256"/>
                          <a:gd name="connsiteY174" fmla="*/ 399081 h 3370881"/>
                          <a:gd name="connsiteX175" fmla="*/ 2366682 w 2657256"/>
                          <a:gd name="connsiteY175" fmla="*/ 394599 h 3370881"/>
                          <a:gd name="connsiteX176" fmla="*/ 2389094 w 2657256"/>
                          <a:gd name="connsiteY176" fmla="*/ 390117 h 3370881"/>
                          <a:gd name="connsiteX177" fmla="*/ 2424953 w 2657256"/>
                          <a:gd name="connsiteY177" fmla="*/ 367705 h 3370881"/>
                          <a:gd name="connsiteX178" fmla="*/ 2528047 w 2657256"/>
                          <a:gd name="connsiteY178" fmla="*/ 292700 h 3370881"/>
                          <a:gd name="connsiteX179" fmla="*/ 2541495 w 2657256"/>
                          <a:gd name="connsiteY179" fmla="*/ 62906 h 3370881"/>
                          <a:gd name="connsiteX180" fmla="*/ 2591304 w 2657256"/>
                          <a:gd name="connsiteY180" fmla="*/ 214081 h 3370881"/>
                          <a:gd name="connsiteX181" fmla="*/ 2612315 w 2657256"/>
                          <a:gd name="connsiteY181" fmla="*/ 290907 h 3370881"/>
                          <a:gd name="connsiteX182" fmla="*/ 2650863 w 2657256"/>
                          <a:gd name="connsiteY182" fmla="*/ 344994 h 3370881"/>
                          <a:gd name="connsiteX183" fmla="*/ 2465294 w 2657256"/>
                          <a:gd name="connsiteY183" fmla="*/ 399081 h 3370881"/>
                          <a:gd name="connsiteX184" fmla="*/ 2442882 w 2657256"/>
                          <a:gd name="connsiteY184" fmla="*/ 403564 h 3370881"/>
                          <a:gd name="connsiteX185" fmla="*/ 2398059 w 2657256"/>
                          <a:gd name="connsiteY185" fmla="*/ 417011 h 3370881"/>
                          <a:gd name="connsiteX186" fmla="*/ 2375647 w 2657256"/>
                          <a:gd name="connsiteY186" fmla="*/ 425976 h 3370881"/>
                          <a:gd name="connsiteX187" fmla="*/ 2357718 w 2657256"/>
                          <a:gd name="connsiteY187" fmla="*/ 430458 h 3370881"/>
                          <a:gd name="connsiteX188" fmla="*/ 2344270 w 2657256"/>
                          <a:gd name="connsiteY188" fmla="*/ 461834 h 3370881"/>
                          <a:gd name="connsiteX189" fmla="*/ 2353235 w 2657256"/>
                          <a:gd name="connsiteY189" fmla="*/ 502176 h 3370881"/>
                          <a:gd name="connsiteX190" fmla="*/ 2362200 w 2657256"/>
                          <a:gd name="connsiteY190" fmla="*/ 515623 h 3370881"/>
                          <a:gd name="connsiteX191" fmla="*/ 2344270 w 2657256"/>
                          <a:gd name="connsiteY191" fmla="*/ 587340 h 3370881"/>
                          <a:gd name="connsiteX192" fmla="*/ 2321859 w 2657256"/>
                          <a:gd name="connsiteY192" fmla="*/ 614234 h 3370881"/>
                          <a:gd name="connsiteX193" fmla="*/ 2308412 w 2657256"/>
                          <a:gd name="connsiteY193" fmla="*/ 636646 h 3370881"/>
                          <a:gd name="connsiteX194" fmla="*/ 2281518 w 2657256"/>
                          <a:gd name="connsiteY194" fmla="*/ 641129 h 3370881"/>
                          <a:gd name="connsiteX195" fmla="*/ 2259106 w 2657256"/>
                          <a:gd name="connsiteY195" fmla="*/ 636646 h 3370881"/>
                          <a:gd name="connsiteX196" fmla="*/ 2277035 w 2657256"/>
                          <a:gd name="connsiteY196" fmla="*/ 578376 h 3370881"/>
                          <a:gd name="connsiteX197" fmla="*/ 2290482 w 2657256"/>
                          <a:gd name="connsiteY197" fmla="*/ 542517 h 3370881"/>
                          <a:gd name="connsiteX198" fmla="*/ 2286000 w 2657256"/>
                          <a:gd name="connsiteY198" fmla="*/ 506658 h 3370881"/>
                          <a:gd name="connsiteX199" fmla="*/ 2245659 w 2657256"/>
                          <a:gd name="connsiteY199" fmla="*/ 448387 h 3370881"/>
                          <a:gd name="connsiteX200" fmla="*/ 2200835 w 2657256"/>
                          <a:gd name="connsiteY200" fmla="*/ 430458 h 3370881"/>
                          <a:gd name="connsiteX201" fmla="*/ 2169459 w 2657256"/>
                          <a:gd name="connsiteY201" fmla="*/ 425976 h 3370881"/>
                          <a:gd name="connsiteX202" fmla="*/ 2102223 w 2657256"/>
                          <a:gd name="connsiteY202" fmla="*/ 430458 h 3370881"/>
                          <a:gd name="connsiteX203" fmla="*/ 2084294 w 2657256"/>
                          <a:gd name="connsiteY203" fmla="*/ 439423 h 3370881"/>
                          <a:gd name="connsiteX204" fmla="*/ 2070847 w 2657256"/>
                          <a:gd name="connsiteY204" fmla="*/ 443905 h 3370881"/>
                          <a:gd name="connsiteX205" fmla="*/ 2061882 w 2657256"/>
                          <a:gd name="connsiteY205" fmla="*/ 461834 h 3370881"/>
                          <a:gd name="connsiteX206" fmla="*/ 2034988 w 2657256"/>
                          <a:gd name="connsiteY206" fmla="*/ 475281 h 3370881"/>
                          <a:gd name="connsiteX207" fmla="*/ 1783976 w 2657256"/>
                          <a:gd name="connsiteY207" fmla="*/ 479764 h 3370881"/>
                          <a:gd name="connsiteX208" fmla="*/ 1766047 w 2657256"/>
                          <a:gd name="connsiteY208" fmla="*/ 488729 h 3370881"/>
                          <a:gd name="connsiteX209" fmla="*/ 1703294 w 2657256"/>
                          <a:gd name="connsiteY209" fmla="*/ 506658 h 3370881"/>
                          <a:gd name="connsiteX210" fmla="*/ 1689847 w 2657256"/>
                          <a:gd name="connsiteY210" fmla="*/ 511140 h 3370881"/>
                          <a:gd name="connsiteX211" fmla="*/ 1676400 w 2657256"/>
                          <a:gd name="connsiteY211" fmla="*/ 520105 h 3370881"/>
                          <a:gd name="connsiteX212" fmla="*/ 1649506 w 2657256"/>
                          <a:gd name="connsiteY212" fmla="*/ 529070 h 3370881"/>
                          <a:gd name="connsiteX213" fmla="*/ 1636059 w 2657256"/>
                          <a:gd name="connsiteY213" fmla="*/ 538034 h 3370881"/>
                          <a:gd name="connsiteX214" fmla="*/ 1622612 w 2657256"/>
                          <a:gd name="connsiteY214" fmla="*/ 551481 h 3370881"/>
                          <a:gd name="connsiteX215" fmla="*/ 1609165 w 2657256"/>
                          <a:gd name="connsiteY215" fmla="*/ 555964 h 3370881"/>
                          <a:gd name="connsiteX216" fmla="*/ 1577788 w 2657256"/>
                          <a:gd name="connsiteY216" fmla="*/ 587340 h 3370881"/>
                          <a:gd name="connsiteX217" fmla="*/ 1568823 w 2657256"/>
                          <a:gd name="connsiteY217" fmla="*/ 600787 h 3370881"/>
                          <a:gd name="connsiteX218" fmla="*/ 1555376 w 2657256"/>
                          <a:gd name="connsiteY218" fmla="*/ 614234 h 3370881"/>
                          <a:gd name="connsiteX219" fmla="*/ 1524000 w 2657256"/>
                          <a:gd name="connsiteY219" fmla="*/ 654576 h 3370881"/>
                          <a:gd name="connsiteX220" fmla="*/ 1519518 w 2657256"/>
                          <a:gd name="connsiteY220" fmla="*/ 668023 h 3370881"/>
                          <a:gd name="connsiteX221" fmla="*/ 1528482 w 2657256"/>
                          <a:gd name="connsiteY221" fmla="*/ 708364 h 3370881"/>
                          <a:gd name="connsiteX222" fmla="*/ 1537447 w 2657256"/>
                          <a:gd name="connsiteY222" fmla="*/ 721811 h 3370881"/>
                          <a:gd name="connsiteX223" fmla="*/ 1568823 w 2657256"/>
                          <a:gd name="connsiteY223" fmla="*/ 712846 h 3370881"/>
                          <a:gd name="connsiteX224" fmla="*/ 1600200 w 2657256"/>
                          <a:gd name="connsiteY224" fmla="*/ 712846 h 3370881"/>
                          <a:gd name="connsiteX225" fmla="*/ 1631576 w 2657256"/>
                          <a:gd name="connsiteY225" fmla="*/ 690434 h 3370881"/>
                          <a:gd name="connsiteX226" fmla="*/ 1645023 w 2657256"/>
                          <a:gd name="connsiteY226" fmla="*/ 676987 h 3370881"/>
                          <a:gd name="connsiteX227" fmla="*/ 1685365 w 2657256"/>
                          <a:gd name="connsiteY227" fmla="*/ 645611 h 3370881"/>
                          <a:gd name="connsiteX228" fmla="*/ 1716741 w 2657256"/>
                          <a:gd name="connsiteY228" fmla="*/ 614234 h 3370881"/>
                          <a:gd name="connsiteX229" fmla="*/ 1748118 w 2657256"/>
                          <a:gd name="connsiteY229" fmla="*/ 596305 h 3370881"/>
                          <a:gd name="connsiteX230" fmla="*/ 1761565 w 2657256"/>
                          <a:gd name="connsiteY230" fmla="*/ 591823 h 3370881"/>
                          <a:gd name="connsiteX231" fmla="*/ 1779494 w 2657256"/>
                          <a:gd name="connsiteY231" fmla="*/ 582858 h 3370881"/>
                          <a:gd name="connsiteX232" fmla="*/ 1815353 w 2657256"/>
                          <a:gd name="connsiteY232" fmla="*/ 573893 h 3370881"/>
                          <a:gd name="connsiteX233" fmla="*/ 2030506 w 2657256"/>
                          <a:gd name="connsiteY233" fmla="*/ 578376 h 3370881"/>
                          <a:gd name="connsiteX234" fmla="*/ 2017059 w 2657256"/>
                          <a:gd name="connsiteY234" fmla="*/ 600787 h 3370881"/>
                          <a:gd name="connsiteX235" fmla="*/ 1981200 w 2657256"/>
                          <a:gd name="connsiteY235" fmla="*/ 636646 h 3370881"/>
                          <a:gd name="connsiteX236" fmla="*/ 1967753 w 2657256"/>
                          <a:gd name="connsiteY236" fmla="*/ 650093 h 3370881"/>
                          <a:gd name="connsiteX237" fmla="*/ 1936376 w 2657256"/>
                          <a:gd name="connsiteY237" fmla="*/ 690434 h 3370881"/>
                          <a:gd name="connsiteX238" fmla="*/ 1905000 w 2657256"/>
                          <a:gd name="connsiteY238" fmla="*/ 717329 h 3370881"/>
                          <a:gd name="connsiteX239" fmla="*/ 1860176 w 2657256"/>
                          <a:gd name="connsiteY239" fmla="*/ 735258 h 3370881"/>
                          <a:gd name="connsiteX240" fmla="*/ 1788459 w 2657256"/>
                          <a:gd name="connsiteY240" fmla="*/ 744223 h 3370881"/>
                          <a:gd name="connsiteX241" fmla="*/ 1846729 w 2657256"/>
                          <a:gd name="connsiteY241" fmla="*/ 802493 h 3370881"/>
                          <a:gd name="connsiteX242" fmla="*/ 1913965 w 2657256"/>
                          <a:gd name="connsiteY242" fmla="*/ 829387 h 3370881"/>
                          <a:gd name="connsiteX243" fmla="*/ 1922929 w 2657256"/>
                          <a:gd name="connsiteY243" fmla="*/ 842834 h 3370881"/>
                          <a:gd name="connsiteX244" fmla="*/ 1967753 w 2657256"/>
                          <a:gd name="connsiteY244" fmla="*/ 883176 h 3370881"/>
                          <a:gd name="connsiteX245" fmla="*/ 1981200 w 2657256"/>
                          <a:gd name="connsiteY245" fmla="*/ 896623 h 3370881"/>
                          <a:gd name="connsiteX246" fmla="*/ 1994647 w 2657256"/>
                          <a:gd name="connsiteY246" fmla="*/ 905587 h 3370881"/>
                          <a:gd name="connsiteX247" fmla="*/ 2021541 w 2657256"/>
                          <a:gd name="connsiteY247" fmla="*/ 927999 h 3370881"/>
                          <a:gd name="connsiteX248" fmla="*/ 2030506 w 2657256"/>
                          <a:gd name="connsiteY248" fmla="*/ 941446 h 3370881"/>
                          <a:gd name="connsiteX249" fmla="*/ 2057400 w 2657256"/>
                          <a:gd name="connsiteY249" fmla="*/ 968340 h 3370881"/>
                          <a:gd name="connsiteX250" fmla="*/ 2088776 w 2657256"/>
                          <a:gd name="connsiteY250" fmla="*/ 1013164 h 3370881"/>
                          <a:gd name="connsiteX251" fmla="*/ 2115670 w 2657256"/>
                          <a:gd name="connsiteY251" fmla="*/ 1057987 h 3370881"/>
                          <a:gd name="connsiteX252" fmla="*/ 2120153 w 2657256"/>
                          <a:gd name="connsiteY252" fmla="*/ 1089364 h 3370881"/>
                          <a:gd name="connsiteX253" fmla="*/ 2138082 w 2657256"/>
                          <a:gd name="connsiteY253" fmla="*/ 1143152 h 3370881"/>
                          <a:gd name="connsiteX254" fmla="*/ 2147047 w 2657256"/>
                          <a:gd name="connsiteY254" fmla="*/ 1196940 h 3370881"/>
                          <a:gd name="connsiteX255" fmla="*/ 2151529 w 2657256"/>
                          <a:gd name="connsiteY255" fmla="*/ 1210387 h 3370881"/>
                          <a:gd name="connsiteX256" fmla="*/ 2156012 w 2657256"/>
                          <a:gd name="connsiteY256" fmla="*/ 1228317 h 3370881"/>
                          <a:gd name="connsiteX257" fmla="*/ 2173941 w 2657256"/>
                          <a:gd name="connsiteY257" fmla="*/ 1295552 h 3370881"/>
                          <a:gd name="connsiteX258" fmla="*/ 2182906 w 2657256"/>
                          <a:gd name="connsiteY258" fmla="*/ 1313481 h 3370881"/>
                          <a:gd name="connsiteX259" fmla="*/ 2187388 w 2657256"/>
                          <a:gd name="connsiteY259" fmla="*/ 1331411 h 3370881"/>
                          <a:gd name="connsiteX260" fmla="*/ 2214282 w 2657256"/>
                          <a:gd name="connsiteY260" fmla="*/ 1385199 h 3370881"/>
                          <a:gd name="connsiteX261" fmla="*/ 2218765 w 2657256"/>
                          <a:gd name="connsiteY261" fmla="*/ 1403129 h 3370881"/>
                          <a:gd name="connsiteX262" fmla="*/ 2223247 w 2657256"/>
                          <a:gd name="connsiteY262" fmla="*/ 1430023 h 3370881"/>
                          <a:gd name="connsiteX263" fmla="*/ 2236694 w 2657256"/>
                          <a:gd name="connsiteY263" fmla="*/ 1456917 h 3370881"/>
                          <a:gd name="connsiteX264" fmla="*/ 2241176 w 2657256"/>
                          <a:gd name="connsiteY264" fmla="*/ 1577940 h 3370881"/>
                          <a:gd name="connsiteX265" fmla="*/ 2245659 w 2657256"/>
                          <a:gd name="connsiteY265" fmla="*/ 1595870 h 3370881"/>
                          <a:gd name="connsiteX266" fmla="*/ 2249634 w 2657256"/>
                          <a:gd name="connsiteY266" fmla="*/ 1685855 h 3370881"/>
                          <a:gd name="connsiteX267" fmla="*/ 2227729 w 2657256"/>
                          <a:gd name="connsiteY267" fmla="*/ 1716893 h 3370881"/>
                          <a:gd name="connsiteX268" fmla="*/ 2240500 w 2657256"/>
                          <a:gd name="connsiteY268" fmla="*/ 1674269 h 3370881"/>
                          <a:gd name="connsiteX269" fmla="*/ 2235341 w 2657256"/>
                          <a:gd name="connsiteY269" fmla="*/ 1788611 h 3370881"/>
                          <a:gd name="connsiteX270" fmla="*/ 2230689 w 2657256"/>
                          <a:gd name="connsiteY270" fmla="*/ 1823963 h 3370881"/>
                          <a:gd name="connsiteX271" fmla="*/ 2226207 w 2657256"/>
                          <a:gd name="connsiteY271" fmla="*/ 1824470 h 3370881"/>
                          <a:gd name="connsiteX272" fmla="*/ 2208278 w 2657256"/>
                          <a:gd name="connsiteY272" fmla="*/ 1869293 h 3370881"/>
                          <a:gd name="connsiteX273" fmla="*/ 2195168 w 2657256"/>
                          <a:gd name="connsiteY273" fmla="*/ 1882740 h 3370881"/>
                          <a:gd name="connsiteX274" fmla="*/ 2203458 w 2657256"/>
                          <a:gd name="connsiteY274" fmla="*/ 1918938 h 3370881"/>
                          <a:gd name="connsiteX275" fmla="*/ 2204134 w 2657256"/>
                          <a:gd name="connsiteY275" fmla="*/ 1949806 h 3370881"/>
                          <a:gd name="connsiteX276" fmla="*/ 2226545 w 2657256"/>
                          <a:gd name="connsiteY276" fmla="*/ 1954627 h 3370881"/>
                          <a:gd name="connsiteX277" fmla="*/ 2241176 w 2657256"/>
                          <a:gd name="connsiteY277" fmla="*/ 2012729 h 3370881"/>
                          <a:gd name="connsiteX278" fmla="*/ 2263588 w 2657256"/>
                          <a:gd name="connsiteY278" fmla="*/ 2057552 h 3370881"/>
                          <a:gd name="connsiteX279" fmla="*/ 2286000 w 2657256"/>
                          <a:gd name="connsiteY279" fmla="*/ 2084446 h 3370881"/>
                          <a:gd name="connsiteX280" fmla="*/ 2299447 w 2657256"/>
                          <a:gd name="connsiteY280" fmla="*/ 2124787 h 3370881"/>
                          <a:gd name="connsiteX281" fmla="*/ 2321859 w 2657256"/>
                          <a:gd name="connsiteY281" fmla="*/ 2151681 h 3370881"/>
                          <a:gd name="connsiteX282" fmla="*/ 2344270 w 2657256"/>
                          <a:gd name="connsiteY282" fmla="*/ 2205470 h 3370881"/>
                          <a:gd name="connsiteX283" fmla="*/ 2348753 w 2657256"/>
                          <a:gd name="connsiteY283" fmla="*/ 2223399 h 3370881"/>
                          <a:gd name="connsiteX284" fmla="*/ 2366682 w 2657256"/>
                          <a:gd name="connsiteY284" fmla="*/ 2263740 h 3370881"/>
                          <a:gd name="connsiteX285" fmla="*/ 2375647 w 2657256"/>
                          <a:gd name="connsiteY285" fmla="*/ 2286152 h 3370881"/>
                          <a:gd name="connsiteX286" fmla="*/ 2380129 w 2657256"/>
                          <a:gd name="connsiteY286" fmla="*/ 2308564 h 3370881"/>
                          <a:gd name="connsiteX287" fmla="*/ 2389094 w 2657256"/>
                          <a:gd name="connsiteY287" fmla="*/ 2335458 h 3370881"/>
                          <a:gd name="connsiteX288" fmla="*/ 2393576 w 2657256"/>
                          <a:gd name="connsiteY288" fmla="*/ 2380281 h 3370881"/>
                          <a:gd name="connsiteX289" fmla="*/ 2398059 w 2657256"/>
                          <a:gd name="connsiteY289" fmla="*/ 2393729 h 3370881"/>
                          <a:gd name="connsiteX290" fmla="*/ 2419794 w 2657256"/>
                          <a:gd name="connsiteY290" fmla="*/ 2447517 h 3370881"/>
                          <a:gd name="connsiteX291" fmla="*/ 2427343 w 2657256"/>
                          <a:gd name="connsiteY291" fmla="*/ 2564058 h 3370881"/>
                          <a:gd name="connsiteX292" fmla="*/ 2389094 w 2657256"/>
                          <a:gd name="connsiteY292" fmla="*/ 2837481 h 3370881"/>
                          <a:gd name="connsiteX293" fmla="*/ 2380129 w 2657256"/>
                          <a:gd name="connsiteY293" fmla="*/ 2859893 h 3370881"/>
                          <a:gd name="connsiteX294" fmla="*/ 2357718 w 2657256"/>
                          <a:gd name="connsiteY294" fmla="*/ 2913681 h 3370881"/>
                          <a:gd name="connsiteX295" fmla="*/ 2348753 w 2657256"/>
                          <a:gd name="connsiteY295" fmla="*/ 2936093 h 3370881"/>
                          <a:gd name="connsiteX296" fmla="*/ 2339788 w 2657256"/>
                          <a:gd name="connsiteY296" fmla="*/ 2971952 h 3370881"/>
                          <a:gd name="connsiteX297" fmla="*/ 2326341 w 2657256"/>
                          <a:gd name="connsiteY297" fmla="*/ 2994364 h 3370881"/>
                          <a:gd name="connsiteX298" fmla="*/ 2317376 w 2657256"/>
                          <a:gd name="connsiteY298" fmla="*/ 3025740 h 3370881"/>
                          <a:gd name="connsiteX299" fmla="*/ 2303929 w 2657256"/>
                          <a:gd name="connsiteY299" fmla="*/ 3048152 h 3370881"/>
                          <a:gd name="connsiteX300" fmla="*/ 2290482 w 2657256"/>
                          <a:gd name="connsiteY300" fmla="*/ 3079529 h 3370881"/>
                          <a:gd name="connsiteX301" fmla="*/ 2272553 w 2657256"/>
                          <a:gd name="connsiteY301" fmla="*/ 3084011 h 3370881"/>
                          <a:gd name="connsiteX302" fmla="*/ 2259106 w 2657256"/>
                          <a:gd name="connsiteY302" fmla="*/ 3088493 h 3370881"/>
                          <a:gd name="connsiteX303" fmla="*/ 2241176 w 2657256"/>
                          <a:gd name="connsiteY303" fmla="*/ 3092976 h 3370881"/>
                          <a:gd name="connsiteX304" fmla="*/ 2209800 w 2657256"/>
                          <a:gd name="connsiteY304" fmla="*/ 3101940 h 3370881"/>
                          <a:gd name="connsiteX305" fmla="*/ 2205318 w 2657256"/>
                          <a:gd name="connsiteY305" fmla="*/ 3039187 h 3370881"/>
                          <a:gd name="connsiteX306" fmla="*/ 2218765 w 2657256"/>
                          <a:gd name="connsiteY306" fmla="*/ 3021258 h 3370881"/>
                          <a:gd name="connsiteX307" fmla="*/ 2245659 w 2657256"/>
                          <a:gd name="connsiteY307" fmla="*/ 2971952 h 3370881"/>
                          <a:gd name="connsiteX308" fmla="*/ 2268070 w 2657256"/>
                          <a:gd name="connsiteY308" fmla="*/ 2945058 h 3370881"/>
                          <a:gd name="connsiteX309" fmla="*/ 2298550 w 2657256"/>
                          <a:gd name="connsiteY309" fmla="*/ 2568540 h 3370881"/>
                          <a:gd name="connsiteX310" fmla="*/ 2284986 w 2657256"/>
                          <a:gd name="connsiteY310" fmla="*/ 2532681 h 3370881"/>
                          <a:gd name="connsiteX311" fmla="*/ 2293273 w 2657256"/>
                          <a:gd name="connsiteY311" fmla="*/ 2496653 h 3370881"/>
                          <a:gd name="connsiteX312" fmla="*/ 2278152 w 2657256"/>
                          <a:gd name="connsiteY312" fmla="*/ 2475178 h 3370881"/>
                          <a:gd name="connsiteX313" fmla="*/ 2245659 w 2657256"/>
                          <a:gd name="connsiteY313" fmla="*/ 2389247 h 3370881"/>
                          <a:gd name="connsiteX314" fmla="*/ 2195507 w 2657256"/>
                          <a:gd name="connsiteY314" fmla="*/ 2241328 h 3370881"/>
                          <a:gd name="connsiteX315" fmla="*/ 2083786 w 2657256"/>
                          <a:gd name="connsiteY315" fmla="*/ 2040300 h 3370881"/>
                          <a:gd name="connsiteX316" fmla="*/ 2048773 w 2657256"/>
                          <a:gd name="connsiteY316" fmla="*/ 2017971 h 3370881"/>
                          <a:gd name="connsiteX317" fmla="*/ 2074314 w 2657256"/>
                          <a:gd name="connsiteY317" fmla="*/ 2011967 h 3370881"/>
                          <a:gd name="connsiteX318" fmla="*/ 2034988 w 2657256"/>
                          <a:gd name="connsiteY318" fmla="*/ 2003764 h 3370881"/>
                          <a:gd name="connsiteX319" fmla="*/ 2026023 w 2657256"/>
                          <a:gd name="connsiteY319" fmla="*/ 2026176 h 3370881"/>
                          <a:gd name="connsiteX320" fmla="*/ 2021541 w 2657256"/>
                          <a:gd name="connsiteY320" fmla="*/ 2039623 h 3370881"/>
                          <a:gd name="connsiteX321" fmla="*/ 1999129 w 2657256"/>
                          <a:gd name="connsiteY321" fmla="*/ 2053070 h 3370881"/>
                          <a:gd name="connsiteX322" fmla="*/ 1990165 w 2657256"/>
                          <a:gd name="connsiteY322" fmla="*/ 2070999 h 3370881"/>
                          <a:gd name="connsiteX323" fmla="*/ 1967753 w 2657256"/>
                          <a:gd name="connsiteY323" fmla="*/ 2106858 h 3370881"/>
                          <a:gd name="connsiteX324" fmla="*/ 1981200 w 2657256"/>
                          <a:gd name="connsiteY324" fmla="*/ 2223399 h 3370881"/>
                          <a:gd name="connsiteX325" fmla="*/ 1994647 w 2657256"/>
                          <a:gd name="connsiteY325" fmla="*/ 2254776 h 3370881"/>
                          <a:gd name="connsiteX326" fmla="*/ 2003612 w 2657256"/>
                          <a:gd name="connsiteY326" fmla="*/ 2272705 h 3370881"/>
                          <a:gd name="connsiteX327" fmla="*/ 2026023 w 2657256"/>
                          <a:gd name="connsiteY327" fmla="*/ 2304081 h 3370881"/>
                          <a:gd name="connsiteX328" fmla="*/ 2043953 w 2657256"/>
                          <a:gd name="connsiteY328" fmla="*/ 2348905 h 3370881"/>
                          <a:gd name="connsiteX329" fmla="*/ 2061882 w 2657256"/>
                          <a:gd name="connsiteY329" fmla="*/ 2371317 h 3370881"/>
                          <a:gd name="connsiteX330" fmla="*/ 2088776 w 2657256"/>
                          <a:gd name="connsiteY330" fmla="*/ 2434070 h 3370881"/>
                          <a:gd name="connsiteX331" fmla="*/ 2102223 w 2657256"/>
                          <a:gd name="connsiteY331" fmla="*/ 2465446 h 3370881"/>
                          <a:gd name="connsiteX332" fmla="*/ 2106706 w 2657256"/>
                          <a:gd name="connsiteY332" fmla="*/ 2496823 h 3370881"/>
                          <a:gd name="connsiteX333" fmla="*/ 2124635 w 2657256"/>
                          <a:gd name="connsiteY333" fmla="*/ 2559576 h 3370881"/>
                          <a:gd name="connsiteX334" fmla="*/ 2138082 w 2657256"/>
                          <a:gd name="connsiteY334" fmla="*/ 2649223 h 3370881"/>
                          <a:gd name="connsiteX335" fmla="*/ 2147047 w 2657256"/>
                          <a:gd name="connsiteY335" fmla="*/ 2685081 h 3370881"/>
                          <a:gd name="connsiteX336" fmla="*/ 2151529 w 2657256"/>
                          <a:gd name="connsiteY336" fmla="*/ 2716458 h 3370881"/>
                          <a:gd name="connsiteX337" fmla="*/ 2160494 w 2657256"/>
                          <a:gd name="connsiteY337" fmla="*/ 2770246 h 3370881"/>
                          <a:gd name="connsiteX338" fmla="*/ 2156012 w 2657256"/>
                          <a:gd name="connsiteY338" fmla="*/ 2962987 h 3370881"/>
                          <a:gd name="connsiteX339" fmla="*/ 2138082 w 2657256"/>
                          <a:gd name="connsiteY339" fmla="*/ 3043670 h 3370881"/>
                          <a:gd name="connsiteX340" fmla="*/ 2133600 w 2657256"/>
                          <a:gd name="connsiteY340" fmla="*/ 3061599 h 3370881"/>
                          <a:gd name="connsiteX341" fmla="*/ 2120153 w 2657256"/>
                          <a:gd name="connsiteY341" fmla="*/ 3079529 h 3370881"/>
                          <a:gd name="connsiteX342" fmla="*/ 2111188 w 2657256"/>
                          <a:gd name="connsiteY342" fmla="*/ 3106423 h 3370881"/>
                          <a:gd name="connsiteX343" fmla="*/ 2088776 w 2657256"/>
                          <a:gd name="connsiteY343" fmla="*/ 3137799 h 3370881"/>
                          <a:gd name="connsiteX344" fmla="*/ 2075329 w 2657256"/>
                          <a:gd name="connsiteY344" fmla="*/ 3164693 h 3370881"/>
                          <a:gd name="connsiteX345" fmla="*/ 2061882 w 2657256"/>
                          <a:gd name="connsiteY345" fmla="*/ 3169176 h 3370881"/>
                          <a:gd name="connsiteX346" fmla="*/ 2021541 w 2657256"/>
                          <a:gd name="connsiteY346" fmla="*/ 3164693 h 3370881"/>
                          <a:gd name="connsiteX347" fmla="*/ 2012576 w 2657256"/>
                          <a:gd name="connsiteY347" fmla="*/ 3119870 h 3370881"/>
                          <a:gd name="connsiteX348" fmla="*/ 2048435 w 2657256"/>
                          <a:gd name="connsiteY348" fmla="*/ 3021258 h 3370881"/>
                          <a:gd name="connsiteX349" fmla="*/ 2048435 w 2657256"/>
                          <a:gd name="connsiteY349" fmla="*/ 3021258 h 3370881"/>
                          <a:gd name="connsiteX350" fmla="*/ 2061882 w 2657256"/>
                          <a:gd name="connsiteY350" fmla="*/ 2967470 h 3370881"/>
                          <a:gd name="connsiteX351" fmla="*/ 2070847 w 2657256"/>
                          <a:gd name="connsiteY351" fmla="*/ 2882305 h 3370881"/>
                          <a:gd name="connsiteX352" fmla="*/ 2066365 w 2657256"/>
                          <a:gd name="connsiteY352" fmla="*/ 2725423 h 3370881"/>
                          <a:gd name="connsiteX353" fmla="*/ 2043953 w 2657256"/>
                          <a:gd name="connsiteY353" fmla="*/ 2649223 h 3370881"/>
                          <a:gd name="connsiteX354" fmla="*/ 2030506 w 2657256"/>
                          <a:gd name="connsiteY354" fmla="*/ 2622329 h 3370881"/>
                          <a:gd name="connsiteX355" fmla="*/ 2017059 w 2657256"/>
                          <a:gd name="connsiteY355" fmla="*/ 2581987 h 3370881"/>
                          <a:gd name="connsiteX356" fmla="*/ 1981200 w 2657256"/>
                          <a:gd name="connsiteY356" fmla="*/ 2514752 h 3370881"/>
                          <a:gd name="connsiteX357" fmla="*/ 1972235 w 2657256"/>
                          <a:gd name="connsiteY357" fmla="*/ 2501305 h 3370881"/>
                          <a:gd name="connsiteX358" fmla="*/ 1958788 w 2657256"/>
                          <a:gd name="connsiteY358" fmla="*/ 2478893 h 3370881"/>
                          <a:gd name="connsiteX359" fmla="*/ 1905000 w 2657256"/>
                          <a:gd name="connsiteY359" fmla="*/ 2398211 h 3370881"/>
                          <a:gd name="connsiteX360" fmla="*/ 1882588 w 2657256"/>
                          <a:gd name="connsiteY360" fmla="*/ 2357870 h 3370881"/>
                          <a:gd name="connsiteX361" fmla="*/ 1869141 w 2657256"/>
                          <a:gd name="connsiteY361" fmla="*/ 2339940 h 3370881"/>
                          <a:gd name="connsiteX362" fmla="*/ 1806388 w 2657256"/>
                          <a:gd name="connsiteY362" fmla="*/ 2313046 h 3370881"/>
                          <a:gd name="connsiteX363" fmla="*/ 1779494 w 2657256"/>
                          <a:gd name="connsiteY363" fmla="*/ 2304081 h 3370881"/>
                          <a:gd name="connsiteX364" fmla="*/ 1752600 w 2657256"/>
                          <a:gd name="connsiteY364" fmla="*/ 2299599 h 3370881"/>
                          <a:gd name="connsiteX365" fmla="*/ 1680882 w 2657256"/>
                          <a:gd name="connsiteY365" fmla="*/ 2277187 h 3370881"/>
                          <a:gd name="connsiteX366" fmla="*/ 1719025 w 2657256"/>
                          <a:gd name="connsiteY366" fmla="*/ 2281331 h 3370881"/>
                          <a:gd name="connsiteX367" fmla="*/ 1756997 w 2657256"/>
                          <a:gd name="connsiteY367" fmla="*/ 2289450 h 3370881"/>
                          <a:gd name="connsiteX368" fmla="*/ 1656440 w 2657256"/>
                          <a:gd name="connsiteY368" fmla="*/ 2298583 h 3370881"/>
                          <a:gd name="connsiteX369" fmla="*/ 1537447 w 2657256"/>
                          <a:gd name="connsiteY369" fmla="*/ 2329960 h 3370881"/>
                          <a:gd name="connsiteX370" fmla="*/ 1571993 w 2657256"/>
                          <a:gd name="connsiteY370" fmla="*/ 2317957 h 3370881"/>
                          <a:gd name="connsiteX371" fmla="*/ 1509707 w 2657256"/>
                          <a:gd name="connsiteY371" fmla="*/ 2338926 h 3370881"/>
                          <a:gd name="connsiteX372" fmla="*/ 1500444 w 2657256"/>
                          <a:gd name="connsiteY372" fmla="*/ 2355271 h 3370881"/>
                          <a:gd name="connsiteX373" fmla="*/ 1402678 w 2657256"/>
                          <a:gd name="connsiteY373" fmla="*/ 2339641 h 3370881"/>
                          <a:gd name="connsiteX374" fmla="*/ 1322892 w 2657256"/>
                          <a:gd name="connsiteY374" fmla="*/ 2336952 h 3370881"/>
                          <a:gd name="connsiteX375" fmla="*/ 1199384 w 2657256"/>
                          <a:gd name="connsiteY375" fmla="*/ 2307041 h 3370881"/>
                          <a:gd name="connsiteX376" fmla="*/ 1066800 w 2657256"/>
                          <a:gd name="connsiteY376" fmla="*/ 2272705 h 3370881"/>
                          <a:gd name="connsiteX377" fmla="*/ 1030941 w 2657256"/>
                          <a:gd name="connsiteY377" fmla="*/ 2263740 h 3370881"/>
                          <a:gd name="connsiteX378" fmla="*/ 986118 w 2657256"/>
                          <a:gd name="connsiteY378" fmla="*/ 2241329 h 3370881"/>
                          <a:gd name="connsiteX379" fmla="*/ 968188 w 2657256"/>
                          <a:gd name="connsiteY379" fmla="*/ 2232364 h 3370881"/>
                          <a:gd name="connsiteX380" fmla="*/ 936812 w 2657256"/>
                          <a:gd name="connsiteY380" fmla="*/ 2214434 h 3370881"/>
                          <a:gd name="connsiteX381" fmla="*/ 905435 w 2657256"/>
                          <a:gd name="connsiteY381" fmla="*/ 2196505 h 3370881"/>
                          <a:gd name="connsiteX382" fmla="*/ 869576 w 2657256"/>
                          <a:gd name="connsiteY382" fmla="*/ 2209952 h 3370881"/>
                          <a:gd name="connsiteX383" fmla="*/ 856129 w 2657256"/>
                          <a:gd name="connsiteY383" fmla="*/ 2227881 h 3370881"/>
                          <a:gd name="connsiteX384" fmla="*/ 815788 w 2657256"/>
                          <a:gd name="connsiteY384" fmla="*/ 2268223 h 3370881"/>
                          <a:gd name="connsiteX385" fmla="*/ 788894 w 2657256"/>
                          <a:gd name="connsiteY385" fmla="*/ 2290634 h 3370881"/>
                          <a:gd name="connsiteX386" fmla="*/ 762000 w 2657256"/>
                          <a:gd name="connsiteY386" fmla="*/ 2313046 h 3370881"/>
                          <a:gd name="connsiteX387" fmla="*/ 753035 w 2657256"/>
                          <a:gd name="connsiteY387" fmla="*/ 2326493 h 3370881"/>
                          <a:gd name="connsiteX388" fmla="*/ 735106 w 2657256"/>
                          <a:gd name="connsiteY388" fmla="*/ 2339940 h 3370881"/>
                          <a:gd name="connsiteX389" fmla="*/ 712694 w 2657256"/>
                          <a:gd name="connsiteY389" fmla="*/ 2362352 h 3370881"/>
                          <a:gd name="connsiteX390" fmla="*/ 694765 w 2657256"/>
                          <a:gd name="connsiteY390" fmla="*/ 2375799 h 3370881"/>
                          <a:gd name="connsiteX391" fmla="*/ 681318 w 2657256"/>
                          <a:gd name="connsiteY391" fmla="*/ 2393729 h 3370881"/>
                          <a:gd name="connsiteX392" fmla="*/ 667870 w 2657256"/>
                          <a:gd name="connsiteY392" fmla="*/ 2402693 h 3370881"/>
                          <a:gd name="connsiteX393" fmla="*/ 623047 w 2657256"/>
                          <a:gd name="connsiteY393" fmla="*/ 2443034 h 3370881"/>
                          <a:gd name="connsiteX394" fmla="*/ 600635 w 2657256"/>
                          <a:gd name="connsiteY394" fmla="*/ 2474411 h 3370881"/>
                          <a:gd name="connsiteX395" fmla="*/ 587188 w 2657256"/>
                          <a:gd name="connsiteY395" fmla="*/ 2514752 h 3370881"/>
                          <a:gd name="connsiteX396" fmla="*/ 582706 w 2657256"/>
                          <a:gd name="connsiteY396" fmla="*/ 2546129 h 3370881"/>
                          <a:gd name="connsiteX397" fmla="*/ 596153 w 2657256"/>
                          <a:gd name="connsiteY397" fmla="*/ 2635776 h 3370881"/>
                          <a:gd name="connsiteX398" fmla="*/ 600635 w 2657256"/>
                          <a:gd name="connsiteY398" fmla="*/ 2653705 h 3370881"/>
                          <a:gd name="connsiteX399" fmla="*/ 609600 w 2657256"/>
                          <a:gd name="connsiteY399" fmla="*/ 2671634 h 3370881"/>
                          <a:gd name="connsiteX400" fmla="*/ 614082 w 2657256"/>
                          <a:gd name="connsiteY400" fmla="*/ 2689564 h 3370881"/>
                          <a:gd name="connsiteX401" fmla="*/ 623047 w 2657256"/>
                          <a:gd name="connsiteY401" fmla="*/ 2711976 h 3370881"/>
                          <a:gd name="connsiteX402" fmla="*/ 627529 w 2657256"/>
                          <a:gd name="connsiteY402" fmla="*/ 2734387 h 3370881"/>
                          <a:gd name="connsiteX403" fmla="*/ 640976 w 2657256"/>
                          <a:gd name="connsiteY403" fmla="*/ 2765764 h 3370881"/>
                          <a:gd name="connsiteX404" fmla="*/ 645459 w 2657256"/>
                          <a:gd name="connsiteY404" fmla="*/ 2779211 h 3370881"/>
                          <a:gd name="connsiteX405" fmla="*/ 658906 w 2657256"/>
                          <a:gd name="connsiteY405" fmla="*/ 2801623 h 3370881"/>
                          <a:gd name="connsiteX406" fmla="*/ 676835 w 2657256"/>
                          <a:gd name="connsiteY406" fmla="*/ 2864376 h 3370881"/>
                          <a:gd name="connsiteX407" fmla="*/ 690282 w 2657256"/>
                          <a:gd name="connsiteY407" fmla="*/ 2895752 h 3370881"/>
                          <a:gd name="connsiteX408" fmla="*/ 699247 w 2657256"/>
                          <a:gd name="connsiteY408" fmla="*/ 2940576 h 3370881"/>
                          <a:gd name="connsiteX409" fmla="*/ 703729 w 2657256"/>
                          <a:gd name="connsiteY409" fmla="*/ 2967470 h 3370881"/>
                          <a:gd name="connsiteX410" fmla="*/ 717176 w 2657256"/>
                          <a:gd name="connsiteY410" fmla="*/ 2994364 h 3370881"/>
                          <a:gd name="connsiteX411" fmla="*/ 735106 w 2657256"/>
                          <a:gd name="connsiteY411" fmla="*/ 3052634 h 3370881"/>
                          <a:gd name="connsiteX412" fmla="*/ 739588 w 2657256"/>
                          <a:gd name="connsiteY412" fmla="*/ 3079529 h 3370881"/>
                          <a:gd name="connsiteX413" fmla="*/ 762000 w 2657256"/>
                          <a:gd name="connsiteY413" fmla="*/ 3142281 h 3370881"/>
                          <a:gd name="connsiteX414" fmla="*/ 766482 w 2657256"/>
                          <a:gd name="connsiteY414" fmla="*/ 3231929 h 3370881"/>
                          <a:gd name="connsiteX415" fmla="*/ 770965 w 2657256"/>
                          <a:gd name="connsiteY415" fmla="*/ 3254340 h 3370881"/>
                          <a:gd name="connsiteX416" fmla="*/ 775447 w 2657256"/>
                          <a:gd name="connsiteY416" fmla="*/ 3285717 h 3370881"/>
                          <a:gd name="connsiteX417" fmla="*/ 748553 w 2657256"/>
                          <a:gd name="connsiteY417" fmla="*/ 3335023 h 3370881"/>
                          <a:gd name="connsiteX418" fmla="*/ 721659 w 2657256"/>
                          <a:gd name="connsiteY418" fmla="*/ 3343987 h 3370881"/>
                          <a:gd name="connsiteX419" fmla="*/ 708212 w 2657256"/>
                          <a:gd name="connsiteY419" fmla="*/ 3348470 h 3370881"/>
                          <a:gd name="connsiteX420" fmla="*/ 623047 w 2657256"/>
                          <a:gd name="connsiteY420" fmla="*/ 3330540 h 3370881"/>
                          <a:gd name="connsiteX421" fmla="*/ 609600 w 2657256"/>
                          <a:gd name="connsiteY421" fmla="*/ 3308129 h 3370881"/>
                          <a:gd name="connsiteX422" fmla="*/ 591670 w 2657256"/>
                          <a:gd name="connsiteY422" fmla="*/ 3267787 h 3370881"/>
                          <a:gd name="connsiteX423" fmla="*/ 560294 w 2657256"/>
                          <a:gd name="connsiteY423" fmla="*/ 3209517 h 3370881"/>
                          <a:gd name="connsiteX424" fmla="*/ 551329 w 2657256"/>
                          <a:gd name="connsiteY424" fmla="*/ 3196070 h 3370881"/>
                          <a:gd name="connsiteX425" fmla="*/ 528918 w 2657256"/>
                          <a:gd name="connsiteY425" fmla="*/ 3173658 h 3370881"/>
                          <a:gd name="connsiteX426" fmla="*/ 519953 w 2657256"/>
                          <a:gd name="connsiteY426" fmla="*/ 3128834 h 3370881"/>
                          <a:gd name="connsiteX427" fmla="*/ 524435 w 2657256"/>
                          <a:gd name="connsiteY427" fmla="*/ 3101940 h 3370881"/>
                          <a:gd name="connsiteX428" fmla="*/ 528918 w 2657256"/>
                          <a:gd name="connsiteY428" fmla="*/ 3088493 h 3370881"/>
                          <a:gd name="connsiteX429" fmla="*/ 542365 w 2657256"/>
                          <a:gd name="connsiteY429" fmla="*/ 3052634 h 3370881"/>
                          <a:gd name="connsiteX430" fmla="*/ 484094 w 2657256"/>
                          <a:gd name="connsiteY430" fmla="*/ 2886787 h 3370881"/>
                          <a:gd name="connsiteX431" fmla="*/ 443753 w 2657256"/>
                          <a:gd name="connsiteY431" fmla="*/ 2779211 h 3370881"/>
                          <a:gd name="connsiteX432" fmla="*/ 439270 w 2657256"/>
                          <a:gd name="connsiteY432" fmla="*/ 2752317 h 3370881"/>
                          <a:gd name="connsiteX433" fmla="*/ 430306 w 2657256"/>
                          <a:gd name="connsiteY433" fmla="*/ 2716458 h 3370881"/>
                          <a:gd name="connsiteX434" fmla="*/ 425823 w 2657256"/>
                          <a:gd name="connsiteY434" fmla="*/ 2680599 h 3370881"/>
                          <a:gd name="connsiteX435" fmla="*/ 398929 w 2657256"/>
                          <a:gd name="connsiteY435" fmla="*/ 2599917 h 3370881"/>
                          <a:gd name="connsiteX436" fmla="*/ 385482 w 2657256"/>
                          <a:gd name="connsiteY436" fmla="*/ 2568540 h 3370881"/>
                          <a:gd name="connsiteX437" fmla="*/ 381000 w 2657256"/>
                          <a:gd name="connsiteY437" fmla="*/ 2550611 h 3370881"/>
                          <a:gd name="connsiteX438" fmla="*/ 372035 w 2657256"/>
                          <a:gd name="connsiteY438" fmla="*/ 2483376 h 3370881"/>
                          <a:gd name="connsiteX439" fmla="*/ 367553 w 2657256"/>
                          <a:gd name="connsiteY439" fmla="*/ 2469929 h 3370881"/>
                          <a:gd name="connsiteX440" fmla="*/ 407894 w 2657256"/>
                          <a:gd name="connsiteY440" fmla="*/ 2451999 h 3370881"/>
                          <a:gd name="connsiteX441" fmla="*/ 515470 w 2657256"/>
                          <a:gd name="connsiteY441" fmla="*/ 2407176 h 3370881"/>
                          <a:gd name="connsiteX442" fmla="*/ 578223 w 2657256"/>
                          <a:gd name="connsiteY442" fmla="*/ 2353387 h 3370881"/>
                          <a:gd name="connsiteX443" fmla="*/ 587188 w 2657256"/>
                          <a:gd name="connsiteY443" fmla="*/ 2330976 h 3370881"/>
                          <a:gd name="connsiteX444" fmla="*/ 614082 w 2657256"/>
                          <a:gd name="connsiteY444" fmla="*/ 2254776 h 3370881"/>
                          <a:gd name="connsiteX445" fmla="*/ 649941 w 2657256"/>
                          <a:gd name="connsiteY445" fmla="*/ 2200987 h 3370881"/>
                          <a:gd name="connsiteX446" fmla="*/ 690282 w 2657256"/>
                          <a:gd name="connsiteY446" fmla="*/ 2174093 h 3370881"/>
                          <a:gd name="connsiteX447" fmla="*/ 703729 w 2657256"/>
                          <a:gd name="connsiteY447" fmla="*/ 2165129 h 3370881"/>
                          <a:gd name="connsiteX448" fmla="*/ 739588 w 2657256"/>
                          <a:gd name="connsiteY448" fmla="*/ 2147199 h 3370881"/>
                          <a:gd name="connsiteX449" fmla="*/ 708212 w 2657256"/>
                          <a:gd name="connsiteY449" fmla="*/ 2187540 h 3370881"/>
                          <a:gd name="connsiteX450" fmla="*/ 654423 w 2657256"/>
                          <a:gd name="connsiteY450" fmla="*/ 2241329 h 3370881"/>
                          <a:gd name="connsiteX451" fmla="*/ 636494 w 2657256"/>
                          <a:gd name="connsiteY451" fmla="*/ 2259258 h 3370881"/>
                          <a:gd name="connsiteX452" fmla="*/ 614082 w 2657256"/>
                          <a:gd name="connsiteY452" fmla="*/ 2286152 h 3370881"/>
                          <a:gd name="connsiteX453" fmla="*/ 592179 w 2657256"/>
                          <a:gd name="connsiteY453" fmla="*/ 2282347 h 3370881"/>
                          <a:gd name="connsiteX454" fmla="*/ 555980 w 2657256"/>
                          <a:gd name="connsiteY454" fmla="*/ 2313892 h 3370881"/>
                          <a:gd name="connsiteX455" fmla="*/ 524435 w 2657256"/>
                          <a:gd name="connsiteY455" fmla="*/ 2348905 h 3370881"/>
                          <a:gd name="connsiteX456" fmla="*/ 502023 w 2657256"/>
                          <a:gd name="connsiteY456" fmla="*/ 2362352 h 3370881"/>
                          <a:gd name="connsiteX457" fmla="*/ 461682 w 2657256"/>
                          <a:gd name="connsiteY457" fmla="*/ 2389246 h 3370881"/>
                          <a:gd name="connsiteX458" fmla="*/ 448235 w 2657256"/>
                          <a:gd name="connsiteY458" fmla="*/ 2398211 h 3370881"/>
                          <a:gd name="connsiteX459" fmla="*/ 430306 w 2657256"/>
                          <a:gd name="connsiteY459" fmla="*/ 2407176 h 3370881"/>
                          <a:gd name="connsiteX460" fmla="*/ 412376 w 2657256"/>
                          <a:gd name="connsiteY460" fmla="*/ 2420623 h 3370881"/>
                          <a:gd name="connsiteX461" fmla="*/ 389965 w 2657256"/>
                          <a:gd name="connsiteY461" fmla="*/ 2429587 h 3370881"/>
                          <a:gd name="connsiteX462" fmla="*/ 372035 w 2657256"/>
                          <a:gd name="connsiteY462" fmla="*/ 2443034 h 3370881"/>
                          <a:gd name="connsiteX463" fmla="*/ 318247 w 2657256"/>
                          <a:gd name="connsiteY463" fmla="*/ 2474411 h 3370881"/>
                          <a:gd name="connsiteX464" fmla="*/ 304800 w 2657256"/>
                          <a:gd name="connsiteY464" fmla="*/ 2492340 h 3370881"/>
                          <a:gd name="connsiteX465" fmla="*/ 282388 w 2657256"/>
                          <a:gd name="connsiteY465" fmla="*/ 2519234 h 3370881"/>
                          <a:gd name="connsiteX466" fmla="*/ 295835 w 2657256"/>
                          <a:gd name="connsiteY466" fmla="*/ 2815070 h 3370881"/>
                          <a:gd name="connsiteX467" fmla="*/ 300318 w 2657256"/>
                          <a:gd name="connsiteY467" fmla="*/ 2837481 h 3370881"/>
                          <a:gd name="connsiteX468" fmla="*/ 304800 w 2657256"/>
                          <a:gd name="connsiteY468" fmla="*/ 2868858 h 3370881"/>
                          <a:gd name="connsiteX469" fmla="*/ 309282 w 2657256"/>
                          <a:gd name="connsiteY469" fmla="*/ 2927129 h 3370881"/>
                          <a:gd name="connsiteX470" fmla="*/ 322729 w 2657256"/>
                          <a:gd name="connsiteY470" fmla="*/ 2985399 h 3370881"/>
                          <a:gd name="connsiteX471" fmla="*/ 327212 w 2657256"/>
                          <a:gd name="connsiteY471" fmla="*/ 3012293 h 3370881"/>
                          <a:gd name="connsiteX472" fmla="*/ 331694 w 2657256"/>
                          <a:gd name="connsiteY472" fmla="*/ 3043670 h 3370881"/>
                          <a:gd name="connsiteX473" fmla="*/ 345141 w 2657256"/>
                          <a:gd name="connsiteY473" fmla="*/ 3070564 h 3370881"/>
                          <a:gd name="connsiteX474" fmla="*/ 367553 w 2657256"/>
                          <a:gd name="connsiteY474" fmla="*/ 3124352 h 3370881"/>
                          <a:gd name="connsiteX475" fmla="*/ 381000 w 2657256"/>
                          <a:gd name="connsiteY475" fmla="*/ 3182623 h 3370881"/>
                          <a:gd name="connsiteX476" fmla="*/ 389965 w 2657256"/>
                          <a:gd name="connsiteY476" fmla="*/ 3196070 h 3370881"/>
                          <a:gd name="connsiteX477" fmla="*/ 394447 w 2657256"/>
                          <a:gd name="connsiteY477" fmla="*/ 3213999 h 3370881"/>
                          <a:gd name="connsiteX478" fmla="*/ 412376 w 2657256"/>
                          <a:gd name="connsiteY478" fmla="*/ 3245376 h 3370881"/>
                          <a:gd name="connsiteX479" fmla="*/ 416859 w 2657256"/>
                          <a:gd name="connsiteY479" fmla="*/ 3258823 h 3370881"/>
                          <a:gd name="connsiteX480" fmla="*/ 425823 w 2657256"/>
                          <a:gd name="connsiteY480" fmla="*/ 3272270 h 3370881"/>
                          <a:gd name="connsiteX481" fmla="*/ 439270 w 2657256"/>
                          <a:gd name="connsiteY481" fmla="*/ 3303646 h 3370881"/>
                          <a:gd name="connsiteX482" fmla="*/ 439270 w 2657256"/>
                          <a:gd name="connsiteY482" fmla="*/ 3352952 h 3370881"/>
                          <a:gd name="connsiteX483" fmla="*/ 430306 w 2657256"/>
                          <a:gd name="connsiteY483" fmla="*/ 3366399 h 3370881"/>
                          <a:gd name="connsiteX484" fmla="*/ 412376 w 2657256"/>
                          <a:gd name="connsiteY484" fmla="*/ 3370881 h 3370881"/>
                          <a:gd name="connsiteX485" fmla="*/ 295835 w 2657256"/>
                          <a:gd name="connsiteY485" fmla="*/ 3357434 h 3370881"/>
                          <a:gd name="connsiteX486" fmla="*/ 264459 w 2657256"/>
                          <a:gd name="connsiteY486" fmla="*/ 3276752 h 3370881"/>
                          <a:gd name="connsiteX487" fmla="*/ 259976 w 2657256"/>
                          <a:gd name="connsiteY487" fmla="*/ 3240893 h 3370881"/>
                          <a:gd name="connsiteX488" fmla="*/ 246529 w 2657256"/>
                          <a:gd name="connsiteY488" fmla="*/ 3178140 h 3370881"/>
                          <a:gd name="connsiteX489" fmla="*/ 237565 w 2657256"/>
                          <a:gd name="connsiteY489" fmla="*/ 3084011 h 3370881"/>
                          <a:gd name="connsiteX490" fmla="*/ 228600 w 2657256"/>
                          <a:gd name="connsiteY490" fmla="*/ 3057117 h 3370881"/>
                          <a:gd name="connsiteX491" fmla="*/ 219635 w 2657256"/>
                          <a:gd name="connsiteY491" fmla="*/ 3021258 h 3370881"/>
                          <a:gd name="connsiteX492" fmla="*/ 206188 w 2657256"/>
                          <a:gd name="connsiteY492" fmla="*/ 2980917 h 3370881"/>
                          <a:gd name="connsiteX493" fmla="*/ 201706 w 2657256"/>
                          <a:gd name="connsiteY493" fmla="*/ 2949540 h 3370881"/>
                          <a:gd name="connsiteX494" fmla="*/ 197223 w 2657256"/>
                          <a:gd name="connsiteY494" fmla="*/ 2927129 h 3370881"/>
                          <a:gd name="connsiteX495" fmla="*/ 192741 w 2657256"/>
                          <a:gd name="connsiteY495" fmla="*/ 2891270 h 3370881"/>
                          <a:gd name="connsiteX496" fmla="*/ 188259 w 2657256"/>
                          <a:gd name="connsiteY496" fmla="*/ 2850929 h 3370881"/>
                          <a:gd name="connsiteX497" fmla="*/ 179294 w 2657256"/>
                          <a:gd name="connsiteY497" fmla="*/ 2824034 h 3370881"/>
                          <a:gd name="connsiteX498" fmla="*/ 165847 w 2657256"/>
                          <a:gd name="connsiteY498" fmla="*/ 2774729 h 3370881"/>
                          <a:gd name="connsiteX499" fmla="*/ 161365 w 2657256"/>
                          <a:gd name="connsiteY499" fmla="*/ 2747834 h 3370881"/>
                          <a:gd name="connsiteX500" fmla="*/ 156882 w 2657256"/>
                          <a:gd name="connsiteY500" fmla="*/ 2559576 h 3370881"/>
                          <a:gd name="connsiteX501" fmla="*/ 152400 w 2657256"/>
                          <a:gd name="connsiteY501" fmla="*/ 2519234 h 3370881"/>
                          <a:gd name="connsiteX502" fmla="*/ 118035 w 2657256"/>
                          <a:gd name="connsiteY502" fmla="*/ 2400004 h 3370881"/>
                          <a:gd name="connsiteX503" fmla="*/ 117048 w 2657256"/>
                          <a:gd name="connsiteY503" fmla="*/ 2344423 h 3370881"/>
                          <a:gd name="connsiteX504" fmla="*/ 100106 w 2657256"/>
                          <a:gd name="connsiteY504" fmla="*/ 2330976 h 3370881"/>
                          <a:gd name="connsiteX505" fmla="*/ 138953 w 2657256"/>
                          <a:gd name="connsiteY505" fmla="*/ 2313046 h 3370881"/>
                          <a:gd name="connsiteX506" fmla="*/ 152400 w 2657256"/>
                          <a:gd name="connsiteY506" fmla="*/ 2304081 h 3370881"/>
                          <a:gd name="connsiteX507" fmla="*/ 170329 w 2657256"/>
                          <a:gd name="connsiteY507" fmla="*/ 2259258 h 3370881"/>
                          <a:gd name="connsiteX508" fmla="*/ 188259 w 2657256"/>
                          <a:gd name="connsiteY508" fmla="*/ 2223399 h 3370881"/>
                          <a:gd name="connsiteX509" fmla="*/ 206188 w 2657256"/>
                          <a:gd name="connsiteY509" fmla="*/ 2187540 h 3370881"/>
                          <a:gd name="connsiteX510" fmla="*/ 210670 w 2657256"/>
                          <a:gd name="connsiteY510" fmla="*/ 2174093 h 3370881"/>
                          <a:gd name="connsiteX511" fmla="*/ 219635 w 2657256"/>
                          <a:gd name="connsiteY511" fmla="*/ 2115823 h 3370881"/>
                          <a:gd name="connsiteX512" fmla="*/ 210670 w 2657256"/>
                          <a:gd name="connsiteY512" fmla="*/ 1958940 h 3370881"/>
                          <a:gd name="connsiteX513" fmla="*/ 192741 w 2657256"/>
                          <a:gd name="connsiteY513" fmla="*/ 1923081 h 3370881"/>
                          <a:gd name="connsiteX514" fmla="*/ 179294 w 2657256"/>
                          <a:gd name="connsiteY514" fmla="*/ 1891705 h 3370881"/>
                          <a:gd name="connsiteX515" fmla="*/ 165847 w 2657256"/>
                          <a:gd name="connsiteY515" fmla="*/ 1864811 h 3370881"/>
                          <a:gd name="connsiteX516" fmla="*/ 152400 w 2657256"/>
                          <a:gd name="connsiteY516" fmla="*/ 1833434 h 3370881"/>
                          <a:gd name="connsiteX517" fmla="*/ 143435 w 2657256"/>
                          <a:gd name="connsiteY517" fmla="*/ 1819987 h 3370881"/>
                          <a:gd name="connsiteX518" fmla="*/ 107576 w 2657256"/>
                          <a:gd name="connsiteY518" fmla="*/ 1784129 h 3370881"/>
                          <a:gd name="connsiteX519" fmla="*/ 94129 w 2657256"/>
                          <a:gd name="connsiteY519" fmla="*/ 1779646 h 3370881"/>
                          <a:gd name="connsiteX520" fmla="*/ 71718 w 2657256"/>
                          <a:gd name="connsiteY520" fmla="*/ 1770681 h 3370881"/>
                          <a:gd name="connsiteX521" fmla="*/ 58270 w 2657256"/>
                          <a:gd name="connsiteY521" fmla="*/ 1761717 h 3370881"/>
                          <a:gd name="connsiteX522" fmla="*/ 26894 w 2657256"/>
                          <a:gd name="connsiteY522" fmla="*/ 1730340 h 3370881"/>
                          <a:gd name="connsiteX523" fmla="*/ 0 w 2657256"/>
                          <a:gd name="connsiteY523" fmla="*/ 1707929 h 3370881"/>
                          <a:gd name="connsiteX0" fmla="*/ 0 w 2657256"/>
                          <a:gd name="connsiteY0" fmla="*/ 1707929 h 3370881"/>
                          <a:gd name="connsiteX1" fmla="*/ 22412 w 2657256"/>
                          <a:gd name="connsiteY1" fmla="*/ 1698964 h 3370881"/>
                          <a:gd name="connsiteX2" fmla="*/ 31376 w 2657256"/>
                          <a:gd name="connsiteY2" fmla="*/ 1681034 h 3370881"/>
                          <a:gd name="connsiteX3" fmla="*/ 44823 w 2657256"/>
                          <a:gd name="connsiteY3" fmla="*/ 1672070 h 3370881"/>
                          <a:gd name="connsiteX4" fmla="*/ 58270 w 2657256"/>
                          <a:gd name="connsiteY4" fmla="*/ 1654140 h 3370881"/>
                          <a:gd name="connsiteX5" fmla="*/ 76200 w 2657256"/>
                          <a:gd name="connsiteY5" fmla="*/ 1645176 h 3370881"/>
                          <a:gd name="connsiteX6" fmla="*/ 98612 w 2657256"/>
                          <a:gd name="connsiteY6" fmla="*/ 1636211 h 3370881"/>
                          <a:gd name="connsiteX7" fmla="*/ 125506 w 2657256"/>
                          <a:gd name="connsiteY7" fmla="*/ 1627246 h 3370881"/>
                          <a:gd name="connsiteX8" fmla="*/ 152400 w 2657256"/>
                          <a:gd name="connsiteY8" fmla="*/ 1609317 h 3370881"/>
                          <a:gd name="connsiteX9" fmla="*/ 170329 w 2657256"/>
                          <a:gd name="connsiteY9" fmla="*/ 1600352 h 3370881"/>
                          <a:gd name="connsiteX10" fmla="*/ 188259 w 2657256"/>
                          <a:gd name="connsiteY10" fmla="*/ 1582423 h 3370881"/>
                          <a:gd name="connsiteX11" fmla="*/ 228600 w 2657256"/>
                          <a:gd name="connsiteY11" fmla="*/ 1564493 h 3370881"/>
                          <a:gd name="connsiteX12" fmla="*/ 255494 w 2657256"/>
                          <a:gd name="connsiteY12" fmla="*/ 1546564 h 3370881"/>
                          <a:gd name="connsiteX13" fmla="*/ 300318 w 2657256"/>
                          <a:gd name="connsiteY13" fmla="*/ 1524152 h 3370881"/>
                          <a:gd name="connsiteX14" fmla="*/ 313765 w 2657256"/>
                          <a:gd name="connsiteY14" fmla="*/ 1515187 h 3370881"/>
                          <a:gd name="connsiteX15" fmla="*/ 340659 w 2657256"/>
                          <a:gd name="connsiteY15" fmla="*/ 1510705 h 3370881"/>
                          <a:gd name="connsiteX16" fmla="*/ 363070 w 2657256"/>
                          <a:gd name="connsiteY16" fmla="*/ 1506223 h 3370881"/>
                          <a:gd name="connsiteX17" fmla="*/ 389965 w 2657256"/>
                          <a:gd name="connsiteY17" fmla="*/ 1501740 h 3370881"/>
                          <a:gd name="connsiteX18" fmla="*/ 425823 w 2657256"/>
                          <a:gd name="connsiteY18" fmla="*/ 1497258 h 3370881"/>
                          <a:gd name="connsiteX19" fmla="*/ 470647 w 2657256"/>
                          <a:gd name="connsiteY19" fmla="*/ 1488293 h 3370881"/>
                          <a:gd name="connsiteX20" fmla="*/ 515470 w 2657256"/>
                          <a:gd name="connsiteY20" fmla="*/ 1479329 h 3370881"/>
                          <a:gd name="connsiteX21" fmla="*/ 528918 w 2657256"/>
                          <a:gd name="connsiteY21" fmla="*/ 1470364 h 3370881"/>
                          <a:gd name="connsiteX22" fmla="*/ 600635 w 2657256"/>
                          <a:gd name="connsiteY22" fmla="*/ 1456917 h 3370881"/>
                          <a:gd name="connsiteX23" fmla="*/ 690282 w 2657256"/>
                          <a:gd name="connsiteY23" fmla="*/ 1447952 h 3370881"/>
                          <a:gd name="connsiteX24" fmla="*/ 793376 w 2657256"/>
                          <a:gd name="connsiteY24" fmla="*/ 1452434 h 3370881"/>
                          <a:gd name="connsiteX25" fmla="*/ 874059 w 2657256"/>
                          <a:gd name="connsiteY25" fmla="*/ 1465881 h 3370881"/>
                          <a:gd name="connsiteX26" fmla="*/ 914400 w 2657256"/>
                          <a:gd name="connsiteY26" fmla="*/ 1470364 h 3370881"/>
                          <a:gd name="connsiteX27" fmla="*/ 1030941 w 2657256"/>
                          <a:gd name="connsiteY27" fmla="*/ 1483811 h 3370881"/>
                          <a:gd name="connsiteX28" fmla="*/ 1151965 w 2657256"/>
                          <a:gd name="connsiteY28" fmla="*/ 1492776 h 3370881"/>
                          <a:gd name="connsiteX29" fmla="*/ 1281953 w 2657256"/>
                          <a:gd name="connsiteY29" fmla="*/ 1501740 h 3370881"/>
                          <a:gd name="connsiteX30" fmla="*/ 1465729 w 2657256"/>
                          <a:gd name="connsiteY30" fmla="*/ 1497258 h 3370881"/>
                          <a:gd name="connsiteX31" fmla="*/ 1510553 w 2657256"/>
                          <a:gd name="connsiteY31" fmla="*/ 1492776 h 3370881"/>
                          <a:gd name="connsiteX32" fmla="*/ 1582270 w 2657256"/>
                          <a:gd name="connsiteY32" fmla="*/ 1461399 h 3370881"/>
                          <a:gd name="connsiteX33" fmla="*/ 1604682 w 2657256"/>
                          <a:gd name="connsiteY33" fmla="*/ 1456917 h 3370881"/>
                          <a:gd name="connsiteX34" fmla="*/ 1622612 w 2657256"/>
                          <a:gd name="connsiteY34" fmla="*/ 1447952 h 3370881"/>
                          <a:gd name="connsiteX35" fmla="*/ 1645023 w 2657256"/>
                          <a:gd name="connsiteY35" fmla="*/ 1438987 h 3370881"/>
                          <a:gd name="connsiteX36" fmla="*/ 1662953 w 2657256"/>
                          <a:gd name="connsiteY36" fmla="*/ 1425540 h 3370881"/>
                          <a:gd name="connsiteX37" fmla="*/ 1698812 w 2657256"/>
                          <a:gd name="connsiteY37" fmla="*/ 1407611 h 3370881"/>
                          <a:gd name="connsiteX38" fmla="*/ 1739153 w 2657256"/>
                          <a:gd name="connsiteY38" fmla="*/ 1380717 h 3370881"/>
                          <a:gd name="connsiteX39" fmla="*/ 1752600 w 2657256"/>
                          <a:gd name="connsiteY39" fmla="*/ 1367270 h 3370881"/>
                          <a:gd name="connsiteX40" fmla="*/ 1775012 w 2657256"/>
                          <a:gd name="connsiteY40" fmla="*/ 1353823 h 3370881"/>
                          <a:gd name="connsiteX41" fmla="*/ 1797423 w 2657256"/>
                          <a:gd name="connsiteY41" fmla="*/ 1335893 h 3370881"/>
                          <a:gd name="connsiteX42" fmla="*/ 1810870 w 2657256"/>
                          <a:gd name="connsiteY42" fmla="*/ 1304517 h 3370881"/>
                          <a:gd name="connsiteX43" fmla="*/ 1815353 w 2657256"/>
                          <a:gd name="connsiteY43" fmla="*/ 1291070 h 3370881"/>
                          <a:gd name="connsiteX44" fmla="*/ 1801906 w 2657256"/>
                          <a:gd name="connsiteY44" fmla="*/ 1138670 h 3370881"/>
                          <a:gd name="connsiteX45" fmla="*/ 1792941 w 2657256"/>
                          <a:gd name="connsiteY45" fmla="*/ 1125223 h 3370881"/>
                          <a:gd name="connsiteX46" fmla="*/ 1757082 w 2657256"/>
                          <a:gd name="connsiteY46" fmla="*/ 1093846 h 3370881"/>
                          <a:gd name="connsiteX47" fmla="*/ 1730188 w 2657256"/>
                          <a:gd name="connsiteY47" fmla="*/ 1066952 h 3370881"/>
                          <a:gd name="connsiteX48" fmla="*/ 1703294 w 2657256"/>
                          <a:gd name="connsiteY48" fmla="*/ 1049023 h 3370881"/>
                          <a:gd name="connsiteX49" fmla="*/ 1622612 w 2657256"/>
                          <a:gd name="connsiteY49" fmla="*/ 1053505 h 3370881"/>
                          <a:gd name="connsiteX50" fmla="*/ 1595718 w 2657256"/>
                          <a:gd name="connsiteY50" fmla="*/ 1062470 h 3370881"/>
                          <a:gd name="connsiteX51" fmla="*/ 1573306 w 2657256"/>
                          <a:gd name="connsiteY51" fmla="*/ 1066952 h 3370881"/>
                          <a:gd name="connsiteX52" fmla="*/ 1453385 w 2657256"/>
                          <a:gd name="connsiteY52" fmla="*/ 1082761 h 3370881"/>
                          <a:gd name="connsiteX53" fmla="*/ 1326776 w 2657256"/>
                          <a:gd name="connsiteY53" fmla="*/ 1062470 h 3370881"/>
                          <a:gd name="connsiteX54" fmla="*/ 1308847 w 2657256"/>
                          <a:gd name="connsiteY54" fmla="*/ 1057987 h 3370881"/>
                          <a:gd name="connsiteX55" fmla="*/ 1277470 w 2657256"/>
                          <a:gd name="connsiteY55" fmla="*/ 1053505 h 3370881"/>
                          <a:gd name="connsiteX56" fmla="*/ 1259541 w 2657256"/>
                          <a:gd name="connsiteY56" fmla="*/ 1049023 h 3370881"/>
                          <a:gd name="connsiteX57" fmla="*/ 1232647 w 2657256"/>
                          <a:gd name="connsiteY57" fmla="*/ 1044540 h 3370881"/>
                          <a:gd name="connsiteX58" fmla="*/ 1053353 w 2657256"/>
                          <a:gd name="connsiteY58" fmla="*/ 1049023 h 3370881"/>
                          <a:gd name="connsiteX59" fmla="*/ 1035423 w 2657256"/>
                          <a:gd name="connsiteY59" fmla="*/ 1053505 h 3370881"/>
                          <a:gd name="connsiteX60" fmla="*/ 1008529 w 2657256"/>
                          <a:gd name="connsiteY60" fmla="*/ 1057987 h 3370881"/>
                          <a:gd name="connsiteX61" fmla="*/ 995082 w 2657256"/>
                          <a:gd name="connsiteY61" fmla="*/ 1062470 h 3370881"/>
                          <a:gd name="connsiteX62" fmla="*/ 945776 w 2657256"/>
                          <a:gd name="connsiteY62" fmla="*/ 1031093 h 3370881"/>
                          <a:gd name="connsiteX63" fmla="*/ 941294 w 2657256"/>
                          <a:gd name="connsiteY63" fmla="*/ 1017646 h 3370881"/>
                          <a:gd name="connsiteX64" fmla="*/ 932329 w 2657256"/>
                          <a:gd name="connsiteY64" fmla="*/ 919034 h 3370881"/>
                          <a:gd name="connsiteX65" fmla="*/ 914400 w 2657256"/>
                          <a:gd name="connsiteY65" fmla="*/ 901105 h 3370881"/>
                          <a:gd name="connsiteX66" fmla="*/ 918882 w 2657256"/>
                          <a:gd name="connsiteY66" fmla="*/ 869729 h 3370881"/>
                          <a:gd name="connsiteX67" fmla="*/ 941294 w 2657256"/>
                          <a:gd name="connsiteY67" fmla="*/ 865246 h 3370881"/>
                          <a:gd name="connsiteX68" fmla="*/ 959223 w 2657256"/>
                          <a:gd name="connsiteY68" fmla="*/ 851799 h 3370881"/>
                          <a:gd name="connsiteX69" fmla="*/ 990600 w 2657256"/>
                          <a:gd name="connsiteY69" fmla="*/ 847317 h 3370881"/>
                          <a:gd name="connsiteX70" fmla="*/ 1129553 w 2657256"/>
                          <a:gd name="connsiteY70" fmla="*/ 838352 h 3370881"/>
                          <a:gd name="connsiteX71" fmla="*/ 1147482 w 2657256"/>
                          <a:gd name="connsiteY71" fmla="*/ 829387 h 3370881"/>
                          <a:gd name="connsiteX72" fmla="*/ 1178859 w 2657256"/>
                          <a:gd name="connsiteY72" fmla="*/ 806976 h 3370881"/>
                          <a:gd name="connsiteX73" fmla="*/ 1192306 w 2657256"/>
                          <a:gd name="connsiteY73" fmla="*/ 793529 h 3370881"/>
                          <a:gd name="connsiteX74" fmla="*/ 1214718 w 2657256"/>
                          <a:gd name="connsiteY74" fmla="*/ 784564 h 3370881"/>
                          <a:gd name="connsiteX75" fmla="*/ 1241612 w 2657256"/>
                          <a:gd name="connsiteY75" fmla="*/ 771117 h 3370881"/>
                          <a:gd name="connsiteX76" fmla="*/ 1277470 w 2657256"/>
                          <a:gd name="connsiteY76" fmla="*/ 753187 h 3370881"/>
                          <a:gd name="connsiteX77" fmla="*/ 1295400 w 2657256"/>
                          <a:gd name="connsiteY77" fmla="*/ 730776 h 3370881"/>
                          <a:gd name="connsiteX78" fmla="*/ 1317812 w 2657256"/>
                          <a:gd name="connsiteY78" fmla="*/ 708364 h 3370881"/>
                          <a:gd name="connsiteX79" fmla="*/ 1353670 w 2657256"/>
                          <a:gd name="connsiteY79" fmla="*/ 663540 h 3370881"/>
                          <a:gd name="connsiteX80" fmla="*/ 1371600 w 2657256"/>
                          <a:gd name="connsiteY80" fmla="*/ 636646 h 3370881"/>
                          <a:gd name="connsiteX81" fmla="*/ 1380565 w 2657256"/>
                          <a:gd name="connsiteY81" fmla="*/ 596305 h 3370881"/>
                          <a:gd name="connsiteX82" fmla="*/ 1385047 w 2657256"/>
                          <a:gd name="connsiteY82" fmla="*/ 582858 h 3370881"/>
                          <a:gd name="connsiteX83" fmla="*/ 1380565 w 2657256"/>
                          <a:gd name="connsiteY83" fmla="*/ 533552 h 3370881"/>
                          <a:gd name="connsiteX84" fmla="*/ 1367118 w 2657256"/>
                          <a:gd name="connsiteY84" fmla="*/ 524587 h 3370881"/>
                          <a:gd name="connsiteX85" fmla="*/ 1349188 w 2657256"/>
                          <a:gd name="connsiteY85" fmla="*/ 520105 h 3370881"/>
                          <a:gd name="connsiteX86" fmla="*/ 1326776 w 2657256"/>
                          <a:gd name="connsiteY86" fmla="*/ 511140 h 3370881"/>
                          <a:gd name="connsiteX87" fmla="*/ 1281953 w 2657256"/>
                          <a:gd name="connsiteY87" fmla="*/ 515623 h 3370881"/>
                          <a:gd name="connsiteX88" fmla="*/ 1250576 w 2657256"/>
                          <a:gd name="connsiteY88" fmla="*/ 529070 h 3370881"/>
                          <a:gd name="connsiteX89" fmla="*/ 1210235 w 2657256"/>
                          <a:gd name="connsiteY89" fmla="*/ 542517 h 3370881"/>
                          <a:gd name="connsiteX90" fmla="*/ 1183341 w 2657256"/>
                          <a:gd name="connsiteY90" fmla="*/ 555964 h 3370881"/>
                          <a:gd name="connsiteX91" fmla="*/ 1160929 w 2657256"/>
                          <a:gd name="connsiteY91" fmla="*/ 569411 h 3370881"/>
                          <a:gd name="connsiteX92" fmla="*/ 1134035 w 2657256"/>
                          <a:gd name="connsiteY92" fmla="*/ 578376 h 3370881"/>
                          <a:gd name="connsiteX93" fmla="*/ 1111623 w 2657256"/>
                          <a:gd name="connsiteY93" fmla="*/ 587340 h 3370881"/>
                          <a:gd name="connsiteX94" fmla="*/ 1084729 w 2657256"/>
                          <a:gd name="connsiteY94" fmla="*/ 596305 h 3370881"/>
                          <a:gd name="connsiteX95" fmla="*/ 986118 w 2657256"/>
                          <a:gd name="connsiteY95" fmla="*/ 591823 h 3370881"/>
                          <a:gd name="connsiteX96" fmla="*/ 927847 w 2657256"/>
                          <a:gd name="connsiteY96" fmla="*/ 578376 h 3370881"/>
                          <a:gd name="connsiteX97" fmla="*/ 896470 w 2657256"/>
                          <a:gd name="connsiteY97" fmla="*/ 555964 h 3370881"/>
                          <a:gd name="connsiteX98" fmla="*/ 883023 w 2657256"/>
                          <a:gd name="connsiteY98" fmla="*/ 546999 h 3370881"/>
                          <a:gd name="connsiteX99" fmla="*/ 865094 w 2657256"/>
                          <a:gd name="connsiteY99" fmla="*/ 497693 h 3370881"/>
                          <a:gd name="connsiteX100" fmla="*/ 869576 w 2657256"/>
                          <a:gd name="connsiteY100" fmla="*/ 403564 h 3370881"/>
                          <a:gd name="connsiteX101" fmla="*/ 874059 w 2657256"/>
                          <a:gd name="connsiteY101" fmla="*/ 385634 h 3370881"/>
                          <a:gd name="connsiteX102" fmla="*/ 883023 w 2657256"/>
                          <a:gd name="connsiteY102" fmla="*/ 372187 h 3370881"/>
                          <a:gd name="connsiteX103" fmla="*/ 909918 w 2657256"/>
                          <a:gd name="connsiteY103" fmla="*/ 363223 h 3370881"/>
                          <a:gd name="connsiteX104" fmla="*/ 914400 w 2657256"/>
                          <a:gd name="connsiteY104" fmla="*/ 385634 h 3370881"/>
                          <a:gd name="connsiteX105" fmla="*/ 909918 w 2657256"/>
                          <a:gd name="connsiteY105" fmla="*/ 408046 h 3370881"/>
                          <a:gd name="connsiteX106" fmla="*/ 900953 w 2657256"/>
                          <a:gd name="connsiteY106" fmla="*/ 466317 h 3370881"/>
                          <a:gd name="connsiteX107" fmla="*/ 905435 w 2657256"/>
                          <a:gd name="connsiteY107" fmla="*/ 515623 h 3370881"/>
                          <a:gd name="connsiteX108" fmla="*/ 932329 w 2657256"/>
                          <a:gd name="connsiteY108" fmla="*/ 551481 h 3370881"/>
                          <a:gd name="connsiteX109" fmla="*/ 954741 w 2657256"/>
                          <a:gd name="connsiteY109" fmla="*/ 560446 h 3370881"/>
                          <a:gd name="connsiteX110" fmla="*/ 972670 w 2657256"/>
                          <a:gd name="connsiteY110" fmla="*/ 569411 h 3370881"/>
                          <a:gd name="connsiteX111" fmla="*/ 1066800 w 2657256"/>
                          <a:gd name="connsiteY111" fmla="*/ 564929 h 3370881"/>
                          <a:gd name="connsiteX112" fmla="*/ 1111623 w 2657256"/>
                          <a:gd name="connsiteY112" fmla="*/ 551481 h 3370881"/>
                          <a:gd name="connsiteX113" fmla="*/ 1129553 w 2657256"/>
                          <a:gd name="connsiteY113" fmla="*/ 538034 h 3370881"/>
                          <a:gd name="connsiteX114" fmla="*/ 1156447 w 2657256"/>
                          <a:gd name="connsiteY114" fmla="*/ 511140 h 3370881"/>
                          <a:gd name="connsiteX115" fmla="*/ 1160929 w 2657256"/>
                          <a:gd name="connsiteY115" fmla="*/ 493211 h 3370881"/>
                          <a:gd name="connsiteX116" fmla="*/ 1178859 w 2657256"/>
                          <a:gd name="connsiteY116" fmla="*/ 331846 h 3370881"/>
                          <a:gd name="connsiteX117" fmla="*/ 1215315 w 2657256"/>
                          <a:gd name="connsiteY117" fmla="*/ 270289 h 3370881"/>
                          <a:gd name="connsiteX118" fmla="*/ 1214718 w 2657256"/>
                          <a:gd name="connsiteY118" fmla="*/ 367705 h 3370881"/>
                          <a:gd name="connsiteX119" fmla="*/ 1201270 w 2657256"/>
                          <a:gd name="connsiteY119" fmla="*/ 412529 h 3370881"/>
                          <a:gd name="connsiteX120" fmla="*/ 1210235 w 2657256"/>
                          <a:gd name="connsiteY120" fmla="*/ 461834 h 3370881"/>
                          <a:gd name="connsiteX121" fmla="*/ 1214718 w 2657256"/>
                          <a:gd name="connsiteY121" fmla="*/ 475281 h 3370881"/>
                          <a:gd name="connsiteX122" fmla="*/ 1228165 w 2657256"/>
                          <a:gd name="connsiteY122" fmla="*/ 484246 h 3370881"/>
                          <a:gd name="connsiteX123" fmla="*/ 1250576 w 2657256"/>
                          <a:gd name="connsiteY123" fmla="*/ 502176 h 3370881"/>
                          <a:gd name="connsiteX124" fmla="*/ 1317812 w 2657256"/>
                          <a:gd name="connsiteY124" fmla="*/ 497693 h 3370881"/>
                          <a:gd name="connsiteX125" fmla="*/ 1353670 w 2657256"/>
                          <a:gd name="connsiteY125" fmla="*/ 488729 h 3370881"/>
                          <a:gd name="connsiteX126" fmla="*/ 1506070 w 2657256"/>
                          <a:gd name="connsiteY126" fmla="*/ 457352 h 3370881"/>
                          <a:gd name="connsiteX127" fmla="*/ 1550894 w 2657256"/>
                          <a:gd name="connsiteY127" fmla="*/ 430458 h 3370881"/>
                          <a:gd name="connsiteX128" fmla="*/ 1564341 w 2657256"/>
                          <a:gd name="connsiteY128" fmla="*/ 417011 h 3370881"/>
                          <a:gd name="connsiteX129" fmla="*/ 1586753 w 2657256"/>
                          <a:gd name="connsiteY129" fmla="*/ 399081 h 3370881"/>
                          <a:gd name="connsiteX130" fmla="*/ 1595718 w 2657256"/>
                          <a:gd name="connsiteY130" fmla="*/ 381152 h 3370881"/>
                          <a:gd name="connsiteX131" fmla="*/ 1600200 w 2657256"/>
                          <a:gd name="connsiteY131" fmla="*/ 363223 h 3370881"/>
                          <a:gd name="connsiteX132" fmla="*/ 1609165 w 2657256"/>
                          <a:gd name="connsiteY132" fmla="*/ 313917 h 3370881"/>
                          <a:gd name="connsiteX133" fmla="*/ 1537447 w 2657256"/>
                          <a:gd name="connsiteY133" fmla="*/ 188411 h 3370881"/>
                          <a:gd name="connsiteX134" fmla="*/ 1613647 w 2657256"/>
                          <a:gd name="connsiteY134" fmla="*/ 399081 h 3370881"/>
                          <a:gd name="connsiteX135" fmla="*/ 1627094 w 2657256"/>
                          <a:gd name="connsiteY135" fmla="*/ 417011 h 3370881"/>
                          <a:gd name="connsiteX136" fmla="*/ 1658470 w 2657256"/>
                          <a:gd name="connsiteY136" fmla="*/ 412529 h 3370881"/>
                          <a:gd name="connsiteX137" fmla="*/ 1685365 w 2657256"/>
                          <a:gd name="connsiteY137" fmla="*/ 390117 h 3370881"/>
                          <a:gd name="connsiteX138" fmla="*/ 1694329 w 2657256"/>
                          <a:gd name="connsiteY138" fmla="*/ 376670 h 3370881"/>
                          <a:gd name="connsiteX139" fmla="*/ 1734670 w 2657256"/>
                          <a:gd name="connsiteY139" fmla="*/ 354258 h 3370881"/>
                          <a:gd name="connsiteX140" fmla="*/ 1743635 w 2657256"/>
                          <a:gd name="connsiteY140" fmla="*/ 340811 h 3370881"/>
                          <a:gd name="connsiteX141" fmla="*/ 1757082 w 2657256"/>
                          <a:gd name="connsiteY141" fmla="*/ 336329 h 3370881"/>
                          <a:gd name="connsiteX142" fmla="*/ 1808984 w 2657256"/>
                          <a:gd name="connsiteY142" fmla="*/ 249641 h 3370881"/>
                          <a:gd name="connsiteX143" fmla="*/ 1899621 w 2657256"/>
                          <a:gd name="connsiteY143" fmla="*/ 211719 h 3370881"/>
                          <a:gd name="connsiteX144" fmla="*/ 1808984 w 2657256"/>
                          <a:gd name="connsiteY144" fmla="*/ 178521 h 3370881"/>
                          <a:gd name="connsiteX145" fmla="*/ 1772023 w 2657256"/>
                          <a:gd name="connsiteY145" fmla="*/ 77249 h 3370881"/>
                          <a:gd name="connsiteX146" fmla="*/ 1900425 w 2657256"/>
                          <a:gd name="connsiteY146" fmla="*/ 214081 h 3370881"/>
                          <a:gd name="connsiteX147" fmla="*/ 1874221 w 2657256"/>
                          <a:gd name="connsiteY147" fmla="*/ 318698 h 3370881"/>
                          <a:gd name="connsiteX148" fmla="*/ 1788459 w 2657256"/>
                          <a:gd name="connsiteY148" fmla="*/ 367705 h 3370881"/>
                          <a:gd name="connsiteX149" fmla="*/ 1761565 w 2657256"/>
                          <a:gd name="connsiteY149" fmla="*/ 390117 h 3370881"/>
                          <a:gd name="connsiteX150" fmla="*/ 1783976 w 2657256"/>
                          <a:gd name="connsiteY150" fmla="*/ 399081 h 3370881"/>
                          <a:gd name="connsiteX151" fmla="*/ 1878106 w 2657256"/>
                          <a:gd name="connsiteY151" fmla="*/ 390117 h 3370881"/>
                          <a:gd name="connsiteX152" fmla="*/ 1891553 w 2657256"/>
                          <a:gd name="connsiteY152" fmla="*/ 381152 h 3370881"/>
                          <a:gd name="connsiteX153" fmla="*/ 1918447 w 2657256"/>
                          <a:gd name="connsiteY153" fmla="*/ 372187 h 3370881"/>
                          <a:gd name="connsiteX154" fmla="*/ 1940859 w 2657256"/>
                          <a:gd name="connsiteY154" fmla="*/ 358740 h 3370881"/>
                          <a:gd name="connsiteX155" fmla="*/ 1954306 w 2657256"/>
                          <a:gd name="connsiteY155" fmla="*/ 354258 h 3370881"/>
                          <a:gd name="connsiteX156" fmla="*/ 2083304 w 2657256"/>
                          <a:gd name="connsiteY156" fmla="*/ 290281 h 3370881"/>
                          <a:gd name="connsiteX157" fmla="*/ 2166172 w 2657256"/>
                          <a:gd name="connsiteY157" fmla="*/ 215604 h 3370881"/>
                          <a:gd name="connsiteX158" fmla="*/ 2069054 w 2657256"/>
                          <a:gd name="connsiteY158" fmla="*/ 40493 h 3370881"/>
                          <a:gd name="connsiteX159" fmla="*/ 2078225 w 2657256"/>
                          <a:gd name="connsiteY159" fmla="*/ 188681 h 3370881"/>
                          <a:gd name="connsiteX160" fmla="*/ 1999129 w 2657256"/>
                          <a:gd name="connsiteY160" fmla="*/ 358740 h 3370881"/>
                          <a:gd name="connsiteX161" fmla="*/ 1994647 w 2657256"/>
                          <a:gd name="connsiteY161" fmla="*/ 372187 h 3370881"/>
                          <a:gd name="connsiteX162" fmla="*/ 2039470 w 2657256"/>
                          <a:gd name="connsiteY162" fmla="*/ 390117 h 3370881"/>
                          <a:gd name="connsiteX163" fmla="*/ 2115670 w 2657256"/>
                          <a:gd name="connsiteY163" fmla="*/ 390117 h 3370881"/>
                          <a:gd name="connsiteX164" fmla="*/ 2160494 w 2657256"/>
                          <a:gd name="connsiteY164" fmla="*/ 376670 h 3370881"/>
                          <a:gd name="connsiteX165" fmla="*/ 2191870 w 2657256"/>
                          <a:gd name="connsiteY165" fmla="*/ 363223 h 3370881"/>
                          <a:gd name="connsiteX166" fmla="*/ 2205318 w 2657256"/>
                          <a:gd name="connsiteY166" fmla="*/ 358740 h 3370881"/>
                          <a:gd name="connsiteX167" fmla="*/ 2232212 w 2657256"/>
                          <a:gd name="connsiteY167" fmla="*/ 340811 h 3370881"/>
                          <a:gd name="connsiteX168" fmla="*/ 2312894 w 2657256"/>
                          <a:gd name="connsiteY168" fmla="*/ 183929 h 3370881"/>
                          <a:gd name="connsiteX169" fmla="*/ 2339788 w 2657256"/>
                          <a:gd name="connsiteY169" fmla="*/ 151 h 3370881"/>
                          <a:gd name="connsiteX170" fmla="*/ 2357718 w 2657256"/>
                          <a:gd name="connsiteY170" fmla="*/ 215305 h 3370881"/>
                          <a:gd name="connsiteX171" fmla="*/ 2254623 w 2657256"/>
                          <a:gd name="connsiteY171" fmla="*/ 376670 h 3370881"/>
                          <a:gd name="connsiteX172" fmla="*/ 2245659 w 2657256"/>
                          <a:gd name="connsiteY172" fmla="*/ 390117 h 3370881"/>
                          <a:gd name="connsiteX173" fmla="*/ 2254623 w 2657256"/>
                          <a:gd name="connsiteY173" fmla="*/ 403564 h 3370881"/>
                          <a:gd name="connsiteX174" fmla="*/ 2353235 w 2657256"/>
                          <a:gd name="connsiteY174" fmla="*/ 399081 h 3370881"/>
                          <a:gd name="connsiteX175" fmla="*/ 2366682 w 2657256"/>
                          <a:gd name="connsiteY175" fmla="*/ 394599 h 3370881"/>
                          <a:gd name="connsiteX176" fmla="*/ 2389094 w 2657256"/>
                          <a:gd name="connsiteY176" fmla="*/ 390117 h 3370881"/>
                          <a:gd name="connsiteX177" fmla="*/ 2424953 w 2657256"/>
                          <a:gd name="connsiteY177" fmla="*/ 367705 h 3370881"/>
                          <a:gd name="connsiteX178" fmla="*/ 2528047 w 2657256"/>
                          <a:gd name="connsiteY178" fmla="*/ 292700 h 3370881"/>
                          <a:gd name="connsiteX179" fmla="*/ 2541495 w 2657256"/>
                          <a:gd name="connsiteY179" fmla="*/ 62906 h 3370881"/>
                          <a:gd name="connsiteX180" fmla="*/ 2591304 w 2657256"/>
                          <a:gd name="connsiteY180" fmla="*/ 214081 h 3370881"/>
                          <a:gd name="connsiteX181" fmla="*/ 2612315 w 2657256"/>
                          <a:gd name="connsiteY181" fmla="*/ 290907 h 3370881"/>
                          <a:gd name="connsiteX182" fmla="*/ 2650863 w 2657256"/>
                          <a:gd name="connsiteY182" fmla="*/ 344994 h 3370881"/>
                          <a:gd name="connsiteX183" fmla="*/ 2465294 w 2657256"/>
                          <a:gd name="connsiteY183" fmla="*/ 399081 h 3370881"/>
                          <a:gd name="connsiteX184" fmla="*/ 2442882 w 2657256"/>
                          <a:gd name="connsiteY184" fmla="*/ 403564 h 3370881"/>
                          <a:gd name="connsiteX185" fmla="*/ 2398059 w 2657256"/>
                          <a:gd name="connsiteY185" fmla="*/ 417011 h 3370881"/>
                          <a:gd name="connsiteX186" fmla="*/ 2375647 w 2657256"/>
                          <a:gd name="connsiteY186" fmla="*/ 425976 h 3370881"/>
                          <a:gd name="connsiteX187" fmla="*/ 2357718 w 2657256"/>
                          <a:gd name="connsiteY187" fmla="*/ 430458 h 3370881"/>
                          <a:gd name="connsiteX188" fmla="*/ 2344270 w 2657256"/>
                          <a:gd name="connsiteY188" fmla="*/ 461834 h 3370881"/>
                          <a:gd name="connsiteX189" fmla="*/ 2353235 w 2657256"/>
                          <a:gd name="connsiteY189" fmla="*/ 502176 h 3370881"/>
                          <a:gd name="connsiteX190" fmla="*/ 2362200 w 2657256"/>
                          <a:gd name="connsiteY190" fmla="*/ 515623 h 3370881"/>
                          <a:gd name="connsiteX191" fmla="*/ 2344270 w 2657256"/>
                          <a:gd name="connsiteY191" fmla="*/ 587340 h 3370881"/>
                          <a:gd name="connsiteX192" fmla="*/ 2321859 w 2657256"/>
                          <a:gd name="connsiteY192" fmla="*/ 614234 h 3370881"/>
                          <a:gd name="connsiteX193" fmla="*/ 2308412 w 2657256"/>
                          <a:gd name="connsiteY193" fmla="*/ 636646 h 3370881"/>
                          <a:gd name="connsiteX194" fmla="*/ 2281518 w 2657256"/>
                          <a:gd name="connsiteY194" fmla="*/ 641129 h 3370881"/>
                          <a:gd name="connsiteX195" fmla="*/ 2259106 w 2657256"/>
                          <a:gd name="connsiteY195" fmla="*/ 636646 h 3370881"/>
                          <a:gd name="connsiteX196" fmla="*/ 2277035 w 2657256"/>
                          <a:gd name="connsiteY196" fmla="*/ 578376 h 3370881"/>
                          <a:gd name="connsiteX197" fmla="*/ 2290482 w 2657256"/>
                          <a:gd name="connsiteY197" fmla="*/ 542517 h 3370881"/>
                          <a:gd name="connsiteX198" fmla="*/ 2286000 w 2657256"/>
                          <a:gd name="connsiteY198" fmla="*/ 506658 h 3370881"/>
                          <a:gd name="connsiteX199" fmla="*/ 2245659 w 2657256"/>
                          <a:gd name="connsiteY199" fmla="*/ 448387 h 3370881"/>
                          <a:gd name="connsiteX200" fmla="*/ 2200835 w 2657256"/>
                          <a:gd name="connsiteY200" fmla="*/ 430458 h 3370881"/>
                          <a:gd name="connsiteX201" fmla="*/ 2169459 w 2657256"/>
                          <a:gd name="connsiteY201" fmla="*/ 425976 h 3370881"/>
                          <a:gd name="connsiteX202" fmla="*/ 2102223 w 2657256"/>
                          <a:gd name="connsiteY202" fmla="*/ 430458 h 3370881"/>
                          <a:gd name="connsiteX203" fmla="*/ 2084294 w 2657256"/>
                          <a:gd name="connsiteY203" fmla="*/ 439423 h 3370881"/>
                          <a:gd name="connsiteX204" fmla="*/ 2070847 w 2657256"/>
                          <a:gd name="connsiteY204" fmla="*/ 443905 h 3370881"/>
                          <a:gd name="connsiteX205" fmla="*/ 2061882 w 2657256"/>
                          <a:gd name="connsiteY205" fmla="*/ 461834 h 3370881"/>
                          <a:gd name="connsiteX206" fmla="*/ 2034988 w 2657256"/>
                          <a:gd name="connsiteY206" fmla="*/ 475281 h 3370881"/>
                          <a:gd name="connsiteX207" fmla="*/ 1783976 w 2657256"/>
                          <a:gd name="connsiteY207" fmla="*/ 479764 h 3370881"/>
                          <a:gd name="connsiteX208" fmla="*/ 1766047 w 2657256"/>
                          <a:gd name="connsiteY208" fmla="*/ 488729 h 3370881"/>
                          <a:gd name="connsiteX209" fmla="*/ 1703294 w 2657256"/>
                          <a:gd name="connsiteY209" fmla="*/ 506658 h 3370881"/>
                          <a:gd name="connsiteX210" fmla="*/ 1689847 w 2657256"/>
                          <a:gd name="connsiteY210" fmla="*/ 511140 h 3370881"/>
                          <a:gd name="connsiteX211" fmla="*/ 1676400 w 2657256"/>
                          <a:gd name="connsiteY211" fmla="*/ 520105 h 3370881"/>
                          <a:gd name="connsiteX212" fmla="*/ 1649506 w 2657256"/>
                          <a:gd name="connsiteY212" fmla="*/ 529070 h 3370881"/>
                          <a:gd name="connsiteX213" fmla="*/ 1636059 w 2657256"/>
                          <a:gd name="connsiteY213" fmla="*/ 538034 h 3370881"/>
                          <a:gd name="connsiteX214" fmla="*/ 1622612 w 2657256"/>
                          <a:gd name="connsiteY214" fmla="*/ 551481 h 3370881"/>
                          <a:gd name="connsiteX215" fmla="*/ 1609165 w 2657256"/>
                          <a:gd name="connsiteY215" fmla="*/ 555964 h 3370881"/>
                          <a:gd name="connsiteX216" fmla="*/ 1577788 w 2657256"/>
                          <a:gd name="connsiteY216" fmla="*/ 587340 h 3370881"/>
                          <a:gd name="connsiteX217" fmla="*/ 1568823 w 2657256"/>
                          <a:gd name="connsiteY217" fmla="*/ 600787 h 3370881"/>
                          <a:gd name="connsiteX218" fmla="*/ 1555376 w 2657256"/>
                          <a:gd name="connsiteY218" fmla="*/ 614234 h 3370881"/>
                          <a:gd name="connsiteX219" fmla="*/ 1524000 w 2657256"/>
                          <a:gd name="connsiteY219" fmla="*/ 654576 h 3370881"/>
                          <a:gd name="connsiteX220" fmla="*/ 1519518 w 2657256"/>
                          <a:gd name="connsiteY220" fmla="*/ 668023 h 3370881"/>
                          <a:gd name="connsiteX221" fmla="*/ 1528482 w 2657256"/>
                          <a:gd name="connsiteY221" fmla="*/ 708364 h 3370881"/>
                          <a:gd name="connsiteX222" fmla="*/ 1537447 w 2657256"/>
                          <a:gd name="connsiteY222" fmla="*/ 721811 h 3370881"/>
                          <a:gd name="connsiteX223" fmla="*/ 1568823 w 2657256"/>
                          <a:gd name="connsiteY223" fmla="*/ 712846 h 3370881"/>
                          <a:gd name="connsiteX224" fmla="*/ 1600200 w 2657256"/>
                          <a:gd name="connsiteY224" fmla="*/ 712846 h 3370881"/>
                          <a:gd name="connsiteX225" fmla="*/ 1631576 w 2657256"/>
                          <a:gd name="connsiteY225" fmla="*/ 690434 h 3370881"/>
                          <a:gd name="connsiteX226" fmla="*/ 1645023 w 2657256"/>
                          <a:gd name="connsiteY226" fmla="*/ 676987 h 3370881"/>
                          <a:gd name="connsiteX227" fmla="*/ 1685365 w 2657256"/>
                          <a:gd name="connsiteY227" fmla="*/ 645611 h 3370881"/>
                          <a:gd name="connsiteX228" fmla="*/ 1716741 w 2657256"/>
                          <a:gd name="connsiteY228" fmla="*/ 614234 h 3370881"/>
                          <a:gd name="connsiteX229" fmla="*/ 1748118 w 2657256"/>
                          <a:gd name="connsiteY229" fmla="*/ 596305 h 3370881"/>
                          <a:gd name="connsiteX230" fmla="*/ 1761565 w 2657256"/>
                          <a:gd name="connsiteY230" fmla="*/ 591823 h 3370881"/>
                          <a:gd name="connsiteX231" fmla="*/ 1779494 w 2657256"/>
                          <a:gd name="connsiteY231" fmla="*/ 582858 h 3370881"/>
                          <a:gd name="connsiteX232" fmla="*/ 1815353 w 2657256"/>
                          <a:gd name="connsiteY232" fmla="*/ 573893 h 3370881"/>
                          <a:gd name="connsiteX233" fmla="*/ 2030506 w 2657256"/>
                          <a:gd name="connsiteY233" fmla="*/ 578376 h 3370881"/>
                          <a:gd name="connsiteX234" fmla="*/ 2017059 w 2657256"/>
                          <a:gd name="connsiteY234" fmla="*/ 600787 h 3370881"/>
                          <a:gd name="connsiteX235" fmla="*/ 1981200 w 2657256"/>
                          <a:gd name="connsiteY235" fmla="*/ 636646 h 3370881"/>
                          <a:gd name="connsiteX236" fmla="*/ 1967753 w 2657256"/>
                          <a:gd name="connsiteY236" fmla="*/ 650093 h 3370881"/>
                          <a:gd name="connsiteX237" fmla="*/ 1936376 w 2657256"/>
                          <a:gd name="connsiteY237" fmla="*/ 690434 h 3370881"/>
                          <a:gd name="connsiteX238" fmla="*/ 1905000 w 2657256"/>
                          <a:gd name="connsiteY238" fmla="*/ 717329 h 3370881"/>
                          <a:gd name="connsiteX239" fmla="*/ 1860176 w 2657256"/>
                          <a:gd name="connsiteY239" fmla="*/ 735258 h 3370881"/>
                          <a:gd name="connsiteX240" fmla="*/ 1788459 w 2657256"/>
                          <a:gd name="connsiteY240" fmla="*/ 744223 h 3370881"/>
                          <a:gd name="connsiteX241" fmla="*/ 1846729 w 2657256"/>
                          <a:gd name="connsiteY241" fmla="*/ 802493 h 3370881"/>
                          <a:gd name="connsiteX242" fmla="*/ 1913965 w 2657256"/>
                          <a:gd name="connsiteY242" fmla="*/ 829387 h 3370881"/>
                          <a:gd name="connsiteX243" fmla="*/ 1922929 w 2657256"/>
                          <a:gd name="connsiteY243" fmla="*/ 842834 h 3370881"/>
                          <a:gd name="connsiteX244" fmla="*/ 1967753 w 2657256"/>
                          <a:gd name="connsiteY244" fmla="*/ 883176 h 3370881"/>
                          <a:gd name="connsiteX245" fmla="*/ 1981200 w 2657256"/>
                          <a:gd name="connsiteY245" fmla="*/ 896623 h 3370881"/>
                          <a:gd name="connsiteX246" fmla="*/ 1994647 w 2657256"/>
                          <a:gd name="connsiteY246" fmla="*/ 905587 h 3370881"/>
                          <a:gd name="connsiteX247" fmla="*/ 2021541 w 2657256"/>
                          <a:gd name="connsiteY247" fmla="*/ 927999 h 3370881"/>
                          <a:gd name="connsiteX248" fmla="*/ 2030506 w 2657256"/>
                          <a:gd name="connsiteY248" fmla="*/ 941446 h 3370881"/>
                          <a:gd name="connsiteX249" fmla="*/ 2057400 w 2657256"/>
                          <a:gd name="connsiteY249" fmla="*/ 968340 h 3370881"/>
                          <a:gd name="connsiteX250" fmla="*/ 2088776 w 2657256"/>
                          <a:gd name="connsiteY250" fmla="*/ 1013164 h 3370881"/>
                          <a:gd name="connsiteX251" fmla="*/ 2115670 w 2657256"/>
                          <a:gd name="connsiteY251" fmla="*/ 1057987 h 3370881"/>
                          <a:gd name="connsiteX252" fmla="*/ 2120153 w 2657256"/>
                          <a:gd name="connsiteY252" fmla="*/ 1089364 h 3370881"/>
                          <a:gd name="connsiteX253" fmla="*/ 2138082 w 2657256"/>
                          <a:gd name="connsiteY253" fmla="*/ 1143152 h 3370881"/>
                          <a:gd name="connsiteX254" fmla="*/ 2147047 w 2657256"/>
                          <a:gd name="connsiteY254" fmla="*/ 1196940 h 3370881"/>
                          <a:gd name="connsiteX255" fmla="*/ 2151529 w 2657256"/>
                          <a:gd name="connsiteY255" fmla="*/ 1210387 h 3370881"/>
                          <a:gd name="connsiteX256" fmla="*/ 2156012 w 2657256"/>
                          <a:gd name="connsiteY256" fmla="*/ 1228317 h 3370881"/>
                          <a:gd name="connsiteX257" fmla="*/ 2173941 w 2657256"/>
                          <a:gd name="connsiteY257" fmla="*/ 1295552 h 3370881"/>
                          <a:gd name="connsiteX258" fmla="*/ 2182906 w 2657256"/>
                          <a:gd name="connsiteY258" fmla="*/ 1313481 h 3370881"/>
                          <a:gd name="connsiteX259" fmla="*/ 2187388 w 2657256"/>
                          <a:gd name="connsiteY259" fmla="*/ 1331411 h 3370881"/>
                          <a:gd name="connsiteX260" fmla="*/ 2214282 w 2657256"/>
                          <a:gd name="connsiteY260" fmla="*/ 1385199 h 3370881"/>
                          <a:gd name="connsiteX261" fmla="*/ 2218765 w 2657256"/>
                          <a:gd name="connsiteY261" fmla="*/ 1403129 h 3370881"/>
                          <a:gd name="connsiteX262" fmla="*/ 2223247 w 2657256"/>
                          <a:gd name="connsiteY262" fmla="*/ 1430023 h 3370881"/>
                          <a:gd name="connsiteX263" fmla="*/ 2236694 w 2657256"/>
                          <a:gd name="connsiteY263" fmla="*/ 1456917 h 3370881"/>
                          <a:gd name="connsiteX264" fmla="*/ 2249794 w 2657256"/>
                          <a:gd name="connsiteY264" fmla="*/ 1524624 h 3370881"/>
                          <a:gd name="connsiteX265" fmla="*/ 2241176 w 2657256"/>
                          <a:gd name="connsiteY265" fmla="*/ 1577940 h 3370881"/>
                          <a:gd name="connsiteX266" fmla="*/ 2245659 w 2657256"/>
                          <a:gd name="connsiteY266" fmla="*/ 1595870 h 3370881"/>
                          <a:gd name="connsiteX267" fmla="*/ 2249634 w 2657256"/>
                          <a:gd name="connsiteY267" fmla="*/ 1685855 h 3370881"/>
                          <a:gd name="connsiteX268" fmla="*/ 2227729 w 2657256"/>
                          <a:gd name="connsiteY268" fmla="*/ 1716893 h 3370881"/>
                          <a:gd name="connsiteX269" fmla="*/ 2240500 w 2657256"/>
                          <a:gd name="connsiteY269" fmla="*/ 1674269 h 3370881"/>
                          <a:gd name="connsiteX270" fmla="*/ 2235341 w 2657256"/>
                          <a:gd name="connsiteY270" fmla="*/ 1788611 h 3370881"/>
                          <a:gd name="connsiteX271" fmla="*/ 2230689 w 2657256"/>
                          <a:gd name="connsiteY271" fmla="*/ 1823963 h 3370881"/>
                          <a:gd name="connsiteX272" fmla="*/ 2226207 w 2657256"/>
                          <a:gd name="connsiteY272" fmla="*/ 1824470 h 3370881"/>
                          <a:gd name="connsiteX273" fmla="*/ 2208278 w 2657256"/>
                          <a:gd name="connsiteY273" fmla="*/ 1869293 h 3370881"/>
                          <a:gd name="connsiteX274" fmla="*/ 2195168 w 2657256"/>
                          <a:gd name="connsiteY274" fmla="*/ 1882740 h 3370881"/>
                          <a:gd name="connsiteX275" fmla="*/ 2203458 w 2657256"/>
                          <a:gd name="connsiteY275" fmla="*/ 1918938 h 3370881"/>
                          <a:gd name="connsiteX276" fmla="*/ 2204134 w 2657256"/>
                          <a:gd name="connsiteY276" fmla="*/ 1949806 h 3370881"/>
                          <a:gd name="connsiteX277" fmla="*/ 2226545 w 2657256"/>
                          <a:gd name="connsiteY277" fmla="*/ 1954627 h 3370881"/>
                          <a:gd name="connsiteX278" fmla="*/ 2241176 w 2657256"/>
                          <a:gd name="connsiteY278" fmla="*/ 2012729 h 3370881"/>
                          <a:gd name="connsiteX279" fmla="*/ 2263588 w 2657256"/>
                          <a:gd name="connsiteY279" fmla="*/ 2057552 h 3370881"/>
                          <a:gd name="connsiteX280" fmla="*/ 2286000 w 2657256"/>
                          <a:gd name="connsiteY280" fmla="*/ 2084446 h 3370881"/>
                          <a:gd name="connsiteX281" fmla="*/ 2299447 w 2657256"/>
                          <a:gd name="connsiteY281" fmla="*/ 2124787 h 3370881"/>
                          <a:gd name="connsiteX282" fmla="*/ 2321859 w 2657256"/>
                          <a:gd name="connsiteY282" fmla="*/ 2151681 h 3370881"/>
                          <a:gd name="connsiteX283" fmla="*/ 2344270 w 2657256"/>
                          <a:gd name="connsiteY283" fmla="*/ 2205470 h 3370881"/>
                          <a:gd name="connsiteX284" fmla="*/ 2348753 w 2657256"/>
                          <a:gd name="connsiteY284" fmla="*/ 2223399 h 3370881"/>
                          <a:gd name="connsiteX285" fmla="*/ 2366682 w 2657256"/>
                          <a:gd name="connsiteY285" fmla="*/ 2263740 h 3370881"/>
                          <a:gd name="connsiteX286" fmla="*/ 2375647 w 2657256"/>
                          <a:gd name="connsiteY286" fmla="*/ 2286152 h 3370881"/>
                          <a:gd name="connsiteX287" fmla="*/ 2380129 w 2657256"/>
                          <a:gd name="connsiteY287" fmla="*/ 2308564 h 3370881"/>
                          <a:gd name="connsiteX288" fmla="*/ 2389094 w 2657256"/>
                          <a:gd name="connsiteY288" fmla="*/ 2335458 h 3370881"/>
                          <a:gd name="connsiteX289" fmla="*/ 2393576 w 2657256"/>
                          <a:gd name="connsiteY289" fmla="*/ 2380281 h 3370881"/>
                          <a:gd name="connsiteX290" fmla="*/ 2398059 w 2657256"/>
                          <a:gd name="connsiteY290" fmla="*/ 2393729 h 3370881"/>
                          <a:gd name="connsiteX291" fmla="*/ 2419794 w 2657256"/>
                          <a:gd name="connsiteY291" fmla="*/ 2447517 h 3370881"/>
                          <a:gd name="connsiteX292" fmla="*/ 2427343 w 2657256"/>
                          <a:gd name="connsiteY292" fmla="*/ 2564058 h 3370881"/>
                          <a:gd name="connsiteX293" fmla="*/ 2389094 w 2657256"/>
                          <a:gd name="connsiteY293" fmla="*/ 2837481 h 3370881"/>
                          <a:gd name="connsiteX294" fmla="*/ 2380129 w 2657256"/>
                          <a:gd name="connsiteY294" fmla="*/ 2859893 h 3370881"/>
                          <a:gd name="connsiteX295" fmla="*/ 2357718 w 2657256"/>
                          <a:gd name="connsiteY295" fmla="*/ 2913681 h 3370881"/>
                          <a:gd name="connsiteX296" fmla="*/ 2348753 w 2657256"/>
                          <a:gd name="connsiteY296" fmla="*/ 2936093 h 3370881"/>
                          <a:gd name="connsiteX297" fmla="*/ 2339788 w 2657256"/>
                          <a:gd name="connsiteY297" fmla="*/ 2971952 h 3370881"/>
                          <a:gd name="connsiteX298" fmla="*/ 2326341 w 2657256"/>
                          <a:gd name="connsiteY298" fmla="*/ 2994364 h 3370881"/>
                          <a:gd name="connsiteX299" fmla="*/ 2317376 w 2657256"/>
                          <a:gd name="connsiteY299" fmla="*/ 3025740 h 3370881"/>
                          <a:gd name="connsiteX300" fmla="*/ 2303929 w 2657256"/>
                          <a:gd name="connsiteY300" fmla="*/ 3048152 h 3370881"/>
                          <a:gd name="connsiteX301" fmla="*/ 2290482 w 2657256"/>
                          <a:gd name="connsiteY301" fmla="*/ 3079529 h 3370881"/>
                          <a:gd name="connsiteX302" fmla="*/ 2272553 w 2657256"/>
                          <a:gd name="connsiteY302" fmla="*/ 3084011 h 3370881"/>
                          <a:gd name="connsiteX303" fmla="*/ 2259106 w 2657256"/>
                          <a:gd name="connsiteY303" fmla="*/ 3088493 h 3370881"/>
                          <a:gd name="connsiteX304" fmla="*/ 2241176 w 2657256"/>
                          <a:gd name="connsiteY304" fmla="*/ 3092976 h 3370881"/>
                          <a:gd name="connsiteX305" fmla="*/ 2209800 w 2657256"/>
                          <a:gd name="connsiteY305" fmla="*/ 3101940 h 3370881"/>
                          <a:gd name="connsiteX306" fmla="*/ 2205318 w 2657256"/>
                          <a:gd name="connsiteY306" fmla="*/ 3039187 h 3370881"/>
                          <a:gd name="connsiteX307" fmla="*/ 2218765 w 2657256"/>
                          <a:gd name="connsiteY307" fmla="*/ 3021258 h 3370881"/>
                          <a:gd name="connsiteX308" fmla="*/ 2245659 w 2657256"/>
                          <a:gd name="connsiteY308" fmla="*/ 2971952 h 3370881"/>
                          <a:gd name="connsiteX309" fmla="*/ 2268070 w 2657256"/>
                          <a:gd name="connsiteY309" fmla="*/ 2945058 h 3370881"/>
                          <a:gd name="connsiteX310" fmla="*/ 2298550 w 2657256"/>
                          <a:gd name="connsiteY310" fmla="*/ 2568540 h 3370881"/>
                          <a:gd name="connsiteX311" fmla="*/ 2284986 w 2657256"/>
                          <a:gd name="connsiteY311" fmla="*/ 2532681 h 3370881"/>
                          <a:gd name="connsiteX312" fmla="*/ 2293273 w 2657256"/>
                          <a:gd name="connsiteY312" fmla="*/ 2496653 h 3370881"/>
                          <a:gd name="connsiteX313" fmla="*/ 2278152 w 2657256"/>
                          <a:gd name="connsiteY313" fmla="*/ 2475178 h 3370881"/>
                          <a:gd name="connsiteX314" fmla="*/ 2245659 w 2657256"/>
                          <a:gd name="connsiteY314" fmla="*/ 2389247 h 3370881"/>
                          <a:gd name="connsiteX315" fmla="*/ 2195507 w 2657256"/>
                          <a:gd name="connsiteY315" fmla="*/ 2241328 h 3370881"/>
                          <a:gd name="connsiteX316" fmla="*/ 2083786 w 2657256"/>
                          <a:gd name="connsiteY316" fmla="*/ 2040300 h 3370881"/>
                          <a:gd name="connsiteX317" fmla="*/ 2048773 w 2657256"/>
                          <a:gd name="connsiteY317" fmla="*/ 2017971 h 3370881"/>
                          <a:gd name="connsiteX318" fmla="*/ 2074314 w 2657256"/>
                          <a:gd name="connsiteY318" fmla="*/ 2011967 h 3370881"/>
                          <a:gd name="connsiteX319" fmla="*/ 2034988 w 2657256"/>
                          <a:gd name="connsiteY319" fmla="*/ 2003764 h 3370881"/>
                          <a:gd name="connsiteX320" fmla="*/ 2026023 w 2657256"/>
                          <a:gd name="connsiteY320" fmla="*/ 2026176 h 3370881"/>
                          <a:gd name="connsiteX321" fmla="*/ 2021541 w 2657256"/>
                          <a:gd name="connsiteY321" fmla="*/ 2039623 h 3370881"/>
                          <a:gd name="connsiteX322" fmla="*/ 1999129 w 2657256"/>
                          <a:gd name="connsiteY322" fmla="*/ 2053070 h 3370881"/>
                          <a:gd name="connsiteX323" fmla="*/ 1990165 w 2657256"/>
                          <a:gd name="connsiteY323" fmla="*/ 2070999 h 3370881"/>
                          <a:gd name="connsiteX324" fmla="*/ 1967753 w 2657256"/>
                          <a:gd name="connsiteY324" fmla="*/ 2106858 h 3370881"/>
                          <a:gd name="connsiteX325" fmla="*/ 1981200 w 2657256"/>
                          <a:gd name="connsiteY325" fmla="*/ 2223399 h 3370881"/>
                          <a:gd name="connsiteX326" fmla="*/ 1994647 w 2657256"/>
                          <a:gd name="connsiteY326" fmla="*/ 2254776 h 3370881"/>
                          <a:gd name="connsiteX327" fmla="*/ 2003612 w 2657256"/>
                          <a:gd name="connsiteY327" fmla="*/ 2272705 h 3370881"/>
                          <a:gd name="connsiteX328" fmla="*/ 2026023 w 2657256"/>
                          <a:gd name="connsiteY328" fmla="*/ 2304081 h 3370881"/>
                          <a:gd name="connsiteX329" fmla="*/ 2043953 w 2657256"/>
                          <a:gd name="connsiteY329" fmla="*/ 2348905 h 3370881"/>
                          <a:gd name="connsiteX330" fmla="*/ 2061882 w 2657256"/>
                          <a:gd name="connsiteY330" fmla="*/ 2371317 h 3370881"/>
                          <a:gd name="connsiteX331" fmla="*/ 2088776 w 2657256"/>
                          <a:gd name="connsiteY331" fmla="*/ 2434070 h 3370881"/>
                          <a:gd name="connsiteX332" fmla="*/ 2102223 w 2657256"/>
                          <a:gd name="connsiteY332" fmla="*/ 2465446 h 3370881"/>
                          <a:gd name="connsiteX333" fmla="*/ 2106706 w 2657256"/>
                          <a:gd name="connsiteY333" fmla="*/ 2496823 h 3370881"/>
                          <a:gd name="connsiteX334" fmla="*/ 2124635 w 2657256"/>
                          <a:gd name="connsiteY334" fmla="*/ 2559576 h 3370881"/>
                          <a:gd name="connsiteX335" fmla="*/ 2138082 w 2657256"/>
                          <a:gd name="connsiteY335" fmla="*/ 2649223 h 3370881"/>
                          <a:gd name="connsiteX336" fmla="*/ 2147047 w 2657256"/>
                          <a:gd name="connsiteY336" fmla="*/ 2685081 h 3370881"/>
                          <a:gd name="connsiteX337" fmla="*/ 2151529 w 2657256"/>
                          <a:gd name="connsiteY337" fmla="*/ 2716458 h 3370881"/>
                          <a:gd name="connsiteX338" fmla="*/ 2160494 w 2657256"/>
                          <a:gd name="connsiteY338" fmla="*/ 2770246 h 3370881"/>
                          <a:gd name="connsiteX339" fmla="*/ 2156012 w 2657256"/>
                          <a:gd name="connsiteY339" fmla="*/ 2962987 h 3370881"/>
                          <a:gd name="connsiteX340" fmla="*/ 2138082 w 2657256"/>
                          <a:gd name="connsiteY340" fmla="*/ 3043670 h 3370881"/>
                          <a:gd name="connsiteX341" fmla="*/ 2133600 w 2657256"/>
                          <a:gd name="connsiteY341" fmla="*/ 3061599 h 3370881"/>
                          <a:gd name="connsiteX342" fmla="*/ 2120153 w 2657256"/>
                          <a:gd name="connsiteY342" fmla="*/ 3079529 h 3370881"/>
                          <a:gd name="connsiteX343" fmla="*/ 2111188 w 2657256"/>
                          <a:gd name="connsiteY343" fmla="*/ 3106423 h 3370881"/>
                          <a:gd name="connsiteX344" fmla="*/ 2088776 w 2657256"/>
                          <a:gd name="connsiteY344" fmla="*/ 3137799 h 3370881"/>
                          <a:gd name="connsiteX345" fmla="*/ 2075329 w 2657256"/>
                          <a:gd name="connsiteY345" fmla="*/ 3164693 h 3370881"/>
                          <a:gd name="connsiteX346" fmla="*/ 2061882 w 2657256"/>
                          <a:gd name="connsiteY346" fmla="*/ 3169176 h 3370881"/>
                          <a:gd name="connsiteX347" fmla="*/ 2021541 w 2657256"/>
                          <a:gd name="connsiteY347" fmla="*/ 3164693 h 3370881"/>
                          <a:gd name="connsiteX348" fmla="*/ 2012576 w 2657256"/>
                          <a:gd name="connsiteY348" fmla="*/ 3119870 h 3370881"/>
                          <a:gd name="connsiteX349" fmla="*/ 2048435 w 2657256"/>
                          <a:gd name="connsiteY349" fmla="*/ 3021258 h 3370881"/>
                          <a:gd name="connsiteX350" fmla="*/ 2048435 w 2657256"/>
                          <a:gd name="connsiteY350" fmla="*/ 3021258 h 3370881"/>
                          <a:gd name="connsiteX351" fmla="*/ 2061882 w 2657256"/>
                          <a:gd name="connsiteY351" fmla="*/ 2967470 h 3370881"/>
                          <a:gd name="connsiteX352" fmla="*/ 2070847 w 2657256"/>
                          <a:gd name="connsiteY352" fmla="*/ 2882305 h 3370881"/>
                          <a:gd name="connsiteX353" fmla="*/ 2066365 w 2657256"/>
                          <a:gd name="connsiteY353" fmla="*/ 2725423 h 3370881"/>
                          <a:gd name="connsiteX354" fmla="*/ 2043953 w 2657256"/>
                          <a:gd name="connsiteY354" fmla="*/ 2649223 h 3370881"/>
                          <a:gd name="connsiteX355" fmla="*/ 2030506 w 2657256"/>
                          <a:gd name="connsiteY355" fmla="*/ 2622329 h 3370881"/>
                          <a:gd name="connsiteX356" fmla="*/ 2017059 w 2657256"/>
                          <a:gd name="connsiteY356" fmla="*/ 2581987 h 3370881"/>
                          <a:gd name="connsiteX357" fmla="*/ 1981200 w 2657256"/>
                          <a:gd name="connsiteY357" fmla="*/ 2514752 h 3370881"/>
                          <a:gd name="connsiteX358" fmla="*/ 1972235 w 2657256"/>
                          <a:gd name="connsiteY358" fmla="*/ 2501305 h 3370881"/>
                          <a:gd name="connsiteX359" fmla="*/ 1958788 w 2657256"/>
                          <a:gd name="connsiteY359" fmla="*/ 2478893 h 3370881"/>
                          <a:gd name="connsiteX360" fmla="*/ 1905000 w 2657256"/>
                          <a:gd name="connsiteY360" fmla="*/ 2398211 h 3370881"/>
                          <a:gd name="connsiteX361" fmla="*/ 1882588 w 2657256"/>
                          <a:gd name="connsiteY361" fmla="*/ 2357870 h 3370881"/>
                          <a:gd name="connsiteX362" fmla="*/ 1869141 w 2657256"/>
                          <a:gd name="connsiteY362" fmla="*/ 2339940 h 3370881"/>
                          <a:gd name="connsiteX363" fmla="*/ 1806388 w 2657256"/>
                          <a:gd name="connsiteY363" fmla="*/ 2313046 h 3370881"/>
                          <a:gd name="connsiteX364" fmla="*/ 1779494 w 2657256"/>
                          <a:gd name="connsiteY364" fmla="*/ 2304081 h 3370881"/>
                          <a:gd name="connsiteX365" fmla="*/ 1752600 w 2657256"/>
                          <a:gd name="connsiteY365" fmla="*/ 2299599 h 3370881"/>
                          <a:gd name="connsiteX366" fmla="*/ 1680882 w 2657256"/>
                          <a:gd name="connsiteY366" fmla="*/ 2277187 h 3370881"/>
                          <a:gd name="connsiteX367" fmla="*/ 1719025 w 2657256"/>
                          <a:gd name="connsiteY367" fmla="*/ 2281331 h 3370881"/>
                          <a:gd name="connsiteX368" fmla="*/ 1756997 w 2657256"/>
                          <a:gd name="connsiteY368" fmla="*/ 2289450 h 3370881"/>
                          <a:gd name="connsiteX369" fmla="*/ 1656440 w 2657256"/>
                          <a:gd name="connsiteY369" fmla="*/ 2298583 h 3370881"/>
                          <a:gd name="connsiteX370" fmla="*/ 1537447 w 2657256"/>
                          <a:gd name="connsiteY370" fmla="*/ 2329960 h 3370881"/>
                          <a:gd name="connsiteX371" fmla="*/ 1571993 w 2657256"/>
                          <a:gd name="connsiteY371" fmla="*/ 2317957 h 3370881"/>
                          <a:gd name="connsiteX372" fmla="*/ 1509707 w 2657256"/>
                          <a:gd name="connsiteY372" fmla="*/ 2338926 h 3370881"/>
                          <a:gd name="connsiteX373" fmla="*/ 1500444 w 2657256"/>
                          <a:gd name="connsiteY373" fmla="*/ 2355271 h 3370881"/>
                          <a:gd name="connsiteX374" fmla="*/ 1402678 w 2657256"/>
                          <a:gd name="connsiteY374" fmla="*/ 2339641 h 3370881"/>
                          <a:gd name="connsiteX375" fmla="*/ 1322892 w 2657256"/>
                          <a:gd name="connsiteY375" fmla="*/ 2336952 h 3370881"/>
                          <a:gd name="connsiteX376" fmla="*/ 1199384 w 2657256"/>
                          <a:gd name="connsiteY376" fmla="*/ 2307041 h 3370881"/>
                          <a:gd name="connsiteX377" fmla="*/ 1066800 w 2657256"/>
                          <a:gd name="connsiteY377" fmla="*/ 2272705 h 3370881"/>
                          <a:gd name="connsiteX378" fmla="*/ 1030941 w 2657256"/>
                          <a:gd name="connsiteY378" fmla="*/ 2263740 h 3370881"/>
                          <a:gd name="connsiteX379" fmla="*/ 986118 w 2657256"/>
                          <a:gd name="connsiteY379" fmla="*/ 2241329 h 3370881"/>
                          <a:gd name="connsiteX380" fmla="*/ 968188 w 2657256"/>
                          <a:gd name="connsiteY380" fmla="*/ 2232364 h 3370881"/>
                          <a:gd name="connsiteX381" fmla="*/ 936812 w 2657256"/>
                          <a:gd name="connsiteY381" fmla="*/ 2214434 h 3370881"/>
                          <a:gd name="connsiteX382" fmla="*/ 905435 w 2657256"/>
                          <a:gd name="connsiteY382" fmla="*/ 2196505 h 3370881"/>
                          <a:gd name="connsiteX383" fmla="*/ 869576 w 2657256"/>
                          <a:gd name="connsiteY383" fmla="*/ 2209952 h 3370881"/>
                          <a:gd name="connsiteX384" fmla="*/ 856129 w 2657256"/>
                          <a:gd name="connsiteY384" fmla="*/ 2227881 h 3370881"/>
                          <a:gd name="connsiteX385" fmla="*/ 815788 w 2657256"/>
                          <a:gd name="connsiteY385" fmla="*/ 2268223 h 3370881"/>
                          <a:gd name="connsiteX386" fmla="*/ 788894 w 2657256"/>
                          <a:gd name="connsiteY386" fmla="*/ 2290634 h 3370881"/>
                          <a:gd name="connsiteX387" fmla="*/ 762000 w 2657256"/>
                          <a:gd name="connsiteY387" fmla="*/ 2313046 h 3370881"/>
                          <a:gd name="connsiteX388" fmla="*/ 753035 w 2657256"/>
                          <a:gd name="connsiteY388" fmla="*/ 2326493 h 3370881"/>
                          <a:gd name="connsiteX389" fmla="*/ 735106 w 2657256"/>
                          <a:gd name="connsiteY389" fmla="*/ 2339940 h 3370881"/>
                          <a:gd name="connsiteX390" fmla="*/ 712694 w 2657256"/>
                          <a:gd name="connsiteY390" fmla="*/ 2362352 h 3370881"/>
                          <a:gd name="connsiteX391" fmla="*/ 694765 w 2657256"/>
                          <a:gd name="connsiteY391" fmla="*/ 2375799 h 3370881"/>
                          <a:gd name="connsiteX392" fmla="*/ 681318 w 2657256"/>
                          <a:gd name="connsiteY392" fmla="*/ 2393729 h 3370881"/>
                          <a:gd name="connsiteX393" fmla="*/ 667870 w 2657256"/>
                          <a:gd name="connsiteY393" fmla="*/ 2402693 h 3370881"/>
                          <a:gd name="connsiteX394" fmla="*/ 623047 w 2657256"/>
                          <a:gd name="connsiteY394" fmla="*/ 2443034 h 3370881"/>
                          <a:gd name="connsiteX395" fmla="*/ 600635 w 2657256"/>
                          <a:gd name="connsiteY395" fmla="*/ 2474411 h 3370881"/>
                          <a:gd name="connsiteX396" fmla="*/ 587188 w 2657256"/>
                          <a:gd name="connsiteY396" fmla="*/ 2514752 h 3370881"/>
                          <a:gd name="connsiteX397" fmla="*/ 582706 w 2657256"/>
                          <a:gd name="connsiteY397" fmla="*/ 2546129 h 3370881"/>
                          <a:gd name="connsiteX398" fmla="*/ 596153 w 2657256"/>
                          <a:gd name="connsiteY398" fmla="*/ 2635776 h 3370881"/>
                          <a:gd name="connsiteX399" fmla="*/ 600635 w 2657256"/>
                          <a:gd name="connsiteY399" fmla="*/ 2653705 h 3370881"/>
                          <a:gd name="connsiteX400" fmla="*/ 609600 w 2657256"/>
                          <a:gd name="connsiteY400" fmla="*/ 2671634 h 3370881"/>
                          <a:gd name="connsiteX401" fmla="*/ 614082 w 2657256"/>
                          <a:gd name="connsiteY401" fmla="*/ 2689564 h 3370881"/>
                          <a:gd name="connsiteX402" fmla="*/ 623047 w 2657256"/>
                          <a:gd name="connsiteY402" fmla="*/ 2711976 h 3370881"/>
                          <a:gd name="connsiteX403" fmla="*/ 627529 w 2657256"/>
                          <a:gd name="connsiteY403" fmla="*/ 2734387 h 3370881"/>
                          <a:gd name="connsiteX404" fmla="*/ 640976 w 2657256"/>
                          <a:gd name="connsiteY404" fmla="*/ 2765764 h 3370881"/>
                          <a:gd name="connsiteX405" fmla="*/ 645459 w 2657256"/>
                          <a:gd name="connsiteY405" fmla="*/ 2779211 h 3370881"/>
                          <a:gd name="connsiteX406" fmla="*/ 658906 w 2657256"/>
                          <a:gd name="connsiteY406" fmla="*/ 2801623 h 3370881"/>
                          <a:gd name="connsiteX407" fmla="*/ 676835 w 2657256"/>
                          <a:gd name="connsiteY407" fmla="*/ 2864376 h 3370881"/>
                          <a:gd name="connsiteX408" fmla="*/ 690282 w 2657256"/>
                          <a:gd name="connsiteY408" fmla="*/ 2895752 h 3370881"/>
                          <a:gd name="connsiteX409" fmla="*/ 699247 w 2657256"/>
                          <a:gd name="connsiteY409" fmla="*/ 2940576 h 3370881"/>
                          <a:gd name="connsiteX410" fmla="*/ 703729 w 2657256"/>
                          <a:gd name="connsiteY410" fmla="*/ 2967470 h 3370881"/>
                          <a:gd name="connsiteX411" fmla="*/ 717176 w 2657256"/>
                          <a:gd name="connsiteY411" fmla="*/ 2994364 h 3370881"/>
                          <a:gd name="connsiteX412" fmla="*/ 735106 w 2657256"/>
                          <a:gd name="connsiteY412" fmla="*/ 3052634 h 3370881"/>
                          <a:gd name="connsiteX413" fmla="*/ 739588 w 2657256"/>
                          <a:gd name="connsiteY413" fmla="*/ 3079529 h 3370881"/>
                          <a:gd name="connsiteX414" fmla="*/ 762000 w 2657256"/>
                          <a:gd name="connsiteY414" fmla="*/ 3142281 h 3370881"/>
                          <a:gd name="connsiteX415" fmla="*/ 766482 w 2657256"/>
                          <a:gd name="connsiteY415" fmla="*/ 3231929 h 3370881"/>
                          <a:gd name="connsiteX416" fmla="*/ 770965 w 2657256"/>
                          <a:gd name="connsiteY416" fmla="*/ 3254340 h 3370881"/>
                          <a:gd name="connsiteX417" fmla="*/ 775447 w 2657256"/>
                          <a:gd name="connsiteY417" fmla="*/ 3285717 h 3370881"/>
                          <a:gd name="connsiteX418" fmla="*/ 748553 w 2657256"/>
                          <a:gd name="connsiteY418" fmla="*/ 3335023 h 3370881"/>
                          <a:gd name="connsiteX419" fmla="*/ 721659 w 2657256"/>
                          <a:gd name="connsiteY419" fmla="*/ 3343987 h 3370881"/>
                          <a:gd name="connsiteX420" fmla="*/ 708212 w 2657256"/>
                          <a:gd name="connsiteY420" fmla="*/ 3348470 h 3370881"/>
                          <a:gd name="connsiteX421" fmla="*/ 623047 w 2657256"/>
                          <a:gd name="connsiteY421" fmla="*/ 3330540 h 3370881"/>
                          <a:gd name="connsiteX422" fmla="*/ 609600 w 2657256"/>
                          <a:gd name="connsiteY422" fmla="*/ 3308129 h 3370881"/>
                          <a:gd name="connsiteX423" fmla="*/ 591670 w 2657256"/>
                          <a:gd name="connsiteY423" fmla="*/ 3267787 h 3370881"/>
                          <a:gd name="connsiteX424" fmla="*/ 560294 w 2657256"/>
                          <a:gd name="connsiteY424" fmla="*/ 3209517 h 3370881"/>
                          <a:gd name="connsiteX425" fmla="*/ 551329 w 2657256"/>
                          <a:gd name="connsiteY425" fmla="*/ 3196070 h 3370881"/>
                          <a:gd name="connsiteX426" fmla="*/ 528918 w 2657256"/>
                          <a:gd name="connsiteY426" fmla="*/ 3173658 h 3370881"/>
                          <a:gd name="connsiteX427" fmla="*/ 519953 w 2657256"/>
                          <a:gd name="connsiteY427" fmla="*/ 3128834 h 3370881"/>
                          <a:gd name="connsiteX428" fmla="*/ 524435 w 2657256"/>
                          <a:gd name="connsiteY428" fmla="*/ 3101940 h 3370881"/>
                          <a:gd name="connsiteX429" fmla="*/ 528918 w 2657256"/>
                          <a:gd name="connsiteY429" fmla="*/ 3088493 h 3370881"/>
                          <a:gd name="connsiteX430" fmla="*/ 542365 w 2657256"/>
                          <a:gd name="connsiteY430" fmla="*/ 3052634 h 3370881"/>
                          <a:gd name="connsiteX431" fmla="*/ 484094 w 2657256"/>
                          <a:gd name="connsiteY431" fmla="*/ 2886787 h 3370881"/>
                          <a:gd name="connsiteX432" fmla="*/ 443753 w 2657256"/>
                          <a:gd name="connsiteY432" fmla="*/ 2779211 h 3370881"/>
                          <a:gd name="connsiteX433" fmla="*/ 439270 w 2657256"/>
                          <a:gd name="connsiteY433" fmla="*/ 2752317 h 3370881"/>
                          <a:gd name="connsiteX434" fmla="*/ 430306 w 2657256"/>
                          <a:gd name="connsiteY434" fmla="*/ 2716458 h 3370881"/>
                          <a:gd name="connsiteX435" fmla="*/ 425823 w 2657256"/>
                          <a:gd name="connsiteY435" fmla="*/ 2680599 h 3370881"/>
                          <a:gd name="connsiteX436" fmla="*/ 398929 w 2657256"/>
                          <a:gd name="connsiteY436" fmla="*/ 2599917 h 3370881"/>
                          <a:gd name="connsiteX437" fmla="*/ 385482 w 2657256"/>
                          <a:gd name="connsiteY437" fmla="*/ 2568540 h 3370881"/>
                          <a:gd name="connsiteX438" fmla="*/ 381000 w 2657256"/>
                          <a:gd name="connsiteY438" fmla="*/ 2550611 h 3370881"/>
                          <a:gd name="connsiteX439" fmla="*/ 372035 w 2657256"/>
                          <a:gd name="connsiteY439" fmla="*/ 2483376 h 3370881"/>
                          <a:gd name="connsiteX440" fmla="*/ 367553 w 2657256"/>
                          <a:gd name="connsiteY440" fmla="*/ 2469929 h 3370881"/>
                          <a:gd name="connsiteX441" fmla="*/ 407894 w 2657256"/>
                          <a:gd name="connsiteY441" fmla="*/ 2451999 h 3370881"/>
                          <a:gd name="connsiteX442" fmla="*/ 515470 w 2657256"/>
                          <a:gd name="connsiteY442" fmla="*/ 2407176 h 3370881"/>
                          <a:gd name="connsiteX443" fmla="*/ 578223 w 2657256"/>
                          <a:gd name="connsiteY443" fmla="*/ 2353387 h 3370881"/>
                          <a:gd name="connsiteX444" fmla="*/ 587188 w 2657256"/>
                          <a:gd name="connsiteY444" fmla="*/ 2330976 h 3370881"/>
                          <a:gd name="connsiteX445" fmla="*/ 614082 w 2657256"/>
                          <a:gd name="connsiteY445" fmla="*/ 2254776 h 3370881"/>
                          <a:gd name="connsiteX446" fmla="*/ 649941 w 2657256"/>
                          <a:gd name="connsiteY446" fmla="*/ 2200987 h 3370881"/>
                          <a:gd name="connsiteX447" fmla="*/ 690282 w 2657256"/>
                          <a:gd name="connsiteY447" fmla="*/ 2174093 h 3370881"/>
                          <a:gd name="connsiteX448" fmla="*/ 703729 w 2657256"/>
                          <a:gd name="connsiteY448" fmla="*/ 2165129 h 3370881"/>
                          <a:gd name="connsiteX449" fmla="*/ 739588 w 2657256"/>
                          <a:gd name="connsiteY449" fmla="*/ 2147199 h 3370881"/>
                          <a:gd name="connsiteX450" fmla="*/ 708212 w 2657256"/>
                          <a:gd name="connsiteY450" fmla="*/ 2187540 h 3370881"/>
                          <a:gd name="connsiteX451" fmla="*/ 654423 w 2657256"/>
                          <a:gd name="connsiteY451" fmla="*/ 2241329 h 3370881"/>
                          <a:gd name="connsiteX452" fmla="*/ 636494 w 2657256"/>
                          <a:gd name="connsiteY452" fmla="*/ 2259258 h 3370881"/>
                          <a:gd name="connsiteX453" fmla="*/ 614082 w 2657256"/>
                          <a:gd name="connsiteY453" fmla="*/ 2286152 h 3370881"/>
                          <a:gd name="connsiteX454" fmla="*/ 592179 w 2657256"/>
                          <a:gd name="connsiteY454" fmla="*/ 2282347 h 3370881"/>
                          <a:gd name="connsiteX455" fmla="*/ 555980 w 2657256"/>
                          <a:gd name="connsiteY455" fmla="*/ 2313892 h 3370881"/>
                          <a:gd name="connsiteX456" fmla="*/ 524435 w 2657256"/>
                          <a:gd name="connsiteY456" fmla="*/ 2348905 h 3370881"/>
                          <a:gd name="connsiteX457" fmla="*/ 502023 w 2657256"/>
                          <a:gd name="connsiteY457" fmla="*/ 2362352 h 3370881"/>
                          <a:gd name="connsiteX458" fmla="*/ 461682 w 2657256"/>
                          <a:gd name="connsiteY458" fmla="*/ 2389246 h 3370881"/>
                          <a:gd name="connsiteX459" fmla="*/ 448235 w 2657256"/>
                          <a:gd name="connsiteY459" fmla="*/ 2398211 h 3370881"/>
                          <a:gd name="connsiteX460" fmla="*/ 430306 w 2657256"/>
                          <a:gd name="connsiteY460" fmla="*/ 2407176 h 3370881"/>
                          <a:gd name="connsiteX461" fmla="*/ 412376 w 2657256"/>
                          <a:gd name="connsiteY461" fmla="*/ 2420623 h 3370881"/>
                          <a:gd name="connsiteX462" fmla="*/ 389965 w 2657256"/>
                          <a:gd name="connsiteY462" fmla="*/ 2429587 h 3370881"/>
                          <a:gd name="connsiteX463" fmla="*/ 372035 w 2657256"/>
                          <a:gd name="connsiteY463" fmla="*/ 2443034 h 3370881"/>
                          <a:gd name="connsiteX464" fmla="*/ 318247 w 2657256"/>
                          <a:gd name="connsiteY464" fmla="*/ 2474411 h 3370881"/>
                          <a:gd name="connsiteX465" fmla="*/ 304800 w 2657256"/>
                          <a:gd name="connsiteY465" fmla="*/ 2492340 h 3370881"/>
                          <a:gd name="connsiteX466" fmla="*/ 282388 w 2657256"/>
                          <a:gd name="connsiteY466" fmla="*/ 2519234 h 3370881"/>
                          <a:gd name="connsiteX467" fmla="*/ 295835 w 2657256"/>
                          <a:gd name="connsiteY467" fmla="*/ 2815070 h 3370881"/>
                          <a:gd name="connsiteX468" fmla="*/ 300318 w 2657256"/>
                          <a:gd name="connsiteY468" fmla="*/ 2837481 h 3370881"/>
                          <a:gd name="connsiteX469" fmla="*/ 304800 w 2657256"/>
                          <a:gd name="connsiteY469" fmla="*/ 2868858 h 3370881"/>
                          <a:gd name="connsiteX470" fmla="*/ 309282 w 2657256"/>
                          <a:gd name="connsiteY470" fmla="*/ 2927129 h 3370881"/>
                          <a:gd name="connsiteX471" fmla="*/ 322729 w 2657256"/>
                          <a:gd name="connsiteY471" fmla="*/ 2985399 h 3370881"/>
                          <a:gd name="connsiteX472" fmla="*/ 327212 w 2657256"/>
                          <a:gd name="connsiteY472" fmla="*/ 3012293 h 3370881"/>
                          <a:gd name="connsiteX473" fmla="*/ 331694 w 2657256"/>
                          <a:gd name="connsiteY473" fmla="*/ 3043670 h 3370881"/>
                          <a:gd name="connsiteX474" fmla="*/ 345141 w 2657256"/>
                          <a:gd name="connsiteY474" fmla="*/ 3070564 h 3370881"/>
                          <a:gd name="connsiteX475" fmla="*/ 367553 w 2657256"/>
                          <a:gd name="connsiteY475" fmla="*/ 3124352 h 3370881"/>
                          <a:gd name="connsiteX476" fmla="*/ 381000 w 2657256"/>
                          <a:gd name="connsiteY476" fmla="*/ 3182623 h 3370881"/>
                          <a:gd name="connsiteX477" fmla="*/ 389965 w 2657256"/>
                          <a:gd name="connsiteY477" fmla="*/ 3196070 h 3370881"/>
                          <a:gd name="connsiteX478" fmla="*/ 394447 w 2657256"/>
                          <a:gd name="connsiteY478" fmla="*/ 3213999 h 3370881"/>
                          <a:gd name="connsiteX479" fmla="*/ 412376 w 2657256"/>
                          <a:gd name="connsiteY479" fmla="*/ 3245376 h 3370881"/>
                          <a:gd name="connsiteX480" fmla="*/ 416859 w 2657256"/>
                          <a:gd name="connsiteY480" fmla="*/ 3258823 h 3370881"/>
                          <a:gd name="connsiteX481" fmla="*/ 425823 w 2657256"/>
                          <a:gd name="connsiteY481" fmla="*/ 3272270 h 3370881"/>
                          <a:gd name="connsiteX482" fmla="*/ 439270 w 2657256"/>
                          <a:gd name="connsiteY482" fmla="*/ 3303646 h 3370881"/>
                          <a:gd name="connsiteX483" fmla="*/ 439270 w 2657256"/>
                          <a:gd name="connsiteY483" fmla="*/ 3352952 h 3370881"/>
                          <a:gd name="connsiteX484" fmla="*/ 430306 w 2657256"/>
                          <a:gd name="connsiteY484" fmla="*/ 3366399 h 3370881"/>
                          <a:gd name="connsiteX485" fmla="*/ 412376 w 2657256"/>
                          <a:gd name="connsiteY485" fmla="*/ 3370881 h 3370881"/>
                          <a:gd name="connsiteX486" fmla="*/ 295835 w 2657256"/>
                          <a:gd name="connsiteY486" fmla="*/ 3357434 h 3370881"/>
                          <a:gd name="connsiteX487" fmla="*/ 264459 w 2657256"/>
                          <a:gd name="connsiteY487" fmla="*/ 3276752 h 3370881"/>
                          <a:gd name="connsiteX488" fmla="*/ 259976 w 2657256"/>
                          <a:gd name="connsiteY488" fmla="*/ 3240893 h 3370881"/>
                          <a:gd name="connsiteX489" fmla="*/ 246529 w 2657256"/>
                          <a:gd name="connsiteY489" fmla="*/ 3178140 h 3370881"/>
                          <a:gd name="connsiteX490" fmla="*/ 237565 w 2657256"/>
                          <a:gd name="connsiteY490" fmla="*/ 3084011 h 3370881"/>
                          <a:gd name="connsiteX491" fmla="*/ 228600 w 2657256"/>
                          <a:gd name="connsiteY491" fmla="*/ 3057117 h 3370881"/>
                          <a:gd name="connsiteX492" fmla="*/ 219635 w 2657256"/>
                          <a:gd name="connsiteY492" fmla="*/ 3021258 h 3370881"/>
                          <a:gd name="connsiteX493" fmla="*/ 206188 w 2657256"/>
                          <a:gd name="connsiteY493" fmla="*/ 2980917 h 3370881"/>
                          <a:gd name="connsiteX494" fmla="*/ 201706 w 2657256"/>
                          <a:gd name="connsiteY494" fmla="*/ 2949540 h 3370881"/>
                          <a:gd name="connsiteX495" fmla="*/ 197223 w 2657256"/>
                          <a:gd name="connsiteY495" fmla="*/ 2927129 h 3370881"/>
                          <a:gd name="connsiteX496" fmla="*/ 192741 w 2657256"/>
                          <a:gd name="connsiteY496" fmla="*/ 2891270 h 3370881"/>
                          <a:gd name="connsiteX497" fmla="*/ 188259 w 2657256"/>
                          <a:gd name="connsiteY497" fmla="*/ 2850929 h 3370881"/>
                          <a:gd name="connsiteX498" fmla="*/ 179294 w 2657256"/>
                          <a:gd name="connsiteY498" fmla="*/ 2824034 h 3370881"/>
                          <a:gd name="connsiteX499" fmla="*/ 165847 w 2657256"/>
                          <a:gd name="connsiteY499" fmla="*/ 2774729 h 3370881"/>
                          <a:gd name="connsiteX500" fmla="*/ 161365 w 2657256"/>
                          <a:gd name="connsiteY500" fmla="*/ 2747834 h 3370881"/>
                          <a:gd name="connsiteX501" fmla="*/ 156882 w 2657256"/>
                          <a:gd name="connsiteY501" fmla="*/ 2559576 h 3370881"/>
                          <a:gd name="connsiteX502" fmla="*/ 152400 w 2657256"/>
                          <a:gd name="connsiteY502" fmla="*/ 2519234 h 3370881"/>
                          <a:gd name="connsiteX503" fmla="*/ 118035 w 2657256"/>
                          <a:gd name="connsiteY503" fmla="*/ 2400004 h 3370881"/>
                          <a:gd name="connsiteX504" fmla="*/ 117048 w 2657256"/>
                          <a:gd name="connsiteY504" fmla="*/ 2344423 h 3370881"/>
                          <a:gd name="connsiteX505" fmla="*/ 100106 w 2657256"/>
                          <a:gd name="connsiteY505" fmla="*/ 2330976 h 3370881"/>
                          <a:gd name="connsiteX506" fmla="*/ 138953 w 2657256"/>
                          <a:gd name="connsiteY506" fmla="*/ 2313046 h 3370881"/>
                          <a:gd name="connsiteX507" fmla="*/ 152400 w 2657256"/>
                          <a:gd name="connsiteY507" fmla="*/ 2304081 h 3370881"/>
                          <a:gd name="connsiteX508" fmla="*/ 170329 w 2657256"/>
                          <a:gd name="connsiteY508" fmla="*/ 2259258 h 3370881"/>
                          <a:gd name="connsiteX509" fmla="*/ 188259 w 2657256"/>
                          <a:gd name="connsiteY509" fmla="*/ 2223399 h 3370881"/>
                          <a:gd name="connsiteX510" fmla="*/ 206188 w 2657256"/>
                          <a:gd name="connsiteY510" fmla="*/ 2187540 h 3370881"/>
                          <a:gd name="connsiteX511" fmla="*/ 210670 w 2657256"/>
                          <a:gd name="connsiteY511" fmla="*/ 2174093 h 3370881"/>
                          <a:gd name="connsiteX512" fmla="*/ 219635 w 2657256"/>
                          <a:gd name="connsiteY512" fmla="*/ 2115823 h 3370881"/>
                          <a:gd name="connsiteX513" fmla="*/ 210670 w 2657256"/>
                          <a:gd name="connsiteY513" fmla="*/ 1958940 h 3370881"/>
                          <a:gd name="connsiteX514" fmla="*/ 192741 w 2657256"/>
                          <a:gd name="connsiteY514" fmla="*/ 1923081 h 3370881"/>
                          <a:gd name="connsiteX515" fmla="*/ 179294 w 2657256"/>
                          <a:gd name="connsiteY515" fmla="*/ 1891705 h 3370881"/>
                          <a:gd name="connsiteX516" fmla="*/ 165847 w 2657256"/>
                          <a:gd name="connsiteY516" fmla="*/ 1864811 h 3370881"/>
                          <a:gd name="connsiteX517" fmla="*/ 152400 w 2657256"/>
                          <a:gd name="connsiteY517" fmla="*/ 1833434 h 3370881"/>
                          <a:gd name="connsiteX518" fmla="*/ 143435 w 2657256"/>
                          <a:gd name="connsiteY518" fmla="*/ 1819987 h 3370881"/>
                          <a:gd name="connsiteX519" fmla="*/ 107576 w 2657256"/>
                          <a:gd name="connsiteY519" fmla="*/ 1784129 h 3370881"/>
                          <a:gd name="connsiteX520" fmla="*/ 94129 w 2657256"/>
                          <a:gd name="connsiteY520" fmla="*/ 1779646 h 3370881"/>
                          <a:gd name="connsiteX521" fmla="*/ 71718 w 2657256"/>
                          <a:gd name="connsiteY521" fmla="*/ 1770681 h 3370881"/>
                          <a:gd name="connsiteX522" fmla="*/ 58270 w 2657256"/>
                          <a:gd name="connsiteY522" fmla="*/ 1761717 h 3370881"/>
                          <a:gd name="connsiteX523" fmla="*/ 26894 w 2657256"/>
                          <a:gd name="connsiteY523" fmla="*/ 1730340 h 3370881"/>
                          <a:gd name="connsiteX524" fmla="*/ 0 w 2657256"/>
                          <a:gd name="connsiteY524" fmla="*/ 1707929 h 3370881"/>
                          <a:gd name="connsiteX0" fmla="*/ 0 w 2657256"/>
                          <a:gd name="connsiteY0" fmla="*/ 1707929 h 3370881"/>
                          <a:gd name="connsiteX1" fmla="*/ 22412 w 2657256"/>
                          <a:gd name="connsiteY1" fmla="*/ 1698964 h 3370881"/>
                          <a:gd name="connsiteX2" fmla="*/ 31376 w 2657256"/>
                          <a:gd name="connsiteY2" fmla="*/ 1681034 h 3370881"/>
                          <a:gd name="connsiteX3" fmla="*/ 44823 w 2657256"/>
                          <a:gd name="connsiteY3" fmla="*/ 1672070 h 3370881"/>
                          <a:gd name="connsiteX4" fmla="*/ 58270 w 2657256"/>
                          <a:gd name="connsiteY4" fmla="*/ 1654140 h 3370881"/>
                          <a:gd name="connsiteX5" fmla="*/ 76200 w 2657256"/>
                          <a:gd name="connsiteY5" fmla="*/ 1645176 h 3370881"/>
                          <a:gd name="connsiteX6" fmla="*/ 98612 w 2657256"/>
                          <a:gd name="connsiteY6" fmla="*/ 1636211 h 3370881"/>
                          <a:gd name="connsiteX7" fmla="*/ 125506 w 2657256"/>
                          <a:gd name="connsiteY7" fmla="*/ 1627246 h 3370881"/>
                          <a:gd name="connsiteX8" fmla="*/ 152400 w 2657256"/>
                          <a:gd name="connsiteY8" fmla="*/ 1609317 h 3370881"/>
                          <a:gd name="connsiteX9" fmla="*/ 170329 w 2657256"/>
                          <a:gd name="connsiteY9" fmla="*/ 1600352 h 3370881"/>
                          <a:gd name="connsiteX10" fmla="*/ 188259 w 2657256"/>
                          <a:gd name="connsiteY10" fmla="*/ 1582423 h 3370881"/>
                          <a:gd name="connsiteX11" fmla="*/ 228600 w 2657256"/>
                          <a:gd name="connsiteY11" fmla="*/ 1564493 h 3370881"/>
                          <a:gd name="connsiteX12" fmla="*/ 255494 w 2657256"/>
                          <a:gd name="connsiteY12" fmla="*/ 1546564 h 3370881"/>
                          <a:gd name="connsiteX13" fmla="*/ 300318 w 2657256"/>
                          <a:gd name="connsiteY13" fmla="*/ 1524152 h 3370881"/>
                          <a:gd name="connsiteX14" fmla="*/ 313765 w 2657256"/>
                          <a:gd name="connsiteY14" fmla="*/ 1515187 h 3370881"/>
                          <a:gd name="connsiteX15" fmla="*/ 340659 w 2657256"/>
                          <a:gd name="connsiteY15" fmla="*/ 1510705 h 3370881"/>
                          <a:gd name="connsiteX16" fmla="*/ 363070 w 2657256"/>
                          <a:gd name="connsiteY16" fmla="*/ 1506223 h 3370881"/>
                          <a:gd name="connsiteX17" fmla="*/ 389965 w 2657256"/>
                          <a:gd name="connsiteY17" fmla="*/ 1501740 h 3370881"/>
                          <a:gd name="connsiteX18" fmla="*/ 425823 w 2657256"/>
                          <a:gd name="connsiteY18" fmla="*/ 1497258 h 3370881"/>
                          <a:gd name="connsiteX19" fmla="*/ 470647 w 2657256"/>
                          <a:gd name="connsiteY19" fmla="*/ 1488293 h 3370881"/>
                          <a:gd name="connsiteX20" fmla="*/ 515470 w 2657256"/>
                          <a:gd name="connsiteY20" fmla="*/ 1479329 h 3370881"/>
                          <a:gd name="connsiteX21" fmla="*/ 528918 w 2657256"/>
                          <a:gd name="connsiteY21" fmla="*/ 1470364 h 3370881"/>
                          <a:gd name="connsiteX22" fmla="*/ 600635 w 2657256"/>
                          <a:gd name="connsiteY22" fmla="*/ 1456917 h 3370881"/>
                          <a:gd name="connsiteX23" fmla="*/ 690282 w 2657256"/>
                          <a:gd name="connsiteY23" fmla="*/ 1447952 h 3370881"/>
                          <a:gd name="connsiteX24" fmla="*/ 793376 w 2657256"/>
                          <a:gd name="connsiteY24" fmla="*/ 1452434 h 3370881"/>
                          <a:gd name="connsiteX25" fmla="*/ 874059 w 2657256"/>
                          <a:gd name="connsiteY25" fmla="*/ 1465881 h 3370881"/>
                          <a:gd name="connsiteX26" fmla="*/ 914400 w 2657256"/>
                          <a:gd name="connsiteY26" fmla="*/ 1470364 h 3370881"/>
                          <a:gd name="connsiteX27" fmla="*/ 1030941 w 2657256"/>
                          <a:gd name="connsiteY27" fmla="*/ 1483811 h 3370881"/>
                          <a:gd name="connsiteX28" fmla="*/ 1151965 w 2657256"/>
                          <a:gd name="connsiteY28" fmla="*/ 1492776 h 3370881"/>
                          <a:gd name="connsiteX29" fmla="*/ 1281953 w 2657256"/>
                          <a:gd name="connsiteY29" fmla="*/ 1501740 h 3370881"/>
                          <a:gd name="connsiteX30" fmla="*/ 1465729 w 2657256"/>
                          <a:gd name="connsiteY30" fmla="*/ 1497258 h 3370881"/>
                          <a:gd name="connsiteX31" fmla="*/ 1510553 w 2657256"/>
                          <a:gd name="connsiteY31" fmla="*/ 1492776 h 3370881"/>
                          <a:gd name="connsiteX32" fmla="*/ 1582270 w 2657256"/>
                          <a:gd name="connsiteY32" fmla="*/ 1461399 h 3370881"/>
                          <a:gd name="connsiteX33" fmla="*/ 1604682 w 2657256"/>
                          <a:gd name="connsiteY33" fmla="*/ 1456917 h 3370881"/>
                          <a:gd name="connsiteX34" fmla="*/ 1622612 w 2657256"/>
                          <a:gd name="connsiteY34" fmla="*/ 1447952 h 3370881"/>
                          <a:gd name="connsiteX35" fmla="*/ 1645023 w 2657256"/>
                          <a:gd name="connsiteY35" fmla="*/ 1438987 h 3370881"/>
                          <a:gd name="connsiteX36" fmla="*/ 1662953 w 2657256"/>
                          <a:gd name="connsiteY36" fmla="*/ 1425540 h 3370881"/>
                          <a:gd name="connsiteX37" fmla="*/ 1698812 w 2657256"/>
                          <a:gd name="connsiteY37" fmla="*/ 1407611 h 3370881"/>
                          <a:gd name="connsiteX38" fmla="*/ 1739153 w 2657256"/>
                          <a:gd name="connsiteY38" fmla="*/ 1380717 h 3370881"/>
                          <a:gd name="connsiteX39" fmla="*/ 1752600 w 2657256"/>
                          <a:gd name="connsiteY39" fmla="*/ 1367270 h 3370881"/>
                          <a:gd name="connsiteX40" fmla="*/ 1775012 w 2657256"/>
                          <a:gd name="connsiteY40" fmla="*/ 1353823 h 3370881"/>
                          <a:gd name="connsiteX41" fmla="*/ 1797423 w 2657256"/>
                          <a:gd name="connsiteY41" fmla="*/ 1335893 h 3370881"/>
                          <a:gd name="connsiteX42" fmla="*/ 1810870 w 2657256"/>
                          <a:gd name="connsiteY42" fmla="*/ 1304517 h 3370881"/>
                          <a:gd name="connsiteX43" fmla="*/ 1815353 w 2657256"/>
                          <a:gd name="connsiteY43" fmla="*/ 1291070 h 3370881"/>
                          <a:gd name="connsiteX44" fmla="*/ 1801906 w 2657256"/>
                          <a:gd name="connsiteY44" fmla="*/ 1138670 h 3370881"/>
                          <a:gd name="connsiteX45" fmla="*/ 1792941 w 2657256"/>
                          <a:gd name="connsiteY45" fmla="*/ 1125223 h 3370881"/>
                          <a:gd name="connsiteX46" fmla="*/ 1757082 w 2657256"/>
                          <a:gd name="connsiteY46" fmla="*/ 1093846 h 3370881"/>
                          <a:gd name="connsiteX47" fmla="*/ 1730188 w 2657256"/>
                          <a:gd name="connsiteY47" fmla="*/ 1066952 h 3370881"/>
                          <a:gd name="connsiteX48" fmla="*/ 1703294 w 2657256"/>
                          <a:gd name="connsiteY48" fmla="*/ 1049023 h 3370881"/>
                          <a:gd name="connsiteX49" fmla="*/ 1622612 w 2657256"/>
                          <a:gd name="connsiteY49" fmla="*/ 1053505 h 3370881"/>
                          <a:gd name="connsiteX50" fmla="*/ 1595718 w 2657256"/>
                          <a:gd name="connsiteY50" fmla="*/ 1062470 h 3370881"/>
                          <a:gd name="connsiteX51" fmla="*/ 1573306 w 2657256"/>
                          <a:gd name="connsiteY51" fmla="*/ 1066952 h 3370881"/>
                          <a:gd name="connsiteX52" fmla="*/ 1453385 w 2657256"/>
                          <a:gd name="connsiteY52" fmla="*/ 1082761 h 3370881"/>
                          <a:gd name="connsiteX53" fmla="*/ 1326776 w 2657256"/>
                          <a:gd name="connsiteY53" fmla="*/ 1062470 h 3370881"/>
                          <a:gd name="connsiteX54" fmla="*/ 1308847 w 2657256"/>
                          <a:gd name="connsiteY54" fmla="*/ 1057987 h 3370881"/>
                          <a:gd name="connsiteX55" fmla="*/ 1277470 w 2657256"/>
                          <a:gd name="connsiteY55" fmla="*/ 1053505 h 3370881"/>
                          <a:gd name="connsiteX56" fmla="*/ 1259541 w 2657256"/>
                          <a:gd name="connsiteY56" fmla="*/ 1049023 h 3370881"/>
                          <a:gd name="connsiteX57" fmla="*/ 1232647 w 2657256"/>
                          <a:gd name="connsiteY57" fmla="*/ 1044540 h 3370881"/>
                          <a:gd name="connsiteX58" fmla="*/ 1053353 w 2657256"/>
                          <a:gd name="connsiteY58" fmla="*/ 1049023 h 3370881"/>
                          <a:gd name="connsiteX59" fmla="*/ 1035423 w 2657256"/>
                          <a:gd name="connsiteY59" fmla="*/ 1053505 h 3370881"/>
                          <a:gd name="connsiteX60" fmla="*/ 1008529 w 2657256"/>
                          <a:gd name="connsiteY60" fmla="*/ 1057987 h 3370881"/>
                          <a:gd name="connsiteX61" fmla="*/ 995082 w 2657256"/>
                          <a:gd name="connsiteY61" fmla="*/ 1062470 h 3370881"/>
                          <a:gd name="connsiteX62" fmla="*/ 945776 w 2657256"/>
                          <a:gd name="connsiteY62" fmla="*/ 1031093 h 3370881"/>
                          <a:gd name="connsiteX63" fmla="*/ 941294 w 2657256"/>
                          <a:gd name="connsiteY63" fmla="*/ 1017646 h 3370881"/>
                          <a:gd name="connsiteX64" fmla="*/ 932329 w 2657256"/>
                          <a:gd name="connsiteY64" fmla="*/ 919034 h 3370881"/>
                          <a:gd name="connsiteX65" fmla="*/ 914400 w 2657256"/>
                          <a:gd name="connsiteY65" fmla="*/ 901105 h 3370881"/>
                          <a:gd name="connsiteX66" fmla="*/ 918882 w 2657256"/>
                          <a:gd name="connsiteY66" fmla="*/ 869729 h 3370881"/>
                          <a:gd name="connsiteX67" fmla="*/ 941294 w 2657256"/>
                          <a:gd name="connsiteY67" fmla="*/ 865246 h 3370881"/>
                          <a:gd name="connsiteX68" fmla="*/ 959223 w 2657256"/>
                          <a:gd name="connsiteY68" fmla="*/ 851799 h 3370881"/>
                          <a:gd name="connsiteX69" fmla="*/ 990600 w 2657256"/>
                          <a:gd name="connsiteY69" fmla="*/ 847317 h 3370881"/>
                          <a:gd name="connsiteX70" fmla="*/ 1129553 w 2657256"/>
                          <a:gd name="connsiteY70" fmla="*/ 838352 h 3370881"/>
                          <a:gd name="connsiteX71" fmla="*/ 1147482 w 2657256"/>
                          <a:gd name="connsiteY71" fmla="*/ 829387 h 3370881"/>
                          <a:gd name="connsiteX72" fmla="*/ 1178859 w 2657256"/>
                          <a:gd name="connsiteY72" fmla="*/ 806976 h 3370881"/>
                          <a:gd name="connsiteX73" fmla="*/ 1192306 w 2657256"/>
                          <a:gd name="connsiteY73" fmla="*/ 793529 h 3370881"/>
                          <a:gd name="connsiteX74" fmla="*/ 1214718 w 2657256"/>
                          <a:gd name="connsiteY74" fmla="*/ 784564 h 3370881"/>
                          <a:gd name="connsiteX75" fmla="*/ 1241612 w 2657256"/>
                          <a:gd name="connsiteY75" fmla="*/ 771117 h 3370881"/>
                          <a:gd name="connsiteX76" fmla="*/ 1277470 w 2657256"/>
                          <a:gd name="connsiteY76" fmla="*/ 753187 h 3370881"/>
                          <a:gd name="connsiteX77" fmla="*/ 1295400 w 2657256"/>
                          <a:gd name="connsiteY77" fmla="*/ 730776 h 3370881"/>
                          <a:gd name="connsiteX78" fmla="*/ 1317812 w 2657256"/>
                          <a:gd name="connsiteY78" fmla="*/ 708364 h 3370881"/>
                          <a:gd name="connsiteX79" fmla="*/ 1353670 w 2657256"/>
                          <a:gd name="connsiteY79" fmla="*/ 663540 h 3370881"/>
                          <a:gd name="connsiteX80" fmla="*/ 1371600 w 2657256"/>
                          <a:gd name="connsiteY80" fmla="*/ 636646 h 3370881"/>
                          <a:gd name="connsiteX81" fmla="*/ 1380565 w 2657256"/>
                          <a:gd name="connsiteY81" fmla="*/ 596305 h 3370881"/>
                          <a:gd name="connsiteX82" fmla="*/ 1385047 w 2657256"/>
                          <a:gd name="connsiteY82" fmla="*/ 582858 h 3370881"/>
                          <a:gd name="connsiteX83" fmla="*/ 1380565 w 2657256"/>
                          <a:gd name="connsiteY83" fmla="*/ 533552 h 3370881"/>
                          <a:gd name="connsiteX84" fmla="*/ 1367118 w 2657256"/>
                          <a:gd name="connsiteY84" fmla="*/ 524587 h 3370881"/>
                          <a:gd name="connsiteX85" fmla="*/ 1349188 w 2657256"/>
                          <a:gd name="connsiteY85" fmla="*/ 520105 h 3370881"/>
                          <a:gd name="connsiteX86" fmla="*/ 1326776 w 2657256"/>
                          <a:gd name="connsiteY86" fmla="*/ 511140 h 3370881"/>
                          <a:gd name="connsiteX87" fmla="*/ 1281953 w 2657256"/>
                          <a:gd name="connsiteY87" fmla="*/ 515623 h 3370881"/>
                          <a:gd name="connsiteX88" fmla="*/ 1250576 w 2657256"/>
                          <a:gd name="connsiteY88" fmla="*/ 529070 h 3370881"/>
                          <a:gd name="connsiteX89" fmla="*/ 1210235 w 2657256"/>
                          <a:gd name="connsiteY89" fmla="*/ 542517 h 3370881"/>
                          <a:gd name="connsiteX90" fmla="*/ 1183341 w 2657256"/>
                          <a:gd name="connsiteY90" fmla="*/ 555964 h 3370881"/>
                          <a:gd name="connsiteX91" fmla="*/ 1160929 w 2657256"/>
                          <a:gd name="connsiteY91" fmla="*/ 569411 h 3370881"/>
                          <a:gd name="connsiteX92" fmla="*/ 1134035 w 2657256"/>
                          <a:gd name="connsiteY92" fmla="*/ 578376 h 3370881"/>
                          <a:gd name="connsiteX93" fmla="*/ 1111623 w 2657256"/>
                          <a:gd name="connsiteY93" fmla="*/ 587340 h 3370881"/>
                          <a:gd name="connsiteX94" fmla="*/ 1084729 w 2657256"/>
                          <a:gd name="connsiteY94" fmla="*/ 596305 h 3370881"/>
                          <a:gd name="connsiteX95" fmla="*/ 986118 w 2657256"/>
                          <a:gd name="connsiteY95" fmla="*/ 591823 h 3370881"/>
                          <a:gd name="connsiteX96" fmla="*/ 927847 w 2657256"/>
                          <a:gd name="connsiteY96" fmla="*/ 578376 h 3370881"/>
                          <a:gd name="connsiteX97" fmla="*/ 896470 w 2657256"/>
                          <a:gd name="connsiteY97" fmla="*/ 555964 h 3370881"/>
                          <a:gd name="connsiteX98" fmla="*/ 883023 w 2657256"/>
                          <a:gd name="connsiteY98" fmla="*/ 546999 h 3370881"/>
                          <a:gd name="connsiteX99" fmla="*/ 865094 w 2657256"/>
                          <a:gd name="connsiteY99" fmla="*/ 497693 h 3370881"/>
                          <a:gd name="connsiteX100" fmla="*/ 869576 w 2657256"/>
                          <a:gd name="connsiteY100" fmla="*/ 403564 h 3370881"/>
                          <a:gd name="connsiteX101" fmla="*/ 874059 w 2657256"/>
                          <a:gd name="connsiteY101" fmla="*/ 385634 h 3370881"/>
                          <a:gd name="connsiteX102" fmla="*/ 883023 w 2657256"/>
                          <a:gd name="connsiteY102" fmla="*/ 372187 h 3370881"/>
                          <a:gd name="connsiteX103" fmla="*/ 909918 w 2657256"/>
                          <a:gd name="connsiteY103" fmla="*/ 363223 h 3370881"/>
                          <a:gd name="connsiteX104" fmla="*/ 914400 w 2657256"/>
                          <a:gd name="connsiteY104" fmla="*/ 385634 h 3370881"/>
                          <a:gd name="connsiteX105" fmla="*/ 909918 w 2657256"/>
                          <a:gd name="connsiteY105" fmla="*/ 408046 h 3370881"/>
                          <a:gd name="connsiteX106" fmla="*/ 900953 w 2657256"/>
                          <a:gd name="connsiteY106" fmla="*/ 466317 h 3370881"/>
                          <a:gd name="connsiteX107" fmla="*/ 905435 w 2657256"/>
                          <a:gd name="connsiteY107" fmla="*/ 515623 h 3370881"/>
                          <a:gd name="connsiteX108" fmla="*/ 932329 w 2657256"/>
                          <a:gd name="connsiteY108" fmla="*/ 551481 h 3370881"/>
                          <a:gd name="connsiteX109" fmla="*/ 954741 w 2657256"/>
                          <a:gd name="connsiteY109" fmla="*/ 560446 h 3370881"/>
                          <a:gd name="connsiteX110" fmla="*/ 972670 w 2657256"/>
                          <a:gd name="connsiteY110" fmla="*/ 569411 h 3370881"/>
                          <a:gd name="connsiteX111" fmla="*/ 1066800 w 2657256"/>
                          <a:gd name="connsiteY111" fmla="*/ 564929 h 3370881"/>
                          <a:gd name="connsiteX112" fmla="*/ 1111623 w 2657256"/>
                          <a:gd name="connsiteY112" fmla="*/ 551481 h 3370881"/>
                          <a:gd name="connsiteX113" fmla="*/ 1129553 w 2657256"/>
                          <a:gd name="connsiteY113" fmla="*/ 538034 h 3370881"/>
                          <a:gd name="connsiteX114" fmla="*/ 1156447 w 2657256"/>
                          <a:gd name="connsiteY114" fmla="*/ 511140 h 3370881"/>
                          <a:gd name="connsiteX115" fmla="*/ 1160929 w 2657256"/>
                          <a:gd name="connsiteY115" fmla="*/ 493211 h 3370881"/>
                          <a:gd name="connsiteX116" fmla="*/ 1178859 w 2657256"/>
                          <a:gd name="connsiteY116" fmla="*/ 331846 h 3370881"/>
                          <a:gd name="connsiteX117" fmla="*/ 1215315 w 2657256"/>
                          <a:gd name="connsiteY117" fmla="*/ 270289 h 3370881"/>
                          <a:gd name="connsiteX118" fmla="*/ 1214718 w 2657256"/>
                          <a:gd name="connsiteY118" fmla="*/ 367705 h 3370881"/>
                          <a:gd name="connsiteX119" fmla="*/ 1201270 w 2657256"/>
                          <a:gd name="connsiteY119" fmla="*/ 412529 h 3370881"/>
                          <a:gd name="connsiteX120" fmla="*/ 1210235 w 2657256"/>
                          <a:gd name="connsiteY120" fmla="*/ 461834 h 3370881"/>
                          <a:gd name="connsiteX121" fmla="*/ 1214718 w 2657256"/>
                          <a:gd name="connsiteY121" fmla="*/ 475281 h 3370881"/>
                          <a:gd name="connsiteX122" fmla="*/ 1228165 w 2657256"/>
                          <a:gd name="connsiteY122" fmla="*/ 484246 h 3370881"/>
                          <a:gd name="connsiteX123" fmla="*/ 1250576 w 2657256"/>
                          <a:gd name="connsiteY123" fmla="*/ 502176 h 3370881"/>
                          <a:gd name="connsiteX124" fmla="*/ 1317812 w 2657256"/>
                          <a:gd name="connsiteY124" fmla="*/ 497693 h 3370881"/>
                          <a:gd name="connsiteX125" fmla="*/ 1353670 w 2657256"/>
                          <a:gd name="connsiteY125" fmla="*/ 488729 h 3370881"/>
                          <a:gd name="connsiteX126" fmla="*/ 1506070 w 2657256"/>
                          <a:gd name="connsiteY126" fmla="*/ 457352 h 3370881"/>
                          <a:gd name="connsiteX127" fmla="*/ 1550894 w 2657256"/>
                          <a:gd name="connsiteY127" fmla="*/ 430458 h 3370881"/>
                          <a:gd name="connsiteX128" fmla="*/ 1564341 w 2657256"/>
                          <a:gd name="connsiteY128" fmla="*/ 417011 h 3370881"/>
                          <a:gd name="connsiteX129" fmla="*/ 1586753 w 2657256"/>
                          <a:gd name="connsiteY129" fmla="*/ 399081 h 3370881"/>
                          <a:gd name="connsiteX130" fmla="*/ 1595718 w 2657256"/>
                          <a:gd name="connsiteY130" fmla="*/ 381152 h 3370881"/>
                          <a:gd name="connsiteX131" fmla="*/ 1600200 w 2657256"/>
                          <a:gd name="connsiteY131" fmla="*/ 363223 h 3370881"/>
                          <a:gd name="connsiteX132" fmla="*/ 1609165 w 2657256"/>
                          <a:gd name="connsiteY132" fmla="*/ 313917 h 3370881"/>
                          <a:gd name="connsiteX133" fmla="*/ 1537447 w 2657256"/>
                          <a:gd name="connsiteY133" fmla="*/ 188411 h 3370881"/>
                          <a:gd name="connsiteX134" fmla="*/ 1613647 w 2657256"/>
                          <a:gd name="connsiteY134" fmla="*/ 399081 h 3370881"/>
                          <a:gd name="connsiteX135" fmla="*/ 1627094 w 2657256"/>
                          <a:gd name="connsiteY135" fmla="*/ 417011 h 3370881"/>
                          <a:gd name="connsiteX136" fmla="*/ 1658470 w 2657256"/>
                          <a:gd name="connsiteY136" fmla="*/ 412529 h 3370881"/>
                          <a:gd name="connsiteX137" fmla="*/ 1685365 w 2657256"/>
                          <a:gd name="connsiteY137" fmla="*/ 390117 h 3370881"/>
                          <a:gd name="connsiteX138" fmla="*/ 1694329 w 2657256"/>
                          <a:gd name="connsiteY138" fmla="*/ 376670 h 3370881"/>
                          <a:gd name="connsiteX139" fmla="*/ 1734670 w 2657256"/>
                          <a:gd name="connsiteY139" fmla="*/ 354258 h 3370881"/>
                          <a:gd name="connsiteX140" fmla="*/ 1743635 w 2657256"/>
                          <a:gd name="connsiteY140" fmla="*/ 340811 h 3370881"/>
                          <a:gd name="connsiteX141" fmla="*/ 1757082 w 2657256"/>
                          <a:gd name="connsiteY141" fmla="*/ 336329 h 3370881"/>
                          <a:gd name="connsiteX142" fmla="*/ 1808984 w 2657256"/>
                          <a:gd name="connsiteY142" fmla="*/ 249641 h 3370881"/>
                          <a:gd name="connsiteX143" fmla="*/ 1899621 w 2657256"/>
                          <a:gd name="connsiteY143" fmla="*/ 211719 h 3370881"/>
                          <a:gd name="connsiteX144" fmla="*/ 1808984 w 2657256"/>
                          <a:gd name="connsiteY144" fmla="*/ 178521 h 3370881"/>
                          <a:gd name="connsiteX145" fmla="*/ 1772023 w 2657256"/>
                          <a:gd name="connsiteY145" fmla="*/ 77249 h 3370881"/>
                          <a:gd name="connsiteX146" fmla="*/ 1848666 w 2657256"/>
                          <a:gd name="connsiteY146" fmla="*/ 209768 h 3370881"/>
                          <a:gd name="connsiteX147" fmla="*/ 1874221 w 2657256"/>
                          <a:gd name="connsiteY147" fmla="*/ 318698 h 3370881"/>
                          <a:gd name="connsiteX148" fmla="*/ 1788459 w 2657256"/>
                          <a:gd name="connsiteY148" fmla="*/ 367705 h 3370881"/>
                          <a:gd name="connsiteX149" fmla="*/ 1761565 w 2657256"/>
                          <a:gd name="connsiteY149" fmla="*/ 390117 h 3370881"/>
                          <a:gd name="connsiteX150" fmla="*/ 1783976 w 2657256"/>
                          <a:gd name="connsiteY150" fmla="*/ 399081 h 3370881"/>
                          <a:gd name="connsiteX151" fmla="*/ 1878106 w 2657256"/>
                          <a:gd name="connsiteY151" fmla="*/ 390117 h 3370881"/>
                          <a:gd name="connsiteX152" fmla="*/ 1891553 w 2657256"/>
                          <a:gd name="connsiteY152" fmla="*/ 381152 h 3370881"/>
                          <a:gd name="connsiteX153" fmla="*/ 1918447 w 2657256"/>
                          <a:gd name="connsiteY153" fmla="*/ 372187 h 3370881"/>
                          <a:gd name="connsiteX154" fmla="*/ 1940859 w 2657256"/>
                          <a:gd name="connsiteY154" fmla="*/ 358740 h 3370881"/>
                          <a:gd name="connsiteX155" fmla="*/ 1954306 w 2657256"/>
                          <a:gd name="connsiteY155" fmla="*/ 354258 h 3370881"/>
                          <a:gd name="connsiteX156" fmla="*/ 2083304 w 2657256"/>
                          <a:gd name="connsiteY156" fmla="*/ 290281 h 3370881"/>
                          <a:gd name="connsiteX157" fmla="*/ 2166172 w 2657256"/>
                          <a:gd name="connsiteY157" fmla="*/ 215604 h 3370881"/>
                          <a:gd name="connsiteX158" fmla="*/ 2069054 w 2657256"/>
                          <a:gd name="connsiteY158" fmla="*/ 40493 h 3370881"/>
                          <a:gd name="connsiteX159" fmla="*/ 2078225 w 2657256"/>
                          <a:gd name="connsiteY159" fmla="*/ 188681 h 3370881"/>
                          <a:gd name="connsiteX160" fmla="*/ 1999129 w 2657256"/>
                          <a:gd name="connsiteY160" fmla="*/ 358740 h 3370881"/>
                          <a:gd name="connsiteX161" fmla="*/ 1994647 w 2657256"/>
                          <a:gd name="connsiteY161" fmla="*/ 372187 h 3370881"/>
                          <a:gd name="connsiteX162" fmla="*/ 2039470 w 2657256"/>
                          <a:gd name="connsiteY162" fmla="*/ 390117 h 3370881"/>
                          <a:gd name="connsiteX163" fmla="*/ 2115670 w 2657256"/>
                          <a:gd name="connsiteY163" fmla="*/ 390117 h 3370881"/>
                          <a:gd name="connsiteX164" fmla="*/ 2160494 w 2657256"/>
                          <a:gd name="connsiteY164" fmla="*/ 376670 h 3370881"/>
                          <a:gd name="connsiteX165" fmla="*/ 2191870 w 2657256"/>
                          <a:gd name="connsiteY165" fmla="*/ 363223 h 3370881"/>
                          <a:gd name="connsiteX166" fmla="*/ 2205318 w 2657256"/>
                          <a:gd name="connsiteY166" fmla="*/ 358740 h 3370881"/>
                          <a:gd name="connsiteX167" fmla="*/ 2232212 w 2657256"/>
                          <a:gd name="connsiteY167" fmla="*/ 340811 h 3370881"/>
                          <a:gd name="connsiteX168" fmla="*/ 2312894 w 2657256"/>
                          <a:gd name="connsiteY168" fmla="*/ 183929 h 3370881"/>
                          <a:gd name="connsiteX169" fmla="*/ 2339788 w 2657256"/>
                          <a:gd name="connsiteY169" fmla="*/ 151 h 3370881"/>
                          <a:gd name="connsiteX170" fmla="*/ 2357718 w 2657256"/>
                          <a:gd name="connsiteY170" fmla="*/ 215305 h 3370881"/>
                          <a:gd name="connsiteX171" fmla="*/ 2254623 w 2657256"/>
                          <a:gd name="connsiteY171" fmla="*/ 376670 h 3370881"/>
                          <a:gd name="connsiteX172" fmla="*/ 2245659 w 2657256"/>
                          <a:gd name="connsiteY172" fmla="*/ 390117 h 3370881"/>
                          <a:gd name="connsiteX173" fmla="*/ 2254623 w 2657256"/>
                          <a:gd name="connsiteY173" fmla="*/ 403564 h 3370881"/>
                          <a:gd name="connsiteX174" fmla="*/ 2353235 w 2657256"/>
                          <a:gd name="connsiteY174" fmla="*/ 399081 h 3370881"/>
                          <a:gd name="connsiteX175" fmla="*/ 2366682 w 2657256"/>
                          <a:gd name="connsiteY175" fmla="*/ 394599 h 3370881"/>
                          <a:gd name="connsiteX176" fmla="*/ 2389094 w 2657256"/>
                          <a:gd name="connsiteY176" fmla="*/ 390117 h 3370881"/>
                          <a:gd name="connsiteX177" fmla="*/ 2424953 w 2657256"/>
                          <a:gd name="connsiteY177" fmla="*/ 367705 h 3370881"/>
                          <a:gd name="connsiteX178" fmla="*/ 2528047 w 2657256"/>
                          <a:gd name="connsiteY178" fmla="*/ 292700 h 3370881"/>
                          <a:gd name="connsiteX179" fmla="*/ 2541495 w 2657256"/>
                          <a:gd name="connsiteY179" fmla="*/ 62906 h 3370881"/>
                          <a:gd name="connsiteX180" fmla="*/ 2591304 w 2657256"/>
                          <a:gd name="connsiteY180" fmla="*/ 214081 h 3370881"/>
                          <a:gd name="connsiteX181" fmla="*/ 2612315 w 2657256"/>
                          <a:gd name="connsiteY181" fmla="*/ 290907 h 3370881"/>
                          <a:gd name="connsiteX182" fmla="*/ 2650863 w 2657256"/>
                          <a:gd name="connsiteY182" fmla="*/ 344994 h 3370881"/>
                          <a:gd name="connsiteX183" fmla="*/ 2465294 w 2657256"/>
                          <a:gd name="connsiteY183" fmla="*/ 399081 h 3370881"/>
                          <a:gd name="connsiteX184" fmla="*/ 2442882 w 2657256"/>
                          <a:gd name="connsiteY184" fmla="*/ 403564 h 3370881"/>
                          <a:gd name="connsiteX185" fmla="*/ 2398059 w 2657256"/>
                          <a:gd name="connsiteY185" fmla="*/ 417011 h 3370881"/>
                          <a:gd name="connsiteX186" fmla="*/ 2375647 w 2657256"/>
                          <a:gd name="connsiteY186" fmla="*/ 425976 h 3370881"/>
                          <a:gd name="connsiteX187" fmla="*/ 2357718 w 2657256"/>
                          <a:gd name="connsiteY187" fmla="*/ 430458 h 3370881"/>
                          <a:gd name="connsiteX188" fmla="*/ 2344270 w 2657256"/>
                          <a:gd name="connsiteY188" fmla="*/ 461834 h 3370881"/>
                          <a:gd name="connsiteX189" fmla="*/ 2353235 w 2657256"/>
                          <a:gd name="connsiteY189" fmla="*/ 502176 h 3370881"/>
                          <a:gd name="connsiteX190" fmla="*/ 2362200 w 2657256"/>
                          <a:gd name="connsiteY190" fmla="*/ 515623 h 3370881"/>
                          <a:gd name="connsiteX191" fmla="*/ 2344270 w 2657256"/>
                          <a:gd name="connsiteY191" fmla="*/ 587340 h 3370881"/>
                          <a:gd name="connsiteX192" fmla="*/ 2321859 w 2657256"/>
                          <a:gd name="connsiteY192" fmla="*/ 614234 h 3370881"/>
                          <a:gd name="connsiteX193" fmla="*/ 2308412 w 2657256"/>
                          <a:gd name="connsiteY193" fmla="*/ 636646 h 3370881"/>
                          <a:gd name="connsiteX194" fmla="*/ 2281518 w 2657256"/>
                          <a:gd name="connsiteY194" fmla="*/ 641129 h 3370881"/>
                          <a:gd name="connsiteX195" fmla="*/ 2259106 w 2657256"/>
                          <a:gd name="connsiteY195" fmla="*/ 636646 h 3370881"/>
                          <a:gd name="connsiteX196" fmla="*/ 2277035 w 2657256"/>
                          <a:gd name="connsiteY196" fmla="*/ 578376 h 3370881"/>
                          <a:gd name="connsiteX197" fmla="*/ 2290482 w 2657256"/>
                          <a:gd name="connsiteY197" fmla="*/ 542517 h 3370881"/>
                          <a:gd name="connsiteX198" fmla="*/ 2286000 w 2657256"/>
                          <a:gd name="connsiteY198" fmla="*/ 506658 h 3370881"/>
                          <a:gd name="connsiteX199" fmla="*/ 2245659 w 2657256"/>
                          <a:gd name="connsiteY199" fmla="*/ 448387 h 3370881"/>
                          <a:gd name="connsiteX200" fmla="*/ 2200835 w 2657256"/>
                          <a:gd name="connsiteY200" fmla="*/ 430458 h 3370881"/>
                          <a:gd name="connsiteX201" fmla="*/ 2169459 w 2657256"/>
                          <a:gd name="connsiteY201" fmla="*/ 425976 h 3370881"/>
                          <a:gd name="connsiteX202" fmla="*/ 2102223 w 2657256"/>
                          <a:gd name="connsiteY202" fmla="*/ 430458 h 3370881"/>
                          <a:gd name="connsiteX203" fmla="*/ 2084294 w 2657256"/>
                          <a:gd name="connsiteY203" fmla="*/ 439423 h 3370881"/>
                          <a:gd name="connsiteX204" fmla="*/ 2070847 w 2657256"/>
                          <a:gd name="connsiteY204" fmla="*/ 443905 h 3370881"/>
                          <a:gd name="connsiteX205" fmla="*/ 2061882 w 2657256"/>
                          <a:gd name="connsiteY205" fmla="*/ 461834 h 3370881"/>
                          <a:gd name="connsiteX206" fmla="*/ 2034988 w 2657256"/>
                          <a:gd name="connsiteY206" fmla="*/ 475281 h 3370881"/>
                          <a:gd name="connsiteX207" fmla="*/ 1783976 w 2657256"/>
                          <a:gd name="connsiteY207" fmla="*/ 479764 h 3370881"/>
                          <a:gd name="connsiteX208" fmla="*/ 1766047 w 2657256"/>
                          <a:gd name="connsiteY208" fmla="*/ 488729 h 3370881"/>
                          <a:gd name="connsiteX209" fmla="*/ 1703294 w 2657256"/>
                          <a:gd name="connsiteY209" fmla="*/ 506658 h 3370881"/>
                          <a:gd name="connsiteX210" fmla="*/ 1689847 w 2657256"/>
                          <a:gd name="connsiteY210" fmla="*/ 511140 h 3370881"/>
                          <a:gd name="connsiteX211" fmla="*/ 1676400 w 2657256"/>
                          <a:gd name="connsiteY211" fmla="*/ 520105 h 3370881"/>
                          <a:gd name="connsiteX212" fmla="*/ 1649506 w 2657256"/>
                          <a:gd name="connsiteY212" fmla="*/ 529070 h 3370881"/>
                          <a:gd name="connsiteX213" fmla="*/ 1636059 w 2657256"/>
                          <a:gd name="connsiteY213" fmla="*/ 538034 h 3370881"/>
                          <a:gd name="connsiteX214" fmla="*/ 1622612 w 2657256"/>
                          <a:gd name="connsiteY214" fmla="*/ 551481 h 3370881"/>
                          <a:gd name="connsiteX215" fmla="*/ 1609165 w 2657256"/>
                          <a:gd name="connsiteY215" fmla="*/ 555964 h 3370881"/>
                          <a:gd name="connsiteX216" fmla="*/ 1577788 w 2657256"/>
                          <a:gd name="connsiteY216" fmla="*/ 587340 h 3370881"/>
                          <a:gd name="connsiteX217" fmla="*/ 1568823 w 2657256"/>
                          <a:gd name="connsiteY217" fmla="*/ 600787 h 3370881"/>
                          <a:gd name="connsiteX218" fmla="*/ 1555376 w 2657256"/>
                          <a:gd name="connsiteY218" fmla="*/ 614234 h 3370881"/>
                          <a:gd name="connsiteX219" fmla="*/ 1524000 w 2657256"/>
                          <a:gd name="connsiteY219" fmla="*/ 654576 h 3370881"/>
                          <a:gd name="connsiteX220" fmla="*/ 1519518 w 2657256"/>
                          <a:gd name="connsiteY220" fmla="*/ 668023 h 3370881"/>
                          <a:gd name="connsiteX221" fmla="*/ 1528482 w 2657256"/>
                          <a:gd name="connsiteY221" fmla="*/ 708364 h 3370881"/>
                          <a:gd name="connsiteX222" fmla="*/ 1537447 w 2657256"/>
                          <a:gd name="connsiteY222" fmla="*/ 721811 h 3370881"/>
                          <a:gd name="connsiteX223" fmla="*/ 1568823 w 2657256"/>
                          <a:gd name="connsiteY223" fmla="*/ 712846 h 3370881"/>
                          <a:gd name="connsiteX224" fmla="*/ 1600200 w 2657256"/>
                          <a:gd name="connsiteY224" fmla="*/ 712846 h 3370881"/>
                          <a:gd name="connsiteX225" fmla="*/ 1631576 w 2657256"/>
                          <a:gd name="connsiteY225" fmla="*/ 690434 h 3370881"/>
                          <a:gd name="connsiteX226" fmla="*/ 1645023 w 2657256"/>
                          <a:gd name="connsiteY226" fmla="*/ 676987 h 3370881"/>
                          <a:gd name="connsiteX227" fmla="*/ 1685365 w 2657256"/>
                          <a:gd name="connsiteY227" fmla="*/ 645611 h 3370881"/>
                          <a:gd name="connsiteX228" fmla="*/ 1716741 w 2657256"/>
                          <a:gd name="connsiteY228" fmla="*/ 614234 h 3370881"/>
                          <a:gd name="connsiteX229" fmla="*/ 1748118 w 2657256"/>
                          <a:gd name="connsiteY229" fmla="*/ 596305 h 3370881"/>
                          <a:gd name="connsiteX230" fmla="*/ 1761565 w 2657256"/>
                          <a:gd name="connsiteY230" fmla="*/ 591823 h 3370881"/>
                          <a:gd name="connsiteX231" fmla="*/ 1779494 w 2657256"/>
                          <a:gd name="connsiteY231" fmla="*/ 582858 h 3370881"/>
                          <a:gd name="connsiteX232" fmla="*/ 1815353 w 2657256"/>
                          <a:gd name="connsiteY232" fmla="*/ 573893 h 3370881"/>
                          <a:gd name="connsiteX233" fmla="*/ 2030506 w 2657256"/>
                          <a:gd name="connsiteY233" fmla="*/ 578376 h 3370881"/>
                          <a:gd name="connsiteX234" fmla="*/ 2017059 w 2657256"/>
                          <a:gd name="connsiteY234" fmla="*/ 600787 h 3370881"/>
                          <a:gd name="connsiteX235" fmla="*/ 1981200 w 2657256"/>
                          <a:gd name="connsiteY235" fmla="*/ 636646 h 3370881"/>
                          <a:gd name="connsiteX236" fmla="*/ 1967753 w 2657256"/>
                          <a:gd name="connsiteY236" fmla="*/ 650093 h 3370881"/>
                          <a:gd name="connsiteX237" fmla="*/ 1936376 w 2657256"/>
                          <a:gd name="connsiteY237" fmla="*/ 690434 h 3370881"/>
                          <a:gd name="connsiteX238" fmla="*/ 1905000 w 2657256"/>
                          <a:gd name="connsiteY238" fmla="*/ 717329 h 3370881"/>
                          <a:gd name="connsiteX239" fmla="*/ 1860176 w 2657256"/>
                          <a:gd name="connsiteY239" fmla="*/ 735258 h 3370881"/>
                          <a:gd name="connsiteX240" fmla="*/ 1788459 w 2657256"/>
                          <a:gd name="connsiteY240" fmla="*/ 744223 h 3370881"/>
                          <a:gd name="connsiteX241" fmla="*/ 1846729 w 2657256"/>
                          <a:gd name="connsiteY241" fmla="*/ 802493 h 3370881"/>
                          <a:gd name="connsiteX242" fmla="*/ 1913965 w 2657256"/>
                          <a:gd name="connsiteY242" fmla="*/ 829387 h 3370881"/>
                          <a:gd name="connsiteX243" fmla="*/ 1922929 w 2657256"/>
                          <a:gd name="connsiteY243" fmla="*/ 842834 h 3370881"/>
                          <a:gd name="connsiteX244" fmla="*/ 1967753 w 2657256"/>
                          <a:gd name="connsiteY244" fmla="*/ 883176 h 3370881"/>
                          <a:gd name="connsiteX245" fmla="*/ 1981200 w 2657256"/>
                          <a:gd name="connsiteY245" fmla="*/ 896623 h 3370881"/>
                          <a:gd name="connsiteX246" fmla="*/ 1994647 w 2657256"/>
                          <a:gd name="connsiteY246" fmla="*/ 905587 h 3370881"/>
                          <a:gd name="connsiteX247" fmla="*/ 2021541 w 2657256"/>
                          <a:gd name="connsiteY247" fmla="*/ 927999 h 3370881"/>
                          <a:gd name="connsiteX248" fmla="*/ 2030506 w 2657256"/>
                          <a:gd name="connsiteY248" fmla="*/ 941446 h 3370881"/>
                          <a:gd name="connsiteX249" fmla="*/ 2057400 w 2657256"/>
                          <a:gd name="connsiteY249" fmla="*/ 968340 h 3370881"/>
                          <a:gd name="connsiteX250" fmla="*/ 2088776 w 2657256"/>
                          <a:gd name="connsiteY250" fmla="*/ 1013164 h 3370881"/>
                          <a:gd name="connsiteX251" fmla="*/ 2115670 w 2657256"/>
                          <a:gd name="connsiteY251" fmla="*/ 1057987 h 3370881"/>
                          <a:gd name="connsiteX252" fmla="*/ 2120153 w 2657256"/>
                          <a:gd name="connsiteY252" fmla="*/ 1089364 h 3370881"/>
                          <a:gd name="connsiteX253" fmla="*/ 2138082 w 2657256"/>
                          <a:gd name="connsiteY253" fmla="*/ 1143152 h 3370881"/>
                          <a:gd name="connsiteX254" fmla="*/ 2147047 w 2657256"/>
                          <a:gd name="connsiteY254" fmla="*/ 1196940 h 3370881"/>
                          <a:gd name="connsiteX255" fmla="*/ 2151529 w 2657256"/>
                          <a:gd name="connsiteY255" fmla="*/ 1210387 h 3370881"/>
                          <a:gd name="connsiteX256" fmla="*/ 2156012 w 2657256"/>
                          <a:gd name="connsiteY256" fmla="*/ 1228317 h 3370881"/>
                          <a:gd name="connsiteX257" fmla="*/ 2173941 w 2657256"/>
                          <a:gd name="connsiteY257" fmla="*/ 1295552 h 3370881"/>
                          <a:gd name="connsiteX258" fmla="*/ 2182906 w 2657256"/>
                          <a:gd name="connsiteY258" fmla="*/ 1313481 h 3370881"/>
                          <a:gd name="connsiteX259" fmla="*/ 2187388 w 2657256"/>
                          <a:gd name="connsiteY259" fmla="*/ 1331411 h 3370881"/>
                          <a:gd name="connsiteX260" fmla="*/ 2214282 w 2657256"/>
                          <a:gd name="connsiteY260" fmla="*/ 1385199 h 3370881"/>
                          <a:gd name="connsiteX261" fmla="*/ 2218765 w 2657256"/>
                          <a:gd name="connsiteY261" fmla="*/ 1403129 h 3370881"/>
                          <a:gd name="connsiteX262" fmla="*/ 2223247 w 2657256"/>
                          <a:gd name="connsiteY262" fmla="*/ 1430023 h 3370881"/>
                          <a:gd name="connsiteX263" fmla="*/ 2236694 w 2657256"/>
                          <a:gd name="connsiteY263" fmla="*/ 1456917 h 3370881"/>
                          <a:gd name="connsiteX264" fmla="*/ 2249794 w 2657256"/>
                          <a:gd name="connsiteY264" fmla="*/ 1524624 h 3370881"/>
                          <a:gd name="connsiteX265" fmla="*/ 2241176 w 2657256"/>
                          <a:gd name="connsiteY265" fmla="*/ 1577940 h 3370881"/>
                          <a:gd name="connsiteX266" fmla="*/ 2245659 w 2657256"/>
                          <a:gd name="connsiteY266" fmla="*/ 1595870 h 3370881"/>
                          <a:gd name="connsiteX267" fmla="*/ 2249634 w 2657256"/>
                          <a:gd name="connsiteY267" fmla="*/ 1685855 h 3370881"/>
                          <a:gd name="connsiteX268" fmla="*/ 2227729 w 2657256"/>
                          <a:gd name="connsiteY268" fmla="*/ 1716893 h 3370881"/>
                          <a:gd name="connsiteX269" fmla="*/ 2240500 w 2657256"/>
                          <a:gd name="connsiteY269" fmla="*/ 1674269 h 3370881"/>
                          <a:gd name="connsiteX270" fmla="*/ 2235341 w 2657256"/>
                          <a:gd name="connsiteY270" fmla="*/ 1788611 h 3370881"/>
                          <a:gd name="connsiteX271" fmla="*/ 2230689 w 2657256"/>
                          <a:gd name="connsiteY271" fmla="*/ 1823963 h 3370881"/>
                          <a:gd name="connsiteX272" fmla="*/ 2226207 w 2657256"/>
                          <a:gd name="connsiteY272" fmla="*/ 1824470 h 3370881"/>
                          <a:gd name="connsiteX273" fmla="*/ 2208278 w 2657256"/>
                          <a:gd name="connsiteY273" fmla="*/ 1869293 h 3370881"/>
                          <a:gd name="connsiteX274" fmla="*/ 2195168 w 2657256"/>
                          <a:gd name="connsiteY274" fmla="*/ 1882740 h 3370881"/>
                          <a:gd name="connsiteX275" fmla="*/ 2203458 w 2657256"/>
                          <a:gd name="connsiteY275" fmla="*/ 1918938 h 3370881"/>
                          <a:gd name="connsiteX276" fmla="*/ 2204134 w 2657256"/>
                          <a:gd name="connsiteY276" fmla="*/ 1949806 h 3370881"/>
                          <a:gd name="connsiteX277" fmla="*/ 2226545 w 2657256"/>
                          <a:gd name="connsiteY277" fmla="*/ 1954627 h 3370881"/>
                          <a:gd name="connsiteX278" fmla="*/ 2241176 w 2657256"/>
                          <a:gd name="connsiteY278" fmla="*/ 2012729 h 3370881"/>
                          <a:gd name="connsiteX279" fmla="*/ 2263588 w 2657256"/>
                          <a:gd name="connsiteY279" fmla="*/ 2057552 h 3370881"/>
                          <a:gd name="connsiteX280" fmla="*/ 2286000 w 2657256"/>
                          <a:gd name="connsiteY280" fmla="*/ 2084446 h 3370881"/>
                          <a:gd name="connsiteX281" fmla="*/ 2299447 w 2657256"/>
                          <a:gd name="connsiteY281" fmla="*/ 2124787 h 3370881"/>
                          <a:gd name="connsiteX282" fmla="*/ 2321859 w 2657256"/>
                          <a:gd name="connsiteY282" fmla="*/ 2151681 h 3370881"/>
                          <a:gd name="connsiteX283" fmla="*/ 2344270 w 2657256"/>
                          <a:gd name="connsiteY283" fmla="*/ 2205470 h 3370881"/>
                          <a:gd name="connsiteX284" fmla="*/ 2348753 w 2657256"/>
                          <a:gd name="connsiteY284" fmla="*/ 2223399 h 3370881"/>
                          <a:gd name="connsiteX285" fmla="*/ 2366682 w 2657256"/>
                          <a:gd name="connsiteY285" fmla="*/ 2263740 h 3370881"/>
                          <a:gd name="connsiteX286" fmla="*/ 2375647 w 2657256"/>
                          <a:gd name="connsiteY286" fmla="*/ 2286152 h 3370881"/>
                          <a:gd name="connsiteX287" fmla="*/ 2380129 w 2657256"/>
                          <a:gd name="connsiteY287" fmla="*/ 2308564 h 3370881"/>
                          <a:gd name="connsiteX288" fmla="*/ 2389094 w 2657256"/>
                          <a:gd name="connsiteY288" fmla="*/ 2335458 h 3370881"/>
                          <a:gd name="connsiteX289" fmla="*/ 2393576 w 2657256"/>
                          <a:gd name="connsiteY289" fmla="*/ 2380281 h 3370881"/>
                          <a:gd name="connsiteX290" fmla="*/ 2398059 w 2657256"/>
                          <a:gd name="connsiteY290" fmla="*/ 2393729 h 3370881"/>
                          <a:gd name="connsiteX291" fmla="*/ 2419794 w 2657256"/>
                          <a:gd name="connsiteY291" fmla="*/ 2447517 h 3370881"/>
                          <a:gd name="connsiteX292" fmla="*/ 2427343 w 2657256"/>
                          <a:gd name="connsiteY292" fmla="*/ 2564058 h 3370881"/>
                          <a:gd name="connsiteX293" fmla="*/ 2389094 w 2657256"/>
                          <a:gd name="connsiteY293" fmla="*/ 2837481 h 3370881"/>
                          <a:gd name="connsiteX294" fmla="*/ 2380129 w 2657256"/>
                          <a:gd name="connsiteY294" fmla="*/ 2859893 h 3370881"/>
                          <a:gd name="connsiteX295" fmla="*/ 2357718 w 2657256"/>
                          <a:gd name="connsiteY295" fmla="*/ 2913681 h 3370881"/>
                          <a:gd name="connsiteX296" fmla="*/ 2348753 w 2657256"/>
                          <a:gd name="connsiteY296" fmla="*/ 2936093 h 3370881"/>
                          <a:gd name="connsiteX297" fmla="*/ 2339788 w 2657256"/>
                          <a:gd name="connsiteY297" fmla="*/ 2971952 h 3370881"/>
                          <a:gd name="connsiteX298" fmla="*/ 2326341 w 2657256"/>
                          <a:gd name="connsiteY298" fmla="*/ 2994364 h 3370881"/>
                          <a:gd name="connsiteX299" fmla="*/ 2317376 w 2657256"/>
                          <a:gd name="connsiteY299" fmla="*/ 3025740 h 3370881"/>
                          <a:gd name="connsiteX300" fmla="*/ 2303929 w 2657256"/>
                          <a:gd name="connsiteY300" fmla="*/ 3048152 h 3370881"/>
                          <a:gd name="connsiteX301" fmla="*/ 2290482 w 2657256"/>
                          <a:gd name="connsiteY301" fmla="*/ 3079529 h 3370881"/>
                          <a:gd name="connsiteX302" fmla="*/ 2272553 w 2657256"/>
                          <a:gd name="connsiteY302" fmla="*/ 3084011 h 3370881"/>
                          <a:gd name="connsiteX303" fmla="*/ 2259106 w 2657256"/>
                          <a:gd name="connsiteY303" fmla="*/ 3088493 h 3370881"/>
                          <a:gd name="connsiteX304" fmla="*/ 2241176 w 2657256"/>
                          <a:gd name="connsiteY304" fmla="*/ 3092976 h 3370881"/>
                          <a:gd name="connsiteX305" fmla="*/ 2209800 w 2657256"/>
                          <a:gd name="connsiteY305" fmla="*/ 3101940 h 3370881"/>
                          <a:gd name="connsiteX306" fmla="*/ 2205318 w 2657256"/>
                          <a:gd name="connsiteY306" fmla="*/ 3039187 h 3370881"/>
                          <a:gd name="connsiteX307" fmla="*/ 2218765 w 2657256"/>
                          <a:gd name="connsiteY307" fmla="*/ 3021258 h 3370881"/>
                          <a:gd name="connsiteX308" fmla="*/ 2245659 w 2657256"/>
                          <a:gd name="connsiteY308" fmla="*/ 2971952 h 3370881"/>
                          <a:gd name="connsiteX309" fmla="*/ 2268070 w 2657256"/>
                          <a:gd name="connsiteY309" fmla="*/ 2945058 h 3370881"/>
                          <a:gd name="connsiteX310" fmla="*/ 2298550 w 2657256"/>
                          <a:gd name="connsiteY310" fmla="*/ 2568540 h 3370881"/>
                          <a:gd name="connsiteX311" fmla="*/ 2284986 w 2657256"/>
                          <a:gd name="connsiteY311" fmla="*/ 2532681 h 3370881"/>
                          <a:gd name="connsiteX312" fmla="*/ 2293273 w 2657256"/>
                          <a:gd name="connsiteY312" fmla="*/ 2496653 h 3370881"/>
                          <a:gd name="connsiteX313" fmla="*/ 2278152 w 2657256"/>
                          <a:gd name="connsiteY313" fmla="*/ 2475178 h 3370881"/>
                          <a:gd name="connsiteX314" fmla="*/ 2245659 w 2657256"/>
                          <a:gd name="connsiteY314" fmla="*/ 2389247 h 3370881"/>
                          <a:gd name="connsiteX315" fmla="*/ 2195507 w 2657256"/>
                          <a:gd name="connsiteY315" fmla="*/ 2241328 h 3370881"/>
                          <a:gd name="connsiteX316" fmla="*/ 2083786 w 2657256"/>
                          <a:gd name="connsiteY316" fmla="*/ 2040300 h 3370881"/>
                          <a:gd name="connsiteX317" fmla="*/ 2048773 w 2657256"/>
                          <a:gd name="connsiteY317" fmla="*/ 2017971 h 3370881"/>
                          <a:gd name="connsiteX318" fmla="*/ 2074314 w 2657256"/>
                          <a:gd name="connsiteY318" fmla="*/ 2011967 h 3370881"/>
                          <a:gd name="connsiteX319" fmla="*/ 2034988 w 2657256"/>
                          <a:gd name="connsiteY319" fmla="*/ 2003764 h 3370881"/>
                          <a:gd name="connsiteX320" fmla="*/ 2026023 w 2657256"/>
                          <a:gd name="connsiteY320" fmla="*/ 2026176 h 3370881"/>
                          <a:gd name="connsiteX321" fmla="*/ 2021541 w 2657256"/>
                          <a:gd name="connsiteY321" fmla="*/ 2039623 h 3370881"/>
                          <a:gd name="connsiteX322" fmla="*/ 1999129 w 2657256"/>
                          <a:gd name="connsiteY322" fmla="*/ 2053070 h 3370881"/>
                          <a:gd name="connsiteX323" fmla="*/ 1990165 w 2657256"/>
                          <a:gd name="connsiteY323" fmla="*/ 2070999 h 3370881"/>
                          <a:gd name="connsiteX324" fmla="*/ 1967753 w 2657256"/>
                          <a:gd name="connsiteY324" fmla="*/ 2106858 h 3370881"/>
                          <a:gd name="connsiteX325" fmla="*/ 1981200 w 2657256"/>
                          <a:gd name="connsiteY325" fmla="*/ 2223399 h 3370881"/>
                          <a:gd name="connsiteX326" fmla="*/ 1994647 w 2657256"/>
                          <a:gd name="connsiteY326" fmla="*/ 2254776 h 3370881"/>
                          <a:gd name="connsiteX327" fmla="*/ 2003612 w 2657256"/>
                          <a:gd name="connsiteY327" fmla="*/ 2272705 h 3370881"/>
                          <a:gd name="connsiteX328" fmla="*/ 2026023 w 2657256"/>
                          <a:gd name="connsiteY328" fmla="*/ 2304081 h 3370881"/>
                          <a:gd name="connsiteX329" fmla="*/ 2043953 w 2657256"/>
                          <a:gd name="connsiteY329" fmla="*/ 2348905 h 3370881"/>
                          <a:gd name="connsiteX330" fmla="*/ 2061882 w 2657256"/>
                          <a:gd name="connsiteY330" fmla="*/ 2371317 h 3370881"/>
                          <a:gd name="connsiteX331" fmla="*/ 2088776 w 2657256"/>
                          <a:gd name="connsiteY331" fmla="*/ 2434070 h 3370881"/>
                          <a:gd name="connsiteX332" fmla="*/ 2102223 w 2657256"/>
                          <a:gd name="connsiteY332" fmla="*/ 2465446 h 3370881"/>
                          <a:gd name="connsiteX333" fmla="*/ 2106706 w 2657256"/>
                          <a:gd name="connsiteY333" fmla="*/ 2496823 h 3370881"/>
                          <a:gd name="connsiteX334" fmla="*/ 2124635 w 2657256"/>
                          <a:gd name="connsiteY334" fmla="*/ 2559576 h 3370881"/>
                          <a:gd name="connsiteX335" fmla="*/ 2138082 w 2657256"/>
                          <a:gd name="connsiteY335" fmla="*/ 2649223 h 3370881"/>
                          <a:gd name="connsiteX336" fmla="*/ 2147047 w 2657256"/>
                          <a:gd name="connsiteY336" fmla="*/ 2685081 h 3370881"/>
                          <a:gd name="connsiteX337" fmla="*/ 2151529 w 2657256"/>
                          <a:gd name="connsiteY337" fmla="*/ 2716458 h 3370881"/>
                          <a:gd name="connsiteX338" fmla="*/ 2160494 w 2657256"/>
                          <a:gd name="connsiteY338" fmla="*/ 2770246 h 3370881"/>
                          <a:gd name="connsiteX339" fmla="*/ 2156012 w 2657256"/>
                          <a:gd name="connsiteY339" fmla="*/ 2962987 h 3370881"/>
                          <a:gd name="connsiteX340" fmla="*/ 2138082 w 2657256"/>
                          <a:gd name="connsiteY340" fmla="*/ 3043670 h 3370881"/>
                          <a:gd name="connsiteX341" fmla="*/ 2133600 w 2657256"/>
                          <a:gd name="connsiteY341" fmla="*/ 3061599 h 3370881"/>
                          <a:gd name="connsiteX342" fmla="*/ 2120153 w 2657256"/>
                          <a:gd name="connsiteY342" fmla="*/ 3079529 h 3370881"/>
                          <a:gd name="connsiteX343" fmla="*/ 2111188 w 2657256"/>
                          <a:gd name="connsiteY343" fmla="*/ 3106423 h 3370881"/>
                          <a:gd name="connsiteX344" fmla="*/ 2088776 w 2657256"/>
                          <a:gd name="connsiteY344" fmla="*/ 3137799 h 3370881"/>
                          <a:gd name="connsiteX345" fmla="*/ 2075329 w 2657256"/>
                          <a:gd name="connsiteY345" fmla="*/ 3164693 h 3370881"/>
                          <a:gd name="connsiteX346" fmla="*/ 2061882 w 2657256"/>
                          <a:gd name="connsiteY346" fmla="*/ 3169176 h 3370881"/>
                          <a:gd name="connsiteX347" fmla="*/ 2021541 w 2657256"/>
                          <a:gd name="connsiteY347" fmla="*/ 3164693 h 3370881"/>
                          <a:gd name="connsiteX348" fmla="*/ 2012576 w 2657256"/>
                          <a:gd name="connsiteY348" fmla="*/ 3119870 h 3370881"/>
                          <a:gd name="connsiteX349" fmla="*/ 2048435 w 2657256"/>
                          <a:gd name="connsiteY349" fmla="*/ 3021258 h 3370881"/>
                          <a:gd name="connsiteX350" fmla="*/ 2048435 w 2657256"/>
                          <a:gd name="connsiteY350" fmla="*/ 3021258 h 3370881"/>
                          <a:gd name="connsiteX351" fmla="*/ 2061882 w 2657256"/>
                          <a:gd name="connsiteY351" fmla="*/ 2967470 h 3370881"/>
                          <a:gd name="connsiteX352" fmla="*/ 2070847 w 2657256"/>
                          <a:gd name="connsiteY352" fmla="*/ 2882305 h 3370881"/>
                          <a:gd name="connsiteX353" fmla="*/ 2066365 w 2657256"/>
                          <a:gd name="connsiteY353" fmla="*/ 2725423 h 3370881"/>
                          <a:gd name="connsiteX354" fmla="*/ 2043953 w 2657256"/>
                          <a:gd name="connsiteY354" fmla="*/ 2649223 h 3370881"/>
                          <a:gd name="connsiteX355" fmla="*/ 2030506 w 2657256"/>
                          <a:gd name="connsiteY355" fmla="*/ 2622329 h 3370881"/>
                          <a:gd name="connsiteX356" fmla="*/ 2017059 w 2657256"/>
                          <a:gd name="connsiteY356" fmla="*/ 2581987 h 3370881"/>
                          <a:gd name="connsiteX357" fmla="*/ 1981200 w 2657256"/>
                          <a:gd name="connsiteY357" fmla="*/ 2514752 h 3370881"/>
                          <a:gd name="connsiteX358" fmla="*/ 1972235 w 2657256"/>
                          <a:gd name="connsiteY358" fmla="*/ 2501305 h 3370881"/>
                          <a:gd name="connsiteX359" fmla="*/ 1958788 w 2657256"/>
                          <a:gd name="connsiteY359" fmla="*/ 2478893 h 3370881"/>
                          <a:gd name="connsiteX360" fmla="*/ 1905000 w 2657256"/>
                          <a:gd name="connsiteY360" fmla="*/ 2398211 h 3370881"/>
                          <a:gd name="connsiteX361" fmla="*/ 1882588 w 2657256"/>
                          <a:gd name="connsiteY361" fmla="*/ 2357870 h 3370881"/>
                          <a:gd name="connsiteX362" fmla="*/ 1869141 w 2657256"/>
                          <a:gd name="connsiteY362" fmla="*/ 2339940 h 3370881"/>
                          <a:gd name="connsiteX363" fmla="*/ 1806388 w 2657256"/>
                          <a:gd name="connsiteY363" fmla="*/ 2313046 h 3370881"/>
                          <a:gd name="connsiteX364" fmla="*/ 1779494 w 2657256"/>
                          <a:gd name="connsiteY364" fmla="*/ 2304081 h 3370881"/>
                          <a:gd name="connsiteX365" fmla="*/ 1752600 w 2657256"/>
                          <a:gd name="connsiteY365" fmla="*/ 2299599 h 3370881"/>
                          <a:gd name="connsiteX366" fmla="*/ 1680882 w 2657256"/>
                          <a:gd name="connsiteY366" fmla="*/ 2277187 h 3370881"/>
                          <a:gd name="connsiteX367" fmla="*/ 1719025 w 2657256"/>
                          <a:gd name="connsiteY367" fmla="*/ 2281331 h 3370881"/>
                          <a:gd name="connsiteX368" fmla="*/ 1756997 w 2657256"/>
                          <a:gd name="connsiteY368" fmla="*/ 2289450 h 3370881"/>
                          <a:gd name="connsiteX369" fmla="*/ 1656440 w 2657256"/>
                          <a:gd name="connsiteY369" fmla="*/ 2298583 h 3370881"/>
                          <a:gd name="connsiteX370" fmla="*/ 1537447 w 2657256"/>
                          <a:gd name="connsiteY370" fmla="*/ 2329960 h 3370881"/>
                          <a:gd name="connsiteX371" fmla="*/ 1571993 w 2657256"/>
                          <a:gd name="connsiteY371" fmla="*/ 2317957 h 3370881"/>
                          <a:gd name="connsiteX372" fmla="*/ 1509707 w 2657256"/>
                          <a:gd name="connsiteY372" fmla="*/ 2338926 h 3370881"/>
                          <a:gd name="connsiteX373" fmla="*/ 1500444 w 2657256"/>
                          <a:gd name="connsiteY373" fmla="*/ 2355271 h 3370881"/>
                          <a:gd name="connsiteX374" fmla="*/ 1402678 w 2657256"/>
                          <a:gd name="connsiteY374" fmla="*/ 2339641 h 3370881"/>
                          <a:gd name="connsiteX375" fmla="*/ 1322892 w 2657256"/>
                          <a:gd name="connsiteY375" fmla="*/ 2336952 h 3370881"/>
                          <a:gd name="connsiteX376" fmla="*/ 1199384 w 2657256"/>
                          <a:gd name="connsiteY376" fmla="*/ 2307041 h 3370881"/>
                          <a:gd name="connsiteX377" fmla="*/ 1066800 w 2657256"/>
                          <a:gd name="connsiteY377" fmla="*/ 2272705 h 3370881"/>
                          <a:gd name="connsiteX378" fmla="*/ 1030941 w 2657256"/>
                          <a:gd name="connsiteY378" fmla="*/ 2263740 h 3370881"/>
                          <a:gd name="connsiteX379" fmla="*/ 986118 w 2657256"/>
                          <a:gd name="connsiteY379" fmla="*/ 2241329 h 3370881"/>
                          <a:gd name="connsiteX380" fmla="*/ 968188 w 2657256"/>
                          <a:gd name="connsiteY380" fmla="*/ 2232364 h 3370881"/>
                          <a:gd name="connsiteX381" fmla="*/ 936812 w 2657256"/>
                          <a:gd name="connsiteY381" fmla="*/ 2214434 h 3370881"/>
                          <a:gd name="connsiteX382" fmla="*/ 905435 w 2657256"/>
                          <a:gd name="connsiteY382" fmla="*/ 2196505 h 3370881"/>
                          <a:gd name="connsiteX383" fmla="*/ 869576 w 2657256"/>
                          <a:gd name="connsiteY383" fmla="*/ 2209952 h 3370881"/>
                          <a:gd name="connsiteX384" fmla="*/ 856129 w 2657256"/>
                          <a:gd name="connsiteY384" fmla="*/ 2227881 h 3370881"/>
                          <a:gd name="connsiteX385" fmla="*/ 815788 w 2657256"/>
                          <a:gd name="connsiteY385" fmla="*/ 2268223 h 3370881"/>
                          <a:gd name="connsiteX386" fmla="*/ 788894 w 2657256"/>
                          <a:gd name="connsiteY386" fmla="*/ 2290634 h 3370881"/>
                          <a:gd name="connsiteX387" fmla="*/ 762000 w 2657256"/>
                          <a:gd name="connsiteY387" fmla="*/ 2313046 h 3370881"/>
                          <a:gd name="connsiteX388" fmla="*/ 753035 w 2657256"/>
                          <a:gd name="connsiteY388" fmla="*/ 2326493 h 3370881"/>
                          <a:gd name="connsiteX389" fmla="*/ 735106 w 2657256"/>
                          <a:gd name="connsiteY389" fmla="*/ 2339940 h 3370881"/>
                          <a:gd name="connsiteX390" fmla="*/ 712694 w 2657256"/>
                          <a:gd name="connsiteY390" fmla="*/ 2362352 h 3370881"/>
                          <a:gd name="connsiteX391" fmla="*/ 694765 w 2657256"/>
                          <a:gd name="connsiteY391" fmla="*/ 2375799 h 3370881"/>
                          <a:gd name="connsiteX392" fmla="*/ 681318 w 2657256"/>
                          <a:gd name="connsiteY392" fmla="*/ 2393729 h 3370881"/>
                          <a:gd name="connsiteX393" fmla="*/ 667870 w 2657256"/>
                          <a:gd name="connsiteY393" fmla="*/ 2402693 h 3370881"/>
                          <a:gd name="connsiteX394" fmla="*/ 623047 w 2657256"/>
                          <a:gd name="connsiteY394" fmla="*/ 2443034 h 3370881"/>
                          <a:gd name="connsiteX395" fmla="*/ 600635 w 2657256"/>
                          <a:gd name="connsiteY395" fmla="*/ 2474411 h 3370881"/>
                          <a:gd name="connsiteX396" fmla="*/ 587188 w 2657256"/>
                          <a:gd name="connsiteY396" fmla="*/ 2514752 h 3370881"/>
                          <a:gd name="connsiteX397" fmla="*/ 582706 w 2657256"/>
                          <a:gd name="connsiteY397" fmla="*/ 2546129 h 3370881"/>
                          <a:gd name="connsiteX398" fmla="*/ 596153 w 2657256"/>
                          <a:gd name="connsiteY398" fmla="*/ 2635776 h 3370881"/>
                          <a:gd name="connsiteX399" fmla="*/ 600635 w 2657256"/>
                          <a:gd name="connsiteY399" fmla="*/ 2653705 h 3370881"/>
                          <a:gd name="connsiteX400" fmla="*/ 609600 w 2657256"/>
                          <a:gd name="connsiteY400" fmla="*/ 2671634 h 3370881"/>
                          <a:gd name="connsiteX401" fmla="*/ 614082 w 2657256"/>
                          <a:gd name="connsiteY401" fmla="*/ 2689564 h 3370881"/>
                          <a:gd name="connsiteX402" fmla="*/ 623047 w 2657256"/>
                          <a:gd name="connsiteY402" fmla="*/ 2711976 h 3370881"/>
                          <a:gd name="connsiteX403" fmla="*/ 627529 w 2657256"/>
                          <a:gd name="connsiteY403" fmla="*/ 2734387 h 3370881"/>
                          <a:gd name="connsiteX404" fmla="*/ 640976 w 2657256"/>
                          <a:gd name="connsiteY404" fmla="*/ 2765764 h 3370881"/>
                          <a:gd name="connsiteX405" fmla="*/ 645459 w 2657256"/>
                          <a:gd name="connsiteY405" fmla="*/ 2779211 h 3370881"/>
                          <a:gd name="connsiteX406" fmla="*/ 658906 w 2657256"/>
                          <a:gd name="connsiteY406" fmla="*/ 2801623 h 3370881"/>
                          <a:gd name="connsiteX407" fmla="*/ 676835 w 2657256"/>
                          <a:gd name="connsiteY407" fmla="*/ 2864376 h 3370881"/>
                          <a:gd name="connsiteX408" fmla="*/ 690282 w 2657256"/>
                          <a:gd name="connsiteY408" fmla="*/ 2895752 h 3370881"/>
                          <a:gd name="connsiteX409" fmla="*/ 699247 w 2657256"/>
                          <a:gd name="connsiteY409" fmla="*/ 2940576 h 3370881"/>
                          <a:gd name="connsiteX410" fmla="*/ 703729 w 2657256"/>
                          <a:gd name="connsiteY410" fmla="*/ 2967470 h 3370881"/>
                          <a:gd name="connsiteX411" fmla="*/ 717176 w 2657256"/>
                          <a:gd name="connsiteY411" fmla="*/ 2994364 h 3370881"/>
                          <a:gd name="connsiteX412" fmla="*/ 735106 w 2657256"/>
                          <a:gd name="connsiteY412" fmla="*/ 3052634 h 3370881"/>
                          <a:gd name="connsiteX413" fmla="*/ 739588 w 2657256"/>
                          <a:gd name="connsiteY413" fmla="*/ 3079529 h 3370881"/>
                          <a:gd name="connsiteX414" fmla="*/ 762000 w 2657256"/>
                          <a:gd name="connsiteY414" fmla="*/ 3142281 h 3370881"/>
                          <a:gd name="connsiteX415" fmla="*/ 766482 w 2657256"/>
                          <a:gd name="connsiteY415" fmla="*/ 3231929 h 3370881"/>
                          <a:gd name="connsiteX416" fmla="*/ 770965 w 2657256"/>
                          <a:gd name="connsiteY416" fmla="*/ 3254340 h 3370881"/>
                          <a:gd name="connsiteX417" fmla="*/ 775447 w 2657256"/>
                          <a:gd name="connsiteY417" fmla="*/ 3285717 h 3370881"/>
                          <a:gd name="connsiteX418" fmla="*/ 748553 w 2657256"/>
                          <a:gd name="connsiteY418" fmla="*/ 3335023 h 3370881"/>
                          <a:gd name="connsiteX419" fmla="*/ 721659 w 2657256"/>
                          <a:gd name="connsiteY419" fmla="*/ 3343987 h 3370881"/>
                          <a:gd name="connsiteX420" fmla="*/ 708212 w 2657256"/>
                          <a:gd name="connsiteY420" fmla="*/ 3348470 h 3370881"/>
                          <a:gd name="connsiteX421" fmla="*/ 623047 w 2657256"/>
                          <a:gd name="connsiteY421" fmla="*/ 3330540 h 3370881"/>
                          <a:gd name="connsiteX422" fmla="*/ 609600 w 2657256"/>
                          <a:gd name="connsiteY422" fmla="*/ 3308129 h 3370881"/>
                          <a:gd name="connsiteX423" fmla="*/ 591670 w 2657256"/>
                          <a:gd name="connsiteY423" fmla="*/ 3267787 h 3370881"/>
                          <a:gd name="connsiteX424" fmla="*/ 560294 w 2657256"/>
                          <a:gd name="connsiteY424" fmla="*/ 3209517 h 3370881"/>
                          <a:gd name="connsiteX425" fmla="*/ 551329 w 2657256"/>
                          <a:gd name="connsiteY425" fmla="*/ 3196070 h 3370881"/>
                          <a:gd name="connsiteX426" fmla="*/ 528918 w 2657256"/>
                          <a:gd name="connsiteY426" fmla="*/ 3173658 h 3370881"/>
                          <a:gd name="connsiteX427" fmla="*/ 519953 w 2657256"/>
                          <a:gd name="connsiteY427" fmla="*/ 3128834 h 3370881"/>
                          <a:gd name="connsiteX428" fmla="*/ 524435 w 2657256"/>
                          <a:gd name="connsiteY428" fmla="*/ 3101940 h 3370881"/>
                          <a:gd name="connsiteX429" fmla="*/ 528918 w 2657256"/>
                          <a:gd name="connsiteY429" fmla="*/ 3088493 h 3370881"/>
                          <a:gd name="connsiteX430" fmla="*/ 542365 w 2657256"/>
                          <a:gd name="connsiteY430" fmla="*/ 3052634 h 3370881"/>
                          <a:gd name="connsiteX431" fmla="*/ 484094 w 2657256"/>
                          <a:gd name="connsiteY431" fmla="*/ 2886787 h 3370881"/>
                          <a:gd name="connsiteX432" fmla="*/ 443753 w 2657256"/>
                          <a:gd name="connsiteY432" fmla="*/ 2779211 h 3370881"/>
                          <a:gd name="connsiteX433" fmla="*/ 439270 w 2657256"/>
                          <a:gd name="connsiteY433" fmla="*/ 2752317 h 3370881"/>
                          <a:gd name="connsiteX434" fmla="*/ 430306 w 2657256"/>
                          <a:gd name="connsiteY434" fmla="*/ 2716458 h 3370881"/>
                          <a:gd name="connsiteX435" fmla="*/ 425823 w 2657256"/>
                          <a:gd name="connsiteY435" fmla="*/ 2680599 h 3370881"/>
                          <a:gd name="connsiteX436" fmla="*/ 398929 w 2657256"/>
                          <a:gd name="connsiteY436" fmla="*/ 2599917 h 3370881"/>
                          <a:gd name="connsiteX437" fmla="*/ 385482 w 2657256"/>
                          <a:gd name="connsiteY437" fmla="*/ 2568540 h 3370881"/>
                          <a:gd name="connsiteX438" fmla="*/ 381000 w 2657256"/>
                          <a:gd name="connsiteY438" fmla="*/ 2550611 h 3370881"/>
                          <a:gd name="connsiteX439" fmla="*/ 372035 w 2657256"/>
                          <a:gd name="connsiteY439" fmla="*/ 2483376 h 3370881"/>
                          <a:gd name="connsiteX440" fmla="*/ 367553 w 2657256"/>
                          <a:gd name="connsiteY440" fmla="*/ 2469929 h 3370881"/>
                          <a:gd name="connsiteX441" fmla="*/ 407894 w 2657256"/>
                          <a:gd name="connsiteY441" fmla="*/ 2451999 h 3370881"/>
                          <a:gd name="connsiteX442" fmla="*/ 515470 w 2657256"/>
                          <a:gd name="connsiteY442" fmla="*/ 2407176 h 3370881"/>
                          <a:gd name="connsiteX443" fmla="*/ 578223 w 2657256"/>
                          <a:gd name="connsiteY443" fmla="*/ 2353387 h 3370881"/>
                          <a:gd name="connsiteX444" fmla="*/ 587188 w 2657256"/>
                          <a:gd name="connsiteY444" fmla="*/ 2330976 h 3370881"/>
                          <a:gd name="connsiteX445" fmla="*/ 614082 w 2657256"/>
                          <a:gd name="connsiteY445" fmla="*/ 2254776 h 3370881"/>
                          <a:gd name="connsiteX446" fmla="*/ 649941 w 2657256"/>
                          <a:gd name="connsiteY446" fmla="*/ 2200987 h 3370881"/>
                          <a:gd name="connsiteX447" fmla="*/ 690282 w 2657256"/>
                          <a:gd name="connsiteY447" fmla="*/ 2174093 h 3370881"/>
                          <a:gd name="connsiteX448" fmla="*/ 703729 w 2657256"/>
                          <a:gd name="connsiteY448" fmla="*/ 2165129 h 3370881"/>
                          <a:gd name="connsiteX449" fmla="*/ 739588 w 2657256"/>
                          <a:gd name="connsiteY449" fmla="*/ 2147199 h 3370881"/>
                          <a:gd name="connsiteX450" fmla="*/ 708212 w 2657256"/>
                          <a:gd name="connsiteY450" fmla="*/ 2187540 h 3370881"/>
                          <a:gd name="connsiteX451" fmla="*/ 654423 w 2657256"/>
                          <a:gd name="connsiteY451" fmla="*/ 2241329 h 3370881"/>
                          <a:gd name="connsiteX452" fmla="*/ 636494 w 2657256"/>
                          <a:gd name="connsiteY452" fmla="*/ 2259258 h 3370881"/>
                          <a:gd name="connsiteX453" fmla="*/ 614082 w 2657256"/>
                          <a:gd name="connsiteY453" fmla="*/ 2286152 h 3370881"/>
                          <a:gd name="connsiteX454" fmla="*/ 592179 w 2657256"/>
                          <a:gd name="connsiteY454" fmla="*/ 2282347 h 3370881"/>
                          <a:gd name="connsiteX455" fmla="*/ 555980 w 2657256"/>
                          <a:gd name="connsiteY455" fmla="*/ 2313892 h 3370881"/>
                          <a:gd name="connsiteX456" fmla="*/ 524435 w 2657256"/>
                          <a:gd name="connsiteY456" fmla="*/ 2348905 h 3370881"/>
                          <a:gd name="connsiteX457" fmla="*/ 502023 w 2657256"/>
                          <a:gd name="connsiteY457" fmla="*/ 2362352 h 3370881"/>
                          <a:gd name="connsiteX458" fmla="*/ 461682 w 2657256"/>
                          <a:gd name="connsiteY458" fmla="*/ 2389246 h 3370881"/>
                          <a:gd name="connsiteX459" fmla="*/ 448235 w 2657256"/>
                          <a:gd name="connsiteY459" fmla="*/ 2398211 h 3370881"/>
                          <a:gd name="connsiteX460" fmla="*/ 430306 w 2657256"/>
                          <a:gd name="connsiteY460" fmla="*/ 2407176 h 3370881"/>
                          <a:gd name="connsiteX461" fmla="*/ 412376 w 2657256"/>
                          <a:gd name="connsiteY461" fmla="*/ 2420623 h 3370881"/>
                          <a:gd name="connsiteX462" fmla="*/ 389965 w 2657256"/>
                          <a:gd name="connsiteY462" fmla="*/ 2429587 h 3370881"/>
                          <a:gd name="connsiteX463" fmla="*/ 372035 w 2657256"/>
                          <a:gd name="connsiteY463" fmla="*/ 2443034 h 3370881"/>
                          <a:gd name="connsiteX464" fmla="*/ 318247 w 2657256"/>
                          <a:gd name="connsiteY464" fmla="*/ 2474411 h 3370881"/>
                          <a:gd name="connsiteX465" fmla="*/ 304800 w 2657256"/>
                          <a:gd name="connsiteY465" fmla="*/ 2492340 h 3370881"/>
                          <a:gd name="connsiteX466" fmla="*/ 282388 w 2657256"/>
                          <a:gd name="connsiteY466" fmla="*/ 2519234 h 3370881"/>
                          <a:gd name="connsiteX467" fmla="*/ 295835 w 2657256"/>
                          <a:gd name="connsiteY467" fmla="*/ 2815070 h 3370881"/>
                          <a:gd name="connsiteX468" fmla="*/ 300318 w 2657256"/>
                          <a:gd name="connsiteY468" fmla="*/ 2837481 h 3370881"/>
                          <a:gd name="connsiteX469" fmla="*/ 304800 w 2657256"/>
                          <a:gd name="connsiteY469" fmla="*/ 2868858 h 3370881"/>
                          <a:gd name="connsiteX470" fmla="*/ 309282 w 2657256"/>
                          <a:gd name="connsiteY470" fmla="*/ 2927129 h 3370881"/>
                          <a:gd name="connsiteX471" fmla="*/ 322729 w 2657256"/>
                          <a:gd name="connsiteY471" fmla="*/ 2985399 h 3370881"/>
                          <a:gd name="connsiteX472" fmla="*/ 327212 w 2657256"/>
                          <a:gd name="connsiteY472" fmla="*/ 3012293 h 3370881"/>
                          <a:gd name="connsiteX473" fmla="*/ 331694 w 2657256"/>
                          <a:gd name="connsiteY473" fmla="*/ 3043670 h 3370881"/>
                          <a:gd name="connsiteX474" fmla="*/ 345141 w 2657256"/>
                          <a:gd name="connsiteY474" fmla="*/ 3070564 h 3370881"/>
                          <a:gd name="connsiteX475" fmla="*/ 367553 w 2657256"/>
                          <a:gd name="connsiteY475" fmla="*/ 3124352 h 3370881"/>
                          <a:gd name="connsiteX476" fmla="*/ 381000 w 2657256"/>
                          <a:gd name="connsiteY476" fmla="*/ 3182623 h 3370881"/>
                          <a:gd name="connsiteX477" fmla="*/ 389965 w 2657256"/>
                          <a:gd name="connsiteY477" fmla="*/ 3196070 h 3370881"/>
                          <a:gd name="connsiteX478" fmla="*/ 394447 w 2657256"/>
                          <a:gd name="connsiteY478" fmla="*/ 3213999 h 3370881"/>
                          <a:gd name="connsiteX479" fmla="*/ 412376 w 2657256"/>
                          <a:gd name="connsiteY479" fmla="*/ 3245376 h 3370881"/>
                          <a:gd name="connsiteX480" fmla="*/ 416859 w 2657256"/>
                          <a:gd name="connsiteY480" fmla="*/ 3258823 h 3370881"/>
                          <a:gd name="connsiteX481" fmla="*/ 425823 w 2657256"/>
                          <a:gd name="connsiteY481" fmla="*/ 3272270 h 3370881"/>
                          <a:gd name="connsiteX482" fmla="*/ 439270 w 2657256"/>
                          <a:gd name="connsiteY482" fmla="*/ 3303646 h 3370881"/>
                          <a:gd name="connsiteX483" fmla="*/ 439270 w 2657256"/>
                          <a:gd name="connsiteY483" fmla="*/ 3352952 h 3370881"/>
                          <a:gd name="connsiteX484" fmla="*/ 430306 w 2657256"/>
                          <a:gd name="connsiteY484" fmla="*/ 3366399 h 3370881"/>
                          <a:gd name="connsiteX485" fmla="*/ 412376 w 2657256"/>
                          <a:gd name="connsiteY485" fmla="*/ 3370881 h 3370881"/>
                          <a:gd name="connsiteX486" fmla="*/ 295835 w 2657256"/>
                          <a:gd name="connsiteY486" fmla="*/ 3357434 h 3370881"/>
                          <a:gd name="connsiteX487" fmla="*/ 264459 w 2657256"/>
                          <a:gd name="connsiteY487" fmla="*/ 3276752 h 3370881"/>
                          <a:gd name="connsiteX488" fmla="*/ 259976 w 2657256"/>
                          <a:gd name="connsiteY488" fmla="*/ 3240893 h 3370881"/>
                          <a:gd name="connsiteX489" fmla="*/ 246529 w 2657256"/>
                          <a:gd name="connsiteY489" fmla="*/ 3178140 h 3370881"/>
                          <a:gd name="connsiteX490" fmla="*/ 237565 w 2657256"/>
                          <a:gd name="connsiteY490" fmla="*/ 3084011 h 3370881"/>
                          <a:gd name="connsiteX491" fmla="*/ 228600 w 2657256"/>
                          <a:gd name="connsiteY491" fmla="*/ 3057117 h 3370881"/>
                          <a:gd name="connsiteX492" fmla="*/ 219635 w 2657256"/>
                          <a:gd name="connsiteY492" fmla="*/ 3021258 h 3370881"/>
                          <a:gd name="connsiteX493" fmla="*/ 206188 w 2657256"/>
                          <a:gd name="connsiteY493" fmla="*/ 2980917 h 3370881"/>
                          <a:gd name="connsiteX494" fmla="*/ 201706 w 2657256"/>
                          <a:gd name="connsiteY494" fmla="*/ 2949540 h 3370881"/>
                          <a:gd name="connsiteX495" fmla="*/ 197223 w 2657256"/>
                          <a:gd name="connsiteY495" fmla="*/ 2927129 h 3370881"/>
                          <a:gd name="connsiteX496" fmla="*/ 192741 w 2657256"/>
                          <a:gd name="connsiteY496" fmla="*/ 2891270 h 3370881"/>
                          <a:gd name="connsiteX497" fmla="*/ 188259 w 2657256"/>
                          <a:gd name="connsiteY497" fmla="*/ 2850929 h 3370881"/>
                          <a:gd name="connsiteX498" fmla="*/ 179294 w 2657256"/>
                          <a:gd name="connsiteY498" fmla="*/ 2824034 h 3370881"/>
                          <a:gd name="connsiteX499" fmla="*/ 165847 w 2657256"/>
                          <a:gd name="connsiteY499" fmla="*/ 2774729 h 3370881"/>
                          <a:gd name="connsiteX500" fmla="*/ 161365 w 2657256"/>
                          <a:gd name="connsiteY500" fmla="*/ 2747834 h 3370881"/>
                          <a:gd name="connsiteX501" fmla="*/ 156882 w 2657256"/>
                          <a:gd name="connsiteY501" fmla="*/ 2559576 h 3370881"/>
                          <a:gd name="connsiteX502" fmla="*/ 152400 w 2657256"/>
                          <a:gd name="connsiteY502" fmla="*/ 2519234 h 3370881"/>
                          <a:gd name="connsiteX503" fmla="*/ 118035 w 2657256"/>
                          <a:gd name="connsiteY503" fmla="*/ 2400004 h 3370881"/>
                          <a:gd name="connsiteX504" fmla="*/ 117048 w 2657256"/>
                          <a:gd name="connsiteY504" fmla="*/ 2344423 h 3370881"/>
                          <a:gd name="connsiteX505" fmla="*/ 100106 w 2657256"/>
                          <a:gd name="connsiteY505" fmla="*/ 2330976 h 3370881"/>
                          <a:gd name="connsiteX506" fmla="*/ 138953 w 2657256"/>
                          <a:gd name="connsiteY506" fmla="*/ 2313046 h 3370881"/>
                          <a:gd name="connsiteX507" fmla="*/ 152400 w 2657256"/>
                          <a:gd name="connsiteY507" fmla="*/ 2304081 h 3370881"/>
                          <a:gd name="connsiteX508" fmla="*/ 170329 w 2657256"/>
                          <a:gd name="connsiteY508" fmla="*/ 2259258 h 3370881"/>
                          <a:gd name="connsiteX509" fmla="*/ 188259 w 2657256"/>
                          <a:gd name="connsiteY509" fmla="*/ 2223399 h 3370881"/>
                          <a:gd name="connsiteX510" fmla="*/ 206188 w 2657256"/>
                          <a:gd name="connsiteY510" fmla="*/ 2187540 h 3370881"/>
                          <a:gd name="connsiteX511" fmla="*/ 210670 w 2657256"/>
                          <a:gd name="connsiteY511" fmla="*/ 2174093 h 3370881"/>
                          <a:gd name="connsiteX512" fmla="*/ 219635 w 2657256"/>
                          <a:gd name="connsiteY512" fmla="*/ 2115823 h 3370881"/>
                          <a:gd name="connsiteX513" fmla="*/ 210670 w 2657256"/>
                          <a:gd name="connsiteY513" fmla="*/ 1958940 h 3370881"/>
                          <a:gd name="connsiteX514" fmla="*/ 192741 w 2657256"/>
                          <a:gd name="connsiteY514" fmla="*/ 1923081 h 3370881"/>
                          <a:gd name="connsiteX515" fmla="*/ 179294 w 2657256"/>
                          <a:gd name="connsiteY515" fmla="*/ 1891705 h 3370881"/>
                          <a:gd name="connsiteX516" fmla="*/ 165847 w 2657256"/>
                          <a:gd name="connsiteY516" fmla="*/ 1864811 h 3370881"/>
                          <a:gd name="connsiteX517" fmla="*/ 152400 w 2657256"/>
                          <a:gd name="connsiteY517" fmla="*/ 1833434 h 3370881"/>
                          <a:gd name="connsiteX518" fmla="*/ 143435 w 2657256"/>
                          <a:gd name="connsiteY518" fmla="*/ 1819987 h 3370881"/>
                          <a:gd name="connsiteX519" fmla="*/ 107576 w 2657256"/>
                          <a:gd name="connsiteY519" fmla="*/ 1784129 h 3370881"/>
                          <a:gd name="connsiteX520" fmla="*/ 94129 w 2657256"/>
                          <a:gd name="connsiteY520" fmla="*/ 1779646 h 3370881"/>
                          <a:gd name="connsiteX521" fmla="*/ 71718 w 2657256"/>
                          <a:gd name="connsiteY521" fmla="*/ 1770681 h 3370881"/>
                          <a:gd name="connsiteX522" fmla="*/ 58270 w 2657256"/>
                          <a:gd name="connsiteY522" fmla="*/ 1761717 h 3370881"/>
                          <a:gd name="connsiteX523" fmla="*/ 26894 w 2657256"/>
                          <a:gd name="connsiteY523" fmla="*/ 1730340 h 3370881"/>
                          <a:gd name="connsiteX524" fmla="*/ 0 w 2657256"/>
                          <a:gd name="connsiteY524" fmla="*/ 1707929 h 3370881"/>
                          <a:gd name="connsiteX0" fmla="*/ 0 w 2657256"/>
                          <a:gd name="connsiteY0" fmla="*/ 1707929 h 3370881"/>
                          <a:gd name="connsiteX1" fmla="*/ 22412 w 2657256"/>
                          <a:gd name="connsiteY1" fmla="*/ 1698964 h 3370881"/>
                          <a:gd name="connsiteX2" fmla="*/ 31376 w 2657256"/>
                          <a:gd name="connsiteY2" fmla="*/ 1681034 h 3370881"/>
                          <a:gd name="connsiteX3" fmla="*/ 44823 w 2657256"/>
                          <a:gd name="connsiteY3" fmla="*/ 1672070 h 3370881"/>
                          <a:gd name="connsiteX4" fmla="*/ 58270 w 2657256"/>
                          <a:gd name="connsiteY4" fmla="*/ 1654140 h 3370881"/>
                          <a:gd name="connsiteX5" fmla="*/ 76200 w 2657256"/>
                          <a:gd name="connsiteY5" fmla="*/ 1645176 h 3370881"/>
                          <a:gd name="connsiteX6" fmla="*/ 98612 w 2657256"/>
                          <a:gd name="connsiteY6" fmla="*/ 1636211 h 3370881"/>
                          <a:gd name="connsiteX7" fmla="*/ 125506 w 2657256"/>
                          <a:gd name="connsiteY7" fmla="*/ 1627246 h 3370881"/>
                          <a:gd name="connsiteX8" fmla="*/ 152400 w 2657256"/>
                          <a:gd name="connsiteY8" fmla="*/ 1609317 h 3370881"/>
                          <a:gd name="connsiteX9" fmla="*/ 170329 w 2657256"/>
                          <a:gd name="connsiteY9" fmla="*/ 1600352 h 3370881"/>
                          <a:gd name="connsiteX10" fmla="*/ 188259 w 2657256"/>
                          <a:gd name="connsiteY10" fmla="*/ 1582423 h 3370881"/>
                          <a:gd name="connsiteX11" fmla="*/ 228600 w 2657256"/>
                          <a:gd name="connsiteY11" fmla="*/ 1564493 h 3370881"/>
                          <a:gd name="connsiteX12" fmla="*/ 255494 w 2657256"/>
                          <a:gd name="connsiteY12" fmla="*/ 1546564 h 3370881"/>
                          <a:gd name="connsiteX13" fmla="*/ 300318 w 2657256"/>
                          <a:gd name="connsiteY13" fmla="*/ 1524152 h 3370881"/>
                          <a:gd name="connsiteX14" fmla="*/ 313765 w 2657256"/>
                          <a:gd name="connsiteY14" fmla="*/ 1515187 h 3370881"/>
                          <a:gd name="connsiteX15" fmla="*/ 340659 w 2657256"/>
                          <a:gd name="connsiteY15" fmla="*/ 1510705 h 3370881"/>
                          <a:gd name="connsiteX16" fmla="*/ 363070 w 2657256"/>
                          <a:gd name="connsiteY16" fmla="*/ 1506223 h 3370881"/>
                          <a:gd name="connsiteX17" fmla="*/ 389965 w 2657256"/>
                          <a:gd name="connsiteY17" fmla="*/ 1501740 h 3370881"/>
                          <a:gd name="connsiteX18" fmla="*/ 425823 w 2657256"/>
                          <a:gd name="connsiteY18" fmla="*/ 1497258 h 3370881"/>
                          <a:gd name="connsiteX19" fmla="*/ 470647 w 2657256"/>
                          <a:gd name="connsiteY19" fmla="*/ 1488293 h 3370881"/>
                          <a:gd name="connsiteX20" fmla="*/ 515470 w 2657256"/>
                          <a:gd name="connsiteY20" fmla="*/ 1479329 h 3370881"/>
                          <a:gd name="connsiteX21" fmla="*/ 528918 w 2657256"/>
                          <a:gd name="connsiteY21" fmla="*/ 1470364 h 3370881"/>
                          <a:gd name="connsiteX22" fmla="*/ 600635 w 2657256"/>
                          <a:gd name="connsiteY22" fmla="*/ 1456917 h 3370881"/>
                          <a:gd name="connsiteX23" fmla="*/ 690282 w 2657256"/>
                          <a:gd name="connsiteY23" fmla="*/ 1447952 h 3370881"/>
                          <a:gd name="connsiteX24" fmla="*/ 793376 w 2657256"/>
                          <a:gd name="connsiteY24" fmla="*/ 1452434 h 3370881"/>
                          <a:gd name="connsiteX25" fmla="*/ 874059 w 2657256"/>
                          <a:gd name="connsiteY25" fmla="*/ 1465881 h 3370881"/>
                          <a:gd name="connsiteX26" fmla="*/ 914400 w 2657256"/>
                          <a:gd name="connsiteY26" fmla="*/ 1470364 h 3370881"/>
                          <a:gd name="connsiteX27" fmla="*/ 1030941 w 2657256"/>
                          <a:gd name="connsiteY27" fmla="*/ 1483811 h 3370881"/>
                          <a:gd name="connsiteX28" fmla="*/ 1151965 w 2657256"/>
                          <a:gd name="connsiteY28" fmla="*/ 1492776 h 3370881"/>
                          <a:gd name="connsiteX29" fmla="*/ 1281953 w 2657256"/>
                          <a:gd name="connsiteY29" fmla="*/ 1501740 h 3370881"/>
                          <a:gd name="connsiteX30" fmla="*/ 1465729 w 2657256"/>
                          <a:gd name="connsiteY30" fmla="*/ 1497258 h 3370881"/>
                          <a:gd name="connsiteX31" fmla="*/ 1510553 w 2657256"/>
                          <a:gd name="connsiteY31" fmla="*/ 1492776 h 3370881"/>
                          <a:gd name="connsiteX32" fmla="*/ 1582270 w 2657256"/>
                          <a:gd name="connsiteY32" fmla="*/ 1461399 h 3370881"/>
                          <a:gd name="connsiteX33" fmla="*/ 1604682 w 2657256"/>
                          <a:gd name="connsiteY33" fmla="*/ 1456917 h 3370881"/>
                          <a:gd name="connsiteX34" fmla="*/ 1622612 w 2657256"/>
                          <a:gd name="connsiteY34" fmla="*/ 1447952 h 3370881"/>
                          <a:gd name="connsiteX35" fmla="*/ 1645023 w 2657256"/>
                          <a:gd name="connsiteY35" fmla="*/ 1438987 h 3370881"/>
                          <a:gd name="connsiteX36" fmla="*/ 1662953 w 2657256"/>
                          <a:gd name="connsiteY36" fmla="*/ 1425540 h 3370881"/>
                          <a:gd name="connsiteX37" fmla="*/ 1698812 w 2657256"/>
                          <a:gd name="connsiteY37" fmla="*/ 1407611 h 3370881"/>
                          <a:gd name="connsiteX38" fmla="*/ 1739153 w 2657256"/>
                          <a:gd name="connsiteY38" fmla="*/ 1380717 h 3370881"/>
                          <a:gd name="connsiteX39" fmla="*/ 1752600 w 2657256"/>
                          <a:gd name="connsiteY39" fmla="*/ 1367270 h 3370881"/>
                          <a:gd name="connsiteX40" fmla="*/ 1775012 w 2657256"/>
                          <a:gd name="connsiteY40" fmla="*/ 1353823 h 3370881"/>
                          <a:gd name="connsiteX41" fmla="*/ 1797423 w 2657256"/>
                          <a:gd name="connsiteY41" fmla="*/ 1335893 h 3370881"/>
                          <a:gd name="connsiteX42" fmla="*/ 1810870 w 2657256"/>
                          <a:gd name="connsiteY42" fmla="*/ 1304517 h 3370881"/>
                          <a:gd name="connsiteX43" fmla="*/ 1815353 w 2657256"/>
                          <a:gd name="connsiteY43" fmla="*/ 1291070 h 3370881"/>
                          <a:gd name="connsiteX44" fmla="*/ 1801906 w 2657256"/>
                          <a:gd name="connsiteY44" fmla="*/ 1138670 h 3370881"/>
                          <a:gd name="connsiteX45" fmla="*/ 1792941 w 2657256"/>
                          <a:gd name="connsiteY45" fmla="*/ 1125223 h 3370881"/>
                          <a:gd name="connsiteX46" fmla="*/ 1757082 w 2657256"/>
                          <a:gd name="connsiteY46" fmla="*/ 1093846 h 3370881"/>
                          <a:gd name="connsiteX47" fmla="*/ 1730188 w 2657256"/>
                          <a:gd name="connsiteY47" fmla="*/ 1066952 h 3370881"/>
                          <a:gd name="connsiteX48" fmla="*/ 1703294 w 2657256"/>
                          <a:gd name="connsiteY48" fmla="*/ 1049023 h 3370881"/>
                          <a:gd name="connsiteX49" fmla="*/ 1622612 w 2657256"/>
                          <a:gd name="connsiteY49" fmla="*/ 1053505 h 3370881"/>
                          <a:gd name="connsiteX50" fmla="*/ 1595718 w 2657256"/>
                          <a:gd name="connsiteY50" fmla="*/ 1062470 h 3370881"/>
                          <a:gd name="connsiteX51" fmla="*/ 1573306 w 2657256"/>
                          <a:gd name="connsiteY51" fmla="*/ 1066952 h 3370881"/>
                          <a:gd name="connsiteX52" fmla="*/ 1453385 w 2657256"/>
                          <a:gd name="connsiteY52" fmla="*/ 1082761 h 3370881"/>
                          <a:gd name="connsiteX53" fmla="*/ 1326776 w 2657256"/>
                          <a:gd name="connsiteY53" fmla="*/ 1062470 h 3370881"/>
                          <a:gd name="connsiteX54" fmla="*/ 1308847 w 2657256"/>
                          <a:gd name="connsiteY54" fmla="*/ 1057987 h 3370881"/>
                          <a:gd name="connsiteX55" fmla="*/ 1277470 w 2657256"/>
                          <a:gd name="connsiteY55" fmla="*/ 1053505 h 3370881"/>
                          <a:gd name="connsiteX56" fmla="*/ 1259541 w 2657256"/>
                          <a:gd name="connsiteY56" fmla="*/ 1049023 h 3370881"/>
                          <a:gd name="connsiteX57" fmla="*/ 1232647 w 2657256"/>
                          <a:gd name="connsiteY57" fmla="*/ 1044540 h 3370881"/>
                          <a:gd name="connsiteX58" fmla="*/ 1053353 w 2657256"/>
                          <a:gd name="connsiteY58" fmla="*/ 1049023 h 3370881"/>
                          <a:gd name="connsiteX59" fmla="*/ 1035423 w 2657256"/>
                          <a:gd name="connsiteY59" fmla="*/ 1053505 h 3370881"/>
                          <a:gd name="connsiteX60" fmla="*/ 1008529 w 2657256"/>
                          <a:gd name="connsiteY60" fmla="*/ 1057987 h 3370881"/>
                          <a:gd name="connsiteX61" fmla="*/ 995082 w 2657256"/>
                          <a:gd name="connsiteY61" fmla="*/ 1062470 h 3370881"/>
                          <a:gd name="connsiteX62" fmla="*/ 945776 w 2657256"/>
                          <a:gd name="connsiteY62" fmla="*/ 1031093 h 3370881"/>
                          <a:gd name="connsiteX63" fmla="*/ 941294 w 2657256"/>
                          <a:gd name="connsiteY63" fmla="*/ 1017646 h 3370881"/>
                          <a:gd name="connsiteX64" fmla="*/ 932329 w 2657256"/>
                          <a:gd name="connsiteY64" fmla="*/ 919034 h 3370881"/>
                          <a:gd name="connsiteX65" fmla="*/ 914400 w 2657256"/>
                          <a:gd name="connsiteY65" fmla="*/ 901105 h 3370881"/>
                          <a:gd name="connsiteX66" fmla="*/ 918882 w 2657256"/>
                          <a:gd name="connsiteY66" fmla="*/ 869729 h 3370881"/>
                          <a:gd name="connsiteX67" fmla="*/ 941294 w 2657256"/>
                          <a:gd name="connsiteY67" fmla="*/ 865246 h 3370881"/>
                          <a:gd name="connsiteX68" fmla="*/ 959223 w 2657256"/>
                          <a:gd name="connsiteY68" fmla="*/ 851799 h 3370881"/>
                          <a:gd name="connsiteX69" fmla="*/ 990600 w 2657256"/>
                          <a:gd name="connsiteY69" fmla="*/ 847317 h 3370881"/>
                          <a:gd name="connsiteX70" fmla="*/ 1129553 w 2657256"/>
                          <a:gd name="connsiteY70" fmla="*/ 838352 h 3370881"/>
                          <a:gd name="connsiteX71" fmla="*/ 1147482 w 2657256"/>
                          <a:gd name="connsiteY71" fmla="*/ 829387 h 3370881"/>
                          <a:gd name="connsiteX72" fmla="*/ 1178859 w 2657256"/>
                          <a:gd name="connsiteY72" fmla="*/ 806976 h 3370881"/>
                          <a:gd name="connsiteX73" fmla="*/ 1192306 w 2657256"/>
                          <a:gd name="connsiteY73" fmla="*/ 793529 h 3370881"/>
                          <a:gd name="connsiteX74" fmla="*/ 1214718 w 2657256"/>
                          <a:gd name="connsiteY74" fmla="*/ 784564 h 3370881"/>
                          <a:gd name="connsiteX75" fmla="*/ 1241612 w 2657256"/>
                          <a:gd name="connsiteY75" fmla="*/ 771117 h 3370881"/>
                          <a:gd name="connsiteX76" fmla="*/ 1277470 w 2657256"/>
                          <a:gd name="connsiteY76" fmla="*/ 753187 h 3370881"/>
                          <a:gd name="connsiteX77" fmla="*/ 1295400 w 2657256"/>
                          <a:gd name="connsiteY77" fmla="*/ 730776 h 3370881"/>
                          <a:gd name="connsiteX78" fmla="*/ 1317812 w 2657256"/>
                          <a:gd name="connsiteY78" fmla="*/ 708364 h 3370881"/>
                          <a:gd name="connsiteX79" fmla="*/ 1353670 w 2657256"/>
                          <a:gd name="connsiteY79" fmla="*/ 663540 h 3370881"/>
                          <a:gd name="connsiteX80" fmla="*/ 1371600 w 2657256"/>
                          <a:gd name="connsiteY80" fmla="*/ 636646 h 3370881"/>
                          <a:gd name="connsiteX81" fmla="*/ 1380565 w 2657256"/>
                          <a:gd name="connsiteY81" fmla="*/ 596305 h 3370881"/>
                          <a:gd name="connsiteX82" fmla="*/ 1385047 w 2657256"/>
                          <a:gd name="connsiteY82" fmla="*/ 582858 h 3370881"/>
                          <a:gd name="connsiteX83" fmla="*/ 1380565 w 2657256"/>
                          <a:gd name="connsiteY83" fmla="*/ 533552 h 3370881"/>
                          <a:gd name="connsiteX84" fmla="*/ 1367118 w 2657256"/>
                          <a:gd name="connsiteY84" fmla="*/ 524587 h 3370881"/>
                          <a:gd name="connsiteX85" fmla="*/ 1349188 w 2657256"/>
                          <a:gd name="connsiteY85" fmla="*/ 520105 h 3370881"/>
                          <a:gd name="connsiteX86" fmla="*/ 1326776 w 2657256"/>
                          <a:gd name="connsiteY86" fmla="*/ 511140 h 3370881"/>
                          <a:gd name="connsiteX87" fmla="*/ 1281953 w 2657256"/>
                          <a:gd name="connsiteY87" fmla="*/ 515623 h 3370881"/>
                          <a:gd name="connsiteX88" fmla="*/ 1250576 w 2657256"/>
                          <a:gd name="connsiteY88" fmla="*/ 529070 h 3370881"/>
                          <a:gd name="connsiteX89" fmla="*/ 1210235 w 2657256"/>
                          <a:gd name="connsiteY89" fmla="*/ 542517 h 3370881"/>
                          <a:gd name="connsiteX90" fmla="*/ 1183341 w 2657256"/>
                          <a:gd name="connsiteY90" fmla="*/ 555964 h 3370881"/>
                          <a:gd name="connsiteX91" fmla="*/ 1160929 w 2657256"/>
                          <a:gd name="connsiteY91" fmla="*/ 569411 h 3370881"/>
                          <a:gd name="connsiteX92" fmla="*/ 1134035 w 2657256"/>
                          <a:gd name="connsiteY92" fmla="*/ 578376 h 3370881"/>
                          <a:gd name="connsiteX93" fmla="*/ 1111623 w 2657256"/>
                          <a:gd name="connsiteY93" fmla="*/ 587340 h 3370881"/>
                          <a:gd name="connsiteX94" fmla="*/ 1084729 w 2657256"/>
                          <a:gd name="connsiteY94" fmla="*/ 596305 h 3370881"/>
                          <a:gd name="connsiteX95" fmla="*/ 986118 w 2657256"/>
                          <a:gd name="connsiteY95" fmla="*/ 591823 h 3370881"/>
                          <a:gd name="connsiteX96" fmla="*/ 927847 w 2657256"/>
                          <a:gd name="connsiteY96" fmla="*/ 578376 h 3370881"/>
                          <a:gd name="connsiteX97" fmla="*/ 896470 w 2657256"/>
                          <a:gd name="connsiteY97" fmla="*/ 555964 h 3370881"/>
                          <a:gd name="connsiteX98" fmla="*/ 883023 w 2657256"/>
                          <a:gd name="connsiteY98" fmla="*/ 546999 h 3370881"/>
                          <a:gd name="connsiteX99" fmla="*/ 865094 w 2657256"/>
                          <a:gd name="connsiteY99" fmla="*/ 497693 h 3370881"/>
                          <a:gd name="connsiteX100" fmla="*/ 869576 w 2657256"/>
                          <a:gd name="connsiteY100" fmla="*/ 403564 h 3370881"/>
                          <a:gd name="connsiteX101" fmla="*/ 874059 w 2657256"/>
                          <a:gd name="connsiteY101" fmla="*/ 385634 h 3370881"/>
                          <a:gd name="connsiteX102" fmla="*/ 883023 w 2657256"/>
                          <a:gd name="connsiteY102" fmla="*/ 372187 h 3370881"/>
                          <a:gd name="connsiteX103" fmla="*/ 909918 w 2657256"/>
                          <a:gd name="connsiteY103" fmla="*/ 363223 h 3370881"/>
                          <a:gd name="connsiteX104" fmla="*/ 914400 w 2657256"/>
                          <a:gd name="connsiteY104" fmla="*/ 385634 h 3370881"/>
                          <a:gd name="connsiteX105" fmla="*/ 909918 w 2657256"/>
                          <a:gd name="connsiteY105" fmla="*/ 408046 h 3370881"/>
                          <a:gd name="connsiteX106" fmla="*/ 900953 w 2657256"/>
                          <a:gd name="connsiteY106" fmla="*/ 466317 h 3370881"/>
                          <a:gd name="connsiteX107" fmla="*/ 905435 w 2657256"/>
                          <a:gd name="connsiteY107" fmla="*/ 515623 h 3370881"/>
                          <a:gd name="connsiteX108" fmla="*/ 932329 w 2657256"/>
                          <a:gd name="connsiteY108" fmla="*/ 551481 h 3370881"/>
                          <a:gd name="connsiteX109" fmla="*/ 954741 w 2657256"/>
                          <a:gd name="connsiteY109" fmla="*/ 560446 h 3370881"/>
                          <a:gd name="connsiteX110" fmla="*/ 972670 w 2657256"/>
                          <a:gd name="connsiteY110" fmla="*/ 569411 h 3370881"/>
                          <a:gd name="connsiteX111" fmla="*/ 1066800 w 2657256"/>
                          <a:gd name="connsiteY111" fmla="*/ 564929 h 3370881"/>
                          <a:gd name="connsiteX112" fmla="*/ 1111623 w 2657256"/>
                          <a:gd name="connsiteY112" fmla="*/ 551481 h 3370881"/>
                          <a:gd name="connsiteX113" fmla="*/ 1129553 w 2657256"/>
                          <a:gd name="connsiteY113" fmla="*/ 538034 h 3370881"/>
                          <a:gd name="connsiteX114" fmla="*/ 1156447 w 2657256"/>
                          <a:gd name="connsiteY114" fmla="*/ 511140 h 3370881"/>
                          <a:gd name="connsiteX115" fmla="*/ 1160929 w 2657256"/>
                          <a:gd name="connsiteY115" fmla="*/ 493211 h 3370881"/>
                          <a:gd name="connsiteX116" fmla="*/ 1178859 w 2657256"/>
                          <a:gd name="connsiteY116" fmla="*/ 331846 h 3370881"/>
                          <a:gd name="connsiteX117" fmla="*/ 1215315 w 2657256"/>
                          <a:gd name="connsiteY117" fmla="*/ 270289 h 3370881"/>
                          <a:gd name="connsiteX118" fmla="*/ 1214718 w 2657256"/>
                          <a:gd name="connsiteY118" fmla="*/ 367705 h 3370881"/>
                          <a:gd name="connsiteX119" fmla="*/ 1201270 w 2657256"/>
                          <a:gd name="connsiteY119" fmla="*/ 412529 h 3370881"/>
                          <a:gd name="connsiteX120" fmla="*/ 1210235 w 2657256"/>
                          <a:gd name="connsiteY120" fmla="*/ 461834 h 3370881"/>
                          <a:gd name="connsiteX121" fmla="*/ 1214718 w 2657256"/>
                          <a:gd name="connsiteY121" fmla="*/ 475281 h 3370881"/>
                          <a:gd name="connsiteX122" fmla="*/ 1228165 w 2657256"/>
                          <a:gd name="connsiteY122" fmla="*/ 484246 h 3370881"/>
                          <a:gd name="connsiteX123" fmla="*/ 1250576 w 2657256"/>
                          <a:gd name="connsiteY123" fmla="*/ 502176 h 3370881"/>
                          <a:gd name="connsiteX124" fmla="*/ 1317812 w 2657256"/>
                          <a:gd name="connsiteY124" fmla="*/ 497693 h 3370881"/>
                          <a:gd name="connsiteX125" fmla="*/ 1353670 w 2657256"/>
                          <a:gd name="connsiteY125" fmla="*/ 488729 h 3370881"/>
                          <a:gd name="connsiteX126" fmla="*/ 1506070 w 2657256"/>
                          <a:gd name="connsiteY126" fmla="*/ 457352 h 3370881"/>
                          <a:gd name="connsiteX127" fmla="*/ 1550894 w 2657256"/>
                          <a:gd name="connsiteY127" fmla="*/ 430458 h 3370881"/>
                          <a:gd name="connsiteX128" fmla="*/ 1564341 w 2657256"/>
                          <a:gd name="connsiteY128" fmla="*/ 417011 h 3370881"/>
                          <a:gd name="connsiteX129" fmla="*/ 1586753 w 2657256"/>
                          <a:gd name="connsiteY129" fmla="*/ 399081 h 3370881"/>
                          <a:gd name="connsiteX130" fmla="*/ 1595718 w 2657256"/>
                          <a:gd name="connsiteY130" fmla="*/ 381152 h 3370881"/>
                          <a:gd name="connsiteX131" fmla="*/ 1600200 w 2657256"/>
                          <a:gd name="connsiteY131" fmla="*/ 363223 h 3370881"/>
                          <a:gd name="connsiteX132" fmla="*/ 1609165 w 2657256"/>
                          <a:gd name="connsiteY132" fmla="*/ 313917 h 3370881"/>
                          <a:gd name="connsiteX133" fmla="*/ 1537447 w 2657256"/>
                          <a:gd name="connsiteY133" fmla="*/ 188411 h 3370881"/>
                          <a:gd name="connsiteX134" fmla="*/ 1613647 w 2657256"/>
                          <a:gd name="connsiteY134" fmla="*/ 399081 h 3370881"/>
                          <a:gd name="connsiteX135" fmla="*/ 1627094 w 2657256"/>
                          <a:gd name="connsiteY135" fmla="*/ 417011 h 3370881"/>
                          <a:gd name="connsiteX136" fmla="*/ 1658470 w 2657256"/>
                          <a:gd name="connsiteY136" fmla="*/ 412529 h 3370881"/>
                          <a:gd name="connsiteX137" fmla="*/ 1685365 w 2657256"/>
                          <a:gd name="connsiteY137" fmla="*/ 390117 h 3370881"/>
                          <a:gd name="connsiteX138" fmla="*/ 1694329 w 2657256"/>
                          <a:gd name="connsiteY138" fmla="*/ 376670 h 3370881"/>
                          <a:gd name="connsiteX139" fmla="*/ 1734670 w 2657256"/>
                          <a:gd name="connsiteY139" fmla="*/ 354258 h 3370881"/>
                          <a:gd name="connsiteX140" fmla="*/ 1743635 w 2657256"/>
                          <a:gd name="connsiteY140" fmla="*/ 340811 h 3370881"/>
                          <a:gd name="connsiteX141" fmla="*/ 1757082 w 2657256"/>
                          <a:gd name="connsiteY141" fmla="*/ 336329 h 3370881"/>
                          <a:gd name="connsiteX142" fmla="*/ 1808984 w 2657256"/>
                          <a:gd name="connsiteY142" fmla="*/ 249641 h 3370881"/>
                          <a:gd name="connsiteX143" fmla="*/ 1899621 w 2657256"/>
                          <a:gd name="connsiteY143" fmla="*/ 211719 h 3370881"/>
                          <a:gd name="connsiteX144" fmla="*/ 1869369 w 2657256"/>
                          <a:gd name="connsiteY144" fmla="*/ 152642 h 3370881"/>
                          <a:gd name="connsiteX145" fmla="*/ 1772023 w 2657256"/>
                          <a:gd name="connsiteY145" fmla="*/ 77249 h 3370881"/>
                          <a:gd name="connsiteX146" fmla="*/ 1848666 w 2657256"/>
                          <a:gd name="connsiteY146" fmla="*/ 209768 h 3370881"/>
                          <a:gd name="connsiteX147" fmla="*/ 1874221 w 2657256"/>
                          <a:gd name="connsiteY147" fmla="*/ 318698 h 3370881"/>
                          <a:gd name="connsiteX148" fmla="*/ 1788459 w 2657256"/>
                          <a:gd name="connsiteY148" fmla="*/ 367705 h 3370881"/>
                          <a:gd name="connsiteX149" fmla="*/ 1761565 w 2657256"/>
                          <a:gd name="connsiteY149" fmla="*/ 390117 h 3370881"/>
                          <a:gd name="connsiteX150" fmla="*/ 1783976 w 2657256"/>
                          <a:gd name="connsiteY150" fmla="*/ 399081 h 3370881"/>
                          <a:gd name="connsiteX151" fmla="*/ 1878106 w 2657256"/>
                          <a:gd name="connsiteY151" fmla="*/ 390117 h 3370881"/>
                          <a:gd name="connsiteX152" fmla="*/ 1891553 w 2657256"/>
                          <a:gd name="connsiteY152" fmla="*/ 381152 h 3370881"/>
                          <a:gd name="connsiteX153" fmla="*/ 1918447 w 2657256"/>
                          <a:gd name="connsiteY153" fmla="*/ 372187 h 3370881"/>
                          <a:gd name="connsiteX154" fmla="*/ 1940859 w 2657256"/>
                          <a:gd name="connsiteY154" fmla="*/ 358740 h 3370881"/>
                          <a:gd name="connsiteX155" fmla="*/ 1954306 w 2657256"/>
                          <a:gd name="connsiteY155" fmla="*/ 354258 h 3370881"/>
                          <a:gd name="connsiteX156" fmla="*/ 2083304 w 2657256"/>
                          <a:gd name="connsiteY156" fmla="*/ 290281 h 3370881"/>
                          <a:gd name="connsiteX157" fmla="*/ 2166172 w 2657256"/>
                          <a:gd name="connsiteY157" fmla="*/ 215604 h 3370881"/>
                          <a:gd name="connsiteX158" fmla="*/ 2069054 w 2657256"/>
                          <a:gd name="connsiteY158" fmla="*/ 40493 h 3370881"/>
                          <a:gd name="connsiteX159" fmla="*/ 2078225 w 2657256"/>
                          <a:gd name="connsiteY159" fmla="*/ 188681 h 3370881"/>
                          <a:gd name="connsiteX160" fmla="*/ 1999129 w 2657256"/>
                          <a:gd name="connsiteY160" fmla="*/ 358740 h 3370881"/>
                          <a:gd name="connsiteX161" fmla="*/ 1994647 w 2657256"/>
                          <a:gd name="connsiteY161" fmla="*/ 372187 h 3370881"/>
                          <a:gd name="connsiteX162" fmla="*/ 2039470 w 2657256"/>
                          <a:gd name="connsiteY162" fmla="*/ 390117 h 3370881"/>
                          <a:gd name="connsiteX163" fmla="*/ 2115670 w 2657256"/>
                          <a:gd name="connsiteY163" fmla="*/ 390117 h 3370881"/>
                          <a:gd name="connsiteX164" fmla="*/ 2160494 w 2657256"/>
                          <a:gd name="connsiteY164" fmla="*/ 376670 h 3370881"/>
                          <a:gd name="connsiteX165" fmla="*/ 2191870 w 2657256"/>
                          <a:gd name="connsiteY165" fmla="*/ 363223 h 3370881"/>
                          <a:gd name="connsiteX166" fmla="*/ 2205318 w 2657256"/>
                          <a:gd name="connsiteY166" fmla="*/ 358740 h 3370881"/>
                          <a:gd name="connsiteX167" fmla="*/ 2232212 w 2657256"/>
                          <a:gd name="connsiteY167" fmla="*/ 340811 h 3370881"/>
                          <a:gd name="connsiteX168" fmla="*/ 2312894 w 2657256"/>
                          <a:gd name="connsiteY168" fmla="*/ 183929 h 3370881"/>
                          <a:gd name="connsiteX169" fmla="*/ 2339788 w 2657256"/>
                          <a:gd name="connsiteY169" fmla="*/ 151 h 3370881"/>
                          <a:gd name="connsiteX170" fmla="*/ 2357718 w 2657256"/>
                          <a:gd name="connsiteY170" fmla="*/ 215305 h 3370881"/>
                          <a:gd name="connsiteX171" fmla="*/ 2254623 w 2657256"/>
                          <a:gd name="connsiteY171" fmla="*/ 376670 h 3370881"/>
                          <a:gd name="connsiteX172" fmla="*/ 2245659 w 2657256"/>
                          <a:gd name="connsiteY172" fmla="*/ 390117 h 3370881"/>
                          <a:gd name="connsiteX173" fmla="*/ 2254623 w 2657256"/>
                          <a:gd name="connsiteY173" fmla="*/ 403564 h 3370881"/>
                          <a:gd name="connsiteX174" fmla="*/ 2353235 w 2657256"/>
                          <a:gd name="connsiteY174" fmla="*/ 399081 h 3370881"/>
                          <a:gd name="connsiteX175" fmla="*/ 2366682 w 2657256"/>
                          <a:gd name="connsiteY175" fmla="*/ 394599 h 3370881"/>
                          <a:gd name="connsiteX176" fmla="*/ 2389094 w 2657256"/>
                          <a:gd name="connsiteY176" fmla="*/ 390117 h 3370881"/>
                          <a:gd name="connsiteX177" fmla="*/ 2424953 w 2657256"/>
                          <a:gd name="connsiteY177" fmla="*/ 367705 h 3370881"/>
                          <a:gd name="connsiteX178" fmla="*/ 2528047 w 2657256"/>
                          <a:gd name="connsiteY178" fmla="*/ 292700 h 3370881"/>
                          <a:gd name="connsiteX179" fmla="*/ 2541495 w 2657256"/>
                          <a:gd name="connsiteY179" fmla="*/ 62906 h 3370881"/>
                          <a:gd name="connsiteX180" fmla="*/ 2591304 w 2657256"/>
                          <a:gd name="connsiteY180" fmla="*/ 214081 h 3370881"/>
                          <a:gd name="connsiteX181" fmla="*/ 2612315 w 2657256"/>
                          <a:gd name="connsiteY181" fmla="*/ 290907 h 3370881"/>
                          <a:gd name="connsiteX182" fmla="*/ 2650863 w 2657256"/>
                          <a:gd name="connsiteY182" fmla="*/ 344994 h 3370881"/>
                          <a:gd name="connsiteX183" fmla="*/ 2465294 w 2657256"/>
                          <a:gd name="connsiteY183" fmla="*/ 399081 h 3370881"/>
                          <a:gd name="connsiteX184" fmla="*/ 2442882 w 2657256"/>
                          <a:gd name="connsiteY184" fmla="*/ 403564 h 3370881"/>
                          <a:gd name="connsiteX185" fmla="*/ 2398059 w 2657256"/>
                          <a:gd name="connsiteY185" fmla="*/ 417011 h 3370881"/>
                          <a:gd name="connsiteX186" fmla="*/ 2375647 w 2657256"/>
                          <a:gd name="connsiteY186" fmla="*/ 425976 h 3370881"/>
                          <a:gd name="connsiteX187" fmla="*/ 2357718 w 2657256"/>
                          <a:gd name="connsiteY187" fmla="*/ 430458 h 3370881"/>
                          <a:gd name="connsiteX188" fmla="*/ 2344270 w 2657256"/>
                          <a:gd name="connsiteY188" fmla="*/ 461834 h 3370881"/>
                          <a:gd name="connsiteX189" fmla="*/ 2353235 w 2657256"/>
                          <a:gd name="connsiteY189" fmla="*/ 502176 h 3370881"/>
                          <a:gd name="connsiteX190" fmla="*/ 2362200 w 2657256"/>
                          <a:gd name="connsiteY190" fmla="*/ 515623 h 3370881"/>
                          <a:gd name="connsiteX191" fmla="*/ 2344270 w 2657256"/>
                          <a:gd name="connsiteY191" fmla="*/ 587340 h 3370881"/>
                          <a:gd name="connsiteX192" fmla="*/ 2321859 w 2657256"/>
                          <a:gd name="connsiteY192" fmla="*/ 614234 h 3370881"/>
                          <a:gd name="connsiteX193" fmla="*/ 2308412 w 2657256"/>
                          <a:gd name="connsiteY193" fmla="*/ 636646 h 3370881"/>
                          <a:gd name="connsiteX194" fmla="*/ 2281518 w 2657256"/>
                          <a:gd name="connsiteY194" fmla="*/ 641129 h 3370881"/>
                          <a:gd name="connsiteX195" fmla="*/ 2259106 w 2657256"/>
                          <a:gd name="connsiteY195" fmla="*/ 636646 h 3370881"/>
                          <a:gd name="connsiteX196" fmla="*/ 2277035 w 2657256"/>
                          <a:gd name="connsiteY196" fmla="*/ 578376 h 3370881"/>
                          <a:gd name="connsiteX197" fmla="*/ 2290482 w 2657256"/>
                          <a:gd name="connsiteY197" fmla="*/ 542517 h 3370881"/>
                          <a:gd name="connsiteX198" fmla="*/ 2286000 w 2657256"/>
                          <a:gd name="connsiteY198" fmla="*/ 506658 h 3370881"/>
                          <a:gd name="connsiteX199" fmla="*/ 2245659 w 2657256"/>
                          <a:gd name="connsiteY199" fmla="*/ 448387 h 3370881"/>
                          <a:gd name="connsiteX200" fmla="*/ 2200835 w 2657256"/>
                          <a:gd name="connsiteY200" fmla="*/ 430458 h 3370881"/>
                          <a:gd name="connsiteX201" fmla="*/ 2169459 w 2657256"/>
                          <a:gd name="connsiteY201" fmla="*/ 425976 h 3370881"/>
                          <a:gd name="connsiteX202" fmla="*/ 2102223 w 2657256"/>
                          <a:gd name="connsiteY202" fmla="*/ 430458 h 3370881"/>
                          <a:gd name="connsiteX203" fmla="*/ 2084294 w 2657256"/>
                          <a:gd name="connsiteY203" fmla="*/ 439423 h 3370881"/>
                          <a:gd name="connsiteX204" fmla="*/ 2070847 w 2657256"/>
                          <a:gd name="connsiteY204" fmla="*/ 443905 h 3370881"/>
                          <a:gd name="connsiteX205" fmla="*/ 2061882 w 2657256"/>
                          <a:gd name="connsiteY205" fmla="*/ 461834 h 3370881"/>
                          <a:gd name="connsiteX206" fmla="*/ 2034988 w 2657256"/>
                          <a:gd name="connsiteY206" fmla="*/ 475281 h 3370881"/>
                          <a:gd name="connsiteX207" fmla="*/ 1783976 w 2657256"/>
                          <a:gd name="connsiteY207" fmla="*/ 479764 h 3370881"/>
                          <a:gd name="connsiteX208" fmla="*/ 1766047 w 2657256"/>
                          <a:gd name="connsiteY208" fmla="*/ 488729 h 3370881"/>
                          <a:gd name="connsiteX209" fmla="*/ 1703294 w 2657256"/>
                          <a:gd name="connsiteY209" fmla="*/ 506658 h 3370881"/>
                          <a:gd name="connsiteX210" fmla="*/ 1689847 w 2657256"/>
                          <a:gd name="connsiteY210" fmla="*/ 511140 h 3370881"/>
                          <a:gd name="connsiteX211" fmla="*/ 1676400 w 2657256"/>
                          <a:gd name="connsiteY211" fmla="*/ 520105 h 3370881"/>
                          <a:gd name="connsiteX212" fmla="*/ 1649506 w 2657256"/>
                          <a:gd name="connsiteY212" fmla="*/ 529070 h 3370881"/>
                          <a:gd name="connsiteX213" fmla="*/ 1636059 w 2657256"/>
                          <a:gd name="connsiteY213" fmla="*/ 538034 h 3370881"/>
                          <a:gd name="connsiteX214" fmla="*/ 1622612 w 2657256"/>
                          <a:gd name="connsiteY214" fmla="*/ 551481 h 3370881"/>
                          <a:gd name="connsiteX215" fmla="*/ 1609165 w 2657256"/>
                          <a:gd name="connsiteY215" fmla="*/ 555964 h 3370881"/>
                          <a:gd name="connsiteX216" fmla="*/ 1577788 w 2657256"/>
                          <a:gd name="connsiteY216" fmla="*/ 587340 h 3370881"/>
                          <a:gd name="connsiteX217" fmla="*/ 1568823 w 2657256"/>
                          <a:gd name="connsiteY217" fmla="*/ 600787 h 3370881"/>
                          <a:gd name="connsiteX218" fmla="*/ 1555376 w 2657256"/>
                          <a:gd name="connsiteY218" fmla="*/ 614234 h 3370881"/>
                          <a:gd name="connsiteX219" fmla="*/ 1524000 w 2657256"/>
                          <a:gd name="connsiteY219" fmla="*/ 654576 h 3370881"/>
                          <a:gd name="connsiteX220" fmla="*/ 1519518 w 2657256"/>
                          <a:gd name="connsiteY220" fmla="*/ 668023 h 3370881"/>
                          <a:gd name="connsiteX221" fmla="*/ 1528482 w 2657256"/>
                          <a:gd name="connsiteY221" fmla="*/ 708364 h 3370881"/>
                          <a:gd name="connsiteX222" fmla="*/ 1537447 w 2657256"/>
                          <a:gd name="connsiteY222" fmla="*/ 721811 h 3370881"/>
                          <a:gd name="connsiteX223" fmla="*/ 1568823 w 2657256"/>
                          <a:gd name="connsiteY223" fmla="*/ 712846 h 3370881"/>
                          <a:gd name="connsiteX224" fmla="*/ 1600200 w 2657256"/>
                          <a:gd name="connsiteY224" fmla="*/ 712846 h 3370881"/>
                          <a:gd name="connsiteX225" fmla="*/ 1631576 w 2657256"/>
                          <a:gd name="connsiteY225" fmla="*/ 690434 h 3370881"/>
                          <a:gd name="connsiteX226" fmla="*/ 1645023 w 2657256"/>
                          <a:gd name="connsiteY226" fmla="*/ 676987 h 3370881"/>
                          <a:gd name="connsiteX227" fmla="*/ 1685365 w 2657256"/>
                          <a:gd name="connsiteY227" fmla="*/ 645611 h 3370881"/>
                          <a:gd name="connsiteX228" fmla="*/ 1716741 w 2657256"/>
                          <a:gd name="connsiteY228" fmla="*/ 614234 h 3370881"/>
                          <a:gd name="connsiteX229" fmla="*/ 1748118 w 2657256"/>
                          <a:gd name="connsiteY229" fmla="*/ 596305 h 3370881"/>
                          <a:gd name="connsiteX230" fmla="*/ 1761565 w 2657256"/>
                          <a:gd name="connsiteY230" fmla="*/ 591823 h 3370881"/>
                          <a:gd name="connsiteX231" fmla="*/ 1779494 w 2657256"/>
                          <a:gd name="connsiteY231" fmla="*/ 582858 h 3370881"/>
                          <a:gd name="connsiteX232" fmla="*/ 1815353 w 2657256"/>
                          <a:gd name="connsiteY232" fmla="*/ 573893 h 3370881"/>
                          <a:gd name="connsiteX233" fmla="*/ 2030506 w 2657256"/>
                          <a:gd name="connsiteY233" fmla="*/ 578376 h 3370881"/>
                          <a:gd name="connsiteX234" fmla="*/ 2017059 w 2657256"/>
                          <a:gd name="connsiteY234" fmla="*/ 600787 h 3370881"/>
                          <a:gd name="connsiteX235" fmla="*/ 1981200 w 2657256"/>
                          <a:gd name="connsiteY235" fmla="*/ 636646 h 3370881"/>
                          <a:gd name="connsiteX236" fmla="*/ 1967753 w 2657256"/>
                          <a:gd name="connsiteY236" fmla="*/ 650093 h 3370881"/>
                          <a:gd name="connsiteX237" fmla="*/ 1936376 w 2657256"/>
                          <a:gd name="connsiteY237" fmla="*/ 690434 h 3370881"/>
                          <a:gd name="connsiteX238" fmla="*/ 1905000 w 2657256"/>
                          <a:gd name="connsiteY238" fmla="*/ 717329 h 3370881"/>
                          <a:gd name="connsiteX239" fmla="*/ 1860176 w 2657256"/>
                          <a:gd name="connsiteY239" fmla="*/ 735258 h 3370881"/>
                          <a:gd name="connsiteX240" fmla="*/ 1788459 w 2657256"/>
                          <a:gd name="connsiteY240" fmla="*/ 744223 h 3370881"/>
                          <a:gd name="connsiteX241" fmla="*/ 1846729 w 2657256"/>
                          <a:gd name="connsiteY241" fmla="*/ 802493 h 3370881"/>
                          <a:gd name="connsiteX242" fmla="*/ 1913965 w 2657256"/>
                          <a:gd name="connsiteY242" fmla="*/ 829387 h 3370881"/>
                          <a:gd name="connsiteX243" fmla="*/ 1922929 w 2657256"/>
                          <a:gd name="connsiteY243" fmla="*/ 842834 h 3370881"/>
                          <a:gd name="connsiteX244" fmla="*/ 1967753 w 2657256"/>
                          <a:gd name="connsiteY244" fmla="*/ 883176 h 3370881"/>
                          <a:gd name="connsiteX245" fmla="*/ 1981200 w 2657256"/>
                          <a:gd name="connsiteY245" fmla="*/ 896623 h 3370881"/>
                          <a:gd name="connsiteX246" fmla="*/ 1994647 w 2657256"/>
                          <a:gd name="connsiteY246" fmla="*/ 905587 h 3370881"/>
                          <a:gd name="connsiteX247" fmla="*/ 2021541 w 2657256"/>
                          <a:gd name="connsiteY247" fmla="*/ 927999 h 3370881"/>
                          <a:gd name="connsiteX248" fmla="*/ 2030506 w 2657256"/>
                          <a:gd name="connsiteY248" fmla="*/ 941446 h 3370881"/>
                          <a:gd name="connsiteX249" fmla="*/ 2057400 w 2657256"/>
                          <a:gd name="connsiteY249" fmla="*/ 968340 h 3370881"/>
                          <a:gd name="connsiteX250" fmla="*/ 2088776 w 2657256"/>
                          <a:gd name="connsiteY250" fmla="*/ 1013164 h 3370881"/>
                          <a:gd name="connsiteX251" fmla="*/ 2115670 w 2657256"/>
                          <a:gd name="connsiteY251" fmla="*/ 1057987 h 3370881"/>
                          <a:gd name="connsiteX252" fmla="*/ 2120153 w 2657256"/>
                          <a:gd name="connsiteY252" fmla="*/ 1089364 h 3370881"/>
                          <a:gd name="connsiteX253" fmla="*/ 2138082 w 2657256"/>
                          <a:gd name="connsiteY253" fmla="*/ 1143152 h 3370881"/>
                          <a:gd name="connsiteX254" fmla="*/ 2147047 w 2657256"/>
                          <a:gd name="connsiteY254" fmla="*/ 1196940 h 3370881"/>
                          <a:gd name="connsiteX255" fmla="*/ 2151529 w 2657256"/>
                          <a:gd name="connsiteY255" fmla="*/ 1210387 h 3370881"/>
                          <a:gd name="connsiteX256" fmla="*/ 2156012 w 2657256"/>
                          <a:gd name="connsiteY256" fmla="*/ 1228317 h 3370881"/>
                          <a:gd name="connsiteX257" fmla="*/ 2173941 w 2657256"/>
                          <a:gd name="connsiteY257" fmla="*/ 1295552 h 3370881"/>
                          <a:gd name="connsiteX258" fmla="*/ 2182906 w 2657256"/>
                          <a:gd name="connsiteY258" fmla="*/ 1313481 h 3370881"/>
                          <a:gd name="connsiteX259" fmla="*/ 2187388 w 2657256"/>
                          <a:gd name="connsiteY259" fmla="*/ 1331411 h 3370881"/>
                          <a:gd name="connsiteX260" fmla="*/ 2214282 w 2657256"/>
                          <a:gd name="connsiteY260" fmla="*/ 1385199 h 3370881"/>
                          <a:gd name="connsiteX261" fmla="*/ 2218765 w 2657256"/>
                          <a:gd name="connsiteY261" fmla="*/ 1403129 h 3370881"/>
                          <a:gd name="connsiteX262" fmla="*/ 2223247 w 2657256"/>
                          <a:gd name="connsiteY262" fmla="*/ 1430023 h 3370881"/>
                          <a:gd name="connsiteX263" fmla="*/ 2236694 w 2657256"/>
                          <a:gd name="connsiteY263" fmla="*/ 1456917 h 3370881"/>
                          <a:gd name="connsiteX264" fmla="*/ 2249794 w 2657256"/>
                          <a:gd name="connsiteY264" fmla="*/ 1524624 h 3370881"/>
                          <a:gd name="connsiteX265" fmla="*/ 2241176 w 2657256"/>
                          <a:gd name="connsiteY265" fmla="*/ 1577940 h 3370881"/>
                          <a:gd name="connsiteX266" fmla="*/ 2245659 w 2657256"/>
                          <a:gd name="connsiteY266" fmla="*/ 1595870 h 3370881"/>
                          <a:gd name="connsiteX267" fmla="*/ 2249634 w 2657256"/>
                          <a:gd name="connsiteY267" fmla="*/ 1685855 h 3370881"/>
                          <a:gd name="connsiteX268" fmla="*/ 2227729 w 2657256"/>
                          <a:gd name="connsiteY268" fmla="*/ 1716893 h 3370881"/>
                          <a:gd name="connsiteX269" fmla="*/ 2240500 w 2657256"/>
                          <a:gd name="connsiteY269" fmla="*/ 1674269 h 3370881"/>
                          <a:gd name="connsiteX270" fmla="*/ 2235341 w 2657256"/>
                          <a:gd name="connsiteY270" fmla="*/ 1788611 h 3370881"/>
                          <a:gd name="connsiteX271" fmla="*/ 2230689 w 2657256"/>
                          <a:gd name="connsiteY271" fmla="*/ 1823963 h 3370881"/>
                          <a:gd name="connsiteX272" fmla="*/ 2226207 w 2657256"/>
                          <a:gd name="connsiteY272" fmla="*/ 1824470 h 3370881"/>
                          <a:gd name="connsiteX273" fmla="*/ 2208278 w 2657256"/>
                          <a:gd name="connsiteY273" fmla="*/ 1869293 h 3370881"/>
                          <a:gd name="connsiteX274" fmla="*/ 2195168 w 2657256"/>
                          <a:gd name="connsiteY274" fmla="*/ 1882740 h 3370881"/>
                          <a:gd name="connsiteX275" fmla="*/ 2203458 w 2657256"/>
                          <a:gd name="connsiteY275" fmla="*/ 1918938 h 3370881"/>
                          <a:gd name="connsiteX276" fmla="*/ 2204134 w 2657256"/>
                          <a:gd name="connsiteY276" fmla="*/ 1949806 h 3370881"/>
                          <a:gd name="connsiteX277" fmla="*/ 2226545 w 2657256"/>
                          <a:gd name="connsiteY277" fmla="*/ 1954627 h 3370881"/>
                          <a:gd name="connsiteX278" fmla="*/ 2241176 w 2657256"/>
                          <a:gd name="connsiteY278" fmla="*/ 2012729 h 3370881"/>
                          <a:gd name="connsiteX279" fmla="*/ 2263588 w 2657256"/>
                          <a:gd name="connsiteY279" fmla="*/ 2057552 h 3370881"/>
                          <a:gd name="connsiteX280" fmla="*/ 2286000 w 2657256"/>
                          <a:gd name="connsiteY280" fmla="*/ 2084446 h 3370881"/>
                          <a:gd name="connsiteX281" fmla="*/ 2299447 w 2657256"/>
                          <a:gd name="connsiteY281" fmla="*/ 2124787 h 3370881"/>
                          <a:gd name="connsiteX282" fmla="*/ 2321859 w 2657256"/>
                          <a:gd name="connsiteY282" fmla="*/ 2151681 h 3370881"/>
                          <a:gd name="connsiteX283" fmla="*/ 2344270 w 2657256"/>
                          <a:gd name="connsiteY283" fmla="*/ 2205470 h 3370881"/>
                          <a:gd name="connsiteX284" fmla="*/ 2348753 w 2657256"/>
                          <a:gd name="connsiteY284" fmla="*/ 2223399 h 3370881"/>
                          <a:gd name="connsiteX285" fmla="*/ 2366682 w 2657256"/>
                          <a:gd name="connsiteY285" fmla="*/ 2263740 h 3370881"/>
                          <a:gd name="connsiteX286" fmla="*/ 2375647 w 2657256"/>
                          <a:gd name="connsiteY286" fmla="*/ 2286152 h 3370881"/>
                          <a:gd name="connsiteX287" fmla="*/ 2380129 w 2657256"/>
                          <a:gd name="connsiteY287" fmla="*/ 2308564 h 3370881"/>
                          <a:gd name="connsiteX288" fmla="*/ 2389094 w 2657256"/>
                          <a:gd name="connsiteY288" fmla="*/ 2335458 h 3370881"/>
                          <a:gd name="connsiteX289" fmla="*/ 2393576 w 2657256"/>
                          <a:gd name="connsiteY289" fmla="*/ 2380281 h 3370881"/>
                          <a:gd name="connsiteX290" fmla="*/ 2398059 w 2657256"/>
                          <a:gd name="connsiteY290" fmla="*/ 2393729 h 3370881"/>
                          <a:gd name="connsiteX291" fmla="*/ 2419794 w 2657256"/>
                          <a:gd name="connsiteY291" fmla="*/ 2447517 h 3370881"/>
                          <a:gd name="connsiteX292" fmla="*/ 2427343 w 2657256"/>
                          <a:gd name="connsiteY292" fmla="*/ 2564058 h 3370881"/>
                          <a:gd name="connsiteX293" fmla="*/ 2389094 w 2657256"/>
                          <a:gd name="connsiteY293" fmla="*/ 2837481 h 3370881"/>
                          <a:gd name="connsiteX294" fmla="*/ 2380129 w 2657256"/>
                          <a:gd name="connsiteY294" fmla="*/ 2859893 h 3370881"/>
                          <a:gd name="connsiteX295" fmla="*/ 2357718 w 2657256"/>
                          <a:gd name="connsiteY295" fmla="*/ 2913681 h 3370881"/>
                          <a:gd name="connsiteX296" fmla="*/ 2348753 w 2657256"/>
                          <a:gd name="connsiteY296" fmla="*/ 2936093 h 3370881"/>
                          <a:gd name="connsiteX297" fmla="*/ 2339788 w 2657256"/>
                          <a:gd name="connsiteY297" fmla="*/ 2971952 h 3370881"/>
                          <a:gd name="connsiteX298" fmla="*/ 2326341 w 2657256"/>
                          <a:gd name="connsiteY298" fmla="*/ 2994364 h 3370881"/>
                          <a:gd name="connsiteX299" fmla="*/ 2317376 w 2657256"/>
                          <a:gd name="connsiteY299" fmla="*/ 3025740 h 3370881"/>
                          <a:gd name="connsiteX300" fmla="*/ 2303929 w 2657256"/>
                          <a:gd name="connsiteY300" fmla="*/ 3048152 h 3370881"/>
                          <a:gd name="connsiteX301" fmla="*/ 2290482 w 2657256"/>
                          <a:gd name="connsiteY301" fmla="*/ 3079529 h 3370881"/>
                          <a:gd name="connsiteX302" fmla="*/ 2272553 w 2657256"/>
                          <a:gd name="connsiteY302" fmla="*/ 3084011 h 3370881"/>
                          <a:gd name="connsiteX303" fmla="*/ 2259106 w 2657256"/>
                          <a:gd name="connsiteY303" fmla="*/ 3088493 h 3370881"/>
                          <a:gd name="connsiteX304" fmla="*/ 2241176 w 2657256"/>
                          <a:gd name="connsiteY304" fmla="*/ 3092976 h 3370881"/>
                          <a:gd name="connsiteX305" fmla="*/ 2209800 w 2657256"/>
                          <a:gd name="connsiteY305" fmla="*/ 3101940 h 3370881"/>
                          <a:gd name="connsiteX306" fmla="*/ 2205318 w 2657256"/>
                          <a:gd name="connsiteY306" fmla="*/ 3039187 h 3370881"/>
                          <a:gd name="connsiteX307" fmla="*/ 2218765 w 2657256"/>
                          <a:gd name="connsiteY307" fmla="*/ 3021258 h 3370881"/>
                          <a:gd name="connsiteX308" fmla="*/ 2245659 w 2657256"/>
                          <a:gd name="connsiteY308" fmla="*/ 2971952 h 3370881"/>
                          <a:gd name="connsiteX309" fmla="*/ 2268070 w 2657256"/>
                          <a:gd name="connsiteY309" fmla="*/ 2945058 h 3370881"/>
                          <a:gd name="connsiteX310" fmla="*/ 2298550 w 2657256"/>
                          <a:gd name="connsiteY310" fmla="*/ 2568540 h 3370881"/>
                          <a:gd name="connsiteX311" fmla="*/ 2284986 w 2657256"/>
                          <a:gd name="connsiteY311" fmla="*/ 2532681 h 3370881"/>
                          <a:gd name="connsiteX312" fmla="*/ 2293273 w 2657256"/>
                          <a:gd name="connsiteY312" fmla="*/ 2496653 h 3370881"/>
                          <a:gd name="connsiteX313" fmla="*/ 2278152 w 2657256"/>
                          <a:gd name="connsiteY313" fmla="*/ 2475178 h 3370881"/>
                          <a:gd name="connsiteX314" fmla="*/ 2245659 w 2657256"/>
                          <a:gd name="connsiteY314" fmla="*/ 2389247 h 3370881"/>
                          <a:gd name="connsiteX315" fmla="*/ 2195507 w 2657256"/>
                          <a:gd name="connsiteY315" fmla="*/ 2241328 h 3370881"/>
                          <a:gd name="connsiteX316" fmla="*/ 2083786 w 2657256"/>
                          <a:gd name="connsiteY316" fmla="*/ 2040300 h 3370881"/>
                          <a:gd name="connsiteX317" fmla="*/ 2048773 w 2657256"/>
                          <a:gd name="connsiteY317" fmla="*/ 2017971 h 3370881"/>
                          <a:gd name="connsiteX318" fmla="*/ 2074314 w 2657256"/>
                          <a:gd name="connsiteY318" fmla="*/ 2011967 h 3370881"/>
                          <a:gd name="connsiteX319" fmla="*/ 2034988 w 2657256"/>
                          <a:gd name="connsiteY319" fmla="*/ 2003764 h 3370881"/>
                          <a:gd name="connsiteX320" fmla="*/ 2026023 w 2657256"/>
                          <a:gd name="connsiteY320" fmla="*/ 2026176 h 3370881"/>
                          <a:gd name="connsiteX321" fmla="*/ 2021541 w 2657256"/>
                          <a:gd name="connsiteY321" fmla="*/ 2039623 h 3370881"/>
                          <a:gd name="connsiteX322" fmla="*/ 1999129 w 2657256"/>
                          <a:gd name="connsiteY322" fmla="*/ 2053070 h 3370881"/>
                          <a:gd name="connsiteX323" fmla="*/ 1990165 w 2657256"/>
                          <a:gd name="connsiteY323" fmla="*/ 2070999 h 3370881"/>
                          <a:gd name="connsiteX324" fmla="*/ 1967753 w 2657256"/>
                          <a:gd name="connsiteY324" fmla="*/ 2106858 h 3370881"/>
                          <a:gd name="connsiteX325" fmla="*/ 1981200 w 2657256"/>
                          <a:gd name="connsiteY325" fmla="*/ 2223399 h 3370881"/>
                          <a:gd name="connsiteX326" fmla="*/ 1994647 w 2657256"/>
                          <a:gd name="connsiteY326" fmla="*/ 2254776 h 3370881"/>
                          <a:gd name="connsiteX327" fmla="*/ 2003612 w 2657256"/>
                          <a:gd name="connsiteY327" fmla="*/ 2272705 h 3370881"/>
                          <a:gd name="connsiteX328" fmla="*/ 2026023 w 2657256"/>
                          <a:gd name="connsiteY328" fmla="*/ 2304081 h 3370881"/>
                          <a:gd name="connsiteX329" fmla="*/ 2043953 w 2657256"/>
                          <a:gd name="connsiteY329" fmla="*/ 2348905 h 3370881"/>
                          <a:gd name="connsiteX330" fmla="*/ 2061882 w 2657256"/>
                          <a:gd name="connsiteY330" fmla="*/ 2371317 h 3370881"/>
                          <a:gd name="connsiteX331" fmla="*/ 2088776 w 2657256"/>
                          <a:gd name="connsiteY331" fmla="*/ 2434070 h 3370881"/>
                          <a:gd name="connsiteX332" fmla="*/ 2102223 w 2657256"/>
                          <a:gd name="connsiteY332" fmla="*/ 2465446 h 3370881"/>
                          <a:gd name="connsiteX333" fmla="*/ 2106706 w 2657256"/>
                          <a:gd name="connsiteY333" fmla="*/ 2496823 h 3370881"/>
                          <a:gd name="connsiteX334" fmla="*/ 2124635 w 2657256"/>
                          <a:gd name="connsiteY334" fmla="*/ 2559576 h 3370881"/>
                          <a:gd name="connsiteX335" fmla="*/ 2138082 w 2657256"/>
                          <a:gd name="connsiteY335" fmla="*/ 2649223 h 3370881"/>
                          <a:gd name="connsiteX336" fmla="*/ 2147047 w 2657256"/>
                          <a:gd name="connsiteY336" fmla="*/ 2685081 h 3370881"/>
                          <a:gd name="connsiteX337" fmla="*/ 2151529 w 2657256"/>
                          <a:gd name="connsiteY337" fmla="*/ 2716458 h 3370881"/>
                          <a:gd name="connsiteX338" fmla="*/ 2160494 w 2657256"/>
                          <a:gd name="connsiteY338" fmla="*/ 2770246 h 3370881"/>
                          <a:gd name="connsiteX339" fmla="*/ 2156012 w 2657256"/>
                          <a:gd name="connsiteY339" fmla="*/ 2962987 h 3370881"/>
                          <a:gd name="connsiteX340" fmla="*/ 2138082 w 2657256"/>
                          <a:gd name="connsiteY340" fmla="*/ 3043670 h 3370881"/>
                          <a:gd name="connsiteX341" fmla="*/ 2133600 w 2657256"/>
                          <a:gd name="connsiteY341" fmla="*/ 3061599 h 3370881"/>
                          <a:gd name="connsiteX342" fmla="*/ 2120153 w 2657256"/>
                          <a:gd name="connsiteY342" fmla="*/ 3079529 h 3370881"/>
                          <a:gd name="connsiteX343" fmla="*/ 2111188 w 2657256"/>
                          <a:gd name="connsiteY343" fmla="*/ 3106423 h 3370881"/>
                          <a:gd name="connsiteX344" fmla="*/ 2088776 w 2657256"/>
                          <a:gd name="connsiteY344" fmla="*/ 3137799 h 3370881"/>
                          <a:gd name="connsiteX345" fmla="*/ 2075329 w 2657256"/>
                          <a:gd name="connsiteY345" fmla="*/ 3164693 h 3370881"/>
                          <a:gd name="connsiteX346" fmla="*/ 2061882 w 2657256"/>
                          <a:gd name="connsiteY346" fmla="*/ 3169176 h 3370881"/>
                          <a:gd name="connsiteX347" fmla="*/ 2021541 w 2657256"/>
                          <a:gd name="connsiteY347" fmla="*/ 3164693 h 3370881"/>
                          <a:gd name="connsiteX348" fmla="*/ 2012576 w 2657256"/>
                          <a:gd name="connsiteY348" fmla="*/ 3119870 h 3370881"/>
                          <a:gd name="connsiteX349" fmla="*/ 2048435 w 2657256"/>
                          <a:gd name="connsiteY349" fmla="*/ 3021258 h 3370881"/>
                          <a:gd name="connsiteX350" fmla="*/ 2048435 w 2657256"/>
                          <a:gd name="connsiteY350" fmla="*/ 3021258 h 3370881"/>
                          <a:gd name="connsiteX351" fmla="*/ 2061882 w 2657256"/>
                          <a:gd name="connsiteY351" fmla="*/ 2967470 h 3370881"/>
                          <a:gd name="connsiteX352" fmla="*/ 2070847 w 2657256"/>
                          <a:gd name="connsiteY352" fmla="*/ 2882305 h 3370881"/>
                          <a:gd name="connsiteX353" fmla="*/ 2066365 w 2657256"/>
                          <a:gd name="connsiteY353" fmla="*/ 2725423 h 3370881"/>
                          <a:gd name="connsiteX354" fmla="*/ 2043953 w 2657256"/>
                          <a:gd name="connsiteY354" fmla="*/ 2649223 h 3370881"/>
                          <a:gd name="connsiteX355" fmla="*/ 2030506 w 2657256"/>
                          <a:gd name="connsiteY355" fmla="*/ 2622329 h 3370881"/>
                          <a:gd name="connsiteX356" fmla="*/ 2017059 w 2657256"/>
                          <a:gd name="connsiteY356" fmla="*/ 2581987 h 3370881"/>
                          <a:gd name="connsiteX357" fmla="*/ 1981200 w 2657256"/>
                          <a:gd name="connsiteY357" fmla="*/ 2514752 h 3370881"/>
                          <a:gd name="connsiteX358" fmla="*/ 1972235 w 2657256"/>
                          <a:gd name="connsiteY358" fmla="*/ 2501305 h 3370881"/>
                          <a:gd name="connsiteX359" fmla="*/ 1958788 w 2657256"/>
                          <a:gd name="connsiteY359" fmla="*/ 2478893 h 3370881"/>
                          <a:gd name="connsiteX360" fmla="*/ 1905000 w 2657256"/>
                          <a:gd name="connsiteY360" fmla="*/ 2398211 h 3370881"/>
                          <a:gd name="connsiteX361" fmla="*/ 1882588 w 2657256"/>
                          <a:gd name="connsiteY361" fmla="*/ 2357870 h 3370881"/>
                          <a:gd name="connsiteX362" fmla="*/ 1869141 w 2657256"/>
                          <a:gd name="connsiteY362" fmla="*/ 2339940 h 3370881"/>
                          <a:gd name="connsiteX363" fmla="*/ 1806388 w 2657256"/>
                          <a:gd name="connsiteY363" fmla="*/ 2313046 h 3370881"/>
                          <a:gd name="connsiteX364" fmla="*/ 1779494 w 2657256"/>
                          <a:gd name="connsiteY364" fmla="*/ 2304081 h 3370881"/>
                          <a:gd name="connsiteX365" fmla="*/ 1752600 w 2657256"/>
                          <a:gd name="connsiteY365" fmla="*/ 2299599 h 3370881"/>
                          <a:gd name="connsiteX366" fmla="*/ 1680882 w 2657256"/>
                          <a:gd name="connsiteY366" fmla="*/ 2277187 h 3370881"/>
                          <a:gd name="connsiteX367" fmla="*/ 1719025 w 2657256"/>
                          <a:gd name="connsiteY367" fmla="*/ 2281331 h 3370881"/>
                          <a:gd name="connsiteX368" fmla="*/ 1756997 w 2657256"/>
                          <a:gd name="connsiteY368" fmla="*/ 2289450 h 3370881"/>
                          <a:gd name="connsiteX369" fmla="*/ 1656440 w 2657256"/>
                          <a:gd name="connsiteY369" fmla="*/ 2298583 h 3370881"/>
                          <a:gd name="connsiteX370" fmla="*/ 1537447 w 2657256"/>
                          <a:gd name="connsiteY370" fmla="*/ 2329960 h 3370881"/>
                          <a:gd name="connsiteX371" fmla="*/ 1571993 w 2657256"/>
                          <a:gd name="connsiteY371" fmla="*/ 2317957 h 3370881"/>
                          <a:gd name="connsiteX372" fmla="*/ 1509707 w 2657256"/>
                          <a:gd name="connsiteY372" fmla="*/ 2338926 h 3370881"/>
                          <a:gd name="connsiteX373" fmla="*/ 1500444 w 2657256"/>
                          <a:gd name="connsiteY373" fmla="*/ 2355271 h 3370881"/>
                          <a:gd name="connsiteX374" fmla="*/ 1402678 w 2657256"/>
                          <a:gd name="connsiteY374" fmla="*/ 2339641 h 3370881"/>
                          <a:gd name="connsiteX375" fmla="*/ 1322892 w 2657256"/>
                          <a:gd name="connsiteY375" fmla="*/ 2336952 h 3370881"/>
                          <a:gd name="connsiteX376" fmla="*/ 1199384 w 2657256"/>
                          <a:gd name="connsiteY376" fmla="*/ 2307041 h 3370881"/>
                          <a:gd name="connsiteX377" fmla="*/ 1066800 w 2657256"/>
                          <a:gd name="connsiteY377" fmla="*/ 2272705 h 3370881"/>
                          <a:gd name="connsiteX378" fmla="*/ 1030941 w 2657256"/>
                          <a:gd name="connsiteY378" fmla="*/ 2263740 h 3370881"/>
                          <a:gd name="connsiteX379" fmla="*/ 986118 w 2657256"/>
                          <a:gd name="connsiteY379" fmla="*/ 2241329 h 3370881"/>
                          <a:gd name="connsiteX380" fmla="*/ 968188 w 2657256"/>
                          <a:gd name="connsiteY380" fmla="*/ 2232364 h 3370881"/>
                          <a:gd name="connsiteX381" fmla="*/ 936812 w 2657256"/>
                          <a:gd name="connsiteY381" fmla="*/ 2214434 h 3370881"/>
                          <a:gd name="connsiteX382" fmla="*/ 905435 w 2657256"/>
                          <a:gd name="connsiteY382" fmla="*/ 2196505 h 3370881"/>
                          <a:gd name="connsiteX383" fmla="*/ 869576 w 2657256"/>
                          <a:gd name="connsiteY383" fmla="*/ 2209952 h 3370881"/>
                          <a:gd name="connsiteX384" fmla="*/ 856129 w 2657256"/>
                          <a:gd name="connsiteY384" fmla="*/ 2227881 h 3370881"/>
                          <a:gd name="connsiteX385" fmla="*/ 815788 w 2657256"/>
                          <a:gd name="connsiteY385" fmla="*/ 2268223 h 3370881"/>
                          <a:gd name="connsiteX386" fmla="*/ 788894 w 2657256"/>
                          <a:gd name="connsiteY386" fmla="*/ 2290634 h 3370881"/>
                          <a:gd name="connsiteX387" fmla="*/ 762000 w 2657256"/>
                          <a:gd name="connsiteY387" fmla="*/ 2313046 h 3370881"/>
                          <a:gd name="connsiteX388" fmla="*/ 753035 w 2657256"/>
                          <a:gd name="connsiteY388" fmla="*/ 2326493 h 3370881"/>
                          <a:gd name="connsiteX389" fmla="*/ 735106 w 2657256"/>
                          <a:gd name="connsiteY389" fmla="*/ 2339940 h 3370881"/>
                          <a:gd name="connsiteX390" fmla="*/ 712694 w 2657256"/>
                          <a:gd name="connsiteY390" fmla="*/ 2362352 h 3370881"/>
                          <a:gd name="connsiteX391" fmla="*/ 694765 w 2657256"/>
                          <a:gd name="connsiteY391" fmla="*/ 2375799 h 3370881"/>
                          <a:gd name="connsiteX392" fmla="*/ 681318 w 2657256"/>
                          <a:gd name="connsiteY392" fmla="*/ 2393729 h 3370881"/>
                          <a:gd name="connsiteX393" fmla="*/ 667870 w 2657256"/>
                          <a:gd name="connsiteY393" fmla="*/ 2402693 h 3370881"/>
                          <a:gd name="connsiteX394" fmla="*/ 623047 w 2657256"/>
                          <a:gd name="connsiteY394" fmla="*/ 2443034 h 3370881"/>
                          <a:gd name="connsiteX395" fmla="*/ 600635 w 2657256"/>
                          <a:gd name="connsiteY395" fmla="*/ 2474411 h 3370881"/>
                          <a:gd name="connsiteX396" fmla="*/ 587188 w 2657256"/>
                          <a:gd name="connsiteY396" fmla="*/ 2514752 h 3370881"/>
                          <a:gd name="connsiteX397" fmla="*/ 582706 w 2657256"/>
                          <a:gd name="connsiteY397" fmla="*/ 2546129 h 3370881"/>
                          <a:gd name="connsiteX398" fmla="*/ 596153 w 2657256"/>
                          <a:gd name="connsiteY398" fmla="*/ 2635776 h 3370881"/>
                          <a:gd name="connsiteX399" fmla="*/ 600635 w 2657256"/>
                          <a:gd name="connsiteY399" fmla="*/ 2653705 h 3370881"/>
                          <a:gd name="connsiteX400" fmla="*/ 609600 w 2657256"/>
                          <a:gd name="connsiteY400" fmla="*/ 2671634 h 3370881"/>
                          <a:gd name="connsiteX401" fmla="*/ 614082 w 2657256"/>
                          <a:gd name="connsiteY401" fmla="*/ 2689564 h 3370881"/>
                          <a:gd name="connsiteX402" fmla="*/ 623047 w 2657256"/>
                          <a:gd name="connsiteY402" fmla="*/ 2711976 h 3370881"/>
                          <a:gd name="connsiteX403" fmla="*/ 627529 w 2657256"/>
                          <a:gd name="connsiteY403" fmla="*/ 2734387 h 3370881"/>
                          <a:gd name="connsiteX404" fmla="*/ 640976 w 2657256"/>
                          <a:gd name="connsiteY404" fmla="*/ 2765764 h 3370881"/>
                          <a:gd name="connsiteX405" fmla="*/ 645459 w 2657256"/>
                          <a:gd name="connsiteY405" fmla="*/ 2779211 h 3370881"/>
                          <a:gd name="connsiteX406" fmla="*/ 658906 w 2657256"/>
                          <a:gd name="connsiteY406" fmla="*/ 2801623 h 3370881"/>
                          <a:gd name="connsiteX407" fmla="*/ 676835 w 2657256"/>
                          <a:gd name="connsiteY407" fmla="*/ 2864376 h 3370881"/>
                          <a:gd name="connsiteX408" fmla="*/ 690282 w 2657256"/>
                          <a:gd name="connsiteY408" fmla="*/ 2895752 h 3370881"/>
                          <a:gd name="connsiteX409" fmla="*/ 699247 w 2657256"/>
                          <a:gd name="connsiteY409" fmla="*/ 2940576 h 3370881"/>
                          <a:gd name="connsiteX410" fmla="*/ 703729 w 2657256"/>
                          <a:gd name="connsiteY410" fmla="*/ 2967470 h 3370881"/>
                          <a:gd name="connsiteX411" fmla="*/ 717176 w 2657256"/>
                          <a:gd name="connsiteY411" fmla="*/ 2994364 h 3370881"/>
                          <a:gd name="connsiteX412" fmla="*/ 735106 w 2657256"/>
                          <a:gd name="connsiteY412" fmla="*/ 3052634 h 3370881"/>
                          <a:gd name="connsiteX413" fmla="*/ 739588 w 2657256"/>
                          <a:gd name="connsiteY413" fmla="*/ 3079529 h 3370881"/>
                          <a:gd name="connsiteX414" fmla="*/ 762000 w 2657256"/>
                          <a:gd name="connsiteY414" fmla="*/ 3142281 h 3370881"/>
                          <a:gd name="connsiteX415" fmla="*/ 766482 w 2657256"/>
                          <a:gd name="connsiteY415" fmla="*/ 3231929 h 3370881"/>
                          <a:gd name="connsiteX416" fmla="*/ 770965 w 2657256"/>
                          <a:gd name="connsiteY416" fmla="*/ 3254340 h 3370881"/>
                          <a:gd name="connsiteX417" fmla="*/ 775447 w 2657256"/>
                          <a:gd name="connsiteY417" fmla="*/ 3285717 h 3370881"/>
                          <a:gd name="connsiteX418" fmla="*/ 748553 w 2657256"/>
                          <a:gd name="connsiteY418" fmla="*/ 3335023 h 3370881"/>
                          <a:gd name="connsiteX419" fmla="*/ 721659 w 2657256"/>
                          <a:gd name="connsiteY419" fmla="*/ 3343987 h 3370881"/>
                          <a:gd name="connsiteX420" fmla="*/ 708212 w 2657256"/>
                          <a:gd name="connsiteY420" fmla="*/ 3348470 h 3370881"/>
                          <a:gd name="connsiteX421" fmla="*/ 623047 w 2657256"/>
                          <a:gd name="connsiteY421" fmla="*/ 3330540 h 3370881"/>
                          <a:gd name="connsiteX422" fmla="*/ 609600 w 2657256"/>
                          <a:gd name="connsiteY422" fmla="*/ 3308129 h 3370881"/>
                          <a:gd name="connsiteX423" fmla="*/ 591670 w 2657256"/>
                          <a:gd name="connsiteY423" fmla="*/ 3267787 h 3370881"/>
                          <a:gd name="connsiteX424" fmla="*/ 560294 w 2657256"/>
                          <a:gd name="connsiteY424" fmla="*/ 3209517 h 3370881"/>
                          <a:gd name="connsiteX425" fmla="*/ 551329 w 2657256"/>
                          <a:gd name="connsiteY425" fmla="*/ 3196070 h 3370881"/>
                          <a:gd name="connsiteX426" fmla="*/ 528918 w 2657256"/>
                          <a:gd name="connsiteY426" fmla="*/ 3173658 h 3370881"/>
                          <a:gd name="connsiteX427" fmla="*/ 519953 w 2657256"/>
                          <a:gd name="connsiteY427" fmla="*/ 3128834 h 3370881"/>
                          <a:gd name="connsiteX428" fmla="*/ 524435 w 2657256"/>
                          <a:gd name="connsiteY428" fmla="*/ 3101940 h 3370881"/>
                          <a:gd name="connsiteX429" fmla="*/ 528918 w 2657256"/>
                          <a:gd name="connsiteY429" fmla="*/ 3088493 h 3370881"/>
                          <a:gd name="connsiteX430" fmla="*/ 542365 w 2657256"/>
                          <a:gd name="connsiteY430" fmla="*/ 3052634 h 3370881"/>
                          <a:gd name="connsiteX431" fmla="*/ 484094 w 2657256"/>
                          <a:gd name="connsiteY431" fmla="*/ 2886787 h 3370881"/>
                          <a:gd name="connsiteX432" fmla="*/ 443753 w 2657256"/>
                          <a:gd name="connsiteY432" fmla="*/ 2779211 h 3370881"/>
                          <a:gd name="connsiteX433" fmla="*/ 439270 w 2657256"/>
                          <a:gd name="connsiteY433" fmla="*/ 2752317 h 3370881"/>
                          <a:gd name="connsiteX434" fmla="*/ 430306 w 2657256"/>
                          <a:gd name="connsiteY434" fmla="*/ 2716458 h 3370881"/>
                          <a:gd name="connsiteX435" fmla="*/ 425823 w 2657256"/>
                          <a:gd name="connsiteY435" fmla="*/ 2680599 h 3370881"/>
                          <a:gd name="connsiteX436" fmla="*/ 398929 w 2657256"/>
                          <a:gd name="connsiteY436" fmla="*/ 2599917 h 3370881"/>
                          <a:gd name="connsiteX437" fmla="*/ 385482 w 2657256"/>
                          <a:gd name="connsiteY437" fmla="*/ 2568540 h 3370881"/>
                          <a:gd name="connsiteX438" fmla="*/ 381000 w 2657256"/>
                          <a:gd name="connsiteY438" fmla="*/ 2550611 h 3370881"/>
                          <a:gd name="connsiteX439" fmla="*/ 372035 w 2657256"/>
                          <a:gd name="connsiteY439" fmla="*/ 2483376 h 3370881"/>
                          <a:gd name="connsiteX440" fmla="*/ 367553 w 2657256"/>
                          <a:gd name="connsiteY440" fmla="*/ 2469929 h 3370881"/>
                          <a:gd name="connsiteX441" fmla="*/ 407894 w 2657256"/>
                          <a:gd name="connsiteY441" fmla="*/ 2451999 h 3370881"/>
                          <a:gd name="connsiteX442" fmla="*/ 515470 w 2657256"/>
                          <a:gd name="connsiteY442" fmla="*/ 2407176 h 3370881"/>
                          <a:gd name="connsiteX443" fmla="*/ 578223 w 2657256"/>
                          <a:gd name="connsiteY443" fmla="*/ 2353387 h 3370881"/>
                          <a:gd name="connsiteX444" fmla="*/ 587188 w 2657256"/>
                          <a:gd name="connsiteY444" fmla="*/ 2330976 h 3370881"/>
                          <a:gd name="connsiteX445" fmla="*/ 614082 w 2657256"/>
                          <a:gd name="connsiteY445" fmla="*/ 2254776 h 3370881"/>
                          <a:gd name="connsiteX446" fmla="*/ 649941 w 2657256"/>
                          <a:gd name="connsiteY446" fmla="*/ 2200987 h 3370881"/>
                          <a:gd name="connsiteX447" fmla="*/ 690282 w 2657256"/>
                          <a:gd name="connsiteY447" fmla="*/ 2174093 h 3370881"/>
                          <a:gd name="connsiteX448" fmla="*/ 703729 w 2657256"/>
                          <a:gd name="connsiteY448" fmla="*/ 2165129 h 3370881"/>
                          <a:gd name="connsiteX449" fmla="*/ 739588 w 2657256"/>
                          <a:gd name="connsiteY449" fmla="*/ 2147199 h 3370881"/>
                          <a:gd name="connsiteX450" fmla="*/ 708212 w 2657256"/>
                          <a:gd name="connsiteY450" fmla="*/ 2187540 h 3370881"/>
                          <a:gd name="connsiteX451" fmla="*/ 654423 w 2657256"/>
                          <a:gd name="connsiteY451" fmla="*/ 2241329 h 3370881"/>
                          <a:gd name="connsiteX452" fmla="*/ 636494 w 2657256"/>
                          <a:gd name="connsiteY452" fmla="*/ 2259258 h 3370881"/>
                          <a:gd name="connsiteX453" fmla="*/ 614082 w 2657256"/>
                          <a:gd name="connsiteY453" fmla="*/ 2286152 h 3370881"/>
                          <a:gd name="connsiteX454" fmla="*/ 592179 w 2657256"/>
                          <a:gd name="connsiteY454" fmla="*/ 2282347 h 3370881"/>
                          <a:gd name="connsiteX455" fmla="*/ 555980 w 2657256"/>
                          <a:gd name="connsiteY455" fmla="*/ 2313892 h 3370881"/>
                          <a:gd name="connsiteX456" fmla="*/ 524435 w 2657256"/>
                          <a:gd name="connsiteY456" fmla="*/ 2348905 h 3370881"/>
                          <a:gd name="connsiteX457" fmla="*/ 502023 w 2657256"/>
                          <a:gd name="connsiteY457" fmla="*/ 2362352 h 3370881"/>
                          <a:gd name="connsiteX458" fmla="*/ 461682 w 2657256"/>
                          <a:gd name="connsiteY458" fmla="*/ 2389246 h 3370881"/>
                          <a:gd name="connsiteX459" fmla="*/ 448235 w 2657256"/>
                          <a:gd name="connsiteY459" fmla="*/ 2398211 h 3370881"/>
                          <a:gd name="connsiteX460" fmla="*/ 430306 w 2657256"/>
                          <a:gd name="connsiteY460" fmla="*/ 2407176 h 3370881"/>
                          <a:gd name="connsiteX461" fmla="*/ 412376 w 2657256"/>
                          <a:gd name="connsiteY461" fmla="*/ 2420623 h 3370881"/>
                          <a:gd name="connsiteX462" fmla="*/ 389965 w 2657256"/>
                          <a:gd name="connsiteY462" fmla="*/ 2429587 h 3370881"/>
                          <a:gd name="connsiteX463" fmla="*/ 372035 w 2657256"/>
                          <a:gd name="connsiteY463" fmla="*/ 2443034 h 3370881"/>
                          <a:gd name="connsiteX464" fmla="*/ 318247 w 2657256"/>
                          <a:gd name="connsiteY464" fmla="*/ 2474411 h 3370881"/>
                          <a:gd name="connsiteX465" fmla="*/ 304800 w 2657256"/>
                          <a:gd name="connsiteY465" fmla="*/ 2492340 h 3370881"/>
                          <a:gd name="connsiteX466" fmla="*/ 282388 w 2657256"/>
                          <a:gd name="connsiteY466" fmla="*/ 2519234 h 3370881"/>
                          <a:gd name="connsiteX467" fmla="*/ 295835 w 2657256"/>
                          <a:gd name="connsiteY467" fmla="*/ 2815070 h 3370881"/>
                          <a:gd name="connsiteX468" fmla="*/ 300318 w 2657256"/>
                          <a:gd name="connsiteY468" fmla="*/ 2837481 h 3370881"/>
                          <a:gd name="connsiteX469" fmla="*/ 304800 w 2657256"/>
                          <a:gd name="connsiteY469" fmla="*/ 2868858 h 3370881"/>
                          <a:gd name="connsiteX470" fmla="*/ 309282 w 2657256"/>
                          <a:gd name="connsiteY470" fmla="*/ 2927129 h 3370881"/>
                          <a:gd name="connsiteX471" fmla="*/ 322729 w 2657256"/>
                          <a:gd name="connsiteY471" fmla="*/ 2985399 h 3370881"/>
                          <a:gd name="connsiteX472" fmla="*/ 327212 w 2657256"/>
                          <a:gd name="connsiteY472" fmla="*/ 3012293 h 3370881"/>
                          <a:gd name="connsiteX473" fmla="*/ 331694 w 2657256"/>
                          <a:gd name="connsiteY473" fmla="*/ 3043670 h 3370881"/>
                          <a:gd name="connsiteX474" fmla="*/ 345141 w 2657256"/>
                          <a:gd name="connsiteY474" fmla="*/ 3070564 h 3370881"/>
                          <a:gd name="connsiteX475" fmla="*/ 367553 w 2657256"/>
                          <a:gd name="connsiteY475" fmla="*/ 3124352 h 3370881"/>
                          <a:gd name="connsiteX476" fmla="*/ 381000 w 2657256"/>
                          <a:gd name="connsiteY476" fmla="*/ 3182623 h 3370881"/>
                          <a:gd name="connsiteX477" fmla="*/ 389965 w 2657256"/>
                          <a:gd name="connsiteY477" fmla="*/ 3196070 h 3370881"/>
                          <a:gd name="connsiteX478" fmla="*/ 394447 w 2657256"/>
                          <a:gd name="connsiteY478" fmla="*/ 3213999 h 3370881"/>
                          <a:gd name="connsiteX479" fmla="*/ 412376 w 2657256"/>
                          <a:gd name="connsiteY479" fmla="*/ 3245376 h 3370881"/>
                          <a:gd name="connsiteX480" fmla="*/ 416859 w 2657256"/>
                          <a:gd name="connsiteY480" fmla="*/ 3258823 h 3370881"/>
                          <a:gd name="connsiteX481" fmla="*/ 425823 w 2657256"/>
                          <a:gd name="connsiteY481" fmla="*/ 3272270 h 3370881"/>
                          <a:gd name="connsiteX482" fmla="*/ 439270 w 2657256"/>
                          <a:gd name="connsiteY482" fmla="*/ 3303646 h 3370881"/>
                          <a:gd name="connsiteX483" fmla="*/ 439270 w 2657256"/>
                          <a:gd name="connsiteY483" fmla="*/ 3352952 h 3370881"/>
                          <a:gd name="connsiteX484" fmla="*/ 430306 w 2657256"/>
                          <a:gd name="connsiteY484" fmla="*/ 3366399 h 3370881"/>
                          <a:gd name="connsiteX485" fmla="*/ 412376 w 2657256"/>
                          <a:gd name="connsiteY485" fmla="*/ 3370881 h 3370881"/>
                          <a:gd name="connsiteX486" fmla="*/ 295835 w 2657256"/>
                          <a:gd name="connsiteY486" fmla="*/ 3357434 h 3370881"/>
                          <a:gd name="connsiteX487" fmla="*/ 264459 w 2657256"/>
                          <a:gd name="connsiteY487" fmla="*/ 3276752 h 3370881"/>
                          <a:gd name="connsiteX488" fmla="*/ 259976 w 2657256"/>
                          <a:gd name="connsiteY488" fmla="*/ 3240893 h 3370881"/>
                          <a:gd name="connsiteX489" fmla="*/ 246529 w 2657256"/>
                          <a:gd name="connsiteY489" fmla="*/ 3178140 h 3370881"/>
                          <a:gd name="connsiteX490" fmla="*/ 237565 w 2657256"/>
                          <a:gd name="connsiteY490" fmla="*/ 3084011 h 3370881"/>
                          <a:gd name="connsiteX491" fmla="*/ 228600 w 2657256"/>
                          <a:gd name="connsiteY491" fmla="*/ 3057117 h 3370881"/>
                          <a:gd name="connsiteX492" fmla="*/ 219635 w 2657256"/>
                          <a:gd name="connsiteY492" fmla="*/ 3021258 h 3370881"/>
                          <a:gd name="connsiteX493" fmla="*/ 206188 w 2657256"/>
                          <a:gd name="connsiteY493" fmla="*/ 2980917 h 3370881"/>
                          <a:gd name="connsiteX494" fmla="*/ 201706 w 2657256"/>
                          <a:gd name="connsiteY494" fmla="*/ 2949540 h 3370881"/>
                          <a:gd name="connsiteX495" fmla="*/ 197223 w 2657256"/>
                          <a:gd name="connsiteY495" fmla="*/ 2927129 h 3370881"/>
                          <a:gd name="connsiteX496" fmla="*/ 192741 w 2657256"/>
                          <a:gd name="connsiteY496" fmla="*/ 2891270 h 3370881"/>
                          <a:gd name="connsiteX497" fmla="*/ 188259 w 2657256"/>
                          <a:gd name="connsiteY497" fmla="*/ 2850929 h 3370881"/>
                          <a:gd name="connsiteX498" fmla="*/ 179294 w 2657256"/>
                          <a:gd name="connsiteY498" fmla="*/ 2824034 h 3370881"/>
                          <a:gd name="connsiteX499" fmla="*/ 165847 w 2657256"/>
                          <a:gd name="connsiteY499" fmla="*/ 2774729 h 3370881"/>
                          <a:gd name="connsiteX500" fmla="*/ 161365 w 2657256"/>
                          <a:gd name="connsiteY500" fmla="*/ 2747834 h 3370881"/>
                          <a:gd name="connsiteX501" fmla="*/ 156882 w 2657256"/>
                          <a:gd name="connsiteY501" fmla="*/ 2559576 h 3370881"/>
                          <a:gd name="connsiteX502" fmla="*/ 152400 w 2657256"/>
                          <a:gd name="connsiteY502" fmla="*/ 2519234 h 3370881"/>
                          <a:gd name="connsiteX503" fmla="*/ 118035 w 2657256"/>
                          <a:gd name="connsiteY503" fmla="*/ 2400004 h 3370881"/>
                          <a:gd name="connsiteX504" fmla="*/ 117048 w 2657256"/>
                          <a:gd name="connsiteY504" fmla="*/ 2344423 h 3370881"/>
                          <a:gd name="connsiteX505" fmla="*/ 100106 w 2657256"/>
                          <a:gd name="connsiteY505" fmla="*/ 2330976 h 3370881"/>
                          <a:gd name="connsiteX506" fmla="*/ 138953 w 2657256"/>
                          <a:gd name="connsiteY506" fmla="*/ 2313046 h 3370881"/>
                          <a:gd name="connsiteX507" fmla="*/ 152400 w 2657256"/>
                          <a:gd name="connsiteY507" fmla="*/ 2304081 h 3370881"/>
                          <a:gd name="connsiteX508" fmla="*/ 170329 w 2657256"/>
                          <a:gd name="connsiteY508" fmla="*/ 2259258 h 3370881"/>
                          <a:gd name="connsiteX509" fmla="*/ 188259 w 2657256"/>
                          <a:gd name="connsiteY509" fmla="*/ 2223399 h 3370881"/>
                          <a:gd name="connsiteX510" fmla="*/ 206188 w 2657256"/>
                          <a:gd name="connsiteY510" fmla="*/ 2187540 h 3370881"/>
                          <a:gd name="connsiteX511" fmla="*/ 210670 w 2657256"/>
                          <a:gd name="connsiteY511" fmla="*/ 2174093 h 3370881"/>
                          <a:gd name="connsiteX512" fmla="*/ 219635 w 2657256"/>
                          <a:gd name="connsiteY512" fmla="*/ 2115823 h 3370881"/>
                          <a:gd name="connsiteX513" fmla="*/ 210670 w 2657256"/>
                          <a:gd name="connsiteY513" fmla="*/ 1958940 h 3370881"/>
                          <a:gd name="connsiteX514" fmla="*/ 192741 w 2657256"/>
                          <a:gd name="connsiteY514" fmla="*/ 1923081 h 3370881"/>
                          <a:gd name="connsiteX515" fmla="*/ 179294 w 2657256"/>
                          <a:gd name="connsiteY515" fmla="*/ 1891705 h 3370881"/>
                          <a:gd name="connsiteX516" fmla="*/ 165847 w 2657256"/>
                          <a:gd name="connsiteY516" fmla="*/ 1864811 h 3370881"/>
                          <a:gd name="connsiteX517" fmla="*/ 152400 w 2657256"/>
                          <a:gd name="connsiteY517" fmla="*/ 1833434 h 3370881"/>
                          <a:gd name="connsiteX518" fmla="*/ 143435 w 2657256"/>
                          <a:gd name="connsiteY518" fmla="*/ 1819987 h 3370881"/>
                          <a:gd name="connsiteX519" fmla="*/ 107576 w 2657256"/>
                          <a:gd name="connsiteY519" fmla="*/ 1784129 h 3370881"/>
                          <a:gd name="connsiteX520" fmla="*/ 94129 w 2657256"/>
                          <a:gd name="connsiteY520" fmla="*/ 1779646 h 3370881"/>
                          <a:gd name="connsiteX521" fmla="*/ 71718 w 2657256"/>
                          <a:gd name="connsiteY521" fmla="*/ 1770681 h 3370881"/>
                          <a:gd name="connsiteX522" fmla="*/ 58270 w 2657256"/>
                          <a:gd name="connsiteY522" fmla="*/ 1761717 h 3370881"/>
                          <a:gd name="connsiteX523" fmla="*/ 26894 w 2657256"/>
                          <a:gd name="connsiteY523" fmla="*/ 1730340 h 3370881"/>
                          <a:gd name="connsiteX524" fmla="*/ 0 w 2657256"/>
                          <a:gd name="connsiteY524" fmla="*/ 1707929 h 3370881"/>
                          <a:gd name="connsiteX0" fmla="*/ 0 w 2657256"/>
                          <a:gd name="connsiteY0" fmla="*/ 1707929 h 3370881"/>
                          <a:gd name="connsiteX1" fmla="*/ 22412 w 2657256"/>
                          <a:gd name="connsiteY1" fmla="*/ 1698964 h 3370881"/>
                          <a:gd name="connsiteX2" fmla="*/ 31376 w 2657256"/>
                          <a:gd name="connsiteY2" fmla="*/ 1681034 h 3370881"/>
                          <a:gd name="connsiteX3" fmla="*/ 44823 w 2657256"/>
                          <a:gd name="connsiteY3" fmla="*/ 1672070 h 3370881"/>
                          <a:gd name="connsiteX4" fmla="*/ 58270 w 2657256"/>
                          <a:gd name="connsiteY4" fmla="*/ 1654140 h 3370881"/>
                          <a:gd name="connsiteX5" fmla="*/ 76200 w 2657256"/>
                          <a:gd name="connsiteY5" fmla="*/ 1645176 h 3370881"/>
                          <a:gd name="connsiteX6" fmla="*/ 98612 w 2657256"/>
                          <a:gd name="connsiteY6" fmla="*/ 1636211 h 3370881"/>
                          <a:gd name="connsiteX7" fmla="*/ 125506 w 2657256"/>
                          <a:gd name="connsiteY7" fmla="*/ 1627246 h 3370881"/>
                          <a:gd name="connsiteX8" fmla="*/ 152400 w 2657256"/>
                          <a:gd name="connsiteY8" fmla="*/ 1609317 h 3370881"/>
                          <a:gd name="connsiteX9" fmla="*/ 170329 w 2657256"/>
                          <a:gd name="connsiteY9" fmla="*/ 1600352 h 3370881"/>
                          <a:gd name="connsiteX10" fmla="*/ 188259 w 2657256"/>
                          <a:gd name="connsiteY10" fmla="*/ 1582423 h 3370881"/>
                          <a:gd name="connsiteX11" fmla="*/ 228600 w 2657256"/>
                          <a:gd name="connsiteY11" fmla="*/ 1564493 h 3370881"/>
                          <a:gd name="connsiteX12" fmla="*/ 255494 w 2657256"/>
                          <a:gd name="connsiteY12" fmla="*/ 1546564 h 3370881"/>
                          <a:gd name="connsiteX13" fmla="*/ 300318 w 2657256"/>
                          <a:gd name="connsiteY13" fmla="*/ 1524152 h 3370881"/>
                          <a:gd name="connsiteX14" fmla="*/ 313765 w 2657256"/>
                          <a:gd name="connsiteY14" fmla="*/ 1515187 h 3370881"/>
                          <a:gd name="connsiteX15" fmla="*/ 340659 w 2657256"/>
                          <a:gd name="connsiteY15" fmla="*/ 1510705 h 3370881"/>
                          <a:gd name="connsiteX16" fmla="*/ 363070 w 2657256"/>
                          <a:gd name="connsiteY16" fmla="*/ 1506223 h 3370881"/>
                          <a:gd name="connsiteX17" fmla="*/ 389965 w 2657256"/>
                          <a:gd name="connsiteY17" fmla="*/ 1501740 h 3370881"/>
                          <a:gd name="connsiteX18" fmla="*/ 425823 w 2657256"/>
                          <a:gd name="connsiteY18" fmla="*/ 1497258 h 3370881"/>
                          <a:gd name="connsiteX19" fmla="*/ 470647 w 2657256"/>
                          <a:gd name="connsiteY19" fmla="*/ 1488293 h 3370881"/>
                          <a:gd name="connsiteX20" fmla="*/ 515470 w 2657256"/>
                          <a:gd name="connsiteY20" fmla="*/ 1479329 h 3370881"/>
                          <a:gd name="connsiteX21" fmla="*/ 528918 w 2657256"/>
                          <a:gd name="connsiteY21" fmla="*/ 1470364 h 3370881"/>
                          <a:gd name="connsiteX22" fmla="*/ 600635 w 2657256"/>
                          <a:gd name="connsiteY22" fmla="*/ 1456917 h 3370881"/>
                          <a:gd name="connsiteX23" fmla="*/ 690282 w 2657256"/>
                          <a:gd name="connsiteY23" fmla="*/ 1447952 h 3370881"/>
                          <a:gd name="connsiteX24" fmla="*/ 793376 w 2657256"/>
                          <a:gd name="connsiteY24" fmla="*/ 1452434 h 3370881"/>
                          <a:gd name="connsiteX25" fmla="*/ 874059 w 2657256"/>
                          <a:gd name="connsiteY25" fmla="*/ 1465881 h 3370881"/>
                          <a:gd name="connsiteX26" fmla="*/ 914400 w 2657256"/>
                          <a:gd name="connsiteY26" fmla="*/ 1470364 h 3370881"/>
                          <a:gd name="connsiteX27" fmla="*/ 1030941 w 2657256"/>
                          <a:gd name="connsiteY27" fmla="*/ 1483811 h 3370881"/>
                          <a:gd name="connsiteX28" fmla="*/ 1151965 w 2657256"/>
                          <a:gd name="connsiteY28" fmla="*/ 1492776 h 3370881"/>
                          <a:gd name="connsiteX29" fmla="*/ 1281953 w 2657256"/>
                          <a:gd name="connsiteY29" fmla="*/ 1501740 h 3370881"/>
                          <a:gd name="connsiteX30" fmla="*/ 1465729 w 2657256"/>
                          <a:gd name="connsiteY30" fmla="*/ 1497258 h 3370881"/>
                          <a:gd name="connsiteX31" fmla="*/ 1510553 w 2657256"/>
                          <a:gd name="connsiteY31" fmla="*/ 1492776 h 3370881"/>
                          <a:gd name="connsiteX32" fmla="*/ 1582270 w 2657256"/>
                          <a:gd name="connsiteY32" fmla="*/ 1461399 h 3370881"/>
                          <a:gd name="connsiteX33" fmla="*/ 1604682 w 2657256"/>
                          <a:gd name="connsiteY33" fmla="*/ 1456917 h 3370881"/>
                          <a:gd name="connsiteX34" fmla="*/ 1622612 w 2657256"/>
                          <a:gd name="connsiteY34" fmla="*/ 1447952 h 3370881"/>
                          <a:gd name="connsiteX35" fmla="*/ 1645023 w 2657256"/>
                          <a:gd name="connsiteY35" fmla="*/ 1438987 h 3370881"/>
                          <a:gd name="connsiteX36" fmla="*/ 1662953 w 2657256"/>
                          <a:gd name="connsiteY36" fmla="*/ 1425540 h 3370881"/>
                          <a:gd name="connsiteX37" fmla="*/ 1698812 w 2657256"/>
                          <a:gd name="connsiteY37" fmla="*/ 1407611 h 3370881"/>
                          <a:gd name="connsiteX38" fmla="*/ 1739153 w 2657256"/>
                          <a:gd name="connsiteY38" fmla="*/ 1380717 h 3370881"/>
                          <a:gd name="connsiteX39" fmla="*/ 1752600 w 2657256"/>
                          <a:gd name="connsiteY39" fmla="*/ 1367270 h 3370881"/>
                          <a:gd name="connsiteX40" fmla="*/ 1775012 w 2657256"/>
                          <a:gd name="connsiteY40" fmla="*/ 1353823 h 3370881"/>
                          <a:gd name="connsiteX41" fmla="*/ 1797423 w 2657256"/>
                          <a:gd name="connsiteY41" fmla="*/ 1335893 h 3370881"/>
                          <a:gd name="connsiteX42" fmla="*/ 1810870 w 2657256"/>
                          <a:gd name="connsiteY42" fmla="*/ 1304517 h 3370881"/>
                          <a:gd name="connsiteX43" fmla="*/ 1815353 w 2657256"/>
                          <a:gd name="connsiteY43" fmla="*/ 1291070 h 3370881"/>
                          <a:gd name="connsiteX44" fmla="*/ 1801906 w 2657256"/>
                          <a:gd name="connsiteY44" fmla="*/ 1138670 h 3370881"/>
                          <a:gd name="connsiteX45" fmla="*/ 1792941 w 2657256"/>
                          <a:gd name="connsiteY45" fmla="*/ 1125223 h 3370881"/>
                          <a:gd name="connsiteX46" fmla="*/ 1757082 w 2657256"/>
                          <a:gd name="connsiteY46" fmla="*/ 1093846 h 3370881"/>
                          <a:gd name="connsiteX47" fmla="*/ 1730188 w 2657256"/>
                          <a:gd name="connsiteY47" fmla="*/ 1066952 h 3370881"/>
                          <a:gd name="connsiteX48" fmla="*/ 1703294 w 2657256"/>
                          <a:gd name="connsiteY48" fmla="*/ 1049023 h 3370881"/>
                          <a:gd name="connsiteX49" fmla="*/ 1622612 w 2657256"/>
                          <a:gd name="connsiteY49" fmla="*/ 1053505 h 3370881"/>
                          <a:gd name="connsiteX50" fmla="*/ 1595718 w 2657256"/>
                          <a:gd name="connsiteY50" fmla="*/ 1062470 h 3370881"/>
                          <a:gd name="connsiteX51" fmla="*/ 1573306 w 2657256"/>
                          <a:gd name="connsiteY51" fmla="*/ 1066952 h 3370881"/>
                          <a:gd name="connsiteX52" fmla="*/ 1453385 w 2657256"/>
                          <a:gd name="connsiteY52" fmla="*/ 1082761 h 3370881"/>
                          <a:gd name="connsiteX53" fmla="*/ 1326776 w 2657256"/>
                          <a:gd name="connsiteY53" fmla="*/ 1062470 h 3370881"/>
                          <a:gd name="connsiteX54" fmla="*/ 1308847 w 2657256"/>
                          <a:gd name="connsiteY54" fmla="*/ 1057987 h 3370881"/>
                          <a:gd name="connsiteX55" fmla="*/ 1277470 w 2657256"/>
                          <a:gd name="connsiteY55" fmla="*/ 1053505 h 3370881"/>
                          <a:gd name="connsiteX56" fmla="*/ 1259541 w 2657256"/>
                          <a:gd name="connsiteY56" fmla="*/ 1049023 h 3370881"/>
                          <a:gd name="connsiteX57" fmla="*/ 1232647 w 2657256"/>
                          <a:gd name="connsiteY57" fmla="*/ 1044540 h 3370881"/>
                          <a:gd name="connsiteX58" fmla="*/ 1053353 w 2657256"/>
                          <a:gd name="connsiteY58" fmla="*/ 1049023 h 3370881"/>
                          <a:gd name="connsiteX59" fmla="*/ 1035423 w 2657256"/>
                          <a:gd name="connsiteY59" fmla="*/ 1053505 h 3370881"/>
                          <a:gd name="connsiteX60" fmla="*/ 1008529 w 2657256"/>
                          <a:gd name="connsiteY60" fmla="*/ 1057987 h 3370881"/>
                          <a:gd name="connsiteX61" fmla="*/ 995082 w 2657256"/>
                          <a:gd name="connsiteY61" fmla="*/ 1062470 h 3370881"/>
                          <a:gd name="connsiteX62" fmla="*/ 945776 w 2657256"/>
                          <a:gd name="connsiteY62" fmla="*/ 1031093 h 3370881"/>
                          <a:gd name="connsiteX63" fmla="*/ 941294 w 2657256"/>
                          <a:gd name="connsiteY63" fmla="*/ 1017646 h 3370881"/>
                          <a:gd name="connsiteX64" fmla="*/ 932329 w 2657256"/>
                          <a:gd name="connsiteY64" fmla="*/ 919034 h 3370881"/>
                          <a:gd name="connsiteX65" fmla="*/ 914400 w 2657256"/>
                          <a:gd name="connsiteY65" fmla="*/ 901105 h 3370881"/>
                          <a:gd name="connsiteX66" fmla="*/ 918882 w 2657256"/>
                          <a:gd name="connsiteY66" fmla="*/ 869729 h 3370881"/>
                          <a:gd name="connsiteX67" fmla="*/ 941294 w 2657256"/>
                          <a:gd name="connsiteY67" fmla="*/ 865246 h 3370881"/>
                          <a:gd name="connsiteX68" fmla="*/ 959223 w 2657256"/>
                          <a:gd name="connsiteY68" fmla="*/ 851799 h 3370881"/>
                          <a:gd name="connsiteX69" fmla="*/ 990600 w 2657256"/>
                          <a:gd name="connsiteY69" fmla="*/ 847317 h 3370881"/>
                          <a:gd name="connsiteX70" fmla="*/ 1129553 w 2657256"/>
                          <a:gd name="connsiteY70" fmla="*/ 838352 h 3370881"/>
                          <a:gd name="connsiteX71" fmla="*/ 1147482 w 2657256"/>
                          <a:gd name="connsiteY71" fmla="*/ 829387 h 3370881"/>
                          <a:gd name="connsiteX72" fmla="*/ 1178859 w 2657256"/>
                          <a:gd name="connsiteY72" fmla="*/ 806976 h 3370881"/>
                          <a:gd name="connsiteX73" fmla="*/ 1192306 w 2657256"/>
                          <a:gd name="connsiteY73" fmla="*/ 793529 h 3370881"/>
                          <a:gd name="connsiteX74" fmla="*/ 1214718 w 2657256"/>
                          <a:gd name="connsiteY74" fmla="*/ 784564 h 3370881"/>
                          <a:gd name="connsiteX75" fmla="*/ 1241612 w 2657256"/>
                          <a:gd name="connsiteY75" fmla="*/ 771117 h 3370881"/>
                          <a:gd name="connsiteX76" fmla="*/ 1277470 w 2657256"/>
                          <a:gd name="connsiteY76" fmla="*/ 753187 h 3370881"/>
                          <a:gd name="connsiteX77" fmla="*/ 1295400 w 2657256"/>
                          <a:gd name="connsiteY77" fmla="*/ 730776 h 3370881"/>
                          <a:gd name="connsiteX78" fmla="*/ 1317812 w 2657256"/>
                          <a:gd name="connsiteY78" fmla="*/ 708364 h 3370881"/>
                          <a:gd name="connsiteX79" fmla="*/ 1353670 w 2657256"/>
                          <a:gd name="connsiteY79" fmla="*/ 663540 h 3370881"/>
                          <a:gd name="connsiteX80" fmla="*/ 1371600 w 2657256"/>
                          <a:gd name="connsiteY80" fmla="*/ 636646 h 3370881"/>
                          <a:gd name="connsiteX81" fmla="*/ 1380565 w 2657256"/>
                          <a:gd name="connsiteY81" fmla="*/ 596305 h 3370881"/>
                          <a:gd name="connsiteX82" fmla="*/ 1385047 w 2657256"/>
                          <a:gd name="connsiteY82" fmla="*/ 582858 h 3370881"/>
                          <a:gd name="connsiteX83" fmla="*/ 1380565 w 2657256"/>
                          <a:gd name="connsiteY83" fmla="*/ 533552 h 3370881"/>
                          <a:gd name="connsiteX84" fmla="*/ 1367118 w 2657256"/>
                          <a:gd name="connsiteY84" fmla="*/ 524587 h 3370881"/>
                          <a:gd name="connsiteX85" fmla="*/ 1349188 w 2657256"/>
                          <a:gd name="connsiteY85" fmla="*/ 520105 h 3370881"/>
                          <a:gd name="connsiteX86" fmla="*/ 1326776 w 2657256"/>
                          <a:gd name="connsiteY86" fmla="*/ 511140 h 3370881"/>
                          <a:gd name="connsiteX87" fmla="*/ 1281953 w 2657256"/>
                          <a:gd name="connsiteY87" fmla="*/ 515623 h 3370881"/>
                          <a:gd name="connsiteX88" fmla="*/ 1250576 w 2657256"/>
                          <a:gd name="connsiteY88" fmla="*/ 529070 h 3370881"/>
                          <a:gd name="connsiteX89" fmla="*/ 1210235 w 2657256"/>
                          <a:gd name="connsiteY89" fmla="*/ 542517 h 3370881"/>
                          <a:gd name="connsiteX90" fmla="*/ 1183341 w 2657256"/>
                          <a:gd name="connsiteY90" fmla="*/ 555964 h 3370881"/>
                          <a:gd name="connsiteX91" fmla="*/ 1160929 w 2657256"/>
                          <a:gd name="connsiteY91" fmla="*/ 569411 h 3370881"/>
                          <a:gd name="connsiteX92" fmla="*/ 1134035 w 2657256"/>
                          <a:gd name="connsiteY92" fmla="*/ 578376 h 3370881"/>
                          <a:gd name="connsiteX93" fmla="*/ 1111623 w 2657256"/>
                          <a:gd name="connsiteY93" fmla="*/ 587340 h 3370881"/>
                          <a:gd name="connsiteX94" fmla="*/ 1084729 w 2657256"/>
                          <a:gd name="connsiteY94" fmla="*/ 596305 h 3370881"/>
                          <a:gd name="connsiteX95" fmla="*/ 986118 w 2657256"/>
                          <a:gd name="connsiteY95" fmla="*/ 591823 h 3370881"/>
                          <a:gd name="connsiteX96" fmla="*/ 927847 w 2657256"/>
                          <a:gd name="connsiteY96" fmla="*/ 578376 h 3370881"/>
                          <a:gd name="connsiteX97" fmla="*/ 896470 w 2657256"/>
                          <a:gd name="connsiteY97" fmla="*/ 555964 h 3370881"/>
                          <a:gd name="connsiteX98" fmla="*/ 883023 w 2657256"/>
                          <a:gd name="connsiteY98" fmla="*/ 546999 h 3370881"/>
                          <a:gd name="connsiteX99" fmla="*/ 865094 w 2657256"/>
                          <a:gd name="connsiteY99" fmla="*/ 497693 h 3370881"/>
                          <a:gd name="connsiteX100" fmla="*/ 869576 w 2657256"/>
                          <a:gd name="connsiteY100" fmla="*/ 403564 h 3370881"/>
                          <a:gd name="connsiteX101" fmla="*/ 874059 w 2657256"/>
                          <a:gd name="connsiteY101" fmla="*/ 385634 h 3370881"/>
                          <a:gd name="connsiteX102" fmla="*/ 883023 w 2657256"/>
                          <a:gd name="connsiteY102" fmla="*/ 372187 h 3370881"/>
                          <a:gd name="connsiteX103" fmla="*/ 909918 w 2657256"/>
                          <a:gd name="connsiteY103" fmla="*/ 363223 h 3370881"/>
                          <a:gd name="connsiteX104" fmla="*/ 914400 w 2657256"/>
                          <a:gd name="connsiteY104" fmla="*/ 385634 h 3370881"/>
                          <a:gd name="connsiteX105" fmla="*/ 909918 w 2657256"/>
                          <a:gd name="connsiteY105" fmla="*/ 408046 h 3370881"/>
                          <a:gd name="connsiteX106" fmla="*/ 900953 w 2657256"/>
                          <a:gd name="connsiteY106" fmla="*/ 466317 h 3370881"/>
                          <a:gd name="connsiteX107" fmla="*/ 905435 w 2657256"/>
                          <a:gd name="connsiteY107" fmla="*/ 515623 h 3370881"/>
                          <a:gd name="connsiteX108" fmla="*/ 932329 w 2657256"/>
                          <a:gd name="connsiteY108" fmla="*/ 551481 h 3370881"/>
                          <a:gd name="connsiteX109" fmla="*/ 954741 w 2657256"/>
                          <a:gd name="connsiteY109" fmla="*/ 560446 h 3370881"/>
                          <a:gd name="connsiteX110" fmla="*/ 972670 w 2657256"/>
                          <a:gd name="connsiteY110" fmla="*/ 569411 h 3370881"/>
                          <a:gd name="connsiteX111" fmla="*/ 1066800 w 2657256"/>
                          <a:gd name="connsiteY111" fmla="*/ 564929 h 3370881"/>
                          <a:gd name="connsiteX112" fmla="*/ 1111623 w 2657256"/>
                          <a:gd name="connsiteY112" fmla="*/ 551481 h 3370881"/>
                          <a:gd name="connsiteX113" fmla="*/ 1129553 w 2657256"/>
                          <a:gd name="connsiteY113" fmla="*/ 538034 h 3370881"/>
                          <a:gd name="connsiteX114" fmla="*/ 1156447 w 2657256"/>
                          <a:gd name="connsiteY114" fmla="*/ 511140 h 3370881"/>
                          <a:gd name="connsiteX115" fmla="*/ 1160929 w 2657256"/>
                          <a:gd name="connsiteY115" fmla="*/ 493211 h 3370881"/>
                          <a:gd name="connsiteX116" fmla="*/ 1178859 w 2657256"/>
                          <a:gd name="connsiteY116" fmla="*/ 331846 h 3370881"/>
                          <a:gd name="connsiteX117" fmla="*/ 1215315 w 2657256"/>
                          <a:gd name="connsiteY117" fmla="*/ 270289 h 3370881"/>
                          <a:gd name="connsiteX118" fmla="*/ 1214718 w 2657256"/>
                          <a:gd name="connsiteY118" fmla="*/ 367705 h 3370881"/>
                          <a:gd name="connsiteX119" fmla="*/ 1201270 w 2657256"/>
                          <a:gd name="connsiteY119" fmla="*/ 412529 h 3370881"/>
                          <a:gd name="connsiteX120" fmla="*/ 1210235 w 2657256"/>
                          <a:gd name="connsiteY120" fmla="*/ 461834 h 3370881"/>
                          <a:gd name="connsiteX121" fmla="*/ 1214718 w 2657256"/>
                          <a:gd name="connsiteY121" fmla="*/ 475281 h 3370881"/>
                          <a:gd name="connsiteX122" fmla="*/ 1228165 w 2657256"/>
                          <a:gd name="connsiteY122" fmla="*/ 484246 h 3370881"/>
                          <a:gd name="connsiteX123" fmla="*/ 1250576 w 2657256"/>
                          <a:gd name="connsiteY123" fmla="*/ 502176 h 3370881"/>
                          <a:gd name="connsiteX124" fmla="*/ 1317812 w 2657256"/>
                          <a:gd name="connsiteY124" fmla="*/ 497693 h 3370881"/>
                          <a:gd name="connsiteX125" fmla="*/ 1353670 w 2657256"/>
                          <a:gd name="connsiteY125" fmla="*/ 488729 h 3370881"/>
                          <a:gd name="connsiteX126" fmla="*/ 1506070 w 2657256"/>
                          <a:gd name="connsiteY126" fmla="*/ 457352 h 3370881"/>
                          <a:gd name="connsiteX127" fmla="*/ 1550894 w 2657256"/>
                          <a:gd name="connsiteY127" fmla="*/ 430458 h 3370881"/>
                          <a:gd name="connsiteX128" fmla="*/ 1564341 w 2657256"/>
                          <a:gd name="connsiteY128" fmla="*/ 417011 h 3370881"/>
                          <a:gd name="connsiteX129" fmla="*/ 1586753 w 2657256"/>
                          <a:gd name="connsiteY129" fmla="*/ 399081 h 3370881"/>
                          <a:gd name="connsiteX130" fmla="*/ 1595718 w 2657256"/>
                          <a:gd name="connsiteY130" fmla="*/ 381152 h 3370881"/>
                          <a:gd name="connsiteX131" fmla="*/ 1600200 w 2657256"/>
                          <a:gd name="connsiteY131" fmla="*/ 363223 h 3370881"/>
                          <a:gd name="connsiteX132" fmla="*/ 1609165 w 2657256"/>
                          <a:gd name="connsiteY132" fmla="*/ 313917 h 3370881"/>
                          <a:gd name="connsiteX133" fmla="*/ 1537447 w 2657256"/>
                          <a:gd name="connsiteY133" fmla="*/ 188411 h 3370881"/>
                          <a:gd name="connsiteX134" fmla="*/ 1613647 w 2657256"/>
                          <a:gd name="connsiteY134" fmla="*/ 399081 h 3370881"/>
                          <a:gd name="connsiteX135" fmla="*/ 1627094 w 2657256"/>
                          <a:gd name="connsiteY135" fmla="*/ 417011 h 3370881"/>
                          <a:gd name="connsiteX136" fmla="*/ 1658470 w 2657256"/>
                          <a:gd name="connsiteY136" fmla="*/ 412529 h 3370881"/>
                          <a:gd name="connsiteX137" fmla="*/ 1685365 w 2657256"/>
                          <a:gd name="connsiteY137" fmla="*/ 390117 h 3370881"/>
                          <a:gd name="connsiteX138" fmla="*/ 1694329 w 2657256"/>
                          <a:gd name="connsiteY138" fmla="*/ 376670 h 3370881"/>
                          <a:gd name="connsiteX139" fmla="*/ 1734670 w 2657256"/>
                          <a:gd name="connsiteY139" fmla="*/ 354258 h 3370881"/>
                          <a:gd name="connsiteX140" fmla="*/ 1743635 w 2657256"/>
                          <a:gd name="connsiteY140" fmla="*/ 340811 h 3370881"/>
                          <a:gd name="connsiteX141" fmla="*/ 1757082 w 2657256"/>
                          <a:gd name="connsiteY141" fmla="*/ 336329 h 3370881"/>
                          <a:gd name="connsiteX142" fmla="*/ 1808984 w 2657256"/>
                          <a:gd name="connsiteY142" fmla="*/ 249641 h 3370881"/>
                          <a:gd name="connsiteX143" fmla="*/ 1899621 w 2657256"/>
                          <a:gd name="connsiteY143" fmla="*/ 211719 h 3370881"/>
                          <a:gd name="connsiteX144" fmla="*/ 1869369 w 2657256"/>
                          <a:gd name="connsiteY144" fmla="*/ 152642 h 3370881"/>
                          <a:gd name="connsiteX145" fmla="*/ 1772023 w 2657256"/>
                          <a:gd name="connsiteY145" fmla="*/ 77249 h 3370881"/>
                          <a:gd name="connsiteX146" fmla="*/ 1848666 w 2657256"/>
                          <a:gd name="connsiteY146" fmla="*/ 209768 h 3370881"/>
                          <a:gd name="connsiteX147" fmla="*/ 1883171 w 2657256"/>
                          <a:gd name="connsiteY147" fmla="*/ 260855 h 3370881"/>
                          <a:gd name="connsiteX148" fmla="*/ 1874221 w 2657256"/>
                          <a:gd name="connsiteY148" fmla="*/ 318698 h 3370881"/>
                          <a:gd name="connsiteX149" fmla="*/ 1788459 w 2657256"/>
                          <a:gd name="connsiteY149" fmla="*/ 367705 h 3370881"/>
                          <a:gd name="connsiteX150" fmla="*/ 1761565 w 2657256"/>
                          <a:gd name="connsiteY150" fmla="*/ 390117 h 3370881"/>
                          <a:gd name="connsiteX151" fmla="*/ 1783976 w 2657256"/>
                          <a:gd name="connsiteY151" fmla="*/ 399081 h 3370881"/>
                          <a:gd name="connsiteX152" fmla="*/ 1878106 w 2657256"/>
                          <a:gd name="connsiteY152" fmla="*/ 390117 h 3370881"/>
                          <a:gd name="connsiteX153" fmla="*/ 1891553 w 2657256"/>
                          <a:gd name="connsiteY153" fmla="*/ 381152 h 3370881"/>
                          <a:gd name="connsiteX154" fmla="*/ 1918447 w 2657256"/>
                          <a:gd name="connsiteY154" fmla="*/ 372187 h 3370881"/>
                          <a:gd name="connsiteX155" fmla="*/ 1940859 w 2657256"/>
                          <a:gd name="connsiteY155" fmla="*/ 358740 h 3370881"/>
                          <a:gd name="connsiteX156" fmla="*/ 1954306 w 2657256"/>
                          <a:gd name="connsiteY156" fmla="*/ 354258 h 3370881"/>
                          <a:gd name="connsiteX157" fmla="*/ 2083304 w 2657256"/>
                          <a:gd name="connsiteY157" fmla="*/ 290281 h 3370881"/>
                          <a:gd name="connsiteX158" fmla="*/ 2166172 w 2657256"/>
                          <a:gd name="connsiteY158" fmla="*/ 215604 h 3370881"/>
                          <a:gd name="connsiteX159" fmla="*/ 2069054 w 2657256"/>
                          <a:gd name="connsiteY159" fmla="*/ 40493 h 3370881"/>
                          <a:gd name="connsiteX160" fmla="*/ 2078225 w 2657256"/>
                          <a:gd name="connsiteY160" fmla="*/ 188681 h 3370881"/>
                          <a:gd name="connsiteX161" fmla="*/ 1999129 w 2657256"/>
                          <a:gd name="connsiteY161" fmla="*/ 358740 h 3370881"/>
                          <a:gd name="connsiteX162" fmla="*/ 1994647 w 2657256"/>
                          <a:gd name="connsiteY162" fmla="*/ 372187 h 3370881"/>
                          <a:gd name="connsiteX163" fmla="*/ 2039470 w 2657256"/>
                          <a:gd name="connsiteY163" fmla="*/ 390117 h 3370881"/>
                          <a:gd name="connsiteX164" fmla="*/ 2115670 w 2657256"/>
                          <a:gd name="connsiteY164" fmla="*/ 390117 h 3370881"/>
                          <a:gd name="connsiteX165" fmla="*/ 2160494 w 2657256"/>
                          <a:gd name="connsiteY165" fmla="*/ 376670 h 3370881"/>
                          <a:gd name="connsiteX166" fmla="*/ 2191870 w 2657256"/>
                          <a:gd name="connsiteY166" fmla="*/ 363223 h 3370881"/>
                          <a:gd name="connsiteX167" fmla="*/ 2205318 w 2657256"/>
                          <a:gd name="connsiteY167" fmla="*/ 358740 h 3370881"/>
                          <a:gd name="connsiteX168" fmla="*/ 2232212 w 2657256"/>
                          <a:gd name="connsiteY168" fmla="*/ 340811 h 3370881"/>
                          <a:gd name="connsiteX169" fmla="*/ 2312894 w 2657256"/>
                          <a:gd name="connsiteY169" fmla="*/ 183929 h 3370881"/>
                          <a:gd name="connsiteX170" fmla="*/ 2339788 w 2657256"/>
                          <a:gd name="connsiteY170" fmla="*/ 151 h 3370881"/>
                          <a:gd name="connsiteX171" fmla="*/ 2357718 w 2657256"/>
                          <a:gd name="connsiteY171" fmla="*/ 215305 h 3370881"/>
                          <a:gd name="connsiteX172" fmla="*/ 2254623 w 2657256"/>
                          <a:gd name="connsiteY172" fmla="*/ 376670 h 3370881"/>
                          <a:gd name="connsiteX173" fmla="*/ 2245659 w 2657256"/>
                          <a:gd name="connsiteY173" fmla="*/ 390117 h 3370881"/>
                          <a:gd name="connsiteX174" fmla="*/ 2254623 w 2657256"/>
                          <a:gd name="connsiteY174" fmla="*/ 403564 h 3370881"/>
                          <a:gd name="connsiteX175" fmla="*/ 2353235 w 2657256"/>
                          <a:gd name="connsiteY175" fmla="*/ 399081 h 3370881"/>
                          <a:gd name="connsiteX176" fmla="*/ 2366682 w 2657256"/>
                          <a:gd name="connsiteY176" fmla="*/ 394599 h 3370881"/>
                          <a:gd name="connsiteX177" fmla="*/ 2389094 w 2657256"/>
                          <a:gd name="connsiteY177" fmla="*/ 390117 h 3370881"/>
                          <a:gd name="connsiteX178" fmla="*/ 2424953 w 2657256"/>
                          <a:gd name="connsiteY178" fmla="*/ 367705 h 3370881"/>
                          <a:gd name="connsiteX179" fmla="*/ 2528047 w 2657256"/>
                          <a:gd name="connsiteY179" fmla="*/ 292700 h 3370881"/>
                          <a:gd name="connsiteX180" fmla="*/ 2541495 w 2657256"/>
                          <a:gd name="connsiteY180" fmla="*/ 62906 h 3370881"/>
                          <a:gd name="connsiteX181" fmla="*/ 2591304 w 2657256"/>
                          <a:gd name="connsiteY181" fmla="*/ 214081 h 3370881"/>
                          <a:gd name="connsiteX182" fmla="*/ 2612315 w 2657256"/>
                          <a:gd name="connsiteY182" fmla="*/ 290907 h 3370881"/>
                          <a:gd name="connsiteX183" fmla="*/ 2650863 w 2657256"/>
                          <a:gd name="connsiteY183" fmla="*/ 344994 h 3370881"/>
                          <a:gd name="connsiteX184" fmla="*/ 2465294 w 2657256"/>
                          <a:gd name="connsiteY184" fmla="*/ 399081 h 3370881"/>
                          <a:gd name="connsiteX185" fmla="*/ 2442882 w 2657256"/>
                          <a:gd name="connsiteY185" fmla="*/ 403564 h 3370881"/>
                          <a:gd name="connsiteX186" fmla="*/ 2398059 w 2657256"/>
                          <a:gd name="connsiteY186" fmla="*/ 417011 h 3370881"/>
                          <a:gd name="connsiteX187" fmla="*/ 2375647 w 2657256"/>
                          <a:gd name="connsiteY187" fmla="*/ 425976 h 3370881"/>
                          <a:gd name="connsiteX188" fmla="*/ 2357718 w 2657256"/>
                          <a:gd name="connsiteY188" fmla="*/ 430458 h 3370881"/>
                          <a:gd name="connsiteX189" fmla="*/ 2344270 w 2657256"/>
                          <a:gd name="connsiteY189" fmla="*/ 461834 h 3370881"/>
                          <a:gd name="connsiteX190" fmla="*/ 2353235 w 2657256"/>
                          <a:gd name="connsiteY190" fmla="*/ 502176 h 3370881"/>
                          <a:gd name="connsiteX191" fmla="*/ 2362200 w 2657256"/>
                          <a:gd name="connsiteY191" fmla="*/ 515623 h 3370881"/>
                          <a:gd name="connsiteX192" fmla="*/ 2344270 w 2657256"/>
                          <a:gd name="connsiteY192" fmla="*/ 587340 h 3370881"/>
                          <a:gd name="connsiteX193" fmla="*/ 2321859 w 2657256"/>
                          <a:gd name="connsiteY193" fmla="*/ 614234 h 3370881"/>
                          <a:gd name="connsiteX194" fmla="*/ 2308412 w 2657256"/>
                          <a:gd name="connsiteY194" fmla="*/ 636646 h 3370881"/>
                          <a:gd name="connsiteX195" fmla="*/ 2281518 w 2657256"/>
                          <a:gd name="connsiteY195" fmla="*/ 641129 h 3370881"/>
                          <a:gd name="connsiteX196" fmla="*/ 2259106 w 2657256"/>
                          <a:gd name="connsiteY196" fmla="*/ 636646 h 3370881"/>
                          <a:gd name="connsiteX197" fmla="*/ 2277035 w 2657256"/>
                          <a:gd name="connsiteY197" fmla="*/ 578376 h 3370881"/>
                          <a:gd name="connsiteX198" fmla="*/ 2290482 w 2657256"/>
                          <a:gd name="connsiteY198" fmla="*/ 542517 h 3370881"/>
                          <a:gd name="connsiteX199" fmla="*/ 2286000 w 2657256"/>
                          <a:gd name="connsiteY199" fmla="*/ 506658 h 3370881"/>
                          <a:gd name="connsiteX200" fmla="*/ 2245659 w 2657256"/>
                          <a:gd name="connsiteY200" fmla="*/ 448387 h 3370881"/>
                          <a:gd name="connsiteX201" fmla="*/ 2200835 w 2657256"/>
                          <a:gd name="connsiteY201" fmla="*/ 430458 h 3370881"/>
                          <a:gd name="connsiteX202" fmla="*/ 2169459 w 2657256"/>
                          <a:gd name="connsiteY202" fmla="*/ 425976 h 3370881"/>
                          <a:gd name="connsiteX203" fmla="*/ 2102223 w 2657256"/>
                          <a:gd name="connsiteY203" fmla="*/ 430458 h 3370881"/>
                          <a:gd name="connsiteX204" fmla="*/ 2084294 w 2657256"/>
                          <a:gd name="connsiteY204" fmla="*/ 439423 h 3370881"/>
                          <a:gd name="connsiteX205" fmla="*/ 2070847 w 2657256"/>
                          <a:gd name="connsiteY205" fmla="*/ 443905 h 3370881"/>
                          <a:gd name="connsiteX206" fmla="*/ 2061882 w 2657256"/>
                          <a:gd name="connsiteY206" fmla="*/ 461834 h 3370881"/>
                          <a:gd name="connsiteX207" fmla="*/ 2034988 w 2657256"/>
                          <a:gd name="connsiteY207" fmla="*/ 475281 h 3370881"/>
                          <a:gd name="connsiteX208" fmla="*/ 1783976 w 2657256"/>
                          <a:gd name="connsiteY208" fmla="*/ 479764 h 3370881"/>
                          <a:gd name="connsiteX209" fmla="*/ 1766047 w 2657256"/>
                          <a:gd name="connsiteY209" fmla="*/ 488729 h 3370881"/>
                          <a:gd name="connsiteX210" fmla="*/ 1703294 w 2657256"/>
                          <a:gd name="connsiteY210" fmla="*/ 506658 h 3370881"/>
                          <a:gd name="connsiteX211" fmla="*/ 1689847 w 2657256"/>
                          <a:gd name="connsiteY211" fmla="*/ 511140 h 3370881"/>
                          <a:gd name="connsiteX212" fmla="*/ 1676400 w 2657256"/>
                          <a:gd name="connsiteY212" fmla="*/ 520105 h 3370881"/>
                          <a:gd name="connsiteX213" fmla="*/ 1649506 w 2657256"/>
                          <a:gd name="connsiteY213" fmla="*/ 529070 h 3370881"/>
                          <a:gd name="connsiteX214" fmla="*/ 1636059 w 2657256"/>
                          <a:gd name="connsiteY214" fmla="*/ 538034 h 3370881"/>
                          <a:gd name="connsiteX215" fmla="*/ 1622612 w 2657256"/>
                          <a:gd name="connsiteY215" fmla="*/ 551481 h 3370881"/>
                          <a:gd name="connsiteX216" fmla="*/ 1609165 w 2657256"/>
                          <a:gd name="connsiteY216" fmla="*/ 555964 h 3370881"/>
                          <a:gd name="connsiteX217" fmla="*/ 1577788 w 2657256"/>
                          <a:gd name="connsiteY217" fmla="*/ 587340 h 3370881"/>
                          <a:gd name="connsiteX218" fmla="*/ 1568823 w 2657256"/>
                          <a:gd name="connsiteY218" fmla="*/ 600787 h 3370881"/>
                          <a:gd name="connsiteX219" fmla="*/ 1555376 w 2657256"/>
                          <a:gd name="connsiteY219" fmla="*/ 614234 h 3370881"/>
                          <a:gd name="connsiteX220" fmla="*/ 1524000 w 2657256"/>
                          <a:gd name="connsiteY220" fmla="*/ 654576 h 3370881"/>
                          <a:gd name="connsiteX221" fmla="*/ 1519518 w 2657256"/>
                          <a:gd name="connsiteY221" fmla="*/ 668023 h 3370881"/>
                          <a:gd name="connsiteX222" fmla="*/ 1528482 w 2657256"/>
                          <a:gd name="connsiteY222" fmla="*/ 708364 h 3370881"/>
                          <a:gd name="connsiteX223" fmla="*/ 1537447 w 2657256"/>
                          <a:gd name="connsiteY223" fmla="*/ 721811 h 3370881"/>
                          <a:gd name="connsiteX224" fmla="*/ 1568823 w 2657256"/>
                          <a:gd name="connsiteY224" fmla="*/ 712846 h 3370881"/>
                          <a:gd name="connsiteX225" fmla="*/ 1600200 w 2657256"/>
                          <a:gd name="connsiteY225" fmla="*/ 712846 h 3370881"/>
                          <a:gd name="connsiteX226" fmla="*/ 1631576 w 2657256"/>
                          <a:gd name="connsiteY226" fmla="*/ 690434 h 3370881"/>
                          <a:gd name="connsiteX227" fmla="*/ 1645023 w 2657256"/>
                          <a:gd name="connsiteY227" fmla="*/ 676987 h 3370881"/>
                          <a:gd name="connsiteX228" fmla="*/ 1685365 w 2657256"/>
                          <a:gd name="connsiteY228" fmla="*/ 645611 h 3370881"/>
                          <a:gd name="connsiteX229" fmla="*/ 1716741 w 2657256"/>
                          <a:gd name="connsiteY229" fmla="*/ 614234 h 3370881"/>
                          <a:gd name="connsiteX230" fmla="*/ 1748118 w 2657256"/>
                          <a:gd name="connsiteY230" fmla="*/ 596305 h 3370881"/>
                          <a:gd name="connsiteX231" fmla="*/ 1761565 w 2657256"/>
                          <a:gd name="connsiteY231" fmla="*/ 591823 h 3370881"/>
                          <a:gd name="connsiteX232" fmla="*/ 1779494 w 2657256"/>
                          <a:gd name="connsiteY232" fmla="*/ 582858 h 3370881"/>
                          <a:gd name="connsiteX233" fmla="*/ 1815353 w 2657256"/>
                          <a:gd name="connsiteY233" fmla="*/ 573893 h 3370881"/>
                          <a:gd name="connsiteX234" fmla="*/ 2030506 w 2657256"/>
                          <a:gd name="connsiteY234" fmla="*/ 578376 h 3370881"/>
                          <a:gd name="connsiteX235" fmla="*/ 2017059 w 2657256"/>
                          <a:gd name="connsiteY235" fmla="*/ 600787 h 3370881"/>
                          <a:gd name="connsiteX236" fmla="*/ 1981200 w 2657256"/>
                          <a:gd name="connsiteY236" fmla="*/ 636646 h 3370881"/>
                          <a:gd name="connsiteX237" fmla="*/ 1967753 w 2657256"/>
                          <a:gd name="connsiteY237" fmla="*/ 650093 h 3370881"/>
                          <a:gd name="connsiteX238" fmla="*/ 1936376 w 2657256"/>
                          <a:gd name="connsiteY238" fmla="*/ 690434 h 3370881"/>
                          <a:gd name="connsiteX239" fmla="*/ 1905000 w 2657256"/>
                          <a:gd name="connsiteY239" fmla="*/ 717329 h 3370881"/>
                          <a:gd name="connsiteX240" fmla="*/ 1860176 w 2657256"/>
                          <a:gd name="connsiteY240" fmla="*/ 735258 h 3370881"/>
                          <a:gd name="connsiteX241" fmla="*/ 1788459 w 2657256"/>
                          <a:gd name="connsiteY241" fmla="*/ 744223 h 3370881"/>
                          <a:gd name="connsiteX242" fmla="*/ 1846729 w 2657256"/>
                          <a:gd name="connsiteY242" fmla="*/ 802493 h 3370881"/>
                          <a:gd name="connsiteX243" fmla="*/ 1913965 w 2657256"/>
                          <a:gd name="connsiteY243" fmla="*/ 829387 h 3370881"/>
                          <a:gd name="connsiteX244" fmla="*/ 1922929 w 2657256"/>
                          <a:gd name="connsiteY244" fmla="*/ 842834 h 3370881"/>
                          <a:gd name="connsiteX245" fmla="*/ 1967753 w 2657256"/>
                          <a:gd name="connsiteY245" fmla="*/ 883176 h 3370881"/>
                          <a:gd name="connsiteX246" fmla="*/ 1981200 w 2657256"/>
                          <a:gd name="connsiteY246" fmla="*/ 896623 h 3370881"/>
                          <a:gd name="connsiteX247" fmla="*/ 1994647 w 2657256"/>
                          <a:gd name="connsiteY247" fmla="*/ 905587 h 3370881"/>
                          <a:gd name="connsiteX248" fmla="*/ 2021541 w 2657256"/>
                          <a:gd name="connsiteY248" fmla="*/ 927999 h 3370881"/>
                          <a:gd name="connsiteX249" fmla="*/ 2030506 w 2657256"/>
                          <a:gd name="connsiteY249" fmla="*/ 941446 h 3370881"/>
                          <a:gd name="connsiteX250" fmla="*/ 2057400 w 2657256"/>
                          <a:gd name="connsiteY250" fmla="*/ 968340 h 3370881"/>
                          <a:gd name="connsiteX251" fmla="*/ 2088776 w 2657256"/>
                          <a:gd name="connsiteY251" fmla="*/ 1013164 h 3370881"/>
                          <a:gd name="connsiteX252" fmla="*/ 2115670 w 2657256"/>
                          <a:gd name="connsiteY252" fmla="*/ 1057987 h 3370881"/>
                          <a:gd name="connsiteX253" fmla="*/ 2120153 w 2657256"/>
                          <a:gd name="connsiteY253" fmla="*/ 1089364 h 3370881"/>
                          <a:gd name="connsiteX254" fmla="*/ 2138082 w 2657256"/>
                          <a:gd name="connsiteY254" fmla="*/ 1143152 h 3370881"/>
                          <a:gd name="connsiteX255" fmla="*/ 2147047 w 2657256"/>
                          <a:gd name="connsiteY255" fmla="*/ 1196940 h 3370881"/>
                          <a:gd name="connsiteX256" fmla="*/ 2151529 w 2657256"/>
                          <a:gd name="connsiteY256" fmla="*/ 1210387 h 3370881"/>
                          <a:gd name="connsiteX257" fmla="*/ 2156012 w 2657256"/>
                          <a:gd name="connsiteY257" fmla="*/ 1228317 h 3370881"/>
                          <a:gd name="connsiteX258" fmla="*/ 2173941 w 2657256"/>
                          <a:gd name="connsiteY258" fmla="*/ 1295552 h 3370881"/>
                          <a:gd name="connsiteX259" fmla="*/ 2182906 w 2657256"/>
                          <a:gd name="connsiteY259" fmla="*/ 1313481 h 3370881"/>
                          <a:gd name="connsiteX260" fmla="*/ 2187388 w 2657256"/>
                          <a:gd name="connsiteY260" fmla="*/ 1331411 h 3370881"/>
                          <a:gd name="connsiteX261" fmla="*/ 2214282 w 2657256"/>
                          <a:gd name="connsiteY261" fmla="*/ 1385199 h 3370881"/>
                          <a:gd name="connsiteX262" fmla="*/ 2218765 w 2657256"/>
                          <a:gd name="connsiteY262" fmla="*/ 1403129 h 3370881"/>
                          <a:gd name="connsiteX263" fmla="*/ 2223247 w 2657256"/>
                          <a:gd name="connsiteY263" fmla="*/ 1430023 h 3370881"/>
                          <a:gd name="connsiteX264" fmla="*/ 2236694 w 2657256"/>
                          <a:gd name="connsiteY264" fmla="*/ 1456917 h 3370881"/>
                          <a:gd name="connsiteX265" fmla="*/ 2249794 w 2657256"/>
                          <a:gd name="connsiteY265" fmla="*/ 1524624 h 3370881"/>
                          <a:gd name="connsiteX266" fmla="*/ 2241176 w 2657256"/>
                          <a:gd name="connsiteY266" fmla="*/ 1577940 h 3370881"/>
                          <a:gd name="connsiteX267" fmla="*/ 2245659 w 2657256"/>
                          <a:gd name="connsiteY267" fmla="*/ 1595870 h 3370881"/>
                          <a:gd name="connsiteX268" fmla="*/ 2249634 w 2657256"/>
                          <a:gd name="connsiteY268" fmla="*/ 1685855 h 3370881"/>
                          <a:gd name="connsiteX269" fmla="*/ 2227729 w 2657256"/>
                          <a:gd name="connsiteY269" fmla="*/ 1716893 h 3370881"/>
                          <a:gd name="connsiteX270" fmla="*/ 2240500 w 2657256"/>
                          <a:gd name="connsiteY270" fmla="*/ 1674269 h 3370881"/>
                          <a:gd name="connsiteX271" fmla="*/ 2235341 w 2657256"/>
                          <a:gd name="connsiteY271" fmla="*/ 1788611 h 3370881"/>
                          <a:gd name="connsiteX272" fmla="*/ 2230689 w 2657256"/>
                          <a:gd name="connsiteY272" fmla="*/ 1823963 h 3370881"/>
                          <a:gd name="connsiteX273" fmla="*/ 2226207 w 2657256"/>
                          <a:gd name="connsiteY273" fmla="*/ 1824470 h 3370881"/>
                          <a:gd name="connsiteX274" fmla="*/ 2208278 w 2657256"/>
                          <a:gd name="connsiteY274" fmla="*/ 1869293 h 3370881"/>
                          <a:gd name="connsiteX275" fmla="*/ 2195168 w 2657256"/>
                          <a:gd name="connsiteY275" fmla="*/ 1882740 h 3370881"/>
                          <a:gd name="connsiteX276" fmla="*/ 2203458 w 2657256"/>
                          <a:gd name="connsiteY276" fmla="*/ 1918938 h 3370881"/>
                          <a:gd name="connsiteX277" fmla="*/ 2204134 w 2657256"/>
                          <a:gd name="connsiteY277" fmla="*/ 1949806 h 3370881"/>
                          <a:gd name="connsiteX278" fmla="*/ 2226545 w 2657256"/>
                          <a:gd name="connsiteY278" fmla="*/ 1954627 h 3370881"/>
                          <a:gd name="connsiteX279" fmla="*/ 2241176 w 2657256"/>
                          <a:gd name="connsiteY279" fmla="*/ 2012729 h 3370881"/>
                          <a:gd name="connsiteX280" fmla="*/ 2263588 w 2657256"/>
                          <a:gd name="connsiteY280" fmla="*/ 2057552 h 3370881"/>
                          <a:gd name="connsiteX281" fmla="*/ 2286000 w 2657256"/>
                          <a:gd name="connsiteY281" fmla="*/ 2084446 h 3370881"/>
                          <a:gd name="connsiteX282" fmla="*/ 2299447 w 2657256"/>
                          <a:gd name="connsiteY282" fmla="*/ 2124787 h 3370881"/>
                          <a:gd name="connsiteX283" fmla="*/ 2321859 w 2657256"/>
                          <a:gd name="connsiteY283" fmla="*/ 2151681 h 3370881"/>
                          <a:gd name="connsiteX284" fmla="*/ 2344270 w 2657256"/>
                          <a:gd name="connsiteY284" fmla="*/ 2205470 h 3370881"/>
                          <a:gd name="connsiteX285" fmla="*/ 2348753 w 2657256"/>
                          <a:gd name="connsiteY285" fmla="*/ 2223399 h 3370881"/>
                          <a:gd name="connsiteX286" fmla="*/ 2366682 w 2657256"/>
                          <a:gd name="connsiteY286" fmla="*/ 2263740 h 3370881"/>
                          <a:gd name="connsiteX287" fmla="*/ 2375647 w 2657256"/>
                          <a:gd name="connsiteY287" fmla="*/ 2286152 h 3370881"/>
                          <a:gd name="connsiteX288" fmla="*/ 2380129 w 2657256"/>
                          <a:gd name="connsiteY288" fmla="*/ 2308564 h 3370881"/>
                          <a:gd name="connsiteX289" fmla="*/ 2389094 w 2657256"/>
                          <a:gd name="connsiteY289" fmla="*/ 2335458 h 3370881"/>
                          <a:gd name="connsiteX290" fmla="*/ 2393576 w 2657256"/>
                          <a:gd name="connsiteY290" fmla="*/ 2380281 h 3370881"/>
                          <a:gd name="connsiteX291" fmla="*/ 2398059 w 2657256"/>
                          <a:gd name="connsiteY291" fmla="*/ 2393729 h 3370881"/>
                          <a:gd name="connsiteX292" fmla="*/ 2419794 w 2657256"/>
                          <a:gd name="connsiteY292" fmla="*/ 2447517 h 3370881"/>
                          <a:gd name="connsiteX293" fmla="*/ 2427343 w 2657256"/>
                          <a:gd name="connsiteY293" fmla="*/ 2564058 h 3370881"/>
                          <a:gd name="connsiteX294" fmla="*/ 2389094 w 2657256"/>
                          <a:gd name="connsiteY294" fmla="*/ 2837481 h 3370881"/>
                          <a:gd name="connsiteX295" fmla="*/ 2380129 w 2657256"/>
                          <a:gd name="connsiteY295" fmla="*/ 2859893 h 3370881"/>
                          <a:gd name="connsiteX296" fmla="*/ 2357718 w 2657256"/>
                          <a:gd name="connsiteY296" fmla="*/ 2913681 h 3370881"/>
                          <a:gd name="connsiteX297" fmla="*/ 2348753 w 2657256"/>
                          <a:gd name="connsiteY297" fmla="*/ 2936093 h 3370881"/>
                          <a:gd name="connsiteX298" fmla="*/ 2339788 w 2657256"/>
                          <a:gd name="connsiteY298" fmla="*/ 2971952 h 3370881"/>
                          <a:gd name="connsiteX299" fmla="*/ 2326341 w 2657256"/>
                          <a:gd name="connsiteY299" fmla="*/ 2994364 h 3370881"/>
                          <a:gd name="connsiteX300" fmla="*/ 2317376 w 2657256"/>
                          <a:gd name="connsiteY300" fmla="*/ 3025740 h 3370881"/>
                          <a:gd name="connsiteX301" fmla="*/ 2303929 w 2657256"/>
                          <a:gd name="connsiteY301" fmla="*/ 3048152 h 3370881"/>
                          <a:gd name="connsiteX302" fmla="*/ 2290482 w 2657256"/>
                          <a:gd name="connsiteY302" fmla="*/ 3079529 h 3370881"/>
                          <a:gd name="connsiteX303" fmla="*/ 2272553 w 2657256"/>
                          <a:gd name="connsiteY303" fmla="*/ 3084011 h 3370881"/>
                          <a:gd name="connsiteX304" fmla="*/ 2259106 w 2657256"/>
                          <a:gd name="connsiteY304" fmla="*/ 3088493 h 3370881"/>
                          <a:gd name="connsiteX305" fmla="*/ 2241176 w 2657256"/>
                          <a:gd name="connsiteY305" fmla="*/ 3092976 h 3370881"/>
                          <a:gd name="connsiteX306" fmla="*/ 2209800 w 2657256"/>
                          <a:gd name="connsiteY306" fmla="*/ 3101940 h 3370881"/>
                          <a:gd name="connsiteX307" fmla="*/ 2205318 w 2657256"/>
                          <a:gd name="connsiteY307" fmla="*/ 3039187 h 3370881"/>
                          <a:gd name="connsiteX308" fmla="*/ 2218765 w 2657256"/>
                          <a:gd name="connsiteY308" fmla="*/ 3021258 h 3370881"/>
                          <a:gd name="connsiteX309" fmla="*/ 2245659 w 2657256"/>
                          <a:gd name="connsiteY309" fmla="*/ 2971952 h 3370881"/>
                          <a:gd name="connsiteX310" fmla="*/ 2268070 w 2657256"/>
                          <a:gd name="connsiteY310" fmla="*/ 2945058 h 3370881"/>
                          <a:gd name="connsiteX311" fmla="*/ 2298550 w 2657256"/>
                          <a:gd name="connsiteY311" fmla="*/ 2568540 h 3370881"/>
                          <a:gd name="connsiteX312" fmla="*/ 2284986 w 2657256"/>
                          <a:gd name="connsiteY312" fmla="*/ 2532681 h 3370881"/>
                          <a:gd name="connsiteX313" fmla="*/ 2293273 w 2657256"/>
                          <a:gd name="connsiteY313" fmla="*/ 2496653 h 3370881"/>
                          <a:gd name="connsiteX314" fmla="*/ 2278152 w 2657256"/>
                          <a:gd name="connsiteY314" fmla="*/ 2475178 h 3370881"/>
                          <a:gd name="connsiteX315" fmla="*/ 2245659 w 2657256"/>
                          <a:gd name="connsiteY315" fmla="*/ 2389247 h 3370881"/>
                          <a:gd name="connsiteX316" fmla="*/ 2195507 w 2657256"/>
                          <a:gd name="connsiteY316" fmla="*/ 2241328 h 3370881"/>
                          <a:gd name="connsiteX317" fmla="*/ 2083786 w 2657256"/>
                          <a:gd name="connsiteY317" fmla="*/ 2040300 h 3370881"/>
                          <a:gd name="connsiteX318" fmla="*/ 2048773 w 2657256"/>
                          <a:gd name="connsiteY318" fmla="*/ 2017971 h 3370881"/>
                          <a:gd name="connsiteX319" fmla="*/ 2074314 w 2657256"/>
                          <a:gd name="connsiteY319" fmla="*/ 2011967 h 3370881"/>
                          <a:gd name="connsiteX320" fmla="*/ 2034988 w 2657256"/>
                          <a:gd name="connsiteY320" fmla="*/ 2003764 h 3370881"/>
                          <a:gd name="connsiteX321" fmla="*/ 2026023 w 2657256"/>
                          <a:gd name="connsiteY321" fmla="*/ 2026176 h 3370881"/>
                          <a:gd name="connsiteX322" fmla="*/ 2021541 w 2657256"/>
                          <a:gd name="connsiteY322" fmla="*/ 2039623 h 3370881"/>
                          <a:gd name="connsiteX323" fmla="*/ 1999129 w 2657256"/>
                          <a:gd name="connsiteY323" fmla="*/ 2053070 h 3370881"/>
                          <a:gd name="connsiteX324" fmla="*/ 1990165 w 2657256"/>
                          <a:gd name="connsiteY324" fmla="*/ 2070999 h 3370881"/>
                          <a:gd name="connsiteX325" fmla="*/ 1967753 w 2657256"/>
                          <a:gd name="connsiteY325" fmla="*/ 2106858 h 3370881"/>
                          <a:gd name="connsiteX326" fmla="*/ 1981200 w 2657256"/>
                          <a:gd name="connsiteY326" fmla="*/ 2223399 h 3370881"/>
                          <a:gd name="connsiteX327" fmla="*/ 1994647 w 2657256"/>
                          <a:gd name="connsiteY327" fmla="*/ 2254776 h 3370881"/>
                          <a:gd name="connsiteX328" fmla="*/ 2003612 w 2657256"/>
                          <a:gd name="connsiteY328" fmla="*/ 2272705 h 3370881"/>
                          <a:gd name="connsiteX329" fmla="*/ 2026023 w 2657256"/>
                          <a:gd name="connsiteY329" fmla="*/ 2304081 h 3370881"/>
                          <a:gd name="connsiteX330" fmla="*/ 2043953 w 2657256"/>
                          <a:gd name="connsiteY330" fmla="*/ 2348905 h 3370881"/>
                          <a:gd name="connsiteX331" fmla="*/ 2061882 w 2657256"/>
                          <a:gd name="connsiteY331" fmla="*/ 2371317 h 3370881"/>
                          <a:gd name="connsiteX332" fmla="*/ 2088776 w 2657256"/>
                          <a:gd name="connsiteY332" fmla="*/ 2434070 h 3370881"/>
                          <a:gd name="connsiteX333" fmla="*/ 2102223 w 2657256"/>
                          <a:gd name="connsiteY333" fmla="*/ 2465446 h 3370881"/>
                          <a:gd name="connsiteX334" fmla="*/ 2106706 w 2657256"/>
                          <a:gd name="connsiteY334" fmla="*/ 2496823 h 3370881"/>
                          <a:gd name="connsiteX335" fmla="*/ 2124635 w 2657256"/>
                          <a:gd name="connsiteY335" fmla="*/ 2559576 h 3370881"/>
                          <a:gd name="connsiteX336" fmla="*/ 2138082 w 2657256"/>
                          <a:gd name="connsiteY336" fmla="*/ 2649223 h 3370881"/>
                          <a:gd name="connsiteX337" fmla="*/ 2147047 w 2657256"/>
                          <a:gd name="connsiteY337" fmla="*/ 2685081 h 3370881"/>
                          <a:gd name="connsiteX338" fmla="*/ 2151529 w 2657256"/>
                          <a:gd name="connsiteY338" fmla="*/ 2716458 h 3370881"/>
                          <a:gd name="connsiteX339" fmla="*/ 2160494 w 2657256"/>
                          <a:gd name="connsiteY339" fmla="*/ 2770246 h 3370881"/>
                          <a:gd name="connsiteX340" fmla="*/ 2156012 w 2657256"/>
                          <a:gd name="connsiteY340" fmla="*/ 2962987 h 3370881"/>
                          <a:gd name="connsiteX341" fmla="*/ 2138082 w 2657256"/>
                          <a:gd name="connsiteY341" fmla="*/ 3043670 h 3370881"/>
                          <a:gd name="connsiteX342" fmla="*/ 2133600 w 2657256"/>
                          <a:gd name="connsiteY342" fmla="*/ 3061599 h 3370881"/>
                          <a:gd name="connsiteX343" fmla="*/ 2120153 w 2657256"/>
                          <a:gd name="connsiteY343" fmla="*/ 3079529 h 3370881"/>
                          <a:gd name="connsiteX344" fmla="*/ 2111188 w 2657256"/>
                          <a:gd name="connsiteY344" fmla="*/ 3106423 h 3370881"/>
                          <a:gd name="connsiteX345" fmla="*/ 2088776 w 2657256"/>
                          <a:gd name="connsiteY345" fmla="*/ 3137799 h 3370881"/>
                          <a:gd name="connsiteX346" fmla="*/ 2075329 w 2657256"/>
                          <a:gd name="connsiteY346" fmla="*/ 3164693 h 3370881"/>
                          <a:gd name="connsiteX347" fmla="*/ 2061882 w 2657256"/>
                          <a:gd name="connsiteY347" fmla="*/ 3169176 h 3370881"/>
                          <a:gd name="connsiteX348" fmla="*/ 2021541 w 2657256"/>
                          <a:gd name="connsiteY348" fmla="*/ 3164693 h 3370881"/>
                          <a:gd name="connsiteX349" fmla="*/ 2012576 w 2657256"/>
                          <a:gd name="connsiteY349" fmla="*/ 3119870 h 3370881"/>
                          <a:gd name="connsiteX350" fmla="*/ 2048435 w 2657256"/>
                          <a:gd name="connsiteY350" fmla="*/ 3021258 h 3370881"/>
                          <a:gd name="connsiteX351" fmla="*/ 2048435 w 2657256"/>
                          <a:gd name="connsiteY351" fmla="*/ 3021258 h 3370881"/>
                          <a:gd name="connsiteX352" fmla="*/ 2061882 w 2657256"/>
                          <a:gd name="connsiteY352" fmla="*/ 2967470 h 3370881"/>
                          <a:gd name="connsiteX353" fmla="*/ 2070847 w 2657256"/>
                          <a:gd name="connsiteY353" fmla="*/ 2882305 h 3370881"/>
                          <a:gd name="connsiteX354" fmla="*/ 2066365 w 2657256"/>
                          <a:gd name="connsiteY354" fmla="*/ 2725423 h 3370881"/>
                          <a:gd name="connsiteX355" fmla="*/ 2043953 w 2657256"/>
                          <a:gd name="connsiteY355" fmla="*/ 2649223 h 3370881"/>
                          <a:gd name="connsiteX356" fmla="*/ 2030506 w 2657256"/>
                          <a:gd name="connsiteY356" fmla="*/ 2622329 h 3370881"/>
                          <a:gd name="connsiteX357" fmla="*/ 2017059 w 2657256"/>
                          <a:gd name="connsiteY357" fmla="*/ 2581987 h 3370881"/>
                          <a:gd name="connsiteX358" fmla="*/ 1981200 w 2657256"/>
                          <a:gd name="connsiteY358" fmla="*/ 2514752 h 3370881"/>
                          <a:gd name="connsiteX359" fmla="*/ 1972235 w 2657256"/>
                          <a:gd name="connsiteY359" fmla="*/ 2501305 h 3370881"/>
                          <a:gd name="connsiteX360" fmla="*/ 1958788 w 2657256"/>
                          <a:gd name="connsiteY360" fmla="*/ 2478893 h 3370881"/>
                          <a:gd name="connsiteX361" fmla="*/ 1905000 w 2657256"/>
                          <a:gd name="connsiteY361" fmla="*/ 2398211 h 3370881"/>
                          <a:gd name="connsiteX362" fmla="*/ 1882588 w 2657256"/>
                          <a:gd name="connsiteY362" fmla="*/ 2357870 h 3370881"/>
                          <a:gd name="connsiteX363" fmla="*/ 1869141 w 2657256"/>
                          <a:gd name="connsiteY363" fmla="*/ 2339940 h 3370881"/>
                          <a:gd name="connsiteX364" fmla="*/ 1806388 w 2657256"/>
                          <a:gd name="connsiteY364" fmla="*/ 2313046 h 3370881"/>
                          <a:gd name="connsiteX365" fmla="*/ 1779494 w 2657256"/>
                          <a:gd name="connsiteY365" fmla="*/ 2304081 h 3370881"/>
                          <a:gd name="connsiteX366" fmla="*/ 1752600 w 2657256"/>
                          <a:gd name="connsiteY366" fmla="*/ 2299599 h 3370881"/>
                          <a:gd name="connsiteX367" fmla="*/ 1680882 w 2657256"/>
                          <a:gd name="connsiteY367" fmla="*/ 2277187 h 3370881"/>
                          <a:gd name="connsiteX368" fmla="*/ 1719025 w 2657256"/>
                          <a:gd name="connsiteY368" fmla="*/ 2281331 h 3370881"/>
                          <a:gd name="connsiteX369" fmla="*/ 1756997 w 2657256"/>
                          <a:gd name="connsiteY369" fmla="*/ 2289450 h 3370881"/>
                          <a:gd name="connsiteX370" fmla="*/ 1656440 w 2657256"/>
                          <a:gd name="connsiteY370" fmla="*/ 2298583 h 3370881"/>
                          <a:gd name="connsiteX371" fmla="*/ 1537447 w 2657256"/>
                          <a:gd name="connsiteY371" fmla="*/ 2329960 h 3370881"/>
                          <a:gd name="connsiteX372" fmla="*/ 1571993 w 2657256"/>
                          <a:gd name="connsiteY372" fmla="*/ 2317957 h 3370881"/>
                          <a:gd name="connsiteX373" fmla="*/ 1509707 w 2657256"/>
                          <a:gd name="connsiteY373" fmla="*/ 2338926 h 3370881"/>
                          <a:gd name="connsiteX374" fmla="*/ 1500444 w 2657256"/>
                          <a:gd name="connsiteY374" fmla="*/ 2355271 h 3370881"/>
                          <a:gd name="connsiteX375" fmla="*/ 1402678 w 2657256"/>
                          <a:gd name="connsiteY375" fmla="*/ 2339641 h 3370881"/>
                          <a:gd name="connsiteX376" fmla="*/ 1322892 w 2657256"/>
                          <a:gd name="connsiteY376" fmla="*/ 2336952 h 3370881"/>
                          <a:gd name="connsiteX377" fmla="*/ 1199384 w 2657256"/>
                          <a:gd name="connsiteY377" fmla="*/ 2307041 h 3370881"/>
                          <a:gd name="connsiteX378" fmla="*/ 1066800 w 2657256"/>
                          <a:gd name="connsiteY378" fmla="*/ 2272705 h 3370881"/>
                          <a:gd name="connsiteX379" fmla="*/ 1030941 w 2657256"/>
                          <a:gd name="connsiteY379" fmla="*/ 2263740 h 3370881"/>
                          <a:gd name="connsiteX380" fmla="*/ 986118 w 2657256"/>
                          <a:gd name="connsiteY380" fmla="*/ 2241329 h 3370881"/>
                          <a:gd name="connsiteX381" fmla="*/ 968188 w 2657256"/>
                          <a:gd name="connsiteY381" fmla="*/ 2232364 h 3370881"/>
                          <a:gd name="connsiteX382" fmla="*/ 936812 w 2657256"/>
                          <a:gd name="connsiteY382" fmla="*/ 2214434 h 3370881"/>
                          <a:gd name="connsiteX383" fmla="*/ 905435 w 2657256"/>
                          <a:gd name="connsiteY383" fmla="*/ 2196505 h 3370881"/>
                          <a:gd name="connsiteX384" fmla="*/ 869576 w 2657256"/>
                          <a:gd name="connsiteY384" fmla="*/ 2209952 h 3370881"/>
                          <a:gd name="connsiteX385" fmla="*/ 856129 w 2657256"/>
                          <a:gd name="connsiteY385" fmla="*/ 2227881 h 3370881"/>
                          <a:gd name="connsiteX386" fmla="*/ 815788 w 2657256"/>
                          <a:gd name="connsiteY386" fmla="*/ 2268223 h 3370881"/>
                          <a:gd name="connsiteX387" fmla="*/ 788894 w 2657256"/>
                          <a:gd name="connsiteY387" fmla="*/ 2290634 h 3370881"/>
                          <a:gd name="connsiteX388" fmla="*/ 762000 w 2657256"/>
                          <a:gd name="connsiteY388" fmla="*/ 2313046 h 3370881"/>
                          <a:gd name="connsiteX389" fmla="*/ 753035 w 2657256"/>
                          <a:gd name="connsiteY389" fmla="*/ 2326493 h 3370881"/>
                          <a:gd name="connsiteX390" fmla="*/ 735106 w 2657256"/>
                          <a:gd name="connsiteY390" fmla="*/ 2339940 h 3370881"/>
                          <a:gd name="connsiteX391" fmla="*/ 712694 w 2657256"/>
                          <a:gd name="connsiteY391" fmla="*/ 2362352 h 3370881"/>
                          <a:gd name="connsiteX392" fmla="*/ 694765 w 2657256"/>
                          <a:gd name="connsiteY392" fmla="*/ 2375799 h 3370881"/>
                          <a:gd name="connsiteX393" fmla="*/ 681318 w 2657256"/>
                          <a:gd name="connsiteY393" fmla="*/ 2393729 h 3370881"/>
                          <a:gd name="connsiteX394" fmla="*/ 667870 w 2657256"/>
                          <a:gd name="connsiteY394" fmla="*/ 2402693 h 3370881"/>
                          <a:gd name="connsiteX395" fmla="*/ 623047 w 2657256"/>
                          <a:gd name="connsiteY395" fmla="*/ 2443034 h 3370881"/>
                          <a:gd name="connsiteX396" fmla="*/ 600635 w 2657256"/>
                          <a:gd name="connsiteY396" fmla="*/ 2474411 h 3370881"/>
                          <a:gd name="connsiteX397" fmla="*/ 587188 w 2657256"/>
                          <a:gd name="connsiteY397" fmla="*/ 2514752 h 3370881"/>
                          <a:gd name="connsiteX398" fmla="*/ 582706 w 2657256"/>
                          <a:gd name="connsiteY398" fmla="*/ 2546129 h 3370881"/>
                          <a:gd name="connsiteX399" fmla="*/ 596153 w 2657256"/>
                          <a:gd name="connsiteY399" fmla="*/ 2635776 h 3370881"/>
                          <a:gd name="connsiteX400" fmla="*/ 600635 w 2657256"/>
                          <a:gd name="connsiteY400" fmla="*/ 2653705 h 3370881"/>
                          <a:gd name="connsiteX401" fmla="*/ 609600 w 2657256"/>
                          <a:gd name="connsiteY401" fmla="*/ 2671634 h 3370881"/>
                          <a:gd name="connsiteX402" fmla="*/ 614082 w 2657256"/>
                          <a:gd name="connsiteY402" fmla="*/ 2689564 h 3370881"/>
                          <a:gd name="connsiteX403" fmla="*/ 623047 w 2657256"/>
                          <a:gd name="connsiteY403" fmla="*/ 2711976 h 3370881"/>
                          <a:gd name="connsiteX404" fmla="*/ 627529 w 2657256"/>
                          <a:gd name="connsiteY404" fmla="*/ 2734387 h 3370881"/>
                          <a:gd name="connsiteX405" fmla="*/ 640976 w 2657256"/>
                          <a:gd name="connsiteY405" fmla="*/ 2765764 h 3370881"/>
                          <a:gd name="connsiteX406" fmla="*/ 645459 w 2657256"/>
                          <a:gd name="connsiteY406" fmla="*/ 2779211 h 3370881"/>
                          <a:gd name="connsiteX407" fmla="*/ 658906 w 2657256"/>
                          <a:gd name="connsiteY407" fmla="*/ 2801623 h 3370881"/>
                          <a:gd name="connsiteX408" fmla="*/ 676835 w 2657256"/>
                          <a:gd name="connsiteY408" fmla="*/ 2864376 h 3370881"/>
                          <a:gd name="connsiteX409" fmla="*/ 690282 w 2657256"/>
                          <a:gd name="connsiteY409" fmla="*/ 2895752 h 3370881"/>
                          <a:gd name="connsiteX410" fmla="*/ 699247 w 2657256"/>
                          <a:gd name="connsiteY410" fmla="*/ 2940576 h 3370881"/>
                          <a:gd name="connsiteX411" fmla="*/ 703729 w 2657256"/>
                          <a:gd name="connsiteY411" fmla="*/ 2967470 h 3370881"/>
                          <a:gd name="connsiteX412" fmla="*/ 717176 w 2657256"/>
                          <a:gd name="connsiteY412" fmla="*/ 2994364 h 3370881"/>
                          <a:gd name="connsiteX413" fmla="*/ 735106 w 2657256"/>
                          <a:gd name="connsiteY413" fmla="*/ 3052634 h 3370881"/>
                          <a:gd name="connsiteX414" fmla="*/ 739588 w 2657256"/>
                          <a:gd name="connsiteY414" fmla="*/ 3079529 h 3370881"/>
                          <a:gd name="connsiteX415" fmla="*/ 762000 w 2657256"/>
                          <a:gd name="connsiteY415" fmla="*/ 3142281 h 3370881"/>
                          <a:gd name="connsiteX416" fmla="*/ 766482 w 2657256"/>
                          <a:gd name="connsiteY416" fmla="*/ 3231929 h 3370881"/>
                          <a:gd name="connsiteX417" fmla="*/ 770965 w 2657256"/>
                          <a:gd name="connsiteY417" fmla="*/ 3254340 h 3370881"/>
                          <a:gd name="connsiteX418" fmla="*/ 775447 w 2657256"/>
                          <a:gd name="connsiteY418" fmla="*/ 3285717 h 3370881"/>
                          <a:gd name="connsiteX419" fmla="*/ 748553 w 2657256"/>
                          <a:gd name="connsiteY419" fmla="*/ 3335023 h 3370881"/>
                          <a:gd name="connsiteX420" fmla="*/ 721659 w 2657256"/>
                          <a:gd name="connsiteY420" fmla="*/ 3343987 h 3370881"/>
                          <a:gd name="connsiteX421" fmla="*/ 708212 w 2657256"/>
                          <a:gd name="connsiteY421" fmla="*/ 3348470 h 3370881"/>
                          <a:gd name="connsiteX422" fmla="*/ 623047 w 2657256"/>
                          <a:gd name="connsiteY422" fmla="*/ 3330540 h 3370881"/>
                          <a:gd name="connsiteX423" fmla="*/ 609600 w 2657256"/>
                          <a:gd name="connsiteY423" fmla="*/ 3308129 h 3370881"/>
                          <a:gd name="connsiteX424" fmla="*/ 591670 w 2657256"/>
                          <a:gd name="connsiteY424" fmla="*/ 3267787 h 3370881"/>
                          <a:gd name="connsiteX425" fmla="*/ 560294 w 2657256"/>
                          <a:gd name="connsiteY425" fmla="*/ 3209517 h 3370881"/>
                          <a:gd name="connsiteX426" fmla="*/ 551329 w 2657256"/>
                          <a:gd name="connsiteY426" fmla="*/ 3196070 h 3370881"/>
                          <a:gd name="connsiteX427" fmla="*/ 528918 w 2657256"/>
                          <a:gd name="connsiteY427" fmla="*/ 3173658 h 3370881"/>
                          <a:gd name="connsiteX428" fmla="*/ 519953 w 2657256"/>
                          <a:gd name="connsiteY428" fmla="*/ 3128834 h 3370881"/>
                          <a:gd name="connsiteX429" fmla="*/ 524435 w 2657256"/>
                          <a:gd name="connsiteY429" fmla="*/ 3101940 h 3370881"/>
                          <a:gd name="connsiteX430" fmla="*/ 528918 w 2657256"/>
                          <a:gd name="connsiteY430" fmla="*/ 3088493 h 3370881"/>
                          <a:gd name="connsiteX431" fmla="*/ 542365 w 2657256"/>
                          <a:gd name="connsiteY431" fmla="*/ 3052634 h 3370881"/>
                          <a:gd name="connsiteX432" fmla="*/ 484094 w 2657256"/>
                          <a:gd name="connsiteY432" fmla="*/ 2886787 h 3370881"/>
                          <a:gd name="connsiteX433" fmla="*/ 443753 w 2657256"/>
                          <a:gd name="connsiteY433" fmla="*/ 2779211 h 3370881"/>
                          <a:gd name="connsiteX434" fmla="*/ 439270 w 2657256"/>
                          <a:gd name="connsiteY434" fmla="*/ 2752317 h 3370881"/>
                          <a:gd name="connsiteX435" fmla="*/ 430306 w 2657256"/>
                          <a:gd name="connsiteY435" fmla="*/ 2716458 h 3370881"/>
                          <a:gd name="connsiteX436" fmla="*/ 425823 w 2657256"/>
                          <a:gd name="connsiteY436" fmla="*/ 2680599 h 3370881"/>
                          <a:gd name="connsiteX437" fmla="*/ 398929 w 2657256"/>
                          <a:gd name="connsiteY437" fmla="*/ 2599917 h 3370881"/>
                          <a:gd name="connsiteX438" fmla="*/ 385482 w 2657256"/>
                          <a:gd name="connsiteY438" fmla="*/ 2568540 h 3370881"/>
                          <a:gd name="connsiteX439" fmla="*/ 381000 w 2657256"/>
                          <a:gd name="connsiteY439" fmla="*/ 2550611 h 3370881"/>
                          <a:gd name="connsiteX440" fmla="*/ 372035 w 2657256"/>
                          <a:gd name="connsiteY440" fmla="*/ 2483376 h 3370881"/>
                          <a:gd name="connsiteX441" fmla="*/ 367553 w 2657256"/>
                          <a:gd name="connsiteY441" fmla="*/ 2469929 h 3370881"/>
                          <a:gd name="connsiteX442" fmla="*/ 407894 w 2657256"/>
                          <a:gd name="connsiteY442" fmla="*/ 2451999 h 3370881"/>
                          <a:gd name="connsiteX443" fmla="*/ 515470 w 2657256"/>
                          <a:gd name="connsiteY443" fmla="*/ 2407176 h 3370881"/>
                          <a:gd name="connsiteX444" fmla="*/ 578223 w 2657256"/>
                          <a:gd name="connsiteY444" fmla="*/ 2353387 h 3370881"/>
                          <a:gd name="connsiteX445" fmla="*/ 587188 w 2657256"/>
                          <a:gd name="connsiteY445" fmla="*/ 2330976 h 3370881"/>
                          <a:gd name="connsiteX446" fmla="*/ 614082 w 2657256"/>
                          <a:gd name="connsiteY446" fmla="*/ 2254776 h 3370881"/>
                          <a:gd name="connsiteX447" fmla="*/ 649941 w 2657256"/>
                          <a:gd name="connsiteY447" fmla="*/ 2200987 h 3370881"/>
                          <a:gd name="connsiteX448" fmla="*/ 690282 w 2657256"/>
                          <a:gd name="connsiteY448" fmla="*/ 2174093 h 3370881"/>
                          <a:gd name="connsiteX449" fmla="*/ 703729 w 2657256"/>
                          <a:gd name="connsiteY449" fmla="*/ 2165129 h 3370881"/>
                          <a:gd name="connsiteX450" fmla="*/ 739588 w 2657256"/>
                          <a:gd name="connsiteY450" fmla="*/ 2147199 h 3370881"/>
                          <a:gd name="connsiteX451" fmla="*/ 708212 w 2657256"/>
                          <a:gd name="connsiteY451" fmla="*/ 2187540 h 3370881"/>
                          <a:gd name="connsiteX452" fmla="*/ 654423 w 2657256"/>
                          <a:gd name="connsiteY452" fmla="*/ 2241329 h 3370881"/>
                          <a:gd name="connsiteX453" fmla="*/ 636494 w 2657256"/>
                          <a:gd name="connsiteY453" fmla="*/ 2259258 h 3370881"/>
                          <a:gd name="connsiteX454" fmla="*/ 614082 w 2657256"/>
                          <a:gd name="connsiteY454" fmla="*/ 2286152 h 3370881"/>
                          <a:gd name="connsiteX455" fmla="*/ 592179 w 2657256"/>
                          <a:gd name="connsiteY455" fmla="*/ 2282347 h 3370881"/>
                          <a:gd name="connsiteX456" fmla="*/ 555980 w 2657256"/>
                          <a:gd name="connsiteY456" fmla="*/ 2313892 h 3370881"/>
                          <a:gd name="connsiteX457" fmla="*/ 524435 w 2657256"/>
                          <a:gd name="connsiteY457" fmla="*/ 2348905 h 3370881"/>
                          <a:gd name="connsiteX458" fmla="*/ 502023 w 2657256"/>
                          <a:gd name="connsiteY458" fmla="*/ 2362352 h 3370881"/>
                          <a:gd name="connsiteX459" fmla="*/ 461682 w 2657256"/>
                          <a:gd name="connsiteY459" fmla="*/ 2389246 h 3370881"/>
                          <a:gd name="connsiteX460" fmla="*/ 448235 w 2657256"/>
                          <a:gd name="connsiteY460" fmla="*/ 2398211 h 3370881"/>
                          <a:gd name="connsiteX461" fmla="*/ 430306 w 2657256"/>
                          <a:gd name="connsiteY461" fmla="*/ 2407176 h 3370881"/>
                          <a:gd name="connsiteX462" fmla="*/ 412376 w 2657256"/>
                          <a:gd name="connsiteY462" fmla="*/ 2420623 h 3370881"/>
                          <a:gd name="connsiteX463" fmla="*/ 389965 w 2657256"/>
                          <a:gd name="connsiteY463" fmla="*/ 2429587 h 3370881"/>
                          <a:gd name="connsiteX464" fmla="*/ 372035 w 2657256"/>
                          <a:gd name="connsiteY464" fmla="*/ 2443034 h 3370881"/>
                          <a:gd name="connsiteX465" fmla="*/ 318247 w 2657256"/>
                          <a:gd name="connsiteY465" fmla="*/ 2474411 h 3370881"/>
                          <a:gd name="connsiteX466" fmla="*/ 304800 w 2657256"/>
                          <a:gd name="connsiteY466" fmla="*/ 2492340 h 3370881"/>
                          <a:gd name="connsiteX467" fmla="*/ 282388 w 2657256"/>
                          <a:gd name="connsiteY467" fmla="*/ 2519234 h 3370881"/>
                          <a:gd name="connsiteX468" fmla="*/ 295835 w 2657256"/>
                          <a:gd name="connsiteY468" fmla="*/ 2815070 h 3370881"/>
                          <a:gd name="connsiteX469" fmla="*/ 300318 w 2657256"/>
                          <a:gd name="connsiteY469" fmla="*/ 2837481 h 3370881"/>
                          <a:gd name="connsiteX470" fmla="*/ 304800 w 2657256"/>
                          <a:gd name="connsiteY470" fmla="*/ 2868858 h 3370881"/>
                          <a:gd name="connsiteX471" fmla="*/ 309282 w 2657256"/>
                          <a:gd name="connsiteY471" fmla="*/ 2927129 h 3370881"/>
                          <a:gd name="connsiteX472" fmla="*/ 322729 w 2657256"/>
                          <a:gd name="connsiteY472" fmla="*/ 2985399 h 3370881"/>
                          <a:gd name="connsiteX473" fmla="*/ 327212 w 2657256"/>
                          <a:gd name="connsiteY473" fmla="*/ 3012293 h 3370881"/>
                          <a:gd name="connsiteX474" fmla="*/ 331694 w 2657256"/>
                          <a:gd name="connsiteY474" fmla="*/ 3043670 h 3370881"/>
                          <a:gd name="connsiteX475" fmla="*/ 345141 w 2657256"/>
                          <a:gd name="connsiteY475" fmla="*/ 3070564 h 3370881"/>
                          <a:gd name="connsiteX476" fmla="*/ 367553 w 2657256"/>
                          <a:gd name="connsiteY476" fmla="*/ 3124352 h 3370881"/>
                          <a:gd name="connsiteX477" fmla="*/ 381000 w 2657256"/>
                          <a:gd name="connsiteY477" fmla="*/ 3182623 h 3370881"/>
                          <a:gd name="connsiteX478" fmla="*/ 389965 w 2657256"/>
                          <a:gd name="connsiteY478" fmla="*/ 3196070 h 3370881"/>
                          <a:gd name="connsiteX479" fmla="*/ 394447 w 2657256"/>
                          <a:gd name="connsiteY479" fmla="*/ 3213999 h 3370881"/>
                          <a:gd name="connsiteX480" fmla="*/ 412376 w 2657256"/>
                          <a:gd name="connsiteY480" fmla="*/ 3245376 h 3370881"/>
                          <a:gd name="connsiteX481" fmla="*/ 416859 w 2657256"/>
                          <a:gd name="connsiteY481" fmla="*/ 3258823 h 3370881"/>
                          <a:gd name="connsiteX482" fmla="*/ 425823 w 2657256"/>
                          <a:gd name="connsiteY482" fmla="*/ 3272270 h 3370881"/>
                          <a:gd name="connsiteX483" fmla="*/ 439270 w 2657256"/>
                          <a:gd name="connsiteY483" fmla="*/ 3303646 h 3370881"/>
                          <a:gd name="connsiteX484" fmla="*/ 439270 w 2657256"/>
                          <a:gd name="connsiteY484" fmla="*/ 3352952 h 3370881"/>
                          <a:gd name="connsiteX485" fmla="*/ 430306 w 2657256"/>
                          <a:gd name="connsiteY485" fmla="*/ 3366399 h 3370881"/>
                          <a:gd name="connsiteX486" fmla="*/ 412376 w 2657256"/>
                          <a:gd name="connsiteY486" fmla="*/ 3370881 h 3370881"/>
                          <a:gd name="connsiteX487" fmla="*/ 295835 w 2657256"/>
                          <a:gd name="connsiteY487" fmla="*/ 3357434 h 3370881"/>
                          <a:gd name="connsiteX488" fmla="*/ 264459 w 2657256"/>
                          <a:gd name="connsiteY488" fmla="*/ 3276752 h 3370881"/>
                          <a:gd name="connsiteX489" fmla="*/ 259976 w 2657256"/>
                          <a:gd name="connsiteY489" fmla="*/ 3240893 h 3370881"/>
                          <a:gd name="connsiteX490" fmla="*/ 246529 w 2657256"/>
                          <a:gd name="connsiteY490" fmla="*/ 3178140 h 3370881"/>
                          <a:gd name="connsiteX491" fmla="*/ 237565 w 2657256"/>
                          <a:gd name="connsiteY491" fmla="*/ 3084011 h 3370881"/>
                          <a:gd name="connsiteX492" fmla="*/ 228600 w 2657256"/>
                          <a:gd name="connsiteY492" fmla="*/ 3057117 h 3370881"/>
                          <a:gd name="connsiteX493" fmla="*/ 219635 w 2657256"/>
                          <a:gd name="connsiteY493" fmla="*/ 3021258 h 3370881"/>
                          <a:gd name="connsiteX494" fmla="*/ 206188 w 2657256"/>
                          <a:gd name="connsiteY494" fmla="*/ 2980917 h 3370881"/>
                          <a:gd name="connsiteX495" fmla="*/ 201706 w 2657256"/>
                          <a:gd name="connsiteY495" fmla="*/ 2949540 h 3370881"/>
                          <a:gd name="connsiteX496" fmla="*/ 197223 w 2657256"/>
                          <a:gd name="connsiteY496" fmla="*/ 2927129 h 3370881"/>
                          <a:gd name="connsiteX497" fmla="*/ 192741 w 2657256"/>
                          <a:gd name="connsiteY497" fmla="*/ 2891270 h 3370881"/>
                          <a:gd name="connsiteX498" fmla="*/ 188259 w 2657256"/>
                          <a:gd name="connsiteY498" fmla="*/ 2850929 h 3370881"/>
                          <a:gd name="connsiteX499" fmla="*/ 179294 w 2657256"/>
                          <a:gd name="connsiteY499" fmla="*/ 2824034 h 3370881"/>
                          <a:gd name="connsiteX500" fmla="*/ 165847 w 2657256"/>
                          <a:gd name="connsiteY500" fmla="*/ 2774729 h 3370881"/>
                          <a:gd name="connsiteX501" fmla="*/ 161365 w 2657256"/>
                          <a:gd name="connsiteY501" fmla="*/ 2747834 h 3370881"/>
                          <a:gd name="connsiteX502" fmla="*/ 156882 w 2657256"/>
                          <a:gd name="connsiteY502" fmla="*/ 2559576 h 3370881"/>
                          <a:gd name="connsiteX503" fmla="*/ 152400 w 2657256"/>
                          <a:gd name="connsiteY503" fmla="*/ 2519234 h 3370881"/>
                          <a:gd name="connsiteX504" fmla="*/ 118035 w 2657256"/>
                          <a:gd name="connsiteY504" fmla="*/ 2400004 h 3370881"/>
                          <a:gd name="connsiteX505" fmla="*/ 117048 w 2657256"/>
                          <a:gd name="connsiteY505" fmla="*/ 2344423 h 3370881"/>
                          <a:gd name="connsiteX506" fmla="*/ 100106 w 2657256"/>
                          <a:gd name="connsiteY506" fmla="*/ 2330976 h 3370881"/>
                          <a:gd name="connsiteX507" fmla="*/ 138953 w 2657256"/>
                          <a:gd name="connsiteY507" fmla="*/ 2313046 h 3370881"/>
                          <a:gd name="connsiteX508" fmla="*/ 152400 w 2657256"/>
                          <a:gd name="connsiteY508" fmla="*/ 2304081 h 3370881"/>
                          <a:gd name="connsiteX509" fmla="*/ 170329 w 2657256"/>
                          <a:gd name="connsiteY509" fmla="*/ 2259258 h 3370881"/>
                          <a:gd name="connsiteX510" fmla="*/ 188259 w 2657256"/>
                          <a:gd name="connsiteY510" fmla="*/ 2223399 h 3370881"/>
                          <a:gd name="connsiteX511" fmla="*/ 206188 w 2657256"/>
                          <a:gd name="connsiteY511" fmla="*/ 2187540 h 3370881"/>
                          <a:gd name="connsiteX512" fmla="*/ 210670 w 2657256"/>
                          <a:gd name="connsiteY512" fmla="*/ 2174093 h 3370881"/>
                          <a:gd name="connsiteX513" fmla="*/ 219635 w 2657256"/>
                          <a:gd name="connsiteY513" fmla="*/ 2115823 h 3370881"/>
                          <a:gd name="connsiteX514" fmla="*/ 210670 w 2657256"/>
                          <a:gd name="connsiteY514" fmla="*/ 1958940 h 3370881"/>
                          <a:gd name="connsiteX515" fmla="*/ 192741 w 2657256"/>
                          <a:gd name="connsiteY515" fmla="*/ 1923081 h 3370881"/>
                          <a:gd name="connsiteX516" fmla="*/ 179294 w 2657256"/>
                          <a:gd name="connsiteY516" fmla="*/ 1891705 h 3370881"/>
                          <a:gd name="connsiteX517" fmla="*/ 165847 w 2657256"/>
                          <a:gd name="connsiteY517" fmla="*/ 1864811 h 3370881"/>
                          <a:gd name="connsiteX518" fmla="*/ 152400 w 2657256"/>
                          <a:gd name="connsiteY518" fmla="*/ 1833434 h 3370881"/>
                          <a:gd name="connsiteX519" fmla="*/ 143435 w 2657256"/>
                          <a:gd name="connsiteY519" fmla="*/ 1819987 h 3370881"/>
                          <a:gd name="connsiteX520" fmla="*/ 107576 w 2657256"/>
                          <a:gd name="connsiteY520" fmla="*/ 1784129 h 3370881"/>
                          <a:gd name="connsiteX521" fmla="*/ 94129 w 2657256"/>
                          <a:gd name="connsiteY521" fmla="*/ 1779646 h 3370881"/>
                          <a:gd name="connsiteX522" fmla="*/ 71718 w 2657256"/>
                          <a:gd name="connsiteY522" fmla="*/ 1770681 h 3370881"/>
                          <a:gd name="connsiteX523" fmla="*/ 58270 w 2657256"/>
                          <a:gd name="connsiteY523" fmla="*/ 1761717 h 3370881"/>
                          <a:gd name="connsiteX524" fmla="*/ 26894 w 2657256"/>
                          <a:gd name="connsiteY524" fmla="*/ 1730340 h 3370881"/>
                          <a:gd name="connsiteX525" fmla="*/ 0 w 2657256"/>
                          <a:gd name="connsiteY525" fmla="*/ 1707929 h 3370881"/>
                          <a:gd name="connsiteX0" fmla="*/ 0 w 2657256"/>
                          <a:gd name="connsiteY0" fmla="*/ 1707929 h 3370881"/>
                          <a:gd name="connsiteX1" fmla="*/ 22412 w 2657256"/>
                          <a:gd name="connsiteY1" fmla="*/ 1698964 h 3370881"/>
                          <a:gd name="connsiteX2" fmla="*/ 31376 w 2657256"/>
                          <a:gd name="connsiteY2" fmla="*/ 1681034 h 3370881"/>
                          <a:gd name="connsiteX3" fmla="*/ 44823 w 2657256"/>
                          <a:gd name="connsiteY3" fmla="*/ 1672070 h 3370881"/>
                          <a:gd name="connsiteX4" fmla="*/ 58270 w 2657256"/>
                          <a:gd name="connsiteY4" fmla="*/ 1654140 h 3370881"/>
                          <a:gd name="connsiteX5" fmla="*/ 76200 w 2657256"/>
                          <a:gd name="connsiteY5" fmla="*/ 1645176 h 3370881"/>
                          <a:gd name="connsiteX6" fmla="*/ 98612 w 2657256"/>
                          <a:gd name="connsiteY6" fmla="*/ 1636211 h 3370881"/>
                          <a:gd name="connsiteX7" fmla="*/ 125506 w 2657256"/>
                          <a:gd name="connsiteY7" fmla="*/ 1627246 h 3370881"/>
                          <a:gd name="connsiteX8" fmla="*/ 152400 w 2657256"/>
                          <a:gd name="connsiteY8" fmla="*/ 1609317 h 3370881"/>
                          <a:gd name="connsiteX9" fmla="*/ 170329 w 2657256"/>
                          <a:gd name="connsiteY9" fmla="*/ 1600352 h 3370881"/>
                          <a:gd name="connsiteX10" fmla="*/ 188259 w 2657256"/>
                          <a:gd name="connsiteY10" fmla="*/ 1582423 h 3370881"/>
                          <a:gd name="connsiteX11" fmla="*/ 228600 w 2657256"/>
                          <a:gd name="connsiteY11" fmla="*/ 1564493 h 3370881"/>
                          <a:gd name="connsiteX12" fmla="*/ 255494 w 2657256"/>
                          <a:gd name="connsiteY12" fmla="*/ 1546564 h 3370881"/>
                          <a:gd name="connsiteX13" fmla="*/ 300318 w 2657256"/>
                          <a:gd name="connsiteY13" fmla="*/ 1524152 h 3370881"/>
                          <a:gd name="connsiteX14" fmla="*/ 313765 w 2657256"/>
                          <a:gd name="connsiteY14" fmla="*/ 1515187 h 3370881"/>
                          <a:gd name="connsiteX15" fmla="*/ 340659 w 2657256"/>
                          <a:gd name="connsiteY15" fmla="*/ 1510705 h 3370881"/>
                          <a:gd name="connsiteX16" fmla="*/ 363070 w 2657256"/>
                          <a:gd name="connsiteY16" fmla="*/ 1506223 h 3370881"/>
                          <a:gd name="connsiteX17" fmla="*/ 389965 w 2657256"/>
                          <a:gd name="connsiteY17" fmla="*/ 1501740 h 3370881"/>
                          <a:gd name="connsiteX18" fmla="*/ 425823 w 2657256"/>
                          <a:gd name="connsiteY18" fmla="*/ 1497258 h 3370881"/>
                          <a:gd name="connsiteX19" fmla="*/ 470647 w 2657256"/>
                          <a:gd name="connsiteY19" fmla="*/ 1488293 h 3370881"/>
                          <a:gd name="connsiteX20" fmla="*/ 515470 w 2657256"/>
                          <a:gd name="connsiteY20" fmla="*/ 1479329 h 3370881"/>
                          <a:gd name="connsiteX21" fmla="*/ 528918 w 2657256"/>
                          <a:gd name="connsiteY21" fmla="*/ 1470364 h 3370881"/>
                          <a:gd name="connsiteX22" fmla="*/ 600635 w 2657256"/>
                          <a:gd name="connsiteY22" fmla="*/ 1456917 h 3370881"/>
                          <a:gd name="connsiteX23" fmla="*/ 690282 w 2657256"/>
                          <a:gd name="connsiteY23" fmla="*/ 1447952 h 3370881"/>
                          <a:gd name="connsiteX24" fmla="*/ 793376 w 2657256"/>
                          <a:gd name="connsiteY24" fmla="*/ 1452434 h 3370881"/>
                          <a:gd name="connsiteX25" fmla="*/ 874059 w 2657256"/>
                          <a:gd name="connsiteY25" fmla="*/ 1465881 h 3370881"/>
                          <a:gd name="connsiteX26" fmla="*/ 914400 w 2657256"/>
                          <a:gd name="connsiteY26" fmla="*/ 1470364 h 3370881"/>
                          <a:gd name="connsiteX27" fmla="*/ 1030941 w 2657256"/>
                          <a:gd name="connsiteY27" fmla="*/ 1483811 h 3370881"/>
                          <a:gd name="connsiteX28" fmla="*/ 1151965 w 2657256"/>
                          <a:gd name="connsiteY28" fmla="*/ 1492776 h 3370881"/>
                          <a:gd name="connsiteX29" fmla="*/ 1281953 w 2657256"/>
                          <a:gd name="connsiteY29" fmla="*/ 1501740 h 3370881"/>
                          <a:gd name="connsiteX30" fmla="*/ 1465729 w 2657256"/>
                          <a:gd name="connsiteY30" fmla="*/ 1497258 h 3370881"/>
                          <a:gd name="connsiteX31" fmla="*/ 1510553 w 2657256"/>
                          <a:gd name="connsiteY31" fmla="*/ 1492776 h 3370881"/>
                          <a:gd name="connsiteX32" fmla="*/ 1582270 w 2657256"/>
                          <a:gd name="connsiteY32" fmla="*/ 1461399 h 3370881"/>
                          <a:gd name="connsiteX33" fmla="*/ 1604682 w 2657256"/>
                          <a:gd name="connsiteY33" fmla="*/ 1456917 h 3370881"/>
                          <a:gd name="connsiteX34" fmla="*/ 1622612 w 2657256"/>
                          <a:gd name="connsiteY34" fmla="*/ 1447952 h 3370881"/>
                          <a:gd name="connsiteX35" fmla="*/ 1645023 w 2657256"/>
                          <a:gd name="connsiteY35" fmla="*/ 1438987 h 3370881"/>
                          <a:gd name="connsiteX36" fmla="*/ 1662953 w 2657256"/>
                          <a:gd name="connsiteY36" fmla="*/ 1425540 h 3370881"/>
                          <a:gd name="connsiteX37" fmla="*/ 1698812 w 2657256"/>
                          <a:gd name="connsiteY37" fmla="*/ 1407611 h 3370881"/>
                          <a:gd name="connsiteX38" fmla="*/ 1739153 w 2657256"/>
                          <a:gd name="connsiteY38" fmla="*/ 1380717 h 3370881"/>
                          <a:gd name="connsiteX39" fmla="*/ 1752600 w 2657256"/>
                          <a:gd name="connsiteY39" fmla="*/ 1367270 h 3370881"/>
                          <a:gd name="connsiteX40" fmla="*/ 1775012 w 2657256"/>
                          <a:gd name="connsiteY40" fmla="*/ 1353823 h 3370881"/>
                          <a:gd name="connsiteX41" fmla="*/ 1797423 w 2657256"/>
                          <a:gd name="connsiteY41" fmla="*/ 1335893 h 3370881"/>
                          <a:gd name="connsiteX42" fmla="*/ 1810870 w 2657256"/>
                          <a:gd name="connsiteY42" fmla="*/ 1304517 h 3370881"/>
                          <a:gd name="connsiteX43" fmla="*/ 1815353 w 2657256"/>
                          <a:gd name="connsiteY43" fmla="*/ 1291070 h 3370881"/>
                          <a:gd name="connsiteX44" fmla="*/ 1801906 w 2657256"/>
                          <a:gd name="connsiteY44" fmla="*/ 1138670 h 3370881"/>
                          <a:gd name="connsiteX45" fmla="*/ 1792941 w 2657256"/>
                          <a:gd name="connsiteY45" fmla="*/ 1125223 h 3370881"/>
                          <a:gd name="connsiteX46" fmla="*/ 1757082 w 2657256"/>
                          <a:gd name="connsiteY46" fmla="*/ 1093846 h 3370881"/>
                          <a:gd name="connsiteX47" fmla="*/ 1730188 w 2657256"/>
                          <a:gd name="connsiteY47" fmla="*/ 1066952 h 3370881"/>
                          <a:gd name="connsiteX48" fmla="*/ 1703294 w 2657256"/>
                          <a:gd name="connsiteY48" fmla="*/ 1049023 h 3370881"/>
                          <a:gd name="connsiteX49" fmla="*/ 1622612 w 2657256"/>
                          <a:gd name="connsiteY49" fmla="*/ 1053505 h 3370881"/>
                          <a:gd name="connsiteX50" fmla="*/ 1595718 w 2657256"/>
                          <a:gd name="connsiteY50" fmla="*/ 1062470 h 3370881"/>
                          <a:gd name="connsiteX51" fmla="*/ 1573306 w 2657256"/>
                          <a:gd name="connsiteY51" fmla="*/ 1066952 h 3370881"/>
                          <a:gd name="connsiteX52" fmla="*/ 1453385 w 2657256"/>
                          <a:gd name="connsiteY52" fmla="*/ 1082761 h 3370881"/>
                          <a:gd name="connsiteX53" fmla="*/ 1326776 w 2657256"/>
                          <a:gd name="connsiteY53" fmla="*/ 1062470 h 3370881"/>
                          <a:gd name="connsiteX54" fmla="*/ 1308847 w 2657256"/>
                          <a:gd name="connsiteY54" fmla="*/ 1057987 h 3370881"/>
                          <a:gd name="connsiteX55" fmla="*/ 1277470 w 2657256"/>
                          <a:gd name="connsiteY55" fmla="*/ 1053505 h 3370881"/>
                          <a:gd name="connsiteX56" fmla="*/ 1259541 w 2657256"/>
                          <a:gd name="connsiteY56" fmla="*/ 1049023 h 3370881"/>
                          <a:gd name="connsiteX57" fmla="*/ 1232647 w 2657256"/>
                          <a:gd name="connsiteY57" fmla="*/ 1044540 h 3370881"/>
                          <a:gd name="connsiteX58" fmla="*/ 1053353 w 2657256"/>
                          <a:gd name="connsiteY58" fmla="*/ 1049023 h 3370881"/>
                          <a:gd name="connsiteX59" fmla="*/ 1035423 w 2657256"/>
                          <a:gd name="connsiteY59" fmla="*/ 1053505 h 3370881"/>
                          <a:gd name="connsiteX60" fmla="*/ 1008529 w 2657256"/>
                          <a:gd name="connsiteY60" fmla="*/ 1057987 h 3370881"/>
                          <a:gd name="connsiteX61" fmla="*/ 995082 w 2657256"/>
                          <a:gd name="connsiteY61" fmla="*/ 1062470 h 3370881"/>
                          <a:gd name="connsiteX62" fmla="*/ 945776 w 2657256"/>
                          <a:gd name="connsiteY62" fmla="*/ 1031093 h 3370881"/>
                          <a:gd name="connsiteX63" fmla="*/ 941294 w 2657256"/>
                          <a:gd name="connsiteY63" fmla="*/ 1017646 h 3370881"/>
                          <a:gd name="connsiteX64" fmla="*/ 932329 w 2657256"/>
                          <a:gd name="connsiteY64" fmla="*/ 919034 h 3370881"/>
                          <a:gd name="connsiteX65" fmla="*/ 914400 w 2657256"/>
                          <a:gd name="connsiteY65" fmla="*/ 901105 h 3370881"/>
                          <a:gd name="connsiteX66" fmla="*/ 918882 w 2657256"/>
                          <a:gd name="connsiteY66" fmla="*/ 869729 h 3370881"/>
                          <a:gd name="connsiteX67" fmla="*/ 941294 w 2657256"/>
                          <a:gd name="connsiteY67" fmla="*/ 865246 h 3370881"/>
                          <a:gd name="connsiteX68" fmla="*/ 959223 w 2657256"/>
                          <a:gd name="connsiteY68" fmla="*/ 851799 h 3370881"/>
                          <a:gd name="connsiteX69" fmla="*/ 990600 w 2657256"/>
                          <a:gd name="connsiteY69" fmla="*/ 847317 h 3370881"/>
                          <a:gd name="connsiteX70" fmla="*/ 1129553 w 2657256"/>
                          <a:gd name="connsiteY70" fmla="*/ 838352 h 3370881"/>
                          <a:gd name="connsiteX71" fmla="*/ 1147482 w 2657256"/>
                          <a:gd name="connsiteY71" fmla="*/ 829387 h 3370881"/>
                          <a:gd name="connsiteX72" fmla="*/ 1178859 w 2657256"/>
                          <a:gd name="connsiteY72" fmla="*/ 806976 h 3370881"/>
                          <a:gd name="connsiteX73" fmla="*/ 1192306 w 2657256"/>
                          <a:gd name="connsiteY73" fmla="*/ 793529 h 3370881"/>
                          <a:gd name="connsiteX74" fmla="*/ 1214718 w 2657256"/>
                          <a:gd name="connsiteY74" fmla="*/ 784564 h 3370881"/>
                          <a:gd name="connsiteX75" fmla="*/ 1241612 w 2657256"/>
                          <a:gd name="connsiteY75" fmla="*/ 771117 h 3370881"/>
                          <a:gd name="connsiteX76" fmla="*/ 1277470 w 2657256"/>
                          <a:gd name="connsiteY76" fmla="*/ 753187 h 3370881"/>
                          <a:gd name="connsiteX77" fmla="*/ 1295400 w 2657256"/>
                          <a:gd name="connsiteY77" fmla="*/ 730776 h 3370881"/>
                          <a:gd name="connsiteX78" fmla="*/ 1317812 w 2657256"/>
                          <a:gd name="connsiteY78" fmla="*/ 708364 h 3370881"/>
                          <a:gd name="connsiteX79" fmla="*/ 1353670 w 2657256"/>
                          <a:gd name="connsiteY79" fmla="*/ 663540 h 3370881"/>
                          <a:gd name="connsiteX80" fmla="*/ 1371600 w 2657256"/>
                          <a:gd name="connsiteY80" fmla="*/ 636646 h 3370881"/>
                          <a:gd name="connsiteX81" fmla="*/ 1380565 w 2657256"/>
                          <a:gd name="connsiteY81" fmla="*/ 596305 h 3370881"/>
                          <a:gd name="connsiteX82" fmla="*/ 1385047 w 2657256"/>
                          <a:gd name="connsiteY82" fmla="*/ 582858 h 3370881"/>
                          <a:gd name="connsiteX83" fmla="*/ 1380565 w 2657256"/>
                          <a:gd name="connsiteY83" fmla="*/ 533552 h 3370881"/>
                          <a:gd name="connsiteX84" fmla="*/ 1367118 w 2657256"/>
                          <a:gd name="connsiteY84" fmla="*/ 524587 h 3370881"/>
                          <a:gd name="connsiteX85" fmla="*/ 1349188 w 2657256"/>
                          <a:gd name="connsiteY85" fmla="*/ 520105 h 3370881"/>
                          <a:gd name="connsiteX86" fmla="*/ 1326776 w 2657256"/>
                          <a:gd name="connsiteY86" fmla="*/ 511140 h 3370881"/>
                          <a:gd name="connsiteX87" fmla="*/ 1281953 w 2657256"/>
                          <a:gd name="connsiteY87" fmla="*/ 515623 h 3370881"/>
                          <a:gd name="connsiteX88" fmla="*/ 1250576 w 2657256"/>
                          <a:gd name="connsiteY88" fmla="*/ 529070 h 3370881"/>
                          <a:gd name="connsiteX89" fmla="*/ 1210235 w 2657256"/>
                          <a:gd name="connsiteY89" fmla="*/ 542517 h 3370881"/>
                          <a:gd name="connsiteX90" fmla="*/ 1183341 w 2657256"/>
                          <a:gd name="connsiteY90" fmla="*/ 555964 h 3370881"/>
                          <a:gd name="connsiteX91" fmla="*/ 1160929 w 2657256"/>
                          <a:gd name="connsiteY91" fmla="*/ 569411 h 3370881"/>
                          <a:gd name="connsiteX92" fmla="*/ 1134035 w 2657256"/>
                          <a:gd name="connsiteY92" fmla="*/ 578376 h 3370881"/>
                          <a:gd name="connsiteX93" fmla="*/ 1111623 w 2657256"/>
                          <a:gd name="connsiteY93" fmla="*/ 587340 h 3370881"/>
                          <a:gd name="connsiteX94" fmla="*/ 1084729 w 2657256"/>
                          <a:gd name="connsiteY94" fmla="*/ 596305 h 3370881"/>
                          <a:gd name="connsiteX95" fmla="*/ 986118 w 2657256"/>
                          <a:gd name="connsiteY95" fmla="*/ 591823 h 3370881"/>
                          <a:gd name="connsiteX96" fmla="*/ 927847 w 2657256"/>
                          <a:gd name="connsiteY96" fmla="*/ 578376 h 3370881"/>
                          <a:gd name="connsiteX97" fmla="*/ 896470 w 2657256"/>
                          <a:gd name="connsiteY97" fmla="*/ 555964 h 3370881"/>
                          <a:gd name="connsiteX98" fmla="*/ 883023 w 2657256"/>
                          <a:gd name="connsiteY98" fmla="*/ 546999 h 3370881"/>
                          <a:gd name="connsiteX99" fmla="*/ 865094 w 2657256"/>
                          <a:gd name="connsiteY99" fmla="*/ 497693 h 3370881"/>
                          <a:gd name="connsiteX100" fmla="*/ 869576 w 2657256"/>
                          <a:gd name="connsiteY100" fmla="*/ 403564 h 3370881"/>
                          <a:gd name="connsiteX101" fmla="*/ 874059 w 2657256"/>
                          <a:gd name="connsiteY101" fmla="*/ 385634 h 3370881"/>
                          <a:gd name="connsiteX102" fmla="*/ 883023 w 2657256"/>
                          <a:gd name="connsiteY102" fmla="*/ 372187 h 3370881"/>
                          <a:gd name="connsiteX103" fmla="*/ 909918 w 2657256"/>
                          <a:gd name="connsiteY103" fmla="*/ 363223 h 3370881"/>
                          <a:gd name="connsiteX104" fmla="*/ 914400 w 2657256"/>
                          <a:gd name="connsiteY104" fmla="*/ 385634 h 3370881"/>
                          <a:gd name="connsiteX105" fmla="*/ 909918 w 2657256"/>
                          <a:gd name="connsiteY105" fmla="*/ 408046 h 3370881"/>
                          <a:gd name="connsiteX106" fmla="*/ 900953 w 2657256"/>
                          <a:gd name="connsiteY106" fmla="*/ 466317 h 3370881"/>
                          <a:gd name="connsiteX107" fmla="*/ 905435 w 2657256"/>
                          <a:gd name="connsiteY107" fmla="*/ 515623 h 3370881"/>
                          <a:gd name="connsiteX108" fmla="*/ 932329 w 2657256"/>
                          <a:gd name="connsiteY108" fmla="*/ 551481 h 3370881"/>
                          <a:gd name="connsiteX109" fmla="*/ 954741 w 2657256"/>
                          <a:gd name="connsiteY109" fmla="*/ 560446 h 3370881"/>
                          <a:gd name="connsiteX110" fmla="*/ 972670 w 2657256"/>
                          <a:gd name="connsiteY110" fmla="*/ 569411 h 3370881"/>
                          <a:gd name="connsiteX111" fmla="*/ 1066800 w 2657256"/>
                          <a:gd name="connsiteY111" fmla="*/ 564929 h 3370881"/>
                          <a:gd name="connsiteX112" fmla="*/ 1111623 w 2657256"/>
                          <a:gd name="connsiteY112" fmla="*/ 551481 h 3370881"/>
                          <a:gd name="connsiteX113" fmla="*/ 1129553 w 2657256"/>
                          <a:gd name="connsiteY113" fmla="*/ 538034 h 3370881"/>
                          <a:gd name="connsiteX114" fmla="*/ 1156447 w 2657256"/>
                          <a:gd name="connsiteY114" fmla="*/ 511140 h 3370881"/>
                          <a:gd name="connsiteX115" fmla="*/ 1160929 w 2657256"/>
                          <a:gd name="connsiteY115" fmla="*/ 493211 h 3370881"/>
                          <a:gd name="connsiteX116" fmla="*/ 1178859 w 2657256"/>
                          <a:gd name="connsiteY116" fmla="*/ 331846 h 3370881"/>
                          <a:gd name="connsiteX117" fmla="*/ 1215315 w 2657256"/>
                          <a:gd name="connsiteY117" fmla="*/ 270289 h 3370881"/>
                          <a:gd name="connsiteX118" fmla="*/ 1214718 w 2657256"/>
                          <a:gd name="connsiteY118" fmla="*/ 367705 h 3370881"/>
                          <a:gd name="connsiteX119" fmla="*/ 1201270 w 2657256"/>
                          <a:gd name="connsiteY119" fmla="*/ 412529 h 3370881"/>
                          <a:gd name="connsiteX120" fmla="*/ 1210235 w 2657256"/>
                          <a:gd name="connsiteY120" fmla="*/ 461834 h 3370881"/>
                          <a:gd name="connsiteX121" fmla="*/ 1214718 w 2657256"/>
                          <a:gd name="connsiteY121" fmla="*/ 475281 h 3370881"/>
                          <a:gd name="connsiteX122" fmla="*/ 1228165 w 2657256"/>
                          <a:gd name="connsiteY122" fmla="*/ 484246 h 3370881"/>
                          <a:gd name="connsiteX123" fmla="*/ 1250576 w 2657256"/>
                          <a:gd name="connsiteY123" fmla="*/ 502176 h 3370881"/>
                          <a:gd name="connsiteX124" fmla="*/ 1317812 w 2657256"/>
                          <a:gd name="connsiteY124" fmla="*/ 497693 h 3370881"/>
                          <a:gd name="connsiteX125" fmla="*/ 1353670 w 2657256"/>
                          <a:gd name="connsiteY125" fmla="*/ 488729 h 3370881"/>
                          <a:gd name="connsiteX126" fmla="*/ 1506070 w 2657256"/>
                          <a:gd name="connsiteY126" fmla="*/ 457352 h 3370881"/>
                          <a:gd name="connsiteX127" fmla="*/ 1550894 w 2657256"/>
                          <a:gd name="connsiteY127" fmla="*/ 430458 h 3370881"/>
                          <a:gd name="connsiteX128" fmla="*/ 1564341 w 2657256"/>
                          <a:gd name="connsiteY128" fmla="*/ 417011 h 3370881"/>
                          <a:gd name="connsiteX129" fmla="*/ 1586753 w 2657256"/>
                          <a:gd name="connsiteY129" fmla="*/ 399081 h 3370881"/>
                          <a:gd name="connsiteX130" fmla="*/ 1595718 w 2657256"/>
                          <a:gd name="connsiteY130" fmla="*/ 381152 h 3370881"/>
                          <a:gd name="connsiteX131" fmla="*/ 1600200 w 2657256"/>
                          <a:gd name="connsiteY131" fmla="*/ 363223 h 3370881"/>
                          <a:gd name="connsiteX132" fmla="*/ 1609165 w 2657256"/>
                          <a:gd name="connsiteY132" fmla="*/ 313917 h 3370881"/>
                          <a:gd name="connsiteX133" fmla="*/ 1537447 w 2657256"/>
                          <a:gd name="connsiteY133" fmla="*/ 188411 h 3370881"/>
                          <a:gd name="connsiteX134" fmla="*/ 1613647 w 2657256"/>
                          <a:gd name="connsiteY134" fmla="*/ 399081 h 3370881"/>
                          <a:gd name="connsiteX135" fmla="*/ 1627094 w 2657256"/>
                          <a:gd name="connsiteY135" fmla="*/ 417011 h 3370881"/>
                          <a:gd name="connsiteX136" fmla="*/ 1658470 w 2657256"/>
                          <a:gd name="connsiteY136" fmla="*/ 412529 h 3370881"/>
                          <a:gd name="connsiteX137" fmla="*/ 1685365 w 2657256"/>
                          <a:gd name="connsiteY137" fmla="*/ 390117 h 3370881"/>
                          <a:gd name="connsiteX138" fmla="*/ 1694329 w 2657256"/>
                          <a:gd name="connsiteY138" fmla="*/ 376670 h 3370881"/>
                          <a:gd name="connsiteX139" fmla="*/ 1734670 w 2657256"/>
                          <a:gd name="connsiteY139" fmla="*/ 354258 h 3370881"/>
                          <a:gd name="connsiteX140" fmla="*/ 1743635 w 2657256"/>
                          <a:gd name="connsiteY140" fmla="*/ 340811 h 3370881"/>
                          <a:gd name="connsiteX141" fmla="*/ 1757082 w 2657256"/>
                          <a:gd name="connsiteY141" fmla="*/ 336329 h 3370881"/>
                          <a:gd name="connsiteX142" fmla="*/ 1808984 w 2657256"/>
                          <a:gd name="connsiteY142" fmla="*/ 249641 h 3370881"/>
                          <a:gd name="connsiteX143" fmla="*/ 1899621 w 2657256"/>
                          <a:gd name="connsiteY143" fmla="*/ 211719 h 3370881"/>
                          <a:gd name="connsiteX144" fmla="*/ 1869369 w 2657256"/>
                          <a:gd name="connsiteY144" fmla="*/ 152642 h 3370881"/>
                          <a:gd name="connsiteX145" fmla="*/ 1772023 w 2657256"/>
                          <a:gd name="connsiteY145" fmla="*/ 77249 h 3370881"/>
                          <a:gd name="connsiteX146" fmla="*/ 1831413 w 2657256"/>
                          <a:gd name="connsiteY146" fmla="*/ 209768 h 3370881"/>
                          <a:gd name="connsiteX147" fmla="*/ 1883171 w 2657256"/>
                          <a:gd name="connsiteY147" fmla="*/ 260855 h 3370881"/>
                          <a:gd name="connsiteX148" fmla="*/ 1874221 w 2657256"/>
                          <a:gd name="connsiteY148" fmla="*/ 318698 h 3370881"/>
                          <a:gd name="connsiteX149" fmla="*/ 1788459 w 2657256"/>
                          <a:gd name="connsiteY149" fmla="*/ 367705 h 3370881"/>
                          <a:gd name="connsiteX150" fmla="*/ 1761565 w 2657256"/>
                          <a:gd name="connsiteY150" fmla="*/ 390117 h 3370881"/>
                          <a:gd name="connsiteX151" fmla="*/ 1783976 w 2657256"/>
                          <a:gd name="connsiteY151" fmla="*/ 399081 h 3370881"/>
                          <a:gd name="connsiteX152" fmla="*/ 1878106 w 2657256"/>
                          <a:gd name="connsiteY152" fmla="*/ 390117 h 3370881"/>
                          <a:gd name="connsiteX153" fmla="*/ 1891553 w 2657256"/>
                          <a:gd name="connsiteY153" fmla="*/ 381152 h 3370881"/>
                          <a:gd name="connsiteX154" fmla="*/ 1918447 w 2657256"/>
                          <a:gd name="connsiteY154" fmla="*/ 372187 h 3370881"/>
                          <a:gd name="connsiteX155" fmla="*/ 1940859 w 2657256"/>
                          <a:gd name="connsiteY155" fmla="*/ 358740 h 3370881"/>
                          <a:gd name="connsiteX156" fmla="*/ 1954306 w 2657256"/>
                          <a:gd name="connsiteY156" fmla="*/ 354258 h 3370881"/>
                          <a:gd name="connsiteX157" fmla="*/ 2083304 w 2657256"/>
                          <a:gd name="connsiteY157" fmla="*/ 290281 h 3370881"/>
                          <a:gd name="connsiteX158" fmla="*/ 2166172 w 2657256"/>
                          <a:gd name="connsiteY158" fmla="*/ 215604 h 3370881"/>
                          <a:gd name="connsiteX159" fmla="*/ 2069054 w 2657256"/>
                          <a:gd name="connsiteY159" fmla="*/ 40493 h 3370881"/>
                          <a:gd name="connsiteX160" fmla="*/ 2078225 w 2657256"/>
                          <a:gd name="connsiteY160" fmla="*/ 188681 h 3370881"/>
                          <a:gd name="connsiteX161" fmla="*/ 1999129 w 2657256"/>
                          <a:gd name="connsiteY161" fmla="*/ 358740 h 3370881"/>
                          <a:gd name="connsiteX162" fmla="*/ 1994647 w 2657256"/>
                          <a:gd name="connsiteY162" fmla="*/ 372187 h 3370881"/>
                          <a:gd name="connsiteX163" fmla="*/ 2039470 w 2657256"/>
                          <a:gd name="connsiteY163" fmla="*/ 390117 h 3370881"/>
                          <a:gd name="connsiteX164" fmla="*/ 2115670 w 2657256"/>
                          <a:gd name="connsiteY164" fmla="*/ 390117 h 3370881"/>
                          <a:gd name="connsiteX165" fmla="*/ 2160494 w 2657256"/>
                          <a:gd name="connsiteY165" fmla="*/ 376670 h 3370881"/>
                          <a:gd name="connsiteX166" fmla="*/ 2191870 w 2657256"/>
                          <a:gd name="connsiteY166" fmla="*/ 363223 h 3370881"/>
                          <a:gd name="connsiteX167" fmla="*/ 2205318 w 2657256"/>
                          <a:gd name="connsiteY167" fmla="*/ 358740 h 3370881"/>
                          <a:gd name="connsiteX168" fmla="*/ 2232212 w 2657256"/>
                          <a:gd name="connsiteY168" fmla="*/ 340811 h 3370881"/>
                          <a:gd name="connsiteX169" fmla="*/ 2312894 w 2657256"/>
                          <a:gd name="connsiteY169" fmla="*/ 183929 h 3370881"/>
                          <a:gd name="connsiteX170" fmla="*/ 2339788 w 2657256"/>
                          <a:gd name="connsiteY170" fmla="*/ 151 h 3370881"/>
                          <a:gd name="connsiteX171" fmla="*/ 2357718 w 2657256"/>
                          <a:gd name="connsiteY171" fmla="*/ 215305 h 3370881"/>
                          <a:gd name="connsiteX172" fmla="*/ 2254623 w 2657256"/>
                          <a:gd name="connsiteY172" fmla="*/ 376670 h 3370881"/>
                          <a:gd name="connsiteX173" fmla="*/ 2245659 w 2657256"/>
                          <a:gd name="connsiteY173" fmla="*/ 390117 h 3370881"/>
                          <a:gd name="connsiteX174" fmla="*/ 2254623 w 2657256"/>
                          <a:gd name="connsiteY174" fmla="*/ 403564 h 3370881"/>
                          <a:gd name="connsiteX175" fmla="*/ 2353235 w 2657256"/>
                          <a:gd name="connsiteY175" fmla="*/ 399081 h 3370881"/>
                          <a:gd name="connsiteX176" fmla="*/ 2366682 w 2657256"/>
                          <a:gd name="connsiteY176" fmla="*/ 394599 h 3370881"/>
                          <a:gd name="connsiteX177" fmla="*/ 2389094 w 2657256"/>
                          <a:gd name="connsiteY177" fmla="*/ 390117 h 3370881"/>
                          <a:gd name="connsiteX178" fmla="*/ 2424953 w 2657256"/>
                          <a:gd name="connsiteY178" fmla="*/ 367705 h 3370881"/>
                          <a:gd name="connsiteX179" fmla="*/ 2528047 w 2657256"/>
                          <a:gd name="connsiteY179" fmla="*/ 292700 h 3370881"/>
                          <a:gd name="connsiteX180" fmla="*/ 2541495 w 2657256"/>
                          <a:gd name="connsiteY180" fmla="*/ 62906 h 3370881"/>
                          <a:gd name="connsiteX181" fmla="*/ 2591304 w 2657256"/>
                          <a:gd name="connsiteY181" fmla="*/ 214081 h 3370881"/>
                          <a:gd name="connsiteX182" fmla="*/ 2612315 w 2657256"/>
                          <a:gd name="connsiteY182" fmla="*/ 290907 h 3370881"/>
                          <a:gd name="connsiteX183" fmla="*/ 2650863 w 2657256"/>
                          <a:gd name="connsiteY183" fmla="*/ 344994 h 3370881"/>
                          <a:gd name="connsiteX184" fmla="*/ 2465294 w 2657256"/>
                          <a:gd name="connsiteY184" fmla="*/ 399081 h 3370881"/>
                          <a:gd name="connsiteX185" fmla="*/ 2442882 w 2657256"/>
                          <a:gd name="connsiteY185" fmla="*/ 403564 h 3370881"/>
                          <a:gd name="connsiteX186" fmla="*/ 2398059 w 2657256"/>
                          <a:gd name="connsiteY186" fmla="*/ 417011 h 3370881"/>
                          <a:gd name="connsiteX187" fmla="*/ 2375647 w 2657256"/>
                          <a:gd name="connsiteY187" fmla="*/ 425976 h 3370881"/>
                          <a:gd name="connsiteX188" fmla="*/ 2357718 w 2657256"/>
                          <a:gd name="connsiteY188" fmla="*/ 430458 h 3370881"/>
                          <a:gd name="connsiteX189" fmla="*/ 2344270 w 2657256"/>
                          <a:gd name="connsiteY189" fmla="*/ 461834 h 3370881"/>
                          <a:gd name="connsiteX190" fmla="*/ 2353235 w 2657256"/>
                          <a:gd name="connsiteY190" fmla="*/ 502176 h 3370881"/>
                          <a:gd name="connsiteX191" fmla="*/ 2362200 w 2657256"/>
                          <a:gd name="connsiteY191" fmla="*/ 515623 h 3370881"/>
                          <a:gd name="connsiteX192" fmla="*/ 2344270 w 2657256"/>
                          <a:gd name="connsiteY192" fmla="*/ 587340 h 3370881"/>
                          <a:gd name="connsiteX193" fmla="*/ 2321859 w 2657256"/>
                          <a:gd name="connsiteY193" fmla="*/ 614234 h 3370881"/>
                          <a:gd name="connsiteX194" fmla="*/ 2308412 w 2657256"/>
                          <a:gd name="connsiteY194" fmla="*/ 636646 h 3370881"/>
                          <a:gd name="connsiteX195" fmla="*/ 2281518 w 2657256"/>
                          <a:gd name="connsiteY195" fmla="*/ 641129 h 3370881"/>
                          <a:gd name="connsiteX196" fmla="*/ 2259106 w 2657256"/>
                          <a:gd name="connsiteY196" fmla="*/ 636646 h 3370881"/>
                          <a:gd name="connsiteX197" fmla="*/ 2277035 w 2657256"/>
                          <a:gd name="connsiteY197" fmla="*/ 578376 h 3370881"/>
                          <a:gd name="connsiteX198" fmla="*/ 2290482 w 2657256"/>
                          <a:gd name="connsiteY198" fmla="*/ 542517 h 3370881"/>
                          <a:gd name="connsiteX199" fmla="*/ 2286000 w 2657256"/>
                          <a:gd name="connsiteY199" fmla="*/ 506658 h 3370881"/>
                          <a:gd name="connsiteX200" fmla="*/ 2245659 w 2657256"/>
                          <a:gd name="connsiteY200" fmla="*/ 448387 h 3370881"/>
                          <a:gd name="connsiteX201" fmla="*/ 2200835 w 2657256"/>
                          <a:gd name="connsiteY201" fmla="*/ 430458 h 3370881"/>
                          <a:gd name="connsiteX202" fmla="*/ 2169459 w 2657256"/>
                          <a:gd name="connsiteY202" fmla="*/ 425976 h 3370881"/>
                          <a:gd name="connsiteX203" fmla="*/ 2102223 w 2657256"/>
                          <a:gd name="connsiteY203" fmla="*/ 430458 h 3370881"/>
                          <a:gd name="connsiteX204" fmla="*/ 2084294 w 2657256"/>
                          <a:gd name="connsiteY204" fmla="*/ 439423 h 3370881"/>
                          <a:gd name="connsiteX205" fmla="*/ 2070847 w 2657256"/>
                          <a:gd name="connsiteY205" fmla="*/ 443905 h 3370881"/>
                          <a:gd name="connsiteX206" fmla="*/ 2061882 w 2657256"/>
                          <a:gd name="connsiteY206" fmla="*/ 461834 h 3370881"/>
                          <a:gd name="connsiteX207" fmla="*/ 2034988 w 2657256"/>
                          <a:gd name="connsiteY207" fmla="*/ 475281 h 3370881"/>
                          <a:gd name="connsiteX208" fmla="*/ 1783976 w 2657256"/>
                          <a:gd name="connsiteY208" fmla="*/ 479764 h 3370881"/>
                          <a:gd name="connsiteX209" fmla="*/ 1766047 w 2657256"/>
                          <a:gd name="connsiteY209" fmla="*/ 488729 h 3370881"/>
                          <a:gd name="connsiteX210" fmla="*/ 1703294 w 2657256"/>
                          <a:gd name="connsiteY210" fmla="*/ 506658 h 3370881"/>
                          <a:gd name="connsiteX211" fmla="*/ 1689847 w 2657256"/>
                          <a:gd name="connsiteY211" fmla="*/ 511140 h 3370881"/>
                          <a:gd name="connsiteX212" fmla="*/ 1676400 w 2657256"/>
                          <a:gd name="connsiteY212" fmla="*/ 520105 h 3370881"/>
                          <a:gd name="connsiteX213" fmla="*/ 1649506 w 2657256"/>
                          <a:gd name="connsiteY213" fmla="*/ 529070 h 3370881"/>
                          <a:gd name="connsiteX214" fmla="*/ 1636059 w 2657256"/>
                          <a:gd name="connsiteY214" fmla="*/ 538034 h 3370881"/>
                          <a:gd name="connsiteX215" fmla="*/ 1622612 w 2657256"/>
                          <a:gd name="connsiteY215" fmla="*/ 551481 h 3370881"/>
                          <a:gd name="connsiteX216" fmla="*/ 1609165 w 2657256"/>
                          <a:gd name="connsiteY216" fmla="*/ 555964 h 3370881"/>
                          <a:gd name="connsiteX217" fmla="*/ 1577788 w 2657256"/>
                          <a:gd name="connsiteY217" fmla="*/ 587340 h 3370881"/>
                          <a:gd name="connsiteX218" fmla="*/ 1568823 w 2657256"/>
                          <a:gd name="connsiteY218" fmla="*/ 600787 h 3370881"/>
                          <a:gd name="connsiteX219" fmla="*/ 1555376 w 2657256"/>
                          <a:gd name="connsiteY219" fmla="*/ 614234 h 3370881"/>
                          <a:gd name="connsiteX220" fmla="*/ 1524000 w 2657256"/>
                          <a:gd name="connsiteY220" fmla="*/ 654576 h 3370881"/>
                          <a:gd name="connsiteX221" fmla="*/ 1519518 w 2657256"/>
                          <a:gd name="connsiteY221" fmla="*/ 668023 h 3370881"/>
                          <a:gd name="connsiteX222" fmla="*/ 1528482 w 2657256"/>
                          <a:gd name="connsiteY222" fmla="*/ 708364 h 3370881"/>
                          <a:gd name="connsiteX223" fmla="*/ 1537447 w 2657256"/>
                          <a:gd name="connsiteY223" fmla="*/ 721811 h 3370881"/>
                          <a:gd name="connsiteX224" fmla="*/ 1568823 w 2657256"/>
                          <a:gd name="connsiteY224" fmla="*/ 712846 h 3370881"/>
                          <a:gd name="connsiteX225" fmla="*/ 1600200 w 2657256"/>
                          <a:gd name="connsiteY225" fmla="*/ 712846 h 3370881"/>
                          <a:gd name="connsiteX226" fmla="*/ 1631576 w 2657256"/>
                          <a:gd name="connsiteY226" fmla="*/ 690434 h 3370881"/>
                          <a:gd name="connsiteX227" fmla="*/ 1645023 w 2657256"/>
                          <a:gd name="connsiteY227" fmla="*/ 676987 h 3370881"/>
                          <a:gd name="connsiteX228" fmla="*/ 1685365 w 2657256"/>
                          <a:gd name="connsiteY228" fmla="*/ 645611 h 3370881"/>
                          <a:gd name="connsiteX229" fmla="*/ 1716741 w 2657256"/>
                          <a:gd name="connsiteY229" fmla="*/ 614234 h 3370881"/>
                          <a:gd name="connsiteX230" fmla="*/ 1748118 w 2657256"/>
                          <a:gd name="connsiteY230" fmla="*/ 596305 h 3370881"/>
                          <a:gd name="connsiteX231" fmla="*/ 1761565 w 2657256"/>
                          <a:gd name="connsiteY231" fmla="*/ 591823 h 3370881"/>
                          <a:gd name="connsiteX232" fmla="*/ 1779494 w 2657256"/>
                          <a:gd name="connsiteY232" fmla="*/ 582858 h 3370881"/>
                          <a:gd name="connsiteX233" fmla="*/ 1815353 w 2657256"/>
                          <a:gd name="connsiteY233" fmla="*/ 573893 h 3370881"/>
                          <a:gd name="connsiteX234" fmla="*/ 2030506 w 2657256"/>
                          <a:gd name="connsiteY234" fmla="*/ 578376 h 3370881"/>
                          <a:gd name="connsiteX235" fmla="*/ 2017059 w 2657256"/>
                          <a:gd name="connsiteY235" fmla="*/ 600787 h 3370881"/>
                          <a:gd name="connsiteX236" fmla="*/ 1981200 w 2657256"/>
                          <a:gd name="connsiteY236" fmla="*/ 636646 h 3370881"/>
                          <a:gd name="connsiteX237" fmla="*/ 1967753 w 2657256"/>
                          <a:gd name="connsiteY237" fmla="*/ 650093 h 3370881"/>
                          <a:gd name="connsiteX238" fmla="*/ 1936376 w 2657256"/>
                          <a:gd name="connsiteY238" fmla="*/ 690434 h 3370881"/>
                          <a:gd name="connsiteX239" fmla="*/ 1905000 w 2657256"/>
                          <a:gd name="connsiteY239" fmla="*/ 717329 h 3370881"/>
                          <a:gd name="connsiteX240" fmla="*/ 1860176 w 2657256"/>
                          <a:gd name="connsiteY240" fmla="*/ 735258 h 3370881"/>
                          <a:gd name="connsiteX241" fmla="*/ 1788459 w 2657256"/>
                          <a:gd name="connsiteY241" fmla="*/ 744223 h 3370881"/>
                          <a:gd name="connsiteX242" fmla="*/ 1846729 w 2657256"/>
                          <a:gd name="connsiteY242" fmla="*/ 802493 h 3370881"/>
                          <a:gd name="connsiteX243" fmla="*/ 1913965 w 2657256"/>
                          <a:gd name="connsiteY243" fmla="*/ 829387 h 3370881"/>
                          <a:gd name="connsiteX244" fmla="*/ 1922929 w 2657256"/>
                          <a:gd name="connsiteY244" fmla="*/ 842834 h 3370881"/>
                          <a:gd name="connsiteX245" fmla="*/ 1967753 w 2657256"/>
                          <a:gd name="connsiteY245" fmla="*/ 883176 h 3370881"/>
                          <a:gd name="connsiteX246" fmla="*/ 1981200 w 2657256"/>
                          <a:gd name="connsiteY246" fmla="*/ 896623 h 3370881"/>
                          <a:gd name="connsiteX247" fmla="*/ 1994647 w 2657256"/>
                          <a:gd name="connsiteY247" fmla="*/ 905587 h 3370881"/>
                          <a:gd name="connsiteX248" fmla="*/ 2021541 w 2657256"/>
                          <a:gd name="connsiteY248" fmla="*/ 927999 h 3370881"/>
                          <a:gd name="connsiteX249" fmla="*/ 2030506 w 2657256"/>
                          <a:gd name="connsiteY249" fmla="*/ 941446 h 3370881"/>
                          <a:gd name="connsiteX250" fmla="*/ 2057400 w 2657256"/>
                          <a:gd name="connsiteY250" fmla="*/ 968340 h 3370881"/>
                          <a:gd name="connsiteX251" fmla="*/ 2088776 w 2657256"/>
                          <a:gd name="connsiteY251" fmla="*/ 1013164 h 3370881"/>
                          <a:gd name="connsiteX252" fmla="*/ 2115670 w 2657256"/>
                          <a:gd name="connsiteY252" fmla="*/ 1057987 h 3370881"/>
                          <a:gd name="connsiteX253" fmla="*/ 2120153 w 2657256"/>
                          <a:gd name="connsiteY253" fmla="*/ 1089364 h 3370881"/>
                          <a:gd name="connsiteX254" fmla="*/ 2138082 w 2657256"/>
                          <a:gd name="connsiteY254" fmla="*/ 1143152 h 3370881"/>
                          <a:gd name="connsiteX255" fmla="*/ 2147047 w 2657256"/>
                          <a:gd name="connsiteY255" fmla="*/ 1196940 h 3370881"/>
                          <a:gd name="connsiteX256" fmla="*/ 2151529 w 2657256"/>
                          <a:gd name="connsiteY256" fmla="*/ 1210387 h 3370881"/>
                          <a:gd name="connsiteX257" fmla="*/ 2156012 w 2657256"/>
                          <a:gd name="connsiteY257" fmla="*/ 1228317 h 3370881"/>
                          <a:gd name="connsiteX258" fmla="*/ 2173941 w 2657256"/>
                          <a:gd name="connsiteY258" fmla="*/ 1295552 h 3370881"/>
                          <a:gd name="connsiteX259" fmla="*/ 2182906 w 2657256"/>
                          <a:gd name="connsiteY259" fmla="*/ 1313481 h 3370881"/>
                          <a:gd name="connsiteX260" fmla="*/ 2187388 w 2657256"/>
                          <a:gd name="connsiteY260" fmla="*/ 1331411 h 3370881"/>
                          <a:gd name="connsiteX261" fmla="*/ 2214282 w 2657256"/>
                          <a:gd name="connsiteY261" fmla="*/ 1385199 h 3370881"/>
                          <a:gd name="connsiteX262" fmla="*/ 2218765 w 2657256"/>
                          <a:gd name="connsiteY262" fmla="*/ 1403129 h 3370881"/>
                          <a:gd name="connsiteX263" fmla="*/ 2223247 w 2657256"/>
                          <a:gd name="connsiteY263" fmla="*/ 1430023 h 3370881"/>
                          <a:gd name="connsiteX264" fmla="*/ 2236694 w 2657256"/>
                          <a:gd name="connsiteY264" fmla="*/ 1456917 h 3370881"/>
                          <a:gd name="connsiteX265" fmla="*/ 2249794 w 2657256"/>
                          <a:gd name="connsiteY265" fmla="*/ 1524624 h 3370881"/>
                          <a:gd name="connsiteX266" fmla="*/ 2241176 w 2657256"/>
                          <a:gd name="connsiteY266" fmla="*/ 1577940 h 3370881"/>
                          <a:gd name="connsiteX267" fmla="*/ 2245659 w 2657256"/>
                          <a:gd name="connsiteY267" fmla="*/ 1595870 h 3370881"/>
                          <a:gd name="connsiteX268" fmla="*/ 2249634 w 2657256"/>
                          <a:gd name="connsiteY268" fmla="*/ 1685855 h 3370881"/>
                          <a:gd name="connsiteX269" fmla="*/ 2227729 w 2657256"/>
                          <a:gd name="connsiteY269" fmla="*/ 1716893 h 3370881"/>
                          <a:gd name="connsiteX270" fmla="*/ 2240500 w 2657256"/>
                          <a:gd name="connsiteY270" fmla="*/ 1674269 h 3370881"/>
                          <a:gd name="connsiteX271" fmla="*/ 2235341 w 2657256"/>
                          <a:gd name="connsiteY271" fmla="*/ 1788611 h 3370881"/>
                          <a:gd name="connsiteX272" fmla="*/ 2230689 w 2657256"/>
                          <a:gd name="connsiteY272" fmla="*/ 1823963 h 3370881"/>
                          <a:gd name="connsiteX273" fmla="*/ 2226207 w 2657256"/>
                          <a:gd name="connsiteY273" fmla="*/ 1824470 h 3370881"/>
                          <a:gd name="connsiteX274" fmla="*/ 2208278 w 2657256"/>
                          <a:gd name="connsiteY274" fmla="*/ 1869293 h 3370881"/>
                          <a:gd name="connsiteX275" fmla="*/ 2195168 w 2657256"/>
                          <a:gd name="connsiteY275" fmla="*/ 1882740 h 3370881"/>
                          <a:gd name="connsiteX276" fmla="*/ 2203458 w 2657256"/>
                          <a:gd name="connsiteY276" fmla="*/ 1918938 h 3370881"/>
                          <a:gd name="connsiteX277" fmla="*/ 2204134 w 2657256"/>
                          <a:gd name="connsiteY277" fmla="*/ 1949806 h 3370881"/>
                          <a:gd name="connsiteX278" fmla="*/ 2226545 w 2657256"/>
                          <a:gd name="connsiteY278" fmla="*/ 1954627 h 3370881"/>
                          <a:gd name="connsiteX279" fmla="*/ 2241176 w 2657256"/>
                          <a:gd name="connsiteY279" fmla="*/ 2012729 h 3370881"/>
                          <a:gd name="connsiteX280" fmla="*/ 2263588 w 2657256"/>
                          <a:gd name="connsiteY280" fmla="*/ 2057552 h 3370881"/>
                          <a:gd name="connsiteX281" fmla="*/ 2286000 w 2657256"/>
                          <a:gd name="connsiteY281" fmla="*/ 2084446 h 3370881"/>
                          <a:gd name="connsiteX282" fmla="*/ 2299447 w 2657256"/>
                          <a:gd name="connsiteY282" fmla="*/ 2124787 h 3370881"/>
                          <a:gd name="connsiteX283" fmla="*/ 2321859 w 2657256"/>
                          <a:gd name="connsiteY283" fmla="*/ 2151681 h 3370881"/>
                          <a:gd name="connsiteX284" fmla="*/ 2344270 w 2657256"/>
                          <a:gd name="connsiteY284" fmla="*/ 2205470 h 3370881"/>
                          <a:gd name="connsiteX285" fmla="*/ 2348753 w 2657256"/>
                          <a:gd name="connsiteY285" fmla="*/ 2223399 h 3370881"/>
                          <a:gd name="connsiteX286" fmla="*/ 2366682 w 2657256"/>
                          <a:gd name="connsiteY286" fmla="*/ 2263740 h 3370881"/>
                          <a:gd name="connsiteX287" fmla="*/ 2375647 w 2657256"/>
                          <a:gd name="connsiteY287" fmla="*/ 2286152 h 3370881"/>
                          <a:gd name="connsiteX288" fmla="*/ 2380129 w 2657256"/>
                          <a:gd name="connsiteY288" fmla="*/ 2308564 h 3370881"/>
                          <a:gd name="connsiteX289" fmla="*/ 2389094 w 2657256"/>
                          <a:gd name="connsiteY289" fmla="*/ 2335458 h 3370881"/>
                          <a:gd name="connsiteX290" fmla="*/ 2393576 w 2657256"/>
                          <a:gd name="connsiteY290" fmla="*/ 2380281 h 3370881"/>
                          <a:gd name="connsiteX291" fmla="*/ 2398059 w 2657256"/>
                          <a:gd name="connsiteY291" fmla="*/ 2393729 h 3370881"/>
                          <a:gd name="connsiteX292" fmla="*/ 2419794 w 2657256"/>
                          <a:gd name="connsiteY292" fmla="*/ 2447517 h 3370881"/>
                          <a:gd name="connsiteX293" fmla="*/ 2427343 w 2657256"/>
                          <a:gd name="connsiteY293" fmla="*/ 2564058 h 3370881"/>
                          <a:gd name="connsiteX294" fmla="*/ 2389094 w 2657256"/>
                          <a:gd name="connsiteY294" fmla="*/ 2837481 h 3370881"/>
                          <a:gd name="connsiteX295" fmla="*/ 2380129 w 2657256"/>
                          <a:gd name="connsiteY295" fmla="*/ 2859893 h 3370881"/>
                          <a:gd name="connsiteX296" fmla="*/ 2357718 w 2657256"/>
                          <a:gd name="connsiteY296" fmla="*/ 2913681 h 3370881"/>
                          <a:gd name="connsiteX297" fmla="*/ 2348753 w 2657256"/>
                          <a:gd name="connsiteY297" fmla="*/ 2936093 h 3370881"/>
                          <a:gd name="connsiteX298" fmla="*/ 2339788 w 2657256"/>
                          <a:gd name="connsiteY298" fmla="*/ 2971952 h 3370881"/>
                          <a:gd name="connsiteX299" fmla="*/ 2326341 w 2657256"/>
                          <a:gd name="connsiteY299" fmla="*/ 2994364 h 3370881"/>
                          <a:gd name="connsiteX300" fmla="*/ 2317376 w 2657256"/>
                          <a:gd name="connsiteY300" fmla="*/ 3025740 h 3370881"/>
                          <a:gd name="connsiteX301" fmla="*/ 2303929 w 2657256"/>
                          <a:gd name="connsiteY301" fmla="*/ 3048152 h 3370881"/>
                          <a:gd name="connsiteX302" fmla="*/ 2290482 w 2657256"/>
                          <a:gd name="connsiteY302" fmla="*/ 3079529 h 3370881"/>
                          <a:gd name="connsiteX303" fmla="*/ 2272553 w 2657256"/>
                          <a:gd name="connsiteY303" fmla="*/ 3084011 h 3370881"/>
                          <a:gd name="connsiteX304" fmla="*/ 2259106 w 2657256"/>
                          <a:gd name="connsiteY304" fmla="*/ 3088493 h 3370881"/>
                          <a:gd name="connsiteX305" fmla="*/ 2241176 w 2657256"/>
                          <a:gd name="connsiteY305" fmla="*/ 3092976 h 3370881"/>
                          <a:gd name="connsiteX306" fmla="*/ 2209800 w 2657256"/>
                          <a:gd name="connsiteY306" fmla="*/ 3101940 h 3370881"/>
                          <a:gd name="connsiteX307" fmla="*/ 2205318 w 2657256"/>
                          <a:gd name="connsiteY307" fmla="*/ 3039187 h 3370881"/>
                          <a:gd name="connsiteX308" fmla="*/ 2218765 w 2657256"/>
                          <a:gd name="connsiteY308" fmla="*/ 3021258 h 3370881"/>
                          <a:gd name="connsiteX309" fmla="*/ 2245659 w 2657256"/>
                          <a:gd name="connsiteY309" fmla="*/ 2971952 h 3370881"/>
                          <a:gd name="connsiteX310" fmla="*/ 2268070 w 2657256"/>
                          <a:gd name="connsiteY310" fmla="*/ 2945058 h 3370881"/>
                          <a:gd name="connsiteX311" fmla="*/ 2298550 w 2657256"/>
                          <a:gd name="connsiteY311" fmla="*/ 2568540 h 3370881"/>
                          <a:gd name="connsiteX312" fmla="*/ 2284986 w 2657256"/>
                          <a:gd name="connsiteY312" fmla="*/ 2532681 h 3370881"/>
                          <a:gd name="connsiteX313" fmla="*/ 2293273 w 2657256"/>
                          <a:gd name="connsiteY313" fmla="*/ 2496653 h 3370881"/>
                          <a:gd name="connsiteX314" fmla="*/ 2278152 w 2657256"/>
                          <a:gd name="connsiteY314" fmla="*/ 2475178 h 3370881"/>
                          <a:gd name="connsiteX315" fmla="*/ 2245659 w 2657256"/>
                          <a:gd name="connsiteY315" fmla="*/ 2389247 h 3370881"/>
                          <a:gd name="connsiteX316" fmla="*/ 2195507 w 2657256"/>
                          <a:gd name="connsiteY316" fmla="*/ 2241328 h 3370881"/>
                          <a:gd name="connsiteX317" fmla="*/ 2083786 w 2657256"/>
                          <a:gd name="connsiteY317" fmla="*/ 2040300 h 3370881"/>
                          <a:gd name="connsiteX318" fmla="*/ 2048773 w 2657256"/>
                          <a:gd name="connsiteY318" fmla="*/ 2017971 h 3370881"/>
                          <a:gd name="connsiteX319" fmla="*/ 2074314 w 2657256"/>
                          <a:gd name="connsiteY319" fmla="*/ 2011967 h 3370881"/>
                          <a:gd name="connsiteX320" fmla="*/ 2034988 w 2657256"/>
                          <a:gd name="connsiteY320" fmla="*/ 2003764 h 3370881"/>
                          <a:gd name="connsiteX321" fmla="*/ 2026023 w 2657256"/>
                          <a:gd name="connsiteY321" fmla="*/ 2026176 h 3370881"/>
                          <a:gd name="connsiteX322" fmla="*/ 2021541 w 2657256"/>
                          <a:gd name="connsiteY322" fmla="*/ 2039623 h 3370881"/>
                          <a:gd name="connsiteX323" fmla="*/ 1999129 w 2657256"/>
                          <a:gd name="connsiteY323" fmla="*/ 2053070 h 3370881"/>
                          <a:gd name="connsiteX324" fmla="*/ 1990165 w 2657256"/>
                          <a:gd name="connsiteY324" fmla="*/ 2070999 h 3370881"/>
                          <a:gd name="connsiteX325" fmla="*/ 1967753 w 2657256"/>
                          <a:gd name="connsiteY325" fmla="*/ 2106858 h 3370881"/>
                          <a:gd name="connsiteX326" fmla="*/ 1981200 w 2657256"/>
                          <a:gd name="connsiteY326" fmla="*/ 2223399 h 3370881"/>
                          <a:gd name="connsiteX327" fmla="*/ 1994647 w 2657256"/>
                          <a:gd name="connsiteY327" fmla="*/ 2254776 h 3370881"/>
                          <a:gd name="connsiteX328" fmla="*/ 2003612 w 2657256"/>
                          <a:gd name="connsiteY328" fmla="*/ 2272705 h 3370881"/>
                          <a:gd name="connsiteX329" fmla="*/ 2026023 w 2657256"/>
                          <a:gd name="connsiteY329" fmla="*/ 2304081 h 3370881"/>
                          <a:gd name="connsiteX330" fmla="*/ 2043953 w 2657256"/>
                          <a:gd name="connsiteY330" fmla="*/ 2348905 h 3370881"/>
                          <a:gd name="connsiteX331" fmla="*/ 2061882 w 2657256"/>
                          <a:gd name="connsiteY331" fmla="*/ 2371317 h 3370881"/>
                          <a:gd name="connsiteX332" fmla="*/ 2088776 w 2657256"/>
                          <a:gd name="connsiteY332" fmla="*/ 2434070 h 3370881"/>
                          <a:gd name="connsiteX333" fmla="*/ 2102223 w 2657256"/>
                          <a:gd name="connsiteY333" fmla="*/ 2465446 h 3370881"/>
                          <a:gd name="connsiteX334" fmla="*/ 2106706 w 2657256"/>
                          <a:gd name="connsiteY334" fmla="*/ 2496823 h 3370881"/>
                          <a:gd name="connsiteX335" fmla="*/ 2124635 w 2657256"/>
                          <a:gd name="connsiteY335" fmla="*/ 2559576 h 3370881"/>
                          <a:gd name="connsiteX336" fmla="*/ 2138082 w 2657256"/>
                          <a:gd name="connsiteY336" fmla="*/ 2649223 h 3370881"/>
                          <a:gd name="connsiteX337" fmla="*/ 2147047 w 2657256"/>
                          <a:gd name="connsiteY337" fmla="*/ 2685081 h 3370881"/>
                          <a:gd name="connsiteX338" fmla="*/ 2151529 w 2657256"/>
                          <a:gd name="connsiteY338" fmla="*/ 2716458 h 3370881"/>
                          <a:gd name="connsiteX339" fmla="*/ 2160494 w 2657256"/>
                          <a:gd name="connsiteY339" fmla="*/ 2770246 h 3370881"/>
                          <a:gd name="connsiteX340" fmla="*/ 2156012 w 2657256"/>
                          <a:gd name="connsiteY340" fmla="*/ 2962987 h 3370881"/>
                          <a:gd name="connsiteX341" fmla="*/ 2138082 w 2657256"/>
                          <a:gd name="connsiteY341" fmla="*/ 3043670 h 3370881"/>
                          <a:gd name="connsiteX342" fmla="*/ 2133600 w 2657256"/>
                          <a:gd name="connsiteY342" fmla="*/ 3061599 h 3370881"/>
                          <a:gd name="connsiteX343" fmla="*/ 2120153 w 2657256"/>
                          <a:gd name="connsiteY343" fmla="*/ 3079529 h 3370881"/>
                          <a:gd name="connsiteX344" fmla="*/ 2111188 w 2657256"/>
                          <a:gd name="connsiteY344" fmla="*/ 3106423 h 3370881"/>
                          <a:gd name="connsiteX345" fmla="*/ 2088776 w 2657256"/>
                          <a:gd name="connsiteY345" fmla="*/ 3137799 h 3370881"/>
                          <a:gd name="connsiteX346" fmla="*/ 2075329 w 2657256"/>
                          <a:gd name="connsiteY346" fmla="*/ 3164693 h 3370881"/>
                          <a:gd name="connsiteX347" fmla="*/ 2061882 w 2657256"/>
                          <a:gd name="connsiteY347" fmla="*/ 3169176 h 3370881"/>
                          <a:gd name="connsiteX348" fmla="*/ 2021541 w 2657256"/>
                          <a:gd name="connsiteY348" fmla="*/ 3164693 h 3370881"/>
                          <a:gd name="connsiteX349" fmla="*/ 2012576 w 2657256"/>
                          <a:gd name="connsiteY349" fmla="*/ 3119870 h 3370881"/>
                          <a:gd name="connsiteX350" fmla="*/ 2048435 w 2657256"/>
                          <a:gd name="connsiteY350" fmla="*/ 3021258 h 3370881"/>
                          <a:gd name="connsiteX351" fmla="*/ 2048435 w 2657256"/>
                          <a:gd name="connsiteY351" fmla="*/ 3021258 h 3370881"/>
                          <a:gd name="connsiteX352" fmla="*/ 2061882 w 2657256"/>
                          <a:gd name="connsiteY352" fmla="*/ 2967470 h 3370881"/>
                          <a:gd name="connsiteX353" fmla="*/ 2070847 w 2657256"/>
                          <a:gd name="connsiteY353" fmla="*/ 2882305 h 3370881"/>
                          <a:gd name="connsiteX354" fmla="*/ 2066365 w 2657256"/>
                          <a:gd name="connsiteY354" fmla="*/ 2725423 h 3370881"/>
                          <a:gd name="connsiteX355" fmla="*/ 2043953 w 2657256"/>
                          <a:gd name="connsiteY355" fmla="*/ 2649223 h 3370881"/>
                          <a:gd name="connsiteX356" fmla="*/ 2030506 w 2657256"/>
                          <a:gd name="connsiteY356" fmla="*/ 2622329 h 3370881"/>
                          <a:gd name="connsiteX357" fmla="*/ 2017059 w 2657256"/>
                          <a:gd name="connsiteY357" fmla="*/ 2581987 h 3370881"/>
                          <a:gd name="connsiteX358" fmla="*/ 1981200 w 2657256"/>
                          <a:gd name="connsiteY358" fmla="*/ 2514752 h 3370881"/>
                          <a:gd name="connsiteX359" fmla="*/ 1972235 w 2657256"/>
                          <a:gd name="connsiteY359" fmla="*/ 2501305 h 3370881"/>
                          <a:gd name="connsiteX360" fmla="*/ 1958788 w 2657256"/>
                          <a:gd name="connsiteY360" fmla="*/ 2478893 h 3370881"/>
                          <a:gd name="connsiteX361" fmla="*/ 1905000 w 2657256"/>
                          <a:gd name="connsiteY361" fmla="*/ 2398211 h 3370881"/>
                          <a:gd name="connsiteX362" fmla="*/ 1882588 w 2657256"/>
                          <a:gd name="connsiteY362" fmla="*/ 2357870 h 3370881"/>
                          <a:gd name="connsiteX363" fmla="*/ 1869141 w 2657256"/>
                          <a:gd name="connsiteY363" fmla="*/ 2339940 h 3370881"/>
                          <a:gd name="connsiteX364" fmla="*/ 1806388 w 2657256"/>
                          <a:gd name="connsiteY364" fmla="*/ 2313046 h 3370881"/>
                          <a:gd name="connsiteX365" fmla="*/ 1779494 w 2657256"/>
                          <a:gd name="connsiteY365" fmla="*/ 2304081 h 3370881"/>
                          <a:gd name="connsiteX366" fmla="*/ 1752600 w 2657256"/>
                          <a:gd name="connsiteY366" fmla="*/ 2299599 h 3370881"/>
                          <a:gd name="connsiteX367" fmla="*/ 1680882 w 2657256"/>
                          <a:gd name="connsiteY367" fmla="*/ 2277187 h 3370881"/>
                          <a:gd name="connsiteX368" fmla="*/ 1719025 w 2657256"/>
                          <a:gd name="connsiteY368" fmla="*/ 2281331 h 3370881"/>
                          <a:gd name="connsiteX369" fmla="*/ 1756997 w 2657256"/>
                          <a:gd name="connsiteY369" fmla="*/ 2289450 h 3370881"/>
                          <a:gd name="connsiteX370" fmla="*/ 1656440 w 2657256"/>
                          <a:gd name="connsiteY370" fmla="*/ 2298583 h 3370881"/>
                          <a:gd name="connsiteX371" fmla="*/ 1537447 w 2657256"/>
                          <a:gd name="connsiteY371" fmla="*/ 2329960 h 3370881"/>
                          <a:gd name="connsiteX372" fmla="*/ 1571993 w 2657256"/>
                          <a:gd name="connsiteY372" fmla="*/ 2317957 h 3370881"/>
                          <a:gd name="connsiteX373" fmla="*/ 1509707 w 2657256"/>
                          <a:gd name="connsiteY373" fmla="*/ 2338926 h 3370881"/>
                          <a:gd name="connsiteX374" fmla="*/ 1500444 w 2657256"/>
                          <a:gd name="connsiteY374" fmla="*/ 2355271 h 3370881"/>
                          <a:gd name="connsiteX375" fmla="*/ 1402678 w 2657256"/>
                          <a:gd name="connsiteY375" fmla="*/ 2339641 h 3370881"/>
                          <a:gd name="connsiteX376" fmla="*/ 1322892 w 2657256"/>
                          <a:gd name="connsiteY376" fmla="*/ 2336952 h 3370881"/>
                          <a:gd name="connsiteX377" fmla="*/ 1199384 w 2657256"/>
                          <a:gd name="connsiteY377" fmla="*/ 2307041 h 3370881"/>
                          <a:gd name="connsiteX378" fmla="*/ 1066800 w 2657256"/>
                          <a:gd name="connsiteY378" fmla="*/ 2272705 h 3370881"/>
                          <a:gd name="connsiteX379" fmla="*/ 1030941 w 2657256"/>
                          <a:gd name="connsiteY379" fmla="*/ 2263740 h 3370881"/>
                          <a:gd name="connsiteX380" fmla="*/ 986118 w 2657256"/>
                          <a:gd name="connsiteY380" fmla="*/ 2241329 h 3370881"/>
                          <a:gd name="connsiteX381" fmla="*/ 968188 w 2657256"/>
                          <a:gd name="connsiteY381" fmla="*/ 2232364 h 3370881"/>
                          <a:gd name="connsiteX382" fmla="*/ 936812 w 2657256"/>
                          <a:gd name="connsiteY382" fmla="*/ 2214434 h 3370881"/>
                          <a:gd name="connsiteX383" fmla="*/ 905435 w 2657256"/>
                          <a:gd name="connsiteY383" fmla="*/ 2196505 h 3370881"/>
                          <a:gd name="connsiteX384" fmla="*/ 869576 w 2657256"/>
                          <a:gd name="connsiteY384" fmla="*/ 2209952 h 3370881"/>
                          <a:gd name="connsiteX385" fmla="*/ 856129 w 2657256"/>
                          <a:gd name="connsiteY385" fmla="*/ 2227881 h 3370881"/>
                          <a:gd name="connsiteX386" fmla="*/ 815788 w 2657256"/>
                          <a:gd name="connsiteY386" fmla="*/ 2268223 h 3370881"/>
                          <a:gd name="connsiteX387" fmla="*/ 788894 w 2657256"/>
                          <a:gd name="connsiteY387" fmla="*/ 2290634 h 3370881"/>
                          <a:gd name="connsiteX388" fmla="*/ 762000 w 2657256"/>
                          <a:gd name="connsiteY388" fmla="*/ 2313046 h 3370881"/>
                          <a:gd name="connsiteX389" fmla="*/ 753035 w 2657256"/>
                          <a:gd name="connsiteY389" fmla="*/ 2326493 h 3370881"/>
                          <a:gd name="connsiteX390" fmla="*/ 735106 w 2657256"/>
                          <a:gd name="connsiteY390" fmla="*/ 2339940 h 3370881"/>
                          <a:gd name="connsiteX391" fmla="*/ 712694 w 2657256"/>
                          <a:gd name="connsiteY391" fmla="*/ 2362352 h 3370881"/>
                          <a:gd name="connsiteX392" fmla="*/ 694765 w 2657256"/>
                          <a:gd name="connsiteY392" fmla="*/ 2375799 h 3370881"/>
                          <a:gd name="connsiteX393" fmla="*/ 681318 w 2657256"/>
                          <a:gd name="connsiteY393" fmla="*/ 2393729 h 3370881"/>
                          <a:gd name="connsiteX394" fmla="*/ 667870 w 2657256"/>
                          <a:gd name="connsiteY394" fmla="*/ 2402693 h 3370881"/>
                          <a:gd name="connsiteX395" fmla="*/ 623047 w 2657256"/>
                          <a:gd name="connsiteY395" fmla="*/ 2443034 h 3370881"/>
                          <a:gd name="connsiteX396" fmla="*/ 600635 w 2657256"/>
                          <a:gd name="connsiteY396" fmla="*/ 2474411 h 3370881"/>
                          <a:gd name="connsiteX397" fmla="*/ 587188 w 2657256"/>
                          <a:gd name="connsiteY397" fmla="*/ 2514752 h 3370881"/>
                          <a:gd name="connsiteX398" fmla="*/ 582706 w 2657256"/>
                          <a:gd name="connsiteY398" fmla="*/ 2546129 h 3370881"/>
                          <a:gd name="connsiteX399" fmla="*/ 596153 w 2657256"/>
                          <a:gd name="connsiteY399" fmla="*/ 2635776 h 3370881"/>
                          <a:gd name="connsiteX400" fmla="*/ 600635 w 2657256"/>
                          <a:gd name="connsiteY400" fmla="*/ 2653705 h 3370881"/>
                          <a:gd name="connsiteX401" fmla="*/ 609600 w 2657256"/>
                          <a:gd name="connsiteY401" fmla="*/ 2671634 h 3370881"/>
                          <a:gd name="connsiteX402" fmla="*/ 614082 w 2657256"/>
                          <a:gd name="connsiteY402" fmla="*/ 2689564 h 3370881"/>
                          <a:gd name="connsiteX403" fmla="*/ 623047 w 2657256"/>
                          <a:gd name="connsiteY403" fmla="*/ 2711976 h 3370881"/>
                          <a:gd name="connsiteX404" fmla="*/ 627529 w 2657256"/>
                          <a:gd name="connsiteY404" fmla="*/ 2734387 h 3370881"/>
                          <a:gd name="connsiteX405" fmla="*/ 640976 w 2657256"/>
                          <a:gd name="connsiteY405" fmla="*/ 2765764 h 3370881"/>
                          <a:gd name="connsiteX406" fmla="*/ 645459 w 2657256"/>
                          <a:gd name="connsiteY406" fmla="*/ 2779211 h 3370881"/>
                          <a:gd name="connsiteX407" fmla="*/ 658906 w 2657256"/>
                          <a:gd name="connsiteY407" fmla="*/ 2801623 h 3370881"/>
                          <a:gd name="connsiteX408" fmla="*/ 676835 w 2657256"/>
                          <a:gd name="connsiteY408" fmla="*/ 2864376 h 3370881"/>
                          <a:gd name="connsiteX409" fmla="*/ 690282 w 2657256"/>
                          <a:gd name="connsiteY409" fmla="*/ 2895752 h 3370881"/>
                          <a:gd name="connsiteX410" fmla="*/ 699247 w 2657256"/>
                          <a:gd name="connsiteY410" fmla="*/ 2940576 h 3370881"/>
                          <a:gd name="connsiteX411" fmla="*/ 703729 w 2657256"/>
                          <a:gd name="connsiteY411" fmla="*/ 2967470 h 3370881"/>
                          <a:gd name="connsiteX412" fmla="*/ 717176 w 2657256"/>
                          <a:gd name="connsiteY412" fmla="*/ 2994364 h 3370881"/>
                          <a:gd name="connsiteX413" fmla="*/ 735106 w 2657256"/>
                          <a:gd name="connsiteY413" fmla="*/ 3052634 h 3370881"/>
                          <a:gd name="connsiteX414" fmla="*/ 739588 w 2657256"/>
                          <a:gd name="connsiteY414" fmla="*/ 3079529 h 3370881"/>
                          <a:gd name="connsiteX415" fmla="*/ 762000 w 2657256"/>
                          <a:gd name="connsiteY415" fmla="*/ 3142281 h 3370881"/>
                          <a:gd name="connsiteX416" fmla="*/ 766482 w 2657256"/>
                          <a:gd name="connsiteY416" fmla="*/ 3231929 h 3370881"/>
                          <a:gd name="connsiteX417" fmla="*/ 770965 w 2657256"/>
                          <a:gd name="connsiteY417" fmla="*/ 3254340 h 3370881"/>
                          <a:gd name="connsiteX418" fmla="*/ 775447 w 2657256"/>
                          <a:gd name="connsiteY418" fmla="*/ 3285717 h 3370881"/>
                          <a:gd name="connsiteX419" fmla="*/ 748553 w 2657256"/>
                          <a:gd name="connsiteY419" fmla="*/ 3335023 h 3370881"/>
                          <a:gd name="connsiteX420" fmla="*/ 721659 w 2657256"/>
                          <a:gd name="connsiteY420" fmla="*/ 3343987 h 3370881"/>
                          <a:gd name="connsiteX421" fmla="*/ 708212 w 2657256"/>
                          <a:gd name="connsiteY421" fmla="*/ 3348470 h 3370881"/>
                          <a:gd name="connsiteX422" fmla="*/ 623047 w 2657256"/>
                          <a:gd name="connsiteY422" fmla="*/ 3330540 h 3370881"/>
                          <a:gd name="connsiteX423" fmla="*/ 609600 w 2657256"/>
                          <a:gd name="connsiteY423" fmla="*/ 3308129 h 3370881"/>
                          <a:gd name="connsiteX424" fmla="*/ 591670 w 2657256"/>
                          <a:gd name="connsiteY424" fmla="*/ 3267787 h 3370881"/>
                          <a:gd name="connsiteX425" fmla="*/ 560294 w 2657256"/>
                          <a:gd name="connsiteY425" fmla="*/ 3209517 h 3370881"/>
                          <a:gd name="connsiteX426" fmla="*/ 551329 w 2657256"/>
                          <a:gd name="connsiteY426" fmla="*/ 3196070 h 3370881"/>
                          <a:gd name="connsiteX427" fmla="*/ 528918 w 2657256"/>
                          <a:gd name="connsiteY427" fmla="*/ 3173658 h 3370881"/>
                          <a:gd name="connsiteX428" fmla="*/ 519953 w 2657256"/>
                          <a:gd name="connsiteY428" fmla="*/ 3128834 h 3370881"/>
                          <a:gd name="connsiteX429" fmla="*/ 524435 w 2657256"/>
                          <a:gd name="connsiteY429" fmla="*/ 3101940 h 3370881"/>
                          <a:gd name="connsiteX430" fmla="*/ 528918 w 2657256"/>
                          <a:gd name="connsiteY430" fmla="*/ 3088493 h 3370881"/>
                          <a:gd name="connsiteX431" fmla="*/ 542365 w 2657256"/>
                          <a:gd name="connsiteY431" fmla="*/ 3052634 h 3370881"/>
                          <a:gd name="connsiteX432" fmla="*/ 484094 w 2657256"/>
                          <a:gd name="connsiteY432" fmla="*/ 2886787 h 3370881"/>
                          <a:gd name="connsiteX433" fmla="*/ 443753 w 2657256"/>
                          <a:gd name="connsiteY433" fmla="*/ 2779211 h 3370881"/>
                          <a:gd name="connsiteX434" fmla="*/ 439270 w 2657256"/>
                          <a:gd name="connsiteY434" fmla="*/ 2752317 h 3370881"/>
                          <a:gd name="connsiteX435" fmla="*/ 430306 w 2657256"/>
                          <a:gd name="connsiteY435" fmla="*/ 2716458 h 3370881"/>
                          <a:gd name="connsiteX436" fmla="*/ 425823 w 2657256"/>
                          <a:gd name="connsiteY436" fmla="*/ 2680599 h 3370881"/>
                          <a:gd name="connsiteX437" fmla="*/ 398929 w 2657256"/>
                          <a:gd name="connsiteY437" fmla="*/ 2599917 h 3370881"/>
                          <a:gd name="connsiteX438" fmla="*/ 385482 w 2657256"/>
                          <a:gd name="connsiteY438" fmla="*/ 2568540 h 3370881"/>
                          <a:gd name="connsiteX439" fmla="*/ 381000 w 2657256"/>
                          <a:gd name="connsiteY439" fmla="*/ 2550611 h 3370881"/>
                          <a:gd name="connsiteX440" fmla="*/ 372035 w 2657256"/>
                          <a:gd name="connsiteY440" fmla="*/ 2483376 h 3370881"/>
                          <a:gd name="connsiteX441" fmla="*/ 367553 w 2657256"/>
                          <a:gd name="connsiteY441" fmla="*/ 2469929 h 3370881"/>
                          <a:gd name="connsiteX442" fmla="*/ 407894 w 2657256"/>
                          <a:gd name="connsiteY442" fmla="*/ 2451999 h 3370881"/>
                          <a:gd name="connsiteX443" fmla="*/ 515470 w 2657256"/>
                          <a:gd name="connsiteY443" fmla="*/ 2407176 h 3370881"/>
                          <a:gd name="connsiteX444" fmla="*/ 578223 w 2657256"/>
                          <a:gd name="connsiteY444" fmla="*/ 2353387 h 3370881"/>
                          <a:gd name="connsiteX445" fmla="*/ 587188 w 2657256"/>
                          <a:gd name="connsiteY445" fmla="*/ 2330976 h 3370881"/>
                          <a:gd name="connsiteX446" fmla="*/ 614082 w 2657256"/>
                          <a:gd name="connsiteY446" fmla="*/ 2254776 h 3370881"/>
                          <a:gd name="connsiteX447" fmla="*/ 649941 w 2657256"/>
                          <a:gd name="connsiteY447" fmla="*/ 2200987 h 3370881"/>
                          <a:gd name="connsiteX448" fmla="*/ 690282 w 2657256"/>
                          <a:gd name="connsiteY448" fmla="*/ 2174093 h 3370881"/>
                          <a:gd name="connsiteX449" fmla="*/ 703729 w 2657256"/>
                          <a:gd name="connsiteY449" fmla="*/ 2165129 h 3370881"/>
                          <a:gd name="connsiteX450" fmla="*/ 739588 w 2657256"/>
                          <a:gd name="connsiteY450" fmla="*/ 2147199 h 3370881"/>
                          <a:gd name="connsiteX451" fmla="*/ 708212 w 2657256"/>
                          <a:gd name="connsiteY451" fmla="*/ 2187540 h 3370881"/>
                          <a:gd name="connsiteX452" fmla="*/ 654423 w 2657256"/>
                          <a:gd name="connsiteY452" fmla="*/ 2241329 h 3370881"/>
                          <a:gd name="connsiteX453" fmla="*/ 636494 w 2657256"/>
                          <a:gd name="connsiteY453" fmla="*/ 2259258 h 3370881"/>
                          <a:gd name="connsiteX454" fmla="*/ 614082 w 2657256"/>
                          <a:gd name="connsiteY454" fmla="*/ 2286152 h 3370881"/>
                          <a:gd name="connsiteX455" fmla="*/ 592179 w 2657256"/>
                          <a:gd name="connsiteY455" fmla="*/ 2282347 h 3370881"/>
                          <a:gd name="connsiteX456" fmla="*/ 555980 w 2657256"/>
                          <a:gd name="connsiteY456" fmla="*/ 2313892 h 3370881"/>
                          <a:gd name="connsiteX457" fmla="*/ 524435 w 2657256"/>
                          <a:gd name="connsiteY457" fmla="*/ 2348905 h 3370881"/>
                          <a:gd name="connsiteX458" fmla="*/ 502023 w 2657256"/>
                          <a:gd name="connsiteY458" fmla="*/ 2362352 h 3370881"/>
                          <a:gd name="connsiteX459" fmla="*/ 461682 w 2657256"/>
                          <a:gd name="connsiteY459" fmla="*/ 2389246 h 3370881"/>
                          <a:gd name="connsiteX460" fmla="*/ 448235 w 2657256"/>
                          <a:gd name="connsiteY460" fmla="*/ 2398211 h 3370881"/>
                          <a:gd name="connsiteX461" fmla="*/ 430306 w 2657256"/>
                          <a:gd name="connsiteY461" fmla="*/ 2407176 h 3370881"/>
                          <a:gd name="connsiteX462" fmla="*/ 412376 w 2657256"/>
                          <a:gd name="connsiteY462" fmla="*/ 2420623 h 3370881"/>
                          <a:gd name="connsiteX463" fmla="*/ 389965 w 2657256"/>
                          <a:gd name="connsiteY463" fmla="*/ 2429587 h 3370881"/>
                          <a:gd name="connsiteX464" fmla="*/ 372035 w 2657256"/>
                          <a:gd name="connsiteY464" fmla="*/ 2443034 h 3370881"/>
                          <a:gd name="connsiteX465" fmla="*/ 318247 w 2657256"/>
                          <a:gd name="connsiteY465" fmla="*/ 2474411 h 3370881"/>
                          <a:gd name="connsiteX466" fmla="*/ 304800 w 2657256"/>
                          <a:gd name="connsiteY466" fmla="*/ 2492340 h 3370881"/>
                          <a:gd name="connsiteX467" fmla="*/ 282388 w 2657256"/>
                          <a:gd name="connsiteY467" fmla="*/ 2519234 h 3370881"/>
                          <a:gd name="connsiteX468" fmla="*/ 295835 w 2657256"/>
                          <a:gd name="connsiteY468" fmla="*/ 2815070 h 3370881"/>
                          <a:gd name="connsiteX469" fmla="*/ 300318 w 2657256"/>
                          <a:gd name="connsiteY469" fmla="*/ 2837481 h 3370881"/>
                          <a:gd name="connsiteX470" fmla="*/ 304800 w 2657256"/>
                          <a:gd name="connsiteY470" fmla="*/ 2868858 h 3370881"/>
                          <a:gd name="connsiteX471" fmla="*/ 309282 w 2657256"/>
                          <a:gd name="connsiteY471" fmla="*/ 2927129 h 3370881"/>
                          <a:gd name="connsiteX472" fmla="*/ 322729 w 2657256"/>
                          <a:gd name="connsiteY472" fmla="*/ 2985399 h 3370881"/>
                          <a:gd name="connsiteX473" fmla="*/ 327212 w 2657256"/>
                          <a:gd name="connsiteY473" fmla="*/ 3012293 h 3370881"/>
                          <a:gd name="connsiteX474" fmla="*/ 331694 w 2657256"/>
                          <a:gd name="connsiteY474" fmla="*/ 3043670 h 3370881"/>
                          <a:gd name="connsiteX475" fmla="*/ 345141 w 2657256"/>
                          <a:gd name="connsiteY475" fmla="*/ 3070564 h 3370881"/>
                          <a:gd name="connsiteX476" fmla="*/ 367553 w 2657256"/>
                          <a:gd name="connsiteY476" fmla="*/ 3124352 h 3370881"/>
                          <a:gd name="connsiteX477" fmla="*/ 381000 w 2657256"/>
                          <a:gd name="connsiteY477" fmla="*/ 3182623 h 3370881"/>
                          <a:gd name="connsiteX478" fmla="*/ 389965 w 2657256"/>
                          <a:gd name="connsiteY478" fmla="*/ 3196070 h 3370881"/>
                          <a:gd name="connsiteX479" fmla="*/ 394447 w 2657256"/>
                          <a:gd name="connsiteY479" fmla="*/ 3213999 h 3370881"/>
                          <a:gd name="connsiteX480" fmla="*/ 412376 w 2657256"/>
                          <a:gd name="connsiteY480" fmla="*/ 3245376 h 3370881"/>
                          <a:gd name="connsiteX481" fmla="*/ 416859 w 2657256"/>
                          <a:gd name="connsiteY481" fmla="*/ 3258823 h 3370881"/>
                          <a:gd name="connsiteX482" fmla="*/ 425823 w 2657256"/>
                          <a:gd name="connsiteY482" fmla="*/ 3272270 h 3370881"/>
                          <a:gd name="connsiteX483" fmla="*/ 439270 w 2657256"/>
                          <a:gd name="connsiteY483" fmla="*/ 3303646 h 3370881"/>
                          <a:gd name="connsiteX484" fmla="*/ 439270 w 2657256"/>
                          <a:gd name="connsiteY484" fmla="*/ 3352952 h 3370881"/>
                          <a:gd name="connsiteX485" fmla="*/ 430306 w 2657256"/>
                          <a:gd name="connsiteY485" fmla="*/ 3366399 h 3370881"/>
                          <a:gd name="connsiteX486" fmla="*/ 412376 w 2657256"/>
                          <a:gd name="connsiteY486" fmla="*/ 3370881 h 3370881"/>
                          <a:gd name="connsiteX487" fmla="*/ 295835 w 2657256"/>
                          <a:gd name="connsiteY487" fmla="*/ 3357434 h 3370881"/>
                          <a:gd name="connsiteX488" fmla="*/ 264459 w 2657256"/>
                          <a:gd name="connsiteY488" fmla="*/ 3276752 h 3370881"/>
                          <a:gd name="connsiteX489" fmla="*/ 259976 w 2657256"/>
                          <a:gd name="connsiteY489" fmla="*/ 3240893 h 3370881"/>
                          <a:gd name="connsiteX490" fmla="*/ 246529 w 2657256"/>
                          <a:gd name="connsiteY490" fmla="*/ 3178140 h 3370881"/>
                          <a:gd name="connsiteX491" fmla="*/ 237565 w 2657256"/>
                          <a:gd name="connsiteY491" fmla="*/ 3084011 h 3370881"/>
                          <a:gd name="connsiteX492" fmla="*/ 228600 w 2657256"/>
                          <a:gd name="connsiteY492" fmla="*/ 3057117 h 3370881"/>
                          <a:gd name="connsiteX493" fmla="*/ 219635 w 2657256"/>
                          <a:gd name="connsiteY493" fmla="*/ 3021258 h 3370881"/>
                          <a:gd name="connsiteX494" fmla="*/ 206188 w 2657256"/>
                          <a:gd name="connsiteY494" fmla="*/ 2980917 h 3370881"/>
                          <a:gd name="connsiteX495" fmla="*/ 201706 w 2657256"/>
                          <a:gd name="connsiteY495" fmla="*/ 2949540 h 3370881"/>
                          <a:gd name="connsiteX496" fmla="*/ 197223 w 2657256"/>
                          <a:gd name="connsiteY496" fmla="*/ 2927129 h 3370881"/>
                          <a:gd name="connsiteX497" fmla="*/ 192741 w 2657256"/>
                          <a:gd name="connsiteY497" fmla="*/ 2891270 h 3370881"/>
                          <a:gd name="connsiteX498" fmla="*/ 188259 w 2657256"/>
                          <a:gd name="connsiteY498" fmla="*/ 2850929 h 3370881"/>
                          <a:gd name="connsiteX499" fmla="*/ 179294 w 2657256"/>
                          <a:gd name="connsiteY499" fmla="*/ 2824034 h 3370881"/>
                          <a:gd name="connsiteX500" fmla="*/ 165847 w 2657256"/>
                          <a:gd name="connsiteY500" fmla="*/ 2774729 h 3370881"/>
                          <a:gd name="connsiteX501" fmla="*/ 161365 w 2657256"/>
                          <a:gd name="connsiteY501" fmla="*/ 2747834 h 3370881"/>
                          <a:gd name="connsiteX502" fmla="*/ 156882 w 2657256"/>
                          <a:gd name="connsiteY502" fmla="*/ 2559576 h 3370881"/>
                          <a:gd name="connsiteX503" fmla="*/ 152400 w 2657256"/>
                          <a:gd name="connsiteY503" fmla="*/ 2519234 h 3370881"/>
                          <a:gd name="connsiteX504" fmla="*/ 118035 w 2657256"/>
                          <a:gd name="connsiteY504" fmla="*/ 2400004 h 3370881"/>
                          <a:gd name="connsiteX505" fmla="*/ 117048 w 2657256"/>
                          <a:gd name="connsiteY505" fmla="*/ 2344423 h 3370881"/>
                          <a:gd name="connsiteX506" fmla="*/ 100106 w 2657256"/>
                          <a:gd name="connsiteY506" fmla="*/ 2330976 h 3370881"/>
                          <a:gd name="connsiteX507" fmla="*/ 138953 w 2657256"/>
                          <a:gd name="connsiteY507" fmla="*/ 2313046 h 3370881"/>
                          <a:gd name="connsiteX508" fmla="*/ 152400 w 2657256"/>
                          <a:gd name="connsiteY508" fmla="*/ 2304081 h 3370881"/>
                          <a:gd name="connsiteX509" fmla="*/ 170329 w 2657256"/>
                          <a:gd name="connsiteY509" fmla="*/ 2259258 h 3370881"/>
                          <a:gd name="connsiteX510" fmla="*/ 188259 w 2657256"/>
                          <a:gd name="connsiteY510" fmla="*/ 2223399 h 3370881"/>
                          <a:gd name="connsiteX511" fmla="*/ 206188 w 2657256"/>
                          <a:gd name="connsiteY511" fmla="*/ 2187540 h 3370881"/>
                          <a:gd name="connsiteX512" fmla="*/ 210670 w 2657256"/>
                          <a:gd name="connsiteY512" fmla="*/ 2174093 h 3370881"/>
                          <a:gd name="connsiteX513" fmla="*/ 219635 w 2657256"/>
                          <a:gd name="connsiteY513" fmla="*/ 2115823 h 3370881"/>
                          <a:gd name="connsiteX514" fmla="*/ 210670 w 2657256"/>
                          <a:gd name="connsiteY514" fmla="*/ 1958940 h 3370881"/>
                          <a:gd name="connsiteX515" fmla="*/ 192741 w 2657256"/>
                          <a:gd name="connsiteY515" fmla="*/ 1923081 h 3370881"/>
                          <a:gd name="connsiteX516" fmla="*/ 179294 w 2657256"/>
                          <a:gd name="connsiteY516" fmla="*/ 1891705 h 3370881"/>
                          <a:gd name="connsiteX517" fmla="*/ 165847 w 2657256"/>
                          <a:gd name="connsiteY517" fmla="*/ 1864811 h 3370881"/>
                          <a:gd name="connsiteX518" fmla="*/ 152400 w 2657256"/>
                          <a:gd name="connsiteY518" fmla="*/ 1833434 h 3370881"/>
                          <a:gd name="connsiteX519" fmla="*/ 143435 w 2657256"/>
                          <a:gd name="connsiteY519" fmla="*/ 1819987 h 3370881"/>
                          <a:gd name="connsiteX520" fmla="*/ 107576 w 2657256"/>
                          <a:gd name="connsiteY520" fmla="*/ 1784129 h 3370881"/>
                          <a:gd name="connsiteX521" fmla="*/ 94129 w 2657256"/>
                          <a:gd name="connsiteY521" fmla="*/ 1779646 h 3370881"/>
                          <a:gd name="connsiteX522" fmla="*/ 71718 w 2657256"/>
                          <a:gd name="connsiteY522" fmla="*/ 1770681 h 3370881"/>
                          <a:gd name="connsiteX523" fmla="*/ 58270 w 2657256"/>
                          <a:gd name="connsiteY523" fmla="*/ 1761717 h 3370881"/>
                          <a:gd name="connsiteX524" fmla="*/ 26894 w 2657256"/>
                          <a:gd name="connsiteY524" fmla="*/ 1730340 h 3370881"/>
                          <a:gd name="connsiteX525" fmla="*/ 0 w 2657256"/>
                          <a:gd name="connsiteY525" fmla="*/ 1707929 h 3370881"/>
                          <a:gd name="connsiteX0" fmla="*/ 0 w 2657256"/>
                          <a:gd name="connsiteY0" fmla="*/ 1707929 h 3370881"/>
                          <a:gd name="connsiteX1" fmla="*/ 22412 w 2657256"/>
                          <a:gd name="connsiteY1" fmla="*/ 1698964 h 3370881"/>
                          <a:gd name="connsiteX2" fmla="*/ 31376 w 2657256"/>
                          <a:gd name="connsiteY2" fmla="*/ 1681034 h 3370881"/>
                          <a:gd name="connsiteX3" fmla="*/ 44823 w 2657256"/>
                          <a:gd name="connsiteY3" fmla="*/ 1672070 h 3370881"/>
                          <a:gd name="connsiteX4" fmla="*/ 58270 w 2657256"/>
                          <a:gd name="connsiteY4" fmla="*/ 1654140 h 3370881"/>
                          <a:gd name="connsiteX5" fmla="*/ 76200 w 2657256"/>
                          <a:gd name="connsiteY5" fmla="*/ 1645176 h 3370881"/>
                          <a:gd name="connsiteX6" fmla="*/ 98612 w 2657256"/>
                          <a:gd name="connsiteY6" fmla="*/ 1636211 h 3370881"/>
                          <a:gd name="connsiteX7" fmla="*/ 125506 w 2657256"/>
                          <a:gd name="connsiteY7" fmla="*/ 1627246 h 3370881"/>
                          <a:gd name="connsiteX8" fmla="*/ 152400 w 2657256"/>
                          <a:gd name="connsiteY8" fmla="*/ 1609317 h 3370881"/>
                          <a:gd name="connsiteX9" fmla="*/ 170329 w 2657256"/>
                          <a:gd name="connsiteY9" fmla="*/ 1600352 h 3370881"/>
                          <a:gd name="connsiteX10" fmla="*/ 188259 w 2657256"/>
                          <a:gd name="connsiteY10" fmla="*/ 1582423 h 3370881"/>
                          <a:gd name="connsiteX11" fmla="*/ 228600 w 2657256"/>
                          <a:gd name="connsiteY11" fmla="*/ 1564493 h 3370881"/>
                          <a:gd name="connsiteX12" fmla="*/ 255494 w 2657256"/>
                          <a:gd name="connsiteY12" fmla="*/ 1546564 h 3370881"/>
                          <a:gd name="connsiteX13" fmla="*/ 300318 w 2657256"/>
                          <a:gd name="connsiteY13" fmla="*/ 1524152 h 3370881"/>
                          <a:gd name="connsiteX14" fmla="*/ 313765 w 2657256"/>
                          <a:gd name="connsiteY14" fmla="*/ 1515187 h 3370881"/>
                          <a:gd name="connsiteX15" fmla="*/ 340659 w 2657256"/>
                          <a:gd name="connsiteY15" fmla="*/ 1510705 h 3370881"/>
                          <a:gd name="connsiteX16" fmla="*/ 363070 w 2657256"/>
                          <a:gd name="connsiteY16" fmla="*/ 1506223 h 3370881"/>
                          <a:gd name="connsiteX17" fmla="*/ 389965 w 2657256"/>
                          <a:gd name="connsiteY17" fmla="*/ 1501740 h 3370881"/>
                          <a:gd name="connsiteX18" fmla="*/ 425823 w 2657256"/>
                          <a:gd name="connsiteY18" fmla="*/ 1497258 h 3370881"/>
                          <a:gd name="connsiteX19" fmla="*/ 470647 w 2657256"/>
                          <a:gd name="connsiteY19" fmla="*/ 1488293 h 3370881"/>
                          <a:gd name="connsiteX20" fmla="*/ 515470 w 2657256"/>
                          <a:gd name="connsiteY20" fmla="*/ 1479329 h 3370881"/>
                          <a:gd name="connsiteX21" fmla="*/ 528918 w 2657256"/>
                          <a:gd name="connsiteY21" fmla="*/ 1470364 h 3370881"/>
                          <a:gd name="connsiteX22" fmla="*/ 600635 w 2657256"/>
                          <a:gd name="connsiteY22" fmla="*/ 1456917 h 3370881"/>
                          <a:gd name="connsiteX23" fmla="*/ 690282 w 2657256"/>
                          <a:gd name="connsiteY23" fmla="*/ 1447952 h 3370881"/>
                          <a:gd name="connsiteX24" fmla="*/ 793376 w 2657256"/>
                          <a:gd name="connsiteY24" fmla="*/ 1452434 h 3370881"/>
                          <a:gd name="connsiteX25" fmla="*/ 874059 w 2657256"/>
                          <a:gd name="connsiteY25" fmla="*/ 1465881 h 3370881"/>
                          <a:gd name="connsiteX26" fmla="*/ 914400 w 2657256"/>
                          <a:gd name="connsiteY26" fmla="*/ 1470364 h 3370881"/>
                          <a:gd name="connsiteX27" fmla="*/ 1030941 w 2657256"/>
                          <a:gd name="connsiteY27" fmla="*/ 1483811 h 3370881"/>
                          <a:gd name="connsiteX28" fmla="*/ 1151965 w 2657256"/>
                          <a:gd name="connsiteY28" fmla="*/ 1492776 h 3370881"/>
                          <a:gd name="connsiteX29" fmla="*/ 1281953 w 2657256"/>
                          <a:gd name="connsiteY29" fmla="*/ 1501740 h 3370881"/>
                          <a:gd name="connsiteX30" fmla="*/ 1465729 w 2657256"/>
                          <a:gd name="connsiteY30" fmla="*/ 1497258 h 3370881"/>
                          <a:gd name="connsiteX31" fmla="*/ 1510553 w 2657256"/>
                          <a:gd name="connsiteY31" fmla="*/ 1492776 h 3370881"/>
                          <a:gd name="connsiteX32" fmla="*/ 1582270 w 2657256"/>
                          <a:gd name="connsiteY32" fmla="*/ 1461399 h 3370881"/>
                          <a:gd name="connsiteX33" fmla="*/ 1604682 w 2657256"/>
                          <a:gd name="connsiteY33" fmla="*/ 1456917 h 3370881"/>
                          <a:gd name="connsiteX34" fmla="*/ 1622612 w 2657256"/>
                          <a:gd name="connsiteY34" fmla="*/ 1447952 h 3370881"/>
                          <a:gd name="connsiteX35" fmla="*/ 1645023 w 2657256"/>
                          <a:gd name="connsiteY35" fmla="*/ 1438987 h 3370881"/>
                          <a:gd name="connsiteX36" fmla="*/ 1662953 w 2657256"/>
                          <a:gd name="connsiteY36" fmla="*/ 1425540 h 3370881"/>
                          <a:gd name="connsiteX37" fmla="*/ 1698812 w 2657256"/>
                          <a:gd name="connsiteY37" fmla="*/ 1407611 h 3370881"/>
                          <a:gd name="connsiteX38" fmla="*/ 1739153 w 2657256"/>
                          <a:gd name="connsiteY38" fmla="*/ 1380717 h 3370881"/>
                          <a:gd name="connsiteX39" fmla="*/ 1752600 w 2657256"/>
                          <a:gd name="connsiteY39" fmla="*/ 1367270 h 3370881"/>
                          <a:gd name="connsiteX40" fmla="*/ 1775012 w 2657256"/>
                          <a:gd name="connsiteY40" fmla="*/ 1353823 h 3370881"/>
                          <a:gd name="connsiteX41" fmla="*/ 1797423 w 2657256"/>
                          <a:gd name="connsiteY41" fmla="*/ 1335893 h 3370881"/>
                          <a:gd name="connsiteX42" fmla="*/ 1810870 w 2657256"/>
                          <a:gd name="connsiteY42" fmla="*/ 1304517 h 3370881"/>
                          <a:gd name="connsiteX43" fmla="*/ 1815353 w 2657256"/>
                          <a:gd name="connsiteY43" fmla="*/ 1291070 h 3370881"/>
                          <a:gd name="connsiteX44" fmla="*/ 1801906 w 2657256"/>
                          <a:gd name="connsiteY44" fmla="*/ 1138670 h 3370881"/>
                          <a:gd name="connsiteX45" fmla="*/ 1792941 w 2657256"/>
                          <a:gd name="connsiteY45" fmla="*/ 1125223 h 3370881"/>
                          <a:gd name="connsiteX46" fmla="*/ 1757082 w 2657256"/>
                          <a:gd name="connsiteY46" fmla="*/ 1093846 h 3370881"/>
                          <a:gd name="connsiteX47" fmla="*/ 1730188 w 2657256"/>
                          <a:gd name="connsiteY47" fmla="*/ 1066952 h 3370881"/>
                          <a:gd name="connsiteX48" fmla="*/ 1703294 w 2657256"/>
                          <a:gd name="connsiteY48" fmla="*/ 1049023 h 3370881"/>
                          <a:gd name="connsiteX49" fmla="*/ 1622612 w 2657256"/>
                          <a:gd name="connsiteY49" fmla="*/ 1053505 h 3370881"/>
                          <a:gd name="connsiteX50" fmla="*/ 1595718 w 2657256"/>
                          <a:gd name="connsiteY50" fmla="*/ 1062470 h 3370881"/>
                          <a:gd name="connsiteX51" fmla="*/ 1573306 w 2657256"/>
                          <a:gd name="connsiteY51" fmla="*/ 1066952 h 3370881"/>
                          <a:gd name="connsiteX52" fmla="*/ 1453385 w 2657256"/>
                          <a:gd name="connsiteY52" fmla="*/ 1082761 h 3370881"/>
                          <a:gd name="connsiteX53" fmla="*/ 1326776 w 2657256"/>
                          <a:gd name="connsiteY53" fmla="*/ 1062470 h 3370881"/>
                          <a:gd name="connsiteX54" fmla="*/ 1308847 w 2657256"/>
                          <a:gd name="connsiteY54" fmla="*/ 1057987 h 3370881"/>
                          <a:gd name="connsiteX55" fmla="*/ 1277470 w 2657256"/>
                          <a:gd name="connsiteY55" fmla="*/ 1053505 h 3370881"/>
                          <a:gd name="connsiteX56" fmla="*/ 1259541 w 2657256"/>
                          <a:gd name="connsiteY56" fmla="*/ 1049023 h 3370881"/>
                          <a:gd name="connsiteX57" fmla="*/ 1232647 w 2657256"/>
                          <a:gd name="connsiteY57" fmla="*/ 1044540 h 3370881"/>
                          <a:gd name="connsiteX58" fmla="*/ 1053353 w 2657256"/>
                          <a:gd name="connsiteY58" fmla="*/ 1049023 h 3370881"/>
                          <a:gd name="connsiteX59" fmla="*/ 1035423 w 2657256"/>
                          <a:gd name="connsiteY59" fmla="*/ 1053505 h 3370881"/>
                          <a:gd name="connsiteX60" fmla="*/ 1008529 w 2657256"/>
                          <a:gd name="connsiteY60" fmla="*/ 1057987 h 3370881"/>
                          <a:gd name="connsiteX61" fmla="*/ 995082 w 2657256"/>
                          <a:gd name="connsiteY61" fmla="*/ 1062470 h 3370881"/>
                          <a:gd name="connsiteX62" fmla="*/ 945776 w 2657256"/>
                          <a:gd name="connsiteY62" fmla="*/ 1031093 h 3370881"/>
                          <a:gd name="connsiteX63" fmla="*/ 941294 w 2657256"/>
                          <a:gd name="connsiteY63" fmla="*/ 1017646 h 3370881"/>
                          <a:gd name="connsiteX64" fmla="*/ 932329 w 2657256"/>
                          <a:gd name="connsiteY64" fmla="*/ 919034 h 3370881"/>
                          <a:gd name="connsiteX65" fmla="*/ 914400 w 2657256"/>
                          <a:gd name="connsiteY65" fmla="*/ 901105 h 3370881"/>
                          <a:gd name="connsiteX66" fmla="*/ 918882 w 2657256"/>
                          <a:gd name="connsiteY66" fmla="*/ 869729 h 3370881"/>
                          <a:gd name="connsiteX67" fmla="*/ 941294 w 2657256"/>
                          <a:gd name="connsiteY67" fmla="*/ 865246 h 3370881"/>
                          <a:gd name="connsiteX68" fmla="*/ 959223 w 2657256"/>
                          <a:gd name="connsiteY68" fmla="*/ 851799 h 3370881"/>
                          <a:gd name="connsiteX69" fmla="*/ 990600 w 2657256"/>
                          <a:gd name="connsiteY69" fmla="*/ 847317 h 3370881"/>
                          <a:gd name="connsiteX70" fmla="*/ 1129553 w 2657256"/>
                          <a:gd name="connsiteY70" fmla="*/ 838352 h 3370881"/>
                          <a:gd name="connsiteX71" fmla="*/ 1147482 w 2657256"/>
                          <a:gd name="connsiteY71" fmla="*/ 829387 h 3370881"/>
                          <a:gd name="connsiteX72" fmla="*/ 1178859 w 2657256"/>
                          <a:gd name="connsiteY72" fmla="*/ 806976 h 3370881"/>
                          <a:gd name="connsiteX73" fmla="*/ 1192306 w 2657256"/>
                          <a:gd name="connsiteY73" fmla="*/ 793529 h 3370881"/>
                          <a:gd name="connsiteX74" fmla="*/ 1214718 w 2657256"/>
                          <a:gd name="connsiteY74" fmla="*/ 784564 h 3370881"/>
                          <a:gd name="connsiteX75" fmla="*/ 1241612 w 2657256"/>
                          <a:gd name="connsiteY75" fmla="*/ 771117 h 3370881"/>
                          <a:gd name="connsiteX76" fmla="*/ 1277470 w 2657256"/>
                          <a:gd name="connsiteY76" fmla="*/ 753187 h 3370881"/>
                          <a:gd name="connsiteX77" fmla="*/ 1295400 w 2657256"/>
                          <a:gd name="connsiteY77" fmla="*/ 730776 h 3370881"/>
                          <a:gd name="connsiteX78" fmla="*/ 1317812 w 2657256"/>
                          <a:gd name="connsiteY78" fmla="*/ 708364 h 3370881"/>
                          <a:gd name="connsiteX79" fmla="*/ 1353670 w 2657256"/>
                          <a:gd name="connsiteY79" fmla="*/ 663540 h 3370881"/>
                          <a:gd name="connsiteX80" fmla="*/ 1371600 w 2657256"/>
                          <a:gd name="connsiteY80" fmla="*/ 636646 h 3370881"/>
                          <a:gd name="connsiteX81" fmla="*/ 1380565 w 2657256"/>
                          <a:gd name="connsiteY81" fmla="*/ 596305 h 3370881"/>
                          <a:gd name="connsiteX82" fmla="*/ 1385047 w 2657256"/>
                          <a:gd name="connsiteY82" fmla="*/ 582858 h 3370881"/>
                          <a:gd name="connsiteX83" fmla="*/ 1380565 w 2657256"/>
                          <a:gd name="connsiteY83" fmla="*/ 533552 h 3370881"/>
                          <a:gd name="connsiteX84" fmla="*/ 1367118 w 2657256"/>
                          <a:gd name="connsiteY84" fmla="*/ 524587 h 3370881"/>
                          <a:gd name="connsiteX85" fmla="*/ 1349188 w 2657256"/>
                          <a:gd name="connsiteY85" fmla="*/ 520105 h 3370881"/>
                          <a:gd name="connsiteX86" fmla="*/ 1326776 w 2657256"/>
                          <a:gd name="connsiteY86" fmla="*/ 511140 h 3370881"/>
                          <a:gd name="connsiteX87" fmla="*/ 1281953 w 2657256"/>
                          <a:gd name="connsiteY87" fmla="*/ 515623 h 3370881"/>
                          <a:gd name="connsiteX88" fmla="*/ 1250576 w 2657256"/>
                          <a:gd name="connsiteY88" fmla="*/ 529070 h 3370881"/>
                          <a:gd name="connsiteX89" fmla="*/ 1210235 w 2657256"/>
                          <a:gd name="connsiteY89" fmla="*/ 542517 h 3370881"/>
                          <a:gd name="connsiteX90" fmla="*/ 1183341 w 2657256"/>
                          <a:gd name="connsiteY90" fmla="*/ 555964 h 3370881"/>
                          <a:gd name="connsiteX91" fmla="*/ 1160929 w 2657256"/>
                          <a:gd name="connsiteY91" fmla="*/ 569411 h 3370881"/>
                          <a:gd name="connsiteX92" fmla="*/ 1134035 w 2657256"/>
                          <a:gd name="connsiteY92" fmla="*/ 578376 h 3370881"/>
                          <a:gd name="connsiteX93" fmla="*/ 1111623 w 2657256"/>
                          <a:gd name="connsiteY93" fmla="*/ 587340 h 3370881"/>
                          <a:gd name="connsiteX94" fmla="*/ 1084729 w 2657256"/>
                          <a:gd name="connsiteY94" fmla="*/ 596305 h 3370881"/>
                          <a:gd name="connsiteX95" fmla="*/ 986118 w 2657256"/>
                          <a:gd name="connsiteY95" fmla="*/ 591823 h 3370881"/>
                          <a:gd name="connsiteX96" fmla="*/ 927847 w 2657256"/>
                          <a:gd name="connsiteY96" fmla="*/ 578376 h 3370881"/>
                          <a:gd name="connsiteX97" fmla="*/ 896470 w 2657256"/>
                          <a:gd name="connsiteY97" fmla="*/ 555964 h 3370881"/>
                          <a:gd name="connsiteX98" fmla="*/ 883023 w 2657256"/>
                          <a:gd name="connsiteY98" fmla="*/ 546999 h 3370881"/>
                          <a:gd name="connsiteX99" fmla="*/ 865094 w 2657256"/>
                          <a:gd name="connsiteY99" fmla="*/ 497693 h 3370881"/>
                          <a:gd name="connsiteX100" fmla="*/ 869576 w 2657256"/>
                          <a:gd name="connsiteY100" fmla="*/ 403564 h 3370881"/>
                          <a:gd name="connsiteX101" fmla="*/ 874059 w 2657256"/>
                          <a:gd name="connsiteY101" fmla="*/ 385634 h 3370881"/>
                          <a:gd name="connsiteX102" fmla="*/ 883023 w 2657256"/>
                          <a:gd name="connsiteY102" fmla="*/ 372187 h 3370881"/>
                          <a:gd name="connsiteX103" fmla="*/ 909918 w 2657256"/>
                          <a:gd name="connsiteY103" fmla="*/ 363223 h 3370881"/>
                          <a:gd name="connsiteX104" fmla="*/ 914400 w 2657256"/>
                          <a:gd name="connsiteY104" fmla="*/ 385634 h 3370881"/>
                          <a:gd name="connsiteX105" fmla="*/ 909918 w 2657256"/>
                          <a:gd name="connsiteY105" fmla="*/ 408046 h 3370881"/>
                          <a:gd name="connsiteX106" fmla="*/ 900953 w 2657256"/>
                          <a:gd name="connsiteY106" fmla="*/ 466317 h 3370881"/>
                          <a:gd name="connsiteX107" fmla="*/ 905435 w 2657256"/>
                          <a:gd name="connsiteY107" fmla="*/ 515623 h 3370881"/>
                          <a:gd name="connsiteX108" fmla="*/ 932329 w 2657256"/>
                          <a:gd name="connsiteY108" fmla="*/ 551481 h 3370881"/>
                          <a:gd name="connsiteX109" fmla="*/ 954741 w 2657256"/>
                          <a:gd name="connsiteY109" fmla="*/ 560446 h 3370881"/>
                          <a:gd name="connsiteX110" fmla="*/ 972670 w 2657256"/>
                          <a:gd name="connsiteY110" fmla="*/ 569411 h 3370881"/>
                          <a:gd name="connsiteX111" fmla="*/ 1066800 w 2657256"/>
                          <a:gd name="connsiteY111" fmla="*/ 564929 h 3370881"/>
                          <a:gd name="connsiteX112" fmla="*/ 1111623 w 2657256"/>
                          <a:gd name="connsiteY112" fmla="*/ 551481 h 3370881"/>
                          <a:gd name="connsiteX113" fmla="*/ 1129553 w 2657256"/>
                          <a:gd name="connsiteY113" fmla="*/ 538034 h 3370881"/>
                          <a:gd name="connsiteX114" fmla="*/ 1156447 w 2657256"/>
                          <a:gd name="connsiteY114" fmla="*/ 511140 h 3370881"/>
                          <a:gd name="connsiteX115" fmla="*/ 1160929 w 2657256"/>
                          <a:gd name="connsiteY115" fmla="*/ 493211 h 3370881"/>
                          <a:gd name="connsiteX116" fmla="*/ 1178859 w 2657256"/>
                          <a:gd name="connsiteY116" fmla="*/ 331846 h 3370881"/>
                          <a:gd name="connsiteX117" fmla="*/ 1215315 w 2657256"/>
                          <a:gd name="connsiteY117" fmla="*/ 270289 h 3370881"/>
                          <a:gd name="connsiteX118" fmla="*/ 1214718 w 2657256"/>
                          <a:gd name="connsiteY118" fmla="*/ 367705 h 3370881"/>
                          <a:gd name="connsiteX119" fmla="*/ 1201270 w 2657256"/>
                          <a:gd name="connsiteY119" fmla="*/ 412529 h 3370881"/>
                          <a:gd name="connsiteX120" fmla="*/ 1210235 w 2657256"/>
                          <a:gd name="connsiteY120" fmla="*/ 461834 h 3370881"/>
                          <a:gd name="connsiteX121" fmla="*/ 1214718 w 2657256"/>
                          <a:gd name="connsiteY121" fmla="*/ 475281 h 3370881"/>
                          <a:gd name="connsiteX122" fmla="*/ 1228165 w 2657256"/>
                          <a:gd name="connsiteY122" fmla="*/ 484246 h 3370881"/>
                          <a:gd name="connsiteX123" fmla="*/ 1250576 w 2657256"/>
                          <a:gd name="connsiteY123" fmla="*/ 502176 h 3370881"/>
                          <a:gd name="connsiteX124" fmla="*/ 1317812 w 2657256"/>
                          <a:gd name="connsiteY124" fmla="*/ 497693 h 3370881"/>
                          <a:gd name="connsiteX125" fmla="*/ 1353670 w 2657256"/>
                          <a:gd name="connsiteY125" fmla="*/ 488729 h 3370881"/>
                          <a:gd name="connsiteX126" fmla="*/ 1506070 w 2657256"/>
                          <a:gd name="connsiteY126" fmla="*/ 457352 h 3370881"/>
                          <a:gd name="connsiteX127" fmla="*/ 1550894 w 2657256"/>
                          <a:gd name="connsiteY127" fmla="*/ 430458 h 3370881"/>
                          <a:gd name="connsiteX128" fmla="*/ 1564341 w 2657256"/>
                          <a:gd name="connsiteY128" fmla="*/ 417011 h 3370881"/>
                          <a:gd name="connsiteX129" fmla="*/ 1586753 w 2657256"/>
                          <a:gd name="connsiteY129" fmla="*/ 399081 h 3370881"/>
                          <a:gd name="connsiteX130" fmla="*/ 1595718 w 2657256"/>
                          <a:gd name="connsiteY130" fmla="*/ 381152 h 3370881"/>
                          <a:gd name="connsiteX131" fmla="*/ 1600200 w 2657256"/>
                          <a:gd name="connsiteY131" fmla="*/ 363223 h 3370881"/>
                          <a:gd name="connsiteX132" fmla="*/ 1609165 w 2657256"/>
                          <a:gd name="connsiteY132" fmla="*/ 313917 h 3370881"/>
                          <a:gd name="connsiteX133" fmla="*/ 1537447 w 2657256"/>
                          <a:gd name="connsiteY133" fmla="*/ 188411 h 3370881"/>
                          <a:gd name="connsiteX134" fmla="*/ 1613647 w 2657256"/>
                          <a:gd name="connsiteY134" fmla="*/ 399081 h 3370881"/>
                          <a:gd name="connsiteX135" fmla="*/ 1627094 w 2657256"/>
                          <a:gd name="connsiteY135" fmla="*/ 417011 h 3370881"/>
                          <a:gd name="connsiteX136" fmla="*/ 1658470 w 2657256"/>
                          <a:gd name="connsiteY136" fmla="*/ 412529 h 3370881"/>
                          <a:gd name="connsiteX137" fmla="*/ 1685365 w 2657256"/>
                          <a:gd name="connsiteY137" fmla="*/ 390117 h 3370881"/>
                          <a:gd name="connsiteX138" fmla="*/ 1694329 w 2657256"/>
                          <a:gd name="connsiteY138" fmla="*/ 376670 h 3370881"/>
                          <a:gd name="connsiteX139" fmla="*/ 1734670 w 2657256"/>
                          <a:gd name="connsiteY139" fmla="*/ 354258 h 3370881"/>
                          <a:gd name="connsiteX140" fmla="*/ 1743635 w 2657256"/>
                          <a:gd name="connsiteY140" fmla="*/ 340811 h 3370881"/>
                          <a:gd name="connsiteX141" fmla="*/ 1757082 w 2657256"/>
                          <a:gd name="connsiteY141" fmla="*/ 336329 h 3370881"/>
                          <a:gd name="connsiteX142" fmla="*/ 1808984 w 2657256"/>
                          <a:gd name="connsiteY142" fmla="*/ 249641 h 3370881"/>
                          <a:gd name="connsiteX143" fmla="*/ 1899621 w 2657256"/>
                          <a:gd name="connsiteY143" fmla="*/ 211719 h 3370881"/>
                          <a:gd name="connsiteX144" fmla="*/ 1869369 w 2657256"/>
                          <a:gd name="connsiteY144" fmla="*/ 152642 h 3370881"/>
                          <a:gd name="connsiteX145" fmla="*/ 1772023 w 2657256"/>
                          <a:gd name="connsiteY145" fmla="*/ 77249 h 3370881"/>
                          <a:gd name="connsiteX146" fmla="*/ 1831413 w 2657256"/>
                          <a:gd name="connsiteY146" fmla="*/ 209768 h 3370881"/>
                          <a:gd name="connsiteX147" fmla="*/ 1904737 w 2657256"/>
                          <a:gd name="connsiteY147" fmla="*/ 247915 h 3370881"/>
                          <a:gd name="connsiteX148" fmla="*/ 1874221 w 2657256"/>
                          <a:gd name="connsiteY148" fmla="*/ 318698 h 3370881"/>
                          <a:gd name="connsiteX149" fmla="*/ 1788459 w 2657256"/>
                          <a:gd name="connsiteY149" fmla="*/ 367705 h 3370881"/>
                          <a:gd name="connsiteX150" fmla="*/ 1761565 w 2657256"/>
                          <a:gd name="connsiteY150" fmla="*/ 390117 h 3370881"/>
                          <a:gd name="connsiteX151" fmla="*/ 1783976 w 2657256"/>
                          <a:gd name="connsiteY151" fmla="*/ 399081 h 3370881"/>
                          <a:gd name="connsiteX152" fmla="*/ 1878106 w 2657256"/>
                          <a:gd name="connsiteY152" fmla="*/ 390117 h 3370881"/>
                          <a:gd name="connsiteX153" fmla="*/ 1891553 w 2657256"/>
                          <a:gd name="connsiteY153" fmla="*/ 381152 h 3370881"/>
                          <a:gd name="connsiteX154" fmla="*/ 1918447 w 2657256"/>
                          <a:gd name="connsiteY154" fmla="*/ 372187 h 3370881"/>
                          <a:gd name="connsiteX155" fmla="*/ 1940859 w 2657256"/>
                          <a:gd name="connsiteY155" fmla="*/ 358740 h 3370881"/>
                          <a:gd name="connsiteX156" fmla="*/ 1954306 w 2657256"/>
                          <a:gd name="connsiteY156" fmla="*/ 354258 h 3370881"/>
                          <a:gd name="connsiteX157" fmla="*/ 2083304 w 2657256"/>
                          <a:gd name="connsiteY157" fmla="*/ 290281 h 3370881"/>
                          <a:gd name="connsiteX158" fmla="*/ 2166172 w 2657256"/>
                          <a:gd name="connsiteY158" fmla="*/ 215604 h 3370881"/>
                          <a:gd name="connsiteX159" fmla="*/ 2069054 w 2657256"/>
                          <a:gd name="connsiteY159" fmla="*/ 40493 h 3370881"/>
                          <a:gd name="connsiteX160" fmla="*/ 2078225 w 2657256"/>
                          <a:gd name="connsiteY160" fmla="*/ 188681 h 3370881"/>
                          <a:gd name="connsiteX161" fmla="*/ 1999129 w 2657256"/>
                          <a:gd name="connsiteY161" fmla="*/ 358740 h 3370881"/>
                          <a:gd name="connsiteX162" fmla="*/ 1994647 w 2657256"/>
                          <a:gd name="connsiteY162" fmla="*/ 372187 h 3370881"/>
                          <a:gd name="connsiteX163" fmla="*/ 2039470 w 2657256"/>
                          <a:gd name="connsiteY163" fmla="*/ 390117 h 3370881"/>
                          <a:gd name="connsiteX164" fmla="*/ 2115670 w 2657256"/>
                          <a:gd name="connsiteY164" fmla="*/ 390117 h 3370881"/>
                          <a:gd name="connsiteX165" fmla="*/ 2160494 w 2657256"/>
                          <a:gd name="connsiteY165" fmla="*/ 376670 h 3370881"/>
                          <a:gd name="connsiteX166" fmla="*/ 2191870 w 2657256"/>
                          <a:gd name="connsiteY166" fmla="*/ 363223 h 3370881"/>
                          <a:gd name="connsiteX167" fmla="*/ 2205318 w 2657256"/>
                          <a:gd name="connsiteY167" fmla="*/ 358740 h 3370881"/>
                          <a:gd name="connsiteX168" fmla="*/ 2232212 w 2657256"/>
                          <a:gd name="connsiteY168" fmla="*/ 340811 h 3370881"/>
                          <a:gd name="connsiteX169" fmla="*/ 2312894 w 2657256"/>
                          <a:gd name="connsiteY169" fmla="*/ 183929 h 3370881"/>
                          <a:gd name="connsiteX170" fmla="*/ 2339788 w 2657256"/>
                          <a:gd name="connsiteY170" fmla="*/ 151 h 3370881"/>
                          <a:gd name="connsiteX171" fmla="*/ 2357718 w 2657256"/>
                          <a:gd name="connsiteY171" fmla="*/ 215305 h 3370881"/>
                          <a:gd name="connsiteX172" fmla="*/ 2254623 w 2657256"/>
                          <a:gd name="connsiteY172" fmla="*/ 376670 h 3370881"/>
                          <a:gd name="connsiteX173" fmla="*/ 2245659 w 2657256"/>
                          <a:gd name="connsiteY173" fmla="*/ 390117 h 3370881"/>
                          <a:gd name="connsiteX174" fmla="*/ 2254623 w 2657256"/>
                          <a:gd name="connsiteY174" fmla="*/ 403564 h 3370881"/>
                          <a:gd name="connsiteX175" fmla="*/ 2353235 w 2657256"/>
                          <a:gd name="connsiteY175" fmla="*/ 399081 h 3370881"/>
                          <a:gd name="connsiteX176" fmla="*/ 2366682 w 2657256"/>
                          <a:gd name="connsiteY176" fmla="*/ 394599 h 3370881"/>
                          <a:gd name="connsiteX177" fmla="*/ 2389094 w 2657256"/>
                          <a:gd name="connsiteY177" fmla="*/ 390117 h 3370881"/>
                          <a:gd name="connsiteX178" fmla="*/ 2424953 w 2657256"/>
                          <a:gd name="connsiteY178" fmla="*/ 367705 h 3370881"/>
                          <a:gd name="connsiteX179" fmla="*/ 2528047 w 2657256"/>
                          <a:gd name="connsiteY179" fmla="*/ 292700 h 3370881"/>
                          <a:gd name="connsiteX180" fmla="*/ 2541495 w 2657256"/>
                          <a:gd name="connsiteY180" fmla="*/ 62906 h 3370881"/>
                          <a:gd name="connsiteX181" fmla="*/ 2591304 w 2657256"/>
                          <a:gd name="connsiteY181" fmla="*/ 214081 h 3370881"/>
                          <a:gd name="connsiteX182" fmla="*/ 2612315 w 2657256"/>
                          <a:gd name="connsiteY182" fmla="*/ 290907 h 3370881"/>
                          <a:gd name="connsiteX183" fmla="*/ 2650863 w 2657256"/>
                          <a:gd name="connsiteY183" fmla="*/ 344994 h 3370881"/>
                          <a:gd name="connsiteX184" fmla="*/ 2465294 w 2657256"/>
                          <a:gd name="connsiteY184" fmla="*/ 399081 h 3370881"/>
                          <a:gd name="connsiteX185" fmla="*/ 2442882 w 2657256"/>
                          <a:gd name="connsiteY185" fmla="*/ 403564 h 3370881"/>
                          <a:gd name="connsiteX186" fmla="*/ 2398059 w 2657256"/>
                          <a:gd name="connsiteY186" fmla="*/ 417011 h 3370881"/>
                          <a:gd name="connsiteX187" fmla="*/ 2375647 w 2657256"/>
                          <a:gd name="connsiteY187" fmla="*/ 425976 h 3370881"/>
                          <a:gd name="connsiteX188" fmla="*/ 2357718 w 2657256"/>
                          <a:gd name="connsiteY188" fmla="*/ 430458 h 3370881"/>
                          <a:gd name="connsiteX189" fmla="*/ 2344270 w 2657256"/>
                          <a:gd name="connsiteY189" fmla="*/ 461834 h 3370881"/>
                          <a:gd name="connsiteX190" fmla="*/ 2353235 w 2657256"/>
                          <a:gd name="connsiteY190" fmla="*/ 502176 h 3370881"/>
                          <a:gd name="connsiteX191" fmla="*/ 2362200 w 2657256"/>
                          <a:gd name="connsiteY191" fmla="*/ 515623 h 3370881"/>
                          <a:gd name="connsiteX192" fmla="*/ 2344270 w 2657256"/>
                          <a:gd name="connsiteY192" fmla="*/ 587340 h 3370881"/>
                          <a:gd name="connsiteX193" fmla="*/ 2321859 w 2657256"/>
                          <a:gd name="connsiteY193" fmla="*/ 614234 h 3370881"/>
                          <a:gd name="connsiteX194" fmla="*/ 2308412 w 2657256"/>
                          <a:gd name="connsiteY194" fmla="*/ 636646 h 3370881"/>
                          <a:gd name="connsiteX195" fmla="*/ 2281518 w 2657256"/>
                          <a:gd name="connsiteY195" fmla="*/ 641129 h 3370881"/>
                          <a:gd name="connsiteX196" fmla="*/ 2259106 w 2657256"/>
                          <a:gd name="connsiteY196" fmla="*/ 636646 h 3370881"/>
                          <a:gd name="connsiteX197" fmla="*/ 2277035 w 2657256"/>
                          <a:gd name="connsiteY197" fmla="*/ 578376 h 3370881"/>
                          <a:gd name="connsiteX198" fmla="*/ 2290482 w 2657256"/>
                          <a:gd name="connsiteY198" fmla="*/ 542517 h 3370881"/>
                          <a:gd name="connsiteX199" fmla="*/ 2286000 w 2657256"/>
                          <a:gd name="connsiteY199" fmla="*/ 506658 h 3370881"/>
                          <a:gd name="connsiteX200" fmla="*/ 2245659 w 2657256"/>
                          <a:gd name="connsiteY200" fmla="*/ 448387 h 3370881"/>
                          <a:gd name="connsiteX201" fmla="*/ 2200835 w 2657256"/>
                          <a:gd name="connsiteY201" fmla="*/ 430458 h 3370881"/>
                          <a:gd name="connsiteX202" fmla="*/ 2169459 w 2657256"/>
                          <a:gd name="connsiteY202" fmla="*/ 425976 h 3370881"/>
                          <a:gd name="connsiteX203" fmla="*/ 2102223 w 2657256"/>
                          <a:gd name="connsiteY203" fmla="*/ 430458 h 3370881"/>
                          <a:gd name="connsiteX204" fmla="*/ 2084294 w 2657256"/>
                          <a:gd name="connsiteY204" fmla="*/ 439423 h 3370881"/>
                          <a:gd name="connsiteX205" fmla="*/ 2070847 w 2657256"/>
                          <a:gd name="connsiteY205" fmla="*/ 443905 h 3370881"/>
                          <a:gd name="connsiteX206" fmla="*/ 2061882 w 2657256"/>
                          <a:gd name="connsiteY206" fmla="*/ 461834 h 3370881"/>
                          <a:gd name="connsiteX207" fmla="*/ 2034988 w 2657256"/>
                          <a:gd name="connsiteY207" fmla="*/ 475281 h 3370881"/>
                          <a:gd name="connsiteX208" fmla="*/ 1783976 w 2657256"/>
                          <a:gd name="connsiteY208" fmla="*/ 479764 h 3370881"/>
                          <a:gd name="connsiteX209" fmla="*/ 1766047 w 2657256"/>
                          <a:gd name="connsiteY209" fmla="*/ 488729 h 3370881"/>
                          <a:gd name="connsiteX210" fmla="*/ 1703294 w 2657256"/>
                          <a:gd name="connsiteY210" fmla="*/ 506658 h 3370881"/>
                          <a:gd name="connsiteX211" fmla="*/ 1689847 w 2657256"/>
                          <a:gd name="connsiteY211" fmla="*/ 511140 h 3370881"/>
                          <a:gd name="connsiteX212" fmla="*/ 1676400 w 2657256"/>
                          <a:gd name="connsiteY212" fmla="*/ 520105 h 3370881"/>
                          <a:gd name="connsiteX213" fmla="*/ 1649506 w 2657256"/>
                          <a:gd name="connsiteY213" fmla="*/ 529070 h 3370881"/>
                          <a:gd name="connsiteX214" fmla="*/ 1636059 w 2657256"/>
                          <a:gd name="connsiteY214" fmla="*/ 538034 h 3370881"/>
                          <a:gd name="connsiteX215" fmla="*/ 1622612 w 2657256"/>
                          <a:gd name="connsiteY215" fmla="*/ 551481 h 3370881"/>
                          <a:gd name="connsiteX216" fmla="*/ 1609165 w 2657256"/>
                          <a:gd name="connsiteY216" fmla="*/ 555964 h 3370881"/>
                          <a:gd name="connsiteX217" fmla="*/ 1577788 w 2657256"/>
                          <a:gd name="connsiteY217" fmla="*/ 587340 h 3370881"/>
                          <a:gd name="connsiteX218" fmla="*/ 1568823 w 2657256"/>
                          <a:gd name="connsiteY218" fmla="*/ 600787 h 3370881"/>
                          <a:gd name="connsiteX219" fmla="*/ 1555376 w 2657256"/>
                          <a:gd name="connsiteY219" fmla="*/ 614234 h 3370881"/>
                          <a:gd name="connsiteX220" fmla="*/ 1524000 w 2657256"/>
                          <a:gd name="connsiteY220" fmla="*/ 654576 h 3370881"/>
                          <a:gd name="connsiteX221" fmla="*/ 1519518 w 2657256"/>
                          <a:gd name="connsiteY221" fmla="*/ 668023 h 3370881"/>
                          <a:gd name="connsiteX222" fmla="*/ 1528482 w 2657256"/>
                          <a:gd name="connsiteY222" fmla="*/ 708364 h 3370881"/>
                          <a:gd name="connsiteX223" fmla="*/ 1537447 w 2657256"/>
                          <a:gd name="connsiteY223" fmla="*/ 721811 h 3370881"/>
                          <a:gd name="connsiteX224" fmla="*/ 1568823 w 2657256"/>
                          <a:gd name="connsiteY224" fmla="*/ 712846 h 3370881"/>
                          <a:gd name="connsiteX225" fmla="*/ 1600200 w 2657256"/>
                          <a:gd name="connsiteY225" fmla="*/ 712846 h 3370881"/>
                          <a:gd name="connsiteX226" fmla="*/ 1631576 w 2657256"/>
                          <a:gd name="connsiteY226" fmla="*/ 690434 h 3370881"/>
                          <a:gd name="connsiteX227" fmla="*/ 1645023 w 2657256"/>
                          <a:gd name="connsiteY227" fmla="*/ 676987 h 3370881"/>
                          <a:gd name="connsiteX228" fmla="*/ 1685365 w 2657256"/>
                          <a:gd name="connsiteY228" fmla="*/ 645611 h 3370881"/>
                          <a:gd name="connsiteX229" fmla="*/ 1716741 w 2657256"/>
                          <a:gd name="connsiteY229" fmla="*/ 614234 h 3370881"/>
                          <a:gd name="connsiteX230" fmla="*/ 1748118 w 2657256"/>
                          <a:gd name="connsiteY230" fmla="*/ 596305 h 3370881"/>
                          <a:gd name="connsiteX231" fmla="*/ 1761565 w 2657256"/>
                          <a:gd name="connsiteY231" fmla="*/ 591823 h 3370881"/>
                          <a:gd name="connsiteX232" fmla="*/ 1779494 w 2657256"/>
                          <a:gd name="connsiteY232" fmla="*/ 582858 h 3370881"/>
                          <a:gd name="connsiteX233" fmla="*/ 1815353 w 2657256"/>
                          <a:gd name="connsiteY233" fmla="*/ 573893 h 3370881"/>
                          <a:gd name="connsiteX234" fmla="*/ 2030506 w 2657256"/>
                          <a:gd name="connsiteY234" fmla="*/ 578376 h 3370881"/>
                          <a:gd name="connsiteX235" fmla="*/ 2017059 w 2657256"/>
                          <a:gd name="connsiteY235" fmla="*/ 600787 h 3370881"/>
                          <a:gd name="connsiteX236" fmla="*/ 1981200 w 2657256"/>
                          <a:gd name="connsiteY236" fmla="*/ 636646 h 3370881"/>
                          <a:gd name="connsiteX237" fmla="*/ 1967753 w 2657256"/>
                          <a:gd name="connsiteY237" fmla="*/ 650093 h 3370881"/>
                          <a:gd name="connsiteX238" fmla="*/ 1936376 w 2657256"/>
                          <a:gd name="connsiteY238" fmla="*/ 690434 h 3370881"/>
                          <a:gd name="connsiteX239" fmla="*/ 1905000 w 2657256"/>
                          <a:gd name="connsiteY239" fmla="*/ 717329 h 3370881"/>
                          <a:gd name="connsiteX240" fmla="*/ 1860176 w 2657256"/>
                          <a:gd name="connsiteY240" fmla="*/ 735258 h 3370881"/>
                          <a:gd name="connsiteX241" fmla="*/ 1788459 w 2657256"/>
                          <a:gd name="connsiteY241" fmla="*/ 744223 h 3370881"/>
                          <a:gd name="connsiteX242" fmla="*/ 1846729 w 2657256"/>
                          <a:gd name="connsiteY242" fmla="*/ 802493 h 3370881"/>
                          <a:gd name="connsiteX243" fmla="*/ 1913965 w 2657256"/>
                          <a:gd name="connsiteY243" fmla="*/ 829387 h 3370881"/>
                          <a:gd name="connsiteX244" fmla="*/ 1922929 w 2657256"/>
                          <a:gd name="connsiteY244" fmla="*/ 842834 h 3370881"/>
                          <a:gd name="connsiteX245" fmla="*/ 1967753 w 2657256"/>
                          <a:gd name="connsiteY245" fmla="*/ 883176 h 3370881"/>
                          <a:gd name="connsiteX246" fmla="*/ 1981200 w 2657256"/>
                          <a:gd name="connsiteY246" fmla="*/ 896623 h 3370881"/>
                          <a:gd name="connsiteX247" fmla="*/ 1994647 w 2657256"/>
                          <a:gd name="connsiteY247" fmla="*/ 905587 h 3370881"/>
                          <a:gd name="connsiteX248" fmla="*/ 2021541 w 2657256"/>
                          <a:gd name="connsiteY248" fmla="*/ 927999 h 3370881"/>
                          <a:gd name="connsiteX249" fmla="*/ 2030506 w 2657256"/>
                          <a:gd name="connsiteY249" fmla="*/ 941446 h 3370881"/>
                          <a:gd name="connsiteX250" fmla="*/ 2057400 w 2657256"/>
                          <a:gd name="connsiteY250" fmla="*/ 968340 h 3370881"/>
                          <a:gd name="connsiteX251" fmla="*/ 2088776 w 2657256"/>
                          <a:gd name="connsiteY251" fmla="*/ 1013164 h 3370881"/>
                          <a:gd name="connsiteX252" fmla="*/ 2115670 w 2657256"/>
                          <a:gd name="connsiteY252" fmla="*/ 1057987 h 3370881"/>
                          <a:gd name="connsiteX253" fmla="*/ 2120153 w 2657256"/>
                          <a:gd name="connsiteY253" fmla="*/ 1089364 h 3370881"/>
                          <a:gd name="connsiteX254" fmla="*/ 2138082 w 2657256"/>
                          <a:gd name="connsiteY254" fmla="*/ 1143152 h 3370881"/>
                          <a:gd name="connsiteX255" fmla="*/ 2147047 w 2657256"/>
                          <a:gd name="connsiteY255" fmla="*/ 1196940 h 3370881"/>
                          <a:gd name="connsiteX256" fmla="*/ 2151529 w 2657256"/>
                          <a:gd name="connsiteY256" fmla="*/ 1210387 h 3370881"/>
                          <a:gd name="connsiteX257" fmla="*/ 2156012 w 2657256"/>
                          <a:gd name="connsiteY257" fmla="*/ 1228317 h 3370881"/>
                          <a:gd name="connsiteX258" fmla="*/ 2173941 w 2657256"/>
                          <a:gd name="connsiteY258" fmla="*/ 1295552 h 3370881"/>
                          <a:gd name="connsiteX259" fmla="*/ 2182906 w 2657256"/>
                          <a:gd name="connsiteY259" fmla="*/ 1313481 h 3370881"/>
                          <a:gd name="connsiteX260" fmla="*/ 2187388 w 2657256"/>
                          <a:gd name="connsiteY260" fmla="*/ 1331411 h 3370881"/>
                          <a:gd name="connsiteX261" fmla="*/ 2214282 w 2657256"/>
                          <a:gd name="connsiteY261" fmla="*/ 1385199 h 3370881"/>
                          <a:gd name="connsiteX262" fmla="*/ 2218765 w 2657256"/>
                          <a:gd name="connsiteY262" fmla="*/ 1403129 h 3370881"/>
                          <a:gd name="connsiteX263" fmla="*/ 2223247 w 2657256"/>
                          <a:gd name="connsiteY263" fmla="*/ 1430023 h 3370881"/>
                          <a:gd name="connsiteX264" fmla="*/ 2236694 w 2657256"/>
                          <a:gd name="connsiteY264" fmla="*/ 1456917 h 3370881"/>
                          <a:gd name="connsiteX265" fmla="*/ 2249794 w 2657256"/>
                          <a:gd name="connsiteY265" fmla="*/ 1524624 h 3370881"/>
                          <a:gd name="connsiteX266" fmla="*/ 2241176 w 2657256"/>
                          <a:gd name="connsiteY266" fmla="*/ 1577940 h 3370881"/>
                          <a:gd name="connsiteX267" fmla="*/ 2245659 w 2657256"/>
                          <a:gd name="connsiteY267" fmla="*/ 1595870 h 3370881"/>
                          <a:gd name="connsiteX268" fmla="*/ 2249634 w 2657256"/>
                          <a:gd name="connsiteY268" fmla="*/ 1685855 h 3370881"/>
                          <a:gd name="connsiteX269" fmla="*/ 2227729 w 2657256"/>
                          <a:gd name="connsiteY269" fmla="*/ 1716893 h 3370881"/>
                          <a:gd name="connsiteX270" fmla="*/ 2240500 w 2657256"/>
                          <a:gd name="connsiteY270" fmla="*/ 1674269 h 3370881"/>
                          <a:gd name="connsiteX271" fmla="*/ 2235341 w 2657256"/>
                          <a:gd name="connsiteY271" fmla="*/ 1788611 h 3370881"/>
                          <a:gd name="connsiteX272" fmla="*/ 2230689 w 2657256"/>
                          <a:gd name="connsiteY272" fmla="*/ 1823963 h 3370881"/>
                          <a:gd name="connsiteX273" fmla="*/ 2226207 w 2657256"/>
                          <a:gd name="connsiteY273" fmla="*/ 1824470 h 3370881"/>
                          <a:gd name="connsiteX274" fmla="*/ 2208278 w 2657256"/>
                          <a:gd name="connsiteY274" fmla="*/ 1869293 h 3370881"/>
                          <a:gd name="connsiteX275" fmla="*/ 2195168 w 2657256"/>
                          <a:gd name="connsiteY275" fmla="*/ 1882740 h 3370881"/>
                          <a:gd name="connsiteX276" fmla="*/ 2203458 w 2657256"/>
                          <a:gd name="connsiteY276" fmla="*/ 1918938 h 3370881"/>
                          <a:gd name="connsiteX277" fmla="*/ 2204134 w 2657256"/>
                          <a:gd name="connsiteY277" fmla="*/ 1949806 h 3370881"/>
                          <a:gd name="connsiteX278" fmla="*/ 2226545 w 2657256"/>
                          <a:gd name="connsiteY278" fmla="*/ 1954627 h 3370881"/>
                          <a:gd name="connsiteX279" fmla="*/ 2241176 w 2657256"/>
                          <a:gd name="connsiteY279" fmla="*/ 2012729 h 3370881"/>
                          <a:gd name="connsiteX280" fmla="*/ 2263588 w 2657256"/>
                          <a:gd name="connsiteY280" fmla="*/ 2057552 h 3370881"/>
                          <a:gd name="connsiteX281" fmla="*/ 2286000 w 2657256"/>
                          <a:gd name="connsiteY281" fmla="*/ 2084446 h 3370881"/>
                          <a:gd name="connsiteX282" fmla="*/ 2299447 w 2657256"/>
                          <a:gd name="connsiteY282" fmla="*/ 2124787 h 3370881"/>
                          <a:gd name="connsiteX283" fmla="*/ 2321859 w 2657256"/>
                          <a:gd name="connsiteY283" fmla="*/ 2151681 h 3370881"/>
                          <a:gd name="connsiteX284" fmla="*/ 2344270 w 2657256"/>
                          <a:gd name="connsiteY284" fmla="*/ 2205470 h 3370881"/>
                          <a:gd name="connsiteX285" fmla="*/ 2348753 w 2657256"/>
                          <a:gd name="connsiteY285" fmla="*/ 2223399 h 3370881"/>
                          <a:gd name="connsiteX286" fmla="*/ 2366682 w 2657256"/>
                          <a:gd name="connsiteY286" fmla="*/ 2263740 h 3370881"/>
                          <a:gd name="connsiteX287" fmla="*/ 2375647 w 2657256"/>
                          <a:gd name="connsiteY287" fmla="*/ 2286152 h 3370881"/>
                          <a:gd name="connsiteX288" fmla="*/ 2380129 w 2657256"/>
                          <a:gd name="connsiteY288" fmla="*/ 2308564 h 3370881"/>
                          <a:gd name="connsiteX289" fmla="*/ 2389094 w 2657256"/>
                          <a:gd name="connsiteY289" fmla="*/ 2335458 h 3370881"/>
                          <a:gd name="connsiteX290" fmla="*/ 2393576 w 2657256"/>
                          <a:gd name="connsiteY290" fmla="*/ 2380281 h 3370881"/>
                          <a:gd name="connsiteX291" fmla="*/ 2398059 w 2657256"/>
                          <a:gd name="connsiteY291" fmla="*/ 2393729 h 3370881"/>
                          <a:gd name="connsiteX292" fmla="*/ 2419794 w 2657256"/>
                          <a:gd name="connsiteY292" fmla="*/ 2447517 h 3370881"/>
                          <a:gd name="connsiteX293" fmla="*/ 2427343 w 2657256"/>
                          <a:gd name="connsiteY293" fmla="*/ 2564058 h 3370881"/>
                          <a:gd name="connsiteX294" fmla="*/ 2389094 w 2657256"/>
                          <a:gd name="connsiteY294" fmla="*/ 2837481 h 3370881"/>
                          <a:gd name="connsiteX295" fmla="*/ 2380129 w 2657256"/>
                          <a:gd name="connsiteY295" fmla="*/ 2859893 h 3370881"/>
                          <a:gd name="connsiteX296" fmla="*/ 2357718 w 2657256"/>
                          <a:gd name="connsiteY296" fmla="*/ 2913681 h 3370881"/>
                          <a:gd name="connsiteX297" fmla="*/ 2348753 w 2657256"/>
                          <a:gd name="connsiteY297" fmla="*/ 2936093 h 3370881"/>
                          <a:gd name="connsiteX298" fmla="*/ 2339788 w 2657256"/>
                          <a:gd name="connsiteY298" fmla="*/ 2971952 h 3370881"/>
                          <a:gd name="connsiteX299" fmla="*/ 2326341 w 2657256"/>
                          <a:gd name="connsiteY299" fmla="*/ 2994364 h 3370881"/>
                          <a:gd name="connsiteX300" fmla="*/ 2317376 w 2657256"/>
                          <a:gd name="connsiteY300" fmla="*/ 3025740 h 3370881"/>
                          <a:gd name="connsiteX301" fmla="*/ 2303929 w 2657256"/>
                          <a:gd name="connsiteY301" fmla="*/ 3048152 h 3370881"/>
                          <a:gd name="connsiteX302" fmla="*/ 2290482 w 2657256"/>
                          <a:gd name="connsiteY302" fmla="*/ 3079529 h 3370881"/>
                          <a:gd name="connsiteX303" fmla="*/ 2272553 w 2657256"/>
                          <a:gd name="connsiteY303" fmla="*/ 3084011 h 3370881"/>
                          <a:gd name="connsiteX304" fmla="*/ 2259106 w 2657256"/>
                          <a:gd name="connsiteY304" fmla="*/ 3088493 h 3370881"/>
                          <a:gd name="connsiteX305" fmla="*/ 2241176 w 2657256"/>
                          <a:gd name="connsiteY305" fmla="*/ 3092976 h 3370881"/>
                          <a:gd name="connsiteX306" fmla="*/ 2209800 w 2657256"/>
                          <a:gd name="connsiteY306" fmla="*/ 3101940 h 3370881"/>
                          <a:gd name="connsiteX307" fmla="*/ 2205318 w 2657256"/>
                          <a:gd name="connsiteY307" fmla="*/ 3039187 h 3370881"/>
                          <a:gd name="connsiteX308" fmla="*/ 2218765 w 2657256"/>
                          <a:gd name="connsiteY308" fmla="*/ 3021258 h 3370881"/>
                          <a:gd name="connsiteX309" fmla="*/ 2245659 w 2657256"/>
                          <a:gd name="connsiteY309" fmla="*/ 2971952 h 3370881"/>
                          <a:gd name="connsiteX310" fmla="*/ 2268070 w 2657256"/>
                          <a:gd name="connsiteY310" fmla="*/ 2945058 h 3370881"/>
                          <a:gd name="connsiteX311" fmla="*/ 2298550 w 2657256"/>
                          <a:gd name="connsiteY311" fmla="*/ 2568540 h 3370881"/>
                          <a:gd name="connsiteX312" fmla="*/ 2284986 w 2657256"/>
                          <a:gd name="connsiteY312" fmla="*/ 2532681 h 3370881"/>
                          <a:gd name="connsiteX313" fmla="*/ 2293273 w 2657256"/>
                          <a:gd name="connsiteY313" fmla="*/ 2496653 h 3370881"/>
                          <a:gd name="connsiteX314" fmla="*/ 2278152 w 2657256"/>
                          <a:gd name="connsiteY314" fmla="*/ 2475178 h 3370881"/>
                          <a:gd name="connsiteX315" fmla="*/ 2245659 w 2657256"/>
                          <a:gd name="connsiteY315" fmla="*/ 2389247 h 3370881"/>
                          <a:gd name="connsiteX316" fmla="*/ 2195507 w 2657256"/>
                          <a:gd name="connsiteY316" fmla="*/ 2241328 h 3370881"/>
                          <a:gd name="connsiteX317" fmla="*/ 2083786 w 2657256"/>
                          <a:gd name="connsiteY317" fmla="*/ 2040300 h 3370881"/>
                          <a:gd name="connsiteX318" fmla="*/ 2048773 w 2657256"/>
                          <a:gd name="connsiteY318" fmla="*/ 2017971 h 3370881"/>
                          <a:gd name="connsiteX319" fmla="*/ 2074314 w 2657256"/>
                          <a:gd name="connsiteY319" fmla="*/ 2011967 h 3370881"/>
                          <a:gd name="connsiteX320" fmla="*/ 2034988 w 2657256"/>
                          <a:gd name="connsiteY320" fmla="*/ 2003764 h 3370881"/>
                          <a:gd name="connsiteX321" fmla="*/ 2026023 w 2657256"/>
                          <a:gd name="connsiteY321" fmla="*/ 2026176 h 3370881"/>
                          <a:gd name="connsiteX322" fmla="*/ 2021541 w 2657256"/>
                          <a:gd name="connsiteY322" fmla="*/ 2039623 h 3370881"/>
                          <a:gd name="connsiteX323" fmla="*/ 1999129 w 2657256"/>
                          <a:gd name="connsiteY323" fmla="*/ 2053070 h 3370881"/>
                          <a:gd name="connsiteX324" fmla="*/ 1990165 w 2657256"/>
                          <a:gd name="connsiteY324" fmla="*/ 2070999 h 3370881"/>
                          <a:gd name="connsiteX325" fmla="*/ 1967753 w 2657256"/>
                          <a:gd name="connsiteY325" fmla="*/ 2106858 h 3370881"/>
                          <a:gd name="connsiteX326" fmla="*/ 1981200 w 2657256"/>
                          <a:gd name="connsiteY326" fmla="*/ 2223399 h 3370881"/>
                          <a:gd name="connsiteX327" fmla="*/ 1994647 w 2657256"/>
                          <a:gd name="connsiteY327" fmla="*/ 2254776 h 3370881"/>
                          <a:gd name="connsiteX328" fmla="*/ 2003612 w 2657256"/>
                          <a:gd name="connsiteY328" fmla="*/ 2272705 h 3370881"/>
                          <a:gd name="connsiteX329" fmla="*/ 2026023 w 2657256"/>
                          <a:gd name="connsiteY329" fmla="*/ 2304081 h 3370881"/>
                          <a:gd name="connsiteX330" fmla="*/ 2043953 w 2657256"/>
                          <a:gd name="connsiteY330" fmla="*/ 2348905 h 3370881"/>
                          <a:gd name="connsiteX331" fmla="*/ 2061882 w 2657256"/>
                          <a:gd name="connsiteY331" fmla="*/ 2371317 h 3370881"/>
                          <a:gd name="connsiteX332" fmla="*/ 2088776 w 2657256"/>
                          <a:gd name="connsiteY332" fmla="*/ 2434070 h 3370881"/>
                          <a:gd name="connsiteX333" fmla="*/ 2102223 w 2657256"/>
                          <a:gd name="connsiteY333" fmla="*/ 2465446 h 3370881"/>
                          <a:gd name="connsiteX334" fmla="*/ 2106706 w 2657256"/>
                          <a:gd name="connsiteY334" fmla="*/ 2496823 h 3370881"/>
                          <a:gd name="connsiteX335" fmla="*/ 2124635 w 2657256"/>
                          <a:gd name="connsiteY335" fmla="*/ 2559576 h 3370881"/>
                          <a:gd name="connsiteX336" fmla="*/ 2138082 w 2657256"/>
                          <a:gd name="connsiteY336" fmla="*/ 2649223 h 3370881"/>
                          <a:gd name="connsiteX337" fmla="*/ 2147047 w 2657256"/>
                          <a:gd name="connsiteY337" fmla="*/ 2685081 h 3370881"/>
                          <a:gd name="connsiteX338" fmla="*/ 2151529 w 2657256"/>
                          <a:gd name="connsiteY338" fmla="*/ 2716458 h 3370881"/>
                          <a:gd name="connsiteX339" fmla="*/ 2160494 w 2657256"/>
                          <a:gd name="connsiteY339" fmla="*/ 2770246 h 3370881"/>
                          <a:gd name="connsiteX340" fmla="*/ 2156012 w 2657256"/>
                          <a:gd name="connsiteY340" fmla="*/ 2962987 h 3370881"/>
                          <a:gd name="connsiteX341" fmla="*/ 2138082 w 2657256"/>
                          <a:gd name="connsiteY341" fmla="*/ 3043670 h 3370881"/>
                          <a:gd name="connsiteX342" fmla="*/ 2133600 w 2657256"/>
                          <a:gd name="connsiteY342" fmla="*/ 3061599 h 3370881"/>
                          <a:gd name="connsiteX343" fmla="*/ 2120153 w 2657256"/>
                          <a:gd name="connsiteY343" fmla="*/ 3079529 h 3370881"/>
                          <a:gd name="connsiteX344" fmla="*/ 2111188 w 2657256"/>
                          <a:gd name="connsiteY344" fmla="*/ 3106423 h 3370881"/>
                          <a:gd name="connsiteX345" fmla="*/ 2088776 w 2657256"/>
                          <a:gd name="connsiteY345" fmla="*/ 3137799 h 3370881"/>
                          <a:gd name="connsiteX346" fmla="*/ 2075329 w 2657256"/>
                          <a:gd name="connsiteY346" fmla="*/ 3164693 h 3370881"/>
                          <a:gd name="connsiteX347" fmla="*/ 2061882 w 2657256"/>
                          <a:gd name="connsiteY347" fmla="*/ 3169176 h 3370881"/>
                          <a:gd name="connsiteX348" fmla="*/ 2021541 w 2657256"/>
                          <a:gd name="connsiteY348" fmla="*/ 3164693 h 3370881"/>
                          <a:gd name="connsiteX349" fmla="*/ 2012576 w 2657256"/>
                          <a:gd name="connsiteY349" fmla="*/ 3119870 h 3370881"/>
                          <a:gd name="connsiteX350" fmla="*/ 2048435 w 2657256"/>
                          <a:gd name="connsiteY350" fmla="*/ 3021258 h 3370881"/>
                          <a:gd name="connsiteX351" fmla="*/ 2048435 w 2657256"/>
                          <a:gd name="connsiteY351" fmla="*/ 3021258 h 3370881"/>
                          <a:gd name="connsiteX352" fmla="*/ 2061882 w 2657256"/>
                          <a:gd name="connsiteY352" fmla="*/ 2967470 h 3370881"/>
                          <a:gd name="connsiteX353" fmla="*/ 2070847 w 2657256"/>
                          <a:gd name="connsiteY353" fmla="*/ 2882305 h 3370881"/>
                          <a:gd name="connsiteX354" fmla="*/ 2066365 w 2657256"/>
                          <a:gd name="connsiteY354" fmla="*/ 2725423 h 3370881"/>
                          <a:gd name="connsiteX355" fmla="*/ 2043953 w 2657256"/>
                          <a:gd name="connsiteY355" fmla="*/ 2649223 h 3370881"/>
                          <a:gd name="connsiteX356" fmla="*/ 2030506 w 2657256"/>
                          <a:gd name="connsiteY356" fmla="*/ 2622329 h 3370881"/>
                          <a:gd name="connsiteX357" fmla="*/ 2017059 w 2657256"/>
                          <a:gd name="connsiteY357" fmla="*/ 2581987 h 3370881"/>
                          <a:gd name="connsiteX358" fmla="*/ 1981200 w 2657256"/>
                          <a:gd name="connsiteY358" fmla="*/ 2514752 h 3370881"/>
                          <a:gd name="connsiteX359" fmla="*/ 1972235 w 2657256"/>
                          <a:gd name="connsiteY359" fmla="*/ 2501305 h 3370881"/>
                          <a:gd name="connsiteX360" fmla="*/ 1958788 w 2657256"/>
                          <a:gd name="connsiteY360" fmla="*/ 2478893 h 3370881"/>
                          <a:gd name="connsiteX361" fmla="*/ 1905000 w 2657256"/>
                          <a:gd name="connsiteY361" fmla="*/ 2398211 h 3370881"/>
                          <a:gd name="connsiteX362" fmla="*/ 1882588 w 2657256"/>
                          <a:gd name="connsiteY362" fmla="*/ 2357870 h 3370881"/>
                          <a:gd name="connsiteX363" fmla="*/ 1869141 w 2657256"/>
                          <a:gd name="connsiteY363" fmla="*/ 2339940 h 3370881"/>
                          <a:gd name="connsiteX364" fmla="*/ 1806388 w 2657256"/>
                          <a:gd name="connsiteY364" fmla="*/ 2313046 h 3370881"/>
                          <a:gd name="connsiteX365" fmla="*/ 1779494 w 2657256"/>
                          <a:gd name="connsiteY365" fmla="*/ 2304081 h 3370881"/>
                          <a:gd name="connsiteX366" fmla="*/ 1752600 w 2657256"/>
                          <a:gd name="connsiteY366" fmla="*/ 2299599 h 3370881"/>
                          <a:gd name="connsiteX367" fmla="*/ 1680882 w 2657256"/>
                          <a:gd name="connsiteY367" fmla="*/ 2277187 h 3370881"/>
                          <a:gd name="connsiteX368" fmla="*/ 1719025 w 2657256"/>
                          <a:gd name="connsiteY368" fmla="*/ 2281331 h 3370881"/>
                          <a:gd name="connsiteX369" fmla="*/ 1756997 w 2657256"/>
                          <a:gd name="connsiteY369" fmla="*/ 2289450 h 3370881"/>
                          <a:gd name="connsiteX370" fmla="*/ 1656440 w 2657256"/>
                          <a:gd name="connsiteY370" fmla="*/ 2298583 h 3370881"/>
                          <a:gd name="connsiteX371" fmla="*/ 1537447 w 2657256"/>
                          <a:gd name="connsiteY371" fmla="*/ 2329960 h 3370881"/>
                          <a:gd name="connsiteX372" fmla="*/ 1571993 w 2657256"/>
                          <a:gd name="connsiteY372" fmla="*/ 2317957 h 3370881"/>
                          <a:gd name="connsiteX373" fmla="*/ 1509707 w 2657256"/>
                          <a:gd name="connsiteY373" fmla="*/ 2338926 h 3370881"/>
                          <a:gd name="connsiteX374" fmla="*/ 1500444 w 2657256"/>
                          <a:gd name="connsiteY374" fmla="*/ 2355271 h 3370881"/>
                          <a:gd name="connsiteX375" fmla="*/ 1402678 w 2657256"/>
                          <a:gd name="connsiteY375" fmla="*/ 2339641 h 3370881"/>
                          <a:gd name="connsiteX376" fmla="*/ 1322892 w 2657256"/>
                          <a:gd name="connsiteY376" fmla="*/ 2336952 h 3370881"/>
                          <a:gd name="connsiteX377" fmla="*/ 1199384 w 2657256"/>
                          <a:gd name="connsiteY377" fmla="*/ 2307041 h 3370881"/>
                          <a:gd name="connsiteX378" fmla="*/ 1066800 w 2657256"/>
                          <a:gd name="connsiteY378" fmla="*/ 2272705 h 3370881"/>
                          <a:gd name="connsiteX379" fmla="*/ 1030941 w 2657256"/>
                          <a:gd name="connsiteY379" fmla="*/ 2263740 h 3370881"/>
                          <a:gd name="connsiteX380" fmla="*/ 986118 w 2657256"/>
                          <a:gd name="connsiteY380" fmla="*/ 2241329 h 3370881"/>
                          <a:gd name="connsiteX381" fmla="*/ 968188 w 2657256"/>
                          <a:gd name="connsiteY381" fmla="*/ 2232364 h 3370881"/>
                          <a:gd name="connsiteX382" fmla="*/ 936812 w 2657256"/>
                          <a:gd name="connsiteY382" fmla="*/ 2214434 h 3370881"/>
                          <a:gd name="connsiteX383" fmla="*/ 905435 w 2657256"/>
                          <a:gd name="connsiteY383" fmla="*/ 2196505 h 3370881"/>
                          <a:gd name="connsiteX384" fmla="*/ 869576 w 2657256"/>
                          <a:gd name="connsiteY384" fmla="*/ 2209952 h 3370881"/>
                          <a:gd name="connsiteX385" fmla="*/ 856129 w 2657256"/>
                          <a:gd name="connsiteY385" fmla="*/ 2227881 h 3370881"/>
                          <a:gd name="connsiteX386" fmla="*/ 815788 w 2657256"/>
                          <a:gd name="connsiteY386" fmla="*/ 2268223 h 3370881"/>
                          <a:gd name="connsiteX387" fmla="*/ 788894 w 2657256"/>
                          <a:gd name="connsiteY387" fmla="*/ 2290634 h 3370881"/>
                          <a:gd name="connsiteX388" fmla="*/ 762000 w 2657256"/>
                          <a:gd name="connsiteY388" fmla="*/ 2313046 h 3370881"/>
                          <a:gd name="connsiteX389" fmla="*/ 753035 w 2657256"/>
                          <a:gd name="connsiteY389" fmla="*/ 2326493 h 3370881"/>
                          <a:gd name="connsiteX390" fmla="*/ 735106 w 2657256"/>
                          <a:gd name="connsiteY390" fmla="*/ 2339940 h 3370881"/>
                          <a:gd name="connsiteX391" fmla="*/ 712694 w 2657256"/>
                          <a:gd name="connsiteY391" fmla="*/ 2362352 h 3370881"/>
                          <a:gd name="connsiteX392" fmla="*/ 694765 w 2657256"/>
                          <a:gd name="connsiteY392" fmla="*/ 2375799 h 3370881"/>
                          <a:gd name="connsiteX393" fmla="*/ 681318 w 2657256"/>
                          <a:gd name="connsiteY393" fmla="*/ 2393729 h 3370881"/>
                          <a:gd name="connsiteX394" fmla="*/ 667870 w 2657256"/>
                          <a:gd name="connsiteY394" fmla="*/ 2402693 h 3370881"/>
                          <a:gd name="connsiteX395" fmla="*/ 623047 w 2657256"/>
                          <a:gd name="connsiteY395" fmla="*/ 2443034 h 3370881"/>
                          <a:gd name="connsiteX396" fmla="*/ 600635 w 2657256"/>
                          <a:gd name="connsiteY396" fmla="*/ 2474411 h 3370881"/>
                          <a:gd name="connsiteX397" fmla="*/ 587188 w 2657256"/>
                          <a:gd name="connsiteY397" fmla="*/ 2514752 h 3370881"/>
                          <a:gd name="connsiteX398" fmla="*/ 582706 w 2657256"/>
                          <a:gd name="connsiteY398" fmla="*/ 2546129 h 3370881"/>
                          <a:gd name="connsiteX399" fmla="*/ 596153 w 2657256"/>
                          <a:gd name="connsiteY399" fmla="*/ 2635776 h 3370881"/>
                          <a:gd name="connsiteX400" fmla="*/ 600635 w 2657256"/>
                          <a:gd name="connsiteY400" fmla="*/ 2653705 h 3370881"/>
                          <a:gd name="connsiteX401" fmla="*/ 609600 w 2657256"/>
                          <a:gd name="connsiteY401" fmla="*/ 2671634 h 3370881"/>
                          <a:gd name="connsiteX402" fmla="*/ 614082 w 2657256"/>
                          <a:gd name="connsiteY402" fmla="*/ 2689564 h 3370881"/>
                          <a:gd name="connsiteX403" fmla="*/ 623047 w 2657256"/>
                          <a:gd name="connsiteY403" fmla="*/ 2711976 h 3370881"/>
                          <a:gd name="connsiteX404" fmla="*/ 627529 w 2657256"/>
                          <a:gd name="connsiteY404" fmla="*/ 2734387 h 3370881"/>
                          <a:gd name="connsiteX405" fmla="*/ 640976 w 2657256"/>
                          <a:gd name="connsiteY405" fmla="*/ 2765764 h 3370881"/>
                          <a:gd name="connsiteX406" fmla="*/ 645459 w 2657256"/>
                          <a:gd name="connsiteY406" fmla="*/ 2779211 h 3370881"/>
                          <a:gd name="connsiteX407" fmla="*/ 658906 w 2657256"/>
                          <a:gd name="connsiteY407" fmla="*/ 2801623 h 3370881"/>
                          <a:gd name="connsiteX408" fmla="*/ 676835 w 2657256"/>
                          <a:gd name="connsiteY408" fmla="*/ 2864376 h 3370881"/>
                          <a:gd name="connsiteX409" fmla="*/ 690282 w 2657256"/>
                          <a:gd name="connsiteY409" fmla="*/ 2895752 h 3370881"/>
                          <a:gd name="connsiteX410" fmla="*/ 699247 w 2657256"/>
                          <a:gd name="connsiteY410" fmla="*/ 2940576 h 3370881"/>
                          <a:gd name="connsiteX411" fmla="*/ 703729 w 2657256"/>
                          <a:gd name="connsiteY411" fmla="*/ 2967470 h 3370881"/>
                          <a:gd name="connsiteX412" fmla="*/ 717176 w 2657256"/>
                          <a:gd name="connsiteY412" fmla="*/ 2994364 h 3370881"/>
                          <a:gd name="connsiteX413" fmla="*/ 735106 w 2657256"/>
                          <a:gd name="connsiteY413" fmla="*/ 3052634 h 3370881"/>
                          <a:gd name="connsiteX414" fmla="*/ 739588 w 2657256"/>
                          <a:gd name="connsiteY414" fmla="*/ 3079529 h 3370881"/>
                          <a:gd name="connsiteX415" fmla="*/ 762000 w 2657256"/>
                          <a:gd name="connsiteY415" fmla="*/ 3142281 h 3370881"/>
                          <a:gd name="connsiteX416" fmla="*/ 766482 w 2657256"/>
                          <a:gd name="connsiteY416" fmla="*/ 3231929 h 3370881"/>
                          <a:gd name="connsiteX417" fmla="*/ 770965 w 2657256"/>
                          <a:gd name="connsiteY417" fmla="*/ 3254340 h 3370881"/>
                          <a:gd name="connsiteX418" fmla="*/ 775447 w 2657256"/>
                          <a:gd name="connsiteY418" fmla="*/ 3285717 h 3370881"/>
                          <a:gd name="connsiteX419" fmla="*/ 748553 w 2657256"/>
                          <a:gd name="connsiteY419" fmla="*/ 3335023 h 3370881"/>
                          <a:gd name="connsiteX420" fmla="*/ 721659 w 2657256"/>
                          <a:gd name="connsiteY420" fmla="*/ 3343987 h 3370881"/>
                          <a:gd name="connsiteX421" fmla="*/ 708212 w 2657256"/>
                          <a:gd name="connsiteY421" fmla="*/ 3348470 h 3370881"/>
                          <a:gd name="connsiteX422" fmla="*/ 623047 w 2657256"/>
                          <a:gd name="connsiteY422" fmla="*/ 3330540 h 3370881"/>
                          <a:gd name="connsiteX423" fmla="*/ 609600 w 2657256"/>
                          <a:gd name="connsiteY423" fmla="*/ 3308129 h 3370881"/>
                          <a:gd name="connsiteX424" fmla="*/ 591670 w 2657256"/>
                          <a:gd name="connsiteY424" fmla="*/ 3267787 h 3370881"/>
                          <a:gd name="connsiteX425" fmla="*/ 560294 w 2657256"/>
                          <a:gd name="connsiteY425" fmla="*/ 3209517 h 3370881"/>
                          <a:gd name="connsiteX426" fmla="*/ 551329 w 2657256"/>
                          <a:gd name="connsiteY426" fmla="*/ 3196070 h 3370881"/>
                          <a:gd name="connsiteX427" fmla="*/ 528918 w 2657256"/>
                          <a:gd name="connsiteY427" fmla="*/ 3173658 h 3370881"/>
                          <a:gd name="connsiteX428" fmla="*/ 519953 w 2657256"/>
                          <a:gd name="connsiteY428" fmla="*/ 3128834 h 3370881"/>
                          <a:gd name="connsiteX429" fmla="*/ 524435 w 2657256"/>
                          <a:gd name="connsiteY429" fmla="*/ 3101940 h 3370881"/>
                          <a:gd name="connsiteX430" fmla="*/ 528918 w 2657256"/>
                          <a:gd name="connsiteY430" fmla="*/ 3088493 h 3370881"/>
                          <a:gd name="connsiteX431" fmla="*/ 542365 w 2657256"/>
                          <a:gd name="connsiteY431" fmla="*/ 3052634 h 3370881"/>
                          <a:gd name="connsiteX432" fmla="*/ 484094 w 2657256"/>
                          <a:gd name="connsiteY432" fmla="*/ 2886787 h 3370881"/>
                          <a:gd name="connsiteX433" fmla="*/ 443753 w 2657256"/>
                          <a:gd name="connsiteY433" fmla="*/ 2779211 h 3370881"/>
                          <a:gd name="connsiteX434" fmla="*/ 439270 w 2657256"/>
                          <a:gd name="connsiteY434" fmla="*/ 2752317 h 3370881"/>
                          <a:gd name="connsiteX435" fmla="*/ 430306 w 2657256"/>
                          <a:gd name="connsiteY435" fmla="*/ 2716458 h 3370881"/>
                          <a:gd name="connsiteX436" fmla="*/ 425823 w 2657256"/>
                          <a:gd name="connsiteY436" fmla="*/ 2680599 h 3370881"/>
                          <a:gd name="connsiteX437" fmla="*/ 398929 w 2657256"/>
                          <a:gd name="connsiteY437" fmla="*/ 2599917 h 3370881"/>
                          <a:gd name="connsiteX438" fmla="*/ 385482 w 2657256"/>
                          <a:gd name="connsiteY438" fmla="*/ 2568540 h 3370881"/>
                          <a:gd name="connsiteX439" fmla="*/ 381000 w 2657256"/>
                          <a:gd name="connsiteY439" fmla="*/ 2550611 h 3370881"/>
                          <a:gd name="connsiteX440" fmla="*/ 372035 w 2657256"/>
                          <a:gd name="connsiteY440" fmla="*/ 2483376 h 3370881"/>
                          <a:gd name="connsiteX441" fmla="*/ 367553 w 2657256"/>
                          <a:gd name="connsiteY441" fmla="*/ 2469929 h 3370881"/>
                          <a:gd name="connsiteX442" fmla="*/ 407894 w 2657256"/>
                          <a:gd name="connsiteY442" fmla="*/ 2451999 h 3370881"/>
                          <a:gd name="connsiteX443" fmla="*/ 515470 w 2657256"/>
                          <a:gd name="connsiteY443" fmla="*/ 2407176 h 3370881"/>
                          <a:gd name="connsiteX444" fmla="*/ 578223 w 2657256"/>
                          <a:gd name="connsiteY444" fmla="*/ 2353387 h 3370881"/>
                          <a:gd name="connsiteX445" fmla="*/ 587188 w 2657256"/>
                          <a:gd name="connsiteY445" fmla="*/ 2330976 h 3370881"/>
                          <a:gd name="connsiteX446" fmla="*/ 614082 w 2657256"/>
                          <a:gd name="connsiteY446" fmla="*/ 2254776 h 3370881"/>
                          <a:gd name="connsiteX447" fmla="*/ 649941 w 2657256"/>
                          <a:gd name="connsiteY447" fmla="*/ 2200987 h 3370881"/>
                          <a:gd name="connsiteX448" fmla="*/ 690282 w 2657256"/>
                          <a:gd name="connsiteY448" fmla="*/ 2174093 h 3370881"/>
                          <a:gd name="connsiteX449" fmla="*/ 703729 w 2657256"/>
                          <a:gd name="connsiteY449" fmla="*/ 2165129 h 3370881"/>
                          <a:gd name="connsiteX450" fmla="*/ 739588 w 2657256"/>
                          <a:gd name="connsiteY450" fmla="*/ 2147199 h 3370881"/>
                          <a:gd name="connsiteX451" fmla="*/ 708212 w 2657256"/>
                          <a:gd name="connsiteY451" fmla="*/ 2187540 h 3370881"/>
                          <a:gd name="connsiteX452" fmla="*/ 654423 w 2657256"/>
                          <a:gd name="connsiteY452" fmla="*/ 2241329 h 3370881"/>
                          <a:gd name="connsiteX453" fmla="*/ 636494 w 2657256"/>
                          <a:gd name="connsiteY453" fmla="*/ 2259258 h 3370881"/>
                          <a:gd name="connsiteX454" fmla="*/ 614082 w 2657256"/>
                          <a:gd name="connsiteY454" fmla="*/ 2286152 h 3370881"/>
                          <a:gd name="connsiteX455" fmla="*/ 592179 w 2657256"/>
                          <a:gd name="connsiteY455" fmla="*/ 2282347 h 3370881"/>
                          <a:gd name="connsiteX456" fmla="*/ 555980 w 2657256"/>
                          <a:gd name="connsiteY456" fmla="*/ 2313892 h 3370881"/>
                          <a:gd name="connsiteX457" fmla="*/ 524435 w 2657256"/>
                          <a:gd name="connsiteY457" fmla="*/ 2348905 h 3370881"/>
                          <a:gd name="connsiteX458" fmla="*/ 502023 w 2657256"/>
                          <a:gd name="connsiteY458" fmla="*/ 2362352 h 3370881"/>
                          <a:gd name="connsiteX459" fmla="*/ 461682 w 2657256"/>
                          <a:gd name="connsiteY459" fmla="*/ 2389246 h 3370881"/>
                          <a:gd name="connsiteX460" fmla="*/ 448235 w 2657256"/>
                          <a:gd name="connsiteY460" fmla="*/ 2398211 h 3370881"/>
                          <a:gd name="connsiteX461" fmla="*/ 430306 w 2657256"/>
                          <a:gd name="connsiteY461" fmla="*/ 2407176 h 3370881"/>
                          <a:gd name="connsiteX462" fmla="*/ 412376 w 2657256"/>
                          <a:gd name="connsiteY462" fmla="*/ 2420623 h 3370881"/>
                          <a:gd name="connsiteX463" fmla="*/ 389965 w 2657256"/>
                          <a:gd name="connsiteY463" fmla="*/ 2429587 h 3370881"/>
                          <a:gd name="connsiteX464" fmla="*/ 372035 w 2657256"/>
                          <a:gd name="connsiteY464" fmla="*/ 2443034 h 3370881"/>
                          <a:gd name="connsiteX465" fmla="*/ 318247 w 2657256"/>
                          <a:gd name="connsiteY465" fmla="*/ 2474411 h 3370881"/>
                          <a:gd name="connsiteX466" fmla="*/ 304800 w 2657256"/>
                          <a:gd name="connsiteY466" fmla="*/ 2492340 h 3370881"/>
                          <a:gd name="connsiteX467" fmla="*/ 282388 w 2657256"/>
                          <a:gd name="connsiteY467" fmla="*/ 2519234 h 3370881"/>
                          <a:gd name="connsiteX468" fmla="*/ 295835 w 2657256"/>
                          <a:gd name="connsiteY468" fmla="*/ 2815070 h 3370881"/>
                          <a:gd name="connsiteX469" fmla="*/ 300318 w 2657256"/>
                          <a:gd name="connsiteY469" fmla="*/ 2837481 h 3370881"/>
                          <a:gd name="connsiteX470" fmla="*/ 304800 w 2657256"/>
                          <a:gd name="connsiteY470" fmla="*/ 2868858 h 3370881"/>
                          <a:gd name="connsiteX471" fmla="*/ 309282 w 2657256"/>
                          <a:gd name="connsiteY471" fmla="*/ 2927129 h 3370881"/>
                          <a:gd name="connsiteX472" fmla="*/ 322729 w 2657256"/>
                          <a:gd name="connsiteY472" fmla="*/ 2985399 h 3370881"/>
                          <a:gd name="connsiteX473" fmla="*/ 327212 w 2657256"/>
                          <a:gd name="connsiteY473" fmla="*/ 3012293 h 3370881"/>
                          <a:gd name="connsiteX474" fmla="*/ 331694 w 2657256"/>
                          <a:gd name="connsiteY474" fmla="*/ 3043670 h 3370881"/>
                          <a:gd name="connsiteX475" fmla="*/ 345141 w 2657256"/>
                          <a:gd name="connsiteY475" fmla="*/ 3070564 h 3370881"/>
                          <a:gd name="connsiteX476" fmla="*/ 367553 w 2657256"/>
                          <a:gd name="connsiteY476" fmla="*/ 3124352 h 3370881"/>
                          <a:gd name="connsiteX477" fmla="*/ 381000 w 2657256"/>
                          <a:gd name="connsiteY477" fmla="*/ 3182623 h 3370881"/>
                          <a:gd name="connsiteX478" fmla="*/ 389965 w 2657256"/>
                          <a:gd name="connsiteY478" fmla="*/ 3196070 h 3370881"/>
                          <a:gd name="connsiteX479" fmla="*/ 394447 w 2657256"/>
                          <a:gd name="connsiteY479" fmla="*/ 3213999 h 3370881"/>
                          <a:gd name="connsiteX480" fmla="*/ 412376 w 2657256"/>
                          <a:gd name="connsiteY480" fmla="*/ 3245376 h 3370881"/>
                          <a:gd name="connsiteX481" fmla="*/ 416859 w 2657256"/>
                          <a:gd name="connsiteY481" fmla="*/ 3258823 h 3370881"/>
                          <a:gd name="connsiteX482" fmla="*/ 425823 w 2657256"/>
                          <a:gd name="connsiteY482" fmla="*/ 3272270 h 3370881"/>
                          <a:gd name="connsiteX483" fmla="*/ 439270 w 2657256"/>
                          <a:gd name="connsiteY483" fmla="*/ 3303646 h 3370881"/>
                          <a:gd name="connsiteX484" fmla="*/ 439270 w 2657256"/>
                          <a:gd name="connsiteY484" fmla="*/ 3352952 h 3370881"/>
                          <a:gd name="connsiteX485" fmla="*/ 430306 w 2657256"/>
                          <a:gd name="connsiteY485" fmla="*/ 3366399 h 3370881"/>
                          <a:gd name="connsiteX486" fmla="*/ 412376 w 2657256"/>
                          <a:gd name="connsiteY486" fmla="*/ 3370881 h 3370881"/>
                          <a:gd name="connsiteX487" fmla="*/ 295835 w 2657256"/>
                          <a:gd name="connsiteY487" fmla="*/ 3357434 h 3370881"/>
                          <a:gd name="connsiteX488" fmla="*/ 264459 w 2657256"/>
                          <a:gd name="connsiteY488" fmla="*/ 3276752 h 3370881"/>
                          <a:gd name="connsiteX489" fmla="*/ 259976 w 2657256"/>
                          <a:gd name="connsiteY489" fmla="*/ 3240893 h 3370881"/>
                          <a:gd name="connsiteX490" fmla="*/ 246529 w 2657256"/>
                          <a:gd name="connsiteY490" fmla="*/ 3178140 h 3370881"/>
                          <a:gd name="connsiteX491" fmla="*/ 237565 w 2657256"/>
                          <a:gd name="connsiteY491" fmla="*/ 3084011 h 3370881"/>
                          <a:gd name="connsiteX492" fmla="*/ 228600 w 2657256"/>
                          <a:gd name="connsiteY492" fmla="*/ 3057117 h 3370881"/>
                          <a:gd name="connsiteX493" fmla="*/ 219635 w 2657256"/>
                          <a:gd name="connsiteY493" fmla="*/ 3021258 h 3370881"/>
                          <a:gd name="connsiteX494" fmla="*/ 206188 w 2657256"/>
                          <a:gd name="connsiteY494" fmla="*/ 2980917 h 3370881"/>
                          <a:gd name="connsiteX495" fmla="*/ 201706 w 2657256"/>
                          <a:gd name="connsiteY495" fmla="*/ 2949540 h 3370881"/>
                          <a:gd name="connsiteX496" fmla="*/ 197223 w 2657256"/>
                          <a:gd name="connsiteY496" fmla="*/ 2927129 h 3370881"/>
                          <a:gd name="connsiteX497" fmla="*/ 192741 w 2657256"/>
                          <a:gd name="connsiteY497" fmla="*/ 2891270 h 3370881"/>
                          <a:gd name="connsiteX498" fmla="*/ 188259 w 2657256"/>
                          <a:gd name="connsiteY498" fmla="*/ 2850929 h 3370881"/>
                          <a:gd name="connsiteX499" fmla="*/ 179294 w 2657256"/>
                          <a:gd name="connsiteY499" fmla="*/ 2824034 h 3370881"/>
                          <a:gd name="connsiteX500" fmla="*/ 165847 w 2657256"/>
                          <a:gd name="connsiteY500" fmla="*/ 2774729 h 3370881"/>
                          <a:gd name="connsiteX501" fmla="*/ 161365 w 2657256"/>
                          <a:gd name="connsiteY501" fmla="*/ 2747834 h 3370881"/>
                          <a:gd name="connsiteX502" fmla="*/ 156882 w 2657256"/>
                          <a:gd name="connsiteY502" fmla="*/ 2559576 h 3370881"/>
                          <a:gd name="connsiteX503" fmla="*/ 152400 w 2657256"/>
                          <a:gd name="connsiteY503" fmla="*/ 2519234 h 3370881"/>
                          <a:gd name="connsiteX504" fmla="*/ 118035 w 2657256"/>
                          <a:gd name="connsiteY504" fmla="*/ 2400004 h 3370881"/>
                          <a:gd name="connsiteX505" fmla="*/ 117048 w 2657256"/>
                          <a:gd name="connsiteY505" fmla="*/ 2344423 h 3370881"/>
                          <a:gd name="connsiteX506" fmla="*/ 100106 w 2657256"/>
                          <a:gd name="connsiteY506" fmla="*/ 2330976 h 3370881"/>
                          <a:gd name="connsiteX507" fmla="*/ 138953 w 2657256"/>
                          <a:gd name="connsiteY507" fmla="*/ 2313046 h 3370881"/>
                          <a:gd name="connsiteX508" fmla="*/ 152400 w 2657256"/>
                          <a:gd name="connsiteY508" fmla="*/ 2304081 h 3370881"/>
                          <a:gd name="connsiteX509" fmla="*/ 170329 w 2657256"/>
                          <a:gd name="connsiteY509" fmla="*/ 2259258 h 3370881"/>
                          <a:gd name="connsiteX510" fmla="*/ 188259 w 2657256"/>
                          <a:gd name="connsiteY510" fmla="*/ 2223399 h 3370881"/>
                          <a:gd name="connsiteX511" fmla="*/ 206188 w 2657256"/>
                          <a:gd name="connsiteY511" fmla="*/ 2187540 h 3370881"/>
                          <a:gd name="connsiteX512" fmla="*/ 210670 w 2657256"/>
                          <a:gd name="connsiteY512" fmla="*/ 2174093 h 3370881"/>
                          <a:gd name="connsiteX513" fmla="*/ 219635 w 2657256"/>
                          <a:gd name="connsiteY513" fmla="*/ 2115823 h 3370881"/>
                          <a:gd name="connsiteX514" fmla="*/ 210670 w 2657256"/>
                          <a:gd name="connsiteY514" fmla="*/ 1958940 h 3370881"/>
                          <a:gd name="connsiteX515" fmla="*/ 192741 w 2657256"/>
                          <a:gd name="connsiteY515" fmla="*/ 1923081 h 3370881"/>
                          <a:gd name="connsiteX516" fmla="*/ 179294 w 2657256"/>
                          <a:gd name="connsiteY516" fmla="*/ 1891705 h 3370881"/>
                          <a:gd name="connsiteX517" fmla="*/ 165847 w 2657256"/>
                          <a:gd name="connsiteY517" fmla="*/ 1864811 h 3370881"/>
                          <a:gd name="connsiteX518" fmla="*/ 152400 w 2657256"/>
                          <a:gd name="connsiteY518" fmla="*/ 1833434 h 3370881"/>
                          <a:gd name="connsiteX519" fmla="*/ 143435 w 2657256"/>
                          <a:gd name="connsiteY519" fmla="*/ 1819987 h 3370881"/>
                          <a:gd name="connsiteX520" fmla="*/ 107576 w 2657256"/>
                          <a:gd name="connsiteY520" fmla="*/ 1784129 h 3370881"/>
                          <a:gd name="connsiteX521" fmla="*/ 94129 w 2657256"/>
                          <a:gd name="connsiteY521" fmla="*/ 1779646 h 3370881"/>
                          <a:gd name="connsiteX522" fmla="*/ 71718 w 2657256"/>
                          <a:gd name="connsiteY522" fmla="*/ 1770681 h 3370881"/>
                          <a:gd name="connsiteX523" fmla="*/ 58270 w 2657256"/>
                          <a:gd name="connsiteY523" fmla="*/ 1761717 h 3370881"/>
                          <a:gd name="connsiteX524" fmla="*/ 26894 w 2657256"/>
                          <a:gd name="connsiteY524" fmla="*/ 1730340 h 3370881"/>
                          <a:gd name="connsiteX525" fmla="*/ 0 w 2657256"/>
                          <a:gd name="connsiteY525" fmla="*/ 1707929 h 3370881"/>
                          <a:gd name="connsiteX0" fmla="*/ 0 w 2657256"/>
                          <a:gd name="connsiteY0" fmla="*/ 1707929 h 3370881"/>
                          <a:gd name="connsiteX1" fmla="*/ 22412 w 2657256"/>
                          <a:gd name="connsiteY1" fmla="*/ 1698964 h 3370881"/>
                          <a:gd name="connsiteX2" fmla="*/ 31376 w 2657256"/>
                          <a:gd name="connsiteY2" fmla="*/ 1681034 h 3370881"/>
                          <a:gd name="connsiteX3" fmla="*/ 44823 w 2657256"/>
                          <a:gd name="connsiteY3" fmla="*/ 1672070 h 3370881"/>
                          <a:gd name="connsiteX4" fmla="*/ 58270 w 2657256"/>
                          <a:gd name="connsiteY4" fmla="*/ 1654140 h 3370881"/>
                          <a:gd name="connsiteX5" fmla="*/ 76200 w 2657256"/>
                          <a:gd name="connsiteY5" fmla="*/ 1645176 h 3370881"/>
                          <a:gd name="connsiteX6" fmla="*/ 98612 w 2657256"/>
                          <a:gd name="connsiteY6" fmla="*/ 1636211 h 3370881"/>
                          <a:gd name="connsiteX7" fmla="*/ 125506 w 2657256"/>
                          <a:gd name="connsiteY7" fmla="*/ 1627246 h 3370881"/>
                          <a:gd name="connsiteX8" fmla="*/ 152400 w 2657256"/>
                          <a:gd name="connsiteY8" fmla="*/ 1609317 h 3370881"/>
                          <a:gd name="connsiteX9" fmla="*/ 170329 w 2657256"/>
                          <a:gd name="connsiteY9" fmla="*/ 1600352 h 3370881"/>
                          <a:gd name="connsiteX10" fmla="*/ 188259 w 2657256"/>
                          <a:gd name="connsiteY10" fmla="*/ 1582423 h 3370881"/>
                          <a:gd name="connsiteX11" fmla="*/ 228600 w 2657256"/>
                          <a:gd name="connsiteY11" fmla="*/ 1564493 h 3370881"/>
                          <a:gd name="connsiteX12" fmla="*/ 255494 w 2657256"/>
                          <a:gd name="connsiteY12" fmla="*/ 1546564 h 3370881"/>
                          <a:gd name="connsiteX13" fmla="*/ 300318 w 2657256"/>
                          <a:gd name="connsiteY13" fmla="*/ 1524152 h 3370881"/>
                          <a:gd name="connsiteX14" fmla="*/ 313765 w 2657256"/>
                          <a:gd name="connsiteY14" fmla="*/ 1515187 h 3370881"/>
                          <a:gd name="connsiteX15" fmla="*/ 340659 w 2657256"/>
                          <a:gd name="connsiteY15" fmla="*/ 1510705 h 3370881"/>
                          <a:gd name="connsiteX16" fmla="*/ 363070 w 2657256"/>
                          <a:gd name="connsiteY16" fmla="*/ 1506223 h 3370881"/>
                          <a:gd name="connsiteX17" fmla="*/ 389965 w 2657256"/>
                          <a:gd name="connsiteY17" fmla="*/ 1501740 h 3370881"/>
                          <a:gd name="connsiteX18" fmla="*/ 425823 w 2657256"/>
                          <a:gd name="connsiteY18" fmla="*/ 1497258 h 3370881"/>
                          <a:gd name="connsiteX19" fmla="*/ 470647 w 2657256"/>
                          <a:gd name="connsiteY19" fmla="*/ 1488293 h 3370881"/>
                          <a:gd name="connsiteX20" fmla="*/ 515470 w 2657256"/>
                          <a:gd name="connsiteY20" fmla="*/ 1479329 h 3370881"/>
                          <a:gd name="connsiteX21" fmla="*/ 528918 w 2657256"/>
                          <a:gd name="connsiteY21" fmla="*/ 1470364 h 3370881"/>
                          <a:gd name="connsiteX22" fmla="*/ 600635 w 2657256"/>
                          <a:gd name="connsiteY22" fmla="*/ 1456917 h 3370881"/>
                          <a:gd name="connsiteX23" fmla="*/ 690282 w 2657256"/>
                          <a:gd name="connsiteY23" fmla="*/ 1447952 h 3370881"/>
                          <a:gd name="connsiteX24" fmla="*/ 793376 w 2657256"/>
                          <a:gd name="connsiteY24" fmla="*/ 1452434 h 3370881"/>
                          <a:gd name="connsiteX25" fmla="*/ 874059 w 2657256"/>
                          <a:gd name="connsiteY25" fmla="*/ 1465881 h 3370881"/>
                          <a:gd name="connsiteX26" fmla="*/ 914400 w 2657256"/>
                          <a:gd name="connsiteY26" fmla="*/ 1470364 h 3370881"/>
                          <a:gd name="connsiteX27" fmla="*/ 1030941 w 2657256"/>
                          <a:gd name="connsiteY27" fmla="*/ 1483811 h 3370881"/>
                          <a:gd name="connsiteX28" fmla="*/ 1151965 w 2657256"/>
                          <a:gd name="connsiteY28" fmla="*/ 1492776 h 3370881"/>
                          <a:gd name="connsiteX29" fmla="*/ 1281953 w 2657256"/>
                          <a:gd name="connsiteY29" fmla="*/ 1501740 h 3370881"/>
                          <a:gd name="connsiteX30" fmla="*/ 1465729 w 2657256"/>
                          <a:gd name="connsiteY30" fmla="*/ 1497258 h 3370881"/>
                          <a:gd name="connsiteX31" fmla="*/ 1510553 w 2657256"/>
                          <a:gd name="connsiteY31" fmla="*/ 1492776 h 3370881"/>
                          <a:gd name="connsiteX32" fmla="*/ 1582270 w 2657256"/>
                          <a:gd name="connsiteY32" fmla="*/ 1461399 h 3370881"/>
                          <a:gd name="connsiteX33" fmla="*/ 1604682 w 2657256"/>
                          <a:gd name="connsiteY33" fmla="*/ 1456917 h 3370881"/>
                          <a:gd name="connsiteX34" fmla="*/ 1622612 w 2657256"/>
                          <a:gd name="connsiteY34" fmla="*/ 1447952 h 3370881"/>
                          <a:gd name="connsiteX35" fmla="*/ 1645023 w 2657256"/>
                          <a:gd name="connsiteY35" fmla="*/ 1438987 h 3370881"/>
                          <a:gd name="connsiteX36" fmla="*/ 1662953 w 2657256"/>
                          <a:gd name="connsiteY36" fmla="*/ 1425540 h 3370881"/>
                          <a:gd name="connsiteX37" fmla="*/ 1698812 w 2657256"/>
                          <a:gd name="connsiteY37" fmla="*/ 1407611 h 3370881"/>
                          <a:gd name="connsiteX38" fmla="*/ 1739153 w 2657256"/>
                          <a:gd name="connsiteY38" fmla="*/ 1380717 h 3370881"/>
                          <a:gd name="connsiteX39" fmla="*/ 1752600 w 2657256"/>
                          <a:gd name="connsiteY39" fmla="*/ 1367270 h 3370881"/>
                          <a:gd name="connsiteX40" fmla="*/ 1775012 w 2657256"/>
                          <a:gd name="connsiteY40" fmla="*/ 1353823 h 3370881"/>
                          <a:gd name="connsiteX41" fmla="*/ 1797423 w 2657256"/>
                          <a:gd name="connsiteY41" fmla="*/ 1335893 h 3370881"/>
                          <a:gd name="connsiteX42" fmla="*/ 1810870 w 2657256"/>
                          <a:gd name="connsiteY42" fmla="*/ 1304517 h 3370881"/>
                          <a:gd name="connsiteX43" fmla="*/ 1815353 w 2657256"/>
                          <a:gd name="connsiteY43" fmla="*/ 1291070 h 3370881"/>
                          <a:gd name="connsiteX44" fmla="*/ 1801906 w 2657256"/>
                          <a:gd name="connsiteY44" fmla="*/ 1138670 h 3370881"/>
                          <a:gd name="connsiteX45" fmla="*/ 1792941 w 2657256"/>
                          <a:gd name="connsiteY45" fmla="*/ 1125223 h 3370881"/>
                          <a:gd name="connsiteX46" fmla="*/ 1757082 w 2657256"/>
                          <a:gd name="connsiteY46" fmla="*/ 1093846 h 3370881"/>
                          <a:gd name="connsiteX47" fmla="*/ 1730188 w 2657256"/>
                          <a:gd name="connsiteY47" fmla="*/ 1066952 h 3370881"/>
                          <a:gd name="connsiteX48" fmla="*/ 1703294 w 2657256"/>
                          <a:gd name="connsiteY48" fmla="*/ 1049023 h 3370881"/>
                          <a:gd name="connsiteX49" fmla="*/ 1622612 w 2657256"/>
                          <a:gd name="connsiteY49" fmla="*/ 1053505 h 3370881"/>
                          <a:gd name="connsiteX50" fmla="*/ 1595718 w 2657256"/>
                          <a:gd name="connsiteY50" fmla="*/ 1062470 h 3370881"/>
                          <a:gd name="connsiteX51" fmla="*/ 1573306 w 2657256"/>
                          <a:gd name="connsiteY51" fmla="*/ 1066952 h 3370881"/>
                          <a:gd name="connsiteX52" fmla="*/ 1453385 w 2657256"/>
                          <a:gd name="connsiteY52" fmla="*/ 1082761 h 3370881"/>
                          <a:gd name="connsiteX53" fmla="*/ 1326776 w 2657256"/>
                          <a:gd name="connsiteY53" fmla="*/ 1062470 h 3370881"/>
                          <a:gd name="connsiteX54" fmla="*/ 1308847 w 2657256"/>
                          <a:gd name="connsiteY54" fmla="*/ 1057987 h 3370881"/>
                          <a:gd name="connsiteX55" fmla="*/ 1277470 w 2657256"/>
                          <a:gd name="connsiteY55" fmla="*/ 1053505 h 3370881"/>
                          <a:gd name="connsiteX56" fmla="*/ 1259541 w 2657256"/>
                          <a:gd name="connsiteY56" fmla="*/ 1049023 h 3370881"/>
                          <a:gd name="connsiteX57" fmla="*/ 1232647 w 2657256"/>
                          <a:gd name="connsiteY57" fmla="*/ 1044540 h 3370881"/>
                          <a:gd name="connsiteX58" fmla="*/ 1053353 w 2657256"/>
                          <a:gd name="connsiteY58" fmla="*/ 1049023 h 3370881"/>
                          <a:gd name="connsiteX59" fmla="*/ 1035423 w 2657256"/>
                          <a:gd name="connsiteY59" fmla="*/ 1053505 h 3370881"/>
                          <a:gd name="connsiteX60" fmla="*/ 1008529 w 2657256"/>
                          <a:gd name="connsiteY60" fmla="*/ 1057987 h 3370881"/>
                          <a:gd name="connsiteX61" fmla="*/ 995082 w 2657256"/>
                          <a:gd name="connsiteY61" fmla="*/ 1062470 h 3370881"/>
                          <a:gd name="connsiteX62" fmla="*/ 945776 w 2657256"/>
                          <a:gd name="connsiteY62" fmla="*/ 1031093 h 3370881"/>
                          <a:gd name="connsiteX63" fmla="*/ 941294 w 2657256"/>
                          <a:gd name="connsiteY63" fmla="*/ 1017646 h 3370881"/>
                          <a:gd name="connsiteX64" fmla="*/ 932329 w 2657256"/>
                          <a:gd name="connsiteY64" fmla="*/ 919034 h 3370881"/>
                          <a:gd name="connsiteX65" fmla="*/ 914400 w 2657256"/>
                          <a:gd name="connsiteY65" fmla="*/ 901105 h 3370881"/>
                          <a:gd name="connsiteX66" fmla="*/ 918882 w 2657256"/>
                          <a:gd name="connsiteY66" fmla="*/ 869729 h 3370881"/>
                          <a:gd name="connsiteX67" fmla="*/ 941294 w 2657256"/>
                          <a:gd name="connsiteY67" fmla="*/ 865246 h 3370881"/>
                          <a:gd name="connsiteX68" fmla="*/ 959223 w 2657256"/>
                          <a:gd name="connsiteY68" fmla="*/ 851799 h 3370881"/>
                          <a:gd name="connsiteX69" fmla="*/ 990600 w 2657256"/>
                          <a:gd name="connsiteY69" fmla="*/ 847317 h 3370881"/>
                          <a:gd name="connsiteX70" fmla="*/ 1129553 w 2657256"/>
                          <a:gd name="connsiteY70" fmla="*/ 838352 h 3370881"/>
                          <a:gd name="connsiteX71" fmla="*/ 1147482 w 2657256"/>
                          <a:gd name="connsiteY71" fmla="*/ 829387 h 3370881"/>
                          <a:gd name="connsiteX72" fmla="*/ 1178859 w 2657256"/>
                          <a:gd name="connsiteY72" fmla="*/ 806976 h 3370881"/>
                          <a:gd name="connsiteX73" fmla="*/ 1192306 w 2657256"/>
                          <a:gd name="connsiteY73" fmla="*/ 793529 h 3370881"/>
                          <a:gd name="connsiteX74" fmla="*/ 1214718 w 2657256"/>
                          <a:gd name="connsiteY74" fmla="*/ 784564 h 3370881"/>
                          <a:gd name="connsiteX75" fmla="*/ 1241612 w 2657256"/>
                          <a:gd name="connsiteY75" fmla="*/ 771117 h 3370881"/>
                          <a:gd name="connsiteX76" fmla="*/ 1277470 w 2657256"/>
                          <a:gd name="connsiteY76" fmla="*/ 753187 h 3370881"/>
                          <a:gd name="connsiteX77" fmla="*/ 1295400 w 2657256"/>
                          <a:gd name="connsiteY77" fmla="*/ 730776 h 3370881"/>
                          <a:gd name="connsiteX78" fmla="*/ 1317812 w 2657256"/>
                          <a:gd name="connsiteY78" fmla="*/ 708364 h 3370881"/>
                          <a:gd name="connsiteX79" fmla="*/ 1353670 w 2657256"/>
                          <a:gd name="connsiteY79" fmla="*/ 663540 h 3370881"/>
                          <a:gd name="connsiteX80" fmla="*/ 1371600 w 2657256"/>
                          <a:gd name="connsiteY80" fmla="*/ 636646 h 3370881"/>
                          <a:gd name="connsiteX81" fmla="*/ 1380565 w 2657256"/>
                          <a:gd name="connsiteY81" fmla="*/ 596305 h 3370881"/>
                          <a:gd name="connsiteX82" fmla="*/ 1385047 w 2657256"/>
                          <a:gd name="connsiteY82" fmla="*/ 582858 h 3370881"/>
                          <a:gd name="connsiteX83" fmla="*/ 1380565 w 2657256"/>
                          <a:gd name="connsiteY83" fmla="*/ 533552 h 3370881"/>
                          <a:gd name="connsiteX84" fmla="*/ 1367118 w 2657256"/>
                          <a:gd name="connsiteY84" fmla="*/ 524587 h 3370881"/>
                          <a:gd name="connsiteX85" fmla="*/ 1349188 w 2657256"/>
                          <a:gd name="connsiteY85" fmla="*/ 520105 h 3370881"/>
                          <a:gd name="connsiteX86" fmla="*/ 1326776 w 2657256"/>
                          <a:gd name="connsiteY86" fmla="*/ 511140 h 3370881"/>
                          <a:gd name="connsiteX87" fmla="*/ 1281953 w 2657256"/>
                          <a:gd name="connsiteY87" fmla="*/ 515623 h 3370881"/>
                          <a:gd name="connsiteX88" fmla="*/ 1250576 w 2657256"/>
                          <a:gd name="connsiteY88" fmla="*/ 529070 h 3370881"/>
                          <a:gd name="connsiteX89" fmla="*/ 1210235 w 2657256"/>
                          <a:gd name="connsiteY89" fmla="*/ 542517 h 3370881"/>
                          <a:gd name="connsiteX90" fmla="*/ 1183341 w 2657256"/>
                          <a:gd name="connsiteY90" fmla="*/ 555964 h 3370881"/>
                          <a:gd name="connsiteX91" fmla="*/ 1160929 w 2657256"/>
                          <a:gd name="connsiteY91" fmla="*/ 569411 h 3370881"/>
                          <a:gd name="connsiteX92" fmla="*/ 1134035 w 2657256"/>
                          <a:gd name="connsiteY92" fmla="*/ 578376 h 3370881"/>
                          <a:gd name="connsiteX93" fmla="*/ 1111623 w 2657256"/>
                          <a:gd name="connsiteY93" fmla="*/ 587340 h 3370881"/>
                          <a:gd name="connsiteX94" fmla="*/ 1084729 w 2657256"/>
                          <a:gd name="connsiteY94" fmla="*/ 596305 h 3370881"/>
                          <a:gd name="connsiteX95" fmla="*/ 986118 w 2657256"/>
                          <a:gd name="connsiteY95" fmla="*/ 591823 h 3370881"/>
                          <a:gd name="connsiteX96" fmla="*/ 927847 w 2657256"/>
                          <a:gd name="connsiteY96" fmla="*/ 578376 h 3370881"/>
                          <a:gd name="connsiteX97" fmla="*/ 896470 w 2657256"/>
                          <a:gd name="connsiteY97" fmla="*/ 555964 h 3370881"/>
                          <a:gd name="connsiteX98" fmla="*/ 883023 w 2657256"/>
                          <a:gd name="connsiteY98" fmla="*/ 546999 h 3370881"/>
                          <a:gd name="connsiteX99" fmla="*/ 865094 w 2657256"/>
                          <a:gd name="connsiteY99" fmla="*/ 497693 h 3370881"/>
                          <a:gd name="connsiteX100" fmla="*/ 869576 w 2657256"/>
                          <a:gd name="connsiteY100" fmla="*/ 403564 h 3370881"/>
                          <a:gd name="connsiteX101" fmla="*/ 874059 w 2657256"/>
                          <a:gd name="connsiteY101" fmla="*/ 385634 h 3370881"/>
                          <a:gd name="connsiteX102" fmla="*/ 883023 w 2657256"/>
                          <a:gd name="connsiteY102" fmla="*/ 372187 h 3370881"/>
                          <a:gd name="connsiteX103" fmla="*/ 909918 w 2657256"/>
                          <a:gd name="connsiteY103" fmla="*/ 363223 h 3370881"/>
                          <a:gd name="connsiteX104" fmla="*/ 914400 w 2657256"/>
                          <a:gd name="connsiteY104" fmla="*/ 385634 h 3370881"/>
                          <a:gd name="connsiteX105" fmla="*/ 909918 w 2657256"/>
                          <a:gd name="connsiteY105" fmla="*/ 408046 h 3370881"/>
                          <a:gd name="connsiteX106" fmla="*/ 900953 w 2657256"/>
                          <a:gd name="connsiteY106" fmla="*/ 466317 h 3370881"/>
                          <a:gd name="connsiteX107" fmla="*/ 905435 w 2657256"/>
                          <a:gd name="connsiteY107" fmla="*/ 515623 h 3370881"/>
                          <a:gd name="connsiteX108" fmla="*/ 932329 w 2657256"/>
                          <a:gd name="connsiteY108" fmla="*/ 551481 h 3370881"/>
                          <a:gd name="connsiteX109" fmla="*/ 954741 w 2657256"/>
                          <a:gd name="connsiteY109" fmla="*/ 560446 h 3370881"/>
                          <a:gd name="connsiteX110" fmla="*/ 972670 w 2657256"/>
                          <a:gd name="connsiteY110" fmla="*/ 569411 h 3370881"/>
                          <a:gd name="connsiteX111" fmla="*/ 1066800 w 2657256"/>
                          <a:gd name="connsiteY111" fmla="*/ 564929 h 3370881"/>
                          <a:gd name="connsiteX112" fmla="*/ 1111623 w 2657256"/>
                          <a:gd name="connsiteY112" fmla="*/ 551481 h 3370881"/>
                          <a:gd name="connsiteX113" fmla="*/ 1129553 w 2657256"/>
                          <a:gd name="connsiteY113" fmla="*/ 538034 h 3370881"/>
                          <a:gd name="connsiteX114" fmla="*/ 1156447 w 2657256"/>
                          <a:gd name="connsiteY114" fmla="*/ 511140 h 3370881"/>
                          <a:gd name="connsiteX115" fmla="*/ 1160929 w 2657256"/>
                          <a:gd name="connsiteY115" fmla="*/ 493211 h 3370881"/>
                          <a:gd name="connsiteX116" fmla="*/ 1178859 w 2657256"/>
                          <a:gd name="connsiteY116" fmla="*/ 331846 h 3370881"/>
                          <a:gd name="connsiteX117" fmla="*/ 1215315 w 2657256"/>
                          <a:gd name="connsiteY117" fmla="*/ 270289 h 3370881"/>
                          <a:gd name="connsiteX118" fmla="*/ 1214718 w 2657256"/>
                          <a:gd name="connsiteY118" fmla="*/ 367705 h 3370881"/>
                          <a:gd name="connsiteX119" fmla="*/ 1201270 w 2657256"/>
                          <a:gd name="connsiteY119" fmla="*/ 412529 h 3370881"/>
                          <a:gd name="connsiteX120" fmla="*/ 1210235 w 2657256"/>
                          <a:gd name="connsiteY120" fmla="*/ 461834 h 3370881"/>
                          <a:gd name="connsiteX121" fmla="*/ 1214718 w 2657256"/>
                          <a:gd name="connsiteY121" fmla="*/ 475281 h 3370881"/>
                          <a:gd name="connsiteX122" fmla="*/ 1228165 w 2657256"/>
                          <a:gd name="connsiteY122" fmla="*/ 484246 h 3370881"/>
                          <a:gd name="connsiteX123" fmla="*/ 1250576 w 2657256"/>
                          <a:gd name="connsiteY123" fmla="*/ 502176 h 3370881"/>
                          <a:gd name="connsiteX124" fmla="*/ 1317812 w 2657256"/>
                          <a:gd name="connsiteY124" fmla="*/ 497693 h 3370881"/>
                          <a:gd name="connsiteX125" fmla="*/ 1353670 w 2657256"/>
                          <a:gd name="connsiteY125" fmla="*/ 488729 h 3370881"/>
                          <a:gd name="connsiteX126" fmla="*/ 1506070 w 2657256"/>
                          <a:gd name="connsiteY126" fmla="*/ 457352 h 3370881"/>
                          <a:gd name="connsiteX127" fmla="*/ 1550894 w 2657256"/>
                          <a:gd name="connsiteY127" fmla="*/ 430458 h 3370881"/>
                          <a:gd name="connsiteX128" fmla="*/ 1564341 w 2657256"/>
                          <a:gd name="connsiteY128" fmla="*/ 417011 h 3370881"/>
                          <a:gd name="connsiteX129" fmla="*/ 1586753 w 2657256"/>
                          <a:gd name="connsiteY129" fmla="*/ 399081 h 3370881"/>
                          <a:gd name="connsiteX130" fmla="*/ 1595718 w 2657256"/>
                          <a:gd name="connsiteY130" fmla="*/ 381152 h 3370881"/>
                          <a:gd name="connsiteX131" fmla="*/ 1600200 w 2657256"/>
                          <a:gd name="connsiteY131" fmla="*/ 363223 h 3370881"/>
                          <a:gd name="connsiteX132" fmla="*/ 1604852 w 2657256"/>
                          <a:gd name="connsiteY132" fmla="*/ 236279 h 3370881"/>
                          <a:gd name="connsiteX133" fmla="*/ 1537447 w 2657256"/>
                          <a:gd name="connsiteY133" fmla="*/ 188411 h 3370881"/>
                          <a:gd name="connsiteX134" fmla="*/ 1613647 w 2657256"/>
                          <a:gd name="connsiteY134" fmla="*/ 399081 h 3370881"/>
                          <a:gd name="connsiteX135" fmla="*/ 1627094 w 2657256"/>
                          <a:gd name="connsiteY135" fmla="*/ 417011 h 3370881"/>
                          <a:gd name="connsiteX136" fmla="*/ 1658470 w 2657256"/>
                          <a:gd name="connsiteY136" fmla="*/ 412529 h 3370881"/>
                          <a:gd name="connsiteX137" fmla="*/ 1685365 w 2657256"/>
                          <a:gd name="connsiteY137" fmla="*/ 390117 h 3370881"/>
                          <a:gd name="connsiteX138" fmla="*/ 1694329 w 2657256"/>
                          <a:gd name="connsiteY138" fmla="*/ 376670 h 3370881"/>
                          <a:gd name="connsiteX139" fmla="*/ 1734670 w 2657256"/>
                          <a:gd name="connsiteY139" fmla="*/ 354258 h 3370881"/>
                          <a:gd name="connsiteX140" fmla="*/ 1743635 w 2657256"/>
                          <a:gd name="connsiteY140" fmla="*/ 340811 h 3370881"/>
                          <a:gd name="connsiteX141" fmla="*/ 1757082 w 2657256"/>
                          <a:gd name="connsiteY141" fmla="*/ 336329 h 3370881"/>
                          <a:gd name="connsiteX142" fmla="*/ 1808984 w 2657256"/>
                          <a:gd name="connsiteY142" fmla="*/ 249641 h 3370881"/>
                          <a:gd name="connsiteX143" fmla="*/ 1899621 w 2657256"/>
                          <a:gd name="connsiteY143" fmla="*/ 211719 h 3370881"/>
                          <a:gd name="connsiteX144" fmla="*/ 1869369 w 2657256"/>
                          <a:gd name="connsiteY144" fmla="*/ 152642 h 3370881"/>
                          <a:gd name="connsiteX145" fmla="*/ 1772023 w 2657256"/>
                          <a:gd name="connsiteY145" fmla="*/ 77249 h 3370881"/>
                          <a:gd name="connsiteX146" fmla="*/ 1831413 w 2657256"/>
                          <a:gd name="connsiteY146" fmla="*/ 209768 h 3370881"/>
                          <a:gd name="connsiteX147" fmla="*/ 1904737 w 2657256"/>
                          <a:gd name="connsiteY147" fmla="*/ 247915 h 3370881"/>
                          <a:gd name="connsiteX148" fmla="*/ 1874221 w 2657256"/>
                          <a:gd name="connsiteY148" fmla="*/ 318698 h 3370881"/>
                          <a:gd name="connsiteX149" fmla="*/ 1788459 w 2657256"/>
                          <a:gd name="connsiteY149" fmla="*/ 367705 h 3370881"/>
                          <a:gd name="connsiteX150" fmla="*/ 1761565 w 2657256"/>
                          <a:gd name="connsiteY150" fmla="*/ 390117 h 3370881"/>
                          <a:gd name="connsiteX151" fmla="*/ 1783976 w 2657256"/>
                          <a:gd name="connsiteY151" fmla="*/ 399081 h 3370881"/>
                          <a:gd name="connsiteX152" fmla="*/ 1878106 w 2657256"/>
                          <a:gd name="connsiteY152" fmla="*/ 390117 h 3370881"/>
                          <a:gd name="connsiteX153" fmla="*/ 1891553 w 2657256"/>
                          <a:gd name="connsiteY153" fmla="*/ 381152 h 3370881"/>
                          <a:gd name="connsiteX154" fmla="*/ 1918447 w 2657256"/>
                          <a:gd name="connsiteY154" fmla="*/ 372187 h 3370881"/>
                          <a:gd name="connsiteX155" fmla="*/ 1940859 w 2657256"/>
                          <a:gd name="connsiteY155" fmla="*/ 358740 h 3370881"/>
                          <a:gd name="connsiteX156" fmla="*/ 1954306 w 2657256"/>
                          <a:gd name="connsiteY156" fmla="*/ 354258 h 3370881"/>
                          <a:gd name="connsiteX157" fmla="*/ 2083304 w 2657256"/>
                          <a:gd name="connsiteY157" fmla="*/ 290281 h 3370881"/>
                          <a:gd name="connsiteX158" fmla="*/ 2166172 w 2657256"/>
                          <a:gd name="connsiteY158" fmla="*/ 215604 h 3370881"/>
                          <a:gd name="connsiteX159" fmla="*/ 2069054 w 2657256"/>
                          <a:gd name="connsiteY159" fmla="*/ 40493 h 3370881"/>
                          <a:gd name="connsiteX160" fmla="*/ 2078225 w 2657256"/>
                          <a:gd name="connsiteY160" fmla="*/ 188681 h 3370881"/>
                          <a:gd name="connsiteX161" fmla="*/ 1999129 w 2657256"/>
                          <a:gd name="connsiteY161" fmla="*/ 358740 h 3370881"/>
                          <a:gd name="connsiteX162" fmla="*/ 1994647 w 2657256"/>
                          <a:gd name="connsiteY162" fmla="*/ 372187 h 3370881"/>
                          <a:gd name="connsiteX163" fmla="*/ 2039470 w 2657256"/>
                          <a:gd name="connsiteY163" fmla="*/ 390117 h 3370881"/>
                          <a:gd name="connsiteX164" fmla="*/ 2115670 w 2657256"/>
                          <a:gd name="connsiteY164" fmla="*/ 390117 h 3370881"/>
                          <a:gd name="connsiteX165" fmla="*/ 2160494 w 2657256"/>
                          <a:gd name="connsiteY165" fmla="*/ 376670 h 3370881"/>
                          <a:gd name="connsiteX166" fmla="*/ 2191870 w 2657256"/>
                          <a:gd name="connsiteY166" fmla="*/ 363223 h 3370881"/>
                          <a:gd name="connsiteX167" fmla="*/ 2205318 w 2657256"/>
                          <a:gd name="connsiteY167" fmla="*/ 358740 h 3370881"/>
                          <a:gd name="connsiteX168" fmla="*/ 2232212 w 2657256"/>
                          <a:gd name="connsiteY168" fmla="*/ 340811 h 3370881"/>
                          <a:gd name="connsiteX169" fmla="*/ 2312894 w 2657256"/>
                          <a:gd name="connsiteY169" fmla="*/ 183929 h 3370881"/>
                          <a:gd name="connsiteX170" fmla="*/ 2339788 w 2657256"/>
                          <a:gd name="connsiteY170" fmla="*/ 151 h 3370881"/>
                          <a:gd name="connsiteX171" fmla="*/ 2357718 w 2657256"/>
                          <a:gd name="connsiteY171" fmla="*/ 215305 h 3370881"/>
                          <a:gd name="connsiteX172" fmla="*/ 2254623 w 2657256"/>
                          <a:gd name="connsiteY172" fmla="*/ 376670 h 3370881"/>
                          <a:gd name="connsiteX173" fmla="*/ 2245659 w 2657256"/>
                          <a:gd name="connsiteY173" fmla="*/ 390117 h 3370881"/>
                          <a:gd name="connsiteX174" fmla="*/ 2254623 w 2657256"/>
                          <a:gd name="connsiteY174" fmla="*/ 403564 h 3370881"/>
                          <a:gd name="connsiteX175" fmla="*/ 2353235 w 2657256"/>
                          <a:gd name="connsiteY175" fmla="*/ 399081 h 3370881"/>
                          <a:gd name="connsiteX176" fmla="*/ 2366682 w 2657256"/>
                          <a:gd name="connsiteY176" fmla="*/ 394599 h 3370881"/>
                          <a:gd name="connsiteX177" fmla="*/ 2389094 w 2657256"/>
                          <a:gd name="connsiteY177" fmla="*/ 390117 h 3370881"/>
                          <a:gd name="connsiteX178" fmla="*/ 2424953 w 2657256"/>
                          <a:gd name="connsiteY178" fmla="*/ 367705 h 3370881"/>
                          <a:gd name="connsiteX179" fmla="*/ 2528047 w 2657256"/>
                          <a:gd name="connsiteY179" fmla="*/ 292700 h 3370881"/>
                          <a:gd name="connsiteX180" fmla="*/ 2541495 w 2657256"/>
                          <a:gd name="connsiteY180" fmla="*/ 62906 h 3370881"/>
                          <a:gd name="connsiteX181" fmla="*/ 2591304 w 2657256"/>
                          <a:gd name="connsiteY181" fmla="*/ 214081 h 3370881"/>
                          <a:gd name="connsiteX182" fmla="*/ 2612315 w 2657256"/>
                          <a:gd name="connsiteY182" fmla="*/ 290907 h 3370881"/>
                          <a:gd name="connsiteX183" fmla="*/ 2650863 w 2657256"/>
                          <a:gd name="connsiteY183" fmla="*/ 344994 h 3370881"/>
                          <a:gd name="connsiteX184" fmla="*/ 2465294 w 2657256"/>
                          <a:gd name="connsiteY184" fmla="*/ 399081 h 3370881"/>
                          <a:gd name="connsiteX185" fmla="*/ 2442882 w 2657256"/>
                          <a:gd name="connsiteY185" fmla="*/ 403564 h 3370881"/>
                          <a:gd name="connsiteX186" fmla="*/ 2398059 w 2657256"/>
                          <a:gd name="connsiteY186" fmla="*/ 417011 h 3370881"/>
                          <a:gd name="connsiteX187" fmla="*/ 2375647 w 2657256"/>
                          <a:gd name="connsiteY187" fmla="*/ 425976 h 3370881"/>
                          <a:gd name="connsiteX188" fmla="*/ 2357718 w 2657256"/>
                          <a:gd name="connsiteY188" fmla="*/ 430458 h 3370881"/>
                          <a:gd name="connsiteX189" fmla="*/ 2344270 w 2657256"/>
                          <a:gd name="connsiteY189" fmla="*/ 461834 h 3370881"/>
                          <a:gd name="connsiteX190" fmla="*/ 2353235 w 2657256"/>
                          <a:gd name="connsiteY190" fmla="*/ 502176 h 3370881"/>
                          <a:gd name="connsiteX191" fmla="*/ 2362200 w 2657256"/>
                          <a:gd name="connsiteY191" fmla="*/ 515623 h 3370881"/>
                          <a:gd name="connsiteX192" fmla="*/ 2344270 w 2657256"/>
                          <a:gd name="connsiteY192" fmla="*/ 587340 h 3370881"/>
                          <a:gd name="connsiteX193" fmla="*/ 2321859 w 2657256"/>
                          <a:gd name="connsiteY193" fmla="*/ 614234 h 3370881"/>
                          <a:gd name="connsiteX194" fmla="*/ 2308412 w 2657256"/>
                          <a:gd name="connsiteY194" fmla="*/ 636646 h 3370881"/>
                          <a:gd name="connsiteX195" fmla="*/ 2281518 w 2657256"/>
                          <a:gd name="connsiteY195" fmla="*/ 641129 h 3370881"/>
                          <a:gd name="connsiteX196" fmla="*/ 2259106 w 2657256"/>
                          <a:gd name="connsiteY196" fmla="*/ 636646 h 3370881"/>
                          <a:gd name="connsiteX197" fmla="*/ 2277035 w 2657256"/>
                          <a:gd name="connsiteY197" fmla="*/ 578376 h 3370881"/>
                          <a:gd name="connsiteX198" fmla="*/ 2290482 w 2657256"/>
                          <a:gd name="connsiteY198" fmla="*/ 542517 h 3370881"/>
                          <a:gd name="connsiteX199" fmla="*/ 2286000 w 2657256"/>
                          <a:gd name="connsiteY199" fmla="*/ 506658 h 3370881"/>
                          <a:gd name="connsiteX200" fmla="*/ 2245659 w 2657256"/>
                          <a:gd name="connsiteY200" fmla="*/ 448387 h 3370881"/>
                          <a:gd name="connsiteX201" fmla="*/ 2200835 w 2657256"/>
                          <a:gd name="connsiteY201" fmla="*/ 430458 h 3370881"/>
                          <a:gd name="connsiteX202" fmla="*/ 2169459 w 2657256"/>
                          <a:gd name="connsiteY202" fmla="*/ 425976 h 3370881"/>
                          <a:gd name="connsiteX203" fmla="*/ 2102223 w 2657256"/>
                          <a:gd name="connsiteY203" fmla="*/ 430458 h 3370881"/>
                          <a:gd name="connsiteX204" fmla="*/ 2084294 w 2657256"/>
                          <a:gd name="connsiteY204" fmla="*/ 439423 h 3370881"/>
                          <a:gd name="connsiteX205" fmla="*/ 2070847 w 2657256"/>
                          <a:gd name="connsiteY205" fmla="*/ 443905 h 3370881"/>
                          <a:gd name="connsiteX206" fmla="*/ 2061882 w 2657256"/>
                          <a:gd name="connsiteY206" fmla="*/ 461834 h 3370881"/>
                          <a:gd name="connsiteX207" fmla="*/ 2034988 w 2657256"/>
                          <a:gd name="connsiteY207" fmla="*/ 475281 h 3370881"/>
                          <a:gd name="connsiteX208" fmla="*/ 1783976 w 2657256"/>
                          <a:gd name="connsiteY208" fmla="*/ 479764 h 3370881"/>
                          <a:gd name="connsiteX209" fmla="*/ 1766047 w 2657256"/>
                          <a:gd name="connsiteY209" fmla="*/ 488729 h 3370881"/>
                          <a:gd name="connsiteX210" fmla="*/ 1703294 w 2657256"/>
                          <a:gd name="connsiteY210" fmla="*/ 506658 h 3370881"/>
                          <a:gd name="connsiteX211" fmla="*/ 1689847 w 2657256"/>
                          <a:gd name="connsiteY211" fmla="*/ 511140 h 3370881"/>
                          <a:gd name="connsiteX212" fmla="*/ 1676400 w 2657256"/>
                          <a:gd name="connsiteY212" fmla="*/ 520105 h 3370881"/>
                          <a:gd name="connsiteX213" fmla="*/ 1649506 w 2657256"/>
                          <a:gd name="connsiteY213" fmla="*/ 529070 h 3370881"/>
                          <a:gd name="connsiteX214" fmla="*/ 1636059 w 2657256"/>
                          <a:gd name="connsiteY214" fmla="*/ 538034 h 3370881"/>
                          <a:gd name="connsiteX215" fmla="*/ 1622612 w 2657256"/>
                          <a:gd name="connsiteY215" fmla="*/ 551481 h 3370881"/>
                          <a:gd name="connsiteX216" fmla="*/ 1609165 w 2657256"/>
                          <a:gd name="connsiteY216" fmla="*/ 555964 h 3370881"/>
                          <a:gd name="connsiteX217" fmla="*/ 1577788 w 2657256"/>
                          <a:gd name="connsiteY217" fmla="*/ 587340 h 3370881"/>
                          <a:gd name="connsiteX218" fmla="*/ 1568823 w 2657256"/>
                          <a:gd name="connsiteY218" fmla="*/ 600787 h 3370881"/>
                          <a:gd name="connsiteX219" fmla="*/ 1555376 w 2657256"/>
                          <a:gd name="connsiteY219" fmla="*/ 614234 h 3370881"/>
                          <a:gd name="connsiteX220" fmla="*/ 1524000 w 2657256"/>
                          <a:gd name="connsiteY220" fmla="*/ 654576 h 3370881"/>
                          <a:gd name="connsiteX221" fmla="*/ 1519518 w 2657256"/>
                          <a:gd name="connsiteY221" fmla="*/ 668023 h 3370881"/>
                          <a:gd name="connsiteX222" fmla="*/ 1528482 w 2657256"/>
                          <a:gd name="connsiteY222" fmla="*/ 708364 h 3370881"/>
                          <a:gd name="connsiteX223" fmla="*/ 1537447 w 2657256"/>
                          <a:gd name="connsiteY223" fmla="*/ 721811 h 3370881"/>
                          <a:gd name="connsiteX224" fmla="*/ 1568823 w 2657256"/>
                          <a:gd name="connsiteY224" fmla="*/ 712846 h 3370881"/>
                          <a:gd name="connsiteX225" fmla="*/ 1600200 w 2657256"/>
                          <a:gd name="connsiteY225" fmla="*/ 712846 h 3370881"/>
                          <a:gd name="connsiteX226" fmla="*/ 1631576 w 2657256"/>
                          <a:gd name="connsiteY226" fmla="*/ 690434 h 3370881"/>
                          <a:gd name="connsiteX227" fmla="*/ 1645023 w 2657256"/>
                          <a:gd name="connsiteY227" fmla="*/ 676987 h 3370881"/>
                          <a:gd name="connsiteX228" fmla="*/ 1685365 w 2657256"/>
                          <a:gd name="connsiteY228" fmla="*/ 645611 h 3370881"/>
                          <a:gd name="connsiteX229" fmla="*/ 1716741 w 2657256"/>
                          <a:gd name="connsiteY229" fmla="*/ 614234 h 3370881"/>
                          <a:gd name="connsiteX230" fmla="*/ 1748118 w 2657256"/>
                          <a:gd name="connsiteY230" fmla="*/ 596305 h 3370881"/>
                          <a:gd name="connsiteX231" fmla="*/ 1761565 w 2657256"/>
                          <a:gd name="connsiteY231" fmla="*/ 591823 h 3370881"/>
                          <a:gd name="connsiteX232" fmla="*/ 1779494 w 2657256"/>
                          <a:gd name="connsiteY232" fmla="*/ 582858 h 3370881"/>
                          <a:gd name="connsiteX233" fmla="*/ 1815353 w 2657256"/>
                          <a:gd name="connsiteY233" fmla="*/ 573893 h 3370881"/>
                          <a:gd name="connsiteX234" fmla="*/ 2030506 w 2657256"/>
                          <a:gd name="connsiteY234" fmla="*/ 578376 h 3370881"/>
                          <a:gd name="connsiteX235" fmla="*/ 2017059 w 2657256"/>
                          <a:gd name="connsiteY235" fmla="*/ 600787 h 3370881"/>
                          <a:gd name="connsiteX236" fmla="*/ 1981200 w 2657256"/>
                          <a:gd name="connsiteY236" fmla="*/ 636646 h 3370881"/>
                          <a:gd name="connsiteX237" fmla="*/ 1967753 w 2657256"/>
                          <a:gd name="connsiteY237" fmla="*/ 650093 h 3370881"/>
                          <a:gd name="connsiteX238" fmla="*/ 1936376 w 2657256"/>
                          <a:gd name="connsiteY238" fmla="*/ 690434 h 3370881"/>
                          <a:gd name="connsiteX239" fmla="*/ 1905000 w 2657256"/>
                          <a:gd name="connsiteY239" fmla="*/ 717329 h 3370881"/>
                          <a:gd name="connsiteX240" fmla="*/ 1860176 w 2657256"/>
                          <a:gd name="connsiteY240" fmla="*/ 735258 h 3370881"/>
                          <a:gd name="connsiteX241" fmla="*/ 1788459 w 2657256"/>
                          <a:gd name="connsiteY241" fmla="*/ 744223 h 3370881"/>
                          <a:gd name="connsiteX242" fmla="*/ 1846729 w 2657256"/>
                          <a:gd name="connsiteY242" fmla="*/ 802493 h 3370881"/>
                          <a:gd name="connsiteX243" fmla="*/ 1913965 w 2657256"/>
                          <a:gd name="connsiteY243" fmla="*/ 829387 h 3370881"/>
                          <a:gd name="connsiteX244" fmla="*/ 1922929 w 2657256"/>
                          <a:gd name="connsiteY244" fmla="*/ 842834 h 3370881"/>
                          <a:gd name="connsiteX245" fmla="*/ 1967753 w 2657256"/>
                          <a:gd name="connsiteY245" fmla="*/ 883176 h 3370881"/>
                          <a:gd name="connsiteX246" fmla="*/ 1981200 w 2657256"/>
                          <a:gd name="connsiteY246" fmla="*/ 896623 h 3370881"/>
                          <a:gd name="connsiteX247" fmla="*/ 1994647 w 2657256"/>
                          <a:gd name="connsiteY247" fmla="*/ 905587 h 3370881"/>
                          <a:gd name="connsiteX248" fmla="*/ 2021541 w 2657256"/>
                          <a:gd name="connsiteY248" fmla="*/ 927999 h 3370881"/>
                          <a:gd name="connsiteX249" fmla="*/ 2030506 w 2657256"/>
                          <a:gd name="connsiteY249" fmla="*/ 941446 h 3370881"/>
                          <a:gd name="connsiteX250" fmla="*/ 2057400 w 2657256"/>
                          <a:gd name="connsiteY250" fmla="*/ 968340 h 3370881"/>
                          <a:gd name="connsiteX251" fmla="*/ 2088776 w 2657256"/>
                          <a:gd name="connsiteY251" fmla="*/ 1013164 h 3370881"/>
                          <a:gd name="connsiteX252" fmla="*/ 2115670 w 2657256"/>
                          <a:gd name="connsiteY252" fmla="*/ 1057987 h 3370881"/>
                          <a:gd name="connsiteX253" fmla="*/ 2120153 w 2657256"/>
                          <a:gd name="connsiteY253" fmla="*/ 1089364 h 3370881"/>
                          <a:gd name="connsiteX254" fmla="*/ 2138082 w 2657256"/>
                          <a:gd name="connsiteY254" fmla="*/ 1143152 h 3370881"/>
                          <a:gd name="connsiteX255" fmla="*/ 2147047 w 2657256"/>
                          <a:gd name="connsiteY255" fmla="*/ 1196940 h 3370881"/>
                          <a:gd name="connsiteX256" fmla="*/ 2151529 w 2657256"/>
                          <a:gd name="connsiteY256" fmla="*/ 1210387 h 3370881"/>
                          <a:gd name="connsiteX257" fmla="*/ 2156012 w 2657256"/>
                          <a:gd name="connsiteY257" fmla="*/ 1228317 h 3370881"/>
                          <a:gd name="connsiteX258" fmla="*/ 2173941 w 2657256"/>
                          <a:gd name="connsiteY258" fmla="*/ 1295552 h 3370881"/>
                          <a:gd name="connsiteX259" fmla="*/ 2182906 w 2657256"/>
                          <a:gd name="connsiteY259" fmla="*/ 1313481 h 3370881"/>
                          <a:gd name="connsiteX260" fmla="*/ 2187388 w 2657256"/>
                          <a:gd name="connsiteY260" fmla="*/ 1331411 h 3370881"/>
                          <a:gd name="connsiteX261" fmla="*/ 2214282 w 2657256"/>
                          <a:gd name="connsiteY261" fmla="*/ 1385199 h 3370881"/>
                          <a:gd name="connsiteX262" fmla="*/ 2218765 w 2657256"/>
                          <a:gd name="connsiteY262" fmla="*/ 1403129 h 3370881"/>
                          <a:gd name="connsiteX263" fmla="*/ 2223247 w 2657256"/>
                          <a:gd name="connsiteY263" fmla="*/ 1430023 h 3370881"/>
                          <a:gd name="connsiteX264" fmla="*/ 2236694 w 2657256"/>
                          <a:gd name="connsiteY264" fmla="*/ 1456917 h 3370881"/>
                          <a:gd name="connsiteX265" fmla="*/ 2249794 w 2657256"/>
                          <a:gd name="connsiteY265" fmla="*/ 1524624 h 3370881"/>
                          <a:gd name="connsiteX266" fmla="*/ 2241176 w 2657256"/>
                          <a:gd name="connsiteY266" fmla="*/ 1577940 h 3370881"/>
                          <a:gd name="connsiteX267" fmla="*/ 2245659 w 2657256"/>
                          <a:gd name="connsiteY267" fmla="*/ 1595870 h 3370881"/>
                          <a:gd name="connsiteX268" fmla="*/ 2249634 w 2657256"/>
                          <a:gd name="connsiteY268" fmla="*/ 1685855 h 3370881"/>
                          <a:gd name="connsiteX269" fmla="*/ 2227729 w 2657256"/>
                          <a:gd name="connsiteY269" fmla="*/ 1716893 h 3370881"/>
                          <a:gd name="connsiteX270" fmla="*/ 2240500 w 2657256"/>
                          <a:gd name="connsiteY270" fmla="*/ 1674269 h 3370881"/>
                          <a:gd name="connsiteX271" fmla="*/ 2235341 w 2657256"/>
                          <a:gd name="connsiteY271" fmla="*/ 1788611 h 3370881"/>
                          <a:gd name="connsiteX272" fmla="*/ 2230689 w 2657256"/>
                          <a:gd name="connsiteY272" fmla="*/ 1823963 h 3370881"/>
                          <a:gd name="connsiteX273" fmla="*/ 2226207 w 2657256"/>
                          <a:gd name="connsiteY273" fmla="*/ 1824470 h 3370881"/>
                          <a:gd name="connsiteX274" fmla="*/ 2208278 w 2657256"/>
                          <a:gd name="connsiteY274" fmla="*/ 1869293 h 3370881"/>
                          <a:gd name="connsiteX275" fmla="*/ 2195168 w 2657256"/>
                          <a:gd name="connsiteY275" fmla="*/ 1882740 h 3370881"/>
                          <a:gd name="connsiteX276" fmla="*/ 2203458 w 2657256"/>
                          <a:gd name="connsiteY276" fmla="*/ 1918938 h 3370881"/>
                          <a:gd name="connsiteX277" fmla="*/ 2204134 w 2657256"/>
                          <a:gd name="connsiteY277" fmla="*/ 1949806 h 3370881"/>
                          <a:gd name="connsiteX278" fmla="*/ 2226545 w 2657256"/>
                          <a:gd name="connsiteY278" fmla="*/ 1954627 h 3370881"/>
                          <a:gd name="connsiteX279" fmla="*/ 2241176 w 2657256"/>
                          <a:gd name="connsiteY279" fmla="*/ 2012729 h 3370881"/>
                          <a:gd name="connsiteX280" fmla="*/ 2263588 w 2657256"/>
                          <a:gd name="connsiteY280" fmla="*/ 2057552 h 3370881"/>
                          <a:gd name="connsiteX281" fmla="*/ 2286000 w 2657256"/>
                          <a:gd name="connsiteY281" fmla="*/ 2084446 h 3370881"/>
                          <a:gd name="connsiteX282" fmla="*/ 2299447 w 2657256"/>
                          <a:gd name="connsiteY282" fmla="*/ 2124787 h 3370881"/>
                          <a:gd name="connsiteX283" fmla="*/ 2321859 w 2657256"/>
                          <a:gd name="connsiteY283" fmla="*/ 2151681 h 3370881"/>
                          <a:gd name="connsiteX284" fmla="*/ 2344270 w 2657256"/>
                          <a:gd name="connsiteY284" fmla="*/ 2205470 h 3370881"/>
                          <a:gd name="connsiteX285" fmla="*/ 2348753 w 2657256"/>
                          <a:gd name="connsiteY285" fmla="*/ 2223399 h 3370881"/>
                          <a:gd name="connsiteX286" fmla="*/ 2366682 w 2657256"/>
                          <a:gd name="connsiteY286" fmla="*/ 2263740 h 3370881"/>
                          <a:gd name="connsiteX287" fmla="*/ 2375647 w 2657256"/>
                          <a:gd name="connsiteY287" fmla="*/ 2286152 h 3370881"/>
                          <a:gd name="connsiteX288" fmla="*/ 2380129 w 2657256"/>
                          <a:gd name="connsiteY288" fmla="*/ 2308564 h 3370881"/>
                          <a:gd name="connsiteX289" fmla="*/ 2389094 w 2657256"/>
                          <a:gd name="connsiteY289" fmla="*/ 2335458 h 3370881"/>
                          <a:gd name="connsiteX290" fmla="*/ 2393576 w 2657256"/>
                          <a:gd name="connsiteY290" fmla="*/ 2380281 h 3370881"/>
                          <a:gd name="connsiteX291" fmla="*/ 2398059 w 2657256"/>
                          <a:gd name="connsiteY291" fmla="*/ 2393729 h 3370881"/>
                          <a:gd name="connsiteX292" fmla="*/ 2419794 w 2657256"/>
                          <a:gd name="connsiteY292" fmla="*/ 2447517 h 3370881"/>
                          <a:gd name="connsiteX293" fmla="*/ 2427343 w 2657256"/>
                          <a:gd name="connsiteY293" fmla="*/ 2564058 h 3370881"/>
                          <a:gd name="connsiteX294" fmla="*/ 2389094 w 2657256"/>
                          <a:gd name="connsiteY294" fmla="*/ 2837481 h 3370881"/>
                          <a:gd name="connsiteX295" fmla="*/ 2380129 w 2657256"/>
                          <a:gd name="connsiteY295" fmla="*/ 2859893 h 3370881"/>
                          <a:gd name="connsiteX296" fmla="*/ 2357718 w 2657256"/>
                          <a:gd name="connsiteY296" fmla="*/ 2913681 h 3370881"/>
                          <a:gd name="connsiteX297" fmla="*/ 2348753 w 2657256"/>
                          <a:gd name="connsiteY297" fmla="*/ 2936093 h 3370881"/>
                          <a:gd name="connsiteX298" fmla="*/ 2339788 w 2657256"/>
                          <a:gd name="connsiteY298" fmla="*/ 2971952 h 3370881"/>
                          <a:gd name="connsiteX299" fmla="*/ 2326341 w 2657256"/>
                          <a:gd name="connsiteY299" fmla="*/ 2994364 h 3370881"/>
                          <a:gd name="connsiteX300" fmla="*/ 2317376 w 2657256"/>
                          <a:gd name="connsiteY300" fmla="*/ 3025740 h 3370881"/>
                          <a:gd name="connsiteX301" fmla="*/ 2303929 w 2657256"/>
                          <a:gd name="connsiteY301" fmla="*/ 3048152 h 3370881"/>
                          <a:gd name="connsiteX302" fmla="*/ 2290482 w 2657256"/>
                          <a:gd name="connsiteY302" fmla="*/ 3079529 h 3370881"/>
                          <a:gd name="connsiteX303" fmla="*/ 2272553 w 2657256"/>
                          <a:gd name="connsiteY303" fmla="*/ 3084011 h 3370881"/>
                          <a:gd name="connsiteX304" fmla="*/ 2259106 w 2657256"/>
                          <a:gd name="connsiteY304" fmla="*/ 3088493 h 3370881"/>
                          <a:gd name="connsiteX305" fmla="*/ 2241176 w 2657256"/>
                          <a:gd name="connsiteY305" fmla="*/ 3092976 h 3370881"/>
                          <a:gd name="connsiteX306" fmla="*/ 2209800 w 2657256"/>
                          <a:gd name="connsiteY306" fmla="*/ 3101940 h 3370881"/>
                          <a:gd name="connsiteX307" fmla="*/ 2205318 w 2657256"/>
                          <a:gd name="connsiteY307" fmla="*/ 3039187 h 3370881"/>
                          <a:gd name="connsiteX308" fmla="*/ 2218765 w 2657256"/>
                          <a:gd name="connsiteY308" fmla="*/ 3021258 h 3370881"/>
                          <a:gd name="connsiteX309" fmla="*/ 2245659 w 2657256"/>
                          <a:gd name="connsiteY309" fmla="*/ 2971952 h 3370881"/>
                          <a:gd name="connsiteX310" fmla="*/ 2268070 w 2657256"/>
                          <a:gd name="connsiteY310" fmla="*/ 2945058 h 3370881"/>
                          <a:gd name="connsiteX311" fmla="*/ 2298550 w 2657256"/>
                          <a:gd name="connsiteY311" fmla="*/ 2568540 h 3370881"/>
                          <a:gd name="connsiteX312" fmla="*/ 2284986 w 2657256"/>
                          <a:gd name="connsiteY312" fmla="*/ 2532681 h 3370881"/>
                          <a:gd name="connsiteX313" fmla="*/ 2293273 w 2657256"/>
                          <a:gd name="connsiteY313" fmla="*/ 2496653 h 3370881"/>
                          <a:gd name="connsiteX314" fmla="*/ 2278152 w 2657256"/>
                          <a:gd name="connsiteY314" fmla="*/ 2475178 h 3370881"/>
                          <a:gd name="connsiteX315" fmla="*/ 2245659 w 2657256"/>
                          <a:gd name="connsiteY315" fmla="*/ 2389247 h 3370881"/>
                          <a:gd name="connsiteX316" fmla="*/ 2195507 w 2657256"/>
                          <a:gd name="connsiteY316" fmla="*/ 2241328 h 3370881"/>
                          <a:gd name="connsiteX317" fmla="*/ 2083786 w 2657256"/>
                          <a:gd name="connsiteY317" fmla="*/ 2040300 h 3370881"/>
                          <a:gd name="connsiteX318" fmla="*/ 2048773 w 2657256"/>
                          <a:gd name="connsiteY318" fmla="*/ 2017971 h 3370881"/>
                          <a:gd name="connsiteX319" fmla="*/ 2074314 w 2657256"/>
                          <a:gd name="connsiteY319" fmla="*/ 2011967 h 3370881"/>
                          <a:gd name="connsiteX320" fmla="*/ 2034988 w 2657256"/>
                          <a:gd name="connsiteY320" fmla="*/ 2003764 h 3370881"/>
                          <a:gd name="connsiteX321" fmla="*/ 2026023 w 2657256"/>
                          <a:gd name="connsiteY321" fmla="*/ 2026176 h 3370881"/>
                          <a:gd name="connsiteX322" fmla="*/ 2021541 w 2657256"/>
                          <a:gd name="connsiteY322" fmla="*/ 2039623 h 3370881"/>
                          <a:gd name="connsiteX323" fmla="*/ 1999129 w 2657256"/>
                          <a:gd name="connsiteY323" fmla="*/ 2053070 h 3370881"/>
                          <a:gd name="connsiteX324" fmla="*/ 1990165 w 2657256"/>
                          <a:gd name="connsiteY324" fmla="*/ 2070999 h 3370881"/>
                          <a:gd name="connsiteX325" fmla="*/ 1967753 w 2657256"/>
                          <a:gd name="connsiteY325" fmla="*/ 2106858 h 3370881"/>
                          <a:gd name="connsiteX326" fmla="*/ 1981200 w 2657256"/>
                          <a:gd name="connsiteY326" fmla="*/ 2223399 h 3370881"/>
                          <a:gd name="connsiteX327" fmla="*/ 1994647 w 2657256"/>
                          <a:gd name="connsiteY327" fmla="*/ 2254776 h 3370881"/>
                          <a:gd name="connsiteX328" fmla="*/ 2003612 w 2657256"/>
                          <a:gd name="connsiteY328" fmla="*/ 2272705 h 3370881"/>
                          <a:gd name="connsiteX329" fmla="*/ 2026023 w 2657256"/>
                          <a:gd name="connsiteY329" fmla="*/ 2304081 h 3370881"/>
                          <a:gd name="connsiteX330" fmla="*/ 2043953 w 2657256"/>
                          <a:gd name="connsiteY330" fmla="*/ 2348905 h 3370881"/>
                          <a:gd name="connsiteX331" fmla="*/ 2061882 w 2657256"/>
                          <a:gd name="connsiteY331" fmla="*/ 2371317 h 3370881"/>
                          <a:gd name="connsiteX332" fmla="*/ 2088776 w 2657256"/>
                          <a:gd name="connsiteY332" fmla="*/ 2434070 h 3370881"/>
                          <a:gd name="connsiteX333" fmla="*/ 2102223 w 2657256"/>
                          <a:gd name="connsiteY333" fmla="*/ 2465446 h 3370881"/>
                          <a:gd name="connsiteX334" fmla="*/ 2106706 w 2657256"/>
                          <a:gd name="connsiteY334" fmla="*/ 2496823 h 3370881"/>
                          <a:gd name="connsiteX335" fmla="*/ 2124635 w 2657256"/>
                          <a:gd name="connsiteY335" fmla="*/ 2559576 h 3370881"/>
                          <a:gd name="connsiteX336" fmla="*/ 2138082 w 2657256"/>
                          <a:gd name="connsiteY336" fmla="*/ 2649223 h 3370881"/>
                          <a:gd name="connsiteX337" fmla="*/ 2147047 w 2657256"/>
                          <a:gd name="connsiteY337" fmla="*/ 2685081 h 3370881"/>
                          <a:gd name="connsiteX338" fmla="*/ 2151529 w 2657256"/>
                          <a:gd name="connsiteY338" fmla="*/ 2716458 h 3370881"/>
                          <a:gd name="connsiteX339" fmla="*/ 2160494 w 2657256"/>
                          <a:gd name="connsiteY339" fmla="*/ 2770246 h 3370881"/>
                          <a:gd name="connsiteX340" fmla="*/ 2156012 w 2657256"/>
                          <a:gd name="connsiteY340" fmla="*/ 2962987 h 3370881"/>
                          <a:gd name="connsiteX341" fmla="*/ 2138082 w 2657256"/>
                          <a:gd name="connsiteY341" fmla="*/ 3043670 h 3370881"/>
                          <a:gd name="connsiteX342" fmla="*/ 2133600 w 2657256"/>
                          <a:gd name="connsiteY342" fmla="*/ 3061599 h 3370881"/>
                          <a:gd name="connsiteX343" fmla="*/ 2120153 w 2657256"/>
                          <a:gd name="connsiteY343" fmla="*/ 3079529 h 3370881"/>
                          <a:gd name="connsiteX344" fmla="*/ 2111188 w 2657256"/>
                          <a:gd name="connsiteY344" fmla="*/ 3106423 h 3370881"/>
                          <a:gd name="connsiteX345" fmla="*/ 2088776 w 2657256"/>
                          <a:gd name="connsiteY345" fmla="*/ 3137799 h 3370881"/>
                          <a:gd name="connsiteX346" fmla="*/ 2075329 w 2657256"/>
                          <a:gd name="connsiteY346" fmla="*/ 3164693 h 3370881"/>
                          <a:gd name="connsiteX347" fmla="*/ 2061882 w 2657256"/>
                          <a:gd name="connsiteY347" fmla="*/ 3169176 h 3370881"/>
                          <a:gd name="connsiteX348" fmla="*/ 2021541 w 2657256"/>
                          <a:gd name="connsiteY348" fmla="*/ 3164693 h 3370881"/>
                          <a:gd name="connsiteX349" fmla="*/ 2012576 w 2657256"/>
                          <a:gd name="connsiteY349" fmla="*/ 3119870 h 3370881"/>
                          <a:gd name="connsiteX350" fmla="*/ 2048435 w 2657256"/>
                          <a:gd name="connsiteY350" fmla="*/ 3021258 h 3370881"/>
                          <a:gd name="connsiteX351" fmla="*/ 2048435 w 2657256"/>
                          <a:gd name="connsiteY351" fmla="*/ 3021258 h 3370881"/>
                          <a:gd name="connsiteX352" fmla="*/ 2061882 w 2657256"/>
                          <a:gd name="connsiteY352" fmla="*/ 2967470 h 3370881"/>
                          <a:gd name="connsiteX353" fmla="*/ 2070847 w 2657256"/>
                          <a:gd name="connsiteY353" fmla="*/ 2882305 h 3370881"/>
                          <a:gd name="connsiteX354" fmla="*/ 2066365 w 2657256"/>
                          <a:gd name="connsiteY354" fmla="*/ 2725423 h 3370881"/>
                          <a:gd name="connsiteX355" fmla="*/ 2043953 w 2657256"/>
                          <a:gd name="connsiteY355" fmla="*/ 2649223 h 3370881"/>
                          <a:gd name="connsiteX356" fmla="*/ 2030506 w 2657256"/>
                          <a:gd name="connsiteY356" fmla="*/ 2622329 h 3370881"/>
                          <a:gd name="connsiteX357" fmla="*/ 2017059 w 2657256"/>
                          <a:gd name="connsiteY357" fmla="*/ 2581987 h 3370881"/>
                          <a:gd name="connsiteX358" fmla="*/ 1981200 w 2657256"/>
                          <a:gd name="connsiteY358" fmla="*/ 2514752 h 3370881"/>
                          <a:gd name="connsiteX359" fmla="*/ 1972235 w 2657256"/>
                          <a:gd name="connsiteY359" fmla="*/ 2501305 h 3370881"/>
                          <a:gd name="connsiteX360" fmla="*/ 1958788 w 2657256"/>
                          <a:gd name="connsiteY360" fmla="*/ 2478893 h 3370881"/>
                          <a:gd name="connsiteX361" fmla="*/ 1905000 w 2657256"/>
                          <a:gd name="connsiteY361" fmla="*/ 2398211 h 3370881"/>
                          <a:gd name="connsiteX362" fmla="*/ 1882588 w 2657256"/>
                          <a:gd name="connsiteY362" fmla="*/ 2357870 h 3370881"/>
                          <a:gd name="connsiteX363" fmla="*/ 1869141 w 2657256"/>
                          <a:gd name="connsiteY363" fmla="*/ 2339940 h 3370881"/>
                          <a:gd name="connsiteX364" fmla="*/ 1806388 w 2657256"/>
                          <a:gd name="connsiteY364" fmla="*/ 2313046 h 3370881"/>
                          <a:gd name="connsiteX365" fmla="*/ 1779494 w 2657256"/>
                          <a:gd name="connsiteY365" fmla="*/ 2304081 h 3370881"/>
                          <a:gd name="connsiteX366" fmla="*/ 1752600 w 2657256"/>
                          <a:gd name="connsiteY366" fmla="*/ 2299599 h 3370881"/>
                          <a:gd name="connsiteX367" fmla="*/ 1680882 w 2657256"/>
                          <a:gd name="connsiteY367" fmla="*/ 2277187 h 3370881"/>
                          <a:gd name="connsiteX368" fmla="*/ 1719025 w 2657256"/>
                          <a:gd name="connsiteY368" fmla="*/ 2281331 h 3370881"/>
                          <a:gd name="connsiteX369" fmla="*/ 1756997 w 2657256"/>
                          <a:gd name="connsiteY369" fmla="*/ 2289450 h 3370881"/>
                          <a:gd name="connsiteX370" fmla="*/ 1656440 w 2657256"/>
                          <a:gd name="connsiteY370" fmla="*/ 2298583 h 3370881"/>
                          <a:gd name="connsiteX371" fmla="*/ 1537447 w 2657256"/>
                          <a:gd name="connsiteY371" fmla="*/ 2329960 h 3370881"/>
                          <a:gd name="connsiteX372" fmla="*/ 1571993 w 2657256"/>
                          <a:gd name="connsiteY372" fmla="*/ 2317957 h 3370881"/>
                          <a:gd name="connsiteX373" fmla="*/ 1509707 w 2657256"/>
                          <a:gd name="connsiteY373" fmla="*/ 2338926 h 3370881"/>
                          <a:gd name="connsiteX374" fmla="*/ 1500444 w 2657256"/>
                          <a:gd name="connsiteY374" fmla="*/ 2355271 h 3370881"/>
                          <a:gd name="connsiteX375" fmla="*/ 1402678 w 2657256"/>
                          <a:gd name="connsiteY375" fmla="*/ 2339641 h 3370881"/>
                          <a:gd name="connsiteX376" fmla="*/ 1322892 w 2657256"/>
                          <a:gd name="connsiteY376" fmla="*/ 2336952 h 3370881"/>
                          <a:gd name="connsiteX377" fmla="*/ 1199384 w 2657256"/>
                          <a:gd name="connsiteY377" fmla="*/ 2307041 h 3370881"/>
                          <a:gd name="connsiteX378" fmla="*/ 1066800 w 2657256"/>
                          <a:gd name="connsiteY378" fmla="*/ 2272705 h 3370881"/>
                          <a:gd name="connsiteX379" fmla="*/ 1030941 w 2657256"/>
                          <a:gd name="connsiteY379" fmla="*/ 2263740 h 3370881"/>
                          <a:gd name="connsiteX380" fmla="*/ 986118 w 2657256"/>
                          <a:gd name="connsiteY380" fmla="*/ 2241329 h 3370881"/>
                          <a:gd name="connsiteX381" fmla="*/ 968188 w 2657256"/>
                          <a:gd name="connsiteY381" fmla="*/ 2232364 h 3370881"/>
                          <a:gd name="connsiteX382" fmla="*/ 936812 w 2657256"/>
                          <a:gd name="connsiteY382" fmla="*/ 2214434 h 3370881"/>
                          <a:gd name="connsiteX383" fmla="*/ 905435 w 2657256"/>
                          <a:gd name="connsiteY383" fmla="*/ 2196505 h 3370881"/>
                          <a:gd name="connsiteX384" fmla="*/ 869576 w 2657256"/>
                          <a:gd name="connsiteY384" fmla="*/ 2209952 h 3370881"/>
                          <a:gd name="connsiteX385" fmla="*/ 856129 w 2657256"/>
                          <a:gd name="connsiteY385" fmla="*/ 2227881 h 3370881"/>
                          <a:gd name="connsiteX386" fmla="*/ 815788 w 2657256"/>
                          <a:gd name="connsiteY386" fmla="*/ 2268223 h 3370881"/>
                          <a:gd name="connsiteX387" fmla="*/ 788894 w 2657256"/>
                          <a:gd name="connsiteY387" fmla="*/ 2290634 h 3370881"/>
                          <a:gd name="connsiteX388" fmla="*/ 762000 w 2657256"/>
                          <a:gd name="connsiteY388" fmla="*/ 2313046 h 3370881"/>
                          <a:gd name="connsiteX389" fmla="*/ 753035 w 2657256"/>
                          <a:gd name="connsiteY389" fmla="*/ 2326493 h 3370881"/>
                          <a:gd name="connsiteX390" fmla="*/ 735106 w 2657256"/>
                          <a:gd name="connsiteY390" fmla="*/ 2339940 h 3370881"/>
                          <a:gd name="connsiteX391" fmla="*/ 712694 w 2657256"/>
                          <a:gd name="connsiteY391" fmla="*/ 2362352 h 3370881"/>
                          <a:gd name="connsiteX392" fmla="*/ 694765 w 2657256"/>
                          <a:gd name="connsiteY392" fmla="*/ 2375799 h 3370881"/>
                          <a:gd name="connsiteX393" fmla="*/ 681318 w 2657256"/>
                          <a:gd name="connsiteY393" fmla="*/ 2393729 h 3370881"/>
                          <a:gd name="connsiteX394" fmla="*/ 667870 w 2657256"/>
                          <a:gd name="connsiteY394" fmla="*/ 2402693 h 3370881"/>
                          <a:gd name="connsiteX395" fmla="*/ 623047 w 2657256"/>
                          <a:gd name="connsiteY395" fmla="*/ 2443034 h 3370881"/>
                          <a:gd name="connsiteX396" fmla="*/ 600635 w 2657256"/>
                          <a:gd name="connsiteY396" fmla="*/ 2474411 h 3370881"/>
                          <a:gd name="connsiteX397" fmla="*/ 587188 w 2657256"/>
                          <a:gd name="connsiteY397" fmla="*/ 2514752 h 3370881"/>
                          <a:gd name="connsiteX398" fmla="*/ 582706 w 2657256"/>
                          <a:gd name="connsiteY398" fmla="*/ 2546129 h 3370881"/>
                          <a:gd name="connsiteX399" fmla="*/ 596153 w 2657256"/>
                          <a:gd name="connsiteY399" fmla="*/ 2635776 h 3370881"/>
                          <a:gd name="connsiteX400" fmla="*/ 600635 w 2657256"/>
                          <a:gd name="connsiteY400" fmla="*/ 2653705 h 3370881"/>
                          <a:gd name="connsiteX401" fmla="*/ 609600 w 2657256"/>
                          <a:gd name="connsiteY401" fmla="*/ 2671634 h 3370881"/>
                          <a:gd name="connsiteX402" fmla="*/ 614082 w 2657256"/>
                          <a:gd name="connsiteY402" fmla="*/ 2689564 h 3370881"/>
                          <a:gd name="connsiteX403" fmla="*/ 623047 w 2657256"/>
                          <a:gd name="connsiteY403" fmla="*/ 2711976 h 3370881"/>
                          <a:gd name="connsiteX404" fmla="*/ 627529 w 2657256"/>
                          <a:gd name="connsiteY404" fmla="*/ 2734387 h 3370881"/>
                          <a:gd name="connsiteX405" fmla="*/ 640976 w 2657256"/>
                          <a:gd name="connsiteY405" fmla="*/ 2765764 h 3370881"/>
                          <a:gd name="connsiteX406" fmla="*/ 645459 w 2657256"/>
                          <a:gd name="connsiteY406" fmla="*/ 2779211 h 3370881"/>
                          <a:gd name="connsiteX407" fmla="*/ 658906 w 2657256"/>
                          <a:gd name="connsiteY407" fmla="*/ 2801623 h 3370881"/>
                          <a:gd name="connsiteX408" fmla="*/ 676835 w 2657256"/>
                          <a:gd name="connsiteY408" fmla="*/ 2864376 h 3370881"/>
                          <a:gd name="connsiteX409" fmla="*/ 690282 w 2657256"/>
                          <a:gd name="connsiteY409" fmla="*/ 2895752 h 3370881"/>
                          <a:gd name="connsiteX410" fmla="*/ 699247 w 2657256"/>
                          <a:gd name="connsiteY410" fmla="*/ 2940576 h 3370881"/>
                          <a:gd name="connsiteX411" fmla="*/ 703729 w 2657256"/>
                          <a:gd name="connsiteY411" fmla="*/ 2967470 h 3370881"/>
                          <a:gd name="connsiteX412" fmla="*/ 717176 w 2657256"/>
                          <a:gd name="connsiteY412" fmla="*/ 2994364 h 3370881"/>
                          <a:gd name="connsiteX413" fmla="*/ 735106 w 2657256"/>
                          <a:gd name="connsiteY413" fmla="*/ 3052634 h 3370881"/>
                          <a:gd name="connsiteX414" fmla="*/ 739588 w 2657256"/>
                          <a:gd name="connsiteY414" fmla="*/ 3079529 h 3370881"/>
                          <a:gd name="connsiteX415" fmla="*/ 762000 w 2657256"/>
                          <a:gd name="connsiteY415" fmla="*/ 3142281 h 3370881"/>
                          <a:gd name="connsiteX416" fmla="*/ 766482 w 2657256"/>
                          <a:gd name="connsiteY416" fmla="*/ 3231929 h 3370881"/>
                          <a:gd name="connsiteX417" fmla="*/ 770965 w 2657256"/>
                          <a:gd name="connsiteY417" fmla="*/ 3254340 h 3370881"/>
                          <a:gd name="connsiteX418" fmla="*/ 775447 w 2657256"/>
                          <a:gd name="connsiteY418" fmla="*/ 3285717 h 3370881"/>
                          <a:gd name="connsiteX419" fmla="*/ 748553 w 2657256"/>
                          <a:gd name="connsiteY419" fmla="*/ 3335023 h 3370881"/>
                          <a:gd name="connsiteX420" fmla="*/ 721659 w 2657256"/>
                          <a:gd name="connsiteY420" fmla="*/ 3343987 h 3370881"/>
                          <a:gd name="connsiteX421" fmla="*/ 708212 w 2657256"/>
                          <a:gd name="connsiteY421" fmla="*/ 3348470 h 3370881"/>
                          <a:gd name="connsiteX422" fmla="*/ 623047 w 2657256"/>
                          <a:gd name="connsiteY422" fmla="*/ 3330540 h 3370881"/>
                          <a:gd name="connsiteX423" fmla="*/ 609600 w 2657256"/>
                          <a:gd name="connsiteY423" fmla="*/ 3308129 h 3370881"/>
                          <a:gd name="connsiteX424" fmla="*/ 591670 w 2657256"/>
                          <a:gd name="connsiteY424" fmla="*/ 3267787 h 3370881"/>
                          <a:gd name="connsiteX425" fmla="*/ 560294 w 2657256"/>
                          <a:gd name="connsiteY425" fmla="*/ 3209517 h 3370881"/>
                          <a:gd name="connsiteX426" fmla="*/ 551329 w 2657256"/>
                          <a:gd name="connsiteY426" fmla="*/ 3196070 h 3370881"/>
                          <a:gd name="connsiteX427" fmla="*/ 528918 w 2657256"/>
                          <a:gd name="connsiteY427" fmla="*/ 3173658 h 3370881"/>
                          <a:gd name="connsiteX428" fmla="*/ 519953 w 2657256"/>
                          <a:gd name="connsiteY428" fmla="*/ 3128834 h 3370881"/>
                          <a:gd name="connsiteX429" fmla="*/ 524435 w 2657256"/>
                          <a:gd name="connsiteY429" fmla="*/ 3101940 h 3370881"/>
                          <a:gd name="connsiteX430" fmla="*/ 528918 w 2657256"/>
                          <a:gd name="connsiteY430" fmla="*/ 3088493 h 3370881"/>
                          <a:gd name="connsiteX431" fmla="*/ 542365 w 2657256"/>
                          <a:gd name="connsiteY431" fmla="*/ 3052634 h 3370881"/>
                          <a:gd name="connsiteX432" fmla="*/ 484094 w 2657256"/>
                          <a:gd name="connsiteY432" fmla="*/ 2886787 h 3370881"/>
                          <a:gd name="connsiteX433" fmla="*/ 443753 w 2657256"/>
                          <a:gd name="connsiteY433" fmla="*/ 2779211 h 3370881"/>
                          <a:gd name="connsiteX434" fmla="*/ 439270 w 2657256"/>
                          <a:gd name="connsiteY434" fmla="*/ 2752317 h 3370881"/>
                          <a:gd name="connsiteX435" fmla="*/ 430306 w 2657256"/>
                          <a:gd name="connsiteY435" fmla="*/ 2716458 h 3370881"/>
                          <a:gd name="connsiteX436" fmla="*/ 425823 w 2657256"/>
                          <a:gd name="connsiteY436" fmla="*/ 2680599 h 3370881"/>
                          <a:gd name="connsiteX437" fmla="*/ 398929 w 2657256"/>
                          <a:gd name="connsiteY437" fmla="*/ 2599917 h 3370881"/>
                          <a:gd name="connsiteX438" fmla="*/ 385482 w 2657256"/>
                          <a:gd name="connsiteY438" fmla="*/ 2568540 h 3370881"/>
                          <a:gd name="connsiteX439" fmla="*/ 381000 w 2657256"/>
                          <a:gd name="connsiteY439" fmla="*/ 2550611 h 3370881"/>
                          <a:gd name="connsiteX440" fmla="*/ 372035 w 2657256"/>
                          <a:gd name="connsiteY440" fmla="*/ 2483376 h 3370881"/>
                          <a:gd name="connsiteX441" fmla="*/ 367553 w 2657256"/>
                          <a:gd name="connsiteY441" fmla="*/ 2469929 h 3370881"/>
                          <a:gd name="connsiteX442" fmla="*/ 407894 w 2657256"/>
                          <a:gd name="connsiteY442" fmla="*/ 2451999 h 3370881"/>
                          <a:gd name="connsiteX443" fmla="*/ 515470 w 2657256"/>
                          <a:gd name="connsiteY443" fmla="*/ 2407176 h 3370881"/>
                          <a:gd name="connsiteX444" fmla="*/ 578223 w 2657256"/>
                          <a:gd name="connsiteY444" fmla="*/ 2353387 h 3370881"/>
                          <a:gd name="connsiteX445" fmla="*/ 587188 w 2657256"/>
                          <a:gd name="connsiteY445" fmla="*/ 2330976 h 3370881"/>
                          <a:gd name="connsiteX446" fmla="*/ 614082 w 2657256"/>
                          <a:gd name="connsiteY446" fmla="*/ 2254776 h 3370881"/>
                          <a:gd name="connsiteX447" fmla="*/ 649941 w 2657256"/>
                          <a:gd name="connsiteY447" fmla="*/ 2200987 h 3370881"/>
                          <a:gd name="connsiteX448" fmla="*/ 690282 w 2657256"/>
                          <a:gd name="connsiteY448" fmla="*/ 2174093 h 3370881"/>
                          <a:gd name="connsiteX449" fmla="*/ 703729 w 2657256"/>
                          <a:gd name="connsiteY449" fmla="*/ 2165129 h 3370881"/>
                          <a:gd name="connsiteX450" fmla="*/ 739588 w 2657256"/>
                          <a:gd name="connsiteY450" fmla="*/ 2147199 h 3370881"/>
                          <a:gd name="connsiteX451" fmla="*/ 708212 w 2657256"/>
                          <a:gd name="connsiteY451" fmla="*/ 2187540 h 3370881"/>
                          <a:gd name="connsiteX452" fmla="*/ 654423 w 2657256"/>
                          <a:gd name="connsiteY452" fmla="*/ 2241329 h 3370881"/>
                          <a:gd name="connsiteX453" fmla="*/ 636494 w 2657256"/>
                          <a:gd name="connsiteY453" fmla="*/ 2259258 h 3370881"/>
                          <a:gd name="connsiteX454" fmla="*/ 614082 w 2657256"/>
                          <a:gd name="connsiteY454" fmla="*/ 2286152 h 3370881"/>
                          <a:gd name="connsiteX455" fmla="*/ 592179 w 2657256"/>
                          <a:gd name="connsiteY455" fmla="*/ 2282347 h 3370881"/>
                          <a:gd name="connsiteX456" fmla="*/ 555980 w 2657256"/>
                          <a:gd name="connsiteY456" fmla="*/ 2313892 h 3370881"/>
                          <a:gd name="connsiteX457" fmla="*/ 524435 w 2657256"/>
                          <a:gd name="connsiteY457" fmla="*/ 2348905 h 3370881"/>
                          <a:gd name="connsiteX458" fmla="*/ 502023 w 2657256"/>
                          <a:gd name="connsiteY458" fmla="*/ 2362352 h 3370881"/>
                          <a:gd name="connsiteX459" fmla="*/ 461682 w 2657256"/>
                          <a:gd name="connsiteY459" fmla="*/ 2389246 h 3370881"/>
                          <a:gd name="connsiteX460" fmla="*/ 448235 w 2657256"/>
                          <a:gd name="connsiteY460" fmla="*/ 2398211 h 3370881"/>
                          <a:gd name="connsiteX461" fmla="*/ 430306 w 2657256"/>
                          <a:gd name="connsiteY461" fmla="*/ 2407176 h 3370881"/>
                          <a:gd name="connsiteX462" fmla="*/ 412376 w 2657256"/>
                          <a:gd name="connsiteY462" fmla="*/ 2420623 h 3370881"/>
                          <a:gd name="connsiteX463" fmla="*/ 389965 w 2657256"/>
                          <a:gd name="connsiteY463" fmla="*/ 2429587 h 3370881"/>
                          <a:gd name="connsiteX464" fmla="*/ 372035 w 2657256"/>
                          <a:gd name="connsiteY464" fmla="*/ 2443034 h 3370881"/>
                          <a:gd name="connsiteX465" fmla="*/ 318247 w 2657256"/>
                          <a:gd name="connsiteY465" fmla="*/ 2474411 h 3370881"/>
                          <a:gd name="connsiteX466" fmla="*/ 304800 w 2657256"/>
                          <a:gd name="connsiteY466" fmla="*/ 2492340 h 3370881"/>
                          <a:gd name="connsiteX467" fmla="*/ 282388 w 2657256"/>
                          <a:gd name="connsiteY467" fmla="*/ 2519234 h 3370881"/>
                          <a:gd name="connsiteX468" fmla="*/ 295835 w 2657256"/>
                          <a:gd name="connsiteY468" fmla="*/ 2815070 h 3370881"/>
                          <a:gd name="connsiteX469" fmla="*/ 300318 w 2657256"/>
                          <a:gd name="connsiteY469" fmla="*/ 2837481 h 3370881"/>
                          <a:gd name="connsiteX470" fmla="*/ 304800 w 2657256"/>
                          <a:gd name="connsiteY470" fmla="*/ 2868858 h 3370881"/>
                          <a:gd name="connsiteX471" fmla="*/ 309282 w 2657256"/>
                          <a:gd name="connsiteY471" fmla="*/ 2927129 h 3370881"/>
                          <a:gd name="connsiteX472" fmla="*/ 322729 w 2657256"/>
                          <a:gd name="connsiteY472" fmla="*/ 2985399 h 3370881"/>
                          <a:gd name="connsiteX473" fmla="*/ 327212 w 2657256"/>
                          <a:gd name="connsiteY473" fmla="*/ 3012293 h 3370881"/>
                          <a:gd name="connsiteX474" fmla="*/ 331694 w 2657256"/>
                          <a:gd name="connsiteY474" fmla="*/ 3043670 h 3370881"/>
                          <a:gd name="connsiteX475" fmla="*/ 345141 w 2657256"/>
                          <a:gd name="connsiteY475" fmla="*/ 3070564 h 3370881"/>
                          <a:gd name="connsiteX476" fmla="*/ 367553 w 2657256"/>
                          <a:gd name="connsiteY476" fmla="*/ 3124352 h 3370881"/>
                          <a:gd name="connsiteX477" fmla="*/ 381000 w 2657256"/>
                          <a:gd name="connsiteY477" fmla="*/ 3182623 h 3370881"/>
                          <a:gd name="connsiteX478" fmla="*/ 389965 w 2657256"/>
                          <a:gd name="connsiteY478" fmla="*/ 3196070 h 3370881"/>
                          <a:gd name="connsiteX479" fmla="*/ 394447 w 2657256"/>
                          <a:gd name="connsiteY479" fmla="*/ 3213999 h 3370881"/>
                          <a:gd name="connsiteX480" fmla="*/ 412376 w 2657256"/>
                          <a:gd name="connsiteY480" fmla="*/ 3245376 h 3370881"/>
                          <a:gd name="connsiteX481" fmla="*/ 416859 w 2657256"/>
                          <a:gd name="connsiteY481" fmla="*/ 3258823 h 3370881"/>
                          <a:gd name="connsiteX482" fmla="*/ 425823 w 2657256"/>
                          <a:gd name="connsiteY482" fmla="*/ 3272270 h 3370881"/>
                          <a:gd name="connsiteX483" fmla="*/ 439270 w 2657256"/>
                          <a:gd name="connsiteY483" fmla="*/ 3303646 h 3370881"/>
                          <a:gd name="connsiteX484" fmla="*/ 439270 w 2657256"/>
                          <a:gd name="connsiteY484" fmla="*/ 3352952 h 3370881"/>
                          <a:gd name="connsiteX485" fmla="*/ 430306 w 2657256"/>
                          <a:gd name="connsiteY485" fmla="*/ 3366399 h 3370881"/>
                          <a:gd name="connsiteX486" fmla="*/ 412376 w 2657256"/>
                          <a:gd name="connsiteY486" fmla="*/ 3370881 h 3370881"/>
                          <a:gd name="connsiteX487" fmla="*/ 295835 w 2657256"/>
                          <a:gd name="connsiteY487" fmla="*/ 3357434 h 3370881"/>
                          <a:gd name="connsiteX488" fmla="*/ 264459 w 2657256"/>
                          <a:gd name="connsiteY488" fmla="*/ 3276752 h 3370881"/>
                          <a:gd name="connsiteX489" fmla="*/ 259976 w 2657256"/>
                          <a:gd name="connsiteY489" fmla="*/ 3240893 h 3370881"/>
                          <a:gd name="connsiteX490" fmla="*/ 246529 w 2657256"/>
                          <a:gd name="connsiteY490" fmla="*/ 3178140 h 3370881"/>
                          <a:gd name="connsiteX491" fmla="*/ 237565 w 2657256"/>
                          <a:gd name="connsiteY491" fmla="*/ 3084011 h 3370881"/>
                          <a:gd name="connsiteX492" fmla="*/ 228600 w 2657256"/>
                          <a:gd name="connsiteY492" fmla="*/ 3057117 h 3370881"/>
                          <a:gd name="connsiteX493" fmla="*/ 219635 w 2657256"/>
                          <a:gd name="connsiteY493" fmla="*/ 3021258 h 3370881"/>
                          <a:gd name="connsiteX494" fmla="*/ 206188 w 2657256"/>
                          <a:gd name="connsiteY494" fmla="*/ 2980917 h 3370881"/>
                          <a:gd name="connsiteX495" fmla="*/ 201706 w 2657256"/>
                          <a:gd name="connsiteY495" fmla="*/ 2949540 h 3370881"/>
                          <a:gd name="connsiteX496" fmla="*/ 197223 w 2657256"/>
                          <a:gd name="connsiteY496" fmla="*/ 2927129 h 3370881"/>
                          <a:gd name="connsiteX497" fmla="*/ 192741 w 2657256"/>
                          <a:gd name="connsiteY497" fmla="*/ 2891270 h 3370881"/>
                          <a:gd name="connsiteX498" fmla="*/ 188259 w 2657256"/>
                          <a:gd name="connsiteY498" fmla="*/ 2850929 h 3370881"/>
                          <a:gd name="connsiteX499" fmla="*/ 179294 w 2657256"/>
                          <a:gd name="connsiteY499" fmla="*/ 2824034 h 3370881"/>
                          <a:gd name="connsiteX500" fmla="*/ 165847 w 2657256"/>
                          <a:gd name="connsiteY500" fmla="*/ 2774729 h 3370881"/>
                          <a:gd name="connsiteX501" fmla="*/ 161365 w 2657256"/>
                          <a:gd name="connsiteY501" fmla="*/ 2747834 h 3370881"/>
                          <a:gd name="connsiteX502" fmla="*/ 156882 w 2657256"/>
                          <a:gd name="connsiteY502" fmla="*/ 2559576 h 3370881"/>
                          <a:gd name="connsiteX503" fmla="*/ 152400 w 2657256"/>
                          <a:gd name="connsiteY503" fmla="*/ 2519234 h 3370881"/>
                          <a:gd name="connsiteX504" fmla="*/ 118035 w 2657256"/>
                          <a:gd name="connsiteY504" fmla="*/ 2400004 h 3370881"/>
                          <a:gd name="connsiteX505" fmla="*/ 117048 w 2657256"/>
                          <a:gd name="connsiteY505" fmla="*/ 2344423 h 3370881"/>
                          <a:gd name="connsiteX506" fmla="*/ 100106 w 2657256"/>
                          <a:gd name="connsiteY506" fmla="*/ 2330976 h 3370881"/>
                          <a:gd name="connsiteX507" fmla="*/ 138953 w 2657256"/>
                          <a:gd name="connsiteY507" fmla="*/ 2313046 h 3370881"/>
                          <a:gd name="connsiteX508" fmla="*/ 152400 w 2657256"/>
                          <a:gd name="connsiteY508" fmla="*/ 2304081 h 3370881"/>
                          <a:gd name="connsiteX509" fmla="*/ 170329 w 2657256"/>
                          <a:gd name="connsiteY509" fmla="*/ 2259258 h 3370881"/>
                          <a:gd name="connsiteX510" fmla="*/ 188259 w 2657256"/>
                          <a:gd name="connsiteY510" fmla="*/ 2223399 h 3370881"/>
                          <a:gd name="connsiteX511" fmla="*/ 206188 w 2657256"/>
                          <a:gd name="connsiteY511" fmla="*/ 2187540 h 3370881"/>
                          <a:gd name="connsiteX512" fmla="*/ 210670 w 2657256"/>
                          <a:gd name="connsiteY512" fmla="*/ 2174093 h 3370881"/>
                          <a:gd name="connsiteX513" fmla="*/ 219635 w 2657256"/>
                          <a:gd name="connsiteY513" fmla="*/ 2115823 h 3370881"/>
                          <a:gd name="connsiteX514" fmla="*/ 210670 w 2657256"/>
                          <a:gd name="connsiteY514" fmla="*/ 1958940 h 3370881"/>
                          <a:gd name="connsiteX515" fmla="*/ 192741 w 2657256"/>
                          <a:gd name="connsiteY515" fmla="*/ 1923081 h 3370881"/>
                          <a:gd name="connsiteX516" fmla="*/ 179294 w 2657256"/>
                          <a:gd name="connsiteY516" fmla="*/ 1891705 h 3370881"/>
                          <a:gd name="connsiteX517" fmla="*/ 165847 w 2657256"/>
                          <a:gd name="connsiteY517" fmla="*/ 1864811 h 3370881"/>
                          <a:gd name="connsiteX518" fmla="*/ 152400 w 2657256"/>
                          <a:gd name="connsiteY518" fmla="*/ 1833434 h 3370881"/>
                          <a:gd name="connsiteX519" fmla="*/ 143435 w 2657256"/>
                          <a:gd name="connsiteY519" fmla="*/ 1819987 h 3370881"/>
                          <a:gd name="connsiteX520" fmla="*/ 107576 w 2657256"/>
                          <a:gd name="connsiteY520" fmla="*/ 1784129 h 3370881"/>
                          <a:gd name="connsiteX521" fmla="*/ 94129 w 2657256"/>
                          <a:gd name="connsiteY521" fmla="*/ 1779646 h 3370881"/>
                          <a:gd name="connsiteX522" fmla="*/ 71718 w 2657256"/>
                          <a:gd name="connsiteY522" fmla="*/ 1770681 h 3370881"/>
                          <a:gd name="connsiteX523" fmla="*/ 58270 w 2657256"/>
                          <a:gd name="connsiteY523" fmla="*/ 1761717 h 3370881"/>
                          <a:gd name="connsiteX524" fmla="*/ 26894 w 2657256"/>
                          <a:gd name="connsiteY524" fmla="*/ 1730340 h 3370881"/>
                          <a:gd name="connsiteX525" fmla="*/ 0 w 2657256"/>
                          <a:gd name="connsiteY525" fmla="*/ 1707929 h 3370881"/>
                          <a:gd name="connsiteX0" fmla="*/ 0 w 2657256"/>
                          <a:gd name="connsiteY0" fmla="*/ 1707929 h 3370881"/>
                          <a:gd name="connsiteX1" fmla="*/ 22412 w 2657256"/>
                          <a:gd name="connsiteY1" fmla="*/ 1698964 h 3370881"/>
                          <a:gd name="connsiteX2" fmla="*/ 31376 w 2657256"/>
                          <a:gd name="connsiteY2" fmla="*/ 1681034 h 3370881"/>
                          <a:gd name="connsiteX3" fmla="*/ 44823 w 2657256"/>
                          <a:gd name="connsiteY3" fmla="*/ 1672070 h 3370881"/>
                          <a:gd name="connsiteX4" fmla="*/ 58270 w 2657256"/>
                          <a:gd name="connsiteY4" fmla="*/ 1654140 h 3370881"/>
                          <a:gd name="connsiteX5" fmla="*/ 76200 w 2657256"/>
                          <a:gd name="connsiteY5" fmla="*/ 1645176 h 3370881"/>
                          <a:gd name="connsiteX6" fmla="*/ 98612 w 2657256"/>
                          <a:gd name="connsiteY6" fmla="*/ 1636211 h 3370881"/>
                          <a:gd name="connsiteX7" fmla="*/ 125506 w 2657256"/>
                          <a:gd name="connsiteY7" fmla="*/ 1627246 h 3370881"/>
                          <a:gd name="connsiteX8" fmla="*/ 152400 w 2657256"/>
                          <a:gd name="connsiteY8" fmla="*/ 1609317 h 3370881"/>
                          <a:gd name="connsiteX9" fmla="*/ 170329 w 2657256"/>
                          <a:gd name="connsiteY9" fmla="*/ 1600352 h 3370881"/>
                          <a:gd name="connsiteX10" fmla="*/ 188259 w 2657256"/>
                          <a:gd name="connsiteY10" fmla="*/ 1582423 h 3370881"/>
                          <a:gd name="connsiteX11" fmla="*/ 228600 w 2657256"/>
                          <a:gd name="connsiteY11" fmla="*/ 1564493 h 3370881"/>
                          <a:gd name="connsiteX12" fmla="*/ 255494 w 2657256"/>
                          <a:gd name="connsiteY12" fmla="*/ 1546564 h 3370881"/>
                          <a:gd name="connsiteX13" fmla="*/ 300318 w 2657256"/>
                          <a:gd name="connsiteY13" fmla="*/ 1524152 h 3370881"/>
                          <a:gd name="connsiteX14" fmla="*/ 313765 w 2657256"/>
                          <a:gd name="connsiteY14" fmla="*/ 1515187 h 3370881"/>
                          <a:gd name="connsiteX15" fmla="*/ 340659 w 2657256"/>
                          <a:gd name="connsiteY15" fmla="*/ 1510705 h 3370881"/>
                          <a:gd name="connsiteX16" fmla="*/ 363070 w 2657256"/>
                          <a:gd name="connsiteY16" fmla="*/ 1506223 h 3370881"/>
                          <a:gd name="connsiteX17" fmla="*/ 389965 w 2657256"/>
                          <a:gd name="connsiteY17" fmla="*/ 1501740 h 3370881"/>
                          <a:gd name="connsiteX18" fmla="*/ 425823 w 2657256"/>
                          <a:gd name="connsiteY18" fmla="*/ 1497258 h 3370881"/>
                          <a:gd name="connsiteX19" fmla="*/ 470647 w 2657256"/>
                          <a:gd name="connsiteY19" fmla="*/ 1488293 h 3370881"/>
                          <a:gd name="connsiteX20" fmla="*/ 515470 w 2657256"/>
                          <a:gd name="connsiteY20" fmla="*/ 1479329 h 3370881"/>
                          <a:gd name="connsiteX21" fmla="*/ 528918 w 2657256"/>
                          <a:gd name="connsiteY21" fmla="*/ 1470364 h 3370881"/>
                          <a:gd name="connsiteX22" fmla="*/ 600635 w 2657256"/>
                          <a:gd name="connsiteY22" fmla="*/ 1456917 h 3370881"/>
                          <a:gd name="connsiteX23" fmla="*/ 690282 w 2657256"/>
                          <a:gd name="connsiteY23" fmla="*/ 1447952 h 3370881"/>
                          <a:gd name="connsiteX24" fmla="*/ 793376 w 2657256"/>
                          <a:gd name="connsiteY24" fmla="*/ 1452434 h 3370881"/>
                          <a:gd name="connsiteX25" fmla="*/ 874059 w 2657256"/>
                          <a:gd name="connsiteY25" fmla="*/ 1465881 h 3370881"/>
                          <a:gd name="connsiteX26" fmla="*/ 914400 w 2657256"/>
                          <a:gd name="connsiteY26" fmla="*/ 1470364 h 3370881"/>
                          <a:gd name="connsiteX27" fmla="*/ 1030941 w 2657256"/>
                          <a:gd name="connsiteY27" fmla="*/ 1483811 h 3370881"/>
                          <a:gd name="connsiteX28" fmla="*/ 1151965 w 2657256"/>
                          <a:gd name="connsiteY28" fmla="*/ 1492776 h 3370881"/>
                          <a:gd name="connsiteX29" fmla="*/ 1281953 w 2657256"/>
                          <a:gd name="connsiteY29" fmla="*/ 1501740 h 3370881"/>
                          <a:gd name="connsiteX30" fmla="*/ 1465729 w 2657256"/>
                          <a:gd name="connsiteY30" fmla="*/ 1497258 h 3370881"/>
                          <a:gd name="connsiteX31" fmla="*/ 1510553 w 2657256"/>
                          <a:gd name="connsiteY31" fmla="*/ 1492776 h 3370881"/>
                          <a:gd name="connsiteX32" fmla="*/ 1582270 w 2657256"/>
                          <a:gd name="connsiteY32" fmla="*/ 1461399 h 3370881"/>
                          <a:gd name="connsiteX33" fmla="*/ 1604682 w 2657256"/>
                          <a:gd name="connsiteY33" fmla="*/ 1456917 h 3370881"/>
                          <a:gd name="connsiteX34" fmla="*/ 1622612 w 2657256"/>
                          <a:gd name="connsiteY34" fmla="*/ 1447952 h 3370881"/>
                          <a:gd name="connsiteX35" fmla="*/ 1645023 w 2657256"/>
                          <a:gd name="connsiteY35" fmla="*/ 1438987 h 3370881"/>
                          <a:gd name="connsiteX36" fmla="*/ 1662953 w 2657256"/>
                          <a:gd name="connsiteY36" fmla="*/ 1425540 h 3370881"/>
                          <a:gd name="connsiteX37" fmla="*/ 1698812 w 2657256"/>
                          <a:gd name="connsiteY37" fmla="*/ 1407611 h 3370881"/>
                          <a:gd name="connsiteX38" fmla="*/ 1739153 w 2657256"/>
                          <a:gd name="connsiteY38" fmla="*/ 1380717 h 3370881"/>
                          <a:gd name="connsiteX39" fmla="*/ 1752600 w 2657256"/>
                          <a:gd name="connsiteY39" fmla="*/ 1367270 h 3370881"/>
                          <a:gd name="connsiteX40" fmla="*/ 1775012 w 2657256"/>
                          <a:gd name="connsiteY40" fmla="*/ 1353823 h 3370881"/>
                          <a:gd name="connsiteX41" fmla="*/ 1797423 w 2657256"/>
                          <a:gd name="connsiteY41" fmla="*/ 1335893 h 3370881"/>
                          <a:gd name="connsiteX42" fmla="*/ 1810870 w 2657256"/>
                          <a:gd name="connsiteY42" fmla="*/ 1304517 h 3370881"/>
                          <a:gd name="connsiteX43" fmla="*/ 1815353 w 2657256"/>
                          <a:gd name="connsiteY43" fmla="*/ 1291070 h 3370881"/>
                          <a:gd name="connsiteX44" fmla="*/ 1801906 w 2657256"/>
                          <a:gd name="connsiteY44" fmla="*/ 1138670 h 3370881"/>
                          <a:gd name="connsiteX45" fmla="*/ 1792941 w 2657256"/>
                          <a:gd name="connsiteY45" fmla="*/ 1125223 h 3370881"/>
                          <a:gd name="connsiteX46" fmla="*/ 1757082 w 2657256"/>
                          <a:gd name="connsiteY46" fmla="*/ 1093846 h 3370881"/>
                          <a:gd name="connsiteX47" fmla="*/ 1730188 w 2657256"/>
                          <a:gd name="connsiteY47" fmla="*/ 1066952 h 3370881"/>
                          <a:gd name="connsiteX48" fmla="*/ 1703294 w 2657256"/>
                          <a:gd name="connsiteY48" fmla="*/ 1049023 h 3370881"/>
                          <a:gd name="connsiteX49" fmla="*/ 1622612 w 2657256"/>
                          <a:gd name="connsiteY49" fmla="*/ 1053505 h 3370881"/>
                          <a:gd name="connsiteX50" fmla="*/ 1595718 w 2657256"/>
                          <a:gd name="connsiteY50" fmla="*/ 1062470 h 3370881"/>
                          <a:gd name="connsiteX51" fmla="*/ 1573306 w 2657256"/>
                          <a:gd name="connsiteY51" fmla="*/ 1066952 h 3370881"/>
                          <a:gd name="connsiteX52" fmla="*/ 1453385 w 2657256"/>
                          <a:gd name="connsiteY52" fmla="*/ 1082761 h 3370881"/>
                          <a:gd name="connsiteX53" fmla="*/ 1326776 w 2657256"/>
                          <a:gd name="connsiteY53" fmla="*/ 1062470 h 3370881"/>
                          <a:gd name="connsiteX54" fmla="*/ 1308847 w 2657256"/>
                          <a:gd name="connsiteY54" fmla="*/ 1057987 h 3370881"/>
                          <a:gd name="connsiteX55" fmla="*/ 1277470 w 2657256"/>
                          <a:gd name="connsiteY55" fmla="*/ 1053505 h 3370881"/>
                          <a:gd name="connsiteX56" fmla="*/ 1259541 w 2657256"/>
                          <a:gd name="connsiteY56" fmla="*/ 1049023 h 3370881"/>
                          <a:gd name="connsiteX57" fmla="*/ 1232647 w 2657256"/>
                          <a:gd name="connsiteY57" fmla="*/ 1044540 h 3370881"/>
                          <a:gd name="connsiteX58" fmla="*/ 1053353 w 2657256"/>
                          <a:gd name="connsiteY58" fmla="*/ 1049023 h 3370881"/>
                          <a:gd name="connsiteX59" fmla="*/ 1035423 w 2657256"/>
                          <a:gd name="connsiteY59" fmla="*/ 1053505 h 3370881"/>
                          <a:gd name="connsiteX60" fmla="*/ 1008529 w 2657256"/>
                          <a:gd name="connsiteY60" fmla="*/ 1057987 h 3370881"/>
                          <a:gd name="connsiteX61" fmla="*/ 995082 w 2657256"/>
                          <a:gd name="connsiteY61" fmla="*/ 1062470 h 3370881"/>
                          <a:gd name="connsiteX62" fmla="*/ 945776 w 2657256"/>
                          <a:gd name="connsiteY62" fmla="*/ 1031093 h 3370881"/>
                          <a:gd name="connsiteX63" fmla="*/ 941294 w 2657256"/>
                          <a:gd name="connsiteY63" fmla="*/ 1017646 h 3370881"/>
                          <a:gd name="connsiteX64" fmla="*/ 932329 w 2657256"/>
                          <a:gd name="connsiteY64" fmla="*/ 919034 h 3370881"/>
                          <a:gd name="connsiteX65" fmla="*/ 914400 w 2657256"/>
                          <a:gd name="connsiteY65" fmla="*/ 901105 h 3370881"/>
                          <a:gd name="connsiteX66" fmla="*/ 918882 w 2657256"/>
                          <a:gd name="connsiteY66" fmla="*/ 869729 h 3370881"/>
                          <a:gd name="connsiteX67" fmla="*/ 941294 w 2657256"/>
                          <a:gd name="connsiteY67" fmla="*/ 865246 h 3370881"/>
                          <a:gd name="connsiteX68" fmla="*/ 959223 w 2657256"/>
                          <a:gd name="connsiteY68" fmla="*/ 851799 h 3370881"/>
                          <a:gd name="connsiteX69" fmla="*/ 990600 w 2657256"/>
                          <a:gd name="connsiteY69" fmla="*/ 847317 h 3370881"/>
                          <a:gd name="connsiteX70" fmla="*/ 1129553 w 2657256"/>
                          <a:gd name="connsiteY70" fmla="*/ 838352 h 3370881"/>
                          <a:gd name="connsiteX71" fmla="*/ 1147482 w 2657256"/>
                          <a:gd name="connsiteY71" fmla="*/ 829387 h 3370881"/>
                          <a:gd name="connsiteX72" fmla="*/ 1178859 w 2657256"/>
                          <a:gd name="connsiteY72" fmla="*/ 806976 h 3370881"/>
                          <a:gd name="connsiteX73" fmla="*/ 1192306 w 2657256"/>
                          <a:gd name="connsiteY73" fmla="*/ 793529 h 3370881"/>
                          <a:gd name="connsiteX74" fmla="*/ 1214718 w 2657256"/>
                          <a:gd name="connsiteY74" fmla="*/ 784564 h 3370881"/>
                          <a:gd name="connsiteX75" fmla="*/ 1241612 w 2657256"/>
                          <a:gd name="connsiteY75" fmla="*/ 771117 h 3370881"/>
                          <a:gd name="connsiteX76" fmla="*/ 1277470 w 2657256"/>
                          <a:gd name="connsiteY76" fmla="*/ 753187 h 3370881"/>
                          <a:gd name="connsiteX77" fmla="*/ 1295400 w 2657256"/>
                          <a:gd name="connsiteY77" fmla="*/ 730776 h 3370881"/>
                          <a:gd name="connsiteX78" fmla="*/ 1317812 w 2657256"/>
                          <a:gd name="connsiteY78" fmla="*/ 708364 h 3370881"/>
                          <a:gd name="connsiteX79" fmla="*/ 1353670 w 2657256"/>
                          <a:gd name="connsiteY79" fmla="*/ 663540 h 3370881"/>
                          <a:gd name="connsiteX80" fmla="*/ 1371600 w 2657256"/>
                          <a:gd name="connsiteY80" fmla="*/ 636646 h 3370881"/>
                          <a:gd name="connsiteX81" fmla="*/ 1380565 w 2657256"/>
                          <a:gd name="connsiteY81" fmla="*/ 596305 h 3370881"/>
                          <a:gd name="connsiteX82" fmla="*/ 1385047 w 2657256"/>
                          <a:gd name="connsiteY82" fmla="*/ 582858 h 3370881"/>
                          <a:gd name="connsiteX83" fmla="*/ 1380565 w 2657256"/>
                          <a:gd name="connsiteY83" fmla="*/ 533552 h 3370881"/>
                          <a:gd name="connsiteX84" fmla="*/ 1367118 w 2657256"/>
                          <a:gd name="connsiteY84" fmla="*/ 524587 h 3370881"/>
                          <a:gd name="connsiteX85" fmla="*/ 1349188 w 2657256"/>
                          <a:gd name="connsiteY85" fmla="*/ 520105 h 3370881"/>
                          <a:gd name="connsiteX86" fmla="*/ 1326776 w 2657256"/>
                          <a:gd name="connsiteY86" fmla="*/ 511140 h 3370881"/>
                          <a:gd name="connsiteX87" fmla="*/ 1281953 w 2657256"/>
                          <a:gd name="connsiteY87" fmla="*/ 515623 h 3370881"/>
                          <a:gd name="connsiteX88" fmla="*/ 1250576 w 2657256"/>
                          <a:gd name="connsiteY88" fmla="*/ 529070 h 3370881"/>
                          <a:gd name="connsiteX89" fmla="*/ 1210235 w 2657256"/>
                          <a:gd name="connsiteY89" fmla="*/ 542517 h 3370881"/>
                          <a:gd name="connsiteX90" fmla="*/ 1183341 w 2657256"/>
                          <a:gd name="connsiteY90" fmla="*/ 555964 h 3370881"/>
                          <a:gd name="connsiteX91" fmla="*/ 1160929 w 2657256"/>
                          <a:gd name="connsiteY91" fmla="*/ 569411 h 3370881"/>
                          <a:gd name="connsiteX92" fmla="*/ 1134035 w 2657256"/>
                          <a:gd name="connsiteY92" fmla="*/ 578376 h 3370881"/>
                          <a:gd name="connsiteX93" fmla="*/ 1111623 w 2657256"/>
                          <a:gd name="connsiteY93" fmla="*/ 587340 h 3370881"/>
                          <a:gd name="connsiteX94" fmla="*/ 1084729 w 2657256"/>
                          <a:gd name="connsiteY94" fmla="*/ 596305 h 3370881"/>
                          <a:gd name="connsiteX95" fmla="*/ 986118 w 2657256"/>
                          <a:gd name="connsiteY95" fmla="*/ 591823 h 3370881"/>
                          <a:gd name="connsiteX96" fmla="*/ 927847 w 2657256"/>
                          <a:gd name="connsiteY96" fmla="*/ 578376 h 3370881"/>
                          <a:gd name="connsiteX97" fmla="*/ 896470 w 2657256"/>
                          <a:gd name="connsiteY97" fmla="*/ 555964 h 3370881"/>
                          <a:gd name="connsiteX98" fmla="*/ 883023 w 2657256"/>
                          <a:gd name="connsiteY98" fmla="*/ 546999 h 3370881"/>
                          <a:gd name="connsiteX99" fmla="*/ 865094 w 2657256"/>
                          <a:gd name="connsiteY99" fmla="*/ 497693 h 3370881"/>
                          <a:gd name="connsiteX100" fmla="*/ 869576 w 2657256"/>
                          <a:gd name="connsiteY100" fmla="*/ 403564 h 3370881"/>
                          <a:gd name="connsiteX101" fmla="*/ 874059 w 2657256"/>
                          <a:gd name="connsiteY101" fmla="*/ 385634 h 3370881"/>
                          <a:gd name="connsiteX102" fmla="*/ 883023 w 2657256"/>
                          <a:gd name="connsiteY102" fmla="*/ 372187 h 3370881"/>
                          <a:gd name="connsiteX103" fmla="*/ 909918 w 2657256"/>
                          <a:gd name="connsiteY103" fmla="*/ 363223 h 3370881"/>
                          <a:gd name="connsiteX104" fmla="*/ 914400 w 2657256"/>
                          <a:gd name="connsiteY104" fmla="*/ 385634 h 3370881"/>
                          <a:gd name="connsiteX105" fmla="*/ 909918 w 2657256"/>
                          <a:gd name="connsiteY105" fmla="*/ 408046 h 3370881"/>
                          <a:gd name="connsiteX106" fmla="*/ 900953 w 2657256"/>
                          <a:gd name="connsiteY106" fmla="*/ 466317 h 3370881"/>
                          <a:gd name="connsiteX107" fmla="*/ 905435 w 2657256"/>
                          <a:gd name="connsiteY107" fmla="*/ 515623 h 3370881"/>
                          <a:gd name="connsiteX108" fmla="*/ 932329 w 2657256"/>
                          <a:gd name="connsiteY108" fmla="*/ 551481 h 3370881"/>
                          <a:gd name="connsiteX109" fmla="*/ 954741 w 2657256"/>
                          <a:gd name="connsiteY109" fmla="*/ 560446 h 3370881"/>
                          <a:gd name="connsiteX110" fmla="*/ 972670 w 2657256"/>
                          <a:gd name="connsiteY110" fmla="*/ 569411 h 3370881"/>
                          <a:gd name="connsiteX111" fmla="*/ 1066800 w 2657256"/>
                          <a:gd name="connsiteY111" fmla="*/ 564929 h 3370881"/>
                          <a:gd name="connsiteX112" fmla="*/ 1111623 w 2657256"/>
                          <a:gd name="connsiteY112" fmla="*/ 551481 h 3370881"/>
                          <a:gd name="connsiteX113" fmla="*/ 1129553 w 2657256"/>
                          <a:gd name="connsiteY113" fmla="*/ 538034 h 3370881"/>
                          <a:gd name="connsiteX114" fmla="*/ 1156447 w 2657256"/>
                          <a:gd name="connsiteY114" fmla="*/ 511140 h 3370881"/>
                          <a:gd name="connsiteX115" fmla="*/ 1160929 w 2657256"/>
                          <a:gd name="connsiteY115" fmla="*/ 493211 h 3370881"/>
                          <a:gd name="connsiteX116" fmla="*/ 1178859 w 2657256"/>
                          <a:gd name="connsiteY116" fmla="*/ 331846 h 3370881"/>
                          <a:gd name="connsiteX117" fmla="*/ 1215315 w 2657256"/>
                          <a:gd name="connsiteY117" fmla="*/ 270289 h 3370881"/>
                          <a:gd name="connsiteX118" fmla="*/ 1214718 w 2657256"/>
                          <a:gd name="connsiteY118" fmla="*/ 367705 h 3370881"/>
                          <a:gd name="connsiteX119" fmla="*/ 1201270 w 2657256"/>
                          <a:gd name="connsiteY119" fmla="*/ 412529 h 3370881"/>
                          <a:gd name="connsiteX120" fmla="*/ 1210235 w 2657256"/>
                          <a:gd name="connsiteY120" fmla="*/ 461834 h 3370881"/>
                          <a:gd name="connsiteX121" fmla="*/ 1214718 w 2657256"/>
                          <a:gd name="connsiteY121" fmla="*/ 475281 h 3370881"/>
                          <a:gd name="connsiteX122" fmla="*/ 1228165 w 2657256"/>
                          <a:gd name="connsiteY122" fmla="*/ 484246 h 3370881"/>
                          <a:gd name="connsiteX123" fmla="*/ 1250576 w 2657256"/>
                          <a:gd name="connsiteY123" fmla="*/ 502176 h 3370881"/>
                          <a:gd name="connsiteX124" fmla="*/ 1317812 w 2657256"/>
                          <a:gd name="connsiteY124" fmla="*/ 497693 h 3370881"/>
                          <a:gd name="connsiteX125" fmla="*/ 1353670 w 2657256"/>
                          <a:gd name="connsiteY125" fmla="*/ 488729 h 3370881"/>
                          <a:gd name="connsiteX126" fmla="*/ 1506070 w 2657256"/>
                          <a:gd name="connsiteY126" fmla="*/ 457352 h 3370881"/>
                          <a:gd name="connsiteX127" fmla="*/ 1550894 w 2657256"/>
                          <a:gd name="connsiteY127" fmla="*/ 430458 h 3370881"/>
                          <a:gd name="connsiteX128" fmla="*/ 1564341 w 2657256"/>
                          <a:gd name="connsiteY128" fmla="*/ 417011 h 3370881"/>
                          <a:gd name="connsiteX129" fmla="*/ 1586753 w 2657256"/>
                          <a:gd name="connsiteY129" fmla="*/ 399081 h 3370881"/>
                          <a:gd name="connsiteX130" fmla="*/ 1595718 w 2657256"/>
                          <a:gd name="connsiteY130" fmla="*/ 381152 h 3370881"/>
                          <a:gd name="connsiteX131" fmla="*/ 1613139 w 2657256"/>
                          <a:gd name="connsiteY131" fmla="*/ 358910 h 3370881"/>
                          <a:gd name="connsiteX132" fmla="*/ 1604852 w 2657256"/>
                          <a:gd name="connsiteY132" fmla="*/ 236279 h 3370881"/>
                          <a:gd name="connsiteX133" fmla="*/ 1537447 w 2657256"/>
                          <a:gd name="connsiteY133" fmla="*/ 188411 h 3370881"/>
                          <a:gd name="connsiteX134" fmla="*/ 1613647 w 2657256"/>
                          <a:gd name="connsiteY134" fmla="*/ 399081 h 3370881"/>
                          <a:gd name="connsiteX135" fmla="*/ 1627094 w 2657256"/>
                          <a:gd name="connsiteY135" fmla="*/ 417011 h 3370881"/>
                          <a:gd name="connsiteX136" fmla="*/ 1658470 w 2657256"/>
                          <a:gd name="connsiteY136" fmla="*/ 412529 h 3370881"/>
                          <a:gd name="connsiteX137" fmla="*/ 1685365 w 2657256"/>
                          <a:gd name="connsiteY137" fmla="*/ 390117 h 3370881"/>
                          <a:gd name="connsiteX138" fmla="*/ 1694329 w 2657256"/>
                          <a:gd name="connsiteY138" fmla="*/ 376670 h 3370881"/>
                          <a:gd name="connsiteX139" fmla="*/ 1734670 w 2657256"/>
                          <a:gd name="connsiteY139" fmla="*/ 354258 h 3370881"/>
                          <a:gd name="connsiteX140" fmla="*/ 1743635 w 2657256"/>
                          <a:gd name="connsiteY140" fmla="*/ 340811 h 3370881"/>
                          <a:gd name="connsiteX141" fmla="*/ 1757082 w 2657256"/>
                          <a:gd name="connsiteY141" fmla="*/ 336329 h 3370881"/>
                          <a:gd name="connsiteX142" fmla="*/ 1808984 w 2657256"/>
                          <a:gd name="connsiteY142" fmla="*/ 249641 h 3370881"/>
                          <a:gd name="connsiteX143" fmla="*/ 1899621 w 2657256"/>
                          <a:gd name="connsiteY143" fmla="*/ 211719 h 3370881"/>
                          <a:gd name="connsiteX144" fmla="*/ 1869369 w 2657256"/>
                          <a:gd name="connsiteY144" fmla="*/ 152642 h 3370881"/>
                          <a:gd name="connsiteX145" fmla="*/ 1772023 w 2657256"/>
                          <a:gd name="connsiteY145" fmla="*/ 77249 h 3370881"/>
                          <a:gd name="connsiteX146" fmla="*/ 1831413 w 2657256"/>
                          <a:gd name="connsiteY146" fmla="*/ 209768 h 3370881"/>
                          <a:gd name="connsiteX147" fmla="*/ 1904737 w 2657256"/>
                          <a:gd name="connsiteY147" fmla="*/ 247915 h 3370881"/>
                          <a:gd name="connsiteX148" fmla="*/ 1874221 w 2657256"/>
                          <a:gd name="connsiteY148" fmla="*/ 318698 h 3370881"/>
                          <a:gd name="connsiteX149" fmla="*/ 1788459 w 2657256"/>
                          <a:gd name="connsiteY149" fmla="*/ 367705 h 3370881"/>
                          <a:gd name="connsiteX150" fmla="*/ 1761565 w 2657256"/>
                          <a:gd name="connsiteY150" fmla="*/ 390117 h 3370881"/>
                          <a:gd name="connsiteX151" fmla="*/ 1783976 w 2657256"/>
                          <a:gd name="connsiteY151" fmla="*/ 399081 h 3370881"/>
                          <a:gd name="connsiteX152" fmla="*/ 1878106 w 2657256"/>
                          <a:gd name="connsiteY152" fmla="*/ 390117 h 3370881"/>
                          <a:gd name="connsiteX153" fmla="*/ 1891553 w 2657256"/>
                          <a:gd name="connsiteY153" fmla="*/ 381152 h 3370881"/>
                          <a:gd name="connsiteX154" fmla="*/ 1918447 w 2657256"/>
                          <a:gd name="connsiteY154" fmla="*/ 372187 h 3370881"/>
                          <a:gd name="connsiteX155" fmla="*/ 1940859 w 2657256"/>
                          <a:gd name="connsiteY155" fmla="*/ 358740 h 3370881"/>
                          <a:gd name="connsiteX156" fmla="*/ 1954306 w 2657256"/>
                          <a:gd name="connsiteY156" fmla="*/ 354258 h 3370881"/>
                          <a:gd name="connsiteX157" fmla="*/ 2083304 w 2657256"/>
                          <a:gd name="connsiteY157" fmla="*/ 290281 h 3370881"/>
                          <a:gd name="connsiteX158" fmla="*/ 2166172 w 2657256"/>
                          <a:gd name="connsiteY158" fmla="*/ 215604 h 3370881"/>
                          <a:gd name="connsiteX159" fmla="*/ 2069054 w 2657256"/>
                          <a:gd name="connsiteY159" fmla="*/ 40493 h 3370881"/>
                          <a:gd name="connsiteX160" fmla="*/ 2078225 w 2657256"/>
                          <a:gd name="connsiteY160" fmla="*/ 188681 h 3370881"/>
                          <a:gd name="connsiteX161" fmla="*/ 1999129 w 2657256"/>
                          <a:gd name="connsiteY161" fmla="*/ 358740 h 3370881"/>
                          <a:gd name="connsiteX162" fmla="*/ 1994647 w 2657256"/>
                          <a:gd name="connsiteY162" fmla="*/ 372187 h 3370881"/>
                          <a:gd name="connsiteX163" fmla="*/ 2039470 w 2657256"/>
                          <a:gd name="connsiteY163" fmla="*/ 390117 h 3370881"/>
                          <a:gd name="connsiteX164" fmla="*/ 2115670 w 2657256"/>
                          <a:gd name="connsiteY164" fmla="*/ 390117 h 3370881"/>
                          <a:gd name="connsiteX165" fmla="*/ 2160494 w 2657256"/>
                          <a:gd name="connsiteY165" fmla="*/ 376670 h 3370881"/>
                          <a:gd name="connsiteX166" fmla="*/ 2191870 w 2657256"/>
                          <a:gd name="connsiteY166" fmla="*/ 363223 h 3370881"/>
                          <a:gd name="connsiteX167" fmla="*/ 2205318 w 2657256"/>
                          <a:gd name="connsiteY167" fmla="*/ 358740 h 3370881"/>
                          <a:gd name="connsiteX168" fmla="*/ 2232212 w 2657256"/>
                          <a:gd name="connsiteY168" fmla="*/ 340811 h 3370881"/>
                          <a:gd name="connsiteX169" fmla="*/ 2312894 w 2657256"/>
                          <a:gd name="connsiteY169" fmla="*/ 183929 h 3370881"/>
                          <a:gd name="connsiteX170" fmla="*/ 2339788 w 2657256"/>
                          <a:gd name="connsiteY170" fmla="*/ 151 h 3370881"/>
                          <a:gd name="connsiteX171" fmla="*/ 2357718 w 2657256"/>
                          <a:gd name="connsiteY171" fmla="*/ 215305 h 3370881"/>
                          <a:gd name="connsiteX172" fmla="*/ 2254623 w 2657256"/>
                          <a:gd name="connsiteY172" fmla="*/ 376670 h 3370881"/>
                          <a:gd name="connsiteX173" fmla="*/ 2245659 w 2657256"/>
                          <a:gd name="connsiteY173" fmla="*/ 390117 h 3370881"/>
                          <a:gd name="connsiteX174" fmla="*/ 2254623 w 2657256"/>
                          <a:gd name="connsiteY174" fmla="*/ 403564 h 3370881"/>
                          <a:gd name="connsiteX175" fmla="*/ 2353235 w 2657256"/>
                          <a:gd name="connsiteY175" fmla="*/ 399081 h 3370881"/>
                          <a:gd name="connsiteX176" fmla="*/ 2366682 w 2657256"/>
                          <a:gd name="connsiteY176" fmla="*/ 394599 h 3370881"/>
                          <a:gd name="connsiteX177" fmla="*/ 2389094 w 2657256"/>
                          <a:gd name="connsiteY177" fmla="*/ 390117 h 3370881"/>
                          <a:gd name="connsiteX178" fmla="*/ 2424953 w 2657256"/>
                          <a:gd name="connsiteY178" fmla="*/ 367705 h 3370881"/>
                          <a:gd name="connsiteX179" fmla="*/ 2528047 w 2657256"/>
                          <a:gd name="connsiteY179" fmla="*/ 292700 h 3370881"/>
                          <a:gd name="connsiteX180" fmla="*/ 2541495 w 2657256"/>
                          <a:gd name="connsiteY180" fmla="*/ 62906 h 3370881"/>
                          <a:gd name="connsiteX181" fmla="*/ 2591304 w 2657256"/>
                          <a:gd name="connsiteY181" fmla="*/ 214081 h 3370881"/>
                          <a:gd name="connsiteX182" fmla="*/ 2612315 w 2657256"/>
                          <a:gd name="connsiteY182" fmla="*/ 290907 h 3370881"/>
                          <a:gd name="connsiteX183" fmla="*/ 2650863 w 2657256"/>
                          <a:gd name="connsiteY183" fmla="*/ 344994 h 3370881"/>
                          <a:gd name="connsiteX184" fmla="*/ 2465294 w 2657256"/>
                          <a:gd name="connsiteY184" fmla="*/ 399081 h 3370881"/>
                          <a:gd name="connsiteX185" fmla="*/ 2442882 w 2657256"/>
                          <a:gd name="connsiteY185" fmla="*/ 403564 h 3370881"/>
                          <a:gd name="connsiteX186" fmla="*/ 2398059 w 2657256"/>
                          <a:gd name="connsiteY186" fmla="*/ 417011 h 3370881"/>
                          <a:gd name="connsiteX187" fmla="*/ 2375647 w 2657256"/>
                          <a:gd name="connsiteY187" fmla="*/ 425976 h 3370881"/>
                          <a:gd name="connsiteX188" fmla="*/ 2357718 w 2657256"/>
                          <a:gd name="connsiteY188" fmla="*/ 430458 h 3370881"/>
                          <a:gd name="connsiteX189" fmla="*/ 2344270 w 2657256"/>
                          <a:gd name="connsiteY189" fmla="*/ 461834 h 3370881"/>
                          <a:gd name="connsiteX190" fmla="*/ 2353235 w 2657256"/>
                          <a:gd name="connsiteY190" fmla="*/ 502176 h 3370881"/>
                          <a:gd name="connsiteX191" fmla="*/ 2362200 w 2657256"/>
                          <a:gd name="connsiteY191" fmla="*/ 515623 h 3370881"/>
                          <a:gd name="connsiteX192" fmla="*/ 2344270 w 2657256"/>
                          <a:gd name="connsiteY192" fmla="*/ 587340 h 3370881"/>
                          <a:gd name="connsiteX193" fmla="*/ 2321859 w 2657256"/>
                          <a:gd name="connsiteY193" fmla="*/ 614234 h 3370881"/>
                          <a:gd name="connsiteX194" fmla="*/ 2308412 w 2657256"/>
                          <a:gd name="connsiteY194" fmla="*/ 636646 h 3370881"/>
                          <a:gd name="connsiteX195" fmla="*/ 2281518 w 2657256"/>
                          <a:gd name="connsiteY195" fmla="*/ 641129 h 3370881"/>
                          <a:gd name="connsiteX196" fmla="*/ 2259106 w 2657256"/>
                          <a:gd name="connsiteY196" fmla="*/ 636646 h 3370881"/>
                          <a:gd name="connsiteX197" fmla="*/ 2277035 w 2657256"/>
                          <a:gd name="connsiteY197" fmla="*/ 578376 h 3370881"/>
                          <a:gd name="connsiteX198" fmla="*/ 2290482 w 2657256"/>
                          <a:gd name="connsiteY198" fmla="*/ 542517 h 3370881"/>
                          <a:gd name="connsiteX199" fmla="*/ 2286000 w 2657256"/>
                          <a:gd name="connsiteY199" fmla="*/ 506658 h 3370881"/>
                          <a:gd name="connsiteX200" fmla="*/ 2245659 w 2657256"/>
                          <a:gd name="connsiteY200" fmla="*/ 448387 h 3370881"/>
                          <a:gd name="connsiteX201" fmla="*/ 2200835 w 2657256"/>
                          <a:gd name="connsiteY201" fmla="*/ 430458 h 3370881"/>
                          <a:gd name="connsiteX202" fmla="*/ 2169459 w 2657256"/>
                          <a:gd name="connsiteY202" fmla="*/ 425976 h 3370881"/>
                          <a:gd name="connsiteX203" fmla="*/ 2102223 w 2657256"/>
                          <a:gd name="connsiteY203" fmla="*/ 430458 h 3370881"/>
                          <a:gd name="connsiteX204" fmla="*/ 2084294 w 2657256"/>
                          <a:gd name="connsiteY204" fmla="*/ 439423 h 3370881"/>
                          <a:gd name="connsiteX205" fmla="*/ 2070847 w 2657256"/>
                          <a:gd name="connsiteY205" fmla="*/ 443905 h 3370881"/>
                          <a:gd name="connsiteX206" fmla="*/ 2061882 w 2657256"/>
                          <a:gd name="connsiteY206" fmla="*/ 461834 h 3370881"/>
                          <a:gd name="connsiteX207" fmla="*/ 2034988 w 2657256"/>
                          <a:gd name="connsiteY207" fmla="*/ 475281 h 3370881"/>
                          <a:gd name="connsiteX208" fmla="*/ 1783976 w 2657256"/>
                          <a:gd name="connsiteY208" fmla="*/ 479764 h 3370881"/>
                          <a:gd name="connsiteX209" fmla="*/ 1766047 w 2657256"/>
                          <a:gd name="connsiteY209" fmla="*/ 488729 h 3370881"/>
                          <a:gd name="connsiteX210" fmla="*/ 1703294 w 2657256"/>
                          <a:gd name="connsiteY210" fmla="*/ 506658 h 3370881"/>
                          <a:gd name="connsiteX211" fmla="*/ 1689847 w 2657256"/>
                          <a:gd name="connsiteY211" fmla="*/ 511140 h 3370881"/>
                          <a:gd name="connsiteX212" fmla="*/ 1676400 w 2657256"/>
                          <a:gd name="connsiteY212" fmla="*/ 520105 h 3370881"/>
                          <a:gd name="connsiteX213" fmla="*/ 1649506 w 2657256"/>
                          <a:gd name="connsiteY213" fmla="*/ 529070 h 3370881"/>
                          <a:gd name="connsiteX214" fmla="*/ 1636059 w 2657256"/>
                          <a:gd name="connsiteY214" fmla="*/ 538034 h 3370881"/>
                          <a:gd name="connsiteX215" fmla="*/ 1622612 w 2657256"/>
                          <a:gd name="connsiteY215" fmla="*/ 551481 h 3370881"/>
                          <a:gd name="connsiteX216" fmla="*/ 1609165 w 2657256"/>
                          <a:gd name="connsiteY216" fmla="*/ 555964 h 3370881"/>
                          <a:gd name="connsiteX217" fmla="*/ 1577788 w 2657256"/>
                          <a:gd name="connsiteY217" fmla="*/ 587340 h 3370881"/>
                          <a:gd name="connsiteX218" fmla="*/ 1568823 w 2657256"/>
                          <a:gd name="connsiteY218" fmla="*/ 600787 h 3370881"/>
                          <a:gd name="connsiteX219" fmla="*/ 1555376 w 2657256"/>
                          <a:gd name="connsiteY219" fmla="*/ 614234 h 3370881"/>
                          <a:gd name="connsiteX220" fmla="*/ 1524000 w 2657256"/>
                          <a:gd name="connsiteY220" fmla="*/ 654576 h 3370881"/>
                          <a:gd name="connsiteX221" fmla="*/ 1519518 w 2657256"/>
                          <a:gd name="connsiteY221" fmla="*/ 668023 h 3370881"/>
                          <a:gd name="connsiteX222" fmla="*/ 1528482 w 2657256"/>
                          <a:gd name="connsiteY222" fmla="*/ 708364 h 3370881"/>
                          <a:gd name="connsiteX223" fmla="*/ 1537447 w 2657256"/>
                          <a:gd name="connsiteY223" fmla="*/ 721811 h 3370881"/>
                          <a:gd name="connsiteX224" fmla="*/ 1568823 w 2657256"/>
                          <a:gd name="connsiteY224" fmla="*/ 712846 h 3370881"/>
                          <a:gd name="connsiteX225" fmla="*/ 1600200 w 2657256"/>
                          <a:gd name="connsiteY225" fmla="*/ 712846 h 3370881"/>
                          <a:gd name="connsiteX226" fmla="*/ 1631576 w 2657256"/>
                          <a:gd name="connsiteY226" fmla="*/ 690434 h 3370881"/>
                          <a:gd name="connsiteX227" fmla="*/ 1645023 w 2657256"/>
                          <a:gd name="connsiteY227" fmla="*/ 676987 h 3370881"/>
                          <a:gd name="connsiteX228" fmla="*/ 1685365 w 2657256"/>
                          <a:gd name="connsiteY228" fmla="*/ 645611 h 3370881"/>
                          <a:gd name="connsiteX229" fmla="*/ 1716741 w 2657256"/>
                          <a:gd name="connsiteY229" fmla="*/ 614234 h 3370881"/>
                          <a:gd name="connsiteX230" fmla="*/ 1748118 w 2657256"/>
                          <a:gd name="connsiteY230" fmla="*/ 596305 h 3370881"/>
                          <a:gd name="connsiteX231" fmla="*/ 1761565 w 2657256"/>
                          <a:gd name="connsiteY231" fmla="*/ 591823 h 3370881"/>
                          <a:gd name="connsiteX232" fmla="*/ 1779494 w 2657256"/>
                          <a:gd name="connsiteY232" fmla="*/ 582858 h 3370881"/>
                          <a:gd name="connsiteX233" fmla="*/ 1815353 w 2657256"/>
                          <a:gd name="connsiteY233" fmla="*/ 573893 h 3370881"/>
                          <a:gd name="connsiteX234" fmla="*/ 2030506 w 2657256"/>
                          <a:gd name="connsiteY234" fmla="*/ 578376 h 3370881"/>
                          <a:gd name="connsiteX235" fmla="*/ 2017059 w 2657256"/>
                          <a:gd name="connsiteY235" fmla="*/ 600787 h 3370881"/>
                          <a:gd name="connsiteX236" fmla="*/ 1981200 w 2657256"/>
                          <a:gd name="connsiteY236" fmla="*/ 636646 h 3370881"/>
                          <a:gd name="connsiteX237" fmla="*/ 1967753 w 2657256"/>
                          <a:gd name="connsiteY237" fmla="*/ 650093 h 3370881"/>
                          <a:gd name="connsiteX238" fmla="*/ 1936376 w 2657256"/>
                          <a:gd name="connsiteY238" fmla="*/ 690434 h 3370881"/>
                          <a:gd name="connsiteX239" fmla="*/ 1905000 w 2657256"/>
                          <a:gd name="connsiteY239" fmla="*/ 717329 h 3370881"/>
                          <a:gd name="connsiteX240" fmla="*/ 1860176 w 2657256"/>
                          <a:gd name="connsiteY240" fmla="*/ 735258 h 3370881"/>
                          <a:gd name="connsiteX241" fmla="*/ 1788459 w 2657256"/>
                          <a:gd name="connsiteY241" fmla="*/ 744223 h 3370881"/>
                          <a:gd name="connsiteX242" fmla="*/ 1846729 w 2657256"/>
                          <a:gd name="connsiteY242" fmla="*/ 802493 h 3370881"/>
                          <a:gd name="connsiteX243" fmla="*/ 1913965 w 2657256"/>
                          <a:gd name="connsiteY243" fmla="*/ 829387 h 3370881"/>
                          <a:gd name="connsiteX244" fmla="*/ 1922929 w 2657256"/>
                          <a:gd name="connsiteY244" fmla="*/ 842834 h 3370881"/>
                          <a:gd name="connsiteX245" fmla="*/ 1967753 w 2657256"/>
                          <a:gd name="connsiteY245" fmla="*/ 883176 h 3370881"/>
                          <a:gd name="connsiteX246" fmla="*/ 1981200 w 2657256"/>
                          <a:gd name="connsiteY246" fmla="*/ 896623 h 3370881"/>
                          <a:gd name="connsiteX247" fmla="*/ 1994647 w 2657256"/>
                          <a:gd name="connsiteY247" fmla="*/ 905587 h 3370881"/>
                          <a:gd name="connsiteX248" fmla="*/ 2021541 w 2657256"/>
                          <a:gd name="connsiteY248" fmla="*/ 927999 h 3370881"/>
                          <a:gd name="connsiteX249" fmla="*/ 2030506 w 2657256"/>
                          <a:gd name="connsiteY249" fmla="*/ 941446 h 3370881"/>
                          <a:gd name="connsiteX250" fmla="*/ 2057400 w 2657256"/>
                          <a:gd name="connsiteY250" fmla="*/ 968340 h 3370881"/>
                          <a:gd name="connsiteX251" fmla="*/ 2088776 w 2657256"/>
                          <a:gd name="connsiteY251" fmla="*/ 1013164 h 3370881"/>
                          <a:gd name="connsiteX252" fmla="*/ 2115670 w 2657256"/>
                          <a:gd name="connsiteY252" fmla="*/ 1057987 h 3370881"/>
                          <a:gd name="connsiteX253" fmla="*/ 2120153 w 2657256"/>
                          <a:gd name="connsiteY253" fmla="*/ 1089364 h 3370881"/>
                          <a:gd name="connsiteX254" fmla="*/ 2138082 w 2657256"/>
                          <a:gd name="connsiteY254" fmla="*/ 1143152 h 3370881"/>
                          <a:gd name="connsiteX255" fmla="*/ 2147047 w 2657256"/>
                          <a:gd name="connsiteY255" fmla="*/ 1196940 h 3370881"/>
                          <a:gd name="connsiteX256" fmla="*/ 2151529 w 2657256"/>
                          <a:gd name="connsiteY256" fmla="*/ 1210387 h 3370881"/>
                          <a:gd name="connsiteX257" fmla="*/ 2156012 w 2657256"/>
                          <a:gd name="connsiteY257" fmla="*/ 1228317 h 3370881"/>
                          <a:gd name="connsiteX258" fmla="*/ 2173941 w 2657256"/>
                          <a:gd name="connsiteY258" fmla="*/ 1295552 h 3370881"/>
                          <a:gd name="connsiteX259" fmla="*/ 2182906 w 2657256"/>
                          <a:gd name="connsiteY259" fmla="*/ 1313481 h 3370881"/>
                          <a:gd name="connsiteX260" fmla="*/ 2187388 w 2657256"/>
                          <a:gd name="connsiteY260" fmla="*/ 1331411 h 3370881"/>
                          <a:gd name="connsiteX261" fmla="*/ 2214282 w 2657256"/>
                          <a:gd name="connsiteY261" fmla="*/ 1385199 h 3370881"/>
                          <a:gd name="connsiteX262" fmla="*/ 2218765 w 2657256"/>
                          <a:gd name="connsiteY262" fmla="*/ 1403129 h 3370881"/>
                          <a:gd name="connsiteX263" fmla="*/ 2223247 w 2657256"/>
                          <a:gd name="connsiteY263" fmla="*/ 1430023 h 3370881"/>
                          <a:gd name="connsiteX264" fmla="*/ 2236694 w 2657256"/>
                          <a:gd name="connsiteY264" fmla="*/ 1456917 h 3370881"/>
                          <a:gd name="connsiteX265" fmla="*/ 2249794 w 2657256"/>
                          <a:gd name="connsiteY265" fmla="*/ 1524624 h 3370881"/>
                          <a:gd name="connsiteX266" fmla="*/ 2241176 w 2657256"/>
                          <a:gd name="connsiteY266" fmla="*/ 1577940 h 3370881"/>
                          <a:gd name="connsiteX267" fmla="*/ 2245659 w 2657256"/>
                          <a:gd name="connsiteY267" fmla="*/ 1595870 h 3370881"/>
                          <a:gd name="connsiteX268" fmla="*/ 2249634 w 2657256"/>
                          <a:gd name="connsiteY268" fmla="*/ 1685855 h 3370881"/>
                          <a:gd name="connsiteX269" fmla="*/ 2227729 w 2657256"/>
                          <a:gd name="connsiteY269" fmla="*/ 1716893 h 3370881"/>
                          <a:gd name="connsiteX270" fmla="*/ 2240500 w 2657256"/>
                          <a:gd name="connsiteY270" fmla="*/ 1674269 h 3370881"/>
                          <a:gd name="connsiteX271" fmla="*/ 2235341 w 2657256"/>
                          <a:gd name="connsiteY271" fmla="*/ 1788611 h 3370881"/>
                          <a:gd name="connsiteX272" fmla="*/ 2230689 w 2657256"/>
                          <a:gd name="connsiteY272" fmla="*/ 1823963 h 3370881"/>
                          <a:gd name="connsiteX273" fmla="*/ 2226207 w 2657256"/>
                          <a:gd name="connsiteY273" fmla="*/ 1824470 h 3370881"/>
                          <a:gd name="connsiteX274" fmla="*/ 2208278 w 2657256"/>
                          <a:gd name="connsiteY274" fmla="*/ 1869293 h 3370881"/>
                          <a:gd name="connsiteX275" fmla="*/ 2195168 w 2657256"/>
                          <a:gd name="connsiteY275" fmla="*/ 1882740 h 3370881"/>
                          <a:gd name="connsiteX276" fmla="*/ 2203458 w 2657256"/>
                          <a:gd name="connsiteY276" fmla="*/ 1918938 h 3370881"/>
                          <a:gd name="connsiteX277" fmla="*/ 2204134 w 2657256"/>
                          <a:gd name="connsiteY277" fmla="*/ 1949806 h 3370881"/>
                          <a:gd name="connsiteX278" fmla="*/ 2226545 w 2657256"/>
                          <a:gd name="connsiteY278" fmla="*/ 1954627 h 3370881"/>
                          <a:gd name="connsiteX279" fmla="*/ 2241176 w 2657256"/>
                          <a:gd name="connsiteY279" fmla="*/ 2012729 h 3370881"/>
                          <a:gd name="connsiteX280" fmla="*/ 2263588 w 2657256"/>
                          <a:gd name="connsiteY280" fmla="*/ 2057552 h 3370881"/>
                          <a:gd name="connsiteX281" fmla="*/ 2286000 w 2657256"/>
                          <a:gd name="connsiteY281" fmla="*/ 2084446 h 3370881"/>
                          <a:gd name="connsiteX282" fmla="*/ 2299447 w 2657256"/>
                          <a:gd name="connsiteY282" fmla="*/ 2124787 h 3370881"/>
                          <a:gd name="connsiteX283" fmla="*/ 2321859 w 2657256"/>
                          <a:gd name="connsiteY283" fmla="*/ 2151681 h 3370881"/>
                          <a:gd name="connsiteX284" fmla="*/ 2344270 w 2657256"/>
                          <a:gd name="connsiteY284" fmla="*/ 2205470 h 3370881"/>
                          <a:gd name="connsiteX285" fmla="*/ 2348753 w 2657256"/>
                          <a:gd name="connsiteY285" fmla="*/ 2223399 h 3370881"/>
                          <a:gd name="connsiteX286" fmla="*/ 2366682 w 2657256"/>
                          <a:gd name="connsiteY286" fmla="*/ 2263740 h 3370881"/>
                          <a:gd name="connsiteX287" fmla="*/ 2375647 w 2657256"/>
                          <a:gd name="connsiteY287" fmla="*/ 2286152 h 3370881"/>
                          <a:gd name="connsiteX288" fmla="*/ 2380129 w 2657256"/>
                          <a:gd name="connsiteY288" fmla="*/ 2308564 h 3370881"/>
                          <a:gd name="connsiteX289" fmla="*/ 2389094 w 2657256"/>
                          <a:gd name="connsiteY289" fmla="*/ 2335458 h 3370881"/>
                          <a:gd name="connsiteX290" fmla="*/ 2393576 w 2657256"/>
                          <a:gd name="connsiteY290" fmla="*/ 2380281 h 3370881"/>
                          <a:gd name="connsiteX291" fmla="*/ 2398059 w 2657256"/>
                          <a:gd name="connsiteY291" fmla="*/ 2393729 h 3370881"/>
                          <a:gd name="connsiteX292" fmla="*/ 2419794 w 2657256"/>
                          <a:gd name="connsiteY292" fmla="*/ 2447517 h 3370881"/>
                          <a:gd name="connsiteX293" fmla="*/ 2427343 w 2657256"/>
                          <a:gd name="connsiteY293" fmla="*/ 2564058 h 3370881"/>
                          <a:gd name="connsiteX294" fmla="*/ 2389094 w 2657256"/>
                          <a:gd name="connsiteY294" fmla="*/ 2837481 h 3370881"/>
                          <a:gd name="connsiteX295" fmla="*/ 2380129 w 2657256"/>
                          <a:gd name="connsiteY295" fmla="*/ 2859893 h 3370881"/>
                          <a:gd name="connsiteX296" fmla="*/ 2357718 w 2657256"/>
                          <a:gd name="connsiteY296" fmla="*/ 2913681 h 3370881"/>
                          <a:gd name="connsiteX297" fmla="*/ 2348753 w 2657256"/>
                          <a:gd name="connsiteY297" fmla="*/ 2936093 h 3370881"/>
                          <a:gd name="connsiteX298" fmla="*/ 2339788 w 2657256"/>
                          <a:gd name="connsiteY298" fmla="*/ 2971952 h 3370881"/>
                          <a:gd name="connsiteX299" fmla="*/ 2326341 w 2657256"/>
                          <a:gd name="connsiteY299" fmla="*/ 2994364 h 3370881"/>
                          <a:gd name="connsiteX300" fmla="*/ 2317376 w 2657256"/>
                          <a:gd name="connsiteY300" fmla="*/ 3025740 h 3370881"/>
                          <a:gd name="connsiteX301" fmla="*/ 2303929 w 2657256"/>
                          <a:gd name="connsiteY301" fmla="*/ 3048152 h 3370881"/>
                          <a:gd name="connsiteX302" fmla="*/ 2290482 w 2657256"/>
                          <a:gd name="connsiteY302" fmla="*/ 3079529 h 3370881"/>
                          <a:gd name="connsiteX303" fmla="*/ 2272553 w 2657256"/>
                          <a:gd name="connsiteY303" fmla="*/ 3084011 h 3370881"/>
                          <a:gd name="connsiteX304" fmla="*/ 2259106 w 2657256"/>
                          <a:gd name="connsiteY304" fmla="*/ 3088493 h 3370881"/>
                          <a:gd name="connsiteX305" fmla="*/ 2241176 w 2657256"/>
                          <a:gd name="connsiteY305" fmla="*/ 3092976 h 3370881"/>
                          <a:gd name="connsiteX306" fmla="*/ 2209800 w 2657256"/>
                          <a:gd name="connsiteY306" fmla="*/ 3101940 h 3370881"/>
                          <a:gd name="connsiteX307" fmla="*/ 2205318 w 2657256"/>
                          <a:gd name="connsiteY307" fmla="*/ 3039187 h 3370881"/>
                          <a:gd name="connsiteX308" fmla="*/ 2218765 w 2657256"/>
                          <a:gd name="connsiteY308" fmla="*/ 3021258 h 3370881"/>
                          <a:gd name="connsiteX309" fmla="*/ 2245659 w 2657256"/>
                          <a:gd name="connsiteY309" fmla="*/ 2971952 h 3370881"/>
                          <a:gd name="connsiteX310" fmla="*/ 2268070 w 2657256"/>
                          <a:gd name="connsiteY310" fmla="*/ 2945058 h 3370881"/>
                          <a:gd name="connsiteX311" fmla="*/ 2298550 w 2657256"/>
                          <a:gd name="connsiteY311" fmla="*/ 2568540 h 3370881"/>
                          <a:gd name="connsiteX312" fmla="*/ 2284986 w 2657256"/>
                          <a:gd name="connsiteY312" fmla="*/ 2532681 h 3370881"/>
                          <a:gd name="connsiteX313" fmla="*/ 2293273 w 2657256"/>
                          <a:gd name="connsiteY313" fmla="*/ 2496653 h 3370881"/>
                          <a:gd name="connsiteX314" fmla="*/ 2278152 w 2657256"/>
                          <a:gd name="connsiteY314" fmla="*/ 2475178 h 3370881"/>
                          <a:gd name="connsiteX315" fmla="*/ 2245659 w 2657256"/>
                          <a:gd name="connsiteY315" fmla="*/ 2389247 h 3370881"/>
                          <a:gd name="connsiteX316" fmla="*/ 2195507 w 2657256"/>
                          <a:gd name="connsiteY316" fmla="*/ 2241328 h 3370881"/>
                          <a:gd name="connsiteX317" fmla="*/ 2083786 w 2657256"/>
                          <a:gd name="connsiteY317" fmla="*/ 2040300 h 3370881"/>
                          <a:gd name="connsiteX318" fmla="*/ 2048773 w 2657256"/>
                          <a:gd name="connsiteY318" fmla="*/ 2017971 h 3370881"/>
                          <a:gd name="connsiteX319" fmla="*/ 2074314 w 2657256"/>
                          <a:gd name="connsiteY319" fmla="*/ 2011967 h 3370881"/>
                          <a:gd name="connsiteX320" fmla="*/ 2034988 w 2657256"/>
                          <a:gd name="connsiteY320" fmla="*/ 2003764 h 3370881"/>
                          <a:gd name="connsiteX321" fmla="*/ 2026023 w 2657256"/>
                          <a:gd name="connsiteY321" fmla="*/ 2026176 h 3370881"/>
                          <a:gd name="connsiteX322" fmla="*/ 2021541 w 2657256"/>
                          <a:gd name="connsiteY322" fmla="*/ 2039623 h 3370881"/>
                          <a:gd name="connsiteX323" fmla="*/ 1999129 w 2657256"/>
                          <a:gd name="connsiteY323" fmla="*/ 2053070 h 3370881"/>
                          <a:gd name="connsiteX324" fmla="*/ 1990165 w 2657256"/>
                          <a:gd name="connsiteY324" fmla="*/ 2070999 h 3370881"/>
                          <a:gd name="connsiteX325" fmla="*/ 1967753 w 2657256"/>
                          <a:gd name="connsiteY325" fmla="*/ 2106858 h 3370881"/>
                          <a:gd name="connsiteX326" fmla="*/ 1981200 w 2657256"/>
                          <a:gd name="connsiteY326" fmla="*/ 2223399 h 3370881"/>
                          <a:gd name="connsiteX327" fmla="*/ 1994647 w 2657256"/>
                          <a:gd name="connsiteY327" fmla="*/ 2254776 h 3370881"/>
                          <a:gd name="connsiteX328" fmla="*/ 2003612 w 2657256"/>
                          <a:gd name="connsiteY328" fmla="*/ 2272705 h 3370881"/>
                          <a:gd name="connsiteX329" fmla="*/ 2026023 w 2657256"/>
                          <a:gd name="connsiteY329" fmla="*/ 2304081 h 3370881"/>
                          <a:gd name="connsiteX330" fmla="*/ 2043953 w 2657256"/>
                          <a:gd name="connsiteY330" fmla="*/ 2348905 h 3370881"/>
                          <a:gd name="connsiteX331" fmla="*/ 2061882 w 2657256"/>
                          <a:gd name="connsiteY331" fmla="*/ 2371317 h 3370881"/>
                          <a:gd name="connsiteX332" fmla="*/ 2088776 w 2657256"/>
                          <a:gd name="connsiteY332" fmla="*/ 2434070 h 3370881"/>
                          <a:gd name="connsiteX333" fmla="*/ 2102223 w 2657256"/>
                          <a:gd name="connsiteY333" fmla="*/ 2465446 h 3370881"/>
                          <a:gd name="connsiteX334" fmla="*/ 2106706 w 2657256"/>
                          <a:gd name="connsiteY334" fmla="*/ 2496823 h 3370881"/>
                          <a:gd name="connsiteX335" fmla="*/ 2124635 w 2657256"/>
                          <a:gd name="connsiteY335" fmla="*/ 2559576 h 3370881"/>
                          <a:gd name="connsiteX336" fmla="*/ 2138082 w 2657256"/>
                          <a:gd name="connsiteY336" fmla="*/ 2649223 h 3370881"/>
                          <a:gd name="connsiteX337" fmla="*/ 2147047 w 2657256"/>
                          <a:gd name="connsiteY337" fmla="*/ 2685081 h 3370881"/>
                          <a:gd name="connsiteX338" fmla="*/ 2151529 w 2657256"/>
                          <a:gd name="connsiteY338" fmla="*/ 2716458 h 3370881"/>
                          <a:gd name="connsiteX339" fmla="*/ 2160494 w 2657256"/>
                          <a:gd name="connsiteY339" fmla="*/ 2770246 h 3370881"/>
                          <a:gd name="connsiteX340" fmla="*/ 2156012 w 2657256"/>
                          <a:gd name="connsiteY340" fmla="*/ 2962987 h 3370881"/>
                          <a:gd name="connsiteX341" fmla="*/ 2138082 w 2657256"/>
                          <a:gd name="connsiteY341" fmla="*/ 3043670 h 3370881"/>
                          <a:gd name="connsiteX342" fmla="*/ 2133600 w 2657256"/>
                          <a:gd name="connsiteY342" fmla="*/ 3061599 h 3370881"/>
                          <a:gd name="connsiteX343" fmla="*/ 2120153 w 2657256"/>
                          <a:gd name="connsiteY343" fmla="*/ 3079529 h 3370881"/>
                          <a:gd name="connsiteX344" fmla="*/ 2111188 w 2657256"/>
                          <a:gd name="connsiteY344" fmla="*/ 3106423 h 3370881"/>
                          <a:gd name="connsiteX345" fmla="*/ 2088776 w 2657256"/>
                          <a:gd name="connsiteY345" fmla="*/ 3137799 h 3370881"/>
                          <a:gd name="connsiteX346" fmla="*/ 2075329 w 2657256"/>
                          <a:gd name="connsiteY346" fmla="*/ 3164693 h 3370881"/>
                          <a:gd name="connsiteX347" fmla="*/ 2061882 w 2657256"/>
                          <a:gd name="connsiteY347" fmla="*/ 3169176 h 3370881"/>
                          <a:gd name="connsiteX348" fmla="*/ 2021541 w 2657256"/>
                          <a:gd name="connsiteY348" fmla="*/ 3164693 h 3370881"/>
                          <a:gd name="connsiteX349" fmla="*/ 2012576 w 2657256"/>
                          <a:gd name="connsiteY349" fmla="*/ 3119870 h 3370881"/>
                          <a:gd name="connsiteX350" fmla="*/ 2048435 w 2657256"/>
                          <a:gd name="connsiteY350" fmla="*/ 3021258 h 3370881"/>
                          <a:gd name="connsiteX351" fmla="*/ 2048435 w 2657256"/>
                          <a:gd name="connsiteY351" fmla="*/ 3021258 h 3370881"/>
                          <a:gd name="connsiteX352" fmla="*/ 2061882 w 2657256"/>
                          <a:gd name="connsiteY352" fmla="*/ 2967470 h 3370881"/>
                          <a:gd name="connsiteX353" fmla="*/ 2070847 w 2657256"/>
                          <a:gd name="connsiteY353" fmla="*/ 2882305 h 3370881"/>
                          <a:gd name="connsiteX354" fmla="*/ 2066365 w 2657256"/>
                          <a:gd name="connsiteY354" fmla="*/ 2725423 h 3370881"/>
                          <a:gd name="connsiteX355" fmla="*/ 2043953 w 2657256"/>
                          <a:gd name="connsiteY355" fmla="*/ 2649223 h 3370881"/>
                          <a:gd name="connsiteX356" fmla="*/ 2030506 w 2657256"/>
                          <a:gd name="connsiteY356" fmla="*/ 2622329 h 3370881"/>
                          <a:gd name="connsiteX357" fmla="*/ 2017059 w 2657256"/>
                          <a:gd name="connsiteY357" fmla="*/ 2581987 h 3370881"/>
                          <a:gd name="connsiteX358" fmla="*/ 1981200 w 2657256"/>
                          <a:gd name="connsiteY358" fmla="*/ 2514752 h 3370881"/>
                          <a:gd name="connsiteX359" fmla="*/ 1972235 w 2657256"/>
                          <a:gd name="connsiteY359" fmla="*/ 2501305 h 3370881"/>
                          <a:gd name="connsiteX360" fmla="*/ 1958788 w 2657256"/>
                          <a:gd name="connsiteY360" fmla="*/ 2478893 h 3370881"/>
                          <a:gd name="connsiteX361" fmla="*/ 1905000 w 2657256"/>
                          <a:gd name="connsiteY361" fmla="*/ 2398211 h 3370881"/>
                          <a:gd name="connsiteX362" fmla="*/ 1882588 w 2657256"/>
                          <a:gd name="connsiteY362" fmla="*/ 2357870 h 3370881"/>
                          <a:gd name="connsiteX363" fmla="*/ 1869141 w 2657256"/>
                          <a:gd name="connsiteY363" fmla="*/ 2339940 h 3370881"/>
                          <a:gd name="connsiteX364" fmla="*/ 1806388 w 2657256"/>
                          <a:gd name="connsiteY364" fmla="*/ 2313046 h 3370881"/>
                          <a:gd name="connsiteX365" fmla="*/ 1779494 w 2657256"/>
                          <a:gd name="connsiteY365" fmla="*/ 2304081 h 3370881"/>
                          <a:gd name="connsiteX366" fmla="*/ 1752600 w 2657256"/>
                          <a:gd name="connsiteY366" fmla="*/ 2299599 h 3370881"/>
                          <a:gd name="connsiteX367" fmla="*/ 1680882 w 2657256"/>
                          <a:gd name="connsiteY367" fmla="*/ 2277187 h 3370881"/>
                          <a:gd name="connsiteX368" fmla="*/ 1719025 w 2657256"/>
                          <a:gd name="connsiteY368" fmla="*/ 2281331 h 3370881"/>
                          <a:gd name="connsiteX369" fmla="*/ 1756997 w 2657256"/>
                          <a:gd name="connsiteY369" fmla="*/ 2289450 h 3370881"/>
                          <a:gd name="connsiteX370" fmla="*/ 1656440 w 2657256"/>
                          <a:gd name="connsiteY370" fmla="*/ 2298583 h 3370881"/>
                          <a:gd name="connsiteX371" fmla="*/ 1537447 w 2657256"/>
                          <a:gd name="connsiteY371" fmla="*/ 2329960 h 3370881"/>
                          <a:gd name="connsiteX372" fmla="*/ 1571993 w 2657256"/>
                          <a:gd name="connsiteY372" fmla="*/ 2317957 h 3370881"/>
                          <a:gd name="connsiteX373" fmla="*/ 1509707 w 2657256"/>
                          <a:gd name="connsiteY373" fmla="*/ 2338926 h 3370881"/>
                          <a:gd name="connsiteX374" fmla="*/ 1500444 w 2657256"/>
                          <a:gd name="connsiteY374" fmla="*/ 2355271 h 3370881"/>
                          <a:gd name="connsiteX375" fmla="*/ 1402678 w 2657256"/>
                          <a:gd name="connsiteY375" fmla="*/ 2339641 h 3370881"/>
                          <a:gd name="connsiteX376" fmla="*/ 1322892 w 2657256"/>
                          <a:gd name="connsiteY376" fmla="*/ 2336952 h 3370881"/>
                          <a:gd name="connsiteX377" fmla="*/ 1199384 w 2657256"/>
                          <a:gd name="connsiteY377" fmla="*/ 2307041 h 3370881"/>
                          <a:gd name="connsiteX378" fmla="*/ 1066800 w 2657256"/>
                          <a:gd name="connsiteY378" fmla="*/ 2272705 h 3370881"/>
                          <a:gd name="connsiteX379" fmla="*/ 1030941 w 2657256"/>
                          <a:gd name="connsiteY379" fmla="*/ 2263740 h 3370881"/>
                          <a:gd name="connsiteX380" fmla="*/ 986118 w 2657256"/>
                          <a:gd name="connsiteY380" fmla="*/ 2241329 h 3370881"/>
                          <a:gd name="connsiteX381" fmla="*/ 968188 w 2657256"/>
                          <a:gd name="connsiteY381" fmla="*/ 2232364 h 3370881"/>
                          <a:gd name="connsiteX382" fmla="*/ 936812 w 2657256"/>
                          <a:gd name="connsiteY382" fmla="*/ 2214434 h 3370881"/>
                          <a:gd name="connsiteX383" fmla="*/ 905435 w 2657256"/>
                          <a:gd name="connsiteY383" fmla="*/ 2196505 h 3370881"/>
                          <a:gd name="connsiteX384" fmla="*/ 869576 w 2657256"/>
                          <a:gd name="connsiteY384" fmla="*/ 2209952 h 3370881"/>
                          <a:gd name="connsiteX385" fmla="*/ 856129 w 2657256"/>
                          <a:gd name="connsiteY385" fmla="*/ 2227881 h 3370881"/>
                          <a:gd name="connsiteX386" fmla="*/ 815788 w 2657256"/>
                          <a:gd name="connsiteY386" fmla="*/ 2268223 h 3370881"/>
                          <a:gd name="connsiteX387" fmla="*/ 788894 w 2657256"/>
                          <a:gd name="connsiteY387" fmla="*/ 2290634 h 3370881"/>
                          <a:gd name="connsiteX388" fmla="*/ 762000 w 2657256"/>
                          <a:gd name="connsiteY388" fmla="*/ 2313046 h 3370881"/>
                          <a:gd name="connsiteX389" fmla="*/ 753035 w 2657256"/>
                          <a:gd name="connsiteY389" fmla="*/ 2326493 h 3370881"/>
                          <a:gd name="connsiteX390" fmla="*/ 735106 w 2657256"/>
                          <a:gd name="connsiteY390" fmla="*/ 2339940 h 3370881"/>
                          <a:gd name="connsiteX391" fmla="*/ 712694 w 2657256"/>
                          <a:gd name="connsiteY391" fmla="*/ 2362352 h 3370881"/>
                          <a:gd name="connsiteX392" fmla="*/ 694765 w 2657256"/>
                          <a:gd name="connsiteY392" fmla="*/ 2375799 h 3370881"/>
                          <a:gd name="connsiteX393" fmla="*/ 681318 w 2657256"/>
                          <a:gd name="connsiteY393" fmla="*/ 2393729 h 3370881"/>
                          <a:gd name="connsiteX394" fmla="*/ 667870 w 2657256"/>
                          <a:gd name="connsiteY394" fmla="*/ 2402693 h 3370881"/>
                          <a:gd name="connsiteX395" fmla="*/ 623047 w 2657256"/>
                          <a:gd name="connsiteY395" fmla="*/ 2443034 h 3370881"/>
                          <a:gd name="connsiteX396" fmla="*/ 600635 w 2657256"/>
                          <a:gd name="connsiteY396" fmla="*/ 2474411 h 3370881"/>
                          <a:gd name="connsiteX397" fmla="*/ 587188 w 2657256"/>
                          <a:gd name="connsiteY397" fmla="*/ 2514752 h 3370881"/>
                          <a:gd name="connsiteX398" fmla="*/ 582706 w 2657256"/>
                          <a:gd name="connsiteY398" fmla="*/ 2546129 h 3370881"/>
                          <a:gd name="connsiteX399" fmla="*/ 596153 w 2657256"/>
                          <a:gd name="connsiteY399" fmla="*/ 2635776 h 3370881"/>
                          <a:gd name="connsiteX400" fmla="*/ 600635 w 2657256"/>
                          <a:gd name="connsiteY400" fmla="*/ 2653705 h 3370881"/>
                          <a:gd name="connsiteX401" fmla="*/ 609600 w 2657256"/>
                          <a:gd name="connsiteY401" fmla="*/ 2671634 h 3370881"/>
                          <a:gd name="connsiteX402" fmla="*/ 614082 w 2657256"/>
                          <a:gd name="connsiteY402" fmla="*/ 2689564 h 3370881"/>
                          <a:gd name="connsiteX403" fmla="*/ 623047 w 2657256"/>
                          <a:gd name="connsiteY403" fmla="*/ 2711976 h 3370881"/>
                          <a:gd name="connsiteX404" fmla="*/ 627529 w 2657256"/>
                          <a:gd name="connsiteY404" fmla="*/ 2734387 h 3370881"/>
                          <a:gd name="connsiteX405" fmla="*/ 640976 w 2657256"/>
                          <a:gd name="connsiteY405" fmla="*/ 2765764 h 3370881"/>
                          <a:gd name="connsiteX406" fmla="*/ 645459 w 2657256"/>
                          <a:gd name="connsiteY406" fmla="*/ 2779211 h 3370881"/>
                          <a:gd name="connsiteX407" fmla="*/ 658906 w 2657256"/>
                          <a:gd name="connsiteY407" fmla="*/ 2801623 h 3370881"/>
                          <a:gd name="connsiteX408" fmla="*/ 676835 w 2657256"/>
                          <a:gd name="connsiteY408" fmla="*/ 2864376 h 3370881"/>
                          <a:gd name="connsiteX409" fmla="*/ 690282 w 2657256"/>
                          <a:gd name="connsiteY409" fmla="*/ 2895752 h 3370881"/>
                          <a:gd name="connsiteX410" fmla="*/ 699247 w 2657256"/>
                          <a:gd name="connsiteY410" fmla="*/ 2940576 h 3370881"/>
                          <a:gd name="connsiteX411" fmla="*/ 703729 w 2657256"/>
                          <a:gd name="connsiteY411" fmla="*/ 2967470 h 3370881"/>
                          <a:gd name="connsiteX412" fmla="*/ 717176 w 2657256"/>
                          <a:gd name="connsiteY412" fmla="*/ 2994364 h 3370881"/>
                          <a:gd name="connsiteX413" fmla="*/ 735106 w 2657256"/>
                          <a:gd name="connsiteY413" fmla="*/ 3052634 h 3370881"/>
                          <a:gd name="connsiteX414" fmla="*/ 739588 w 2657256"/>
                          <a:gd name="connsiteY414" fmla="*/ 3079529 h 3370881"/>
                          <a:gd name="connsiteX415" fmla="*/ 762000 w 2657256"/>
                          <a:gd name="connsiteY415" fmla="*/ 3142281 h 3370881"/>
                          <a:gd name="connsiteX416" fmla="*/ 766482 w 2657256"/>
                          <a:gd name="connsiteY416" fmla="*/ 3231929 h 3370881"/>
                          <a:gd name="connsiteX417" fmla="*/ 770965 w 2657256"/>
                          <a:gd name="connsiteY417" fmla="*/ 3254340 h 3370881"/>
                          <a:gd name="connsiteX418" fmla="*/ 775447 w 2657256"/>
                          <a:gd name="connsiteY418" fmla="*/ 3285717 h 3370881"/>
                          <a:gd name="connsiteX419" fmla="*/ 748553 w 2657256"/>
                          <a:gd name="connsiteY419" fmla="*/ 3335023 h 3370881"/>
                          <a:gd name="connsiteX420" fmla="*/ 721659 w 2657256"/>
                          <a:gd name="connsiteY420" fmla="*/ 3343987 h 3370881"/>
                          <a:gd name="connsiteX421" fmla="*/ 708212 w 2657256"/>
                          <a:gd name="connsiteY421" fmla="*/ 3348470 h 3370881"/>
                          <a:gd name="connsiteX422" fmla="*/ 623047 w 2657256"/>
                          <a:gd name="connsiteY422" fmla="*/ 3330540 h 3370881"/>
                          <a:gd name="connsiteX423" fmla="*/ 609600 w 2657256"/>
                          <a:gd name="connsiteY423" fmla="*/ 3308129 h 3370881"/>
                          <a:gd name="connsiteX424" fmla="*/ 591670 w 2657256"/>
                          <a:gd name="connsiteY424" fmla="*/ 3267787 h 3370881"/>
                          <a:gd name="connsiteX425" fmla="*/ 560294 w 2657256"/>
                          <a:gd name="connsiteY425" fmla="*/ 3209517 h 3370881"/>
                          <a:gd name="connsiteX426" fmla="*/ 551329 w 2657256"/>
                          <a:gd name="connsiteY426" fmla="*/ 3196070 h 3370881"/>
                          <a:gd name="connsiteX427" fmla="*/ 528918 w 2657256"/>
                          <a:gd name="connsiteY427" fmla="*/ 3173658 h 3370881"/>
                          <a:gd name="connsiteX428" fmla="*/ 519953 w 2657256"/>
                          <a:gd name="connsiteY428" fmla="*/ 3128834 h 3370881"/>
                          <a:gd name="connsiteX429" fmla="*/ 524435 w 2657256"/>
                          <a:gd name="connsiteY429" fmla="*/ 3101940 h 3370881"/>
                          <a:gd name="connsiteX430" fmla="*/ 528918 w 2657256"/>
                          <a:gd name="connsiteY430" fmla="*/ 3088493 h 3370881"/>
                          <a:gd name="connsiteX431" fmla="*/ 542365 w 2657256"/>
                          <a:gd name="connsiteY431" fmla="*/ 3052634 h 3370881"/>
                          <a:gd name="connsiteX432" fmla="*/ 484094 w 2657256"/>
                          <a:gd name="connsiteY432" fmla="*/ 2886787 h 3370881"/>
                          <a:gd name="connsiteX433" fmla="*/ 443753 w 2657256"/>
                          <a:gd name="connsiteY433" fmla="*/ 2779211 h 3370881"/>
                          <a:gd name="connsiteX434" fmla="*/ 439270 w 2657256"/>
                          <a:gd name="connsiteY434" fmla="*/ 2752317 h 3370881"/>
                          <a:gd name="connsiteX435" fmla="*/ 430306 w 2657256"/>
                          <a:gd name="connsiteY435" fmla="*/ 2716458 h 3370881"/>
                          <a:gd name="connsiteX436" fmla="*/ 425823 w 2657256"/>
                          <a:gd name="connsiteY436" fmla="*/ 2680599 h 3370881"/>
                          <a:gd name="connsiteX437" fmla="*/ 398929 w 2657256"/>
                          <a:gd name="connsiteY437" fmla="*/ 2599917 h 3370881"/>
                          <a:gd name="connsiteX438" fmla="*/ 385482 w 2657256"/>
                          <a:gd name="connsiteY438" fmla="*/ 2568540 h 3370881"/>
                          <a:gd name="connsiteX439" fmla="*/ 381000 w 2657256"/>
                          <a:gd name="connsiteY439" fmla="*/ 2550611 h 3370881"/>
                          <a:gd name="connsiteX440" fmla="*/ 372035 w 2657256"/>
                          <a:gd name="connsiteY440" fmla="*/ 2483376 h 3370881"/>
                          <a:gd name="connsiteX441" fmla="*/ 367553 w 2657256"/>
                          <a:gd name="connsiteY441" fmla="*/ 2469929 h 3370881"/>
                          <a:gd name="connsiteX442" fmla="*/ 407894 w 2657256"/>
                          <a:gd name="connsiteY442" fmla="*/ 2451999 h 3370881"/>
                          <a:gd name="connsiteX443" fmla="*/ 515470 w 2657256"/>
                          <a:gd name="connsiteY443" fmla="*/ 2407176 h 3370881"/>
                          <a:gd name="connsiteX444" fmla="*/ 578223 w 2657256"/>
                          <a:gd name="connsiteY444" fmla="*/ 2353387 h 3370881"/>
                          <a:gd name="connsiteX445" fmla="*/ 587188 w 2657256"/>
                          <a:gd name="connsiteY445" fmla="*/ 2330976 h 3370881"/>
                          <a:gd name="connsiteX446" fmla="*/ 614082 w 2657256"/>
                          <a:gd name="connsiteY446" fmla="*/ 2254776 h 3370881"/>
                          <a:gd name="connsiteX447" fmla="*/ 649941 w 2657256"/>
                          <a:gd name="connsiteY447" fmla="*/ 2200987 h 3370881"/>
                          <a:gd name="connsiteX448" fmla="*/ 690282 w 2657256"/>
                          <a:gd name="connsiteY448" fmla="*/ 2174093 h 3370881"/>
                          <a:gd name="connsiteX449" fmla="*/ 703729 w 2657256"/>
                          <a:gd name="connsiteY449" fmla="*/ 2165129 h 3370881"/>
                          <a:gd name="connsiteX450" fmla="*/ 739588 w 2657256"/>
                          <a:gd name="connsiteY450" fmla="*/ 2147199 h 3370881"/>
                          <a:gd name="connsiteX451" fmla="*/ 708212 w 2657256"/>
                          <a:gd name="connsiteY451" fmla="*/ 2187540 h 3370881"/>
                          <a:gd name="connsiteX452" fmla="*/ 654423 w 2657256"/>
                          <a:gd name="connsiteY452" fmla="*/ 2241329 h 3370881"/>
                          <a:gd name="connsiteX453" fmla="*/ 636494 w 2657256"/>
                          <a:gd name="connsiteY453" fmla="*/ 2259258 h 3370881"/>
                          <a:gd name="connsiteX454" fmla="*/ 614082 w 2657256"/>
                          <a:gd name="connsiteY454" fmla="*/ 2286152 h 3370881"/>
                          <a:gd name="connsiteX455" fmla="*/ 592179 w 2657256"/>
                          <a:gd name="connsiteY455" fmla="*/ 2282347 h 3370881"/>
                          <a:gd name="connsiteX456" fmla="*/ 555980 w 2657256"/>
                          <a:gd name="connsiteY456" fmla="*/ 2313892 h 3370881"/>
                          <a:gd name="connsiteX457" fmla="*/ 524435 w 2657256"/>
                          <a:gd name="connsiteY457" fmla="*/ 2348905 h 3370881"/>
                          <a:gd name="connsiteX458" fmla="*/ 502023 w 2657256"/>
                          <a:gd name="connsiteY458" fmla="*/ 2362352 h 3370881"/>
                          <a:gd name="connsiteX459" fmla="*/ 461682 w 2657256"/>
                          <a:gd name="connsiteY459" fmla="*/ 2389246 h 3370881"/>
                          <a:gd name="connsiteX460" fmla="*/ 448235 w 2657256"/>
                          <a:gd name="connsiteY460" fmla="*/ 2398211 h 3370881"/>
                          <a:gd name="connsiteX461" fmla="*/ 430306 w 2657256"/>
                          <a:gd name="connsiteY461" fmla="*/ 2407176 h 3370881"/>
                          <a:gd name="connsiteX462" fmla="*/ 412376 w 2657256"/>
                          <a:gd name="connsiteY462" fmla="*/ 2420623 h 3370881"/>
                          <a:gd name="connsiteX463" fmla="*/ 389965 w 2657256"/>
                          <a:gd name="connsiteY463" fmla="*/ 2429587 h 3370881"/>
                          <a:gd name="connsiteX464" fmla="*/ 372035 w 2657256"/>
                          <a:gd name="connsiteY464" fmla="*/ 2443034 h 3370881"/>
                          <a:gd name="connsiteX465" fmla="*/ 318247 w 2657256"/>
                          <a:gd name="connsiteY465" fmla="*/ 2474411 h 3370881"/>
                          <a:gd name="connsiteX466" fmla="*/ 304800 w 2657256"/>
                          <a:gd name="connsiteY466" fmla="*/ 2492340 h 3370881"/>
                          <a:gd name="connsiteX467" fmla="*/ 282388 w 2657256"/>
                          <a:gd name="connsiteY467" fmla="*/ 2519234 h 3370881"/>
                          <a:gd name="connsiteX468" fmla="*/ 295835 w 2657256"/>
                          <a:gd name="connsiteY468" fmla="*/ 2815070 h 3370881"/>
                          <a:gd name="connsiteX469" fmla="*/ 300318 w 2657256"/>
                          <a:gd name="connsiteY469" fmla="*/ 2837481 h 3370881"/>
                          <a:gd name="connsiteX470" fmla="*/ 304800 w 2657256"/>
                          <a:gd name="connsiteY470" fmla="*/ 2868858 h 3370881"/>
                          <a:gd name="connsiteX471" fmla="*/ 309282 w 2657256"/>
                          <a:gd name="connsiteY471" fmla="*/ 2927129 h 3370881"/>
                          <a:gd name="connsiteX472" fmla="*/ 322729 w 2657256"/>
                          <a:gd name="connsiteY472" fmla="*/ 2985399 h 3370881"/>
                          <a:gd name="connsiteX473" fmla="*/ 327212 w 2657256"/>
                          <a:gd name="connsiteY473" fmla="*/ 3012293 h 3370881"/>
                          <a:gd name="connsiteX474" fmla="*/ 331694 w 2657256"/>
                          <a:gd name="connsiteY474" fmla="*/ 3043670 h 3370881"/>
                          <a:gd name="connsiteX475" fmla="*/ 345141 w 2657256"/>
                          <a:gd name="connsiteY475" fmla="*/ 3070564 h 3370881"/>
                          <a:gd name="connsiteX476" fmla="*/ 367553 w 2657256"/>
                          <a:gd name="connsiteY476" fmla="*/ 3124352 h 3370881"/>
                          <a:gd name="connsiteX477" fmla="*/ 381000 w 2657256"/>
                          <a:gd name="connsiteY477" fmla="*/ 3182623 h 3370881"/>
                          <a:gd name="connsiteX478" fmla="*/ 389965 w 2657256"/>
                          <a:gd name="connsiteY478" fmla="*/ 3196070 h 3370881"/>
                          <a:gd name="connsiteX479" fmla="*/ 394447 w 2657256"/>
                          <a:gd name="connsiteY479" fmla="*/ 3213999 h 3370881"/>
                          <a:gd name="connsiteX480" fmla="*/ 412376 w 2657256"/>
                          <a:gd name="connsiteY480" fmla="*/ 3245376 h 3370881"/>
                          <a:gd name="connsiteX481" fmla="*/ 416859 w 2657256"/>
                          <a:gd name="connsiteY481" fmla="*/ 3258823 h 3370881"/>
                          <a:gd name="connsiteX482" fmla="*/ 425823 w 2657256"/>
                          <a:gd name="connsiteY482" fmla="*/ 3272270 h 3370881"/>
                          <a:gd name="connsiteX483" fmla="*/ 439270 w 2657256"/>
                          <a:gd name="connsiteY483" fmla="*/ 3303646 h 3370881"/>
                          <a:gd name="connsiteX484" fmla="*/ 439270 w 2657256"/>
                          <a:gd name="connsiteY484" fmla="*/ 3352952 h 3370881"/>
                          <a:gd name="connsiteX485" fmla="*/ 430306 w 2657256"/>
                          <a:gd name="connsiteY485" fmla="*/ 3366399 h 3370881"/>
                          <a:gd name="connsiteX486" fmla="*/ 412376 w 2657256"/>
                          <a:gd name="connsiteY486" fmla="*/ 3370881 h 3370881"/>
                          <a:gd name="connsiteX487" fmla="*/ 295835 w 2657256"/>
                          <a:gd name="connsiteY487" fmla="*/ 3357434 h 3370881"/>
                          <a:gd name="connsiteX488" fmla="*/ 264459 w 2657256"/>
                          <a:gd name="connsiteY488" fmla="*/ 3276752 h 3370881"/>
                          <a:gd name="connsiteX489" fmla="*/ 259976 w 2657256"/>
                          <a:gd name="connsiteY489" fmla="*/ 3240893 h 3370881"/>
                          <a:gd name="connsiteX490" fmla="*/ 246529 w 2657256"/>
                          <a:gd name="connsiteY490" fmla="*/ 3178140 h 3370881"/>
                          <a:gd name="connsiteX491" fmla="*/ 237565 w 2657256"/>
                          <a:gd name="connsiteY491" fmla="*/ 3084011 h 3370881"/>
                          <a:gd name="connsiteX492" fmla="*/ 228600 w 2657256"/>
                          <a:gd name="connsiteY492" fmla="*/ 3057117 h 3370881"/>
                          <a:gd name="connsiteX493" fmla="*/ 219635 w 2657256"/>
                          <a:gd name="connsiteY493" fmla="*/ 3021258 h 3370881"/>
                          <a:gd name="connsiteX494" fmla="*/ 206188 w 2657256"/>
                          <a:gd name="connsiteY494" fmla="*/ 2980917 h 3370881"/>
                          <a:gd name="connsiteX495" fmla="*/ 201706 w 2657256"/>
                          <a:gd name="connsiteY495" fmla="*/ 2949540 h 3370881"/>
                          <a:gd name="connsiteX496" fmla="*/ 197223 w 2657256"/>
                          <a:gd name="connsiteY496" fmla="*/ 2927129 h 3370881"/>
                          <a:gd name="connsiteX497" fmla="*/ 192741 w 2657256"/>
                          <a:gd name="connsiteY497" fmla="*/ 2891270 h 3370881"/>
                          <a:gd name="connsiteX498" fmla="*/ 188259 w 2657256"/>
                          <a:gd name="connsiteY498" fmla="*/ 2850929 h 3370881"/>
                          <a:gd name="connsiteX499" fmla="*/ 179294 w 2657256"/>
                          <a:gd name="connsiteY499" fmla="*/ 2824034 h 3370881"/>
                          <a:gd name="connsiteX500" fmla="*/ 165847 w 2657256"/>
                          <a:gd name="connsiteY500" fmla="*/ 2774729 h 3370881"/>
                          <a:gd name="connsiteX501" fmla="*/ 161365 w 2657256"/>
                          <a:gd name="connsiteY501" fmla="*/ 2747834 h 3370881"/>
                          <a:gd name="connsiteX502" fmla="*/ 156882 w 2657256"/>
                          <a:gd name="connsiteY502" fmla="*/ 2559576 h 3370881"/>
                          <a:gd name="connsiteX503" fmla="*/ 152400 w 2657256"/>
                          <a:gd name="connsiteY503" fmla="*/ 2519234 h 3370881"/>
                          <a:gd name="connsiteX504" fmla="*/ 118035 w 2657256"/>
                          <a:gd name="connsiteY504" fmla="*/ 2400004 h 3370881"/>
                          <a:gd name="connsiteX505" fmla="*/ 117048 w 2657256"/>
                          <a:gd name="connsiteY505" fmla="*/ 2344423 h 3370881"/>
                          <a:gd name="connsiteX506" fmla="*/ 100106 w 2657256"/>
                          <a:gd name="connsiteY506" fmla="*/ 2330976 h 3370881"/>
                          <a:gd name="connsiteX507" fmla="*/ 138953 w 2657256"/>
                          <a:gd name="connsiteY507" fmla="*/ 2313046 h 3370881"/>
                          <a:gd name="connsiteX508" fmla="*/ 152400 w 2657256"/>
                          <a:gd name="connsiteY508" fmla="*/ 2304081 h 3370881"/>
                          <a:gd name="connsiteX509" fmla="*/ 170329 w 2657256"/>
                          <a:gd name="connsiteY509" fmla="*/ 2259258 h 3370881"/>
                          <a:gd name="connsiteX510" fmla="*/ 188259 w 2657256"/>
                          <a:gd name="connsiteY510" fmla="*/ 2223399 h 3370881"/>
                          <a:gd name="connsiteX511" fmla="*/ 206188 w 2657256"/>
                          <a:gd name="connsiteY511" fmla="*/ 2187540 h 3370881"/>
                          <a:gd name="connsiteX512" fmla="*/ 210670 w 2657256"/>
                          <a:gd name="connsiteY512" fmla="*/ 2174093 h 3370881"/>
                          <a:gd name="connsiteX513" fmla="*/ 219635 w 2657256"/>
                          <a:gd name="connsiteY513" fmla="*/ 2115823 h 3370881"/>
                          <a:gd name="connsiteX514" fmla="*/ 210670 w 2657256"/>
                          <a:gd name="connsiteY514" fmla="*/ 1958940 h 3370881"/>
                          <a:gd name="connsiteX515" fmla="*/ 192741 w 2657256"/>
                          <a:gd name="connsiteY515" fmla="*/ 1923081 h 3370881"/>
                          <a:gd name="connsiteX516" fmla="*/ 179294 w 2657256"/>
                          <a:gd name="connsiteY516" fmla="*/ 1891705 h 3370881"/>
                          <a:gd name="connsiteX517" fmla="*/ 165847 w 2657256"/>
                          <a:gd name="connsiteY517" fmla="*/ 1864811 h 3370881"/>
                          <a:gd name="connsiteX518" fmla="*/ 152400 w 2657256"/>
                          <a:gd name="connsiteY518" fmla="*/ 1833434 h 3370881"/>
                          <a:gd name="connsiteX519" fmla="*/ 143435 w 2657256"/>
                          <a:gd name="connsiteY519" fmla="*/ 1819987 h 3370881"/>
                          <a:gd name="connsiteX520" fmla="*/ 107576 w 2657256"/>
                          <a:gd name="connsiteY520" fmla="*/ 1784129 h 3370881"/>
                          <a:gd name="connsiteX521" fmla="*/ 94129 w 2657256"/>
                          <a:gd name="connsiteY521" fmla="*/ 1779646 h 3370881"/>
                          <a:gd name="connsiteX522" fmla="*/ 71718 w 2657256"/>
                          <a:gd name="connsiteY522" fmla="*/ 1770681 h 3370881"/>
                          <a:gd name="connsiteX523" fmla="*/ 58270 w 2657256"/>
                          <a:gd name="connsiteY523" fmla="*/ 1761717 h 3370881"/>
                          <a:gd name="connsiteX524" fmla="*/ 26894 w 2657256"/>
                          <a:gd name="connsiteY524" fmla="*/ 1730340 h 3370881"/>
                          <a:gd name="connsiteX525" fmla="*/ 0 w 2657256"/>
                          <a:gd name="connsiteY525" fmla="*/ 1707929 h 3370881"/>
                          <a:gd name="connsiteX0" fmla="*/ 0 w 2657256"/>
                          <a:gd name="connsiteY0" fmla="*/ 1707929 h 3370881"/>
                          <a:gd name="connsiteX1" fmla="*/ 22412 w 2657256"/>
                          <a:gd name="connsiteY1" fmla="*/ 1698964 h 3370881"/>
                          <a:gd name="connsiteX2" fmla="*/ 31376 w 2657256"/>
                          <a:gd name="connsiteY2" fmla="*/ 1681034 h 3370881"/>
                          <a:gd name="connsiteX3" fmla="*/ 44823 w 2657256"/>
                          <a:gd name="connsiteY3" fmla="*/ 1672070 h 3370881"/>
                          <a:gd name="connsiteX4" fmla="*/ 58270 w 2657256"/>
                          <a:gd name="connsiteY4" fmla="*/ 1654140 h 3370881"/>
                          <a:gd name="connsiteX5" fmla="*/ 76200 w 2657256"/>
                          <a:gd name="connsiteY5" fmla="*/ 1645176 h 3370881"/>
                          <a:gd name="connsiteX6" fmla="*/ 98612 w 2657256"/>
                          <a:gd name="connsiteY6" fmla="*/ 1636211 h 3370881"/>
                          <a:gd name="connsiteX7" fmla="*/ 125506 w 2657256"/>
                          <a:gd name="connsiteY7" fmla="*/ 1627246 h 3370881"/>
                          <a:gd name="connsiteX8" fmla="*/ 152400 w 2657256"/>
                          <a:gd name="connsiteY8" fmla="*/ 1609317 h 3370881"/>
                          <a:gd name="connsiteX9" fmla="*/ 170329 w 2657256"/>
                          <a:gd name="connsiteY9" fmla="*/ 1600352 h 3370881"/>
                          <a:gd name="connsiteX10" fmla="*/ 188259 w 2657256"/>
                          <a:gd name="connsiteY10" fmla="*/ 1582423 h 3370881"/>
                          <a:gd name="connsiteX11" fmla="*/ 228600 w 2657256"/>
                          <a:gd name="connsiteY11" fmla="*/ 1564493 h 3370881"/>
                          <a:gd name="connsiteX12" fmla="*/ 255494 w 2657256"/>
                          <a:gd name="connsiteY12" fmla="*/ 1546564 h 3370881"/>
                          <a:gd name="connsiteX13" fmla="*/ 300318 w 2657256"/>
                          <a:gd name="connsiteY13" fmla="*/ 1524152 h 3370881"/>
                          <a:gd name="connsiteX14" fmla="*/ 313765 w 2657256"/>
                          <a:gd name="connsiteY14" fmla="*/ 1515187 h 3370881"/>
                          <a:gd name="connsiteX15" fmla="*/ 340659 w 2657256"/>
                          <a:gd name="connsiteY15" fmla="*/ 1510705 h 3370881"/>
                          <a:gd name="connsiteX16" fmla="*/ 363070 w 2657256"/>
                          <a:gd name="connsiteY16" fmla="*/ 1506223 h 3370881"/>
                          <a:gd name="connsiteX17" fmla="*/ 389965 w 2657256"/>
                          <a:gd name="connsiteY17" fmla="*/ 1501740 h 3370881"/>
                          <a:gd name="connsiteX18" fmla="*/ 425823 w 2657256"/>
                          <a:gd name="connsiteY18" fmla="*/ 1497258 h 3370881"/>
                          <a:gd name="connsiteX19" fmla="*/ 470647 w 2657256"/>
                          <a:gd name="connsiteY19" fmla="*/ 1488293 h 3370881"/>
                          <a:gd name="connsiteX20" fmla="*/ 515470 w 2657256"/>
                          <a:gd name="connsiteY20" fmla="*/ 1479329 h 3370881"/>
                          <a:gd name="connsiteX21" fmla="*/ 528918 w 2657256"/>
                          <a:gd name="connsiteY21" fmla="*/ 1470364 h 3370881"/>
                          <a:gd name="connsiteX22" fmla="*/ 600635 w 2657256"/>
                          <a:gd name="connsiteY22" fmla="*/ 1456917 h 3370881"/>
                          <a:gd name="connsiteX23" fmla="*/ 690282 w 2657256"/>
                          <a:gd name="connsiteY23" fmla="*/ 1447952 h 3370881"/>
                          <a:gd name="connsiteX24" fmla="*/ 793376 w 2657256"/>
                          <a:gd name="connsiteY24" fmla="*/ 1452434 h 3370881"/>
                          <a:gd name="connsiteX25" fmla="*/ 874059 w 2657256"/>
                          <a:gd name="connsiteY25" fmla="*/ 1465881 h 3370881"/>
                          <a:gd name="connsiteX26" fmla="*/ 914400 w 2657256"/>
                          <a:gd name="connsiteY26" fmla="*/ 1470364 h 3370881"/>
                          <a:gd name="connsiteX27" fmla="*/ 1030941 w 2657256"/>
                          <a:gd name="connsiteY27" fmla="*/ 1483811 h 3370881"/>
                          <a:gd name="connsiteX28" fmla="*/ 1151965 w 2657256"/>
                          <a:gd name="connsiteY28" fmla="*/ 1492776 h 3370881"/>
                          <a:gd name="connsiteX29" fmla="*/ 1281953 w 2657256"/>
                          <a:gd name="connsiteY29" fmla="*/ 1501740 h 3370881"/>
                          <a:gd name="connsiteX30" fmla="*/ 1465729 w 2657256"/>
                          <a:gd name="connsiteY30" fmla="*/ 1497258 h 3370881"/>
                          <a:gd name="connsiteX31" fmla="*/ 1510553 w 2657256"/>
                          <a:gd name="connsiteY31" fmla="*/ 1492776 h 3370881"/>
                          <a:gd name="connsiteX32" fmla="*/ 1582270 w 2657256"/>
                          <a:gd name="connsiteY32" fmla="*/ 1461399 h 3370881"/>
                          <a:gd name="connsiteX33" fmla="*/ 1604682 w 2657256"/>
                          <a:gd name="connsiteY33" fmla="*/ 1456917 h 3370881"/>
                          <a:gd name="connsiteX34" fmla="*/ 1622612 w 2657256"/>
                          <a:gd name="connsiteY34" fmla="*/ 1447952 h 3370881"/>
                          <a:gd name="connsiteX35" fmla="*/ 1645023 w 2657256"/>
                          <a:gd name="connsiteY35" fmla="*/ 1438987 h 3370881"/>
                          <a:gd name="connsiteX36" fmla="*/ 1662953 w 2657256"/>
                          <a:gd name="connsiteY36" fmla="*/ 1425540 h 3370881"/>
                          <a:gd name="connsiteX37" fmla="*/ 1698812 w 2657256"/>
                          <a:gd name="connsiteY37" fmla="*/ 1407611 h 3370881"/>
                          <a:gd name="connsiteX38" fmla="*/ 1739153 w 2657256"/>
                          <a:gd name="connsiteY38" fmla="*/ 1380717 h 3370881"/>
                          <a:gd name="connsiteX39" fmla="*/ 1752600 w 2657256"/>
                          <a:gd name="connsiteY39" fmla="*/ 1367270 h 3370881"/>
                          <a:gd name="connsiteX40" fmla="*/ 1775012 w 2657256"/>
                          <a:gd name="connsiteY40" fmla="*/ 1353823 h 3370881"/>
                          <a:gd name="connsiteX41" fmla="*/ 1797423 w 2657256"/>
                          <a:gd name="connsiteY41" fmla="*/ 1335893 h 3370881"/>
                          <a:gd name="connsiteX42" fmla="*/ 1810870 w 2657256"/>
                          <a:gd name="connsiteY42" fmla="*/ 1304517 h 3370881"/>
                          <a:gd name="connsiteX43" fmla="*/ 1815353 w 2657256"/>
                          <a:gd name="connsiteY43" fmla="*/ 1291070 h 3370881"/>
                          <a:gd name="connsiteX44" fmla="*/ 1801906 w 2657256"/>
                          <a:gd name="connsiteY44" fmla="*/ 1138670 h 3370881"/>
                          <a:gd name="connsiteX45" fmla="*/ 1792941 w 2657256"/>
                          <a:gd name="connsiteY45" fmla="*/ 1125223 h 3370881"/>
                          <a:gd name="connsiteX46" fmla="*/ 1757082 w 2657256"/>
                          <a:gd name="connsiteY46" fmla="*/ 1093846 h 3370881"/>
                          <a:gd name="connsiteX47" fmla="*/ 1730188 w 2657256"/>
                          <a:gd name="connsiteY47" fmla="*/ 1066952 h 3370881"/>
                          <a:gd name="connsiteX48" fmla="*/ 1703294 w 2657256"/>
                          <a:gd name="connsiteY48" fmla="*/ 1049023 h 3370881"/>
                          <a:gd name="connsiteX49" fmla="*/ 1622612 w 2657256"/>
                          <a:gd name="connsiteY49" fmla="*/ 1053505 h 3370881"/>
                          <a:gd name="connsiteX50" fmla="*/ 1595718 w 2657256"/>
                          <a:gd name="connsiteY50" fmla="*/ 1062470 h 3370881"/>
                          <a:gd name="connsiteX51" fmla="*/ 1573306 w 2657256"/>
                          <a:gd name="connsiteY51" fmla="*/ 1066952 h 3370881"/>
                          <a:gd name="connsiteX52" fmla="*/ 1453385 w 2657256"/>
                          <a:gd name="connsiteY52" fmla="*/ 1082761 h 3370881"/>
                          <a:gd name="connsiteX53" fmla="*/ 1326776 w 2657256"/>
                          <a:gd name="connsiteY53" fmla="*/ 1062470 h 3370881"/>
                          <a:gd name="connsiteX54" fmla="*/ 1308847 w 2657256"/>
                          <a:gd name="connsiteY54" fmla="*/ 1057987 h 3370881"/>
                          <a:gd name="connsiteX55" fmla="*/ 1277470 w 2657256"/>
                          <a:gd name="connsiteY55" fmla="*/ 1053505 h 3370881"/>
                          <a:gd name="connsiteX56" fmla="*/ 1259541 w 2657256"/>
                          <a:gd name="connsiteY56" fmla="*/ 1049023 h 3370881"/>
                          <a:gd name="connsiteX57" fmla="*/ 1232647 w 2657256"/>
                          <a:gd name="connsiteY57" fmla="*/ 1044540 h 3370881"/>
                          <a:gd name="connsiteX58" fmla="*/ 1053353 w 2657256"/>
                          <a:gd name="connsiteY58" fmla="*/ 1049023 h 3370881"/>
                          <a:gd name="connsiteX59" fmla="*/ 1035423 w 2657256"/>
                          <a:gd name="connsiteY59" fmla="*/ 1053505 h 3370881"/>
                          <a:gd name="connsiteX60" fmla="*/ 1008529 w 2657256"/>
                          <a:gd name="connsiteY60" fmla="*/ 1057987 h 3370881"/>
                          <a:gd name="connsiteX61" fmla="*/ 995082 w 2657256"/>
                          <a:gd name="connsiteY61" fmla="*/ 1062470 h 3370881"/>
                          <a:gd name="connsiteX62" fmla="*/ 945776 w 2657256"/>
                          <a:gd name="connsiteY62" fmla="*/ 1031093 h 3370881"/>
                          <a:gd name="connsiteX63" fmla="*/ 941294 w 2657256"/>
                          <a:gd name="connsiteY63" fmla="*/ 1017646 h 3370881"/>
                          <a:gd name="connsiteX64" fmla="*/ 932329 w 2657256"/>
                          <a:gd name="connsiteY64" fmla="*/ 919034 h 3370881"/>
                          <a:gd name="connsiteX65" fmla="*/ 914400 w 2657256"/>
                          <a:gd name="connsiteY65" fmla="*/ 901105 h 3370881"/>
                          <a:gd name="connsiteX66" fmla="*/ 918882 w 2657256"/>
                          <a:gd name="connsiteY66" fmla="*/ 869729 h 3370881"/>
                          <a:gd name="connsiteX67" fmla="*/ 941294 w 2657256"/>
                          <a:gd name="connsiteY67" fmla="*/ 865246 h 3370881"/>
                          <a:gd name="connsiteX68" fmla="*/ 959223 w 2657256"/>
                          <a:gd name="connsiteY68" fmla="*/ 851799 h 3370881"/>
                          <a:gd name="connsiteX69" fmla="*/ 990600 w 2657256"/>
                          <a:gd name="connsiteY69" fmla="*/ 847317 h 3370881"/>
                          <a:gd name="connsiteX70" fmla="*/ 1129553 w 2657256"/>
                          <a:gd name="connsiteY70" fmla="*/ 838352 h 3370881"/>
                          <a:gd name="connsiteX71" fmla="*/ 1147482 w 2657256"/>
                          <a:gd name="connsiteY71" fmla="*/ 829387 h 3370881"/>
                          <a:gd name="connsiteX72" fmla="*/ 1178859 w 2657256"/>
                          <a:gd name="connsiteY72" fmla="*/ 806976 h 3370881"/>
                          <a:gd name="connsiteX73" fmla="*/ 1192306 w 2657256"/>
                          <a:gd name="connsiteY73" fmla="*/ 793529 h 3370881"/>
                          <a:gd name="connsiteX74" fmla="*/ 1214718 w 2657256"/>
                          <a:gd name="connsiteY74" fmla="*/ 784564 h 3370881"/>
                          <a:gd name="connsiteX75" fmla="*/ 1241612 w 2657256"/>
                          <a:gd name="connsiteY75" fmla="*/ 771117 h 3370881"/>
                          <a:gd name="connsiteX76" fmla="*/ 1277470 w 2657256"/>
                          <a:gd name="connsiteY76" fmla="*/ 753187 h 3370881"/>
                          <a:gd name="connsiteX77" fmla="*/ 1295400 w 2657256"/>
                          <a:gd name="connsiteY77" fmla="*/ 730776 h 3370881"/>
                          <a:gd name="connsiteX78" fmla="*/ 1317812 w 2657256"/>
                          <a:gd name="connsiteY78" fmla="*/ 708364 h 3370881"/>
                          <a:gd name="connsiteX79" fmla="*/ 1353670 w 2657256"/>
                          <a:gd name="connsiteY79" fmla="*/ 663540 h 3370881"/>
                          <a:gd name="connsiteX80" fmla="*/ 1371600 w 2657256"/>
                          <a:gd name="connsiteY80" fmla="*/ 636646 h 3370881"/>
                          <a:gd name="connsiteX81" fmla="*/ 1380565 w 2657256"/>
                          <a:gd name="connsiteY81" fmla="*/ 596305 h 3370881"/>
                          <a:gd name="connsiteX82" fmla="*/ 1385047 w 2657256"/>
                          <a:gd name="connsiteY82" fmla="*/ 582858 h 3370881"/>
                          <a:gd name="connsiteX83" fmla="*/ 1380565 w 2657256"/>
                          <a:gd name="connsiteY83" fmla="*/ 533552 h 3370881"/>
                          <a:gd name="connsiteX84" fmla="*/ 1367118 w 2657256"/>
                          <a:gd name="connsiteY84" fmla="*/ 524587 h 3370881"/>
                          <a:gd name="connsiteX85" fmla="*/ 1349188 w 2657256"/>
                          <a:gd name="connsiteY85" fmla="*/ 520105 h 3370881"/>
                          <a:gd name="connsiteX86" fmla="*/ 1326776 w 2657256"/>
                          <a:gd name="connsiteY86" fmla="*/ 511140 h 3370881"/>
                          <a:gd name="connsiteX87" fmla="*/ 1281953 w 2657256"/>
                          <a:gd name="connsiteY87" fmla="*/ 515623 h 3370881"/>
                          <a:gd name="connsiteX88" fmla="*/ 1250576 w 2657256"/>
                          <a:gd name="connsiteY88" fmla="*/ 529070 h 3370881"/>
                          <a:gd name="connsiteX89" fmla="*/ 1210235 w 2657256"/>
                          <a:gd name="connsiteY89" fmla="*/ 542517 h 3370881"/>
                          <a:gd name="connsiteX90" fmla="*/ 1183341 w 2657256"/>
                          <a:gd name="connsiteY90" fmla="*/ 555964 h 3370881"/>
                          <a:gd name="connsiteX91" fmla="*/ 1160929 w 2657256"/>
                          <a:gd name="connsiteY91" fmla="*/ 569411 h 3370881"/>
                          <a:gd name="connsiteX92" fmla="*/ 1134035 w 2657256"/>
                          <a:gd name="connsiteY92" fmla="*/ 578376 h 3370881"/>
                          <a:gd name="connsiteX93" fmla="*/ 1111623 w 2657256"/>
                          <a:gd name="connsiteY93" fmla="*/ 587340 h 3370881"/>
                          <a:gd name="connsiteX94" fmla="*/ 1084729 w 2657256"/>
                          <a:gd name="connsiteY94" fmla="*/ 596305 h 3370881"/>
                          <a:gd name="connsiteX95" fmla="*/ 986118 w 2657256"/>
                          <a:gd name="connsiteY95" fmla="*/ 591823 h 3370881"/>
                          <a:gd name="connsiteX96" fmla="*/ 927847 w 2657256"/>
                          <a:gd name="connsiteY96" fmla="*/ 578376 h 3370881"/>
                          <a:gd name="connsiteX97" fmla="*/ 896470 w 2657256"/>
                          <a:gd name="connsiteY97" fmla="*/ 555964 h 3370881"/>
                          <a:gd name="connsiteX98" fmla="*/ 883023 w 2657256"/>
                          <a:gd name="connsiteY98" fmla="*/ 546999 h 3370881"/>
                          <a:gd name="connsiteX99" fmla="*/ 865094 w 2657256"/>
                          <a:gd name="connsiteY99" fmla="*/ 497693 h 3370881"/>
                          <a:gd name="connsiteX100" fmla="*/ 869576 w 2657256"/>
                          <a:gd name="connsiteY100" fmla="*/ 403564 h 3370881"/>
                          <a:gd name="connsiteX101" fmla="*/ 874059 w 2657256"/>
                          <a:gd name="connsiteY101" fmla="*/ 385634 h 3370881"/>
                          <a:gd name="connsiteX102" fmla="*/ 883023 w 2657256"/>
                          <a:gd name="connsiteY102" fmla="*/ 372187 h 3370881"/>
                          <a:gd name="connsiteX103" fmla="*/ 909918 w 2657256"/>
                          <a:gd name="connsiteY103" fmla="*/ 363223 h 3370881"/>
                          <a:gd name="connsiteX104" fmla="*/ 914400 w 2657256"/>
                          <a:gd name="connsiteY104" fmla="*/ 385634 h 3370881"/>
                          <a:gd name="connsiteX105" fmla="*/ 909918 w 2657256"/>
                          <a:gd name="connsiteY105" fmla="*/ 408046 h 3370881"/>
                          <a:gd name="connsiteX106" fmla="*/ 900953 w 2657256"/>
                          <a:gd name="connsiteY106" fmla="*/ 466317 h 3370881"/>
                          <a:gd name="connsiteX107" fmla="*/ 905435 w 2657256"/>
                          <a:gd name="connsiteY107" fmla="*/ 515623 h 3370881"/>
                          <a:gd name="connsiteX108" fmla="*/ 932329 w 2657256"/>
                          <a:gd name="connsiteY108" fmla="*/ 551481 h 3370881"/>
                          <a:gd name="connsiteX109" fmla="*/ 954741 w 2657256"/>
                          <a:gd name="connsiteY109" fmla="*/ 560446 h 3370881"/>
                          <a:gd name="connsiteX110" fmla="*/ 972670 w 2657256"/>
                          <a:gd name="connsiteY110" fmla="*/ 569411 h 3370881"/>
                          <a:gd name="connsiteX111" fmla="*/ 1066800 w 2657256"/>
                          <a:gd name="connsiteY111" fmla="*/ 564929 h 3370881"/>
                          <a:gd name="connsiteX112" fmla="*/ 1111623 w 2657256"/>
                          <a:gd name="connsiteY112" fmla="*/ 551481 h 3370881"/>
                          <a:gd name="connsiteX113" fmla="*/ 1129553 w 2657256"/>
                          <a:gd name="connsiteY113" fmla="*/ 538034 h 3370881"/>
                          <a:gd name="connsiteX114" fmla="*/ 1156447 w 2657256"/>
                          <a:gd name="connsiteY114" fmla="*/ 511140 h 3370881"/>
                          <a:gd name="connsiteX115" fmla="*/ 1160929 w 2657256"/>
                          <a:gd name="connsiteY115" fmla="*/ 493211 h 3370881"/>
                          <a:gd name="connsiteX116" fmla="*/ 1178859 w 2657256"/>
                          <a:gd name="connsiteY116" fmla="*/ 331846 h 3370881"/>
                          <a:gd name="connsiteX117" fmla="*/ 1215315 w 2657256"/>
                          <a:gd name="connsiteY117" fmla="*/ 270289 h 3370881"/>
                          <a:gd name="connsiteX118" fmla="*/ 1214718 w 2657256"/>
                          <a:gd name="connsiteY118" fmla="*/ 367705 h 3370881"/>
                          <a:gd name="connsiteX119" fmla="*/ 1201270 w 2657256"/>
                          <a:gd name="connsiteY119" fmla="*/ 412529 h 3370881"/>
                          <a:gd name="connsiteX120" fmla="*/ 1210235 w 2657256"/>
                          <a:gd name="connsiteY120" fmla="*/ 461834 h 3370881"/>
                          <a:gd name="connsiteX121" fmla="*/ 1214718 w 2657256"/>
                          <a:gd name="connsiteY121" fmla="*/ 475281 h 3370881"/>
                          <a:gd name="connsiteX122" fmla="*/ 1228165 w 2657256"/>
                          <a:gd name="connsiteY122" fmla="*/ 484246 h 3370881"/>
                          <a:gd name="connsiteX123" fmla="*/ 1250576 w 2657256"/>
                          <a:gd name="connsiteY123" fmla="*/ 502176 h 3370881"/>
                          <a:gd name="connsiteX124" fmla="*/ 1317812 w 2657256"/>
                          <a:gd name="connsiteY124" fmla="*/ 497693 h 3370881"/>
                          <a:gd name="connsiteX125" fmla="*/ 1353670 w 2657256"/>
                          <a:gd name="connsiteY125" fmla="*/ 488729 h 3370881"/>
                          <a:gd name="connsiteX126" fmla="*/ 1506070 w 2657256"/>
                          <a:gd name="connsiteY126" fmla="*/ 457352 h 3370881"/>
                          <a:gd name="connsiteX127" fmla="*/ 1550894 w 2657256"/>
                          <a:gd name="connsiteY127" fmla="*/ 430458 h 3370881"/>
                          <a:gd name="connsiteX128" fmla="*/ 1564341 w 2657256"/>
                          <a:gd name="connsiteY128" fmla="*/ 417011 h 3370881"/>
                          <a:gd name="connsiteX129" fmla="*/ 1586753 w 2657256"/>
                          <a:gd name="connsiteY129" fmla="*/ 399081 h 3370881"/>
                          <a:gd name="connsiteX130" fmla="*/ 1595718 w 2657256"/>
                          <a:gd name="connsiteY130" fmla="*/ 381152 h 3370881"/>
                          <a:gd name="connsiteX131" fmla="*/ 1613139 w 2657256"/>
                          <a:gd name="connsiteY131" fmla="*/ 358910 h 3370881"/>
                          <a:gd name="connsiteX132" fmla="*/ 1620066 w 2657256"/>
                          <a:gd name="connsiteY132" fmla="*/ 291047 h 3370881"/>
                          <a:gd name="connsiteX133" fmla="*/ 1604852 w 2657256"/>
                          <a:gd name="connsiteY133" fmla="*/ 236279 h 3370881"/>
                          <a:gd name="connsiteX134" fmla="*/ 1537447 w 2657256"/>
                          <a:gd name="connsiteY134" fmla="*/ 188411 h 3370881"/>
                          <a:gd name="connsiteX135" fmla="*/ 1613647 w 2657256"/>
                          <a:gd name="connsiteY135" fmla="*/ 399081 h 3370881"/>
                          <a:gd name="connsiteX136" fmla="*/ 1627094 w 2657256"/>
                          <a:gd name="connsiteY136" fmla="*/ 417011 h 3370881"/>
                          <a:gd name="connsiteX137" fmla="*/ 1658470 w 2657256"/>
                          <a:gd name="connsiteY137" fmla="*/ 412529 h 3370881"/>
                          <a:gd name="connsiteX138" fmla="*/ 1685365 w 2657256"/>
                          <a:gd name="connsiteY138" fmla="*/ 390117 h 3370881"/>
                          <a:gd name="connsiteX139" fmla="*/ 1694329 w 2657256"/>
                          <a:gd name="connsiteY139" fmla="*/ 376670 h 3370881"/>
                          <a:gd name="connsiteX140" fmla="*/ 1734670 w 2657256"/>
                          <a:gd name="connsiteY140" fmla="*/ 354258 h 3370881"/>
                          <a:gd name="connsiteX141" fmla="*/ 1743635 w 2657256"/>
                          <a:gd name="connsiteY141" fmla="*/ 340811 h 3370881"/>
                          <a:gd name="connsiteX142" fmla="*/ 1757082 w 2657256"/>
                          <a:gd name="connsiteY142" fmla="*/ 336329 h 3370881"/>
                          <a:gd name="connsiteX143" fmla="*/ 1808984 w 2657256"/>
                          <a:gd name="connsiteY143" fmla="*/ 249641 h 3370881"/>
                          <a:gd name="connsiteX144" fmla="*/ 1899621 w 2657256"/>
                          <a:gd name="connsiteY144" fmla="*/ 211719 h 3370881"/>
                          <a:gd name="connsiteX145" fmla="*/ 1869369 w 2657256"/>
                          <a:gd name="connsiteY145" fmla="*/ 152642 h 3370881"/>
                          <a:gd name="connsiteX146" fmla="*/ 1772023 w 2657256"/>
                          <a:gd name="connsiteY146" fmla="*/ 77249 h 3370881"/>
                          <a:gd name="connsiteX147" fmla="*/ 1831413 w 2657256"/>
                          <a:gd name="connsiteY147" fmla="*/ 209768 h 3370881"/>
                          <a:gd name="connsiteX148" fmla="*/ 1904737 w 2657256"/>
                          <a:gd name="connsiteY148" fmla="*/ 247915 h 3370881"/>
                          <a:gd name="connsiteX149" fmla="*/ 1874221 w 2657256"/>
                          <a:gd name="connsiteY149" fmla="*/ 318698 h 3370881"/>
                          <a:gd name="connsiteX150" fmla="*/ 1788459 w 2657256"/>
                          <a:gd name="connsiteY150" fmla="*/ 367705 h 3370881"/>
                          <a:gd name="connsiteX151" fmla="*/ 1761565 w 2657256"/>
                          <a:gd name="connsiteY151" fmla="*/ 390117 h 3370881"/>
                          <a:gd name="connsiteX152" fmla="*/ 1783976 w 2657256"/>
                          <a:gd name="connsiteY152" fmla="*/ 399081 h 3370881"/>
                          <a:gd name="connsiteX153" fmla="*/ 1878106 w 2657256"/>
                          <a:gd name="connsiteY153" fmla="*/ 390117 h 3370881"/>
                          <a:gd name="connsiteX154" fmla="*/ 1891553 w 2657256"/>
                          <a:gd name="connsiteY154" fmla="*/ 381152 h 3370881"/>
                          <a:gd name="connsiteX155" fmla="*/ 1918447 w 2657256"/>
                          <a:gd name="connsiteY155" fmla="*/ 372187 h 3370881"/>
                          <a:gd name="connsiteX156" fmla="*/ 1940859 w 2657256"/>
                          <a:gd name="connsiteY156" fmla="*/ 358740 h 3370881"/>
                          <a:gd name="connsiteX157" fmla="*/ 1954306 w 2657256"/>
                          <a:gd name="connsiteY157" fmla="*/ 354258 h 3370881"/>
                          <a:gd name="connsiteX158" fmla="*/ 2083304 w 2657256"/>
                          <a:gd name="connsiteY158" fmla="*/ 290281 h 3370881"/>
                          <a:gd name="connsiteX159" fmla="*/ 2166172 w 2657256"/>
                          <a:gd name="connsiteY159" fmla="*/ 215604 h 3370881"/>
                          <a:gd name="connsiteX160" fmla="*/ 2069054 w 2657256"/>
                          <a:gd name="connsiteY160" fmla="*/ 40493 h 3370881"/>
                          <a:gd name="connsiteX161" fmla="*/ 2078225 w 2657256"/>
                          <a:gd name="connsiteY161" fmla="*/ 188681 h 3370881"/>
                          <a:gd name="connsiteX162" fmla="*/ 1999129 w 2657256"/>
                          <a:gd name="connsiteY162" fmla="*/ 358740 h 3370881"/>
                          <a:gd name="connsiteX163" fmla="*/ 1994647 w 2657256"/>
                          <a:gd name="connsiteY163" fmla="*/ 372187 h 3370881"/>
                          <a:gd name="connsiteX164" fmla="*/ 2039470 w 2657256"/>
                          <a:gd name="connsiteY164" fmla="*/ 390117 h 3370881"/>
                          <a:gd name="connsiteX165" fmla="*/ 2115670 w 2657256"/>
                          <a:gd name="connsiteY165" fmla="*/ 390117 h 3370881"/>
                          <a:gd name="connsiteX166" fmla="*/ 2160494 w 2657256"/>
                          <a:gd name="connsiteY166" fmla="*/ 376670 h 3370881"/>
                          <a:gd name="connsiteX167" fmla="*/ 2191870 w 2657256"/>
                          <a:gd name="connsiteY167" fmla="*/ 363223 h 3370881"/>
                          <a:gd name="connsiteX168" fmla="*/ 2205318 w 2657256"/>
                          <a:gd name="connsiteY168" fmla="*/ 358740 h 3370881"/>
                          <a:gd name="connsiteX169" fmla="*/ 2232212 w 2657256"/>
                          <a:gd name="connsiteY169" fmla="*/ 340811 h 3370881"/>
                          <a:gd name="connsiteX170" fmla="*/ 2312894 w 2657256"/>
                          <a:gd name="connsiteY170" fmla="*/ 183929 h 3370881"/>
                          <a:gd name="connsiteX171" fmla="*/ 2339788 w 2657256"/>
                          <a:gd name="connsiteY171" fmla="*/ 151 h 3370881"/>
                          <a:gd name="connsiteX172" fmla="*/ 2357718 w 2657256"/>
                          <a:gd name="connsiteY172" fmla="*/ 215305 h 3370881"/>
                          <a:gd name="connsiteX173" fmla="*/ 2254623 w 2657256"/>
                          <a:gd name="connsiteY173" fmla="*/ 376670 h 3370881"/>
                          <a:gd name="connsiteX174" fmla="*/ 2245659 w 2657256"/>
                          <a:gd name="connsiteY174" fmla="*/ 390117 h 3370881"/>
                          <a:gd name="connsiteX175" fmla="*/ 2254623 w 2657256"/>
                          <a:gd name="connsiteY175" fmla="*/ 403564 h 3370881"/>
                          <a:gd name="connsiteX176" fmla="*/ 2353235 w 2657256"/>
                          <a:gd name="connsiteY176" fmla="*/ 399081 h 3370881"/>
                          <a:gd name="connsiteX177" fmla="*/ 2366682 w 2657256"/>
                          <a:gd name="connsiteY177" fmla="*/ 394599 h 3370881"/>
                          <a:gd name="connsiteX178" fmla="*/ 2389094 w 2657256"/>
                          <a:gd name="connsiteY178" fmla="*/ 390117 h 3370881"/>
                          <a:gd name="connsiteX179" fmla="*/ 2424953 w 2657256"/>
                          <a:gd name="connsiteY179" fmla="*/ 367705 h 3370881"/>
                          <a:gd name="connsiteX180" fmla="*/ 2528047 w 2657256"/>
                          <a:gd name="connsiteY180" fmla="*/ 292700 h 3370881"/>
                          <a:gd name="connsiteX181" fmla="*/ 2541495 w 2657256"/>
                          <a:gd name="connsiteY181" fmla="*/ 62906 h 3370881"/>
                          <a:gd name="connsiteX182" fmla="*/ 2591304 w 2657256"/>
                          <a:gd name="connsiteY182" fmla="*/ 214081 h 3370881"/>
                          <a:gd name="connsiteX183" fmla="*/ 2612315 w 2657256"/>
                          <a:gd name="connsiteY183" fmla="*/ 290907 h 3370881"/>
                          <a:gd name="connsiteX184" fmla="*/ 2650863 w 2657256"/>
                          <a:gd name="connsiteY184" fmla="*/ 344994 h 3370881"/>
                          <a:gd name="connsiteX185" fmla="*/ 2465294 w 2657256"/>
                          <a:gd name="connsiteY185" fmla="*/ 399081 h 3370881"/>
                          <a:gd name="connsiteX186" fmla="*/ 2442882 w 2657256"/>
                          <a:gd name="connsiteY186" fmla="*/ 403564 h 3370881"/>
                          <a:gd name="connsiteX187" fmla="*/ 2398059 w 2657256"/>
                          <a:gd name="connsiteY187" fmla="*/ 417011 h 3370881"/>
                          <a:gd name="connsiteX188" fmla="*/ 2375647 w 2657256"/>
                          <a:gd name="connsiteY188" fmla="*/ 425976 h 3370881"/>
                          <a:gd name="connsiteX189" fmla="*/ 2357718 w 2657256"/>
                          <a:gd name="connsiteY189" fmla="*/ 430458 h 3370881"/>
                          <a:gd name="connsiteX190" fmla="*/ 2344270 w 2657256"/>
                          <a:gd name="connsiteY190" fmla="*/ 461834 h 3370881"/>
                          <a:gd name="connsiteX191" fmla="*/ 2353235 w 2657256"/>
                          <a:gd name="connsiteY191" fmla="*/ 502176 h 3370881"/>
                          <a:gd name="connsiteX192" fmla="*/ 2362200 w 2657256"/>
                          <a:gd name="connsiteY192" fmla="*/ 515623 h 3370881"/>
                          <a:gd name="connsiteX193" fmla="*/ 2344270 w 2657256"/>
                          <a:gd name="connsiteY193" fmla="*/ 587340 h 3370881"/>
                          <a:gd name="connsiteX194" fmla="*/ 2321859 w 2657256"/>
                          <a:gd name="connsiteY194" fmla="*/ 614234 h 3370881"/>
                          <a:gd name="connsiteX195" fmla="*/ 2308412 w 2657256"/>
                          <a:gd name="connsiteY195" fmla="*/ 636646 h 3370881"/>
                          <a:gd name="connsiteX196" fmla="*/ 2281518 w 2657256"/>
                          <a:gd name="connsiteY196" fmla="*/ 641129 h 3370881"/>
                          <a:gd name="connsiteX197" fmla="*/ 2259106 w 2657256"/>
                          <a:gd name="connsiteY197" fmla="*/ 636646 h 3370881"/>
                          <a:gd name="connsiteX198" fmla="*/ 2277035 w 2657256"/>
                          <a:gd name="connsiteY198" fmla="*/ 578376 h 3370881"/>
                          <a:gd name="connsiteX199" fmla="*/ 2290482 w 2657256"/>
                          <a:gd name="connsiteY199" fmla="*/ 542517 h 3370881"/>
                          <a:gd name="connsiteX200" fmla="*/ 2286000 w 2657256"/>
                          <a:gd name="connsiteY200" fmla="*/ 506658 h 3370881"/>
                          <a:gd name="connsiteX201" fmla="*/ 2245659 w 2657256"/>
                          <a:gd name="connsiteY201" fmla="*/ 448387 h 3370881"/>
                          <a:gd name="connsiteX202" fmla="*/ 2200835 w 2657256"/>
                          <a:gd name="connsiteY202" fmla="*/ 430458 h 3370881"/>
                          <a:gd name="connsiteX203" fmla="*/ 2169459 w 2657256"/>
                          <a:gd name="connsiteY203" fmla="*/ 425976 h 3370881"/>
                          <a:gd name="connsiteX204" fmla="*/ 2102223 w 2657256"/>
                          <a:gd name="connsiteY204" fmla="*/ 430458 h 3370881"/>
                          <a:gd name="connsiteX205" fmla="*/ 2084294 w 2657256"/>
                          <a:gd name="connsiteY205" fmla="*/ 439423 h 3370881"/>
                          <a:gd name="connsiteX206" fmla="*/ 2070847 w 2657256"/>
                          <a:gd name="connsiteY206" fmla="*/ 443905 h 3370881"/>
                          <a:gd name="connsiteX207" fmla="*/ 2061882 w 2657256"/>
                          <a:gd name="connsiteY207" fmla="*/ 461834 h 3370881"/>
                          <a:gd name="connsiteX208" fmla="*/ 2034988 w 2657256"/>
                          <a:gd name="connsiteY208" fmla="*/ 475281 h 3370881"/>
                          <a:gd name="connsiteX209" fmla="*/ 1783976 w 2657256"/>
                          <a:gd name="connsiteY209" fmla="*/ 479764 h 3370881"/>
                          <a:gd name="connsiteX210" fmla="*/ 1766047 w 2657256"/>
                          <a:gd name="connsiteY210" fmla="*/ 488729 h 3370881"/>
                          <a:gd name="connsiteX211" fmla="*/ 1703294 w 2657256"/>
                          <a:gd name="connsiteY211" fmla="*/ 506658 h 3370881"/>
                          <a:gd name="connsiteX212" fmla="*/ 1689847 w 2657256"/>
                          <a:gd name="connsiteY212" fmla="*/ 511140 h 3370881"/>
                          <a:gd name="connsiteX213" fmla="*/ 1676400 w 2657256"/>
                          <a:gd name="connsiteY213" fmla="*/ 520105 h 3370881"/>
                          <a:gd name="connsiteX214" fmla="*/ 1649506 w 2657256"/>
                          <a:gd name="connsiteY214" fmla="*/ 529070 h 3370881"/>
                          <a:gd name="connsiteX215" fmla="*/ 1636059 w 2657256"/>
                          <a:gd name="connsiteY215" fmla="*/ 538034 h 3370881"/>
                          <a:gd name="connsiteX216" fmla="*/ 1622612 w 2657256"/>
                          <a:gd name="connsiteY216" fmla="*/ 551481 h 3370881"/>
                          <a:gd name="connsiteX217" fmla="*/ 1609165 w 2657256"/>
                          <a:gd name="connsiteY217" fmla="*/ 555964 h 3370881"/>
                          <a:gd name="connsiteX218" fmla="*/ 1577788 w 2657256"/>
                          <a:gd name="connsiteY218" fmla="*/ 587340 h 3370881"/>
                          <a:gd name="connsiteX219" fmla="*/ 1568823 w 2657256"/>
                          <a:gd name="connsiteY219" fmla="*/ 600787 h 3370881"/>
                          <a:gd name="connsiteX220" fmla="*/ 1555376 w 2657256"/>
                          <a:gd name="connsiteY220" fmla="*/ 614234 h 3370881"/>
                          <a:gd name="connsiteX221" fmla="*/ 1524000 w 2657256"/>
                          <a:gd name="connsiteY221" fmla="*/ 654576 h 3370881"/>
                          <a:gd name="connsiteX222" fmla="*/ 1519518 w 2657256"/>
                          <a:gd name="connsiteY222" fmla="*/ 668023 h 3370881"/>
                          <a:gd name="connsiteX223" fmla="*/ 1528482 w 2657256"/>
                          <a:gd name="connsiteY223" fmla="*/ 708364 h 3370881"/>
                          <a:gd name="connsiteX224" fmla="*/ 1537447 w 2657256"/>
                          <a:gd name="connsiteY224" fmla="*/ 721811 h 3370881"/>
                          <a:gd name="connsiteX225" fmla="*/ 1568823 w 2657256"/>
                          <a:gd name="connsiteY225" fmla="*/ 712846 h 3370881"/>
                          <a:gd name="connsiteX226" fmla="*/ 1600200 w 2657256"/>
                          <a:gd name="connsiteY226" fmla="*/ 712846 h 3370881"/>
                          <a:gd name="connsiteX227" fmla="*/ 1631576 w 2657256"/>
                          <a:gd name="connsiteY227" fmla="*/ 690434 h 3370881"/>
                          <a:gd name="connsiteX228" fmla="*/ 1645023 w 2657256"/>
                          <a:gd name="connsiteY228" fmla="*/ 676987 h 3370881"/>
                          <a:gd name="connsiteX229" fmla="*/ 1685365 w 2657256"/>
                          <a:gd name="connsiteY229" fmla="*/ 645611 h 3370881"/>
                          <a:gd name="connsiteX230" fmla="*/ 1716741 w 2657256"/>
                          <a:gd name="connsiteY230" fmla="*/ 614234 h 3370881"/>
                          <a:gd name="connsiteX231" fmla="*/ 1748118 w 2657256"/>
                          <a:gd name="connsiteY231" fmla="*/ 596305 h 3370881"/>
                          <a:gd name="connsiteX232" fmla="*/ 1761565 w 2657256"/>
                          <a:gd name="connsiteY232" fmla="*/ 591823 h 3370881"/>
                          <a:gd name="connsiteX233" fmla="*/ 1779494 w 2657256"/>
                          <a:gd name="connsiteY233" fmla="*/ 582858 h 3370881"/>
                          <a:gd name="connsiteX234" fmla="*/ 1815353 w 2657256"/>
                          <a:gd name="connsiteY234" fmla="*/ 573893 h 3370881"/>
                          <a:gd name="connsiteX235" fmla="*/ 2030506 w 2657256"/>
                          <a:gd name="connsiteY235" fmla="*/ 578376 h 3370881"/>
                          <a:gd name="connsiteX236" fmla="*/ 2017059 w 2657256"/>
                          <a:gd name="connsiteY236" fmla="*/ 600787 h 3370881"/>
                          <a:gd name="connsiteX237" fmla="*/ 1981200 w 2657256"/>
                          <a:gd name="connsiteY237" fmla="*/ 636646 h 3370881"/>
                          <a:gd name="connsiteX238" fmla="*/ 1967753 w 2657256"/>
                          <a:gd name="connsiteY238" fmla="*/ 650093 h 3370881"/>
                          <a:gd name="connsiteX239" fmla="*/ 1936376 w 2657256"/>
                          <a:gd name="connsiteY239" fmla="*/ 690434 h 3370881"/>
                          <a:gd name="connsiteX240" fmla="*/ 1905000 w 2657256"/>
                          <a:gd name="connsiteY240" fmla="*/ 717329 h 3370881"/>
                          <a:gd name="connsiteX241" fmla="*/ 1860176 w 2657256"/>
                          <a:gd name="connsiteY241" fmla="*/ 735258 h 3370881"/>
                          <a:gd name="connsiteX242" fmla="*/ 1788459 w 2657256"/>
                          <a:gd name="connsiteY242" fmla="*/ 744223 h 3370881"/>
                          <a:gd name="connsiteX243" fmla="*/ 1846729 w 2657256"/>
                          <a:gd name="connsiteY243" fmla="*/ 802493 h 3370881"/>
                          <a:gd name="connsiteX244" fmla="*/ 1913965 w 2657256"/>
                          <a:gd name="connsiteY244" fmla="*/ 829387 h 3370881"/>
                          <a:gd name="connsiteX245" fmla="*/ 1922929 w 2657256"/>
                          <a:gd name="connsiteY245" fmla="*/ 842834 h 3370881"/>
                          <a:gd name="connsiteX246" fmla="*/ 1967753 w 2657256"/>
                          <a:gd name="connsiteY246" fmla="*/ 883176 h 3370881"/>
                          <a:gd name="connsiteX247" fmla="*/ 1981200 w 2657256"/>
                          <a:gd name="connsiteY247" fmla="*/ 896623 h 3370881"/>
                          <a:gd name="connsiteX248" fmla="*/ 1994647 w 2657256"/>
                          <a:gd name="connsiteY248" fmla="*/ 905587 h 3370881"/>
                          <a:gd name="connsiteX249" fmla="*/ 2021541 w 2657256"/>
                          <a:gd name="connsiteY249" fmla="*/ 927999 h 3370881"/>
                          <a:gd name="connsiteX250" fmla="*/ 2030506 w 2657256"/>
                          <a:gd name="connsiteY250" fmla="*/ 941446 h 3370881"/>
                          <a:gd name="connsiteX251" fmla="*/ 2057400 w 2657256"/>
                          <a:gd name="connsiteY251" fmla="*/ 968340 h 3370881"/>
                          <a:gd name="connsiteX252" fmla="*/ 2088776 w 2657256"/>
                          <a:gd name="connsiteY252" fmla="*/ 1013164 h 3370881"/>
                          <a:gd name="connsiteX253" fmla="*/ 2115670 w 2657256"/>
                          <a:gd name="connsiteY253" fmla="*/ 1057987 h 3370881"/>
                          <a:gd name="connsiteX254" fmla="*/ 2120153 w 2657256"/>
                          <a:gd name="connsiteY254" fmla="*/ 1089364 h 3370881"/>
                          <a:gd name="connsiteX255" fmla="*/ 2138082 w 2657256"/>
                          <a:gd name="connsiteY255" fmla="*/ 1143152 h 3370881"/>
                          <a:gd name="connsiteX256" fmla="*/ 2147047 w 2657256"/>
                          <a:gd name="connsiteY256" fmla="*/ 1196940 h 3370881"/>
                          <a:gd name="connsiteX257" fmla="*/ 2151529 w 2657256"/>
                          <a:gd name="connsiteY257" fmla="*/ 1210387 h 3370881"/>
                          <a:gd name="connsiteX258" fmla="*/ 2156012 w 2657256"/>
                          <a:gd name="connsiteY258" fmla="*/ 1228317 h 3370881"/>
                          <a:gd name="connsiteX259" fmla="*/ 2173941 w 2657256"/>
                          <a:gd name="connsiteY259" fmla="*/ 1295552 h 3370881"/>
                          <a:gd name="connsiteX260" fmla="*/ 2182906 w 2657256"/>
                          <a:gd name="connsiteY260" fmla="*/ 1313481 h 3370881"/>
                          <a:gd name="connsiteX261" fmla="*/ 2187388 w 2657256"/>
                          <a:gd name="connsiteY261" fmla="*/ 1331411 h 3370881"/>
                          <a:gd name="connsiteX262" fmla="*/ 2214282 w 2657256"/>
                          <a:gd name="connsiteY262" fmla="*/ 1385199 h 3370881"/>
                          <a:gd name="connsiteX263" fmla="*/ 2218765 w 2657256"/>
                          <a:gd name="connsiteY263" fmla="*/ 1403129 h 3370881"/>
                          <a:gd name="connsiteX264" fmla="*/ 2223247 w 2657256"/>
                          <a:gd name="connsiteY264" fmla="*/ 1430023 h 3370881"/>
                          <a:gd name="connsiteX265" fmla="*/ 2236694 w 2657256"/>
                          <a:gd name="connsiteY265" fmla="*/ 1456917 h 3370881"/>
                          <a:gd name="connsiteX266" fmla="*/ 2249794 w 2657256"/>
                          <a:gd name="connsiteY266" fmla="*/ 1524624 h 3370881"/>
                          <a:gd name="connsiteX267" fmla="*/ 2241176 w 2657256"/>
                          <a:gd name="connsiteY267" fmla="*/ 1577940 h 3370881"/>
                          <a:gd name="connsiteX268" fmla="*/ 2245659 w 2657256"/>
                          <a:gd name="connsiteY268" fmla="*/ 1595870 h 3370881"/>
                          <a:gd name="connsiteX269" fmla="*/ 2249634 w 2657256"/>
                          <a:gd name="connsiteY269" fmla="*/ 1685855 h 3370881"/>
                          <a:gd name="connsiteX270" fmla="*/ 2227729 w 2657256"/>
                          <a:gd name="connsiteY270" fmla="*/ 1716893 h 3370881"/>
                          <a:gd name="connsiteX271" fmla="*/ 2240500 w 2657256"/>
                          <a:gd name="connsiteY271" fmla="*/ 1674269 h 3370881"/>
                          <a:gd name="connsiteX272" fmla="*/ 2235341 w 2657256"/>
                          <a:gd name="connsiteY272" fmla="*/ 1788611 h 3370881"/>
                          <a:gd name="connsiteX273" fmla="*/ 2230689 w 2657256"/>
                          <a:gd name="connsiteY273" fmla="*/ 1823963 h 3370881"/>
                          <a:gd name="connsiteX274" fmla="*/ 2226207 w 2657256"/>
                          <a:gd name="connsiteY274" fmla="*/ 1824470 h 3370881"/>
                          <a:gd name="connsiteX275" fmla="*/ 2208278 w 2657256"/>
                          <a:gd name="connsiteY275" fmla="*/ 1869293 h 3370881"/>
                          <a:gd name="connsiteX276" fmla="*/ 2195168 w 2657256"/>
                          <a:gd name="connsiteY276" fmla="*/ 1882740 h 3370881"/>
                          <a:gd name="connsiteX277" fmla="*/ 2203458 w 2657256"/>
                          <a:gd name="connsiteY277" fmla="*/ 1918938 h 3370881"/>
                          <a:gd name="connsiteX278" fmla="*/ 2204134 w 2657256"/>
                          <a:gd name="connsiteY278" fmla="*/ 1949806 h 3370881"/>
                          <a:gd name="connsiteX279" fmla="*/ 2226545 w 2657256"/>
                          <a:gd name="connsiteY279" fmla="*/ 1954627 h 3370881"/>
                          <a:gd name="connsiteX280" fmla="*/ 2241176 w 2657256"/>
                          <a:gd name="connsiteY280" fmla="*/ 2012729 h 3370881"/>
                          <a:gd name="connsiteX281" fmla="*/ 2263588 w 2657256"/>
                          <a:gd name="connsiteY281" fmla="*/ 2057552 h 3370881"/>
                          <a:gd name="connsiteX282" fmla="*/ 2286000 w 2657256"/>
                          <a:gd name="connsiteY282" fmla="*/ 2084446 h 3370881"/>
                          <a:gd name="connsiteX283" fmla="*/ 2299447 w 2657256"/>
                          <a:gd name="connsiteY283" fmla="*/ 2124787 h 3370881"/>
                          <a:gd name="connsiteX284" fmla="*/ 2321859 w 2657256"/>
                          <a:gd name="connsiteY284" fmla="*/ 2151681 h 3370881"/>
                          <a:gd name="connsiteX285" fmla="*/ 2344270 w 2657256"/>
                          <a:gd name="connsiteY285" fmla="*/ 2205470 h 3370881"/>
                          <a:gd name="connsiteX286" fmla="*/ 2348753 w 2657256"/>
                          <a:gd name="connsiteY286" fmla="*/ 2223399 h 3370881"/>
                          <a:gd name="connsiteX287" fmla="*/ 2366682 w 2657256"/>
                          <a:gd name="connsiteY287" fmla="*/ 2263740 h 3370881"/>
                          <a:gd name="connsiteX288" fmla="*/ 2375647 w 2657256"/>
                          <a:gd name="connsiteY288" fmla="*/ 2286152 h 3370881"/>
                          <a:gd name="connsiteX289" fmla="*/ 2380129 w 2657256"/>
                          <a:gd name="connsiteY289" fmla="*/ 2308564 h 3370881"/>
                          <a:gd name="connsiteX290" fmla="*/ 2389094 w 2657256"/>
                          <a:gd name="connsiteY290" fmla="*/ 2335458 h 3370881"/>
                          <a:gd name="connsiteX291" fmla="*/ 2393576 w 2657256"/>
                          <a:gd name="connsiteY291" fmla="*/ 2380281 h 3370881"/>
                          <a:gd name="connsiteX292" fmla="*/ 2398059 w 2657256"/>
                          <a:gd name="connsiteY292" fmla="*/ 2393729 h 3370881"/>
                          <a:gd name="connsiteX293" fmla="*/ 2419794 w 2657256"/>
                          <a:gd name="connsiteY293" fmla="*/ 2447517 h 3370881"/>
                          <a:gd name="connsiteX294" fmla="*/ 2427343 w 2657256"/>
                          <a:gd name="connsiteY294" fmla="*/ 2564058 h 3370881"/>
                          <a:gd name="connsiteX295" fmla="*/ 2389094 w 2657256"/>
                          <a:gd name="connsiteY295" fmla="*/ 2837481 h 3370881"/>
                          <a:gd name="connsiteX296" fmla="*/ 2380129 w 2657256"/>
                          <a:gd name="connsiteY296" fmla="*/ 2859893 h 3370881"/>
                          <a:gd name="connsiteX297" fmla="*/ 2357718 w 2657256"/>
                          <a:gd name="connsiteY297" fmla="*/ 2913681 h 3370881"/>
                          <a:gd name="connsiteX298" fmla="*/ 2348753 w 2657256"/>
                          <a:gd name="connsiteY298" fmla="*/ 2936093 h 3370881"/>
                          <a:gd name="connsiteX299" fmla="*/ 2339788 w 2657256"/>
                          <a:gd name="connsiteY299" fmla="*/ 2971952 h 3370881"/>
                          <a:gd name="connsiteX300" fmla="*/ 2326341 w 2657256"/>
                          <a:gd name="connsiteY300" fmla="*/ 2994364 h 3370881"/>
                          <a:gd name="connsiteX301" fmla="*/ 2317376 w 2657256"/>
                          <a:gd name="connsiteY301" fmla="*/ 3025740 h 3370881"/>
                          <a:gd name="connsiteX302" fmla="*/ 2303929 w 2657256"/>
                          <a:gd name="connsiteY302" fmla="*/ 3048152 h 3370881"/>
                          <a:gd name="connsiteX303" fmla="*/ 2290482 w 2657256"/>
                          <a:gd name="connsiteY303" fmla="*/ 3079529 h 3370881"/>
                          <a:gd name="connsiteX304" fmla="*/ 2272553 w 2657256"/>
                          <a:gd name="connsiteY304" fmla="*/ 3084011 h 3370881"/>
                          <a:gd name="connsiteX305" fmla="*/ 2259106 w 2657256"/>
                          <a:gd name="connsiteY305" fmla="*/ 3088493 h 3370881"/>
                          <a:gd name="connsiteX306" fmla="*/ 2241176 w 2657256"/>
                          <a:gd name="connsiteY306" fmla="*/ 3092976 h 3370881"/>
                          <a:gd name="connsiteX307" fmla="*/ 2209800 w 2657256"/>
                          <a:gd name="connsiteY307" fmla="*/ 3101940 h 3370881"/>
                          <a:gd name="connsiteX308" fmla="*/ 2205318 w 2657256"/>
                          <a:gd name="connsiteY308" fmla="*/ 3039187 h 3370881"/>
                          <a:gd name="connsiteX309" fmla="*/ 2218765 w 2657256"/>
                          <a:gd name="connsiteY309" fmla="*/ 3021258 h 3370881"/>
                          <a:gd name="connsiteX310" fmla="*/ 2245659 w 2657256"/>
                          <a:gd name="connsiteY310" fmla="*/ 2971952 h 3370881"/>
                          <a:gd name="connsiteX311" fmla="*/ 2268070 w 2657256"/>
                          <a:gd name="connsiteY311" fmla="*/ 2945058 h 3370881"/>
                          <a:gd name="connsiteX312" fmla="*/ 2298550 w 2657256"/>
                          <a:gd name="connsiteY312" fmla="*/ 2568540 h 3370881"/>
                          <a:gd name="connsiteX313" fmla="*/ 2284986 w 2657256"/>
                          <a:gd name="connsiteY313" fmla="*/ 2532681 h 3370881"/>
                          <a:gd name="connsiteX314" fmla="*/ 2293273 w 2657256"/>
                          <a:gd name="connsiteY314" fmla="*/ 2496653 h 3370881"/>
                          <a:gd name="connsiteX315" fmla="*/ 2278152 w 2657256"/>
                          <a:gd name="connsiteY315" fmla="*/ 2475178 h 3370881"/>
                          <a:gd name="connsiteX316" fmla="*/ 2245659 w 2657256"/>
                          <a:gd name="connsiteY316" fmla="*/ 2389247 h 3370881"/>
                          <a:gd name="connsiteX317" fmla="*/ 2195507 w 2657256"/>
                          <a:gd name="connsiteY317" fmla="*/ 2241328 h 3370881"/>
                          <a:gd name="connsiteX318" fmla="*/ 2083786 w 2657256"/>
                          <a:gd name="connsiteY318" fmla="*/ 2040300 h 3370881"/>
                          <a:gd name="connsiteX319" fmla="*/ 2048773 w 2657256"/>
                          <a:gd name="connsiteY319" fmla="*/ 2017971 h 3370881"/>
                          <a:gd name="connsiteX320" fmla="*/ 2074314 w 2657256"/>
                          <a:gd name="connsiteY320" fmla="*/ 2011967 h 3370881"/>
                          <a:gd name="connsiteX321" fmla="*/ 2034988 w 2657256"/>
                          <a:gd name="connsiteY321" fmla="*/ 2003764 h 3370881"/>
                          <a:gd name="connsiteX322" fmla="*/ 2026023 w 2657256"/>
                          <a:gd name="connsiteY322" fmla="*/ 2026176 h 3370881"/>
                          <a:gd name="connsiteX323" fmla="*/ 2021541 w 2657256"/>
                          <a:gd name="connsiteY323" fmla="*/ 2039623 h 3370881"/>
                          <a:gd name="connsiteX324" fmla="*/ 1999129 w 2657256"/>
                          <a:gd name="connsiteY324" fmla="*/ 2053070 h 3370881"/>
                          <a:gd name="connsiteX325" fmla="*/ 1990165 w 2657256"/>
                          <a:gd name="connsiteY325" fmla="*/ 2070999 h 3370881"/>
                          <a:gd name="connsiteX326" fmla="*/ 1967753 w 2657256"/>
                          <a:gd name="connsiteY326" fmla="*/ 2106858 h 3370881"/>
                          <a:gd name="connsiteX327" fmla="*/ 1981200 w 2657256"/>
                          <a:gd name="connsiteY327" fmla="*/ 2223399 h 3370881"/>
                          <a:gd name="connsiteX328" fmla="*/ 1994647 w 2657256"/>
                          <a:gd name="connsiteY328" fmla="*/ 2254776 h 3370881"/>
                          <a:gd name="connsiteX329" fmla="*/ 2003612 w 2657256"/>
                          <a:gd name="connsiteY329" fmla="*/ 2272705 h 3370881"/>
                          <a:gd name="connsiteX330" fmla="*/ 2026023 w 2657256"/>
                          <a:gd name="connsiteY330" fmla="*/ 2304081 h 3370881"/>
                          <a:gd name="connsiteX331" fmla="*/ 2043953 w 2657256"/>
                          <a:gd name="connsiteY331" fmla="*/ 2348905 h 3370881"/>
                          <a:gd name="connsiteX332" fmla="*/ 2061882 w 2657256"/>
                          <a:gd name="connsiteY332" fmla="*/ 2371317 h 3370881"/>
                          <a:gd name="connsiteX333" fmla="*/ 2088776 w 2657256"/>
                          <a:gd name="connsiteY333" fmla="*/ 2434070 h 3370881"/>
                          <a:gd name="connsiteX334" fmla="*/ 2102223 w 2657256"/>
                          <a:gd name="connsiteY334" fmla="*/ 2465446 h 3370881"/>
                          <a:gd name="connsiteX335" fmla="*/ 2106706 w 2657256"/>
                          <a:gd name="connsiteY335" fmla="*/ 2496823 h 3370881"/>
                          <a:gd name="connsiteX336" fmla="*/ 2124635 w 2657256"/>
                          <a:gd name="connsiteY336" fmla="*/ 2559576 h 3370881"/>
                          <a:gd name="connsiteX337" fmla="*/ 2138082 w 2657256"/>
                          <a:gd name="connsiteY337" fmla="*/ 2649223 h 3370881"/>
                          <a:gd name="connsiteX338" fmla="*/ 2147047 w 2657256"/>
                          <a:gd name="connsiteY338" fmla="*/ 2685081 h 3370881"/>
                          <a:gd name="connsiteX339" fmla="*/ 2151529 w 2657256"/>
                          <a:gd name="connsiteY339" fmla="*/ 2716458 h 3370881"/>
                          <a:gd name="connsiteX340" fmla="*/ 2160494 w 2657256"/>
                          <a:gd name="connsiteY340" fmla="*/ 2770246 h 3370881"/>
                          <a:gd name="connsiteX341" fmla="*/ 2156012 w 2657256"/>
                          <a:gd name="connsiteY341" fmla="*/ 2962987 h 3370881"/>
                          <a:gd name="connsiteX342" fmla="*/ 2138082 w 2657256"/>
                          <a:gd name="connsiteY342" fmla="*/ 3043670 h 3370881"/>
                          <a:gd name="connsiteX343" fmla="*/ 2133600 w 2657256"/>
                          <a:gd name="connsiteY343" fmla="*/ 3061599 h 3370881"/>
                          <a:gd name="connsiteX344" fmla="*/ 2120153 w 2657256"/>
                          <a:gd name="connsiteY344" fmla="*/ 3079529 h 3370881"/>
                          <a:gd name="connsiteX345" fmla="*/ 2111188 w 2657256"/>
                          <a:gd name="connsiteY345" fmla="*/ 3106423 h 3370881"/>
                          <a:gd name="connsiteX346" fmla="*/ 2088776 w 2657256"/>
                          <a:gd name="connsiteY346" fmla="*/ 3137799 h 3370881"/>
                          <a:gd name="connsiteX347" fmla="*/ 2075329 w 2657256"/>
                          <a:gd name="connsiteY347" fmla="*/ 3164693 h 3370881"/>
                          <a:gd name="connsiteX348" fmla="*/ 2061882 w 2657256"/>
                          <a:gd name="connsiteY348" fmla="*/ 3169176 h 3370881"/>
                          <a:gd name="connsiteX349" fmla="*/ 2021541 w 2657256"/>
                          <a:gd name="connsiteY349" fmla="*/ 3164693 h 3370881"/>
                          <a:gd name="connsiteX350" fmla="*/ 2012576 w 2657256"/>
                          <a:gd name="connsiteY350" fmla="*/ 3119870 h 3370881"/>
                          <a:gd name="connsiteX351" fmla="*/ 2048435 w 2657256"/>
                          <a:gd name="connsiteY351" fmla="*/ 3021258 h 3370881"/>
                          <a:gd name="connsiteX352" fmla="*/ 2048435 w 2657256"/>
                          <a:gd name="connsiteY352" fmla="*/ 3021258 h 3370881"/>
                          <a:gd name="connsiteX353" fmla="*/ 2061882 w 2657256"/>
                          <a:gd name="connsiteY353" fmla="*/ 2967470 h 3370881"/>
                          <a:gd name="connsiteX354" fmla="*/ 2070847 w 2657256"/>
                          <a:gd name="connsiteY354" fmla="*/ 2882305 h 3370881"/>
                          <a:gd name="connsiteX355" fmla="*/ 2066365 w 2657256"/>
                          <a:gd name="connsiteY355" fmla="*/ 2725423 h 3370881"/>
                          <a:gd name="connsiteX356" fmla="*/ 2043953 w 2657256"/>
                          <a:gd name="connsiteY356" fmla="*/ 2649223 h 3370881"/>
                          <a:gd name="connsiteX357" fmla="*/ 2030506 w 2657256"/>
                          <a:gd name="connsiteY357" fmla="*/ 2622329 h 3370881"/>
                          <a:gd name="connsiteX358" fmla="*/ 2017059 w 2657256"/>
                          <a:gd name="connsiteY358" fmla="*/ 2581987 h 3370881"/>
                          <a:gd name="connsiteX359" fmla="*/ 1981200 w 2657256"/>
                          <a:gd name="connsiteY359" fmla="*/ 2514752 h 3370881"/>
                          <a:gd name="connsiteX360" fmla="*/ 1972235 w 2657256"/>
                          <a:gd name="connsiteY360" fmla="*/ 2501305 h 3370881"/>
                          <a:gd name="connsiteX361" fmla="*/ 1958788 w 2657256"/>
                          <a:gd name="connsiteY361" fmla="*/ 2478893 h 3370881"/>
                          <a:gd name="connsiteX362" fmla="*/ 1905000 w 2657256"/>
                          <a:gd name="connsiteY362" fmla="*/ 2398211 h 3370881"/>
                          <a:gd name="connsiteX363" fmla="*/ 1882588 w 2657256"/>
                          <a:gd name="connsiteY363" fmla="*/ 2357870 h 3370881"/>
                          <a:gd name="connsiteX364" fmla="*/ 1869141 w 2657256"/>
                          <a:gd name="connsiteY364" fmla="*/ 2339940 h 3370881"/>
                          <a:gd name="connsiteX365" fmla="*/ 1806388 w 2657256"/>
                          <a:gd name="connsiteY365" fmla="*/ 2313046 h 3370881"/>
                          <a:gd name="connsiteX366" fmla="*/ 1779494 w 2657256"/>
                          <a:gd name="connsiteY366" fmla="*/ 2304081 h 3370881"/>
                          <a:gd name="connsiteX367" fmla="*/ 1752600 w 2657256"/>
                          <a:gd name="connsiteY367" fmla="*/ 2299599 h 3370881"/>
                          <a:gd name="connsiteX368" fmla="*/ 1680882 w 2657256"/>
                          <a:gd name="connsiteY368" fmla="*/ 2277187 h 3370881"/>
                          <a:gd name="connsiteX369" fmla="*/ 1719025 w 2657256"/>
                          <a:gd name="connsiteY369" fmla="*/ 2281331 h 3370881"/>
                          <a:gd name="connsiteX370" fmla="*/ 1756997 w 2657256"/>
                          <a:gd name="connsiteY370" fmla="*/ 2289450 h 3370881"/>
                          <a:gd name="connsiteX371" fmla="*/ 1656440 w 2657256"/>
                          <a:gd name="connsiteY371" fmla="*/ 2298583 h 3370881"/>
                          <a:gd name="connsiteX372" fmla="*/ 1537447 w 2657256"/>
                          <a:gd name="connsiteY372" fmla="*/ 2329960 h 3370881"/>
                          <a:gd name="connsiteX373" fmla="*/ 1571993 w 2657256"/>
                          <a:gd name="connsiteY373" fmla="*/ 2317957 h 3370881"/>
                          <a:gd name="connsiteX374" fmla="*/ 1509707 w 2657256"/>
                          <a:gd name="connsiteY374" fmla="*/ 2338926 h 3370881"/>
                          <a:gd name="connsiteX375" fmla="*/ 1500444 w 2657256"/>
                          <a:gd name="connsiteY375" fmla="*/ 2355271 h 3370881"/>
                          <a:gd name="connsiteX376" fmla="*/ 1402678 w 2657256"/>
                          <a:gd name="connsiteY376" fmla="*/ 2339641 h 3370881"/>
                          <a:gd name="connsiteX377" fmla="*/ 1322892 w 2657256"/>
                          <a:gd name="connsiteY377" fmla="*/ 2336952 h 3370881"/>
                          <a:gd name="connsiteX378" fmla="*/ 1199384 w 2657256"/>
                          <a:gd name="connsiteY378" fmla="*/ 2307041 h 3370881"/>
                          <a:gd name="connsiteX379" fmla="*/ 1066800 w 2657256"/>
                          <a:gd name="connsiteY379" fmla="*/ 2272705 h 3370881"/>
                          <a:gd name="connsiteX380" fmla="*/ 1030941 w 2657256"/>
                          <a:gd name="connsiteY380" fmla="*/ 2263740 h 3370881"/>
                          <a:gd name="connsiteX381" fmla="*/ 986118 w 2657256"/>
                          <a:gd name="connsiteY381" fmla="*/ 2241329 h 3370881"/>
                          <a:gd name="connsiteX382" fmla="*/ 968188 w 2657256"/>
                          <a:gd name="connsiteY382" fmla="*/ 2232364 h 3370881"/>
                          <a:gd name="connsiteX383" fmla="*/ 936812 w 2657256"/>
                          <a:gd name="connsiteY383" fmla="*/ 2214434 h 3370881"/>
                          <a:gd name="connsiteX384" fmla="*/ 905435 w 2657256"/>
                          <a:gd name="connsiteY384" fmla="*/ 2196505 h 3370881"/>
                          <a:gd name="connsiteX385" fmla="*/ 869576 w 2657256"/>
                          <a:gd name="connsiteY385" fmla="*/ 2209952 h 3370881"/>
                          <a:gd name="connsiteX386" fmla="*/ 856129 w 2657256"/>
                          <a:gd name="connsiteY386" fmla="*/ 2227881 h 3370881"/>
                          <a:gd name="connsiteX387" fmla="*/ 815788 w 2657256"/>
                          <a:gd name="connsiteY387" fmla="*/ 2268223 h 3370881"/>
                          <a:gd name="connsiteX388" fmla="*/ 788894 w 2657256"/>
                          <a:gd name="connsiteY388" fmla="*/ 2290634 h 3370881"/>
                          <a:gd name="connsiteX389" fmla="*/ 762000 w 2657256"/>
                          <a:gd name="connsiteY389" fmla="*/ 2313046 h 3370881"/>
                          <a:gd name="connsiteX390" fmla="*/ 753035 w 2657256"/>
                          <a:gd name="connsiteY390" fmla="*/ 2326493 h 3370881"/>
                          <a:gd name="connsiteX391" fmla="*/ 735106 w 2657256"/>
                          <a:gd name="connsiteY391" fmla="*/ 2339940 h 3370881"/>
                          <a:gd name="connsiteX392" fmla="*/ 712694 w 2657256"/>
                          <a:gd name="connsiteY392" fmla="*/ 2362352 h 3370881"/>
                          <a:gd name="connsiteX393" fmla="*/ 694765 w 2657256"/>
                          <a:gd name="connsiteY393" fmla="*/ 2375799 h 3370881"/>
                          <a:gd name="connsiteX394" fmla="*/ 681318 w 2657256"/>
                          <a:gd name="connsiteY394" fmla="*/ 2393729 h 3370881"/>
                          <a:gd name="connsiteX395" fmla="*/ 667870 w 2657256"/>
                          <a:gd name="connsiteY395" fmla="*/ 2402693 h 3370881"/>
                          <a:gd name="connsiteX396" fmla="*/ 623047 w 2657256"/>
                          <a:gd name="connsiteY396" fmla="*/ 2443034 h 3370881"/>
                          <a:gd name="connsiteX397" fmla="*/ 600635 w 2657256"/>
                          <a:gd name="connsiteY397" fmla="*/ 2474411 h 3370881"/>
                          <a:gd name="connsiteX398" fmla="*/ 587188 w 2657256"/>
                          <a:gd name="connsiteY398" fmla="*/ 2514752 h 3370881"/>
                          <a:gd name="connsiteX399" fmla="*/ 582706 w 2657256"/>
                          <a:gd name="connsiteY399" fmla="*/ 2546129 h 3370881"/>
                          <a:gd name="connsiteX400" fmla="*/ 596153 w 2657256"/>
                          <a:gd name="connsiteY400" fmla="*/ 2635776 h 3370881"/>
                          <a:gd name="connsiteX401" fmla="*/ 600635 w 2657256"/>
                          <a:gd name="connsiteY401" fmla="*/ 2653705 h 3370881"/>
                          <a:gd name="connsiteX402" fmla="*/ 609600 w 2657256"/>
                          <a:gd name="connsiteY402" fmla="*/ 2671634 h 3370881"/>
                          <a:gd name="connsiteX403" fmla="*/ 614082 w 2657256"/>
                          <a:gd name="connsiteY403" fmla="*/ 2689564 h 3370881"/>
                          <a:gd name="connsiteX404" fmla="*/ 623047 w 2657256"/>
                          <a:gd name="connsiteY404" fmla="*/ 2711976 h 3370881"/>
                          <a:gd name="connsiteX405" fmla="*/ 627529 w 2657256"/>
                          <a:gd name="connsiteY405" fmla="*/ 2734387 h 3370881"/>
                          <a:gd name="connsiteX406" fmla="*/ 640976 w 2657256"/>
                          <a:gd name="connsiteY406" fmla="*/ 2765764 h 3370881"/>
                          <a:gd name="connsiteX407" fmla="*/ 645459 w 2657256"/>
                          <a:gd name="connsiteY407" fmla="*/ 2779211 h 3370881"/>
                          <a:gd name="connsiteX408" fmla="*/ 658906 w 2657256"/>
                          <a:gd name="connsiteY408" fmla="*/ 2801623 h 3370881"/>
                          <a:gd name="connsiteX409" fmla="*/ 676835 w 2657256"/>
                          <a:gd name="connsiteY409" fmla="*/ 2864376 h 3370881"/>
                          <a:gd name="connsiteX410" fmla="*/ 690282 w 2657256"/>
                          <a:gd name="connsiteY410" fmla="*/ 2895752 h 3370881"/>
                          <a:gd name="connsiteX411" fmla="*/ 699247 w 2657256"/>
                          <a:gd name="connsiteY411" fmla="*/ 2940576 h 3370881"/>
                          <a:gd name="connsiteX412" fmla="*/ 703729 w 2657256"/>
                          <a:gd name="connsiteY412" fmla="*/ 2967470 h 3370881"/>
                          <a:gd name="connsiteX413" fmla="*/ 717176 w 2657256"/>
                          <a:gd name="connsiteY413" fmla="*/ 2994364 h 3370881"/>
                          <a:gd name="connsiteX414" fmla="*/ 735106 w 2657256"/>
                          <a:gd name="connsiteY414" fmla="*/ 3052634 h 3370881"/>
                          <a:gd name="connsiteX415" fmla="*/ 739588 w 2657256"/>
                          <a:gd name="connsiteY415" fmla="*/ 3079529 h 3370881"/>
                          <a:gd name="connsiteX416" fmla="*/ 762000 w 2657256"/>
                          <a:gd name="connsiteY416" fmla="*/ 3142281 h 3370881"/>
                          <a:gd name="connsiteX417" fmla="*/ 766482 w 2657256"/>
                          <a:gd name="connsiteY417" fmla="*/ 3231929 h 3370881"/>
                          <a:gd name="connsiteX418" fmla="*/ 770965 w 2657256"/>
                          <a:gd name="connsiteY418" fmla="*/ 3254340 h 3370881"/>
                          <a:gd name="connsiteX419" fmla="*/ 775447 w 2657256"/>
                          <a:gd name="connsiteY419" fmla="*/ 3285717 h 3370881"/>
                          <a:gd name="connsiteX420" fmla="*/ 748553 w 2657256"/>
                          <a:gd name="connsiteY420" fmla="*/ 3335023 h 3370881"/>
                          <a:gd name="connsiteX421" fmla="*/ 721659 w 2657256"/>
                          <a:gd name="connsiteY421" fmla="*/ 3343987 h 3370881"/>
                          <a:gd name="connsiteX422" fmla="*/ 708212 w 2657256"/>
                          <a:gd name="connsiteY422" fmla="*/ 3348470 h 3370881"/>
                          <a:gd name="connsiteX423" fmla="*/ 623047 w 2657256"/>
                          <a:gd name="connsiteY423" fmla="*/ 3330540 h 3370881"/>
                          <a:gd name="connsiteX424" fmla="*/ 609600 w 2657256"/>
                          <a:gd name="connsiteY424" fmla="*/ 3308129 h 3370881"/>
                          <a:gd name="connsiteX425" fmla="*/ 591670 w 2657256"/>
                          <a:gd name="connsiteY425" fmla="*/ 3267787 h 3370881"/>
                          <a:gd name="connsiteX426" fmla="*/ 560294 w 2657256"/>
                          <a:gd name="connsiteY426" fmla="*/ 3209517 h 3370881"/>
                          <a:gd name="connsiteX427" fmla="*/ 551329 w 2657256"/>
                          <a:gd name="connsiteY427" fmla="*/ 3196070 h 3370881"/>
                          <a:gd name="connsiteX428" fmla="*/ 528918 w 2657256"/>
                          <a:gd name="connsiteY428" fmla="*/ 3173658 h 3370881"/>
                          <a:gd name="connsiteX429" fmla="*/ 519953 w 2657256"/>
                          <a:gd name="connsiteY429" fmla="*/ 3128834 h 3370881"/>
                          <a:gd name="connsiteX430" fmla="*/ 524435 w 2657256"/>
                          <a:gd name="connsiteY430" fmla="*/ 3101940 h 3370881"/>
                          <a:gd name="connsiteX431" fmla="*/ 528918 w 2657256"/>
                          <a:gd name="connsiteY431" fmla="*/ 3088493 h 3370881"/>
                          <a:gd name="connsiteX432" fmla="*/ 542365 w 2657256"/>
                          <a:gd name="connsiteY432" fmla="*/ 3052634 h 3370881"/>
                          <a:gd name="connsiteX433" fmla="*/ 484094 w 2657256"/>
                          <a:gd name="connsiteY433" fmla="*/ 2886787 h 3370881"/>
                          <a:gd name="connsiteX434" fmla="*/ 443753 w 2657256"/>
                          <a:gd name="connsiteY434" fmla="*/ 2779211 h 3370881"/>
                          <a:gd name="connsiteX435" fmla="*/ 439270 w 2657256"/>
                          <a:gd name="connsiteY435" fmla="*/ 2752317 h 3370881"/>
                          <a:gd name="connsiteX436" fmla="*/ 430306 w 2657256"/>
                          <a:gd name="connsiteY436" fmla="*/ 2716458 h 3370881"/>
                          <a:gd name="connsiteX437" fmla="*/ 425823 w 2657256"/>
                          <a:gd name="connsiteY437" fmla="*/ 2680599 h 3370881"/>
                          <a:gd name="connsiteX438" fmla="*/ 398929 w 2657256"/>
                          <a:gd name="connsiteY438" fmla="*/ 2599917 h 3370881"/>
                          <a:gd name="connsiteX439" fmla="*/ 385482 w 2657256"/>
                          <a:gd name="connsiteY439" fmla="*/ 2568540 h 3370881"/>
                          <a:gd name="connsiteX440" fmla="*/ 381000 w 2657256"/>
                          <a:gd name="connsiteY440" fmla="*/ 2550611 h 3370881"/>
                          <a:gd name="connsiteX441" fmla="*/ 372035 w 2657256"/>
                          <a:gd name="connsiteY441" fmla="*/ 2483376 h 3370881"/>
                          <a:gd name="connsiteX442" fmla="*/ 367553 w 2657256"/>
                          <a:gd name="connsiteY442" fmla="*/ 2469929 h 3370881"/>
                          <a:gd name="connsiteX443" fmla="*/ 407894 w 2657256"/>
                          <a:gd name="connsiteY443" fmla="*/ 2451999 h 3370881"/>
                          <a:gd name="connsiteX444" fmla="*/ 515470 w 2657256"/>
                          <a:gd name="connsiteY444" fmla="*/ 2407176 h 3370881"/>
                          <a:gd name="connsiteX445" fmla="*/ 578223 w 2657256"/>
                          <a:gd name="connsiteY445" fmla="*/ 2353387 h 3370881"/>
                          <a:gd name="connsiteX446" fmla="*/ 587188 w 2657256"/>
                          <a:gd name="connsiteY446" fmla="*/ 2330976 h 3370881"/>
                          <a:gd name="connsiteX447" fmla="*/ 614082 w 2657256"/>
                          <a:gd name="connsiteY447" fmla="*/ 2254776 h 3370881"/>
                          <a:gd name="connsiteX448" fmla="*/ 649941 w 2657256"/>
                          <a:gd name="connsiteY448" fmla="*/ 2200987 h 3370881"/>
                          <a:gd name="connsiteX449" fmla="*/ 690282 w 2657256"/>
                          <a:gd name="connsiteY449" fmla="*/ 2174093 h 3370881"/>
                          <a:gd name="connsiteX450" fmla="*/ 703729 w 2657256"/>
                          <a:gd name="connsiteY450" fmla="*/ 2165129 h 3370881"/>
                          <a:gd name="connsiteX451" fmla="*/ 739588 w 2657256"/>
                          <a:gd name="connsiteY451" fmla="*/ 2147199 h 3370881"/>
                          <a:gd name="connsiteX452" fmla="*/ 708212 w 2657256"/>
                          <a:gd name="connsiteY452" fmla="*/ 2187540 h 3370881"/>
                          <a:gd name="connsiteX453" fmla="*/ 654423 w 2657256"/>
                          <a:gd name="connsiteY453" fmla="*/ 2241329 h 3370881"/>
                          <a:gd name="connsiteX454" fmla="*/ 636494 w 2657256"/>
                          <a:gd name="connsiteY454" fmla="*/ 2259258 h 3370881"/>
                          <a:gd name="connsiteX455" fmla="*/ 614082 w 2657256"/>
                          <a:gd name="connsiteY455" fmla="*/ 2286152 h 3370881"/>
                          <a:gd name="connsiteX456" fmla="*/ 592179 w 2657256"/>
                          <a:gd name="connsiteY456" fmla="*/ 2282347 h 3370881"/>
                          <a:gd name="connsiteX457" fmla="*/ 555980 w 2657256"/>
                          <a:gd name="connsiteY457" fmla="*/ 2313892 h 3370881"/>
                          <a:gd name="connsiteX458" fmla="*/ 524435 w 2657256"/>
                          <a:gd name="connsiteY458" fmla="*/ 2348905 h 3370881"/>
                          <a:gd name="connsiteX459" fmla="*/ 502023 w 2657256"/>
                          <a:gd name="connsiteY459" fmla="*/ 2362352 h 3370881"/>
                          <a:gd name="connsiteX460" fmla="*/ 461682 w 2657256"/>
                          <a:gd name="connsiteY460" fmla="*/ 2389246 h 3370881"/>
                          <a:gd name="connsiteX461" fmla="*/ 448235 w 2657256"/>
                          <a:gd name="connsiteY461" fmla="*/ 2398211 h 3370881"/>
                          <a:gd name="connsiteX462" fmla="*/ 430306 w 2657256"/>
                          <a:gd name="connsiteY462" fmla="*/ 2407176 h 3370881"/>
                          <a:gd name="connsiteX463" fmla="*/ 412376 w 2657256"/>
                          <a:gd name="connsiteY463" fmla="*/ 2420623 h 3370881"/>
                          <a:gd name="connsiteX464" fmla="*/ 389965 w 2657256"/>
                          <a:gd name="connsiteY464" fmla="*/ 2429587 h 3370881"/>
                          <a:gd name="connsiteX465" fmla="*/ 372035 w 2657256"/>
                          <a:gd name="connsiteY465" fmla="*/ 2443034 h 3370881"/>
                          <a:gd name="connsiteX466" fmla="*/ 318247 w 2657256"/>
                          <a:gd name="connsiteY466" fmla="*/ 2474411 h 3370881"/>
                          <a:gd name="connsiteX467" fmla="*/ 304800 w 2657256"/>
                          <a:gd name="connsiteY467" fmla="*/ 2492340 h 3370881"/>
                          <a:gd name="connsiteX468" fmla="*/ 282388 w 2657256"/>
                          <a:gd name="connsiteY468" fmla="*/ 2519234 h 3370881"/>
                          <a:gd name="connsiteX469" fmla="*/ 295835 w 2657256"/>
                          <a:gd name="connsiteY469" fmla="*/ 2815070 h 3370881"/>
                          <a:gd name="connsiteX470" fmla="*/ 300318 w 2657256"/>
                          <a:gd name="connsiteY470" fmla="*/ 2837481 h 3370881"/>
                          <a:gd name="connsiteX471" fmla="*/ 304800 w 2657256"/>
                          <a:gd name="connsiteY471" fmla="*/ 2868858 h 3370881"/>
                          <a:gd name="connsiteX472" fmla="*/ 309282 w 2657256"/>
                          <a:gd name="connsiteY472" fmla="*/ 2927129 h 3370881"/>
                          <a:gd name="connsiteX473" fmla="*/ 322729 w 2657256"/>
                          <a:gd name="connsiteY473" fmla="*/ 2985399 h 3370881"/>
                          <a:gd name="connsiteX474" fmla="*/ 327212 w 2657256"/>
                          <a:gd name="connsiteY474" fmla="*/ 3012293 h 3370881"/>
                          <a:gd name="connsiteX475" fmla="*/ 331694 w 2657256"/>
                          <a:gd name="connsiteY475" fmla="*/ 3043670 h 3370881"/>
                          <a:gd name="connsiteX476" fmla="*/ 345141 w 2657256"/>
                          <a:gd name="connsiteY476" fmla="*/ 3070564 h 3370881"/>
                          <a:gd name="connsiteX477" fmla="*/ 367553 w 2657256"/>
                          <a:gd name="connsiteY477" fmla="*/ 3124352 h 3370881"/>
                          <a:gd name="connsiteX478" fmla="*/ 381000 w 2657256"/>
                          <a:gd name="connsiteY478" fmla="*/ 3182623 h 3370881"/>
                          <a:gd name="connsiteX479" fmla="*/ 389965 w 2657256"/>
                          <a:gd name="connsiteY479" fmla="*/ 3196070 h 3370881"/>
                          <a:gd name="connsiteX480" fmla="*/ 394447 w 2657256"/>
                          <a:gd name="connsiteY480" fmla="*/ 3213999 h 3370881"/>
                          <a:gd name="connsiteX481" fmla="*/ 412376 w 2657256"/>
                          <a:gd name="connsiteY481" fmla="*/ 3245376 h 3370881"/>
                          <a:gd name="connsiteX482" fmla="*/ 416859 w 2657256"/>
                          <a:gd name="connsiteY482" fmla="*/ 3258823 h 3370881"/>
                          <a:gd name="connsiteX483" fmla="*/ 425823 w 2657256"/>
                          <a:gd name="connsiteY483" fmla="*/ 3272270 h 3370881"/>
                          <a:gd name="connsiteX484" fmla="*/ 439270 w 2657256"/>
                          <a:gd name="connsiteY484" fmla="*/ 3303646 h 3370881"/>
                          <a:gd name="connsiteX485" fmla="*/ 439270 w 2657256"/>
                          <a:gd name="connsiteY485" fmla="*/ 3352952 h 3370881"/>
                          <a:gd name="connsiteX486" fmla="*/ 430306 w 2657256"/>
                          <a:gd name="connsiteY486" fmla="*/ 3366399 h 3370881"/>
                          <a:gd name="connsiteX487" fmla="*/ 412376 w 2657256"/>
                          <a:gd name="connsiteY487" fmla="*/ 3370881 h 3370881"/>
                          <a:gd name="connsiteX488" fmla="*/ 295835 w 2657256"/>
                          <a:gd name="connsiteY488" fmla="*/ 3357434 h 3370881"/>
                          <a:gd name="connsiteX489" fmla="*/ 264459 w 2657256"/>
                          <a:gd name="connsiteY489" fmla="*/ 3276752 h 3370881"/>
                          <a:gd name="connsiteX490" fmla="*/ 259976 w 2657256"/>
                          <a:gd name="connsiteY490" fmla="*/ 3240893 h 3370881"/>
                          <a:gd name="connsiteX491" fmla="*/ 246529 w 2657256"/>
                          <a:gd name="connsiteY491" fmla="*/ 3178140 h 3370881"/>
                          <a:gd name="connsiteX492" fmla="*/ 237565 w 2657256"/>
                          <a:gd name="connsiteY492" fmla="*/ 3084011 h 3370881"/>
                          <a:gd name="connsiteX493" fmla="*/ 228600 w 2657256"/>
                          <a:gd name="connsiteY493" fmla="*/ 3057117 h 3370881"/>
                          <a:gd name="connsiteX494" fmla="*/ 219635 w 2657256"/>
                          <a:gd name="connsiteY494" fmla="*/ 3021258 h 3370881"/>
                          <a:gd name="connsiteX495" fmla="*/ 206188 w 2657256"/>
                          <a:gd name="connsiteY495" fmla="*/ 2980917 h 3370881"/>
                          <a:gd name="connsiteX496" fmla="*/ 201706 w 2657256"/>
                          <a:gd name="connsiteY496" fmla="*/ 2949540 h 3370881"/>
                          <a:gd name="connsiteX497" fmla="*/ 197223 w 2657256"/>
                          <a:gd name="connsiteY497" fmla="*/ 2927129 h 3370881"/>
                          <a:gd name="connsiteX498" fmla="*/ 192741 w 2657256"/>
                          <a:gd name="connsiteY498" fmla="*/ 2891270 h 3370881"/>
                          <a:gd name="connsiteX499" fmla="*/ 188259 w 2657256"/>
                          <a:gd name="connsiteY499" fmla="*/ 2850929 h 3370881"/>
                          <a:gd name="connsiteX500" fmla="*/ 179294 w 2657256"/>
                          <a:gd name="connsiteY500" fmla="*/ 2824034 h 3370881"/>
                          <a:gd name="connsiteX501" fmla="*/ 165847 w 2657256"/>
                          <a:gd name="connsiteY501" fmla="*/ 2774729 h 3370881"/>
                          <a:gd name="connsiteX502" fmla="*/ 161365 w 2657256"/>
                          <a:gd name="connsiteY502" fmla="*/ 2747834 h 3370881"/>
                          <a:gd name="connsiteX503" fmla="*/ 156882 w 2657256"/>
                          <a:gd name="connsiteY503" fmla="*/ 2559576 h 3370881"/>
                          <a:gd name="connsiteX504" fmla="*/ 152400 w 2657256"/>
                          <a:gd name="connsiteY504" fmla="*/ 2519234 h 3370881"/>
                          <a:gd name="connsiteX505" fmla="*/ 118035 w 2657256"/>
                          <a:gd name="connsiteY505" fmla="*/ 2400004 h 3370881"/>
                          <a:gd name="connsiteX506" fmla="*/ 117048 w 2657256"/>
                          <a:gd name="connsiteY506" fmla="*/ 2344423 h 3370881"/>
                          <a:gd name="connsiteX507" fmla="*/ 100106 w 2657256"/>
                          <a:gd name="connsiteY507" fmla="*/ 2330976 h 3370881"/>
                          <a:gd name="connsiteX508" fmla="*/ 138953 w 2657256"/>
                          <a:gd name="connsiteY508" fmla="*/ 2313046 h 3370881"/>
                          <a:gd name="connsiteX509" fmla="*/ 152400 w 2657256"/>
                          <a:gd name="connsiteY509" fmla="*/ 2304081 h 3370881"/>
                          <a:gd name="connsiteX510" fmla="*/ 170329 w 2657256"/>
                          <a:gd name="connsiteY510" fmla="*/ 2259258 h 3370881"/>
                          <a:gd name="connsiteX511" fmla="*/ 188259 w 2657256"/>
                          <a:gd name="connsiteY511" fmla="*/ 2223399 h 3370881"/>
                          <a:gd name="connsiteX512" fmla="*/ 206188 w 2657256"/>
                          <a:gd name="connsiteY512" fmla="*/ 2187540 h 3370881"/>
                          <a:gd name="connsiteX513" fmla="*/ 210670 w 2657256"/>
                          <a:gd name="connsiteY513" fmla="*/ 2174093 h 3370881"/>
                          <a:gd name="connsiteX514" fmla="*/ 219635 w 2657256"/>
                          <a:gd name="connsiteY514" fmla="*/ 2115823 h 3370881"/>
                          <a:gd name="connsiteX515" fmla="*/ 210670 w 2657256"/>
                          <a:gd name="connsiteY515" fmla="*/ 1958940 h 3370881"/>
                          <a:gd name="connsiteX516" fmla="*/ 192741 w 2657256"/>
                          <a:gd name="connsiteY516" fmla="*/ 1923081 h 3370881"/>
                          <a:gd name="connsiteX517" fmla="*/ 179294 w 2657256"/>
                          <a:gd name="connsiteY517" fmla="*/ 1891705 h 3370881"/>
                          <a:gd name="connsiteX518" fmla="*/ 165847 w 2657256"/>
                          <a:gd name="connsiteY518" fmla="*/ 1864811 h 3370881"/>
                          <a:gd name="connsiteX519" fmla="*/ 152400 w 2657256"/>
                          <a:gd name="connsiteY519" fmla="*/ 1833434 h 3370881"/>
                          <a:gd name="connsiteX520" fmla="*/ 143435 w 2657256"/>
                          <a:gd name="connsiteY520" fmla="*/ 1819987 h 3370881"/>
                          <a:gd name="connsiteX521" fmla="*/ 107576 w 2657256"/>
                          <a:gd name="connsiteY521" fmla="*/ 1784129 h 3370881"/>
                          <a:gd name="connsiteX522" fmla="*/ 94129 w 2657256"/>
                          <a:gd name="connsiteY522" fmla="*/ 1779646 h 3370881"/>
                          <a:gd name="connsiteX523" fmla="*/ 71718 w 2657256"/>
                          <a:gd name="connsiteY523" fmla="*/ 1770681 h 3370881"/>
                          <a:gd name="connsiteX524" fmla="*/ 58270 w 2657256"/>
                          <a:gd name="connsiteY524" fmla="*/ 1761717 h 3370881"/>
                          <a:gd name="connsiteX525" fmla="*/ 26894 w 2657256"/>
                          <a:gd name="connsiteY525" fmla="*/ 1730340 h 3370881"/>
                          <a:gd name="connsiteX526" fmla="*/ 0 w 2657256"/>
                          <a:gd name="connsiteY526" fmla="*/ 1707929 h 3370881"/>
                          <a:gd name="connsiteX0" fmla="*/ 0 w 2657256"/>
                          <a:gd name="connsiteY0" fmla="*/ 1707929 h 3370881"/>
                          <a:gd name="connsiteX1" fmla="*/ 22412 w 2657256"/>
                          <a:gd name="connsiteY1" fmla="*/ 1698964 h 3370881"/>
                          <a:gd name="connsiteX2" fmla="*/ 31376 w 2657256"/>
                          <a:gd name="connsiteY2" fmla="*/ 1681034 h 3370881"/>
                          <a:gd name="connsiteX3" fmla="*/ 44823 w 2657256"/>
                          <a:gd name="connsiteY3" fmla="*/ 1672070 h 3370881"/>
                          <a:gd name="connsiteX4" fmla="*/ 58270 w 2657256"/>
                          <a:gd name="connsiteY4" fmla="*/ 1654140 h 3370881"/>
                          <a:gd name="connsiteX5" fmla="*/ 76200 w 2657256"/>
                          <a:gd name="connsiteY5" fmla="*/ 1645176 h 3370881"/>
                          <a:gd name="connsiteX6" fmla="*/ 98612 w 2657256"/>
                          <a:gd name="connsiteY6" fmla="*/ 1636211 h 3370881"/>
                          <a:gd name="connsiteX7" fmla="*/ 125506 w 2657256"/>
                          <a:gd name="connsiteY7" fmla="*/ 1627246 h 3370881"/>
                          <a:gd name="connsiteX8" fmla="*/ 152400 w 2657256"/>
                          <a:gd name="connsiteY8" fmla="*/ 1609317 h 3370881"/>
                          <a:gd name="connsiteX9" fmla="*/ 170329 w 2657256"/>
                          <a:gd name="connsiteY9" fmla="*/ 1600352 h 3370881"/>
                          <a:gd name="connsiteX10" fmla="*/ 188259 w 2657256"/>
                          <a:gd name="connsiteY10" fmla="*/ 1582423 h 3370881"/>
                          <a:gd name="connsiteX11" fmla="*/ 228600 w 2657256"/>
                          <a:gd name="connsiteY11" fmla="*/ 1564493 h 3370881"/>
                          <a:gd name="connsiteX12" fmla="*/ 255494 w 2657256"/>
                          <a:gd name="connsiteY12" fmla="*/ 1546564 h 3370881"/>
                          <a:gd name="connsiteX13" fmla="*/ 300318 w 2657256"/>
                          <a:gd name="connsiteY13" fmla="*/ 1524152 h 3370881"/>
                          <a:gd name="connsiteX14" fmla="*/ 313765 w 2657256"/>
                          <a:gd name="connsiteY14" fmla="*/ 1515187 h 3370881"/>
                          <a:gd name="connsiteX15" fmla="*/ 340659 w 2657256"/>
                          <a:gd name="connsiteY15" fmla="*/ 1510705 h 3370881"/>
                          <a:gd name="connsiteX16" fmla="*/ 363070 w 2657256"/>
                          <a:gd name="connsiteY16" fmla="*/ 1506223 h 3370881"/>
                          <a:gd name="connsiteX17" fmla="*/ 389965 w 2657256"/>
                          <a:gd name="connsiteY17" fmla="*/ 1501740 h 3370881"/>
                          <a:gd name="connsiteX18" fmla="*/ 425823 w 2657256"/>
                          <a:gd name="connsiteY18" fmla="*/ 1497258 h 3370881"/>
                          <a:gd name="connsiteX19" fmla="*/ 470647 w 2657256"/>
                          <a:gd name="connsiteY19" fmla="*/ 1488293 h 3370881"/>
                          <a:gd name="connsiteX20" fmla="*/ 515470 w 2657256"/>
                          <a:gd name="connsiteY20" fmla="*/ 1479329 h 3370881"/>
                          <a:gd name="connsiteX21" fmla="*/ 528918 w 2657256"/>
                          <a:gd name="connsiteY21" fmla="*/ 1470364 h 3370881"/>
                          <a:gd name="connsiteX22" fmla="*/ 600635 w 2657256"/>
                          <a:gd name="connsiteY22" fmla="*/ 1456917 h 3370881"/>
                          <a:gd name="connsiteX23" fmla="*/ 690282 w 2657256"/>
                          <a:gd name="connsiteY23" fmla="*/ 1447952 h 3370881"/>
                          <a:gd name="connsiteX24" fmla="*/ 793376 w 2657256"/>
                          <a:gd name="connsiteY24" fmla="*/ 1452434 h 3370881"/>
                          <a:gd name="connsiteX25" fmla="*/ 874059 w 2657256"/>
                          <a:gd name="connsiteY25" fmla="*/ 1465881 h 3370881"/>
                          <a:gd name="connsiteX26" fmla="*/ 914400 w 2657256"/>
                          <a:gd name="connsiteY26" fmla="*/ 1470364 h 3370881"/>
                          <a:gd name="connsiteX27" fmla="*/ 1030941 w 2657256"/>
                          <a:gd name="connsiteY27" fmla="*/ 1483811 h 3370881"/>
                          <a:gd name="connsiteX28" fmla="*/ 1151965 w 2657256"/>
                          <a:gd name="connsiteY28" fmla="*/ 1492776 h 3370881"/>
                          <a:gd name="connsiteX29" fmla="*/ 1281953 w 2657256"/>
                          <a:gd name="connsiteY29" fmla="*/ 1501740 h 3370881"/>
                          <a:gd name="connsiteX30" fmla="*/ 1465729 w 2657256"/>
                          <a:gd name="connsiteY30" fmla="*/ 1497258 h 3370881"/>
                          <a:gd name="connsiteX31" fmla="*/ 1510553 w 2657256"/>
                          <a:gd name="connsiteY31" fmla="*/ 1492776 h 3370881"/>
                          <a:gd name="connsiteX32" fmla="*/ 1582270 w 2657256"/>
                          <a:gd name="connsiteY32" fmla="*/ 1461399 h 3370881"/>
                          <a:gd name="connsiteX33" fmla="*/ 1604682 w 2657256"/>
                          <a:gd name="connsiteY33" fmla="*/ 1456917 h 3370881"/>
                          <a:gd name="connsiteX34" fmla="*/ 1622612 w 2657256"/>
                          <a:gd name="connsiteY34" fmla="*/ 1447952 h 3370881"/>
                          <a:gd name="connsiteX35" fmla="*/ 1645023 w 2657256"/>
                          <a:gd name="connsiteY35" fmla="*/ 1438987 h 3370881"/>
                          <a:gd name="connsiteX36" fmla="*/ 1662953 w 2657256"/>
                          <a:gd name="connsiteY36" fmla="*/ 1425540 h 3370881"/>
                          <a:gd name="connsiteX37" fmla="*/ 1698812 w 2657256"/>
                          <a:gd name="connsiteY37" fmla="*/ 1407611 h 3370881"/>
                          <a:gd name="connsiteX38" fmla="*/ 1739153 w 2657256"/>
                          <a:gd name="connsiteY38" fmla="*/ 1380717 h 3370881"/>
                          <a:gd name="connsiteX39" fmla="*/ 1752600 w 2657256"/>
                          <a:gd name="connsiteY39" fmla="*/ 1367270 h 3370881"/>
                          <a:gd name="connsiteX40" fmla="*/ 1775012 w 2657256"/>
                          <a:gd name="connsiteY40" fmla="*/ 1353823 h 3370881"/>
                          <a:gd name="connsiteX41" fmla="*/ 1797423 w 2657256"/>
                          <a:gd name="connsiteY41" fmla="*/ 1335893 h 3370881"/>
                          <a:gd name="connsiteX42" fmla="*/ 1810870 w 2657256"/>
                          <a:gd name="connsiteY42" fmla="*/ 1304517 h 3370881"/>
                          <a:gd name="connsiteX43" fmla="*/ 1815353 w 2657256"/>
                          <a:gd name="connsiteY43" fmla="*/ 1291070 h 3370881"/>
                          <a:gd name="connsiteX44" fmla="*/ 1801906 w 2657256"/>
                          <a:gd name="connsiteY44" fmla="*/ 1138670 h 3370881"/>
                          <a:gd name="connsiteX45" fmla="*/ 1792941 w 2657256"/>
                          <a:gd name="connsiteY45" fmla="*/ 1125223 h 3370881"/>
                          <a:gd name="connsiteX46" fmla="*/ 1757082 w 2657256"/>
                          <a:gd name="connsiteY46" fmla="*/ 1093846 h 3370881"/>
                          <a:gd name="connsiteX47" fmla="*/ 1730188 w 2657256"/>
                          <a:gd name="connsiteY47" fmla="*/ 1066952 h 3370881"/>
                          <a:gd name="connsiteX48" fmla="*/ 1703294 w 2657256"/>
                          <a:gd name="connsiteY48" fmla="*/ 1049023 h 3370881"/>
                          <a:gd name="connsiteX49" fmla="*/ 1622612 w 2657256"/>
                          <a:gd name="connsiteY49" fmla="*/ 1053505 h 3370881"/>
                          <a:gd name="connsiteX50" fmla="*/ 1595718 w 2657256"/>
                          <a:gd name="connsiteY50" fmla="*/ 1062470 h 3370881"/>
                          <a:gd name="connsiteX51" fmla="*/ 1573306 w 2657256"/>
                          <a:gd name="connsiteY51" fmla="*/ 1066952 h 3370881"/>
                          <a:gd name="connsiteX52" fmla="*/ 1453385 w 2657256"/>
                          <a:gd name="connsiteY52" fmla="*/ 1082761 h 3370881"/>
                          <a:gd name="connsiteX53" fmla="*/ 1326776 w 2657256"/>
                          <a:gd name="connsiteY53" fmla="*/ 1062470 h 3370881"/>
                          <a:gd name="connsiteX54" fmla="*/ 1308847 w 2657256"/>
                          <a:gd name="connsiteY54" fmla="*/ 1057987 h 3370881"/>
                          <a:gd name="connsiteX55" fmla="*/ 1277470 w 2657256"/>
                          <a:gd name="connsiteY55" fmla="*/ 1053505 h 3370881"/>
                          <a:gd name="connsiteX56" fmla="*/ 1259541 w 2657256"/>
                          <a:gd name="connsiteY56" fmla="*/ 1049023 h 3370881"/>
                          <a:gd name="connsiteX57" fmla="*/ 1232647 w 2657256"/>
                          <a:gd name="connsiteY57" fmla="*/ 1044540 h 3370881"/>
                          <a:gd name="connsiteX58" fmla="*/ 1053353 w 2657256"/>
                          <a:gd name="connsiteY58" fmla="*/ 1049023 h 3370881"/>
                          <a:gd name="connsiteX59" fmla="*/ 1035423 w 2657256"/>
                          <a:gd name="connsiteY59" fmla="*/ 1053505 h 3370881"/>
                          <a:gd name="connsiteX60" fmla="*/ 1008529 w 2657256"/>
                          <a:gd name="connsiteY60" fmla="*/ 1057987 h 3370881"/>
                          <a:gd name="connsiteX61" fmla="*/ 995082 w 2657256"/>
                          <a:gd name="connsiteY61" fmla="*/ 1062470 h 3370881"/>
                          <a:gd name="connsiteX62" fmla="*/ 945776 w 2657256"/>
                          <a:gd name="connsiteY62" fmla="*/ 1031093 h 3370881"/>
                          <a:gd name="connsiteX63" fmla="*/ 941294 w 2657256"/>
                          <a:gd name="connsiteY63" fmla="*/ 1017646 h 3370881"/>
                          <a:gd name="connsiteX64" fmla="*/ 932329 w 2657256"/>
                          <a:gd name="connsiteY64" fmla="*/ 919034 h 3370881"/>
                          <a:gd name="connsiteX65" fmla="*/ 914400 w 2657256"/>
                          <a:gd name="connsiteY65" fmla="*/ 901105 h 3370881"/>
                          <a:gd name="connsiteX66" fmla="*/ 918882 w 2657256"/>
                          <a:gd name="connsiteY66" fmla="*/ 869729 h 3370881"/>
                          <a:gd name="connsiteX67" fmla="*/ 941294 w 2657256"/>
                          <a:gd name="connsiteY67" fmla="*/ 865246 h 3370881"/>
                          <a:gd name="connsiteX68" fmla="*/ 959223 w 2657256"/>
                          <a:gd name="connsiteY68" fmla="*/ 851799 h 3370881"/>
                          <a:gd name="connsiteX69" fmla="*/ 990600 w 2657256"/>
                          <a:gd name="connsiteY69" fmla="*/ 847317 h 3370881"/>
                          <a:gd name="connsiteX70" fmla="*/ 1129553 w 2657256"/>
                          <a:gd name="connsiteY70" fmla="*/ 838352 h 3370881"/>
                          <a:gd name="connsiteX71" fmla="*/ 1147482 w 2657256"/>
                          <a:gd name="connsiteY71" fmla="*/ 829387 h 3370881"/>
                          <a:gd name="connsiteX72" fmla="*/ 1178859 w 2657256"/>
                          <a:gd name="connsiteY72" fmla="*/ 806976 h 3370881"/>
                          <a:gd name="connsiteX73" fmla="*/ 1192306 w 2657256"/>
                          <a:gd name="connsiteY73" fmla="*/ 793529 h 3370881"/>
                          <a:gd name="connsiteX74" fmla="*/ 1214718 w 2657256"/>
                          <a:gd name="connsiteY74" fmla="*/ 784564 h 3370881"/>
                          <a:gd name="connsiteX75" fmla="*/ 1241612 w 2657256"/>
                          <a:gd name="connsiteY75" fmla="*/ 771117 h 3370881"/>
                          <a:gd name="connsiteX76" fmla="*/ 1277470 w 2657256"/>
                          <a:gd name="connsiteY76" fmla="*/ 753187 h 3370881"/>
                          <a:gd name="connsiteX77" fmla="*/ 1295400 w 2657256"/>
                          <a:gd name="connsiteY77" fmla="*/ 730776 h 3370881"/>
                          <a:gd name="connsiteX78" fmla="*/ 1317812 w 2657256"/>
                          <a:gd name="connsiteY78" fmla="*/ 708364 h 3370881"/>
                          <a:gd name="connsiteX79" fmla="*/ 1353670 w 2657256"/>
                          <a:gd name="connsiteY79" fmla="*/ 663540 h 3370881"/>
                          <a:gd name="connsiteX80" fmla="*/ 1371600 w 2657256"/>
                          <a:gd name="connsiteY80" fmla="*/ 636646 h 3370881"/>
                          <a:gd name="connsiteX81" fmla="*/ 1380565 w 2657256"/>
                          <a:gd name="connsiteY81" fmla="*/ 596305 h 3370881"/>
                          <a:gd name="connsiteX82" fmla="*/ 1385047 w 2657256"/>
                          <a:gd name="connsiteY82" fmla="*/ 582858 h 3370881"/>
                          <a:gd name="connsiteX83" fmla="*/ 1380565 w 2657256"/>
                          <a:gd name="connsiteY83" fmla="*/ 533552 h 3370881"/>
                          <a:gd name="connsiteX84" fmla="*/ 1367118 w 2657256"/>
                          <a:gd name="connsiteY84" fmla="*/ 524587 h 3370881"/>
                          <a:gd name="connsiteX85" fmla="*/ 1349188 w 2657256"/>
                          <a:gd name="connsiteY85" fmla="*/ 520105 h 3370881"/>
                          <a:gd name="connsiteX86" fmla="*/ 1326776 w 2657256"/>
                          <a:gd name="connsiteY86" fmla="*/ 511140 h 3370881"/>
                          <a:gd name="connsiteX87" fmla="*/ 1281953 w 2657256"/>
                          <a:gd name="connsiteY87" fmla="*/ 515623 h 3370881"/>
                          <a:gd name="connsiteX88" fmla="*/ 1250576 w 2657256"/>
                          <a:gd name="connsiteY88" fmla="*/ 529070 h 3370881"/>
                          <a:gd name="connsiteX89" fmla="*/ 1210235 w 2657256"/>
                          <a:gd name="connsiteY89" fmla="*/ 542517 h 3370881"/>
                          <a:gd name="connsiteX90" fmla="*/ 1183341 w 2657256"/>
                          <a:gd name="connsiteY90" fmla="*/ 555964 h 3370881"/>
                          <a:gd name="connsiteX91" fmla="*/ 1160929 w 2657256"/>
                          <a:gd name="connsiteY91" fmla="*/ 569411 h 3370881"/>
                          <a:gd name="connsiteX92" fmla="*/ 1134035 w 2657256"/>
                          <a:gd name="connsiteY92" fmla="*/ 578376 h 3370881"/>
                          <a:gd name="connsiteX93" fmla="*/ 1111623 w 2657256"/>
                          <a:gd name="connsiteY93" fmla="*/ 587340 h 3370881"/>
                          <a:gd name="connsiteX94" fmla="*/ 1084729 w 2657256"/>
                          <a:gd name="connsiteY94" fmla="*/ 596305 h 3370881"/>
                          <a:gd name="connsiteX95" fmla="*/ 986118 w 2657256"/>
                          <a:gd name="connsiteY95" fmla="*/ 591823 h 3370881"/>
                          <a:gd name="connsiteX96" fmla="*/ 927847 w 2657256"/>
                          <a:gd name="connsiteY96" fmla="*/ 578376 h 3370881"/>
                          <a:gd name="connsiteX97" fmla="*/ 896470 w 2657256"/>
                          <a:gd name="connsiteY97" fmla="*/ 555964 h 3370881"/>
                          <a:gd name="connsiteX98" fmla="*/ 883023 w 2657256"/>
                          <a:gd name="connsiteY98" fmla="*/ 546999 h 3370881"/>
                          <a:gd name="connsiteX99" fmla="*/ 865094 w 2657256"/>
                          <a:gd name="connsiteY99" fmla="*/ 497693 h 3370881"/>
                          <a:gd name="connsiteX100" fmla="*/ 869576 w 2657256"/>
                          <a:gd name="connsiteY100" fmla="*/ 403564 h 3370881"/>
                          <a:gd name="connsiteX101" fmla="*/ 874059 w 2657256"/>
                          <a:gd name="connsiteY101" fmla="*/ 385634 h 3370881"/>
                          <a:gd name="connsiteX102" fmla="*/ 883023 w 2657256"/>
                          <a:gd name="connsiteY102" fmla="*/ 372187 h 3370881"/>
                          <a:gd name="connsiteX103" fmla="*/ 909918 w 2657256"/>
                          <a:gd name="connsiteY103" fmla="*/ 363223 h 3370881"/>
                          <a:gd name="connsiteX104" fmla="*/ 914400 w 2657256"/>
                          <a:gd name="connsiteY104" fmla="*/ 385634 h 3370881"/>
                          <a:gd name="connsiteX105" fmla="*/ 909918 w 2657256"/>
                          <a:gd name="connsiteY105" fmla="*/ 408046 h 3370881"/>
                          <a:gd name="connsiteX106" fmla="*/ 900953 w 2657256"/>
                          <a:gd name="connsiteY106" fmla="*/ 466317 h 3370881"/>
                          <a:gd name="connsiteX107" fmla="*/ 905435 w 2657256"/>
                          <a:gd name="connsiteY107" fmla="*/ 515623 h 3370881"/>
                          <a:gd name="connsiteX108" fmla="*/ 932329 w 2657256"/>
                          <a:gd name="connsiteY108" fmla="*/ 551481 h 3370881"/>
                          <a:gd name="connsiteX109" fmla="*/ 954741 w 2657256"/>
                          <a:gd name="connsiteY109" fmla="*/ 560446 h 3370881"/>
                          <a:gd name="connsiteX110" fmla="*/ 972670 w 2657256"/>
                          <a:gd name="connsiteY110" fmla="*/ 569411 h 3370881"/>
                          <a:gd name="connsiteX111" fmla="*/ 1066800 w 2657256"/>
                          <a:gd name="connsiteY111" fmla="*/ 564929 h 3370881"/>
                          <a:gd name="connsiteX112" fmla="*/ 1111623 w 2657256"/>
                          <a:gd name="connsiteY112" fmla="*/ 551481 h 3370881"/>
                          <a:gd name="connsiteX113" fmla="*/ 1129553 w 2657256"/>
                          <a:gd name="connsiteY113" fmla="*/ 538034 h 3370881"/>
                          <a:gd name="connsiteX114" fmla="*/ 1156447 w 2657256"/>
                          <a:gd name="connsiteY114" fmla="*/ 511140 h 3370881"/>
                          <a:gd name="connsiteX115" fmla="*/ 1160929 w 2657256"/>
                          <a:gd name="connsiteY115" fmla="*/ 493211 h 3370881"/>
                          <a:gd name="connsiteX116" fmla="*/ 1178859 w 2657256"/>
                          <a:gd name="connsiteY116" fmla="*/ 331846 h 3370881"/>
                          <a:gd name="connsiteX117" fmla="*/ 1215315 w 2657256"/>
                          <a:gd name="connsiteY117" fmla="*/ 270289 h 3370881"/>
                          <a:gd name="connsiteX118" fmla="*/ 1214718 w 2657256"/>
                          <a:gd name="connsiteY118" fmla="*/ 367705 h 3370881"/>
                          <a:gd name="connsiteX119" fmla="*/ 1201270 w 2657256"/>
                          <a:gd name="connsiteY119" fmla="*/ 412529 h 3370881"/>
                          <a:gd name="connsiteX120" fmla="*/ 1210235 w 2657256"/>
                          <a:gd name="connsiteY120" fmla="*/ 461834 h 3370881"/>
                          <a:gd name="connsiteX121" fmla="*/ 1214718 w 2657256"/>
                          <a:gd name="connsiteY121" fmla="*/ 475281 h 3370881"/>
                          <a:gd name="connsiteX122" fmla="*/ 1228165 w 2657256"/>
                          <a:gd name="connsiteY122" fmla="*/ 484246 h 3370881"/>
                          <a:gd name="connsiteX123" fmla="*/ 1250576 w 2657256"/>
                          <a:gd name="connsiteY123" fmla="*/ 502176 h 3370881"/>
                          <a:gd name="connsiteX124" fmla="*/ 1317812 w 2657256"/>
                          <a:gd name="connsiteY124" fmla="*/ 497693 h 3370881"/>
                          <a:gd name="connsiteX125" fmla="*/ 1353670 w 2657256"/>
                          <a:gd name="connsiteY125" fmla="*/ 488729 h 3370881"/>
                          <a:gd name="connsiteX126" fmla="*/ 1506070 w 2657256"/>
                          <a:gd name="connsiteY126" fmla="*/ 457352 h 3370881"/>
                          <a:gd name="connsiteX127" fmla="*/ 1550894 w 2657256"/>
                          <a:gd name="connsiteY127" fmla="*/ 430458 h 3370881"/>
                          <a:gd name="connsiteX128" fmla="*/ 1564341 w 2657256"/>
                          <a:gd name="connsiteY128" fmla="*/ 417011 h 3370881"/>
                          <a:gd name="connsiteX129" fmla="*/ 1586753 w 2657256"/>
                          <a:gd name="connsiteY129" fmla="*/ 399081 h 3370881"/>
                          <a:gd name="connsiteX130" fmla="*/ 1595718 w 2657256"/>
                          <a:gd name="connsiteY130" fmla="*/ 381152 h 3370881"/>
                          <a:gd name="connsiteX131" fmla="*/ 1613139 w 2657256"/>
                          <a:gd name="connsiteY131" fmla="*/ 358910 h 3370881"/>
                          <a:gd name="connsiteX132" fmla="*/ 1620066 w 2657256"/>
                          <a:gd name="connsiteY132" fmla="*/ 291047 h 3370881"/>
                          <a:gd name="connsiteX133" fmla="*/ 1604852 w 2657256"/>
                          <a:gd name="connsiteY133" fmla="*/ 236279 h 3370881"/>
                          <a:gd name="connsiteX134" fmla="*/ 1537447 w 2657256"/>
                          <a:gd name="connsiteY134" fmla="*/ 188411 h 3370881"/>
                          <a:gd name="connsiteX135" fmla="*/ 1613647 w 2657256"/>
                          <a:gd name="connsiteY135" fmla="*/ 399081 h 3370881"/>
                          <a:gd name="connsiteX136" fmla="*/ 1627094 w 2657256"/>
                          <a:gd name="connsiteY136" fmla="*/ 417011 h 3370881"/>
                          <a:gd name="connsiteX137" fmla="*/ 1658470 w 2657256"/>
                          <a:gd name="connsiteY137" fmla="*/ 412529 h 3370881"/>
                          <a:gd name="connsiteX138" fmla="*/ 1685365 w 2657256"/>
                          <a:gd name="connsiteY138" fmla="*/ 390117 h 3370881"/>
                          <a:gd name="connsiteX139" fmla="*/ 1694329 w 2657256"/>
                          <a:gd name="connsiteY139" fmla="*/ 376670 h 3370881"/>
                          <a:gd name="connsiteX140" fmla="*/ 1734670 w 2657256"/>
                          <a:gd name="connsiteY140" fmla="*/ 354258 h 3370881"/>
                          <a:gd name="connsiteX141" fmla="*/ 1743635 w 2657256"/>
                          <a:gd name="connsiteY141" fmla="*/ 340811 h 3370881"/>
                          <a:gd name="connsiteX142" fmla="*/ 1757082 w 2657256"/>
                          <a:gd name="connsiteY142" fmla="*/ 336329 h 3370881"/>
                          <a:gd name="connsiteX143" fmla="*/ 1808984 w 2657256"/>
                          <a:gd name="connsiteY143" fmla="*/ 249641 h 3370881"/>
                          <a:gd name="connsiteX144" fmla="*/ 1899621 w 2657256"/>
                          <a:gd name="connsiteY144" fmla="*/ 211719 h 3370881"/>
                          <a:gd name="connsiteX145" fmla="*/ 1869369 w 2657256"/>
                          <a:gd name="connsiteY145" fmla="*/ 152642 h 3370881"/>
                          <a:gd name="connsiteX146" fmla="*/ 1772023 w 2657256"/>
                          <a:gd name="connsiteY146" fmla="*/ 77249 h 3370881"/>
                          <a:gd name="connsiteX147" fmla="*/ 1828238 w 2657256"/>
                          <a:gd name="connsiteY147" fmla="*/ 206593 h 3370881"/>
                          <a:gd name="connsiteX148" fmla="*/ 1904737 w 2657256"/>
                          <a:gd name="connsiteY148" fmla="*/ 247915 h 3370881"/>
                          <a:gd name="connsiteX149" fmla="*/ 1874221 w 2657256"/>
                          <a:gd name="connsiteY149" fmla="*/ 318698 h 3370881"/>
                          <a:gd name="connsiteX150" fmla="*/ 1788459 w 2657256"/>
                          <a:gd name="connsiteY150" fmla="*/ 367705 h 3370881"/>
                          <a:gd name="connsiteX151" fmla="*/ 1761565 w 2657256"/>
                          <a:gd name="connsiteY151" fmla="*/ 390117 h 3370881"/>
                          <a:gd name="connsiteX152" fmla="*/ 1783976 w 2657256"/>
                          <a:gd name="connsiteY152" fmla="*/ 399081 h 3370881"/>
                          <a:gd name="connsiteX153" fmla="*/ 1878106 w 2657256"/>
                          <a:gd name="connsiteY153" fmla="*/ 390117 h 3370881"/>
                          <a:gd name="connsiteX154" fmla="*/ 1891553 w 2657256"/>
                          <a:gd name="connsiteY154" fmla="*/ 381152 h 3370881"/>
                          <a:gd name="connsiteX155" fmla="*/ 1918447 w 2657256"/>
                          <a:gd name="connsiteY155" fmla="*/ 372187 h 3370881"/>
                          <a:gd name="connsiteX156" fmla="*/ 1940859 w 2657256"/>
                          <a:gd name="connsiteY156" fmla="*/ 358740 h 3370881"/>
                          <a:gd name="connsiteX157" fmla="*/ 1954306 w 2657256"/>
                          <a:gd name="connsiteY157" fmla="*/ 354258 h 3370881"/>
                          <a:gd name="connsiteX158" fmla="*/ 2083304 w 2657256"/>
                          <a:gd name="connsiteY158" fmla="*/ 290281 h 3370881"/>
                          <a:gd name="connsiteX159" fmla="*/ 2166172 w 2657256"/>
                          <a:gd name="connsiteY159" fmla="*/ 215604 h 3370881"/>
                          <a:gd name="connsiteX160" fmla="*/ 2069054 w 2657256"/>
                          <a:gd name="connsiteY160" fmla="*/ 40493 h 3370881"/>
                          <a:gd name="connsiteX161" fmla="*/ 2078225 w 2657256"/>
                          <a:gd name="connsiteY161" fmla="*/ 188681 h 3370881"/>
                          <a:gd name="connsiteX162" fmla="*/ 1999129 w 2657256"/>
                          <a:gd name="connsiteY162" fmla="*/ 358740 h 3370881"/>
                          <a:gd name="connsiteX163" fmla="*/ 1994647 w 2657256"/>
                          <a:gd name="connsiteY163" fmla="*/ 372187 h 3370881"/>
                          <a:gd name="connsiteX164" fmla="*/ 2039470 w 2657256"/>
                          <a:gd name="connsiteY164" fmla="*/ 390117 h 3370881"/>
                          <a:gd name="connsiteX165" fmla="*/ 2115670 w 2657256"/>
                          <a:gd name="connsiteY165" fmla="*/ 390117 h 3370881"/>
                          <a:gd name="connsiteX166" fmla="*/ 2160494 w 2657256"/>
                          <a:gd name="connsiteY166" fmla="*/ 376670 h 3370881"/>
                          <a:gd name="connsiteX167" fmla="*/ 2191870 w 2657256"/>
                          <a:gd name="connsiteY167" fmla="*/ 363223 h 3370881"/>
                          <a:gd name="connsiteX168" fmla="*/ 2205318 w 2657256"/>
                          <a:gd name="connsiteY168" fmla="*/ 358740 h 3370881"/>
                          <a:gd name="connsiteX169" fmla="*/ 2232212 w 2657256"/>
                          <a:gd name="connsiteY169" fmla="*/ 340811 h 3370881"/>
                          <a:gd name="connsiteX170" fmla="*/ 2312894 w 2657256"/>
                          <a:gd name="connsiteY170" fmla="*/ 183929 h 3370881"/>
                          <a:gd name="connsiteX171" fmla="*/ 2339788 w 2657256"/>
                          <a:gd name="connsiteY171" fmla="*/ 151 h 3370881"/>
                          <a:gd name="connsiteX172" fmla="*/ 2357718 w 2657256"/>
                          <a:gd name="connsiteY172" fmla="*/ 215305 h 3370881"/>
                          <a:gd name="connsiteX173" fmla="*/ 2254623 w 2657256"/>
                          <a:gd name="connsiteY173" fmla="*/ 376670 h 3370881"/>
                          <a:gd name="connsiteX174" fmla="*/ 2245659 w 2657256"/>
                          <a:gd name="connsiteY174" fmla="*/ 390117 h 3370881"/>
                          <a:gd name="connsiteX175" fmla="*/ 2254623 w 2657256"/>
                          <a:gd name="connsiteY175" fmla="*/ 403564 h 3370881"/>
                          <a:gd name="connsiteX176" fmla="*/ 2353235 w 2657256"/>
                          <a:gd name="connsiteY176" fmla="*/ 399081 h 3370881"/>
                          <a:gd name="connsiteX177" fmla="*/ 2366682 w 2657256"/>
                          <a:gd name="connsiteY177" fmla="*/ 394599 h 3370881"/>
                          <a:gd name="connsiteX178" fmla="*/ 2389094 w 2657256"/>
                          <a:gd name="connsiteY178" fmla="*/ 390117 h 3370881"/>
                          <a:gd name="connsiteX179" fmla="*/ 2424953 w 2657256"/>
                          <a:gd name="connsiteY179" fmla="*/ 367705 h 3370881"/>
                          <a:gd name="connsiteX180" fmla="*/ 2528047 w 2657256"/>
                          <a:gd name="connsiteY180" fmla="*/ 292700 h 3370881"/>
                          <a:gd name="connsiteX181" fmla="*/ 2541495 w 2657256"/>
                          <a:gd name="connsiteY181" fmla="*/ 62906 h 3370881"/>
                          <a:gd name="connsiteX182" fmla="*/ 2591304 w 2657256"/>
                          <a:gd name="connsiteY182" fmla="*/ 214081 h 3370881"/>
                          <a:gd name="connsiteX183" fmla="*/ 2612315 w 2657256"/>
                          <a:gd name="connsiteY183" fmla="*/ 290907 h 3370881"/>
                          <a:gd name="connsiteX184" fmla="*/ 2650863 w 2657256"/>
                          <a:gd name="connsiteY184" fmla="*/ 344994 h 3370881"/>
                          <a:gd name="connsiteX185" fmla="*/ 2465294 w 2657256"/>
                          <a:gd name="connsiteY185" fmla="*/ 399081 h 3370881"/>
                          <a:gd name="connsiteX186" fmla="*/ 2442882 w 2657256"/>
                          <a:gd name="connsiteY186" fmla="*/ 403564 h 3370881"/>
                          <a:gd name="connsiteX187" fmla="*/ 2398059 w 2657256"/>
                          <a:gd name="connsiteY187" fmla="*/ 417011 h 3370881"/>
                          <a:gd name="connsiteX188" fmla="*/ 2375647 w 2657256"/>
                          <a:gd name="connsiteY188" fmla="*/ 425976 h 3370881"/>
                          <a:gd name="connsiteX189" fmla="*/ 2357718 w 2657256"/>
                          <a:gd name="connsiteY189" fmla="*/ 430458 h 3370881"/>
                          <a:gd name="connsiteX190" fmla="*/ 2344270 w 2657256"/>
                          <a:gd name="connsiteY190" fmla="*/ 461834 h 3370881"/>
                          <a:gd name="connsiteX191" fmla="*/ 2353235 w 2657256"/>
                          <a:gd name="connsiteY191" fmla="*/ 502176 h 3370881"/>
                          <a:gd name="connsiteX192" fmla="*/ 2362200 w 2657256"/>
                          <a:gd name="connsiteY192" fmla="*/ 515623 h 3370881"/>
                          <a:gd name="connsiteX193" fmla="*/ 2344270 w 2657256"/>
                          <a:gd name="connsiteY193" fmla="*/ 587340 h 3370881"/>
                          <a:gd name="connsiteX194" fmla="*/ 2321859 w 2657256"/>
                          <a:gd name="connsiteY194" fmla="*/ 614234 h 3370881"/>
                          <a:gd name="connsiteX195" fmla="*/ 2308412 w 2657256"/>
                          <a:gd name="connsiteY195" fmla="*/ 636646 h 3370881"/>
                          <a:gd name="connsiteX196" fmla="*/ 2281518 w 2657256"/>
                          <a:gd name="connsiteY196" fmla="*/ 641129 h 3370881"/>
                          <a:gd name="connsiteX197" fmla="*/ 2259106 w 2657256"/>
                          <a:gd name="connsiteY197" fmla="*/ 636646 h 3370881"/>
                          <a:gd name="connsiteX198" fmla="*/ 2277035 w 2657256"/>
                          <a:gd name="connsiteY198" fmla="*/ 578376 h 3370881"/>
                          <a:gd name="connsiteX199" fmla="*/ 2290482 w 2657256"/>
                          <a:gd name="connsiteY199" fmla="*/ 542517 h 3370881"/>
                          <a:gd name="connsiteX200" fmla="*/ 2286000 w 2657256"/>
                          <a:gd name="connsiteY200" fmla="*/ 506658 h 3370881"/>
                          <a:gd name="connsiteX201" fmla="*/ 2245659 w 2657256"/>
                          <a:gd name="connsiteY201" fmla="*/ 448387 h 3370881"/>
                          <a:gd name="connsiteX202" fmla="*/ 2200835 w 2657256"/>
                          <a:gd name="connsiteY202" fmla="*/ 430458 h 3370881"/>
                          <a:gd name="connsiteX203" fmla="*/ 2169459 w 2657256"/>
                          <a:gd name="connsiteY203" fmla="*/ 425976 h 3370881"/>
                          <a:gd name="connsiteX204" fmla="*/ 2102223 w 2657256"/>
                          <a:gd name="connsiteY204" fmla="*/ 430458 h 3370881"/>
                          <a:gd name="connsiteX205" fmla="*/ 2084294 w 2657256"/>
                          <a:gd name="connsiteY205" fmla="*/ 439423 h 3370881"/>
                          <a:gd name="connsiteX206" fmla="*/ 2070847 w 2657256"/>
                          <a:gd name="connsiteY206" fmla="*/ 443905 h 3370881"/>
                          <a:gd name="connsiteX207" fmla="*/ 2061882 w 2657256"/>
                          <a:gd name="connsiteY207" fmla="*/ 461834 h 3370881"/>
                          <a:gd name="connsiteX208" fmla="*/ 2034988 w 2657256"/>
                          <a:gd name="connsiteY208" fmla="*/ 475281 h 3370881"/>
                          <a:gd name="connsiteX209" fmla="*/ 1783976 w 2657256"/>
                          <a:gd name="connsiteY209" fmla="*/ 479764 h 3370881"/>
                          <a:gd name="connsiteX210" fmla="*/ 1766047 w 2657256"/>
                          <a:gd name="connsiteY210" fmla="*/ 488729 h 3370881"/>
                          <a:gd name="connsiteX211" fmla="*/ 1703294 w 2657256"/>
                          <a:gd name="connsiteY211" fmla="*/ 506658 h 3370881"/>
                          <a:gd name="connsiteX212" fmla="*/ 1689847 w 2657256"/>
                          <a:gd name="connsiteY212" fmla="*/ 511140 h 3370881"/>
                          <a:gd name="connsiteX213" fmla="*/ 1676400 w 2657256"/>
                          <a:gd name="connsiteY213" fmla="*/ 520105 h 3370881"/>
                          <a:gd name="connsiteX214" fmla="*/ 1649506 w 2657256"/>
                          <a:gd name="connsiteY214" fmla="*/ 529070 h 3370881"/>
                          <a:gd name="connsiteX215" fmla="*/ 1636059 w 2657256"/>
                          <a:gd name="connsiteY215" fmla="*/ 538034 h 3370881"/>
                          <a:gd name="connsiteX216" fmla="*/ 1622612 w 2657256"/>
                          <a:gd name="connsiteY216" fmla="*/ 551481 h 3370881"/>
                          <a:gd name="connsiteX217" fmla="*/ 1609165 w 2657256"/>
                          <a:gd name="connsiteY217" fmla="*/ 555964 h 3370881"/>
                          <a:gd name="connsiteX218" fmla="*/ 1577788 w 2657256"/>
                          <a:gd name="connsiteY218" fmla="*/ 587340 h 3370881"/>
                          <a:gd name="connsiteX219" fmla="*/ 1568823 w 2657256"/>
                          <a:gd name="connsiteY219" fmla="*/ 600787 h 3370881"/>
                          <a:gd name="connsiteX220" fmla="*/ 1555376 w 2657256"/>
                          <a:gd name="connsiteY220" fmla="*/ 614234 h 3370881"/>
                          <a:gd name="connsiteX221" fmla="*/ 1524000 w 2657256"/>
                          <a:gd name="connsiteY221" fmla="*/ 654576 h 3370881"/>
                          <a:gd name="connsiteX222" fmla="*/ 1519518 w 2657256"/>
                          <a:gd name="connsiteY222" fmla="*/ 668023 h 3370881"/>
                          <a:gd name="connsiteX223" fmla="*/ 1528482 w 2657256"/>
                          <a:gd name="connsiteY223" fmla="*/ 708364 h 3370881"/>
                          <a:gd name="connsiteX224" fmla="*/ 1537447 w 2657256"/>
                          <a:gd name="connsiteY224" fmla="*/ 721811 h 3370881"/>
                          <a:gd name="connsiteX225" fmla="*/ 1568823 w 2657256"/>
                          <a:gd name="connsiteY225" fmla="*/ 712846 h 3370881"/>
                          <a:gd name="connsiteX226" fmla="*/ 1600200 w 2657256"/>
                          <a:gd name="connsiteY226" fmla="*/ 712846 h 3370881"/>
                          <a:gd name="connsiteX227" fmla="*/ 1631576 w 2657256"/>
                          <a:gd name="connsiteY227" fmla="*/ 690434 h 3370881"/>
                          <a:gd name="connsiteX228" fmla="*/ 1645023 w 2657256"/>
                          <a:gd name="connsiteY228" fmla="*/ 676987 h 3370881"/>
                          <a:gd name="connsiteX229" fmla="*/ 1685365 w 2657256"/>
                          <a:gd name="connsiteY229" fmla="*/ 645611 h 3370881"/>
                          <a:gd name="connsiteX230" fmla="*/ 1716741 w 2657256"/>
                          <a:gd name="connsiteY230" fmla="*/ 614234 h 3370881"/>
                          <a:gd name="connsiteX231" fmla="*/ 1748118 w 2657256"/>
                          <a:gd name="connsiteY231" fmla="*/ 596305 h 3370881"/>
                          <a:gd name="connsiteX232" fmla="*/ 1761565 w 2657256"/>
                          <a:gd name="connsiteY232" fmla="*/ 591823 h 3370881"/>
                          <a:gd name="connsiteX233" fmla="*/ 1779494 w 2657256"/>
                          <a:gd name="connsiteY233" fmla="*/ 582858 h 3370881"/>
                          <a:gd name="connsiteX234" fmla="*/ 1815353 w 2657256"/>
                          <a:gd name="connsiteY234" fmla="*/ 573893 h 3370881"/>
                          <a:gd name="connsiteX235" fmla="*/ 2030506 w 2657256"/>
                          <a:gd name="connsiteY235" fmla="*/ 578376 h 3370881"/>
                          <a:gd name="connsiteX236" fmla="*/ 2017059 w 2657256"/>
                          <a:gd name="connsiteY236" fmla="*/ 600787 h 3370881"/>
                          <a:gd name="connsiteX237" fmla="*/ 1981200 w 2657256"/>
                          <a:gd name="connsiteY237" fmla="*/ 636646 h 3370881"/>
                          <a:gd name="connsiteX238" fmla="*/ 1967753 w 2657256"/>
                          <a:gd name="connsiteY238" fmla="*/ 650093 h 3370881"/>
                          <a:gd name="connsiteX239" fmla="*/ 1936376 w 2657256"/>
                          <a:gd name="connsiteY239" fmla="*/ 690434 h 3370881"/>
                          <a:gd name="connsiteX240" fmla="*/ 1905000 w 2657256"/>
                          <a:gd name="connsiteY240" fmla="*/ 717329 h 3370881"/>
                          <a:gd name="connsiteX241" fmla="*/ 1860176 w 2657256"/>
                          <a:gd name="connsiteY241" fmla="*/ 735258 h 3370881"/>
                          <a:gd name="connsiteX242" fmla="*/ 1788459 w 2657256"/>
                          <a:gd name="connsiteY242" fmla="*/ 744223 h 3370881"/>
                          <a:gd name="connsiteX243" fmla="*/ 1846729 w 2657256"/>
                          <a:gd name="connsiteY243" fmla="*/ 802493 h 3370881"/>
                          <a:gd name="connsiteX244" fmla="*/ 1913965 w 2657256"/>
                          <a:gd name="connsiteY244" fmla="*/ 829387 h 3370881"/>
                          <a:gd name="connsiteX245" fmla="*/ 1922929 w 2657256"/>
                          <a:gd name="connsiteY245" fmla="*/ 842834 h 3370881"/>
                          <a:gd name="connsiteX246" fmla="*/ 1967753 w 2657256"/>
                          <a:gd name="connsiteY246" fmla="*/ 883176 h 3370881"/>
                          <a:gd name="connsiteX247" fmla="*/ 1981200 w 2657256"/>
                          <a:gd name="connsiteY247" fmla="*/ 896623 h 3370881"/>
                          <a:gd name="connsiteX248" fmla="*/ 1994647 w 2657256"/>
                          <a:gd name="connsiteY248" fmla="*/ 905587 h 3370881"/>
                          <a:gd name="connsiteX249" fmla="*/ 2021541 w 2657256"/>
                          <a:gd name="connsiteY249" fmla="*/ 927999 h 3370881"/>
                          <a:gd name="connsiteX250" fmla="*/ 2030506 w 2657256"/>
                          <a:gd name="connsiteY250" fmla="*/ 941446 h 3370881"/>
                          <a:gd name="connsiteX251" fmla="*/ 2057400 w 2657256"/>
                          <a:gd name="connsiteY251" fmla="*/ 968340 h 3370881"/>
                          <a:gd name="connsiteX252" fmla="*/ 2088776 w 2657256"/>
                          <a:gd name="connsiteY252" fmla="*/ 1013164 h 3370881"/>
                          <a:gd name="connsiteX253" fmla="*/ 2115670 w 2657256"/>
                          <a:gd name="connsiteY253" fmla="*/ 1057987 h 3370881"/>
                          <a:gd name="connsiteX254" fmla="*/ 2120153 w 2657256"/>
                          <a:gd name="connsiteY254" fmla="*/ 1089364 h 3370881"/>
                          <a:gd name="connsiteX255" fmla="*/ 2138082 w 2657256"/>
                          <a:gd name="connsiteY255" fmla="*/ 1143152 h 3370881"/>
                          <a:gd name="connsiteX256" fmla="*/ 2147047 w 2657256"/>
                          <a:gd name="connsiteY256" fmla="*/ 1196940 h 3370881"/>
                          <a:gd name="connsiteX257" fmla="*/ 2151529 w 2657256"/>
                          <a:gd name="connsiteY257" fmla="*/ 1210387 h 3370881"/>
                          <a:gd name="connsiteX258" fmla="*/ 2156012 w 2657256"/>
                          <a:gd name="connsiteY258" fmla="*/ 1228317 h 3370881"/>
                          <a:gd name="connsiteX259" fmla="*/ 2173941 w 2657256"/>
                          <a:gd name="connsiteY259" fmla="*/ 1295552 h 3370881"/>
                          <a:gd name="connsiteX260" fmla="*/ 2182906 w 2657256"/>
                          <a:gd name="connsiteY260" fmla="*/ 1313481 h 3370881"/>
                          <a:gd name="connsiteX261" fmla="*/ 2187388 w 2657256"/>
                          <a:gd name="connsiteY261" fmla="*/ 1331411 h 3370881"/>
                          <a:gd name="connsiteX262" fmla="*/ 2214282 w 2657256"/>
                          <a:gd name="connsiteY262" fmla="*/ 1385199 h 3370881"/>
                          <a:gd name="connsiteX263" fmla="*/ 2218765 w 2657256"/>
                          <a:gd name="connsiteY263" fmla="*/ 1403129 h 3370881"/>
                          <a:gd name="connsiteX264" fmla="*/ 2223247 w 2657256"/>
                          <a:gd name="connsiteY264" fmla="*/ 1430023 h 3370881"/>
                          <a:gd name="connsiteX265" fmla="*/ 2236694 w 2657256"/>
                          <a:gd name="connsiteY265" fmla="*/ 1456917 h 3370881"/>
                          <a:gd name="connsiteX266" fmla="*/ 2249794 w 2657256"/>
                          <a:gd name="connsiteY266" fmla="*/ 1524624 h 3370881"/>
                          <a:gd name="connsiteX267" fmla="*/ 2241176 w 2657256"/>
                          <a:gd name="connsiteY267" fmla="*/ 1577940 h 3370881"/>
                          <a:gd name="connsiteX268" fmla="*/ 2245659 w 2657256"/>
                          <a:gd name="connsiteY268" fmla="*/ 1595870 h 3370881"/>
                          <a:gd name="connsiteX269" fmla="*/ 2249634 w 2657256"/>
                          <a:gd name="connsiteY269" fmla="*/ 1685855 h 3370881"/>
                          <a:gd name="connsiteX270" fmla="*/ 2227729 w 2657256"/>
                          <a:gd name="connsiteY270" fmla="*/ 1716893 h 3370881"/>
                          <a:gd name="connsiteX271" fmla="*/ 2240500 w 2657256"/>
                          <a:gd name="connsiteY271" fmla="*/ 1674269 h 3370881"/>
                          <a:gd name="connsiteX272" fmla="*/ 2235341 w 2657256"/>
                          <a:gd name="connsiteY272" fmla="*/ 1788611 h 3370881"/>
                          <a:gd name="connsiteX273" fmla="*/ 2230689 w 2657256"/>
                          <a:gd name="connsiteY273" fmla="*/ 1823963 h 3370881"/>
                          <a:gd name="connsiteX274" fmla="*/ 2226207 w 2657256"/>
                          <a:gd name="connsiteY274" fmla="*/ 1824470 h 3370881"/>
                          <a:gd name="connsiteX275" fmla="*/ 2208278 w 2657256"/>
                          <a:gd name="connsiteY275" fmla="*/ 1869293 h 3370881"/>
                          <a:gd name="connsiteX276" fmla="*/ 2195168 w 2657256"/>
                          <a:gd name="connsiteY276" fmla="*/ 1882740 h 3370881"/>
                          <a:gd name="connsiteX277" fmla="*/ 2203458 w 2657256"/>
                          <a:gd name="connsiteY277" fmla="*/ 1918938 h 3370881"/>
                          <a:gd name="connsiteX278" fmla="*/ 2204134 w 2657256"/>
                          <a:gd name="connsiteY278" fmla="*/ 1949806 h 3370881"/>
                          <a:gd name="connsiteX279" fmla="*/ 2226545 w 2657256"/>
                          <a:gd name="connsiteY279" fmla="*/ 1954627 h 3370881"/>
                          <a:gd name="connsiteX280" fmla="*/ 2241176 w 2657256"/>
                          <a:gd name="connsiteY280" fmla="*/ 2012729 h 3370881"/>
                          <a:gd name="connsiteX281" fmla="*/ 2263588 w 2657256"/>
                          <a:gd name="connsiteY281" fmla="*/ 2057552 h 3370881"/>
                          <a:gd name="connsiteX282" fmla="*/ 2286000 w 2657256"/>
                          <a:gd name="connsiteY282" fmla="*/ 2084446 h 3370881"/>
                          <a:gd name="connsiteX283" fmla="*/ 2299447 w 2657256"/>
                          <a:gd name="connsiteY283" fmla="*/ 2124787 h 3370881"/>
                          <a:gd name="connsiteX284" fmla="*/ 2321859 w 2657256"/>
                          <a:gd name="connsiteY284" fmla="*/ 2151681 h 3370881"/>
                          <a:gd name="connsiteX285" fmla="*/ 2344270 w 2657256"/>
                          <a:gd name="connsiteY285" fmla="*/ 2205470 h 3370881"/>
                          <a:gd name="connsiteX286" fmla="*/ 2348753 w 2657256"/>
                          <a:gd name="connsiteY286" fmla="*/ 2223399 h 3370881"/>
                          <a:gd name="connsiteX287" fmla="*/ 2366682 w 2657256"/>
                          <a:gd name="connsiteY287" fmla="*/ 2263740 h 3370881"/>
                          <a:gd name="connsiteX288" fmla="*/ 2375647 w 2657256"/>
                          <a:gd name="connsiteY288" fmla="*/ 2286152 h 3370881"/>
                          <a:gd name="connsiteX289" fmla="*/ 2380129 w 2657256"/>
                          <a:gd name="connsiteY289" fmla="*/ 2308564 h 3370881"/>
                          <a:gd name="connsiteX290" fmla="*/ 2389094 w 2657256"/>
                          <a:gd name="connsiteY290" fmla="*/ 2335458 h 3370881"/>
                          <a:gd name="connsiteX291" fmla="*/ 2393576 w 2657256"/>
                          <a:gd name="connsiteY291" fmla="*/ 2380281 h 3370881"/>
                          <a:gd name="connsiteX292" fmla="*/ 2398059 w 2657256"/>
                          <a:gd name="connsiteY292" fmla="*/ 2393729 h 3370881"/>
                          <a:gd name="connsiteX293" fmla="*/ 2419794 w 2657256"/>
                          <a:gd name="connsiteY293" fmla="*/ 2447517 h 3370881"/>
                          <a:gd name="connsiteX294" fmla="*/ 2427343 w 2657256"/>
                          <a:gd name="connsiteY294" fmla="*/ 2564058 h 3370881"/>
                          <a:gd name="connsiteX295" fmla="*/ 2389094 w 2657256"/>
                          <a:gd name="connsiteY295" fmla="*/ 2837481 h 3370881"/>
                          <a:gd name="connsiteX296" fmla="*/ 2380129 w 2657256"/>
                          <a:gd name="connsiteY296" fmla="*/ 2859893 h 3370881"/>
                          <a:gd name="connsiteX297" fmla="*/ 2357718 w 2657256"/>
                          <a:gd name="connsiteY297" fmla="*/ 2913681 h 3370881"/>
                          <a:gd name="connsiteX298" fmla="*/ 2348753 w 2657256"/>
                          <a:gd name="connsiteY298" fmla="*/ 2936093 h 3370881"/>
                          <a:gd name="connsiteX299" fmla="*/ 2339788 w 2657256"/>
                          <a:gd name="connsiteY299" fmla="*/ 2971952 h 3370881"/>
                          <a:gd name="connsiteX300" fmla="*/ 2326341 w 2657256"/>
                          <a:gd name="connsiteY300" fmla="*/ 2994364 h 3370881"/>
                          <a:gd name="connsiteX301" fmla="*/ 2317376 w 2657256"/>
                          <a:gd name="connsiteY301" fmla="*/ 3025740 h 3370881"/>
                          <a:gd name="connsiteX302" fmla="*/ 2303929 w 2657256"/>
                          <a:gd name="connsiteY302" fmla="*/ 3048152 h 3370881"/>
                          <a:gd name="connsiteX303" fmla="*/ 2290482 w 2657256"/>
                          <a:gd name="connsiteY303" fmla="*/ 3079529 h 3370881"/>
                          <a:gd name="connsiteX304" fmla="*/ 2272553 w 2657256"/>
                          <a:gd name="connsiteY304" fmla="*/ 3084011 h 3370881"/>
                          <a:gd name="connsiteX305" fmla="*/ 2259106 w 2657256"/>
                          <a:gd name="connsiteY305" fmla="*/ 3088493 h 3370881"/>
                          <a:gd name="connsiteX306" fmla="*/ 2241176 w 2657256"/>
                          <a:gd name="connsiteY306" fmla="*/ 3092976 h 3370881"/>
                          <a:gd name="connsiteX307" fmla="*/ 2209800 w 2657256"/>
                          <a:gd name="connsiteY307" fmla="*/ 3101940 h 3370881"/>
                          <a:gd name="connsiteX308" fmla="*/ 2205318 w 2657256"/>
                          <a:gd name="connsiteY308" fmla="*/ 3039187 h 3370881"/>
                          <a:gd name="connsiteX309" fmla="*/ 2218765 w 2657256"/>
                          <a:gd name="connsiteY309" fmla="*/ 3021258 h 3370881"/>
                          <a:gd name="connsiteX310" fmla="*/ 2245659 w 2657256"/>
                          <a:gd name="connsiteY310" fmla="*/ 2971952 h 3370881"/>
                          <a:gd name="connsiteX311" fmla="*/ 2268070 w 2657256"/>
                          <a:gd name="connsiteY311" fmla="*/ 2945058 h 3370881"/>
                          <a:gd name="connsiteX312" fmla="*/ 2298550 w 2657256"/>
                          <a:gd name="connsiteY312" fmla="*/ 2568540 h 3370881"/>
                          <a:gd name="connsiteX313" fmla="*/ 2284986 w 2657256"/>
                          <a:gd name="connsiteY313" fmla="*/ 2532681 h 3370881"/>
                          <a:gd name="connsiteX314" fmla="*/ 2293273 w 2657256"/>
                          <a:gd name="connsiteY314" fmla="*/ 2496653 h 3370881"/>
                          <a:gd name="connsiteX315" fmla="*/ 2278152 w 2657256"/>
                          <a:gd name="connsiteY315" fmla="*/ 2475178 h 3370881"/>
                          <a:gd name="connsiteX316" fmla="*/ 2245659 w 2657256"/>
                          <a:gd name="connsiteY316" fmla="*/ 2389247 h 3370881"/>
                          <a:gd name="connsiteX317" fmla="*/ 2195507 w 2657256"/>
                          <a:gd name="connsiteY317" fmla="*/ 2241328 h 3370881"/>
                          <a:gd name="connsiteX318" fmla="*/ 2083786 w 2657256"/>
                          <a:gd name="connsiteY318" fmla="*/ 2040300 h 3370881"/>
                          <a:gd name="connsiteX319" fmla="*/ 2048773 w 2657256"/>
                          <a:gd name="connsiteY319" fmla="*/ 2017971 h 3370881"/>
                          <a:gd name="connsiteX320" fmla="*/ 2074314 w 2657256"/>
                          <a:gd name="connsiteY320" fmla="*/ 2011967 h 3370881"/>
                          <a:gd name="connsiteX321" fmla="*/ 2034988 w 2657256"/>
                          <a:gd name="connsiteY321" fmla="*/ 2003764 h 3370881"/>
                          <a:gd name="connsiteX322" fmla="*/ 2026023 w 2657256"/>
                          <a:gd name="connsiteY322" fmla="*/ 2026176 h 3370881"/>
                          <a:gd name="connsiteX323" fmla="*/ 2021541 w 2657256"/>
                          <a:gd name="connsiteY323" fmla="*/ 2039623 h 3370881"/>
                          <a:gd name="connsiteX324" fmla="*/ 1999129 w 2657256"/>
                          <a:gd name="connsiteY324" fmla="*/ 2053070 h 3370881"/>
                          <a:gd name="connsiteX325" fmla="*/ 1990165 w 2657256"/>
                          <a:gd name="connsiteY325" fmla="*/ 2070999 h 3370881"/>
                          <a:gd name="connsiteX326" fmla="*/ 1967753 w 2657256"/>
                          <a:gd name="connsiteY326" fmla="*/ 2106858 h 3370881"/>
                          <a:gd name="connsiteX327" fmla="*/ 1981200 w 2657256"/>
                          <a:gd name="connsiteY327" fmla="*/ 2223399 h 3370881"/>
                          <a:gd name="connsiteX328" fmla="*/ 1994647 w 2657256"/>
                          <a:gd name="connsiteY328" fmla="*/ 2254776 h 3370881"/>
                          <a:gd name="connsiteX329" fmla="*/ 2003612 w 2657256"/>
                          <a:gd name="connsiteY329" fmla="*/ 2272705 h 3370881"/>
                          <a:gd name="connsiteX330" fmla="*/ 2026023 w 2657256"/>
                          <a:gd name="connsiteY330" fmla="*/ 2304081 h 3370881"/>
                          <a:gd name="connsiteX331" fmla="*/ 2043953 w 2657256"/>
                          <a:gd name="connsiteY331" fmla="*/ 2348905 h 3370881"/>
                          <a:gd name="connsiteX332" fmla="*/ 2061882 w 2657256"/>
                          <a:gd name="connsiteY332" fmla="*/ 2371317 h 3370881"/>
                          <a:gd name="connsiteX333" fmla="*/ 2088776 w 2657256"/>
                          <a:gd name="connsiteY333" fmla="*/ 2434070 h 3370881"/>
                          <a:gd name="connsiteX334" fmla="*/ 2102223 w 2657256"/>
                          <a:gd name="connsiteY334" fmla="*/ 2465446 h 3370881"/>
                          <a:gd name="connsiteX335" fmla="*/ 2106706 w 2657256"/>
                          <a:gd name="connsiteY335" fmla="*/ 2496823 h 3370881"/>
                          <a:gd name="connsiteX336" fmla="*/ 2124635 w 2657256"/>
                          <a:gd name="connsiteY336" fmla="*/ 2559576 h 3370881"/>
                          <a:gd name="connsiteX337" fmla="*/ 2138082 w 2657256"/>
                          <a:gd name="connsiteY337" fmla="*/ 2649223 h 3370881"/>
                          <a:gd name="connsiteX338" fmla="*/ 2147047 w 2657256"/>
                          <a:gd name="connsiteY338" fmla="*/ 2685081 h 3370881"/>
                          <a:gd name="connsiteX339" fmla="*/ 2151529 w 2657256"/>
                          <a:gd name="connsiteY339" fmla="*/ 2716458 h 3370881"/>
                          <a:gd name="connsiteX340" fmla="*/ 2160494 w 2657256"/>
                          <a:gd name="connsiteY340" fmla="*/ 2770246 h 3370881"/>
                          <a:gd name="connsiteX341" fmla="*/ 2156012 w 2657256"/>
                          <a:gd name="connsiteY341" fmla="*/ 2962987 h 3370881"/>
                          <a:gd name="connsiteX342" fmla="*/ 2138082 w 2657256"/>
                          <a:gd name="connsiteY342" fmla="*/ 3043670 h 3370881"/>
                          <a:gd name="connsiteX343" fmla="*/ 2133600 w 2657256"/>
                          <a:gd name="connsiteY343" fmla="*/ 3061599 h 3370881"/>
                          <a:gd name="connsiteX344" fmla="*/ 2120153 w 2657256"/>
                          <a:gd name="connsiteY344" fmla="*/ 3079529 h 3370881"/>
                          <a:gd name="connsiteX345" fmla="*/ 2111188 w 2657256"/>
                          <a:gd name="connsiteY345" fmla="*/ 3106423 h 3370881"/>
                          <a:gd name="connsiteX346" fmla="*/ 2088776 w 2657256"/>
                          <a:gd name="connsiteY346" fmla="*/ 3137799 h 3370881"/>
                          <a:gd name="connsiteX347" fmla="*/ 2075329 w 2657256"/>
                          <a:gd name="connsiteY347" fmla="*/ 3164693 h 3370881"/>
                          <a:gd name="connsiteX348" fmla="*/ 2061882 w 2657256"/>
                          <a:gd name="connsiteY348" fmla="*/ 3169176 h 3370881"/>
                          <a:gd name="connsiteX349" fmla="*/ 2021541 w 2657256"/>
                          <a:gd name="connsiteY349" fmla="*/ 3164693 h 3370881"/>
                          <a:gd name="connsiteX350" fmla="*/ 2012576 w 2657256"/>
                          <a:gd name="connsiteY350" fmla="*/ 3119870 h 3370881"/>
                          <a:gd name="connsiteX351" fmla="*/ 2048435 w 2657256"/>
                          <a:gd name="connsiteY351" fmla="*/ 3021258 h 3370881"/>
                          <a:gd name="connsiteX352" fmla="*/ 2048435 w 2657256"/>
                          <a:gd name="connsiteY352" fmla="*/ 3021258 h 3370881"/>
                          <a:gd name="connsiteX353" fmla="*/ 2061882 w 2657256"/>
                          <a:gd name="connsiteY353" fmla="*/ 2967470 h 3370881"/>
                          <a:gd name="connsiteX354" fmla="*/ 2070847 w 2657256"/>
                          <a:gd name="connsiteY354" fmla="*/ 2882305 h 3370881"/>
                          <a:gd name="connsiteX355" fmla="*/ 2066365 w 2657256"/>
                          <a:gd name="connsiteY355" fmla="*/ 2725423 h 3370881"/>
                          <a:gd name="connsiteX356" fmla="*/ 2043953 w 2657256"/>
                          <a:gd name="connsiteY356" fmla="*/ 2649223 h 3370881"/>
                          <a:gd name="connsiteX357" fmla="*/ 2030506 w 2657256"/>
                          <a:gd name="connsiteY357" fmla="*/ 2622329 h 3370881"/>
                          <a:gd name="connsiteX358" fmla="*/ 2017059 w 2657256"/>
                          <a:gd name="connsiteY358" fmla="*/ 2581987 h 3370881"/>
                          <a:gd name="connsiteX359" fmla="*/ 1981200 w 2657256"/>
                          <a:gd name="connsiteY359" fmla="*/ 2514752 h 3370881"/>
                          <a:gd name="connsiteX360" fmla="*/ 1972235 w 2657256"/>
                          <a:gd name="connsiteY360" fmla="*/ 2501305 h 3370881"/>
                          <a:gd name="connsiteX361" fmla="*/ 1958788 w 2657256"/>
                          <a:gd name="connsiteY361" fmla="*/ 2478893 h 3370881"/>
                          <a:gd name="connsiteX362" fmla="*/ 1905000 w 2657256"/>
                          <a:gd name="connsiteY362" fmla="*/ 2398211 h 3370881"/>
                          <a:gd name="connsiteX363" fmla="*/ 1882588 w 2657256"/>
                          <a:gd name="connsiteY363" fmla="*/ 2357870 h 3370881"/>
                          <a:gd name="connsiteX364" fmla="*/ 1869141 w 2657256"/>
                          <a:gd name="connsiteY364" fmla="*/ 2339940 h 3370881"/>
                          <a:gd name="connsiteX365" fmla="*/ 1806388 w 2657256"/>
                          <a:gd name="connsiteY365" fmla="*/ 2313046 h 3370881"/>
                          <a:gd name="connsiteX366" fmla="*/ 1779494 w 2657256"/>
                          <a:gd name="connsiteY366" fmla="*/ 2304081 h 3370881"/>
                          <a:gd name="connsiteX367" fmla="*/ 1752600 w 2657256"/>
                          <a:gd name="connsiteY367" fmla="*/ 2299599 h 3370881"/>
                          <a:gd name="connsiteX368" fmla="*/ 1680882 w 2657256"/>
                          <a:gd name="connsiteY368" fmla="*/ 2277187 h 3370881"/>
                          <a:gd name="connsiteX369" fmla="*/ 1719025 w 2657256"/>
                          <a:gd name="connsiteY369" fmla="*/ 2281331 h 3370881"/>
                          <a:gd name="connsiteX370" fmla="*/ 1756997 w 2657256"/>
                          <a:gd name="connsiteY370" fmla="*/ 2289450 h 3370881"/>
                          <a:gd name="connsiteX371" fmla="*/ 1656440 w 2657256"/>
                          <a:gd name="connsiteY371" fmla="*/ 2298583 h 3370881"/>
                          <a:gd name="connsiteX372" fmla="*/ 1537447 w 2657256"/>
                          <a:gd name="connsiteY372" fmla="*/ 2329960 h 3370881"/>
                          <a:gd name="connsiteX373" fmla="*/ 1571993 w 2657256"/>
                          <a:gd name="connsiteY373" fmla="*/ 2317957 h 3370881"/>
                          <a:gd name="connsiteX374" fmla="*/ 1509707 w 2657256"/>
                          <a:gd name="connsiteY374" fmla="*/ 2338926 h 3370881"/>
                          <a:gd name="connsiteX375" fmla="*/ 1500444 w 2657256"/>
                          <a:gd name="connsiteY375" fmla="*/ 2355271 h 3370881"/>
                          <a:gd name="connsiteX376" fmla="*/ 1402678 w 2657256"/>
                          <a:gd name="connsiteY376" fmla="*/ 2339641 h 3370881"/>
                          <a:gd name="connsiteX377" fmla="*/ 1322892 w 2657256"/>
                          <a:gd name="connsiteY377" fmla="*/ 2336952 h 3370881"/>
                          <a:gd name="connsiteX378" fmla="*/ 1199384 w 2657256"/>
                          <a:gd name="connsiteY378" fmla="*/ 2307041 h 3370881"/>
                          <a:gd name="connsiteX379" fmla="*/ 1066800 w 2657256"/>
                          <a:gd name="connsiteY379" fmla="*/ 2272705 h 3370881"/>
                          <a:gd name="connsiteX380" fmla="*/ 1030941 w 2657256"/>
                          <a:gd name="connsiteY380" fmla="*/ 2263740 h 3370881"/>
                          <a:gd name="connsiteX381" fmla="*/ 986118 w 2657256"/>
                          <a:gd name="connsiteY381" fmla="*/ 2241329 h 3370881"/>
                          <a:gd name="connsiteX382" fmla="*/ 968188 w 2657256"/>
                          <a:gd name="connsiteY382" fmla="*/ 2232364 h 3370881"/>
                          <a:gd name="connsiteX383" fmla="*/ 936812 w 2657256"/>
                          <a:gd name="connsiteY383" fmla="*/ 2214434 h 3370881"/>
                          <a:gd name="connsiteX384" fmla="*/ 905435 w 2657256"/>
                          <a:gd name="connsiteY384" fmla="*/ 2196505 h 3370881"/>
                          <a:gd name="connsiteX385" fmla="*/ 869576 w 2657256"/>
                          <a:gd name="connsiteY385" fmla="*/ 2209952 h 3370881"/>
                          <a:gd name="connsiteX386" fmla="*/ 856129 w 2657256"/>
                          <a:gd name="connsiteY386" fmla="*/ 2227881 h 3370881"/>
                          <a:gd name="connsiteX387" fmla="*/ 815788 w 2657256"/>
                          <a:gd name="connsiteY387" fmla="*/ 2268223 h 3370881"/>
                          <a:gd name="connsiteX388" fmla="*/ 788894 w 2657256"/>
                          <a:gd name="connsiteY388" fmla="*/ 2290634 h 3370881"/>
                          <a:gd name="connsiteX389" fmla="*/ 762000 w 2657256"/>
                          <a:gd name="connsiteY389" fmla="*/ 2313046 h 3370881"/>
                          <a:gd name="connsiteX390" fmla="*/ 753035 w 2657256"/>
                          <a:gd name="connsiteY390" fmla="*/ 2326493 h 3370881"/>
                          <a:gd name="connsiteX391" fmla="*/ 735106 w 2657256"/>
                          <a:gd name="connsiteY391" fmla="*/ 2339940 h 3370881"/>
                          <a:gd name="connsiteX392" fmla="*/ 712694 w 2657256"/>
                          <a:gd name="connsiteY392" fmla="*/ 2362352 h 3370881"/>
                          <a:gd name="connsiteX393" fmla="*/ 694765 w 2657256"/>
                          <a:gd name="connsiteY393" fmla="*/ 2375799 h 3370881"/>
                          <a:gd name="connsiteX394" fmla="*/ 681318 w 2657256"/>
                          <a:gd name="connsiteY394" fmla="*/ 2393729 h 3370881"/>
                          <a:gd name="connsiteX395" fmla="*/ 667870 w 2657256"/>
                          <a:gd name="connsiteY395" fmla="*/ 2402693 h 3370881"/>
                          <a:gd name="connsiteX396" fmla="*/ 623047 w 2657256"/>
                          <a:gd name="connsiteY396" fmla="*/ 2443034 h 3370881"/>
                          <a:gd name="connsiteX397" fmla="*/ 600635 w 2657256"/>
                          <a:gd name="connsiteY397" fmla="*/ 2474411 h 3370881"/>
                          <a:gd name="connsiteX398" fmla="*/ 587188 w 2657256"/>
                          <a:gd name="connsiteY398" fmla="*/ 2514752 h 3370881"/>
                          <a:gd name="connsiteX399" fmla="*/ 582706 w 2657256"/>
                          <a:gd name="connsiteY399" fmla="*/ 2546129 h 3370881"/>
                          <a:gd name="connsiteX400" fmla="*/ 596153 w 2657256"/>
                          <a:gd name="connsiteY400" fmla="*/ 2635776 h 3370881"/>
                          <a:gd name="connsiteX401" fmla="*/ 600635 w 2657256"/>
                          <a:gd name="connsiteY401" fmla="*/ 2653705 h 3370881"/>
                          <a:gd name="connsiteX402" fmla="*/ 609600 w 2657256"/>
                          <a:gd name="connsiteY402" fmla="*/ 2671634 h 3370881"/>
                          <a:gd name="connsiteX403" fmla="*/ 614082 w 2657256"/>
                          <a:gd name="connsiteY403" fmla="*/ 2689564 h 3370881"/>
                          <a:gd name="connsiteX404" fmla="*/ 623047 w 2657256"/>
                          <a:gd name="connsiteY404" fmla="*/ 2711976 h 3370881"/>
                          <a:gd name="connsiteX405" fmla="*/ 627529 w 2657256"/>
                          <a:gd name="connsiteY405" fmla="*/ 2734387 h 3370881"/>
                          <a:gd name="connsiteX406" fmla="*/ 640976 w 2657256"/>
                          <a:gd name="connsiteY406" fmla="*/ 2765764 h 3370881"/>
                          <a:gd name="connsiteX407" fmla="*/ 645459 w 2657256"/>
                          <a:gd name="connsiteY407" fmla="*/ 2779211 h 3370881"/>
                          <a:gd name="connsiteX408" fmla="*/ 658906 w 2657256"/>
                          <a:gd name="connsiteY408" fmla="*/ 2801623 h 3370881"/>
                          <a:gd name="connsiteX409" fmla="*/ 676835 w 2657256"/>
                          <a:gd name="connsiteY409" fmla="*/ 2864376 h 3370881"/>
                          <a:gd name="connsiteX410" fmla="*/ 690282 w 2657256"/>
                          <a:gd name="connsiteY410" fmla="*/ 2895752 h 3370881"/>
                          <a:gd name="connsiteX411" fmla="*/ 699247 w 2657256"/>
                          <a:gd name="connsiteY411" fmla="*/ 2940576 h 3370881"/>
                          <a:gd name="connsiteX412" fmla="*/ 703729 w 2657256"/>
                          <a:gd name="connsiteY412" fmla="*/ 2967470 h 3370881"/>
                          <a:gd name="connsiteX413" fmla="*/ 717176 w 2657256"/>
                          <a:gd name="connsiteY413" fmla="*/ 2994364 h 3370881"/>
                          <a:gd name="connsiteX414" fmla="*/ 735106 w 2657256"/>
                          <a:gd name="connsiteY414" fmla="*/ 3052634 h 3370881"/>
                          <a:gd name="connsiteX415" fmla="*/ 739588 w 2657256"/>
                          <a:gd name="connsiteY415" fmla="*/ 3079529 h 3370881"/>
                          <a:gd name="connsiteX416" fmla="*/ 762000 w 2657256"/>
                          <a:gd name="connsiteY416" fmla="*/ 3142281 h 3370881"/>
                          <a:gd name="connsiteX417" fmla="*/ 766482 w 2657256"/>
                          <a:gd name="connsiteY417" fmla="*/ 3231929 h 3370881"/>
                          <a:gd name="connsiteX418" fmla="*/ 770965 w 2657256"/>
                          <a:gd name="connsiteY418" fmla="*/ 3254340 h 3370881"/>
                          <a:gd name="connsiteX419" fmla="*/ 775447 w 2657256"/>
                          <a:gd name="connsiteY419" fmla="*/ 3285717 h 3370881"/>
                          <a:gd name="connsiteX420" fmla="*/ 748553 w 2657256"/>
                          <a:gd name="connsiteY420" fmla="*/ 3335023 h 3370881"/>
                          <a:gd name="connsiteX421" fmla="*/ 721659 w 2657256"/>
                          <a:gd name="connsiteY421" fmla="*/ 3343987 h 3370881"/>
                          <a:gd name="connsiteX422" fmla="*/ 708212 w 2657256"/>
                          <a:gd name="connsiteY422" fmla="*/ 3348470 h 3370881"/>
                          <a:gd name="connsiteX423" fmla="*/ 623047 w 2657256"/>
                          <a:gd name="connsiteY423" fmla="*/ 3330540 h 3370881"/>
                          <a:gd name="connsiteX424" fmla="*/ 609600 w 2657256"/>
                          <a:gd name="connsiteY424" fmla="*/ 3308129 h 3370881"/>
                          <a:gd name="connsiteX425" fmla="*/ 591670 w 2657256"/>
                          <a:gd name="connsiteY425" fmla="*/ 3267787 h 3370881"/>
                          <a:gd name="connsiteX426" fmla="*/ 560294 w 2657256"/>
                          <a:gd name="connsiteY426" fmla="*/ 3209517 h 3370881"/>
                          <a:gd name="connsiteX427" fmla="*/ 551329 w 2657256"/>
                          <a:gd name="connsiteY427" fmla="*/ 3196070 h 3370881"/>
                          <a:gd name="connsiteX428" fmla="*/ 528918 w 2657256"/>
                          <a:gd name="connsiteY428" fmla="*/ 3173658 h 3370881"/>
                          <a:gd name="connsiteX429" fmla="*/ 519953 w 2657256"/>
                          <a:gd name="connsiteY429" fmla="*/ 3128834 h 3370881"/>
                          <a:gd name="connsiteX430" fmla="*/ 524435 w 2657256"/>
                          <a:gd name="connsiteY430" fmla="*/ 3101940 h 3370881"/>
                          <a:gd name="connsiteX431" fmla="*/ 528918 w 2657256"/>
                          <a:gd name="connsiteY431" fmla="*/ 3088493 h 3370881"/>
                          <a:gd name="connsiteX432" fmla="*/ 542365 w 2657256"/>
                          <a:gd name="connsiteY432" fmla="*/ 3052634 h 3370881"/>
                          <a:gd name="connsiteX433" fmla="*/ 484094 w 2657256"/>
                          <a:gd name="connsiteY433" fmla="*/ 2886787 h 3370881"/>
                          <a:gd name="connsiteX434" fmla="*/ 443753 w 2657256"/>
                          <a:gd name="connsiteY434" fmla="*/ 2779211 h 3370881"/>
                          <a:gd name="connsiteX435" fmla="*/ 439270 w 2657256"/>
                          <a:gd name="connsiteY435" fmla="*/ 2752317 h 3370881"/>
                          <a:gd name="connsiteX436" fmla="*/ 430306 w 2657256"/>
                          <a:gd name="connsiteY436" fmla="*/ 2716458 h 3370881"/>
                          <a:gd name="connsiteX437" fmla="*/ 425823 w 2657256"/>
                          <a:gd name="connsiteY437" fmla="*/ 2680599 h 3370881"/>
                          <a:gd name="connsiteX438" fmla="*/ 398929 w 2657256"/>
                          <a:gd name="connsiteY438" fmla="*/ 2599917 h 3370881"/>
                          <a:gd name="connsiteX439" fmla="*/ 385482 w 2657256"/>
                          <a:gd name="connsiteY439" fmla="*/ 2568540 h 3370881"/>
                          <a:gd name="connsiteX440" fmla="*/ 381000 w 2657256"/>
                          <a:gd name="connsiteY440" fmla="*/ 2550611 h 3370881"/>
                          <a:gd name="connsiteX441" fmla="*/ 372035 w 2657256"/>
                          <a:gd name="connsiteY441" fmla="*/ 2483376 h 3370881"/>
                          <a:gd name="connsiteX442" fmla="*/ 367553 w 2657256"/>
                          <a:gd name="connsiteY442" fmla="*/ 2469929 h 3370881"/>
                          <a:gd name="connsiteX443" fmla="*/ 407894 w 2657256"/>
                          <a:gd name="connsiteY443" fmla="*/ 2451999 h 3370881"/>
                          <a:gd name="connsiteX444" fmla="*/ 515470 w 2657256"/>
                          <a:gd name="connsiteY444" fmla="*/ 2407176 h 3370881"/>
                          <a:gd name="connsiteX445" fmla="*/ 578223 w 2657256"/>
                          <a:gd name="connsiteY445" fmla="*/ 2353387 h 3370881"/>
                          <a:gd name="connsiteX446" fmla="*/ 587188 w 2657256"/>
                          <a:gd name="connsiteY446" fmla="*/ 2330976 h 3370881"/>
                          <a:gd name="connsiteX447" fmla="*/ 614082 w 2657256"/>
                          <a:gd name="connsiteY447" fmla="*/ 2254776 h 3370881"/>
                          <a:gd name="connsiteX448" fmla="*/ 649941 w 2657256"/>
                          <a:gd name="connsiteY448" fmla="*/ 2200987 h 3370881"/>
                          <a:gd name="connsiteX449" fmla="*/ 690282 w 2657256"/>
                          <a:gd name="connsiteY449" fmla="*/ 2174093 h 3370881"/>
                          <a:gd name="connsiteX450" fmla="*/ 703729 w 2657256"/>
                          <a:gd name="connsiteY450" fmla="*/ 2165129 h 3370881"/>
                          <a:gd name="connsiteX451" fmla="*/ 739588 w 2657256"/>
                          <a:gd name="connsiteY451" fmla="*/ 2147199 h 3370881"/>
                          <a:gd name="connsiteX452" fmla="*/ 708212 w 2657256"/>
                          <a:gd name="connsiteY452" fmla="*/ 2187540 h 3370881"/>
                          <a:gd name="connsiteX453" fmla="*/ 654423 w 2657256"/>
                          <a:gd name="connsiteY453" fmla="*/ 2241329 h 3370881"/>
                          <a:gd name="connsiteX454" fmla="*/ 636494 w 2657256"/>
                          <a:gd name="connsiteY454" fmla="*/ 2259258 h 3370881"/>
                          <a:gd name="connsiteX455" fmla="*/ 614082 w 2657256"/>
                          <a:gd name="connsiteY455" fmla="*/ 2286152 h 3370881"/>
                          <a:gd name="connsiteX456" fmla="*/ 592179 w 2657256"/>
                          <a:gd name="connsiteY456" fmla="*/ 2282347 h 3370881"/>
                          <a:gd name="connsiteX457" fmla="*/ 555980 w 2657256"/>
                          <a:gd name="connsiteY457" fmla="*/ 2313892 h 3370881"/>
                          <a:gd name="connsiteX458" fmla="*/ 524435 w 2657256"/>
                          <a:gd name="connsiteY458" fmla="*/ 2348905 h 3370881"/>
                          <a:gd name="connsiteX459" fmla="*/ 502023 w 2657256"/>
                          <a:gd name="connsiteY459" fmla="*/ 2362352 h 3370881"/>
                          <a:gd name="connsiteX460" fmla="*/ 461682 w 2657256"/>
                          <a:gd name="connsiteY460" fmla="*/ 2389246 h 3370881"/>
                          <a:gd name="connsiteX461" fmla="*/ 448235 w 2657256"/>
                          <a:gd name="connsiteY461" fmla="*/ 2398211 h 3370881"/>
                          <a:gd name="connsiteX462" fmla="*/ 430306 w 2657256"/>
                          <a:gd name="connsiteY462" fmla="*/ 2407176 h 3370881"/>
                          <a:gd name="connsiteX463" fmla="*/ 412376 w 2657256"/>
                          <a:gd name="connsiteY463" fmla="*/ 2420623 h 3370881"/>
                          <a:gd name="connsiteX464" fmla="*/ 389965 w 2657256"/>
                          <a:gd name="connsiteY464" fmla="*/ 2429587 h 3370881"/>
                          <a:gd name="connsiteX465" fmla="*/ 372035 w 2657256"/>
                          <a:gd name="connsiteY465" fmla="*/ 2443034 h 3370881"/>
                          <a:gd name="connsiteX466" fmla="*/ 318247 w 2657256"/>
                          <a:gd name="connsiteY466" fmla="*/ 2474411 h 3370881"/>
                          <a:gd name="connsiteX467" fmla="*/ 304800 w 2657256"/>
                          <a:gd name="connsiteY467" fmla="*/ 2492340 h 3370881"/>
                          <a:gd name="connsiteX468" fmla="*/ 282388 w 2657256"/>
                          <a:gd name="connsiteY468" fmla="*/ 2519234 h 3370881"/>
                          <a:gd name="connsiteX469" fmla="*/ 295835 w 2657256"/>
                          <a:gd name="connsiteY469" fmla="*/ 2815070 h 3370881"/>
                          <a:gd name="connsiteX470" fmla="*/ 300318 w 2657256"/>
                          <a:gd name="connsiteY470" fmla="*/ 2837481 h 3370881"/>
                          <a:gd name="connsiteX471" fmla="*/ 304800 w 2657256"/>
                          <a:gd name="connsiteY471" fmla="*/ 2868858 h 3370881"/>
                          <a:gd name="connsiteX472" fmla="*/ 309282 w 2657256"/>
                          <a:gd name="connsiteY472" fmla="*/ 2927129 h 3370881"/>
                          <a:gd name="connsiteX473" fmla="*/ 322729 w 2657256"/>
                          <a:gd name="connsiteY473" fmla="*/ 2985399 h 3370881"/>
                          <a:gd name="connsiteX474" fmla="*/ 327212 w 2657256"/>
                          <a:gd name="connsiteY474" fmla="*/ 3012293 h 3370881"/>
                          <a:gd name="connsiteX475" fmla="*/ 331694 w 2657256"/>
                          <a:gd name="connsiteY475" fmla="*/ 3043670 h 3370881"/>
                          <a:gd name="connsiteX476" fmla="*/ 345141 w 2657256"/>
                          <a:gd name="connsiteY476" fmla="*/ 3070564 h 3370881"/>
                          <a:gd name="connsiteX477" fmla="*/ 367553 w 2657256"/>
                          <a:gd name="connsiteY477" fmla="*/ 3124352 h 3370881"/>
                          <a:gd name="connsiteX478" fmla="*/ 381000 w 2657256"/>
                          <a:gd name="connsiteY478" fmla="*/ 3182623 h 3370881"/>
                          <a:gd name="connsiteX479" fmla="*/ 389965 w 2657256"/>
                          <a:gd name="connsiteY479" fmla="*/ 3196070 h 3370881"/>
                          <a:gd name="connsiteX480" fmla="*/ 394447 w 2657256"/>
                          <a:gd name="connsiteY480" fmla="*/ 3213999 h 3370881"/>
                          <a:gd name="connsiteX481" fmla="*/ 412376 w 2657256"/>
                          <a:gd name="connsiteY481" fmla="*/ 3245376 h 3370881"/>
                          <a:gd name="connsiteX482" fmla="*/ 416859 w 2657256"/>
                          <a:gd name="connsiteY482" fmla="*/ 3258823 h 3370881"/>
                          <a:gd name="connsiteX483" fmla="*/ 425823 w 2657256"/>
                          <a:gd name="connsiteY483" fmla="*/ 3272270 h 3370881"/>
                          <a:gd name="connsiteX484" fmla="*/ 439270 w 2657256"/>
                          <a:gd name="connsiteY484" fmla="*/ 3303646 h 3370881"/>
                          <a:gd name="connsiteX485" fmla="*/ 439270 w 2657256"/>
                          <a:gd name="connsiteY485" fmla="*/ 3352952 h 3370881"/>
                          <a:gd name="connsiteX486" fmla="*/ 430306 w 2657256"/>
                          <a:gd name="connsiteY486" fmla="*/ 3366399 h 3370881"/>
                          <a:gd name="connsiteX487" fmla="*/ 412376 w 2657256"/>
                          <a:gd name="connsiteY487" fmla="*/ 3370881 h 3370881"/>
                          <a:gd name="connsiteX488" fmla="*/ 295835 w 2657256"/>
                          <a:gd name="connsiteY488" fmla="*/ 3357434 h 3370881"/>
                          <a:gd name="connsiteX489" fmla="*/ 264459 w 2657256"/>
                          <a:gd name="connsiteY489" fmla="*/ 3276752 h 3370881"/>
                          <a:gd name="connsiteX490" fmla="*/ 259976 w 2657256"/>
                          <a:gd name="connsiteY490" fmla="*/ 3240893 h 3370881"/>
                          <a:gd name="connsiteX491" fmla="*/ 246529 w 2657256"/>
                          <a:gd name="connsiteY491" fmla="*/ 3178140 h 3370881"/>
                          <a:gd name="connsiteX492" fmla="*/ 237565 w 2657256"/>
                          <a:gd name="connsiteY492" fmla="*/ 3084011 h 3370881"/>
                          <a:gd name="connsiteX493" fmla="*/ 228600 w 2657256"/>
                          <a:gd name="connsiteY493" fmla="*/ 3057117 h 3370881"/>
                          <a:gd name="connsiteX494" fmla="*/ 219635 w 2657256"/>
                          <a:gd name="connsiteY494" fmla="*/ 3021258 h 3370881"/>
                          <a:gd name="connsiteX495" fmla="*/ 206188 w 2657256"/>
                          <a:gd name="connsiteY495" fmla="*/ 2980917 h 3370881"/>
                          <a:gd name="connsiteX496" fmla="*/ 201706 w 2657256"/>
                          <a:gd name="connsiteY496" fmla="*/ 2949540 h 3370881"/>
                          <a:gd name="connsiteX497" fmla="*/ 197223 w 2657256"/>
                          <a:gd name="connsiteY497" fmla="*/ 2927129 h 3370881"/>
                          <a:gd name="connsiteX498" fmla="*/ 192741 w 2657256"/>
                          <a:gd name="connsiteY498" fmla="*/ 2891270 h 3370881"/>
                          <a:gd name="connsiteX499" fmla="*/ 188259 w 2657256"/>
                          <a:gd name="connsiteY499" fmla="*/ 2850929 h 3370881"/>
                          <a:gd name="connsiteX500" fmla="*/ 179294 w 2657256"/>
                          <a:gd name="connsiteY500" fmla="*/ 2824034 h 3370881"/>
                          <a:gd name="connsiteX501" fmla="*/ 165847 w 2657256"/>
                          <a:gd name="connsiteY501" fmla="*/ 2774729 h 3370881"/>
                          <a:gd name="connsiteX502" fmla="*/ 161365 w 2657256"/>
                          <a:gd name="connsiteY502" fmla="*/ 2747834 h 3370881"/>
                          <a:gd name="connsiteX503" fmla="*/ 156882 w 2657256"/>
                          <a:gd name="connsiteY503" fmla="*/ 2559576 h 3370881"/>
                          <a:gd name="connsiteX504" fmla="*/ 152400 w 2657256"/>
                          <a:gd name="connsiteY504" fmla="*/ 2519234 h 3370881"/>
                          <a:gd name="connsiteX505" fmla="*/ 118035 w 2657256"/>
                          <a:gd name="connsiteY505" fmla="*/ 2400004 h 3370881"/>
                          <a:gd name="connsiteX506" fmla="*/ 117048 w 2657256"/>
                          <a:gd name="connsiteY506" fmla="*/ 2344423 h 3370881"/>
                          <a:gd name="connsiteX507" fmla="*/ 100106 w 2657256"/>
                          <a:gd name="connsiteY507" fmla="*/ 2330976 h 3370881"/>
                          <a:gd name="connsiteX508" fmla="*/ 138953 w 2657256"/>
                          <a:gd name="connsiteY508" fmla="*/ 2313046 h 3370881"/>
                          <a:gd name="connsiteX509" fmla="*/ 152400 w 2657256"/>
                          <a:gd name="connsiteY509" fmla="*/ 2304081 h 3370881"/>
                          <a:gd name="connsiteX510" fmla="*/ 170329 w 2657256"/>
                          <a:gd name="connsiteY510" fmla="*/ 2259258 h 3370881"/>
                          <a:gd name="connsiteX511" fmla="*/ 188259 w 2657256"/>
                          <a:gd name="connsiteY511" fmla="*/ 2223399 h 3370881"/>
                          <a:gd name="connsiteX512" fmla="*/ 206188 w 2657256"/>
                          <a:gd name="connsiteY512" fmla="*/ 2187540 h 3370881"/>
                          <a:gd name="connsiteX513" fmla="*/ 210670 w 2657256"/>
                          <a:gd name="connsiteY513" fmla="*/ 2174093 h 3370881"/>
                          <a:gd name="connsiteX514" fmla="*/ 219635 w 2657256"/>
                          <a:gd name="connsiteY514" fmla="*/ 2115823 h 3370881"/>
                          <a:gd name="connsiteX515" fmla="*/ 210670 w 2657256"/>
                          <a:gd name="connsiteY515" fmla="*/ 1958940 h 3370881"/>
                          <a:gd name="connsiteX516" fmla="*/ 192741 w 2657256"/>
                          <a:gd name="connsiteY516" fmla="*/ 1923081 h 3370881"/>
                          <a:gd name="connsiteX517" fmla="*/ 179294 w 2657256"/>
                          <a:gd name="connsiteY517" fmla="*/ 1891705 h 3370881"/>
                          <a:gd name="connsiteX518" fmla="*/ 165847 w 2657256"/>
                          <a:gd name="connsiteY518" fmla="*/ 1864811 h 3370881"/>
                          <a:gd name="connsiteX519" fmla="*/ 152400 w 2657256"/>
                          <a:gd name="connsiteY519" fmla="*/ 1833434 h 3370881"/>
                          <a:gd name="connsiteX520" fmla="*/ 143435 w 2657256"/>
                          <a:gd name="connsiteY520" fmla="*/ 1819987 h 3370881"/>
                          <a:gd name="connsiteX521" fmla="*/ 107576 w 2657256"/>
                          <a:gd name="connsiteY521" fmla="*/ 1784129 h 3370881"/>
                          <a:gd name="connsiteX522" fmla="*/ 94129 w 2657256"/>
                          <a:gd name="connsiteY522" fmla="*/ 1779646 h 3370881"/>
                          <a:gd name="connsiteX523" fmla="*/ 71718 w 2657256"/>
                          <a:gd name="connsiteY523" fmla="*/ 1770681 h 3370881"/>
                          <a:gd name="connsiteX524" fmla="*/ 58270 w 2657256"/>
                          <a:gd name="connsiteY524" fmla="*/ 1761717 h 3370881"/>
                          <a:gd name="connsiteX525" fmla="*/ 26894 w 2657256"/>
                          <a:gd name="connsiteY525" fmla="*/ 1730340 h 3370881"/>
                          <a:gd name="connsiteX526" fmla="*/ 0 w 2657256"/>
                          <a:gd name="connsiteY526" fmla="*/ 1707929 h 3370881"/>
                          <a:gd name="connsiteX0" fmla="*/ 0 w 2657256"/>
                          <a:gd name="connsiteY0" fmla="*/ 1707929 h 3370881"/>
                          <a:gd name="connsiteX1" fmla="*/ 22412 w 2657256"/>
                          <a:gd name="connsiteY1" fmla="*/ 1698964 h 3370881"/>
                          <a:gd name="connsiteX2" fmla="*/ 31376 w 2657256"/>
                          <a:gd name="connsiteY2" fmla="*/ 1681034 h 3370881"/>
                          <a:gd name="connsiteX3" fmla="*/ 44823 w 2657256"/>
                          <a:gd name="connsiteY3" fmla="*/ 1672070 h 3370881"/>
                          <a:gd name="connsiteX4" fmla="*/ 58270 w 2657256"/>
                          <a:gd name="connsiteY4" fmla="*/ 1654140 h 3370881"/>
                          <a:gd name="connsiteX5" fmla="*/ 76200 w 2657256"/>
                          <a:gd name="connsiteY5" fmla="*/ 1645176 h 3370881"/>
                          <a:gd name="connsiteX6" fmla="*/ 98612 w 2657256"/>
                          <a:gd name="connsiteY6" fmla="*/ 1636211 h 3370881"/>
                          <a:gd name="connsiteX7" fmla="*/ 125506 w 2657256"/>
                          <a:gd name="connsiteY7" fmla="*/ 1627246 h 3370881"/>
                          <a:gd name="connsiteX8" fmla="*/ 152400 w 2657256"/>
                          <a:gd name="connsiteY8" fmla="*/ 1609317 h 3370881"/>
                          <a:gd name="connsiteX9" fmla="*/ 170329 w 2657256"/>
                          <a:gd name="connsiteY9" fmla="*/ 1600352 h 3370881"/>
                          <a:gd name="connsiteX10" fmla="*/ 188259 w 2657256"/>
                          <a:gd name="connsiteY10" fmla="*/ 1582423 h 3370881"/>
                          <a:gd name="connsiteX11" fmla="*/ 228600 w 2657256"/>
                          <a:gd name="connsiteY11" fmla="*/ 1564493 h 3370881"/>
                          <a:gd name="connsiteX12" fmla="*/ 255494 w 2657256"/>
                          <a:gd name="connsiteY12" fmla="*/ 1546564 h 3370881"/>
                          <a:gd name="connsiteX13" fmla="*/ 300318 w 2657256"/>
                          <a:gd name="connsiteY13" fmla="*/ 1524152 h 3370881"/>
                          <a:gd name="connsiteX14" fmla="*/ 313765 w 2657256"/>
                          <a:gd name="connsiteY14" fmla="*/ 1515187 h 3370881"/>
                          <a:gd name="connsiteX15" fmla="*/ 340659 w 2657256"/>
                          <a:gd name="connsiteY15" fmla="*/ 1510705 h 3370881"/>
                          <a:gd name="connsiteX16" fmla="*/ 363070 w 2657256"/>
                          <a:gd name="connsiteY16" fmla="*/ 1506223 h 3370881"/>
                          <a:gd name="connsiteX17" fmla="*/ 389965 w 2657256"/>
                          <a:gd name="connsiteY17" fmla="*/ 1501740 h 3370881"/>
                          <a:gd name="connsiteX18" fmla="*/ 425823 w 2657256"/>
                          <a:gd name="connsiteY18" fmla="*/ 1497258 h 3370881"/>
                          <a:gd name="connsiteX19" fmla="*/ 470647 w 2657256"/>
                          <a:gd name="connsiteY19" fmla="*/ 1488293 h 3370881"/>
                          <a:gd name="connsiteX20" fmla="*/ 515470 w 2657256"/>
                          <a:gd name="connsiteY20" fmla="*/ 1479329 h 3370881"/>
                          <a:gd name="connsiteX21" fmla="*/ 528918 w 2657256"/>
                          <a:gd name="connsiteY21" fmla="*/ 1470364 h 3370881"/>
                          <a:gd name="connsiteX22" fmla="*/ 600635 w 2657256"/>
                          <a:gd name="connsiteY22" fmla="*/ 1456917 h 3370881"/>
                          <a:gd name="connsiteX23" fmla="*/ 690282 w 2657256"/>
                          <a:gd name="connsiteY23" fmla="*/ 1447952 h 3370881"/>
                          <a:gd name="connsiteX24" fmla="*/ 793376 w 2657256"/>
                          <a:gd name="connsiteY24" fmla="*/ 1452434 h 3370881"/>
                          <a:gd name="connsiteX25" fmla="*/ 874059 w 2657256"/>
                          <a:gd name="connsiteY25" fmla="*/ 1465881 h 3370881"/>
                          <a:gd name="connsiteX26" fmla="*/ 914400 w 2657256"/>
                          <a:gd name="connsiteY26" fmla="*/ 1470364 h 3370881"/>
                          <a:gd name="connsiteX27" fmla="*/ 1030941 w 2657256"/>
                          <a:gd name="connsiteY27" fmla="*/ 1483811 h 3370881"/>
                          <a:gd name="connsiteX28" fmla="*/ 1151965 w 2657256"/>
                          <a:gd name="connsiteY28" fmla="*/ 1492776 h 3370881"/>
                          <a:gd name="connsiteX29" fmla="*/ 1281953 w 2657256"/>
                          <a:gd name="connsiteY29" fmla="*/ 1501740 h 3370881"/>
                          <a:gd name="connsiteX30" fmla="*/ 1465729 w 2657256"/>
                          <a:gd name="connsiteY30" fmla="*/ 1497258 h 3370881"/>
                          <a:gd name="connsiteX31" fmla="*/ 1510553 w 2657256"/>
                          <a:gd name="connsiteY31" fmla="*/ 1492776 h 3370881"/>
                          <a:gd name="connsiteX32" fmla="*/ 1582270 w 2657256"/>
                          <a:gd name="connsiteY32" fmla="*/ 1461399 h 3370881"/>
                          <a:gd name="connsiteX33" fmla="*/ 1604682 w 2657256"/>
                          <a:gd name="connsiteY33" fmla="*/ 1456917 h 3370881"/>
                          <a:gd name="connsiteX34" fmla="*/ 1622612 w 2657256"/>
                          <a:gd name="connsiteY34" fmla="*/ 1447952 h 3370881"/>
                          <a:gd name="connsiteX35" fmla="*/ 1645023 w 2657256"/>
                          <a:gd name="connsiteY35" fmla="*/ 1438987 h 3370881"/>
                          <a:gd name="connsiteX36" fmla="*/ 1662953 w 2657256"/>
                          <a:gd name="connsiteY36" fmla="*/ 1425540 h 3370881"/>
                          <a:gd name="connsiteX37" fmla="*/ 1698812 w 2657256"/>
                          <a:gd name="connsiteY37" fmla="*/ 1407611 h 3370881"/>
                          <a:gd name="connsiteX38" fmla="*/ 1739153 w 2657256"/>
                          <a:gd name="connsiteY38" fmla="*/ 1380717 h 3370881"/>
                          <a:gd name="connsiteX39" fmla="*/ 1752600 w 2657256"/>
                          <a:gd name="connsiteY39" fmla="*/ 1367270 h 3370881"/>
                          <a:gd name="connsiteX40" fmla="*/ 1775012 w 2657256"/>
                          <a:gd name="connsiteY40" fmla="*/ 1353823 h 3370881"/>
                          <a:gd name="connsiteX41" fmla="*/ 1797423 w 2657256"/>
                          <a:gd name="connsiteY41" fmla="*/ 1335893 h 3370881"/>
                          <a:gd name="connsiteX42" fmla="*/ 1810870 w 2657256"/>
                          <a:gd name="connsiteY42" fmla="*/ 1304517 h 3370881"/>
                          <a:gd name="connsiteX43" fmla="*/ 1815353 w 2657256"/>
                          <a:gd name="connsiteY43" fmla="*/ 1291070 h 3370881"/>
                          <a:gd name="connsiteX44" fmla="*/ 1801906 w 2657256"/>
                          <a:gd name="connsiteY44" fmla="*/ 1138670 h 3370881"/>
                          <a:gd name="connsiteX45" fmla="*/ 1792941 w 2657256"/>
                          <a:gd name="connsiteY45" fmla="*/ 1125223 h 3370881"/>
                          <a:gd name="connsiteX46" fmla="*/ 1757082 w 2657256"/>
                          <a:gd name="connsiteY46" fmla="*/ 1093846 h 3370881"/>
                          <a:gd name="connsiteX47" fmla="*/ 1730188 w 2657256"/>
                          <a:gd name="connsiteY47" fmla="*/ 1066952 h 3370881"/>
                          <a:gd name="connsiteX48" fmla="*/ 1703294 w 2657256"/>
                          <a:gd name="connsiteY48" fmla="*/ 1049023 h 3370881"/>
                          <a:gd name="connsiteX49" fmla="*/ 1622612 w 2657256"/>
                          <a:gd name="connsiteY49" fmla="*/ 1053505 h 3370881"/>
                          <a:gd name="connsiteX50" fmla="*/ 1595718 w 2657256"/>
                          <a:gd name="connsiteY50" fmla="*/ 1062470 h 3370881"/>
                          <a:gd name="connsiteX51" fmla="*/ 1573306 w 2657256"/>
                          <a:gd name="connsiteY51" fmla="*/ 1066952 h 3370881"/>
                          <a:gd name="connsiteX52" fmla="*/ 1453385 w 2657256"/>
                          <a:gd name="connsiteY52" fmla="*/ 1082761 h 3370881"/>
                          <a:gd name="connsiteX53" fmla="*/ 1326776 w 2657256"/>
                          <a:gd name="connsiteY53" fmla="*/ 1062470 h 3370881"/>
                          <a:gd name="connsiteX54" fmla="*/ 1308847 w 2657256"/>
                          <a:gd name="connsiteY54" fmla="*/ 1057987 h 3370881"/>
                          <a:gd name="connsiteX55" fmla="*/ 1277470 w 2657256"/>
                          <a:gd name="connsiteY55" fmla="*/ 1053505 h 3370881"/>
                          <a:gd name="connsiteX56" fmla="*/ 1259541 w 2657256"/>
                          <a:gd name="connsiteY56" fmla="*/ 1049023 h 3370881"/>
                          <a:gd name="connsiteX57" fmla="*/ 1232647 w 2657256"/>
                          <a:gd name="connsiteY57" fmla="*/ 1044540 h 3370881"/>
                          <a:gd name="connsiteX58" fmla="*/ 1053353 w 2657256"/>
                          <a:gd name="connsiteY58" fmla="*/ 1049023 h 3370881"/>
                          <a:gd name="connsiteX59" fmla="*/ 1035423 w 2657256"/>
                          <a:gd name="connsiteY59" fmla="*/ 1053505 h 3370881"/>
                          <a:gd name="connsiteX60" fmla="*/ 1008529 w 2657256"/>
                          <a:gd name="connsiteY60" fmla="*/ 1057987 h 3370881"/>
                          <a:gd name="connsiteX61" fmla="*/ 995082 w 2657256"/>
                          <a:gd name="connsiteY61" fmla="*/ 1062470 h 3370881"/>
                          <a:gd name="connsiteX62" fmla="*/ 945776 w 2657256"/>
                          <a:gd name="connsiteY62" fmla="*/ 1031093 h 3370881"/>
                          <a:gd name="connsiteX63" fmla="*/ 941294 w 2657256"/>
                          <a:gd name="connsiteY63" fmla="*/ 1017646 h 3370881"/>
                          <a:gd name="connsiteX64" fmla="*/ 932329 w 2657256"/>
                          <a:gd name="connsiteY64" fmla="*/ 919034 h 3370881"/>
                          <a:gd name="connsiteX65" fmla="*/ 914400 w 2657256"/>
                          <a:gd name="connsiteY65" fmla="*/ 901105 h 3370881"/>
                          <a:gd name="connsiteX66" fmla="*/ 918882 w 2657256"/>
                          <a:gd name="connsiteY66" fmla="*/ 869729 h 3370881"/>
                          <a:gd name="connsiteX67" fmla="*/ 941294 w 2657256"/>
                          <a:gd name="connsiteY67" fmla="*/ 865246 h 3370881"/>
                          <a:gd name="connsiteX68" fmla="*/ 959223 w 2657256"/>
                          <a:gd name="connsiteY68" fmla="*/ 851799 h 3370881"/>
                          <a:gd name="connsiteX69" fmla="*/ 990600 w 2657256"/>
                          <a:gd name="connsiteY69" fmla="*/ 847317 h 3370881"/>
                          <a:gd name="connsiteX70" fmla="*/ 1129553 w 2657256"/>
                          <a:gd name="connsiteY70" fmla="*/ 838352 h 3370881"/>
                          <a:gd name="connsiteX71" fmla="*/ 1147482 w 2657256"/>
                          <a:gd name="connsiteY71" fmla="*/ 829387 h 3370881"/>
                          <a:gd name="connsiteX72" fmla="*/ 1178859 w 2657256"/>
                          <a:gd name="connsiteY72" fmla="*/ 806976 h 3370881"/>
                          <a:gd name="connsiteX73" fmla="*/ 1192306 w 2657256"/>
                          <a:gd name="connsiteY73" fmla="*/ 793529 h 3370881"/>
                          <a:gd name="connsiteX74" fmla="*/ 1214718 w 2657256"/>
                          <a:gd name="connsiteY74" fmla="*/ 784564 h 3370881"/>
                          <a:gd name="connsiteX75" fmla="*/ 1241612 w 2657256"/>
                          <a:gd name="connsiteY75" fmla="*/ 771117 h 3370881"/>
                          <a:gd name="connsiteX76" fmla="*/ 1277470 w 2657256"/>
                          <a:gd name="connsiteY76" fmla="*/ 753187 h 3370881"/>
                          <a:gd name="connsiteX77" fmla="*/ 1295400 w 2657256"/>
                          <a:gd name="connsiteY77" fmla="*/ 730776 h 3370881"/>
                          <a:gd name="connsiteX78" fmla="*/ 1317812 w 2657256"/>
                          <a:gd name="connsiteY78" fmla="*/ 708364 h 3370881"/>
                          <a:gd name="connsiteX79" fmla="*/ 1353670 w 2657256"/>
                          <a:gd name="connsiteY79" fmla="*/ 663540 h 3370881"/>
                          <a:gd name="connsiteX80" fmla="*/ 1371600 w 2657256"/>
                          <a:gd name="connsiteY80" fmla="*/ 636646 h 3370881"/>
                          <a:gd name="connsiteX81" fmla="*/ 1380565 w 2657256"/>
                          <a:gd name="connsiteY81" fmla="*/ 596305 h 3370881"/>
                          <a:gd name="connsiteX82" fmla="*/ 1385047 w 2657256"/>
                          <a:gd name="connsiteY82" fmla="*/ 582858 h 3370881"/>
                          <a:gd name="connsiteX83" fmla="*/ 1380565 w 2657256"/>
                          <a:gd name="connsiteY83" fmla="*/ 533552 h 3370881"/>
                          <a:gd name="connsiteX84" fmla="*/ 1367118 w 2657256"/>
                          <a:gd name="connsiteY84" fmla="*/ 524587 h 3370881"/>
                          <a:gd name="connsiteX85" fmla="*/ 1349188 w 2657256"/>
                          <a:gd name="connsiteY85" fmla="*/ 520105 h 3370881"/>
                          <a:gd name="connsiteX86" fmla="*/ 1326776 w 2657256"/>
                          <a:gd name="connsiteY86" fmla="*/ 511140 h 3370881"/>
                          <a:gd name="connsiteX87" fmla="*/ 1281953 w 2657256"/>
                          <a:gd name="connsiteY87" fmla="*/ 515623 h 3370881"/>
                          <a:gd name="connsiteX88" fmla="*/ 1250576 w 2657256"/>
                          <a:gd name="connsiteY88" fmla="*/ 529070 h 3370881"/>
                          <a:gd name="connsiteX89" fmla="*/ 1210235 w 2657256"/>
                          <a:gd name="connsiteY89" fmla="*/ 542517 h 3370881"/>
                          <a:gd name="connsiteX90" fmla="*/ 1183341 w 2657256"/>
                          <a:gd name="connsiteY90" fmla="*/ 555964 h 3370881"/>
                          <a:gd name="connsiteX91" fmla="*/ 1160929 w 2657256"/>
                          <a:gd name="connsiteY91" fmla="*/ 569411 h 3370881"/>
                          <a:gd name="connsiteX92" fmla="*/ 1134035 w 2657256"/>
                          <a:gd name="connsiteY92" fmla="*/ 578376 h 3370881"/>
                          <a:gd name="connsiteX93" fmla="*/ 1111623 w 2657256"/>
                          <a:gd name="connsiteY93" fmla="*/ 587340 h 3370881"/>
                          <a:gd name="connsiteX94" fmla="*/ 1084729 w 2657256"/>
                          <a:gd name="connsiteY94" fmla="*/ 596305 h 3370881"/>
                          <a:gd name="connsiteX95" fmla="*/ 986118 w 2657256"/>
                          <a:gd name="connsiteY95" fmla="*/ 591823 h 3370881"/>
                          <a:gd name="connsiteX96" fmla="*/ 927847 w 2657256"/>
                          <a:gd name="connsiteY96" fmla="*/ 578376 h 3370881"/>
                          <a:gd name="connsiteX97" fmla="*/ 896470 w 2657256"/>
                          <a:gd name="connsiteY97" fmla="*/ 555964 h 3370881"/>
                          <a:gd name="connsiteX98" fmla="*/ 883023 w 2657256"/>
                          <a:gd name="connsiteY98" fmla="*/ 546999 h 3370881"/>
                          <a:gd name="connsiteX99" fmla="*/ 865094 w 2657256"/>
                          <a:gd name="connsiteY99" fmla="*/ 497693 h 3370881"/>
                          <a:gd name="connsiteX100" fmla="*/ 869576 w 2657256"/>
                          <a:gd name="connsiteY100" fmla="*/ 403564 h 3370881"/>
                          <a:gd name="connsiteX101" fmla="*/ 874059 w 2657256"/>
                          <a:gd name="connsiteY101" fmla="*/ 385634 h 3370881"/>
                          <a:gd name="connsiteX102" fmla="*/ 883023 w 2657256"/>
                          <a:gd name="connsiteY102" fmla="*/ 372187 h 3370881"/>
                          <a:gd name="connsiteX103" fmla="*/ 909918 w 2657256"/>
                          <a:gd name="connsiteY103" fmla="*/ 363223 h 3370881"/>
                          <a:gd name="connsiteX104" fmla="*/ 914400 w 2657256"/>
                          <a:gd name="connsiteY104" fmla="*/ 385634 h 3370881"/>
                          <a:gd name="connsiteX105" fmla="*/ 909918 w 2657256"/>
                          <a:gd name="connsiteY105" fmla="*/ 408046 h 3370881"/>
                          <a:gd name="connsiteX106" fmla="*/ 900953 w 2657256"/>
                          <a:gd name="connsiteY106" fmla="*/ 466317 h 3370881"/>
                          <a:gd name="connsiteX107" fmla="*/ 905435 w 2657256"/>
                          <a:gd name="connsiteY107" fmla="*/ 515623 h 3370881"/>
                          <a:gd name="connsiteX108" fmla="*/ 932329 w 2657256"/>
                          <a:gd name="connsiteY108" fmla="*/ 551481 h 3370881"/>
                          <a:gd name="connsiteX109" fmla="*/ 954741 w 2657256"/>
                          <a:gd name="connsiteY109" fmla="*/ 560446 h 3370881"/>
                          <a:gd name="connsiteX110" fmla="*/ 972670 w 2657256"/>
                          <a:gd name="connsiteY110" fmla="*/ 569411 h 3370881"/>
                          <a:gd name="connsiteX111" fmla="*/ 1066800 w 2657256"/>
                          <a:gd name="connsiteY111" fmla="*/ 564929 h 3370881"/>
                          <a:gd name="connsiteX112" fmla="*/ 1111623 w 2657256"/>
                          <a:gd name="connsiteY112" fmla="*/ 551481 h 3370881"/>
                          <a:gd name="connsiteX113" fmla="*/ 1129553 w 2657256"/>
                          <a:gd name="connsiteY113" fmla="*/ 538034 h 3370881"/>
                          <a:gd name="connsiteX114" fmla="*/ 1156447 w 2657256"/>
                          <a:gd name="connsiteY114" fmla="*/ 511140 h 3370881"/>
                          <a:gd name="connsiteX115" fmla="*/ 1160929 w 2657256"/>
                          <a:gd name="connsiteY115" fmla="*/ 493211 h 3370881"/>
                          <a:gd name="connsiteX116" fmla="*/ 1178859 w 2657256"/>
                          <a:gd name="connsiteY116" fmla="*/ 331846 h 3370881"/>
                          <a:gd name="connsiteX117" fmla="*/ 1215315 w 2657256"/>
                          <a:gd name="connsiteY117" fmla="*/ 270289 h 3370881"/>
                          <a:gd name="connsiteX118" fmla="*/ 1214718 w 2657256"/>
                          <a:gd name="connsiteY118" fmla="*/ 367705 h 3370881"/>
                          <a:gd name="connsiteX119" fmla="*/ 1201270 w 2657256"/>
                          <a:gd name="connsiteY119" fmla="*/ 412529 h 3370881"/>
                          <a:gd name="connsiteX120" fmla="*/ 1210235 w 2657256"/>
                          <a:gd name="connsiteY120" fmla="*/ 461834 h 3370881"/>
                          <a:gd name="connsiteX121" fmla="*/ 1214718 w 2657256"/>
                          <a:gd name="connsiteY121" fmla="*/ 475281 h 3370881"/>
                          <a:gd name="connsiteX122" fmla="*/ 1228165 w 2657256"/>
                          <a:gd name="connsiteY122" fmla="*/ 484246 h 3370881"/>
                          <a:gd name="connsiteX123" fmla="*/ 1250576 w 2657256"/>
                          <a:gd name="connsiteY123" fmla="*/ 502176 h 3370881"/>
                          <a:gd name="connsiteX124" fmla="*/ 1317812 w 2657256"/>
                          <a:gd name="connsiteY124" fmla="*/ 497693 h 3370881"/>
                          <a:gd name="connsiteX125" fmla="*/ 1353670 w 2657256"/>
                          <a:gd name="connsiteY125" fmla="*/ 488729 h 3370881"/>
                          <a:gd name="connsiteX126" fmla="*/ 1506070 w 2657256"/>
                          <a:gd name="connsiteY126" fmla="*/ 457352 h 3370881"/>
                          <a:gd name="connsiteX127" fmla="*/ 1550894 w 2657256"/>
                          <a:gd name="connsiteY127" fmla="*/ 430458 h 3370881"/>
                          <a:gd name="connsiteX128" fmla="*/ 1564341 w 2657256"/>
                          <a:gd name="connsiteY128" fmla="*/ 417011 h 3370881"/>
                          <a:gd name="connsiteX129" fmla="*/ 1586753 w 2657256"/>
                          <a:gd name="connsiteY129" fmla="*/ 399081 h 3370881"/>
                          <a:gd name="connsiteX130" fmla="*/ 1595718 w 2657256"/>
                          <a:gd name="connsiteY130" fmla="*/ 381152 h 3370881"/>
                          <a:gd name="connsiteX131" fmla="*/ 1613139 w 2657256"/>
                          <a:gd name="connsiteY131" fmla="*/ 358910 h 3370881"/>
                          <a:gd name="connsiteX132" fmla="*/ 1620066 w 2657256"/>
                          <a:gd name="connsiteY132" fmla="*/ 291047 h 3370881"/>
                          <a:gd name="connsiteX133" fmla="*/ 1604852 w 2657256"/>
                          <a:gd name="connsiteY133" fmla="*/ 236279 h 3370881"/>
                          <a:gd name="connsiteX134" fmla="*/ 1537447 w 2657256"/>
                          <a:gd name="connsiteY134" fmla="*/ 188411 h 3370881"/>
                          <a:gd name="connsiteX135" fmla="*/ 1613647 w 2657256"/>
                          <a:gd name="connsiteY135" fmla="*/ 399081 h 3370881"/>
                          <a:gd name="connsiteX136" fmla="*/ 1627094 w 2657256"/>
                          <a:gd name="connsiteY136" fmla="*/ 417011 h 3370881"/>
                          <a:gd name="connsiteX137" fmla="*/ 1658470 w 2657256"/>
                          <a:gd name="connsiteY137" fmla="*/ 412529 h 3370881"/>
                          <a:gd name="connsiteX138" fmla="*/ 1685365 w 2657256"/>
                          <a:gd name="connsiteY138" fmla="*/ 390117 h 3370881"/>
                          <a:gd name="connsiteX139" fmla="*/ 1694329 w 2657256"/>
                          <a:gd name="connsiteY139" fmla="*/ 376670 h 3370881"/>
                          <a:gd name="connsiteX140" fmla="*/ 1734670 w 2657256"/>
                          <a:gd name="connsiteY140" fmla="*/ 354258 h 3370881"/>
                          <a:gd name="connsiteX141" fmla="*/ 1743635 w 2657256"/>
                          <a:gd name="connsiteY141" fmla="*/ 340811 h 3370881"/>
                          <a:gd name="connsiteX142" fmla="*/ 1757082 w 2657256"/>
                          <a:gd name="connsiteY142" fmla="*/ 336329 h 3370881"/>
                          <a:gd name="connsiteX143" fmla="*/ 1808984 w 2657256"/>
                          <a:gd name="connsiteY143" fmla="*/ 249641 h 3370881"/>
                          <a:gd name="connsiteX144" fmla="*/ 1899621 w 2657256"/>
                          <a:gd name="connsiteY144" fmla="*/ 211719 h 3370881"/>
                          <a:gd name="connsiteX145" fmla="*/ 1869369 w 2657256"/>
                          <a:gd name="connsiteY145" fmla="*/ 152642 h 3370881"/>
                          <a:gd name="connsiteX146" fmla="*/ 1772023 w 2657256"/>
                          <a:gd name="connsiteY146" fmla="*/ 77249 h 3370881"/>
                          <a:gd name="connsiteX147" fmla="*/ 1948888 w 2657256"/>
                          <a:gd name="connsiteY147" fmla="*/ 178018 h 3370881"/>
                          <a:gd name="connsiteX148" fmla="*/ 1904737 w 2657256"/>
                          <a:gd name="connsiteY148" fmla="*/ 247915 h 3370881"/>
                          <a:gd name="connsiteX149" fmla="*/ 1874221 w 2657256"/>
                          <a:gd name="connsiteY149" fmla="*/ 318698 h 3370881"/>
                          <a:gd name="connsiteX150" fmla="*/ 1788459 w 2657256"/>
                          <a:gd name="connsiteY150" fmla="*/ 367705 h 3370881"/>
                          <a:gd name="connsiteX151" fmla="*/ 1761565 w 2657256"/>
                          <a:gd name="connsiteY151" fmla="*/ 390117 h 3370881"/>
                          <a:gd name="connsiteX152" fmla="*/ 1783976 w 2657256"/>
                          <a:gd name="connsiteY152" fmla="*/ 399081 h 3370881"/>
                          <a:gd name="connsiteX153" fmla="*/ 1878106 w 2657256"/>
                          <a:gd name="connsiteY153" fmla="*/ 390117 h 3370881"/>
                          <a:gd name="connsiteX154" fmla="*/ 1891553 w 2657256"/>
                          <a:gd name="connsiteY154" fmla="*/ 381152 h 3370881"/>
                          <a:gd name="connsiteX155" fmla="*/ 1918447 w 2657256"/>
                          <a:gd name="connsiteY155" fmla="*/ 372187 h 3370881"/>
                          <a:gd name="connsiteX156" fmla="*/ 1940859 w 2657256"/>
                          <a:gd name="connsiteY156" fmla="*/ 358740 h 3370881"/>
                          <a:gd name="connsiteX157" fmla="*/ 1954306 w 2657256"/>
                          <a:gd name="connsiteY157" fmla="*/ 354258 h 3370881"/>
                          <a:gd name="connsiteX158" fmla="*/ 2083304 w 2657256"/>
                          <a:gd name="connsiteY158" fmla="*/ 290281 h 3370881"/>
                          <a:gd name="connsiteX159" fmla="*/ 2166172 w 2657256"/>
                          <a:gd name="connsiteY159" fmla="*/ 215604 h 3370881"/>
                          <a:gd name="connsiteX160" fmla="*/ 2069054 w 2657256"/>
                          <a:gd name="connsiteY160" fmla="*/ 40493 h 3370881"/>
                          <a:gd name="connsiteX161" fmla="*/ 2078225 w 2657256"/>
                          <a:gd name="connsiteY161" fmla="*/ 188681 h 3370881"/>
                          <a:gd name="connsiteX162" fmla="*/ 1999129 w 2657256"/>
                          <a:gd name="connsiteY162" fmla="*/ 358740 h 3370881"/>
                          <a:gd name="connsiteX163" fmla="*/ 1994647 w 2657256"/>
                          <a:gd name="connsiteY163" fmla="*/ 372187 h 3370881"/>
                          <a:gd name="connsiteX164" fmla="*/ 2039470 w 2657256"/>
                          <a:gd name="connsiteY164" fmla="*/ 390117 h 3370881"/>
                          <a:gd name="connsiteX165" fmla="*/ 2115670 w 2657256"/>
                          <a:gd name="connsiteY165" fmla="*/ 390117 h 3370881"/>
                          <a:gd name="connsiteX166" fmla="*/ 2160494 w 2657256"/>
                          <a:gd name="connsiteY166" fmla="*/ 376670 h 3370881"/>
                          <a:gd name="connsiteX167" fmla="*/ 2191870 w 2657256"/>
                          <a:gd name="connsiteY167" fmla="*/ 363223 h 3370881"/>
                          <a:gd name="connsiteX168" fmla="*/ 2205318 w 2657256"/>
                          <a:gd name="connsiteY168" fmla="*/ 358740 h 3370881"/>
                          <a:gd name="connsiteX169" fmla="*/ 2232212 w 2657256"/>
                          <a:gd name="connsiteY169" fmla="*/ 340811 h 3370881"/>
                          <a:gd name="connsiteX170" fmla="*/ 2312894 w 2657256"/>
                          <a:gd name="connsiteY170" fmla="*/ 183929 h 3370881"/>
                          <a:gd name="connsiteX171" fmla="*/ 2339788 w 2657256"/>
                          <a:gd name="connsiteY171" fmla="*/ 151 h 3370881"/>
                          <a:gd name="connsiteX172" fmla="*/ 2357718 w 2657256"/>
                          <a:gd name="connsiteY172" fmla="*/ 215305 h 3370881"/>
                          <a:gd name="connsiteX173" fmla="*/ 2254623 w 2657256"/>
                          <a:gd name="connsiteY173" fmla="*/ 376670 h 3370881"/>
                          <a:gd name="connsiteX174" fmla="*/ 2245659 w 2657256"/>
                          <a:gd name="connsiteY174" fmla="*/ 390117 h 3370881"/>
                          <a:gd name="connsiteX175" fmla="*/ 2254623 w 2657256"/>
                          <a:gd name="connsiteY175" fmla="*/ 403564 h 3370881"/>
                          <a:gd name="connsiteX176" fmla="*/ 2353235 w 2657256"/>
                          <a:gd name="connsiteY176" fmla="*/ 399081 h 3370881"/>
                          <a:gd name="connsiteX177" fmla="*/ 2366682 w 2657256"/>
                          <a:gd name="connsiteY177" fmla="*/ 394599 h 3370881"/>
                          <a:gd name="connsiteX178" fmla="*/ 2389094 w 2657256"/>
                          <a:gd name="connsiteY178" fmla="*/ 390117 h 3370881"/>
                          <a:gd name="connsiteX179" fmla="*/ 2424953 w 2657256"/>
                          <a:gd name="connsiteY179" fmla="*/ 367705 h 3370881"/>
                          <a:gd name="connsiteX180" fmla="*/ 2528047 w 2657256"/>
                          <a:gd name="connsiteY180" fmla="*/ 292700 h 3370881"/>
                          <a:gd name="connsiteX181" fmla="*/ 2541495 w 2657256"/>
                          <a:gd name="connsiteY181" fmla="*/ 62906 h 3370881"/>
                          <a:gd name="connsiteX182" fmla="*/ 2591304 w 2657256"/>
                          <a:gd name="connsiteY182" fmla="*/ 214081 h 3370881"/>
                          <a:gd name="connsiteX183" fmla="*/ 2612315 w 2657256"/>
                          <a:gd name="connsiteY183" fmla="*/ 290907 h 3370881"/>
                          <a:gd name="connsiteX184" fmla="*/ 2650863 w 2657256"/>
                          <a:gd name="connsiteY184" fmla="*/ 344994 h 3370881"/>
                          <a:gd name="connsiteX185" fmla="*/ 2465294 w 2657256"/>
                          <a:gd name="connsiteY185" fmla="*/ 399081 h 3370881"/>
                          <a:gd name="connsiteX186" fmla="*/ 2442882 w 2657256"/>
                          <a:gd name="connsiteY186" fmla="*/ 403564 h 3370881"/>
                          <a:gd name="connsiteX187" fmla="*/ 2398059 w 2657256"/>
                          <a:gd name="connsiteY187" fmla="*/ 417011 h 3370881"/>
                          <a:gd name="connsiteX188" fmla="*/ 2375647 w 2657256"/>
                          <a:gd name="connsiteY188" fmla="*/ 425976 h 3370881"/>
                          <a:gd name="connsiteX189" fmla="*/ 2357718 w 2657256"/>
                          <a:gd name="connsiteY189" fmla="*/ 430458 h 3370881"/>
                          <a:gd name="connsiteX190" fmla="*/ 2344270 w 2657256"/>
                          <a:gd name="connsiteY190" fmla="*/ 461834 h 3370881"/>
                          <a:gd name="connsiteX191" fmla="*/ 2353235 w 2657256"/>
                          <a:gd name="connsiteY191" fmla="*/ 502176 h 3370881"/>
                          <a:gd name="connsiteX192" fmla="*/ 2362200 w 2657256"/>
                          <a:gd name="connsiteY192" fmla="*/ 515623 h 3370881"/>
                          <a:gd name="connsiteX193" fmla="*/ 2344270 w 2657256"/>
                          <a:gd name="connsiteY193" fmla="*/ 587340 h 3370881"/>
                          <a:gd name="connsiteX194" fmla="*/ 2321859 w 2657256"/>
                          <a:gd name="connsiteY194" fmla="*/ 614234 h 3370881"/>
                          <a:gd name="connsiteX195" fmla="*/ 2308412 w 2657256"/>
                          <a:gd name="connsiteY195" fmla="*/ 636646 h 3370881"/>
                          <a:gd name="connsiteX196" fmla="*/ 2281518 w 2657256"/>
                          <a:gd name="connsiteY196" fmla="*/ 641129 h 3370881"/>
                          <a:gd name="connsiteX197" fmla="*/ 2259106 w 2657256"/>
                          <a:gd name="connsiteY197" fmla="*/ 636646 h 3370881"/>
                          <a:gd name="connsiteX198" fmla="*/ 2277035 w 2657256"/>
                          <a:gd name="connsiteY198" fmla="*/ 578376 h 3370881"/>
                          <a:gd name="connsiteX199" fmla="*/ 2290482 w 2657256"/>
                          <a:gd name="connsiteY199" fmla="*/ 542517 h 3370881"/>
                          <a:gd name="connsiteX200" fmla="*/ 2286000 w 2657256"/>
                          <a:gd name="connsiteY200" fmla="*/ 506658 h 3370881"/>
                          <a:gd name="connsiteX201" fmla="*/ 2245659 w 2657256"/>
                          <a:gd name="connsiteY201" fmla="*/ 448387 h 3370881"/>
                          <a:gd name="connsiteX202" fmla="*/ 2200835 w 2657256"/>
                          <a:gd name="connsiteY202" fmla="*/ 430458 h 3370881"/>
                          <a:gd name="connsiteX203" fmla="*/ 2169459 w 2657256"/>
                          <a:gd name="connsiteY203" fmla="*/ 425976 h 3370881"/>
                          <a:gd name="connsiteX204" fmla="*/ 2102223 w 2657256"/>
                          <a:gd name="connsiteY204" fmla="*/ 430458 h 3370881"/>
                          <a:gd name="connsiteX205" fmla="*/ 2084294 w 2657256"/>
                          <a:gd name="connsiteY205" fmla="*/ 439423 h 3370881"/>
                          <a:gd name="connsiteX206" fmla="*/ 2070847 w 2657256"/>
                          <a:gd name="connsiteY206" fmla="*/ 443905 h 3370881"/>
                          <a:gd name="connsiteX207" fmla="*/ 2061882 w 2657256"/>
                          <a:gd name="connsiteY207" fmla="*/ 461834 h 3370881"/>
                          <a:gd name="connsiteX208" fmla="*/ 2034988 w 2657256"/>
                          <a:gd name="connsiteY208" fmla="*/ 475281 h 3370881"/>
                          <a:gd name="connsiteX209" fmla="*/ 1783976 w 2657256"/>
                          <a:gd name="connsiteY209" fmla="*/ 479764 h 3370881"/>
                          <a:gd name="connsiteX210" fmla="*/ 1766047 w 2657256"/>
                          <a:gd name="connsiteY210" fmla="*/ 488729 h 3370881"/>
                          <a:gd name="connsiteX211" fmla="*/ 1703294 w 2657256"/>
                          <a:gd name="connsiteY211" fmla="*/ 506658 h 3370881"/>
                          <a:gd name="connsiteX212" fmla="*/ 1689847 w 2657256"/>
                          <a:gd name="connsiteY212" fmla="*/ 511140 h 3370881"/>
                          <a:gd name="connsiteX213" fmla="*/ 1676400 w 2657256"/>
                          <a:gd name="connsiteY213" fmla="*/ 520105 h 3370881"/>
                          <a:gd name="connsiteX214" fmla="*/ 1649506 w 2657256"/>
                          <a:gd name="connsiteY214" fmla="*/ 529070 h 3370881"/>
                          <a:gd name="connsiteX215" fmla="*/ 1636059 w 2657256"/>
                          <a:gd name="connsiteY215" fmla="*/ 538034 h 3370881"/>
                          <a:gd name="connsiteX216" fmla="*/ 1622612 w 2657256"/>
                          <a:gd name="connsiteY216" fmla="*/ 551481 h 3370881"/>
                          <a:gd name="connsiteX217" fmla="*/ 1609165 w 2657256"/>
                          <a:gd name="connsiteY217" fmla="*/ 555964 h 3370881"/>
                          <a:gd name="connsiteX218" fmla="*/ 1577788 w 2657256"/>
                          <a:gd name="connsiteY218" fmla="*/ 587340 h 3370881"/>
                          <a:gd name="connsiteX219" fmla="*/ 1568823 w 2657256"/>
                          <a:gd name="connsiteY219" fmla="*/ 600787 h 3370881"/>
                          <a:gd name="connsiteX220" fmla="*/ 1555376 w 2657256"/>
                          <a:gd name="connsiteY220" fmla="*/ 614234 h 3370881"/>
                          <a:gd name="connsiteX221" fmla="*/ 1524000 w 2657256"/>
                          <a:gd name="connsiteY221" fmla="*/ 654576 h 3370881"/>
                          <a:gd name="connsiteX222" fmla="*/ 1519518 w 2657256"/>
                          <a:gd name="connsiteY222" fmla="*/ 668023 h 3370881"/>
                          <a:gd name="connsiteX223" fmla="*/ 1528482 w 2657256"/>
                          <a:gd name="connsiteY223" fmla="*/ 708364 h 3370881"/>
                          <a:gd name="connsiteX224" fmla="*/ 1537447 w 2657256"/>
                          <a:gd name="connsiteY224" fmla="*/ 721811 h 3370881"/>
                          <a:gd name="connsiteX225" fmla="*/ 1568823 w 2657256"/>
                          <a:gd name="connsiteY225" fmla="*/ 712846 h 3370881"/>
                          <a:gd name="connsiteX226" fmla="*/ 1600200 w 2657256"/>
                          <a:gd name="connsiteY226" fmla="*/ 712846 h 3370881"/>
                          <a:gd name="connsiteX227" fmla="*/ 1631576 w 2657256"/>
                          <a:gd name="connsiteY227" fmla="*/ 690434 h 3370881"/>
                          <a:gd name="connsiteX228" fmla="*/ 1645023 w 2657256"/>
                          <a:gd name="connsiteY228" fmla="*/ 676987 h 3370881"/>
                          <a:gd name="connsiteX229" fmla="*/ 1685365 w 2657256"/>
                          <a:gd name="connsiteY229" fmla="*/ 645611 h 3370881"/>
                          <a:gd name="connsiteX230" fmla="*/ 1716741 w 2657256"/>
                          <a:gd name="connsiteY230" fmla="*/ 614234 h 3370881"/>
                          <a:gd name="connsiteX231" fmla="*/ 1748118 w 2657256"/>
                          <a:gd name="connsiteY231" fmla="*/ 596305 h 3370881"/>
                          <a:gd name="connsiteX232" fmla="*/ 1761565 w 2657256"/>
                          <a:gd name="connsiteY232" fmla="*/ 591823 h 3370881"/>
                          <a:gd name="connsiteX233" fmla="*/ 1779494 w 2657256"/>
                          <a:gd name="connsiteY233" fmla="*/ 582858 h 3370881"/>
                          <a:gd name="connsiteX234" fmla="*/ 1815353 w 2657256"/>
                          <a:gd name="connsiteY234" fmla="*/ 573893 h 3370881"/>
                          <a:gd name="connsiteX235" fmla="*/ 2030506 w 2657256"/>
                          <a:gd name="connsiteY235" fmla="*/ 578376 h 3370881"/>
                          <a:gd name="connsiteX236" fmla="*/ 2017059 w 2657256"/>
                          <a:gd name="connsiteY236" fmla="*/ 600787 h 3370881"/>
                          <a:gd name="connsiteX237" fmla="*/ 1981200 w 2657256"/>
                          <a:gd name="connsiteY237" fmla="*/ 636646 h 3370881"/>
                          <a:gd name="connsiteX238" fmla="*/ 1967753 w 2657256"/>
                          <a:gd name="connsiteY238" fmla="*/ 650093 h 3370881"/>
                          <a:gd name="connsiteX239" fmla="*/ 1936376 w 2657256"/>
                          <a:gd name="connsiteY239" fmla="*/ 690434 h 3370881"/>
                          <a:gd name="connsiteX240" fmla="*/ 1905000 w 2657256"/>
                          <a:gd name="connsiteY240" fmla="*/ 717329 h 3370881"/>
                          <a:gd name="connsiteX241" fmla="*/ 1860176 w 2657256"/>
                          <a:gd name="connsiteY241" fmla="*/ 735258 h 3370881"/>
                          <a:gd name="connsiteX242" fmla="*/ 1788459 w 2657256"/>
                          <a:gd name="connsiteY242" fmla="*/ 744223 h 3370881"/>
                          <a:gd name="connsiteX243" fmla="*/ 1846729 w 2657256"/>
                          <a:gd name="connsiteY243" fmla="*/ 802493 h 3370881"/>
                          <a:gd name="connsiteX244" fmla="*/ 1913965 w 2657256"/>
                          <a:gd name="connsiteY244" fmla="*/ 829387 h 3370881"/>
                          <a:gd name="connsiteX245" fmla="*/ 1922929 w 2657256"/>
                          <a:gd name="connsiteY245" fmla="*/ 842834 h 3370881"/>
                          <a:gd name="connsiteX246" fmla="*/ 1967753 w 2657256"/>
                          <a:gd name="connsiteY246" fmla="*/ 883176 h 3370881"/>
                          <a:gd name="connsiteX247" fmla="*/ 1981200 w 2657256"/>
                          <a:gd name="connsiteY247" fmla="*/ 896623 h 3370881"/>
                          <a:gd name="connsiteX248" fmla="*/ 1994647 w 2657256"/>
                          <a:gd name="connsiteY248" fmla="*/ 905587 h 3370881"/>
                          <a:gd name="connsiteX249" fmla="*/ 2021541 w 2657256"/>
                          <a:gd name="connsiteY249" fmla="*/ 927999 h 3370881"/>
                          <a:gd name="connsiteX250" fmla="*/ 2030506 w 2657256"/>
                          <a:gd name="connsiteY250" fmla="*/ 941446 h 3370881"/>
                          <a:gd name="connsiteX251" fmla="*/ 2057400 w 2657256"/>
                          <a:gd name="connsiteY251" fmla="*/ 968340 h 3370881"/>
                          <a:gd name="connsiteX252" fmla="*/ 2088776 w 2657256"/>
                          <a:gd name="connsiteY252" fmla="*/ 1013164 h 3370881"/>
                          <a:gd name="connsiteX253" fmla="*/ 2115670 w 2657256"/>
                          <a:gd name="connsiteY253" fmla="*/ 1057987 h 3370881"/>
                          <a:gd name="connsiteX254" fmla="*/ 2120153 w 2657256"/>
                          <a:gd name="connsiteY254" fmla="*/ 1089364 h 3370881"/>
                          <a:gd name="connsiteX255" fmla="*/ 2138082 w 2657256"/>
                          <a:gd name="connsiteY255" fmla="*/ 1143152 h 3370881"/>
                          <a:gd name="connsiteX256" fmla="*/ 2147047 w 2657256"/>
                          <a:gd name="connsiteY256" fmla="*/ 1196940 h 3370881"/>
                          <a:gd name="connsiteX257" fmla="*/ 2151529 w 2657256"/>
                          <a:gd name="connsiteY257" fmla="*/ 1210387 h 3370881"/>
                          <a:gd name="connsiteX258" fmla="*/ 2156012 w 2657256"/>
                          <a:gd name="connsiteY258" fmla="*/ 1228317 h 3370881"/>
                          <a:gd name="connsiteX259" fmla="*/ 2173941 w 2657256"/>
                          <a:gd name="connsiteY259" fmla="*/ 1295552 h 3370881"/>
                          <a:gd name="connsiteX260" fmla="*/ 2182906 w 2657256"/>
                          <a:gd name="connsiteY260" fmla="*/ 1313481 h 3370881"/>
                          <a:gd name="connsiteX261" fmla="*/ 2187388 w 2657256"/>
                          <a:gd name="connsiteY261" fmla="*/ 1331411 h 3370881"/>
                          <a:gd name="connsiteX262" fmla="*/ 2214282 w 2657256"/>
                          <a:gd name="connsiteY262" fmla="*/ 1385199 h 3370881"/>
                          <a:gd name="connsiteX263" fmla="*/ 2218765 w 2657256"/>
                          <a:gd name="connsiteY263" fmla="*/ 1403129 h 3370881"/>
                          <a:gd name="connsiteX264" fmla="*/ 2223247 w 2657256"/>
                          <a:gd name="connsiteY264" fmla="*/ 1430023 h 3370881"/>
                          <a:gd name="connsiteX265" fmla="*/ 2236694 w 2657256"/>
                          <a:gd name="connsiteY265" fmla="*/ 1456917 h 3370881"/>
                          <a:gd name="connsiteX266" fmla="*/ 2249794 w 2657256"/>
                          <a:gd name="connsiteY266" fmla="*/ 1524624 h 3370881"/>
                          <a:gd name="connsiteX267" fmla="*/ 2241176 w 2657256"/>
                          <a:gd name="connsiteY267" fmla="*/ 1577940 h 3370881"/>
                          <a:gd name="connsiteX268" fmla="*/ 2245659 w 2657256"/>
                          <a:gd name="connsiteY268" fmla="*/ 1595870 h 3370881"/>
                          <a:gd name="connsiteX269" fmla="*/ 2249634 w 2657256"/>
                          <a:gd name="connsiteY269" fmla="*/ 1685855 h 3370881"/>
                          <a:gd name="connsiteX270" fmla="*/ 2227729 w 2657256"/>
                          <a:gd name="connsiteY270" fmla="*/ 1716893 h 3370881"/>
                          <a:gd name="connsiteX271" fmla="*/ 2240500 w 2657256"/>
                          <a:gd name="connsiteY271" fmla="*/ 1674269 h 3370881"/>
                          <a:gd name="connsiteX272" fmla="*/ 2235341 w 2657256"/>
                          <a:gd name="connsiteY272" fmla="*/ 1788611 h 3370881"/>
                          <a:gd name="connsiteX273" fmla="*/ 2230689 w 2657256"/>
                          <a:gd name="connsiteY273" fmla="*/ 1823963 h 3370881"/>
                          <a:gd name="connsiteX274" fmla="*/ 2226207 w 2657256"/>
                          <a:gd name="connsiteY274" fmla="*/ 1824470 h 3370881"/>
                          <a:gd name="connsiteX275" fmla="*/ 2208278 w 2657256"/>
                          <a:gd name="connsiteY275" fmla="*/ 1869293 h 3370881"/>
                          <a:gd name="connsiteX276" fmla="*/ 2195168 w 2657256"/>
                          <a:gd name="connsiteY276" fmla="*/ 1882740 h 3370881"/>
                          <a:gd name="connsiteX277" fmla="*/ 2203458 w 2657256"/>
                          <a:gd name="connsiteY277" fmla="*/ 1918938 h 3370881"/>
                          <a:gd name="connsiteX278" fmla="*/ 2204134 w 2657256"/>
                          <a:gd name="connsiteY278" fmla="*/ 1949806 h 3370881"/>
                          <a:gd name="connsiteX279" fmla="*/ 2226545 w 2657256"/>
                          <a:gd name="connsiteY279" fmla="*/ 1954627 h 3370881"/>
                          <a:gd name="connsiteX280" fmla="*/ 2241176 w 2657256"/>
                          <a:gd name="connsiteY280" fmla="*/ 2012729 h 3370881"/>
                          <a:gd name="connsiteX281" fmla="*/ 2263588 w 2657256"/>
                          <a:gd name="connsiteY281" fmla="*/ 2057552 h 3370881"/>
                          <a:gd name="connsiteX282" fmla="*/ 2286000 w 2657256"/>
                          <a:gd name="connsiteY282" fmla="*/ 2084446 h 3370881"/>
                          <a:gd name="connsiteX283" fmla="*/ 2299447 w 2657256"/>
                          <a:gd name="connsiteY283" fmla="*/ 2124787 h 3370881"/>
                          <a:gd name="connsiteX284" fmla="*/ 2321859 w 2657256"/>
                          <a:gd name="connsiteY284" fmla="*/ 2151681 h 3370881"/>
                          <a:gd name="connsiteX285" fmla="*/ 2344270 w 2657256"/>
                          <a:gd name="connsiteY285" fmla="*/ 2205470 h 3370881"/>
                          <a:gd name="connsiteX286" fmla="*/ 2348753 w 2657256"/>
                          <a:gd name="connsiteY286" fmla="*/ 2223399 h 3370881"/>
                          <a:gd name="connsiteX287" fmla="*/ 2366682 w 2657256"/>
                          <a:gd name="connsiteY287" fmla="*/ 2263740 h 3370881"/>
                          <a:gd name="connsiteX288" fmla="*/ 2375647 w 2657256"/>
                          <a:gd name="connsiteY288" fmla="*/ 2286152 h 3370881"/>
                          <a:gd name="connsiteX289" fmla="*/ 2380129 w 2657256"/>
                          <a:gd name="connsiteY289" fmla="*/ 2308564 h 3370881"/>
                          <a:gd name="connsiteX290" fmla="*/ 2389094 w 2657256"/>
                          <a:gd name="connsiteY290" fmla="*/ 2335458 h 3370881"/>
                          <a:gd name="connsiteX291" fmla="*/ 2393576 w 2657256"/>
                          <a:gd name="connsiteY291" fmla="*/ 2380281 h 3370881"/>
                          <a:gd name="connsiteX292" fmla="*/ 2398059 w 2657256"/>
                          <a:gd name="connsiteY292" fmla="*/ 2393729 h 3370881"/>
                          <a:gd name="connsiteX293" fmla="*/ 2419794 w 2657256"/>
                          <a:gd name="connsiteY293" fmla="*/ 2447517 h 3370881"/>
                          <a:gd name="connsiteX294" fmla="*/ 2427343 w 2657256"/>
                          <a:gd name="connsiteY294" fmla="*/ 2564058 h 3370881"/>
                          <a:gd name="connsiteX295" fmla="*/ 2389094 w 2657256"/>
                          <a:gd name="connsiteY295" fmla="*/ 2837481 h 3370881"/>
                          <a:gd name="connsiteX296" fmla="*/ 2380129 w 2657256"/>
                          <a:gd name="connsiteY296" fmla="*/ 2859893 h 3370881"/>
                          <a:gd name="connsiteX297" fmla="*/ 2357718 w 2657256"/>
                          <a:gd name="connsiteY297" fmla="*/ 2913681 h 3370881"/>
                          <a:gd name="connsiteX298" fmla="*/ 2348753 w 2657256"/>
                          <a:gd name="connsiteY298" fmla="*/ 2936093 h 3370881"/>
                          <a:gd name="connsiteX299" fmla="*/ 2339788 w 2657256"/>
                          <a:gd name="connsiteY299" fmla="*/ 2971952 h 3370881"/>
                          <a:gd name="connsiteX300" fmla="*/ 2326341 w 2657256"/>
                          <a:gd name="connsiteY300" fmla="*/ 2994364 h 3370881"/>
                          <a:gd name="connsiteX301" fmla="*/ 2317376 w 2657256"/>
                          <a:gd name="connsiteY301" fmla="*/ 3025740 h 3370881"/>
                          <a:gd name="connsiteX302" fmla="*/ 2303929 w 2657256"/>
                          <a:gd name="connsiteY302" fmla="*/ 3048152 h 3370881"/>
                          <a:gd name="connsiteX303" fmla="*/ 2290482 w 2657256"/>
                          <a:gd name="connsiteY303" fmla="*/ 3079529 h 3370881"/>
                          <a:gd name="connsiteX304" fmla="*/ 2272553 w 2657256"/>
                          <a:gd name="connsiteY304" fmla="*/ 3084011 h 3370881"/>
                          <a:gd name="connsiteX305" fmla="*/ 2259106 w 2657256"/>
                          <a:gd name="connsiteY305" fmla="*/ 3088493 h 3370881"/>
                          <a:gd name="connsiteX306" fmla="*/ 2241176 w 2657256"/>
                          <a:gd name="connsiteY306" fmla="*/ 3092976 h 3370881"/>
                          <a:gd name="connsiteX307" fmla="*/ 2209800 w 2657256"/>
                          <a:gd name="connsiteY307" fmla="*/ 3101940 h 3370881"/>
                          <a:gd name="connsiteX308" fmla="*/ 2205318 w 2657256"/>
                          <a:gd name="connsiteY308" fmla="*/ 3039187 h 3370881"/>
                          <a:gd name="connsiteX309" fmla="*/ 2218765 w 2657256"/>
                          <a:gd name="connsiteY309" fmla="*/ 3021258 h 3370881"/>
                          <a:gd name="connsiteX310" fmla="*/ 2245659 w 2657256"/>
                          <a:gd name="connsiteY310" fmla="*/ 2971952 h 3370881"/>
                          <a:gd name="connsiteX311" fmla="*/ 2268070 w 2657256"/>
                          <a:gd name="connsiteY311" fmla="*/ 2945058 h 3370881"/>
                          <a:gd name="connsiteX312" fmla="*/ 2298550 w 2657256"/>
                          <a:gd name="connsiteY312" fmla="*/ 2568540 h 3370881"/>
                          <a:gd name="connsiteX313" fmla="*/ 2284986 w 2657256"/>
                          <a:gd name="connsiteY313" fmla="*/ 2532681 h 3370881"/>
                          <a:gd name="connsiteX314" fmla="*/ 2293273 w 2657256"/>
                          <a:gd name="connsiteY314" fmla="*/ 2496653 h 3370881"/>
                          <a:gd name="connsiteX315" fmla="*/ 2278152 w 2657256"/>
                          <a:gd name="connsiteY315" fmla="*/ 2475178 h 3370881"/>
                          <a:gd name="connsiteX316" fmla="*/ 2245659 w 2657256"/>
                          <a:gd name="connsiteY316" fmla="*/ 2389247 h 3370881"/>
                          <a:gd name="connsiteX317" fmla="*/ 2195507 w 2657256"/>
                          <a:gd name="connsiteY317" fmla="*/ 2241328 h 3370881"/>
                          <a:gd name="connsiteX318" fmla="*/ 2083786 w 2657256"/>
                          <a:gd name="connsiteY318" fmla="*/ 2040300 h 3370881"/>
                          <a:gd name="connsiteX319" fmla="*/ 2048773 w 2657256"/>
                          <a:gd name="connsiteY319" fmla="*/ 2017971 h 3370881"/>
                          <a:gd name="connsiteX320" fmla="*/ 2074314 w 2657256"/>
                          <a:gd name="connsiteY320" fmla="*/ 2011967 h 3370881"/>
                          <a:gd name="connsiteX321" fmla="*/ 2034988 w 2657256"/>
                          <a:gd name="connsiteY321" fmla="*/ 2003764 h 3370881"/>
                          <a:gd name="connsiteX322" fmla="*/ 2026023 w 2657256"/>
                          <a:gd name="connsiteY322" fmla="*/ 2026176 h 3370881"/>
                          <a:gd name="connsiteX323" fmla="*/ 2021541 w 2657256"/>
                          <a:gd name="connsiteY323" fmla="*/ 2039623 h 3370881"/>
                          <a:gd name="connsiteX324" fmla="*/ 1999129 w 2657256"/>
                          <a:gd name="connsiteY324" fmla="*/ 2053070 h 3370881"/>
                          <a:gd name="connsiteX325" fmla="*/ 1990165 w 2657256"/>
                          <a:gd name="connsiteY325" fmla="*/ 2070999 h 3370881"/>
                          <a:gd name="connsiteX326" fmla="*/ 1967753 w 2657256"/>
                          <a:gd name="connsiteY326" fmla="*/ 2106858 h 3370881"/>
                          <a:gd name="connsiteX327" fmla="*/ 1981200 w 2657256"/>
                          <a:gd name="connsiteY327" fmla="*/ 2223399 h 3370881"/>
                          <a:gd name="connsiteX328" fmla="*/ 1994647 w 2657256"/>
                          <a:gd name="connsiteY328" fmla="*/ 2254776 h 3370881"/>
                          <a:gd name="connsiteX329" fmla="*/ 2003612 w 2657256"/>
                          <a:gd name="connsiteY329" fmla="*/ 2272705 h 3370881"/>
                          <a:gd name="connsiteX330" fmla="*/ 2026023 w 2657256"/>
                          <a:gd name="connsiteY330" fmla="*/ 2304081 h 3370881"/>
                          <a:gd name="connsiteX331" fmla="*/ 2043953 w 2657256"/>
                          <a:gd name="connsiteY331" fmla="*/ 2348905 h 3370881"/>
                          <a:gd name="connsiteX332" fmla="*/ 2061882 w 2657256"/>
                          <a:gd name="connsiteY332" fmla="*/ 2371317 h 3370881"/>
                          <a:gd name="connsiteX333" fmla="*/ 2088776 w 2657256"/>
                          <a:gd name="connsiteY333" fmla="*/ 2434070 h 3370881"/>
                          <a:gd name="connsiteX334" fmla="*/ 2102223 w 2657256"/>
                          <a:gd name="connsiteY334" fmla="*/ 2465446 h 3370881"/>
                          <a:gd name="connsiteX335" fmla="*/ 2106706 w 2657256"/>
                          <a:gd name="connsiteY335" fmla="*/ 2496823 h 3370881"/>
                          <a:gd name="connsiteX336" fmla="*/ 2124635 w 2657256"/>
                          <a:gd name="connsiteY336" fmla="*/ 2559576 h 3370881"/>
                          <a:gd name="connsiteX337" fmla="*/ 2138082 w 2657256"/>
                          <a:gd name="connsiteY337" fmla="*/ 2649223 h 3370881"/>
                          <a:gd name="connsiteX338" fmla="*/ 2147047 w 2657256"/>
                          <a:gd name="connsiteY338" fmla="*/ 2685081 h 3370881"/>
                          <a:gd name="connsiteX339" fmla="*/ 2151529 w 2657256"/>
                          <a:gd name="connsiteY339" fmla="*/ 2716458 h 3370881"/>
                          <a:gd name="connsiteX340" fmla="*/ 2160494 w 2657256"/>
                          <a:gd name="connsiteY340" fmla="*/ 2770246 h 3370881"/>
                          <a:gd name="connsiteX341" fmla="*/ 2156012 w 2657256"/>
                          <a:gd name="connsiteY341" fmla="*/ 2962987 h 3370881"/>
                          <a:gd name="connsiteX342" fmla="*/ 2138082 w 2657256"/>
                          <a:gd name="connsiteY342" fmla="*/ 3043670 h 3370881"/>
                          <a:gd name="connsiteX343" fmla="*/ 2133600 w 2657256"/>
                          <a:gd name="connsiteY343" fmla="*/ 3061599 h 3370881"/>
                          <a:gd name="connsiteX344" fmla="*/ 2120153 w 2657256"/>
                          <a:gd name="connsiteY344" fmla="*/ 3079529 h 3370881"/>
                          <a:gd name="connsiteX345" fmla="*/ 2111188 w 2657256"/>
                          <a:gd name="connsiteY345" fmla="*/ 3106423 h 3370881"/>
                          <a:gd name="connsiteX346" fmla="*/ 2088776 w 2657256"/>
                          <a:gd name="connsiteY346" fmla="*/ 3137799 h 3370881"/>
                          <a:gd name="connsiteX347" fmla="*/ 2075329 w 2657256"/>
                          <a:gd name="connsiteY347" fmla="*/ 3164693 h 3370881"/>
                          <a:gd name="connsiteX348" fmla="*/ 2061882 w 2657256"/>
                          <a:gd name="connsiteY348" fmla="*/ 3169176 h 3370881"/>
                          <a:gd name="connsiteX349" fmla="*/ 2021541 w 2657256"/>
                          <a:gd name="connsiteY349" fmla="*/ 3164693 h 3370881"/>
                          <a:gd name="connsiteX350" fmla="*/ 2012576 w 2657256"/>
                          <a:gd name="connsiteY350" fmla="*/ 3119870 h 3370881"/>
                          <a:gd name="connsiteX351" fmla="*/ 2048435 w 2657256"/>
                          <a:gd name="connsiteY351" fmla="*/ 3021258 h 3370881"/>
                          <a:gd name="connsiteX352" fmla="*/ 2048435 w 2657256"/>
                          <a:gd name="connsiteY352" fmla="*/ 3021258 h 3370881"/>
                          <a:gd name="connsiteX353" fmla="*/ 2061882 w 2657256"/>
                          <a:gd name="connsiteY353" fmla="*/ 2967470 h 3370881"/>
                          <a:gd name="connsiteX354" fmla="*/ 2070847 w 2657256"/>
                          <a:gd name="connsiteY354" fmla="*/ 2882305 h 3370881"/>
                          <a:gd name="connsiteX355" fmla="*/ 2066365 w 2657256"/>
                          <a:gd name="connsiteY355" fmla="*/ 2725423 h 3370881"/>
                          <a:gd name="connsiteX356" fmla="*/ 2043953 w 2657256"/>
                          <a:gd name="connsiteY356" fmla="*/ 2649223 h 3370881"/>
                          <a:gd name="connsiteX357" fmla="*/ 2030506 w 2657256"/>
                          <a:gd name="connsiteY357" fmla="*/ 2622329 h 3370881"/>
                          <a:gd name="connsiteX358" fmla="*/ 2017059 w 2657256"/>
                          <a:gd name="connsiteY358" fmla="*/ 2581987 h 3370881"/>
                          <a:gd name="connsiteX359" fmla="*/ 1981200 w 2657256"/>
                          <a:gd name="connsiteY359" fmla="*/ 2514752 h 3370881"/>
                          <a:gd name="connsiteX360" fmla="*/ 1972235 w 2657256"/>
                          <a:gd name="connsiteY360" fmla="*/ 2501305 h 3370881"/>
                          <a:gd name="connsiteX361" fmla="*/ 1958788 w 2657256"/>
                          <a:gd name="connsiteY361" fmla="*/ 2478893 h 3370881"/>
                          <a:gd name="connsiteX362" fmla="*/ 1905000 w 2657256"/>
                          <a:gd name="connsiteY362" fmla="*/ 2398211 h 3370881"/>
                          <a:gd name="connsiteX363" fmla="*/ 1882588 w 2657256"/>
                          <a:gd name="connsiteY363" fmla="*/ 2357870 h 3370881"/>
                          <a:gd name="connsiteX364" fmla="*/ 1869141 w 2657256"/>
                          <a:gd name="connsiteY364" fmla="*/ 2339940 h 3370881"/>
                          <a:gd name="connsiteX365" fmla="*/ 1806388 w 2657256"/>
                          <a:gd name="connsiteY365" fmla="*/ 2313046 h 3370881"/>
                          <a:gd name="connsiteX366" fmla="*/ 1779494 w 2657256"/>
                          <a:gd name="connsiteY366" fmla="*/ 2304081 h 3370881"/>
                          <a:gd name="connsiteX367" fmla="*/ 1752600 w 2657256"/>
                          <a:gd name="connsiteY367" fmla="*/ 2299599 h 3370881"/>
                          <a:gd name="connsiteX368" fmla="*/ 1680882 w 2657256"/>
                          <a:gd name="connsiteY368" fmla="*/ 2277187 h 3370881"/>
                          <a:gd name="connsiteX369" fmla="*/ 1719025 w 2657256"/>
                          <a:gd name="connsiteY369" fmla="*/ 2281331 h 3370881"/>
                          <a:gd name="connsiteX370" fmla="*/ 1756997 w 2657256"/>
                          <a:gd name="connsiteY370" fmla="*/ 2289450 h 3370881"/>
                          <a:gd name="connsiteX371" fmla="*/ 1656440 w 2657256"/>
                          <a:gd name="connsiteY371" fmla="*/ 2298583 h 3370881"/>
                          <a:gd name="connsiteX372" fmla="*/ 1537447 w 2657256"/>
                          <a:gd name="connsiteY372" fmla="*/ 2329960 h 3370881"/>
                          <a:gd name="connsiteX373" fmla="*/ 1571993 w 2657256"/>
                          <a:gd name="connsiteY373" fmla="*/ 2317957 h 3370881"/>
                          <a:gd name="connsiteX374" fmla="*/ 1509707 w 2657256"/>
                          <a:gd name="connsiteY374" fmla="*/ 2338926 h 3370881"/>
                          <a:gd name="connsiteX375" fmla="*/ 1500444 w 2657256"/>
                          <a:gd name="connsiteY375" fmla="*/ 2355271 h 3370881"/>
                          <a:gd name="connsiteX376" fmla="*/ 1402678 w 2657256"/>
                          <a:gd name="connsiteY376" fmla="*/ 2339641 h 3370881"/>
                          <a:gd name="connsiteX377" fmla="*/ 1322892 w 2657256"/>
                          <a:gd name="connsiteY377" fmla="*/ 2336952 h 3370881"/>
                          <a:gd name="connsiteX378" fmla="*/ 1199384 w 2657256"/>
                          <a:gd name="connsiteY378" fmla="*/ 2307041 h 3370881"/>
                          <a:gd name="connsiteX379" fmla="*/ 1066800 w 2657256"/>
                          <a:gd name="connsiteY379" fmla="*/ 2272705 h 3370881"/>
                          <a:gd name="connsiteX380" fmla="*/ 1030941 w 2657256"/>
                          <a:gd name="connsiteY380" fmla="*/ 2263740 h 3370881"/>
                          <a:gd name="connsiteX381" fmla="*/ 986118 w 2657256"/>
                          <a:gd name="connsiteY381" fmla="*/ 2241329 h 3370881"/>
                          <a:gd name="connsiteX382" fmla="*/ 968188 w 2657256"/>
                          <a:gd name="connsiteY382" fmla="*/ 2232364 h 3370881"/>
                          <a:gd name="connsiteX383" fmla="*/ 936812 w 2657256"/>
                          <a:gd name="connsiteY383" fmla="*/ 2214434 h 3370881"/>
                          <a:gd name="connsiteX384" fmla="*/ 905435 w 2657256"/>
                          <a:gd name="connsiteY384" fmla="*/ 2196505 h 3370881"/>
                          <a:gd name="connsiteX385" fmla="*/ 869576 w 2657256"/>
                          <a:gd name="connsiteY385" fmla="*/ 2209952 h 3370881"/>
                          <a:gd name="connsiteX386" fmla="*/ 856129 w 2657256"/>
                          <a:gd name="connsiteY386" fmla="*/ 2227881 h 3370881"/>
                          <a:gd name="connsiteX387" fmla="*/ 815788 w 2657256"/>
                          <a:gd name="connsiteY387" fmla="*/ 2268223 h 3370881"/>
                          <a:gd name="connsiteX388" fmla="*/ 788894 w 2657256"/>
                          <a:gd name="connsiteY388" fmla="*/ 2290634 h 3370881"/>
                          <a:gd name="connsiteX389" fmla="*/ 762000 w 2657256"/>
                          <a:gd name="connsiteY389" fmla="*/ 2313046 h 3370881"/>
                          <a:gd name="connsiteX390" fmla="*/ 753035 w 2657256"/>
                          <a:gd name="connsiteY390" fmla="*/ 2326493 h 3370881"/>
                          <a:gd name="connsiteX391" fmla="*/ 735106 w 2657256"/>
                          <a:gd name="connsiteY391" fmla="*/ 2339940 h 3370881"/>
                          <a:gd name="connsiteX392" fmla="*/ 712694 w 2657256"/>
                          <a:gd name="connsiteY392" fmla="*/ 2362352 h 3370881"/>
                          <a:gd name="connsiteX393" fmla="*/ 694765 w 2657256"/>
                          <a:gd name="connsiteY393" fmla="*/ 2375799 h 3370881"/>
                          <a:gd name="connsiteX394" fmla="*/ 681318 w 2657256"/>
                          <a:gd name="connsiteY394" fmla="*/ 2393729 h 3370881"/>
                          <a:gd name="connsiteX395" fmla="*/ 667870 w 2657256"/>
                          <a:gd name="connsiteY395" fmla="*/ 2402693 h 3370881"/>
                          <a:gd name="connsiteX396" fmla="*/ 623047 w 2657256"/>
                          <a:gd name="connsiteY396" fmla="*/ 2443034 h 3370881"/>
                          <a:gd name="connsiteX397" fmla="*/ 600635 w 2657256"/>
                          <a:gd name="connsiteY397" fmla="*/ 2474411 h 3370881"/>
                          <a:gd name="connsiteX398" fmla="*/ 587188 w 2657256"/>
                          <a:gd name="connsiteY398" fmla="*/ 2514752 h 3370881"/>
                          <a:gd name="connsiteX399" fmla="*/ 582706 w 2657256"/>
                          <a:gd name="connsiteY399" fmla="*/ 2546129 h 3370881"/>
                          <a:gd name="connsiteX400" fmla="*/ 596153 w 2657256"/>
                          <a:gd name="connsiteY400" fmla="*/ 2635776 h 3370881"/>
                          <a:gd name="connsiteX401" fmla="*/ 600635 w 2657256"/>
                          <a:gd name="connsiteY401" fmla="*/ 2653705 h 3370881"/>
                          <a:gd name="connsiteX402" fmla="*/ 609600 w 2657256"/>
                          <a:gd name="connsiteY402" fmla="*/ 2671634 h 3370881"/>
                          <a:gd name="connsiteX403" fmla="*/ 614082 w 2657256"/>
                          <a:gd name="connsiteY403" fmla="*/ 2689564 h 3370881"/>
                          <a:gd name="connsiteX404" fmla="*/ 623047 w 2657256"/>
                          <a:gd name="connsiteY404" fmla="*/ 2711976 h 3370881"/>
                          <a:gd name="connsiteX405" fmla="*/ 627529 w 2657256"/>
                          <a:gd name="connsiteY405" fmla="*/ 2734387 h 3370881"/>
                          <a:gd name="connsiteX406" fmla="*/ 640976 w 2657256"/>
                          <a:gd name="connsiteY406" fmla="*/ 2765764 h 3370881"/>
                          <a:gd name="connsiteX407" fmla="*/ 645459 w 2657256"/>
                          <a:gd name="connsiteY407" fmla="*/ 2779211 h 3370881"/>
                          <a:gd name="connsiteX408" fmla="*/ 658906 w 2657256"/>
                          <a:gd name="connsiteY408" fmla="*/ 2801623 h 3370881"/>
                          <a:gd name="connsiteX409" fmla="*/ 676835 w 2657256"/>
                          <a:gd name="connsiteY409" fmla="*/ 2864376 h 3370881"/>
                          <a:gd name="connsiteX410" fmla="*/ 690282 w 2657256"/>
                          <a:gd name="connsiteY410" fmla="*/ 2895752 h 3370881"/>
                          <a:gd name="connsiteX411" fmla="*/ 699247 w 2657256"/>
                          <a:gd name="connsiteY411" fmla="*/ 2940576 h 3370881"/>
                          <a:gd name="connsiteX412" fmla="*/ 703729 w 2657256"/>
                          <a:gd name="connsiteY412" fmla="*/ 2967470 h 3370881"/>
                          <a:gd name="connsiteX413" fmla="*/ 717176 w 2657256"/>
                          <a:gd name="connsiteY413" fmla="*/ 2994364 h 3370881"/>
                          <a:gd name="connsiteX414" fmla="*/ 735106 w 2657256"/>
                          <a:gd name="connsiteY414" fmla="*/ 3052634 h 3370881"/>
                          <a:gd name="connsiteX415" fmla="*/ 739588 w 2657256"/>
                          <a:gd name="connsiteY415" fmla="*/ 3079529 h 3370881"/>
                          <a:gd name="connsiteX416" fmla="*/ 762000 w 2657256"/>
                          <a:gd name="connsiteY416" fmla="*/ 3142281 h 3370881"/>
                          <a:gd name="connsiteX417" fmla="*/ 766482 w 2657256"/>
                          <a:gd name="connsiteY417" fmla="*/ 3231929 h 3370881"/>
                          <a:gd name="connsiteX418" fmla="*/ 770965 w 2657256"/>
                          <a:gd name="connsiteY418" fmla="*/ 3254340 h 3370881"/>
                          <a:gd name="connsiteX419" fmla="*/ 775447 w 2657256"/>
                          <a:gd name="connsiteY419" fmla="*/ 3285717 h 3370881"/>
                          <a:gd name="connsiteX420" fmla="*/ 748553 w 2657256"/>
                          <a:gd name="connsiteY420" fmla="*/ 3335023 h 3370881"/>
                          <a:gd name="connsiteX421" fmla="*/ 721659 w 2657256"/>
                          <a:gd name="connsiteY421" fmla="*/ 3343987 h 3370881"/>
                          <a:gd name="connsiteX422" fmla="*/ 708212 w 2657256"/>
                          <a:gd name="connsiteY422" fmla="*/ 3348470 h 3370881"/>
                          <a:gd name="connsiteX423" fmla="*/ 623047 w 2657256"/>
                          <a:gd name="connsiteY423" fmla="*/ 3330540 h 3370881"/>
                          <a:gd name="connsiteX424" fmla="*/ 609600 w 2657256"/>
                          <a:gd name="connsiteY424" fmla="*/ 3308129 h 3370881"/>
                          <a:gd name="connsiteX425" fmla="*/ 591670 w 2657256"/>
                          <a:gd name="connsiteY425" fmla="*/ 3267787 h 3370881"/>
                          <a:gd name="connsiteX426" fmla="*/ 560294 w 2657256"/>
                          <a:gd name="connsiteY426" fmla="*/ 3209517 h 3370881"/>
                          <a:gd name="connsiteX427" fmla="*/ 551329 w 2657256"/>
                          <a:gd name="connsiteY427" fmla="*/ 3196070 h 3370881"/>
                          <a:gd name="connsiteX428" fmla="*/ 528918 w 2657256"/>
                          <a:gd name="connsiteY428" fmla="*/ 3173658 h 3370881"/>
                          <a:gd name="connsiteX429" fmla="*/ 519953 w 2657256"/>
                          <a:gd name="connsiteY429" fmla="*/ 3128834 h 3370881"/>
                          <a:gd name="connsiteX430" fmla="*/ 524435 w 2657256"/>
                          <a:gd name="connsiteY430" fmla="*/ 3101940 h 3370881"/>
                          <a:gd name="connsiteX431" fmla="*/ 528918 w 2657256"/>
                          <a:gd name="connsiteY431" fmla="*/ 3088493 h 3370881"/>
                          <a:gd name="connsiteX432" fmla="*/ 542365 w 2657256"/>
                          <a:gd name="connsiteY432" fmla="*/ 3052634 h 3370881"/>
                          <a:gd name="connsiteX433" fmla="*/ 484094 w 2657256"/>
                          <a:gd name="connsiteY433" fmla="*/ 2886787 h 3370881"/>
                          <a:gd name="connsiteX434" fmla="*/ 443753 w 2657256"/>
                          <a:gd name="connsiteY434" fmla="*/ 2779211 h 3370881"/>
                          <a:gd name="connsiteX435" fmla="*/ 439270 w 2657256"/>
                          <a:gd name="connsiteY435" fmla="*/ 2752317 h 3370881"/>
                          <a:gd name="connsiteX436" fmla="*/ 430306 w 2657256"/>
                          <a:gd name="connsiteY436" fmla="*/ 2716458 h 3370881"/>
                          <a:gd name="connsiteX437" fmla="*/ 425823 w 2657256"/>
                          <a:gd name="connsiteY437" fmla="*/ 2680599 h 3370881"/>
                          <a:gd name="connsiteX438" fmla="*/ 398929 w 2657256"/>
                          <a:gd name="connsiteY438" fmla="*/ 2599917 h 3370881"/>
                          <a:gd name="connsiteX439" fmla="*/ 385482 w 2657256"/>
                          <a:gd name="connsiteY439" fmla="*/ 2568540 h 3370881"/>
                          <a:gd name="connsiteX440" fmla="*/ 381000 w 2657256"/>
                          <a:gd name="connsiteY440" fmla="*/ 2550611 h 3370881"/>
                          <a:gd name="connsiteX441" fmla="*/ 372035 w 2657256"/>
                          <a:gd name="connsiteY441" fmla="*/ 2483376 h 3370881"/>
                          <a:gd name="connsiteX442" fmla="*/ 367553 w 2657256"/>
                          <a:gd name="connsiteY442" fmla="*/ 2469929 h 3370881"/>
                          <a:gd name="connsiteX443" fmla="*/ 407894 w 2657256"/>
                          <a:gd name="connsiteY443" fmla="*/ 2451999 h 3370881"/>
                          <a:gd name="connsiteX444" fmla="*/ 515470 w 2657256"/>
                          <a:gd name="connsiteY444" fmla="*/ 2407176 h 3370881"/>
                          <a:gd name="connsiteX445" fmla="*/ 578223 w 2657256"/>
                          <a:gd name="connsiteY445" fmla="*/ 2353387 h 3370881"/>
                          <a:gd name="connsiteX446" fmla="*/ 587188 w 2657256"/>
                          <a:gd name="connsiteY446" fmla="*/ 2330976 h 3370881"/>
                          <a:gd name="connsiteX447" fmla="*/ 614082 w 2657256"/>
                          <a:gd name="connsiteY447" fmla="*/ 2254776 h 3370881"/>
                          <a:gd name="connsiteX448" fmla="*/ 649941 w 2657256"/>
                          <a:gd name="connsiteY448" fmla="*/ 2200987 h 3370881"/>
                          <a:gd name="connsiteX449" fmla="*/ 690282 w 2657256"/>
                          <a:gd name="connsiteY449" fmla="*/ 2174093 h 3370881"/>
                          <a:gd name="connsiteX450" fmla="*/ 703729 w 2657256"/>
                          <a:gd name="connsiteY450" fmla="*/ 2165129 h 3370881"/>
                          <a:gd name="connsiteX451" fmla="*/ 739588 w 2657256"/>
                          <a:gd name="connsiteY451" fmla="*/ 2147199 h 3370881"/>
                          <a:gd name="connsiteX452" fmla="*/ 708212 w 2657256"/>
                          <a:gd name="connsiteY452" fmla="*/ 2187540 h 3370881"/>
                          <a:gd name="connsiteX453" fmla="*/ 654423 w 2657256"/>
                          <a:gd name="connsiteY453" fmla="*/ 2241329 h 3370881"/>
                          <a:gd name="connsiteX454" fmla="*/ 636494 w 2657256"/>
                          <a:gd name="connsiteY454" fmla="*/ 2259258 h 3370881"/>
                          <a:gd name="connsiteX455" fmla="*/ 614082 w 2657256"/>
                          <a:gd name="connsiteY455" fmla="*/ 2286152 h 3370881"/>
                          <a:gd name="connsiteX456" fmla="*/ 592179 w 2657256"/>
                          <a:gd name="connsiteY456" fmla="*/ 2282347 h 3370881"/>
                          <a:gd name="connsiteX457" fmla="*/ 555980 w 2657256"/>
                          <a:gd name="connsiteY457" fmla="*/ 2313892 h 3370881"/>
                          <a:gd name="connsiteX458" fmla="*/ 524435 w 2657256"/>
                          <a:gd name="connsiteY458" fmla="*/ 2348905 h 3370881"/>
                          <a:gd name="connsiteX459" fmla="*/ 502023 w 2657256"/>
                          <a:gd name="connsiteY459" fmla="*/ 2362352 h 3370881"/>
                          <a:gd name="connsiteX460" fmla="*/ 461682 w 2657256"/>
                          <a:gd name="connsiteY460" fmla="*/ 2389246 h 3370881"/>
                          <a:gd name="connsiteX461" fmla="*/ 448235 w 2657256"/>
                          <a:gd name="connsiteY461" fmla="*/ 2398211 h 3370881"/>
                          <a:gd name="connsiteX462" fmla="*/ 430306 w 2657256"/>
                          <a:gd name="connsiteY462" fmla="*/ 2407176 h 3370881"/>
                          <a:gd name="connsiteX463" fmla="*/ 412376 w 2657256"/>
                          <a:gd name="connsiteY463" fmla="*/ 2420623 h 3370881"/>
                          <a:gd name="connsiteX464" fmla="*/ 389965 w 2657256"/>
                          <a:gd name="connsiteY464" fmla="*/ 2429587 h 3370881"/>
                          <a:gd name="connsiteX465" fmla="*/ 372035 w 2657256"/>
                          <a:gd name="connsiteY465" fmla="*/ 2443034 h 3370881"/>
                          <a:gd name="connsiteX466" fmla="*/ 318247 w 2657256"/>
                          <a:gd name="connsiteY466" fmla="*/ 2474411 h 3370881"/>
                          <a:gd name="connsiteX467" fmla="*/ 304800 w 2657256"/>
                          <a:gd name="connsiteY467" fmla="*/ 2492340 h 3370881"/>
                          <a:gd name="connsiteX468" fmla="*/ 282388 w 2657256"/>
                          <a:gd name="connsiteY468" fmla="*/ 2519234 h 3370881"/>
                          <a:gd name="connsiteX469" fmla="*/ 295835 w 2657256"/>
                          <a:gd name="connsiteY469" fmla="*/ 2815070 h 3370881"/>
                          <a:gd name="connsiteX470" fmla="*/ 300318 w 2657256"/>
                          <a:gd name="connsiteY470" fmla="*/ 2837481 h 3370881"/>
                          <a:gd name="connsiteX471" fmla="*/ 304800 w 2657256"/>
                          <a:gd name="connsiteY471" fmla="*/ 2868858 h 3370881"/>
                          <a:gd name="connsiteX472" fmla="*/ 309282 w 2657256"/>
                          <a:gd name="connsiteY472" fmla="*/ 2927129 h 3370881"/>
                          <a:gd name="connsiteX473" fmla="*/ 322729 w 2657256"/>
                          <a:gd name="connsiteY473" fmla="*/ 2985399 h 3370881"/>
                          <a:gd name="connsiteX474" fmla="*/ 327212 w 2657256"/>
                          <a:gd name="connsiteY474" fmla="*/ 3012293 h 3370881"/>
                          <a:gd name="connsiteX475" fmla="*/ 331694 w 2657256"/>
                          <a:gd name="connsiteY475" fmla="*/ 3043670 h 3370881"/>
                          <a:gd name="connsiteX476" fmla="*/ 345141 w 2657256"/>
                          <a:gd name="connsiteY476" fmla="*/ 3070564 h 3370881"/>
                          <a:gd name="connsiteX477" fmla="*/ 367553 w 2657256"/>
                          <a:gd name="connsiteY477" fmla="*/ 3124352 h 3370881"/>
                          <a:gd name="connsiteX478" fmla="*/ 381000 w 2657256"/>
                          <a:gd name="connsiteY478" fmla="*/ 3182623 h 3370881"/>
                          <a:gd name="connsiteX479" fmla="*/ 389965 w 2657256"/>
                          <a:gd name="connsiteY479" fmla="*/ 3196070 h 3370881"/>
                          <a:gd name="connsiteX480" fmla="*/ 394447 w 2657256"/>
                          <a:gd name="connsiteY480" fmla="*/ 3213999 h 3370881"/>
                          <a:gd name="connsiteX481" fmla="*/ 412376 w 2657256"/>
                          <a:gd name="connsiteY481" fmla="*/ 3245376 h 3370881"/>
                          <a:gd name="connsiteX482" fmla="*/ 416859 w 2657256"/>
                          <a:gd name="connsiteY482" fmla="*/ 3258823 h 3370881"/>
                          <a:gd name="connsiteX483" fmla="*/ 425823 w 2657256"/>
                          <a:gd name="connsiteY483" fmla="*/ 3272270 h 3370881"/>
                          <a:gd name="connsiteX484" fmla="*/ 439270 w 2657256"/>
                          <a:gd name="connsiteY484" fmla="*/ 3303646 h 3370881"/>
                          <a:gd name="connsiteX485" fmla="*/ 439270 w 2657256"/>
                          <a:gd name="connsiteY485" fmla="*/ 3352952 h 3370881"/>
                          <a:gd name="connsiteX486" fmla="*/ 430306 w 2657256"/>
                          <a:gd name="connsiteY486" fmla="*/ 3366399 h 3370881"/>
                          <a:gd name="connsiteX487" fmla="*/ 412376 w 2657256"/>
                          <a:gd name="connsiteY487" fmla="*/ 3370881 h 3370881"/>
                          <a:gd name="connsiteX488" fmla="*/ 295835 w 2657256"/>
                          <a:gd name="connsiteY488" fmla="*/ 3357434 h 3370881"/>
                          <a:gd name="connsiteX489" fmla="*/ 264459 w 2657256"/>
                          <a:gd name="connsiteY489" fmla="*/ 3276752 h 3370881"/>
                          <a:gd name="connsiteX490" fmla="*/ 259976 w 2657256"/>
                          <a:gd name="connsiteY490" fmla="*/ 3240893 h 3370881"/>
                          <a:gd name="connsiteX491" fmla="*/ 246529 w 2657256"/>
                          <a:gd name="connsiteY491" fmla="*/ 3178140 h 3370881"/>
                          <a:gd name="connsiteX492" fmla="*/ 237565 w 2657256"/>
                          <a:gd name="connsiteY492" fmla="*/ 3084011 h 3370881"/>
                          <a:gd name="connsiteX493" fmla="*/ 228600 w 2657256"/>
                          <a:gd name="connsiteY493" fmla="*/ 3057117 h 3370881"/>
                          <a:gd name="connsiteX494" fmla="*/ 219635 w 2657256"/>
                          <a:gd name="connsiteY494" fmla="*/ 3021258 h 3370881"/>
                          <a:gd name="connsiteX495" fmla="*/ 206188 w 2657256"/>
                          <a:gd name="connsiteY495" fmla="*/ 2980917 h 3370881"/>
                          <a:gd name="connsiteX496" fmla="*/ 201706 w 2657256"/>
                          <a:gd name="connsiteY496" fmla="*/ 2949540 h 3370881"/>
                          <a:gd name="connsiteX497" fmla="*/ 197223 w 2657256"/>
                          <a:gd name="connsiteY497" fmla="*/ 2927129 h 3370881"/>
                          <a:gd name="connsiteX498" fmla="*/ 192741 w 2657256"/>
                          <a:gd name="connsiteY498" fmla="*/ 2891270 h 3370881"/>
                          <a:gd name="connsiteX499" fmla="*/ 188259 w 2657256"/>
                          <a:gd name="connsiteY499" fmla="*/ 2850929 h 3370881"/>
                          <a:gd name="connsiteX500" fmla="*/ 179294 w 2657256"/>
                          <a:gd name="connsiteY500" fmla="*/ 2824034 h 3370881"/>
                          <a:gd name="connsiteX501" fmla="*/ 165847 w 2657256"/>
                          <a:gd name="connsiteY501" fmla="*/ 2774729 h 3370881"/>
                          <a:gd name="connsiteX502" fmla="*/ 161365 w 2657256"/>
                          <a:gd name="connsiteY502" fmla="*/ 2747834 h 3370881"/>
                          <a:gd name="connsiteX503" fmla="*/ 156882 w 2657256"/>
                          <a:gd name="connsiteY503" fmla="*/ 2559576 h 3370881"/>
                          <a:gd name="connsiteX504" fmla="*/ 152400 w 2657256"/>
                          <a:gd name="connsiteY504" fmla="*/ 2519234 h 3370881"/>
                          <a:gd name="connsiteX505" fmla="*/ 118035 w 2657256"/>
                          <a:gd name="connsiteY505" fmla="*/ 2400004 h 3370881"/>
                          <a:gd name="connsiteX506" fmla="*/ 117048 w 2657256"/>
                          <a:gd name="connsiteY506" fmla="*/ 2344423 h 3370881"/>
                          <a:gd name="connsiteX507" fmla="*/ 100106 w 2657256"/>
                          <a:gd name="connsiteY507" fmla="*/ 2330976 h 3370881"/>
                          <a:gd name="connsiteX508" fmla="*/ 138953 w 2657256"/>
                          <a:gd name="connsiteY508" fmla="*/ 2313046 h 3370881"/>
                          <a:gd name="connsiteX509" fmla="*/ 152400 w 2657256"/>
                          <a:gd name="connsiteY509" fmla="*/ 2304081 h 3370881"/>
                          <a:gd name="connsiteX510" fmla="*/ 170329 w 2657256"/>
                          <a:gd name="connsiteY510" fmla="*/ 2259258 h 3370881"/>
                          <a:gd name="connsiteX511" fmla="*/ 188259 w 2657256"/>
                          <a:gd name="connsiteY511" fmla="*/ 2223399 h 3370881"/>
                          <a:gd name="connsiteX512" fmla="*/ 206188 w 2657256"/>
                          <a:gd name="connsiteY512" fmla="*/ 2187540 h 3370881"/>
                          <a:gd name="connsiteX513" fmla="*/ 210670 w 2657256"/>
                          <a:gd name="connsiteY513" fmla="*/ 2174093 h 3370881"/>
                          <a:gd name="connsiteX514" fmla="*/ 219635 w 2657256"/>
                          <a:gd name="connsiteY514" fmla="*/ 2115823 h 3370881"/>
                          <a:gd name="connsiteX515" fmla="*/ 210670 w 2657256"/>
                          <a:gd name="connsiteY515" fmla="*/ 1958940 h 3370881"/>
                          <a:gd name="connsiteX516" fmla="*/ 192741 w 2657256"/>
                          <a:gd name="connsiteY516" fmla="*/ 1923081 h 3370881"/>
                          <a:gd name="connsiteX517" fmla="*/ 179294 w 2657256"/>
                          <a:gd name="connsiteY517" fmla="*/ 1891705 h 3370881"/>
                          <a:gd name="connsiteX518" fmla="*/ 165847 w 2657256"/>
                          <a:gd name="connsiteY518" fmla="*/ 1864811 h 3370881"/>
                          <a:gd name="connsiteX519" fmla="*/ 152400 w 2657256"/>
                          <a:gd name="connsiteY519" fmla="*/ 1833434 h 3370881"/>
                          <a:gd name="connsiteX520" fmla="*/ 143435 w 2657256"/>
                          <a:gd name="connsiteY520" fmla="*/ 1819987 h 3370881"/>
                          <a:gd name="connsiteX521" fmla="*/ 107576 w 2657256"/>
                          <a:gd name="connsiteY521" fmla="*/ 1784129 h 3370881"/>
                          <a:gd name="connsiteX522" fmla="*/ 94129 w 2657256"/>
                          <a:gd name="connsiteY522" fmla="*/ 1779646 h 3370881"/>
                          <a:gd name="connsiteX523" fmla="*/ 71718 w 2657256"/>
                          <a:gd name="connsiteY523" fmla="*/ 1770681 h 3370881"/>
                          <a:gd name="connsiteX524" fmla="*/ 58270 w 2657256"/>
                          <a:gd name="connsiteY524" fmla="*/ 1761717 h 3370881"/>
                          <a:gd name="connsiteX525" fmla="*/ 26894 w 2657256"/>
                          <a:gd name="connsiteY525" fmla="*/ 1730340 h 3370881"/>
                          <a:gd name="connsiteX526" fmla="*/ 0 w 2657256"/>
                          <a:gd name="connsiteY526" fmla="*/ 1707929 h 3370881"/>
                          <a:gd name="connsiteX0" fmla="*/ 0 w 2657256"/>
                          <a:gd name="connsiteY0" fmla="*/ 1707929 h 3370881"/>
                          <a:gd name="connsiteX1" fmla="*/ 22412 w 2657256"/>
                          <a:gd name="connsiteY1" fmla="*/ 1698964 h 3370881"/>
                          <a:gd name="connsiteX2" fmla="*/ 31376 w 2657256"/>
                          <a:gd name="connsiteY2" fmla="*/ 1681034 h 3370881"/>
                          <a:gd name="connsiteX3" fmla="*/ 44823 w 2657256"/>
                          <a:gd name="connsiteY3" fmla="*/ 1672070 h 3370881"/>
                          <a:gd name="connsiteX4" fmla="*/ 58270 w 2657256"/>
                          <a:gd name="connsiteY4" fmla="*/ 1654140 h 3370881"/>
                          <a:gd name="connsiteX5" fmla="*/ 76200 w 2657256"/>
                          <a:gd name="connsiteY5" fmla="*/ 1645176 h 3370881"/>
                          <a:gd name="connsiteX6" fmla="*/ 98612 w 2657256"/>
                          <a:gd name="connsiteY6" fmla="*/ 1636211 h 3370881"/>
                          <a:gd name="connsiteX7" fmla="*/ 125506 w 2657256"/>
                          <a:gd name="connsiteY7" fmla="*/ 1627246 h 3370881"/>
                          <a:gd name="connsiteX8" fmla="*/ 152400 w 2657256"/>
                          <a:gd name="connsiteY8" fmla="*/ 1609317 h 3370881"/>
                          <a:gd name="connsiteX9" fmla="*/ 170329 w 2657256"/>
                          <a:gd name="connsiteY9" fmla="*/ 1600352 h 3370881"/>
                          <a:gd name="connsiteX10" fmla="*/ 188259 w 2657256"/>
                          <a:gd name="connsiteY10" fmla="*/ 1582423 h 3370881"/>
                          <a:gd name="connsiteX11" fmla="*/ 228600 w 2657256"/>
                          <a:gd name="connsiteY11" fmla="*/ 1564493 h 3370881"/>
                          <a:gd name="connsiteX12" fmla="*/ 255494 w 2657256"/>
                          <a:gd name="connsiteY12" fmla="*/ 1546564 h 3370881"/>
                          <a:gd name="connsiteX13" fmla="*/ 300318 w 2657256"/>
                          <a:gd name="connsiteY13" fmla="*/ 1524152 h 3370881"/>
                          <a:gd name="connsiteX14" fmla="*/ 313765 w 2657256"/>
                          <a:gd name="connsiteY14" fmla="*/ 1515187 h 3370881"/>
                          <a:gd name="connsiteX15" fmla="*/ 340659 w 2657256"/>
                          <a:gd name="connsiteY15" fmla="*/ 1510705 h 3370881"/>
                          <a:gd name="connsiteX16" fmla="*/ 363070 w 2657256"/>
                          <a:gd name="connsiteY16" fmla="*/ 1506223 h 3370881"/>
                          <a:gd name="connsiteX17" fmla="*/ 389965 w 2657256"/>
                          <a:gd name="connsiteY17" fmla="*/ 1501740 h 3370881"/>
                          <a:gd name="connsiteX18" fmla="*/ 425823 w 2657256"/>
                          <a:gd name="connsiteY18" fmla="*/ 1497258 h 3370881"/>
                          <a:gd name="connsiteX19" fmla="*/ 470647 w 2657256"/>
                          <a:gd name="connsiteY19" fmla="*/ 1488293 h 3370881"/>
                          <a:gd name="connsiteX20" fmla="*/ 515470 w 2657256"/>
                          <a:gd name="connsiteY20" fmla="*/ 1479329 h 3370881"/>
                          <a:gd name="connsiteX21" fmla="*/ 528918 w 2657256"/>
                          <a:gd name="connsiteY21" fmla="*/ 1470364 h 3370881"/>
                          <a:gd name="connsiteX22" fmla="*/ 600635 w 2657256"/>
                          <a:gd name="connsiteY22" fmla="*/ 1456917 h 3370881"/>
                          <a:gd name="connsiteX23" fmla="*/ 690282 w 2657256"/>
                          <a:gd name="connsiteY23" fmla="*/ 1447952 h 3370881"/>
                          <a:gd name="connsiteX24" fmla="*/ 793376 w 2657256"/>
                          <a:gd name="connsiteY24" fmla="*/ 1452434 h 3370881"/>
                          <a:gd name="connsiteX25" fmla="*/ 874059 w 2657256"/>
                          <a:gd name="connsiteY25" fmla="*/ 1465881 h 3370881"/>
                          <a:gd name="connsiteX26" fmla="*/ 914400 w 2657256"/>
                          <a:gd name="connsiteY26" fmla="*/ 1470364 h 3370881"/>
                          <a:gd name="connsiteX27" fmla="*/ 1030941 w 2657256"/>
                          <a:gd name="connsiteY27" fmla="*/ 1483811 h 3370881"/>
                          <a:gd name="connsiteX28" fmla="*/ 1151965 w 2657256"/>
                          <a:gd name="connsiteY28" fmla="*/ 1492776 h 3370881"/>
                          <a:gd name="connsiteX29" fmla="*/ 1281953 w 2657256"/>
                          <a:gd name="connsiteY29" fmla="*/ 1501740 h 3370881"/>
                          <a:gd name="connsiteX30" fmla="*/ 1465729 w 2657256"/>
                          <a:gd name="connsiteY30" fmla="*/ 1497258 h 3370881"/>
                          <a:gd name="connsiteX31" fmla="*/ 1510553 w 2657256"/>
                          <a:gd name="connsiteY31" fmla="*/ 1492776 h 3370881"/>
                          <a:gd name="connsiteX32" fmla="*/ 1582270 w 2657256"/>
                          <a:gd name="connsiteY32" fmla="*/ 1461399 h 3370881"/>
                          <a:gd name="connsiteX33" fmla="*/ 1604682 w 2657256"/>
                          <a:gd name="connsiteY33" fmla="*/ 1456917 h 3370881"/>
                          <a:gd name="connsiteX34" fmla="*/ 1622612 w 2657256"/>
                          <a:gd name="connsiteY34" fmla="*/ 1447952 h 3370881"/>
                          <a:gd name="connsiteX35" fmla="*/ 1645023 w 2657256"/>
                          <a:gd name="connsiteY35" fmla="*/ 1438987 h 3370881"/>
                          <a:gd name="connsiteX36" fmla="*/ 1662953 w 2657256"/>
                          <a:gd name="connsiteY36" fmla="*/ 1425540 h 3370881"/>
                          <a:gd name="connsiteX37" fmla="*/ 1698812 w 2657256"/>
                          <a:gd name="connsiteY37" fmla="*/ 1407611 h 3370881"/>
                          <a:gd name="connsiteX38" fmla="*/ 1739153 w 2657256"/>
                          <a:gd name="connsiteY38" fmla="*/ 1380717 h 3370881"/>
                          <a:gd name="connsiteX39" fmla="*/ 1752600 w 2657256"/>
                          <a:gd name="connsiteY39" fmla="*/ 1367270 h 3370881"/>
                          <a:gd name="connsiteX40" fmla="*/ 1775012 w 2657256"/>
                          <a:gd name="connsiteY40" fmla="*/ 1353823 h 3370881"/>
                          <a:gd name="connsiteX41" fmla="*/ 1797423 w 2657256"/>
                          <a:gd name="connsiteY41" fmla="*/ 1335893 h 3370881"/>
                          <a:gd name="connsiteX42" fmla="*/ 1810870 w 2657256"/>
                          <a:gd name="connsiteY42" fmla="*/ 1304517 h 3370881"/>
                          <a:gd name="connsiteX43" fmla="*/ 1815353 w 2657256"/>
                          <a:gd name="connsiteY43" fmla="*/ 1291070 h 3370881"/>
                          <a:gd name="connsiteX44" fmla="*/ 1801906 w 2657256"/>
                          <a:gd name="connsiteY44" fmla="*/ 1138670 h 3370881"/>
                          <a:gd name="connsiteX45" fmla="*/ 1792941 w 2657256"/>
                          <a:gd name="connsiteY45" fmla="*/ 1125223 h 3370881"/>
                          <a:gd name="connsiteX46" fmla="*/ 1757082 w 2657256"/>
                          <a:gd name="connsiteY46" fmla="*/ 1093846 h 3370881"/>
                          <a:gd name="connsiteX47" fmla="*/ 1730188 w 2657256"/>
                          <a:gd name="connsiteY47" fmla="*/ 1066952 h 3370881"/>
                          <a:gd name="connsiteX48" fmla="*/ 1703294 w 2657256"/>
                          <a:gd name="connsiteY48" fmla="*/ 1049023 h 3370881"/>
                          <a:gd name="connsiteX49" fmla="*/ 1622612 w 2657256"/>
                          <a:gd name="connsiteY49" fmla="*/ 1053505 h 3370881"/>
                          <a:gd name="connsiteX50" fmla="*/ 1595718 w 2657256"/>
                          <a:gd name="connsiteY50" fmla="*/ 1062470 h 3370881"/>
                          <a:gd name="connsiteX51" fmla="*/ 1573306 w 2657256"/>
                          <a:gd name="connsiteY51" fmla="*/ 1066952 h 3370881"/>
                          <a:gd name="connsiteX52" fmla="*/ 1453385 w 2657256"/>
                          <a:gd name="connsiteY52" fmla="*/ 1082761 h 3370881"/>
                          <a:gd name="connsiteX53" fmla="*/ 1326776 w 2657256"/>
                          <a:gd name="connsiteY53" fmla="*/ 1062470 h 3370881"/>
                          <a:gd name="connsiteX54" fmla="*/ 1308847 w 2657256"/>
                          <a:gd name="connsiteY54" fmla="*/ 1057987 h 3370881"/>
                          <a:gd name="connsiteX55" fmla="*/ 1277470 w 2657256"/>
                          <a:gd name="connsiteY55" fmla="*/ 1053505 h 3370881"/>
                          <a:gd name="connsiteX56" fmla="*/ 1259541 w 2657256"/>
                          <a:gd name="connsiteY56" fmla="*/ 1049023 h 3370881"/>
                          <a:gd name="connsiteX57" fmla="*/ 1232647 w 2657256"/>
                          <a:gd name="connsiteY57" fmla="*/ 1044540 h 3370881"/>
                          <a:gd name="connsiteX58" fmla="*/ 1053353 w 2657256"/>
                          <a:gd name="connsiteY58" fmla="*/ 1049023 h 3370881"/>
                          <a:gd name="connsiteX59" fmla="*/ 1035423 w 2657256"/>
                          <a:gd name="connsiteY59" fmla="*/ 1053505 h 3370881"/>
                          <a:gd name="connsiteX60" fmla="*/ 1008529 w 2657256"/>
                          <a:gd name="connsiteY60" fmla="*/ 1057987 h 3370881"/>
                          <a:gd name="connsiteX61" fmla="*/ 995082 w 2657256"/>
                          <a:gd name="connsiteY61" fmla="*/ 1062470 h 3370881"/>
                          <a:gd name="connsiteX62" fmla="*/ 945776 w 2657256"/>
                          <a:gd name="connsiteY62" fmla="*/ 1031093 h 3370881"/>
                          <a:gd name="connsiteX63" fmla="*/ 941294 w 2657256"/>
                          <a:gd name="connsiteY63" fmla="*/ 1017646 h 3370881"/>
                          <a:gd name="connsiteX64" fmla="*/ 932329 w 2657256"/>
                          <a:gd name="connsiteY64" fmla="*/ 919034 h 3370881"/>
                          <a:gd name="connsiteX65" fmla="*/ 914400 w 2657256"/>
                          <a:gd name="connsiteY65" fmla="*/ 901105 h 3370881"/>
                          <a:gd name="connsiteX66" fmla="*/ 918882 w 2657256"/>
                          <a:gd name="connsiteY66" fmla="*/ 869729 h 3370881"/>
                          <a:gd name="connsiteX67" fmla="*/ 941294 w 2657256"/>
                          <a:gd name="connsiteY67" fmla="*/ 865246 h 3370881"/>
                          <a:gd name="connsiteX68" fmla="*/ 959223 w 2657256"/>
                          <a:gd name="connsiteY68" fmla="*/ 851799 h 3370881"/>
                          <a:gd name="connsiteX69" fmla="*/ 990600 w 2657256"/>
                          <a:gd name="connsiteY69" fmla="*/ 847317 h 3370881"/>
                          <a:gd name="connsiteX70" fmla="*/ 1129553 w 2657256"/>
                          <a:gd name="connsiteY70" fmla="*/ 838352 h 3370881"/>
                          <a:gd name="connsiteX71" fmla="*/ 1147482 w 2657256"/>
                          <a:gd name="connsiteY71" fmla="*/ 829387 h 3370881"/>
                          <a:gd name="connsiteX72" fmla="*/ 1178859 w 2657256"/>
                          <a:gd name="connsiteY72" fmla="*/ 806976 h 3370881"/>
                          <a:gd name="connsiteX73" fmla="*/ 1192306 w 2657256"/>
                          <a:gd name="connsiteY73" fmla="*/ 793529 h 3370881"/>
                          <a:gd name="connsiteX74" fmla="*/ 1214718 w 2657256"/>
                          <a:gd name="connsiteY74" fmla="*/ 784564 h 3370881"/>
                          <a:gd name="connsiteX75" fmla="*/ 1241612 w 2657256"/>
                          <a:gd name="connsiteY75" fmla="*/ 771117 h 3370881"/>
                          <a:gd name="connsiteX76" fmla="*/ 1277470 w 2657256"/>
                          <a:gd name="connsiteY76" fmla="*/ 753187 h 3370881"/>
                          <a:gd name="connsiteX77" fmla="*/ 1295400 w 2657256"/>
                          <a:gd name="connsiteY77" fmla="*/ 730776 h 3370881"/>
                          <a:gd name="connsiteX78" fmla="*/ 1317812 w 2657256"/>
                          <a:gd name="connsiteY78" fmla="*/ 708364 h 3370881"/>
                          <a:gd name="connsiteX79" fmla="*/ 1353670 w 2657256"/>
                          <a:gd name="connsiteY79" fmla="*/ 663540 h 3370881"/>
                          <a:gd name="connsiteX80" fmla="*/ 1371600 w 2657256"/>
                          <a:gd name="connsiteY80" fmla="*/ 636646 h 3370881"/>
                          <a:gd name="connsiteX81" fmla="*/ 1380565 w 2657256"/>
                          <a:gd name="connsiteY81" fmla="*/ 596305 h 3370881"/>
                          <a:gd name="connsiteX82" fmla="*/ 1385047 w 2657256"/>
                          <a:gd name="connsiteY82" fmla="*/ 582858 h 3370881"/>
                          <a:gd name="connsiteX83" fmla="*/ 1380565 w 2657256"/>
                          <a:gd name="connsiteY83" fmla="*/ 533552 h 3370881"/>
                          <a:gd name="connsiteX84" fmla="*/ 1367118 w 2657256"/>
                          <a:gd name="connsiteY84" fmla="*/ 524587 h 3370881"/>
                          <a:gd name="connsiteX85" fmla="*/ 1349188 w 2657256"/>
                          <a:gd name="connsiteY85" fmla="*/ 520105 h 3370881"/>
                          <a:gd name="connsiteX86" fmla="*/ 1326776 w 2657256"/>
                          <a:gd name="connsiteY86" fmla="*/ 511140 h 3370881"/>
                          <a:gd name="connsiteX87" fmla="*/ 1281953 w 2657256"/>
                          <a:gd name="connsiteY87" fmla="*/ 515623 h 3370881"/>
                          <a:gd name="connsiteX88" fmla="*/ 1250576 w 2657256"/>
                          <a:gd name="connsiteY88" fmla="*/ 529070 h 3370881"/>
                          <a:gd name="connsiteX89" fmla="*/ 1210235 w 2657256"/>
                          <a:gd name="connsiteY89" fmla="*/ 542517 h 3370881"/>
                          <a:gd name="connsiteX90" fmla="*/ 1183341 w 2657256"/>
                          <a:gd name="connsiteY90" fmla="*/ 555964 h 3370881"/>
                          <a:gd name="connsiteX91" fmla="*/ 1160929 w 2657256"/>
                          <a:gd name="connsiteY91" fmla="*/ 569411 h 3370881"/>
                          <a:gd name="connsiteX92" fmla="*/ 1134035 w 2657256"/>
                          <a:gd name="connsiteY92" fmla="*/ 578376 h 3370881"/>
                          <a:gd name="connsiteX93" fmla="*/ 1111623 w 2657256"/>
                          <a:gd name="connsiteY93" fmla="*/ 587340 h 3370881"/>
                          <a:gd name="connsiteX94" fmla="*/ 1084729 w 2657256"/>
                          <a:gd name="connsiteY94" fmla="*/ 596305 h 3370881"/>
                          <a:gd name="connsiteX95" fmla="*/ 986118 w 2657256"/>
                          <a:gd name="connsiteY95" fmla="*/ 591823 h 3370881"/>
                          <a:gd name="connsiteX96" fmla="*/ 927847 w 2657256"/>
                          <a:gd name="connsiteY96" fmla="*/ 578376 h 3370881"/>
                          <a:gd name="connsiteX97" fmla="*/ 896470 w 2657256"/>
                          <a:gd name="connsiteY97" fmla="*/ 555964 h 3370881"/>
                          <a:gd name="connsiteX98" fmla="*/ 883023 w 2657256"/>
                          <a:gd name="connsiteY98" fmla="*/ 546999 h 3370881"/>
                          <a:gd name="connsiteX99" fmla="*/ 865094 w 2657256"/>
                          <a:gd name="connsiteY99" fmla="*/ 497693 h 3370881"/>
                          <a:gd name="connsiteX100" fmla="*/ 869576 w 2657256"/>
                          <a:gd name="connsiteY100" fmla="*/ 403564 h 3370881"/>
                          <a:gd name="connsiteX101" fmla="*/ 874059 w 2657256"/>
                          <a:gd name="connsiteY101" fmla="*/ 385634 h 3370881"/>
                          <a:gd name="connsiteX102" fmla="*/ 883023 w 2657256"/>
                          <a:gd name="connsiteY102" fmla="*/ 372187 h 3370881"/>
                          <a:gd name="connsiteX103" fmla="*/ 909918 w 2657256"/>
                          <a:gd name="connsiteY103" fmla="*/ 363223 h 3370881"/>
                          <a:gd name="connsiteX104" fmla="*/ 914400 w 2657256"/>
                          <a:gd name="connsiteY104" fmla="*/ 385634 h 3370881"/>
                          <a:gd name="connsiteX105" fmla="*/ 909918 w 2657256"/>
                          <a:gd name="connsiteY105" fmla="*/ 408046 h 3370881"/>
                          <a:gd name="connsiteX106" fmla="*/ 900953 w 2657256"/>
                          <a:gd name="connsiteY106" fmla="*/ 466317 h 3370881"/>
                          <a:gd name="connsiteX107" fmla="*/ 905435 w 2657256"/>
                          <a:gd name="connsiteY107" fmla="*/ 515623 h 3370881"/>
                          <a:gd name="connsiteX108" fmla="*/ 932329 w 2657256"/>
                          <a:gd name="connsiteY108" fmla="*/ 551481 h 3370881"/>
                          <a:gd name="connsiteX109" fmla="*/ 954741 w 2657256"/>
                          <a:gd name="connsiteY109" fmla="*/ 560446 h 3370881"/>
                          <a:gd name="connsiteX110" fmla="*/ 972670 w 2657256"/>
                          <a:gd name="connsiteY110" fmla="*/ 569411 h 3370881"/>
                          <a:gd name="connsiteX111" fmla="*/ 1066800 w 2657256"/>
                          <a:gd name="connsiteY111" fmla="*/ 564929 h 3370881"/>
                          <a:gd name="connsiteX112" fmla="*/ 1111623 w 2657256"/>
                          <a:gd name="connsiteY112" fmla="*/ 551481 h 3370881"/>
                          <a:gd name="connsiteX113" fmla="*/ 1129553 w 2657256"/>
                          <a:gd name="connsiteY113" fmla="*/ 538034 h 3370881"/>
                          <a:gd name="connsiteX114" fmla="*/ 1156447 w 2657256"/>
                          <a:gd name="connsiteY114" fmla="*/ 511140 h 3370881"/>
                          <a:gd name="connsiteX115" fmla="*/ 1160929 w 2657256"/>
                          <a:gd name="connsiteY115" fmla="*/ 493211 h 3370881"/>
                          <a:gd name="connsiteX116" fmla="*/ 1178859 w 2657256"/>
                          <a:gd name="connsiteY116" fmla="*/ 331846 h 3370881"/>
                          <a:gd name="connsiteX117" fmla="*/ 1215315 w 2657256"/>
                          <a:gd name="connsiteY117" fmla="*/ 270289 h 3370881"/>
                          <a:gd name="connsiteX118" fmla="*/ 1214718 w 2657256"/>
                          <a:gd name="connsiteY118" fmla="*/ 367705 h 3370881"/>
                          <a:gd name="connsiteX119" fmla="*/ 1201270 w 2657256"/>
                          <a:gd name="connsiteY119" fmla="*/ 412529 h 3370881"/>
                          <a:gd name="connsiteX120" fmla="*/ 1210235 w 2657256"/>
                          <a:gd name="connsiteY120" fmla="*/ 461834 h 3370881"/>
                          <a:gd name="connsiteX121" fmla="*/ 1214718 w 2657256"/>
                          <a:gd name="connsiteY121" fmla="*/ 475281 h 3370881"/>
                          <a:gd name="connsiteX122" fmla="*/ 1228165 w 2657256"/>
                          <a:gd name="connsiteY122" fmla="*/ 484246 h 3370881"/>
                          <a:gd name="connsiteX123" fmla="*/ 1250576 w 2657256"/>
                          <a:gd name="connsiteY123" fmla="*/ 502176 h 3370881"/>
                          <a:gd name="connsiteX124" fmla="*/ 1317812 w 2657256"/>
                          <a:gd name="connsiteY124" fmla="*/ 497693 h 3370881"/>
                          <a:gd name="connsiteX125" fmla="*/ 1353670 w 2657256"/>
                          <a:gd name="connsiteY125" fmla="*/ 488729 h 3370881"/>
                          <a:gd name="connsiteX126" fmla="*/ 1506070 w 2657256"/>
                          <a:gd name="connsiteY126" fmla="*/ 457352 h 3370881"/>
                          <a:gd name="connsiteX127" fmla="*/ 1550894 w 2657256"/>
                          <a:gd name="connsiteY127" fmla="*/ 430458 h 3370881"/>
                          <a:gd name="connsiteX128" fmla="*/ 1564341 w 2657256"/>
                          <a:gd name="connsiteY128" fmla="*/ 417011 h 3370881"/>
                          <a:gd name="connsiteX129" fmla="*/ 1586753 w 2657256"/>
                          <a:gd name="connsiteY129" fmla="*/ 399081 h 3370881"/>
                          <a:gd name="connsiteX130" fmla="*/ 1595718 w 2657256"/>
                          <a:gd name="connsiteY130" fmla="*/ 381152 h 3370881"/>
                          <a:gd name="connsiteX131" fmla="*/ 1613139 w 2657256"/>
                          <a:gd name="connsiteY131" fmla="*/ 358910 h 3370881"/>
                          <a:gd name="connsiteX132" fmla="*/ 1620066 w 2657256"/>
                          <a:gd name="connsiteY132" fmla="*/ 291047 h 3370881"/>
                          <a:gd name="connsiteX133" fmla="*/ 1604852 w 2657256"/>
                          <a:gd name="connsiteY133" fmla="*/ 236279 h 3370881"/>
                          <a:gd name="connsiteX134" fmla="*/ 1537447 w 2657256"/>
                          <a:gd name="connsiteY134" fmla="*/ 188411 h 3370881"/>
                          <a:gd name="connsiteX135" fmla="*/ 1613647 w 2657256"/>
                          <a:gd name="connsiteY135" fmla="*/ 399081 h 3370881"/>
                          <a:gd name="connsiteX136" fmla="*/ 1627094 w 2657256"/>
                          <a:gd name="connsiteY136" fmla="*/ 417011 h 3370881"/>
                          <a:gd name="connsiteX137" fmla="*/ 1658470 w 2657256"/>
                          <a:gd name="connsiteY137" fmla="*/ 412529 h 3370881"/>
                          <a:gd name="connsiteX138" fmla="*/ 1685365 w 2657256"/>
                          <a:gd name="connsiteY138" fmla="*/ 390117 h 3370881"/>
                          <a:gd name="connsiteX139" fmla="*/ 1694329 w 2657256"/>
                          <a:gd name="connsiteY139" fmla="*/ 376670 h 3370881"/>
                          <a:gd name="connsiteX140" fmla="*/ 1734670 w 2657256"/>
                          <a:gd name="connsiteY140" fmla="*/ 354258 h 3370881"/>
                          <a:gd name="connsiteX141" fmla="*/ 1743635 w 2657256"/>
                          <a:gd name="connsiteY141" fmla="*/ 340811 h 3370881"/>
                          <a:gd name="connsiteX142" fmla="*/ 1757082 w 2657256"/>
                          <a:gd name="connsiteY142" fmla="*/ 336329 h 3370881"/>
                          <a:gd name="connsiteX143" fmla="*/ 1808984 w 2657256"/>
                          <a:gd name="connsiteY143" fmla="*/ 249641 h 3370881"/>
                          <a:gd name="connsiteX144" fmla="*/ 1813896 w 2657256"/>
                          <a:gd name="connsiteY144" fmla="*/ 202194 h 3370881"/>
                          <a:gd name="connsiteX145" fmla="*/ 1869369 w 2657256"/>
                          <a:gd name="connsiteY145" fmla="*/ 152642 h 3370881"/>
                          <a:gd name="connsiteX146" fmla="*/ 1772023 w 2657256"/>
                          <a:gd name="connsiteY146" fmla="*/ 77249 h 3370881"/>
                          <a:gd name="connsiteX147" fmla="*/ 1948888 w 2657256"/>
                          <a:gd name="connsiteY147" fmla="*/ 178018 h 3370881"/>
                          <a:gd name="connsiteX148" fmla="*/ 1904737 w 2657256"/>
                          <a:gd name="connsiteY148" fmla="*/ 247915 h 3370881"/>
                          <a:gd name="connsiteX149" fmla="*/ 1874221 w 2657256"/>
                          <a:gd name="connsiteY149" fmla="*/ 318698 h 3370881"/>
                          <a:gd name="connsiteX150" fmla="*/ 1788459 w 2657256"/>
                          <a:gd name="connsiteY150" fmla="*/ 367705 h 3370881"/>
                          <a:gd name="connsiteX151" fmla="*/ 1761565 w 2657256"/>
                          <a:gd name="connsiteY151" fmla="*/ 390117 h 3370881"/>
                          <a:gd name="connsiteX152" fmla="*/ 1783976 w 2657256"/>
                          <a:gd name="connsiteY152" fmla="*/ 399081 h 3370881"/>
                          <a:gd name="connsiteX153" fmla="*/ 1878106 w 2657256"/>
                          <a:gd name="connsiteY153" fmla="*/ 390117 h 3370881"/>
                          <a:gd name="connsiteX154" fmla="*/ 1891553 w 2657256"/>
                          <a:gd name="connsiteY154" fmla="*/ 381152 h 3370881"/>
                          <a:gd name="connsiteX155" fmla="*/ 1918447 w 2657256"/>
                          <a:gd name="connsiteY155" fmla="*/ 372187 h 3370881"/>
                          <a:gd name="connsiteX156" fmla="*/ 1940859 w 2657256"/>
                          <a:gd name="connsiteY156" fmla="*/ 358740 h 3370881"/>
                          <a:gd name="connsiteX157" fmla="*/ 1954306 w 2657256"/>
                          <a:gd name="connsiteY157" fmla="*/ 354258 h 3370881"/>
                          <a:gd name="connsiteX158" fmla="*/ 2083304 w 2657256"/>
                          <a:gd name="connsiteY158" fmla="*/ 290281 h 3370881"/>
                          <a:gd name="connsiteX159" fmla="*/ 2166172 w 2657256"/>
                          <a:gd name="connsiteY159" fmla="*/ 215604 h 3370881"/>
                          <a:gd name="connsiteX160" fmla="*/ 2069054 w 2657256"/>
                          <a:gd name="connsiteY160" fmla="*/ 40493 h 3370881"/>
                          <a:gd name="connsiteX161" fmla="*/ 2078225 w 2657256"/>
                          <a:gd name="connsiteY161" fmla="*/ 188681 h 3370881"/>
                          <a:gd name="connsiteX162" fmla="*/ 1999129 w 2657256"/>
                          <a:gd name="connsiteY162" fmla="*/ 358740 h 3370881"/>
                          <a:gd name="connsiteX163" fmla="*/ 1994647 w 2657256"/>
                          <a:gd name="connsiteY163" fmla="*/ 372187 h 3370881"/>
                          <a:gd name="connsiteX164" fmla="*/ 2039470 w 2657256"/>
                          <a:gd name="connsiteY164" fmla="*/ 390117 h 3370881"/>
                          <a:gd name="connsiteX165" fmla="*/ 2115670 w 2657256"/>
                          <a:gd name="connsiteY165" fmla="*/ 390117 h 3370881"/>
                          <a:gd name="connsiteX166" fmla="*/ 2160494 w 2657256"/>
                          <a:gd name="connsiteY166" fmla="*/ 376670 h 3370881"/>
                          <a:gd name="connsiteX167" fmla="*/ 2191870 w 2657256"/>
                          <a:gd name="connsiteY167" fmla="*/ 363223 h 3370881"/>
                          <a:gd name="connsiteX168" fmla="*/ 2205318 w 2657256"/>
                          <a:gd name="connsiteY168" fmla="*/ 358740 h 3370881"/>
                          <a:gd name="connsiteX169" fmla="*/ 2232212 w 2657256"/>
                          <a:gd name="connsiteY169" fmla="*/ 340811 h 3370881"/>
                          <a:gd name="connsiteX170" fmla="*/ 2312894 w 2657256"/>
                          <a:gd name="connsiteY170" fmla="*/ 183929 h 3370881"/>
                          <a:gd name="connsiteX171" fmla="*/ 2339788 w 2657256"/>
                          <a:gd name="connsiteY171" fmla="*/ 151 h 3370881"/>
                          <a:gd name="connsiteX172" fmla="*/ 2357718 w 2657256"/>
                          <a:gd name="connsiteY172" fmla="*/ 215305 h 3370881"/>
                          <a:gd name="connsiteX173" fmla="*/ 2254623 w 2657256"/>
                          <a:gd name="connsiteY173" fmla="*/ 376670 h 3370881"/>
                          <a:gd name="connsiteX174" fmla="*/ 2245659 w 2657256"/>
                          <a:gd name="connsiteY174" fmla="*/ 390117 h 3370881"/>
                          <a:gd name="connsiteX175" fmla="*/ 2254623 w 2657256"/>
                          <a:gd name="connsiteY175" fmla="*/ 403564 h 3370881"/>
                          <a:gd name="connsiteX176" fmla="*/ 2353235 w 2657256"/>
                          <a:gd name="connsiteY176" fmla="*/ 399081 h 3370881"/>
                          <a:gd name="connsiteX177" fmla="*/ 2366682 w 2657256"/>
                          <a:gd name="connsiteY177" fmla="*/ 394599 h 3370881"/>
                          <a:gd name="connsiteX178" fmla="*/ 2389094 w 2657256"/>
                          <a:gd name="connsiteY178" fmla="*/ 390117 h 3370881"/>
                          <a:gd name="connsiteX179" fmla="*/ 2424953 w 2657256"/>
                          <a:gd name="connsiteY179" fmla="*/ 367705 h 3370881"/>
                          <a:gd name="connsiteX180" fmla="*/ 2528047 w 2657256"/>
                          <a:gd name="connsiteY180" fmla="*/ 292700 h 3370881"/>
                          <a:gd name="connsiteX181" fmla="*/ 2541495 w 2657256"/>
                          <a:gd name="connsiteY181" fmla="*/ 62906 h 3370881"/>
                          <a:gd name="connsiteX182" fmla="*/ 2591304 w 2657256"/>
                          <a:gd name="connsiteY182" fmla="*/ 214081 h 3370881"/>
                          <a:gd name="connsiteX183" fmla="*/ 2612315 w 2657256"/>
                          <a:gd name="connsiteY183" fmla="*/ 290907 h 3370881"/>
                          <a:gd name="connsiteX184" fmla="*/ 2650863 w 2657256"/>
                          <a:gd name="connsiteY184" fmla="*/ 344994 h 3370881"/>
                          <a:gd name="connsiteX185" fmla="*/ 2465294 w 2657256"/>
                          <a:gd name="connsiteY185" fmla="*/ 399081 h 3370881"/>
                          <a:gd name="connsiteX186" fmla="*/ 2442882 w 2657256"/>
                          <a:gd name="connsiteY186" fmla="*/ 403564 h 3370881"/>
                          <a:gd name="connsiteX187" fmla="*/ 2398059 w 2657256"/>
                          <a:gd name="connsiteY187" fmla="*/ 417011 h 3370881"/>
                          <a:gd name="connsiteX188" fmla="*/ 2375647 w 2657256"/>
                          <a:gd name="connsiteY188" fmla="*/ 425976 h 3370881"/>
                          <a:gd name="connsiteX189" fmla="*/ 2357718 w 2657256"/>
                          <a:gd name="connsiteY189" fmla="*/ 430458 h 3370881"/>
                          <a:gd name="connsiteX190" fmla="*/ 2344270 w 2657256"/>
                          <a:gd name="connsiteY190" fmla="*/ 461834 h 3370881"/>
                          <a:gd name="connsiteX191" fmla="*/ 2353235 w 2657256"/>
                          <a:gd name="connsiteY191" fmla="*/ 502176 h 3370881"/>
                          <a:gd name="connsiteX192" fmla="*/ 2362200 w 2657256"/>
                          <a:gd name="connsiteY192" fmla="*/ 515623 h 3370881"/>
                          <a:gd name="connsiteX193" fmla="*/ 2344270 w 2657256"/>
                          <a:gd name="connsiteY193" fmla="*/ 587340 h 3370881"/>
                          <a:gd name="connsiteX194" fmla="*/ 2321859 w 2657256"/>
                          <a:gd name="connsiteY194" fmla="*/ 614234 h 3370881"/>
                          <a:gd name="connsiteX195" fmla="*/ 2308412 w 2657256"/>
                          <a:gd name="connsiteY195" fmla="*/ 636646 h 3370881"/>
                          <a:gd name="connsiteX196" fmla="*/ 2281518 w 2657256"/>
                          <a:gd name="connsiteY196" fmla="*/ 641129 h 3370881"/>
                          <a:gd name="connsiteX197" fmla="*/ 2259106 w 2657256"/>
                          <a:gd name="connsiteY197" fmla="*/ 636646 h 3370881"/>
                          <a:gd name="connsiteX198" fmla="*/ 2277035 w 2657256"/>
                          <a:gd name="connsiteY198" fmla="*/ 578376 h 3370881"/>
                          <a:gd name="connsiteX199" fmla="*/ 2290482 w 2657256"/>
                          <a:gd name="connsiteY199" fmla="*/ 542517 h 3370881"/>
                          <a:gd name="connsiteX200" fmla="*/ 2286000 w 2657256"/>
                          <a:gd name="connsiteY200" fmla="*/ 506658 h 3370881"/>
                          <a:gd name="connsiteX201" fmla="*/ 2245659 w 2657256"/>
                          <a:gd name="connsiteY201" fmla="*/ 448387 h 3370881"/>
                          <a:gd name="connsiteX202" fmla="*/ 2200835 w 2657256"/>
                          <a:gd name="connsiteY202" fmla="*/ 430458 h 3370881"/>
                          <a:gd name="connsiteX203" fmla="*/ 2169459 w 2657256"/>
                          <a:gd name="connsiteY203" fmla="*/ 425976 h 3370881"/>
                          <a:gd name="connsiteX204" fmla="*/ 2102223 w 2657256"/>
                          <a:gd name="connsiteY204" fmla="*/ 430458 h 3370881"/>
                          <a:gd name="connsiteX205" fmla="*/ 2084294 w 2657256"/>
                          <a:gd name="connsiteY205" fmla="*/ 439423 h 3370881"/>
                          <a:gd name="connsiteX206" fmla="*/ 2070847 w 2657256"/>
                          <a:gd name="connsiteY206" fmla="*/ 443905 h 3370881"/>
                          <a:gd name="connsiteX207" fmla="*/ 2061882 w 2657256"/>
                          <a:gd name="connsiteY207" fmla="*/ 461834 h 3370881"/>
                          <a:gd name="connsiteX208" fmla="*/ 2034988 w 2657256"/>
                          <a:gd name="connsiteY208" fmla="*/ 475281 h 3370881"/>
                          <a:gd name="connsiteX209" fmla="*/ 1783976 w 2657256"/>
                          <a:gd name="connsiteY209" fmla="*/ 479764 h 3370881"/>
                          <a:gd name="connsiteX210" fmla="*/ 1766047 w 2657256"/>
                          <a:gd name="connsiteY210" fmla="*/ 488729 h 3370881"/>
                          <a:gd name="connsiteX211" fmla="*/ 1703294 w 2657256"/>
                          <a:gd name="connsiteY211" fmla="*/ 506658 h 3370881"/>
                          <a:gd name="connsiteX212" fmla="*/ 1689847 w 2657256"/>
                          <a:gd name="connsiteY212" fmla="*/ 511140 h 3370881"/>
                          <a:gd name="connsiteX213" fmla="*/ 1676400 w 2657256"/>
                          <a:gd name="connsiteY213" fmla="*/ 520105 h 3370881"/>
                          <a:gd name="connsiteX214" fmla="*/ 1649506 w 2657256"/>
                          <a:gd name="connsiteY214" fmla="*/ 529070 h 3370881"/>
                          <a:gd name="connsiteX215" fmla="*/ 1636059 w 2657256"/>
                          <a:gd name="connsiteY215" fmla="*/ 538034 h 3370881"/>
                          <a:gd name="connsiteX216" fmla="*/ 1622612 w 2657256"/>
                          <a:gd name="connsiteY216" fmla="*/ 551481 h 3370881"/>
                          <a:gd name="connsiteX217" fmla="*/ 1609165 w 2657256"/>
                          <a:gd name="connsiteY217" fmla="*/ 555964 h 3370881"/>
                          <a:gd name="connsiteX218" fmla="*/ 1577788 w 2657256"/>
                          <a:gd name="connsiteY218" fmla="*/ 587340 h 3370881"/>
                          <a:gd name="connsiteX219" fmla="*/ 1568823 w 2657256"/>
                          <a:gd name="connsiteY219" fmla="*/ 600787 h 3370881"/>
                          <a:gd name="connsiteX220" fmla="*/ 1555376 w 2657256"/>
                          <a:gd name="connsiteY220" fmla="*/ 614234 h 3370881"/>
                          <a:gd name="connsiteX221" fmla="*/ 1524000 w 2657256"/>
                          <a:gd name="connsiteY221" fmla="*/ 654576 h 3370881"/>
                          <a:gd name="connsiteX222" fmla="*/ 1519518 w 2657256"/>
                          <a:gd name="connsiteY222" fmla="*/ 668023 h 3370881"/>
                          <a:gd name="connsiteX223" fmla="*/ 1528482 w 2657256"/>
                          <a:gd name="connsiteY223" fmla="*/ 708364 h 3370881"/>
                          <a:gd name="connsiteX224" fmla="*/ 1537447 w 2657256"/>
                          <a:gd name="connsiteY224" fmla="*/ 721811 h 3370881"/>
                          <a:gd name="connsiteX225" fmla="*/ 1568823 w 2657256"/>
                          <a:gd name="connsiteY225" fmla="*/ 712846 h 3370881"/>
                          <a:gd name="connsiteX226" fmla="*/ 1600200 w 2657256"/>
                          <a:gd name="connsiteY226" fmla="*/ 712846 h 3370881"/>
                          <a:gd name="connsiteX227" fmla="*/ 1631576 w 2657256"/>
                          <a:gd name="connsiteY227" fmla="*/ 690434 h 3370881"/>
                          <a:gd name="connsiteX228" fmla="*/ 1645023 w 2657256"/>
                          <a:gd name="connsiteY228" fmla="*/ 676987 h 3370881"/>
                          <a:gd name="connsiteX229" fmla="*/ 1685365 w 2657256"/>
                          <a:gd name="connsiteY229" fmla="*/ 645611 h 3370881"/>
                          <a:gd name="connsiteX230" fmla="*/ 1716741 w 2657256"/>
                          <a:gd name="connsiteY230" fmla="*/ 614234 h 3370881"/>
                          <a:gd name="connsiteX231" fmla="*/ 1748118 w 2657256"/>
                          <a:gd name="connsiteY231" fmla="*/ 596305 h 3370881"/>
                          <a:gd name="connsiteX232" fmla="*/ 1761565 w 2657256"/>
                          <a:gd name="connsiteY232" fmla="*/ 591823 h 3370881"/>
                          <a:gd name="connsiteX233" fmla="*/ 1779494 w 2657256"/>
                          <a:gd name="connsiteY233" fmla="*/ 582858 h 3370881"/>
                          <a:gd name="connsiteX234" fmla="*/ 1815353 w 2657256"/>
                          <a:gd name="connsiteY234" fmla="*/ 573893 h 3370881"/>
                          <a:gd name="connsiteX235" fmla="*/ 2030506 w 2657256"/>
                          <a:gd name="connsiteY235" fmla="*/ 578376 h 3370881"/>
                          <a:gd name="connsiteX236" fmla="*/ 2017059 w 2657256"/>
                          <a:gd name="connsiteY236" fmla="*/ 600787 h 3370881"/>
                          <a:gd name="connsiteX237" fmla="*/ 1981200 w 2657256"/>
                          <a:gd name="connsiteY237" fmla="*/ 636646 h 3370881"/>
                          <a:gd name="connsiteX238" fmla="*/ 1967753 w 2657256"/>
                          <a:gd name="connsiteY238" fmla="*/ 650093 h 3370881"/>
                          <a:gd name="connsiteX239" fmla="*/ 1936376 w 2657256"/>
                          <a:gd name="connsiteY239" fmla="*/ 690434 h 3370881"/>
                          <a:gd name="connsiteX240" fmla="*/ 1905000 w 2657256"/>
                          <a:gd name="connsiteY240" fmla="*/ 717329 h 3370881"/>
                          <a:gd name="connsiteX241" fmla="*/ 1860176 w 2657256"/>
                          <a:gd name="connsiteY241" fmla="*/ 735258 h 3370881"/>
                          <a:gd name="connsiteX242" fmla="*/ 1788459 w 2657256"/>
                          <a:gd name="connsiteY242" fmla="*/ 744223 h 3370881"/>
                          <a:gd name="connsiteX243" fmla="*/ 1846729 w 2657256"/>
                          <a:gd name="connsiteY243" fmla="*/ 802493 h 3370881"/>
                          <a:gd name="connsiteX244" fmla="*/ 1913965 w 2657256"/>
                          <a:gd name="connsiteY244" fmla="*/ 829387 h 3370881"/>
                          <a:gd name="connsiteX245" fmla="*/ 1922929 w 2657256"/>
                          <a:gd name="connsiteY245" fmla="*/ 842834 h 3370881"/>
                          <a:gd name="connsiteX246" fmla="*/ 1967753 w 2657256"/>
                          <a:gd name="connsiteY246" fmla="*/ 883176 h 3370881"/>
                          <a:gd name="connsiteX247" fmla="*/ 1981200 w 2657256"/>
                          <a:gd name="connsiteY247" fmla="*/ 896623 h 3370881"/>
                          <a:gd name="connsiteX248" fmla="*/ 1994647 w 2657256"/>
                          <a:gd name="connsiteY248" fmla="*/ 905587 h 3370881"/>
                          <a:gd name="connsiteX249" fmla="*/ 2021541 w 2657256"/>
                          <a:gd name="connsiteY249" fmla="*/ 927999 h 3370881"/>
                          <a:gd name="connsiteX250" fmla="*/ 2030506 w 2657256"/>
                          <a:gd name="connsiteY250" fmla="*/ 941446 h 3370881"/>
                          <a:gd name="connsiteX251" fmla="*/ 2057400 w 2657256"/>
                          <a:gd name="connsiteY251" fmla="*/ 968340 h 3370881"/>
                          <a:gd name="connsiteX252" fmla="*/ 2088776 w 2657256"/>
                          <a:gd name="connsiteY252" fmla="*/ 1013164 h 3370881"/>
                          <a:gd name="connsiteX253" fmla="*/ 2115670 w 2657256"/>
                          <a:gd name="connsiteY253" fmla="*/ 1057987 h 3370881"/>
                          <a:gd name="connsiteX254" fmla="*/ 2120153 w 2657256"/>
                          <a:gd name="connsiteY254" fmla="*/ 1089364 h 3370881"/>
                          <a:gd name="connsiteX255" fmla="*/ 2138082 w 2657256"/>
                          <a:gd name="connsiteY255" fmla="*/ 1143152 h 3370881"/>
                          <a:gd name="connsiteX256" fmla="*/ 2147047 w 2657256"/>
                          <a:gd name="connsiteY256" fmla="*/ 1196940 h 3370881"/>
                          <a:gd name="connsiteX257" fmla="*/ 2151529 w 2657256"/>
                          <a:gd name="connsiteY257" fmla="*/ 1210387 h 3370881"/>
                          <a:gd name="connsiteX258" fmla="*/ 2156012 w 2657256"/>
                          <a:gd name="connsiteY258" fmla="*/ 1228317 h 3370881"/>
                          <a:gd name="connsiteX259" fmla="*/ 2173941 w 2657256"/>
                          <a:gd name="connsiteY259" fmla="*/ 1295552 h 3370881"/>
                          <a:gd name="connsiteX260" fmla="*/ 2182906 w 2657256"/>
                          <a:gd name="connsiteY260" fmla="*/ 1313481 h 3370881"/>
                          <a:gd name="connsiteX261" fmla="*/ 2187388 w 2657256"/>
                          <a:gd name="connsiteY261" fmla="*/ 1331411 h 3370881"/>
                          <a:gd name="connsiteX262" fmla="*/ 2214282 w 2657256"/>
                          <a:gd name="connsiteY262" fmla="*/ 1385199 h 3370881"/>
                          <a:gd name="connsiteX263" fmla="*/ 2218765 w 2657256"/>
                          <a:gd name="connsiteY263" fmla="*/ 1403129 h 3370881"/>
                          <a:gd name="connsiteX264" fmla="*/ 2223247 w 2657256"/>
                          <a:gd name="connsiteY264" fmla="*/ 1430023 h 3370881"/>
                          <a:gd name="connsiteX265" fmla="*/ 2236694 w 2657256"/>
                          <a:gd name="connsiteY265" fmla="*/ 1456917 h 3370881"/>
                          <a:gd name="connsiteX266" fmla="*/ 2249794 w 2657256"/>
                          <a:gd name="connsiteY266" fmla="*/ 1524624 h 3370881"/>
                          <a:gd name="connsiteX267" fmla="*/ 2241176 w 2657256"/>
                          <a:gd name="connsiteY267" fmla="*/ 1577940 h 3370881"/>
                          <a:gd name="connsiteX268" fmla="*/ 2245659 w 2657256"/>
                          <a:gd name="connsiteY268" fmla="*/ 1595870 h 3370881"/>
                          <a:gd name="connsiteX269" fmla="*/ 2249634 w 2657256"/>
                          <a:gd name="connsiteY269" fmla="*/ 1685855 h 3370881"/>
                          <a:gd name="connsiteX270" fmla="*/ 2227729 w 2657256"/>
                          <a:gd name="connsiteY270" fmla="*/ 1716893 h 3370881"/>
                          <a:gd name="connsiteX271" fmla="*/ 2240500 w 2657256"/>
                          <a:gd name="connsiteY271" fmla="*/ 1674269 h 3370881"/>
                          <a:gd name="connsiteX272" fmla="*/ 2235341 w 2657256"/>
                          <a:gd name="connsiteY272" fmla="*/ 1788611 h 3370881"/>
                          <a:gd name="connsiteX273" fmla="*/ 2230689 w 2657256"/>
                          <a:gd name="connsiteY273" fmla="*/ 1823963 h 3370881"/>
                          <a:gd name="connsiteX274" fmla="*/ 2226207 w 2657256"/>
                          <a:gd name="connsiteY274" fmla="*/ 1824470 h 3370881"/>
                          <a:gd name="connsiteX275" fmla="*/ 2208278 w 2657256"/>
                          <a:gd name="connsiteY275" fmla="*/ 1869293 h 3370881"/>
                          <a:gd name="connsiteX276" fmla="*/ 2195168 w 2657256"/>
                          <a:gd name="connsiteY276" fmla="*/ 1882740 h 3370881"/>
                          <a:gd name="connsiteX277" fmla="*/ 2203458 w 2657256"/>
                          <a:gd name="connsiteY277" fmla="*/ 1918938 h 3370881"/>
                          <a:gd name="connsiteX278" fmla="*/ 2204134 w 2657256"/>
                          <a:gd name="connsiteY278" fmla="*/ 1949806 h 3370881"/>
                          <a:gd name="connsiteX279" fmla="*/ 2226545 w 2657256"/>
                          <a:gd name="connsiteY279" fmla="*/ 1954627 h 3370881"/>
                          <a:gd name="connsiteX280" fmla="*/ 2241176 w 2657256"/>
                          <a:gd name="connsiteY280" fmla="*/ 2012729 h 3370881"/>
                          <a:gd name="connsiteX281" fmla="*/ 2263588 w 2657256"/>
                          <a:gd name="connsiteY281" fmla="*/ 2057552 h 3370881"/>
                          <a:gd name="connsiteX282" fmla="*/ 2286000 w 2657256"/>
                          <a:gd name="connsiteY282" fmla="*/ 2084446 h 3370881"/>
                          <a:gd name="connsiteX283" fmla="*/ 2299447 w 2657256"/>
                          <a:gd name="connsiteY283" fmla="*/ 2124787 h 3370881"/>
                          <a:gd name="connsiteX284" fmla="*/ 2321859 w 2657256"/>
                          <a:gd name="connsiteY284" fmla="*/ 2151681 h 3370881"/>
                          <a:gd name="connsiteX285" fmla="*/ 2344270 w 2657256"/>
                          <a:gd name="connsiteY285" fmla="*/ 2205470 h 3370881"/>
                          <a:gd name="connsiteX286" fmla="*/ 2348753 w 2657256"/>
                          <a:gd name="connsiteY286" fmla="*/ 2223399 h 3370881"/>
                          <a:gd name="connsiteX287" fmla="*/ 2366682 w 2657256"/>
                          <a:gd name="connsiteY287" fmla="*/ 2263740 h 3370881"/>
                          <a:gd name="connsiteX288" fmla="*/ 2375647 w 2657256"/>
                          <a:gd name="connsiteY288" fmla="*/ 2286152 h 3370881"/>
                          <a:gd name="connsiteX289" fmla="*/ 2380129 w 2657256"/>
                          <a:gd name="connsiteY289" fmla="*/ 2308564 h 3370881"/>
                          <a:gd name="connsiteX290" fmla="*/ 2389094 w 2657256"/>
                          <a:gd name="connsiteY290" fmla="*/ 2335458 h 3370881"/>
                          <a:gd name="connsiteX291" fmla="*/ 2393576 w 2657256"/>
                          <a:gd name="connsiteY291" fmla="*/ 2380281 h 3370881"/>
                          <a:gd name="connsiteX292" fmla="*/ 2398059 w 2657256"/>
                          <a:gd name="connsiteY292" fmla="*/ 2393729 h 3370881"/>
                          <a:gd name="connsiteX293" fmla="*/ 2419794 w 2657256"/>
                          <a:gd name="connsiteY293" fmla="*/ 2447517 h 3370881"/>
                          <a:gd name="connsiteX294" fmla="*/ 2427343 w 2657256"/>
                          <a:gd name="connsiteY294" fmla="*/ 2564058 h 3370881"/>
                          <a:gd name="connsiteX295" fmla="*/ 2389094 w 2657256"/>
                          <a:gd name="connsiteY295" fmla="*/ 2837481 h 3370881"/>
                          <a:gd name="connsiteX296" fmla="*/ 2380129 w 2657256"/>
                          <a:gd name="connsiteY296" fmla="*/ 2859893 h 3370881"/>
                          <a:gd name="connsiteX297" fmla="*/ 2357718 w 2657256"/>
                          <a:gd name="connsiteY297" fmla="*/ 2913681 h 3370881"/>
                          <a:gd name="connsiteX298" fmla="*/ 2348753 w 2657256"/>
                          <a:gd name="connsiteY298" fmla="*/ 2936093 h 3370881"/>
                          <a:gd name="connsiteX299" fmla="*/ 2339788 w 2657256"/>
                          <a:gd name="connsiteY299" fmla="*/ 2971952 h 3370881"/>
                          <a:gd name="connsiteX300" fmla="*/ 2326341 w 2657256"/>
                          <a:gd name="connsiteY300" fmla="*/ 2994364 h 3370881"/>
                          <a:gd name="connsiteX301" fmla="*/ 2317376 w 2657256"/>
                          <a:gd name="connsiteY301" fmla="*/ 3025740 h 3370881"/>
                          <a:gd name="connsiteX302" fmla="*/ 2303929 w 2657256"/>
                          <a:gd name="connsiteY302" fmla="*/ 3048152 h 3370881"/>
                          <a:gd name="connsiteX303" fmla="*/ 2290482 w 2657256"/>
                          <a:gd name="connsiteY303" fmla="*/ 3079529 h 3370881"/>
                          <a:gd name="connsiteX304" fmla="*/ 2272553 w 2657256"/>
                          <a:gd name="connsiteY304" fmla="*/ 3084011 h 3370881"/>
                          <a:gd name="connsiteX305" fmla="*/ 2259106 w 2657256"/>
                          <a:gd name="connsiteY305" fmla="*/ 3088493 h 3370881"/>
                          <a:gd name="connsiteX306" fmla="*/ 2241176 w 2657256"/>
                          <a:gd name="connsiteY306" fmla="*/ 3092976 h 3370881"/>
                          <a:gd name="connsiteX307" fmla="*/ 2209800 w 2657256"/>
                          <a:gd name="connsiteY307" fmla="*/ 3101940 h 3370881"/>
                          <a:gd name="connsiteX308" fmla="*/ 2205318 w 2657256"/>
                          <a:gd name="connsiteY308" fmla="*/ 3039187 h 3370881"/>
                          <a:gd name="connsiteX309" fmla="*/ 2218765 w 2657256"/>
                          <a:gd name="connsiteY309" fmla="*/ 3021258 h 3370881"/>
                          <a:gd name="connsiteX310" fmla="*/ 2245659 w 2657256"/>
                          <a:gd name="connsiteY310" fmla="*/ 2971952 h 3370881"/>
                          <a:gd name="connsiteX311" fmla="*/ 2268070 w 2657256"/>
                          <a:gd name="connsiteY311" fmla="*/ 2945058 h 3370881"/>
                          <a:gd name="connsiteX312" fmla="*/ 2298550 w 2657256"/>
                          <a:gd name="connsiteY312" fmla="*/ 2568540 h 3370881"/>
                          <a:gd name="connsiteX313" fmla="*/ 2284986 w 2657256"/>
                          <a:gd name="connsiteY313" fmla="*/ 2532681 h 3370881"/>
                          <a:gd name="connsiteX314" fmla="*/ 2293273 w 2657256"/>
                          <a:gd name="connsiteY314" fmla="*/ 2496653 h 3370881"/>
                          <a:gd name="connsiteX315" fmla="*/ 2278152 w 2657256"/>
                          <a:gd name="connsiteY315" fmla="*/ 2475178 h 3370881"/>
                          <a:gd name="connsiteX316" fmla="*/ 2245659 w 2657256"/>
                          <a:gd name="connsiteY316" fmla="*/ 2389247 h 3370881"/>
                          <a:gd name="connsiteX317" fmla="*/ 2195507 w 2657256"/>
                          <a:gd name="connsiteY317" fmla="*/ 2241328 h 3370881"/>
                          <a:gd name="connsiteX318" fmla="*/ 2083786 w 2657256"/>
                          <a:gd name="connsiteY318" fmla="*/ 2040300 h 3370881"/>
                          <a:gd name="connsiteX319" fmla="*/ 2048773 w 2657256"/>
                          <a:gd name="connsiteY319" fmla="*/ 2017971 h 3370881"/>
                          <a:gd name="connsiteX320" fmla="*/ 2074314 w 2657256"/>
                          <a:gd name="connsiteY320" fmla="*/ 2011967 h 3370881"/>
                          <a:gd name="connsiteX321" fmla="*/ 2034988 w 2657256"/>
                          <a:gd name="connsiteY321" fmla="*/ 2003764 h 3370881"/>
                          <a:gd name="connsiteX322" fmla="*/ 2026023 w 2657256"/>
                          <a:gd name="connsiteY322" fmla="*/ 2026176 h 3370881"/>
                          <a:gd name="connsiteX323" fmla="*/ 2021541 w 2657256"/>
                          <a:gd name="connsiteY323" fmla="*/ 2039623 h 3370881"/>
                          <a:gd name="connsiteX324" fmla="*/ 1999129 w 2657256"/>
                          <a:gd name="connsiteY324" fmla="*/ 2053070 h 3370881"/>
                          <a:gd name="connsiteX325" fmla="*/ 1990165 w 2657256"/>
                          <a:gd name="connsiteY325" fmla="*/ 2070999 h 3370881"/>
                          <a:gd name="connsiteX326" fmla="*/ 1967753 w 2657256"/>
                          <a:gd name="connsiteY326" fmla="*/ 2106858 h 3370881"/>
                          <a:gd name="connsiteX327" fmla="*/ 1981200 w 2657256"/>
                          <a:gd name="connsiteY327" fmla="*/ 2223399 h 3370881"/>
                          <a:gd name="connsiteX328" fmla="*/ 1994647 w 2657256"/>
                          <a:gd name="connsiteY328" fmla="*/ 2254776 h 3370881"/>
                          <a:gd name="connsiteX329" fmla="*/ 2003612 w 2657256"/>
                          <a:gd name="connsiteY329" fmla="*/ 2272705 h 3370881"/>
                          <a:gd name="connsiteX330" fmla="*/ 2026023 w 2657256"/>
                          <a:gd name="connsiteY330" fmla="*/ 2304081 h 3370881"/>
                          <a:gd name="connsiteX331" fmla="*/ 2043953 w 2657256"/>
                          <a:gd name="connsiteY331" fmla="*/ 2348905 h 3370881"/>
                          <a:gd name="connsiteX332" fmla="*/ 2061882 w 2657256"/>
                          <a:gd name="connsiteY332" fmla="*/ 2371317 h 3370881"/>
                          <a:gd name="connsiteX333" fmla="*/ 2088776 w 2657256"/>
                          <a:gd name="connsiteY333" fmla="*/ 2434070 h 3370881"/>
                          <a:gd name="connsiteX334" fmla="*/ 2102223 w 2657256"/>
                          <a:gd name="connsiteY334" fmla="*/ 2465446 h 3370881"/>
                          <a:gd name="connsiteX335" fmla="*/ 2106706 w 2657256"/>
                          <a:gd name="connsiteY335" fmla="*/ 2496823 h 3370881"/>
                          <a:gd name="connsiteX336" fmla="*/ 2124635 w 2657256"/>
                          <a:gd name="connsiteY336" fmla="*/ 2559576 h 3370881"/>
                          <a:gd name="connsiteX337" fmla="*/ 2138082 w 2657256"/>
                          <a:gd name="connsiteY337" fmla="*/ 2649223 h 3370881"/>
                          <a:gd name="connsiteX338" fmla="*/ 2147047 w 2657256"/>
                          <a:gd name="connsiteY338" fmla="*/ 2685081 h 3370881"/>
                          <a:gd name="connsiteX339" fmla="*/ 2151529 w 2657256"/>
                          <a:gd name="connsiteY339" fmla="*/ 2716458 h 3370881"/>
                          <a:gd name="connsiteX340" fmla="*/ 2160494 w 2657256"/>
                          <a:gd name="connsiteY340" fmla="*/ 2770246 h 3370881"/>
                          <a:gd name="connsiteX341" fmla="*/ 2156012 w 2657256"/>
                          <a:gd name="connsiteY341" fmla="*/ 2962987 h 3370881"/>
                          <a:gd name="connsiteX342" fmla="*/ 2138082 w 2657256"/>
                          <a:gd name="connsiteY342" fmla="*/ 3043670 h 3370881"/>
                          <a:gd name="connsiteX343" fmla="*/ 2133600 w 2657256"/>
                          <a:gd name="connsiteY343" fmla="*/ 3061599 h 3370881"/>
                          <a:gd name="connsiteX344" fmla="*/ 2120153 w 2657256"/>
                          <a:gd name="connsiteY344" fmla="*/ 3079529 h 3370881"/>
                          <a:gd name="connsiteX345" fmla="*/ 2111188 w 2657256"/>
                          <a:gd name="connsiteY345" fmla="*/ 3106423 h 3370881"/>
                          <a:gd name="connsiteX346" fmla="*/ 2088776 w 2657256"/>
                          <a:gd name="connsiteY346" fmla="*/ 3137799 h 3370881"/>
                          <a:gd name="connsiteX347" fmla="*/ 2075329 w 2657256"/>
                          <a:gd name="connsiteY347" fmla="*/ 3164693 h 3370881"/>
                          <a:gd name="connsiteX348" fmla="*/ 2061882 w 2657256"/>
                          <a:gd name="connsiteY348" fmla="*/ 3169176 h 3370881"/>
                          <a:gd name="connsiteX349" fmla="*/ 2021541 w 2657256"/>
                          <a:gd name="connsiteY349" fmla="*/ 3164693 h 3370881"/>
                          <a:gd name="connsiteX350" fmla="*/ 2012576 w 2657256"/>
                          <a:gd name="connsiteY350" fmla="*/ 3119870 h 3370881"/>
                          <a:gd name="connsiteX351" fmla="*/ 2048435 w 2657256"/>
                          <a:gd name="connsiteY351" fmla="*/ 3021258 h 3370881"/>
                          <a:gd name="connsiteX352" fmla="*/ 2048435 w 2657256"/>
                          <a:gd name="connsiteY352" fmla="*/ 3021258 h 3370881"/>
                          <a:gd name="connsiteX353" fmla="*/ 2061882 w 2657256"/>
                          <a:gd name="connsiteY353" fmla="*/ 2967470 h 3370881"/>
                          <a:gd name="connsiteX354" fmla="*/ 2070847 w 2657256"/>
                          <a:gd name="connsiteY354" fmla="*/ 2882305 h 3370881"/>
                          <a:gd name="connsiteX355" fmla="*/ 2066365 w 2657256"/>
                          <a:gd name="connsiteY355" fmla="*/ 2725423 h 3370881"/>
                          <a:gd name="connsiteX356" fmla="*/ 2043953 w 2657256"/>
                          <a:gd name="connsiteY356" fmla="*/ 2649223 h 3370881"/>
                          <a:gd name="connsiteX357" fmla="*/ 2030506 w 2657256"/>
                          <a:gd name="connsiteY357" fmla="*/ 2622329 h 3370881"/>
                          <a:gd name="connsiteX358" fmla="*/ 2017059 w 2657256"/>
                          <a:gd name="connsiteY358" fmla="*/ 2581987 h 3370881"/>
                          <a:gd name="connsiteX359" fmla="*/ 1981200 w 2657256"/>
                          <a:gd name="connsiteY359" fmla="*/ 2514752 h 3370881"/>
                          <a:gd name="connsiteX360" fmla="*/ 1972235 w 2657256"/>
                          <a:gd name="connsiteY360" fmla="*/ 2501305 h 3370881"/>
                          <a:gd name="connsiteX361" fmla="*/ 1958788 w 2657256"/>
                          <a:gd name="connsiteY361" fmla="*/ 2478893 h 3370881"/>
                          <a:gd name="connsiteX362" fmla="*/ 1905000 w 2657256"/>
                          <a:gd name="connsiteY362" fmla="*/ 2398211 h 3370881"/>
                          <a:gd name="connsiteX363" fmla="*/ 1882588 w 2657256"/>
                          <a:gd name="connsiteY363" fmla="*/ 2357870 h 3370881"/>
                          <a:gd name="connsiteX364" fmla="*/ 1869141 w 2657256"/>
                          <a:gd name="connsiteY364" fmla="*/ 2339940 h 3370881"/>
                          <a:gd name="connsiteX365" fmla="*/ 1806388 w 2657256"/>
                          <a:gd name="connsiteY365" fmla="*/ 2313046 h 3370881"/>
                          <a:gd name="connsiteX366" fmla="*/ 1779494 w 2657256"/>
                          <a:gd name="connsiteY366" fmla="*/ 2304081 h 3370881"/>
                          <a:gd name="connsiteX367" fmla="*/ 1752600 w 2657256"/>
                          <a:gd name="connsiteY367" fmla="*/ 2299599 h 3370881"/>
                          <a:gd name="connsiteX368" fmla="*/ 1680882 w 2657256"/>
                          <a:gd name="connsiteY368" fmla="*/ 2277187 h 3370881"/>
                          <a:gd name="connsiteX369" fmla="*/ 1719025 w 2657256"/>
                          <a:gd name="connsiteY369" fmla="*/ 2281331 h 3370881"/>
                          <a:gd name="connsiteX370" fmla="*/ 1756997 w 2657256"/>
                          <a:gd name="connsiteY370" fmla="*/ 2289450 h 3370881"/>
                          <a:gd name="connsiteX371" fmla="*/ 1656440 w 2657256"/>
                          <a:gd name="connsiteY371" fmla="*/ 2298583 h 3370881"/>
                          <a:gd name="connsiteX372" fmla="*/ 1537447 w 2657256"/>
                          <a:gd name="connsiteY372" fmla="*/ 2329960 h 3370881"/>
                          <a:gd name="connsiteX373" fmla="*/ 1571993 w 2657256"/>
                          <a:gd name="connsiteY373" fmla="*/ 2317957 h 3370881"/>
                          <a:gd name="connsiteX374" fmla="*/ 1509707 w 2657256"/>
                          <a:gd name="connsiteY374" fmla="*/ 2338926 h 3370881"/>
                          <a:gd name="connsiteX375" fmla="*/ 1500444 w 2657256"/>
                          <a:gd name="connsiteY375" fmla="*/ 2355271 h 3370881"/>
                          <a:gd name="connsiteX376" fmla="*/ 1402678 w 2657256"/>
                          <a:gd name="connsiteY376" fmla="*/ 2339641 h 3370881"/>
                          <a:gd name="connsiteX377" fmla="*/ 1322892 w 2657256"/>
                          <a:gd name="connsiteY377" fmla="*/ 2336952 h 3370881"/>
                          <a:gd name="connsiteX378" fmla="*/ 1199384 w 2657256"/>
                          <a:gd name="connsiteY378" fmla="*/ 2307041 h 3370881"/>
                          <a:gd name="connsiteX379" fmla="*/ 1066800 w 2657256"/>
                          <a:gd name="connsiteY379" fmla="*/ 2272705 h 3370881"/>
                          <a:gd name="connsiteX380" fmla="*/ 1030941 w 2657256"/>
                          <a:gd name="connsiteY380" fmla="*/ 2263740 h 3370881"/>
                          <a:gd name="connsiteX381" fmla="*/ 986118 w 2657256"/>
                          <a:gd name="connsiteY381" fmla="*/ 2241329 h 3370881"/>
                          <a:gd name="connsiteX382" fmla="*/ 968188 w 2657256"/>
                          <a:gd name="connsiteY382" fmla="*/ 2232364 h 3370881"/>
                          <a:gd name="connsiteX383" fmla="*/ 936812 w 2657256"/>
                          <a:gd name="connsiteY383" fmla="*/ 2214434 h 3370881"/>
                          <a:gd name="connsiteX384" fmla="*/ 905435 w 2657256"/>
                          <a:gd name="connsiteY384" fmla="*/ 2196505 h 3370881"/>
                          <a:gd name="connsiteX385" fmla="*/ 869576 w 2657256"/>
                          <a:gd name="connsiteY385" fmla="*/ 2209952 h 3370881"/>
                          <a:gd name="connsiteX386" fmla="*/ 856129 w 2657256"/>
                          <a:gd name="connsiteY386" fmla="*/ 2227881 h 3370881"/>
                          <a:gd name="connsiteX387" fmla="*/ 815788 w 2657256"/>
                          <a:gd name="connsiteY387" fmla="*/ 2268223 h 3370881"/>
                          <a:gd name="connsiteX388" fmla="*/ 788894 w 2657256"/>
                          <a:gd name="connsiteY388" fmla="*/ 2290634 h 3370881"/>
                          <a:gd name="connsiteX389" fmla="*/ 762000 w 2657256"/>
                          <a:gd name="connsiteY389" fmla="*/ 2313046 h 3370881"/>
                          <a:gd name="connsiteX390" fmla="*/ 753035 w 2657256"/>
                          <a:gd name="connsiteY390" fmla="*/ 2326493 h 3370881"/>
                          <a:gd name="connsiteX391" fmla="*/ 735106 w 2657256"/>
                          <a:gd name="connsiteY391" fmla="*/ 2339940 h 3370881"/>
                          <a:gd name="connsiteX392" fmla="*/ 712694 w 2657256"/>
                          <a:gd name="connsiteY392" fmla="*/ 2362352 h 3370881"/>
                          <a:gd name="connsiteX393" fmla="*/ 694765 w 2657256"/>
                          <a:gd name="connsiteY393" fmla="*/ 2375799 h 3370881"/>
                          <a:gd name="connsiteX394" fmla="*/ 681318 w 2657256"/>
                          <a:gd name="connsiteY394" fmla="*/ 2393729 h 3370881"/>
                          <a:gd name="connsiteX395" fmla="*/ 667870 w 2657256"/>
                          <a:gd name="connsiteY395" fmla="*/ 2402693 h 3370881"/>
                          <a:gd name="connsiteX396" fmla="*/ 623047 w 2657256"/>
                          <a:gd name="connsiteY396" fmla="*/ 2443034 h 3370881"/>
                          <a:gd name="connsiteX397" fmla="*/ 600635 w 2657256"/>
                          <a:gd name="connsiteY397" fmla="*/ 2474411 h 3370881"/>
                          <a:gd name="connsiteX398" fmla="*/ 587188 w 2657256"/>
                          <a:gd name="connsiteY398" fmla="*/ 2514752 h 3370881"/>
                          <a:gd name="connsiteX399" fmla="*/ 582706 w 2657256"/>
                          <a:gd name="connsiteY399" fmla="*/ 2546129 h 3370881"/>
                          <a:gd name="connsiteX400" fmla="*/ 596153 w 2657256"/>
                          <a:gd name="connsiteY400" fmla="*/ 2635776 h 3370881"/>
                          <a:gd name="connsiteX401" fmla="*/ 600635 w 2657256"/>
                          <a:gd name="connsiteY401" fmla="*/ 2653705 h 3370881"/>
                          <a:gd name="connsiteX402" fmla="*/ 609600 w 2657256"/>
                          <a:gd name="connsiteY402" fmla="*/ 2671634 h 3370881"/>
                          <a:gd name="connsiteX403" fmla="*/ 614082 w 2657256"/>
                          <a:gd name="connsiteY403" fmla="*/ 2689564 h 3370881"/>
                          <a:gd name="connsiteX404" fmla="*/ 623047 w 2657256"/>
                          <a:gd name="connsiteY404" fmla="*/ 2711976 h 3370881"/>
                          <a:gd name="connsiteX405" fmla="*/ 627529 w 2657256"/>
                          <a:gd name="connsiteY405" fmla="*/ 2734387 h 3370881"/>
                          <a:gd name="connsiteX406" fmla="*/ 640976 w 2657256"/>
                          <a:gd name="connsiteY406" fmla="*/ 2765764 h 3370881"/>
                          <a:gd name="connsiteX407" fmla="*/ 645459 w 2657256"/>
                          <a:gd name="connsiteY407" fmla="*/ 2779211 h 3370881"/>
                          <a:gd name="connsiteX408" fmla="*/ 658906 w 2657256"/>
                          <a:gd name="connsiteY408" fmla="*/ 2801623 h 3370881"/>
                          <a:gd name="connsiteX409" fmla="*/ 676835 w 2657256"/>
                          <a:gd name="connsiteY409" fmla="*/ 2864376 h 3370881"/>
                          <a:gd name="connsiteX410" fmla="*/ 690282 w 2657256"/>
                          <a:gd name="connsiteY410" fmla="*/ 2895752 h 3370881"/>
                          <a:gd name="connsiteX411" fmla="*/ 699247 w 2657256"/>
                          <a:gd name="connsiteY411" fmla="*/ 2940576 h 3370881"/>
                          <a:gd name="connsiteX412" fmla="*/ 703729 w 2657256"/>
                          <a:gd name="connsiteY412" fmla="*/ 2967470 h 3370881"/>
                          <a:gd name="connsiteX413" fmla="*/ 717176 w 2657256"/>
                          <a:gd name="connsiteY413" fmla="*/ 2994364 h 3370881"/>
                          <a:gd name="connsiteX414" fmla="*/ 735106 w 2657256"/>
                          <a:gd name="connsiteY414" fmla="*/ 3052634 h 3370881"/>
                          <a:gd name="connsiteX415" fmla="*/ 739588 w 2657256"/>
                          <a:gd name="connsiteY415" fmla="*/ 3079529 h 3370881"/>
                          <a:gd name="connsiteX416" fmla="*/ 762000 w 2657256"/>
                          <a:gd name="connsiteY416" fmla="*/ 3142281 h 3370881"/>
                          <a:gd name="connsiteX417" fmla="*/ 766482 w 2657256"/>
                          <a:gd name="connsiteY417" fmla="*/ 3231929 h 3370881"/>
                          <a:gd name="connsiteX418" fmla="*/ 770965 w 2657256"/>
                          <a:gd name="connsiteY418" fmla="*/ 3254340 h 3370881"/>
                          <a:gd name="connsiteX419" fmla="*/ 775447 w 2657256"/>
                          <a:gd name="connsiteY419" fmla="*/ 3285717 h 3370881"/>
                          <a:gd name="connsiteX420" fmla="*/ 748553 w 2657256"/>
                          <a:gd name="connsiteY420" fmla="*/ 3335023 h 3370881"/>
                          <a:gd name="connsiteX421" fmla="*/ 721659 w 2657256"/>
                          <a:gd name="connsiteY421" fmla="*/ 3343987 h 3370881"/>
                          <a:gd name="connsiteX422" fmla="*/ 708212 w 2657256"/>
                          <a:gd name="connsiteY422" fmla="*/ 3348470 h 3370881"/>
                          <a:gd name="connsiteX423" fmla="*/ 623047 w 2657256"/>
                          <a:gd name="connsiteY423" fmla="*/ 3330540 h 3370881"/>
                          <a:gd name="connsiteX424" fmla="*/ 609600 w 2657256"/>
                          <a:gd name="connsiteY424" fmla="*/ 3308129 h 3370881"/>
                          <a:gd name="connsiteX425" fmla="*/ 591670 w 2657256"/>
                          <a:gd name="connsiteY425" fmla="*/ 3267787 h 3370881"/>
                          <a:gd name="connsiteX426" fmla="*/ 560294 w 2657256"/>
                          <a:gd name="connsiteY426" fmla="*/ 3209517 h 3370881"/>
                          <a:gd name="connsiteX427" fmla="*/ 551329 w 2657256"/>
                          <a:gd name="connsiteY427" fmla="*/ 3196070 h 3370881"/>
                          <a:gd name="connsiteX428" fmla="*/ 528918 w 2657256"/>
                          <a:gd name="connsiteY428" fmla="*/ 3173658 h 3370881"/>
                          <a:gd name="connsiteX429" fmla="*/ 519953 w 2657256"/>
                          <a:gd name="connsiteY429" fmla="*/ 3128834 h 3370881"/>
                          <a:gd name="connsiteX430" fmla="*/ 524435 w 2657256"/>
                          <a:gd name="connsiteY430" fmla="*/ 3101940 h 3370881"/>
                          <a:gd name="connsiteX431" fmla="*/ 528918 w 2657256"/>
                          <a:gd name="connsiteY431" fmla="*/ 3088493 h 3370881"/>
                          <a:gd name="connsiteX432" fmla="*/ 542365 w 2657256"/>
                          <a:gd name="connsiteY432" fmla="*/ 3052634 h 3370881"/>
                          <a:gd name="connsiteX433" fmla="*/ 484094 w 2657256"/>
                          <a:gd name="connsiteY433" fmla="*/ 2886787 h 3370881"/>
                          <a:gd name="connsiteX434" fmla="*/ 443753 w 2657256"/>
                          <a:gd name="connsiteY434" fmla="*/ 2779211 h 3370881"/>
                          <a:gd name="connsiteX435" fmla="*/ 439270 w 2657256"/>
                          <a:gd name="connsiteY435" fmla="*/ 2752317 h 3370881"/>
                          <a:gd name="connsiteX436" fmla="*/ 430306 w 2657256"/>
                          <a:gd name="connsiteY436" fmla="*/ 2716458 h 3370881"/>
                          <a:gd name="connsiteX437" fmla="*/ 425823 w 2657256"/>
                          <a:gd name="connsiteY437" fmla="*/ 2680599 h 3370881"/>
                          <a:gd name="connsiteX438" fmla="*/ 398929 w 2657256"/>
                          <a:gd name="connsiteY438" fmla="*/ 2599917 h 3370881"/>
                          <a:gd name="connsiteX439" fmla="*/ 385482 w 2657256"/>
                          <a:gd name="connsiteY439" fmla="*/ 2568540 h 3370881"/>
                          <a:gd name="connsiteX440" fmla="*/ 381000 w 2657256"/>
                          <a:gd name="connsiteY440" fmla="*/ 2550611 h 3370881"/>
                          <a:gd name="connsiteX441" fmla="*/ 372035 w 2657256"/>
                          <a:gd name="connsiteY441" fmla="*/ 2483376 h 3370881"/>
                          <a:gd name="connsiteX442" fmla="*/ 367553 w 2657256"/>
                          <a:gd name="connsiteY442" fmla="*/ 2469929 h 3370881"/>
                          <a:gd name="connsiteX443" fmla="*/ 407894 w 2657256"/>
                          <a:gd name="connsiteY443" fmla="*/ 2451999 h 3370881"/>
                          <a:gd name="connsiteX444" fmla="*/ 515470 w 2657256"/>
                          <a:gd name="connsiteY444" fmla="*/ 2407176 h 3370881"/>
                          <a:gd name="connsiteX445" fmla="*/ 578223 w 2657256"/>
                          <a:gd name="connsiteY445" fmla="*/ 2353387 h 3370881"/>
                          <a:gd name="connsiteX446" fmla="*/ 587188 w 2657256"/>
                          <a:gd name="connsiteY446" fmla="*/ 2330976 h 3370881"/>
                          <a:gd name="connsiteX447" fmla="*/ 614082 w 2657256"/>
                          <a:gd name="connsiteY447" fmla="*/ 2254776 h 3370881"/>
                          <a:gd name="connsiteX448" fmla="*/ 649941 w 2657256"/>
                          <a:gd name="connsiteY448" fmla="*/ 2200987 h 3370881"/>
                          <a:gd name="connsiteX449" fmla="*/ 690282 w 2657256"/>
                          <a:gd name="connsiteY449" fmla="*/ 2174093 h 3370881"/>
                          <a:gd name="connsiteX450" fmla="*/ 703729 w 2657256"/>
                          <a:gd name="connsiteY450" fmla="*/ 2165129 h 3370881"/>
                          <a:gd name="connsiteX451" fmla="*/ 739588 w 2657256"/>
                          <a:gd name="connsiteY451" fmla="*/ 2147199 h 3370881"/>
                          <a:gd name="connsiteX452" fmla="*/ 708212 w 2657256"/>
                          <a:gd name="connsiteY452" fmla="*/ 2187540 h 3370881"/>
                          <a:gd name="connsiteX453" fmla="*/ 654423 w 2657256"/>
                          <a:gd name="connsiteY453" fmla="*/ 2241329 h 3370881"/>
                          <a:gd name="connsiteX454" fmla="*/ 636494 w 2657256"/>
                          <a:gd name="connsiteY454" fmla="*/ 2259258 h 3370881"/>
                          <a:gd name="connsiteX455" fmla="*/ 614082 w 2657256"/>
                          <a:gd name="connsiteY455" fmla="*/ 2286152 h 3370881"/>
                          <a:gd name="connsiteX456" fmla="*/ 592179 w 2657256"/>
                          <a:gd name="connsiteY456" fmla="*/ 2282347 h 3370881"/>
                          <a:gd name="connsiteX457" fmla="*/ 555980 w 2657256"/>
                          <a:gd name="connsiteY457" fmla="*/ 2313892 h 3370881"/>
                          <a:gd name="connsiteX458" fmla="*/ 524435 w 2657256"/>
                          <a:gd name="connsiteY458" fmla="*/ 2348905 h 3370881"/>
                          <a:gd name="connsiteX459" fmla="*/ 502023 w 2657256"/>
                          <a:gd name="connsiteY459" fmla="*/ 2362352 h 3370881"/>
                          <a:gd name="connsiteX460" fmla="*/ 461682 w 2657256"/>
                          <a:gd name="connsiteY460" fmla="*/ 2389246 h 3370881"/>
                          <a:gd name="connsiteX461" fmla="*/ 448235 w 2657256"/>
                          <a:gd name="connsiteY461" fmla="*/ 2398211 h 3370881"/>
                          <a:gd name="connsiteX462" fmla="*/ 430306 w 2657256"/>
                          <a:gd name="connsiteY462" fmla="*/ 2407176 h 3370881"/>
                          <a:gd name="connsiteX463" fmla="*/ 412376 w 2657256"/>
                          <a:gd name="connsiteY463" fmla="*/ 2420623 h 3370881"/>
                          <a:gd name="connsiteX464" fmla="*/ 389965 w 2657256"/>
                          <a:gd name="connsiteY464" fmla="*/ 2429587 h 3370881"/>
                          <a:gd name="connsiteX465" fmla="*/ 372035 w 2657256"/>
                          <a:gd name="connsiteY465" fmla="*/ 2443034 h 3370881"/>
                          <a:gd name="connsiteX466" fmla="*/ 318247 w 2657256"/>
                          <a:gd name="connsiteY466" fmla="*/ 2474411 h 3370881"/>
                          <a:gd name="connsiteX467" fmla="*/ 304800 w 2657256"/>
                          <a:gd name="connsiteY467" fmla="*/ 2492340 h 3370881"/>
                          <a:gd name="connsiteX468" fmla="*/ 282388 w 2657256"/>
                          <a:gd name="connsiteY468" fmla="*/ 2519234 h 3370881"/>
                          <a:gd name="connsiteX469" fmla="*/ 295835 w 2657256"/>
                          <a:gd name="connsiteY469" fmla="*/ 2815070 h 3370881"/>
                          <a:gd name="connsiteX470" fmla="*/ 300318 w 2657256"/>
                          <a:gd name="connsiteY470" fmla="*/ 2837481 h 3370881"/>
                          <a:gd name="connsiteX471" fmla="*/ 304800 w 2657256"/>
                          <a:gd name="connsiteY471" fmla="*/ 2868858 h 3370881"/>
                          <a:gd name="connsiteX472" fmla="*/ 309282 w 2657256"/>
                          <a:gd name="connsiteY472" fmla="*/ 2927129 h 3370881"/>
                          <a:gd name="connsiteX473" fmla="*/ 322729 w 2657256"/>
                          <a:gd name="connsiteY473" fmla="*/ 2985399 h 3370881"/>
                          <a:gd name="connsiteX474" fmla="*/ 327212 w 2657256"/>
                          <a:gd name="connsiteY474" fmla="*/ 3012293 h 3370881"/>
                          <a:gd name="connsiteX475" fmla="*/ 331694 w 2657256"/>
                          <a:gd name="connsiteY475" fmla="*/ 3043670 h 3370881"/>
                          <a:gd name="connsiteX476" fmla="*/ 345141 w 2657256"/>
                          <a:gd name="connsiteY476" fmla="*/ 3070564 h 3370881"/>
                          <a:gd name="connsiteX477" fmla="*/ 367553 w 2657256"/>
                          <a:gd name="connsiteY477" fmla="*/ 3124352 h 3370881"/>
                          <a:gd name="connsiteX478" fmla="*/ 381000 w 2657256"/>
                          <a:gd name="connsiteY478" fmla="*/ 3182623 h 3370881"/>
                          <a:gd name="connsiteX479" fmla="*/ 389965 w 2657256"/>
                          <a:gd name="connsiteY479" fmla="*/ 3196070 h 3370881"/>
                          <a:gd name="connsiteX480" fmla="*/ 394447 w 2657256"/>
                          <a:gd name="connsiteY480" fmla="*/ 3213999 h 3370881"/>
                          <a:gd name="connsiteX481" fmla="*/ 412376 w 2657256"/>
                          <a:gd name="connsiteY481" fmla="*/ 3245376 h 3370881"/>
                          <a:gd name="connsiteX482" fmla="*/ 416859 w 2657256"/>
                          <a:gd name="connsiteY482" fmla="*/ 3258823 h 3370881"/>
                          <a:gd name="connsiteX483" fmla="*/ 425823 w 2657256"/>
                          <a:gd name="connsiteY483" fmla="*/ 3272270 h 3370881"/>
                          <a:gd name="connsiteX484" fmla="*/ 439270 w 2657256"/>
                          <a:gd name="connsiteY484" fmla="*/ 3303646 h 3370881"/>
                          <a:gd name="connsiteX485" fmla="*/ 439270 w 2657256"/>
                          <a:gd name="connsiteY485" fmla="*/ 3352952 h 3370881"/>
                          <a:gd name="connsiteX486" fmla="*/ 430306 w 2657256"/>
                          <a:gd name="connsiteY486" fmla="*/ 3366399 h 3370881"/>
                          <a:gd name="connsiteX487" fmla="*/ 412376 w 2657256"/>
                          <a:gd name="connsiteY487" fmla="*/ 3370881 h 3370881"/>
                          <a:gd name="connsiteX488" fmla="*/ 295835 w 2657256"/>
                          <a:gd name="connsiteY488" fmla="*/ 3357434 h 3370881"/>
                          <a:gd name="connsiteX489" fmla="*/ 264459 w 2657256"/>
                          <a:gd name="connsiteY489" fmla="*/ 3276752 h 3370881"/>
                          <a:gd name="connsiteX490" fmla="*/ 259976 w 2657256"/>
                          <a:gd name="connsiteY490" fmla="*/ 3240893 h 3370881"/>
                          <a:gd name="connsiteX491" fmla="*/ 246529 w 2657256"/>
                          <a:gd name="connsiteY491" fmla="*/ 3178140 h 3370881"/>
                          <a:gd name="connsiteX492" fmla="*/ 237565 w 2657256"/>
                          <a:gd name="connsiteY492" fmla="*/ 3084011 h 3370881"/>
                          <a:gd name="connsiteX493" fmla="*/ 228600 w 2657256"/>
                          <a:gd name="connsiteY493" fmla="*/ 3057117 h 3370881"/>
                          <a:gd name="connsiteX494" fmla="*/ 219635 w 2657256"/>
                          <a:gd name="connsiteY494" fmla="*/ 3021258 h 3370881"/>
                          <a:gd name="connsiteX495" fmla="*/ 206188 w 2657256"/>
                          <a:gd name="connsiteY495" fmla="*/ 2980917 h 3370881"/>
                          <a:gd name="connsiteX496" fmla="*/ 201706 w 2657256"/>
                          <a:gd name="connsiteY496" fmla="*/ 2949540 h 3370881"/>
                          <a:gd name="connsiteX497" fmla="*/ 197223 w 2657256"/>
                          <a:gd name="connsiteY497" fmla="*/ 2927129 h 3370881"/>
                          <a:gd name="connsiteX498" fmla="*/ 192741 w 2657256"/>
                          <a:gd name="connsiteY498" fmla="*/ 2891270 h 3370881"/>
                          <a:gd name="connsiteX499" fmla="*/ 188259 w 2657256"/>
                          <a:gd name="connsiteY499" fmla="*/ 2850929 h 3370881"/>
                          <a:gd name="connsiteX500" fmla="*/ 179294 w 2657256"/>
                          <a:gd name="connsiteY500" fmla="*/ 2824034 h 3370881"/>
                          <a:gd name="connsiteX501" fmla="*/ 165847 w 2657256"/>
                          <a:gd name="connsiteY501" fmla="*/ 2774729 h 3370881"/>
                          <a:gd name="connsiteX502" fmla="*/ 161365 w 2657256"/>
                          <a:gd name="connsiteY502" fmla="*/ 2747834 h 3370881"/>
                          <a:gd name="connsiteX503" fmla="*/ 156882 w 2657256"/>
                          <a:gd name="connsiteY503" fmla="*/ 2559576 h 3370881"/>
                          <a:gd name="connsiteX504" fmla="*/ 152400 w 2657256"/>
                          <a:gd name="connsiteY504" fmla="*/ 2519234 h 3370881"/>
                          <a:gd name="connsiteX505" fmla="*/ 118035 w 2657256"/>
                          <a:gd name="connsiteY505" fmla="*/ 2400004 h 3370881"/>
                          <a:gd name="connsiteX506" fmla="*/ 117048 w 2657256"/>
                          <a:gd name="connsiteY506" fmla="*/ 2344423 h 3370881"/>
                          <a:gd name="connsiteX507" fmla="*/ 100106 w 2657256"/>
                          <a:gd name="connsiteY507" fmla="*/ 2330976 h 3370881"/>
                          <a:gd name="connsiteX508" fmla="*/ 138953 w 2657256"/>
                          <a:gd name="connsiteY508" fmla="*/ 2313046 h 3370881"/>
                          <a:gd name="connsiteX509" fmla="*/ 152400 w 2657256"/>
                          <a:gd name="connsiteY509" fmla="*/ 2304081 h 3370881"/>
                          <a:gd name="connsiteX510" fmla="*/ 170329 w 2657256"/>
                          <a:gd name="connsiteY510" fmla="*/ 2259258 h 3370881"/>
                          <a:gd name="connsiteX511" fmla="*/ 188259 w 2657256"/>
                          <a:gd name="connsiteY511" fmla="*/ 2223399 h 3370881"/>
                          <a:gd name="connsiteX512" fmla="*/ 206188 w 2657256"/>
                          <a:gd name="connsiteY512" fmla="*/ 2187540 h 3370881"/>
                          <a:gd name="connsiteX513" fmla="*/ 210670 w 2657256"/>
                          <a:gd name="connsiteY513" fmla="*/ 2174093 h 3370881"/>
                          <a:gd name="connsiteX514" fmla="*/ 219635 w 2657256"/>
                          <a:gd name="connsiteY514" fmla="*/ 2115823 h 3370881"/>
                          <a:gd name="connsiteX515" fmla="*/ 210670 w 2657256"/>
                          <a:gd name="connsiteY515" fmla="*/ 1958940 h 3370881"/>
                          <a:gd name="connsiteX516" fmla="*/ 192741 w 2657256"/>
                          <a:gd name="connsiteY516" fmla="*/ 1923081 h 3370881"/>
                          <a:gd name="connsiteX517" fmla="*/ 179294 w 2657256"/>
                          <a:gd name="connsiteY517" fmla="*/ 1891705 h 3370881"/>
                          <a:gd name="connsiteX518" fmla="*/ 165847 w 2657256"/>
                          <a:gd name="connsiteY518" fmla="*/ 1864811 h 3370881"/>
                          <a:gd name="connsiteX519" fmla="*/ 152400 w 2657256"/>
                          <a:gd name="connsiteY519" fmla="*/ 1833434 h 3370881"/>
                          <a:gd name="connsiteX520" fmla="*/ 143435 w 2657256"/>
                          <a:gd name="connsiteY520" fmla="*/ 1819987 h 3370881"/>
                          <a:gd name="connsiteX521" fmla="*/ 107576 w 2657256"/>
                          <a:gd name="connsiteY521" fmla="*/ 1784129 h 3370881"/>
                          <a:gd name="connsiteX522" fmla="*/ 94129 w 2657256"/>
                          <a:gd name="connsiteY522" fmla="*/ 1779646 h 3370881"/>
                          <a:gd name="connsiteX523" fmla="*/ 71718 w 2657256"/>
                          <a:gd name="connsiteY523" fmla="*/ 1770681 h 3370881"/>
                          <a:gd name="connsiteX524" fmla="*/ 58270 w 2657256"/>
                          <a:gd name="connsiteY524" fmla="*/ 1761717 h 3370881"/>
                          <a:gd name="connsiteX525" fmla="*/ 26894 w 2657256"/>
                          <a:gd name="connsiteY525" fmla="*/ 1730340 h 3370881"/>
                          <a:gd name="connsiteX526" fmla="*/ 0 w 2657256"/>
                          <a:gd name="connsiteY526" fmla="*/ 1707929 h 3370881"/>
                          <a:gd name="connsiteX0" fmla="*/ 0 w 2657256"/>
                          <a:gd name="connsiteY0" fmla="*/ 1707929 h 3370881"/>
                          <a:gd name="connsiteX1" fmla="*/ 22412 w 2657256"/>
                          <a:gd name="connsiteY1" fmla="*/ 1698964 h 3370881"/>
                          <a:gd name="connsiteX2" fmla="*/ 31376 w 2657256"/>
                          <a:gd name="connsiteY2" fmla="*/ 1681034 h 3370881"/>
                          <a:gd name="connsiteX3" fmla="*/ 44823 w 2657256"/>
                          <a:gd name="connsiteY3" fmla="*/ 1672070 h 3370881"/>
                          <a:gd name="connsiteX4" fmla="*/ 58270 w 2657256"/>
                          <a:gd name="connsiteY4" fmla="*/ 1654140 h 3370881"/>
                          <a:gd name="connsiteX5" fmla="*/ 76200 w 2657256"/>
                          <a:gd name="connsiteY5" fmla="*/ 1645176 h 3370881"/>
                          <a:gd name="connsiteX6" fmla="*/ 98612 w 2657256"/>
                          <a:gd name="connsiteY6" fmla="*/ 1636211 h 3370881"/>
                          <a:gd name="connsiteX7" fmla="*/ 125506 w 2657256"/>
                          <a:gd name="connsiteY7" fmla="*/ 1627246 h 3370881"/>
                          <a:gd name="connsiteX8" fmla="*/ 152400 w 2657256"/>
                          <a:gd name="connsiteY8" fmla="*/ 1609317 h 3370881"/>
                          <a:gd name="connsiteX9" fmla="*/ 170329 w 2657256"/>
                          <a:gd name="connsiteY9" fmla="*/ 1600352 h 3370881"/>
                          <a:gd name="connsiteX10" fmla="*/ 188259 w 2657256"/>
                          <a:gd name="connsiteY10" fmla="*/ 1582423 h 3370881"/>
                          <a:gd name="connsiteX11" fmla="*/ 228600 w 2657256"/>
                          <a:gd name="connsiteY11" fmla="*/ 1564493 h 3370881"/>
                          <a:gd name="connsiteX12" fmla="*/ 255494 w 2657256"/>
                          <a:gd name="connsiteY12" fmla="*/ 1546564 h 3370881"/>
                          <a:gd name="connsiteX13" fmla="*/ 300318 w 2657256"/>
                          <a:gd name="connsiteY13" fmla="*/ 1524152 h 3370881"/>
                          <a:gd name="connsiteX14" fmla="*/ 313765 w 2657256"/>
                          <a:gd name="connsiteY14" fmla="*/ 1515187 h 3370881"/>
                          <a:gd name="connsiteX15" fmla="*/ 340659 w 2657256"/>
                          <a:gd name="connsiteY15" fmla="*/ 1510705 h 3370881"/>
                          <a:gd name="connsiteX16" fmla="*/ 363070 w 2657256"/>
                          <a:gd name="connsiteY16" fmla="*/ 1506223 h 3370881"/>
                          <a:gd name="connsiteX17" fmla="*/ 389965 w 2657256"/>
                          <a:gd name="connsiteY17" fmla="*/ 1501740 h 3370881"/>
                          <a:gd name="connsiteX18" fmla="*/ 425823 w 2657256"/>
                          <a:gd name="connsiteY18" fmla="*/ 1497258 h 3370881"/>
                          <a:gd name="connsiteX19" fmla="*/ 470647 w 2657256"/>
                          <a:gd name="connsiteY19" fmla="*/ 1488293 h 3370881"/>
                          <a:gd name="connsiteX20" fmla="*/ 515470 w 2657256"/>
                          <a:gd name="connsiteY20" fmla="*/ 1479329 h 3370881"/>
                          <a:gd name="connsiteX21" fmla="*/ 528918 w 2657256"/>
                          <a:gd name="connsiteY21" fmla="*/ 1470364 h 3370881"/>
                          <a:gd name="connsiteX22" fmla="*/ 600635 w 2657256"/>
                          <a:gd name="connsiteY22" fmla="*/ 1456917 h 3370881"/>
                          <a:gd name="connsiteX23" fmla="*/ 690282 w 2657256"/>
                          <a:gd name="connsiteY23" fmla="*/ 1447952 h 3370881"/>
                          <a:gd name="connsiteX24" fmla="*/ 793376 w 2657256"/>
                          <a:gd name="connsiteY24" fmla="*/ 1452434 h 3370881"/>
                          <a:gd name="connsiteX25" fmla="*/ 874059 w 2657256"/>
                          <a:gd name="connsiteY25" fmla="*/ 1465881 h 3370881"/>
                          <a:gd name="connsiteX26" fmla="*/ 914400 w 2657256"/>
                          <a:gd name="connsiteY26" fmla="*/ 1470364 h 3370881"/>
                          <a:gd name="connsiteX27" fmla="*/ 1030941 w 2657256"/>
                          <a:gd name="connsiteY27" fmla="*/ 1483811 h 3370881"/>
                          <a:gd name="connsiteX28" fmla="*/ 1151965 w 2657256"/>
                          <a:gd name="connsiteY28" fmla="*/ 1492776 h 3370881"/>
                          <a:gd name="connsiteX29" fmla="*/ 1281953 w 2657256"/>
                          <a:gd name="connsiteY29" fmla="*/ 1501740 h 3370881"/>
                          <a:gd name="connsiteX30" fmla="*/ 1465729 w 2657256"/>
                          <a:gd name="connsiteY30" fmla="*/ 1497258 h 3370881"/>
                          <a:gd name="connsiteX31" fmla="*/ 1510553 w 2657256"/>
                          <a:gd name="connsiteY31" fmla="*/ 1492776 h 3370881"/>
                          <a:gd name="connsiteX32" fmla="*/ 1582270 w 2657256"/>
                          <a:gd name="connsiteY32" fmla="*/ 1461399 h 3370881"/>
                          <a:gd name="connsiteX33" fmla="*/ 1604682 w 2657256"/>
                          <a:gd name="connsiteY33" fmla="*/ 1456917 h 3370881"/>
                          <a:gd name="connsiteX34" fmla="*/ 1622612 w 2657256"/>
                          <a:gd name="connsiteY34" fmla="*/ 1447952 h 3370881"/>
                          <a:gd name="connsiteX35" fmla="*/ 1645023 w 2657256"/>
                          <a:gd name="connsiteY35" fmla="*/ 1438987 h 3370881"/>
                          <a:gd name="connsiteX36" fmla="*/ 1662953 w 2657256"/>
                          <a:gd name="connsiteY36" fmla="*/ 1425540 h 3370881"/>
                          <a:gd name="connsiteX37" fmla="*/ 1698812 w 2657256"/>
                          <a:gd name="connsiteY37" fmla="*/ 1407611 h 3370881"/>
                          <a:gd name="connsiteX38" fmla="*/ 1739153 w 2657256"/>
                          <a:gd name="connsiteY38" fmla="*/ 1380717 h 3370881"/>
                          <a:gd name="connsiteX39" fmla="*/ 1752600 w 2657256"/>
                          <a:gd name="connsiteY39" fmla="*/ 1367270 h 3370881"/>
                          <a:gd name="connsiteX40" fmla="*/ 1775012 w 2657256"/>
                          <a:gd name="connsiteY40" fmla="*/ 1353823 h 3370881"/>
                          <a:gd name="connsiteX41" fmla="*/ 1797423 w 2657256"/>
                          <a:gd name="connsiteY41" fmla="*/ 1335893 h 3370881"/>
                          <a:gd name="connsiteX42" fmla="*/ 1810870 w 2657256"/>
                          <a:gd name="connsiteY42" fmla="*/ 1304517 h 3370881"/>
                          <a:gd name="connsiteX43" fmla="*/ 1815353 w 2657256"/>
                          <a:gd name="connsiteY43" fmla="*/ 1291070 h 3370881"/>
                          <a:gd name="connsiteX44" fmla="*/ 1801906 w 2657256"/>
                          <a:gd name="connsiteY44" fmla="*/ 1138670 h 3370881"/>
                          <a:gd name="connsiteX45" fmla="*/ 1792941 w 2657256"/>
                          <a:gd name="connsiteY45" fmla="*/ 1125223 h 3370881"/>
                          <a:gd name="connsiteX46" fmla="*/ 1757082 w 2657256"/>
                          <a:gd name="connsiteY46" fmla="*/ 1093846 h 3370881"/>
                          <a:gd name="connsiteX47" fmla="*/ 1730188 w 2657256"/>
                          <a:gd name="connsiteY47" fmla="*/ 1066952 h 3370881"/>
                          <a:gd name="connsiteX48" fmla="*/ 1703294 w 2657256"/>
                          <a:gd name="connsiteY48" fmla="*/ 1049023 h 3370881"/>
                          <a:gd name="connsiteX49" fmla="*/ 1622612 w 2657256"/>
                          <a:gd name="connsiteY49" fmla="*/ 1053505 h 3370881"/>
                          <a:gd name="connsiteX50" fmla="*/ 1595718 w 2657256"/>
                          <a:gd name="connsiteY50" fmla="*/ 1062470 h 3370881"/>
                          <a:gd name="connsiteX51" fmla="*/ 1573306 w 2657256"/>
                          <a:gd name="connsiteY51" fmla="*/ 1066952 h 3370881"/>
                          <a:gd name="connsiteX52" fmla="*/ 1453385 w 2657256"/>
                          <a:gd name="connsiteY52" fmla="*/ 1082761 h 3370881"/>
                          <a:gd name="connsiteX53" fmla="*/ 1326776 w 2657256"/>
                          <a:gd name="connsiteY53" fmla="*/ 1062470 h 3370881"/>
                          <a:gd name="connsiteX54" fmla="*/ 1308847 w 2657256"/>
                          <a:gd name="connsiteY54" fmla="*/ 1057987 h 3370881"/>
                          <a:gd name="connsiteX55" fmla="*/ 1277470 w 2657256"/>
                          <a:gd name="connsiteY55" fmla="*/ 1053505 h 3370881"/>
                          <a:gd name="connsiteX56" fmla="*/ 1259541 w 2657256"/>
                          <a:gd name="connsiteY56" fmla="*/ 1049023 h 3370881"/>
                          <a:gd name="connsiteX57" fmla="*/ 1232647 w 2657256"/>
                          <a:gd name="connsiteY57" fmla="*/ 1044540 h 3370881"/>
                          <a:gd name="connsiteX58" fmla="*/ 1053353 w 2657256"/>
                          <a:gd name="connsiteY58" fmla="*/ 1049023 h 3370881"/>
                          <a:gd name="connsiteX59" fmla="*/ 1035423 w 2657256"/>
                          <a:gd name="connsiteY59" fmla="*/ 1053505 h 3370881"/>
                          <a:gd name="connsiteX60" fmla="*/ 1008529 w 2657256"/>
                          <a:gd name="connsiteY60" fmla="*/ 1057987 h 3370881"/>
                          <a:gd name="connsiteX61" fmla="*/ 995082 w 2657256"/>
                          <a:gd name="connsiteY61" fmla="*/ 1062470 h 3370881"/>
                          <a:gd name="connsiteX62" fmla="*/ 945776 w 2657256"/>
                          <a:gd name="connsiteY62" fmla="*/ 1031093 h 3370881"/>
                          <a:gd name="connsiteX63" fmla="*/ 941294 w 2657256"/>
                          <a:gd name="connsiteY63" fmla="*/ 1017646 h 3370881"/>
                          <a:gd name="connsiteX64" fmla="*/ 932329 w 2657256"/>
                          <a:gd name="connsiteY64" fmla="*/ 919034 h 3370881"/>
                          <a:gd name="connsiteX65" fmla="*/ 914400 w 2657256"/>
                          <a:gd name="connsiteY65" fmla="*/ 901105 h 3370881"/>
                          <a:gd name="connsiteX66" fmla="*/ 918882 w 2657256"/>
                          <a:gd name="connsiteY66" fmla="*/ 869729 h 3370881"/>
                          <a:gd name="connsiteX67" fmla="*/ 941294 w 2657256"/>
                          <a:gd name="connsiteY67" fmla="*/ 865246 h 3370881"/>
                          <a:gd name="connsiteX68" fmla="*/ 959223 w 2657256"/>
                          <a:gd name="connsiteY68" fmla="*/ 851799 h 3370881"/>
                          <a:gd name="connsiteX69" fmla="*/ 990600 w 2657256"/>
                          <a:gd name="connsiteY69" fmla="*/ 847317 h 3370881"/>
                          <a:gd name="connsiteX70" fmla="*/ 1129553 w 2657256"/>
                          <a:gd name="connsiteY70" fmla="*/ 838352 h 3370881"/>
                          <a:gd name="connsiteX71" fmla="*/ 1147482 w 2657256"/>
                          <a:gd name="connsiteY71" fmla="*/ 829387 h 3370881"/>
                          <a:gd name="connsiteX72" fmla="*/ 1178859 w 2657256"/>
                          <a:gd name="connsiteY72" fmla="*/ 806976 h 3370881"/>
                          <a:gd name="connsiteX73" fmla="*/ 1192306 w 2657256"/>
                          <a:gd name="connsiteY73" fmla="*/ 793529 h 3370881"/>
                          <a:gd name="connsiteX74" fmla="*/ 1214718 w 2657256"/>
                          <a:gd name="connsiteY74" fmla="*/ 784564 h 3370881"/>
                          <a:gd name="connsiteX75" fmla="*/ 1241612 w 2657256"/>
                          <a:gd name="connsiteY75" fmla="*/ 771117 h 3370881"/>
                          <a:gd name="connsiteX76" fmla="*/ 1277470 w 2657256"/>
                          <a:gd name="connsiteY76" fmla="*/ 753187 h 3370881"/>
                          <a:gd name="connsiteX77" fmla="*/ 1295400 w 2657256"/>
                          <a:gd name="connsiteY77" fmla="*/ 730776 h 3370881"/>
                          <a:gd name="connsiteX78" fmla="*/ 1317812 w 2657256"/>
                          <a:gd name="connsiteY78" fmla="*/ 708364 h 3370881"/>
                          <a:gd name="connsiteX79" fmla="*/ 1353670 w 2657256"/>
                          <a:gd name="connsiteY79" fmla="*/ 663540 h 3370881"/>
                          <a:gd name="connsiteX80" fmla="*/ 1371600 w 2657256"/>
                          <a:gd name="connsiteY80" fmla="*/ 636646 h 3370881"/>
                          <a:gd name="connsiteX81" fmla="*/ 1380565 w 2657256"/>
                          <a:gd name="connsiteY81" fmla="*/ 596305 h 3370881"/>
                          <a:gd name="connsiteX82" fmla="*/ 1385047 w 2657256"/>
                          <a:gd name="connsiteY82" fmla="*/ 582858 h 3370881"/>
                          <a:gd name="connsiteX83" fmla="*/ 1380565 w 2657256"/>
                          <a:gd name="connsiteY83" fmla="*/ 533552 h 3370881"/>
                          <a:gd name="connsiteX84" fmla="*/ 1367118 w 2657256"/>
                          <a:gd name="connsiteY84" fmla="*/ 524587 h 3370881"/>
                          <a:gd name="connsiteX85" fmla="*/ 1349188 w 2657256"/>
                          <a:gd name="connsiteY85" fmla="*/ 520105 h 3370881"/>
                          <a:gd name="connsiteX86" fmla="*/ 1326776 w 2657256"/>
                          <a:gd name="connsiteY86" fmla="*/ 511140 h 3370881"/>
                          <a:gd name="connsiteX87" fmla="*/ 1281953 w 2657256"/>
                          <a:gd name="connsiteY87" fmla="*/ 515623 h 3370881"/>
                          <a:gd name="connsiteX88" fmla="*/ 1250576 w 2657256"/>
                          <a:gd name="connsiteY88" fmla="*/ 529070 h 3370881"/>
                          <a:gd name="connsiteX89" fmla="*/ 1210235 w 2657256"/>
                          <a:gd name="connsiteY89" fmla="*/ 542517 h 3370881"/>
                          <a:gd name="connsiteX90" fmla="*/ 1183341 w 2657256"/>
                          <a:gd name="connsiteY90" fmla="*/ 555964 h 3370881"/>
                          <a:gd name="connsiteX91" fmla="*/ 1160929 w 2657256"/>
                          <a:gd name="connsiteY91" fmla="*/ 569411 h 3370881"/>
                          <a:gd name="connsiteX92" fmla="*/ 1134035 w 2657256"/>
                          <a:gd name="connsiteY92" fmla="*/ 578376 h 3370881"/>
                          <a:gd name="connsiteX93" fmla="*/ 1111623 w 2657256"/>
                          <a:gd name="connsiteY93" fmla="*/ 587340 h 3370881"/>
                          <a:gd name="connsiteX94" fmla="*/ 1084729 w 2657256"/>
                          <a:gd name="connsiteY94" fmla="*/ 596305 h 3370881"/>
                          <a:gd name="connsiteX95" fmla="*/ 986118 w 2657256"/>
                          <a:gd name="connsiteY95" fmla="*/ 591823 h 3370881"/>
                          <a:gd name="connsiteX96" fmla="*/ 927847 w 2657256"/>
                          <a:gd name="connsiteY96" fmla="*/ 578376 h 3370881"/>
                          <a:gd name="connsiteX97" fmla="*/ 896470 w 2657256"/>
                          <a:gd name="connsiteY97" fmla="*/ 555964 h 3370881"/>
                          <a:gd name="connsiteX98" fmla="*/ 883023 w 2657256"/>
                          <a:gd name="connsiteY98" fmla="*/ 546999 h 3370881"/>
                          <a:gd name="connsiteX99" fmla="*/ 865094 w 2657256"/>
                          <a:gd name="connsiteY99" fmla="*/ 497693 h 3370881"/>
                          <a:gd name="connsiteX100" fmla="*/ 869576 w 2657256"/>
                          <a:gd name="connsiteY100" fmla="*/ 403564 h 3370881"/>
                          <a:gd name="connsiteX101" fmla="*/ 874059 w 2657256"/>
                          <a:gd name="connsiteY101" fmla="*/ 385634 h 3370881"/>
                          <a:gd name="connsiteX102" fmla="*/ 883023 w 2657256"/>
                          <a:gd name="connsiteY102" fmla="*/ 372187 h 3370881"/>
                          <a:gd name="connsiteX103" fmla="*/ 909918 w 2657256"/>
                          <a:gd name="connsiteY103" fmla="*/ 363223 h 3370881"/>
                          <a:gd name="connsiteX104" fmla="*/ 914400 w 2657256"/>
                          <a:gd name="connsiteY104" fmla="*/ 385634 h 3370881"/>
                          <a:gd name="connsiteX105" fmla="*/ 909918 w 2657256"/>
                          <a:gd name="connsiteY105" fmla="*/ 408046 h 3370881"/>
                          <a:gd name="connsiteX106" fmla="*/ 900953 w 2657256"/>
                          <a:gd name="connsiteY106" fmla="*/ 466317 h 3370881"/>
                          <a:gd name="connsiteX107" fmla="*/ 905435 w 2657256"/>
                          <a:gd name="connsiteY107" fmla="*/ 515623 h 3370881"/>
                          <a:gd name="connsiteX108" fmla="*/ 932329 w 2657256"/>
                          <a:gd name="connsiteY108" fmla="*/ 551481 h 3370881"/>
                          <a:gd name="connsiteX109" fmla="*/ 954741 w 2657256"/>
                          <a:gd name="connsiteY109" fmla="*/ 560446 h 3370881"/>
                          <a:gd name="connsiteX110" fmla="*/ 972670 w 2657256"/>
                          <a:gd name="connsiteY110" fmla="*/ 569411 h 3370881"/>
                          <a:gd name="connsiteX111" fmla="*/ 1066800 w 2657256"/>
                          <a:gd name="connsiteY111" fmla="*/ 564929 h 3370881"/>
                          <a:gd name="connsiteX112" fmla="*/ 1111623 w 2657256"/>
                          <a:gd name="connsiteY112" fmla="*/ 551481 h 3370881"/>
                          <a:gd name="connsiteX113" fmla="*/ 1129553 w 2657256"/>
                          <a:gd name="connsiteY113" fmla="*/ 538034 h 3370881"/>
                          <a:gd name="connsiteX114" fmla="*/ 1156447 w 2657256"/>
                          <a:gd name="connsiteY114" fmla="*/ 511140 h 3370881"/>
                          <a:gd name="connsiteX115" fmla="*/ 1160929 w 2657256"/>
                          <a:gd name="connsiteY115" fmla="*/ 493211 h 3370881"/>
                          <a:gd name="connsiteX116" fmla="*/ 1178859 w 2657256"/>
                          <a:gd name="connsiteY116" fmla="*/ 331846 h 3370881"/>
                          <a:gd name="connsiteX117" fmla="*/ 1215315 w 2657256"/>
                          <a:gd name="connsiteY117" fmla="*/ 270289 h 3370881"/>
                          <a:gd name="connsiteX118" fmla="*/ 1214718 w 2657256"/>
                          <a:gd name="connsiteY118" fmla="*/ 367705 h 3370881"/>
                          <a:gd name="connsiteX119" fmla="*/ 1201270 w 2657256"/>
                          <a:gd name="connsiteY119" fmla="*/ 412529 h 3370881"/>
                          <a:gd name="connsiteX120" fmla="*/ 1210235 w 2657256"/>
                          <a:gd name="connsiteY120" fmla="*/ 461834 h 3370881"/>
                          <a:gd name="connsiteX121" fmla="*/ 1214718 w 2657256"/>
                          <a:gd name="connsiteY121" fmla="*/ 475281 h 3370881"/>
                          <a:gd name="connsiteX122" fmla="*/ 1228165 w 2657256"/>
                          <a:gd name="connsiteY122" fmla="*/ 484246 h 3370881"/>
                          <a:gd name="connsiteX123" fmla="*/ 1250576 w 2657256"/>
                          <a:gd name="connsiteY123" fmla="*/ 502176 h 3370881"/>
                          <a:gd name="connsiteX124" fmla="*/ 1317812 w 2657256"/>
                          <a:gd name="connsiteY124" fmla="*/ 497693 h 3370881"/>
                          <a:gd name="connsiteX125" fmla="*/ 1353670 w 2657256"/>
                          <a:gd name="connsiteY125" fmla="*/ 488729 h 3370881"/>
                          <a:gd name="connsiteX126" fmla="*/ 1506070 w 2657256"/>
                          <a:gd name="connsiteY126" fmla="*/ 457352 h 3370881"/>
                          <a:gd name="connsiteX127" fmla="*/ 1550894 w 2657256"/>
                          <a:gd name="connsiteY127" fmla="*/ 430458 h 3370881"/>
                          <a:gd name="connsiteX128" fmla="*/ 1564341 w 2657256"/>
                          <a:gd name="connsiteY128" fmla="*/ 417011 h 3370881"/>
                          <a:gd name="connsiteX129" fmla="*/ 1586753 w 2657256"/>
                          <a:gd name="connsiteY129" fmla="*/ 399081 h 3370881"/>
                          <a:gd name="connsiteX130" fmla="*/ 1595718 w 2657256"/>
                          <a:gd name="connsiteY130" fmla="*/ 381152 h 3370881"/>
                          <a:gd name="connsiteX131" fmla="*/ 1613139 w 2657256"/>
                          <a:gd name="connsiteY131" fmla="*/ 358910 h 3370881"/>
                          <a:gd name="connsiteX132" fmla="*/ 1620066 w 2657256"/>
                          <a:gd name="connsiteY132" fmla="*/ 291047 h 3370881"/>
                          <a:gd name="connsiteX133" fmla="*/ 1604852 w 2657256"/>
                          <a:gd name="connsiteY133" fmla="*/ 236279 h 3370881"/>
                          <a:gd name="connsiteX134" fmla="*/ 1537447 w 2657256"/>
                          <a:gd name="connsiteY134" fmla="*/ 188411 h 3370881"/>
                          <a:gd name="connsiteX135" fmla="*/ 1613647 w 2657256"/>
                          <a:gd name="connsiteY135" fmla="*/ 399081 h 3370881"/>
                          <a:gd name="connsiteX136" fmla="*/ 1627094 w 2657256"/>
                          <a:gd name="connsiteY136" fmla="*/ 417011 h 3370881"/>
                          <a:gd name="connsiteX137" fmla="*/ 1658470 w 2657256"/>
                          <a:gd name="connsiteY137" fmla="*/ 412529 h 3370881"/>
                          <a:gd name="connsiteX138" fmla="*/ 1685365 w 2657256"/>
                          <a:gd name="connsiteY138" fmla="*/ 390117 h 3370881"/>
                          <a:gd name="connsiteX139" fmla="*/ 1694329 w 2657256"/>
                          <a:gd name="connsiteY139" fmla="*/ 376670 h 3370881"/>
                          <a:gd name="connsiteX140" fmla="*/ 1734670 w 2657256"/>
                          <a:gd name="connsiteY140" fmla="*/ 354258 h 3370881"/>
                          <a:gd name="connsiteX141" fmla="*/ 1743635 w 2657256"/>
                          <a:gd name="connsiteY141" fmla="*/ 340811 h 3370881"/>
                          <a:gd name="connsiteX142" fmla="*/ 1757082 w 2657256"/>
                          <a:gd name="connsiteY142" fmla="*/ 336329 h 3370881"/>
                          <a:gd name="connsiteX143" fmla="*/ 1808984 w 2657256"/>
                          <a:gd name="connsiteY143" fmla="*/ 249641 h 3370881"/>
                          <a:gd name="connsiteX144" fmla="*/ 1813896 w 2657256"/>
                          <a:gd name="connsiteY144" fmla="*/ 202194 h 3370881"/>
                          <a:gd name="connsiteX145" fmla="*/ 1828094 w 2657256"/>
                          <a:gd name="connsiteY145" fmla="*/ 136767 h 3370881"/>
                          <a:gd name="connsiteX146" fmla="*/ 1772023 w 2657256"/>
                          <a:gd name="connsiteY146" fmla="*/ 77249 h 3370881"/>
                          <a:gd name="connsiteX147" fmla="*/ 1948888 w 2657256"/>
                          <a:gd name="connsiteY147" fmla="*/ 178018 h 3370881"/>
                          <a:gd name="connsiteX148" fmla="*/ 1904737 w 2657256"/>
                          <a:gd name="connsiteY148" fmla="*/ 247915 h 3370881"/>
                          <a:gd name="connsiteX149" fmla="*/ 1874221 w 2657256"/>
                          <a:gd name="connsiteY149" fmla="*/ 318698 h 3370881"/>
                          <a:gd name="connsiteX150" fmla="*/ 1788459 w 2657256"/>
                          <a:gd name="connsiteY150" fmla="*/ 367705 h 3370881"/>
                          <a:gd name="connsiteX151" fmla="*/ 1761565 w 2657256"/>
                          <a:gd name="connsiteY151" fmla="*/ 390117 h 3370881"/>
                          <a:gd name="connsiteX152" fmla="*/ 1783976 w 2657256"/>
                          <a:gd name="connsiteY152" fmla="*/ 399081 h 3370881"/>
                          <a:gd name="connsiteX153" fmla="*/ 1878106 w 2657256"/>
                          <a:gd name="connsiteY153" fmla="*/ 390117 h 3370881"/>
                          <a:gd name="connsiteX154" fmla="*/ 1891553 w 2657256"/>
                          <a:gd name="connsiteY154" fmla="*/ 381152 h 3370881"/>
                          <a:gd name="connsiteX155" fmla="*/ 1918447 w 2657256"/>
                          <a:gd name="connsiteY155" fmla="*/ 372187 h 3370881"/>
                          <a:gd name="connsiteX156" fmla="*/ 1940859 w 2657256"/>
                          <a:gd name="connsiteY156" fmla="*/ 358740 h 3370881"/>
                          <a:gd name="connsiteX157" fmla="*/ 1954306 w 2657256"/>
                          <a:gd name="connsiteY157" fmla="*/ 354258 h 3370881"/>
                          <a:gd name="connsiteX158" fmla="*/ 2083304 w 2657256"/>
                          <a:gd name="connsiteY158" fmla="*/ 290281 h 3370881"/>
                          <a:gd name="connsiteX159" fmla="*/ 2166172 w 2657256"/>
                          <a:gd name="connsiteY159" fmla="*/ 215604 h 3370881"/>
                          <a:gd name="connsiteX160" fmla="*/ 2069054 w 2657256"/>
                          <a:gd name="connsiteY160" fmla="*/ 40493 h 3370881"/>
                          <a:gd name="connsiteX161" fmla="*/ 2078225 w 2657256"/>
                          <a:gd name="connsiteY161" fmla="*/ 188681 h 3370881"/>
                          <a:gd name="connsiteX162" fmla="*/ 1999129 w 2657256"/>
                          <a:gd name="connsiteY162" fmla="*/ 358740 h 3370881"/>
                          <a:gd name="connsiteX163" fmla="*/ 1994647 w 2657256"/>
                          <a:gd name="connsiteY163" fmla="*/ 372187 h 3370881"/>
                          <a:gd name="connsiteX164" fmla="*/ 2039470 w 2657256"/>
                          <a:gd name="connsiteY164" fmla="*/ 390117 h 3370881"/>
                          <a:gd name="connsiteX165" fmla="*/ 2115670 w 2657256"/>
                          <a:gd name="connsiteY165" fmla="*/ 390117 h 3370881"/>
                          <a:gd name="connsiteX166" fmla="*/ 2160494 w 2657256"/>
                          <a:gd name="connsiteY166" fmla="*/ 376670 h 3370881"/>
                          <a:gd name="connsiteX167" fmla="*/ 2191870 w 2657256"/>
                          <a:gd name="connsiteY167" fmla="*/ 363223 h 3370881"/>
                          <a:gd name="connsiteX168" fmla="*/ 2205318 w 2657256"/>
                          <a:gd name="connsiteY168" fmla="*/ 358740 h 3370881"/>
                          <a:gd name="connsiteX169" fmla="*/ 2232212 w 2657256"/>
                          <a:gd name="connsiteY169" fmla="*/ 340811 h 3370881"/>
                          <a:gd name="connsiteX170" fmla="*/ 2312894 w 2657256"/>
                          <a:gd name="connsiteY170" fmla="*/ 183929 h 3370881"/>
                          <a:gd name="connsiteX171" fmla="*/ 2339788 w 2657256"/>
                          <a:gd name="connsiteY171" fmla="*/ 151 h 3370881"/>
                          <a:gd name="connsiteX172" fmla="*/ 2357718 w 2657256"/>
                          <a:gd name="connsiteY172" fmla="*/ 215305 h 3370881"/>
                          <a:gd name="connsiteX173" fmla="*/ 2254623 w 2657256"/>
                          <a:gd name="connsiteY173" fmla="*/ 376670 h 3370881"/>
                          <a:gd name="connsiteX174" fmla="*/ 2245659 w 2657256"/>
                          <a:gd name="connsiteY174" fmla="*/ 390117 h 3370881"/>
                          <a:gd name="connsiteX175" fmla="*/ 2254623 w 2657256"/>
                          <a:gd name="connsiteY175" fmla="*/ 403564 h 3370881"/>
                          <a:gd name="connsiteX176" fmla="*/ 2353235 w 2657256"/>
                          <a:gd name="connsiteY176" fmla="*/ 399081 h 3370881"/>
                          <a:gd name="connsiteX177" fmla="*/ 2366682 w 2657256"/>
                          <a:gd name="connsiteY177" fmla="*/ 394599 h 3370881"/>
                          <a:gd name="connsiteX178" fmla="*/ 2389094 w 2657256"/>
                          <a:gd name="connsiteY178" fmla="*/ 390117 h 3370881"/>
                          <a:gd name="connsiteX179" fmla="*/ 2424953 w 2657256"/>
                          <a:gd name="connsiteY179" fmla="*/ 367705 h 3370881"/>
                          <a:gd name="connsiteX180" fmla="*/ 2528047 w 2657256"/>
                          <a:gd name="connsiteY180" fmla="*/ 292700 h 3370881"/>
                          <a:gd name="connsiteX181" fmla="*/ 2541495 w 2657256"/>
                          <a:gd name="connsiteY181" fmla="*/ 62906 h 3370881"/>
                          <a:gd name="connsiteX182" fmla="*/ 2591304 w 2657256"/>
                          <a:gd name="connsiteY182" fmla="*/ 214081 h 3370881"/>
                          <a:gd name="connsiteX183" fmla="*/ 2612315 w 2657256"/>
                          <a:gd name="connsiteY183" fmla="*/ 290907 h 3370881"/>
                          <a:gd name="connsiteX184" fmla="*/ 2650863 w 2657256"/>
                          <a:gd name="connsiteY184" fmla="*/ 344994 h 3370881"/>
                          <a:gd name="connsiteX185" fmla="*/ 2465294 w 2657256"/>
                          <a:gd name="connsiteY185" fmla="*/ 399081 h 3370881"/>
                          <a:gd name="connsiteX186" fmla="*/ 2442882 w 2657256"/>
                          <a:gd name="connsiteY186" fmla="*/ 403564 h 3370881"/>
                          <a:gd name="connsiteX187" fmla="*/ 2398059 w 2657256"/>
                          <a:gd name="connsiteY187" fmla="*/ 417011 h 3370881"/>
                          <a:gd name="connsiteX188" fmla="*/ 2375647 w 2657256"/>
                          <a:gd name="connsiteY188" fmla="*/ 425976 h 3370881"/>
                          <a:gd name="connsiteX189" fmla="*/ 2357718 w 2657256"/>
                          <a:gd name="connsiteY189" fmla="*/ 430458 h 3370881"/>
                          <a:gd name="connsiteX190" fmla="*/ 2344270 w 2657256"/>
                          <a:gd name="connsiteY190" fmla="*/ 461834 h 3370881"/>
                          <a:gd name="connsiteX191" fmla="*/ 2353235 w 2657256"/>
                          <a:gd name="connsiteY191" fmla="*/ 502176 h 3370881"/>
                          <a:gd name="connsiteX192" fmla="*/ 2362200 w 2657256"/>
                          <a:gd name="connsiteY192" fmla="*/ 515623 h 3370881"/>
                          <a:gd name="connsiteX193" fmla="*/ 2344270 w 2657256"/>
                          <a:gd name="connsiteY193" fmla="*/ 587340 h 3370881"/>
                          <a:gd name="connsiteX194" fmla="*/ 2321859 w 2657256"/>
                          <a:gd name="connsiteY194" fmla="*/ 614234 h 3370881"/>
                          <a:gd name="connsiteX195" fmla="*/ 2308412 w 2657256"/>
                          <a:gd name="connsiteY195" fmla="*/ 636646 h 3370881"/>
                          <a:gd name="connsiteX196" fmla="*/ 2281518 w 2657256"/>
                          <a:gd name="connsiteY196" fmla="*/ 641129 h 3370881"/>
                          <a:gd name="connsiteX197" fmla="*/ 2259106 w 2657256"/>
                          <a:gd name="connsiteY197" fmla="*/ 636646 h 3370881"/>
                          <a:gd name="connsiteX198" fmla="*/ 2277035 w 2657256"/>
                          <a:gd name="connsiteY198" fmla="*/ 578376 h 3370881"/>
                          <a:gd name="connsiteX199" fmla="*/ 2290482 w 2657256"/>
                          <a:gd name="connsiteY199" fmla="*/ 542517 h 3370881"/>
                          <a:gd name="connsiteX200" fmla="*/ 2286000 w 2657256"/>
                          <a:gd name="connsiteY200" fmla="*/ 506658 h 3370881"/>
                          <a:gd name="connsiteX201" fmla="*/ 2245659 w 2657256"/>
                          <a:gd name="connsiteY201" fmla="*/ 448387 h 3370881"/>
                          <a:gd name="connsiteX202" fmla="*/ 2200835 w 2657256"/>
                          <a:gd name="connsiteY202" fmla="*/ 430458 h 3370881"/>
                          <a:gd name="connsiteX203" fmla="*/ 2169459 w 2657256"/>
                          <a:gd name="connsiteY203" fmla="*/ 425976 h 3370881"/>
                          <a:gd name="connsiteX204" fmla="*/ 2102223 w 2657256"/>
                          <a:gd name="connsiteY204" fmla="*/ 430458 h 3370881"/>
                          <a:gd name="connsiteX205" fmla="*/ 2084294 w 2657256"/>
                          <a:gd name="connsiteY205" fmla="*/ 439423 h 3370881"/>
                          <a:gd name="connsiteX206" fmla="*/ 2070847 w 2657256"/>
                          <a:gd name="connsiteY206" fmla="*/ 443905 h 3370881"/>
                          <a:gd name="connsiteX207" fmla="*/ 2061882 w 2657256"/>
                          <a:gd name="connsiteY207" fmla="*/ 461834 h 3370881"/>
                          <a:gd name="connsiteX208" fmla="*/ 2034988 w 2657256"/>
                          <a:gd name="connsiteY208" fmla="*/ 475281 h 3370881"/>
                          <a:gd name="connsiteX209" fmla="*/ 1783976 w 2657256"/>
                          <a:gd name="connsiteY209" fmla="*/ 479764 h 3370881"/>
                          <a:gd name="connsiteX210" fmla="*/ 1766047 w 2657256"/>
                          <a:gd name="connsiteY210" fmla="*/ 488729 h 3370881"/>
                          <a:gd name="connsiteX211" fmla="*/ 1703294 w 2657256"/>
                          <a:gd name="connsiteY211" fmla="*/ 506658 h 3370881"/>
                          <a:gd name="connsiteX212" fmla="*/ 1689847 w 2657256"/>
                          <a:gd name="connsiteY212" fmla="*/ 511140 h 3370881"/>
                          <a:gd name="connsiteX213" fmla="*/ 1676400 w 2657256"/>
                          <a:gd name="connsiteY213" fmla="*/ 520105 h 3370881"/>
                          <a:gd name="connsiteX214" fmla="*/ 1649506 w 2657256"/>
                          <a:gd name="connsiteY214" fmla="*/ 529070 h 3370881"/>
                          <a:gd name="connsiteX215" fmla="*/ 1636059 w 2657256"/>
                          <a:gd name="connsiteY215" fmla="*/ 538034 h 3370881"/>
                          <a:gd name="connsiteX216" fmla="*/ 1622612 w 2657256"/>
                          <a:gd name="connsiteY216" fmla="*/ 551481 h 3370881"/>
                          <a:gd name="connsiteX217" fmla="*/ 1609165 w 2657256"/>
                          <a:gd name="connsiteY217" fmla="*/ 555964 h 3370881"/>
                          <a:gd name="connsiteX218" fmla="*/ 1577788 w 2657256"/>
                          <a:gd name="connsiteY218" fmla="*/ 587340 h 3370881"/>
                          <a:gd name="connsiteX219" fmla="*/ 1568823 w 2657256"/>
                          <a:gd name="connsiteY219" fmla="*/ 600787 h 3370881"/>
                          <a:gd name="connsiteX220" fmla="*/ 1555376 w 2657256"/>
                          <a:gd name="connsiteY220" fmla="*/ 614234 h 3370881"/>
                          <a:gd name="connsiteX221" fmla="*/ 1524000 w 2657256"/>
                          <a:gd name="connsiteY221" fmla="*/ 654576 h 3370881"/>
                          <a:gd name="connsiteX222" fmla="*/ 1519518 w 2657256"/>
                          <a:gd name="connsiteY222" fmla="*/ 668023 h 3370881"/>
                          <a:gd name="connsiteX223" fmla="*/ 1528482 w 2657256"/>
                          <a:gd name="connsiteY223" fmla="*/ 708364 h 3370881"/>
                          <a:gd name="connsiteX224" fmla="*/ 1537447 w 2657256"/>
                          <a:gd name="connsiteY224" fmla="*/ 721811 h 3370881"/>
                          <a:gd name="connsiteX225" fmla="*/ 1568823 w 2657256"/>
                          <a:gd name="connsiteY225" fmla="*/ 712846 h 3370881"/>
                          <a:gd name="connsiteX226" fmla="*/ 1600200 w 2657256"/>
                          <a:gd name="connsiteY226" fmla="*/ 712846 h 3370881"/>
                          <a:gd name="connsiteX227" fmla="*/ 1631576 w 2657256"/>
                          <a:gd name="connsiteY227" fmla="*/ 690434 h 3370881"/>
                          <a:gd name="connsiteX228" fmla="*/ 1645023 w 2657256"/>
                          <a:gd name="connsiteY228" fmla="*/ 676987 h 3370881"/>
                          <a:gd name="connsiteX229" fmla="*/ 1685365 w 2657256"/>
                          <a:gd name="connsiteY229" fmla="*/ 645611 h 3370881"/>
                          <a:gd name="connsiteX230" fmla="*/ 1716741 w 2657256"/>
                          <a:gd name="connsiteY230" fmla="*/ 614234 h 3370881"/>
                          <a:gd name="connsiteX231" fmla="*/ 1748118 w 2657256"/>
                          <a:gd name="connsiteY231" fmla="*/ 596305 h 3370881"/>
                          <a:gd name="connsiteX232" fmla="*/ 1761565 w 2657256"/>
                          <a:gd name="connsiteY232" fmla="*/ 591823 h 3370881"/>
                          <a:gd name="connsiteX233" fmla="*/ 1779494 w 2657256"/>
                          <a:gd name="connsiteY233" fmla="*/ 582858 h 3370881"/>
                          <a:gd name="connsiteX234" fmla="*/ 1815353 w 2657256"/>
                          <a:gd name="connsiteY234" fmla="*/ 573893 h 3370881"/>
                          <a:gd name="connsiteX235" fmla="*/ 2030506 w 2657256"/>
                          <a:gd name="connsiteY235" fmla="*/ 578376 h 3370881"/>
                          <a:gd name="connsiteX236" fmla="*/ 2017059 w 2657256"/>
                          <a:gd name="connsiteY236" fmla="*/ 600787 h 3370881"/>
                          <a:gd name="connsiteX237" fmla="*/ 1981200 w 2657256"/>
                          <a:gd name="connsiteY237" fmla="*/ 636646 h 3370881"/>
                          <a:gd name="connsiteX238" fmla="*/ 1967753 w 2657256"/>
                          <a:gd name="connsiteY238" fmla="*/ 650093 h 3370881"/>
                          <a:gd name="connsiteX239" fmla="*/ 1936376 w 2657256"/>
                          <a:gd name="connsiteY239" fmla="*/ 690434 h 3370881"/>
                          <a:gd name="connsiteX240" fmla="*/ 1905000 w 2657256"/>
                          <a:gd name="connsiteY240" fmla="*/ 717329 h 3370881"/>
                          <a:gd name="connsiteX241" fmla="*/ 1860176 w 2657256"/>
                          <a:gd name="connsiteY241" fmla="*/ 735258 h 3370881"/>
                          <a:gd name="connsiteX242" fmla="*/ 1788459 w 2657256"/>
                          <a:gd name="connsiteY242" fmla="*/ 744223 h 3370881"/>
                          <a:gd name="connsiteX243" fmla="*/ 1846729 w 2657256"/>
                          <a:gd name="connsiteY243" fmla="*/ 802493 h 3370881"/>
                          <a:gd name="connsiteX244" fmla="*/ 1913965 w 2657256"/>
                          <a:gd name="connsiteY244" fmla="*/ 829387 h 3370881"/>
                          <a:gd name="connsiteX245" fmla="*/ 1922929 w 2657256"/>
                          <a:gd name="connsiteY245" fmla="*/ 842834 h 3370881"/>
                          <a:gd name="connsiteX246" fmla="*/ 1967753 w 2657256"/>
                          <a:gd name="connsiteY246" fmla="*/ 883176 h 3370881"/>
                          <a:gd name="connsiteX247" fmla="*/ 1981200 w 2657256"/>
                          <a:gd name="connsiteY247" fmla="*/ 896623 h 3370881"/>
                          <a:gd name="connsiteX248" fmla="*/ 1994647 w 2657256"/>
                          <a:gd name="connsiteY248" fmla="*/ 905587 h 3370881"/>
                          <a:gd name="connsiteX249" fmla="*/ 2021541 w 2657256"/>
                          <a:gd name="connsiteY249" fmla="*/ 927999 h 3370881"/>
                          <a:gd name="connsiteX250" fmla="*/ 2030506 w 2657256"/>
                          <a:gd name="connsiteY250" fmla="*/ 941446 h 3370881"/>
                          <a:gd name="connsiteX251" fmla="*/ 2057400 w 2657256"/>
                          <a:gd name="connsiteY251" fmla="*/ 968340 h 3370881"/>
                          <a:gd name="connsiteX252" fmla="*/ 2088776 w 2657256"/>
                          <a:gd name="connsiteY252" fmla="*/ 1013164 h 3370881"/>
                          <a:gd name="connsiteX253" fmla="*/ 2115670 w 2657256"/>
                          <a:gd name="connsiteY253" fmla="*/ 1057987 h 3370881"/>
                          <a:gd name="connsiteX254" fmla="*/ 2120153 w 2657256"/>
                          <a:gd name="connsiteY254" fmla="*/ 1089364 h 3370881"/>
                          <a:gd name="connsiteX255" fmla="*/ 2138082 w 2657256"/>
                          <a:gd name="connsiteY255" fmla="*/ 1143152 h 3370881"/>
                          <a:gd name="connsiteX256" fmla="*/ 2147047 w 2657256"/>
                          <a:gd name="connsiteY256" fmla="*/ 1196940 h 3370881"/>
                          <a:gd name="connsiteX257" fmla="*/ 2151529 w 2657256"/>
                          <a:gd name="connsiteY257" fmla="*/ 1210387 h 3370881"/>
                          <a:gd name="connsiteX258" fmla="*/ 2156012 w 2657256"/>
                          <a:gd name="connsiteY258" fmla="*/ 1228317 h 3370881"/>
                          <a:gd name="connsiteX259" fmla="*/ 2173941 w 2657256"/>
                          <a:gd name="connsiteY259" fmla="*/ 1295552 h 3370881"/>
                          <a:gd name="connsiteX260" fmla="*/ 2182906 w 2657256"/>
                          <a:gd name="connsiteY260" fmla="*/ 1313481 h 3370881"/>
                          <a:gd name="connsiteX261" fmla="*/ 2187388 w 2657256"/>
                          <a:gd name="connsiteY261" fmla="*/ 1331411 h 3370881"/>
                          <a:gd name="connsiteX262" fmla="*/ 2214282 w 2657256"/>
                          <a:gd name="connsiteY262" fmla="*/ 1385199 h 3370881"/>
                          <a:gd name="connsiteX263" fmla="*/ 2218765 w 2657256"/>
                          <a:gd name="connsiteY263" fmla="*/ 1403129 h 3370881"/>
                          <a:gd name="connsiteX264" fmla="*/ 2223247 w 2657256"/>
                          <a:gd name="connsiteY264" fmla="*/ 1430023 h 3370881"/>
                          <a:gd name="connsiteX265" fmla="*/ 2236694 w 2657256"/>
                          <a:gd name="connsiteY265" fmla="*/ 1456917 h 3370881"/>
                          <a:gd name="connsiteX266" fmla="*/ 2249794 w 2657256"/>
                          <a:gd name="connsiteY266" fmla="*/ 1524624 h 3370881"/>
                          <a:gd name="connsiteX267" fmla="*/ 2241176 w 2657256"/>
                          <a:gd name="connsiteY267" fmla="*/ 1577940 h 3370881"/>
                          <a:gd name="connsiteX268" fmla="*/ 2245659 w 2657256"/>
                          <a:gd name="connsiteY268" fmla="*/ 1595870 h 3370881"/>
                          <a:gd name="connsiteX269" fmla="*/ 2249634 w 2657256"/>
                          <a:gd name="connsiteY269" fmla="*/ 1685855 h 3370881"/>
                          <a:gd name="connsiteX270" fmla="*/ 2227729 w 2657256"/>
                          <a:gd name="connsiteY270" fmla="*/ 1716893 h 3370881"/>
                          <a:gd name="connsiteX271" fmla="*/ 2240500 w 2657256"/>
                          <a:gd name="connsiteY271" fmla="*/ 1674269 h 3370881"/>
                          <a:gd name="connsiteX272" fmla="*/ 2235341 w 2657256"/>
                          <a:gd name="connsiteY272" fmla="*/ 1788611 h 3370881"/>
                          <a:gd name="connsiteX273" fmla="*/ 2230689 w 2657256"/>
                          <a:gd name="connsiteY273" fmla="*/ 1823963 h 3370881"/>
                          <a:gd name="connsiteX274" fmla="*/ 2226207 w 2657256"/>
                          <a:gd name="connsiteY274" fmla="*/ 1824470 h 3370881"/>
                          <a:gd name="connsiteX275" fmla="*/ 2208278 w 2657256"/>
                          <a:gd name="connsiteY275" fmla="*/ 1869293 h 3370881"/>
                          <a:gd name="connsiteX276" fmla="*/ 2195168 w 2657256"/>
                          <a:gd name="connsiteY276" fmla="*/ 1882740 h 3370881"/>
                          <a:gd name="connsiteX277" fmla="*/ 2203458 w 2657256"/>
                          <a:gd name="connsiteY277" fmla="*/ 1918938 h 3370881"/>
                          <a:gd name="connsiteX278" fmla="*/ 2204134 w 2657256"/>
                          <a:gd name="connsiteY278" fmla="*/ 1949806 h 3370881"/>
                          <a:gd name="connsiteX279" fmla="*/ 2226545 w 2657256"/>
                          <a:gd name="connsiteY279" fmla="*/ 1954627 h 3370881"/>
                          <a:gd name="connsiteX280" fmla="*/ 2241176 w 2657256"/>
                          <a:gd name="connsiteY280" fmla="*/ 2012729 h 3370881"/>
                          <a:gd name="connsiteX281" fmla="*/ 2263588 w 2657256"/>
                          <a:gd name="connsiteY281" fmla="*/ 2057552 h 3370881"/>
                          <a:gd name="connsiteX282" fmla="*/ 2286000 w 2657256"/>
                          <a:gd name="connsiteY282" fmla="*/ 2084446 h 3370881"/>
                          <a:gd name="connsiteX283" fmla="*/ 2299447 w 2657256"/>
                          <a:gd name="connsiteY283" fmla="*/ 2124787 h 3370881"/>
                          <a:gd name="connsiteX284" fmla="*/ 2321859 w 2657256"/>
                          <a:gd name="connsiteY284" fmla="*/ 2151681 h 3370881"/>
                          <a:gd name="connsiteX285" fmla="*/ 2344270 w 2657256"/>
                          <a:gd name="connsiteY285" fmla="*/ 2205470 h 3370881"/>
                          <a:gd name="connsiteX286" fmla="*/ 2348753 w 2657256"/>
                          <a:gd name="connsiteY286" fmla="*/ 2223399 h 3370881"/>
                          <a:gd name="connsiteX287" fmla="*/ 2366682 w 2657256"/>
                          <a:gd name="connsiteY287" fmla="*/ 2263740 h 3370881"/>
                          <a:gd name="connsiteX288" fmla="*/ 2375647 w 2657256"/>
                          <a:gd name="connsiteY288" fmla="*/ 2286152 h 3370881"/>
                          <a:gd name="connsiteX289" fmla="*/ 2380129 w 2657256"/>
                          <a:gd name="connsiteY289" fmla="*/ 2308564 h 3370881"/>
                          <a:gd name="connsiteX290" fmla="*/ 2389094 w 2657256"/>
                          <a:gd name="connsiteY290" fmla="*/ 2335458 h 3370881"/>
                          <a:gd name="connsiteX291" fmla="*/ 2393576 w 2657256"/>
                          <a:gd name="connsiteY291" fmla="*/ 2380281 h 3370881"/>
                          <a:gd name="connsiteX292" fmla="*/ 2398059 w 2657256"/>
                          <a:gd name="connsiteY292" fmla="*/ 2393729 h 3370881"/>
                          <a:gd name="connsiteX293" fmla="*/ 2419794 w 2657256"/>
                          <a:gd name="connsiteY293" fmla="*/ 2447517 h 3370881"/>
                          <a:gd name="connsiteX294" fmla="*/ 2427343 w 2657256"/>
                          <a:gd name="connsiteY294" fmla="*/ 2564058 h 3370881"/>
                          <a:gd name="connsiteX295" fmla="*/ 2389094 w 2657256"/>
                          <a:gd name="connsiteY295" fmla="*/ 2837481 h 3370881"/>
                          <a:gd name="connsiteX296" fmla="*/ 2380129 w 2657256"/>
                          <a:gd name="connsiteY296" fmla="*/ 2859893 h 3370881"/>
                          <a:gd name="connsiteX297" fmla="*/ 2357718 w 2657256"/>
                          <a:gd name="connsiteY297" fmla="*/ 2913681 h 3370881"/>
                          <a:gd name="connsiteX298" fmla="*/ 2348753 w 2657256"/>
                          <a:gd name="connsiteY298" fmla="*/ 2936093 h 3370881"/>
                          <a:gd name="connsiteX299" fmla="*/ 2339788 w 2657256"/>
                          <a:gd name="connsiteY299" fmla="*/ 2971952 h 3370881"/>
                          <a:gd name="connsiteX300" fmla="*/ 2326341 w 2657256"/>
                          <a:gd name="connsiteY300" fmla="*/ 2994364 h 3370881"/>
                          <a:gd name="connsiteX301" fmla="*/ 2317376 w 2657256"/>
                          <a:gd name="connsiteY301" fmla="*/ 3025740 h 3370881"/>
                          <a:gd name="connsiteX302" fmla="*/ 2303929 w 2657256"/>
                          <a:gd name="connsiteY302" fmla="*/ 3048152 h 3370881"/>
                          <a:gd name="connsiteX303" fmla="*/ 2290482 w 2657256"/>
                          <a:gd name="connsiteY303" fmla="*/ 3079529 h 3370881"/>
                          <a:gd name="connsiteX304" fmla="*/ 2272553 w 2657256"/>
                          <a:gd name="connsiteY304" fmla="*/ 3084011 h 3370881"/>
                          <a:gd name="connsiteX305" fmla="*/ 2259106 w 2657256"/>
                          <a:gd name="connsiteY305" fmla="*/ 3088493 h 3370881"/>
                          <a:gd name="connsiteX306" fmla="*/ 2241176 w 2657256"/>
                          <a:gd name="connsiteY306" fmla="*/ 3092976 h 3370881"/>
                          <a:gd name="connsiteX307" fmla="*/ 2209800 w 2657256"/>
                          <a:gd name="connsiteY307" fmla="*/ 3101940 h 3370881"/>
                          <a:gd name="connsiteX308" fmla="*/ 2205318 w 2657256"/>
                          <a:gd name="connsiteY308" fmla="*/ 3039187 h 3370881"/>
                          <a:gd name="connsiteX309" fmla="*/ 2218765 w 2657256"/>
                          <a:gd name="connsiteY309" fmla="*/ 3021258 h 3370881"/>
                          <a:gd name="connsiteX310" fmla="*/ 2245659 w 2657256"/>
                          <a:gd name="connsiteY310" fmla="*/ 2971952 h 3370881"/>
                          <a:gd name="connsiteX311" fmla="*/ 2268070 w 2657256"/>
                          <a:gd name="connsiteY311" fmla="*/ 2945058 h 3370881"/>
                          <a:gd name="connsiteX312" fmla="*/ 2298550 w 2657256"/>
                          <a:gd name="connsiteY312" fmla="*/ 2568540 h 3370881"/>
                          <a:gd name="connsiteX313" fmla="*/ 2284986 w 2657256"/>
                          <a:gd name="connsiteY313" fmla="*/ 2532681 h 3370881"/>
                          <a:gd name="connsiteX314" fmla="*/ 2293273 w 2657256"/>
                          <a:gd name="connsiteY314" fmla="*/ 2496653 h 3370881"/>
                          <a:gd name="connsiteX315" fmla="*/ 2278152 w 2657256"/>
                          <a:gd name="connsiteY315" fmla="*/ 2475178 h 3370881"/>
                          <a:gd name="connsiteX316" fmla="*/ 2245659 w 2657256"/>
                          <a:gd name="connsiteY316" fmla="*/ 2389247 h 3370881"/>
                          <a:gd name="connsiteX317" fmla="*/ 2195507 w 2657256"/>
                          <a:gd name="connsiteY317" fmla="*/ 2241328 h 3370881"/>
                          <a:gd name="connsiteX318" fmla="*/ 2083786 w 2657256"/>
                          <a:gd name="connsiteY318" fmla="*/ 2040300 h 3370881"/>
                          <a:gd name="connsiteX319" fmla="*/ 2048773 w 2657256"/>
                          <a:gd name="connsiteY319" fmla="*/ 2017971 h 3370881"/>
                          <a:gd name="connsiteX320" fmla="*/ 2074314 w 2657256"/>
                          <a:gd name="connsiteY320" fmla="*/ 2011967 h 3370881"/>
                          <a:gd name="connsiteX321" fmla="*/ 2034988 w 2657256"/>
                          <a:gd name="connsiteY321" fmla="*/ 2003764 h 3370881"/>
                          <a:gd name="connsiteX322" fmla="*/ 2026023 w 2657256"/>
                          <a:gd name="connsiteY322" fmla="*/ 2026176 h 3370881"/>
                          <a:gd name="connsiteX323" fmla="*/ 2021541 w 2657256"/>
                          <a:gd name="connsiteY323" fmla="*/ 2039623 h 3370881"/>
                          <a:gd name="connsiteX324" fmla="*/ 1999129 w 2657256"/>
                          <a:gd name="connsiteY324" fmla="*/ 2053070 h 3370881"/>
                          <a:gd name="connsiteX325" fmla="*/ 1990165 w 2657256"/>
                          <a:gd name="connsiteY325" fmla="*/ 2070999 h 3370881"/>
                          <a:gd name="connsiteX326" fmla="*/ 1967753 w 2657256"/>
                          <a:gd name="connsiteY326" fmla="*/ 2106858 h 3370881"/>
                          <a:gd name="connsiteX327" fmla="*/ 1981200 w 2657256"/>
                          <a:gd name="connsiteY327" fmla="*/ 2223399 h 3370881"/>
                          <a:gd name="connsiteX328" fmla="*/ 1994647 w 2657256"/>
                          <a:gd name="connsiteY328" fmla="*/ 2254776 h 3370881"/>
                          <a:gd name="connsiteX329" fmla="*/ 2003612 w 2657256"/>
                          <a:gd name="connsiteY329" fmla="*/ 2272705 h 3370881"/>
                          <a:gd name="connsiteX330" fmla="*/ 2026023 w 2657256"/>
                          <a:gd name="connsiteY330" fmla="*/ 2304081 h 3370881"/>
                          <a:gd name="connsiteX331" fmla="*/ 2043953 w 2657256"/>
                          <a:gd name="connsiteY331" fmla="*/ 2348905 h 3370881"/>
                          <a:gd name="connsiteX332" fmla="*/ 2061882 w 2657256"/>
                          <a:gd name="connsiteY332" fmla="*/ 2371317 h 3370881"/>
                          <a:gd name="connsiteX333" fmla="*/ 2088776 w 2657256"/>
                          <a:gd name="connsiteY333" fmla="*/ 2434070 h 3370881"/>
                          <a:gd name="connsiteX334" fmla="*/ 2102223 w 2657256"/>
                          <a:gd name="connsiteY334" fmla="*/ 2465446 h 3370881"/>
                          <a:gd name="connsiteX335" fmla="*/ 2106706 w 2657256"/>
                          <a:gd name="connsiteY335" fmla="*/ 2496823 h 3370881"/>
                          <a:gd name="connsiteX336" fmla="*/ 2124635 w 2657256"/>
                          <a:gd name="connsiteY336" fmla="*/ 2559576 h 3370881"/>
                          <a:gd name="connsiteX337" fmla="*/ 2138082 w 2657256"/>
                          <a:gd name="connsiteY337" fmla="*/ 2649223 h 3370881"/>
                          <a:gd name="connsiteX338" fmla="*/ 2147047 w 2657256"/>
                          <a:gd name="connsiteY338" fmla="*/ 2685081 h 3370881"/>
                          <a:gd name="connsiteX339" fmla="*/ 2151529 w 2657256"/>
                          <a:gd name="connsiteY339" fmla="*/ 2716458 h 3370881"/>
                          <a:gd name="connsiteX340" fmla="*/ 2160494 w 2657256"/>
                          <a:gd name="connsiteY340" fmla="*/ 2770246 h 3370881"/>
                          <a:gd name="connsiteX341" fmla="*/ 2156012 w 2657256"/>
                          <a:gd name="connsiteY341" fmla="*/ 2962987 h 3370881"/>
                          <a:gd name="connsiteX342" fmla="*/ 2138082 w 2657256"/>
                          <a:gd name="connsiteY342" fmla="*/ 3043670 h 3370881"/>
                          <a:gd name="connsiteX343" fmla="*/ 2133600 w 2657256"/>
                          <a:gd name="connsiteY343" fmla="*/ 3061599 h 3370881"/>
                          <a:gd name="connsiteX344" fmla="*/ 2120153 w 2657256"/>
                          <a:gd name="connsiteY344" fmla="*/ 3079529 h 3370881"/>
                          <a:gd name="connsiteX345" fmla="*/ 2111188 w 2657256"/>
                          <a:gd name="connsiteY345" fmla="*/ 3106423 h 3370881"/>
                          <a:gd name="connsiteX346" fmla="*/ 2088776 w 2657256"/>
                          <a:gd name="connsiteY346" fmla="*/ 3137799 h 3370881"/>
                          <a:gd name="connsiteX347" fmla="*/ 2075329 w 2657256"/>
                          <a:gd name="connsiteY347" fmla="*/ 3164693 h 3370881"/>
                          <a:gd name="connsiteX348" fmla="*/ 2061882 w 2657256"/>
                          <a:gd name="connsiteY348" fmla="*/ 3169176 h 3370881"/>
                          <a:gd name="connsiteX349" fmla="*/ 2021541 w 2657256"/>
                          <a:gd name="connsiteY349" fmla="*/ 3164693 h 3370881"/>
                          <a:gd name="connsiteX350" fmla="*/ 2012576 w 2657256"/>
                          <a:gd name="connsiteY350" fmla="*/ 3119870 h 3370881"/>
                          <a:gd name="connsiteX351" fmla="*/ 2048435 w 2657256"/>
                          <a:gd name="connsiteY351" fmla="*/ 3021258 h 3370881"/>
                          <a:gd name="connsiteX352" fmla="*/ 2048435 w 2657256"/>
                          <a:gd name="connsiteY352" fmla="*/ 3021258 h 3370881"/>
                          <a:gd name="connsiteX353" fmla="*/ 2061882 w 2657256"/>
                          <a:gd name="connsiteY353" fmla="*/ 2967470 h 3370881"/>
                          <a:gd name="connsiteX354" fmla="*/ 2070847 w 2657256"/>
                          <a:gd name="connsiteY354" fmla="*/ 2882305 h 3370881"/>
                          <a:gd name="connsiteX355" fmla="*/ 2066365 w 2657256"/>
                          <a:gd name="connsiteY355" fmla="*/ 2725423 h 3370881"/>
                          <a:gd name="connsiteX356" fmla="*/ 2043953 w 2657256"/>
                          <a:gd name="connsiteY356" fmla="*/ 2649223 h 3370881"/>
                          <a:gd name="connsiteX357" fmla="*/ 2030506 w 2657256"/>
                          <a:gd name="connsiteY357" fmla="*/ 2622329 h 3370881"/>
                          <a:gd name="connsiteX358" fmla="*/ 2017059 w 2657256"/>
                          <a:gd name="connsiteY358" fmla="*/ 2581987 h 3370881"/>
                          <a:gd name="connsiteX359" fmla="*/ 1981200 w 2657256"/>
                          <a:gd name="connsiteY359" fmla="*/ 2514752 h 3370881"/>
                          <a:gd name="connsiteX360" fmla="*/ 1972235 w 2657256"/>
                          <a:gd name="connsiteY360" fmla="*/ 2501305 h 3370881"/>
                          <a:gd name="connsiteX361" fmla="*/ 1958788 w 2657256"/>
                          <a:gd name="connsiteY361" fmla="*/ 2478893 h 3370881"/>
                          <a:gd name="connsiteX362" fmla="*/ 1905000 w 2657256"/>
                          <a:gd name="connsiteY362" fmla="*/ 2398211 h 3370881"/>
                          <a:gd name="connsiteX363" fmla="*/ 1882588 w 2657256"/>
                          <a:gd name="connsiteY363" fmla="*/ 2357870 h 3370881"/>
                          <a:gd name="connsiteX364" fmla="*/ 1869141 w 2657256"/>
                          <a:gd name="connsiteY364" fmla="*/ 2339940 h 3370881"/>
                          <a:gd name="connsiteX365" fmla="*/ 1806388 w 2657256"/>
                          <a:gd name="connsiteY365" fmla="*/ 2313046 h 3370881"/>
                          <a:gd name="connsiteX366" fmla="*/ 1779494 w 2657256"/>
                          <a:gd name="connsiteY366" fmla="*/ 2304081 h 3370881"/>
                          <a:gd name="connsiteX367" fmla="*/ 1752600 w 2657256"/>
                          <a:gd name="connsiteY367" fmla="*/ 2299599 h 3370881"/>
                          <a:gd name="connsiteX368" fmla="*/ 1680882 w 2657256"/>
                          <a:gd name="connsiteY368" fmla="*/ 2277187 h 3370881"/>
                          <a:gd name="connsiteX369" fmla="*/ 1719025 w 2657256"/>
                          <a:gd name="connsiteY369" fmla="*/ 2281331 h 3370881"/>
                          <a:gd name="connsiteX370" fmla="*/ 1756997 w 2657256"/>
                          <a:gd name="connsiteY370" fmla="*/ 2289450 h 3370881"/>
                          <a:gd name="connsiteX371" fmla="*/ 1656440 w 2657256"/>
                          <a:gd name="connsiteY371" fmla="*/ 2298583 h 3370881"/>
                          <a:gd name="connsiteX372" fmla="*/ 1537447 w 2657256"/>
                          <a:gd name="connsiteY372" fmla="*/ 2329960 h 3370881"/>
                          <a:gd name="connsiteX373" fmla="*/ 1571993 w 2657256"/>
                          <a:gd name="connsiteY373" fmla="*/ 2317957 h 3370881"/>
                          <a:gd name="connsiteX374" fmla="*/ 1509707 w 2657256"/>
                          <a:gd name="connsiteY374" fmla="*/ 2338926 h 3370881"/>
                          <a:gd name="connsiteX375" fmla="*/ 1500444 w 2657256"/>
                          <a:gd name="connsiteY375" fmla="*/ 2355271 h 3370881"/>
                          <a:gd name="connsiteX376" fmla="*/ 1402678 w 2657256"/>
                          <a:gd name="connsiteY376" fmla="*/ 2339641 h 3370881"/>
                          <a:gd name="connsiteX377" fmla="*/ 1322892 w 2657256"/>
                          <a:gd name="connsiteY377" fmla="*/ 2336952 h 3370881"/>
                          <a:gd name="connsiteX378" fmla="*/ 1199384 w 2657256"/>
                          <a:gd name="connsiteY378" fmla="*/ 2307041 h 3370881"/>
                          <a:gd name="connsiteX379" fmla="*/ 1066800 w 2657256"/>
                          <a:gd name="connsiteY379" fmla="*/ 2272705 h 3370881"/>
                          <a:gd name="connsiteX380" fmla="*/ 1030941 w 2657256"/>
                          <a:gd name="connsiteY380" fmla="*/ 2263740 h 3370881"/>
                          <a:gd name="connsiteX381" fmla="*/ 986118 w 2657256"/>
                          <a:gd name="connsiteY381" fmla="*/ 2241329 h 3370881"/>
                          <a:gd name="connsiteX382" fmla="*/ 968188 w 2657256"/>
                          <a:gd name="connsiteY382" fmla="*/ 2232364 h 3370881"/>
                          <a:gd name="connsiteX383" fmla="*/ 936812 w 2657256"/>
                          <a:gd name="connsiteY383" fmla="*/ 2214434 h 3370881"/>
                          <a:gd name="connsiteX384" fmla="*/ 905435 w 2657256"/>
                          <a:gd name="connsiteY384" fmla="*/ 2196505 h 3370881"/>
                          <a:gd name="connsiteX385" fmla="*/ 869576 w 2657256"/>
                          <a:gd name="connsiteY385" fmla="*/ 2209952 h 3370881"/>
                          <a:gd name="connsiteX386" fmla="*/ 856129 w 2657256"/>
                          <a:gd name="connsiteY386" fmla="*/ 2227881 h 3370881"/>
                          <a:gd name="connsiteX387" fmla="*/ 815788 w 2657256"/>
                          <a:gd name="connsiteY387" fmla="*/ 2268223 h 3370881"/>
                          <a:gd name="connsiteX388" fmla="*/ 788894 w 2657256"/>
                          <a:gd name="connsiteY388" fmla="*/ 2290634 h 3370881"/>
                          <a:gd name="connsiteX389" fmla="*/ 762000 w 2657256"/>
                          <a:gd name="connsiteY389" fmla="*/ 2313046 h 3370881"/>
                          <a:gd name="connsiteX390" fmla="*/ 753035 w 2657256"/>
                          <a:gd name="connsiteY390" fmla="*/ 2326493 h 3370881"/>
                          <a:gd name="connsiteX391" fmla="*/ 735106 w 2657256"/>
                          <a:gd name="connsiteY391" fmla="*/ 2339940 h 3370881"/>
                          <a:gd name="connsiteX392" fmla="*/ 712694 w 2657256"/>
                          <a:gd name="connsiteY392" fmla="*/ 2362352 h 3370881"/>
                          <a:gd name="connsiteX393" fmla="*/ 694765 w 2657256"/>
                          <a:gd name="connsiteY393" fmla="*/ 2375799 h 3370881"/>
                          <a:gd name="connsiteX394" fmla="*/ 681318 w 2657256"/>
                          <a:gd name="connsiteY394" fmla="*/ 2393729 h 3370881"/>
                          <a:gd name="connsiteX395" fmla="*/ 667870 w 2657256"/>
                          <a:gd name="connsiteY395" fmla="*/ 2402693 h 3370881"/>
                          <a:gd name="connsiteX396" fmla="*/ 623047 w 2657256"/>
                          <a:gd name="connsiteY396" fmla="*/ 2443034 h 3370881"/>
                          <a:gd name="connsiteX397" fmla="*/ 600635 w 2657256"/>
                          <a:gd name="connsiteY397" fmla="*/ 2474411 h 3370881"/>
                          <a:gd name="connsiteX398" fmla="*/ 587188 w 2657256"/>
                          <a:gd name="connsiteY398" fmla="*/ 2514752 h 3370881"/>
                          <a:gd name="connsiteX399" fmla="*/ 582706 w 2657256"/>
                          <a:gd name="connsiteY399" fmla="*/ 2546129 h 3370881"/>
                          <a:gd name="connsiteX400" fmla="*/ 596153 w 2657256"/>
                          <a:gd name="connsiteY400" fmla="*/ 2635776 h 3370881"/>
                          <a:gd name="connsiteX401" fmla="*/ 600635 w 2657256"/>
                          <a:gd name="connsiteY401" fmla="*/ 2653705 h 3370881"/>
                          <a:gd name="connsiteX402" fmla="*/ 609600 w 2657256"/>
                          <a:gd name="connsiteY402" fmla="*/ 2671634 h 3370881"/>
                          <a:gd name="connsiteX403" fmla="*/ 614082 w 2657256"/>
                          <a:gd name="connsiteY403" fmla="*/ 2689564 h 3370881"/>
                          <a:gd name="connsiteX404" fmla="*/ 623047 w 2657256"/>
                          <a:gd name="connsiteY404" fmla="*/ 2711976 h 3370881"/>
                          <a:gd name="connsiteX405" fmla="*/ 627529 w 2657256"/>
                          <a:gd name="connsiteY405" fmla="*/ 2734387 h 3370881"/>
                          <a:gd name="connsiteX406" fmla="*/ 640976 w 2657256"/>
                          <a:gd name="connsiteY406" fmla="*/ 2765764 h 3370881"/>
                          <a:gd name="connsiteX407" fmla="*/ 645459 w 2657256"/>
                          <a:gd name="connsiteY407" fmla="*/ 2779211 h 3370881"/>
                          <a:gd name="connsiteX408" fmla="*/ 658906 w 2657256"/>
                          <a:gd name="connsiteY408" fmla="*/ 2801623 h 3370881"/>
                          <a:gd name="connsiteX409" fmla="*/ 676835 w 2657256"/>
                          <a:gd name="connsiteY409" fmla="*/ 2864376 h 3370881"/>
                          <a:gd name="connsiteX410" fmla="*/ 690282 w 2657256"/>
                          <a:gd name="connsiteY410" fmla="*/ 2895752 h 3370881"/>
                          <a:gd name="connsiteX411" fmla="*/ 699247 w 2657256"/>
                          <a:gd name="connsiteY411" fmla="*/ 2940576 h 3370881"/>
                          <a:gd name="connsiteX412" fmla="*/ 703729 w 2657256"/>
                          <a:gd name="connsiteY412" fmla="*/ 2967470 h 3370881"/>
                          <a:gd name="connsiteX413" fmla="*/ 717176 w 2657256"/>
                          <a:gd name="connsiteY413" fmla="*/ 2994364 h 3370881"/>
                          <a:gd name="connsiteX414" fmla="*/ 735106 w 2657256"/>
                          <a:gd name="connsiteY414" fmla="*/ 3052634 h 3370881"/>
                          <a:gd name="connsiteX415" fmla="*/ 739588 w 2657256"/>
                          <a:gd name="connsiteY415" fmla="*/ 3079529 h 3370881"/>
                          <a:gd name="connsiteX416" fmla="*/ 762000 w 2657256"/>
                          <a:gd name="connsiteY416" fmla="*/ 3142281 h 3370881"/>
                          <a:gd name="connsiteX417" fmla="*/ 766482 w 2657256"/>
                          <a:gd name="connsiteY417" fmla="*/ 3231929 h 3370881"/>
                          <a:gd name="connsiteX418" fmla="*/ 770965 w 2657256"/>
                          <a:gd name="connsiteY418" fmla="*/ 3254340 h 3370881"/>
                          <a:gd name="connsiteX419" fmla="*/ 775447 w 2657256"/>
                          <a:gd name="connsiteY419" fmla="*/ 3285717 h 3370881"/>
                          <a:gd name="connsiteX420" fmla="*/ 748553 w 2657256"/>
                          <a:gd name="connsiteY420" fmla="*/ 3335023 h 3370881"/>
                          <a:gd name="connsiteX421" fmla="*/ 721659 w 2657256"/>
                          <a:gd name="connsiteY421" fmla="*/ 3343987 h 3370881"/>
                          <a:gd name="connsiteX422" fmla="*/ 708212 w 2657256"/>
                          <a:gd name="connsiteY422" fmla="*/ 3348470 h 3370881"/>
                          <a:gd name="connsiteX423" fmla="*/ 623047 w 2657256"/>
                          <a:gd name="connsiteY423" fmla="*/ 3330540 h 3370881"/>
                          <a:gd name="connsiteX424" fmla="*/ 609600 w 2657256"/>
                          <a:gd name="connsiteY424" fmla="*/ 3308129 h 3370881"/>
                          <a:gd name="connsiteX425" fmla="*/ 591670 w 2657256"/>
                          <a:gd name="connsiteY425" fmla="*/ 3267787 h 3370881"/>
                          <a:gd name="connsiteX426" fmla="*/ 560294 w 2657256"/>
                          <a:gd name="connsiteY426" fmla="*/ 3209517 h 3370881"/>
                          <a:gd name="connsiteX427" fmla="*/ 551329 w 2657256"/>
                          <a:gd name="connsiteY427" fmla="*/ 3196070 h 3370881"/>
                          <a:gd name="connsiteX428" fmla="*/ 528918 w 2657256"/>
                          <a:gd name="connsiteY428" fmla="*/ 3173658 h 3370881"/>
                          <a:gd name="connsiteX429" fmla="*/ 519953 w 2657256"/>
                          <a:gd name="connsiteY429" fmla="*/ 3128834 h 3370881"/>
                          <a:gd name="connsiteX430" fmla="*/ 524435 w 2657256"/>
                          <a:gd name="connsiteY430" fmla="*/ 3101940 h 3370881"/>
                          <a:gd name="connsiteX431" fmla="*/ 528918 w 2657256"/>
                          <a:gd name="connsiteY431" fmla="*/ 3088493 h 3370881"/>
                          <a:gd name="connsiteX432" fmla="*/ 542365 w 2657256"/>
                          <a:gd name="connsiteY432" fmla="*/ 3052634 h 3370881"/>
                          <a:gd name="connsiteX433" fmla="*/ 484094 w 2657256"/>
                          <a:gd name="connsiteY433" fmla="*/ 2886787 h 3370881"/>
                          <a:gd name="connsiteX434" fmla="*/ 443753 w 2657256"/>
                          <a:gd name="connsiteY434" fmla="*/ 2779211 h 3370881"/>
                          <a:gd name="connsiteX435" fmla="*/ 439270 w 2657256"/>
                          <a:gd name="connsiteY435" fmla="*/ 2752317 h 3370881"/>
                          <a:gd name="connsiteX436" fmla="*/ 430306 w 2657256"/>
                          <a:gd name="connsiteY436" fmla="*/ 2716458 h 3370881"/>
                          <a:gd name="connsiteX437" fmla="*/ 425823 w 2657256"/>
                          <a:gd name="connsiteY437" fmla="*/ 2680599 h 3370881"/>
                          <a:gd name="connsiteX438" fmla="*/ 398929 w 2657256"/>
                          <a:gd name="connsiteY438" fmla="*/ 2599917 h 3370881"/>
                          <a:gd name="connsiteX439" fmla="*/ 385482 w 2657256"/>
                          <a:gd name="connsiteY439" fmla="*/ 2568540 h 3370881"/>
                          <a:gd name="connsiteX440" fmla="*/ 381000 w 2657256"/>
                          <a:gd name="connsiteY440" fmla="*/ 2550611 h 3370881"/>
                          <a:gd name="connsiteX441" fmla="*/ 372035 w 2657256"/>
                          <a:gd name="connsiteY441" fmla="*/ 2483376 h 3370881"/>
                          <a:gd name="connsiteX442" fmla="*/ 367553 w 2657256"/>
                          <a:gd name="connsiteY442" fmla="*/ 2469929 h 3370881"/>
                          <a:gd name="connsiteX443" fmla="*/ 407894 w 2657256"/>
                          <a:gd name="connsiteY443" fmla="*/ 2451999 h 3370881"/>
                          <a:gd name="connsiteX444" fmla="*/ 515470 w 2657256"/>
                          <a:gd name="connsiteY444" fmla="*/ 2407176 h 3370881"/>
                          <a:gd name="connsiteX445" fmla="*/ 578223 w 2657256"/>
                          <a:gd name="connsiteY445" fmla="*/ 2353387 h 3370881"/>
                          <a:gd name="connsiteX446" fmla="*/ 587188 w 2657256"/>
                          <a:gd name="connsiteY446" fmla="*/ 2330976 h 3370881"/>
                          <a:gd name="connsiteX447" fmla="*/ 614082 w 2657256"/>
                          <a:gd name="connsiteY447" fmla="*/ 2254776 h 3370881"/>
                          <a:gd name="connsiteX448" fmla="*/ 649941 w 2657256"/>
                          <a:gd name="connsiteY448" fmla="*/ 2200987 h 3370881"/>
                          <a:gd name="connsiteX449" fmla="*/ 690282 w 2657256"/>
                          <a:gd name="connsiteY449" fmla="*/ 2174093 h 3370881"/>
                          <a:gd name="connsiteX450" fmla="*/ 703729 w 2657256"/>
                          <a:gd name="connsiteY450" fmla="*/ 2165129 h 3370881"/>
                          <a:gd name="connsiteX451" fmla="*/ 739588 w 2657256"/>
                          <a:gd name="connsiteY451" fmla="*/ 2147199 h 3370881"/>
                          <a:gd name="connsiteX452" fmla="*/ 708212 w 2657256"/>
                          <a:gd name="connsiteY452" fmla="*/ 2187540 h 3370881"/>
                          <a:gd name="connsiteX453" fmla="*/ 654423 w 2657256"/>
                          <a:gd name="connsiteY453" fmla="*/ 2241329 h 3370881"/>
                          <a:gd name="connsiteX454" fmla="*/ 636494 w 2657256"/>
                          <a:gd name="connsiteY454" fmla="*/ 2259258 h 3370881"/>
                          <a:gd name="connsiteX455" fmla="*/ 614082 w 2657256"/>
                          <a:gd name="connsiteY455" fmla="*/ 2286152 h 3370881"/>
                          <a:gd name="connsiteX456" fmla="*/ 592179 w 2657256"/>
                          <a:gd name="connsiteY456" fmla="*/ 2282347 h 3370881"/>
                          <a:gd name="connsiteX457" fmla="*/ 555980 w 2657256"/>
                          <a:gd name="connsiteY457" fmla="*/ 2313892 h 3370881"/>
                          <a:gd name="connsiteX458" fmla="*/ 524435 w 2657256"/>
                          <a:gd name="connsiteY458" fmla="*/ 2348905 h 3370881"/>
                          <a:gd name="connsiteX459" fmla="*/ 502023 w 2657256"/>
                          <a:gd name="connsiteY459" fmla="*/ 2362352 h 3370881"/>
                          <a:gd name="connsiteX460" fmla="*/ 461682 w 2657256"/>
                          <a:gd name="connsiteY460" fmla="*/ 2389246 h 3370881"/>
                          <a:gd name="connsiteX461" fmla="*/ 448235 w 2657256"/>
                          <a:gd name="connsiteY461" fmla="*/ 2398211 h 3370881"/>
                          <a:gd name="connsiteX462" fmla="*/ 430306 w 2657256"/>
                          <a:gd name="connsiteY462" fmla="*/ 2407176 h 3370881"/>
                          <a:gd name="connsiteX463" fmla="*/ 412376 w 2657256"/>
                          <a:gd name="connsiteY463" fmla="*/ 2420623 h 3370881"/>
                          <a:gd name="connsiteX464" fmla="*/ 389965 w 2657256"/>
                          <a:gd name="connsiteY464" fmla="*/ 2429587 h 3370881"/>
                          <a:gd name="connsiteX465" fmla="*/ 372035 w 2657256"/>
                          <a:gd name="connsiteY465" fmla="*/ 2443034 h 3370881"/>
                          <a:gd name="connsiteX466" fmla="*/ 318247 w 2657256"/>
                          <a:gd name="connsiteY466" fmla="*/ 2474411 h 3370881"/>
                          <a:gd name="connsiteX467" fmla="*/ 304800 w 2657256"/>
                          <a:gd name="connsiteY467" fmla="*/ 2492340 h 3370881"/>
                          <a:gd name="connsiteX468" fmla="*/ 282388 w 2657256"/>
                          <a:gd name="connsiteY468" fmla="*/ 2519234 h 3370881"/>
                          <a:gd name="connsiteX469" fmla="*/ 295835 w 2657256"/>
                          <a:gd name="connsiteY469" fmla="*/ 2815070 h 3370881"/>
                          <a:gd name="connsiteX470" fmla="*/ 300318 w 2657256"/>
                          <a:gd name="connsiteY470" fmla="*/ 2837481 h 3370881"/>
                          <a:gd name="connsiteX471" fmla="*/ 304800 w 2657256"/>
                          <a:gd name="connsiteY471" fmla="*/ 2868858 h 3370881"/>
                          <a:gd name="connsiteX472" fmla="*/ 309282 w 2657256"/>
                          <a:gd name="connsiteY472" fmla="*/ 2927129 h 3370881"/>
                          <a:gd name="connsiteX473" fmla="*/ 322729 w 2657256"/>
                          <a:gd name="connsiteY473" fmla="*/ 2985399 h 3370881"/>
                          <a:gd name="connsiteX474" fmla="*/ 327212 w 2657256"/>
                          <a:gd name="connsiteY474" fmla="*/ 3012293 h 3370881"/>
                          <a:gd name="connsiteX475" fmla="*/ 331694 w 2657256"/>
                          <a:gd name="connsiteY475" fmla="*/ 3043670 h 3370881"/>
                          <a:gd name="connsiteX476" fmla="*/ 345141 w 2657256"/>
                          <a:gd name="connsiteY476" fmla="*/ 3070564 h 3370881"/>
                          <a:gd name="connsiteX477" fmla="*/ 367553 w 2657256"/>
                          <a:gd name="connsiteY477" fmla="*/ 3124352 h 3370881"/>
                          <a:gd name="connsiteX478" fmla="*/ 381000 w 2657256"/>
                          <a:gd name="connsiteY478" fmla="*/ 3182623 h 3370881"/>
                          <a:gd name="connsiteX479" fmla="*/ 389965 w 2657256"/>
                          <a:gd name="connsiteY479" fmla="*/ 3196070 h 3370881"/>
                          <a:gd name="connsiteX480" fmla="*/ 394447 w 2657256"/>
                          <a:gd name="connsiteY480" fmla="*/ 3213999 h 3370881"/>
                          <a:gd name="connsiteX481" fmla="*/ 412376 w 2657256"/>
                          <a:gd name="connsiteY481" fmla="*/ 3245376 h 3370881"/>
                          <a:gd name="connsiteX482" fmla="*/ 416859 w 2657256"/>
                          <a:gd name="connsiteY482" fmla="*/ 3258823 h 3370881"/>
                          <a:gd name="connsiteX483" fmla="*/ 425823 w 2657256"/>
                          <a:gd name="connsiteY483" fmla="*/ 3272270 h 3370881"/>
                          <a:gd name="connsiteX484" fmla="*/ 439270 w 2657256"/>
                          <a:gd name="connsiteY484" fmla="*/ 3303646 h 3370881"/>
                          <a:gd name="connsiteX485" fmla="*/ 439270 w 2657256"/>
                          <a:gd name="connsiteY485" fmla="*/ 3352952 h 3370881"/>
                          <a:gd name="connsiteX486" fmla="*/ 430306 w 2657256"/>
                          <a:gd name="connsiteY486" fmla="*/ 3366399 h 3370881"/>
                          <a:gd name="connsiteX487" fmla="*/ 412376 w 2657256"/>
                          <a:gd name="connsiteY487" fmla="*/ 3370881 h 3370881"/>
                          <a:gd name="connsiteX488" fmla="*/ 295835 w 2657256"/>
                          <a:gd name="connsiteY488" fmla="*/ 3357434 h 3370881"/>
                          <a:gd name="connsiteX489" fmla="*/ 264459 w 2657256"/>
                          <a:gd name="connsiteY489" fmla="*/ 3276752 h 3370881"/>
                          <a:gd name="connsiteX490" fmla="*/ 259976 w 2657256"/>
                          <a:gd name="connsiteY490" fmla="*/ 3240893 h 3370881"/>
                          <a:gd name="connsiteX491" fmla="*/ 246529 w 2657256"/>
                          <a:gd name="connsiteY491" fmla="*/ 3178140 h 3370881"/>
                          <a:gd name="connsiteX492" fmla="*/ 237565 w 2657256"/>
                          <a:gd name="connsiteY492" fmla="*/ 3084011 h 3370881"/>
                          <a:gd name="connsiteX493" fmla="*/ 228600 w 2657256"/>
                          <a:gd name="connsiteY493" fmla="*/ 3057117 h 3370881"/>
                          <a:gd name="connsiteX494" fmla="*/ 219635 w 2657256"/>
                          <a:gd name="connsiteY494" fmla="*/ 3021258 h 3370881"/>
                          <a:gd name="connsiteX495" fmla="*/ 206188 w 2657256"/>
                          <a:gd name="connsiteY495" fmla="*/ 2980917 h 3370881"/>
                          <a:gd name="connsiteX496" fmla="*/ 201706 w 2657256"/>
                          <a:gd name="connsiteY496" fmla="*/ 2949540 h 3370881"/>
                          <a:gd name="connsiteX497" fmla="*/ 197223 w 2657256"/>
                          <a:gd name="connsiteY497" fmla="*/ 2927129 h 3370881"/>
                          <a:gd name="connsiteX498" fmla="*/ 192741 w 2657256"/>
                          <a:gd name="connsiteY498" fmla="*/ 2891270 h 3370881"/>
                          <a:gd name="connsiteX499" fmla="*/ 188259 w 2657256"/>
                          <a:gd name="connsiteY499" fmla="*/ 2850929 h 3370881"/>
                          <a:gd name="connsiteX500" fmla="*/ 179294 w 2657256"/>
                          <a:gd name="connsiteY500" fmla="*/ 2824034 h 3370881"/>
                          <a:gd name="connsiteX501" fmla="*/ 165847 w 2657256"/>
                          <a:gd name="connsiteY501" fmla="*/ 2774729 h 3370881"/>
                          <a:gd name="connsiteX502" fmla="*/ 161365 w 2657256"/>
                          <a:gd name="connsiteY502" fmla="*/ 2747834 h 3370881"/>
                          <a:gd name="connsiteX503" fmla="*/ 156882 w 2657256"/>
                          <a:gd name="connsiteY503" fmla="*/ 2559576 h 3370881"/>
                          <a:gd name="connsiteX504" fmla="*/ 152400 w 2657256"/>
                          <a:gd name="connsiteY504" fmla="*/ 2519234 h 3370881"/>
                          <a:gd name="connsiteX505" fmla="*/ 118035 w 2657256"/>
                          <a:gd name="connsiteY505" fmla="*/ 2400004 h 3370881"/>
                          <a:gd name="connsiteX506" fmla="*/ 117048 w 2657256"/>
                          <a:gd name="connsiteY506" fmla="*/ 2344423 h 3370881"/>
                          <a:gd name="connsiteX507" fmla="*/ 100106 w 2657256"/>
                          <a:gd name="connsiteY507" fmla="*/ 2330976 h 3370881"/>
                          <a:gd name="connsiteX508" fmla="*/ 138953 w 2657256"/>
                          <a:gd name="connsiteY508" fmla="*/ 2313046 h 3370881"/>
                          <a:gd name="connsiteX509" fmla="*/ 152400 w 2657256"/>
                          <a:gd name="connsiteY509" fmla="*/ 2304081 h 3370881"/>
                          <a:gd name="connsiteX510" fmla="*/ 170329 w 2657256"/>
                          <a:gd name="connsiteY510" fmla="*/ 2259258 h 3370881"/>
                          <a:gd name="connsiteX511" fmla="*/ 188259 w 2657256"/>
                          <a:gd name="connsiteY511" fmla="*/ 2223399 h 3370881"/>
                          <a:gd name="connsiteX512" fmla="*/ 206188 w 2657256"/>
                          <a:gd name="connsiteY512" fmla="*/ 2187540 h 3370881"/>
                          <a:gd name="connsiteX513" fmla="*/ 210670 w 2657256"/>
                          <a:gd name="connsiteY513" fmla="*/ 2174093 h 3370881"/>
                          <a:gd name="connsiteX514" fmla="*/ 219635 w 2657256"/>
                          <a:gd name="connsiteY514" fmla="*/ 2115823 h 3370881"/>
                          <a:gd name="connsiteX515" fmla="*/ 210670 w 2657256"/>
                          <a:gd name="connsiteY515" fmla="*/ 1958940 h 3370881"/>
                          <a:gd name="connsiteX516" fmla="*/ 192741 w 2657256"/>
                          <a:gd name="connsiteY516" fmla="*/ 1923081 h 3370881"/>
                          <a:gd name="connsiteX517" fmla="*/ 179294 w 2657256"/>
                          <a:gd name="connsiteY517" fmla="*/ 1891705 h 3370881"/>
                          <a:gd name="connsiteX518" fmla="*/ 165847 w 2657256"/>
                          <a:gd name="connsiteY518" fmla="*/ 1864811 h 3370881"/>
                          <a:gd name="connsiteX519" fmla="*/ 152400 w 2657256"/>
                          <a:gd name="connsiteY519" fmla="*/ 1833434 h 3370881"/>
                          <a:gd name="connsiteX520" fmla="*/ 143435 w 2657256"/>
                          <a:gd name="connsiteY520" fmla="*/ 1819987 h 3370881"/>
                          <a:gd name="connsiteX521" fmla="*/ 107576 w 2657256"/>
                          <a:gd name="connsiteY521" fmla="*/ 1784129 h 3370881"/>
                          <a:gd name="connsiteX522" fmla="*/ 94129 w 2657256"/>
                          <a:gd name="connsiteY522" fmla="*/ 1779646 h 3370881"/>
                          <a:gd name="connsiteX523" fmla="*/ 71718 w 2657256"/>
                          <a:gd name="connsiteY523" fmla="*/ 1770681 h 3370881"/>
                          <a:gd name="connsiteX524" fmla="*/ 58270 w 2657256"/>
                          <a:gd name="connsiteY524" fmla="*/ 1761717 h 3370881"/>
                          <a:gd name="connsiteX525" fmla="*/ 26894 w 2657256"/>
                          <a:gd name="connsiteY525" fmla="*/ 1730340 h 3370881"/>
                          <a:gd name="connsiteX526" fmla="*/ 0 w 2657256"/>
                          <a:gd name="connsiteY526" fmla="*/ 1707929 h 3370881"/>
                          <a:gd name="connsiteX0" fmla="*/ 0 w 2657256"/>
                          <a:gd name="connsiteY0" fmla="*/ 1707929 h 3370881"/>
                          <a:gd name="connsiteX1" fmla="*/ 22412 w 2657256"/>
                          <a:gd name="connsiteY1" fmla="*/ 1698964 h 3370881"/>
                          <a:gd name="connsiteX2" fmla="*/ 31376 w 2657256"/>
                          <a:gd name="connsiteY2" fmla="*/ 1681034 h 3370881"/>
                          <a:gd name="connsiteX3" fmla="*/ 44823 w 2657256"/>
                          <a:gd name="connsiteY3" fmla="*/ 1672070 h 3370881"/>
                          <a:gd name="connsiteX4" fmla="*/ 58270 w 2657256"/>
                          <a:gd name="connsiteY4" fmla="*/ 1654140 h 3370881"/>
                          <a:gd name="connsiteX5" fmla="*/ 76200 w 2657256"/>
                          <a:gd name="connsiteY5" fmla="*/ 1645176 h 3370881"/>
                          <a:gd name="connsiteX6" fmla="*/ 98612 w 2657256"/>
                          <a:gd name="connsiteY6" fmla="*/ 1636211 h 3370881"/>
                          <a:gd name="connsiteX7" fmla="*/ 125506 w 2657256"/>
                          <a:gd name="connsiteY7" fmla="*/ 1627246 h 3370881"/>
                          <a:gd name="connsiteX8" fmla="*/ 152400 w 2657256"/>
                          <a:gd name="connsiteY8" fmla="*/ 1609317 h 3370881"/>
                          <a:gd name="connsiteX9" fmla="*/ 170329 w 2657256"/>
                          <a:gd name="connsiteY9" fmla="*/ 1600352 h 3370881"/>
                          <a:gd name="connsiteX10" fmla="*/ 188259 w 2657256"/>
                          <a:gd name="connsiteY10" fmla="*/ 1582423 h 3370881"/>
                          <a:gd name="connsiteX11" fmla="*/ 228600 w 2657256"/>
                          <a:gd name="connsiteY11" fmla="*/ 1564493 h 3370881"/>
                          <a:gd name="connsiteX12" fmla="*/ 255494 w 2657256"/>
                          <a:gd name="connsiteY12" fmla="*/ 1546564 h 3370881"/>
                          <a:gd name="connsiteX13" fmla="*/ 300318 w 2657256"/>
                          <a:gd name="connsiteY13" fmla="*/ 1524152 h 3370881"/>
                          <a:gd name="connsiteX14" fmla="*/ 313765 w 2657256"/>
                          <a:gd name="connsiteY14" fmla="*/ 1515187 h 3370881"/>
                          <a:gd name="connsiteX15" fmla="*/ 340659 w 2657256"/>
                          <a:gd name="connsiteY15" fmla="*/ 1510705 h 3370881"/>
                          <a:gd name="connsiteX16" fmla="*/ 363070 w 2657256"/>
                          <a:gd name="connsiteY16" fmla="*/ 1506223 h 3370881"/>
                          <a:gd name="connsiteX17" fmla="*/ 389965 w 2657256"/>
                          <a:gd name="connsiteY17" fmla="*/ 1501740 h 3370881"/>
                          <a:gd name="connsiteX18" fmla="*/ 425823 w 2657256"/>
                          <a:gd name="connsiteY18" fmla="*/ 1497258 h 3370881"/>
                          <a:gd name="connsiteX19" fmla="*/ 470647 w 2657256"/>
                          <a:gd name="connsiteY19" fmla="*/ 1488293 h 3370881"/>
                          <a:gd name="connsiteX20" fmla="*/ 515470 w 2657256"/>
                          <a:gd name="connsiteY20" fmla="*/ 1479329 h 3370881"/>
                          <a:gd name="connsiteX21" fmla="*/ 528918 w 2657256"/>
                          <a:gd name="connsiteY21" fmla="*/ 1470364 h 3370881"/>
                          <a:gd name="connsiteX22" fmla="*/ 600635 w 2657256"/>
                          <a:gd name="connsiteY22" fmla="*/ 1456917 h 3370881"/>
                          <a:gd name="connsiteX23" fmla="*/ 690282 w 2657256"/>
                          <a:gd name="connsiteY23" fmla="*/ 1447952 h 3370881"/>
                          <a:gd name="connsiteX24" fmla="*/ 793376 w 2657256"/>
                          <a:gd name="connsiteY24" fmla="*/ 1452434 h 3370881"/>
                          <a:gd name="connsiteX25" fmla="*/ 874059 w 2657256"/>
                          <a:gd name="connsiteY25" fmla="*/ 1465881 h 3370881"/>
                          <a:gd name="connsiteX26" fmla="*/ 914400 w 2657256"/>
                          <a:gd name="connsiteY26" fmla="*/ 1470364 h 3370881"/>
                          <a:gd name="connsiteX27" fmla="*/ 1030941 w 2657256"/>
                          <a:gd name="connsiteY27" fmla="*/ 1483811 h 3370881"/>
                          <a:gd name="connsiteX28" fmla="*/ 1151965 w 2657256"/>
                          <a:gd name="connsiteY28" fmla="*/ 1492776 h 3370881"/>
                          <a:gd name="connsiteX29" fmla="*/ 1281953 w 2657256"/>
                          <a:gd name="connsiteY29" fmla="*/ 1501740 h 3370881"/>
                          <a:gd name="connsiteX30" fmla="*/ 1465729 w 2657256"/>
                          <a:gd name="connsiteY30" fmla="*/ 1497258 h 3370881"/>
                          <a:gd name="connsiteX31" fmla="*/ 1510553 w 2657256"/>
                          <a:gd name="connsiteY31" fmla="*/ 1492776 h 3370881"/>
                          <a:gd name="connsiteX32" fmla="*/ 1582270 w 2657256"/>
                          <a:gd name="connsiteY32" fmla="*/ 1461399 h 3370881"/>
                          <a:gd name="connsiteX33" fmla="*/ 1604682 w 2657256"/>
                          <a:gd name="connsiteY33" fmla="*/ 1456917 h 3370881"/>
                          <a:gd name="connsiteX34" fmla="*/ 1622612 w 2657256"/>
                          <a:gd name="connsiteY34" fmla="*/ 1447952 h 3370881"/>
                          <a:gd name="connsiteX35" fmla="*/ 1645023 w 2657256"/>
                          <a:gd name="connsiteY35" fmla="*/ 1438987 h 3370881"/>
                          <a:gd name="connsiteX36" fmla="*/ 1662953 w 2657256"/>
                          <a:gd name="connsiteY36" fmla="*/ 1425540 h 3370881"/>
                          <a:gd name="connsiteX37" fmla="*/ 1698812 w 2657256"/>
                          <a:gd name="connsiteY37" fmla="*/ 1407611 h 3370881"/>
                          <a:gd name="connsiteX38" fmla="*/ 1739153 w 2657256"/>
                          <a:gd name="connsiteY38" fmla="*/ 1380717 h 3370881"/>
                          <a:gd name="connsiteX39" fmla="*/ 1752600 w 2657256"/>
                          <a:gd name="connsiteY39" fmla="*/ 1367270 h 3370881"/>
                          <a:gd name="connsiteX40" fmla="*/ 1775012 w 2657256"/>
                          <a:gd name="connsiteY40" fmla="*/ 1353823 h 3370881"/>
                          <a:gd name="connsiteX41" fmla="*/ 1797423 w 2657256"/>
                          <a:gd name="connsiteY41" fmla="*/ 1335893 h 3370881"/>
                          <a:gd name="connsiteX42" fmla="*/ 1810870 w 2657256"/>
                          <a:gd name="connsiteY42" fmla="*/ 1304517 h 3370881"/>
                          <a:gd name="connsiteX43" fmla="*/ 1815353 w 2657256"/>
                          <a:gd name="connsiteY43" fmla="*/ 1291070 h 3370881"/>
                          <a:gd name="connsiteX44" fmla="*/ 1801906 w 2657256"/>
                          <a:gd name="connsiteY44" fmla="*/ 1138670 h 3370881"/>
                          <a:gd name="connsiteX45" fmla="*/ 1792941 w 2657256"/>
                          <a:gd name="connsiteY45" fmla="*/ 1125223 h 3370881"/>
                          <a:gd name="connsiteX46" fmla="*/ 1757082 w 2657256"/>
                          <a:gd name="connsiteY46" fmla="*/ 1093846 h 3370881"/>
                          <a:gd name="connsiteX47" fmla="*/ 1730188 w 2657256"/>
                          <a:gd name="connsiteY47" fmla="*/ 1066952 h 3370881"/>
                          <a:gd name="connsiteX48" fmla="*/ 1703294 w 2657256"/>
                          <a:gd name="connsiteY48" fmla="*/ 1049023 h 3370881"/>
                          <a:gd name="connsiteX49" fmla="*/ 1622612 w 2657256"/>
                          <a:gd name="connsiteY49" fmla="*/ 1053505 h 3370881"/>
                          <a:gd name="connsiteX50" fmla="*/ 1595718 w 2657256"/>
                          <a:gd name="connsiteY50" fmla="*/ 1062470 h 3370881"/>
                          <a:gd name="connsiteX51" fmla="*/ 1573306 w 2657256"/>
                          <a:gd name="connsiteY51" fmla="*/ 1066952 h 3370881"/>
                          <a:gd name="connsiteX52" fmla="*/ 1453385 w 2657256"/>
                          <a:gd name="connsiteY52" fmla="*/ 1082761 h 3370881"/>
                          <a:gd name="connsiteX53" fmla="*/ 1326776 w 2657256"/>
                          <a:gd name="connsiteY53" fmla="*/ 1062470 h 3370881"/>
                          <a:gd name="connsiteX54" fmla="*/ 1308847 w 2657256"/>
                          <a:gd name="connsiteY54" fmla="*/ 1057987 h 3370881"/>
                          <a:gd name="connsiteX55" fmla="*/ 1277470 w 2657256"/>
                          <a:gd name="connsiteY55" fmla="*/ 1053505 h 3370881"/>
                          <a:gd name="connsiteX56" fmla="*/ 1259541 w 2657256"/>
                          <a:gd name="connsiteY56" fmla="*/ 1049023 h 3370881"/>
                          <a:gd name="connsiteX57" fmla="*/ 1232647 w 2657256"/>
                          <a:gd name="connsiteY57" fmla="*/ 1044540 h 3370881"/>
                          <a:gd name="connsiteX58" fmla="*/ 1053353 w 2657256"/>
                          <a:gd name="connsiteY58" fmla="*/ 1049023 h 3370881"/>
                          <a:gd name="connsiteX59" fmla="*/ 1035423 w 2657256"/>
                          <a:gd name="connsiteY59" fmla="*/ 1053505 h 3370881"/>
                          <a:gd name="connsiteX60" fmla="*/ 1008529 w 2657256"/>
                          <a:gd name="connsiteY60" fmla="*/ 1057987 h 3370881"/>
                          <a:gd name="connsiteX61" fmla="*/ 995082 w 2657256"/>
                          <a:gd name="connsiteY61" fmla="*/ 1062470 h 3370881"/>
                          <a:gd name="connsiteX62" fmla="*/ 945776 w 2657256"/>
                          <a:gd name="connsiteY62" fmla="*/ 1031093 h 3370881"/>
                          <a:gd name="connsiteX63" fmla="*/ 941294 w 2657256"/>
                          <a:gd name="connsiteY63" fmla="*/ 1017646 h 3370881"/>
                          <a:gd name="connsiteX64" fmla="*/ 932329 w 2657256"/>
                          <a:gd name="connsiteY64" fmla="*/ 919034 h 3370881"/>
                          <a:gd name="connsiteX65" fmla="*/ 914400 w 2657256"/>
                          <a:gd name="connsiteY65" fmla="*/ 901105 h 3370881"/>
                          <a:gd name="connsiteX66" fmla="*/ 918882 w 2657256"/>
                          <a:gd name="connsiteY66" fmla="*/ 869729 h 3370881"/>
                          <a:gd name="connsiteX67" fmla="*/ 941294 w 2657256"/>
                          <a:gd name="connsiteY67" fmla="*/ 865246 h 3370881"/>
                          <a:gd name="connsiteX68" fmla="*/ 959223 w 2657256"/>
                          <a:gd name="connsiteY68" fmla="*/ 851799 h 3370881"/>
                          <a:gd name="connsiteX69" fmla="*/ 990600 w 2657256"/>
                          <a:gd name="connsiteY69" fmla="*/ 847317 h 3370881"/>
                          <a:gd name="connsiteX70" fmla="*/ 1129553 w 2657256"/>
                          <a:gd name="connsiteY70" fmla="*/ 838352 h 3370881"/>
                          <a:gd name="connsiteX71" fmla="*/ 1147482 w 2657256"/>
                          <a:gd name="connsiteY71" fmla="*/ 829387 h 3370881"/>
                          <a:gd name="connsiteX72" fmla="*/ 1178859 w 2657256"/>
                          <a:gd name="connsiteY72" fmla="*/ 806976 h 3370881"/>
                          <a:gd name="connsiteX73" fmla="*/ 1192306 w 2657256"/>
                          <a:gd name="connsiteY73" fmla="*/ 793529 h 3370881"/>
                          <a:gd name="connsiteX74" fmla="*/ 1214718 w 2657256"/>
                          <a:gd name="connsiteY74" fmla="*/ 784564 h 3370881"/>
                          <a:gd name="connsiteX75" fmla="*/ 1241612 w 2657256"/>
                          <a:gd name="connsiteY75" fmla="*/ 771117 h 3370881"/>
                          <a:gd name="connsiteX76" fmla="*/ 1277470 w 2657256"/>
                          <a:gd name="connsiteY76" fmla="*/ 753187 h 3370881"/>
                          <a:gd name="connsiteX77" fmla="*/ 1295400 w 2657256"/>
                          <a:gd name="connsiteY77" fmla="*/ 730776 h 3370881"/>
                          <a:gd name="connsiteX78" fmla="*/ 1317812 w 2657256"/>
                          <a:gd name="connsiteY78" fmla="*/ 708364 h 3370881"/>
                          <a:gd name="connsiteX79" fmla="*/ 1353670 w 2657256"/>
                          <a:gd name="connsiteY79" fmla="*/ 663540 h 3370881"/>
                          <a:gd name="connsiteX80" fmla="*/ 1371600 w 2657256"/>
                          <a:gd name="connsiteY80" fmla="*/ 636646 h 3370881"/>
                          <a:gd name="connsiteX81" fmla="*/ 1380565 w 2657256"/>
                          <a:gd name="connsiteY81" fmla="*/ 596305 h 3370881"/>
                          <a:gd name="connsiteX82" fmla="*/ 1385047 w 2657256"/>
                          <a:gd name="connsiteY82" fmla="*/ 582858 h 3370881"/>
                          <a:gd name="connsiteX83" fmla="*/ 1380565 w 2657256"/>
                          <a:gd name="connsiteY83" fmla="*/ 533552 h 3370881"/>
                          <a:gd name="connsiteX84" fmla="*/ 1367118 w 2657256"/>
                          <a:gd name="connsiteY84" fmla="*/ 524587 h 3370881"/>
                          <a:gd name="connsiteX85" fmla="*/ 1349188 w 2657256"/>
                          <a:gd name="connsiteY85" fmla="*/ 520105 h 3370881"/>
                          <a:gd name="connsiteX86" fmla="*/ 1326776 w 2657256"/>
                          <a:gd name="connsiteY86" fmla="*/ 511140 h 3370881"/>
                          <a:gd name="connsiteX87" fmla="*/ 1281953 w 2657256"/>
                          <a:gd name="connsiteY87" fmla="*/ 515623 h 3370881"/>
                          <a:gd name="connsiteX88" fmla="*/ 1250576 w 2657256"/>
                          <a:gd name="connsiteY88" fmla="*/ 529070 h 3370881"/>
                          <a:gd name="connsiteX89" fmla="*/ 1210235 w 2657256"/>
                          <a:gd name="connsiteY89" fmla="*/ 542517 h 3370881"/>
                          <a:gd name="connsiteX90" fmla="*/ 1183341 w 2657256"/>
                          <a:gd name="connsiteY90" fmla="*/ 555964 h 3370881"/>
                          <a:gd name="connsiteX91" fmla="*/ 1160929 w 2657256"/>
                          <a:gd name="connsiteY91" fmla="*/ 569411 h 3370881"/>
                          <a:gd name="connsiteX92" fmla="*/ 1134035 w 2657256"/>
                          <a:gd name="connsiteY92" fmla="*/ 578376 h 3370881"/>
                          <a:gd name="connsiteX93" fmla="*/ 1111623 w 2657256"/>
                          <a:gd name="connsiteY93" fmla="*/ 587340 h 3370881"/>
                          <a:gd name="connsiteX94" fmla="*/ 1084729 w 2657256"/>
                          <a:gd name="connsiteY94" fmla="*/ 596305 h 3370881"/>
                          <a:gd name="connsiteX95" fmla="*/ 986118 w 2657256"/>
                          <a:gd name="connsiteY95" fmla="*/ 591823 h 3370881"/>
                          <a:gd name="connsiteX96" fmla="*/ 927847 w 2657256"/>
                          <a:gd name="connsiteY96" fmla="*/ 578376 h 3370881"/>
                          <a:gd name="connsiteX97" fmla="*/ 896470 w 2657256"/>
                          <a:gd name="connsiteY97" fmla="*/ 555964 h 3370881"/>
                          <a:gd name="connsiteX98" fmla="*/ 883023 w 2657256"/>
                          <a:gd name="connsiteY98" fmla="*/ 546999 h 3370881"/>
                          <a:gd name="connsiteX99" fmla="*/ 865094 w 2657256"/>
                          <a:gd name="connsiteY99" fmla="*/ 497693 h 3370881"/>
                          <a:gd name="connsiteX100" fmla="*/ 869576 w 2657256"/>
                          <a:gd name="connsiteY100" fmla="*/ 403564 h 3370881"/>
                          <a:gd name="connsiteX101" fmla="*/ 874059 w 2657256"/>
                          <a:gd name="connsiteY101" fmla="*/ 385634 h 3370881"/>
                          <a:gd name="connsiteX102" fmla="*/ 883023 w 2657256"/>
                          <a:gd name="connsiteY102" fmla="*/ 372187 h 3370881"/>
                          <a:gd name="connsiteX103" fmla="*/ 909918 w 2657256"/>
                          <a:gd name="connsiteY103" fmla="*/ 363223 h 3370881"/>
                          <a:gd name="connsiteX104" fmla="*/ 914400 w 2657256"/>
                          <a:gd name="connsiteY104" fmla="*/ 385634 h 3370881"/>
                          <a:gd name="connsiteX105" fmla="*/ 909918 w 2657256"/>
                          <a:gd name="connsiteY105" fmla="*/ 408046 h 3370881"/>
                          <a:gd name="connsiteX106" fmla="*/ 900953 w 2657256"/>
                          <a:gd name="connsiteY106" fmla="*/ 466317 h 3370881"/>
                          <a:gd name="connsiteX107" fmla="*/ 905435 w 2657256"/>
                          <a:gd name="connsiteY107" fmla="*/ 515623 h 3370881"/>
                          <a:gd name="connsiteX108" fmla="*/ 932329 w 2657256"/>
                          <a:gd name="connsiteY108" fmla="*/ 551481 h 3370881"/>
                          <a:gd name="connsiteX109" fmla="*/ 954741 w 2657256"/>
                          <a:gd name="connsiteY109" fmla="*/ 560446 h 3370881"/>
                          <a:gd name="connsiteX110" fmla="*/ 972670 w 2657256"/>
                          <a:gd name="connsiteY110" fmla="*/ 569411 h 3370881"/>
                          <a:gd name="connsiteX111" fmla="*/ 1066800 w 2657256"/>
                          <a:gd name="connsiteY111" fmla="*/ 564929 h 3370881"/>
                          <a:gd name="connsiteX112" fmla="*/ 1111623 w 2657256"/>
                          <a:gd name="connsiteY112" fmla="*/ 551481 h 3370881"/>
                          <a:gd name="connsiteX113" fmla="*/ 1129553 w 2657256"/>
                          <a:gd name="connsiteY113" fmla="*/ 538034 h 3370881"/>
                          <a:gd name="connsiteX114" fmla="*/ 1156447 w 2657256"/>
                          <a:gd name="connsiteY114" fmla="*/ 511140 h 3370881"/>
                          <a:gd name="connsiteX115" fmla="*/ 1160929 w 2657256"/>
                          <a:gd name="connsiteY115" fmla="*/ 493211 h 3370881"/>
                          <a:gd name="connsiteX116" fmla="*/ 1178859 w 2657256"/>
                          <a:gd name="connsiteY116" fmla="*/ 331846 h 3370881"/>
                          <a:gd name="connsiteX117" fmla="*/ 1215315 w 2657256"/>
                          <a:gd name="connsiteY117" fmla="*/ 270289 h 3370881"/>
                          <a:gd name="connsiteX118" fmla="*/ 1214718 w 2657256"/>
                          <a:gd name="connsiteY118" fmla="*/ 367705 h 3370881"/>
                          <a:gd name="connsiteX119" fmla="*/ 1201270 w 2657256"/>
                          <a:gd name="connsiteY119" fmla="*/ 412529 h 3370881"/>
                          <a:gd name="connsiteX120" fmla="*/ 1210235 w 2657256"/>
                          <a:gd name="connsiteY120" fmla="*/ 461834 h 3370881"/>
                          <a:gd name="connsiteX121" fmla="*/ 1214718 w 2657256"/>
                          <a:gd name="connsiteY121" fmla="*/ 475281 h 3370881"/>
                          <a:gd name="connsiteX122" fmla="*/ 1228165 w 2657256"/>
                          <a:gd name="connsiteY122" fmla="*/ 484246 h 3370881"/>
                          <a:gd name="connsiteX123" fmla="*/ 1250576 w 2657256"/>
                          <a:gd name="connsiteY123" fmla="*/ 502176 h 3370881"/>
                          <a:gd name="connsiteX124" fmla="*/ 1317812 w 2657256"/>
                          <a:gd name="connsiteY124" fmla="*/ 497693 h 3370881"/>
                          <a:gd name="connsiteX125" fmla="*/ 1353670 w 2657256"/>
                          <a:gd name="connsiteY125" fmla="*/ 488729 h 3370881"/>
                          <a:gd name="connsiteX126" fmla="*/ 1506070 w 2657256"/>
                          <a:gd name="connsiteY126" fmla="*/ 457352 h 3370881"/>
                          <a:gd name="connsiteX127" fmla="*/ 1550894 w 2657256"/>
                          <a:gd name="connsiteY127" fmla="*/ 430458 h 3370881"/>
                          <a:gd name="connsiteX128" fmla="*/ 1564341 w 2657256"/>
                          <a:gd name="connsiteY128" fmla="*/ 417011 h 3370881"/>
                          <a:gd name="connsiteX129" fmla="*/ 1586753 w 2657256"/>
                          <a:gd name="connsiteY129" fmla="*/ 399081 h 3370881"/>
                          <a:gd name="connsiteX130" fmla="*/ 1595718 w 2657256"/>
                          <a:gd name="connsiteY130" fmla="*/ 381152 h 3370881"/>
                          <a:gd name="connsiteX131" fmla="*/ 1613139 w 2657256"/>
                          <a:gd name="connsiteY131" fmla="*/ 358910 h 3370881"/>
                          <a:gd name="connsiteX132" fmla="*/ 1620066 w 2657256"/>
                          <a:gd name="connsiteY132" fmla="*/ 291047 h 3370881"/>
                          <a:gd name="connsiteX133" fmla="*/ 1604852 w 2657256"/>
                          <a:gd name="connsiteY133" fmla="*/ 236279 h 3370881"/>
                          <a:gd name="connsiteX134" fmla="*/ 1537447 w 2657256"/>
                          <a:gd name="connsiteY134" fmla="*/ 188411 h 3370881"/>
                          <a:gd name="connsiteX135" fmla="*/ 1613647 w 2657256"/>
                          <a:gd name="connsiteY135" fmla="*/ 399081 h 3370881"/>
                          <a:gd name="connsiteX136" fmla="*/ 1627094 w 2657256"/>
                          <a:gd name="connsiteY136" fmla="*/ 417011 h 3370881"/>
                          <a:gd name="connsiteX137" fmla="*/ 1658470 w 2657256"/>
                          <a:gd name="connsiteY137" fmla="*/ 412529 h 3370881"/>
                          <a:gd name="connsiteX138" fmla="*/ 1685365 w 2657256"/>
                          <a:gd name="connsiteY138" fmla="*/ 390117 h 3370881"/>
                          <a:gd name="connsiteX139" fmla="*/ 1694329 w 2657256"/>
                          <a:gd name="connsiteY139" fmla="*/ 376670 h 3370881"/>
                          <a:gd name="connsiteX140" fmla="*/ 1734670 w 2657256"/>
                          <a:gd name="connsiteY140" fmla="*/ 354258 h 3370881"/>
                          <a:gd name="connsiteX141" fmla="*/ 1743635 w 2657256"/>
                          <a:gd name="connsiteY141" fmla="*/ 340811 h 3370881"/>
                          <a:gd name="connsiteX142" fmla="*/ 1757082 w 2657256"/>
                          <a:gd name="connsiteY142" fmla="*/ 336329 h 3370881"/>
                          <a:gd name="connsiteX143" fmla="*/ 1808984 w 2657256"/>
                          <a:gd name="connsiteY143" fmla="*/ 249641 h 3370881"/>
                          <a:gd name="connsiteX144" fmla="*/ 1842471 w 2657256"/>
                          <a:gd name="connsiteY144" fmla="*/ 202194 h 3370881"/>
                          <a:gd name="connsiteX145" fmla="*/ 1828094 w 2657256"/>
                          <a:gd name="connsiteY145" fmla="*/ 136767 h 3370881"/>
                          <a:gd name="connsiteX146" fmla="*/ 1772023 w 2657256"/>
                          <a:gd name="connsiteY146" fmla="*/ 77249 h 3370881"/>
                          <a:gd name="connsiteX147" fmla="*/ 1948888 w 2657256"/>
                          <a:gd name="connsiteY147" fmla="*/ 178018 h 3370881"/>
                          <a:gd name="connsiteX148" fmla="*/ 1904737 w 2657256"/>
                          <a:gd name="connsiteY148" fmla="*/ 247915 h 3370881"/>
                          <a:gd name="connsiteX149" fmla="*/ 1874221 w 2657256"/>
                          <a:gd name="connsiteY149" fmla="*/ 318698 h 3370881"/>
                          <a:gd name="connsiteX150" fmla="*/ 1788459 w 2657256"/>
                          <a:gd name="connsiteY150" fmla="*/ 367705 h 3370881"/>
                          <a:gd name="connsiteX151" fmla="*/ 1761565 w 2657256"/>
                          <a:gd name="connsiteY151" fmla="*/ 390117 h 3370881"/>
                          <a:gd name="connsiteX152" fmla="*/ 1783976 w 2657256"/>
                          <a:gd name="connsiteY152" fmla="*/ 399081 h 3370881"/>
                          <a:gd name="connsiteX153" fmla="*/ 1878106 w 2657256"/>
                          <a:gd name="connsiteY153" fmla="*/ 390117 h 3370881"/>
                          <a:gd name="connsiteX154" fmla="*/ 1891553 w 2657256"/>
                          <a:gd name="connsiteY154" fmla="*/ 381152 h 3370881"/>
                          <a:gd name="connsiteX155" fmla="*/ 1918447 w 2657256"/>
                          <a:gd name="connsiteY155" fmla="*/ 372187 h 3370881"/>
                          <a:gd name="connsiteX156" fmla="*/ 1940859 w 2657256"/>
                          <a:gd name="connsiteY156" fmla="*/ 358740 h 3370881"/>
                          <a:gd name="connsiteX157" fmla="*/ 1954306 w 2657256"/>
                          <a:gd name="connsiteY157" fmla="*/ 354258 h 3370881"/>
                          <a:gd name="connsiteX158" fmla="*/ 2083304 w 2657256"/>
                          <a:gd name="connsiteY158" fmla="*/ 290281 h 3370881"/>
                          <a:gd name="connsiteX159" fmla="*/ 2166172 w 2657256"/>
                          <a:gd name="connsiteY159" fmla="*/ 215604 h 3370881"/>
                          <a:gd name="connsiteX160" fmla="*/ 2069054 w 2657256"/>
                          <a:gd name="connsiteY160" fmla="*/ 40493 h 3370881"/>
                          <a:gd name="connsiteX161" fmla="*/ 2078225 w 2657256"/>
                          <a:gd name="connsiteY161" fmla="*/ 188681 h 3370881"/>
                          <a:gd name="connsiteX162" fmla="*/ 1999129 w 2657256"/>
                          <a:gd name="connsiteY162" fmla="*/ 358740 h 3370881"/>
                          <a:gd name="connsiteX163" fmla="*/ 1994647 w 2657256"/>
                          <a:gd name="connsiteY163" fmla="*/ 372187 h 3370881"/>
                          <a:gd name="connsiteX164" fmla="*/ 2039470 w 2657256"/>
                          <a:gd name="connsiteY164" fmla="*/ 390117 h 3370881"/>
                          <a:gd name="connsiteX165" fmla="*/ 2115670 w 2657256"/>
                          <a:gd name="connsiteY165" fmla="*/ 390117 h 3370881"/>
                          <a:gd name="connsiteX166" fmla="*/ 2160494 w 2657256"/>
                          <a:gd name="connsiteY166" fmla="*/ 376670 h 3370881"/>
                          <a:gd name="connsiteX167" fmla="*/ 2191870 w 2657256"/>
                          <a:gd name="connsiteY167" fmla="*/ 363223 h 3370881"/>
                          <a:gd name="connsiteX168" fmla="*/ 2205318 w 2657256"/>
                          <a:gd name="connsiteY168" fmla="*/ 358740 h 3370881"/>
                          <a:gd name="connsiteX169" fmla="*/ 2232212 w 2657256"/>
                          <a:gd name="connsiteY169" fmla="*/ 340811 h 3370881"/>
                          <a:gd name="connsiteX170" fmla="*/ 2312894 w 2657256"/>
                          <a:gd name="connsiteY170" fmla="*/ 183929 h 3370881"/>
                          <a:gd name="connsiteX171" fmla="*/ 2339788 w 2657256"/>
                          <a:gd name="connsiteY171" fmla="*/ 151 h 3370881"/>
                          <a:gd name="connsiteX172" fmla="*/ 2357718 w 2657256"/>
                          <a:gd name="connsiteY172" fmla="*/ 215305 h 3370881"/>
                          <a:gd name="connsiteX173" fmla="*/ 2254623 w 2657256"/>
                          <a:gd name="connsiteY173" fmla="*/ 376670 h 3370881"/>
                          <a:gd name="connsiteX174" fmla="*/ 2245659 w 2657256"/>
                          <a:gd name="connsiteY174" fmla="*/ 390117 h 3370881"/>
                          <a:gd name="connsiteX175" fmla="*/ 2254623 w 2657256"/>
                          <a:gd name="connsiteY175" fmla="*/ 403564 h 3370881"/>
                          <a:gd name="connsiteX176" fmla="*/ 2353235 w 2657256"/>
                          <a:gd name="connsiteY176" fmla="*/ 399081 h 3370881"/>
                          <a:gd name="connsiteX177" fmla="*/ 2366682 w 2657256"/>
                          <a:gd name="connsiteY177" fmla="*/ 394599 h 3370881"/>
                          <a:gd name="connsiteX178" fmla="*/ 2389094 w 2657256"/>
                          <a:gd name="connsiteY178" fmla="*/ 390117 h 3370881"/>
                          <a:gd name="connsiteX179" fmla="*/ 2424953 w 2657256"/>
                          <a:gd name="connsiteY179" fmla="*/ 367705 h 3370881"/>
                          <a:gd name="connsiteX180" fmla="*/ 2528047 w 2657256"/>
                          <a:gd name="connsiteY180" fmla="*/ 292700 h 3370881"/>
                          <a:gd name="connsiteX181" fmla="*/ 2541495 w 2657256"/>
                          <a:gd name="connsiteY181" fmla="*/ 62906 h 3370881"/>
                          <a:gd name="connsiteX182" fmla="*/ 2591304 w 2657256"/>
                          <a:gd name="connsiteY182" fmla="*/ 214081 h 3370881"/>
                          <a:gd name="connsiteX183" fmla="*/ 2612315 w 2657256"/>
                          <a:gd name="connsiteY183" fmla="*/ 290907 h 3370881"/>
                          <a:gd name="connsiteX184" fmla="*/ 2650863 w 2657256"/>
                          <a:gd name="connsiteY184" fmla="*/ 344994 h 3370881"/>
                          <a:gd name="connsiteX185" fmla="*/ 2465294 w 2657256"/>
                          <a:gd name="connsiteY185" fmla="*/ 399081 h 3370881"/>
                          <a:gd name="connsiteX186" fmla="*/ 2442882 w 2657256"/>
                          <a:gd name="connsiteY186" fmla="*/ 403564 h 3370881"/>
                          <a:gd name="connsiteX187" fmla="*/ 2398059 w 2657256"/>
                          <a:gd name="connsiteY187" fmla="*/ 417011 h 3370881"/>
                          <a:gd name="connsiteX188" fmla="*/ 2375647 w 2657256"/>
                          <a:gd name="connsiteY188" fmla="*/ 425976 h 3370881"/>
                          <a:gd name="connsiteX189" fmla="*/ 2357718 w 2657256"/>
                          <a:gd name="connsiteY189" fmla="*/ 430458 h 3370881"/>
                          <a:gd name="connsiteX190" fmla="*/ 2344270 w 2657256"/>
                          <a:gd name="connsiteY190" fmla="*/ 461834 h 3370881"/>
                          <a:gd name="connsiteX191" fmla="*/ 2353235 w 2657256"/>
                          <a:gd name="connsiteY191" fmla="*/ 502176 h 3370881"/>
                          <a:gd name="connsiteX192" fmla="*/ 2362200 w 2657256"/>
                          <a:gd name="connsiteY192" fmla="*/ 515623 h 3370881"/>
                          <a:gd name="connsiteX193" fmla="*/ 2344270 w 2657256"/>
                          <a:gd name="connsiteY193" fmla="*/ 587340 h 3370881"/>
                          <a:gd name="connsiteX194" fmla="*/ 2321859 w 2657256"/>
                          <a:gd name="connsiteY194" fmla="*/ 614234 h 3370881"/>
                          <a:gd name="connsiteX195" fmla="*/ 2308412 w 2657256"/>
                          <a:gd name="connsiteY195" fmla="*/ 636646 h 3370881"/>
                          <a:gd name="connsiteX196" fmla="*/ 2281518 w 2657256"/>
                          <a:gd name="connsiteY196" fmla="*/ 641129 h 3370881"/>
                          <a:gd name="connsiteX197" fmla="*/ 2259106 w 2657256"/>
                          <a:gd name="connsiteY197" fmla="*/ 636646 h 3370881"/>
                          <a:gd name="connsiteX198" fmla="*/ 2277035 w 2657256"/>
                          <a:gd name="connsiteY198" fmla="*/ 578376 h 3370881"/>
                          <a:gd name="connsiteX199" fmla="*/ 2290482 w 2657256"/>
                          <a:gd name="connsiteY199" fmla="*/ 542517 h 3370881"/>
                          <a:gd name="connsiteX200" fmla="*/ 2286000 w 2657256"/>
                          <a:gd name="connsiteY200" fmla="*/ 506658 h 3370881"/>
                          <a:gd name="connsiteX201" fmla="*/ 2245659 w 2657256"/>
                          <a:gd name="connsiteY201" fmla="*/ 448387 h 3370881"/>
                          <a:gd name="connsiteX202" fmla="*/ 2200835 w 2657256"/>
                          <a:gd name="connsiteY202" fmla="*/ 430458 h 3370881"/>
                          <a:gd name="connsiteX203" fmla="*/ 2169459 w 2657256"/>
                          <a:gd name="connsiteY203" fmla="*/ 425976 h 3370881"/>
                          <a:gd name="connsiteX204" fmla="*/ 2102223 w 2657256"/>
                          <a:gd name="connsiteY204" fmla="*/ 430458 h 3370881"/>
                          <a:gd name="connsiteX205" fmla="*/ 2084294 w 2657256"/>
                          <a:gd name="connsiteY205" fmla="*/ 439423 h 3370881"/>
                          <a:gd name="connsiteX206" fmla="*/ 2070847 w 2657256"/>
                          <a:gd name="connsiteY206" fmla="*/ 443905 h 3370881"/>
                          <a:gd name="connsiteX207" fmla="*/ 2061882 w 2657256"/>
                          <a:gd name="connsiteY207" fmla="*/ 461834 h 3370881"/>
                          <a:gd name="connsiteX208" fmla="*/ 2034988 w 2657256"/>
                          <a:gd name="connsiteY208" fmla="*/ 475281 h 3370881"/>
                          <a:gd name="connsiteX209" fmla="*/ 1783976 w 2657256"/>
                          <a:gd name="connsiteY209" fmla="*/ 479764 h 3370881"/>
                          <a:gd name="connsiteX210" fmla="*/ 1766047 w 2657256"/>
                          <a:gd name="connsiteY210" fmla="*/ 488729 h 3370881"/>
                          <a:gd name="connsiteX211" fmla="*/ 1703294 w 2657256"/>
                          <a:gd name="connsiteY211" fmla="*/ 506658 h 3370881"/>
                          <a:gd name="connsiteX212" fmla="*/ 1689847 w 2657256"/>
                          <a:gd name="connsiteY212" fmla="*/ 511140 h 3370881"/>
                          <a:gd name="connsiteX213" fmla="*/ 1676400 w 2657256"/>
                          <a:gd name="connsiteY213" fmla="*/ 520105 h 3370881"/>
                          <a:gd name="connsiteX214" fmla="*/ 1649506 w 2657256"/>
                          <a:gd name="connsiteY214" fmla="*/ 529070 h 3370881"/>
                          <a:gd name="connsiteX215" fmla="*/ 1636059 w 2657256"/>
                          <a:gd name="connsiteY215" fmla="*/ 538034 h 3370881"/>
                          <a:gd name="connsiteX216" fmla="*/ 1622612 w 2657256"/>
                          <a:gd name="connsiteY216" fmla="*/ 551481 h 3370881"/>
                          <a:gd name="connsiteX217" fmla="*/ 1609165 w 2657256"/>
                          <a:gd name="connsiteY217" fmla="*/ 555964 h 3370881"/>
                          <a:gd name="connsiteX218" fmla="*/ 1577788 w 2657256"/>
                          <a:gd name="connsiteY218" fmla="*/ 587340 h 3370881"/>
                          <a:gd name="connsiteX219" fmla="*/ 1568823 w 2657256"/>
                          <a:gd name="connsiteY219" fmla="*/ 600787 h 3370881"/>
                          <a:gd name="connsiteX220" fmla="*/ 1555376 w 2657256"/>
                          <a:gd name="connsiteY220" fmla="*/ 614234 h 3370881"/>
                          <a:gd name="connsiteX221" fmla="*/ 1524000 w 2657256"/>
                          <a:gd name="connsiteY221" fmla="*/ 654576 h 3370881"/>
                          <a:gd name="connsiteX222" fmla="*/ 1519518 w 2657256"/>
                          <a:gd name="connsiteY222" fmla="*/ 668023 h 3370881"/>
                          <a:gd name="connsiteX223" fmla="*/ 1528482 w 2657256"/>
                          <a:gd name="connsiteY223" fmla="*/ 708364 h 3370881"/>
                          <a:gd name="connsiteX224" fmla="*/ 1537447 w 2657256"/>
                          <a:gd name="connsiteY224" fmla="*/ 721811 h 3370881"/>
                          <a:gd name="connsiteX225" fmla="*/ 1568823 w 2657256"/>
                          <a:gd name="connsiteY225" fmla="*/ 712846 h 3370881"/>
                          <a:gd name="connsiteX226" fmla="*/ 1600200 w 2657256"/>
                          <a:gd name="connsiteY226" fmla="*/ 712846 h 3370881"/>
                          <a:gd name="connsiteX227" fmla="*/ 1631576 w 2657256"/>
                          <a:gd name="connsiteY227" fmla="*/ 690434 h 3370881"/>
                          <a:gd name="connsiteX228" fmla="*/ 1645023 w 2657256"/>
                          <a:gd name="connsiteY228" fmla="*/ 676987 h 3370881"/>
                          <a:gd name="connsiteX229" fmla="*/ 1685365 w 2657256"/>
                          <a:gd name="connsiteY229" fmla="*/ 645611 h 3370881"/>
                          <a:gd name="connsiteX230" fmla="*/ 1716741 w 2657256"/>
                          <a:gd name="connsiteY230" fmla="*/ 614234 h 3370881"/>
                          <a:gd name="connsiteX231" fmla="*/ 1748118 w 2657256"/>
                          <a:gd name="connsiteY231" fmla="*/ 596305 h 3370881"/>
                          <a:gd name="connsiteX232" fmla="*/ 1761565 w 2657256"/>
                          <a:gd name="connsiteY232" fmla="*/ 591823 h 3370881"/>
                          <a:gd name="connsiteX233" fmla="*/ 1779494 w 2657256"/>
                          <a:gd name="connsiteY233" fmla="*/ 582858 h 3370881"/>
                          <a:gd name="connsiteX234" fmla="*/ 1815353 w 2657256"/>
                          <a:gd name="connsiteY234" fmla="*/ 573893 h 3370881"/>
                          <a:gd name="connsiteX235" fmla="*/ 2030506 w 2657256"/>
                          <a:gd name="connsiteY235" fmla="*/ 578376 h 3370881"/>
                          <a:gd name="connsiteX236" fmla="*/ 2017059 w 2657256"/>
                          <a:gd name="connsiteY236" fmla="*/ 600787 h 3370881"/>
                          <a:gd name="connsiteX237" fmla="*/ 1981200 w 2657256"/>
                          <a:gd name="connsiteY237" fmla="*/ 636646 h 3370881"/>
                          <a:gd name="connsiteX238" fmla="*/ 1967753 w 2657256"/>
                          <a:gd name="connsiteY238" fmla="*/ 650093 h 3370881"/>
                          <a:gd name="connsiteX239" fmla="*/ 1936376 w 2657256"/>
                          <a:gd name="connsiteY239" fmla="*/ 690434 h 3370881"/>
                          <a:gd name="connsiteX240" fmla="*/ 1905000 w 2657256"/>
                          <a:gd name="connsiteY240" fmla="*/ 717329 h 3370881"/>
                          <a:gd name="connsiteX241" fmla="*/ 1860176 w 2657256"/>
                          <a:gd name="connsiteY241" fmla="*/ 735258 h 3370881"/>
                          <a:gd name="connsiteX242" fmla="*/ 1788459 w 2657256"/>
                          <a:gd name="connsiteY242" fmla="*/ 744223 h 3370881"/>
                          <a:gd name="connsiteX243" fmla="*/ 1846729 w 2657256"/>
                          <a:gd name="connsiteY243" fmla="*/ 802493 h 3370881"/>
                          <a:gd name="connsiteX244" fmla="*/ 1913965 w 2657256"/>
                          <a:gd name="connsiteY244" fmla="*/ 829387 h 3370881"/>
                          <a:gd name="connsiteX245" fmla="*/ 1922929 w 2657256"/>
                          <a:gd name="connsiteY245" fmla="*/ 842834 h 3370881"/>
                          <a:gd name="connsiteX246" fmla="*/ 1967753 w 2657256"/>
                          <a:gd name="connsiteY246" fmla="*/ 883176 h 3370881"/>
                          <a:gd name="connsiteX247" fmla="*/ 1981200 w 2657256"/>
                          <a:gd name="connsiteY247" fmla="*/ 896623 h 3370881"/>
                          <a:gd name="connsiteX248" fmla="*/ 1994647 w 2657256"/>
                          <a:gd name="connsiteY248" fmla="*/ 905587 h 3370881"/>
                          <a:gd name="connsiteX249" fmla="*/ 2021541 w 2657256"/>
                          <a:gd name="connsiteY249" fmla="*/ 927999 h 3370881"/>
                          <a:gd name="connsiteX250" fmla="*/ 2030506 w 2657256"/>
                          <a:gd name="connsiteY250" fmla="*/ 941446 h 3370881"/>
                          <a:gd name="connsiteX251" fmla="*/ 2057400 w 2657256"/>
                          <a:gd name="connsiteY251" fmla="*/ 968340 h 3370881"/>
                          <a:gd name="connsiteX252" fmla="*/ 2088776 w 2657256"/>
                          <a:gd name="connsiteY252" fmla="*/ 1013164 h 3370881"/>
                          <a:gd name="connsiteX253" fmla="*/ 2115670 w 2657256"/>
                          <a:gd name="connsiteY253" fmla="*/ 1057987 h 3370881"/>
                          <a:gd name="connsiteX254" fmla="*/ 2120153 w 2657256"/>
                          <a:gd name="connsiteY254" fmla="*/ 1089364 h 3370881"/>
                          <a:gd name="connsiteX255" fmla="*/ 2138082 w 2657256"/>
                          <a:gd name="connsiteY255" fmla="*/ 1143152 h 3370881"/>
                          <a:gd name="connsiteX256" fmla="*/ 2147047 w 2657256"/>
                          <a:gd name="connsiteY256" fmla="*/ 1196940 h 3370881"/>
                          <a:gd name="connsiteX257" fmla="*/ 2151529 w 2657256"/>
                          <a:gd name="connsiteY257" fmla="*/ 1210387 h 3370881"/>
                          <a:gd name="connsiteX258" fmla="*/ 2156012 w 2657256"/>
                          <a:gd name="connsiteY258" fmla="*/ 1228317 h 3370881"/>
                          <a:gd name="connsiteX259" fmla="*/ 2173941 w 2657256"/>
                          <a:gd name="connsiteY259" fmla="*/ 1295552 h 3370881"/>
                          <a:gd name="connsiteX260" fmla="*/ 2182906 w 2657256"/>
                          <a:gd name="connsiteY260" fmla="*/ 1313481 h 3370881"/>
                          <a:gd name="connsiteX261" fmla="*/ 2187388 w 2657256"/>
                          <a:gd name="connsiteY261" fmla="*/ 1331411 h 3370881"/>
                          <a:gd name="connsiteX262" fmla="*/ 2214282 w 2657256"/>
                          <a:gd name="connsiteY262" fmla="*/ 1385199 h 3370881"/>
                          <a:gd name="connsiteX263" fmla="*/ 2218765 w 2657256"/>
                          <a:gd name="connsiteY263" fmla="*/ 1403129 h 3370881"/>
                          <a:gd name="connsiteX264" fmla="*/ 2223247 w 2657256"/>
                          <a:gd name="connsiteY264" fmla="*/ 1430023 h 3370881"/>
                          <a:gd name="connsiteX265" fmla="*/ 2236694 w 2657256"/>
                          <a:gd name="connsiteY265" fmla="*/ 1456917 h 3370881"/>
                          <a:gd name="connsiteX266" fmla="*/ 2249794 w 2657256"/>
                          <a:gd name="connsiteY266" fmla="*/ 1524624 h 3370881"/>
                          <a:gd name="connsiteX267" fmla="*/ 2241176 w 2657256"/>
                          <a:gd name="connsiteY267" fmla="*/ 1577940 h 3370881"/>
                          <a:gd name="connsiteX268" fmla="*/ 2245659 w 2657256"/>
                          <a:gd name="connsiteY268" fmla="*/ 1595870 h 3370881"/>
                          <a:gd name="connsiteX269" fmla="*/ 2249634 w 2657256"/>
                          <a:gd name="connsiteY269" fmla="*/ 1685855 h 3370881"/>
                          <a:gd name="connsiteX270" fmla="*/ 2227729 w 2657256"/>
                          <a:gd name="connsiteY270" fmla="*/ 1716893 h 3370881"/>
                          <a:gd name="connsiteX271" fmla="*/ 2240500 w 2657256"/>
                          <a:gd name="connsiteY271" fmla="*/ 1674269 h 3370881"/>
                          <a:gd name="connsiteX272" fmla="*/ 2235341 w 2657256"/>
                          <a:gd name="connsiteY272" fmla="*/ 1788611 h 3370881"/>
                          <a:gd name="connsiteX273" fmla="*/ 2230689 w 2657256"/>
                          <a:gd name="connsiteY273" fmla="*/ 1823963 h 3370881"/>
                          <a:gd name="connsiteX274" fmla="*/ 2226207 w 2657256"/>
                          <a:gd name="connsiteY274" fmla="*/ 1824470 h 3370881"/>
                          <a:gd name="connsiteX275" fmla="*/ 2208278 w 2657256"/>
                          <a:gd name="connsiteY275" fmla="*/ 1869293 h 3370881"/>
                          <a:gd name="connsiteX276" fmla="*/ 2195168 w 2657256"/>
                          <a:gd name="connsiteY276" fmla="*/ 1882740 h 3370881"/>
                          <a:gd name="connsiteX277" fmla="*/ 2203458 w 2657256"/>
                          <a:gd name="connsiteY277" fmla="*/ 1918938 h 3370881"/>
                          <a:gd name="connsiteX278" fmla="*/ 2204134 w 2657256"/>
                          <a:gd name="connsiteY278" fmla="*/ 1949806 h 3370881"/>
                          <a:gd name="connsiteX279" fmla="*/ 2226545 w 2657256"/>
                          <a:gd name="connsiteY279" fmla="*/ 1954627 h 3370881"/>
                          <a:gd name="connsiteX280" fmla="*/ 2241176 w 2657256"/>
                          <a:gd name="connsiteY280" fmla="*/ 2012729 h 3370881"/>
                          <a:gd name="connsiteX281" fmla="*/ 2263588 w 2657256"/>
                          <a:gd name="connsiteY281" fmla="*/ 2057552 h 3370881"/>
                          <a:gd name="connsiteX282" fmla="*/ 2286000 w 2657256"/>
                          <a:gd name="connsiteY282" fmla="*/ 2084446 h 3370881"/>
                          <a:gd name="connsiteX283" fmla="*/ 2299447 w 2657256"/>
                          <a:gd name="connsiteY283" fmla="*/ 2124787 h 3370881"/>
                          <a:gd name="connsiteX284" fmla="*/ 2321859 w 2657256"/>
                          <a:gd name="connsiteY284" fmla="*/ 2151681 h 3370881"/>
                          <a:gd name="connsiteX285" fmla="*/ 2344270 w 2657256"/>
                          <a:gd name="connsiteY285" fmla="*/ 2205470 h 3370881"/>
                          <a:gd name="connsiteX286" fmla="*/ 2348753 w 2657256"/>
                          <a:gd name="connsiteY286" fmla="*/ 2223399 h 3370881"/>
                          <a:gd name="connsiteX287" fmla="*/ 2366682 w 2657256"/>
                          <a:gd name="connsiteY287" fmla="*/ 2263740 h 3370881"/>
                          <a:gd name="connsiteX288" fmla="*/ 2375647 w 2657256"/>
                          <a:gd name="connsiteY288" fmla="*/ 2286152 h 3370881"/>
                          <a:gd name="connsiteX289" fmla="*/ 2380129 w 2657256"/>
                          <a:gd name="connsiteY289" fmla="*/ 2308564 h 3370881"/>
                          <a:gd name="connsiteX290" fmla="*/ 2389094 w 2657256"/>
                          <a:gd name="connsiteY290" fmla="*/ 2335458 h 3370881"/>
                          <a:gd name="connsiteX291" fmla="*/ 2393576 w 2657256"/>
                          <a:gd name="connsiteY291" fmla="*/ 2380281 h 3370881"/>
                          <a:gd name="connsiteX292" fmla="*/ 2398059 w 2657256"/>
                          <a:gd name="connsiteY292" fmla="*/ 2393729 h 3370881"/>
                          <a:gd name="connsiteX293" fmla="*/ 2419794 w 2657256"/>
                          <a:gd name="connsiteY293" fmla="*/ 2447517 h 3370881"/>
                          <a:gd name="connsiteX294" fmla="*/ 2427343 w 2657256"/>
                          <a:gd name="connsiteY294" fmla="*/ 2564058 h 3370881"/>
                          <a:gd name="connsiteX295" fmla="*/ 2389094 w 2657256"/>
                          <a:gd name="connsiteY295" fmla="*/ 2837481 h 3370881"/>
                          <a:gd name="connsiteX296" fmla="*/ 2380129 w 2657256"/>
                          <a:gd name="connsiteY296" fmla="*/ 2859893 h 3370881"/>
                          <a:gd name="connsiteX297" fmla="*/ 2357718 w 2657256"/>
                          <a:gd name="connsiteY297" fmla="*/ 2913681 h 3370881"/>
                          <a:gd name="connsiteX298" fmla="*/ 2348753 w 2657256"/>
                          <a:gd name="connsiteY298" fmla="*/ 2936093 h 3370881"/>
                          <a:gd name="connsiteX299" fmla="*/ 2339788 w 2657256"/>
                          <a:gd name="connsiteY299" fmla="*/ 2971952 h 3370881"/>
                          <a:gd name="connsiteX300" fmla="*/ 2326341 w 2657256"/>
                          <a:gd name="connsiteY300" fmla="*/ 2994364 h 3370881"/>
                          <a:gd name="connsiteX301" fmla="*/ 2317376 w 2657256"/>
                          <a:gd name="connsiteY301" fmla="*/ 3025740 h 3370881"/>
                          <a:gd name="connsiteX302" fmla="*/ 2303929 w 2657256"/>
                          <a:gd name="connsiteY302" fmla="*/ 3048152 h 3370881"/>
                          <a:gd name="connsiteX303" fmla="*/ 2290482 w 2657256"/>
                          <a:gd name="connsiteY303" fmla="*/ 3079529 h 3370881"/>
                          <a:gd name="connsiteX304" fmla="*/ 2272553 w 2657256"/>
                          <a:gd name="connsiteY304" fmla="*/ 3084011 h 3370881"/>
                          <a:gd name="connsiteX305" fmla="*/ 2259106 w 2657256"/>
                          <a:gd name="connsiteY305" fmla="*/ 3088493 h 3370881"/>
                          <a:gd name="connsiteX306" fmla="*/ 2241176 w 2657256"/>
                          <a:gd name="connsiteY306" fmla="*/ 3092976 h 3370881"/>
                          <a:gd name="connsiteX307" fmla="*/ 2209800 w 2657256"/>
                          <a:gd name="connsiteY307" fmla="*/ 3101940 h 3370881"/>
                          <a:gd name="connsiteX308" fmla="*/ 2205318 w 2657256"/>
                          <a:gd name="connsiteY308" fmla="*/ 3039187 h 3370881"/>
                          <a:gd name="connsiteX309" fmla="*/ 2218765 w 2657256"/>
                          <a:gd name="connsiteY309" fmla="*/ 3021258 h 3370881"/>
                          <a:gd name="connsiteX310" fmla="*/ 2245659 w 2657256"/>
                          <a:gd name="connsiteY310" fmla="*/ 2971952 h 3370881"/>
                          <a:gd name="connsiteX311" fmla="*/ 2268070 w 2657256"/>
                          <a:gd name="connsiteY311" fmla="*/ 2945058 h 3370881"/>
                          <a:gd name="connsiteX312" fmla="*/ 2298550 w 2657256"/>
                          <a:gd name="connsiteY312" fmla="*/ 2568540 h 3370881"/>
                          <a:gd name="connsiteX313" fmla="*/ 2284986 w 2657256"/>
                          <a:gd name="connsiteY313" fmla="*/ 2532681 h 3370881"/>
                          <a:gd name="connsiteX314" fmla="*/ 2293273 w 2657256"/>
                          <a:gd name="connsiteY314" fmla="*/ 2496653 h 3370881"/>
                          <a:gd name="connsiteX315" fmla="*/ 2278152 w 2657256"/>
                          <a:gd name="connsiteY315" fmla="*/ 2475178 h 3370881"/>
                          <a:gd name="connsiteX316" fmla="*/ 2245659 w 2657256"/>
                          <a:gd name="connsiteY316" fmla="*/ 2389247 h 3370881"/>
                          <a:gd name="connsiteX317" fmla="*/ 2195507 w 2657256"/>
                          <a:gd name="connsiteY317" fmla="*/ 2241328 h 3370881"/>
                          <a:gd name="connsiteX318" fmla="*/ 2083786 w 2657256"/>
                          <a:gd name="connsiteY318" fmla="*/ 2040300 h 3370881"/>
                          <a:gd name="connsiteX319" fmla="*/ 2048773 w 2657256"/>
                          <a:gd name="connsiteY319" fmla="*/ 2017971 h 3370881"/>
                          <a:gd name="connsiteX320" fmla="*/ 2074314 w 2657256"/>
                          <a:gd name="connsiteY320" fmla="*/ 2011967 h 3370881"/>
                          <a:gd name="connsiteX321" fmla="*/ 2034988 w 2657256"/>
                          <a:gd name="connsiteY321" fmla="*/ 2003764 h 3370881"/>
                          <a:gd name="connsiteX322" fmla="*/ 2026023 w 2657256"/>
                          <a:gd name="connsiteY322" fmla="*/ 2026176 h 3370881"/>
                          <a:gd name="connsiteX323" fmla="*/ 2021541 w 2657256"/>
                          <a:gd name="connsiteY323" fmla="*/ 2039623 h 3370881"/>
                          <a:gd name="connsiteX324" fmla="*/ 1999129 w 2657256"/>
                          <a:gd name="connsiteY324" fmla="*/ 2053070 h 3370881"/>
                          <a:gd name="connsiteX325" fmla="*/ 1990165 w 2657256"/>
                          <a:gd name="connsiteY325" fmla="*/ 2070999 h 3370881"/>
                          <a:gd name="connsiteX326" fmla="*/ 1967753 w 2657256"/>
                          <a:gd name="connsiteY326" fmla="*/ 2106858 h 3370881"/>
                          <a:gd name="connsiteX327" fmla="*/ 1981200 w 2657256"/>
                          <a:gd name="connsiteY327" fmla="*/ 2223399 h 3370881"/>
                          <a:gd name="connsiteX328" fmla="*/ 1994647 w 2657256"/>
                          <a:gd name="connsiteY328" fmla="*/ 2254776 h 3370881"/>
                          <a:gd name="connsiteX329" fmla="*/ 2003612 w 2657256"/>
                          <a:gd name="connsiteY329" fmla="*/ 2272705 h 3370881"/>
                          <a:gd name="connsiteX330" fmla="*/ 2026023 w 2657256"/>
                          <a:gd name="connsiteY330" fmla="*/ 2304081 h 3370881"/>
                          <a:gd name="connsiteX331" fmla="*/ 2043953 w 2657256"/>
                          <a:gd name="connsiteY331" fmla="*/ 2348905 h 3370881"/>
                          <a:gd name="connsiteX332" fmla="*/ 2061882 w 2657256"/>
                          <a:gd name="connsiteY332" fmla="*/ 2371317 h 3370881"/>
                          <a:gd name="connsiteX333" fmla="*/ 2088776 w 2657256"/>
                          <a:gd name="connsiteY333" fmla="*/ 2434070 h 3370881"/>
                          <a:gd name="connsiteX334" fmla="*/ 2102223 w 2657256"/>
                          <a:gd name="connsiteY334" fmla="*/ 2465446 h 3370881"/>
                          <a:gd name="connsiteX335" fmla="*/ 2106706 w 2657256"/>
                          <a:gd name="connsiteY335" fmla="*/ 2496823 h 3370881"/>
                          <a:gd name="connsiteX336" fmla="*/ 2124635 w 2657256"/>
                          <a:gd name="connsiteY336" fmla="*/ 2559576 h 3370881"/>
                          <a:gd name="connsiteX337" fmla="*/ 2138082 w 2657256"/>
                          <a:gd name="connsiteY337" fmla="*/ 2649223 h 3370881"/>
                          <a:gd name="connsiteX338" fmla="*/ 2147047 w 2657256"/>
                          <a:gd name="connsiteY338" fmla="*/ 2685081 h 3370881"/>
                          <a:gd name="connsiteX339" fmla="*/ 2151529 w 2657256"/>
                          <a:gd name="connsiteY339" fmla="*/ 2716458 h 3370881"/>
                          <a:gd name="connsiteX340" fmla="*/ 2160494 w 2657256"/>
                          <a:gd name="connsiteY340" fmla="*/ 2770246 h 3370881"/>
                          <a:gd name="connsiteX341" fmla="*/ 2156012 w 2657256"/>
                          <a:gd name="connsiteY341" fmla="*/ 2962987 h 3370881"/>
                          <a:gd name="connsiteX342" fmla="*/ 2138082 w 2657256"/>
                          <a:gd name="connsiteY342" fmla="*/ 3043670 h 3370881"/>
                          <a:gd name="connsiteX343" fmla="*/ 2133600 w 2657256"/>
                          <a:gd name="connsiteY343" fmla="*/ 3061599 h 3370881"/>
                          <a:gd name="connsiteX344" fmla="*/ 2120153 w 2657256"/>
                          <a:gd name="connsiteY344" fmla="*/ 3079529 h 3370881"/>
                          <a:gd name="connsiteX345" fmla="*/ 2111188 w 2657256"/>
                          <a:gd name="connsiteY345" fmla="*/ 3106423 h 3370881"/>
                          <a:gd name="connsiteX346" fmla="*/ 2088776 w 2657256"/>
                          <a:gd name="connsiteY346" fmla="*/ 3137799 h 3370881"/>
                          <a:gd name="connsiteX347" fmla="*/ 2075329 w 2657256"/>
                          <a:gd name="connsiteY347" fmla="*/ 3164693 h 3370881"/>
                          <a:gd name="connsiteX348" fmla="*/ 2061882 w 2657256"/>
                          <a:gd name="connsiteY348" fmla="*/ 3169176 h 3370881"/>
                          <a:gd name="connsiteX349" fmla="*/ 2021541 w 2657256"/>
                          <a:gd name="connsiteY349" fmla="*/ 3164693 h 3370881"/>
                          <a:gd name="connsiteX350" fmla="*/ 2012576 w 2657256"/>
                          <a:gd name="connsiteY350" fmla="*/ 3119870 h 3370881"/>
                          <a:gd name="connsiteX351" fmla="*/ 2048435 w 2657256"/>
                          <a:gd name="connsiteY351" fmla="*/ 3021258 h 3370881"/>
                          <a:gd name="connsiteX352" fmla="*/ 2048435 w 2657256"/>
                          <a:gd name="connsiteY352" fmla="*/ 3021258 h 3370881"/>
                          <a:gd name="connsiteX353" fmla="*/ 2061882 w 2657256"/>
                          <a:gd name="connsiteY353" fmla="*/ 2967470 h 3370881"/>
                          <a:gd name="connsiteX354" fmla="*/ 2070847 w 2657256"/>
                          <a:gd name="connsiteY354" fmla="*/ 2882305 h 3370881"/>
                          <a:gd name="connsiteX355" fmla="*/ 2066365 w 2657256"/>
                          <a:gd name="connsiteY355" fmla="*/ 2725423 h 3370881"/>
                          <a:gd name="connsiteX356" fmla="*/ 2043953 w 2657256"/>
                          <a:gd name="connsiteY356" fmla="*/ 2649223 h 3370881"/>
                          <a:gd name="connsiteX357" fmla="*/ 2030506 w 2657256"/>
                          <a:gd name="connsiteY357" fmla="*/ 2622329 h 3370881"/>
                          <a:gd name="connsiteX358" fmla="*/ 2017059 w 2657256"/>
                          <a:gd name="connsiteY358" fmla="*/ 2581987 h 3370881"/>
                          <a:gd name="connsiteX359" fmla="*/ 1981200 w 2657256"/>
                          <a:gd name="connsiteY359" fmla="*/ 2514752 h 3370881"/>
                          <a:gd name="connsiteX360" fmla="*/ 1972235 w 2657256"/>
                          <a:gd name="connsiteY360" fmla="*/ 2501305 h 3370881"/>
                          <a:gd name="connsiteX361" fmla="*/ 1958788 w 2657256"/>
                          <a:gd name="connsiteY361" fmla="*/ 2478893 h 3370881"/>
                          <a:gd name="connsiteX362" fmla="*/ 1905000 w 2657256"/>
                          <a:gd name="connsiteY362" fmla="*/ 2398211 h 3370881"/>
                          <a:gd name="connsiteX363" fmla="*/ 1882588 w 2657256"/>
                          <a:gd name="connsiteY363" fmla="*/ 2357870 h 3370881"/>
                          <a:gd name="connsiteX364" fmla="*/ 1869141 w 2657256"/>
                          <a:gd name="connsiteY364" fmla="*/ 2339940 h 3370881"/>
                          <a:gd name="connsiteX365" fmla="*/ 1806388 w 2657256"/>
                          <a:gd name="connsiteY365" fmla="*/ 2313046 h 3370881"/>
                          <a:gd name="connsiteX366" fmla="*/ 1779494 w 2657256"/>
                          <a:gd name="connsiteY366" fmla="*/ 2304081 h 3370881"/>
                          <a:gd name="connsiteX367" fmla="*/ 1752600 w 2657256"/>
                          <a:gd name="connsiteY367" fmla="*/ 2299599 h 3370881"/>
                          <a:gd name="connsiteX368" fmla="*/ 1680882 w 2657256"/>
                          <a:gd name="connsiteY368" fmla="*/ 2277187 h 3370881"/>
                          <a:gd name="connsiteX369" fmla="*/ 1719025 w 2657256"/>
                          <a:gd name="connsiteY369" fmla="*/ 2281331 h 3370881"/>
                          <a:gd name="connsiteX370" fmla="*/ 1756997 w 2657256"/>
                          <a:gd name="connsiteY370" fmla="*/ 2289450 h 3370881"/>
                          <a:gd name="connsiteX371" fmla="*/ 1656440 w 2657256"/>
                          <a:gd name="connsiteY371" fmla="*/ 2298583 h 3370881"/>
                          <a:gd name="connsiteX372" fmla="*/ 1537447 w 2657256"/>
                          <a:gd name="connsiteY372" fmla="*/ 2329960 h 3370881"/>
                          <a:gd name="connsiteX373" fmla="*/ 1571993 w 2657256"/>
                          <a:gd name="connsiteY373" fmla="*/ 2317957 h 3370881"/>
                          <a:gd name="connsiteX374" fmla="*/ 1509707 w 2657256"/>
                          <a:gd name="connsiteY374" fmla="*/ 2338926 h 3370881"/>
                          <a:gd name="connsiteX375" fmla="*/ 1500444 w 2657256"/>
                          <a:gd name="connsiteY375" fmla="*/ 2355271 h 3370881"/>
                          <a:gd name="connsiteX376" fmla="*/ 1402678 w 2657256"/>
                          <a:gd name="connsiteY376" fmla="*/ 2339641 h 3370881"/>
                          <a:gd name="connsiteX377" fmla="*/ 1322892 w 2657256"/>
                          <a:gd name="connsiteY377" fmla="*/ 2336952 h 3370881"/>
                          <a:gd name="connsiteX378" fmla="*/ 1199384 w 2657256"/>
                          <a:gd name="connsiteY378" fmla="*/ 2307041 h 3370881"/>
                          <a:gd name="connsiteX379" fmla="*/ 1066800 w 2657256"/>
                          <a:gd name="connsiteY379" fmla="*/ 2272705 h 3370881"/>
                          <a:gd name="connsiteX380" fmla="*/ 1030941 w 2657256"/>
                          <a:gd name="connsiteY380" fmla="*/ 2263740 h 3370881"/>
                          <a:gd name="connsiteX381" fmla="*/ 986118 w 2657256"/>
                          <a:gd name="connsiteY381" fmla="*/ 2241329 h 3370881"/>
                          <a:gd name="connsiteX382" fmla="*/ 968188 w 2657256"/>
                          <a:gd name="connsiteY382" fmla="*/ 2232364 h 3370881"/>
                          <a:gd name="connsiteX383" fmla="*/ 936812 w 2657256"/>
                          <a:gd name="connsiteY383" fmla="*/ 2214434 h 3370881"/>
                          <a:gd name="connsiteX384" fmla="*/ 905435 w 2657256"/>
                          <a:gd name="connsiteY384" fmla="*/ 2196505 h 3370881"/>
                          <a:gd name="connsiteX385" fmla="*/ 869576 w 2657256"/>
                          <a:gd name="connsiteY385" fmla="*/ 2209952 h 3370881"/>
                          <a:gd name="connsiteX386" fmla="*/ 856129 w 2657256"/>
                          <a:gd name="connsiteY386" fmla="*/ 2227881 h 3370881"/>
                          <a:gd name="connsiteX387" fmla="*/ 815788 w 2657256"/>
                          <a:gd name="connsiteY387" fmla="*/ 2268223 h 3370881"/>
                          <a:gd name="connsiteX388" fmla="*/ 788894 w 2657256"/>
                          <a:gd name="connsiteY388" fmla="*/ 2290634 h 3370881"/>
                          <a:gd name="connsiteX389" fmla="*/ 762000 w 2657256"/>
                          <a:gd name="connsiteY389" fmla="*/ 2313046 h 3370881"/>
                          <a:gd name="connsiteX390" fmla="*/ 753035 w 2657256"/>
                          <a:gd name="connsiteY390" fmla="*/ 2326493 h 3370881"/>
                          <a:gd name="connsiteX391" fmla="*/ 735106 w 2657256"/>
                          <a:gd name="connsiteY391" fmla="*/ 2339940 h 3370881"/>
                          <a:gd name="connsiteX392" fmla="*/ 712694 w 2657256"/>
                          <a:gd name="connsiteY392" fmla="*/ 2362352 h 3370881"/>
                          <a:gd name="connsiteX393" fmla="*/ 694765 w 2657256"/>
                          <a:gd name="connsiteY393" fmla="*/ 2375799 h 3370881"/>
                          <a:gd name="connsiteX394" fmla="*/ 681318 w 2657256"/>
                          <a:gd name="connsiteY394" fmla="*/ 2393729 h 3370881"/>
                          <a:gd name="connsiteX395" fmla="*/ 667870 w 2657256"/>
                          <a:gd name="connsiteY395" fmla="*/ 2402693 h 3370881"/>
                          <a:gd name="connsiteX396" fmla="*/ 623047 w 2657256"/>
                          <a:gd name="connsiteY396" fmla="*/ 2443034 h 3370881"/>
                          <a:gd name="connsiteX397" fmla="*/ 600635 w 2657256"/>
                          <a:gd name="connsiteY397" fmla="*/ 2474411 h 3370881"/>
                          <a:gd name="connsiteX398" fmla="*/ 587188 w 2657256"/>
                          <a:gd name="connsiteY398" fmla="*/ 2514752 h 3370881"/>
                          <a:gd name="connsiteX399" fmla="*/ 582706 w 2657256"/>
                          <a:gd name="connsiteY399" fmla="*/ 2546129 h 3370881"/>
                          <a:gd name="connsiteX400" fmla="*/ 596153 w 2657256"/>
                          <a:gd name="connsiteY400" fmla="*/ 2635776 h 3370881"/>
                          <a:gd name="connsiteX401" fmla="*/ 600635 w 2657256"/>
                          <a:gd name="connsiteY401" fmla="*/ 2653705 h 3370881"/>
                          <a:gd name="connsiteX402" fmla="*/ 609600 w 2657256"/>
                          <a:gd name="connsiteY402" fmla="*/ 2671634 h 3370881"/>
                          <a:gd name="connsiteX403" fmla="*/ 614082 w 2657256"/>
                          <a:gd name="connsiteY403" fmla="*/ 2689564 h 3370881"/>
                          <a:gd name="connsiteX404" fmla="*/ 623047 w 2657256"/>
                          <a:gd name="connsiteY404" fmla="*/ 2711976 h 3370881"/>
                          <a:gd name="connsiteX405" fmla="*/ 627529 w 2657256"/>
                          <a:gd name="connsiteY405" fmla="*/ 2734387 h 3370881"/>
                          <a:gd name="connsiteX406" fmla="*/ 640976 w 2657256"/>
                          <a:gd name="connsiteY406" fmla="*/ 2765764 h 3370881"/>
                          <a:gd name="connsiteX407" fmla="*/ 645459 w 2657256"/>
                          <a:gd name="connsiteY407" fmla="*/ 2779211 h 3370881"/>
                          <a:gd name="connsiteX408" fmla="*/ 658906 w 2657256"/>
                          <a:gd name="connsiteY408" fmla="*/ 2801623 h 3370881"/>
                          <a:gd name="connsiteX409" fmla="*/ 676835 w 2657256"/>
                          <a:gd name="connsiteY409" fmla="*/ 2864376 h 3370881"/>
                          <a:gd name="connsiteX410" fmla="*/ 690282 w 2657256"/>
                          <a:gd name="connsiteY410" fmla="*/ 2895752 h 3370881"/>
                          <a:gd name="connsiteX411" fmla="*/ 699247 w 2657256"/>
                          <a:gd name="connsiteY411" fmla="*/ 2940576 h 3370881"/>
                          <a:gd name="connsiteX412" fmla="*/ 703729 w 2657256"/>
                          <a:gd name="connsiteY412" fmla="*/ 2967470 h 3370881"/>
                          <a:gd name="connsiteX413" fmla="*/ 717176 w 2657256"/>
                          <a:gd name="connsiteY413" fmla="*/ 2994364 h 3370881"/>
                          <a:gd name="connsiteX414" fmla="*/ 735106 w 2657256"/>
                          <a:gd name="connsiteY414" fmla="*/ 3052634 h 3370881"/>
                          <a:gd name="connsiteX415" fmla="*/ 739588 w 2657256"/>
                          <a:gd name="connsiteY415" fmla="*/ 3079529 h 3370881"/>
                          <a:gd name="connsiteX416" fmla="*/ 762000 w 2657256"/>
                          <a:gd name="connsiteY416" fmla="*/ 3142281 h 3370881"/>
                          <a:gd name="connsiteX417" fmla="*/ 766482 w 2657256"/>
                          <a:gd name="connsiteY417" fmla="*/ 3231929 h 3370881"/>
                          <a:gd name="connsiteX418" fmla="*/ 770965 w 2657256"/>
                          <a:gd name="connsiteY418" fmla="*/ 3254340 h 3370881"/>
                          <a:gd name="connsiteX419" fmla="*/ 775447 w 2657256"/>
                          <a:gd name="connsiteY419" fmla="*/ 3285717 h 3370881"/>
                          <a:gd name="connsiteX420" fmla="*/ 748553 w 2657256"/>
                          <a:gd name="connsiteY420" fmla="*/ 3335023 h 3370881"/>
                          <a:gd name="connsiteX421" fmla="*/ 721659 w 2657256"/>
                          <a:gd name="connsiteY421" fmla="*/ 3343987 h 3370881"/>
                          <a:gd name="connsiteX422" fmla="*/ 708212 w 2657256"/>
                          <a:gd name="connsiteY422" fmla="*/ 3348470 h 3370881"/>
                          <a:gd name="connsiteX423" fmla="*/ 623047 w 2657256"/>
                          <a:gd name="connsiteY423" fmla="*/ 3330540 h 3370881"/>
                          <a:gd name="connsiteX424" fmla="*/ 609600 w 2657256"/>
                          <a:gd name="connsiteY424" fmla="*/ 3308129 h 3370881"/>
                          <a:gd name="connsiteX425" fmla="*/ 591670 w 2657256"/>
                          <a:gd name="connsiteY425" fmla="*/ 3267787 h 3370881"/>
                          <a:gd name="connsiteX426" fmla="*/ 560294 w 2657256"/>
                          <a:gd name="connsiteY426" fmla="*/ 3209517 h 3370881"/>
                          <a:gd name="connsiteX427" fmla="*/ 551329 w 2657256"/>
                          <a:gd name="connsiteY427" fmla="*/ 3196070 h 3370881"/>
                          <a:gd name="connsiteX428" fmla="*/ 528918 w 2657256"/>
                          <a:gd name="connsiteY428" fmla="*/ 3173658 h 3370881"/>
                          <a:gd name="connsiteX429" fmla="*/ 519953 w 2657256"/>
                          <a:gd name="connsiteY429" fmla="*/ 3128834 h 3370881"/>
                          <a:gd name="connsiteX430" fmla="*/ 524435 w 2657256"/>
                          <a:gd name="connsiteY430" fmla="*/ 3101940 h 3370881"/>
                          <a:gd name="connsiteX431" fmla="*/ 528918 w 2657256"/>
                          <a:gd name="connsiteY431" fmla="*/ 3088493 h 3370881"/>
                          <a:gd name="connsiteX432" fmla="*/ 542365 w 2657256"/>
                          <a:gd name="connsiteY432" fmla="*/ 3052634 h 3370881"/>
                          <a:gd name="connsiteX433" fmla="*/ 484094 w 2657256"/>
                          <a:gd name="connsiteY433" fmla="*/ 2886787 h 3370881"/>
                          <a:gd name="connsiteX434" fmla="*/ 443753 w 2657256"/>
                          <a:gd name="connsiteY434" fmla="*/ 2779211 h 3370881"/>
                          <a:gd name="connsiteX435" fmla="*/ 439270 w 2657256"/>
                          <a:gd name="connsiteY435" fmla="*/ 2752317 h 3370881"/>
                          <a:gd name="connsiteX436" fmla="*/ 430306 w 2657256"/>
                          <a:gd name="connsiteY436" fmla="*/ 2716458 h 3370881"/>
                          <a:gd name="connsiteX437" fmla="*/ 425823 w 2657256"/>
                          <a:gd name="connsiteY437" fmla="*/ 2680599 h 3370881"/>
                          <a:gd name="connsiteX438" fmla="*/ 398929 w 2657256"/>
                          <a:gd name="connsiteY438" fmla="*/ 2599917 h 3370881"/>
                          <a:gd name="connsiteX439" fmla="*/ 385482 w 2657256"/>
                          <a:gd name="connsiteY439" fmla="*/ 2568540 h 3370881"/>
                          <a:gd name="connsiteX440" fmla="*/ 381000 w 2657256"/>
                          <a:gd name="connsiteY440" fmla="*/ 2550611 h 3370881"/>
                          <a:gd name="connsiteX441" fmla="*/ 372035 w 2657256"/>
                          <a:gd name="connsiteY441" fmla="*/ 2483376 h 3370881"/>
                          <a:gd name="connsiteX442" fmla="*/ 367553 w 2657256"/>
                          <a:gd name="connsiteY442" fmla="*/ 2469929 h 3370881"/>
                          <a:gd name="connsiteX443" fmla="*/ 407894 w 2657256"/>
                          <a:gd name="connsiteY443" fmla="*/ 2451999 h 3370881"/>
                          <a:gd name="connsiteX444" fmla="*/ 515470 w 2657256"/>
                          <a:gd name="connsiteY444" fmla="*/ 2407176 h 3370881"/>
                          <a:gd name="connsiteX445" fmla="*/ 578223 w 2657256"/>
                          <a:gd name="connsiteY445" fmla="*/ 2353387 h 3370881"/>
                          <a:gd name="connsiteX446" fmla="*/ 587188 w 2657256"/>
                          <a:gd name="connsiteY446" fmla="*/ 2330976 h 3370881"/>
                          <a:gd name="connsiteX447" fmla="*/ 614082 w 2657256"/>
                          <a:gd name="connsiteY447" fmla="*/ 2254776 h 3370881"/>
                          <a:gd name="connsiteX448" fmla="*/ 649941 w 2657256"/>
                          <a:gd name="connsiteY448" fmla="*/ 2200987 h 3370881"/>
                          <a:gd name="connsiteX449" fmla="*/ 690282 w 2657256"/>
                          <a:gd name="connsiteY449" fmla="*/ 2174093 h 3370881"/>
                          <a:gd name="connsiteX450" fmla="*/ 703729 w 2657256"/>
                          <a:gd name="connsiteY450" fmla="*/ 2165129 h 3370881"/>
                          <a:gd name="connsiteX451" fmla="*/ 739588 w 2657256"/>
                          <a:gd name="connsiteY451" fmla="*/ 2147199 h 3370881"/>
                          <a:gd name="connsiteX452" fmla="*/ 708212 w 2657256"/>
                          <a:gd name="connsiteY452" fmla="*/ 2187540 h 3370881"/>
                          <a:gd name="connsiteX453" fmla="*/ 654423 w 2657256"/>
                          <a:gd name="connsiteY453" fmla="*/ 2241329 h 3370881"/>
                          <a:gd name="connsiteX454" fmla="*/ 636494 w 2657256"/>
                          <a:gd name="connsiteY454" fmla="*/ 2259258 h 3370881"/>
                          <a:gd name="connsiteX455" fmla="*/ 614082 w 2657256"/>
                          <a:gd name="connsiteY455" fmla="*/ 2286152 h 3370881"/>
                          <a:gd name="connsiteX456" fmla="*/ 592179 w 2657256"/>
                          <a:gd name="connsiteY456" fmla="*/ 2282347 h 3370881"/>
                          <a:gd name="connsiteX457" fmla="*/ 555980 w 2657256"/>
                          <a:gd name="connsiteY457" fmla="*/ 2313892 h 3370881"/>
                          <a:gd name="connsiteX458" fmla="*/ 524435 w 2657256"/>
                          <a:gd name="connsiteY458" fmla="*/ 2348905 h 3370881"/>
                          <a:gd name="connsiteX459" fmla="*/ 502023 w 2657256"/>
                          <a:gd name="connsiteY459" fmla="*/ 2362352 h 3370881"/>
                          <a:gd name="connsiteX460" fmla="*/ 461682 w 2657256"/>
                          <a:gd name="connsiteY460" fmla="*/ 2389246 h 3370881"/>
                          <a:gd name="connsiteX461" fmla="*/ 448235 w 2657256"/>
                          <a:gd name="connsiteY461" fmla="*/ 2398211 h 3370881"/>
                          <a:gd name="connsiteX462" fmla="*/ 430306 w 2657256"/>
                          <a:gd name="connsiteY462" fmla="*/ 2407176 h 3370881"/>
                          <a:gd name="connsiteX463" fmla="*/ 412376 w 2657256"/>
                          <a:gd name="connsiteY463" fmla="*/ 2420623 h 3370881"/>
                          <a:gd name="connsiteX464" fmla="*/ 389965 w 2657256"/>
                          <a:gd name="connsiteY464" fmla="*/ 2429587 h 3370881"/>
                          <a:gd name="connsiteX465" fmla="*/ 372035 w 2657256"/>
                          <a:gd name="connsiteY465" fmla="*/ 2443034 h 3370881"/>
                          <a:gd name="connsiteX466" fmla="*/ 318247 w 2657256"/>
                          <a:gd name="connsiteY466" fmla="*/ 2474411 h 3370881"/>
                          <a:gd name="connsiteX467" fmla="*/ 304800 w 2657256"/>
                          <a:gd name="connsiteY467" fmla="*/ 2492340 h 3370881"/>
                          <a:gd name="connsiteX468" fmla="*/ 282388 w 2657256"/>
                          <a:gd name="connsiteY468" fmla="*/ 2519234 h 3370881"/>
                          <a:gd name="connsiteX469" fmla="*/ 295835 w 2657256"/>
                          <a:gd name="connsiteY469" fmla="*/ 2815070 h 3370881"/>
                          <a:gd name="connsiteX470" fmla="*/ 300318 w 2657256"/>
                          <a:gd name="connsiteY470" fmla="*/ 2837481 h 3370881"/>
                          <a:gd name="connsiteX471" fmla="*/ 304800 w 2657256"/>
                          <a:gd name="connsiteY471" fmla="*/ 2868858 h 3370881"/>
                          <a:gd name="connsiteX472" fmla="*/ 309282 w 2657256"/>
                          <a:gd name="connsiteY472" fmla="*/ 2927129 h 3370881"/>
                          <a:gd name="connsiteX473" fmla="*/ 322729 w 2657256"/>
                          <a:gd name="connsiteY473" fmla="*/ 2985399 h 3370881"/>
                          <a:gd name="connsiteX474" fmla="*/ 327212 w 2657256"/>
                          <a:gd name="connsiteY474" fmla="*/ 3012293 h 3370881"/>
                          <a:gd name="connsiteX475" fmla="*/ 331694 w 2657256"/>
                          <a:gd name="connsiteY475" fmla="*/ 3043670 h 3370881"/>
                          <a:gd name="connsiteX476" fmla="*/ 345141 w 2657256"/>
                          <a:gd name="connsiteY476" fmla="*/ 3070564 h 3370881"/>
                          <a:gd name="connsiteX477" fmla="*/ 367553 w 2657256"/>
                          <a:gd name="connsiteY477" fmla="*/ 3124352 h 3370881"/>
                          <a:gd name="connsiteX478" fmla="*/ 381000 w 2657256"/>
                          <a:gd name="connsiteY478" fmla="*/ 3182623 h 3370881"/>
                          <a:gd name="connsiteX479" fmla="*/ 389965 w 2657256"/>
                          <a:gd name="connsiteY479" fmla="*/ 3196070 h 3370881"/>
                          <a:gd name="connsiteX480" fmla="*/ 394447 w 2657256"/>
                          <a:gd name="connsiteY480" fmla="*/ 3213999 h 3370881"/>
                          <a:gd name="connsiteX481" fmla="*/ 412376 w 2657256"/>
                          <a:gd name="connsiteY481" fmla="*/ 3245376 h 3370881"/>
                          <a:gd name="connsiteX482" fmla="*/ 416859 w 2657256"/>
                          <a:gd name="connsiteY482" fmla="*/ 3258823 h 3370881"/>
                          <a:gd name="connsiteX483" fmla="*/ 425823 w 2657256"/>
                          <a:gd name="connsiteY483" fmla="*/ 3272270 h 3370881"/>
                          <a:gd name="connsiteX484" fmla="*/ 439270 w 2657256"/>
                          <a:gd name="connsiteY484" fmla="*/ 3303646 h 3370881"/>
                          <a:gd name="connsiteX485" fmla="*/ 439270 w 2657256"/>
                          <a:gd name="connsiteY485" fmla="*/ 3352952 h 3370881"/>
                          <a:gd name="connsiteX486" fmla="*/ 430306 w 2657256"/>
                          <a:gd name="connsiteY486" fmla="*/ 3366399 h 3370881"/>
                          <a:gd name="connsiteX487" fmla="*/ 412376 w 2657256"/>
                          <a:gd name="connsiteY487" fmla="*/ 3370881 h 3370881"/>
                          <a:gd name="connsiteX488" fmla="*/ 295835 w 2657256"/>
                          <a:gd name="connsiteY488" fmla="*/ 3357434 h 3370881"/>
                          <a:gd name="connsiteX489" fmla="*/ 264459 w 2657256"/>
                          <a:gd name="connsiteY489" fmla="*/ 3276752 h 3370881"/>
                          <a:gd name="connsiteX490" fmla="*/ 259976 w 2657256"/>
                          <a:gd name="connsiteY490" fmla="*/ 3240893 h 3370881"/>
                          <a:gd name="connsiteX491" fmla="*/ 246529 w 2657256"/>
                          <a:gd name="connsiteY491" fmla="*/ 3178140 h 3370881"/>
                          <a:gd name="connsiteX492" fmla="*/ 237565 w 2657256"/>
                          <a:gd name="connsiteY492" fmla="*/ 3084011 h 3370881"/>
                          <a:gd name="connsiteX493" fmla="*/ 228600 w 2657256"/>
                          <a:gd name="connsiteY493" fmla="*/ 3057117 h 3370881"/>
                          <a:gd name="connsiteX494" fmla="*/ 219635 w 2657256"/>
                          <a:gd name="connsiteY494" fmla="*/ 3021258 h 3370881"/>
                          <a:gd name="connsiteX495" fmla="*/ 206188 w 2657256"/>
                          <a:gd name="connsiteY495" fmla="*/ 2980917 h 3370881"/>
                          <a:gd name="connsiteX496" fmla="*/ 201706 w 2657256"/>
                          <a:gd name="connsiteY496" fmla="*/ 2949540 h 3370881"/>
                          <a:gd name="connsiteX497" fmla="*/ 197223 w 2657256"/>
                          <a:gd name="connsiteY497" fmla="*/ 2927129 h 3370881"/>
                          <a:gd name="connsiteX498" fmla="*/ 192741 w 2657256"/>
                          <a:gd name="connsiteY498" fmla="*/ 2891270 h 3370881"/>
                          <a:gd name="connsiteX499" fmla="*/ 188259 w 2657256"/>
                          <a:gd name="connsiteY499" fmla="*/ 2850929 h 3370881"/>
                          <a:gd name="connsiteX500" fmla="*/ 179294 w 2657256"/>
                          <a:gd name="connsiteY500" fmla="*/ 2824034 h 3370881"/>
                          <a:gd name="connsiteX501" fmla="*/ 165847 w 2657256"/>
                          <a:gd name="connsiteY501" fmla="*/ 2774729 h 3370881"/>
                          <a:gd name="connsiteX502" fmla="*/ 161365 w 2657256"/>
                          <a:gd name="connsiteY502" fmla="*/ 2747834 h 3370881"/>
                          <a:gd name="connsiteX503" fmla="*/ 156882 w 2657256"/>
                          <a:gd name="connsiteY503" fmla="*/ 2559576 h 3370881"/>
                          <a:gd name="connsiteX504" fmla="*/ 152400 w 2657256"/>
                          <a:gd name="connsiteY504" fmla="*/ 2519234 h 3370881"/>
                          <a:gd name="connsiteX505" fmla="*/ 118035 w 2657256"/>
                          <a:gd name="connsiteY505" fmla="*/ 2400004 h 3370881"/>
                          <a:gd name="connsiteX506" fmla="*/ 117048 w 2657256"/>
                          <a:gd name="connsiteY506" fmla="*/ 2344423 h 3370881"/>
                          <a:gd name="connsiteX507" fmla="*/ 100106 w 2657256"/>
                          <a:gd name="connsiteY507" fmla="*/ 2330976 h 3370881"/>
                          <a:gd name="connsiteX508" fmla="*/ 138953 w 2657256"/>
                          <a:gd name="connsiteY508" fmla="*/ 2313046 h 3370881"/>
                          <a:gd name="connsiteX509" fmla="*/ 152400 w 2657256"/>
                          <a:gd name="connsiteY509" fmla="*/ 2304081 h 3370881"/>
                          <a:gd name="connsiteX510" fmla="*/ 170329 w 2657256"/>
                          <a:gd name="connsiteY510" fmla="*/ 2259258 h 3370881"/>
                          <a:gd name="connsiteX511" fmla="*/ 188259 w 2657256"/>
                          <a:gd name="connsiteY511" fmla="*/ 2223399 h 3370881"/>
                          <a:gd name="connsiteX512" fmla="*/ 206188 w 2657256"/>
                          <a:gd name="connsiteY512" fmla="*/ 2187540 h 3370881"/>
                          <a:gd name="connsiteX513" fmla="*/ 210670 w 2657256"/>
                          <a:gd name="connsiteY513" fmla="*/ 2174093 h 3370881"/>
                          <a:gd name="connsiteX514" fmla="*/ 219635 w 2657256"/>
                          <a:gd name="connsiteY514" fmla="*/ 2115823 h 3370881"/>
                          <a:gd name="connsiteX515" fmla="*/ 210670 w 2657256"/>
                          <a:gd name="connsiteY515" fmla="*/ 1958940 h 3370881"/>
                          <a:gd name="connsiteX516" fmla="*/ 192741 w 2657256"/>
                          <a:gd name="connsiteY516" fmla="*/ 1923081 h 3370881"/>
                          <a:gd name="connsiteX517" fmla="*/ 179294 w 2657256"/>
                          <a:gd name="connsiteY517" fmla="*/ 1891705 h 3370881"/>
                          <a:gd name="connsiteX518" fmla="*/ 165847 w 2657256"/>
                          <a:gd name="connsiteY518" fmla="*/ 1864811 h 3370881"/>
                          <a:gd name="connsiteX519" fmla="*/ 152400 w 2657256"/>
                          <a:gd name="connsiteY519" fmla="*/ 1833434 h 3370881"/>
                          <a:gd name="connsiteX520" fmla="*/ 143435 w 2657256"/>
                          <a:gd name="connsiteY520" fmla="*/ 1819987 h 3370881"/>
                          <a:gd name="connsiteX521" fmla="*/ 107576 w 2657256"/>
                          <a:gd name="connsiteY521" fmla="*/ 1784129 h 3370881"/>
                          <a:gd name="connsiteX522" fmla="*/ 94129 w 2657256"/>
                          <a:gd name="connsiteY522" fmla="*/ 1779646 h 3370881"/>
                          <a:gd name="connsiteX523" fmla="*/ 71718 w 2657256"/>
                          <a:gd name="connsiteY523" fmla="*/ 1770681 h 3370881"/>
                          <a:gd name="connsiteX524" fmla="*/ 58270 w 2657256"/>
                          <a:gd name="connsiteY524" fmla="*/ 1761717 h 3370881"/>
                          <a:gd name="connsiteX525" fmla="*/ 26894 w 2657256"/>
                          <a:gd name="connsiteY525" fmla="*/ 1730340 h 3370881"/>
                          <a:gd name="connsiteX526" fmla="*/ 0 w 2657256"/>
                          <a:gd name="connsiteY526" fmla="*/ 1707929 h 3370881"/>
                          <a:gd name="connsiteX0" fmla="*/ 0 w 2657256"/>
                          <a:gd name="connsiteY0" fmla="*/ 1707929 h 3370881"/>
                          <a:gd name="connsiteX1" fmla="*/ 22412 w 2657256"/>
                          <a:gd name="connsiteY1" fmla="*/ 1698964 h 3370881"/>
                          <a:gd name="connsiteX2" fmla="*/ 31376 w 2657256"/>
                          <a:gd name="connsiteY2" fmla="*/ 1681034 h 3370881"/>
                          <a:gd name="connsiteX3" fmla="*/ 44823 w 2657256"/>
                          <a:gd name="connsiteY3" fmla="*/ 1672070 h 3370881"/>
                          <a:gd name="connsiteX4" fmla="*/ 58270 w 2657256"/>
                          <a:gd name="connsiteY4" fmla="*/ 1654140 h 3370881"/>
                          <a:gd name="connsiteX5" fmla="*/ 76200 w 2657256"/>
                          <a:gd name="connsiteY5" fmla="*/ 1645176 h 3370881"/>
                          <a:gd name="connsiteX6" fmla="*/ 98612 w 2657256"/>
                          <a:gd name="connsiteY6" fmla="*/ 1636211 h 3370881"/>
                          <a:gd name="connsiteX7" fmla="*/ 125506 w 2657256"/>
                          <a:gd name="connsiteY7" fmla="*/ 1627246 h 3370881"/>
                          <a:gd name="connsiteX8" fmla="*/ 152400 w 2657256"/>
                          <a:gd name="connsiteY8" fmla="*/ 1609317 h 3370881"/>
                          <a:gd name="connsiteX9" fmla="*/ 170329 w 2657256"/>
                          <a:gd name="connsiteY9" fmla="*/ 1600352 h 3370881"/>
                          <a:gd name="connsiteX10" fmla="*/ 188259 w 2657256"/>
                          <a:gd name="connsiteY10" fmla="*/ 1582423 h 3370881"/>
                          <a:gd name="connsiteX11" fmla="*/ 228600 w 2657256"/>
                          <a:gd name="connsiteY11" fmla="*/ 1564493 h 3370881"/>
                          <a:gd name="connsiteX12" fmla="*/ 255494 w 2657256"/>
                          <a:gd name="connsiteY12" fmla="*/ 1546564 h 3370881"/>
                          <a:gd name="connsiteX13" fmla="*/ 300318 w 2657256"/>
                          <a:gd name="connsiteY13" fmla="*/ 1524152 h 3370881"/>
                          <a:gd name="connsiteX14" fmla="*/ 313765 w 2657256"/>
                          <a:gd name="connsiteY14" fmla="*/ 1515187 h 3370881"/>
                          <a:gd name="connsiteX15" fmla="*/ 340659 w 2657256"/>
                          <a:gd name="connsiteY15" fmla="*/ 1510705 h 3370881"/>
                          <a:gd name="connsiteX16" fmla="*/ 363070 w 2657256"/>
                          <a:gd name="connsiteY16" fmla="*/ 1506223 h 3370881"/>
                          <a:gd name="connsiteX17" fmla="*/ 389965 w 2657256"/>
                          <a:gd name="connsiteY17" fmla="*/ 1501740 h 3370881"/>
                          <a:gd name="connsiteX18" fmla="*/ 425823 w 2657256"/>
                          <a:gd name="connsiteY18" fmla="*/ 1497258 h 3370881"/>
                          <a:gd name="connsiteX19" fmla="*/ 470647 w 2657256"/>
                          <a:gd name="connsiteY19" fmla="*/ 1488293 h 3370881"/>
                          <a:gd name="connsiteX20" fmla="*/ 515470 w 2657256"/>
                          <a:gd name="connsiteY20" fmla="*/ 1479329 h 3370881"/>
                          <a:gd name="connsiteX21" fmla="*/ 528918 w 2657256"/>
                          <a:gd name="connsiteY21" fmla="*/ 1470364 h 3370881"/>
                          <a:gd name="connsiteX22" fmla="*/ 600635 w 2657256"/>
                          <a:gd name="connsiteY22" fmla="*/ 1456917 h 3370881"/>
                          <a:gd name="connsiteX23" fmla="*/ 690282 w 2657256"/>
                          <a:gd name="connsiteY23" fmla="*/ 1447952 h 3370881"/>
                          <a:gd name="connsiteX24" fmla="*/ 793376 w 2657256"/>
                          <a:gd name="connsiteY24" fmla="*/ 1452434 h 3370881"/>
                          <a:gd name="connsiteX25" fmla="*/ 874059 w 2657256"/>
                          <a:gd name="connsiteY25" fmla="*/ 1465881 h 3370881"/>
                          <a:gd name="connsiteX26" fmla="*/ 914400 w 2657256"/>
                          <a:gd name="connsiteY26" fmla="*/ 1470364 h 3370881"/>
                          <a:gd name="connsiteX27" fmla="*/ 1030941 w 2657256"/>
                          <a:gd name="connsiteY27" fmla="*/ 1483811 h 3370881"/>
                          <a:gd name="connsiteX28" fmla="*/ 1151965 w 2657256"/>
                          <a:gd name="connsiteY28" fmla="*/ 1492776 h 3370881"/>
                          <a:gd name="connsiteX29" fmla="*/ 1281953 w 2657256"/>
                          <a:gd name="connsiteY29" fmla="*/ 1501740 h 3370881"/>
                          <a:gd name="connsiteX30" fmla="*/ 1465729 w 2657256"/>
                          <a:gd name="connsiteY30" fmla="*/ 1497258 h 3370881"/>
                          <a:gd name="connsiteX31" fmla="*/ 1510553 w 2657256"/>
                          <a:gd name="connsiteY31" fmla="*/ 1492776 h 3370881"/>
                          <a:gd name="connsiteX32" fmla="*/ 1582270 w 2657256"/>
                          <a:gd name="connsiteY32" fmla="*/ 1461399 h 3370881"/>
                          <a:gd name="connsiteX33" fmla="*/ 1604682 w 2657256"/>
                          <a:gd name="connsiteY33" fmla="*/ 1456917 h 3370881"/>
                          <a:gd name="connsiteX34" fmla="*/ 1622612 w 2657256"/>
                          <a:gd name="connsiteY34" fmla="*/ 1447952 h 3370881"/>
                          <a:gd name="connsiteX35" fmla="*/ 1645023 w 2657256"/>
                          <a:gd name="connsiteY35" fmla="*/ 1438987 h 3370881"/>
                          <a:gd name="connsiteX36" fmla="*/ 1662953 w 2657256"/>
                          <a:gd name="connsiteY36" fmla="*/ 1425540 h 3370881"/>
                          <a:gd name="connsiteX37" fmla="*/ 1698812 w 2657256"/>
                          <a:gd name="connsiteY37" fmla="*/ 1407611 h 3370881"/>
                          <a:gd name="connsiteX38" fmla="*/ 1739153 w 2657256"/>
                          <a:gd name="connsiteY38" fmla="*/ 1380717 h 3370881"/>
                          <a:gd name="connsiteX39" fmla="*/ 1752600 w 2657256"/>
                          <a:gd name="connsiteY39" fmla="*/ 1367270 h 3370881"/>
                          <a:gd name="connsiteX40" fmla="*/ 1775012 w 2657256"/>
                          <a:gd name="connsiteY40" fmla="*/ 1353823 h 3370881"/>
                          <a:gd name="connsiteX41" fmla="*/ 1797423 w 2657256"/>
                          <a:gd name="connsiteY41" fmla="*/ 1335893 h 3370881"/>
                          <a:gd name="connsiteX42" fmla="*/ 1810870 w 2657256"/>
                          <a:gd name="connsiteY42" fmla="*/ 1304517 h 3370881"/>
                          <a:gd name="connsiteX43" fmla="*/ 1815353 w 2657256"/>
                          <a:gd name="connsiteY43" fmla="*/ 1291070 h 3370881"/>
                          <a:gd name="connsiteX44" fmla="*/ 1801906 w 2657256"/>
                          <a:gd name="connsiteY44" fmla="*/ 1138670 h 3370881"/>
                          <a:gd name="connsiteX45" fmla="*/ 1792941 w 2657256"/>
                          <a:gd name="connsiteY45" fmla="*/ 1125223 h 3370881"/>
                          <a:gd name="connsiteX46" fmla="*/ 1757082 w 2657256"/>
                          <a:gd name="connsiteY46" fmla="*/ 1093846 h 3370881"/>
                          <a:gd name="connsiteX47" fmla="*/ 1730188 w 2657256"/>
                          <a:gd name="connsiteY47" fmla="*/ 1066952 h 3370881"/>
                          <a:gd name="connsiteX48" fmla="*/ 1703294 w 2657256"/>
                          <a:gd name="connsiteY48" fmla="*/ 1049023 h 3370881"/>
                          <a:gd name="connsiteX49" fmla="*/ 1622612 w 2657256"/>
                          <a:gd name="connsiteY49" fmla="*/ 1053505 h 3370881"/>
                          <a:gd name="connsiteX50" fmla="*/ 1595718 w 2657256"/>
                          <a:gd name="connsiteY50" fmla="*/ 1062470 h 3370881"/>
                          <a:gd name="connsiteX51" fmla="*/ 1573306 w 2657256"/>
                          <a:gd name="connsiteY51" fmla="*/ 1066952 h 3370881"/>
                          <a:gd name="connsiteX52" fmla="*/ 1453385 w 2657256"/>
                          <a:gd name="connsiteY52" fmla="*/ 1082761 h 3370881"/>
                          <a:gd name="connsiteX53" fmla="*/ 1326776 w 2657256"/>
                          <a:gd name="connsiteY53" fmla="*/ 1062470 h 3370881"/>
                          <a:gd name="connsiteX54" fmla="*/ 1308847 w 2657256"/>
                          <a:gd name="connsiteY54" fmla="*/ 1057987 h 3370881"/>
                          <a:gd name="connsiteX55" fmla="*/ 1277470 w 2657256"/>
                          <a:gd name="connsiteY55" fmla="*/ 1053505 h 3370881"/>
                          <a:gd name="connsiteX56" fmla="*/ 1259541 w 2657256"/>
                          <a:gd name="connsiteY56" fmla="*/ 1049023 h 3370881"/>
                          <a:gd name="connsiteX57" fmla="*/ 1232647 w 2657256"/>
                          <a:gd name="connsiteY57" fmla="*/ 1044540 h 3370881"/>
                          <a:gd name="connsiteX58" fmla="*/ 1053353 w 2657256"/>
                          <a:gd name="connsiteY58" fmla="*/ 1049023 h 3370881"/>
                          <a:gd name="connsiteX59" fmla="*/ 1035423 w 2657256"/>
                          <a:gd name="connsiteY59" fmla="*/ 1053505 h 3370881"/>
                          <a:gd name="connsiteX60" fmla="*/ 1008529 w 2657256"/>
                          <a:gd name="connsiteY60" fmla="*/ 1057987 h 3370881"/>
                          <a:gd name="connsiteX61" fmla="*/ 995082 w 2657256"/>
                          <a:gd name="connsiteY61" fmla="*/ 1062470 h 3370881"/>
                          <a:gd name="connsiteX62" fmla="*/ 945776 w 2657256"/>
                          <a:gd name="connsiteY62" fmla="*/ 1031093 h 3370881"/>
                          <a:gd name="connsiteX63" fmla="*/ 941294 w 2657256"/>
                          <a:gd name="connsiteY63" fmla="*/ 1017646 h 3370881"/>
                          <a:gd name="connsiteX64" fmla="*/ 932329 w 2657256"/>
                          <a:gd name="connsiteY64" fmla="*/ 919034 h 3370881"/>
                          <a:gd name="connsiteX65" fmla="*/ 914400 w 2657256"/>
                          <a:gd name="connsiteY65" fmla="*/ 901105 h 3370881"/>
                          <a:gd name="connsiteX66" fmla="*/ 918882 w 2657256"/>
                          <a:gd name="connsiteY66" fmla="*/ 869729 h 3370881"/>
                          <a:gd name="connsiteX67" fmla="*/ 941294 w 2657256"/>
                          <a:gd name="connsiteY67" fmla="*/ 865246 h 3370881"/>
                          <a:gd name="connsiteX68" fmla="*/ 959223 w 2657256"/>
                          <a:gd name="connsiteY68" fmla="*/ 851799 h 3370881"/>
                          <a:gd name="connsiteX69" fmla="*/ 990600 w 2657256"/>
                          <a:gd name="connsiteY69" fmla="*/ 847317 h 3370881"/>
                          <a:gd name="connsiteX70" fmla="*/ 1129553 w 2657256"/>
                          <a:gd name="connsiteY70" fmla="*/ 838352 h 3370881"/>
                          <a:gd name="connsiteX71" fmla="*/ 1147482 w 2657256"/>
                          <a:gd name="connsiteY71" fmla="*/ 829387 h 3370881"/>
                          <a:gd name="connsiteX72" fmla="*/ 1178859 w 2657256"/>
                          <a:gd name="connsiteY72" fmla="*/ 806976 h 3370881"/>
                          <a:gd name="connsiteX73" fmla="*/ 1192306 w 2657256"/>
                          <a:gd name="connsiteY73" fmla="*/ 793529 h 3370881"/>
                          <a:gd name="connsiteX74" fmla="*/ 1214718 w 2657256"/>
                          <a:gd name="connsiteY74" fmla="*/ 784564 h 3370881"/>
                          <a:gd name="connsiteX75" fmla="*/ 1241612 w 2657256"/>
                          <a:gd name="connsiteY75" fmla="*/ 771117 h 3370881"/>
                          <a:gd name="connsiteX76" fmla="*/ 1277470 w 2657256"/>
                          <a:gd name="connsiteY76" fmla="*/ 753187 h 3370881"/>
                          <a:gd name="connsiteX77" fmla="*/ 1295400 w 2657256"/>
                          <a:gd name="connsiteY77" fmla="*/ 730776 h 3370881"/>
                          <a:gd name="connsiteX78" fmla="*/ 1317812 w 2657256"/>
                          <a:gd name="connsiteY78" fmla="*/ 708364 h 3370881"/>
                          <a:gd name="connsiteX79" fmla="*/ 1353670 w 2657256"/>
                          <a:gd name="connsiteY79" fmla="*/ 663540 h 3370881"/>
                          <a:gd name="connsiteX80" fmla="*/ 1371600 w 2657256"/>
                          <a:gd name="connsiteY80" fmla="*/ 636646 h 3370881"/>
                          <a:gd name="connsiteX81" fmla="*/ 1380565 w 2657256"/>
                          <a:gd name="connsiteY81" fmla="*/ 596305 h 3370881"/>
                          <a:gd name="connsiteX82" fmla="*/ 1385047 w 2657256"/>
                          <a:gd name="connsiteY82" fmla="*/ 582858 h 3370881"/>
                          <a:gd name="connsiteX83" fmla="*/ 1380565 w 2657256"/>
                          <a:gd name="connsiteY83" fmla="*/ 533552 h 3370881"/>
                          <a:gd name="connsiteX84" fmla="*/ 1367118 w 2657256"/>
                          <a:gd name="connsiteY84" fmla="*/ 524587 h 3370881"/>
                          <a:gd name="connsiteX85" fmla="*/ 1349188 w 2657256"/>
                          <a:gd name="connsiteY85" fmla="*/ 520105 h 3370881"/>
                          <a:gd name="connsiteX86" fmla="*/ 1326776 w 2657256"/>
                          <a:gd name="connsiteY86" fmla="*/ 511140 h 3370881"/>
                          <a:gd name="connsiteX87" fmla="*/ 1281953 w 2657256"/>
                          <a:gd name="connsiteY87" fmla="*/ 515623 h 3370881"/>
                          <a:gd name="connsiteX88" fmla="*/ 1250576 w 2657256"/>
                          <a:gd name="connsiteY88" fmla="*/ 529070 h 3370881"/>
                          <a:gd name="connsiteX89" fmla="*/ 1210235 w 2657256"/>
                          <a:gd name="connsiteY89" fmla="*/ 542517 h 3370881"/>
                          <a:gd name="connsiteX90" fmla="*/ 1183341 w 2657256"/>
                          <a:gd name="connsiteY90" fmla="*/ 555964 h 3370881"/>
                          <a:gd name="connsiteX91" fmla="*/ 1160929 w 2657256"/>
                          <a:gd name="connsiteY91" fmla="*/ 569411 h 3370881"/>
                          <a:gd name="connsiteX92" fmla="*/ 1134035 w 2657256"/>
                          <a:gd name="connsiteY92" fmla="*/ 578376 h 3370881"/>
                          <a:gd name="connsiteX93" fmla="*/ 1111623 w 2657256"/>
                          <a:gd name="connsiteY93" fmla="*/ 587340 h 3370881"/>
                          <a:gd name="connsiteX94" fmla="*/ 1084729 w 2657256"/>
                          <a:gd name="connsiteY94" fmla="*/ 596305 h 3370881"/>
                          <a:gd name="connsiteX95" fmla="*/ 986118 w 2657256"/>
                          <a:gd name="connsiteY95" fmla="*/ 591823 h 3370881"/>
                          <a:gd name="connsiteX96" fmla="*/ 927847 w 2657256"/>
                          <a:gd name="connsiteY96" fmla="*/ 578376 h 3370881"/>
                          <a:gd name="connsiteX97" fmla="*/ 896470 w 2657256"/>
                          <a:gd name="connsiteY97" fmla="*/ 555964 h 3370881"/>
                          <a:gd name="connsiteX98" fmla="*/ 883023 w 2657256"/>
                          <a:gd name="connsiteY98" fmla="*/ 546999 h 3370881"/>
                          <a:gd name="connsiteX99" fmla="*/ 865094 w 2657256"/>
                          <a:gd name="connsiteY99" fmla="*/ 497693 h 3370881"/>
                          <a:gd name="connsiteX100" fmla="*/ 869576 w 2657256"/>
                          <a:gd name="connsiteY100" fmla="*/ 403564 h 3370881"/>
                          <a:gd name="connsiteX101" fmla="*/ 874059 w 2657256"/>
                          <a:gd name="connsiteY101" fmla="*/ 385634 h 3370881"/>
                          <a:gd name="connsiteX102" fmla="*/ 883023 w 2657256"/>
                          <a:gd name="connsiteY102" fmla="*/ 372187 h 3370881"/>
                          <a:gd name="connsiteX103" fmla="*/ 909918 w 2657256"/>
                          <a:gd name="connsiteY103" fmla="*/ 363223 h 3370881"/>
                          <a:gd name="connsiteX104" fmla="*/ 914400 w 2657256"/>
                          <a:gd name="connsiteY104" fmla="*/ 385634 h 3370881"/>
                          <a:gd name="connsiteX105" fmla="*/ 909918 w 2657256"/>
                          <a:gd name="connsiteY105" fmla="*/ 408046 h 3370881"/>
                          <a:gd name="connsiteX106" fmla="*/ 900953 w 2657256"/>
                          <a:gd name="connsiteY106" fmla="*/ 466317 h 3370881"/>
                          <a:gd name="connsiteX107" fmla="*/ 905435 w 2657256"/>
                          <a:gd name="connsiteY107" fmla="*/ 515623 h 3370881"/>
                          <a:gd name="connsiteX108" fmla="*/ 932329 w 2657256"/>
                          <a:gd name="connsiteY108" fmla="*/ 551481 h 3370881"/>
                          <a:gd name="connsiteX109" fmla="*/ 954741 w 2657256"/>
                          <a:gd name="connsiteY109" fmla="*/ 560446 h 3370881"/>
                          <a:gd name="connsiteX110" fmla="*/ 972670 w 2657256"/>
                          <a:gd name="connsiteY110" fmla="*/ 569411 h 3370881"/>
                          <a:gd name="connsiteX111" fmla="*/ 1066800 w 2657256"/>
                          <a:gd name="connsiteY111" fmla="*/ 564929 h 3370881"/>
                          <a:gd name="connsiteX112" fmla="*/ 1111623 w 2657256"/>
                          <a:gd name="connsiteY112" fmla="*/ 551481 h 3370881"/>
                          <a:gd name="connsiteX113" fmla="*/ 1129553 w 2657256"/>
                          <a:gd name="connsiteY113" fmla="*/ 538034 h 3370881"/>
                          <a:gd name="connsiteX114" fmla="*/ 1156447 w 2657256"/>
                          <a:gd name="connsiteY114" fmla="*/ 511140 h 3370881"/>
                          <a:gd name="connsiteX115" fmla="*/ 1160929 w 2657256"/>
                          <a:gd name="connsiteY115" fmla="*/ 493211 h 3370881"/>
                          <a:gd name="connsiteX116" fmla="*/ 1178859 w 2657256"/>
                          <a:gd name="connsiteY116" fmla="*/ 331846 h 3370881"/>
                          <a:gd name="connsiteX117" fmla="*/ 1215315 w 2657256"/>
                          <a:gd name="connsiteY117" fmla="*/ 270289 h 3370881"/>
                          <a:gd name="connsiteX118" fmla="*/ 1214718 w 2657256"/>
                          <a:gd name="connsiteY118" fmla="*/ 367705 h 3370881"/>
                          <a:gd name="connsiteX119" fmla="*/ 1201270 w 2657256"/>
                          <a:gd name="connsiteY119" fmla="*/ 412529 h 3370881"/>
                          <a:gd name="connsiteX120" fmla="*/ 1210235 w 2657256"/>
                          <a:gd name="connsiteY120" fmla="*/ 461834 h 3370881"/>
                          <a:gd name="connsiteX121" fmla="*/ 1214718 w 2657256"/>
                          <a:gd name="connsiteY121" fmla="*/ 475281 h 3370881"/>
                          <a:gd name="connsiteX122" fmla="*/ 1228165 w 2657256"/>
                          <a:gd name="connsiteY122" fmla="*/ 484246 h 3370881"/>
                          <a:gd name="connsiteX123" fmla="*/ 1250576 w 2657256"/>
                          <a:gd name="connsiteY123" fmla="*/ 502176 h 3370881"/>
                          <a:gd name="connsiteX124" fmla="*/ 1317812 w 2657256"/>
                          <a:gd name="connsiteY124" fmla="*/ 497693 h 3370881"/>
                          <a:gd name="connsiteX125" fmla="*/ 1353670 w 2657256"/>
                          <a:gd name="connsiteY125" fmla="*/ 488729 h 3370881"/>
                          <a:gd name="connsiteX126" fmla="*/ 1506070 w 2657256"/>
                          <a:gd name="connsiteY126" fmla="*/ 457352 h 3370881"/>
                          <a:gd name="connsiteX127" fmla="*/ 1550894 w 2657256"/>
                          <a:gd name="connsiteY127" fmla="*/ 430458 h 3370881"/>
                          <a:gd name="connsiteX128" fmla="*/ 1564341 w 2657256"/>
                          <a:gd name="connsiteY128" fmla="*/ 417011 h 3370881"/>
                          <a:gd name="connsiteX129" fmla="*/ 1586753 w 2657256"/>
                          <a:gd name="connsiteY129" fmla="*/ 399081 h 3370881"/>
                          <a:gd name="connsiteX130" fmla="*/ 1595718 w 2657256"/>
                          <a:gd name="connsiteY130" fmla="*/ 381152 h 3370881"/>
                          <a:gd name="connsiteX131" fmla="*/ 1613139 w 2657256"/>
                          <a:gd name="connsiteY131" fmla="*/ 358910 h 3370881"/>
                          <a:gd name="connsiteX132" fmla="*/ 1620066 w 2657256"/>
                          <a:gd name="connsiteY132" fmla="*/ 291047 h 3370881"/>
                          <a:gd name="connsiteX133" fmla="*/ 1604852 w 2657256"/>
                          <a:gd name="connsiteY133" fmla="*/ 236279 h 3370881"/>
                          <a:gd name="connsiteX134" fmla="*/ 1537447 w 2657256"/>
                          <a:gd name="connsiteY134" fmla="*/ 188411 h 3370881"/>
                          <a:gd name="connsiteX135" fmla="*/ 1613647 w 2657256"/>
                          <a:gd name="connsiteY135" fmla="*/ 399081 h 3370881"/>
                          <a:gd name="connsiteX136" fmla="*/ 1627094 w 2657256"/>
                          <a:gd name="connsiteY136" fmla="*/ 417011 h 3370881"/>
                          <a:gd name="connsiteX137" fmla="*/ 1658470 w 2657256"/>
                          <a:gd name="connsiteY137" fmla="*/ 412529 h 3370881"/>
                          <a:gd name="connsiteX138" fmla="*/ 1685365 w 2657256"/>
                          <a:gd name="connsiteY138" fmla="*/ 390117 h 3370881"/>
                          <a:gd name="connsiteX139" fmla="*/ 1694329 w 2657256"/>
                          <a:gd name="connsiteY139" fmla="*/ 376670 h 3370881"/>
                          <a:gd name="connsiteX140" fmla="*/ 1734670 w 2657256"/>
                          <a:gd name="connsiteY140" fmla="*/ 354258 h 3370881"/>
                          <a:gd name="connsiteX141" fmla="*/ 1743635 w 2657256"/>
                          <a:gd name="connsiteY141" fmla="*/ 340811 h 3370881"/>
                          <a:gd name="connsiteX142" fmla="*/ 1757082 w 2657256"/>
                          <a:gd name="connsiteY142" fmla="*/ 336329 h 3370881"/>
                          <a:gd name="connsiteX143" fmla="*/ 1843909 w 2657256"/>
                          <a:gd name="connsiteY143" fmla="*/ 262341 h 3370881"/>
                          <a:gd name="connsiteX144" fmla="*/ 1842471 w 2657256"/>
                          <a:gd name="connsiteY144" fmla="*/ 202194 h 3370881"/>
                          <a:gd name="connsiteX145" fmla="*/ 1828094 w 2657256"/>
                          <a:gd name="connsiteY145" fmla="*/ 136767 h 3370881"/>
                          <a:gd name="connsiteX146" fmla="*/ 1772023 w 2657256"/>
                          <a:gd name="connsiteY146" fmla="*/ 77249 h 3370881"/>
                          <a:gd name="connsiteX147" fmla="*/ 1948888 w 2657256"/>
                          <a:gd name="connsiteY147" fmla="*/ 178018 h 3370881"/>
                          <a:gd name="connsiteX148" fmla="*/ 1904737 w 2657256"/>
                          <a:gd name="connsiteY148" fmla="*/ 247915 h 3370881"/>
                          <a:gd name="connsiteX149" fmla="*/ 1874221 w 2657256"/>
                          <a:gd name="connsiteY149" fmla="*/ 318698 h 3370881"/>
                          <a:gd name="connsiteX150" fmla="*/ 1788459 w 2657256"/>
                          <a:gd name="connsiteY150" fmla="*/ 367705 h 3370881"/>
                          <a:gd name="connsiteX151" fmla="*/ 1761565 w 2657256"/>
                          <a:gd name="connsiteY151" fmla="*/ 390117 h 3370881"/>
                          <a:gd name="connsiteX152" fmla="*/ 1783976 w 2657256"/>
                          <a:gd name="connsiteY152" fmla="*/ 399081 h 3370881"/>
                          <a:gd name="connsiteX153" fmla="*/ 1878106 w 2657256"/>
                          <a:gd name="connsiteY153" fmla="*/ 390117 h 3370881"/>
                          <a:gd name="connsiteX154" fmla="*/ 1891553 w 2657256"/>
                          <a:gd name="connsiteY154" fmla="*/ 381152 h 3370881"/>
                          <a:gd name="connsiteX155" fmla="*/ 1918447 w 2657256"/>
                          <a:gd name="connsiteY155" fmla="*/ 372187 h 3370881"/>
                          <a:gd name="connsiteX156" fmla="*/ 1940859 w 2657256"/>
                          <a:gd name="connsiteY156" fmla="*/ 358740 h 3370881"/>
                          <a:gd name="connsiteX157" fmla="*/ 1954306 w 2657256"/>
                          <a:gd name="connsiteY157" fmla="*/ 354258 h 3370881"/>
                          <a:gd name="connsiteX158" fmla="*/ 2083304 w 2657256"/>
                          <a:gd name="connsiteY158" fmla="*/ 290281 h 3370881"/>
                          <a:gd name="connsiteX159" fmla="*/ 2166172 w 2657256"/>
                          <a:gd name="connsiteY159" fmla="*/ 215604 h 3370881"/>
                          <a:gd name="connsiteX160" fmla="*/ 2069054 w 2657256"/>
                          <a:gd name="connsiteY160" fmla="*/ 40493 h 3370881"/>
                          <a:gd name="connsiteX161" fmla="*/ 2078225 w 2657256"/>
                          <a:gd name="connsiteY161" fmla="*/ 188681 h 3370881"/>
                          <a:gd name="connsiteX162" fmla="*/ 1999129 w 2657256"/>
                          <a:gd name="connsiteY162" fmla="*/ 358740 h 3370881"/>
                          <a:gd name="connsiteX163" fmla="*/ 1994647 w 2657256"/>
                          <a:gd name="connsiteY163" fmla="*/ 372187 h 3370881"/>
                          <a:gd name="connsiteX164" fmla="*/ 2039470 w 2657256"/>
                          <a:gd name="connsiteY164" fmla="*/ 390117 h 3370881"/>
                          <a:gd name="connsiteX165" fmla="*/ 2115670 w 2657256"/>
                          <a:gd name="connsiteY165" fmla="*/ 390117 h 3370881"/>
                          <a:gd name="connsiteX166" fmla="*/ 2160494 w 2657256"/>
                          <a:gd name="connsiteY166" fmla="*/ 376670 h 3370881"/>
                          <a:gd name="connsiteX167" fmla="*/ 2191870 w 2657256"/>
                          <a:gd name="connsiteY167" fmla="*/ 363223 h 3370881"/>
                          <a:gd name="connsiteX168" fmla="*/ 2205318 w 2657256"/>
                          <a:gd name="connsiteY168" fmla="*/ 358740 h 3370881"/>
                          <a:gd name="connsiteX169" fmla="*/ 2232212 w 2657256"/>
                          <a:gd name="connsiteY169" fmla="*/ 340811 h 3370881"/>
                          <a:gd name="connsiteX170" fmla="*/ 2312894 w 2657256"/>
                          <a:gd name="connsiteY170" fmla="*/ 183929 h 3370881"/>
                          <a:gd name="connsiteX171" fmla="*/ 2339788 w 2657256"/>
                          <a:gd name="connsiteY171" fmla="*/ 151 h 3370881"/>
                          <a:gd name="connsiteX172" fmla="*/ 2357718 w 2657256"/>
                          <a:gd name="connsiteY172" fmla="*/ 215305 h 3370881"/>
                          <a:gd name="connsiteX173" fmla="*/ 2254623 w 2657256"/>
                          <a:gd name="connsiteY173" fmla="*/ 376670 h 3370881"/>
                          <a:gd name="connsiteX174" fmla="*/ 2245659 w 2657256"/>
                          <a:gd name="connsiteY174" fmla="*/ 390117 h 3370881"/>
                          <a:gd name="connsiteX175" fmla="*/ 2254623 w 2657256"/>
                          <a:gd name="connsiteY175" fmla="*/ 403564 h 3370881"/>
                          <a:gd name="connsiteX176" fmla="*/ 2353235 w 2657256"/>
                          <a:gd name="connsiteY176" fmla="*/ 399081 h 3370881"/>
                          <a:gd name="connsiteX177" fmla="*/ 2366682 w 2657256"/>
                          <a:gd name="connsiteY177" fmla="*/ 394599 h 3370881"/>
                          <a:gd name="connsiteX178" fmla="*/ 2389094 w 2657256"/>
                          <a:gd name="connsiteY178" fmla="*/ 390117 h 3370881"/>
                          <a:gd name="connsiteX179" fmla="*/ 2424953 w 2657256"/>
                          <a:gd name="connsiteY179" fmla="*/ 367705 h 3370881"/>
                          <a:gd name="connsiteX180" fmla="*/ 2528047 w 2657256"/>
                          <a:gd name="connsiteY180" fmla="*/ 292700 h 3370881"/>
                          <a:gd name="connsiteX181" fmla="*/ 2541495 w 2657256"/>
                          <a:gd name="connsiteY181" fmla="*/ 62906 h 3370881"/>
                          <a:gd name="connsiteX182" fmla="*/ 2591304 w 2657256"/>
                          <a:gd name="connsiteY182" fmla="*/ 214081 h 3370881"/>
                          <a:gd name="connsiteX183" fmla="*/ 2612315 w 2657256"/>
                          <a:gd name="connsiteY183" fmla="*/ 290907 h 3370881"/>
                          <a:gd name="connsiteX184" fmla="*/ 2650863 w 2657256"/>
                          <a:gd name="connsiteY184" fmla="*/ 344994 h 3370881"/>
                          <a:gd name="connsiteX185" fmla="*/ 2465294 w 2657256"/>
                          <a:gd name="connsiteY185" fmla="*/ 399081 h 3370881"/>
                          <a:gd name="connsiteX186" fmla="*/ 2442882 w 2657256"/>
                          <a:gd name="connsiteY186" fmla="*/ 403564 h 3370881"/>
                          <a:gd name="connsiteX187" fmla="*/ 2398059 w 2657256"/>
                          <a:gd name="connsiteY187" fmla="*/ 417011 h 3370881"/>
                          <a:gd name="connsiteX188" fmla="*/ 2375647 w 2657256"/>
                          <a:gd name="connsiteY188" fmla="*/ 425976 h 3370881"/>
                          <a:gd name="connsiteX189" fmla="*/ 2357718 w 2657256"/>
                          <a:gd name="connsiteY189" fmla="*/ 430458 h 3370881"/>
                          <a:gd name="connsiteX190" fmla="*/ 2344270 w 2657256"/>
                          <a:gd name="connsiteY190" fmla="*/ 461834 h 3370881"/>
                          <a:gd name="connsiteX191" fmla="*/ 2353235 w 2657256"/>
                          <a:gd name="connsiteY191" fmla="*/ 502176 h 3370881"/>
                          <a:gd name="connsiteX192" fmla="*/ 2362200 w 2657256"/>
                          <a:gd name="connsiteY192" fmla="*/ 515623 h 3370881"/>
                          <a:gd name="connsiteX193" fmla="*/ 2344270 w 2657256"/>
                          <a:gd name="connsiteY193" fmla="*/ 587340 h 3370881"/>
                          <a:gd name="connsiteX194" fmla="*/ 2321859 w 2657256"/>
                          <a:gd name="connsiteY194" fmla="*/ 614234 h 3370881"/>
                          <a:gd name="connsiteX195" fmla="*/ 2308412 w 2657256"/>
                          <a:gd name="connsiteY195" fmla="*/ 636646 h 3370881"/>
                          <a:gd name="connsiteX196" fmla="*/ 2281518 w 2657256"/>
                          <a:gd name="connsiteY196" fmla="*/ 641129 h 3370881"/>
                          <a:gd name="connsiteX197" fmla="*/ 2259106 w 2657256"/>
                          <a:gd name="connsiteY197" fmla="*/ 636646 h 3370881"/>
                          <a:gd name="connsiteX198" fmla="*/ 2277035 w 2657256"/>
                          <a:gd name="connsiteY198" fmla="*/ 578376 h 3370881"/>
                          <a:gd name="connsiteX199" fmla="*/ 2290482 w 2657256"/>
                          <a:gd name="connsiteY199" fmla="*/ 542517 h 3370881"/>
                          <a:gd name="connsiteX200" fmla="*/ 2286000 w 2657256"/>
                          <a:gd name="connsiteY200" fmla="*/ 506658 h 3370881"/>
                          <a:gd name="connsiteX201" fmla="*/ 2245659 w 2657256"/>
                          <a:gd name="connsiteY201" fmla="*/ 448387 h 3370881"/>
                          <a:gd name="connsiteX202" fmla="*/ 2200835 w 2657256"/>
                          <a:gd name="connsiteY202" fmla="*/ 430458 h 3370881"/>
                          <a:gd name="connsiteX203" fmla="*/ 2169459 w 2657256"/>
                          <a:gd name="connsiteY203" fmla="*/ 425976 h 3370881"/>
                          <a:gd name="connsiteX204" fmla="*/ 2102223 w 2657256"/>
                          <a:gd name="connsiteY204" fmla="*/ 430458 h 3370881"/>
                          <a:gd name="connsiteX205" fmla="*/ 2084294 w 2657256"/>
                          <a:gd name="connsiteY205" fmla="*/ 439423 h 3370881"/>
                          <a:gd name="connsiteX206" fmla="*/ 2070847 w 2657256"/>
                          <a:gd name="connsiteY206" fmla="*/ 443905 h 3370881"/>
                          <a:gd name="connsiteX207" fmla="*/ 2061882 w 2657256"/>
                          <a:gd name="connsiteY207" fmla="*/ 461834 h 3370881"/>
                          <a:gd name="connsiteX208" fmla="*/ 2034988 w 2657256"/>
                          <a:gd name="connsiteY208" fmla="*/ 475281 h 3370881"/>
                          <a:gd name="connsiteX209" fmla="*/ 1783976 w 2657256"/>
                          <a:gd name="connsiteY209" fmla="*/ 479764 h 3370881"/>
                          <a:gd name="connsiteX210" fmla="*/ 1766047 w 2657256"/>
                          <a:gd name="connsiteY210" fmla="*/ 488729 h 3370881"/>
                          <a:gd name="connsiteX211" fmla="*/ 1703294 w 2657256"/>
                          <a:gd name="connsiteY211" fmla="*/ 506658 h 3370881"/>
                          <a:gd name="connsiteX212" fmla="*/ 1689847 w 2657256"/>
                          <a:gd name="connsiteY212" fmla="*/ 511140 h 3370881"/>
                          <a:gd name="connsiteX213" fmla="*/ 1676400 w 2657256"/>
                          <a:gd name="connsiteY213" fmla="*/ 520105 h 3370881"/>
                          <a:gd name="connsiteX214" fmla="*/ 1649506 w 2657256"/>
                          <a:gd name="connsiteY214" fmla="*/ 529070 h 3370881"/>
                          <a:gd name="connsiteX215" fmla="*/ 1636059 w 2657256"/>
                          <a:gd name="connsiteY215" fmla="*/ 538034 h 3370881"/>
                          <a:gd name="connsiteX216" fmla="*/ 1622612 w 2657256"/>
                          <a:gd name="connsiteY216" fmla="*/ 551481 h 3370881"/>
                          <a:gd name="connsiteX217" fmla="*/ 1609165 w 2657256"/>
                          <a:gd name="connsiteY217" fmla="*/ 555964 h 3370881"/>
                          <a:gd name="connsiteX218" fmla="*/ 1577788 w 2657256"/>
                          <a:gd name="connsiteY218" fmla="*/ 587340 h 3370881"/>
                          <a:gd name="connsiteX219" fmla="*/ 1568823 w 2657256"/>
                          <a:gd name="connsiteY219" fmla="*/ 600787 h 3370881"/>
                          <a:gd name="connsiteX220" fmla="*/ 1555376 w 2657256"/>
                          <a:gd name="connsiteY220" fmla="*/ 614234 h 3370881"/>
                          <a:gd name="connsiteX221" fmla="*/ 1524000 w 2657256"/>
                          <a:gd name="connsiteY221" fmla="*/ 654576 h 3370881"/>
                          <a:gd name="connsiteX222" fmla="*/ 1519518 w 2657256"/>
                          <a:gd name="connsiteY222" fmla="*/ 668023 h 3370881"/>
                          <a:gd name="connsiteX223" fmla="*/ 1528482 w 2657256"/>
                          <a:gd name="connsiteY223" fmla="*/ 708364 h 3370881"/>
                          <a:gd name="connsiteX224" fmla="*/ 1537447 w 2657256"/>
                          <a:gd name="connsiteY224" fmla="*/ 721811 h 3370881"/>
                          <a:gd name="connsiteX225" fmla="*/ 1568823 w 2657256"/>
                          <a:gd name="connsiteY225" fmla="*/ 712846 h 3370881"/>
                          <a:gd name="connsiteX226" fmla="*/ 1600200 w 2657256"/>
                          <a:gd name="connsiteY226" fmla="*/ 712846 h 3370881"/>
                          <a:gd name="connsiteX227" fmla="*/ 1631576 w 2657256"/>
                          <a:gd name="connsiteY227" fmla="*/ 690434 h 3370881"/>
                          <a:gd name="connsiteX228" fmla="*/ 1645023 w 2657256"/>
                          <a:gd name="connsiteY228" fmla="*/ 676987 h 3370881"/>
                          <a:gd name="connsiteX229" fmla="*/ 1685365 w 2657256"/>
                          <a:gd name="connsiteY229" fmla="*/ 645611 h 3370881"/>
                          <a:gd name="connsiteX230" fmla="*/ 1716741 w 2657256"/>
                          <a:gd name="connsiteY230" fmla="*/ 614234 h 3370881"/>
                          <a:gd name="connsiteX231" fmla="*/ 1748118 w 2657256"/>
                          <a:gd name="connsiteY231" fmla="*/ 596305 h 3370881"/>
                          <a:gd name="connsiteX232" fmla="*/ 1761565 w 2657256"/>
                          <a:gd name="connsiteY232" fmla="*/ 591823 h 3370881"/>
                          <a:gd name="connsiteX233" fmla="*/ 1779494 w 2657256"/>
                          <a:gd name="connsiteY233" fmla="*/ 582858 h 3370881"/>
                          <a:gd name="connsiteX234" fmla="*/ 1815353 w 2657256"/>
                          <a:gd name="connsiteY234" fmla="*/ 573893 h 3370881"/>
                          <a:gd name="connsiteX235" fmla="*/ 2030506 w 2657256"/>
                          <a:gd name="connsiteY235" fmla="*/ 578376 h 3370881"/>
                          <a:gd name="connsiteX236" fmla="*/ 2017059 w 2657256"/>
                          <a:gd name="connsiteY236" fmla="*/ 600787 h 3370881"/>
                          <a:gd name="connsiteX237" fmla="*/ 1981200 w 2657256"/>
                          <a:gd name="connsiteY237" fmla="*/ 636646 h 3370881"/>
                          <a:gd name="connsiteX238" fmla="*/ 1967753 w 2657256"/>
                          <a:gd name="connsiteY238" fmla="*/ 650093 h 3370881"/>
                          <a:gd name="connsiteX239" fmla="*/ 1936376 w 2657256"/>
                          <a:gd name="connsiteY239" fmla="*/ 690434 h 3370881"/>
                          <a:gd name="connsiteX240" fmla="*/ 1905000 w 2657256"/>
                          <a:gd name="connsiteY240" fmla="*/ 717329 h 3370881"/>
                          <a:gd name="connsiteX241" fmla="*/ 1860176 w 2657256"/>
                          <a:gd name="connsiteY241" fmla="*/ 735258 h 3370881"/>
                          <a:gd name="connsiteX242" fmla="*/ 1788459 w 2657256"/>
                          <a:gd name="connsiteY242" fmla="*/ 744223 h 3370881"/>
                          <a:gd name="connsiteX243" fmla="*/ 1846729 w 2657256"/>
                          <a:gd name="connsiteY243" fmla="*/ 802493 h 3370881"/>
                          <a:gd name="connsiteX244" fmla="*/ 1913965 w 2657256"/>
                          <a:gd name="connsiteY244" fmla="*/ 829387 h 3370881"/>
                          <a:gd name="connsiteX245" fmla="*/ 1922929 w 2657256"/>
                          <a:gd name="connsiteY245" fmla="*/ 842834 h 3370881"/>
                          <a:gd name="connsiteX246" fmla="*/ 1967753 w 2657256"/>
                          <a:gd name="connsiteY246" fmla="*/ 883176 h 3370881"/>
                          <a:gd name="connsiteX247" fmla="*/ 1981200 w 2657256"/>
                          <a:gd name="connsiteY247" fmla="*/ 896623 h 3370881"/>
                          <a:gd name="connsiteX248" fmla="*/ 1994647 w 2657256"/>
                          <a:gd name="connsiteY248" fmla="*/ 905587 h 3370881"/>
                          <a:gd name="connsiteX249" fmla="*/ 2021541 w 2657256"/>
                          <a:gd name="connsiteY249" fmla="*/ 927999 h 3370881"/>
                          <a:gd name="connsiteX250" fmla="*/ 2030506 w 2657256"/>
                          <a:gd name="connsiteY250" fmla="*/ 941446 h 3370881"/>
                          <a:gd name="connsiteX251" fmla="*/ 2057400 w 2657256"/>
                          <a:gd name="connsiteY251" fmla="*/ 968340 h 3370881"/>
                          <a:gd name="connsiteX252" fmla="*/ 2088776 w 2657256"/>
                          <a:gd name="connsiteY252" fmla="*/ 1013164 h 3370881"/>
                          <a:gd name="connsiteX253" fmla="*/ 2115670 w 2657256"/>
                          <a:gd name="connsiteY253" fmla="*/ 1057987 h 3370881"/>
                          <a:gd name="connsiteX254" fmla="*/ 2120153 w 2657256"/>
                          <a:gd name="connsiteY254" fmla="*/ 1089364 h 3370881"/>
                          <a:gd name="connsiteX255" fmla="*/ 2138082 w 2657256"/>
                          <a:gd name="connsiteY255" fmla="*/ 1143152 h 3370881"/>
                          <a:gd name="connsiteX256" fmla="*/ 2147047 w 2657256"/>
                          <a:gd name="connsiteY256" fmla="*/ 1196940 h 3370881"/>
                          <a:gd name="connsiteX257" fmla="*/ 2151529 w 2657256"/>
                          <a:gd name="connsiteY257" fmla="*/ 1210387 h 3370881"/>
                          <a:gd name="connsiteX258" fmla="*/ 2156012 w 2657256"/>
                          <a:gd name="connsiteY258" fmla="*/ 1228317 h 3370881"/>
                          <a:gd name="connsiteX259" fmla="*/ 2173941 w 2657256"/>
                          <a:gd name="connsiteY259" fmla="*/ 1295552 h 3370881"/>
                          <a:gd name="connsiteX260" fmla="*/ 2182906 w 2657256"/>
                          <a:gd name="connsiteY260" fmla="*/ 1313481 h 3370881"/>
                          <a:gd name="connsiteX261" fmla="*/ 2187388 w 2657256"/>
                          <a:gd name="connsiteY261" fmla="*/ 1331411 h 3370881"/>
                          <a:gd name="connsiteX262" fmla="*/ 2214282 w 2657256"/>
                          <a:gd name="connsiteY262" fmla="*/ 1385199 h 3370881"/>
                          <a:gd name="connsiteX263" fmla="*/ 2218765 w 2657256"/>
                          <a:gd name="connsiteY263" fmla="*/ 1403129 h 3370881"/>
                          <a:gd name="connsiteX264" fmla="*/ 2223247 w 2657256"/>
                          <a:gd name="connsiteY264" fmla="*/ 1430023 h 3370881"/>
                          <a:gd name="connsiteX265" fmla="*/ 2236694 w 2657256"/>
                          <a:gd name="connsiteY265" fmla="*/ 1456917 h 3370881"/>
                          <a:gd name="connsiteX266" fmla="*/ 2249794 w 2657256"/>
                          <a:gd name="connsiteY266" fmla="*/ 1524624 h 3370881"/>
                          <a:gd name="connsiteX267" fmla="*/ 2241176 w 2657256"/>
                          <a:gd name="connsiteY267" fmla="*/ 1577940 h 3370881"/>
                          <a:gd name="connsiteX268" fmla="*/ 2245659 w 2657256"/>
                          <a:gd name="connsiteY268" fmla="*/ 1595870 h 3370881"/>
                          <a:gd name="connsiteX269" fmla="*/ 2249634 w 2657256"/>
                          <a:gd name="connsiteY269" fmla="*/ 1685855 h 3370881"/>
                          <a:gd name="connsiteX270" fmla="*/ 2227729 w 2657256"/>
                          <a:gd name="connsiteY270" fmla="*/ 1716893 h 3370881"/>
                          <a:gd name="connsiteX271" fmla="*/ 2240500 w 2657256"/>
                          <a:gd name="connsiteY271" fmla="*/ 1674269 h 3370881"/>
                          <a:gd name="connsiteX272" fmla="*/ 2235341 w 2657256"/>
                          <a:gd name="connsiteY272" fmla="*/ 1788611 h 3370881"/>
                          <a:gd name="connsiteX273" fmla="*/ 2230689 w 2657256"/>
                          <a:gd name="connsiteY273" fmla="*/ 1823963 h 3370881"/>
                          <a:gd name="connsiteX274" fmla="*/ 2226207 w 2657256"/>
                          <a:gd name="connsiteY274" fmla="*/ 1824470 h 3370881"/>
                          <a:gd name="connsiteX275" fmla="*/ 2208278 w 2657256"/>
                          <a:gd name="connsiteY275" fmla="*/ 1869293 h 3370881"/>
                          <a:gd name="connsiteX276" fmla="*/ 2195168 w 2657256"/>
                          <a:gd name="connsiteY276" fmla="*/ 1882740 h 3370881"/>
                          <a:gd name="connsiteX277" fmla="*/ 2203458 w 2657256"/>
                          <a:gd name="connsiteY277" fmla="*/ 1918938 h 3370881"/>
                          <a:gd name="connsiteX278" fmla="*/ 2204134 w 2657256"/>
                          <a:gd name="connsiteY278" fmla="*/ 1949806 h 3370881"/>
                          <a:gd name="connsiteX279" fmla="*/ 2226545 w 2657256"/>
                          <a:gd name="connsiteY279" fmla="*/ 1954627 h 3370881"/>
                          <a:gd name="connsiteX280" fmla="*/ 2241176 w 2657256"/>
                          <a:gd name="connsiteY280" fmla="*/ 2012729 h 3370881"/>
                          <a:gd name="connsiteX281" fmla="*/ 2263588 w 2657256"/>
                          <a:gd name="connsiteY281" fmla="*/ 2057552 h 3370881"/>
                          <a:gd name="connsiteX282" fmla="*/ 2286000 w 2657256"/>
                          <a:gd name="connsiteY282" fmla="*/ 2084446 h 3370881"/>
                          <a:gd name="connsiteX283" fmla="*/ 2299447 w 2657256"/>
                          <a:gd name="connsiteY283" fmla="*/ 2124787 h 3370881"/>
                          <a:gd name="connsiteX284" fmla="*/ 2321859 w 2657256"/>
                          <a:gd name="connsiteY284" fmla="*/ 2151681 h 3370881"/>
                          <a:gd name="connsiteX285" fmla="*/ 2344270 w 2657256"/>
                          <a:gd name="connsiteY285" fmla="*/ 2205470 h 3370881"/>
                          <a:gd name="connsiteX286" fmla="*/ 2348753 w 2657256"/>
                          <a:gd name="connsiteY286" fmla="*/ 2223399 h 3370881"/>
                          <a:gd name="connsiteX287" fmla="*/ 2366682 w 2657256"/>
                          <a:gd name="connsiteY287" fmla="*/ 2263740 h 3370881"/>
                          <a:gd name="connsiteX288" fmla="*/ 2375647 w 2657256"/>
                          <a:gd name="connsiteY288" fmla="*/ 2286152 h 3370881"/>
                          <a:gd name="connsiteX289" fmla="*/ 2380129 w 2657256"/>
                          <a:gd name="connsiteY289" fmla="*/ 2308564 h 3370881"/>
                          <a:gd name="connsiteX290" fmla="*/ 2389094 w 2657256"/>
                          <a:gd name="connsiteY290" fmla="*/ 2335458 h 3370881"/>
                          <a:gd name="connsiteX291" fmla="*/ 2393576 w 2657256"/>
                          <a:gd name="connsiteY291" fmla="*/ 2380281 h 3370881"/>
                          <a:gd name="connsiteX292" fmla="*/ 2398059 w 2657256"/>
                          <a:gd name="connsiteY292" fmla="*/ 2393729 h 3370881"/>
                          <a:gd name="connsiteX293" fmla="*/ 2419794 w 2657256"/>
                          <a:gd name="connsiteY293" fmla="*/ 2447517 h 3370881"/>
                          <a:gd name="connsiteX294" fmla="*/ 2427343 w 2657256"/>
                          <a:gd name="connsiteY294" fmla="*/ 2564058 h 3370881"/>
                          <a:gd name="connsiteX295" fmla="*/ 2389094 w 2657256"/>
                          <a:gd name="connsiteY295" fmla="*/ 2837481 h 3370881"/>
                          <a:gd name="connsiteX296" fmla="*/ 2380129 w 2657256"/>
                          <a:gd name="connsiteY296" fmla="*/ 2859893 h 3370881"/>
                          <a:gd name="connsiteX297" fmla="*/ 2357718 w 2657256"/>
                          <a:gd name="connsiteY297" fmla="*/ 2913681 h 3370881"/>
                          <a:gd name="connsiteX298" fmla="*/ 2348753 w 2657256"/>
                          <a:gd name="connsiteY298" fmla="*/ 2936093 h 3370881"/>
                          <a:gd name="connsiteX299" fmla="*/ 2339788 w 2657256"/>
                          <a:gd name="connsiteY299" fmla="*/ 2971952 h 3370881"/>
                          <a:gd name="connsiteX300" fmla="*/ 2326341 w 2657256"/>
                          <a:gd name="connsiteY300" fmla="*/ 2994364 h 3370881"/>
                          <a:gd name="connsiteX301" fmla="*/ 2317376 w 2657256"/>
                          <a:gd name="connsiteY301" fmla="*/ 3025740 h 3370881"/>
                          <a:gd name="connsiteX302" fmla="*/ 2303929 w 2657256"/>
                          <a:gd name="connsiteY302" fmla="*/ 3048152 h 3370881"/>
                          <a:gd name="connsiteX303" fmla="*/ 2290482 w 2657256"/>
                          <a:gd name="connsiteY303" fmla="*/ 3079529 h 3370881"/>
                          <a:gd name="connsiteX304" fmla="*/ 2272553 w 2657256"/>
                          <a:gd name="connsiteY304" fmla="*/ 3084011 h 3370881"/>
                          <a:gd name="connsiteX305" fmla="*/ 2259106 w 2657256"/>
                          <a:gd name="connsiteY305" fmla="*/ 3088493 h 3370881"/>
                          <a:gd name="connsiteX306" fmla="*/ 2241176 w 2657256"/>
                          <a:gd name="connsiteY306" fmla="*/ 3092976 h 3370881"/>
                          <a:gd name="connsiteX307" fmla="*/ 2209800 w 2657256"/>
                          <a:gd name="connsiteY307" fmla="*/ 3101940 h 3370881"/>
                          <a:gd name="connsiteX308" fmla="*/ 2205318 w 2657256"/>
                          <a:gd name="connsiteY308" fmla="*/ 3039187 h 3370881"/>
                          <a:gd name="connsiteX309" fmla="*/ 2218765 w 2657256"/>
                          <a:gd name="connsiteY309" fmla="*/ 3021258 h 3370881"/>
                          <a:gd name="connsiteX310" fmla="*/ 2245659 w 2657256"/>
                          <a:gd name="connsiteY310" fmla="*/ 2971952 h 3370881"/>
                          <a:gd name="connsiteX311" fmla="*/ 2268070 w 2657256"/>
                          <a:gd name="connsiteY311" fmla="*/ 2945058 h 3370881"/>
                          <a:gd name="connsiteX312" fmla="*/ 2298550 w 2657256"/>
                          <a:gd name="connsiteY312" fmla="*/ 2568540 h 3370881"/>
                          <a:gd name="connsiteX313" fmla="*/ 2284986 w 2657256"/>
                          <a:gd name="connsiteY313" fmla="*/ 2532681 h 3370881"/>
                          <a:gd name="connsiteX314" fmla="*/ 2293273 w 2657256"/>
                          <a:gd name="connsiteY314" fmla="*/ 2496653 h 3370881"/>
                          <a:gd name="connsiteX315" fmla="*/ 2278152 w 2657256"/>
                          <a:gd name="connsiteY315" fmla="*/ 2475178 h 3370881"/>
                          <a:gd name="connsiteX316" fmla="*/ 2245659 w 2657256"/>
                          <a:gd name="connsiteY316" fmla="*/ 2389247 h 3370881"/>
                          <a:gd name="connsiteX317" fmla="*/ 2195507 w 2657256"/>
                          <a:gd name="connsiteY317" fmla="*/ 2241328 h 3370881"/>
                          <a:gd name="connsiteX318" fmla="*/ 2083786 w 2657256"/>
                          <a:gd name="connsiteY318" fmla="*/ 2040300 h 3370881"/>
                          <a:gd name="connsiteX319" fmla="*/ 2048773 w 2657256"/>
                          <a:gd name="connsiteY319" fmla="*/ 2017971 h 3370881"/>
                          <a:gd name="connsiteX320" fmla="*/ 2074314 w 2657256"/>
                          <a:gd name="connsiteY320" fmla="*/ 2011967 h 3370881"/>
                          <a:gd name="connsiteX321" fmla="*/ 2034988 w 2657256"/>
                          <a:gd name="connsiteY321" fmla="*/ 2003764 h 3370881"/>
                          <a:gd name="connsiteX322" fmla="*/ 2026023 w 2657256"/>
                          <a:gd name="connsiteY322" fmla="*/ 2026176 h 3370881"/>
                          <a:gd name="connsiteX323" fmla="*/ 2021541 w 2657256"/>
                          <a:gd name="connsiteY323" fmla="*/ 2039623 h 3370881"/>
                          <a:gd name="connsiteX324" fmla="*/ 1999129 w 2657256"/>
                          <a:gd name="connsiteY324" fmla="*/ 2053070 h 3370881"/>
                          <a:gd name="connsiteX325" fmla="*/ 1990165 w 2657256"/>
                          <a:gd name="connsiteY325" fmla="*/ 2070999 h 3370881"/>
                          <a:gd name="connsiteX326" fmla="*/ 1967753 w 2657256"/>
                          <a:gd name="connsiteY326" fmla="*/ 2106858 h 3370881"/>
                          <a:gd name="connsiteX327" fmla="*/ 1981200 w 2657256"/>
                          <a:gd name="connsiteY327" fmla="*/ 2223399 h 3370881"/>
                          <a:gd name="connsiteX328" fmla="*/ 1994647 w 2657256"/>
                          <a:gd name="connsiteY328" fmla="*/ 2254776 h 3370881"/>
                          <a:gd name="connsiteX329" fmla="*/ 2003612 w 2657256"/>
                          <a:gd name="connsiteY329" fmla="*/ 2272705 h 3370881"/>
                          <a:gd name="connsiteX330" fmla="*/ 2026023 w 2657256"/>
                          <a:gd name="connsiteY330" fmla="*/ 2304081 h 3370881"/>
                          <a:gd name="connsiteX331" fmla="*/ 2043953 w 2657256"/>
                          <a:gd name="connsiteY331" fmla="*/ 2348905 h 3370881"/>
                          <a:gd name="connsiteX332" fmla="*/ 2061882 w 2657256"/>
                          <a:gd name="connsiteY332" fmla="*/ 2371317 h 3370881"/>
                          <a:gd name="connsiteX333" fmla="*/ 2088776 w 2657256"/>
                          <a:gd name="connsiteY333" fmla="*/ 2434070 h 3370881"/>
                          <a:gd name="connsiteX334" fmla="*/ 2102223 w 2657256"/>
                          <a:gd name="connsiteY334" fmla="*/ 2465446 h 3370881"/>
                          <a:gd name="connsiteX335" fmla="*/ 2106706 w 2657256"/>
                          <a:gd name="connsiteY335" fmla="*/ 2496823 h 3370881"/>
                          <a:gd name="connsiteX336" fmla="*/ 2124635 w 2657256"/>
                          <a:gd name="connsiteY336" fmla="*/ 2559576 h 3370881"/>
                          <a:gd name="connsiteX337" fmla="*/ 2138082 w 2657256"/>
                          <a:gd name="connsiteY337" fmla="*/ 2649223 h 3370881"/>
                          <a:gd name="connsiteX338" fmla="*/ 2147047 w 2657256"/>
                          <a:gd name="connsiteY338" fmla="*/ 2685081 h 3370881"/>
                          <a:gd name="connsiteX339" fmla="*/ 2151529 w 2657256"/>
                          <a:gd name="connsiteY339" fmla="*/ 2716458 h 3370881"/>
                          <a:gd name="connsiteX340" fmla="*/ 2160494 w 2657256"/>
                          <a:gd name="connsiteY340" fmla="*/ 2770246 h 3370881"/>
                          <a:gd name="connsiteX341" fmla="*/ 2156012 w 2657256"/>
                          <a:gd name="connsiteY341" fmla="*/ 2962987 h 3370881"/>
                          <a:gd name="connsiteX342" fmla="*/ 2138082 w 2657256"/>
                          <a:gd name="connsiteY342" fmla="*/ 3043670 h 3370881"/>
                          <a:gd name="connsiteX343" fmla="*/ 2133600 w 2657256"/>
                          <a:gd name="connsiteY343" fmla="*/ 3061599 h 3370881"/>
                          <a:gd name="connsiteX344" fmla="*/ 2120153 w 2657256"/>
                          <a:gd name="connsiteY344" fmla="*/ 3079529 h 3370881"/>
                          <a:gd name="connsiteX345" fmla="*/ 2111188 w 2657256"/>
                          <a:gd name="connsiteY345" fmla="*/ 3106423 h 3370881"/>
                          <a:gd name="connsiteX346" fmla="*/ 2088776 w 2657256"/>
                          <a:gd name="connsiteY346" fmla="*/ 3137799 h 3370881"/>
                          <a:gd name="connsiteX347" fmla="*/ 2075329 w 2657256"/>
                          <a:gd name="connsiteY347" fmla="*/ 3164693 h 3370881"/>
                          <a:gd name="connsiteX348" fmla="*/ 2061882 w 2657256"/>
                          <a:gd name="connsiteY348" fmla="*/ 3169176 h 3370881"/>
                          <a:gd name="connsiteX349" fmla="*/ 2021541 w 2657256"/>
                          <a:gd name="connsiteY349" fmla="*/ 3164693 h 3370881"/>
                          <a:gd name="connsiteX350" fmla="*/ 2012576 w 2657256"/>
                          <a:gd name="connsiteY350" fmla="*/ 3119870 h 3370881"/>
                          <a:gd name="connsiteX351" fmla="*/ 2048435 w 2657256"/>
                          <a:gd name="connsiteY351" fmla="*/ 3021258 h 3370881"/>
                          <a:gd name="connsiteX352" fmla="*/ 2048435 w 2657256"/>
                          <a:gd name="connsiteY352" fmla="*/ 3021258 h 3370881"/>
                          <a:gd name="connsiteX353" fmla="*/ 2061882 w 2657256"/>
                          <a:gd name="connsiteY353" fmla="*/ 2967470 h 3370881"/>
                          <a:gd name="connsiteX354" fmla="*/ 2070847 w 2657256"/>
                          <a:gd name="connsiteY354" fmla="*/ 2882305 h 3370881"/>
                          <a:gd name="connsiteX355" fmla="*/ 2066365 w 2657256"/>
                          <a:gd name="connsiteY355" fmla="*/ 2725423 h 3370881"/>
                          <a:gd name="connsiteX356" fmla="*/ 2043953 w 2657256"/>
                          <a:gd name="connsiteY356" fmla="*/ 2649223 h 3370881"/>
                          <a:gd name="connsiteX357" fmla="*/ 2030506 w 2657256"/>
                          <a:gd name="connsiteY357" fmla="*/ 2622329 h 3370881"/>
                          <a:gd name="connsiteX358" fmla="*/ 2017059 w 2657256"/>
                          <a:gd name="connsiteY358" fmla="*/ 2581987 h 3370881"/>
                          <a:gd name="connsiteX359" fmla="*/ 1981200 w 2657256"/>
                          <a:gd name="connsiteY359" fmla="*/ 2514752 h 3370881"/>
                          <a:gd name="connsiteX360" fmla="*/ 1972235 w 2657256"/>
                          <a:gd name="connsiteY360" fmla="*/ 2501305 h 3370881"/>
                          <a:gd name="connsiteX361" fmla="*/ 1958788 w 2657256"/>
                          <a:gd name="connsiteY361" fmla="*/ 2478893 h 3370881"/>
                          <a:gd name="connsiteX362" fmla="*/ 1905000 w 2657256"/>
                          <a:gd name="connsiteY362" fmla="*/ 2398211 h 3370881"/>
                          <a:gd name="connsiteX363" fmla="*/ 1882588 w 2657256"/>
                          <a:gd name="connsiteY363" fmla="*/ 2357870 h 3370881"/>
                          <a:gd name="connsiteX364" fmla="*/ 1869141 w 2657256"/>
                          <a:gd name="connsiteY364" fmla="*/ 2339940 h 3370881"/>
                          <a:gd name="connsiteX365" fmla="*/ 1806388 w 2657256"/>
                          <a:gd name="connsiteY365" fmla="*/ 2313046 h 3370881"/>
                          <a:gd name="connsiteX366" fmla="*/ 1779494 w 2657256"/>
                          <a:gd name="connsiteY366" fmla="*/ 2304081 h 3370881"/>
                          <a:gd name="connsiteX367" fmla="*/ 1752600 w 2657256"/>
                          <a:gd name="connsiteY367" fmla="*/ 2299599 h 3370881"/>
                          <a:gd name="connsiteX368" fmla="*/ 1680882 w 2657256"/>
                          <a:gd name="connsiteY368" fmla="*/ 2277187 h 3370881"/>
                          <a:gd name="connsiteX369" fmla="*/ 1719025 w 2657256"/>
                          <a:gd name="connsiteY369" fmla="*/ 2281331 h 3370881"/>
                          <a:gd name="connsiteX370" fmla="*/ 1756997 w 2657256"/>
                          <a:gd name="connsiteY370" fmla="*/ 2289450 h 3370881"/>
                          <a:gd name="connsiteX371" fmla="*/ 1656440 w 2657256"/>
                          <a:gd name="connsiteY371" fmla="*/ 2298583 h 3370881"/>
                          <a:gd name="connsiteX372" fmla="*/ 1537447 w 2657256"/>
                          <a:gd name="connsiteY372" fmla="*/ 2329960 h 3370881"/>
                          <a:gd name="connsiteX373" fmla="*/ 1571993 w 2657256"/>
                          <a:gd name="connsiteY373" fmla="*/ 2317957 h 3370881"/>
                          <a:gd name="connsiteX374" fmla="*/ 1509707 w 2657256"/>
                          <a:gd name="connsiteY374" fmla="*/ 2338926 h 3370881"/>
                          <a:gd name="connsiteX375" fmla="*/ 1500444 w 2657256"/>
                          <a:gd name="connsiteY375" fmla="*/ 2355271 h 3370881"/>
                          <a:gd name="connsiteX376" fmla="*/ 1402678 w 2657256"/>
                          <a:gd name="connsiteY376" fmla="*/ 2339641 h 3370881"/>
                          <a:gd name="connsiteX377" fmla="*/ 1322892 w 2657256"/>
                          <a:gd name="connsiteY377" fmla="*/ 2336952 h 3370881"/>
                          <a:gd name="connsiteX378" fmla="*/ 1199384 w 2657256"/>
                          <a:gd name="connsiteY378" fmla="*/ 2307041 h 3370881"/>
                          <a:gd name="connsiteX379" fmla="*/ 1066800 w 2657256"/>
                          <a:gd name="connsiteY379" fmla="*/ 2272705 h 3370881"/>
                          <a:gd name="connsiteX380" fmla="*/ 1030941 w 2657256"/>
                          <a:gd name="connsiteY380" fmla="*/ 2263740 h 3370881"/>
                          <a:gd name="connsiteX381" fmla="*/ 986118 w 2657256"/>
                          <a:gd name="connsiteY381" fmla="*/ 2241329 h 3370881"/>
                          <a:gd name="connsiteX382" fmla="*/ 968188 w 2657256"/>
                          <a:gd name="connsiteY382" fmla="*/ 2232364 h 3370881"/>
                          <a:gd name="connsiteX383" fmla="*/ 936812 w 2657256"/>
                          <a:gd name="connsiteY383" fmla="*/ 2214434 h 3370881"/>
                          <a:gd name="connsiteX384" fmla="*/ 905435 w 2657256"/>
                          <a:gd name="connsiteY384" fmla="*/ 2196505 h 3370881"/>
                          <a:gd name="connsiteX385" fmla="*/ 869576 w 2657256"/>
                          <a:gd name="connsiteY385" fmla="*/ 2209952 h 3370881"/>
                          <a:gd name="connsiteX386" fmla="*/ 856129 w 2657256"/>
                          <a:gd name="connsiteY386" fmla="*/ 2227881 h 3370881"/>
                          <a:gd name="connsiteX387" fmla="*/ 815788 w 2657256"/>
                          <a:gd name="connsiteY387" fmla="*/ 2268223 h 3370881"/>
                          <a:gd name="connsiteX388" fmla="*/ 788894 w 2657256"/>
                          <a:gd name="connsiteY388" fmla="*/ 2290634 h 3370881"/>
                          <a:gd name="connsiteX389" fmla="*/ 762000 w 2657256"/>
                          <a:gd name="connsiteY389" fmla="*/ 2313046 h 3370881"/>
                          <a:gd name="connsiteX390" fmla="*/ 753035 w 2657256"/>
                          <a:gd name="connsiteY390" fmla="*/ 2326493 h 3370881"/>
                          <a:gd name="connsiteX391" fmla="*/ 735106 w 2657256"/>
                          <a:gd name="connsiteY391" fmla="*/ 2339940 h 3370881"/>
                          <a:gd name="connsiteX392" fmla="*/ 712694 w 2657256"/>
                          <a:gd name="connsiteY392" fmla="*/ 2362352 h 3370881"/>
                          <a:gd name="connsiteX393" fmla="*/ 694765 w 2657256"/>
                          <a:gd name="connsiteY393" fmla="*/ 2375799 h 3370881"/>
                          <a:gd name="connsiteX394" fmla="*/ 681318 w 2657256"/>
                          <a:gd name="connsiteY394" fmla="*/ 2393729 h 3370881"/>
                          <a:gd name="connsiteX395" fmla="*/ 667870 w 2657256"/>
                          <a:gd name="connsiteY395" fmla="*/ 2402693 h 3370881"/>
                          <a:gd name="connsiteX396" fmla="*/ 623047 w 2657256"/>
                          <a:gd name="connsiteY396" fmla="*/ 2443034 h 3370881"/>
                          <a:gd name="connsiteX397" fmla="*/ 600635 w 2657256"/>
                          <a:gd name="connsiteY397" fmla="*/ 2474411 h 3370881"/>
                          <a:gd name="connsiteX398" fmla="*/ 587188 w 2657256"/>
                          <a:gd name="connsiteY398" fmla="*/ 2514752 h 3370881"/>
                          <a:gd name="connsiteX399" fmla="*/ 582706 w 2657256"/>
                          <a:gd name="connsiteY399" fmla="*/ 2546129 h 3370881"/>
                          <a:gd name="connsiteX400" fmla="*/ 596153 w 2657256"/>
                          <a:gd name="connsiteY400" fmla="*/ 2635776 h 3370881"/>
                          <a:gd name="connsiteX401" fmla="*/ 600635 w 2657256"/>
                          <a:gd name="connsiteY401" fmla="*/ 2653705 h 3370881"/>
                          <a:gd name="connsiteX402" fmla="*/ 609600 w 2657256"/>
                          <a:gd name="connsiteY402" fmla="*/ 2671634 h 3370881"/>
                          <a:gd name="connsiteX403" fmla="*/ 614082 w 2657256"/>
                          <a:gd name="connsiteY403" fmla="*/ 2689564 h 3370881"/>
                          <a:gd name="connsiteX404" fmla="*/ 623047 w 2657256"/>
                          <a:gd name="connsiteY404" fmla="*/ 2711976 h 3370881"/>
                          <a:gd name="connsiteX405" fmla="*/ 627529 w 2657256"/>
                          <a:gd name="connsiteY405" fmla="*/ 2734387 h 3370881"/>
                          <a:gd name="connsiteX406" fmla="*/ 640976 w 2657256"/>
                          <a:gd name="connsiteY406" fmla="*/ 2765764 h 3370881"/>
                          <a:gd name="connsiteX407" fmla="*/ 645459 w 2657256"/>
                          <a:gd name="connsiteY407" fmla="*/ 2779211 h 3370881"/>
                          <a:gd name="connsiteX408" fmla="*/ 658906 w 2657256"/>
                          <a:gd name="connsiteY408" fmla="*/ 2801623 h 3370881"/>
                          <a:gd name="connsiteX409" fmla="*/ 676835 w 2657256"/>
                          <a:gd name="connsiteY409" fmla="*/ 2864376 h 3370881"/>
                          <a:gd name="connsiteX410" fmla="*/ 690282 w 2657256"/>
                          <a:gd name="connsiteY410" fmla="*/ 2895752 h 3370881"/>
                          <a:gd name="connsiteX411" fmla="*/ 699247 w 2657256"/>
                          <a:gd name="connsiteY411" fmla="*/ 2940576 h 3370881"/>
                          <a:gd name="connsiteX412" fmla="*/ 703729 w 2657256"/>
                          <a:gd name="connsiteY412" fmla="*/ 2967470 h 3370881"/>
                          <a:gd name="connsiteX413" fmla="*/ 717176 w 2657256"/>
                          <a:gd name="connsiteY413" fmla="*/ 2994364 h 3370881"/>
                          <a:gd name="connsiteX414" fmla="*/ 735106 w 2657256"/>
                          <a:gd name="connsiteY414" fmla="*/ 3052634 h 3370881"/>
                          <a:gd name="connsiteX415" fmla="*/ 739588 w 2657256"/>
                          <a:gd name="connsiteY415" fmla="*/ 3079529 h 3370881"/>
                          <a:gd name="connsiteX416" fmla="*/ 762000 w 2657256"/>
                          <a:gd name="connsiteY416" fmla="*/ 3142281 h 3370881"/>
                          <a:gd name="connsiteX417" fmla="*/ 766482 w 2657256"/>
                          <a:gd name="connsiteY417" fmla="*/ 3231929 h 3370881"/>
                          <a:gd name="connsiteX418" fmla="*/ 770965 w 2657256"/>
                          <a:gd name="connsiteY418" fmla="*/ 3254340 h 3370881"/>
                          <a:gd name="connsiteX419" fmla="*/ 775447 w 2657256"/>
                          <a:gd name="connsiteY419" fmla="*/ 3285717 h 3370881"/>
                          <a:gd name="connsiteX420" fmla="*/ 748553 w 2657256"/>
                          <a:gd name="connsiteY420" fmla="*/ 3335023 h 3370881"/>
                          <a:gd name="connsiteX421" fmla="*/ 721659 w 2657256"/>
                          <a:gd name="connsiteY421" fmla="*/ 3343987 h 3370881"/>
                          <a:gd name="connsiteX422" fmla="*/ 708212 w 2657256"/>
                          <a:gd name="connsiteY422" fmla="*/ 3348470 h 3370881"/>
                          <a:gd name="connsiteX423" fmla="*/ 623047 w 2657256"/>
                          <a:gd name="connsiteY423" fmla="*/ 3330540 h 3370881"/>
                          <a:gd name="connsiteX424" fmla="*/ 609600 w 2657256"/>
                          <a:gd name="connsiteY424" fmla="*/ 3308129 h 3370881"/>
                          <a:gd name="connsiteX425" fmla="*/ 591670 w 2657256"/>
                          <a:gd name="connsiteY425" fmla="*/ 3267787 h 3370881"/>
                          <a:gd name="connsiteX426" fmla="*/ 560294 w 2657256"/>
                          <a:gd name="connsiteY426" fmla="*/ 3209517 h 3370881"/>
                          <a:gd name="connsiteX427" fmla="*/ 551329 w 2657256"/>
                          <a:gd name="connsiteY427" fmla="*/ 3196070 h 3370881"/>
                          <a:gd name="connsiteX428" fmla="*/ 528918 w 2657256"/>
                          <a:gd name="connsiteY428" fmla="*/ 3173658 h 3370881"/>
                          <a:gd name="connsiteX429" fmla="*/ 519953 w 2657256"/>
                          <a:gd name="connsiteY429" fmla="*/ 3128834 h 3370881"/>
                          <a:gd name="connsiteX430" fmla="*/ 524435 w 2657256"/>
                          <a:gd name="connsiteY430" fmla="*/ 3101940 h 3370881"/>
                          <a:gd name="connsiteX431" fmla="*/ 528918 w 2657256"/>
                          <a:gd name="connsiteY431" fmla="*/ 3088493 h 3370881"/>
                          <a:gd name="connsiteX432" fmla="*/ 542365 w 2657256"/>
                          <a:gd name="connsiteY432" fmla="*/ 3052634 h 3370881"/>
                          <a:gd name="connsiteX433" fmla="*/ 484094 w 2657256"/>
                          <a:gd name="connsiteY433" fmla="*/ 2886787 h 3370881"/>
                          <a:gd name="connsiteX434" fmla="*/ 443753 w 2657256"/>
                          <a:gd name="connsiteY434" fmla="*/ 2779211 h 3370881"/>
                          <a:gd name="connsiteX435" fmla="*/ 439270 w 2657256"/>
                          <a:gd name="connsiteY435" fmla="*/ 2752317 h 3370881"/>
                          <a:gd name="connsiteX436" fmla="*/ 430306 w 2657256"/>
                          <a:gd name="connsiteY436" fmla="*/ 2716458 h 3370881"/>
                          <a:gd name="connsiteX437" fmla="*/ 425823 w 2657256"/>
                          <a:gd name="connsiteY437" fmla="*/ 2680599 h 3370881"/>
                          <a:gd name="connsiteX438" fmla="*/ 398929 w 2657256"/>
                          <a:gd name="connsiteY438" fmla="*/ 2599917 h 3370881"/>
                          <a:gd name="connsiteX439" fmla="*/ 385482 w 2657256"/>
                          <a:gd name="connsiteY439" fmla="*/ 2568540 h 3370881"/>
                          <a:gd name="connsiteX440" fmla="*/ 381000 w 2657256"/>
                          <a:gd name="connsiteY440" fmla="*/ 2550611 h 3370881"/>
                          <a:gd name="connsiteX441" fmla="*/ 372035 w 2657256"/>
                          <a:gd name="connsiteY441" fmla="*/ 2483376 h 3370881"/>
                          <a:gd name="connsiteX442" fmla="*/ 367553 w 2657256"/>
                          <a:gd name="connsiteY442" fmla="*/ 2469929 h 3370881"/>
                          <a:gd name="connsiteX443" fmla="*/ 407894 w 2657256"/>
                          <a:gd name="connsiteY443" fmla="*/ 2451999 h 3370881"/>
                          <a:gd name="connsiteX444" fmla="*/ 515470 w 2657256"/>
                          <a:gd name="connsiteY444" fmla="*/ 2407176 h 3370881"/>
                          <a:gd name="connsiteX445" fmla="*/ 578223 w 2657256"/>
                          <a:gd name="connsiteY445" fmla="*/ 2353387 h 3370881"/>
                          <a:gd name="connsiteX446" fmla="*/ 587188 w 2657256"/>
                          <a:gd name="connsiteY446" fmla="*/ 2330976 h 3370881"/>
                          <a:gd name="connsiteX447" fmla="*/ 614082 w 2657256"/>
                          <a:gd name="connsiteY447" fmla="*/ 2254776 h 3370881"/>
                          <a:gd name="connsiteX448" fmla="*/ 649941 w 2657256"/>
                          <a:gd name="connsiteY448" fmla="*/ 2200987 h 3370881"/>
                          <a:gd name="connsiteX449" fmla="*/ 690282 w 2657256"/>
                          <a:gd name="connsiteY449" fmla="*/ 2174093 h 3370881"/>
                          <a:gd name="connsiteX450" fmla="*/ 703729 w 2657256"/>
                          <a:gd name="connsiteY450" fmla="*/ 2165129 h 3370881"/>
                          <a:gd name="connsiteX451" fmla="*/ 739588 w 2657256"/>
                          <a:gd name="connsiteY451" fmla="*/ 2147199 h 3370881"/>
                          <a:gd name="connsiteX452" fmla="*/ 708212 w 2657256"/>
                          <a:gd name="connsiteY452" fmla="*/ 2187540 h 3370881"/>
                          <a:gd name="connsiteX453" fmla="*/ 654423 w 2657256"/>
                          <a:gd name="connsiteY453" fmla="*/ 2241329 h 3370881"/>
                          <a:gd name="connsiteX454" fmla="*/ 636494 w 2657256"/>
                          <a:gd name="connsiteY454" fmla="*/ 2259258 h 3370881"/>
                          <a:gd name="connsiteX455" fmla="*/ 614082 w 2657256"/>
                          <a:gd name="connsiteY455" fmla="*/ 2286152 h 3370881"/>
                          <a:gd name="connsiteX456" fmla="*/ 592179 w 2657256"/>
                          <a:gd name="connsiteY456" fmla="*/ 2282347 h 3370881"/>
                          <a:gd name="connsiteX457" fmla="*/ 555980 w 2657256"/>
                          <a:gd name="connsiteY457" fmla="*/ 2313892 h 3370881"/>
                          <a:gd name="connsiteX458" fmla="*/ 524435 w 2657256"/>
                          <a:gd name="connsiteY458" fmla="*/ 2348905 h 3370881"/>
                          <a:gd name="connsiteX459" fmla="*/ 502023 w 2657256"/>
                          <a:gd name="connsiteY459" fmla="*/ 2362352 h 3370881"/>
                          <a:gd name="connsiteX460" fmla="*/ 461682 w 2657256"/>
                          <a:gd name="connsiteY460" fmla="*/ 2389246 h 3370881"/>
                          <a:gd name="connsiteX461" fmla="*/ 448235 w 2657256"/>
                          <a:gd name="connsiteY461" fmla="*/ 2398211 h 3370881"/>
                          <a:gd name="connsiteX462" fmla="*/ 430306 w 2657256"/>
                          <a:gd name="connsiteY462" fmla="*/ 2407176 h 3370881"/>
                          <a:gd name="connsiteX463" fmla="*/ 412376 w 2657256"/>
                          <a:gd name="connsiteY463" fmla="*/ 2420623 h 3370881"/>
                          <a:gd name="connsiteX464" fmla="*/ 389965 w 2657256"/>
                          <a:gd name="connsiteY464" fmla="*/ 2429587 h 3370881"/>
                          <a:gd name="connsiteX465" fmla="*/ 372035 w 2657256"/>
                          <a:gd name="connsiteY465" fmla="*/ 2443034 h 3370881"/>
                          <a:gd name="connsiteX466" fmla="*/ 318247 w 2657256"/>
                          <a:gd name="connsiteY466" fmla="*/ 2474411 h 3370881"/>
                          <a:gd name="connsiteX467" fmla="*/ 304800 w 2657256"/>
                          <a:gd name="connsiteY467" fmla="*/ 2492340 h 3370881"/>
                          <a:gd name="connsiteX468" fmla="*/ 282388 w 2657256"/>
                          <a:gd name="connsiteY468" fmla="*/ 2519234 h 3370881"/>
                          <a:gd name="connsiteX469" fmla="*/ 295835 w 2657256"/>
                          <a:gd name="connsiteY469" fmla="*/ 2815070 h 3370881"/>
                          <a:gd name="connsiteX470" fmla="*/ 300318 w 2657256"/>
                          <a:gd name="connsiteY470" fmla="*/ 2837481 h 3370881"/>
                          <a:gd name="connsiteX471" fmla="*/ 304800 w 2657256"/>
                          <a:gd name="connsiteY471" fmla="*/ 2868858 h 3370881"/>
                          <a:gd name="connsiteX472" fmla="*/ 309282 w 2657256"/>
                          <a:gd name="connsiteY472" fmla="*/ 2927129 h 3370881"/>
                          <a:gd name="connsiteX473" fmla="*/ 322729 w 2657256"/>
                          <a:gd name="connsiteY473" fmla="*/ 2985399 h 3370881"/>
                          <a:gd name="connsiteX474" fmla="*/ 327212 w 2657256"/>
                          <a:gd name="connsiteY474" fmla="*/ 3012293 h 3370881"/>
                          <a:gd name="connsiteX475" fmla="*/ 331694 w 2657256"/>
                          <a:gd name="connsiteY475" fmla="*/ 3043670 h 3370881"/>
                          <a:gd name="connsiteX476" fmla="*/ 345141 w 2657256"/>
                          <a:gd name="connsiteY476" fmla="*/ 3070564 h 3370881"/>
                          <a:gd name="connsiteX477" fmla="*/ 367553 w 2657256"/>
                          <a:gd name="connsiteY477" fmla="*/ 3124352 h 3370881"/>
                          <a:gd name="connsiteX478" fmla="*/ 381000 w 2657256"/>
                          <a:gd name="connsiteY478" fmla="*/ 3182623 h 3370881"/>
                          <a:gd name="connsiteX479" fmla="*/ 389965 w 2657256"/>
                          <a:gd name="connsiteY479" fmla="*/ 3196070 h 3370881"/>
                          <a:gd name="connsiteX480" fmla="*/ 394447 w 2657256"/>
                          <a:gd name="connsiteY480" fmla="*/ 3213999 h 3370881"/>
                          <a:gd name="connsiteX481" fmla="*/ 412376 w 2657256"/>
                          <a:gd name="connsiteY481" fmla="*/ 3245376 h 3370881"/>
                          <a:gd name="connsiteX482" fmla="*/ 416859 w 2657256"/>
                          <a:gd name="connsiteY482" fmla="*/ 3258823 h 3370881"/>
                          <a:gd name="connsiteX483" fmla="*/ 425823 w 2657256"/>
                          <a:gd name="connsiteY483" fmla="*/ 3272270 h 3370881"/>
                          <a:gd name="connsiteX484" fmla="*/ 439270 w 2657256"/>
                          <a:gd name="connsiteY484" fmla="*/ 3303646 h 3370881"/>
                          <a:gd name="connsiteX485" fmla="*/ 439270 w 2657256"/>
                          <a:gd name="connsiteY485" fmla="*/ 3352952 h 3370881"/>
                          <a:gd name="connsiteX486" fmla="*/ 430306 w 2657256"/>
                          <a:gd name="connsiteY486" fmla="*/ 3366399 h 3370881"/>
                          <a:gd name="connsiteX487" fmla="*/ 412376 w 2657256"/>
                          <a:gd name="connsiteY487" fmla="*/ 3370881 h 3370881"/>
                          <a:gd name="connsiteX488" fmla="*/ 295835 w 2657256"/>
                          <a:gd name="connsiteY488" fmla="*/ 3357434 h 3370881"/>
                          <a:gd name="connsiteX489" fmla="*/ 264459 w 2657256"/>
                          <a:gd name="connsiteY489" fmla="*/ 3276752 h 3370881"/>
                          <a:gd name="connsiteX490" fmla="*/ 259976 w 2657256"/>
                          <a:gd name="connsiteY490" fmla="*/ 3240893 h 3370881"/>
                          <a:gd name="connsiteX491" fmla="*/ 246529 w 2657256"/>
                          <a:gd name="connsiteY491" fmla="*/ 3178140 h 3370881"/>
                          <a:gd name="connsiteX492" fmla="*/ 237565 w 2657256"/>
                          <a:gd name="connsiteY492" fmla="*/ 3084011 h 3370881"/>
                          <a:gd name="connsiteX493" fmla="*/ 228600 w 2657256"/>
                          <a:gd name="connsiteY493" fmla="*/ 3057117 h 3370881"/>
                          <a:gd name="connsiteX494" fmla="*/ 219635 w 2657256"/>
                          <a:gd name="connsiteY494" fmla="*/ 3021258 h 3370881"/>
                          <a:gd name="connsiteX495" fmla="*/ 206188 w 2657256"/>
                          <a:gd name="connsiteY495" fmla="*/ 2980917 h 3370881"/>
                          <a:gd name="connsiteX496" fmla="*/ 201706 w 2657256"/>
                          <a:gd name="connsiteY496" fmla="*/ 2949540 h 3370881"/>
                          <a:gd name="connsiteX497" fmla="*/ 197223 w 2657256"/>
                          <a:gd name="connsiteY497" fmla="*/ 2927129 h 3370881"/>
                          <a:gd name="connsiteX498" fmla="*/ 192741 w 2657256"/>
                          <a:gd name="connsiteY498" fmla="*/ 2891270 h 3370881"/>
                          <a:gd name="connsiteX499" fmla="*/ 188259 w 2657256"/>
                          <a:gd name="connsiteY499" fmla="*/ 2850929 h 3370881"/>
                          <a:gd name="connsiteX500" fmla="*/ 179294 w 2657256"/>
                          <a:gd name="connsiteY500" fmla="*/ 2824034 h 3370881"/>
                          <a:gd name="connsiteX501" fmla="*/ 165847 w 2657256"/>
                          <a:gd name="connsiteY501" fmla="*/ 2774729 h 3370881"/>
                          <a:gd name="connsiteX502" fmla="*/ 161365 w 2657256"/>
                          <a:gd name="connsiteY502" fmla="*/ 2747834 h 3370881"/>
                          <a:gd name="connsiteX503" fmla="*/ 156882 w 2657256"/>
                          <a:gd name="connsiteY503" fmla="*/ 2559576 h 3370881"/>
                          <a:gd name="connsiteX504" fmla="*/ 152400 w 2657256"/>
                          <a:gd name="connsiteY504" fmla="*/ 2519234 h 3370881"/>
                          <a:gd name="connsiteX505" fmla="*/ 118035 w 2657256"/>
                          <a:gd name="connsiteY505" fmla="*/ 2400004 h 3370881"/>
                          <a:gd name="connsiteX506" fmla="*/ 117048 w 2657256"/>
                          <a:gd name="connsiteY506" fmla="*/ 2344423 h 3370881"/>
                          <a:gd name="connsiteX507" fmla="*/ 100106 w 2657256"/>
                          <a:gd name="connsiteY507" fmla="*/ 2330976 h 3370881"/>
                          <a:gd name="connsiteX508" fmla="*/ 138953 w 2657256"/>
                          <a:gd name="connsiteY508" fmla="*/ 2313046 h 3370881"/>
                          <a:gd name="connsiteX509" fmla="*/ 152400 w 2657256"/>
                          <a:gd name="connsiteY509" fmla="*/ 2304081 h 3370881"/>
                          <a:gd name="connsiteX510" fmla="*/ 170329 w 2657256"/>
                          <a:gd name="connsiteY510" fmla="*/ 2259258 h 3370881"/>
                          <a:gd name="connsiteX511" fmla="*/ 188259 w 2657256"/>
                          <a:gd name="connsiteY511" fmla="*/ 2223399 h 3370881"/>
                          <a:gd name="connsiteX512" fmla="*/ 206188 w 2657256"/>
                          <a:gd name="connsiteY512" fmla="*/ 2187540 h 3370881"/>
                          <a:gd name="connsiteX513" fmla="*/ 210670 w 2657256"/>
                          <a:gd name="connsiteY513" fmla="*/ 2174093 h 3370881"/>
                          <a:gd name="connsiteX514" fmla="*/ 219635 w 2657256"/>
                          <a:gd name="connsiteY514" fmla="*/ 2115823 h 3370881"/>
                          <a:gd name="connsiteX515" fmla="*/ 210670 w 2657256"/>
                          <a:gd name="connsiteY515" fmla="*/ 1958940 h 3370881"/>
                          <a:gd name="connsiteX516" fmla="*/ 192741 w 2657256"/>
                          <a:gd name="connsiteY516" fmla="*/ 1923081 h 3370881"/>
                          <a:gd name="connsiteX517" fmla="*/ 179294 w 2657256"/>
                          <a:gd name="connsiteY517" fmla="*/ 1891705 h 3370881"/>
                          <a:gd name="connsiteX518" fmla="*/ 165847 w 2657256"/>
                          <a:gd name="connsiteY518" fmla="*/ 1864811 h 3370881"/>
                          <a:gd name="connsiteX519" fmla="*/ 152400 w 2657256"/>
                          <a:gd name="connsiteY519" fmla="*/ 1833434 h 3370881"/>
                          <a:gd name="connsiteX520" fmla="*/ 143435 w 2657256"/>
                          <a:gd name="connsiteY520" fmla="*/ 1819987 h 3370881"/>
                          <a:gd name="connsiteX521" fmla="*/ 107576 w 2657256"/>
                          <a:gd name="connsiteY521" fmla="*/ 1784129 h 3370881"/>
                          <a:gd name="connsiteX522" fmla="*/ 94129 w 2657256"/>
                          <a:gd name="connsiteY522" fmla="*/ 1779646 h 3370881"/>
                          <a:gd name="connsiteX523" fmla="*/ 71718 w 2657256"/>
                          <a:gd name="connsiteY523" fmla="*/ 1770681 h 3370881"/>
                          <a:gd name="connsiteX524" fmla="*/ 58270 w 2657256"/>
                          <a:gd name="connsiteY524" fmla="*/ 1761717 h 3370881"/>
                          <a:gd name="connsiteX525" fmla="*/ 26894 w 2657256"/>
                          <a:gd name="connsiteY525" fmla="*/ 1730340 h 3370881"/>
                          <a:gd name="connsiteX526" fmla="*/ 0 w 2657256"/>
                          <a:gd name="connsiteY526" fmla="*/ 1707929 h 3370881"/>
                          <a:gd name="connsiteX0" fmla="*/ 0 w 2657256"/>
                          <a:gd name="connsiteY0" fmla="*/ 1707929 h 3370881"/>
                          <a:gd name="connsiteX1" fmla="*/ 22412 w 2657256"/>
                          <a:gd name="connsiteY1" fmla="*/ 1698964 h 3370881"/>
                          <a:gd name="connsiteX2" fmla="*/ 31376 w 2657256"/>
                          <a:gd name="connsiteY2" fmla="*/ 1681034 h 3370881"/>
                          <a:gd name="connsiteX3" fmla="*/ 44823 w 2657256"/>
                          <a:gd name="connsiteY3" fmla="*/ 1672070 h 3370881"/>
                          <a:gd name="connsiteX4" fmla="*/ 58270 w 2657256"/>
                          <a:gd name="connsiteY4" fmla="*/ 1654140 h 3370881"/>
                          <a:gd name="connsiteX5" fmla="*/ 76200 w 2657256"/>
                          <a:gd name="connsiteY5" fmla="*/ 1645176 h 3370881"/>
                          <a:gd name="connsiteX6" fmla="*/ 98612 w 2657256"/>
                          <a:gd name="connsiteY6" fmla="*/ 1636211 h 3370881"/>
                          <a:gd name="connsiteX7" fmla="*/ 125506 w 2657256"/>
                          <a:gd name="connsiteY7" fmla="*/ 1627246 h 3370881"/>
                          <a:gd name="connsiteX8" fmla="*/ 152400 w 2657256"/>
                          <a:gd name="connsiteY8" fmla="*/ 1609317 h 3370881"/>
                          <a:gd name="connsiteX9" fmla="*/ 170329 w 2657256"/>
                          <a:gd name="connsiteY9" fmla="*/ 1600352 h 3370881"/>
                          <a:gd name="connsiteX10" fmla="*/ 188259 w 2657256"/>
                          <a:gd name="connsiteY10" fmla="*/ 1582423 h 3370881"/>
                          <a:gd name="connsiteX11" fmla="*/ 228600 w 2657256"/>
                          <a:gd name="connsiteY11" fmla="*/ 1564493 h 3370881"/>
                          <a:gd name="connsiteX12" fmla="*/ 255494 w 2657256"/>
                          <a:gd name="connsiteY12" fmla="*/ 1546564 h 3370881"/>
                          <a:gd name="connsiteX13" fmla="*/ 300318 w 2657256"/>
                          <a:gd name="connsiteY13" fmla="*/ 1524152 h 3370881"/>
                          <a:gd name="connsiteX14" fmla="*/ 313765 w 2657256"/>
                          <a:gd name="connsiteY14" fmla="*/ 1515187 h 3370881"/>
                          <a:gd name="connsiteX15" fmla="*/ 340659 w 2657256"/>
                          <a:gd name="connsiteY15" fmla="*/ 1510705 h 3370881"/>
                          <a:gd name="connsiteX16" fmla="*/ 363070 w 2657256"/>
                          <a:gd name="connsiteY16" fmla="*/ 1506223 h 3370881"/>
                          <a:gd name="connsiteX17" fmla="*/ 389965 w 2657256"/>
                          <a:gd name="connsiteY17" fmla="*/ 1501740 h 3370881"/>
                          <a:gd name="connsiteX18" fmla="*/ 425823 w 2657256"/>
                          <a:gd name="connsiteY18" fmla="*/ 1497258 h 3370881"/>
                          <a:gd name="connsiteX19" fmla="*/ 470647 w 2657256"/>
                          <a:gd name="connsiteY19" fmla="*/ 1488293 h 3370881"/>
                          <a:gd name="connsiteX20" fmla="*/ 515470 w 2657256"/>
                          <a:gd name="connsiteY20" fmla="*/ 1479329 h 3370881"/>
                          <a:gd name="connsiteX21" fmla="*/ 528918 w 2657256"/>
                          <a:gd name="connsiteY21" fmla="*/ 1470364 h 3370881"/>
                          <a:gd name="connsiteX22" fmla="*/ 600635 w 2657256"/>
                          <a:gd name="connsiteY22" fmla="*/ 1456917 h 3370881"/>
                          <a:gd name="connsiteX23" fmla="*/ 690282 w 2657256"/>
                          <a:gd name="connsiteY23" fmla="*/ 1447952 h 3370881"/>
                          <a:gd name="connsiteX24" fmla="*/ 793376 w 2657256"/>
                          <a:gd name="connsiteY24" fmla="*/ 1452434 h 3370881"/>
                          <a:gd name="connsiteX25" fmla="*/ 874059 w 2657256"/>
                          <a:gd name="connsiteY25" fmla="*/ 1465881 h 3370881"/>
                          <a:gd name="connsiteX26" fmla="*/ 914400 w 2657256"/>
                          <a:gd name="connsiteY26" fmla="*/ 1470364 h 3370881"/>
                          <a:gd name="connsiteX27" fmla="*/ 1030941 w 2657256"/>
                          <a:gd name="connsiteY27" fmla="*/ 1483811 h 3370881"/>
                          <a:gd name="connsiteX28" fmla="*/ 1151965 w 2657256"/>
                          <a:gd name="connsiteY28" fmla="*/ 1492776 h 3370881"/>
                          <a:gd name="connsiteX29" fmla="*/ 1281953 w 2657256"/>
                          <a:gd name="connsiteY29" fmla="*/ 1501740 h 3370881"/>
                          <a:gd name="connsiteX30" fmla="*/ 1465729 w 2657256"/>
                          <a:gd name="connsiteY30" fmla="*/ 1497258 h 3370881"/>
                          <a:gd name="connsiteX31" fmla="*/ 1510553 w 2657256"/>
                          <a:gd name="connsiteY31" fmla="*/ 1492776 h 3370881"/>
                          <a:gd name="connsiteX32" fmla="*/ 1582270 w 2657256"/>
                          <a:gd name="connsiteY32" fmla="*/ 1461399 h 3370881"/>
                          <a:gd name="connsiteX33" fmla="*/ 1604682 w 2657256"/>
                          <a:gd name="connsiteY33" fmla="*/ 1456917 h 3370881"/>
                          <a:gd name="connsiteX34" fmla="*/ 1622612 w 2657256"/>
                          <a:gd name="connsiteY34" fmla="*/ 1447952 h 3370881"/>
                          <a:gd name="connsiteX35" fmla="*/ 1645023 w 2657256"/>
                          <a:gd name="connsiteY35" fmla="*/ 1438987 h 3370881"/>
                          <a:gd name="connsiteX36" fmla="*/ 1662953 w 2657256"/>
                          <a:gd name="connsiteY36" fmla="*/ 1425540 h 3370881"/>
                          <a:gd name="connsiteX37" fmla="*/ 1698812 w 2657256"/>
                          <a:gd name="connsiteY37" fmla="*/ 1407611 h 3370881"/>
                          <a:gd name="connsiteX38" fmla="*/ 1739153 w 2657256"/>
                          <a:gd name="connsiteY38" fmla="*/ 1380717 h 3370881"/>
                          <a:gd name="connsiteX39" fmla="*/ 1752600 w 2657256"/>
                          <a:gd name="connsiteY39" fmla="*/ 1367270 h 3370881"/>
                          <a:gd name="connsiteX40" fmla="*/ 1775012 w 2657256"/>
                          <a:gd name="connsiteY40" fmla="*/ 1353823 h 3370881"/>
                          <a:gd name="connsiteX41" fmla="*/ 1797423 w 2657256"/>
                          <a:gd name="connsiteY41" fmla="*/ 1335893 h 3370881"/>
                          <a:gd name="connsiteX42" fmla="*/ 1810870 w 2657256"/>
                          <a:gd name="connsiteY42" fmla="*/ 1304517 h 3370881"/>
                          <a:gd name="connsiteX43" fmla="*/ 1815353 w 2657256"/>
                          <a:gd name="connsiteY43" fmla="*/ 1291070 h 3370881"/>
                          <a:gd name="connsiteX44" fmla="*/ 1801906 w 2657256"/>
                          <a:gd name="connsiteY44" fmla="*/ 1138670 h 3370881"/>
                          <a:gd name="connsiteX45" fmla="*/ 1792941 w 2657256"/>
                          <a:gd name="connsiteY45" fmla="*/ 1125223 h 3370881"/>
                          <a:gd name="connsiteX46" fmla="*/ 1757082 w 2657256"/>
                          <a:gd name="connsiteY46" fmla="*/ 1093846 h 3370881"/>
                          <a:gd name="connsiteX47" fmla="*/ 1730188 w 2657256"/>
                          <a:gd name="connsiteY47" fmla="*/ 1066952 h 3370881"/>
                          <a:gd name="connsiteX48" fmla="*/ 1703294 w 2657256"/>
                          <a:gd name="connsiteY48" fmla="*/ 1049023 h 3370881"/>
                          <a:gd name="connsiteX49" fmla="*/ 1622612 w 2657256"/>
                          <a:gd name="connsiteY49" fmla="*/ 1053505 h 3370881"/>
                          <a:gd name="connsiteX50" fmla="*/ 1595718 w 2657256"/>
                          <a:gd name="connsiteY50" fmla="*/ 1062470 h 3370881"/>
                          <a:gd name="connsiteX51" fmla="*/ 1573306 w 2657256"/>
                          <a:gd name="connsiteY51" fmla="*/ 1066952 h 3370881"/>
                          <a:gd name="connsiteX52" fmla="*/ 1453385 w 2657256"/>
                          <a:gd name="connsiteY52" fmla="*/ 1082761 h 3370881"/>
                          <a:gd name="connsiteX53" fmla="*/ 1326776 w 2657256"/>
                          <a:gd name="connsiteY53" fmla="*/ 1062470 h 3370881"/>
                          <a:gd name="connsiteX54" fmla="*/ 1308847 w 2657256"/>
                          <a:gd name="connsiteY54" fmla="*/ 1057987 h 3370881"/>
                          <a:gd name="connsiteX55" fmla="*/ 1277470 w 2657256"/>
                          <a:gd name="connsiteY55" fmla="*/ 1053505 h 3370881"/>
                          <a:gd name="connsiteX56" fmla="*/ 1259541 w 2657256"/>
                          <a:gd name="connsiteY56" fmla="*/ 1049023 h 3370881"/>
                          <a:gd name="connsiteX57" fmla="*/ 1232647 w 2657256"/>
                          <a:gd name="connsiteY57" fmla="*/ 1044540 h 3370881"/>
                          <a:gd name="connsiteX58" fmla="*/ 1053353 w 2657256"/>
                          <a:gd name="connsiteY58" fmla="*/ 1049023 h 3370881"/>
                          <a:gd name="connsiteX59" fmla="*/ 1035423 w 2657256"/>
                          <a:gd name="connsiteY59" fmla="*/ 1053505 h 3370881"/>
                          <a:gd name="connsiteX60" fmla="*/ 1008529 w 2657256"/>
                          <a:gd name="connsiteY60" fmla="*/ 1057987 h 3370881"/>
                          <a:gd name="connsiteX61" fmla="*/ 995082 w 2657256"/>
                          <a:gd name="connsiteY61" fmla="*/ 1062470 h 3370881"/>
                          <a:gd name="connsiteX62" fmla="*/ 945776 w 2657256"/>
                          <a:gd name="connsiteY62" fmla="*/ 1031093 h 3370881"/>
                          <a:gd name="connsiteX63" fmla="*/ 941294 w 2657256"/>
                          <a:gd name="connsiteY63" fmla="*/ 1017646 h 3370881"/>
                          <a:gd name="connsiteX64" fmla="*/ 932329 w 2657256"/>
                          <a:gd name="connsiteY64" fmla="*/ 919034 h 3370881"/>
                          <a:gd name="connsiteX65" fmla="*/ 914400 w 2657256"/>
                          <a:gd name="connsiteY65" fmla="*/ 901105 h 3370881"/>
                          <a:gd name="connsiteX66" fmla="*/ 918882 w 2657256"/>
                          <a:gd name="connsiteY66" fmla="*/ 869729 h 3370881"/>
                          <a:gd name="connsiteX67" fmla="*/ 941294 w 2657256"/>
                          <a:gd name="connsiteY67" fmla="*/ 865246 h 3370881"/>
                          <a:gd name="connsiteX68" fmla="*/ 959223 w 2657256"/>
                          <a:gd name="connsiteY68" fmla="*/ 851799 h 3370881"/>
                          <a:gd name="connsiteX69" fmla="*/ 990600 w 2657256"/>
                          <a:gd name="connsiteY69" fmla="*/ 847317 h 3370881"/>
                          <a:gd name="connsiteX70" fmla="*/ 1129553 w 2657256"/>
                          <a:gd name="connsiteY70" fmla="*/ 838352 h 3370881"/>
                          <a:gd name="connsiteX71" fmla="*/ 1147482 w 2657256"/>
                          <a:gd name="connsiteY71" fmla="*/ 829387 h 3370881"/>
                          <a:gd name="connsiteX72" fmla="*/ 1178859 w 2657256"/>
                          <a:gd name="connsiteY72" fmla="*/ 806976 h 3370881"/>
                          <a:gd name="connsiteX73" fmla="*/ 1192306 w 2657256"/>
                          <a:gd name="connsiteY73" fmla="*/ 793529 h 3370881"/>
                          <a:gd name="connsiteX74" fmla="*/ 1214718 w 2657256"/>
                          <a:gd name="connsiteY74" fmla="*/ 784564 h 3370881"/>
                          <a:gd name="connsiteX75" fmla="*/ 1241612 w 2657256"/>
                          <a:gd name="connsiteY75" fmla="*/ 771117 h 3370881"/>
                          <a:gd name="connsiteX76" fmla="*/ 1277470 w 2657256"/>
                          <a:gd name="connsiteY76" fmla="*/ 753187 h 3370881"/>
                          <a:gd name="connsiteX77" fmla="*/ 1295400 w 2657256"/>
                          <a:gd name="connsiteY77" fmla="*/ 730776 h 3370881"/>
                          <a:gd name="connsiteX78" fmla="*/ 1317812 w 2657256"/>
                          <a:gd name="connsiteY78" fmla="*/ 708364 h 3370881"/>
                          <a:gd name="connsiteX79" fmla="*/ 1353670 w 2657256"/>
                          <a:gd name="connsiteY79" fmla="*/ 663540 h 3370881"/>
                          <a:gd name="connsiteX80" fmla="*/ 1371600 w 2657256"/>
                          <a:gd name="connsiteY80" fmla="*/ 636646 h 3370881"/>
                          <a:gd name="connsiteX81" fmla="*/ 1380565 w 2657256"/>
                          <a:gd name="connsiteY81" fmla="*/ 596305 h 3370881"/>
                          <a:gd name="connsiteX82" fmla="*/ 1385047 w 2657256"/>
                          <a:gd name="connsiteY82" fmla="*/ 582858 h 3370881"/>
                          <a:gd name="connsiteX83" fmla="*/ 1380565 w 2657256"/>
                          <a:gd name="connsiteY83" fmla="*/ 533552 h 3370881"/>
                          <a:gd name="connsiteX84" fmla="*/ 1367118 w 2657256"/>
                          <a:gd name="connsiteY84" fmla="*/ 524587 h 3370881"/>
                          <a:gd name="connsiteX85" fmla="*/ 1349188 w 2657256"/>
                          <a:gd name="connsiteY85" fmla="*/ 520105 h 3370881"/>
                          <a:gd name="connsiteX86" fmla="*/ 1326776 w 2657256"/>
                          <a:gd name="connsiteY86" fmla="*/ 511140 h 3370881"/>
                          <a:gd name="connsiteX87" fmla="*/ 1281953 w 2657256"/>
                          <a:gd name="connsiteY87" fmla="*/ 515623 h 3370881"/>
                          <a:gd name="connsiteX88" fmla="*/ 1250576 w 2657256"/>
                          <a:gd name="connsiteY88" fmla="*/ 529070 h 3370881"/>
                          <a:gd name="connsiteX89" fmla="*/ 1210235 w 2657256"/>
                          <a:gd name="connsiteY89" fmla="*/ 542517 h 3370881"/>
                          <a:gd name="connsiteX90" fmla="*/ 1183341 w 2657256"/>
                          <a:gd name="connsiteY90" fmla="*/ 555964 h 3370881"/>
                          <a:gd name="connsiteX91" fmla="*/ 1160929 w 2657256"/>
                          <a:gd name="connsiteY91" fmla="*/ 569411 h 3370881"/>
                          <a:gd name="connsiteX92" fmla="*/ 1134035 w 2657256"/>
                          <a:gd name="connsiteY92" fmla="*/ 578376 h 3370881"/>
                          <a:gd name="connsiteX93" fmla="*/ 1111623 w 2657256"/>
                          <a:gd name="connsiteY93" fmla="*/ 587340 h 3370881"/>
                          <a:gd name="connsiteX94" fmla="*/ 1084729 w 2657256"/>
                          <a:gd name="connsiteY94" fmla="*/ 596305 h 3370881"/>
                          <a:gd name="connsiteX95" fmla="*/ 986118 w 2657256"/>
                          <a:gd name="connsiteY95" fmla="*/ 591823 h 3370881"/>
                          <a:gd name="connsiteX96" fmla="*/ 927847 w 2657256"/>
                          <a:gd name="connsiteY96" fmla="*/ 578376 h 3370881"/>
                          <a:gd name="connsiteX97" fmla="*/ 896470 w 2657256"/>
                          <a:gd name="connsiteY97" fmla="*/ 555964 h 3370881"/>
                          <a:gd name="connsiteX98" fmla="*/ 883023 w 2657256"/>
                          <a:gd name="connsiteY98" fmla="*/ 546999 h 3370881"/>
                          <a:gd name="connsiteX99" fmla="*/ 865094 w 2657256"/>
                          <a:gd name="connsiteY99" fmla="*/ 497693 h 3370881"/>
                          <a:gd name="connsiteX100" fmla="*/ 869576 w 2657256"/>
                          <a:gd name="connsiteY100" fmla="*/ 403564 h 3370881"/>
                          <a:gd name="connsiteX101" fmla="*/ 874059 w 2657256"/>
                          <a:gd name="connsiteY101" fmla="*/ 385634 h 3370881"/>
                          <a:gd name="connsiteX102" fmla="*/ 883023 w 2657256"/>
                          <a:gd name="connsiteY102" fmla="*/ 372187 h 3370881"/>
                          <a:gd name="connsiteX103" fmla="*/ 909918 w 2657256"/>
                          <a:gd name="connsiteY103" fmla="*/ 363223 h 3370881"/>
                          <a:gd name="connsiteX104" fmla="*/ 914400 w 2657256"/>
                          <a:gd name="connsiteY104" fmla="*/ 385634 h 3370881"/>
                          <a:gd name="connsiteX105" fmla="*/ 909918 w 2657256"/>
                          <a:gd name="connsiteY105" fmla="*/ 408046 h 3370881"/>
                          <a:gd name="connsiteX106" fmla="*/ 900953 w 2657256"/>
                          <a:gd name="connsiteY106" fmla="*/ 466317 h 3370881"/>
                          <a:gd name="connsiteX107" fmla="*/ 905435 w 2657256"/>
                          <a:gd name="connsiteY107" fmla="*/ 515623 h 3370881"/>
                          <a:gd name="connsiteX108" fmla="*/ 932329 w 2657256"/>
                          <a:gd name="connsiteY108" fmla="*/ 551481 h 3370881"/>
                          <a:gd name="connsiteX109" fmla="*/ 954741 w 2657256"/>
                          <a:gd name="connsiteY109" fmla="*/ 560446 h 3370881"/>
                          <a:gd name="connsiteX110" fmla="*/ 972670 w 2657256"/>
                          <a:gd name="connsiteY110" fmla="*/ 569411 h 3370881"/>
                          <a:gd name="connsiteX111" fmla="*/ 1066800 w 2657256"/>
                          <a:gd name="connsiteY111" fmla="*/ 564929 h 3370881"/>
                          <a:gd name="connsiteX112" fmla="*/ 1111623 w 2657256"/>
                          <a:gd name="connsiteY112" fmla="*/ 551481 h 3370881"/>
                          <a:gd name="connsiteX113" fmla="*/ 1129553 w 2657256"/>
                          <a:gd name="connsiteY113" fmla="*/ 538034 h 3370881"/>
                          <a:gd name="connsiteX114" fmla="*/ 1156447 w 2657256"/>
                          <a:gd name="connsiteY114" fmla="*/ 511140 h 3370881"/>
                          <a:gd name="connsiteX115" fmla="*/ 1160929 w 2657256"/>
                          <a:gd name="connsiteY115" fmla="*/ 493211 h 3370881"/>
                          <a:gd name="connsiteX116" fmla="*/ 1178859 w 2657256"/>
                          <a:gd name="connsiteY116" fmla="*/ 331846 h 3370881"/>
                          <a:gd name="connsiteX117" fmla="*/ 1215315 w 2657256"/>
                          <a:gd name="connsiteY117" fmla="*/ 270289 h 3370881"/>
                          <a:gd name="connsiteX118" fmla="*/ 1214718 w 2657256"/>
                          <a:gd name="connsiteY118" fmla="*/ 367705 h 3370881"/>
                          <a:gd name="connsiteX119" fmla="*/ 1201270 w 2657256"/>
                          <a:gd name="connsiteY119" fmla="*/ 412529 h 3370881"/>
                          <a:gd name="connsiteX120" fmla="*/ 1210235 w 2657256"/>
                          <a:gd name="connsiteY120" fmla="*/ 461834 h 3370881"/>
                          <a:gd name="connsiteX121" fmla="*/ 1214718 w 2657256"/>
                          <a:gd name="connsiteY121" fmla="*/ 475281 h 3370881"/>
                          <a:gd name="connsiteX122" fmla="*/ 1228165 w 2657256"/>
                          <a:gd name="connsiteY122" fmla="*/ 484246 h 3370881"/>
                          <a:gd name="connsiteX123" fmla="*/ 1250576 w 2657256"/>
                          <a:gd name="connsiteY123" fmla="*/ 502176 h 3370881"/>
                          <a:gd name="connsiteX124" fmla="*/ 1317812 w 2657256"/>
                          <a:gd name="connsiteY124" fmla="*/ 497693 h 3370881"/>
                          <a:gd name="connsiteX125" fmla="*/ 1353670 w 2657256"/>
                          <a:gd name="connsiteY125" fmla="*/ 488729 h 3370881"/>
                          <a:gd name="connsiteX126" fmla="*/ 1506070 w 2657256"/>
                          <a:gd name="connsiteY126" fmla="*/ 457352 h 3370881"/>
                          <a:gd name="connsiteX127" fmla="*/ 1550894 w 2657256"/>
                          <a:gd name="connsiteY127" fmla="*/ 430458 h 3370881"/>
                          <a:gd name="connsiteX128" fmla="*/ 1564341 w 2657256"/>
                          <a:gd name="connsiteY128" fmla="*/ 417011 h 3370881"/>
                          <a:gd name="connsiteX129" fmla="*/ 1586753 w 2657256"/>
                          <a:gd name="connsiteY129" fmla="*/ 399081 h 3370881"/>
                          <a:gd name="connsiteX130" fmla="*/ 1595718 w 2657256"/>
                          <a:gd name="connsiteY130" fmla="*/ 381152 h 3370881"/>
                          <a:gd name="connsiteX131" fmla="*/ 1613139 w 2657256"/>
                          <a:gd name="connsiteY131" fmla="*/ 358910 h 3370881"/>
                          <a:gd name="connsiteX132" fmla="*/ 1620066 w 2657256"/>
                          <a:gd name="connsiteY132" fmla="*/ 291047 h 3370881"/>
                          <a:gd name="connsiteX133" fmla="*/ 1604852 w 2657256"/>
                          <a:gd name="connsiteY133" fmla="*/ 236279 h 3370881"/>
                          <a:gd name="connsiteX134" fmla="*/ 1537447 w 2657256"/>
                          <a:gd name="connsiteY134" fmla="*/ 188411 h 3370881"/>
                          <a:gd name="connsiteX135" fmla="*/ 1613647 w 2657256"/>
                          <a:gd name="connsiteY135" fmla="*/ 399081 h 3370881"/>
                          <a:gd name="connsiteX136" fmla="*/ 1627094 w 2657256"/>
                          <a:gd name="connsiteY136" fmla="*/ 417011 h 3370881"/>
                          <a:gd name="connsiteX137" fmla="*/ 1658470 w 2657256"/>
                          <a:gd name="connsiteY137" fmla="*/ 412529 h 3370881"/>
                          <a:gd name="connsiteX138" fmla="*/ 1685365 w 2657256"/>
                          <a:gd name="connsiteY138" fmla="*/ 390117 h 3370881"/>
                          <a:gd name="connsiteX139" fmla="*/ 1694329 w 2657256"/>
                          <a:gd name="connsiteY139" fmla="*/ 376670 h 3370881"/>
                          <a:gd name="connsiteX140" fmla="*/ 1734670 w 2657256"/>
                          <a:gd name="connsiteY140" fmla="*/ 354258 h 3370881"/>
                          <a:gd name="connsiteX141" fmla="*/ 1743635 w 2657256"/>
                          <a:gd name="connsiteY141" fmla="*/ 340811 h 3370881"/>
                          <a:gd name="connsiteX142" fmla="*/ 1757082 w 2657256"/>
                          <a:gd name="connsiteY142" fmla="*/ 336329 h 3370881"/>
                          <a:gd name="connsiteX143" fmla="*/ 1843909 w 2657256"/>
                          <a:gd name="connsiteY143" fmla="*/ 262341 h 3370881"/>
                          <a:gd name="connsiteX144" fmla="*/ 1842471 w 2657256"/>
                          <a:gd name="connsiteY144" fmla="*/ 202194 h 3370881"/>
                          <a:gd name="connsiteX145" fmla="*/ 1828094 w 2657256"/>
                          <a:gd name="connsiteY145" fmla="*/ 136767 h 3370881"/>
                          <a:gd name="connsiteX146" fmla="*/ 1772023 w 2657256"/>
                          <a:gd name="connsiteY146" fmla="*/ 77249 h 3370881"/>
                          <a:gd name="connsiteX147" fmla="*/ 1948888 w 2657256"/>
                          <a:gd name="connsiteY147" fmla="*/ 178018 h 3370881"/>
                          <a:gd name="connsiteX148" fmla="*/ 1952362 w 2657256"/>
                          <a:gd name="connsiteY148" fmla="*/ 254265 h 3370881"/>
                          <a:gd name="connsiteX149" fmla="*/ 1874221 w 2657256"/>
                          <a:gd name="connsiteY149" fmla="*/ 318698 h 3370881"/>
                          <a:gd name="connsiteX150" fmla="*/ 1788459 w 2657256"/>
                          <a:gd name="connsiteY150" fmla="*/ 367705 h 3370881"/>
                          <a:gd name="connsiteX151" fmla="*/ 1761565 w 2657256"/>
                          <a:gd name="connsiteY151" fmla="*/ 390117 h 3370881"/>
                          <a:gd name="connsiteX152" fmla="*/ 1783976 w 2657256"/>
                          <a:gd name="connsiteY152" fmla="*/ 399081 h 3370881"/>
                          <a:gd name="connsiteX153" fmla="*/ 1878106 w 2657256"/>
                          <a:gd name="connsiteY153" fmla="*/ 390117 h 3370881"/>
                          <a:gd name="connsiteX154" fmla="*/ 1891553 w 2657256"/>
                          <a:gd name="connsiteY154" fmla="*/ 381152 h 3370881"/>
                          <a:gd name="connsiteX155" fmla="*/ 1918447 w 2657256"/>
                          <a:gd name="connsiteY155" fmla="*/ 372187 h 3370881"/>
                          <a:gd name="connsiteX156" fmla="*/ 1940859 w 2657256"/>
                          <a:gd name="connsiteY156" fmla="*/ 358740 h 3370881"/>
                          <a:gd name="connsiteX157" fmla="*/ 1954306 w 2657256"/>
                          <a:gd name="connsiteY157" fmla="*/ 354258 h 3370881"/>
                          <a:gd name="connsiteX158" fmla="*/ 2083304 w 2657256"/>
                          <a:gd name="connsiteY158" fmla="*/ 290281 h 3370881"/>
                          <a:gd name="connsiteX159" fmla="*/ 2166172 w 2657256"/>
                          <a:gd name="connsiteY159" fmla="*/ 215604 h 3370881"/>
                          <a:gd name="connsiteX160" fmla="*/ 2069054 w 2657256"/>
                          <a:gd name="connsiteY160" fmla="*/ 40493 h 3370881"/>
                          <a:gd name="connsiteX161" fmla="*/ 2078225 w 2657256"/>
                          <a:gd name="connsiteY161" fmla="*/ 188681 h 3370881"/>
                          <a:gd name="connsiteX162" fmla="*/ 1999129 w 2657256"/>
                          <a:gd name="connsiteY162" fmla="*/ 358740 h 3370881"/>
                          <a:gd name="connsiteX163" fmla="*/ 1994647 w 2657256"/>
                          <a:gd name="connsiteY163" fmla="*/ 372187 h 3370881"/>
                          <a:gd name="connsiteX164" fmla="*/ 2039470 w 2657256"/>
                          <a:gd name="connsiteY164" fmla="*/ 390117 h 3370881"/>
                          <a:gd name="connsiteX165" fmla="*/ 2115670 w 2657256"/>
                          <a:gd name="connsiteY165" fmla="*/ 390117 h 3370881"/>
                          <a:gd name="connsiteX166" fmla="*/ 2160494 w 2657256"/>
                          <a:gd name="connsiteY166" fmla="*/ 376670 h 3370881"/>
                          <a:gd name="connsiteX167" fmla="*/ 2191870 w 2657256"/>
                          <a:gd name="connsiteY167" fmla="*/ 363223 h 3370881"/>
                          <a:gd name="connsiteX168" fmla="*/ 2205318 w 2657256"/>
                          <a:gd name="connsiteY168" fmla="*/ 358740 h 3370881"/>
                          <a:gd name="connsiteX169" fmla="*/ 2232212 w 2657256"/>
                          <a:gd name="connsiteY169" fmla="*/ 340811 h 3370881"/>
                          <a:gd name="connsiteX170" fmla="*/ 2312894 w 2657256"/>
                          <a:gd name="connsiteY170" fmla="*/ 183929 h 3370881"/>
                          <a:gd name="connsiteX171" fmla="*/ 2339788 w 2657256"/>
                          <a:gd name="connsiteY171" fmla="*/ 151 h 3370881"/>
                          <a:gd name="connsiteX172" fmla="*/ 2357718 w 2657256"/>
                          <a:gd name="connsiteY172" fmla="*/ 215305 h 3370881"/>
                          <a:gd name="connsiteX173" fmla="*/ 2254623 w 2657256"/>
                          <a:gd name="connsiteY173" fmla="*/ 376670 h 3370881"/>
                          <a:gd name="connsiteX174" fmla="*/ 2245659 w 2657256"/>
                          <a:gd name="connsiteY174" fmla="*/ 390117 h 3370881"/>
                          <a:gd name="connsiteX175" fmla="*/ 2254623 w 2657256"/>
                          <a:gd name="connsiteY175" fmla="*/ 403564 h 3370881"/>
                          <a:gd name="connsiteX176" fmla="*/ 2353235 w 2657256"/>
                          <a:gd name="connsiteY176" fmla="*/ 399081 h 3370881"/>
                          <a:gd name="connsiteX177" fmla="*/ 2366682 w 2657256"/>
                          <a:gd name="connsiteY177" fmla="*/ 394599 h 3370881"/>
                          <a:gd name="connsiteX178" fmla="*/ 2389094 w 2657256"/>
                          <a:gd name="connsiteY178" fmla="*/ 390117 h 3370881"/>
                          <a:gd name="connsiteX179" fmla="*/ 2424953 w 2657256"/>
                          <a:gd name="connsiteY179" fmla="*/ 367705 h 3370881"/>
                          <a:gd name="connsiteX180" fmla="*/ 2528047 w 2657256"/>
                          <a:gd name="connsiteY180" fmla="*/ 292700 h 3370881"/>
                          <a:gd name="connsiteX181" fmla="*/ 2541495 w 2657256"/>
                          <a:gd name="connsiteY181" fmla="*/ 62906 h 3370881"/>
                          <a:gd name="connsiteX182" fmla="*/ 2591304 w 2657256"/>
                          <a:gd name="connsiteY182" fmla="*/ 214081 h 3370881"/>
                          <a:gd name="connsiteX183" fmla="*/ 2612315 w 2657256"/>
                          <a:gd name="connsiteY183" fmla="*/ 290907 h 3370881"/>
                          <a:gd name="connsiteX184" fmla="*/ 2650863 w 2657256"/>
                          <a:gd name="connsiteY184" fmla="*/ 344994 h 3370881"/>
                          <a:gd name="connsiteX185" fmla="*/ 2465294 w 2657256"/>
                          <a:gd name="connsiteY185" fmla="*/ 399081 h 3370881"/>
                          <a:gd name="connsiteX186" fmla="*/ 2442882 w 2657256"/>
                          <a:gd name="connsiteY186" fmla="*/ 403564 h 3370881"/>
                          <a:gd name="connsiteX187" fmla="*/ 2398059 w 2657256"/>
                          <a:gd name="connsiteY187" fmla="*/ 417011 h 3370881"/>
                          <a:gd name="connsiteX188" fmla="*/ 2375647 w 2657256"/>
                          <a:gd name="connsiteY188" fmla="*/ 425976 h 3370881"/>
                          <a:gd name="connsiteX189" fmla="*/ 2357718 w 2657256"/>
                          <a:gd name="connsiteY189" fmla="*/ 430458 h 3370881"/>
                          <a:gd name="connsiteX190" fmla="*/ 2344270 w 2657256"/>
                          <a:gd name="connsiteY190" fmla="*/ 461834 h 3370881"/>
                          <a:gd name="connsiteX191" fmla="*/ 2353235 w 2657256"/>
                          <a:gd name="connsiteY191" fmla="*/ 502176 h 3370881"/>
                          <a:gd name="connsiteX192" fmla="*/ 2362200 w 2657256"/>
                          <a:gd name="connsiteY192" fmla="*/ 515623 h 3370881"/>
                          <a:gd name="connsiteX193" fmla="*/ 2344270 w 2657256"/>
                          <a:gd name="connsiteY193" fmla="*/ 587340 h 3370881"/>
                          <a:gd name="connsiteX194" fmla="*/ 2321859 w 2657256"/>
                          <a:gd name="connsiteY194" fmla="*/ 614234 h 3370881"/>
                          <a:gd name="connsiteX195" fmla="*/ 2308412 w 2657256"/>
                          <a:gd name="connsiteY195" fmla="*/ 636646 h 3370881"/>
                          <a:gd name="connsiteX196" fmla="*/ 2281518 w 2657256"/>
                          <a:gd name="connsiteY196" fmla="*/ 641129 h 3370881"/>
                          <a:gd name="connsiteX197" fmla="*/ 2259106 w 2657256"/>
                          <a:gd name="connsiteY197" fmla="*/ 636646 h 3370881"/>
                          <a:gd name="connsiteX198" fmla="*/ 2277035 w 2657256"/>
                          <a:gd name="connsiteY198" fmla="*/ 578376 h 3370881"/>
                          <a:gd name="connsiteX199" fmla="*/ 2290482 w 2657256"/>
                          <a:gd name="connsiteY199" fmla="*/ 542517 h 3370881"/>
                          <a:gd name="connsiteX200" fmla="*/ 2286000 w 2657256"/>
                          <a:gd name="connsiteY200" fmla="*/ 506658 h 3370881"/>
                          <a:gd name="connsiteX201" fmla="*/ 2245659 w 2657256"/>
                          <a:gd name="connsiteY201" fmla="*/ 448387 h 3370881"/>
                          <a:gd name="connsiteX202" fmla="*/ 2200835 w 2657256"/>
                          <a:gd name="connsiteY202" fmla="*/ 430458 h 3370881"/>
                          <a:gd name="connsiteX203" fmla="*/ 2169459 w 2657256"/>
                          <a:gd name="connsiteY203" fmla="*/ 425976 h 3370881"/>
                          <a:gd name="connsiteX204" fmla="*/ 2102223 w 2657256"/>
                          <a:gd name="connsiteY204" fmla="*/ 430458 h 3370881"/>
                          <a:gd name="connsiteX205" fmla="*/ 2084294 w 2657256"/>
                          <a:gd name="connsiteY205" fmla="*/ 439423 h 3370881"/>
                          <a:gd name="connsiteX206" fmla="*/ 2070847 w 2657256"/>
                          <a:gd name="connsiteY206" fmla="*/ 443905 h 3370881"/>
                          <a:gd name="connsiteX207" fmla="*/ 2061882 w 2657256"/>
                          <a:gd name="connsiteY207" fmla="*/ 461834 h 3370881"/>
                          <a:gd name="connsiteX208" fmla="*/ 2034988 w 2657256"/>
                          <a:gd name="connsiteY208" fmla="*/ 475281 h 3370881"/>
                          <a:gd name="connsiteX209" fmla="*/ 1783976 w 2657256"/>
                          <a:gd name="connsiteY209" fmla="*/ 479764 h 3370881"/>
                          <a:gd name="connsiteX210" fmla="*/ 1766047 w 2657256"/>
                          <a:gd name="connsiteY210" fmla="*/ 488729 h 3370881"/>
                          <a:gd name="connsiteX211" fmla="*/ 1703294 w 2657256"/>
                          <a:gd name="connsiteY211" fmla="*/ 506658 h 3370881"/>
                          <a:gd name="connsiteX212" fmla="*/ 1689847 w 2657256"/>
                          <a:gd name="connsiteY212" fmla="*/ 511140 h 3370881"/>
                          <a:gd name="connsiteX213" fmla="*/ 1676400 w 2657256"/>
                          <a:gd name="connsiteY213" fmla="*/ 520105 h 3370881"/>
                          <a:gd name="connsiteX214" fmla="*/ 1649506 w 2657256"/>
                          <a:gd name="connsiteY214" fmla="*/ 529070 h 3370881"/>
                          <a:gd name="connsiteX215" fmla="*/ 1636059 w 2657256"/>
                          <a:gd name="connsiteY215" fmla="*/ 538034 h 3370881"/>
                          <a:gd name="connsiteX216" fmla="*/ 1622612 w 2657256"/>
                          <a:gd name="connsiteY216" fmla="*/ 551481 h 3370881"/>
                          <a:gd name="connsiteX217" fmla="*/ 1609165 w 2657256"/>
                          <a:gd name="connsiteY217" fmla="*/ 555964 h 3370881"/>
                          <a:gd name="connsiteX218" fmla="*/ 1577788 w 2657256"/>
                          <a:gd name="connsiteY218" fmla="*/ 587340 h 3370881"/>
                          <a:gd name="connsiteX219" fmla="*/ 1568823 w 2657256"/>
                          <a:gd name="connsiteY219" fmla="*/ 600787 h 3370881"/>
                          <a:gd name="connsiteX220" fmla="*/ 1555376 w 2657256"/>
                          <a:gd name="connsiteY220" fmla="*/ 614234 h 3370881"/>
                          <a:gd name="connsiteX221" fmla="*/ 1524000 w 2657256"/>
                          <a:gd name="connsiteY221" fmla="*/ 654576 h 3370881"/>
                          <a:gd name="connsiteX222" fmla="*/ 1519518 w 2657256"/>
                          <a:gd name="connsiteY222" fmla="*/ 668023 h 3370881"/>
                          <a:gd name="connsiteX223" fmla="*/ 1528482 w 2657256"/>
                          <a:gd name="connsiteY223" fmla="*/ 708364 h 3370881"/>
                          <a:gd name="connsiteX224" fmla="*/ 1537447 w 2657256"/>
                          <a:gd name="connsiteY224" fmla="*/ 721811 h 3370881"/>
                          <a:gd name="connsiteX225" fmla="*/ 1568823 w 2657256"/>
                          <a:gd name="connsiteY225" fmla="*/ 712846 h 3370881"/>
                          <a:gd name="connsiteX226" fmla="*/ 1600200 w 2657256"/>
                          <a:gd name="connsiteY226" fmla="*/ 712846 h 3370881"/>
                          <a:gd name="connsiteX227" fmla="*/ 1631576 w 2657256"/>
                          <a:gd name="connsiteY227" fmla="*/ 690434 h 3370881"/>
                          <a:gd name="connsiteX228" fmla="*/ 1645023 w 2657256"/>
                          <a:gd name="connsiteY228" fmla="*/ 676987 h 3370881"/>
                          <a:gd name="connsiteX229" fmla="*/ 1685365 w 2657256"/>
                          <a:gd name="connsiteY229" fmla="*/ 645611 h 3370881"/>
                          <a:gd name="connsiteX230" fmla="*/ 1716741 w 2657256"/>
                          <a:gd name="connsiteY230" fmla="*/ 614234 h 3370881"/>
                          <a:gd name="connsiteX231" fmla="*/ 1748118 w 2657256"/>
                          <a:gd name="connsiteY231" fmla="*/ 596305 h 3370881"/>
                          <a:gd name="connsiteX232" fmla="*/ 1761565 w 2657256"/>
                          <a:gd name="connsiteY232" fmla="*/ 591823 h 3370881"/>
                          <a:gd name="connsiteX233" fmla="*/ 1779494 w 2657256"/>
                          <a:gd name="connsiteY233" fmla="*/ 582858 h 3370881"/>
                          <a:gd name="connsiteX234" fmla="*/ 1815353 w 2657256"/>
                          <a:gd name="connsiteY234" fmla="*/ 573893 h 3370881"/>
                          <a:gd name="connsiteX235" fmla="*/ 2030506 w 2657256"/>
                          <a:gd name="connsiteY235" fmla="*/ 578376 h 3370881"/>
                          <a:gd name="connsiteX236" fmla="*/ 2017059 w 2657256"/>
                          <a:gd name="connsiteY236" fmla="*/ 600787 h 3370881"/>
                          <a:gd name="connsiteX237" fmla="*/ 1981200 w 2657256"/>
                          <a:gd name="connsiteY237" fmla="*/ 636646 h 3370881"/>
                          <a:gd name="connsiteX238" fmla="*/ 1967753 w 2657256"/>
                          <a:gd name="connsiteY238" fmla="*/ 650093 h 3370881"/>
                          <a:gd name="connsiteX239" fmla="*/ 1936376 w 2657256"/>
                          <a:gd name="connsiteY239" fmla="*/ 690434 h 3370881"/>
                          <a:gd name="connsiteX240" fmla="*/ 1905000 w 2657256"/>
                          <a:gd name="connsiteY240" fmla="*/ 717329 h 3370881"/>
                          <a:gd name="connsiteX241" fmla="*/ 1860176 w 2657256"/>
                          <a:gd name="connsiteY241" fmla="*/ 735258 h 3370881"/>
                          <a:gd name="connsiteX242" fmla="*/ 1788459 w 2657256"/>
                          <a:gd name="connsiteY242" fmla="*/ 744223 h 3370881"/>
                          <a:gd name="connsiteX243" fmla="*/ 1846729 w 2657256"/>
                          <a:gd name="connsiteY243" fmla="*/ 802493 h 3370881"/>
                          <a:gd name="connsiteX244" fmla="*/ 1913965 w 2657256"/>
                          <a:gd name="connsiteY244" fmla="*/ 829387 h 3370881"/>
                          <a:gd name="connsiteX245" fmla="*/ 1922929 w 2657256"/>
                          <a:gd name="connsiteY245" fmla="*/ 842834 h 3370881"/>
                          <a:gd name="connsiteX246" fmla="*/ 1967753 w 2657256"/>
                          <a:gd name="connsiteY246" fmla="*/ 883176 h 3370881"/>
                          <a:gd name="connsiteX247" fmla="*/ 1981200 w 2657256"/>
                          <a:gd name="connsiteY247" fmla="*/ 896623 h 3370881"/>
                          <a:gd name="connsiteX248" fmla="*/ 1994647 w 2657256"/>
                          <a:gd name="connsiteY248" fmla="*/ 905587 h 3370881"/>
                          <a:gd name="connsiteX249" fmla="*/ 2021541 w 2657256"/>
                          <a:gd name="connsiteY249" fmla="*/ 927999 h 3370881"/>
                          <a:gd name="connsiteX250" fmla="*/ 2030506 w 2657256"/>
                          <a:gd name="connsiteY250" fmla="*/ 941446 h 3370881"/>
                          <a:gd name="connsiteX251" fmla="*/ 2057400 w 2657256"/>
                          <a:gd name="connsiteY251" fmla="*/ 968340 h 3370881"/>
                          <a:gd name="connsiteX252" fmla="*/ 2088776 w 2657256"/>
                          <a:gd name="connsiteY252" fmla="*/ 1013164 h 3370881"/>
                          <a:gd name="connsiteX253" fmla="*/ 2115670 w 2657256"/>
                          <a:gd name="connsiteY253" fmla="*/ 1057987 h 3370881"/>
                          <a:gd name="connsiteX254" fmla="*/ 2120153 w 2657256"/>
                          <a:gd name="connsiteY254" fmla="*/ 1089364 h 3370881"/>
                          <a:gd name="connsiteX255" fmla="*/ 2138082 w 2657256"/>
                          <a:gd name="connsiteY255" fmla="*/ 1143152 h 3370881"/>
                          <a:gd name="connsiteX256" fmla="*/ 2147047 w 2657256"/>
                          <a:gd name="connsiteY256" fmla="*/ 1196940 h 3370881"/>
                          <a:gd name="connsiteX257" fmla="*/ 2151529 w 2657256"/>
                          <a:gd name="connsiteY257" fmla="*/ 1210387 h 3370881"/>
                          <a:gd name="connsiteX258" fmla="*/ 2156012 w 2657256"/>
                          <a:gd name="connsiteY258" fmla="*/ 1228317 h 3370881"/>
                          <a:gd name="connsiteX259" fmla="*/ 2173941 w 2657256"/>
                          <a:gd name="connsiteY259" fmla="*/ 1295552 h 3370881"/>
                          <a:gd name="connsiteX260" fmla="*/ 2182906 w 2657256"/>
                          <a:gd name="connsiteY260" fmla="*/ 1313481 h 3370881"/>
                          <a:gd name="connsiteX261" fmla="*/ 2187388 w 2657256"/>
                          <a:gd name="connsiteY261" fmla="*/ 1331411 h 3370881"/>
                          <a:gd name="connsiteX262" fmla="*/ 2214282 w 2657256"/>
                          <a:gd name="connsiteY262" fmla="*/ 1385199 h 3370881"/>
                          <a:gd name="connsiteX263" fmla="*/ 2218765 w 2657256"/>
                          <a:gd name="connsiteY263" fmla="*/ 1403129 h 3370881"/>
                          <a:gd name="connsiteX264" fmla="*/ 2223247 w 2657256"/>
                          <a:gd name="connsiteY264" fmla="*/ 1430023 h 3370881"/>
                          <a:gd name="connsiteX265" fmla="*/ 2236694 w 2657256"/>
                          <a:gd name="connsiteY265" fmla="*/ 1456917 h 3370881"/>
                          <a:gd name="connsiteX266" fmla="*/ 2249794 w 2657256"/>
                          <a:gd name="connsiteY266" fmla="*/ 1524624 h 3370881"/>
                          <a:gd name="connsiteX267" fmla="*/ 2241176 w 2657256"/>
                          <a:gd name="connsiteY267" fmla="*/ 1577940 h 3370881"/>
                          <a:gd name="connsiteX268" fmla="*/ 2245659 w 2657256"/>
                          <a:gd name="connsiteY268" fmla="*/ 1595870 h 3370881"/>
                          <a:gd name="connsiteX269" fmla="*/ 2249634 w 2657256"/>
                          <a:gd name="connsiteY269" fmla="*/ 1685855 h 3370881"/>
                          <a:gd name="connsiteX270" fmla="*/ 2227729 w 2657256"/>
                          <a:gd name="connsiteY270" fmla="*/ 1716893 h 3370881"/>
                          <a:gd name="connsiteX271" fmla="*/ 2240500 w 2657256"/>
                          <a:gd name="connsiteY271" fmla="*/ 1674269 h 3370881"/>
                          <a:gd name="connsiteX272" fmla="*/ 2235341 w 2657256"/>
                          <a:gd name="connsiteY272" fmla="*/ 1788611 h 3370881"/>
                          <a:gd name="connsiteX273" fmla="*/ 2230689 w 2657256"/>
                          <a:gd name="connsiteY273" fmla="*/ 1823963 h 3370881"/>
                          <a:gd name="connsiteX274" fmla="*/ 2226207 w 2657256"/>
                          <a:gd name="connsiteY274" fmla="*/ 1824470 h 3370881"/>
                          <a:gd name="connsiteX275" fmla="*/ 2208278 w 2657256"/>
                          <a:gd name="connsiteY275" fmla="*/ 1869293 h 3370881"/>
                          <a:gd name="connsiteX276" fmla="*/ 2195168 w 2657256"/>
                          <a:gd name="connsiteY276" fmla="*/ 1882740 h 3370881"/>
                          <a:gd name="connsiteX277" fmla="*/ 2203458 w 2657256"/>
                          <a:gd name="connsiteY277" fmla="*/ 1918938 h 3370881"/>
                          <a:gd name="connsiteX278" fmla="*/ 2204134 w 2657256"/>
                          <a:gd name="connsiteY278" fmla="*/ 1949806 h 3370881"/>
                          <a:gd name="connsiteX279" fmla="*/ 2226545 w 2657256"/>
                          <a:gd name="connsiteY279" fmla="*/ 1954627 h 3370881"/>
                          <a:gd name="connsiteX280" fmla="*/ 2241176 w 2657256"/>
                          <a:gd name="connsiteY280" fmla="*/ 2012729 h 3370881"/>
                          <a:gd name="connsiteX281" fmla="*/ 2263588 w 2657256"/>
                          <a:gd name="connsiteY281" fmla="*/ 2057552 h 3370881"/>
                          <a:gd name="connsiteX282" fmla="*/ 2286000 w 2657256"/>
                          <a:gd name="connsiteY282" fmla="*/ 2084446 h 3370881"/>
                          <a:gd name="connsiteX283" fmla="*/ 2299447 w 2657256"/>
                          <a:gd name="connsiteY283" fmla="*/ 2124787 h 3370881"/>
                          <a:gd name="connsiteX284" fmla="*/ 2321859 w 2657256"/>
                          <a:gd name="connsiteY284" fmla="*/ 2151681 h 3370881"/>
                          <a:gd name="connsiteX285" fmla="*/ 2344270 w 2657256"/>
                          <a:gd name="connsiteY285" fmla="*/ 2205470 h 3370881"/>
                          <a:gd name="connsiteX286" fmla="*/ 2348753 w 2657256"/>
                          <a:gd name="connsiteY286" fmla="*/ 2223399 h 3370881"/>
                          <a:gd name="connsiteX287" fmla="*/ 2366682 w 2657256"/>
                          <a:gd name="connsiteY287" fmla="*/ 2263740 h 3370881"/>
                          <a:gd name="connsiteX288" fmla="*/ 2375647 w 2657256"/>
                          <a:gd name="connsiteY288" fmla="*/ 2286152 h 3370881"/>
                          <a:gd name="connsiteX289" fmla="*/ 2380129 w 2657256"/>
                          <a:gd name="connsiteY289" fmla="*/ 2308564 h 3370881"/>
                          <a:gd name="connsiteX290" fmla="*/ 2389094 w 2657256"/>
                          <a:gd name="connsiteY290" fmla="*/ 2335458 h 3370881"/>
                          <a:gd name="connsiteX291" fmla="*/ 2393576 w 2657256"/>
                          <a:gd name="connsiteY291" fmla="*/ 2380281 h 3370881"/>
                          <a:gd name="connsiteX292" fmla="*/ 2398059 w 2657256"/>
                          <a:gd name="connsiteY292" fmla="*/ 2393729 h 3370881"/>
                          <a:gd name="connsiteX293" fmla="*/ 2419794 w 2657256"/>
                          <a:gd name="connsiteY293" fmla="*/ 2447517 h 3370881"/>
                          <a:gd name="connsiteX294" fmla="*/ 2427343 w 2657256"/>
                          <a:gd name="connsiteY294" fmla="*/ 2564058 h 3370881"/>
                          <a:gd name="connsiteX295" fmla="*/ 2389094 w 2657256"/>
                          <a:gd name="connsiteY295" fmla="*/ 2837481 h 3370881"/>
                          <a:gd name="connsiteX296" fmla="*/ 2380129 w 2657256"/>
                          <a:gd name="connsiteY296" fmla="*/ 2859893 h 3370881"/>
                          <a:gd name="connsiteX297" fmla="*/ 2357718 w 2657256"/>
                          <a:gd name="connsiteY297" fmla="*/ 2913681 h 3370881"/>
                          <a:gd name="connsiteX298" fmla="*/ 2348753 w 2657256"/>
                          <a:gd name="connsiteY298" fmla="*/ 2936093 h 3370881"/>
                          <a:gd name="connsiteX299" fmla="*/ 2339788 w 2657256"/>
                          <a:gd name="connsiteY299" fmla="*/ 2971952 h 3370881"/>
                          <a:gd name="connsiteX300" fmla="*/ 2326341 w 2657256"/>
                          <a:gd name="connsiteY300" fmla="*/ 2994364 h 3370881"/>
                          <a:gd name="connsiteX301" fmla="*/ 2317376 w 2657256"/>
                          <a:gd name="connsiteY301" fmla="*/ 3025740 h 3370881"/>
                          <a:gd name="connsiteX302" fmla="*/ 2303929 w 2657256"/>
                          <a:gd name="connsiteY302" fmla="*/ 3048152 h 3370881"/>
                          <a:gd name="connsiteX303" fmla="*/ 2290482 w 2657256"/>
                          <a:gd name="connsiteY303" fmla="*/ 3079529 h 3370881"/>
                          <a:gd name="connsiteX304" fmla="*/ 2272553 w 2657256"/>
                          <a:gd name="connsiteY304" fmla="*/ 3084011 h 3370881"/>
                          <a:gd name="connsiteX305" fmla="*/ 2259106 w 2657256"/>
                          <a:gd name="connsiteY305" fmla="*/ 3088493 h 3370881"/>
                          <a:gd name="connsiteX306" fmla="*/ 2241176 w 2657256"/>
                          <a:gd name="connsiteY306" fmla="*/ 3092976 h 3370881"/>
                          <a:gd name="connsiteX307" fmla="*/ 2209800 w 2657256"/>
                          <a:gd name="connsiteY307" fmla="*/ 3101940 h 3370881"/>
                          <a:gd name="connsiteX308" fmla="*/ 2205318 w 2657256"/>
                          <a:gd name="connsiteY308" fmla="*/ 3039187 h 3370881"/>
                          <a:gd name="connsiteX309" fmla="*/ 2218765 w 2657256"/>
                          <a:gd name="connsiteY309" fmla="*/ 3021258 h 3370881"/>
                          <a:gd name="connsiteX310" fmla="*/ 2245659 w 2657256"/>
                          <a:gd name="connsiteY310" fmla="*/ 2971952 h 3370881"/>
                          <a:gd name="connsiteX311" fmla="*/ 2268070 w 2657256"/>
                          <a:gd name="connsiteY311" fmla="*/ 2945058 h 3370881"/>
                          <a:gd name="connsiteX312" fmla="*/ 2298550 w 2657256"/>
                          <a:gd name="connsiteY312" fmla="*/ 2568540 h 3370881"/>
                          <a:gd name="connsiteX313" fmla="*/ 2284986 w 2657256"/>
                          <a:gd name="connsiteY313" fmla="*/ 2532681 h 3370881"/>
                          <a:gd name="connsiteX314" fmla="*/ 2293273 w 2657256"/>
                          <a:gd name="connsiteY314" fmla="*/ 2496653 h 3370881"/>
                          <a:gd name="connsiteX315" fmla="*/ 2278152 w 2657256"/>
                          <a:gd name="connsiteY315" fmla="*/ 2475178 h 3370881"/>
                          <a:gd name="connsiteX316" fmla="*/ 2245659 w 2657256"/>
                          <a:gd name="connsiteY316" fmla="*/ 2389247 h 3370881"/>
                          <a:gd name="connsiteX317" fmla="*/ 2195507 w 2657256"/>
                          <a:gd name="connsiteY317" fmla="*/ 2241328 h 3370881"/>
                          <a:gd name="connsiteX318" fmla="*/ 2083786 w 2657256"/>
                          <a:gd name="connsiteY318" fmla="*/ 2040300 h 3370881"/>
                          <a:gd name="connsiteX319" fmla="*/ 2048773 w 2657256"/>
                          <a:gd name="connsiteY319" fmla="*/ 2017971 h 3370881"/>
                          <a:gd name="connsiteX320" fmla="*/ 2074314 w 2657256"/>
                          <a:gd name="connsiteY320" fmla="*/ 2011967 h 3370881"/>
                          <a:gd name="connsiteX321" fmla="*/ 2034988 w 2657256"/>
                          <a:gd name="connsiteY321" fmla="*/ 2003764 h 3370881"/>
                          <a:gd name="connsiteX322" fmla="*/ 2026023 w 2657256"/>
                          <a:gd name="connsiteY322" fmla="*/ 2026176 h 3370881"/>
                          <a:gd name="connsiteX323" fmla="*/ 2021541 w 2657256"/>
                          <a:gd name="connsiteY323" fmla="*/ 2039623 h 3370881"/>
                          <a:gd name="connsiteX324" fmla="*/ 1999129 w 2657256"/>
                          <a:gd name="connsiteY324" fmla="*/ 2053070 h 3370881"/>
                          <a:gd name="connsiteX325" fmla="*/ 1990165 w 2657256"/>
                          <a:gd name="connsiteY325" fmla="*/ 2070999 h 3370881"/>
                          <a:gd name="connsiteX326" fmla="*/ 1967753 w 2657256"/>
                          <a:gd name="connsiteY326" fmla="*/ 2106858 h 3370881"/>
                          <a:gd name="connsiteX327" fmla="*/ 1981200 w 2657256"/>
                          <a:gd name="connsiteY327" fmla="*/ 2223399 h 3370881"/>
                          <a:gd name="connsiteX328" fmla="*/ 1994647 w 2657256"/>
                          <a:gd name="connsiteY328" fmla="*/ 2254776 h 3370881"/>
                          <a:gd name="connsiteX329" fmla="*/ 2003612 w 2657256"/>
                          <a:gd name="connsiteY329" fmla="*/ 2272705 h 3370881"/>
                          <a:gd name="connsiteX330" fmla="*/ 2026023 w 2657256"/>
                          <a:gd name="connsiteY330" fmla="*/ 2304081 h 3370881"/>
                          <a:gd name="connsiteX331" fmla="*/ 2043953 w 2657256"/>
                          <a:gd name="connsiteY331" fmla="*/ 2348905 h 3370881"/>
                          <a:gd name="connsiteX332" fmla="*/ 2061882 w 2657256"/>
                          <a:gd name="connsiteY332" fmla="*/ 2371317 h 3370881"/>
                          <a:gd name="connsiteX333" fmla="*/ 2088776 w 2657256"/>
                          <a:gd name="connsiteY333" fmla="*/ 2434070 h 3370881"/>
                          <a:gd name="connsiteX334" fmla="*/ 2102223 w 2657256"/>
                          <a:gd name="connsiteY334" fmla="*/ 2465446 h 3370881"/>
                          <a:gd name="connsiteX335" fmla="*/ 2106706 w 2657256"/>
                          <a:gd name="connsiteY335" fmla="*/ 2496823 h 3370881"/>
                          <a:gd name="connsiteX336" fmla="*/ 2124635 w 2657256"/>
                          <a:gd name="connsiteY336" fmla="*/ 2559576 h 3370881"/>
                          <a:gd name="connsiteX337" fmla="*/ 2138082 w 2657256"/>
                          <a:gd name="connsiteY337" fmla="*/ 2649223 h 3370881"/>
                          <a:gd name="connsiteX338" fmla="*/ 2147047 w 2657256"/>
                          <a:gd name="connsiteY338" fmla="*/ 2685081 h 3370881"/>
                          <a:gd name="connsiteX339" fmla="*/ 2151529 w 2657256"/>
                          <a:gd name="connsiteY339" fmla="*/ 2716458 h 3370881"/>
                          <a:gd name="connsiteX340" fmla="*/ 2160494 w 2657256"/>
                          <a:gd name="connsiteY340" fmla="*/ 2770246 h 3370881"/>
                          <a:gd name="connsiteX341" fmla="*/ 2156012 w 2657256"/>
                          <a:gd name="connsiteY341" fmla="*/ 2962987 h 3370881"/>
                          <a:gd name="connsiteX342" fmla="*/ 2138082 w 2657256"/>
                          <a:gd name="connsiteY342" fmla="*/ 3043670 h 3370881"/>
                          <a:gd name="connsiteX343" fmla="*/ 2133600 w 2657256"/>
                          <a:gd name="connsiteY343" fmla="*/ 3061599 h 3370881"/>
                          <a:gd name="connsiteX344" fmla="*/ 2120153 w 2657256"/>
                          <a:gd name="connsiteY344" fmla="*/ 3079529 h 3370881"/>
                          <a:gd name="connsiteX345" fmla="*/ 2111188 w 2657256"/>
                          <a:gd name="connsiteY345" fmla="*/ 3106423 h 3370881"/>
                          <a:gd name="connsiteX346" fmla="*/ 2088776 w 2657256"/>
                          <a:gd name="connsiteY346" fmla="*/ 3137799 h 3370881"/>
                          <a:gd name="connsiteX347" fmla="*/ 2075329 w 2657256"/>
                          <a:gd name="connsiteY347" fmla="*/ 3164693 h 3370881"/>
                          <a:gd name="connsiteX348" fmla="*/ 2061882 w 2657256"/>
                          <a:gd name="connsiteY348" fmla="*/ 3169176 h 3370881"/>
                          <a:gd name="connsiteX349" fmla="*/ 2021541 w 2657256"/>
                          <a:gd name="connsiteY349" fmla="*/ 3164693 h 3370881"/>
                          <a:gd name="connsiteX350" fmla="*/ 2012576 w 2657256"/>
                          <a:gd name="connsiteY350" fmla="*/ 3119870 h 3370881"/>
                          <a:gd name="connsiteX351" fmla="*/ 2048435 w 2657256"/>
                          <a:gd name="connsiteY351" fmla="*/ 3021258 h 3370881"/>
                          <a:gd name="connsiteX352" fmla="*/ 2048435 w 2657256"/>
                          <a:gd name="connsiteY352" fmla="*/ 3021258 h 3370881"/>
                          <a:gd name="connsiteX353" fmla="*/ 2061882 w 2657256"/>
                          <a:gd name="connsiteY353" fmla="*/ 2967470 h 3370881"/>
                          <a:gd name="connsiteX354" fmla="*/ 2070847 w 2657256"/>
                          <a:gd name="connsiteY354" fmla="*/ 2882305 h 3370881"/>
                          <a:gd name="connsiteX355" fmla="*/ 2066365 w 2657256"/>
                          <a:gd name="connsiteY355" fmla="*/ 2725423 h 3370881"/>
                          <a:gd name="connsiteX356" fmla="*/ 2043953 w 2657256"/>
                          <a:gd name="connsiteY356" fmla="*/ 2649223 h 3370881"/>
                          <a:gd name="connsiteX357" fmla="*/ 2030506 w 2657256"/>
                          <a:gd name="connsiteY357" fmla="*/ 2622329 h 3370881"/>
                          <a:gd name="connsiteX358" fmla="*/ 2017059 w 2657256"/>
                          <a:gd name="connsiteY358" fmla="*/ 2581987 h 3370881"/>
                          <a:gd name="connsiteX359" fmla="*/ 1981200 w 2657256"/>
                          <a:gd name="connsiteY359" fmla="*/ 2514752 h 3370881"/>
                          <a:gd name="connsiteX360" fmla="*/ 1972235 w 2657256"/>
                          <a:gd name="connsiteY360" fmla="*/ 2501305 h 3370881"/>
                          <a:gd name="connsiteX361" fmla="*/ 1958788 w 2657256"/>
                          <a:gd name="connsiteY361" fmla="*/ 2478893 h 3370881"/>
                          <a:gd name="connsiteX362" fmla="*/ 1905000 w 2657256"/>
                          <a:gd name="connsiteY362" fmla="*/ 2398211 h 3370881"/>
                          <a:gd name="connsiteX363" fmla="*/ 1882588 w 2657256"/>
                          <a:gd name="connsiteY363" fmla="*/ 2357870 h 3370881"/>
                          <a:gd name="connsiteX364" fmla="*/ 1869141 w 2657256"/>
                          <a:gd name="connsiteY364" fmla="*/ 2339940 h 3370881"/>
                          <a:gd name="connsiteX365" fmla="*/ 1806388 w 2657256"/>
                          <a:gd name="connsiteY365" fmla="*/ 2313046 h 3370881"/>
                          <a:gd name="connsiteX366" fmla="*/ 1779494 w 2657256"/>
                          <a:gd name="connsiteY366" fmla="*/ 2304081 h 3370881"/>
                          <a:gd name="connsiteX367" fmla="*/ 1752600 w 2657256"/>
                          <a:gd name="connsiteY367" fmla="*/ 2299599 h 3370881"/>
                          <a:gd name="connsiteX368" fmla="*/ 1680882 w 2657256"/>
                          <a:gd name="connsiteY368" fmla="*/ 2277187 h 3370881"/>
                          <a:gd name="connsiteX369" fmla="*/ 1719025 w 2657256"/>
                          <a:gd name="connsiteY369" fmla="*/ 2281331 h 3370881"/>
                          <a:gd name="connsiteX370" fmla="*/ 1756997 w 2657256"/>
                          <a:gd name="connsiteY370" fmla="*/ 2289450 h 3370881"/>
                          <a:gd name="connsiteX371" fmla="*/ 1656440 w 2657256"/>
                          <a:gd name="connsiteY371" fmla="*/ 2298583 h 3370881"/>
                          <a:gd name="connsiteX372" fmla="*/ 1537447 w 2657256"/>
                          <a:gd name="connsiteY372" fmla="*/ 2329960 h 3370881"/>
                          <a:gd name="connsiteX373" fmla="*/ 1571993 w 2657256"/>
                          <a:gd name="connsiteY373" fmla="*/ 2317957 h 3370881"/>
                          <a:gd name="connsiteX374" fmla="*/ 1509707 w 2657256"/>
                          <a:gd name="connsiteY374" fmla="*/ 2338926 h 3370881"/>
                          <a:gd name="connsiteX375" fmla="*/ 1500444 w 2657256"/>
                          <a:gd name="connsiteY375" fmla="*/ 2355271 h 3370881"/>
                          <a:gd name="connsiteX376" fmla="*/ 1402678 w 2657256"/>
                          <a:gd name="connsiteY376" fmla="*/ 2339641 h 3370881"/>
                          <a:gd name="connsiteX377" fmla="*/ 1322892 w 2657256"/>
                          <a:gd name="connsiteY377" fmla="*/ 2336952 h 3370881"/>
                          <a:gd name="connsiteX378" fmla="*/ 1199384 w 2657256"/>
                          <a:gd name="connsiteY378" fmla="*/ 2307041 h 3370881"/>
                          <a:gd name="connsiteX379" fmla="*/ 1066800 w 2657256"/>
                          <a:gd name="connsiteY379" fmla="*/ 2272705 h 3370881"/>
                          <a:gd name="connsiteX380" fmla="*/ 1030941 w 2657256"/>
                          <a:gd name="connsiteY380" fmla="*/ 2263740 h 3370881"/>
                          <a:gd name="connsiteX381" fmla="*/ 986118 w 2657256"/>
                          <a:gd name="connsiteY381" fmla="*/ 2241329 h 3370881"/>
                          <a:gd name="connsiteX382" fmla="*/ 968188 w 2657256"/>
                          <a:gd name="connsiteY382" fmla="*/ 2232364 h 3370881"/>
                          <a:gd name="connsiteX383" fmla="*/ 936812 w 2657256"/>
                          <a:gd name="connsiteY383" fmla="*/ 2214434 h 3370881"/>
                          <a:gd name="connsiteX384" fmla="*/ 905435 w 2657256"/>
                          <a:gd name="connsiteY384" fmla="*/ 2196505 h 3370881"/>
                          <a:gd name="connsiteX385" fmla="*/ 869576 w 2657256"/>
                          <a:gd name="connsiteY385" fmla="*/ 2209952 h 3370881"/>
                          <a:gd name="connsiteX386" fmla="*/ 856129 w 2657256"/>
                          <a:gd name="connsiteY386" fmla="*/ 2227881 h 3370881"/>
                          <a:gd name="connsiteX387" fmla="*/ 815788 w 2657256"/>
                          <a:gd name="connsiteY387" fmla="*/ 2268223 h 3370881"/>
                          <a:gd name="connsiteX388" fmla="*/ 788894 w 2657256"/>
                          <a:gd name="connsiteY388" fmla="*/ 2290634 h 3370881"/>
                          <a:gd name="connsiteX389" fmla="*/ 762000 w 2657256"/>
                          <a:gd name="connsiteY389" fmla="*/ 2313046 h 3370881"/>
                          <a:gd name="connsiteX390" fmla="*/ 753035 w 2657256"/>
                          <a:gd name="connsiteY390" fmla="*/ 2326493 h 3370881"/>
                          <a:gd name="connsiteX391" fmla="*/ 735106 w 2657256"/>
                          <a:gd name="connsiteY391" fmla="*/ 2339940 h 3370881"/>
                          <a:gd name="connsiteX392" fmla="*/ 712694 w 2657256"/>
                          <a:gd name="connsiteY392" fmla="*/ 2362352 h 3370881"/>
                          <a:gd name="connsiteX393" fmla="*/ 694765 w 2657256"/>
                          <a:gd name="connsiteY393" fmla="*/ 2375799 h 3370881"/>
                          <a:gd name="connsiteX394" fmla="*/ 681318 w 2657256"/>
                          <a:gd name="connsiteY394" fmla="*/ 2393729 h 3370881"/>
                          <a:gd name="connsiteX395" fmla="*/ 667870 w 2657256"/>
                          <a:gd name="connsiteY395" fmla="*/ 2402693 h 3370881"/>
                          <a:gd name="connsiteX396" fmla="*/ 623047 w 2657256"/>
                          <a:gd name="connsiteY396" fmla="*/ 2443034 h 3370881"/>
                          <a:gd name="connsiteX397" fmla="*/ 600635 w 2657256"/>
                          <a:gd name="connsiteY397" fmla="*/ 2474411 h 3370881"/>
                          <a:gd name="connsiteX398" fmla="*/ 587188 w 2657256"/>
                          <a:gd name="connsiteY398" fmla="*/ 2514752 h 3370881"/>
                          <a:gd name="connsiteX399" fmla="*/ 582706 w 2657256"/>
                          <a:gd name="connsiteY399" fmla="*/ 2546129 h 3370881"/>
                          <a:gd name="connsiteX400" fmla="*/ 596153 w 2657256"/>
                          <a:gd name="connsiteY400" fmla="*/ 2635776 h 3370881"/>
                          <a:gd name="connsiteX401" fmla="*/ 600635 w 2657256"/>
                          <a:gd name="connsiteY401" fmla="*/ 2653705 h 3370881"/>
                          <a:gd name="connsiteX402" fmla="*/ 609600 w 2657256"/>
                          <a:gd name="connsiteY402" fmla="*/ 2671634 h 3370881"/>
                          <a:gd name="connsiteX403" fmla="*/ 614082 w 2657256"/>
                          <a:gd name="connsiteY403" fmla="*/ 2689564 h 3370881"/>
                          <a:gd name="connsiteX404" fmla="*/ 623047 w 2657256"/>
                          <a:gd name="connsiteY404" fmla="*/ 2711976 h 3370881"/>
                          <a:gd name="connsiteX405" fmla="*/ 627529 w 2657256"/>
                          <a:gd name="connsiteY405" fmla="*/ 2734387 h 3370881"/>
                          <a:gd name="connsiteX406" fmla="*/ 640976 w 2657256"/>
                          <a:gd name="connsiteY406" fmla="*/ 2765764 h 3370881"/>
                          <a:gd name="connsiteX407" fmla="*/ 645459 w 2657256"/>
                          <a:gd name="connsiteY407" fmla="*/ 2779211 h 3370881"/>
                          <a:gd name="connsiteX408" fmla="*/ 658906 w 2657256"/>
                          <a:gd name="connsiteY408" fmla="*/ 2801623 h 3370881"/>
                          <a:gd name="connsiteX409" fmla="*/ 676835 w 2657256"/>
                          <a:gd name="connsiteY409" fmla="*/ 2864376 h 3370881"/>
                          <a:gd name="connsiteX410" fmla="*/ 690282 w 2657256"/>
                          <a:gd name="connsiteY410" fmla="*/ 2895752 h 3370881"/>
                          <a:gd name="connsiteX411" fmla="*/ 699247 w 2657256"/>
                          <a:gd name="connsiteY411" fmla="*/ 2940576 h 3370881"/>
                          <a:gd name="connsiteX412" fmla="*/ 703729 w 2657256"/>
                          <a:gd name="connsiteY412" fmla="*/ 2967470 h 3370881"/>
                          <a:gd name="connsiteX413" fmla="*/ 717176 w 2657256"/>
                          <a:gd name="connsiteY413" fmla="*/ 2994364 h 3370881"/>
                          <a:gd name="connsiteX414" fmla="*/ 735106 w 2657256"/>
                          <a:gd name="connsiteY414" fmla="*/ 3052634 h 3370881"/>
                          <a:gd name="connsiteX415" fmla="*/ 739588 w 2657256"/>
                          <a:gd name="connsiteY415" fmla="*/ 3079529 h 3370881"/>
                          <a:gd name="connsiteX416" fmla="*/ 762000 w 2657256"/>
                          <a:gd name="connsiteY416" fmla="*/ 3142281 h 3370881"/>
                          <a:gd name="connsiteX417" fmla="*/ 766482 w 2657256"/>
                          <a:gd name="connsiteY417" fmla="*/ 3231929 h 3370881"/>
                          <a:gd name="connsiteX418" fmla="*/ 770965 w 2657256"/>
                          <a:gd name="connsiteY418" fmla="*/ 3254340 h 3370881"/>
                          <a:gd name="connsiteX419" fmla="*/ 775447 w 2657256"/>
                          <a:gd name="connsiteY419" fmla="*/ 3285717 h 3370881"/>
                          <a:gd name="connsiteX420" fmla="*/ 748553 w 2657256"/>
                          <a:gd name="connsiteY420" fmla="*/ 3335023 h 3370881"/>
                          <a:gd name="connsiteX421" fmla="*/ 721659 w 2657256"/>
                          <a:gd name="connsiteY421" fmla="*/ 3343987 h 3370881"/>
                          <a:gd name="connsiteX422" fmla="*/ 708212 w 2657256"/>
                          <a:gd name="connsiteY422" fmla="*/ 3348470 h 3370881"/>
                          <a:gd name="connsiteX423" fmla="*/ 623047 w 2657256"/>
                          <a:gd name="connsiteY423" fmla="*/ 3330540 h 3370881"/>
                          <a:gd name="connsiteX424" fmla="*/ 609600 w 2657256"/>
                          <a:gd name="connsiteY424" fmla="*/ 3308129 h 3370881"/>
                          <a:gd name="connsiteX425" fmla="*/ 591670 w 2657256"/>
                          <a:gd name="connsiteY425" fmla="*/ 3267787 h 3370881"/>
                          <a:gd name="connsiteX426" fmla="*/ 560294 w 2657256"/>
                          <a:gd name="connsiteY426" fmla="*/ 3209517 h 3370881"/>
                          <a:gd name="connsiteX427" fmla="*/ 551329 w 2657256"/>
                          <a:gd name="connsiteY427" fmla="*/ 3196070 h 3370881"/>
                          <a:gd name="connsiteX428" fmla="*/ 528918 w 2657256"/>
                          <a:gd name="connsiteY428" fmla="*/ 3173658 h 3370881"/>
                          <a:gd name="connsiteX429" fmla="*/ 519953 w 2657256"/>
                          <a:gd name="connsiteY429" fmla="*/ 3128834 h 3370881"/>
                          <a:gd name="connsiteX430" fmla="*/ 524435 w 2657256"/>
                          <a:gd name="connsiteY430" fmla="*/ 3101940 h 3370881"/>
                          <a:gd name="connsiteX431" fmla="*/ 528918 w 2657256"/>
                          <a:gd name="connsiteY431" fmla="*/ 3088493 h 3370881"/>
                          <a:gd name="connsiteX432" fmla="*/ 542365 w 2657256"/>
                          <a:gd name="connsiteY432" fmla="*/ 3052634 h 3370881"/>
                          <a:gd name="connsiteX433" fmla="*/ 484094 w 2657256"/>
                          <a:gd name="connsiteY433" fmla="*/ 2886787 h 3370881"/>
                          <a:gd name="connsiteX434" fmla="*/ 443753 w 2657256"/>
                          <a:gd name="connsiteY434" fmla="*/ 2779211 h 3370881"/>
                          <a:gd name="connsiteX435" fmla="*/ 439270 w 2657256"/>
                          <a:gd name="connsiteY435" fmla="*/ 2752317 h 3370881"/>
                          <a:gd name="connsiteX436" fmla="*/ 430306 w 2657256"/>
                          <a:gd name="connsiteY436" fmla="*/ 2716458 h 3370881"/>
                          <a:gd name="connsiteX437" fmla="*/ 425823 w 2657256"/>
                          <a:gd name="connsiteY437" fmla="*/ 2680599 h 3370881"/>
                          <a:gd name="connsiteX438" fmla="*/ 398929 w 2657256"/>
                          <a:gd name="connsiteY438" fmla="*/ 2599917 h 3370881"/>
                          <a:gd name="connsiteX439" fmla="*/ 385482 w 2657256"/>
                          <a:gd name="connsiteY439" fmla="*/ 2568540 h 3370881"/>
                          <a:gd name="connsiteX440" fmla="*/ 381000 w 2657256"/>
                          <a:gd name="connsiteY440" fmla="*/ 2550611 h 3370881"/>
                          <a:gd name="connsiteX441" fmla="*/ 372035 w 2657256"/>
                          <a:gd name="connsiteY441" fmla="*/ 2483376 h 3370881"/>
                          <a:gd name="connsiteX442" fmla="*/ 367553 w 2657256"/>
                          <a:gd name="connsiteY442" fmla="*/ 2469929 h 3370881"/>
                          <a:gd name="connsiteX443" fmla="*/ 407894 w 2657256"/>
                          <a:gd name="connsiteY443" fmla="*/ 2451999 h 3370881"/>
                          <a:gd name="connsiteX444" fmla="*/ 515470 w 2657256"/>
                          <a:gd name="connsiteY444" fmla="*/ 2407176 h 3370881"/>
                          <a:gd name="connsiteX445" fmla="*/ 578223 w 2657256"/>
                          <a:gd name="connsiteY445" fmla="*/ 2353387 h 3370881"/>
                          <a:gd name="connsiteX446" fmla="*/ 587188 w 2657256"/>
                          <a:gd name="connsiteY446" fmla="*/ 2330976 h 3370881"/>
                          <a:gd name="connsiteX447" fmla="*/ 614082 w 2657256"/>
                          <a:gd name="connsiteY447" fmla="*/ 2254776 h 3370881"/>
                          <a:gd name="connsiteX448" fmla="*/ 649941 w 2657256"/>
                          <a:gd name="connsiteY448" fmla="*/ 2200987 h 3370881"/>
                          <a:gd name="connsiteX449" fmla="*/ 690282 w 2657256"/>
                          <a:gd name="connsiteY449" fmla="*/ 2174093 h 3370881"/>
                          <a:gd name="connsiteX450" fmla="*/ 703729 w 2657256"/>
                          <a:gd name="connsiteY450" fmla="*/ 2165129 h 3370881"/>
                          <a:gd name="connsiteX451" fmla="*/ 739588 w 2657256"/>
                          <a:gd name="connsiteY451" fmla="*/ 2147199 h 3370881"/>
                          <a:gd name="connsiteX452" fmla="*/ 708212 w 2657256"/>
                          <a:gd name="connsiteY452" fmla="*/ 2187540 h 3370881"/>
                          <a:gd name="connsiteX453" fmla="*/ 654423 w 2657256"/>
                          <a:gd name="connsiteY453" fmla="*/ 2241329 h 3370881"/>
                          <a:gd name="connsiteX454" fmla="*/ 636494 w 2657256"/>
                          <a:gd name="connsiteY454" fmla="*/ 2259258 h 3370881"/>
                          <a:gd name="connsiteX455" fmla="*/ 614082 w 2657256"/>
                          <a:gd name="connsiteY455" fmla="*/ 2286152 h 3370881"/>
                          <a:gd name="connsiteX456" fmla="*/ 592179 w 2657256"/>
                          <a:gd name="connsiteY456" fmla="*/ 2282347 h 3370881"/>
                          <a:gd name="connsiteX457" fmla="*/ 555980 w 2657256"/>
                          <a:gd name="connsiteY457" fmla="*/ 2313892 h 3370881"/>
                          <a:gd name="connsiteX458" fmla="*/ 524435 w 2657256"/>
                          <a:gd name="connsiteY458" fmla="*/ 2348905 h 3370881"/>
                          <a:gd name="connsiteX459" fmla="*/ 502023 w 2657256"/>
                          <a:gd name="connsiteY459" fmla="*/ 2362352 h 3370881"/>
                          <a:gd name="connsiteX460" fmla="*/ 461682 w 2657256"/>
                          <a:gd name="connsiteY460" fmla="*/ 2389246 h 3370881"/>
                          <a:gd name="connsiteX461" fmla="*/ 448235 w 2657256"/>
                          <a:gd name="connsiteY461" fmla="*/ 2398211 h 3370881"/>
                          <a:gd name="connsiteX462" fmla="*/ 430306 w 2657256"/>
                          <a:gd name="connsiteY462" fmla="*/ 2407176 h 3370881"/>
                          <a:gd name="connsiteX463" fmla="*/ 412376 w 2657256"/>
                          <a:gd name="connsiteY463" fmla="*/ 2420623 h 3370881"/>
                          <a:gd name="connsiteX464" fmla="*/ 389965 w 2657256"/>
                          <a:gd name="connsiteY464" fmla="*/ 2429587 h 3370881"/>
                          <a:gd name="connsiteX465" fmla="*/ 372035 w 2657256"/>
                          <a:gd name="connsiteY465" fmla="*/ 2443034 h 3370881"/>
                          <a:gd name="connsiteX466" fmla="*/ 318247 w 2657256"/>
                          <a:gd name="connsiteY466" fmla="*/ 2474411 h 3370881"/>
                          <a:gd name="connsiteX467" fmla="*/ 304800 w 2657256"/>
                          <a:gd name="connsiteY467" fmla="*/ 2492340 h 3370881"/>
                          <a:gd name="connsiteX468" fmla="*/ 282388 w 2657256"/>
                          <a:gd name="connsiteY468" fmla="*/ 2519234 h 3370881"/>
                          <a:gd name="connsiteX469" fmla="*/ 295835 w 2657256"/>
                          <a:gd name="connsiteY469" fmla="*/ 2815070 h 3370881"/>
                          <a:gd name="connsiteX470" fmla="*/ 300318 w 2657256"/>
                          <a:gd name="connsiteY470" fmla="*/ 2837481 h 3370881"/>
                          <a:gd name="connsiteX471" fmla="*/ 304800 w 2657256"/>
                          <a:gd name="connsiteY471" fmla="*/ 2868858 h 3370881"/>
                          <a:gd name="connsiteX472" fmla="*/ 309282 w 2657256"/>
                          <a:gd name="connsiteY472" fmla="*/ 2927129 h 3370881"/>
                          <a:gd name="connsiteX473" fmla="*/ 322729 w 2657256"/>
                          <a:gd name="connsiteY473" fmla="*/ 2985399 h 3370881"/>
                          <a:gd name="connsiteX474" fmla="*/ 327212 w 2657256"/>
                          <a:gd name="connsiteY474" fmla="*/ 3012293 h 3370881"/>
                          <a:gd name="connsiteX475" fmla="*/ 331694 w 2657256"/>
                          <a:gd name="connsiteY475" fmla="*/ 3043670 h 3370881"/>
                          <a:gd name="connsiteX476" fmla="*/ 345141 w 2657256"/>
                          <a:gd name="connsiteY476" fmla="*/ 3070564 h 3370881"/>
                          <a:gd name="connsiteX477" fmla="*/ 367553 w 2657256"/>
                          <a:gd name="connsiteY477" fmla="*/ 3124352 h 3370881"/>
                          <a:gd name="connsiteX478" fmla="*/ 381000 w 2657256"/>
                          <a:gd name="connsiteY478" fmla="*/ 3182623 h 3370881"/>
                          <a:gd name="connsiteX479" fmla="*/ 389965 w 2657256"/>
                          <a:gd name="connsiteY479" fmla="*/ 3196070 h 3370881"/>
                          <a:gd name="connsiteX480" fmla="*/ 394447 w 2657256"/>
                          <a:gd name="connsiteY480" fmla="*/ 3213999 h 3370881"/>
                          <a:gd name="connsiteX481" fmla="*/ 412376 w 2657256"/>
                          <a:gd name="connsiteY481" fmla="*/ 3245376 h 3370881"/>
                          <a:gd name="connsiteX482" fmla="*/ 416859 w 2657256"/>
                          <a:gd name="connsiteY482" fmla="*/ 3258823 h 3370881"/>
                          <a:gd name="connsiteX483" fmla="*/ 425823 w 2657256"/>
                          <a:gd name="connsiteY483" fmla="*/ 3272270 h 3370881"/>
                          <a:gd name="connsiteX484" fmla="*/ 439270 w 2657256"/>
                          <a:gd name="connsiteY484" fmla="*/ 3303646 h 3370881"/>
                          <a:gd name="connsiteX485" fmla="*/ 439270 w 2657256"/>
                          <a:gd name="connsiteY485" fmla="*/ 3352952 h 3370881"/>
                          <a:gd name="connsiteX486" fmla="*/ 430306 w 2657256"/>
                          <a:gd name="connsiteY486" fmla="*/ 3366399 h 3370881"/>
                          <a:gd name="connsiteX487" fmla="*/ 412376 w 2657256"/>
                          <a:gd name="connsiteY487" fmla="*/ 3370881 h 3370881"/>
                          <a:gd name="connsiteX488" fmla="*/ 295835 w 2657256"/>
                          <a:gd name="connsiteY488" fmla="*/ 3357434 h 3370881"/>
                          <a:gd name="connsiteX489" fmla="*/ 264459 w 2657256"/>
                          <a:gd name="connsiteY489" fmla="*/ 3276752 h 3370881"/>
                          <a:gd name="connsiteX490" fmla="*/ 259976 w 2657256"/>
                          <a:gd name="connsiteY490" fmla="*/ 3240893 h 3370881"/>
                          <a:gd name="connsiteX491" fmla="*/ 246529 w 2657256"/>
                          <a:gd name="connsiteY491" fmla="*/ 3178140 h 3370881"/>
                          <a:gd name="connsiteX492" fmla="*/ 237565 w 2657256"/>
                          <a:gd name="connsiteY492" fmla="*/ 3084011 h 3370881"/>
                          <a:gd name="connsiteX493" fmla="*/ 228600 w 2657256"/>
                          <a:gd name="connsiteY493" fmla="*/ 3057117 h 3370881"/>
                          <a:gd name="connsiteX494" fmla="*/ 219635 w 2657256"/>
                          <a:gd name="connsiteY494" fmla="*/ 3021258 h 3370881"/>
                          <a:gd name="connsiteX495" fmla="*/ 206188 w 2657256"/>
                          <a:gd name="connsiteY495" fmla="*/ 2980917 h 3370881"/>
                          <a:gd name="connsiteX496" fmla="*/ 201706 w 2657256"/>
                          <a:gd name="connsiteY496" fmla="*/ 2949540 h 3370881"/>
                          <a:gd name="connsiteX497" fmla="*/ 197223 w 2657256"/>
                          <a:gd name="connsiteY497" fmla="*/ 2927129 h 3370881"/>
                          <a:gd name="connsiteX498" fmla="*/ 192741 w 2657256"/>
                          <a:gd name="connsiteY498" fmla="*/ 2891270 h 3370881"/>
                          <a:gd name="connsiteX499" fmla="*/ 188259 w 2657256"/>
                          <a:gd name="connsiteY499" fmla="*/ 2850929 h 3370881"/>
                          <a:gd name="connsiteX500" fmla="*/ 179294 w 2657256"/>
                          <a:gd name="connsiteY500" fmla="*/ 2824034 h 3370881"/>
                          <a:gd name="connsiteX501" fmla="*/ 165847 w 2657256"/>
                          <a:gd name="connsiteY501" fmla="*/ 2774729 h 3370881"/>
                          <a:gd name="connsiteX502" fmla="*/ 161365 w 2657256"/>
                          <a:gd name="connsiteY502" fmla="*/ 2747834 h 3370881"/>
                          <a:gd name="connsiteX503" fmla="*/ 156882 w 2657256"/>
                          <a:gd name="connsiteY503" fmla="*/ 2559576 h 3370881"/>
                          <a:gd name="connsiteX504" fmla="*/ 152400 w 2657256"/>
                          <a:gd name="connsiteY504" fmla="*/ 2519234 h 3370881"/>
                          <a:gd name="connsiteX505" fmla="*/ 118035 w 2657256"/>
                          <a:gd name="connsiteY505" fmla="*/ 2400004 h 3370881"/>
                          <a:gd name="connsiteX506" fmla="*/ 117048 w 2657256"/>
                          <a:gd name="connsiteY506" fmla="*/ 2344423 h 3370881"/>
                          <a:gd name="connsiteX507" fmla="*/ 100106 w 2657256"/>
                          <a:gd name="connsiteY507" fmla="*/ 2330976 h 3370881"/>
                          <a:gd name="connsiteX508" fmla="*/ 138953 w 2657256"/>
                          <a:gd name="connsiteY508" fmla="*/ 2313046 h 3370881"/>
                          <a:gd name="connsiteX509" fmla="*/ 152400 w 2657256"/>
                          <a:gd name="connsiteY509" fmla="*/ 2304081 h 3370881"/>
                          <a:gd name="connsiteX510" fmla="*/ 170329 w 2657256"/>
                          <a:gd name="connsiteY510" fmla="*/ 2259258 h 3370881"/>
                          <a:gd name="connsiteX511" fmla="*/ 188259 w 2657256"/>
                          <a:gd name="connsiteY511" fmla="*/ 2223399 h 3370881"/>
                          <a:gd name="connsiteX512" fmla="*/ 206188 w 2657256"/>
                          <a:gd name="connsiteY512" fmla="*/ 2187540 h 3370881"/>
                          <a:gd name="connsiteX513" fmla="*/ 210670 w 2657256"/>
                          <a:gd name="connsiteY513" fmla="*/ 2174093 h 3370881"/>
                          <a:gd name="connsiteX514" fmla="*/ 219635 w 2657256"/>
                          <a:gd name="connsiteY514" fmla="*/ 2115823 h 3370881"/>
                          <a:gd name="connsiteX515" fmla="*/ 210670 w 2657256"/>
                          <a:gd name="connsiteY515" fmla="*/ 1958940 h 3370881"/>
                          <a:gd name="connsiteX516" fmla="*/ 192741 w 2657256"/>
                          <a:gd name="connsiteY516" fmla="*/ 1923081 h 3370881"/>
                          <a:gd name="connsiteX517" fmla="*/ 179294 w 2657256"/>
                          <a:gd name="connsiteY517" fmla="*/ 1891705 h 3370881"/>
                          <a:gd name="connsiteX518" fmla="*/ 165847 w 2657256"/>
                          <a:gd name="connsiteY518" fmla="*/ 1864811 h 3370881"/>
                          <a:gd name="connsiteX519" fmla="*/ 152400 w 2657256"/>
                          <a:gd name="connsiteY519" fmla="*/ 1833434 h 3370881"/>
                          <a:gd name="connsiteX520" fmla="*/ 143435 w 2657256"/>
                          <a:gd name="connsiteY520" fmla="*/ 1819987 h 3370881"/>
                          <a:gd name="connsiteX521" fmla="*/ 107576 w 2657256"/>
                          <a:gd name="connsiteY521" fmla="*/ 1784129 h 3370881"/>
                          <a:gd name="connsiteX522" fmla="*/ 94129 w 2657256"/>
                          <a:gd name="connsiteY522" fmla="*/ 1779646 h 3370881"/>
                          <a:gd name="connsiteX523" fmla="*/ 71718 w 2657256"/>
                          <a:gd name="connsiteY523" fmla="*/ 1770681 h 3370881"/>
                          <a:gd name="connsiteX524" fmla="*/ 58270 w 2657256"/>
                          <a:gd name="connsiteY524" fmla="*/ 1761717 h 3370881"/>
                          <a:gd name="connsiteX525" fmla="*/ 26894 w 2657256"/>
                          <a:gd name="connsiteY525" fmla="*/ 1730340 h 3370881"/>
                          <a:gd name="connsiteX526" fmla="*/ 0 w 2657256"/>
                          <a:gd name="connsiteY526" fmla="*/ 1707929 h 3370881"/>
                          <a:gd name="connsiteX0" fmla="*/ 0 w 2657256"/>
                          <a:gd name="connsiteY0" fmla="*/ 1707929 h 3370881"/>
                          <a:gd name="connsiteX1" fmla="*/ 22412 w 2657256"/>
                          <a:gd name="connsiteY1" fmla="*/ 1698964 h 3370881"/>
                          <a:gd name="connsiteX2" fmla="*/ 31376 w 2657256"/>
                          <a:gd name="connsiteY2" fmla="*/ 1681034 h 3370881"/>
                          <a:gd name="connsiteX3" fmla="*/ 44823 w 2657256"/>
                          <a:gd name="connsiteY3" fmla="*/ 1672070 h 3370881"/>
                          <a:gd name="connsiteX4" fmla="*/ 58270 w 2657256"/>
                          <a:gd name="connsiteY4" fmla="*/ 1654140 h 3370881"/>
                          <a:gd name="connsiteX5" fmla="*/ 76200 w 2657256"/>
                          <a:gd name="connsiteY5" fmla="*/ 1645176 h 3370881"/>
                          <a:gd name="connsiteX6" fmla="*/ 98612 w 2657256"/>
                          <a:gd name="connsiteY6" fmla="*/ 1636211 h 3370881"/>
                          <a:gd name="connsiteX7" fmla="*/ 125506 w 2657256"/>
                          <a:gd name="connsiteY7" fmla="*/ 1627246 h 3370881"/>
                          <a:gd name="connsiteX8" fmla="*/ 152400 w 2657256"/>
                          <a:gd name="connsiteY8" fmla="*/ 1609317 h 3370881"/>
                          <a:gd name="connsiteX9" fmla="*/ 170329 w 2657256"/>
                          <a:gd name="connsiteY9" fmla="*/ 1600352 h 3370881"/>
                          <a:gd name="connsiteX10" fmla="*/ 188259 w 2657256"/>
                          <a:gd name="connsiteY10" fmla="*/ 1582423 h 3370881"/>
                          <a:gd name="connsiteX11" fmla="*/ 228600 w 2657256"/>
                          <a:gd name="connsiteY11" fmla="*/ 1564493 h 3370881"/>
                          <a:gd name="connsiteX12" fmla="*/ 255494 w 2657256"/>
                          <a:gd name="connsiteY12" fmla="*/ 1546564 h 3370881"/>
                          <a:gd name="connsiteX13" fmla="*/ 300318 w 2657256"/>
                          <a:gd name="connsiteY13" fmla="*/ 1524152 h 3370881"/>
                          <a:gd name="connsiteX14" fmla="*/ 313765 w 2657256"/>
                          <a:gd name="connsiteY14" fmla="*/ 1515187 h 3370881"/>
                          <a:gd name="connsiteX15" fmla="*/ 340659 w 2657256"/>
                          <a:gd name="connsiteY15" fmla="*/ 1510705 h 3370881"/>
                          <a:gd name="connsiteX16" fmla="*/ 363070 w 2657256"/>
                          <a:gd name="connsiteY16" fmla="*/ 1506223 h 3370881"/>
                          <a:gd name="connsiteX17" fmla="*/ 389965 w 2657256"/>
                          <a:gd name="connsiteY17" fmla="*/ 1501740 h 3370881"/>
                          <a:gd name="connsiteX18" fmla="*/ 425823 w 2657256"/>
                          <a:gd name="connsiteY18" fmla="*/ 1497258 h 3370881"/>
                          <a:gd name="connsiteX19" fmla="*/ 470647 w 2657256"/>
                          <a:gd name="connsiteY19" fmla="*/ 1488293 h 3370881"/>
                          <a:gd name="connsiteX20" fmla="*/ 515470 w 2657256"/>
                          <a:gd name="connsiteY20" fmla="*/ 1479329 h 3370881"/>
                          <a:gd name="connsiteX21" fmla="*/ 528918 w 2657256"/>
                          <a:gd name="connsiteY21" fmla="*/ 1470364 h 3370881"/>
                          <a:gd name="connsiteX22" fmla="*/ 600635 w 2657256"/>
                          <a:gd name="connsiteY22" fmla="*/ 1456917 h 3370881"/>
                          <a:gd name="connsiteX23" fmla="*/ 690282 w 2657256"/>
                          <a:gd name="connsiteY23" fmla="*/ 1447952 h 3370881"/>
                          <a:gd name="connsiteX24" fmla="*/ 793376 w 2657256"/>
                          <a:gd name="connsiteY24" fmla="*/ 1452434 h 3370881"/>
                          <a:gd name="connsiteX25" fmla="*/ 874059 w 2657256"/>
                          <a:gd name="connsiteY25" fmla="*/ 1465881 h 3370881"/>
                          <a:gd name="connsiteX26" fmla="*/ 914400 w 2657256"/>
                          <a:gd name="connsiteY26" fmla="*/ 1470364 h 3370881"/>
                          <a:gd name="connsiteX27" fmla="*/ 1030941 w 2657256"/>
                          <a:gd name="connsiteY27" fmla="*/ 1483811 h 3370881"/>
                          <a:gd name="connsiteX28" fmla="*/ 1151965 w 2657256"/>
                          <a:gd name="connsiteY28" fmla="*/ 1492776 h 3370881"/>
                          <a:gd name="connsiteX29" fmla="*/ 1281953 w 2657256"/>
                          <a:gd name="connsiteY29" fmla="*/ 1501740 h 3370881"/>
                          <a:gd name="connsiteX30" fmla="*/ 1465729 w 2657256"/>
                          <a:gd name="connsiteY30" fmla="*/ 1497258 h 3370881"/>
                          <a:gd name="connsiteX31" fmla="*/ 1510553 w 2657256"/>
                          <a:gd name="connsiteY31" fmla="*/ 1492776 h 3370881"/>
                          <a:gd name="connsiteX32" fmla="*/ 1582270 w 2657256"/>
                          <a:gd name="connsiteY32" fmla="*/ 1461399 h 3370881"/>
                          <a:gd name="connsiteX33" fmla="*/ 1604682 w 2657256"/>
                          <a:gd name="connsiteY33" fmla="*/ 1456917 h 3370881"/>
                          <a:gd name="connsiteX34" fmla="*/ 1622612 w 2657256"/>
                          <a:gd name="connsiteY34" fmla="*/ 1447952 h 3370881"/>
                          <a:gd name="connsiteX35" fmla="*/ 1645023 w 2657256"/>
                          <a:gd name="connsiteY35" fmla="*/ 1438987 h 3370881"/>
                          <a:gd name="connsiteX36" fmla="*/ 1662953 w 2657256"/>
                          <a:gd name="connsiteY36" fmla="*/ 1425540 h 3370881"/>
                          <a:gd name="connsiteX37" fmla="*/ 1698812 w 2657256"/>
                          <a:gd name="connsiteY37" fmla="*/ 1407611 h 3370881"/>
                          <a:gd name="connsiteX38" fmla="*/ 1739153 w 2657256"/>
                          <a:gd name="connsiteY38" fmla="*/ 1380717 h 3370881"/>
                          <a:gd name="connsiteX39" fmla="*/ 1752600 w 2657256"/>
                          <a:gd name="connsiteY39" fmla="*/ 1367270 h 3370881"/>
                          <a:gd name="connsiteX40" fmla="*/ 1775012 w 2657256"/>
                          <a:gd name="connsiteY40" fmla="*/ 1353823 h 3370881"/>
                          <a:gd name="connsiteX41" fmla="*/ 1797423 w 2657256"/>
                          <a:gd name="connsiteY41" fmla="*/ 1335893 h 3370881"/>
                          <a:gd name="connsiteX42" fmla="*/ 1810870 w 2657256"/>
                          <a:gd name="connsiteY42" fmla="*/ 1304517 h 3370881"/>
                          <a:gd name="connsiteX43" fmla="*/ 1815353 w 2657256"/>
                          <a:gd name="connsiteY43" fmla="*/ 1291070 h 3370881"/>
                          <a:gd name="connsiteX44" fmla="*/ 1801906 w 2657256"/>
                          <a:gd name="connsiteY44" fmla="*/ 1138670 h 3370881"/>
                          <a:gd name="connsiteX45" fmla="*/ 1792941 w 2657256"/>
                          <a:gd name="connsiteY45" fmla="*/ 1125223 h 3370881"/>
                          <a:gd name="connsiteX46" fmla="*/ 1757082 w 2657256"/>
                          <a:gd name="connsiteY46" fmla="*/ 1093846 h 3370881"/>
                          <a:gd name="connsiteX47" fmla="*/ 1730188 w 2657256"/>
                          <a:gd name="connsiteY47" fmla="*/ 1066952 h 3370881"/>
                          <a:gd name="connsiteX48" fmla="*/ 1703294 w 2657256"/>
                          <a:gd name="connsiteY48" fmla="*/ 1049023 h 3370881"/>
                          <a:gd name="connsiteX49" fmla="*/ 1622612 w 2657256"/>
                          <a:gd name="connsiteY49" fmla="*/ 1053505 h 3370881"/>
                          <a:gd name="connsiteX50" fmla="*/ 1595718 w 2657256"/>
                          <a:gd name="connsiteY50" fmla="*/ 1062470 h 3370881"/>
                          <a:gd name="connsiteX51" fmla="*/ 1573306 w 2657256"/>
                          <a:gd name="connsiteY51" fmla="*/ 1066952 h 3370881"/>
                          <a:gd name="connsiteX52" fmla="*/ 1453385 w 2657256"/>
                          <a:gd name="connsiteY52" fmla="*/ 1082761 h 3370881"/>
                          <a:gd name="connsiteX53" fmla="*/ 1326776 w 2657256"/>
                          <a:gd name="connsiteY53" fmla="*/ 1062470 h 3370881"/>
                          <a:gd name="connsiteX54" fmla="*/ 1308847 w 2657256"/>
                          <a:gd name="connsiteY54" fmla="*/ 1057987 h 3370881"/>
                          <a:gd name="connsiteX55" fmla="*/ 1277470 w 2657256"/>
                          <a:gd name="connsiteY55" fmla="*/ 1053505 h 3370881"/>
                          <a:gd name="connsiteX56" fmla="*/ 1259541 w 2657256"/>
                          <a:gd name="connsiteY56" fmla="*/ 1049023 h 3370881"/>
                          <a:gd name="connsiteX57" fmla="*/ 1232647 w 2657256"/>
                          <a:gd name="connsiteY57" fmla="*/ 1044540 h 3370881"/>
                          <a:gd name="connsiteX58" fmla="*/ 1053353 w 2657256"/>
                          <a:gd name="connsiteY58" fmla="*/ 1049023 h 3370881"/>
                          <a:gd name="connsiteX59" fmla="*/ 1035423 w 2657256"/>
                          <a:gd name="connsiteY59" fmla="*/ 1053505 h 3370881"/>
                          <a:gd name="connsiteX60" fmla="*/ 1008529 w 2657256"/>
                          <a:gd name="connsiteY60" fmla="*/ 1057987 h 3370881"/>
                          <a:gd name="connsiteX61" fmla="*/ 995082 w 2657256"/>
                          <a:gd name="connsiteY61" fmla="*/ 1062470 h 3370881"/>
                          <a:gd name="connsiteX62" fmla="*/ 945776 w 2657256"/>
                          <a:gd name="connsiteY62" fmla="*/ 1031093 h 3370881"/>
                          <a:gd name="connsiteX63" fmla="*/ 941294 w 2657256"/>
                          <a:gd name="connsiteY63" fmla="*/ 1017646 h 3370881"/>
                          <a:gd name="connsiteX64" fmla="*/ 932329 w 2657256"/>
                          <a:gd name="connsiteY64" fmla="*/ 919034 h 3370881"/>
                          <a:gd name="connsiteX65" fmla="*/ 914400 w 2657256"/>
                          <a:gd name="connsiteY65" fmla="*/ 901105 h 3370881"/>
                          <a:gd name="connsiteX66" fmla="*/ 918882 w 2657256"/>
                          <a:gd name="connsiteY66" fmla="*/ 869729 h 3370881"/>
                          <a:gd name="connsiteX67" fmla="*/ 941294 w 2657256"/>
                          <a:gd name="connsiteY67" fmla="*/ 865246 h 3370881"/>
                          <a:gd name="connsiteX68" fmla="*/ 959223 w 2657256"/>
                          <a:gd name="connsiteY68" fmla="*/ 851799 h 3370881"/>
                          <a:gd name="connsiteX69" fmla="*/ 990600 w 2657256"/>
                          <a:gd name="connsiteY69" fmla="*/ 847317 h 3370881"/>
                          <a:gd name="connsiteX70" fmla="*/ 1129553 w 2657256"/>
                          <a:gd name="connsiteY70" fmla="*/ 838352 h 3370881"/>
                          <a:gd name="connsiteX71" fmla="*/ 1147482 w 2657256"/>
                          <a:gd name="connsiteY71" fmla="*/ 829387 h 3370881"/>
                          <a:gd name="connsiteX72" fmla="*/ 1178859 w 2657256"/>
                          <a:gd name="connsiteY72" fmla="*/ 806976 h 3370881"/>
                          <a:gd name="connsiteX73" fmla="*/ 1192306 w 2657256"/>
                          <a:gd name="connsiteY73" fmla="*/ 793529 h 3370881"/>
                          <a:gd name="connsiteX74" fmla="*/ 1214718 w 2657256"/>
                          <a:gd name="connsiteY74" fmla="*/ 784564 h 3370881"/>
                          <a:gd name="connsiteX75" fmla="*/ 1241612 w 2657256"/>
                          <a:gd name="connsiteY75" fmla="*/ 771117 h 3370881"/>
                          <a:gd name="connsiteX76" fmla="*/ 1277470 w 2657256"/>
                          <a:gd name="connsiteY76" fmla="*/ 753187 h 3370881"/>
                          <a:gd name="connsiteX77" fmla="*/ 1295400 w 2657256"/>
                          <a:gd name="connsiteY77" fmla="*/ 730776 h 3370881"/>
                          <a:gd name="connsiteX78" fmla="*/ 1317812 w 2657256"/>
                          <a:gd name="connsiteY78" fmla="*/ 708364 h 3370881"/>
                          <a:gd name="connsiteX79" fmla="*/ 1353670 w 2657256"/>
                          <a:gd name="connsiteY79" fmla="*/ 663540 h 3370881"/>
                          <a:gd name="connsiteX80" fmla="*/ 1371600 w 2657256"/>
                          <a:gd name="connsiteY80" fmla="*/ 636646 h 3370881"/>
                          <a:gd name="connsiteX81" fmla="*/ 1380565 w 2657256"/>
                          <a:gd name="connsiteY81" fmla="*/ 596305 h 3370881"/>
                          <a:gd name="connsiteX82" fmla="*/ 1385047 w 2657256"/>
                          <a:gd name="connsiteY82" fmla="*/ 582858 h 3370881"/>
                          <a:gd name="connsiteX83" fmla="*/ 1380565 w 2657256"/>
                          <a:gd name="connsiteY83" fmla="*/ 533552 h 3370881"/>
                          <a:gd name="connsiteX84" fmla="*/ 1367118 w 2657256"/>
                          <a:gd name="connsiteY84" fmla="*/ 524587 h 3370881"/>
                          <a:gd name="connsiteX85" fmla="*/ 1349188 w 2657256"/>
                          <a:gd name="connsiteY85" fmla="*/ 520105 h 3370881"/>
                          <a:gd name="connsiteX86" fmla="*/ 1326776 w 2657256"/>
                          <a:gd name="connsiteY86" fmla="*/ 511140 h 3370881"/>
                          <a:gd name="connsiteX87" fmla="*/ 1281953 w 2657256"/>
                          <a:gd name="connsiteY87" fmla="*/ 515623 h 3370881"/>
                          <a:gd name="connsiteX88" fmla="*/ 1250576 w 2657256"/>
                          <a:gd name="connsiteY88" fmla="*/ 529070 h 3370881"/>
                          <a:gd name="connsiteX89" fmla="*/ 1210235 w 2657256"/>
                          <a:gd name="connsiteY89" fmla="*/ 542517 h 3370881"/>
                          <a:gd name="connsiteX90" fmla="*/ 1183341 w 2657256"/>
                          <a:gd name="connsiteY90" fmla="*/ 555964 h 3370881"/>
                          <a:gd name="connsiteX91" fmla="*/ 1160929 w 2657256"/>
                          <a:gd name="connsiteY91" fmla="*/ 569411 h 3370881"/>
                          <a:gd name="connsiteX92" fmla="*/ 1134035 w 2657256"/>
                          <a:gd name="connsiteY92" fmla="*/ 578376 h 3370881"/>
                          <a:gd name="connsiteX93" fmla="*/ 1111623 w 2657256"/>
                          <a:gd name="connsiteY93" fmla="*/ 587340 h 3370881"/>
                          <a:gd name="connsiteX94" fmla="*/ 1084729 w 2657256"/>
                          <a:gd name="connsiteY94" fmla="*/ 596305 h 3370881"/>
                          <a:gd name="connsiteX95" fmla="*/ 986118 w 2657256"/>
                          <a:gd name="connsiteY95" fmla="*/ 591823 h 3370881"/>
                          <a:gd name="connsiteX96" fmla="*/ 927847 w 2657256"/>
                          <a:gd name="connsiteY96" fmla="*/ 578376 h 3370881"/>
                          <a:gd name="connsiteX97" fmla="*/ 896470 w 2657256"/>
                          <a:gd name="connsiteY97" fmla="*/ 555964 h 3370881"/>
                          <a:gd name="connsiteX98" fmla="*/ 883023 w 2657256"/>
                          <a:gd name="connsiteY98" fmla="*/ 546999 h 3370881"/>
                          <a:gd name="connsiteX99" fmla="*/ 865094 w 2657256"/>
                          <a:gd name="connsiteY99" fmla="*/ 497693 h 3370881"/>
                          <a:gd name="connsiteX100" fmla="*/ 869576 w 2657256"/>
                          <a:gd name="connsiteY100" fmla="*/ 403564 h 3370881"/>
                          <a:gd name="connsiteX101" fmla="*/ 874059 w 2657256"/>
                          <a:gd name="connsiteY101" fmla="*/ 385634 h 3370881"/>
                          <a:gd name="connsiteX102" fmla="*/ 883023 w 2657256"/>
                          <a:gd name="connsiteY102" fmla="*/ 372187 h 3370881"/>
                          <a:gd name="connsiteX103" fmla="*/ 909918 w 2657256"/>
                          <a:gd name="connsiteY103" fmla="*/ 363223 h 3370881"/>
                          <a:gd name="connsiteX104" fmla="*/ 914400 w 2657256"/>
                          <a:gd name="connsiteY104" fmla="*/ 385634 h 3370881"/>
                          <a:gd name="connsiteX105" fmla="*/ 909918 w 2657256"/>
                          <a:gd name="connsiteY105" fmla="*/ 408046 h 3370881"/>
                          <a:gd name="connsiteX106" fmla="*/ 900953 w 2657256"/>
                          <a:gd name="connsiteY106" fmla="*/ 466317 h 3370881"/>
                          <a:gd name="connsiteX107" fmla="*/ 905435 w 2657256"/>
                          <a:gd name="connsiteY107" fmla="*/ 515623 h 3370881"/>
                          <a:gd name="connsiteX108" fmla="*/ 932329 w 2657256"/>
                          <a:gd name="connsiteY108" fmla="*/ 551481 h 3370881"/>
                          <a:gd name="connsiteX109" fmla="*/ 954741 w 2657256"/>
                          <a:gd name="connsiteY109" fmla="*/ 560446 h 3370881"/>
                          <a:gd name="connsiteX110" fmla="*/ 972670 w 2657256"/>
                          <a:gd name="connsiteY110" fmla="*/ 569411 h 3370881"/>
                          <a:gd name="connsiteX111" fmla="*/ 1066800 w 2657256"/>
                          <a:gd name="connsiteY111" fmla="*/ 564929 h 3370881"/>
                          <a:gd name="connsiteX112" fmla="*/ 1111623 w 2657256"/>
                          <a:gd name="connsiteY112" fmla="*/ 551481 h 3370881"/>
                          <a:gd name="connsiteX113" fmla="*/ 1129553 w 2657256"/>
                          <a:gd name="connsiteY113" fmla="*/ 538034 h 3370881"/>
                          <a:gd name="connsiteX114" fmla="*/ 1156447 w 2657256"/>
                          <a:gd name="connsiteY114" fmla="*/ 511140 h 3370881"/>
                          <a:gd name="connsiteX115" fmla="*/ 1160929 w 2657256"/>
                          <a:gd name="connsiteY115" fmla="*/ 493211 h 3370881"/>
                          <a:gd name="connsiteX116" fmla="*/ 1178859 w 2657256"/>
                          <a:gd name="connsiteY116" fmla="*/ 331846 h 3370881"/>
                          <a:gd name="connsiteX117" fmla="*/ 1215315 w 2657256"/>
                          <a:gd name="connsiteY117" fmla="*/ 270289 h 3370881"/>
                          <a:gd name="connsiteX118" fmla="*/ 1214718 w 2657256"/>
                          <a:gd name="connsiteY118" fmla="*/ 367705 h 3370881"/>
                          <a:gd name="connsiteX119" fmla="*/ 1201270 w 2657256"/>
                          <a:gd name="connsiteY119" fmla="*/ 412529 h 3370881"/>
                          <a:gd name="connsiteX120" fmla="*/ 1210235 w 2657256"/>
                          <a:gd name="connsiteY120" fmla="*/ 461834 h 3370881"/>
                          <a:gd name="connsiteX121" fmla="*/ 1214718 w 2657256"/>
                          <a:gd name="connsiteY121" fmla="*/ 475281 h 3370881"/>
                          <a:gd name="connsiteX122" fmla="*/ 1228165 w 2657256"/>
                          <a:gd name="connsiteY122" fmla="*/ 484246 h 3370881"/>
                          <a:gd name="connsiteX123" fmla="*/ 1250576 w 2657256"/>
                          <a:gd name="connsiteY123" fmla="*/ 502176 h 3370881"/>
                          <a:gd name="connsiteX124" fmla="*/ 1317812 w 2657256"/>
                          <a:gd name="connsiteY124" fmla="*/ 497693 h 3370881"/>
                          <a:gd name="connsiteX125" fmla="*/ 1353670 w 2657256"/>
                          <a:gd name="connsiteY125" fmla="*/ 488729 h 3370881"/>
                          <a:gd name="connsiteX126" fmla="*/ 1506070 w 2657256"/>
                          <a:gd name="connsiteY126" fmla="*/ 457352 h 3370881"/>
                          <a:gd name="connsiteX127" fmla="*/ 1550894 w 2657256"/>
                          <a:gd name="connsiteY127" fmla="*/ 430458 h 3370881"/>
                          <a:gd name="connsiteX128" fmla="*/ 1564341 w 2657256"/>
                          <a:gd name="connsiteY128" fmla="*/ 417011 h 3370881"/>
                          <a:gd name="connsiteX129" fmla="*/ 1586753 w 2657256"/>
                          <a:gd name="connsiteY129" fmla="*/ 399081 h 3370881"/>
                          <a:gd name="connsiteX130" fmla="*/ 1595718 w 2657256"/>
                          <a:gd name="connsiteY130" fmla="*/ 381152 h 3370881"/>
                          <a:gd name="connsiteX131" fmla="*/ 1613139 w 2657256"/>
                          <a:gd name="connsiteY131" fmla="*/ 358910 h 3370881"/>
                          <a:gd name="connsiteX132" fmla="*/ 1620066 w 2657256"/>
                          <a:gd name="connsiteY132" fmla="*/ 291047 h 3370881"/>
                          <a:gd name="connsiteX133" fmla="*/ 1604852 w 2657256"/>
                          <a:gd name="connsiteY133" fmla="*/ 236279 h 3370881"/>
                          <a:gd name="connsiteX134" fmla="*/ 1537447 w 2657256"/>
                          <a:gd name="connsiteY134" fmla="*/ 188411 h 3370881"/>
                          <a:gd name="connsiteX135" fmla="*/ 1613647 w 2657256"/>
                          <a:gd name="connsiteY135" fmla="*/ 399081 h 3370881"/>
                          <a:gd name="connsiteX136" fmla="*/ 1627094 w 2657256"/>
                          <a:gd name="connsiteY136" fmla="*/ 417011 h 3370881"/>
                          <a:gd name="connsiteX137" fmla="*/ 1658470 w 2657256"/>
                          <a:gd name="connsiteY137" fmla="*/ 412529 h 3370881"/>
                          <a:gd name="connsiteX138" fmla="*/ 1685365 w 2657256"/>
                          <a:gd name="connsiteY138" fmla="*/ 390117 h 3370881"/>
                          <a:gd name="connsiteX139" fmla="*/ 1694329 w 2657256"/>
                          <a:gd name="connsiteY139" fmla="*/ 376670 h 3370881"/>
                          <a:gd name="connsiteX140" fmla="*/ 1734670 w 2657256"/>
                          <a:gd name="connsiteY140" fmla="*/ 354258 h 3370881"/>
                          <a:gd name="connsiteX141" fmla="*/ 1743635 w 2657256"/>
                          <a:gd name="connsiteY141" fmla="*/ 340811 h 3370881"/>
                          <a:gd name="connsiteX142" fmla="*/ 1757082 w 2657256"/>
                          <a:gd name="connsiteY142" fmla="*/ 336329 h 3370881"/>
                          <a:gd name="connsiteX143" fmla="*/ 1843909 w 2657256"/>
                          <a:gd name="connsiteY143" fmla="*/ 262341 h 3370881"/>
                          <a:gd name="connsiteX144" fmla="*/ 1842471 w 2657256"/>
                          <a:gd name="connsiteY144" fmla="*/ 202194 h 3370881"/>
                          <a:gd name="connsiteX145" fmla="*/ 1828094 w 2657256"/>
                          <a:gd name="connsiteY145" fmla="*/ 136767 h 3370881"/>
                          <a:gd name="connsiteX146" fmla="*/ 1772023 w 2657256"/>
                          <a:gd name="connsiteY146" fmla="*/ 77249 h 3370881"/>
                          <a:gd name="connsiteX147" fmla="*/ 1948888 w 2657256"/>
                          <a:gd name="connsiteY147" fmla="*/ 178018 h 3370881"/>
                          <a:gd name="connsiteX148" fmla="*/ 1952362 w 2657256"/>
                          <a:gd name="connsiteY148" fmla="*/ 254265 h 3370881"/>
                          <a:gd name="connsiteX149" fmla="*/ 1874221 w 2657256"/>
                          <a:gd name="connsiteY149" fmla="*/ 318698 h 3370881"/>
                          <a:gd name="connsiteX150" fmla="*/ 1788459 w 2657256"/>
                          <a:gd name="connsiteY150" fmla="*/ 367705 h 3370881"/>
                          <a:gd name="connsiteX151" fmla="*/ 1761565 w 2657256"/>
                          <a:gd name="connsiteY151" fmla="*/ 390117 h 3370881"/>
                          <a:gd name="connsiteX152" fmla="*/ 1783976 w 2657256"/>
                          <a:gd name="connsiteY152" fmla="*/ 399081 h 3370881"/>
                          <a:gd name="connsiteX153" fmla="*/ 1878106 w 2657256"/>
                          <a:gd name="connsiteY153" fmla="*/ 390117 h 3370881"/>
                          <a:gd name="connsiteX154" fmla="*/ 1891553 w 2657256"/>
                          <a:gd name="connsiteY154" fmla="*/ 381152 h 3370881"/>
                          <a:gd name="connsiteX155" fmla="*/ 1918447 w 2657256"/>
                          <a:gd name="connsiteY155" fmla="*/ 372187 h 3370881"/>
                          <a:gd name="connsiteX156" fmla="*/ 1940859 w 2657256"/>
                          <a:gd name="connsiteY156" fmla="*/ 358740 h 3370881"/>
                          <a:gd name="connsiteX157" fmla="*/ 1954306 w 2657256"/>
                          <a:gd name="connsiteY157" fmla="*/ 354258 h 3370881"/>
                          <a:gd name="connsiteX158" fmla="*/ 2083304 w 2657256"/>
                          <a:gd name="connsiteY158" fmla="*/ 290281 h 3370881"/>
                          <a:gd name="connsiteX159" fmla="*/ 2166172 w 2657256"/>
                          <a:gd name="connsiteY159" fmla="*/ 215604 h 3370881"/>
                          <a:gd name="connsiteX160" fmla="*/ 2069054 w 2657256"/>
                          <a:gd name="connsiteY160" fmla="*/ 40493 h 3370881"/>
                          <a:gd name="connsiteX161" fmla="*/ 2087750 w 2657256"/>
                          <a:gd name="connsiteY161" fmla="*/ 188681 h 3370881"/>
                          <a:gd name="connsiteX162" fmla="*/ 1999129 w 2657256"/>
                          <a:gd name="connsiteY162" fmla="*/ 358740 h 3370881"/>
                          <a:gd name="connsiteX163" fmla="*/ 1994647 w 2657256"/>
                          <a:gd name="connsiteY163" fmla="*/ 372187 h 3370881"/>
                          <a:gd name="connsiteX164" fmla="*/ 2039470 w 2657256"/>
                          <a:gd name="connsiteY164" fmla="*/ 390117 h 3370881"/>
                          <a:gd name="connsiteX165" fmla="*/ 2115670 w 2657256"/>
                          <a:gd name="connsiteY165" fmla="*/ 390117 h 3370881"/>
                          <a:gd name="connsiteX166" fmla="*/ 2160494 w 2657256"/>
                          <a:gd name="connsiteY166" fmla="*/ 376670 h 3370881"/>
                          <a:gd name="connsiteX167" fmla="*/ 2191870 w 2657256"/>
                          <a:gd name="connsiteY167" fmla="*/ 363223 h 3370881"/>
                          <a:gd name="connsiteX168" fmla="*/ 2205318 w 2657256"/>
                          <a:gd name="connsiteY168" fmla="*/ 358740 h 3370881"/>
                          <a:gd name="connsiteX169" fmla="*/ 2232212 w 2657256"/>
                          <a:gd name="connsiteY169" fmla="*/ 340811 h 3370881"/>
                          <a:gd name="connsiteX170" fmla="*/ 2312894 w 2657256"/>
                          <a:gd name="connsiteY170" fmla="*/ 183929 h 3370881"/>
                          <a:gd name="connsiteX171" fmla="*/ 2339788 w 2657256"/>
                          <a:gd name="connsiteY171" fmla="*/ 151 h 3370881"/>
                          <a:gd name="connsiteX172" fmla="*/ 2357718 w 2657256"/>
                          <a:gd name="connsiteY172" fmla="*/ 215305 h 3370881"/>
                          <a:gd name="connsiteX173" fmla="*/ 2254623 w 2657256"/>
                          <a:gd name="connsiteY173" fmla="*/ 376670 h 3370881"/>
                          <a:gd name="connsiteX174" fmla="*/ 2245659 w 2657256"/>
                          <a:gd name="connsiteY174" fmla="*/ 390117 h 3370881"/>
                          <a:gd name="connsiteX175" fmla="*/ 2254623 w 2657256"/>
                          <a:gd name="connsiteY175" fmla="*/ 403564 h 3370881"/>
                          <a:gd name="connsiteX176" fmla="*/ 2353235 w 2657256"/>
                          <a:gd name="connsiteY176" fmla="*/ 399081 h 3370881"/>
                          <a:gd name="connsiteX177" fmla="*/ 2366682 w 2657256"/>
                          <a:gd name="connsiteY177" fmla="*/ 394599 h 3370881"/>
                          <a:gd name="connsiteX178" fmla="*/ 2389094 w 2657256"/>
                          <a:gd name="connsiteY178" fmla="*/ 390117 h 3370881"/>
                          <a:gd name="connsiteX179" fmla="*/ 2424953 w 2657256"/>
                          <a:gd name="connsiteY179" fmla="*/ 367705 h 3370881"/>
                          <a:gd name="connsiteX180" fmla="*/ 2528047 w 2657256"/>
                          <a:gd name="connsiteY180" fmla="*/ 292700 h 3370881"/>
                          <a:gd name="connsiteX181" fmla="*/ 2541495 w 2657256"/>
                          <a:gd name="connsiteY181" fmla="*/ 62906 h 3370881"/>
                          <a:gd name="connsiteX182" fmla="*/ 2591304 w 2657256"/>
                          <a:gd name="connsiteY182" fmla="*/ 214081 h 3370881"/>
                          <a:gd name="connsiteX183" fmla="*/ 2612315 w 2657256"/>
                          <a:gd name="connsiteY183" fmla="*/ 290907 h 3370881"/>
                          <a:gd name="connsiteX184" fmla="*/ 2650863 w 2657256"/>
                          <a:gd name="connsiteY184" fmla="*/ 344994 h 3370881"/>
                          <a:gd name="connsiteX185" fmla="*/ 2465294 w 2657256"/>
                          <a:gd name="connsiteY185" fmla="*/ 399081 h 3370881"/>
                          <a:gd name="connsiteX186" fmla="*/ 2442882 w 2657256"/>
                          <a:gd name="connsiteY186" fmla="*/ 403564 h 3370881"/>
                          <a:gd name="connsiteX187" fmla="*/ 2398059 w 2657256"/>
                          <a:gd name="connsiteY187" fmla="*/ 417011 h 3370881"/>
                          <a:gd name="connsiteX188" fmla="*/ 2375647 w 2657256"/>
                          <a:gd name="connsiteY188" fmla="*/ 425976 h 3370881"/>
                          <a:gd name="connsiteX189" fmla="*/ 2357718 w 2657256"/>
                          <a:gd name="connsiteY189" fmla="*/ 430458 h 3370881"/>
                          <a:gd name="connsiteX190" fmla="*/ 2344270 w 2657256"/>
                          <a:gd name="connsiteY190" fmla="*/ 461834 h 3370881"/>
                          <a:gd name="connsiteX191" fmla="*/ 2353235 w 2657256"/>
                          <a:gd name="connsiteY191" fmla="*/ 502176 h 3370881"/>
                          <a:gd name="connsiteX192" fmla="*/ 2362200 w 2657256"/>
                          <a:gd name="connsiteY192" fmla="*/ 515623 h 3370881"/>
                          <a:gd name="connsiteX193" fmla="*/ 2344270 w 2657256"/>
                          <a:gd name="connsiteY193" fmla="*/ 587340 h 3370881"/>
                          <a:gd name="connsiteX194" fmla="*/ 2321859 w 2657256"/>
                          <a:gd name="connsiteY194" fmla="*/ 614234 h 3370881"/>
                          <a:gd name="connsiteX195" fmla="*/ 2308412 w 2657256"/>
                          <a:gd name="connsiteY195" fmla="*/ 636646 h 3370881"/>
                          <a:gd name="connsiteX196" fmla="*/ 2281518 w 2657256"/>
                          <a:gd name="connsiteY196" fmla="*/ 641129 h 3370881"/>
                          <a:gd name="connsiteX197" fmla="*/ 2259106 w 2657256"/>
                          <a:gd name="connsiteY197" fmla="*/ 636646 h 3370881"/>
                          <a:gd name="connsiteX198" fmla="*/ 2277035 w 2657256"/>
                          <a:gd name="connsiteY198" fmla="*/ 578376 h 3370881"/>
                          <a:gd name="connsiteX199" fmla="*/ 2290482 w 2657256"/>
                          <a:gd name="connsiteY199" fmla="*/ 542517 h 3370881"/>
                          <a:gd name="connsiteX200" fmla="*/ 2286000 w 2657256"/>
                          <a:gd name="connsiteY200" fmla="*/ 506658 h 3370881"/>
                          <a:gd name="connsiteX201" fmla="*/ 2245659 w 2657256"/>
                          <a:gd name="connsiteY201" fmla="*/ 448387 h 3370881"/>
                          <a:gd name="connsiteX202" fmla="*/ 2200835 w 2657256"/>
                          <a:gd name="connsiteY202" fmla="*/ 430458 h 3370881"/>
                          <a:gd name="connsiteX203" fmla="*/ 2169459 w 2657256"/>
                          <a:gd name="connsiteY203" fmla="*/ 425976 h 3370881"/>
                          <a:gd name="connsiteX204" fmla="*/ 2102223 w 2657256"/>
                          <a:gd name="connsiteY204" fmla="*/ 430458 h 3370881"/>
                          <a:gd name="connsiteX205" fmla="*/ 2084294 w 2657256"/>
                          <a:gd name="connsiteY205" fmla="*/ 439423 h 3370881"/>
                          <a:gd name="connsiteX206" fmla="*/ 2070847 w 2657256"/>
                          <a:gd name="connsiteY206" fmla="*/ 443905 h 3370881"/>
                          <a:gd name="connsiteX207" fmla="*/ 2061882 w 2657256"/>
                          <a:gd name="connsiteY207" fmla="*/ 461834 h 3370881"/>
                          <a:gd name="connsiteX208" fmla="*/ 2034988 w 2657256"/>
                          <a:gd name="connsiteY208" fmla="*/ 475281 h 3370881"/>
                          <a:gd name="connsiteX209" fmla="*/ 1783976 w 2657256"/>
                          <a:gd name="connsiteY209" fmla="*/ 479764 h 3370881"/>
                          <a:gd name="connsiteX210" fmla="*/ 1766047 w 2657256"/>
                          <a:gd name="connsiteY210" fmla="*/ 488729 h 3370881"/>
                          <a:gd name="connsiteX211" fmla="*/ 1703294 w 2657256"/>
                          <a:gd name="connsiteY211" fmla="*/ 506658 h 3370881"/>
                          <a:gd name="connsiteX212" fmla="*/ 1689847 w 2657256"/>
                          <a:gd name="connsiteY212" fmla="*/ 511140 h 3370881"/>
                          <a:gd name="connsiteX213" fmla="*/ 1676400 w 2657256"/>
                          <a:gd name="connsiteY213" fmla="*/ 520105 h 3370881"/>
                          <a:gd name="connsiteX214" fmla="*/ 1649506 w 2657256"/>
                          <a:gd name="connsiteY214" fmla="*/ 529070 h 3370881"/>
                          <a:gd name="connsiteX215" fmla="*/ 1636059 w 2657256"/>
                          <a:gd name="connsiteY215" fmla="*/ 538034 h 3370881"/>
                          <a:gd name="connsiteX216" fmla="*/ 1622612 w 2657256"/>
                          <a:gd name="connsiteY216" fmla="*/ 551481 h 3370881"/>
                          <a:gd name="connsiteX217" fmla="*/ 1609165 w 2657256"/>
                          <a:gd name="connsiteY217" fmla="*/ 555964 h 3370881"/>
                          <a:gd name="connsiteX218" fmla="*/ 1577788 w 2657256"/>
                          <a:gd name="connsiteY218" fmla="*/ 587340 h 3370881"/>
                          <a:gd name="connsiteX219" fmla="*/ 1568823 w 2657256"/>
                          <a:gd name="connsiteY219" fmla="*/ 600787 h 3370881"/>
                          <a:gd name="connsiteX220" fmla="*/ 1555376 w 2657256"/>
                          <a:gd name="connsiteY220" fmla="*/ 614234 h 3370881"/>
                          <a:gd name="connsiteX221" fmla="*/ 1524000 w 2657256"/>
                          <a:gd name="connsiteY221" fmla="*/ 654576 h 3370881"/>
                          <a:gd name="connsiteX222" fmla="*/ 1519518 w 2657256"/>
                          <a:gd name="connsiteY222" fmla="*/ 668023 h 3370881"/>
                          <a:gd name="connsiteX223" fmla="*/ 1528482 w 2657256"/>
                          <a:gd name="connsiteY223" fmla="*/ 708364 h 3370881"/>
                          <a:gd name="connsiteX224" fmla="*/ 1537447 w 2657256"/>
                          <a:gd name="connsiteY224" fmla="*/ 721811 h 3370881"/>
                          <a:gd name="connsiteX225" fmla="*/ 1568823 w 2657256"/>
                          <a:gd name="connsiteY225" fmla="*/ 712846 h 3370881"/>
                          <a:gd name="connsiteX226" fmla="*/ 1600200 w 2657256"/>
                          <a:gd name="connsiteY226" fmla="*/ 712846 h 3370881"/>
                          <a:gd name="connsiteX227" fmla="*/ 1631576 w 2657256"/>
                          <a:gd name="connsiteY227" fmla="*/ 690434 h 3370881"/>
                          <a:gd name="connsiteX228" fmla="*/ 1645023 w 2657256"/>
                          <a:gd name="connsiteY228" fmla="*/ 676987 h 3370881"/>
                          <a:gd name="connsiteX229" fmla="*/ 1685365 w 2657256"/>
                          <a:gd name="connsiteY229" fmla="*/ 645611 h 3370881"/>
                          <a:gd name="connsiteX230" fmla="*/ 1716741 w 2657256"/>
                          <a:gd name="connsiteY230" fmla="*/ 614234 h 3370881"/>
                          <a:gd name="connsiteX231" fmla="*/ 1748118 w 2657256"/>
                          <a:gd name="connsiteY231" fmla="*/ 596305 h 3370881"/>
                          <a:gd name="connsiteX232" fmla="*/ 1761565 w 2657256"/>
                          <a:gd name="connsiteY232" fmla="*/ 591823 h 3370881"/>
                          <a:gd name="connsiteX233" fmla="*/ 1779494 w 2657256"/>
                          <a:gd name="connsiteY233" fmla="*/ 582858 h 3370881"/>
                          <a:gd name="connsiteX234" fmla="*/ 1815353 w 2657256"/>
                          <a:gd name="connsiteY234" fmla="*/ 573893 h 3370881"/>
                          <a:gd name="connsiteX235" fmla="*/ 2030506 w 2657256"/>
                          <a:gd name="connsiteY235" fmla="*/ 578376 h 3370881"/>
                          <a:gd name="connsiteX236" fmla="*/ 2017059 w 2657256"/>
                          <a:gd name="connsiteY236" fmla="*/ 600787 h 3370881"/>
                          <a:gd name="connsiteX237" fmla="*/ 1981200 w 2657256"/>
                          <a:gd name="connsiteY237" fmla="*/ 636646 h 3370881"/>
                          <a:gd name="connsiteX238" fmla="*/ 1967753 w 2657256"/>
                          <a:gd name="connsiteY238" fmla="*/ 650093 h 3370881"/>
                          <a:gd name="connsiteX239" fmla="*/ 1936376 w 2657256"/>
                          <a:gd name="connsiteY239" fmla="*/ 690434 h 3370881"/>
                          <a:gd name="connsiteX240" fmla="*/ 1905000 w 2657256"/>
                          <a:gd name="connsiteY240" fmla="*/ 717329 h 3370881"/>
                          <a:gd name="connsiteX241" fmla="*/ 1860176 w 2657256"/>
                          <a:gd name="connsiteY241" fmla="*/ 735258 h 3370881"/>
                          <a:gd name="connsiteX242" fmla="*/ 1788459 w 2657256"/>
                          <a:gd name="connsiteY242" fmla="*/ 744223 h 3370881"/>
                          <a:gd name="connsiteX243" fmla="*/ 1846729 w 2657256"/>
                          <a:gd name="connsiteY243" fmla="*/ 802493 h 3370881"/>
                          <a:gd name="connsiteX244" fmla="*/ 1913965 w 2657256"/>
                          <a:gd name="connsiteY244" fmla="*/ 829387 h 3370881"/>
                          <a:gd name="connsiteX245" fmla="*/ 1922929 w 2657256"/>
                          <a:gd name="connsiteY245" fmla="*/ 842834 h 3370881"/>
                          <a:gd name="connsiteX246" fmla="*/ 1967753 w 2657256"/>
                          <a:gd name="connsiteY246" fmla="*/ 883176 h 3370881"/>
                          <a:gd name="connsiteX247" fmla="*/ 1981200 w 2657256"/>
                          <a:gd name="connsiteY247" fmla="*/ 896623 h 3370881"/>
                          <a:gd name="connsiteX248" fmla="*/ 1994647 w 2657256"/>
                          <a:gd name="connsiteY248" fmla="*/ 905587 h 3370881"/>
                          <a:gd name="connsiteX249" fmla="*/ 2021541 w 2657256"/>
                          <a:gd name="connsiteY249" fmla="*/ 927999 h 3370881"/>
                          <a:gd name="connsiteX250" fmla="*/ 2030506 w 2657256"/>
                          <a:gd name="connsiteY250" fmla="*/ 941446 h 3370881"/>
                          <a:gd name="connsiteX251" fmla="*/ 2057400 w 2657256"/>
                          <a:gd name="connsiteY251" fmla="*/ 968340 h 3370881"/>
                          <a:gd name="connsiteX252" fmla="*/ 2088776 w 2657256"/>
                          <a:gd name="connsiteY252" fmla="*/ 1013164 h 3370881"/>
                          <a:gd name="connsiteX253" fmla="*/ 2115670 w 2657256"/>
                          <a:gd name="connsiteY253" fmla="*/ 1057987 h 3370881"/>
                          <a:gd name="connsiteX254" fmla="*/ 2120153 w 2657256"/>
                          <a:gd name="connsiteY254" fmla="*/ 1089364 h 3370881"/>
                          <a:gd name="connsiteX255" fmla="*/ 2138082 w 2657256"/>
                          <a:gd name="connsiteY255" fmla="*/ 1143152 h 3370881"/>
                          <a:gd name="connsiteX256" fmla="*/ 2147047 w 2657256"/>
                          <a:gd name="connsiteY256" fmla="*/ 1196940 h 3370881"/>
                          <a:gd name="connsiteX257" fmla="*/ 2151529 w 2657256"/>
                          <a:gd name="connsiteY257" fmla="*/ 1210387 h 3370881"/>
                          <a:gd name="connsiteX258" fmla="*/ 2156012 w 2657256"/>
                          <a:gd name="connsiteY258" fmla="*/ 1228317 h 3370881"/>
                          <a:gd name="connsiteX259" fmla="*/ 2173941 w 2657256"/>
                          <a:gd name="connsiteY259" fmla="*/ 1295552 h 3370881"/>
                          <a:gd name="connsiteX260" fmla="*/ 2182906 w 2657256"/>
                          <a:gd name="connsiteY260" fmla="*/ 1313481 h 3370881"/>
                          <a:gd name="connsiteX261" fmla="*/ 2187388 w 2657256"/>
                          <a:gd name="connsiteY261" fmla="*/ 1331411 h 3370881"/>
                          <a:gd name="connsiteX262" fmla="*/ 2214282 w 2657256"/>
                          <a:gd name="connsiteY262" fmla="*/ 1385199 h 3370881"/>
                          <a:gd name="connsiteX263" fmla="*/ 2218765 w 2657256"/>
                          <a:gd name="connsiteY263" fmla="*/ 1403129 h 3370881"/>
                          <a:gd name="connsiteX264" fmla="*/ 2223247 w 2657256"/>
                          <a:gd name="connsiteY264" fmla="*/ 1430023 h 3370881"/>
                          <a:gd name="connsiteX265" fmla="*/ 2236694 w 2657256"/>
                          <a:gd name="connsiteY265" fmla="*/ 1456917 h 3370881"/>
                          <a:gd name="connsiteX266" fmla="*/ 2249794 w 2657256"/>
                          <a:gd name="connsiteY266" fmla="*/ 1524624 h 3370881"/>
                          <a:gd name="connsiteX267" fmla="*/ 2241176 w 2657256"/>
                          <a:gd name="connsiteY267" fmla="*/ 1577940 h 3370881"/>
                          <a:gd name="connsiteX268" fmla="*/ 2245659 w 2657256"/>
                          <a:gd name="connsiteY268" fmla="*/ 1595870 h 3370881"/>
                          <a:gd name="connsiteX269" fmla="*/ 2249634 w 2657256"/>
                          <a:gd name="connsiteY269" fmla="*/ 1685855 h 3370881"/>
                          <a:gd name="connsiteX270" fmla="*/ 2227729 w 2657256"/>
                          <a:gd name="connsiteY270" fmla="*/ 1716893 h 3370881"/>
                          <a:gd name="connsiteX271" fmla="*/ 2240500 w 2657256"/>
                          <a:gd name="connsiteY271" fmla="*/ 1674269 h 3370881"/>
                          <a:gd name="connsiteX272" fmla="*/ 2235341 w 2657256"/>
                          <a:gd name="connsiteY272" fmla="*/ 1788611 h 3370881"/>
                          <a:gd name="connsiteX273" fmla="*/ 2230689 w 2657256"/>
                          <a:gd name="connsiteY273" fmla="*/ 1823963 h 3370881"/>
                          <a:gd name="connsiteX274" fmla="*/ 2226207 w 2657256"/>
                          <a:gd name="connsiteY274" fmla="*/ 1824470 h 3370881"/>
                          <a:gd name="connsiteX275" fmla="*/ 2208278 w 2657256"/>
                          <a:gd name="connsiteY275" fmla="*/ 1869293 h 3370881"/>
                          <a:gd name="connsiteX276" fmla="*/ 2195168 w 2657256"/>
                          <a:gd name="connsiteY276" fmla="*/ 1882740 h 3370881"/>
                          <a:gd name="connsiteX277" fmla="*/ 2203458 w 2657256"/>
                          <a:gd name="connsiteY277" fmla="*/ 1918938 h 3370881"/>
                          <a:gd name="connsiteX278" fmla="*/ 2204134 w 2657256"/>
                          <a:gd name="connsiteY278" fmla="*/ 1949806 h 3370881"/>
                          <a:gd name="connsiteX279" fmla="*/ 2226545 w 2657256"/>
                          <a:gd name="connsiteY279" fmla="*/ 1954627 h 3370881"/>
                          <a:gd name="connsiteX280" fmla="*/ 2241176 w 2657256"/>
                          <a:gd name="connsiteY280" fmla="*/ 2012729 h 3370881"/>
                          <a:gd name="connsiteX281" fmla="*/ 2263588 w 2657256"/>
                          <a:gd name="connsiteY281" fmla="*/ 2057552 h 3370881"/>
                          <a:gd name="connsiteX282" fmla="*/ 2286000 w 2657256"/>
                          <a:gd name="connsiteY282" fmla="*/ 2084446 h 3370881"/>
                          <a:gd name="connsiteX283" fmla="*/ 2299447 w 2657256"/>
                          <a:gd name="connsiteY283" fmla="*/ 2124787 h 3370881"/>
                          <a:gd name="connsiteX284" fmla="*/ 2321859 w 2657256"/>
                          <a:gd name="connsiteY284" fmla="*/ 2151681 h 3370881"/>
                          <a:gd name="connsiteX285" fmla="*/ 2344270 w 2657256"/>
                          <a:gd name="connsiteY285" fmla="*/ 2205470 h 3370881"/>
                          <a:gd name="connsiteX286" fmla="*/ 2348753 w 2657256"/>
                          <a:gd name="connsiteY286" fmla="*/ 2223399 h 3370881"/>
                          <a:gd name="connsiteX287" fmla="*/ 2366682 w 2657256"/>
                          <a:gd name="connsiteY287" fmla="*/ 2263740 h 3370881"/>
                          <a:gd name="connsiteX288" fmla="*/ 2375647 w 2657256"/>
                          <a:gd name="connsiteY288" fmla="*/ 2286152 h 3370881"/>
                          <a:gd name="connsiteX289" fmla="*/ 2380129 w 2657256"/>
                          <a:gd name="connsiteY289" fmla="*/ 2308564 h 3370881"/>
                          <a:gd name="connsiteX290" fmla="*/ 2389094 w 2657256"/>
                          <a:gd name="connsiteY290" fmla="*/ 2335458 h 3370881"/>
                          <a:gd name="connsiteX291" fmla="*/ 2393576 w 2657256"/>
                          <a:gd name="connsiteY291" fmla="*/ 2380281 h 3370881"/>
                          <a:gd name="connsiteX292" fmla="*/ 2398059 w 2657256"/>
                          <a:gd name="connsiteY292" fmla="*/ 2393729 h 3370881"/>
                          <a:gd name="connsiteX293" fmla="*/ 2419794 w 2657256"/>
                          <a:gd name="connsiteY293" fmla="*/ 2447517 h 3370881"/>
                          <a:gd name="connsiteX294" fmla="*/ 2427343 w 2657256"/>
                          <a:gd name="connsiteY294" fmla="*/ 2564058 h 3370881"/>
                          <a:gd name="connsiteX295" fmla="*/ 2389094 w 2657256"/>
                          <a:gd name="connsiteY295" fmla="*/ 2837481 h 3370881"/>
                          <a:gd name="connsiteX296" fmla="*/ 2380129 w 2657256"/>
                          <a:gd name="connsiteY296" fmla="*/ 2859893 h 3370881"/>
                          <a:gd name="connsiteX297" fmla="*/ 2357718 w 2657256"/>
                          <a:gd name="connsiteY297" fmla="*/ 2913681 h 3370881"/>
                          <a:gd name="connsiteX298" fmla="*/ 2348753 w 2657256"/>
                          <a:gd name="connsiteY298" fmla="*/ 2936093 h 3370881"/>
                          <a:gd name="connsiteX299" fmla="*/ 2339788 w 2657256"/>
                          <a:gd name="connsiteY299" fmla="*/ 2971952 h 3370881"/>
                          <a:gd name="connsiteX300" fmla="*/ 2326341 w 2657256"/>
                          <a:gd name="connsiteY300" fmla="*/ 2994364 h 3370881"/>
                          <a:gd name="connsiteX301" fmla="*/ 2317376 w 2657256"/>
                          <a:gd name="connsiteY301" fmla="*/ 3025740 h 3370881"/>
                          <a:gd name="connsiteX302" fmla="*/ 2303929 w 2657256"/>
                          <a:gd name="connsiteY302" fmla="*/ 3048152 h 3370881"/>
                          <a:gd name="connsiteX303" fmla="*/ 2290482 w 2657256"/>
                          <a:gd name="connsiteY303" fmla="*/ 3079529 h 3370881"/>
                          <a:gd name="connsiteX304" fmla="*/ 2272553 w 2657256"/>
                          <a:gd name="connsiteY304" fmla="*/ 3084011 h 3370881"/>
                          <a:gd name="connsiteX305" fmla="*/ 2259106 w 2657256"/>
                          <a:gd name="connsiteY305" fmla="*/ 3088493 h 3370881"/>
                          <a:gd name="connsiteX306" fmla="*/ 2241176 w 2657256"/>
                          <a:gd name="connsiteY306" fmla="*/ 3092976 h 3370881"/>
                          <a:gd name="connsiteX307" fmla="*/ 2209800 w 2657256"/>
                          <a:gd name="connsiteY307" fmla="*/ 3101940 h 3370881"/>
                          <a:gd name="connsiteX308" fmla="*/ 2205318 w 2657256"/>
                          <a:gd name="connsiteY308" fmla="*/ 3039187 h 3370881"/>
                          <a:gd name="connsiteX309" fmla="*/ 2218765 w 2657256"/>
                          <a:gd name="connsiteY309" fmla="*/ 3021258 h 3370881"/>
                          <a:gd name="connsiteX310" fmla="*/ 2245659 w 2657256"/>
                          <a:gd name="connsiteY310" fmla="*/ 2971952 h 3370881"/>
                          <a:gd name="connsiteX311" fmla="*/ 2268070 w 2657256"/>
                          <a:gd name="connsiteY311" fmla="*/ 2945058 h 3370881"/>
                          <a:gd name="connsiteX312" fmla="*/ 2298550 w 2657256"/>
                          <a:gd name="connsiteY312" fmla="*/ 2568540 h 3370881"/>
                          <a:gd name="connsiteX313" fmla="*/ 2284986 w 2657256"/>
                          <a:gd name="connsiteY313" fmla="*/ 2532681 h 3370881"/>
                          <a:gd name="connsiteX314" fmla="*/ 2293273 w 2657256"/>
                          <a:gd name="connsiteY314" fmla="*/ 2496653 h 3370881"/>
                          <a:gd name="connsiteX315" fmla="*/ 2278152 w 2657256"/>
                          <a:gd name="connsiteY315" fmla="*/ 2475178 h 3370881"/>
                          <a:gd name="connsiteX316" fmla="*/ 2245659 w 2657256"/>
                          <a:gd name="connsiteY316" fmla="*/ 2389247 h 3370881"/>
                          <a:gd name="connsiteX317" fmla="*/ 2195507 w 2657256"/>
                          <a:gd name="connsiteY317" fmla="*/ 2241328 h 3370881"/>
                          <a:gd name="connsiteX318" fmla="*/ 2083786 w 2657256"/>
                          <a:gd name="connsiteY318" fmla="*/ 2040300 h 3370881"/>
                          <a:gd name="connsiteX319" fmla="*/ 2048773 w 2657256"/>
                          <a:gd name="connsiteY319" fmla="*/ 2017971 h 3370881"/>
                          <a:gd name="connsiteX320" fmla="*/ 2074314 w 2657256"/>
                          <a:gd name="connsiteY320" fmla="*/ 2011967 h 3370881"/>
                          <a:gd name="connsiteX321" fmla="*/ 2034988 w 2657256"/>
                          <a:gd name="connsiteY321" fmla="*/ 2003764 h 3370881"/>
                          <a:gd name="connsiteX322" fmla="*/ 2026023 w 2657256"/>
                          <a:gd name="connsiteY322" fmla="*/ 2026176 h 3370881"/>
                          <a:gd name="connsiteX323" fmla="*/ 2021541 w 2657256"/>
                          <a:gd name="connsiteY323" fmla="*/ 2039623 h 3370881"/>
                          <a:gd name="connsiteX324" fmla="*/ 1999129 w 2657256"/>
                          <a:gd name="connsiteY324" fmla="*/ 2053070 h 3370881"/>
                          <a:gd name="connsiteX325" fmla="*/ 1990165 w 2657256"/>
                          <a:gd name="connsiteY325" fmla="*/ 2070999 h 3370881"/>
                          <a:gd name="connsiteX326" fmla="*/ 1967753 w 2657256"/>
                          <a:gd name="connsiteY326" fmla="*/ 2106858 h 3370881"/>
                          <a:gd name="connsiteX327" fmla="*/ 1981200 w 2657256"/>
                          <a:gd name="connsiteY327" fmla="*/ 2223399 h 3370881"/>
                          <a:gd name="connsiteX328" fmla="*/ 1994647 w 2657256"/>
                          <a:gd name="connsiteY328" fmla="*/ 2254776 h 3370881"/>
                          <a:gd name="connsiteX329" fmla="*/ 2003612 w 2657256"/>
                          <a:gd name="connsiteY329" fmla="*/ 2272705 h 3370881"/>
                          <a:gd name="connsiteX330" fmla="*/ 2026023 w 2657256"/>
                          <a:gd name="connsiteY330" fmla="*/ 2304081 h 3370881"/>
                          <a:gd name="connsiteX331" fmla="*/ 2043953 w 2657256"/>
                          <a:gd name="connsiteY331" fmla="*/ 2348905 h 3370881"/>
                          <a:gd name="connsiteX332" fmla="*/ 2061882 w 2657256"/>
                          <a:gd name="connsiteY332" fmla="*/ 2371317 h 3370881"/>
                          <a:gd name="connsiteX333" fmla="*/ 2088776 w 2657256"/>
                          <a:gd name="connsiteY333" fmla="*/ 2434070 h 3370881"/>
                          <a:gd name="connsiteX334" fmla="*/ 2102223 w 2657256"/>
                          <a:gd name="connsiteY334" fmla="*/ 2465446 h 3370881"/>
                          <a:gd name="connsiteX335" fmla="*/ 2106706 w 2657256"/>
                          <a:gd name="connsiteY335" fmla="*/ 2496823 h 3370881"/>
                          <a:gd name="connsiteX336" fmla="*/ 2124635 w 2657256"/>
                          <a:gd name="connsiteY336" fmla="*/ 2559576 h 3370881"/>
                          <a:gd name="connsiteX337" fmla="*/ 2138082 w 2657256"/>
                          <a:gd name="connsiteY337" fmla="*/ 2649223 h 3370881"/>
                          <a:gd name="connsiteX338" fmla="*/ 2147047 w 2657256"/>
                          <a:gd name="connsiteY338" fmla="*/ 2685081 h 3370881"/>
                          <a:gd name="connsiteX339" fmla="*/ 2151529 w 2657256"/>
                          <a:gd name="connsiteY339" fmla="*/ 2716458 h 3370881"/>
                          <a:gd name="connsiteX340" fmla="*/ 2160494 w 2657256"/>
                          <a:gd name="connsiteY340" fmla="*/ 2770246 h 3370881"/>
                          <a:gd name="connsiteX341" fmla="*/ 2156012 w 2657256"/>
                          <a:gd name="connsiteY341" fmla="*/ 2962987 h 3370881"/>
                          <a:gd name="connsiteX342" fmla="*/ 2138082 w 2657256"/>
                          <a:gd name="connsiteY342" fmla="*/ 3043670 h 3370881"/>
                          <a:gd name="connsiteX343" fmla="*/ 2133600 w 2657256"/>
                          <a:gd name="connsiteY343" fmla="*/ 3061599 h 3370881"/>
                          <a:gd name="connsiteX344" fmla="*/ 2120153 w 2657256"/>
                          <a:gd name="connsiteY344" fmla="*/ 3079529 h 3370881"/>
                          <a:gd name="connsiteX345" fmla="*/ 2111188 w 2657256"/>
                          <a:gd name="connsiteY345" fmla="*/ 3106423 h 3370881"/>
                          <a:gd name="connsiteX346" fmla="*/ 2088776 w 2657256"/>
                          <a:gd name="connsiteY346" fmla="*/ 3137799 h 3370881"/>
                          <a:gd name="connsiteX347" fmla="*/ 2075329 w 2657256"/>
                          <a:gd name="connsiteY347" fmla="*/ 3164693 h 3370881"/>
                          <a:gd name="connsiteX348" fmla="*/ 2061882 w 2657256"/>
                          <a:gd name="connsiteY348" fmla="*/ 3169176 h 3370881"/>
                          <a:gd name="connsiteX349" fmla="*/ 2021541 w 2657256"/>
                          <a:gd name="connsiteY349" fmla="*/ 3164693 h 3370881"/>
                          <a:gd name="connsiteX350" fmla="*/ 2012576 w 2657256"/>
                          <a:gd name="connsiteY350" fmla="*/ 3119870 h 3370881"/>
                          <a:gd name="connsiteX351" fmla="*/ 2048435 w 2657256"/>
                          <a:gd name="connsiteY351" fmla="*/ 3021258 h 3370881"/>
                          <a:gd name="connsiteX352" fmla="*/ 2048435 w 2657256"/>
                          <a:gd name="connsiteY352" fmla="*/ 3021258 h 3370881"/>
                          <a:gd name="connsiteX353" fmla="*/ 2061882 w 2657256"/>
                          <a:gd name="connsiteY353" fmla="*/ 2967470 h 3370881"/>
                          <a:gd name="connsiteX354" fmla="*/ 2070847 w 2657256"/>
                          <a:gd name="connsiteY354" fmla="*/ 2882305 h 3370881"/>
                          <a:gd name="connsiteX355" fmla="*/ 2066365 w 2657256"/>
                          <a:gd name="connsiteY355" fmla="*/ 2725423 h 3370881"/>
                          <a:gd name="connsiteX356" fmla="*/ 2043953 w 2657256"/>
                          <a:gd name="connsiteY356" fmla="*/ 2649223 h 3370881"/>
                          <a:gd name="connsiteX357" fmla="*/ 2030506 w 2657256"/>
                          <a:gd name="connsiteY357" fmla="*/ 2622329 h 3370881"/>
                          <a:gd name="connsiteX358" fmla="*/ 2017059 w 2657256"/>
                          <a:gd name="connsiteY358" fmla="*/ 2581987 h 3370881"/>
                          <a:gd name="connsiteX359" fmla="*/ 1981200 w 2657256"/>
                          <a:gd name="connsiteY359" fmla="*/ 2514752 h 3370881"/>
                          <a:gd name="connsiteX360" fmla="*/ 1972235 w 2657256"/>
                          <a:gd name="connsiteY360" fmla="*/ 2501305 h 3370881"/>
                          <a:gd name="connsiteX361" fmla="*/ 1958788 w 2657256"/>
                          <a:gd name="connsiteY361" fmla="*/ 2478893 h 3370881"/>
                          <a:gd name="connsiteX362" fmla="*/ 1905000 w 2657256"/>
                          <a:gd name="connsiteY362" fmla="*/ 2398211 h 3370881"/>
                          <a:gd name="connsiteX363" fmla="*/ 1882588 w 2657256"/>
                          <a:gd name="connsiteY363" fmla="*/ 2357870 h 3370881"/>
                          <a:gd name="connsiteX364" fmla="*/ 1869141 w 2657256"/>
                          <a:gd name="connsiteY364" fmla="*/ 2339940 h 3370881"/>
                          <a:gd name="connsiteX365" fmla="*/ 1806388 w 2657256"/>
                          <a:gd name="connsiteY365" fmla="*/ 2313046 h 3370881"/>
                          <a:gd name="connsiteX366" fmla="*/ 1779494 w 2657256"/>
                          <a:gd name="connsiteY366" fmla="*/ 2304081 h 3370881"/>
                          <a:gd name="connsiteX367" fmla="*/ 1752600 w 2657256"/>
                          <a:gd name="connsiteY367" fmla="*/ 2299599 h 3370881"/>
                          <a:gd name="connsiteX368" fmla="*/ 1680882 w 2657256"/>
                          <a:gd name="connsiteY368" fmla="*/ 2277187 h 3370881"/>
                          <a:gd name="connsiteX369" fmla="*/ 1719025 w 2657256"/>
                          <a:gd name="connsiteY369" fmla="*/ 2281331 h 3370881"/>
                          <a:gd name="connsiteX370" fmla="*/ 1756997 w 2657256"/>
                          <a:gd name="connsiteY370" fmla="*/ 2289450 h 3370881"/>
                          <a:gd name="connsiteX371" fmla="*/ 1656440 w 2657256"/>
                          <a:gd name="connsiteY371" fmla="*/ 2298583 h 3370881"/>
                          <a:gd name="connsiteX372" fmla="*/ 1537447 w 2657256"/>
                          <a:gd name="connsiteY372" fmla="*/ 2329960 h 3370881"/>
                          <a:gd name="connsiteX373" fmla="*/ 1571993 w 2657256"/>
                          <a:gd name="connsiteY373" fmla="*/ 2317957 h 3370881"/>
                          <a:gd name="connsiteX374" fmla="*/ 1509707 w 2657256"/>
                          <a:gd name="connsiteY374" fmla="*/ 2338926 h 3370881"/>
                          <a:gd name="connsiteX375" fmla="*/ 1500444 w 2657256"/>
                          <a:gd name="connsiteY375" fmla="*/ 2355271 h 3370881"/>
                          <a:gd name="connsiteX376" fmla="*/ 1402678 w 2657256"/>
                          <a:gd name="connsiteY376" fmla="*/ 2339641 h 3370881"/>
                          <a:gd name="connsiteX377" fmla="*/ 1322892 w 2657256"/>
                          <a:gd name="connsiteY377" fmla="*/ 2336952 h 3370881"/>
                          <a:gd name="connsiteX378" fmla="*/ 1199384 w 2657256"/>
                          <a:gd name="connsiteY378" fmla="*/ 2307041 h 3370881"/>
                          <a:gd name="connsiteX379" fmla="*/ 1066800 w 2657256"/>
                          <a:gd name="connsiteY379" fmla="*/ 2272705 h 3370881"/>
                          <a:gd name="connsiteX380" fmla="*/ 1030941 w 2657256"/>
                          <a:gd name="connsiteY380" fmla="*/ 2263740 h 3370881"/>
                          <a:gd name="connsiteX381" fmla="*/ 986118 w 2657256"/>
                          <a:gd name="connsiteY381" fmla="*/ 2241329 h 3370881"/>
                          <a:gd name="connsiteX382" fmla="*/ 968188 w 2657256"/>
                          <a:gd name="connsiteY382" fmla="*/ 2232364 h 3370881"/>
                          <a:gd name="connsiteX383" fmla="*/ 936812 w 2657256"/>
                          <a:gd name="connsiteY383" fmla="*/ 2214434 h 3370881"/>
                          <a:gd name="connsiteX384" fmla="*/ 905435 w 2657256"/>
                          <a:gd name="connsiteY384" fmla="*/ 2196505 h 3370881"/>
                          <a:gd name="connsiteX385" fmla="*/ 869576 w 2657256"/>
                          <a:gd name="connsiteY385" fmla="*/ 2209952 h 3370881"/>
                          <a:gd name="connsiteX386" fmla="*/ 856129 w 2657256"/>
                          <a:gd name="connsiteY386" fmla="*/ 2227881 h 3370881"/>
                          <a:gd name="connsiteX387" fmla="*/ 815788 w 2657256"/>
                          <a:gd name="connsiteY387" fmla="*/ 2268223 h 3370881"/>
                          <a:gd name="connsiteX388" fmla="*/ 788894 w 2657256"/>
                          <a:gd name="connsiteY388" fmla="*/ 2290634 h 3370881"/>
                          <a:gd name="connsiteX389" fmla="*/ 762000 w 2657256"/>
                          <a:gd name="connsiteY389" fmla="*/ 2313046 h 3370881"/>
                          <a:gd name="connsiteX390" fmla="*/ 753035 w 2657256"/>
                          <a:gd name="connsiteY390" fmla="*/ 2326493 h 3370881"/>
                          <a:gd name="connsiteX391" fmla="*/ 735106 w 2657256"/>
                          <a:gd name="connsiteY391" fmla="*/ 2339940 h 3370881"/>
                          <a:gd name="connsiteX392" fmla="*/ 712694 w 2657256"/>
                          <a:gd name="connsiteY392" fmla="*/ 2362352 h 3370881"/>
                          <a:gd name="connsiteX393" fmla="*/ 694765 w 2657256"/>
                          <a:gd name="connsiteY393" fmla="*/ 2375799 h 3370881"/>
                          <a:gd name="connsiteX394" fmla="*/ 681318 w 2657256"/>
                          <a:gd name="connsiteY394" fmla="*/ 2393729 h 3370881"/>
                          <a:gd name="connsiteX395" fmla="*/ 667870 w 2657256"/>
                          <a:gd name="connsiteY395" fmla="*/ 2402693 h 3370881"/>
                          <a:gd name="connsiteX396" fmla="*/ 623047 w 2657256"/>
                          <a:gd name="connsiteY396" fmla="*/ 2443034 h 3370881"/>
                          <a:gd name="connsiteX397" fmla="*/ 600635 w 2657256"/>
                          <a:gd name="connsiteY397" fmla="*/ 2474411 h 3370881"/>
                          <a:gd name="connsiteX398" fmla="*/ 587188 w 2657256"/>
                          <a:gd name="connsiteY398" fmla="*/ 2514752 h 3370881"/>
                          <a:gd name="connsiteX399" fmla="*/ 582706 w 2657256"/>
                          <a:gd name="connsiteY399" fmla="*/ 2546129 h 3370881"/>
                          <a:gd name="connsiteX400" fmla="*/ 596153 w 2657256"/>
                          <a:gd name="connsiteY400" fmla="*/ 2635776 h 3370881"/>
                          <a:gd name="connsiteX401" fmla="*/ 600635 w 2657256"/>
                          <a:gd name="connsiteY401" fmla="*/ 2653705 h 3370881"/>
                          <a:gd name="connsiteX402" fmla="*/ 609600 w 2657256"/>
                          <a:gd name="connsiteY402" fmla="*/ 2671634 h 3370881"/>
                          <a:gd name="connsiteX403" fmla="*/ 614082 w 2657256"/>
                          <a:gd name="connsiteY403" fmla="*/ 2689564 h 3370881"/>
                          <a:gd name="connsiteX404" fmla="*/ 623047 w 2657256"/>
                          <a:gd name="connsiteY404" fmla="*/ 2711976 h 3370881"/>
                          <a:gd name="connsiteX405" fmla="*/ 627529 w 2657256"/>
                          <a:gd name="connsiteY405" fmla="*/ 2734387 h 3370881"/>
                          <a:gd name="connsiteX406" fmla="*/ 640976 w 2657256"/>
                          <a:gd name="connsiteY406" fmla="*/ 2765764 h 3370881"/>
                          <a:gd name="connsiteX407" fmla="*/ 645459 w 2657256"/>
                          <a:gd name="connsiteY407" fmla="*/ 2779211 h 3370881"/>
                          <a:gd name="connsiteX408" fmla="*/ 658906 w 2657256"/>
                          <a:gd name="connsiteY408" fmla="*/ 2801623 h 3370881"/>
                          <a:gd name="connsiteX409" fmla="*/ 676835 w 2657256"/>
                          <a:gd name="connsiteY409" fmla="*/ 2864376 h 3370881"/>
                          <a:gd name="connsiteX410" fmla="*/ 690282 w 2657256"/>
                          <a:gd name="connsiteY410" fmla="*/ 2895752 h 3370881"/>
                          <a:gd name="connsiteX411" fmla="*/ 699247 w 2657256"/>
                          <a:gd name="connsiteY411" fmla="*/ 2940576 h 3370881"/>
                          <a:gd name="connsiteX412" fmla="*/ 703729 w 2657256"/>
                          <a:gd name="connsiteY412" fmla="*/ 2967470 h 3370881"/>
                          <a:gd name="connsiteX413" fmla="*/ 717176 w 2657256"/>
                          <a:gd name="connsiteY413" fmla="*/ 2994364 h 3370881"/>
                          <a:gd name="connsiteX414" fmla="*/ 735106 w 2657256"/>
                          <a:gd name="connsiteY414" fmla="*/ 3052634 h 3370881"/>
                          <a:gd name="connsiteX415" fmla="*/ 739588 w 2657256"/>
                          <a:gd name="connsiteY415" fmla="*/ 3079529 h 3370881"/>
                          <a:gd name="connsiteX416" fmla="*/ 762000 w 2657256"/>
                          <a:gd name="connsiteY416" fmla="*/ 3142281 h 3370881"/>
                          <a:gd name="connsiteX417" fmla="*/ 766482 w 2657256"/>
                          <a:gd name="connsiteY417" fmla="*/ 3231929 h 3370881"/>
                          <a:gd name="connsiteX418" fmla="*/ 770965 w 2657256"/>
                          <a:gd name="connsiteY418" fmla="*/ 3254340 h 3370881"/>
                          <a:gd name="connsiteX419" fmla="*/ 775447 w 2657256"/>
                          <a:gd name="connsiteY419" fmla="*/ 3285717 h 3370881"/>
                          <a:gd name="connsiteX420" fmla="*/ 748553 w 2657256"/>
                          <a:gd name="connsiteY420" fmla="*/ 3335023 h 3370881"/>
                          <a:gd name="connsiteX421" fmla="*/ 721659 w 2657256"/>
                          <a:gd name="connsiteY421" fmla="*/ 3343987 h 3370881"/>
                          <a:gd name="connsiteX422" fmla="*/ 708212 w 2657256"/>
                          <a:gd name="connsiteY422" fmla="*/ 3348470 h 3370881"/>
                          <a:gd name="connsiteX423" fmla="*/ 623047 w 2657256"/>
                          <a:gd name="connsiteY423" fmla="*/ 3330540 h 3370881"/>
                          <a:gd name="connsiteX424" fmla="*/ 609600 w 2657256"/>
                          <a:gd name="connsiteY424" fmla="*/ 3308129 h 3370881"/>
                          <a:gd name="connsiteX425" fmla="*/ 591670 w 2657256"/>
                          <a:gd name="connsiteY425" fmla="*/ 3267787 h 3370881"/>
                          <a:gd name="connsiteX426" fmla="*/ 560294 w 2657256"/>
                          <a:gd name="connsiteY426" fmla="*/ 3209517 h 3370881"/>
                          <a:gd name="connsiteX427" fmla="*/ 551329 w 2657256"/>
                          <a:gd name="connsiteY427" fmla="*/ 3196070 h 3370881"/>
                          <a:gd name="connsiteX428" fmla="*/ 528918 w 2657256"/>
                          <a:gd name="connsiteY428" fmla="*/ 3173658 h 3370881"/>
                          <a:gd name="connsiteX429" fmla="*/ 519953 w 2657256"/>
                          <a:gd name="connsiteY429" fmla="*/ 3128834 h 3370881"/>
                          <a:gd name="connsiteX430" fmla="*/ 524435 w 2657256"/>
                          <a:gd name="connsiteY430" fmla="*/ 3101940 h 3370881"/>
                          <a:gd name="connsiteX431" fmla="*/ 528918 w 2657256"/>
                          <a:gd name="connsiteY431" fmla="*/ 3088493 h 3370881"/>
                          <a:gd name="connsiteX432" fmla="*/ 542365 w 2657256"/>
                          <a:gd name="connsiteY432" fmla="*/ 3052634 h 3370881"/>
                          <a:gd name="connsiteX433" fmla="*/ 484094 w 2657256"/>
                          <a:gd name="connsiteY433" fmla="*/ 2886787 h 3370881"/>
                          <a:gd name="connsiteX434" fmla="*/ 443753 w 2657256"/>
                          <a:gd name="connsiteY434" fmla="*/ 2779211 h 3370881"/>
                          <a:gd name="connsiteX435" fmla="*/ 439270 w 2657256"/>
                          <a:gd name="connsiteY435" fmla="*/ 2752317 h 3370881"/>
                          <a:gd name="connsiteX436" fmla="*/ 430306 w 2657256"/>
                          <a:gd name="connsiteY436" fmla="*/ 2716458 h 3370881"/>
                          <a:gd name="connsiteX437" fmla="*/ 425823 w 2657256"/>
                          <a:gd name="connsiteY437" fmla="*/ 2680599 h 3370881"/>
                          <a:gd name="connsiteX438" fmla="*/ 398929 w 2657256"/>
                          <a:gd name="connsiteY438" fmla="*/ 2599917 h 3370881"/>
                          <a:gd name="connsiteX439" fmla="*/ 385482 w 2657256"/>
                          <a:gd name="connsiteY439" fmla="*/ 2568540 h 3370881"/>
                          <a:gd name="connsiteX440" fmla="*/ 381000 w 2657256"/>
                          <a:gd name="connsiteY440" fmla="*/ 2550611 h 3370881"/>
                          <a:gd name="connsiteX441" fmla="*/ 372035 w 2657256"/>
                          <a:gd name="connsiteY441" fmla="*/ 2483376 h 3370881"/>
                          <a:gd name="connsiteX442" fmla="*/ 367553 w 2657256"/>
                          <a:gd name="connsiteY442" fmla="*/ 2469929 h 3370881"/>
                          <a:gd name="connsiteX443" fmla="*/ 407894 w 2657256"/>
                          <a:gd name="connsiteY443" fmla="*/ 2451999 h 3370881"/>
                          <a:gd name="connsiteX444" fmla="*/ 515470 w 2657256"/>
                          <a:gd name="connsiteY444" fmla="*/ 2407176 h 3370881"/>
                          <a:gd name="connsiteX445" fmla="*/ 578223 w 2657256"/>
                          <a:gd name="connsiteY445" fmla="*/ 2353387 h 3370881"/>
                          <a:gd name="connsiteX446" fmla="*/ 587188 w 2657256"/>
                          <a:gd name="connsiteY446" fmla="*/ 2330976 h 3370881"/>
                          <a:gd name="connsiteX447" fmla="*/ 614082 w 2657256"/>
                          <a:gd name="connsiteY447" fmla="*/ 2254776 h 3370881"/>
                          <a:gd name="connsiteX448" fmla="*/ 649941 w 2657256"/>
                          <a:gd name="connsiteY448" fmla="*/ 2200987 h 3370881"/>
                          <a:gd name="connsiteX449" fmla="*/ 690282 w 2657256"/>
                          <a:gd name="connsiteY449" fmla="*/ 2174093 h 3370881"/>
                          <a:gd name="connsiteX450" fmla="*/ 703729 w 2657256"/>
                          <a:gd name="connsiteY450" fmla="*/ 2165129 h 3370881"/>
                          <a:gd name="connsiteX451" fmla="*/ 739588 w 2657256"/>
                          <a:gd name="connsiteY451" fmla="*/ 2147199 h 3370881"/>
                          <a:gd name="connsiteX452" fmla="*/ 708212 w 2657256"/>
                          <a:gd name="connsiteY452" fmla="*/ 2187540 h 3370881"/>
                          <a:gd name="connsiteX453" fmla="*/ 654423 w 2657256"/>
                          <a:gd name="connsiteY453" fmla="*/ 2241329 h 3370881"/>
                          <a:gd name="connsiteX454" fmla="*/ 636494 w 2657256"/>
                          <a:gd name="connsiteY454" fmla="*/ 2259258 h 3370881"/>
                          <a:gd name="connsiteX455" fmla="*/ 614082 w 2657256"/>
                          <a:gd name="connsiteY455" fmla="*/ 2286152 h 3370881"/>
                          <a:gd name="connsiteX456" fmla="*/ 592179 w 2657256"/>
                          <a:gd name="connsiteY456" fmla="*/ 2282347 h 3370881"/>
                          <a:gd name="connsiteX457" fmla="*/ 555980 w 2657256"/>
                          <a:gd name="connsiteY457" fmla="*/ 2313892 h 3370881"/>
                          <a:gd name="connsiteX458" fmla="*/ 524435 w 2657256"/>
                          <a:gd name="connsiteY458" fmla="*/ 2348905 h 3370881"/>
                          <a:gd name="connsiteX459" fmla="*/ 502023 w 2657256"/>
                          <a:gd name="connsiteY459" fmla="*/ 2362352 h 3370881"/>
                          <a:gd name="connsiteX460" fmla="*/ 461682 w 2657256"/>
                          <a:gd name="connsiteY460" fmla="*/ 2389246 h 3370881"/>
                          <a:gd name="connsiteX461" fmla="*/ 448235 w 2657256"/>
                          <a:gd name="connsiteY461" fmla="*/ 2398211 h 3370881"/>
                          <a:gd name="connsiteX462" fmla="*/ 430306 w 2657256"/>
                          <a:gd name="connsiteY462" fmla="*/ 2407176 h 3370881"/>
                          <a:gd name="connsiteX463" fmla="*/ 412376 w 2657256"/>
                          <a:gd name="connsiteY463" fmla="*/ 2420623 h 3370881"/>
                          <a:gd name="connsiteX464" fmla="*/ 389965 w 2657256"/>
                          <a:gd name="connsiteY464" fmla="*/ 2429587 h 3370881"/>
                          <a:gd name="connsiteX465" fmla="*/ 372035 w 2657256"/>
                          <a:gd name="connsiteY465" fmla="*/ 2443034 h 3370881"/>
                          <a:gd name="connsiteX466" fmla="*/ 318247 w 2657256"/>
                          <a:gd name="connsiteY466" fmla="*/ 2474411 h 3370881"/>
                          <a:gd name="connsiteX467" fmla="*/ 304800 w 2657256"/>
                          <a:gd name="connsiteY467" fmla="*/ 2492340 h 3370881"/>
                          <a:gd name="connsiteX468" fmla="*/ 282388 w 2657256"/>
                          <a:gd name="connsiteY468" fmla="*/ 2519234 h 3370881"/>
                          <a:gd name="connsiteX469" fmla="*/ 295835 w 2657256"/>
                          <a:gd name="connsiteY469" fmla="*/ 2815070 h 3370881"/>
                          <a:gd name="connsiteX470" fmla="*/ 300318 w 2657256"/>
                          <a:gd name="connsiteY470" fmla="*/ 2837481 h 3370881"/>
                          <a:gd name="connsiteX471" fmla="*/ 304800 w 2657256"/>
                          <a:gd name="connsiteY471" fmla="*/ 2868858 h 3370881"/>
                          <a:gd name="connsiteX472" fmla="*/ 309282 w 2657256"/>
                          <a:gd name="connsiteY472" fmla="*/ 2927129 h 3370881"/>
                          <a:gd name="connsiteX473" fmla="*/ 322729 w 2657256"/>
                          <a:gd name="connsiteY473" fmla="*/ 2985399 h 3370881"/>
                          <a:gd name="connsiteX474" fmla="*/ 327212 w 2657256"/>
                          <a:gd name="connsiteY474" fmla="*/ 3012293 h 3370881"/>
                          <a:gd name="connsiteX475" fmla="*/ 331694 w 2657256"/>
                          <a:gd name="connsiteY475" fmla="*/ 3043670 h 3370881"/>
                          <a:gd name="connsiteX476" fmla="*/ 345141 w 2657256"/>
                          <a:gd name="connsiteY476" fmla="*/ 3070564 h 3370881"/>
                          <a:gd name="connsiteX477" fmla="*/ 367553 w 2657256"/>
                          <a:gd name="connsiteY477" fmla="*/ 3124352 h 3370881"/>
                          <a:gd name="connsiteX478" fmla="*/ 381000 w 2657256"/>
                          <a:gd name="connsiteY478" fmla="*/ 3182623 h 3370881"/>
                          <a:gd name="connsiteX479" fmla="*/ 389965 w 2657256"/>
                          <a:gd name="connsiteY479" fmla="*/ 3196070 h 3370881"/>
                          <a:gd name="connsiteX480" fmla="*/ 394447 w 2657256"/>
                          <a:gd name="connsiteY480" fmla="*/ 3213999 h 3370881"/>
                          <a:gd name="connsiteX481" fmla="*/ 412376 w 2657256"/>
                          <a:gd name="connsiteY481" fmla="*/ 3245376 h 3370881"/>
                          <a:gd name="connsiteX482" fmla="*/ 416859 w 2657256"/>
                          <a:gd name="connsiteY482" fmla="*/ 3258823 h 3370881"/>
                          <a:gd name="connsiteX483" fmla="*/ 425823 w 2657256"/>
                          <a:gd name="connsiteY483" fmla="*/ 3272270 h 3370881"/>
                          <a:gd name="connsiteX484" fmla="*/ 439270 w 2657256"/>
                          <a:gd name="connsiteY484" fmla="*/ 3303646 h 3370881"/>
                          <a:gd name="connsiteX485" fmla="*/ 439270 w 2657256"/>
                          <a:gd name="connsiteY485" fmla="*/ 3352952 h 3370881"/>
                          <a:gd name="connsiteX486" fmla="*/ 430306 w 2657256"/>
                          <a:gd name="connsiteY486" fmla="*/ 3366399 h 3370881"/>
                          <a:gd name="connsiteX487" fmla="*/ 412376 w 2657256"/>
                          <a:gd name="connsiteY487" fmla="*/ 3370881 h 3370881"/>
                          <a:gd name="connsiteX488" fmla="*/ 295835 w 2657256"/>
                          <a:gd name="connsiteY488" fmla="*/ 3357434 h 3370881"/>
                          <a:gd name="connsiteX489" fmla="*/ 264459 w 2657256"/>
                          <a:gd name="connsiteY489" fmla="*/ 3276752 h 3370881"/>
                          <a:gd name="connsiteX490" fmla="*/ 259976 w 2657256"/>
                          <a:gd name="connsiteY490" fmla="*/ 3240893 h 3370881"/>
                          <a:gd name="connsiteX491" fmla="*/ 246529 w 2657256"/>
                          <a:gd name="connsiteY491" fmla="*/ 3178140 h 3370881"/>
                          <a:gd name="connsiteX492" fmla="*/ 237565 w 2657256"/>
                          <a:gd name="connsiteY492" fmla="*/ 3084011 h 3370881"/>
                          <a:gd name="connsiteX493" fmla="*/ 228600 w 2657256"/>
                          <a:gd name="connsiteY493" fmla="*/ 3057117 h 3370881"/>
                          <a:gd name="connsiteX494" fmla="*/ 219635 w 2657256"/>
                          <a:gd name="connsiteY494" fmla="*/ 3021258 h 3370881"/>
                          <a:gd name="connsiteX495" fmla="*/ 206188 w 2657256"/>
                          <a:gd name="connsiteY495" fmla="*/ 2980917 h 3370881"/>
                          <a:gd name="connsiteX496" fmla="*/ 201706 w 2657256"/>
                          <a:gd name="connsiteY496" fmla="*/ 2949540 h 3370881"/>
                          <a:gd name="connsiteX497" fmla="*/ 197223 w 2657256"/>
                          <a:gd name="connsiteY497" fmla="*/ 2927129 h 3370881"/>
                          <a:gd name="connsiteX498" fmla="*/ 192741 w 2657256"/>
                          <a:gd name="connsiteY498" fmla="*/ 2891270 h 3370881"/>
                          <a:gd name="connsiteX499" fmla="*/ 188259 w 2657256"/>
                          <a:gd name="connsiteY499" fmla="*/ 2850929 h 3370881"/>
                          <a:gd name="connsiteX500" fmla="*/ 179294 w 2657256"/>
                          <a:gd name="connsiteY500" fmla="*/ 2824034 h 3370881"/>
                          <a:gd name="connsiteX501" fmla="*/ 165847 w 2657256"/>
                          <a:gd name="connsiteY501" fmla="*/ 2774729 h 3370881"/>
                          <a:gd name="connsiteX502" fmla="*/ 161365 w 2657256"/>
                          <a:gd name="connsiteY502" fmla="*/ 2747834 h 3370881"/>
                          <a:gd name="connsiteX503" fmla="*/ 156882 w 2657256"/>
                          <a:gd name="connsiteY503" fmla="*/ 2559576 h 3370881"/>
                          <a:gd name="connsiteX504" fmla="*/ 152400 w 2657256"/>
                          <a:gd name="connsiteY504" fmla="*/ 2519234 h 3370881"/>
                          <a:gd name="connsiteX505" fmla="*/ 118035 w 2657256"/>
                          <a:gd name="connsiteY505" fmla="*/ 2400004 h 3370881"/>
                          <a:gd name="connsiteX506" fmla="*/ 117048 w 2657256"/>
                          <a:gd name="connsiteY506" fmla="*/ 2344423 h 3370881"/>
                          <a:gd name="connsiteX507" fmla="*/ 100106 w 2657256"/>
                          <a:gd name="connsiteY507" fmla="*/ 2330976 h 3370881"/>
                          <a:gd name="connsiteX508" fmla="*/ 138953 w 2657256"/>
                          <a:gd name="connsiteY508" fmla="*/ 2313046 h 3370881"/>
                          <a:gd name="connsiteX509" fmla="*/ 152400 w 2657256"/>
                          <a:gd name="connsiteY509" fmla="*/ 2304081 h 3370881"/>
                          <a:gd name="connsiteX510" fmla="*/ 170329 w 2657256"/>
                          <a:gd name="connsiteY510" fmla="*/ 2259258 h 3370881"/>
                          <a:gd name="connsiteX511" fmla="*/ 188259 w 2657256"/>
                          <a:gd name="connsiteY511" fmla="*/ 2223399 h 3370881"/>
                          <a:gd name="connsiteX512" fmla="*/ 206188 w 2657256"/>
                          <a:gd name="connsiteY512" fmla="*/ 2187540 h 3370881"/>
                          <a:gd name="connsiteX513" fmla="*/ 210670 w 2657256"/>
                          <a:gd name="connsiteY513" fmla="*/ 2174093 h 3370881"/>
                          <a:gd name="connsiteX514" fmla="*/ 219635 w 2657256"/>
                          <a:gd name="connsiteY514" fmla="*/ 2115823 h 3370881"/>
                          <a:gd name="connsiteX515" fmla="*/ 210670 w 2657256"/>
                          <a:gd name="connsiteY515" fmla="*/ 1958940 h 3370881"/>
                          <a:gd name="connsiteX516" fmla="*/ 192741 w 2657256"/>
                          <a:gd name="connsiteY516" fmla="*/ 1923081 h 3370881"/>
                          <a:gd name="connsiteX517" fmla="*/ 179294 w 2657256"/>
                          <a:gd name="connsiteY517" fmla="*/ 1891705 h 3370881"/>
                          <a:gd name="connsiteX518" fmla="*/ 165847 w 2657256"/>
                          <a:gd name="connsiteY518" fmla="*/ 1864811 h 3370881"/>
                          <a:gd name="connsiteX519" fmla="*/ 152400 w 2657256"/>
                          <a:gd name="connsiteY519" fmla="*/ 1833434 h 3370881"/>
                          <a:gd name="connsiteX520" fmla="*/ 143435 w 2657256"/>
                          <a:gd name="connsiteY520" fmla="*/ 1819987 h 3370881"/>
                          <a:gd name="connsiteX521" fmla="*/ 107576 w 2657256"/>
                          <a:gd name="connsiteY521" fmla="*/ 1784129 h 3370881"/>
                          <a:gd name="connsiteX522" fmla="*/ 94129 w 2657256"/>
                          <a:gd name="connsiteY522" fmla="*/ 1779646 h 3370881"/>
                          <a:gd name="connsiteX523" fmla="*/ 71718 w 2657256"/>
                          <a:gd name="connsiteY523" fmla="*/ 1770681 h 3370881"/>
                          <a:gd name="connsiteX524" fmla="*/ 58270 w 2657256"/>
                          <a:gd name="connsiteY524" fmla="*/ 1761717 h 3370881"/>
                          <a:gd name="connsiteX525" fmla="*/ 26894 w 2657256"/>
                          <a:gd name="connsiteY525" fmla="*/ 1730340 h 3370881"/>
                          <a:gd name="connsiteX526" fmla="*/ 0 w 2657256"/>
                          <a:gd name="connsiteY526" fmla="*/ 1707929 h 3370881"/>
                          <a:gd name="connsiteX0" fmla="*/ 0 w 2657256"/>
                          <a:gd name="connsiteY0" fmla="*/ 1707929 h 3370881"/>
                          <a:gd name="connsiteX1" fmla="*/ 22412 w 2657256"/>
                          <a:gd name="connsiteY1" fmla="*/ 1698964 h 3370881"/>
                          <a:gd name="connsiteX2" fmla="*/ 31376 w 2657256"/>
                          <a:gd name="connsiteY2" fmla="*/ 1681034 h 3370881"/>
                          <a:gd name="connsiteX3" fmla="*/ 44823 w 2657256"/>
                          <a:gd name="connsiteY3" fmla="*/ 1672070 h 3370881"/>
                          <a:gd name="connsiteX4" fmla="*/ 58270 w 2657256"/>
                          <a:gd name="connsiteY4" fmla="*/ 1654140 h 3370881"/>
                          <a:gd name="connsiteX5" fmla="*/ 76200 w 2657256"/>
                          <a:gd name="connsiteY5" fmla="*/ 1645176 h 3370881"/>
                          <a:gd name="connsiteX6" fmla="*/ 98612 w 2657256"/>
                          <a:gd name="connsiteY6" fmla="*/ 1636211 h 3370881"/>
                          <a:gd name="connsiteX7" fmla="*/ 125506 w 2657256"/>
                          <a:gd name="connsiteY7" fmla="*/ 1627246 h 3370881"/>
                          <a:gd name="connsiteX8" fmla="*/ 152400 w 2657256"/>
                          <a:gd name="connsiteY8" fmla="*/ 1609317 h 3370881"/>
                          <a:gd name="connsiteX9" fmla="*/ 170329 w 2657256"/>
                          <a:gd name="connsiteY9" fmla="*/ 1600352 h 3370881"/>
                          <a:gd name="connsiteX10" fmla="*/ 188259 w 2657256"/>
                          <a:gd name="connsiteY10" fmla="*/ 1582423 h 3370881"/>
                          <a:gd name="connsiteX11" fmla="*/ 228600 w 2657256"/>
                          <a:gd name="connsiteY11" fmla="*/ 1564493 h 3370881"/>
                          <a:gd name="connsiteX12" fmla="*/ 255494 w 2657256"/>
                          <a:gd name="connsiteY12" fmla="*/ 1546564 h 3370881"/>
                          <a:gd name="connsiteX13" fmla="*/ 300318 w 2657256"/>
                          <a:gd name="connsiteY13" fmla="*/ 1524152 h 3370881"/>
                          <a:gd name="connsiteX14" fmla="*/ 313765 w 2657256"/>
                          <a:gd name="connsiteY14" fmla="*/ 1515187 h 3370881"/>
                          <a:gd name="connsiteX15" fmla="*/ 340659 w 2657256"/>
                          <a:gd name="connsiteY15" fmla="*/ 1510705 h 3370881"/>
                          <a:gd name="connsiteX16" fmla="*/ 363070 w 2657256"/>
                          <a:gd name="connsiteY16" fmla="*/ 1506223 h 3370881"/>
                          <a:gd name="connsiteX17" fmla="*/ 389965 w 2657256"/>
                          <a:gd name="connsiteY17" fmla="*/ 1501740 h 3370881"/>
                          <a:gd name="connsiteX18" fmla="*/ 425823 w 2657256"/>
                          <a:gd name="connsiteY18" fmla="*/ 1497258 h 3370881"/>
                          <a:gd name="connsiteX19" fmla="*/ 470647 w 2657256"/>
                          <a:gd name="connsiteY19" fmla="*/ 1488293 h 3370881"/>
                          <a:gd name="connsiteX20" fmla="*/ 515470 w 2657256"/>
                          <a:gd name="connsiteY20" fmla="*/ 1479329 h 3370881"/>
                          <a:gd name="connsiteX21" fmla="*/ 528918 w 2657256"/>
                          <a:gd name="connsiteY21" fmla="*/ 1470364 h 3370881"/>
                          <a:gd name="connsiteX22" fmla="*/ 600635 w 2657256"/>
                          <a:gd name="connsiteY22" fmla="*/ 1456917 h 3370881"/>
                          <a:gd name="connsiteX23" fmla="*/ 690282 w 2657256"/>
                          <a:gd name="connsiteY23" fmla="*/ 1447952 h 3370881"/>
                          <a:gd name="connsiteX24" fmla="*/ 793376 w 2657256"/>
                          <a:gd name="connsiteY24" fmla="*/ 1452434 h 3370881"/>
                          <a:gd name="connsiteX25" fmla="*/ 874059 w 2657256"/>
                          <a:gd name="connsiteY25" fmla="*/ 1465881 h 3370881"/>
                          <a:gd name="connsiteX26" fmla="*/ 914400 w 2657256"/>
                          <a:gd name="connsiteY26" fmla="*/ 1470364 h 3370881"/>
                          <a:gd name="connsiteX27" fmla="*/ 1030941 w 2657256"/>
                          <a:gd name="connsiteY27" fmla="*/ 1483811 h 3370881"/>
                          <a:gd name="connsiteX28" fmla="*/ 1151965 w 2657256"/>
                          <a:gd name="connsiteY28" fmla="*/ 1492776 h 3370881"/>
                          <a:gd name="connsiteX29" fmla="*/ 1281953 w 2657256"/>
                          <a:gd name="connsiteY29" fmla="*/ 1501740 h 3370881"/>
                          <a:gd name="connsiteX30" fmla="*/ 1465729 w 2657256"/>
                          <a:gd name="connsiteY30" fmla="*/ 1497258 h 3370881"/>
                          <a:gd name="connsiteX31" fmla="*/ 1510553 w 2657256"/>
                          <a:gd name="connsiteY31" fmla="*/ 1492776 h 3370881"/>
                          <a:gd name="connsiteX32" fmla="*/ 1582270 w 2657256"/>
                          <a:gd name="connsiteY32" fmla="*/ 1461399 h 3370881"/>
                          <a:gd name="connsiteX33" fmla="*/ 1604682 w 2657256"/>
                          <a:gd name="connsiteY33" fmla="*/ 1456917 h 3370881"/>
                          <a:gd name="connsiteX34" fmla="*/ 1622612 w 2657256"/>
                          <a:gd name="connsiteY34" fmla="*/ 1447952 h 3370881"/>
                          <a:gd name="connsiteX35" fmla="*/ 1645023 w 2657256"/>
                          <a:gd name="connsiteY35" fmla="*/ 1438987 h 3370881"/>
                          <a:gd name="connsiteX36" fmla="*/ 1662953 w 2657256"/>
                          <a:gd name="connsiteY36" fmla="*/ 1425540 h 3370881"/>
                          <a:gd name="connsiteX37" fmla="*/ 1698812 w 2657256"/>
                          <a:gd name="connsiteY37" fmla="*/ 1407611 h 3370881"/>
                          <a:gd name="connsiteX38" fmla="*/ 1739153 w 2657256"/>
                          <a:gd name="connsiteY38" fmla="*/ 1380717 h 3370881"/>
                          <a:gd name="connsiteX39" fmla="*/ 1752600 w 2657256"/>
                          <a:gd name="connsiteY39" fmla="*/ 1367270 h 3370881"/>
                          <a:gd name="connsiteX40" fmla="*/ 1775012 w 2657256"/>
                          <a:gd name="connsiteY40" fmla="*/ 1353823 h 3370881"/>
                          <a:gd name="connsiteX41" fmla="*/ 1797423 w 2657256"/>
                          <a:gd name="connsiteY41" fmla="*/ 1335893 h 3370881"/>
                          <a:gd name="connsiteX42" fmla="*/ 1810870 w 2657256"/>
                          <a:gd name="connsiteY42" fmla="*/ 1304517 h 3370881"/>
                          <a:gd name="connsiteX43" fmla="*/ 1815353 w 2657256"/>
                          <a:gd name="connsiteY43" fmla="*/ 1291070 h 3370881"/>
                          <a:gd name="connsiteX44" fmla="*/ 1801906 w 2657256"/>
                          <a:gd name="connsiteY44" fmla="*/ 1138670 h 3370881"/>
                          <a:gd name="connsiteX45" fmla="*/ 1792941 w 2657256"/>
                          <a:gd name="connsiteY45" fmla="*/ 1125223 h 3370881"/>
                          <a:gd name="connsiteX46" fmla="*/ 1757082 w 2657256"/>
                          <a:gd name="connsiteY46" fmla="*/ 1093846 h 3370881"/>
                          <a:gd name="connsiteX47" fmla="*/ 1730188 w 2657256"/>
                          <a:gd name="connsiteY47" fmla="*/ 1066952 h 3370881"/>
                          <a:gd name="connsiteX48" fmla="*/ 1703294 w 2657256"/>
                          <a:gd name="connsiteY48" fmla="*/ 1049023 h 3370881"/>
                          <a:gd name="connsiteX49" fmla="*/ 1622612 w 2657256"/>
                          <a:gd name="connsiteY49" fmla="*/ 1053505 h 3370881"/>
                          <a:gd name="connsiteX50" fmla="*/ 1595718 w 2657256"/>
                          <a:gd name="connsiteY50" fmla="*/ 1062470 h 3370881"/>
                          <a:gd name="connsiteX51" fmla="*/ 1573306 w 2657256"/>
                          <a:gd name="connsiteY51" fmla="*/ 1066952 h 3370881"/>
                          <a:gd name="connsiteX52" fmla="*/ 1453385 w 2657256"/>
                          <a:gd name="connsiteY52" fmla="*/ 1082761 h 3370881"/>
                          <a:gd name="connsiteX53" fmla="*/ 1326776 w 2657256"/>
                          <a:gd name="connsiteY53" fmla="*/ 1062470 h 3370881"/>
                          <a:gd name="connsiteX54" fmla="*/ 1308847 w 2657256"/>
                          <a:gd name="connsiteY54" fmla="*/ 1057987 h 3370881"/>
                          <a:gd name="connsiteX55" fmla="*/ 1277470 w 2657256"/>
                          <a:gd name="connsiteY55" fmla="*/ 1053505 h 3370881"/>
                          <a:gd name="connsiteX56" fmla="*/ 1259541 w 2657256"/>
                          <a:gd name="connsiteY56" fmla="*/ 1049023 h 3370881"/>
                          <a:gd name="connsiteX57" fmla="*/ 1232647 w 2657256"/>
                          <a:gd name="connsiteY57" fmla="*/ 1044540 h 3370881"/>
                          <a:gd name="connsiteX58" fmla="*/ 1053353 w 2657256"/>
                          <a:gd name="connsiteY58" fmla="*/ 1049023 h 3370881"/>
                          <a:gd name="connsiteX59" fmla="*/ 1035423 w 2657256"/>
                          <a:gd name="connsiteY59" fmla="*/ 1053505 h 3370881"/>
                          <a:gd name="connsiteX60" fmla="*/ 1008529 w 2657256"/>
                          <a:gd name="connsiteY60" fmla="*/ 1057987 h 3370881"/>
                          <a:gd name="connsiteX61" fmla="*/ 995082 w 2657256"/>
                          <a:gd name="connsiteY61" fmla="*/ 1062470 h 3370881"/>
                          <a:gd name="connsiteX62" fmla="*/ 945776 w 2657256"/>
                          <a:gd name="connsiteY62" fmla="*/ 1031093 h 3370881"/>
                          <a:gd name="connsiteX63" fmla="*/ 941294 w 2657256"/>
                          <a:gd name="connsiteY63" fmla="*/ 1017646 h 3370881"/>
                          <a:gd name="connsiteX64" fmla="*/ 932329 w 2657256"/>
                          <a:gd name="connsiteY64" fmla="*/ 919034 h 3370881"/>
                          <a:gd name="connsiteX65" fmla="*/ 914400 w 2657256"/>
                          <a:gd name="connsiteY65" fmla="*/ 901105 h 3370881"/>
                          <a:gd name="connsiteX66" fmla="*/ 918882 w 2657256"/>
                          <a:gd name="connsiteY66" fmla="*/ 869729 h 3370881"/>
                          <a:gd name="connsiteX67" fmla="*/ 941294 w 2657256"/>
                          <a:gd name="connsiteY67" fmla="*/ 865246 h 3370881"/>
                          <a:gd name="connsiteX68" fmla="*/ 959223 w 2657256"/>
                          <a:gd name="connsiteY68" fmla="*/ 851799 h 3370881"/>
                          <a:gd name="connsiteX69" fmla="*/ 990600 w 2657256"/>
                          <a:gd name="connsiteY69" fmla="*/ 847317 h 3370881"/>
                          <a:gd name="connsiteX70" fmla="*/ 1129553 w 2657256"/>
                          <a:gd name="connsiteY70" fmla="*/ 838352 h 3370881"/>
                          <a:gd name="connsiteX71" fmla="*/ 1147482 w 2657256"/>
                          <a:gd name="connsiteY71" fmla="*/ 829387 h 3370881"/>
                          <a:gd name="connsiteX72" fmla="*/ 1178859 w 2657256"/>
                          <a:gd name="connsiteY72" fmla="*/ 806976 h 3370881"/>
                          <a:gd name="connsiteX73" fmla="*/ 1192306 w 2657256"/>
                          <a:gd name="connsiteY73" fmla="*/ 793529 h 3370881"/>
                          <a:gd name="connsiteX74" fmla="*/ 1214718 w 2657256"/>
                          <a:gd name="connsiteY74" fmla="*/ 784564 h 3370881"/>
                          <a:gd name="connsiteX75" fmla="*/ 1241612 w 2657256"/>
                          <a:gd name="connsiteY75" fmla="*/ 771117 h 3370881"/>
                          <a:gd name="connsiteX76" fmla="*/ 1277470 w 2657256"/>
                          <a:gd name="connsiteY76" fmla="*/ 753187 h 3370881"/>
                          <a:gd name="connsiteX77" fmla="*/ 1295400 w 2657256"/>
                          <a:gd name="connsiteY77" fmla="*/ 730776 h 3370881"/>
                          <a:gd name="connsiteX78" fmla="*/ 1317812 w 2657256"/>
                          <a:gd name="connsiteY78" fmla="*/ 708364 h 3370881"/>
                          <a:gd name="connsiteX79" fmla="*/ 1353670 w 2657256"/>
                          <a:gd name="connsiteY79" fmla="*/ 663540 h 3370881"/>
                          <a:gd name="connsiteX80" fmla="*/ 1371600 w 2657256"/>
                          <a:gd name="connsiteY80" fmla="*/ 636646 h 3370881"/>
                          <a:gd name="connsiteX81" fmla="*/ 1380565 w 2657256"/>
                          <a:gd name="connsiteY81" fmla="*/ 596305 h 3370881"/>
                          <a:gd name="connsiteX82" fmla="*/ 1385047 w 2657256"/>
                          <a:gd name="connsiteY82" fmla="*/ 582858 h 3370881"/>
                          <a:gd name="connsiteX83" fmla="*/ 1380565 w 2657256"/>
                          <a:gd name="connsiteY83" fmla="*/ 533552 h 3370881"/>
                          <a:gd name="connsiteX84" fmla="*/ 1367118 w 2657256"/>
                          <a:gd name="connsiteY84" fmla="*/ 524587 h 3370881"/>
                          <a:gd name="connsiteX85" fmla="*/ 1349188 w 2657256"/>
                          <a:gd name="connsiteY85" fmla="*/ 520105 h 3370881"/>
                          <a:gd name="connsiteX86" fmla="*/ 1326776 w 2657256"/>
                          <a:gd name="connsiteY86" fmla="*/ 511140 h 3370881"/>
                          <a:gd name="connsiteX87" fmla="*/ 1281953 w 2657256"/>
                          <a:gd name="connsiteY87" fmla="*/ 515623 h 3370881"/>
                          <a:gd name="connsiteX88" fmla="*/ 1250576 w 2657256"/>
                          <a:gd name="connsiteY88" fmla="*/ 529070 h 3370881"/>
                          <a:gd name="connsiteX89" fmla="*/ 1210235 w 2657256"/>
                          <a:gd name="connsiteY89" fmla="*/ 542517 h 3370881"/>
                          <a:gd name="connsiteX90" fmla="*/ 1183341 w 2657256"/>
                          <a:gd name="connsiteY90" fmla="*/ 555964 h 3370881"/>
                          <a:gd name="connsiteX91" fmla="*/ 1160929 w 2657256"/>
                          <a:gd name="connsiteY91" fmla="*/ 569411 h 3370881"/>
                          <a:gd name="connsiteX92" fmla="*/ 1134035 w 2657256"/>
                          <a:gd name="connsiteY92" fmla="*/ 578376 h 3370881"/>
                          <a:gd name="connsiteX93" fmla="*/ 1111623 w 2657256"/>
                          <a:gd name="connsiteY93" fmla="*/ 587340 h 3370881"/>
                          <a:gd name="connsiteX94" fmla="*/ 1084729 w 2657256"/>
                          <a:gd name="connsiteY94" fmla="*/ 596305 h 3370881"/>
                          <a:gd name="connsiteX95" fmla="*/ 986118 w 2657256"/>
                          <a:gd name="connsiteY95" fmla="*/ 591823 h 3370881"/>
                          <a:gd name="connsiteX96" fmla="*/ 927847 w 2657256"/>
                          <a:gd name="connsiteY96" fmla="*/ 578376 h 3370881"/>
                          <a:gd name="connsiteX97" fmla="*/ 896470 w 2657256"/>
                          <a:gd name="connsiteY97" fmla="*/ 555964 h 3370881"/>
                          <a:gd name="connsiteX98" fmla="*/ 883023 w 2657256"/>
                          <a:gd name="connsiteY98" fmla="*/ 546999 h 3370881"/>
                          <a:gd name="connsiteX99" fmla="*/ 865094 w 2657256"/>
                          <a:gd name="connsiteY99" fmla="*/ 497693 h 3370881"/>
                          <a:gd name="connsiteX100" fmla="*/ 869576 w 2657256"/>
                          <a:gd name="connsiteY100" fmla="*/ 403564 h 3370881"/>
                          <a:gd name="connsiteX101" fmla="*/ 874059 w 2657256"/>
                          <a:gd name="connsiteY101" fmla="*/ 385634 h 3370881"/>
                          <a:gd name="connsiteX102" fmla="*/ 883023 w 2657256"/>
                          <a:gd name="connsiteY102" fmla="*/ 372187 h 3370881"/>
                          <a:gd name="connsiteX103" fmla="*/ 909918 w 2657256"/>
                          <a:gd name="connsiteY103" fmla="*/ 363223 h 3370881"/>
                          <a:gd name="connsiteX104" fmla="*/ 914400 w 2657256"/>
                          <a:gd name="connsiteY104" fmla="*/ 385634 h 3370881"/>
                          <a:gd name="connsiteX105" fmla="*/ 909918 w 2657256"/>
                          <a:gd name="connsiteY105" fmla="*/ 408046 h 3370881"/>
                          <a:gd name="connsiteX106" fmla="*/ 900953 w 2657256"/>
                          <a:gd name="connsiteY106" fmla="*/ 466317 h 3370881"/>
                          <a:gd name="connsiteX107" fmla="*/ 905435 w 2657256"/>
                          <a:gd name="connsiteY107" fmla="*/ 515623 h 3370881"/>
                          <a:gd name="connsiteX108" fmla="*/ 932329 w 2657256"/>
                          <a:gd name="connsiteY108" fmla="*/ 551481 h 3370881"/>
                          <a:gd name="connsiteX109" fmla="*/ 954741 w 2657256"/>
                          <a:gd name="connsiteY109" fmla="*/ 560446 h 3370881"/>
                          <a:gd name="connsiteX110" fmla="*/ 972670 w 2657256"/>
                          <a:gd name="connsiteY110" fmla="*/ 569411 h 3370881"/>
                          <a:gd name="connsiteX111" fmla="*/ 1066800 w 2657256"/>
                          <a:gd name="connsiteY111" fmla="*/ 564929 h 3370881"/>
                          <a:gd name="connsiteX112" fmla="*/ 1111623 w 2657256"/>
                          <a:gd name="connsiteY112" fmla="*/ 551481 h 3370881"/>
                          <a:gd name="connsiteX113" fmla="*/ 1129553 w 2657256"/>
                          <a:gd name="connsiteY113" fmla="*/ 538034 h 3370881"/>
                          <a:gd name="connsiteX114" fmla="*/ 1156447 w 2657256"/>
                          <a:gd name="connsiteY114" fmla="*/ 511140 h 3370881"/>
                          <a:gd name="connsiteX115" fmla="*/ 1160929 w 2657256"/>
                          <a:gd name="connsiteY115" fmla="*/ 493211 h 3370881"/>
                          <a:gd name="connsiteX116" fmla="*/ 1178859 w 2657256"/>
                          <a:gd name="connsiteY116" fmla="*/ 331846 h 3370881"/>
                          <a:gd name="connsiteX117" fmla="*/ 1215315 w 2657256"/>
                          <a:gd name="connsiteY117" fmla="*/ 270289 h 3370881"/>
                          <a:gd name="connsiteX118" fmla="*/ 1214718 w 2657256"/>
                          <a:gd name="connsiteY118" fmla="*/ 367705 h 3370881"/>
                          <a:gd name="connsiteX119" fmla="*/ 1201270 w 2657256"/>
                          <a:gd name="connsiteY119" fmla="*/ 412529 h 3370881"/>
                          <a:gd name="connsiteX120" fmla="*/ 1210235 w 2657256"/>
                          <a:gd name="connsiteY120" fmla="*/ 461834 h 3370881"/>
                          <a:gd name="connsiteX121" fmla="*/ 1214718 w 2657256"/>
                          <a:gd name="connsiteY121" fmla="*/ 475281 h 3370881"/>
                          <a:gd name="connsiteX122" fmla="*/ 1228165 w 2657256"/>
                          <a:gd name="connsiteY122" fmla="*/ 484246 h 3370881"/>
                          <a:gd name="connsiteX123" fmla="*/ 1250576 w 2657256"/>
                          <a:gd name="connsiteY123" fmla="*/ 502176 h 3370881"/>
                          <a:gd name="connsiteX124" fmla="*/ 1317812 w 2657256"/>
                          <a:gd name="connsiteY124" fmla="*/ 497693 h 3370881"/>
                          <a:gd name="connsiteX125" fmla="*/ 1353670 w 2657256"/>
                          <a:gd name="connsiteY125" fmla="*/ 488729 h 3370881"/>
                          <a:gd name="connsiteX126" fmla="*/ 1506070 w 2657256"/>
                          <a:gd name="connsiteY126" fmla="*/ 457352 h 3370881"/>
                          <a:gd name="connsiteX127" fmla="*/ 1550894 w 2657256"/>
                          <a:gd name="connsiteY127" fmla="*/ 430458 h 3370881"/>
                          <a:gd name="connsiteX128" fmla="*/ 1564341 w 2657256"/>
                          <a:gd name="connsiteY128" fmla="*/ 417011 h 3370881"/>
                          <a:gd name="connsiteX129" fmla="*/ 1586753 w 2657256"/>
                          <a:gd name="connsiteY129" fmla="*/ 399081 h 3370881"/>
                          <a:gd name="connsiteX130" fmla="*/ 1595718 w 2657256"/>
                          <a:gd name="connsiteY130" fmla="*/ 381152 h 3370881"/>
                          <a:gd name="connsiteX131" fmla="*/ 1613139 w 2657256"/>
                          <a:gd name="connsiteY131" fmla="*/ 358910 h 3370881"/>
                          <a:gd name="connsiteX132" fmla="*/ 1620066 w 2657256"/>
                          <a:gd name="connsiteY132" fmla="*/ 291047 h 3370881"/>
                          <a:gd name="connsiteX133" fmla="*/ 1604852 w 2657256"/>
                          <a:gd name="connsiteY133" fmla="*/ 236279 h 3370881"/>
                          <a:gd name="connsiteX134" fmla="*/ 1537447 w 2657256"/>
                          <a:gd name="connsiteY134" fmla="*/ 188411 h 3370881"/>
                          <a:gd name="connsiteX135" fmla="*/ 1613647 w 2657256"/>
                          <a:gd name="connsiteY135" fmla="*/ 399081 h 3370881"/>
                          <a:gd name="connsiteX136" fmla="*/ 1627094 w 2657256"/>
                          <a:gd name="connsiteY136" fmla="*/ 417011 h 3370881"/>
                          <a:gd name="connsiteX137" fmla="*/ 1658470 w 2657256"/>
                          <a:gd name="connsiteY137" fmla="*/ 412529 h 3370881"/>
                          <a:gd name="connsiteX138" fmla="*/ 1685365 w 2657256"/>
                          <a:gd name="connsiteY138" fmla="*/ 390117 h 3370881"/>
                          <a:gd name="connsiteX139" fmla="*/ 1694329 w 2657256"/>
                          <a:gd name="connsiteY139" fmla="*/ 376670 h 3370881"/>
                          <a:gd name="connsiteX140" fmla="*/ 1734670 w 2657256"/>
                          <a:gd name="connsiteY140" fmla="*/ 354258 h 3370881"/>
                          <a:gd name="connsiteX141" fmla="*/ 1743635 w 2657256"/>
                          <a:gd name="connsiteY141" fmla="*/ 340811 h 3370881"/>
                          <a:gd name="connsiteX142" fmla="*/ 1757082 w 2657256"/>
                          <a:gd name="connsiteY142" fmla="*/ 336329 h 3370881"/>
                          <a:gd name="connsiteX143" fmla="*/ 1843909 w 2657256"/>
                          <a:gd name="connsiteY143" fmla="*/ 262341 h 3370881"/>
                          <a:gd name="connsiteX144" fmla="*/ 1842471 w 2657256"/>
                          <a:gd name="connsiteY144" fmla="*/ 202194 h 3370881"/>
                          <a:gd name="connsiteX145" fmla="*/ 1828094 w 2657256"/>
                          <a:gd name="connsiteY145" fmla="*/ 136767 h 3370881"/>
                          <a:gd name="connsiteX146" fmla="*/ 1772023 w 2657256"/>
                          <a:gd name="connsiteY146" fmla="*/ 77249 h 3370881"/>
                          <a:gd name="connsiteX147" fmla="*/ 1948888 w 2657256"/>
                          <a:gd name="connsiteY147" fmla="*/ 178018 h 3370881"/>
                          <a:gd name="connsiteX148" fmla="*/ 1952362 w 2657256"/>
                          <a:gd name="connsiteY148" fmla="*/ 254265 h 3370881"/>
                          <a:gd name="connsiteX149" fmla="*/ 1874221 w 2657256"/>
                          <a:gd name="connsiteY149" fmla="*/ 318698 h 3370881"/>
                          <a:gd name="connsiteX150" fmla="*/ 1788459 w 2657256"/>
                          <a:gd name="connsiteY150" fmla="*/ 367705 h 3370881"/>
                          <a:gd name="connsiteX151" fmla="*/ 1761565 w 2657256"/>
                          <a:gd name="connsiteY151" fmla="*/ 390117 h 3370881"/>
                          <a:gd name="connsiteX152" fmla="*/ 1783976 w 2657256"/>
                          <a:gd name="connsiteY152" fmla="*/ 399081 h 3370881"/>
                          <a:gd name="connsiteX153" fmla="*/ 1878106 w 2657256"/>
                          <a:gd name="connsiteY153" fmla="*/ 390117 h 3370881"/>
                          <a:gd name="connsiteX154" fmla="*/ 1891553 w 2657256"/>
                          <a:gd name="connsiteY154" fmla="*/ 381152 h 3370881"/>
                          <a:gd name="connsiteX155" fmla="*/ 1918447 w 2657256"/>
                          <a:gd name="connsiteY155" fmla="*/ 372187 h 3370881"/>
                          <a:gd name="connsiteX156" fmla="*/ 1940859 w 2657256"/>
                          <a:gd name="connsiteY156" fmla="*/ 358740 h 3370881"/>
                          <a:gd name="connsiteX157" fmla="*/ 1954306 w 2657256"/>
                          <a:gd name="connsiteY157" fmla="*/ 354258 h 3370881"/>
                          <a:gd name="connsiteX158" fmla="*/ 2080129 w 2657256"/>
                          <a:gd name="connsiteY158" fmla="*/ 220431 h 3370881"/>
                          <a:gd name="connsiteX159" fmla="*/ 2166172 w 2657256"/>
                          <a:gd name="connsiteY159" fmla="*/ 215604 h 3370881"/>
                          <a:gd name="connsiteX160" fmla="*/ 2069054 w 2657256"/>
                          <a:gd name="connsiteY160" fmla="*/ 40493 h 3370881"/>
                          <a:gd name="connsiteX161" fmla="*/ 2087750 w 2657256"/>
                          <a:gd name="connsiteY161" fmla="*/ 188681 h 3370881"/>
                          <a:gd name="connsiteX162" fmla="*/ 1999129 w 2657256"/>
                          <a:gd name="connsiteY162" fmla="*/ 358740 h 3370881"/>
                          <a:gd name="connsiteX163" fmla="*/ 1994647 w 2657256"/>
                          <a:gd name="connsiteY163" fmla="*/ 372187 h 3370881"/>
                          <a:gd name="connsiteX164" fmla="*/ 2039470 w 2657256"/>
                          <a:gd name="connsiteY164" fmla="*/ 390117 h 3370881"/>
                          <a:gd name="connsiteX165" fmla="*/ 2115670 w 2657256"/>
                          <a:gd name="connsiteY165" fmla="*/ 390117 h 3370881"/>
                          <a:gd name="connsiteX166" fmla="*/ 2160494 w 2657256"/>
                          <a:gd name="connsiteY166" fmla="*/ 376670 h 3370881"/>
                          <a:gd name="connsiteX167" fmla="*/ 2191870 w 2657256"/>
                          <a:gd name="connsiteY167" fmla="*/ 363223 h 3370881"/>
                          <a:gd name="connsiteX168" fmla="*/ 2205318 w 2657256"/>
                          <a:gd name="connsiteY168" fmla="*/ 358740 h 3370881"/>
                          <a:gd name="connsiteX169" fmla="*/ 2232212 w 2657256"/>
                          <a:gd name="connsiteY169" fmla="*/ 340811 h 3370881"/>
                          <a:gd name="connsiteX170" fmla="*/ 2312894 w 2657256"/>
                          <a:gd name="connsiteY170" fmla="*/ 183929 h 3370881"/>
                          <a:gd name="connsiteX171" fmla="*/ 2339788 w 2657256"/>
                          <a:gd name="connsiteY171" fmla="*/ 151 h 3370881"/>
                          <a:gd name="connsiteX172" fmla="*/ 2357718 w 2657256"/>
                          <a:gd name="connsiteY172" fmla="*/ 215305 h 3370881"/>
                          <a:gd name="connsiteX173" fmla="*/ 2254623 w 2657256"/>
                          <a:gd name="connsiteY173" fmla="*/ 376670 h 3370881"/>
                          <a:gd name="connsiteX174" fmla="*/ 2245659 w 2657256"/>
                          <a:gd name="connsiteY174" fmla="*/ 390117 h 3370881"/>
                          <a:gd name="connsiteX175" fmla="*/ 2254623 w 2657256"/>
                          <a:gd name="connsiteY175" fmla="*/ 403564 h 3370881"/>
                          <a:gd name="connsiteX176" fmla="*/ 2353235 w 2657256"/>
                          <a:gd name="connsiteY176" fmla="*/ 399081 h 3370881"/>
                          <a:gd name="connsiteX177" fmla="*/ 2366682 w 2657256"/>
                          <a:gd name="connsiteY177" fmla="*/ 394599 h 3370881"/>
                          <a:gd name="connsiteX178" fmla="*/ 2389094 w 2657256"/>
                          <a:gd name="connsiteY178" fmla="*/ 390117 h 3370881"/>
                          <a:gd name="connsiteX179" fmla="*/ 2424953 w 2657256"/>
                          <a:gd name="connsiteY179" fmla="*/ 367705 h 3370881"/>
                          <a:gd name="connsiteX180" fmla="*/ 2528047 w 2657256"/>
                          <a:gd name="connsiteY180" fmla="*/ 292700 h 3370881"/>
                          <a:gd name="connsiteX181" fmla="*/ 2541495 w 2657256"/>
                          <a:gd name="connsiteY181" fmla="*/ 62906 h 3370881"/>
                          <a:gd name="connsiteX182" fmla="*/ 2591304 w 2657256"/>
                          <a:gd name="connsiteY182" fmla="*/ 214081 h 3370881"/>
                          <a:gd name="connsiteX183" fmla="*/ 2612315 w 2657256"/>
                          <a:gd name="connsiteY183" fmla="*/ 290907 h 3370881"/>
                          <a:gd name="connsiteX184" fmla="*/ 2650863 w 2657256"/>
                          <a:gd name="connsiteY184" fmla="*/ 344994 h 3370881"/>
                          <a:gd name="connsiteX185" fmla="*/ 2465294 w 2657256"/>
                          <a:gd name="connsiteY185" fmla="*/ 399081 h 3370881"/>
                          <a:gd name="connsiteX186" fmla="*/ 2442882 w 2657256"/>
                          <a:gd name="connsiteY186" fmla="*/ 403564 h 3370881"/>
                          <a:gd name="connsiteX187" fmla="*/ 2398059 w 2657256"/>
                          <a:gd name="connsiteY187" fmla="*/ 417011 h 3370881"/>
                          <a:gd name="connsiteX188" fmla="*/ 2375647 w 2657256"/>
                          <a:gd name="connsiteY188" fmla="*/ 425976 h 3370881"/>
                          <a:gd name="connsiteX189" fmla="*/ 2357718 w 2657256"/>
                          <a:gd name="connsiteY189" fmla="*/ 430458 h 3370881"/>
                          <a:gd name="connsiteX190" fmla="*/ 2344270 w 2657256"/>
                          <a:gd name="connsiteY190" fmla="*/ 461834 h 3370881"/>
                          <a:gd name="connsiteX191" fmla="*/ 2353235 w 2657256"/>
                          <a:gd name="connsiteY191" fmla="*/ 502176 h 3370881"/>
                          <a:gd name="connsiteX192" fmla="*/ 2362200 w 2657256"/>
                          <a:gd name="connsiteY192" fmla="*/ 515623 h 3370881"/>
                          <a:gd name="connsiteX193" fmla="*/ 2344270 w 2657256"/>
                          <a:gd name="connsiteY193" fmla="*/ 587340 h 3370881"/>
                          <a:gd name="connsiteX194" fmla="*/ 2321859 w 2657256"/>
                          <a:gd name="connsiteY194" fmla="*/ 614234 h 3370881"/>
                          <a:gd name="connsiteX195" fmla="*/ 2308412 w 2657256"/>
                          <a:gd name="connsiteY195" fmla="*/ 636646 h 3370881"/>
                          <a:gd name="connsiteX196" fmla="*/ 2281518 w 2657256"/>
                          <a:gd name="connsiteY196" fmla="*/ 641129 h 3370881"/>
                          <a:gd name="connsiteX197" fmla="*/ 2259106 w 2657256"/>
                          <a:gd name="connsiteY197" fmla="*/ 636646 h 3370881"/>
                          <a:gd name="connsiteX198" fmla="*/ 2277035 w 2657256"/>
                          <a:gd name="connsiteY198" fmla="*/ 578376 h 3370881"/>
                          <a:gd name="connsiteX199" fmla="*/ 2290482 w 2657256"/>
                          <a:gd name="connsiteY199" fmla="*/ 542517 h 3370881"/>
                          <a:gd name="connsiteX200" fmla="*/ 2286000 w 2657256"/>
                          <a:gd name="connsiteY200" fmla="*/ 506658 h 3370881"/>
                          <a:gd name="connsiteX201" fmla="*/ 2245659 w 2657256"/>
                          <a:gd name="connsiteY201" fmla="*/ 448387 h 3370881"/>
                          <a:gd name="connsiteX202" fmla="*/ 2200835 w 2657256"/>
                          <a:gd name="connsiteY202" fmla="*/ 430458 h 3370881"/>
                          <a:gd name="connsiteX203" fmla="*/ 2169459 w 2657256"/>
                          <a:gd name="connsiteY203" fmla="*/ 425976 h 3370881"/>
                          <a:gd name="connsiteX204" fmla="*/ 2102223 w 2657256"/>
                          <a:gd name="connsiteY204" fmla="*/ 430458 h 3370881"/>
                          <a:gd name="connsiteX205" fmla="*/ 2084294 w 2657256"/>
                          <a:gd name="connsiteY205" fmla="*/ 439423 h 3370881"/>
                          <a:gd name="connsiteX206" fmla="*/ 2070847 w 2657256"/>
                          <a:gd name="connsiteY206" fmla="*/ 443905 h 3370881"/>
                          <a:gd name="connsiteX207" fmla="*/ 2061882 w 2657256"/>
                          <a:gd name="connsiteY207" fmla="*/ 461834 h 3370881"/>
                          <a:gd name="connsiteX208" fmla="*/ 2034988 w 2657256"/>
                          <a:gd name="connsiteY208" fmla="*/ 475281 h 3370881"/>
                          <a:gd name="connsiteX209" fmla="*/ 1783976 w 2657256"/>
                          <a:gd name="connsiteY209" fmla="*/ 479764 h 3370881"/>
                          <a:gd name="connsiteX210" fmla="*/ 1766047 w 2657256"/>
                          <a:gd name="connsiteY210" fmla="*/ 488729 h 3370881"/>
                          <a:gd name="connsiteX211" fmla="*/ 1703294 w 2657256"/>
                          <a:gd name="connsiteY211" fmla="*/ 506658 h 3370881"/>
                          <a:gd name="connsiteX212" fmla="*/ 1689847 w 2657256"/>
                          <a:gd name="connsiteY212" fmla="*/ 511140 h 3370881"/>
                          <a:gd name="connsiteX213" fmla="*/ 1676400 w 2657256"/>
                          <a:gd name="connsiteY213" fmla="*/ 520105 h 3370881"/>
                          <a:gd name="connsiteX214" fmla="*/ 1649506 w 2657256"/>
                          <a:gd name="connsiteY214" fmla="*/ 529070 h 3370881"/>
                          <a:gd name="connsiteX215" fmla="*/ 1636059 w 2657256"/>
                          <a:gd name="connsiteY215" fmla="*/ 538034 h 3370881"/>
                          <a:gd name="connsiteX216" fmla="*/ 1622612 w 2657256"/>
                          <a:gd name="connsiteY216" fmla="*/ 551481 h 3370881"/>
                          <a:gd name="connsiteX217" fmla="*/ 1609165 w 2657256"/>
                          <a:gd name="connsiteY217" fmla="*/ 555964 h 3370881"/>
                          <a:gd name="connsiteX218" fmla="*/ 1577788 w 2657256"/>
                          <a:gd name="connsiteY218" fmla="*/ 587340 h 3370881"/>
                          <a:gd name="connsiteX219" fmla="*/ 1568823 w 2657256"/>
                          <a:gd name="connsiteY219" fmla="*/ 600787 h 3370881"/>
                          <a:gd name="connsiteX220" fmla="*/ 1555376 w 2657256"/>
                          <a:gd name="connsiteY220" fmla="*/ 614234 h 3370881"/>
                          <a:gd name="connsiteX221" fmla="*/ 1524000 w 2657256"/>
                          <a:gd name="connsiteY221" fmla="*/ 654576 h 3370881"/>
                          <a:gd name="connsiteX222" fmla="*/ 1519518 w 2657256"/>
                          <a:gd name="connsiteY222" fmla="*/ 668023 h 3370881"/>
                          <a:gd name="connsiteX223" fmla="*/ 1528482 w 2657256"/>
                          <a:gd name="connsiteY223" fmla="*/ 708364 h 3370881"/>
                          <a:gd name="connsiteX224" fmla="*/ 1537447 w 2657256"/>
                          <a:gd name="connsiteY224" fmla="*/ 721811 h 3370881"/>
                          <a:gd name="connsiteX225" fmla="*/ 1568823 w 2657256"/>
                          <a:gd name="connsiteY225" fmla="*/ 712846 h 3370881"/>
                          <a:gd name="connsiteX226" fmla="*/ 1600200 w 2657256"/>
                          <a:gd name="connsiteY226" fmla="*/ 712846 h 3370881"/>
                          <a:gd name="connsiteX227" fmla="*/ 1631576 w 2657256"/>
                          <a:gd name="connsiteY227" fmla="*/ 690434 h 3370881"/>
                          <a:gd name="connsiteX228" fmla="*/ 1645023 w 2657256"/>
                          <a:gd name="connsiteY228" fmla="*/ 676987 h 3370881"/>
                          <a:gd name="connsiteX229" fmla="*/ 1685365 w 2657256"/>
                          <a:gd name="connsiteY229" fmla="*/ 645611 h 3370881"/>
                          <a:gd name="connsiteX230" fmla="*/ 1716741 w 2657256"/>
                          <a:gd name="connsiteY230" fmla="*/ 614234 h 3370881"/>
                          <a:gd name="connsiteX231" fmla="*/ 1748118 w 2657256"/>
                          <a:gd name="connsiteY231" fmla="*/ 596305 h 3370881"/>
                          <a:gd name="connsiteX232" fmla="*/ 1761565 w 2657256"/>
                          <a:gd name="connsiteY232" fmla="*/ 591823 h 3370881"/>
                          <a:gd name="connsiteX233" fmla="*/ 1779494 w 2657256"/>
                          <a:gd name="connsiteY233" fmla="*/ 582858 h 3370881"/>
                          <a:gd name="connsiteX234" fmla="*/ 1815353 w 2657256"/>
                          <a:gd name="connsiteY234" fmla="*/ 573893 h 3370881"/>
                          <a:gd name="connsiteX235" fmla="*/ 2030506 w 2657256"/>
                          <a:gd name="connsiteY235" fmla="*/ 578376 h 3370881"/>
                          <a:gd name="connsiteX236" fmla="*/ 2017059 w 2657256"/>
                          <a:gd name="connsiteY236" fmla="*/ 600787 h 3370881"/>
                          <a:gd name="connsiteX237" fmla="*/ 1981200 w 2657256"/>
                          <a:gd name="connsiteY237" fmla="*/ 636646 h 3370881"/>
                          <a:gd name="connsiteX238" fmla="*/ 1967753 w 2657256"/>
                          <a:gd name="connsiteY238" fmla="*/ 650093 h 3370881"/>
                          <a:gd name="connsiteX239" fmla="*/ 1936376 w 2657256"/>
                          <a:gd name="connsiteY239" fmla="*/ 690434 h 3370881"/>
                          <a:gd name="connsiteX240" fmla="*/ 1905000 w 2657256"/>
                          <a:gd name="connsiteY240" fmla="*/ 717329 h 3370881"/>
                          <a:gd name="connsiteX241" fmla="*/ 1860176 w 2657256"/>
                          <a:gd name="connsiteY241" fmla="*/ 735258 h 3370881"/>
                          <a:gd name="connsiteX242" fmla="*/ 1788459 w 2657256"/>
                          <a:gd name="connsiteY242" fmla="*/ 744223 h 3370881"/>
                          <a:gd name="connsiteX243" fmla="*/ 1846729 w 2657256"/>
                          <a:gd name="connsiteY243" fmla="*/ 802493 h 3370881"/>
                          <a:gd name="connsiteX244" fmla="*/ 1913965 w 2657256"/>
                          <a:gd name="connsiteY244" fmla="*/ 829387 h 3370881"/>
                          <a:gd name="connsiteX245" fmla="*/ 1922929 w 2657256"/>
                          <a:gd name="connsiteY245" fmla="*/ 842834 h 3370881"/>
                          <a:gd name="connsiteX246" fmla="*/ 1967753 w 2657256"/>
                          <a:gd name="connsiteY246" fmla="*/ 883176 h 3370881"/>
                          <a:gd name="connsiteX247" fmla="*/ 1981200 w 2657256"/>
                          <a:gd name="connsiteY247" fmla="*/ 896623 h 3370881"/>
                          <a:gd name="connsiteX248" fmla="*/ 1994647 w 2657256"/>
                          <a:gd name="connsiteY248" fmla="*/ 905587 h 3370881"/>
                          <a:gd name="connsiteX249" fmla="*/ 2021541 w 2657256"/>
                          <a:gd name="connsiteY249" fmla="*/ 927999 h 3370881"/>
                          <a:gd name="connsiteX250" fmla="*/ 2030506 w 2657256"/>
                          <a:gd name="connsiteY250" fmla="*/ 941446 h 3370881"/>
                          <a:gd name="connsiteX251" fmla="*/ 2057400 w 2657256"/>
                          <a:gd name="connsiteY251" fmla="*/ 968340 h 3370881"/>
                          <a:gd name="connsiteX252" fmla="*/ 2088776 w 2657256"/>
                          <a:gd name="connsiteY252" fmla="*/ 1013164 h 3370881"/>
                          <a:gd name="connsiteX253" fmla="*/ 2115670 w 2657256"/>
                          <a:gd name="connsiteY253" fmla="*/ 1057987 h 3370881"/>
                          <a:gd name="connsiteX254" fmla="*/ 2120153 w 2657256"/>
                          <a:gd name="connsiteY254" fmla="*/ 1089364 h 3370881"/>
                          <a:gd name="connsiteX255" fmla="*/ 2138082 w 2657256"/>
                          <a:gd name="connsiteY255" fmla="*/ 1143152 h 3370881"/>
                          <a:gd name="connsiteX256" fmla="*/ 2147047 w 2657256"/>
                          <a:gd name="connsiteY256" fmla="*/ 1196940 h 3370881"/>
                          <a:gd name="connsiteX257" fmla="*/ 2151529 w 2657256"/>
                          <a:gd name="connsiteY257" fmla="*/ 1210387 h 3370881"/>
                          <a:gd name="connsiteX258" fmla="*/ 2156012 w 2657256"/>
                          <a:gd name="connsiteY258" fmla="*/ 1228317 h 3370881"/>
                          <a:gd name="connsiteX259" fmla="*/ 2173941 w 2657256"/>
                          <a:gd name="connsiteY259" fmla="*/ 1295552 h 3370881"/>
                          <a:gd name="connsiteX260" fmla="*/ 2182906 w 2657256"/>
                          <a:gd name="connsiteY260" fmla="*/ 1313481 h 3370881"/>
                          <a:gd name="connsiteX261" fmla="*/ 2187388 w 2657256"/>
                          <a:gd name="connsiteY261" fmla="*/ 1331411 h 3370881"/>
                          <a:gd name="connsiteX262" fmla="*/ 2214282 w 2657256"/>
                          <a:gd name="connsiteY262" fmla="*/ 1385199 h 3370881"/>
                          <a:gd name="connsiteX263" fmla="*/ 2218765 w 2657256"/>
                          <a:gd name="connsiteY263" fmla="*/ 1403129 h 3370881"/>
                          <a:gd name="connsiteX264" fmla="*/ 2223247 w 2657256"/>
                          <a:gd name="connsiteY264" fmla="*/ 1430023 h 3370881"/>
                          <a:gd name="connsiteX265" fmla="*/ 2236694 w 2657256"/>
                          <a:gd name="connsiteY265" fmla="*/ 1456917 h 3370881"/>
                          <a:gd name="connsiteX266" fmla="*/ 2249794 w 2657256"/>
                          <a:gd name="connsiteY266" fmla="*/ 1524624 h 3370881"/>
                          <a:gd name="connsiteX267" fmla="*/ 2241176 w 2657256"/>
                          <a:gd name="connsiteY267" fmla="*/ 1577940 h 3370881"/>
                          <a:gd name="connsiteX268" fmla="*/ 2245659 w 2657256"/>
                          <a:gd name="connsiteY268" fmla="*/ 1595870 h 3370881"/>
                          <a:gd name="connsiteX269" fmla="*/ 2249634 w 2657256"/>
                          <a:gd name="connsiteY269" fmla="*/ 1685855 h 3370881"/>
                          <a:gd name="connsiteX270" fmla="*/ 2227729 w 2657256"/>
                          <a:gd name="connsiteY270" fmla="*/ 1716893 h 3370881"/>
                          <a:gd name="connsiteX271" fmla="*/ 2240500 w 2657256"/>
                          <a:gd name="connsiteY271" fmla="*/ 1674269 h 3370881"/>
                          <a:gd name="connsiteX272" fmla="*/ 2235341 w 2657256"/>
                          <a:gd name="connsiteY272" fmla="*/ 1788611 h 3370881"/>
                          <a:gd name="connsiteX273" fmla="*/ 2230689 w 2657256"/>
                          <a:gd name="connsiteY273" fmla="*/ 1823963 h 3370881"/>
                          <a:gd name="connsiteX274" fmla="*/ 2226207 w 2657256"/>
                          <a:gd name="connsiteY274" fmla="*/ 1824470 h 3370881"/>
                          <a:gd name="connsiteX275" fmla="*/ 2208278 w 2657256"/>
                          <a:gd name="connsiteY275" fmla="*/ 1869293 h 3370881"/>
                          <a:gd name="connsiteX276" fmla="*/ 2195168 w 2657256"/>
                          <a:gd name="connsiteY276" fmla="*/ 1882740 h 3370881"/>
                          <a:gd name="connsiteX277" fmla="*/ 2203458 w 2657256"/>
                          <a:gd name="connsiteY277" fmla="*/ 1918938 h 3370881"/>
                          <a:gd name="connsiteX278" fmla="*/ 2204134 w 2657256"/>
                          <a:gd name="connsiteY278" fmla="*/ 1949806 h 3370881"/>
                          <a:gd name="connsiteX279" fmla="*/ 2226545 w 2657256"/>
                          <a:gd name="connsiteY279" fmla="*/ 1954627 h 3370881"/>
                          <a:gd name="connsiteX280" fmla="*/ 2241176 w 2657256"/>
                          <a:gd name="connsiteY280" fmla="*/ 2012729 h 3370881"/>
                          <a:gd name="connsiteX281" fmla="*/ 2263588 w 2657256"/>
                          <a:gd name="connsiteY281" fmla="*/ 2057552 h 3370881"/>
                          <a:gd name="connsiteX282" fmla="*/ 2286000 w 2657256"/>
                          <a:gd name="connsiteY282" fmla="*/ 2084446 h 3370881"/>
                          <a:gd name="connsiteX283" fmla="*/ 2299447 w 2657256"/>
                          <a:gd name="connsiteY283" fmla="*/ 2124787 h 3370881"/>
                          <a:gd name="connsiteX284" fmla="*/ 2321859 w 2657256"/>
                          <a:gd name="connsiteY284" fmla="*/ 2151681 h 3370881"/>
                          <a:gd name="connsiteX285" fmla="*/ 2344270 w 2657256"/>
                          <a:gd name="connsiteY285" fmla="*/ 2205470 h 3370881"/>
                          <a:gd name="connsiteX286" fmla="*/ 2348753 w 2657256"/>
                          <a:gd name="connsiteY286" fmla="*/ 2223399 h 3370881"/>
                          <a:gd name="connsiteX287" fmla="*/ 2366682 w 2657256"/>
                          <a:gd name="connsiteY287" fmla="*/ 2263740 h 3370881"/>
                          <a:gd name="connsiteX288" fmla="*/ 2375647 w 2657256"/>
                          <a:gd name="connsiteY288" fmla="*/ 2286152 h 3370881"/>
                          <a:gd name="connsiteX289" fmla="*/ 2380129 w 2657256"/>
                          <a:gd name="connsiteY289" fmla="*/ 2308564 h 3370881"/>
                          <a:gd name="connsiteX290" fmla="*/ 2389094 w 2657256"/>
                          <a:gd name="connsiteY290" fmla="*/ 2335458 h 3370881"/>
                          <a:gd name="connsiteX291" fmla="*/ 2393576 w 2657256"/>
                          <a:gd name="connsiteY291" fmla="*/ 2380281 h 3370881"/>
                          <a:gd name="connsiteX292" fmla="*/ 2398059 w 2657256"/>
                          <a:gd name="connsiteY292" fmla="*/ 2393729 h 3370881"/>
                          <a:gd name="connsiteX293" fmla="*/ 2419794 w 2657256"/>
                          <a:gd name="connsiteY293" fmla="*/ 2447517 h 3370881"/>
                          <a:gd name="connsiteX294" fmla="*/ 2427343 w 2657256"/>
                          <a:gd name="connsiteY294" fmla="*/ 2564058 h 3370881"/>
                          <a:gd name="connsiteX295" fmla="*/ 2389094 w 2657256"/>
                          <a:gd name="connsiteY295" fmla="*/ 2837481 h 3370881"/>
                          <a:gd name="connsiteX296" fmla="*/ 2380129 w 2657256"/>
                          <a:gd name="connsiteY296" fmla="*/ 2859893 h 3370881"/>
                          <a:gd name="connsiteX297" fmla="*/ 2357718 w 2657256"/>
                          <a:gd name="connsiteY297" fmla="*/ 2913681 h 3370881"/>
                          <a:gd name="connsiteX298" fmla="*/ 2348753 w 2657256"/>
                          <a:gd name="connsiteY298" fmla="*/ 2936093 h 3370881"/>
                          <a:gd name="connsiteX299" fmla="*/ 2339788 w 2657256"/>
                          <a:gd name="connsiteY299" fmla="*/ 2971952 h 3370881"/>
                          <a:gd name="connsiteX300" fmla="*/ 2326341 w 2657256"/>
                          <a:gd name="connsiteY300" fmla="*/ 2994364 h 3370881"/>
                          <a:gd name="connsiteX301" fmla="*/ 2317376 w 2657256"/>
                          <a:gd name="connsiteY301" fmla="*/ 3025740 h 3370881"/>
                          <a:gd name="connsiteX302" fmla="*/ 2303929 w 2657256"/>
                          <a:gd name="connsiteY302" fmla="*/ 3048152 h 3370881"/>
                          <a:gd name="connsiteX303" fmla="*/ 2290482 w 2657256"/>
                          <a:gd name="connsiteY303" fmla="*/ 3079529 h 3370881"/>
                          <a:gd name="connsiteX304" fmla="*/ 2272553 w 2657256"/>
                          <a:gd name="connsiteY304" fmla="*/ 3084011 h 3370881"/>
                          <a:gd name="connsiteX305" fmla="*/ 2259106 w 2657256"/>
                          <a:gd name="connsiteY305" fmla="*/ 3088493 h 3370881"/>
                          <a:gd name="connsiteX306" fmla="*/ 2241176 w 2657256"/>
                          <a:gd name="connsiteY306" fmla="*/ 3092976 h 3370881"/>
                          <a:gd name="connsiteX307" fmla="*/ 2209800 w 2657256"/>
                          <a:gd name="connsiteY307" fmla="*/ 3101940 h 3370881"/>
                          <a:gd name="connsiteX308" fmla="*/ 2205318 w 2657256"/>
                          <a:gd name="connsiteY308" fmla="*/ 3039187 h 3370881"/>
                          <a:gd name="connsiteX309" fmla="*/ 2218765 w 2657256"/>
                          <a:gd name="connsiteY309" fmla="*/ 3021258 h 3370881"/>
                          <a:gd name="connsiteX310" fmla="*/ 2245659 w 2657256"/>
                          <a:gd name="connsiteY310" fmla="*/ 2971952 h 3370881"/>
                          <a:gd name="connsiteX311" fmla="*/ 2268070 w 2657256"/>
                          <a:gd name="connsiteY311" fmla="*/ 2945058 h 3370881"/>
                          <a:gd name="connsiteX312" fmla="*/ 2298550 w 2657256"/>
                          <a:gd name="connsiteY312" fmla="*/ 2568540 h 3370881"/>
                          <a:gd name="connsiteX313" fmla="*/ 2284986 w 2657256"/>
                          <a:gd name="connsiteY313" fmla="*/ 2532681 h 3370881"/>
                          <a:gd name="connsiteX314" fmla="*/ 2293273 w 2657256"/>
                          <a:gd name="connsiteY314" fmla="*/ 2496653 h 3370881"/>
                          <a:gd name="connsiteX315" fmla="*/ 2278152 w 2657256"/>
                          <a:gd name="connsiteY315" fmla="*/ 2475178 h 3370881"/>
                          <a:gd name="connsiteX316" fmla="*/ 2245659 w 2657256"/>
                          <a:gd name="connsiteY316" fmla="*/ 2389247 h 3370881"/>
                          <a:gd name="connsiteX317" fmla="*/ 2195507 w 2657256"/>
                          <a:gd name="connsiteY317" fmla="*/ 2241328 h 3370881"/>
                          <a:gd name="connsiteX318" fmla="*/ 2083786 w 2657256"/>
                          <a:gd name="connsiteY318" fmla="*/ 2040300 h 3370881"/>
                          <a:gd name="connsiteX319" fmla="*/ 2048773 w 2657256"/>
                          <a:gd name="connsiteY319" fmla="*/ 2017971 h 3370881"/>
                          <a:gd name="connsiteX320" fmla="*/ 2074314 w 2657256"/>
                          <a:gd name="connsiteY320" fmla="*/ 2011967 h 3370881"/>
                          <a:gd name="connsiteX321" fmla="*/ 2034988 w 2657256"/>
                          <a:gd name="connsiteY321" fmla="*/ 2003764 h 3370881"/>
                          <a:gd name="connsiteX322" fmla="*/ 2026023 w 2657256"/>
                          <a:gd name="connsiteY322" fmla="*/ 2026176 h 3370881"/>
                          <a:gd name="connsiteX323" fmla="*/ 2021541 w 2657256"/>
                          <a:gd name="connsiteY323" fmla="*/ 2039623 h 3370881"/>
                          <a:gd name="connsiteX324" fmla="*/ 1999129 w 2657256"/>
                          <a:gd name="connsiteY324" fmla="*/ 2053070 h 3370881"/>
                          <a:gd name="connsiteX325" fmla="*/ 1990165 w 2657256"/>
                          <a:gd name="connsiteY325" fmla="*/ 2070999 h 3370881"/>
                          <a:gd name="connsiteX326" fmla="*/ 1967753 w 2657256"/>
                          <a:gd name="connsiteY326" fmla="*/ 2106858 h 3370881"/>
                          <a:gd name="connsiteX327" fmla="*/ 1981200 w 2657256"/>
                          <a:gd name="connsiteY327" fmla="*/ 2223399 h 3370881"/>
                          <a:gd name="connsiteX328" fmla="*/ 1994647 w 2657256"/>
                          <a:gd name="connsiteY328" fmla="*/ 2254776 h 3370881"/>
                          <a:gd name="connsiteX329" fmla="*/ 2003612 w 2657256"/>
                          <a:gd name="connsiteY329" fmla="*/ 2272705 h 3370881"/>
                          <a:gd name="connsiteX330" fmla="*/ 2026023 w 2657256"/>
                          <a:gd name="connsiteY330" fmla="*/ 2304081 h 3370881"/>
                          <a:gd name="connsiteX331" fmla="*/ 2043953 w 2657256"/>
                          <a:gd name="connsiteY331" fmla="*/ 2348905 h 3370881"/>
                          <a:gd name="connsiteX332" fmla="*/ 2061882 w 2657256"/>
                          <a:gd name="connsiteY332" fmla="*/ 2371317 h 3370881"/>
                          <a:gd name="connsiteX333" fmla="*/ 2088776 w 2657256"/>
                          <a:gd name="connsiteY333" fmla="*/ 2434070 h 3370881"/>
                          <a:gd name="connsiteX334" fmla="*/ 2102223 w 2657256"/>
                          <a:gd name="connsiteY334" fmla="*/ 2465446 h 3370881"/>
                          <a:gd name="connsiteX335" fmla="*/ 2106706 w 2657256"/>
                          <a:gd name="connsiteY335" fmla="*/ 2496823 h 3370881"/>
                          <a:gd name="connsiteX336" fmla="*/ 2124635 w 2657256"/>
                          <a:gd name="connsiteY336" fmla="*/ 2559576 h 3370881"/>
                          <a:gd name="connsiteX337" fmla="*/ 2138082 w 2657256"/>
                          <a:gd name="connsiteY337" fmla="*/ 2649223 h 3370881"/>
                          <a:gd name="connsiteX338" fmla="*/ 2147047 w 2657256"/>
                          <a:gd name="connsiteY338" fmla="*/ 2685081 h 3370881"/>
                          <a:gd name="connsiteX339" fmla="*/ 2151529 w 2657256"/>
                          <a:gd name="connsiteY339" fmla="*/ 2716458 h 3370881"/>
                          <a:gd name="connsiteX340" fmla="*/ 2160494 w 2657256"/>
                          <a:gd name="connsiteY340" fmla="*/ 2770246 h 3370881"/>
                          <a:gd name="connsiteX341" fmla="*/ 2156012 w 2657256"/>
                          <a:gd name="connsiteY341" fmla="*/ 2962987 h 3370881"/>
                          <a:gd name="connsiteX342" fmla="*/ 2138082 w 2657256"/>
                          <a:gd name="connsiteY342" fmla="*/ 3043670 h 3370881"/>
                          <a:gd name="connsiteX343" fmla="*/ 2133600 w 2657256"/>
                          <a:gd name="connsiteY343" fmla="*/ 3061599 h 3370881"/>
                          <a:gd name="connsiteX344" fmla="*/ 2120153 w 2657256"/>
                          <a:gd name="connsiteY344" fmla="*/ 3079529 h 3370881"/>
                          <a:gd name="connsiteX345" fmla="*/ 2111188 w 2657256"/>
                          <a:gd name="connsiteY345" fmla="*/ 3106423 h 3370881"/>
                          <a:gd name="connsiteX346" fmla="*/ 2088776 w 2657256"/>
                          <a:gd name="connsiteY346" fmla="*/ 3137799 h 3370881"/>
                          <a:gd name="connsiteX347" fmla="*/ 2075329 w 2657256"/>
                          <a:gd name="connsiteY347" fmla="*/ 3164693 h 3370881"/>
                          <a:gd name="connsiteX348" fmla="*/ 2061882 w 2657256"/>
                          <a:gd name="connsiteY348" fmla="*/ 3169176 h 3370881"/>
                          <a:gd name="connsiteX349" fmla="*/ 2021541 w 2657256"/>
                          <a:gd name="connsiteY349" fmla="*/ 3164693 h 3370881"/>
                          <a:gd name="connsiteX350" fmla="*/ 2012576 w 2657256"/>
                          <a:gd name="connsiteY350" fmla="*/ 3119870 h 3370881"/>
                          <a:gd name="connsiteX351" fmla="*/ 2048435 w 2657256"/>
                          <a:gd name="connsiteY351" fmla="*/ 3021258 h 3370881"/>
                          <a:gd name="connsiteX352" fmla="*/ 2048435 w 2657256"/>
                          <a:gd name="connsiteY352" fmla="*/ 3021258 h 3370881"/>
                          <a:gd name="connsiteX353" fmla="*/ 2061882 w 2657256"/>
                          <a:gd name="connsiteY353" fmla="*/ 2967470 h 3370881"/>
                          <a:gd name="connsiteX354" fmla="*/ 2070847 w 2657256"/>
                          <a:gd name="connsiteY354" fmla="*/ 2882305 h 3370881"/>
                          <a:gd name="connsiteX355" fmla="*/ 2066365 w 2657256"/>
                          <a:gd name="connsiteY355" fmla="*/ 2725423 h 3370881"/>
                          <a:gd name="connsiteX356" fmla="*/ 2043953 w 2657256"/>
                          <a:gd name="connsiteY356" fmla="*/ 2649223 h 3370881"/>
                          <a:gd name="connsiteX357" fmla="*/ 2030506 w 2657256"/>
                          <a:gd name="connsiteY357" fmla="*/ 2622329 h 3370881"/>
                          <a:gd name="connsiteX358" fmla="*/ 2017059 w 2657256"/>
                          <a:gd name="connsiteY358" fmla="*/ 2581987 h 3370881"/>
                          <a:gd name="connsiteX359" fmla="*/ 1981200 w 2657256"/>
                          <a:gd name="connsiteY359" fmla="*/ 2514752 h 3370881"/>
                          <a:gd name="connsiteX360" fmla="*/ 1972235 w 2657256"/>
                          <a:gd name="connsiteY360" fmla="*/ 2501305 h 3370881"/>
                          <a:gd name="connsiteX361" fmla="*/ 1958788 w 2657256"/>
                          <a:gd name="connsiteY361" fmla="*/ 2478893 h 3370881"/>
                          <a:gd name="connsiteX362" fmla="*/ 1905000 w 2657256"/>
                          <a:gd name="connsiteY362" fmla="*/ 2398211 h 3370881"/>
                          <a:gd name="connsiteX363" fmla="*/ 1882588 w 2657256"/>
                          <a:gd name="connsiteY363" fmla="*/ 2357870 h 3370881"/>
                          <a:gd name="connsiteX364" fmla="*/ 1869141 w 2657256"/>
                          <a:gd name="connsiteY364" fmla="*/ 2339940 h 3370881"/>
                          <a:gd name="connsiteX365" fmla="*/ 1806388 w 2657256"/>
                          <a:gd name="connsiteY365" fmla="*/ 2313046 h 3370881"/>
                          <a:gd name="connsiteX366" fmla="*/ 1779494 w 2657256"/>
                          <a:gd name="connsiteY366" fmla="*/ 2304081 h 3370881"/>
                          <a:gd name="connsiteX367" fmla="*/ 1752600 w 2657256"/>
                          <a:gd name="connsiteY367" fmla="*/ 2299599 h 3370881"/>
                          <a:gd name="connsiteX368" fmla="*/ 1680882 w 2657256"/>
                          <a:gd name="connsiteY368" fmla="*/ 2277187 h 3370881"/>
                          <a:gd name="connsiteX369" fmla="*/ 1719025 w 2657256"/>
                          <a:gd name="connsiteY369" fmla="*/ 2281331 h 3370881"/>
                          <a:gd name="connsiteX370" fmla="*/ 1756997 w 2657256"/>
                          <a:gd name="connsiteY370" fmla="*/ 2289450 h 3370881"/>
                          <a:gd name="connsiteX371" fmla="*/ 1656440 w 2657256"/>
                          <a:gd name="connsiteY371" fmla="*/ 2298583 h 3370881"/>
                          <a:gd name="connsiteX372" fmla="*/ 1537447 w 2657256"/>
                          <a:gd name="connsiteY372" fmla="*/ 2329960 h 3370881"/>
                          <a:gd name="connsiteX373" fmla="*/ 1571993 w 2657256"/>
                          <a:gd name="connsiteY373" fmla="*/ 2317957 h 3370881"/>
                          <a:gd name="connsiteX374" fmla="*/ 1509707 w 2657256"/>
                          <a:gd name="connsiteY374" fmla="*/ 2338926 h 3370881"/>
                          <a:gd name="connsiteX375" fmla="*/ 1500444 w 2657256"/>
                          <a:gd name="connsiteY375" fmla="*/ 2355271 h 3370881"/>
                          <a:gd name="connsiteX376" fmla="*/ 1402678 w 2657256"/>
                          <a:gd name="connsiteY376" fmla="*/ 2339641 h 3370881"/>
                          <a:gd name="connsiteX377" fmla="*/ 1322892 w 2657256"/>
                          <a:gd name="connsiteY377" fmla="*/ 2336952 h 3370881"/>
                          <a:gd name="connsiteX378" fmla="*/ 1199384 w 2657256"/>
                          <a:gd name="connsiteY378" fmla="*/ 2307041 h 3370881"/>
                          <a:gd name="connsiteX379" fmla="*/ 1066800 w 2657256"/>
                          <a:gd name="connsiteY379" fmla="*/ 2272705 h 3370881"/>
                          <a:gd name="connsiteX380" fmla="*/ 1030941 w 2657256"/>
                          <a:gd name="connsiteY380" fmla="*/ 2263740 h 3370881"/>
                          <a:gd name="connsiteX381" fmla="*/ 986118 w 2657256"/>
                          <a:gd name="connsiteY381" fmla="*/ 2241329 h 3370881"/>
                          <a:gd name="connsiteX382" fmla="*/ 968188 w 2657256"/>
                          <a:gd name="connsiteY382" fmla="*/ 2232364 h 3370881"/>
                          <a:gd name="connsiteX383" fmla="*/ 936812 w 2657256"/>
                          <a:gd name="connsiteY383" fmla="*/ 2214434 h 3370881"/>
                          <a:gd name="connsiteX384" fmla="*/ 905435 w 2657256"/>
                          <a:gd name="connsiteY384" fmla="*/ 2196505 h 3370881"/>
                          <a:gd name="connsiteX385" fmla="*/ 869576 w 2657256"/>
                          <a:gd name="connsiteY385" fmla="*/ 2209952 h 3370881"/>
                          <a:gd name="connsiteX386" fmla="*/ 856129 w 2657256"/>
                          <a:gd name="connsiteY386" fmla="*/ 2227881 h 3370881"/>
                          <a:gd name="connsiteX387" fmla="*/ 815788 w 2657256"/>
                          <a:gd name="connsiteY387" fmla="*/ 2268223 h 3370881"/>
                          <a:gd name="connsiteX388" fmla="*/ 788894 w 2657256"/>
                          <a:gd name="connsiteY388" fmla="*/ 2290634 h 3370881"/>
                          <a:gd name="connsiteX389" fmla="*/ 762000 w 2657256"/>
                          <a:gd name="connsiteY389" fmla="*/ 2313046 h 3370881"/>
                          <a:gd name="connsiteX390" fmla="*/ 753035 w 2657256"/>
                          <a:gd name="connsiteY390" fmla="*/ 2326493 h 3370881"/>
                          <a:gd name="connsiteX391" fmla="*/ 735106 w 2657256"/>
                          <a:gd name="connsiteY391" fmla="*/ 2339940 h 3370881"/>
                          <a:gd name="connsiteX392" fmla="*/ 712694 w 2657256"/>
                          <a:gd name="connsiteY392" fmla="*/ 2362352 h 3370881"/>
                          <a:gd name="connsiteX393" fmla="*/ 694765 w 2657256"/>
                          <a:gd name="connsiteY393" fmla="*/ 2375799 h 3370881"/>
                          <a:gd name="connsiteX394" fmla="*/ 681318 w 2657256"/>
                          <a:gd name="connsiteY394" fmla="*/ 2393729 h 3370881"/>
                          <a:gd name="connsiteX395" fmla="*/ 667870 w 2657256"/>
                          <a:gd name="connsiteY395" fmla="*/ 2402693 h 3370881"/>
                          <a:gd name="connsiteX396" fmla="*/ 623047 w 2657256"/>
                          <a:gd name="connsiteY396" fmla="*/ 2443034 h 3370881"/>
                          <a:gd name="connsiteX397" fmla="*/ 600635 w 2657256"/>
                          <a:gd name="connsiteY397" fmla="*/ 2474411 h 3370881"/>
                          <a:gd name="connsiteX398" fmla="*/ 587188 w 2657256"/>
                          <a:gd name="connsiteY398" fmla="*/ 2514752 h 3370881"/>
                          <a:gd name="connsiteX399" fmla="*/ 582706 w 2657256"/>
                          <a:gd name="connsiteY399" fmla="*/ 2546129 h 3370881"/>
                          <a:gd name="connsiteX400" fmla="*/ 596153 w 2657256"/>
                          <a:gd name="connsiteY400" fmla="*/ 2635776 h 3370881"/>
                          <a:gd name="connsiteX401" fmla="*/ 600635 w 2657256"/>
                          <a:gd name="connsiteY401" fmla="*/ 2653705 h 3370881"/>
                          <a:gd name="connsiteX402" fmla="*/ 609600 w 2657256"/>
                          <a:gd name="connsiteY402" fmla="*/ 2671634 h 3370881"/>
                          <a:gd name="connsiteX403" fmla="*/ 614082 w 2657256"/>
                          <a:gd name="connsiteY403" fmla="*/ 2689564 h 3370881"/>
                          <a:gd name="connsiteX404" fmla="*/ 623047 w 2657256"/>
                          <a:gd name="connsiteY404" fmla="*/ 2711976 h 3370881"/>
                          <a:gd name="connsiteX405" fmla="*/ 627529 w 2657256"/>
                          <a:gd name="connsiteY405" fmla="*/ 2734387 h 3370881"/>
                          <a:gd name="connsiteX406" fmla="*/ 640976 w 2657256"/>
                          <a:gd name="connsiteY406" fmla="*/ 2765764 h 3370881"/>
                          <a:gd name="connsiteX407" fmla="*/ 645459 w 2657256"/>
                          <a:gd name="connsiteY407" fmla="*/ 2779211 h 3370881"/>
                          <a:gd name="connsiteX408" fmla="*/ 658906 w 2657256"/>
                          <a:gd name="connsiteY408" fmla="*/ 2801623 h 3370881"/>
                          <a:gd name="connsiteX409" fmla="*/ 676835 w 2657256"/>
                          <a:gd name="connsiteY409" fmla="*/ 2864376 h 3370881"/>
                          <a:gd name="connsiteX410" fmla="*/ 690282 w 2657256"/>
                          <a:gd name="connsiteY410" fmla="*/ 2895752 h 3370881"/>
                          <a:gd name="connsiteX411" fmla="*/ 699247 w 2657256"/>
                          <a:gd name="connsiteY411" fmla="*/ 2940576 h 3370881"/>
                          <a:gd name="connsiteX412" fmla="*/ 703729 w 2657256"/>
                          <a:gd name="connsiteY412" fmla="*/ 2967470 h 3370881"/>
                          <a:gd name="connsiteX413" fmla="*/ 717176 w 2657256"/>
                          <a:gd name="connsiteY413" fmla="*/ 2994364 h 3370881"/>
                          <a:gd name="connsiteX414" fmla="*/ 735106 w 2657256"/>
                          <a:gd name="connsiteY414" fmla="*/ 3052634 h 3370881"/>
                          <a:gd name="connsiteX415" fmla="*/ 739588 w 2657256"/>
                          <a:gd name="connsiteY415" fmla="*/ 3079529 h 3370881"/>
                          <a:gd name="connsiteX416" fmla="*/ 762000 w 2657256"/>
                          <a:gd name="connsiteY416" fmla="*/ 3142281 h 3370881"/>
                          <a:gd name="connsiteX417" fmla="*/ 766482 w 2657256"/>
                          <a:gd name="connsiteY417" fmla="*/ 3231929 h 3370881"/>
                          <a:gd name="connsiteX418" fmla="*/ 770965 w 2657256"/>
                          <a:gd name="connsiteY418" fmla="*/ 3254340 h 3370881"/>
                          <a:gd name="connsiteX419" fmla="*/ 775447 w 2657256"/>
                          <a:gd name="connsiteY419" fmla="*/ 3285717 h 3370881"/>
                          <a:gd name="connsiteX420" fmla="*/ 748553 w 2657256"/>
                          <a:gd name="connsiteY420" fmla="*/ 3335023 h 3370881"/>
                          <a:gd name="connsiteX421" fmla="*/ 721659 w 2657256"/>
                          <a:gd name="connsiteY421" fmla="*/ 3343987 h 3370881"/>
                          <a:gd name="connsiteX422" fmla="*/ 708212 w 2657256"/>
                          <a:gd name="connsiteY422" fmla="*/ 3348470 h 3370881"/>
                          <a:gd name="connsiteX423" fmla="*/ 623047 w 2657256"/>
                          <a:gd name="connsiteY423" fmla="*/ 3330540 h 3370881"/>
                          <a:gd name="connsiteX424" fmla="*/ 609600 w 2657256"/>
                          <a:gd name="connsiteY424" fmla="*/ 3308129 h 3370881"/>
                          <a:gd name="connsiteX425" fmla="*/ 591670 w 2657256"/>
                          <a:gd name="connsiteY425" fmla="*/ 3267787 h 3370881"/>
                          <a:gd name="connsiteX426" fmla="*/ 560294 w 2657256"/>
                          <a:gd name="connsiteY426" fmla="*/ 3209517 h 3370881"/>
                          <a:gd name="connsiteX427" fmla="*/ 551329 w 2657256"/>
                          <a:gd name="connsiteY427" fmla="*/ 3196070 h 3370881"/>
                          <a:gd name="connsiteX428" fmla="*/ 528918 w 2657256"/>
                          <a:gd name="connsiteY428" fmla="*/ 3173658 h 3370881"/>
                          <a:gd name="connsiteX429" fmla="*/ 519953 w 2657256"/>
                          <a:gd name="connsiteY429" fmla="*/ 3128834 h 3370881"/>
                          <a:gd name="connsiteX430" fmla="*/ 524435 w 2657256"/>
                          <a:gd name="connsiteY430" fmla="*/ 3101940 h 3370881"/>
                          <a:gd name="connsiteX431" fmla="*/ 528918 w 2657256"/>
                          <a:gd name="connsiteY431" fmla="*/ 3088493 h 3370881"/>
                          <a:gd name="connsiteX432" fmla="*/ 542365 w 2657256"/>
                          <a:gd name="connsiteY432" fmla="*/ 3052634 h 3370881"/>
                          <a:gd name="connsiteX433" fmla="*/ 484094 w 2657256"/>
                          <a:gd name="connsiteY433" fmla="*/ 2886787 h 3370881"/>
                          <a:gd name="connsiteX434" fmla="*/ 443753 w 2657256"/>
                          <a:gd name="connsiteY434" fmla="*/ 2779211 h 3370881"/>
                          <a:gd name="connsiteX435" fmla="*/ 439270 w 2657256"/>
                          <a:gd name="connsiteY435" fmla="*/ 2752317 h 3370881"/>
                          <a:gd name="connsiteX436" fmla="*/ 430306 w 2657256"/>
                          <a:gd name="connsiteY436" fmla="*/ 2716458 h 3370881"/>
                          <a:gd name="connsiteX437" fmla="*/ 425823 w 2657256"/>
                          <a:gd name="connsiteY437" fmla="*/ 2680599 h 3370881"/>
                          <a:gd name="connsiteX438" fmla="*/ 398929 w 2657256"/>
                          <a:gd name="connsiteY438" fmla="*/ 2599917 h 3370881"/>
                          <a:gd name="connsiteX439" fmla="*/ 385482 w 2657256"/>
                          <a:gd name="connsiteY439" fmla="*/ 2568540 h 3370881"/>
                          <a:gd name="connsiteX440" fmla="*/ 381000 w 2657256"/>
                          <a:gd name="connsiteY440" fmla="*/ 2550611 h 3370881"/>
                          <a:gd name="connsiteX441" fmla="*/ 372035 w 2657256"/>
                          <a:gd name="connsiteY441" fmla="*/ 2483376 h 3370881"/>
                          <a:gd name="connsiteX442" fmla="*/ 367553 w 2657256"/>
                          <a:gd name="connsiteY442" fmla="*/ 2469929 h 3370881"/>
                          <a:gd name="connsiteX443" fmla="*/ 407894 w 2657256"/>
                          <a:gd name="connsiteY443" fmla="*/ 2451999 h 3370881"/>
                          <a:gd name="connsiteX444" fmla="*/ 515470 w 2657256"/>
                          <a:gd name="connsiteY444" fmla="*/ 2407176 h 3370881"/>
                          <a:gd name="connsiteX445" fmla="*/ 578223 w 2657256"/>
                          <a:gd name="connsiteY445" fmla="*/ 2353387 h 3370881"/>
                          <a:gd name="connsiteX446" fmla="*/ 587188 w 2657256"/>
                          <a:gd name="connsiteY446" fmla="*/ 2330976 h 3370881"/>
                          <a:gd name="connsiteX447" fmla="*/ 614082 w 2657256"/>
                          <a:gd name="connsiteY447" fmla="*/ 2254776 h 3370881"/>
                          <a:gd name="connsiteX448" fmla="*/ 649941 w 2657256"/>
                          <a:gd name="connsiteY448" fmla="*/ 2200987 h 3370881"/>
                          <a:gd name="connsiteX449" fmla="*/ 690282 w 2657256"/>
                          <a:gd name="connsiteY449" fmla="*/ 2174093 h 3370881"/>
                          <a:gd name="connsiteX450" fmla="*/ 703729 w 2657256"/>
                          <a:gd name="connsiteY450" fmla="*/ 2165129 h 3370881"/>
                          <a:gd name="connsiteX451" fmla="*/ 739588 w 2657256"/>
                          <a:gd name="connsiteY451" fmla="*/ 2147199 h 3370881"/>
                          <a:gd name="connsiteX452" fmla="*/ 708212 w 2657256"/>
                          <a:gd name="connsiteY452" fmla="*/ 2187540 h 3370881"/>
                          <a:gd name="connsiteX453" fmla="*/ 654423 w 2657256"/>
                          <a:gd name="connsiteY453" fmla="*/ 2241329 h 3370881"/>
                          <a:gd name="connsiteX454" fmla="*/ 636494 w 2657256"/>
                          <a:gd name="connsiteY454" fmla="*/ 2259258 h 3370881"/>
                          <a:gd name="connsiteX455" fmla="*/ 614082 w 2657256"/>
                          <a:gd name="connsiteY455" fmla="*/ 2286152 h 3370881"/>
                          <a:gd name="connsiteX456" fmla="*/ 592179 w 2657256"/>
                          <a:gd name="connsiteY456" fmla="*/ 2282347 h 3370881"/>
                          <a:gd name="connsiteX457" fmla="*/ 555980 w 2657256"/>
                          <a:gd name="connsiteY457" fmla="*/ 2313892 h 3370881"/>
                          <a:gd name="connsiteX458" fmla="*/ 524435 w 2657256"/>
                          <a:gd name="connsiteY458" fmla="*/ 2348905 h 3370881"/>
                          <a:gd name="connsiteX459" fmla="*/ 502023 w 2657256"/>
                          <a:gd name="connsiteY459" fmla="*/ 2362352 h 3370881"/>
                          <a:gd name="connsiteX460" fmla="*/ 461682 w 2657256"/>
                          <a:gd name="connsiteY460" fmla="*/ 2389246 h 3370881"/>
                          <a:gd name="connsiteX461" fmla="*/ 448235 w 2657256"/>
                          <a:gd name="connsiteY461" fmla="*/ 2398211 h 3370881"/>
                          <a:gd name="connsiteX462" fmla="*/ 430306 w 2657256"/>
                          <a:gd name="connsiteY462" fmla="*/ 2407176 h 3370881"/>
                          <a:gd name="connsiteX463" fmla="*/ 412376 w 2657256"/>
                          <a:gd name="connsiteY463" fmla="*/ 2420623 h 3370881"/>
                          <a:gd name="connsiteX464" fmla="*/ 389965 w 2657256"/>
                          <a:gd name="connsiteY464" fmla="*/ 2429587 h 3370881"/>
                          <a:gd name="connsiteX465" fmla="*/ 372035 w 2657256"/>
                          <a:gd name="connsiteY465" fmla="*/ 2443034 h 3370881"/>
                          <a:gd name="connsiteX466" fmla="*/ 318247 w 2657256"/>
                          <a:gd name="connsiteY466" fmla="*/ 2474411 h 3370881"/>
                          <a:gd name="connsiteX467" fmla="*/ 304800 w 2657256"/>
                          <a:gd name="connsiteY467" fmla="*/ 2492340 h 3370881"/>
                          <a:gd name="connsiteX468" fmla="*/ 282388 w 2657256"/>
                          <a:gd name="connsiteY468" fmla="*/ 2519234 h 3370881"/>
                          <a:gd name="connsiteX469" fmla="*/ 295835 w 2657256"/>
                          <a:gd name="connsiteY469" fmla="*/ 2815070 h 3370881"/>
                          <a:gd name="connsiteX470" fmla="*/ 300318 w 2657256"/>
                          <a:gd name="connsiteY470" fmla="*/ 2837481 h 3370881"/>
                          <a:gd name="connsiteX471" fmla="*/ 304800 w 2657256"/>
                          <a:gd name="connsiteY471" fmla="*/ 2868858 h 3370881"/>
                          <a:gd name="connsiteX472" fmla="*/ 309282 w 2657256"/>
                          <a:gd name="connsiteY472" fmla="*/ 2927129 h 3370881"/>
                          <a:gd name="connsiteX473" fmla="*/ 322729 w 2657256"/>
                          <a:gd name="connsiteY473" fmla="*/ 2985399 h 3370881"/>
                          <a:gd name="connsiteX474" fmla="*/ 327212 w 2657256"/>
                          <a:gd name="connsiteY474" fmla="*/ 3012293 h 3370881"/>
                          <a:gd name="connsiteX475" fmla="*/ 331694 w 2657256"/>
                          <a:gd name="connsiteY475" fmla="*/ 3043670 h 3370881"/>
                          <a:gd name="connsiteX476" fmla="*/ 345141 w 2657256"/>
                          <a:gd name="connsiteY476" fmla="*/ 3070564 h 3370881"/>
                          <a:gd name="connsiteX477" fmla="*/ 367553 w 2657256"/>
                          <a:gd name="connsiteY477" fmla="*/ 3124352 h 3370881"/>
                          <a:gd name="connsiteX478" fmla="*/ 381000 w 2657256"/>
                          <a:gd name="connsiteY478" fmla="*/ 3182623 h 3370881"/>
                          <a:gd name="connsiteX479" fmla="*/ 389965 w 2657256"/>
                          <a:gd name="connsiteY479" fmla="*/ 3196070 h 3370881"/>
                          <a:gd name="connsiteX480" fmla="*/ 394447 w 2657256"/>
                          <a:gd name="connsiteY480" fmla="*/ 3213999 h 3370881"/>
                          <a:gd name="connsiteX481" fmla="*/ 412376 w 2657256"/>
                          <a:gd name="connsiteY481" fmla="*/ 3245376 h 3370881"/>
                          <a:gd name="connsiteX482" fmla="*/ 416859 w 2657256"/>
                          <a:gd name="connsiteY482" fmla="*/ 3258823 h 3370881"/>
                          <a:gd name="connsiteX483" fmla="*/ 425823 w 2657256"/>
                          <a:gd name="connsiteY483" fmla="*/ 3272270 h 3370881"/>
                          <a:gd name="connsiteX484" fmla="*/ 439270 w 2657256"/>
                          <a:gd name="connsiteY484" fmla="*/ 3303646 h 3370881"/>
                          <a:gd name="connsiteX485" fmla="*/ 439270 w 2657256"/>
                          <a:gd name="connsiteY485" fmla="*/ 3352952 h 3370881"/>
                          <a:gd name="connsiteX486" fmla="*/ 430306 w 2657256"/>
                          <a:gd name="connsiteY486" fmla="*/ 3366399 h 3370881"/>
                          <a:gd name="connsiteX487" fmla="*/ 412376 w 2657256"/>
                          <a:gd name="connsiteY487" fmla="*/ 3370881 h 3370881"/>
                          <a:gd name="connsiteX488" fmla="*/ 295835 w 2657256"/>
                          <a:gd name="connsiteY488" fmla="*/ 3357434 h 3370881"/>
                          <a:gd name="connsiteX489" fmla="*/ 264459 w 2657256"/>
                          <a:gd name="connsiteY489" fmla="*/ 3276752 h 3370881"/>
                          <a:gd name="connsiteX490" fmla="*/ 259976 w 2657256"/>
                          <a:gd name="connsiteY490" fmla="*/ 3240893 h 3370881"/>
                          <a:gd name="connsiteX491" fmla="*/ 246529 w 2657256"/>
                          <a:gd name="connsiteY491" fmla="*/ 3178140 h 3370881"/>
                          <a:gd name="connsiteX492" fmla="*/ 237565 w 2657256"/>
                          <a:gd name="connsiteY492" fmla="*/ 3084011 h 3370881"/>
                          <a:gd name="connsiteX493" fmla="*/ 228600 w 2657256"/>
                          <a:gd name="connsiteY493" fmla="*/ 3057117 h 3370881"/>
                          <a:gd name="connsiteX494" fmla="*/ 219635 w 2657256"/>
                          <a:gd name="connsiteY494" fmla="*/ 3021258 h 3370881"/>
                          <a:gd name="connsiteX495" fmla="*/ 206188 w 2657256"/>
                          <a:gd name="connsiteY495" fmla="*/ 2980917 h 3370881"/>
                          <a:gd name="connsiteX496" fmla="*/ 201706 w 2657256"/>
                          <a:gd name="connsiteY496" fmla="*/ 2949540 h 3370881"/>
                          <a:gd name="connsiteX497" fmla="*/ 197223 w 2657256"/>
                          <a:gd name="connsiteY497" fmla="*/ 2927129 h 3370881"/>
                          <a:gd name="connsiteX498" fmla="*/ 192741 w 2657256"/>
                          <a:gd name="connsiteY498" fmla="*/ 2891270 h 3370881"/>
                          <a:gd name="connsiteX499" fmla="*/ 188259 w 2657256"/>
                          <a:gd name="connsiteY499" fmla="*/ 2850929 h 3370881"/>
                          <a:gd name="connsiteX500" fmla="*/ 179294 w 2657256"/>
                          <a:gd name="connsiteY500" fmla="*/ 2824034 h 3370881"/>
                          <a:gd name="connsiteX501" fmla="*/ 165847 w 2657256"/>
                          <a:gd name="connsiteY501" fmla="*/ 2774729 h 3370881"/>
                          <a:gd name="connsiteX502" fmla="*/ 161365 w 2657256"/>
                          <a:gd name="connsiteY502" fmla="*/ 2747834 h 3370881"/>
                          <a:gd name="connsiteX503" fmla="*/ 156882 w 2657256"/>
                          <a:gd name="connsiteY503" fmla="*/ 2559576 h 3370881"/>
                          <a:gd name="connsiteX504" fmla="*/ 152400 w 2657256"/>
                          <a:gd name="connsiteY504" fmla="*/ 2519234 h 3370881"/>
                          <a:gd name="connsiteX505" fmla="*/ 118035 w 2657256"/>
                          <a:gd name="connsiteY505" fmla="*/ 2400004 h 3370881"/>
                          <a:gd name="connsiteX506" fmla="*/ 117048 w 2657256"/>
                          <a:gd name="connsiteY506" fmla="*/ 2344423 h 3370881"/>
                          <a:gd name="connsiteX507" fmla="*/ 100106 w 2657256"/>
                          <a:gd name="connsiteY507" fmla="*/ 2330976 h 3370881"/>
                          <a:gd name="connsiteX508" fmla="*/ 138953 w 2657256"/>
                          <a:gd name="connsiteY508" fmla="*/ 2313046 h 3370881"/>
                          <a:gd name="connsiteX509" fmla="*/ 152400 w 2657256"/>
                          <a:gd name="connsiteY509" fmla="*/ 2304081 h 3370881"/>
                          <a:gd name="connsiteX510" fmla="*/ 170329 w 2657256"/>
                          <a:gd name="connsiteY510" fmla="*/ 2259258 h 3370881"/>
                          <a:gd name="connsiteX511" fmla="*/ 188259 w 2657256"/>
                          <a:gd name="connsiteY511" fmla="*/ 2223399 h 3370881"/>
                          <a:gd name="connsiteX512" fmla="*/ 206188 w 2657256"/>
                          <a:gd name="connsiteY512" fmla="*/ 2187540 h 3370881"/>
                          <a:gd name="connsiteX513" fmla="*/ 210670 w 2657256"/>
                          <a:gd name="connsiteY513" fmla="*/ 2174093 h 3370881"/>
                          <a:gd name="connsiteX514" fmla="*/ 219635 w 2657256"/>
                          <a:gd name="connsiteY514" fmla="*/ 2115823 h 3370881"/>
                          <a:gd name="connsiteX515" fmla="*/ 210670 w 2657256"/>
                          <a:gd name="connsiteY515" fmla="*/ 1958940 h 3370881"/>
                          <a:gd name="connsiteX516" fmla="*/ 192741 w 2657256"/>
                          <a:gd name="connsiteY516" fmla="*/ 1923081 h 3370881"/>
                          <a:gd name="connsiteX517" fmla="*/ 179294 w 2657256"/>
                          <a:gd name="connsiteY517" fmla="*/ 1891705 h 3370881"/>
                          <a:gd name="connsiteX518" fmla="*/ 165847 w 2657256"/>
                          <a:gd name="connsiteY518" fmla="*/ 1864811 h 3370881"/>
                          <a:gd name="connsiteX519" fmla="*/ 152400 w 2657256"/>
                          <a:gd name="connsiteY519" fmla="*/ 1833434 h 3370881"/>
                          <a:gd name="connsiteX520" fmla="*/ 143435 w 2657256"/>
                          <a:gd name="connsiteY520" fmla="*/ 1819987 h 3370881"/>
                          <a:gd name="connsiteX521" fmla="*/ 107576 w 2657256"/>
                          <a:gd name="connsiteY521" fmla="*/ 1784129 h 3370881"/>
                          <a:gd name="connsiteX522" fmla="*/ 94129 w 2657256"/>
                          <a:gd name="connsiteY522" fmla="*/ 1779646 h 3370881"/>
                          <a:gd name="connsiteX523" fmla="*/ 71718 w 2657256"/>
                          <a:gd name="connsiteY523" fmla="*/ 1770681 h 3370881"/>
                          <a:gd name="connsiteX524" fmla="*/ 58270 w 2657256"/>
                          <a:gd name="connsiteY524" fmla="*/ 1761717 h 3370881"/>
                          <a:gd name="connsiteX525" fmla="*/ 26894 w 2657256"/>
                          <a:gd name="connsiteY525" fmla="*/ 1730340 h 3370881"/>
                          <a:gd name="connsiteX526" fmla="*/ 0 w 2657256"/>
                          <a:gd name="connsiteY526" fmla="*/ 1707929 h 3370881"/>
                          <a:gd name="connsiteX0" fmla="*/ 0 w 2657256"/>
                          <a:gd name="connsiteY0" fmla="*/ 1707929 h 3370881"/>
                          <a:gd name="connsiteX1" fmla="*/ 22412 w 2657256"/>
                          <a:gd name="connsiteY1" fmla="*/ 1698964 h 3370881"/>
                          <a:gd name="connsiteX2" fmla="*/ 31376 w 2657256"/>
                          <a:gd name="connsiteY2" fmla="*/ 1681034 h 3370881"/>
                          <a:gd name="connsiteX3" fmla="*/ 44823 w 2657256"/>
                          <a:gd name="connsiteY3" fmla="*/ 1672070 h 3370881"/>
                          <a:gd name="connsiteX4" fmla="*/ 58270 w 2657256"/>
                          <a:gd name="connsiteY4" fmla="*/ 1654140 h 3370881"/>
                          <a:gd name="connsiteX5" fmla="*/ 76200 w 2657256"/>
                          <a:gd name="connsiteY5" fmla="*/ 1645176 h 3370881"/>
                          <a:gd name="connsiteX6" fmla="*/ 98612 w 2657256"/>
                          <a:gd name="connsiteY6" fmla="*/ 1636211 h 3370881"/>
                          <a:gd name="connsiteX7" fmla="*/ 125506 w 2657256"/>
                          <a:gd name="connsiteY7" fmla="*/ 1627246 h 3370881"/>
                          <a:gd name="connsiteX8" fmla="*/ 152400 w 2657256"/>
                          <a:gd name="connsiteY8" fmla="*/ 1609317 h 3370881"/>
                          <a:gd name="connsiteX9" fmla="*/ 170329 w 2657256"/>
                          <a:gd name="connsiteY9" fmla="*/ 1600352 h 3370881"/>
                          <a:gd name="connsiteX10" fmla="*/ 188259 w 2657256"/>
                          <a:gd name="connsiteY10" fmla="*/ 1582423 h 3370881"/>
                          <a:gd name="connsiteX11" fmla="*/ 228600 w 2657256"/>
                          <a:gd name="connsiteY11" fmla="*/ 1564493 h 3370881"/>
                          <a:gd name="connsiteX12" fmla="*/ 255494 w 2657256"/>
                          <a:gd name="connsiteY12" fmla="*/ 1546564 h 3370881"/>
                          <a:gd name="connsiteX13" fmla="*/ 300318 w 2657256"/>
                          <a:gd name="connsiteY13" fmla="*/ 1524152 h 3370881"/>
                          <a:gd name="connsiteX14" fmla="*/ 313765 w 2657256"/>
                          <a:gd name="connsiteY14" fmla="*/ 1515187 h 3370881"/>
                          <a:gd name="connsiteX15" fmla="*/ 340659 w 2657256"/>
                          <a:gd name="connsiteY15" fmla="*/ 1510705 h 3370881"/>
                          <a:gd name="connsiteX16" fmla="*/ 363070 w 2657256"/>
                          <a:gd name="connsiteY16" fmla="*/ 1506223 h 3370881"/>
                          <a:gd name="connsiteX17" fmla="*/ 389965 w 2657256"/>
                          <a:gd name="connsiteY17" fmla="*/ 1501740 h 3370881"/>
                          <a:gd name="connsiteX18" fmla="*/ 425823 w 2657256"/>
                          <a:gd name="connsiteY18" fmla="*/ 1497258 h 3370881"/>
                          <a:gd name="connsiteX19" fmla="*/ 470647 w 2657256"/>
                          <a:gd name="connsiteY19" fmla="*/ 1488293 h 3370881"/>
                          <a:gd name="connsiteX20" fmla="*/ 515470 w 2657256"/>
                          <a:gd name="connsiteY20" fmla="*/ 1479329 h 3370881"/>
                          <a:gd name="connsiteX21" fmla="*/ 528918 w 2657256"/>
                          <a:gd name="connsiteY21" fmla="*/ 1470364 h 3370881"/>
                          <a:gd name="connsiteX22" fmla="*/ 600635 w 2657256"/>
                          <a:gd name="connsiteY22" fmla="*/ 1456917 h 3370881"/>
                          <a:gd name="connsiteX23" fmla="*/ 690282 w 2657256"/>
                          <a:gd name="connsiteY23" fmla="*/ 1447952 h 3370881"/>
                          <a:gd name="connsiteX24" fmla="*/ 793376 w 2657256"/>
                          <a:gd name="connsiteY24" fmla="*/ 1452434 h 3370881"/>
                          <a:gd name="connsiteX25" fmla="*/ 874059 w 2657256"/>
                          <a:gd name="connsiteY25" fmla="*/ 1465881 h 3370881"/>
                          <a:gd name="connsiteX26" fmla="*/ 914400 w 2657256"/>
                          <a:gd name="connsiteY26" fmla="*/ 1470364 h 3370881"/>
                          <a:gd name="connsiteX27" fmla="*/ 1030941 w 2657256"/>
                          <a:gd name="connsiteY27" fmla="*/ 1483811 h 3370881"/>
                          <a:gd name="connsiteX28" fmla="*/ 1151965 w 2657256"/>
                          <a:gd name="connsiteY28" fmla="*/ 1492776 h 3370881"/>
                          <a:gd name="connsiteX29" fmla="*/ 1281953 w 2657256"/>
                          <a:gd name="connsiteY29" fmla="*/ 1501740 h 3370881"/>
                          <a:gd name="connsiteX30" fmla="*/ 1465729 w 2657256"/>
                          <a:gd name="connsiteY30" fmla="*/ 1497258 h 3370881"/>
                          <a:gd name="connsiteX31" fmla="*/ 1510553 w 2657256"/>
                          <a:gd name="connsiteY31" fmla="*/ 1492776 h 3370881"/>
                          <a:gd name="connsiteX32" fmla="*/ 1582270 w 2657256"/>
                          <a:gd name="connsiteY32" fmla="*/ 1461399 h 3370881"/>
                          <a:gd name="connsiteX33" fmla="*/ 1604682 w 2657256"/>
                          <a:gd name="connsiteY33" fmla="*/ 1456917 h 3370881"/>
                          <a:gd name="connsiteX34" fmla="*/ 1622612 w 2657256"/>
                          <a:gd name="connsiteY34" fmla="*/ 1447952 h 3370881"/>
                          <a:gd name="connsiteX35" fmla="*/ 1645023 w 2657256"/>
                          <a:gd name="connsiteY35" fmla="*/ 1438987 h 3370881"/>
                          <a:gd name="connsiteX36" fmla="*/ 1662953 w 2657256"/>
                          <a:gd name="connsiteY36" fmla="*/ 1425540 h 3370881"/>
                          <a:gd name="connsiteX37" fmla="*/ 1698812 w 2657256"/>
                          <a:gd name="connsiteY37" fmla="*/ 1407611 h 3370881"/>
                          <a:gd name="connsiteX38" fmla="*/ 1739153 w 2657256"/>
                          <a:gd name="connsiteY38" fmla="*/ 1380717 h 3370881"/>
                          <a:gd name="connsiteX39" fmla="*/ 1752600 w 2657256"/>
                          <a:gd name="connsiteY39" fmla="*/ 1367270 h 3370881"/>
                          <a:gd name="connsiteX40" fmla="*/ 1775012 w 2657256"/>
                          <a:gd name="connsiteY40" fmla="*/ 1353823 h 3370881"/>
                          <a:gd name="connsiteX41" fmla="*/ 1797423 w 2657256"/>
                          <a:gd name="connsiteY41" fmla="*/ 1335893 h 3370881"/>
                          <a:gd name="connsiteX42" fmla="*/ 1810870 w 2657256"/>
                          <a:gd name="connsiteY42" fmla="*/ 1304517 h 3370881"/>
                          <a:gd name="connsiteX43" fmla="*/ 1815353 w 2657256"/>
                          <a:gd name="connsiteY43" fmla="*/ 1291070 h 3370881"/>
                          <a:gd name="connsiteX44" fmla="*/ 1801906 w 2657256"/>
                          <a:gd name="connsiteY44" fmla="*/ 1138670 h 3370881"/>
                          <a:gd name="connsiteX45" fmla="*/ 1792941 w 2657256"/>
                          <a:gd name="connsiteY45" fmla="*/ 1125223 h 3370881"/>
                          <a:gd name="connsiteX46" fmla="*/ 1757082 w 2657256"/>
                          <a:gd name="connsiteY46" fmla="*/ 1093846 h 3370881"/>
                          <a:gd name="connsiteX47" fmla="*/ 1730188 w 2657256"/>
                          <a:gd name="connsiteY47" fmla="*/ 1066952 h 3370881"/>
                          <a:gd name="connsiteX48" fmla="*/ 1703294 w 2657256"/>
                          <a:gd name="connsiteY48" fmla="*/ 1049023 h 3370881"/>
                          <a:gd name="connsiteX49" fmla="*/ 1622612 w 2657256"/>
                          <a:gd name="connsiteY49" fmla="*/ 1053505 h 3370881"/>
                          <a:gd name="connsiteX50" fmla="*/ 1595718 w 2657256"/>
                          <a:gd name="connsiteY50" fmla="*/ 1062470 h 3370881"/>
                          <a:gd name="connsiteX51" fmla="*/ 1573306 w 2657256"/>
                          <a:gd name="connsiteY51" fmla="*/ 1066952 h 3370881"/>
                          <a:gd name="connsiteX52" fmla="*/ 1453385 w 2657256"/>
                          <a:gd name="connsiteY52" fmla="*/ 1082761 h 3370881"/>
                          <a:gd name="connsiteX53" fmla="*/ 1326776 w 2657256"/>
                          <a:gd name="connsiteY53" fmla="*/ 1062470 h 3370881"/>
                          <a:gd name="connsiteX54" fmla="*/ 1308847 w 2657256"/>
                          <a:gd name="connsiteY54" fmla="*/ 1057987 h 3370881"/>
                          <a:gd name="connsiteX55" fmla="*/ 1277470 w 2657256"/>
                          <a:gd name="connsiteY55" fmla="*/ 1053505 h 3370881"/>
                          <a:gd name="connsiteX56" fmla="*/ 1259541 w 2657256"/>
                          <a:gd name="connsiteY56" fmla="*/ 1049023 h 3370881"/>
                          <a:gd name="connsiteX57" fmla="*/ 1232647 w 2657256"/>
                          <a:gd name="connsiteY57" fmla="*/ 1044540 h 3370881"/>
                          <a:gd name="connsiteX58" fmla="*/ 1053353 w 2657256"/>
                          <a:gd name="connsiteY58" fmla="*/ 1049023 h 3370881"/>
                          <a:gd name="connsiteX59" fmla="*/ 1035423 w 2657256"/>
                          <a:gd name="connsiteY59" fmla="*/ 1053505 h 3370881"/>
                          <a:gd name="connsiteX60" fmla="*/ 1008529 w 2657256"/>
                          <a:gd name="connsiteY60" fmla="*/ 1057987 h 3370881"/>
                          <a:gd name="connsiteX61" fmla="*/ 995082 w 2657256"/>
                          <a:gd name="connsiteY61" fmla="*/ 1062470 h 3370881"/>
                          <a:gd name="connsiteX62" fmla="*/ 945776 w 2657256"/>
                          <a:gd name="connsiteY62" fmla="*/ 1031093 h 3370881"/>
                          <a:gd name="connsiteX63" fmla="*/ 941294 w 2657256"/>
                          <a:gd name="connsiteY63" fmla="*/ 1017646 h 3370881"/>
                          <a:gd name="connsiteX64" fmla="*/ 932329 w 2657256"/>
                          <a:gd name="connsiteY64" fmla="*/ 919034 h 3370881"/>
                          <a:gd name="connsiteX65" fmla="*/ 914400 w 2657256"/>
                          <a:gd name="connsiteY65" fmla="*/ 901105 h 3370881"/>
                          <a:gd name="connsiteX66" fmla="*/ 918882 w 2657256"/>
                          <a:gd name="connsiteY66" fmla="*/ 869729 h 3370881"/>
                          <a:gd name="connsiteX67" fmla="*/ 941294 w 2657256"/>
                          <a:gd name="connsiteY67" fmla="*/ 865246 h 3370881"/>
                          <a:gd name="connsiteX68" fmla="*/ 959223 w 2657256"/>
                          <a:gd name="connsiteY68" fmla="*/ 851799 h 3370881"/>
                          <a:gd name="connsiteX69" fmla="*/ 990600 w 2657256"/>
                          <a:gd name="connsiteY69" fmla="*/ 847317 h 3370881"/>
                          <a:gd name="connsiteX70" fmla="*/ 1129553 w 2657256"/>
                          <a:gd name="connsiteY70" fmla="*/ 838352 h 3370881"/>
                          <a:gd name="connsiteX71" fmla="*/ 1147482 w 2657256"/>
                          <a:gd name="connsiteY71" fmla="*/ 829387 h 3370881"/>
                          <a:gd name="connsiteX72" fmla="*/ 1178859 w 2657256"/>
                          <a:gd name="connsiteY72" fmla="*/ 806976 h 3370881"/>
                          <a:gd name="connsiteX73" fmla="*/ 1192306 w 2657256"/>
                          <a:gd name="connsiteY73" fmla="*/ 793529 h 3370881"/>
                          <a:gd name="connsiteX74" fmla="*/ 1214718 w 2657256"/>
                          <a:gd name="connsiteY74" fmla="*/ 784564 h 3370881"/>
                          <a:gd name="connsiteX75" fmla="*/ 1241612 w 2657256"/>
                          <a:gd name="connsiteY75" fmla="*/ 771117 h 3370881"/>
                          <a:gd name="connsiteX76" fmla="*/ 1277470 w 2657256"/>
                          <a:gd name="connsiteY76" fmla="*/ 753187 h 3370881"/>
                          <a:gd name="connsiteX77" fmla="*/ 1295400 w 2657256"/>
                          <a:gd name="connsiteY77" fmla="*/ 730776 h 3370881"/>
                          <a:gd name="connsiteX78" fmla="*/ 1317812 w 2657256"/>
                          <a:gd name="connsiteY78" fmla="*/ 708364 h 3370881"/>
                          <a:gd name="connsiteX79" fmla="*/ 1353670 w 2657256"/>
                          <a:gd name="connsiteY79" fmla="*/ 663540 h 3370881"/>
                          <a:gd name="connsiteX80" fmla="*/ 1371600 w 2657256"/>
                          <a:gd name="connsiteY80" fmla="*/ 636646 h 3370881"/>
                          <a:gd name="connsiteX81" fmla="*/ 1380565 w 2657256"/>
                          <a:gd name="connsiteY81" fmla="*/ 596305 h 3370881"/>
                          <a:gd name="connsiteX82" fmla="*/ 1385047 w 2657256"/>
                          <a:gd name="connsiteY82" fmla="*/ 582858 h 3370881"/>
                          <a:gd name="connsiteX83" fmla="*/ 1380565 w 2657256"/>
                          <a:gd name="connsiteY83" fmla="*/ 533552 h 3370881"/>
                          <a:gd name="connsiteX84" fmla="*/ 1367118 w 2657256"/>
                          <a:gd name="connsiteY84" fmla="*/ 524587 h 3370881"/>
                          <a:gd name="connsiteX85" fmla="*/ 1349188 w 2657256"/>
                          <a:gd name="connsiteY85" fmla="*/ 520105 h 3370881"/>
                          <a:gd name="connsiteX86" fmla="*/ 1326776 w 2657256"/>
                          <a:gd name="connsiteY86" fmla="*/ 511140 h 3370881"/>
                          <a:gd name="connsiteX87" fmla="*/ 1281953 w 2657256"/>
                          <a:gd name="connsiteY87" fmla="*/ 515623 h 3370881"/>
                          <a:gd name="connsiteX88" fmla="*/ 1250576 w 2657256"/>
                          <a:gd name="connsiteY88" fmla="*/ 529070 h 3370881"/>
                          <a:gd name="connsiteX89" fmla="*/ 1210235 w 2657256"/>
                          <a:gd name="connsiteY89" fmla="*/ 542517 h 3370881"/>
                          <a:gd name="connsiteX90" fmla="*/ 1183341 w 2657256"/>
                          <a:gd name="connsiteY90" fmla="*/ 555964 h 3370881"/>
                          <a:gd name="connsiteX91" fmla="*/ 1160929 w 2657256"/>
                          <a:gd name="connsiteY91" fmla="*/ 569411 h 3370881"/>
                          <a:gd name="connsiteX92" fmla="*/ 1134035 w 2657256"/>
                          <a:gd name="connsiteY92" fmla="*/ 578376 h 3370881"/>
                          <a:gd name="connsiteX93" fmla="*/ 1111623 w 2657256"/>
                          <a:gd name="connsiteY93" fmla="*/ 587340 h 3370881"/>
                          <a:gd name="connsiteX94" fmla="*/ 1084729 w 2657256"/>
                          <a:gd name="connsiteY94" fmla="*/ 596305 h 3370881"/>
                          <a:gd name="connsiteX95" fmla="*/ 986118 w 2657256"/>
                          <a:gd name="connsiteY95" fmla="*/ 591823 h 3370881"/>
                          <a:gd name="connsiteX96" fmla="*/ 927847 w 2657256"/>
                          <a:gd name="connsiteY96" fmla="*/ 578376 h 3370881"/>
                          <a:gd name="connsiteX97" fmla="*/ 896470 w 2657256"/>
                          <a:gd name="connsiteY97" fmla="*/ 555964 h 3370881"/>
                          <a:gd name="connsiteX98" fmla="*/ 883023 w 2657256"/>
                          <a:gd name="connsiteY98" fmla="*/ 546999 h 3370881"/>
                          <a:gd name="connsiteX99" fmla="*/ 865094 w 2657256"/>
                          <a:gd name="connsiteY99" fmla="*/ 497693 h 3370881"/>
                          <a:gd name="connsiteX100" fmla="*/ 869576 w 2657256"/>
                          <a:gd name="connsiteY100" fmla="*/ 403564 h 3370881"/>
                          <a:gd name="connsiteX101" fmla="*/ 874059 w 2657256"/>
                          <a:gd name="connsiteY101" fmla="*/ 385634 h 3370881"/>
                          <a:gd name="connsiteX102" fmla="*/ 883023 w 2657256"/>
                          <a:gd name="connsiteY102" fmla="*/ 372187 h 3370881"/>
                          <a:gd name="connsiteX103" fmla="*/ 909918 w 2657256"/>
                          <a:gd name="connsiteY103" fmla="*/ 363223 h 3370881"/>
                          <a:gd name="connsiteX104" fmla="*/ 914400 w 2657256"/>
                          <a:gd name="connsiteY104" fmla="*/ 385634 h 3370881"/>
                          <a:gd name="connsiteX105" fmla="*/ 909918 w 2657256"/>
                          <a:gd name="connsiteY105" fmla="*/ 408046 h 3370881"/>
                          <a:gd name="connsiteX106" fmla="*/ 900953 w 2657256"/>
                          <a:gd name="connsiteY106" fmla="*/ 466317 h 3370881"/>
                          <a:gd name="connsiteX107" fmla="*/ 905435 w 2657256"/>
                          <a:gd name="connsiteY107" fmla="*/ 515623 h 3370881"/>
                          <a:gd name="connsiteX108" fmla="*/ 932329 w 2657256"/>
                          <a:gd name="connsiteY108" fmla="*/ 551481 h 3370881"/>
                          <a:gd name="connsiteX109" fmla="*/ 954741 w 2657256"/>
                          <a:gd name="connsiteY109" fmla="*/ 560446 h 3370881"/>
                          <a:gd name="connsiteX110" fmla="*/ 972670 w 2657256"/>
                          <a:gd name="connsiteY110" fmla="*/ 569411 h 3370881"/>
                          <a:gd name="connsiteX111" fmla="*/ 1066800 w 2657256"/>
                          <a:gd name="connsiteY111" fmla="*/ 564929 h 3370881"/>
                          <a:gd name="connsiteX112" fmla="*/ 1111623 w 2657256"/>
                          <a:gd name="connsiteY112" fmla="*/ 551481 h 3370881"/>
                          <a:gd name="connsiteX113" fmla="*/ 1129553 w 2657256"/>
                          <a:gd name="connsiteY113" fmla="*/ 538034 h 3370881"/>
                          <a:gd name="connsiteX114" fmla="*/ 1156447 w 2657256"/>
                          <a:gd name="connsiteY114" fmla="*/ 511140 h 3370881"/>
                          <a:gd name="connsiteX115" fmla="*/ 1160929 w 2657256"/>
                          <a:gd name="connsiteY115" fmla="*/ 493211 h 3370881"/>
                          <a:gd name="connsiteX116" fmla="*/ 1178859 w 2657256"/>
                          <a:gd name="connsiteY116" fmla="*/ 331846 h 3370881"/>
                          <a:gd name="connsiteX117" fmla="*/ 1215315 w 2657256"/>
                          <a:gd name="connsiteY117" fmla="*/ 270289 h 3370881"/>
                          <a:gd name="connsiteX118" fmla="*/ 1214718 w 2657256"/>
                          <a:gd name="connsiteY118" fmla="*/ 367705 h 3370881"/>
                          <a:gd name="connsiteX119" fmla="*/ 1201270 w 2657256"/>
                          <a:gd name="connsiteY119" fmla="*/ 412529 h 3370881"/>
                          <a:gd name="connsiteX120" fmla="*/ 1210235 w 2657256"/>
                          <a:gd name="connsiteY120" fmla="*/ 461834 h 3370881"/>
                          <a:gd name="connsiteX121" fmla="*/ 1214718 w 2657256"/>
                          <a:gd name="connsiteY121" fmla="*/ 475281 h 3370881"/>
                          <a:gd name="connsiteX122" fmla="*/ 1228165 w 2657256"/>
                          <a:gd name="connsiteY122" fmla="*/ 484246 h 3370881"/>
                          <a:gd name="connsiteX123" fmla="*/ 1250576 w 2657256"/>
                          <a:gd name="connsiteY123" fmla="*/ 502176 h 3370881"/>
                          <a:gd name="connsiteX124" fmla="*/ 1317812 w 2657256"/>
                          <a:gd name="connsiteY124" fmla="*/ 497693 h 3370881"/>
                          <a:gd name="connsiteX125" fmla="*/ 1353670 w 2657256"/>
                          <a:gd name="connsiteY125" fmla="*/ 488729 h 3370881"/>
                          <a:gd name="connsiteX126" fmla="*/ 1506070 w 2657256"/>
                          <a:gd name="connsiteY126" fmla="*/ 457352 h 3370881"/>
                          <a:gd name="connsiteX127" fmla="*/ 1550894 w 2657256"/>
                          <a:gd name="connsiteY127" fmla="*/ 430458 h 3370881"/>
                          <a:gd name="connsiteX128" fmla="*/ 1564341 w 2657256"/>
                          <a:gd name="connsiteY128" fmla="*/ 417011 h 3370881"/>
                          <a:gd name="connsiteX129" fmla="*/ 1586753 w 2657256"/>
                          <a:gd name="connsiteY129" fmla="*/ 399081 h 3370881"/>
                          <a:gd name="connsiteX130" fmla="*/ 1595718 w 2657256"/>
                          <a:gd name="connsiteY130" fmla="*/ 381152 h 3370881"/>
                          <a:gd name="connsiteX131" fmla="*/ 1613139 w 2657256"/>
                          <a:gd name="connsiteY131" fmla="*/ 358910 h 3370881"/>
                          <a:gd name="connsiteX132" fmla="*/ 1620066 w 2657256"/>
                          <a:gd name="connsiteY132" fmla="*/ 291047 h 3370881"/>
                          <a:gd name="connsiteX133" fmla="*/ 1604852 w 2657256"/>
                          <a:gd name="connsiteY133" fmla="*/ 236279 h 3370881"/>
                          <a:gd name="connsiteX134" fmla="*/ 1537447 w 2657256"/>
                          <a:gd name="connsiteY134" fmla="*/ 188411 h 3370881"/>
                          <a:gd name="connsiteX135" fmla="*/ 1613647 w 2657256"/>
                          <a:gd name="connsiteY135" fmla="*/ 399081 h 3370881"/>
                          <a:gd name="connsiteX136" fmla="*/ 1627094 w 2657256"/>
                          <a:gd name="connsiteY136" fmla="*/ 417011 h 3370881"/>
                          <a:gd name="connsiteX137" fmla="*/ 1658470 w 2657256"/>
                          <a:gd name="connsiteY137" fmla="*/ 412529 h 3370881"/>
                          <a:gd name="connsiteX138" fmla="*/ 1685365 w 2657256"/>
                          <a:gd name="connsiteY138" fmla="*/ 390117 h 3370881"/>
                          <a:gd name="connsiteX139" fmla="*/ 1694329 w 2657256"/>
                          <a:gd name="connsiteY139" fmla="*/ 376670 h 3370881"/>
                          <a:gd name="connsiteX140" fmla="*/ 1734670 w 2657256"/>
                          <a:gd name="connsiteY140" fmla="*/ 354258 h 3370881"/>
                          <a:gd name="connsiteX141" fmla="*/ 1743635 w 2657256"/>
                          <a:gd name="connsiteY141" fmla="*/ 340811 h 3370881"/>
                          <a:gd name="connsiteX142" fmla="*/ 1757082 w 2657256"/>
                          <a:gd name="connsiteY142" fmla="*/ 336329 h 3370881"/>
                          <a:gd name="connsiteX143" fmla="*/ 1843909 w 2657256"/>
                          <a:gd name="connsiteY143" fmla="*/ 262341 h 3370881"/>
                          <a:gd name="connsiteX144" fmla="*/ 1842471 w 2657256"/>
                          <a:gd name="connsiteY144" fmla="*/ 202194 h 3370881"/>
                          <a:gd name="connsiteX145" fmla="*/ 1828094 w 2657256"/>
                          <a:gd name="connsiteY145" fmla="*/ 136767 h 3370881"/>
                          <a:gd name="connsiteX146" fmla="*/ 1772023 w 2657256"/>
                          <a:gd name="connsiteY146" fmla="*/ 77249 h 3370881"/>
                          <a:gd name="connsiteX147" fmla="*/ 1948888 w 2657256"/>
                          <a:gd name="connsiteY147" fmla="*/ 178018 h 3370881"/>
                          <a:gd name="connsiteX148" fmla="*/ 1952362 w 2657256"/>
                          <a:gd name="connsiteY148" fmla="*/ 254265 h 3370881"/>
                          <a:gd name="connsiteX149" fmla="*/ 1874221 w 2657256"/>
                          <a:gd name="connsiteY149" fmla="*/ 318698 h 3370881"/>
                          <a:gd name="connsiteX150" fmla="*/ 1788459 w 2657256"/>
                          <a:gd name="connsiteY150" fmla="*/ 367705 h 3370881"/>
                          <a:gd name="connsiteX151" fmla="*/ 1761565 w 2657256"/>
                          <a:gd name="connsiteY151" fmla="*/ 390117 h 3370881"/>
                          <a:gd name="connsiteX152" fmla="*/ 1783976 w 2657256"/>
                          <a:gd name="connsiteY152" fmla="*/ 399081 h 3370881"/>
                          <a:gd name="connsiteX153" fmla="*/ 1878106 w 2657256"/>
                          <a:gd name="connsiteY153" fmla="*/ 390117 h 3370881"/>
                          <a:gd name="connsiteX154" fmla="*/ 1891553 w 2657256"/>
                          <a:gd name="connsiteY154" fmla="*/ 381152 h 3370881"/>
                          <a:gd name="connsiteX155" fmla="*/ 1918447 w 2657256"/>
                          <a:gd name="connsiteY155" fmla="*/ 372187 h 3370881"/>
                          <a:gd name="connsiteX156" fmla="*/ 1940859 w 2657256"/>
                          <a:gd name="connsiteY156" fmla="*/ 358740 h 3370881"/>
                          <a:gd name="connsiteX157" fmla="*/ 1954306 w 2657256"/>
                          <a:gd name="connsiteY157" fmla="*/ 354258 h 3370881"/>
                          <a:gd name="connsiteX158" fmla="*/ 2080129 w 2657256"/>
                          <a:gd name="connsiteY158" fmla="*/ 220431 h 3370881"/>
                          <a:gd name="connsiteX159" fmla="*/ 2166172 w 2657256"/>
                          <a:gd name="connsiteY159" fmla="*/ 215604 h 3370881"/>
                          <a:gd name="connsiteX160" fmla="*/ 2069054 w 2657256"/>
                          <a:gd name="connsiteY160" fmla="*/ 40493 h 3370881"/>
                          <a:gd name="connsiteX161" fmla="*/ 2087750 w 2657256"/>
                          <a:gd name="connsiteY161" fmla="*/ 188681 h 3370881"/>
                          <a:gd name="connsiteX162" fmla="*/ 2096795 w 2657256"/>
                          <a:gd name="connsiteY162" fmla="*/ 316507 h 3370881"/>
                          <a:gd name="connsiteX163" fmla="*/ 1999129 w 2657256"/>
                          <a:gd name="connsiteY163" fmla="*/ 358740 h 3370881"/>
                          <a:gd name="connsiteX164" fmla="*/ 1994647 w 2657256"/>
                          <a:gd name="connsiteY164" fmla="*/ 372187 h 3370881"/>
                          <a:gd name="connsiteX165" fmla="*/ 2039470 w 2657256"/>
                          <a:gd name="connsiteY165" fmla="*/ 390117 h 3370881"/>
                          <a:gd name="connsiteX166" fmla="*/ 2115670 w 2657256"/>
                          <a:gd name="connsiteY166" fmla="*/ 390117 h 3370881"/>
                          <a:gd name="connsiteX167" fmla="*/ 2160494 w 2657256"/>
                          <a:gd name="connsiteY167" fmla="*/ 376670 h 3370881"/>
                          <a:gd name="connsiteX168" fmla="*/ 2191870 w 2657256"/>
                          <a:gd name="connsiteY168" fmla="*/ 363223 h 3370881"/>
                          <a:gd name="connsiteX169" fmla="*/ 2205318 w 2657256"/>
                          <a:gd name="connsiteY169" fmla="*/ 358740 h 3370881"/>
                          <a:gd name="connsiteX170" fmla="*/ 2232212 w 2657256"/>
                          <a:gd name="connsiteY170" fmla="*/ 340811 h 3370881"/>
                          <a:gd name="connsiteX171" fmla="*/ 2312894 w 2657256"/>
                          <a:gd name="connsiteY171" fmla="*/ 183929 h 3370881"/>
                          <a:gd name="connsiteX172" fmla="*/ 2339788 w 2657256"/>
                          <a:gd name="connsiteY172" fmla="*/ 151 h 3370881"/>
                          <a:gd name="connsiteX173" fmla="*/ 2357718 w 2657256"/>
                          <a:gd name="connsiteY173" fmla="*/ 215305 h 3370881"/>
                          <a:gd name="connsiteX174" fmla="*/ 2254623 w 2657256"/>
                          <a:gd name="connsiteY174" fmla="*/ 376670 h 3370881"/>
                          <a:gd name="connsiteX175" fmla="*/ 2245659 w 2657256"/>
                          <a:gd name="connsiteY175" fmla="*/ 390117 h 3370881"/>
                          <a:gd name="connsiteX176" fmla="*/ 2254623 w 2657256"/>
                          <a:gd name="connsiteY176" fmla="*/ 403564 h 3370881"/>
                          <a:gd name="connsiteX177" fmla="*/ 2353235 w 2657256"/>
                          <a:gd name="connsiteY177" fmla="*/ 399081 h 3370881"/>
                          <a:gd name="connsiteX178" fmla="*/ 2366682 w 2657256"/>
                          <a:gd name="connsiteY178" fmla="*/ 394599 h 3370881"/>
                          <a:gd name="connsiteX179" fmla="*/ 2389094 w 2657256"/>
                          <a:gd name="connsiteY179" fmla="*/ 390117 h 3370881"/>
                          <a:gd name="connsiteX180" fmla="*/ 2424953 w 2657256"/>
                          <a:gd name="connsiteY180" fmla="*/ 367705 h 3370881"/>
                          <a:gd name="connsiteX181" fmla="*/ 2528047 w 2657256"/>
                          <a:gd name="connsiteY181" fmla="*/ 292700 h 3370881"/>
                          <a:gd name="connsiteX182" fmla="*/ 2541495 w 2657256"/>
                          <a:gd name="connsiteY182" fmla="*/ 62906 h 3370881"/>
                          <a:gd name="connsiteX183" fmla="*/ 2591304 w 2657256"/>
                          <a:gd name="connsiteY183" fmla="*/ 214081 h 3370881"/>
                          <a:gd name="connsiteX184" fmla="*/ 2612315 w 2657256"/>
                          <a:gd name="connsiteY184" fmla="*/ 290907 h 3370881"/>
                          <a:gd name="connsiteX185" fmla="*/ 2650863 w 2657256"/>
                          <a:gd name="connsiteY185" fmla="*/ 344994 h 3370881"/>
                          <a:gd name="connsiteX186" fmla="*/ 2465294 w 2657256"/>
                          <a:gd name="connsiteY186" fmla="*/ 399081 h 3370881"/>
                          <a:gd name="connsiteX187" fmla="*/ 2442882 w 2657256"/>
                          <a:gd name="connsiteY187" fmla="*/ 403564 h 3370881"/>
                          <a:gd name="connsiteX188" fmla="*/ 2398059 w 2657256"/>
                          <a:gd name="connsiteY188" fmla="*/ 417011 h 3370881"/>
                          <a:gd name="connsiteX189" fmla="*/ 2375647 w 2657256"/>
                          <a:gd name="connsiteY189" fmla="*/ 425976 h 3370881"/>
                          <a:gd name="connsiteX190" fmla="*/ 2357718 w 2657256"/>
                          <a:gd name="connsiteY190" fmla="*/ 430458 h 3370881"/>
                          <a:gd name="connsiteX191" fmla="*/ 2344270 w 2657256"/>
                          <a:gd name="connsiteY191" fmla="*/ 461834 h 3370881"/>
                          <a:gd name="connsiteX192" fmla="*/ 2353235 w 2657256"/>
                          <a:gd name="connsiteY192" fmla="*/ 502176 h 3370881"/>
                          <a:gd name="connsiteX193" fmla="*/ 2362200 w 2657256"/>
                          <a:gd name="connsiteY193" fmla="*/ 515623 h 3370881"/>
                          <a:gd name="connsiteX194" fmla="*/ 2344270 w 2657256"/>
                          <a:gd name="connsiteY194" fmla="*/ 587340 h 3370881"/>
                          <a:gd name="connsiteX195" fmla="*/ 2321859 w 2657256"/>
                          <a:gd name="connsiteY195" fmla="*/ 614234 h 3370881"/>
                          <a:gd name="connsiteX196" fmla="*/ 2308412 w 2657256"/>
                          <a:gd name="connsiteY196" fmla="*/ 636646 h 3370881"/>
                          <a:gd name="connsiteX197" fmla="*/ 2281518 w 2657256"/>
                          <a:gd name="connsiteY197" fmla="*/ 641129 h 3370881"/>
                          <a:gd name="connsiteX198" fmla="*/ 2259106 w 2657256"/>
                          <a:gd name="connsiteY198" fmla="*/ 636646 h 3370881"/>
                          <a:gd name="connsiteX199" fmla="*/ 2277035 w 2657256"/>
                          <a:gd name="connsiteY199" fmla="*/ 578376 h 3370881"/>
                          <a:gd name="connsiteX200" fmla="*/ 2290482 w 2657256"/>
                          <a:gd name="connsiteY200" fmla="*/ 542517 h 3370881"/>
                          <a:gd name="connsiteX201" fmla="*/ 2286000 w 2657256"/>
                          <a:gd name="connsiteY201" fmla="*/ 506658 h 3370881"/>
                          <a:gd name="connsiteX202" fmla="*/ 2245659 w 2657256"/>
                          <a:gd name="connsiteY202" fmla="*/ 448387 h 3370881"/>
                          <a:gd name="connsiteX203" fmla="*/ 2200835 w 2657256"/>
                          <a:gd name="connsiteY203" fmla="*/ 430458 h 3370881"/>
                          <a:gd name="connsiteX204" fmla="*/ 2169459 w 2657256"/>
                          <a:gd name="connsiteY204" fmla="*/ 425976 h 3370881"/>
                          <a:gd name="connsiteX205" fmla="*/ 2102223 w 2657256"/>
                          <a:gd name="connsiteY205" fmla="*/ 430458 h 3370881"/>
                          <a:gd name="connsiteX206" fmla="*/ 2084294 w 2657256"/>
                          <a:gd name="connsiteY206" fmla="*/ 439423 h 3370881"/>
                          <a:gd name="connsiteX207" fmla="*/ 2070847 w 2657256"/>
                          <a:gd name="connsiteY207" fmla="*/ 443905 h 3370881"/>
                          <a:gd name="connsiteX208" fmla="*/ 2061882 w 2657256"/>
                          <a:gd name="connsiteY208" fmla="*/ 461834 h 3370881"/>
                          <a:gd name="connsiteX209" fmla="*/ 2034988 w 2657256"/>
                          <a:gd name="connsiteY209" fmla="*/ 475281 h 3370881"/>
                          <a:gd name="connsiteX210" fmla="*/ 1783976 w 2657256"/>
                          <a:gd name="connsiteY210" fmla="*/ 479764 h 3370881"/>
                          <a:gd name="connsiteX211" fmla="*/ 1766047 w 2657256"/>
                          <a:gd name="connsiteY211" fmla="*/ 488729 h 3370881"/>
                          <a:gd name="connsiteX212" fmla="*/ 1703294 w 2657256"/>
                          <a:gd name="connsiteY212" fmla="*/ 506658 h 3370881"/>
                          <a:gd name="connsiteX213" fmla="*/ 1689847 w 2657256"/>
                          <a:gd name="connsiteY213" fmla="*/ 511140 h 3370881"/>
                          <a:gd name="connsiteX214" fmla="*/ 1676400 w 2657256"/>
                          <a:gd name="connsiteY214" fmla="*/ 520105 h 3370881"/>
                          <a:gd name="connsiteX215" fmla="*/ 1649506 w 2657256"/>
                          <a:gd name="connsiteY215" fmla="*/ 529070 h 3370881"/>
                          <a:gd name="connsiteX216" fmla="*/ 1636059 w 2657256"/>
                          <a:gd name="connsiteY216" fmla="*/ 538034 h 3370881"/>
                          <a:gd name="connsiteX217" fmla="*/ 1622612 w 2657256"/>
                          <a:gd name="connsiteY217" fmla="*/ 551481 h 3370881"/>
                          <a:gd name="connsiteX218" fmla="*/ 1609165 w 2657256"/>
                          <a:gd name="connsiteY218" fmla="*/ 555964 h 3370881"/>
                          <a:gd name="connsiteX219" fmla="*/ 1577788 w 2657256"/>
                          <a:gd name="connsiteY219" fmla="*/ 587340 h 3370881"/>
                          <a:gd name="connsiteX220" fmla="*/ 1568823 w 2657256"/>
                          <a:gd name="connsiteY220" fmla="*/ 600787 h 3370881"/>
                          <a:gd name="connsiteX221" fmla="*/ 1555376 w 2657256"/>
                          <a:gd name="connsiteY221" fmla="*/ 614234 h 3370881"/>
                          <a:gd name="connsiteX222" fmla="*/ 1524000 w 2657256"/>
                          <a:gd name="connsiteY222" fmla="*/ 654576 h 3370881"/>
                          <a:gd name="connsiteX223" fmla="*/ 1519518 w 2657256"/>
                          <a:gd name="connsiteY223" fmla="*/ 668023 h 3370881"/>
                          <a:gd name="connsiteX224" fmla="*/ 1528482 w 2657256"/>
                          <a:gd name="connsiteY224" fmla="*/ 708364 h 3370881"/>
                          <a:gd name="connsiteX225" fmla="*/ 1537447 w 2657256"/>
                          <a:gd name="connsiteY225" fmla="*/ 721811 h 3370881"/>
                          <a:gd name="connsiteX226" fmla="*/ 1568823 w 2657256"/>
                          <a:gd name="connsiteY226" fmla="*/ 712846 h 3370881"/>
                          <a:gd name="connsiteX227" fmla="*/ 1600200 w 2657256"/>
                          <a:gd name="connsiteY227" fmla="*/ 712846 h 3370881"/>
                          <a:gd name="connsiteX228" fmla="*/ 1631576 w 2657256"/>
                          <a:gd name="connsiteY228" fmla="*/ 690434 h 3370881"/>
                          <a:gd name="connsiteX229" fmla="*/ 1645023 w 2657256"/>
                          <a:gd name="connsiteY229" fmla="*/ 676987 h 3370881"/>
                          <a:gd name="connsiteX230" fmla="*/ 1685365 w 2657256"/>
                          <a:gd name="connsiteY230" fmla="*/ 645611 h 3370881"/>
                          <a:gd name="connsiteX231" fmla="*/ 1716741 w 2657256"/>
                          <a:gd name="connsiteY231" fmla="*/ 614234 h 3370881"/>
                          <a:gd name="connsiteX232" fmla="*/ 1748118 w 2657256"/>
                          <a:gd name="connsiteY232" fmla="*/ 596305 h 3370881"/>
                          <a:gd name="connsiteX233" fmla="*/ 1761565 w 2657256"/>
                          <a:gd name="connsiteY233" fmla="*/ 591823 h 3370881"/>
                          <a:gd name="connsiteX234" fmla="*/ 1779494 w 2657256"/>
                          <a:gd name="connsiteY234" fmla="*/ 582858 h 3370881"/>
                          <a:gd name="connsiteX235" fmla="*/ 1815353 w 2657256"/>
                          <a:gd name="connsiteY235" fmla="*/ 573893 h 3370881"/>
                          <a:gd name="connsiteX236" fmla="*/ 2030506 w 2657256"/>
                          <a:gd name="connsiteY236" fmla="*/ 578376 h 3370881"/>
                          <a:gd name="connsiteX237" fmla="*/ 2017059 w 2657256"/>
                          <a:gd name="connsiteY237" fmla="*/ 600787 h 3370881"/>
                          <a:gd name="connsiteX238" fmla="*/ 1981200 w 2657256"/>
                          <a:gd name="connsiteY238" fmla="*/ 636646 h 3370881"/>
                          <a:gd name="connsiteX239" fmla="*/ 1967753 w 2657256"/>
                          <a:gd name="connsiteY239" fmla="*/ 650093 h 3370881"/>
                          <a:gd name="connsiteX240" fmla="*/ 1936376 w 2657256"/>
                          <a:gd name="connsiteY240" fmla="*/ 690434 h 3370881"/>
                          <a:gd name="connsiteX241" fmla="*/ 1905000 w 2657256"/>
                          <a:gd name="connsiteY241" fmla="*/ 717329 h 3370881"/>
                          <a:gd name="connsiteX242" fmla="*/ 1860176 w 2657256"/>
                          <a:gd name="connsiteY242" fmla="*/ 735258 h 3370881"/>
                          <a:gd name="connsiteX243" fmla="*/ 1788459 w 2657256"/>
                          <a:gd name="connsiteY243" fmla="*/ 744223 h 3370881"/>
                          <a:gd name="connsiteX244" fmla="*/ 1846729 w 2657256"/>
                          <a:gd name="connsiteY244" fmla="*/ 802493 h 3370881"/>
                          <a:gd name="connsiteX245" fmla="*/ 1913965 w 2657256"/>
                          <a:gd name="connsiteY245" fmla="*/ 829387 h 3370881"/>
                          <a:gd name="connsiteX246" fmla="*/ 1922929 w 2657256"/>
                          <a:gd name="connsiteY246" fmla="*/ 842834 h 3370881"/>
                          <a:gd name="connsiteX247" fmla="*/ 1967753 w 2657256"/>
                          <a:gd name="connsiteY247" fmla="*/ 883176 h 3370881"/>
                          <a:gd name="connsiteX248" fmla="*/ 1981200 w 2657256"/>
                          <a:gd name="connsiteY248" fmla="*/ 896623 h 3370881"/>
                          <a:gd name="connsiteX249" fmla="*/ 1994647 w 2657256"/>
                          <a:gd name="connsiteY249" fmla="*/ 905587 h 3370881"/>
                          <a:gd name="connsiteX250" fmla="*/ 2021541 w 2657256"/>
                          <a:gd name="connsiteY250" fmla="*/ 927999 h 3370881"/>
                          <a:gd name="connsiteX251" fmla="*/ 2030506 w 2657256"/>
                          <a:gd name="connsiteY251" fmla="*/ 941446 h 3370881"/>
                          <a:gd name="connsiteX252" fmla="*/ 2057400 w 2657256"/>
                          <a:gd name="connsiteY252" fmla="*/ 968340 h 3370881"/>
                          <a:gd name="connsiteX253" fmla="*/ 2088776 w 2657256"/>
                          <a:gd name="connsiteY253" fmla="*/ 1013164 h 3370881"/>
                          <a:gd name="connsiteX254" fmla="*/ 2115670 w 2657256"/>
                          <a:gd name="connsiteY254" fmla="*/ 1057987 h 3370881"/>
                          <a:gd name="connsiteX255" fmla="*/ 2120153 w 2657256"/>
                          <a:gd name="connsiteY255" fmla="*/ 1089364 h 3370881"/>
                          <a:gd name="connsiteX256" fmla="*/ 2138082 w 2657256"/>
                          <a:gd name="connsiteY256" fmla="*/ 1143152 h 3370881"/>
                          <a:gd name="connsiteX257" fmla="*/ 2147047 w 2657256"/>
                          <a:gd name="connsiteY257" fmla="*/ 1196940 h 3370881"/>
                          <a:gd name="connsiteX258" fmla="*/ 2151529 w 2657256"/>
                          <a:gd name="connsiteY258" fmla="*/ 1210387 h 3370881"/>
                          <a:gd name="connsiteX259" fmla="*/ 2156012 w 2657256"/>
                          <a:gd name="connsiteY259" fmla="*/ 1228317 h 3370881"/>
                          <a:gd name="connsiteX260" fmla="*/ 2173941 w 2657256"/>
                          <a:gd name="connsiteY260" fmla="*/ 1295552 h 3370881"/>
                          <a:gd name="connsiteX261" fmla="*/ 2182906 w 2657256"/>
                          <a:gd name="connsiteY261" fmla="*/ 1313481 h 3370881"/>
                          <a:gd name="connsiteX262" fmla="*/ 2187388 w 2657256"/>
                          <a:gd name="connsiteY262" fmla="*/ 1331411 h 3370881"/>
                          <a:gd name="connsiteX263" fmla="*/ 2214282 w 2657256"/>
                          <a:gd name="connsiteY263" fmla="*/ 1385199 h 3370881"/>
                          <a:gd name="connsiteX264" fmla="*/ 2218765 w 2657256"/>
                          <a:gd name="connsiteY264" fmla="*/ 1403129 h 3370881"/>
                          <a:gd name="connsiteX265" fmla="*/ 2223247 w 2657256"/>
                          <a:gd name="connsiteY265" fmla="*/ 1430023 h 3370881"/>
                          <a:gd name="connsiteX266" fmla="*/ 2236694 w 2657256"/>
                          <a:gd name="connsiteY266" fmla="*/ 1456917 h 3370881"/>
                          <a:gd name="connsiteX267" fmla="*/ 2249794 w 2657256"/>
                          <a:gd name="connsiteY267" fmla="*/ 1524624 h 3370881"/>
                          <a:gd name="connsiteX268" fmla="*/ 2241176 w 2657256"/>
                          <a:gd name="connsiteY268" fmla="*/ 1577940 h 3370881"/>
                          <a:gd name="connsiteX269" fmla="*/ 2245659 w 2657256"/>
                          <a:gd name="connsiteY269" fmla="*/ 1595870 h 3370881"/>
                          <a:gd name="connsiteX270" fmla="*/ 2249634 w 2657256"/>
                          <a:gd name="connsiteY270" fmla="*/ 1685855 h 3370881"/>
                          <a:gd name="connsiteX271" fmla="*/ 2227729 w 2657256"/>
                          <a:gd name="connsiteY271" fmla="*/ 1716893 h 3370881"/>
                          <a:gd name="connsiteX272" fmla="*/ 2240500 w 2657256"/>
                          <a:gd name="connsiteY272" fmla="*/ 1674269 h 3370881"/>
                          <a:gd name="connsiteX273" fmla="*/ 2235341 w 2657256"/>
                          <a:gd name="connsiteY273" fmla="*/ 1788611 h 3370881"/>
                          <a:gd name="connsiteX274" fmla="*/ 2230689 w 2657256"/>
                          <a:gd name="connsiteY274" fmla="*/ 1823963 h 3370881"/>
                          <a:gd name="connsiteX275" fmla="*/ 2226207 w 2657256"/>
                          <a:gd name="connsiteY275" fmla="*/ 1824470 h 3370881"/>
                          <a:gd name="connsiteX276" fmla="*/ 2208278 w 2657256"/>
                          <a:gd name="connsiteY276" fmla="*/ 1869293 h 3370881"/>
                          <a:gd name="connsiteX277" fmla="*/ 2195168 w 2657256"/>
                          <a:gd name="connsiteY277" fmla="*/ 1882740 h 3370881"/>
                          <a:gd name="connsiteX278" fmla="*/ 2203458 w 2657256"/>
                          <a:gd name="connsiteY278" fmla="*/ 1918938 h 3370881"/>
                          <a:gd name="connsiteX279" fmla="*/ 2204134 w 2657256"/>
                          <a:gd name="connsiteY279" fmla="*/ 1949806 h 3370881"/>
                          <a:gd name="connsiteX280" fmla="*/ 2226545 w 2657256"/>
                          <a:gd name="connsiteY280" fmla="*/ 1954627 h 3370881"/>
                          <a:gd name="connsiteX281" fmla="*/ 2241176 w 2657256"/>
                          <a:gd name="connsiteY281" fmla="*/ 2012729 h 3370881"/>
                          <a:gd name="connsiteX282" fmla="*/ 2263588 w 2657256"/>
                          <a:gd name="connsiteY282" fmla="*/ 2057552 h 3370881"/>
                          <a:gd name="connsiteX283" fmla="*/ 2286000 w 2657256"/>
                          <a:gd name="connsiteY283" fmla="*/ 2084446 h 3370881"/>
                          <a:gd name="connsiteX284" fmla="*/ 2299447 w 2657256"/>
                          <a:gd name="connsiteY284" fmla="*/ 2124787 h 3370881"/>
                          <a:gd name="connsiteX285" fmla="*/ 2321859 w 2657256"/>
                          <a:gd name="connsiteY285" fmla="*/ 2151681 h 3370881"/>
                          <a:gd name="connsiteX286" fmla="*/ 2344270 w 2657256"/>
                          <a:gd name="connsiteY286" fmla="*/ 2205470 h 3370881"/>
                          <a:gd name="connsiteX287" fmla="*/ 2348753 w 2657256"/>
                          <a:gd name="connsiteY287" fmla="*/ 2223399 h 3370881"/>
                          <a:gd name="connsiteX288" fmla="*/ 2366682 w 2657256"/>
                          <a:gd name="connsiteY288" fmla="*/ 2263740 h 3370881"/>
                          <a:gd name="connsiteX289" fmla="*/ 2375647 w 2657256"/>
                          <a:gd name="connsiteY289" fmla="*/ 2286152 h 3370881"/>
                          <a:gd name="connsiteX290" fmla="*/ 2380129 w 2657256"/>
                          <a:gd name="connsiteY290" fmla="*/ 2308564 h 3370881"/>
                          <a:gd name="connsiteX291" fmla="*/ 2389094 w 2657256"/>
                          <a:gd name="connsiteY291" fmla="*/ 2335458 h 3370881"/>
                          <a:gd name="connsiteX292" fmla="*/ 2393576 w 2657256"/>
                          <a:gd name="connsiteY292" fmla="*/ 2380281 h 3370881"/>
                          <a:gd name="connsiteX293" fmla="*/ 2398059 w 2657256"/>
                          <a:gd name="connsiteY293" fmla="*/ 2393729 h 3370881"/>
                          <a:gd name="connsiteX294" fmla="*/ 2419794 w 2657256"/>
                          <a:gd name="connsiteY294" fmla="*/ 2447517 h 3370881"/>
                          <a:gd name="connsiteX295" fmla="*/ 2427343 w 2657256"/>
                          <a:gd name="connsiteY295" fmla="*/ 2564058 h 3370881"/>
                          <a:gd name="connsiteX296" fmla="*/ 2389094 w 2657256"/>
                          <a:gd name="connsiteY296" fmla="*/ 2837481 h 3370881"/>
                          <a:gd name="connsiteX297" fmla="*/ 2380129 w 2657256"/>
                          <a:gd name="connsiteY297" fmla="*/ 2859893 h 3370881"/>
                          <a:gd name="connsiteX298" fmla="*/ 2357718 w 2657256"/>
                          <a:gd name="connsiteY298" fmla="*/ 2913681 h 3370881"/>
                          <a:gd name="connsiteX299" fmla="*/ 2348753 w 2657256"/>
                          <a:gd name="connsiteY299" fmla="*/ 2936093 h 3370881"/>
                          <a:gd name="connsiteX300" fmla="*/ 2339788 w 2657256"/>
                          <a:gd name="connsiteY300" fmla="*/ 2971952 h 3370881"/>
                          <a:gd name="connsiteX301" fmla="*/ 2326341 w 2657256"/>
                          <a:gd name="connsiteY301" fmla="*/ 2994364 h 3370881"/>
                          <a:gd name="connsiteX302" fmla="*/ 2317376 w 2657256"/>
                          <a:gd name="connsiteY302" fmla="*/ 3025740 h 3370881"/>
                          <a:gd name="connsiteX303" fmla="*/ 2303929 w 2657256"/>
                          <a:gd name="connsiteY303" fmla="*/ 3048152 h 3370881"/>
                          <a:gd name="connsiteX304" fmla="*/ 2290482 w 2657256"/>
                          <a:gd name="connsiteY304" fmla="*/ 3079529 h 3370881"/>
                          <a:gd name="connsiteX305" fmla="*/ 2272553 w 2657256"/>
                          <a:gd name="connsiteY305" fmla="*/ 3084011 h 3370881"/>
                          <a:gd name="connsiteX306" fmla="*/ 2259106 w 2657256"/>
                          <a:gd name="connsiteY306" fmla="*/ 3088493 h 3370881"/>
                          <a:gd name="connsiteX307" fmla="*/ 2241176 w 2657256"/>
                          <a:gd name="connsiteY307" fmla="*/ 3092976 h 3370881"/>
                          <a:gd name="connsiteX308" fmla="*/ 2209800 w 2657256"/>
                          <a:gd name="connsiteY308" fmla="*/ 3101940 h 3370881"/>
                          <a:gd name="connsiteX309" fmla="*/ 2205318 w 2657256"/>
                          <a:gd name="connsiteY309" fmla="*/ 3039187 h 3370881"/>
                          <a:gd name="connsiteX310" fmla="*/ 2218765 w 2657256"/>
                          <a:gd name="connsiteY310" fmla="*/ 3021258 h 3370881"/>
                          <a:gd name="connsiteX311" fmla="*/ 2245659 w 2657256"/>
                          <a:gd name="connsiteY311" fmla="*/ 2971952 h 3370881"/>
                          <a:gd name="connsiteX312" fmla="*/ 2268070 w 2657256"/>
                          <a:gd name="connsiteY312" fmla="*/ 2945058 h 3370881"/>
                          <a:gd name="connsiteX313" fmla="*/ 2298550 w 2657256"/>
                          <a:gd name="connsiteY313" fmla="*/ 2568540 h 3370881"/>
                          <a:gd name="connsiteX314" fmla="*/ 2284986 w 2657256"/>
                          <a:gd name="connsiteY314" fmla="*/ 2532681 h 3370881"/>
                          <a:gd name="connsiteX315" fmla="*/ 2293273 w 2657256"/>
                          <a:gd name="connsiteY315" fmla="*/ 2496653 h 3370881"/>
                          <a:gd name="connsiteX316" fmla="*/ 2278152 w 2657256"/>
                          <a:gd name="connsiteY316" fmla="*/ 2475178 h 3370881"/>
                          <a:gd name="connsiteX317" fmla="*/ 2245659 w 2657256"/>
                          <a:gd name="connsiteY317" fmla="*/ 2389247 h 3370881"/>
                          <a:gd name="connsiteX318" fmla="*/ 2195507 w 2657256"/>
                          <a:gd name="connsiteY318" fmla="*/ 2241328 h 3370881"/>
                          <a:gd name="connsiteX319" fmla="*/ 2083786 w 2657256"/>
                          <a:gd name="connsiteY319" fmla="*/ 2040300 h 3370881"/>
                          <a:gd name="connsiteX320" fmla="*/ 2048773 w 2657256"/>
                          <a:gd name="connsiteY320" fmla="*/ 2017971 h 3370881"/>
                          <a:gd name="connsiteX321" fmla="*/ 2074314 w 2657256"/>
                          <a:gd name="connsiteY321" fmla="*/ 2011967 h 3370881"/>
                          <a:gd name="connsiteX322" fmla="*/ 2034988 w 2657256"/>
                          <a:gd name="connsiteY322" fmla="*/ 2003764 h 3370881"/>
                          <a:gd name="connsiteX323" fmla="*/ 2026023 w 2657256"/>
                          <a:gd name="connsiteY323" fmla="*/ 2026176 h 3370881"/>
                          <a:gd name="connsiteX324" fmla="*/ 2021541 w 2657256"/>
                          <a:gd name="connsiteY324" fmla="*/ 2039623 h 3370881"/>
                          <a:gd name="connsiteX325" fmla="*/ 1999129 w 2657256"/>
                          <a:gd name="connsiteY325" fmla="*/ 2053070 h 3370881"/>
                          <a:gd name="connsiteX326" fmla="*/ 1990165 w 2657256"/>
                          <a:gd name="connsiteY326" fmla="*/ 2070999 h 3370881"/>
                          <a:gd name="connsiteX327" fmla="*/ 1967753 w 2657256"/>
                          <a:gd name="connsiteY327" fmla="*/ 2106858 h 3370881"/>
                          <a:gd name="connsiteX328" fmla="*/ 1981200 w 2657256"/>
                          <a:gd name="connsiteY328" fmla="*/ 2223399 h 3370881"/>
                          <a:gd name="connsiteX329" fmla="*/ 1994647 w 2657256"/>
                          <a:gd name="connsiteY329" fmla="*/ 2254776 h 3370881"/>
                          <a:gd name="connsiteX330" fmla="*/ 2003612 w 2657256"/>
                          <a:gd name="connsiteY330" fmla="*/ 2272705 h 3370881"/>
                          <a:gd name="connsiteX331" fmla="*/ 2026023 w 2657256"/>
                          <a:gd name="connsiteY331" fmla="*/ 2304081 h 3370881"/>
                          <a:gd name="connsiteX332" fmla="*/ 2043953 w 2657256"/>
                          <a:gd name="connsiteY332" fmla="*/ 2348905 h 3370881"/>
                          <a:gd name="connsiteX333" fmla="*/ 2061882 w 2657256"/>
                          <a:gd name="connsiteY333" fmla="*/ 2371317 h 3370881"/>
                          <a:gd name="connsiteX334" fmla="*/ 2088776 w 2657256"/>
                          <a:gd name="connsiteY334" fmla="*/ 2434070 h 3370881"/>
                          <a:gd name="connsiteX335" fmla="*/ 2102223 w 2657256"/>
                          <a:gd name="connsiteY335" fmla="*/ 2465446 h 3370881"/>
                          <a:gd name="connsiteX336" fmla="*/ 2106706 w 2657256"/>
                          <a:gd name="connsiteY336" fmla="*/ 2496823 h 3370881"/>
                          <a:gd name="connsiteX337" fmla="*/ 2124635 w 2657256"/>
                          <a:gd name="connsiteY337" fmla="*/ 2559576 h 3370881"/>
                          <a:gd name="connsiteX338" fmla="*/ 2138082 w 2657256"/>
                          <a:gd name="connsiteY338" fmla="*/ 2649223 h 3370881"/>
                          <a:gd name="connsiteX339" fmla="*/ 2147047 w 2657256"/>
                          <a:gd name="connsiteY339" fmla="*/ 2685081 h 3370881"/>
                          <a:gd name="connsiteX340" fmla="*/ 2151529 w 2657256"/>
                          <a:gd name="connsiteY340" fmla="*/ 2716458 h 3370881"/>
                          <a:gd name="connsiteX341" fmla="*/ 2160494 w 2657256"/>
                          <a:gd name="connsiteY341" fmla="*/ 2770246 h 3370881"/>
                          <a:gd name="connsiteX342" fmla="*/ 2156012 w 2657256"/>
                          <a:gd name="connsiteY342" fmla="*/ 2962987 h 3370881"/>
                          <a:gd name="connsiteX343" fmla="*/ 2138082 w 2657256"/>
                          <a:gd name="connsiteY343" fmla="*/ 3043670 h 3370881"/>
                          <a:gd name="connsiteX344" fmla="*/ 2133600 w 2657256"/>
                          <a:gd name="connsiteY344" fmla="*/ 3061599 h 3370881"/>
                          <a:gd name="connsiteX345" fmla="*/ 2120153 w 2657256"/>
                          <a:gd name="connsiteY345" fmla="*/ 3079529 h 3370881"/>
                          <a:gd name="connsiteX346" fmla="*/ 2111188 w 2657256"/>
                          <a:gd name="connsiteY346" fmla="*/ 3106423 h 3370881"/>
                          <a:gd name="connsiteX347" fmla="*/ 2088776 w 2657256"/>
                          <a:gd name="connsiteY347" fmla="*/ 3137799 h 3370881"/>
                          <a:gd name="connsiteX348" fmla="*/ 2075329 w 2657256"/>
                          <a:gd name="connsiteY348" fmla="*/ 3164693 h 3370881"/>
                          <a:gd name="connsiteX349" fmla="*/ 2061882 w 2657256"/>
                          <a:gd name="connsiteY349" fmla="*/ 3169176 h 3370881"/>
                          <a:gd name="connsiteX350" fmla="*/ 2021541 w 2657256"/>
                          <a:gd name="connsiteY350" fmla="*/ 3164693 h 3370881"/>
                          <a:gd name="connsiteX351" fmla="*/ 2012576 w 2657256"/>
                          <a:gd name="connsiteY351" fmla="*/ 3119870 h 3370881"/>
                          <a:gd name="connsiteX352" fmla="*/ 2048435 w 2657256"/>
                          <a:gd name="connsiteY352" fmla="*/ 3021258 h 3370881"/>
                          <a:gd name="connsiteX353" fmla="*/ 2048435 w 2657256"/>
                          <a:gd name="connsiteY353" fmla="*/ 3021258 h 3370881"/>
                          <a:gd name="connsiteX354" fmla="*/ 2061882 w 2657256"/>
                          <a:gd name="connsiteY354" fmla="*/ 2967470 h 3370881"/>
                          <a:gd name="connsiteX355" fmla="*/ 2070847 w 2657256"/>
                          <a:gd name="connsiteY355" fmla="*/ 2882305 h 3370881"/>
                          <a:gd name="connsiteX356" fmla="*/ 2066365 w 2657256"/>
                          <a:gd name="connsiteY356" fmla="*/ 2725423 h 3370881"/>
                          <a:gd name="connsiteX357" fmla="*/ 2043953 w 2657256"/>
                          <a:gd name="connsiteY357" fmla="*/ 2649223 h 3370881"/>
                          <a:gd name="connsiteX358" fmla="*/ 2030506 w 2657256"/>
                          <a:gd name="connsiteY358" fmla="*/ 2622329 h 3370881"/>
                          <a:gd name="connsiteX359" fmla="*/ 2017059 w 2657256"/>
                          <a:gd name="connsiteY359" fmla="*/ 2581987 h 3370881"/>
                          <a:gd name="connsiteX360" fmla="*/ 1981200 w 2657256"/>
                          <a:gd name="connsiteY360" fmla="*/ 2514752 h 3370881"/>
                          <a:gd name="connsiteX361" fmla="*/ 1972235 w 2657256"/>
                          <a:gd name="connsiteY361" fmla="*/ 2501305 h 3370881"/>
                          <a:gd name="connsiteX362" fmla="*/ 1958788 w 2657256"/>
                          <a:gd name="connsiteY362" fmla="*/ 2478893 h 3370881"/>
                          <a:gd name="connsiteX363" fmla="*/ 1905000 w 2657256"/>
                          <a:gd name="connsiteY363" fmla="*/ 2398211 h 3370881"/>
                          <a:gd name="connsiteX364" fmla="*/ 1882588 w 2657256"/>
                          <a:gd name="connsiteY364" fmla="*/ 2357870 h 3370881"/>
                          <a:gd name="connsiteX365" fmla="*/ 1869141 w 2657256"/>
                          <a:gd name="connsiteY365" fmla="*/ 2339940 h 3370881"/>
                          <a:gd name="connsiteX366" fmla="*/ 1806388 w 2657256"/>
                          <a:gd name="connsiteY366" fmla="*/ 2313046 h 3370881"/>
                          <a:gd name="connsiteX367" fmla="*/ 1779494 w 2657256"/>
                          <a:gd name="connsiteY367" fmla="*/ 2304081 h 3370881"/>
                          <a:gd name="connsiteX368" fmla="*/ 1752600 w 2657256"/>
                          <a:gd name="connsiteY368" fmla="*/ 2299599 h 3370881"/>
                          <a:gd name="connsiteX369" fmla="*/ 1680882 w 2657256"/>
                          <a:gd name="connsiteY369" fmla="*/ 2277187 h 3370881"/>
                          <a:gd name="connsiteX370" fmla="*/ 1719025 w 2657256"/>
                          <a:gd name="connsiteY370" fmla="*/ 2281331 h 3370881"/>
                          <a:gd name="connsiteX371" fmla="*/ 1756997 w 2657256"/>
                          <a:gd name="connsiteY371" fmla="*/ 2289450 h 3370881"/>
                          <a:gd name="connsiteX372" fmla="*/ 1656440 w 2657256"/>
                          <a:gd name="connsiteY372" fmla="*/ 2298583 h 3370881"/>
                          <a:gd name="connsiteX373" fmla="*/ 1537447 w 2657256"/>
                          <a:gd name="connsiteY373" fmla="*/ 2329960 h 3370881"/>
                          <a:gd name="connsiteX374" fmla="*/ 1571993 w 2657256"/>
                          <a:gd name="connsiteY374" fmla="*/ 2317957 h 3370881"/>
                          <a:gd name="connsiteX375" fmla="*/ 1509707 w 2657256"/>
                          <a:gd name="connsiteY375" fmla="*/ 2338926 h 3370881"/>
                          <a:gd name="connsiteX376" fmla="*/ 1500444 w 2657256"/>
                          <a:gd name="connsiteY376" fmla="*/ 2355271 h 3370881"/>
                          <a:gd name="connsiteX377" fmla="*/ 1402678 w 2657256"/>
                          <a:gd name="connsiteY377" fmla="*/ 2339641 h 3370881"/>
                          <a:gd name="connsiteX378" fmla="*/ 1322892 w 2657256"/>
                          <a:gd name="connsiteY378" fmla="*/ 2336952 h 3370881"/>
                          <a:gd name="connsiteX379" fmla="*/ 1199384 w 2657256"/>
                          <a:gd name="connsiteY379" fmla="*/ 2307041 h 3370881"/>
                          <a:gd name="connsiteX380" fmla="*/ 1066800 w 2657256"/>
                          <a:gd name="connsiteY380" fmla="*/ 2272705 h 3370881"/>
                          <a:gd name="connsiteX381" fmla="*/ 1030941 w 2657256"/>
                          <a:gd name="connsiteY381" fmla="*/ 2263740 h 3370881"/>
                          <a:gd name="connsiteX382" fmla="*/ 986118 w 2657256"/>
                          <a:gd name="connsiteY382" fmla="*/ 2241329 h 3370881"/>
                          <a:gd name="connsiteX383" fmla="*/ 968188 w 2657256"/>
                          <a:gd name="connsiteY383" fmla="*/ 2232364 h 3370881"/>
                          <a:gd name="connsiteX384" fmla="*/ 936812 w 2657256"/>
                          <a:gd name="connsiteY384" fmla="*/ 2214434 h 3370881"/>
                          <a:gd name="connsiteX385" fmla="*/ 905435 w 2657256"/>
                          <a:gd name="connsiteY385" fmla="*/ 2196505 h 3370881"/>
                          <a:gd name="connsiteX386" fmla="*/ 869576 w 2657256"/>
                          <a:gd name="connsiteY386" fmla="*/ 2209952 h 3370881"/>
                          <a:gd name="connsiteX387" fmla="*/ 856129 w 2657256"/>
                          <a:gd name="connsiteY387" fmla="*/ 2227881 h 3370881"/>
                          <a:gd name="connsiteX388" fmla="*/ 815788 w 2657256"/>
                          <a:gd name="connsiteY388" fmla="*/ 2268223 h 3370881"/>
                          <a:gd name="connsiteX389" fmla="*/ 788894 w 2657256"/>
                          <a:gd name="connsiteY389" fmla="*/ 2290634 h 3370881"/>
                          <a:gd name="connsiteX390" fmla="*/ 762000 w 2657256"/>
                          <a:gd name="connsiteY390" fmla="*/ 2313046 h 3370881"/>
                          <a:gd name="connsiteX391" fmla="*/ 753035 w 2657256"/>
                          <a:gd name="connsiteY391" fmla="*/ 2326493 h 3370881"/>
                          <a:gd name="connsiteX392" fmla="*/ 735106 w 2657256"/>
                          <a:gd name="connsiteY392" fmla="*/ 2339940 h 3370881"/>
                          <a:gd name="connsiteX393" fmla="*/ 712694 w 2657256"/>
                          <a:gd name="connsiteY393" fmla="*/ 2362352 h 3370881"/>
                          <a:gd name="connsiteX394" fmla="*/ 694765 w 2657256"/>
                          <a:gd name="connsiteY394" fmla="*/ 2375799 h 3370881"/>
                          <a:gd name="connsiteX395" fmla="*/ 681318 w 2657256"/>
                          <a:gd name="connsiteY395" fmla="*/ 2393729 h 3370881"/>
                          <a:gd name="connsiteX396" fmla="*/ 667870 w 2657256"/>
                          <a:gd name="connsiteY396" fmla="*/ 2402693 h 3370881"/>
                          <a:gd name="connsiteX397" fmla="*/ 623047 w 2657256"/>
                          <a:gd name="connsiteY397" fmla="*/ 2443034 h 3370881"/>
                          <a:gd name="connsiteX398" fmla="*/ 600635 w 2657256"/>
                          <a:gd name="connsiteY398" fmla="*/ 2474411 h 3370881"/>
                          <a:gd name="connsiteX399" fmla="*/ 587188 w 2657256"/>
                          <a:gd name="connsiteY399" fmla="*/ 2514752 h 3370881"/>
                          <a:gd name="connsiteX400" fmla="*/ 582706 w 2657256"/>
                          <a:gd name="connsiteY400" fmla="*/ 2546129 h 3370881"/>
                          <a:gd name="connsiteX401" fmla="*/ 596153 w 2657256"/>
                          <a:gd name="connsiteY401" fmla="*/ 2635776 h 3370881"/>
                          <a:gd name="connsiteX402" fmla="*/ 600635 w 2657256"/>
                          <a:gd name="connsiteY402" fmla="*/ 2653705 h 3370881"/>
                          <a:gd name="connsiteX403" fmla="*/ 609600 w 2657256"/>
                          <a:gd name="connsiteY403" fmla="*/ 2671634 h 3370881"/>
                          <a:gd name="connsiteX404" fmla="*/ 614082 w 2657256"/>
                          <a:gd name="connsiteY404" fmla="*/ 2689564 h 3370881"/>
                          <a:gd name="connsiteX405" fmla="*/ 623047 w 2657256"/>
                          <a:gd name="connsiteY405" fmla="*/ 2711976 h 3370881"/>
                          <a:gd name="connsiteX406" fmla="*/ 627529 w 2657256"/>
                          <a:gd name="connsiteY406" fmla="*/ 2734387 h 3370881"/>
                          <a:gd name="connsiteX407" fmla="*/ 640976 w 2657256"/>
                          <a:gd name="connsiteY407" fmla="*/ 2765764 h 3370881"/>
                          <a:gd name="connsiteX408" fmla="*/ 645459 w 2657256"/>
                          <a:gd name="connsiteY408" fmla="*/ 2779211 h 3370881"/>
                          <a:gd name="connsiteX409" fmla="*/ 658906 w 2657256"/>
                          <a:gd name="connsiteY409" fmla="*/ 2801623 h 3370881"/>
                          <a:gd name="connsiteX410" fmla="*/ 676835 w 2657256"/>
                          <a:gd name="connsiteY410" fmla="*/ 2864376 h 3370881"/>
                          <a:gd name="connsiteX411" fmla="*/ 690282 w 2657256"/>
                          <a:gd name="connsiteY411" fmla="*/ 2895752 h 3370881"/>
                          <a:gd name="connsiteX412" fmla="*/ 699247 w 2657256"/>
                          <a:gd name="connsiteY412" fmla="*/ 2940576 h 3370881"/>
                          <a:gd name="connsiteX413" fmla="*/ 703729 w 2657256"/>
                          <a:gd name="connsiteY413" fmla="*/ 2967470 h 3370881"/>
                          <a:gd name="connsiteX414" fmla="*/ 717176 w 2657256"/>
                          <a:gd name="connsiteY414" fmla="*/ 2994364 h 3370881"/>
                          <a:gd name="connsiteX415" fmla="*/ 735106 w 2657256"/>
                          <a:gd name="connsiteY415" fmla="*/ 3052634 h 3370881"/>
                          <a:gd name="connsiteX416" fmla="*/ 739588 w 2657256"/>
                          <a:gd name="connsiteY416" fmla="*/ 3079529 h 3370881"/>
                          <a:gd name="connsiteX417" fmla="*/ 762000 w 2657256"/>
                          <a:gd name="connsiteY417" fmla="*/ 3142281 h 3370881"/>
                          <a:gd name="connsiteX418" fmla="*/ 766482 w 2657256"/>
                          <a:gd name="connsiteY418" fmla="*/ 3231929 h 3370881"/>
                          <a:gd name="connsiteX419" fmla="*/ 770965 w 2657256"/>
                          <a:gd name="connsiteY419" fmla="*/ 3254340 h 3370881"/>
                          <a:gd name="connsiteX420" fmla="*/ 775447 w 2657256"/>
                          <a:gd name="connsiteY420" fmla="*/ 3285717 h 3370881"/>
                          <a:gd name="connsiteX421" fmla="*/ 748553 w 2657256"/>
                          <a:gd name="connsiteY421" fmla="*/ 3335023 h 3370881"/>
                          <a:gd name="connsiteX422" fmla="*/ 721659 w 2657256"/>
                          <a:gd name="connsiteY422" fmla="*/ 3343987 h 3370881"/>
                          <a:gd name="connsiteX423" fmla="*/ 708212 w 2657256"/>
                          <a:gd name="connsiteY423" fmla="*/ 3348470 h 3370881"/>
                          <a:gd name="connsiteX424" fmla="*/ 623047 w 2657256"/>
                          <a:gd name="connsiteY424" fmla="*/ 3330540 h 3370881"/>
                          <a:gd name="connsiteX425" fmla="*/ 609600 w 2657256"/>
                          <a:gd name="connsiteY425" fmla="*/ 3308129 h 3370881"/>
                          <a:gd name="connsiteX426" fmla="*/ 591670 w 2657256"/>
                          <a:gd name="connsiteY426" fmla="*/ 3267787 h 3370881"/>
                          <a:gd name="connsiteX427" fmla="*/ 560294 w 2657256"/>
                          <a:gd name="connsiteY427" fmla="*/ 3209517 h 3370881"/>
                          <a:gd name="connsiteX428" fmla="*/ 551329 w 2657256"/>
                          <a:gd name="connsiteY428" fmla="*/ 3196070 h 3370881"/>
                          <a:gd name="connsiteX429" fmla="*/ 528918 w 2657256"/>
                          <a:gd name="connsiteY429" fmla="*/ 3173658 h 3370881"/>
                          <a:gd name="connsiteX430" fmla="*/ 519953 w 2657256"/>
                          <a:gd name="connsiteY430" fmla="*/ 3128834 h 3370881"/>
                          <a:gd name="connsiteX431" fmla="*/ 524435 w 2657256"/>
                          <a:gd name="connsiteY431" fmla="*/ 3101940 h 3370881"/>
                          <a:gd name="connsiteX432" fmla="*/ 528918 w 2657256"/>
                          <a:gd name="connsiteY432" fmla="*/ 3088493 h 3370881"/>
                          <a:gd name="connsiteX433" fmla="*/ 542365 w 2657256"/>
                          <a:gd name="connsiteY433" fmla="*/ 3052634 h 3370881"/>
                          <a:gd name="connsiteX434" fmla="*/ 484094 w 2657256"/>
                          <a:gd name="connsiteY434" fmla="*/ 2886787 h 3370881"/>
                          <a:gd name="connsiteX435" fmla="*/ 443753 w 2657256"/>
                          <a:gd name="connsiteY435" fmla="*/ 2779211 h 3370881"/>
                          <a:gd name="connsiteX436" fmla="*/ 439270 w 2657256"/>
                          <a:gd name="connsiteY436" fmla="*/ 2752317 h 3370881"/>
                          <a:gd name="connsiteX437" fmla="*/ 430306 w 2657256"/>
                          <a:gd name="connsiteY437" fmla="*/ 2716458 h 3370881"/>
                          <a:gd name="connsiteX438" fmla="*/ 425823 w 2657256"/>
                          <a:gd name="connsiteY438" fmla="*/ 2680599 h 3370881"/>
                          <a:gd name="connsiteX439" fmla="*/ 398929 w 2657256"/>
                          <a:gd name="connsiteY439" fmla="*/ 2599917 h 3370881"/>
                          <a:gd name="connsiteX440" fmla="*/ 385482 w 2657256"/>
                          <a:gd name="connsiteY440" fmla="*/ 2568540 h 3370881"/>
                          <a:gd name="connsiteX441" fmla="*/ 381000 w 2657256"/>
                          <a:gd name="connsiteY441" fmla="*/ 2550611 h 3370881"/>
                          <a:gd name="connsiteX442" fmla="*/ 372035 w 2657256"/>
                          <a:gd name="connsiteY442" fmla="*/ 2483376 h 3370881"/>
                          <a:gd name="connsiteX443" fmla="*/ 367553 w 2657256"/>
                          <a:gd name="connsiteY443" fmla="*/ 2469929 h 3370881"/>
                          <a:gd name="connsiteX444" fmla="*/ 407894 w 2657256"/>
                          <a:gd name="connsiteY444" fmla="*/ 2451999 h 3370881"/>
                          <a:gd name="connsiteX445" fmla="*/ 515470 w 2657256"/>
                          <a:gd name="connsiteY445" fmla="*/ 2407176 h 3370881"/>
                          <a:gd name="connsiteX446" fmla="*/ 578223 w 2657256"/>
                          <a:gd name="connsiteY446" fmla="*/ 2353387 h 3370881"/>
                          <a:gd name="connsiteX447" fmla="*/ 587188 w 2657256"/>
                          <a:gd name="connsiteY447" fmla="*/ 2330976 h 3370881"/>
                          <a:gd name="connsiteX448" fmla="*/ 614082 w 2657256"/>
                          <a:gd name="connsiteY448" fmla="*/ 2254776 h 3370881"/>
                          <a:gd name="connsiteX449" fmla="*/ 649941 w 2657256"/>
                          <a:gd name="connsiteY449" fmla="*/ 2200987 h 3370881"/>
                          <a:gd name="connsiteX450" fmla="*/ 690282 w 2657256"/>
                          <a:gd name="connsiteY450" fmla="*/ 2174093 h 3370881"/>
                          <a:gd name="connsiteX451" fmla="*/ 703729 w 2657256"/>
                          <a:gd name="connsiteY451" fmla="*/ 2165129 h 3370881"/>
                          <a:gd name="connsiteX452" fmla="*/ 739588 w 2657256"/>
                          <a:gd name="connsiteY452" fmla="*/ 2147199 h 3370881"/>
                          <a:gd name="connsiteX453" fmla="*/ 708212 w 2657256"/>
                          <a:gd name="connsiteY453" fmla="*/ 2187540 h 3370881"/>
                          <a:gd name="connsiteX454" fmla="*/ 654423 w 2657256"/>
                          <a:gd name="connsiteY454" fmla="*/ 2241329 h 3370881"/>
                          <a:gd name="connsiteX455" fmla="*/ 636494 w 2657256"/>
                          <a:gd name="connsiteY455" fmla="*/ 2259258 h 3370881"/>
                          <a:gd name="connsiteX456" fmla="*/ 614082 w 2657256"/>
                          <a:gd name="connsiteY456" fmla="*/ 2286152 h 3370881"/>
                          <a:gd name="connsiteX457" fmla="*/ 592179 w 2657256"/>
                          <a:gd name="connsiteY457" fmla="*/ 2282347 h 3370881"/>
                          <a:gd name="connsiteX458" fmla="*/ 555980 w 2657256"/>
                          <a:gd name="connsiteY458" fmla="*/ 2313892 h 3370881"/>
                          <a:gd name="connsiteX459" fmla="*/ 524435 w 2657256"/>
                          <a:gd name="connsiteY459" fmla="*/ 2348905 h 3370881"/>
                          <a:gd name="connsiteX460" fmla="*/ 502023 w 2657256"/>
                          <a:gd name="connsiteY460" fmla="*/ 2362352 h 3370881"/>
                          <a:gd name="connsiteX461" fmla="*/ 461682 w 2657256"/>
                          <a:gd name="connsiteY461" fmla="*/ 2389246 h 3370881"/>
                          <a:gd name="connsiteX462" fmla="*/ 448235 w 2657256"/>
                          <a:gd name="connsiteY462" fmla="*/ 2398211 h 3370881"/>
                          <a:gd name="connsiteX463" fmla="*/ 430306 w 2657256"/>
                          <a:gd name="connsiteY463" fmla="*/ 2407176 h 3370881"/>
                          <a:gd name="connsiteX464" fmla="*/ 412376 w 2657256"/>
                          <a:gd name="connsiteY464" fmla="*/ 2420623 h 3370881"/>
                          <a:gd name="connsiteX465" fmla="*/ 389965 w 2657256"/>
                          <a:gd name="connsiteY465" fmla="*/ 2429587 h 3370881"/>
                          <a:gd name="connsiteX466" fmla="*/ 372035 w 2657256"/>
                          <a:gd name="connsiteY466" fmla="*/ 2443034 h 3370881"/>
                          <a:gd name="connsiteX467" fmla="*/ 318247 w 2657256"/>
                          <a:gd name="connsiteY467" fmla="*/ 2474411 h 3370881"/>
                          <a:gd name="connsiteX468" fmla="*/ 304800 w 2657256"/>
                          <a:gd name="connsiteY468" fmla="*/ 2492340 h 3370881"/>
                          <a:gd name="connsiteX469" fmla="*/ 282388 w 2657256"/>
                          <a:gd name="connsiteY469" fmla="*/ 2519234 h 3370881"/>
                          <a:gd name="connsiteX470" fmla="*/ 295835 w 2657256"/>
                          <a:gd name="connsiteY470" fmla="*/ 2815070 h 3370881"/>
                          <a:gd name="connsiteX471" fmla="*/ 300318 w 2657256"/>
                          <a:gd name="connsiteY471" fmla="*/ 2837481 h 3370881"/>
                          <a:gd name="connsiteX472" fmla="*/ 304800 w 2657256"/>
                          <a:gd name="connsiteY472" fmla="*/ 2868858 h 3370881"/>
                          <a:gd name="connsiteX473" fmla="*/ 309282 w 2657256"/>
                          <a:gd name="connsiteY473" fmla="*/ 2927129 h 3370881"/>
                          <a:gd name="connsiteX474" fmla="*/ 322729 w 2657256"/>
                          <a:gd name="connsiteY474" fmla="*/ 2985399 h 3370881"/>
                          <a:gd name="connsiteX475" fmla="*/ 327212 w 2657256"/>
                          <a:gd name="connsiteY475" fmla="*/ 3012293 h 3370881"/>
                          <a:gd name="connsiteX476" fmla="*/ 331694 w 2657256"/>
                          <a:gd name="connsiteY476" fmla="*/ 3043670 h 3370881"/>
                          <a:gd name="connsiteX477" fmla="*/ 345141 w 2657256"/>
                          <a:gd name="connsiteY477" fmla="*/ 3070564 h 3370881"/>
                          <a:gd name="connsiteX478" fmla="*/ 367553 w 2657256"/>
                          <a:gd name="connsiteY478" fmla="*/ 3124352 h 3370881"/>
                          <a:gd name="connsiteX479" fmla="*/ 381000 w 2657256"/>
                          <a:gd name="connsiteY479" fmla="*/ 3182623 h 3370881"/>
                          <a:gd name="connsiteX480" fmla="*/ 389965 w 2657256"/>
                          <a:gd name="connsiteY480" fmla="*/ 3196070 h 3370881"/>
                          <a:gd name="connsiteX481" fmla="*/ 394447 w 2657256"/>
                          <a:gd name="connsiteY481" fmla="*/ 3213999 h 3370881"/>
                          <a:gd name="connsiteX482" fmla="*/ 412376 w 2657256"/>
                          <a:gd name="connsiteY482" fmla="*/ 3245376 h 3370881"/>
                          <a:gd name="connsiteX483" fmla="*/ 416859 w 2657256"/>
                          <a:gd name="connsiteY483" fmla="*/ 3258823 h 3370881"/>
                          <a:gd name="connsiteX484" fmla="*/ 425823 w 2657256"/>
                          <a:gd name="connsiteY484" fmla="*/ 3272270 h 3370881"/>
                          <a:gd name="connsiteX485" fmla="*/ 439270 w 2657256"/>
                          <a:gd name="connsiteY485" fmla="*/ 3303646 h 3370881"/>
                          <a:gd name="connsiteX486" fmla="*/ 439270 w 2657256"/>
                          <a:gd name="connsiteY486" fmla="*/ 3352952 h 3370881"/>
                          <a:gd name="connsiteX487" fmla="*/ 430306 w 2657256"/>
                          <a:gd name="connsiteY487" fmla="*/ 3366399 h 3370881"/>
                          <a:gd name="connsiteX488" fmla="*/ 412376 w 2657256"/>
                          <a:gd name="connsiteY488" fmla="*/ 3370881 h 3370881"/>
                          <a:gd name="connsiteX489" fmla="*/ 295835 w 2657256"/>
                          <a:gd name="connsiteY489" fmla="*/ 3357434 h 3370881"/>
                          <a:gd name="connsiteX490" fmla="*/ 264459 w 2657256"/>
                          <a:gd name="connsiteY490" fmla="*/ 3276752 h 3370881"/>
                          <a:gd name="connsiteX491" fmla="*/ 259976 w 2657256"/>
                          <a:gd name="connsiteY491" fmla="*/ 3240893 h 3370881"/>
                          <a:gd name="connsiteX492" fmla="*/ 246529 w 2657256"/>
                          <a:gd name="connsiteY492" fmla="*/ 3178140 h 3370881"/>
                          <a:gd name="connsiteX493" fmla="*/ 237565 w 2657256"/>
                          <a:gd name="connsiteY493" fmla="*/ 3084011 h 3370881"/>
                          <a:gd name="connsiteX494" fmla="*/ 228600 w 2657256"/>
                          <a:gd name="connsiteY494" fmla="*/ 3057117 h 3370881"/>
                          <a:gd name="connsiteX495" fmla="*/ 219635 w 2657256"/>
                          <a:gd name="connsiteY495" fmla="*/ 3021258 h 3370881"/>
                          <a:gd name="connsiteX496" fmla="*/ 206188 w 2657256"/>
                          <a:gd name="connsiteY496" fmla="*/ 2980917 h 3370881"/>
                          <a:gd name="connsiteX497" fmla="*/ 201706 w 2657256"/>
                          <a:gd name="connsiteY497" fmla="*/ 2949540 h 3370881"/>
                          <a:gd name="connsiteX498" fmla="*/ 197223 w 2657256"/>
                          <a:gd name="connsiteY498" fmla="*/ 2927129 h 3370881"/>
                          <a:gd name="connsiteX499" fmla="*/ 192741 w 2657256"/>
                          <a:gd name="connsiteY499" fmla="*/ 2891270 h 3370881"/>
                          <a:gd name="connsiteX500" fmla="*/ 188259 w 2657256"/>
                          <a:gd name="connsiteY500" fmla="*/ 2850929 h 3370881"/>
                          <a:gd name="connsiteX501" fmla="*/ 179294 w 2657256"/>
                          <a:gd name="connsiteY501" fmla="*/ 2824034 h 3370881"/>
                          <a:gd name="connsiteX502" fmla="*/ 165847 w 2657256"/>
                          <a:gd name="connsiteY502" fmla="*/ 2774729 h 3370881"/>
                          <a:gd name="connsiteX503" fmla="*/ 161365 w 2657256"/>
                          <a:gd name="connsiteY503" fmla="*/ 2747834 h 3370881"/>
                          <a:gd name="connsiteX504" fmla="*/ 156882 w 2657256"/>
                          <a:gd name="connsiteY504" fmla="*/ 2559576 h 3370881"/>
                          <a:gd name="connsiteX505" fmla="*/ 152400 w 2657256"/>
                          <a:gd name="connsiteY505" fmla="*/ 2519234 h 3370881"/>
                          <a:gd name="connsiteX506" fmla="*/ 118035 w 2657256"/>
                          <a:gd name="connsiteY506" fmla="*/ 2400004 h 3370881"/>
                          <a:gd name="connsiteX507" fmla="*/ 117048 w 2657256"/>
                          <a:gd name="connsiteY507" fmla="*/ 2344423 h 3370881"/>
                          <a:gd name="connsiteX508" fmla="*/ 100106 w 2657256"/>
                          <a:gd name="connsiteY508" fmla="*/ 2330976 h 3370881"/>
                          <a:gd name="connsiteX509" fmla="*/ 138953 w 2657256"/>
                          <a:gd name="connsiteY509" fmla="*/ 2313046 h 3370881"/>
                          <a:gd name="connsiteX510" fmla="*/ 152400 w 2657256"/>
                          <a:gd name="connsiteY510" fmla="*/ 2304081 h 3370881"/>
                          <a:gd name="connsiteX511" fmla="*/ 170329 w 2657256"/>
                          <a:gd name="connsiteY511" fmla="*/ 2259258 h 3370881"/>
                          <a:gd name="connsiteX512" fmla="*/ 188259 w 2657256"/>
                          <a:gd name="connsiteY512" fmla="*/ 2223399 h 3370881"/>
                          <a:gd name="connsiteX513" fmla="*/ 206188 w 2657256"/>
                          <a:gd name="connsiteY513" fmla="*/ 2187540 h 3370881"/>
                          <a:gd name="connsiteX514" fmla="*/ 210670 w 2657256"/>
                          <a:gd name="connsiteY514" fmla="*/ 2174093 h 3370881"/>
                          <a:gd name="connsiteX515" fmla="*/ 219635 w 2657256"/>
                          <a:gd name="connsiteY515" fmla="*/ 2115823 h 3370881"/>
                          <a:gd name="connsiteX516" fmla="*/ 210670 w 2657256"/>
                          <a:gd name="connsiteY516" fmla="*/ 1958940 h 3370881"/>
                          <a:gd name="connsiteX517" fmla="*/ 192741 w 2657256"/>
                          <a:gd name="connsiteY517" fmla="*/ 1923081 h 3370881"/>
                          <a:gd name="connsiteX518" fmla="*/ 179294 w 2657256"/>
                          <a:gd name="connsiteY518" fmla="*/ 1891705 h 3370881"/>
                          <a:gd name="connsiteX519" fmla="*/ 165847 w 2657256"/>
                          <a:gd name="connsiteY519" fmla="*/ 1864811 h 3370881"/>
                          <a:gd name="connsiteX520" fmla="*/ 152400 w 2657256"/>
                          <a:gd name="connsiteY520" fmla="*/ 1833434 h 3370881"/>
                          <a:gd name="connsiteX521" fmla="*/ 143435 w 2657256"/>
                          <a:gd name="connsiteY521" fmla="*/ 1819987 h 3370881"/>
                          <a:gd name="connsiteX522" fmla="*/ 107576 w 2657256"/>
                          <a:gd name="connsiteY522" fmla="*/ 1784129 h 3370881"/>
                          <a:gd name="connsiteX523" fmla="*/ 94129 w 2657256"/>
                          <a:gd name="connsiteY523" fmla="*/ 1779646 h 3370881"/>
                          <a:gd name="connsiteX524" fmla="*/ 71718 w 2657256"/>
                          <a:gd name="connsiteY524" fmla="*/ 1770681 h 3370881"/>
                          <a:gd name="connsiteX525" fmla="*/ 58270 w 2657256"/>
                          <a:gd name="connsiteY525" fmla="*/ 1761717 h 3370881"/>
                          <a:gd name="connsiteX526" fmla="*/ 26894 w 2657256"/>
                          <a:gd name="connsiteY526" fmla="*/ 1730340 h 3370881"/>
                          <a:gd name="connsiteX527" fmla="*/ 0 w 2657256"/>
                          <a:gd name="connsiteY527" fmla="*/ 1707929 h 3370881"/>
                          <a:gd name="connsiteX0" fmla="*/ 0 w 2657256"/>
                          <a:gd name="connsiteY0" fmla="*/ 1707929 h 3370881"/>
                          <a:gd name="connsiteX1" fmla="*/ 22412 w 2657256"/>
                          <a:gd name="connsiteY1" fmla="*/ 1698964 h 3370881"/>
                          <a:gd name="connsiteX2" fmla="*/ 31376 w 2657256"/>
                          <a:gd name="connsiteY2" fmla="*/ 1681034 h 3370881"/>
                          <a:gd name="connsiteX3" fmla="*/ 44823 w 2657256"/>
                          <a:gd name="connsiteY3" fmla="*/ 1672070 h 3370881"/>
                          <a:gd name="connsiteX4" fmla="*/ 58270 w 2657256"/>
                          <a:gd name="connsiteY4" fmla="*/ 1654140 h 3370881"/>
                          <a:gd name="connsiteX5" fmla="*/ 76200 w 2657256"/>
                          <a:gd name="connsiteY5" fmla="*/ 1645176 h 3370881"/>
                          <a:gd name="connsiteX6" fmla="*/ 98612 w 2657256"/>
                          <a:gd name="connsiteY6" fmla="*/ 1636211 h 3370881"/>
                          <a:gd name="connsiteX7" fmla="*/ 125506 w 2657256"/>
                          <a:gd name="connsiteY7" fmla="*/ 1627246 h 3370881"/>
                          <a:gd name="connsiteX8" fmla="*/ 152400 w 2657256"/>
                          <a:gd name="connsiteY8" fmla="*/ 1609317 h 3370881"/>
                          <a:gd name="connsiteX9" fmla="*/ 170329 w 2657256"/>
                          <a:gd name="connsiteY9" fmla="*/ 1600352 h 3370881"/>
                          <a:gd name="connsiteX10" fmla="*/ 188259 w 2657256"/>
                          <a:gd name="connsiteY10" fmla="*/ 1582423 h 3370881"/>
                          <a:gd name="connsiteX11" fmla="*/ 228600 w 2657256"/>
                          <a:gd name="connsiteY11" fmla="*/ 1564493 h 3370881"/>
                          <a:gd name="connsiteX12" fmla="*/ 255494 w 2657256"/>
                          <a:gd name="connsiteY12" fmla="*/ 1546564 h 3370881"/>
                          <a:gd name="connsiteX13" fmla="*/ 300318 w 2657256"/>
                          <a:gd name="connsiteY13" fmla="*/ 1524152 h 3370881"/>
                          <a:gd name="connsiteX14" fmla="*/ 313765 w 2657256"/>
                          <a:gd name="connsiteY14" fmla="*/ 1515187 h 3370881"/>
                          <a:gd name="connsiteX15" fmla="*/ 340659 w 2657256"/>
                          <a:gd name="connsiteY15" fmla="*/ 1510705 h 3370881"/>
                          <a:gd name="connsiteX16" fmla="*/ 363070 w 2657256"/>
                          <a:gd name="connsiteY16" fmla="*/ 1506223 h 3370881"/>
                          <a:gd name="connsiteX17" fmla="*/ 389965 w 2657256"/>
                          <a:gd name="connsiteY17" fmla="*/ 1501740 h 3370881"/>
                          <a:gd name="connsiteX18" fmla="*/ 425823 w 2657256"/>
                          <a:gd name="connsiteY18" fmla="*/ 1497258 h 3370881"/>
                          <a:gd name="connsiteX19" fmla="*/ 470647 w 2657256"/>
                          <a:gd name="connsiteY19" fmla="*/ 1488293 h 3370881"/>
                          <a:gd name="connsiteX20" fmla="*/ 515470 w 2657256"/>
                          <a:gd name="connsiteY20" fmla="*/ 1479329 h 3370881"/>
                          <a:gd name="connsiteX21" fmla="*/ 528918 w 2657256"/>
                          <a:gd name="connsiteY21" fmla="*/ 1470364 h 3370881"/>
                          <a:gd name="connsiteX22" fmla="*/ 600635 w 2657256"/>
                          <a:gd name="connsiteY22" fmla="*/ 1456917 h 3370881"/>
                          <a:gd name="connsiteX23" fmla="*/ 690282 w 2657256"/>
                          <a:gd name="connsiteY23" fmla="*/ 1447952 h 3370881"/>
                          <a:gd name="connsiteX24" fmla="*/ 793376 w 2657256"/>
                          <a:gd name="connsiteY24" fmla="*/ 1452434 h 3370881"/>
                          <a:gd name="connsiteX25" fmla="*/ 874059 w 2657256"/>
                          <a:gd name="connsiteY25" fmla="*/ 1465881 h 3370881"/>
                          <a:gd name="connsiteX26" fmla="*/ 914400 w 2657256"/>
                          <a:gd name="connsiteY26" fmla="*/ 1470364 h 3370881"/>
                          <a:gd name="connsiteX27" fmla="*/ 1030941 w 2657256"/>
                          <a:gd name="connsiteY27" fmla="*/ 1483811 h 3370881"/>
                          <a:gd name="connsiteX28" fmla="*/ 1151965 w 2657256"/>
                          <a:gd name="connsiteY28" fmla="*/ 1492776 h 3370881"/>
                          <a:gd name="connsiteX29" fmla="*/ 1281953 w 2657256"/>
                          <a:gd name="connsiteY29" fmla="*/ 1501740 h 3370881"/>
                          <a:gd name="connsiteX30" fmla="*/ 1465729 w 2657256"/>
                          <a:gd name="connsiteY30" fmla="*/ 1497258 h 3370881"/>
                          <a:gd name="connsiteX31" fmla="*/ 1510553 w 2657256"/>
                          <a:gd name="connsiteY31" fmla="*/ 1492776 h 3370881"/>
                          <a:gd name="connsiteX32" fmla="*/ 1582270 w 2657256"/>
                          <a:gd name="connsiteY32" fmla="*/ 1461399 h 3370881"/>
                          <a:gd name="connsiteX33" fmla="*/ 1604682 w 2657256"/>
                          <a:gd name="connsiteY33" fmla="*/ 1456917 h 3370881"/>
                          <a:gd name="connsiteX34" fmla="*/ 1622612 w 2657256"/>
                          <a:gd name="connsiteY34" fmla="*/ 1447952 h 3370881"/>
                          <a:gd name="connsiteX35" fmla="*/ 1645023 w 2657256"/>
                          <a:gd name="connsiteY35" fmla="*/ 1438987 h 3370881"/>
                          <a:gd name="connsiteX36" fmla="*/ 1662953 w 2657256"/>
                          <a:gd name="connsiteY36" fmla="*/ 1425540 h 3370881"/>
                          <a:gd name="connsiteX37" fmla="*/ 1698812 w 2657256"/>
                          <a:gd name="connsiteY37" fmla="*/ 1407611 h 3370881"/>
                          <a:gd name="connsiteX38" fmla="*/ 1739153 w 2657256"/>
                          <a:gd name="connsiteY38" fmla="*/ 1380717 h 3370881"/>
                          <a:gd name="connsiteX39" fmla="*/ 1752600 w 2657256"/>
                          <a:gd name="connsiteY39" fmla="*/ 1367270 h 3370881"/>
                          <a:gd name="connsiteX40" fmla="*/ 1775012 w 2657256"/>
                          <a:gd name="connsiteY40" fmla="*/ 1353823 h 3370881"/>
                          <a:gd name="connsiteX41" fmla="*/ 1797423 w 2657256"/>
                          <a:gd name="connsiteY41" fmla="*/ 1335893 h 3370881"/>
                          <a:gd name="connsiteX42" fmla="*/ 1810870 w 2657256"/>
                          <a:gd name="connsiteY42" fmla="*/ 1304517 h 3370881"/>
                          <a:gd name="connsiteX43" fmla="*/ 1815353 w 2657256"/>
                          <a:gd name="connsiteY43" fmla="*/ 1291070 h 3370881"/>
                          <a:gd name="connsiteX44" fmla="*/ 1801906 w 2657256"/>
                          <a:gd name="connsiteY44" fmla="*/ 1138670 h 3370881"/>
                          <a:gd name="connsiteX45" fmla="*/ 1792941 w 2657256"/>
                          <a:gd name="connsiteY45" fmla="*/ 1125223 h 3370881"/>
                          <a:gd name="connsiteX46" fmla="*/ 1757082 w 2657256"/>
                          <a:gd name="connsiteY46" fmla="*/ 1093846 h 3370881"/>
                          <a:gd name="connsiteX47" fmla="*/ 1730188 w 2657256"/>
                          <a:gd name="connsiteY47" fmla="*/ 1066952 h 3370881"/>
                          <a:gd name="connsiteX48" fmla="*/ 1703294 w 2657256"/>
                          <a:gd name="connsiteY48" fmla="*/ 1049023 h 3370881"/>
                          <a:gd name="connsiteX49" fmla="*/ 1622612 w 2657256"/>
                          <a:gd name="connsiteY49" fmla="*/ 1053505 h 3370881"/>
                          <a:gd name="connsiteX50" fmla="*/ 1595718 w 2657256"/>
                          <a:gd name="connsiteY50" fmla="*/ 1062470 h 3370881"/>
                          <a:gd name="connsiteX51" fmla="*/ 1573306 w 2657256"/>
                          <a:gd name="connsiteY51" fmla="*/ 1066952 h 3370881"/>
                          <a:gd name="connsiteX52" fmla="*/ 1453385 w 2657256"/>
                          <a:gd name="connsiteY52" fmla="*/ 1082761 h 3370881"/>
                          <a:gd name="connsiteX53" fmla="*/ 1326776 w 2657256"/>
                          <a:gd name="connsiteY53" fmla="*/ 1062470 h 3370881"/>
                          <a:gd name="connsiteX54" fmla="*/ 1308847 w 2657256"/>
                          <a:gd name="connsiteY54" fmla="*/ 1057987 h 3370881"/>
                          <a:gd name="connsiteX55" fmla="*/ 1277470 w 2657256"/>
                          <a:gd name="connsiteY55" fmla="*/ 1053505 h 3370881"/>
                          <a:gd name="connsiteX56" fmla="*/ 1259541 w 2657256"/>
                          <a:gd name="connsiteY56" fmla="*/ 1049023 h 3370881"/>
                          <a:gd name="connsiteX57" fmla="*/ 1232647 w 2657256"/>
                          <a:gd name="connsiteY57" fmla="*/ 1044540 h 3370881"/>
                          <a:gd name="connsiteX58" fmla="*/ 1053353 w 2657256"/>
                          <a:gd name="connsiteY58" fmla="*/ 1049023 h 3370881"/>
                          <a:gd name="connsiteX59" fmla="*/ 1035423 w 2657256"/>
                          <a:gd name="connsiteY59" fmla="*/ 1053505 h 3370881"/>
                          <a:gd name="connsiteX60" fmla="*/ 1008529 w 2657256"/>
                          <a:gd name="connsiteY60" fmla="*/ 1057987 h 3370881"/>
                          <a:gd name="connsiteX61" fmla="*/ 995082 w 2657256"/>
                          <a:gd name="connsiteY61" fmla="*/ 1062470 h 3370881"/>
                          <a:gd name="connsiteX62" fmla="*/ 945776 w 2657256"/>
                          <a:gd name="connsiteY62" fmla="*/ 1031093 h 3370881"/>
                          <a:gd name="connsiteX63" fmla="*/ 941294 w 2657256"/>
                          <a:gd name="connsiteY63" fmla="*/ 1017646 h 3370881"/>
                          <a:gd name="connsiteX64" fmla="*/ 932329 w 2657256"/>
                          <a:gd name="connsiteY64" fmla="*/ 919034 h 3370881"/>
                          <a:gd name="connsiteX65" fmla="*/ 914400 w 2657256"/>
                          <a:gd name="connsiteY65" fmla="*/ 901105 h 3370881"/>
                          <a:gd name="connsiteX66" fmla="*/ 918882 w 2657256"/>
                          <a:gd name="connsiteY66" fmla="*/ 869729 h 3370881"/>
                          <a:gd name="connsiteX67" fmla="*/ 941294 w 2657256"/>
                          <a:gd name="connsiteY67" fmla="*/ 865246 h 3370881"/>
                          <a:gd name="connsiteX68" fmla="*/ 959223 w 2657256"/>
                          <a:gd name="connsiteY68" fmla="*/ 851799 h 3370881"/>
                          <a:gd name="connsiteX69" fmla="*/ 990600 w 2657256"/>
                          <a:gd name="connsiteY69" fmla="*/ 847317 h 3370881"/>
                          <a:gd name="connsiteX70" fmla="*/ 1129553 w 2657256"/>
                          <a:gd name="connsiteY70" fmla="*/ 838352 h 3370881"/>
                          <a:gd name="connsiteX71" fmla="*/ 1147482 w 2657256"/>
                          <a:gd name="connsiteY71" fmla="*/ 829387 h 3370881"/>
                          <a:gd name="connsiteX72" fmla="*/ 1178859 w 2657256"/>
                          <a:gd name="connsiteY72" fmla="*/ 806976 h 3370881"/>
                          <a:gd name="connsiteX73" fmla="*/ 1192306 w 2657256"/>
                          <a:gd name="connsiteY73" fmla="*/ 793529 h 3370881"/>
                          <a:gd name="connsiteX74" fmla="*/ 1214718 w 2657256"/>
                          <a:gd name="connsiteY74" fmla="*/ 784564 h 3370881"/>
                          <a:gd name="connsiteX75" fmla="*/ 1241612 w 2657256"/>
                          <a:gd name="connsiteY75" fmla="*/ 771117 h 3370881"/>
                          <a:gd name="connsiteX76" fmla="*/ 1277470 w 2657256"/>
                          <a:gd name="connsiteY76" fmla="*/ 753187 h 3370881"/>
                          <a:gd name="connsiteX77" fmla="*/ 1295400 w 2657256"/>
                          <a:gd name="connsiteY77" fmla="*/ 730776 h 3370881"/>
                          <a:gd name="connsiteX78" fmla="*/ 1317812 w 2657256"/>
                          <a:gd name="connsiteY78" fmla="*/ 708364 h 3370881"/>
                          <a:gd name="connsiteX79" fmla="*/ 1353670 w 2657256"/>
                          <a:gd name="connsiteY79" fmla="*/ 663540 h 3370881"/>
                          <a:gd name="connsiteX80" fmla="*/ 1371600 w 2657256"/>
                          <a:gd name="connsiteY80" fmla="*/ 636646 h 3370881"/>
                          <a:gd name="connsiteX81" fmla="*/ 1380565 w 2657256"/>
                          <a:gd name="connsiteY81" fmla="*/ 596305 h 3370881"/>
                          <a:gd name="connsiteX82" fmla="*/ 1385047 w 2657256"/>
                          <a:gd name="connsiteY82" fmla="*/ 582858 h 3370881"/>
                          <a:gd name="connsiteX83" fmla="*/ 1380565 w 2657256"/>
                          <a:gd name="connsiteY83" fmla="*/ 533552 h 3370881"/>
                          <a:gd name="connsiteX84" fmla="*/ 1367118 w 2657256"/>
                          <a:gd name="connsiteY84" fmla="*/ 524587 h 3370881"/>
                          <a:gd name="connsiteX85" fmla="*/ 1349188 w 2657256"/>
                          <a:gd name="connsiteY85" fmla="*/ 520105 h 3370881"/>
                          <a:gd name="connsiteX86" fmla="*/ 1326776 w 2657256"/>
                          <a:gd name="connsiteY86" fmla="*/ 511140 h 3370881"/>
                          <a:gd name="connsiteX87" fmla="*/ 1281953 w 2657256"/>
                          <a:gd name="connsiteY87" fmla="*/ 515623 h 3370881"/>
                          <a:gd name="connsiteX88" fmla="*/ 1250576 w 2657256"/>
                          <a:gd name="connsiteY88" fmla="*/ 529070 h 3370881"/>
                          <a:gd name="connsiteX89" fmla="*/ 1210235 w 2657256"/>
                          <a:gd name="connsiteY89" fmla="*/ 542517 h 3370881"/>
                          <a:gd name="connsiteX90" fmla="*/ 1183341 w 2657256"/>
                          <a:gd name="connsiteY90" fmla="*/ 555964 h 3370881"/>
                          <a:gd name="connsiteX91" fmla="*/ 1160929 w 2657256"/>
                          <a:gd name="connsiteY91" fmla="*/ 569411 h 3370881"/>
                          <a:gd name="connsiteX92" fmla="*/ 1134035 w 2657256"/>
                          <a:gd name="connsiteY92" fmla="*/ 578376 h 3370881"/>
                          <a:gd name="connsiteX93" fmla="*/ 1111623 w 2657256"/>
                          <a:gd name="connsiteY93" fmla="*/ 587340 h 3370881"/>
                          <a:gd name="connsiteX94" fmla="*/ 1084729 w 2657256"/>
                          <a:gd name="connsiteY94" fmla="*/ 596305 h 3370881"/>
                          <a:gd name="connsiteX95" fmla="*/ 986118 w 2657256"/>
                          <a:gd name="connsiteY95" fmla="*/ 591823 h 3370881"/>
                          <a:gd name="connsiteX96" fmla="*/ 927847 w 2657256"/>
                          <a:gd name="connsiteY96" fmla="*/ 578376 h 3370881"/>
                          <a:gd name="connsiteX97" fmla="*/ 896470 w 2657256"/>
                          <a:gd name="connsiteY97" fmla="*/ 555964 h 3370881"/>
                          <a:gd name="connsiteX98" fmla="*/ 883023 w 2657256"/>
                          <a:gd name="connsiteY98" fmla="*/ 546999 h 3370881"/>
                          <a:gd name="connsiteX99" fmla="*/ 865094 w 2657256"/>
                          <a:gd name="connsiteY99" fmla="*/ 497693 h 3370881"/>
                          <a:gd name="connsiteX100" fmla="*/ 869576 w 2657256"/>
                          <a:gd name="connsiteY100" fmla="*/ 403564 h 3370881"/>
                          <a:gd name="connsiteX101" fmla="*/ 874059 w 2657256"/>
                          <a:gd name="connsiteY101" fmla="*/ 385634 h 3370881"/>
                          <a:gd name="connsiteX102" fmla="*/ 883023 w 2657256"/>
                          <a:gd name="connsiteY102" fmla="*/ 372187 h 3370881"/>
                          <a:gd name="connsiteX103" fmla="*/ 909918 w 2657256"/>
                          <a:gd name="connsiteY103" fmla="*/ 363223 h 3370881"/>
                          <a:gd name="connsiteX104" fmla="*/ 914400 w 2657256"/>
                          <a:gd name="connsiteY104" fmla="*/ 385634 h 3370881"/>
                          <a:gd name="connsiteX105" fmla="*/ 909918 w 2657256"/>
                          <a:gd name="connsiteY105" fmla="*/ 408046 h 3370881"/>
                          <a:gd name="connsiteX106" fmla="*/ 900953 w 2657256"/>
                          <a:gd name="connsiteY106" fmla="*/ 466317 h 3370881"/>
                          <a:gd name="connsiteX107" fmla="*/ 905435 w 2657256"/>
                          <a:gd name="connsiteY107" fmla="*/ 515623 h 3370881"/>
                          <a:gd name="connsiteX108" fmla="*/ 932329 w 2657256"/>
                          <a:gd name="connsiteY108" fmla="*/ 551481 h 3370881"/>
                          <a:gd name="connsiteX109" fmla="*/ 954741 w 2657256"/>
                          <a:gd name="connsiteY109" fmla="*/ 560446 h 3370881"/>
                          <a:gd name="connsiteX110" fmla="*/ 972670 w 2657256"/>
                          <a:gd name="connsiteY110" fmla="*/ 569411 h 3370881"/>
                          <a:gd name="connsiteX111" fmla="*/ 1066800 w 2657256"/>
                          <a:gd name="connsiteY111" fmla="*/ 564929 h 3370881"/>
                          <a:gd name="connsiteX112" fmla="*/ 1111623 w 2657256"/>
                          <a:gd name="connsiteY112" fmla="*/ 551481 h 3370881"/>
                          <a:gd name="connsiteX113" fmla="*/ 1129553 w 2657256"/>
                          <a:gd name="connsiteY113" fmla="*/ 538034 h 3370881"/>
                          <a:gd name="connsiteX114" fmla="*/ 1156447 w 2657256"/>
                          <a:gd name="connsiteY114" fmla="*/ 511140 h 3370881"/>
                          <a:gd name="connsiteX115" fmla="*/ 1160929 w 2657256"/>
                          <a:gd name="connsiteY115" fmla="*/ 493211 h 3370881"/>
                          <a:gd name="connsiteX116" fmla="*/ 1178859 w 2657256"/>
                          <a:gd name="connsiteY116" fmla="*/ 331846 h 3370881"/>
                          <a:gd name="connsiteX117" fmla="*/ 1215315 w 2657256"/>
                          <a:gd name="connsiteY117" fmla="*/ 270289 h 3370881"/>
                          <a:gd name="connsiteX118" fmla="*/ 1214718 w 2657256"/>
                          <a:gd name="connsiteY118" fmla="*/ 367705 h 3370881"/>
                          <a:gd name="connsiteX119" fmla="*/ 1201270 w 2657256"/>
                          <a:gd name="connsiteY119" fmla="*/ 412529 h 3370881"/>
                          <a:gd name="connsiteX120" fmla="*/ 1210235 w 2657256"/>
                          <a:gd name="connsiteY120" fmla="*/ 461834 h 3370881"/>
                          <a:gd name="connsiteX121" fmla="*/ 1214718 w 2657256"/>
                          <a:gd name="connsiteY121" fmla="*/ 475281 h 3370881"/>
                          <a:gd name="connsiteX122" fmla="*/ 1228165 w 2657256"/>
                          <a:gd name="connsiteY122" fmla="*/ 484246 h 3370881"/>
                          <a:gd name="connsiteX123" fmla="*/ 1250576 w 2657256"/>
                          <a:gd name="connsiteY123" fmla="*/ 502176 h 3370881"/>
                          <a:gd name="connsiteX124" fmla="*/ 1317812 w 2657256"/>
                          <a:gd name="connsiteY124" fmla="*/ 497693 h 3370881"/>
                          <a:gd name="connsiteX125" fmla="*/ 1353670 w 2657256"/>
                          <a:gd name="connsiteY125" fmla="*/ 488729 h 3370881"/>
                          <a:gd name="connsiteX126" fmla="*/ 1506070 w 2657256"/>
                          <a:gd name="connsiteY126" fmla="*/ 457352 h 3370881"/>
                          <a:gd name="connsiteX127" fmla="*/ 1550894 w 2657256"/>
                          <a:gd name="connsiteY127" fmla="*/ 430458 h 3370881"/>
                          <a:gd name="connsiteX128" fmla="*/ 1564341 w 2657256"/>
                          <a:gd name="connsiteY128" fmla="*/ 417011 h 3370881"/>
                          <a:gd name="connsiteX129" fmla="*/ 1586753 w 2657256"/>
                          <a:gd name="connsiteY129" fmla="*/ 399081 h 3370881"/>
                          <a:gd name="connsiteX130" fmla="*/ 1595718 w 2657256"/>
                          <a:gd name="connsiteY130" fmla="*/ 381152 h 3370881"/>
                          <a:gd name="connsiteX131" fmla="*/ 1613139 w 2657256"/>
                          <a:gd name="connsiteY131" fmla="*/ 358910 h 3370881"/>
                          <a:gd name="connsiteX132" fmla="*/ 1620066 w 2657256"/>
                          <a:gd name="connsiteY132" fmla="*/ 291047 h 3370881"/>
                          <a:gd name="connsiteX133" fmla="*/ 1604852 w 2657256"/>
                          <a:gd name="connsiteY133" fmla="*/ 236279 h 3370881"/>
                          <a:gd name="connsiteX134" fmla="*/ 1537447 w 2657256"/>
                          <a:gd name="connsiteY134" fmla="*/ 188411 h 3370881"/>
                          <a:gd name="connsiteX135" fmla="*/ 1613647 w 2657256"/>
                          <a:gd name="connsiteY135" fmla="*/ 399081 h 3370881"/>
                          <a:gd name="connsiteX136" fmla="*/ 1627094 w 2657256"/>
                          <a:gd name="connsiteY136" fmla="*/ 417011 h 3370881"/>
                          <a:gd name="connsiteX137" fmla="*/ 1658470 w 2657256"/>
                          <a:gd name="connsiteY137" fmla="*/ 412529 h 3370881"/>
                          <a:gd name="connsiteX138" fmla="*/ 1685365 w 2657256"/>
                          <a:gd name="connsiteY138" fmla="*/ 390117 h 3370881"/>
                          <a:gd name="connsiteX139" fmla="*/ 1694329 w 2657256"/>
                          <a:gd name="connsiteY139" fmla="*/ 376670 h 3370881"/>
                          <a:gd name="connsiteX140" fmla="*/ 1734670 w 2657256"/>
                          <a:gd name="connsiteY140" fmla="*/ 354258 h 3370881"/>
                          <a:gd name="connsiteX141" fmla="*/ 1743635 w 2657256"/>
                          <a:gd name="connsiteY141" fmla="*/ 340811 h 3370881"/>
                          <a:gd name="connsiteX142" fmla="*/ 1757082 w 2657256"/>
                          <a:gd name="connsiteY142" fmla="*/ 336329 h 3370881"/>
                          <a:gd name="connsiteX143" fmla="*/ 1843909 w 2657256"/>
                          <a:gd name="connsiteY143" fmla="*/ 262341 h 3370881"/>
                          <a:gd name="connsiteX144" fmla="*/ 1842471 w 2657256"/>
                          <a:gd name="connsiteY144" fmla="*/ 202194 h 3370881"/>
                          <a:gd name="connsiteX145" fmla="*/ 1828094 w 2657256"/>
                          <a:gd name="connsiteY145" fmla="*/ 136767 h 3370881"/>
                          <a:gd name="connsiteX146" fmla="*/ 1772023 w 2657256"/>
                          <a:gd name="connsiteY146" fmla="*/ 77249 h 3370881"/>
                          <a:gd name="connsiteX147" fmla="*/ 1948888 w 2657256"/>
                          <a:gd name="connsiteY147" fmla="*/ 178018 h 3370881"/>
                          <a:gd name="connsiteX148" fmla="*/ 1952362 w 2657256"/>
                          <a:gd name="connsiteY148" fmla="*/ 254265 h 3370881"/>
                          <a:gd name="connsiteX149" fmla="*/ 1874221 w 2657256"/>
                          <a:gd name="connsiteY149" fmla="*/ 318698 h 3370881"/>
                          <a:gd name="connsiteX150" fmla="*/ 1788459 w 2657256"/>
                          <a:gd name="connsiteY150" fmla="*/ 367705 h 3370881"/>
                          <a:gd name="connsiteX151" fmla="*/ 1761565 w 2657256"/>
                          <a:gd name="connsiteY151" fmla="*/ 390117 h 3370881"/>
                          <a:gd name="connsiteX152" fmla="*/ 1783976 w 2657256"/>
                          <a:gd name="connsiteY152" fmla="*/ 399081 h 3370881"/>
                          <a:gd name="connsiteX153" fmla="*/ 1878106 w 2657256"/>
                          <a:gd name="connsiteY153" fmla="*/ 390117 h 3370881"/>
                          <a:gd name="connsiteX154" fmla="*/ 1891553 w 2657256"/>
                          <a:gd name="connsiteY154" fmla="*/ 381152 h 3370881"/>
                          <a:gd name="connsiteX155" fmla="*/ 1918447 w 2657256"/>
                          <a:gd name="connsiteY155" fmla="*/ 372187 h 3370881"/>
                          <a:gd name="connsiteX156" fmla="*/ 1940859 w 2657256"/>
                          <a:gd name="connsiteY156" fmla="*/ 358740 h 3370881"/>
                          <a:gd name="connsiteX157" fmla="*/ 1954306 w 2657256"/>
                          <a:gd name="connsiteY157" fmla="*/ 354258 h 3370881"/>
                          <a:gd name="connsiteX158" fmla="*/ 2149979 w 2657256"/>
                          <a:gd name="connsiteY158" fmla="*/ 255356 h 3370881"/>
                          <a:gd name="connsiteX159" fmla="*/ 2166172 w 2657256"/>
                          <a:gd name="connsiteY159" fmla="*/ 215604 h 3370881"/>
                          <a:gd name="connsiteX160" fmla="*/ 2069054 w 2657256"/>
                          <a:gd name="connsiteY160" fmla="*/ 40493 h 3370881"/>
                          <a:gd name="connsiteX161" fmla="*/ 2087750 w 2657256"/>
                          <a:gd name="connsiteY161" fmla="*/ 188681 h 3370881"/>
                          <a:gd name="connsiteX162" fmla="*/ 2096795 w 2657256"/>
                          <a:gd name="connsiteY162" fmla="*/ 316507 h 3370881"/>
                          <a:gd name="connsiteX163" fmla="*/ 1999129 w 2657256"/>
                          <a:gd name="connsiteY163" fmla="*/ 358740 h 3370881"/>
                          <a:gd name="connsiteX164" fmla="*/ 1994647 w 2657256"/>
                          <a:gd name="connsiteY164" fmla="*/ 372187 h 3370881"/>
                          <a:gd name="connsiteX165" fmla="*/ 2039470 w 2657256"/>
                          <a:gd name="connsiteY165" fmla="*/ 390117 h 3370881"/>
                          <a:gd name="connsiteX166" fmla="*/ 2115670 w 2657256"/>
                          <a:gd name="connsiteY166" fmla="*/ 390117 h 3370881"/>
                          <a:gd name="connsiteX167" fmla="*/ 2160494 w 2657256"/>
                          <a:gd name="connsiteY167" fmla="*/ 376670 h 3370881"/>
                          <a:gd name="connsiteX168" fmla="*/ 2191870 w 2657256"/>
                          <a:gd name="connsiteY168" fmla="*/ 363223 h 3370881"/>
                          <a:gd name="connsiteX169" fmla="*/ 2205318 w 2657256"/>
                          <a:gd name="connsiteY169" fmla="*/ 358740 h 3370881"/>
                          <a:gd name="connsiteX170" fmla="*/ 2232212 w 2657256"/>
                          <a:gd name="connsiteY170" fmla="*/ 340811 h 3370881"/>
                          <a:gd name="connsiteX171" fmla="*/ 2312894 w 2657256"/>
                          <a:gd name="connsiteY171" fmla="*/ 183929 h 3370881"/>
                          <a:gd name="connsiteX172" fmla="*/ 2339788 w 2657256"/>
                          <a:gd name="connsiteY172" fmla="*/ 151 h 3370881"/>
                          <a:gd name="connsiteX173" fmla="*/ 2357718 w 2657256"/>
                          <a:gd name="connsiteY173" fmla="*/ 215305 h 3370881"/>
                          <a:gd name="connsiteX174" fmla="*/ 2254623 w 2657256"/>
                          <a:gd name="connsiteY174" fmla="*/ 376670 h 3370881"/>
                          <a:gd name="connsiteX175" fmla="*/ 2245659 w 2657256"/>
                          <a:gd name="connsiteY175" fmla="*/ 390117 h 3370881"/>
                          <a:gd name="connsiteX176" fmla="*/ 2254623 w 2657256"/>
                          <a:gd name="connsiteY176" fmla="*/ 403564 h 3370881"/>
                          <a:gd name="connsiteX177" fmla="*/ 2353235 w 2657256"/>
                          <a:gd name="connsiteY177" fmla="*/ 399081 h 3370881"/>
                          <a:gd name="connsiteX178" fmla="*/ 2366682 w 2657256"/>
                          <a:gd name="connsiteY178" fmla="*/ 394599 h 3370881"/>
                          <a:gd name="connsiteX179" fmla="*/ 2389094 w 2657256"/>
                          <a:gd name="connsiteY179" fmla="*/ 390117 h 3370881"/>
                          <a:gd name="connsiteX180" fmla="*/ 2424953 w 2657256"/>
                          <a:gd name="connsiteY180" fmla="*/ 367705 h 3370881"/>
                          <a:gd name="connsiteX181" fmla="*/ 2528047 w 2657256"/>
                          <a:gd name="connsiteY181" fmla="*/ 292700 h 3370881"/>
                          <a:gd name="connsiteX182" fmla="*/ 2541495 w 2657256"/>
                          <a:gd name="connsiteY182" fmla="*/ 62906 h 3370881"/>
                          <a:gd name="connsiteX183" fmla="*/ 2591304 w 2657256"/>
                          <a:gd name="connsiteY183" fmla="*/ 214081 h 3370881"/>
                          <a:gd name="connsiteX184" fmla="*/ 2612315 w 2657256"/>
                          <a:gd name="connsiteY184" fmla="*/ 290907 h 3370881"/>
                          <a:gd name="connsiteX185" fmla="*/ 2650863 w 2657256"/>
                          <a:gd name="connsiteY185" fmla="*/ 344994 h 3370881"/>
                          <a:gd name="connsiteX186" fmla="*/ 2465294 w 2657256"/>
                          <a:gd name="connsiteY186" fmla="*/ 399081 h 3370881"/>
                          <a:gd name="connsiteX187" fmla="*/ 2442882 w 2657256"/>
                          <a:gd name="connsiteY187" fmla="*/ 403564 h 3370881"/>
                          <a:gd name="connsiteX188" fmla="*/ 2398059 w 2657256"/>
                          <a:gd name="connsiteY188" fmla="*/ 417011 h 3370881"/>
                          <a:gd name="connsiteX189" fmla="*/ 2375647 w 2657256"/>
                          <a:gd name="connsiteY189" fmla="*/ 425976 h 3370881"/>
                          <a:gd name="connsiteX190" fmla="*/ 2357718 w 2657256"/>
                          <a:gd name="connsiteY190" fmla="*/ 430458 h 3370881"/>
                          <a:gd name="connsiteX191" fmla="*/ 2344270 w 2657256"/>
                          <a:gd name="connsiteY191" fmla="*/ 461834 h 3370881"/>
                          <a:gd name="connsiteX192" fmla="*/ 2353235 w 2657256"/>
                          <a:gd name="connsiteY192" fmla="*/ 502176 h 3370881"/>
                          <a:gd name="connsiteX193" fmla="*/ 2362200 w 2657256"/>
                          <a:gd name="connsiteY193" fmla="*/ 515623 h 3370881"/>
                          <a:gd name="connsiteX194" fmla="*/ 2344270 w 2657256"/>
                          <a:gd name="connsiteY194" fmla="*/ 587340 h 3370881"/>
                          <a:gd name="connsiteX195" fmla="*/ 2321859 w 2657256"/>
                          <a:gd name="connsiteY195" fmla="*/ 614234 h 3370881"/>
                          <a:gd name="connsiteX196" fmla="*/ 2308412 w 2657256"/>
                          <a:gd name="connsiteY196" fmla="*/ 636646 h 3370881"/>
                          <a:gd name="connsiteX197" fmla="*/ 2281518 w 2657256"/>
                          <a:gd name="connsiteY197" fmla="*/ 641129 h 3370881"/>
                          <a:gd name="connsiteX198" fmla="*/ 2259106 w 2657256"/>
                          <a:gd name="connsiteY198" fmla="*/ 636646 h 3370881"/>
                          <a:gd name="connsiteX199" fmla="*/ 2277035 w 2657256"/>
                          <a:gd name="connsiteY199" fmla="*/ 578376 h 3370881"/>
                          <a:gd name="connsiteX200" fmla="*/ 2290482 w 2657256"/>
                          <a:gd name="connsiteY200" fmla="*/ 542517 h 3370881"/>
                          <a:gd name="connsiteX201" fmla="*/ 2286000 w 2657256"/>
                          <a:gd name="connsiteY201" fmla="*/ 506658 h 3370881"/>
                          <a:gd name="connsiteX202" fmla="*/ 2245659 w 2657256"/>
                          <a:gd name="connsiteY202" fmla="*/ 448387 h 3370881"/>
                          <a:gd name="connsiteX203" fmla="*/ 2200835 w 2657256"/>
                          <a:gd name="connsiteY203" fmla="*/ 430458 h 3370881"/>
                          <a:gd name="connsiteX204" fmla="*/ 2169459 w 2657256"/>
                          <a:gd name="connsiteY204" fmla="*/ 425976 h 3370881"/>
                          <a:gd name="connsiteX205" fmla="*/ 2102223 w 2657256"/>
                          <a:gd name="connsiteY205" fmla="*/ 430458 h 3370881"/>
                          <a:gd name="connsiteX206" fmla="*/ 2084294 w 2657256"/>
                          <a:gd name="connsiteY206" fmla="*/ 439423 h 3370881"/>
                          <a:gd name="connsiteX207" fmla="*/ 2070847 w 2657256"/>
                          <a:gd name="connsiteY207" fmla="*/ 443905 h 3370881"/>
                          <a:gd name="connsiteX208" fmla="*/ 2061882 w 2657256"/>
                          <a:gd name="connsiteY208" fmla="*/ 461834 h 3370881"/>
                          <a:gd name="connsiteX209" fmla="*/ 2034988 w 2657256"/>
                          <a:gd name="connsiteY209" fmla="*/ 475281 h 3370881"/>
                          <a:gd name="connsiteX210" fmla="*/ 1783976 w 2657256"/>
                          <a:gd name="connsiteY210" fmla="*/ 479764 h 3370881"/>
                          <a:gd name="connsiteX211" fmla="*/ 1766047 w 2657256"/>
                          <a:gd name="connsiteY211" fmla="*/ 488729 h 3370881"/>
                          <a:gd name="connsiteX212" fmla="*/ 1703294 w 2657256"/>
                          <a:gd name="connsiteY212" fmla="*/ 506658 h 3370881"/>
                          <a:gd name="connsiteX213" fmla="*/ 1689847 w 2657256"/>
                          <a:gd name="connsiteY213" fmla="*/ 511140 h 3370881"/>
                          <a:gd name="connsiteX214" fmla="*/ 1676400 w 2657256"/>
                          <a:gd name="connsiteY214" fmla="*/ 520105 h 3370881"/>
                          <a:gd name="connsiteX215" fmla="*/ 1649506 w 2657256"/>
                          <a:gd name="connsiteY215" fmla="*/ 529070 h 3370881"/>
                          <a:gd name="connsiteX216" fmla="*/ 1636059 w 2657256"/>
                          <a:gd name="connsiteY216" fmla="*/ 538034 h 3370881"/>
                          <a:gd name="connsiteX217" fmla="*/ 1622612 w 2657256"/>
                          <a:gd name="connsiteY217" fmla="*/ 551481 h 3370881"/>
                          <a:gd name="connsiteX218" fmla="*/ 1609165 w 2657256"/>
                          <a:gd name="connsiteY218" fmla="*/ 555964 h 3370881"/>
                          <a:gd name="connsiteX219" fmla="*/ 1577788 w 2657256"/>
                          <a:gd name="connsiteY219" fmla="*/ 587340 h 3370881"/>
                          <a:gd name="connsiteX220" fmla="*/ 1568823 w 2657256"/>
                          <a:gd name="connsiteY220" fmla="*/ 600787 h 3370881"/>
                          <a:gd name="connsiteX221" fmla="*/ 1555376 w 2657256"/>
                          <a:gd name="connsiteY221" fmla="*/ 614234 h 3370881"/>
                          <a:gd name="connsiteX222" fmla="*/ 1524000 w 2657256"/>
                          <a:gd name="connsiteY222" fmla="*/ 654576 h 3370881"/>
                          <a:gd name="connsiteX223" fmla="*/ 1519518 w 2657256"/>
                          <a:gd name="connsiteY223" fmla="*/ 668023 h 3370881"/>
                          <a:gd name="connsiteX224" fmla="*/ 1528482 w 2657256"/>
                          <a:gd name="connsiteY224" fmla="*/ 708364 h 3370881"/>
                          <a:gd name="connsiteX225" fmla="*/ 1537447 w 2657256"/>
                          <a:gd name="connsiteY225" fmla="*/ 721811 h 3370881"/>
                          <a:gd name="connsiteX226" fmla="*/ 1568823 w 2657256"/>
                          <a:gd name="connsiteY226" fmla="*/ 712846 h 3370881"/>
                          <a:gd name="connsiteX227" fmla="*/ 1600200 w 2657256"/>
                          <a:gd name="connsiteY227" fmla="*/ 712846 h 3370881"/>
                          <a:gd name="connsiteX228" fmla="*/ 1631576 w 2657256"/>
                          <a:gd name="connsiteY228" fmla="*/ 690434 h 3370881"/>
                          <a:gd name="connsiteX229" fmla="*/ 1645023 w 2657256"/>
                          <a:gd name="connsiteY229" fmla="*/ 676987 h 3370881"/>
                          <a:gd name="connsiteX230" fmla="*/ 1685365 w 2657256"/>
                          <a:gd name="connsiteY230" fmla="*/ 645611 h 3370881"/>
                          <a:gd name="connsiteX231" fmla="*/ 1716741 w 2657256"/>
                          <a:gd name="connsiteY231" fmla="*/ 614234 h 3370881"/>
                          <a:gd name="connsiteX232" fmla="*/ 1748118 w 2657256"/>
                          <a:gd name="connsiteY232" fmla="*/ 596305 h 3370881"/>
                          <a:gd name="connsiteX233" fmla="*/ 1761565 w 2657256"/>
                          <a:gd name="connsiteY233" fmla="*/ 591823 h 3370881"/>
                          <a:gd name="connsiteX234" fmla="*/ 1779494 w 2657256"/>
                          <a:gd name="connsiteY234" fmla="*/ 582858 h 3370881"/>
                          <a:gd name="connsiteX235" fmla="*/ 1815353 w 2657256"/>
                          <a:gd name="connsiteY235" fmla="*/ 573893 h 3370881"/>
                          <a:gd name="connsiteX236" fmla="*/ 2030506 w 2657256"/>
                          <a:gd name="connsiteY236" fmla="*/ 578376 h 3370881"/>
                          <a:gd name="connsiteX237" fmla="*/ 2017059 w 2657256"/>
                          <a:gd name="connsiteY237" fmla="*/ 600787 h 3370881"/>
                          <a:gd name="connsiteX238" fmla="*/ 1981200 w 2657256"/>
                          <a:gd name="connsiteY238" fmla="*/ 636646 h 3370881"/>
                          <a:gd name="connsiteX239" fmla="*/ 1967753 w 2657256"/>
                          <a:gd name="connsiteY239" fmla="*/ 650093 h 3370881"/>
                          <a:gd name="connsiteX240" fmla="*/ 1936376 w 2657256"/>
                          <a:gd name="connsiteY240" fmla="*/ 690434 h 3370881"/>
                          <a:gd name="connsiteX241" fmla="*/ 1905000 w 2657256"/>
                          <a:gd name="connsiteY241" fmla="*/ 717329 h 3370881"/>
                          <a:gd name="connsiteX242" fmla="*/ 1860176 w 2657256"/>
                          <a:gd name="connsiteY242" fmla="*/ 735258 h 3370881"/>
                          <a:gd name="connsiteX243" fmla="*/ 1788459 w 2657256"/>
                          <a:gd name="connsiteY243" fmla="*/ 744223 h 3370881"/>
                          <a:gd name="connsiteX244" fmla="*/ 1846729 w 2657256"/>
                          <a:gd name="connsiteY244" fmla="*/ 802493 h 3370881"/>
                          <a:gd name="connsiteX245" fmla="*/ 1913965 w 2657256"/>
                          <a:gd name="connsiteY245" fmla="*/ 829387 h 3370881"/>
                          <a:gd name="connsiteX246" fmla="*/ 1922929 w 2657256"/>
                          <a:gd name="connsiteY246" fmla="*/ 842834 h 3370881"/>
                          <a:gd name="connsiteX247" fmla="*/ 1967753 w 2657256"/>
                          <a:gd name="connsiteY247" fmla="*/ 883176 h 3370881"/>
                          <a:gd name="connsiteX248" fmla="*/ 1981200 w 2657256"/>
                          <a:gd name="connsiteY248" fmla="*/ 896623 h 3370881"/>
                          <a:gd name="connsiteX249" fmla="*/ 1994647 w 2657256"/>
                          <a:gd name="connsiteY249" fmla="*/ 905587 h 3370881"/>
                          <a:gd name="connsiteX250" fmla="*/ 2021541 w 2657256"/>
                          <a:gd name="connsiteY250" fmla="*/ 927999 h 3370881"/>
                          <a:gd name="connsiteX251" fmla="*/ 2030506 w 2657256"/>
                          <a:gd name="connsiteY251" fmla="*/ 941446 h 3370881"/>
                          <a:gd name="connsiteX252" fmla="*/ 2057400 w 2657256"/>
                          <a:gd name="connsiteY252" fmla="*/ 968340 h 3370881"/>
                          <a:gd name="connsiteX253" fmla="*/ 2088776 w 2657256"/>
                          <a:gd name="connsiteY253" fmla="*/ 1013164 h 3370881"/>
                          <a:gd name="connsiteX254" fmla="*/ 2115670 w 2657256"/>
                          <a:gd name="connsiteY254" fmla="*/ 1057987 h 3370881"/>
                          <a:gd name="connsiteX255" fmla="*/ 2120153 w 2657256"/>
                          <a:gd name="connsiteY255" fmla="*/ 1089364 h 3370881"/>
                          <a:gd name="connsiteX256" fmla="*/ 2138082 w 2657256"/>
                          <a:gd name="connsiteY256" fmla="*/ 1143152 h 3370881"/>
                          <a:gd name="connsiteX257" fmla="*/ 2147047 w 2657256"/>
                          <a:gd name="connsiteY257" fmla="*/ 1196940 h 3370881"/>
                          <a:gd name="connsiteX258" fmla="*/ 2151529 w 2657256"/>
                          <a:gd name="connsiteY258" fmla="*/ 1210387 h 3370881"/>
                          <a:gd name="connsiteX259" fmla="*/ 2156012 w 2657256"/>
                          <a:gd name="connsiteY259" fmla="*/ 1228317 h 3370881"/>
                          <a:gd name="connsiteX260" fmla="*/ 2173941 w 2657256"/>
                          <a:gd name="connsiteY260" fmla="*/ 1295552 h 3370881"/>
                          <a:gd name="connsiteX261" fmla="*/ 2182906 w 2657256"/>
                          <a:gd name="connsiteY261" fmla="*/ 1313481 h 3370881"/>
                          <a:gd name="connsiteX262" fmla="*/ 2187388 w 2657256"/>
                          <a:gd name="connsiteY262" fmla="*/ 1331411 h 3370881"/>
                          <a:gd name="connsiteX263" fmla="*/ 2214282 w 2657256"/>
                          <a:gd name="connsiteY263" fmla="*/ 1385199 h 3370881"/>
                          <a:gd name="connsiteX264" fmla="*/ 2218765 w 2657256"/>
                          <a:gd name="connsiteY264" fmla="*/ 1403129 h 3370881"/>
                          <a:gd name="connsiteX265" fmla="*/ 2223247 w 2657256"/>
                          <a:gd name="connsiteY265" fmla="*/ 1430023 h 3370881"/>
                          <a:gd name="connsiteX266" fmla="*/ 2236694 w 2657256"/>
                          <a:gd name="connsiteY266" fmla="*/ 1456917 h 3370881"/>
                          <a:gd name="connsiteX267" fmla="*/ 2249794 w 2657256"/>
                          <a:gd name="connsiteY267" fmla="*/ 1524624 h 3370881"/>
                          <a:gd name="connsiteX268" fmla="*/ 2241176 w 2657256"/>
                          <a:gd name="connsiteY268" fmla="*/ 1577940 h 3370881"/>
                          <a:gd name="connsiteX269" fmla="*/ 2245659 w 2657256"/>
                          <a:gd name="connsiteY269" fmla="*/ 1595870 h 3370881"/>
                          <a:gd name="connsiteX270" fmla="*/ 2249634 w 2657256"/>
                          <a:gd name="connsiteY270" fmla="*/ 1685855 h 3370881"/>
                          <a:gd name="connsiteX271" fmla="*/ 2227729 w 2657256"/>
                          <a:gd name="connsiteY271" fmla="*/ 1716893 h 3370881"/>
                          <a:gd name="connsiteX272" fmla="*/ 2240500 w 2657256"/>
                          <a:gd name="connsiteY272" fmla="*/ 1674269 h 3370881"/>
                          <a:gd name="connsiteX273" fmla="*/ 2235341 w 2657256"/>
                          <a:gd name="connsiteY273" fmla="*/ 1788611 h 3370881"/>
                          <a:gd name="connsiteX274" fmla="*/ 2230689 w 2657256"/>
                          <a:gd name="connsiteY274" fmla="*/ 1823963 h 3370881"/>
                          <a:gd name="connsiteX275" fmla="*/ 2226207 w 2657256"/>
                          <a:gd name="connsiteY275" fmla="*/ 1824470 h 3370881"/>
                          <a:gd name="connsiteX276" fmla="*/ 2208278 w 2657256"/>
                          <a:gd name="connsiteY276" fmla="*/ 1869293 h 3370881"/>
                          <a:gd name="connsiteX277" fmla="*/ 2195168 w 2657256"/>
                          <a:gd name="connsiteY277" fmla="*/ 1882740 h 3370881"/>
                          <a:gd name="connsiteX278" fmla="*/ 2203458 w 2657256"/>
                          <a:gd name="connsiteY278" fmla="*/ 1918938 h 3370881"/>
                          <a:gd name="connsiteX279" fmla="*/ 2204134 w 2657256"/>
                          <a:gd name="connsiteY279" fmla="*/ 1949806 h 3370881"/>
                          <a:gd name="connsiteX280" fmla="*/ 2226545 w 2657256"/>
                          <a:gd name="connsiteY280" fmla="*/ 1954627 h 3370881"/>
                          <a:gd name="connsiteX281" fmla="*/ 2241176 w 2657256"/>
                          <a:gd name="connsiteY281" fmla="*/ 2012729 h 3370881"/>
                          <a:gd name="connsiteX282" fmla="*/ 2263588 w 2657256"/>
                          <a:gd name="connsiteY282" fmla="*/ 2057552 h 3370881"/>
                          <a:gd name="connsiteX283" fmla="*/ 2286000 w 2657256"/>
                          <a:gd name="connsiteY283" fmla="*/ 2084446 h 3370881"/>
                          <a:gd name="connsiteX284" fmla="*/ 2299447 w 2657256"/>
                          <a:gd name="connsiteY284" fmla="*/ 2124787 h 3370881"/>
                          <a:gd name="connsiteX285" fmla="*/ 2321859 w 2657256"/>
                          <a:gd name="connsiteY285" fmla="*/ 2151681 h 3370881"/>
                          <a:gd name="connsiteX286" fmla="*/ 2344270 w 2657256"/>
                          <a:gd name="connsiteY286" fmla="*/ 2205470 h 3370881"/>
                          <a:gd name="connsiteX287" fmla="*/ 2348753 w 2657256"/>
                          <a:gd name="connsiteY287" fmla="*/ 2223399 h 3370881"/>
                          <a:gd name="connsiteX288" fmla="*/ 2366682 w 2657256"/>
                          <a:gd name="connsiteY288" fmla="*/ 2263740 h 3370881"/>
                          <a:gd name="connsiteX289" fmla="*/ 2375647 w 2657256"/>
                          <a:gd name="connsiteY289" fmla="*/ 2286152 h 3370881"/>
                          <a:gd name="connsiteX290" fmla="*/ 2380129 w 2657256"/>
                          <a:gd name="connsiteY290" fmla="*/ 2308564 h 3370881"/>
                          <a:gd name="connsiteX291" fmla="*/ 2389094 w 2657256"/>
                          <a:gd name="connsiteY291" fmla="*/ 2335458 h 3370881"/>
                          <a:gd name="connsiteX292" fmla="*/ 2393576 w 2657256"/>
                          <a:gd name="connsiteY292" fmla="*/ 2380281 h 3370881"/>
                          <a:gd name="connsiteX293" fmla="*/ 2398059 w 2657256"/>
                          <a:gd name="connsiteY293" fmla="*/ 2393729 h 3370881"/>
                          <a:gd name="connsiteX294" fmla="*/ 2419794 w 2657256"/>
                          <a:gd name="connsiteY294" fmla="*/ 2447517 h 3370881"/>
                          <a:gd name="connsiteX295" fmla="*/ 2427343 w 2657256"/>
                          <a:gd name="connsiteY295" fmla="*/ 2564058 h 3370881"/>
                          <a:gd name="connsiteX296" fmla="*/ 2389094 w 2657256"/>
                          <a:gd name="connsiteY296" fmla="*/ 2837481 h 3370881"/>
                          <a:gd name="connsiteX297" fmla="*/ 2380129 w 2657256"/>
                          <a:gd name="connsiteY297" fmla="*/ 2859893 h 3370881"/>
                          <a:gd name="connsiteX298" fmla="*/ 2357718 w 2657256"/>
                          <a:gd name="connsiteY298" fmla="*/ 2913681 h 3370881"/>
                          <a:gd name="connsiteX299" fmla="*/ 2348753 w 2657256"/>
                          <a:gd name="connsiteY299" fmla="*/ 2936093 h 3370881"/>
                          <a:gd name="connsiteX300" fmla="*/ 2339788 w 2657256"/>
                          <a:gd name="connsiteY300" fmla="*/ 2971952 h 3370881"/>
                          <a:gd name="connsiteX301" fmla="*/ 2326341 w 2657256"/>
                          <a:gd name="connsiteY301" fmla="*/ 2994364 h 3370881"/>
                          <a:gd name="connsiteX302" fmla="*/ 2317376 w 2657256"/>
                          <a:gd name="connsiteY302" fmla="*/ 3025740 h 3370881"/>
                          <a:gd name="connsiteX303" fmla="*/ 2303929 w 2657256"/>
                          <a:gd name="connsiteY303" fmla="*/ 3048152 h 3370881"/>
                          <a:gd name="connsiteX304" fmla="*/ 2290482 w 2657256"/>
                          <a:gd name="connsiteY304" fmla="*/ 3079529 h 3370881"/>
                          <a:gd name="connsiteX305" fmla="*/ 2272553 w 2657256"/>
                          <a:gd name="connsiteY305" fmla="*/ 3084011 h 3370881"/>
                          <a:gd name="connsiteX306" fmla="*/ 2259106 w 2657256"/>
                          <a:gd name="connsiteY306" fmla="*/ 3088493 h 3370881"/>
                          <a:gd name="connsiteX307" fmla="*/ 2241176 w 2657256"/>
                          <a:gd name="connsiteY307" fmla="*/ 3092976 h 3370881"/>
                          <a:gd name="connsiteX308" fmla="*/ 2209800 w 2657256"/>
                          <a:gd name="connsiteY308" fmla="*/ 3101940 h 3370881"/>
                          <a:gd name="connsiteX309" fmla="*/ 2205318 w 2657256"/>
                          <a:gd name="connsiteY309" fmla="*/ 3039187 h 3370881"/>
                          <a:gd name="connsiteX310" fmla="*/ 2218765 w 2657256"/>
                          <a:gd name="connsiteY310" fmla="*/ 3021258 h 3370881"/>
                          <a:gd name="connsiteX311" fmla="*/ 2245659 w 2657256"/>
                          <a:gd name="connsiteY311" fmla="*/ 2971952 h 3370881"/>
                          <a:gd name="connsiteX312" fmla="*/ 2268070 w 2657256"/>
                          <a:gd name="connsiteY312" fmla="*/ 2945058 h 3370881"/>
                          <a:gd name="connsiteX313" fmla="*/ 2298550 w 2657256"/>
                          <a:gd name="connsiteY313" fmla="*/ 2568540 h 3370881"/>
                          <a:gd name="connsiteX314" fmla="*/ 2284986 w 2657256"/>
                          <a:gd name="connsiteY314" fmla="*/ 2532681 h 3370881"/>
                          <a:gd name="connsiteX315" fmla="*/ 2293273 w 2657256"/>
                          <a:gd name="connsiteY315" fmla="*/ 2496653 h 3370881"/>
                          <a:gd name="connsiteX316" fmla="*/ 2278152 w 2657256"/>
                          <a:gd name="connsiteY316" fmla="*/ 2475178 h 3370881"/>
                          <a:gd name="connsiteX317" fmla="*/ 2245659 w 2657256"/>
                          <a:gd name="connsiteY317" fmla="*/ 2389247 h 3370881"/>
                          <a:gd name="connsiteX318" fmla="*/ 2195507 w 2657256"/>
                          <a:gd name="connsiteY318" fmla="*/ 2241328 h 3370881"/>
                          <a:gd name="connsiteX319" fmla="*/ 2083786 w 2657256"/>
                          <a:gd name="connsiteY319" fmla="*/ 2040300 h 3370881"/>
                          <a:gd name="connsiteX320" fmla="*/ 2048773 w 2657256"/>
                          <a:gd name="connsiteY320" fmla="*/ 2017971 h 3370881"/>
                          <a:gd name="connsiteX321" fmla="*/ 2074314 w 2657256"/>
                          <a:gd name="connsiteY321" fmla="*/ 2011967 h 3370881"/>
                          <a:gd name="connsiteX322" fmla="*/ 2034988 w 2657256"/>
                          <a:gd name="connsiteY322" fmla="*/ 2003764 h 3370881"/>
                          <a:gd name="connsiteX323" fmla="*/ 2026023 w 2657256"/>
                          <a:gd name="connsiteY323" fmla="*/ 2026176 h 3370881"/>
                          <a:gd name="connsiteX324" fmla="*/ 2021541 w 2657256"/>
                          <a:gd name="connsiteY324" fmla="*/ 2039623 h 3370881"/>
                          <a:gd name="connsiteX325" fmla="*/ 1999129 w 2657256"/>
                          <a:gd name="connsiteY325" fmla="*/ 2053070 h 3370881"/>
                          <a:gd name="connsiteX326" fmla="*/ 1990165 w 2657256"/>
                          <a:gd name="connsiteY326" fmla="*/ 2070999 h 3370881"/>
                          <a:gd name="connsiteX327" fmla="*/ 1967753 w 2657256"/>
                          <a:gd name="connsiteY327" fmla="*/ 2106858 h 3370881"/>
                          <a:gd name="connsiteX328" fmla="*/ 1981200 w 2657256"/>
                          <a:gd name="connsiteY328" fmla="*/ 2223399 h 3370881"/>
                          <a:gd name="connsiteX329" fmla="*/ 1994647 w 2657256"/>
                          <a:gd name="connsiteY329" fmla="*/ 2254776 h 3370881"/>
                          <a:gd name="connsiteX330" fmla="*/ 2003612 w 2657256"/>
                          <a:gd name="connsiteY330" fmla="*/ 2272705 h 3370881"/>
                          <a:gd name="connsiteX331" fmla="*/ 2026023 w 2657256"/>
                          <a:gd name="connsiteY331" fmla="*/ 2304081 h 3370881"/>
                          <a:gd name="connsiteX332" fmla="*/ 2043953 w 2657256"/>
                          <a:gd name="connsiteY332" fmla="*/ 2348905 h 3370881"/>
                          <a:gd name="connsiteX333" fmla="*/ 2061882 w 2657256"/>
                          <a:gd name="connsiteY333" fmla="*/ 2371317 h 3370881"/>
                          <a:gd name="connsiteX334" fmla="*/ 2088776 w 2657256"/>
                          <a:gd name="connsiteY334" fmla="*/ 2434070 h 3370881"/>
                          <a:gd name="connsiteX335" fmla="*/ 2102223 w 2657256"/>
                          <a:gd name="connsiteY335" fmla="*/ 2465446 h 3370881"/>
                          <a:gd name="connsiteX336" fmla="*/ 2106706 w 2657256"/>
                          <a:gd name="connsiteY336" fmla="*/ 2496823 h 3370881"/>
                          <a:gd name="connsiteX337" fmla="*/ 2124635 w 2657256"/>
                          <a:gd name="connsiteY337" fmla="*/ 2559576 h 3370881"/>
                          <a:gd name="connsiteX338" fmla="*/ 2138082 w 2657256"/>
                          <a:gd name="connsiteY338" fmla="*/ 2649223 h 3370881"/>
                          <a:gd name="connsiteX339" fmla="*/ 2147047 w 2657256"/>
                          <a:gd name="connsiteY339" fmla="*/ 2685081 h 3370881"/>
                          <a:gd name="connsiteX340" fmla="*/ 2151529 w 2657256"/>
                          <a:gd name="connsiteY340" fmla="*/ 2716458 h 3370881"/>
                          <a:gd name="connsiteX341" fmla="*/ 2160494 w 2657256"/>
                          <a:gd name="connsiteY341" fmla="*/ 2770246 h 3370881"/>
                          <a:gd name="connsiteX342" fmla="*/ 2156012 w 2657256"/>
                          <a:gd name="connsiteY342" fmla="*/ 2962987 h 3370881"/>
                          <a:gd name="connsiteX343" fmla="*/ 2138082 w 2657256"/>
                          <a:gd name="connsiteY343" fmla="*/ 3043670 h 3370881"/>
                          <a:gd name="connsiteX344" fmla="*/ 2133600 w 2657256"/>
                          <a:gd name="connsiteY344" fmla="*/ 3061599 h 3370881"/>
                          <a:gd name="connsiteX345" fmla="*/ 2120153 w 2657256"/>
                          <a:gd name="connsiteY345" fmla="*/ 3079529 h 3370881"/>
                          <a:gd name="connsiteX346" fmla="*/ 2111188 w 2657256"/>
                          <a:gd name="connsiteY346" fmla="*/ 3106423 h 3370881"/>
                          <a:gd name="connsiteX347" fmla="*/ 2088776 w 2657256"/>
                          <a:gd name="connsiteY347" fmla="*/ 3137799 h 3370881"/>
                          <a:gd name="connsiteX348" fmla="*/ 2075329 w 2657256"/>
                          <a:gd name="connsiteY348" fmla="*/ 3164693 h 3370881"/>
                          <a:gd name="connsiteX349" fmla="*/ 2061882 w 2657256"/>
                          <a:gd name="connsiteY349" fmla="*/ 3169176 h 3370881"/>
                          <a:gd name="connsiteX350" fmla="*/ 2021541 w 2657256"/>
                          <a:gd name="connsiteY350" fmla="*/ 3164693 h 3370881"/>
                          <a:gd name="connsiteX351" fmla="*/ 2012576 w 2657256"/>
                          <a:gd name="connsiteY351" fmla="*/ 3119870 h 3370881"/>
                          <a:gd name="connsiteX352" fmla="*/ 2048435 w 2657256"/>
                          <a:gd name="connsiteY352" fmla="*/ 3021258 h 3370881"/>
                          <a:gd name="connsiteX353" fmla="*/ 2048435 w 2657256"/>
                          <a:gd name="connsiteY353" fmla="*/ 3021258 h 3370881"/>
                          <a:gd name="connsiteX354" fmla="*/ 2061882 w 2657256"/>
                          <a:gd name="connsiteY354" fmla="*/ 2967470 h 3370881"/>
                          <a:gd name="connsiteX355" fmla="*/ 2070847 w 2657256"/>
                          <a:gd name="connsiteY355" fmla="*/ 2882305 h 3370881"/>
                          <a:gd name="connsiteX356" fmla="*/ 2066365 w 2657256"/>
                          <a:gd name="connsiteY356" fmla="*/ 2725423 h 3370881"/>
                          <a:gd name="connsiteX357" fmla="*/ 2043953 w 2657256"/>
                          <a:gd name="connsiteY357" fmla="*/ 2649223 h 3370881"/>
                          <a:gd name="connsiteX358" fmla="*/ 2030506 w 2657256"/>
                          <a:gd name="connsiteY358" fmla="*/ 2622329 h 3370881"/>
                          <a:gd name="connsiteX359" fmla="*/ 2017059 w 2657256"/>
                          <a:gd name="connsiteY359" fmla="*/ 2581987 h 3370881"/>
                          <a:gd name="connsiteX360" fmla="*/ 1981200 w 2657256"/>
                          <a:gd name="connsiteY360" fmla="*/ 2514752 h 3370881"/>
                          <a:gd name="connsiteX361" fmla="*/ 1972235 w 2657256"/>
                          <a:gd name="connsiteY361" fmla="*/ 2501305 h 3370881"/>
                          <a:gd name="connsiteX362" fmla="*/ 1958788 w 2657256"/>
                          <a:gd name="connsiteY362" fmla="*/ 2478893 h 3370881"/>
                          <a:gd name="connsiteX363" fmla="*/ 1905000 w 2657256"/>
                          <a:gd name="connsiteY363" fmla="*/ 2398211 h 3370881"/>
                          <a:gd name="connsiteX364" fmla="*/ 1882588 w 2657256"/>
                          <a:gd name="connsiteY364" fmla="*/ 2357870 h 3370881"/>
                          <a:gd name="connsiteX365" fmla="*/ 1869141 w 2657256"/>
                          <a:gd name="connsiteY365" fmla="*/ 2339940 h 3370881"/>
                          <a:gd name="connsiteX366" fmla="*/ 1806388 w 2657256"/>
                          <a:gd name="connsiteY366" fmla="*/ 2313046 h 3370881"/>
                          <a:gd name="connsiteX367" fmla="*/ 1779494 w 2657256"/>
                          <a:gd name="connsiteY367" fmla="*/ 2304081 h 3370881"/>
                          <a:gd name="connsiteX368" fmla="*/ 1752600 w 2657256"/>
                          <a:gd name="connsiteY368" fmla="*/ 2299599 h 3370881"/>
                          <a:gd name="connsiteX369" fmla="*/ 1680882 w 2657256"/>
                          <a:gd name="connsiteY369" fmla="*/ 2277187 h 3370881"/>
                          <a:gd name="connsiteX370" fmla="*/ 1719025 w 2657256"/>
                          <a:gd name="connsiteY370" fmla="*/ 2281331 h 3370881"/>
                          <a:gd name="connsiteX371" fmla="*/ 1756997 w 2657256"/>
                          <a:gd name="connsiteY371" fmla="*/ 2289450 h 3370881"/>
                          <a:gd name="connsiteX372" fmla="*/ 1656440 w 2657256"/>
                          <a:gd name="connsiteY372" fmla="*/ 2298583 h 3370881"/>
                          <a:gd name="connsiteX373" fmla="*/ 1537447 w 2657256"/>
                          <a:gd name="connsiteY373" fmla="*/ 2329960 h 3370881"/>
                          <a:gd name="connsiteX374" fmla="*/ 1571993 w 2657256"/>
                          <a:gd name="connsiteY374" fmla="*/ 2317957 h 3370881"/>
                          <a:gd name="connsiteX375" fmla="*/ 1509707 w 2657256"/>
                          <a:gd name="connsiteY375" fmla="*/ 2338926 h 3370881"/>
                          <a:gd name="connsiteX376" fmla="*/ 1500444 w 2657256"/>
                          <a:gd name="connsiteY376" fmla="*/ 2355271 h 3370881"/>
                          <a:gd name="connsiteX377" fmla="*/ 1402678 w 2657256"/>
                          <a:gd name="connsiteY377" fmla="*/ 2339641 h 3370881"/>
                          <a:gd name="connsiteX378" fmla="*/ 1322892 w 2657256"/>
                          <a:gd name="connsiteY378" fmla="*/ 2336952 h 3370881"/>
                          <a:gd name="connsiteX379" fmla="*/ 1199384 w 2657256"/>
                          <a:gd name="connsiteY379" fmla="*/ 2307041 h 3370881"/>
                          <a:gd name="connsiteX380" fmla="*/ 1066800 w 2657256"/>
                          <a:gd name="connsiteY380" fmla="*/ 2272705 h 3370881"/>
                          <a:gd name="connsiteX381" fmla="*/ 1030941 w 2657256"/>
                          <a:gd name="connsiteY381" fmla="*/ 2263740 h 3370881"/>
                          <a:gd name="connsiteX382" fmla="*/ 986118 w 2657256"/>
                          <a:gd name="connsiteY382" fmla="*/ 2241329 h 3370881"/>
                          <a:gd name="connsiteX383" fmla="*/ 968188 w 2657256"/>
                          <a:gd name="connsiteY383" fmla="*/ 2232364 h 3370881"/>
                          <a:gd name="connsiteX384" fmla="*/ 936812 w 2657256"/>
                          <a:gd name="connsiteY384" fmla="*/ 2214434 h 3370881"/>
                          <a:gd name="connsiteX385" fmla="*/ 905435 w 2657256"/>
                          <a:gd name="connsiteY385" fmla="*/ 2196505 h 3370881"/>
                          <a:gd name="connsiteX386" fmla="*/ 869576 w 2657256"/>
                          <a:gd name="connsiteY386" fmla="*/ 2209952 h 3370881"/>
                          <a:gd name="connsiteX387" fmla="*/ 856129 w 2657256"/>
                          <a:gd name="connsiteY387" fmla="*/ 2227881 h 3370881"/>
                          <a:gd name="connsiteX388" fmla="*/ 815788 w 2657256"/>
                          <a:gd name="connsiteY388" fmla="*/ 2268223 h 3370881"/>
                          <a:gd name="connsiteX389" fmla="*/ 788894 w 2657256"/>
                          <a:gd name="connsiteY389" fmla="*/ 2290634 h 3370881"/>
                          <a:gd name="connsiteX390" fmla="*/ 762000 w 2657256"/>
                          <a:gd name="connsiteY390" fmla="*/ 2313046 h 3370881"/>
                          <a:gd name="connsiteX391" fmla="*/ 753035 w 2657256"/>
                          <a:gd name="connsiteY391" fmla="*/ 2326493 h 3370881"/>
                          <a:gd name="connsiteX392" fmla="*/ 735106 w 2657256"/>
                          <a:gd name="connsiteY392" fmla="*/ 2339940 h 3370881"/>
                          <a:gd name="connsiteX393" fmla="*/ 712694 w 2657256"/>
                          <a:gd name="connsiteY393" fmla="*/ 2362352 h 3370881"/>
                          <a:gd name="connsiteX394" fmla="*/ 694765 w 2657256"/>
                          <a:gd name="connsiteY394" fmla="*/ 2375799 h 3370881"/>
                          <a:gd name="connsiteX395" fmla="*/ 681318 w 2657256"/>
                          <a:gd name="connsiteY395" fmla="*/ 2393729 h 3370881"/>
                          <a:gd name="connsiteX396" fmla="*/ 667870 w 2657256"/>
                          <a:gd name="connsiteY396" fmla="*/ 2402693 h 3370881"/>
                          <a:gd name="connsiteX397" fmla="*/ 623047 w 2657256"/>
                          <a:gd name="connsiteY397" fmla="*/ 2443034 h 3370881"/>
                          <a:gd name="connsiteX398" fmla="*/ 600635 w 2657256"/>
                          <a:gd name="connsiteY398" fmla="*/ 2474411 h 3370881"/>
                          <a:gd name="connsiteX399" fmla="*/ 587188 w 2657256"/>
                          <a:gd name="connsiteY399" fmla="*/ 2514752 h 3370881"/>
                          <a:gd name="connsiteX400" fmla="*/ 582706 w 2657256"/>
                          <a:gd name="connsiteY400" fmla="*/ 2546129 h 3370881"/>
                          <a:gd name="connsiteX401" fmla="*/ 596153 w 2657256"/>
                          <a:gd name="connsiteY401" fmla="*/ 2635776 h 3370881"/>
                          <a:gd name="connsiteX402" fmla="*/ 600635 w 2657256"/>
                          <a:gd name="connsiteY402" fmla="*/ 2653705 h 3370881"/>
                          <a:gd name="connsiteX403" fmla="*/ 609600 w 2657256"/>
                          <a:gd name="connsiteY403" fmla="*/ 2671634 h 3370881"/>
                          <a:gd name="connsiteX404" fmla="*/ 614082 w 2657256"/>
                          <a:gd name="connsiteY404" fmla="*/ 2689564 h 3370881"/>
                          <a:gd name="connsiteX405" fmla="*/ 623047 w 2657256"/>
                          <a:gd name="connsiteY405" fmla="*/ 2711976 h 3370881"/>
                          <a:gd name="connsiteX406" fmla="*/ 627529 w 2657256"/>
                          <a:gd name="connsiteY406" fmla="*/ 2734387 h 3370881"/>
                          <a:gd name="connsiteX407" fmla="*/ 640976 w 2657256"/>
                          <a:gd name="connsiteY407" fmla="*/ 2765764 h 3370881"/>
                          <a:gd name="connsiteX408" fmla="*/ 645459 w 2657256"/>
                          <a:gd name="connsiteY408" fmla="*/ 2779211 h 3370881"/>
                          <a:gd name="connsiteX409" fmla="*/ 658906 w 2657256"/>
                          <a:gd name="connsiteY409" fmla="*/ 2801623 h 3370881"/>
                          <a:gd name="connsiteX410" fmla="*/ 676835 w 2657256"/>
                          <a:gd name="connsiteY410" fmla="*/ 2864376 h 3370881"/>
                          <a:gd name="connsiteX411" fmla="*/ 690282 w 2657256"/>
                          <a:gd name="connsiteY411" fmla="*/ 2895752 h 3370881"/>
                          <a:gd name="connsiteX412" fmla="*/ 699247 w 2657256"/>
                          <a:gd name="connsiteY412" fmla="*/ 2940576 h 3370881"/>
                          <a:gd name="connsiteX413" fmla="*/ 703729 w 2657256"/>
                          <a:gd name="connsiteY413" fmla="*/ 2967470 h 3370881"/>
                          <a:gd name="connsiteX414" fmla="*/ 717176 w 2657256"/>
                          <a:gd name="connsiteY414" fmla="*/ 2994364 h 3370881"/>
                          <a:gd name="connsiteX415" fmla="*/ 735106 w 2657256"/>
                          <a:gd name="connsiteY415" fmla="*/ 3052634 h 3370881"/>
                          <a:gd name="connsiteX416" fmla="*/ 739588 w 2657256"/>
                          <a:gd name="connsiteY416" fmla="*/ 3079529 h 3370881"/>
                          <a:gd name="connsiteX417" fmla="*/ 762000 w 2657256"/>
                          <a:gd name="connsiteY417" fmla="*/ 3142281 h 3370881"/>
                          <a:gd name="connsiteX418" fmla="*/ 766482 w 2657256"/>
                          <a:gd name="connsiteY418" fmla="*/ 3231929 h 3370881"/>
                          <a:gd name="connsiteX419" fmla="*/ 770965 w 2657256"/>
                          <a:gd name="connsiteY419" fmla="*/ 3254340 h 3370881"/>
                          <a:gd name="connsiteX420" fmla="*/ 775447 w 2657256"/>
                          <a:gd name="connsiteY420" fmla="*/ 3285717 h 3370881"/>
                          <a:gd name="connsiteX421" fmla="*/ 748553 w 2657256"/>
                          <a:gd name="connsiteY421" fmla="*/ 3335023 h 3370881"/>
                          <a:gd name="connsiteX422" fmla="*/ 721659 w 2657256"/>
                          <a:gd name="connsiteY422" fmla="*/ 3343987 h 3370881"/>
                          <a:gd name="connsiteX423" fmla="*/ 708212 w 2657256"/>
                          <a:gd name="connsiteY423" fmla="*/ 3348470 h 3370881"/>
                          <a:gd name="connsiteX424" fmla="*/ 623047 w 2657256"/>
                          <a:gd name="connsiteY424" fmla="*/ 3330540 h 3370881"/>
                          <a:gd name="connsiteX425" fmla="*/ 609600 w 2657256"/>
                          <a:gd name="connsiteY425" fmla="*/ 3308129 h 3370881"/>
                          <a:gd name="connsiteX426" fmla="*/ 591670 w 2657256"/>
                          <a:gd name="connsiteY426" fmla="*/ 3267787 h 3370881"/>
                          <a:gd name="connsiteX427" fmla="*/ 560294 w 2657256"/>
                          <a:gd name="connsiteY427" fmla="*/ 3209517 h 3370881"/>
                          <a:gd name="connsiteX428" fmla="*/ 551329 w 2657256"/>
                          <a:gd name="connsiteY428" fmla="*/ 3196070 h 3370881"/>
                          <a:gd name="connsiteX429" fmla="*/ 528918 w 2657256"/>
                          <a:gd name="connsiteY429" fmla="*/ 3173658 h 3370881"/>
                          <a:gd name="connsiteX430" fmla="*/ 519953 w 2657256"/>
                          <a:gd name="connsiteY430" fmla="*/ 3128834 h 3370881"/>
                          <a:gd name="connsiteX431" fmla="*/ 524435 w 2657256"/>
                          <a:gd name="connsiteY431" fmla="*/ 3101940 h 3370881"/>
                          <a:gd name="connsiteX432" fmla="*/ 528918 w 2657256"/>
                          <a:gd name="connsiteY432" fmla="*/ 3088493 h 3370881"/>
                          <a:gd name="connsiteX433" fmla="*/ 542365 w 2657256"/>
                          <a:gd name="connsiteY433" fmla="*/ 3052634 h 3370881"/>
                          <a:gd name="connsiteX434" fmla="*/ 484094 w 2657256"/>
                          <a:gd name="connsiteY434" fmla="*/ 2886787 h 3370881"/>
                          <a:gd name="connsiteX435" fmla="*/ 443753 w 2657256"/>
                          <a:gd name="connsiteY435" fmla="*/ 2779211 h 3370881"/>
                          <a:gd name="connsiteX436" fmla="*/ 439270 w 2657256"/>
                          <a:gd name="connsiteY436" fmla="*/ 2752317 h 3370881"/>
                          <a:gd name="connsiteX437" fmla="*/ 430306 w 2657256"/>
                          <a:gd name="connsiteY437" fmla="*/ 2716458 h 3370881"/>
                          <a:gd name="connsiteX438" fmla="*/ 425823 w 2657256"/>
                          <a:gd name="connsiteY438" fmla="*/ 2680599 h 3370881"/>
                          <a:gd name="connsiteX439" fmla="*/ 398929 w 2657256"/>
                          <a:gd name="connsiteY439" fmla="*/ 2599917 h 3370881"/>
                          <a:gd name="connsiteX440" fmla="*/ 385482 w 2657256"/>
                          <a:gd name="connsiteY440" fmla="*/ 2568540 h 3370881"/>
                          <a:gd name="connsiteX441" fmla="*/ 381000 w 2657256"/>
                          <a:gd name="connsiteY441" fmla="*/ 2550611 h 3370881"/>
                          <a:gd name="connsiteX442" fmla="*/ 372035 w 2657256"/>
                          <a:gd name="connsiteY442" fmla="*/ 2483376 h 3370881"/>
                          <a:gd name="connsiteX443" fmla="*/ 367553 w 2657256"/>
                          <a:gd name="connsiteY443" fmla="*/ 2469929 h 3370881"/>
                          <a:gd name="connsiteX444" fmla="*/ 407894 w 2657256"/>
                          <a:gd name="connsiteY444" fmla="*/ 2451999 h 3370881"/>
                          <a:gd name="connsiteX445" fmla="*/ 515470 w 2657256"/>
                          <a:gd name="connsiteY445" fmla="*/ 2407176 h 3370881"/>
                          <a:gd name="connsiteX446" fmla="*/ 578223 w 2657256"/>
                          <a:gd name="connsiteY446" fmla="*/ 2353387 h 3370881"/>
                          <a:gd name="connsiteX447" fmla="*/ 587188 w 2657256"/>
                          <a:gd name="connsiteY447" fmla="*/ 2330976 h 3370881"/>
                          <a:gd name="connsiteX448" fmla="*/ 614082 w 2657256"/>
                          <a:gd name="connsiteY448" fmla="*/ 2254776 h 3370881"/>
                          <a:gd name="connsiteX449" fmla="*/ 649941 w 2657256"/>
                          <a:gd name="connsiteY449" fmla="*/ 2200987 h 3370881"/>
                          <a:gd name="connsiteX450" fmla="*/ 690282 w 2657256"/>
                          <a:gd name="connsiteY450" fmla="*/ 2174093 h 3370881"/>
                          <a:gd name="connsiteX451" fmla="*/ 703729 w 2657256"/>
                          <a:gd name="connsiteY451" fmla="*/ 2165129 h 3370881"/>
                          <a:gd name="connsiteX452" fmla="*/ 739588 w 2657256"/>
                          <a:gd name="connsiteY452" fmla="*/ 2147199 h 3370881"/>
                          <a:gd name="connsiteX453" fmla="*/ 708212 w 2657256"/>
                          <a:gd name="connsiteY453" fmla="*/ 2187540 h 3370881"/>
                          <a:gd name="connsiteX454" fmla="*/ 654423 w 2657256"/>
                          <a:gd name="connsiteY454" fmla="*/ 2241329 h 3370881"/>
                          <a:gd name="connsiteX455" fmla="*/ 636494 w 2657256"/>
                          <a:gd name="connsiteY455" fmla="*/ 2259258 h 3370881"/>
                          <a:gd name="connsiteX456" fmla="*/ 614082 w 2657256"/>
                          <a:gd name="connsiteY456" fmla="*/ 2286152 h 3370881"/>
                          <a:gd name="connsiteX457" fmla="*/ 592179 w 2657256"/>
                          <a:gd name="connsiteY457" fmla="*/ 2282347 h 3370881"/>
                          <a:gd name="connsiteX458" fmla="*/ 555980 w 2657256"/>
                          <a:gd name="connsiteY458" fmla="*/ 2313892 h 3370881"/>
                          <a:gd name="connsiteX459" fmla="*/ 524435 w 2657256"/>
                          <a:gd name="connsiteY459" fmla="*/ 2348905 h 3370881"/>
                          <a:gd name="connsiteX460" fmla="*/ 502023 w 2657256"/>
                          <a:gd name="connsiteY460" fmla="*/ 2362352 h 3370881"/>
                          <a:gd name="connsiteX461" fmla="*/ 461682 w 2657256"/>
                          <a:gd name="connsiteY461" fmla="*/ 2389246 h 3370881"/>
                          <a:gd name="connsiteX462" fmla="*/ 448235 w 2657256"/>
                          <a:gd name="connsiteY462" fmla="*/ 2398211 h 3370881"/>
                          <a:gd name="connsiteX463" fmla="*/ 430306 w 2657256"/>
                          <a:gd name="connsiteY463" fmla="*/ 2407176 h 3370881"/>
                          <a:gd name="connsiteX464" fmla="*/ 412376 w 2657256"/>
                          <a:gd name="connsiteY464" fmla="*/ 2420623 h 3370881"/>
                          <a:gd name="connsiteX465" fmla="*/ 389965 w 2657256"/>
                          <a:gd name="connsiteY465" fmla="*/ 2429587 h 3370881"/>
                          <a:gd name="connsiteX466" fmla="*/ 372035 w 2657256"/>
                          <a:gd name="connsiteY466" fmla="*/ 2443034 h 3370881"/>
                          <a:gd name="connsiteX467" fmla="*/ 318247 w 2657256"/>
                          <a:gd name="connsiteY467" fmla="*/ 2474411 h 3370881"/>
                          <a:gd name="connsiteX468" fmla="*/ 304800 w 2657256"/>
                          <a:gd name="connsiteY468" fmla="*/ 2492340 h 3370881"/>
                          <a:gd name="connsiteX469" fmla="*/ 282388 w 2657256"/>
                          <a:gd name="connsiteY469" fmla="*/ 2519234 h 3370881"/>
                          <a:gd name="connsiteX470" fmla="*/ 295835 w 2657256"/>
                          <a:gd name="connsiteY470" fmla="*/ 2815070 h 3370881"/>
                          <a:gd name="connsiteX471" fmla="*/ 300318 w 2657256"/>
                          <a:gd name="connsiteY471" fmla="*/ 2837481 h 3370881"/>
                          <a:gd name="connsiteX472" fmla="*/ 304800 w 2657256"/>
                          <a:gd name="connsiteY472" fmla="*/ 2868858 h 3370881"/>
                          <a:gd name="connsiteX473" fmla="*/ 309282 w 2657256"/>
                          <a:gd name="connsiteY473" fmla="*/ 2927129 h 3370881"/>
                          <a:gd name="connsiteX474" fmla="*/ 322729 w 2657256"/>
                          <a:gd name="connsiteY474" fmla="*/ 2985399 h 3370881"/>
                          <a:gd name="connsiteX475" fmla="*/ 327212 w 2657256"/>
                          <a:gd name="connsiteY475" fmla="*/ 3012293 h 3370881"/>
                          <a:gd name="connsiteX476" fmla="*/ 331694 w 2657256"/>
                          <a:gd name="connsiteY476" fmla="*/ 3043670 h 3370881"/>
                          <a:gd name="connsiteX477" fmla="*/ 345141 w 2657256"/>
                          <a:gd name="connsiteY477" fmla="*/ 3070564 h 3370881"/>
                          <a:gd name="connsiteX478" fmla="*/ 367553 w 2657256"/>
                          <a:gd name="connsiteY478" fmla="*/ 3124352 h 3370881"/>
                          <a:gd name="connsiteX479" fmla="*/ 381000 w 2657256"/>
                          <a:gd name="connsiteY479" fmla="*/ 3182623 h 3370881"/>
                          <a:gd name="connsiteX480" fmla="*/ 389965 w 2657256"/>
                          <a:gd name="connsiteY480" fmla="*/ 3196070 h 3370881"/>
                          <a:gd name="connsiteX481" fmla="*/ 394447 w 2657256"/>
                          <a:gd name="connsiteY481" fmla="*/ 3213999 h 3370881"/>
                          <a:gd name="connsiteX482" fmla="*/ 412376 w 2657256"/>
                          <a:gd name="connsiteY482" fmla="*/ 3245376 h 3370881"/>
                          <a:gd name="connsiteX483" fmla="*/ 416859 w 2657256"/>
                          <a:gd name="connsiteY483" fmla="*/ 3258823 h 3370881"/>
                          <a:gd name="connsiteX484" fmla="*/ 425823 w 2657256"/>
                          <a:gd name="connsiteY484" fmla="*/ 3272270 h 3370881"/>
                          <a:gd name="connsiteX485" fmla="*/ 439270 w 2657256"/>
                          <a:gd name="connsiteY485" fmla="*/ 3303646 h 3370881"/>
                          <a:gd name="connsiteX486" fmla="*/ 439270 w 2657256"/>
                          <a:gd name="connsiteY486" fmla="*/ 3352952 h 3370881"/>
                          <a:gd name="connsiteX487" fmla="*/ 430306 w 2657256"/>
                          <a:gd name="connsiteY487" fmla="*/ 3366399 h 3370881"/>
                          <a:gd name="connsiteX488" fmla="*/ 412376 w 2657256"/>
                          <a:gd name="connsiteY488" fmla="*/ 3370881 h 3370881"/>
                          <a:gd name="connsiteX489" fmla="*/ 295835 w 2657256"/>
                          <a:gd name="connsiteY489" fmla="*/ 3357434 h 3370881"/>
                          <a:gd name="connsiteX490" fmla="*/ 264459 w 2657256"/>
                          <a:gd name="connsiteY490" fmla="*/ 3276752 h 3370881"/>
                          <a:gd name="connsiteX491" fmla="*/ 259976 w 2657256"/>
                          <a:gd name="connsiteY491" fmla="*/ 3240893 h 3370881"/>
                          <a:gd name="connsiteX492" fmla="*/ 246529 w 2657256"/>
                          <a:gd name="connsiteY492" fmla="*/ 3178140 h 3370881"/>
                          <a:gd name="connsiteX493" fmla="*/ 237565 w 2657256"/>
                          <a:gd name="connsiteY493" fmla="*/ 3084011 h 3370881"/>
                          <a:gd name="connsiteX494" fmla="*/ 228600 w 2657256"/>
                          <a:gd name="connsiteY494" fmla="*/ 3057117 h 3370881"/>
                          <a:gd name="connsiteX495" fmla="*/ 219635 w 2657256"/>
                          <a:gd name="connsiteY495" fmla="*/ 3021258 h 3370881"/>
                          <a:gd name="connsiteX496" fmla="*/ 206188 w 2657256"/>
                          <a:gd name="connsiteY496" fmla="*/ 2980917 h 3370881"/>
                          <a:gd name="connsiteX497" fmla="*/ 201706 w 2657256"/>
                          <a:gd name="connsiteY497" fmla="*/ 2949540 h 3370881"/>
                          <a:gd name="connsiteX498" fmla="*/ 197223 w 2657256"/>
                          <a:gd name="connsiteY498" fmla="*/ 2927129 h 3370881"/>
                          <a:gd name="connsiteX499" fmla="*/ 192741 w 2657256"/>
                          <a:gd name="connsiteY499" fmla="*/ 2891270 h 3370881"/>
                          <a:gd name="connsiteX500" fmla="*/ 188259 w 2657256"/>
                          <a:gd name="connsiteY500" fmla="*/ 2850929 h 3370881"/>
                          <a:gd name="connsiteX501" fmla="*/ 179294 w 2657256"/>
                          <a:gd name="connsiteY501" fmla="*/ 2824034 h 3370881"/>
                          <a:gd name="connsiteX502" fmla="*/ 165847 w 2657256"/>
                          <a:gd name="connsiteY502" fmla="*/ 2774729 h 3370881"/>
                          <a:gd name="connsiteX503" fmla="*/ 161365 w 2657256"/>
                          <a:gd name="connsiteY503" fmla="*/ 2747834 h 3370881"/>
                          <a:gd name="connsiteX504" fmla="*/ 156882 w 2657256"/>
                          <a:gd name="connsiteY504" fmla="*/ 2559576 h 3370881"/>
                          <a:gd name="connsiteX505" fmla="*/ 152400 w 2657256"/>
                          <a:gd name="connsiteY505" fmla="*/ 2519234 h 3370881"/>
                          <a:gd name="connsiteX506" fmla="*/ 118035 w 2657256"/>
                          <a:gd name="connsiteY506" fmla="*/ 2400004 h 3370881"/>
                          <a:gd name="connsiteX507" fmla="*/ 117048 w 2657256"/>
                          <a:gd name="connsiteY507" fmla="*/ 2344423 h 3370881"/>
                          <a:gd name="connsiteX508" fmla="*/ 100106 w 2657256"/>
                          <a:gd name="connsiteY508" fmla="*/ 2330976 h 3370881"/>
                          <a:gd name="connsiteX509" fmla="*/ 138953 w 2657256"/>
                          <a:gd name="connsiteY509" fmla="*/ 2313046 h 3370881"/>
                          <a:gd name="connsiteX510" fmla="*/ 152400 w 2657256"/>
                          <a:gd name="connsiteY510" fmla="*/ 2304081 h 3370881"/>
                          <a:gd name="connsiteX511" fmla="*/ 170329 w 2657256"/>
                          <a:gd name="connsiteY511" fmla="*/ 2259258 h 3370881"/>
                          <a:gd name="connsiteX512" fmla="*/ 188259 w 2657256"/>
                          <a:gd name="connsiteY512" fmla="*/ 2223399 h 3370881"/>
                          <a:gd name="connsiteX513" fmla="*/ 206188 w 2657256"/>
                          <a:gd name="connsiteY513" fmla="*/ 2187540 h 3370881"/>
                          <a:gd name="connsiteX514" fmla="*/ 210670 w 2657256"/>
                          <a:gd name="connsiteY514" fmla="*/ 2174093 h 3370881"/>
                          <a:gd name="connsiteX515" fmla="*/ 219635 w 2657256"/>
                          <a:gd name="connsiteY515" fmla="*/ 2115823 h 3370881"/>
                          <a:gd name="connsiteX516" fmla="*/ 210670 w 2657256"/>
                          <a:gd name="connsiteY516" fmla="*/ 1958940 h 3370881"/>
                          <a:gd name="connsiteX517" fmla="*/ 192741 w 2657256"/>
                          <a:gd name="connsiteY517" fmla="*/ 1923081 h 3370881"/>
                          <a:gd name="connsiteX518" fmla="*/ 179294 w 2657256"/>
                          <a:gd name="connsiteY518" fmla="*/ 1891705 h 3370881"/>
                          <a:gd name="connsiteX519" fmla="*/ 165847 w 2657256"/>
                          <a:gd name="connsiteY519" fmla="*/ 1864811 h 3370881"/>
                          <a:gd name="connsiteX520" fmla="*/ 152400 w 2657256"/>
                          <a:gd name="connsiteY520" fmla="*/ 1833434 h 3370881"/>
                          <a:gd name="connsiteX521" fmla="*/ 143435 w 2657256"/>
                          <a:gd name="connsiteY521" fmla="*/ 1819987 h 3370881"/>
                          <a:gd name="connsiteX522" fmla="*/ 107576 w 2657256"/>
                          <a:gd name="connsiteY522" fmla="*/ 1784129 h 3370881"/>
                          <a:gd name="connsiteX523" fmla="*/ 94129 w 2657256"/>
                          <a:gd name="connsiteY523" fmla="*/ 1779646 h 3370881"/>
                          <a:gd name="connsiteX524" fmla="*/ 71718 w 2657256"/>
                          <a:gd name="connsiteY524" fmla="*/ 1770681 h 3370881"/>
                          <a:gd name="connsiteX525" fmla="*/ 58270 w 2657256"/>
                          <a:gd name="connsiteY525" fmla="*/ 1761717 h 3370881"/>
                          <a:gd name="connsiteX526" fmla="*/ 26894 w 2657256"/>
                          <a:gd name="connsiteY526" fmla="*/ 1730340 h 3370881"/>
                          <a:gd name="connsiteX527" fmla="*/ 0 w 2657256"/>
                          <a:gd name="connsiteY527" fmla="*/ 1707929 h 3370881"/>
                          <a:gd name="connsiteX0" fmla="*/ 0 w 2657256"/>
                          <a:gd name="connsiteY0" fmla="*/ 1707929 h 3370881"/>
                          <a:gd name="connsiteX1" fmla="*/ 22412 w 2657256"/>
                          <a:gd name="connsiteY1" fmla="*/ 1698964 h 3370881"/>
                          <a:gd name="connsiteX2" fmla="*/ 31376 w 2657256"/>
                          <a:gd name="connsiteY2" fmla="*/ 1681034 h 3370881"/>
                          <a:gd name="connsiteX3" fmla="*/ 44823 w 2657256"/>
                          <a:gd name="connsiteY3" fmla="*/ 1672070 h 3370881"/>
                          <a:gd name="connsiteX4" fmla="*/ 58270 w 2657256"/>
                          <a:gd name="connsiteY4" fmla="*/ 1654140 h 3370881"/>
                          <a:gd name="connsiteX5" fmla="*/ 76200 w 2657256"/>
                          <a:gd name="connsiteY5" fmla="*/ 1645176 h 3370881"/>
                          <a:gd name="connsiteX6" fmla="*/ 98612 w 2657256"/>
                          <a:gd name="connsiteY6" fmla="*/ 1636211 h 3370881"/>
                          <a:gd name="connsiteX7" fmla="*/ 125506 w 2657256"/>
                          <a:gd name="connsiteY7" fmla="*/ 1627246 h 3370881"/>
                          <a:gd name="connsiteX8" fmla="*/ 152400 w 2657256"/>
                          <a:gd name="connsiteY8" fmla="*/ 1609317 h 3370881"/>
                          <a:gd name="connsiteX9" fmla="*/ 170329 w 2657256"/>
                          <a:gd name="connsiteY9" fmla="*/ 1600352 h 3370881"/>
                          <a:gd name="connsiteX10" fmla="*/ 188259 w 2657256"/>
                          <a:gd name="connsiteY10" fmla="*/ 1582423 h 3370881"/>
                          <a:gd name="connsiteX11" fmla="*/ 228600 w 2657256"/>
                          <a:gd name="connsiteY11" fmla="*/ 1564493 h 3370881"/>
                          <a:gd name="connsiteX12" fmla="*/ 255494 w 2657256"/>
                          <a:gd name="connsiteY12" fmla="*/ 1546564 h 3370881"/>
                          <a:gd name="connsiteX13" fmla="*/ 300318 w 2657256"/>
                          <a:gd name="connsiteY13" fmla="*/ 1524152 h 3370881"/>
                          <a:gd name="connsiteX14" fmla="*/ 313765 w 2657256"/>
                          <a:gd name="connsiteY14" fmla="*/ 1515187 h 3370881"/>
                          <a:gd name="connsiteX15" fmla="*/ 340659 w 2657256"/>
                          <a:gd name="connsiteY15" fmla="*/ 1510705 h 3370881"/>
                          <a:gd name="connsiteX16" fmla="*/ 363070 w 2657256"/>
                          <a:gd name="connsiteY16" fmla="*/ 1506223 h 3370881"/>
                          <a:gd name="connsiteX17" fmla="*/ 389965 w 2657256"/>
                          <a:gd name="connsiteY17" fmla="*/ 1501740 h 3370881"/>
                          <a:gd name="connsiteX18" fmla="*/ 425823 w 2657256"/>
                          <a:gd name="connsiteY18" fmla="*/ 1497258 h 3370881"/>
                          <a:gd name="connsiteX19" fmla="*/ 470647 w 2657256"/>
                          <a:gd name="connsiteY19" fmla="*/ 1488293 h 3370881"/>
                          <a:gd name="connsiteX20" fmla="*/ 515470 w 2657256"/>
                          <a:gd name="connsiteY20" fmla="*/ 1479329 h 3370881"/>
                          <a:gd name="connsiteX21" fmla="*/ 528918 w 2657256"/>
                          <a:gd name="connsiteY21" fmla="*/ 1470364 h 3370881"/>
                          <a:gd name="connsiteX22" fmla="*/ 600635 w 2657256"/>
                          <a:gd name="connsiteY22" fmla="*/ 1456917 h 3370881"/>
                          <a:gd name="connsiteX23" fmla="*/ 690282 w 2657256"/>
                          <a:gd name="connsiteY23" fmla="*/ 1447952 h 3370881"/>
                          <a:gd name="connsiteX24" fmla="*/ 793376 w 2657256"/>
                          <a:gd name="connsiteY24" fmla="*/ 1452434 h 3370881"/>
                          <a:gd name="connsiteX25" fmla="*/ 874059 w 2657256"/>
                          <a:gd name="connsiteY25" fmla="*/ 1465881 h 3370881"/>
                          <a:gd name="connsiteX26" fmla="*/ 914400 w 2657256"/>
                          <a:gd name="connsiteY26" fmla="*/ 1470364 h 3370881"/>
                          <a:gd name="connsiteX27" fmla="*/ 1030941 w 2657256"/>
                          <a:gd name="connsiteY27" fmla="*/ 1483811 h 3370881"/>
                          <a:gd name="connsiteX28" fmla="*/ 1151965 w 2657256"/>
                          <a:gd name="connsiteY28" fmla="*/ 1492776 h 3370881"/>
                          <a:gd name="connsiteX29" fmla="*/ 1281953 w 2657256"/>
                          <a:gd name="connsiteY29" fmla="*/ 1501740 h 3370881"/>
                          <a:gd name="connsiteX30" fmla="*/ 1465729 w 2657256"/>
                          <a:gd name="connsiteY30" fmla="*/ 1497258 h 3370881"/>
                          <a:gd name="connsiteX31" fmla="*/ 1510553 w 2657256"/>
                          <a:gd name="connsiteY31" fmla="*/ 1492776 h 3370881"/>
                          <a:gd name="connsiteX32" fmla="*/ 1582270 w 2657256"/>
                          <a:gd name="connsiteY32" fmla="*/ 1461399 h 3370881"/>
                          <a:gd name="connsiteX33" fmla="*/ 1604682 w 2657256"/>
                          <a:gd name="connsiteY33" fmla="*/ 1456917 h 3370881"/>
                          <a:gd name="connsiteX34" fmla="*/ 1622612 w 2657256"/>
                          <a:gd name="connsiteY34" fmla="*/ 1447952 h 3370881"/>
                          <a:gd name="connsiteX35" fmla="*/ 1645023 w 2657256"/>
                          <a:gd name="connsiteY35" fmla="*/ 1438987 h 3370881"/>
                          <a:gd name="connsiteX36" fmla="*/ 1662953 w 2657256"/>
                          <a:gd name="connsiteY36" fmla="*/ 1425540 h 3370881"/>
                          <a:gd name="connsiteX37" fmla="*/ 1698812 w 2657256"/>
                          <a:gd name="connsiteY37" fmla="*/ 1407611 h 3370881"/>
                          <a:gd name="connsiteX38" fmla="*/ 1739153 w 2657256"/>
                          <a:gd name="connsiteY38" fmla="*/ 1380717 h 3370881"/>
                          <a:gd name="connsiteX39" fmla="*/ 1752600 w 2657256"/>
                          <a:gd name="connsiteY39" fmla="*/ 1367270 h 3370881"/>
                          <a:gd name="connsiteX40" fmla="*/ 1775012 w 2657256"/>
                          <a:gd name="connsiteY40" fmla="*/ 1353823 h 3370881"/>
                          <a:gd name="connsiteX41" fmla="*/ 1797423 w 2657256"/>
                          <a:gd name="connsiteY41" fmla="*/ 1335893 h 3370881"/>
                          <a:gd name="connsiteX42" fmla="*/ 1810870 w 2657256"/>
                          <a:gd name="connsiteY42" fmla="*/ 1304517 h 3370881"/>
                          <a:gd name="connsiteX43" fmla="*/ 1815353 w 2657256"/>
                          <a:gd name="connsiteY43" fmla="*/ 1291070 h 3370881"/>
                          <a:gd name="connsiteX44" fmla="*/ 1801906 w 2657256"/>
                          <a:gd name="connsiteY44" fmla="*/ 1138670 h 3370881"/>
                          <a:gd name="connsiteX45" fmla="*/ 1792941 w 2657256"/>
                          <a:gd name="connsiteY45" fmla="*/ 1125223 h 3370881"/>
                          <a:gd name="connsiteX46" fmla="*/ 1757082 w 2657256"/>
                          <a:gd name="connsiteY46" fmla="*/ 1093846 h 3370881"/>
                          <a:gd name="connsiteX47" fmla="*/ 1730188 w 2657256"/>
                          <a:gd name="connsiteY47" fmla="*/ 1066952 h 3370881"/>
                          <a:gd name="connsiteX48" fmla="*/ 1703294 w 2657256"/>
                          <a:gd name="connsiteY48" fmla="*/ 1049023 h 3370881"/>
                          <a:gd name="connsiteX49" fmla="*/ 1622612 w 2657256"/>
                          <a:gd name="connsiteY49" fmla="*/ 1053505 h 3370881"/>
                          <a:gd name="connsiteX50" fmla="*/ 1595718 w 2657256"/>
                          <a:gd name="connsiteY50" fmla="*/ 1062470 h 3370881"/>
                          <a:gd name="connsiteX51" fmla="*/ 1573306 w 2657256"/>
                          <a:gd name="connsiteY51" fmla="*/ 1066952 h 3370881"/>
                          <a:gd name="connsiteX52" fmla="*/ 1453385 w 2657256"/>
                          <a:gd name="connsiteY52" fmla="*/ 1082761 h 3370881"/>
                          <a:gd name="connsiteX53" fmla="*/ 1326776 w 2657256"/>
                          <a:gd name="connsiteY53" fmla="*/ 1062470 h 3370881"/>
                          <a:gd name="connsiteX54" fmla="*/ 1308847 w 2657256"/>
                          <a:gd name="connsiteY54" fmla="*/ 1057987 h 3370881"/>
                          <a:gd name="connsiteX55" fmla="*/ 1277470 w 2657256"/>
                          <a:gd name="connsiteY55" fmla="*/ 1053505 h 3370881"/>
                          <a:gd name="connsiteX56" fmla="*/ 1259541 w 2657256"/>
                          <a:gd name="connsiteY56" fmla="*/ 1049023 h 3370881"/>
                          <a:gd name="connsiteX57" fmla="*/ 1232647 w 2657256"/>
                          <a:gd name="connsiteY57" fmla="*/ 1044540 h 3370881"/>
                          <a:gd name="connsiteX58" fmla="*/ 1053353 w 2657256"/>
                          <a:gd name="connsiteY58" fmla="*/ 1049023 h 3370881"/>
                          <a:gd name="connsiteX59" fmla="*/ 1035423 w 2657256"/>
                          <a:gd name="connsiteY59" fmla="*/ 1053505 h 3370881"/>
                          <a:gd name="connsiteX60" fmla="*/ 1008529 w 2657256"/>
                          <a:gd name="connsiteY60" fmla="*/ 1057987 h 3370881"/>
                          <a:gd name="connsiteX61" fmla="*/ 995082 w 2657256"/>
                          <a:gd name="connsiteY61" fmla="*/ 1062470 h 3370881"/>
                          <a:gd name="connsiteX62" fmla="*/ 945776 w 2657256"/>
                          <a:gd name="connsiteY62" fmla="*/ 1031093 h 3370881"/>
                          <a:gd name="connsiteX63" fmla="*/ 941294 w 2657256"/>
                          <a:gd name="connsiteY63" fmla="*/ 1017646 h 3370881"/>
                          <a:gd name="connsiteX64" fmla="*/ 932329 w 2657256"/>
                          <a:gd name="connsiteY64" fmla="*/ 919034 h 3370881"/>
                          <a:gd name="connsiteX65" fmla="*/ 914400 w 2657256"/>
                          <a:gd name="connsiteY65" fmla="*/ 901105 h 3370881"/>
                          <a:gd name="connsiteX66" fmla="*/ 918882 w 2657256"/>
                          <a:gd name="connsiteY66" fmla="*/ 869729 h 3370881"/>
                          <a:gd name="connsiteX67" fmla="*/ 941294 w 2657256"/>
                          <a:gd name="connsiteY67" fmla="*/ 865246 h 3370881"/>
                          <a:gd name="connsiteX68" fmla="*/ 959223 w 2657256"/>
                          <a:gd name="connsiteY68" fmla="*/ 851799 h 3370881"/>
                          <a:gd name="connsiteX69" fmla="*/ 990600 w 2657256"/>
                          <a:gd name="connsiteY69" fmla="*/ 847317 h 3370881"/>
                          <a:gd name="connsiteX70" fmla="*/ 1129553 w 2657256"/>
                          <a:gd name="connsiteY70" fmla="*/ 838352 h 3370881"/>
                          <a:gd name="connsiteX71" fmla="*/ 1147482 w 2657256"/>
                          <a:gd name="connsiteY71" fmla="*/ 829387 h 3370881"/>
                          <a:gd name="connsiteX72" fmla="*/ 1178859 w 2657256"/>
                          <a:gd name="connsiteY72" fmla="*/ 806976 h 3370881"/>
                          <a:gd name="connsiteX73" fmla="*/ 1192306 w 2657256"/>
                          <a:gd name="connsiteY73" fmla="*/ 793529 h 3370881"/>
                          <a:gd name="connsiteX74" fmla="*/ 1214718 w 2657256"/>
                          <a:gd name="connsiteY74" fmla="*/ 784564 h 3370881"/>
                          <a:gd name="connsiteX75" fmla="*/ 1241612 w 2657256"/>
                          <a:gd name="connsiteY75" fmla="*/ 771117 h 3370881"/>
                          <a:gd name="connsiteX76" fmla="*/ 1277470 w 2657256"/>
                          <a:gd name="connsiteY76" fmla="*/ 753187 h 3370881"/>
                          <a:gd name="connsiteX77" fmla="*/ 1295400 w 2657256"/>
                          <a:gd name="connsiteY77" fmla="*/ 730776 h 3370881"/>
                          <a:gd name="connsiteX78" fmla="*/ 1317812 w 2657256"/>
                          <a:gd name="connsiteY78" fmla="*/ 708364 h 3370881"/>
                          <a:gd name="connsiteX79" fmla="*/ 1353670 w 2657256"/>
                          <a:gd name="connsiteY79" fmla="*/ 663540 h 3370881"/>
                          <a:gd name="connsiteX80" fmla="*/ 1371600 w 2657256"/>
                          <a:gd name="connsiteY80" fmla="*/ 636646 h 3370881"/>
                          <a:gd name="connsiteX81" fmla="*/ 1380565 w 2657256"/>
                          <a:gd name="connsiteY81" fmla="*/ 596305 h 3370881"/>
                          <a:gd name="connsiteX82" fmla="*/ 1385047 w 2657256"/>
                          <a:gd name="connsiteY82" fmla="*/ 582858 h 3370881"/>
                          <a:gd name="connsiteX83" fmla="*/ 1380565 w 2657256"/>
                          <a:gd name="connsiteY83" fmla="*/ 533552 h 3370881"/>
                          <a:gd name="connsiteX84" fmla="*/ 1367118 w 2657256"/>
                          <a:gd name="connsiteY84" fmla="*/ 524587 h 3370881"/>
                          <a:gd name="connsiteX85" fmla="*/ 1349188 w 2657256"/>
                          <a:gd name="connsiteY85" fmla="*/ 520105 h 3370881"/>
                          <a:gd name="connsiteX86" fmla="*/ 1326776 w 2657256"/>
                          <a:gd name="connsiteY86" fmla="*/ 511140 h 3370881"/>
                          <a:gd name="connsiteX87" fmla="*/ 1281953 w 2657256"/>
                          <a:gd name="connsiteY87" fmla="*/ 515623 h 3370881"/>
                          <a:gd name="connsiteX88" fmla="*/ 1250576 w 2657256"/>
                          <a:gd name="connsiteY88" fmla="*/ 529070 h 3370881"/>
                          <a:gd name="connsiteX89" fmla="*/ 1210235 w 2657256"/>
                          <a:gd name="connsiteY89" fmla="*/ 542517 h 3370881"/>
                          <a:gd name="connsiteX90" fmla="*/ 1183341 w 2657256"/>
                          <a:gd name="connsiteY90" fmla="*/ 555964 h 3370881"/>
                          <a:gd name="connsiteX91" fmla="*/ 1160929 w 2657256"/>
                          <a:gd name="connsiteY91" fmla="*/ 569411 h 3370881"/>
                          <a:gd name="connsiteX92" fmla="*/ 1134035 w 2657256"/>
                          <a:gd name="connsiteY92" fmla="*/ 578376 h 3370881"/>
                          <a:gd name="connsiteX93" fmla="*/ 1111623 w 2657256"/>
                          <a:gd name="connsiteY93" fmla="*/ 587340 h 3370881"/>
                          <a:gd name="connsiteX94" fmla="*/ 1084729 w 2657256"/>
                          <a:gd name="connsiteY94" fmla="*/ 596305 h 3370881"/>
                          <a:gd name="connsiteX95" fmla="*/ 986118 w 2657256"/>
                          <a:gd name="connsiteY95" fmla="*/ 591823 h 3370881"/>
                          <a:gd name="connsiteX96" fmla="*/ 927847 w 2657256"/>
                          <a:gd name="connsiteY96" fmla="*/ 578376 h 3370881"/>
                          <a:gd name="connsiteX97" fmla="*/ 896470 w 2657256"/>
                          <a:gd name="connsiteY97" fmla="*/ 555964 h 3370881"/>
                          <a:gd name="connsiteX98" fmla="*/ 883023 w 2657256"/>
                          <a:gd name="connsiteY98" fmla="*/ 546999 h 3370881"/>
                          <a:gd name="connsiteX99" fmla="*/ 865094 w 2657256"/>
                          <a:gd name="connsiteY99" fmla="*/ 497693 h 3370881"/>
                          <a:gd name="connsiteX100" fmla="*/ 869576 w 2657256"/>
                          <a:gd name="connsiteY100" fmla="*/ 403564 h 3370881"/>
                          <a:gd name="connsiteX101" fmla="*/ 874059 w 2657256"/>
                          <a:gd name="connsiteY101" fmla="*/ 385634 h 3370881"/>
                          <a:gd name="connsiteX102" fmla="*/ 883023 w 2657256"/>
                          <a:gd name="connsiteY102" fmla="*/ 372187 h 3370881"/>
                          <a:gd name="connsiteX103" fmla="*/ 909918 w 2657256"/>
                          <a:gd name="connsiteY103" fmla="*/ 363223 h 3370881"/>
                          <a:gd name="connsiteX104" fmla="*/ 914400 w 2657256"/>
                          <a:gd name="connsiteY104" fmla="*/ 385634 h 3370881"/>
                          <a:gd name="connsiteX105" fmla="*/ 909918 w 2657256"/>
                          <a:gd name="connsiteY105" fmla="*/ 408046 h 3370881"/>
                          <a:gd name="connsiteX106" fmla="*/ 900953 w 2657256"/>
                          <a:gd name="connsiteY106" fmla="*/ 466317 h 3370881"/>
                          <a:gd name="connsiteX107" fmla="*/ 905435 w 2657256"/>
                          <a:gd name="connsiteY107" fmla="*/ 515623 h 3370881"/>
                          <a:gd name="connsiteX108" fmla="*/ 932329 w 2657256"/>
                          <a:gd name="connsiteY108" fmla="*/ 551481 h 3370881"/>
                          <a:gd name="connsiteX109" fmla="*/ 954741 w 2657256"/>
                          <a:gd name="connsiteY109" fmla="*/ 560446 h 3370881"/>
                          <a:gd name="connsiteX110" fmla="*/ 972670 w 2657256"/>
                          <a:gd name="connsiteY110" fmla="*/ 569411 h 3370881"/>
                          <a:gd name="connsiteX111" fmla="*/ 1066800 w 2657256"/>
                          <a:gd name="connsiteY111" fmla="*/ 564929 h 3370881"/>
                          <a:gd name="connsiteX112" fmla="*/ 1111623 w 2657256"/>
                          <a:gd name="connsiteY112" fmla="*/ 551481 h 3370881"/>
                          <a:gd name="connsiteX113" fmla="*/ 1129553 w 2657256"/>
                          <a:gd name="connsiteY113" fmla="*/ 538034 h 3370881"/>
                          <a:gd name="connsiteX114" fmla="*/ 1156447 w 2657256"/>
                          <a:gd name="connsiteY114" fmla="*/ 511140 h 3370881"/>
                          <a:gd name="connsiteX115" fmla="*/ 1160929 w 2657256"/>
                          <a:gd name="connsiteY115" fmla="*/ 493211 h 3370881"/>
                          <a:gd name="connsiteX116" fmla="*/ 1178859 w 2657256"/>
                          <a:gd name="connsiteY116" fmla="*/ 331846 h 3370881"/>
                          <a:gd name="connsiteX117" fmla="*/ 1215315 w 2657256"/>
                          <a:gd name="connsiteY117" fmla="*/ 270289 h 3370881"/>
                          <a:gd name="connsiteX118" fmla="*/ 1214718 w 2657256"/>
                          <a:gd name="connsiteY118" fmla="*/ 367705 h 3370881"/>
                          <a:gd name="connsiteX119" fmla="*/ 1201270 w 2657256"/>
                          <a:gd name="connsiteY119" fmla="*/ 412529 h 3370881"/>
                          <a:gd name="connsiteX120" fmla="*/ 1210235 w 2657256"/>
                          <a:gd name="connsiteY120" fmla="*/ 461834 h 3370881"/>
                          <a:gd name="connsiteX121" fmla="*/ 1214718 w 2657256"/>
                          <a:gd name="connsiteY121" fmla="*/ 475281 h 3370881"/>
                          <a:gd name="connsiteX122" fmla="*/ 1228165 w 2657256"/>
                          <a:gd name="connsiteY122" fmla="*/ 484246 h 3370881"/>
                          <a:gd name="connsiteX123" fmla="*/ 1250576 w 2657256"/>
                          <a:gd name="connsiteY123" fmla="*/ 502176 h 3370881"/>
                          <a:gd name="connsiteX124" fmla="*/ 1317812 w 2657256"/>
                          <a:gd name="connsiteY124" fmla="*/ 497693 h 3370881"/>
                          <a:gd name="connsiteX125" fmla="*/ 1353670 w 2657256"/>
                          <a:gd name="connsiteY125" fmla="*/ 488729 h 3370881"/>
                          <a:gd name="connsiteX126" fmla="*/ 1506070 w 2657256"/>
                          <a:gd name="connsiteY126" fmla="*/ 457352 h 3370881"/>
                          <a:gd name="connsiteX127" fmla="*/ 1550894 w 2657256"/>
                          <a:gd name="connsiteY127" fmla="*/ 430458 h 3370881"/>
                          <a:gd name="connsiteX128" fmla="*/ 1564341 w 2657256"/>
                          <a:gd name="connsiteY128" fmla="*/ 417011 h 3370881"/>
                          <a:gd name="connsiteX129" fmla="*/ 1586753 w 2657256"/>
                          <a:gd name="connsiteY129" fmla="*/ 399081 h 3370881"/>
                          <a:gd name="connsiteX130" fmla="*/ 1595718 w 2657256"/>
                          <a:gd name="connsiteY130" fmla="*/ 381152 h 3370881"/>
                          <a:gd name="connsiteX131" fmla="*/ 1613139 w 2657256"/>
                          <a:gd name="connsiteY131" fmla="*/ 358910 h 3370881"/>
                          <a:gd name="connsiteX132" fmla="*/ 1620066 w 2657256"/>
                          <a:gd name="connsiteY132" fmla="*/ 291047 h 3370881"/>
                          <a:gd name="connsiteX133" fmla="*/ 1604852 w 2657256"/>
                          <a:gd name="connsiteY133" fmla="*/ 236279 h 3370881"/>
                          <a:gd name="connsiteX134" fmla="*/ 1537447 w 2657256"/>
                          <a:gd name="connsiteY134" fmla="*/ 188411 h 3370881"/>
                          <a:gd name="connsiteX135" fmla="*/ 1613647 w 2657256"/>
                          <a:gd name="connsiteY135" fmla="*/ 399081 h 3370881"/>
                          <a:gd name="connsiteX136" fmla="*/ 1627094 w 2657256"/>
                          <a:gd name="connsiteY136" fmla="*/ 417011 h 3370881"/>
                          <a:gd name="connsiteX137" fmla="*/ 1658470 w 2657256"/>
                          <a:gd name="connsiteY137" fmla="*/ 412529 h 3370881"/>
                          <a:gd name="connsiteX138" fmla="*/ 1685365 w 2657256"/>
                          <a:gd name="connsiteY138" fmla="*/ 390117 h 3370881"/>
                          <a:gd name="connsiteX139" fmla="*/ 1694329 w 2657256"/>
                          <a:gd name="connsiteY139" fmla="*/ 376670 h 3370881"/>
                          <a:gd name="connsiteX140" fmla="*/ 1734670 w 2657256"/>
                          <a:gd name="connsiteY140" fmla="*/ 354258 h 3370881"/>
                          <a:gd name="connsiteX141" fmla="*/ 1743635 w 2657256"/>
                          <a:gd name="connsiteY141" fmla="*/ 340811 h 3370881"/>
                          <a:gd name="connsiteX142" fmla="*/ 1757082 w 2657256"/>
                          <a:gd name="connsiteY142" fmla="*/ 336329 h 3370881"/>
                          <a:gd name="connsiteX143" fmla="*/ 1843909 w 2657256"/>
                          <a:gd name="connsiteY143" fmla="*/ 262341 h 3370881"/>
                          <a:gd name="connsiteX144" fmla="*/ 1842471 w 2657256"/>
                          <a:gd name="connsiteY144" fmla="*/ 202194 h 3370881"/>
                          <a:gd name="connsiteX145" fmla="*/ 1828094 w 2657256"/>
                          <a:gd name="connsiteY145" fmla="*/ 136767 h 3370881"/>
                          <a:gd name="connsiteX146" fmla="*/ 1772023 w 2657256"/>
                          <a:gd name="connsiteY146" fmla="*/ 77249 h 3370881"/>
                          <a:gd name="connsiteX147" fmla="*/ 1948888 w 2657256"/>
                          <a:gd name="connsiteY147" fmla="*/ 178018 h 3370881"/>
                          <a:gd name="connsiteX148" fmla="*/ 1952362 w 2657256"/>
                          <a:gd name="connsiteY148" fmla="*/ 254265 h 3370881"/>
                          <a:gd name="connsiteX149" fmla="*/ 1874221 w 2657256"/>
                          <a:gd name="connsiteY149" fmla="*/ 318698 h 3370881"/>
                          <a:gd name="connsiteX150" fmla="*/ 1788459 w 2657256"/>
                          <a:gd name="connsiteY150" fmla="*/ 367705 h 3370881"/>
                          <a:gd name="connsiteX151" fmla="*/ 1761565 w 2657256"/>
                          <a:gd name="connsiteY151" fmla="*/ 390117 h 3370881"/>
                          <a:gd name="connsiteX152" fmla="*/ 1783976 w 2657256"/>
                          <a:gd name="connsiteY152" fmla="*/ 399081 h 3370881"/>
                          <a:gd name="connsiteX153" fmla="*/ 1878106 w 2657256"/>
                          <a:gd name="connsiteY153" fmla="*/ 390117 h 3370881"/>
                          <a:gd name="connsiteX154" fmla="*/ 1891553 w 2657256"/>
                          <a:gd name="connsiteY154" fmla="*/ 381152 h 3370881"/>
                          <a:gd name="connsiteX155" fmla="*/ 1918447 w 2657256"/>
                          <a:gd name="connsiteY155" fmla="*/ 372187 h 3370881"/>
                          <a:gd name="connsiteX156" fmla="*/ 1940859 w 2657256"/>
                          <a:gd name="connsiteY156" fmla="*/ 358740 h 3370881"/>
                          <a:gd name="connsiteX157" fmla="*/ 1954306 w 2657256"/>
                          <a:gd name="connsiteY157" fmla="*/ 354258 h 3370881"/>
                          <a:gd name="connsiteX158" fmla="*/ 2149979 w 2657256"/>
                          <a:gd name="connsiteY158" fmla="*/ 255356 h 3370881"/>
                          <a:gd name="connsiteX159" fmla="*/ 2166172 w 2657256"/>
                          <a:gd name="connsiteY159" fmla="*/ 215604 h 3370881"/>
                          <a:gd name="connsiteX160" fmla="*/ 2069054 w 2657256"/>
                          <a:gd name="connsiteY160" fmla="*/ 40493 h 3370881"/>
                          <a:gd name="connsiteX161" fmla="*/ 2087750 w 2657256"/>
                          <a:gd name="connsiteY161" fmla="*/ 188681 h 3370881"/>
                          <a:gd name="connsiteX162" fmla="*/ 2096795 w 2657256"/>
                          <a:gd name="connsiteY162" fmla="*/ 316507 h 3370881"/>
                          <a:gd name="connsiteX163" fmla="*/ 1999129 w 2657256"/>
                          <a:gd name="connsiteY163" fmla="*/ 358740 h 3370881"/>
                          <a:gd name="connsiteX164" fmla="*/ 1994647 w 2657256"/>
                          <a:gd name="connsiteY164" fmla="*/ 372187 h 3370881"/>
                          <a:gd name="connsiteX165" fmla="*/ 2039470 w 2657256"/>
                          <a:gd name="connsiteY165" fmla="*/ 390117 h 3370881"/>
                          <a:gd name="connsiteX166" fmla="*/ 2115670 w 2657256"/>
                          <a:gd name="connsiteY166" fmla="*/ 390117 h 3370881"/>
                          <a:gd name="connsiteX167" fmla="*/ 2160494 w 2657256"/>
                          <a:gd name="connsiteY167" fmla="*/ 376670 h 3370881"/>
                          <a:gd name="connsiteX168" fmla="*/ 2191870 w 2657256"/>
                          <a:gd name="connsiteY168" fmla="*/ 363223 h 3370881"/>
                          <a:gd name="connsiteX169" fmla="*/ 2205318 w 2657256"/>
                          <a:gd name="connsiteY169" fmla="*/ 358740 h 3370881"/>
                          <a:gd name="connsiteX170" fmla="*/ 2232212 w 2657256"/>
                          <a:gd name="connsiteY170" fmla="*/ 340811 h 3370881"/>
                          <a:gd name="connsiteX171" fmla="*/ 2312894 w 2657256"/>
                          <a:gd name="connsiteY171" fmla="*/ 183929 h 3370881"/>
                          <a:gd name="connsiteX172" fmla="*/ 2339788 w 2657256"/>
                          <a:gd name="connsiteY172" fmla="*/ 151 h 3370881"/>
                          <a:gd name="connsiteX173" fmla="*/ 2357718 w 2657256"/>
                          <a:gd name="connsiteY173" fmla="*/ 215305 h 3370881"/>
                          <a:gd name="connsiteX174" fmla="*/ 2254623 w 2657256"/>
                          <a:gd name="connsiteY174" fmla="*/ 376670 h 3370881"/>
                          <a:gd name="connsiteX175" fmla="*/ 2245659 w 2657256"/>
                          <a:gd name="connsiteY175" fmla="*/ 390117 h 3370881"/>
                          <a:gd name="connsiteX176" fmla="*/ 2254623 w 2657256"/>
                          <a:gd name="connsiteY176" fmla="*/ 403564 h 3370881"/>
                          <a:gd name="connsiteX177" fmla="*/ 2353235 w 2657256"/>
                          <a:gd name="connsiteY177" fmla="*/ 399081 h 3370881"/>
                          <a:gd name="connsiteX178" fmla="*/ 2366682 w 2657256"/>
                          <a:gd name="connsiteY178" fmla="*/ 394599 h 3370881"/>
                          <a:gd name="connsiteX179" fmla="*/ 2389094 w 2657256"/>
                          <a:gd name="connsiteY179" fmla="*/ 390117 h 3370881"/>
                          <a:gd name="connsiteX180" fmla="*/ 2424953 w 2657256"/>
                          <a:gd name="connsiteY180" fmla="*/ 367705 h 3370881"/>
                          <a:gd name="connsiteX181" fmla="*/ 2528047 w 2657256"/>
                          <a:gd name="connsiteY181" fmla="*/ 292700 h 3370881"/>
                          <a:gd name="connsiteX182" fmla="*/ 2541495 w 2657256"/>
                          <a:gd name="connsiteY182" fmla="*/ 62906 h 3370881"/>
                          <a:gd name="connsiteX183" fmla="*/ 2591304 w 2657256"/>
                          <a:gd name="connsiteY183" fmla="*/ 214081 h 3370881"/>
                          <a:gd name="connsiteX184" fmla="*/ 2612315 w 2657256"/>
                          <a:gd name="connsiteY184" fmla="*/ 290907 h 3370881"/>
                          <a:gd name="connsiteX185" fmla="*/ 2650863 w 2657256"/>
                          <a:gd name="connsiteY185" fmla="*/ 344994 h 3370881"/>
                          <a:gd name="connsiteX186" fmla="*/ 2465294 w 2657256"/>
                          <a:gd name="connsiteY186" fmla="*/ 399081 h 3370881"/>
                          <a:gd name="connsiteX187" fmla="*/ 2442882 w 2657256"/>
                          <a:gd name="connsiteY187" fmla="*/ 403564 h 3370881"/>
                          <a:gd name="connsiteX188" fmla="*/ 2398059 w 2657256"/>
                          <a:gd name="connsiteY188" fmla="*/ 417011 h 3370881"/>
                          <a:gd name="connsiteX189" fmla="*/ 2375647 w 2657256"/>
                          <a:gd name="connsiteY189" fmla="*/ 425976 h 3370881"/>
                          <a:gd name="connsiteX190" fmla="*/ 2357718 w 2657256"/>
                          <a:gd name="connsiteY190" fmla="*/ 430458 h 3370881"/>
                          <a:gd name="connsiteX191" fmla="*/ 2344270 w 2657256"/>
                          <a:gd name="connsiteY191" fmla="*/ 461834 h 3370881"/>
                          <a:gd name="connsiteX192" fmla="*/ 2353235 w 2657256"/>
                          <a:gd name="connsiteY192" fmla="*/ 502176 h 3370881"/>
                          <a:gd name="connsiteX193" fmla="*/ 2362200 w 2657256"/>
                          <a:gd name="connsiteY193" fmla="*/ 515623 h 3370881"/>
                          <a:gd name="connsiteX194" fmla="*/ 2344270 w 2657256"/>
                          <a:gd name="connsiteY194" fmla="*/ 587340 h 3370881"/>
                          <a:gd name="connsiteX195" fmla="*/ 2321859 w 2657256"/>
                          <a:gd name="connsiteY195" fmla="*/ 614234 h 3370881"/>
                          <a:gd name="connsiteX196" fmla="*/ 2308412 w 2657256"/>
                          <a:gd name="connsiteY196" fmla="*/ 636646 h 3370881"/>
                          <a:gd name="connsiteX197" fmla="*/ 2281518 w 2657256"/>
                          <a:gd name="connsiteY197" fmla="*/ 641129 h 3370881"/>
                          <a:gd name="connsiteX198" fmla="*/ 2259106 w 2657256"/>
                          <a:gd name="connsiteY198" fmla="*/ 636646 h 3370881"/>
                          <a:gd name="connsiteX199" fmla="*/ 2277035 w 2657256"/>
                          <a:gd name="connsiteY199" fmla="*/ 578376 h 3370881"/>
                          <a:gd name="connsiteX200" fmla="*/ 2290482 w 2657256"/>
                          <a:gd name="connsiteY200" fmla="*/ 542517 h 3370881"/>
                          <a:gd name="connsiteX201" fmla="*/ 2286000 w 2657256"/>
                          <a:gd name="connsiteY201" fmla="*/ 506658 h 3370881"/>
                          <a:gd name="connsiteX202" fmla="*/ 2245659 w 2657256"/>
                          <a:gd name="connsiteY202" fmla="*/ 448387 h 3370881"/>
                          <a:gd name="connsiteX203" fmla="*/ 2200835 w 2657256"/>
                          <a:gd name="connsiteY203" fmla="*/ 430458 h 3370881"/>
                          <a:gd name="connsiteX204" fmla="*/ 2169459 w 2657256"/>
                          <a:gd name="connsiteY204" fmla="*/ 425976 h 3370881"/>
                          <a:gd name="connsiteX205" fmla="*/ 2102223 w 2657256"/>
                          <a:gd name="connsiteY205" fmla="*/ 430458 h 3370881"/>
                          <a:gd name="connsiteX206" fmla="*/ 2084294 w 2657256"/>
                          <a:gd name="connsiteY206" fmla="*/ 439423 h 3370881"/>
                          <a:gd name="connsiteX207" fmla="*/ 2070847 w 2657256"/>
                          <a:gd name="connsiteY207" fmla="*/ 443905 h 3370881"/>
                          <a:gd name="connsiteX208" fmla="*/ 2061882 w 2657256"/>
                          <a:gd name="connsiteY208" fmla="*/ 461834 h 3370881"/>
                          <a:gd name="connsiteX209" fmla="*/ 2034988 w 2657256"/>
                          <a:gd name="connsiteY209" fmla="*/ 475281 h 3370881"/>
                          <a:gd name="connsiteX210" fmla="*/ 1783976 w 2657256"/>
                          <a:gd name="connsiteY210" fmla="*/ 479764 h 3370881"/>
                          <a:gd name="connsiteX211" fmla="*/ 1766047 w 2657256"/>
                          <a:gd name="connsiteY211" fmla="*/ 488729 h 3370881"/>
                          <a:gd name="connsiteX212" fmla="*/ 1703294 w 2657256"/>
                          <a:gd name="connsiteY212" fmla="*/ 506658 h 3370881"/>
                          <a:gd name="connsiteX213" fmla="*/ 1689847 w 2657256"/>
                          <a:gd name="connsiteY213" fmla="*/ 511140 h 3370881"/>
                          <a:gd name="connsiteX214" fmla="*/ 1676400 w 2657256"/>
                          <a:gd name="connsiteY214" fmla="*/ 520105 h 3370881"/>
                          <a:gd name="connsiteX215" fmla="*/ 1649506 w 2657256"/>
                          <a:gd name="connsiteY215" fmla="*/ 529070 h 3370881"/>
                          <a:gd name="connsiteX216" fmla="*/ 1636059 w 2657256"/>
                          <a:gd name="connsiteY216" fmla="*/ 538034 h 3370881"/>
                          <a:gd name="connsiteX217" fmla="*/ 1622612 w 2657256"/>
                          <a:gd name="connsiteY217" fmla="*/ 551481 h 3370881"/>
                          <a:gd name="connsiteX218" fmla="*/ 1609165 w 2657256"/>
                          <a:gd name="connsiteY218" fmla="*/ 555964 h 3370881"/>
                          <a:gd name="connsiteX219" fmla="*/ 1577788 w 2657256"/>
                          <a:gd name="connsiteY219" fmla="*/ 587340 h 3370881"/>
                          <a:gd name="connsiteX220" fmla="*/ 1568823 w 2657256"/>
                          <a:gd name="connsiteY220" fmla="*/ 600787 h 3370881"/>
                          <a:gd name="connsiteX221" fmla="*/ 1555376 w 2657256"/>
                          <a:gd name="connsiteY221" fmla="*/ 614234 h 3370881"/>
                          <a:gd name="connsiteX222" fmla="*/ 1524000 w 2657256"/>
                          <a:gd name="connsiteY222" fmla="*/ 654576 h 3370881"/>
                          <a:gd name="connsiteX223" fmla="*/ 1519518 w 2657256"/>
                          <a:gd name="connsiteY223" fmla="*/ 668023 h 3370881"/>
                          <a:gd name="connsiteX224" fmla="*/ 1528482 w 2657256"/>
                          <a:gd name="connsiteY224" fmla="*/ 708364 h 3370881"/>
                          <a:gd name="connsiteX225" fmla="*/ 1537447 w 2657256"/>
                          <a:gd name="connsiteY225" fmla="*/ 721811 h 3370881"/>
                          <a:gd name="connsiteX226" fmla="*/ 1568823 w 2657256"/>
                          <a:gd name="connsiteY226" fmla="*/ 712846 h 3370881"/>
                          <a:gd name="connsiteX227" fmla="*/ 1600200 w 2657256"/>
                          <a:gd name="connsiteY227" fmla="*/ 712846 h 3370881"/>
                          <a:gd name="connsiteX228" fmla="*/ 1631576 w 2657256"/>
                          <a:gd name="connsiteY228" fmla="*/ 690434 h 3370881"/>
                          <a:gd name="connsiteX229" fmla="*/ 1645023 w 2657256"/>
                          <a:gd name="connsiteY229" fmla="*/ 676987 h 3370881"/>
                          <a:gd name="connsiteX230" fmla="*/ 1685365 w 2657256"/>
                          <a:gd name="connsiteY230" fmla="*/ 645611 h 3370881"/>
                          <a:gd name="connsiteX231" fmla="*/ 1716741 w 2657256"/>
                          <a:gd name="connsiteY231" fmla="*/ 614234 h 3370881"/>
                          <a:gd name="connsiteX232" fmla="*/ 1748118 w 2657256"/>
                          <a:gd name="connsiteY232" fmla="*/ 596305 h 3370881"/>
                          <a:gd name="connsiteX233" fmla="*/ 1761565 w 2657256"/>
                          <a:gd name="connsiteY233" fmla="*/ 591823 h 3370881"/>
                          <a:gd name="connsiteX234" fmla="*/ 1779494 w 2657256"/>
                          <a:gd name="connsiteY234" fmla="*/ 582858 h 3370881"/>
                          <a:gd name="connsiteX235" fmla="*/ 1815353 w 2657256"/>
                          <a:gd name="connsiteY235" fmla="*/ 573893 h 3370881"/>
                          <a:gd name="connsiteX236" fmla="*/ 2030506 w 2657256"/>
                          <a:gd name="connsiteY236" fmla="*/ 578376 h 3370881"/>
                          <a:gd name="connsiteX237" fmla="*/ 2017059 w 2657256"/>
                          <a:gd name="connsiteY237" fmla="*/ 600787 h 3370881"/>
                          <a:gd name="connsiteX238" fmla="*/ 1981200 w 2657256"/>
                          <a:gd name="connsiteY238" fmla="*/ 636646 h 3370881"/>
                          <a:gd name="connsiteX239" fmla="*/ 1967753 w 2657256"/>
                          <a:gd name="connsiteY239" fmla="*/ 650093 h 3370881"/>
                          <a:gd name="connsiteX240" fmla="*/ 1936376 w 2657256"/>
                          <a:gd name="connsiteY240" fmla="*/ 690434 h 3370881"/>
                          <a:gd name="connsiteX241" fmla="*/ 1905000 w 2657256"/>
                          <a:gd name="connsiteY241" fmla="*/ 717329 h 3370881"/>
                          <a:gd name="connsiteX242" fmla="*/ 1860176 w 2657256"/>
                          <a:gd name="connsiteY242" fmla="*/ 735258 h 3370881"/>
                          <a:gd name="connsiteX243" fmla="*/ 1788459 w 2657256"/>
                          <a:gd name="connsiteY243" fmla="*/ 744223 h 3370881"/>
                          <a:gd name="connsiteX244" fmla="*/ 1846729 w 2657256"/>
                          <a:gd name="connsiteY244" fmla="*/ 802493 h 3370881"/>
                          <a:gd name="connsiteX245" fmla="*/ 1913965 w 2657256"/>
                          <a:gd name="connsiteY245" fmla="*/ 829387 h 3370881"/>
                          <a:gd name="connsiteX246" fmla="*/ 1922929 w 2657256"/>
                          <a:gd name="connsiteY246" fmla="*/ 842834 h 3370881"/>
                          <a:gd name="connsiteX247" fmla="*/ 1967753 w 2657256"/>
                          <a:gd name="connsiteY247" fmla="*/ 883176 h 3370881"/>
                          <a:gd name="connsiteX248" fmla="*/ 1981200 w 2657256"/>
                          <a:gd name="connsiteY248" fmla="*/ 896623 h 3370881"/>
                          <a:gd name="connsiteX249" fmla="*/ 1994647 w 2657256"/>
                          <a:gd name="connsiteY249" fmla="*/ 905587 h 3370881"/>
                          <a:gd name="connsiteX250" fmla="*/ 2021541 w 2657256"/>
                          <a:gd name="connsiteY250" fmla="*/ 927999 h 3370881"/>
                          <a:gd name="connsiteX251" fmla="*/ 2030506 w 2657256"/>
                          <a:gd name="connsiteY251" fmla="*/ 941446 h 3370881"/>
                          <a:gd name="connsiteX252" fmla="*/ 2057400 w 2657256"/>
                          <a:gd name="connsiteY252" fmla="*/ 968340 h 3370881"/>
                          <a:gd name="connsiteX253" fmla="*/ 2088776 w 2657256"/>
                          <a:gd name="connsiteY253" fmla="*/ 1013164 h 3370881"/>
                          <a:gd name="connsiteX254" fmla="*/ 2115670 w 2657256"/>
                          <a:gd name="connsiteY254" fmla="*/ 1057987 h 3370881"/>
                          <a:gd name="connsiteX255" fmla="*/ 2120153 w 2657256"/>
                          <a:gd name="connsiteY255" fmla="*/ 1089364 h 3370881"/>
                          <a:gd name="connsiteX256" fmla="*/ 2138082 w 2657256"/>
                          <a:gd name="connsiteY256" fmla="*/ 1143152 h 3370881"/>
                          <a:gd name="connsiteX257" fmla="*/ 2147047 w 2657256"/>
                          <a:gd name="connsiteY257" fmla="*/ 1196940 h 3370881"/>
                          <a:gd name="connsiteX258" fmla="*/ 2151529 w 2657256"/>
                          <a:gd name="connsiteY258" fmla="*/ 1210387 h 3370881"/>
                          <a:gd name="connsiteX259" fmla="*/ 2156012 w 2657256"/>
                          <a:gd name="connsiteY259" fmla="*/ 1228317 h 3370881"/>
                          <a:gd name="connsiteX260" fmla="*/ 2173941 w 2657256"/>
                          <a:gd name="connsiteY260" fmla="*/ 1295552 h 3370881"/>
                          <a:gd name="connsiteX261" fmla="*/ 2182906 w 2657256"/>
                          <a:gd name="connsiteY261" fmla="*/ 1313481 h 3370881"/>
                          <a:gd name="connsiteX262" fmla="*/ 2187388 w 2657256"/>
                          <a:gd name="connsiteY262" fmla="*/ 1331411 h 3370881"/>
                          <a:gd name="connsiteX263" fmla="*/ 2214282 w 2657256"/>
                          <a:gd name="connsiteY263" fmla="*/ 1385199 h 3370881"/>
                          <a:gd name="connsiteX264" fmla="*/ 2218765 w 2657256"/>
                          <a:gd name="connsiteY264" fmla="*/ 1403129 h 3370881"/>
                          <a:gd name="connsiteX265" fmla="*/ 2223247 w 2657256"/>
                          <a:gd name="connsiteY265" fmla="*/ 1430023 h 3370881"/>
                          <a:gd name="connsiteX266" fmla="*/ 2236694 w 2657256"/>
                          <a:gd name="connsiteY266" fmla="*/ 1456917 h 3370881"/>
                          <a:gd name="connsiteX267" fmla="*/ 2249794 w 2657256"/>
                          <a:gd name="connsiteY267" fmla="*/ 1524624 h 3370881"/>
                          <a:gd name="connsiteX268" fmla="*/ 2241176 w 2657256"/>
                          <a:gd name="connsiteY268" fmla="*/ 1577940 h 3370881"/>
                          <a:gd name="connsiteX269" fmla="*/ 2245659 w 2657256"/>
                          <a:gd name="connsiteY269" fmla="*/ 1595870 h 3370881"/>
                          <a:gd name="connsiteX270" fmla="*/ 2249634 w 2657256"/>
                          <a:gd name="connsiteY270" fmla="*/ 1685855 h 3370881"/>
                          <a:gd name="connsiteX271" fmla="*/ 2227729 w 2657256"/>
                          <a:gd name="connsiteY271" fmla="*/ 1716893 h 3370881"/>
                          <a:gd name="connsiteX272" fmla="*/ 2240500 w 2657256"/>
                          <a:gd name="connsiteY272" fmla="*/ 1674269 h 3370881"/>
                          <a:gd name="connsiteX273" fmla="*/ 2235341 w 2657256"/>
                          <a:gd name="connsiteY273" fmla="*/ 1788611 h 3370881"/>
                          <a:gd name="connsiteX274" fmla="*/ 2230689 w 2657256"/>
                          <a:gd name="connsiteY274" fmla="*/ 1823963 h 3370881"/>
                          <a:gd name="connsiteX275" fmla="*/ 2226207 w 2657256"/>
                          <a:gd name="connsiteY275" fmla="*/ 1824470 h 3370881"/>
                          <a:gd name="connsiteX276" fmla="*/ 2208278 w 2657256"/>
                          <a:gd name="connsiteY276" fmla="*/ 1869293 h 3370881"/>
                          <a:gd name="connsiteX277" fmla="*/ 2195168 w 2657256"/>
                          <a:gd name="connsiteY277" fmla="*/ 1882740 h 3370881"/>
                          <a:gd name="connsiteX278" fmla="*/ 2203458 w 2657256"/>
                          <a:gd name="connsiteY278" fmla="*/ 1918938 h 3370881"/>
                          <a:gd name="connsiteX279" fmla="*/ 2204134 w 2657256"/>
                          <a:gd name="connsiteY279" fmla="*/ 1949806 h 3370881"/>
                          <a:gd name="connsiteX280" fmla="*/ 2226545 w 2657256"/>
                          <a:gd name="connsiteY280" fmla="*/ 1954627 h 3370881"/>
                          <a:gd name="connsiteX281" fmla="*/ 2241176 w 2657256"/>
                          <a:gd name="connsiteY281" fmla="*/ 2012729 h 3370881"/>
                          <a:gd name="connsiteX282" fmla="*/ 2263588 w 2657256"/>
                          <a:gd name="connsiteY282" fmla="*/ 2057552 h 3370881"/>
                          <a:gd name="connsiteX283" fmla="*/ 2286000 w 2657256"/>
                          <a:gd name="connsiteY283" fmla="*/ 2084446 h 3370881"/>
                          <a:gd name="connsiteX284" fmla="*/ 2299447 w 2657256"/>
                          <a:gd name="connsiteY284" fmla="*/ 2124787 h 3370881"/>
                          <a:gd name="connsiteX285" fmla="*/ 2321859 w 2657256"/>
                          <a:gd name="connsiteY285" fmla="*/ 2151681 h 3370881"/>
                          <a:gd name="connsiteX286" fmla="*/ 2344270 w 2657256"/>
                          <a:gd name="connsiteY286" fmla="*/ 2205470 h 3370881"/>
                          <a:gd name="connsiteX287" fmla="*/ 2348753 w 2657256"/>
                          <a:gd name="connsiteY287" fmla="*/ 2223399 h 3370881"/>
                          <a:gd name="connsiteX288" fmla="*/ 2366682 w 2657256"/>
                          <a:gd name="connsiteY288" fmla="*/ 2263740 h 3370881"/>
                          <a:gd name="connsiteX289" fmla="*/ 2375647 w 2657256"/>
                          <a:gd name="connsiteY289" fmla="*/ 2286152 h 3370881"/>
                          <a:gd name="connsiteX290" fmla="*/ 2380129 w 2657256"/>
                          <a:gd name="connsiteY290" fmla="*/ 2308564 h 3370881"/>
                          <a:gd name="connsiteX291" fmla="*/ 2389094 w 2657256"/>
                          <a:gd name="connsiteY291" fmla="*/ 2335458 h 3370881"/>
                          <a:gd name="connsiteX292" fmla="*/ 2393576 w 2657256"/>
                          <a:gd name="connsiteY292" fmla="*/ 2380281 h 3370881"/>
                          <a:gd name="connsiteX293" fmla="*/ 2398059 w 2657256"/>
                          <a:gd name="connsiteY293" fmla="*/ 2393729 h 3370881"/>
                          <a:gd name="connsiteX294" fmla="*/ 2419794 w 2657256"/>
                          <a:gd name="connsiteY294" fmla="*/ 2447517 h 3370881"/>
                          <a:gd name="connsiteX295" fmla="*/ 2427343 w 2657256"/>
                          <a:gd name="connsiteY295" fmla="*/ 2564058 h 3370881"/>
                          <a:gd name="connsiteX296" fmla="*/ 2389094 w 2657256"/>
                          <a:gd name="connsiteY296" fmla="*/ 2837481 h 3370881"/>
                          <a:gd name="connsiteX297" fmla="*/ 2380129 w 2657256"/>
                          <a:gd name="connsiteY297" fmla="*/ 2859893 h 3370881"/>
                          <a:gd name="connsiteX298" fmla="*/ 2357718 w 2657256"/>
                          <a:gd name="connsiteY298" fmla="*/ 2913681 h 3370881"/>
                          <a:gd name="connsiteX299" fmla="*/ 2348753 w 2657256"/>
                          <a:gd name="connsiteY299" fmla="*/ 2936093 h 3370881"/>
                          <a:gd name="connsiteX300" fmla="*/ 2339788 w 2657256"/>
                          <a:gd name="connsiteY300" fmla="*/ 2971952 h 3370881"/>
                          <a:gd name="connsiteX301" fmla="*/ 2326341 w 2657256"/>
                          <a:gd name="connsiteY301" fmla="*/ 2994364 h 3370881"/>
                          <a:gd name="connsiteX302" fmla="*/ 2317376 w 2657256"/>
                          <a:gd name="connsiteY302" fmla="*/ 3025740 h 3370881"/>
                          <a:gd name="connsiteX303" fmla="*/ 2303929 w 2657256"/>
                          <a:gd name="connsiteY303" fmla="*/ 3048152 h 3370881"/>
                          <a:gd name="connsiteX304" fmla="*/ 2290482 w 2657256"/>
                          <a:gd name="connsiteY304" fmla="*/ 3079529 h 3370881"/>
                          <a:gd name="connsiteX305" fmla="*/ 2272553 w 2657256"/>
                          <a:gd name="connsiteY305" fmla="*/ 3084011 h 3370881"/>
                          <a:gd name="connsiteX306" fmla="*/ 2259106 w 2657256"/>
                          <a:gd name="connsiteY306" fmla="*/ 3088493 h 3370881"/>
                          <a:gd name="connsiteX307" fmla="*/ 2241176 w 2657256"/>
                          <a:gd name="connsiteY307" fmla="*/ 3092976 h 3370881"/>
                          <a:gd name="connsiteX308" fmla="*/ 2209800 w 2657256"/>
                          <a:gd name="connsiteY308" fmla="*/ 3101940 h 3370881"/>
                          <a:gd name="connsiteX309" fmla="*/ 2205318 w 2657256"/>
                          <a:gd name="connsiteY309" fmla="*/ 3039187 h 3370881"/>
                          <a:gd name="connsiteX310" fmla="*/ 2218765 w 2657256"/>
                          <a:gd name="connsiteY310" fmla="*/ 3021258 h 3370881"/>
                          <a:gd name="connsiteX311" fmla="*/ 2245659 w 2657256"/>
                          <a:gd name="connsiteY311" fmla="*/ 2971952 h 3370881"/>
                          <a:gd name="connsiteX312" fmla="*/ 2268070 w 2657256"/>
                          <a:gd name="connsiteY312" fmla="*/ 2945058 h 3370881"/>
                          <a:gd name="connsiteX313" fmla="*/ 2298550 w 2657256"/>
                          <a:gd name="connsiteY313" fmla="*/ 2568540 h 3370881"/>
                          <a:gd name="connsiteX314" fmla="*/ 2284986 w 2657256"/>
                          <a:gd name="connsiteY314" fmla="*/ 2532681 h 3370881"/>
                          <a:gd name="connsiteX315" fmla="*/ 2293273 w 2657256"/>
                          <a:gd name="connsiteY315" fmla="*/ 2496653 h 3370881"/>
                          <a:gd name="connsiteX316" fmla="*/ 2278152 w 2657256"/>
                          <a:gd name="connsiteY316" fmla="*/ 2475178 h 3370881"/>
                          <a:gd name="connsiteX317" fmla="*/ 2245659 w 2657256"/>
                          <a:gd name="connsiteY317" fmla="*/ 2389247 h 3370881"/>
                          <a:gd name="connsiteX318" fmla="*/ 2195507 w 2657256"/>
                          <a:gd name="connsiteY318" fmla="*/ 2241328 h 3370881"/>
                          <a:gd name="connsiteX319" fmla="*/ 2083786 w 2657256"/>
                          <a:gd name="connsiteY319" fmla="*/ 2040300 h 3370881"/>
                          <a:gd name="connsiteX320" fmla="*/ 2048773 w 2657256"/>
                          <a:gd name="connsiteY320" fmla="*/ 2017971 h 3370881"/>
                          <a:gd name="connsiteX321" fmla="*/ 2074314 w 2657256"/>
                          <a:gd name="connsiteY321" fmla="*/ 2011967 h 3370881"/>
                          <a:gd name="connsiteX322" fmla="*/ 2034988 w 2657256"/>
                          <a:gd name="connsiteY322" fmla="*/ 2003764 h 3370881"/>
                          <a:gd name="connsiteX323" fmla="*/ 2026023 w 2657256"/>
                          <a:gd name="connsiteY323" fmla="*/ 2026176 h 3370881"/>
                          <a:gd name="connsiteX324" fmla="*/ 2021541 w 2657256"/>
                          <a:gd name="connsiteY324" fmla="*/ 2039623 h 3370881"/>
                          <a:gd name="connsiteX325" fmla="*/ 1999129 w 2657256"/>
                          <a:gd name="connsiteY325" fmla="*/ 2053070 h 3370881"/>
                          <a:gd name="connsiteX326" fmla="*/ 1990165 w 2657256"/>
                          <a:gd name="connsiteY326" fmla="*/ 2070999 h 3370881"/>
                          <a:gd name="connsiteX327" fmla="*/ 1967753 w 2657256"/>
                          <a:gd name="connsiteY327" fmla="*/ 2106858 h 3370881"/>
                          <a:gd name="connsiteX328" fmla="*/ 1981200 w 2657256"/>
                          <a:gd name="connsiteY328" fmla="*/ 2223399 h 3370881"/>
                          <a:gd name="connsiteX329" fmla="*/ 1994647 w 2657256"/>
                          <a:gd name="connsiteY329" fmla="*/ 2254776 h 3370881"/>
                          <a:gd name="connsiteX330" fmla="*/ 2003612 w 2657256"/>
                          <a:gd name="connsiteY330" fmla="*/ 2272705 h 3370881"/>
                          <a:gd name="connsiteX331" fmla="*/ 2026023 w 2657256"/>
                          <a:gd name="connsiteY331" fmla="*/ 2304081 h 3370881"/>
                          <a:gd name="connsiteX332" fmla="*/ 2043953 w 2657256"/>
                          <a:gd name="connsiteY332" fmla="*/ 2348905 h 3370881"/>
                          <a:gd name="connsiteX333" fmla="*/ 2061882 w 2657256"/>
                          <a:gd name="connsiteY333" fmla="*/ 2371317 h 3370881"/>
                          <a:gd name="connsiteX334" fmla="*/ 2088776 w 2657256"/>
                          <a:gd name="connsiteY334" fmla="*/ 2434070 h 3370881"/>
                          <a:gd name="connsiteX335" fmla="*/ 2102223 w 2657256"/>
                          <a:gd name="connsiteY335" fmla="*/ 2465446 h 3370881"/>
                          <a:gd name="connsiteX336" fmla="*/ 2106706 w 2657256"/>
                          <a:gd name="connsiteY336" fmla="*/ 2496823 h 3370881"/>
                          <a:gd name="connsiteX337" fmla="*/ 2124635 w 2657256"/>
                          <a:gd name="connsiteY337" fmla="*/ 2559576 h 3370881"/>
                          <a:gd name="connsiteX338" fmla="*/ 2138082 w 2657256"/>
                          <a:gd name="connsiteY338" fmla="*/ 2649223 h 3370881"/>
                          <a:gd name="connsiteX339" fmla="*/ 2147047 w 2657256"/>
                          <a:gd name="connsiteY339" fmla="*/ 2685081 h 3370881"/>
                          <a:gd name="connsiteX340" fmla="*/ 2151529 w 2657256"/>
                          <a:gd name="connsiteY340" fmla="*/ 2716458 h 3370881"/>
                          <a:gd name="connsiteX341" fmla="*/ 2160494 w 2657256"/>
                          <a:gd name="connsiteY341" fmla="*/ 2770246 h 3370881"/>
                          <a:gd name="connsiteX342" fmla="*/ 2156012 w 2657256"/>
                          <a:gd name="connsiteY342" fmla="*/ 2962987 h 3370881"/>
                          <a:gd name="connsiteX343" fmla="*/ 2138082 w 2657256"/>
                          <a:gd name="connsiteY343" fmla="*/ 3043670 h 3370881"/>
                          <a:gd name="connsiteX344" fmla="*/ 2133600 w 2657256"/>
                          <a:gd name="connsiteY344" fmla="*/ 3061599 h 3370881"/>
                          <a:gd name="connsiteX345" fmla="*/ 2120153 w 2657256"/>
                          <a:gd name="connsiteY345" fmla="*/ 3079529 h 3370881"/>
                          <a:gd name="connsiteX346" fmla="*/ 2111188 w 2657256"/>
                          <a:gd name="connsiteY346" fmla="*/ 3106423 h 3370881"/>
                          <a:gd name="connsiteX347" fmla="*/ 2088776 w 2657256"/>
                          <a:gd name="connsiteY347" fmla="*/ 3137799 h 3370881"/>
                          <a:gd name="connsiteX348" fmla="*/ 2075329 w 2657256"/>
                          <a:gd name="connsiteY348" fmla="*/ 3164693 h 3370881"/>
                          <a:gd name="connsiteX349" fmla="*/ 2061882 w 2657256"/>
                          <a:gd name="connsiteY349" fmla="*/ 3169176 h 3370881"/>
                          <a:gd name="connsiteX350" fmla="*/ 2021541 w 2657256"/>
                          <a:gd name="connsiteY350" fmla="*/ 3164693 h 3370881"/>
                          <a:gd name="connsiteX351" fmla="*/ 2012576 w 2657256"/>
                          <a:gd name="connsiteY351" fmla="*/ 3119870 h 3370881"/>
                          <a:gd name="connsiteX352" fmla="*/ 2048435 w 2657256"/>
                          <a:gd name="connsiteY352" fmla="*/ 3021258 h 3370881"/>
                          <a:gd name="connsiteX353" fmla="*/ 2048435 w 2657256"/>
                          <a:gd name="connsiteY353" fmla="*/ 3021258 h 3370881"/>
                          <a:gd name="connsiteX354" fmla="*/ 2061882 w 2657256"/>
                          <a:gd name="connsiteY354" fmla="*/ 2967470 h 3370881"/>
                          <a:gd name="connsiteX355" fmla="*/ 2070847 w 2657256"/>
                          <a:gd name="connsiteY355" fmla="*/ 2882305 h 3370881"/>
                          <a:gd name="connsiteX356" fmla="*/ 2066365 w 2657256"/>
                          <a:gd name="connsiteY356" fmla="*/ 2725423 h 3370881"/>
                          <a:gd name="connsiteX357" fmla="*/ 2043953 w 2657256"/>
                          <a:gd name="connsiteY357" fmla="*/ 2649223 h 3370881"/>
                          <a:gd name="connsiteX358" fmla="*/ 2030506 w 2657256"/>
                          <a:gd name="connsiteY358" fmla="*/ 2622329 h 3370881"/>
                          <a:gd name="connsiteX359" fmla="*/ 2017059 w 2657256"/>
                          <a:gd name="connsiteY359" fmla="*/ 2581987 h 3370881"/>
                          <a:gd name="connsiteX360" fmla="*/ 1981200 w 2657256"/>
                          <a:gd name="connsiteY360" fmla="*/ 2514752 h 3370881"/>
                          <a:gd name="connsiteX361" fmla="*/ 1972235 w 2657256"/>
                          <a:gd name="connsiteY361" fmla="*/ 2501305 h 3370881"/>
                          <a:gd name="connsiteX362" fmla="*/ 1958788 w 2657256"/>
                          <a:gd name="connsiteY362" fmla="*/ 2478893 h 3370881"/>
                          <a:gd name="connsiteX363" fmla="*/ 1905000 w 2657256"/>
                          <a:gd name="connsiteY363" fmla="*/ 2398211 h 3370881"/>
                          <a:gd name="connsiteX364" fmla="*/ 1882588 w 2657256"/>
                          <a:gd name="connsiteY364" fmla="*/ 2357870 h 3370881"/>
                          <a:gd name="connsiteX365" fmla="*/ 1869141 w 2657256"/>
                          <a:gd name="connsiteY365" fmla="*/ 2339940 h 3370881"/>
                          <a:gd name="connsiteX366" fmla="*/ 1806388 w 2657256"/>
                          <a:gd name="connsiteY366" fmla="*/ 2313046 h 3370881"/>
                          <a:gd name="connsiteX367" fmla="*/ 1779494 w 2657256"/>
                          <a:gd name="connsiteY367" fmla="*/ 2304081 h 3370881"/>
                          <a:gd name="connsiteX368" fmla="*/ 1752600 w 2657256"/>
                          <a:gd name="connsiteY368" fmla="*/ 2299599 h 3370881"/>
                          <a:gd name="connsiteX369" fmla="*/ 1680882 w 2657256"/>
                          <a:gd name="connsiteY369" fmla="*/ 2277187 h 3370881"/>
                          <a:gd name="connsiteX370" fmla="*/ 1719025 w 2657256"/>
                          <a:gd name="connsiteY370" fmla="*/ 2281331 h 3370881"/>
                          <a:gd name="connsiteX371" fmla="*/ 1756997 w 2657256"/>
                          <a:gd name="connsiteY371" fmla="*/ 2289450 h 3370881"/>
                          <a:gd name="connsiteX372" fmla="*/ 1656440 w 2657256"/>
                          <a:gd name="connsiteY372" fmla="*/ 2298583 h 3370881"/>
                          <a:gd name="connsiteX373" fmla="*/ 1537447 w 2657256"/>
                          <a:gd name="connsiteY373" fmla="*/ 2329960 h 3370881"/>
                          <a:gd name="connsiteX374" fmla="*/ 1571993 w 2657256"/>
                          <a:gd name="connsiteY374" fmla="*/ 2317957 h 3370881"/>
                          <a:gd name="connsiteX375" fmla="*/ 1509707 w 2657256"/>
                          <a:gd name="connsiteY375" fmla="*/ 2338926 h 3370881"/>
                          <a:gd name="connsiteX376" fmla="*/ 1500444 w 2657256"/>
                          <a:gd name="connsiteY376" fmla="*/ 2355271 h 3370881"/>
                          <a:gd name="connsiteX377" fmla="*/ 1402678 w 2657256"/>
                          <a:gd name="connsiteY377" fmla="*/ 2339641 h 3370881"/>
                          <a:gd name="connsiteX378" fmla="*/ 1322892 w 2657256"/>
                          <a:gd name="connsiteY378" fmla="*/ 2336952 h 3370881"/>
                          <a:gd name="connsiteX379" fmla="*/ 1199384 w 2657256"/>
                          <a:gd name="connsiteY379" fmla="*/ 2307041 h 3370881"/>
                          <a:gd name="connsiteX380" fmla="*/ 1066800 w 2657256"/>
                          <a:gd name="connsiteY380" fmla="*/ 2272705 h 3370881"/>
                          <a:gd name="connsiteX381" fmla="*/ 1030941 w 2657256"/>
                          <a:gd name="connsiteY381" fmla="*/ 2263740 h 3370881"/>
                          <a:gd name="connsiteX382" fmla="*/ 986118 w 2657256"/>
                          <a:gd name="connsiteY382" fmla="*/ 2241329 h 3370881"/>
                          <a:gd name="connsiteX383" fmla="*/ 968188 w 2657256"/>
                          <a:gd name="connsiteY383" fmla="*/ 2232364 h 3370881"/>
                          <a:gd name="connsiteX384" fmla="*/ 936812 w 2657256"/>
                          <a:gd name="connsiteY384" fmla="*/ 2214434 h 3370881"/>
                          <a:gd name="connsiteX385" fmla="*/ 905435 w 2657256"/>
                          <a:gd name="connsiteY385" fmla="*/ 2196505 h 3370881"/>
                          <a:gd name="connsiteX386" fmla="*/ 869576 w 2657256"/>
                          <a:gd name="connsiteY386" fmla="*/ 2209952 h 3370881"/>
                          <a:gd name="connsiteX387" fmla="*/ 856129 w 2657256"/>
                          <a:gd name="connsiteY387" fmla="*/ 2227881 h 3370881"/>
                          <a:gd name="connsiteX388" fmla="*/ 815788 w 2657256"/>
                          <a:gd name="connsiteY388" fmla="*/ 2268223 h 3370881"/>
                          <a:gd name="connsiteX389" fmla="*/ 788894 w 2657256"/>
                          <a:gd name="connsiteY389" fmla="*/ 2290634 h 3370881"/>
                          <a:gd name="connsiteX390" fmla="*/ 762000 w 2657256"/>
                          <a:gd name="connsiteY390" fmla="*/ 2313046 h 3370881"/>
                          <a:gd name="connsiteX391" fmla="*/ 753035 w 2657256"/>
                          <a:gd name="connsiteY391" fmla="*/ 2326493 h 3370881"/>
                          <a:gd name="connsiteX392" fmla="*/ 735106 w 2657256"/>
                          <a:gd name="connsiteY392" fmla="*/ 2339940 h 3370881"/>
                          <a:gd name="connsiteX393" fmla="*/ 712694 w 2657256"/>
                          <a:gd name="connsiteY393" fmla="*/ 2362352 h 3370881"/>
                          <a:gd name="connsiteX394" fmla="*/ 694765 w 2657256"/>
                          <a:gd name="connsiteY394" fmla="*/ 2375799 h 3370881"/>
                          <a:gd name="connsiteX395" fmla="*/ 681318 w 2657256"/>
                          <a:gd name="connsiteY395" fmla="*/ 2393729 h 3370881"/>
                          <a:gd name="connsiteX396" fmla="*/ 667870 w 2657256"/>
                          <a:gd name="connsiteY396" fmla="*/ 2402693 h 3370881"/>
                          <a:gd name="connsiteX397" fmla="*/ 623047 w 2657256"/>
                          <a:gd name="connsiteY397" fmla="*/ 2443034 h 3370881"/>
                          <a:gd name="connsiteX398" fmla="*/ 600635 w 2657256"/>
                          <a:gd name="connsiteY398" fmla="*/ 2474411 h 3370881"/>
                          <a:gd name="connsiteX399" fmla="*/ 587188 w 2657256"/>
                          <a:gd name="connsiteY399" fmla="*/ 2514752 h 3370881"/>
                          <a:gd name="connsiteX400" fmla="*/ 582706 w 2657256"/>
                          <a:gd name="connsiteY400" fmla="*/ 2546129 h 3370881"/>
                          <a:gd name="connsiteX401" fmla="*/ 596153 w 2657256"/>
                          <a:gd name="connsiteY401" fmla="*/ 2635776 h 3370881"/>
                          <a:gd name="connsiteX402" fmla="*/ 600635 w 2657256"/>
                          <a:gd name="connsiteY402" fmla="*/ 2653705 h 3370881"/>
                          <a:gd name="connsiteX403" fmla="*/ 609600 w 2657256"/>
                          <a:gd name="connsiteY403" fmla="*/ 2671634 h 3370881"/>
                          <a:gd name="connsiteX404" fmla="*/ 614082 w 2657256"/>
                          <a:gd name="connsiteY404" fmla="*/ 2689564 h 3370881"/>
                          <a:gd name="connsiteX405" fmla="*/ 623047 w 2657256"/>
                          <a:gd name="connsiteY405" fmla="*/ 2711976 h 3370881"/>
                          <a:gd name="connsiteX406" fmla="*/ 627529 w 2657256"/>
                          <a:gd name="connsiteY406" fmla="*/ 2734387 h 3370881"/>
                          <a:gd name="connsiteX407" fmla="*/ 640976 w 2657256"/>
                          <a:gd name="connsiteY407" fmla="*/ 2765764 h 3370881"/>
                          <a:gd name="connsiteX408" fmla="*/ 645459 w 2657256"/>
                          <a:gd name="connsiteY408" fmla="*/ 2779211 h 3370881"/>
                          <a:gd name="connsiteX409" fmla="*/ 658906 w 2657256"/>
                          <a:gd name="connsiteY409" fmla="*/ 2801623 h 3370881"/>
                          <a:gd name="connsiteX410" fmla="*/ 676835 w 2657256"/>
                          <a:gd name="connsiteY410" fmla="*/ 2864376 h 3370881"/>
                          <a:gd name="connsiteX411" fmla="*/ 690282 w 2657256"/>
                          <a:gd name="connsiteY411" fmla="*/ 2895752 h 3370881"/>
                          <a:gd name="connsiteX412" fmla="*/ 699247 w 2657256"/>
                          <a:gd name="connsiteY412" fmla="*/ 2940576 h 3370881"/>
                          <a:gd name="connsiteX413" fmla="*/ 703729 w 2657256"/>
                          <a:gd name="connsiteY413" fmla="*/ 2967470 h 3370881"/>
                          <a:gd name="connsiteX414" fmla="*/ 717176 w 2657256"/>
                          <a:gd name="connsiteY414" fmla="*/ 2994364 h 3370881"/>
                          <a:gd name="connsiteX415" fmla="*/ 735106 w 2657256"/>
                          <a:gd name="connsiteY415" fmla="*/ 3052634 h 3370881"/>
                          <a:gd name="connsiteX416" fmla="*/ 739588 w 2657256"/>
                          <a:gd name="connsiteY416" fmla="*/ 3079529 h 3370881"/>
                          <a:gd name="connsiteX417" fmla="*/ 762000 w 2657256"/>
                          <a:gd name="connsiteY417" fmla="*/ 3142281 h 3370881"/>
                          <a:gd name="connsiteX418" fmla="*/ 766482 w 2657256"/>
                          <a:gd name="connsiteY418" fmla="*/ 3231929 h 3370881"/>
                          <a:gd name="connsiteX419" fmla="*/ 770965 w 2657256"/>
                          <a:gd name="connsiteY419" fmla="*/ 3254340 h 3370881"/>
                          <a:gd name="connsiteX420" fmla="*/ 775447 w 2657256"/>
                          <a:gd name="connsiteY420" fmla="*/ 3285717 h 3370881"/>
                          <a:gd name="connsiteX421" fmla="*/ 748553 w 2657256"/>
                          <a:gd name="connsiteY421" fmla="*/ 3335023 h 3370881"/>
                          <a:gd name="connsiteX422" fmla="*/ 721659 w 2657256"/>
                          <a:gd name="connsiteY422" fmla="*/ 3343987 h 3370881"/>
                          <a:gd name="connsiteX423" fmla="*/ 708212 w 2657256"/>
                          <a:gd name="connsiteY423" fmla="*/ 3348470 h 3370881"/>
                          <a:gd name="connsiteX424" fmla="*/ 623047 w 2657256"/>
                          <a:gd name="connsiteY424" fmla="*/ 3330540 h 3370881"/>
                          <a:gd name="connsiteX425" fmla="*/ 609600 w 2657256"/>
                          <a:gd name="connsiteY425" fmla="*/ 3308129 h 3370881"/>
                          <a:gd name="connsiteX426" fmla="*/ 591670 w 2657256"/>
                          <a:gd name="connsiteY426" fmla="*/ 3267787 h 3370881"/>
                          <a:gd name="connsiteX427" fmla="*/ 560294 w 2657256"/>
                          <a:gd name="connsiteY427" fmla="*/ 3209517 h 3370881"/>
                          <a:gd name="connsiteX428" fmla="*/ 551329 w 2657256"/>
                          <a:gd name="connsiteY428" fmla="*/ 3196070 h 3370881"/>
                          <a:gd name="connsiteX429" fmla="*/ 528918 w 2657256"/>
                          <a:gd name="connsiteY429" fmla="*/ 3173658 h 3370881"/>
                          <a:gd name="connsiteX430" fmla="*/ 519953 w 2657256"/>
                          <a:gd name="connsiteY430" fmla="*/ 3128834 h 3370881"/>
                          <a:gd name="connsiteX431" fmla="*/ 524435 w 2657256"/>
                          <a:gd name="connsiteY431" fmla="*/ 3101940 h 3370881"/>
                          <a:gd name="connsiteX432" fmla="*/ 528918 w 2657256"/>
                          <a:gd name="connsiteY432" fmla="*/ 3088493 h 3370881"/>
                          <a:gd name="connsiteX433" fmla="*/ 542365 w 2657256"/>
                          <a:gd name="connsiteY433" fmla="*/ 3052634 h 3370881"/>
                          <a:gd name="connsiteX434" fmla="*/ 484094 w 2657256"/>
                          <a:gd name="connsiteY434" fmla="*/ 2886787 h 3370881"/>
                          <a:gd name="connsiteX435" fmla="*/ 443753 w 2657256"/>
                          <a:gd name="connsiteY435" fmla="*/ 2779211 h 3370881"/>
                          <a:gd name="connsiteX436" fmla="*/ 439270 w 2657256"/>
                          <a:gd name="connsiteY436" fmla="*/ 2752317 h 3370881"/>
                          <a:gd name="connsiteX437" fmla="*/ 430306 w 2657256"/>
                          <a:gd name="connsiteY437" fmla="*/ 2716458 h 3370881"/>
                          <a:gd name="connsiteX438" fmla="*/ 425823 w 2657256"/>
                          <a:gd name="connsiteY438" fmla="*/ 2680599 h 3370881"/>
                          <a:gd name="connsiteX439" fmla="*/ 398929 w 2657256"/>
                          <a:gd name="connsiteY439" fmla="*/ 2599917 h 3370881"/>
                          <a:gd name="connsiteX440" fmla="*/ 385482 w 2657256"/>
                          <a:gd name="connsiteY440" fmla="*/ 2568540 h 3370881"/>
                          <a:gd name="connsiteX441" fmla="*/ 381000 w 2657256"/>
                          <a:gd name="connsiteY441" fmla="*/ 2550611 h 3370881"/>
                          <a:gd name="connsiteX442" fmla="*/ 372035 w 2657256"/>
                          <a:gd name="connsiteY442" fmla="*/ 2483376 h 3370881"/>
                          <a:gd name="connsiteX443" fmla="*/ 367553 w 2657256"/>
                          <a:gd name="connsiteY443" fmla="*/ 2469929 h 3370881"/>
                          <a:gd name="connsiteX444" fmla="*/ 407894 w 2657256"/>
                          <a:gd name="connsiteY444" fmla="*/ 2451999 h 3370881"/>
                          <a:gd name="connsiteX445" fmla="*/ 515470 w 2657256"/>
                          <a:gd name="connsiteY445" fmla="*/ 2407176 h 3370881"/>
                          <a:gd name="connsiteX446" fmla="*/ 578223 w 2657256"/>
                          <a:gd name="connsiteY446" fmla="*/ 2353387 h 3370881"/>
                          <a:gd name="connsiteX447" fmla="*/ 587188 w 2657256"/>
                          <a:gd name="connsiteY447" fmla="*/ 2330976 h 3370881"/>
                          <a:gd name="connsiteX448" fmla="*/ 614082 w 2657256"/>
                          <a:gd name="connsiteY448" fmla="*/ 2254776 h 3370881"/>
                          <a:gd name="connsiteX449" fmla="*/ 649941 w 2657256"/>
                          <a:gd name="connsiteY449" fmla="*/ 2200987 h 3370881"/>
                          <a:gd name="connsiteX450" fmla="*/ 690282 w 2657256"/>
                          <a:gd name="connsiteY450" fmla="*/ 2174093 h 3370881"/>
                          <a:gd name="connsiteX451" fmla="*/ 703729 w 2657256"/>
                          <a:gd name="connsiteY451" fmla="*/ 2165129 h 3370881"/>
                          <a:gd name="connsiteX452" fmla="*/ 739588 w 2657256"/>
                          <a:gd name="connsiteY452" fmla="*/ 2147199 h 3370881"/>
                          <a:gd name="connsiteX453" fmla="*/ 708212 w 2657256"/>
                          <a:gd name="connsiteY453" fmla="*/ 2187540 h 3370881"/>
                          <a:gd name="connsiteX454" fmla="*/ 654423 w 2657256"/>
                          <a:gd name="connsiteY454" fmla="*/ 2241329 h 3370881"/>
                          <a:gd name="connsiteX455" fmla="*/ 636494 w 2657256"/>
                          <a:gd name="connsiteY455" fmla="*/ 2259258 h 3370881"/>
                          <a:gd name="connsiteX456" fmla="*/ 614082 w 2657256"/>
                          <a:gd name="connsiteY456" fmla="*/ 2286152 h 3370881"/>
                          <a:gd name="connsiteX457" fmla="*/ 592179 w 2657256"/>
                          <a:gd name="connsiteY457" fmla="*/ 2282347 h 3370881"/>
                          <a:gd name="connsiteX458" fmla="*/ 555980 w 2657256"/>
                          <a:gd name="connsiteY458" fmla="*/ 2313892 h 3370881"/>
                          <a:gd name="connsiteX459" fmla="*/ 524435 w 2657256"/>
                          <a:gd name="connsiteY459" fmla="*/ 2348905 h 3370881"/>
                          <a:gd name="connsiteX460" fmla="*/ 502023 w 2657256"/>
                          <a:gd name="connsiteY460" fmla="*/ 2362352 h 3370881"/>
                          <a:gd name="connsiteX461" fmla="*/ 461682 w 2657256"/>
                          <a:gd name="connsiteY461" fmla="*/ 2389246 h 3370881"/>
                          <a:gd name="connsiteX462" fmla="*/ 448235 w 2657256"/>
                          <a:gd name="connsiteY462" fmla="*/ 2398211 h 3370881"/>
                          <a:gd name="connsiteX463" fmla="*/ 430306 w 2657256"/>
                          <a:gd name="connsiteY463" fmla="*/ 2407176 h 3370881"/>
                          <a:gd name="connsiteX464" fmla="*/ 412376 w 2657256"/>
                          <a:gd name="connsiteY464" fmla="*/ 2420623 h 3370881"/>
                          <a:gd name="connsiteX465" fmla="*/ 389965 w 2657256"/>
                          <a:gd name="connsiteY465" fmla="*/ 2429587 h 3370881"/>
                          <a:gd name="connsiteX466" fmla="*/ 372035 w 2657256"/>
                          <a:gd name="connsiteY466" fmla="*/ 2443034 h 3370881"/>
                          <a:gd name="connsiteX467" fmla="*/ 318247 w 2657256"/>
                          <a:gd name="connsiteY467" fmla="*/ 2474411 h 3370881"/>
                          <a:gd name="connsiteX468" fmla="*/ 304800 w 2657256"/>
                          <a:gd name="connsiteY468" fmla="*/ 2492340 h 3370881"/>
                          <a:gd name="connsiteX469" fmla="*/ 282388 w 2657256"/>
                          <a:gd name="connsiteY469" fmla="*/ 2519234 h 3370881"/>
                          <a:gd name="connsiteX470" fmla="*/ 295835 w 2657256"/>
                          <a:gd name="connsiteY470" fmla="*/ 2815070 h 3370881"/>
                          <a:gd name="connsiteX471" fmla="*/ 300318 w 2657256"/>
                          <a:gd name="connsiteY471" fmla="*/ 2837481 h 3370881"/>
                          <a:gd name="connsiteX472" fmla="*/ 304800 w 2657256"/>
                          <a:gd name="connsiteY472" fmla="*/ 2868858 h 3370881"/>
                          <a:gd name="connsiteX473" fmla="*/ 309282 w 2657256"/>
                          <a:gd name="connsiteY473" fmla="*/ 2927129 h 3370881"/>
                          <a:gd name="connsiteX474" fmla="*/ 322729 w 2657256"/>
                          <a:gd name="connsiteY474" fmla="*/ 2985399 h 3370881"/>
                          <a:gd name="connsiteX475" fmla="*/ 327212 w 2657256"/>
                          <a:gd name="connsiteY475" fmla="*/ 3012293 h 3370881"/>
                          <a:gd name="connsiteX476" fmla="*/ 331694 w 2657256"/>
                          <a:gd name="connsiteY476" fmla="*/ 3043670 h 3370881"/>
                          <a:gd name="connsiteX477" fmla="*/ 345141 w 2657256"/>
                          <a:gd name="connsiteY477" fmla="*/ 3070564 h 3370881"/>
                          <a:gd name="connsiteX478" fmla="*/ 367553 w 2657256"/>
                          <a:gd name="connsiteY478" fmla="*/ 3124352 h 3370881"/>
                          <a:gd name="connsiteX479" fmla="*/ 381000 w 2657256"/>
                          <a:gd name="connsiteY479" fmla="*/ 3182623 h 3370881"/>
                          <a:gd name="connsiteX480" fmla="*/ 389965 w 2657256"/>
                          <a:gd name="connsiteY480" fmla="*/ 3196070 h 3370881"/>
                          <a:gd name="connsiteX481" fmla="*/ 394447 w 2657256"/>
                          <a:gd name="connsiteY481" fmla="*/ 3213999 h 3370881"/>
                          <a:gd name="connsiteX482" fmla="*/ 412376 w 2657256"/>
                          <a:gd name="connsiteY482" fmla="*/ 3245376 h 3370881"/>
                          <a:gd name="connsiteX483" fmla="*/ 416859 w 2657256"/>
                          <a:gd name="connsiteY483" fmla="*/ 3258823 h 3370881"/>
                          <a:gd name="connsiteX484" fmla="*/ 425823 w 2657256"/>
                          <a:gd name="connsiteY484" fmla="*/ 3272270 h 3370881"/>
                          <a:gd name="connsiteX485" fmla="*/ 439270 w 2657256"/>
                          <a:gd name="connsiteY485" fmla="*/ 3303646 h 3370881"/>
                          <a:gd name="connsiteX486" fmla="*/ 439270 w 2657256"/>
                          <a:gd name="connsiteY486" fmla="*/ 3352952 h 3370881"/>
                          <a:gd name="connsiteX487" fmla="*/ 430306 w 2657256"/>
                          <a:gd name="connsiteY487" fmla="*/ 3366399 h 3370881"/>
                          <a:gd name="connsiteX488" fmla="*/ 412376 w 2657256"/>
                          <a:gd name="connsiteY488" fmla="*/ 3370881 h 3370881"/>
                          <a:gd name="connsiteX489" fmla="*/ 295835 w 2657256"/>
                          <a:gd name="connsiteY489" fmla="*/ 3357434 h 3370881"/>
                          <a:gd name="connsiteX490" fmla="*/ 264459 w 2657256"/>
                          <a:gd name="connsiteY490" fmla="*/ 3276752 h 3370881"/>
                          <a:gd name="connsiteX491" fmla="*/ 259976 w 2657256"/>
                          <a:gd name="connsiteY491" fmla="*/ 3240893 h 3370881"/>
                          <a:gd name="connsiteX492" fmla="*/ 246529 w 2657256"/>
                          <a:gd name="connsiteY492" fmla="*/ 3178140 h 3370881"/>
                          <a:gd name="connsiteX493" fmla="*/ 237565 w 2657256"/>
                          <a:gd name="connsiteY493" fmla="*/ 3084011 h 3370881"/>
                          <a:gd name="connsiteX494" fmla="*/ 228600 w 2657256"/>
                          <a:gd name="connsiteY494" fmla="*/ 3057117 h 3370881"/>
                          <a:gd name="connsiteX495" fmla="*/ 219635 w 2657256"/>
                          <a:gd name="connsiteY495" fmla="*/ 3021258 h 3370881"/>
                          <a:gd name="connsiteX496" fmla="*/ 206188 w 2657256"/>
                          <a:gd name="connsiteY496" fmla="*/ 2980917 h 3370881"/>
                          <a:gd name="connsiteX497" fmla="*/ 201706 w 2657256"/>
                          <a:gd name="connsiteY497" fmla="*/ 2949540 h 3370881"/>
                          <a:gd name="connsiteX498" fmla="*/ 197223 w 2657256"/>
                          <a:gd name="connsiteY498" fmla="*/ 2927129 h 3370881"/>
                          <a:gd name="connsiteX499" fmla="*/ 192741 w 2657256"/>
                          <a:gd name="connsiteY499" fmla="*/ 2891270 h 3370881"/>
                          <a:gd name="connsiteX500" fmla="*/ 188259 w 2657256"/>
                          <a:gd name="connsiteY500" fmla="*/ 2850929 h 3370881"/>
                          <a:gd name="connsiteX501" fmla="*/ 179294 w 2657256"/>
                          <a:gd name="connsiteY501" fmla="*/ 2824034 h 3370881"/>
                          <a:gd name="connsiteX502" fmla="*/ 165847 w 2657256"/>
                          <a:gd name="connsiteY502" fmla="*/ 2774729 h 3370881"/>
                          <a:gd name="connsiteX503" fmla="*/ 161365 w 2657256"/>
                          <a:gd name="connsiteY503" fmla="*/ 2747834 h 3370881"/>
                          <a:gd name="connsiteX504" fmla="*/ 156882 w 2657256"/>
                          <a:gd name="connsiteY504" fmla="*/ 2559576 h 3370881"/>
                          <a:gd name="connsiteX505" fmla="*/ 152400 w 2657256"/>
                          <a:gd name="connsiteY505" fmla="*/ 2519234 h 3370881"/>
                          <a:gd name="connsiteX506" fmla="*/ 118035 w 2657256"/>
                          <a:gd name="connsiteY506" fmla="*/ 2400004 h 3370881"/>
                          <a:gd name="connsiteX507" fmla="*/ 117048 w 2657256"/>
                          <a:gd name="connsiteY507" fmla="*/ 2344423 h 3370881"/>
                          <a:gd name="connsiteX508" fmla="*/ 100106 w 2657256"/>
                          <a:gd name="connsiteY508" fmla="*/ 2330976 h 3370881"/>
                          <a:gd name="connsiteX509" fmla="*/ 138953 w 2657256"/>
                          <a:gd name="connsiteY509" fmla="*/ 2313046 h 3370881"/>
                          <a:gd name="connsiteX510" fmla="*/ 152400 w 2657256"/>
                          <a:gd name="connsiteY510" fmla="*/ 2304081 h 3370881"/>
                          <a:gd name="connsiteX511" fmla="*/ 170329 w 2657256"/>
                          <a:gd name="connsiteY511" fmla="*/ 2259258 h 3370881"/>
                          <a:gd name="connsiteX512" fmla="*/ 188259 w 2657256"/>
                          <a:gd name="connsiteY512" fmla="*/ 2223399 h 3370881"/>
                          <a:gd name="connsiteX513" fmla="*/ 206188 w 2657256"/>
                          <a:gd name="connsiteY513" fmla="*/ 2187540 h 3370881"/>
                          <a:gd name="connsiteX514" fmla="*/ 210670 w 2657256"/>
                          <a:gd name="connsiteY514" fmla="*/ 2174093 h 3370881"/>
                          <a:gd name="connsiteX515" fmla="*/ 219635 w 2657256"/>
                          <a:gd name="connsiteY515" fmla="*/ 2115823 h 3370881"/>
                          <a:gd name="connsiteX516" fmla="*/ 210670 w 2657256"/>
                          <a:gd name="connsiteY516" fmla="*/ 1958940 h 3370881"/>
                          <a:gd name="connsiteX517" fmla="*/ 192741 w 2657256"/>
                          <a:gd name="connsiteY517" fmla="*/ 1923081 h 3370881"/>
                          <a:gd name="connsiteX518" fmla="*/ 179294 w 2657256"/>
                          <a:gd name="connsiteY518" fmla="*/ 1891705 h 3370881"/>
                          <a:gd name="connsiteX519" fmla="*/ 165847 w 2657256"/>
                          <a:gd name="connsiteY519" fmla="*/ 1864811 h 3370881"/>
                          <a:gd name="connsiteX520" fmla="*/ 152400 w 2657256"/>
                          <a:gd name="connsiteY520" fmla="*/ 1833434 h 3370881"/>
                          <a:gd name="connsiteX521" fmla="*/ 143435 w 2657256"/>
                          <a:gd name="connsiteY521" fmla="*/ 1819987 h 3370881"/>
                          <a:gd name="connsiteX522" fmla="*/ 107576 w 2657256"/>
                          <a:gd name="connsiteY522" fmla="*/ 1784129 h 3370881"/>
                          <a:gd name="connsiteX523" fmla="*/ 94129 w 2657256"/>
                          <a:gd name="connsiteY523" fmla="*/ 1779646 h 3370881"/>
                          <a:gd name="connsiteX524" fmla="*/ 71718 w 2657256"/>
                          <a:gd name="connsiteY524" fmla="*/ 1770681 h 3370881"/>
                          <a:gd name="connsiteX525" fmla="*/ 58270 w 2657256"/>
                          <a:gd name="connsiteY525" fmla="*/ 1761717 h 3370881"/>
                          <a:gd name="connsiteX526" fmla="*/ 26894 w 2657256"/>
                          <a:gd name="connsiteY526" fmla="*/ 1730340 h 3370881"/>
                          <a:gd name="connsiteX527" fmla="*/ 0 w 2657256"/>
                          <a:gd name="connsiteY527" fmla="*/ 1707929 h 3370881"/>
                          <a:gd name="connsiteX0" fmla="*/ 0 w 2657256"/>
                          <a:gd name="connsiteY0" fmla="*/ 1707929 h 3370881"/>
                          <a:gd name="connsiteX1" fmla="*/ 22412 w 2657256"/>
                          <a:gd name="connsiteY1" fmla="*/ 1698964 h 3370881"/>
                          <a:gd name="connsiteX2" fmla="*/ 31376 w 2657256"/>
                          <a:gd name="connsiteY2" fmla="*/ 1681034 h 3370881"/>
                          <a:gd name="connsiteX3" fmla="*/ 44823 w 2657256"/>
                          <a:gd name="connsiteY3" fmla="*/ 1672070 h 3370881"/>
                          <a:gd name="connsiteX4" fmla="*/ 58270 w 2657256"/>
                          <a:gd name="connsiteY4" fmla="*/ 1654140 h 3370881"/>
                          <a:gd name="connsiteX5" fmla="*/ 76200 w 2657256"/>
                          <a:gd name="connsiteY5" fmla="*/ 1645176 h 3370881"/>
                          <a:gd name="connsiteX6" fmla="*/ 98612 w 2657256"/>
                          <a:gd name="connsiteY6" fmla="*/ 1636211 h 3370881"/>
                          <a:gd name="connsiteX7" fmla="*/ 125506 w 2657256"/>
                          <a:gd name="connsiteY7" fmla="*/ 1627246 h 3370881"/>
                          <a:gd name="connsiteX8" fmla="*/ 152400 w 2657256"/>
                          <a:gd name="connsiteY8" fmla="*/ 1609317 h 3370881"/>
                          <a:gd name="connsiteX9" fmla="*/ 170329 w 2657256"/>
                          <a:gd name="connsiteY9" fmla="*/ 1600352 h 3370881"/>
                          <a:gd name="connsiteX10" fmla="*/ 188259 w 2657256"/>
                          <a:gd name="connsiteY10" fmla="*/ 1582423 h 3370881"/>
                          <a:gd name="connsiteX11" fmla="*/ 228600 w 2657256"/>
                          <a:gd name="connsiteY11" fmla="*/ 1564493 h 3370881"/>
                          <a:gd name="connsiteX12" fmla="*/ 255494 w 2657256"/>
                          <a:gd name="connsiteY12" fmla="*/ 1546564 h 3370881"/>
                          <a:gd name="connsiteX13" fmla="*/ 300318 w 2657256"/>
                          <a:gd name="connsiteY13" fmla="*/ 1524152 h 3370881"/>
                          <a:gd name="connsiteX14" fmla="*/ 313765 w 2657256"/>
                          <a:gd name="connsiteY14" fmla="*/ 1515187 h 3370881"/>
                          <a:gd name="connsiteX15" fmla="*/ 340659 w 2657256"/>
                          <a:gd name="connsiteY15" fmla="*/ 1510705 h 3370881"/>
                          <a:gd name="connsiteX16" fmla="*/ 363070 w 2657256"/>
                          <a:gd name="connsiteY16" fmla="*/ 1506223 h 3370881"/>
                          <a:gd name="connsiteX17" fmla="*/ 389965 w 2657256"/>
                          <a:gd name="connsiteY17" fmla="*/ 1501740 h 3370881"/>
                          <a:gd name="connsiteX18" fmla="*/ 425823 w 2657256"/>
                          <a:gd name="connsiteY18" fmla="*/ 1497258 h 3370881"/>
                          <a:gd name="connsiteX19" fmla="*/ 470647 w 2657256"/>
                          <a:gd name="connsiteY19" fmla="*/ 1488293 h 3370881"/>
                          <a:gd name="connsiteX20" fmla="*/ 515470 w 2657256"/>
                          <a:gd name="connsiteY20" fmla="*/ 1479329 h 3370881"/>
                          <a:gd name="connsiteX21" fmla="*/ 528918 w 2657256"/>
                          <a:gd name="connsiteY21" fmla="*/ 1470364 h 3370881"/>
                          <a:gd name="connsiteX22" fmla="*/ 600635 w 2657256"/>
                          <a:gd name="connsiteY22" fmla="*/ 1456917 h 3370881"/>
                          <a:gd name="connsiteX23" fmla="*/ 690282 w 2657256"/>
                          <a:gd name="connsiteY23" fmla="*/ 1447952 h 3370881"/>
                          <a:gd name="connsiteX24" fmla="*/ 793376 w 2657256"/>
                          <a:gd name="connsiteY24" fmla="*/ 1452434 h 3370881"/>
                          <a:gd name="connsiteX25" fmla="*/ 874059 w 2657256"/>
                          <a:gd name="connsiteY25" fmla="*/ 1465881 h 3370881"/>
                          <a:gd name="connsiteX26" fmla="*/ 914400 w 2657256"/>
                          <a:gd name="connsiteY26" fmla="*/ 1470364 h 3370881"/>
                          <a:gd name="connsiteX27" fmla="*/ 1030941 w 2657256"/>
                          <a:gd name="connsiteY27" fmla="*/ 1483811 h 3370881"/>
                          <a:gd name="connsiteX28" fmla="*/ 1151965 w 2657256"/>
                          <a:gd name="connsiteY28" fmla="*/ 1492776 h 3370881"/>
                          <a:gd name="connsiteX29" fmla="*/ 1281953 w 2657256"/>
                          <a:gd name="connsiteY29" fmla="*/ 1501740 h 3370881"/>
                          <a:gd name="connsiteX30" fmla="*/ 1465729 w 2657256"/>
                          <a:gd name="connsiteY30" fmla="*/ 1497258 h 3370881"/>
                          <a:gd name="connsiteX31" fmla="*/ 1510553 w 2657256"/>
                          <a:gd name="connsiteY31" fmla="*/ 1492776 h 3370881"/>
                          <a:gd name="connsiteX32" fmla="*/ 1582270 w 2657256"/>
                          <a:gd name="connsiteY32" fmla="*/ 1461399 h 3370881"/>
                          <a:gd name="connsiteX33" fmla="*/ 1604682 w 2657256"/>
                          <a:gd name="connsiteY33" fmla="*/ 1456917 h 3370881"/>
                          <a:gd name="connsiteX34" fmla="*/ 1622612 w 2657256"/>
                          <a:gd name="connsiteY34" fmla="*/ 1447952 h 3370881"/>
                          <a:gd name="connsiteX35" fmla="*/ 1645023 w 2657256"/>
                          <a:gd name="connsiteY35" fmla="*/ 1438987 h 3370881"/>
                          <a:gd name="connsiteX36" fmla="*/ 1662953 w 2657256"/>
                          <a:gd name="connsiteY36" fmla="*/ 1425540 h 3370881"/>
                          <a:gd name="connsiteX37" fmla="*/ 1698812 w 2657256"/>
                          <a:gd name="connsiteY37" fmla="*/ 1407611 h 3370881"/>
                          <a:gd name="connsiteX38" fmla="*/ 1739153 w 2657256"/>
                          <a:gd name="connsiteY38" fmla="*/ 1380717 h 3370881"/>
                          <a:gd name="connsiteX39" fmla="*/ 1752600 w 2657256"/>
                          <a:gd name="connsiteY39" fmla="*/ 1367270 h 3370881"/>
                          <a:gd name="connsiteX40" fmla="*/ 1775012 w 2657256"/>
                          <a:gd name="connsiteY40" fmla="*/ 1353823 h 3370881"/>
                          <a:gd name="connsiteX41" fmla="*/ 1797423 w 2657256"/>
                          <a:gd name="connsiteY41" fmla="*/ 1335893 h 3370881"/>
                          <a:gd name="connsiteX42" fmla="*/ 1810870 w 2657256"/>
                          <a:gd name="connsiteY42" fmla="*/ 1304517 h 3370881"/>
                          <a:gd name="connsiteX43" fmla="*/ 1815353 w 2657256"/>
                          <a:gd name="connsiteY43" fmla="*/ 1291070 h 3370881"/>
                          <a:gd name="connsiteX44" fmla="*/ 1801906 w 2657256"/>
                          <a:gd name="connsiteY44" fmla="*/ 1138670 h 3370881"/>
                          <a:gd name="connsiteX45" fmla="*/ 1792941 w 2657256"/>
                          <a:gd name="connsiteY45" fmla="*/ 1125223 h 3370881"/>
                          <a:gd name="connsiteX46" fmla="*/ 1757082 w 2657256"/>
                          <a:gd name="connsiteY46" fmla="*/ 1093846 h 3370881"/>
                          <a:gd name="connsiteX47" fmla="*/ 1730188 w 2657256"/>
                          <a:gd name="connsiteY47" fmla="*/ 1066952 h 3370881"/>
                          <a:gd name="connsiteX48" fmla="*/ 1703294 w 2657256"/>
                          <a:gd name="connsiteY48" fmla="*/ 1049023 h 3370881"/>
                          <a:gd name="connsiteX49" fmla="*/ 1622612 w 2657256"/>
                          <a:gd name="connsiteY49" fmla="*/ 1053505 h 3370881"/>
                          <a:gd name="connsiteX50" fmla="*/ 1595718 w 2657256"/>
                          <a:gd name="connsiteY50" fmla="*/ 1062470 h 3370881"/>
                          <a:gd name="connsiteX51" fmla="*/ 1573306 w 2657256"/>
                          <a:gd name="connsiteY51" fmla="*/ 1066952 h 3370881"/>
                          <a:gd name="connsiteX52" fmla="*/ 1453385 w 2657256"/>
                          <a:gd name="connsiteY52" fmla="*/ 1082761 h 3370881"/>
                          <a:gd name="connsiteX53" fmla="*/ 1326776 w 2657256"/>
                          <a:gd name="connsiteY53" fmla="*/ 1062470 h 3370881"/>
                          <a:gd name="connsiteX54" fmla="*/ 1308847 w 2657256"/>
                          <a:gd name="connsiteY54" fmla="*/ 1057987 h 3370881"/>
                          <a:gd name="connsiteX55" fmla="*/ 1277470 w 2657256"/>
                          <a:gd name="connsiteY55" fmla="*/ 1053505 h 3370881"/>
                          <a:gd name="connsiteX56" fmla="*/ 1259541 w 2657256"/>
                          <a:gd name="connsiteY56" fmla="*/ 1049023 h 3370881"/>
                          <a:gd name="connsiteX57" fmla="*/ 1232647 w 2657256"/>
                          <a:gd name="connsiteY57" fmla="*/ 1044540 h 3370881"/>
                          <a:gd name="connsiteX58" fmla="*/ 1053353 w 2657256"/>
                          <a:gd name="connsiteY58" fmla="*/ 1049023 h 3370881"/>
                          <a:gd name="connsiteX59" fmla="*/ 1035423 w 2657256"/>
                          <a:gd name="connsiteY59" fmla="*/ 1053505 h 3370881"/>
                          <a:gd name="connsiteX60" fmla="*/ 1008529 w 2657256"/>
                          <a:gd name="connsiteY60" fmla="*/ 1057987 h 3370881"/>
                          <a:gd name="connsiteX61" fmla="*/ 995082 w 2657256"/>
                          <a:gd name="connsiteY61" fmla="*/ 1062470 h 3370881"/>
                          <a:gd name="connsiteX62" fmla="*/ 945776 w 2657256"/>
                          <a:gd name="connsiteY62" fmla="*/ 1031093 h 3370881"/>
                          <a:gd name="connsiteX63" fmla="*/ 941294 w 2657256"/>
                          <a:gd name="connsiteY63" fmla="*/ 1017646 h 3370881"/>
                          <a:gd name="connsiteX64" fmla="*/ 932329 w 2657256"/>
                          <a:gd name="connsiteY64" fmla="*/ 919034 h 3370881"/>
                          <a:gd name="connsiteX65" fmla="*/ 914400 w 2657256"/>
                          <a:gd name="connsiteY65" fmla="*/ 901105 h 3370881"/>
                          <a:gd name="connsiteX66" fmla="*/ 918882 w 2657256"/>
                          <a:gd name="connsiteY66" fmla="*/ 869729 h 3370881"/>
                          <a:gd name="connsiteX67" fmla="*/ 941294 w 2657256"/>
                          <a:gd name="connsiteY67" fmla="*/ 865246 h 3370881"/>
                          <a:gd name="connsiteX68" fmla="*/ 959223 w 2657256"/>
                          <a:gd name="connsiteY68" fmla="*/ 851799 h 3370881"/>
                          <a:gd name="connsiteX69" fmla="*/ 990600 w 2657256"/>
                          <a:gd name="connsiteY69" fmla="*/ 847317 h 3370881"/>
                          <a:gd name="connsiteX70" fmla="*/ 1129553 w 2657256"/>
                          <a:gd name="connsiteY70" fmla="*/ 838352 h 3370881"/>
                          <a:gd name="connsiteX71" fmla="*/ 1147482 w 2657256"/>
                          <a:gd name="connsiteY71" fmla="*/ 829387 h 3370881"/>
                          <a:gd name="connsiteX72" fmla="*/ 1178859 w 2657256"/>
                          <a:gd name="connsiteY72" fmla="*/ 806976 h 3370881"/>
                          <a:gd name="connsiteX73" fmla="*/ 1192306 w 2657256"/>
                          <a:gd name="connsiteY73" fmla="*/ 793529 h 3370881"/>
                          <a:gd name="connsiteX74" fmla="*/ 1214718 w 2657256"/>
                          <a:gd name="connsiteY74" fmla="*/ 784564 h 3370881"/>
                          <a:gd name="connsiteX75" fmla="*/ 1241612 w 2657256"/>
                          <a:gd name="connsiteY75" fmla="*/ 771117 h 3370881"/>
                          <a:gd name="connsiteX76" fmla="*/ 1277470 w 2657256"/>
                          <a:gd name="connsiteY76" fmla="*/ 753187 h 3370881"/>
                          <a:gd name="connsiteX77" fmla="*/ 1295400 w 2657256"/>
                          <a:gd name="connsiteY77" fmla="*/ 730776 h 3370881"/>
                          <a:gd name="connsiteX78" fmla="*/ 1317812 w 2657256"/>
                          <a:gd name="connsiteY78" fmla="*/ 708364 h 3370881"/>
                          <a:gd name="connsiteX79" fmla="*/ 1353670 w 2657256"/>
                          <a:gd name="connsiteY79" fmla="*/ 663540 h 3370881"/>
                          <a:gd name="connsiteX80" fmla="*/ 1371600 w 2657256"/>
                          <a:gd name="connsiteY80" fmla="*/ 636646 h 3370881"/>
                          <a:gd name="connsiteX81" fmla="*/ 1380565 w 2657256"/>
                          <a:gd name="connsiteY81" fmla="*/ 596305 h 3370881"/>
                          <a:gd name="connsiteX82" fmla="*/ 1385047 w 2657256"/>
                          <a:gd name="connsiteY82" fmla="*/ 582858 h 3370881"/>
                          <a:gd name="connsiteX83" fmla="*/ 1380565 w 2657256"/>
                          <a:gd name="connsiteY83" fmla="*/ 533552 h 3370881"/>
                          <a:gd name="connsiteX84" fmla="*/ 1367118 w 2657256"/>
                          <a:gd name="connsiteY84" fmla="*/ 524587 h 3370881"/>
                          <a:gd name="connsiteX85" fmla="*/ 1349188 w 2657256"/>
                          <a:gd name="connsiteY85" fmla="*/ 520105 h 3370881"/>
                          <a:gd name="connsiteX86" fmla="*/ 1326776 w 2657256"/>
                          <a:gd name="connsiteY86" fmla="*/ 511140 h 3370881"/>
                          <a:gd name="connsiteX87" fmla="*/ 1281953 w 2657256"/>
                          <a:gd name="connsiteY87" fmla="*/ 515623 h 3370881"/>
                          <a:gd name="connsiteX88" fmla="*/ 1250576 w 2657256"/>
                          <a:gd name="connsiteY88" fmla="*/ 529070 h 3370881"/>
                          <a:gd name="connsiteX89" fmla="*/ 1210235 w 2657256"/>
                          <a:gd name="connsiteY89" fmla="*/ 542517 h 3370881"/>
                          <a:gd name="connsiteX90" fmla="*/ 1183341 w 2657256"/>
                          <a:gd name="connsiteY90" fmla="*/ 555964 h 3370881"/>
                          <a:gd name="connsiteX91" fmla="*/ 1160929 w 2657256"/>
                          <a:gd name="connsiteY91" fmla="*/ 569411 h 3370881"/>
                          <a:gd name="connsiteX92" fmla="*/ 1134035 w 2657256"/>
                          <a:gd name="connsiteY92" fmla="*/ 578376 h 3370881"/>
                          <a:gd name="connsiteX93" fmla="*/ 1111623 w 2657256"/>
                          <a:gd name="connsiteY93" fmla="*/ 587340 h 3370881"/>
                          <a:gd name="connsiteX94" fmla="*/ 1084729 w 2657256"/>
                          <a:gd name="connsiteY94" fmla="*/ 596305 h 3370881"/>
                          <a:gd name="connsiteX95" fmla="*/ 986118 w 2657256"/>
                          <a:gd name="connsiteY95" fmla="*/ 591823 h 3370881"/>
                          <a:gd name="connsiteX96" fmla="*/ 927847 w 2657256"/>
                          <a:gd name="connsiteY96" fmla="*/ 578376 h 3370881"/>
                          <a:gd name="connsiteX97" fmla="*/ 896470 w 2657256"/>
                          <a:gd name="connsiteY97" fmla="*/ 555964 h 3370881"/>
                          <a:gd name="connsiteX98" fmla="*/ 883023 w 2657256"/>
                          <a:gd name="connsiteY98" fmla="*/ 546999 h 3370881"/>
                          <a:gd name="connsiteX99" fmla="*/ 865094 w 2657256"/>
                          <a:gd name="connsiteY99" fmla="*/ 497693 h 3370881"/>
                          <a:gd name="connsiteX100" fmla="*/ 869576 w 2657256"/>
                          <a:gd name="connsiteY100" fmla="*/ 403564 h 3370881"/>
                          <a:gd name="connsiteX101" fmla="*/ 874059 w 2657256"/>
                          <a:gd name="connsiteY101" fmla="*/ 385634 h 3370881"/>
                          <a:gd name="connsiteX102" fmla="*/ 883023 w 2657256"/>
                          <a:gd name="connsiteY102" fmla="*/ 372187 h 3370881"/>
                          <a:gd name="connsiteX103" fmla="*/ 909918 w 2657256"/>
                          <a:gd name="connsiteY103" fmla="*/ 363223 h 3370881"/>
                          <a:gd name="connsiteX104" fmla="*/ 914400 w 2657256"/>
                          <a:gd name="connsiteY104" fmla="*/ 385634 h 3370881"/>
                          <a:gd name="connsiteX105" fmla="*/ 909918 w 2657256"/>
                          <a:gd name="connsiteY105" fmla="*/ 408046 h 3370881"/>
                          <a:gd name="connsiteX106" fmla="*/ 900953 w 2657256"/>
                          <a:gd name="connsiteY106" fmla="*/ 466317 h 3370881"/>
                          <a:gd name="connsiteX107" fmla="*/ 905435 w 2657256"/>
                          <a:gd name="connsiteY107" fmla="*/ 515623 h 3370881"/>
                          <a:gd name="connsiteX108" fmla="*/ 932329 w 2657256"/>
                          <a:gd name="connsiteY108" fmla="*/ 551481 h 3370881"/>
                          <a:gd name="connsiteX109" fmla="*/ 954741 w 2657256"/>
                          <a:gd name="connsiteY109" fmla="*/ 560446 h 3370881"/>
                          <a:gd name="connsiteX110" fmla="*/ 972670 w 2657256"/>
                          <a:gd name="connsiteY110" fmla="*/ 569411 h 3370881"/>
                          <a:gd name="connsiteX111" fmla="*/ 1066800 w 2657256"/>
                          <a:gd name="connsiteY111" fmla="*/ 564929 h 3370881"/>
                          <a:gd name="connsiteX112" fmla="*/ 1111623 w 2657256"/>
                          <a:gd name="connsiteY112" fmla="*/ 551481 h 3370881"/>
                          <a:gd name="connsiteX113" fmla="*/ 1129553 w 2657256"/>
                          <a:gd name="connsiteY113" fmla="*/ 538034 h 3370881"/>
                          <a:gd name="connsiteX114" fmla="*/ 1156447 w 2657256"/>
                          <a:gd name="connsiteY114" fmla="*/ 511140 h 3370881"/>
                          <a:gd name="connsiteX115" fmla="*/ 1160929 w 2657256"/>
                          <a:gd name="connsiteY115" fmla="*/ 493211 h 3370881"/>
                          <a:gd name="connsiteX116" fmla="*/ 1178859 w 2657256"/>
                          <a:gd name="connsiteY116" fmla="*/ 331846 h 3370881"/>
                          <a:gd name="connsiteX117" fmla="*/ 1215315 w 2657256"/>
                          <a:gd name="connsiteY117" fmla="*/ 270289 h 3370881"/>
                          <a:gd name="connsiteX118" fmla="*/ 1214718 w 2657256"/>
                          <a:gd name="connsiteY118" fmla="*/ 367705 h 3370881"/>
                          <a:gd name="connsiteX119" fmla="*/ 1201270 w 2657256"/>
                          <a:gd name="connsiteY119" fmla="*/ 412529 h 3370881"/>
                          <a:gd name="connsiteX120" fmla="*/ 1210235 w 2657256"/>
                          <a:gd name="connsiteY120" fmla="*/ 461834 h 3370881"/>
                          <a:gd name="connsiteX121" fmla="*/ 1214718 w 2657256"/>
                          <a:gd name="connsiteY121" fmla="*/ 475281 h 3370881"/>
                          <a:gd name="connsiteX122" fmla="*/ 1228165 w 2657256"/>
                          <a:gd name="connsiteY122" fmla="*/ 484246 h 3370881"/>
                          <a:gd name="connsiteX123" fmla="*/ 1250576 w 2657256"/>
                          <a:gd name="connsiteY123" fmla="*/ 502176 h 3370881"/>
                          <a:gd name="connsiteX124" fmla="*/ 1317812 w 2657256"/>
                          <a:gd name="connsiteY124" fmla="*/ 497693 h 3370881"/>
                          <a:gd name="connsiteX125" fmla="*/ 1353670 w 2657256"/>
                          <a:gd name="connsiteY125" fmla="*/ 488729 h 3370881"/>
                          <a:gd name="connsiteX126" fmla="*/ 1506070 w 2657256"/>
                          <a:gd name="connsiteY126" fmla="*/ 457352 h 3370881"/>
                          <a:gd name="connsiteX127" fmla="*/ 1550894 w 2657256"/>
                          <a:gd name="connsiteY127" fmla="*/ 430458 h 3370881"/>
                          <a:gd name="connsiteX128" fmla="*/ 1564341 w 2657256"/>
                          <a:gd name="connsiteY128" fmla="*/ 417011 h 3370881"/>
                          <a:gd name="connsiteX129" fmla="*/ 1586753 w 2657256"/>
                          <a:gd name="connsiteY129" fmla="*/ 399081 h 3370881"/>
                          <a:gd name="connsiteX130" fmla="*/ 1595718 w 2657256"/>
                          <a:gd name="connsiteY130" fmla="*/ 381152 h 3370881"/>
                          <a:gd name="connsiteX131" fmla="*/ 1613139 w 2657256"/>
                          <a:gd name="connsiteY131" fmla="*/ 358910 h 3370881"/>
                          <a:gd name="connsiteX132" fmla="*/ 1620066 w 2657256"/>
                          <a:gd name="connsiteY132" fmla="*/ 291047 h 3370881"/>
                          <a:gd name="connsiteX133" fmla="*/ 1604852 w 2657256"/>
                          <a:gd name="connsiteY133" fmla="*/ 236279 h 3370881"/>
                          <a:gd name="connsiteX134" fmla="*/ 1537447 w 2657256"/>
                          <a:gd name="connsiteY134" fmla="*/ 188411 h 3370881"/>
                          <a:gd name="connsiteX135" fmla="*/ 1613647 w 2657256"/>
                          <a:gd name="connsiteY135" fmla="*/ 399081 h 3370881"/>
                          <a:gd name="connsiteX136" fmla="*/ 1627094 w 2657256"/>
                          <a:gd name="connsiteY136" fmla="*/ 417011 h 3370881"/>
                          <a:gd name="connsiteX137" fmla="*/ 1658470 w 2657256"/>
                          <a:gd name="connsiteY137" fmla="*/ 412529 h 3370881"/>
                          <a:gd name="connsiteX138" fmla="*/ 1685365 w 2657256"/>
                          <a:gd name="connsiteY138" fmla="*/ 390117 h 3370881"/>
                          <a:gd name="connsiteX139" fmla="*/ 1694329 w 2657256"/>
                          <a:gd name="connsiteY139" fmla="*/ 376670 h 3370881"/>
                          <a:gd name="connsiteX140" fmla="*/ 1734670 w 2657256"/>
                          <a:gd name="connsiteY140" fmla="*/ 354258 h 3370881"/>
                          <a:gd name="connsiteX141" fmla="*/ 1743635 w 2657256"/>
                          <a:gd name="connsiteY141" fmla="*/ 340811 h 3370881"/>
                          <a:gd name="connsiteX142" fmla="*/ 1757082 w 2657256"/>
                          <a:gd name="connsiteY142" fmla="*/ 336329 h 3370881"/>
                          <a:gd name="connsiteX143" fmla="*/ 1843909 w 2657256"/>
                          <a:gd name="connsiteY143" fmla="*/ 262341 h 3370881"/>
                          <a:gd name="connsiteX144" fmla="*/ 1842471 w 2657256"/>
                          <a:gd name="connsiteY144" fmla="*/ 202194 h 3370881"/>
                          <a:gd name="connsiteX145" fmla="*/ 1828094 w 2657256"/>
                          <a:gd name="connsiteY145" fmla="*/ 136767 h 3370881"/>
                          <a:gd name="connsiteX146" fmla="*/ 1772023 w 2657256"/>
                          <a:gd name="connsiteY146" fmla="*/ 77249 h 3370881"/>
                          <a:gd name="connsiteX147" fmla="*/ 1948888 w 2657256"/>
                          <a:gd name="connsiteY147" fmla="*/ 178018 h 3370881"/>
                          <a:gd name="connsiteX148" fmla="*/ 1952362 w 2657256"/>
                          <a:gd name="connsiteY148" fmla="*/ 254265 h 3370881"/>
                          <a:gd name="connsiteX149" fmla="*/ 1874221 w 2657256"/>
                          <a:gd name="connsiteY149" fmla="*/ 318698 h 3370881"/>
                          <a:gd name="connsiteX150" fmla="*/ 1788459 w 2657256"/>
                          <a:gd name="connsiteY150" fmla="*/ 367705 h 3370881"/>
                          <a:gd name="connsiteX151" fmla="*/ 1761565 w 2657256"/>
                          <a:gd name="connsiteY151" fmla="*/ 390117 h 3370881"/>
                          <a:gd name="connsiteX152" fmla="*/ 1783976 w 2657256"/>
                          <a:gd name="connsiteY152" fmla="*/ 399081 h 3370881"/>
                          <a:gd name="connsiteX153" fmla="*/ 1878106 w 2657256"/>
                          <a:gd name="connsiteY153" fmla="*/ 390117 h 3370881"/>
                          <a:gd name="connsiteX154" fmla="*/ 1891553 w 2657256"/>
                          <a:gd name="connsiteY154" fmla="*/ 381152 h 3370881"/>
                          <a:gd name="connsiteX155" fmla="*/ 1918447 w 2657256"/>
                          <a:gd name="connsiteY155" fmla="*/ 372187 h 3370881"/>
                          <a:gd name="connsiteX156" fmla="*/ 1940859 w 2657256"/>
                          <a:gd name="connsiteY156" fmla="*/ 358740 h 3370881"/>
                          <a:gd name="connsiteX157" fmla="*/ 1954306 w 2657256"/>
                          <a:gd name="connsiteY157" fmla="*/ 354258 h 3370881"/>
                          <a:gd name="connsiteX158" fmla="*/ 2089654 w 2657256"/>
                          <a:gd name="connsiteY158" fmla="*/ 220431 h 3370881"/>
                          <a:gd name="connsiteX159" fmla="*/ 2166172 w 2657256"/>
                          <a:gd name="connsiteY159" fmla="*/ 215604 h 3370881"/>
                          <a:gd name="connsiteX160" fmla="*/ 2069054 w 2657256"/>
                          <a:gd name="connsiteY160" fmla="*/ 40493 h 3370881"/>
                          <a:gd name="connsiteX161" fmla="*/ 2087750 w 2657256"/>
                          <a:gd name="connsiteY161" fmla="*/ 188681 h 3370881"/>
                          <a:gd name="connsiteX162" fmla="*/ 2096795 w 2657256"/>
                          <a:gd name="connsiteY162" fmla="*/ 316507 h 3370881"/>
                          <a:gd name="connsiteX163" fmla="*/ 1999129 w 2657256"/>
                          <a:gd name="connsiteY163" fmla="*/ 358740 h 3370881"/>
                          <a:gd name="connsiteX164" fmla="*/ 1994647 w 2657256"/>
                          <a:gd name="connsiteY164" fmla="*/ 372187 h 3370881"/>
                          <a:gd name="connsiteX165" fmla="*/ 2039470 w 2657256"/>
                          <a:gd name="connsiteY165" fmla="*/ 390117 h 3370881"/>
                          <a:gd name="connsiteX166" fmla="*/ 2115670 w 2657256"/>
                          <a:gd name="connsiteY166" fmla="*/ 390117 h 3370881"/>
                          <a:gd name="connsiteX167" fmla="*/ 2160494 w 2657256"/>
                          <a:gd name="connsiteY167" fmla="*/ 376670 h 3370881"/>
                          <a:gd name="connsiteX168" fmla="*/ 2191870 w 2657256"/>
                          <a:gd name="connsiteY168" fmla="*/ 363223 h 3370881"/>
                          <a:gd name="connsiteX169" fmla="*/ 2205318 w 2657256"/>
                          <a:gd name="connsiteY169" fmla="*/ 358740 h 3370881"/>
                          <a:gd name="connsiteX170" fmla="*/ 2232212 w 2657256"/>
                          <a:gd name="connsiteY170" fmla="*/ 340811 h 3370881"/>
                          <a:gd name="connsiteX171" fmla="*/ 2312894 w 2657256"/>
                          <a:gd name="connsiteY171" fmla="*/ 183929 h 3370881"/>
                          <a:gd name="connsiteX172" fmla="*/ 2339788 w 2657256"/>
                          <a:gd name="connsiteY172" fmla="*/ 151 h 3370881"/>
                          <a:gd name="connsiteX173" fmla="*/ 2357718 w 2657256"/>
                          <a:gd name="connsiteY173" fmla="*/ 215305 h 3370881"/>
                          <a:gd name="connsiteX174" fmla="*/ 2254623 w 2657256"/>
                          <a:gd name="connsiteY174" fmla="*/ 376670 h 3370881"/>
                          <a:gd name="connsiteX175" fmla="*/ 2245659 w 2657256"/>
                          <a:gd name="connsiteY175" fmla="*/ 390117 h 3370881"/>
                          <a:gd name="connsiteX176" fmla="*/ 2254623 w 2657256"/>
                          <a:gd name="connsiteY176" fmla="*/ 403564 h 3370881"/>
                          <a:gd name="connsiteX177" fmla="*/ 2353235 w 2657256"/>
                          <a:gd name="connsiteY177" fmla="*/ 399081 h 3370881"/>
                          <a:gd name="connsiteX178" fmla="*/ 2366682 w 2657256"/>
                          <a:gd name="connsiteY178" fmla="*/ 394599 h 3370881"/>
                          <a:gd name="connsiteX179" fmla="*/ 2389094 w 2657256"/>
                          <a:gd name="connsiteY179" fmla="*/ 390117 h 3370881"/>
                          <a:gd name="connsiteX180" fmla="*/ 2424953 w 2657256"/>
                          <a:gd name="connsiteY180" fmla="*/ 367705 h 3370881"/>
                          <a:gd name="connsiteX181" fmla="*/ 2528047 w 2657256"/>
                          <a:gd name="connsiteY181" fmla="*/ 292700 h 3370881"/>
                          <a:gd name="connsiteX182" fmla="*/ 2541495 w 2657256"/>
                          <a:gd name="connsiteY182" fmla="*/ 62906 h 3370881"/>
                          <a:gd name="connsiteX183" fmla="*/ 2591304 w 2657256"/>
                          <a:gd name="connsiteY183" fmla="*/ 214081 h 3370881"/>
                          <a:gd name="connsiteX184" fmla="*/ 2612315 w 2657256"/>
                          <a:gd name="connsiteY184" fmla="*/ 290907 h 3370881"/>
                          <a:gd name="connsiteX185" fmla="*/ 2650863 w 2657256"/>
                          <a:gd name="connsiteY185" fmla="*/ 344994 h 3370881"/>
                          <a:gd name="connsiteX186" fmla="*/ 2465294 w 2657256"/>
                          <a:gd name="connsiteY186" fmla="*/ 399081 h 3370881"/>
                          <a:gd name="connsiteX187" fmla="*/ 2442882 w 2657256"/>
                          <a:gd name="connsiteY187" fmla="*/ 403564 h 3370881"/>
                          <a:gd name="connsiteX188" fmla="*/ 2398059 w 2657256"/>
                          <a:gd name="connsiteY188" fmla="*/ 417011 h 3370881"/>
                          <a:gd name="connsiteX189" fmla="*/ 2375647 w 2657256"/>
                          <a:gd name="connsiteY189" fmla="*/ 425976 h 3370881"/>
                          <a:gd name="connsiteX190" fmla="*/ 2357718 w 2657256"/>
                          <a:gd name="connsiteY190" fmla="*/ 430458 h 3370881"/>
                          <a:gd name="connsiteX191" fmla="*/ 2344270 w 2657256"/>
                          <a:gd name="connsiteY191" fmla="*/ 461834 h 3370881"/>
                          <a:gd name="connsiteX192" fmla="*/ 2353235 w 2657256"/>
                          <a:gd name="connsiteY192" fmla="*/ 502176 h 3370881"/>
                          <a:gd name="connsiteX193" fmla="*/ 2362200 w 2657256"/>
                          <a:gd name="connsiteY193" fmla="*/ 515623 h 3370881"/>
                          <a:gd name="connsiteX194" fmla="*/ 2344270 w 2657256"/>
                          <a:gd name="connsiteY194" fmla="*/ 587340 h 3370881"/>
                          <a:gd name="connsiteX195" fmla="*/ 2321859 w 2657256"/>
                          <a:gd name="connsiteY195" fmla="*/ 614234 h 3370881"/>
                          <a:gd name="connsiteX196" fmla="*/ 2308412 w 2657256"/>
                          <a:gd name="connsiteY196" fmla="*/ 636646 h 3370881"/>
                          <a:gd name="connsiteX197" fmla="*/ 2281518 w 2657256"/>
                          <a:gd name="connsiteY197" fmla="*/ 641129 h 3370881"/>
                          <a:gd name="connsiteX198" fmla="*/ 2259106 w 2657256"/>
                          <a:gd name="connsiteY198" fmla="*/ 636646 h 3370881"/>
                          <a:gd name="connsiteX199" fmla="*/ 2277035 w 2657256"/>
                          <a:gd name="connsiteY199" fmla="*/ 578376 h 3370881"/>
                          <a:gd name="connsiteX200" fmla="*/ 2290482 w 2657256"/>
                          <a:gd name="connsiteY200" fmla="*/ 542517 h 3370881"/>
                          <a:gd name="connsiteX201" fmla="*/ 2286000 w 2657256"/>
                          <a:gd name="connsiteY201" fmla="*/ 506658 h 3370881"/>
                          <a:gd name="connsiteX202" fmla="*/ 2245659 w 2657256"/>
                          <a:gd name="connsiteY202" fmla="*/ 448387 h 3370881"/>
                          <a:gd name="connsiteX203" fmla="*/ 2200835 w 2657256"/>
                          <a:gd name="connsiteY203" fmla="*/ 430458 h 3370881"/>
                          <a:gd name="connsiteX204" fmla="*/ 2169459 w 2657256"/>
                          <a:gd name="connsiteY204" fmla="*/ 425976 h 3370881"/>
                          <a:gd name="connsiteX205" fmla="*/ 2102223 w 2657256"/>
                          <a:gd name="connsiteY205" fmla="*/ 430458 h 3370881"/>
                          <a:gd name="connsiteX206" fmla="*/ 2084294 w 2657256"/>
                          <a:gd name="connsiteY206" fmla="*/ 439423 h 3370881"/>
                          <a:gd name="connsiteX207" fmla="*/ 2070847 w 2657256"/>
                          <a:gd name="connsiteY207" fmla="*/ 443905 h 3370881"/>
                          <a:gd name="connsiteX208" fmla="*/ 2061882 w 2657256"/>
                          <a:gd name="connsiteY208" fmla="*/ 461834 h 3370881"/>
                          <a:gd name="connsiteX209" fmla="*/ 2034988 w 2657256"/>
                          <a:gd name="connsiteY209" fmla="*/ 475281 h 3370881"/>
                          <a:gd name="connsiteX210" fmla="*/ 1783976 w 2657256"/>
                          <a:gd name="connsiteY210" fmla="*/ 479764 h 3370881"/>
                          <a:gd name="connsiteX211" fmla="*/ 1766047 w 2657256"/>
                          <a:gd name="connsiteY211" fmla="*/ 488729 h 3370881"/>
                          <a:gd name="connsiteX212" fmla="*/ 1703294 w 2657256"/>
                          <a:gd name="connsiteY212" fmla="*/ 506658 h 3370881"/>
                          <a:gd name="connsiteX213" fmla="*/ 1689847 w 2657256"/>
                          <a:gd name="connsiteY213" fmla="*/ 511140 h 3370881"/>
                          <a:gd name="connsiteX214" fmla="*/ 1676400 w 2657256"/>
                          <a:gd name="connsiteY214" fmla="*/ 520105 h 3370881"/>
                          <a:gd name="connsiteX215" fmla="*/ 1649506 w 2657256"/>
                          <a:gd name="connsiteY215" fmla="*/ 529070 h 3370881"/>
                          <a:gd name="connsiteX216" fmla="*/ 1636059 w 2657256"/>
                          <a:gd name="connsiteY216" fmla="*/ 538034 h 3370881"/>
                          <a:gd name="connsiteX217" fmla="*/ 1622612 w 2657256"/>
                          <a:gd name="connsiteY217" fmla="*/ 551481 h 3370881"/>
                          <a:gd name="connsiteX218" fmla="*/ 1609165 w 2657256"/>
                          <a:gd name="connsiteY218" fmla="*/ 555964 h 3370881"/>
                          <a:gd name="connsiteX219" fmla="*/ 1577788 w 2657256"/>
                          <a:gd name="connsiteY219" fmla="*/ 587340 h 3370881"/>
                          <a:gd name="connsiteX220" fmla="*/ 1568823 w 2657256"/>
                          <a:gd name="connsiteY220" fmla="*/ 600787 h 3370881"/>
                          <a:gd name="connsiteX221" fmla="*/ 1555376 w 2657256"/>
                          <a:gd name="connsiteY221" fmla="*/ 614234 h 3370881"/>
                          <a:gd name="connsiteX222" fmla="*/ 1524000 w 2657256"/>
                          <a:gd name="connsiteY222" fmla="*/ 654576 h 3370881"/>
                          <a:gd name="connsiteX223" fmla="*/ 1519518 w 2657256"/>
                          <a:gd name="connsiteY223" fmla="*/ 668023 h 3370881"/>
                          <a:gd name="connsiteX224" fmla="*/ 1528482 w 2657256"/>
                          <a:gd name="connsiteY224" fmla="*/ 708364 h 3370881"/>
                          <a:gd name="connsiteX225" fmla="*/ 1537447 w 2657256"/>
                          <a:gd name="connsiteY225" fmla="*/ 721811 h 3370881"/>
                          <a:gd name="connsiteX226" fmla="*/ 1568823 w 2657256"/>
                          <a:gd name="connsiteY226" fmla="*/ 712846 h 3370881"/>
                          <a:gd name="connsiteX227" fmla="*/ 1600200 w 2657256"/>
                          <a:gd name="connsiteY227" fmla="*/ 712846 h 3370881"/>
                          <a:gd name="connsiteX228" fmla="*/ 1631576 w 2657256"/>
                          <a:gd name="connsiteY228" fmla="*/ 690434 h 3370881"/>
                          <a:gd name="connsiteX229" fmla="*/ 1645023 w 2657256"/>
                          <a:gd name="connsiteY229" fmla="*/ 676987 h 3370881"/>
                          <a:gd name="connsiteX230" fmla="*/ 1685365 w 2657256"/>
                          <a:gd name="connsiteY230" fmla="*/ 645611 h 3370881"/>
                          <a:gd name="connsiteX231" fmla="*/ 1716741 w 2657256"/>
                          <a:gd name="connsiteY231" fmla="*/ 614234 h 3370881"/>
                          <a:gd name="connsiteX232" fmla="*/ 1748118 w 2657256"/>
                          <a:gd name="connsiteY232" fmla="*/ 596305 h 3370881"/>
                          <a:gd name="connsiteX233" fmla="*/ 1761565 w 2657256"/>
                          <a:gd name="connsiteY233" fmla="*/ 591823 h 3370881"/>
                          <a:gd name="connsiteX234" fmla="*/ 1779494 w 2657256"/>
                          <a:gd name="connsiteY234" fmla="*/ 582858 h 3370881"/>
                          <a:gd name="connsiteX235" fmla="*/ 1815353 w 2657256"/>
                          <a:gd name="connsiteY235" fmla="*/ 573893 h 3370881"/>
                          <a:gd name="connsiteX236" fmla="*/ 2030506 w 2657256"/>
                          <a:gd name="connsiteY236" fmla="*/ 578376 h 3370881"/>
                          <a:gd name="connsiteX237" fmla="*/ 2017059 w 2657256"/>
                          <a:gd name="connsiteY237" fmla="*/ 600787 h 3370881"/>
                          <a:gd name="connsiteX238" fmla="*/ 1981200 w 2657256"/>
                          <a:gd name="connsiteY238" fmla="*/ 636646 h 3370881"/>
                          <a:gd name="connsiteX239" fmla="*/ 1967753 w 2657256"/>
                          <a:gd name="connsiteY239" fmla="*/ 650093 h 3370881"/>
                          <a:gd name="connsiteX240" fmla="*/ 1936376 w 2657256"/>
                          <a:gd name="connsiteY240" fmla="*/ 690434 h 3370881"/>
                          <a:gd name="connsiteX241" fmla="*/ 1905000 w 2657256"/>
                          <a:gd name="connsiteY241" fmla="*/ 717329 h 3370881"/>
                          <a:gd name="connsiteX242" fmla="*/ 1860176 w 2657256"/>
                          <a:gd name="connsiteY242" fmla="*/ 735258 h 3370881"/>
                          <a:gd name="connsiteX243" fmla="*/ 1788459 w 2657256"/>
                          <a:gd name="connsiteY243" fmla="*/ 744223 h 3370881"/>
                          <a:gd name="connsiteX244" fmla="*/ 1846729 w 2657256"/>
                          <a:gd name="connsiteY244" fmla="*/ 802493 h 3370881"/>
                          <a:gd name="connsiteX245" fmla="*/ 1913965 w 2657256"/>
                          <a:gd name="connsiteY245" fmla="*/ 829387 h 3370881"/>
                          <a:gd name="connsiteX246" fmla="*/ 1922929 w 2657256"/>
                          <a:gd name="connsiteY246" fmla="*/ 842834 h 3370881"/>
                          <a:gd name="connsiteX247" fmla="*/ 1967753 w 2657256"/>
                          <a:gd name="connsiteY247" fmla="*/ 883176 h 3370881"/>
                          <a:gd name="connsiteX248" fmla="*/ 1981200 w 2657256"/>
                          <a:gd name="connsiteY248" fmla="*/ 896623 h 3370881"/>
                          <a:gd name="connsiteX249" fmla="*/ 1994647 w 2657256"/>
                          <a:gd name="connsiteY249" fmla="*/ 905587 h 3370881"/>
                          <a:gd name="connsiteX250" fmla="*/ 2021541 w 2657256"/>
                          <a:gd name="connsiteY250" fmla="*/ 927999 h 3370881"/>
                          <a:gd name="connsiteX251" fmla="*/ 2030506 w 2657256"/>
                          <a:gd name="connsiteY251" fmla="*/ 941446 h 3370881"/>
                          <a:gd name="connsiteX252" fmla="*/ 2057400 w 2657256"/>
                          <a:gd name="connsiteY252" fmla="*/ 968340 h 3370881"/>
                          <a:gd name="connsiteX253" fmla="*/ 2088776 w 2657256"/>
                          <a:gd name="connsiteY253" fmla="*/ 1013164 h 3370881"/>
                          <a:gd name="connsiteX254" fmla="*/ 2115670 w 2657256"/>
                          <a:gd name="connsiteY254" fmla="*/ 1057987 h 3370881"/>
                          <a:gd name="connsiteX255" fmla="*/ 2120153 w 2657256"/>
                          <a:gd name="connsiteY255" fmla="*/ 1089364 h 3370881"/>
                          <a:gd name="connsiteX256" fmla="*/ 2138082 w 2657256"/>
                          <a:gd name="connsiteY256" fmla="*/ 1143152 h 3370881"/>
                          <a:gd name="connsiteX257" fmla="*/ 2147047 w 2657256"/>
                          <a:gd name="connsiteY257" fmla="*/ 1196940 h 3370881"/>
                          <a:gd name="connsiteX258" fmla="*/ 2151529 w 2657256"/>
                          <a:gd name="connsiteY258" fmla="*/ 1210387 h 3370881"/>
                          <a:gd name="connsiteX259" fmla="*/ 2156012 w 2657256"/>
                          <a:gd name="connsiteY259" fmla="*/ 1228317 h 3370881"/>
                          <a:gd name="connsiteX260" fmla="*/ 2173941 w 2657256"/>
                          <a:gd name="connsiteY260" fmla="*/ 1295552 h 3370881"/>
                          <a:gd name="connsiteX261" fmla="*/ 2182906 w 2657256"/>
                          <a:gd name="connsiteY261" fmla="*/ 1313481 h 3370881"/>
                          <a:gd name="connsiteX262" fmla="*/ 2187388 w 2657256"/>
                          <a:gd name="connsiteY262" fmla="*/ 1331411 h 3370881"/>
                          <a:gd name="connsiteX263" fmla="*/ 2214282 w 2657256"/>
                          <a:gd name="connsiteY263" fmla="*/ 1385199 h 3370881"/>
                          <a:gd name="connsiteX264" fmla="*/ 2218765 w 2657256"/>
                          <a:gd name="connsiteY264" fmla="*/ 1403129 h 3370881"/>
                          <a:gd name="connsiteX265" fmla="*/ 2223247 w 2657256"/>
                          <a:gd name="connsiteY265" fmla="*/ 1430023 h 3370881"/>
                          <a:gd name="connsiteX266" fmla="*/ 2236694 w 2657256"/>
                          <a:gd name="connsiteY266" fmla="*/ 1456917 h 3370881"/>
                          <a:gd name="connsiteX267" fmla="*/ 2249794 w 2657256"/>
                          <a:gd name="connsiteY267" fmla="*/ 1524624 h 3370881"/>
                          <a:gd name="connsiteX268" fmla="*/ 2241176 w 2657256"/>
                          <a:gd name="connsiteY268" fmla="*/ 1577940 h 3370881"/>
                          <a:gd name="connsiteX269" fmla="*/ 2245659 w 2657256"/>
                          <a:gd name="connsiteY269" fmla="*/ 1595870 h 3370881"/>
                          <a:gd name="connsiteX270" fmla="*/ 2249634 w 2657256"/>
                          <a:gd name="connsiteY270" fmla="*/ 1685855 h 3370881"/>
                          <a:gd name="connsiteX271" fmla="*/ 2227729 w 2657256"/>
                          <a:gd name="connsiteY271" fmla="*/ 1716893 h 3370881"/>
                          <a:gd name="connsiteX272" fmla="*/ 2240500 w 2657256"/>
                          <a:gd name="connsiteY272" fmla="*/ 1674269 h 3370881"/>
                          <a:gd name="connsiteX273" fmla="*/ 2235341 w 2657256"/>
                          <a:gd name="connsiteY273" fmla="*/ 1788611 h 3370881"/>
                          <a:gd name="connsiteX274" fmla="*/ 2230689 w 2657256"/>
                          <a:gd name="connsiteY274" fmla="*/ 1823963 h 3370881"/>
                          <a:gd name="connsiteX275" fmla="*/ 2226207 w 2657256"/>
                          <a:gd name="connsiteY275" fmla="*/ 1824470 h 3370881"/>
                          <a:gd name="connsiteX276" fmla="*/ 2208278 w 2657256"/>
                          <a:gd name="connsiteY276" fmla="*/ 1869293 h 3370881"/>
                          <a:gd name="connsiteX277" fmla="*/ 2195168 w 2657256"/>
                          <a:gd name="connsiteY277" fmla="*/ 1882740 h 3370881"/>
                          <a:gd name="connsiteX278" fmla="*/ 2203458 w 2657256"/>
                          <a:gd name="connsiteY278" fmla="*/ 1918938 h 3370881"/>
                          <a:gd name="connsiteX279" fmla="*/ 2204134 w 2657256"/>
                          <a:gd name="connsiteY279" fmla="*/ 1949806 h 3370881"/>
                          <a:gd name="connsiteX280" fmla="*/ 2226545 w 2657256"/>
                          <a:gd name="connsiteY280" fmla="*/ 1954627 h 3370881"/>
                          <a:gd name="connsiteX281" fmla="*/ 2241176 w 2657256"/>
                          <a:gd name="connsiteY281" fmla="*/ 2012729 h 3370881"/>
                          <a:gd name="connsiteX282" fmla="*/ 2263588 w 2657256"/>
                          <a:gd name="connsiteY282" fmla="*/ 2057552 h 3370881"/>
                          <a:gd name="connsiteX283" fmla="*/ 2286000 w 2657256"/>
                          <a:gd name="connsiteY283" fmla="*/ 2084446 h 3370881"/>
                          <a:gd name="connsiteX284" fmla="*/ 2299447 w 2657256"/>
                          <a:gd name="connsiteY284" fmla="*/ 2124787 h 3370881"/>
                          <a:gd name="connsiteX285" fmla="*/ 2321859 w 2657256"/>
                          <a:gd name="connsiteY285" fmla="*/ 2151681 h 3370881"/>
                          <a:gd name="connsiteX286" fmla="*/ 2344270 w 2657256"/>
                          <a:gd name="connsiteY286" fmla="*/ 2205470 h 3370881"/>
                          <a:gd name="connsiteX287" fmla="*/ 2348753 w 2657256"/>
                          <a:gd name="connsiteY287" fmla="*/ 2223399 h 3370881"/>
                          <a:gd name="connsiteX288" fmla="*/ 2366682 w 2657256"/>
                          <a:gd name="connsiteY288" fmla="*/ 2263740 h 3370881"/>
                          <a:gd name="connsiteX289" fmla="*/ 2375647 w 2657256"/>
                          <a:gd name="connsiteY289" fmla="*/ 2286152 h 3370881"/>
                          <a:gd name="connsiteX290" fmla="*/ 2380129 w 2657256"/>
                          <a:gd name="connsiteY290" fmla="*/ 2308564 h 3370881"/>
                          <a:gd name="connsiteX291" fmla="*/ 2389094 w 2657256"/>
                          <a:gd name="connsiteY291" fmla="*/ 2335458 h 3370881"/>
                          <a:gd name="connsiteX292" fmla="*/ 2393576 w 2657256"/>
                          <a:gd name="connsiteY292" fmla="*/ 2380281 h 3370881"/>
                          <a:gd name="connsiteX293" fmla="*/ 2398059 w 2657256"/>
                          <a:gd name="connsiteY293" fmla="*/ 2393729 h 3370881"/>
                          <a:gd name="connsiteX294" fmla="*/ 2419794 w 2657256"/>
                          <a:gd name="connsiteY294" fmla="*/ 2447517 h 3370881"/>
                          <a:gd name="connsiteX295" fmla="*/ 2427343 w 2657256"/>
                          <a:gd name="connsiteY295" fmla="*/ 2564058 h 3370881"/>
                          <a:gd name="connsiteX296" fmla="*/ 2389094 w 2657256"/>
                          <a:gd name="connsiteY296" fmla="*/ 2837481 h 3370881"/>
                          <a:gd name="connsiteX297" fmla="*/ 2380129 w 2657256"/>
                          <a:gd name="connsiteY297" fmla="*/ 2859893 h 3370881"/>
                          <a:gd name="connsiteX298" fmla="*/ 2357718 w 2657256"/>
                          <a:gd name="connsiteY298" fmla="*/ 2913681 h 3370881"/>
                          <a:gd name="connsiteX299" fmla="*/ 2348753 w 2657256"/>
                          <a:gd name="connsiteY299" fmla="*/ 2936093 h 3370881"/>
                          <a:gd name="connsiteX300" fmla="*/ 2339788 w 2657256"/>
                          <a:gd name="connsiteY300" fmla="*/ 2971952 h 3370881"/>
                          <a:gd name="connsiteX301" fmla="*/ 2326341 w 2657256"/>
                          <a:gd name="connsiteY301" fmla="*/ 2994364 h 3370881"/>
                          <a:gd name="connsiteX302" fmla="*/ 2317376 w 2657256"/>
                          <a:gd name="connsiteY302" fmla="*/ 3025740 h 3370881"/>
                          <a:gd name="connsiteX303" fmla="*/ 2303929 w 2657256"/>
                          <a:gd name="connsiteY303" fmla="*/ 3048152 h 3370881"/>
                          <a:gd name="connsiteX304" fmla="*/ 2290482 w 2657256"/>
                          <a:gd name="connsiteY304" fmla="*/ 3079529 h 3370881"/>
                          <a:gd name="connsiteX305" fmla="*/ 2272553 w 2657256"/>
                          <a:gd name="connsiteY305" fmla="*/ 3084011 h 3370881"/>
                          <a:gd name="connsiteX306" fmla="*/ 2259106 w 2657256"/>
                          <a:gd name="connsiteY306" fmla="*/ 3088493 h 3370881"/>
                          <a:gd name="connsiteX307" fmla="*/ 2241176 w 2657256"/>
                          <a:gd name="connsiteY307" fmla="*/ 3092976 h 3370881"/>
                          <a:gd name="connsiteX308" fmla="*/ 2209800 w 2657256"/>
                          <a:gd name="connsiteY308" fmla="*/ 3101940 h 3370881"/>
                          <a:gd name="connsiteX309" fmla="*/ 2205318 w 2657256"/>
                          <a:gd name="connsiteY309" fmla="*/ 3039187 h 3370881"/>
                          <a:gd name="connsiteX310" fmla="*/ 2218765 w 2657256"/>
                          <a:gd name="connsiteY310" fmla="*/ 3021258 h 3370881"/>
                          <a:gd name="connsiteX311" fmla="*/ 2245659 w 2657256"/>
                          <a:gd name="connsiteY311" fmla="*/ 2971952 h 3370881"/>
                          <a:gd name="connsiteX312" fmla="*/ 2268070 w 2657256"/>
                          <a:gd name="connsiteY312" fmla="*/ 2945058 h 3370881"/>
                          <a:gd name="connsiteX313" fmla="*/ 2298550 w 2657256"/>
                          <a:gd name="connsiteY313" fmla="*/ 2568540 h 3370881"/>
                          <a:gd name="connsiteX314" fmla="*/ 2284986 w 2657256"/>
                          <a:gd name="connsiteY314" fmla="*/ 2532681 h 3370881"/>
                          <a:gd name="connsiteX315" fmla="*/ 2293273 w 2657256"/>
                          <a:gd name="connsiteY315" fmla="*/ 2496653 h 3370881"/>
                          <a:gd name="connsiteX316" fmla="*/ 2278152 w 2657256"/>
                          <a:gd name="connsiteY316" fmla="*/ 2475178 h 3370881"/>
                          <a:gd name="connsiteX317" fmla="*/ 2245659 w 2657256"/>
                          <a:gd name="connsiteY317" fmla="*/ 2389247 h 3370881"/>
                          <a:gd name="connsiteX318" fmla="*/ 2195507 w 2657256"/>
                          <a:gd name="connsiteY318" fmla="*/ 2241328 h 3370881"/>
                          <a:gd name="connsiteX319" fmla="*/ 2083786 w 2657256"/>
                          <a:gd name="connsiteY319" fmla="*/ 2040300 h 3370881"/>
                          <a:gd name="connsiteX320" fmla="*/ 2048773 w 2657256"/>
                          <a:gd name="connsiteY320" fmla="*/ 2017971 h 3370881"/>
                          <a:gd name="connsiteX321" fmla="*/ 2074314 w 2657256"/>
                          <a:gd name="connsiteY321" fmla="*/ 2011967 h 3370881"/>
                          <a:gd name="connsiteX322" fmla="*/ 2034988 w 2657256"/>
                          <a:gd name="connsiteY322" fmla="*/ 2003764 h 3370881"/>
                          <a:gd name="connsiteX323" fmla="*/ 2026023 w 2657256"/>
                          <a:gd name="connsiteY323" fmla="*/ 2026176 h 3370881"/>
                          <a:gd name="connsiteX324" fmla="*/ 2021541 w 2657256"/>
                          <a:gd name="connsiteY324" fmla="*/ 2039623 h 3370881"/>
                          <a:gd name="connsiteX325" fmla="*/ 1999129 w 2657256"/>
                          <a:gd name="connsiteY325" fmla="*/ 2053070 h 3370881"/>
                          <a:gd name="connsiteX326" fmla="*/ 1990165 w 2657256"/>
                          <a:gd name="connsiteY326" fmla="*/ 2070999 h 3370881"/>
                          <a:gd name="connsiteX327" fmla="*/ 1967753 w 2657256"/>
                          <a:gd name="connsiteY327" fmla="*/ 2106858 h 3370881"/>
                          <a:gd name="connsiteX328" fmla="*/ 1981200 w 2657256"/>
                          <a:gd name="connsiteY328" fmla="*/ 2223399 h 3370881"/>
                          <a:gd name="connsiteX329" fmla="*/ 1994647 w 2657256"/>
                          <a:gd name="connsiteY329" fmla="*/ 2254776 h 3370881"/>
                          <a:gd name="connsiteX330" fmla="*/ 2003612 w 2657256"/>
                          <a:gd name="connsiteY330" fmla="*/ 2272705 h 3370881"/>
                          <a:gd name="connsiteX331" fmla="*/ 2026023 w 2657256"/>
                          <a:gd name="connsiteY331" fmla="*/ 2304081 h 3370881"/>
                          <a:gd name="connsiteX332" fmla="*/ 2043953 w 2657256"/>
                          <a:gd name="connsiteY332" fmla="*/ 2348905 h 3370881"/>
                          <a:gd name="connsiteX333" fmla="*/ 2061882 w 2657256"/>
                          <a:gd name="connsiteY333" fmla="*/ 2371317 h 3370881"/>
                          <a:gd name="connsiteX334" fmla="*/ 2088776 w 2657256"/>
                          <a:gd name="connsiteY334" fmla="*/ 2434070 h 3370881"/>
                          <a:gd name="connsiteX335" fmla="*/ 2102223 w 2657256"/>
                          <a:gd name="connsiteY335" fmla="*/ 2465446 h 3370881"/>
                          <a:gd name="connsiteX336" fmla="*/ 2106706 w 2657256"/>
                          <a:gd name="connsiteY336" fmla="*/ 2496823 h 3370881"/>
                          <a:gd name="connsiteX337" fmla="*/ 2124635 w 2657256"/>
                          <a:gd name="connsiteY337" fmla="*/ 2559576 h 3370881"/>
                          <a:gd name="connsiteX338" fmla="*/ 2138082 w 2657256"/>
                          <a:gd name="connsiteY338" fmla="*/ 2649223 h 3370881"/>
                          <a:gd name="connsiteX339" fmla="*/ 2147047 w 2657256"/>
                          <a:gd name="connsiteY339" fmla="*/ 2685081 h 3370881"/>
                          <a:gd name="connsiteX340" fmla="*/ 2151529 w 2657256"/>
                          <a:gd name="connsiteY340" fmla="*/ 2716458 h 3370881"/>
                          <a:gd name="connsiteX341" fmla="*/ 2160494 w 2657256"/>
                          <a:gd name="connsiteY341" fmla="*/ 2770246 h 3370881"/>
                          <a:gd name="connsiteX342" fmla="*/ 2156012 w 2657256"/>
                          <a:gd name="connsiteY342" fmla="*/ 2962987 h 3370881"/>
                          <a:gd name="connsiteX343" fmla="*/ 2138082 w 2657256"/>
                          <a:gd name="connsiteY343" fmla="*/ 3043670 h 3370881"/>
                          <a:gd name="connsiteX344" fmla="*/ 2133600 w 2657256"/>
                          <a:gd name="connsiteY344" fmla="*/ 3061599 h 3370881"/>
                          <a:gd name="connsiteX345" fmla="*/ 2120153 w 2657256"/>
                          <a:gd name="connsiteY345" fmla="*/ 3079529 h 3370881"/>
                          <a:gd name="connsiteX346" fmla="*/ 2111188 w 2657256"/>
                          <a:gd name="connsiteY346" fmla="*/ 3106423 h 3370881"/>
                          <a:gd name="connsiteX347" fmla="*/ 2088776 w 2657256"/>
                          <a:gd name="connsiteY347" fmla="*/ 3137799 h 3370881"/>
                          <a:gd name="connsiteX348" fmla="*/ 2075329 w 2657256"/>
                          <a:gd name="connsiteY348" fmla="*/ 3164693 h 3370881"/>
                          <a:gd name="connsiteX349" fmla="*/ 2061882 w 2657256"/>
                          <a:gd name="connsiteY349" fmla="*/ 3169176 h 3370881"/>
                          <a:gd name="connsiteX350" fmla="*/ 2021541 w 2657256"/>
                          <a:gd name="connsiteY350" fmla="*/ 3164693 h 3370881"/>
                          <a:gd name="connsiteX351" fmla="*/ 2012576 w 2657256"/>
                          <a:gd name="connsiteY351" fmla="*/ 3119870 h 3370881"/>
                          <a:gd name="connsiteX352" fmla="*/ 2048435 w 2657256"/>
                          <a:gd name="connsiteY352" fmla="*/ 3021258 h 3370881"/>
                          <a:gd name="connsiteX353" fmla="*/ 2048435 w 2657256"/>
                          <a:gd name="connsiteY353" fmla="*/ 3021258 h 3370881"/>
                          <a:gd name="connsiteX354" fmla="*/ 2061882 w 2657256"/>
                          <a:gd name="connsiteY354" fmla="*/ 2967470 h 3370881"/>
                          <a:gd name="connsiteX355" fmla="*/ 2070847 w 2657256"/>
                          <a:gd name="connsiteY355" fmla="*/ 2882305 h 3370881"/>
                          <a:gd name="connsiteX356" fmla="*/ 2066365 w 2657256"/>
                          <a:gd name="connsiteY356" fmla="*/ 2725423 h 3370881"/>
                          <a:gd name="connsiteX357" fmla="*/ 2043953 w 2657256"/>
                          <a:gd name="connsiteY357" fmla="*/ 2649223 h 3370881"/>
                          <a:gd name="connsiteX358" fmla="*/ 2030506 w 2657256"/>
                          <a:gd name="connsiteY358" fmla="*/ 2622329 h 3370881"/>
                          <a:gd name="connsiteX359" fmla="*/ 2017059 w 2657256"/>
                          <a:gd name="connsiteY359" fmla="*/ 2581987 h 3370881"/>
                          <a:gd name="connsiteX360" fmla="*/ 1981200 w 2657256"/>
                          <a:gd name="connsiteY360" fmla="*/ 2514752 h 3370881"/>
                          <a:gd name="connsiteX361" fmla="*/ 1972235 w 2657256"/>
                          <a:gd name="connsiteY361" fmla="*/ 2501305 h 3370881"/>
                          <a:gd name="connsiteX362" fmla="*/ 1958788 w 2657256"/>
                          <a:gd name="connsiteY362" fmla="*/ 2478893 h 3370881"/>
                          <a:gd name="connsiteX363" fmla="*/ 1905000 w 2657256"/>
                          <a:gd name="connsiteY363" fmla="*/ 2398211 h 3370881"/>
                          <a:gd name="connsiteX364" fmla="*/ 1882588 w 2657256"/>
                          <a:gd name="connsiteY364" fmla="*/ 2357870 h 3370881"/>
                          <a:gd name="connsiteX365" fmla="*/ 1869141 w 2657256"/>
                          <a:gd name="connsiteY365" fmla="*/ 2339940 h 3370881"/>
                          <a:gd name="connsiteX366" fmla="*/ 1806388 w 2657256"/>
                          <a:gd name="connsiteY366" fmla="*/ 2313046 h 3370881"/>
                          <a:gd name="connsiteX367" fmla="*/ 1779494 w 2657256"/>
                          <a:gd name="connsiteY367" fmla="*/ 2304081 h 3370881"/>
                          <a:gd name="connsiteX368" fmla="*/ 1752600 w 2657256"/>
                          <a:gd name="connsiteY368" fmla="*/ 2299599 h 3370881"/>
                          <a:gd name="connsiteX369" fmla="*/ 1680882 w 2657256"/>
                          <a:gd name="connsiteY369" fmla="*/ 2277187 h 3370881"/>
                          <a:gd name="connsiteX370" fmla="*/ 1719025 w 2657256"/>
                          <a:gd name="connsiteY370" fmla="*/ 2281331 h 3370881"/>
                          <a:gd name="connsiteX371" fmla="*/ 1756997 w 2657256"/>
                          <a:gd name="connsiteY371" fmla="*/ 2289450 h 3370881"/>
                          <a:gd name="connsiteX372" fmla="*/ 1656440 w 2657256"/>
                          <a:gd name="connsiteY372" fmla="*/ 2298583 h 3370881"/>
                          <a:gd name="connsiteX373" fmla="*/ 1537447 w 2657256"/>
                          <a:gd name="connsiteY373" fmla="*/ 2329960 h 3370881"/>
                          <a:gd name="connsiteX374" fmla="*/ 1571993 w 2657256"/>
                          <a:gd name="connsiteY374" fmla="*/ 2317957 h 3370881"/>
                          <a:gd name="connsiteX375" fmla="*/ 1509707 w 2657256"/>
                          <a:gd name="connsiteY375" fmla="*/ 2338926 h 3370881"/>
                          <a:gd name="connsiteX376" fmla="*/ 1500444 w 2657256"/>
                          <a:gd name="connsiteY376" fmla="*/ 2355271 h 3370881"/>
                          <a:gd name="connsiteX377" fmla="*/ 1402678 w 2657256"/>
                          <a:gd name="connsiteY377" fmla="*/ 2339641 h 3370881"/>
                          <a:gd name="connsiteX378" fmla="*/ 1322892 w 2657256"/>
                          <a:gd name="connsiteY378" fmla="*/ 2336952 h 3370881"/>
                          <a:gd name="connsiteX379" fmla="*/ 1199384 w 2657256"/>
                          <a:gd name="connsiteY379" fmla="*/ 2307041 h 3370881"/>
                          <a:gd name="connsiteX380" fmla="*/ 1066800 w 2657256"/>
                          <a:gd name="connsiteY380" fmla="*/ 2272705 h 3370881"/>
                          <a:gd name="connsiteX381" fmla="*/ 1030941 w 2657256"/>
                          <a:gd name="connsiteY381" fmla="*/ 2263740 h 3370881"/>
                          <a:gd name="connsiteX382" fmla="*/ 986118 w 2657256"/>
                          <a:gd name="connsiteY382" fmla="*/ 2241329 h 3370881"/>
                          <a:gd name="connsiteX383" fmla="*/ 968188 w 2657256"/>
                          <a:gd name="connsiteY383" fmla="*/ 2232364 h 3370881"/>
                          <a:gd name="connsiteX384" fmla="*/ 936812 w 2657256"/>
                          <a:gd name="connsiteY384" fmla="*/ 2214434 h 3370881"/>
                          <a:gd name="connsiteX385" fmla="*/ 905435 w 2657256"/>
                          <a:gd name="connsiteY385" fmla="*/ 2196505 h 3370881"/>
                          <a:gd name="connsiteX386" fmla="*/ 869576 w 2657256"/>
                          <a:gd name="connsiteY386" fmla="*/ 2209952 h 3370881"/>
                          <a:gd name="connsiteX387" fmla="*/ 856129 w 2657256"/>
                          <a:gd name="connsiteY387" fmla="*/ 2227881 h 3370881"/>
                          <a:gd name="connsiteX388" fmla="*/ 815788 w 2657256"/>
                          <a:gd name="connsiteY388" fmla="*/ 2268223 h 3370881"/>
                          <a:gd name="connsiteX389" fmla="*/ 788894 w 2657256"/>
                          <a:gd name="connsiteY389" fmla="*/ 2290634 h 3370881"/>
                          <a:gd name="connsiteX390" fmla="*/ 762000 w 2657256"/>
                          <a:gd name="connsiteY390" fmla="*/ 2313046 h 3370881"/>
                          <a:gd name="connsiteX391" fmla="*/ 753035 w 2657256"/>
                          <a:gd name="connsiteY391" fmla="*/ 2326493 h 3370881"/>
                          <a:gd name="connsiteX392" fmla="*/ 735106 w 2657256"/>
                          <a:gd name="connsiteY392" fmla="*/ 2339940 h 3370881"/>
                          <a:gd name="connsiteX393" fmla="*/ 712694 w 2657256"/>
                          <a:gd name="connsiteY393" fmla="*/ 2362352 h 3370881"/>
                          <a:gd name="connsiteX394" fmla="*/ 694765 w 2657256"/>
                          <a:gd name="connsiteY394" fmla="*/ 2375799 h 3370881"/>
                          <a:gd name="connsiteX395" fmla="*/ 681318 w 2657256"/>
                          <a:gd name="connsiteY395" fmla="*/ 2393729 h 3370881"/>
                          <a:gd name="connsiteX396" fmla="*/ 667870 w 2657256"/>
                          <a:gd name="connsiteY396" fmla="*/ 2402693 h 3370881"/>
                          <a:gd name="connsiteX397" fmla="*/ 623047 w 2657256"/>
                          <a:gd name="connsiteY397" fmla="*/ 2443034 h 3370881"/>
                          <a:gd name="connsiteX398" fmla="*/ 600635 w 2657256"/>
                          <a:gd name="connsiteY398" fmla="*/ 2474411 h 3370881"/>
                          <a:gd name="connsiteX399" fmla="*/ 587188 w 2657256"/>
                          <a:gd name="connsiteY399" fmla="*/ 2514752 h 3370881"/>
                          <a:gd name="connsiteX400" fmla="*/ 582706 w 2657256"/>
                          <a:gd name="connsiteY400" fmla="*/ 2546129 h 3370881"/>
                          <a:gd name="connsiteX401" fmla="*/ 596153 w 2657256"/>
                          <a:gd name="connsiteY401" fmla="*/ 2635776 h 3370881"/>
                          <a:gd name="connsiteX402" fmla="*/ 600635 w 2657256"/>
                          <a:gd name="connsiteY402" fmla="*/ 2653705 h 3370881"/>
                          <a:gd name="connsiteX403" fmla="*/ 609600 w 2657256"/>
                          <a:gd name="connsiteY403" fmla="*/ 2671634 h 3370881"/>
                          <a:gd name="connsiteX404" fmla="*/ 614082 w 2657256"/>
                          <a:gd name="connsiteY404" fmla="*/ 2689564 h 3370881"/>
                          <a:gd name="connsiteX405" fmla="*/ 623047 w 2657256"/>
                          <a:gd name="connsiteY405" fmla="*/ 2711976 h 3370881"/>
                          <a:gd name="connsiteX406" fmla="*/ 627529 w 2657256"/>
                          <a:gd name="connsiteY406" fmla="*/ 2734387 h 3370881"/>
                          <a:gd name="connsiteX407" fmla="*/ 640976 w 2657256"/>
                          <a:gd name="connsiteY407" fmla="*/ 2765764 h 3370881"/>
                          <a:gd name="connsiteX408" fmla="*/ 645459 w 2657256"/>
                          <a:gd name="connsiteY408" fmla="*/ 2779211 h 3370881"/>
                          <a:gd name="connsiteX409" fmla="*/ 658906 w 2657256"/>
                          <a:gd name="connsiteY409" fmla="*/ 2801623 h 3370881"/>
                          <a:gd name="connsiteX410" fmla="*/ 676835 w 2657256"/>
                          <a:gd name="connsiteY410" fmla="*/ 2864376 h 3370881"/>
                          <a:gd name="connsiteX411" fmla="*/ 690282 w 2657256"/>
                          <a:gd name="connsiteY411" fmla="*/ 2895752 h 3370881"/>
                          <a:gd name="connsiteX412" fmla="*/ 699247 w 2657256"/>
                          <a:gd name="connsiteY412" fmla="*/ 2940576 h 3370881"/>
                          <a:gd name="connsiteX413" fmla="*/ 703729 w 2657256"/>
                          <a:gd name="connsiteY413" fmla="*/ 2967470 h 3370881"/>
                          <a:gd name="connsiteX414" fmla="*/ 717176 w 2657256"/>
                          <a:gd name="connsiteY414" fmla="*/ 2994364 h 3370881"/>
                          <a:gd name="connsiteX415" fmla="*/ 735106 w 2657256"/>
                          <a:gd name="connsiteY415" fmla="*/ 3052634 h 3370881"/>
                          <a:gd name="connsiteX416" fmla="*/ 739588 w 2657256"/>
                          <a:gd name="connsiteY416" fmla="*/ 3079529 h 3370881"/>
                          <a:gd name="connsiteX417" fmla="*/ 762000 w 2657256"/>
                          <a:gd name="connsiteY417" fmla="*/ 3142281 h 3370881"/>
                          <a:gd name="connsiteX418" fmla="*/ 766482 w 2657256"/>
                          <a:gd name="connsiteY418" fmla="*/ 3231929 h 3370881"/>
                          <a:gd name="connsiteX419" fmla="*/ 770965 w 2657256"/>
                          <a:gd name="connsiteY419" fmla="*/ 3254340 h 3370881"/>
                          <a:gd name="connsiteX420" fmla="*/ 775447 w 2657256"/>
                          <a:gd name="connsiteY420" fmla="*/ 3285717 h 3370881"/>
                          <a:gd name="connsiteX421" fmla="*/ 748553 w 2657256"/>
                          <a:gd name="connsiteY421" fmla="*/ 3335023 h 3370881"/>
                          <a:gd name="connsiteX422" fmla="*/ 721659 w 2657256"/>
                          <a:gd name="connsiteY422" fmla="*/ 3343987 h 3370881"/>
                          <a:gd name="connsiteX423" fmla="*/ 708212 w 2657256"/>
                          <a:gd name="connsiteY423" fmla="*/ 3348470 h 3370881"/>
                          <a:gd name="connsiteX424" fmla="*/ 623047 w 2657256"/>
                          <a:gd name="connsiteY424" fmla="*/ 3330540 h 3370881"/>
                          <a:gd name="connsiteX425" fmla="*/ 609600 w 2657256"/>
                          <a:gd name="connsiteY425" fmla="*/ 3308129 h 3370881"/>
                          <a:gd name="connsiteX426" fmla="*/ 591670 w 2657256"/>
                          <a:gd name="connsiteY426" fmla="*/ 3267787 h 3370881"/>
                          <a:gd name="connsiteX427" fmla="*/ 560294 w 2657256"/>
                          <a:gd name="connsiteY427" fmla="*/ 3209517 h 3370881"/>
                          <a:gd name="connsiteX428" fmla="*/ 551329 w 2657256"/>
                          <a:gd name="connsiteY428" fmla="*/ 3196070 h 3370881"/>
                          <a:gd name="connsiteX429" fmla="*/ 528918 w 2657256"/>
                          <a:gd name="connsiteY429" fmla="*/ 3173658 h 3370881"/>
                          <a:gd name="connsiteX430" fmla="*/ 519953 w 2657256"/>
                          <a:gd name="connsiteY430" fmla="*/ 3128834 h 3370881"/>
                          <a:gd name="connsiteX431" fmla="*/ 524435 w 2657256"/>
                          <a:gd name="connsiteY431" fmla="*/ 3101940 h 3370881"/>
                          <a:gd name="connsiteX432" fmla="*/ 528918 w 2657256"/>
                          <a:gd name="connsiteY432" fmla="*/ 3088493 h 3370881"/>
                          <a:gd name="connsiteX433" fmla="*/ 542365 w 2657256"/>
                          <a:gd name="connsiteY433" fmla="*/ 3052634 h 3370881"/>
                          <a:gd name="connsiteX434" fmla="*/ 484094 w 2657256"/>
                          <a:gd name="connsiteY434" fmla="*/ 2886787 h 3370881"/>
                          <a:gd name="connsiteX435" fmla="*/ 443753 w 2657256"/>
                          <a:gd name="connsiteY435" fmla="*/ 2779211 h 3370881"/>
                          <a:gd name="connsiteX436" fmla="*/ 439270 w 2657256"/>
                          <a:gd name="connsiteY436" fmla="*/ 2752317 h 3370881"/>
                          <a:gd name="connsiteX437" fmla="*/ 430306 w 2657256"/>
                          <a:gd name="connsiteY437" fmla="*/ 2716458 h 3370881"/>
                          <a:gd name="connsiteX438" fmla="*/ 425823 w 2657256"/>
                          <a:gd name="connsiteY438" fmla="*/ 2680599 h 3370881"/>
                          <a:gd name="connsiteX439" fmla="*/ 398929 w 2657256"/>
                          <a:gd name="connsiteY439" fmla="*/ 2599917 h 3370881"/>
                          <a:gd name="connsiteX440" fmla="*/ 385482 w 2657256"/>
                          <a:gd name="connsiteY440" fmla="*/ 2568540 h 3370881"/>
                          <a:gd name="connsiteX441" fmla="*/ 381000 w 2657256"/>
                          <a:gd name="connsiteY441" fmla="*/ 2550611 h 3370881"/>
                          <a:gd name="connsiteX442" fmla="*/ 372035 w 2657256"/>
                          <a:gd name="connsiteY442" fmla="*/ 2483376 h 3370881"/>
                          <a:gd name="connsiteX443" fmla="*/ 367553 w 2657256"/>
                          <a:gd name="connsiteY443" fmla="*/ 2469929 h 3370881"/>
                          <a:gd name="connsiteX444" fmla="*/ 407894 w 2657256"/>
                          <a:gd name="connsiteY444" fmla="*/ 2451999 h 3370881"/>
                          <a:gd name="connsiteX445" fmla="*/ 515470 w 2657256"/>
                          <a:gd name="connsiteY445" fmla="*/ 2407176 h 3370881"/>
                          <a:gd name="connsiteX446" fmla="*/ 578223 w 2657256"/>
                          <a:gd name="connsiteY446" fmla="*/ 2353387 h 3370881"/>
                          <a:gd name="connsiteX447" fmla="*/ 587188 w 2657256"/>
                          <a:gd name="connsiteY447" fmla="*/ 2330976 h 3370881"/>
                          <a:gd name="connsiteX448" fmla="*/ 614082 w 2657256"/>
                          <a:gd name="connsiteY448" fmla="*/ 2254776 h 3370881"/>
                          <a:gd name="connsiteX449" fmla="*/ 649941 w 2657256"/>
                          <a:gd name="connsiteY449" fmla="*/ 2200987 h 3370881"/>
                          <a:gd name="connsiteX450" fmla="*/ 690282 w 2657256"/>
                          <a:gd name="connsiteY450" fmla="*/ 2174093 h 3370881"/>
                          <a:gd name="connsiteX451" fmla="*/ 703729 w 2657256"/>
                          <a:gd name="connsiteY451" fmla="*/ 2165129 h 3370881"/>
                          <a:gd name="connsiteX452" fmla="*/ 739588 w 2657256"/>
                          <a:gd name="connsiteY452" fmla="*/ 2147199 h 3370881"/>
                          <a:gd name="connsiteX453" fmla="*/ 708212 w 2657256"/>
                          <a:gd name="connsiteY453" fmla="*/ 2187540 h 3370881"/>
                          <a:gd name="connsiteX454" fmla="*/ 654423 w 2657256"/>
                          <a:gd name="connsiteY454" fmla="*/ 2241329 h 3370881"/>
                          <a:gd name="connsiteX455" fmla="*/ 636494 w 2657256"/>
                          <a:gd name="connsiteY455" fmla="*/ 2259258 h 3370881"/>
                          <a:gd name="connsiteX456" fmla="*/ 614082 w 2657256"/>
                          <a:gd name="connsiteY456" fmla="*/ 2286152 h 3370881"/>
                          <a:gd name="connsiteX457" fmla="*/ 592179 w 2657256"/>
                          <a:gd name="connsiteY457" fmla="*/ 2282347 h 3370881"/>
                          <a:gd name="connsiteX458" fmla="*/ 555980 w 2657256"/>
                          <a:gd name="connsiteY458" fmla="*/ 2313892 h 3370881"/>
                          <a:gd name="connsiteX459" fmla="*/ 524435 w 2657256"/>
                          <a:gd name="connsiteY459" fmla="*/ 2348905 h 3370881"/>
                          <a:gd name="connsiteX460" fmla="*/ 502023 w 2657256"/>
                          <a:gd name="connsiteY460" fmla="*/ 2362352 h 3370881"/>
                          <a:gd name="connsiteX461" fmla="*/ 461682 w 2657256"/>
                          <a:gd name="connsiteY461" fmla="*/ 2389246 h 3370881"/>
                          <a:gd name="connsiteX462" fmla="*/ 448235 w 2657256"/>
                          <a:gd name="connsiteY462" fmla="*/ 2398211 h 3370881"/>
                          <a:gd name="connsiteX463" fmla="*/ 430306 w 2657256"/>
                          <a:gd name="connsiteY463" fmla="*/ 2407176 h 3370881"/>
                          <a:gd name="connsiteX464" fmla="*/ 412376 w 2657256"/>
                          <a:gd name="connsiteY464" fmla="*/ 2420623 h 3370881"/>
                          <a:gd name="connsiteX465" fmla="*/ 389965 w 2657256"/>
                          <a:gd name="connsiteY465" fmla="*/ 2429587 h 3370881"/>
                          <a:gd name="connsiteX466" fmla="*/ 372035 w 2657256"/>
                          <a:gd name="connsiteY466" fmla="*/ 2443034 h 3370881"/>
                          <a:gd name="connsiteX467" fmla="*/ 318247 w 2657256"/>
                          <a:gd name="connsiteY467" fmla="*/ 2474411 h 3370881"/>
                          <a:gd name="connsiteX468" fmla="*/ 304800 w 2657256"/>
                          <a:gd name="connsiteY468" fmla="*/ 2492340 h 3370881"/>
                          <a:gd name="connsiteX469" fmla="*/ 282388 w 2657256"/>
                          <a:gd name="connsiteY469" fmla="*/ 2519234 h 3370881"/>
                          <a:gd name="connsiteX470" fmla="*/ 295835 w 2657256"/>
                          <a:gd name="connsiteY470" fmla="*/ 2815070 h 3370881"/>
                          <a:gd name="connsiteX471" fmla="*/ 300318 w 2657256"/>
                          <a:gd name="connsiteY471" fmla="*/ 2837481 h 3370881"/>
                          <a:gd name="connsiteX472" fmla="*/ 304800 w 2657256"/>
                          <a:gd name="connsiteY472" fmla="*/ 2868858 h 3370881"/>
                          <a:gd name="connsiteX473" fmla="*/ 309282 w 2657256"/>
                          <a:gd name="connsiteY473" fmla="*/ 2927129 h 3370881"/>
                          <a:gd name="connsiteX474" fmla="*/ 322729 w 2657256"/>
                          <a:gd name="connsiteY474" fmla="*/ 2985399 h 3370881"/>
                          <a:gd name="connsiteX475" fmla="*/ 327212 w 2657256"/>
                          <a:gd name="connsiteY475" fmla="*/ 3012293 h 3370881"/>
                          <a:gd name="connsiteX476" fmla="*/ 331694 w 2657256"/>
                          <a:gd name="connsiteY476" fmla="*/ 3043670 h 3370881"/>
                          <a:gd name="connsiteX477" fmla="*/ 345141 w 2657256"/>
                          <a:gd name="connsiteY477" fmla="*/ 3070564 h 3370881"/>
                          <a:gd name="connsiteX478" fmla="*/ 367553 w 2657256"/>
                          <a:gd name="connsiteY478" fmla="*/ 3124352 h 3370881"/>
                          <a:gd name="connsiteX479" fmla="*/ 381000 w 2657256"/>
                          <a:gd name="connsiteY479" fmla="*/ 3182623 h 3370881"/>
                          <a:gd name="connsiteX480" fmla="*/ 389965 w 2657256"/>
                          <a:gd name="connsiteY480" fmla="*/ 3196070 h 3370881"/>
                          <a:gd name="connsiteX481" fmla="*/ 394447 w 2657256"/>
                          <a:gd name="connsiteY481" fmla="*/ 3213999 h 3370881"/>
                          <a:gd name="connsiteX482" fmla="*/ 412376 w 2657256"/>
                          <a:gd name="connsiteY482" fmla="*/ 3245376 h 3370881"/>
                          <a:gd name="connsiteX483" fmla="*/ 416859 w 2657256"/>
                          <a:gd name="connsiteY483" fmla="*/ 3258823 h 3370881"/>
                          <a:gd name="connsiteX484" fmla="*/ 425823 w 2657256"/>
                          <a:gd name="connsiteY484" fmla="*/ 3272270 h 3370881"/>
                          <a:gd name="connsiteX485" fmla="*/ 439270 w 2657256"/>
                          <a:gd name="connsiteY485" fmla="*/ 3303646 h 3370881"/>
                          <a:gd name="connsiteX486" fmla="*/ 439270 w 2657256"/>
                          <a:gd name="connsiteY486" fmla="*/ 3352952 h 3370881"/>
                          <a:gd name="connsiteX487" fmla="*/ 430306 w 2657256"/>
                          <a:gd name="connsiteY487" fmla="*/ 3366399 h 3370881"/>
                          <a:gd name="connsiteX488" fmla="*/ 412376 w 2657256"/>
                          <a:gd name="connsiteY488" fmla="*/ 3370881 h 3370881"/>
                          <a:gd name="connsiteX489" fmla="*/ 295835 w 2657256"/>
                          <a:gd name="connsiteY489" fmla="*/ 3357434 h 3370881"/>
                          <a:gd name="connsiteX490" fmla="*/ 264459 w 2657256"/>
                          <a:gd name="connsiteY490" fmla="*/ 3276752 h 3370881"/>
                          <a:gd name="connsiteX491" fmla="*/ 259976 w 2657256"/>
                          <a:gd name="connsiteY491" fmla="*/ 3240893 h 3370881"/>
                          <a:gd name="connsiteX492" fmla="*/ 246529 w 2657256"/>
                          <a:gd name="connsiteY492" fmla="*/ 3178140 h 3370881"/>
                          <a:gd name="connsiteX493" fmla="*/ 237565 w 2657256"/>
                          <a:gd name="connsiteY493" fmla="*/ 3084011 h 3370881"/>
                          <a:gd name="connsiteX494" fmla="*/ 228600 w 2657256"/>
                          <a:gd name="connsiteY494" fmla="*/ 3057117 h 3370881"/>
                          <a:gd name="connsiteX495" fmla="*/ 219635 w 2657256"/>
                          <a:gd name="connsiteY495" fmla="*/ 3021258 h 3370881"/>
                          <a:gd name="connsiteX496" fmla="*/ 206188 w 2657256"/>
                          <a:gd name="connsiteY496" fmla="*/ 2980917 h 3370881"/>
                          <a:gd name="connsiteX497" fmla="*/ 201706 w 2657256"/>
                          <a:gd name="connsiteY497" fmla="*/ 2949540 h 3370881"/>
                          <a:gd name="connsiteX498" fmla="*/ 197223 w 2657256"/>
                          <a:gd name="connsiteY498" fmla="*/ 2927129 h 3370881"/>
                          <a:gd name="connsiteX499" fmla="*/ 192741 w 2657256"/>
                          <a:gd name="connsiteY499" fmla="*/ 2891270 h 3370881"/>
                          <a:gd name="connsiteX500" fmla="*/ 188259 w 2657256"/>
                          <a:gd name="connsiteY500" fmla="*/ 2850929 h 3370881"/>
                          <a:gd name="connsiteX501" fmla="*/ 179294 w 2657256"/>
                          <a:gd name="connsiteY501" fmla="*/ 2824034 h 3370881"/>
                          <a:gd name="connsiteX502" fmla="*/ 165847 w 2657256"/>
                          <a:gd name="connsiteY502" fmla="*/ 2774729 h 3370881"/>
                          <a:gd name="connsiteX503" fmla="*/ 161365 w 2657256"/>
                          <a:gd name="connsiteY503" fmla="*/ 2747834 h 3370881"/>
                          <a:gd name="connsiteX504" fmla="*/ 156882 w 2657256"/>
                          <a:gd name="connsiteY504" fmla="*/ 2559576 h 3370881"/>
                          <a:gd name="connsiteX505" fmla="*/ 152400 w 2657256"/>
                          <a:gd name="connsiteY505" fmla="*/ 2519234 h 3370881"/>
                          <a:gd name="connsiteX506" fmla="*/ 118035 w 2657256"/>
                          <a:gd name="connsiteY506" fmla="*/ 2400004 h 3370881"/>
                          <a:gd name="connsiteX507" fmla="*/ 117048 w 2657256"/>
                          <a:gd name="connsiteY507" fmla="*/ 2344423 h 3370881"/>
                          <a:gd name="connsiteX508" fmla="*/ 100106 w 2657256"/>
                          <a:gd name="connsiteY508" fmla="*/ 2330976 h 3370881"/>
                          <a:gd name="connsiteX509" fmla="*/ 138953 w 2657256"/>
                          <a:gd name="connsiteY509" fmla="*/ 2313046 h 3370881"/>
                          <a:gd name="connsiteX510" fmla="*/ 152400 w 2657256"/>
                          <a:gd name="connsiteY510" fmla="*/ 2304081 h 3370881"/>
                          <a:gd name="connsiteX511" fmla="*/ 170329 w 2657256"/>
                          <a:gd name="connsiteY511" fmla="*/ 2259258 h 3370881"/>
                          <a:gd name="connsiteX512" fmla="*/ 188259 w 2657256"/>
                          <a:gd name="connsiteY512" fmla="*/ 2223399 h 3370881"/>
                          <a:gd name="connsiteX513" fmla="*/ 206188 w 2657256"/>
                          <a:gd name="connsiteY513" fmla="*/ 2187540 h 3370881"/>
                          <a:gd name="connsiteX514" fmla="*/ 210670 w 2657256"/>
                          <a:gd name="connsiteY514" fmla="*/ 2174093 h 3370881"/>
                          <a:gd name="connsiteX515" fmla="*/ 219635 w 2657256"/>
                          <a:gd name="connsiteY515" fmla="*/ 2115823 h 3370881"/>
                          <a:gd name="connsiteX516" fmla="*/ 210670 w 2657256"/>
                          <a:gd name="connsiteY516" fmla="*/ 1958940 h 3370881"/>
                          <a:gd name="connsiteX517" fmla="*/ 192741 w 2657256"/>
                          <a:gd name="connsiteY517" fmla="*/ 1923081 h 3370881"/>
                          <a:gd name="connsiteX518" fmla="*/ 179294 w 2657256"/>
                          <a:gd name="connsiteY518" fmla="*/ 1891705 h 3370881"/>
                          <a:gd name="connsiteX519" fmla="*/ 165847 w 2657256"/>
                          <a:gd name="connsiteY519" fmla="*/ 1864811 h 3370881"/>
                          <a:gd name="connsiteX520" fmla="*/ 152400 w 2657256"/>
                          <a:gd name="connsiteY520" fmla="*/ 1833434 h 3370881"/>
                          <a:gd name="connsiteX521" fmla="*/ 143435 w 2657256"/>
                          <a:gd name="connsiteY521" fmla="*/ 1819987 h 3370881"/>
                          <a:gd name="connsiteX522" fmla="*/ 107576 w 2657256"/>
                          <a:gd name="connsiteY522" fmla="*/ 1784129 h 3370881"/>
                          <a:gd name="connsiteX523" fmla="*/ 94129 w 2657256"/>
                          <a:gd name="connsiteY523" fmla="*/ 1779646 h 3370881"/>
                          <a:gd name="connsiteX524" fmla="*/ 71718 w 2657256"/>
                          <a:gd name="connsiteY524" fmla="*/ 1770681 h 3370881"/>
                          <a:gd name="connsiteX525" fmla="*/ 58270 w 2657256"/>
                          <a:gd name="connsiteY525" fmla="*/ 1761717 h 3370881"/>
                          <a:gd name="connsiteX526" fmla="*/ 26894 w 2657256"/>
                          <a:gd name="connsiteY526" fmla="*/ 1730340 h 3370881"/>
                          <a:gd name="connsiteX527" fmla="*/ 0 w 2657256"/>
                          <a:gd name="connsiteY527" fmla="*/ 1707929 h 3370881"/>
                          <a:gd name="connsiteX0" fmla="*/ 0 w 2657256"/>
                          <a:gd name="connsiteY0" fmla="*/ 1764866 h 3427818"/>
                          <a:gd name="connsiteX1" fmla="*/ 22412 w 2657256"/>
                          <a:gd name="connsiteY1" fmla="*/ 1755901 h 3427818"/>
                          <a:gd name="connsiteX2" fmla="*/ 31376 w 2657256"/>
                          <a:gd name="connsiteY2" fmla="*/ 1737971 h 3427818"/>
                          <a:gd name="connsiteX3" fmla="*/ 44823 w 2657256"/>
                          <a:gd name="connsiteY3" fmla="*/ 1729007 h 3427818"/>
                          <a:gd name="connsiteX4" fmla="*/ 58270 w 2657256"/>
                          <a:gd name="connsiteY4" fmla="*/ 1711077 h 3427818"/>
                          <a:gd name="connsiteX5" fmla="*/ 76200 w 2657256"/>
                          <a:gd name="connsiteY5" fmla="*/ 1702113 h 3427818"/>
                          <a:gd name="connsiteX6" fmla="*/ 98612 w 2657256"/>
                          <a:gd name="connsiteY6" fmla="*/ 1693148 h 3427818"/>
                          <a:gd name="connsiteX7" fmla="*/ 125506 w 2657256"/>
                          <a:gd name="connsiteY7" fmla="*/ 1684183 h 3427818"/>
                          <a:gd name="connsiteX8" fmla="*/ 152400 w 2657256"/>
                          <a:gd name="connsiteY8" fmla="*/ 1666254 h 3427818"/>
                          <a:gd name="connsiteX9" fmla="*/ 170329 w 2657256"/>
                          <a:gd name="connsiteY9" fmla="*/ 1657289 h 3427818"/>
                          <a:gd name="connsiteX10" fmla="*/ 188259 w 2657256"/>
                          <a:gd name="connsiteY10" fmla="*/ 1639360 h 3427818"/>
                          <a:gd name="connsiteX11" fmla="*/ 228600 w 2657256"/>
                          <a:gd name="connsiteY11" fmla="*/ 1621430 h 3427818"/>
                          <a:gd name="connsiteX12" fmla="*/ 255494 w 2657256"/>
                          <a:gd name="connsiteY12" fmla="*/ 1603501 h 3427818"/>
                          <a:gd name="connsiteX13" fmla="*/ 300318 w 2657256"/>
                          <a:gd name="connsiteY13" fmla="*/ 1581089 h 3427818"/>
                          <a:gd name="connsiteX14" fmla="*/ 313765 w 2657256"/>
                          <a:gd name="connsiteY14" fmla="*/ 1572124 h 3427818"/>
                          <a:gd name="connsiteX15" fmla="*/ 340659 w 2657256"/>
                          <a:gd name="connsiteY15" fmla="*/ 1567642 h 3427818"/>
                          <a:gd name="connsiteX16" fmla="*/ 363070 w 2657256"/>
                          <a:gd name="connsiteY16" fmla="*/ 1563160 h 3427818"/>
                          <a:gd name="connsiteX17" fmla="*/ 389965 w 2657256"/>
                          <a:gd name="connsiteY17" fmla="*/ 1558677 h 3427818"/>
                          <a:gd name="connsiteX18" fmla="*/ 425823 w 2657256"/>
                          <a:gd name="connsiteY18" fmla="*/ 1554195 h 3427818"/>
                          <a:gd name="connsiteX19" fmla="*/ 470647 w 2657256"/>
                          <a:gd name="connsiteY19" fmla="*/ 1545230 h 3427818"/>
                          <a:gd name="connsiteX20" fmla="*/ 515470 w 2657256"/>
                          <a:gd name="connsiteY20" fmla="*/ 1536266 h 3427818"/>
                          <a:gd name="connsiteX21" fmla="*/ 528918 w 2657256"/>
                          <a:gd name="connsiteY21" fmla="*/ 1527301 h 3427818"/>
                          <a:gd name="connsiteX22" fmla="*/ 600635 w 2657256"/>
                          <a:gd name="connsiteY22" fmla="*/ 1513854 h 3427818"/>
                          <a:gd name="connsiteX23" fmla="*/ 690282 w 2657256"/>
                          <a:gd name="connsiteY23" fmla="*/ 1504889 h 3427818"/>
                          <a:gd name="connsiteX24" fmla="*/ 793376 w 2657256"/>
                          <a:gd name="connsiteY24" fmla="*/ 1509371 h 3427818"/>
                          <a:gd name="connsiteX25" fmla="*/ 874059 w 2657256"/>
                          <a:gd name="connsiteY25" fmla="*/ 1522818 h 3427818"/>
                          <a:gd name="connsiteX26" fmla="*/ 914400 w 2657256"/>
                          <a:gd name="connsiteY26" fmla="*/ 1527301 h 3427818"/>
                          <a:gd name="connsiteX27" fmla="*/ 1030941 w 2657256"/>
                          <a:gd name="connsiteY27" fmla="*/ 1540748 h 3427818"/>
                          <a:gd name="connsiteX28" fmla="*/ 1151965 w 2657256"/>
                          <a:gd name="connsiteY28" fmla="*/ 1549713 h 3427818"/>
                          <a:gd name="connsiteX29" fmla="*/ 1281953 w 2657256"/>
                          <a:gd name="connsiteY29" fmla="*/ 1558677 h 3427818"/>
                          <a:gd name="connsiteX30" fmla="*/ 1465729 w 2657256"/>
                          <a:gd name="connsiteY30" fmla="*/ 1554195 h 3427818"/>
                          <a:gd name="connsiteX31" fmla="*/ 1510553 w 2657256"/>
                          <a:gd name="connsiteY31" fmla="*/ 1549713 h 3427818"/>
                          <a:gd name="connsiteX32" fmla="*/ 1582270 w 2657256"/>
                          <a:gd name="connsiteY32" fmla="*/ 1518336 h 3427818"/>
                          <a:gd name="connsiteX33" fmla="*/ 1604682 w 2657256"/>
                          <a:gd name="connsiteY33" fmla="*/ 1513854 h 3427818"/>
                          <a:gd name="connsiteX34" fmla="*/ 1622612 w 2657256"/>
                          <a:gd name="connsiteY34" fmla="*/ 1504889 h 3427818"/>
                          <a:gd name="connsiteX35" fmla="*/ 1645023 w 2657256"/>
                          <a:gd name="connsiteY35" fmla="*/ 1495924 h 3427818"/>
                          <a:gd name="connsiteX36" fmla="*/ 1662953 w 2657256"/>
                          <a:gd name="connsiteY36" fmla="*/ 1482477 h 3427818"/>
                          <a:gd name="connsiteX37" fmla="*/ 1698812 w 2657256"/>
                          <a:gd name="connsiteY37" fmla="*/ 1464548 h 3427818"/>
                          <a:gd name="connsiteX38" fmla="*/ 1739153 w 2657256"/>
                          <a:gd name="connsiteY38" fmla="*/ 1437654 h 3427818"/>
                          <a:gd name="connsiteX39" fmla="*/ 1752600 w 2657256"/>
                          <a:gd name="connsiteY39" fmla="*/ 1424207 h 3427818"/>
                          <a:gd name="connsiteX40" fmla="*/ 1775012 w 2657256"/>
                          <a:gd name="connsiteY40" fmla="*/ 1410760 h 3427818"/>
                          <a:gd name="connsiteX41" fmla="*/ 1797423 w 2657256"/>
                          <a:gd name="connsiteY41" fmla="*/ 1392830 h 3427818"/>
                          <a:gd name="connsiteX42" fmla="*/ 1810870 w 2657256"/>
                          <a:gd name="connsiteY42" fmla="*/ 1361454 h 3427818"/>
                          <a:gd name="connsiteX43" fmla="*/ 1815353 w 2657256"/>
                          <a:gd name="connsiteY43" fmla="*/ 1348007 h 3427818"/>
                          <a:gd name="connsiteX44" fmla="*/ 1801906 w 2657256"/>
                          <a:gd name="connsiteY44" fmla="*/ 1195607 h 3427818"/>
                          <a:gd name="connsiteX45" fmla="*/ 1792941 w 2657256"/>
                          <a:gd name="connsiteY45" fmla="*/ 1182160 h 3427818"/>
                          <a:gd name="connsiteX46" fmla="*/ 1757082 w 2657256"/>
                          <a:gd name="connsiteY46" fmla="*/ 1150783 h 3427818"/>
                          <a:gd name="connsiteX47" fmla="*/ 1730188 w 2657256"/>
                          <a:gd name="connsiteY47" fmla="*/ 1123889 h 3427818"/>
                          <a:gd name="connsiteX48" fmla="*/ 1703294 w 2657256"/>
                          <a:gd name="connsiteY48" fmla="*/ 1105960 h 3427818"/>
                          <a:gd name="connsiteX49" fmla="*/ 1622612 w 2657256"/>
                          <a:gd name="connsiteY49" fmla="*/ 1110442 h 3427818"/>
                          <a:gd name="connsiteX50" fmla="*/ 1595718 w 2657256"/>
                          <a:gd name="connsiteY50" fmla="*/ 1119407 h 3427818"/>
                          <a:gd name="connsiteX51" fmla="*/ 1573306 w 2657256"/>
                          <a:gd name="connsiteY51" fmla="*/ 1123889 h 3427818"/>
                          <a:gd name="connsiteX52" fmla="*/ 1453385 w 2657256"/>
                          <a:gd name="connsiteY52" fmla="*/ 1139698 h 3427818"/>
                          <a:gd name="connsiteX53" fmla="*/ 1326776 w 2657256"/>
                          <a:gd name="connsiteY53" fmla="*/ 1119407 h 3427818"/>
                          <a:gd name="connsiteX54" fmla="*/ 1308847 w 2657256"/>
                          <a:gd name="connsiteY54" fmla="*/ 1114924 h 3427818"/>
                          <a:gd name="connsiteX55" fmla="*/ 1277470 w 2657256"/>
                          <a:gd name="connsiteY55" fmla="*/ 1110442 h 3427818"/>
                          <a:gd name="connsiteX56" fmla="*/ 1259541 w 2657256"/>
                          <a:gd name="connsiteY56" fmla="*/ 1105960 h 3427818"/>
                          <a:gd name="connsiteX57" fmla="*/ 1232647 w 2657256"/>
                          <a:gd name="connsiteY57" fmla="*/ 1101477 h 3427818"/>
                          <a:gd name="connsiteX58" fmla="*/ 1053353 w 2657256"/>
                          <a:gd name="connsiteY58" fmla="*/ 1105960 h 3427818"/>
                          <a:gd name="connsiteX59" fmla="*/ 1035423 w 2657256"/>
                          <a:gd name="connsiteY59" fmla="*/ 1110442 h 3427818"/>
                          <a:gd name="connsiteX60" fmla="*/ 1008529 w 2657256"/>
                          <a:gd name="connsiteY60" fmla="*/ 1114924 h 3427818"/>
                          <a:gd name="connsiteX61" fmla="*/ 995082 w 2657256"/>
                          <a:gd name="connsiteY61" fmla="*/ 1119407 h 3427818"/>
                          <a:gd name="connsiteX62" fmla="*/ 945776 w 2657256"/>
                          <a:gd name="connsiteY62" fmla="*/ 1088030 h 3427818"/>
                          <a:gd name="connsiteX63" fmla="*/ 941294 w 2657256"/>
                          <a:gd name="connsiteY63" fmla="*/ 1074583 h 3427818"/>
                          <a:gd name="connsiteX64" fmla="*/ 932329 w 2657256"/>
                          <a:gd name="connsiteY64" fmla="*/ 975971 h 3427818"/>
                          <a:gd name="connsiteX65" fmla="*/ 914400 w 2657256"/>
                          <a:gd name="connsiteY65" fmla="*/ 958042 h 3427818"/>
                          <a:gd name="connsiteX66" fmla="*/ 918882 w 2657256"/>
                          <a:gd name="connsiteY66" fmla="*/ 926666 h 3427818"/>
                          <a:gd name="connsiteX67" fmla="*/ 941294 w 2657256"/>
                          <a:gd name="connsiteY67" fmla="*/ 922183 h 3427818"/>
                          <a:gd name="connsiteX68" fmla="*/ 959223 w 2657256"/>
                          <a:gd name="connsiteY68" fmla="*/ 908736 h 3427818"/>
                          <a:gd name="connsiteX69" fmla="*/ 990600 w 2657256"/>
                          <a:gd name="connsiteY69" fmla="*/ 904254 h 3427818"/>
                          <a:gd name="connsiteX70" fmla="*/ 1129553 w 2657256"/>
                          <a:gd name="connsiteY70" fmla="*/ 895289 h 3427818"/>
                          <a:gd name="connsiteX71" fmla="*/ 1147482 w 2657256"/>
                          <a:gd name="connsiteY71" fmla="*/ 886324 h 3427818"/>
                          <a:gd name="connsiteX72" fmla="*/ 1178859 w 2657256"/>
                          <a:gd name="connsiteY72" fmla="*/ 863913 h 3427818"/>
                          <a:gd name="connsiteX73" fmla="*/ 1192306 w 2657256"/>
                          <a:gd name="connsiteY73" fmla="*/ 850466 h 3427818"/>
                          <a:gd name="connsiteX74" fmla="*/ 1214718 w 2657256"/>
                          <a:gd name="connsiteY74" fmla="*/ 841501 h 3427818"/>
                          <a:gd name="connsiteX75" fmla="*/ 1241612 w 2657256"/>
                          <a:gd name="connsiteY75" fmla="*/ 828054 h 3427818"/>
                          <a:gd name="connsiteX76" fmla="*/ 1277470 w 2657256"/>
                          <a:gd name="connsiteY76" fmla="*/ 810124 h 3427818"/>
                          <a:gd name="connsiteX77" fmla="*/ 1295400 w 2657256"/>
                          <a:gd name="connsiteY77" fmla="*/ 787713 h 3427818"/>
                          <a:gd name="connsiteX78" fmla="*/ 1317812 w 2657256"/>
                          <a:gd name="connsiteY78" fmla="*/ 765301 h 3427818"/>
                          <a:gd name="connsiteX79" fmla="*/ 1353670 w 2657256"/>
                          <a:gd name="connsiteY79" fmla="*/ 720477 h 3427818"/>
                          <a:gd name="connsiteX80" fmla="*/ 1371600 w 2657256"/>
                          <a:gd name="connsiteY80" fmla="*/ 693583 h 3427818"/>
                          <a:gd name="connsiteX81" fmla="*/ 1380565 w 2657256"/>
                          <a:gd name="connsiteY81" fmla="*/ 653242 h 3427818"/>
                          <a:gd name="connsiteX82" fmla="*/ 1385047 w 2657256"/>
                          <a:gd name="connsiteY82" fmla="*/ 639795 h 3427818"/>
                          <a:gd name="connsiteX83" fmla="*/ 1380565 w 2657256"/>
                          <a:gd name="connsiteY83" fmla="*/ 590489 h 3427818"/>
                          <a:gd name="connsiteX84" fmla="*/ 1367118 w 2657256"/>
                          <a:gd name="connsiteY84" fmla="*/ 581524 h 3427818"/>
                          <a:gd name="connsiteX85" fmla="*/ 1349188 w 2657256"/>
                          <a:gd name="connsiteY85" fmla="*/ 577042 h 3427818"/>
                          <a:gd name="connsiteX86" fmla="*/ 1326776 w 2657256"/>
                          <a:gd name="connsiteY86" fmla="*/ 568077 h 3427818"/>
                          <a:gd name="connsiteX87" fmla="*/ 1281953 w 2657256"/>
                          <a:gd name="connsiteY87" fmla="*/ 572560 h 3427818"/>
                          <a:gd name="connsiteX88" fmla="*/ 1250576 w 2657256"/>
                          <a:gd name="connsiteY88" fmla="*/ 586007 h 3427818"/>
                          <a:gd name="connsiteX89" fmla="*/ 1210235 w 2657256"/>
                          <a:gd name="connsiteY89" fmla="*/ 599454 h 3427818"/>
                          <a:gd name="connsiteX90" fmla="*/ 1183341 w 2657256"/>
                          <a:gd name="connsiteY90" fmla="*/ 612901 h 3427818"/>
                          <a:gd name="connsiteX91" fmla="*/ 1160929 w 2657256"/>
                          <a:gd name="connsiteY91" fmla="*/ 626348 h 3427818"/>
                          <a:gd name="connsiteX92" fmla="*/ 1134035 w 2657256"/>
                          <a:gd name="connsiteY92" fmla="*/ 635313 h 3427818"/>
                          <a:gd name="connsiteX93" fmla="*/ 1111623 w 2657256"/>
                          <a:gd name="connsiteY93" fmla="*/ 644277 h 3427818"/>
                          <a:gd name="connsiteX94" fmla="*/ 1084729 w 2657256"/>
                          <a:gd name="connsiteY94" fmla="*/ 653242 h 3427818"/>
                          <a:gd name="connsiteX95" fmla="*/ 986118 w 2657256"/>
                          <a:gd name="connsiteY95" fmla="*/ 648760 h 3427818"/>
                          <a:gd name="connsiteX96" fmla="*/ 927847 w 2657256"/>
                          <a:gd name="connsiteY96" fmla="*/ 635313 h 3427818"/>
                          <a:gd name="connsiteX97" fmla="*/ 896470 w 2657256"/>
                          <a:gd name="connsiteY97" fmla="*/ 612901 h 3427818"/>
                          <a:gd name="connsiteX98" fmla="*/ 883023 w 2657256"/>
                          <a:gd name="connsiteY98" fmla="*/ 603936 h 3427818"/>
                          <a:gd name="connsiteX99" fmla="*/ 865094 w 2657256"/>
                          <a:gd name="connsiteY99" fmla="*/ 554630 h 3427818"/>
                          <a:gd name="connsiteX100" fmla="*/ 869576 w 2657256"/>
                          <a:gd name="connsiteY100" fmla="*/ 460501 h 3427818"/>
                          <a:gd name="connsiteX101" fmla="*/ 874059 w 2657256"/>
                          <a:gd name="connsiteY101" fmla="*/ 442571 h 3427818"/>
                          <a:gd name="connsiteX102" fmla="*/ 883023 w 2657256"/>
                          <a:gd name="connsiteY102" fmla="*/ 429124 h 3427818"/>
                          <a:gd name="connsiteX103" fmla="*/ 909918 w 2657256"/>
                          <a:gd name="connsiteY103" fmla="*/ 420160 h 3427818"/>
                          <a:gd name="connsiteX104" fmla="*/ 914400 w 2657256"/>
                          <a:gd name="connsiteY104" fmla="*/ 442571 h 3427818"/>
                          <a:gd name="connsiteX105" fmla="*/ 909918 w 2657256"/>
                          <a:gd name="connsiteY105" fmla="*/ 464983 h 3427818"/>
                          <a:gd name="connsiteX106" fmla="*/ 900953 w 2657256"/>
                          <a:gd name="connsiteY106" fmla="*/ 523254 h 3427818"/>
                          <a:gd name="connsiteX107" fmla="*/ 905435 w 2657256"/>
                          <a:gd name="connsiteY107" fmla="*/ 572560 h 3427818"/>
                          <a:gd name="connsiteX108" fmla="*/ 932329 w 2657256"/>
                          <a:gd name="connsiteY108" fmla="*/ 608418 h 3427818"/>
                          <a:gd name="connsiteX109" fmla="*/ 954741 w 2657256"/>
                          <a:gd name="connsiteY109" fmla="*/ 617383 h 3427818"/>
                          <a:gd name="connsiteX110" fmla="*/ 972670 w 2657256"/>
                          <a:gd name="connsiteY110" fmla="*/ 626348 h 3427818"/>
                          <a:gd name="connsiteX111" fmla="*/ 1066800 w 2657256"/>
                          <a:gd name="connsiteY111" fmla="*/ 621866 h 3427818"/>
                          <a:gd name="connsiteX112" fmla="*/ 1111623 w 2657256"/>
                          <a:gd name="connsiteY112" fmla="*/ 608418 h 3427818"/>
                          <a:gd name="connsiteX113" fmla="*/ 1129553 w 2657256"/>
                          <a:gd name="connsiteY113" fmla="*/ 594971 h 3427818"/>
                          <a:gd name="connsiteX114" fmla="*/ 1156447 w 2657256"/>
                          <a:gd name="connsiteY114" fmla="*/ 568077 h 3427818"/>
                          <a:gd name="connsiteX115" fmla="*/ 1160929 w 2657256"/>
                          <a:gd name="connsiteY115" fmla="*/ 550148 h 3427818"/>
                          <a:gd name="connsiteX116" fmla="*/ 1178859 w 2657256"/>
                          <a:gd name="connsiteY116" fmla="*/ 388783 h 3427818"/>
                          <a:gd name="connsiteX117" fmla="*/ 1215315 w 2657256"/>
                          <a:gd name="connsiteY117" fmla="*/ 327226 h 3427818"/>
                          <a:gd name="connsiteX118" fmla="*/ 1214718 w 2657256"/>
                          <a:gd name="connsiteY118" fmla="*/ 424642 h 3427818"/>
                          <a:gd name="connsiteX119" fmla="*/ 1201270 w 2657256"/>
                          <a:gd name="connsiteY119" fmla="*/ 469466 h 3427818"/>
                          <a:gd name="connsiteX120" fmla="*/ 1210235 w 2657256"/>
                          <a:gd name="connsiteY120" fmla="*/ 518771 h 3427818"/>
                          <a:gd name="connsiteX121" fmla="*/ 1214718 w 2657256"/>
                          <a:gd name="connsiteY121" fmla="*/ 532218 h 3427818"/>
                          <a:gd name="connsiteX122" fmla="*/ 1228165 w 2657256"/>
                          <a:gd name="connsiteY122" fmla="*/ 541183 h 3427818"/>
                          <a:gd name="connsiteX123" fmla="*/ 1250576 w 2657256"/>
                          <a:gd name="connsiteY123" fmla="*/ 559113 h 3427818"/>
                          <a:gd name="connsiteX124" fmla="*/ 1317812 w 2657256"/>
                          <a:gd name="connsiteY124" fmla="*/ 554630 h 3427818"/>
                          <a:gd name="connsiteX125" fmla="*/ 1353670 w 2657256"/>
                          <a:gd name="connsiteY125" fmla="*/ 545666 h 3427818"/>
                          <a:gd name="connsiteX126" fmla="*/ 1506070 w 2657256"/>
                          <a:gd name="connsiteY126" fmla="*/ 514289 h 3427818"/>
                          <a:gd name="connsiteX127" fmla="*/ 1550894 w 2657256"/>
                          <a:gd name="connsiteY127" fmla="*/ 487395 h 3427818"/>
                          <a:gd name="connsiteX128" fmla="*/ 1564341 w 2657256"/>
                          <a:gd name="connsiteY128" fmla="*/ 473948 h 3427818"/>
                          <a:gd name="connsiteX129" fmla="*/ 1586753 w 2657256"/>
                          <a:gd name="connsiteY129" fmla="*/ 456018 h 3427818"/>
                          <a:gd name="connsiteX130" fmla="*/ 1595718 w 2657256"/>
                          <a:gd name="connsiteY130" fmla="*/ 438089 h 3427818"/>
                          <a:gd name="connsiteX131" fmla="*/ 1613139 w 2657256"/>
                          <a:gd name="connsiteY131" fmla="*/ 415847 h 3427818"/>
                          <a:gd name="connsiteX132" fmla="*/ 1620066 w 2657256"/>
                          <a:gd name="connsiteY132" fmla="*/ 347984 h 3427818"/>
                          <a:gd name="connsiteX133" fmla="*/ 1604852 w 2657256"/>
                          <a:gd name="connsiteY133" fmla="*/ 293216 h 3427818"/>
                          <a:gd name="connsiteX134" fmla="*/ 1537447 w 2657256"/>
                          <a:gd name="connsiteY134" fmla="*/ 245348 h 3427818"/>
                          <a:gd name="connsiteX135" fmla="*/ 1613647 w 2657256"/>
                          <a:gd name="connsiteY135" fmla="*/ 456018 h 3427818"/>
                          <a:gd name="connsiteX136" fmla="*/ 1627094 w 2657256"/>
                          <a:gd name="connsiteY136" fmla="*/ 473948 h 3427818"/>
                          <a:gd name="connsiteX137" fmla="*/ 1658470 w 2657256"/>
                          <a:gd name="connsiteY137" fmla="*/ 469466 h 3427818"/>
                          <a:gd name="connsiteX138" fmla="*/ 1685365 w 2657256"/>
                          <a:gd name="connsiteY138" fmla="*/ 447054 h 3427818"/>
                          <a:gd name="connsiteX139" fmla="*/ 1694329 w 2657256"/>
                          <a:gd name="connsiteY139" fmla="*/ 433607 h 3427818"/>
                          <a:gd name="connsiteX140" fmla="*/ 1734670 w 2657256"/>
                          <a:gd name="connsiteY140" fmla="*/ 411195 h 3427818"/>
                          <a:gd name="connsiteX141" fmla="*/ 1743635 w 2657256"/>
                          <a:gd name="connsiteY141" fmla="*/ 397748 h 3427818"/>
                          <a:gd name="connsiteX142" fmla="*/ 1757082 w 2657256"/>
                          <a:gd name="connsiteY142" fmla="*/ 393266 h 3427818"/>
                          <a:gd name="connsiteX143" fmla="*/ 1843909 w 2657256"/>
                          <a:gd name="connsiteY143" fmla="*/ 319278 h 3427818"/>
                          <a:gd name="connsiteX144" fmla="*/ 1842471 w 2657256"/>
                          <a:gd name="connsiteY144" fmla="*/ 259131 h 3427818"/>
                          <a:gd name="connsiteX145" fmla="*/ 1828094 w 2657256"/>
                          <a:gd name="connsiteY145" fmla="*/ 193704 h 3427818"/>
                          <a:gd name="connsiteX146" fmla="*/ 1772023 w 2657256"/>
                          <a:gd name="connsiteY146" fmla="*/ 134186 h 3427818"/>
                          <a:gd name="connsiteX147" fmla="*/ 1948888 w 2657256"/>
                          <a:gd name="connsiteY147" fmla="*/ 234955 h 3427818"/>
                          <a:gd name="connsiteX148" fmla="*/ 1952362 w 2657256"/>
                          <a:gd name="connsiteY148" fmla="*/ 311202 h 3427818"/>
                          <a:gd name="connsiteX149" fmla="*/ 1874221 w 2657256"/>
                          <a:gd name="connsiteY149" fmla="*/ 375635 h 3427818"/>
                          <a:gd name="connsiteX150" fmla="*/ 1788459 w 2657256"/>
                          <a:gd name="connsiteY150" fmla="*/ 424642 h 3427818"/>
                          <a:gd name="connsiteX151" fmla="*/ 1761565 w 2657256"/>
                          <a:gd name="connsiteY151" fmla="*/ 447054 h 3427818"/>
                          <a:gd name="connsiteX152" fmla="*/ 1783976 w 2657256"/>
                          <a:gd name="connsiteY152" fmla="*/ 456018 h 3427818"/>
                          <a:gd name="connsiteX153" fmla="*/ 1878106 w 2657256"/>
                          <a:gd name="connsiteY153" fmla="*/ 447054 h 3427818"/>
                          <a:gd name="connsiteX154" fmla="*/ 1891553 w 2657256"/>
                          <a:gd name="connsiteY154" fmla="*/ 438089 h 3427818"/>
                          <a:gd name="connsiteX155" fmla="*/ 1918447 w 2657256"/>
                          <a:gd name="connsiteY155" fmla="*/ 429124 h 3427818"/>
                          <a:gd name="connsiteX156" fmla="*/ 1940859 w 2657256"/>
                          <a:gd name="connsiteY156" fmla="*/ 415677 h 3427818"/>
                          <a:gd name="connsiteX157" fmla="*/ 1954306 w 2657256"/>
                          <a:gd name="connsiteY157" fmla="*/ 411195 h 3427818"/>
                          <a:gd name="connsiteX158" fmla="*/ 2130929 w 2657256"/>
                          <a:gd name="connsiteY158" fmla="*/ 1143 h 3427818"/>
                          <a:gd name="connsiteX159" fmla="*/ 2166172 w 2657256"/>
                          <a:gd name="connsiteY159" fmla="*/ 272541 h 3427818"/>
                          <a:gd name="connsiteX160" fmla="*/ 2069054 w 2657256"/>
                          <a:gd name="connsiteY160" fmla="*/ 97430 h 3427818"/>
                          <a:gd name="connsiteX161" fmla="*/ 2087750 w 2657256"/>
                          <a:gd name="connsiteY161" fmla="*/ 245618 h 3427818"/>
                          <a:gd name="connsiteX162" fmla="*/ 2096795 w 2657256"/>
                          <a:gd name="connsiteY162" fmla="*/ 373444 h 3427818"/>
                          <a:gd name="connsiteX163" fmla="*/ 1999129 w 2657256"/>
                          <a:gd name="connsiteY163" fmla="*/ 415677 h 3427818"/>
                          <a:gd name="connsiteX164" fmla="*/ 1994647 w 2657256"/>
                          <a:gd name="connsiteY164" fmla="*/ 429124 h 3427818"/>
                          <a:gd name="connsiteX165" fmla="*/ 2039470 w 2657256"/>
                          <a:gd name="connsiteY165" fmla="*/ 447054 h 3427818"/>
                          <a:gd name="connsiteX166" fmla="*/ 2115670 w 2657256"/>
                          <a:gd name="connsiteY166" fmla="*/ 447054 h 3427818"/>
                          <a:gd name="connsiteX167" fmla="*/ 2160494 w 2657256"/>
                          <a:gd name="connsiteY167" fmla="*/ 433607 h 3427818"/>
                          <a:gd name="connsiteX168" fmla="*/ 2191870 w 2657256"/>
                          <a:gd name="connsiteY168" fmla="*/ 420160 h 3427818"/>
                          <a:gd name="connsiteX169" fmla="*/ 2205318 w 2657256"/>
                          <a:gd name="connsiteY169" fmla="*/ 415677 h 3427818"/>
                          <a:gd name="connsiteX170" fmla="*/ 2232212 w 2657256"/>
                          <a:gd name="connsiteY170" fmla="*/ 397748 h 3427818"/>
                          <a:gd name="connsiteX171" fmla="*/ 2312894 w 2657256"/>
                          <a:gd name="connsiteY171" fmla="*/ 240866 h 3427818"/>
                          <a:gd name="connsiteX172" fmla="*/ 2339788 w 2657256"/>
                          <a:gd name="connsiteY172" fmla="*/ 57088 h 3427818"/>
                          <a:gd name="connsiteX173" fmla="*/ 2357718 w 2657256"/>
                          <a:gd name="connsiteY173" fmla="*/ 272242 h 3427818"/>
                          <a:gd name="connsiteX174" fmla="*/ 2254623 w 2657256"/>
                          <a:gd name="connsiteY174" fmla="*/ 433607 h 3427818"/>
                          <a:gd name="connsiteX175" fmla="*/ 2245659 w 2657256"/>
                          <a:gd name="connsiteY175" fmla="*/ 447054 h 3427818"/>
                          <a:gd name="connsiteX176" fmla="*/ 2254623 w 2657256"/>
                          <a:gd name="connsiteY176" fmla="*/ 460501 h 3427818"/>
                          <a:gd name="connsiteX177" fmla="*/ 2353235 w 2657256"/>
                          <a:gd name="connsiteY177" fmla="*/ 456018 h 3427818"/>
                          <a:gd name="connsiteX178" fmla="*/ 2366682 w 2657256"/>
                          <a:gd name="connsiteY178" fmla="*/ 451536 h 3427818"/>
                          <a:gd name="connsiteX179" fmla="*/ 2389094 w 2657256"/>
                          <a:gd name="connsiteY179" fmla="*/ 447054 h 3427818"/>
                          <a:gd name="connsiteX180" fmla="*/ 2424953 w 2657256"/>
                          <a:gd name="connsiteY180" fmla="*/ 424642 h 3427818"/>
                          <a:gd name="connsiteX181" fmla="*/ 2528047 w 2657256"/>
                          <a:gd name="connsiteY181" fmla="*/ 349637 h 3427818"/>
                          <a:gd name="connsiteX182" fmla="*/ 2541495 w 2657256"/>
                          <a:gd name="connsiteY182" fmla="*/ 119843 h 3427818"/>
                          <a:gd name="connsiteX183" fmla="*/ 2591304 w 2657256"/>
                          <a:gd name="connsiteY183" fmla="*/ 271018 h 3427818"/>
                          <a:gd name="connsiteX184" fmla="*/ 2612315 w 2657256"/>
                          <a:gd name="connsiteY184" fmla="*/ 347844 h 3427818"/>
                          <a:gd name="connsiteX185" fmla="*/ 2650863 w 2657256"/>
                          <a:gd name="connsiteY185" fmla="*/ 401931 h 3427818"/>
                          <a:gd name="connsiteX186" fmla="*/ 2465294 w 2657256"/>
                          <a:gd name="connsiteY186" fmla="*/ 456018 h 3427818"/>
                          <a:gd name="connsiteX187" fmla="*/ 2442882 w 2657256"/>
                          <a:gd name="connsiteY187" fmla="*/ 460501 h 3427818"/>
                          <a:gd name="connsiteX188" fmla="*/ 2398059 w 2657256"/>
                          <a:gd name="connsiteY188" fmla="*/ 473948 h 3427818"/>
                          <a:gd name="connsiteX189" fmla="*/ 2375647 w 2657256"/>
                          <a:gd name="connsiteY189" fmla="*/ 482913 h 3427818"/>
                          <a:gd name="connsiteX190" fmla="*/ 2357718 w 2657256"/>
                          <a:gd name="connsiteY190" fmla="*/ 487395 h 3427818"/>
                          <a:gd name="connsiteX191" fmla="*/ 2344270 w 2657256"/>
                          <a:gd name="connsiteY191" fmla="*/ 518771 h 3427818"/>
                          <a:gd name="connsiteX192" fmla="*/ 2353235 w 2657256"/>
                          <a:gd name="connsiteY192" fmla="*/ 559113 h 3427818"/>
                          <a:gd name="connsiteX193" fmla="*/ 2362200 w 2657256"/>
                          <a:gd name="connsiteY193" fmla="*/ 572560 h 3427818"/>
                          <a:gd name="connsiteX194" fmla="*/ 2344270 w 2657256"/>
                          <a:gd name="connsiteY194" fmla="*/ 644277 h 3427818"/>
                          <a:gd name="connsiteX195" fmla="*/ 2321859 w 2657256"/>
                          <a:gd name="connsiteY195" fmla="*/ 671171 h 3427818"/>
                          <a:gd name="connsiteX196" fmla="*/ 2308412 w 2657256"/>
                          <a:gd name="connsiteY196" fmla="*/ 693583 h 3427818"/>
                          <a:gd name="connsiteX197" fmla="*/ 2281518 w 2657256"/>
                          <a:gd name="connsiteY197" fmla="*/ 698066 h 3427818"/>
                          <a:gd name="connsiteX198" fmla="*/ 2259106 w 2657256"/>
                          <a:gd name="connsiteY198" fmla="*/ 693583 h 3427818"/>
                          <a:gd name="connsiteX199" fmla="*/ 2277035 w 2657256"/>
                          <a:gd name="connsiteY199" fmla="*/ 635313 h 3427818"/>
                          <a:gd name="connsiteX200" fmla="*/ 2290482 w 2657256"/>
                          <a:gd name="connsiteY200" fmla="*/ 599454 h 3427818"/>
                          <a:gd name="connsiteX201" fmla="*/ 2286000 w 2657256"/>
                          <a:gd name="connsiteY201" fmla="*/ 563595 h 3427818"/>
                          <a:gd name="connsiteX202" fmla="*/ 2245659 w 2657256"/>
                          <a:gd name="connsiteY202" fmla="*/ 505324 h 3427818"/>
                          <a:gd name="connsiteX203" fmla="*/ 2200835 w 2657256"/>
                          <a:gd name="connsiteY203" fmla="*/ 487395 h 3427818"/>
                          <a:gd name="connsiteX204" fmla="*/ 2169459 w 2657256"/>
                          <a:gd name="connsiteY204" fmla="*/ 482913 h 3427818"/>
                          <a:gd name="connsiteX205" fmla="*/ 2102223 w 2657256"/>
                          <a:gd name="connsiteY205" fmla="*/ 487395 h 3427818"/>
                          <a:gd name="connsiteX206" fmla="*/ 2084294 w 2657256"/>
                          <a:gd name="connsiteY206" fmla="*/ 496360 h 3427818"/>
                          <a:gd name="connsiteX207" fmla="*/ 2070847 w 2657256"/>
                          <a:gd name="connsiteY207" fmla="*/ 500842 h 3427818"/>
                          <a:gd name="connsiteX208" fmla="*/ 2061882 w 2657256"/>
                          <a:gd name="connsiteY208" fmla="*/ 518771 h 3427818"/>
                          <a:gd name="connsiteX209" fmla="*/ 2034988 w 2657256"/>
                          <a:gd name="connsiteY209" fmla="*/ 532218 h 3427818"/>
                          <a:gd name="connsiteX210" fmla="*/ 1783976 w 2657256"/>
                          <a:gd name="connsiteY210" fmla="*/ 536701 h 3427818"/>
                          <a:gd name="connsiteX211" fmla="*/ 1766047 w 2657256"/>
                          <a:gd name="connsiteY211" fmla="*/ 545666 h 3427818"/>
                          <a:gd name="connsiteX212" fmla="*/ 1703294 w 2657256"/>
                          <a:gd name="connsiteY212" fmla="*/ 563595 h 3427818"/>
                          <a:gd name="connsiteX213" fmla="*/ 1689847 w 2657256"/>
                          <a:gd name="connsiteY213" fmla="*/ 568077 h 3427818"/>
                          <a:gd name="connsiteX214" fmla="*/ 1676400 w 2657256"/>
                          <a:gd name="connsiteY214" fmla="*/ 577042 h 3427818"/>
                          <a:gd name="connsiteX215" fmla="*/ 1649506 w 2657256"/>
                          <a:gd name="connsiteY215" fmla="*/ 586007 h 3427818"/>
                          <a:gd name="connsiteX216" fmla="*/ 1636059 w 2657256"/>
                          <a:gd name="connsiteY216" fmla="*/ 594971 h 3427818"/>
                          <a:gd name="connsiteX217" fmla="*/ 1622612 w 2657256"/>
                          <a:gd name="connsiteY217" fmla="*/ 608418 h 3427818"/>
                          <a:gd name="connsiteX218" fmla="*/ 1609165 w 2657256"/>
                          <a:gd name="connsiteY218" fmla="*/ 612901 h 3427818"/>
                          <a:gd name="connsiteX219" fmla="*/ 1577788 w 2657256"/>
                          <a:gd name="connsiteY219" fmla="*/ 644277 h 3427818"/>
                          <a:gd name="connsiteX220" fmla="*/ 1568823 w 2657256"/>
                          <a:gd name="connsiteY220" fmla="*/ 657724 h 3427818"/>
                          <a:gd name="connsiteX221" fmla="*/ 1555376 w 2657256"/>
                          <a:gd name="connsiteY221" fmla="*/ 671171 h 3427818"/>
                          <a:gd name="connsiteX222" fmla="*/ 1524000 w 2657256"/>
                          <a:gd name="connsiteY222" fmla="*/ 711513 h 3427818"/>
                          <a:gd name="connsiteX223" fmla="*/ 1519518 w 2657256"/>
                          <a:gd name="connsiteY223" fmla="*/ 724960 h 3427818"/>
                          <a:gd name="connsiteX224" fmla="*/ 1528482 w 2657256"/>
                          <a:gd name="connsiteY224" fmla="*/ 765301 h 3427818"/>
                          <a:gd name="connsiteX225" fmla="*/ 1537447 w 2657256"/>
                          <a:gd name="connsiteY225" fmla="*/ 778748 h 3427818"/>
                          <a:gd name="connsiteX226" fmla="*/ 1568823 w 2657256"/>
                          <a:gd name="connsiteY226" fmla="*/ 769783 h 3427818"/>
                          <a:gd name="connsiteX227" fmla="*/ 1600200 w 2657256"/>
                          <a:gd name="connsiteY227" fmla="*/ 769783 h 3427818"/>
                          <a:gd name="connsiteX228" fmla="*/ 1631576 w 2657256"/>
                          <a:gd name="connsiteY228" fmla="*/ 747371 h 3427818"/>
                          <a:gd name="connsiteX229" fmla="*/ 1645023 w 2657256"/>
                          <a:gd name="connsiteY229" fmla="*/ 733924 h 3427818"/>
                          <a:gd name="connsiteX230" fmla="*/ 1685365 w 2657256"/>
                          <a:gd name="connsiteY230" fmla="*/ 702548 h 3427818"/>
                          <a:gd name="connsiteX231" fmla="*/ 1716741 w 2657256"/>
                          <a:gd name="connsiteY231" fmla="*/ 671171 h 3427818"/>
                          <a:gd name="connsiteX232" fmla="*/ 1748118 w 2657256"/>
                          <a:gd name="connsiteY232" fmla="*/ 653242 h 3427818"/>
                          <a:gd name="connsiteX233" fmla="*/ 1761565 w 2657256"/>
                          <a:gd name="connsiteY233" fmla="*/ 648760 h 3427818"/>
                          <a:gd name="connsiteX234" fmla="*/ 1779494 w 2657256"/>
                          <a:gd name="connsiteY234" fmla="*/ 639795 h 3427818"/>
                          <a:gd name="connsiteX235" fmla="*/ 1815353 w 2657256"/>
                          <a:gd name="connsiteY235" fmla="*/ 630830 h 3427818"/>
                          <a:gd name="connsiteX236" fmla="*/ 2030506 w 2657256"/>
                          <a:gd name="connsiteY236" fmla="*/ 635313 h 3427818"/>
                          <a:gd name="connsiteX237" fmla="*/ 2017059 w 2657256"/>
                          <a:gd name="connsiteY237" fmla="*/ 657724 h 3427818"/>
                          <a:gd name="connsiteX238" fmla="*/ 1981200 w 2657256"/>
                          <a:gd name="connsiteY238" fmla="*/ 693583 h 3427818"/>
                          <a:gd name="connsiteX239" fmla="*/ 1967753 w 2657256"/>
                          <a:gd name="connsiteY239" fmla="*/ 707030 h 3427818"/>
                          <a:gd name="connsiteX240" fmla="*/ 1936376 w 2657256"/>
                          <a:gd name="connsiteY240" fmla="*/ 747371 h 3427818"/>
                          <a:gd name="connsiteX241" fmla="*/ 1905000 w 2657256"/>
                          <a:gd name="connsiteY241" fmla="*/ 774266 h 3427818"/>
                          <a:gd name="connsiteX242" fmla="*/ 1860176 w 2657256"/>
                          <a:gd name="connsiteY242" fmla="*/ 792195 h 3427818"/>
                          <a:gd name="connsiteX243" fmla="*/ 1788459 w 2657256"/>
                          <a:gd name="connsiteY243" fmla="*/ 801160 h 3427818"/>
                          <a:gd name="connsiteX244" fmla="*/ 1846729 w 2657256"/>
                          <a:gd name="connsiteY244" fmla="*/ 859430 h 3427818"/>
                          <a:gd name="connsiteX245" fmla="*/ 1913965 w 2657256"/>
                          <a:gd name="connsiteY245" fmla="*/ 886324 h 3427818"/>
                          <a:gd name="connsiteX246" fmla="*/ 1922929 w 2657256"/>
                          <a:gd name="connsiteY246" fmla="*/ 899771 h 3427818"/>
                          <a:gd name="connsiteX247" fmla="*/ 1967753 w 2657256"/>
                          <a:gd name="connsiteY247" fmla="*/ 940113 h 3427818"/>
                          <a:gd name="connsiteX248" fmla="*/ 1981200 w 2657256"/>
                          <a:gd name="connsiteY248" fmla="*/ 953560 h 3427818"/>
                          <a:gd name="connsiteX249" fmla="*/ 1994647 w 2657256"/>
                          <a:gd name="connsiteY249" fmla="*/ 962524 h 3427818"/>
                          <a:gd name="connsiteX250" fmla="*/ 2021541 w 2657256"/>
                          <a:gd name="connsiteY250" fmla="*/ 984936 h 3427818"/>
                          <a:gd name="connsiteX251" fmla="*/ 2030506 w 2657256"/>
                          <a:gd name="connsiteY251" fmla="*/ 998383 h 3427818"/>
                          <a:gd name="connsiteX252" fmla="*/ 2057400 w 2657256"/>
                          <a:gd name="connsiteY252" fmla="*/ 1025277 h 3427818"/>
                          <a:gd name="connsiteX253" fmla="*/ 2088776 w 2657256"/>
                          <a:gd name="connsiteY253" fmla="*/ 1070101 h 3427818"/>
                          <a:gd name="connsiteX254" fmla="*/ 2115670 w 2657256"/>
                          <a:gd name="connsiteY254" fmla="*/ 1114924 h 3427818"/>
                          <a:gd name="connsiteX255" fmla="*/ 2120153 w 2657256"/>
                          <a:gd name="connsiteY255" fmla="*/ 1146301 h 3427818"/>
                          <a:gd name="connsiteX256" fmla="*/ 2138082 w 2657256"/>
                          <a:gd name="connsiteY256" fmla="*/ 1200089 h 3427818"/>
                          <a:gd name="connsiteX257" fmla="*/ 2147047 w 2657256"/>
                          <a:gd name="connsiteY257" fmla="*/ 1253877 h 3427818"/>
                          <a:gd name="connsiteX258" fmla="*/ 2151529 w 2657256"/>
                          <a:gd name="connsiteY258" fmla="*/ 1267324 h 3427818"/>
                          <a:gd name="connsiteX259" fmla="*/ 2156012 w 2657256"/>
                          <a:gd name="connsiteY259" fmla="*/ 1285254 h 3427818"/>
                          <a:gd name="connsiteX260" fmla="*/ 2173941 w 2657256"/>
                          <a:gd name="connsiteY260" fmla="*/ 1352489 h 3427818"/>
                          <a:gd name="connsiteX261" fmla="*/ 2182906 w 2657256"/>
                          <a:gd name="connsiteY261" fmla="*/ 1370418 h 3427818"/>
                          <a:gd name="connsiteX262" fmla="*/ 2187388 w 2657256"/>
                          <a:gd name="connsiteY262" fmla="*/ 1388348 h 3427818"/>
                          <a:gd name="connsiteX263" fmla="*/ 2214282 w 2657256"/>
                          <a:gd name="connsiteY263" fmla="*/ 1442136 h 3427818"/>
                          <a:gd name="connsiteX264" fmla="*/ 2218765 w 2657256"/>
                          <a:gd name="connsiteY264" fmla="*/ 1460066 h 3427818"/>
                          <a:gd name="connsiteX265" fmla="*/ 2223247 w 2657256"/>
                          <a:gd name="connsiteY265" fmla="*/ 1486960 h 3427818"/>
                          <a:gd name="connsiteX266" fmla="*/ 2236694 w 2657256"/>
                          <a:gd name="connsiteY266" fmla="*/ 1513854 h 3427818"/>
                          <a:gd name="connsiteX267" fmla="*/ 2249794 w 2657256"/>
                          <a:gd name="connsiteY267" fmla="*/ 1581561 h 3427818"/>
                          <a:gd name="connsiteX268" fmla="*/ 2241176 w 2657256"/>
                          <a:gd name="connsiteY268" fmla="*/ 1634877 h 3427818"/>
                          <a:gd name="connsiteX269" fmla="*/ 2245659 w 2657256"/>
                          <a:gd name="connsiteY269" fmla="*/ 1652807 h 3427818"/>
                          <a:gd name="connsiteX270" fmla="*/ 2249634 w 2657256"/>
                          <a:gd name="connsiteY270" fmla="*/ 1742792 h 3427818"/>
                          <a:gd name="connsiteX271" fmla="*/ 2227729 w 2657256"/>
                          <a:gd name="connsiteY271" fmla="*/ 1773830 h 3427818"/>
                          <a:gd name="connsiteX272" fmla="*/ 2240500 w 2657256"/>
                          <a:gd name="connsiteY272" fmla="*/ 1731206 h 3427818"/>
                          <a:gd name="connsiteX273" fmla="*/ 2235341 w 2657256"/>
                          <a:gd name="connsiteY273" fmla="*/ 1845548 h 3427818"/>
                          <a:gd name="connsiteX274" fmla="*/ 2230689 w 2657256"/>
                          <a:gd name="connsiteY274" fmla="*/ 1880900 h 3427818"/>
                          <a:gd name="connsiteX275" fmla="*/ 2226207 w 2657256"/>
                          <a:gd name="connsiteY275" fmla="*/ 1881407 h 3427818"/>
                          <a:gd name="connsiteX276" fmla="*/ 2208278 w 2657256"/>
                          <a:gd name="connsiteY276" fmla="*/ 1926230 h 3427818"/>
                          <a:gd name="connsiteX277" fmla="*/ 2195168 w 2657256"/>
                          <a:gd name="connsiteY277" fmla="*/ 1939677 h 3427818"/>
                          <a:gd name="connsiteX278" fmla="*/ 2203458 w 2657256"/>
                          <a:gd name="connsiteY278" fmla="*/ 1975875 h 3427818"/>
                          <a:gd name="connsiteX279" fmla="*/ 2204134 w 2657256"/>
                          <a:gd name="connsiteY279" fmla="*/ 2006743 h 3427818"/>
                          <a:gd name="connsiteX280" fmla="*/ 2226545 w 2657256"/>
                          <a:gd name="connsiteY280" fmla="*/ 2011564 h 3427818"/>
                          <a:gd name="connsiteX281" fmla="*/ 2241176 w 2657256"/>
                          <a:gd name="connsiteY281" fmla="*/ 2069666 h 3427818"/>
                          <a:gd name="connsiteX282" fmla="*/ 2263588 w 2657256"/>
                          <a:gd name="connsiteY282" fmla="*/ 2114489 h 3427818"/>
                          <a:gd name="connsiteX283" fmla="*/ 2286000 w 2657256"/>
                          <a:gd name="connsiteY283" fmla="*/ 2141383 h 3427818"/>
                          <a:gd name="connsiteX284" fmla="*/ 2299447 w 2657256"/>
                          <a:gd name="connsiteY284" fmla="*/ 2181724 h 3427818"/>
                          <a:gd name="connsiteX285" fmla="*/ 2321859 w 2657256"/>
                          <a:gd name="connsiteY285" fmla="*/ 2208618 h 3427818"/>
                          <a:gd name="connsiteX286" fmla="*/ 2344270 w 2657256"/>
                          <a:gd name="connsiteY286" fmla="*/ 2262407 h 3427818"/>
                          <a:gd name="connsiteX287" fmla="*/ 2348753 w 2657256"/>
                          <a:gd name="connsiteY287" fmla="*/ 2280336 h 3427818"/>
                          <a:gd name="connsiteX288" fmla="*/ 2366682 w 2657256"/>
                          <a:gd name="connsiteY288" fmla="*/ 2320677 h 3427818"/>
                          <a:gd name="connsiteX289" fmla="*/ 2375647 w 2657256"/>
                          <a:gd name="connsiteY289" fmla="*/ 2343089 h 3427818"/>
                          <a:gd name="connsiteX290" fmla="*/ 2380129 w 2657256"/>
                          <a:gd name="connsiteY290" fmla="*/ 2365501 h 3427818"/>
                          <a:gd name="connsiteX291" fmla="*/ 2389094 w 2657256"/>
                          <a:gd name="connsiteY291" fmla="*/ 2392395 h 3427818"/>
                          <a:gd name="connsiteX292" fmla="*/ 2393576 w 2657256"/>
                          <a:gd name="connsiteY292" fmla="*/ 2437218 h 3427818"/>
                          <a:gd name="connsiteX293" fmla="*/ 2398059 w 2657256"/>
                          <a:gd name="connsiteY293" fmla="*/ 2450666 h 3427818"/>
                          <a:gd name="connsiteX294" fmla="*/ 2419794 w 2657256"/>
                          <a:gd name="connsiteY294" fmla="*/ 2504454 h 3427818"/>
                          <a:gd name="connsiteX295" fmla="*/ 2427343 w 2657256"/>
                          <a:gd name="connsiteY295" fmla="*/ 2620995 h 3427818"/>
                          <a:gd name="connsiteX296" fmla="*/ 2389094 w 2657256"/>
                          <a:gd name="connsiteY296" fmla="*/ 2894418 h 3427818"/>
                          <a:gd name="connsiteX297" fmla="*/ 2380129 w 2657256"/>
                          <a:gd name="connsiteY297" fmla="*/ 2916830 h 3427818"/>
                          <a:gd name="connsiteX298" fmla="*/ 2357718 w 2657256"/>
                          <a:gd name="connsiteY298" fmla="*/ 2970618 h 3427818"/>
                          <a:gd name="connsiteX299" fmla="*/ 2348753 w 2657256"/>
                          <a:gd name="connsiteY299" fmla="*/ 2993030 h 3427818"/>
                          <a:gd name="connsiteX300" fmla="*/ 2339788 w 2657256"/>
                          <a:gd name="connsiteY300" fmla="*/ 3028889 h 3427818"/>
                          <a:gd name="connsiteX301" fmla="*/ 2326341 w 2657256"/>
                          <a:gd name="connsiteY301" fmla="*/ 3051301 h 3427818"/>
                          <a:gd name="connsiteX302" fmla="*/ 2317376 w 2657256"/>
                          <a:gd name="connsiteY302" fmla="*/ 3082677 h 3427818"/>
                          <a:gd name="connsiteX303" fmla="*/ 2303929 w 2657256"/>
                          <a:gd name="connsiteY303" fmla="*/ 3105089 h 3427818"/>
                          <a:gd name="connsiteX304" fmla="*/ 2290482 w 2657256"/>
                          <a:gd name="connsiteY304" fmla="*/ 3136466 h 3427818"/>
                          <a:gd name="connsiteX305" fmla="*/ 2272553 w 2657256"/>
                          <a:gd name="connsiteY305" fmla="*/ 3140948 h 3427818"/>
                          <a:gd name="connsiteX306" fmla="*/ 2259106 w 2657256"/>
                          <a:gd name="connsiteY306" fmla="*/ 3145430 h 3427818"/>
                          <a:gd name="connsiteX307" fmla="*/ 2241176 w 2657256"/>
                          <a:gd name="connsiteY307" fmla="*/ 3149913 h 3427818"/>
                          <a:gd name="connsiteX308" fmla="*/ 2209800 w 2657256"/>
                          <a:gd name="connsiteY308" fmla="*/ 3158877 h 3427818"/>
                          <a:gd name="connsiteX309" fmla="*/ 2205318 w 2657256"/>
                          <a:gd name="connsiteY309" fmla="*/ 3096124 h 3427818"/>
                          <a:gd name="connsiteX310" fmla="*/ 2218765 w 2657256"/>
                          <a:gd name="connsiteY310" fmla="*/ 3078195 h 3427818"/>
                          <a:gd name="connsiteX311" fmla="*/ 2245659 w 2657256"/>
                          <a:gd name="connsiteY311" fmla="*/ 3028889 h 3427818"/>
                          <a:gd name="connsiteX312" fmla="*/ 2268070 w 2657256"/>
                          <a:gd name="connsiteY312" fmla="*/ 3001995 h 3427818"/>
                          <a:gd name="connsiteX313" fmla="*/ 2298550 w 2657256"/>
                          <a:gd name="connsiteY313" fmla="*/ 2625477 h 3427818"/>
                          <a:gd name="connsiteX314" fmla="*/ 2284986 w 2657256"/>
                          <a:gd name="connsiteY314" fmla="*/ 2589618 h 3427818"/>
                          <a:gd name="connsiteX315" fmla="*/ 2293273 w 2657256"/>
                          <a:gd name="connsiteY315" fmla="*/ 2553590 h 3427818"/>
                          <a:gd name="connsiteX316" fmla="*/ 2278152 w 2657256"/>
                          <a:gd name="connsiteY316" fmla="*/ 2532115 h 3427818"/>
                          <a:gd name="connsiteX317" fmla="*/ 2245659 w 2657256"/>
                          <a:gd name="connsiteY317" fmla="*/ 2446184 h 3427818"/>
                          <a:gd name="connsiteX318" fmla="*/ 2195507 w 2657256"/>
                          <a:gd name="connsiteY318" fmla="*/ 2298265 h 3427818"/>
                          <a:gd name="connsiteX319" fmla="*/ 2083786 w 2657256"/>
                          <a:gd name="connsiteY319" fmla="*/ 2097237 h 3427818"/>
                          <a:gd name="connsiteX320" fmla="*/ 2048773 w 2657256"/>
                          <a:gd name="connsiteY320" fmla="*/ 2074908 h 3427818"/>
                          <a:gd name="connsiteX321" fmla="*/ 2074314 w 2657256"/>
                          <a:gd name="connsiteY321" fmla="*/ 2068904 h 3427818"/>
                          <a:gd name="connsiteX322" fmla="*/ 2034988 w 2657256"/>
                          <a:gd name="connsiteY322" fmla="*/ 2060701 h 3427818"/>
                          <a:gd name="connsiteX323" fmla="*/ 2026023 w 2657256"/>
                          <a:gd name="connsiteY323" fmla="*/ 2083113 h 3427818"/>
                          <a:gd name="connsiteX324" fmla="*/ 2021541 w 2657256"/>
                          <a:gd name="connsiteY324" fmla="*/ 2096560 h 3427818"/>
                          <a:gd name="connsiteX325" fmla="*/ 1999129 w 2657256"/>
                          <a:gd name="connsiteY325" fmla="*/ 2110007 h 3427818"/>
                          <a:gd name="connsiteX326" fmla="*/ 1990165 w 2657256"/>
                          <a:gd name="connsiteY326" fmla="*/ 2127936 h 3427818"/>
                          <a:gd name="connsiteX327" fmla="*/ 1967753 w 2657256"/>
                          <a:gd name="connsiteY327" fmla="*/ 2163795 h 3427818"/>
                          <a:gd name="connsiteX328" fmla="*/ 1981200 w 2657256"/>
                          <a:gd name="connsiteY328" fmla="*/ 2280336 h 3427818"/>
                          <a:gd name="connsiteX329" fmla="*/ 1994647 w 2657256"/>
                          <a:gd name="connsiteY329" fmla="*/ 2311713 h 3427818"/>
                          <a:gd name="connsiteX330" fmla="*/ 2003612 w 2657256"/>
                          <a:gd name="connsiteY330" fmla="*/ 2329642 h 3427818"/>
                          <a:gd name="connsiteX331" fmla="*/ 2026023 w 2657256"/>
                          <a:gd name="connsiteY331" fmla="*/ 2361018 h 3427818"/>
                          <a:gd name="connsiteX332" fmla="*/ 2043953 w 2657256"/>
                          <a:gd name="connsiteY332" fmla="*/ 2405842 h 3427818"/>
                          <a:gd name="connsiteX333" fmla="*/ 2061882 w 2657256"/>
                          <a:gd name="connsiteY333" fmla="*/ 2428254 h 3427818"/>
                          <a:gd name="connsiteX334" fmla="*/ 2088776 w 2657256"/>
                          <a:gd name="connsiteY334" fmla="*/ 2491007 h 3427818"/>
                          <a:gd name="connsiteX335" fmla="*/ 2102223 w 2657256"/>
                          <a:gd name="connsiteY335" fmla="*/ 2522383 h 3427818"/>
                          <a:gd name="connsiteX336" fmla="*/ 2106706 w 2657256"/>
                          <a:gd name="connsiteY336" fmla="*/ 2553760 h 3427818"/>
                          <a:gd name="connsiteX337" fmla="*/ 2124635 w 2657256"/>
                          <a:gd name="connsiteY337" fmla="*/ 2616513 h 3427818"/>
                          <a:gd name="connsiteX338" fmla="*/ 2138082 w 2657256"/>
                          <a:gd name="connsiteY338" fmla="*/ 2706160 h 3427818"/>
                          <a:gd name="connsiteX339" fmla="*/ 2147047 w 2657256"/>
                          <a:gd name="connsiteY339" fmla="*/ 2742018 h 3427818"/>
                          <a:gd name="connsiteX340" fmla="*/ 2151529 w 2657256"/>
                          <a:gd name="connsiteY340" fmla="*/ 2773395 h 3427818"/>
                          <a:gd name="connsiteX341" fmla="*/ 2160494 w 2657256"/>
                          <a:gd name="connsiteY341" fmla="*/ 2827183 h 3427818"/>
                          <a:gd name="connsiteX342" fmla="*/ 2156012 w 2657256"/>
                          <a:gd name="connsiteY342" fmla="*/ 3019924 h 3427818"/>
                          <a:gd name="connsiteX343" fmla="*/ 2138082 w 2657256"/>
                          <a:gd name="connsiteY343" fmla="*/ 3100607 h 3427818"/>
                          <a:gd name="connsiteX344" fmla="*/ 2133600 w 2657256"/>
                          <a:gd name="connsiteY344" fmla="*/ 3118536 h 3427818"/>
                          <a:gd name="connsiteX345" fmla="*/ 2120153 w 2657256"/>
                          <a:gd name="connsiteY345" fmla="*/ 3136466 h 3427818"/>
                          <a:gd name="connsiteX346" fmla="*/ 2111188 w 2657256"/>
                          <a:gd name="connsiteY346" fmla="*/ 3163360 h 3427818"/>
                          <a:gd name="connsiteX347" fmla="*/ 2088776 w 2657256"/>
                          <a:gd name="connsiteY347" fmla="*/ 3194736 h 3427818"/>
                          <a:gd name="connsiteX348" fmla="*/ 2075329 w 2657256"/>
                          <a:gd name="connsiteY348" fmla="*/ 3221630 h 3427818"/>
                          <a:gd name="connsiteX349" fmla="*/ 2061882 w 2657256"/>
                          <a:gd name="connsiteY349" fmla="*/ 3226113 h 3427818"/>
                          <a:gd name="connsiteX350" fmla="*/ 2021541 w 2657256"/>
                          <a:gd name="connsiteY350" fmla="*/ 3221630 h 3427818"/>
                          <a:gd name="connsiteX351" fmla="*/ 2012576 w 2657256"/>
                          <a:gd name="connsiteY351" fmla="*/ 3176807 h 3427818"/>
                          <a:gd name="connsiteX352" fmla="*/ 2048435 w 2657256"/>
                          <a:gd name="connsiteY352" fmla="*/ 3078195 h 3427818"/>
                          <a:gd name="connsiteX353" fmla="*/ 2048435 w 2657256"/>
                          <a:gd name="connsiteY353" fmla="*/ 3078195 h 3427818"/>
                          <a:gd name="connsiteX354" fmla="*/ 2061882 w 2657256"/>
                          <a:gd name="connsiteY354" fmla="*/ 3024407 h 3427818"/>
                          <a:gd name="connsiteX355" fmla="*/ 2070847 w 2657256"/>
                          <a:gd name="connsiteY355" fmla="*/ 2939242 h 3427818"/>
                          <a:gd name="connsiteX356" fmla="*/ 2066365 w 2657256"/>
                          <a:gd name="connsiteY356" fmla="*/ 2782360 h 3427818"/>
                          <a:gd name="connsiteX357" fmla="*/ 2043953 w 2657256"/>
                          <a:gd name="connsiteY357" fmla="*/ 2706160 h 3427818"/>
                          <a:gd name="connsiteX358" fmla="*/ 2030506 w 2657256"/>
                          <a:gd name="connsiteY358" fmla="*/ 2679266 h 3427818"/>
                          <a:gd name="connsiteX359" fmla="*/ 2017059 w 2657256"/>
                          <a:gd name="connsiteY359" fmla="*/ 2638924 h 3427818"/>
                          <a:gd name="connsiteX360" fmla="*/ 1981200 w 2657256"/>
                          <a:gd name="connsiteY360" fmla="*/ 2571689 h 3427818"/>
                          <a:gd name="connsiteX361" fmla="*/ 1972235 w 2657256"/>
                          <a:gd name="connsiteY361" fmla="*/ 2558242 h 3427818"/>
                          <a:gd name="connsiteX362" fmla="*/ 1958788 w 2657256"/>
                          <a:gd name="connsiteY362" fmla="*/ 2535830 h 3427818"/>
                          <a:gd name="connsiteX363" fmla="*/ 1905000 w 2657256"/>
                          <a:gd name="connsiteY363" fmla="*/ 2455148 h 3427818"/>
                          <a:gd name="connsiteX364" fmla="*/ 1882588 w 2657256"/>
                          <a:gd name="connsiteY364" fmla="*/ 2414807 h 3427818"/>
                          <a:gd name="connsiteX365" fmla="*/ 1869141 w 2657256"/>
                          <a:gd name="connsiteY365" fmla="*/ 2396877 h 3427818"/>
                          <a:gd name="connsiteX366" fmla="*/ 1806388 w 2657256"/>
                          <a:gd name="connsiteY366" fmla="*/ 2369983 h 3427818"/>
                          <a:gd name="connsiteX367" fmla="*/ 1779494 w 2657256"/>
                          <a:gd name="connsiteY367" fmla="*/ 2361018 h 3427818"/>
                          <a:gd name="connsiteX368" fmla="*/ 1752600 w 2657256"/>
                          <a:gd name="connsiteY368" fmla="*/ 2356536 h 3427818"/>
                          <a:gd name="connsiteX369" fmla="*/ 1680882 w 2657256"/>
                          <a:gd name="connsiteY369" fmla="*/ 2334124 h 3427818"/>
                          <a:gd name="connsiteX370" fmla="*/ 1719025 w 2657256"/>
                          <a:gd name="connsiteY370" fmla="*/ 2338268 h 3427818"/>
                          <a:gd name="connsiteX371" fmla="*/ 1756997 w 2657256"/>
                          <a:gd name="connsiteY371" fmla="*/ 2346387 h 3427818"/>
                          <a:gd name="connsiteX372" fmla="*/ 1656440 w 2657256"/>
                          <a:gd name="connsiteY372" fmla="*/ 2355520 h 3427818"/>
                          <a:gd name="connsiteX373" fmla="*/ 1537447 w 2657256"/>
                          <a:gd name="connsiteY373" fmla="*/ 2386897 h 3427818"/>
                          <a:gd name="connsiteX374" fmla="*/ 1571993 w 2657256"/>
                          <a:gd name="connsiteY374" fmla="*/ 2374894 h 3427818"/>
                          <a:gd name="connsiteX375" fmla="*/ 1509707 w 2657256"/>
                          <a:gd name="connsiteY375" fmla="*/ 2395863 h 3427818"/>
                          <a:gd name="connsiteX376" fmla="*/ 1500444 w 2657256"/>
                          <a:gd name="connsiteY376" fmla="*/ 2412208 h 3427818"/>
                          <a:gd name="connsiteX377" fmla="*/ 1402678 w 2657256"/>
                          <a:gd name="connsiteY377" fmla="*/ 2396578 h 3427818"/>
                          <a:gd name="connsiteX378" fmla="*/ 1322892 w 2657256"/>
                          <a:gd name="connsiteY378" fmla="*/ 2393889 h 3427818"/>
                          <a:gd name="connsiteX379" fmla="*/ 1199384 w 2657256"/>
                          <a:gd name="connsiteY379" fmla="*/ 2363978 h 3427818"/>
                          <a:gd name="connsiteX380" fmla="*/ 1066800 w 2657256"/>
                          <a:gd name="connsiteY380" fmla="*/ 2329642 h 3427818"/>
                          <a:gd name="connsiteX381" fmla="*/ 1030941 w 2657256"/>
                          <a:gd name="connsiteY381" fmla="*/ 2320677 h 3427818"/>
                          <a:gd name="connsiteX382" fmla="*/ 986118 w 2657256"/>
                          <a:gd name="connsiteY382" fmla="*/ 2298266 h 3427818"/>
                          <a:gd name="connsiteX383" fmla="*/ 968188 w 2657256"/>
                          <a:gd name="connsiteY383" fmla="*/ 2289301 h 3427818"/>
                          <a:gd name="connsiteX384" fmla="*/ 936812 w 2657256"/>
                          <a:gd name="connsiteY384" fmla="*/ 2271371 h 3427818"/>
                          <a:gd name="connsiteX385" fmla="*/ 905435 w 2657256"/>
                          <a:gd name="connsiteY385" fmla="*/ 2253442 h 3427818"/>
                          <a:gd name="connsiteX386" fmla="*/ 869576 w 2657256"/>
                          <a:gd name="connsiteY386" fmla="*/ 2266889 h 3427818"/>
                          <a:gd name="connsiteX387" fmla="*/ 856129 w 2657256"/>
                          <a:gd name="connsiteY387" fmla="*/ 2284818 h 3427818"/>
                          <a:gd name="connsiteX388" fmla="*/ 815788 w 2657256"/>
                          <a:gd name="connsiteY388" fmla="*/ 2325160 h 3427818"/>
                          <a:gd name="connsiteX389" fmla="*/ 788894 w 2657256"/>
                          <a:gd name="connsiteY389" fmla="*/ 2347571 h 3427818"/>
                          <a:gd name="connsiteX390" fmla="*/ 762000 w 2657256"/>
                          <a:gd name="connsiteY390" fmla="*/ 2369983 h 3427818"/>
                          <a:gd name="connsiteX391" fmla="*/ 753035 w 2657256"/>
                          <a:gd name="connsiteY391" fmla="*/ 2383430 h 3427818"/>
                          <a:gd name="connsiteX392" fmla="*/ 735106 w 2657256"/>
                          <a:gd name="connsiteY392" fmla="*/ 2396877 h 3427818"/>
                          <a:gd name="connsiteX393" fmla="*/ 712694 w 2657256"/>
                          <a:gd name="connsiteY393" fmla="*/ 2419289 h 3427818"/>
                          <a:gd name="connsiteX394" fmla="*/ 694765 w 2657256"/>
                          <a:gd name="connsiteY394" fmla="*/ 2432736 h 3427818"/>
                          <a:gd name="connsiteX395" fmla="*/ 681318 w 2657256"/>
                          <a:gd name="connsiteY395" fmla="*/ 2450666 h 3427818"/>
                          <a:gd name="connsiteX396" fmla="*/ 667870 w 2657256"/>
                          <a:gd name="connsiteY396" fmla="*/ 2459630 h 3427818"/>
                          <a:gd name="connsiteX397" fmla="*/ 623047 w 2657256"/>
                          <a:gd name="connsiteY397" fmla="*/ 2499971 h 3427818"/>
                          <a:gd name="connsiteX398" fmla="*/ 600635 w 2657256"/>
                          <a:gd name="connsiteY398" fmla="*/ 2531348 h 3427818"/>
                          <a:gd name="connsiteX399" fmla="*/ 587188 w 2657256"/>
                          <a:gd name="connsiteY399" fmla="*/ 2571689 h 3427818"/>
                          <a:gd name="connsiteX400" fmla="*/ 582706 w 2657256"/>
                          <a:gd name="connsiteY400" fmla="*/ 2603066 h 3427818"/>
                          <a:gd name="connsiteX401" fmla="*/ 596153 w 2657256"/>
                          <a:gd name="connsiteY401" fmla="*/ 2692713 h 3427818"/>
                          <a:gd name="connsiteX402" fmla="*/ 600635 w 2657256"/>
                          <a:gd name="connsiteY402" fmla="*/ 2710642 h 3427818"/>
                          <a:gd name="connsiteX403" fmla="*/ 609600 w 2657256"/>
                          <a:gd name="connsiteY403" fmla="*/ 2728571 h 3427818"/>
                          <a:gd name="connsiteX404" fmla="*/ 614082 w 2657256"/>
                          <a:gd name="connsiteY404" fmla="*/ 2746501 h 3427818"/>
                          <a:gd name="connsiteX405" fmla="*/ 623047 w 2657256"/>
                          <a:gd name="connsiteY405" fmla="*/ 2768913 h 3427818"/>
                          <a:gd name="connsiteX406" fmla="*/ 627529 w 2657256"/>
                          <a:gd name="connsiteY406" fmla="*/ 2791324 h 3427818"/>
                          <a:gd name="connsiteX407" fmla="*/ 640976 w 2657256"/>
                          <a:gd name="connsiteY407" fmla="*/ 2822701 h 3427818"/>
                          <a:gd name="connsiteX408" fmla="*/ 645459 w 2657256"/>
                          <a:gd name="connsiteY408" fmla="*/ 2836148 h 3427818"/>
                          <a:gd name="connsiteX409" fmla="*/ 658906 w 2657256"/>
                          <a:gd name="connsiteY409" fmla="*/ 2858560 h 3427818"/>
                          <a:gd name="connsiteX410" fmla="*/ 676835 w 2657256"/>
                          <a:gd name="connsiteY410" fmla="*/ 2921313 h 3427818"/>
                          <a:gd name="connsiteX411" fmla="*/ 690282 w 2657256"/>
                          <a:gd name="connsiteY411" fmla="*/ 2952689 h 3427818"/>
                          <a:gd name="connsiteX412" fmla="*/ 699247 w 2657256"/>
                          <a:gd name="connsiteY412" fmla="*/ 2997513 h 3427818"/>
                          <a:gd name="connsiteX413" fmla="*/ 703729 w 2657256"/>
                          <a:gd name="connsiteY413" fmla="*/ 3024407 h 3427818"/>
                          <a:gd name="connsiteX414" fmla="*/ 717176 w 2657256"/>
                          <a:gd name="connsiteY414" fmla="*/ 3051301 h 3427818"/>
                          <a:gd name="connsiteX415" fmla="*/ 735106 w 2657256"/>
                          <a:gd name="connsiteY415" fmla="*/ 3109571 h 3427818"/>
                          <a:gd name="connsiteX416" fmla="*/ 739588 w 2657256"/>
                          <a:gd name="connsiteY416" fmla="*/ 3136466 h 3427818"/>
                          <a:gd name="connsiteX417" fmla="*/ 762000 w 2657256"/>
                          <a:gd name="connsiteY417" fmla="*/ 3199218 h 3427818"/>
                          <a:gd name="connsiteX418" fmla="*/ 766482 w 2657256"/>
                          <a:gd name="connsiteY418" fmla="*/ 3288866 h 3427818"/>
                          <a:gd name="connsiteX419" fmla="*/ 770965 w 2657256"/>
                          <a:gd name="connsiteY419" fmla="*/ 3311277 h 3427818"/>
                          <a:gd name="connsiteX420" fmla="*/ 775447 w 2657256"/>
                          <a:gd name="connsiteY420" fmla="*/ 3342654 h 3427818"/>
                          <a:gd name="connsiteX421" fmla="*/ 748553 w 2657256"/>
                          <a:gd name="connsiteY421" fmla="*/ 3391960 h 3427818"/>
                          <a:gd name="connsiteX422" fmla="*/ 721659 w 2657256"/>
                          <a:gd name="connsiteY422" fmla="*/ 3400924 h 3427818"/>
                          <a:gd name="connsiteX423" fmla="*/ 708212 w 2657256"/>
                          <a:gd name="connsiteY423" fmla="*/ 3405407 h 3427818"/>
                          <a:gd name="connsiteX424" fmla="*/ 623047 w 2657256"/>
                          <a:gd name="connsiteY424" fmla="*/ 3387477 h 3427818"/>
                          <a:gd name="connsiteX425" fmla="*/ 609600 w 2657256"/>
                          <a:gd name="connsiteY425" fmla="*/ 3365066 h 3427818"/>
                          <a:gd name="connsiteX426" fmla="*/ 591670 w 2657256"/>
                          <a:gd name="connsiteY426" fmla="*/ 3324724 h 3427818"/>
                          <a:gd name="connsiteX427" fmla="*/ 560294 w 2657256"/>
                          <a:gd name="connsiteY427" fmla="*/ 3266454 h 3427818"/>
                          <a:gd name="connsiteX428" fmla="*/ 551329 w 2657256"/>
                          <a:gd name="connsiteY428" fmla="*/ 3253007 h 3427818"/>
                          <a:gd name="connsiteX429" fmla="*/ 528918 w 2657256"/>
                          <a:gd name="connsiteY429" fmla="*/ 3230595 h 3427818"/>
                          <a:gd name="connsiteX430" fmla="*/ 519953 w 2657256"/>
                          <a:gd name="connsiteY430" fmla="*/ 3185771 h 3427818"/>
                          <a:gd name="connsiteX431" fmla="*/ 524435 w 2657256"/>
                          <a:gd name="connsiteY431" fmla="*/ 3158877 h 3427818"/>
                          <a:gd name="connsiteX432" fmla="*/ 528918 w 2657256"/>
                          <a:gd name="connsiteY432" fmla="*/ 3145430 h 3427818"/>
                          <a:gd name="connsiteX433" fmla="*/ 542365 w 2657256"/>
                          <a:gd name="connsiteY433" fmla="*/ 3109571 h 3427818"/>
                          <a:gd name="connsiteX434" fmla="*/ 484094 w 2657256"/>
                          <a:gd name="connsiteY434" fmla="*/ 2943724 h 3427818"/>
                          <a:gd name="connsiteX435" fmla="*/ 443753 w 2657256"/>
                          <a:gd name="connsiteY435" fmla="*/ 2836148 h 3427818"/>
                          <a:gd name="connsiteX436" fmla="*/ 439270 w 2657256"/>
                          <a:gd name="connsiteY436" fmla="*/ 2809254 h 3427818"/>
                          <a:gd name="connsiteX437" fmla="*/ 430306 w 2657256"/>
                          <a:gd name="connsiteY437" fmla="*/ 2773395 h 3427818"/>
                          <a:gd name="connsiteX438" fmla="*/ 425823 w 2657256"/>
                          <a:gd name="connsiteY438" fmla="*/ 2737536 h 3427818"/>
                          <a:gd name="connsiteX439" fmla="*/ 398929 w 2657256"/>
                          <a:gd name="connsiteY439" fmla="*/ 2656854 h 3427818"/>
                          <a:gd name="connsiteX440" fmla="*/ 385482 w 2657256"/>
                          <a:gd name="connsiteY440" fmla="*/ 2625477 h 3427818"/>
                          <a:gd name="connsiteX441" fmla="*/ 381000 w 2657256"/>
                          <a:gd name="connsiteY441" fmla="*/ 2607548 h 3427818"/>
                          <a:gd name="connsiteX442" fmla="*/ 372035 w 2657256"/>
                          <a:gd name="connsiteY442" fmla="*/ 2540313 h 3427818"/>
                          <a:gd name="connsiteX443" fmla="*/ 367553 w 2657256"/>
                          <a:gd name="connsiteY443" fmla="*/ 2526866 h 3427818"/>
                          <a:gd name="connsiteX444" fmla="*/ 407894 w 2657256"/>
                          <a:gd name="connsiteY444" fmla="*/ 2508936 h 3427818"/>
                          <a:gd name="connsiteX445" fmla="*/ 515470 w 2657256"/>
                          <a:gd name="connsiteY445" fmla="*/ 2464113 h 3427818"/>
                          <a:gd name="connsiteX446" fmla="*/ 578223 w 2657256"/>
                          <a:gd name="connsiteY446" fmla="*/ 2410324 h 3427818"/>
                          <a:gd name="connsiteX447" fmla="*/ 587188 w 2657256"/>
                          <a:gd name="connsiteY447" fmla="*/ 2387913 h 3427818"/>
                          <a:gd name="connsiteX448" fmla="*/ 614082 w 2657256"/>
                          <a:gd name="connsiteY448" fmla="*/ 2311713 h 3427818"/>
                          <a:gd name="connsiteX449" fmla="*/ 649941 w 2657256"/>
                          <a:gd name="connsiteY449" fmla="*/ 2257924 h 3427818"/>
                          <a:gd name="connsiteX450" fmla="*/ 690282 w 2657256"/>
                          <a:gd name="connsiteY450" fmla="*/ 2231030 h 3427818"/>
                          <a:gd name="connsiteX451" fmla="*/ 703729 w 2657256"/>
                          <a:gd name="connsiteY451" fmla="*/ 2222066 h 3427818"/>
                          <a:gd name="connsiteX452" fmla="*/ 739588 w 2657256"/>
                          <a:gd name="connsiteY452" fmla="*/ 2204136 h 3427818"/>
                          <a:gd name="connsiteX453" fmla="*/ 708212 w 2657256"/>
                          <a:gd name="connsiteY453" fmla="*/ 2244477 h 3427818"/>
                          <a:gd name="connsiteX454" fmla="*/ 654423 w 2657256"/>
                          <a:gd name="connsiteY454" fmla="*/ 2298266 h 3427818"/>
                          <a:gd name="connsiteX455" fmla="*/ 636494 w 2657256"/>
                          <a:gd name="connsiteY455" fmla="*/ 2316195 h 3427818"/>
                          <a:gd name="connsiteX456" fmla="*/ 614082 w 2657256"/>
                          <a:gd name="connsiteY456" fmla="*/ 2343089 h 3427818"/>
                          <a:gd name="connsiteX457" fmla="*/ 592179 w 2657256"/>
                          <a:gd name="connsiteY457" fmla="*/ 2339284 h 3427818"/>
                          <a:gd name="connsiteX458" fmla="*/ 555980 w 2657256"/>
                          <a:gd name="connsiteY458" fmla="*/ 2370829 h 3427818"/>
                          <a:gd name="connsiteX459" fmla="*/ 524435 w 2657256"/>
                          <a:gd name="connsiteY459" fmla="*/ 2405842 h 3427818"/>
                          <a:gd name="connsiteX460" fmla="*/ 502023 w 2657256"/>
                          <a:gd name="connsiteY460" fmla="*/ 2419289 h 3427818"/>
                          <a:gd name="connsiteX461" fmla="*/ 461682 w 2657256"/>
                          <a:gd name="connsiteY461" fmla="*/ 2446183 h 3427818"/>
                          <a:gd name="connsiteX462" fmla="*/ 448235 w 2657256"/>
                          <a:gd name="connsiteY462" fmla="*/ 2455148 h 3427818"/>
                          <a:gd name="connsiteX463" fmla="*/ 430306 w 2657256"/>
                          <a:gd name="connsiteY463" fmla="*/ 2464113 h 3427818"/>
                          <a:gd name="connsiteX464" fmla="*/ 412376 w 2657256"/>
                          <a:gd name="connsiteY464" fmla="*/ 2477560 h 3427818"/>
                          <a:gd name="connsiteX465" fmla="*/ 389965 w 2657256"/>
                          <a:gd name="connsiteY465" fmla="*/ 2486524 h 3427818"/>
                          <a:gd name="connsiteX466" fmla="*/ 372035 w 2657256"/>
                          <a:gd name="connsiteY466" fmla="*/ 2499971 h 3427818"/>
                          <a:gd name="connsiteX467" fmla="*/ 318247 w 2657256"/>
                          <a:gd name="connsiteY467" fmla="*/ 2531348 h 3427818"/>
                          <a:gd name="connsiteX468" fmla="*/ 304800 w 2657256"/>
                          <a:gd name="connsiteY468" fmla="*/ 2549277 h 3427818"/>
                          <a:gd name="connsiteX469" fmla="*/ 282388 w 2657256"/>
                          <a:gd name="connsiteY469" fmla="*/ 2576171 h 3427818"/>
                          <a:gd name="connsiteX470" fmla="*/ 295835 w 2657256"/>
                          <a:gd name="connsiteY470" fmla="*/ 2872007 h 3427818"/>
                          <a:gd name="connsiteX471" fmla="*/ 300318 w 2657256"/>
                          <a:gd name="connsiteY471" fmla="*/ 2894418 h 3427818"/>
                          <a:gd name="connsiteX472" fmla="*/ 304800 w 2657256"/>
                          <a:gd name="connsiteY472" fmla="*/ 2925795 h 3427818"/>
                          <a:gd name="connsiteX473" fmla="*/ 309282 w 2657256"/>
                          <a:gd name="connsiteY473" fmla="*/ 2984066 h 3427818"/>
                          <a:gd name="connsiteX474" fmla="*/ 322729 w 2657256"/>
                          <a:gd name="connsiteY474" fmla="*/ 3042336 h 3427818"/>
                          <a:gd name="connsiteX475" fmla="*/ 327212 w 2657256"/>
                          <a:gd name="connsiteY475" fmla="*/ 3069230 h 3427818"/>
                          <a:gd name="connsiteX476" fmla="*/ 331694 w 2657256"/>
                          <a:gd name="connsiteY476" fmla="*/ 3100607 h 3427818"/>
                          <a:gd name="connsiteX477" fmla="*/ 345141 w 2657256"/>
                          <a:gd name="connsiteY477" fmla="*/ 3127501 h 3427818"/>
                          <a:gd name="connsiteX478" fmla="*/ 367553 w 2657256"/>
                          <a:gd name="connsiteY478" fmla="*/ 3181289 h 3427818"/>
                          <a:gd name="connsiteX479" fmla="*/ 381000 w 2657256"/>
                          <a:gd name="connsiteY479" fmla="*/ 3239560 h 3427818"/>
                          <a:gd name="connsiteX480" fmla="*/ 389965 w 2657256"/>
                          <a:gd name="connsiteY480" fmla="*/ 3253007 h 3427818"/>
                          <a:gd name="connsiteX481" fmla="*/ 394447 w 2657256"/>
                          <a:gd name="connsiteY481" fmla="*/ 3270936 h 3427818"/>
                          <a:gd name="connsiteX482" fmla="*/ 412376 w 2657256"/>
                          <a:gd name="connsiteY482" fmla="*/ 3302313 h 3427818"/>
                          <a:gd name="connsiteX483" fmla="*/ 416859 w 2657256"/>
                          <a:gd name="connsiteY483" fmla="*/ 3315760 h 3427818"/>
                          <a:gd name="connsiteX484" fmla="*/ 425823 w 2657256"/>
                          <a:gd name="connsiteY484" fmla="*/ 3329207 h 3427818"/>
                          <a:gd name="connsiteX485" fmla="*/ 439270 w 2657256"/>
                          <a:gd name="connsiteY485" fmla="*/ 3360583 h 3427818"/>
                          <a:gd name="connsiteX486" fmla="*/ 439270 w 2657256"/>
                          <a:gd name="connsiteY486" fmla="*/ 3409889 h 3427818"/>
                          <a:gd name="connsiteX487" fmla="*/ 430306 w 2657256"/>
                          <a:gd name="connsiteY487" fmla="*/ 3423336 h 3427818"/>
                          <a:gd name="connsiteX488" fmla="*/ 412376 w 2657256"/>
                          <a:gd name="connsiteY488" fmla="*/ 3427818 h 3427818"/>
                          <a:gd name="connsiteX489" fmla="*/ 295835 w 2657256"/>
                          <a:gd name="connsiteY489" fmla="*/ 3414371 h 3427818"/>
                          <a:gd name="connsiteX490" fmla="*/ 264459 w 2657256"/>
                          <a:gd name="connsiteY490" fmla="*/ 3333689 h 3427818"/>
                          <a:gd name="connsiteX491" fmla="*/ 259976 w 2657256"/>
                          <a:gd name="connsiteY491" fmla="*/ 3297830 h 3427818"/>
                          <a:gd name="connsiteX492" fmla="*/ 246529 w 2657256"/>
                          <a:gd name="connsiteY492" fmla="*/ 3235077 h 3427818"/>
                          <a:gd name="connsiteX493" fmla="*/ 237565 w 2657256"/>
                          <a:gd name="connsiteY493" fmla="*/ 3140948 h 3427818"/>
                          <a:gd name="connsiteX494" fmla="*/ 228600 w 2657256"/>
                          <a:gd name="connsiteY494" fmla="*/ 3114054 h 3427818"/>
                          <a:gd name="connsiteX495" fmla="*/ 219635 w 2657256"/>
                          <a:gd name="connsiteY495" fmla="*/ 3078195 h 3427818"/>
                          <a:gd name="connsiteX496" fmla="*/ 206188 w 2657256"/>
                          <a:gd name="connsiteY496" fmla="*/ 3037854 h 3427818"/>
                          <a:gd name="connsiteX497" fmla="*/ 201706 w 2657256"/>
                          <a:gd name="connsiteY497" fmla="*/ 3006477 h 3427818"/>
                          <a:gd name="connsiteX498" fmla="*/ 197223 w 2657256"/>
                          <a:gd name="connsiteY498" fmla="*/ 2984066 h 3427818"/>
                          <a:gd name="connsiteX499" fmla="*/ 192741 w 2657256"/>
                          <a:gd name="connsiteY499" fmla="*/ 2948207 h 3427818"/>
                          <a:gd name="connsiteX500" fmla="*/ 188259 w 2657256"/>
                          <a:gd name="connsiteY500" fmla="*/ 2907866 h 3427818"/>
                          <a:gd name="connsiteX501" fmla="*/ 179294 w 2657256"/>
                          <a:gd name="connsiteY501" fmla="*/ 2880971 h 3427818"/>
                          <a:gd name="connsiteX502" fmla="*/ 165847 w 2657256"/>
                          <a:gd name="connsiteY502" fmla="*/ 2831666 h 3427818"/>
                          <a:gd name="connsiteX503" fmla="*/ 161365 w 2657256"/>
                          <a:gd name="connsiteY503" fmla="*/ 2804771 h 3427818"/>
                          <a:gd name="connsiteX504" fmla="*/ 156882 w 2657256"/>
                          <a:gd name="connsiteY504" fmla="*/ 2616513 h 3427818"/>
                          <a:gd name="connsiteX505" fmla="*/ 152400 w 2657256"/>
                          <a:gd name="connsiteY505" fmla="*/ 2576171 h 3427818"/>
                          <a:gd name="connsiteX506" fmla="*/ 118035 w 2657256"/>
                          <a:gd name="connsiteY506" fmla="*/ 2456941 h 3427818"/>
                          <a:gd name="connsiteX507" fmla="*/ 117048 w 2657256"/>
                          <a:gd name="connsiteY507" fmla="*/ 2401360 h 3427818"/>
                          <a:gd name="connsiteX508" fmla="*/ 100106 w 2657256"/>
                          <a:gd name="connsiteY508" fmla="*/ 2387913 h 3427818"/>
                          <a:gd name="connsiteX509" fmla="*/ 138953 w 2657256"/>
                          <a:gd name="connsiteY509" fmla="*/ 2369983 h 3427818"/>
                          <a:gd name="connsiteX510" fmla="*/ 152400 w 2657256"/>
                          <a:gd name="connsiteY510" fmla="*/ 2361018 h 3427818"/>
                          <a:gd name="connsiteX511" fmla="*/ 170329 w 2657256"/>
                          <a:gd name="connsiteY511" fmla="*/ 2316195 h 3427818"/>
                          <a:gd name="connsiteX512" fmla="*/ 188259 w 2657256"/>
                          <a:gd name="connsiteY512" fmla="*/ 2280336 h 3427818"/>
                          <a:gd name="connsiteX513" fmla="*/ 206188 w 2657256"/>
                          <a:gd name="connsiteY513" fmla="*/ 2244477 h 3427818"/>
                          <a:gd name="connsiteX514" fmla="*/ 210670 w 2657256"/>
                          <a:gd name="connsiteY514" fmla="*/ 2231030 h 3427818"/>
                          <a:gd name="connsiteX515" fmla="*/ 219635 w 2657256"/>
                          <a:gd name="connsiteY515" fmla="*/ 2172760 h 3427818"/>
                          <a:gd name="connsiteX516" fmla="*/ 210670 w 2657256"/>
                          <a:gd name="connsiteY516" fmla="*/ 2015877 h 3427818"/>
                          <a:gd name="connsiteX517" fmla="*/ 192741 w 2657256"/>
                          <a:gd name="connsiteY517" fmla="*/ 1980018 h 3427818"/>
                          <a:gd name="connsiteX518" fmla="*/ 179294 w 2657256"/>
                          <a:gd name="connsiteY518" fmla="*/ 1948642 h 3427818"/>
                          <a:gd name="connsiteX519" fmla="*/ 165847 w 2657256"/>
                          <a:gd name="connsiteY519" fmla="*/ 1921748 h 3427818"/>
                          <a:gd name="connsiteX520" fmla="*/ 152400 w 2657256"/>
                          <a:gd name="connsiteY520" fmla="*/ 1890371 h 3427818"/>
                          <a:gd name="connsiteX521" fmla="*/ 143435 w 2657256"/>
                          <a:gd name="connsiteY521" fmla="*/ 1876924 h 3427818"/>
                          <a:gd name="connsiteX522" fmla="*/ 107576 w 2657256"/>
                          <a:gd name="connsiteY522" fmla="*/ 1841066 h 3427818"/>
                          <a:gd name="connsiteX523" fmla="*/ 94129 w 2657256"/>
                          <a:gd name="connsiteY523" fmla="*/ 1836583 h 3427818"/>
                          <a:gd name="connsiteX524" fmla="*/ 71718 w 2657256"/>
                          <a:gd name="connsiteY524" fmla="*/ 1827618 h 3427818"/>
                          <a:gd name="connsiteX525" fmla="*/ 58270 w 2657256"/>
                          <a:gd name="connsiteY525" fmla="*/ 1818654 h 3427818"/>
                          <a:gd name="connsiteX526" fmla="*/ 26894 w 2657256"/>
                          <a:gd name="connsiteY526" fmla="*/ 1787277 h 3427818"/>
                          <a:gd name="connsiteX527" fmla="*/ 0 w 2657256"/>
                          <a:gd name="connsiteY527" fmla="*/ 1764866 h 3427818"/>
                          <a:gd name="connsiteX0" fmla="*/ 0 w 2657256"/>
                          <a:gd name="connsiteY0" fmla="*/ 1764866 h 3427818"/>
                          <a:gd name="connsiteX1" fmla="*/ 22412 w 2657256"/>
                          <a:gd name="connsiteY1" fmla="*/ 1755901 h 3427818"/>
                          <a:gd name="connsiteX2" fmla="*/ 31376 w 2657256"/>
                          <a:gd name="connsiteY2" fmla="*/ 1737971 h 3427818"/>
                          <a:gd name="connsiteX3" fmla="*/ 44823 w 2657256"/>
                          <a:gd name="connsiteY3" fmla="*/ 1729007 h 3427818"/>
                          <a:gd name="connsiteX4" fmla="*/ 58270 w 2657256"/>
                          <a:gd name="connsiteY4" fmla="*/ 1711077 h 3427818"/>
                          <a:gd name="connsiteX5" fmla="*/ 76200 w 2657256"/>
                          <a:gd name="connsiteY5" fmla="*/ 1702113 h 3427818"/>
                          <a:gd name="connsiteX6" fmla="*/ 98612 w 2657256"/>
                          <a:gd name="connsiteY6" fmla="*/ 1693148 h 3427818"/>
                          <a:gd name="connsiteX7" fmla="*/ 125506 w 2657256"/>
                          <a:gd name="connsiteY7" fmla="*/ 1684183 h 3427818"/>
                          <a:gd name="connsiteX8" fmla="*/ 152400 w 2657256"/>
                          <a:gd name="connsiteY8" fmla="*/ 1666254 h 3427818"/>
                          <a:gd name="connsiteX9" fmla="*/ 170329 w 2657256"/>
                          <a:gd name="connsiteY9" fmla="*/ 1657289 h 3427818"/>
                          <a:gd name="connsiteX10" fmla="*/ 188259 w 2657256"/>
                          <a:gd name="connsiteY10" fmla="*/ 1639360 h 3427818"/>
                          <a:gd name="connsiteX11" fmla="*/ 228600 w 2657256"/>
                          <a:gd name="connsiteY11" fmla="*/ 1621430 h 3427818"/>
                          <a:gd name="connsiteX12" fmla="*/ 255494 w 2657256"/>
                          <a:gd name="connsiteY12" fmla="*/ 1603501 h 3427818"/>
                          <a:gd name="connsiteX13" fmla="*/ 300318 w 2657256"/>
                          <a:gd name="connsiteY13" fmla="*/ 1581089 h 3427818"/>
                          <a:gd name="connsiteX14" fmla="*/ 313765 w 2657256"/>
                          <a:gd name="connsiteY14" fmla="*/ 1572124 h 3427818"/>
                          <a:gd name="connsiteX15" fmla="*/ 340659 w 2657256"/>
                          <a:gd name="connsiteY15" fmla="*/ 1567642 h 3427818"/>
                          <a:gd name="connsiteX16" fmla="*/ 363070 w 2657256"/>
                          <a:gd name="connsiteY16" fmla="*/ 1563160 h 3427818"/>
                          <a:gd name="connsiteX17" fmla="*/ 389965 w 2657256"/>
                          <a:gd name="connsiteY17" fmla="*/ 1558677 h 3427818"/>
                          <a:gd name="connsiteX18" fmla="*/ 425823 w 2657256"/>
                          <a:gd name="connsiteY18" fmla="*/ 1554195 h 3427818"/>
                          <a:gd name="connsiteX19" fmla="*/ 470647 w 2657256"/>
                          <a:gd name="connsiteY19" fmla="*/ 1545230 h 3427818"/>
                          <a:gd name="connsiteX20" fmla="*/ 515470 w 2657256"/>
                          <a:gd name="connsiteY20" fmla="*/ 1536266 h 3427818"/>
                          <a:gd name="connsiteX21" fmla="*/ 528918 w 2657256"/>
                          <a:gd name="connsiteY21" fmla="*/ 1527301 h 3427818"/>
                          <a:gd name="connsiteX22" fmla="*/ 600635 w 2657256"/>
                          <a:gd name="connsiteY22" fmla="*/ 1513854 h 3427818"/>
                          <a:gd name="connsiteX23" fmla="*/ 690282 w 2657256"/>
                          <a:gd name="connsiteY23" fmla="*/ 1504889 h 3427818"/>
                          <a:gd name="connsiteX24" fmla="*/ 793376 w 2657256"/>
                          <a:gd name="connsiteY24" fmla="*/ 1509371 h 3427818"/>
                          <a:gd name="connsiteX25" fmla="*/ 874059 w 2657256"/>
                          <a:gd name="connsiteY25" fmla="*/ 1522818 h 3427818"/>
                          <a:gd name="connsiteX26" fmla="*/ 914400 w 2657256"/>
                          <a:gd name="connsiteY26" fmla="*/ 1527301 h 3427818"/>
                          <a:gd name="connsiteX27" fmla="*/ 1030941 w 2657256"/>
                          <a:gd name="connsiteY27" fmla="*/ 1540748 h 3427818"/>
                          <a:gd name="connsiteX28" fmla="*/ 1151965 w 2657256"/>
                          <a:gd name="connsiteY28" fmla="*/ 1549713 h 3427818"/>
                          <a:gd name="connsiteX29" fmla="*/ 1281953 w 2657256"/>
                          <a:gd name="connsiteY29" fmla="*/ 1558677 h 3427818"/>
                          <a:gd name="connsiteX30" fmla="*/ 1465729 w 2657256"/>
                          <a:gd name="connsiteY30" fmla="*/ 1554195 h 3427818"/>
                          <a:gd name="connsiteX31" fmla="*/ 1510553 w 2657256"/>
                          <a:gd name="connsiteY31" fmla="*/ 1549713 h 3427818"/>
                          <a:gd name="connsiteX32" fmla="*/ 1582270 w 2657256"/>
                          <a:gd name="connsiteY32" fmla="*/ 1518336 h 3427818"/>
                          <a:gd name="connsiteX33" fmla="*/ 1604682 w 2657256"/>
                          <a:gd name="connsiteY33" fmla="*/ 1513854 h 3427818"/>
                          <a:gd name="connsiteX34" fmla="*/ 1622612 w 2657256"/>
                          <a:gd name="connsiteY34" fmla="*/ 1504889 h 3427818"/>
                          <a:gd name="connsiteX35" fmla="*/ 1645023 w 2657256"/>
                          <a:gd name="connsiteY35" fmla="*/ 1495924 h 3427818"/>
                          <a:gd name="connsiteX36" fmla="*/ 1662953 w 2657256"/>
                          <a:gd name="connsiteY36" fmla="*/ 1482477 h 3427818"/>
                          <a:gd name="connsiteX37" fmla="*/ 1698812 w 2657256"/>
                          <a:gd name="connsiteY37" fmla="*/ 1464548 h 3427818"/>
                          <a:gd name="connsiteX38" fmla="*/ 1739153 w 2657256"/>
                          <a:gd name="connsiteY38" fmla="*/ 1437654 h 3427818"/>
                          <a:gd name="connsiteX39" fmla="*/ 1752600 w 2657256"/>
                          <a:gd name="connsiteY39" fmla="*/ 1424207 h 3427818"/>
                          <a:gd name="connsiteX40" fmla="*/ 1775012 w 2657256"/>
                          <a:gd name="connsiteY40" fmla="*/ 1410760 h 3427818"/>
                          <a:gd name="connsiteX41" fmla="*/ 1797423 w 2657256"/>
                          <a:gd name="connsiteY41" fmla="*/ 1392830 h 3427818"/>
                          <a:gd name="connsiteX42" fmla="*/ 1810870 w 2657256"/>
                          <a:gd name="connsiteY42" fmla="*/ 1361454 h 3427818"/>
                          <a:gd name="connsiteX43" fmla="*/ 1815353 w 2657256"/>
                          <a:gd name="connsiteY43" fmla="*/ 1348007 h 3427818"/>
                          <a:gd name="connsiteX44" fmla="*/ 1801906 w 2657256"/>
                          <a:gd name="connsiteY44" fmla="*/ 1195607 h 3427818"/>
                          <a:gd name="connsiteX45" fmla="*/ 1792941 w 2657256"/>
                          <a:gd name="connsiteY45" fmla="*/ 1182160 h 3427818"/>
                          <a:gd name="connsiteX46" fmla="*/ 1757082 w 2657256"/>
                          <a:gd name="connsiteY46" fmla="*/ 1150783 h 3427818"/>
                          <a:gd name="connsiteX47" fmla="*/ 1730188 w 2657256"/>
                          <a:gd name="connsiteY47" fmla="*/ 1123889 h 3427818"/>
                          <a:gd name="connsiteX48" fmla="*/ 1703294 w 2657256"/>
                          <a:gd name="connsiteY48" fmla="*/ 1105960 h 3427818"/>
                          <a:gd name="connsiteX49" fmla="*/ 1622612 w 2657256"/>
                          <a:gd name="connsiteY49" fmla="*/ 1110442 h 3427818"/>
                          <a:gd name="connsiteX50" fmla="*/ 1595718 w 2657256"/>
                          <a:gd name="connsiteY50" fmla="*/ 1119407 h 3427818"/>
                          <a:gd name="connsiteX51" fmla="*/ 1573306 w 2657256"/>
                          <a:gd name="connsiteY51" fmla="*/ 1123889 h 3427818"/>
                          <a:gd name="connsiteX52" fmla="*/ 1453385 w 2657256"/>
                          <a:gd name="connsiteY52" fmla="*/ 1139698 h 3427818"/>
                          <a:gd name="connsiteX53" fmla="*/ 1326776 w 2657256"/>
                          <a:gd name="connsiteY53" fmla="*/ 1119407 h 3427818"/>
                          <a:gd name="connsiteX54" fmla="*/ 1308847 w 2657256"/>
                          <a:gd name="connsiteY54" fmla="*/ 1114924 h 3427818"/>
                          <a:gd name="connsiteX55" fmla="*/ 1277470 w 2657256"/>
                          <a:gd name="connsiteY55" fmla="*/ 1110442 h 3427818"/>
                          <a:gd name="connsiteX56" fmla="*/ 1259541 w 2657256"/>
                          <a:gd name="connsiteY56" fmla="*/ 1105960 h 3427818"/>
                          <a:gd name="connsiteX57" fmla="*/ 1232647 w 2657256"/>
                          <a:gd name="connsiteY57" fmla="*/ 1101477 h 3427818"/>
                          <a:gd name="connsiteX58" fmla="*/ 1053353 w 2657256"/>
                          <a:gd name="connsiteY58" fmla="*/ 1105960 h 3427818"/>
                          <a:gd name="connsiteX59" fmla="*/ 1035423 w 2657256"/>
                          <a:gd name="connsiteY59" fmla="*/ 1110442 h 3427818"/>
                          <a:gd name="connsiteX60" fmla="*/ 1008529 w 2657256"/>
                          <a:gd name="connsiteY60" fmla="*/ 1114924 h 3427818"/>
                          <a:gd name="connsiteX61" fmla="*/ 995082 w 2657256"/>
                          <a:gd name="connsiteY61" fmla="*/ 1119407 h 3427818"/>
                          <a:gd name="connsiteX62" fmla="*/ 945776 w 2657256"/>
                          <a:gd name="connsiteY62" fmla="*/ 1088030 h 3427818"/>
                          <a:gd name="connsiteX63" fmla="*/ 941294 w 2657256"/>
                          <a:gd name="connsiteY63" fmla="*/ 1074583 h 3427818"/>
                          <a:gd name="connsiteX64" fmla="*/ 932329 w 2657256"/>
                          <a:gd name="connsiteY64" fmla="*/ 975971 h 3427818"/>
                          <a:gd name="connsiteX65" fmla="*/ 914400 w 2657256"/>
                          <a:gd name="connsiteY65" fmla="*/ 958042 h 3427818"/>
                          <a:gd name="connsiteX66" fmla="*/ 918882 w 2657256"/>
                          <a:gd name="connsiteY66" fmla="*/ 926666 h 3427818"/>
                          <a:gd name="connsiteX67" fmla="*/ 941294 w 2657256"/>
                          <a:gd name="connsiteY67" fmla="*/ 922183 h 3427818"/>
                          <a:gd name="connsiteX68" fmla="*/ 959223 w 2657256"/>
                          <a:gd name="connsiteY68" fmla="*/ 908736 h 3427818"/>
                          <a:gd name="connsiteX69" fmla="*/ 990600 w 2657256"/>
                          <a:gd name="connsiteY69" fmla="*/ 904254 h 3427818"/>
                          <a:gd name="connsiteX70" fmla="*/ 1129553 w 2657256"/>
                          <a:gd name="connsiteY70" fmla="*/ 895289 h 3427818"/>
                          <a:gd name="connsiteX71" fmla="*/ 1147482 w 2657256"/>
                          <a:gd name="connsiteY71" fmla="*/ 886324 h 3427818"/>
                          <a:gd name="connsiteX72" fmla="*/ 1178859 w 2657256"/>
                          <a:gd name="connsiteY72" fmla="*/ 863913 h 3427818"/>
                          <a:gd name="connsiteX73" fmla="*/ 1192306 w 2657256"/>
                          <a:gd name="connsiteY73" fmla="*/ 850466 h 3427818"/>
                          <a:gd name="connsiteX74" fmla="*/ 1214718 w 2657256"/>
                          <a:gd name="connsiteY74" fmla="*/ 841501 h 3427818"/>
                          <a:gd name="connsiteX75" fmla="*/ 1241612 w 2657256"/>
                          <a:gd name="connsiteY75" fmla="*/ 828054 h 3427818"/>
                          <a:gd name="connsiteX76" fmla="*/ 1277470 w 2657256"/>
                          <a:gd name="connsiteY76" fmla="*/ 810124 h 3427818"/>
                          <a:gd name="connsiteX77" fmla="*/ 1295400 w 2657256"/>
                          <a:gd name="connsiteY77" fmla="*/ 787713 h 3427818"/>
                          <a:gd name="connsiteX78" fmla="*/ 1317812 w 2657256"/>
                          <a:gd name="connsiteY78" fmla="*/ 765301 h 3427818"/>
                          <a:gd name="connsiteX79" fmla="*/ 1353670 w 2657256"/>
                          <a:gd name="connsiteY79" fmla="*/ 720477 h 3427818"/>
                          <a:gd name="connsiteX80" fmla="*/ 1371600 w 2657256"/>
                          <a:gd name="connsiteY80" fmla="*/ 693583 h 3427818"/>
                          <a:gd name="connsiteX81" fmla="*/ 1380565 w 2657256"/>
                          <a:gd name="connsiteY81" fmla="*/ 653242 h 3427818"/>
                          <a:gd name="connsiteX82" fmla="*/ 1385047 w 2657256"/>
                          <a:gd name="connsiteY82" fmla="*/ 639795 h 3427818"/>
                          <a:gd name="connsiteX83" fmla="*/ 1380565 w 2657256"/>
                          <a:gd name="connsiteY83" fmla="*/ 590489 h 3427818"/>
                          <a:gd name="connsiteX84" fmla="*/ 1367118 w 2657256"/>
                          <a:gd name="connsiteY84" fmla="*/ 581524 h 3427818"/>
                          <a:gd name="connsiteX85" fmla="*/ 1349188 w 2657256"/>
                          <a:gd name="connsiteY85" fmla="*/ 577042 h 3427818"/>
                          <a:gd name="connsiteX86" fmla="*/ 1326776 w 2657256"/>
                          <a:gd name="connsiteY86" fmla="*/ 568077 h 3427818"/>
                          <a:gd name="connsiteX87" fmla="*/ 1281953 w 2657256"/>
                          <a:gd name="connsiteY87" fmla="*/ 572560 h 3427818"/>
                          <a:gd name="connsiteX88" fmla="*/ 1250576 w 2657256"/>
                          <a:gd name="connsiteY88" fmla="*/ 586007 h 3427818"/>
                          <a:gd name="connsiteX89" fmla="*/ 1210235 w 2657256"/>
                          <a:gd name="connsiteY89" fmla="*/ 599454 h 3427818"/>
                          <a:gd name="connsiteX90" fmla="*/ 1183341 w 2657256"/>
                          <a:gd name="connsiteY90" fmla="*/ 612901 h 3427818"/>
                          <a:gd name="connsiteX91" fmla="*/ 1160929 w 2657256"/>
                          <a:gd name="connsiteY91" fmla="*/ 626348 h 3427818"/>
                          <a:gd name="connsiteX92" fmla="*/ 1134035 w 2657256"/>
                          <a:gd name="connsiteY92" fmla="*/ 635313 h 3427818"/>
                          <a:gd name="connsiteX93" fmla="*/ 1111623 w 2657256"/>
                          <a:gd name="connsiteY93" fmla="*/ 644277 h 3427818"/>
                          <a:gd name="connsiteX94" fmla="*/ 1084729 w 2657256"/>
                          <a:gd name="connsiteY94" fmla="*/ 653242 h 3427818"/>
                          <a:gd name="connsiteX95" fmla="*/ 986118 w 2657256"/>
                          <a:gd name="connsiteY95" fmla="*/ 648760 h 3427818"/>
                          <a:gd name="connsiteX96" fmla="*/ 927847 w 2657256"/>
                          <a:gd name="connsiteY96" fmla="*/ 635313 h 3427818"/>
                          <a:gd name="connsiteX97" fmla="*/ 896470 w 2657256"/>
                          <a:gd name="connsiteY97" fmla="*/ 612901 h 3427818"/>
                          <a:gd name="connsiteX98" fmla="*/ 883023 w 2657256"/>
                          <a:gd name="connsiteY98" fmla="*/ 603936 h 3427818"/>
                          <a:gd name="connsiteX99" fmla="*/ 865094 w 2657256"/>
                          <a:gd name="connsiteY99" fmla="*/ 554630 h 3427818"/>
                          <a:gd name="connsiteX100" fmla="*/ 869576 w 2657256"/>
                          <a:gd name="connsiteY100" fmla="*/ 460501 h 3427818"/>
                          <a:gd name="connsiteX101" fmla="*/ 874059 w 2657256"/>
                          <a:gd name="connsiteY101" fmla="*/ 442571 h 3427818"/>
                          <a:gd name="connsiteX102" fmla="*/ 883023 w 2657256"/>
                          <a:gd name="connsiteY102" fmla="*/ 429124 h 3427818"/>
                          <a:gd name="connsiteX103" fmla="*/ 909918 w 2657256"/>
                          <a:gd name="connsiteY103" fmla="*/ 420160 h 3427818"/>
                          <a:gd name="connsiteX104" fmla="*/ 914400 w 2657256"/>
                          <a:gd name="connsiteY104" fmla="*/ 442571 h 3427818"/>
                          <a:gd name="connsiteX105" fmla="*/ 909918 w 2657256"/>
                          <a:gd name="connsiteY105" fmla="*/ 464983 h 3427818"/>
                          <a:gd name="connsiteX106" fmla="*/ 900953 w 2657256"/>
                          <a:gd name="connsiteY106" fmla="*/ 523254 h 3427818"/>
                          <a:gd name="connsiteX107" fmla="*/ 905435 w 2657256"/>
                          <a:gd name="connsiteY107" fmla="*/ 572560 h 3427818"/>
                          <a:gd name="connsiteX108" fmla="*/ 932329 w 2657256"/>
                          <a:gd name="connsiteY108" fmla="*/ 608418 h 3427818"/>
                          <a:gd name="connsiteX109" fmla="*/ 954741 w 2657256"/>
                          <a:gd name="connsiteY109" fmla="*/ 617383 h 3427818"/>
                          <a:gd name="connsiteX110" fmla="*/ 972670 w 2657256"/>
                          <a:gd name="connsiteY110" fmla="*/ 626348 h 3427818"/>
                          <a:gd name="connsiteX111" fmla="*/ 1066800 w 2657256"/>
                          <a:gd name="connsiteY111" fmla="*/ 621866 h 3427818"/>
                          <a:gd name="connsiteX112" fmla="*/ 1111623 w 2657256"/>
                          <a:gd name="connsiteY112" fmla="*/ 608418 h 3427818"/>
                          <a:gd name="connsiteX113" fmla="*/ 1129553 w 2657256"/>
                          <a:gd name="connsiteY113" fmla="*/ 594971 h 3427818"/>
                          <a:gd name="connsiteX114" fmla="*/ 1156447 w 2657256"/>
                          <a:gd name="connsiteY114" fmla="*/ 568077 h 3427818"/>
                          <a:gd name="connsiteX115" fmla="*/ 1160929 w 2657256"/>
                          <a:gd name="connsiteY115" fmla="*/ 550148 h 3427818"/>
                          <a:gd name="connsiteX116" fmla="*/ 1178859 w 2657256"/>
                          <a:gd name="connsiteY116" fmla="*/ 388783 h 3427818"/>
                          <a:gd name="connsiteX117" fmla="*/ 1215315 w 2657256"/>
                          <a:gd name="connsiteY117" fmla="*/ 327226 h 3427818"/>
                          <a:gd name="connsiteX118" fmla="*/ 1214718 w 2657256"/>
                          <a:gd name="connsiteY118" fmla="*/ 424642 h 3427818"/>
                          <a:gd name="connsiteX119" fmla="*/ 1201270 w 2657256"/>
                          <a:gd name="connsiteY119" fmla="*/ 469466 h 3427818"/>
                          <a:gd name="connsiteX120" fmla="*/ 1210235 w 2657256"/>
                          <a:gd name="connsiteY120" fmla="*/ 518771 h 3427818"/>
                          <a:gd name="connsiteX121" fmla="*/ 1214718 w 2657256"/>
                          <a:gd name="connsiteY121" fmla="*/ 532218 h 3427818"/>
                          <a:gd name="connsiteX122" fmla="*/ 1228165 w 2657256"/>
                          <a:gd name="connsiteY122" fmla="*/ 541183 h 3427818"/>
                          <a:gd name="connsiteX123" fmla="*/ 1250576 w 2657256"/>
                          <a:gd name="connsiteY123" fmla="*/ 559113 h 3427818"/>
                          <a:gd name="connsiteX124" fmla="*/ 1317812 w 2657256"/>
                          <a:gd name="connsiteY124" fmla="*/ 554630 h 3427818"/>
                          <a:gd name="connsiteX125" fmla="*/ 1353670 w 2657256"/>
                          <a:gd name="connsiteY125" fmla="*/ 545666 h 3427818"/>
                          <a:gd name="connsiteX126" fmla="*/ 1506070 w 2657256"/>
                          <a:gd name="connsiteY126" fmla="*/ 514289 h 3427818"/>
                          <a:gd name="connsiteX127" fmla="*/ 1550894 w 2657256"/>
                          <a:gd name="connsiteY127" fmla="*/ 487395 h 3427818"/>
                          <a:gd name="connsiteX128" fmla="*/ 1564341 w 2657256"/>
                          <a:gd name="connsiteY128" fmla="*/ 473948 h 3427818"/>
                          <a:gd name="connsiteX129" fmla="*/ 1586753 w 2657256"/>
                          <a:gd name="connsiteY129" fmla="*/ 456018 h 3427818"/>
                          <a:gd name="connsiteX130" fmla="*/ 1595718 w 2657256"/>
                          <a:gd name="connsiteY130" fmla="*/ 438089 h 3427818"/>
                          <a:gd name="connsiteX131" fmla="*/ 1613139 w 2657256"/>
                          <a:gd name="connsiteY131" fmla="*/ 415847 h 3427818"/>
                          <a:gd name="connsiteX132" fmla="*/ 1620066 w 2657256"/>
                          <a:gd name="connsiteY132" fmla="*/ 347984 h 3427818"/>
                          <a:gd name="connsiteX133" fmla="*/ 1604852 w 2657256"/>
                          <a:gd name="connsiteY133" fmla="*/ 293216 h 3427818"/>
                          <a:gd name="connsiteX134" fmla="*/ 1537447 w 2657256"/>
                          <a:gd name="connsiteY134" fmla="*/ 245348 h 3427818"/>
                          <a:gd name="connsiteX135" fmla="*/ 1613647 w 2657256"/>
                          <a:gd name="connsiteY135" fmla="*/ 456018 h 3427818"/>
                          <a:gd name="connsiteX136" fmla="*/ 1627094 w 2657256"/>
                          <a:gd name="connsiteY136" fmla="*/ 473948 h 3427818"/>
                          <a:gd name="connsiteX137" fmla="*/ 1658470 w 2657256"/>
                          <a:gd name="connsiteY137" fmla="*/ 469466 h 3427818"/>
                          <a:gd name="connsiteX138" fmla="*/ 1685365 w 2657256"/>
                          <a:gd name="connsiteY138" fmla="*/ 447054 h 3427818"/>
                          <a:gd name="connsiteX139" fmla="*/ 1694329 w 2657256"/>
                          <a:gd name="connsiteY139" fmla="*/ 433607 h 3427818"/>
                          <a:gd name="connsiteX140" fmla="*/ 1734670 w 2657256"/>
                          <a:gd name="connsiteY140" fmla="*/ 411195 h 3427818"/>
                          <a:gd name="connsiteX141" fmla="*/ 1743635 w 2657256"/>
                          <a:gd name="connsiteY141" fmla="*/ 397748 h 3427818"/>
                          <a:gd name="connsiteX142" fmla="*/ 1757082 w 2657256"/>
                          <a:gd name="connsiteY142" fmla="*/ 393266 h 3427818"/>
                          <a:gd name="connsiteX143" fmla="*/ 1843909 w 2657256"/>
                          <a:gd name="connsiteY143" fmla="*/ 319278 h 3427818"/>
                          <a:gd name="connsiteX144" fmla="*/ 1842471 w 2657256"/>
                          <a:gd name="connsiteY144" fmla="*/ 259131 h 3427818"/>
                          <a:gd name="connsiteX145" fmla="*/ 1828094 w 2657256"/>
                          <a:gd name="connsiteY145" fmla="*/ 193704 h 3427818"/>
                          <a:gd name="connsiteX146" fmla="*/ 1772023 w 2657256"/>
                          <a:gd name="connsiteY146" fmla="*/ 134186 h 3427818"/>
                          <a:gd name="connsiteX147" fmla="*/ 1948888 w 2657256"/>
                          <a:gd name="connsiteY147" fmla="*/ 234955 h 3427818"/>
                          <a:gd name="connsiteX148" fmla="*/ 1952362 w 2657256"/>
                          <a:gd name="connsiteY148" fmla="*/ 311202 h 3427818"/>
                          <a:gd name="connsiteX149" fmla="*/ 1874221 w 2657256"/>
                          <a:gd name="connsiteY149" fmla="*/ 375635 h 3427818"/>
                          <a:gd name="connsiteX150" fmla="*/ 1788459 w 2657256"/>
                          <a:gd name="connsiteY150" fmla="*/ 424642 h 3427818"/>
                          <a:gd name="connsiteX151" fmla="*/ 1761565 w 2657256"/>
                          <a:gd name="connsiteY151" fmla="*/ 447054 h 3427818"/>
                          <a:gd name="connsiteX152" fmla="*/ 1783976 w 2657256"/>
                          <a:gd name="connsiteY152" fmla="*/ 456018 h 3427818"/>
                          <a:gd name="connsiteX153" fmla="*/ 1878106 w 2657256"/>
                          <a:gd name="connsiteY153" fmla="*/ 447054 h 3427818"/>
                          <a:gd name="connsiteX154" fmla="*/ 1891553 w 2657256"/>
                          <a:gd name="connsiteY154" fmla="*/ 438089 h 3427818"/>
                          <a:gd name="connsiteX155" fmla="*/ 1918447 w 2657256"/>
                          <a:gd name="connsiteY155" fmla="*/ 429124 h 3427818"/>
                          <a:gd name="connsiteX156" fmla="*/ 1940859 w 2657256"/>
                          <a:gd name="connsiteY156" fmla="*/ 415677 h 3427818"/>
                          <a:gd name="connsiteX157" fmla="*/ 1954306 w 2657256"/>
                          <a:gd name="connsiteY157" fmla="*/ 411195 h 3427818"/>
                          <a:gd name="connsiteX158" fmla="*/ 2130929 w 2657256"/>
                          <a:gd name="connsiteY158" fmla="*/ 1143 h 3427818"/>
                          <a:gd name="connsiteX159" fmla="*/ 2166172 w 2657256"/>
                          <a:gd name="connsiteY159" fmla="*/ 272541 h 3427818"/>
                          <a:gd name="connsiteX160" fmla="*/ 2145254 w 2657256"/>
                          <a:gd name="connsiteY160" fmla="*/ 294280 h 3427818"/>
                          <a:gd name="connsiteX161" fmla="*/ 2087750 w 2657256"/>
                          <a:gd name="connsiteY161" fmla="*/ 245618 h 3427818"/>
                          <a:gd name="connsiteX162" fmla="*/ 2096795 w 2657256"/>
                          <a:gd name="connsiteY162" fmla="*/ 373444 h 3427818"/>
                          <a:gd name="connsiteX163" fmla="*/ 1999129 w 2657256"/>
                          <a:gd name="connsiteY163" fmla="*/ 415677 h 3427818"/>
                          <a:gd name="connsiteX164" fmla="*/ 1994647 w 2657256"/>
                          <a:gd name="connsiteY164" fmla="*/ 429124 h 3427818"/>
                          <a:gd name="connsiteX165" fmla="*/ 2039470 w 2657256"/>
                          <a:gd name="connsiteY165" fmla="*/ 447054 h 3427818"/>
                          <a:gd name="connsiteX166" fmla="*/ 2115670 w 2657256"/>
                          <a:gd name="connsiteY166" fmla="*/ 447054 h 3427818"/>
                          <a:gd name="connsiteX167" fmla="*/ 2160494 w 2657256"/>
                          <a:gd name="connsiteY167" fmla="*/ 433607 h 3427818"/>
                          <a:gd name="connsiteX168" fmla="*/ 2191870 w 2657256"/>
                          <a:gd name="connsiteY168" fmla="*/ 420160 h 3427818"/>
                          <a:gd name="connsiteX169" fmla="*/ 2205318 w 2657256"/>
                          <a:gd name="connsiteY169" fmla="*/ 415677 h 3427818"/>
                          <a:gd name="connsiteX170" fmla="*/ 2232212 w 2657256"/>
                          <a:gd name="connsiteY170" fmla="*/ 397748 h 3427818"/>
                          <a:gd name="connsiteX171" fmla="*/ 2312894 w 2657256"/>
                          <a:gd name="connsiteY171" fmla="*/ 240866 h 3427818"/>
                          <a:gd name="connsiteX172" fmla="*/ 2339788 w 2657256"/>
                          <a:gd name="connsiteY172" fmla="*/ 57088 h 3427818"/>
                          <a:gd name="connsiteX173" fmla="*/ 2357718 w 2657256"/>
                          <a:gd name="connsiteY173" fmla="*/ 272242 h 3427818"/>
                          <a:gd name="connsiteX174" fmla="*/ 2254623 w 2657256"/>
                          <a:gd name="connsiteY174" fmla="*/ 433607 h 3427818"/>
                          <a:gd name="connsiteX175" fmla="*/ 2245659 w 2657256"/>
                          <a:gd name="connsiteY175" fmla="*/ 447054 h 3427818"/>
                          <a:gd name="connsiteX176" fmla="*/ 2254623 w 2657256"/>
                          <a:gd name="connsiteY176" fmla="*/ 460501 h 3427818"/>
                          <a:gd name="connsiteX177" fmla="*/ 2353235 w 2657256"/>
                          <a:gd name="connsiteY177" fmla="*/ 456018 h 3427818"/>
                          <a:gd name="connsiteX178" fmla="*/ 2366682 w 2657256"/>
                          <a:gd name="connsiteY178" fmla="*/ 451536 h 3427818"/>
                          <a:gd name="connsiteX179" fmla="*/ 2389094 w 2657256"/>
                          <a:gd name="connsiteY179" fmla="*/ 447054 h 3427818"/>
                          <a:gd name="connsiteX180" fmla="*/ 2424953 w 2657256"/>
                          <a:gd name="connsiteY180" fmla="*/ 424642 h 3427818"/>
                          <a:gd name="connsiteX181" fmla="*/ 2528047 w 2657256"/>
                          <a:gd name="connsiteY181" fmla="*/ 349637 h 3427818"/>
                          <a:gd name="connsiteX182" fmla="*/ 2541495 w 2657256"/>
                          <a:gd name="connsiteY182" fmla="*/ 119843 h 3427818"/>
                          <a:gd name="connsiteX183" fmla="*/ 2591304 w 2657256"/>
                          <a:gd name="connsiteY183" fmla="*/ 271018 h 3427818"/>
                          <a:gd name="connsiteX184" fmla="*/ 2612315 w 2657256"/>
                          <a:gd name="connsiteY184" fmla="*/ 347844 h 3427818"/>
                          <a:gd name="connsiteX185" fmla="*/ 2650863 w 2657256"/>
                          <a:gd name="connsiteY185" fmla="*/ 401931 h 3427818"/>
                          <a:gd name="connsiteX186" fmla="*/ 2465294 w 2657256"/>
                          <a:gd name="connsiteY186" fmla="*/ 456018 h 3427818"/>
                          <a:gd name="connsiteX187" fmla="*/ 2442882 w 2657256"/>
                          <a:gd name="connsiteY187" fmla="*/ 460501 h 3427818"/>
                          <a:gd name="connsiteX188" fmla="*/ 2398059 w 2657256"/>
                          <a:gd name="connsiteY188" fmla="*/ 473948 h 3427818"/>
                          <a:gd name="connsiteX189" fmla="*/ 2375647 w 2657256"/>
                          <a:gd name="connsiteY189" fmla="*/ 482913 h 3427818"/>
                          <a:gd name="connsiteX190" fmla="*/ 2357718 w 2657256"/>
                          <a:gd name="connsiteY190" fmla="*/ 487395 h 3427818"/>
                          <a:gd name="connsiteX191" fmla="*/ 2344270 w 2657256"/>
                          <a:gd name="connsiteY191" fmla="*/ 518771 h 3427818"/>
                          <a:gd name="connsiteX192" fmla="*/ 2353235 w 2657256"/>
                          <a:gd name="connsiteY192" fmla="*/ 559113 h 3427818"/>
                          <a:gd name="connsiteX193" fmla="*/ 2362200 w 2657256"/>
                          <a:gd name="connsiteY193" fmla="*/ 572560 h 3427818"/>
                          <a:gd name="connsiteX194" fmla="*/ 2344270 w 2657256"/>
                          <a:gd name="connsiteY194" fmla="*/ 644277 h 3427818"/>
                          <a:gd name="connsiteX195" fmla="*/ 2321859 w 2657256"/>
                          <a:gd name="connsiteY195" fmla="*/ 671171 h 3427818"/>
                          <a:gd name="connsiteX196" fmla="*/ 2308412 w 2657256"/>
                          <a:gd name="connsiteY196" fmla="*/ 693583 h 3427818"/>
                          <a:gd name="connsiteX197" fmla="*/ 2281518 w 2657256"/>
                          <a:gd name="connsiteY197" fmla="*/ 698066 h 3427818"/>
                          <a:gd name="connsiteX198" fmla="*/ 2259106 w 2657256"/>
                          <a:gd name="connsiteY198" fmla="*/ 693583 h 3427818"/>
                          <a:gd name="connsiteX199" fmla="*/ 2277035 w 2657256"/>
                          <a:gd name="connsiteY199" fmla="*/ 635313 h 3427818"/>
                          <a:gd name="connsiteX200" fmla="*/ 2290482 w 2657256"/>
                          <a:gd name="connsiteY200" fmla="*/ 599454 h 3427818"/>
                          <a:gd name="connsiteX201" fmla="*/ 2286000 w 2657256"/>
                          <a:gd name="connsiteY201" fmla="*/ 563595 h 3427818"/>
                          <a:gd name="connsiteX202" fmla="*/ 2245659 w 2657256"/>
                          <a:gd name="connsiteY202" fmla="*/ 505324 h 3427818"/>
                          <a:gd name="connsiteX203" fmla="*/ 2200835 w 2657256"/>
                          <a:gd name="connsiteY203" fmla="*/ 487395 h 3427818"/>
                          <a:gd name="connsiteX204" fmla="*/ 2169459 w 2657256"/>
                          <a:gd name="connsiteY204" fmla="*/ 482913 h 3427818"/>
                          <a:gd name="connsiteX205" fmla="*/ 2102223 w 2657256"/>
                          <a:gd name="connsiteY205" fmla="*/ 487395 h 3427818"/>
                          <a:gd name="connsiteX206" fmla="*/ 2084294 w 2657256"/>
                          <a:gd name="connsiteY206" fmla="*/ 496360 h 3427818"/>
                          <a:gd name="connsiteX207" fmla="*/ 2070847 w 2657256"/>
                          <a:gd name="connsiteY207" fmla="*/ 500842 h 3427818"/>
                          <a:gd name="connsiteX208" fmla="*/ 2061882 w 2657256"/>
                          <a:gd name="connsiteY208" fmla="*/ 518771 h 3427818"/>
                          <a:gd name="connsiteX209" fmla="*/ 2034988 w 2657256"/>
                          <a:gd name="connsiteY209" fmla="*/ 532218 h 3427818"/>
                          <a:gd name="connsiteX210" fmla="*/ 1783976 w 2657256"/>
                          <a:gd name="connsiteY210" fmla="*/ 536701 h 3427818"/>
                          <a:gd name="connsiteX211" fmla="*/ 1766047 w 2657256"/>
                          <a:gd name="connsiteY211" fmla="*/ 545666 h 3427818"/>
                          <a:gd name="connsiteX212" fmla="*/ 1703294 w 2657256"/>
                          <a:gd name="connsiteY212" fmla="*/ 563595 h 3427818"/>
                          <a:gd name="connsiteX213" fmla="*/ 1689847 w 2657256"/>
                          <a:gd name="connsiteY213" fmla="*/ 568077 h 3427818"/>
                          <a:gd name="connsiteX214" fmla="*/ 1676400 w 2657256"/>
                          <a:gd name="connsiteY214" fmla="*/ 577042 h 3427818"/>
                          <a:gd name="connsiteX215" fmla="*/ 1649506 w 2657256"/>
                          <a:gd name="connsiteY215" fmla="*/ 586007 h 3427818"/>
                          <a:gd name="connsiteX216" fmla="*/ 1636059 w 2657256"/>
                          <a:gd name="connsiteY216" fmla="*/ 594971 h 3427818"/>
                          <a:gd name="connsiteX217" fmla="*/ 1622612 w 2657256"/>
                          <a:gd name="connsiteY217" fmla="*/ 608418 h 3427818"/>
                          <a:gd name="connsiteX218" fmla="*/ 1609165 w 2657256"/>
                          <a:gd name="connsiteY218" fmla="*/ 612901 h 3427818"/>
                          <a:gd name="connsiteX219" fmla="*/ 1577788 w 2657256"/>
                          <a:gd name="connsiteY219" fmla="*/ 644277 h 3427818"/>
                          <a:gd name="connsiteX220" fmla="*/ 1568823 w 2657256"/>
                          <a:gd name="connsiteY220" fmla="*/ 657724 h 3427818"/>
                          <a:gd name="connsiteX221" fmla="*/ 1555376 w 2657256"/>
                          <a:gd name="connsiteY221" fmla="*/ 671171 h 3427818"/>
                          <a:gd name="connsiteX222" fmla="*/ 1524000 w 2657256"/>
                          <a:gd name="connsiteY222" fmla="*/ 711513 h 3427818"/>
                          <a:gd name="connsiteX223" fmla="*/ 1519518 w 2657256"/>
                          <a:gd name="connsiteY223" fmla="*/ 724960 h 3427818"/>
                          <a:gd name="connsiteX224" fmla="*/ 1528482 w 2657256"/>
                          <a:gd name="connsiteY224" fmla="*/ 765301 h 3427818"/>
                          <a:gd name="connsiteX225" fmla="*/ 1537447 w 2657256"/>
                          <a:gd name="connsiteY225" fmla="*/ 778748 h 3427818"/>
                          <a:gd name="connsiteX226" fmla="*/ 1568823 w 2657256"/>
                          <a:gd name="connsiteY226" fmla="*/ 769783 h 3427818"/>
                          <a:gd name="connsiteX227" fmla="*/ 1600200 w 2657256"/>
                          <a:gd name="connsiteY227" fmla="*/ 769783 h 3427818"/>
                          <a:gd name="connsiteX228" fmla="*/ 1631576 w 2657256"/>
                          <a:gd name="connsiteY228" fmla="*/ 747371 h 3427818"/>
                          <a:gd name="connsiteX229" fmla="*/ 1645023 w 2657256"/>
                          <a:gd name="connsiteY229" fmla="*/ 733924 h 3427818"/>
                          <a:gd name="connsiteX230" fmla="*/ 1685365 w 2657256"/>
                          <a:gd name="connsiteY230" fmla="*/ 702548 h 3427818"/>
                          <a:gd name="connsiteX231" fmla="*/ 1716741 w 2657256"/>
                          <a:gd name="connsiteY231" fmla="*/ 671171 h 3427818"/>
                          <a:gd name="connsiteX232" fmla="*/ 1748118 w 2657256"/>
                          <a:gd name="connsiteY232" fmla="*/ 653242 h 3427818"/>
                          <a:gd name="connsiteX233" fmla="*/ 1761565 w 2657256"/>
                          <a:gd name="connsiteY233" fmla="*/ 648760 h 3427818"/>
                          <a:gd name="connsiteX234" fmla="*/ 1779494 w 2657256"/>
                          <a:gd name="connsiteY234" fmla="*/ 639795 h 3427818"/>
                          <a:gd name="connsiteX235" fmla="*/ 1815353 w 2657256"/>
                          <a:gd name="connsiteY235" fmla="*/ 630830 h 3427818"/>
                          <a:gd name="connsiteX236" fmla="*/ 2030506 w 2657256"/>
                          <a:gd name="connsiteY236" fmla="*/ 635313 h 3427818"/>
                          <a:gd name="connsiteX237" fmla="*/ 2017059 w 2657256"/>
                          <a:gd name="connsiteY237" fmla="*/ 657724 h 3427818"/>
                          <a:gd name="connsiteX238" fmla="*/ 1981200 w 2657256"/>
                          <a:gd name="connsiteY238" fmla="*/ 693583 h 3427818"/>
                          <a:gd name="connsiteX239" fmla="*/ 1967753 w 2657256"/>
                          <a:gd name="connsiteY239" fmla="*/ 707030 h 3427818"/>
                          <a:gd name="connsiteX240" fmla="*/ 1936376 w 2657256"/>
                          <a:gd name="connsiteY240" fmla="*/ 747371 h 3427818"/>
                          <a:gd name="connsiteX241" fmla="*/ 1905000 w 2657256"/>
                          <a:gd name="connsiteY241" fmla="*/ 774266 h 3427818"/>
                          <a:gd name="connsiteX242" fmla="*/ 1860176 w 2657256"/>
                          <a:gd name="connsiteY242" fmla="*/ 792195 h 3427818"/>
                          <a:gd name="connsiteX243" fmla="*/ 1788459 w 2657256"/>
                          <a:gd name="connsiteY243" fmla="*/ 801160 h 3427818"/>
                          <a:gd name="connsiteX244" fmla="*/ 1846729 w 2657256"/>
                          <a:gd name="connsiteY244" fmla="*/ 859430 h 3427818"/>
                          <a:gd name="connsiteX245" fmla="*/ 1913965 w 2657256"/>
                          <a:gd name="connsiteY245" fmla="*/ 886324 h 3427818"/>
                          <a:gd name="connsiteX246" fmla="*/ 1922929 w 2657256"/>
                          <a:gd name="connsiteY246" fmla="*/ 899771 h 3427818"/>
                          <a:gd name="connsiteX247" fmla="*/ 1967753 w 2657256"/>
                          <a:gd name="connsiteY247" fmla="*/ 940113 h 3427818"/>
                          <a:gd name="connsiteX248" fmla="*/ 1981200 w 2657256"/>
                          <a:gd name="connsiteY248" fmla="*/ 953560 h 3427818"/>
                          <a:gd name="connsiteX249" fmla="*/ 1994647 w 2657256"/>
                          <a:gd name="connsiteY249" fmla="*/ 962524 h 3427818"/>
                          <a:gd name="connsiteX250" fmla="*/ 2021541 w 2657256"/>
                          <a:gd name="connsiteY250" fmla="*/ 984936 h 3427818"/>
                          <a:gd name="connsiteX251" fmla="*/ 2030506 w 2657256"/>
                          <a:gd name="connsiteY251" fmla="*/ 998383 h 3427818"/>
                          <a:gd name="connsiteX252" fmla="*/ 2057400 w 2657256"/>
                          <a:gd name="connsiteY252" fmla="*/ 1025277 h 3427818"/>
                          <a:gd name="connsiteX253" fmla="*/ 2088776 w 2657256"/>
                          <a:gd name="connsiteY253" fmla="*/ 1070101 h 3427818"/>
                          <a:gd name="connsiteX254" fmla="*/ 2115670 w 2657256"/>
                          <a:gd name="connsiteY254" fmla="*/ 1114924 h 3427818"/>
                          <a:gd name="connsiteX255" fmla="*/ 2120153 w 2657256"/>
                          <a:gd name="connsiteY255" fmla="*/ 1146301 h 3427818"/>
                          <a:gd name="connsiteX256" fmla="*/ 2138082 w 2657256"/>
                          <a:gd name="connsiteY256" fmla="*/ 1200089 h 3427818"/>
                          <a:gd name="connsiteX257" fmla="*/ 2147047 w 2657256"/>
                          <a:gd name="connsiteY257" fmla="*/ 1253877 h 3427818"/>
                          <a:gd name="connsiteX258" fmla="*/ 2151529 w 2657256"/>
                          <a:gd name="connsiteY258" fmla="*/ 1267324 h 3427818"/>
                          <a:gd name="connsiteX259" fmla="*/ 2156012 w 2657256"/>
                          <a:gd name="connsiteY259" fmla="*/ 1285254 h 3427818"/>
                          <a:gd name="connsiteX260" fmla="*/ 2173941 w 2657256"/>
                          <a:gd name="connsiteY260" fmla="*/ 1352489 h 3427818"/>
                          <a:gd name="connsiteX261" fmla="*/ 2182906 w 2657256"/>
                          <a:gd name="connsiteY261" fmla="*/ 1370418 h 3427818"/>
                          <a:gd name="connsiteX262" fmla="*/ 2187388 w 2657256"/>
                          <a:gd name="connsiteY262" fmla="*/ 1388348 h 3427818"/>
                          <a:gd name="connsiteX263" fmla="*/ 2214282 w 2657256"/>
                          <a:gd name="connsiteY263" fmla="*/ 1442136 h 3427818"/>
                          <a:gd name="connsiteX264" fmla="*/ 2218765 w 2657256"/>
                          <a:gd name="connsiteY264" fmla="*/ 1460066 h 3427818"/>
                          <a:gd name="connsiteX265" fmla="*/ 2223247 w 2657256"/>
                          <a:gd name="connsiteY265" fmla="*/ 1486960 h 3427818"/>
                          <a:gd name="connsiteX266" fmla="*/ 2236694 w 2657256"/>
                          <a:gd name="connsiteY266" fmla="*/ 1513854 h 3427818"/>
                          <a:gd name="connsiteX267" fmla="*/ 2249794 w 2657256"/>
                          <a:gd name="connsiteY267" fmla="*/ 1581561 h 3427818"/>
                          <a:gd name="connsiteX268" fmla="*/ 2241176 w 2657256"/>
                          <a:gd name="connsiteY268" fmla="*/ 1634877 h 3427818"/>
                          <a:gd name="connsiteX269" fmla="*/ 2245659 w 2657256"/>
                          <a:gd name="connsiteY269" fmla="*/ 1652807 h 3427818"/>
                          <a:gd name="connsiteX270" fmla="*/ 2249634 w 2657256"/>
                          <a:gd name="connsiteY270" fmla="*/ 1742792 h 3427818"/>
                          <a:gd name="connsiteX271" fmla="*/ 2227729 w 2657256"/>
                          <a:gd name="connsiteY271" fmla="*/ 1773830 h 3427818"/>
                          <a:gd name="connsiteX272" fmla="*/ 2240500 w 2657256"/>
                          <a:gd name="connsiteY272" fmla="*/ 1731206 h 3427818"/>
                          <a:gd name="connsiteX273" fmla="*/ 2235341 w 2657256"/>
                          <a:gd name="connsiteY273" fmla="*/ 1845548 h 3427818"/>
                          <a:gd name="connsiteX274" fmla="*/ 2230689 w 2657256"/>
                          <a:gd name="connsiteY274" fmla="*/ 1880900 h 3427818"/>
                          <a:gd name="connsiteX275" fmla="*/ 2226207 w 2657256"/>
                          <a:gd name="connsiteY275" fmla="*/ 1881407 h 3427818"/>
                          <a:gd name="connsiteX276" fmla="*/ 2208278 w 2657256"/>
                          <a:gd name="connsiteY276" fmla="*/ 1926230 h 3427818"/>
                          <a:gd name="connsiteX277" fmla="*/ 2195168 w 2657256"/>
                          <a:gd name="connsiteY277" fmla="*/ 1939677 h 3427818"/>
                          <a:gd name="connsiteX278" fmla="*/ 2203458 w 2657256"/>
                          <a:gd name="connsiteY278" fmla="*/ 1975875 h 3427818"/>
                          <a:gd name="connsiteX279" fmla="*/ 2204134 w 2657256"/>
                          <a:gd name="connsiteY279" fmla="*/ 2006743 h 3427818"/>
                          <a:gd name="connsiteX280" fmla="*/ 2226545 w 2657256"/>
                          <a:gd name="connsiteY280" fmla="*/ 2011564 h 3427818"/>
                          <a:gd name="connsiteX281" fmla="*/ 2241176 w 2657256"/>
                          <a:gd name="connsiteY281" fmla="*/ 2069666 h 3427818"/>
                          <a:gd name="connsiteX282" fmla="*/ 2263588 w 2657256"/>
                          <a:gd name="connsiteY282" fmla="*/ 2114489 h 3427818"/>
                          <a:gd name="connsiteX283" fmla="*/ 2286000 w 2657256"/>
                          <a:gd name="connsiteY283" fmla="*/ 2141383 h 3427818"/>
                          <a:gd name="connsiteX284" fmla="*/ 2299447 w 2657256"/>
                          <a:gd name="connsiteY284" fmla="*/ 2181724 h 3427818"/>
                          <a:gd name="connsiteX285" fmla="*/ 2321859 w 2657256"/>
                          <a:gd name="connsiteY285" fmla="*/ 2208618 h 3427818"/>
                          <a:gd name="connsiteX286" fmla="*/ 2344270 w 2657256"/>
                          <a:gd name="connsiteY286" fmla="*/ 2262407 h 3427818"/>
                          <a:gd name="connsiteX287" fmla="*/ 2348753 w 2657256"/>
                          <a:gd name="connsiteY287" fmla="*/ 2280336 h 3427818"/>
                          <a:gd name="connsiteX288" fmla="*/ 2366682 w 2657256"/>
                          <a:gd name="connsiteY288" fmla="*/ 2320677 h 3427818"/>
                          <a:gd name="connsiteX289" fmla="*/ 2375647 w 2657256"/>
                          <a:gd name="connsiteY289" fmla="*/ 2343089 h 3427818"/>
                          <a:gd name="connsiteX290" fmla="*/ 2380129 w 2657256"/>
                          <a:gd name="connsiteY290" fmla="*/ 2365501 h 3427818"/>
                          <a:gd name="connsiteX291" fmla="*/ 2389094 w 2657256"/>
                          <a:gd name="connsiteY291" fmla="*/ 2392395 h 3427818"/>
                          <a:gd name="connsiteX292" fmla="*/ 2393576 w 2657256"/>
                          <a:gd name="connsiteY292" fmla="*/ 2437218 h 3427818"/>
                          <a:gd name="connsiteX293" fmla="*/ 2398059 w 2657256"/>
                          <a:gd name="connsiteY293" fmla="*/ 2450666 h 3427818"/>
                          <a:gd name="connsiteX294" fmla="*/ 2419794 w 2657256"/>
                          <a:gd name="connsiteY294" fmla="*/ 2504454 h 3427818"/>
                          <a:gd name="connsiteX295" fmla="*/ 2427343 w 2657256"/>
                          <a:gd name="connsiteY295" fmla="*/ 2620995 h 3427818"/>
                          <a:gd name="connsiteX296" fmla="*/ 2389094 w 2657256"/>
                          <a:gd name="connsiteY296" fmla="*/ 2894418 h 3427818"/>
                          <a:gd name="connsiteX297" fmla="*/ 2380129 w 2657256"/>
                          <a:gd name="connsiteY297" fmla="*/ 2916830 h 3427818"/>
                          <a:gd name="connsiteX298" fmla="*/ 2357718 w 2657256"/>
                          <a:gd name="connsiteY298" fmla="*/ 2970618 h 3427818"/>
                          <a:gd name="connsiteX299" fmla="*/ 2348753 w 2657256"/>
                          <a:gd name="connsiteY299" fmla="*/ 2993030 h 3427818"/>
                          <a:gd name="connsiteX300" fmla="*/ 2339788 w 2657256"/>
                          <a:gd name="connsiteY300" fmla="*/ 3028889 h 3427818"/>
                          <a:gd name="connsiteX301" fmla="*/ 2326341 w 2657256"/>
                          <a:gd name="connsiteY301" fmla="*/ 3051301 h 3427818"/>
                          <a:gd name="connsiteX302" fmla="*/ 2317376 w 2657256"/>
                          <a:gd name="connsiteY302" fmla="*/ 3082677 h 3427818"/>
                          <a:gd name="connsiteX303" fmla="*/ 2303929 w 2657256"/>
                          <a:gd name="connsiteY303" fmla="*/ 3105089 h 3427818"/>
                          <a:gd name="connsiteX304" fmla="*/ 2290482 w 2657256"/>
                          <a:gd name="connsiteY304" fmla="*/ 3136466 h 3427818"/>
                          <a:gd name="connsiteX305" fmla="*/ 2272553 w 2657256"/>
                          <a:gd name="connsiteY305" fmla="*/ 3140948 h 3427818"/>
                          <a:gd name="connsiteX306" fmla="*/ 2259106 w 2657256"/>
                          <a:gd name="connsiteY306" fmla="*/ 3145430 h 3427818"/>
                          <a:gd name="connsiteX307" fmla="*/ 2241176 w 2657256"/>
                          <a:gd name="connsiteY307" fmla="*/ 3149913 h 3427818"/>
                          <a:gd name="connsiteX308" fmla="*/ 2209800 w 2657256"/>
                          <a:gd name="connsiteY308" fmla="*/ 3158877 h 3427818"/>
                          <a:gd name="connsiteX309" fmla="*/ 2205318 w 2657256"/>
                          <a:gd name="connsiteY309" fmla="*/ 3096124 h 3427818"/>
                          <a:gd name="connsiteX310" fmla="*/ 2218765 w 2657256"/>
                          <a:gd name="connsiteY310" fmla="*/ 3078195 h 3427818"/>
                          <a:gd name="connsiteX311" fmla="*/ 2245659 w 2657256"/>
                          <a:gd name="connsiteY311" fmla="*/ 3028889 h 3427818"/>
                          <a:gd name="connsiteX312" fmla="*/ 2268070 w 2657256"/>
                          <a:gd name="connsiteY312" fmla="*/ 3001995 h 3427818"/>
                          <a:gd name="connsiteX313" fmla="*/ 2298550 w 2657256"/>
                          <a:gd name="connsiteY313" fmla="*/ 2625477 h 3427818"/>
                          <a:gd name="connsiteX314" fmla="*/ 2284986 w 2657256"/>
                          <a:gd name="connsiteY314" fmla="*/ 2589618 h 3427818"/>
                          <a:gd name="connsiteX315" fmla="*/ 2293273 w 2657256"/>
                          <a:gd name="connsiteY315" fmla="*/ 2553590 h 3427818"/>
                          <a:gd name="connsiteX316" fmla="*/ 2278152 w 2657256"/>
                          <a:gd name="connsiteY316" fmla="*/ 2532115 h 3427818"/>
                          <a:gd name="connsiteX317" fmla="*/ 2245659 w 2657256"/>
                          <a:gd name="connsiteY317" fmla="*/ 2446184 h 3427818"/>
                          <a:gd name="connsiteX318" fmla="*/ 2195507 w 2657256"/>
                          <a:gd name="connsiteY318" fmla="*/ 2298265 h 3427818"/>
                          <a:gd name="connsiteX319" fmla="*/ 2083786 w 2657256"/>
                          <a:gd name="connsiteY319" fmla="*/ 2097237 h 3427818"/>
                          <a:gd name="connsiteX320" fmla="*/ 2048773 w 2657256"/>
                          <a:gd name="connsiteY320" fmla="*/ 2074908 h 3427818"/>
                          <a:gd name="connsiteX321" fmla="*/ 2074314 w 2657256"/>
                          <a:gd name="connsiteY321" fmla="*/ 2068904 h 3427818"/>
                          <a:gd name="connsiteX322" fmla="*/ 2034988 w 2657256"/>
                          <a:gd name="connsiteY322" fmla="*/ 2060701 h 3427818"/>
                          <a:gd name="connsiteX323" fmla="*/ 2026023 w 2657256"/>
                          <a:gd name="connsiteY323" fmla="*/ 2083113 h 3427818"/>
                          <a:gd name="connsiteX324" fmla="*/ 2021541 w 2657256"/>
                          <a:gd name="connsiteY324" fmla="*/ 2096560 h 3427818"/>
                          <a:gd name="connsiteX325" fmla="*/ 1999129 w 2657256"/>
                          <a:gd name="connsiteY325" fmla="*/ 2110007 h 3427818"/>
                          <a:gd name="connsiteX326" fmla="*/ 1990165 w 2657256"/>
                          <a:gd name="connsiteY326" fmla="*/ 2127936 h 3427818"/>
                          <a:gd name="connsiteX327" fmla="*/ 1967753 w 2657256"/>
                          <a:gd name="connsiteY327" fmla="*/ 2163795 h 3427818"/>
                          <a:gd name="connsiteX328" fmla="*/ 1981200 w 2657256"/>
                          <a:gd name="connsiteY328" fmla="*/ 2280336 h 3427818"/>
                          <a:gd name="connsiteX329" fmla="*/ 1994647 w 2657256"/>
                          <a:gd name="connsiteY329" fmla="*/ 2311713 h 3427818"/>
                          <a:gd name="connsiteX330" fmla="*/ 2003612 w 2657256"/>
                          <a:gd name="connsiteY330" fmla="*/ 2329642 h 3427818"/>
                          <a:gd name="connsiteX331" fmla="*/ 2026023 w 2657256"/>
                          <a:gd name="connsiteY331" fmla="*/ 2361018 h 3427818"/>
                          <a:gd name="connsiteX332" fmla="*/ 2043953 w 2657256"/>
                          <a:gd name="connsiteY332" fmla="*/ 2405842 h 3427818"/>
                          <a:gd name="connsiteX333" fmla="*/ 2061882 w 2657256"/>
                          <a:gd name="connsiteY333" fmla="*/ 2428254 h 3427818"/>
                          <a:gd name="connsiteX334" fmla="*/ 2088776 w 2657256"/>
                          <a:gd name="connsiteY334" fmla="*/ 2491007 h 3427818"/>
                          <a:gd name="connsiteX335" fmla="*/ 2102223 w 2657256"/>
                          <a:gd name="connsiteY335" fmla="*/ 2522383 h 3427818"/>
                          <a:gd name="connsiteX336" fmla="*/ 2106706 w 2657256"/>
                          <a:gd name="connsiteY336" fmla="*/ 2553760 h 3427818"/>
                          <a:gd name="connsiteX337" fmla="*/ 2124635 w 2657256"/>
                          <a:gd name="connsiteY337" fmla="*/ 2616513 h 3427818"/>
                          <a:gd name="connsiteX338" fmla="*/ 2138082 w 2657256"/>
                          <a:gd name="connsiteY338" fmla="*/ 2706160 h 3427818"/>
                          <a:gd name="connsiteX339" fmla="*/ 2147047 w 2657256"/>
                          <a:gd name="connsiteY339" fmla="*/ 2742018 h 3427818"/>
                          <a:gd name="connsiteX340" fmla="*/ 2151529 w 2657256"/>
                          <a:gd name="connsiteY340" fmla="*/ 2773395 h 3427818"/>
                          <a:gd name="connsiteX341" fmla="*/ 2160494 w 2657256"/>
                          <a:gd name="connsiteY341" fmla="*/ 2827183 h 3427818"/>
                          <a:gd name="connsiteX342" fmla="*/ 2156012 w 2657256"/>
                          <a:gd name="connsiteY342" fmla="*/ 3019924 h 3427818"/>
                          <a:gd name="connsiteX343" fmla="*/ 2138082 w 2657256"/>
                          <a:gd name="connsiteY343" fmla="*/ 3100607 h 3427818"/>
                          <a:gd name="connsiteX344" fmla="*/ 2133600 w 2657256"/>
                          <a:gd name="connsiteY344" fmla="*/ 3118536 h 3427818"/>
                          <a:gd name="connsiteX345" fmla="*/ 2120153 w 2657256"/>
                          <a:gd name="connsiteY345" fmla="*/ 3136466 h 3427818"/>
                          <a:gd name="connsiteX346" fmla="*/ 2111188 w 2657256"/>
                          <a:gd name="connsiteY346" fmla="*/ 3163360 h 3427818"/>
                          <a:gd name="connsiteX347" fmla="*/ 2088776 w 2657256"/>
                          <a:gd name="connsiteY347" fmla="*/ 3194736 h 3427818"/>
                          <a:gd name="connsiteX348" fmla="*/ 2075329 w 2657256"/>
                          <a:gd name="connsiteY348" fmla="*/ 3221630 h 3427818"/>
                          <a:gd name="connsiteX349" fmla="*/ 2061882 w 2657256"/>
                          <a:gd name="connsiteY349" fmla="*/ 3226113 h 3427818"/>
                          <a:gd name="connsiteX350" fmla="*/ 2021541 w 2657256"/>
                          <a:gd name="connsiteY350" fmla="*/ 3221630 h 3427818"/>
                          <a:gd name="connsiteX351" fmla="*/ 2012576 w 2657256"/>
                          <a:gd name="connsiteY351" fmla="*/ 3176807 h 3427818"/>
                          <a:gd name="connsiteX352" fmla="*/ 2048435 w 2657256"/>
                          <a:gd name="connsiteY352" fmla="*/ 3078195 h 3427818"/>
                          <a:gd name="connsiteX353" fmla="*/ 2048435 w 2657256"/>
                          <a:gd name="connsiteY353" fmla="*/ 3078195 h 3427818"/>
                          <a:gd name="connsiteX354" fmla="*/ 2061882 w 2657256"/>
                          <a:gd name="connsiteY354" fmla="*/ 3024407 h 3427818"/>
                          <a:gd name="connsiteX355" fmla="*/ 2070847 w 2657256"/>
                          <a:gd name="connsiteY355" fmla="*/ 2939242 h 3427818"/>
                          <a:gd name="connsiteX356" fmla="*/ 2066365 w 2657256"/>
                          <a:gd name="connsiteY356" fmla="*/ 2782360 h 3427818"/>
                          <a:gd name="connsiteX357" fmla="*/ 2043953 w 2657256"/>
                          <a:gd name="connsiteY357" fmla="*/ 2706160 h 3427818"/>
                          <a:gd name="connsiteX358" fmla="*/ 2030506 w 2657256"/>
                          <a:gd name="connsiteY358" fmla="*/ 2679266 h 3427818"/>
                          <a:gd name="connsiteX359" fmla="*/ 2017059 w 2657256"/>
                          <a:gd name="connsiteY359" fmla="*/ 2638924 h 3427818"/>
                          <a:gd name="connsiteX360" fmla="*/ 1981200 w 2657256"/>
                          <a:gd name="connsiteY360" fmla="*/ 2571689 h 3427818"/>
                          <a:gd name="connsiteX361" fmla="*/ 1972235 w 2657256"/>
                          <a:gd name="connsiteY361" fmla="*/ 2558242 h 3427818"/>
                          <a:gd name="connsiteX362" fmla="*/ 1958788 w 2657256"/>
                          <a:gd name="connsiteY362" fmla="*/ 2535830 h 3427818"/>
                          <a:gd name="connsiteX363" fmla="*/ 1905000 w 2657256"/>
                          <a:gd name="connsiteY363" fmla="*/ 2455148 h 3427818"/>
                          <a:gd name="connsiteX364" fmla="*/ 1882588 w 2657256"/>
                          <a:gd name="connsiteY364" fmla="*/ 2414807 h 3427818"/>
                          <a:gd name="connsiteX365" fmla="*/ 1869141 w 2657256"/>
                          <a:gd name="connsiteY365" fmla="*/ 2396877 h 3427818"/>
                          <a:gd name="connsiteX366" fmla="*/ 1806388 w 2657256"/>
                          <a:gd name="connsiteY366" fmla="*/ 2369983 h 3427818"/>
                          <a:gd name="connsiteX367" fmla="*/ 1779494 w 2657256"/>
                          <a:gd name="connsiteY367" fmla="*/ 2361018 h 3427818"/>
                          <a:gd name="connsiteX368" fmla="*/ 1752600 w 2657256"/>
                          <a:gd name="connsiteY368" fmla="*/ 2356536 h 3427818"/>
                          <a:gd name="connsiteX369" fmla="*/ 1680882 w 2657256"/>
                          <a:gd name="connsiteY369" fmla="*/ 2334124 h 3427818"/>
                          <a:gd name="connsiteX370" fmla="*/ 1719025 w 2657256"/>
                          <a:gd name="connsiteY370" fmla="*/ 2338268 h 3427818"/>
                          <a:gd name="connsiteX371" fmla="*/ 1756997 w 2657256"/>
                          <a:gd name="connsiteY371" fmla="*/ 2346387 h 3427818"/>
                          <a:gd name="connsiteX372" fmla="*/ 1656440 w 2657256"/>
                          <a:gd name="connsiteY372" fmla="*/ 2355520 h 3427818"/>
                          <a:gd name="connsiteX373" fmla="*/ 1537447 w 2657256"/>
                          <a:gd name="connsiteY373" fmla="*/ 2386897 h 3427818"/>
                          <a:gd name="connsiteX374" fmla="*/ 1571993 w 2657256"/>
                          <a:gd name="connsiteY374" fmla="*/ 2374894 h 3427818"/>
                          <a:gd name="connsiteX375" fmla="*/ 1509707 w 2657256"/>
                          <a:gd name="connsiteY375" fmla="*/ 2395863 h 3427818"/>
                          <a:gd name="connsiteX376" fmla="*/ 1500444 w 2657256"/>
                          <a:gd name="connsiteY376" fmla="*/ 2412208 h 3427818"/>
                          <a:gd name="connsiteX377" fmla="*/ 1402678 w 2657256"/>
                          <a:gd name="connsiteY377" fmla="*/ 2396578 h 3427818"/>
                          <a:gd name="connsiteX378" fmla="*/ 1322892 w 2657256"/>
                          <a:gd name="connsiteY378" fmla="*/ 2393889 h 3427818"/>
                          <a:gd name="connsiteX379" fmla="*/ 1199384 w 2657256"/>
                          <a:gd name="connsiteY379" fmla="*/ 2363978 h 3427818"/>
                          <a:gd name="connsiteX380" fmla="*/ 1066800 w 2657256"/>
                          <a:gd name="connsiteY380" fmla="*/ 2329642 h 3427818"/>
                          <a:gd name="connsiteX381" fmla="*/ 1030941 w 2657256"/>
                          <a:gd name="connsiteY381" fmla="*/ 2320677 h 3427818"/>
                          <a:gd name="connsiteX382" fmla="*/ 986118 w 2657256"/>
                          <a:gd name="connsiteY382" fmla="*/ 2298266 h 3427818"/>
                          <a:gd name="connsiteX383" fmla="*/ 968188 w 2657256"/>
                          <a:gd name="connsiteY383" fmla="*/ 2289301 h 3427818"/>
                          <a:gd name="connsiteX384" fmla="*/ 936812 w 2657256"/>
                          <a:gd name="connsiteY384" fmla="*/ 2271371 h 3427818"/>
                          <a:gd name="connsiteX385" fmla="*/ 905435 w 2657256"/>
                          <a:gd name="connsiteY385" fmla="*/ 2253442 h 3427818"/>
                          <a:gd name="connsiteX386" fmla="*/ 869576 w 2657256"/>
                          <a:gd name="connsiteY386" fmla="*/ 2266889 h 3427818"/>
                          <a:gd name="connsiteX387" fmla="*/ 856129 w 2657256"/>
                          <a:gd name="connsiteY387" fmla="*/ 2284818 h 3427818"/>
                          <a:gd name="connsiteX388" fmla="*/ 815788 w 2657256"/>
                          <a:gd name="connsiteY388" fmla="*/ 2325160 h 3427818"/>
                          <a:gd name="connsiteX389" fmla="*/ 788894 w 2657256"/>
                          <a:gd name="connsiteY389" fmla="*/ 2347571 h 3427818"/>
                          <a:gd name="connsiteX390" fmla="*/ 762000 w 2657256"/>
                          <a:gd name="connsiteY390" fmla="*/ 2369983 h 3427818"/>
                          <a:gd name="connsiteX391" fmla="*/ 753035 w 2657256"/>
                          <a:gd name="connsiteY391" fmla="*/ 2383430 h 3427818"/>
                          <a:gd name="connsiteX392" fmla="*/ 735106 w 2657256"/>
                          <a:gd name="connsiteY392" fmla="*/ 2396877 h 3427818"/>
                          <a:gd name="connsiteX393" fmla="*/ 712694 w 2657256"/>
                          <a:gd name="connsiteY393" fmla="*/ 2419289 h 3427818"/>
                          <a:gd name="connsiteX394" fmla="*/ 694765 w 2657256"/>
                          <a:gd name="connsiteY394" fmla="*/ 2432736 h 3427818"/>
                          <a:gd name="connsiteX395" fmla="*/ 681318 w 2657256"/>
                          <a:gd name="connsiteY395" fmla="*/ 2450666 h 3427818"/>
                          <a:gd name="connsiteX396" fmla="*/ 667870 w 2657256"/>
                          <a:gd name="connsiteY396" fmla="*/ 2459630 h 3427818"/>
                          <a:gd name="connsiteX397" fmla="*/ 623047 w 2657256"/>
                          <a:gd name="connsiteY397" fmla="*/ 2499971 h 3427818"/>
                          <a:gd name="connsiteX398" fmla="*/ 600635 w 2657256"/>
                          <a:gd name="connsiteY398" fmla="*/ 2531348 h 3427818"/>
                          <a:gd name="connsiteX399" fmla="*/ 587188 w 2657256"/>
                          <a:gd name="connsiteY399" fmla="*/ 2571689 h 3427818"/>
                          <a:gd name="connsiteX400" fmla="*/ 582706 w 2657256"/>
                          <a:gd name="connsiteY400" fmla="*/ 2603066 h 3427818"/>
                          <a:gd name="connsiteX401" fmla="*/ 596153 w 2657256"/>
                          <a:gd name="connsiteY401" fmla="*/ 2692713 h 3427818"/>
                          <a:gd name="connsiteX402" fmla="*/ 600635 w 2657256"/>
                          <a:gd name="connsiteY402" fmla="*/ 2710642 h 3427818"/>
                          <a:gd name="connsiteX403" fmla="*/ 609600 w 2657256"/>
                          <a:gd name="connsiteY403" fmla="*/ 2728571 h 3427818"/>
                          <a:gd name="connsiteX404" fmla="*/ 614082 w 2657256"/>
                          <a:gd name="connsiteY404" fmla="*/ 2746501 h 3427818"/>
                          <a:gd name="connsiteX405" fmla="*/ 623047 w 2657256"/>
                          <a:gd name="connsiteY405" fmla="*/ 2768913 h 3427818"/>
                          <a:gd name="connsiteX406" fmla="*/ 627529 w 2657256"/>
                          <a:gd name="connsiteY406" fmla="*/ 2791324 h 3427818"/>
                          <a:gd name="connsiteX407" fmla="*/ 640976 w 2657256"/>
                          <a:gd name="connsiteY407" fmla="*/ 2822701 h 3427818"/>
                          <a:gd name="connsiteX408" fmla="*/ 645459 w 2657256"/>
                          <a:gd name="connsiteY408" fmla="*/ 2836148 h 3427818"/>
                          <a:gd name="connsiteX409" fmla="*/ 658906 w 2657256"/>
                          <a:gd name="connsiteY409" fmla="*/ 2858560 h 3427818"/>
                          <a:gd name="connsiteX410" fmla="*/ 676835 w 2657256"/>
                          <a:gd name="connsiteY410" fmla="*/ 2921313 h 3427818"/>
                          <a:gd name="connsiteX411" fmla="*/ 690282 w 2657256"/>
                          <a:gd name="connsiteY411" fmla="*/ 2952689 h 3427818"/>
                          <a:gd name="connsiteX412" fmla="*/ 699247 w 2657256"/>
                          <a:gd name="connsiteY412" fmla="*/ 2997513 h 3427818"/>
                          <a:gd name="connsiteX413" fmla="*/ 703729 w 2657256"/>
                          <a:gd name="connsiteY413" fmla="*/ 3024407 h 3427818"/>
                          <a:gd name="connsiteX414" fmla="*/ 717176 w 2657256"/>
                          <a:gd name="connsiteY414" fmla="*/ 3051301 h 3427818"/>
                          <a:gd name="connsiteX415" fmla="*/ 735106 w 2657256"/>
                          <a:gd name="connsiteY415" fmla="*/ 3109571 h 3427818"/>
                          <a:gd name="connsiteX416" fmla="*/ 739588 w 2657256"/>
                          <a:gd name="connsiteY416" fmla="*/ 3136466 h 3427818"/>
                          <a:gd name="connsiteX417" fmla="*/ 762000 w 2657256"/>
                          <a:gd name="connsiteY417" fmla="*/ 3199218 h 3427818"/>
                          <a:gd name="connsiteX418" fmla="*/ 766482 w 2657256"/>
                          <a:gd name="connsiteY418" fmla="*/ 3288866 h 3427818"/>
                          <a:gd name="connsiteX419" fmla="*/ 770965 w 2657256"/>
                          <a:gd name="connsiteY419" fmla="*/ 3311277 h 3427818"/>
                          <a:gd name="connsiteX420" fmla="*/ 775447 w 2657256"/>
                          <a:gd name="connsiteY420" fmla="*/ 3342654 h 3427818"/>
                          <a:gd name="connsiteX421" fmla="*/ 748553 w 2657256"/>
                          <a:gd name="connsiteY421" fmla="*/ 3391960 h 3427818"/>
                          <a:gd name="connsiteX422" fmla="*/ 721659 w 2657256"/>
                          <a:gd name="connsiteY422" fmla="*/ 3400924 h 3427818"/>
                          <a:gd name="connsiteX423" fmla="*/ 708212 w 2657256"/>
                          <a:gd name="connsiteY423" fmla="*/ 3405407 h 3427818"/>
                          <a:gd name="connsiteX424" fmla="*/ 623047 w 2657256"/>
                          <a:gd name="connsiteY424" fmla="*/ 3387477 h 3427818"/>
                          <a:gd name="connsiteX425" fmla="*/ 609600 w 2657256"/>
                          <a:gd name="connsiteY425" fmla="*/ 3365066 h 3427818"/>
                          <a:gd name="connsiteX426" fmla="*/ 591670 w 2657256"/>
                          <a:gd name="connsiteY426" fmla="*/ 3324724 h 3427818"/>
                          <a:gd name="connsiteX427" fmla="*/ 560294 w 2657256"/>
                          <a:gd name="connsiteY427" fmla="*/ 3266454 h 3427818"/>
                          <a:gd name="connsiteX428" fmla="*/ 551329 w 2657256"/>
                          <a:gd name="connsiteY428" fmla="*/ 3253007 h 3427818"/>
                          <a:gd name="connsiteX429" fmla="*/ 528918 w 2657256"/>
                          <a:gd name="connsiteY429" fmla="*/ 3230595 h 3427818"/>
                          <a:gd name="connsiteX430" fmla="*/ 519953 w 2657256"/>
                          <a:gd name="connsiteY430" fmla="*/ 3185771 h 3427818"/>
                          <a:gd name="connsiteX431" fmla="*/ 524435 w 2657256"/>
                          <a:gd name="connsiteY431" fmla="*/ 3158877 h 3427818"/>
                          <a:gd name="connsiteX432" fmla="*/ 528918 w 2657256"/>
                          <a:gd name="connsiteY432" fmla="*/ 3145430 h 3427818"/>
                          <a:gd name="connsiteX433" fmla="*/ 542365 w 2657256"/>
                          <a:gd name="connsiteY433" fmla="*/ 3109571 h 3427818"/>
                          <a:gd name="connsiteX434" fmla="*/ 484094 w 2657256"/>
                          <a:gd name="connsiteY434" fmla="*/ 2943724 h 3427818"/>
                          <a:gd name="connsiteX435" fmla="*/ 443753 w 2657256"/>
                          <a:gd name="connsiteY435" fmla="*/ 2836148 h 3427818"/>
                          <a:gd name="connsiteX436" fmla="*/ 439270 w 2657256"/>
                          <a:gd name="connsiteY436" fmla="*/ 2809254 h 3427818"/>
                          <a:gd name="connsiteX437" fmla="*/ 430306 w 2657256"/>
                          <a:gd name="connsiteY437" fmla="*/ 2773395 h 3427818"/>
                          <a:gd name="connsiteX438" fmla="*/ 425823 w 2657256"/>
                          <a:gd name="connsiteY438" fmla="*/ 2737536 h 3427818"/>
                          <a:gd name="connsiteX439" fmla="*/ 398929 w 2657256"/>
                          <a:gd name="connsiteY439" fmla="*/ 2656854 h 3427818"/>
                          <a:gd name="connsiteX440" fmla="*/ 385482 w 2657256"/>
                          <a:gd name="connsiteY440" fmla="*/ 2625477 h 3427818"/>
                          <a:gd name="connsiteX441" fmla="*/ 381000 w 2657256"/>
                          <a:gd name="connsiteY441" fmla="*/ 2607548 h 3427818"/>
                          <a:gd name="connsiteX442" fmla="*/ 372035 w 2657256"/>
                          <a:gd name="connsiteY442" fmla="*/ 2540313 h 3427818"/>
                          <a:gd name="connsiteX443" fmla="*/ 367553 w 2657256"/>
                          <a:gd name="connsiteY443" fmla="*/ 2526866 h 3427818"/>
                          <a:gd name="connsiteX444" fmla="*/ 407894 w 2657256"/>
                          <a:gd name="connsiteY444" fmla="*/ 2508936 h 3427818"/>
                          <a:gd name="connsiteX445" fmla="*/ 515470 w 2657256"/>
                          <a:gd name="connsiteY445" fmla="*/ 2464113 h 3427818"/>
                          <a:gd name="connsiteX446" fmla="*/ 578223 w 2657256"/>
                          <a:gd name="connsiteY446" fmla="*/ 2410324 h 3427818"/>
                          <a:gd name="connsiteX447" fmla="*/ 587188 w 2657256"/>
                          <a:gd name="connsiteY447" fmla="*/ 2387913 h 3427818"/>
                          <a:gd name="connsiteX448" fmla="*/ 614082 w 2657256"/>
                          <a:gd name="connsiteY448" fmla="*/ 2311713 h 3427818"/>
                          <a:gd name="connsiteX449" fmla="*/ 649941 w 2657256"/>
                          <a:gd name="connsiteY449" fmla="*/ 2257924 h 3427818"/>
                          <a:gd name="connsiteX450" fmla="*/ 690282 w 2657256"/>
                          <a:gd name="connsiteY450" fmla="*/ 2231030 h 3427818"/>
                          <a:gd name="connsiteX451" fmla="*/ 703729 w 2657256"/>
                          <a:gd name="connsiteY451" fmla="*/ 2222066 h 3427818"/>
                          <a:gd name="connsiteX452" fmla="*/ 739588 w 2657256"/>
                          <a:gd name="connsiteY452" fmla="*/ 2204136 h 3427818"/>
                          <a:gd name="connsiteX453" fmla="*/ 708212 w 2657256"/>
                          <a:gd name="connsiteY453" fmla="*/ 2244477 h 3427818"/>
                          <a:gd name="connsiteX454" fmla="*/ 654423 w 2657256"/>
                          <a:gd name="connsiteY454" fmla="*/ 2298266 h 3427818"/>
                          <a:gd name="connsiteX455" fmla="*/ 636494 w 2657256"/>
                          <a:gd name="connsiteY455" fmla="*/ 2316195 h 3427818"/>
                          <a:gd name="connsiteX456" fmla="*/ 614082 w 2657256"/>
                          <a:gd name="connsiteY456" fmla="*/ 2343089 h 3427818"/>
                          <a:gd name="connsiteX457" fmla="*/ 592179 w 2657256"/>
                          <a:gd name="connsiteY457" fmla="*/ 2339284 h 3427818"/>
                          <a:gd name="connsiteX458" fmla="*/ 555980 w 2657256"/>
                          <a:gd name="connsiteY458" fmla="*/ 2370829 h 3427818"/>
                          <a:gd name="connsiteX459" fmla="*/ 524435 w 2657256"/>
                          <a:gd name="connsiteY459" fmla="*/ 2405842 h 3427818"/>
                          <a:gd name="connsiteX460" fmla="*/ 502023 w 2657256"/>
                          <a:gd name="connsiteY460" fmla="*/ 2419289 h 3427818"/>
                          <a:gd name="connsiteX461" fmla="*/ 461682 w 2657256"/>
                          <a:gd name="connsiteY461" fmla="*/ 2446183 h 3427818"/>
                          <a:gd name="connsiteX462" fmla="*/ 448235 w 2657256"/>
                          <a:gd name="connsiteY462" fmla="*/ 2455148 h 3427818"/>
                          <a:gd name="connsiteX463" fmla="*/ 430306 w 2657256"/>
                          <a:gd name="connsiteY463" fmla="*/ 2464113 h 3427818"/>
                          <a:gd name="connsiteX464" fmla="*/ 412376 w 2657256"/>
                          <a:gd name="connsiteY464" fmla="*/ 2477560 h 3427818"/>
                          <a:gd name="connsiteX465" fmla="*/ 389965 w 2657256"/>
                          <a:gd name="connsiteY465" fmla="*/ 2486524 h 3427818"/>
                          <a:gd name="connsiteX466" fmla="*/ 372035 w 2657256"/>
                          <a:gd name="connsiteY466" fmla="*/ 2499971 h 3427818"/>
                          <a:gd name="connsiteX467" fmla="*/ 318247 w 2657256"/>
                          <a:gd name="connsiteY467" fmla="*/ 2531348 h 3427818"/>
                          <a:gd name="connsiteX468" fmla="*/ 304800 w 2657256"/>
                          <a:gd name="connsiteY468" fmla="*/ 2549277 h 3427818"/>
                          <a:gd name="connsiteX469" fmla="*/ 282388 w 2657256"/>
                          <a:gd name="connsiteY469" fmla="*/ 2576171 h 3427818"/>
                          <a:gd name="connsiteX470" fmla="*/ 295835 w 2657256"/>
                          <a:gd name="connsiteY470" fmla="*/ 2872007 h 3427818"/>
                          <a:gd name="connsiteX471" fmla="*/ 300318 w 2657256"/>
                          <a:gd name="connsiteY471" fmla="*/ 2894418 h 3427818"/>
                          <a:gd name="connsiteX472" fmla="*/ 304800 w 2657256"/>
                          <a:gd name="connsiteY472" fmla="*/ 2925795 h 3427818"/>
                          <a:gd name="connsiteX473" fmla="*/ 309282 w 2657256"/>
                          <a:gd name="connsiteY473" fmla="*/ 2984066 h 3427818"/>
                          <a:gd name="connsiteX474" fmla="*/ 322729 w 2657256"/>
                          <a:gd name="connsiteY474" fmla="*/ 3042336 h 3427818"/>
                          <a:gd name="connsiteX475" fmla="*/ 327212 w 2657256"/>
                          <a:gd name="connsiteY475" fmla="*/ 3069230 h 3427818"/>
                          <a:gd name="connsiteX476" fmla="*/ 331694 w 2657256"/>
                          <a:gd name="connsiteY476" fmla="*/ 3100607 h 3427818"/>
                          <a:gd name="connsiteX477" fmla="*/ 345141 w 2657256"/>
                          <a:gd name="connsiteY477" fmla="*/ 3127501 h 3427818"/>
                          <a:gd name="connsiteX478" fmla="*/ 367553 w 2657256"/>
                          <a:gd name="connsiteY478" fmla="*/ 3181289 h 3427818"/>
                          <a:gd name="connsiteX479" fmla="*/ 381000 w 2657256"/>
                          <a:gd name="connsiteY479" fmla="*/ 3239560 h 3427818"/>
                          <a:gd name="connsiteX480" fmla="*/ 389965 w 2657256"/>
                          <a:gd name="connsiteY480" fmla="*/ 3253007 h 3427818"/>
                          <a:gd name="connsiteX481" fmla="*/ 394447 w 2657256"/>
                          <a:gd name="connsiteY481" fmla="*/ 3270936 h 3427818"/>
                          <a:gd name="connsiteX482" fmla="*/ 412376 w 2657256"/>
                          <a:gd name="connsiteY482" fmla="*/ 3302313 h 3427818"/>
                          <a:gd name="connsiteX483" fmla="*/ 416859 w 2657256"/>
                          <a:gd name="connsiteY483" fmla="*/ 3315760 h 3427818"/>
                          <a:gd name="connsiteX484" fmla="*/ 425823 w 2657256"/>
                          <a:gd name="connsiteY484" fmla="*/ 3329207 h 3427818"/>
                          <a:gd name="connsiteX485" fmla="*/ 439270 w 2657256"/>
                          <a:gd name="connsiteY485" fmla="*/ 3360583 h 3427818"/>
                          <a:gd name="connsiteX486" fmla="*/ 439270 w 2657256"/>
                          <a:gd name="connsiteY486" fmla="*/ 3409889 h 3427818"/>
                          <a:gd name="connsiteX487" fmla="*/ 430306 w 2657256"/>
                          <a:gd name="connsiteY487" fmla="*/ 3423336 h 3427818"/>
                          <a:gd name="connsiteX488" fmla="*/ 412376 w 2657256"/>
                          <a:gd name="connsiteY488" fmla="*/ 3427818 h 3427818"/>
                          <a:gd name="connsiteX489" fmla="*/ 295835 w 2657256"/>
                          <a:gd name="connsiteY489" fmla="*/ 3414371 h 3427818"/>
                          <a:gd name="connsiteX490" fmla="*/ 264459 w 2657256"/>
                          <a:gd name="connsiteY490" fmla="*/ 3333689 h 3427818"/>
                          <a:gd name="connsiteX491" fmla="*/ 259976 w 2657256"/>
                          <a:gd name="connsiteY491" fmla="*/ 3297830 h 3427818"/>
                          <a:gd name="connsiteX492" fmla="*/ 246529 w 2657256"/>
                          <a:gd name="connsiteY492" fmla="*/ 3235077 h 3427818"/>
                          <a:gd name="connsiteX493" fmla="*/ 237565 w 2657256"/>
                          <a:gd name="connsiteY493" fmla="*/ 3140948 h 3427818"/>
                          <a:gd name="connsiteX494" fmla="*/ 228600 w 2657256"/>
                          <a:gd name="connsiteY494" fmla="*/ 3114054 h 3427818"/>
                          <a:gd name="connsiteX495" fmla="*/ 219635 w 2657256"/>
                          <a:gd name="connsiteY495" fmla="*/ 3078195 h 3427818"/>
                          <a:gd name="connsiteX496" fmla="*/ 206188 w 2657256"/>
                          <a:gd name="connsiteY496" fmla="*/ 3037854 h 3427818"/>
                          <a:gd name="connsiteX497" fmla="*/ 201706 w 2657256"/>
                          <a:gd name="connsiteY497" fmla="*/ 3006477 h 3427818"/>
                          <a:gd name="connsiteX498" fmla="*/ 197223 w 2657256"/>
                          <a:gd name="connsiteY498" fmla="*/ 2984066 h 3427818"/>
                          <a:gd name="connsiteX499" fmla="*/ 192741 w 2657256"/>
                          <a:gd name="connsiteY499" fmla="*/ 2948207 h 3427818"/>
                          <a:gd name="connsiteX500" fmla="*/ 188259 w 2657256"/>
                          <a:gd name="connsiteY500" fmla="*/ 2907866 h 3427818"/>
                          <a:gd name="connsiteX501" fmla="*/ 179294 w 2657256"/>
                          <a:gd name="connsiteY501" fmla="*/ 2880971 h 3427818"/>
                          <a:gd name="connsiteX502" fmla="*/ 165847 w 2657256"/>
                          <a:gd name="connsiteY502" fmla="*/ 2831666 h 3427818"/>
                          <a:gd name="connsiteX503" fmla="*/ 161365 w 2657256"/>
                          <a:gd name="connsiteY503" fmla="*/ 2804771 h 3427818"/>
                          <a:gd name="connsiteX504" fmla="*/ 156882 w 2657256"/>
                          <a:gd name="connsiteY504" fmla="*/ 2616513 h 3427818"/>
                          <a:gd name="connsiteX505" fmla="*/ 152400 w 2657256"/>
                          <a:gd name="connsiteY505" fmla="*/ 2576171 h 3427818"/>
                          <a:gd name="connsiteX506" fmla="*/ 118035 w 2657256"/>
                          <a:gd name="connsiteY506" fmla="*/ 2456941 h 3427818"/>
                          <a:gd name="connsiteX507" fmla="*/ 117048 w 2657256"/>
                          <a:gd name="connsiteY507" fmla="*/ 2401360 h 3427818"/>
                          <a:gd name="connsiteX508" fmla="*/ 100106 w 2657256"/>
                          <a:gd name="connsiteY508" fmla="*/ 2387913 h 3427818"/>
                          <a:gd name="connsiteX509" fmla="*/ 138953 w 2657256"/>
                          <a:gd name="connsiteY509" fmla="*/ 2369983 h 3427818"/>
                          <a:gd name="connsiteX510" fmla="*/ 152400 w 2657256"/>
                          <a:gd name="connsiteY510" fmla="*/ 2361018 h 3427818"/>
                          <a:gd name="connsiteX511" fmla="*/ 170329 w 2657256"/>
                          <a:gd name="connsiteY511" fmla="*/ 2316195 h 3427818"/>
                          <a:gd name="connsiteX512" fmla="*/ 188259 w 2657256"/>
                          <a:gd name="connsiteY512" fmla="*/ 2280336 h 3427818"/>
                          <a:gd name="connsiteX513" fmla="*/ 206188 w 2657256"/>
                          <a:gd name="connsiteY513" fmla="*/ 2244477 h 3427818"/>
                          <a:gd name="connsiteX514" fmla="*/ 210670 w 2657256"/>
                          <a:gd name="connsiteY514" fmla="*/ 2231030 h 3427818"/>
                          <a:gd name="connsiteX515" fmla="*/ 219635 w 2657256"/>
                          <a:gd name="connsiteY515" fmla="*/ 2172760 h 3427818"/>
                          <a:gd name="connsiteX516" fmla="*/ 210670 w 2657256"/>
                          <a:gd name="connsiteY516" fmla="*/ 2015877 h 3427818"/>
                          <a:gd name="connsiteX517" fmla="*/ 192741 w 2657256"/>
                          <a:gd name="connsiteY517" fmla="*/ 1980018 h 3427818"/>
                          <a:gd name="connsiteX518" fmla="*/ 179294 w 2657256"/>
                          <a:gd name="connsiteY518" fmla="*/ 1948642 h 3427818"/>
                          <a:gd name="connsiteX519" fmla="*/ 165847 w 2657256"/>
                          <a:gd name="connsiteY519" fmla="*/ 1921748 h 3427818"/>
                          <a:gd name="connsiteX520" fmla="*/ 152400 w 2657256"/>
                          <a:gd name="connsiteY520" fmla="*/ 1890371 h 3427818"/>
                          <a:gd name="connsiteX521" fmla="*/ 143435 w 2657256"/>
                          <a:gd name="connsiteY521" fmla="*/ 1876924 h 3427818"/>
                          <a:gd name="connsiteX522" fmla="*/ 107576 w 2657256"/>
                          <a:gd name="connsiteY522" fmla="*/ 1841066 h 3427818"/>
                          <a:gd name="connsiteX523" fmla="*/ 94129 w 2657256"/>
                          <a:gd name="connsiteY523" fmla="*/ 1836583 h 3427818"/>
                          <a:gd name="connsiteX524" fmla="*/ 71718 w 2657256"/>
                          <a:gd name="connsiteY524" fmla="*/ 1827618 h 3427818"/>
                          <a:gd name="connsiteX525" fmla="*/ 58270 w 2657256"/>
                          <a:gd name="connsiteY525" fmla="*/ 1818654 h 3427818"/>
                          <a:gd name="connsiteX526" fmla="*/ 26894 w 2657256"/>
                          <a:gd name="connsiteY526" fmla="*/ 1787277 h 3427818"/>
                          <a:gd name="connsiteX527" fmla="*/ 0 w 2657256"/>
                          <a:gd name="connsiteY527" fmla="*/ 1764866 h 3427818"/>
                          <a:gd name="connsiteX0" fmla="*/ 0 w 2657256"/>
                          <a:gd name="connsiteY0" fmla="*/ 1764866 h 3427818"/>
                          <a:gd name="connsiteX1" fmla="*/ 22412 w 2657256"/>
                          <a:gd name="connsiteY1" fmla="*/ 1755901 h 3427818"/>
                          <a:gd name="connsiteX2" fmla="*/ 31376 w 2657256"/>
                          <a:gd name="connsiteY2" fmla="*/ 1737971 h 3427818"/>
                          <a:gd name="connsiteX3" fmla="*/ 44823 w 2657256"/>
                          <a:gd name="connsiteY3" fmla="*/ 1729007 h 3427818"/>
                          <a:gd name="connsiteX4" fmla="*/ 58270 w 2657256"/>
                          <a:gd name="connsiteY4" fmla="*/ 1711077 h 3427818"/>
                          <a:gd name="connsiteX5" fmla="*/ 76200 w 2657256"/>
                          <a:gd name="connsiteY5" fmla="*/ 1702113 h 3427818"/>
                          <a:gd name="connsiteX6" fmla="*/ 98612 w 2657256"/>
                          <a:gd name="connsiteY6" fmla="*/ 1693148 h 3427818"/>
                          <a:gd name="connsiteX7" fmla="*/ 125506 w 2657256"/>
                          <a:gd name="connsiteY7" fmla="*/ 1684183 h 3427818"/>
                          <a:gd name="connsiteX8" fmla="*/ 152400 w 2657256"/>
                          <a:gd name="connsiteY8" fmla="*/ 1666254 h 3427818"/>
                          <a:gd name="connsiteX9" fmla="*/ 170329 w 2657256"/>
                          <a:gd name="connsiteY9" fmla="*/ 1657289 h 3427818"/>
                          <a:gd name="connsiteX10" fmla="*/ 188259 w 2657256"/>
                          <a:gd name="connsiteY10" fmla="*/ 1639360 h 3427818"/>
                          <a:gd name="connsiteX11" fmla="*/ 228600 w 2657256"/>
                          <a:gd name="connsiteY11" fmla="*/ 1621430 h 3427818"/>
                          <a:gd name="connsiteX12" fmla="*/ 255494 w 2657256"/>
                          <a:gd name="connsiteY12" fmla="*/ 1603501 h 3427818"/>
                          <a:gd name="connsiteX13" fmla="*/ 300318 w 2657256"/>
                          <a:gd name="connsiteY13" fmla="*/ 1581089 h 3427818"/>
                          <a:gd name="connsiteX14" fmla="*/ 313765 w 2657256"/>
                          <a:gd name="connsiteY14" fmla="*/ 1572124 h 3427818"/>
                          <a:gd name="connsiteX15" fmla="*/ 340659 w 2657256"/>
                          <a:gd name="connsiteY15" fmla="*/ 1567642 h 3427818"/>
                          <a:gd name="connsiteX16" fmla="*/ 363070 w 2657256"/>
                          <a:gd name="connsiteY16" fmla="*/ 1563160 h 3427818"/>
                          <a:gd name="connsiteX17" fmla="*/ 389965 w 2657256"/>
                          <a:gd name="connsiteY17" fmla="*/ 1558677 h 3427818"/>
                          <a:gd name="connsiteX18" fmla="*/ 425823 w 2657256"/>
                          <a:gd name="connsiteY18" fmla="*/ 1554195 h 3427818"/>
                          <a:gd name="connsiteX19" fmla="*/ 470647 w 2657256"/>
                          <a:gd name="connsiteY19" fmla="*/ 1545230 h 3427818"/>
                          <a:gd name="connsiteX20" fmla="*/ 515470 w 2657256"/>
                          <a:gd name="connsiteY20" fmla="*/ 1536266 h 3427818"/>
                          <a:gd name="connsiteX21" fmla="*/ 528918 w 2657256"/>
                          <a:gd name="connsiteY21" fmla="*/ 1527301 h 3427818"/>
                          <a:gd name="connsiteX22" fmla="*/ 600635 w 2657256"/>
                          <a:gd name="connsiteY22" fmla="*/ 1513854 h 3427818"/>
                          <a:gd name="connsiteX23" fmla="*/ 690282 w 2657256"/>
                          <a:gd name="connsiteY23" fmla="*/ 1504889 h 3427818"/>
                          <a:gd name="connsiteX24" fmla="*/ 793376 w 2657256"/>
                          <a:gd name="connsiteY24" fmla="*/ 1509371 h 3427818"/>
                          <a:gd name="connsiteX25" fmla="*/ 874059 w 2657256"/>
                          <a:gd name="connsiteY25" fmla="*/ 1522818 h 3427818"/>
                          <a:gd name="connsiteX26" fmla="*/ 914400 w 2657256"/>
                          <a:gd name="connsiteY26" fmla="*/ 1527301 h 3427818"/>
                          <a:gd name="connsiteX27" fmla="*/ 1030941 w 2657256"/>
                          <a:gd name="connsiteY27" fmla="*/ 1540748 h 3427818"/>
                          <a:gd name="connsiteX28" fmla="*/ 1151965 w 2657256"/>
                          <a:gd name="connsiteY28" fmla="*/ 1549713 h 3427818"/>
                          <a:gd name="connsiteX29" fmla="*/ 1281953 w 2657256"/>
                          <a:gd name="connsiteY29" fmla="*/ 1558677 h 3427818"/>
                          <a:gd name="connsiteX30" fmla="*/ 1465729 w 2657256"/>
                          <a:gd name="connsiteY30" fmla="*/ 1554195 h 3427818"/>
                          <a:gd name="connsiteX31" fmla="*/ 1510553 w 2657256"/>
                          <a:gd name="connsiteY31" fmla="*/ 1549713 h 3427818"/>
                          <a:gd name="connsiteX32" fmla="*/ 1582270 w 2657256"/>
                          <a:gd name="connsiteY32" fmla="*/ 1518336 h 3427818"/>
                          <a:gd name="connsiteX33" fmla="*/ 1604682 w 2657256"/>
                          <a:gd name="connsiteY33" fmla="*/ 1513854 h 3427818"/>
                          <a:gd name="connsiteX34" fmla="*/ 1622612 w 2657256"/>
                          <a:gd name="connsiteY34" fmla="*/ 1504889 h 3427818"/>
                          <a:gd name="connsiteX35" fmla="*/ 1645023 w 2657256"/>
                          <a:gd name="connsiteY35" fmla="*/ 1495924 h 3427818"/>
                          <a:gd name="connsiteX36" fmla="*/ 1662953 w 2657256"/>
                          <a:gd name="connsiteY36" fmla="*/ 1482477 h 3427818"/>
                          <a:gd name="connsiteX37" fmla="*/ 1698812 w 2657256"/>
                          <a:gd name="connsiteY37" fmla="*/ 1464548 h 3427818"/>
                          <a:gd name="connsiteX38" fmla="*/ 1739153 w 2657256"/>
                          <a:gd name="connsiteY38" fmla="*/ 1437654 h 3427818"/>
                          <a:gd name="connsiteX39" fmla="*/ 1752600 w 2657256"/>
                          <a:gd name="connsiteY39" fmla="*/ 1424207 h 3427818"/>
                          <a:gd name="connsiteX40" fmla="*/ 1775012 w 2657256"/>
                          <a:gd name="connsiteY40" fmla="*/ 1410760 h 3427818"/>
                          <a:gd name="connsiteX41" fmla="*/ 1797423 w 2657256"/>
                          <a:gd name="connsiteY41" fmla="*/ 1392830 h 3427818"/>
                          <a:gd name="connsiteX42" fmla="*/ 1810870 w 2657256"/>
                          <a:gd name="connsiteY42" fmla="*/ 1361454 h 3427818"/>
                          <a:gd name="connsiteX43" fmla="*/ 1815353 w 2657256"/>
                          <a:gd name="connsiteY43" fmla="*/ 1348007 h 3427818"/>
                          <a:gd name="connsiteX44" fmla="*/ 1801906 w 2657256"/>
                          <a:gd name="connsiteY44" fmla="*/ 1195607 h 3427818"/>
                          <a:gd name="connsiteX45" fmla="*/ 1792941 w 2657256"/>
                          <a:gd name="connsiteY45" fmla="*/ 1182160 h 3427818"/>
                          <a:gd name="connsiteX46" fmla="*/ 1757082 w 2657256"/>
                          <a:gd name="connsiteY46" fmla="*/ 1150783 h 3427818"/>
                          <a:gd name="connsiteX47" fmla="*/ 1730188 w 2657256"/>
                          <a:gd name="connsiteY47" fmla="*/ 1123889 h 3427818"/>
                          <a:gd name="connsiteX48" fmla="*/ 1703294 w 2657256"/>
                          <a:gd name="connsiteY48" fmla="*/ 1105960 h 3427818"/>
                          <a:gd name="connsiteX49" fmla="*/ 1622612 w 2657256"/>
                          <a:gd name="connsiteY49" fmla="*/ 1110442 h 3427818"/>
                          <a:gd name="connsiteX50" fmla="*/ 1595718 w 2657256"/>
                          <a:gd name="connsiteY50" fmla="*/ 1119407 h 3427818"/>
                          <a:gd name="connsiteX51" fmla="*/ 1573306 w 2657256"/>
                          <a:gd name="connsiteY51" fmla="*/ 1123889 h 3427818"/>
                          <a:gd name="connsiteX52" fmla="*/ 1453385 w 2657256"/>
                          <a:gd name="connsiteY52" fmla="*/ 1139698 h 3427818"/>
                          <a:gd name="connsiteX53" fmla="*/ 1326776 w 2657256"/>
                          <a:gd name="connsiteY53" fmla="*/ 1119407 h 3427818"/>
                          <a:gd name="connsiteX54" fmla="*/ 1308847 w 2657256"/>
                          <a:gd name="connsiteY54" fmla="*/ 1114924 h 3427818"/>
                          <a:gd name="connsiteX55" fmla="*/ 1277470 w 2657256"/>
                          <a:gd name="connsiteY55" fmla="*/ 1110442 h 3427818"/>
                          <a:gd name="connsiteX56" fmla="*/ 1259541 w 2657256"/>
                          <a:gd name="connsiteY56" fmla="*/ 1105960 h 3427818"/>
                          <a:gd name="connsiteX57" fmla="*/ 1232647 w 2657256"/>
                          <a:gd name="connsiteY57" fmla="*/ 1101477 h 3427818"/>
                          <a:gd name="connsiteX58" fmla="*/ 1053353 w 2657256"/>
                          <a:gd name="connsiteY58" fmla="*/ 1105960 h 3427818"/>
                          <a:gd name="connsiteX59" fmla="*/ 1035423 w 2657256"/>
                          <a:gd name="connsiteY59" fmla="*/ 1110442 h 3427818"/>
                          <a:gd name="connsiteX60" fmla="*/ 1008529 w 2657256"/>
                          <a:gd name="connsiteY60" fmla="*/ 1114924 h 3427818"/>
                          <a:gd name="connsiteX61" fmla="*/ 995082 w 2657256"/>
                          <a:gd name="connsiteY61" fmla="*/ 1119407 h 3427818"/>
                          <a:gd name="connsiteX62" fmla="*/ 945776 w 2657256"/>
                          <a:gd name="connsiteY62" fmla="*/ 1088030 h 3427818"/>
                          <a:gd name="connsiteX63" fmla="*/ 941294 w 2657256"/>
                          <a:gd name="connsiteY63" fmla="*/ 1074583 h 3427818"/>
                          <a:gd name="connsiteX64" fmla="*/ 932329 w 2657256"/>
                          <a:gd name="connsiteY64" fmla="*/ 975971 h 3427818"/>
                          <a:gd name="connsiteX65" fmla="*/ 914400 w 2657256"/>
                          <a:gd name="connsiteY65" fmla="*/ 958042 h 3427818"/>
                          <a:gd name="connsiteX66" fmla="*/ 918882 w 2657256"/>
                          <a:gd name="connsiteY66" fmla="*/ 926666 h 3427818"/>
                          <a:gd name="connsiteX67" fmla="*/ 941294 w 2657256"/>
                          <a:gd name="connsiteY67" fmla="*/ 922183 h 3427818"/>
                          <a:gd name="connsiteX68" fmla="*/ 959223 w 2657256"/>
                          <a:gd name="connsiteY68" fmla="*/ 908736 h 3427818"/>
                          <a:gd name="connsiteX69" fmla="*/ 990600 w 2657256"/>
                          <a:gd name="connsiteY69" fmla="*/ 904254 h 3427818"/>
                          <a:gd name="connsiteX70" fmla="*/ 1129553 w 2657256"/>
                          <a:gd name="connsiteY70" fmla="*/ 895289 h 3427818"/>
                          <a:gd name="connsiteX71" fmla="*/ 1147482 w 2657256"/>
                          <a:gd name="connsiteY71" fmla="*/ 886324 h 3427818"/>
                          <a:gd name="connsiteX72" fmla="*/ 1178859 w 2657256"/>
                          <a:gd name="connsiteY72" fmla="*/ 863913 h 3427818"/>
                          <a:gd name="connsiteX73" fmla="*/ 1192306 w 2657256"/>
                          <a:gd name="connsiteY73" fmla="*/ 850466 h 3427818"/>
                          <a:gd name="connsiteX74" fmla="*/ 1214718 w 2657256"/>
                          <a:gd name="connsiteY74" fmla="*/ 841501 h 3427818"/>
                          <a:gd name="connsiteX75" fmla="*/ 1241612 w 2657256"/>
                          <a:gd name="connsiteY75" fmla="*/ 828054 h 3427818"/>
                          <a:gd name="connsiteX76" fmla="*/ 1277470 w 2657256"/>
                          <a:gd name="connsiteY76" fmla="*/ 810124 h 3427818"/>
                          <a:gd name="connsiteX77" fmla="*/ 1295400 w 2657256"/>
                          <a:gd name="connsiteY77" fmla="*/ 787713 h 3427818"/>
                          <a:gd name="connsiteX78" fmla="*/ 1317812 w 2657256"/>
                          <a:gd name="connsiteY78" fmla="*/ 765301 h 3427818"/>
                          <a:gd name="connsiteX79" fmla="*/ 1353670 w 2657256"/>
                          <a:gd name="connsiteY79" fmla="*/ 720477 h 3427818"/>
                          <a:gd name="connsiteX80" fmla="*/ 1371600 w 2657256"/>
                          <a:gd name="connsiteY80" fmla="*/ 693583 h 3427818"/>
                          <a:gd name="connsiteX81" fmla="*/ 1380565 w 2657256"/>
                          <a:gd name="connsiteY81" fmla="*/ 653242 h 3427818"/>
                          <a:gd name="connsiteX82" fmla="*/ 1385047 w 2657256"/>
                          <a:gd name="connsiteY82" fmla="*/ 639795 h 3427818"/>
                          <a:gd name="connsiteX83" fmla="*/ 1380565 w 2657256"/>
                          <a:gd name="connsiteY83" fmla="*/ 590489 h 3427818"/>
                          <a:gd name="connsiteX84" fmla="*/ 1367118 w 2657256"/>
                          <a:gd name="connsiteY84" fmla="*/ 581524 h 3427818"/>
                          <a:gd name="connsiteX85" fmla="*/ 1349188 w 2657256"/>
                          <a:gd name="connsiteY85" fmla="*/ 577042 h 3427818"/>
                          <a:gd name="connsiteX86" fmla="*/ 1326776 w 2657256"/>
                          <a:gd name="connsiteY86" fmla="*/ 568077 h 3427818"/>
                          <a:gd name="connsiteX87" fmla="*/ 1281953 w 2657256"/>
                          <a:gd name="connsiteY87" fmla="*/ 572560 h 3427818"/>
                          <a:gd name="connsiteX88" fmla="*/ 1250576 w 2657256"/>
                          <a:gd name="connsiteY88" fmla="*/ 586007 h 3427818"/>
                          <a:gd name="connsiteX89" fmla="*/ 1210235 w 2657256"/>
                          <a:gd name="connsiteY89" fmla="*/ 599454 h 3427818"/>
                          <a:gd name="connsiteX90" fmla="*/ 1183341 w 2657256"/>
                          <a:gd name="connsiteY90" fmla="*/ 612901 h 3427818"/>
                          <a:gd name="connsiteX91" fmla="*/ 1160929 w 2657256"/>
                          <a:gd name="connsiteY91" fmla="*/ 626348 h 3427818"/>
                          <a:gd name="connsiteX92" fmla="*/ 1134035 w 2657256"/>
                          <a:gd name="connsiteY92" fmla="*/ 635313 h 3427818"/>
                          <a:gd name="connsiteX93" fmla="*/ 1111623 w 2657256"/>
                          <a:gd name="connsiteY93" fmla="*/ 644277 h 3427818"/>
                          <a:gd name="connsiteX94" fmla="*/ 1084729 w 2657256"/>
                          <a:gd name="connsiteY94" fmla="*/ 653242 h 3427818"/>
                          <a:gd name="connsiteX95" fmla="*/ 986118 w 2657256"/>
                          <a:gd name="connsiteY95" fmla="*/ 648760 h 3427818"/>
                          <a:gd name="connsiteX96" fmla="*/ 927847 w 2657256"/>
                          <a:gd name="connsiteY96" fmla="*/ 635313 h 3427818"/>
                          <a:gd name="connsiteX97" fmla="*/ 896470 w 2657256"/>
                          <a:gd name="connsiteY97" fmla="*/ 612901 h 3427818"/>
                          <a:gd name="connsiteX98" fmla="*/ 883023 w 2657256"/>
                          <a:gd name="connsiteY98" fmla="*/ 603936 h 3427818"/>
                          <a:gd name="connsiteX99" fmla="*/ 865094 w 2657256"/>
                          <a:gd name="connsiteY99" fmla="*/ 554630 h 3427818"/>
                          <a:gd name="connsiteX100" fmla="*/ 869576 w 2657256"/>
                          <a:gd name="connsiteY100" fmla="*/ 460501 h 3427818"/>
                          <a:gd name="connsiteX101" fmla="*/ 874059 w 2657256"/>
                          <a:gd name="connsiteY101" fmla="*/ 442571 h 3427818"/>
                          <a:gd name="connsiteX102" fmla="*/ 883023 w 2657256"/>
                          <a:gd name="connsiteY102" fmla="*/ 429124 h 3427818"/>
                          <a:gd name="connsiteX103" fmla="*/ 909918 w 2657256"/>
                          <a:gd name="connsiteY103" fmla="*/ 420160 h 3427818"/>
                          <a:gd name="connsiteX104" fmla="*/ 914400 w 2657256"/>
                          <a:gd name="connsiteY104" fmla="*/ 442571 h 3427818"/>
                          <a:gd name="connsiteX105" fmla="*/ 909918 w 2657256"/>
                          <a:gd name="connsiteY105" fmla="*/ 464983 h 3427818"/>
                          <a:gd name="connsiteX106" fmla="*/ 900953 w 2657256"/>
                          <a:gd name="connsiteY106" fmla="*/ 523254 h 3427818"/>
                          <a:gd name="connsiteX107" fmla="*/ 905435 w 2657256"/>
                          <a:gd name="connsiteY107" fmla="*/ 572560 h 3427818"/>
                          <a:gd name="connsiteX108" fmla="*/ 932329 w 2657256"/>
                          <a:gd name="connsiteY108" fmla="*/ 608418 h 3427818"/>
                          <a:gd name="connsiteX109" fmla="*/ 954741 w 2657256"/>
                          <a:gd name="connsiteY109" fmla="*/ 617383 h 3427818"/>
                          <a:gd name="connsiteX110" fmla="*/ 972670 w 2657256"/>
                          <a:gd name="connsiteY110" fmla="*/ 626348 h 3427818"/>
                          <a:gd name="connsiteX111" fmla="*/ 1066800 w 2657256"/>
                          <a:gd name="connsiteY111" fmla="*/ 621866 h 3427818"/>
                          <a:gd name="connsiteX112" fmla="*/ 1111623 w 2657256"/>
                          <a:gd name="connsiteY112" fmla="*/ 608418 h 3427818"/>
                          <a:gd name="connsiteX113" fmla="*/ 1129553 w 2657256"/>
                          <a:gd name="connsiteY113" fmla="*/ 594971 h 3427818"/>
                          <a:gd name="connsiteX114" fmla="*/ 1156447 w 2657256"/>
                          <a:gd name="connsiteY114" fmla="*/ 568077 h 3427818"/>
                          <a:gd name="connsiteX115" fmla="*/ 1160929 w 2657256"/>
                          <a:gd name="connsiteY115" fmla="*/ 550148 h 3427818"/>
                          <a:gd name="connsiteX116" fmla="*/ 1178859 w 2657256"/>
                          <a:gd name="connsiteY116" fmla="*/ 388783 h 3427818"/>
                          <a:gd name="connsiteX117" fmla="*/ 1215315 w 2657256"/>
                          <a:gd name="connsiteY117" fmla="*/ 327226 h 3427818"/>
                          <a:gd name="connsiteX118" fmla="*/ 1214718 w 2657256"/>
                          <a:gd name="connsiteY118" fmla="*/ 424642 h 3427818"/>
                          <a:gd name="connsiteX119" fmla="*/ 1201270 w 2657256"/>
                          <a:gd name="connsiteY119" fmla="*/ 469466 h 3427818"/>
                          <a:gd name="connsiteX120" fmla="*/ 1210235 w 2657256"/>
                          <a:gd name="connsiteY120" fmla="*/ 518771 h 3427818"/>
                          <a:gd name="connsiteX121" fmla="*/ 1214718 w 2657256"/>
                          <a:gd name="connsiteY121" fmla="*/ 532218 h 3427818"/>
                          <a:gd name="connsiteX122" fmla="*/ 1228165 w 2657256"/>
                          <a:gd name="connsiteY122" fmla="*/ 541183 h 3427818"/>
                          <a:gd name="connsiteX123" fmla="*/ 1250576 w 2657256"/>
                          <a:gd name="connsiteY123" fmla="*/ 559113 h 3427818"/>
                          <a:gd name="connsiteX124" fmla="*/ 1317812 w 2657256"/>
                          <a:gd name="connsiteY124" fmla="*/ 554630 h 3427818"/>
                          <a:gd name="connsiteX125" fmla="*/ 1353670 w 2657256"/>
                          <a:gd name="connsiteY125" fmla="*/ 545666 h 3427818"/>
                          <a:gd name="connsiteX126" fmla="*/ 1506070 w 2657256"/>
                          <a:gd name="connsiteY126" fmla="*/ 514289 h 3427818"/>
                          <a:gd name="connsiteX127" fmla="*/ 1550894 w 2657256"/>
                          <a:gd name="connsiteY127" fmla="*/ 487395 h 3427818"/>
                          <a:gd name="connsiteX128" fmla="*/ 1564341 w 2657256"/>
                          <a:gd name="connsiteY128" fmla="*/ 473948 h 3427818"/>
                          <a:gd name="connsiteX129" fmla="*/ 1586753 w 2657256"/>
                          <a:gd name="connsiteY129" fmla="*/ 456018 h 3427818"/>
                          <a:gd name="connsiteX130" fmla="*/ 1595718 w 2657256"/>
                          <a:gd name="connsiteY130" fmla="*/ 438089 h 3427818"/>
                          <a:gd name="connsiteX131" fmla="*/ 1613139 w 2657256"/>
                          <a:gd name="connsiteY131" fmla="*/ 415847 h 3427818"/>
                          <a:gd name="connsiteX132" fmla="*/ 1620066 w 2657256"/>
                          <a:gd name="connsiteY132" fmla="*/ 347984 h 3427818"/>
                          <a:gd name="connsiteX133" fmla="*/ 1604852 w 2657256"/>
                          <a:gd name="connsiteY133" fmla="*/ 293216 h 3427818"/>
                          <a:gd name="connsiteX134" fmla="*/ 1537447 w 2657256"/>
                          <a:gd name="connsiteY134" fmla="*/ 245348 h 3427818"/>
                          <a:gd name="connsiteX135" fmla="*/ 1613647 w 2657256"/>
                          <a:gd name="connsiteY135" fmla="*/ 456018 h 3427818"/>
                          <a:gd name="connsiteX136" fmla="*/ 1627094 w 2657256"/>
                          <a:gd name="connsiteY136" fmla="*/ 473948 h 3427818"/>
                          <a:gd name="connsiteX137" fmla="*/ 1658470 w 2657256"/>
                          <a:gd name="connsiteY137" fmla="*/ 469466 h 3427818"/>
                          <a:gd name="connsiteX138" fmla="*/ 1685365 w 2657256"/>
                          <a:gd name="connsiteY138" fmla="*/ 447054 h 3427818"/>
                          <a:gd name="connsiteX139" fmla="*/ 1694329 w 2657256"/>
                          <a:gd name="connsiteY139" fmla="*/ 433607 h 3427818"/>
                          <a:gd name="connsiteX140" fmla="*/ 1734670 w 2657256"/>
                          <a:gd name="connsiteY140" fmla="*/ 411195 h 3427818"/>
                          <a:gd name="connsiteX141" fmla="*/ 1743635 w 2657256"/>
                          <a:gd name="connsiteY141" fmla="*/ 397748 h 3427818"/>
                          <a:gd name="connsiteX142" fmla="*/ 1757082 w 2657256"/>
                          <a:gd name="connsiteY142" fmla="*/ 393266 h 3427818"/>
                          <a:gd name="connsiteX143" fmla="*/ 1843909 w 2657256"/>
                          <a:gd name="connsiteY143" fmla="*/ 319278 h 3427818"/>
                          <a:gd name="connsiteX144" fmla="*/ 1842471 w 2657256"/>
                          <a:gd name="connsiteY144" fmla="*/ 259131 h 3427818"/>
                          <a:gd name="connsiteX145" fmla="*/ 1828094 w 2657256"/>
                          <a:gd name="connsiteY145" fmla="*/ 193704 h 3427818"/>
                          <a:gd name="connsiteX146" fmla="*/ 1772023 w 2657256"/>
                          <a:gd name="connsiteY146" fmla="*/ 134186 h 3427818"/>
                          <a:gd name="connsiteX147" fmla="*/ 1948888 w 2657256"/>
                          <a:gd name="connsiteY147" fmla="*/ 234955 h 3427818"/>
                          <a:gd name="connsiteX148" fmla="*/ 1952362 w 2657256"/>
                          <a:gd name="connsiteY148" fmla="*/ 311202 h 3427818"/>
                          <a:gd name="connsiteX149" fmla="*/ 1874221 w 2657256"/>
                          <a:gd name="connsiteY149" fmla="*/ 375635 h 3427818"/>
                          <a:gd name="connsiteX150" fmla="*/ 1788459 w 2657256"/>
                          <a:gd name="connsiteY150" fmla="*/ 424642 h 3427818"/>
                          <a:gd name="connsiteX151" fmla="*/ 1761565 w 2657256"/>
                          <a:gd name="connsiteY151" fmla="*/ 447054 h 3427818"/>
                          <a:gd name="connsiteX152" fmla="*/ 1783976 w 2657256"/>
                          <a:gd name="connsiteY152" fmla="*/ 456018 h 3427818"/>
                          <a:gd name="connsiteX153" fmla="*/ 1878106 w 2657256"/>
                          <a:gd name="connsiteY153" fmla="*/ 447054 h 3427818"/>
                          <a:gd name="connsiteX154" fmla="*/ 1891553 w 2657256"/>
                          <a:gd name="connsiteY154" fmla="*/ 438089 h 3427818"/>
                          <a:gd name="connsiteX155" fmla="*/ 1918447 w 2657256"/>
                          <a:gd name="connsiteY155" fmla="*/ 429124 h 3427818"/>
                          <a:gd name="connsiteX156" fmla="*/ 1940859 w 2657256"/>
                          <a:gd name="connsiteY156" fmla="*/ 415677 h 3427818"/>
                          <a:gd name="connsiteX157" fmla="*/ 1954306 w 2657256"/>
                          <a:gd name="connsiteY157" fmla="*/ 411195 h 3427818"/>
                          <a:gd name="connsiteX158" fmla="*/ 2130929 w 2657256"/>
                          <a:gd name="connsiteY158" fmla="*/ 1143 h 3427818"/>
                          <a:gd name="connsiteX159" fmla="*/ 2166172 w 2657256"/>
                          <a:gd name="connsiteY159" fmla="*/ 272541 h 3427818"/>
                          <a:gd name="connsiteX160" fmla="*/ 2145254 w 2657256"/>
                          <a:gd name="connsiteY160" fmla="*/ 294280 h 3427818"/>
                          <a:gd name="connsiteX161" fmla="*/ 2125850 w 2657256"/>
                          <a:gd name="connsiteY161" fmla="*/ 315468 h 3427818"/>
                          <a:gd name="connsiteX162" fmla="*/ 2096795 w 2657256"/>
                          <a:gd name="connsiteY162" fmla="*/ 373444 h 3427818"/>
                          <a:gd name="connsiteX163" fmla="*/ 1999129 w 2657256"/>
                          <a:gd name="connsiteY163" fmla="*/ 415677 h 3427818"/>
                          <a:gd name="connsiteX164" fmla="*/ 1994647 w 2657256"/>
                          <a:gd name="connsiteY164" fmla="*/ 429124 h 3427818"/>
                          <a:gd name="connsiteX165" fmla="*/ 2039470 w 2657256"/>
                          <a:gd name="connsiteY165" fmla="*/ 447054 h 3427818"/>
                          <a:gd name="connsiteX166" fmla="*/ 2115670 w 2657256"/>
                          <a:gd name="connsiteY166" fmla="*/ 447054 h 3427818"/>
                          <a:gd name="connsiteX167" fmla="*/ 2160494 w 2657256"/>
                          <a:gd name="connsiteY167" fmla="*/ 433607 h 3427818"/>
                          <a:gd name="connsiteX168" fmla="*/ 2191870 w 2657256"/>
                          <a:gd name="connsiteY168" fmla="*/ 420160 h 3427818"/>
                          <a:gd name="connsiteX169" fmla="*/ 2205318 w 2657256"/>
                          <a:gd name="connsiteY169" fmla="*/ 415677 h 3427818"/>
                          <a:gd name="connsiteX170" fmla="*/ 2232212 w 2657256"/>
                          <a:gd name="connsiteY170" fmla="*/ 397748 h 3427818"/>
                          <a:gd name="connsiteX171" fmla="*/ 2312894 w 2657256"/>
                          <a:gd name="connsiteY171" fmla="*/ 240866 h 3427818"/>
                          <a:gd name="connsiteX172" fmla="*/ 2339788 w 2657256"/>
                          <a:gd name="connsiteY172" fmla="*/ 57088 h 3427818"/>
                          <a:gd name="connsiteX173" fmla="*/ 2357718 w 2657256"/>
                          <a:gd name="connsiteY173" fmla="*/ 272242 h 3427818"/>
                          <a:gd name="connsiteX174" fmla="*/ 2254623 w 2657256"/>
                          <a:gd name="connsiteY174" fmla="*/ 433607 h 3427818"/>
                          <a:gd name="connsiteX175" fmla="*/ 2245659 w 2657256"/>
                          <a:gd name="connsiteY175" fmla="*/ 447054 h 3427818"/>
                          <a:gd name="connsiteX176" fmla="*/ 2254623 w 2657256"/>
                          <a:gd name="connsiteY176" fmla="*/ 460501 h 3427818"/>
                          <a:gd name="connsiteX177" fmla="*/ 2353235 w 2657256"/>
                          <a:gd name="connsiteY177" fmla="*/ 456018 h 3427818"/>
                          <a:gd name="connsiteX178" fmla="*/ 2366682 w 2657256"/>
                          <a:gd name="connsiteY178" fmla="*/ 451536 h 3427818"/>
                          <a:gd name="connsiteX179" fmla="*/ 2389094 w 2657256"/>
                          <a:gd name="connsiteY179" fmla="*/ 447054 h 3427818"/>
                          <a:gd name="connsiteX180" fmla="*/ 2424953 w 2657256"/>
                          <a:gd name="connsiteY180" fmla="*/ 424642 h 3427818"/>
                          <a:gd name="connsiteX181" fmla="*/ 2528047 w 2657256"/>
                          <a:gd name="connsiteY181" fmla="*/ 349637 h 3427818"/>
                          <a:gd name="connsiteX182" fmla="*/ 2541495 w 2657256"/>
                          <a:gd name="connsiteY182" fmla="*/ 119843 h 3427818"/>
                          <a:gd name="connsiteX183" fmla="*/ 2591304 w 2657256"/>
                          <a:gd name="connsiteY183" fmla="*/ 271018 h 3427818"/>
                          <a:gd name="connsiteX184" fmla="*/ 2612315 w 2657256"/>
                          <a:gd name="connsiteY184" fmla="*/ 347844 h 3427818"/>
                          <a:gd name="connsiteX185" fmla="*/ 2650863 w 2657256"/>
                          <a:gd name="connsiteY185" fmla="*/ 401931 h 3427818"/>
                          <a:gd name="connsiteX186" fmla="*/ 2465294 w 2657256"/>
                          <a:gd name="connsiteY186" fmla="*/ 456018 h 3427818"/>
                          <a:gd name="connsiteX187" fmla="*/ 2442882 w 2657256"/>
                          <a:gd name="connsiteY187" fmla="*/ 460501 h 3427818"/>
                          <a:gd name="connsiteX188" fmla="*/ 2398059 w 2657256"/>
                          <a:gd name="connsiteY188" fmla="*/ 473948 h 3427818"/>
                          <a:gd name="connsiteX189" fmla="*/ 2375647 w 2657256"/>
                          <a:gd name="connsiteY189" fmla="*/ 482913 h 3427818"/>
                          <a:gd name="connsiteX190" fmla="*/ 2357718 w 2657256"/>
                          <a:gd name="connsiteY190" fmla="*/ 487395 h 3427818"/>
                          <a:gd name="connsiteX191" fmla="*/ 2344270 w 2657256"/>
                          <a:gd name="connsiteY191" fmla="*/ 518771 h 3427818"/>
                          <a:gd name="connsiteX192" fmla="*/ 2353235 w 2657256"/>
                          <a:gd name="connsiteY192" fmla="*/ 559113 h 3427818"/>
                          <a:gd name="connsiteX193" fmla="*/ 2362200 w 2657256"/>
                          <a:gd name="connsiteY193" fmla="*/ 572560 h 3427818"/>
                          <a:gd name="connsiteX194" fmla="*/ 2344270 w 2657256"/>
                          <a:gd name="connsiteY194" fmla="*/ 644277 h 3427818"/>
                          <a:gd name="connsiteX195" fmla="*/ 2321859 w 2657256"/>
                          <a:gd name="connsiteY195" fmla="*/ 671171 h 3427818"/>
                          <a:gd name="connsiteX196" fmla="*/ 2308412 w 2657256"/>
                          <a:gd name="connsiteY196" fmla="*/ 693583 h 3427818"/>
                          <a:gd name="connsiteX197" fmla="*/ 2281518 w 2657256"/>
                          <a:gd name="connsiteY197" fmla="*/ 698066 h 3427818"/>
                          <a:gd name="connsiteX198" fmla="*/ 2259106 w 2657256"/>
                          <a:gd name="connsiteY198" fmla="*/ 693583 h 3427818"/>
                          <a:gd name="connsiteX199" fmla="*/ 2277035 w 2657256"/>
                          <a:gd name="connsiteY199" fmla="*/ 635313 h 3427818"/>
                          <a:gd name="connsiteX200" fmla="*/ 2290482 w 2657256"/>
                          <a:gd name="connsiteY200" fmla="*/ 599454 h 3427818"/>
                          <a:gd name="connsiteX201" fmla="*/ 2286000 w 2657256"/>
                          <a:gd name="connsiteY201" fmla="*/ 563595 h 3427818"/>
                          <a:gd name="connsiteX202" fmla="*/ 2245659 w 2657256"/>
                          <a:gd name="connsiteY202" fmla="*/ 505324 h 3427818"/>
                          <a:gd name="connsiteX203" fmla="*/ 2200835 w 2657256"/>
                          <a:gd name="connsiteY203" fmla="*/ 487395 h 3427818"/>
                          <a:gd name="connsiteX204" fmla="*/ 2169459 w 2657256"/>
                          <a:gd name="connsiteY204" fmla="*/ 482913 h 3427818"/>
                          <a:gd name="connsiteX205" fmla="*/ 2102223 w 2657256"/>
                          <a:gd name="connsiteY205" fmla="*/ 487395 h 3427818"/>
                          <a:gd name="connsiteX206" fmla="*/ 2084294 w 2657256"/>
                          <a:gd name="connsiteY206" fmla="*/ 496360 h 3427818"/>
                          <a:gd name="connsiteX207" fmla="*/ 2070847 w 2657256"/>
                          <a:gd name="connsiteY207" fmla="*/ 500842 h 3427818"/>
                          <a:gd name="connsiteX208" fmla="*/ 2061882 w 2657256"/>
                          <a:gd name="connsiteY208" fmla="*/ 518771 h 3427818"/>
                          <a:gd name="connsiteX209" fmla="*/ 2034988 w 2657256"/>
                          <a:gd name="connsiteY209" fmla="*/ 532218 h 3427818"/>
                          <a:gd name="connsiteX210" fmla="*/ 1783976 w 2657256"/>
                          <a:gd name="connsiteY210" fmla="*/ 536701 h 3427818"/>
                          <a:gd name="connsiteX211" fmla="*/ 1766047 w 2657256"/>
                          <a:gd name="connsiteY211" fmla="*/ 545666 h 3427818"/>
                          <a:gd name="connsiteX212" fmla="*/ 1703294 w 2657256"/>
                          <a:gd name="connsiteY212" fmla="*/ 563595 h 3427818"/>
                          <a:gd name="connsiteX213" fmla="*/ 1689847 w 2657256"/>
                          <a:gd name="connsiteY213" fmla="*/ 568077 h 3427818"/>
                          <a:gd name="connsiteX214" fmla="*/ 1676400 w 2657256"/>
                          <a:gd name="connsiteY214" fmla="*/ 577042 h 3427818"/>
                          <a:gd name="connsiteX215" fmla="*/ 1649506 w 2657256"/>
                          <a:gd name="connsiteY215" fmla="*/ 586007 h 3427818"/>
                          <a:gd name="connsiteX216" fmla="*/ 1636059 w 2657256"/>
                          <a:gd name="connsiteY216" fmla="*/ 594971 h 3427818"/>
                          <a:gd name="connsiteX217" fmla="*/ 1622612 w 2657256"/>
                          <a:gd name="connsiteY217" fmla="*/ 608418 h 3427818"/>
                          <a:gd name="connsiteX218" fmla="*/ 1609165 w 2657256"/>
                          <a:gd name="connsiteY218" fmla="*/ 612901 h 3427818"/>
                          <a:gd name="connsiteX219" fmla="*/ 1577788 w 2657256"/>
                          <a:gd name="connsiteY219" fmla="*/ 644277 h 3427818"/>
                          <a:gd name="connsiteX220" fmla="*/ 1568823 w 2657256"/>
                          <a:gd name="connsiteY220" fmla="*/ 657724 h 3427818"/>
                          <a:gd name="connsiteX221" fmla="*/ 1555376 w 2657256"/>
                          <a:gd name="connsiteY221" fmla="*/ 671171 h 3427818"/>
                          <a:gd name="connsiteX222" fmla="*/ 1524000 w 2657256"/>
                          <a:gd name="connsiteY222" fmla="*/ 711513 h 3427818"/>
                          <a:gd name="connsiteX223" fmla="*/ 1519518 w 2657256"/>
                          <a:gd name="connsiteY223" fmla="*/ 724960 h 3427818"/>
                          <a:gd name="connsiteX224" fmla="*/ 1528482 w 2657256"/>
                          <a:gd name="connsiteY224" fmla="*/ 765301 h 3427818"/>
                          <a:gd name="connsiteX225" fmla="*/ 1537447 w 2657256"/>
                          <a:gd name="connsiteY225" fmla="*/ 778748 h 3427818"/>
                          <a:gd name="connsiteX226" fmla="*/ 1568823 w 2657256"/>
                          <a:gd name="connsiteY226" fmla="*/ 769783 h 3427818"/>
                          <a:gd name="connsiteX227" fmla="*/ 1600200 w 2657256"/>
                          <a:gd name="connsiteY227" fmla="*/ 769783 h 3427818"/>
                          <a:gd name="connsiteX228" fmla="*/ 1631576 w 2657256"/>
                          <a:gd name="connsiteY228" fmla="*/ 747371 h 3427818"/>
                          <a:gd name="connsiteX229" fmla="*/ 1645023 w 2657256"/>
                          <a:gd name="connsiteY229" fmla="*/ 733924 h 3427818"/>
                          <a:gd name="connsiteX230" fmla="*/ 1685365 w 2657256"/>
                          <a:gd name="connsiteY230" fmla="*/ 702548 h 3427818"/>
                          <a:gd name="connsiteX231" fmla="*/ 1716741 w 2657256"/>
                          <a:gd name="connsiteY231" fmla="*/ 671171 h 3427818"/>
                          <a:gd name="connsiteX232" fmla="*/ 1748118 w 2657256"/>
                          <a:gd name="connsiteY232" fmla="*/ 653242 h 3427818"/>
                          <a:gd name="connsiteX233" fmla="*/ 1761565 w 2657256"/>
                          <a:gd name="connsiteY233" fmla="*/ 648760 h 3427818"/>
                          <a:gd name="connsiteX234" fmla="*/ 1779494 w 2657256"/>
                          <a:gd name="connsiteY234" fmla="*/ 639795 h 3427818"/>
                          <a:gd name="connsiteX235" fmla="*/ 1815353 w 2657256"/>
                          <a:gd name="connsiteY235" fmla="*/ 630830 h 3427818"/>
                          <a:gd name="connsiteX236" fmla="*/ 2030506 w 2657256"/>
                          <a:gd name="connsiteY236" fmla="*/ 635313 h 3427818"/>
                          <a:gd name="connsiteX237" fmla="*/ 2017059 w 2657256"/>
                          <a:gd name="connsiteY237" fmla="*/ 657724 h 3427818"/>
                          <a:gd name="connsiteX238" fmla="*/ 1981200 w 2657256"/>
                          <a:gd name="connsiteY238" fmla="*/ 693583 h 3427818"/>
                          <a:gd name="connsiteX239" fmla="*/ 1967753 w 2657256"/>
                          <a:gd name="connsiteY239" fmla="*/ 707030 h 3427818"/>
                          <a:gd name="connsiteX240" fmla="*/ 1936376 w 2657256"/>
                          <a:gd name="connsiteY240" fmla="*/ 747371 h 3427818"/>
                          <a:gd name="connsiteX241" fmla="*/ 1905000 w 2657256"/>
                          <a:gd name="connsiteY241" fmla="*/ 774266 h 3427818"/>
                          <a:gd name="connsiteX242" fmla="*/ 1860176 w 2657256"/>
                          <a:gd name="connsiteY242" fmla="*/ 792195 h 3427818"/>
                          <a:gd name="connsiteX243" fmla="*/ 1788459 w 2657256"/>
                          <a:gd name="connsiteY243" fmla="*/ 801160 h 3427818"/>
                          <a:gd name="connsiteX244" fmla="*/ 1846729 w 2657256"/>
                          <a:gd name="connsiteY244" fmla="*/ 859430 h 3427818"/>
                          <a:gd name="connsiteX245" fmla="*/ 1913965 w 2657256"/>
                          <a:gd name="connsiteY245" fmla="*/ 886324 h 3427818"/>
                          <a:gd name="connsiteX246" fmla="*/ 1922929 w 2657256"/>
                          <a:gd name="connsiteY246" fmla="*/ 899771 h 3427818"/>
                          <a:gd name="connsiteX247" fmla="*/ 1967753 w 2657256"/>
                          <a:gd name="connsiteY247" fmla="*/ 940113 h 3427818"/>
                          <a:gd name="connsiteX248" fmla="*/ 1981200 w 2657256"/>
                          <a:gd name="connsiteY248" fmla="*/ 953560 h 3427818"/>
                          <a:gd name="connsiteX249" fmla="*/ 1994647 w 2657256"/>
                          <a:gd name="connsiteY249" fmla="*/ 962524 h 3427818"/>
                          <a:gd name="connsiteX250" fmla="*/ 2021541 w 2657256"/>
                          <a:gd name="connsiteY250" fmla="*/ 984936 h 3427818"/>
                          <a:gd name="connsiteX251" fmla="*/ 2030506 w 2657256"/>
                          <a:gd name="connsiteY251" fmla="*/ 998383 h 3427818"/>
                          <a:gd name="connsiteX252" fmla="*/ 2057400 w 2657256"/>
                          <a:gd name="connsiteY252" fmla="*/ 1025277 h 3427818"/>
                          <a:gd name="connsiteX253" fmla="*/ 2088776 w 2657256"/>
                          <a:gd name="connsiteY253" fmla="*/ 1070101 h 3427818"/>
                          <a:gd name="connsiteX254" fmla="*/ 2115670 w 2657256"/>
                          <a:gd name="connsiteY254" fmla="*/ 1114924 h 3427818"/>
                          <a:gd name="connsiteX255" fmla="*/ 2120153 w 2657256"/>
                          <a:gd name="connsiteY255" fmla="*/ 1146301 h 3427818"/>
                          <a:gd name="connsiteX256" fmla="*/ 2138082 w 2657256"/>
                          <a:gd name="connsiteY256" fmla="*/ 1200089 h 3427818"/>
                          <a:gd name="connsiteX257" fmla="*/ 2147047 w 2657256"/>
                          <a:gd name="connsiteY257" fmla="*/ 1253877 h 3427818"/>
                          <a:gd name="connsiteX258" fmla="*/ 2151529 w 2657256"/>
                          <a:gd name="connsiteY258" fmla="*/ 1267324 h 3427818"/>
                          <a:gd name="connsiteX259" fmla="*/ 2156012 w 2657256"/>
                          <a:gd name="connsiteY259" fmla="*/ 1285254 h 3427818"/>
                          <a:gd name="connsiteX260" fmla="*/ 2173941 w 2657256"/>
                          <a:gd name="connsiteY260" fmla="*/ 1352489 h 3427818"/>
                          <a:gd name="connsiteX261" fmla="*/ 2182906 w 2657256"/>
                          <a:gd name="connsiteY261" fmla="*/ 1370418 h 3427818"/>
                          <a:gd name="connsiteX262" fmla="*/ 2187388 w 2657256"/>
                          <a:gd name="connsiteY262" fmla="*/ 1388348 h 3427818"/>
                          <a:gd name="connsiteX263" fmla="*/ 2214282 w 2657256"/>
                          <a:gd name="connsiteY263" fmla="*/ 1442136 h 3427818"/>
                          <a:gd name="connsiteX264" fmla="*/ 2218765 w 2657256"/>
                          <a:gd name="connsiteY264" fmla="*/ 1460066 h 3427818"/>
                          <a:gd name="connsiteX265" fmla="*/ 2223247 w 2657256"/>
                          <a:gd name="connsiteY265" fmla="*/ 1486960 h 3427818"/>
                          <a:gd name="connsiteX266" fmla="*/ 2236694 w 2657256"/>
                          <a:gd name="connsiteY266" fmla="*/ 1513854 h 3427818"/>
                          <a:gd name="connsiteX267" fmla="*/ 2249794 w 2657256"/>
                          <a:gd name="connsiteY267" fmla="*/ 1581561 h 3427818"/>
                          <a:gd name="connsiteX268" fmla="*/ 2241176 w 2657256"/>
                          <a:gd name="connsiteY268" fmla="*/ 1634877 h 3427818"/>
                          <a:gd name="connsiteX269" fmla="*/ 2245659 w 2657256"/>
                          <a:gd name="connsiteY269" fmla="*/ 1652807 h 3427818"/>
                          <a:gd name="connsiteX270" fmla="*/ 2249634 w 2657256"/>
                          <a:gd name="connsiteY270" fmla="*/ 1742792 h 3427818"/>
                          <a:gd name="connsiteX271" fmla="*/ 2227729 w 2657256"/>
                          <a:gd name="connsiteY271" fmla="*/ 1773830 h 3427818"/>
                          <a:gd name="connsiteX272" fmla="*/ 2240500 w 2657256"/>
                          <a:gd name="connsiteY272" fmla="*/ 1731206 h 3427818"/>
                          <a:gd name="connsiteX273" fmla="*/ 2235341 w 2657256"/>
                          <a:gd name="connsiteY273" fmla="*/ 1845548 h 3427818"/>
                          <a:gd name="connsiteX274" fmla="*/ 2230689 w 2657256"/>
                          <a:gd name="connsiteY274" fmla="*/ 1880900 h 3427818"/>
                          <a:gd name="connsiteX275" fmla="*/ 2226207 w 2657256"/>
                          <a:gd name="connsiteY275" fmla="*/ 1881407 h 3427818"/>
                          <a:gd name="connsiteX276" fmla="*/ 2208278 w 2657256"/>
                          <a:gd name="connsiteY276" fmla="*/ 1926230 h 3427818"/>
                          <a:gd name="connsiteX277" fmla="*/ 2195168 w 2657256"/>
                          <a:gd name="connsiteY277" fmla="*/ 1939677 h 3427818"/>
                          <a:gd name="connsiteX278" fmla="*/ 2203458 w 2657256"/>
                          <a:gd name="connsiteY278" fmla="*/ 1975875 h 3427818"/>
                          <a:gd name="connsiteX279" fmla="*/ 2204134 w 2657256"/>
                          <a:gd name="connsiteY279" fmla="*/ 2006743 h 3427818"/>
                          <a:gd name="connsiteX280" fmla="*/ 2226545 w 2657256"/>
                          <a:gd name="connsiteY280" fmla="*/ 2011564 h 3427818"/>
                          <a:gd name="connsiteX281" fmla="*/ 2241176 w 2657256"/>
                          <a:gd name="connsiteY281" fmla="*/ 2069666 h 3427818"/>
                          <a:gd name="connsiteX282" fmla="*/ 2263588 w 2657256"/>
                          <a:gd name="connsiteY282" fmla="*/ 2114489 h 3427818"/>
                          <a:gd name="connsiteX283" fmla="*/ 2286000 w 2657256"/>
                          <a:gd name="connsiteY283" fmla="*/ 2141383 h 3427818"/>
                          <a:gd name="connsiteX284" fmla="*/ 2299447 w 2657256"/>
                          <a:gd name="connsiteY284" fmla="*/ 2181724 h 3427818"/>
                          <a:gd name="connsiteX285" fmla="*/ 2321859 w 2657256"/>
                          <a:gd name="connsiteY285" fmla="*/ 2208618 h 3427818"/>
                          <a:gd name="connsiteX286" fmla="*/ 2344270 w 2657256"/>
                          <a:gd name="connsiteY286" fmla="*/ 2262407 h 3427818"/>
                          <a:gd name="connsiteX287" fmla="*/ 2348753 w 2657256"/>
                          <a:gd name="connsiteY287" fmla="*/ 2280336 h 3427818"/>
                          <a:gd name="connsiteX288" fmla="*/ 2366682 w 2657256"/>
                          <a:gd name="connsiteY288" fmla="*/ 2320677 h 3427818"/>
                          <a:gd name="connsiteX289" fmla="*/ 2375647 w 2657256"/>
                          <a:gd name="connsiteY289" fmla="*/ 2343089 h 3427818"/>
                          <a:gd name="connsiteX290" fmla="*/ 2380129 w 2657256"/>
                          <a:gd name="connsiteY290" fmla="*/ 2365501 h 3427818"/>
                          <a:gd name="connsiteX291" fmla="*/ 2389094 w 2657256"/>
                          <a:gd name="connsiteY291" fmla="*/ 2392395 h 3427818"/>
                          <a:gd name="connsiteX292" fmla="*/ 2393576 w 2657256"/>
                          <a:gd name="connsiteY292" fmla="*/ 2437218 h 3427818"/>
                          <a:gd name="connsiteX293" fmla="*/ 2398059 w 2657256"/>
                          <a:gd name="connsiteY293" fmla="*/ 2450666 h 3427818"/>
                          <a:gd name="connsiteX294" fmla="*/ 2419794 w 2657256"/>
                          <a:gd name="connsiteY294" fmla="*/ 2504454 h 3427818"/>
                          <a:gd name="connsiteX295" fmla="*/ 2427343 w 2657256"/>
                          <a:gd name="connsiteY295" fmla="*/ 2620995 h 3427818"/>
                          <a:gd name="connsiteX296" fmla="*/ 2389094 w 2657256"/>
                          <a:gd name="connsiteY296" fmla="*/ 2894418 h 3427818"/>
                          <a:gd name="connsiteX297" fmla="*/ 2380129 w 2657256"/>
                          <a:gd name="connsiteY297" fmla="*/ 2916830 h 3427818"/>
                          <a:gd name="connsiteX298" fmla="*/ 2357718 w 2657256"/>
                          <a:gd name="connsiteY298" fmla="*/ 2970618 h 3427818"/>
                          <a:gd name="connsiteX299" fmla="*/ 2348753 w 2657256"/>
                          <a:gd name="connsiteY299" fmla="*/ 2993030 h 3427818"/>
                          <a:gd name="connsiteX300" fmla="*/ 2339788 w 2657256"/>
                          <a:gd name="connsiteY300" fmla="*/ 3028889 h 3427818"/>
                          <a:gd name="connsiteX301" fmla="*/ 2326341 w 2657256"/>
                          <a:gd name="connsiteY301" fmla="*/ 3051301 h 3427818"/>
                          <a:gd name="connsiteX302" fmla="*/ 2317376 w 2657256"/>
                          <a:gd name="connsiteY302" fmla="*/ 3082677 h 3427818"/>
                          <a:gd name="connsiteX303" fmla="*/ 2303929 w 2657256"/>
                          <a:gd name="connsiteY303" fmla="*/ 3105089 h 3427818"/>
                          <a:gd name="connsiteX304" fmla="*/ 2290482 w 2657256"/>
                          <a:gd name="connsiteY304" fmla="*/ 3136466 h 3427818"/>
                          <a:gd name="connsiteX305" fmla="*/ 2272553 w 2657256"/>
                          <a:gd name="connsiteY305" fmla="*/ 3140948 h 3427818"/>
                          <a:gd name="connsiteX306" fmla="*/ 2259106 w 2657256"/>
                          <a:gd name="connsiteY306" fmla="*/ 3145430 h 3427818"/>
                          <a:gd name="connsiteX307" fmla="*/ 2241176 w 2657256"/>
                          <a:gd name="connsiteY307" fmla="*/ 3149913 h 3427818"/>
                          <a:gd name="connsiteX308" fmla="*/ 2209800 w 2657256"/>
                          <a:gd name="connsiteY308" fmla="*/ 3158877 h 3427818"/>
                          <a:gd name="connsiteX309" fmla="*/ 2205318 w 2657256"/>
                          <a:gd name="connsiteY309" fmla="*/ 3096124 h 3427818"/>
                          <a:gd name="connsiteX310" fmla="*/ 2218765 w 2657256"/>
                          <a:gd name="connsiteY310" fmla="*/ 3078195 h 3427818"/>
                          <a:gd name="connsiteX311" fmla="*/ 2245659 w 2657256"/>
                          <a:gd name="connsiteY311" fmla="*/ 3028889 h 3427818"/>
                          <a:gd name="connsiteX312" fmla="*/ 2268070 w 2657256"/>
                          <a:gd name="connsiteY312" fmla="*/ 3001995 h 3427818"/>
                          <a:gd name="connsiteX313" fmla="*/ 2298550 w 2657256"/>
                          <a:gd name="connsiteY313" fmla="*/ 2625477 h 3427818"/>
                          <a:gd name="connsiteX314" fmla="*/ 2284986 w 2657256"/>
                          <a:gd name="connsiteY314" fmla="*/ 2589618 h 3427818"/>
                          <a:gd name="connsiteX315" fmla="*/ 2293273 w 2657256"/>
                          <a:gd name="connsiteY315" fmla="*/ 2553590 h 3427818"/>
                          <a:gd name="connsiteX316" fmla="*/ 2278152 w 2657256"/>
                          <a:gd name="connsiteY316" fmla="*/ 2532115 h 3427818"/>
                          <a:gd name="connsiteX317" fmla="*/ 2245659 w 2657256"/>
                          <a:gd name="connsiteY317" fmla="*/ 2446184 h 3427818"/>
                          <a:gd name="connsiteX318" fmla="*/ 2195507 w 2657256"/>
                          <a:gd name="connsiteY318" fmla="*/ 2298265 h 3427818"/>
                          <a:gd name="connsiteX319" fmla="*/ 2083786 w 2657256"/>
                          <a:gd name="connsiteY319" fmla="*/ 2097237 h 3427818"/>
                          <a:gd name="connsiteX320" fmla="*/ 2048773 w 2657256"/>
                          <a:gd name="connsiteY320" fmla="*/ 2074908 h 3427818"/>
                          <a:gd name="connsiteX321" fmla="*/ 2074314 w 2657256"/>
                          <a:gd name="connsiteY321" fmla="*/ 2068904 h 3427818"/>
                          <a:gd name="connsiteX322" fmla="*/ 2034988 w 2657256"/>
                          <a:gd name="connsiteY322" fmla="*/ 2060701 h 3427818"/>
                          <a:gd name="connsiteX323" fmla="*/ 2026023 w 2657256"/>
                          <a:gd name="connsiteY323" fmla="*/ 2083113 h 3427818"/>
                          <a:gd name="connsiteX324" fmla="*/ 2021541 w 2657256"/>
                          <a:gd name="connsiteY324" fmla="*/ 2096560 h 3427818"/>
                          <a:gd name="connsiteX325" fmla="*/ 1999129 w 2657256"/>
                          <a:gd name="connsiteY325" fmla="*/ 2110007 h 3427818"/>
                          <a:gd name="connsiteX326" fmla="*/ 1990165 w 2657256"/>
                          <a:gd name="connsiteY326" fmla="*/ 2127936 h 3427818"/>
                          <a:gd name="connsiteX327" fmla="*/ 1967753 w 2657256"/>
                          <a:gd name="connsiteY327" fmla="*/ 2163795 h 3427818"/>
                          <a:gd name="connsiteX328" fmla="*/ 1981200 w 2657256"/>
                          <a:gd name="connsiteY328" fmla="*/ 2280336 h 3427818"/>
                          <a:gd name="connsiteX329" fmla="*/ 1994647 w 2657256"/>
                          <a:gd name="connsiteY329" fmla="*/ 2311713 h 3427818"/>
                          <a:gd name="connsiteX330" fmla="*/ 2003612 w 2657256"/>
                          <a:gd name="connsiteY330" fmla="*/ 2329642 h 3427818"/>
                          <a:gd name="connsiteX331" fmla="*/ 2026023 w 2657256"/>
                          <a:gd name="connsiteY331" fmla="*/ 2361018 h 3427818"/>
                          <a:gd name="connsiteX332" fmla="*/ 2043953 w 2657256"/>
                          <a:gd name="connsiteY332" fmla="*/ 2405842 h 3427818"/>
                          <a:gd name="connsiteX333" fmla="*/ 2061882 w 2657256"/>
                          <a:gd name="connsiteY333" fmla="*/ 2428254 h 3427818"/>
                          <a:gd name="connsiteX334" fmla="*/ 2088776 w 2657256"/>
                          <a:gd name="connsiteY334" fmla="*/ 2491007 h 3427818"/>
                          <a:gd name="connsiteX335" fmla="*/ 2102223 w 2657256"/>
                          <a:gd name="connsiteY335" fmla="*/ 2522383 h 3427818"/>
                          <a:gd name="connsiteX336" fmla="*/ 2106706 w 2657256"/>
                          <a:gd name="connsiteY336" fmla="*/ 2553760 h 3427818"/>
                          <a:gd name="connsiteX337" fmla="*/ 2124635 w 2657256"/>
                          <a:gd name="connsiteY337" fmla="*/ 2616513 h 3427818"/>
                          <a:gd name="connsiteX338" fmla="*/ 2138082 w 2657256"/>
                          <a:gd name="connsiteY338" fmla="*/ 2706160 h 3427818"/>
                          <a:gd name="connsiteX339" fmla="*/ 2147047 w 2657256"/>
                          <a:gd name="connsiteY339" fmla="*/ 2742018 h 3427818"/>
                          <a:gd name="connsiteX340" fmla="*/ 2151529 w 2657256"/>
                          <a:gd name="connsiteY340" fmla="*/ 2773395 h 3427818"/>
                          <a:gd name="connsiteX341" fmla="*/ 2160494 w 2657256"/>
                          <a:gd name="connsiteY341" fmla="*/ 2827183 h 3427818"/>
                          <a:gd name="connsiteX342" fmla="*/ 2156012 w 2657256"/>
                          <a:gd name="connsiteY342" fmla="*/ 3019924 h 3427818"/>
                          <a:gd name="connsiteX343" fmla="*/ 2138082 w 2657256"/>
                          <a:gd name="connsiteY343" fmla="*/ 3100607 h 3427818"/>
                          <a:gd name="connsiteX344" fmla="*/ 2133600 w 2657256"/>
                          <a:gd name="connsiteY344" fmla="*/ 3118536 h 3427818"/>
                          <a:gd name="connsiteX345" fmla="*/ 2120153 w 2657256"/>
                          <a:gd name="connsiteY345" fmla="*/ 3136466 h 3427818"/>
                          <a:gd name="connsiteX346" fmla="*/ 2111188 w 2657256"/>
                          <a:gd name="connsiteY346" fmla="*/ 3163360 h 3427818"/>
                          <a:gd name="connsiteX347" fmla="*/ 2088776 w 2657256"/>
                          <a:gd name="connsiteY347" fmla="*/ 3194736 h 3427818"/>
                          <a:gd name="connsiteX348" fmla="*/ 2075329 w 2657256"/>
                          <a:gd name="connsiteY348" fmla="*/ 3221630 h 3427818"/>
                          <a:gd name="connsiteX349" fmla="*/ 2061882 w 2657256"/>
                          <a:gd name="connsiteY349" fmla="*/ 3226113 h 3427818"/>
                          <a:gd name="connsiteX350" fmla="*/ 2021541 w 2657256"/>
                          <a:gd name="connsiteY350" fmla="*/ 3221630 h 3427818"/>
                          <a:gd name="connsiteX351" fmla="*/ 2012576 w 2657256"/>
                          <a:gd name="connsiteY351" fmla="*/ 3176807 h 3427818"/>
                          <a:gd name="connsiteX352" fmla="*/ 2048435 w 2657256"/>
                          <a:gd name="connsiteY352" fmla="*/ 3078195 h 3427818"/>
                          <a:gd name="connsiteX353" fmla="*/ 2048435 w 2657256"/>
                          <a:gd name="connsiteY353" fmla="*/ 3078195 h 3427818"/>
                          <a:gd name="connsiteX354" fmla="*/ 2061882 w 2657256"/>
                          <a:gd name="connsiteY354" fmla="*/ 3024407 h 3427818"/>
                          <a:gd name="connsiteX355" fmla="*/ 2070847 w 2657256"/>
                          <a:gd name="connsiteY355" fmla="*/ 2939242 h 3427818"/>
                          <a:gd name="connsiteX356" fmla="*/ 2066365 w 2657256"/>
                          <a:gd name="connsiteY356" fmla="*/ 2782360 h 3427818"/>
                          <a:gd name="connsiteX357" fmla="*/ 2043953 w 2657256"/>
                          <a:gd name="connsiteY357" fmla="*/ 2706160 h 3427818"/>
                          <a:gd name="connsiteX358" fmla="*/ 2030506 w 2657256"/>
                          <a:gd name="connsiteY358" fmla="*/ 2679266 h 3427818"/>
                          <a:gd name="connsiteX359" fmla="*/ 2017059 w 2657256"/>
                          <a:gd name="connsiteY359" fmla="*/ 2638924 h 3427818"/>
                          <a:gd name="connsiteX360" fmla="*/ 1981200 w 2657256"/>
                          <a:gd name="connsiteY360" fmla="*/ 2571689 h 3427818"/>
                          <a:gd name="connsiteX361" fmla="*/ 1972235 w 2657256"/>
                          <a:gd name="connsiteY361" fmla="*/ 2558242 h 3427818"/>
                          <a:gd name="connsiteX362" fmla="*/ 1958788 w 2657256"/>
                          <a:gd name="connsiteY362" fmla="*/ 2535830 h 3427818"/>
                          <a:gd name="connsiteX363" fmla="*/ 1905000 w 2657256"/>
                          <a:gd name="connsiteY363" fmla="*/ 2455148 h 3427818"/>
                          <a:gd name="connsiteX364" fmla="*/ 1882588 w 2657256"/>
                          <a:gd name="connsiteY364" fmla="*/ 2414807 h 3427818"/>
                          <a:gd name="connsiteX365" fmla="*/ 1869141 w 2657256"/>
                          <a:gd name="connsiteY365" fmla="*/ 2396877 h 3427818"/>
                          <a:gd name="connsiteX366" fmla="*/ 1806388 w 2657256"/>
                          <a:gd name="connsiteY366" fmla="*/ 2369983 h 3427818"/>
                          <a:gd name="connsiteX367" fmla="*/ 1779494 w 2657256"/>
                          <a:gd name="connsiteY367" fmla="*/ 2361018 h 3427818"/>
                          <a:gd name="connsiteX368" fmla="*/ 1752600 w 2657256"/>
                          <a:gd name="connsiteY368" fmla="*/ 2356536 h 3427818"/>
                          <a:gd name="connsiteX369" fmla="*/ 1680882 w 2657256"/>
                          <a:gd name="connsiteY369" fmla="*/ 2334124 h 3427818"/>
                          <a:gd name="connsiteX370" fmla="*/ 1719025 w 2657256"/>
                          <a:gd name="connsiteY370" fmla="*/ 2338268 h 3427818"/>
                          <a:gd name="connsiteX371" fmla="*/ 1756997 w 2657256"/>
                          <a:gd name="connsiteY371" fmla="*/ 2346387 h 3427818"/>
                          <a:gd name="connsiteX372" fmla="*/ 1656440 w 2657256"/>
                          <a:gd name="connsiteY372" fmla="*/ 2355520 h 3427818"/>
                          <a:gd name="connsiteX373" fmla="*/ 1537447 w 2657256"/>
                          <a:gd name="connsiteY373" fmla="*/ 2386897 h 3427818"/>
                          <a:gd name="connsiteX374" fmla="*/ 1571993 w 2657256"/>
                          <a:gd name="connsiteY374" fmla="*/ 2374894 h 3427818"/>
                          <a:gd name="connsiteX375" fmla="*/ 1509707 w 2657256"/>
                          <a:gd name="connsiteY375" fmla="*/ 2395863 h 3427818"/>
                          <a:gd name="connsiteX376" fmla="*/ 1500444 w 2657256"/>
                          <a:gd name="connsiteY376" fmla="*/ 2412208 h 3427818"/>
                          <a:gd name="connsiteX377" fmla="*/ 1402678 w 2657256"/>
                          <a:gd name="connsiteY377" fmla="*/ 2396578 h 3427818"/>
                          <a:gd name="connsiteX378" fmla="*/ 1322892 w 2657256"/>
                          <a:gd name="connsiteY378" fmla="*/ 2393889 h 3427818"/>
                          <a:gd name="connsiteX379" fmla="*/ 1199384 w 2657256"/>
                          <a:gd name="connsiteY379" fmla="*/ 2363978 h 3427818"/>
                          <a:gd name="connsiteX380" fmla="*/ 1066800 w 2657256"/>
                          <a:gd name="connsiteY380" fmla="*/ 2329642 h 3427818"/>
                          <a:gd name="connsiteX381" fmla="*/ 1030941 w 2657256"/>
                          <a:gd name="connsiteY381" fmla="*/ 2320677 h 3427818"/>
                          <a:gd name="connsiteX382" fmla="*/ 986118 w 2657256"/>
                          <a:gd name="connsiteY382" fmla="*/ 2298266 h 3427818"/>
                          <a:gd name="connsiteX383" fmla="*/ 968188 w 2657256"/>
                          <a:gd name="connsiteY383" fmla="*/ 2289301 h 3427818"/>
                          <a:gd name="connsiteX384" fmla="*/ 936812 w 2657256"/>
                          <a:gd name="connsiteY384" fmla="*/ 2271371 h 3427818"/>
                          <a:gd name="connsiteX385" fmla="*/ 905435 w 2657256"/>
                          <a:gd name="connsiteY385" fmla="*/ 2253442 h 3427818"/>
                          <a:gd name="connsiteX386" fmla="*/ 869576 w 2657256"/>
                          <a:gd name="connsiteY386" fmla="*/ 2266889 h 3427818"/>
                          <a:gd name="connsiteX387" fmla="*/ 856129 w 2657256"/>
                          <a:gd name="connsiteY387" fmla="*/ 2284818 h 3427818"/>
                          <a:gd name="connsiteX388" fmla="*/ 815788 w 2657256"/>
                          <a:gd name="connsiteY388" fmla="*/ 2325160 h 3427818"/>
                          <a:gd name="connsiteX389" fmla="*/ 788894 w 2657256"/>
                          <a:gd name="connsiteY389" fmla="*/ 2347571 h 3427818"/>
                          <a:gd name="connsiteX390" fmla="*/ 762000 w 2657256"/>
                          <a:gd name="connsiteY390" fmla="*/ 2369983 h 3427818"/>
                          <a:gd name="connsiteX391" fmla="*/ 753035 w 2657256"/>
                          <a:gd name="connsiteY391" fmla="*/ 2383430 h 3427818"/>
                          <a:gd name="connsiteX392" fmla="*/ 735106 w 2657256"/>
                          <a:gd name="connsiteY392" fmla="*/ 2396877 h 3427818"/>
                          <a:gd name="connsiteX393" fmla="*/ 712694 w 2657256"/>
                          <a:gd name="connsiteY393" fmla="*/ 2419289 h 3427818"/>
                          <a:gd name="connsiteX394" fmla="*/ 694765 w 2657256"/>
                          <a:gd name="connsiteY394" fmla="*/ 2432736 h 3427818"/>
                          <a:gd name="connsiteX395" fmla="*/ 681318 w 2657256"/>
                          <a:gd name="connsiteY395" fmla="*/ 2450666 h 3427818"/>
                          <a:gd name="connsiteX396" fmla="*/ 667870 w 2657256"/>
                          <a:gd name="connsiteY396" fmla="*/ 2459630 h 3427818"/>
                          <a:gd name="connsiteX397" fmla="*/ 623047 w 2657256"/>
                          <a:gd name="connsiteY397" fmla="*/ 2499971 h 3427818"/>
                          <a:gd name="connsiteX398" fmla="*/ 600635 w 2657256"/>
                          <a:gd name="connsiteY398" fmla="*/ 2531348 h 3427818"/>
                          <a:gd name="connsiteX399" fmla="*/ 587188 w 2657256"/>
                          <a:gd name="connsiteY399" fmla="*/ 2571689 h 3427818"/>
                          <a:gd name="connsiteX400" fmla="*/ 582706 w 2657256"/>
                          <a:gd name="connsiteY400" fmla="*/ 2603066 h 3427818"/>
                          <a:gd name="connsiteX401" fmla="*/ 596153 w 2657256"/>
                          <a:gd name="connsiteY401" fmla="*/ 2692713 h 3427818"/>
                          <a:gd name="connsiteX402" fmla="*/ 600635 w 2657256"/>
                          <a:gd name="connsiteY402" fmla="*/ 2710642 h 3427818"/>
                          <a:gd name="connsiteX403" fmla="*/ 609600 w 2657256"/>
                          <a:gd name="connsiteY403" fmla="*/ 2728571 h 3427818"/>
                          <a:gd name="connsiteX404" fmla="*/ 614082 w 2657256"/>
                          <a:gd name="connsiteY404" fmla="*/ 2746501 h 3427818"/>
                          <a:gd name="connsiteX405" fmla="*/ 623047 w 2657256"/>
                          <a:gd name="connsiteY405" fmla="*/ 2768913 h 3427818"/>
                          <a:gd name="connsiteX406" fmla="*/ 627529 w 2657256"/>
                          <a:gd name="connsiteY406" fmla="*/ 2791324 h 3427818"/>
                          <a:gd name="connsiteX407" fmla="*/ 640976 w 2657256"/>
                          <a:gd name="connsiteY407" fmla="*/ 2822701 h 3427818"/>
                          <a:gd name="connsiteX408" fmla="*/ 645459 w 2657256"/>
                          <a:gd name="connsiteY408" fmla="*/ 2836148 h 3427818"/>
                          <a:gd name="connsiteX409" fmla="*/ 658906 w 2657256"/>
                          <a:gd name="connsiteY409" fmla="*/ 2858560 h 3427818"/>
                          <a:gd name="connsiteX410" fmla="*/ 676835 w 2657256"/>
                          <a:gd name="connsiteY410" fmla="*/ 2921313 h 3427818"/>
                          <a:gd name="connsiteX411" fmla="*/ 690282 w 2657256"/>
                          <a:gd name="connsiteY411" fmla="*/ 2952689 h 3427818"/>
                          <a:gd name="connsiteX412" fmla="*/ 699247 w 2657256"/>
                          <a:gd name="connsiteY412" fmla="*/ 2997513 h 3427818"/>
                          <a:gd name="connsiteX413" fmla="*/ 703729 w 2657256"/>
                          <a:gd name="connsiteY413" fmla="*/ 3024407 h 3427818"/>
                          <a:gd name="connsiteX414" fmla="*/ 717176 w 2657256"/>
                          <a:gd name="connsiteY414" fmla="*/ 3051301 h 3427818"/>
                          <a:gd name="connsiteX415" fmla="*/ 735106 w 2657256"/>
                          <a:gd name="connsiteY415" fmla="*/ 3109571 h 3427818"/>
                          <a:gd name="connsiteX416" fmla="*/ 739588 w 2657256"/>
                          <a:gd name="connsiteY416" fmla="*/ 3136466 h 3427818"/>
                          <a:gd name="connsiteX417" fmla="*/ 762000 w 2657256"/>
                          <a:gd name="connsiteY417" fmla="*/ 3199218 h 3427818"/>
                          <a:gd name="connsiteX418" fmla="*/ 766482 w 2657256"/>
                          <a:gd name="connsiteY418" fmla="*/ 3288866 h 3427818"/>
                          <a:gd name="connsiteX419" fmla="*/ 770965 w 2657256"/>
                          <a:gd name="connsiteY419" fmla="*/ 3311277 h 3427818"/>
                          <a:gd name="connsiteX420" fmla="*/ 775447 w 2657256"/>
                          <a:gd name="connsiteY420" fmla="*/ 3342654 h 3427818"/>
                          <a:gd name="connsiteX421" fmla="*/ 748553 w 2657256"/>
                          <a:gd name="connsiteY421" fmla="*/ 3391960 h 3427818"/>
                          <a:gd name="connsiteX422" fmla="*/ 721659 w 2657256"/>
                          <a:gd name="connsiteY422" fmla="*/ 3400924 h 3427818"/>
                          <a:gd name="connsiteX423" fmla="*/ 708212 w 2657256"/>
                          <a:gd name="connsiteY423" fmla="*/ 3405407 h 3427818"/>
                          <a:gd name="connsiteX424" fmla="*/ 623047 w 2657256"/>
                          <a:gd name="connsiteY424" fmla="*/ 3387477 h 3427818"/>
                          <a:gd name="connsiteX425" fmla="*/ 609600 w 2657256"/>
                          <a:gd name="connsiteY425" fmla="*/ 3365066 h 3427818"/>
                          <a:gd name="connsiteX426" fmla="*/ 591670 w 2657256"/>
                          <a:gd name="connsiteY426" fmla="*/ 3324724 h 3427818"/>
                          <a:gd name="connsiteX427" fmla="*/ 560294 w 2657256"/>
                          <a:gd name="connsiteY427" fmla="*/ 3266454 h 3427818"/>
                          <a:gd name="connsiteX428" fmla="*/ 551329 w 2657256"/>
                          <a:gd name="connsiteY428" fmla="*/ 3253007 h 3427818"/>
                          <a:gd name="connsiteX429" fmla="*/ 528918 w 2657256"/>
                          <a:gd name="connsiteY429" fmla="*/ 3230595 h 3427818"/>
                          <a:gd name="connsiteX430" fmla="*/ 519953 w 2657256"/>
                          <a:gd name="connsiteY430" fmla="*/ 3185771 h 3427818"/>
                          <a:gd name="connsiteX431" fmla="*/ 524435 w 2657256"/>
                          <a:gd name="connsiteY431" fmla="*/ 3158877 h 3427818"/>
                          <a:gd name="connsiteX432" fmla="*/ 528918 w 2657256"/>
                          <a:gd name="connsiteY432" fmla="*/ 3145430 h 3427818"/>
                          <a:gd name="connsiteX433" fmla="*/ 542365 w 2657256"/>
                          <a:gd name="connsiteY433" fmla="*/ 3109571 h 3427818"/>
                          <a:gd name="connsiteX434" fmla="*/ 484094 w 2657256"/>
                          <a:gd name="connsiteY434" fmla="*/ 2943724 h 3427818"/>
                          <a:gd name="connsiteX435" fmla="*/ 443753 w 2657256"/>
                          <a:gd name="connsiteY435" fmla="*/ 2836148 h 3427818"/>
                          <a:gd name="connsiteX436" fmla="*/ 439270 w 2657256"/>
                          <a:gd name="connsiteY436" fmla="*/ 2809254 h 3427818"/>
                          <a:gd name="connsiteX437" fmla="*/ 430306 w 2657256"/>
                          <a:gd name="connsiteY437" fmla="*/ 2773395 h 3427818"/>
                          <a:gd name="connsiteX438" fmla="*/ 425823 w 2657256"/>
                          <a:gd name="connsiteY438" fmla="*/ 2737536 h 3427818"/>
                          <a:gd name="connsiteX439" fmla="*/ 398929 w 2657256"/>
                          <a:gd name="connsiteY439" fmla="*/ 2656854 h 3427818"/>
                          <a:gd name="connsiteX440" fmla="*/ 385482 w 2657256"/>
                          <a:gd name="connsiteY440" fmla="*/ 2625477 h 3427818"/>
                          <a:gd name="connsiteX441" fmla="*/ 381000 w 2657256"/>
                          <a:gd name="connsiteY441" fmla="*/ 2607548 h 3427818"/>
                          <a:gd name="connsiteX442" fmla="*/ 372035 w 2657256"/>
                          <a:gd name="connsiteY442" fmla="*/ 2540313 h 3427818"/>
                          <a:gd name="connsiteX443" fmla="*/ 367553 w 2657256"/>
                          <a:gd name="connsiteY443" fmla="*/ 2526866 h 3427818"/>
                          <a:gd name="connsiteX444" fmla="*/ 407894 w 2657256"/>
                          <a:gd name="connsiteY444" fmla="*/ 2508936 h 3427818"/>
                          <a:gd name="connsiteX445" fmla="*/ 515470 w 2657256"/>
                          <a:gd name="connsiteY445" fmla="*/ 2464113 h 3427818"/>
                          <a:gd name="connsiteX446" fmla="*/ 578223 w 2657256"/>
                          <a:gd name="connsiteY446" fmla="*/ 2410324 h 3427818"/>
                          <a:gd name="connsiteX447" fmla="*/ 587188 w 2657256"/>
                          <a:gd name="connsiteY447" fmla="*/ 2387913 h 3427818"/>
                          <a:gd name="connsiteX448" fmla="*/ 614082 w 2657256"/>
                          <a:gd name="connsiteY448" fmla="*/ 2311713 h 3427818"/>
                          <a:gd name="connsiteX449" fmla="*/ 649941 w 2657256"/>
                          <a:gd name="connsiteY449" fmla="*/ 2257924 h 3427818"/>
                          <a:gd name="connsiteX450" fmla="*/ 690282 w 2657256"/>
                          <a:gd name="connsiteY450" fmla="*/ 2231030 h 3427818"/>
                          <a:gd name="connsiteX451" fmla="*/ 703729 w 2657256"/>
                          <a:gd name="connsiteY451" fmla="*/ 2222066 h 3427818"/>
                          <a:gd name="connsiteX452" fmla="*/ 739588 w 2657256"/>
                          <a:gd name="connsiteY452" fmla="*/ 2204136 h 3427818"/>
                          <a:gd name="connsiteX453" fmla="*/ 708212 w 2657256"/>
                          <a:gd name="connsiteY453" fmla="*/ 2244477 h 3427818"/>
                          <a:gd name="connsiteX454" fmla="*/ 654423 w 2657256"/>
                          <a:gd name="connsiteY454" fmla="*/ 2298266 h 3427818"/>
                          <a:gd name="connsiteX455" fmla="*/ 636494 w 2657256"/>
                          <a:gd name="connsiteY455" fmla="*/ 2316195 h 3427818"/>
                          <a:gd name="connsiteX456" fmla="*/ 614082 w 2657256"/>
                          <a:gd name="connsiteY456" fmla="*/ 2343089 h 3427818"/>
                          <a:gd name="connsiteX457" fmla="*/ 592179 w 2657256"/>
                          <a:gd name="connsiteY457" fmla="*/ 2339284 h 3427818"/>
                          <a:gd name="connsiteX458" fmla="*/ 555980 w 2657256"/>
                          <a:gd name="connsiteY458" fmla="*/ 2370829 h 3427818"/>
                          <a:gd name="connsiteX459" fmla="*/ 524435 w 2657256"/>
                          <a:gd name="connsiteY459" fmla="*/ 2405842 h 3427818"/>
                          <a:gd name="connsiteX460" fmla="*/ 502023 w 2657256"/>
                          <a:gd name="connsiteY460" fmla="*/ 2419289 h 3427818"/>
                          <a:gd name="connsiteX461" fmla="*/ 461682 w 2657256"/>
                          <a:gd name="connsiteY461" fmla="*/ 2446183 h 3427818"/>
                          <a:gd name="connsiteX462" fmla="*/ 448235 w 2657256"/>
                          <a:gd name="connsiteY462" fmla="*/ 2455148 h 3427818"/>
                          <a:gd name="connsiteX463" fmla="*/ 430306 w 2657256"/>
                          <a:gd name="connsiteY463" fmla="*/ 2464113 h 3427818"/>
                          <a:gd name="connsiteX464" fmla="*/ 412376 w 2657256"/>
                          <a:gd name="connsiteY464" fmla="*/ 2477560 h 3427818"/>
                          <a:gd name="connsiteX465" fmla="*/ 389965 w 2657256"/>
                          <a:gd name="connsiteY465" fmla="*/ 2486524 h 3427818"/>
                          <a:gd name="connsiteX466" fmla="*/ 372035 w 2657256"/>
                          <a:gd name="connsiteY466" fmla="*/ 2499971 h 3427818"/>
                          <a:gd name="connsiteX467" fmla="*/ 318247 w 2657256"/>
                          <a:gd name="connsiteY467" fmla="*/ 2531348 h 3427818"/>
                          <a:gd name="connsiteX468" fmla="*/ 304800 w 2657256"/>
                          <a:gd name="connsiteY468" fmla="*/ 2549277 h 3427818"/>
                          <a:gd name="connsiteX469" fmla="*/ 282388 w 2657256"/>
                          <a:gd name="connsiteY469" fmla="*/ 2576171 h 3427818"/>
                          <a:gd name="connsiteX470" fmla="*/ 295835 w 2657256"/>
                          <a:gd name="connsiteY470" fmla="*/ 2872007 h 3427818"/>
                          <a:gd name="connsiteX471" fmla="*/ 300318 w 2657256"/>
                          <a:gd name="connsiteY471" fmla="*/ 2894418 h 3427818"/>
                          <a:gd name="connsiteX472" fmla="*/ 304800 w 2657256"/>
                          <a:gd name="connsiteY472" fmla="*/ 2925795 h 3427818"/>
                          <a:gd name="connsiteX473" fmla="*/ 309282 w 2657256"/>
                          <a:gd name="connsiteY473" fmla="*/ 2984066 h 3427818"/>
                          <a:gd name="connsiteX474" fmla="*/ 322729 w 2657256"/>
                          <a:gd name="connsiteY474" fmla="*/ 3042336 h 3427818"/>
                          <a:gd name="connsiteX475" fmla="*/ 327212 w 2657256"/>
                          <a:gd name="connsiteY475" fmla="*/ 3069230 h 3427818"/>
                          <a:gd name="connsiteX476" fmla="*/ 331694 w 2657256"/>
                          <a:gd name="connsiteY476" fmla="*/ 3100607 h 3427818"/>
                          <a:gd name="connsiteX477" fmla="*/ 345141 w 2657256"/>
                          <a:gd name="connsiteY477" fmla="*/ 3127501 h 3427818"/>
                          <a:gd name="connsiteX478" fmla="*/ 367553 w 2657256"/>
                          <a:gd name="connsiteY478" fmla="*/ 3181289 h 3427818"/>
                          <a:gd name="connsiteX479" fmla="*/ 381000 w 2657256"/>
                          <a:gd name="connsiteY479" fmla="*/ 3239560 h 3427818"/>
                          <a:gd name="connsiteX480" fmla="*/ 389965 w 2657256"/>
                          <a:gd name="connsiteY480" fmla="*/ 3253007 h 3427818"/>
                          <a:gd name="connsiteX481" fmla="*/ 394447 w 2657256"/>
                          <a:gd name="connsiteY481" fmla="*/ 3270936 h 3427818"/>
                          <a:gd name="connsiteX482" fmla="*/ 412376 w 2657256"/>
                          <a:gd name="connsiteY482" fmla="*/ 3302313 h 3427818"/>
                          <a:gd name="connsiteX483" fmla="*/ 416859 w 2657256"/>
                          <a:gd name="connsiteY483" fmla="*/ 3315760 h 3427818"/>
                          <a:gd name="connsiteX484" fmla="*/ 425823 w 2657256"/>
                          <a:gd name="connsiteY484" fmla="*/ 3329207 h 3427818"/>
                          <a:gd name="connsiteX485" fmla="*/ 439270 w 2657256"/>
                          <a:gd name="connsiteY485" fmla="*/ 3360583 h 3427818"/>
                          <a:gd name="connsiteX486" fmla="*/ 439270 w 2657256"/>
                          <a:gd name="connsiteY486" fmla="*/ 3409889 h 3427818"/>
                          <a:gd name="connsiteX487" fmla="*/ 430306 w 2657256"/>
                          <a:gd name="connsiteY487" fmla="*/ 3423336 h 3427818"/>
                          <a:gd name="connsiteX488" fmla="*/ 412376 w 2657256"/>
                          <a:gd name="connsiteY488" fmla="*/ 3427818 h 3427818"/>
                          <a:gd name="connsiteX489" fmla="*/ 295835 w 2657256"/>
                          <a:gd name="connsiteY489" fmla="*/ 3414371 h 3427818"/>
                          <a:gd name="connsiteX490" fmla="*/ 264459 w 2657256"/>
                          <a:gd name="connsiteY490" fmla="*/ 3333689 h 3427818"/>
                          <a:gd name="connsiteX491" fmla="*/ 259976 w 2657256"/>
                          <a:gd name="connsiteY491" fmla="*/ 3297830 h 3427818"/>
                          <a:gd name="connsiteX492" fmla="*/ 246529 w 2657256"/>
                          <a:gd name="connsiteY492" fmla="*/ 3235077 h 3427818"/>
                          <a:gd name="connsiteX493" fmla="*/ 237565 w 2657256"/>
                          <a:gd name="connsiteY493" fmla="*/ 3140948 h 3427818"/>
                          <a:gd name="connsiteX494" fmla="*/ 228600 w 2657256"/>
                          <a:gd name="connsiteY494" fmla="*/ 3114054 h 3427818"/>
                          <a:gd name="connsiteX495" fmla="*/ 219635 w 2657256"/>
                          <a:gd name="connsiteY495" fmla="*/ 3078195 h 3427818"/>
                          <a:gd name="connsiteX496" fmla="*/ 206188 w 2657256"/>
                          <a:gd name="connsiteY496" fmla="*/ 3037854 h 3427818"/>
                          <a:gd name="connsiteX497" fmla="*/ 201706 w 2657256"/>
                          <a:gd name="connsiteY497" fmla="*/ 3006477 h 3427818"/>
                          <a:gd name="connsiteX498" fmla="*/ 197223 w 2657256"/>
                          <a:gd name="connsiteY498" fmla="*/ 2984066 h 3427818"/>
                          <a:gd name="connsiteX499" fmla="*/ 192741 w 2657256"/>
                          <a:gd name="connsiteY499" fmla="*/ 2948207 h 3427818"/>
                          <a:gd name="connsiteX500" fmla="*/ 188259 w 2657256"/>
                          <a:gd name="connsiteY500" fmla="*/ 2907866 h 3427818"/>
                          <a:gd name="connsiteX501" fmla="*/ 179294 w 2657256"/>
                          <a:gd name="connsiteY501" fmla="*/ 2880971 h 3427818"/>
                          <a:gd name="connsiteX502" fmla="*/ 165847 w 2657256"/>
                          <a:gd name="connsiteY502" fmla="*/ 2831666 h 3427818"/>
                          <a:gd name="connsiteX503" fmla="*/ 161365 w 2657256"/>
                          <a:gd name="connsiteY503" fmla="*/ 2804771 h 3427818"/>
                          <a:gd name="connsiteX504" fmla="*/ 156882 w 2657256"/>
                          <a:gd name="connsiteY504" fmla="*/ 2616513 h 3427818"/>
                          <a:gd name="connsiteX505" fmla="*/ 152400 w 2657256"/>
                          <a:gd name="connsiteY505" fmla="*/ 2576171 h 3427818"/>
                          <a:gd name="connsiteX506" fmla="*/ 118035 w 2657256"/>
                          <a:gd name="connsiteY506" fmla="*/ 2456941 h 3427818"/>
                          <a:gd name="connsiteX507" fmla="*/ 117048 w 2657256"/>
                          <a:gd name="connsiteY507" fmla="*/ 2401360 h 3427818"/>
                          <a:gd name="connsiteX508" fmla="*/ 100106 w 2657256"/>
                          <a:gd name="connsiteY508" fmla="*/ 2387913 h 3427818"/>
                          <a:gd name="connsiteX509" fmla="*/ 138953 w 2657256"/>
                          <a:gd name="connsiteY509" fmla="*/ 2369983 h 3427818"/>
                          <a:gd name="connsiteX510" fmla="*/ 152400 w 2657256"/>
                          <a:gd name="connsiteY510" fmla="*/ 2361018 h 3427818"/>
                          <a:gd name="connsiteX511" fmla="*/ 170329 w 2657256"/>
                          <a:gd name="connsiteY511" fmla="*/ 2316195 h 3427818"/>
                          <a:gd name="connsiteX512" fmla="*/ 188259 w 2657256"/>
                          <a:gd name="connsiteY512" fmla="*/ 2280336 h 3427818"/>
                          <a:gd name="connsiteX513" fmla="*/ 206188 w 2657256"/>
                          <a:gd name="connsiteY513" fmla="*/ 2244477 h 3427818"/>
                          <a:gd name="connsiteX514" fmla="*/ 210670 w 2657256"/>
                          <a:gd name="connsiteY514" fmla="*/ 2231030 h 3427818"/>
                          <a:gd name="connsiteX515" fmla="*/ 219635 w 2657256"/>
                          <a:gd name="connsiteY515" fmla="*/ 2172760 h 3427818"/>
                          <a:gd name="connsiteX516" fmla="*/ 210670 w 2657256"/>
                          <a:gd name="connsiteY516" fmla="*/ 2015877 h 3427818"/>
                          <a:gd name="connsiteX517" fmla="*/ 192741 w 2657256"/>
                          <a:gd name="connsiteY517" fmla="*/ 1980018 h 3427818"/>
                          <a:gd name="connsiteX518" fmla="*/ 179294 w 2657256"/>
                          <a:gd name="connsiteY518" fmla="*/ 1948642 h 3427818"/>
                          <a:gd name="connsiteX519" fmla="*/ 165847 w 2657256"/>
                          <a:gd name="connsiteY519" fmla="*/ 1921748 h 3427818"/>
                          <a:gd name="connsiteX520" fmla="*/ 152400 w 2657256"/>
                          <a:gd name="connsiteY520" fmla="*/ 1890371 h 3427818"/>
                          <a:gd name="connsiteX521" fmla="*/ 143435 w 2657256"/>
                          <a:gd name="connsiteY521" fmla="*/ 1876924 h 3427818"/>
                          <a:gd name="connsiteX522" fmla="*/ 107576 w 2657256"/>
                          <a:gd name="connsiteY522" fmla="*/ 1841066 h 3427818"/>
                          <a:gd name="connsiteX523" fmla="*/ 94129 w 2657256"/>
                          <a:gd name="connsiteY523" fmla="*/ 1836583 h 3427818"/>
                          <a:gd name="connsiteX524" fmla="*/ 71718 w 2657256"/>
                          <a:gd name="connsiteY524" fmla="*/ 1827618 h 3427818"/>
                          <a:gd name="connsiteX525" fmla="*/ 58270 w 2657256"/>
                          <a:gd name="connsiteY525" fmla="*/ 1818654 h 3427818"/>
                          <a:gd name="connsiteX526" fmla="*/ 26894 w 2657256"/>
                          <a:gd name="connsiteY526" fmla="*/ 1787277 h 3427818"/>
                          <a:gd name="connsiteX527" fmla="*/ 0 w 2657256"/>
                          <a:gd name="connsiteY527" fmla="*/ 1764866 h 3427818"/>
                          <a:gd name="connsiteX0" fmla="*/ 0 w 2657256"/>
                          <a:gd name="connsiteY0" fmla="*/ 1764866 h 3427818"/>
                          <a:gd name="connsiteX1" fmla="*/ 22412 w 2657256"/>
                          <a:gd name="connsiteY1" fmla="*/ 1755901 h 3427818"/>
                          <a:gd name="connsiteX2" fmla="*/ 31376 w 2657256"/>
                          <a:gd name="connsiteY2" fmla="*/ 1737971 h 3427818"/>
                          <a:gd name="connsiteX3" fmla="*/ 44823 w 2657256"/>
                          <a:gd name="connsiteY3" fmla="*/ 1729007 h 3427818"/>
                          <a:gd name="connsiteX4" fmla="*/ 58270 w 2657256"/>
                          <a:gd name="connsiteY4" fmla="*/ 1711077 h 3427818"/>
                          <a:gd name="connsiteX5" fmla="*/ 76200 w 2657256"/>
                          <a:gd name="connsiteY5" fmla="*/ 1702113 h 3427818"/>
                          <a:gd name="connsiteX6" fmla="*/ 98612 w 2657256"/>
                          <a:gd name="connsiteY6" fmla="*/ 1693148 h 3427818"/>
                          <a:gd name="connsiteX7" fmla="*/ 125506 w 2657256"/>
                          <a:gd name="connsiteY7" fmla="*/ 1684183 h 3427818"/>
                          <a:gd name="connsiteX8" fmla="*/ 152400 w 2657256"/>
                          <a:gd name="connsiteY8" fmla="*/ 1666254 h 3427818"/>
                          <a:gd name="connsiteX9" fmla="*/ 170329 w 2657256"/>
                          <a:gd name="connsiteY9" fmla="*/ 1657289 h 3427818"/>
                          <a:gd name="connsiteX10" fmla="*/ 188259 w 2657256"/>
                          <a:gd name="connsiteY10" fmla="*/ 1639360 h 3427818"/>
                          <a:gd name="connsiteX11" fmla="*/ 228600 w 2657256"/>
                          <a:gd name="connsiteY11" fmla="*/ 1621430 h 3427818"/>
                          <a:gd name="connsiteX12" fmla="*/ 255494 w 2657256"/>
                          <a:gd name="connsiteY12" fmla="*/ 1603501 h 3427818"/>
                          <a:gd name="connsiteX13" fmla="*/ 300318 w 2657256"/>
                          <a:gd name="connsiteY13" fmla="*/ 1581089 h 3427818"/>
                          <a:gd name="connsiteX14" fmla="*/ 313765 w 2657256"/>
                          <a:gd name="connsiteY14" fmla="*/ 1572124 h 3427818"/>
                          <a:gd name="connsiteX15" fmla="*/ 340659 w 2657256"/>
                          <a:gd name="connsiteY15" fmla="*/ 1567642 h 3427818"/>
                          <a:gd name="connsiteX16" fmla="*/ 363070 w 2657256"/>
                          <a:gd name="connsiteY16" fmla="*/ 1563160 h 3427818"/>
                          <a:gd name="connsiteX17" fmla="*/ 389965 w 2657256"/>
                          <a:gd name="connsiteY17" fmla="*/ 1558677 h 3427818"/>
                          <a:gd name="connsiteX18" fmla="*/ 425823 w 2657256"/>
                          <a:gd name="connsiteY18" fmla="*/ 1554195 h 3427818"/>
                          <a:gd name="connsiteX19" fmla="*/ 470647 w 2657256"/>
                          <a:gd name="connsiteY19" fmla="*/ 1545230 h 3427818"/>
                          <a:gd name="connsiteX20" fmla="*/ 515470 w 2657256"/>
                          <a:gd name="connsiteY20" fmla="*/ 1536266 h 3427818"/>
                          <a:gd name="connsiteX21" fmla="*/ 528918 w 2657256"/>
                          <a:gd name="connsiteY21" fmla="*/ 1527301 h 3427818"/>
                          <a:gd name="connsiteX22" fmla="*/ 600635 w 2657256"/>
                          <a:gd name="connsiteY22" fmla="*/ 1513854 h 3427818"/>
                          <a:gd name="connsiteX23" fmla="*/ 690282 w 2657256"/>
                          <a:gd name="connsiteY23" fmla="*/ 1504889 h 3427818"/>
                          <a:gd name="connsiteX24" fmla="*/ 793376 w 2657256"/>
                          <a:gd name="connsiteY24" fmla="*/ 1509371 h 3427818"/>
                          <a:gd name="connsiteX25" fmla="*/ 874059 w 2657256"/>
                          <a:gd name="connsiteY25" fmla="*/ 1522818 h 3427818"/>
                          <a:gd name="connsiteX26" fmla="*/ 914400 w 2657256"/>
                          <a:gd name="connsiteY26" fmla="*/ 1527301 h 3427818"/>
                          <a:gd name="connsiteX27" fmla="*/ 1030941 w 2657256"/>
                          <a:gd name="connsiteY27" fmla="*/ 1540748 h 3427818"/>
                          <a:gd name="connsiteX28" fmla="*/ 1151965 w 2657256"/>
                          <a:gd name="connsiteY28" fmla="*/ 1549713 h 3427818"/>
                          <a:gd name="connsiteX29" fmla="*/ 1281953 w 2657256"/>
                          <a:gd name="connsiteY29" fmla="*/ 1558677 h 3427818"/>
                          <a:gd name="connsiteX30" fmla="*/ 1465729 w 2657256"/>
                          <a:gd name="connsiteY30" fmla="*/ 1554195 h 3427818"/>
                          <a:gd name="connsiteX31" fmla="*/ 1510553 w 2657256"/>
                          <a:gd name="connsiteY31" fmla="*/ 1549713 h 3427818"/>
                          <a:gd name="connsiteX32" fmla="*/ 1582270 w 2657256"/>
                          <a:gd name="connsiteY32" fmla="*/ 1518336 h 3427818"/>
                          <a:gd name="connsiteX33" fmla="*/ 1604682 w 2657256"/>
                          <a:gd name="connsiteY33" fmla="*/ 1513854 h 3427818"/>
                          <a:gd name="connsiteX34" fmla="*/ 1622612 w 2657256"/>
                          <a:gd name="connsiteY34" fmla="*/ 1504889 h 3427818"/>
                          <a:gd name="connsiteX35" fmla="*/ 1645023 w 2657256"/>
                          <a:gd name="connsiteY35" fmla="*/ 1495924 h 3427818"/>
                          <a:gd name="connsiteX36" fmla="*/ 1662953 w 2657256"/>
                          <a:gd name="connsiteY36" fmla="*/ 1482477 h 3427818"/>
                          <a:gd name="connsiteX37" fmla="*/ 1698812 w 2657256"/>
                          <a:gd name="connsiteY37" fmla="*/ 1464548 h 3427818"/>
                          <a:gd name="connsiteX38" fmla="*/ 1739153 w 2657256"/>
                          <a:gd name="connsiteY38" fmla="*/ 1437654 h 3427818"/>
                          <a:gd name="connsiteX39" fmla="*/ 1752600 w 2657256"/>
                          <a:gd name="connsiteY39" fmla="*/ 1424207 h 3427818"/>
                          <a:gd name="connsiteX40" fmla="*/ 1775012 w 2657256"/>
                          <a:gd name="connsiteY40" fmla="*/ 1410760 h 3427818"/>
                          <a:gd name="connsiteX41" fmla="*/ 1797423 w 2657256"/>
                          <a:gd name="connsiteY41" fmla="*/ 1392830 h 3427818"/>
                          <a:gd name="connsiteX42" fmla="*/ 1810870 w 2657256"/>
                          <a:gd name="connsiteY42" fmla="*/ 1361454 h 3427818"/>
                          <a:gd name="connsiteX43" fmla="*/ 1815353 w 2657256"/>
                          <a:gd name="connsiteY43" fmla="*/ 1348007 h 3427818"/>
                          <a:gd name="connsiteX44" fmla="*/ 1801906 w 2657256"/>
                          <a:gd name="connsiteY44" fmla="*/ 1195607 h 3427818"/>
                          <a:gd name="connsiteX45" fmla="*/ 1792941 w 2657256"/>
                          <a:gd name="connsiteY45" fmla="*/ 1182160 h 3427818"/>
                          <a:gd name="connsiteX46" fmla="*/ 1757082 w 2657256"/>
                          <a:gd name="connsiteY46" fmla="*/ 1150783 h 3427818"/>
                          <a:gd name="connsiteX47" fmla="*/ 1730188 w 2657256"/>
                          <a:gd name="connsiteY47" fmla="*/ 1123889 h 3427818"/>
                          <a:gd name="connsiteX48" fmla="*/ 1703294 w 2657256"/>
                          <a:gd name="connsiteY48" fmla="*/ 1105960 h 3427818"/>
                          <a:gd name="connsiteX49" fmla="*/ 1622612 w 2657256"/>
                          <a:gd name="connsiteY49" fmla="*/ 1110442 h 3427818"/>
                          <a:gd name="connsiteX50" fmla="*/ 1595718 w 2657256"/>
                          <a:gd name="connsiteY50" fmla="*/ 1119407 h 3427818"/>
                          <a:gd name="connsiteX51" fmla="*/ 1573306 w 2657256"/>
                          <a:gd name="connsiteY51" fmla="*/ 1123889 h 3427818"/>
                          <a:gd name="connsiteX52" fmla="*/ 1453385 w 2657256"/>
                          <a:gd name="connsiteY52" fmla="*/ 1139698 h 3427818"/>
                          <a:gd name="connsiteX53" fmla="*/ 1326776 w 2657256"/>
                          <a:gd name="connsiteY53" fmla="*/ 1119407 h 3427818"/>
                          <a:gd name="connsiteX54" fmla="*/ 1308847 w 2657256"/>
                          <a:gd name="connsiteY54" fmla="*/ 1114924 h 3427818"/>
                          <a:gd name="connsiteX55" fmla="*/ 1277470 w 2657256"/>
                          <a:gd name="connsiteY55" fmla="*/ 1110442 h 3427818"/>
                          <a:gd name="connsiteX56" fmla="*/ 1259541 w 2657256"/>
                          <a:gd name="connsiteY56" fmla="*/ 1105960 h 3427818"/>
                          <a:gd name="connsiteX57" fmla="*/ 1232647 w 2657256"/>
                          <a:gd name="connsiteY57" fmla="*/ 1101477 h 3427818"/>
                          <a:gd name="connsiteX58" fmla="*/ 1053353 w 2657256"/>
                          <a:gd name="connsiteY58" fmla="*/ 1105960 h 3427818"/>
                          <a:gd name="connsiteX59" fmla="*/ 1035423 w 2657256"/>
                          <a:gd name="connsiteY59" fmla="*/ 1110442 h 3427818"/>
                          <a:gd name="connsiteX60" fmla="*/ 1008529 w 2657256"/>
                          <a:gd name="connsiteY60" fmla="*/ 1114924 h 3427818"/>
                          <a:gd name="connsiteX61" fmla="*/ 995082 w 2657256"/>
                          <a:gd name="connsiteY61" fmla="*/ 1119407 h 3427818"/>
                          <a:gd name="connsiteX62" fmla="*/ 945776 w 2657256"/>
                          <a:gd name="connsiteY62" fmla="*/ 1088030 h 3427818"/>
                          <a:gd name="connsiteX63" fmla="*/ 941294 w 2657256"/>
                          <a:gd name="connsiteY63" fmla="*/ 1074583 h 3427818"/>
                          <a:gd name="connsiteX64" fmla="*/ 932329 w 2657256"/>
                          <a:gd name="connsiteY64" fmla="*/ 975971 h 3427818"/>
                          <a:gd name="connsiteX65" fmla="*/ 914400 w 2657256"/>
                          <a:gd name="connsiteY65" fmla="*/ 958042 h 3427818"/>
                          <a:gd name="connsiteX66" fmla="*/ 918882 w 2657256"/>
                          <a:gd name="connsiteY66" fmla="*/ 926666 h 3427818"/>
                          <a:gd name="connsiteX67" fmla="*/ 941294 w 2657256"/>
                          <a:gd name="connsiteY67" fmla="*/ 922183 h 3427818"/>
                          <a:gd name="connsiteX68" fmla="*/ 959223 w 2657256"/>
                          <a:gd name="connsiteY68" fmla="*/ 908736 h 3427818"/>
                          <a:gd name="connsiteX69" fmla="*/ 990600 w 2657256"/>
                          <a:gd name="connsiteY69" fmla="*/ 904254 h 3427818"/>
                          <a:gd name="connsiteX70" fmla="*/ 1129553 w 2657256"/>
                          <a:gd name="connsiteY70" fmla="*/ 895289 h 3427818"/>
                          <a:gd name="connsiteX71" fmla="*/ 1147482 w 2657256"/>
                          <a:gd name="connsiteY71" fmla="*/ 886324 h 3427818"/>
                          <a:gd name="connsiteX72" fmla="*/ 1178859 w 2657256"/>
                          <a:gd name="connsiteY72" fmla="*/ 863913 h 3427818"/>
                          <a:gd name="connsiteX73" fmla="*/ 1192306 w 2657256"/>
                          <a:gd name="connsiteY73" fmla="*/ 850466 h 3427818"/>
                          <a:gd name="connsiteX74" fmla="*/ 1214718 w 2657256"/>
                          <a:gd name="connsiteY74" fmla="*/ 841501 h 3427818"/>
                          <a:gd name="connsiteX75" fmla="*/ 1241612 w 2657256"/>
                          <a:gd name="connsiteY75" fmla="*/ 828054 h 3427818"/>
                          <a:gd name="connsiteX76" fmla="*/ 1277470 w 2657256"/>
                          <a:gd name="connsiteY76" fmla="*/ 810124 h 3427818"/>
                          <a:gd name="connsiteX77" fmla="*/ 1295400 w 2657256"/>
                          <a:gd name="connsiteY77" fmla="*/ 787713 h 3427818"/>
                          <a:gd name="connsiteX78" fmla="*/ 1317812 w 2657256"/>
                          <a:gd name="connsiteY78" fmla="*/ 765301 h 3427818"/>
                          <a:gd name="connsiteX79" fmla="*/ 1353670 w 2657256"/>
                          <a:gd name="connsiteY79" fmla="*/ 720477 h 3427818"/>
                          <a:gd name="connsiteX80" fmla="*/ 1371600 w 2657256"/>
                          <a:gd name="connsiteY80" fmla="*/ 693583 h 3427818"/>
                          <a:gd name="connsiteX81" fmla="*/ 1380565 w 2657256"/>
                          <a:gd name="connsiteY81" fmla="*/ 653242 h 3427818"/>
                          <a:gd name="connsiteX82" fmla="*/ 1385047 w 2657256"/>
                          <a:gd name="connsiteY82" fmla="*/ 639795 h 3427818"/>
                          <a:gd name="connsiteX83" fmla="*/ 1380565 w 2657256"/>
                          <a:gd name="connsiteY83" fmla="*/ 590489 h 3427818"/>
                          <a:gd name="connsiteX84" fmla="*/ 1367118 w 2657256"/>
                          <a:gd name="connsiteY84" fmla="*/ 581524 h 3427818"/>
                          <a:gd name="connsiteX85" fmla="*/ 1349188 w 2657256"/>
                          <a:gd name="connsiteY85" fmla="*/ 577042 h 3427818"/>
                          <a:gd name="connsiteX86" fmla="*/ 1326776 w 2657256"/>
                          <a:gd name="connsiteY86" fmla="*/ 568077 h 3427818"/>
                          <a:gd name="connsiteX87" fmla="*/ 1281953 w 2657256"/>
                          <a:gd name="connsiteY87" fmla="*/ 572560 h 3427818"/>
                          <a:gd name="connsiteX88" fmla="*/ 1250576 w 2657256"/>
                          <a:gd name="connsiteY88" fmla="*/ 586007 h 3427818"/>
                          <a:gd name="connsiteX89" fmla="*/ 1210235 w 2657256"/>
                          <a:gd name="connsiteY89" fmla="*/ 599454 h 3427818"/>
                          <a:gd name="connsiteX90" fmla="*/ 1183341 w 2657256"/>
                          <a:gd name="connsiteY90" fmla="*/ 612901 h 3427818"/>
                          <a:gd name="connsiteX91" fmla="*/ 1160929 w 2657256"/>
                          <a:gd name="connsiteY91" fmla="*/ 626348 h 3427818"/>
                          <a:gd name="connsiteX92" fmla="*/ 1134035 w 2657256"/>
                          <a:gd name="connsiteY92" fmla="*/ 635313 h 3427818"/>
                          <a:gd name="connsiteX93" fmla="*/ 1111623 w 2657256"/>
                          <a:gd name="connsiteY93" fmla="*/ 644277 h 3427818"/>
                          <a:gd name="connsiteX94" fmla="*/ 1084729 w 2657256"/>
                          <a:gd name="connsiteY94" fmla="*/ 653242 h 3427818"/>
                          <a:gd name="connsiteX95" fmla="*/ 986118 w 2657256"/>
                          <a:gd name="connsiteY95" fmla="*/ 648760 h 3427818"/>
                          <a:gd name="connsiteX96" fmla="*/ 927847 w 2657256"/>
                          <a:gd name="connsiteY96" fmla="*/ 635313 h 3427818"/>
                          <a:gd name="connsiteX97" fmla="*/ 896470 w 2657256"/>
                          <a:gd name="connsiteY97" fmla="*/ 612901 h 3427818"/>
                          <a:gd name="connsiteX98" fmla="*/ 883023 w 2657256"/>
                          <a:gd name="connsiteY98" fmla="*/ 603936 h 3427818"/>
                          <a:gd name="connsiteX99" fmla="*/ 865094 w 2657256"/>
                          <a:gd name="connsiteY99" fmla="*/ 554630 h 3427818"/>
                          <a:gd name="connsiteX100" fmla="*/ 869576 w 2657256"/>
                          <a:gd name="connsiteY100" fmla="*/ 460501 h 3427818"/>
                          <a:gd name="connsiteX101" fmla="*/ 874059 w 2657256"/>
                          <a:gd name="connsiteY101" fmla="*/ 442571 h 3427818"/>
                          <a:gd name="connsiteX102" fmla="*/ 883023 w 2657256"/>
                          <a:gd name="connsiteY102" fmla="*/ 429124 h 3427818"/>
                          <a:gd name="connsiteX103" fmla="*/ 909918 w 2657256"/>
                          <a:gd name="connsiteY103" fmla="*/ 420160 h 3427818"/>
                          <a:gd name="connsiteX104" fmla="*/ 914400 w 2657256"/>
                          <a:gd name="connsiteY104" fmla="*/ 442571 h 3427818"/>
                          <a:gd name="connsiteX105" fmla="*/ 909918 w 2657256"/>
                          <a:gd name="connsiteY105" fmla="*/ 464983 h 3427818"/>
                          <a:gd name="connsiteX106" fmla="*/ 900953 w 2657256"/>
                          <a:gd name="connsiteY106" fmla="*/ 523254 h 3427818"/>
                          <a:gd name="connsiteX107" fmla="*/ 905435 w 2657256"/>
                          <a:gd name="connsiteY107" fmla="*/ 572560 h 3427818"/>
                          <a:gd name="connsiteX108" fmla="*/ 932329 w 2657256"/>
                          <a:gd name="connsiteY108" fmla="*/ 608418 h 3427818"/>
                          <a:gd name="connsiteX109" fmla="*/ 954741 w 2657256"/>
                          <a:gd name="connsiteY109" fmla="*/ 617383 h 3427818"/>
                          <a:gd name="connsiteX110" fmla="*/ 972670 w 2657256"/>
                          <a:gd name="connsiteY110" fmla="*/ 626348 h 3427818"/>
                          <a:gd name="connsiteX111" fmla="*/ 1066800 w 2657256"/>
                          <a:gd name="connsiteY111" fmla="*/ 621866 h 3427818"/>
                          <a:gd name="connsiteX112" fmla="*/ 1111623 w 2657256"/>
                          <a:gd name="connsiteY112" fmla="*/ 608418 h 3427818"/>
                          <a:gd name="connsiteX113" fmla="*/ 1129553 w 2657256"/>
                          <a:gd name="connsiteY113" fmla="*/ 594971 h 3427818"/>
                          <a:gd name="connsiteX114" fmla="*/ 1156447 w 2657256"/>
                          <a:gd name="connsiteY114" fmla="*/ 568077 h 3427818"/>
                          <a:gd name="connsiteX115" fmla="*/ 1160929 w 2657256"/>
                          <a:gd name="connsiteY115" fmla="*/ 550148 h 3427818"/>
                          <a:gd name="connsiteX116" fmla="*/ 1178859 w 2657256"/>
                          <a:gd name="connsiteY116" fmla="*/ 388783 h 3427818"/>
                          <a:gd name="connsiteX117" fmla="*/ 1215315 w 2657256"/>
                          <a:gd name="connsiteY117" fmla="*/ 327226 h 3427818"/>
                          <a:gd name="connsiteX118" fmla="*/ 1214718 w 2657256"/>
                          <a:gd name="connsiteY118" fmla="*/ 424642 h 3427818"/>
                          <a:gd name="connsiteX119" fmla="*/ 1201270 w 2657256"/>
                          <a:gd name="connsiteY119" fmla="*/ 469466 h 3427818"/>
                          <a:gd name="connsiteX120" fmla="*/ 1210235 w 2657256"/>
                          <a:gd name="connsiteY120" fmla="*/ 518771 h 3427818"/>
                          <a:gd name="connsiteX121" fmla="*/ 1214718 w 2657256"/>
                          <a:gd name="connsiteY121" fmla="*/ 532218 h 3427818"/>
                          <a:gd name="connsiteX122" fmla="*/ 1228165 w 2657256"/>
                          <a:gd name="connsiteY122" fmla="*/ 541183 h 3427818"/>
                          <a:gd name="connsiteX123" fmla="*/ 1250576 w 2657256"/>
                          <a:gd name="connsiteY123" fmla="*/ 559113 h 3427818"/>
                          <a:gd name="connsiteX124" fmla="*/ 1317812 w 2657256"/>
                          <a:gd name="connsiteY124" fmla="*/ 554630 h 3427818"/>
                          <a:gd name="connsiteX125" fmla="*/ 1353670 w 2657256"/>
                          <a:gd name="connsiteY125" fmla="*/ 545666 h 3427818"/>
                          <a:gd name="connsiteX126" fmla="*/ 1506070 w 2657256"/>
                          <a:gd name="connsiteY126" fmla="*/ 514289 h 3427818"/>
                          <a:gd name="connsiteX127" fmla="*/ 1550894 w 2657256"/>
                          <a:gd name="connsiteY127" fmla="*/ 487395 h 3427818"/>
                          <a:gd name="connsiteX128" fmla="*/ 1564341 w 2657256"/>
                          <a:gd name="connsiteY128" fmla="*/ 473948 h 3427818"/>
                          <a:gd name="connsiteX129" fmla="*/ 1586753 w 2657256"/>
                          <a:gd name="connsiteY129" fmla="*/ 456018 h 3427818"/>
                          <a:gd name="connsiteX130" fmla="*/ 1595718 w 2657256"/>
                          <a:gd name="connsiteY130" fmla="*/ 438089 h 3427818"/>
                          <a:gd name="connsiteX131" fmla="*/ 1613139 w 2657256"/>
                          <a:gd name="connsiteY131" fmla="*/ 415847 h 3427818"/>
                          <a:gd name="connsiteX132" fmla="*/ 1620066 w 2657256"/>
                          <a:gd name="connsiteY132" fmla="*/ 347984 h 3427818"/>
                          <a:gd name="connsiteX133" fmla="*/ 1604852 w 2657256"/>
                          <a:gd name="connsiteY133" fmla="*/ 293216 h 3427818"/>
                          <a:gd name="connsiteX134" fmla="*/ 1537447 w 2657256"/>
                          <a:gd name="connsiteY134" fmla="*/ 245348 h 3427818"/>
                          <a:gd name="connsiteX135" fmla="*/ 1613647 w 2657256"/>
                          <a:gd name="connsiteY135" fmla="*/ 456018 h 3427818"/>
                          <a:gd name="connsiteX136" fmla="*/ 1627094 w 2657256"/>
                          <a:gd name="connsiteY136" fmla="*/ 473948 h 3427818"/>
                          <a:gd name="connsiteX137" fmla="*/ 1658470 w 2657256"/>
                          <a:gd name="connsiteY137" fmla="*/ 469466 h 3427818"/>
                          <a:gd name="connsiteX138" fmla="*/ 1685365 w 2657256"/>
                          <a:gd name="connsiteY138" fmla="*/ 447054 h 3427818"/>
                          <a:gd name="connsiteX139" fmla="*/ 1694329 w 2657256"/>
                          <a:gd name="connsiteY139" fmla="*/ 433607 h 3427818"/>
                          <a:gd name="connsiteX140" fmla="*/ 1734670 w 2657256"/>
                          <a:gd name="connsiteY140" fmla="*/ 411195 h 3427818"/>
                          <a:gd name="connsiteX141" fmla="*/ 1743635 w 2657256"/>
                          <a:gd name="connsiteY141" fmla="*/ 397748 h 3427818"/>
                          <a:gd name="connsiteX142" fmla="*/ 1757082 w 2657256"/>
                          <a:gd name="connsiteY142" fmla="*/ 393266 h 3427818"/>
                          <a:gd name="connsiteX143" fmla="*/ 1843909 w 2657256"/>
                          <a:gd name="connsiteY143" fmla="*/ 319278 h 3427818"/>
                          <a:gd name="connsiteX144" fmla="*/ 1842471 w 2657256"/>
                          <a:gd name="connsiteY144" fmla="*/ 259131 h 3427818"/>
                          <a:gd name="connsiteX145" fmla="*/ 1828094 w 2657256"/>
                          <a:gd name="connsiteY145" fmla="*/ 193704 h 3427818"/>
                          <a:gd name="connsiteX146" fmla="*/ 1772023 w 2657256"/>
                          <a:gd name="connsiteY146" fmla="*/ 134186 h 3427818"/>
                          <a:gd name="connsiteX147" fmla="*/ 1948888 w 2657256"/>
                          <a:gd name="connsiteY147" fmla="*/ 234955 h 3427818"/>
                          <a:gd name="connsiteX148" fmla="*/ 1952362 w 2657256"/>
                          <a:gd name="connsiteY148" fmla="*/ 311202 h 3427818"/>
                          <a:gd name="connsiteX149" fmla="*/ 1874221 w 2657256"/>
                          <a:gd name="connsiteY149" fmla="*/ 375635 h 3427818"/>
                          <a:gd name="connsiteX150" fmla="*/ 1788459 w 2657256"/>
                          <a:gd name="connsiteY150" fmla="*/ 424642 h 3427818"/>
                          <a:gd name="connsiteX151" fmla="*/ 1761565 w 2657256"/>
                          <a:gd name="connsiteY151" fmla="*/ 447054 h 3427818"/>
                          <a:gd name="connsiteX152" fmla="*/ 1783976 w 2657256"/>
                          <a:gd name="connsiteY152" fmla="*/ 456018 h 3427818"/>
                          <a:gd name="connsiteX153" fmla="*/ 1878106 w 2657256"/>
                          <a:gd name="connsiteY153" fmla="*/ 447054 h 3427818"/>
                          <a:gd name="connsiteX154" fmla="*/ 1891553 w 2657256"/>
                          <a:gd name="connsiteY154" fmla="*/ 438089 h 3427818"/>
                          <a:gd name="connsiteX155" fmla="*/ 1918447 w 2657256"/>
                          <a:gd name="connsiteY155" fmla="*/ 429124 h 3427818"/>
                          <a:gd name="connsiteX156" fmla="*/ 1940859 w 2657256"/>
                          <a:gd name="connsiteY156" fmla="*/ 415677 h 3427818"/>
                          <a:gd name="connsiteX157" fmla="*/ 1954306 w 2657256"/>
                          <a:gd name="connsiteY157" fmla="*/ 411195 h 3427818"/>
                          <a:gd name="connsiteX158" fmla="*/ 2087270 w 2657256"/>
                          <a:gd name="connsiteY158" fmla="*/ 275019 h 3427818"/>
                          <a:gd name="connsiteX159" fmla="*/ 2130929 w 2657256"/>
                          <a:gd name="connsiteY159" fmla="*/ 1143 h 3427818"/>
                          <a:gd name="connsiteX160" fmla="*/ 2166172 w 2657256"/>
                          <a:gd name="connsiteY160" fmla="*/ 272541 h 3427818"/>
                          <a:gd name="connsiteX161" fmla="*/ 2145254 w 2657256"/>
                          <a:gd name="connsiteY161" fmla="*/ 294280 h 3427818"/>
                          <a:gd name="connsiteX162" fmla="*/ 2125850 w 2657256"/>
                          <a:gd name="connsiteY162" fmla="*/ 315468 h 3427818"/>
                          <a:gd name="connsiteX163" fmla="*/ 2096795 w 2657256"/>
                          <a:gd name="connsiteY163" fmla="*/ 373444 h 3427818"/>
                          <a:gd name="connsiteX164" fmla="*/ 1999129 w 2657256"/>
                          <a:gd name="connsiteY164" fmla="*/ 415677 h 3427818"/>
                          <a:gd name="connsiteX165" fmla="*/ 1994647 w 2657256"/>
                          <a:gd name="connsiteY165" fmla="*/ 429124 h 3427818"/>
                          <a:gd name="connsiteX166" fmla="*/ 2039470 w 2657256"/>
                          <a:gd name="connsiteY166" fmla="*/ 447054 h 3427818"/>
                          <a:gd name="connsiteX167" fmla="*/ 2115670 w 2657256"/>
                          <a:gd name="connsiteY167" fmla="*/ 447054 h 3427818"/>
                          <a:gd name="connsiteX168" fmla="*/ 2160494 w 2657256"/>
                          <a:gd name="connsiteY168" fmla="*/ 433607 h 3427818"/>
                          <a:gd name="connsiteX169" fmla="*/ 2191870 w 2657256"/>
                          <a:gd name="connsiteY169" fmla="*/ 420160 h 3427818"/>
                          <a:gd name="connsiteX170" fmla="*/ 2205318 w 2657256"/>
                          <a:gd name="connsiteY170" fmla="*/ 415677 h 3427818"/>
                          <a:gd name="connsiteX171" fmla="*/ 2232212 w 2657256"/>
                          <a:gd name="connsiteY171" fmla="*/ 397748 h 3427818"/>
                          <a:gd name="connsiteX172" fmla="*/ 2312894 w 2657256"/>
                          <a:gd name="connsiteY172" fmla="*/ 240866 h 3427818"/>
                          <a:gd name="connsiteX173" fmla="*/ 2339788 w 2657256"/>
                          <a:gd name="connsiteY173" fmla="*/ 57088 h 3427818"/>
                          <a:gd name="connsiteX174" fmla="*/ 2357718 w 2657256"/>
                          <a:gd name="connsiteY174" fmla="*/ 272242 h 3427818"/>
                          <a:gd name="connsiteX175" fmla="*/ 2254623 w 2657256"/>
                          <a:gd name="connsiteY175" fmla="*/ 433607 h 3427818"/>
                          <a:gd name="connsiteX176" fmla="*/ 2245659 w 2657256"/>
                          <a:gd name="connsiteY176" fmla="*/ 447054 h 3427818"/>
                          <a:gd name="connsiteX177" fmla="*/ 2254623 w 2657256"/>
                          <a:gd name="connsiteY177" fmla="*/ 460501 h 3427818"/>
                          <a:gd name="connsiteX178" fmla="*/ 2353235 w 2657256"/>
                          <a:gd name="connsiteY178" fmla="*/ 456018 h 3427818"/>
                          <a:gd name="connsiteX179" fmla="*/ 2366682 w 2657256"/>
                          <a:gd name="connsiteY179" fmla="*/ 451536 h 3427818"/>
                          <a:gd name="connsiteX180" fmla="*/ 2389094 w 2657256"/>
                          <a:gd name="connsiteY180" fmla="*/ 447054 h 3427818"/>
                          <a:gd name="connsiteX181" fmla="*/ 2424953 w 2657256"/>
                          <a:gd name="connsiteY181" fmla="*/ 424642 h 3427818"/>
                          <a:gd name="connsiteX182" fmla="*/ 2528047 w 2657256"/>
                          <a:gd name="connsiteY182" fmla="*/ 349637 h 3427818"/>
                          <a:gd name="connsiteX183" fmla="*/ 2541495 w 2657256"/>
                          <a:gd name="connsiteY183" fmla="*/ 119843 h 3427818"/>
                          <a:gd name="connsiteX184" fmla="*/ 2591304 w 2657256"/>
                          <a:gd name="connsiteY184" fmla="*/ 271018 h 3427818"/>
                          <a:gd name="connsiteX185" fmla="*/ 2612315 w 2657256"/>
                          <a:gd name="connsiteY185" fmla="*/ 347844 h 3427818"/>
                          <a:gd name="connsiteX186" fmla="*/ 2650863 w 2657256"/>
                          <a:gd name="connsiteY186" fmla="*/ 401931 h 3427818"/>
                          <a:gd name="connsiteX187" fmla="*/ 2465294 w 2657256"/>
                          <a:gd name="connsiteY187" fmla="*/ 456018 h 3427818"/>
                          <a:gd name="connsiteX188" fmla="*/ 2442882 w 2657256"/>
                          <a:gd name="connsiteY188" fmla="*/ 460501 h 3427818"/>
                          <a:gd name="connsiteX189" fmla="*/ 2398059 w 2657256"/>
                          <a:gd name="connsiteY189" fmla="*/ 473948 h 3427818"/>
                          <a:gd name="connsiteX190" fmla="*/ 2375647 w 2657256"/>
                          <a:gd name="connsiteY190" fmla="*/ 482913 h 3427818"/>
                          <a:gd name="connsiteX191" fmla="*/ 2357718 w 2657256"/>
                          <a:gd name="connsiteY191" fmla="*/ 487395 h 3427818"/>
                          <a:gd name="connsiteX192" fmla="*/ 2344270 w 2657256"/>
                          <a:gd name="connsiteY192" fmla="*/ 518771 h 3427818"/>
                          <a:gd name="connsiteX193" fmla="*/ 2353235 w 2657256"/>
                          <a:gd name="connsiteY193" fmla="*/ 559113 h 3427818"/>
                          <a:gd name="connsiteX194" fmla="*/ 2362200 w 2657256"/>
                          <a:gd name="connsiteY194" fmla="*/ 572560 h 3427818"/>
                          <a:gd name="connsiteX195" fmla="*/ 2344270 w 2657256"/>
                          <a:gd name="connsiteY195" fmla="*/ 644277 h 3427818"/>
                          <a:gd name="connsiteX196" fmla="*/ 2321859 w 2657256"/>
                          <a:gd name="connsiteY196" fmla="*/ 671171 h 3427818"/>
                          <a:gd name="connsiteX197" fmla="*/ 2308412 w 2657256"/>
                          <a:gd name="connsiteY197" fmla="*/ 693583 h 3427818"/>
                          <a:gd name="connsiteX198" fmla="*/ 2281518 w 2657256"/>
                          <a:gd name="connsiteY198" fmla="*/ 698066 h 3427818"/>
                          <a:gd name="connsiteX199" fmla="*/ 2259106 w 2657256"/>
                          <a:gd name="connsiteY199" fmla="*/ 693583 h 3427818"/>
                          <a:gd name="connsiteX200" fmla="*/ 2277035 w 2657256"/>
                          <a:gd name="connsiteY200" fmla="*/ 635313 h 3427818"/>
                          <a:gd name="connsiteX201" fmla="*/ 2290482 w 2657256"/>
                          <a:gd name="connsiteY201" fmla="*/ 599454 h 3427818"/>
                          <a:gd name="connsiteX202" fmla="*/ 2286000 w 2657256"/>
                          <a:gd name="connsiteY202" fmla="*/ 563595 h 3427818"/>
                          <a:gd name="connsiteX203" fmla="*/ 2245659 w 2657256"/>
                          <a:gd name="connsiteY203" fmla="*/ 505324 h 3427818"/>
                          <a:gd name="connsiteX204" fmla="*/ 2200835 w 2657256"/>
                          <a:gd name="connsiteY204" fmla="*/ 487395 h 3427818"/>
                          <a:gd name="connsiteX205" fmla="*/ 2169459 w 2657256"/>
                          <a:gd name="connsiteY205" fmla="*/ 482913 h 3427818"/>
                          <a:gd name="connsiteX206" fmla="*/ 2102223 w 2657256"/>
                          <a:gd name="connsiteY206" fmla="*/ 487395 h 3427818"/>
                          <a:gd name="connsiteX207" fmla="*/ 2084294 w 2657256"/>
                          <a:gd name="connsiteY207" fmla="*/ 496360 h 3427818"/>
                          <a:gd name="connsiteX208" fmla="*/ 2070847 w 2657256"/>
                          <a:gd name="connsiteY208" fmla="*/ 500842 h 3427818"/>
                          <a:gd name="connsiteX209" fmla="*/ 2061882 w 2657256"/>
                          <a:gd name="connsiteY209" fmla="*/ 518771 h 3427818"/>
                          <a:gd name="connsiteX210" fmla="*/ 2034988 w 2657256"/>
                          <a:gd name="connsiteY210" fmla="*/ 532218 h 3427818"/>
                          <a:gd name="connsiteX211" fmla="*/ 1783976 w 2657256"/>
                          <a:gd name="connsiteY211" fmla="*/ 536701 h 3427818"/>
                          <a:gd name="connsiteX212" fmla="*/ 1766047 w 2657256"/>
                          <a:gd name="connsiteY212" fmla="*/ 545666 h 3427818"/>
                          <a:gd name="connsiteX213" fmla="*/ 1703294 w 2657256"/>
                          <a:gd name="connsiteY213" fmla="*/ 563595 h 3427818"/>
                          <a:gd name="connsiteX214" fmla="*/ 1689847 w 2657256"/>
                          <a:gd name="connsiteY214" fmla="*/ 568077 h 3427818"/>
                          <a:gd name="connsiteX215" fmla="*/ 1676400 w 2657256"/>
                          <a:gd name="connsiteY215" fmla="*/ 577042 h 3427818"/>
                          <a:gd name="connsiteX216" fmla="*/ 1649506 w 2657256"/>
                          <a:gd name="connsiteY216" fmla="*/ 586007 h 3427818"/>
                          <a:gd name="connsiteX217" fmla="*/ 1636059 w 2657256"/>
                          <a:gd name="connsiteY217" fmla="*/ 594971 h 3427818"/>
                          <a:gd name="connsiteX218" fmla="*/ 1622612 w 2657256"/>
                          <a:gd name="connsiteY218" fmla="*/ 608418 h 3427818"/>
                          <a:gd name="connsiteX219" fmla="*/ 1609165 w 2657256"/>
                          <a:gd name="connsiteY219" fmla="*/ 612901 h 3427818"/>
                          <a:gd name="connsiteX220" fmla="*/ 1577788 w 2657256"/>
                          <a:gd name="connsiteY220" fmla="*/ 644277 h 3427818"/>
                          <a:gd name="connsiteX221" fmla="*/ 1568823 w 2657256"/>
                          <a:gd name="connsiteY221" fmla="*/ 657724 h 3427818"/>
                          <a:gd name="connsiteX222" fmla="*/ 1555376 w 2657256"/>
                          <a:gd name="connsiteY222" fmla="*/ 671171 h 3427818"/>
                          <a:gd name="connsiteX223" fmla="*/ 1524000 w 2657256"/>
                          <a:gd name="connsiteY223" fmla="*/ 711513 h 3427818"/>
                          <a:gd name="connsiteX224" fmla="*/ 1519518 w 2657256"/>
                          <a:gd name="connsiteY224" fmla="*/ 724960 h 3427818"/>
                          <a:gd name="connsiteX225" fmla="*/ 1528482 w 2657256"/>
                          <a:gd name="connsiteY225" fmla="*/ 765301 h 3427818"/>
                          <a:gd name="connsiteX226" fmla="*/ 1537447 w 2657256"/>
                          <a:gd name="connsiteY226" fmla="*/ 778748 h 3427818"/>
                          <a:gd name="connsiteX227" fmla="*/ 1568823 w 2657256"/>
                          <a:gd name="connsiteY227" fmla="*/ 769783 h 3427818"/>
                          <a:gd name="connsiteX228" fmla="*/ 1600200 w 2657256"/>
                          <a:gd name="connsiteY228" fmla="*/ 769783 h 3427818"/>
                          <a:gd name="connsiteX229" fmla="*/ 1631576 w 2657256"/>
                          <a:gd name="connsiteY229" fmla="*/ 747371 h 3427818"/>
                          <a:gd name="connsiteX230" fmla="*/ 1645023 w 2657256"/>
                          <a:gd name="connsiteY230" fmla="*/ 733924 h 3427818"/>
                          <a:gd name="connsiteX231" fmla="*/ 1685365 w 2657256"/>
                          <a:gd name="connsiteY231" fmla="*/ 702548 h 3427818"/>
                          <a:gd name="connsiteX232" fmla="*/ 1716741 w 2657256"/>
                          <a:gd name="connsiteY232" fmla="*/ 671171 h 3427818"/>
                          <a:gd name="connsiteX233" fmla="*/ 1748118 w 2657256"/>
                          <a:gd name="connsiteY233" fmla="*/ 653242 h 3427818"/>
                          <a:gd name="connsiteX234" fmla="*/ 1761565 w 2657256"/>
                          <a:gd name="connsiteY234" fmla="*/ 648760 h 3427818"/>
                          <a:gd name="connsiteX235" fmla="*/ 1779494 w 2657256"/>
                          <a:gd name="connsiteY235" fmla="*/ 639795 h 3427818"/>
                          <a:gd name="connsiteX236" fmla="*/ 1815353 w 2657256"/>
                          <a:gd name="connsiteY236" fmla="*/ 630830 h 3427818"/>
                          <a:gd name="connsiteX237" fmla="*/ 2030506 w 2657256"/>
                          <a:gd name="connsiteY237" fmla="*/ 635313 h 3427818"/>
                          <a:gd name="connsiteX238" fmla="*/ 2017059 w 2657256"/>
                          <a:gd name="connsiteY238" fmla="*/ 657724 h 3427818"/>
                          <a:gd name="connsiteX239" fmla="*/ 1981200 w 2657256"/>
                          <a:gd name="connsiteY239" fmla="*/ 693583 h 3427818"/>
                          <a:gd name="connsiteX240" fmla="*/ 1967753 w 2657256"/>
                          <a:gd name="connsiteY240" fmla="*/ 707030 h 3427818"/>
                          <a:gd name="connsiteX241" fmla="*/ 1936376 w 2657256"/>
                          <a:gd name="connsiteY241" fmla="*/ 747371 h 3427818"/>
                          <a:gd name="connsiteX242" fmla="*/ 1905000 w 2657256"/>
                          <a:gd name="connsiteY242" fmla="*/ 774266 h 3427818"/>
                          <a:gd name="connsiteX243" fmla="*/ 1860176 w 2657256"/>
                          <a:gd name="connsiteY243" fmla="*/ 792195 h 3427818"/>
                          <a:gd name="connsiteX244" fmla="*/ 1788459 w 2657256"/>
                          <a:gd name="connsiteY244" fmla="*/ 801160 h 3427818"/>
                          <a:gd name="connsiteX245" fmla="*/ 1846729 w 2657256"/>
                          <a:gd name="connsiteY245" fmla="*/ 859430 h 3427818"/>
                          <a:gd name="connsiteX246" fmla="*/ 1913965 w 2657256"/>
                          <a:gd name="connsiteY246" fmla="*/ 886324 h 3427818"/>
                          <a:gd name="connsiteX247" fmla="*/ 1922929 w 2657256"/>
                          <a:gd name="connsiteY247" fmla="*/ 899771 h 3427818"/>
                          <a:gd name="connsiteX248" fmla="*/ 1967753 w 2657256"/>
                          <a:gd name="connsiteY248" fmla="*/ 940113 h 3427818"/>
                          <a:gd name="connsiteX249" fmla="*/ 1981200 w 2657256"/>
                          <a:gd name="connsiteY249" fmla="*/ 953560 h 3427818"/>
                          <a:gd name="connsiteX250" fmla="*/ 1994647 w 2657256"/>
                          <a:gd name="connsiteY250" fmla="*/ 962524 h 3427818"/>
                          <a:gd name="connsiteX251" fmla="*/ 2021541 w 2657256"/>
                          <a:gd name="connsiteY251" fmla="*/ 984936 h 3427818"/>
                          <a:gd name="connsiteX252" fmla="*/ 2030506 w 2657256"/>
                          <a:gd name="connsiteY252" fmla="*/ 998383 h 3427818"/>
                          <a:gd name="connsiteX253" fmla="*/ 2057400 w 2657256"/>
                          <a:gd name="connsiteY253" fmla="*/ 1025277 h 3427818"/>
                          <a:gd name="connsiteX254" fmla="*/ 2088776 w 2657256"/>
                          <a:gd name="connsiteY254" fmla="*/ 1070101 h 3427818"/>
                          <a:gd name="connsiteX255" fmla="*/ 2115670 w 2657256"/>
                          <a:gd name="connsiteY255" fmla="*/ 1114924 h 3427818"/>
                          <a:gd name="connsiteX256" fmla="*/ 2120153 w 2657256"/>
                          <a:gd name="connsiteY256" fmla="*/ 1146301 h 3427818"/>
                          <a:gd name="connsiteX257" fmla="*/ 2138082 w 2657256"/>
                          <a:gd name="connsiteY257" fmla="*/ 1200089 h 3427818"/>
                          <a:gd name="connsiteX258" fmla="*/ 2147047 w 2657256"/>
                          <a:gd name="connsiteY258" fmla="*/ 1253877 h 3427818"/>
                          <a:gd name="connsiteX259" fmla="*/ 2151529 w 2657256"/>
                          <a:gd name="connsiteY259" fmla="*/ 1267324 h 3427818"/>
                          <a:gd name="connsiteX260" fmla="*/ 2156012 w 2657256"/>
                          <a:gd name="connsiteY260" fmla="*/ 1285254 h 3427818"/>
                          <a:gd name="connsiteX261" fmla="*/ 2173941 w 2657256"/>
                          <a:gd name="connsiteY261" fmla="*/ 1352489 h 3427818"/>
                          <a:gd name="connsiteX262" fmla="*/ 2182906 w 2657256"/>
                          <a:gd name="connsiteY262" fmla="*/ 1370418 h 3427818"/>
                          <a:gd name="connsiteX263" fmla="*/ 2187388 w 2657256"/>
                          <a:gd name="connsiteY263" fmla="*/ 1388348 h 3427818"/>
                          <a:gd name="connsiteX264" fmla="*/ 2214282 w 2657256"/>
                          <a:gd name="connsiteY264" fmla="*/ 1442136 h 3427818"/>
                          <a:gd name="connsiteX265" fmla="*/ 2218765 w 2657256"/>
                          <a:gd name="connsiteY265" fmla="*/ 1460066 h 3427818"/>
                          <a:gd name="connsiteX266" fmla="*/ 2223247 w 2657256"/>
                          <a:gd name="connsiteY266" fmla="*/ 1486960 h 3427818"/>
                          <a:gd name="connsiteX267" fmla="*/ 2236694 w 2657256"/>
                          <a:gd name="connsiteY267" fmla="*/ 1513854 h 3427818"/>
                          <a:gd name="connsiteX268" fmla="*/ 2249794 w 2657256"/>
                          <a:gd name="connsiteY268" fmla="*/ 1581561 h 3427818"/>
                          <a:gd name="connsiteX269" fmla="*/ 2241176 w 2657256"/>
                          <a:gd name="connsiteY269" fmla="*/ 1634877 h 3427818"/>
                          <a:gd name="connsiteX270" fmla="*/ 2245659 w 2657256"/>
                          <a:gd name="connsiteY270" fmla="*/ 1652807 h 3427818"/>
                          <a:gd name="connsiteX271" fmla="*/ 2249634 w 2657256"/>
                          <a:gd name="connsiteY271" fmla="*/ 1742792 h 3427818"/>
                          <a:gd name="connsiteX272" fmla="*/ 2227729 w 2657256"/>
                          <a:gd name="connsiteY272" fmla="*/ 1773830 h 3427818"/>
                          <a:gd name="connsiteX273" fmla="*/ 2240500 w 2657256"/>
                          <a:gd name="connsiteY273" fmla="*/ 1731206 h 3427818"/>
                          <a:gd name="connsiteX274" fmla="*/ 2235341 w 2657256"/>
                          <a:gd name="connsiteY274" fmla="*/ 1845548 h 3427818"/>
                          <a:gd name="connsiteX275" fmla="*/ 2230689 w 2657256"/>
                          <a:gd name="connsiteY275" fmla="*/ 1880900 h 3427818"/>
                          <a:gd name="connsiteX276" fmla="*/ 2226207 w 2657256"/>
                          <a:gd name="connsiteY276" fmla="*/ 1881407 h 3427818"/>
                          <a:gd name="connsiteX277" fmla="*/ 2208278 w 2657256"/>
                          <a:gd name="connsiteY277" fmla="*/ 1926230 h 3427818"/>
                          <a:gd name="connsiteX278" fmla="*/ 2195168 w 2657256"/>
                          <a:gd name="connsiteY278" fmla="*/ 1939677 h 3427818"/>
                          <a:gd name="connsiteX279" fmla="*/ 2203458 w 2657256"/>
                          <a:gd name="connsiteY279" fmla="*/ 1975875 h 3427818"/>
                          <a:gd name="connsiteX280" fmla="*/ 2204134 w 2657256"/>
                          <a:gd name="connsiteY280" fmla="*/ 2006743 h 3427818"/>
                          <a:gd name="connsiteX281" fmla="*/ 2226545 w 2657256"/>
                          <a:gd name="connsiteY281" fmla="*/ 2011564 h 3427818"/>
                          <a:gd name="connsiteX282" fmla="*/ 2241176 w 2657256"/>
                          <a:gd name="connsiteY282" fmla="*/ 2069666 h 3427818"/>
                          <a:gd name="connsiteX283" fmla="*/ 2263588 w 2657256"/>
                          <a:gd name="connsiteY283" fmla="*/ 2114489 h 3427818"/>
                          <a:gd name="connsiteX284" fmla="*/ 2286000 w 2657256"/>
                          <a:gd name="connsiteY284" fmla="*/ 2141383 h 3427818"/>
                          <a:gd name="connsiteX285" fmla="*/ 2299447 w 2657256"/>
                          <a:gd name="connsiteY285" fmla="*/ 2181724 h 3427818"/>
                          <a:gd name="connsiteX286" fmla="*/ 2321859 w 2657256"/>
                          <a:gd name="connsiteY286" fmla="*/ 2208618 h 3427818"/>
                          <a:gd name="connsiteX287" fmla="*/ 2344270 w 2657256"/>
                          <a:gd name="connsiteY287" fmla="*/ 2262407 h 3427818"/>
                          <a:gd name="connsiteX288" fmla="*/ 2348753 w 2657256"/>
                          <a:gd name="connsiteY288" fmla="*/ 2280336 h 3427818"/>
                          <a:gd name="connsiteX289" fmla="*/ 2366682 w 2657256"/>
                          <a:gd name="connsiteY289" fmla="*/ 2320677 h 3427818"/>
                          <a:gd name="connsiteX290" fmla="*/ 2375647 w 2657256"/>
                          <a:gd name="connsiteY290" fmla="*/ 2343089 h 3427818"/>
                          <a:gd name="connsiteX291" fmla="*/ 2380129 w 2657256"/>
                          <a:gd name="connsiteY291" fmla="*/ 2365501 h 3427818"/>
                          <a:gd name="connsiteX292" fmla="*/ 2389094 w 2657256"/>
                          <a:gd name="connsiteY292" fmla="*/ 2392395 h 3427818"/>
                          <a:gd name="connsiteX293" fmla="*/ 2393576 w 2657256"/>
                          <a:gd name="connsiteY293" fmla="*/ 2437218 h 3427818"/>
                          <a:gd name="connsiteX294" fmla="*/ 2398059 w 2657256"/>
                          <a:gd name="connsiteY294" fmla="*/ 2450666 h 3427818"/>
                          <a:gd name="connsiteX295" fmla="*/ 2419794 w 2657256"/>
                          <a:gd name="connsiteY295" fmla="*/ 2504454 h 3427818"/>
                          <a:gd name="connsiteX296" fmla="*/ 2427343 w 2657256"/>
                          <a:gd name="connsiteY296" fmla="*/ 2620995 h 3427818"/>
                          <a:gd name="connsiteX297" fmla="*/ 2389094 w 2657256"/>
                          <a:gd name="connsiteY297" fmla="*/ 2894418 h 3427818"/>
                          <a:gd name="connsiteX298" fmla="*/ 2380129 w 2657256"/>
                          <a:gd name="connsiteY298" fmla="*/ 2916830 h 3427818"/>
                          <a:gd name="connsiteX299" fmla="*/ 2357718 w 2657256"/>
                          <a:gd name="connsiteY299" fmla="*/ 2970618 h 3427818"/>
                          <a:gd name="connsiteX300" fmla="*/ 2348753 w 2657256"/>
                          <a:gd name="connsiteY300" fmla="*/ 2993030 h 3427818"/>
                          <a:gd name="connsiteX301" fmla="*/ 2339788 w 2657256"/>
                          <a:gd name="connsiteY301" fmla="*/ 3028889 h 3427818"/>
                          <a:gd name="connsiteX302" fmla="*/ 2326341 w 2657256"/>
                          <a:gd name="connsiteY302" fmla="*/ 3051301 h 3427818"/>
                          <a:gd name="connsiteX303" fmla="*/ 2317376 w 2657256"/>
                          <a:gd name="connsiteY303" fmla="*/ 3082677 h 3427818"/>
                          <a:gd name="connsiteX304" fmla="*/ 2303929 w 2657256"/>
                          <a:gd name="connsiteY304" fmla="*/ 3105089 h 3427818"/>
                          <a:gd name="connsiteX305" fmla="*/ 2290482 w 2657256"/>
                          <a:gd name="connsiteY305" fmla="*/ 3136466 h 3427818"/>
                          <a:gd name="connsiteX306" fmla="*/ 2272553 w 2657256"/>
                          <a:gd name="connsiteY306" fmla="*/ 3140948 h 3427818"/>
                          <a:gd name="connsiteX307" fmla="*/ 2259106 w 2657256"/>
                          <a:gd name="connsiteY307" fmla="*/ 3145430 h 3427818"/>
                          <a:gd name="connsiteX308" fmla="*/ 2241176 w 2657256"/>
                          <a:gd name="connsiteY308" fmla="*/ 3149913 h 3427818"/>
                          <a:gd name="connsiteX309" fmla="*/ 2209800 w 2657256"/>
                          <a:gd name="connsiteY309" fmla="*/ 3158877 h 3427818"/>
                          <a:gd name="connsiteX310" fmla="*/ 2205318 w 2657256"/>
                          <a:gd name="connsiteY310" fmla="*/ 3096124 h 3427818"/>
                          <a:gd name="connsiteX311" fmla="*/ 2218765 w 2657256"/>
                          <a:gd name="connsiteY311" fmla="*/ 3078195 h 3427818"/>
                          <a:gd name="connsiteX312" fmla="*/ 2245659 w 2657256"/>
                          <a:gd name="connsiteY312" fmla="*/ 3028889 h 3427818"/>
                          <a:gd name="connsiteX313" fmla="*/ 2268070 w 2657256"/>
                          <a:gd name="connsiteY313" fmla="*/ 3001995 h 3427818"/>
                          <a:gd name="connsiteX314" fmla="*/ 2298550 w 2657256"/>
                          <a:gd name="connsiteY314" fmla="*/ 2625477 h 3427818"/>
                          <a:gd name="connsiteX315" fmla="*/ 2284986 w 2657256"/>
                          <a:gd name="connsiteY315" fmla="*/ 2589618 h 3427818"/>
                          <a:gd name="connsiteX316" fmla="*/ 2293273 w 2657256"/>
                          <a:gd name="connsiteY316" fmla="*/ 2553590 h 3427818"/>
                          <a:gd name="connsiteX317" fmla="*/ 2278152 w 2657256"/>
                          <a:gd name="connsiteY317" fmla="*/ 2532115 h 3427818"/>
                          <a:gd name="connsiteX318" fmla="*/ 2245659 w 2657256"/>
                          <a:gd name="connsiteY318" fmla="*/ 2446184 h 3427818"/>
                          <a:gd name="connsiteX319" fmla="*/ 2195507 w 2657256"/>
                          <a:gd name="connsiteY319" fmla="*/ 2298265 h 3427818"/>
                          <a:gd name="connsiteX320" fmla="*/ 2083786 w 2657256"/>
                          <a:gd name="connsiteY320" fmla="*/ 2097237 h 3427818"/>
                          <a:gd name="connsiteX321" fmla="*/ 2048773 w 2657256"/>
                          <a:gd name="connsiteY321" fmla="*/ 2074908 h 3427818"/>
                          <a:gd name="connsiteX322" fmla="*/ 2074314 w 2657256"/>
                          <a:gd name="connsiteY322" fmla="*/ 2068904 h 3427818"/>
                          <a:gd name="connsiteX323" fmla="*/ 2034988 w 2657256"/>
                          <a:gd name="connsiteY323" fmla="*/ 2060701 h 3427818"/>
                          <a:gd name="connsiteX324" fmla="*/ 2026023 w 2657256"/>
                          <a:gd name="connsiteY324" fmla="*/ 2083113 h 3427818"/>
                          <a:gd name="connsiteX325" fmla="*/ 2021541 w 2657256"/>
                          <a:gd name="connsiteY325" fmla="*/ 2096560 h 3427818"/>
                          <a:gd name="connsiteX326" fmla="*/ 1999129 w 2657256"/>
                          <a:gd name="connsiteY326" fmla="*/ 2110007 h 3427818"/>
                          <a:gd name="connsiteX327" fmla="*/ 1990165 w 2657256"/>
                          <a:gd name="connsiteY327" fmla="*/ 2127936 h 3427818"/>
                          <a:gd name="connsiteX328" fmla="*/ 1967753 w 2657256"/>
                          <a:gd name="connsiteY328" fmla="*/ 2163795 h 3427818"/>
                          <a:gd name="connsiteX329" fmla="*/ 1981200 w 2657256"/>
                          <a:gd name="connsiteY329" fmla="*/ 2280336 h 3427818"/>
                          <a:gd name="connsiteX330" fmla="*/ 1994647 w 2657256"/>
                          <a:gd name="connsiteY330" fmla="*/ 2311713 h 3427818"/>
                          <a:gd name="connsiteX331" fmla="*/ 2003612 w 2657256"/>
                          <a:gd name="connsiteY331" fmla="*/ 2329642 h 3427818"/>
                          <a:gd name="connsiteX332" fmla="*/ 2026023 w 2657256"/>
                          <a:gd name="connsiteY332" fmla="*/ 2361018 h 3427818"/>
                          <a:gd name="connsiteX333" fmla="*/ 2043953 w 2657256"/>
                          <a:gd name="connsiteY333" fmla="*/ 2405842 h 3427818"/>
                          <a:gd name="connsiteX334" fmla="*/ 2061882 w 2657256"/>
                          <a:gd name="connsiteY334" fmla="*/ 2428254 h 3427818"/>
                          <a:gd name="connsiteX335" fmla="*/ 2088776 w 2657256"/>
                          <a:gd name="connsiteY335" fmla="*/ 2491007 h 3427818"/>
                          <a:gd name="connsiteX336" fmla="*/ 2102223 w 2657256"/>
                          <a:gd name="connsiteY336" fmla="*/ 2522383 h 3427818"/>
                          <a:gd name="connsiteX337" fmla="*/ 2106706 w 2657256"/>
                          <a:gd name="connsiteY337" fmla="*/ 2553760 h 3427818"/>
                          <a:gd name="connsiteX338" fmla="*/ 2124635 w 2657256"/>
                          <a:gd name="connsiteY338" fmla="*/ 2616513 h 3427818"/>
                          <a:gd name="connsiteX339" fmla="*/ 2138082 w 2657256"/>
                          <a:gd name="connsiteY339" fmla="*/ 2706160 h 3427818"/>
                          <a:gd name="connsiteX340" fmla="*/ 2147047 w 2657256"/>
                          <a:gd name="connsiteY340" fmla="*/ 2742018 h 3427818"/>
                          <a:gd name="connsiteX341" fmla="*/ 2151529 w 2657256"/>
                          <a:gd name="connsiteY341" fmla="*/ 2773395 h 3427818"/>
                          <a:gd name="connsiteX342" fmla="*/ 2160494 w 2657256"/>
                          <a:gd name="connsiteY342" fmla="*/ 2827183 h 3427818"/>
                          <a:gd name="connsiteX343" fmla="*/ 2156012 w 2657256"/>
                          <a:gd name="connsiteY343" fmla="*/ 3019924 h 3427818"/>
                          <a:gd name="connsiteX344" fmla="*/ 2138082 w 2657256"/>
                          <a:gd name="connsiteY344" fmla="*/ 3100607 h 3427818"/>
                          <a:gd name="connsiteX345" fmla="*/ 2133600 w 2657256"/>
                          <a:gd name="connsiteY345" fmla="*/ 3118536 h 3427818"/>
                          <a:gd name="connsiteX346" fmla="*/ 2120153 w 2657256"/>
                          <a:gd name="connsiteY346" fmla="*/ 3136466 h 3427818"/>
                          <a:gd name="connsiteX347" fmla="*/ 2111188 w 2657256"/>
                          <a:gd name="connsiteY347" fmla="*/ 3163360 h 3427818"/>
                          <a:gd name="connsiteX348" fmla="*/ 2088776 w 2657256"/>
                          <a:gd name="connsiteY348" fmla="*/ 3194736 h 3427818"/>
                          <a:gd name="connsiteX349" fmla="*/ 2075329 w 2657256"/>
                          <a:gd name="connsiteY349" fmla="*/ 3221630 h 3427818"/>
                          <a:gd name="connsiteX350" fmla="*/ 2061882 w 2657256"/>
                          <a:gd name="connsiteY350" fmla="*/ 3226113 h 3427818"/>
                          <a:gd name="connsiteX351" fmla="*/ 2021541 w 2657256"/>
                          <a:gd name="connsiteY351" fmla="*/ 3221630 h 3427818"/>
                          <a:gd name="connsiteX352" fmla="*/ 2012576 w 2657256"/>
                          <a:gd name="connsiteY352" fmla="*/ 3176807 h 3427818"/>
                          <a:gd name="connsiteX353" fmla="*/ 2048435 w 2657256"/>
                          <a:gd name="connsiteY353" fmla="*/ 3078195 h 3427818"/>
                          <a:gd name="connsiteX354" fmla="*/ 2048435 w 2657256"/>
                          <a:gd name="connsiteY354" fmla="*/ 3078195 h 3427818"/>
                          <a:gd name="connsiteX355" fmla="*/ 2061882 w 2657256"/>
                          <a:gd name="connsiteY355" fmla="*/ 3024407 h 3427818"/>
                          <a:gd name="connsiteX356" fmla="*/ 2070847 w 2657256"/>
                          <a:gd name="connsiteY356" fmla="*/ 2939242 h 3427818"/>
                          <a:gd name="connsiteX357" fmla="*/ 2066365 w 2657256"/>
                          <a:gd name="connsiteY357" fmla="*/ 2782360 h 3427818"/>
                          <a:gd name="connsiteX358" fmla="*/ 2043953 w 2657256"/>
                          <a:gd name="connsiteY358" fmla="*/ 2706160 h 3427818"/>
                          <a:gd name="connsiteX359" fmla="*/ 2030506 w 2657256"/>
                          <a:gd name="connsiteY359" fmla="*/ 2679266 h 3427818"/>
                          <a:gd name="connsiteX360" fmla="*/ 2017059 w 2657256"/>
                          <a:gd name="connsiteY360" fmla="*/ 2638924 h 3427818"/>
                          <a:gd name="connsiteX361" fmla="*/ 1981200 w 2657256"/>
                          <a:gd name="connsiteY361" fmla="*/ 2571689 h 3427818"/>
                          <a:gd name="connsiteX362" fmla="*/ 1972235 w 2657256"/>
                          <a:gd name="connsiteY362" fmla="*/ 2558242 h 3427818"/>
                          <a:gd name="connsiteX363" fmla="*/ 1958788 w 2657256"/>
                          <a:gd name="connsiteY363" fmla="*/ 2535830 h 3427818"/>
                          <a:gd name="connsiteX364" fmla="*/ 1905000 w 2657256"/>
                          <a:gd name="connsiteY364" fmla="*/ 2455148 h 3427818"/>
                          <a:gd name="connsiteX365" fmla="*/ 1882588 w 2657256"/>
                          <a:gd name="connsiteY365" fmla="*/ 2414807 h 3427818"/>
                          <a:gd name="connsiteX366" fmla="*/ 1869141 w 2657256"/>
                          <a:gd name="connsiteY366" fmla="*/ 2396877 h 3427818"/>
                          <a:gd name="connsiteX367" fmla="*/ 1806388 w 2657256"/>
                          <a:gd name="connsiteY367" fmla="*/ 2369983 h 3427818"/>
                          <a:gd name="connsiteX368" fmla="*/ 1779494 w 2657256"/>
                          <a:gd name="connsiteY368" fmla="*/ 2361018 h 3427818"/>
                          <a:gd name="connsiteX369" fmla="*/ 1752600 w 2657256"/>
                          <a:gd name="connsiteY369" fmla="*/ 2356536 h 3427818"/>
                          <a:gd name="connsiteX370" fmla="*/ 1680882 w 2657256"/>
                          <a:gd name="connsiteY370" fmla="*/ 2334124 h 3427818"/>
                          <a:gd name="connsiteX371" fmla="*/ 1719025 w 2657256"/>
                          <a:gd name="connsiteY371" fmla="*/ 2338268 h 3427818"/>
                          <a:gd name="connsiteX372" fmla="*/ 1756997 w 2657256"/>
                          <a:gd name="connsiteY372" fmla="*/ 2346387 h 3427818"/>
                          <a:gd name="connsiteX373" fmla="*/ 1656440 w 2657256"/>
                          <a:gd name="connsiteY373" fmla="*/ 2355520 h 3427818"/>
                          <a:gd name="connsiteX374" fmla="*/ 1537447 w 2657256"/>
                          <a:gd name="connsiteY374" fmla="*/ 2386897 h 3427818"/>
                          <a:gd name="connsiteX375" fmla="*/ 1571993 w 2657256"/>
                          <a:gd name="connsiteY375" fmla="*/ 2374894 h 3427818"/>
                          <a:gd name="connsiteX376" fmla="*/ 1509707 w 2657256"/>
                          <a:gd name="connsiteY376" fmla="*/ 2395863 h 3427818"/>
                          <a:gd name="connsiteX377" fmla="*/ 1500444 w 2657256"/>
                          <a:gd name="connsiteY377" fmla="*/ 2412208 h 3427818"/>
                          <a:gd name="connsiteX378" fmla="*/ 1402678 w 2657256"/>
                          <a:gd name="connsiteY378" fmla="*/ 2396578 h 3427818"/>
                          <a:gd name="connsiteX379" fmla="*/ 1322892 w 2657256"/>
                          <a:gd name="connsiteY379" fmla="*/ 2393889 h 3427818"/>
                          <a:gd name="connsiteX380" fmla="*/ 1199384 w 2657256"/>
                          <a:gd name="connsiteY380" fmla="*/ 2363978 h 3427818"/>
                          <a:gd name="connsiteX381" fmla="*/ 1066800 w 2657256"/>
                          <a:gd name="connsiteY381" fmla="*/ 2329642 h 3427818"/>
                          <a:gd name="connsiteX382" fmla="*/ 1030941 w 2657256"/>
                          <a:gd name="connsiteY382" fmla="*/ 2320677 h 3427818"/>
                          <a:gd name="connsiteX383" fmla="*/ 986118 w 2657256"/>
                          <a:gd name="connsiteY383" fmla="*/ 2298266 h 3427818"/>
                          <a:gd name="connsiteX384" fmla="*/ 968188 w 2657256"/>
                          <a:gd name="connsiteY384" fmla="*/ 2289301 h 3427818"/>
                          <a:gd name="connsiteX385" fmla="*/ 936812 w 2657256"/>
                          <a:gd name="connsiteY385" fmla="*/ 2271371 h 3427818"/>
                          <a:gd name="connsiteX386" fmla="*/ 905435 w 2657256"/>
                          <a:gd name="connsiteY386" fmla="*/ 2253442 h 3427818"/>
                          <a:gd name="connsiteX387" fmla="*/ 869576 w 2657256"/>
                          <a:gd name="connsiteY387" fmla="*/ 2266889 h 3427818"/>
                          <a:gd name="connsiteX388" fmla="*/ 856129 w 2657256"/>
                          <a:gd name="connsiteY388" fmla="*/ 2284818 h 3427818"/>
                          <a:gd name="connsiteX389" fmla="*/ 815788 w 2657256"/>
                          <a:gd name="connsiteY389" fmla="*/ 2325160 h 3427818"/>
                          <a:gd name="connsiteX390" fmla="*/ 788894 w 2657256"/>
                          <a:gd name="connsiteY390" fmla="*/ 2347571 h 3427818"/>
                          <a:gd name="connsiteX391" fmla="*/ 762000 w 2657256"/>
                          <a:gd name="connsiteY391" fmla="*/ 2369983 h 3427818"/>
                          <a:gd name="connsiteX392" fmla="*/ 753035 w 2657256"/>
                          <a:gd name="connsiteY392" fmla="*/ 2383430 h 3427818"/>
                          <a:gd name="connsiteX393" fmla="*/ 735106 w 2657256"/>
                          <a:gd name="connsiteY393" fmla="*/ 2396877 h 3427818"/>
                          <a:gd name="connsiteX394" fmla="*/ 712694 w 2657256"/>
                          <a:gd name="connsiteY394" fmla="*/ 2419289 h 3427818"/>
                          <a:gd name="connsiteX395" fmla="*/ 694765 w 2657256"/>
                          <a:gd name="connsiteY395" fmla="*/ 2432736 h 3427818"/>
                          <a:gd name="connsiteX396" fmla="*/ 681318 w 2657256"/>
                          <a:gd name="connsiteY396" fmla="*/ 2450666 h 3427818"/>
                          <a:gd name="connsiteX397" fmla="*/ 667870 w 2657256"/>
                          <a:gd name="connsiteY397" fmla="*/ 2459630 h 3427818"/>
                          <a:gd name="connsiteX398" fmla="*/ 623047 w 2657256"/>
                          <a:gd name="connsiteY398" fmla="*/ 2499971 h 3427818"/>
                          <a:gd name="connsiteX399" fmla="*/ 600635 w 2657256"/>
                          <a:gd name="connsiteY399" fmla="*/ 2531348 h 3427818"/>
                          <a:gd name="connsiteX400" fmla="*/ 587188 w 2657256"/>
                          <a:gd name="connsiteY400" fmla="*/ 2571689 h 3427818"/>
                          <a:gd name="connsiteX401" fmla="*/ 582706 w 2657256"/>
                          <a:gd name="connsiteY401" fmla="*/ 2603066 h 3427818"/>
                          <a:gd name="connsiteX402" fmla="*/ 596153 w 2657256"/>
                          <a:gd name="connsiteY402" fmla="*/ 2692713 h 3427818"/>
                          <a:gd name="connsiteX403" fmla="*/ 600635 w 2657256"/>
                          <a:gd name="connsiteY403" fmla="*/ 2710642 h 3427818"/>
                          <a:gd name="connsiteX404" fmla="*/ 609600 w 2657256"/>
                          <a:gd name="connsiteY404" fmla="*/ 2728571 h 3427818"/>
                          <a:gd name="connsiteX405" fmla="*/ 614082 w 2657256"/>
                          <a:gd name="connsiteY405" fmla="*/ 2746501 h 3427818"/>
                          <a:gd name="connsiteX406" fmla="*/ 623047 w 2657256"/>
                          <a:gd name="connsiteY406" fmla="*/ 2768913 h 3427818"/>
                          <a:gd name="connsiteX407" fmla="*/ 627529 w 2657256"/>
                          <a:gd name="connsiteY407" fmla="*/ 2791324 h 3427818"/>
                          <a:gd name="connsiteX408" fmla="*/ 640976 w 2657256"/>
                          <a:gd name="connsiteY408" fmla="*/ 2822701 h 3427818"/>
                          <a:gd name="connsiteX409" fmla="*/ 645459 w 2657256"/>
                          <a:gd name="connsiteY409" fmla="*/ 2836148 h 3427818"/>
                          <a:gd name="connsiteX410" fmla="*/ 658906 w 2657256"/>
                          <a:gd name="connsiteY410" fmla="*/ 2858560 h 3427818"/>
                          <a:gd name="connsiteX411" fmla="*/ 676835 w 2657256"/>
                          <a:gd name="connsiteY411" fmla="*/ 2921313 h 3427818"/>
                          <a:gd name="connsiteX412" fmla="*/ 690282 w 2657256"/>
                          <a:gd name="connsiteY412" fmla="*/ 2952689 h 3427818"/>
                          <a:gd name="connsiteX413" fmla="*/ 699247 w 2657256"/>
                          <a:gd name="connsiteY413" fmla="*/ 2997513 h 3427818"/>
                          <a:gd name="connsiteX414" fmla="*/ 703729 w 2657256"/>
                          <a:gd name="connsiteY414" fmla="*/ 3024407 h 3427818"/>
                          <a:gd name="connsiteX415" fmla="*/ 717176 w 2657256"/>
                          <a:gd name="connsiteY415" fmla="*/ 3051301 h 3427818"/>
                          <a:gd name="connsiteX416" fmla="*/ 735106 w 2657256"/>
                          <a:gd name="connsiteY416" fmla="*/ 3109571 h 3427818"/>
                          <a:gd name="connsiteX417" fmla="*/ 739588 w 2657256"/>
                          <a:gd name="connsiteY417" fmla="*/ 3136466 h 3427818"/>
                          <a:gd name="connsiteX418" fmla="*/ 762000 w 2657256"/>
                          <a:gd name="connsiteY418" fmla="*/ 3199218 h 3427818"/>
                          <a:gd name="connsiteX419" fmla="*/ 766482 w 2657256"/>
                          <a:gd name="connsiteY419" fmla="*/ 3288866 h 3427818"/>
                          <a:gd name="connsiteX420" fmla="*/ 770965 w 2657256"/>
                          <a:gd name="connsiteY420" fmla="*/ 3311277 h 3427818"/>
                          <a:gd name="connsiteX421" fmla="*/ 775447 w 2657256"/>
                          <a:gd name="connsiteY421" fmla="*/ 3342654 h 3427818"/>
                          <a:gd name="connsiteX422" fmla="*/ 748553 w 2657256"/>
                          <a:gd name="connsiteY422" fmla="*/ 3391960 h 3427818"/>
                          <a:gd name="connsiteX423" fmla="*/ 721659 w 2657256"/>
                          <a:gd name="connsiteY423" fmla="*/ 3400924 h 3427818"/>
                          <a:gd name="connsiteX424" fmla="*/ 708212 w 2657256"/>
                          <a:gd name="connsiteY424" fmla="*/ 3405407 h 3427818"/>
                          <a:gd name="connsiteX425" fmla="*/ 623047 w 2657256"/>
                          <a:gd name="connsiteY425" fmla="*/ 3387477 h 3427818"/>
                          <a:gd name="connsiteX426" fmla="*/ 609600 w 2657256"/>
                          <a:gd name="connsiteY426" fmla="*/ 3365066 h 3427818"/>
                          <a:gd name="connsiteX427" fmla="*/ 591670 w 2657256"/>
                          <a:gd name="connsiteY427" fmla="*/ 3324724 h 3427818"/>
                          <a:gd name="connsiteX428" fmla="*/ 560294 w 2657256"/>
                          <a:gd name="connsiteY428" fmla="*/ 3266454 h 3427818"/>
                          <a:gd name="connsiteX429" fmla="*/ 551329 w 2657256"/>
                          <a:gd name="connsiteY429" fmla="*/ 3253007 h 3427818"/>
                          <a:gd name="connsiteX430" fmla="*/ 528918 w 2657256"/>
                          <a:gd name="connsiteY430" fmla="*/ 3230595 h 3427818"/>
                          <a:gd name="connsiteX431" fmla="*/ 519953 w 2657256"/>
                          <a:gd name="connsiteY431" fmla="*/ 3185771 h 3427818"/>
                          <a:gd name="connsiteX432" fmla="*/ 524435 w 2657256"/>
                          <a:gd name="connsiteY432" fmla="*/ 3158877 h 3427818"/>
                          <a:gd name="connsiteX433" fmla="*/ 528918 w 2657256"/>
                          <a:gd name="connsiteY433" fmla="*/ 3145430 h 3427818"/>
                          <a:gd name="connsiteX434" fmla="*/ 542365 w 2657256"/>
                          <a:gd name="connsiteY434" fmla="*/ 3109571 h 3427818"/>
                          <a:gd name="connsiteX435" fmla="*/ 484094 w 2657256"/>
                          <a:gd name="connsiteY435" fmla="*/ 2943724 h 3427818"/>
                          <a:gd name="connsiteX436" fmla="*/ 443753 w 2657256"/>
                          <a:gd name="connsiteY436" fmla="*/ 2836148 h 3427818"/>
                          <a:gd name="connsiteX437" fmla="*/ 439270 w 2657256"/>
                          <a:gd name="connsiteY437" fmla="*/ 2809254 h 3427818"/>
                          <a:gd name="connsiteX438" fmla="*/ 430306 w 2657256"/>
                          <a:gd name="connsiteY438" fmla="*/ 2773395 h 3427818"/>
                          <a:gd name="connsiteX439" fmla="*/ 425823 w 2657256"/>
                          <a:gd name="connsiteY439" fmla="*/ 2737536 h 3427818"/>
                          <a:gd name="connsiteX440" fmla="*/ 398929 w 2657256"/>
                          <a:gd name="connsiteY440" fmla="*/ 2656854 h 3427818"/>
                          <a:gd name="connsiteX441" fmla="*/ 385482 w 2657256"/>
                          <a:gd name="connsiteY441" fmla="*/ 2625477 h 3427818"/>
                          <a:gd name="connsiteX442" fmla="*/ 381000 w 2657256"/>
                          <a:gd name="connsiteY442" fmla="*/ 2607548 h 3427818"/>
                          <a:gd name="connsiteX443" fmla="*/ 372035 w 2657256"/>
                          <a:gd name="connsiteY443" fmla="*/ 2540313 h 3427818"/>
                          <a:gd name="connsiteX444" fmla="*/ 367553 w 2657256"/>
                          <a:gd name="connsiteY444" fmla="*/ 2526866 h 3427818"/>
                          <a:gd name="connsiteX445" fmla="*/ 407894 w 2657256"/>
                          <a:gd name="connsiteY445" fmla="*/ 2508936 h 3427818"/>
                          <a:gd name="connsiteX446" fmla="*/ 515470 w 2657256"/>
                          <a:gd name="connsiteY446" fmla="*/ 2464113 h 3427818"/>
                          <a:gd name="connsiteX447" fmla="*/ 578223 w 2657256"/>
                          <a:gd name="connsiteY447" fmla="*/ 2410324 h 3427818"/>
                          <a:gd name="connsiteX448" fmla="*/ 587188 w 2657256"/>
                          <a:gd name="connsiteY448" fmla="*/ 2387913 h 3427818"/>
                          <a:gd name="connsiteX449" fmla="*/ 614082 w 2657256"/>
                          <a:gd name="connsiteY449" fmla="*/ 2311713 h 3427818"/>
                          <a:gd name="connsiteX450" fmla="*/ 649941 w 2657256"/>
                          <a:gd name="connsiteY450" fmla="*/ 2257924 h 3427818"/>
                          <a:gd name="connsiteX451" fmla="*/ 690282 w 2657256"/>
                          <a:gd name="connsiteY451" fmla="*/ 2231030 h 3427818"/>
                          <a:gd name="connsiteX452" fmla="*/ 703729 w 2657256"/>
                          <a:gd name="connsiteY452" fmla="*/ 2222066 h 3427818"/>
                          <a:gd name="connsiteX453" fmla="*/ 739588 w 2657256"/>
                          <a:gd name="connsiteY453" fmla="*/ 2204136 h 3427818"/>
                          <a:gd name="connsiteX454" fmla="*/ 708212 w 2657256"/>
                          <a:gd name="connsiteY454" fmla="*/ 2244477 h 3427818"/>
                          <a:gd name="connsiteX455" fmla="*/ 654423 w 2657256"/>
                          <a:gd name="connsiteY455" fmla="*/ 2298266 h 3427818"/>
                          <a:gd name="connsiteX456" fmla="*/ 636494 w 2657256"/>
                          <a:gd name="connsiteY456" fmla="*/ 2316195 h 3427818"/>
                          <a:gd name="connsiteX457" fmla="*/ 614082 w 2657256"/>
                          <a:gd name="connsiteY457" fmla="*/ 2343089 h 3427818"/>
                          <a:gd name="connsiteX458" fmla="*/ 592179 w 2657256"/>
                          <a:gd name="connsiteY458" fmla="*/ 2339284 h 3427818"/>
                          <a:gd name="connsiteX459" fmla="*/ 555980 w 2657256"/>
                          <a:gd name="connsiteY459" fmla="*/ 2370829 h 3427818"/>
                          <a:gd name="connsiteX460" fmla="*/ 524435 w 2657256"/>
                          <a:gd name="connsiteY460" fmla="*/ 2405842 h 3427818"/>
                          <a:gd name="connsiteX461" fmla="*/ 502023 w 2657256"/>
                          <a:gd name="connsiteY461" fmla="*/ 2419289 h 3427818"/>
                          <a:gd name="connsiteX462" fmla="*/ 461682 w 2657256"/>
                          <a:gd name="connsiteY462" fmla="*/ 2446183 h 3427818"/>
                          <a:gd name="connsiteX463" fmla="*/ 448235 w 2657256"/>
                          <a:gd name="connsiteY463" fmla="*/ 2455148 h 3427818"/>
                          <a:gd name="connsiteX464" fmla="*/ 430306 w 2657256"/>
                          <a:gd name="connsiteY464" fmla="*/ 2464113 h 3427818"/>
                          <a:gd name="connsiteX465" fmla="*/ 412376 w 2657256"/>
                          <a:gd name="connsiteY465" fmla="*/ 2477560 h 3427818"/>
                          <a:gd name="connsiteX466" fmla="*/ 389965 w 2657256"/>
                          <a:gd name="connsiteY466" fmla="*/ 2486524 h 3427818"/>
                          <a:gd name="connsiteX467" fmla="*/ 372035 w 2657256"/>
                          <a:gd name="connsiteY467" fmla="*/ 2499971 h 3427818"/>
                          <a:gd name="connsiteX468" fmla="*/ 318247 w 2657256"/>
                          <a:gd name="connsiteY468" fmla="*/ 2531348 h 3427818"/>
                          <a:gd name="connsiteX469" fmla="*/ 304800 w 2657256"/>
                          <a:gd name="connsiteY469" fmla="*/ 2549277 h 3427818"/>
                          <a:gd name="connsiteX470" fmla="*/ 282388 w 2657256"/>
                          <a:gd name="connsiteY470" fmla="*/ 2576171 h 3427818"/>
                          <a:gd name="connsiteX471" fmla="*/ 295835 w 2657256"/>
                          <a:gd name="connsiteY471" fmla="*/ 2872007 h 3427818"/>
                          <a:gd name="connsiteX472" fmla="*/ 300318 w 2657256"/>
                          <a:gd name="connsiteY472" fmla="*/ 2894418 h 3427818"/>
                          <a:gd name="connsiteX473" fmla="*/ 304800 w 2657256"/>
                          <a:gd name="connsiteY473" fmla="*/ 2925795 h 3427818"/>
                          <a:gd name="connsiteX474" fmla="*/ 309282 w 2657256"/>
                          <a:gd name="connsiteY474" fmla="*/ 2984066 h 3427818"/>
                          <a:gd name="connsiteX475" fmla="*/ 322729 w 2657256"/>
                          <a:gd name="connsiteY475" fmla="*/ 3042336 h 3427818"/>
                          <a:gd name="connsiteX476" fmla="*/ 327212 w 2657256"/>
                          <a:gd name="connsiteY476" fmla="*/ 3069230 h 3427818"/>
                          <a:gd name="connsiteX477" fmla="*/ 331694 w 2657256"/>
                          <a:gd name="connsiteY477" fmla="*/ 3100607 h 3427818"/>
                          <a:gd name="connsiteX478" fmla="*/ 345141 w 2657256"/>
                          <a:gd name="connsiteY478" fmla="*/ 3127501 h 3427818"/>
                          <a:gd name="connsiteX479" fmla="*/ 367553 w 2657256"/>
                          <a:gd name="connsiteY479" fmla="*/ 3181289 h 3427818"/>
                          <a:gd name="connsiteX480" fmla="*/ 381000 w 2657256"/>
                          <a:gd name="connsiteY480" fmla="*/ 3239560 h 3427818"/>
                          <a:gd name="connsiteX481" fmla="*/ 389965 w 2657256"/>
                          <a:gd name="connsiteY481" fmla="*/ 3253007 h 3427818"/>
                          <a:gd name="connsiteX482" fmla="*/ 394447 w 2657256"/>
                          <a:gd name="connsiteY482" fmla="*/ 3270936 h 3427818"/>
                          <a:gd name="connsiteX483" fmla="*/ 412376 w 2657256"/>
                          <a:gd name="connsiteY483" fmla="*/ 3302313 h 3427818"/>
                          <a:gd name="connsiteX484" fmla="*/ 416859 w 2657256"/>
                          <a:gd name="connsiteY484" fmla="*/ 3315760 h 3427818"/>
                          <a:gd name="connsiteX485" fmla="*/ 425823 w 2657256"/>
                          <a:gd name="connsiteY485" fmla="*/ 3329207 h 3427818"/>
                          <a:gd name="connsiteX486" fmla="*/ 439270 w 2657256"/>
                          <a:gd name="connsiteY486" fmla="*/ 3360583 h 3427818"/>
                          <a:gd name="connsiteX487" fmla="*/ 439270 w 2657256"/>
                          <a:gd name="connsiteY487" fmla="*/ 3409889 h 3427818"/>
                          <a:gd name="connsiteX488" fmla="*/ 430306 w 2657256"/>
                          <a:gd name="connsiteY488" fmla="*/ 3423336 h 3427818"/>
                          <a:gd name="connsiteX489" fmla="*/ 412376 w 2657256"/>
                          <a:gd name="connsiteY489" fmla="*/ 3427818 h 3427818"/>
                          <a:gd name="connsiteX490" fmla="*/ 295835 w 2657256"/>
                          <a:gd name="connsiteY490" fmla="*/ 3414371 h 3427818"/>
                          <a:gd name="connsiteX491" fmla="*/ 264459 w 2657256"/>
                          <a:gd name="connsiteY491" fmla="*/ 3333689 h 3427818"/>
                          <a:gd name="connsiteX492" fmla="*/ 259976 w 2657256"/>
                          <a:gd name="connsiteY492" fmla="*/ 3297830 h 3427818"/>
                          <a:gd name="connsiteX493" fmla="*/ 246529 w 2657256"/>
                          <a:gd name="connsiteY493" fmla="*/ 3235077 h 3427818"/>
                          <a:gd name="connsiteX494" fmla="*/ 237565 w 2657256"/>
                          <a:gd name="connsiteY494" fmla="*/ 3140948 h 3427818"/>
                          <a:gd name="connsiteX495" fmla="*/ 228600 w 2657256"/>
                          <a:gd name="connsiteY495" fmla="*/ 3114054 h 3427818"/>
                          <a:gd name="connsiteX496" fmla="*/ 219635 w 2657256"/>
                          <a:gd name="connsiteY496" fmla="*/ 3078195 h 3427818"/>
                          <a:gd name="connsiteX497" fmla="*/ 206188 w 2657256"/>
                          <a:gd name="connsiteY497" fmla="*/ 3037854 h 3427818"/>
                          <a:gd name="connsiteX498" fmla="*/ 201706 w 2657256"/>
                          <a:gd name="connsiteY498" fmla="*/ 3006477 h 3427818"/>
                          <a:gd name="connsiteX499" fmla="*/ 197223 w 2657256"/>
                          <a:gd name="connsiteY499" fmla="*/ 2984066 h 3427818"/>
                          <a:gd name="connsiteX500" fmla="*/ 192741 w 2657256"/>
                          <a:gd name="connsiteY500" fmla="*/ 2948207 h 3427818"/>
                          <a:gd name="connsiteX501" fmla="*/ 188259 w 2657256"/>
                          <a:gd name="connsiteY501" fmla="*/ 2907866 h 3427818"/>
                          <a:gd name="connsiteX502" fmla="*/ 179294 w 2657256"/>
                          <a:gd name="connsiteY502" fmla="*/ 2880971 h 3427818"/>
                          <a:gd name="connsiteX503" fmla="*/ 165847 w 2657256"/>
                          <a:gd name="connsiteY503" fmla="*/ 2831666 h 3427818"/>
                          <a:gd name="connsiteX504" fmla="*/ 161365 w 2657256"/>
                          <a:gd name="connsiteY504" fmla="*/ 2804771 h 3427818"/>
                          <a:gd name="connsiteX505" fmla="*/ 156882 w 2657256"/>
                          <a:gd name="connsiteY505" fmla="*/ 2616513 h 3427818"/>
                          <a:gd name="connsiteX506" fmla="*/ 152400 w 2657256"/>
                          <a:gd name="connsiteY506" fmla="*/ 2576171 h 3427818"/>
                          <a:gd name="connsiteX507" fmla="*/ 118035 w 2657256"/>
                          <a:gd name="connsiteY507" fmla="*/ 2456941 h 3427818"/>
                          <a:gd name="connsiteX508" fmla="*/ 117048 w 2657256"/>
                          <a:gd name="connsiteY508" fmla="*/ 2401360 h 3427818"/>
                          <a:gd name="connsiteX509" fmla="*/ 100106 w 2657256"/>
                          <a:gd name="connsiteY509" fmla="*/ 2387913 h 3427818"/>
                          <a:gd name="connsiteX510" fmla="*/ 138953 w 2657256"/>
                          <a:gd name="connsiteY510" fmla="*/ 2369983 h 3427818"/>
                          <a:gd name="connsiteX511" fmla="*/ 152400 w 2657256"/>
                          <a:gd name="connsiteY511" fmla="*/ 2361018 h 3427818"/>
                          <a:gd name="connsiteX512" fmla="*/ 170329 w 2657256"/>
                          <a:gd name="connsiteY512" fmla="*/ 2316195 h 3427818"/>
                          <a:gd name="connsiteX513" fmla="*/ 188259 w 2657256"/>
                          <a:gd name="connsiteY513" fmla="*/ 2280336 h 3427818"/>
                          <a:gd name="connsiteX514" fmla="*/ 206188 w 2657256"/>
                          <a:gd name="connsiteY514" fmla="*/ 2244477 h 3427818"/>
                          <a:gd name="connsiteX515" fmla="*/ 210670 w 2657256"/>
                          <a:gd name="connsiteY515" fmla="*/ 2231030 h 3427818"/>
                          <a:gd name="connsiteX516" fmla="*/ 219635 w 2657256"/>
                          <a:gd name="connsiteY516" fmla="*/ 2172760 h 3427818"/>
                          <a:gd name="connsiteX517" fmla="*/ 210670 w 2657256"/>
                          <a:gd name="connsiteY517" fmla="*/ 2015877 h 3427818"/>
                          <a:gd name="connsiteX518" fmla="*/ 192741 w 2657256"/>
                          <a:gd name="connsiteY518" fmla="*/ 1980018 h 3427818"/>
                          <a:gd name="connsiteX519" fmla="*/ 179294 w 2657256"/>
                          <a:gd name="connsiteY519" fmla="*/ 1948642 h 3427818"/>
                          <a:gd name="connsiteX520" fmla="*/ 165847 w 2657256"/>
                          <a:gd name="connsiteY520" fmla="*/ 1921748 h 3427818"/>
                          <a:gd name="connsiteX521" fmla="*/ 152400 w 2657256"/>
                          <a:gd name="connsiteY521" fmla="*/ 1890371 h 3427818"/>
                          <a:gd name="connsiteX522" fmla="*/ 143435 w 2657256"/>
                          <a:gd name="connsiteY522" fmla="*/ 1876924 h 3427818"/>
                          <a:gd name="connsiteX523" fmla="*/ 107576 w 2657256"/>
                          <a:gd name="connsiteY523" fmla="*/ 1841066 h 3427818"/>
                          <a:gd name="connsiteX524" fmla="*/ 94129 w 2657256"/>
                          <a:gd name="connsiteY524" fmla="*/ 1836583 h 3427818"/>
                          <a:gd name="connsiteX525" fmla="*/ 71718 w 2657256"/>
                          <a:gd name="connsiteY525" fmla="*/ 1827618 h 3427818"/>
                          <a:gd name="connsiteX526" fmla="*/ 58270 w 2657256"/>
                          <a:gd name="connsiteY526" fmla="*/ 1818654 h 3427818"/>
                          <a:gd name="connsiteX527" fmla="*/ 26894 w 2657256"/>
                          <a:gd name="connsiteY527" fmla="*/ 1787277 h 3427818"/>
                          <a:gd name="connsiteX528" fmla="*/ 0 w 2657256"/>
                          <a:gd name="connsiteY528" fmla="*/ 1764866 h 3427818"/>
                          <a:gd name="connsiteX0" fmla="*/ 0 w 2657256"/>
                          <a:gd name="connsiteY0" fmla="*/ 1707929 h 3370881"/>
                          <a:gd name="connsiteX1" fmla="*/ 22412 w 2657256"/>
                          <a:gd name="connsiteY1" fmla="*/ 1698964 h 3370881"/>
                          <a:gd name="connsiteX2" fmla="*/ 31376 w 2657256"/>
                          <a:gd name="connsiteY2" fmla="*/ 1681034 h 3370881"/>
                          <a:gd name="connsiteX3" fmla="*/ 44823 w 2657256"/>
                          <a:gd name="connsiteY3" fmla="*/ 1672070 h 3370881"/>
                          <a:gd name="connsiteX4" fmla="*/ 58270 w 2657256"/>
                          <a:gd name="connsiteY4" fmla="*/ 1654140 h 3370881"/>
                          <a:gd name="connsiteX5" fmla="*/ 76200 w 2657256"/>
                          <a:gd name="connsiteY5" fmla="*/ 1645176 h 3370881"/>
                          <a:gd name="connsiteX6" fmla="*/ 98612 w 2657256"/>
                          <a:gd name="connsiteY6" fmla="*/ 1636211 h 3370881"/>
                          <a:gd name="connsiteX7" fmla="*/ 125506 w 2657256"/>
                          <a:gd name="connsiteY7" fmla="*/ 1627246 h 3370881"/>
                          <a:gd name="connsiteX8" fmla="*/ 152400 w 2657256"/>
                          <a:gd name="connsiteY8" fmla="*/ 1609317 h 3370881"/>
                          <a:gd name="connsiteX9" fmla="*/ 170329 w 2657256"/>
                          <a:gd name="connsiteY9" fmla="*/ 1600352 h 3370881"/>
                          <a:gd name="connsiteX10" fmla="*/ 188259 w 2657256"/>
                          <a:gd name="connsiteY10" fmla="*/ 1582423 h 3370881"/>
                          <a:gd name="connsiteX11" fmla="*/ 228600 w 2657256"/>
                          <a:gd name="connsiteY11" fmla="*/ 1564493 h 3370881"/>
                          <a:gd name="connsiteX12" fmla="*/ 255494 w 2657256"/>
                          <a:gd name="connsiteY12" fmla="*/ 1546564 h 3370881"/>
                          <a:gd name="connsiteX13" fmla="*/ 300318 w 2657256"/>
                          <a:gd name="connsiteY13" fmla="*/ 1524152 h 3370881"/>
                          <a:gd name="connsiteX14" fmla="*/ 313765 w 2657256"/>
                          <a:gd name="connsiteY14" fmla="*/ 1515187 h 3370881"/>
                          <a:gd name="connsiteX15" fmla="*/ 340659 w 2657256"/>
                          <a:gd name="connsiteY15" fmla="*/ 1510705 h 3370881"/>
                          <a:gd name="connsiteX16" fmla="*/ 363070 w 2657256"/>
                          <a:gd name="connsiteY16" fmla="*/ 1506223 h 3370881"/>
                          <a:gd name="connsiteX17" fmla="*/ 389965 w 2657256"/>
                          <a:gd name="connsiteY17" fmla="*/ 1501740 h 3370881"/>
                          <a:gd name="connsiteX18" fmla="*/ 425823 w 2657256"/>
                          <a:gd name="connsiteY18" fmla="*/ 1497258 h 3370881"/>
                          <a:gd name="connsiteX19" fmla="*/ 470647 w 2657256"/>
                          <a:gd name="connsiteY19" fmla="*/ 1488293 h 3370881"/>
                          <a:gd name="connsiteX20" fmla="*/ 515470 w 2657256"/>
                          <a:gd name="connsiteY20" fmla="*/ 1479329 h 3370881"/>
                          <a:gd name="connsiteX21" fmla="*/ 528918 w 2657256"/>
                          <a:gd name="connsiteY21" fmla="*/ 1470364 h 3370881"/>
                          <a:gd name="connsiteX22" fmla="*/ 600635 w 2657256"/>
                          <a:gd name="connsiteY22" fmla="*/ 1456917 h 3370881"/>
                          <a:gd name="connsiteX23" fmla="*/ 690282 w 2657256"/>
                          <a:gd name="connsiteY23" fmla="*/ 1447952 h 3370881"/>
                          <a:gd name="connsiteX24" fmla="*/ 793376 w 2657256"/>
                          <a:gd name="connsiteY24" fmla="*/ 1452434 h 3370881"/>
                          <a:gd name="connsiteX25" fmla="*/ 874059 w 2657256"/>
                          <a:gd name="connsiteY25" fmla="*/ 1465881 h 3370881"/>
                          <a:gd name="connsiteX26" fmla="*/ 914400 w 2657256"/>
                          <a:gd name="connsiteY26" fmla="*/ 1470364 h 3370881"/>
                          <a:gd name="connsiteX27" fmla="*/ 1030941 w 2657256"/>
                          <a:gd name="connsiteY27" fmla="*/ 1483811 h 3370881"/>
                          <a:gd name="connsiteX28" fmla="*/ 1151965 w 2657256"/>
                          <a:gd name="connsiteY28" fmla="*/ 1492776 h 3370881"/>
                          <a:gd name="connsiteX29" fmla="*/ 1281953 w 2657256"/>
                          <a:gd name="connsiteY29" fmla="*/ 1501740 h 3370881"/>
                          <a:gd name="connsiteX30" fmla="*/ 1465729 w 2657256"/>
                          <a:gd name="connsiteY30" fmla="*/ 1497258 h 3370881"/>
                          <a:gd name="connsiteX31" fmla="*/ 1510553 w 2657256"/>
                          <a:gd name="connsiteY31" fmla="*/ 1492776 h 3370881"/>
                          <a:gd name="connsiteX32" fmla="*/ 1582270 w 2657256"/>
                          <a:gd name="connsiteY32" fmla="*/ 1461399 h 3370881"/>
                          <a:gd name="connsiteX33" fmla="*/ 1604682 w 2657256"/>
                          <a:gd name="connsiteY33" fmla="*/ 1456917 h 3370881"/>
                          <a:gd name="connsiteX34" fmla="*/ 1622612 w 2657256"/>
                          <a:gd name="connsiteY34" fmla="*/ 1447952 h 3370881"/>
                          <a:gd name="connsiteX35" fmla="*/ 1645023 w 2657256"/>
                          <a:gd name="connsiteY35" fmla="*/ 1438987 h 3370881"/>
                          <a:gd name="connsiteX36" fmla="*/ 1662953 w 2657256"/>
                          <a:gd name="connsiteY36" fmla="*/ 1425540 h 3370881"/>
                          <a:gd name="connsiteX37" fmla="*/ 1698812 w 2657256"/>
                          <a:gd name="connsiteY37" fmla="*/ 1407611 h 3370881"/>
                          <a:gd name="connsiteX38" fmla="*/ 1739153 w 2657256"/>
                          <a:gd name="connsiteY38" fmla="*/ 1380717 h 3370881"/>
                          <a:gd name="connsiteX39" fmla="*/ 1752600 w 2657256"/>
                          <a:gd name="connsiteY39" fmla="*/ 1367270 h 3370881"/>
                          <a:gd name="connsiteX40" fmla="*/ 1775012 w 2657256"/>
                          <a:gd name="connsiteY40" fmla="*/ 1353823 h 3370881"/>
                          <a:gd name="connsiteX41" fmla="*/ 1797423 w 2657256"/>
                          <a:gd name="connsiteY41" fmla="*/ 1335893 h 3370881"/>
                          <a:gd name="connsiteX42" fmla="*/ 1810870 w 2657256"/>
                          <a:gd name="connsiteY42" fmla="*/ 1304517 h 3370881"/>
                          <a:gd name="connsiteX43" fmla="*/ 1815353 w 2657256"/>
                          <a:gd name="connsiteY43" fmla="*/ 1291070 h 3370881"/>
                          <a:gd name="connsiteX44" fmla="*/ 1801906 w 2657256"/>
                          <a:gd name="connsiteY44" fmla="*/ 1138670 h 3370881"/>
                          <a:gd name="connsiteX45" fmla="*/ 1792941 w 2657256"/>
                          <a:gd name="connsiteY45" fmla="*/ 1125223 h 3370881"/>
                          <a:gd name="connsiteX46" fmla="*/ 1757082 w 2657256"/>
                          <a:gd name="connsiteY46" fmla="*/ 1093846 h 3370881"/>
                          <a:gd name="connsiteX47" fmla="*/ 1730188 w 2657256"/>
                          <a:gd name="connsiteY47" fmla="*/ 1066952 h 3370881"/>
                          <a:gd name="connsiteX48" fmla="*/ 1703294 w 2657256"/>
                          <a:gd name="connsiteY48" fmla="*/ 1049023 h 3370881"/>
                          <a:gd name="connsiteX49" fmla="*/ 1622612 w 2657256"/>
                          <a:gd name="connsiteY49" fmla="*/ 1053505 h 3370881"/>
                          <a:gd name="connsiteX50" fmla="*/ 1595718 w 2657256"/>
                          <a:gd name="connsiteY50" fmla="*/ 1062470 h 3370881"/>
                          <a:gd name="connsiteX51" fmla="*/ 1573306 w 2657256"/>
                          <a:gd name="connsiteY51" fmla="*/ 1066952 h 3370881"/>
                          <a:gd name="connsiteX52" fmla="*/ 1453385 w 2657256"/>
                          <a:gd name="connsiteY52" fmla="*/ 1082761 h 3370881"/>
                          <a:gd name="connsiteX53" fmla="*/ 1326776 w 2657256"/>
                          <a:gd name="connsiteY53" fmla="*/ 1062470 h 3370881"/>
                          <a:gd name="connsiteX54" fmla="*/ 1308847 w 2657256"/>
                          <a:gd name="connsiteY54" fmla="*/ 1057987 h 3370881"/>
                          <a:gd name="connsiteX55" fmla="*/ 1277470 w 2657256"/>
                          <a:gd name="connsiteY55" fmla="*/ 1053505 h 3370881"/>
                          <a:gd name="connsiteX56" fmla="*/ 1259541 w 2657256"/>
                          <a:gd name="connsiteY56" fmla="*/ 1049023 h 3370881"/>
                          <a:gd name="connsiteX57" fmla="*/ 1232647 w 2657256"/>
                          <a:gd name="connsiteY57" fmla="*/ 1044540 h 3370881"/>
                          <a:gd name="connsiteX58" fmla="*/ 1053353 w 2657256"/>
                          <a:gd name="connsiteY58" fmla="*/ 1049023 h 3370881"/>
                          <a:gd name="connsiteX59" fmla="*/ 1035423 w 2657256"/>
                          <a:gd name="connsiteY59" fmla="*/ 1053505 h 3370881"/>
                          <a:gd name="connsiteX60" fmla="*/ 1008529 w 2657256"/>
                          <a:gd name="connsiteY60" fmla="*/ 1057987 h 3370881"/>
                          <a:gd name="connsiteX61" fmla="*/ 995082 w 2657256"/>
                          <a:gd name="connsiteY61" fmla="*/ 1062470 h 3370881"/>
                          <a:gd name="connsiteX62" fmla="*/ 945776 w 2657256"/>
                          <a:gd name="connsiteY62" fmla="*/ 1031093 h 3370881"/>
                          <a:gd name="connsiteX63" fmla="*/ 941294 w 2657256"/>
                          <a:gd name="connsiteY63" fmla="*/ 1017646 h 3370881"/>
                          <a:gd name="connsiteX64" fmla="*/ 932329 w 2657256"/>
                          <a:gd name="connsiteY64" fmla="*/ 919034 h 3370881"/>
                          <a:gd name="connsiteX65" fmla="*/ 914400 w 2657256"/>
                          <a:gd name="connsiteY65" fmla="*/ 901105 h 3370881"/>
                          <a:gd name="connsiteX66" fmla="*/ 918882 w 2657256"/>
                          <a:gd name="connsiteY66" fmla="*/ 869729 h 3370881"/>
                          <a:gd name="connsiteX67" fmla="*/ 941294 w 2657256"/>
                          <a:gd name="connsiteY67" fmla="*/ 865246 h 3370881"/>
                          <a:gd name="connsiteX68" fmla="*/ 959223 w 2657256"/>
                          <a:gd name="connsiteY68" fmla="*/ 851799 h 3370881"/>
                          <a:gd name="connsiteX69" fmla="*/ 990600 w 2657256"/>
                          <a:gd name="connsiteY69" fmla="*/ 847317 h 3370881"/>
                          <a:gd name="connsiteX70" fmla="*/ 1129553 w 2657256"/>
                          <a:gd name="connsiteY70" fmla="*/ 838352 h 3370881"/>
                          <a:gd name="connsiteX71" fmla="*/ 1147482 w 2657256"/>
                          <a:gd name="connsiteY71" fmla="*/ 829387 h 3370881"/>
                          <a:gd name="connsiteX72" fmla="*/ 1178859 w 2657256"/>
                          <a:gd name="connsiteY72" fmla="*/ 806976 h 3370881"/>
                          <a:gd name="connsiteX73" fmla="*/ 1192306 w 2657256"/>
                          <a:gd name="connsiteY73" fmla="*/ 793529 h 3370881"/>
                          <a:gd name="connsiteX74" fmla="*/ 1214718 w 2657256"/>
                          <a:gd name="connsiteY74" fmla="*/ 784564 h 3370881"/>
                          <a:gd name="connsiteX75" fmla="*/ 1241612 w 2657256"/>
                          <a:gd name="connsiteY75" fmla="*/ 771117 h 3370881"/>
                          <a:gd name="connsiteX76" fmla="*/ 1277470 w 2657256"/>
                          <a:gd name="connsiteY76" fmla="*/ 753187 h 3370881"/>
                          <a:gd name="connsiteX77" fmla="*/ 1295400 w 2657256"/>
                          <a:gd name="connsiteY77" fmla="*/ 730776 h 3370881"/>
                          <a:gd name="connsiteX78" fmla="*/ 1317812 w 2657256"/>
                          <a:gd name="connsiteY78" fmla="*/ 708364 h 3370881"/>
                          <a:gd name="connsiteX79" fmla="*/ 1353670 w 2657256"/>
                          <a:gd name="connsiteY79" fmla="*/ 663540 h 3370881"/>
                          <a:gd name="connsiteX80" fmla="*/ 1371600 w 2657256"/>
                          <a:gd name="connsiteY80" fmla="*/ 636646 h 3370881"/>
                          <a:gd name="connsiteX81" fmla="*/ 1380565 w 2657256"/>
                          <a:gd name="connsiteY81" fmla="*/ 596305 h 3370881"/>
                          <a:gd name="connsiteX82" fmla="*/ 1385047 w 2657256"/>
                          <a:gd name="connsiteY82" fmla="*/ 582858 h 3370881"/>
                          <a:gd name="connsiteX83" fmla="*/ 1380565 w 2657256"/>
                          <a:gd name="connsiteY83" fmla="*/ 533552 h 3370881"/>
                          <a:gd name="connsiteX84" fmla="*/ 1367118 w 2657256"/>
                          <a:gd name="connsiteY84" fmla="*/ 524587 h 3370881"/>
                          <a:gd name="connsiteX85" fmla="*/ 1349188 w 2657256"/>
                          <a:gd name="connsiteY85" fmla="*/ 520105 h 3370881"/>
                          <a:gd name="connsiteX86" fmla="*/ 1326776 w 2657256"/>
                          <a:gd name="connsiteY86" fmla="*/ 511140 h 3370881"/>
                          <a:gd name="connsiteX87" fmla="*/ 1281953 w 2657256"/>
                          <a:gd name="connsiteY87" fmla="*/ 515623 h 3370881"/>
                          <a:gd name="connsiteX88" fmla="*/ 1250576 w 2657256"/>
                          <a:gd name="connsiteY88" fmla="*/ 529070 h 3370881"/>
                          <a:gd name="connsiteX89" fmla="*/ 1210235 w 2657256"/>
                          <a:gd name="connsiteY89" fmla="*/ 542517 h 3370881"/>
                          <a:gd name="connsiteX90" fmla="*/ 1183341 w 2657256"/>
                          <a:gd name="connsiteY90" fmla="*/ 555964 h 3370881"/>
                          <a:gd name="connsiteX91" fmla="*/ 1160929 w 2657256"/>
                          <a:gd name="connsiteY91" fmla="*/ 569411 h 3370881"/>
                          <a:gd name="connsiteX92" fmla="*/ 1134035 w 2657256"/>
                          <a:gd name="connsiteY92" fmla="*/ 578376 h 3370881"/>
                          <a:gd name="connsiteX93" fmla="*/ 1111623 w 2657256"/>
                          <a:gd name="connsiteY93" fmla="*/ 587340 h 3370881"/>
                          <a:gd name="connsiteX94" fmla="*/ 1084729 w 2657256"/>
                          <a:gd name="connsiteY94" fmla="*/ 596305 h 3370881"/>
                          <a:gd name="connsiteX95" fmla="*/ 986118 w 2657256"/>
                          <a:gd name="connsiteY95" fmla="*/ 591823 h 3370881"/>
                          <a:gd name="connsiteX96" fmla="*/ 927847 w 2657256"/>
                          <a:gd name="connsiteY96" fmla="*/ 578376 h 3370881"/>
                          <a:gd name="connsiteX97" fmla="*/ 896470 w 2657256"/>
                          <a:gd name="connsiteY97" fmla="*/ 555964 h 3370881"/>
                          <a:gd name="connsiteX98" fmla="*/ 883023 w 2657256"/>
                          <a:gd name="connsiteY98" fmla="*/ 546999 h 3370881"/>
                          <a:gd name="connsiteX99" fmla="*/ 865094 w 2657256"/>
                          <a:gd name="connsiteY99" fmla="*/ 497693 h 3370881"/>
                          <a:gd name="connsiteX100" fmla="*/ 869576 w 2657256"/>
                          <a:gd name="connsiteY100" fmla="*/ 403564 h 3370881"/>
                          <a:gd name="connsiteX101" fmla="*/ 874059 w 2657256"/>
                          <a:gd name="connsiteY101" fmla="*/ 385634 h 3370881"/>
                          <a:gd name="connsiteX102" fmla="*/ 883023 w 2657256"/>
                          <a:gd name="connsiteY102" fmla="*/ 372187 h 3370881"/>
                          <a:gd name="connsiteX103" fmla="*/ 909918 w 2657256"/>
                          <a:gd name="connsiteY103" fmla="*/ 363223 h 3370881"/>
                          <a:gd name="connsiteX104" fmla="*/ 914400 w 2657256"/>
                          <a:gd name="connsiteY104" fmla="*/ 385634 h 3370881"/>
                          <a:gd name="connsiteX105" fmla="*/ 909918 w 2657256"/>
                          <a:gd name="connsiteY105" fmla="*/ 408046 h 3370881"/>
                          <a:gd name="connsiteX106" fmla="*/ 900953 w 2657256"/>
                          <a:gd name="connsiteY106" fmla="*/ 466317 h 3370881"/>
                          <a:gd name="connsiteX107" fmla="*/ 905435 w 2657256"/>
                          <a:gd name="connsiteY107" fmla="*/ 515623 h 3370881"/>
                          <a:gd name="connsiteX108" fmla="*/ 932329 w 2657256"/>
                          <a:gd name="connsiteY108" fmla="*/ 551481 h 3370881"/>
                          <a:gd name="connsiteX109" fmla="*/ 954741 w 2657256"/>
                          <a:gd name="connsiteY109" fmla="*/ 560446 h 3370881"/>
                          <a:gd name="connsiteX110" fmla="*/ 972670 w 2657256"/>
                          <a:gd name="connsiteY110" fmla="*/ 569411 h 3370881"/>
                          <a:gd name="connsiteX111" fmla="*/ 1066800 w 2657256"/>
                          <a:gd name="connsiteY111" fmla="*/ 564929 h 3370881"/>
                          <a:gd name="connsiteX112" fmla="*/ 1111623 w 2657256"/>
                          <a:gd name="connsiteY112" fmla="*/ 551481 h 3370881"/>
                          <a:gd name="connsiteX113" fmla="*/ 1129553 w 2657256"/>
                          <a:gd name="connsiteY113" fmla="*/ 538034 h 3370881"/>
                          <a:gd name="connsiteX114" fmla="*/ 1156447 w 2657256"/>
                          <a:gd name="connsiteY114" fmla="*/ 511140 h 3370881"/>
                          <a:gd name="connsiteX115" fmla="*/ 1160929 w 2657256"/>
                          <a:gd name="connsiteY115" fmla="*/ 493211 h 3370881"/>
                          <a:gd name="connsiteX116" fmla="*/ 1178859 w 2657256"/>
                          <a:gd name="connsiteY116" fmla="*/ 331846 h 3370881"/>
                          <a:gd name="connsiteX117" fmla="*/ 1215315 w 2657256"/>
                          <a:gd name="connsiteY117" fmla="*/ 270289 h 3370881"/>
                          <a:gd name="connsiteX118" fmla="*/ 1214718 w 2657256"/>
                          <a:gd name="connsiteY118" fmla="*/ 367705 h 3370881"/>
                          <a:gd name="connsiteX119" fmla="*/ 1201270 w 2657256"/>
                          <a:gd name="connsiteY119" fmla="*/ 412529 h 3370881"/>
                          <a:gd name="connsiteX120" fmla="*/ 1210235 w 2657256"/>
                          <a:gd name="connsiteY120" fmla="*/ 461834 h 3370881"/>
                          <a:gd name="connsiteX121" fmla="*/ 1214718 w 2657256"/>
                          <a:gd name="connsiteY121" fmla="*/ 475281 h 3370881"/>
                          <a:gd name="connsiteX122" fmla="*/ 1228165 w 2657256"/>
                          <a:gd name="connsiteY122" fmla="*/ 484246 h 3370881"/>
                          <a:gd name="connsiteX123" fmla="*/ 1250576 w 2657256"/>
                          <a:gd name="connsiteY123" fmla="*/ 502176 h 3370881"/>
                          <a:gd name="connsiteX124" fmla="*/ 1317812 w 2657256"/>
                          <a:gd name="connsiteY124" fmla="*/ 497693 h 3370881"/>
                          <a:gd name="connsiteX125" fmla="*/ 1353670 w 2657256"/>
                          <a:gd name="connsiteY125" fmla="*/ 488729 h 3370881"/>
                          <a:gd name="connsiteX126" fmla="*/ 1506070 w 2657256"/>
                          <a:gd name="connsiteY126" fmla="*/ 457352 h 3370881"/>
                          <a:gd name="connsiteX127" fmla="*/ 1550894 w 2657256"/>
                          <a:gd name="connsiteY127" fmla="*/ 430458 h 3370881"/>
                          <a:gd name="connsiteX128" fmla="*/ 1564341 w 2657256"/>
                          <a:gd name="connsiteY128" fmla="*/ 417011 h 3370881"/>
                          <a:gd name="connsiteX129" fmla="*/ 1586753 w 2657256"/>
                          <a:gd name="connsiteY129" fmla="*/ 399081 h 3370881"/>
                          <a:gd name="connsiteX130" fmla="*/ 1595718 w 2657256"/>
                          <a:gd name="connsiteY130" fmla="*/ 381152 h 3370881"/>
                          <a:gd name="connsiteX131" fmla="*/ 1613139 w 2657256"/>
                          <a:gd name="connsiteY131" fmla="*/ 358910 h 3370881"/>
                          <a:gd name="connsiteX132" fmla="*/ 1620066 w 2657256"/>
                          <a:gd name="connsiteY132" fmla="*/ 291047 h 3370881"/>
                          <a:gd name="connsiteX133" fmla="*/ 1604852 w 2657256"/>
                          <a:gd name="connsiteY133" fmla="*/ 236279 h 3370881"/>
                          <a:gd name="connsiteX134" fmla="*/ 1537447 w 2657256"/>
                          <a:gd name="connsiteY134" fmla="*/ 188411 h 3370881"/>
                          <a:gd name="connsiteX135" fmla="*/ 1613647 w 2657256"/>
                          <a:gd name="connsiteY135" fmla="*/ 399081 h 3370881"/>
                          <a:gd name="connsiteX136" fmla="*/ 1627094 w 2657256"/>
                          <a:gd name="connsiteY136" fmla="*/ 417011 h 3370881"/>
                          <a:gd name="connsiteX137" fmla="*/ 1658470 w 2657256"/>
                          <a:gd name="connsiteY137" fmla="*/ 412529 h 3370881"/>
                          <a:gd name="connsiteX138" fmla="*/ 1685365 w 2657256"/>
                          <a:gd name="connsiteY138" fmla="*/ 390117 h 3370881"/>
                          <a:gd name="connsiteX139" fmla="*/ 1694329 w 2657256"/>
                          <a:gd name="connsiteY139" fmla="*/ 376670 h 3370881"/>
                          <a:gd name="connsiteX140" fmla="*/ 1734670 w 2657256"/>
                          <a:gd name="connsiteY140" fmla="*/ 354258 h 3370881"/>
                          <a:gd name="connsiteX141" fmla="*/ 1743635 w 2657256"/>
                          <a:gd name="connsiteY141" fmla="*/ 340811 h 3370881"/>
                          <a:gd name="connsiteX142" fmla="*/ 1757082 w 2657256"/>
                          <a:gd name="connsiteY142" fmla="*/ 336329 h 3370881"/>
                          <a:gd name="connsiteX143" fmla="*/ 1843909 w 2657256"/>
                          <a:gd name="connsiteY143" fmla="*/ 262341 h 3370881"/>
                          <a:gd name="connsiteX144" fmla="*/ 1842471 w 2657256"/>
                          <a:gd name="connsiteY144" fmla="*/ 202194 h 3370881"/>
                          <a:gd name="connsiteX145" fmla="*/ 1828094 w 2657256"/>
                          <a:gd name="connsiteY145" fmla="*/ 136767 h 3370881"/>
                          <a:gd name="connsiteX146" fmla="*/ 1772023 w 2657256"/>
                          <a:gd name="connsiteY146" fmla="*/ 77249 h 3370881"/>
                          <a:gd name="connsiteX147" fmla="*/ 1948888 w 2657256"/>
                          <a:gd name="connsiteY147" fmla="*/ 178018 h 3370881"/>
                          <a:gd name="connsiteX148" fmla="*/ 1952362 w 2657256"/>
                          <a:gd name="connsiteY148" fmla="*/ 254265 h 3370881"/>
                          <a:gd name="connsiteX149" fmla="*/ 1874221 w 2657256"/>
                          <a:gd name="connsiteY149" fmla="*/ 318698 h 3370881"/>
                          <a:gd name="connsiteX150" fmla="*/ 1788459 w 2657256"/>
                          <a:gd name="connsiteY150" fmla="*/ 367705 h 3370881"/>
                          <a:gd name="connsiteX151" fmla="*/ 1761565 w 2657256"/>
                          <a:gd name="connsiteY151" fmla="*/ 390117 h 3370881"/>
                          <a:gd name="connsiteX152" fmla="*/ 1783976 w 2657256"/>
                          <a:gd name="connsiteY152" fmla="*/ 399081 h 3370881"/>
                          <a:gd name="connsiteX153" fmla="*/ 1878106 w 2657256"/>
                          <a:gd name="connsiteY153" fmla="*/ 390117 h 3370881"/>
                          <a:gd name="connsiteX154" fmla="*/ 1891553 w 2657256"/>
                          <a:gd name="connsiteY154" fmla="*/ 381152 h 3370881"/>
                          <a:gd name="connsiteX155" fmla="*/ 1918447 w 2657256"/>
                          <a:gd name="connsiteY155" fmla="*/ 372187 h 3370881"/>
                          <a:gd name="connsiteX156" fmla="*/ 1940859 w 2657256"/>
                          <a:gd name="connsiteY156" fmla="*/ 358740 h 3370881"/>
                          <a:gd name="connsiteX157" fmla="*/ 1954306 w 2657256"/>
                          <a:gd name="connsiteY157" fmla="*/ 354258 h 3370881"/>
                          <a:gd name="connsiteX158" fmla="*/ 2087270 w 2657256"/>
                          <a:gd name="connsiteY158" fmla="*/ 218082 h 3370881"/>
                          <a:gd name="connsiteX159" fmla="*/ 2064254 w 2657256"/>
                          <a:gd name="connsiteY159" fmla="*/ 20406 h 3370881"/>
                          <a:gd name="connsiteX160" fmla="*/ 2166172 w 2657256"/>
                          <a:gd name="connsiteY160" fmla="*/ 215604 h 3370881"/>
                          <a:gd name="connsiteX161" fmla="*/ 2145254 w 2657256"/>
                          <a:gd name="connsiteY161" fmla="*/ 237343 h 3370881"/>
                          <a:gd name="connsiteX162" fmla="*/ 2125850 w 2657256"/>
                          <a:gd name="connsiteY162" fmla="*/ 258531 h 3370881"/>
                          <a:gd name="connsiteX163" fmla="*/ 2096795 w 2657256"/>
                          <a:gd name="connsiteY163" fmla="*/ 316507 h 3370881"/>
                          <a:gd name="connsiteX164" fmla="*/ 1999129 w 2657256"/>
                          <a:gd name="connsiteY164" fmla="*/ 358740 h 3370881"/>
                          <a:gd name="connsiteX165" fmla="*/ 1994647 w 2657256"/>
                          <a:gd name="connsiteY165" fmla="*/ 372187 h 3370881"/>
                          <a:gd name="connsiteX166" fmla="*/ 2039470 w 2657256"/>
                          <a:gd name="connsiteY166" fmla="*/ 390117 h 3370881"/>
                          <a:gd name="connsiteX167" fmla="*/ 2115670 w 2657256"/>
                          <a:gd name="connsiteY167" fmla="*/ 390117 h 3370881"/>
                          <a:gd name="connsiteX168" fmla="*/ 2160494 w 2657256"/>
                          <a:gd name="connsiteY168" fmla="*/ 376670 h 3370881"/>
                          <a:gd name="connsiteX169" fmla="*/ 2191870 w 2657256"/>
                          <a:gd name="connsiteY169" fmla="*/ 363223 h 3370881"/>
                          <a:gd name="connsiteX170" fmla="*/ 2205318 w 2657256"/>
                          <a:gd name="connsiteY170" fmla="*/ 358740 h 3370881"/>
                          <a:gd name="connsiteX171" fmla="*/ 2232212 w 2657256"/>
                          <a:gd name="connsiteY171" fmla="*/ 340811 h 3370881"/>
                          <a:gd name="connsiteX172" fmla="*/ 2312894 w 2657256"/>
                          <a:gd name="connsiteY172" fmla="*/ 183929 h 3370881"/>
                          <a:gd name="connsiteX173" fmla="*/ 2339788 w 2657256"/>
                          <a:gd name="connsiteY173" fmla="*/ 151 h 3370881"/>
                          <a:gd name="connsiteX174" fmla="*/ 2357718 w 2657256"/>
                          <a:gd name="connsiteY174" fmla="*/ 215305 h 3370881"/>
                          <a:gd name="connsiteX175" fmla="*/ 2254623 w 2657256"/>
                          <a:gd name="connsiteY175" fmla="*/ 376670 h 3370881"/>
                          <a:gd name="connsiteX176" fmla="*/ 2245659 w 2657256"/>
                          <a:gd name="connsiteY176" fmla="*/ 390117 h 3370881"/>
                          <a:gd name="connsiteX177" fmla="*/ 2254623 w 2657256"/>
                          <a:gd name="connsiteY177" fmla="*/ 403564 h 3370881"/>
                          <a:gd name="connsiteX178" fmla="*/ 2353235 w 2657256"/>
                          <a:gd name="connsiteY178" fmla="*/ 399081 h 3370881"/>
                          <a:gd name="connsiteX179" fmla="*/ 2366682 w 2657256"/>
                          <a:gd name="connsiteY179" fmla="*/ 394599 h 3370881"/>
                          <a:gd name="connsiteX180" fmla="*/ 2389094 w 2657256"/>
                          <a:gd name="connsiteY180" fmla="*/ 390117 h 3370881"/>
                          <a:gd name="connsiteX181" fmla="*/ 2424953 w 2657256"/>
                          <a:gd name="connsiteY181" fmla="*/ 367705 h 3370881"/>
                          <a:gd name="connsiteX182" fmla="*/ 2528047 w 2657256"/>
                          <a:gd name="connsiteY182" fmla="*/ 292700 h 3370881"/>
                          <a:gd name="connsiteX183" fmla="*/ 2541495 w 2657256"/>
                          <a:gd name="connsiteY183" fmla="*/ 62906 h 3370881"/>
                          <a:gd name="connsiteX184" fmla="*/ 2591304 w 2657256"/>
                          <a:gd name="connsiteY184" fmla="*/ 214081 h 3370881"/>
                          <a:gd name="connsiteX185" fmla="*/ 2612315 w 2657256"/>
                          <a:gd name="connsiteY185" fmla="*/ 290907 h 3370881"/>
                          <a:gd name="connsiteX186" fmla="*/ 2650863 w 2657256"/>
                          <a:gd name="connsiteY186" fmla="*/ 344994 h 3370881"/>
                          <a:gd name="connsiteX187" fmla="*/ 2465294 w 2657256"/>
                          <a:gd name="connsiteY187" fmla="*/ 399081 h 3370881"/>
                          <a:gd name="connsiteX188" fmla="*/ 2442882 w 2657256"/>
                          <a:gd name="connsiteY188" fmla="*/ 403564 h 3370881"/>
                          <a:gd name="connsiteX189" fmla="*/ 2398059 w 2657256"/>
                          <a:gd name="connsiteY189" fmla="*/ 417011 h 3370881"/>
                          <a:gd name="connsiteX190" fmla="*/ 2375647 w 2657256"/>
                          <a:gd name="connsiteY190" fmla="*/ 425976 h 3370881"/>
                          <a:gd name="connsiteX191" fmla="*/ 2357718 w 2657256"/>
                          <a:gd name="connsiteY191" fmla="*/ 430458 h 3370881"/>
                          <a:gd name="connsiteX192" fmla="*/ 2344270 w 2657256"/>
                          <a:gd name="connsiteY192" fmla="*/ 461834 h 3370881"/>
                          <a:gd name="connsiteX193" fmla="*/ 2353235 w 2657256"/>
                          <a:gd name="connsiteY193" fmla="*/ 502176 h 3370881"/>
                          <a:gd name="connsiteX194" fmla="*/ 2362200 w 2657256"/>
                          <a:gd name="connsiteY194" fmla="*/ 515623 h 3370881"/>
                          <a:gd name="connsiteX195" fmla="*/ 2344270 w 2657256"/>
                          <a:gd name="connsiteY195" fmla="*/ 587340 h 3370881"/>
                          <a:gd name="connsiteX196" fmla="*/ 2321859 w 2657256"/>
                          <a:gd name="connsiteY196" fmla="*/ 614234 h 3370881"/>
                          <a:gd name="connsiteX197" fmla="*/ 2308412 w 2657256"/>
                          <a:gd name="connsiteY197" fmla="*/ 636646 h 3370881"/>
                          <a:gd name="connsiteX198" fmla="*/ 2281518 w 2657256"/>
                          <a:gd name="connsiteY198" fmla="*/ 641129 h 3370881"/>
                          <a:gd name="connsiteX199" fmla="*/ 2259106 w 2657256"/>
                          <a:gd name="connsiteY199" fmla="*/ 636646 h 3370881"/>
                          <a:gd name="connsiteX200" fmla="*/ 2277035 w 2657256"/>
                          <a:gd name="connsiteY200" fmla="*/ 578376 h 3370881"/>
                          <a:gd name="connsiteX201" fmla="*/ 2290482 w 2657256"/>
                          <a:gd name="connsiteY201" fmla="*/ 542517 h 3370881"/>
                          <a:gd name="connsiteX202" fmla="*/ 2286000 w 2657256"/>
                          <a:gd name="connsiteY202" fmla="*/ 506658 h 3370881"/>
                          <a:gd name="connsiteX203" fmla="*/ 2245659 w 2657256"/>
                          <a:gd name="connsiteY203" fmla="*/ 448387 h 3370881"/>
                          <a:gd name="connsiteX204" fmla="*/ 2200835 w 2657256"/>
                          <a:gd name="connsiteY204" fmla="*/ 430458 h 3370881"/>
                          <a:gd name="connsiteX205" fmla="*/ 2169459 w 2657256"/>
                          <a:gd name="connsiteY205" fmla="*/ 425976 h 3370881"/>
                          <a:gd name="connsiteX206" fmla="*/ 2102223 w 2657256"/>
                          <a:gd name="connsiteY206" fmla="*/ 430458 h 3370881"/>
                          <a:gd name="connsiteX207" fmla="*/ 2084294 w 2657256"/>
                          <a:gd name="connsiteY207" fmla="*/ 439423 h 3370881"/>
                          <a:gd name="connsiteX208" fmla="*/ 2070847 w 2657256"/>
                          <a:gd name="connsiteY208" fmla="*/ 443905 h 3370881"/>
                          <a:gd name="connsiteX209" fmla="*/ 2061882 w 2657256"/>
                          <a:gd name="connsiteY209" fmla="*/ 461834 h 3370881"/>
                          <a:gd name="connsiteX210" fmla="*/ 2034988 w 2657256"/>
                          <a:gd name="connsiteY210" fmla="*/ 475281 h 3370881"/>
                          <a:gd name="connsiteX211" fmla="*/ 1783976 w 2657256"/>
                          <a:gd name="connsiteY211" fmla="*/ 479764 h 3370881"/>
                          <a:gd name="connsiteX212" fmla="*/ 1766047 w 2657256"/>
                          <a:gd name="connsiteY212" fmla="*/ 488729 h 3370881"/>
                          <a:gd name="connsiteX213" fmla="*/ 1703294 w 2657256"/>
                          <a:gd name="connsiteY213" fmla="*/ 506658 h 3370881"/>
                          <a:gd name="connsiteX214" fmla="*/ 1689847 w 2657256"/>
                          <a:gd name="connsiteY214" fmla="*/ 511140 h 3370881"/>
                          <a:gd name="connsiteX215" fmla="*/ 1676400 w 2657256"/>
                          <a:gd name="connsiteY215" fmla="*/ 520105 h 3370881"/>
                          <a:gd name="connsiteX216" fmla="*/ 1649506 w 2657256"/>
                          <a:gd name="connsiteY216" fmla="*/ 529070 h 3370881"/>
                          <a:gd name="connsiteX217" fmla="*/ 1636059 w 2657256"/>
                          <a:gd name="connsiteY217" fmla="*/ 538034 h 3370881"/>
                          <a:gd name="connsiteX218" fmla="*/ 1622612 w 2657256"/>
                          <a:gd name="connsiteY218" fmla="*/ 551481 h 3370881"/>
                          <a:gd name="connsiteX219" fmla="*/ 1609165 w 2657256"/>
                          <a:gd name="connsiteY219" fmla="*/ 555964 h 3370881"/>
                          <a:gd name="connsiteX220" fmla="*/ 1577788 w 2657256"/>
                          <a:gd name="connsiteY220" fmla="*/ 587340 h 3370881"/>
                          <a:gd name="connsiteX221" fmla="*/ 1568823 w 2657256"/>
                          <a:gd name="connsiteY221" fmla="*/ 600787 h 3370881"/>
                          <a:gd name="connsiteX222" fmla="*/ 1555376 w 2657256"/>
                          <a:gd name="connsiteY222" fmla="*/ 614234 h 3370881"/>
                          <a:gd name="connsiteX223" fmla="*/ 1524000 w 2657256"/>
                          <a:gd name="connsiteY223" fmla="*/ 654576 h 3370881"/>
                          <a:gd name="connsiteX224" fmla="*/ 1519518 w 2657256"/>
                          <a:gd name="connsiteY224" fmla="*/ 668023 h 3370881"/>
                          <a:gd name="connsiteX225" fmla="*/ 1528482 w 2657256"/>
                          <a:gd name="connsiteY225" fmla="*/ 708364 h 3370881"/>
                          <a:gd name="connsiteX226" fmla="*/ 1537447 w 2657256"/>
                          <a:gd name="connsiteY226" fmla="*/ 721811 h 3370881"/>
                          <a:gd name="connsiteX227" fmla="*/ 1568823 w 2657256"/>
                          <a:gd name="connsiteY227" fmla="*/ 712846 h 3370881"/>
                          <a:gd name="connsiteX228" fmla="*/ 1600200 w 2657256"/>
                          <a:gd name="connsiteY228" fmla="*/ 712846 h 3370881"/>
                          <a:gd name="connsiteX229" fmla="*/ 1631576 w 2657256"/>
                          <a:gd name="connsiteY229" fmla="*/ 690434 h 3370881"/>
                          <a:gd name="connsiteX230" fmla="*/ 1645023 w 2657256"/>
                          <a:gd name="connsiteY230" fmla="*/ 676987 h 3370881"/>
                          <a:gd name="connsiteX231" fmla="*/ 1685365 w 2657256"/>
                          <a:gd name="connsiteY231" fmla="*/ 645611 h 3370881"/>
                          <a:gd name="connsiteX232" fmla="*/ 1716741 w 2657256"/>
                          <a:gd name="connsiteY232" fmla="*/ 614234 h 3370881"/>
                          <a:gd name="connsiteX233" fmla="*/ 1748118 w 2657256"/>
                          <a:gd name="connsiteY233" fmla="*/ 596305 h 3370881"/>
                          <a:gd name="connsiteX234" fmla="*/ 1761565 w 2657256"/>
                          <a:gd name="connsiteY234" fmla="*/ 591823 h 3370881"/>
                          <a:gd name="connsiteX235" fmla="*/ 1779494 w 2657256"/>
                          <a:gd name="connsiteY235" fmla="*/ 582858 h 3370881"/>
                          <a:gd name="connsiteX236" fmla="*/ 1815353 w 2657256"/>
                          <a:gd name="connsiteY236" fmla="*/ 573893 h 3370881"/>
                          <a:gd name="connsiteX237" fmla="*/ 2030506 w 2657256"/>
                          <a:gd name="connsiteY237" fmla="*/ 578376 h 3370881"/>
                          <a:gd name="connsiteX238" fmla="*/ 2017059 w 2657256"/>
                          <a:gd name="connsiteY238" fmla="*/ 600787 h 3370881"/>
                          <a:gd name="connsiteX239" fmla="*/ 1981200 w 2657256"/>
                          <a:gd name="connsiteY239" fmla="*/ 636646 h 3370881"/>
                          <a:gd name="connsiteX240" fmla="*/ 1967753 w 2657256"/>
                          <a:gd name="connsiteY240" fmla="*/ 650093 h 3370881"/>
                          <a:gd name="connsiteX241" fmla="*/ 1936376 w 2657256"/>
                          <a:gd name="connsiteY241" fmla="*/ 690434 h 3370881"/>
                          <a:gd name="connsiteX242" fmla="*/ 1905000 w 2657256"/>
                          <a:gd name="connsiteY242" fmla="*/ 717329 h 3370881"/>
                          <a:gd name="connsiteX243" fmla="*/ 1860176 w 2657256"/>
                          <a:gd name="connsiteY243" fmla="*/ 735258 h 3370881"/>
                          <a:gd name="connsiteX244" fmla="*/ 1788459 w 2657256"/>
                          <a:gd name="connsiteY244" fmla="*/ 744223 h 3370881"/>
                          <a:gd name="connsiteX245" fmla="*/ 1846729 w 2657256"/>
                          <a:gd name="connsiteY245" fmla="*/ 802493 h 3370881"/>
                          <a:gd name="connsiteX246" fmla="*/ 1913965 w 2657256"/>
                          <a:gd name="connsiteY246" fmla="*/ 829387 h 3370881"/>
                          <a:gd name="connsiteX247" fmla="*/ 1922929 w 2657256"/>
                          <a:gd name="connsiteY247" fmla="*/ 842834 h 3370881"/>
                          <a:gd name="connsiteX248" fmla="*/ 1967753 w 2657256"/>
                          <a:gd name="connsiteY248" fmla="*/ 883176 h 3370881"/>
                          <a:gd name="connsiteX249" fmla="*/ 1981200 w 2657256"/>
                          <a:gd name="connsiteY249" fmla="*/ 896623 h 3370881"/>
                          <a:gd name="connsiteX250" fmla="*/ 1994647 w 2657256"/>
                          <a:gd name="connsiteY250" fmla="*/ 905587 h 3370881"/>
                          <a:gd name="connsiteX251" fmla="*/ 2021541 w 2657256"/>
                          <a:gd name="connsiteY251" fmla="*/ 927999 h 3370881"/>
                          <a:gd name="connsiteX252" fmla="*/ 2030506 w 2657256"/>
                          <a:gd name="connsiteY252" fmla="*/ 941446 h 3370881"/>
                          <a:gd name="connsiteX253" fmla="*/ 2057400 w 2657256"/>
                          <a:gd name="connsiteY253" fmla="*/ 968340 h 3370881"/>
                          <a:gd name="connsiteX254" fmla="*/ 2088776 w 2657256"/>
                          <a:gd name="connsiteY254" fmla="*/ 1013164 h 3370881"/>
                          <a:gd name="connsiteX255" fmla="*/ 2115670 w 2657256"/>
                          <a:gd name="connsiteY255" fmla="*/ 1057987 h 3370881"/>
                          <a:gd name="connsiteX256" fmla="*/ 2120153 w 2657256"/>
                          <a:gd name="connsiteY256" fmla="*/ 1089364 h 3370881"/>
                          <a:gd name="connsiteX257" fmla="*/ 2138082 w 2657256"/>
                          <a:gd name="connsiteY257" fmla="*/ 1143152 h 3370881"/>
                          <a:gd name="connsiteX258" fmla="*/ 2147047 w 2657256"/>
                          <a:gd name="connsiteY258" fmla="*/ 1196940 h 3370881"/>
                          <a:gd name="connsiteX259" fmla="*/ 2151529 w 2657256"/>
                          <a:gd name="connsiteY259" fmla="*/ 1210387 h 3370881"/>
                          <a:gd name="connsiteX260" fmla="*/ 2156012 w 2657256"/>
                          <a:gd name="connsiteY260" fmla="*/ 1228317 h 3370881"/>
                          <a:gd name="connsiteX261" fmla="*/ 2173941 w 2657256"/>
                          <a:gd name="connsiteY261" fmla="*/ 1295552 h 3370881"/>
                          <a:gd name="connsiteX262" fmla="*/ 2182906 w 2657256"/>
                          <a:gd name="connsiteY262" fmla="*/ 1313481 h 3370881"/>
                          <a:gd name="connsiteX263" fmla="*/ 2187388 w 2657256"/>
                          <a:gd name="connsiteY263" fmla="*/ 1331411 h 3370881"/>
                          <a:gd name="connsiteX264" fmla="*/ 2214282 w 2657256"/>
                          <a:gd name="connsiteY264" fmla="*/ 1385199 h 3370881"/>
                          <a:gd name="connsiteX265" fmla="*/ 2218765 w 2657256"/>
                          <a:gd name="connsiteY265" fmla="*/ 1403129 h 3370881"/>
                          <a:gd name="connsiteX266" fmla="*/ 2223247 w 2657256"/>
                          <a:gd name="connsiteY266" fmla="*/ 1430023 h 3370881"/>
                          <a:gd name="connsiteX267" fmla="*/ 2236694 w 2657256"/>
                          <a:gd name="connsiteY267" fmla="*/ 1456917 h 3370881"/>
                          <a:gd name="connsiteX268" fmla="*/ 2249794 w 2657256"/>
                          <a:gd name="connsiteY268" fmla="*/ 1524624 h 3370881"/>
                          <a:gd name="connsiteX269" fmla="*/ 2241176 w 2657256"/>
                          <a:gd name="connsiteY269" fmla="*/ 1577940 h 3370881"/>
                          <a:gd name="connsiteX270" fmla="*/ 2245659 w 2657256"/>
                          <a:gd name="connsiteY270" fmla="*/ 1595870 h 3370881"/>
                          <a:gd name="connsiteX271" fmla="*/ 2249634 w 2657256"/>
                          <a:gd name="connsiteY271" fmla="*/ 1685855 h 3370881"/>
                          <a:gd name="connsiteX272" fmla="*/ 2227729 w 2657256"/>
                          <a:gd name="connsiteY272" fmla="*/ 1716893 h 3370881"/>
                          <a:gd name="connsiteX273" fmla="*/ 2240500 w 2657256"/>
                          <a:gd name="connsiteY273" fmla="*/ 1674269 h 3370881"/>
                          <a:gd name="connsiteX274" fmla="*/ 2235341 w 2657256"/>
                          <a:gd name="connsiteY274" fmla="*/ 1788611 h 3370881"/>
                          <a:gd name="connsiteX275" fmla="*/ 2230689 w 2657256"/>
                          <a:gd name="connsiteY275" fmla="*/ 1823963 h 3370881"/>
                          <a:gd name="connsiteX276" fmla="*/ 2226207 w 2657256"/>
                          <a:gd name="connsiteY276" fmla="*/ 1824470 h 3370881"/>
                          <a:gd name="connsiteX277" fmla="*/ 2208278 w 2657256"/>
                          <a:gd name="connsiteY277" fmla="*/ 1869293 h 3370881"/>
                          <a:gd name="connsiteX278" fmla="*/ 2195168 w 2657256"/>
                          <a:gd name="connsiteY278" fmla="*/ 1882740 h 3370881"/>
                          <a:gd name="connsiteX279" fmla="*/ 2203458 w 2657256"/>
                          <a:gd name="connsiteY279" fmla="*/ 1918938 h 3370881"/>
                          <a:gd name="connsiteX280" fmla="*/ 2204134 w 2657256"/>
                          <a:gd name="connsiteY280" fmla="*/ 1949806 h 3370881"/>
                          <a:gd name="connsiteX281" fmla="*/ 2226545 w 2657256"/>
                          <a:gd name="connsiteY281" fmla="*/ 1954627 h 3370881"/>
                          <a:gd name="connsiteX282" fmla="*/ 2241176 w 2657256"/>
                          <a:gd name="connsiteY282" fmla="*/ 2012729 h 3370881"/>
                          <a:gd name="connsiteX283" fmla="*/ 2263588 w 2657256"/>
                          <a:gd name="connsiteY283" fmla="*/ 2057552 h 3370881"/>
                          <a:gd name="connsiteX284" fmla="*/ 2286000 w 2657256"/>
                          <a:gd name="connsiteY284" fmla="*/ 2084446 h 3370881"/>
                          <a:gd name="connsiteX285" fmla="*/ 2299447 w 2657256"/>
                          <a:gd name="connsiteY285" fmla="*/ 2124787 h 3370881"/>
                          <a:gd name="connsiteX286" fmla="*/ 2321859 w 2657256"/>
                          <a:gd name="connsiteY286" fmla="*/ 2151681 h 3370881"/>
                          <a:gd name="connsiteX287" fmla="*/ 2344270 w 2657256"/>
                          <a:gd name="connsiteY287" fmla="*/ 2205470 h 3370881"/>
                          <a:gd name="connsiteX288" fmla="*/ 2348753 w 2657256"/>
                          <a:gd name="connsiteY288" fmla="*/ 2223399 h 3370881"/>
                          <a:gd name="connsiteX289" fmla="*/ 2366682 w 2657256"/>
                          <a:gd name="connsiteY289" fmla="*/ 2263740 h 3370881"/>
                          <a:gd name="connsiteX290" fmla="*/ 2375647 w 2657256"/>
                          <a:gd name="connsiteY290" fmla="*/ 2286152 h 3370881"/>
                          <a:gd name="connsiteX291" fmla="*/ 2380129 w 2657256"/>
                          <a:gd name="connsiteY291" fmla="*/ 2308564 h 3370881"/>
                          <a:gd name="connsiteX292" fmla="*/ 2389094 w 2657256"/>
                          <a:gd name="connsiteY292" fmla="*/ 2335458 h 3370881"/>
                          <a:gd name="connsiteX293" fmla="*/ 2393576 w 2657256"/>
                          <a:gd name="connsiteY293" fmla="*/ 2380281 h 3370881"/>
                          <a:gd name="connsiteX294" fmla="*/ 2398059 w 2657256"/>
                          <a:gd name="connsiteY294" fmla="*/ 2393729 h 3370881"/>
                          <a:gd name="connsiteX295" fmla="*/ 2419794 w 2657256"/>
                          <a:gd name="connsiteY295" fmla="*/ 2447517 h 3370881"/>
                          <a:gd name="connsiteX296" fmla="*/ 2427343 w 2657256"/>
                          <a:gd name="connsiteY296" fmla="*/ 2564058 h 3370881"/>
                          <a:gd name="connsiteX297" fmla="*/ 2389094 w 2657256"/>
                          <a:gd name="connsiteY297" fmla="*/ 2837481 h 3370881"/>
                          <a:gd name="connsiteX298" fmla="*/ 2380129 w 2657256"/>
                          <a:gd name="connsiteY298" fmla="*/ 2859893 h 3370881"/>
                          <a:gd name="connsiteX299" fmla="*/ 2357718 w 2657256"/>
                          <a:gd name="connsiteY299" fmla="*/ 2913681 h 3370881"/>
                          <a:gd name="connsiteX300" fmla="*/ 2348753 w 2657256"/>
                          <a:gd name="connsiteY300" fmla="*/ 2936093 h 3370881"/>
                          <a:gd name="connsiteX301" fmla="*/ 2339788 w 2657256"/>
                          <a:gd name="connsiteY301" fmla="*/ 2971952 h 3370881"/>
                          <a:gd name="connsiteX302" fmla="*/ 2326341 w 2657256"/>
                          <a:gd name="connsiteY302" fmla="*/ 2994364 h 3370881"/>
                          <a:gd name="connsiteX303" fmla="*/ 2317376 w 2657256"/>
                          <a:gd name="connsiteY303" fmla="*/ 3025740 h 3370881"/>
                          <a:gd name="connsiteX304" fmla="*/ 2303929 w 2657256"/>
                          <a:gd name="connsiteY304" fmla="*/ 3048152 h 3370881"/>
                          <a:gd name="connsiteX305" fmla="*/ 2290482 w 2657256"/>
                          <a:gd name="connsiteY305" fmla="*/ 3079529 h 3370881"/>
                          <a:gd name="connsiteX306" fmla="*/ 2272553 w 2657256"/>
                          <a:gd name="connsiteY306" fmla="*/ 3084011 h 3370881"/>
                          <a:gd name="connsiteX307" fmla="*/ 2259106 w 2657256"/>
                          <a:gd name="connsiteY307" fmla="*/ 3088493 h 3370881"/>
                          <a:gd name="connsiteX308" fmla="*/ 2241176 w 2657256"/>
                          <a:gd name="connsiteY308" fmla="*/ 3092976 h 3370881"/>
                          <a:gd name="connsiteX309" fmla="*/ 2209800 w 2657256"/>
                          <a:gd name="connsiteY309" fmla="*/ 3101940 h 3370881"/>
                          <a:gd name="connsiteX310" fmla="*/ 2205318 w 2657256"/>
                          <a:gd name="connsiteY310" fmla="*/ 3039187 h 3370881"/>
                          <a:gd name="connsiteX311" fmla="*/ 2218765 w 2657256"/>
                          <a:gd name="connsiteY311" fmla="*/ 3021258 h 3370881"/>
                          <a:gd name="connsiteX312" fmla="*/ 2245659 w 2657256"/>
                          <a:gd name="connsiteY312" fmla="*/ 2971952 h 3370881"/>
                          <a:gd name="connsiteX313" fmla="*/ 2268070 w 2657256"/>
                          <a:gd name="connsiteY313" fmla="*/ 2945058 h 3370881"/>
                          <a:gd name="connsiteX314" fmla="*/ 2298550 w 2657256"/>
                          <a:gd name="connsiteY314" fmla="*/ 2568540 h 3370881"/>
                          <a:gd name="connsiteX315" fmla="*/ 2284986 w 2657256"/>
                          <a:gd name="connsiteY315" fmla="*/ 2532681 h 3370881"/>
                          <a:gd name="connsiteX316" fmla="*/ 2293273 w 2657256"/>
                          <a:gd name="connsiteY316" fmla="*/ 2496653 h 3370881"/>
                          <a:gd name="connsiteX317" fmla="*/ 2278152 w 2657256"/>
                          <a:gd name="connsiteY317" fmla="*/ 2475178 h 3370881"/>
                          <a:gd name="connsiteX318" fmla="*/ 2245659 w 2657256"/>
                          <a:gd name="connsiteY318" fmla="*/ 2389247 h 3370881"/>
                          <a:gd name="connsiteX319" fmla="*/ 2195507 w 2657256"/>
                          <a:gd name="connsiteY319" fmla="*/ 2241328 h 3370881"/>
                          <a:gd name="connsiteX320" fmla="*/ 2083786 w 2657256"/>
                          <a:gd name="connsiteY320" fmla="*/ 2040300 h 3370881"/>
                          <a:gd name="connsiteX321" fmla="*/ 2048773 w 2657256"/>
                          <a:gd name="connsiteY321" fmla="*/ 2017971 h 3370881"/>
                          <a:gd name="connsiteX322" fmla="*/ 2074314 w 2657256"/>
                          <a:gd name="connsiteY322" fmla="*/ 2011967 h 3370881"/>
                          <a:gd name="connsiteX323" fmla="*/ 2034988 w 2657256"/>
                          <a:gd name="connsiteY323" fmla="*/ 2003764 h 3370881"/>
                          <a:gd name="connsiteX324" fmla="*/ 2026023 w 2657256"/>
                          <a:gd name="connsiteY324" fmla="*/ 2026176 h 3370881"/>
                          <a:gd name="connsiteX325" fmla="*/ 2021541 w 2657256"/>
                          <a:gd name="connsiteY325" fmla="*/ 2039623 h 3370881"/>
                          <a:gd name="connsiteX326" fmla="*/ 1999129 w 2657256"/>
                          <a:gd name="connsiteY326" fmla="*/ 2053070 h 3370881"/>
                          <a:gd name="connsiteX327" fmla="*/ 1990165 w 2657256"/>
                          <a:gd name="connsiteY327" fmla="*/ 2070999 h 3370881"/>
                          <a:gd name="connsiteX328" fmla="*/ 1967753 w 2657256"/>
                          <a:gd name="connsiteY328" fmla="*/ 2106858 h 3370881"/>
                          <a:gd name="connsiteX329" fmla="*/ 1981200 w 2657256"/>
                          <a:gd name="connsiteY329" fmla="*/ 2223399 h 3370881"/>
                          <a:gd name="connsiteX330" fmla="*/ 1994647 w 2657256"/>
                          <a:gd name="connsiteY330" fmla="*/ 2254776 h 3370881"/>
                          <a:gd name="connsiteX331" fmla="*/ 2003612 w 2657256"/>
                          <a:gd name="connsiteY331" fmla="*/ 2272705 h 3370881"/>
                          <a:gd name="connsiteX332" fmla="*/ 2026023 w 2657256"/>
                          <a:gd name="connsiteY332" fmla="*/ 2304081 h 3370881"/>
                          <a:gd name="connsiteX333" fmla="*/ 2043953 w 2657256"/>
                          <a:gd name="connsiteY333" fmla="*/ 2348905 h 3370881"/>
                          <a:gd name="connsiteX334" fmla="*/ 2061882 w 2657256"/>
                          <a:gd name="connsiteY334" fmla="*/ 2371317 h 3370881"/>
                          <a:gd name="connsiteX335" fmla="*/ 2088776 w 2657256"/>
                          <a:gd name="connsiteY335" fmla="*/ 2434070 h 3370881"/>
                          <a:gd name="connsiteX336" fmla="*/ 2102223 w 2657256"/>
                          <a:gd name="connsiteY336" fmla="*/ 2465446 h 3370881"/>
                          <a:gd name="connsiteX337" fmla="*/ 2106706 w 2657256"/>
                          <a:gd name="connsiteY337" fmla="*/ 2496823 h 3370881"/>
                          <a:gd name="connsiteX338" fmla="*/ 2124635 w 2657256"/>
                          <a:gd name="connsiteY338" fmla="*/ 2559576 h 3370881"/>
                          <a:gd name="connsiteX339" fmla="*/ 2138082 w 2657256"/>
                          <a:gd name="connsiteY339" fmla="*/ 2649223 h 3370881"/>
                          <a:gd name="connsiteX340" fmla="*/ 2147047 w 2657256"/>
                          <a:gd name="connsiteY340" fmla="*/ 2685081 h 3370881"/>
                          <a:gd name="connsiteX341" fmla="*/ 2151529 w 2657256"/>
                          <a:gd name="connsiteY341" fmla="*/ 2716458 h 3370881"/>
                          <a:gd name="connsiteX342" fmla="*/ 2160494 w 2657256"/>
                          <a:gd name="connsiteY342" fmla="*/ 2770246 h 3370881"/>
                          <a:gd name="connsiteX343" fmla="*/ 2156012 w 2657256"/>
                          <a:gd name="connsiteY343" fmla="*/ 2962987 h 3370881"/>
                          <a:gd name="connsiteX344" fmla="*/ 2138082 w 2657256"/>
                          <a:gd name="connsiteY344" fmla="*/ 3043670 h 3370881"/>
                          <a:gd name="connsiteX345" fmla="*/ 2133600 w 2657256"/>
                          <a:gd name="connsiteY345" fmla="*/ 3061599 h 3370881"/>
                          <a:gd name="connsiteX346" fmla="*/ 2120153 w 2657256"/>
                          <a:gd name="connsiteY346" fmla="*/ 3079529 h 3370881"/>
                          <a:gd name="connsiteX347" fmla="*/ 2111188 w 2657256"/>
                          <a:gd name="connsiteY347" fmla="*/ 3106423 h 3370881"/>
                          <a:gd name="connsiteX348" fmla="*/ 2088776 w 2657256"/>
                          <a:gd name="connsiteY348" fmla="*/ 3137799 h 3370881"/>
                          <a:gd name="connsiteX349" fmla="*/ 2075329 w 2657256"/>
                          <a:gd name="connsiteY349" fmla="*/ 3164693 h 3370881"/>
                          <a:gd name="connsiteX350" fmla="*/ 2061882 w 2657256"/>
                          <a:gd name="connsiteY350" fmla="*/ 3169176 h 3370881"/>
                          <a:gd name="connsiteX351" fmla="*/ 2021541 w 2657256"/>
                          <a:gd name="connsiteY351" fmla="*/ 3164693 h 3370881"/>
                          <a:gd name="connsiteX352" fmla="*/ 2012576 w 2657256"/>
                          <a:gd name="connsiteY352" fmla="*/ 3119870 h 3370881"/>
                          <a:gd name="connsiteX353" fmla="*/ 2048435 w 2657256"/>
                          <a:gd name="connsiteY353" fmla="*/ 3021258 h 3370881"/>
                          <a:gd name="connsiteX354" fmla="*/ 2048435 w 2657256"/>
                          <a:gd name="connsiteY354" fmla="*/ 3021258 h 3370881"/>
                          <a:gd name="connsiteX355" fmla="*/ 2061882 w 2657256"/>
                          <a:gd name="connsiteY355" fmla="*/ 2967470 h 3370881"/>
                          <a:gd name="connsiteX356" fmla="*/ 2070847 w 2657256"/>
                          <a:gd name="connsiteY356" fmla="*/ 2882305 h 3370881"/>
                          <a:gd name="connsiteX357" fmla="*/ 2066365 w 2657256"/>
                          <a:gd name="connsiteY357" fmla="*/ 2725423 h 3370881"/>
                          <a:gd name="connsiteX358" fmla="*/ 2043953 w 2657256"/>
                          <a:gd name="connsiteY358" fmla="*/ 2649223 h 3370881"/>
                          <a:gd name="connsiteX359" fmla="*/ 2030506 w 2657256"/>
                          <a:gd name="connsiteY359" fmla="*/ 2622329 h 3370881"/>
                          <a:gd name="connsiteX360" fmla="*/ 2017059 w 2657256"/>
                          <a:gd name="connsiteY360" fmla="*/ 2581987 h 3370881"/>
                          <a:gd name="connsiteX361" fmla="*/ 1981200 w 2657256"/>
                          <a:gd name="connsiteY361" fmla="*/ 2514752 h 3370881"/>
                          <a:gd name="connsiteX362" fmla="*/ 1972235 w 2657256"/>
                          <a:gd name="connsiteY362" fmla="*/ 2501305 h 3370881"/>
                          <a:gd name="connsiteX363" fmla="*/ 1958788 w 2657256"/>
                          <a:gd name="connsiteY363" fmla="*/ 2478893 h 3370881"/>
                          <a:gd name="connsiteX364" fmla="*/ 1905000 w 2657256"/>
                          <a:gd name="connsiteY364" fmla="*/ 2398211 h 3370881"/>
                          <a:gd name="connsiteX365" fmla="*/ 1882588 w 2657256"/>
                          <a:gd name="connsiteY365" fmla="*/ 2357870 h 3370881"/>
                          <a:gd name="connsiteX366" fmla="*/ 1869141 w 2657256"/>
                          <a:gd name="connsiteY366" fmla="*/ 2339940 h 3370881"/>
                          <a:gd name="connsiteX367" fmla="*/ 1806388 w 2657256"/>
                          <a:gd name="connsiteY367" fmla="*/ 2313046 h 3370881"/>
                          <a:gd name="connsiteX368" fmla="*/ 1779494 w 2657256"/>
                          <a:gd name="connsiteY368" fmla="*/ 2304081 h 3370881"/>
                          <a:gd name="connsiteX369" fmla="*/ 1752600 w 2657256"/>
                          <a:gd name="connsiteY369" fmla="*/ 2299599 h 3370881"/>
                          <a:gd name="connsiteX370" fmla="*/ 1680882 w 2657256"/>
                          <a:gd name="connsiteY370" fmla="*/ 2277187 h 3370881"/>
                          <a:gd name="connsiteX371" fmla="*/ 1719025 w 2657256"/>
                          <a:gd name="connsiteY371" fmla="*/ 2281331 h 3370881"/>
                          <a:gd name="connsiteX372" fmla="*/ 1756997 w 2657256"/>
                          <a:gd name="connsiteY372" fmla="*/ 2289450 h 3370881"/>
                          <a:gd name="connsiteX373" fmla="*/ 1656440 w 2657256"/>
                          <a:gd name="connsiteY373" fmla="*/ 2298583 h 3370881"/>
                          <a:gd name="connsiteX374" fmla="*/ 1537447 w 2657256"/>
                          <a:gd name="connsiteY374" fmla="*/ 2329960 h 3370881"/>
                          <a:gd name="connsiteX375" fmla="*/ 1571993 w 2657256"/>
                          <a:gd name="connsiteY375" fmla="*/ 2317957 h 3370881"/>
                          <a:gd name="connsiteX376" fmla="*/ 1509707 w 2657256"/>
                          <a:gd name="connsiteY376" fmla="*/ 2338926 h 3370881"/>
                          <a:gd name="connsiteX377" fmla="*/ 1500444 w 2657256"/>
                          <a:gd name="connsiteY377" fmla="*/ 2355271 h 3370881"/>
                          <a:gd name="connsiteX378" fmla="*/ 1402678 w 2657256"/>
                          <a:gd name="connsiteY378" fmla="*/ 2339641 h 3370881"/>
                          <a:gd name="connsiteX379" fmla="*/ 1322892 w 2657256"/>
                          <a:gd name="connsiteY379" fmla="*/ 2336952 h 3370881"/>
                          <a:gd name="connsiteX380" fmla="*/ 1199384 w 2657256"/>
                          <a:gd name="connsiteY380" fmla="*/ 2307041 h 3370881"/>
                          <a:gd name="connsiteX381" fmla="*/ 1066800 w 2657256"/>
                          <a:gd name="connsiteY381" fmla="*/ 2272705 h 3370881"/>
                          <a:gd name="connsiteX382" fmla="*/ 1030941 w 2657256"/>
                          <a:gd name="connsiteY382" fmla="*/ 2263740 h 3370881"/>
                          <a:gd name="connsiteX383" fmla="*/ 986118 w 2657256"/>
                          <a:gd name="connsiteY383" fmla="*/ 2241329 h 3370881"/>
                          <a:gd name="connsiteX384" fmla="*/ 968188 w 2657256"/>
                          <a:gd name="connsiteY384" fmla="*/ 2232364 h 3370881"/>
                          <a:gd name="connsiteX385" fmla="*/ 936812 w 2657256"/>
                          <a:gd name="connsiteY385" fmla="*/ 2214434 h 3370881"/>
                          <a:gd name="connsiteX386" fmla="*/ 905435 w 2657256"/>
                          <a:gd name="connsiteY386" fmla="*/ 2196505 h 3370881"/>
                          <a:gd name="connsiteX387" fmla="*/ 869576 w 2657256"/>
                          <a:gd name="connsiteY387" fmla="*/ 2209952 h 3370881"/>
                          <a:gd name="connsiteX388" fmla="*/ 856129 w 2657256"/>
                          <a:gd name="connsiteY388" fmla="*/ 2227881 h 3370881"/>
                          <a:gd name="connsiteX389" fmla="*/ 815788 w 2657256"/>
                          <a:gd name="connsiteY389" fmla="*/ 2268223 h 3370881"/>
                          <a:gd name="connsiteX390" fmla="*/ 788894 w 2657256"/>
                          <a:gd name="connsiteY390" fmla="*/ 2290634 h 3370881"/>
                          <a:gd name="connsiteX391" fmla="*/ 762000 w 2657256"/>
                          <a:gd name="connsiteY391" fmla="*/ 2313046 h 3370881"/>
                          <a:gd name="connsiteX392" fmla="*/ 753035 w 2657256"/>
                          <a:gd name="connsiteY392" fmla="*/ 2326493 h 3370881"/>
                          <a:gd name="connsiteX393" fmla="*/ 735106 w 2657256"/>
                          <a:gd name="connsiteY393" fmla="*/ 2339940 h 3370881"/>
                          <a:gd name="connsiteX394" fmla="*/ 712694 w 2657256"/>
                          <a:gd name="connsiteY394" fmla="*/ 2362352 h 3370881"/>
                          <a:gd name="connsiteX395" fmla="*/ 694765 w 2657256"/>
                          <a:gd name="connsiteY395" fmla="*/ 2375799 h 3370881"/>
                          <a:gd name="connsiteX396" fmla="*/ 681318 w 2657256"/>
                          <a:gd name="connsiteY396" fmla="*/ 2393729 h 3370881"/>
                          <a:gd name="connsiteX397" fmla="*/ 667870 w 2657256"/>
                          <a:gd name="connsiteY397" fmla="*/ 2402693 h 3370881"/>
                          <a:gd name="connsiteX398" fmla="*/ 623047 w 2657256"/>
                          <a:gd name="connsiteY398" fmla="*/ 2443034 h 3370881"/>
                          <a:gd name="connsiteX399" fmla="*/ 600635 w 2657256"/>
                          <a:gd name="connsiteY399" fmla="*/ 2474411 h 3370881"/>
                          <a:gd name="connsiteX400" fmla="*/ 587188 w 2657256"/>
                          <a:gd name="connsiteY400" fmla="*/ 2514752 h 3370881"/>
                          <a:gd name="connsiteX401" fmla="*/ 582706 w 2657256"/>
                          <a:gd name="connsiteY401" fmla="*/ 2546129 h 3370881"/>
                          <a:gd name="connsiteX402" fmla="*/ 596153 w 2657256"/>
                          <a:gd name="connsiteY402" fmla="*/ 2635776 h 3370881"/>
                          <a:gd name="connsiteX403" fmla="*/ 600635 w 2657256"/>
                          <a:gd name="connsiteY403" fmla="*/ 2653705 h 3370881"/>
                          <a:gd name="connsiteX404" fmla="*/ 609600 w 2657256"/>
                          <a:gd name="connsiteY404" fmla="*/ 2671634 h 3370881"/>
                          <a:gd name="connsiteX405" fmla="*/ 614082 w 2657256"/>
                          <a:gd name="connsiteY405" fmla="*/ 2689564 h 3370881"/>
                          <a:gd name="connsiteX406" fmla="*/ 623047 w 2657256"/>
                          <a:gd name="connsiteY406" fmla="*/ 2711976 h 3370881"/>
                          <a:gd name="connsiteX407" fmla="*/ 627529 w 2657256"/>
                          <a:gd name="connsiteY407" fmla="*/ 2734387 h 3370881"/>
                          <a:gd name="connsiteX408" fmla="*/ 640976 w 2657256"/>
                          <a:gd name="connsiteY408" fmla="*/ 2765764 h 3370881"/>
                          <a:gd name="connsiteX409" fmla="*/ 645459 w 2657256"/>
                          <a:gd name="connsiteY409" fmla="*/ 2779211 h 3370881"/>
                          <a:gd name="connsiteX410" fmla="*/ 658906 w 2657256"/>
                          <a:gd name="connsiteY410" fmla="*/ 2801623 h 3370881"/>
                          <a:gd name="connsiteX411" fmla="*/ 676835 w 2657256"/>
                          <a:gd name="connsiteY411" fmla="*/ 2864376 h 3370881"/>
                          <a:gd name="connsiteX412" fmla="*/ 690282 w 2657256"/>
                          <a:gd name="connsiteY412" fmla="*/ 2895752 h 3370881"/>
                          <a:gd name="connsiteX413" fmla="*/ 699247 w 2657256"/>
                          <a:gd name="connsiteY413" fmla="*/ 2940576 h 3370881"/>
                          <a:gd name="connsiteX414" fmla="*/ 703729 w 2657256"/>
                          <a:gd name="connsiteY414" fmla="*/ 2967470 h 3370881"/>
                          <a:gd name="connsiteX415" fmla="*/ 717176 w 2657256"/>
                          <a:gd name="connsiteY415" fmla="*/ 2994364 h 3370881"/>
                          <a:gd name="connsiteX416" fmla="*/ 735106 w 2657256"/>
                          <a:gd name="connsiteY416" fmla="*/ 3052634 h 3370881"/>
                          <a:gd name="connsiteX417" fmla="*/ 739588 w 2657256"/>
                          <a:gd name="connsiteY417" fmla="*/ 3079529 h 3370881"/>
                          <a:gd name="connsiteX418" fmla="*/ 762000 w 2657256"/>
                          <a:gd name="connsiteY418" fmla="*/ 3142281 h 3370881"/>
                          <a:gd name="connsiteX419" fmla="*/ 766482 w 2657256"/>
                          <a:gd name="connsiteY419" fmla="*/ 3231929 h 3370881"/>
                          <a:gd name="connsiteX420" fmla="*/ 770965 w 2657256"/>
                          <a:gd name="connsiteY420" fmla="*/ 3254340 h 3370881"/>
                          <a:gd name="connsiteX421" fmla="*/ 775447 w 2657256"/>
                          <a:gd name="connsiteY421" fmla="*/ 3285717 h 3370881"/>
                          <a:gd name="connsiteX422" fmla="*/ 748553 w 2657256"/>
                          <a:gd name="connsiteY422" fmla="*/ 3335023 h 3370881"/>
                          <a:gd name="connsiteX423" fmla="*/ 721659 w 2657256"/>
                          <a:gd name="connsiteY423" fmla="*/ 3343987 h 3370881"/>
                          <a:gd name="connsiteX424" fmla="*/ 708212 w 2657256"/>
                          <a:gd name="connsiteY424" fmla="*/ 3348470 h 3370881"/>
                          <a:gd name="connsiteX425" fmla="*/ 623047 w 2657256"/>
                          <a:gd name="connsiteY425" fmla="*/ 3330540 h 3370881"/>
                          <a:gd name="connsiteX426" fmla="*/ 609600 w 2657256"/>
                          <a:gd name="connsiteY426" fmla="*/ 3308129 h 3370881"/>
                          <a:gd name="connsiteX427" fmla="*/ 591670 w 2657256"/>
                          <a:gd name="connsiteY427" fmla="*/ 3267787 h 3370881"/>
                          <a:gd name="connsiteX428" fmla="*/ 560294 w 2657256"/>
                          <a:gd name="connsiteY428" fmla="*/ 3209517 h 3370881"/>
                          <a:gd name="connsiteX429" fmla="*/ 551329 w 2657256"/>
                          <a:gd name="connsiteY429" fmla="*/ 3196070 h 3370881"/>
                          <a:gd name="connsiteX430" fmla="*/ 528918 w 2657256"/>
                          <a:gd name="connsiteY430" fmla="*/ 3173658 h 3370881"/>
                          <a:gd name="connsiteX431" fmla="*/ 519953 w 2657256"/>
                          <a:gd name="connsiteY431" fmla="*/ 3128834 h 3370881"/>
                          <a:gd name="connsiteX432" fmla="*/ 524435 w 2657256"/>
                          <a:gd name="connsiteY432" fmla="*/ 3101940 h 3370881"/>
                          <a:gd name="connsiteX433" fmla="*/ 528918 w 2657256"/>
                          <a:gd name="connsiteY433" fmla="*/ 3088493 h 3370881"/>
                          <a:gd name="connsiteX434" fmla="*/ 542365 w 2657256"/>
                          <a:gd name="connsiteY434" fmla="*/ 3052634 h 3370881"/>
                          <a:gd name="connsiteX435" fmla="*/ 484094 w 2657256"/>
                          <a:gd name="connsiteY435" fmla="*/ 2886787 h 3370881"/>
                          <a:gd name="connsiteX436" fmla="*/ 443753 w 2657256"/>
                          <a:gd name="connsiteY436" fmla="*/ 2779211 h 3370881"/>
                          <a:gd name="connsiteX437" fmla="*/ 439270 w 2657256"/>
                          <a:gd name="connsiteY437" fmla="*/ 2752317 h 3370881"/>
                          <a:gd name="connsiteX438" fmla="*/ 430306 w 2657256"/>
                          <a:gd name="connsiteY438" fmla="*/ 2716458 h 3370881"/>
                          <a:gd name="connsiteX439" fmla="*/ 425823 w 2657256"/>
                          <a:gd name="connsiteY439" fmla="*/ 2680599 h 3370881"/>
                          <a:gd name="connsiteX440" fmla="*/ 398929 w 2657256"/>
                          <a:gd name="connsiteY440" fmla="*/ 2599917 h 3370881"/>
                          <a:gd name="connsiteX441" fmla="*/ 385482 w 2657256"/>
                          <a:gd name="connsiteY441" fmla="*/ 2568540 h 3370881"/>
                          <a:gd name="connsiteX442" fmla="*/ 381000 w 2657256"/>
                          <a:gd name="connsiteY442" fmla="*/ 2550611 h 3370881"/>
                          <a:gd name="connsiteX443" fmla="*/ 372035 w 2657256"/>
                          <a:gd name="connsiteY443" fmla="*/ 2483376 h 3370881"/>
                          <a:gd name="connsiteX444" fmla="*/ 367553 w 2657256"/>
                          <a:gd name="connsiteY444" fmla="*/ 2469929 h 3370881"/>
                          <a:gd name="connsiteX445" fmla="*/ 407894 w 2657256"/>
                          <a:gd name="connsiteY445" fmla="*/ 2451999 h 3370881"/>
                          <a:gd name="connsiteX446" fmla="*/ 515470 w 2657256"/>
                          <a:gd name="connsiteY446" fmla="*/ 2407176 h 3370881"/>
                          <a:gd name="connsiteX447" fmla="*/ 578223 w 2657256"/>
                          <a:gd name="connsiteY447" fmla="*/ 2353387 h 3370881"/>
                          <a:gd name="connsiteX448" fmla="*/ 587188 w 2657256"/>
                          <a:gd name="connsiteY448" fmla="*/ 2330976 h 3370881"/>
                          <a:gd name="connsiteX449" fmla="*/ 614082 w 2657256"/>
                          <a:gd name="connsiteY449" fmla="*/ 2254776 h 3370881"/>
                          <a:gd name="connsiteX450" fmla="*/ 649941 w 2657256"/>
                          <a:gd name="connsiteY450" fmla="*/ 2200987 h 3370881"/>
                          <a:gd name="connsiteX451" fmla="*/ 690282 w 2657256"/>
                          <a:gd name="connsiteY451" fmla="*/ 2174093 h 3370881"/>
                          <a:gd name="connsiteX452" fmla="*/ 703729 w 2657256"/>
                          <a:gd name="connsiteY452" fmla="*/ 2165129 h 3370881"/>
                          <a:gd name="connsiteX453" fmla="*/ 739588 w 2657256"/>
                          <a:gd name="connsiteY453" fmla="*/ 2147199 h 3370881"/>
                          <a:gd name="connsiteX454" fmla="*/ 708212 w 2657256"/>
                          <a:gd name="connsiteY454" fmla="*/ 2187540 h 3370881"/>
                          <a:gd name="connsiteX455" fmla="*/ 654423 w 2657256"/>
                          <a:gd name="connsiteY455" fmla="*/ 2241329 h 3370881"/>
                          <a:gd name="connsiteX456" fmla="*/ 636494 w 2657256"/>
                          <a:gd name="connsiteY456" fmla="*/ 2259258 h 3370881"/>
                          <a:gd name="connsiteX457" fmla="*/ 614082 w 2657256"/>
                          <a:gd name="connsiteY457" fmla="*/ 2286152 h 3370881"/>
                          <a:gd name="connsiteX458" fmla="*/ 592179 w 2657256"/>
                          <a:gd name="connsiteY458" fmla="*/ 2282347 h 3370881"/>
                          <a:gd name="connsiteX459" fmla="*/ 555980 w 2657256"/>
                          <a:gd name="connsiteY459" fmla="*/ 2313892 h 3370881"/>
                          <a:gd name="connsiteX460" fmla="*/ 524435 w 2657256"/>
                          <a:gd name="connsiteY460" fmla="*/ 2348905 h 3370881"/>
                          <a:gd name="connsiteX461" fmla="*/ 502023 w 2657256"/>
                          <a:gd name="connsiteY461" fmla="*/ 2362352 h 3370881"/>
                          <a:gd name="connsiteX462" fmla="*/ 461682 w 2657256"/>
                          <a:gd name="connsiteY462" fmla="*/ 2389246 h 3370881"/>
                          <a:gd name="connsiteX463" fmla="*/ 448235 w 2657256"/>
                          <a:gd name="connsiteY463" fmla="*/ 2398211 h 3370881"/>
                          <a:gd name="connsiteX464" fmla="*/ 430306 w 2657256"/>
                          <a:gd name="connsiteY464" fmla="*/ 2407176 h 3370881"/>
                          <a:gd name="connsiteX465" fmla="*/ 412376 w 2657256"/>
                          <a:gd name="connsiteY465" fmla="*/ 2420623 h 3370881"/>
                          <a:gd name="connsiteX466" fmla="*/ 389965 w 2657256"/>
                          <a:gd name="connsiteY466" fmla="*/ 2429587 h 3370881"/>
                          <a:gd name="connsiteX467" fmla="*/ 372035 w 2657256"/>
                          <a:gd name="connsiteY467" fmla="*/ 2443034 h 3370881"/>
                          <a:gd name="connsiteX468" fmla="*/ 318247 w 2657256"/>
                          <a:gd name="connsiteY468" fmla="*/ 2474411 h 3370881"/>
                          <a:gd name="connsiteX469" fmla="*/ 304800 w 2657256"/>
                          <a:gd name="connsiteY469" fmla="*/ 2492340 h 3370881"/>
                          <a:gd name="connsiteX470" fmla="*/ 282388 w 2657256"/>
                          <a:gd name="connsiteY470" fmla="*/ 2519234 h 3370881"/>
                          <a:gd name="connsiteX471" fmla="*/ 295835 w 2657256"/>
                          <a:gd name="connsiteY471" fmla="*/ 2815070 h 3370881"/>
                          <a:gd name="connsiteX472" fmla="*/ 300318 w 2657256"/>
                          <a:gd name="connsiteY472" fmla="*/ 2837481 h 3370881"/>
                          <a:gd name="connsiteX473" fmla="*/ 304800 w 2657256"/>
                          <a:gd name="connsiteY473" fmla="*/ 2868858 h 3370881"/>
                          <a:gd name="connsiteX474" fmla="*/ 309282 w 2657256"/>
                          <a:gd name="connsiteY474" fmla="*/ 2927129 h 3370881"/>
                          <a:gd name="connsiteX475" fmla="*/ 322729 w 2657256"/>
                          <a:gd name="connsiteY475" fmla="*/ 2985399 h 3370881"/>
                          <a:gd name="connsiteX476" fmla="*/ 327212 w 2657256"/>
                          <a:gd name="connsiteY476" fmla="*/ 3012293 h 3370881"/>
                          <a:gd name="connsiteX477" fmla="*/ 331694 w 2657256"/>
                          <a:gd name="connsiteY477" fmla="*/ 3043670 h 3370881"/>
                          <a:gd name="connsiteX478" fmla="*/ 345141 w 2657256"/>
                          <a:gd name="connsiteY478" fmla="*/ 3070564 h 3370881"/>
                          <a:gd name="connsiteX479" fmla="*/ 367553 w 2657256"/>
                          <a:gd name="connsiteY479" fmla="*/ 3124352 h 3370881"/>
                          <a:gd name="connsiteX480" fmla="*/ 381000 w 2657256"/>
                          <a:gd name="connsiteY480" fmla="*/ 3182623 h 3370881"/>
                          <a:gd name="connsiteX481" fmla="*/ 389965 w 2657256"/>
                          <a:gd name="connsiteY481" fmla="*/ 3196070 h 3370881"/>
                          <a:gd name="connsiteX482" fmla="*/ 394447 w 2657256"/>
                          <a:gd name="connsiteY482" fmla="*/ 3213999 h 3370881"/>
                          <a:gd name="connsiteX483" fmla="*/ 412376 w 2657256"/>
                          <a:gd name="connsiteY483" fmla="*/ 3245376 h 3370881"/>
                          <a:gd name="connsiteX484" fmla="*/ 416859 w 2657256"/>
                          <a:gd name="connsiteY484" fmla="*/ 3258823 h 3370881"/>
                          <a:gd name="connsiteX485" fmla="*/ 425823 w 2657256"/>
                          <a:gd name="connsiteY485" fmla="*/ 3272270 h 3370881"/>
                          <a:gd name="connsiteX486" fmla="*/ 439270 w 2657256"/>
                          <a:gd name="connsiteY486" fmla="*/ 3303646 h 3370881"/>
                          <a:gd name="connsiteX487" fmla="*/ 439270 w 2657256"/>
                          <a:gd name="connsiteY487" fmla="*/ 3352952 h 3370881"/>
                          <a:gd name="connsiteX488" fmla="*/ 430306 w 2657256"/>
                          <a:gd name="connsiteY488" fmla="*/ 3366399 h 3370881"/>
                          <a:gd name="connsiteX489" fmla="*/ 412376 w 2657256"/>
                          <a:gd name="connsiteY489" fmla="*/ 3370881 h 3370881"/>
                          <a:gd name="connsiteX490" fmla="*/ 295835 w 2657256"/>
                          <a:gd name="connsiteY490" fmla="*/ 3357434 h 3370881"/>
                          <a:gd name="connsiteX491" fmla="*/ 264459 w 2657256"/>
                          <a:gd name="connsiteY491" fmla="*/ 3276752 h 3370881"/>
                          <a:gd name="connsiteX492" fmla="*/ 259976 w 2657256"/>
                          <a:gd name="connsiteY492" fmla="*/ 3240893 h 3370881"/>
                          <a:gd name="connsiteX493" fmla="*/ 246529 w 2657256"/>
                          <a:gd name="connsiteY493" fmla="*/ 3178140 h 3370881"/>
                          <a:gd name="connsiteX494" fmla="*/ 237565 w 2657256"/>
                          <a:gd name="connsiteY494" fmla="*/ 3084011 h 3370881"/>
                          <a:gd name="connsiteX495" fmla="*/ 228600 w 2657256"/>
                          <a:gd name="connsiteY495" fmla="*/ 3057117 h 3370881"/>
                          <a:gd name="connsiteX496" fmla="*/ 219635 w 2657256"/>
                          <a:gd name="connsiteY496" fmla="*/ 3021258 h 3370881"/>
                          <a:gd name="connsiteX497" fmla="*/ 206188 w 2657256"/>
                          <a:gd name="connsiteY497" fmla="*/ 2980917 h 3370881"/>
                          <a:gd name="connsiteX498" fmla="*/ 201706 w 2657256"/>
                          <a:gd name="connsiteY498" fmla="*/ 2949540 h 3370881"/>
                          <a:gd name="connsiteX499" fmla="*/ 197223 w 2657256"/>
                          <a:gd name="connsiteY499" fmla="*/ 2927129 h 3370881"/>
                          <a:gd name="connsiteX500" fmla="*/ 192741 w 2657256"/>
                          <a:gd name="connsiteY500" fmla="*/ 2891270 h 3370881"/>
                          <a:gd name="connsiteX501" fmla="*/ 188259 w 2657256"/>
                          <a:gd name="connsiteY501" fmla="*/ 2850929 h 3370881"/>
                          <a:gd name="connsiteX502" fmla="*/ 179294 w 2657256"/>
                          <a:gd name="connsiteY502" fmla="*/ 2824034 h 3370881"/>
                          <a:gd name="connsiteX503" fmla="*/ 165847 w 2657256"/>
                          <a:gd name="connsiteY503" fmla="*/ 2774729 h 3370881"/>
                          <a:gd name="connsiteX504" fmla="*/ 161365 w 2657256"/>
                          <a:gd name="connsiteY504" fmla="*/ 2747834 h 3370881"/>
                          <a:gd name="connsiteX505" fmla="*/ 156882 w 2657256"/>
                          <a:gd name="connsiteY505" fmla="*/ 2559576 h 3370881"/>
                          <a:gd name="connsiteX506" fmla="*/ 152400 w 2657256"/>
                          <a:gd name="connsiteY506" fmla="*/ 2519234 h 3370881"/>
                          <a:gd name="connsiteX507" fmla="*/ 118035 w 2657256"/>
                          <a:gd name="connsiteY507" fmla="*/ 2400004 h 3370881"/>
                          <a:gd name="connsiteX508" fmla="*/ 117048 w 2657256"/>
                          <a:gd name="connsiteY508" fmla="*/ 2344423 h 3370881"/>
                          <a:gd name="connsiteX509" fmla="*/ 100106 w 2657256"/>
                          <a:gd name="connsiteY509" fmla="*/ 2330976 h 3370881"/>
                          <a:gd name="connsiteX510" fmla="*/ 138953 w 2657256"/>
                          <a:gd name="connsiteY510" fmla="*/ 2313046 h 3370881"/>
                          <a:gd name="connsiteX511" fmla="*/ 152400 w 2657256"/>
                          <a:gd name="connsiteY511" fmla="*/ 2304081 h 3370881"/>
                          <a:gd name="connsiteX512" fmla="*/ 170329 w 2657256"/>
                          <a:gd name="connsiteY512" fmla="*/ 2259258 h 3370881"/>
                          <a:gd name="connsiteX513" fmla="*/ 188259 w 2657256"/>
                          <a:gd name="connsiteY513" fmla="*/ 2223399 h 3370881"/>
                          <a:gd name="connsiteX514" fmla="*/ 206188 w 2657256"/>
                          <a:gd name="connsiteY514" fmla="*/ 2187540 h 3370881"/>
                          <a:gd name="connsiteX515" fmla="*/ 210670 w 2657256"/>
                          <a:gd name="connsiteY515" fmla="*/ 2174093 h 3370881"/>
                          <a:gd name="connsiteX516" fmla="*/ 219635 w 2657256"/>
                          <a:gd name="connsiteY516" fmla="*/ 2115823 h 3370881"/>
                          <a:gd name="connsiteX517" fmla="*/ 210670 w 2657256"/>
                          <a:gd name="connsiteY517" fmla="*/ 1958940 h 3370881"/>
                          <a:gd name="connsiteX518" fmla="*/ 192741 w 2657256"/>
                          <a:gd name="connsiteY518" fmla="*/ 1923081 h 3370881"/>
                          <a:gd name="connsiteX519" fmla="*/ 179294 w 2657256"/>
                          <a:gd name="connsiteY519" fmla="*/ 1891705 h 3370881"/>
                          <a:gd name="connsiteX520" fmla="*/ 165847 w 2657256"/>
                          <a:gd name="connsiteY520" fmla="*/ 1864811 h 3370881"/>
                          <a:gd name="connsiteX521" fmla="*/ 152400 w 2657256"/>
                          <a:gd name="connsiteY521" fmla="*/ 1833434 h 3370881"/>
                          <a:gd name="connsiteX522" fmla="*/ 143435 w 2657256"/>
                          <a:gd name="connsiteY522" fmla="*/ 1819987 h 3370881"/>
                          <a:gd name="connsiteX523" fmla="*/ 107576 w 2657256"/>
                          <a:gd name="connsiteY523" fmla="*/ 1784129 h 3370881"/>
                          <a:gd name="connsiteX524" fmla="*/ 94129 w 2657256"/>
                          <a:gd name="connsiteY524" fmla="*/ 1779646 h 3370881"/>
                          <a:gd name="connsiteX525" fmla="*/ 71718 w 2657256"/>
                          <a:gd name="connsiteY525" fmla="*/ 1770681 h 3370881"/>
                          <a:gd name="connsiteX526" fmla="*/ 58270 w 2657256"/>
                          <a:gd name="connsiteY526" fmla="*/ 1761717 h 3370881"/>
                          <a:gd name="connsiteX527" fmla="*/ 26894 w 2657256"/>
                          <a:gd name="connsiteY527" fmla="*/ 1730340 h 3370881"/>
                          <a:gd name="connsiteX528" fmla="*/ 0 w 2657256"/>
                          <a:gd name="connsiteY528" fmla="*/ 1707929 h 3370881"/>
                          <a:gd name="connsiteX0" fmla="*/ 0 w 2657256"/>
                          <a:gd name="connsiteY0" fmla="*/ 1707929 h 3370881"/>
                          <a:gd name="connsiteX1" fmla="*/ 22412 w 2657256"/>
                          <a:gd name="connsiteY1" fmla="*/ 1698964 h 3370881"/>
                          <a:gd name="connsiteX2" fmla="*/ 31376 w 2657256"/>
                          <a:gd name="connsiteY2" fmla="*/ 1681034 h 3370881"/>
                          <a:gd name="connsiteX3" fmla="*/ 44823 w 2657256"/>
                          <a:gd name="connsiteY3" fmla="*/ 1672070 h 3370881"/>
                          <a:gd name="connsiteX4" fmla="*/ 58270 w 2657256"/>
                          <a:gd name="connsiteY4" fmla="*/ 1654140 h 3370881"/>
                          <a:gd name="connsiteX5" fmla="*/ 76200 w 2657256"/>
                          <a:gd name="connsiteY5" fmla="*/ 1645176 h 3370881"/>
                          <a:gd name="connsiteX6" fmla="*/ 98612 w 2657256"/>
                          <a:gd name="connsiteY6" fmla="*/ 1636211 h 3370881"/>
                          <a:gd name="connsiteX7" fmla="*/ 125506 w 2657256"/>
                          <a:gd name="connsiteY7" fmla="*/ 1627246 h 3370881"/>
                          <a:gd name="connsiteX8" fmla="*/ 152400 w 2657256"/>
                          <a:gd name="connsiteY8" fmla="*/ 1609317 h 3370881"/>
                          <a:gd name="connsiteX9" fmla="*/ 170329 w 2657256"/>
                          <a:gd name="connsiteY9" fmla="*/ 1600352 h 3370881"/>
                          <a:gd name="connsiteX10" fmla="*/ 188259 w 2657256"/>
                          <a:gd name="connsiteY10" fmla="*/ 1582423 h 3370881"/>
                          <a:gd name="connsiteX11" fmla="*/ 228600 w 2657256"/>
                          <a:gd name="connsiteY11" fmla="*/ 1564493 h 3370881"/>
                          <a:gd name="connsiteX12" fmla="*/ 255494 w 2657256"/>
                          <a:gd name="connsiteY12" fmla="*/ 1546564 h 3370881"/>
                          <a:gd name="connsiteX13" fmla="*/ 300318 w 2657256"/>
                          <a:gd name="connsiteY13" fmla="*/ 1524152 h 3370881"/>
                          <a:gd name="connsiteX14" fmla="*/ 313765 w 2657256"/>
                          <a:gd name="connsiteY14" fmla="*/ 1515187 h 3370881"/>
                          <a:gd name="connsiteX15" fmla="*/ 340659 w 2657256"/>
                          <a:gd name="connsiteY15" fmla="*/ 1510705 h 3370881"/>
                          <a:gd name="connsiteX16" fmla="*/ 363070 w 2657256"/>
                          <a:gd name="connsiteY16" fmla="*/ 1506223 h 3370881"/>
                          <a:gd name="connsiteX17" fmla="*/ 389965 w 2657256"/>
                          <a:gd name="connsiteY17" fmla="*/ 1501740 h 3370881"/>
                          <a:gd name="connsiteX18" fmla="*/ 425823 w 2657256"/>
                          <a:gd name="connsiteY18" fmla="*/ 1497258 h 3370881"/>
                          <a:gd name="connsiteX19" fmla="*/ 470647 w 2657256"/>
                          <a:gd name="connsiteY19" fmla="*/ 1488293 h 3370881"/>
                          <a:gd name="connsiteX20" fmla="*/ 515470 w 2657256"/>
                          <a:gd name="connsiteY20" fmla="*/ 1479329 h 3370881"/>
                          <a:gd name="connsiteX21" fmla="*/ 528918 w 2657256"/>
                          <a:gd name="connsiteY21" fmla="*/ 1470364 h 3370881"/>
                          <a:gd name="connsiteX22" fmla="*/ 600635 w 2657256"/>
                          <a:gd name="connsiteY22" fmla="*/ 1456917 h 3370881"/>
                          <a:gd name="connsiteX23" fmla="*/ 690282 w 2657256"/>
                          <a:gd name="connsiteY23" fmla="*/ 1447952 h 3370881"/>
                          <a:gd name="connsiteX24" fmla="*/ 793376 w 2657256"/>
                          <a:gd name="connsiteY24" fmla="*/ 1452434 h 3370881"/>
                          <a:gd name="connsiteX25" fmla="*/ 874059 w 2657256"/>
                          <a:gd name="connsiteY25" fmla="*/ 1465881 h 3370881"/>
                          <a:gd name="connsiteX26" fmla="*/ 914400 w 2657256"/>
                          <a:gd name="connsiteY26" fmla="*/ 1470364 h 3370881"/>
                          <a:gd name="connsiteX27" fmla="*/ 1030941 w 2657256"/>
                          <a:gd name="connsiteY27" fmla="*/ 1483811 h 3370881"/>
                          <a:gd name="connsiteX28" fmla="*/ 1151965 w 2657256"/>
                          <a:gd name="connsiteY28" fmla="*/ 1492776 h 3370881"/>
                          <a:gd name="connsiteX29" fmla="*/ 1281953 w 2657256"/>
                          <a:gd name="connsiteY29" fmla="*/ 1501740 h 3370881"/>
                          <a:gd name="connsiteX30" fmla="*/ 1465729 w 2657256"/>
                          <a:gd name="connsiteY30" fmla="*/ 1497258 h 3370881"/>
                          <a:gd name="connsiteX31" fmla="*/ 1510553 w 2657256"/>
                          <a:gd name="connsiteY31" fmla="*/ 1492776 h 3370881"/>
                          <a:gd name="connsiteX32" fmla="*/ 1582270 w 2657256"/>
                          <a:gd name="connsiteY32" fmla="*/ 1461399 h 3370881"/>
                          <a:gd name="connsiteX33" fmla="*/ 1604682 w 2657256"/>
                          <a:gd name="connsiteY33" fmla="*/ 1456917 h 3370881"/>
                          <a:gd name="connsiteX34" fmla="*/ 1622612 w 2657256"/>
                          <a:gd name="connsiteY34" fmla="*/ 1447952 h 3370881"/>
                          <a:gd name="connsiteX35" fmla="*/ 1645023 w 2657256"/>
                          <a:gd name="connsiteY35" fmla="*/ 1438987 h 3370881"/>
                          <a:gd name="connsiteX36" fmla="*/ 1662953 w 2657256"/>
                          <a:gd name="connsiteY36" fmla="*/ 1425540 h 3370881"/>
                          <a:gd name="connsiteX37" fmla="*/ 1698812 w 2657256"/>
                          <a:gd name="connsiteY37" fmla="*/ 1407611 h 3370881"/>
                          <a:gd name="connsiteX38" fmla="*/ 1739153 w 2657256"/>
                          <a:gd name="connsiteY38" fmla="*/ 1380717 h 3370881"/>
                          <a:gd name="connsiteX39" fmla="*/ 1752600 w 2657256"/>
                          <a:gd name="connsiteY39" fmla="*/ 1367270 h 3370881"/>
                          <a:gd name="connsiteX40" fmla="*/ 1775012 w 2657256"/>
                          <a:gd name="connsiteY40" fmla="*/ 1353823 h 3370881"/>
                          <a:gd name="connsiteX41" fmla="*/ 1797423 w 2657256"/>
                          <a:gd name="connsiteY41" fmla="*/ 1335893 h 3370881"/>
                          <a:gd name="connsiteX42" fmla="*/ 1810870 w 2657256"/>
                          <a:gd name="connsiteY42" fmla="*/ 1304517 h 3370881"/>
                          <a:gd name="connsiteX43" fmla="*/ 1815353 w 2657256"/>
                          <a:gd name="connsiteY43" fmla="*/ 1291070 h 3370881"/>
                          <a:gd name="connsiteX44" fmla="*/ 1801906 w 2657256"/>
                          <a:gd name="connsiteY44" fmla="*/ 1138670 h 3370881"/>
                          <a:gd name="connsiteX45" fmla="*/ 1792941 w 2657256"/>
                          <a:gd name="connsiteY45" fmla="*/ 1125223 h 3370881"/>
                          <a:gd name="connsiteX46" fmla="*/ 1757082 w 2657256"/>
                          <a:gd name="connsiteY46" fmla="*/ 1093846 h 3370881"/>
                          <a:gd name="connsiteX47" fmla="*/ 1730188 w 2657256"/>
                          <a:gd name="connsiteY47" fmla="*/ 1066952 h 3370881"/>
                          <a:gd name="connsiteX48" fmla="*/ 1703294 w 2657256"/>
                          <a:gd name="connsiteY48" fmla="*/ 1049023 h 3370881"/>
                          <a:gd name="connsiteX49" fmla="*/ 1622612 w 2657256"/>
                          <a:gd name="connsiteY49" fmla="*/ 1053505 h 3370881"/>
                          <a:gd name="connsiteX50" fmla="*/ 1595718 w 2657256"/>
                          <a:gd name="connsiteY50" fmla="*/ 1062470 h 3370881"/>
                          <a:gd name="connsiteX51" fmla="*/ 1573306 w 2657256"/>
                          <a:gd name="connsiteY51" fmla="*/ 1066952 h 3370881"/>
                          <a:gd name="connsiteX52" fmla="*/ 1453385 w 2657256"/>
                          <a:gd name="connsiteY52" fmla="*/ 1082761 h 3370881"/>
                          <a:gd name="connsiteX53" fmla="*/ 1326776 w 2657256"/>
                          <a:gd name="connsiteY53" fmla="*/ 1062470 h 3370881"/>
                          <a:gd name="connsiteX54" fmla="*/ 1308847 w 2657256"/>
                          <a:gd name="connsiteY54" fmla="*/ 1057987 h 3370881"/>
                          <a:gd name="connsiteX55" fmla="*/ 1277470 w 2657256"/>
                          <a:gd name="connsiteY55" fmla="*/ 1053505 h 3370881"/>
                          <a:gd name="connsiteX56" fmla="*/ 1259541 w 2657256"/>
                          <a:gd name="connsiteY56" fmla="*/ 1049023 h 3370881"/>
                          <a:gd name="connsiteX57" fmla="*/ 1232647 w 2657256"/>
                          <a:gd name="connsiteY57" fmla="*/ 1044540 h 3370881"/>
                          <a:gd name="connsiteX58" fmla="*/ 1053353 w 2657256"/>
                          <a:gd name="connsiteY58" fmla="*/ 1049023 h 3370881"/>
                          <a:gd name="connsiteX59" fmla="*/ 1035423 w 2657256"/>
                          <a:gd name="connsiteY59" fmla="*/ 1053505 h 3370881"/>
                          <a:gd name="connsiteX60" fmla="*/ 1008529 w 2657256"/>
                          <a:gd name="connsiteY60" fmla="*/ 1057987 h 3370881"/>
                          <a:gd name="connsiteX61" fmla="*/ 995082 w 2657256"/>
                          <a:gd name="connsiteY61" fmla="*/ 1062470 h 3370881"/>
                          <a:gd name="connsiteX62" fmla="*/ 945776 w 2657256"/>
                          <a:gd name="connsiteY62" fmla="*/ 1031093 h 3370881"/>
                          <a:gd name="connsiteX63" fmla="*/ 941294 w 2657256"/>
                          <a:gd name="connsiteY63" fmla="*/ 1017646 h 3370881"/>
                          <a:gd name="connsiteX64" fmla="*/ 932329 w 2657256"/>
                          <a:gd name="connsiteY64" fmla="*/ 919034 h 3370881"/>
                          <a:gd name="connsiteX65" fmla="*/ 914400 w 2657256"/>
                          <a:gd name="connsiteY65" fmla="*/ 901105 h 3370881"/>
                          <a:gd name="connsiteX66" fmla="*/ 918882 w 2657256"/>
                          <a:gd name="connsiteY66" fmla="*/ 869729 h 3370881"/>
                          <a:gd name="connsiteX67" fmla="*/ 941294 w 2657256"/>
                          <a:gd name="connsiteY67" fmla="*/ 865246 h 3370881"/>
                          <a:gd name="connsiteX68" fmla="*/ 959223 w 2657256"/>
                          <a:gd name="connsiteY68" fmla="*/ 851799 h 3370881"/>
                          <a:gd name="connsiteX69" fmla="*/ 990600 w 2657256"/>
                          <a:gd name="connsiteY69" fmla="*/ 847317 h 3370881"/>
                          <a:gd name="connsiteX70" fmla="*/ 1129553 w 2657256"/>
                          <a:gd name="connsiteY70" fmla="*/ 838352 h 3370881"/>
                          <a:gd name="connsiteX71" fmla="*/ 1147482 w 2657256"/>
                          <a:gd name="connsiteY71" fmla="*/ 829387 h 3370881"/>
                          <a:gd name="connsiteX72" fmla="*/ 1178859 w 2657256"/>
                          <a:gd name="connsiteY72" fmla="*/ 806976 h 3370881"/>
                          <a:gd name="connsiteX73" fmla="*/ 1192306 w 2657256"/>
                          <a:gd name="connsiteY73" fmla="*/ 793529 h 3370881"/>
                          <a:gd name="connsiteX74" fmla="*/ 1214718 w 2657256"/>
                          <a:gd name="connsiteY74" fmla="*/ 784564 h 3370881"/>
                          <a:gd name="connsiteX75" fmla="*/ 1241612 w 2657256"/>
                          <a:gd name="connsiteY75" fmla="*/ 771117 h 3370881"/>
                          <a:gd name="connsiteX76" fmla="*/ 1277470 w 2657256"/>
                          <a:gd name="connsiteY76" fmla="*/ 753187 h 3370881"/>
                          <a:gd name="connsiteX77" fmla="*/ 1295400 w 2657256"/>
                          <a:gd name="connsiteY77" fmla="*/ 730776 h 3370881"/>
                          <a:gd name="connsiteX78" fmla="*/ 1317812 w 2657256"/>
                          <a:gd name="connsiteY78" fmla="*/ 708364 h 3370881"/>
                          <a:gd name="connsiteX79" fmla="*/ 1353670 w 2657256"/>
                          <a:gd name="connsiteY79" fmla="*/ 663540 h 3370881"/>
                          <a:gd name="connsiteX80" fmla="*/ 1371600 w 2657256"/>
                          <a:gd name="connsiteY80" fmla="*/ 636646 h 3370881"/>
                          <a:gd name="connsiteX81" fmla="*/ 1380565 w 2657256"/>
                          <a:gd name="connsiteY81" fmla="*/ 596305 h 3370881"/>
                          <a:gd name="connsiteX82" fmla="*/ 1385047 w 2657256"/>
                          <a:gd name="connsiteY82" fmla="*/ 582858 h 3370881"/>
                          <a:gd name="connsiteX83" fmla="*/ 1380565 w 2657256"/>
                          <a:gd name="connsiteY83" fmla="*/ 533552 h 3370881"/>
                          <a:gd name="connsiteX84" fmla="*/ 1367118 w 2657256"/>
                          <a:gd name="connsiteY84" fmla="*/ 524587 h 3370881"/>
                          <a:gd name="connsiteX85" fmla="*/ 1349188 w 2657256"/>
                          <a:gd name="connsiteY85" fmla="*/ 520105 h 3370881"/>
                          <a:gd name="connsiteX86" fmla="*/ 1326776 w 2657256"/>
                          <a:gd name="connsiteY86" fmla="*/ 511140 h 3370881"/>
                          <a:gd name="connsiteX87" fmla="*/ 1281953 w 2657256"/>
                          <a:gd name="connsiteY87" fmla="*/ 515623 h 3370881"/>
                          <a:gd name="connsiteX88" fmla="*/ 1250576 w 2657256"/>
                          <a:gd name="connsiteY88" fmla="*/ 529070 h 3370881"/>
                          <a:gd name="connsiteX89" fmla="*/ 1210235 w 2657256"/>
                          <a:gd name="connsiteY89" fmla="*/ 542517 h 3370881"/>
                          <a:gd name="connsiteX90" fmla="*/ 1183341 w 2657256"/>
                          <a:gd name="connsiteY90" fmla="*/ 555964 h 3370881"/>
                          <a:gd name="connsiteX91" fmla="*/ 1160929 w 2657256"/>
                          <a:gd name="connsiteY91" fmla="*/ 569411 h 3370881"/>
                          <a:gd name="connsiteX92" fmla="*/ 1134035 w 2657256"/>
                          <a:gd name="connsiteY92" fmla="*/ 578376 h 3370881"/>
                          <a:gd name="connsiteX93" fmla="*/ 1111623 w 2657256"/>
                          <a:gd name="connsiteY93" fmla="*/ 587340 h 3370881"/>
                          <a:gd name="connsiteX94" fmla="*/ 1084729 w 2657256"/>
                          <a:gd name="connsiteY94" fmla="*/ 596305 h 3370881"/>
                          <a:gd name="connsiteX95" fmla="*/ 986118 w 2657256"/>
                          <a:gd name="connsiteY95" fmla="*/ 591823 h 3370881"/>
                          <a:gd name="connsiteX96" fmla="*/ 927847 w 2657256"/>
                          <a:gd name="connsiteY96" fmla="*/ 578376 h 3370881"/>
                          <a:gd name="connsiteX97" fmla="*/ 896470 w 2657256"/>
                          <a:gd name="connsiteY97" fmla="*/ 555964 h 3370881"/>
                          <a:gd name="connsiteX98" fmla="*/ 883023 w 2657256"/>
                          <a:gd name="connsiteY98" fmla="*/ 546999 h 3370881"/>
                          <a:gd name="connsiteX99" fmla="*/ 865094 w 2657256"/>
                          <a:gd name="connsiteY99" fmla="*/ 497693 h 3370881"/>
                          <a:gd name="connsiteX100" fmla="*/ 869576 w 2657256"/>
                          <a:gd name="connsiteY100" fmla="*/ 403564 h 3370881"/>
                          <a:gd name="connsiteX101" fmla="*/ 874059 w 2657256"/>
                          <a:gd name="connsiteY101" fmla="*/ 385634 h 3370881"/>
                          <a:gd name="connsiteX102" fmla="*/ 883023 w 2657256"/>
                          <a:gd name="connsiteY102" fmla="*/ 372187 h 3370881"/>
                          <a:gd name="connsiteX103" fmla="*/ 909918 w 2657256"/>
                          <a:gd name="connsiteY103" fmla="*/ 363223 h 3370881"/>
                          <a:gd name="connsiteX104" fmla="*/ 914400 w 2657256"/>
                          <a:gd name="connsiteY104" fmla="*/ 385634 h 3370881"/>
                          <a:gd name="connsiteX105" fmla="*/ 909918 w 2657256"/>
                          <a:gd name="connsiteY105" fmla="*/ 408046 h 3370881"/>
                          <a:gd name="connsiteX106" fmla="*/ 900953 w 2657256"/>
                          <a:gd name="connsiteY106" fmla="*/ 466317 h 3370881"/>
                          <a:gd name="connsiteX107" fmla="*/ 905435 w 2657256"/>
                          <a:gd name="connsiteY107" fmla="*/ 515623 h 3370881"/>
                          <a:gd name="connsiteX108" fmla="*/ 932329 w 2657256"/>
                          <a:gd name="connsiteY108" fmla="*/ 551481 h 3370881"/>
                          <a:gd name="connsiteX109" fmla="*/ 954741 w 2657256"/>
                          <a:gd name="connsiteY109" fmla="*/ 560446 h 3370881"/>
                          <a:gd name="connsiteX110" fmla="*/ 972670 w 2657256"/>
                          <a:gd name="connsiteY110" fmla="*/ 569411 h 3370881"/>
                          <a:gd name="connsiteX111" fmla="*/ 1066800 w 2657256"/>
                          <a:gd name="connsiteY111" fmla="*/ 564929 h 3370881"/>
                          <a:gd name="connsiteX112" fmla="*/ 1111623 w 2657256"/>
                          <a:gd name="connsiteY112" fmla="*/ 551481 h 3370881"/>
                          <a:gd name="connsiteX113" fmla="*/ 1129553 w 2657256"/>
                          <a:gd name="connsiteY113" fmla="*/ 538034 h 3370881"/>
                          <a:gd name="connsiteX114" fmla="*/ 1156447 w 2657256"/>
                          <a:gd name="connsiteY114" fmla="*/ 511140 h 3370881"/>
                          <a:gd name="connsiteX115" fmla="*/ 1160929 w 2657256"/>
                          <a:gd name="connsiteY115" fmla="*/ 493211 h 3370881"/>
                          <a:gd name="connsiteX116" fmla="*/ 1178859 w 2657256"/>
                          <a:gd name="connsiteY116" fmla="*/ 331846 h 3370881"/>
                          <a:gd name="connsiteX117" fmla="*/ 1215315 w 2657256"/>
                          <a:gd name="connsiteY117" fmla="*/ 270289 h 3370881"/>
                          <a:gd name="connsiteX118" fmla="*/ 1214718 w 2657256"/>
                          <a:gd name="connsiteY118" fmla="*/ 367705 h 3370881"/>
                          <a:gd name="connsiteX119" fmla="*/ 1201270 w 2657256"/>
                          <a:gd name="connsiteY119" fmla="*/ 412529 h 3370881"/>
                          <a:gd name="connsiteX120" fmla="*/ 1210235 w 2657256"/>
                          <a:gd name="connsiteY120" fmla="*/ 461834 h 3370881"/>
                          <a:gd name="connsiteX121" fmla="*/ 1214718 w 2657256"/>
                          <a:gd name="connsiteY121" fmla="*/ 475281 h 3370881"/>
                          <a:gd name="connsiteX122" fmla="*/ 1228165 w 2657256"/>
                          <a:gd name="connsiteY122" fmla="*/ 484246 h 3370881"/>
                          <a:gd name="connsiteX123" fmla="*/ 1250576 w 2657256"/>
                          <a:gd name="connsiteY123" fmla="*/ 502176 h 3370881"/>
                          <a:gd name="connsiteX124" fmla="*/ 1317812 w 2657256"/>
                          <a:gd name="connsiteY124" fmla="*/ 497693 h 3370881"/>
                          <a:gd name="connsiteX125" fmla="*/ 1353670 w 2657256"/>
                          <a:gd name="connsiteY125" fmla="*/ 488729 h 3370881"/>
                          <a:gd name="connsiteX126" fmla="*/ 1506070 w 2657256"/>
                          <a:gd name="connsiteY126" fmla="*/ 457352 h 3370881"/>
                          <a:gd name="connsiteX127" fmla="*/ 1550894 w 2657256"/>
                          <a:gd name="connsiteY127" fmla="*/ 430458 h 3370881"/>
                          <a:gd name="connsiteX128" fmla="*/ 1564341 w 2657256"/>
                          <a:gd name="connsiteY128" fmla="*/ 417011 h 3370881"/>
                          <a:gd name="connsiteX129" fmla="*/ 1586753 w 2657256"/>
                          <a:gd name="connsiteY129" fmla="*/ 399081 h 3370881"/>
                          <a:gd name="connsiteX130" fmla="*/ 1595718 w 2657256"/>
                          <a:gd name="connsiteY130" fmla="*/ 381152 h 3370881"/>
                          <a:gd name="connsiteX131" fmla="*/ 1613139 w 2657256"/>
                          <a:gd name="connsiteY131" fmla="*/ 358910 h 3370881"/>
                          <a:gd name="connsiteX132" fmla="*/ 1620066 w 2657256"/>
                          <a:gd name="connsiteY132" fmla="*/ 291047 h 3370881"/>
                          <a:gd name="connsiteX133" fmla="*/ 1604852 w 2657256"/>
                          <a:gd name="connsiteY133" fmla="*/ 236279 h 3370881"/>
                          <a:gd name="connsiteX134" fmla="*/ 1537447 w 2657256"/>
                          <a:gd name="connsiteY134" fmla="*/ 188411 h 3370881"/>
                          <a:gd name="connsiteX135" fmla="*/ 1613647 w 2657256"/>
                          <a:gd name="connsiteY135" fmla="*/ 399081 h 3370881"/>
                          <a:gd name="connsiteX136" fmla="*/ 1627094 w 2657256"/>
                          <a:gd name="connsiteY136" fmla="*/ 417011 h 3370881"/>
                          <a:gd name="connsiteX137" fmla="*/ 1658470 w 2657256"/>
                          <a:gd name="connsiteY137" fmla="*/ 412529 h 3370881"/>
                          <a:gd name="connsiteX138" fmla="*/ 1685365 w 2657256"/>
                          <a:gd name="connsiteY138" fmla="*/ 390117 h 3370881"/>
                          <a:gd name="connsiteX139" fmla="*/ 1694329 w 2657256"/>
                          <a:gd name="connsiteY139" fmla="*/ 376670 h 3370881"/>
                          <a:gd name="connsiteX140" fmla="*/ 1734670 w 2657256"/>
                          <a:gd name="connsiteY140" fmla="*/ 354258 h 3370881"/>
                          <a:gd name="connsiteX141" fmla="*/ 1743635 w 2657256"/>
                          <a:gd name="connsiteY141" fmla="*/ 340811 h 3370881"/>
                          <a:gd name="connsiteX142" fmla="*/ 1757082 w 2657256"/>
                          <a:gd name="connsiteY142" fmla="*/ 336329 h 3370881"/>
                          <a:gd name="connsiteX143" fmla="*/ 1843909 w 2657256"/>
                          <a:gd name="connsiteY143" fmla="*/ 262341 h 3370881"/>
                          <a:gd name="connsiteX144" fmla="*/ 1842471 w 2657256"/>
                          <a:gd name="connsiteY144" fmla="*/ 202194 h 3370881"/>
                          <a:gd name="connsiteX145" fmla="*/ 1828094 w 2657256"/>
                          <a:gd name="connsiteY145" fmla="*/ 136767 h 3370881"/>
                          <a:gd name="connsiteX146" fmla="*/ 1772023 w 2657256"/>
                          <a:gd name="connsiteY146" fmla="*/ 77249 h 3370881"/>
                          <a:gd name="connsiteX147" fmla="*/ 1948888 w 2657256"/>
                          <a:gd name="connsiteY147" fmla="*/ 178018 h 3370881"/>
                          <a:gd name="connsiteX148" fmla="*/ 1952362 w 2657256"/>
                          <a:gd name="connsiteY148" fmla="*/ 254265 h 3370881"/>
                          <a:gd name="connsiteX149" fmla="*/ 1874221 w 2657256"/>
                          <a:gd name="connsiteY149" fmla="*/ 318698 h 3370881"/>
                          <a:gd name="connsiteX150" fmla="*/ 1788459 w 2657256"/>
                          <a:gd name="connsiteY150" fmla="*/ 367705 h 3370881"/>
                          <a:gd name="connsiteX151" fmla="*/ 1761565 w 2657256"/>
                          <a:gd name="connsiteY151" fmla="*/ 390117 h 3370881"/>
                          <a:gd name="connsiteX152" fmla="*/ 1783976 w 2657256"/>
                          <a:gd name="connsiteY152" fmla="*/ 399081 h 3370881"/>
                          <a:gd name="connsiteX153" fmla="*/ 1878106 w 2657256"/>
                          <a:gd name="connsiteY153" fmla="*/ 390117 h 3370881"/>
                          <a:gd name="connsiteX154" fmla="*/ 1891553 w 2657256"/>
                          <a:gd name="connsiteY154" fmla="*/ 381152 h 3370881"/>
                          <a:gd name="connsiteX155" fmla="*/ 1918447 w 2657256"/>
                          <a:gd name="connsiteY155" fmla="*/ 372187 h 3370881"/>
                          <a:gd name="connsiteX156" fmla="*/ 1940859 w 2657256"/>
                          <a:gd name="connsiteY156" fmla="*/ 358740 h 3370881"/>
                          <a:gd name="connsiteX157" fmla="*/ 1954306 w 2657256"/>
                          <a:gd name="connsiteY157" fmla="*/ 354258 h 3370881"/>
                          <a:gd name="connsiteX158" fmla="*/ 2087270 w 2657256"/>
                          <a:gd name="connsiteY158" fmla="*/ 218082 h 3370881"/>
                          <a:gd name="connsiteX159" fmla="*/ 2064254 w 2657256"/>
                          <a:gd name="connsiteY159" fmla="*/ 20406 h 3370881"/>
                          <a:gd name="connsiteX160" fmla="*/ 2153472 w 2657256"/>
                          <a:gd name="connsiteY160" fmla="*/ 107654 h 3370881"/>
                          <a:gd name="connsiteX161" fmla="*/ 2145254 w 2657256"/>
                          <a:gd name="connsiteY161" fmla="*/ 237343 h 3370881"/>
                          <a:gd name="connsiteX162" fmla="*/ 2125850 w 2657256"/>
                          <a:gd name="connsiteY162" fmla="*/ 258531 h 3370881"/>
                          <a:gd name="connsiteX163" fmla="*/ 2096795 w 2657256"/>
                          <a:gd name="connsiteY163" fmla="*/ 316507 h 3370881"/>
                          <a:gd name="connsiteX164" fmla="*/ 1999129 w 2657256"/>
                          <a:gd name="connsiteY164" fmla="*/ 358740 h 3370881"/>
                          <a:gd name="connsiteX165" fmla="*/ 1994647 w 2657256"/>
                          <a:gd name="connsiteY165" fmla="*/ 372187 h 3370881"/>
                          <a:gd name="connsiteX166" fmla="*/ 2039470 w 2657256"/>
                          <a:gd name="connsiteY166" fmla="*/ 390117 h 3370881"/>
                          <a:gd name="connsiteX167" fmla="*/ 2115670 w 2657256"/>
                          <a:gd name="connsiteY167" fmla="*/ 390117 h 3370881"/>
                          <a:gd name="connsiteX168" fmla="*/ 2160494 w 2657256"/>
                          <a:gd name="connsiteY168" fmla="*/ 376670 h 3370881"/>
                          <a:gd name="connsiteX169" fmla="*/ 2191870 w 2657256"/>
                          <a:gd name="connsiteY169" fmla="*/ 363223 h 3370881"/>
                          <a:gd name="connsiteX170" fmla="*/ 2205318 w 2657256"/>
                          <a:gd name="connsiteY170" fmla="*/ 358740 h 3370881"/>
                          <a:gd name="connsiteX171" fmla="*/ 2232212 w 2657256"/>
                          <a:gd name="connsiteY171" fmla="*/ 340811 h 3370881"/>
                          <a:gd name="connsiteX172" fmla="*/ 2312894 w 2657256"/>
                          <a:gd name="connsiteY172" fmla="*/ 183929 h 3370881"/>
                          <a:gd name="connsiteX173" fmla="*/ 2339788 w 2657256"/>
                          <a:gd name="connsiteY173" fmla="*/ 151 h 3370881"/>
                          <a:gd name="connsiteX174" fmla="*/ 2357718 w 2657256"/>
                          <a:gd name="connsiteY174" fmla="*/ 215305 h 3370881"/>
                          <a:gd name="connsiteX175" fmla="*/ 2254623 w 2657256"/>
                          <a:gd name="connsiteY175" fmla="*/ 376670 h 3370881"/>
                          <a:gd name="connsiteX176" fmla="*/ 2245659 w 2657256"/>
                          <a:gd name="connsiteY176" fmla="*/ 390117 h 3370881"/>
                          <a:gd name="connsiteX177" fmla="*/ 2254623 w 2657256"/>
                          <a:gd name="connsiteY177" fmla="*/ 403564 h 3370881"/>
                          <a:gd name="connsiteX178" fmla="*/ 2353235 w 2657256"/>
                          <a:gd name="connsiteY178" fmla="*/ 399081 h 3370881"/>
                          <a:gd name="connsiteX179" fmla="*/ 2366682 w 2657256"/>
                          <a:gd name="connsiteY179" fmla="*/ 394599 h 3370881"/>
                          <a:gd name="connsiteX180" fmla="*/ 2389094 w 2657256"/>
                          <a:gd name="connsiteY180" fmla="*/ 390117 h 3370881"/>
                          <a:gd name="connsiteX181" fmla="*/ 2424953 w 2657256"/>
                          <a:gd name="connsiteY181" fmla="*/ 367705 h 3370881"/>
                          <a:gd name="connsiteX182" fmla="*/ 2528047 w 2657256"/>
                          <a:gd name="connsiteY182" fmla="*/ 292700 h 3370881"/>
                          <a:gd name="connsiteX183" fmla="*/ 2541495 w 2657256"/>
                          <a:gd name="connsiteY183" fmla="*/ 62906 h 3370881"/>
                          <a:gd name="connsiteX184" fmla="*/ 2591304 w 2657256"/>
                          <a:gd name="connsiteY184" fmla="*/ 214081 h 3370881"/>
                          <a:gd name="connsiteX185" fmla="*/ 2612315 w 2657256"/>
                          <a:gd name="connsiteY185" fmla="*/ 290907 h 3370881"/>
                          <a:gd name="connsiteX186" fmla="*/ 2650863 w 2657256"/>
                          <a:gd name="connsiteY186" fmla="*/ 344994 h 3370881"/>
                          <a:gd name="connsiteX187" fmla="*/ 2465294 w 2657256"/>
                          <a:gd name="connsiteY187" fmla="*/ 399081 h 3370881"/>
                          <a:gd name="connsiteX188" fmla="*/ 2442882 w 2657256"/>
                          <a:gd name="connsiteY188" fmla="*/ 403564 h 3370881"/>
                          <a:gd name="connsiteX189" fmla="*/ 2398059 w 2657256"/>
                          <a:gd name="connsiteY189" fmla="*/ 417011 h 3370881"/>
                          <a:gd name="connsiteX190" fmla="*/ 2375647 w 2657256"/>
                          <a:gd name="connsiteY190" fmla="*/ 425976 h 3370881"/>
                          <a:gd name="connsiteX191" fmla="*/ 2357718 w 2657256"/>
                          <a:gd name="connsiteY191" fmla="*/ 430458 h 3370881"/>
                          <a:gd name="connsiteX192" fmla="*/ 2344270 w 2657256"/>
                          <a:gd name="connsiteY192" fmla="*/ 461834 h 3370881"/>
                          <a:gd name="connsiteX193" fmla="*/ 2353235 w 2657256"/>
                          <a:gd name="connsiteY193" fmla="*/ 502176 h 3370881"/>
                          <a:gd name="connsiteX194" fmla="*/ 2362200 w 2657256"/>
                          <a:gd name="connsiteY194" fmla="*/ 515623 h 3370881"/>
                          <a:gd name="connsiteX195" fmla="*/ 2344270 w 2657256"/>
                          <a:gd name="connsiteY195" fmla="*/ 587340 h 3370881"/>
                          <a:gd name="connsiteX196" fmla="*/ 2321859 w 2657256"/>
                          <a:gd name="connsiteY196" fmla="*/ 614234 h 3370881"/>
                          <a:gd name="connsiteX197" fmla="*/ 2308412 w 2657256"/>
                          <a:gd name="connsiteY197" fmla="*/ 636646 h 3370881"/>
                          <a:gd name="connsiteX198" fmla="*/ 2281518 w 2657256"/>
                          <a:gd name="connsiteY198" fmla="*/ 641129 h 3370881"/>
                          <a:gd name="connsiteX199" fmla="*/ 2259106 w 2657256"/>
                          <a:gd name="connsiteY199" fmla="*/ 636646 h 3370881"/>
                          <a:gd name="connsiteX200" fmla="*/ 2277035 w 2657256"/>
                          <a:gd name="connsiteY200" fmla="*/ 578376 h 3370881"/>
                          <a:gd name="connsiteX201" fmla="*/ 2290482 w 2657256"/>
                          <a:gd name="connsiteY201" fmla="*/ 542517 h 3370881"/>
                          <a:gd name="connsiteX202" fmla="*/ 2286000 w 2657256"/>
                          <a:gd name="connsiteY202" fmla="*/ 506658 h 3370881"/>
                          <a:gd name="connsiteX203" fmla="*/ 2245659 w 2657256"/>
                          <a:gd name="connsiteY203" fmla="*/ 448387 h 3370881"/>
                          <a:gd name="connsiteX204" fmla="*/ 2200835 w 2657256"/>
                          <a:gd name="connsiteY204" fmla="*/ 430458 h 3370881"/>
                          <a:gd name="connsiteX205" fmla="*/ 2169459 w 2657256"/>
                          <a:gd name="connsiteY205" fmla="*/ 425976 h 3370881"/>
                          <a:gd name="connsiteX206" fmla="*/ 2102223 w 2657256"/>
                          <a:gd name="connsiteY206" fmla="*/ 430458 h 3370881"/>
                          <a:gd name="connsiteX207" fmla="*/ 2084294 w 2657256"/>
                          <a:gd name="connsiteY207" fmla="*/ 439423 h 3370881"/>
                          <a:gd name="connsiteX208" fmla="*/ 2070847 w 2657256"/>
                          <a:gd name="connsiteY208" fmla="*/ 443905 h 3370881"/>
                          <a:gd name="connsiteX209" fmla="*/ 2061882 w 2657256"/>
                          <a:gd name="connsiteY209" fmla="*/ 461834 h 3370881"/>
                          <a:gd name="connsiteX210" fmla="*/ 2034988 w 2657256"/>
                          <a:gd name="connsiteY210" fmla="*/ 475281 h 3370881"/>
                          <a:gd name="connsiteX211" fmla="*/ 1783976 w 2657256"/>
                          <a:gd name="connsiteY211" fmla="*/ 479764 h 3370881"/>
                          <a:gd name="connsiteX212" fmla="*/ 1766047 w 2657256"/>
                          <a:gd name="connsiteY212" fmla="*/ 488729 h 3370881"/>
                          <a:gd name="connsiteX213" fmla="*/ 1703294 w 2657256"/>
                          <a:gd name="connsiteY213" fmla="*/ 506658 h 3370881"/>
                          <a:gd name="connsiteX214" fmla="*/ 1689847 w 2657256"/>
                          <a:gd name="connsiteY214" fmla="*/ 511140 h 3370881"/>
                          <a:gd name="connsiteX215" fmla="*/ 1676400 w 2657256"/>
                          <a:gd name="connsiteY215" fmla="*/ 520105 h 3370881"/>
                          <a:gd name="connsiteX216" fmla="*/ 1649506 w 2657256"/>
                          <a:gd name="connsiteY216" fmla="*/ 529070 h 3370881"/>
                          <a:gd name="connsiteX217" fmla="*/ 1636059 w 2657256"/>
                          <a:gd name="connsiteY217" fmla="*/ 538034 h 3370881"/>
                          <a:gd name="connsiteX218" fmla="*/ 1622612 w 2657256"/>
                          <a:gd name="connsiteY218" fmla="*/ 551481 h 3370881"/>
                          <a:gd name="connsiteX219" fmla="*/ 1609165 w 2657256"/>
                          <a:gd name="connsiteY219" fmla="*/ 555964 h 3370881"/>
                          <a:gd name="connsiteX220" fmla="*/ 1577788 w 2657256"/>
                          <a:gd name="connsiteY220" fmla="*/ 587340 h 3370881"/>
                          <a:gd name="connsiteX221" fmla="*/ 1568823 w 2657256"/>
                          <a:gd name="connsiteY221" fmla="*/ 600787 h 3370881"/>
                          <a:gd name="connsiteX222" fmla="*/ 1555376 w 2657256"/>
                          <a:gd name="connsiteY222" fmla="*/ 614234 h 3370881"/>
                          <a:gd name="connsiteX223" fmla="*/ 1524000 w 2657256"/>
                          <a:gd name="connsiteY223" fmla="*/ 654576 h 3370881"/>
                          <a:gd name="connsiteX224" fmla="*/ 1519518 w 2657256"/>
                          <a:gd name="connsiteY224" fmla="*/ 668023 h 3370881"/>
                          <a:gd name="connsiteX225" fmla="*/ 1528482 w 2657256"/>
                          <a:gd name="connsiteY225" fmla="*/ 708364 h 3370881"/>
                          <a:gd name="connsiteX226" fmla="*/ 1537447 w 2657256"/>
                          <a:gd name="connsiteY226" fmla="*/ 721811 h 3370881"/>
                          <a:gd name="connsiteX227" fmla="*/ 1568823 w 2657256"/>
                          <a:gd name="connsiteY227" fmla="*/ 712846 h 3370881"/>
                          <a:gd name="connsiteX228" fmla="*/ 1600200 w 2657256"/>
                          <a:gd name="connsiteY228" fmla="*/ 712846 h 3370881"/>
                          <a:gd name="connsiteX229" fmla="*/ 1631576 w 2657256"/>
                          <a:gd name="connsiteY229" fmla="*/ 690434 h 3370881"/>
                          <a:gd name="connsiteX230" fmla="*/ 1645023 w 2657256"/>
                          <a:gd name="connsiteY230" fmla="*/ 676987 h 3370881"/>
                          <a:gd name="connsiteX231" fmla="*/ 1685365 w 2657256"/>
                          <a:gd name="connsiteY231" fmla="*/ 645611 h 3370881"/>
                          <a:gd name="connsiteX232" fmla="*/ 1716741 w 2657256"/>
                          <a:gd name="connsiteY232" fmla="*/ 614234 h 3370881"/>
                          <a:gd name="connsiteX233" fmla="*/ 1748118 w 2657256"/>
                          <a:gd name="connsiteY233" fmla="*/ 596305 h 3370881"/>
                          <a:gd name="connsiteX234" fmla="*/ 1761565 w 2657256"/>
                          <a:gd name="connsiteY234" fmla="*/ 591823 h 3370881"/>
                          <a:gd name="connsiteX235" fmla="*/ 1779494 w 2657256"/>
                          <a:gd name="connsiteY235" fmla="*/ 582858 h 3370881"/>
                          <a:gd name="connsiteX236" fmla="*/ 1815353 w 2657256"/>
                          <a:gd name="connsiteY236" fmla="*/ 573893 h 3370881"/>
                          <a:gd name="connsiteX237" fmla="*/ 2030506 w 2657256"/>
                          <a:gd name="connsiteY237" fmla="*/ 578376 h 3370881"/>
                          <a:gd name="connsiteX238" fmla="*/ 2017059 w 2657256"/>
                          <a:gd name="connsiteY238" fmla="*/ 600787 h 3370881"/>
                          <a:gd name="connsiteX239" fmla="*/ 1981200 w 2657256"/>
                          <a:gd name="connsiteY239" fmla="*/ 636646 h 3370881"/>
                          <a:gd name="connsiteX240" fmla="*/ 1967753 w 2657256"/>
                          <a:gd name="connsiteY240" fmla="*/ 650093 h 3370881"/>
                          <a:gd name="connsiteX241" fmla="*/ 1936376 w 2657256"/>
                          <a:gd name="connsiteY241" fmla="*/ 690434 h 3370881"/>
                          <a:gd name="connsiteX242" fmla="*/ 1905000 w 2657256"/>
                          <a:gd name="connsiteY242" fmla="*/ 717329 h 3370881"/>
                          <a:gd name="connsiteX243" fmla="*/ 1860176 w 2657256"/>
                          <a:gd name="connsiteY243" fmla="*/ 735258 h 3370881"/>
                          <a:gd name="connsiteX244" fmla="*/ 1788459 w 2657256"/>
                          <a:gd name="connsiteY244" fmla="*/ 744223 h 3370881"/>
                          <a:gd name="connsiteX245" fmla="*/ 1846729 w 2657256"/>
                          <a:gd name="connsiteY245" fmla="*/ 802493 h 3370881"/>
                          <a:gd name="connsiteX246" fmla="*/ 1913965 w 2657256"/>
                          <a:gd name="connsiteY246" fmla="*/ 829387 h 3370881"/>
                          <a:gd name="connsiteX247" fmla="*/ 1922929 w 2657256"/>
                          <a:gd name="connsiteY247" fmla="*/ 842834 h 3370881"/>
                          <a:gd name="connsiteX248" fmla="*/ 1967753 w 2657256"/>
                          <a:gd name="connsiteY248" fmla="*/ 883176 h 3370881"/>
                          <a:gd name="connsiteX249" fmla="*/ 1981200 w 2657256"/>
                          <a:gd name="connsiteY249" fmla="*/ 896623 h 3370881"/>
                          <a:gd name="connsiteX250" fmla="*/ 1994647 w 2657256"/>
                          <a:gd name="connsiteY250" fmla="*/ 905587 h 3370881"/>
                          <a:gd name="connsiteX251" fmla="*/ 2021541 w 2657256"/>
                          <a:gd name="connsiteY251" fmla="*/ 927999 h 3370881"/>
                          <a:gd name="connsiteX252" fmla="*/ 2030506 w 2657256"/>
                          <a:gd name="connsiteY252" fmla="*/ 941446 h 3370881"/>
                          <a:gd name="connsiteX253" fmla="*/ 2057400 w 2657256"/>
                          <a:gd name="connsiteY253" fmla="*/ 968340 h 3370881"/>
                          <a:gd name="connsiteX254" fmla="*/ 2088776 w 2657256"/>
                          <a:gd name="connsiteY254" fmla="*/ 1013164 h 3370881"/>
                          <a:gd name="connsiteX255" fmla="*/ 2115670 w 2657256"/>
                          <a:gd name="connsiteY255" fmla="*/ 1057987 h 3370881"/>
                          <a:gd name="connsiteX256" fmla="*/ 2120153 w 2657256"/>
                          <a:gd name="connsiteY256" fmla="*/ 1089364 h 3370881"/>
                          <a:gd name="connsiteX257" fmla="*/ 2138082 w 2657256"/>
                          <a:gd name="connsiteY257" fmla="*/ 1143152 h 3370881"/>
                          <a:gd name="connsiteX258" fmla="*/ 2147047 w 2657256"/>
                          <a:gd name="connsiteY258" fmla="*/ 1196940 h 3370881"/>
                          <a:gd name="connsiteX259" fmla="*/ 2151529 w 2657256"/>
                          <a:gd name="connsiteY259" fmla="*/ 1210387 h 3370881"/>
                          <a:gd name="connsiteX260" fmla="*/ 2156012 w 2657256"/>
                          <a:gd name="connsiteY260" fmla="*/ 1228317 h 3370881"/>
                          <a:gd name="connsiteX261" fmla="*/ 2173941 w 2657256"/>
                          <a:gd name="connsiteY261" fmla="*/ 1295552 h 3370881"/>
                          <a:gd name="connsiteX262" fmla="*/ 2182906 w 2657256"/>
                          <a:gd name="connsiteY262" fmla="*/ 1313481 h 3370881"/>
                          <a:gd name="connsiteX263" fmla="*/ 2187388 w 2657256"/>
                          <a:gd name="connsiteY263" fmla="*/ 1331411 h 3370881"/>
                          <a:gd name="connsiteX264" fmla="*/ 2214282 w 2657256"/>
                          <a:gd name="connsiteY264" fmla="*/ 1385199 h 3370881"/>
                          <a:gd name="connsiteX265" fmla="*/ 2218765 w 2657256"/>
                          <a:gd name="connsiteY265" fmla="*/ 1403129 h 3370881"/>
                          <a:gd name="connsiteX266" fmla="*/ 2223247 w 2657256"/>
                          <a:gd name="connsiteY266" fmla="*/ 1430023 h 3370881"/>
                          <a:gd name="connsiteX267" fmla="*/ 2236694 w 2657256"/>
                          <a:gd name="connsiteY267" fmla="*/ 1456917 h 3370881"/>
                          <a:gd name="connsiteX268" fmla="*/ 2249794 w 2657256"/>
                          <a:gd name="connsiteY268" fmla="*/ 1524624 h 3370881"/>
                          <a:gd name="connsiteX269" fmla="*/ 2241176 w 2657256"/>
                          <a:gd name="connsiteY269" fmla="*/ 1577940 h 3370881"/>
                          <a:gd name="connsiteX270" fmla="*/ 2245659 w 2657256"/>
                          <a:gd name="connsiteY270" fmla="*/ 1595870 h 3370881"/>
                          <a:gd name="connsiteX271" fmla="*/ 2249634 w 2657256"/>
                          <a:gd name="connsiteY271" fmla="*/ 1685855 h 3370881"/>
                          <a:gd name="connsiteX272" fmla="*/ 2227729 w 2657256"/>
                          <a:gd name="connsiteY272" fmla="*/ 1716893 h 3370881"/>
                          <a:gd name="connsiteX273" fmla="*/ 2240500 w 2657256"/>
                          <a:gd name="connsiteY273" fmla="*/ 1674269 h 3370881"/>
                          <a:gd name="connsiteX274" fmla="*/ 2235341 w 2657256"/>
                          <a:gd name="connsiteY274" fmla="*/ 1788611 h 3370881"/>
                          <a:gd name="connsiteX275" fmla="*/ 2230689 w 2657256"/>
                          <a:gd name="connsiteY275" fmla="*/ 1823963 h 3370881"/>
                          <a:gd name="connsiteX276" fmla="*/ 2226207 w 2657256"/>
                          <a:gd name="connsiteY276" fmla="*/ 1824470 h 3370881"/>
                          <a:gd name="connsiteX277" fmla="*/ 2208278 w 2657256"/>
                          <a:gd name="connsiteY277" fmla="*/ 1869293 h 3370881"/>
                          <a:gd name="connsiteX278" fmla="*/ 2195168 w 2657256"/>
                          <a:gd name="connsiteY278" fmla="*/ 1882740 h 3370881"/>
                          <a:gd name="connsiteX279" fmla="*/ 2203458 w 2657256"/>
                          <a:gd name="connsiteY279" fmla="*/ 1918938 h 3370881"/>
                          <a:gd name="connsiteX280" fmla="*/ 2204134 w 2657256"/>
                          <a:gd name="connsiteY280" fmla="*/ 1949806 h 3370881"/>
                          <a:gd name="connsiteX281" fmla="*/ 2226545 w 2657256"/>
                          <a:gd name="connsiteY281" fmla="*/ 1954627 h 3370881"/>
                          <a:gd name="connsiteX282" fmla="*/ 2241176 w 2657256"/>
                          <a:gd name="connsiteY282" fmla="*/ 2012729 h 3370881"/>
                          <a:gd name="connsiteX283" fmla="*/ 2263588 w 2657256"/>
                          <a:gd name="connsiteY283" fmla="*/ 2057552 h 3370881"/>
                          <a:gd name="connsiteX284" fmla="*/ 2286000 w 2657256"/>
                          <a:gd name="connsiteY284" fmla="*/ 2084446 h 3370881"/>
                          <a:gd name="connsiteX285" fmla="*/ 2299447 w 2657256"/>
                          <a:gd name="connsiteY285" fmla="*/ 2124787 h 3370881"/>
                          <a:gd name="connsiteX286" fmla="*/ 2321859 w 2657256"/>
                          <a:gd name="connsiteY286" fmla="*/ 2151681 h 3370881"/>
                          <a:gd name="connsiteX287" fmla="*/ 2344270 w 2657256"/>
                          <a:gd name="connsiteY287" fmla="*/ 2205470 h 3370881"/>
                          <a:gd name="connsiteX288" fmla="*/ 2348753 w 2657256"/>
                          <a:gd name="connsiteY288" fmla="*/ 2223399 h 3370881"/>
                          <a:gd name="connsiteX289" fmla="*/ 2366682 w 2657256"/>
                          <a:gd name="connsiteY289" fmla="*/ 2263740 h 3370881"/>
                          <a:gd name="connsiteX290" fmla="*/ 2375647 w 2657256"/>
                          <a:gd name="connsiteY290" fmla="*/ 2286152 h 3370881"/>
                          <a:gd name="connsiteX291" fmla="*/ 2380129 w 2657256"/>
                          <a:gd name="connsiteY291" fmla="*/ 2308564 h 3370881"/>
                          <a:gd name="connsiteX292" fmla="*/ 2389094 w 2657256"/>
                          <a:gd name="connsiteY292" fmla="*/ 2335458 h 3370881"/>
                          <a:gd name="connsiteX293" fmla="*/ 2393576 w 2657256"/>
                          <a:gd name="connsiteY293" fmla="*/ 2380281 h 3370881"/>
                          <a:gd name="connsiteX294" fmla="*/ 2398059 w 2657256"/>
                          <a:gd name="connsiteY294" fmla="*/ 2393729 h 3370881"/>
                          <a:gd name="connsiteX295" fmla="*/ 2419794 w 2657256"/>
                          <a:gd name="connsiteY295" fmla="*/ 2447517 h 3370881"/>
                          <a:gd name="connsiteX296" fmla="*/ 2427343 w 2657256"/>
                          <a:gd name="connsiteY296" fmla="*/ 2564058 h 3370881"/>
                          <a:gd name="connsiteX297" fmla="*/ 2389094 w 2657256"/>
                          <a:gd name="connsiteY297" fmla="*/ 2837481 h 3370881"/>
                          <a:gd name="connsiteX298" fmla="*/ 2380129 w 2657256"/>
                          <a:gd name="connsiteY298" fmla="*/ 2859893 h 3370881"/>
                          <a:gd name="connsiteX299" fmla="*/ 2357718 w 2657256"/>
                          <a:gd name="connsiteY299" fmla="*/ 2913681 h 3370881"/>
                          <a:gd name="connsiteX300" fmla="*/ 2348753 w 2657256"/>
                          <a:gd name="connsiteY300" fmla="*/ 2936093 h 3370881"/>
                          <a:gd name="connsiteX301" fmla="*/ 2339788 w 2657256"/>
                          <a:gd name="connsiteY301" fmla="*/ 2971952 h 3370881"/>
                          <a:gd name="connsiteX302" fmla="*/ 2326341 w 2657256"/>
                          <a:gd name="connsiteY302" fmla="*/ 2994364 h 3370881"/>
                          <a:gd name="connsiteX303" fmla="*/ 2317376 w 2657256"/>
                          <a:gd name="connsiteY303" fmla="*/ 3025740 h 3370881"/>
                          <a:gd name="connsiteX304" fmla="*/ 2303929 w 2657256"/>
                          <a:gd name="connsiteY304" fmla="*/ 3048152 h 3370881"/>
                          <a:gd name="connsiteX305" fmla="*/ 2290482 w 2657256"/>
                          <a:gd name="connsiteY305" fmla="*/ 3079529 h 3370881"/>
                          <a:gd name="connsiteX306" fmla="*/ 2272553 w 2657256"/>
                          <a:gd name="connsiteY306" fmla="*/ 3084011 h 3370881"/>
                          <a:gd name="connsiteX307" fmla="*/ 2259106 w 2657256"/>
                          <a:gd name="connsiteY307" fmla="*/ 3088493 h 3370881"/>
                          <a:gd name="connsiteX308" fmla="*/ 2241176 w 2657256"/>
                          <a:gd name="connsiteY308" fmla="*/ 3092976 h 3370881"/>
                          <a:gd name="connsiteX309" fmla="*/ 2209800 w 2657256"/>
                          <a:gd name="connsiteY309" fmla="*/ 3101940 h 3370881"/>
                          <a:gd name="connsiteX310" fmla="*/ 2205318 w 2657256"/>
                          <a:gd name="connsiteY310" fmla="*/ 3039187 h 3370881"/>
                          <a:gd name="connsiteX311" fmla="*/ 2218765 w 2657256"/>
                          <a:gd name="connsiteY311" fmla="*/ 3021258 h 3370881"/>
                          <a:gd name="connsiteX312" fmla="*/ 2245659 w 2657256"/>
                          <a:gd name="connsiteY312" fmla="*/ 2971952 h 3370881"/>
                          <a:gd name="connsiteX313" fmla="*/ 2268070 w 2657256"/>
                          <a:gd name="connsiteY313" fmla="*/ 2945058 h 3370881"/>
                          <a:gd name="connsiteX314" fmla="*/ 2298550 w 2657256"/>
                          <a:gd name="connsiteY314" fmla="*/ 2568540 h 3370881"/>
                          <a:gd name="connsiteX315" fmla="*/ 2284986 w 2657256"/>
                          <a:gd name="connsiteY315" fmla="*/ 2532681 h 3370881"/>
                          <a:gd name="connsiteX316" fmla="*/ 2293273 w 2657256"/>
                          <a:gd name="connsiteY316" fmla="*/ 2496653 h 3370881"/>
                          <a:gd name="connsiteX317" fmla="*/ 2278152 w 2657256"/>
                          <a:gd name="connsiteY317" fmla="*/ 2475178 h 3370881"/>
                          <a:gd name="connsiteX318" fmla="*/ 2245659 w 2657256"/>
                          <a:gd name="connsiteY318" fmla="*/ 2389247 h 3370881"/>
                          <a:gd name="connsiteX319" fmla="*/ 2195507 w 2657256"/>
                          <a:gd name="connsiteY319" fmla="*/ 2241328 h 3370881"/>
                          <a:gd name="connsiteX320" fmla="*/ 2083786 w 2657256"/>
                          <a:gd name="connsiteY320" fmla="*/ 2040300 h 3370881"/>
                          <a:gd name="connsiteX321" fmla="*/ 2048773 w 2657256"/>
                          <a:gd name="connsiteY321" fmla="*/ 2017971 h 3370881"/>
                          <a:gd name="connsiteX322" fmla="*/ 2074314 w 2657256"/>
                          <a:gd name="connsiteY322" fmla="*/ 2011967 h 3370881"/>
                          <a:gd name="connsiteX323" fmla="*/ 2034988 w 2657256"/>
                          <a:gd name="connsiteY323" fmla="*/ 2003764 h 3370881"/>
                          <a:gd name="connsiteX324" fmla="*/ 2026023 w 2657256"/>
                          <a:gd name="connsiteY324" fmla="*/ 2026176 h 3370881"/>
                          <a:gd name="connsiteX325" fmla="*/ 2021541 w 2657256"/>
                          <a:gd name="connsiteY325" fmla="*/ 2039623 h 3370881"/>
                          <a:gd name="connsiteX326" fmla="*/ 1999129 w 2657256"/>
                          <a:gd name="connsiteY326" fmla="*/ 2053070 h 3370881"/>
                          <a:gd name="connsiteX327" fmla="*/ 1990165 w 2657256"/>
                          <a:gd name="connsiteY327" fmla="*/ 2070999 h 3370881"/>
                          <a:gd name="connsiteX328" fmla="*/ 1967753 w 2657256"/>
                          <a:gd name="connsiteY328" fmla="*/ 2106858 h 3370881"/>
                          <a:gd name="connsiteX329" fmla="*/ 1981200 w 2657256"/>
                          <a:gd name="connsiteY329" fmla="*/ 2223399 h 3370881"/>
                          <a:gd name="connsiteX330" fmla="*/ 1994647 w 2657256"/>
                          <a:gd name="connsiteY330" fmla="*/ 2254776 h 3370881"/>
                          <a:gd name="connsiteX331" fmla="*/ 2003612 w 2657256"/>
                          <a:gd name="connsiteY331" fmla="*/ 2272705 h 3370881"/>
                          <a:gd name="connsiteX332" fmla="*/ 2026023 w 2657256"/>
                          <a:gd name="connsiteY332" fmla="*/ 2304081 h 3370881"/>
                          <a:gd name="connsiteX333" fmla="*/ 2043953 w 2657256"/>
                          <a:gd name="connsiteY333" fmla="*/ 2348905 h 3370881"/>
                          <a:gd name="connsiteX334" fmla="*/ 2061882 w 2657256"/>
                          <a:gd name="connsiteY334" fmla="*/ 2371317 h 3370881"/>
                          <a:gd name="connsiteX335" fmla="*/ 2088776 w 2657256"/>
                          <a:gd name="connsiteY335" fmla="*/ 2434070 h 3370881"/>
                          <a:gd name="connsiteX336" fmla="*/ 2102223 w 2657256"/>
                          <a:gd name="connsiteY336" fmla="*/ 2465446 h 3370881"/>
                          <a:gd name="connsiteX337" fmla="*/ 2106706 w 2657256"/>
                          <a:gd name="connsiteY337" fmla="*/ 2496823 h 3370881"/>
                          <a:gd name="connsiteX338" fmla="*/ 2124635 w 2657256"/>
                          <a:gd name="connsiteY338" fmla="*/ 2559576 h 3370881"/>
                          <a:gd name="connsiteX339" fmla="*/ 2138082 w 2657256"/>
                          <a:gd name="connsiteY339" fmla="*/ 2649223 h 3370881"/>
                          <a:gd name="connsiteX340" fmla="*/ 2147047 w 2657256"/>
                          <a:gd name="connsiteY340" fmla="*/ 2685081 h 3370881"/>
                          <a:gd name="connsiteX341" fmla="*/ 2151529 w 2657256"/>
                          <a:gd name="connsiteY341" fmla="*/ 2716458 h 3370881"/>
                          <a:gd name="connsiteX342" fmla="*/ 2160494 w 2657256"/>
                          <a:gd name="connsiteY342" fmla="*/ 2770246 h 3370881"/>
                          <a:gd name="connsiteX343" fmla="*/ 2156012 w 2657256"/>
                          <a:gd name="connsiteY343" fmla="*/ 2962987 h 3370881"/>
                          <a:gd name="connsiteX344" fmla="*/ 2138082 w 2657256"/>
                          <a:gd name="connsiteY344" fmla="*/ 3043670 h 3370881"/>
                          <a:gd name="connsiteX345" fmla="*/ 2133600 w 2657256"/>
                          <a:gd name="connsiteY345" fmla="*/ 3061599 h 3370881"/>
                          <a:gd name="connsiteX346" fmla="*/ 2120153 w 2657256"/>
                          <a:gd name="connsiteY346" fmla="*/ 3079529 h 3370881"/>
                          <a:gd name="connsiteX347" fmla="*/ 2111188 w 2657256"/>
                          <a:gd name="connsiteY347" fmla="*/ 3106423 h 3370881"/>
                          <a:gd name="connsiteX348" fmla="*/ 2088776 w 2657256"/>
                          <a:gd name="connsiteY348" fmla="*/ 3137799 h 3370881"/>
                          <a:gd name="connsiteX349" fmla="*/ 2075329 w 2657256"/>
                          <a:gd name="connsiteY349" fmla="*/ 3164693 h 3370881"/>
                          <a:gd name="connsiteX350" fmla="*/ 2061882 w 2657256"/>
                          <a:gd name="connsiteY350" fmla="*/ 3169176 h 3370881"/>
                          <a:gd name="connsiteX351" fmla="*/ 2021541 w 2657256"/>
                          <a:gd name="connsiteY351" fmla="*/ 3164693 h 3370881"/>
                          <a:gd name="connsiteX352" fmla="*/ 2012576 w 2657256"/>
                          <a:gd name="connsiteY352" fmla="*/ 3119870 h 3370881"/>
                          <a:gd name="connsiteX353" fmla="*/ 2048435 w 2657256"/>
                          <a:gd name="connsiteY353" fmla="*/ 3021258 h 3370881"/>
                          <a:gd name="connsiteX354" fmla="*/ 2048435 w 2657256"/>
                          <a:gd name="connsiteY354" fmla="*/ 3021258 h 3370881"/>
                          <a:gd name="connsiteX355" fmla="*/ 2061882 w 2657256"/>
                          <a:gd name="connsiteY355" fmla="*/ 2967470 h 3370881"/>
                          <a:gd name="connsiteX356" fmla="*/ 2070847 w 2657256"/>
                          <a:gd name="connsiteY356" fmla="*/ 2882305 h 3370881"/>
                          <a:gd name="connsiteX357" fmla="*/ 2066365 w 2657256"/>
                          <a:gd name="connsiteY357" fmla="*/ 2725423 h 3370881"/>
                          <a:gd name="connsiteX358" fmla="*/ 2043953 w 2657256"/>
                          <a:gd name="connsiteY358" fmla="*/ 2649223 h 3370881"/>
                          <a:gd name="connsiteX359" fmla="*/ 2030506 w 2657256"/>
                          <a:gd name="connsiteY359" fmla="*/ 2622329 h 3370881"/>
                          <a:gd name="connsiteX360" fmla="*/ 2017059 w 2657256"/>
                          <a:gd name="connsiteY360" fmla="*/ 2581987 h 3370881"/>
                          <a:gd name="connsiteX361" fmla="*/ 1981200 w 2657256"/>
                          <a:gd name="connsiteY361" fmla="*/ 2514752 h 3370881"/>
                          <a:gd name="connsiteX362" fmla="*/ 1972235 w 2657256"/>
                          <a:gd name="connsiteY362" fmla="*/ 2501305 h 3370881"/>
                          <a:gd name="connsiteX363" fmla="*/ 1958788 w 2657256"/>
                          <a:gd name="connsiteY363" fmla="*/ 2478893 h 3370881"/>
                          <a:gd name="connsiteX364" fmla="*/ 1905000 w 2657256"/>
                          <a:gd name="connsiteY364" fmla="*/ 2398211 h 3370881"/>
                          <a:gd name="connsiteX365" fmla="*/ 1882588 w 2657256"/>
                          <a:gd name="connsiteY365" fmla="*/ 2357870 h 3370881"/>
                          <a:gd name="connsiteX366" fmla="*/ 1869141 w 2657256"/>
                          <a:gd name="connsiteY366" fmla="*/ 2339940 h 3370881"/>
                          <a:gd name="connsiteX367" fmla="*/ 1806388 w 2657256"/>
                          <a:gd name="connsiteY367" fmla="*/ 2313046 h 3370881"/>
                          <a:gd name="connsiteX368" fmla="*/ 1779494 w 2657256"/>
                          <a:gd name="connsiteY368" fmla="*/ 2304081 h 3370881"/>
                          <a:gd name="connsiteX369" fmla="*/ 1752600 w 2657256"/>
                          <a:gd name="connsiteY369" fmla="*/ 2299599 h 3370881"/>
                          <a:gd name="connsiteX370" fmla="*/ 1680882 w 2657256"/>
                          <a:gd name="connsiteY370" fmla="*/ 2277187 h 3370881"/>
                          <a:gd name="connsiteX371" fmla="*/ 1719025 w 2657256"/>
                          <a:gd name="connsiteY371" fmla="*/ 2281331 h 3370881"/>
                          <a:gd name="connsiteX372" fmla="*/ 1756997 w 2657256"/>
                          <a:gd name="connsiteY372" fmla="*/ 2289450 h 3370881"/>
                          <a:gd name="connsiteX373" fmla="*/ 1656440 w 2657256"/>
                          <a:gd name="connsiteY373" fmla="*/ 2298583 h 3370881"/>
                          <a:gd name="connsiteX374" fmla="*/ 1537447 w 2657256"/>
                          <a:gd name="connsiteY374" fmla="*/ 2329960 h 3370881"/>
                          <a:gd name="connsiteX375" fmla="*/ 1571993 w 2657256"/>
                          <a:gd name="connsiteY375" fmla="*/ 2317957 h 3370881"/>
                          <a:gd name="connsiteX376" fmla="*/ 1509707 w 2657256"/>
                          <a:gd name="connsiteY376" fmla="*/ 2338926 h 3370881"/>
                          <a:gd name="connsiteX377" fmla="*/ 1500444 w 2657256"/>
                          <a:gd name="connsiteY377" fmla="*/ 2355271 h 3370881"/>
                          <a:gd name="connsiteX378" fmla="*/ 1402678 w 2657256"/>
                          <a:gd name="connsiteY378" fmla="*/ 2339641 h 3370881"/>
                          <a:gd name="connsiteX379" fmla="*/ 1322892 w 2657256"/>
                          <a:gd name="connsiteY379" fmla="*/ 2336952 h 3370881"/>
                          <a:gd name="connsiteX380" fmla="*/ 1199384 w 2657256"/>
                          <a:gd name="connsiteY380" fmla="*/ 2307041 h 3370881"/>
                          <a:gd name="connsiteX381" fmla="*/ 1066800 w 2657256"/>
                          <a:gd name="connsiteY381" fmla="*/ 2272705 h 3370881"/>
                          <a:gd name="connsiteX382" fmla="*/ 1030941 w 2657256"/>
                          <a:gd name="connsiteY382" fmla="*/ 2263740 h 3370881"/>
                          <a:gd name="connsiteX383" fmla="*/ 986118 w 2657256"/>
                          <a:gd name="connsiteY383" fmla="*/ 2241329 h 3370881"/>
                          <a:gd name="connsiteX384" fmla="*/ 968188 w 2657256"/>
                          <a:gd name="connsiteY384" fmla="*/ 2232364 h 3370881"/>
                          <a:gd name="connsiteX385" fmla="*/ 936812 w 2657256"/>
                          <a:gd name="connsiteY385" fmla="*/ 2214434 h 3370881"/>
                          <a:gd name="connsiteX386" fmla="*/ 905435 w 2657256"/>
                          <a:gd name="connsiteY386" fmla="*/ 2196505 h 3370881"/>
                          <a:gd name="connsiteX387" fmla="*/ 869576 w 2657256"/>
                          <a:gd name="connsiteY387" fmla="*/ 2209952 h 3370881"/>
                          <a:gd name="connsiteX388" fmla="*/ 856129 w 2657256"/>
                          <a:gd name="connsiteY388" fmla="*/ 2227881 h 3370881"/>
                          <a:gd name="connsiteX389" fmla="*/ 815788 w 2657256"/>
                          <a:gd name="connsiteY389" fmla="*/ 2268223 h 3370881"/>
                          <a:gd name="connsiteX390" fmla="*/ 788894 w 2657256"/>
                          <a:gd name="connsiteY390" fmla="*/ 2290634 h 3370881"/>
                          <a:gd name="connsiteX391" fmla="*/ 762000 w 2657256"/>
                          <a:gd name="connsiteY391" fmla="*/ 2313046 h 3370881"/>
                          <a:gd name="connsiteX392" fmla="*/ 753035 w 2657256"/>
                          <a:gd name="connsiteY392" fmla="*/ 2326493 h 3370881"/>
                          <a:gd name="connsiteX393" fmla="*/ 735106 w 2657256"/>
                          <a:gd name="connsiteY393" fmla="*/ 2339940 h 3370881"/>
                          <a:gd name="connsiteX394" fmla="*/ 712694 w 2657256"/>
                          <a:gd name="connsiteY394" fmla="*/ 2362352 h 3370881"/>
                          <a:gd name="connsiteX395" fmla="*/ 694765 w 2657256"/>
                          <a:gd name="connsiteY395" fmla="*/ 2375799 h 3370881"/>
                          <a:gd name="connsiteX396" fmla="*/ 681318 w 2657256"/>
                          <a:gd name="connsiteY396" fmla="*/ 2393729 h 3370881"/>
                          <a:gd name="connsiteX397" fmla="*/ 667870 w 2657256"/>
                          <a:gd name="connsiteY397" fmla="*/ 2402693 h 3370881"/>
                          <a:gd name="connsiteX398" fmla="*/ 623047 w 2657256"/>
                          <a:gd name="connsiteY398" fmla="*/ 2443034 h 3370881"/>
                          <a:gd name="connsiteX399" fmla="*/ 600635 w 2657256"/>
                          <a:gd name="connsiteY399" fmla="*/ 2474411 h 3370881"/>
                          <a:gd name="connsiteX400" fmla="*/ 587188 w 2657256"/>
                          <a:gd name="connsiteY400" fmla="*/ 2514752 h 3370881"/>
                          <a:gd name="connsiteX401" fmla="*/ 582706 w 2657256"/>
                          <a:gd name="connsiteY401" fmla="*/ 2546129 h 3370881"/>
                          <a:gd name="connsiteX402" fmla="*/ 596153 w 2657256"/>
                          <a:gd name="connsiteY402" fmla="*/ 2635776 h 3370881"/>
                          <a:gd name="connsiteX403" fmla="*/ 600635 w 2657256"/>
                          <a:gd name="connsiteY403" fmla="*/ 2653705 h 3370881"/>
                          <a:gd name="connsiteX404" fmla="*/ 609600 w 2657256"/>
                          <a:gd name="connsiteY404" fmla="*/ 2671634 h 3370881"/>
                          <a:gd name="connsiteX405" fmla="*/ 614082 w 2657256"/>
                          <a:gd name="connsiteY405" fmla="*/ 2689564 h 3370881"/>
                          <a:gd name="connsiteX406" fmla="*/ 623047 w 2657256"/>
                          <a:gd name="connsiteY406" fmla="*/ 2711976 h 3370881"/>
                          <a:gd name="connsiteX407" fmla="*/ 627529 w 2657256"/>
                          <a:gd name="connsiteY407" fmla="*/ 2734387 h 3370881"/>
                          <a:gd name="connsiteX408" fmla="*/ 640976 w 2657256"/>
                          <a:gd name="connsiteY408" fmla="*/ 2765764 h 3370881"/>
                          <a:gd name="connsiteX409" fmla="*/ 645459 w 2657256"/>
                          <a:gd name="connsiteY409" fmla="*/ 2779211 h 3370881"/>
                          <a:gd name="connsiteX410" fmla="*/ 658906 w 2657256"/>
                          <a:gd name="connsiteY410" fmla="*/ 2801623 h 3370881"/>
                          <a:gd name="connsiteX411" fmla="*/ 676835 w 2657256"/>
                          <a:gd name="connsiteY411" fmla="*/ 2864376 h 3370881"/>
                          <a:gd name="connsiteX412" fmla="*/ 690282 w 2657256"/>
                          <a:gd name="connsiteY412" fmla="*/ 2895752 h 3370881"/>
                          <a:gd name="connsiteX413" fmla="*/ 699247 w 2657256"/>
                          <a:gd name="connsiteY413" fmla="*/ 2940576 h 3370881"/>
                          <a:gd name="connsiteX414" fmla="*/ 703729 w 2657256"/>
                          <a:gd name="connsiteY414" fmla="*/ 2967470 h 3370881"/>
                          <a:gd name="connsiteX415" fmla="*/ 717176 w 2657256"/>
                          <a:gd name="connsiteY415" fmla="*/ 2994364 h 3370881"/>
                          <a:gd name="connsiteX416" fmla="*/ 735106 w 2657256"/>
                          <a:gd name="connsiteY416" fmla="*/ 3052634 h 3370881"/>
                          <a:gd name="connsiteX417" fmla="*/ 739588 w 2657256"/>
                          <a:gd name="connsiteY417" fmla="*/ 3079529 h 3370881"/>
                          <a:gd name="connsiteX418" fmla="*/ 762000 w 2657256"/>
                          <a:gd name="connsiteY418" fmla="*/ 3142281 h 3370881"/>
                          <a:gd name="connsiteX419" fmla="*/ 766482 w 2657256"/>
                          <a:gd name="connsiteY419" fmla="*/ 3231929 h 3370881"/>
                          <a:gd name="connsiteX420" fmla="*/ 770965 w 2657256"/>
                          <a:gd name="connsiteY420" fmla="*/ 3254340 h 3370881"/>
                          <a:gd name="connsiteX421" fmla="*/ 775447 w 2657256"/>
                          <a:gd name="connsiteY421" fmla="*/ 3285717 h 3370881"/>
                          <a:gd name="connsiteX422" fmla="*/ 748553 w 2657256"/>
                          <a:gd name="connsiteY422" fmla="*/ 3335023 h 3370881"/>
                          <a:gd name="connsiteX423" fmla="*/ 721659 w 2657256"/>
                          <a:gd name="connsiteY423" fmla="*/ 3343987 h 3370881"/>
                          <a:gd name="connsiteX424" fmla="*/ 708212 w 2657256"/>
                          <a:gd name="connsiteY424" fmla="*/ 3348470 h 3370881"/>
                          <a:gd name="connsiteX425" fmla="*/ 623047 w 2657256"/>
                          <a:gd name="connsiteY425" fmla="*/ 3330540 h 3370881"/>
                          <a:gd name="connsiteX426" fmla="*/ 609600 w 2657256"/>
                          <a:gd name="connsiteY426" fmla="*/ 3308129 h 3370881"/>
                          <a:gd name="connsiteX427" fmla="*/ 591670 w 2657256"/>
                          <a:gd name="connsiteY427" fmla="*/ 3267787 h 3370881"/>
                          <a:gd name="connsiteX428" fmla="*/ 560294 w 2657256"/>
                          <a:gd name="connsiteY428" fmla="*/ 3209517 h 3370881"/>
                          <a:gd name="connsiteX429" fmla="*/ 551329 w 2657256"/>
                          <a:gd name="connsiteY429" fmla="*/ 3196070 h 3370881"/>
                          <a:gd name="connsiteX430" fmla="*/ 528918 w 2657256"/>
                          <a:gd name="connsiteY430" fmla="*/ 3173658 h 3370881"/>
                          <a:gd name="connsiteX431" fmla="*/ 519953 w 2657256"/>
                          <a:gd name="connsiteY431" fmla="*/ 3128834 h 3370881"/>
                          <a:gd name="connsiteX432" fmla="*/ 524435 w 2657256"/>
                          <a:gd name="connsiteY432" fmla="*/ 3101940 h 3370881"/>
                          <a:gd name="connsiteX433" fmla="*/ 528918 w 2657256"/>
                          <a:gd name="connsiteY433" fmla="*/ 3088493 h 3370881"/>
                          <a:gd name="connsiteX434" fmla="*/ 542365 w 2657256"/>
                          <a:gd name="connsiteY434" fmla="*/ 3052634 h 3370881"/>
                          <a:gd name="connsiteX435" fmla="*/ 484094 w 2657256"/>
                          <a:gd name="connsiteY435" fmla="*/ 2886787 h 3370881"/>
                          <a:gd name="connsiteX436" fmla="*/ 443753 w 2657256"/>
                          <a:gd name="connsiteY436" fmla="*/ 2779211 h 3370881"/>
                          <a:gd name="connsiteX437" fmla="*/ 439270 w 2657256"/>
                          <a:gd name="connsiteY437" fmla="*/ 2752317 h 3370881"/>
                          <a:gd name="connsiteX438" fmla="*/ 430306 w 2657256"/>
                          <a:gd name="connsiteY438" fmla="*/ 2716458 h 3370881"/>
                          <a:gd name="connsiteX439" fmla="*/ 425823 w 2657256"/>
                          <a:gd name="connsiteY439" fmla="*/ 2680599 h 3370881"/>
                          <a:gd name="connsiteX440" fmla="*/ 398929 w 2657256"/>
                          <a:gd name="connsiteY440" fmla="*/ 2599917 h 3370881"/>
                          <a:gd name="connsiteX441" fmla="*/ 385482 w 2657256"/>
                          <a:gd name="connsiteY441" fmla="*/ 2568540 h 3370881"/>
                          <a:gd name="connsiteX442" fmla="*/ 381000 w 2657256"/>
                          <a:gd name="connsiteY442" fmla="*/ 2550611 h 3370881"/>
                          <a:gd name="connsiteX443" fmla="*/ 372035 w 2657256"/>
                          <a:gd name="connsiteY443" fmla="*/ 2483376 h 3370881"/>
                          <a:gd name="connsiteX444" fmla="*/ 367553 w 2657256"/>
                          <a:gd name="connsiteY444" fmla="*/ 2469929 h 3370881"/>
                          <a:gd name="connsiteX445" fmla="*/ 407894 w 2657256"/>
                          <a:gd name="connsiteY445" fmla="*/ 2451999 h 3370881"/>
                          <a:gd name="connsiteX446" fmla="*/ 515470 w 2657256"/>
                          <a:gd name="connsiteY446" fmla="*/ 2407176 h 3370881"/>
                          <a:gd name="connsiteX447" fmla="*/ 578223 w 2657256"/>
                          <a:gd name="connsiteY447" fmla="*/ 2353387 h 3370881"/>
                          <a:gd name="connsiteX448" fmla="*/ 587188 w 2657256"/>
                          <a:gd name="connsiteY448" fmla="*/ 2330976 h 3370881"/>
                          <a:gd name="connsiteX449" fmla="*/ 614082 w 2657256"/>
                          <a:gd name="connsiteY449" fmla="*/ 2254776 h 3370881"/>
                          <a:gd name="connsiteX450" fmla="*/ 649941 w 2657256"/>
                          <a:gd name="connsiteY450" fmla="*/ 2200987 h 3370881"/>
                          <a:gd name="connsiteX451" fmla="*/ 690282 w 2657256"/>
                          <a:gd name="connsiteY451" fmla="*/ 2174093 h 3370881"/>
                          <a:gd name="connsiteX452" fmla="*/ 703729 w 2657256"/>
                          <a:gd name="connsiteY452" fmla="*/ 2165129 h 3370881"/>
                          <a:gd name="connsiteX453" fmla="*/ 739588 w 2657256"/>
                          <a:gd name="connsiteY453" fmla="*/ 2147199 h 3370881"/>
                          <a:gd name="connsiteX454" fmla="*/ 708212 w 2657256"/>
                          <a:gd name="connsiteY454" fmla="*/ 2187540 h 3370881"/>
                          <a:gd name="connsiteX455" fmla="*/ 654423 w 2657256"/>
                          <a:gd name="connsiteY455" fmla="*/ 2241329 h 3370881"/>
                          <a:gd name="connsiteX456" fmla="*/ 636494 w 2657256"/>
                          <a:gd name="connsiteY456" fmla="*/ 2259258 h 3370881"/>
                          <a:gd name="connsiteX457" fmla="*/ 614082 w 2657256"/>
                          <a:gd name="connsiteY457" fmla="*/ 2286152 h 3370881"/>
                          <a:gd name="connsiteX458" fmla="*/ 592179 w 2657256"/>
                          <a:gd name="connsiteY458" fmla="*/ 2282347 h 3370881"/>
                          <a:gd name="connsiteX459" fmla="*/ 555980 w 2657256"/>
                          <a:gd name="connsiteY459" fmla="*/ 2313892 h 3370881"/>
                          <a:gd name="connsiteX460" fmla="*/ 524435 w 2657256"/>
                          <a:gd name="connsiteY460" fmla="*/ 2348905 h 3370881"/>
                          <a:gd name="connsiteX461" fmla="*/ 502023 w 2657256"/>
                          <a:gd name="connsiteY461" fmla="*/ 2362352 h 3370881"/>
                          <a:gd name="connsiteX462" fmla="*/ 461682 w 2657256"/>
                          <a:gd name="connsiteY462" fmla="*/ 2389246 h 3370881"/>
                          <a:gd name="connsiteX463" fmla="*/ 448235 w 2657256"/>
                          <a:gd name="connsiteY463" fmla="*/ 2398211 h 3370881"/>
                          <a:gd name="connsiteX464" fmla="*/ 430306 w 2657256"/>
                          <a:gd name="connsiteY464" fmla="*/ 2407176 h 3370881"/>
                          <a:gd name="connsiteX465" fmla="*/ 412376 w 2657256"/>
                          <a:gd name="connsiteY465" fmla="*/ 2420623 h 3370881"/>
                          <a:gd name="connsiteX466" fmla="*/ 389965 w 2657256"/>
                          <a:gd name="connsiteY466" fmla="*/ 2429587 h 3370881"/>
                          <a:gd name="connsiteX467" fmla="*/ 372035 w 2657256"/>
                          <a:gd name="connsiteY467" fmla="*/ 2443034 h 3370881"/>
                          <a:gd name="connsiteX468" fmla="*/ 318247 w 2657256"/>
                          <a:gd name="connsiteY468" fmla="*/ 2474411 h 3370881"/>
                          <a:gd name="connsiteX469" fmla="*/ 304800 w 2657256"/>
                          <a:gd name="connsiteY469" fmla="*/ 2492340 h 3370881"/>
                          <a:gd name="connsiteX470" fmla="*/ 282388 w 2657256"/>
                          <a:gd name="connsiteY470" fmla="*/ 2519234 h 3370881"/>
                          <a:gd name="connsiteX471" fmla="*/ 295835 w 2657256"/>
                          <a:gd name="connsiteY471" fmla="*/ 2815070 h 3370881"/>
                          <a:gd name="connsiteX472" fmla="*/ 300318 w 2657256"/>
                          <a:gd name="connsiteY472" fmla="*/ 2837481 h 3370881"/>
                          <a:gd name="connsiteX473" fmla="*/ 304800 w 2657256"/>
                          <a:gd name="connsiteY473" fmla="*/ 2868858 h 3370881"/>
                          <a:gd name="connsiteX474" fmla="*/ 309282 w 2657256"/>
                          <a:gd name="connsiteY474" fmla="*/ 2927129 h 3370881"/>
                          <a:gd name="connsiteX475" fmla="*/ 322729 w 2657256"/>
                          <a:gd name="connsiteY475" fmla="*/ 2985399 h 3370881"/>
                          <a:gd name="connsiteX476" fmla="*/ 327212 w 2657256"/>
                          <a:gd name="connsiteY476" fmla="*/ 3012293 h 3370881"/>
                          <a:gd name="connsiteX477" fmla="*/ 331694 w 2657256"/>
                          <a:gd name="connsiteY477" fmla="*/ 3043670 h 3370881"/>
                          <a:gd name="connsiteX478" fmla="*/ 345141 w 2657256"/>
                          <a:gd name="connsiteY478" fmla="*/ 3070564 h 3370881"/>
                          <a:gd name="connsiteX479" fmla="*/ 367553 w 2657256"/>
                          <a:gd name="connsiteY479" fmla="*/ 3124352 h 3370881"/>
                          <a:gd name="connsiteX480" fmla="*/ 381000 w 2657256"/>
                          <a:gd name="connsiteY480" fmla="*/ 3182623 h 3370881"/>
                          <a:gd name="connsiteX481" fmla="*/ 389965 w 2657256"/>
                          <a:gd name="connsiteY481" fmla="*/ 3196070 h 3370881"/>
                          <a:gd name="connsiteX482" fmla="*/ 394447 w 2657256"/>
                          <a:gd name="connsiteY482" fmla="*/ 3213999 h 3370881"/>
                          <a:gd name="connsiteX483" fmla="*/ 412376 w 2657256"/>
                          <a:gd name="connsiteY483" fmla="*/ 3245376 h 3370881"/>
                          <a:gd name="connsiteX484" fmla="*/ 416859 w 2657256"/>
                          <a:gd name="connsiteY484" fmla="*/ 3258823 h 3370881"/>
                          <a:gd name="connsiteX485" fmla="*/ 425823 w 2657256"/>
                          <a:gd name="connsiteY485" fmla="*/ 3272270 h 3370881"/>
                          <a:gd name="connsiteX486" fmla="*/ 439270 w 2657256"/>
                          <a:gd name="connsiteY486" fmla="*/ 3303646 h 3370881"/>
                          <a:gd name="connsiteX487" fmla="*/ 439270 w 2657256"/>
                          <a:gd name="connsiteY487" fmla="*/ 3352952 h 3370881"/>
                          <a:gd name="connsiteX488" fmla="*/ 430306 w 2657256"/>
                          <a:gd name="connsiteY488" fmla="*/ 3366399 h 3370881"/>
                          <a:gd name="connsiteX489" fmla="*/ 412376 w 2657256"/>
                          <a:gd name="connsiteY489" fmla="*/ 3370881 h 3370881"/>
                          <a:gd name="connsiteX490" fmla="*/ 295835 w 2657256"/>
                          <a:gd name="connsiteY490" fmla="*/ 3357434 h 3370881"/>
                          <a:gd name="connsiteX491" fmla="*/ 264459 w 2657256"/>
                          <a:gd name="connsiteY491" fmla="*/ 3276752 h 3370881"/>
                          <a:gd name="connsiteX492" fmla="*/ 259976 w 2657256"/>
                          <a:gd name="connsiteY492" fmla="*/ 3240893 h 3370881"/>
                          <a:gd name="connsiteX493" fmla="*/ 246529 w 2657256"/>
                          <a:gd name="connsiteY493" fmla="*/ 3178140 h 3370881"/>
                          <a:gd name="connsiteX494" fmla="*/ 237565 w 2657256"/>
                          <a:gd name="connsiteY494" fmla="*/ 3084011 h 3370881"/>
                          <a:gd name="connsiteX495" fmla="*/ 228600 w 2657256"/>
                          <a:gd name="connsiteY495" fmla="*/ 3057117 h 3370881"/>
                          <a:gd name="connsiteX496" fmla="*/ 219635 w 2657256"/>
                          <a:gd name="connsiteY496" fmla="*/ 3021258 h 3370881"/>
                          <a:gd name="connsiteX497" fmla="*/ 206188 w 2657256"/>
                          <a:gd name="connsiteY497" fmla="*/ 2980917 h 3370881"/>
                          <a:gd name="connsiteX498" fmla="*/ 201706 w 2657256"/>
                          <a:gd name="connsiteY498" fmla="*/ 2949540 h 3370881"/>
                          <a:gd name="connsiteX499" fmla="*/ 197223 w 2657256"/>
                          <a:gd name="connsiteY499" fmla="*/ 2927129 h 3370881"/>
                          <a:gd name="connsiteX500" fmla="*/ 192741 w 2657256"/>
                          <a:gd name="connsiteY500" fmla="*/ 2891270 h 3370881"/>
                          <a:gd name="connsiteX501" fmla="*/ 188259 w 2657256"/>
                          <a:gd name="connsiteY501" fmla="*/ 2850929 h 3370881"/>
                          <a:gd name="connsiteX502" fmla="*/ 179294 w 2657256"/>
                          <a:gd name="connsiteY502" fmla="*/ 2824034 h 3370881"/>
                          <a:gd name="connsiteX503" fmla="*/ 165847 w 2657256"/>
                          <a:gd name="connsiteY503" fmla="*/ 2774729 h 3370881"/>
                          <a:gd name="connsiteX504" fmla="*/ 161365 w 2657256"/>
                          <a:gd name="connsiteY504" fmla="*/ 2747834 h 3370881"/>
                          <a:gd name="connsiteX505" fmla="*/ 156882 w 2657256"/>
                          <a:gd name="connsiteY505" fmla="*/ 2559576 h 3370881"/>
                          <a:gd name="connsiteX506" fmla="*/ 152400 w 2657256"/>
                          <a:gd name="connsiteY506" fmla="*/ 2519234 h 3370881"/>
                          <a:gd name="connsiteX507" fmla="*/ 118035 w 2657256"/>
                          <a:gd name="connsiteY507" fmla="*/ 2400004 h 3370881"/>
                          <a:gd name="connsiteX508" fmla="*/ 117048 w 2657256"/>
                          <a:gd name="connsiteY508" fmla="*/ 2344423 h 3370881"/>
                          <a:gd name="connsiteX509" fmla="*/ 100106 w 2657256"/>
                          <a:gd name="connsiteY509" fmla="*/ 2330976 h 3370881"/>
                          <a:gd name="connsiteX510" fmla="*/ 138953 w 2657256"/>
                          <a:gd name="connsiteY510" fmla="*/ 2313046 h 3370881"/>
                          <a:gd name="connsiteX511" fmla="*/ 152400 w 2657256"/>
                          <a:gd name="connsiteY511" fmla="*/ 2304081 h 3370881"/>
                          <a:gd name="connsiteX512" fmla="*/ 170329 w 2657256"/>
                          <a:gd name="connsiteY512" fmla="*/ 2259258 h 3370881"/>
                          <a:gd name="connsiteX513" fmla="*/ 188259 w 2657256"/>
                          <a:gd name="connsiteY513" fmla="*/ 2223399 h 3370881"/>
                          <a:gd name="connsiteX514" fmla="*/ 206188 w 2657256"/>
                          <a:gd name="connsiteY514" fmla="*/ 2187540 h 3370881"/>
                          <a:gd name="connsiteX515" fmla="*/ 210670 w 2657256"/>
                          <a:gd name="connsiteY515" fmla="*/ 2174093 h 3370881"/>
                          <a:gd name="connsiteX516" fmla="*/ 219635 w 2657256"/>
                          <a:gd name="connsiteY516" fmla="*/ 2115823 h 3370881"/>
                          <a:gd name="connsiteX517" fmla="*/ 210670 w 2657256"/>
                          <a:gd name="connsiteY517" fmla="*/ 1958940 h 3370881"/>
                          <a:gd name="connsiteX518" fmla="*/ 192741 w 2657256"/>
                          <a:gd name="connsiteY518" fmla="*/ 1923081 h 3370881"/>
                          <a:gd name="connsiteX519" fmla="*/ 179294 w 2657256"/>
                          <a:gd name="connsiteY519" fmla="*/ 1891705 h 3370881"/>
                          <a:gd name="connsiteX520" fmla="*/ 165847 w 2657256"/>
                          <a:gd name="connsiteY520" fmla="*/ 1864811 h 3370881"/>
                          <a:gd name="connsiteX521" fmla="*/ 152400 w 2657256"/>
                          <a:gd name="connsiteY521" fmla="*/ 1833434 h 3370881"/>
                          <a:gd name="connsiteX522" fmla="*/ 143435 w 2657256"/>
                          <a:gd name="connsiteY522" fmla="*/ 1819987 h 3370881"/>
                          <a:gd name="connsiteX523" fmla="*/ 107576 w 2657256"/>
                          <a:gd name="connsiteY523" fmla="*/ 1784129 h 3370881"/>
                          <a:gd name="connsiteX524" fmla="*/ 94129 w 2657256"/>
                          <a:gd name="connsiteY524" fmla="*/ 1779646 h 3370881"/>
                          <a:gd name="connsiteX525" fmla="*/ 71718 w 2657256"/>
                          <a:gd name="connsiteY525" fmla="*/ 1770681 h 3370881"/>
                          <a:gd name="connsiteX526" fmla="*/ 58270 w 2657256"/>
                          <a:gd name="connsiteY526" fmla="*/ 1761717 h 3370881"/>
                          <a:gd name="connsiteX527" fmla="*/ 26894 w 2657256"/>
                          <a:gd name="connsiteY527" fmla="*/ 1730340 h 3370881"/>
                          <a:gd name="connsiteX528" fmla="*/ 0 w 2657256"/>
                          <a:gd name="connsiteY528" fmla="*/ 1707929 h 3370881"/>
                          <a:gd name="connsiteX0" fmla="*/ 0 w 2657256"/>
                          <a:gd name="connsiteY0" fmla="*/ 1707929 h 3370881"/>
                          <a:gd name="connsiteX1" fmla="*/ 22412 w 2657256"/>
                          <a:gd name="connsiteY1" fmla="*/ 1698964 h 3370881"/>
                          <a:gd name="connsiteX2" fmla="*/ 31376 w 2657256"/>
                          <a:gd name="connsiteY2" fmla="*/ 1681034 h 3370881"/>
                          <a:gd name="connsiteX3" fmla="*/ 44823 w 2657256"/>
                          <a:gd name="connsiteY3" fmla="*/ 1672070 h 3370881"/>
                          <a:gd name="connsiteX4" fmla="*/ 58270 w 2657256"/>
                          <a:gd name="connsiteY4" fmla="*/ 1654140 h 3370881"/>
                          <a:gd name="connsiteX5" fmla="*/ 76200 w 2657256"/>
                          <a:gd name="connsiteY5" fmla="*/ 1645176 h 3370881"/>
                          <a:gd name="connsiteX6" fmla="*/ 98612 w 2657256"/>
                          <a:gd name="connsiteY6" fmla="*/ 1636211 h 3370881"/>
                          <a:gd name="connsiteX7" fmla="*/ 125506 w 2657256"/>
                          <a:gd name="connsiteY7" fmla="*/ 1627246 h 3370881"/>
                          <a:gd name="connsiteX8" fmla="*/ 152400 w 2657256"/>
                          <a:gd name="connsiteY8" fmla="*/ 1609317 h 3370881"/>
                          <a:gd name="connsiteX9" fmla="*/ 170329 w 2657256"/>
                          <a:gd name="connsiteY9" fmla="*/ 1600352 h 3370881"/>
                          <a:gd name="connsiteX10" fmla="*/ 188259 w 2657256"/>
                          <a:gd name="connsiteY10" fmla="*/ 1582423 h 3370881"/>
                          <a:gd name="connsiteX11" fmla="*/ 228600 w 2657256"/>
                          <a:gd name="connsiteY11" fmla="*/ 1564493 h 3370881"/>
                          <a:gd name="connsiteX12" fmla="*/ 255494 w 2657256"/>
                          <a:gd name="connsiteY12" fmla="*/ 1546564 h 3370881"/>
                          <a:gd name="connsiteX13" fmla="*/ 300318 w 2657256"/>
                          <a:gd name="connsiteY13" fmla="*/ 1524152 h 3370881"/>
                          <a:gd name="connsiteX14" fmla="*/ 313765 w 2657256"/>
                          <a:gd name="connsiteY14" fmla="*/ 1515187 h 3370881"/>
                          <a:gd name="connsiteX15" fmla="*/ 340659 w 2657256"/>
                          <a:gd name="connsiteY15" fmla="*/ 1510705 h 3370881"/>
                          <a:gd name="connsiteX16" fmla="*/ 363070 w 2657256"/>
                          <a:gd name="connsiteY16" fmla="*/ 1506223 h 3370881"/>
                          <a:gd name="connsiteX17" fmla="*/ 389965 w 2657256"/>
                          <a:gd name="connsiteY17" fmla="*/ 1501740 h 3370881"/>
                          <a:gd name="connsiteX18" fmla="*/ 425823 w 2657256"/>
                          <a:gd name="connsiteY18" fmla="*/ 1497258 h 3370881"/>
                          <a:gd name="connsiteX19" fmla="*/ 470647 w 2657256"/>
                          <a:gd name="connsiteY19" fmla="*/ 1488293 h 3370881"/>
                          <a:gd name="connsiteX20" fmla="*/ 515470 w 2657256"/>
                          <a:gd name="connsiteY20" fmla="*/ 1479329 h 3370881"/>
                          <a:gd name="connsiteX21" fmla="*/ 528918 w 2657256"/>
                          <a:gd name="connsiteY21" fmla="*/ 1470364 h 3370881"/>
                          <a:gd name="connsiteX22" fmla="*/ 600635 w 2657256"/>
                          <a:gd name="connsiteY22" fmla="*/ 1456917 h 3370881"/>
                          <a:gd name="connsiteX23" fmla="*/ 690282 w 2657256"/>
                          <a:gd name="connsiteY23" fmla="*/ 1447952 h 3370881"/>
                          <a:gd name="connsiteX24" fmla="*/ 793376 w 2657256"/>
                          <a:gd name="connsiteY24" fmla="*/ 1452434 h 3370881"/>
                          <a:gd name="connsiteX25" fmla="*/ 874059 w 2657256"/>
                          <a:gd name="connsiteY25" fmla="*/ 1465881 h 3370881"/>
                          <a:gd name="connsiteX26" fmla="*/ 914400 w 2657256"/>
                          <a:gd name="connsiteY26" fmla="*/ 1470364 h 3370881"/>
                          <a:gd name="connsiteX27" fmla="*/ 1030941 w 2657256"/>
                          <a:gd name="connsiteY27" fmla="*/ 1483811 h 3370881"/>
                          <a:gd name="connsiteX28" fmla="*/ 1151965 w 2657256"/>
                          <a:gd name="connsiteY28" fmla="*/ 1492776 h 3370881"/>
                          <a:gd name="connsiteX29" fmla="*/ 1281953 w 2657256"/>
                          <a:gd name="connsiteY29" fmla="*/ 1501740 h 3370881"/>
                          <a:gd name="connsiteX30" fmla="*/ 1465729 w 2657256"/>
                          <a:gd name="connsiteY30" fmla="*/ 1497258 h 3370881"/>
                          <a:gd name="connsiteX31" fmla="*/ 1510553 w 2657256"/>
                          <a:gd name="connsiteY31" fmla="*/ 1492776 h 3370881"/>
                          <a:gd name="connsiteX32" fmla="*/ 1582270 w 2657256"/>
                          <a:gd name="connsiteY32" fmla="*/ 1461399 h 3370881"/>
                          <a:gd name="connsiteX33" fmla="*/ 1604682 w 2657256"/>
                          <a:gd name="connsiteY33" fmla="*/ 1456917 h 3370881"/>
                          <a:gd name="connsiteX34" fmla="*/ 1622612 w 2657256"/>
                          <a:gd name="connsiteY34" fmla="*/ 1447952 h 3370881"/>
                          <a:gd name="connsiteX35" fmla="*/ 1645023 w 2657256"/>
                          <a:gd name="connsiteY35" fmla="*/ 1438987 h 3370881"/>
                          <a:gd name="connsiteX36" fmla="*/ 1662953 w 2657256"/>
                          <a:gd name="connsiteY36" fmla="*/ 1425540 h 3370881"/>
                          <a:gd name="connsiteX37" fmla="*/ 1698812 w 2657256"/>
                          <a:gd name="connsiteY37" fmla="*/ 1407611 h 3370881"/>
                          <a:gd name="connsiteX38" fmla="*/ 1739153 w 2657256"/>
                          <a:gd name="connsiteY38" fmla="*/ 1380717 h 3370881"/>
                          <a:gd name="connsiteX39" fmla="*/ 1752600 w 2657256"/>
                          <a:gd name="connsiteY39" fmla="*/ 1367270 h 3370881"/>
                          <a:gd name="connsiteX40" fmla="*/ 1775012 w 2657256"/>
                          <a:gd name="connsiteY40" fmla="*/ 1353823 h 3370881"/>
                          <a:gd name="connsiteX41" fmla="*/ 1797423 w 2657256"/>
                          <a:gd name="connsiteY41" fmla="*/ 1335893 h 3370881"/>
                          <a:gd name="connsiteX42" fmla="*/ 1810870 w 2657256"/>
                          <a:gd name="connsiteY42" fmla="*/ 1304517 h 3370881"/>
                          <a:gd name="connsiteX43" fmla="*/ 1815353 w 2657256"/>
                          <a:gd name="connsiteY43" fmla="*/ 1291070 h 3370881"/>
                          <a:gd name="connsiteX44" fmla="*/ 1801906 w 2657256"/>
                          <a:gd name="connsiteY44" fmla="*/ 1138670 h 3370881"/>
                          <a:gd name="connsiteX45" fmla="*/ 1792941 w 2657256"/>
                          <a:gd name="connsiteY45" fmla="*/ 1125223 h 3370881"/>
                          <a:gd name="connsiteX46" fmla="*/ 1757082 w 2657256"/>
                          <a:gd name="connsiteY46" fmla="*/ 1093846 h 3370881"/>
                          <a:gd name="connsiteX47" fmla="*/ 1730188 w 2657256"/>
                          <a:gd name="connsiteY47" fmla="*/ 1066952 h 3370881"/>
                          <a:gd name="connsiteX48" fmla="*/ 1703294 w 2657256"/>
                          <a:gd name="connsiteY48" fmla="*/ 1049023 h 3370881"/>
                          <a:gd name="connsiteX49" fmla="*/ 1622612 w 2657256"/>
                          <a:gd name="connsiteY49" fmla="*/ 1053505 h 3370881"/>
                          <a:gd name="connsiteX50" fmla="*/ 1595718 w 2657256"/>
                          <a:gd name="connsiteY50" fmla="*/ 1062470 h 3370881"/>
                          <a:gd name="connsiteX51" fmla="*/ 1573306 w 2657256"/>
                          <a:gd name="connsiteY51" fmla="*/ 1066952 h 3370881"/>
                          <a:gd name="connsiteX52" fmla="*/ 1453385 w 2657256"/>
                          <a:gd name="connsiteY52" fmla="*/ 1082761 h 3370881"/>
                          <a:gd name="connsiteX53" fmla="*/ 1326776 w 2657256"/>
                          <a:gd name="connsiteY53" fmla="*/ 1062470 h 3370881"/>
                          <a:gd name="connsiteX54" fmla="*/ 1308847 w 2657256"/>
                          <a:gd name="connsiteY54" fmla="*/ 1057987 h 3370881"/>
                          <a:gd name="connsiteX55" fmla="*/ 1277470 w 2657256"/>
                          <a:gd name="connsiteY55" fmla="*/ 1053505 h 3370881"/>
                          <a:gd name="connsiteX56" fmla="*/ 1259541 w 2657256"/>
                          <a:gd name="connsiteY56" fmla="*/ 1049023 h 3370881"/>
                          <a:gd name="connsiteX57" fmla="*/ 1232647 w 2657256"/>
                          <a:gd name="connsiteY57" fmla="*/ 1044540 h 3370881"/>
                          <a:gd name="connsiteX58" fmla="*/ 1053353 w 2657256"/>
                          <a:gd name="connsiteY58" fmla="*/ 1049023 h 3370881"/>
                          <a:gd name="connsiteX59" fmla="*/ 1035423 w 2657256"/>
                          <a:gd name="connsiteY59" fmla="*/ 1053505 h 3370881"/>
                          <a:gd name="connsiteX60" fmla="*/ 1008529 w 2657256"/>
                          <a:gd name="connsiteY60" fmla="*/ 1057987 h 3370881"/>
                          <a:gd name="connsiteX61" fmla="*/ 995082 w 2657256"/>
                          <a:gd name="connsiteY61" fmla="*/ 1062470 h 3370881"/>
                          <a:gd name="connsiteX62" fmla="*/ 945776 w 2657256"/>
                          <a:gd name="connsiteY62" fmla="*/ 1031093 h 3370881"/>
                          <a:gd name="connsiteX63" fmla="*/ 941294 w 2657256"/>
                          <a:gd name="connsiteY63" fmla="*/ 1017646 h 3370881"/>
                          <a:gd name="connsiteX64" fmla="*/ 932329 w 2657256"/>
                          <a:gd name="connsiteY64" fmla="*/ 919034 h 3370881"/>
                          <a:gd name="connsiteX65" fmla="*/ 914400 w 2657256"/>
                          <a:gd name="connsiteY65" fmla="*/ 901105 h 3370881"/>
                          <a:gd name="connsiteX66" fmla="*/ 918882 w 2657256"/>
                          <a:gd name="connsiteY66" fmla="*/ 869729 h 3370881"/>
                          <a:gd name="connsiteX67" fmla="*/ 941294 w 2657256"/>
                          <a:gd name="connsiteY67" fmla="*/ 865246 h 3370881"/>
                          <a:gd name="connsiteX68" fmla="*/ 959223 w 2657256"/>
                          <a:gd name="connsiteY68" fmla="*/ 851799 h 3370881"/>
                          <a:gd name="connsiteX69" fmla="*/ 990600 w 2657256"/>
                          <a:gd name="connsiteY69" fmla="*/ 847317 h 3370881"/>
                          <a:gd name="connsiteX70" fmla="*/ 1129553 w 2657256"/>
                          <a:gd name="connsiteY70" fmla="*/ 838352 h 3370881"/>
                          <a:gd name="connsiteX71" fmla="*/ 1147482 w 2657256"/>
                          <a:gd name="connsiteY71" fmla="*/ 829387 h 3370881"/>
                          <a:gd name="connsiteX72" fmla="*/ 1178859 w 2657256"/>
                          <a:gd name="connsiteY72" fmla="*/ 806976 h 3370881"/>
                          <a:gd name="connsiteX73" fmla="*/ 1192306 w 2657256"/>
                          <a:gd name="connsiteY73" fmla="*/ 793529 h 3370881"/>
                          <a:gd name="connsiteX74" fmla="*/ 1214718 w 2657256"/>
                          <a:gd name="connsiteY74" fmla="*/ 784564 h 3370881"/>
                          <a:gd name="connsiteX75" fmla="*/ 1241612 w 2657256"/>
                          <a:gd name="connsiteY75" fmla="*/ 771117 h 3370881"/>
                          <a:gd name="connsiteX76" fmla="*/ 1277470 w 2657256"/>
                          <a:gd name="connsiteY76" fmla="*/ 753187 h 3370881"/>
                          <a:gd name="connsiteX77" fmla="*/ 1295400 w 2657256"/>
                          <a:gd name="connsiteY77" fmla="*/ 730776 h 3370881"/>
                          <a:gd name="connsiteX78" fmla="*/ 1317812 w 2657256"/>
                          <a:gd name="connsiteY78" fmla="*/ 708364 h 3370881"/>
                          <a:gd name="connsiteX79" fmla="*/ 1353670 w 2657256"/>
                          <a:gd name="connsiteY79" fmla="*/ 663540 h 3370881"/>
                          <a:gd name="connsiteX80" fmla="*/ 1371600 w 2657256"/>
                          <a:gd name="connsiteY80" fmla="*/ 636646 h 3370881"/>
                          <a:gd name="connsiteX81" fmla="*/ 1380565 w 2657256"/>
                          <a:gd name="connsiteY81" fmla="*/ 596305 h 3370881"/>
                          <a:gd name="connsiteX82" fmla="*/ 1385047 w 2657256"/>
                          <a:gd name="connsiteY82" fmla="*/ 582858 h 3370881"/>
                          <a:gd name="connsiteX83" fmla="*/ 1380565 w 2657256"/>
                          <a:gd name="connsiteY83" fmla="*/ 533552 h 3370881"/>
                          <a:gd name="connsiteX84" fmla="*/ 1367118 w 2657256"/>
                          <a:gd name="connsiteY84" fmla="*/ 524587 h 3370881"/>
                          <a:gd name="connsiteX85" fmla="*/ 1349188 w 2657256"/>
                          <a:gd name="connsiteY85" fmla="*/ 520105 h 3370881"/>
                          <a:gd name="connsiteX86" fmla="*/ 1326776 w 2657256"/>
                          <a:gd name="connsiteY86" fmla="*/ 511140 h 3370881"/>
                          <a:gd name="connsiteX87" fmla="*/ 1281953 w 2657256"/>
                          <a:gd name="connsiteY87" fmla="*/ 515623 h 3370881"/>
                          <a:gd name="connsiteX88" fmla="*/ 1250576 w 2657256"/>
                          <a:gd name="connsiteY88" fmla="*/ 529070 h 3370881"/>
                          <a:gd name="connsiteX89" fmla="*/ 1210235 w 2657256"/>
                          <a:gd name="connsiteY89" fmla="*/ 542517 h 3370881"/>
                          <a:gd name="connsiteX90" fmla="*/ 1183341 w 2657256"/>
                          <a:gd name="connsiteY90" fmla="*/ 555964 h 3370881"/>
                          <a:gd name="connsiteX91" fmla="*/ 1160929 w 2657256"/>
                          <a:gd name="connsiteY91" fmla="*/ 569411 h 3370881"/>
                          <a:gd name="connsiteX92" fmla="*/ 1134035 w 2657256"/>
                          <a:gd name="connsiteY92" fmla="*/ 578376 h 3370881"/>
                          <a:gd name="connsiteX93" fmla="*/ 1111623 w 2657256"/>
                          <a:gd name="connsiteY93" fmla="*/ 587340 h 3370881"/>
                          <a:gd name="connsiteX94" fmla="*/ 1084729 w 2657256"/>
                          <a:gd name="connsiteY94" fmla="*/ 596305 h 3370881"/>
                          <a:gd name="connsiteX95" fmla="*/ 986118 w 2657256"/>
                          <a:gd name="connsiteY95" fmla="*/ 591823 h 3370881"/>
                          <a:gd name="connsiteX96" fmla="*/ 927847 w 2657256"/>
                          <a:gd name="connsiteY96" fmla="*/ 578376 h 3370881"/>
                          <a:gd name="connsiteX97" fmla="*/ 896470 w 2657256"/>
                          <a:gd name="connsiteY97" fmla="*/ 555964 h 3370881"/>
                          <a:gd name="connsiteX98" fmla="*/ 883023 w 2657256"/>
                          <a:gd name="connsiteY98" fmla="*/ 546999 h 3370881"/>
                          <a:gd name="connsiteX99" fmla="*/ 865094 w 2657256"/>
                          <a:gd name="connsiteY99" fmla="*/ 497693 h 3370881"/>
                          <a:gd name="connsiteX100" fmla="*/ 869576 w 2657256"/>
                          <a:gd name="connsiteY100" fmla="*/ 403564 h 3370881"/>
                          <a:gd name="connsiteX101" fmla="*/ 874059 w 2657256"/>
                          <a:gd name="connsiteY101" fmla="*/ 385634 h 3370881"/>
                          <a:gd name="connsiteX102" fmla="*/ 883023 w 2657256"/>
                          <a:gd name="connsiteY102" fmla="*/ 372187 h 3370881"/>
                          <a:gd name="connsiteX103" fmla="*/ 909918 w 2657256"/>
                          <a:gd name="connsiteY103" fmla="*/ 363223 h 3370881"/>
                          <a:gd name="connsiteX104" fmla="*/ 914400 w 2657256"/>
                          <a:gd name="connsiteY104" fmla="*/ 385634 h 3370881"/>
                          <a:gd name="connsiteX105" fmla="*/ 909918 w 2657256"/>
                          <a:gd name="connsiteY105" fmla="*/ 408046 h 3370881"/>
                          <a:gd name="connsiteX106" fmla="*/ 900953 w 2657256"/>
                          <a:gd name="connsiteY106" fmla="*/ 466317 h 3370881"/>
                          <a:gd name="connsiteX107" fmla="*/ 905435 w 2657256"/>
                          <a:gd name="connsiteY107" fmla="*/ 515623 h 3370881"/>
                          <a:gd name="connsiteX108" fmla="*/ 932329 w 2657256"/>
                          <a:gd name="connsiteY108" fmla="*/ 551481 h 3370881"/>
                          <a:gd name="connsiteX109" fmla="*/ 954741 w 2657256"/>
                          <a:gd name="connsiteY109" fmla="*/ 560446 h 3370881"/>
                          <a:gd name="connsiteX110" fmla="*/ 972670 w 2657256"/>
                          <a:gd name="connsiteY110" fmla="*/ 569411 h 3370881"/>
                          <a:gd name="connsiteX111" fmla="*/ 1066800 w 2657256"/>
                          <a:gd name="connsiteY111" fmla="*/ 564929 h 3370881"/>
                          <a:gd name="connsiteX112" fmla="*/ 1111623 w 2657256"/>
                          <a:gd name="connsiteY112" fmla="*/ 551481 h 3370881"/>
                          <a:gd name="connsiteX113" fmla="*/ 1129553 w 2657256"/>
                          <a:gd name="connsiteY113" fmla="*/ 538034 h 3370881"/>
                          <a:gd name="connsiteX114" fmla="*/ 1156447 w 2657256"/>
                          <a:gd name="connsiteY114" fmla="*/ 511140 h 3370881"/>
                          <a:gd name="connsiteX115" fmla="*/ 1160929 w 2657256"/>
                          <a:gd name="connsiteY115" fmla="*/ 493211 h 3370881"/>
                          <a:gd name="connsiteX116" fmla="*/ 1178859 w 2657256"/>
                          <a:gd name="connsiteY116" fmla="*/ 331846 h 3370881"/>
                          <a:gd name="connsiteX117" fmla="*/ 1215315 w 2657256"/>
                          <a:gd name="connsiteY117" fmla="*/ 270289 h 3370881"/>
                          <a:gd name="connsiteX118" fmla="*/ 1214718 w 2657256"/>
                          <a:gd name="connsiteY118" fmla="*/ 367705 h 3370881"/>
                          <a:gd name="connsiteX119" fmla="*/ 1201270 w 2657256"/>
                          <a:gd name="connsiteY119" fmla="*/ 412529 h 3370881"/>
                          <a:gd name="connsiteX120" fmla="*/ 1210235 w 2657256"/>
                          <a:gd name="connsiteY120" fmla="*/ 461834 h 3370881"/>
                          <a:gd name="connsiteX121" fmla="*/ 1214718 w 2657256"/>
                          <a:gd name="connsiteY121" fmla="*/ 475281 h 3370881"/>
                          <a:gd name="connsiteX122" fmla="*/ 1228165 w 2657256"/>
                          <a:gd name="connsiteY122" fmla="*/ 484246 h 3370881"/>
                          <a:gd name="connsiteX123" fmla="*/ 1250576 w 2657256"/>
                          <a:gd name="connsiteY123" fmla="*/ 502176 h 3370881"/>
                          <a:gd name="connsiteX124" fmla="*/ 1317812 w 2657256"/>
                          <a:gd name="connsiteY124" fmla="*/ 497693 h 3370881"/>
                          <a:gd name="connsiteX125" fmla="*/ 1353670 w 2657256"/>
                          <a:gd name="connsiteY125" fmla="*/ 488729 h 3370881"/>
                          <a:gd name="connsiteX126" fmla="*/ 1506070 w 2657256"/>
                          <a:gd name="connsiteY126" fmla="*/ 457352 h 3370881"/>
                          <a:gd name="connsiteX127" fmla="*/ 1550894 w 2657256"/>
                          <a:gd name="connsiteY127" fmla="*/ 430458 h 3370881"/>
                          <a:gd name="connsiteX128" fmla="*/ 1564341 w 2657256"/>
                          <a:gd name="connsiteY128" fmla="*/ 417011 h 3370881"/>
                          <a:gd name="connsiteX129" fmla="*/ 1586753 w 2657256"/>
                          <a:gd name="connsiteY129" fmla="*/ 399081 h 3370881"/>
                          <a:gd name="connsiteX130" fmla="*/ 1595718 w 2657256"/>
                          <a:gd name="connsiteY130" fmla="*/ 381152 h 3370881"/>
                          <a:gd name="connsiteX131" fmla="*/ 1613139 w 2657256"/>
                          <a:gd name="connsiteY131" fmla="*/ 358910 h 3370881"/>
                          <a:gd name="connsiteX132" fmla="*/ 1620066 w 2657256"/>
                          <a:gd name="connsiteY132" fmla="*/ 291047 h 3370881"/>
                          <a:gd name="connsiteX133" fmla="*/ 1604852 w 2657256"/>
                          <a:gd name="connsiteY133" fmla="*/ 236279 h 3370881"/>
                          <a:gd name="connsiteX134" fmla="*/ 1537447 w 2657256"/>
                          <a:gd name="connsiteY134" fmla="*/ 188411 h 3370881"/>
                          <a:gd name="connsiteX135" fmla="*/ 1613647 w 2657256"/>
                          <a:gd name="connsiteY135" fmla="*/ 399081 h 3370881"/>
                          <a:gd name="connsiteX136" fmla="*/ 1627094 w 2657256"/>
                          <a:gd name="connsiteY136" fmla="*/ 417011 h 3370881"/>
                          <a:gd name="connsiteX137" fmla="*/ 1658470 w 2657256"/>
                          <a:gd name="connsiteY137" fmla="*/ 412529 h 3370881"/>
                          <a:gd name="connsiteX138" fmla="*/ 1685365 w 2657256"/>
                          <a:gd name="connsiteY138" fmla="*/ 390117 h 3370881"/>
                          <a:gd name="connsiteX139" fmla="*/ 1694329 w 2657256"/>
                          <a:gd name="connsiteY139" fmla="*/ 376670 h 3370881"/>
                          <a:gd name="connsiteX140" fmla="*/ 1734670 w 2657256"/>
                          <a:gd name="connsiteY140" fmla="*/ 354258 h 3370881"/>
                          <a:gd name="connsiteX141" fmla="*/ 1743635 w 2657256"/>
                          <a:gd name="connsiteY141" fmla="*/ 340811 h 3370881"/>
                          <a:gd name="connsiteX142" fmla="*/ 1757082 w 2657256"/>
                          <a:gd name="connsiteY142" fmla="*/ 336329 h 3370881"/>
                          <a:gd name="connsiteX143" fmla="*/ 1843909 w 2657256"/>
                          <a:gd name="connsiteY143" fmla="*/ 262341 h 3370881"/>
                          <a:gd name="connsiteX144" fmla="*/ 1842471 w 2657256"/>
                          <a:gd name="connsiteY144" fmla="*/ 202194 h 3370881"/>
                          <a:gd name="connsiteX145" fmla="*/ 1828094 w 2657256"/>
                          <a:gd name="connsiteY145" fmla="*/ 136767 h 3370881"/>
                          <a:gd name="connsiteX146" fmla="*/ 1772023 w 2657256"/>
                          <a:gd name="connsiteY146" fmla="*/ 77249 h 3370881"/>
                          <a:gd name="connsiteX147" fmla="*/ 1948888 w 2657256"/>
                          <a:gd name="connsiteY147" fmla="*/ 178018 h 3370881"/>
                          <a:gd name="connsiteX148" fmla="*/ 1952362 w 2657256"/>
                          <a:gd name="connsiteY148" fmla="*/ 254265 h 3370881"/>
                          <a:gd name="connsiteX149" fmla="*/ 1874221 w 2657256"/>
                          <a:gd name="connsiteY149" fmla="*/ 318698 h 3370881"/>
                          <a:gd name="connsiteX150" fmla="*/ 1788459 w 2657256"/>
                          <a:gd name="connsiteY150" fmla="*/ 367705 h 3370881"/>
                          <a:gd name="connsiteX151" fmla="*/ 1761565 w 2657256"/>
                          <a:gd name="connsiteY151" fmla="*/ 390117 h 3370881"/>
                          <a:gd name="connsiteX152" fmla="*/ 1783976 w 2657256"/>
                          <a:gd name="connsiteY152" fmla="*/ 399081 h 3370881"/>
                          <a:gd name="connsiteX153" fmla="*/ 1878106 w 2657256"/>
                          <a:gd name="connsiteY153" fmla="*/ 390117 h 3370881"/>
                          <a:gd name="connsiteX154" fmla="*/ 1891553 w 2657256"/>
                          <a:gd name="connsiteY154" fmla="*/ 381152 h 3370881"/>
                          <a:gd name="connsiteX155" fmla="*/ 1918447 w 2657256"/>
                          <a:gd name="connsiteY155" fmla="*/ 372187 h 3370881"/>
                          <a:gd name="connsiteX156" fmla="*/ 1940859 w 2657256"/>
                          <a:gd name="connsiteY156" fmla="*/ 358740 h 3370881"/>
                          <a:gd name="connsiteX157" fmla="*/ 1954306 w 2657256"/>
                          <a:gd name="connsiteY157" fmla="*/ 354258 h 3370881"/>
                          <a:gd name="connsiteX158" fmla="*/ 2087270 w 2657256"/>
                          <a:gd name="connsiteY158" fmla="*/ 218082 h 3370881"/>
                          <a:gd name="connsiteX159" fmla="*/ 2064254 w 2657256"/>
                          <a:gd name="connsiteY159" fmla="*/ 20406 h 3370881"/>
                          <a:gd name="connsiteX160" fmla="*/ 2153472 w 2657256"/>
                          <a:gd name="connsiteY160" fmla="*/ 107654 h 3370881"/>
                          <a:gd name="connsiteX161" fmla="*/ 2167479 w 2657256"/>
                          <a:gd name="connsiteY161" fmla="*/ 234168 h 3370881"/>
                          <a:gd name="connsiteX162" fmla="*/ 2125850 w 2657256"/>
                          <a:gd name="connsiteY162" fmla="*/ 258531 h 3370881"/>
                          <a:gd name="connsiteX163" fmla="*/ 2096795 w 2657256"/>
                          <a:gd name="connsiteY163" fmla="*/ 316507 h 3370881"/>
                          <a:gd name="connsiteX164" fmla="*/ 1999129 w 2657256"/>
                          <a:gd name="connsiteY164" fmla="*/ 358740 h 3370881"/>
                          <a:gd name="connsiteX165" fmla="*/ 1994647 w 2657256"/>
                          <a:gd name="connsiteY165" fmla="*/ 372187 h 3370881"/>
                          <a:gd name="connsiteX166" fmla="*/ 2039470 w 2657256"/>
                          <a:gd name="connsiteY166" fmla="*/ 390117 h 3370881"/>
                          <a:gd name="connsiteX167" fmla="*/ 2115670 w 2657256"/>
                          <a:gd name="connsiteY167" fmla="*/ 390117 h 3370881"/>
                          <a:gd name="connsiteX168" fmla="*/ 2160494 w 2657256"/>
                          <a:gd name="connsiteY168" fmla="*/ 376670 h 3370881"/>
                          <a:gd name="connsiteX169" fmla="*/ 2191870 w 2657256"/>
                          <a:gd name="connsiteY169" fmla="*/ 363223 h 3370881"/>
                          <a:gd name="connsiteX170" fmla="*/ 2205318 w 2657256"/>
                          <a:gd name="connsiteY170" fmla="*/ 358740 h 3370881"/>
                          <a:gd name="connsiteX171" fmla="*/ 2232212 w 2657256"/>
                          <a:gd name="connsiteY171" fmla="*/ 340811 h 3370881"/>
                          <a:gd name="connsiteX172" fmla="*/ 2312894 w 2657256"/>
                          <a:gd name="connsiteY172" fmla="*/ 183929 h 3370881"/>
                          <a:gd name="connsiteX173" fmla="*/ 2339788 w 2657256"/>
                          <a:gd name="connsiteY173" fmla="*/ 151 h 3370881"/>
                          <a:gd name="connsiteX174" fmla="*/ 2357718 w 2657256"/>
                          <a:gd name="connsiteY174" fmla="*/ 215305 h 3370881"/>
                          <a:gd name="connsiteX175" fmla="*/ 2254623 w 2657256"/>
                          <a:gd name="connsiteY175" fmla="*/ 376670 h 3370881"/>
                          <a:gd name="connsiteX176" fmla="*/ 2245659 w 2657256"/>
                          <a:gd name="connsiteY176" fmla="*/ 390117 h 3370881"/>
                          <a:gd name="connsiteX177" fmla="*/ 2254623 w 2657256"/>
                          <a:gd name="connsiteY177" fmla="*/ 403564 h 3370881"/>
                          <a:gd name="connsiteX178" fmla="*/ 2353235 w 2657256"/>
                          <a:gd name="connsiteY178" fmla="*/ 399081 h 3370881"/>
                          <a:gd name="connsiteX179" fmla="*/ 2366682 w 2657256"/>
                          <a:gd name="connsiteY179" fmla="*/ 394599 h 3370881"/>
                          <a:gd name="connsiteX180" fmla="*/ 2389094 w 2657256"/>
                          <a:gd name="connsiteY180" fmla="*/ 390117 h 3370881"/>
                          <a:gd name="connsiteX181" fmla="*/ 2424953 w 2657256"/>
                          <a:gd name="connsiteY181" fmla="*/ 367705 h 3370881"/>
                          <a:gd name="connsiteX182" fmla="*/ 2528047 w 2657256"/>
                          <a:gd name="connsiteY182" fmla="*/ 292700 h 3370881"/>
                          <a:gd name="connsiteX183" fmla="*/ 2541495 w 2657256"/>
                          <a:gd name="connsiteY183" fmla="*/ 62906 h 3370881"/>
                          <a:gd name="connsiteX184" fmla="*/ 2591304 w 2657256"/>
                          <a:gd name="connsiteY184" fmla="*/ 214081 h 3370881"/>
                          <a:gd name="connsiteX185" fmla="*/ 2612315 w 2657256"/>
                          <a:gd name="connsiteY185" fmla="*/ 290907 h 3370881"/>
                          <a:gd name="connsiteX186" fmla="*/ 2650863 w 2657256"/>
                          <a:gd name="connsiteY186" fmla="*/ 344994 h 3370881"/>
                          <a:gd name="connsiteX187" fmla="*/ 2465294 w 2657256"/>
                          <a:gd name="connsiteY187" fmla="*/ 399081 h 3370881"/>
                          <a:gd name="connsiteX188" fmla="*/ 2442882 w 2657256"/>
                          <a:gd name="connsiteY188" fmla="*/ 403564 h 3370881"/>
                          <a:gd name="connsiteX189" fmla="*/ 2398059 w 2657256"/>
                          <a:gd name="connsiteY189" fmla="*/ 417011 h 3370881"/>
                          <a:gd name="connsiteX190" fmla="*/ 2375647 w 2657256"/>
                          <a:gd name="connsiteY190" fmla="*/ 425976 h 3370881"/>
                          <a:gd name="connsiteX191" fmla="*/ 2357718 w 2657256"/>
                          <a:gd name="connsiteY191" fmla="*/ 430458 h 3370881"/>
                          <a:gd name="connsiteX192" fmla="*/ 2344270 w 2657256"/>
                          <a:gd name="connsiteY192" fmla="*/ 461834 h 3370881"/>
                          <a:gd name="connsiteX193" fmla="*/ 2353235 w 2657256"/>
                          <a:gd name="connsiteY193" fmla="*/ 502176 h 3370881"/>
                          <a:gd name="connsiteX194" fmla="*/ 2362200 w 2657256"/>
                          <a:gd name="connsiteY194" fmla="*/ 515623 h 3370881"/>
                          <a:gd name="connsiteX195" fmla="*/ 2344270 w 2657256"/>
                          <a:gd name="connsiteY195" fmla="*/ 587340 h 3370881"/>
                          <a:gd name="connsiteX196" fmla="*/ 2321859 w 2657256"/>
                          <a:gd name="connsiteY196" fmla="*/ 614234 h 3370881"/>
                          <a:gd name="connsiteX197" fmla="*/ 2308412 w 2657256"/>
                          <a:gd name="connsiteY197" fmla="*/ 636646 h 3370881"/>
                          <a:gd name="connsiteX198" fmla="*/ 2281518 w 2657256"/>
                          <a:gd name="connsiteY198" fmla="*/ 641129 h 3370881"/>
                          <a:gd name="connsiteX199" fmla="*/ 2259106 w 2657256"/>
                          <a:gd name="connsiteY199" fmla="*/ 636646 h 3370881"/>
                          <a:gd name="connsiteX200" fmla="*/ 2277035 w 2657256"/>
                          <a:gd name="connsiteY200" fmla="*/ 578376 h 3370881"/>
                          <a:gd name="connsiteX201" fmla="*/ 2290482 w 2657256"/>
                          <a:gd name="connsiteY201" fmla="*/ 542517 h 3370881"/>
                          <a:gd name="connsiteX202" fmla="*/ 2286000 w 2657256"/>
                          <a:gd name="connsiteY202" fmla="*/ 506658 h 3370881"/>
                          <a:gd name="connsiteX203" fmla="*/ 2245659 w 2657256"/>
                          <a:gd name="connsiteY203" fmla="*/ 448387 h 3370881"/>
                          <a:gd name="connsiteX204" fmla="*/ 2200835 w 2657256"/>
                          <a:gd name="connsiteY204" fmla="*/ 430458 h 3370881"/>
                          <a:gd name="connsiteX205" fmla="*/ 2169459 w 2657256"/>
                          <a:gd name="connsiteY205" fmla="*/ 425976 h 3370881"/>
                          <a:gd name="connsiteX206" fmla="*/ 2102223 w 2657256"/>
                          <a:gd name="connsiteY206" fmla="*/ 430458 h 3370881"/>
                          <a:gd name="connsiteX207" fmla="*/ 2084294 w 2657256"/>
                          <a:gd name="connsiteY207" fmla="*/ 439423 h 3370881"/>
                          <a:gd name="connsiteX208" fmla="*/ 2070847 w 2657256"/>
                          <a:gd name="connsiteY208" fmla="*/ 443905 h 3370881"/>
                          <a:gd name="connsiteX209" fmla="*/ 2061882 w 2657256"/>
                          <a:gd name="connsiteY209" fmla="*/ 461834 h 3370881"/>
                          <a:gd name="connsiteX210" fmla="*/ 2034988 w 2657256"/>
                          <a:gd name="connsiteY210" fmla="*/ 475281 h 3370881"/>
                          <a:gd name="connsiteX211" fmla="*/ 1783976 w 2657256"/>
                          <a:gd name="connsiteY211" fmla="*/ 479764 h 3370881"/>
                          <a:gd name="connsiteX212" fmla="*/ 1766047 w 2657256"/>
                          <a:gd name="connsiteY212" fmla="*/ 488729 h 3370881"/>
                          <a:gd name="connsiteX213" fmla="*/ 1703294 w 2657256"/>
                          <a:gd name="connsiteY213" fmla="*/ 506658 h 3370881"/>
                          <a:gd name="connsiteX214" fmla="*/ 1689847 w 2657256"/>
                          <a:gd name="connsiteY214" fmla="*/ 511140 h 3370881"/>
                          <a:gd name="connsiteX215" fmla="*/ 1676400 w 2657256"/>
                          <a:gd name="connsiteY215" fmla="*/ 520105 h 3370881"/>
                          <a:gd name="connsiteX216" fmla="*/ 1649506 w 2657256"/>
                          <a:gd name="connsiteY216" fmla="*/ 529070 h 3370881"/>
                          <a:gd name="connsiteX217" fmla="*/ 1636059 w 2657256"/>
                          <a:gd name="connsiteY217" fmla="*/ 538034 h 3370881"/>
                          <a:gd name="connsiteX218" fmla="*/ 1622612 w 2657256"/>
                          <a:gd name="connsiteY218" fmla="*/ 551481 h 3370881"/>
                          <a:gd name="connsiteX219" fmla="*/ 1609165 w 2657256"/>
                          <a:gd name="connsiteY219" fmla="*/ 555964 h 3370881"/>
                          <a:gd name="connsiteX220" fmla="*/ 1577788 w 2657256"/>
                          <a:gd name="connsiteY220" fmla="*/ 587340 h 3370881"/>
                          <a:gd name="connsiteX221" fmla="*/ 1568823 w 2657256"/>
                          <a:gd name="connsiteY221" fmla="*/ 600787 h 3370881"/>
                          <a:gd name="connsiteX222" fmla="*/ 1555376 w 2657256"/>
                          <a:gd name="connsiteY222" fmla="*/ 614234 h 3370881"/>
                          <a:gd name="connsiteX223" fmla="*/ 1524000 w 2657256"/>
                          <a:gd name="connsiteY223" fmla="*/ 654576 h 3370881"/>
                          <a:gd name="connsiteX224" fmla="*/ 1519518 w 2657256"/>
                          <a:gd name="connsiteY224" fmla="*/ 668023 h 3370881"/>
                          <a:gd name="connsiteX225" fmla="*/ 1528482 w 2657256"/>
                          <a:gd name="connsiteY225" fmla="*/ 708364 h 3370881"/>
                          <a:gd name="connsiteX226" fmla="*/ 1537447 w 2657256"/>
                          <a:gd name="connsiteY226" fmla="*/ 721811 h 3370881"/>
                          <a:gd name="connsiteX227" fmla="*/ 1568823 w 2657256"/>
                          <a:gd name="connsiteY227" fmla="*/ 712846 h 3370881"/>
                          <a:gd name="connsiteX228" fmla="*/ 1600200 w 2657256"/>
                          <a:gd name="connsiteY228" fmla="*/ 712846 h 3370881"/>
                          <a:gd name="connsiteX229" fmla="*/ 1631576 w 2657256"/>
                          <a:gd name="connsiteY229" fmla="*/ 690434 h 3370881"/>
                          <a:gd name="connsiteX230" fmla="*/ 1645023 w 2657256"/>
                          <a:gd name="connsiteY230" fmla="*/ 676987 h 3370881"/>
                          <a:gd name="connsiteX231" fmla="*/ 1685365 w 2657256"/>
                          <a:gd name="connsiteY231" fmla="*/ 645611 h 3370881"/>
                          <a:gd name="connsiteX232" fmla="*/ 1716741 w 2657256"/>
                          <a:gd name="connsiteY232" fmla="*/ 614234 h 3370881"/>
                          <a:gd name="connsiteX233" fmla="*/ 1748118 w 2657256"/>
                          <a:gd name="connsiteY233" fmla="*/ 596305 h 3370881"/>
                          <a:gd name="connsiteX234" fmla="*/ 1761565 w 2657256"/>
                          <a:gd name="connsiteY234" fmla="*/ 591823 h 3370881"/>
                          <a:gd name="connsiteX235" fmla="*/ 1779494 w 2657256"/>
                          <a:gd name="connsiteY235" fmla="*/ 582858 h 3370881"/>
                          <a:gd name="connsiteX236" fmla="*/ 1815353 w 2657256"/>
                          <a:gd name="connsiteY236" fmla="*/ 573893 h 3370881"/>
                          <a:gd name="connsiteX237" fmla="*/ 2030506 w 2657256"/>
                          <a:gd name="connsiteY237" fmla="*/ 578376 h 3370881"/>
                          <a:gd name="connsiteX238" fmla="*/ 2017059 w 2657256"/>
                          <a:gd name="connsiteY238" fmla="*/ 600787 h 3370881"/>
                          <a:gd name="connsiteX239" fmla="*/ 1981200 w 2657256"/>
                          <a:gd name="connsiteY239" fmla="*/ 636646 h 3370881"/>
                          <a:gd name="connsiteX240" fmla="*/ 1967753 w 2657256"/>
                          <a:gd name="connsiteY240" fmla="*/ 650093 h 3370881"/>
                          <a:gd name="connsiteX241" fmla="*/ 1936376 w 2657256"/>
                          <a:gd name="connsiteY241" fmla="*/ 690434 h 3370881"/>
                          <a:gd name="connsiteX242" fmla="*/ 1905000 w 2657256"/>
                          <a:gd name="connsiteY242" fmla="*/ 717329 h 3370881"/>
                          <a:gd name="connsiteX243" fmla="*/ 1860176 w 2657256"/>
                          <a:gd name="connsiteY243" fmla="*/ 735258 h 3370881"/>
                          <a:gd name="connsiteX244" fmla="*/ 1788459 w 2657256"/>
                          <a:gd name="connsiteY244" fmla="*/ 744223 h 3370881"/>
                          <a:gd name="connsiteX245" fmla="*/ 1846729 w 2657256"/>
                          <a:gd name="connsiteY245" fmla="*/ 802493 h 3370881"/>
                          <a:gd name="connsiteX246" fmla="*/ 1913965 w 2657256"/>
                          <a:gd name="connsiteY246" fmla="*/ 829387 h 3370881"/>
                          <a:gd name="connsiteX247" fmla="*/ 1922929 w 2657256"/>
                          <a:gd name="connsiteY247" fmla="*/ 842834 h 3370881"/>
                          <a:gd name="connsiteX248" fmla="*/ 1967753 w 2657256"/>
                          <a:gd name="connsiteY248" fmla="*/ 883176 h 3370881"/>
                          <a:gd name="connsiteX249" fmla="*/ 1981200 w 2657256"/>
                          <a:gd name="connsiteY249" fmla="*/ 896623 h 3370881"/>
                          <a:gd name="connsiteX250" fmla="*/ 1994647 w 2657256"/>
                          <a:gd name="connsiteY250" fmla="*/ 905587 h 3370881"/>
                          <a:gd name="connsiteX251" fmla="*/ 2021541 w 2657256"/>
                          <a:gd name="connsiteY251" fmla="*/ 927999 h 3370881"/>
                          <a:gd name="connsiteX252" fmla="*/ 2030506 w 2657256"/>
                          <a:gd name="connsiteY252" fmla="*/ 941446 h 3370881"/>
                          <a:gd name="connsiteX253" fmla="*/ 2057400 w 2657256"/>
                          <a:gd name="connsiteY253" fmla="*/ 968340 h 3370881"/>
                          <a:gd name="connsiteX254" fmla="*/ 2088776 w 2657256"/>
                          <a:gd name="connsiteY254" fmla="*/ 1013164 h 3370881"/>
                          <a:gd name="connsiteX255" fmla="*/ 2115670 w 2657256"/>
                          <a:gd name="connsiteY255" fmla="*/ 1057987 h 3370881"/>
                          <a:gd name="connsiteX256" fmla="*/ 2120153 w 2657256"/>
                          <a:gd name="connsiteY256" fmla="*/ 1089364 h 3370881"/>
                          <a:gd name="connsiteX257" fmla="*/ 2138082 w 2657256"/>
                          <a:gd name="connsiteY257" fmla="*/ 1143152 h 3370881"/>
                          <a:gd name="connsiteX258" fmla="*/ 2147047 w 2657256"/>
                          <a:gd name="connsiteY258" fmla="*/ 1196940 h 3370881"/>
                          <a:gd name="connsiteX259" fmla="*/ 2151529 w 2657256"/>
                          <a:gd name="connsiteY259" fmla="*/ 1210387 h 3370881"/>
                          <a:gd name="connsiteX260" fmla="*/ 2156012 w 2657256"/>
                          <a:gd name="connsiteY260" fmla="*/ 1228317 h 3370881"/>
                          <a:gd name="connsiteX261" fmla="*/ 2173941 w 2657256"/>
                          <a:gd name="connsiteY261" fmla="*/ 1295552 h 3370881"/>
                          <a:gd name="connsiteX262" fmla="*/ 2182906 w 2657256"/>
                          <a:gd name="connsiteY262" fmla="*/ 1313481 h 3370881"/>
                          <a:gd name="connsiteX263" fmla="*/ 2187388 w 2657256"/>
                          <a:gd name="connsiteY263" fmla="*/ 1331411 h 3370881"/>
                          <a:gd name="connsiteX264" fmla="*/ 2214282 w 2657256"/>
                          <a:gd name="connsiteY264" fmla="*/ 1385199 h 3370881"/>
                          <a:gd name="connsiteX265" fmla="*/ 2218765 w 2657256"/>
                          <a:gd name="connsiteY265" fmla="*/ 1403129 h 3370881"/>
                          <a:gd name="connsiteX266" fmla="*/ 2223247 w 2657256"/>
                          <a:gd name="connsiteY266" fmla="*/ 1430023 h 3370881"/>
                          <a:gd name="connsiteX267" fmla="*/ 2236694 w 2657256"/>
                          <a:gd name="connsiteY267" fmla="*/ 1456917 h 3370881"/>
                          <a:gd name="connsiteX268" fmla="*/ 2249794 w 2657256"/>
                          <a:gd name="connsiteY268" fmla="*/ 1524624 h 3370881"/>
                          <a:gd name="connsiteX269" fmla="*/ 2241176 w 2657256"/>
                          <a:gd name="connsiteY269" fmla="*/ 1577940 h 3370881"/>
                          <a:gd name="connsiteX270" fmla="*/ 2245659 w 2657256"/>
                          <a:gd name="connsiteY270" fmla="*/ 1595870 h 3370881"/>
                          <a:gd name="connsiteX271" fmla="*/ 2249634 w 2657256"/>
                          <a:gd name="connsiteY271" fmla="*/ 1685855 h 3370881"/>
                          <a:gd name="connsiteX272" fmla="*/ 2227729 w 2657256"/>
                          <a:gd name="connsiteY272" fmla="*/ 1716893 h 3370881"/>
                          <a:gd name="connsiteX273" fmla="*/ 2240500 w 2657256"/>
                          <a:gd name="connsiteY273" fmla="*/ 1674269 h 3370881"/>
                          <a:gd name="connsiteX274" fmla="*/ 2235341 w 2657256"/>
                          <a:gd name="connsiteY274" fmla="*/ 1788611 h 3370881"/>
                          <a:gd name="connsiteX275" fmla="*/ 2230689 w 2657256"/>
                          <a:gd name="connsiteY275" fmla="*/ 1823963 h 3370881"/>
                          <a:gd name="connsiteX276" fmla="*/ 2226207 w 2657256"/>
                          <a:gd name="connsiteY276" fmla="*/ 1824470 h 3370881"/>
                          <a:gd name="connsiteX277" fmla="*/ 2208278 w 2657256"/>
                          <a:gd name="connsiteY277" fmla="*/ 1869293 h 3370881"/>
                          <a:gd name="connsiteX278" fmla="*/ 2195168 w 2657256"/>
                          <a:gd name="connsiteY278" fmla="*/ 1882740 h 3370881"/>
                          <a:gd name="connsiteX279" fmla="*/ 2203458 w 2657256"/>
                          <a:gd name="connsiteY279" fmla="*/ 1918938 h 3370881"/>
                          <a:gd name="connsiteX280" fmla="*/ 2204134 w 2657256"/>
                          <a:gd name="connsiteY280" fmla="*/ 1949806 h 3370881"/>
                          <a:gd name="connsiteX281" fmla="*/ 2226545 w 2657256"/>
                          <a:gd name="connsiteY281" fmla="*/ 1954627 h 3370881"/>
                          <a:gd name="connsiteX282" fmla="*/ 2241176 w 2657256"/>
                          <a:gd name="connsiteY282" fmla="*/ 2012729 h 3370881"/>
                          <a:gd name="connsiteX283" fmla="*/ 2263588 w 2657256"/>
                          <a:gd name="connsiteY283" fmla="*/ 2057552 h 3370881"/>
                          <a:gd name="connsiteX284" fmla="*/ 2286000 w 2657256"/>
                          <a:gd name="connsiteY284" fmla="*/ 2084446 h 3370881"/>
                          <a:gd name="connsiteX285" fmla="*/ 2299447 w 2657256"/>
                          <a:gd name="connsiteY285" fmla="*/ 2124787 h 3370881"/>
                          <a:gd name="connsiteX286" fmla="*/ 2321859 w 2657256"/>
                          <a:gd name="connsiteY286" fmla="*/ 2151681 h 3370881"/>
                          <a:gd name="connsiteX287" fmla="*/ 2344270 w 2657256"/>
                          <a:gd name="connsiteY287" fmla="*/ 2205470 h 3370881"/>
                          <a:gd name="connsiteX288" fmla="*/ 2348753 w 2657256"/>
                          <a:gd name="connsiteY288" fmla="*/ 2223399 h 3370881"/>
                          <a:gd name="connsiteX289" fmla="*/ 2366682 w 2657256"/>
                          <a:gd name="connsiteY289" fmla="*/ 2263740 h 3370881"/>
                          <a:gd name="connsiteX290" fmla="*/ 2375647 w 2657256"/>
                          <a:gd name="connsiteY290" fmla="*/ 2286152 h 3370881"/>
                          <a:gd name="connsiteX291" fmla="*/ 2380129 w 2657256"/>
                          <a:gd name="connsiteY291" fmla="*/ 2308564 h 3370881"/>
                          <a:gd name="connsiteX292" fmla="*/ 2389094 w 2657256"/>
                          <a:gd name="connsiteY292" fmla="*/ 2335458 h 3370881"/>
                          <a:gd name="connsiteX293" fmla="*/ 2393576 w 2657256"/>
                          <a:gd name="connsiteY293" fmla="*/ 2380281 h 3370881"/>
                          <a:gd name="connsiteX294" fmla="*/ 2398059 w 2657256"/>
                          <a:gd name="connsiteY294" fmla="*/ 2393729 h 3370881"/>
                          <a:gd name="connsiteX295" fmla="*/ 2419794 w 2657256"/>
                          <a:gd name="connsiteY295" fmla="*/ 2447517 h 3370881"/>
                          <a:gd name="connsiteX296" fmla="*/ 2427343 w 2657256"/>
                          <a:gd name="connsiteY296" fmla="*/ 2564058 h 3370881"/>
                          <a:gd name="connsiteX297" fmla="*/ 2389094 w 2657256"/>
                          <a:gd name="connsiteY297" fmla="*/ 2837481 h 3370881"/>
                          <a:gd name="connsiteX298" fmla="*/ 2380129 w 2657256"/>
                          <a:gd name="connsiteY298" fmla="*/ 2859893 h 3370881"/>
                          <a:gd name="connsiteX299" fmla="*/ 2357718 w 2657256"/>
                          <a:gd name="connsiteY299" fmla="*/ 2913681 h 3370881"/>
                          <a:gd name="connsiteX300" fmla="*/ 2348753 w 2657256"/>
                          <a:gd name="connsiteY300" fmla="*/ 2936093 h 3370881"/>
                          <a:gd name="connsiteX301" fmla="*/ 2339788 w 2657256"/>
                          <a:gd name="connsiteY301" fmla="*/ 2971952 h 3370881"/>
                          <a:gd name="connsiteX302" fmla="*/ 2326341 w 2657256"/>
                          <a:gd name="connsiteY302" fmla="*/ 2994364 h 3370881"/>
                          <a:gd name="connsiteX303" fmla="*/ 2317376 w 2657256"/>
                          <a:gd name="connsiteY303" fmla="*/ 3025740 h 3370881"/>
                          <a:gd name="connsiteX304" fmla="*/ 2303929 w 2657256"/>
                          <a:gd name="connsiteY304" fmla="*/ 3048152 h 3370881"/>
                          <a:gd name="connsiteX305" fmla="*/ 2290482 w 2657256"/>
                          <a:gd name="connsiteY305" fmla="*/ 3079529 h 3370881"/>
                          <a:gd name="connsiteX306" fmla="*/ 2272553 w 2657256"/>
                          <a:gd name="connsiteY306" fmla="*/ 3084011 h 3370881"/>
                          <a:gd name="connsiteX307" fmla="*/ 2259106 w 2657256"/>
                          <a:gd name="connsiteY307" fmla="*/ 3088493 h 3370881"/>
                          <a:gd name="connsiteX308" fmla="*/ 2241176 w 2657256"/>
                          <a:gd name="connsiteY308" fmla="*/ 3092976 h 3370881"/>
                          <a:gd name="connsiteX309" fmla="*/ 2209800 w 2657256"/>
                          <a:gd name="connsiteY309" fmla="*/ 3101940 h 3370881"/>
                          <a:gd name="connsiteX310" fmla="*/ 2205318 w 2657256"/>
                          <a:gd name="connsiteY310" fmla="*/ 3039187 h 3370881"/>
                          <a:gd name="connsiteX311" fmla="*/ 2218765 w 2657256"/>
                          <a:gd name="connsiteY311" fmla="*/ 3021258 h 3370881"/>
                          <a:gd name="connsiteX312" fmla="*/ 2245659 w 2657256"/>
                          <a:gd name="connsiteY312" fmla="*/ 2971952 h 3370881"/>
                          <a:gd name="connsiteX313" fmla="*/ 2268070 w 2657256"/>
                          <a:gd name="connsiteY313" fmla="*/ 2945058 h 3370881"/>
                          <a:gd name="connsiteX314" fmla="*/ 2298550 w 2657256"/>
                          <a:gd name="connsiteY314" fmla="*/ 2568540 h 3370881"/>
                          <a:gd name="connsiteX315" fmla="*/ 2284986 w 2657256"/>
                          <a:gd name="connsiteY315" fmla="*/ 2532681 h 3370881"/>
                          <a:gd name="connsiteX316" fmla="*/ 2293273 w 2657256"/>
                          <a:gd name="connsiteY316" fmla="*/ 2496653 h 3370881"/>
                          <a:gd name="connsiteX317" fmla="*/ 2278152 w 2657256"/>
                          <a:gd name="connsiteY317" fmla="*/ 2475178 h 3370881"/>
                          <a:gd name="connsiteX318" fmla="*/ 2245659 w 2657256"/>
                          <a:gd name="connsiteY318" fmla="*/ 2389247 h 3370881"/>
                          <a:gd name="connsiteX319" fmla="*/ 2195507 w 2657256"/>
                          <a:gd name="connsiteY319" fmla="*/ 2241328 h 3370881"/>
                          <a:gd name="connsiteX320" fmla="*/ 2083786 w 2657256"/>
                          <a:gd name="connsiteY320" fmla="*/ 2040300 h 3370881"/>
                          <a:gd name="connsiteX321" fmla="*/ 2048773 w 2657256"/>
                          <a:gd name="connsiteY321" fmla="*/ 2017971 h 3370881"/>
                          <a:gd name="connsiteX322" fmla="*/ 2074314 w 2657256"/>
                          <a:gd name="connsiteY322" fmla="*/ 2011967 h 3370881"/>
                          <a:gd name="connsiteX323" fmla="*/ 2034988 w 2657256"/>
                          <a:gd name="connsiteY323" fmla="*/ 2003764 h 3370881"/>
                          <a:gd name="connsiteX324" fmla="*/ 2026023 w 2657256"/>
                          <a:gd name="connsiteY324" fmla="*/ 2026176 h 3370881"/>
                          <a:gd name="connsiteX325" fmla="*/ 2021541 w 2657256"/>
                          <a:gd name="connsiteY325" fmla="*/ 2039623 h 3370881"/>
                          <a:gd name="connsiteX326" fmla="*/ 1999129 w 2657256"/>
                          <a:gd name="connsiteY326" fmla="*/ 2053070 h 3370881"/>
                          <a:gd name="connsiteX327" fmla="*/ 1990165 w 2657256"/>
                          <a:gd name="connsiteY327" fmla="*/ 2070999 h 3370881"/>
                          <a:gd name="connsiteX328" fmla="*/ 1967753 w 2657256"/>
                          <a:gd name="connsiteY328" fmla="*/ 2106858 h 3370881"/>
                          <a:gd name="connsiteX329" fmla="*/ 1981200 w 2657256"/>
                          <a:gd name="connsiteY329" fmla="*/ 2223399 h 3370881"/>
                          <a:gd name="connsiteX330" fmla="*/ 1994647 w 2657256"/>
                          <a:gd name="connsiteY330" fmla="*/ 2254776 h 3370881"/>
                          <a:gd name="connsiteX331" fmla="*/ 2003612 w 2657256"/>
                          <a:gd name="connsiteY331" fmla="*/ 2272705 h 3370881"/>
                          <a:gd name="connsiteX332" fmla="*/ 2026023 w 2657256"/>
                          <a:gd name="connsiteY332" fmla="*/ 2304081 h 3370881"/>
                          <a:gd name="connsiteX333" fmla="*/ 2043953 w 2657256"/>
                          <a:gd name="connsiteY333" fmla="*/ 2348905 h 3370881"/>
                          <a:gd name="connsiteX334" fmla="*/ 2061882 w 2657256"/>
                          <a:gd name="connsiteY334" fmla="*/ 2371317 h 3370881"/>
                          <a:gd name="connsiteX335" fmla="*/ 2088776 w 2657256"/>
                          <a:gd name="connsiteY335" fmla="*/ 2434070 h 3370881"/>
                          <a:gd name="connsiteX336" fmla="*/ 2102223 w 2657256"/>
                          <a:gd name="connsiteY336" fmla="*/ 2465446 h 3370881"/>
                          <a:gd name="connsiteX337" fmla="*/ 2106706 w 2657256"/>
                          <a:gd name="connsiteY337" fmla="*/ 2496823 h 3370881"/>
                          <a:gd name="connsiteX338" fmla="*/ 2124635 w 2657256"/>
                          <a:gd name="connsiteY338" fmla="*/ 2559576 h 3370881"/>
                          <a:gd name="connsiteX339" fmla="*/ 2138082 w 2657256"/>
                          <a:gd name="connsiteY339" fmla="*/ 2649223 h 3370881"/>
                          <a:gd name="connsiteX340" fmla="*/ 2147047 w 2657256"/>
                          <a:gd name="connsiteY340" fmla="*/ 2685081 h 3370881"/>
                          <a:gd name="connsiteX341" fmla="*/ 2151529 w 2657256"/>
                          <a:gd name="connsiteY341" fmla="*/ 2716458 h 3370881"/>
                          <a:gd name="connsiteX342" fmla="*/ 2160494 w 2657256"/>
                          <a:gd name="connsiteY342" fmla="*/ 2770246 h 3370881"/>
                          <a:gd name="connsiteX343" fmla="*/ 2156012 w 2657256"/>
                          <a:gd name="connsiteY343" fmla="*/ 2962987 h 3370881"/>
                          <a:gd name="connsiteX344" fmla="*/ 2138082 w 2657256"/>
                          <a:gd name="connsiteY344" fmla="*/ 3043670 h 3370881"/>
                          <a:gd name="connsiteX345" fmla="*/ 2133600 w 2657256"/>
                          <a:gd name="connsiteY345" fmla="*/ 3061599 h 3370881"/>
                          <a:gd name="connsiteX346" fmla="*/ 2120153 w 2657256"/>
                          <a:gd name="connsiteY346" fmla="*/ 3079529 h 3370881"/>
                          <a:gd name="connsiteX347" fmla="*/ 2111188 w 2657256"/>
                          <a:gd name="connsiteY347" fmla="*/ 3106423 h 3370881"/>
                          <a:gd name="connsiteX348" fmla="*/ 2088776 w 2657256"/>
                          <a:gd name="connsiteY348" fmla="*/ 3137799 h 3370881"/>
                          <a:gd name="connsiteX349" fmla="*/ 2075329 w 2657256"/>
                          <a:gd name="connsiteY349" fmla="*/ 3164693 h 3370881"/>
                          <a:gd name="connsiteX350" fmla="*/ 2061882 w 2657256"/>
                          <a:gd name="connsiteY350" fmla="*/ 3169176 h 3370881"/>
                          <a:gd name="connsiteX351" fmla="*/ 2021541 w 2657256"/>
                          <a:gd name="connsiteY351" fmla="*/ 3164693 h 3370881"/>
                          <a:gd name="connsiteX352" fmla="*/ 2012576 w 2657256"/>
                          <a:gd name="connsiteY352" fmla="*/ 3119870 h 3370881"/>
                          <a:gd name="connsiteX353" fmla="*/ 2048435 w 2657256"/>
                          <a:gd name="connsiteY353" fmla="*/ 3021258 h 3370881"/>
                          <a:gd name="connsiteX354" fmla="*/ 2048435 w 2657256"/>
                          <a:gd name="connsiteY354" fmla="*/ 3021258 h 3370881"/>
                          <a:gd name="connsiteX355" fmla="*/ 2061882 w 2657256"/>
                          <a:gd name="connsiteY355" fmla="*/ 2967470 h 3370881"/>
                          <a:gd name="connsiteX356" fmla="*/ 2070847 w 2657256"/>
                          <a:gd name="connsiteY356" fmla="*/ 2882305 h 3370881"/>
                          <a:gd name="connsiteX357" fmla="*/ 2066365 w 2657256"/>
                          <a:gd name="connsiteY357" fmla="*/ 2725423 h 3370881"/>
                          <a:gd name="connsiteX358" fmla="*/ 2043953 w 2657256"/>
                          <a:gd name="connsiteY358" fmla="*/ 2649223 h 3370881"/>
                          <a:gd name="connsiteX359" fmla="*/ 2030506 w 2657256"/>
                          <a:gd name="connsiteY359" fmla="*/ 2622329 h 3370881"/>
                          <a:gd name="connsiteX360" fmla="*/ 2017059 w 2657256"/>
                          <a:gd name="connsiteY360" fmla="*/ 2581987 h 3370881"/>
                          <a:gd name="connsiteX361" fmla="*/ 1981200 w 2657256"/>
                          <a:gd name="connsiteY361" fmla="*/ 2514752 h 3370881"/>
                          <a:gd name="connsiteX362" fmla="*/ 1972235 w 2657256"/>
                          <a:gd name="connsiteY362" fmla="*/ 2501305 h 3370881"/>
                          <a:gd name="connsiteX363" fmla="*/ 1958788 w 2657256"/>
                          <a:gd name="connsiteY363" fmla="*/ 2478893 h 3370881"/>
                          <a:gd name="connsiteX364" fmla="*/ 1905000 w 2657256"/>
                          <a:gd name="connsiteY364" fmla="*/ 2398211 h 3370881"/>
                          <a:gd name="connsiteX365" fmla="*/ 1882588 w 2657256"/>
                          <a:gd name="connsiteY365" fmla="*/ 2357870 h 3370881"/>
                          <a:gd name="connsiteX366" fmla="*/ 1869141 w 2657256"/>
                          <a:gd name="connsiteY366" fmla="*/ 2339940 h 3370881"/>
                          <a:gd name="connsiteX367" fmla="*/ 1806388 w 2657256"/>
                          <a:gd name="connsiteY367" fmla="*/ 2313046 h 3370881"/>
                          <a:gd name="connsiteX368" fmla="*/ 1779494 w 2657256"/>
                          <a:gd name="connsiteY368" fmla="*/ 2304081 h 3370881"/>
                          <a:gd name="connsiteX369" fmla="*/ 1752600 w 2657256"/>
                          <a:gd name="connsiteY369" fmla="*/ 2299599 h 3370881"/>
                          <a:gd name="connsiteX370" fmla="*/ 1680882 w 2657256"/>
                          <a:gd name="connsiteY370" fmla="*/ 2277187 h 3370881"/>
                          <a:gd name="connsiteX371" fmla="*/ 1719025 w 2657256"/>
                          <a:gd name="connsiteY371" fmla="*/ 2281331 h 3370881"/>
                          <a:gd name="connsiteX372" fmla="*/ 1756997 w 2657256"/>
                          <a:gd name="connsiteY372" fmla="*/ 2289450 h 3370881"/>
                          <a:gd name="connsiteX373" fmla="*/ 1656440 w 2657256"/>
                          <a:gd name="connsiteY373" fmla="*/ 2298583 h 3370881"/>
                          <a:gd name="connsiteX374" fmla="*/ 1537447 w 2657256"/>
                          <a:gd name="connsiteY374" fmla="*/ 2329960 h 3370881"/>
                          <a:gd name="connsiteX375" fmla="*/ 1571993 w 2657256"/>
                          <a:gd name="connsiteY375" fmla="*/ 2317957 h 3370881"/>
                          <a:gd name="connsiteX376" fmla="*/ 1509707 w 2657256"/>
                          <a:gd name="connsiteY376" fmla="*/ 2338926 h 3370881"/>
                          <a:gd name="connsiteX377" fmla="*/ 1500444 w 2657256"/>
                          <a:gd name="connsiteY377" fmla="*/ 2355271 h 3370881"/>
                          <a:gd name="connsiteX378" fmla="*/ 1402678 w 2657256"/>
                          <a:gd name="connsiteY378" fmla="*/ 2339641 h 3370881"/>
                          <a:gd name="connsiteX379" fmla="*/ 1322892 w 2657256"/>
                          <a:gd name="connsiteY379" fmla="*/ 2336952 h 3370881"/>
                          <a:gd name="connsiteX380" fmla="*/ 1199384 w 2657256"/>
                          <a:gd name="connsiteY380" fmla="*/ 2307041 h 3370881"/>
                          <a:gd name="connsiteX381" fmla="*/ 1066800 w 2657256"/>
                          <a:gd name="connsiteY381" fmla="*/ 2272705 h 3370881"/>
                          <a:gd name="connsiteX382" fmla="*/ 1030941 w 2657256"/>
                          <a:gd name="connsiteY382" fmla="*/ 2263740 h 3370881"/>
                          <a:gd name="connsiteX383" fmla="*/ 986118 w 2657256"/>
                          <a:gd name="connsiteY383" fmla="*/ 2241329 h 3370881"/>
                          <a:gd name="connsiteX384" fmla="*/ 968188 w 2657256"/>
                          <a:gd name="connsiteY384" fmla="*/ 2232364 h 3370881"/>
                          <a:gd name="connsiteX385" fmla="*/ 936812 w 2657256"/>
                          <a:gd name="connsiteY385" fmla="*/ 2214434 h 3370881"/>
                          <a:gd name="connsiteX386" fmla="*/ 905435 w 2657256"/>
                          <a:gd name="connsiteY386" fmla="*/ 2196505 h 3370881"/>
                          <a:gd name="connsiteX387" fmla="*/ 869576 w 2657256"/>
                          <a:gd name="connsiteY387" fmla="*/ 2209952 h 3370881"/>
                          <a:gd name="connsiteX388" fmla="*/ 856129 w 2657256"/>
                          <a:gd name="connsiteY388" fmla="*/ 2227881 h 3370881"/>
                          <a:gd name="connsiteX389" fmla="*/ 815788 w 2657256"/>
                          <a:gd name="connsiteY389" fmla="*/ 2268223 h 3370881"/>
                          <a:gd name="connsiteX390" fmla="*/ 788894 w 2657256"/>
                          <a:gd name="connsiteY390" fmla="*/ 2290634 h 3370881"/>
                          <a:gd name="connsiteX391" fmla="*/ 762000 w 2657256"/>
                          <a:gd name="connsiteY391" fmla="*/ 2313046 h 3370881"/>
                          <a:gd name="connsiteX392" fmla="*/ 753035 w 2657256"/>
                          <a:gd name="connsiteY392" fmla="*/ 2326493 h 3370881"/>
                          <a:gd name="connsiteX393" fmla="*/ 735106 w 2657256"/>
                          <a:gd name="connsiteY393" fmla="*/ 2339940 h 3370881"/>
                          <a:gd name="connsiteX394" fmla="*/ 712694 w 2657256"/>
                          <a:gd name="connsiteY394" fmla="*/ 2362352 h 3370881"/>
                          <a:gd name="connsiteX395" fmla="*/ 694765 w 2657256"/>
                          <a:gd name="connsiteY395" fmla="*/ 2375799 h 3370881"/>
                          <a:gd name="connsiteX396" fmla="*/ 681318 w 2657256"/>
                          <a:gd name="connsiteY396" fmla="*/ 2393729 h 3370881"/>
                          <a:gd name="connsiteX397" fmla="*/ 667870 w 2657256"/>
                          <a:gd name="connsiteY397" fmla="*/ 2402693 h 3370881"/>
                          <a:gd name="connsiteX398" fmla="*/ 623047 w 2657256"/>
                          <a:gd name="connsiteY398" fmla="*/ 2443034 h 3370881"/>
                          <a:gd name="connsiteX399" fmla="*/ 600635 w 2657256"/>
                          <a:gd name="connsiteY399" fmla="*/ 2474411 h 3370881"/>
                          <a:gd name="connsiteX400" fmla="*/ 587188 w 2657256"/>
                          <a:gd name="connsiteY400" fmla="*/ 2514752 h 3370881"/>
                          <a:gd name="connsiteX401" fmla="*/ 582706 w 2657256"/>
                          <a:gd name="connsiteY401" fmla="*/ 2546129 h 3370881"/>
                          <a:gd name="connsiteX402" fmla="*/ 596153 w 2657256"/>
                          <a:gd name="connsiteY402" fmla="*/ 2635776 h 3370881"/>
                          <a:gd name="connsiteX403" fmla="*/ 600635 w 2657256"/>
                          <a:gd name="connsiteY403" fmla="*/ 2653705 h 3370881"/>
                          <a:gd name="connsiteX404" fmla="*/ 609600 w 2657256"/>
                          <a:gd name="connsiteY404" fmla="*/ 2671634 h 3370881"/>
                          <a:gd name="connsiteX405" fmla="*/ 614082 w 2657256"/>
                          <a:gd name="connsiteY405" fmla="*/ 2689564 h 3370881"/>
                          <a:gd name="connsiteX406" fmla="*/ 623047 w 2657256"/>
                          <a:gd name="connsiteY406" fmla="*/ 2711976 h 3370881"/>
                          <a:gd name="connsiteX407" fmla="*/ 627529 w 2657256"/>
                          <a:gd name="connsiteY407" fmla="*/ 2734387 h 3370881"/>
                          <a:gd name="connsiteX408" fmla="*/ 640976 w 2657256"/>
                          <a:gd name="connsiteY408" fmla="*/ 2765764 h 3370881"/>
                          <a:gd name="connsiteX409" fmla="*/ 645459 w 2657256"/>
                          <a:gd name="connsiteY409" fmla="*/ 2779211 h 3370881"/>
                          <a:gd name="connsiteX410" fmla="*/ 658906 w 2657256"/>
                          <a:gd name="connsiteY410" fmla="*/ 2801623 h 3370881"/>
                          <a:gd name="connsiteX411" fmla="*/ 676835 w 2657256"/>
                          <a:gd name="connsiteY411" fmla="*/ 2864376 h 3370881"/>
                          <a:gd name="connsiteX412" fmla="*/ 690282 w 2657256"/>
                          <a:gd name="connsiteY412" fmla="*/ 2895752 h 3370881"/>
                          <a:gd name="connsiteX413" fmla="*/ 699247 w 2657256"/>
                          <a:gd name="connsiteY413" fmla="*/ 2940576 h 3370881"/>
                          <a:gd name="connsiteX414" fmla="*/ 703729 w 2657256"/>
                          <a:gd name="connsiteY414" fmla="*/ 2967470 h 3370881"/>
                          <a:gd name="connsiteX415" fmla="*/ 717176 w 2657256"/>
                          <a:gd name="connsiteY415" fmla="*/ 2994364 h 3370881"/>
                          <a:gd name="connsiteX416" fmla="*/ 735106 w 2657256"/>
                          <a:gd name="connsiteY416" fmla="*/ 3052634 h 3370881"/>
                          <a:gd name="connsiteX417" fmla="*/ 739588 w 2657256"/>
                          <a:gd name="connsiteY417" fmla="*/ 3079529 h 3370881"/>
                          <a:gd name="connsiteX418" fmla="*/ 762000 w 2657256"/>
                          <a:gd name="connsiteY418" fmla="*/ 3142281 h 3370881"/>
                          <a:gd name="connsiteX419" fmla="*/ 766482 w 2657256"/>
                          <a:gd name="connsiteY419" fmla="*/ 3231929 h 3370881"/>
                          <a:gd name="connsiteX420" fmla="*/ 770965 w 2657256"/>
                          <a:gd name="connsiteY420" fmla="*/ 3254340 h 3370881"/>
                          <a:gd name="connsiteX421" fmla="*/ 775447 w 2657256"/>
                          <a:gd name="connsiteY421" fmla="*/ 3285717 h 3370881"/>
                          <a:gd name="connsiteX422" fmla="*/ 748553 w 2657256"/>
                          <a:gd name="connsiteY422" fmla="*/ 3335023 h 3370881"/>
                          <a:gd name="connsiteX423" fmla="*/ 721659 w 2657256"/>
                          <a:gd name="connsiteY423" fmla="*/ 3343987 h 3370881"/>
                          <a:gd name="connsiteX424" fmla="*/ 708212 w 2657256"/>
                          <a:gd name="connsiteY424" fmla="*/ 3348470 h 3370881"/>
                          <a:gd name="connsiteX425" fmla="*/ 623047 w 2657256"/>
                          <a:gd name="connsiteY425" fmla="*/ 3330540 h 3370881"/>
                          <a:gd name="connsiteX426" fmla="*/ 609600 w 2657256"/>
                          <a:gd name="connsiteY426" fmla="*/ 3308129 h 3370881"/>
                          <a:gd name="connsiteX427" fmla="*/ 591670 w 2657256"/>
                          <a:gd name="connsiteY427" fmla="*/ 3267787 h 3370881"/>
                          <a:gd name="connsiteX428" fmla="*/ 560294 w 2657256"/>
                          <a:gd name="connsiteY428" fmla="*/ 3209517 h 3370881"/>
                          <a:gd name="connsiteX429" fmla="*/ 551329 w 2657256"/>
                          <a:gd name="connsiteY429" fmla="*/ 3196070 h 3370881"/>
                          <a:gd name="connsiteX430" fmla="*/ 528918 w 2657256"/>
                          <a:gd name="connsiteY430" fmla="*/ 3173658 h 3370881"/>
                          <a:gd name="connsiteX431" fmla="*/ 519953 w 2657256"/>
                          <a:gd name="connsiteY431" fmla="*/ 3128834 h 3370881"/>
                          <a:gd name="connsiteX432" fmla="*/ 524435 w 2657256"/>
                          <a:gd name="connsiteY432" fmla="*/ 3101940 h 3370881"/>
                          <a:gd name="connsiteX433" fmla="*/ 528918 w 2657256"/>
                          <a:gd name="connsiteY433" fmla="*/ 3088493 h 3370881"/>
                          <a:gd name="connsiteX434" fmla="*/ 542365 w 2657256"/>
                          <a:gd name="connsiteY434" fmla="*/ 3052634 h 3370881"/>
                          <a:gd name="connsiteX435" fmla="*/ 484094 w 2657256"/>
                          <a:gd name="connsiteY435" fmla="*/ 2886787 h 3370881"/>
                          <a:gd name="connsiteX436" fmla="*/ 443753 w 2657256"/>
                          <a:gd name="connsiteY436" fmla="*/ 2779211 h 3370881"/>
                          <a:gd name="connsiteX437" fmla="*/ 439270 w 2657256"/>
                          <a:gd name="connsiteY437" fmla="*/ 2752317 h 3370881"/>
                          <a:gd name="connsiteX438" fmla="*/ 430306 w 2657256"/>
                          <a:gd name="connsiteY438" fmla="*/ 2716458 h 3370881"/>
                          <a:gd name="connsiteX439" fmla="*/ 425823 w 2657256"/>
                          <a:gd name="connsiteY439" fmla="*/ 2680599 h 3370881"/>
                          <a:gd name="connsiteX440" fmla="*/ 398929 w 2657256"/>
                          <a:gd name="connsiteY440" fmla="*/ 2599917 h 3370881"/>
                          <a:gd name="connsiteX441" fmla="*/ 385482 w 2657256"/>
                          <a:gd name="connsiteY441" fmla="*/ 2568540 h 3370881"/>
                          <a:gd name="connsiteX442" fmla="*/ 381000 w 2657256"/>
                          <a:gd name="connsiteY442" fmla="*/ 2550611 h 3370881"/>
                          <a:gd name="connsiteX443" fmla="*/ 372035 w 2657256"/>
                          <a:gd name="connsiteY443" fmla="*/ 2483376 h 3370881"/>
                          <a:gd name="connsiteX444" fmla="*/ 367553 w 2657256"/>
                          <a:gd name="connsiteY444" fmla="*/ 2469929 h 3370881"/>
                          <a:gd name="connsiteX445" fmla="*/ 407894 w 2657256"/>
                          <a:gd name="connsiteY445" fmla="*/ 2451999 h 3370881"/>
                          <a:gd name="connsiteX446" fmla="*/ 515470 w 2657256"/>
                          <a:gd name="connsiteY446" fmla="*/ 2407176 h 3370881"/>
                          <a:gd name="connsiteX447" fmla="*/ 578223 w 2657256"/>
                          <a:gd name="connsiteY447" fmla="*/ 2353387 h 3370881"/>
                          <a:gd name="connsiteX448" fmla="*/ 587188 w 2657256"/>
                          <a:gd name="connsiteY448" fmla="*/ 2330976 h 3370881"/>
                          <a:gd name="connsiteX449" fmla="*/ 614082 w 2657256"/>
                          <a:gd name="connsiteY449" fmla="*/ 2254776 h 3370881"/>
                          <a:gd name="connsiteX450" fmla="*/ 649941 w 2657256"/>
                          <a:gd name="connsiteY450" fmla="*/ 2200987 h 3370881"/>
                          <a:gd name="connsiteX451" fmla="*/ 690282 w 2657256"/>
                          <a:gd name="connsiteY451" fmla="*/ 2174093 h 3370881"/>
                          <a:gd name="connsiteX452" fmla="*/ 703729 w 2657256"/>
                          <a:gd name="connsiteY452" fmla="*/ 2165129 h 3370881"/>
                          <a:gd name="connsiteX453" fmla="*/ 739588 w 2657256"/>
                          <a:gd name="connsiteY453" fmla="*/ 2147199 h 3370881"/>
                          <a:gd name="connsiteX454" fmla="*/ 708212 w 2657256"/>
                          <a:gd name="connsiteY454" fmla="*/ 2187540 h 3370881"/>
                          <a:gd name="connsiteX455" fmla="*/ 654423 w 2657256"/>
                          <a:gd name="connsiteY455" fmla="*/ 2241329 h 3370881"/>
                          <a:gd name="connsiteX456" fmla="*/ 636494 w 2657256"/>
                          <a:gd name="connsiteY456" fmla="*/ 2259258 h 3370881"/>
                          <a:gd name="connsiteX457" fmla="*/ 614082 w 2657256"/>
                          <a:gd name="connsiteY457" fmla="*/ 2286152 h 3370881"/>
                          <a:gd name="connsiteX458" fmla="*/ 592179 w 2657256"/>
                          <a:gd name="connsiteY458" fmla="*/ 2282347 h 3370881"/>
                          <a:gd name="connsiteX459" fmla="*/ 555980 w 2657256"/>
                          <a:gd name="connsiteY459" fmla="*/ 2313892 h 3370881"/>
                          <a:gd name="connsiteX460" fmla="*/ 524435 w 2657256"/>
                          <a:gd name="connsiteY460" fmla="*/ 2348905 h 3370881"/>
                          <a:gd name="connsiteX461" fmla="*/ 502023 w 2657256"/>
                          <a:gd name="connsiteY461" fmla="*/ 2362352 h 3370881"/>
                          <a:gd name="connsiteX462" fmla="*/ 461682 w 2657256"/>
                          <a:gd name="connsiteY462" fmla="*/ 2389246 h 3370881"/>
                          <a:gd name="connsiteX463" fmla="*/ 448235 w 2657256"/>
                          <a:gd name="connsiteY463" fmla="*/ 2398211 h 3370881"/>
                          <a:gd name="connsiteX464" fmla="*/ 430306 w 2657256"/>
                          <a:gd name="connsiteY464" fmla="*/ 2407176 h 3370881"/>
                          <a:gd name="connsiteX465" fmla="*/ 412376 w 2657256"/>
                          <a:gd name="connsiteY465" fmla="*/ 2420623 h 3370881"/>
                          <a:gd name="connsiteX466" fmla="*/ 389965 w 2657256"/>
                          <a:gd name="connsiteY466" fmla="*/ 2429587 h 3370881"/>
                          <a:gd name="connsiteX467" fmla="*/ 372035 w 2657256"/>
                          <a:gd name="connsiteY467" fmla="*/ 2443034 h 3370881"/>
                          <a:gd name="connsiteX468" fmla="*/ 318247 w 2657256"/>
                          <a:gd name="connsiteY468" fmla="*/ 2474411 h 3370881"/>
                          <a:gd name="connsiteX469" fmla="*/ 304800 w 2657256"/>
                          <a:gd name="connsiteY469" fmla="*/ 2492340 h 3370881"/>
                          <a:gd name="connsiteX470" fmla="*/ 282388 w 2657256"/>
                          <a:gd name="connsiteY470" fmla="*/ 2519234 h 3370881"/>
                          <a:gd name="connsiteX471" fmla="*/ 295835 w 2657256"/>
                          <a:gd name="connsiteY471" fmla="*/ 2815070 h 3370881"/>
                          <a:gd name="connsiteX472" fmla="*/ 300318 w 2657256"/>
                          <a:gd name="connsiteY472" fmla="*/ 2837481 h 3370881"/>
                          <a:gd name="connsiteX473" fmla="*/ 304800 w 2657256"/>
                          <a:gd name="connsiteY473" fmla="*/ 2868858 h 3370881"/>
                          <a:gd name="connsiteX474" fmla="*/ 309282 w 2657256"/>
                          <a:gd name="connsiteY474" fmla="*/ 2927129 h 3370881"/>
                          <a:gd name="connsiteX475" fmla="*/ 322729 w 2657256"/>
                          <a:gd name="connsiteY475" fmla="*/ 2985399 h 3370881"/>
                          <a:gd name="connsiteX476" fmla="*/ 327212 w 2657256"/>
                          <a:gd name="connsiteY476" fmla="*/ 3012293 h 3370881"/>
                          <a:gd name="connsiteX477" fmla="*/ 331694 w 2657256"/>
                          <a:gd name="connsiteY477" fmla="*/ 3043670 h 3370881"/>
                          <a:gd name="connsiteX478" fmla="*/ 345141 w 2657256"/>
                          <a:gd name="connsiteY478" fmla="*/ 3070564 h 3370881"/>
                          <a:gd name="connsiteX479" fmla="*/ 367553 w 2657256"/>
                          <a:gd name="connsiteY479" fmla="*/ 3124352 h 3370881"/>
                          <a:gd name="connsiteX480" fmla="*/ 381000 w 2657256"/>
                          <a:gd name="connsiteY480" fmla="*/ 3182623 h 3370881"/>
                          <a:gd name="connsiteX481" fmla="*/ 389965 w 2657256"/>
                          <a:gd name="connsiteY481" fmla="*/ 3196070 h 3370881"/>
                          <a:gd name="connsiteX482" fmla="*/ 394447 w 2657256"/>
                          <a:gd name="connsiteY482" fmla="*/ 3213999 h 3370881"/>
                          <a:gd name="connsiteX483" fmla="*/ 412376 w 2657256"/>
                          <a:gd name="connsiteY483" fmla="*/ 3245376 h 3370881"/>
                          <a:gd name="connsiteX484" fmla="*/ 416859 w 2657256"/>
                          <a:gd name="connsiteY484" fmla="*/ 3258823 h 3370881"/>
                          <a:gd name="connsiteX485" fmla="*/ 425823 w 2657256"/>
                          <a:gd name="connsiteY485" fmla="*/ 3272270 h 3370881"/>
                          <a:gd name="connsiteX486" fmla="*/ 439270 w 2657256"/>
                          <a:gd name="connsiteY486" fmla="*/ 3303646 h 3370881"/>
                          <a:gd name="connsiteX487" fmla="*/ 439270 w 2657256"/>
                          <a:gd name="connsiteY487" fmla="*/ 3352952 h 3370881"/>
                          <a:gd name="connsiteX488" fmla="*/ 430306 w 2657256"/>
                          <a:gd name="connsiteY488" fmla="*/ 3366399 h 3370881"/>
                          <a:gd name="connsiteX489" fmla="*/ 412376 w 2657256"/>
                          <a:gd name="connsiteY489" fmla="*/ 3370881 h 3370881"/>
                          <a:gd name="connsiteX490" fmla="*/ 295835 w 2657256"/>
                          <a:gd name="connsiteY490" fmla="*/ 3357434 h 3370881"/>
                          <a:gd name="connsiteX491" fmla="*/ 264459 w 2657256"/>
                          <a:gd name="connsiteY491" fmla="*/ 3276752 h 3370881"/>
                          <a:gd name="connsiteX492" fmla="*/ 259976 w 2657256"/>
                          <a:gd name="connsiteY492" fmla="*/ 3240893 h 3370881"/>
                          <a:gd name="connsiteX493" fmla="*/ 246529 w 2657256"/>
                          <a:gd name="connsiteY493" fmla="*/ 3178140 h 3370881"/>
                          <a:gd name="connsiteX494" fmla="*/ 237565 w 2657256"/>
                          <a:gd name="connsiteY494" fmla="*/ 3084011 h 3370881"/>
                          <a:gd name="connsiteX495" fmla="*/ 228600 w 2657256"/>
                          <a:gd name="connsiteY495" fmla="*/ 3057117 h 3370881"/>
                          <a:gd name="connsiteX496" fmla="*/ 219635 w 2657256"/>
                          <a:gd name="connsiteY496" fmla="*/ 3021258 h 3370881"/>
                          <a:gd name="connsiteX497" fmla="*/ 206188 w 2657256"/>
                          <a:gd name="connsiteY497" fmla="*/ 2980917 h 3370881"/>
                          <a:gd name="connsiteX498" fmla="*/ 201706 w 2657256"/>
                          <a:gd name="connsiteY498" fmla="*/ 2949540 h 3370881"/>
                          <a:gd name="connsiteX499" fmla="*/ 197223 w 2657256"/>
                          <a:gd name="connsiteY499" fmla="*/ 2927129 h 3370881"/>
                          <a:gd name="connsiteX500" fmla="*/ 192741 w 2657256"/>
                          <a:gd name="connsiteY500" fmla="*/ 2891270 h 3370881"/>
                          <a:gd name="connsiteX501" fmla="*/ 188259 w 2657256"/>
                          <a:gd name="connsiteY501" fmla="*/ 2850929 h 3370881"/>
                          <a:gd name="connsiteX502" fmla="*/ 179294 w 2657256"/>
                          <a:gd name="connsiteY502" fmla="*/ 2824034 h 3370881"/>
                          <a:gd name="connsiteX503" fmla="*/ 165847 w 2657256"/>
                          <a:gd name="connsiteY503" fmla="*/ 2774729 h 3370881"/>
                          <a:gd name="connsiteX504" fmla="*/ 161365 w 2657256"/>
                          <a:gd name="connsiteY504" fmla="*/ 2747834 h 3370881"/>
                          <a:gd name="connsiteX505" fmla="*/ 156882 w 2657256"/>
                          <a:gd name="connsiteY505" fmla="*/ 2559576 h 3370881"/>
                          <a:gd name="connsiteX506" fmla="*/ 152400 w 2657256"/>
                          <a:gd name="connsiteY506" fmla="*/ 2519234 h 3370881"/>
                          <a:gd name="connsiteX507" fmla="*/ 118035 w 2657256"/>
                          <a:gd name="connsiteY507" fmla="*/ 2400004 h 3370881"/>
                          <a:gd name="connsiteX508" fmla="*/ 117048 w 2657256"/>
                          <a:gd name="connsiteY508" fmla="*/ 2344423 h 3370881"/>
                          <a:gd name="connsiteX509" fmla="*/ 100106 w 2657256"/>
                          <a:gd name="connsiteY509" fmla="*/ 2330976 h 3370881"/>
                          <a:gd name="connsiteX510" fmla="*/ 138953 w 2657256"/>
                          <a:gd name="connsiteY510" fmla="*/ 2313046 h 3370881"/>
                          <a:gd name="connsiteX511" fmla="*/ 152400 w 2657256"/>
                          <a:gd name="connsiteY511" fmla="*/ 2304081 h 3370881"/>
                          <a:gd name="connsiteX512" fmla="*/ 170329 w 2657256"/>
                          <a:gd name="connsiteY512" fmla="*/ 2259258 h 3370881"/>
                          <a:gd name="connsiteX513" fmla="*/ 188259 w 2657256"/>
                          <a:gd name="connsiteY513" fmla="*/ 2223399 h 3370881"/>
                          <a:gd name="connsiteX514" fmla="*/ 206188 w 2657256"/>
                          <a:gd name="connsiteY514" fmla="*/ 2187540 h 3370881"/>
                          <a:gd name="connsiteX515" fmla="*/ 210670 w 2657256"/>
                          <a:gd name="connsiteY515" fmla="*/ 2174093 h 3370881"/>
                          <a:gd name="connsiteX516" fmla="*/ 219635 w 2657256"/>
                          <a:gd name="connsiteY516" fmla="*/ 2115823 h 3370881"/>
                          <a:gd name="connsiteX517" fmla="*/ 210670 w 2657256"/>
                          <a:gd name="connsiteY517" fmla="*/ 1958940 h 3370881"/>
                          <a:gd name="connsiteX518" fmla="*/ 192741 w 2657256"/>
                          <a:gd name="connsiteY518" fmla="*/ 1923081 h 3370881"/>
                          <a:gd name="connsiteX519" fmla="*/ 179294 w 2657256"/>
                          <a:gd name="connsiteY519" fmla="*/ 1891705 h 3370881"/>
                          <a:gd name="connsiteX520" fmla="*/ 165847 w 2657256"/>
                          <a:gd name="connsiteY520" fmla="*/ 1864811 h 3370881"/>
                          <a:gd name="connsiteX521" fmla="*/ 152400 w 2657256"/>
                          <a:gd name="connsiteY521" fmla="*/ 1833434 h 3370881"/>
                          <a:gd name="connsiteX522" fmla="*/ 143435 w 2657256"/>
                          <a:gd name="connsiteY522" fmla="*/ 1819987 h 3370881"/>
                          <a:gd name="connsiteX523" fmla="*/ 107576 w 2657256"/>
                          <a:gd name="connsiteY523" fmla="*/ 1784129 h 3370881"/>
                          <a:gd name="connsiteX524" fmla="*/ 94129 w 2657256"/>
                          <a:gd name="connsiteY524" fmla="*/ 1779646 h 3370881"/>
                          <a:gd name="connsiteX525" fmla="*/ 71718 w 2657256"/>
                          <a:gd name="connsiteY525" fmla="*/ 1770681 h 3370881"/>
                          <a:gd name="connsiteX526" fmla="*/ 58270 w 2657256"/>
                          <a:gd name="connsiteY526" fmla="*/ 1761717 h 3370881"/>
                          <a:gd name="connsiteX527" fmla="*/ 26894 w 2657256"/>
                          <a:gd name="connsiteY527" fmla="*/ 1730340 h 3370881"/>
                          <a:gd name="connsiteX528" fmla="*/ 0 w 2657256"/>
                          <a:gd name="connsiteY528" fmla="*/ 1707929 h 3370881"/>
                          <a:gd name="connsiteX0" fmla="*/ 0 w 2657256"/>
                          <a:gd name="connsiteY0" fmla="*/ 1707929 h 3370881"/>
                          <a:gd name="connsiteX1" fmla="*/ 22412 w 2657256"/>
                          <a:gd name="connsiteY1" fmla="*/ 1698964 h 3370881"/>
                          <a:gd name="connsiteX2" fmla="*/ 31376 w 2657256"/>
                          <a:gd name="connsiteY2" fmla="*/ 1681034 h 3370881"/>
                          <a:gd name="connsiteX3" fmla="*/ 44823 w 2657256"/>
                          <a:gd name="connsiteY3" fmla="*/ 1672070 h 3370881"/>
                          <a:gd name="connsiteX4" fmla="*/ 58270 w 2657256"/>
                          <a:gd name="connsiteY4" fmla="*/ 1654140 h 3370881"/>
                          <a:gd name="connsiteX5" fmla="*/ 76200 w 2657256"/>
                          <a:gd name="connsiteY5" fmla="*/ 1645176 h 3370881"/>
                          <a:gd name="connsiteX6" fmla="*/ 98612 w 2657256"/>
                          <a:gd name="connsiteY6" fmla="*/ 1636211 h 3370881"/>
                          <a:gd name="connsiteX7" fmla="*/ 125506 w 2657256"/>
                          <a:gd name="connsiteY7" fmla="*/ 1627246 h 3370881"/>
                          <a:gd name="connsiteX8" fmla="*/ 152400 w 2657256"/>
                          <a:gd name="connsiteY8" fmla="*/ 1609317 h 3370881"/>
                          <a:gd name="connsiteX9" fmla="*/ 170329 w 2657256"/>
                          <a:gd name="connsiteY9" fmla="*/ 1600352 h 3370881"/>
                          <a:gd name="connsiteX10" fmla="*/ 188259 w 2657256"/>
                          <a:gd name="connsiteY10" fmla="*/ 1582423 h 3370881"/>
                          <a:gd name="connsiteX11" fmla="*/ 228600 w 2657256"/>
                          <a:gd name="connsiteY11" fmla="*/ 1564493 h 3370881"/>
                          <a:gd name="connsiteX12" fmla="*/ 255494 w 2657256"/>
                          <a:gd name="connsiteY12" fmla="*/ 1546564 h 3370881"/>
                          <a:gd name="connsiteX13" fmla="*/ 300318 w 2657256"/>
                          <a:gd name="connsiteY13" fmla="*/ 1524152 h 3370881"/>
                          <a:gd name="connsiteX14" fmla="*/ 313765 w 2657256"/>
                          <a:gd name="connsiteY14" fmla="*/ 1515187 h 3370881"/>
                          <a:gd name="connsiteX15" fmla="*/ 340659 w 2657256"/>
                          <a:gd name="connsiteY15" fmla="*/ 1510705 h 3370881"/>
                          <a:gd name="connsiteX16" fmla="*/ 363070 w 2657256"/>
                          <a:gd name="connsiteY16" fmla="*/ 1506223 h 3370881"/>
                          <a:gd name="connsiteX17" fmla="*/ 389965 w 2657256"/>
                          <a:gd name="connsiteY17" fmla="*/ 1501740 h 3370881"/>
                          <a:gd name="connsiteX18" fmla="*/ 425823 w 2657256"/>
                          <a:gd name="connsiteY18" fmla="*/ 1497258 h 3370881"/>
                          <a:gd name="connsiteX19" fmla="*/ 470647 w 2657256"/>
                          <a:gd name="connsiteY19" fmla="*/ 1488293 h 3370881"/>
                          <a:gd name="connsiteX20" fmla="*/ 515470 w 2657256"/>
                          <a:gd name="connsiteY20" fmla="*/ 1479329 h 3370881"/>
                          <a:gd name="connsiteX21" fmla="*/ 528918 w 2657256"/>
                          <a:gd name="connsiteY21" fmla="*/ 1470364 h 3370881"/>
                          <a:gd name="connsiteX22" fmla="*/ 600635 w 2657256"/>
                          <a:gd name="connsiteY22" fmla="*/ 1456917 h 3370881"/>
                          <a:gd name="connsiteX23" fmla="*/ 690282 w 2657256"/>
                          <a:gd name="connsiteY23" fmla="*/ 1447952 h 3370881"/>
                          <a:gd name="connsiteX24" fmla="*/ 793376 w 2657256"/>
                          <a:gd name="connsiteY24" fmla="*/ 1452434 h 3370881"/>
                          <a:gd name="connsiteX25" fmla="*/ 874059 w 2657256"/>
                          <a:gd name="connsiteY25" fmla="*/ 1465881 h 3370881"/>
                          <a:gd name="connsiteX26" fmla="*/ 914400 w 2657256"/>
                          <a:gd name="connsiteY26" fmla="*/ 1470364 h 3370881"/>
                          <a:gd name="connsiteX27" fmla="*/ 1030941 w 2657256"/>
                          <a:gd name="connsiteY27" fmla="*/ 1483811 h 3370881"/>
                          <a:gd name="connsiteX28" fmla="*/ 1151965 w 2657256"/>
                          <a:gd name="connsiteY28" fmla="*/ 1492776 h 3370881"/>
                          <a:gd name="connsiteX29" fmla="*/ 1281953 w 2657256"/>
                          <a:gd name="connsiteY29" fmla="*/ 1501740 h 3370881"/>
                          <a:gd name="connsiteX30" fmla="*/ 1465729 w 2657256"/>
                          <a:gd name="connsiteY30" fmla="*/ 1497258 h 3370881"/>
                          <a:gd name="connsiteX31" fmla="*/ 1510553 w 2657256"/>
                          <a:gd name="connsiteY31" fmla="*/ 1492776 h 3370881"/>
                          <a:gd name="connsiteX32" fmla="*/ 1582270 w 2657256"/>
                          <a:gd name="connsiteY32" fmla="*/ 1461399 h 3370881"/>
                          <a:gd name="connsiteX33" fmla="*/ 1604682 w 2657256"/>
                          <a:gd name="connsiteY33" fmla="*/ 1456917 h 3370881"/>
                          <a:gd name="connsiteX34" fmla="*/ 1622612 w 2657256"/>
                          <a:gd name="connsiteY34" fmla="*/ 1447952 h 3370881"/>
                          <a:gd name="connsiteX35" fmla="*/ 1645023 w 2657256"/>
                          <a:gd name="connsiteY35" fmla="*/ 1438987 h 3370881"/>
                          <a:gd name="connsiteX36" fmla="*/ 1662953 w 2657256"/>
                          <a:gd name="connsiteY36" fmla="*/ 1425540 h 3370881"/>
                          <a:gd name="connsiteX37" fmla="*/ 1698812 w 2657256"/>
                          <a:gd name="connsiteY37" fmla="*/ 1407611 h 3370881"/>
                          <a:gd name="connsiteX38" fmla="*/ 1739153 w 2657256"/>
                          <a:gd name="connsiteY38" fmla="*/ 1380717 h 3370881"/>
                          <a:gd name="connsiteX39" fmla="*/ 1752600 w 2657256"/>
                          <a:gd name="connsiteY39" fmla="*/ 1367270 h 3370881"/>
                          <a:gd name="connsiteX40" fmla="*/ 1775012 w 2657256"/>
                          <a:gd name="connsiteY40" fmla="*/ 1353823 h 3370881"/>
                          <a:gd name="connsiteX41" fmla="*/ 1797423 w 2657256"/>
                          <a:gd name="connsiteY41" fmla="*/ 1335893 h 3370881"/>
                          <a:gd name="connsiteX42" fmla="*/ 1810870 w 2657256"/>
                          <a:gd name="connsiteY42" fmla="*/ 1304517 h 3370881"/>
                          <a:gd name="connsiteX43" fmla="*/ 1815353 w 2657256"/>
                          <a:gd name="connsiteY43" fmla="*/ 1291070 h 3370881"/>
                          <a:gd name="connsiteX44" fmla="*/ 1801906 w 2657256"/>
                          <a:gd name="connsiteY44" fmla="*/ 1138670 h 3370881"/>
                          <a:gd name="connsiteX45" fmla="*/ 1792941 w 2657256"/>
                          <a:gd name="connsiteY45" fmla="*/ 1125223 h 3370881"/>
                          <a:gd name="connsiteX46" fmla="*/ 1757082 w 2657256"/>
                          <a:gd name="connsiteY46" fmla="*/ 1093846 h 3370881"/>
                          <a:gd name="connsiteX47" fmla="*/ 1730188 w 2657256"/>
                          <a:gd name="connsiteY47" fmla="*/ 1066952 h 3370881"/>
                          <a:gd name="connsiteX48" fmla="*/ 1703294 w 2657256"/>
                          <a:gd name="connsiteY48" fmla="*/ 1049023 h 3370881"/>
                          <a:gd name="connsiteX49" fmla="*/ 1622612 w 2657256"/>
                          <a:gd name="connsiteY49" fmla="*/ 1053505 h 3370881"/>
                          <a:gd name="connsiteX50" fmla="*/ 1595718 w 2657256"/>
                          <a:gd name="connsiteY50" fmla="*/ 1062470 h 3370881"/>
                          <a:gd name="connsiteX51" fmla="*/ 1573306 w 2657256"/>
                          <a:gd name="connsiteY51" fmla="*/ 1066952 h 3370881"/>
                          <a:gd name="connsiteX52" fmla="*/ 1453385 w 2657256"/>
                          <a:gd name="connsiteY52" fmla="*/ 1082761 h 3370881"/>
                          <a:gd name="connsiteX53" fmla="*/ 1326776 w 2657256"/>
                          <a:gd name="connsiteY53" fmla="*/ 1062470 h 3370881"/>
                          <a:gd name="connsiteX54" fmla="*/ 1308847 w 2657256"/>
                          <a:gd name="connsiteY54" fmla="*/ 1057987 h 3370881"/>
                          <a:gd name="connsiteX55" fmla="*/ 1277470 w 2657256"/>
                          <a:gd name="connsiteY55" fmla="*/ 1053505 h 3370881"/>
                          <a:gd name="connsiteX56" fmla="*/ 1259541 w 2657256"/>
                          <a:gd name="connsiteY56" fmla="*/ 1049023 h 3370881"/>
                          <a:gd name="connsiteX57" fmla="*/ 1232647 w 2657256"/>
                          <a:gd name="connsiteY57" fmla="*/ 1044540 h 3370881"/>
                          <a:gd name="connsiteX58" fmla="*/ 1053353 w 2657256"/>
                          <a:gd name="connsiteY58" fmla="*/ 1049023 h 3370881"/>
                          <a:gd name="connsiteX59" fmla="*/ 1035423 w 2657256"/>
                          <a:gd name="connsiteY59" fmla="*/ 1053505 h 3370881"/>
                          <a:gd name="connsiteX60" fmla="*/ 1008529 w 2657256"/>
                          <a:gd name="connsiteY60" fmla="*/ 1057987 h 3370881"/>
                          <a:gd name="connsiteX61" fmla="*/ 995082 w 2657256"/>
                          <a:gd name="connsiteY61" fmla="*/ 1062470 h 3370881"/>
                          <a:gd name="connsiteX62" fmla="*/ 945776 w 2657256"/>
                          <a:gd name="connsiteY62" fmla="*/ 1031093 h 3370881"/>
                          <a:gd name="connsiteX63" fmla="*/ 941294 w 2657256"/>
                          <a:gd name="connsiteY63" fmla="*/ 1017646 h 3370881"/>
                          <a:gd name="connsiteX64" fmla="*/ 932329 w 2657256"/>
                          <a:gd name="connsiteY64" fmla="*/ 919034 h 3370881"/>
                          <a:gd name="connsiteX65" fmla="*/ 914400 w 2657256"/>
                          <a:gd name="connsiteY65" fmla="*/ 901105 h 3370881"/>
                          <a:gd name="connsiteX66" fmla="*/ 918882 w 2657256"/>
                          <a:gd name="connsiteY66" fmla="*/ 869729 h 3370881"/>
                          <a:gd name="connsiteX67" fmla="*/ 941294 w 2657256"/>
                          <a:gd name="connsiteY67" fmla="*/ 865246 h 3370881"/>
                          <a:gd name="connsiteX68" fmla="*/ 959223 w 2657256"/>
                          <a:gd name="connsiteY68" fmla="*/ 851799 h 3370881"/>
                          <a:gd name="connsiteX69" fmla="*/ 990600 w 2657256"/>
                          <a:gd name="connsiteY69" fmla="*/ 847317 h 3370881"/>
                          <a:gd name="connsiteX70" fmla="*/ 1129553 w 2657256"/>
                          <a:gd name="connsiteY70" fmla="*/ 838352 h 3370881"/>
                          <a:gd name="connsiteX71" fmla="*/ 1147482 w 2657256"/>
                          <a:gd name="connsiteY71" fmla="*/ 829387 h 3370881"/>
                          <a:gd name="connsiteX72" fmla="*/ 1178859 w 2657256"/>
                          <a:gd name="connsiteY72" fmla="*/ 806976 h 3370881"/>
                          <a:gd name="connsiteX73" fmla="*/ 1192306 w 2657256"/>
                          <a:gd name="connsiteY73" fmla="*/ 793529 h 3370881"/>
                          <a:gd name="connsiteX74" fmla="*/ 1214718 w 2657256"/>
                          <a:gd name="connsiteY74" fmla="*/ 784564 h 3370881"/>
                          <a:gd name="connsiteX75" fmla="*/ 1241612 w 2657256"/>
                          <a:gd name="connsiteY75" fmla="*/ 771117 h 3370881"/>
                          <a:gd name="connsiteX76" fmla="*/ 1277470 w 2657256"/>
                          <a:gd name="connsiteY76" fmla="*/ 753187 h 3370881"/>
                          <a:gd name="connsiteX77" fmla="*/ 1295400 w 2657256"/>
                          <a:gd name="connsiteY77" fmla="*/ 730776 h 3370881"/>
                          <a:gd name="connsiteX78" fmla="*/ 1317812 w 2657256"/>
                          <a:gd name="connsiteY78" fmla="*/ 708364 h 3370881"/>
                          <a:gd name="connsiteX79" fmla="*/ 1353670 w 2657256"/>
                          <a:gd name="connsiteY79" fmla="*/ 663540 h 3370881"/>
                          <a:gd name="connsiteX80" fmla="*/ 1371600 w 2657256"/>
                          <a:gd name="connsiteY80" fmla="*/ 636646 h 3370881"/>
                          <a:gd name="connsiteX81" fmla="*/ 1380565 w 2657256"/>
                          <a:gd name="connsiteY81" fmla="*/ 596305 h 3370881"/>
                          <a:gd name="connsiteX82" fmla="*/ 1385047 w 2657256"/>
                          <a:gd name="connsiteY82" fmla="*/ 582858 h 3370881"/>
                          <a:gd name="connsiteX83" fmla="*/ 1380565 w 2657256"/>
                          <a:gd name="connsiteY83" fmla="*/ 533552 h 3370881"/>
                          <a:gd name="connsiteX84" fmla="*/ 1367118 w 2657256"/>
                          <a:gd name="connsiteY84" fmla="*/ 524587 h 3370881"/>
                          <a:gd name="connsiteX85" fmla="*/ 1349188 w 2657256"/>
                          <a:gd name="connsiteY85" fmla="*/ 520105 h 3370881"/>
                          <a:gd name="connsiteX86" fmla="*/ 1326776 w 2657256"/>
                          <a:gd name="connsiteY86" fmla="*/ 511140 h 3370881"/>
                          <a:gd name="connsiteX87" fmla="*/ 1281953 w 2657256"/>
                          <a:gd name="connsiteY87" fmla="*/ 515623 h 3370881"/>
                          <a:gd name="connsiteX88" fmla="*/ 1250576 w 2657256"/>
                          <a:gd name="connsiteY88" fmla="*/ 529070 h 3370881"/>
                          <a:gd name="connsiteX89" fmla="*/ 1210235 w 2657256"/>
                          <a:gd name="connsiteY89" fmla="*/ 542517 h 3370881"/>
                          <a:gd name="connsiteX90" fmla="*/ 1183341 w 2657256"/>
                          <a:gd name="connsiteY90" fmla="*/ 555964 h 3370881"/>
                          <a:gd name="connsiteX91" fmla="*/ 1160929 w 2657256"/>
                          <a:gd name="connsiteY91" fmla="*/ 569411 h 3370881"/>
                          <a:gd name="connsiteX92" fmla="*/ 1134035 w 2657256"/>
                          <a:gd name="connsiteY92" fmla="*/ 578376 h 3370881"/>
                          <a:gd name="connsiteX93" fmla="*/ 1111623 w 2657256"/>
                          <a:gd name="connsiteY93" fmla="*/ 587340 h 3370881"/>
                          <a:gd name="connsiteX94" fmla="*/ 1084729 w 2657256"/>
                          <a:gd name="connsiteY94" fmla="*/ 596305 h 3370881"/>
                          <a:gd name="connsiteX95" fmla="*/ 986118 w 2657256"/>
                          <a:gd name="connsiteY95" fmla="*/ 591823 h 3370881"/>
                          <a:gd name="connsiteX96" fmla="*/ 927847 w 2657256"/>
                          <a:gd name="connsiteY96" fmla="*/ 578376 h 3370881"/>
                          <a:gd name="connsiteX97" fmla="*/ 896470 w 2657256"/>
                          <a:gd name="connsiteY97" fmla="*/ 555964 h 3370881"/>
                          <a:gd name="connsiteX98" fmla="*/ 883023 w 2657256"/>
                          <a:gd name="connsiteY98" fmla="*/ 546999 h 3370881"/>
                          <a:gd name="connsiteX99" fmla="*/ 865094 w 2657256"/>
                          <a:gd name="connsiteY99" fmla="*/ 497693 h 3370881"/>
                          <a:gd name="connsiteX100" fmla="*/ 869576 w 2657256"/>
                          <a:gd name="connsiteY100" fmla="*/ 403564 h 3370881"/>
                          <a:gd name="connsiteX101" fmla="*/ 874059 w 2657256"/>
                          <a:gd name="connsiteY101" fmla="*/ 385634 h 3370881"/>
                          <a:gd name="connsiteX102" fmla="*/ 883023 w 2657256"/>
                          <a:gd name="connsiteY102" fmla="*/ 372187 h 3370881"/>
                          <a:gd name="connsiteX103" fmla="*/ 909918 w 2657256"/>
                          <a:gd name="connsiteY103" fmla="*/ 363223 h 3370881"/>
                          <a:gd name="connsiteX104" fmla="*/ 914400 w 2657256"/>
                          <a:gd name="connsiteY104" fmla="*/ 385634 h 3370881"/>
                          <a:gd name="connsiteX105" fmla="*/ 909918 w 2657256"/>
                          <a:gd name="connsiteY105" fmla="*/ 408046 h 3370881"/>
                          <a:gd name="connsiteX106" fmla="*/ 900953 w 2657256"/>
                          <a:gd name="connsiteY106" fmla="*/ 466317 h 3370881"/>
                          <a:gd name="connsiteX107" fmla="*/ 905435 w 2657256"/>
                          <a:gd name="connsiteY107" fmla="*/ 515623 h 3370881"/>
                          <a:gd name="connsiteX108" fmla="*/ 932329 w 2657256"/>
                          <a:gd name="connsiteY108" fmla="*/ 551481 h 3370881"/>
                          <a:gd name="connsiteX109" fmla="*/ 954741 w 2657256"/>
                          <a:gd name="connsiteY109" fmla="*/ 560446 h 3370881"/>
                          <a:gd name="connsiteX110" fmla="*/ 972670 w 2657256"/>
                          <a:gd name="connsiteY110" fmla="*/ 569411 h 3370881"/>
                          <a:gd name="connsiteX111" fmla="*/ 1066800 w 2657256"/>
                          <a:gd name="connsiteY111" fmla="*/ 564929 h 3370881"/>
                          <a:gd name="connsiteX112" fmla="*/ 1111623 w 2657256"/>
                          <a:gd name="connsiteY112" fmla="*/ 551481 h 3370881"/>
                          <a:gd name="connsiteX113" fmla="*/ 1129553 w 2657256"/>
                          <a:gd name="connsiteY113" fmla="*/ 538034 h 3370881"/>
                          <a:gd name="connsiteX114" fmla="*/ 1156447 w 2657256"/>
                          <a:gd name="connsiteY114" fmla="*/ 511140 h 3370881"/>
                          <a:gd name="connsiteX115" fmla="*/ 1160929 w 2657256"/>
                          <a:gd name="connsiteY115" fmla="*/ 493211 h 3370881"/>
                          <a:gd name="connsiteX116" fmla="*/ 1178859 w 2657256"/>
                          <a:gd name="connsiteY116" fmla="*/ 331846 h 3370881"/>
                          <a:gd name="connsiteX117" fmla="*/ 1215315 w 2657256"/>
                          <a:gd name="connsiteY117" fmla="*/ 270289 h 3370881"/>
                          <a:gd name="connsiteX118" fmla="*/ 1214718 w 2657256"/>
                          <a:gd name="connsiteY118" fmla="*/ 367705 h 3370881"/>
                          <a:gd name="connsiteX119" fmla="*/ 1201270 w 2657256"/>
                          <a:gd name="connsiteY119" fmla="*/ 412529 h 3370881"/>
                          <a:gd name="connsiteX120" fmla="*/ 1210235 w 2657256"/>
                          <a:gd name="connsiteY120" fmla="*/ 461834 h 3370881"/>
                          <a:gd name="connsiteX121" fmla="*/ 1214718 w 2657256"/>
                          <a:gd name="connsiteY121" fmla="*/ 475281 h 3370881"/>
                          <a:gd name="connsiteX122" fmla="*/ 1228165 w 2657256"/>
                          <a:gd name="connsiteY122" fmla="*/ 484246 h 3370881"/>
                          <a:gd name="connsiteX123" fmla="*/ 1250576 w 2657256"/>
                          <a:gd name="connsiteY123" fmla="*/ 502176 h 3370881"/>
                          <a:gd name="connsiteX124" fmla="*/ 1317812 w 2657256"/>
                          <a:gd name="connsiteY124" fmla="*/ 497693 h 3370881"/>
                          <a:gd name="connsiteX125" fmla="*/ 1353670 w 2657256"/>
                          <a:gd name="connsiteY125" fmla="*/ 488729 h 3370881"/>
                          <a:gd name="connsiteX126" fmla="*/ 1506070 w 2657256"/>
                          <a:gd name="connsiteY126" fmla="*/ 457352 h 3370881"/>
                          <a:gd name="connsiteX127" fmla="*/ 1550894 w 2657256"/>
                          <a:gd name="connsiteY127" fmla="*/ 430458 h 3370881"/>
                          <a:gd name="connsiteX128" fmla="*/ 1564341 w 2657256"/>
                          <a:gd name="connsiteY128" fmla="*/ 417011 h 3370881"/>
                          <a:gd name="connsiteX129" fmla="*/ 1586753 w 2657256"/>
                          <a:gd name="connsiteY129" fmla="*/ 399081 h 3370881"/>
                          <a:gd name="connsiteX130" fmla="*/ 1595718 w 2657256"/>
                          <a:gd name="connsiteY130" fmla="*/ 381152 h 3370881"/>
                          <a:gd name="connsiteX131" fmla="*/ 1613139 w 2657256"/>
                          <a:gd name="connsiteY131" fmla="*/ 358910 h 3370881"/>
                          <a:gd name="connsiteX132" fmla="*/ 1620066 w 2657256"/>
                          <a:gd name="connsiteY132" fmla="*/ 291047 h 3370881"/>
                          <a:gd name="connsiteX133" fmla="*/ 1604852 w 2657256"/>
                          <a:gd name="connsiteY133" fmla="*/ 236279 h 3370881"/>
                          <a:gd name="connsiteX134" fmla="*/ 1537447 w 2657256"/>
                          <a:gd name="connsiteY134" fmla="*/ 188411 h 3370881"/>
                          <a:gd name="connsiteX135" fmla="*/ 1613647 w 2657256"/>
                          <a:gd name="connsiteY135" fmla="*/ 399081 h 3370881"/>
                          <a:gd name="connsiteX136" fmla="*/ 1627094 w 2657256"/>
                          <a:gd name="connsiteY136" fmla="*/ 417011 h 3370881"/>
                          <a:gd name="connsiteX137" fmla="*/ 1658470 w 2657256"/>
                          <a:gd name="connsiteY137" fmla="*/ 412529 h 3370881"/>
                          <a:gd name="connsiteX138" fmla="*/ 1685365 w 2657256"/>
                          <a:gd name="connsiteY138" fmla="*/ 390117 h 3370881"/>
                          <a:gd name="connsiteX139" fmla="*/ 1694329 w 2657256"/>
                          <a:gd name="connsiteY139" fmla="*/ 376670 h 3370881"/>
                          <a:gd name="connsiteX140" fmla="*/ 1734670 w 2657256"/>
                          <a:gd name="connsiteY140" fmla="*/ 354258 h 3370881"/>
                          <a:gd name="connsiteX141" fmla="*/ 1743635 w 2657256"/>
                          <a:gd name="connsiteY141" fmla="*/ 340811 h 3370881"/>
                          <a:gd name="connsiteX142" fmla="*/ 1757082 w 2657256"/>
                          <a:gd name="connsiteY142" fmla="*/ 336329 h 3370881"/>
                          <a:gd name="connsiteX143" fmla="*/ 1843909 w 2657256"/>
                          <a:gd name="connsiteY143" fmla="*/ 262341 h 3370881"/>
                          <a:gd name="connsiteX144" fmla="*/ 1842471 w 2657256"/>
                          <a:gd name="connsiteY144" fmla="*/ 202194 h 3370881"/>
                          <a:gd name="connsiteX145" fmla="*/ 1828094 w 2657256"/>
                          <a:gd name="connsiteY145" fmla="*/ 136767 h 3370881"/>
                          <a:gd name="connsiteX146" fmla="*/ 1772023 w 2657256"/>
                          <a:gd name="connsiteY146" fmla="*/ 77249 h 3370881"/>
                          <a:gd name="connsiteX147" fmla="*/ 1948888 w 2657256"/>
                          <a:gd name="connsiteY147" fmla="*/ 178018 h 3370881"/>
                          <a:gd name="connsiteX148" fmla="*/ 1952362 w 2657256"/>
                          <a:gd name="connsiteY148" fmla="*/ 254265 h 3370881"/>
                          <a:gd name="connsiteX149" fmla="*/ 1874221 w 2657256"/>
                          <a:gd name="connsiteY149" fmla="*/ 318698 h 3370881"/>
                          <a:gd name="connsiteX150" fmla="*/ 1788459 w 2657256"/>
                          <a:gd name="connsiteY150" fmla="*/ 367705 h 3370881"/>
                          <a:gd name="connsiteX151" fmla="*/ 1761565 w 2657256"/>
                          <a:gd name="connsiteY151" fmla="*/ 390117 h 3370881"/>
                          <a:gd name="connsiteX152" fmla="*/ 1783976 w 2657256"/>
                          <a:gd name="connsiteY152" fmla="*/ 399081 h 3370881"/>
                          <a:gd name="connsiteX153" fmla="*/ 1878106 w 2657256"/>
                          <a:gd name="connsiteY153" fmla="*/ 390117 h 3370881"/>
                          <a:gd name="connsiteX154" fmla="*/ 1891553 w 2657256"/>
                          <a:gd name="connsiteY154" fmla="*/ 381152 h 3370881"/>
                          <a:gd name="connsiteX155" fmla="*/ 1918447 w 2657256"/>
                          <a:gd name="connsiteY155" fmla="*/ 372187 h 3370881"/>
                          <a:gd name="connsiteX156" fmla="*/ 1940859 w 2657256"/>
                          <a:gd name="connsiteY156" fmla="*/ 358740 h 3370881"/>
                          <a:gd name="connsiteX157" fmla="*/ 1954306 w 2657256"/>
                          <a:gd name="connsiteY157" fmla="*/ 354258 h 3370881"/>
                          <a:gd name="connsiteX158" fmla="*/ 2087270 w 2657256"/>
                          <a:gd name="connsiteY158" fmla="*/ 218082 h 3370881"/>
                          <a:gd name="connsiteX159" fmla="*/ 2064254 w 2657256"/>
                          <a:gd name="connsiteY159" fmla="*/ 20406 h 3370881"/>
                          <a:gd name="connsiteX160" fmla="*/ 2153472 w 2657256"/>
                          <a:gd name="connsiteY160" fmla="*/ 107654 h 3370881"/>
                          <a:gd name="connsiteX161" fmla="*/ 2167479 w 2657256"/>
                          <a:gd name="connsiteY161" fmla="*/ 234168 h 3370881"/>
                          <a:gd name="connsiteX162" fmla="*/ 2144900 w 2657256"/>
                          <a:gd name="connsiteY162" fmla="*/ 271231 h 3370881"/>
                          <a:gd name="connsiteX163" fmla="*/ 2096795 w 2657256"/>
                          <a:gd name="connsiteY163" fmla="*/ 316507 h 3370881"/>
                          <a:gd name="connsiteX164" fmla="*/ 1999129 w 2657256"/>
                          <a:gd name="connsiteY164" fmla="*/ 358740 h 3370881"/>
                          <a:gd name="connsiteX165" fmla="*/ 1994647 w 2657256"/>
                          <a:gd name="connsiteY165" fmla="*/ 372187 h 3370881"/>
                          <a:gd name="connsiteX166" fmla="*/ 2039470 w 2657256"/>
                          <a:gd name="connsiteY166" fmla="*/ 390117 h 3370881"/>
                          <a:gd name="connsiteX167" fmla="*/ 2115670 w 2657256"/>
                          <a:gd name="connsiteY167" fmla="*/ 390117 h 3370881"/>
                          <a:gd name="connsiteX168" fmla="*/ 2160494 w 2657256"/>
                          <a:gd name="connsiteY168" fmla="*/ 376670 h 3370881"/>
                          <a:gd name="connsiteX169" fmla="*/ 2191870 w 2657256"/>
                          <a:gd name="connsiteY169" fmla="*/ 363223 h 3370881"/>
                          <a:gd name="connsiteX170" fmla="*/ 2205318 w 2657256"/>
                          <a:gd name="connsiteY170" fmla="*/ 358740 h 3370881"/>
                          <a:gd name="connsiteX171" fmla="*/ 2232212 w 2657256"/>
                          <a:gd name="connsiteY171" fmla="*/ 340811 h 3370881"/>
                          <a:gd name="connsiteX172" fmla="*/ 2312894 w 2657256"/>
                          <a:gd name="connsiteY172" fmla="*/ 183929 h 3370881"/>
                          <a:gd name="connsiteX173" fmla="*/ 2339788 w 2657256"/>
                          <a:gd name="connsiteY173" fmla="*/ 151 h 3370881"/>
                          <a:gd name="connsiteX174" fmla="*/ 2357718 w 2657256"/>
                          <a:gd name="connsiteY174" fmla="*/ 215305 h 3370881"/>
                          <a:gd name="connsiteX175" fmla="*/ 2254623 w 2657256"/>
                          <a:gd name="connsiteY175" fmla="*/ 376670 h 3370881"/>
                          <a:gd name="connsiteX176" fmla="*/ 2245659 w 2657256"/>
                          <a:gd name="connsiteY176" fmla="*/ 390117 h 3370881"/>
                          <a:gd name="connsiteX177" fmla="*/ 2254623 w 2657256"/>
                          <a:gd name="connsiteY177" fmla="*/ 403564 h 3370881"/>
                          <a:gd name="connsiteX178" fmla="*/ 2353235 w 2657256"/>
                          <a:gd name="connsiteY178" fmla="*/ 399081 h 3370881"/>
                          <a:gd name="connsiteX179" fmla="*/ 2366682 w 2657256"/>
                          <a:gd name="connsiteY179" fmla="*/ 394599 h 3370881"/>
                          <a:gd name="connsiteX180" fmla="*/ 2389094 w 2657256"/>
                          <a:gd name="connsiteY180" fmla="*/ 390117 h 3370881"/>
                          <a:gd name="connsiteX181" fmla="*/ 2424953 w 2657256"/>
                          <a:gd name="connsiteY181" fmla="*/ 367705 h 3370881"/>
                          <a:gd name="connsiteX182" fmla="*/ 2528047 w 2657256"/>
                          <a:gd name="connsiteY182" fmla="*/ 292700 h 3370881"/>
                          <a:gd name="connsiteX183" fmla="*/ 2541495 w 2657256"/>
                          <a:gd name="connsiteY183" fmla="*/ 62906 h 3370881"/>
                          <a:gd name="connsiteX184" fmla="*/ 2591304 w 2657256"/>
                          <a:gd name="connsiteY184" fmla="*/ 214081 h 3370881"/>
                          <a:gd name="connsiteX185" fmla="*/ 2612315 w 2657256"/>
                          <a:gd name="connsiteY185" fmla="*/ 290907 h 3370881"/>
                          <a:gd name="connsiteX186" fmla="*/ 2650863 w 2657256"/>
                          <a:gd name="connsiteY186" fmla="*/ 344994 h 3370881"/>
                          <a:gd name="connsiteX187" fmla="*/ 2465294 w 2657256"/>
                          <a:gd name="connsiteY187" fmla="*/ 399081 h 3370881"/>
                          <a:gd name="connsiteX188" fmla="*/ 2442882 w 2657256"/>
                          <a:gd name="connsiteY188" fmla="*/ 403564 h 3370881"/>
                          <a:gd name="connsiteX189" fmla="*/ 2398059 w 2657256"/>
                          <a:gd name="connsiteY189" fmla="*/ 417011 h 3370881"/>
                          <a:gd name="connsiteX190" fmla="*/ 2375647 w 2657256"/>
                          <a:gd name="connsiteY190" fmla="*/ 425976 h 3370881"/>
                          <a:gd name="connsiteX191" fmla="*/ 2357718 w 2657256"/>
                          <a:gd name="connsiteY191" fmla="*/ 430458 h 3370881"/>
                          <a:gd name="connsiteX192" fmla="*/ 2344270 w 2657256"/>
                          <a:gd name="connsiteY192" fmla="*/ 461834 h 3370881"/>
                          <a:gd name="connsiteX193" fmla="*/ 2353235 w 2657256"/>
                          <a:gd name="connsiteY193" fmla="*/ 502176 h 3370881"/>
                          <a:gd name="connsiteX194" fmla="*/ 2362200 w 2657256"/>
                          <a:gd name="connsiteY194" fmla="*/ 515623 h 3370881"/>
                          <a:gd name="connsiteX195" fmla="*/ 2344270 w 2657256"/>
                          <a:gd name="connsiteY195" fmla="*/ 587340 h 3370881"/>
                          <a:gd name="connsiteX196" fmla="*/ 2321859 w 2657256"/>
                          <a:gd name="connsiteY196" fmla="*/ 614234 h 3370881"/>
                          <a:gd name="connsiteX197" fmla="*/ 2308412 w 2657256"/>
                          <a:gd name="connsiteY197" fmla="*/ 636646 h 3370881"/>
                          <a:gd name="connsiteX198" fmla="*/ 2281518 w 2657256"/>
                          <a:gd name="connsiteY198" fmla="*/ 641129 h 3370881"/>
                          <a:gd name="connsiteX199" fmla="*/ 2259106 w 2657256"/>
                          <a:gd name="connsiteY199" fmla="*/ 636646 h 3370881"/>
                          <a:gd name="connsiteX200" fmla="*/ 2277035 w 2657256"/>
                          <a:gd name="connsiteY200" fmla="*/ 578376 h 3370881"/>
                          <a:gd name="connsiteX201" fmla="*/ 2290482 w 2657256"/>
                          <a:gd name="connsiteY201" fmla="*/ 542517 h 3370881"/>
                          <a:gd name="connsiteX202" fmla="*/ 2286000 w 2657256"/>
                          <a:gd name="connsiteY202" fmla="*/ 506658 h 3370881"/>
                          <a:gd name="connsiteX203" fmla="*/ 2245659 w 2657256"/>
                          <a:gd name="connsiteY203" fmla="*/ 448387 h 3370881"/>
                          <a:gd name="connsiteX204" fmla="*/ 2200835 w 2657256"/>
                          <a:gd name="connsiteY204" fmla="*/ 430458 h 3370881"/>
                          <a:gd name="connsiteX205" fmla="*/ 2169459 w 2657256"/>
                          <a:gd name="connsiteY205" fmla="*/ 425976 h 3370881"/>
                          <a:gd name="connsiteX206" fmla="*/ 2102223 w 2657256"/>
                          <a:gd name="connsiteY206" fmla="*/ 430458 h 3370881"/>
                          <a:gd name="connsiteX207" fmla="*/ 2084294 w 2657256"/>
                          <a:gd name="connsiteY207" fmla="*/ 439423 h 3370881"/>
                          <a:gd name="connsiteX208" fmla="*/ 2070847 w 2657256"/>
                          <a:gd name="connsiteY208" fmla="*/ 443905 h 3370881"/>
                          <a:gd name="connsiteX209" fmla="*/ 2061882 w 2657256"/>
                          <a:gd name="connsiteY209" fmla="*/ 461834 h 3370881"/>
                          <a:gd name="connsiteX210" fmla="*/ 2034988 w 2657256"/>
                          <a:gd name="connsiteY210" fmla="*/ 475281 h 3370881"/>
                          <a:gd name="connsiteX211" fmla="*/ 1783976 w 2657256"/>
                          <a:gd name="connsiteY211" fmla="*/ 479764 h 3370881"/>
                          <a:gd name="connsiteX212" fmla="*/ 1766047 w 2657256"/>
                          <a:gd name="connsiteY212" fmla="*/ 488729 h 3370881"/>
                          <a:gd name="connsiteX213" fmla="*/ 1703294 w 2657256"/>
                          <a:gd name="connsiteY213" fmla="*/ 506658 h 3370881"/>
                          <a:gd name="connsiteX214" fmla="*/ 1689847 w 2657256"/>
                          <a:gd name="connsiteY214" fmla="*/ 511140 h 3370881"/>
                          <a:gd name="connsiteX215" fmla="*/ 1676400 w 2657256"/>
                          <a:gd name="connsiteY215" fmla="*/ 520105 h 3370881"/>
                          <a:gd name="connsiteX216" fmla="*/ 1649506 w 2657256"/>
                          <a:gd name="connsiteY216" fmla="*/ 529070 h 3370881"/>
                          <a:gd name="connsiteX217" fmla="*/ 1636059 w 2657256"/>
                          <a:gd name="connsiteY217" fmla="*/ 538034 h 3370881"/>
                          <a:gd name="connsiteX218" fmla="*/ 1622612 w 2657256"/>
                          <a:gd name="connsiteY218" fmla="*/ 551481 h 3370881"/>
                          <a:gd name="connsiteX219" fmla="*/ 1609165 w 2657256"/>
                          <a:gd name="connsiteY219" fmla="*/ 555964 h 3370881"/>
                          <a:gd name="connsiteX220" fmla="*/ 1577788 w 2657256"/>
                          <a:gd name="connsiteY220" fmla="*/ 587340 h 3370881"/>
                          <a:gd name="connsiteX221" fmla="*/ 1568823 w 2657256"/>
                          <a:gd name="connsiteY221" fmla="*/ 600787 h 3370881"/>
                          <a:gd name="connsiteX222" fmla="*/ 1555376 w 2657256"/>
                          <a:gd name="connsiteY222" fmla="*/ 614234 h 3370881"/>
                          <a:gd name="connsiteX223" fmla="*/ 1524000 w 2657256"/>
                          <a:gd name="connsiteY223" fmla="*/ 654576 h 3370881"/>
                          <a:gd name="connsiteX224" fmla="*/ 1519518 w 2657256"/>
                          <a:gd name="connsiteY224" fmla="*/ 668023 h 3370881"/>
                          <a:gd name="connsiteX225" fmla="*/ 1528482 w 2657256"/>
                          <a:gd name="connsiteY225" fmla="*/ 708364 h 3370881"/>
                          <a:gd name="connsiteX226" fmla="*/ 1537447 w 2657256"/>
                          <a:gd name="connsiteY226" fmla="*/ 721811 h 3370881"/>
                          <a:gd name="connsiteX227" fmla="*/ 1568823 w 2657256"/>
                          <a:gd name="connsiteY227" fmla="*/ 712846 h 3370881"/>
                          <a:gd name="connsiteX228" fmla="*/ 1600200 w 2657256"/>
                          <a:gd name="connsiteY228" fmla="*/ 712846 h 3370881"/>
                          <a:gd name="connsiteX229" fmla="*/ 1631576 w 2657256"/>
                          <a:gd name="connsiteY229" fmla="*/ 690434 h 3370881"/>
                          <a:gd name="connsiteX230" fmla="*/ 1645023 w 2657256"/>
                          <a:gd name="connsiteY230" fmla="*/ 676987 h 3370881"/>
                          <a:gd name="connsiteX231" fmla="*/ 1685365 w 2657256"/>
                          <a:gd name="connsiteY231" fmla="*/ 645611 h 3370881"/>
                          <a:gd name="connsiteX232" fmla="*/ 1716741 w 2657256"/>
                          <a:gd name="connsiteY232" fmla="*/ 614234 h 3370881"/>
                          <a:gd name="connsiteX233" fmla="*/ 1748118 w 2657256"/>
                          <a:gd name="connsiteY233" fmla="*/ 596305 h 3370881"/>
                          <a:gd name="connsiteX234" fmla="*/ 1761565 w 2657256"/>
                          <a:gd name="connsiteY234" fmla="*/ 591823 h 3370881"/>
                          <a:gd name="connsiteX235" fmla="*/ 1779494 w 2657256"/>
                          <a:gd name="connsiteY235" fmla="*/ 582858 h 3370881"/>
                          <a:gd name="connsiteX236" fmla="*/ 1815353 w 2657256"/>
                          <a:gd name="connsiteY236" fmla="*/ 573893 h 3370881"/>
                          <a:gd name="connsiteX237" fmla="*/ 2030506 w 2657256"/>
                          <a:gd name="connsiteY237" fmla="*/ 578376 h 3370881"/>
                          <a:gd name="connsiteX238" fmla="*/ 2017059 w 2657256"/>
                          <a:gd name="connsiteY238" fmla="*/ 600787 h 3370881"/>
                          <a:gd name="connsiteX239" fmla="*/ 1981200 w 2657256"/>
                          <a:gd name="connsiteY239" fmla="*/ 636646 h 3370881"/>
                          <a:gd name="connsiteX240" fmla="*/ 1967753 w 2657256"/>
                          <a:gd name="connsiteY240" fmla="*/ 650093 h 3370881"/>
                          <a:gd name="connsiteX241" fmla="*/ 1936376 w 2657256"/>
                          <a:gd name="connsiteY241" fmla="*/ 690434 h 3370881"/>
                          <a:gd name="connsiteX242" fmla="*/ 1905000 w 2657256"/>
                          <a:gd name="connsiteY242" fmla="*/ 717329 h 3370881"/>
                          <a:gd name="connsiteX243" fmla="*/ 1860176 w 2657256"/>
                          <a:gd name="connsiteY243" fmla="*/ 735258 h 3370881"/>
                          <a:gd name="connsiteX244" fmla="*/ 1788459 w 2657256"/>
                          <a:gd name="connsiteY244" fmla="*/ 744223 h 3370881"/>
                          <a:gd name="connsiteX245" fmla="*/ 1846729 w 2657256"/>
                          <a:gd name="connsiteY245" fmla="*/ 802493 h 3370881"/>
                          <a:gd name="connsiteX246" fmla="*/ 1913965 w 2657256"/>
                          <a:gd name="connsiteY246" fmla="*/ 829387 h 3370881"/>
                          <a:gd name="connsiteX247" fmla="*/ 1922929 w 2657256"/>
                          <a:gd name="connsiteY247" fmla="*/ 842834 h 3370881"/>
                          <a:gd name="connsiteX248" fmla="*/ 1967753 w 2657256"/>
                          <a:gd name="connsiteY248" fmla="*/ 883176 h 3370881"/>
                          <a:gd name="connsiteX249" fmla="*/ 1981200 w 2657256"/>
                          <a:gd name="connsiteY249" fmla="*/ 896623 h 3370881"/>
                          <a:gd name="connsiteX250" fmla="*/ 1994647 w 2657256"/>
                          <a:gd name="connsiteY250" fmla="*/ 905587 h 3370881"/>
                          <a:gd name="connsiteX251" fmla="*/ 2021541 w 2657256"/>
                          <a:gd name="connsiteY251" fmla="*/ 927999 h 3370881"/>
                          <a:gd name="connsiteX252" fmla="*/ 2030506 w 2657256"/>
                          <a:gd name="connsiteY252" fmla="*/ 941446 h 3370881"/>
                          <a:gd name="connsiteX253" fmla="*/ 2057400 w 2657256"/>
                          <a:gd name="connsiteY253" fmla="*/ 968340 h 3370881"/>
                          <a:gd name="connsiteX254" fmla="*/ 2088776 w 2657256"/>
                          <a:gd name="connsiteY254" fmla="*/ 1013164 h 3370881"/>
                          <a:gd name="connsiteX255" fmla="*/ 2115670 w 2657256"/>
                          <a:gd name="connsiteY255" fmla="*/ 1057987 h 3370881"/>
                          <a:gd name="connsiteX256" fmla="*/ 2120153 w 2657256"/>
                          <a:gd name="connsiteY256" fmla="*/ 1089364 h 3370881"/>
                          <a:gd name="connsiteX257" fmla="*/ 2138082 w 2657256"/>
                          <a:gd name="connsiteY257" fmla="*/ 1143152 h 3370881"/>
                          <a:gd name="connsiteX258" fmla="*/ 2147047 w 2657256"/>
                          <a:gd name="connsiteY258" fmla="*/ 1196940 h 3370881"/>
                          <a:gd name="connsiteX259" fmla="*/ 2151529 w 2657256"/>
                          <a:gd name="connsiteY259" fmla="*/ 1210387 h 3370881"/>
                          <a:gd name="connsiteX260" fmla="*/ 2156012 w 2657256"/>
                          <a:gd name="connsiteY260" fmla="*/ 1228317 h 3370881"/>
                          <a:gd name="connsiteX261" fmla="*/ 2173941 w 2657256"/>
                          <a:gd name="connsiteY261" fmla="*/ 1295552 h 3370881"/>
                          <a:gd name="connsiteX262" fmla="*/ 2182906 w 2657256"/>
                          <a:gd name="connsiteY262" fmla="*/ 1313481 h 3370881"/>
                          <a:gd name="connsiteX263" fmla="*/ 2187388 w 2657256"/>
                          <a:gd name="connsiteY263" fmla="*/ 1331411 h 3370881"/>
                          <a:gd name="connsiteX264" fmla="*/ 2214282 w 2657256"/>
                          <a:gd name="connsiteY264" fmla="*/ 1385199 h 3370881"/>
                          <a:gd name="connsiteX265" fmla="*/ 2218765 w 2657256"/>
                          <a:gd name="connsiteY265" fmla="*/ 1403129 h 3370881"/>
                          <a:gd name="connsiteX266" fmla="*/ 2223247 w 2657256"/>
                          <a:gd name="connsiteY266" fmla="*/ 1430023 h 3370881"/>
                          <a:gd name="connsiteX267" fmla="*/ 2236694 w 2657256"/>
                          <a:gd name="connsiteY267" fmla="*/ 1456917 h 3370881"/>
                          <a:gd name="connsiteX268" fmla="*/ 2249794 w 2657256"/>
                          <a:gd name="connsiteY268" fmla="*/ 1524624 h 3370881"/>
                          <a:gd name="connsiteX269" fmla="*/ 2241176 w 2657256"/>
                          <a:gd name="connsiteY269" fmla="*/ 1577940 h 3370881"/>
                          <a:gd name="connsiteX270" fmla="*/ 2245659 w 2657256"/>
                          <a:gd name="connsiteY270" fmla="*/ 1595870 h 3370881"/>
                          <a:gd name="connsiteX271" fmla="*/ 2249634 w 2657256"/>
                          <a:gd name="connsiteY271" fmla="*/ 1685855 h 3370881"/>
                          <a:gd name="connsiteX272" fmla="*/ 2227729 w 2657256"/>
                          <a:gd name="connsiteY272" fmla="*/ 1716893 h 3370881"/>
                          <a:gd name="connsiteX273" fmla="*/ 2240500 w 2657256"/>
                          <a:gd name="connsiteY273" fmla="*/ 1674269 h 3370881"/>
                          <a:gd name="connsiteX274" fmla="*/ 2235341 w 2657256"/>
                          <a:gd name="connsiteY274" fmla="*/ 1788611 h 3370881"/>
                          <a:gd name="connsiteX275" fmla="*/ 2230689 w 2657256"/>
                          <a:gd name="connsiteY275" fmla="*/ 1823963 h 3370881"/>
                          <a:gd name="connsiteX276" fmla="*/ 2226207 w 2657256"/>
                          <a:gd name="connsiteY276" fmla="*/ 1824470 h 3370881"/>
                          <a:gd name="connsiteX277" fmla="*/ 2208278 w 2657256"/>
                          <a:gd name="connsiteY277" fmla="*/ 1869293 h 3370881"/>
                          <a:gd name="connsiteX278" fmla="*/ 2195168 w 2657256"/>
                          <a:gd name="connsiteY278" fmla="*/ 1882740 h 3370881"/>
                          <a:gd name="connsiteX279" fmla="*/ 2203458 w 2657256"/>
                          <a:gd name="connsiteY279" fmla="*/ 1918938 h 3370881"/>
                          <a:gd name="connsiteX280" fmla="*/ 2204134 w 2657256"/>
                          <a:gd name="connsiteY280" fmla="*/ 1949806 h 3370881"/>
                          <a:gd name="connsiteX281" fmla="*/ 2226545 w 2657256"/>
                          <a:gd name="connsiteY281" fmla="*/ 1954627 h 3370881"/>
                          <a:gd name="connsiteX282" fmla="*/ 2241176 w 2657256"/>
                          <a:gd name="connsiteY282" fmla="*/ 2012729 h 3370881"/>
                          <a:gd name="connsiteX283" fmla="*/ 2263588 w 2657256"/>
                          <a:gd name="connsiteY283" fmla="*/ 2057552 h 3370881"/>
                          <a:gd name="connsiteX284" fmla="*/ 2286000 w 2657256"/>
                          <a:gd name="connsiteY284" fmla="*/ 2084446 h 3370881"/>
                          <a:gd name="connsiteX285" fmla="*/ 2299447 w 2657256"/>
                          <a:gd name="connsiteY285" fmla="*/ 2124787 h 3370881"/>
                          <a:gd name="connsiteX286" fmla="*/ 2321859 w 2657256"/>
                          <a:gd name="connsiteY286" fmla="*/ 2151681 h 3370881"/>
                          <a:gd name="connsiteX287" fmla="*/ 2344270 w 2657256"/>
                          <a:gd name="connsiteY287" fmla="*/ 2205470 h 3370881"/>
                          <a:gd name="connsiteX288" fmla="*/ 2348753 w 2657256"/>
                          <a:gd name="connsiteY288" fmla="*/ 2223399 h 3370881"/>
                          <a:gd name="connsiteX289" fmla="*/ 2366682 w 2657256"/>
                          <a:gd name="connsiteY289" fmla="*/ 2263740 h 3370881"/>
                          <a:gd name="connsiteX290" fmla="*/ 2375647 w 2657256"/>
                          <a:gd name="connsiteY290" fmla="*/ 2286152 h 3370881"/>
                          <a:gd name="connsiteX291" fmla="*/ 2380129 w 2657256"/>
                          <a:gd name="connsiteY291" fmla="*/ 2308564 h 3370881"/>
                          <a:gd name="connsiteX292" fmla="*/ 2389094 w 2657256"/>
                          <a:gd name="connsiteY292" fmla="*/ 2335458 h 3370881"/>
                          <a:gd name="connsiteX293" fmla="*/ 2393576 w 2657256"/>
                          <a:gd name="connsiteY293" fmla="*/ 2380281 h 3370881"/>
                          <a:gd name="connsiteX294" fmla="*/ 2398059 w 2657256"/>
                          <a:gd name="connsiteY294" fmla="*/ 2393729 h 3370881"/>
                          <a:gd name="connsiteX295" fmla="*/ 2419794 w 2657256"/>
                          <a:gd name="connsiteY295" fmla="*/ 2447517 h 3370881"/>
                          <a:gd name="connsiteX296" fmla="*/ 2427343 w 2657256"/>
                          <a:gd name="connsiteY296" fmla="*/ 2564058 h 3370881"/>
                          <a:gd name="connsiteX297" fmla="*/ 2389094 w 2657256"/>
                          <a:gd name="connsiteY297" fmla="*/ 2837481 h 3370881"/>
                          <a:gd name="connsiteX298" fmla="*/ 2380129 w 2657256"/>
                          <a:gd name="connsiteY298" fmla="*/ 2859893 h 3370881"/>
                          <a:gd name="connsiteX299" fmla="*/ 2357718 w 2657256"/>
                          <a:gd name="connsiteY299" fmla="*/ 2913681 h 3370881"/>
                          <a:gd name="connsiteX300" fmla="*/ 2348753 w 2657256"/>
                          <a:gd name="connsiteY300" fmla="*/ 2936093 h 3370881"/>
                          <a:gd name="connsiteX301" fmla="*/ 2339788 w 2657256"/>
                          <a:gd name="connsiteY301" fmla="*/ 2971952 h 3370881"/>
                          <a:gd name="connsiteX302" fmla="*/ 2326341 w 2657256"/>
                          <a:gd name="connsiteY302" fmla="*/ 2994364 h 3370881"/>
                          <a:gd name="connsiteX303" fmla="*/ 2317376 w 2657256"/>
                          <a:gd name="connsiteY303" fmla="*/ 3025740 h 3370881"/>
                          <a:gd name="connsiteX304" fmla="*/ 2303929 w 2657256"/>
                          <a:gd name="connsiteY304" fmla="*/ 3048152 h 3370881"/>
                          <a:gd name="connsiteX305" fmla="*/ 2290482 w 2657256"/>
                          <a:gd name="connsiteY305" fmla="*/ 3079529 h 3370881"/>
                          <a:gd name="connsiteX306" fmla="*/ 2272553 w 2657256"/>
                          <a:gd name="connsiteY306" fmla="*/ 3084011 h 3370881"/>
                          <a:gd name="connsiteX307" fmla="*/ 2259106 w 2657256"/>
                          <a:gd name="connsiteY307" fmla="*/ 3088493 h 3370881"/>
                          <a:gd name="connsiteX308" fmla="*/ 2241176 w 2657256"/>
                          <a:gd name="connsiteY308" fmla="*/ 3092976 h 3370881"/>
                          <a:gd name="connsiteX309" fmla="*/ 2209800 w 2657256"/>
                          <a:gd name="connsiteY309" fmla="*/ 3101940 h 3370881"/>
                          <a:gd name="connsiteX310" fmla="*/ 2205318 w 2657256"/>
                          <a:gd name="connsiteY310" fmla="*/ 3039187 h 3370881"/>
                          <a:gd name="connsiteX311" fmla="*/ 2218765 w 2657256"/>
                          <a:gd name="connsiteY311" fmla="*/ 3021258 h 3370881"/>
                          <a:gd name="connsiteX312" fmla="*/ 2245659 w 2657256"/>
                          <a:gd name="connsiteY312" fmla="*/ 2971952 h 3370881"/>
                          <a:gd name="connsiteX313" fmla="*/ 2268070 w 2657256"/>
                          <a:gd name="connsiteY313" fmla="*/ 2945058 h 3370881"/>
                          <a:gd name="connsiteX314" fmla="*/ 2298550 w 2657256"/>
                          <a:gd name="connsiteY314" fmla="*/ 2568540 h 3370881"/>
                          <a:gd name="connsiteX315" fmla="*/ 2284986 w 2657256"/>
                          <a:gd name="connsiteY315" fmla="*/ 2532681 h 3370881"/>
                          <a:gd name="connsiteX316" fmla="*/ 2293273 w 2657256"/>
                          <a:gd name="connsiteY316" fmla="*/ 2496653 h 3370881"/>
                          <a:gd name="connsiteX317" fmla="*/ 2278152 w 2657256"/>
                          <a:gd name="connsiteY317" fmla="*/ 2475178 h 3370881"/>
                          <a:gd name="connsiteX318" fmla="*/ 2245659 w 2657256"/>
                          <a:gd name="connsiteY318" fmla="*/ 2389247 h 3370881"/>
                          <a:gd name="connsiteX319" fmla="*/ 2195507 w 2657256"/>
                          <a:gd name="connsiteY319" fmla="*/ 2241328 h 3370881"/>
                          <a:gd name="connsiteX320" fmla="*/ 2083786 w 2657256"/>
                          <a:gd name="connsiteY320" fmla="*/ 2040300 h 3370881"/>
                          <a:gd name="connsiteX321" fmla="*/ 2048773 w 2657256"/>
                          <a:gd name="connsiteY321" fmla="*/ 2017971 h 3370881"/>
                          <a:gd name="connsiteX322" fmla="*/ 2074314 w 2657256"/>
                          <a:gd name="connsiteY322" fmla="*/ 2011967 h 3370881"/>
                          <a:gd name="connsiteX323" fmla="*/ 2034988 w 2657256"/>
                          <a:gd name="connsiteY323" fmla="*/ 2003764 h 3370881"/>
                          <a:gd name="connsiteX324" fmla="*/ 2026023 w 2657256"/>
                          <a:gd name="connsiteY324" fmla="*/ 2026176 h 3370881"/>
                          <a:gd name="connsiteX325" fmla="*/ 2021541 w 2657256"/>
                          <a:gd name="connsiteY325" fmla="*/ 2039623 h 3370881"/>
                          <a:gd name="connsiteX326" fmla="*/ 1999129 w 2657256"/>
                          <a:gd name="connsiteY326" fmla="*/ 2053070 h 3370881"/>
                          <a:gd name="connsiteX327" fmla="*/ 1990165 w 2657256"/>
                          <a:gd name="connsiteY327" fmla="*/ 2070999 h 3370881"/>
                          <a:gd name="connsiteX328" fmla="*/ 1967753 w 2657256"/>
                          <a:gd name="connsiteY328" fmla="*/ 2106858 h 3370881"/>
                          <a:gd name="connsiteX329" fmla="*/ 1981200 w 2657256"/>
                          <a:gd name="connsiteY329" fmla="*/ 2223399 h 3370881"/>
                          <a:gd name="connsiteX330" fmla="*/ 1994647 w 2657256"/>
                          <a:gd name="connsiteY330" fmla="*/ 2254776 h 3370881"/>
                          <a:gd name="connsiteX331" fmla="*/ 2003612 w 2657256"/>
                          <a:gd name="connsiteY331" fmla="*/ 2272705 h 3370881"/>
                          <a:gd name="connsiteX332" fmla="*/ 2026023 w 2657256"/>
                          <a:gd name="connsiteY332" fmla="*/ 2304081 h 3370881"/>
                          <a:gd name="connsiteX333" fmla="*/ 2043953 w 2657256"/>
                          <a:gd name="connsiteY333" fmla="*/ 2348905 h 3370881"/>
                          <a:gd name="connsiteX334" fmla="*/ 2061882 w 2657256"/>
                          <a:gd name="connsiteY334" fmla="*/ 2371317 h 3370881"/>
                          <a:gd name="connsiteX335" fmla="*/ 2088776 w 2657256"/>
                          <a:gd name="connsiteY335" fmla="*/ 2434070 h 3370881"/>
                          <a:gd name="connsiteX336" fmla="*/ 2102223 w 2657256"/>
                          <a:gd name="connsiteY336" fmla="*/ 2465446 h 3370881"/>
                          <a:gd name="connsiteX337" fmla="*/ 2106706 w 2657256"/>
                          <a:gd name="connsiteY337" fmla="*/ 2496823 h 3370881"/>
                          <a:gd name="connsiteX338" fmla="*/ 2124635 w 2657256"/>
                          <a:gd name="connsiteY338" fmla="*/ 2559576 h 3370881"/>
                          <a:gd name="connsiteX339" fmla="*/ 2138082 w 2657256"/>
                          <a:gd name="connsiteY339" fmla="*/ 2649223 h 3370881"/>
                          <a:gd name="connsiteX340" fmla="*/ 2147047 w 2657256"/>
                          <a:gd name="connsiteY340" fmla="*/ 2685081 h 3370881"/>
                          <a:gd name="connsiteX341" fmla="*/ 2151529 w 2657256"/>
                          <a:gd name="connsiteY341" fmla="*/ 2716458 h 3370881"/>
                          <a:gd name="connsiteX342" fmla="*/ 2160494 w 2657256"/>
                          <a:gd name="connsiteY342" fmla="*/ 2770246 h 3370881"/>
                          <a:gd name="connsiteX343" fmla="*/ 2156012 w 2657256"/>
                          <a:gd name="connsiteY343" fmla="*/ 2962987 h 3370881"/>
                          <a:gd name="connsiteX344" fmla="*/ 2138082 w 2657256"/>
                          <a:gd name="connsiteY344" fmla="*/ 3043670 h 3370881"/>
                          <a:gd name="connsiteX345" fmla="*/ 2133600 w 2657256"/>
                          <a:gd name="connsiteY345" fmla="*/ 3061599 h 3370881"/>
                          <a:gd name="connsiteX346" fmla="*/ 2120153 w 2657256"/>
                          <a:gd name="connsiteY346" fmla="*/ 3079529 h 3370881"/>
                          <a:gd name="connsiteX347" fmla="*/ 2111188 w 2657256"/>
                          <a:gd name="connsiteY347" fmla="*/ 3106423 h 3370881"/>
                          <a:gd name="connsiteX348" fmla="*/ 2088776 w 2657256"/>
                          <a:gd name="connsiteY348" fmla="*/ 3137799 h 3370881"/>
                          <a:gd name="connsiteX349" fmla="*/ 2075329 w 2657256"/>
                          <a:gd name="connsiteY349" fmla="*/ 3164693 h 3370881"/>
                          <a:gd name="connsiteX350" fmla="*/ 2061882 w 2657256"/>
                          <a:gd name="connsiteY350" fmla="*/ 3169176 h 3370881"/>
                          <a:gd name="connsiteX351" fmla="*/ 2021541 w 2657256"/>
                          <a:gd name="connsiteY351" fmla="*/ 3164693 h 3370881"/>
                          <a:gd name="connsiteX352" fmla="*/ 2012576 w 2657256"/>
                          <a:gd name="connsiteY352" fmla="*/ 3119870 h 3370881"/>
                          <a:gd name="connsiteX353" fmla="*/ 2048435 w 2657256"/>
                          <a:gd name="connsiteY353" fmla="*/ 3021258 h 3370881"/>
                          <a:gd name="connsiteX354" fmla="*/ 2048435 w 2657256"/>
                          <a:gd name="connsiteY354" fmla="*/ 3021258 h 3370881"/>
                          <a:gd name="connsiteX355" fmla="*/ 2061882 w 2657256"/>
                          <a:gd name="connsiteY355" fmla="*/ 2967470 h 3370881"/>
                          <a:gd name="connsiteX356" fmla="*/ 2070847 w 2657256"/>
                          <a:gd name="connsiteY356" fmla="*/ 2882305 h 3370881"/>
                          <a:gd name="connsiteX357" fmla="*/ 2066365 w 2657256"/>
                          <a:gd name="connsiteY357" fmla="*/ 2725423 h 3370881"/>
                          <a:gd name="connsiteX358" fmla="*/ 2043953 w 2657256"/>
                          <a:gd name="connsiteY358" fmla="*/ 2649223 h 3370881"/>
                          <a:gd name="connsiteX359" fmla="*/ 2030506 w 2657256"/>
                          <a:gd name="connsiteY359" fmla="*/ 2622329 h 3370881"/>
                          <a:gd name="connsiteX360" fmla="*/ 2017059 w 2657256"/>
                          <a:gd name="connsiteY360" fmla="*/ 2581987 h 3370881"/>
                          <a:gd name="connsiteX361" fmla="*/ 1981200 w 2657256"/>
                          <a:gd name="connsiteY361" fmla="*/ 2514752 h 3370881"/>
                          <a:gd name="connsiteX362" fmla="*/ 1972235 w 2657256"/>
                          <a:gd name="connsiteY362" fmla="*/ 2501305 h 3370881"/>
                          <a:gd name="connsiteX363" fmla="*/ 1958788 w 2657256"/>
                          <a:gd name="connsiteY363" fmla="*/ 2478893 h 3370881"/>
                          <a:gd name="connsiteX364" fmla="*/ 1905000 w 2657256"/>
                          <a:gd name="connsiteY364" fmla="*/ 2398211 h 3370881"/>
                          <a:gd name="connsiteX365" fmla="*/ 1882588 w 2657256"/>
                          <a:gd name="connsiteY365" fmla="*/ 2357870 h 3370881"/>
                          <a:gd name="connsiteX366" fmla="*/ 1869141 w 2657256"/>
                          <a:gd name="connsiteY366" fmla="*/ 2339940 h 3370881"/>
                          <a:gd name="connsiteX367" fmla="*/ 1806388 w 2657256"/>
                          <a:gd name="connsiteY367" fmla="*/ 2313046 h 3370881"/>
                          <a:gd name="connsiteX368" fmla="*/ 1779494 w 2657256"/>
                          <a:gd name="connsiteY368" fmla="*/ 2304081 h 3370881"/>
                          <a:gd name="connsiteX369" fmla="*/ 1752600 w 2657256"/>
                          <a:gd name="connsiteY369" fmla="*/ 2299599 h 3370881"/>
                          <a:gd name="connsiteX370" fmla="*/ 1680882 w 2657256"/>
                          <a:gd name="connsiteY370" fmla="*/ 2277187 h 3370881"/>
                          <a:gd name="connsiteX371" fmla="*/ 1719025 w 2657256"/>
                          <a:gd name="connsiteY371" fmla="*/ 2281331 h 3370881"/>
                          <a:gd name="connsiteX372" fmla="*/ 1756997 w 2657256"/>
                          <a:gd name="connsiteY372" fmla="*/ 2289450 h 3370881"/>
                          <a:gd name="connsiteX373" fmla="*/ 1656440 w 2657256"/>
                          <a:gd name="connsiteY373" fmla="*/ 2298583 h 3370881"/>
                          <a:gd name="connsiteX374" fmla="*/ 1537447 w 2657256"/>
                          <a:gd name="connsiteY374" fmla="*/ 2329960 h 3370881"/>
                          <a:gd name="connsiteX375" fmla="*/ 1571993 w 2657256"/>
                          <a:gd name="connsiteY375" fmla="*/ 2317957 h 3370881"/>
                          <a:gd name="connsiteX376" fmla="*/ 1509707 w 2657256"/>
                          <a:gd name="connsiteY376" fmla="*/ 2338926 h 3370881"/>
                          <a:gd name="connsiteX377" fmla="*/ 1500444 w 2657256"/>
                          <a:gd name="connsiteY377" fmla="*/ 2355271 h 3370881"/>
                          <a:gd name="connsiteX378" fmla="*/ 1402678 w 2657256"/>
                          <a:gd name="connsiteY378" fmla="*/ 2339641 h 3370881"/>
                          <a:gd name="connsiteX379" fmla="*/ 1322892 w 2657256"/>
                          <a:gd name="connsiteY379" fmla="*/ 2336952 h 3370881"/>
                          <a:gd name="connsiteX380" fmla="*/ 1199384 w 2657256"/>
                          <a:gd name="connsiteY380" fmla="*/ 2307041 h 3370881"/>
                          <a:gd name="connsiteX381" fmla="*/ 1066800 w 2657256"/>
                          <a:gd name="connsiteY381" fmla="*/ 2272705 h 3370881"/>
                          <a:gd name="connsiteX382" fmla="*/ 1030941 w 2657256"/>
                          <a:gd name="connsiteY382" fmla="*/ 2263740 h 3370881"/>
                          <a:gd name="connsiteX383" fmla="*/ 986118 w 2657256"/>
                          <a:gd name="connsiteY383" fmla="*/ 2241329 h 3370881"/>
                          <a:gd name="connsiteX384" fmla="*/ 968188 w 2657256"/>
                          <a:gd name="connsiteY384" fmla="*/ 2232364 h 3370881"/>
                          <a:gd name="connsiteX385" fmla="*/ 936812 w 2657256"/>
                          <a:gd name="connsiteY385" fmla="*/ 2214434 h 3370881"/>
                          <a:gd name="connsiteX386" fmla="*/ 905435 w 2657256"/>
                          <a:gd name="connsiteY386" fmla="*/ 2196505 h 3370881"/>
                          <a:gd name="connsiteX387" fmla="*/ 869576 w 2657256"/>
                          <a:gd name="connsiteY387" fmla="*/ 2209952 h 3370881"/>
                          <a:gd name="connsiteX388" fmla="*/ 856129 w 2657256"/>
                          <a:gd name="connsiteY388" fmla="*/ 2227881 h 3370881"/>
                          <a:gd name="connsiteX389" fmla="*/ 815788 w 2657256"/>
                          <a:gd name="connsiteY389" fmla="*/ 2268223 h 3370881"/>
                          <a:gd name="connsiteX390" fmla="*/ 788894 w 2657256"/>
                          <a:gd name="connsiteY390" fmla="*/ 2290634 h 3370881"/>
                          <a:gd name="connsiteX391" fmla="*/ 762000 w 2657256"/>
                          <a:gd name="connsiteY391" fmla="*/ 2313046 h 3370881"/>
                          <a:gd name="connsiteX392" fmla="*/ 753035 w 2657256"/>
                          <a:gd name="connsiteY392" fmla="*/ 2326493 h 3370881"/>
                          <a:gd name="connsiteX393" fmla="*/ 735106 w 2657256"/>
                          <a:gd name="connsiteY393" fmla="*/ 2339940 h 3370881"/>
                          <a:gd name="connsiteX394" fmla="*/ 712694 w 2657256"/>
                          <a:gd name="connsiteY394" fmla="*/ 2362352 h 3370881"/>
                          <a:gd name="connsiteX395" fmla="*/ 694765 w 2657256"/>
                          <a:gd name="connsiteY395" fmla="*/ 2375799 h 3370881"/>
                          <a:gd name="connsiteX396" fmla="*/ 681318 w 2657256"/>
                          <a:gd name="connsiteY396" fmla="*/ 2393729 h 3370881"/>
                          <a:gd name="connsiteX397" fmla="*/ 667870 w 2657256"/>
                          <a:gd name="connsiteY397" fmla="*/ 2402693 h 3370881"/>
                          <a:gd name="connsiteX398" fmla="*/ 623047 w 2657256"/>
                          <a:gd name="connsiteY398" fmla="*/ 2443034 h 3370881"/>
                          <a:gd name="connsiteX399" fmla="*/ 600635 w 2657256"/>
                          <a:gd name="connsiteY399" fmla="*/ 2474411 h 3370881"/>
                          <a:gd name="connsiteX400" fmla="*/ 587188 w 2657256"/>
                          <a:gd name="connsiteY400" fmla="*/ 2514752 h 3370881"/>
                          <a:gd name="connsiteX401" fmla="*/ 582706 w 2657256"/>
                          <a:gd name="connsiteY401" fmla="*/ 2546129 h 3370881"/>
                          <a:gd name="connsiteX402" fmla="*/ 596153 w 2657256"/>
                          <a:gd name="connsiteY402" fmla="*/ 2635776 h 3370881"/>
                          <a:gd name="connsiteX403" fmla="*/ 600635 w 2657256"/>
                          <a:gd name="connsiteY403" fmla="*/ 2653705 h 3370881"/>
                          <a:gd name="connsiteX404" fmla="*/ 609600 w 2657256"/>
                          <a:gd name="connsiteY404" fmla="*/ 2671634 h 3370881"/>
                          <a:gd name="connsiteX405" fmla="*/ 614082 w 2657256"/>
                          <a:gd name="connsiteY405" fmla="*/ 2689564 h 3370881"/>
                          <a:gd name="connsiteX406" fmla="*/ 623047 w 2657256"/>
                          <a:gd name="connsiteY406" fmla="*/ 2711976 h 3370881"/>
                          <a:gd name="connsiteX407" fmla="*/ 627529 w 2657256"/>
                          <a:gd name="connsiteY407" fmla="*/ 2734387 h 3370881"/>
                          <a:gd name="connsiteX408" fmla="*/ 640976 w 2657256"/>
                          <a:gd name="connsiteY408" fmla="*/ 2765764 h 3370881"/>
                          <a:gd name="connsiteX409" fmla="*/ 645459 w 2657256"/>
                          <a:gd name="connsiteY409" fmla="*/ 2779211 h 3370881"/>
                          <a:gd name="connsiteX410" fmla="*/ 658906 w 2657256"/>
                          <a:gd name="connsiteY410" fmla="*/ 2801623 h 3370881"/>
                          <a:gd name="connsiteX411" fmla="*/ 676835 w 2657256"/>
                          <a:gd name="connsiteY411" fmla="*/ 2864376 h 3370881"/>
                          <a:gd name="connsiteX412" fmla="*/ 690282 w 2657256"/>
                          <a:gd name="connsiteY412" fmla="*/ 2895752 h 3370881"/>
                          <a:gd name="connsiteX413" fmla="*/ 699247 w 2657256"/>
                          <a:gd name="connsiteY413" fmla="*/ 2940576 h 3370881"/>
                          <a:gd name="connsiteX414" fmla="*/ 703729 w 2657256"/>
                          <a:gd name="connsiteY414" fmla="*/ 2967470 h 3370881"/>
                          <a:gd name="connsiteX415" fmla="*/ 717176 w 2657256"/>
                          <a:gd name="connsiteY415" fmla="*/ 2994364 h 3370881"/>
                          <a:gd name="connsiteX416" fmla="*/ 735106 w 2657256"/>
                          <a:gd name="connsiteY416" fmla="*/ 3052634 h 3370881"/>
                          <a:gd name="connsiteX417" fmla="*/ 739588 w 2657256"/>
                          <a:gd name="connsiteY417" fmla="*/ 3079529 h 3370881"/>
                          <a:gd name="connsiteX418" fmla="*/ 762000 w 2657256"/>
                          <a:gd name="connsiteY418" fmla="*/ 3142281 h 3370881"/>
                          <a:gd name="connsiteX419" fmla="*/ 766482 w 2657256"/>
                          <a:gd name="connsiteY419" fmla="*/ 3231929 h 3370881"/>
                          <a:gd name="connsiteX420" fmla="*/ 770965 w 2657256"/>
                          <a:gd name="connsiteY420" fmla="*/ 3254340 h 3370881"/>
                          <a:gd name="connsiteX421" fmla="*/ 775447 w 2657256"/>
                          <a:gd name="connsiteY421" fmla="*/ 3285717 h 3370881"/>
                          <a:gd name="connsiteX422" fmla="*/ 748553 w 2657256"/>
                          <a:gd name="connsiteY422" fmla="*/ 3335023 h 3370881"/>
                          <a:gd name="connsiteX423" fmla="*/ 721659 w 2657256"/>
                          <a:gd name="connsiteY423" fmla="*/ 3343987 h 3370881"/>
                          <a:gd name="connsiteX424" fmla="*/ 708212 w 2657256"/>
                          <a:gd name="connsiteY424" fmla="*/ 3348470 h 3370881"/>
                          <a:gd name="connsiteX425" fmla="*/ 623047 w 2657256"/>
                          <a:gd name="connsiteY425" fmla="*/ 3330540 h 3370881"/>
                          <a:gd name="connsiteX426" fmla="*/ 609600 w 2657256"/>
                          <a:gd name="connsiteY426" fmla="*/ 3308129 h 3370881"/>
                          <a:gd name="connsiteX427" fmla="*/ 591670 w 2657256"/>
                          <a:gd name="connsiteY427" fmla="*/ 3267787 h 3370881"/>
                          <a:gd name="connsiteX428" fmla="*/ 560294 w 2657256"/>
                          <a:gd name="connsiteY428" fmla="*/ 3209517 h 3370881"/>
                          <a:gd name="connsiteX429" fmla="*/ 551329 w 2657256"/>
                          <a:gd name="connsiteY429" fmla="*/ 3196070 h 3370881"/>
                          <a:gd name="connsiteX430" fmla="*/ 528918 w 2657256"/>
                          <a:gd name="connsiteY430" fmla="*/ 3173658 h 3370881"/>
                          <a:gd name="connsiteX431" fmla="*/ 519953 w 2657256"/>
                          <a:gd name="connsiteY431" fmla="*/ 3128834 h 3370881"/>
                          <a:gd name="connsiteX432" fmla="*/ 524435 w 2657256"/>
                          <a:gd name="connsiteY432" fmla="*/ 3101940 h 3370881"/>
                          <a:gd name="connsiteX433" fmla="*/ 528918 w 2657256"/>
                          <a:gd name="connsiteY433" fmla="*/ 3088493 h 3370881"/>
                          <a:gd name="connsiteX434" fmla="*/ 542365 w 2657256"/>
                          <a:gd name="connsiteY434" fmla="*/ 3052634 h 3370881"/>
                          <a:gd name="connsiteX435" fmla="*/ 484094 w 2657256"/>
                          <a:gd name="connsiteY435" fmla="*/ 2886787 h 3370881"/>
                          <a:gd name="connsiteX436" fmla="*/ 443753 w 2657256"/>
                          <a:gd name="connsiteY436" fmla="*/ 2779211 h 3370881"/>
                          <a:gd name="connsiteX437" fmla="*/ 439270 w 2657256"/>
                          <a:gd name="connsiteY437" fmla="*/ 2752317 h 3370881"/>
                          <a:gd name="connsiteX438" fmla="*/ 430306 w 2657256"/>
                          <a:gd name="connsiteY438" fmla="*/ 2716458 h 3370881"/>
                          <a:gd name="connsiteX439" fmla="*/ 425823 w 2657256"/>
                          <a:gd name="connsiteY439" fmla="*/ 2680599 h 3370881"/>
                          <a:gd name="connsiteX440" fmla="*/ 398929 w 2657256"/>
                          <a:gd name="connsiteY440" fmla="*/ 2599917 h 3370881"/>
                          <a:gd name="connsiteX441" fmla="*/ 385482 w 2657256"/>
                          <a:gd name="connsiteY441" fmla="*/ 2568540 h 3370881"/>
                          <a:gd name="connsiteX442" fmla="*/ 381000 w 2657256"/>
                          <a:gd name="connsiteY442" fmla="*/ 2550611 h 3370881"/>
                          <a:gd name="connsiteX443" fmla="*/ 372035 w 2657256"/>
                          <a:gd name="connsiteY443" fmla="*/ 2483376 h 3370881"/>
                          <a:gd name="connsiteX444" fmla="*/ 367553 w 2657256"/>
                          <a:gd name="connsiteY444" fmla="*/ 2469929 h 3370881"/>
                          <a:gd name="connsiteX445" fmla="*/ 407894 w 2657256"/>
                          <a:gd name="connsiteY445" fmla="*/ 2451999 h 3370881"/>
                          <a:gd name="connsiteX446" fmla="*/ 515470 w 2657256"/>
                          <a:gd name="connsiteY446" fmla="*/ 2407176 h 3370881"/>
                          <a:gd name="connsiteX447" fmla="*/ 578223 w 2657256"/>
                          <a:gd name="connsiteY447" fmla="*/ 2353387 h 3370881"/>
                          <a:gd name="connsiteX448" fmla="*/ 587188 w 2657256"/>
                          <a:gd name="connsiteY448" fmla="*/ 2330976 h 3370881"/>
                          <a:gd name="connsiteX449" fmla="*/ 614082 w 2657256"/>
                          <a:gd name="connsiteY449" fmla="*/ 2254776 h 3370881"/>
                          <a:gd name="connsiteX450" fmla="*/ 649941 w 2657256"/>
                          <a:gd name="connsiteY450" fmla="*/ 2200987 h 3370881"/>
                          <a:gd name="connsiteX451" fmla="*/ 690282 w 2657256"/>
                          <a:gd name="connsiteY451" fmla="*/ 2174093 h 3370881"/>
                          <a:gd name="connsiteX452" fmla="*/ 703729 w 2657256"/>
                          <a:gd name="connsiteY452" fmla="*/ 2165129 h 3370881"/>
                          <a:gd name="connsiteX453" fmla="*/ 739588 w 2657256"/>
                          <a:gd name="connsiteY453" fmla="*/ 2147199 h 3370881"/>
                          <a:gd name="connsiteX454" fmla="*/ 708212 w 2657256"/>
                          <a:gd name="connsiteY454" fmla="*/ 2187540 h 3370881"/>
                          <a:gd name="connsiteX455" fmla="*/ 654423 w 2657256"/>
                          <a:gd name="connsiteY455" fmla="*/ 2241329 h 3370881"/>
                          <a:gd name="connsiteX456" fmla="*/ 636494 w 2657256"/>
                          <a:gd name="connsiteY456" fmla="*/ 2259258 h 3370881"/>
                          <a:gd name="connsiteX457" fmla="*/ 614082 w 2657256"/>
                          <a:gd name="connsiteY457" fmla="*/ 2286152 h 3370881"/>
                          <a:gd name="connsiteX458" fmla="*/ 592179 w 2657256"/>
                          <a:gd name="connsiteY458" fmla="*/ 2282347 h 3370881"/>
                          <a:gd name="connsiteX459" fmla="*/ 555980 w 2657256"/>
                          <a:gd name="connsiteY459" fmla="*/ 2313892 h 3370881"/>
                          <a:gd name="connsiteX460" fmla="*/ 524435 w 2657256"/>
                          <a:gd name="connsiteY460" fmla="*/ 2348905 h 3370881"/>
                          <a:gd name="connsiteX461" fmla="*/ 502023 w 2657256"/>
                          <a:gd name="connsiteY461" fmla="*/ 2362352 h 3370881"/>
                          <a:gd name="connsiteX462" fmla="*/ 461682 w 2657256"/>
                          <a:gd name="connsiteY462" fmla="*/ 2389246 h 3370881"/>
                          <a:gd name="connsiteX463" fmla="*/ 448235 w 2657256"/>
                          <a:gd name="connsiteY463" fmla="*/ 2398211 h 3370881"/>
                          <a:gd name="connsiteX464" fmla="*/ 430306 w 2657256"/>
                          <a:gd name="connsiteY464" fmla="*/ 2407176 h 3370881"/>
                          <a:gd name="connsiteX465" fmla="*/ 412376 w 2657256"/>
                          <a:gd name="connsiteY465" fmla="*/ 2420623 h 3370881"/>
                          <a:gd name="connsiteX466" fmla="*/ 389965 w 2657256"/>
                          <a:gd name="connsiteY466" fmla="*/ 2429587 h 3370881"/>
                          <a:gd name="connsiteX467" fmla="*/ 372035 w 2657256"/>
                          <a:gd name="connsiteY467" fmla="*/ 2443034 h 3370881"/>
                          <a:gd name="connsiteX468" fmla="*/ 318247 w 2657256"/>
                          <a:gd name="connsiteY468" fmla="*/ 2474411 h 3370881"/>
                          <a:gd name="connsiteX469" fmla="*/ 304800 w 2657256"/>
                          <a:gd name="connsiteY469" fmla="*/ 2492340 h 3370881"/>
                          <a:gd name="connsiteX470" fmla="*/ 282388 w 2657256"/>
                          <a:gd name="connsiteY470" fmla="*/ 2519234 h 3370881"/>
                          <a:gd name="connsiteX471" fmla="*/ 295835 w 2657256"/>
                          <a:gd name="connsiteY471" fmla="*/ 2815070 h 3370881"/>
                          <a:gd name="connsiteX472" fmla="*/ 300318 w 2657256"/>
                          <a:gd name="connsiteY472" fmla="*/ 2837481 h 3370881"/>
                          <a:gd name="connsiteX473" fmla="*/ 304800 w 2657256"/>
                          <a:gd name="connsiteY473" fmla="*/ 2868858 h 3370881"/>
                          <a:gd name="connsiteX474" fmla="*/ 309282 w 2657256"/>
                          <a:gd name="connsiteY474" fmla="*/ 2927129 h 3370881"/>
                          <a:gd name="connsiteX475" fmla="*/ 322729 w 2657256"/>
                          <a:gd name="connsiteY475" fmla="*/ 2985399 h 3370881"/>
                          <a:gd name="connsiteX476" fmla="*/ 327212 w 2657256"/>
                          <a:gd name="connsiteY476" fmla="*/ 3012293 h 3370881"/>
                          <a:gd name="connsiteX477" fmla="*/ 331694 w 2657256"/>
                          <a:gd name="connsiteY477" fmla="*/ 3043670 h 3370881"/>
                          <a:gd name="connsiteX478" fmla="*/ 345141 w 2657256"/>
                          <a:gd name="connsiteY478" fmla="*/ 3070564 h 3370881"/>
                          <a:gd name="connsiteX479" fmla="*/ 367553 w 2657256"/>
                          <a:gd name="connsiteY479" fmla="*/ 3124352 h 3370881"/>
                          <a:gd name="connsiteX480" fmla="*/ 381000 w 2657256"/>
                          <a:gd name="connsiteY480" fmla="*/ 3182623 h 3370881"/>
                          <a:gd name="connsiteX481" fmla="*/ 389965 w 2657256"/>
                          <a:gd name="connsiteY481" fmla="*/ 3196070 h 3370881"/>
                          <a:gd name="connsiteX482" fmla="*/ 394447 w 2657256"/>
                          <a:gd name="connsiteY482" fmla="*/ 3213999 h 3370881"/>
                          <a:gd name="connsiteX483" fmla="*/ 412376 w 2657256"/>
                          <a:gd name="connsiteY483" fmla="*/ 3245376 h 3370881"/>
                          <a:gd name="connsiteX484" fmla="*/ 416859 w 2657256"/>
                          <a:gd name="connsiteY484" fmla="*/ 3258823 h 3370881"/>
                          <a:gd name="connsiteX485" fmla="*/ 425823 w 2657256"/>
                          <a:gd name="connsiteY485" fmla="*/ 3272270 h 3370881"/>
                          <a:gd name="connsiteX486" fmla="*/ 439270 w 2657256"/>
                          <a:gd name="connsiteY486" fmla="*/ 3303646 h 3370881"/>
                          <a:gd name="connsiteX487" fmla="*/ 439270 w 2657256"/>
                          <a:gd name="connsiteY487" fmla="*/ 3352952 h 3370881"/>
                          <a:gd name="connsiteX488" fmla="*/ 430306 w 2657256"/>
                          <a:gd name="connsiteY488" fmla="*/ 3366399 h 3370881"/>
                          <a:gd name="connsiteX489" fmla="*/ 412376 w 2657256"/>
                          <a:gd name="connsiteY489" fmla="*/ 3370881 h 3370881"/>
                          <a:gd name="connsiteX490" fmla="*/ 295835 w 2657256"/>
                          <a:gd name="connsiteY490" fmla="*/ 3357434 h 3370881"/>
                          <a:gd name="connsiteX491" fmla="*/ 264459 w 2657256"/>
                          <a:gd name="connsiteY491" fmla="*/ 3276752 h 3370881"/>
                          <a:gd name="connsiteX492" fmla="*/ 259976 w 2657256"/>
                          <a:gd name="connsiteY492" fmla="*/ 3240893 h 3370881"/>
                          <a:gd name="connsiteX493" fmla="*/ 246529 w 2657256"/>
                          <a:gd name="connsiteY493" fmla="*/ 3178140 h 3370881"/>
                          <a:gd name="connsiteX494" fmla="*/ 237565 w 2657256"/>
                          <a:gd name="connsiteY494" fmla="*/ 3084011 h 3370881"/>
                          <a:gd name="connsiteX495" fmla="*/ 228600 w 2657256"/>
                          <a:gd name="connsiteY495" fmla="*/ 3057117 h 3370881"/>
                          <a:gd name="connsiteX496" fmla="*/ 219635 w 2657256"/>
                          <a:gd name="connsiteY496" fmla="*/ 3021258 h 3370881"/>
                          <a:gd name="connsiteX497" fmla="*/ 206188 w 2657256"/>
                          <a:gd name="connsiteY497" fmla="*/ 2980917 h 3370881"/>
                          <a:gd name="connsiteX498" fmla="*/ 201706 w 2657256"/>
                          <a:gd name="connsiteY498" fmla="*/ 2949540 h 3370881"/>
                          <a:gd name="connsiteX499" fmla="*/ 197223 w 2657256"/>
                          <a:gd name="connsiteY499" fmla="*/ 2927129 h 3370881"/>
                          <a:gd name="connsiteX500" fmla="*/ 192741 w 2657256"/>
                          <a:gd name="connsiteY500" fmla="*/ 2891270 h 3370881"/>
                          <a:gd name="connsiteX501" fmla="*/ 188259 w 2657256"/>
                          <a:gd name="connsiteY501" fmla="*/ 2850929 h 3370881"/>
                          <a:gd name="connsiteX502" fmla="*/ 179294 w 2657256"/>
                          <a:gd name="connsiteY502" fmla="*/ 2824034 h 3370881"/>
                          <a:gd name="connsiteX503" fmla="*/ 165847 w 2657256"/>
                          <a:gd name="connsiteY503" fmla="*/ 2774729 h 3370881"/>
                          <a:gd name="connsiteX504" fmla="*/ 161365 w 2657256"/>
                          <a:gd name="connsiteY504" fmla="*/ 2747834 h 3370881"/>
                          <a:gd name="connsiteX505" fmla="*/ 156882 w 2657256"/>
                          <a:gd name="connsiteY505" fmla="*/ 2559576 h 3370881"/>
                          <a:gd name="connsiteX506" fmla="*/ 152400 w 2657256"/>
                          <a:gd name="connsiteY506" fmla="*/ 2519234 h 3370881"/>
                          <a:gd name="connsiteX507" fmla="*/ 118035 w 2657256"/>
                          <a:gd name="connsiteY507" fmla="*/ 2400004 h 3370881"/>
                          <a:gd name="connsiteX508" fmla="*/ 117048 w 2657256"/>
                          <a:gd name="connsiteY508" fmla="*/ 2344423 h 3370881"/>
                          <a:gd name="connsiteX509" fmla="*/ 100106 w 2657256"/>
                          <a:gd name="connsiteY509" fmla="*/ 2330976 h 3370881"/>
                          <a:gd name="connsiteX510" fmla="*/ 138953 w 2657256"/>
                          <a:gd name="connsiteY510" fmla="*/ 2313046 h 3370881"/>
                          <a:gd name="connsiteX511" fmla="*/ 152400 w 2657256"/>
                          <a:gd name="connsiteY511" fmla="*/ 2304081 h 3370881"/>
                          <a:gd name="connsiteX512" fmla="*/ 170329 w 2657256"/>
                          <a:gd name="connsiteY512" fmla="*/ 2259258 h 3370881"/>
                          <a:gd name="connsiteX513" fmla="*/ 188259 w 2657256"/>
                          <a:gd name="connsiteY513" fmla="*/ 2223399 h 3370881"/>
                          <a:gd name="connsiteX514" fmla="*/ 206188 w 2657256"/>
                          <a:gd name="connsiteY514" fmla="*/ 2187540 h 3370881"/>
                          <a:gd name="connsiteX515" fmla="*/ 210670 w 2657256"/>
                          <a:gd name="connsiteY515" fmla="*/ 2174093 h 3370881"/>
                          <a:gd name="connsiteX516" fmla="*/ 219635 w 2657256"/>
                          <a:gd name="connsiteY516" fmla="*/ 2115823 h 3370881"/>
                          <a:gd name="connsiteX517" fmla="*/ 210670 w 2657256"/>
                          <a:gd name="connsiteY517" fmla="*/ 1958940 h 3370881"/>
                          <a:gd name="connsiteX518" fmla="*/ 192741 w 2657256"/>
                          <a:gd name="connsiteY518" fmla="*/ 1923081 h 3370881"/>
                          <a:gd name="connsiteX519" fmla="*/ 179294 w 2657256"/>
                          <a:gd name="connsiteY519" fmla="*/ 1891705 h 3370881"/>
                          <a:gd name="connsiteX520" fmla="*/ 165847 w 2657256"/>
                          <a:gd name="connsiteY520" fmla="*/ 1864811 h 3370881"/>
                          <a:gd name="connsiteX521" fmla="*/ 152400 w 2657256"/>
                          <a:gd name="connsiteY521" fmla="*/ 1833434 h 3370881"/>
                          <a:gd name="connsiteX522" fmla="*/ 143435 w 2657256"/>
                          <a:gd name="connsiteY522" fmla="*/ 1819987 h 3370881"/>
                          <a:gd name="connsiteX523" fmla="*/ 107576 w 2657256"/>
                          <a:gd name="connsiteY523" fmla="*/ 1784129 h 3370881"/>
                          <a:gd name="connsiteX524" fmla="*/ 94129 w 2657256"/>
                          <a:gd name="connsiteY524" fmla="*/ 1779646 h 3370881"/>
                          <a:gd name="connsiteX525" fmla="*/ 71718 w 2657256"/>
                          <a:gd name="connsiteY525" fmla="*/ 1770681 h 3370881"/>
                          <a:gd name="connsiteX526" fmla="*/ 58270 w 2657256"/>
                          <a:gd name="connsiteY526" fmla="*/ 1761717 h 3370881"/>
                          <a:gd name="connsiteX527" fmla="*/ 26894 w 2657256"/>
                          <a:gd name="connsiteY527" fmla="*/ 1730340 h 3370881"/>
                          <a:gd name="connsiteX528" fmla="*/ 0 w 2657256"/>
                          <a:gd name="connsiteY528" fmla="*/ 1707929 h 3370881"/>
                          <a:gd name="connsiteX0" fmla="*/ 0 w 2657256"/>
                          <a:gd name="connsiteY0" fmla="*/ 1707929 h 3370881"/>
                          <a:gd name="connsiteX1" fmla="*/ 22412 w 2657256"/>
                          <a:gd name="connsiteY1" fmla="*/ 1698964 h 3370881"/>
                          <a:gd name="connsiteX2" fmla="*/ 31376 w 2657256"/>
                          <a:gd name="connsiteY2" fmla="*/ 1681034 h 3370881"/>
                          <a:gd name="connsiteX3" fmla="*/ 44823 w 2657256"/>
                          <a:gd name="connsiteY3" fmla="*/ 1672070 h 3370881"/>
                          <a:gd name="connsiteX4" fmla="*/ 58270 w 2657256"/>
                          <a:gd name="connsiteY4" fmla="*/ 1654140 h 3370881"/>
                          <a:gd name="connsiteX5" fmla="*/ 76200 w 2657256"/>
                          <a:gd name="connsiteY5" fmla="*/ 1645176 h 3370881"/>
                          <a:gd name="connsiteX6" fmla="*/ 98612 w 2657256"/>
                          <a:gd name="connsiteY6" fmla="*/ 1636211 h 3370881"/>
                          <a:gd name="connsiteX7" fmla="*/ 125506 w 2657256"/>
                          <a:gd name="connsiteY7" fmla="*/ 1627246 h 3370881"/>
                          <a:gd name="connsiteX8" fmla="*/ 152400 w 2657256"/>
                          <a:gd name="connsiteY8" fmla="*/ 1609317 h 3370881"/>
                          <a:gd name="connsiteX9" fmla="*/ 170329 w 2657256"/>
                          <a:gd name="connsiteY9" fmla="*/ 1600352 h 3370881"/>
                          <a:gd name="connsiteX10" fmla="*/ 188259 w 2657256"/>
                          <a:gd name="connsiteY10" fmla="*/ 1582423 h 3370881"/>
                          <a:gd name="connsiteX11" fmla="*/ 228600 w 2657256"/>
                          <a:gd name="connsiteY11" fmla="*/ 1564493 h 3370881"/>
                          <a:gd name="connsiteX12" fmla="*/ 255494 w 2657256"/>
                          <a:gd name="connsiteY12" fmla="*/ 1546564 h 3370881"/>
                          <a:gd name="connsiteX13" fmla="*/ 300318 w 2657256"/>
                          <a:gd name="connsiteY13" fmla="*/ 1524152 h 3370881"/>
                          <a:gd name="connsiteX14" fmla="*/ 313765 w 2657256"/>
                          <a:gd name="connsiteY14" fmla="*/ 1515187 h 3370881"/>
                          <a:gd name="connsiteX15" fmla="*/ 340659 w 2657256"/>
                          <a:gd name="connsiteY15" fmla="*/ 1510705 h 3370881"/>
                          <a:gd name="connsiteX16" fmla="*/ 363070 w 2657256"/>
                          <a:gd name="connsiteY16" fmla="*/ 1506223 h 3370881"/>
                          <a:gd name="connsiteX17" fmla="*/ 389965 w 2657256"/>
                          <a:gd name="connsiteY17" fmla="*/ 1501740 h 3370881"/>
                          <a:gd name="connsiteX18" fmla="*/ 425823 w 2657256"/>
                          <a:gd name="connsiteY18" fmla="*/ 1497258 h 3370881"/>
                          <a:gd name="connsiteX19" fmla="*/ 470647 w 2657256"/>
                          <a:gd name="connsiteY19" fmla="*/ 1488293 h 3370881"/>
                          <a:gd name="connsiteX20" fmla="*/ 515470 w 2657256"/>
                          <a:gd name="connsiteY20" fmla="*/ 1479329 h 3370881"/>
                          <a:gd name="connsiteX21" fmla="*/ 528918 w 2657256"/>
                          <a:gd name="connsiteY21" fmla="*/ 1470364 h 3370881"/>
                          <a:gd name="connsiteX22" fmla="*/ 600635 w 2657256"/>
                          <a:gd name="connsiteY22" fmla="*/ 1456917 h 3370881"/>
                          <a:gd name="connsiteX23" fmla="*/ 690282 w 2657256"/>
                          <a:gd name="connsiteY23" fmla="*/ 1447952 h 3370881"/>
                          <a:gd name="connsiteX24" fmla="*/ 793376 w 2657256"/>
                          <a:gd name="connsiteY24" fmla="*/ 1452434 h 3370881"/>
                          <a:gd name="connsiteX25" fmla="*/ 874059 w 2657256"/>
                          <a:gd name="connsiteY25" fmla="*/ 1465881 h 3370881"/>
                          <a:gd name="connsiteX26" fmla="*/ 914400 w 2657256"/>
                          <a:gd name="connsiteY26" fmla="*/ 1470364 h 3370881"/>
                          <a:gd name="connsiteX27" fmla="*/ 1030941 w 2657256"/>
                          <a:gd name="connsiteY27" fmla="*/ 1483811 h 3370881"/>
                          <a:gd name="connsiteX28" fmla="*/ 1151965 w 2657256"/>
                          <a:gd name="connsiteY28" fmla="*/ 1492776 h 3370881"/>
                          <a:gd name="connsiteX29" fmla="*/ 1281953 w 2657256"/>
                          <a:gd name="connsiteY29" fmla="*/ 1501740 h 3370881"/>
                          <a:gd name="connsiteX30" fmla="*/ 1465729 w 2657256"/>
                          <a:gd name="connsiteY30" fmla="*/ 1497258 h 3370881"/>
                          <a:gd name="connsiteX31" fmla="*/ 1510553 w 2657256"/>
                          <a:gd name="connsiteY31" fmla="*/ 1492776 h 3370881"/>
                          <a:gd name="connsiteX32" fmla="*/ 1582270 w 2657256"/>
                          <a:gd name="connsiteY32" fmla="*/ 1461399 h 3370881"/>
                          <a:gd name="connsiteX33" fmla="*/ 1604682 w 2657256"/>
                          <a:gd name="connsiteY33" fmla="*/ 1456917 h 3370881"/>
                          <a:gd name="connsiteX34" fmla="*/ 1622612 w 2657256"/>
                          <a:gd name="connsiteY34" fmla="*/ 1447952 h 3370881"/>
                          <a:gd name="connsiteX35" fmla="*/ 1645023 w 2657256"/>
                          <a:gd name="connsiteY35" fmla="*/ 1438987 h 3370881"/>
                          <a:gd name="connsiteX36" fmla="*/ 1662953 w 2657256"/>
                          <a:gd name="connsiteY36" fmla="*/ 1425540 h 3370881"/>
                          <a:gd name="connsiteX37" fmla="*/ 1698812 w 2657256"/>
                          <a:gd name="connsiteY37" fmla="*/ 1407611 h 3370881"/>
                          <a:gd name="connsiteX38" fmla="*/ 1739153 w 2657256"/>
                          <a:gd name="connsiteY38" fmla="*/ 1380717 h 3370881"/>
                          <a:gd name="connsiteX39" fmla="*/ 1752600 w 2657256"/>
                          <a:gd name="connsiteY39" fmla="*/ 1367270 h 3370881"/>
                          <a:gd name="connsiteX40" fmla="*/ 1775012 w 2657256"/>
                          <a:gd name="connsiteY40" fmla="*/ 1353823 h 3370881"/>
                          <a:gd name="connsiteX41" fmla="*/ 1797423 w 2657256"/>
                          <a:gd name="connsiteY41" fmla="*/ 1335893 h 3370881"/>
                          <a:gd name="connsiteX42" fmla="*/ 1810870 w 2657256"/>
                          <a:gd name="connsiteY42" fmla="*/ 1304517 h 3370881"/>
                          <a:gd name="connsiteX43" fmla="*/ 1815353 w 2657256"/>
                          <a:gd name="connsiteY43" fmla="*/ 1291070 h 3370881"/>
                          <a:gd name="connsiteX44" fmla="*/ 1801906 w 2657256"/>
                          <a:gd name="connsiteY44" fmla="*/ 1138670 h 3370881"/>
                          <a:gd name="connsiteX45" fmla="*/ 1792941 w 2657256"/>
                          <a:gd name="connsiteY45" fmla="*/ 1125223 h 3370881"/>
                          <a:gd name="connsiteX46" fmla="*/ 1757082 w 2657256"/>
                          <a:gd name="connsiteY46" fmla="*/ 1093846 h 3370881"/>
                          <a:gd name="connsiteX47" fmla="*/ 1730188 w 2657256"/>
                          <a:gd name="connsiteY47" fmla="*/ 1066952 h 3370881"/>
                          <a:gd name="connsiteX48" fmla="*/ 1703294 w 2657256"/>
                          <a:gd name="connsiteY48" fmla="*/ 1049023 h 3370881"/>
                          <a:gd name="connsiteX49" fmla="*/ 1622612 w 2657256"/>
                          <a:gd name="connsiteY49" fmla="*/ 1053505 h 3370881"/>
                          <a:gd name="connsiteX50" fmla="*/ 1595718 w 2657256"/>
                          <a:gd name="connsiteY50" fmla="*/ 1062470 h 3370881"/>
                          <a:gd name="connsiteX51" fmla="*/ 1573306 w 2657256"/>
                          <a:gd name="connsiteY51" fmla="*/ 1066952 h 3370881"/>
                          <a:gd name="connsiteX52" fmla="*/ 1453385 w 2657256"/>
                          <a:gd name="connsiteY52" fmla="*/ 1082761 h 3370881"/>
                          <a:gd name="connsiteX53" fmla="*/ 1326776 w 2657256"/>
                          <a:gd name="connsiteY53" fmla="*/ 1062470 h 3370881"/>
                          <a:gd name="connsiteX54" fmla="*/ 1308847 w 2657256"/>
                          <a:gd name="connsiteY54" fmla="*/ 1057987 h 3370881"/>
                          <a:gd name="connsiteX55" fmla="*/ 1277470 w 2657256"/>
                          <a:gd name="connsiteY55" fmla="*/ 1053505 h 3370881"/>
                          <a:gd name="connsiteX56" fmla="*/ 1259541 w 2657256"/>
                          <a:gd name="connsiteY56" fmla="*/ 1049023 h 3370881"/>
                          <a:gd name="connsiteX57" fmla="*/ 1232647 w 2657256"/>
                          <a:gd name="connsiteY57" fmla="*/ 1044540 h 3370881"/>
                          <a:gd name="connsiteX58" fmla="*/ 1053353 w 2657256"/>
                          <a:gd name="connsiteY58" fmla="*/ 1049023 h 3370881"/>
                          <a:gd name="connsiteX59" fmla="*/ 1035423 w 2657256"/>
                          <a:gd name="connsiteY59" fmla="*/ 1053505 h 3370881"/>
                          <a:gd name="connsiteX60" fmla="*/ 1008529 w 2657256"/>
                          <a:gd name="connsiteY60" fmla="*/ 1057987 h 3370881"/>
                          <a:gd name="connsiteX61" fmla="*/ 995082 w 2657256"/>
                          <a:gd name="connsiteY61" fmla="*/ 1062470 h 3370881"/>
                          <a:gd name="connsiteX62" fmla="*/ 945776 w 2657256"/>
                          <a:gd name="connsiteY62" fmla="*/ 1031093 h 3370881"/>
                          <a:gd name="connsiteX63" fmla="*/ 941294 w 2657256"/>
                          <a:gd name="connsiteY63" fmla="*/ 1017646 h 3370881"/>
                          <a:gd name="connsiteX64" fmla="*/ 932329 w 2657256"/>
                          <a:gd name="connsiteY64" fmla="*/ 919034 h 3370881"/>
                          <a:gd name="connsiteX65" fmla="*/ 914400 w 2657256"/>
                          <a:gd name="connsiteY65" fmla="*/ 901105 h 3370881"/>
                          <a:gd name="connsiteX66" fmla="*/ 918882 w 2657256"/>
                          <a:gd name="connsiteY66" fmla="*/ 869729 h 3370881"/>
                          <a:gd name="connsiteX67" fmla="*/ 941294 w 2657256"/>
                          <a:gd name="connsiteY67" fmla="*/ 865246 h 3370881"/>
                          <a:gd name="connsiteX68" fmla="*/ 959223 w 2657256"/>
                          <a:gd name="connsiteY68" fmla="*/ 851799 h 3370881"/>
                          <a:gd name="connsiteX69" fmla="*/ 990600 w 2657256"/>
                          <a:gd name="connsiteY69" fmla="*/ 847317 h 3370881"/>
                          <a:gd name="connsiteX70" fmla="*/ 1129553 w 2657256"/>
                          <a:gd name="connsiteY70" fmla="*/ 838352 h 3370881"/>
                          <a:gd name="connsiteX71" fmla="*/ 1147482 w 2657256"/>
                          <a:gd name="connsiteY71" fmla="*/ 829387 h 3370881"/>
                          <a:gd name="connsiteX72" fmla="*/ 1178859 w 2657256"/>
                          <a:gd name="connsiteY72" fmla="*/ 806976 h 3370881"/>
                          <a:gd name="connsiteX73" fmla="*/ 1192306 w 2657256"/>
                          <a:gd name="connsiteY73" fmla="*/ 793529 h 3370881"/>
                          <a:gd name="connsiteX74" fmla="*/ 1214718 w 2657256"/>
                          <a:gd name="connsiteY74" fmla="*/ 784564 h 3370881"/>
                          <a:gd name="connsiteX75" fmla="*/ 1241612 w 2657256"/>
                          <a:gd name="connsiteY75" fmla="*/ 771117 h 3370881"/>
                          <a:gd name="connsiteX76" fmla="*/ 1277470 w 2657256"/>
                          <a:gd name="connsiteY76" fmla="*/ 753187 h 3370881"/>
                          <a:gd name="connsiteX77" fmla="*/ 1295400 w 2657256"/>
                          <a:gd name="connsiteY77" fmla="*/ 730776 h 3370881"/>
                          <a:gd name="connsiteX78" fmla="*/ 1317812 w 2657256"/>
                          <a:gd name="connsiteY78" fmla="*/ 708364 h 3370881"/>
                          <a:gd name="connsiteX79" fmla="*/ 1353670 w 2657256"/>
                          <a:gd name="connsiteY79" fmla="*/ 663540 h 3370881"/>
                          <a:gd name="connsiteX80" fmla="*/ 1371600 w 2657256"/>
                          <a:gd name="connsiteY80" fmla="*/ 636646 h 3370881"/>
                          <a:gd name="connsiteX81" fmla="*/ 1380565 w 2657256"/>
                          <a:gd name="connsiteY81" fmla="*/ 596305 h 3370881"/>
                          <a:gd name="connsiteX82" fmla="*/ 1385047 w 2657256"/>
                          <a:gd name="connsiteY82" fmla="*/ 582858 h 3370881"/>
                          <a:gd name="connsiteX83" fmla="*/ 1380565 w 2657256"/>
                          <a:gd name="connsiteY83" fmla="*/ 533552 h 3370881"/>
                          <a:gd name="connsiteX84" fmla="*/ 1367118 w 2657256"/>
                          <a:gd name="connsiteY84" fmla="*/ 524587 h 3370881"/>
                          <a:gd name="connsiteX85" fmla="*/ 1349188 w 2657256"/>
                          <a:gd name="connsiteY85" fmla="*/ 520105 h 3370881"/>
                          <a:gd name="connsiteX86" fmla="*/ 1326776 w 2657256"/>
                          <a:gd name="connsiteY86" fmla="*/ 511140 h 3370881"/>
                          <a:gd name="connsiteX87" fmla="*/ 1281953 w 2657256"/>
                          <a:gd name="connsiteY87" fmla="*/ 515623 h 3370881"/>
                          <a:gd name="connsiteX88" fmla="*/ 1250576 w 2657256"/>
                          <a:gd name="connsiteY88" fmla="*/ 529070 h 3370881"/>
                          <a:gd name="connsiteX89" fmla="*/ 1210235 w 2657256"/>
                          <a:gd name="connsiteY89" fmla="*/ 542517 h 3370881"/>
                          <a:gd name="connsiteX90" fmla="*/ 1183341 w 2657256"/>
                          <a:gd name="connsiteY90" fmla="*/ 555964 h 3370881"/>
                          <a:gd name="connsiteX91" fmla="*/ 1160929 w 2657256"/>
                          <a:gd name="connsiteY91" fmla="*/ 569411 h 3370881"/>
                          <a:gd name="connsiteX92" fmla="*/ 1134035 w 2657256"/>
                          <a:gd name="connsiteY92" fmla="*/ 578376 h 3370881"/>
                          <a:gd name="connsiteX93" fmla="*/ 1111623 w 2657256"/>
                          <a:gd name="connsiteY93" fmla="*/ 587340 h 3370881"/>
                          <a:gd name="connsiteX94" fmla="*/ 1084729 w 2657256"/>
                          <a:gd name="connsiteY94" fmla="*/ 596305 h 3370881"/>
                          <a:gd name="connsiteX95" fmla="*/ 986118 w 2657256"/>
                          <a:gd name="connsiteY95" fmla="*/ 591823 h 3370881"/>
                          <a:gd name="connsiteX96" fmla="*/ 927847 w 2657256"/>
                          <a:gd name="connsiteY96" fmla="*/ 578376 h 3370881"/>
                          <a:gd name="connsiteX97" fmla="*/ 896470 w 2657256"/>
                          <a:gd name="connsiteY97" fmla="*/ 555964 h 3370881"/>
                          <a:gd name="connsiteX98" fmla="*/ 883023 w 2657256"/>
                          <a:gd name="connsiteY98" fmla="*/ 546999 h 3370881"/>
                          <a:gd name="connsiteX99" fmla="*/ 865094 w 2657256"/>
                          <a:gd name="connsiteY99" fmla="*/ 497693 h 3370881"/>
                          <a:gd name="connsiteX100" fmla="*/ 869576 w 2657256"/>
                          <a:gd name="connsiteY100" fmla="*/ 403564 h 3370881"/>
                          <a:gd name="connsiteX101" fmla="*/ 874059 w 2657256"/>
                          <a:gd name="connsiteY101" fmla="*/ 385634 h 3370881"/>
                          <a:gd name="connsiteX102" fmla="*/ 883023 w 2657256"/>
                          <a:gd name="connsiteY102" fmla="*/ 372187 h 3370881"/>
                          <a:gd name="connsiteX103" fmla="*/ 909918 w 2657256"/>
                          <a:gd name="connsiteY103" fmla="*/ 363223 h 3370881"/>
                          <a:gd name="connsiteX104" fmla="*/ 914400 w 2657256"/>
                          <a:gd name="connsiteY104" fmla="*/ 385634 h 3370881"/>
                          <a:gd name="connsiteX105" fmla="*/ 909918 w 2657256"/>
                          <a:gd name="connsiteY105" fmla="*/ 408046 h 3370881"/>
                          <a:gd name="connsiteX106" fmla="*/ 900953 w 2657256"/>
                          <a:gd name="connsiteY106" fmla="*/ 466317 h 3370881"/>
                          <a:gd name="connsiteX107" fmla="*/ 905435 w 2657256"/>
                          <a:gd name="connsiteY107" fmla="*/ 515623 h 3370881"/>
                          <a:gd name="connsiteX108" fmla="*/ 932329 w 2657256"/>
                          <a:gd name="connsiteY108" fmla="*/ 551481 h 3370881"/>
                          <a:gd name="connsiteX109" fmla="*/ 954741 w 2657256"/>
                          <a:gd name="connsiteY109" fmla="*/ 560446 h 3370881"/>
                          <a:gd name="connsiteX110" fmla="*/ 972670 w 2657256"/>
                          <a:gd name="connsiteY110" fmla="*/ 569411 h 3370881"/>
                          <a:gd name="connsiteX111" fmla="*/ 1066800 w 2657256"/>
                          <a:gd name="connsiteY111" fmla="*/ 564929 h 3370881"/>
                          <a:gd name="connsiteX112" fmla="*/ 1111623 w 2657256"/>
                          <a:gd name="connsiteY112" fmla="*/ 551481 h 3370881"/>
                          <a:gd name="connsiteX113" fmla="*/ 1129553 w 2657256"/>
                          <a:gd name="connsiteY113" fmla="*/ 538034 h 3370881"/>
                          <a:gd name="connsiteX114" fmla="*/ 1156447 w 2657256"/>
                          <a:gd name="connsiteY114" fmla="*/ 511140 h 3370881"/>
                          <a:gd name="connsiteX115" fmla="*/ 1160929 w 2657256"/>
                          <a:gd name="connsiteY115" fmla="*/ 493211 h 3370881"/>
                          <a:gd name="connsiteX116" fmla="*/ 1178859 w 2657256"/>
                          <a:gd name="connsiteY116" fmla="*/ 331846 h 3370881"/>
                          <a:gd name="connsiteX117" fmla="*/ 1215315 w 2657256"/>
                          <a:gd name="connsiteY117" fmla="*/ 270289 h 3370881"/>
                          <a:gd name="connsiteX118" fmla="*/ 1214718 w 2657256"/>
                          <a:gd name="connsiteY118" fmla="*/ 367705 h 3370881"/>
                          <a:gd name="connsiteX119" fmla="*/ 1201270 w 2657256"/>
                          <a:gd name="connsiteY119" fmla="*/ 412529 h 3370881"/>
                          <a:gd name="connsiteX120" fmla="*/ 1210235 w 2657256"/>
                          <a:gd name="connsiteY120" fmla="*/ 461834 h 3370881"/>
                          <a:gd name="connsiteX121" fmla="*/ 1214718 w 2657256"/>
                          <a:gd name="connsiteY121" fmla="*/ 475281 h 3370881"/>
                          <a:gd name="connsiteX122" fmla="*/ 1228165 w 2657256"/>
                          <a:gd name="connsiteY122" fmla="*/ 484246 h 3370881"/>
                          <a:gd name="connsiteX123" fmla="*/ 1250576 w 2657256"/>
                          <a:gd name="connsiteY123" fmla="*/ 502176 h 3370881"/>
                          <a:gd name="connsiteX124" fmla="*/ 1317812 w 2657256"/>
                          <a:gd name="connsiteY124" fmla="*/ 497693 h 3370881"/>
                          <a:gd name="connsiteX125" fmla="*/ 1353670 w 2657256"/>
                          <a:gd name="connsiteY125" fmla="*/ 488729 h 3370881"/>
                          <a:gd name="connsiteX126" fmla="*/ 1506070 w 2657256"/>
                          <a:gd name="connsiteY126" fmla="*/ 457352 h 3370881"/>
                          <a:gd name="connsiteX127" fmla="*/ 1550894 w 2657256"/>
                          <a:gd name="connsiteY127" fmla="*/ 430458 h 3370881"/>
                          <a:gd name="connsiteX128" fmla="*/ 1564341 w 2657256"/>
                          <a:gd name="connsiteY128" fmla="*/ 417011 h 3370881"/>
                          <a:gd name="connsiteX129" fmla="*/ 1586753 w 2657256"/>
                          <a:gd name="connsiteY129" fmla="*/ 399081 h 3370881"/>
                          <a:gd name="connsiteX130" fmla="*/ 1595718 w 2657256"/>
                          <a:gd name="connsiteY130" fmla="*/ 381152 h 3370881"/>
                          <a:gd name="connsiteX131" fmla="*/ 1613139 w 2657256"/>
                          <a:gd name="connsiteY131" fmla="*/ 358910 h 3370881"/>
                          <a:gd name="connsiteX132" fmla="*/ 1620066 w 2657256"/>
                          <a:gd name="connsiteY132" fmla="*/ 291047 h 3370881"/>
                          <a:gd name="connsiteX133" fmla="*/ 1604852 w 2657256"/>
                          <a:gd name="connsiteY133" fmla="*/ 236279 h 3370881"/>
                          <a:gd name="connsiteX134" fmla="*/ 1537447 w 2657256"/>
                          <a:gd name="connsiteY134" fmla="*/ 188411 h 3370881"/>
                          <a:gd name="connsiteX135" fmla="*/ 1613647 w 2657256"/>
                          <a:gd name="connsiteY135" fmla="*/ 399081 h 3370881"/>
                          <a:gd name="connsiteX136" fmla="*/ 1627094 w 2657256"/>
                          <a:gd name="connsiteY136" fmla="*/ 417011 h 3370881"/>
                          <a:gd name="connsiteX137" fmla="*/ 1658470 w 2657256"/>
                          <a:gd name="connsiteY137" fmla="*/ 412529 h 3370881"/>
                          <a:gd name="connsiteX138" fmla="*/ 1685365 w 2657256"/>
                          <a:gd name="connsiteY138" fmla="*/ 390117 h 3370881"/>
                          <a:gd name="connsiteX139" fmla="*/ 1694329 w 2657256"/>
                          <a:gd name="connsiteY139" fmla="*/ 376670 h 3370881"/>
                          <a:gd name="connsiteX140" fmla="*/ 1734670 w 2657256"/>
                          <a:gd name="connsiteY140" fmla="*/ 354258 h 3370881"/>
                          <a:gd name="connsiteX141" fmla="*/ 1743635 w 2657256"/>
                          <a:gd name="connsiteY141" fmla="*/ 340811 h 3370881"/>
                          <a:gd name="connsiteX142" fmla="*/ 1757082 w 2657256"/>
                          <a:gd name="connsiteY142" fmla="*/ 336329 h 3370881"/>
                          <a:gd name="connsiteX143" fmla="*/ 1843909 w 2657256"/>
                          <a:gd name="connsiteY143" fmla="*/ 262341 h 3370881"/>
                          <a:gd name="connsiteX144" fmla="*/ 1874221 w 2657256"/>
                          <a:gd name="connsiteY144" fmla="*/ 202194 h 3370881"/>
                          <a:gd name="connsiteX145" fmla="*/ 1828094 w 2657256"/>
                          <a:gd name="connsiteY145" fmla="*/ 136767 h 3370881"/>
                          <a:gd name="connsiteX146" fmla="*/ 1772023 w 2657256"/>
                          <a:gd name="connsiteY146" fmla="*/ 77249 h 3370881"/>
                          <a:gd name="connsiteX147" fmla="*/ 1948888 w 2657256"/>
                          <a:gd name="connsiteY147" fmla="*/ 178018 h 3370881"/>
                          <a:gd name="connsiteX148" fmla="*/ 1952362 w 2657256"/>
                          <a:gd name="connsiteY148" fmla="*/ 254265 h 3370881"/>
                          <a:gd name="connsiteX149" fmla="*/ 1874221 w 2657256"/>
                          <a:gd name="connsiteY149" fmla="*/ 318698 h 3370881"/>
                          <a:gd name="connsiteX150" fmla="*/ 1788459 w 2657256"/>
                          <a:gd name="connsiteY150" fmla="*/ 367705 h 3370881"/>
                          <a:gd name="connsiteX151" fmla="*/ 1761565 w 2657256"/>
                          <a:gd name="connsiteY151" fmla="*/ 390117 h 3370881"/>
                          <a:gd name="connsiteX152" fmla="*/ 1783976 w 2657256"/>
                          <a:gd name="connsiteY152" fmla="*/ 399081 h 3370881"/>
                          <a:gd name="connsiteX153" fmla="*/ 1878106 w 2657256"/>
                          <a:gd name="connsiteY153" fmla="*/ 390117 h 3370881"/>
                          <a:gd name="connsiteX154" fmla="*/ 1891553 w 2657256"/>
                          <a:gd name="connsiteY154" fmla="*/ 381152 h 3370881"/>
                          <a:gd name="connsiteX155" fmla="*/ 1918447 w 2657256"/>
                          <a:gd name="connsiteY155" fmla="*/ 372187 h 3370881"/>
                          <a:gd name="connsiteX156" fmla="*/ 1940859 w 2657256"/>
                          <a:gd name="connsiteY156" fmla="*/ 358740 h 3370881"/>
                          <a:gd name="connsiteX157" fmla="*/ 1954306 w 2657256"/>
                          <a:gd name="connsiteY157" fmla="*/ 354258 h 3370881"/>
                          <a:gd name="connsiteX158" fmla="*/ 2087270 w 2657256"/>
                          <a:gd name="connsiteY158" fmla="*/ 218082 h 3370881"/>
                          <a:gd name="connsiteX159" fmla="*/ 2064254 w 2657256"/>
                          <a:gd name="connsiteY159" fmla="*/ 20406 h 3370881"/>
                          <a:gd name="connsiteX160" fmla="*/ 2153472 w 2657256"/>
                          <a:gd name="connsiteY160" fmla="*/ 107654 h 3370881"/>
                          <a:gd name="connsiteX161" fmla="*/ 2167479 w 2657256"/>
                          <a:gd name="connsiteY161" fmla="*/ 234168 h 3370881"/>
                          <a:gd name="connsiteX162" fmla="*/ 2144900 w 2657256"/>
                          <a:gd name="connsiteY162" fmla="*/ 271231 h 3370881"/>
                          <a:gd name="connsiteX163" fmla="*/ 2096795 w 2657256"/>
                          <a:gd name="connsiteY163" fmla="*/ 316507 h 3370881"/>
                          <a:gd name="connsiteX164" fmla="*/ 1999129 w 2657256"/>
                          <a:gd name="connsiteY164" fmla="*/ 358740 h 3370881"/>
                          <a:gd name="connsiteX165" fmla="*/ 1994647 w 2657256"/>
                          <a:gd name="connsiteY165" fmla="*/ 372187 h 3370881"/>
                          <a:gd name="connsiteX166" fmla="*/ 2039470 w 2657256"/>
                          <a:gd name="connsiteY166" fmla="*/ 390117 h 3370881"/>
                          <a:gd name="connsiteX167" fmla="*/ 2115670 w 2657256"/>
                          <a:gd name="connsiteY167" fmla="*/ 390117 h 3370881"/>
                          <a:gd name="connsiteX168" fmla="*/ 2160494 w 2657256"/>
                          <a:gd name="connsiteY168" fmla="*/ 376670 h 3370881"/>
                          <a:gd name="connsiteX169" fmla="*/ 2191870 w 2657256"/>
                          <a:gd name="connsiteY169" fmla="*/ 363223 h 3370881"/>
                          <a:gd name="connsiteX170" fmla="*/ 2205318 w 2657256"/>
                          <a:gd name="connsiteY170" fmla="*/ 358740 h 3370881"/>
                          <a:gd name="connsiteX171" fmla="*/ 2232212 w 2657256"/>
                          <a:gd name="connsiteY171" fmla="*/ 340811 h 3370881"/>
                          <a:gd name="connsiteX172" fmla="*/ 2312894 w 2657256"/>
                          <a:gd name="connsiteY172" fmla="*/ 183929 h 3370881"/>
                          <a:gd name="connsiteX173" fmla="*/ 2339788 w 2657256"/>
                          <a:gd name="connsiteY173" fmla="*/ 151 h 3370881"/>
                          <a:gd name="connsiteX174" fmla="*/ 2357718 w 2657256"/>
                          <a:gd name="connsiteY174" fmla="*/ 215305 h 3370881"/>
                          <a:gd name="connsiteX175" fmla="*/ 2254623 w 2657256"/>
                          <a:gd name="connsiteY175" fmla="*/ 376670 h 3370881"/>
                          <a:gd name="connsiteX176" fmla="*/ 2245659 w 2657256"/>
                          <a:gd name="connsiteY176" fmla="*/ 390117 h 3370881"/>
                          <a:gd name="connsiteX177" fmla="*/ 2254623 w 2657256"/>
                          <a:gd name="connsiteY177" fmla="*/ 403564 h 3370881"/>
                          <a:gd name="connsiteX178" fmla="*/ 2353235 w 2657256"/>
                          <a:gd name="connsiteY178" fmla="*/ 399081 h 3370881"/>
                          <a:gd name="connsiteX179" fmla="*/ 2366682 w 2657256"/>
                          <a:gd name="connsiteY179" fmla="*/ 394599 h 3370881"/>
                          <a:gd name="connsiteX180" fmla="*/ 2389094 w 2657256"/>
                          <a:gd name="connsiteY180" fmla="*/ 390117 h 3370881"/>
                          <a:gd name="connsiteX181" fmla="*/ 2424953 w 2657256"/>
                          <a:gd name="connsiteY181" fmla="*/ 367705 h 3370881"/>
                          <a:gd name="connsiteX182" fmla="*/ 2528047 w 2657256"/>
                          <a:gd name="connsiteY182" fmla="*/ 292700 h 3370881"/>
                          <a:gd name="connsiteX183" fmla="*/ 2541495 w 2657256"/>
                          <a:gd name="connsiteY183" fmla="*/ 62906 h 3370881"/>
                          <a:gd name="connsiteX184" fmla="*/ 2591304 w 2657256"/>
                          <a:gd name="connsiteY184" fmla="*/ 214081 h 3370881"/>
                          <a:gd name="connsiteX185" fmla="*/ 2612315 w 2657256"/>
                          <a:gd name="connsiteY185" fmla="*/ 290907 h 3370881"/>
                          <a:gd name="connsiteX186" fmla="*/ 2650863 w 2657256"/>
                          <a:gd name="connsiteY186" fmla="*/ 344994 h 3370881"/>
                          <a:gd name="connsiteX187" fmla="*/ 2465294 w 2657256"/>
                          <a:gd name="connsiteY187" fmla="*/ 399081 h 3370881"/>
                          <a:gd name="connsiteX188" fmla="*/ 2442882 w 2657256"/>
                          <a:gd name="connsiteY188" fmla="*/ 403564 h 3370881"/>
                          <a:gd name="connsiteX189" fmla="*/ 2398059 w 2657256"/>
                          <a:gd name="connsiteY189" fmla="*/ 417011 h 3370881"/>
                          <a:gd name="connsiteX190" fmla="*/ 2375647 w 2657256"/>
                          <a:gd name="connsiteY190" fmla="*/ 425976 h 3370881"/>
                          <a:gd name="connsiteX191" fmla="*/ 2357718 w 2657256"/>
                          <a:gd name="connsiteY191" fmla="*/ 430458 h 3370881"/>
                          <a:gd name="connsiteX192" fmla="*/ 2344270 w 2657256"/>
                          <a:gd name="connsiteY192" fmla="*/ 461834 h 3370881"/>
                          <a:gd name="connsiteX193" fmla="*/ 2353235 w 2657256"/>
                          <a:gd name="connsiteY193" fmla="*/ 502176 h 3370881"/>
                          <a:gd name="connsiteX194" fmla="*/ 2362200 w 2657256"/>
                          <a:gd name="connsiteY194" fmla="*/ 515623 h 3370881"/>
                          <a:gd name="connsiteX195" fmla="*/ 2344270 w 2657256"/>
                          <a:gd name="connsiteY195" fmla="*/ 587340 h 3370881"/>
                          <a:gd name="connsiteX196" fmla="*/ 2321859 w 2657256"/>
                          <a:gd name="connsiteY196" fmla="*/ 614234 h 3370881"/>
                          <a:gd name="connsiteX197" fmla="*/ 2308412 w 2657256"/>
                          <a:gd name="connsiteY197" fmla="*/ 636646 h 3370881"/>
                          <a:gd name="connsiteX198" fmla="*/ 2281518 w 2657256"/>
                          <a:gd name="connsiteY198" fmla="*/ 641129 h 3370881"/>
                          <a:gd name="connsiteX199" fmla="*/ 2259106 w 2657256"/>
                          <a:gd name="connsiteY199" fmla="*/ 636646 h 3370881"/>
                          <a:gd name="connsiteX200" fmla="*/ 2277035 w 2657256"/>
                          <a:gd name="connsiteY200" fmla="*/ 578376 h 3370881"/>
                          <a:gd name="connsiteX201" fmla="*/ 2290482 w 2657256"/>
                          <a:gd name="connsiteY201" fmla="*/ 542517 h 3370881"/>
                          <a:gd name="connsiteX202" fmla="*/ 2286000 w 2657256"/>
                          <a:gd name="connsiteY202" fmla="*/ 506658 h 3370881"/>
                          <a:gd name="connsiteX203" fmla="*/ 2245659 w 2657256"/>
                          <a:gd name="connsiteY203" fmla="*/ 448387 h 3370881"/>
                          <a:gd name="connsiteX204" fmla="*/ 2200835 w 2657256"/>
                          <a:gd name="connsiteY204" fmla="*/ 430458 h 3370881"/>
                          <a:gd name="connsiteX205" fmla="*/ 2169459 w 2657256"/>
                          <a:gd name="connsiteY205" fmla="*/ 425976 h 3370881"/>
                          <a:gd name="connsiteX206" fmla="*/ 2102223 w 2657256"/>
                          <a:gd name="connsiteY206" fmla="*/ 430458 h 3370881"/>
                          <a:gd name="connsiteX207" fmla="*/ 2084294 w 2657256"/>
                          <a:gd name="connsiteY207" fmla="*/ 439423 h 3370881"/>
                          <a:gd name="connsiteX208" fmla="*/ 2070847 w 2657256"/>
                          <a:gd name="connsiteY208" fmla="*/ 443905 h 3370881"/>
                          <a:gd name="connsiteX209" fmla="*/ 2061882 w 2657256"/>
                          <a:gd name="connsiteY209" fmla="*/ 461834 h 3370881"/>
                          <a:gd name="connsiteX210" fmla="*/ 2034988 w 2657256"/>
                          <a:gd name="connsiteY210" fmla="*/ 475281 h 3370881"/>
                          <a:gd name="connsiteX211" fmla="*/ 1783976 w 2657256"/>
                          <a:gd name="connsiteY211" fmla="*/ 479764 h 3370881"/>
                          <a:gd name="connsiteX212" fmla="*/ 1766047 w 2657256"/>
                          <a:gd name="connsiteY212" fmla="*/ 488729 h 3370881"/>
                          <a:gd name="connsiteX213" fmla="*/ 1703294 w 2657256"/>
                          <a:gd name="connsiteY213" fmla="*/ 506658 h 3370881"/>
                          <a:gd name="connsiteX214" fmla="*/ 1689847 w 2657256"/>
                          <a:gd name="connsiteY214" fmla="*/ 511140 h 3370881"/>
                          <a:gd name="connsiteX215" fmla="*/ 1676400 w 2657256"/>
                          <a:gd name="connsiteY215" fmla="*/ 520105 h 3370881"/>
                          <a:gd name="connsiteX216" fmla="*/ 1649506 w 2657256"/>
                          <a:gd name="connsiteY216" fmla="*/ 529070 h 3370881"/>
                          <a:gd name="connsiteX217" fmla="*/ 1636059 w 2657256"/>
                          <a:gd name="connsiteY217" fmla="*/ 538034 h 3370881"/>
                          <a:gd name="connsiteX218" fmla="*/ 1622612 w 2657256"/>
                          <a:gd name="connsiteY218" fmla="*/ 551481 h 3370881"/>
                          <a:gd name="connsiteX219" fmla="*/ 1609165 w 2657256"/>
                          <a:gd name="connsiteY219" fmla="*/ 555964 h 3370881"/>
                          <a:gd name="connsiteX220" fmla="*/ 1577788 w 2657256"/>
                          <a:gd name="connsiteY220" fmla="*/ 587340 h 3370881"/>
                          <a:gd name="connsiteX221" fmla="*/ 1568823 w 2657256"/>
                          <a:gd name="connsiteY221" fmla="*/ 600787 h 3370881"/>
                          <a:gd name="connsiteX222" fmla="*/ 1555376 w 2657256"/>
                          <a:gd name="connsiteY222" fmla="*/ 614234 h 3370881"/>
                          <a:gd name="connsiteX223" fmla="*/ 1524000 w 2657256"/>
                          <a:gd name="connsiteY223" fmla="*/ 654576 h 3370881"/>
                          <a:gd name="connsiteX224" fmla="*/ 1519518 w 2657256"/>
                          <a:gd name="connsiteY224" fmla="*/ 668023 h 3370881"/>
                          <a:gd name="connsiteX225" fmla="*/ 1528482 w 2657256"/>
                          <a:gd name="connsiteY225" fmla="*/ 708364 h 3370881"/>
                          <a:gd name="connsiteX226" fmla="*/ 1537447 w 2657256"/>
                          <a:gd name="connsiteY226" fmla="*/ 721811 h 3370881"/>
                          <a:gd name="connsiteX227" fmla="*/ 1568823 w 2657256"/>
                          <a:gd name="connsiteY227" fmla="*/ 712846 h 3370881"/>
                          <a:gd name="connsiteX228" fmla="*/ 1600200 w 2657256"/>
                          <a:gd name="connsiteY228" fmla="*/ 712846 h 3370881"/>
                          <a:gd name="connsiteX229" fmla="*/ 1631576 w 2657256"/>
                          <a:gd name="connsiteY229" fmla="*/ 690434 h 3370881"/>
                          <a:gd name="connsiteX230" fmla="*/ 1645023 w 2657256"/>
                          <a:gd name="connsiteY230" fmla="*/ 676987 h 3370881"/>
                          <a:gd name="connsiteX231" fmla="*/ 1685365 w 2657256"/>
                          <a:gd name="connsiteY231" fmla="*/ 645611 h 3370881"/>
                          <a:gd name="connsiteX232" fmla="*/ 1716741 w 2657256"/>
                          <a:gd name="connsiteY232" fmla="*/ 614234 h 3370881"/>
                          <a:gd name="connsiteX233" fmla="*/ 1748118 w 2657256"/>
                          <a:gd name="connsiteY233" fmla="*/ 596305 h 3370881"/>
                          <a:gd name="connsiteX234" fmla="*/ 1761565 w 2657256"/>
                          <a:gd name="connsiteY234" fmla="*/ 591823 h 3370881"/>
                          <a:gd name="connsiteX235" fmla="*/ 1779494 w 2657256"/>
                          <a:gd name="connsiteY235" fmla="*/ 582858 h 3370881"/>
                          <a:gd name="connsiteX236" fmla="*/ 1815353 w 2657256"/>
                          <a:gd name="connsiteY236" fmla="*/ 573893 h 3370881"/>
                          <a:gd name="connsiteX237" fmla="*/ 2030506 w 2657256"/>
                          <a:gd name="connsiteY237" fmla="*/ 578376 h 3370881"/>
                          <a:gd name="connsiteX238" fmla="*/ 2017059 w 2657256"/>
                          <a:gd name="connsiteY238" fmla="*/ 600787 h 3370881"/>
                          <a:gd name="connsiteX239" fmla="*/ 1981200 w 2657256"/>
                          <a:gd name="connsiteY239" fmla="*/ 636646 h 3370881"/>
                          <a:gd name="connsiteX240" fmla="*/ 1967753 w 2657256"/>
                          <a:gd name="connsiteY240" fmla="*/ 650093 h 3370881"/>
                          <a:gd name="connsiteX241" fmla="*/ 1936376 w 2657256"/>
                          <a:gd name="connsiteY241" fmla="*/ 690434 h 3370881"/>
                          <a:gd name="connsiteX242" fmla="*/ 1905000 w 2657256"/>
                          <a:gd name="connsiteY242" fmla="*/ 717329 h 3370881"/>
                          <a:gd name="connsiteX243" fmla="*/ 1860176 w 2657256"/>
                          <a:gd name="connsiteY243" fmla="*/ 735258 h 3370881"/>
                          <a:gd name="connsiteX244" fmla="*/ 1788459 w 2657256"/>
                          <a:gd name="connsiteY244" fmla="*/ 744223 h 3370881"/>
                          <a:gd name="connsiteX245" fmla="*/ 1846729 w 2657256"/>
                          <a:gd name="connsiteY245" fmla="*/ 802493 h 3370881"/>
                          <a:gd name="connsiteX246" fmla="*/ 1913965 w 2657256"/>
                          <a:gd name="connsiteY246" fmla="*/ 829387 h 3370881"/>
                          <a:gd name="connsiteX247" fmla="*/ 1922929 w 2657256"/>
                          <a:gd name="connsiteY247" fmla="*/ 842834 h 3370881"/>
                          <a:gd name="connsiteX248" fmla="*/ 1967753 w 2657256"/>
                          <a:gd name="connsiteY248" fmla="*/ 883176 h 3370881"/>
                          <a:gd name="connsiteX249" fmla="*/ 1981200 w 2657256"/>
                          <a:gd name="connsiteY249" fmla="*/ 896623 h 3370881"/>
                          <a:gd name="connsiteX250" fmla="*/ 1994647 w 2657256"/>
                          <a:gd name="connsiteY250" fmla="*/ 905587 h 3370881"/>
                          <a:gd name="connsiteX251" fmla="*/ 2021541 w 2657256"/>
                          <a:gd name="connsiteY251" fmla="*/ 927999 h 3370881"/>
                          <a:gd name="connsiteX252" fmla="*/ 2030506 w 2657256"/>
                          <a:gd name="connsiteY252" fmla="*/ 941446 h 3370881"/>
                          <a:gd name="connsiteX253" fmla="*/ 2057400 w 2657256"/>
                          <a:gd name="connsiteY253" fmla="*/ 968340 h 3370881"/>
                          <a:gd name="connsiteX254" fmla="*/ 2088776 w 2657256"/>
                          <a:gd name="connsiteY254" fmla="*/ 1013164 h 3370881"/>
                          <a:gd name="connsiteX255" fmla="*/ 2115670 w 2657256"/>
                          <a:gd name="connsiteY255" fmla="*/ 1057987 h 3370881"/>
                          <a:gd name="connsiteX256" fmla="*/ 2120153 w 2657256"/>
                          <a:gd name="connsiteY256" fmla="*/ 1089364 h 3370881"/>
                          <a:gd name="connsiteX257" fmla="*/ 2138082 w 2657256"/>
                          <a:gd name="connsiteY257" fmla="*/ 1143152 h 3370881"/>
                          <a:gd name="connsiteX258" fmla="*/ 2147047 w 2657256"/>
                          <a:gd name="connsiteY258" fmla="*/ 1196940 h 3370881"/>
                          <a:gd name="connsiteX259" fmla="*/ 2151529 w 2657256"/>
                          <a:gd name="connsiteY259" fmla="*/ 1210387 h 3370881"/>
                          <a:gd name="connsiteX260" fmla="*/ 2156012 w 2657256"/>
                          <a:gd name="connsiteY260" fmla="*/ 1228317 h 3370881"/>
                          <a:gd name="connsiteX261" fmla="*/ 2173941 w 2657256"/>
                          <a:gd name="connsiteY261" fmla="*/ 1295552 h 3370881"/>
                          <a:gd name="connsiteX262" fmla="*/ 2182906 w 2657256"/>
                          <a:gd name="connsiteY262" fmla="*/ 1313481 h 3370881"/>
                          <a:gd name="connsiteX263" fmla="*/ 2187388 w 2657256"/>
                          <a:gd name="connsiteY263" fmla="*/ 1331411 h 3370881"/>
                          <a:gd name="connsiteX264" fmla="*/ 2214282 w 2657256"/>
                          <a:gd name="connsiteY264" fmla="*/ 1385199 h 3370881"/>
                          <a:gd name="connsiteX265" fmla="*/ 2218765 w 2657256"/>
                          <a:gd name="connsiteY265" fmla="*/ 1403129 h 3370881"/>
                          <a:gd name="connsiteX266" fmla="*/ 2223247 w 2657256"/>
                          <a:gd name="connsiteY266" fmla="*/ 1430023 h 3370881"/>
                          <a:gd name="connsiteX267" fmla="*/ 2236694 w 2657256"/>
                          <a:gd name="connsiteY267" fmla="*/ 1456917 h 3370881"/>
                          <a:gd name="connsiteX268" fmla="*/ 2249794 w 2657256"/>
                          <a:gd name="connsiteY268" fmla="*/ 1524624 h 3370881"/>
                          <a:gd name="connsiteX269" fmla="*/ 2241176 w 2657256"/>
                          <a:gd name="connsiteY269" fmla="*/ 1577940 h 3370881"/>
                          <a:gd name="connsiteX270" fmla="*/ 2245659 w 2657256"/>
                          <a:gd name="connsiteY270" fmla="*/ 1595870 h 3370881"/>
                          <a:gd name="connsiteX271" fmla="*/ 2249634 w 2657256"/>
                          <a:gd name="connsiteY271" fmla="*/ 1685855 h 3370881"/>
                          <a:gd name="connsiteX272" fmla="*/ 2227729 w 2657256"/>
                          <a:gd name="connsiteY272" fmla="*/ 1716893 h 3370881"/>
                          <a:gd name="connsiteX273" fmla="*/ 2240500 w 2657256"/>
                          <a:gd name="connsiteY273" fmla="*/ 1674269 h 3370881"/>
                          <a:gd name="connsiteX274" fmla="*/ 2235341 w 2657256"/>
                          <a:gd name="connsiteY274" fmla="*/ 1788611 h 3370881"/>
                          <a:gd name="connsiteX275" fmla="*/ 2230689 w 2657256"/>
                          <a:gd name="connsiteY275" fmla="*/ 1823963 h 3370881"/>
                          <a:gd name="connsiteX276" fmla="*/ 2226207 w 2657256"/>
                          <a:gd name="connsiteY276" fmla="*/ 1824470 h 3370881"/>
                          <a:gd name="connsiteX277" fmla="*/ 2208278 w 2657256"/>
                          <a:gd name="connsiteY277" fmla="*/ 1869293 h 3370881"/>
                          <a:gd name="connsiteX278" fmla="*/ 2195168 w 2657256"/>
                          <a:gd name="connsiteY278" fmla="*/ 1882740 h 3370881"/>
                          <a:gd name="connsiteX279" fmla="*/ 2203458 w 2657256"/>
                          <a:gd name="connsiteY279" fmla="*/ 1918938 h 3370881"/>
                          <a:gd name="connsiteX280" fmla="*/ 2204134 w 2657256"/>
                          <a:gd name="connsiteY280" fmla="*/ 1949806 h 3370881"/>
                          <a:gd name="connsiteX281" fmla="*/ 2226545 w 2657256"/>
                          <a:gd name="connsiteY281" fmla="*/ 1954627 h 3370881"/>
                          <a:gd name="connsiteX282" fmla="*/ 2241176 w 2657256"/>
                          <a:gd name="connsiteY282" fmla="*/ 2012729 h 3370881"/>
                          <a:gd name="connsiteX283" fmla="*/ 2263588 w 2657256"/>
                          <a:gd name="connsiteY283" fmla="*/ 2057552 h 3370881"/>
                          <a:gd name="connsiteX284" fmla="*/ 2286000 w 2657256"/>
                          <a:gd name="connsiteY284" fmla="*/ 2084446 h 3370881"/>
                          <a:gd name="connsiteX285" fmla="*/ 2299447 w 2657256"/>
                          <a:gd name="connsiteY285" fmla="*/ 2124787 h 3370881"/>
                          <a:gd name="connsiteX286" fmla="*/ 2321859 w 2657256"/>
                          <a:gd name="connsiteY286" fmla="*/ 2151681 h 3370881"/>
                          <a:gd name="connsiteX287" fmla="*/ 2344270 w 2657256"/>
                          <a:gd name="connsiteY287" fmla="*/ 2205470 h 3370881"/>
                          <a:gd name="connsiteX288" fmla="*/ 2348753 w 2657256"/>
                          <a:gd name="connsiteY288" fmla="*/ 2223399 h 3370881"/>
                          <a:gd name="connsiteX289" fmla="*/ 2366682 w 2657256"/>
                          <a:gd name="connsiteY289" fmla="*/ 2263740 h 3370881"/>
                          <a:gd name="connsiteX290" fmla="*/ 2375647 w 2657256"/>
                          <a:gd name="connsiteY290" fmla="*/ 2286152 h 3370881"/>
                          <a:gd name="connsiteX291" fmla="*/ 2380129 w 2657256"/>
                          <a:gd name="connsiteY291" fmla="*/ 2308564 h 3370881"/>
                          <a:gd name="connsiteX292" fmla="*/ 2389094 w 2657256"/>
                          <a:gd name="connsiteY292" fmla="*/ 2335458 h 3370881"/>
                          <a:gd name="connsiteX293" fmla="*/ 2393576 w 2657256"/>
                          <a:gd name="connsiteY293" fmla="*/ 2380281 h 3370881"/>
                          <a:gd name="connsiteX294" fmla="*/ 2398059 w 2657256"/>
                          <a:gd name="connsiteY294" fmla="*/ 2393729 h 3370881"/>
                          <a:gd name="connsiteX295" fmla="*/ 2419794 w 2657256"/>
                          <a:gd name="connsiteY295" fmla="*/ 2447517 h 3370881"/>
                          <a:gd name="connsiteX296" fmla="*/ 2427343 w 2657256"/>
                          <a:gd name="connsiteY296" fmla="*/ 2564058 h 3370881"/>
                          <a:gd name="connsiteX297" fmla="*/ 2389094 w 2657256"/>
                          <a:gd name="connsiteY297" fmla="*/ 2837481 h 3370881"/>
                          <a:gd name="connsiteX298" fmla="*/ 2380129 w 2657256"/>
                          <a:gd name="connsiteY298" fmla="*/ 2859893 h 3370881"/>
                          <a:gd name="connsiteX299" fmla="*/ 2357718 w 2657256"/>
                          <a:gd name="connsiteY299" fmla="*/ 2913681 h 3370881"/>
                          <a:gd name="connsiteX300" fmla="*/ 2348753 w 2657256"/>
                          <a:gd name="connsiteY300" fmla="*/ 2936093 h 3370881"/>
                          <a:gd name="connsiteX301" fmla="*/ 2339788 w 2657256"/>
                          <a:gd name="connsiteY301" fmla="*/ 2971952 h 3370881"/>
                          <a:gd name="connsiteX302" fmla="*/ 2326341 w 2657256"/>
                          <a:gd name="connsiteY302" fmla="*/ 2994364 h 3370881"/>
                          <a:gd name="connsiteX303" fmla="*/ 2317376 w 2657256"/>
                          <a:gd name="connsiteY303" fmla="*/ 3025740 h 3370881"/>
                          <a:gd name="connsiteX304" fmla="*/ 2303929 w 2657256"/>
                          <a:gd name="connsiteY304" fmla="*/ 3048152 h 3370881"/>
                          <a:gd name="connsiteX305" fmla="*/ 2290482 w 2657256"/>
                          <a:gd name="connsiteY305" fmla="*/ 3079529 h 3370881"/>
                          <a:gd name="connsiteX306" fmla="*/ 2272553 w 2657256"/>
                          <a:gd name="connsiteY306" fmla="*/ 3084011 h 3370881"/>
                          <a:gd name="connsiteX307" fmla="*/ 2259106 w 2657256"/>
                          <a:gd name="connsiteY307" fmla="*/ 3088493 h 3370881"/>
                          <a:gd name="connsiteX308" fmla="*/ 2241176 w 2657256"/>
                          <a:gd name="connsiteY308" fmla="*/ 3092976 h 3370881"/>
                          <a:gd name="connsiteX309" fmla="*/ 2209800 w 2657256"/>
                          <a:gd name="connsiteY309" fmla="*/ 3101940 h 3370881"/>
                          <a:gd name="connsiteX310" fmla="*/ 2205318 w 2657256"/>
                          <a:gd name="connsiteY310" fmla="*/ 3039187 h 3370881"/>
                          <a:gd name="connsiteX311" fmla="*/ 2218765 w 2657256"/>
                          <a:gd name="connsiteY311" fmla="*/ 3021258 h 3370881"/>
                          <a:gd name="connsiteX312" fmla="*/ 2245659 w 2657256"/>
                          <a:gd name="connsiteY312" fmla="*/ 2971952 h 3370881"/>
                          <a:gd name="connsiteX313" fmla="*/ 2268070 w 2657256"/>
                          <a:gd name="connsiteY313" fmla="*/ 2945058 h 3370881"/>
                          <a:gd name="connsiteX314" fmla="*/ 2298550 w 2657256"/>
                          <a:gd name="connsiteY314" fmla="*/ 2568540 h 3370881"/>
                          <a:gd name="connsiteX315" fmla="*/ 2284986 w 2657256"/>
                          <a:gd name="connsiteY315" fmla="*/ 2532681 h 3370881"/>
                          <a:gd name="connsiteX316" fmla="*/ 2293273 w 2657256"/>
                          <a:gd name="connsiteY316" fmla="*/ 2496653 h 3370881"/>
                          <a:gd name="connsiteX317" fmla="*/ 2278152 w 2657256"/>
                          <a:gd name="connsiteY317" fmla="*/ 2475178 h 3370881"/>
                          <a:gd name="connsiteX318" fmla="*/ 2245659 w 2657256"/>
                          <a:gd name="connsiteY318" fmla="*/ 2389247 h 3370881"/>
                          <a:gd name="connsiteX319" fmla="*/ 2195507 w 2657256"/>
                          <a:gd name="connsiteY319" fmla="*/ 2241328 h 3370881"/>
                          <a:gd name="connsiteX320" fmla="*/ 2083786 w 2657256"/>
                          <a:gd name="connsiteY320" fmla="*/ 2040300 h 3370881"/>
                          <a:gd name="connsiteX321" fmla="*/ 2048773 w 2657256"/>
                          <a:gd name="connsiteY321" fmla="*/ 2017971 h 3370881"/>
                          <a:gd name="connsiteX322" fmla="*/ 2074314 w 2657256"/>
                          <a:gd name="connsiteY322" fmla="*/ 2011967 h 3370881"/>
                          <a:gd name="connsiteX323" fmla="*/ 2034988 w 2657256"/>
                          <a:gd name="connsiteY323" fmla="*/ 2003764 h 3370881"/>
                          <a:gd name="connsiteX324" fmla="*/ 2026023 w 2657256"/>
                          <a:gd name="connsiteY324" fmla="*/ 2026176 h 3370881"/>
                          <a:gd name="connsiteX325" fmla="*/ 2021541 w 2657256"/>
                          <a:gd name="connsiteY325" fmla="*/ 2039623 h 3370881"/>
                          <a:gd name="connsiteX326" fmla="*/ 1999129 w 2657256"/>
                          <a:gd name="connsiteY326" fmla="*/ 2053070 h 3370881"/>
                          <a:gd name="connsiteX327" fmla="*/ 1990165 w 2657256"/>
                          <a:gd name="connsiteY327" fmla="*/ 2070999 h 3370881"/>
                          <a:gd name="connsiteX328" fmla="*/ 1967753 w 2657256"/>
                          <a:gd name="connsiteY328" fmla="*/ 2106858 h 3370881"/>
                          <a:gd name="connsiteX329" fmla="*/ 1981200 w 2657256"/>
                          <a:gd name="connsiteY329" fmla="*/ 2223399 h 3370881"/>
                          <a:gd name="connsiteX330" fmla="*/ 1994647 w 2657256"/>
                          <a:gd name="connsiteY330" fmla="*/ 2254776 h 3370881"/>
                          <a:gd name="connsiteX331" fmla="*/ 2003612 w 2657256"/>
                          <a:gd name="connsiteY331" fmla="*/ 2272705 h 3370881"/>
                          <a:gd name="connsiteX332" fmla="*/ 2026023 w 2657256"/>
                          <a:gd name="connsiteY332" fmla="*/ 2304081 h 3370881"/>
                          <a:gd name="connsiteX333" fmla="*/ 2043953 w 2657256"/>
                          <a:gd name="connsiteY333" fmla="*/ 2348905 h 3370881"/>
                          <a:gd name="connsiteX334" fmla="*/ 2061882 w 2657256"/>
                          <a:gd name="connsiteY334" fmla="*/ 2371317 h 3370881"/>
                          <a:gd name="connsiteX335" fmla="*/ 2088776 w 2657256"/>
                          <a:gd name="connsiteY335" fmla="*/ 2434070 h 3370881"/>
                          <a:gd name="connsiteX336" fmla="*/ 2102223 w 2657256"/>
                          <a:gd name="connsiteY336" fmla="*/ 2465446 h 3370881"/>
                          <a:gd name="connsiteX337" fmla="*/ 2106706 w 2657256"/>
                          <a:gd name="connsiteY337" fmla="*/ 2496823 h 3370881"/>
                          <a:gd name="connsiteX338" fmla="*/ 2124635 w 2657256"/>
                          <a:gd name="connsiteY338" fmla="*/ 2559576 h 3370881"/>
                          <a:gd name="connsiteX339" fmla="*/ 2138082 w 2657256"/>
                          <a:gd name="connsiteY339" fmla="*/ 2649223 h 3370881"/>
                          <a:gd name="connsiteX340" fmla="*/ 2147047 w 2657256"/>
                          <a:gd name="connsiteY340" fmla="*/ 2685081 h 3370881"/>
                          <a:gd name="connsiteX341" fmla="*/ 2151529 w 2657256"/>
                          <a:gd name="connsiteY341" fmla="*/ 2716458 h 3370881"/>
                          <a:gd name="connsiteX342" fmla="*/ 2160494 w 2657256"/>
                          <a:gd name="connsiteY342" fmla="*/ 2770246 h 3370881"/>
                          <a:gd name="connsiteX343" fmla="*/ 2156012 w 2657256"/>
                          <a:gd name="connsiteY343" fmla="*/ 2962987 h 3370881"/>
                          <a:gd name="connsiteX344" fmla="*/ 2138082 w 2657256"/>
                          <a:gd name="connsiteY344" fmla="*/ 3043670 h 3370881"/>
                          <a:gd name="connsiteX345" fmla="*/ 2133600 w 2657256"/>
                          <a:gd name="connsiteY345" fmla="*/ 3061599 h 3370881"/>
                          <a:gd name="connsiteX346" fmla="*/ 2120153 w 2657256"/>
                          <a:gd name="connsiteY346" fmla="*/ 3079529 h 3370881"/>
                          <a:gd name="connsiteX347" fmla="*/ 2111188 w 2657256"/>
                          <a:gd name="connsiteY347" fmla="*/ 3106423 h 3370881"/>
                          <a:gd name="connsiteX348" fmla="*/ 2088776 w 2657256"/>
                          <a:gd name="connsiteY348" fmla="*/ 3137799 h 3370881"/>
                          <a:gd name="connsiteX349" fmla="*/ 2075329 w 2657256"/>
                          <a:gd name="connsiteY349" fmla="*/ 3164693 h 3370881"/>
                          <a:gd name="connsiteX350" fmla="*/ 2061882 w 2657256"/>
                          <a:gd name="connsiteY350" fmla="*/ 3169176 h 3370881"/>
                          <a:gd name="connsiteX351" fmla="*/ 2021541 w 2657256"/>
                          <a:gd name="connsiteY351" fmla="*/ 3164693 h 3370881"/>
                          <a:gd name="connsiteX352" fmla="*/ 2012576 w 2657256"/>
                          <a:gd name="connsiteY352" fmla="*/ 3119870 h 3370881"/>
                          <a:gd name="connsiteX353" fmla="*/ 2048435 w 2657256"/>
                          <a:gd name="connsiteY353" fmla="*/ 3021258 h 3370881"/>
                          <a:gd name="connsiteX354" fmla="*/ 2048435 w 2657256"/>
                          <a:gd name="connsiteY354" fmla="*/ 3021258 h 3370881"/>
                          <a:gd name="connsiteX355" fmla="*/ 2061882 w 2657256"/>
                          <a:gd name="connsiteY355" fmla="*/ 2967470 h 3370881"/>
                          <a:gd name="connsiteX356" fmla="*/ 2070847 w 2657256"/>
                          <a:gd name="connsiteY356" fmla="*/ 2882305 h 3370881"/>
                          <a:gd name="connsiteX357" fmla="*/ 2066365 w 2657256"/>
                          <a:gd name="connsiteY357" fmla="*/ 2725423 h 3370881"/>
                          <a:gd name="connsiteX358" fmla="*/ 2043953 w 2657256"/>
                          <a:gd name="connsiteY358" fmla="*/ 2649223 h 3370881"/>
                          <a:gd name="connsiteX359" fmla="*/ 2030506 w 2657256"/>
                          <a:gd name="connsiteY359" fmla="*/ 2622329 h 3370881"/>
                          <a:gd name="connsiteX360" fmla="*/ 2017059 w 2657256"/>
                          <a:gd name="connsiteY360" fmla="*/ 2581987 h 3370881"/>
                          <a:gd name="connsiteX361" fmla="*/ 1981200 w 2657256"/>
                          <a:gd name="connsiteY361" fmla="*/ 2514752 h 3370881"/>
                          <a:gd name="connsiteX362" fmla="*/ 1972235 w 2657256"/>
                          <a:gd name="connsiteY362" fmla="*/ 2501305 h 3370881"/>
                          <a:gd name="connsiteX363" fmla="*/ 1958788 w 2657256"/>
                          <a:gd name="connsiteY363" fmla="*/ 2478893 h 3370881"/>
                          <a:gd name="connsiteX364" fmla="*/ 1905000 w 2657256"/>
                          <a:gd name="connsiteY364" fmla="*/ 2398211 h 3370881"/>
                          <a:gd name="connsiteX365" fmla="*/ 1882588 w 2657256"/>
                          <a:gd name="connsiteY365" fmla="*/ 2357870 h 3370881"/>
                          <a:gd name="connsiteX366" fmla="*/ 1869141 w 2657256"/>
                          <a:gd name="connsiteY366" fmla="*/ 2339940 h 3370881"/>
                          <a:gd name="connsiteX367" fmla="*/ 1806388 w 2657256"/>
                          <a:gd name="connsiteY367" fmla="*/ 2313046 h 3370881"/>
                          <a:gd name="connsiteX368" fmla="*/ 1779494 w 2657256"/>
                          <a:gd name="connsiteY368" fmla="*/ 2304081 h 3370881"/>
                          <a:gd name="connsiteX369" fmla="*/ 1752600 w 2657256"/>
                          <a:gd name="connsiteY369" fmla="*/ 2299599 h 3370881"/>
                          <a:gd name="connsiteX370" fmla="*/ 1680882 w 2657256"/>
                          <a:gd name="connsiteY370" fmla="*/ 2277187 h 3370881"/>
                          <a:gd name="connsiteX371" fmla="*/ 1719025 w 2657256"/>
                          <a:gd name="connsiteY371" fmla="*/ 2281331 h 3370881"/>
                          <a:gd name="connsiteX372" fmla="*/ 1756997 w 2657256"/>
                          <a:gd name="connsiteY372" fmla="*/ 2289450 h 3370881"/>
                          <a:gd name="connsiteX373" fmla="*/ 1656440 w 2657256"/>
                          <a:gd name="connsiteY373" fmla="*/ 2298583 h 3370881"/>
                          <a:gd name="connsiteX374" fmla="*/ 1537447 w 2657256"/>
                          <a:gd name="connsiteY374" fmla="*/ 2329960 h 3370881"/>
                          <a:gd name="connsiteX375" fmla="*/ 1571993 w 2657256"/>
                          <a:gd name="connsiteY375" fmla="*/ 2317957 h 3370881"/>
                          <a:gd name="connsiteX376" fmla="*/ 1509707 w 2657256"/>
                          <a:gd name="connsiteY376" fmla="*/ 2338926 h 3370881"/>
                          <a:gd name="connsiteX377" fmla="*/ 1500444 w 2657256"/>
                          <a:gd name="connsiteY377" fmla="*/ 2355271 h 3370881"/>
                          <a:gd name="connsiteX378" fmla="*/ 1402678 w 2657256"/>
                          <a:gd name="connsiteY378" fmla="*/ 2339641 h 3370881"/>
                          <a:gd name="connsiteX379" fmla="*/ 1322892 w 2657256"/>
                          <a:gd name="connsiteY379" fmla="*/ 2336952 h 3370881"/>
                          <a:gd name="connsiteX380" fmla="*/ 1199384 w 2657256"/>
                          <a:gd name="connsiteY380" fmla="*/ 2307041 h 3370881"/>
                          <a:gd name="connsiteX381" fmla="*/ 1066800 w 2657256"/>
                          <a:gd name="connsiteY381" fmla="*/ 2272705 h 3370881"/>
                          <a:gd name="connsiteX382" fmla="*/ 1030941 w 2657256"/>
                          <a:gd name="connsiteY382" fmla="*/ 2263740 h 3370881"/>
                          <a:gd name="connsiteX383" fmla="*/ 986118 w 2657256"/>
                          <a:gd name="connsiteY383" fmla="*/ 2241329 h 3370881"/>
                          <a:gd name="connsiteX384" fmla="*/ 968188 w 2657256"/>
                          <a:gd name="connsiteY384" fmla="*/ 2232364 h 3370881"/>
                          <a:gd name="connsiteX385" fmla="*/ 936812 w 2657256"/>
                          <a:gd name="connsiteY385" fmla="*/ 2214434 h 3370881"/>
                          <a:gd name="connsiteX386" fmla="*/ 905435 w 2657256"/>
                          <a:gd name="connsiteY386" fmla="*/ 2196505 h 3370881"/>
                          <a:gd name="connsiteX387" fmla="*/ 869576 w 2657256"/>
                          <a:gd name="connsiteY387" fmla="*/ 2209952 h 3370881"/>
                          <a:gd name="connsiteX388" fmla="*/ 856129 w 2657256"/>
                          <a:gd name="connsiteY388" fmla="*/ 2227881 h 3370881"/>
                          <a:gd name="connsiteX389" fmla="*/ 815788 w 2657256"/>
                          <a:gd name="connsiteY389" fmla="*/ 2268223 h 3370881"/>
                          <a:gd name="connsiteX390" fmla="*/ 788894 w 2657256"/>
                          <a:gd name="connsiteY390" fmla="*/ 2290634 h 3370881"/>
                          <a:gd name="connsiteX391" fmla="*/ 762000 w 2657256"/>
                          <a:gd name="connsiteY391" fmla="*/ 2313046 h 3370881"/>
                          <a:gd name="connsiteX392" fmla="*/ 753035 w 2657256"/>
                          <a:gd name="connsiteY392" fmla="*/ 2326493 h 3370881"/>
                          <a:gd name="connsiteX393" fmla="*/ 735106 w 2657256"/>
                          <a:gd name="connsiteY393" fmla="*/ 2339940 h 3370881"/>
                          <a:gd name="connsiteX394" fmla="*/ 712694 w 2657256"/>
                          <a:gd name="connsiteY394" fmla="*/ 2362352 h 3370881"/>
                          <a:gd name="connsiteX395" fmla="*/ 694765 w 2657256"/>
                          <a:gd name="connsiteY395" fmla="*/ 2375799 h 3370881"/>
                          <a:gd name="connsiteX396" fmla="*/ 681318 w 2657256"/>
                          <a:gd name="connsiteY396" fmla="*/ 2393729 h 3370881"/>
                          <a:gd name="connsiteX397" fmla="*/ 667870 w 2657256"/>
                          <a:gd name="connsiteY397" fmla="*/ 2402693 h 3370881"/>
                          <a:gd name="connsiteX398" fmla="*/ 623047 w 2657256"/>
                          <a:gd name="connsiteY398" fmla="*/ 2443034 h 3370881"/>
                          <a:gd name="connsiteX399" fmla="*/ 600635 w 2657256"/>
                          <a:gd name="connsiteY399" fmla="*/ 2474411 h 3370881"/>
                          <a:gd name="connsiteX400" fmla="*/ 587188 w 2657256"/>
                          <a:gd name="connsiteY400" fmla="*/ 2514752 h 3370881"/>
                          <a:gd name="connsiteX401" fmla="*/ 582706 w 2657256"/>
                          <a:gd name="connsiteY401" fmla="*/ 2546129 h 3370881"/>
                          <a:gd name="connsiteX402" fmla="*/ 596153 w 2657256"/>
                          <a:gd name="connsiteY402" fmla="*/ 2635776 h 3370881"/>
                          <a:gd name="connsiteX403" fmla="*/ 600635 w 2657256"/>
                          <a:gd name="connsiteY403" fmla="*/ 2653705 h 3370881"/>
                          <a:gd name="connsiteX404" fmla="*/ 609600 w 2657256"/>
                          <a:gd name="connsiteY404" fmla="*/ 2671634 h 3370881"/>
                          <a:gd name="connsiteX405" fmla="*/ 614082 w 2657256"/>
                          <a:gd name="connsiteY405" fmla="*/ 2689564 h 3370881"/>
                          <a:gd name="connsiteX406" fmla="*/ 623047 w 2657256"/>
                          <a:gd name="connsiteY406" fmla="*/ 2711976 h 3370881"/>
                          <a:gd name="connsiteX407" fmla="*/ 627529 w 2657256"/>
                          <a:gd name="connsiteY407" fmla="*/ 2734387 h 3370881"/>
                          <a:gd name="connsiteX408" fmla="*/ 640976 w 2657256"/>
                          <a:gd name="connsiteY408" fmla="*/ 2765764 h 3370881"/>
                          <a:gd name="connsiteX409" fmla="*/ 645459 w 2657256"/>
                          <a:gd name="connsiteY409" fmla="*/ 2779211 h 3370881"/>
                          <a:gd name="connsiteX410" fmla="*/ 658906 w 2657256"/>
                          <a:gd name="connsiteY410" fmla="*/ 2801623 h 3370881"/>
                          <a:gd name="connsiteX411" fmla="*/ 676835 w 2657256"/>
                          <a:gd name="connsiteY411" fmla="*/ 2864376 h 3370881"/>
                          <a:gd name="connsiteX412" fmla="*/ 690282 w 2657256"/>
                          <a:gd name="connsiteY412" fmla="*/ 2895752 h 3370881"/>
                          <a:gd name="connsiteX413" fmla="*/ 699247 w 2657256"/>
                          <a:gd name="connsiteY413" fmla="*/ 2940576 h 3370881"/>
                          <a:gd name="connsiteX414" fmla="*/ 703729 w 2657256"/>
                          <a:gd name="connsiteY414" fmla="*/ 2967470 h 3370881"/>
                          <a:gd name="connsiteX415" fmla="*/ 717176 w 2657256"/>
                          <a:gd name="connsiteY415" fmla="*/ 2994364 h 3370881"/>
                          <a:gd name="connsiteX416" fmla="*/ 735106 w 2657256"/>
                          <a:gd name="connsiteY416" fmla="*/ 3052634 h 3370881"/>
                          <a:gd name="connsiteX417" fmla="*/ 739588 w 2657256"/>
                          <a:gd name="connsiteY417" fmla="*/ 3079529 h 3370881"/>
                          <a:gd name="connsiteX418" fmla="*/ 762000 w 2657256"/>
                          <a:gd name="connsiteY418" fmla="*/ 3142281 h 3370881"/>
                          <a:gd name="connsiteX419" fmla="*/ 766482 w 2657256"/>
                          <a:gd name="connsiteY419" fmla="*/ 3231929 h 3370881"/>
                          <a:gd name="connsiteX420" fmla="*/ 770965 w 2657256"/>
                          <a:gd name="connsiteY420" fmla="*/ 3254340 h 3370881"/>
                          <a:gd name="connsiteX421" fmla="*/ 775447 w 2657256"/>
                          <a:gd name="connsiteY421" fmla="*/ 3285717 h 3370881"/>
                          <a:gd name="connsiteX422" fmla="*/ 748553 w 2657256"/>
                          <a:gd name="connsiteY422" fmla="*/ 3335023 h 3370881"/>
                          <a:gd name="connsiteX423" fmla="*/ 721659 w 2657256"/>
                          <a:gd name="connsiteY423" fmla="*/ 3343987 h 3370881"/>
                          <a:gd name="connsiteX424" fmla="*/ 708212 w 2657256"/>
                          <a:gd name="connsiteY424" fmla="*/ 3348470 h 3370881"/>
                          <a:gd name="connsiteX425" fmla="*/ 623047 w 2657256"/>
                          <a:gd name="connsiteY425" fmla="*/ 3330540 h 3370881"/>
                          <a:gd name="connsiteX426" fmla="*/ 609600 w 2657256"/>
                          <a:gd name="connsiteY426" fmla="*/ 3308129 h 3370881"/>
                          <a:gd name="connsiteX427" fmla="*/ 591670 w 2657256"/>
                          <a:gd name="connsiteY427" fmla="*/ 3267787 h 3370881"/>
                          <a:gd name="connsiteX428" fmla="*/ 560294 w 2657256"/>
                          <a:gd name="connsiteY428" fmla="*/ 3209517 h 3370881"/>
                          <a:gd name="connsiteX429" fmla="*/ 551329 w 2657256"/>
                          <a:gd name="connsiteY429" fmla="*/ 3196070 h 3370881"/>
                          <a:gd name="connsiteX430" fmla="*/ 528918 w 2657256"/>
                          <a:gd name="connsiteY430" fmla="*/ 3173658 h 3370881"/>
                          <a:gd name="connsiteX431" fmla="*/ 519953 w 2657256"/>
                          <a:gd name="connsiteY431" fmla="*/ 3128834 h 3370881"/>
                          <a:gd name="connsiteX432" fmla="*/ 524435 w 2657256"/>
                          <a:gd name="connsiteY432" fmla="*/ 3101940 h 3370881"/>
                          <a:gd name="connsiteX433" fmla="*/ 528918 w 2657256"/>
                          <a:gd name="connsiteY433" fmla="*/ 3088493 h 3370881"/>
                          <a:gd name="connsiteX434" fmla="*/ 542365 w 2657256"/>
                          <a:gd name="connsiteY434" fmla="*/ 3052634 h 3370881"/>
                          <a:gd name="connsiteX435" fmla="*/ 484094 w 2657256"/>
                          <a:gd name="connsiteY435" fmla="*/ 2886787 h 3370881"/>
                          <a:gd name="connsiteX436" fmla="*/ 443753 w 2657256"/>
                          <a:gd name="connsiteY436" fmla="*/ 2779211 h 3370881"/>
                          <a:gd name="connsiteX437" fmla="*/ 439270 w 2657256"/>
                          <a:gd name="connsiteY437" fmla="*/ 2752317 h 3370881"/>
                          <a:gd name="connsiteX438" fmla="*/ 430306 w 2657256"/>
                          <a:gd name="connsiteY438" fmla="*/ 2716458 h 3370881"/>
                          <a:gd name="connsiteX439" fmla="*/ 425823 w 2657256"/>
                          <a:gd name="connsiteY439" fmla="*/ 2680599 h 3370881"/>
                          <a:gd name="connsiteX440" fmla="*/ 398929 w 2657256"/>
                          <a:gd name="connsiteY440" fmla="*/ 2599917 h 3370881"/>
                          <a:gd name="connsiteX441" fmla="*/ 385482 w 2657256"/>
                          <a:gd name="connsiteY441" fmla="*/ 2568540 h 3370881"/>
                          <a:gd name="connsiteX442" fmla="*/ 381000 w 2657256"/>
                          <a:gd name="connsiteY442" fmla="*/ 2550611 h 3370881"/>
                          <a:gd name="connsiteX443" fmla="*/ 372035 w 2657256"/>
                          <a:gd name="connsiteY443" fmla="*/ 2483376 h 3370881"/>
                          <a:gd name="connsiteX444" fmla="*/ 367553 w 2657256"/>
                          <a:gd name="connsiteY444" fmla="*/ 2469929 h 3370881"/>
                          <a:gd name="connsiteX445" fmla="*/ 407894 w 2657256"/>
                          <a:gd name="connsiteY445" fmla="*/ 2451999 h 3370881"/>
                          <a:gd name="connsiteX446" fmla="*/ 515470 w 2657256"/>
                          <a:gd name="connsiteY446" fmla="*/ 2407176 h 3370881"/>
                          <a:gd name="connsiteX447" fmla="*/ 578223 w 2657256"/>
                          <a:gd name="connsiteY447" fmla="*/ 2353387 h 3370881"/>
                          <a:gd name="connsiteX448" fmla="*/ 587188 w 2657256"/>
                          <a:gd name="connsiteY448" fmla="*/ 2330976 h 3370881"/>
                          <a:gd name="connsiteX449" fmla="*/ 614082 w 2657256"/>
                          <a:gd name="connsiteY449" fmla="*/ 2254776 h 3370881"/>
                          <a:gd name="connsiteX450" fmla="*/ 649941 w 2657256"/>
                          <a:gd name="connsiteY450" fmla="*/ 2200987 h 3370881"/>
                          <a:gd name="connsiteX451" fmla="*/ 690282 w 2657256"/>
                          <a:gd name="connsiteY451" fmla="*/ 2174093 h 3370881"/>
                          <a:gd name="connsiteX452" fmla="*/ 703729 w 2657256"/>
                          <a:gd name="connsiteY452" fmla="*/ 2165129 h 3370881"/>
                          <a:gd name="connsiteX453" fmla="*/ 739588 w 2657256"/>
                          <a:gd name="connsiteY453" fmla="*/ 2147199 h 3370881"/>
                          <a:gd name="connsiteX454" fmla="*/ 708212 w 2657256"/>
                          <a:gd name="connsiteY454" fmla="*/ 2187540 h 3370881"/>
                          <a:gd name="connsiteX455" fmla="*/ 654423 w 2657256"/>
                          <a:gd name="connsiteY455" fmla="*/ 2241329 h 3370881"/>
                          <a:gd name="connsiteX456" fmla="*/ 636494 w 2657256"/>
                          <a:gd name="connsiteY456" fmla="*/ 2259258 h 3370881"/>
                          <a:gd name="connsiteX457" fmla="*/ 614082 w 2657256"/>
                          <a:gd name="connsiteY457" fmla="*/ 2286152 h 3370881"/>
                          <a:gd name="connsiteX458" fmla="*/ 592179 w 2657256"/>
                          <a:gd name="connsiteY458" fmla="*/ 2282347 h 3370881"/>
                          <a:gd name="connsiteX459" fmla="*/ 555980 w 2657256"/>
                          <a:gd name="connsiteY459" fmla="*/ 2313892 h 3370881"/>
                          <a:gd name="connsiteX460" fmla="*/ 524435 w 2657256"/>
                          <a:gd name="connsiteY460" fmla="*/ 2348905 h 3370881"/>
                          <a:gd name="connsiteX461" fmla="*/ 502023 w 2657256"/>
                          <a:gd name="connsiteY461" fmla="*/ 2362352 h 3370881"/>
                          <a:gd name="connsiteX462" fmla="*/ 461682 w 2657256"/>
                          <a:gd name="connsiteY462" fmla="*/ 2389246 h 3370881"/>
                          <a:gd name="connsiteX463" fmla="*/ 448235 w 2657256"/>
                          <a:gd name="connsiteY463" fmla="*/ 2398211 h 3370881"/>
                          <a:gd name="connsiteX464" fmla="*/ 430306 w 2657256"/>
                          <a:gd name="connsiteY464" fmla="*/ 2407176 h 3370881"/>
                          <a:gd name="connsiteX465" fmla="*/ 412376 w 2657256"/>
                          <a:gd name="connsiteY465" fmla="*/ 2420623 h 3370881"/>
                          <a:gd name="connsiteX466" fmla="*/ 389965 w 2657256"/>
                          <a:gd name="connsiteY466" fmla="*/ 2429587 h 3370881"/>
                          <a:gd name="connsiteX467" fmla="*/ 372035 w 2657256"/>
                          <a:gd name="connsiteY467" fmla="*/ 2443034 h 3370881"/>
                          <a:gd name="connsiteX468" fmla="*/ 318247 w 2657256"/>
                          <a:gd name="connsiteY468" fmla="*/ 2474411 h 3370881"/>
                          <a:gd name="connsiteX469" fmla="*/ 304800 w 2657256"/>
                          <a:gd name="connsiteY469" fmla="*/ 2492340 h 3370881"/>
                          <a:gd name="connsiteX470" fmla="*/ 282388 w 2657256"/>
                          <a:gd name="connsiteY470" fmla="*/ 2519234 h 3370881"/>
                          <a:gd name="connsiteX471" fmla="*/ 295835 w 2657256"/>
                          <a:gd name="connsiteY471" fmla="*/ 2815070 h 3370881"/>
                          <a:gd name="connsiteX472" fmla="*/ 300318 w 2657256"/>
                          <a:gd name="connsiteY472" fmla="*/ 2837481 h 3370881"/>
                          <a:gd name="connsiteX473" fmla="*/ 304800 w 2657256"/>
                          <a:gd name="connsiteY473" fmla="*/ 2868858 h 3370881"/>
                          <a:gd name="connsiteX474" fmla="*/ 309282 w 2657256"/>
                          <a:gd name="connsiteY474" fmla="*/ 2927129 h 3370881"/>
                          <a:gd name="connsiteX475" fmla="*/ 322729 w 2657256"/>
                          <a:gd name="connsiteY475" fmla="*/ 2985399 h 3370881"/>
                          <a:gd name="connsiteX476" fmla="*/ 327212 w 2657256"/>
                          <a:gd name="connsiteY476" fmla="*/ 3012293 h 3370881"/>
                          <a:gd name="connsiteX477" fmla="*/ 331694 w 2657256"/>
                          <a:gd name="connsiteY477" fmla="*/ 3043670 h 3370881"/>
                          <a:gd name="connsiteX478" fmla="*/ 345141 w 2657256"/>
                          <a:gd name="connsiteY478" fmla="*/ 3070564 h 3370881"/>
                          <a:gd name="connsiteX479" fmla="*/ 367553 w 2657256"/>
                          <a:gd name="connsiteY479" fmla="*/ 3124352 h 3370881"/>
                          <a:gd name="connsiteX480" fmla="*/ 381000 w 2657256"/>
                          <a:gd name="connsiteY480" fmla="*/ 3182623 h 3370881"/>
                          <a:gd name="connsiteX481" fmla="*/ 389965 w 2657256"/>
                          <a:gd name="connsiteY481" fmla="*/ 3196070 h 3370881"/>
                          <a:gd name="connsiteX482" fmla="*/ 394447 w 2657256"/>
                          <a:gd name="connsiteY482" fmla="*/ 3213999 h 3370881"/>
                          <a:gd name="connsiteX483" fmla="*/ 412376 w 2657256"/>
                          <a:gd name="connsiteY483" fmla="*/ 3245376 h 3370881"/>
                          <a:gd name="connsiteX484" fmla="*/ 416859 w 2657256"/>
                          <a:gd name="connsiteY484" fmla="*/ 3258823 h 3370881"/>
                          <a:gd name="connsiteX485" fmla="*/ 425823 w 2657256"/>
                          <a:gd name="connsiteY485" fmla="*/ 3272270 h 3370881"/>
                          <a:gd name="connsiteX486" fmla="*/ 439270 w 2657256"/>
                          <a:gd name="connsiteY486" fmla="*/ 3303646 h 3370881"/>
                          <a:gd name="connsiteX487" fmla="*/ 439270 w 2657256"/>
                          <a:gd name="connsiteY487" fmla="*/ 3352952 h 3370881"/>
                          <a:gd name="connsiteX488" fmla="*/ 430306 w 2657256"/>
                          <a:gd name="connsiteY488" fmla="*/ 3366399 h 3370881"/>
                          <a:gd name="connsiteX489" fmla="*/ 412376 w 2657256"/>
                          <a:gd name="connsiteY489" fmla="*/ 3370881 h 3370881"/>
                          <a:gd name="connsiteX490" fmla="*/ 295835 w 2657256"/>
                          <a:gd name="connsiteY490" fmla="*/ 3357434 h 3370881"/>
                          <a:gd name="connsiteX491" fmla="*/ 264459 w 2657256"/>
                          <a:gd name="connsiteY491" fmla="*/ 3276752 h 3370881"/>
                          <a:gd name="connsiteX492" fmla="*/ 259976 w 2657256"/>
                          <a:gd name="connsiteY492" fmla="*/ 3240893 h 3370881"/>
                          <a:gd name="connsiteX493" fmla="*/ 246529 w 2657256"/>
                          <a:gd name="connsiteY493" fmla="*/ 3178140 h 3370881"/>
                          <a:gd name="connsiteX494" fmla="*/ 237565 w 2657256"/>
                          <a:gd name="connsiteY494" fmla="*/ 3084011 h 3370881"/>
                          <a:gd name="connsiteX495" fmla="*/ 228600 w 2657256"/>
                          <a:gd name="connsiteY495" fmla="*/ 3057117 h 3370881"/>
                          <a:gd name="connsiteX496" fmla="*/ 219635 w 2657256"/>
                          <a:gd name="connsiteY496" fmla="*/ 3021258 h 3370881"/>
                          <a:gd name="connsiteX497" fmla="*/ 206188 w 2657256"/>
                          <a:gd name="connsiteY497" fmla="*/ 2980917 h 3370881"/>
                          <a:gd name="connsiteX498" fmla="*/ 201706 w 2657256"/>
                          <a:gd name="connsiteY498" fmla="*/ 2949540 h 3370881"/>
                          <a:gd name="connsiteX499" fmla="*/ 197223 w 2657256"/>
                          <a:gd name="connsiteY499" fmla="*/ 2927129 h 3370881"/>
                          <a:gd name="connsiteX500" fmla="*/ 192741 w 2657256"/>
                          <a:gd name="connsiteY500" fmla="*/ 2891270 h 3370881"/>
                          <a:gd name="connsiteX501" fmla="*/ 188259 w 2657256"/>
                          <a:gd name="connsiteY501" fmla="*/ 2850929 h 3370881"/>
                          <a:gd name="connsiteX502" fmla="*/ 179294 w 2657256"/>
                          <a:gd name="connsiteY502" fmla="*/ 2824034 h 3370881"/>
                          <a:gd name="connsiteX503" fmla="*/ 165847 w 2657256"/>
                          <a:gd name="connsiteY503" fmla="*/ 2774729 h 3370881"/>
                          <a:gd name="connsiteX504" fmla="*/ 161365 w 2657256"/>
                          <a:gd name="connsiteY504" fmla="*/ 2747834 h 3370881"/>
                          <a:gd name="connsiteX505" fmla="*/ 156882 w 2657256"/>
                          <a:gd name="connsiteY505" fmla="*/ 2559576 h 3370881"/>
                          <a:gd name="connsiteX506" fmla="*/ 152400 w 2657256"/>
                          <a:gd name="connsiteY506" fmla="*/ 2519234 h 3370881"/>
                          <a:gd name="connsiteX507" fmla="*/ 118035 w 2657256"/>
                          <a:gd name="connsiteY507" fmla="*/ 2400004 h 3370881"/>
                          <a:gd name="connsiteX508" fmla="*/ 117048 w 2657256"/>
                          <a:gd name="connsiteY508" fmla="*/ 2344423 h 3370881"/>
                          <a:gd name="connsiteX509" fmla="*/ 100106 w 2657256"/>
                          <a:gd name="connsiteY509" fmla="*/ 2330976 h 3370881"/>
                          <a:gd name="connsiteX510" fmla="*/ 138953 w 2657256"/>
                          <a:gd name="connsiteY510" fmla="*/ 2313046 h 3370881"/>
                          <a:gd name="connsiteX511" fmla="*/ 152400 w 2657256"/>
                          <a:gd name="connsiteY511" fmla="*/ 2304081 h 3370881"/>
                          <a:gd name="connsiteX512" fmla="*/ 170329 w 2657256"/>
                          <a:gd name="connsiteY512" fmla="*/ 2259258 h 3370881"/>
                          <a:gd name="connsiteX513" fmla="*/ 188259 w 2657256"/>
                          <a:gd name="connsiteY513" fmla="*/ 2223399 h 3370881"/>
                          <a:gd name="connsiteX514" fmla="*/ 206188 w 2657256"/>
                          <a:gd name="connsiteY514" fmla="*/ 2187540 h 3370881"/>
                          <a:gd name="connsiteX515" fmla="*/ 210670 w 2657256"/>
                          <a:gd name="connsiteY515" fmla="*/ 2174093 h 3370881"/>
                          <a:gd name="connsiteX516" fmla="*/ 219635 w 2657256"/>
                          <a:gd name="connsiteY516" fmla="*/ 2115823 h 3370881"/>
                          <a:gd name="connsiteX517" fmla="*/ 210670 w 2657256"/>
                          <a:gd name="connsiteY517" fmla="*/ 1958940 h 3370881"/>
                          <a:gd name="connsiteX518" fmla="*/ 192741 w 2657256"/>
                          <a:gd name="connsiteY518" fmla="*/ 1923081 h 3370881"/>
                          <a:gd name="connsiteX519" fmla="*/ 179294 w 2657256"/>
                          <a:gd name="connsiteY519" fmla="*/ 1891705 h 3370881"/>
                          <a:gd name="connsiteX520" fmla="*/ 165847 w 2657256"/>
                          <a:gd name="connsiteY520" fmla="*/ 1864811 h 3370881"/>
                          <a:gd name="connsiteX521" fmla="*/ 152400 w 2657256"/>
                          <a:gd name="connsiteY521" fmla="*/ 1833434 h 3370881"/>
                          <a:gd name="connsiteX522" fmla="*/ 143435 w 2657256"/>
                          <a:gd name="connsiteY522" fmla="*/ 1819987 h 3370881"/>
                          <a:gd name="connsiteX523" fmla="*/ 107576 w 2657256"/>
                          <a:gd name="connsiteY523" fmla="*/ 1784129 h 3370881"/>
                          <a:gd name="connsiteX524" fmla="*/ 94129 w 2657256"/>
                          <a:gd name="connsiteY524" fmla="*/ 1779646 h 3370881"/>
                          <a:gd name="connsiteX525" fmla="*/ 71718 w 2657256"/>
                          <a:gd name="connsiteY525" fmla="*/ 1770681 h 3370881"/>
                          <a:gd name="connsiteX526" fmla="*/ 58270 w 2657256"/>
                          <a:gd name="connsiteY526" fmla="*/ 1761717 h 3370881"/>
                          <a:gd name="connsiteX527" fmla="*/ 26894 w 2657256"/>
                          <a:gd name="connsiteY527" fmla="*/ 1730340 h 3370881"/>
                          <a:gd name="connsiteX528" fmla="*/ 0 w 2657256"/>
                          <a:gd name="connsiteY528" fmla="*/ 1707929 h 3370881"/>
                          <a:gd name="connsiteX0" fmla="*/ 0 w 2657256"/>
                          <a:gd name="connsiteY0" fmla="*/ 1707929 h 3370881"/>
                          <a:gd name="connsiteX1" fmla="*/ 22412 w 2657256"/>
                          <a:gd name="connsiteY1" fmla="*/ 1698964 h 3370881"/>
                          <a:gd name="connsiteX2" fmla="*/ 31376 w 2657256"/>
                          <a:gd name="connsiteY2" fmla="*/ 1681034 h 3370881"/>
                          <a:gd name="connsiteX3" fmla="*/ 44823 w 2657256"/>
                          <a:gd name="connsiteY3" fmla="*/ 1672070 h 3370881"/>
                          <a:gd name="connsiteX4" fmla="*/ 58270 w 2657256"/>
                          <a:gd name="connsiteY4" fmla="*/ 1654140 h 3370881"/>
                          <a:gd name="connsiteX5" fmla="*/ 76200 w 2657256"/>
                          <a:gd name="connsiteY5" fmla="*/ 1645176 h 3370881"/>
                          <a:gd name="connsiteX6" fmla="*/ 98612 w 2657256"/>
                          <a:gd name="connsiteY6" fmla="*/ 1636211 h 3370881"/>
                          <a:gd name="connsiteX7" fmla="*/ 125506 w 2657256"/>
                          <a:gd name="connsiteY7" fmla="*/ 1627246 h 3370881"/>
                          <a:gd name="connsiteX8" fmla="*/ 152400 w 2657256"/>
                          <a:gd name="connsiteY8" fmla="*/ 1609317 h 3370881"/>
                          <a:gd name="connsiteX9" fmla="*/ 170329 w 2657256"/>
                          <a:gd name="connsiteY9" fmla="*/ 1600352 h 3370881"/>
                          <a:gd name="connsiteX10" fmla="*/ 188259 w 2657256"/>
                          <a:gd name="connsiteY10" fmla="*/ 1582423 h 3370881"/>
                          <a:gd name="connsiteX11" fmla="*/ 228600 w 2657256"/>
                          <a:gd name="connsiteY11" fmla="*/ 1564493 h 3370881"/>
                          <a:gd name="connsiteX12" fmla="*/ 255494 w 2657256"/>
                          <a:gd name="connsiteY12" fmla="*/ 1546564 h 3370881"/>
                          <a:gd name="connsiteX13" fmla="*/ 300318 w 2657256"/>
                          <a:gd name="connsiteY13" fmla="*/ 1524152 h 3370881"/>
                          <a:gd name="connsiteX14" fmla="*/ 313765 w 2657256"/>
                          <a:gd name="connsiteY14" fmla="*/ 1515187 h 3370881"/>
                          <a:gd name="connsiteX15" fmla="*/ 340659 w 2657256"/>
                          <a:gd name="connsiteY15" fmla="*/ 1510705 h 3370881"/>
                          <a:gd name="connsiteX16" fmla="*/ 363070 w 2657256"/>
                          <a:gd name="connsiteY16" fmla="*/ 1506223 h 3370881"/>
                          <a:gd name="connsiteX17" fmla="*/ 389965 w 2657256"/>
                          <a:gd name="connsiteY17" fmla="*/ 1501740 h 3370881"/>
                          <a:gd name="connsiteX18" fmla="*/ 425823 w 2657256"/>
                          <a:gd name="connsiteY18" fmla="*/ 1497258 h 3370881"/>
                          <a:gd name="connsiteX19" fmla="*/ 470647 w 2657256"/>
                          <a:gd name="connsiteY19" fmla="*/ 1488293 h 3370881"/>
                          <a:gd name="connsiteX20" fmla="*/ 515470 w 2657256"/>
                          <a:gd name="connsiteY20" fmla="*/ 1479329 h 3370881"/>
                          <a:gd name="connsiteX21" fmla="*/ 528918 w 2657256"/>
                          <a:gd name="connsiteY21" fmla="*/ 1470364 h 3370881"/>
                          <a:gd name="connsiteX22" fmla="*/ 600635 w 2657256"/>
                          <a:gd name="connsiteY22" fmla="*/ 1456917 h 3370881"/>
                          <a:gd name="connsiteX23" fmla="*/ 690282 w 2657256"/>
                          <a:gd name="connsiteY23" fmla="*/ 1447952 h 3370881"/>
                          <a:gd name="connsiteX24" fmla="*/ 793376 w 2657256"/>
                          <a:gd name="connsiteY24" fmla="*/ 1452434 h 3370881"/>
                          <a:gd name="connsiteX25" fmla="*/ 874059 w 2657256"/>
                          <a:gd name="connsiteY25" fmla="*/ 1465881 h 3370881"/>
                          <a:gd name="connsiteX26" fmla="*/ 914400 w 2657256"/>
                          <a:gd name="connsiteY26" fmla="*/ 1470364 h 3370881"/>
                          <a:gd name="connsiteX27" fmla="*/ 1030941 w 2657256"/>
                          <a:gd name="connsiteY27" fmla="*/ 1483811 h 3370881"/>
                          <a:gd name="connsiteX28" fmla="*/ 1151965 w 2657256"/>
                          <a:gd name="connsiteY28" fmla="*/ 1492776 h 3370881"/>
                          <a:gd name="connsiteX29" fmla="*/ 1281953 w 2657256"/>
                          <a:gd name="connsiteY29" fmla="*/ 1501740 h 3370881"/>
                          <a:gd name="connsiteX30" fmla="*/ 1465729 w 2657256"/>
                          <a:gd name="connsiteY30" fmla="*/ 1497258 h 3370881"/>
                          <a:gd name="connsiteX31" fmla="*/ 1510553 w 2657256"/>
                          <a:gd name="connsiteY31" fmla="*/ 1492776 h 3370881"/>
                          <a:gd name="connsiteX32" fmla="*/ 1582270 w 2657256"/>
                          <a:gd name="connsiteY32" fmla="*/ 1461399 h 3370881"/>
                          <a:gd name="connsiteX33" fmla="*/ 1604682 w 2657256"/>
                          <a:gd name="connsiteY33" fmla="*/ 1456917 h 3370881"/>
                          <a:gd name="connsiteX34" fmla="*/ 1622612 w 2657256"/>
                          <a:gd name="connsiteY34" fmla="*/ 1447952 h 3370881"/>
                          <a:gd name="connsiteX35" fmla="*/ 1645023 w 2657256"/>
                          <a:gd name="connsiteY35" fmla="*/ 1438987 h 3370881"/>
                          <a:gd name="connsiteX36" fmla="*/ 1662953 w 2657256"/>
                          <a:gd name="connsiteY36" fmla="*/ 1425540 h 3370881"/>
                          <a:gd name="connsiteX37" fmla="*/ 1698812 w 2657256"/>
                          <a:gd name="connsiteY37" fmla="*/ 1407611 h 3370881"/>
                          <a:gd name="connsiteX38" fmla="*/ 1739153 w 2657256"/>
                          <a:gd name="connsiteY38" fmla="*/ 1380717 h 3370881"/>
                          <a:gd name="connsiteX39" fmla="*/ 1752600 w 2657256"/>
                          <a:gd name="connsiteY39" fmla="*/ 1367270 h 3370881"/>
                          <a:gd name="connsiteX40" fmla="*/ 1775012 w 2657256"/>
                          <a:gd name="connsiteY40" fmla="*/ 1353823 h 3370881"/>
                          <a:gd name="connsiteX41" fmla="*/ 1797423 w 2657256"/>
                          <a:gd name="connsiteY41" fmla="*/ 1335893 h 3370881"/>
                          <a:gd name="connsiteX42" fmla="*/ 1810870 w 2657256"/>
                          <a:gd name="connsiteY42" fmla="*/ 1304517 h 3370881"/>
                          <a:gd name="connsiteX43" fmla="*/ 1815353 w 2657256"/>
                          <a:gd name="connsiteY43" fmla="*/ 1291070 h 3370881"/>
                          <a:gd name="connsiteX44" fmla="*/ 1801906 w 2657256"/>
                          <a:gd name="connsiteY44" fmla="*/ 1138670 h 3370881"/>
                          <a:gd name="connsiteX45" fmla="*/ 1792941 w 2657256"/>
                          <a:gd name="connsiteY45" fmla="*/ 1125223 h 3370881"/>
                          <a:gd name="connsiteX46" fmla="*/ 1757082 w 2657256"/>
                          <a:gd name="connsiteY46" fmla="*/ 1093846 h 3370881"/>
                          <a:gd name="connsiteX47" fmla="*/ 1730188 w 2657256"/>
                          <a:gd name="connsiteY47" fmla="*/ 1066952 h 3370881"/>
                          <a:gd name="connsiteX48" fmla="*/ 1703294 w 2657256"/>
                          <a:gd name="connsiteY48" fmla="*/ 1049023 h 3370881"/>
                          <a:gd name="connsiteX49" fmla="*/ 1622612 w 2657256"/>
                          <a:gd name="connsiteY49" fmla="*/ 1053505 h 3370881"/>
                          <a:gd name="connsiteX50" fmla="*/ 1595718 w 2657256"/>
                          <a:gd name="connsiteY50" fmla="*/ 1062470 h 3370881"/>
                          <a:gd name="connsiteX51" fmla="*/ 1573306 w 2657256"/>
                          <a:gd name="connsiteY51" fmla="*/ 1066952 h 3370881"/>
                          <a:gd name="connsiteX52" fmla="*/ 1453385 w 2657256"/>
                          <a:gd name="connsiteY52" fmla="*/ 1082761 h 3370881"/>
                          <a:gd name="connsiteX53" fmla="*/ 1326776 w 2657256"/>
                          <a:gd name="connsiteY53" fmla="*/ 1062470 h 3370881"/>
                          <a:gd name="connsiteX54" fmla="*/ 1308847 w 2657256"/>
                          <a:gd name="connsiteY54" fmla="*/ 1057987 h 3370881"/>
                          <a:gd name="connsiteX55" fmla="*/ 1277470 w 2657256"/>
                          <a:gd name="connsiteY55" fmla="*/ 1053505 h 3370881"/>
                          <a:gd name="connsiteX56" fmla="*/ 1259541 w 2657256"/>
                          <a:gd name="connsiteY56" fmla="*/ 1049023 h 3370881"/>
                          <a:gd name="connsiteX57" fmla="*/ 1232647 w 2657256"/>
                          <a:gd name="connsiteY57" fmla="*/ 1044540 h 3370881"/>
                          <a:gd name="connsiteX58" fmla="*/ 1053353 w 2657256"/>
                          <a:gd name="connsiteY58" fmla="*/ 1049023 h 3370881"/>
                          <a:gd name="connsiteX59" fmla="*/ 1035423 w 2657256"/>
                          <a:gd name="connsiteY59" fmla="*/ 1053505 h 3370881"/>
                          <a:gd name="connsiteX60" fmla="*/ 1008529 w 2657256"/>
                          <a:gd name="connsiteY60" fmla="*/ 1057987 h 3370881"/>
                          <a:gd name="connsiteX61" fmla="*/ 995082 w 2657256"/>
                          <a:gd name="connsiteY61" fmla="*/ 1062470 h 3370881"/>
                          <a:gd name="connsiteX62" fmla="*/ 945776 w 2657256"/>
                          <a:gd name="connsiteY62" fmla="*/ 1031093 h 3370881"/>
                          <a:gd name="connsiteX63" fmla="*/ 941294 w 2657256"/>
                          <a:gd name="connsiteY63" fmla="*/ 1017646 h 3370881"/>
                          <a:gd name="connsiteX64" fmla="*/ 932329 w 2657256"/>
                          <a:gd name="connsiteY64" fmla="*/ 919034 h 3370881"/>
                          <a:gd name="connsiteX65" fmla="*/ 914400 w 2657256"/>
                          <a:gd name="connsiteY65" fmla="*/ 901105 h 3370881"/>
                          <a:gd name="connsiteX66" fmla="*/ 918882 w 2657256"/>
                          <a:gd name="connsiteY66" fmla="*/ 869729 h 3370881"/>
                          <a:gd name="connsiteX67" fmla="*/ 941294 w 2657256"/>
                          <a:gd name="connsiteY67" fmla="*/ 865246 h 3370881"/>
                          <a:gd name="connsiteX68" fmla="*/ 959223 w 2657256"/>
                          <a:gd name="connsiteY68" fmla="*/ 851799 h 3370881"/>
                          <a:gd name="connsiteX69" fmla="*/ 990600 w 2657256"/>
                          <a:gd name="connsiteY69" fmla="*/ 847317 h 3370881"/>
                          <a:gd name="connsiteX70" fmla="*/ 1129553 w 2657256"/>
                          <a:gd name="connsiteY70" fmla="*/ 838352 h 3370881"/>
                          <a:gd name="connsiteX71" fmla="*/ 1147482 w 2657256"/>
                          <a:gd name="connsiteY71" fmla="*/ 829387 h 3370881"/>
                          <a:gd name="connsiteX72" fmla="*/ 1178859 w 2657256"/>
                          <a:gd name="connsiteY72" fmla="*/ 806976 h 3370881"/>
                          <a:gd name="connsiteX73" fmla="*/ 1192306 w 2657256"/>
                          <a:gd name="connsiteY73" fmla="*/ 793529 h 3370881"/>
                          <a:gd name="connsiteX74" fmla="*/ 1214718 w 2657256"/>
                          <a:gd name="connsiteY74" fmla="*/ 784564 h 3370881"/>
                          <a:gd name="connsiteX75" fmla="*/ 1241612 w 2657256"/>
                          <a:gd name="connsiteY75" fmla="*/ 771117 h 3370881"/>
                          <a:gd name="connsiteX76" fmla="*/ 1277470 w 2657256"/>
                          <a:gd name="connsiteY76" fmla="*/ 753187 h 3370881"/>
                          <a:gd name="connsiteX77" fmla="*/ 1295400 w 2657256"/>
                          <a:gd name="connsiteY77" fmla="*/ 730776 h 3370881"/>
                          <a:gd name="connsiteX78" fmla="*/ 1317812 w 2657256"/>
                          <a:gd name="connsiteY78" fmla="*/ 708364 h 3370881"/>
                          <a:gd name="connsiteX79" fmla="*/ 1353670 w 2657256"/>
                          <a:gd name="connsiteY79" fmla="*/ 663540 h 3370881"/>
                          <a:gd name="connsiteX80" fmla="*/ 1371600 w 2657256"/>
                          <a:gd name="connsiteY80" fmla="*/ 636646 h 3370881"/>
                          <a:gd name="connsiteX81" fmla="*/ 1380565 w 2657256"/>
                          <a:gd name="connsiteY81" fmla="*/ 596305 h 3370881"/>
                          <a:gd name="connsiteX82" fmla="*/ 1385047 w 2657256"/>
                          <a:gd name="connsiteY82" fmla="*/ 582858 h 3370881"/>
                          <a:gd name="connsiteX83" fmla="*/ 1380565 w 2657256"/>
                          <a:gd name="connsiteY83" fmla="*/ 533552 h 3370881"/>
                          <a:gd name="connsiteX84" fmla="*/ 1367118 w 2657256"/>
                          <a:gd name="connsiteY84" fmla="*/ 524587 h 3370881"/>
                          <a:gd name="connsiteX85" fmla="*/ 1349188 w 2657256"/>
                          <a:gd name="connsiteY85" fmla="*/ 520105 h 3370881"/>
                          <a:gd name="connsiteX86" fmla="*/ 1326776 w 2657256"/>
                          <a:gd name="connsiteY86" fmla="*/ 511140 h 3370881"/>
                          <a:gd name="connsiteX87" fmla="*/ 1281953 w 2657256"/>
                          <a:gd name="connsiteY87" fmla="*/ 515623 h 3370881"/>
                          <a:gd name="connsiteX88" fmla="*/ 1250576 w 2657256"/>
                          <a:gd name="connsiteY88" fmla="*/ 529070 h 3370881"/>
                          <a:gd name="connsiteX89" fmla="*/ 1210235 w 2657256"/>
                          <a:gd name="connsiteY89" fmla="*/ 542517 h 3370881"/>
                          <a:gd name="connsiteX90" fmla="*/ 1183341 w 2657256"/>
                          <a:gd name="connsiteY90" fmla="*/ 555964 h 3370881"/>
                          <a:gd name="connsiteX91" fmla="*/ 1160929 w 2657256"/>
                          <a:gd name="connsiteY91" fmla="*/ 569411 h 3370881"/>
                          <a:gd name="connsiteX92" fmla="*/ 1134035 w 2657256"/>
                          <a:gd name="connsiteY92" fmla="*/ 578376 h 3370881"/>
                          <a:gd name="connsiteX93" fmla="*/ 1111623 w 2657256"/>
                          <a:gd name="connsiteY93" fmla="*/ 587340 h 3370881"/>
                          <a:gd name="connsiteX94" fmla="*/ 1084729 w 2657256"/>
                          <a:gd name="connsiteY94" fmla="*/ 596305 h 3370881"/>
                          <a:gd name="connsiteX95" fmla="*/ 986118 w 2657256"/>
                          <a:gd name="connsiteY95" fmla="*/ 591823 h 3370881"/>
                          <a:gd name="connsiteX96" fmla="*/ 927847 w 2657256"/>
                          <a:gd name="connsiteY96" fmla="*/ 578376 h 3370881"/>
                          <a:gd name="connsiteX97" fmla="*/ 896470 w 2657256"/>
                          <a:gd name="connsiteY97" fmla="*/ 555964 h 3370881"/>
                          <a:gd name="connsiteX98" fmla="*/ 883023 w 2657256"/>
                          <a:gd name="connsiteY98" fmla="*/ 546999 h 3370881"/>
                          <a:gd name="connsiteX99" fmla="*/ 865094 w 2657256"/>
                          <a:gd name="connsiteY99" fmla="*/ 497693 h 3370881"/>
                          <a:gd name="connsiteX100" fmla="*/ 869576 w 2657256"/>
                          <a:gd name="connsiteY100" fmla="*/ 403564 h 3370881"/>
                          <a:gd name="connsiteX101" fmla="*/ 874059 w 2657256"/>
                          <a:gd name="connsiteY101" fmla="*/ 385634 h 3370881"/>
                          <a:gd name="connsiteX102" fmla="*/ 883023 w 2657256"/>
                          <a:gd name="connsiteY102" fmla="*/ 372187 h 3370881"/>
                          <a:gd name="connsiteX103" fmla="*/ 909918 w 2657256"/>
                          <a:gd name="connsiteY103" fmla="*/ 363223 h 3370881"/>
                          <a:gd name="connsiteX104" fmla="*/ 914400 w 2657256"/>
                          <a:gd name="connsiteY104" fmla="*/ 385634 h 3370881"/>
                          <a:gd name="connsiteX105" fmla="*/ 909918 w 2657256"/>
                          <a:gd name="connsiteY105" fmla="*/ 408046 h 3370881"/>
                          <a:gd name="connsiteX106" fmla="*/ 900953 w 2657256"/>
                          <a:gd name="connsiteY106" fmla="*/ 466317 h 3370881"/>
                          <a:gd name="connsiteX107" fmla="*/ 905435 w 2657256"/>
                          <a:gd name="connsiteY107" fmla="*/ 515623 h 3370881"/>
                          <a:gd name="connsiteX108" fmla="*/ 932329 w 2657256"/>
                          <a:gd name="connsiteY108" fmla="*/ 551481 h 3370881"/>
                          <a:gd name="connsiteX109" fmla="*/ 954741 w 2657256"/>
                          <a:gd name="connsiteY109" fmla="*/ 560446 h 3370881"/>
                          <a:gd name="connsiteX110" fmla="*/ 972670 w 2657256"/>
                          <a:gd name="connsiteY110" fmla="*/ 569411 h 3370881"/>
                          <a:gd name="connsiteX111" fmla="*/ 1066800 w 2657256"/>
                          <a:gd name="connsiteY111" fmla="*/ 564929 h 3370881"/>
                          <a:gd name="connsiteX112" fmla="*/ 1111623 w 2657256"/>
                          <a:gd name="connsiteY112" fmla="*/ 551481 h 3370881"/>
                          <a:gd name="connsiteX113" fmla="*/ 1129553 w 2657256"/>
                          <a:gd name="connsiteY113" fmla="*/ 538034 h 3370881"/>
                          <a:gd name="connsiteX114" fmla="*/ 1156447 w 2657256"/>
                          <a:gd name="connsiteY114" fmla="*/ 511140 h 3370881"/>
                          <a:gd name="connsiteX115" fmla="*/ 1160929 w 2657256"/>
                          <a:gd name="connsiteY115" fmla="*/ 493211 h 3370881"/>
                          <a:gd name="connsiteX116" fmla="*/ 1178859 w 2657256"/>
                          <a:gd name="connsiteY116" fmla="*/ 331846 h 3370881"/>
                          <a:gd name="connsiteX117" fmla="*/ 1215315 w 2657256"/>
                          <a:gd name="connsiteY117" fmla="*/ 270289 h 3370881"/>
                          <a:gd name="connsiteX118" fmla="*/ 1214718 w 2657256"/>
                          <a:gd name="connsiteY118" fmla="*/ 367705 h 3370881"/>
                          <a:gd name="connsiteX119" fmla="*/ 1201270 w 2657256"/>
                          <a:gd name="connsiteY119" fmla="*/ 412529 h 3370881"/>
                          <a:gd name="connsiteX120" fmla="*/ 1210235 w 2657256"/>
                          <a:gd name="connsiteY120" fmla="*/ 461834 h 3370881"/>
                          <a:gd name="connsiteX121" fmla="*/ 1214718 w 2657256"/>
                          <a:gd name="connsiteY121" fmla="*/ 475281 h 3370881"/>
                          <a:gd name="connsiteX122" fmla="*/ 1228165 w 2657256"/>
                          <a:gd name="connsiteY122" fmla="*/ 484246 h 3370881"/>
                          <a:gd name="connsiteX123" fmla="*/ 1250576 w 2657256"/>
                          <a:gd name="connsiteY123" fmla="*/ 502176 h 3370881"/>
                          <a:gd name="connsiteX124" fmla="*/ 1317812 w 2657256"/>
                          <a:gd name="connsiteY124" fmla="*/ 497693 h 3370881"/>
                          <a:gd name="connsiteX125" fmla="*/ 1353670 w 2657256"/>
                          <a:gd name="connsiteY125" fmla="*/ 488729 h 3370881"/>
                          <a:gd name="connsiteX126" fmla="*/ 1506070 w 2657256"/>
                          <a:gd name="connsiteY126" fmla="*/ 457352 h 3370881"/>
                          <a:gd name="connsiteX127" fmla="*/ 1550894 w 2657256"/>
                          <a:gd name="connsiteY127" fmla="*/ 430458 h 3370881"/>
                          <a:gd name="connsiteX128" fmla="*/ 1564341 w 2657256"/>
                          <a:gd name="connsiteY128" fmla="*/ 417011 h 3370881"/>
                          <a:gd name="connsiteX129" fmla="*/ 1586753 w 2657256"/>
                          <a:gd name="connsiteY129" fmla="*/ 399081 h 3370881"/>
                          <a:gd name="connsiteX130" fmla="*/ 1595718 w 2657256"/>
                          <a:gd name="connsiteY130" fmla="*/ 381152 h 3370881"/>
                          <a:gd name="connsiteX131" fmla="*/ 1613139 w 2657256"/>
                          <a:gd name="connsiteY131" fmla="*/ 358910 h 3370881"/>
                          <a:gd name="connsiteX132" fmla="*/ 1620066 w 2657256"/>
                          <a:gd name="connsiteY132" fmla="*/ 291047 h 3370881"/>
                          <a:gd name="connsiteX133" fmla="*/ 1604852 w 2657256"/>
                          <a:gd name="connsiteY133" fmla="*/ 236279 h 3370881"/>
                          <a:gd name="connsiteX134" fmla="*/ 1537447 w 2657256"/>
                          <a:gd name="connsiteY134" fmla="*/ 188411 h 3370881"/>
                          <a:gd name="connsiteX135" fmla="*/ 1613647 w 2657256"/>
                          <a:gd name="connsiteY135" fmla="*/ 399081 h 3370881"/>
                          <a:gd name="connsiteX136" fmla="*/ 1627094 w 2657256"/>
                          <a:gd name="connsiteY136" fmla="*/ 417011 h 3370881"/>
                          <a:gd name="connsiteX137" fmla="*/ 1658470 w 2657256"/>
                          <a:gd name="connsiteY137" fmla="*/ 412529 h 3370881"/>
                          <a:gd name="connsiteX138" fmla="*/ 1685365 w 2657256"/>
                          <a:gd name="connsiteY138" fmla="*/ 390117 h 3370881"/>
                          <a:gd name="connsiteX139" fmla="*/ 1694329 w 2657256"/>
                          <a:gd name="connsiteY139" fmla="*/ 376670 h 3370881"/>
                          <a:gd name="connsiteX140" fmla="*/ 1734670 w 2657256"/>
                          <a:gd name="connsiteY140" fmla="*/ 354258 h 3370881"/>
                          <a:gd name="connsiteX141" fmla="*/ 1743635 w 2657256"/>
                          <a:gd name="connsiteY141" fmla="*/ 340811 h 3370881"/>
                          <a:gd name="connsiteX142" fmla="*/ 1757082 w 2657256"/>
                          <a:gd name="connsiteY142" fmla="*/ 336329 h 3370881"/>
                          <a:gd name="connsiteX143" fmla="*/ 1843909 w 2657256"/>
                          <a:gd name="connsiteY143" fmla="*/ 262341 h 3370881"/>
                          <a:gd name="connsiteX144" fmla="*/ 1874221 w 2657256"/>
                          <a:gd name="connsiteY144" fmla="*/ 202194 h 3370881"/>
                          <a:gd name="connsiteX145" fmla="*/ 1828094 w 2657256"/>
                          <a:gd name="connsiteY145" fmla="*/ 136767 h 3370881"/>
                          <a:gd name="connsiteX146" fmla="*/ 1772023 w 2657256"/>
                          <a:gd name="connsiteY146" fmla="*/ 77249 h 3370881"/>
                          <a:gd name="connsiteX147" fmla="*/ 1948888 w 2657256"/>
                          <a:gd name="connsiteY147" fmla="*/ 178018 h 3370881"/>
                          <a:gd name="connsiteX148" fmla="*/ 1952362 w 2657256"/>
                          <a:gd name="connsiteY148" fmla="*/ 254265 h 3370881"/>
                          <a:gd name="connsiteX149" fmla="*/ 1874221 w 2657256"/>
                          <a:gd name="connsiteY149" fmla="*/ 318698 h 3370881"/>
                          <a:gd name="connsiteX150" fmla="*/ 1788459 w 2657256"/>
                          <a:gd name="connsiteY150" fmla="*/ 367705 h 3370881"/>
                          <a:gd name="connsiteX151" fmla="*/ 1761565 w 2657256"/>
                          <a:gd name="connsiteY151" fmla="*/ 390117 h 3370881"/>
                          <a:gd name="connsiteX152" fmla="*/ 1783976 w 2657256"/>
                          <a:gd name="connsiteY152" fmla="*/ 399081 h 3370881"/>
                          <a:gd name="connsiteX153" fmla="*/ 1878106 w 2657256"/>
                          <a:gd name="connsiteY153" fmla="*/ 390117 h 3370881"/>
                          <a:gd name="connsiteX154" fmla="*/ 1891553 w 2657256"/>
                          <a:gd name="connsiteY154" fmla="*/ 381152 h 3370881"/>
                          <a:gd name="connsiteX155" fmla="*/ 1918447 w 2657256"/>
                          <a:gd name="connsiteY155" fmla="*/ 372187 h 3370881"/>
                          <a:gd name="connsiteX156" fmla="*/ 1940859 w 2657256"/>
                          <a:gd name="connsiteY156" fmla="*/ 358740 h 3370881"/>
                          <a:gd name="connsiteX157" fmla="*/ 1954306 w 2657256"/>
                          <a:gd name="connsiteY157" fmla="*/ 354258 h 3370881"/>
                          <a:gd name="connsiteX158" fmla="*/ 2087270 w 2657256"/>
                          <a:gd name="connsiteY158" fmla="*/ 218082 h 3370881"/>
                          <a:gd name="connsiteX159" fmla="*/ 2064254 w 2657256"/>
                          <a:gd name="connsiteY159" fmla="*/ 20406 h 3370881"/>
                          <a:gd name="connsiteX160" fmla="*/ 2143947 w 2657256"/>
                          <a:gd name="connsiteY160" fmla="*/ 104479 h 3370881"/>
                          <a:gd name="connsiteX161" fmla="*/ 2167479 w 2657256"/>
                          <a:gd name="connsiteY161" fmla="*/ 234168 h 3370881"/>
                          <a:gd name="connsiteX162" fmla="*/ 2144900 w 2657256"/>
                          <a:gd name="connsiteY162" fmla="*/ 271231 h 3370881"/>
                          <a:gd name="connsiteX163" fmla="*/ 2096795 w 2657256"/>
                          <a:gd name="connsiteY163" fmla="*/ 316507 h 3370881"/>
                          <a:gd name="connsiteX164" fmla="*/ 1999129 w 2657256"/>
                          <a:gd name="connsiteY164" fmla="*/ 358740 h 3370881"/>
                          <a:gd name="connsiteX165" fmla="*/ 1994647 w 2657256"/>
                          <a:gd name="connsiteY165" fmla="*/ 372187 h 3370881"/>
                          <a:gd name="connsiteX166" fmla="*/ 2039470 w 2657256"/>
                          <a:gd name="connsiteY166" fmla="*/ 390117 h 3370881"/>
                          <a:gd name="connsiteX167" fmla="*/ 2115670 w 2657256"/>
                          <a:gd name="connsiteY167" fmla="*/ 390117 h 3370881"/>
                          <a:gd name="connsiteX168" fmla="*/ 2160494 w 2657256"/>
                          <a:gd name="connsiteY168" fmla="*/ 376670 h 3370881"/>
                          <a:gd name="connsiteX169" fmla="*/ 2191870 w 2657256"/>
                          <a:gd name="connsiteY169" fmla="*/ 363223 h 3370881"/>
                          <a:gd name="connsiteX170" fmla="*/ 2205318 w 2657256"/>
                          <a:gd name="connsiteY170" fmla="*/ 358740 h 3370881"/>
                          <a:gd name="connsiteX171" fmla="*/ 2232212 w 2657256"/>
                          <a:gd name="connsiteY171" fmla="*/ 340811 h 3370881"/>
                          <a:gd name="connsiteX172" fmla="*/ 2312894 w 2657256"/>
                          <a:gd name="connsiteY172" fmla="*/ 183929 h 3370881"/>
                          <a:gd name="connsiteX173" fmla="*/ 2339788 w 2657256"/>
                          <a:gd name="connsiteY173" fmla="*/ 151 h 3370881"/>
                          <a:gd name="connsiteX174" fmla="*/ 2357718 w 2657256"/>
                          <a:gd name="connsiteY174" fmla="*/ 215305 h 3370881"/>
                          <a:gd name="connsiteX175" fmla="*/ 2254623 w 2657256"/>
                          <a:gd name="connsiteY175" fmla="*/ 376670 h 3370881"/>
                          <a:gd name="connsiteX176" fmla="*/ 2245659 w 2657256"/>
                          <a:gd name="connsiteY176" fmla="*/ 390117 h 3370881"/>
                          <a:gd name="connsiteX177" fmla="*/ 2254623 w 2657256"/>
                          <a:gd name="connsiteY177" fmla="*/ 403564 h 3370881"/>
                          <a:gd name="connsiteX178" fmla="*/ 2353235 w 2657256"/>
                          <a:gd name="connsiteY178" fmla="*/ 399081 h 3370881"/>
                          <a:gd name="connsiteX179" fmla="*/ 2366682 w 2657256"/>
                          <a:gd name="connsiteY179" fmla="*/ 394599 h 3370881"/>
                          <a:gd name="connsiteX180" fmla="*/ 2389094 w 2657256"/>
                          <a:gd name="connsiteY180" fmla="*/ 390117 h 3370881"/>
                          <a:gd name="connsiteX181" fmla="*/ 2424953 w 2657256"/>
                          <a:gd name="connsiteY181" fmla="*/ 367705 h 3370881"/>
                          <a:gd name="connsiteX182" fmla="*/ 2528047 w 2657256"/>
                          <a:gd name="connsiteY182" fmla="*/ 292700 h 3370881"/>
                          <a:gd name="connsiteX183" fmla="*/ 2541495 w 2657256"/>
                          <a:gd name="connsiteY183" fmla="*/ 62906 h 3370881"/>
                          <a:gd name="connsiteX184" fmla="*/ 2591304 w 2657256"/>
                          <a:gd name="connsiteY184" fmla="*/ 214081 h 3370881"/>
                          <a:gd name="connsiteX185" fmla="*/ 2612315 w 2657256"/>
                          <a:gd name="connsiteY185" fmla="*/ 290907 h 3370881"/>
                          <a:gd name="connsiteX186" fmla="*/ 2650863 w 2657256"/>
                          <a:gd name="connsiteY186" fmla="*/ 344994 h 3370881"/>
                          <a:gd name="connsiteX187" fmla="*/ 2465294 w 2657256"/>
                          <a:gd name="connsiteY187" fmla="*/ 399081 h 3370881"/>
                          <a:gd name="connsiteX188" fmla="*/ 2442882 w 2657256"/>
                          <a:gd name="connsiteY188" fmla="*/ 403564 h 3370881"/>
                          <a:gd name="connsiteX189" fmla="*/ 2398059 w 2657256"/>
                          <a:gd name="connsiteY189" fmla="*/ 417011 h 3370881"/>
                          <a:gd name="connsiteX190" fmla="*/ 2375647 w 2657256"/>
                          <a:gd name="connsiteY190" fmla="*/ 425976 h 3370881"/>
                          <a:gd name="connsiteX191" fmla="*/ 2357718 w 2657256"/>
                          <a:gd name="connsiteY191" fmla="*/ 430458 h 3370881"/>
                          <a:gd name="connsiteX192" fmla="*/ 2344270 w 2657256"/>
                          <a:gd name="connsiteY192" fmla="*/ 461834 h 3370881"/>
                          <a:gd name="connsiteX193" fmla="*/ 2353235 w 2657256"/>
                          <a:gd name="connsiteY193" fmla="*/ 502176 h 3370881"/>
                          <a:gd name="connsiteX194" fmla="*/ 2362200 w 2657256"/>
                          <a:gd name="connsiteY194" fmla="*/ 515623 h 3370881"/>
                          <a:gd name="connsiteX195" fmla="*/ 2344270 w 2657256"/>
                          <a:gd name="connsiteY195" fmla="*/ 587340 h 3370881"/>
                          <a:gd name="connsiteX196" fmla="*/ 2321859 w 2657256"/>
                          <a:gd name="connsiteY196" fmla="*/ 614234 h 3370881"/>
                          <a:gd name="connsiteX197" fmla="*/ 2308412 w 2657256"/>
                          <a:gd name="connsiteY197" fmla="*/ 636646 h 3370881"/>
                          <a:gd name="connsiteX198" fmla="*/ 2281518 w 2657256"/>
                          <a:gd name="connsiteY198" fmla="*/ 641129 h 3370881"/>
                          <a:gd name="connsiteX199" fmla="*/ 2259106 w 2657256"/>
                          <a:gd name="connsiteY199" fmla="*/ 636646 h 3370881"/>
                          <a:gd name="connsiteX200" fmla="*/ 2277035 w 2657256"/>
                          <a:gd name="connsiteY200" fmla="*/ 578376 h 3370881"/>
                          <a:gd name="connsiteX201" fmla="*/ 2290482 w 2657256"/>
                          <a:gd name="connsiteY201" fmla="*/ 542517 h 3370881"/>
                          <a:gd name="connsiteX202" fmla="*/ 2286000 w 2657256"/>
                          <a:gd name="connsiteY202" fmla="*/ 506658 h 3370881"/>
                          <a:gd name="connsiteX203" fmla="*/ 2245659 w 2657256"/>
                          <a:gd name="connsiteY203" fmla="*/ 448387 h 3370881"/>
                          <a:gd name="connsiteX204" fmla="*/ 2200835 w 2657256"/>
                          <a:gd name="connsiteY204" fmla="*/ 430458 h 3370881"/>
                          <a:gd name="connsiteX205" fmla="*/ 2169459 w 2657256"/>
                          <a:gd name="connsiteY205" fmla="*/ 425976 h 3370881"/>
                          <a:gd name="connsiteX206" fmla="*/ 2102223 w 2657256"/>
                          <a:gd name="connsiteY206" fmla="*/ 430458 h 3370881"/>
                          <a:gd name="connsiteX207" fmla="*/ 2084294 w 2657256"/>
                          <a:gd name="connsiteY207" fmla="*/ 439423 h 3370881"/>
                          <a:gd name="connsiteX208" fmla="*/ 2070847 w 2657256"/>
                          <a:gd name="connsiteY208" fmla="*/ 443905 h 3370881"/>
                          <a:gd name="connsiteX209" fmla="*/ 2061882 w 2657256"/>
                          <a:gd name="connsiteY209" fmla="*/ 461834 h 3370881"/>
                          <a:gd name="connsiteX210" fmla="*/ 2034988 w 2657256"/>
                          <a:gd name="connsiteY210" fmla="*/ 475281 h 3370881"/>
                          <a:gd name="connsiteX211" fmla="*/ 1783976 w 2657256"/>
                          <a:gd name="connsiteY211" fmla="*/ 479764 h 3370881"/>
                          <a:gd name="connsiteX212" fmla="*/ 1766047 w 2657256"/>
                          <a:gd name="connsiteY212" fmla="*/ 488729 h 3370881"/>
                          <a:gd name="connsiteX213" fmla="*/ 1703294 w 2657256"/>
                          <a:gd name="connsiteY213" fmla="*/ 506658 h 3370881"/>
                          <a:gd name="connsiteX214" fmla="*/ 1689847 w 2657256"/>
                          <a:gd name="connsiteY214" fmla="*/ 511140 h 3370881"/>
                          <a:gd name="connsiteX215" fmla="*/ 1676400 w 2657256"/>
                          <a:gd name="connsiteY215" fmla="*/ 520105 h 3370881"/>
                          <a:gd name="connsiteX216" fmla="*/ 1649506 w 2657256"/>
                          <a:gd name="connsiteY216" fmla="*/ 529070 h 3370881"/>
                          <a:gd name="connsiteX217" fmla="*/ 1636059 w 2657256"/>
                          <a:gd name="connsiteY217" fmla="*/ 538034 h 3370881"/>
                          <a:gd name="connsiteX218" fmla="*/ 1622612 w 2657256"/>
                          <a:gd name="connsiteY218" fmla="*/ 551481 h 3370881"/>
                          <a:gd name="connsiteX219" fmla="*/ 1609165 w 2657256"/>
                          <a:gd name="connsiteY219" fmla="*/ 555964 h 3370881"/>
                          <a:gd name="connsiteX220" fmla="*/ 1577788 w 2657256"/>
                          <a:gd name="connsiteY220" fmla="*/ 587340 h 3370881"/>
                          <a:gd name="connsiteX221" fmla="*/ 1568823 w 2657256"/>
                          <a:gd name="connsiteY221" fmla="*/ 600787 h 3370881"/>
                          <a:gd name="connsiteX222" fmla="*/ 1555376 w 2657256"/>
                          <a:gd name="connsiteY222" fmla="*/ 614234 h 3370881"/>
                          <a:gd name="connsiteX223" fmla="*/ 1524000 w 2657256"/>
                          <a:gd name="connsiteY223" fmla="*/ 654576 h 3370881"/>
                          <a:gd name="connsiteX224" fmla="*/ 1519518 w 2657256"/>
                          <a:gd name="connsiteY224" fmla="*/ 668023 h 3370881"/>
                          <a:gd name="connsiteX225" fmla="*/ 1528482 w 2657256"/>
                          <a:gd name="connsiteY225" fmla="*/ 708364 h 3370881"/>
                          <a:gd name="connsiteX226" fmla="*/ 1537447 w 2657256"/>
                          <a:gd name="connsiteY226" fmla="*/ 721811 h 3370881"/>
                          <a:gd name="connsiteX227" fmla="*/ 1568823 w 2657256"/>
                          <a:gd name="connsiteY227" fmla="*/ 712846 h 3370881"/>
                          <a:gd name="connsiteX228" fmla="*/ 1600200 w 2657256"/>
                          <a:gd name="connsiteY228" fmla="*/ 712846 h 3370881"/>
                          <a:gd name="connsiteX229" fmla="*/ 1631576 w 2657256"/>
                          <a:gd name="connsiteY229" fmla="*/ 690434 h 3370881"/>
                          <a:gd name="connsiteX230" fmla="*/ 1645023 w 2657256"/>
                          <a:gd name="connsiteY230" fmla="*/ 676987 h 3370881"/>
                          <a:gd name="connsiteX231" fmla="*/ 1685365 w 2657256"/>
                          <a:gd name="connsiteY231" fmla="*/ 645611 h 3370881"/>
                          <a:gd name="connsiteX232" fmla="*/ 1716741 w 2657256"/>
                          <a:gd name="connsiteY232" fmla="*/ 614234 h 3370881"/>
                          <a:gd name="connsiteX233" fmla="*/ 1748118 w 2657256"/>
                          <a:gd name="connsiteY233" fmla="*/ 596305 h 3370881"/>
                          <a:gd name="connsiteX234" fmla="*/ 1761565 w 2657256"/>
                          <a:gd name="connsiteY234" fmla="*/ 591823 h 3370881"/>
                          <a:gd name="connsiteX235" fmla="*/ 1779494 w 2657256"/>
                          <a:gd name="connsiteY235" fmla="*/ 582858 h 3370881"/>
                          <a:gd name="connsiteX236" fmla="*/ 1815353 w 2657256"/>
                          <a:gd name="connsiteY236" fmla="*/ 573893 h 3370881"/>
                          <a:gd name="connsiteX237" fmla="*/ 2030506 w 2657256"/>
                          <a:gd name="connsiteY237" fmla="*/ 578376 h 3370881"/>
                          <a:gd name="connsiteX238" fmla="*/ 2017059 w 2657256"/>
                          <a:gd name="connsiteY238" fmla="*/ 600787 h 3370881"/>
                          <a:gd name="connsiteX239" fmla="*/ 1981200 w 2657256"/>
                          <a:gd name="connsiteY239" fmla="*/ 636646 h 3370881"/>
                          <a:gd name="connsiteX240" fmla="*/ 1967753 w 2657256"/>
                          <a:gd name="connsiteY240" fmla="*/ 650093 h 3370881"/>
                          <a:gd name="connsiteX241" fmla="*/ 1936376 w 2657256"/>
                          <a:gd name="connsiteY241" fmla="*/ 690434 h 3370881"/>
                          <a:gd name="connsiteX242" fmla="*/ 1905000 w 2657256"/>
                          <a:gd name="connsiteY242" fmla="*/ 717329 h 3370881"/>
                          <a:gd name="connsiteX243" fmla="*/ 1860176 w 2657256"/>
                          <a:gd name="connsiteY243" fmla="*/ 735258 h 3370881"/>
                          <a:gd name="connsiteX244" fmla="*/ 1788459 w 2657256"/>
                          <a:gd name="connsiteY244" fmla="*/ 744223 h 3370881"/>
                          <a:gd name="connsiteX245" fmla="*/ 1846729 w 2657256"/>
                          <a:gd name="connsiteY245" fmla="*/ 802493 h 3370881"/>
                          <a:gd name="connsiteX246" fmla="*/ 1913965 w 2657256"/>
                          <a:gd name="connsiteY246" fmla="*/ 829387 h 3370881"/>
                          <a:gd name="connsiteX247" fmla="*/ 1922929 w 2657256"/>
                          <a:gd name="connsiteY247" fmla="*/ 842834 h 3370881"/>
                          <a:gd name="connsiteX248" fmla="*/ 1967753 w 2657256"/>
                          <a:gd name="connsiteY248" fmla="*/ 883176 h 3370881"/>
                          <a:gd name="connsiteX249" fmla="*/ 1981200 w 2657256"/>
                          <a:gd name="connsiteY249" fmla="*/ 896623 h 3370881"/>
                          <a:gd name="connsiteX250" fmla="*/ 1994647 w 2657256"/>
                          <a:gd name="connsiteY250" fmla="*/ 905587 h 3370881"/>
                          <a:gd name="connsiteX251" fmla="*/ 2021541 w 2657256"/>
                          <a:gd name="connsiteY251" fmla="*/ 927999 h 3370881"/>
                          <a:gd name="connsiteX252" fmla="*/ 2030506 w 2657256"/>
                          <a:gd name="connsiteY252" fmla="*/ 941446 h 3370881"/>
                          <a:gd name="connsiteX253" fmla="*/ 2057400 w 2657256"/>
                          <a:gd name="connsiteY253" fmla="*/ 968340 h 3370881"/>
                          <a:gd name="connsiteX254" fmla="*/ 2088776 w 2657256"/>
                          <a:gd name="connsiteY254" fmla="*/ 1013164 h 3370881"/>
                          <a:gd name="connsiteX255" fmla="*/ 2115670 w 2657256"/>
                          <a:gd name="connsiteY255" fmla="*/ 1057987 h 3370881"/>
                          <a:gd name="connsiteX256" fmla="*/ 2120153 w 2657256"/>
                          <a:gd name="connsiteY256" fmla="*/ 1089364 h 3370881"/>
                          <a:gd name="connsiteX257" fmla="*/ 2138082 w 2657256"/>
                          <a:gd name="connsiteY257" fmla="*/ 1143152 h 3370881"/>
                          <a:gd name="connsiteX258" fmla="*/ 2147047 w 2657256"/>
                          <a:gd name="connsiteY258" fmla="*/ 1196940 h 3370881"/>
                          <a:gd name="connsiteX259" fmla="*/ 2151529 w 2657256"/>
                          <a:gd name="connsiteY259" fmla="*/ 1210387 h 3370881"/>
                          <a:gd name="connsiteX260" fmla="*/ 2156012 w 2657256"/>
                          <a:gd name="connsiteY260" fmla="*/ 1228317 h 3370881"/>
                          <a:gd name="connsiteX261" fmla="*/ 2173941 w 2657256"/>
                          <a:gd name="connsiteY261" fmla="*/ 1295552 h 3370881"/>
                          <a:gd name="connsiteX262" fmla="*/ 2182906 w 2657256"/>
                          <a:gd name="connsiteY262" fmla="*/ 1313481 h 3370881"/>
                          <a:gd name="connsiteX263" fmla="*/ 2187388 w 2657256"/>
                          <a:gd name="connsiteY263" fmla="*/ 1331411 h 3370881"/>
                          <a:gd name="connsiteX264" fmla="*/ 2214282 w 2657256"/>
                          <a:gd name="connsiteY264" fmla="*/ 1385199 h 3370881"/>
                          <a:gd name="connsiteX265" fmla="*/ 2218765 w 2657256"/>
                          <a:gd name="connsiteY265" fmla="*/ 1403129 h 3370881"/>
                          <a:gd name="connsiteX266" fmla="*/ 2223247 w 2657256"/>
                          <a:gd name="connsiteY266" fmla="*/ 1430023 h 3370881"/>
                          <a:gd name="connsiteX267" fmla="*/ 2236694 w 2657256"/>
                          <a:gd name="connsiteY267" fmla="*/ 1456917 h 3370881"/>
                          <a:gd name="connsiteX268" fmla="*/ 2249794 w 2657256"/>
                          <a:gd name="connsiteY268" fmla="*/ 1524624 h 3370881"/>
                          <a:gd name="connsiteX269" fmla="*/ 2241176 w 2657256"/>
                          <a:gd name="connsiteY269" fmla="*/ 1577940 h 3370881"/>
                          <a:gd name="connsiteX270" fmla="*/ 2245659 w 2657256"/>
                          <a:gd name="connsiteY270" fmla="*/ 1595870 h 3370881"/>
                          <a:gd name="connsiteX271" fmla="*/ 2249634 w 2657256"/>
                          <a:gd name="connsiteY271" fmla="*/ 1685855 h 3370881"/>
                          <a:gd name="connsiteX272" fmla="*/ 2227729 w 2657256"/>
                          <a:gd name="connsiteY272" fmla="*/ 1716893 h 3370881"/>
                          <a:gd name="connsiteX273" fmla="*/ 2240500 w 2657256"/>
                          <a:gd name="connsiteY273" fmla="*/ 1674269 h 3370881"/>
                          <a:gd name="connsiteX274" fmla="*/ 2235341 w 2657256"/>
                          <a:gd name="connsiteY274" fmla="*/ 1788611 h 3370881"/>
                          <a:gd name="connsiteX275" fmla="*/ 2230689 w 2657256"/>
                          <a:gd name="connsiteY275" fmla="*/ 1823963 h 3370881"/>
                          <a:gd name="connsiteX276" fmla="*/ 2226207 w 2657256"/>
                          <a:gd name="connsiteY276" fmla="*/ 1824470 h 3370881"/>
                          <a:gd name="connsiteX277" fmla="*/ 2208278 w 2657256"/>
                          <a:gd name="connsiteY277" fmla="*/ 1869293 h 3370881"/>
                          <a:gd name="connsiteX278" fmla="*/ 2195168 w 2657256"/>
                          <a:gd name="connsiteY278" fmla="*/ 1882740 h 3370881"/>
                          <a:gd name="connsiteX279" fmla="*/ 2203458 w 2657256"/>
                          <a:gd name="connsiteY279" fmla="*/ 1918938 h 3370881"/>
                          <a:gd name="connsiteX280" fmla="*/ 2204134 w 2657256"/>
                          <a:gd name="connsiteY280" fmla="*/ 1949806 h 3370881"/>
                          <a:gd name="connsiteX281" fmla="*/ 2226545 w 2657256"/>
                          <a:gd name="connsiteY281" fmla="*/ 1954627 h 3370881"/>
                          <a:gd name="connsiteX282" fmla="*/ 2241176 w 2657256"/>
                          <a:gd name="connsiteY282" fmla="*/ 2012729 h 3370881"/>
                          <a:gd name="connsiteX283" fmla="*/ 2263588 w 2657256"/>
                          <a:gd name="connsiteY283" fmla="*/ 2057552 h 3370881"/>
                          <a:gd name="connsiteX284" fmla="*/ 2286000 w 2657256"/>
                          <a:gd name="connsiteY284" fmla="*/ 2084446 h 3370881"/>
                          <a:gd name="connsiteX285" fmla="*/ 2299447 w 2657256"/>
                          <a:gd name="connsiteY285" fmla="*/ 2124787 h 3370881"/>
                          <a:gd name="connsiteX286" fmla="*/ 2321859 w 2657256"/>
                          <a:gd name="connsiteY286" fmla="*/ 2151681 h 3370881"/>
                          <a:gd name="connsiteX287" fmla="*/ 2344270 w 2657256"/>
                          <a:gd name="connsiteY287" fmla="*/ 2205470 h 3370881"/>
                          <a:gd name="connsiteX288" fmla="*/ 2348753 w 2657256"/>
                          <a:gd name="connsiteY288" fmla="*/ 2223399 h 3370881"/>
                          <a:gd name="connsiteX289" fmla="*/ 2366682 w 2657256"/>
                          <a:gd name="connsiteY289" fmla="*/ 2263740 h 3370881"/>
                          <a:gd name="connsiteX290" fmla="*/ 2375647 w 2657256"/>
                          <a:gd name="connsiteY290" fmla="*/ 2286152 h 3370881"/>
                          <a:gd name="connsiteX291" fmla="*/ 2380129 w 2657256"/>
                          <a:gd name="connsiteY291" fmla="*/ 2308564 h 3370881"/>
                          <a:gd name="connsiteX292" fmla="*/ 2389094 w 2657256"/>
                          <a:gd name="connsiteY292" fmla="*/ 2335458 h 3370881"/>
                          <a:gd name="connsiteX293" fmla="*/ 2393576 w 2657256"/>
                          <a:gd name="connsiteY293" fmla="*/ 2380281 h 3370881"/>
                          <a:gd name="connsiteX294" fmla="*/ 2398059 w 2657256"/>
                          <a:gd name="connsiteY294" fmla="*/ 2393729 h 3370881"/>
                          <a:gd name="connsiteX295" fmla="*/ 2419794 w 2657256"/>
                          <a:gd name="connsiteY295" fmla="*/ 2447517 h 3370881"/>
                          <a:gd name="connsiteX296" fmla="*/ 2427343 w 2657256"/>
                          <a:gd name="connsiteY296" fmla="*/ 2564058 h 3370881"/>
                          <a:gd name="connsiteX297" fmla="*/ 2389094 w 2657256"/>
                          <a:gd name="connsiteY297" fmla="*/ 2837481 h 3370881"/>
                          <a:gd name="connsiteX298" fmla="*/ 2380129 w 2657256"/>
                          <a:gd name="connsiteY298" fmla="*/ 2859893 h 3370881"/>
                          <a:gd name="connsiteX299" fmla="*/ 2357718 w 2657256"/>
                          <a:gd name="connsiteY299" fmla="*/ 2913681 h 3370881"/>
                          <a:gd name="connsiteX300" fmla="*/ 2348753 w 2657256"/>
                          <a:gd name="connsiteY300" fmla="*/ 2936093 h 3370881"/>
                          <a:gd name="connsiteX301" fmla="*/ 2339788 w 2657256"/>
                          <a:gd name="connsiteY301" fmla="*/ 2971952 h 3370881"/>
                          <a:gd name="connsiteX302" fmla="*/ 2326341 w 2657256"/>
                          <a:gd name="connsiteY302" fmla="*/ 2994364 h 3370881"/>
                          <a:gd name="connsiteX303" fmla="*/ 2317376 w 2657256"/>
                          <a:gd name="connsiteY303" fmla="*/ 3025740 h 3370881"/>
                          <a:gd name="connsiteX304" fmla="*/ 2303929 w 2657256"/>
                          <a:gd name="connsiteY304" fmla="*/ 3048152 h 3370881"/>
                          <a:gd name="connsiteX305" fmla="*/ 2290482 w 2657256"/>
                          <a:gd name="connsiteY305" fmla="*/ 3079529 h 3370881"/>
                          <a:gd name="connsiteX306" fmla="*/ 2272553 w 2657256"/>
                          <a:gd name="connsiteY306" fmla="*/ 3084011 h 3370881"/>
                          <a:gd name="connsiteX307" fmla="*/ 2259106 w 2657256"/>
                          <a:gd name="connsiteY307" fmla="*/ 3088493 h 3370881"/>
                          <a:gd name="connsiteX308" fmla="*/ 2241176 w 2657256"/>
                          <a:gd name="connsiteY308" fmla="*/ 3092976 h 3370881"/>
                          <a:gd name="connsiteX309" fmla="*/ 2209800 w 2657256"/>
                          <a:gd name="connsiteY309" fmla="*/ 3101940 h 3370881"/>
                          <a:gd name="connsiteX310" fmla="*/ 2205318 w 2657256"/>
                          <a:gd name="connsiteY310" fmla="*/ 3039187 h 3370881"/>
                          <a:gd name="connsiteX311" fmla="*/ 2218765 w 2657256"/>
                          <a:gd name="connsiteY311" fmla="*/ 3021258 h 3370881"/>
                          <a:gd name="connsiteX312" fmla="*/ 2245659 w 2657256"/>
                          <a:gd name="connsiteY312" fmla="*/ 2971952 h 3370881"/>
                          <a:gd name="connsiteX313" fmla="*/ 2268070 w 2657256"/>
                          <a:gd name="connsiteY313" fmla="*/ 2945058 h 3370881"/>
                          <a:gd name="connsiteX314" fmla="*/ 2298550 w 2657256"/>
                          <a:gd name="connsiteY314" fmla="*/ 2568540 h 3370881"/>
                          <a:gd name="connsiteX315" fmla="*/ 2284986 w 2657256"/>
                          <a:gd name="connsiteY315" fmla="*/ 2532681 h 3370881"/>
                          <a:gd name="connsiteX316" fmla="*/ 2293273 w 2657256"/>
                          <a:gd name="connsiteY316" fmla="*/ 2496653 h 3370881"/>
                          <a:gd name="connsiteX317" fmla="*/ 2278152 w 2657256"/>
                          <a:gd name="connsiteY317" fmla="*/ 2475178 h 3370881"/>
                          <a:gd name="connsiteX318" fmla="*/ 2245659 w 2657256"/>
                          <a:gd name="connsiteY318" fmla="*/ 2389247 h 3370881"/>
                          <a:gd name="connsiteX319" fmla="*/ 2195507 w 2657256"/>
                          <a:gd name="connsiteY319" fmla="*/ 2241328 h 3370881"/>
                          <a:gd name="connsiteX320" fmla="*/ 2083786 w 2657256"/>
                          <a:gd name="connsiteY320" fmla="*/ 2040300 h 3370881"/>
                          <a:gd name="connsiteX321" fmla="*/ 2048773 w 2657256"/>
                          <a:gd name="connsiteY321" fmla="*/ 2017971 h 3370881"/>
                          <a:gd name="connsiteX322" fmla="*/ 2074314 w 2657256"/>
                          <a:gd name="connsiteY322" fmla="*/ 2011967 h 3370881"/>
                          <a:gd name="connsiteX323" fmla="*/ 2034988 w 2657256"/>
                          <a:gd name="connsiteY323" fmla="*/ 2003764 h 3370881"/>
                          <a:gd name="connsiteX324" fmla="*/ 2026023 w 2657256"/>
                          <a:gd name="connsiteY324" fmla="*/ 2026176 h 3370881"/>
                          <a:gd name="connsiteX325" fmla="*/ 2021541 w 2657256"/>
                          <a:gd name="connsiteY325" fmla="*/ 2039623 h 3370881"/>
                          <a:gd name="connsiteX326" fmla="*/ 1999129 w 2657256"/>
                          <a:gd name="connsiteY326" fmla="*/ 2053070 h 3370881"/>
                          <a:gd name="connsiteX327" fmla="*/ 1990165 w 2657256"/>
                          <a:gd name="connsiteY327" fmla="*/ 2070999 h 3370881"/>
                          <a:gd name="connsiteX328" fmla="*/ 1967753 w 2657256"/>
                          <a:gd name="connsiteY328" fmla="*/ 2106858 h 3370881"/>
                          <a:gd name="connsiteX329" fmla="*/ 1981200 w 2657256"/>
                          <a:gd name="connsiteY329" fmla="*/ 2223399 h 3370881"/>
                          <a:gd name="connsiteX330" fmla="*/ 1994647 w 2657256"/>
                          <a:gd name="connsiteY330" fmla="*/ 2254776 h 3370881"/>
                          <a:gd name="connsiteX331" fmla="*/ 2003612 w 2657256"/>
                          <a:gd name="connsiteY331" fmla="*/ 2272705 h 3370881"/>
                          <a:gd name="connsiteX332" fmla="*/ 2026023 w 2657256"/>
                          <a:gd name="connsiteY332" fmla="*/ 2304081 h 3370881"/>
                          <a:gd name="connsiteX333" fmla="*/ 2043953 w 2657256"/>
                          <a:gd name="connsiteY333" fmla="*/ 2348905 h 3370881"/>
                          <a:gd name="connsiteX334" fmla="*/ 2061882 w 2657256"/>
                          <a:gd name="connsiteY334" fmla="*/ 2371317 h 3370881"/>
                          <a:gd name="connsiteX335" fmla="*/ 2088776 w 2657256"/>
                          <a:gd name="connsiteY335" fmla="*/ 2434070 h 3370881"/>
                          <a:gd name="connsiteX336" fmla="*/ 2102223 w 2657256"/>
                          <a:gd name="connsiteY336" fmla="*/ 2465446 h 3370881"/>
                          <a:gd name="connsiteX337" fmla="*/ 2106706 w 2657256"/>
                          <a:gd name="connsiteY337" fmla="*/ 2496823 h 3370881"/>
                          <a:gd name="connsiteX338" fmla="*/ 2124635 w 2657256"/>
                          <a:gd name="connsiteY338" fmla="*/ 2559576 h 3370881"/>
                          <a:gd name="connsiteX339" fmla="*/ 2138082 w 2657256"/>
                          <a:gd name="connsiteY339" fmla="*/ 2649223 h 3370881"/>
                          <a:gd name="connsiteX340" fmla="*/ 2147047 w 2657256"/>
                          <a:gd name="connsiteY340" fmla="*/ 2685081 h 3370881"/>
                          <a:gd name="connsiteX341" fmla="*/ 2151529 w 2657256"/>
                          <a:gd name="connsiteY341" fmla="*/ 2716458 h 3370881"/>
                          <a:gd name="connsiteX342" fmla="*/ 2160494 w 2657256"/>
                          <a:gd name="connsiteY342" fmla="*/ 2770246 h 3370881"/>
                          <a:gd name="connsiteX343" fmla="*/ 2156012 w 2657256"/>
                          <a:gd name="connsiteY343" fmla="*/ 2962987 h 3370881"/>
                          <a:gd name="connsiteX344" fmla="*/ 2138082 w 2657256"/>
                          <a:gd name="connsiteY344" fmla="*/ 3043670 h 3370881"/>
                          <a:gd name="connsiteX345" fmla="*/ 2133600 w 2657256"/>
                          <a:gd name="connsiteY345" fmla="*/ 3061599 h 3370881"/>
                          <a:gd name="connsiteX346" fmla="*/ 2120153 w 2657256"/>
                          <a:gd name="connsiteY346" fmla="*/ 3079529 h 3370881"/>
                          <a:gd name="connsiteX347" fmla="*/ 2111188 w 2657256"/>
                          <a:gd name="connsiteY347" fmla="*/ 3106423 h 3370881"/>
                          <a:gd name="connsiteX348" fmla="*/ 2088776 w 2657256"/>
                          <a:gd name="connsiteY348" fmla="*/ 3137799 h 3370881"/>
                          <a:gd name="connsiteX349" fmla="*/ 2075329 w 2657256"/>
                          <a:gd name="connsiteY349" fmla="*/ 3164693 h 3370881"/>
                          <a:gd name="connsiteX350" fmla="*/ 2061882 w 2657256"/>
                          <a:gd name="connsiteY350" fmla="*/ 3169176 h 3370881"/>
                          <a:gd name="connsiteX351" fmla="*/ 2021541 w 2657256"/>
                          <a:gd name="connsiteY351" fmla="*/ 3164693 h 3370881"/>
                          <a:gd name="connsiteX352" fmla="*/ 2012576 w 2657256"/>
                          <a:gd name="connsiteY352" fmla="*/ 3119870 h 3370881"/>
                          <a:gd name="connsiteX353" fmla="*/ 2048435 w 2657256"/>
                          <a:gd name="connsiteY353" fmla="*/ 3021258 h 3370881"/>
                          <a:gd name="connsiteX354" fmla="*/ 2048435 w 2657256"/>
                          <a:gd name="connsiteY354" fmla="*/ 3021258 h 3370881"/>
                          <a:gd name="connsiteX355" fmla="*/ 2061882 w 2657256"/>
                          <a:gd name="connsiteY355" fmla="*/ 2967470 h 3370881"/>
                          <a:gd name="connsiteX356" fmla="*/ 2070847 w 2657256"/>
                          <a:gd name="connsiteY356" fmla="*/ 2882305 h 3370881"/>
                          <a:gd name="connsiteX357" fmla="*/ 2066365 w 2657256"/>
                          <a:gd name="connsiteY357" fmla="*/ 2725423 h 3370881"/>
                          <a:gd name="connsiteX358" fmla="*/ 2043953 w 2657256"/>
                          <a:gd name="connsiteY358" fmla="*/ 2649223 h 3370881"/>
                          <a:gd name="connsiteX359" fmla="*/ 2030506 w 2657256"/>
                          <a:gd name="connsiteY359" fmla="*/ 2622329 h 3370881"/>
                          <a:gd name="connsiteX360" fmla="*/ 2017059 w 2657256"/>
                          <a:gd name="connsiteY360" fmla="*/ 2581987 h 3370881"/>
                          <a:gd name="connsiteX361" fmla="*/ 1981200 w 2657256"/>
                          <a:gd name="connsiteY361" fmla="*/ 2514752 h 3370881"/>
                          <a:gd name="connsiteX362" fmla="*/ 1972235 w 2657256"/>
                          <a:gd name="connsiteY362" fmla="*/ 2501305 h 3370881"/>
                          <a:gd name="connsiteX363" fmla="*/ 1958788 w 2657256"/>
                          <a:gd name="connsiteY363" fmla="*/ 2478893 h 3370881"/>
                          <a:gd name="connsiteX364" fmla="*/ 1905000 w 2657256"/>
                          <a:gd name="connsiteY364" fmla="*/ 2398211 h 3370881"/>
                          <a:gd name="connsiteX365" fmla="*/ 1882588 w 2657256"/>
                          <a:gd name="connsiteY365" fmla="*/ 2357870 h 3370881"/>
                          <a:gd name="connsiteX366" fmla="*/ 1869141 w 2657256"/>
                          <a:gd name="connsiteY366" fmla="*/ 2339940 h 3370881"/>
                          <a:gd name="connsiteX367" fmla="*/ 1806388 w 2657256"/>
                          <a:gd name="connsiteY367" fmla="*/ 2313046 h 3370881"/>
                          <a:gd name="connsiteX368" fmla="*/ 1779494 w 2657256"/>
                          <a:gd name="connsiteY368" fmla="*/ 2304081 h 3370881"/>
                          <a:gd name="connsiteX369" fmla="*/ 1752600 w 2657256"/>
                          <a:gd name="connsiteY369" fmla="*/ 2299599 h 3370881"/>
                          <a:gd name="connsiteX370" fmla="*/ 1680882 w 2657256"/>
                          <a:gd name="connsiteY370" fmla="*/ 2277187 h 3370881"/>
                          <a:gd name="connsiteX371" fmla="*/ 1719025 w 2657256"/>
                          <a:gd name="connsiteY371" fmla="*/ 2281331 h 3370881"/>
                          <a:gd name="connsiteX372" fmla="*/ 1756997 w 2657256"/>
                          <a:gd name="connsiteY372" fmla="*/ 2289450 h 3370881"/>
                          <a:gd name="connsiteX373" fmla="*/ 1656440 w 2657256"/>
                          <a:gd name="connsiteY373" fmla="*/ 2298583 h 3370881"/>
                          <a:gd name="connsiteX374" fmla="*/ 1537447 w 2657256"/>
                          <a:gd name="connsiteY374" fmla="*/ 2329960 h 3370881"/>
                          <a:gd name="connsiteX375" fmla="*/ 1571993 w 2657256"/>
                          <a:gd name="connsiteY375" fmla="*/ 2317957 h 3370881"/>
                          <a:gd name="connsiteX376" fmla="*/ 1509707 w 2657256"/>
                          <a:gd name="connsiteY376" fmla="*/ 2338926 h 3370881"/>
                          <a:gd name="connsiteX377" fmla="*/ 1500444 w 2657256"/>
                          <a:gd name="connsiteY377" fmla="*/ 2355271 h 3370881"/>
                          <a:gd name="connsiteX378" fmla="*/ 1402678 w 2657256"/>
                          <a:gd name="connsiteY378" fmla="*/ 2339641 h 3370881"/>
                          <a:gd name="connsiteX379" fmla="*/ 1322892 w 2657256"/>
                          <a:gd name="connsiteY379" fmla="*/ 2336952 h 3370881"/>
                          <a:gd name="connsiteX380" fmla="*/ 1199384 w 2657256"/>
                          <a:gd name="connsiteY380" fmla="*/ 2307041 h 3370881"/>
                          <a:gd name="connsiteX381" fmla="*/ 1066800 w 2657256"/>
                          <a:gd name="connsiteY381" fmla="*/ 2272705 h 3370881"/>
                          <a:gd name="connsiteX382" fmla="*/ 1030941 w 2657256"/>
                          <a:gd name="connsiteY382" fmla="*/ 2263740 h 3370881"/>
                          <a:gd name="connsiteX383" fmla="*/ 986118 w 2657256"/>
                          <a:gd name="connsiteY383" fmla="*/ 2241329 h 3370881"/>
                          <a:gd name="connsiteX384" fmla="*/ 968188 w 2657256"/>
                          <a:gd name="connsiteY384" fmla="*/ 2232364 h 3370881"/>
                          <a:gd name="connsiteX385" fmla="*/ 936812 w 2657256"/>
                          <a:gd name="connsiteY385" fmla="*/ 2214434 h 3370881"/>
                          <a:gd name="connsiteX386" fmla="*/ 905435 w 2657256"/>
                          <a:gd name="connsiteY386" fmla="*/ 2196505 h 3370881"/>
                          <a:gd name="connsiteX387" fmla="*/ 869576 w 2657256"/>
                          <a:gd name="connsiteY387" fmla="*/ 2209952 h 3370881"/>
                          <a:gd name="connsiteX388" fmla="*/ 856129 w 2657256"/>
                          <a:gd name="connsiteY388" fmla="*/ 2227881 h 3370881"/>
                          <a:gd name="connsiteX389" fmla="*/ 815788 w 2657256"/>
                          <a:gd name="connsiteY389" fmla="*/ 2268223 h 3370881"/>
                          <a:gd name="connsiteX390" fmla="*/ 788894 w 2657256"/>
                          <a:gd name="connsiteY390" fmla="*/ 2290634 h 3370881"/>
                          <a:gd name="connsiteX391" fmla="*/ 762000 w 2657256"/>
                          <a:gd name="connsiteY391" fmla="*/ 2313046 h 3370881"/>
                          <a:gd name="connsiteX392" fmla="*/ 753035 w 2657256"/>
                          <a:gd name="connsiteY392" fmla="*/ 2326493 h 3370881"/>
                          <a:gd name="connsiteX393" fmla="*/ 735106 w 2657256"/>
                          <a:gd name="connsiteY393" fmla="*/ 2339940 h 3370881"/>
                          <a:gd name="connsiteX394" fmla="*/ 712694 w 2657256"/>
                          <a:gd name="connsiteY394" fmla="*/ 2362352 h 3370881"/>
                          <a:gd name="connsiteX395" fmla="*/ 694765 w 2657256"/>
                          <a:gd name="connsiteY395" fmla="*/ 2375799 h 3370881"/>
                          <a:gd name="connsiteX396" fmla="*/ 681318 w 2657256"/>
                          <a:gd name="connsiteY396" fmla="*/ 2393729 h 3370881"/>
                          <a:gd name="connsiteX397" fmla="*/ 667870 w 2657256"/>
                          <a:gd name="connsiteY397" fmla="*/ 2402693 h 3370881"/>
                          <a:gd name="connsiteX398" fmla="*/ 623047 w 2657256"/>
                          <a:gd name="connsiteY398" fmla="*/ 2443034 h 3370881"/>
                          <a:gd name="connsiteX399" fmla="*/ 600635 w 2657256"/>
                          <a:gd name="connsiteY399" fmla="*/ 2474411 h 3370881"/>
                          <a:gd name="connsiteX400" fmla="*/ 587188 w 2657256"/>
                          <a:gd name="connsiteY400" fmla="*/ 2514752 h 3370881"/>
                          <a:gd name="connsiteX401" fmla="*/ 582706 w 2657256"/>
                          <a:gd name="connsiteY401" fmla="*/ 2546129 h 3370881"/>
                          <a:gd name="connsiteX402" fmla="*/ 596153 w 2657256"/>
                          <a:gd name="connsiteY402" fmla="*/ 2635776 h 3370881"/>
                          <a:gd name="connsiteX403" fmla="*/ 600635 w 2657256"/>
                          <a:gd name="connsiteY403" fmla="*/ 2653705 h 3370881"/>
                          <a:gd name="connsiteX404" fmla="*/ 609600 w 2657256"/>
                          <a:gd name="connsiteY404" fmla="*/ 2671634 h 3370881"/>
                          <a:gd name="connsiteX405" fmla="*/ 614082 w 2657256"/>
                          <a:gd name="connsiteY405" fmla="*/ 2689564 h 3370881"/>
                          <a:gd name="connsiteX406" fmla="*/ 623047 w 2657256"/>
                          <a:gd name="connsiteY406" fmla="*/ 2711976 h 3370881"/>
                          <a:gd name="connsiteX407" fmla="*/ 627529 w 2657256"/>
                          <a:gd name="connsiteY407" fmla="*/ 2734387 h 3370881"/>
                          <a:gd name="connsiteX408" fmla="*/ 640976 w 2657256"/>
                          <a:gd name="connsiteY408" fmla="*/ 2765764 h 3370881"/>
                          <a:gd name="connsiteX409" fmla="*/ 645459 w 2657256"/>
                          <a:gd name="connsiteY409" fmla="*/ 2779211 h 3370881"/>
                          <a:gd name="connsiteX410" fmla="*/ 658906 w 2657256"/>
                          <a:gd name="connsiteY410" fmla="*/ 2801623 h 3370881"/>
                          <a:gd name="connsiteX411" fmla="*/ 676835 w 2657256"/>
                          <a:gd name="connsiteY411" fmla="*/ 2864376 h 3370881"/>
                          <a:gd name="connsiteX412" fmla="*/ 690282 w 2657256"/>
                          <a:gd name="connsiteY412" fmla="*/ 2895752 h 3370881"/>
                          <a:gd name="connsiteX413" fmla="*/ 699247 w 2657256"/>
                          <a:gd name="connsiteY413" fmla="*/ 2940576 h 3370881"/>
                          <a:gd name="connsiteX414" fmla="*/ 703729 w 2657256"/>
                          <a:gd name="connsiteY414" fmla="*/ 2967470 h 3370881"/>
                          <a:gd name="connsiteX415" fmla="*/ 717176 w 2657256"/>
                          <a:gd name="connsiteY415" fmla="*/ 2994364 h 3370881"/>
                          <a:gd name="connsiteX416" fmla="*/ 735106 w 2657256"/>
                          <a:gd name="connsiteY416" fmla="*/ 3052634 h 3370881"/>
                          <a:gd name="connsiteX417" fmla="*/ 739588 w 2657256"/>
                          <a:gd name="connsiteY417" fmla="*/ 3079529 h 3370881"/>
                          <a:gd name="connsiteX418" fmla="*/ 762000 w 2657256"/>
                          <a:gd name="connsiteY418" fmla="*/ 3142281 h 3370881"/>
                          <a:gd name="connsiteX419" fmla="*/ 766482 w 2657256"/>
                          <a:gd name="connsiteY419" fmla="*/ 3231929 h 3370881"/>
                          <a:gd name="connsiteX420" fmla="*/ 770965 w 2657256"/>
                          <a:gd name="connsiteY420" fmla="*/ 3254340 h 3370881"/>
                          <a:gd name="connsiteX421" fmla="*/ 775447 w 2657256"/>
                          <a:gd name="connsiteY421" fmla="*/ 3285717 h 3370881"/>
                          <a:gd name="connsiteX422" fmla="*/ 748553 w 2657256"/>
                          <a:gd name="connsiteY422" fmla="*/ 3335023 h 3370881"/>
                          <a:gd name="connsiteX423" fmla="*/ 721659 w 2657256"/>
                          <a:gd name="connsiteY423" fmla="*/ 3343987 h 3370881"/>
                          <a:gd name="connsiteX424" fmla="*/ 708212 w 2657256"/>
                          <a:gd name="connsiteY424" fmla="*/ 3348470 h 3370881"/>
                          <a:gd name="connsiteX425" fmla="*/ 623047 w 2657256"/>
                          <a:gd name="connsiteY425" fmla="*/ 3330540 h 3370881"/>
                          <a:gd name="connsiteX426" fmla="*/ 609600 w 2657256"/>
                          <a:gd name="connsiteY426" fmla="*/ 3308129 h 3370881"/>
                          <a:gd name="connsiteX427" fmla="*/ 591670 w 2657256"/>
                          <a:gd name="connsiteY427" fmla="*/ 3267787 h 3370881"/>
                          <a:gd name="connsiteX428" fmla="*/ 560294 w 2657256"/>
                          <a:gd name="connsiteY428" fmla="*/ 3209517 h 3370881"/>
                          <a:gd name="connsiteX429" fmla="*/ 551329 w 2657256"/>
                          <a:gd name="connsiteY429" fmla="*/ 3196070 h 3370881"/>
                          <a:gd name="connsiteX430" fmla="*/ 528918 w 2657256"/>
                          <a:gd name="connsiteY430" fmla="*/ 3173658 h 3370881"/>
                          <a:gd name="connsiteX431" fmla="*/ 519953 w 2657256"/>
                          <a:gd name="connsiteY431" fmla="*/ 3128834 h 3370881"/>
                          <a:gd name="connsiteX432" fmla="*/ 524435 w 2657256"/>
                          <a:gd name="connsiteY432" fmla="*/ 3101940 h 3370881"/>
                          <a:gd name="connsiteX433" fmla="*/ 528918 w 2657256"/>
                          <a:gd name="connsiteY433" fmla="*/ 3088493 h 3370881"/>
                          <a:gd name="connsiteX434" fmla="*/ 542365 w 2657256"/>
                          <a:gd name="connsiteY434" fmla="*/ 3052634 h 3370881"/>
                          <a:gd name="connsiteX435" fmla="*/ 484094 w 2657256"/>
                          <a:gd name="connsiteY435" fmla="*/ 2886787 h 3370881"/>
                          <a:gd name="connsiteX436" fmla="*/ 443753 w 2657256"/>
                          <a:gd name="connsiteY436" fmla="*/ 2779211 h 3370881"/>
                          <a:gd name="connsiteX437" fmla="*/ 439270 w 2657256"/>
                          <a:gd name="connsiteY437" fmla="*/ 2752317 h 3370881"/>
                          <a:gd name="connsiteX438" fmla="*/ 430306 w 2657256"/>
                          <a:gd name="connsiteY438" fmla="*/ 2716458 h 3370881"/>
                          <a:gd name="connsiteX439" fmla="*/ 425823 w 2657256"/>
                          <a:gd name="connsiteY439" fmla="*/ 2680599 h 3370881"/>
                          <a:gd name="connsiteX440" fmla="*/ 398929 w 2657256"/>
                          <a:gd name="connsiteY440" fmla="*/ 2599917 h 3370881"/>
                          <a:gd name="connsiteX441" fmla="*/ 385482 w 2657256"/>
                          <a:gd name="connsiteY441" fmla="*/ 2568540 h 3370881"/>
                          <a:gd name="connsiteX442" fmla="*/ 381000 w 2657256"/>
                          <a:gd name="connsiteY442" fmla="*/ 2550611 h 3370881"/>
                          <a:gd name="connsiteX443" fmla="*/ 372035 w 2657256"/>
                          <a:gd name="connsiteY443" fmla="*/ 2483376 h 3370881"/>
                          <a:gd name="connsiteX444" fmla="*/ 367553 w 2657256"/>
                          <a:gd name="connsiteY444" fmla="*/ 2469929 h 3370881"/>
                          <a:gd name="connsiteX445" fmla="*/ 407894 w 2657256"/>
                          <a:gd name="connsiteY445" fmla="*/ 2451999 h 3370881"/>
                          <a:gd name="connsiteX446" fmla="*/ 515470 w 2657256"/>
                          <a:gd name="connsiteY446" fmla="*/ 2407176 h 3370881"/>
                          <a:gd name="connsiteX447" fmla="*/ 578223 w 2657256"/>
                          <a:gd name="connsiteY447" fmla="*/ 2353387 h 3370881"/>
                          <a:gd name="connsiteX448" fmla="*/ 587188 w 2657256"/>
                          <a:gd name="connsiteY448" fmla="*/ 2330976 h 3370881"/>
                          <a:gd name="connsiteX449" fmla="*/ 614082 w 2657256"/>
                          <a:gd name="connsiteY449" fmla="*/ 2254776 h 3370881"/>
                          <a:gd name="connsiteX450" fmla="*/ 649941 w 2657256"/>
                          <a:gd name="connsiteY450" fmla="*/ 2200987 h 3370881"/>
                          <a:gd name="connsiteX451" fmla="*/ 690282 w 2657256"/>
                          <a:gd name="connsiteY451" fmla="*/ 2174093 h 3370881"/>
                          <a:gd name="connsiteX452" fmla="*/ 703729 w 2657256"/>
                          <a:gd name="connsiteY452" fmla="*/ 2165129 h 3370881"/>
                          <a:gd name="connsiteX453" fmla="*/ 739588 w 2657256"/>
                          <a:gd name="connsiteY453" fmla="*/ 2147199 h 3370881"/>
                          <a:gd name="connsiteX454" fmla="*/ 708212 w 2657256"/>
                          <a:gd name="connsiteY454" fmla="*/ 2187540 h 3370881"/>
                          <a:gd name="connsiteX455" fmla="*/ 654423 w 2657256"/>
                          <a:gd name="connsiteY455" fmla="*/ 2241329 h 3370881"/>
                          <a:gd name="connsiteX456" fmla="*/ 636494 w 2657256"/>
                          <a:gd name="connsiteY456" fmla="*/ 2259258 h 3370881"/>
                          <a:gd name="connsiteX457" fmla="*/ 614082 w 2657256"/>
                          <a:gd name="connsiteY457" fmla="*/ 2286152 h 3370881"/>
                          <a:gd name="connsiteX458" fmla="*/ 592179 w 2657256"/>
                          <a:gd name="connsiteY458" fmla="*/ 2282347 h 3370881"/>
                          <a:gd name="connsiteX459" fmla="*/ 555980 w 2657256"/>
                          <a:gd name="connsiteY459" fmla="*/ 2313892 h 3370881"/>
                          <a:gd name="connsiteX460" fmla="*/ 524435 w 2657256"/>
                          <a:gd name="connsiteY460" fmla="*/ 2348905 h 3370881"/>
                          <a:gd name="connsiteX461" fmla="*/ 502023 w 2657256"/>
                          <a:gd name="connsiteY461" fmla="*/ 2362352 h 3370881"/>
                          <a:gd name="connsiteX462" fmla="*/ 461682 w 2657256"/>
                          <a:gd name="connsiteY462" fmla="*/ 2389246 h 3370881"/>
                          <a:gd name="connsiteX463" fmla="*/ 448235 w 2657256"/>
                          <a:gd name="connsiteY463" fmla="*/ 2398211 h 3370881"/>
                          <a:gd name="connsiteX464" fmla="*/ 430306 w 2657256"/>
                          <a:gd name="connsiteY464" fmla="*/ 2407176 h 3370881"/>
                          <a:gd name="connsiteX465" fmla="*/ 412376 w 2657256"/>
                          <a:gd name="connsiteY465" fmla="*/ 2420623 h 3370881"/>
                          <a:gd name="connsiteX466" fmla="*/ 389965 w 2657256"/>
                          <a:gd name="connsiteY466" fmla="*/ 2429587 h 3370881"/>
                          <a:gd name="connsiteX467" fmla="*/ 372035 w 2657256"/>
                          <a:gd name="connsiteY467" fmla="*/ 2443034 h 3370881"/>
                          <a:gd name="connsiteX468" fmla="*/ 318247 w 2657256"/>
                          <a:gd name="connsiteY468" fmla="*/ 2474411 h 3370881"/>
                          <a:gd name="connsiteX469" fmla="*/ 304800 w 2657256"/>
                          <a:gd name="connsiteY469" fmla="*/ 2492340 h 3370881"/>
                          <a:gd name="connsiteX470" fmla="*/ 282388 w 2657256"/>
                          <a:gd name="connsiteY470" fmla="*/ 2519234 h 3370881"/>
                          <a:gd name="connsiteX471" fmla="*/ 295835 w 2657256"/>
                          <a:gd name="connsiteY471" fmla="*/ 2815070 h 3370881"/>
                          <a:gd name="connsiteX472" fmla="*/ 300318 w 2657256"/>
                          <a:gd name="connsiteY472" fmla="*/ 2837481 h 3370881"/>
                          <a:gd name="connsiteX473" fmla="*/ 304800 w 2657256"/>
                          <a:gd name="connsiteY473" fmla="*/ 2868858 h 3370881"/>
                          <a:gd name="connsiteX474" fmla="*/ 309282 w 2657256"/>
                          <a:gd name="connsiteY474" fmla="*/ 2927129 h 3370881"/>
                          <a:gd name="connsiteX475" fmla="*/ 322729 w 2657256"/>
                          <a:gd name="connsiteY475" fmla="*/ 2985399 h 3370881"/>
                          <a:gd name="connsiteX476" fmla="*/ 327212 w 2657256"/>
                          <a:gd name="connsiteY476" fmla="*/ 3012293 h 3370881"/>
                          <a:gd name="connsiteX477" fmla="*/ 331694 w 2657256"/>
                          <a:gd name="connsiteY477" fmla="*/ 3043670 h 3370881"/>
                          <a:gd name="connsiteX478" fmla="*/ 345141 w 2657256"/>
                          <a:gd name="connsiteY478" fmla="*/ 3070564 h 3370881"/>
                          <a:gd name="connsiteX479" fmla="*/ 367553 w 2657256"/>
                          <a:gd name="connsiteY479" fmla="*/ 3124352 h 3370881"/>
                          <a:gd name="connsiteX480" fmla="*/ 381000 w 2657256"/>
                          <a:gd name="connsiteY480" fmla="*/ 3182623 h 3370881"/>
                          <a:gd name="connsiteX481" fmla="*/ 389965 w 2657256"/>
                          <a:gd name="connsiteY481" fmla="*/ 3196070 h 3370881"/>
                          <a:gd name="connsiteX482" fmla="*/ 394447 w 2657256"/>
                          <a:gd name="connsiteY482" fmla="*/ 3213999 h 3370881"/>
                          <a:gd name="connsiteX483" fmla="*/ 412376 w 2657256"/>
                          <a:gd name="connsiteY483" fmla="*/ 3245376 h 3370881"/>
                          <a:gd name="connsiteX484" fmla="*/ 416859 w 2657256"/>
                          <a:gd name="connsiteY484" fmla="*/ 3258823 h 3370881"/>
                          <a:gd name="connsiteX485" fmla="*/ 425823 w 2657256"/>
                          <a:gd name="connsiteY485" fmla="*/ 3272270 h 3370881"/>
                          <a:gd name="connsiteX486" fmla="*/ 439270 w 2657256"/>
                          <a:gd name="connsiteY486" fmla="*/ 3303646 h 3370881"/>
                          <a:gd name="connsiteX487" fmla="*/ 439270 w 2657256"/>
                          <a:gd name="connsiteY487" fmla="*/ 3352952 h 3370881"/>
                          <a:gd name="connsiteX488" fmla="*/ 430306 w 2657256"/>
                          <a:gd name="connsiteY488" fmla="*/ 3366399 h 3370881"/>
                          <a:gd name="connsiteX489" fmla="*/ 412376 w 2657256"/>
                          <a:gd name="connsiteY489" fmla="*/ 3370881 h 3370881"/>
                          <a:gd name="connsiteX490" fmla="*/ 295835 w 2657256"/>
                          <a:gd name="connsiteY490" fmla="*/ 3357434 h 3370881"/>
                          <a:gd name="connsiteX491" fmla="*/ 264459 w 2657256"/>
                          <a:gd name="connsiteY491" fmla="*/ 3276752 h 3370881"/>
                          <a:gd name="connsiteX492" fmla="*/ 259976 w 2657256"/>
                          <a:gd name="connsiteY492" fmla="*/ 3240893 h 3370881"/>
                          <a:gd name="connsiteX493" fmla="*/ 246529 w 2657256"/>
                          <a:gd name="connsiteY493" fmla="*/ 3178140 h 3370881"/>
                          <a:gd name="connsiteX494" fmla="*/ 237565 w 2657256"/>
                          <a:gd name="connsiteY494" fmla="*/ 3084011 h 3370881"/>
                          <a:gd name="connsiteX495" fmla="*/ 228600 w 2657256"/>
                          <a:gd name="connsiteY495" fmla="*/ 3057117 h 3370881"/>
                          <a:gd name="connsiteX496" fmla="*/ 219635 w 2657256"/>
                          <a:gd name="connsiteY496" fmla="*/ 3021258 h 3370881"/>
                          <a:gd name="connsiteX497" fmla="*/ 206188 w 2657256"/>
                          <a:gd name="connsiteY497" fmla="*/ 2980917 h 3370881"/>
                          <a:gd name="connsiteX498" fmla="*/ 201706 w 2657256"/>
                          <a:gd name="connsiteY498" fmla="*/ 2949540 h 3370881"/>
                          <a:gd name="connsiteX499" fmla="*/ 197223 w 2657256"/>
                          <a:gd name="connsiteY499" fmla="*/ 2927129 h 3370881"/>
                          <a:gd name="connsiteX500" fmla="*/ 192741 w 2657256"/>
                          <a:gd name="connsiteY500" fmla="*/ 2891270 h 3370881"/>
                          <a:gd name="connsiteX501" fmla="*/ 188259 w 2657256"/>
                          <a:gd name="connsiteY501" fmla="*/ 2850929 h 3370881"/>
                          <a:gd name="connsiteX502" fmla="*/ 179294 w 2657256"/>
                          <a:gd name="connsiteY502" fmla="*/ 2824034 h 3370881"/>
                          <a:gd name="connsiteX503" fmla="*/ 165847 w 2657256"/>
                          <a:gd name="connsiteY503" fmla="*/ 2774729 h 3370881"/>
                          <a:gd name="connsiteX504" fmla="*/ 161365 w 2657256"/>
                          <a:gd name="connsiteY504" fmla="*/ 2747834 h 3370881"/>
                          <a:gd name="connsiteX505" fmla="*/ 156882 w 2657256"/>
                          <a:gd name="connsiteY505" fmla="*/ 2559576 h 3370881"/>
                          <a:gd name="connsiteX506" fmla="*/ 152400 w 2657256"/>
                          <a:gd name="connsiteY506" fmla="*/ 2519234 h 3370881"/>
                          <a:gd name="connsiteX507" fmla="*/ 118035 w 2657256"/>
                          <a:gd name="connsiteY507" fmla="*/ 2400004 h 3370881"/>
                          <a:gd name="connsiteX508" fmla="*/ 117048 w 2657256"/>
                          <a:gd name="connsiteY508" fmla="*/ 2344423 h 3370881"/>
                          <a:gd name="connsiteX509" fmla="*/ 100106 w 2657256"/>
                          <a:gd name="connsiteY509" fmla="*/ 2330976 h 3370881"/>
                          <a:gd name="connsiteX510" fmla="*/ 138953 w 2657256"/>
                          <a:gd name="connsiteY510" fmla="*/ 2313046 h 3370881"/>
                          <a:gd name="connsiteX511" fmla="*/ 152400 w 2657256"/>
                          <a:gd name="connsiteY511" fmla="*/ 2304081 h 3370881"/>
                          <a:gd name="connsiteX512" fmla="*/ 170329 w 2657256"/>
                          <a:gd name="connsiteY512" fmla="*/ 2259258 h 3370881"/>
                          <a:gd name="connsiteX513" fmla="*/ 188259 w 2657256"/>
                          <a:gd name="connsiteY513" fmla="*/ 2223399 h 3370881"/>
                          <a:gd name="connsiteX514" fmla="*/ 206188 w 2657256"/>
                          <a:gd name="connsiteY514" fmla="*/ 2187540 h 3370881"/>
                          <a:gd name="connsiteX515" fmla="*/ 210670 w 2657256"/>
                          <a:gd name="connsiteY515" fmla="*/ 2174093 h 3370881"/>
                          <a:gd name="connsiteX516" fmla="*/ 219635 w 2657256"/>
                          <a:gd name="connsiteY516" fmla="*/ 2115823 h 3370881"/>
                          <a:gd name="connsiteX517" fmla="*/ 210670 w 2657256"/>
                          <a:gd name="connsiteY517" fmla="*/ 1958940 h 3370881"/>
                          <a:gd name="connsiteX518" fmla="*/ 192741 w 2657256"/>
                          <a:gd name="connsiteY518" fmla="*/ 1923081 h 3370881"/>
                          <a:gd name="connsiteX519" fmla="*/ 179294 w 2657256"/>
                          <a:gd name="connsiteY519" fmla="*/ 1891705 h 3370881"/>
                          <a:gd name="connsiteX520" fmla="*/ 165847 w 2657256"/>
                          <a:gd name="connsiteY520" fmla="*/ 1864811 h 3370881"/>
                          <a:gd name="connsiteX521" fmla="*/ 152400 w 2657256"/>
                          <a:gd name="connsiteY521" fmla="*/ 1833434 h 3370881"/>
                          <a:gd name="connsiteX522" fmla="*/ 143435 w 2657256"/>
                          <a:gd name="connsiteY522" fmla="*/ 1819987 h 3370881"/>
                          <a:gd name="connsiteX523" fmla="*/ 107576 w 2657256"/>
                          <a:gd name="connsiteY523" fmla="*/ 1784129 h 3370881"/>
                          <a:gd name="connsiteX524" fmla="*/ 94129 w 2657256"/>
                          <a:gd name="connsiteY524" fmla="*/ 1779646 h 3370881"/>
                          <a:gd name="connsiteX525" fmla="*/ 71718 w 2657256"/>
                          <a:gd name="connsiteY525" fmla="*/ 1770681 h 3370881"/>
                          <a:gd name="connsiteX526" fmla="*/ 58270 w 2657256"/>
                          <a:gd name="connsiteY526" fmla="*/ 1761717 h 3370881"/>
                          <a:gd name="connsiteX527" fmla="*/ 26894 w 2657256"/>
                          <a:gd name="connsiteY527" fmla="*/ 1730340 h 3370881"/>
                          <a:gd name="connsiteX528" fmla="*/ 0 w 2657256"/>
                          <a:gd name="connsiteY528" fmla="*/ 1707929 h 3370881"/>
                          <a:gd name="connsiteX0" fmla="*/ 0 w 2657256"/>
                          <a:gd name="connsiteY0" fmla="*/ 1707929 h 3370881"/>
                          <a:gd name="connsiteX1" fmla="*/ 22412 w 2657256"/>
                          <a:gd name="connsiteY1" fmla="*/ 1698964 h 3370881"/>
                          <a:gd name="connsiteX2" fmla="*/ 31376 w 2657256"/>
                          <a:gd name="connsiteY2" fmla="*/ 1681034 h 3370881"/>
                          <a:gd name="connsiteX3" fmla="*/ 44823 w 2657256"/>
                          <a:gd name="connsiteY3" fmla="*/ 1672070 h 3370881"/>
                          <a:gd name="connsiteX4" fmla="*/ 58270 w 2657256"/>
                          <a:gd name="connsiteY4" fmla="*/ 1654140 h 3370881"/>
                          <a:gd name="connsiteX5" fmla="*/ 76200 w 2657256"/>
                          <a:gd name="connsiteY5" fmla="*/ 1645176 h 3370881"/>
                          <a:gd name="connsiteX6" fmla="*/ 98612 w 2657256"/>
                          <a:gd name="connsiteY6" fmla="*/ 1636211 h 3370881"/>
                          <a:gd name="connsiteX7" fmla="*/ 125506 w 2657256"/>
                          <a:gd name="connsiteY7" fmla="*/ 1627246 h 3370881"/>
                          <a:gd name="connsiteX8" fmla="*/ 152400 w 2657256"/>
                          <a:gd name="connsiteY8" fmla="*/ 1609317 h 3370881"/>
                          <a:gd name="connsiteX9" fmla="*/ 170329 w 2657256"/>
                          <a:gd name="connsiteY9" fmla="*/ 1600352 h 3370881"/>
                          <a:gd name="connsiteX10" fmla="*/ 188259 w 2657256"/>
                          <a:gd name="connsiteY10" fmla="*/ 1582423 h 3370881"/>
                          <a:gd name="connsiteX11" fmla="*/ 228600 w 2657256"/>
                          <a:gd name="connsiteY11" fmla="*/ 1564493 h 3370881"/>
                          <a:gd name="connsiteX12" fmla="*/ 255494 w 2657256"/>
                          <a:gd name="connsiteY12" fmla="*/ 1546564 h 3370881"/>
                          <a:gd name="connsiteX13" fmla="*/ 300318 w 2657256"/>
                          <a:gd name="connsiteY13" fmla="*/ 1524152 h 3370881"/>
                          <a:gd name="connsiteX14" fmla="*/ 313765 w 2657256"/>
                          <a:gd name="connsiteY14" fmla="*/ 1515187 h 3370881"/>
                          <a:gd name="connsiteX15" fmla="*/ 340659 w 2657256"/>
                          <a:gd name="connsiteY15" fmla="*/ 1510705 h 3370881"/>
                          <a:gd name="connsiteX16" fmla="*/ 363070 w 2657256"/>
                          <a:gd name="connsiteY16" fmla="*/ 1506223 h 3370881"/>
                          <a:gd name="connsiteX17" fmla="*/ 389965 w 2657256"/>
                          <a:gd name="connsiteY17" fmla="*/ 1501740 h 3370881"/>
                          <a:gd name="connsiteX18" fmla="*/ 425823 w 2657256"/>
                          <a:gd name="connsiteY18" fmla="*/ 1497258 h 3370881"/>
                          <a:gd name="connsiteX19" fmla="*/ 470647 w 2657256"/>
                          <a:gd name="connsiteY19" fmla="*/ 1488293 h 3370881"/>
                          <a:gd name="connsiteX20" fmla="*/ 515470 w 2657256"/>
                          <a:gd name="connsiteY20" fmla="*/ 1479329 h 3370881"/>
                          <a:gd name="connsiteX21" fmla="*/ 528918 w 2657256"/>
                          <a:gd name="connsiteY21" fmla="*/ 1470364 h 3370881"/>
                          <a:gd name="connsiteX22" fmla="*/ 600635 w 2657256"/>
                          <a:gd name="connsiteY22" fmla="*/ 1456917 h 3370881"/>
                          <a:gd name="connsiteX23" fmla="*/ 690282 w 2657256"/>
                          <a:gd name="connsiteY23" fmla="*/ 1447952 h 3370881"/>
                          <a:gd name="connsiteX24" fmla="*/ 793376 w 2657256"/>
                          <a:gd name="connsiteY24" fmla="*/ 1452434 h 3370881"/>
                          <a:gd name="connsiteX25" fmla="*/ 874059 w 2657256"/>
                          <a:gd name="connsiteY25" fmla="*/ 1465881 h 3370881"/>
                          <a:gd name="connsiteX26" fmla="*/ 914400 w 2657256"/>
                          <a:gd name="connsiteY26" fmla="*/ 1470364 h 3370881"/>
                          <a:gd name="connsiteX27" fmla="*/ 1030941 w 2657256"/>
                          <a:gd name="connsiteY27" fmla="*/ 1483811 h 3370881"/>
                          <a:gd name="connsiteX28" fmla="*/ 1151965 w 2657256"/>
                          <a:gd name="connsiteY28" fmla="*/ 1492776 h 3370881"/>
                          <a:gd name="connsiteX29" fmla="*/ 1281953 w 2657256"/>
                          <a:gd name="connsiteY29" fmla="*/ 1501740 h 3370881"/>
                          <a:gd name="connsiteX30" fmla="*/ 1465729 w 2657256"/>
                          <a:gd name="connsiteY30" fmla="*/ 1497258 h 3370881"/>
                          <a:gd name="connsiteX31" fmla="*/ 1510553 w 2657256"/>
                          <a:gd name="connsiteY31" fmla="*/ 1492776 h 3370881"/>
                          <a:gd name="connsiteX32" fmla="*/ 1582270 w 2657256"/>
                          <a:gd name="connsiteY32" fmla="*/ 1461399 h 3370881"/>
                          <a:gd name="connsiteX33" fmla="*/ 1604682 w 2657256"/>
                          <a:gd name="connsiteY33" fmla="*/ 1456917 h 3370881"/>
                          <a:gd name="connsiteX34" fmla="*/ 1622612 w 2657256"/>
                          <a:gd name="connsiteY34" fmla="*/ 1447952 h 3370881"/>
                          <a:gd name="connsiteX35" fmla="*/ 1645023 w 2657256"/>
                          <a:gd name="connsiteY35" fmla="*/ 1438987 h 3370881"/>
                          <a:gd name="connsiteX36" fmla="*/ 1662953 w 2657256"/>
                          <a:gd name="connsiteY36" fmla="*/ 1425540 h 3370881"/>
                          <a:gd name="connsiteX37" fmla="*/ 1698812 w 2657256"/>
                          <a:gd name="connsiteY37" fmla="*/ 1407611 h 3370881"/>
                          <a:gd name="connsiteX38" fmla="*/ 1739153 w 2657256"/>
                          <a:gd name="connsiteY38" fmla="*/ 1380717 h 3370881"/>
                          <a:gd name="connsiteX39" fmla="*/ 1752600 w 2657256"/>
                          <a:gd name="connsiteY39" fmla="*/ 1367270 h 3370881"/>
                          <a:gd name="connsiteX40" fmla="*/ 1775012 w 2657256"/>
                          <a:gd name="connsiteY40" fmla="*/ 1353823 h 3370881"/>
                          <a:gd name="connsiteX41" fmla="*/ 1797423 w 2657256"/>
                          <a:gd name="connsiteY41" fmla="*/ 1335893 h 3370881"/>
                          <a:gd name="connsiteX42" fmla="*/ 1810870 w 2657256"/>
                          <a:gd name="connsiteY42" fmla="*/ 1304517 h 3370881"/>
                          <a:gd name="connsiteX43" fmla="*/ 1815353 w 2657256"/>
                          <a:gd name="connsiteY43" fmla="*/ 1291070 h 3370881"/>
                          <a:gd name="connsiteX44" fmla="*/ 1801906 w 2657256"/>
                          <a:gd name="connsiteY44" fmla="*/ 1138670 h 3370881"/>
                          <a:gd name="connsiteX45" fmla="*/ 1792941 w 2657256"/>
                          <a:gd name="connsiteY45" fmla="*/ 1125223 h 3370881"/>
                          <a:gd name="connsiteX46" fmla="*/ 1757082 w 2657256"/>
                          <a:gd name="connsiteY46" fmla="*/ 1093846 h 3370881"/>
                          <a:gd name="connsiteX47" fmla="*/ 1730188 w 2657256"/>
                          <a:gd name="connsiteY47" fmla="*/ 1066952 h 3370881"/>
                          <a:gd name="connsiteX48" fmla="*/ 1703294 w 2657256"/>
                          <a:gd name="connsiteY48" fmla="*/ 1049023 h 3370881"/>
                          <a:gd name="connsiteX49" fmla="*/ 1622612 w 2657256"/>
                          <a:gd name="connsiteY49" fmla="*/ 1053505 h 3370881"/>
                          <a:gd name="connsiteX50" fmla="*/ 1595718 w 2657256"/>
                          <a:gd name="connsiteY50" fmla="*/ 1062470 h 3370881"/>
                          <a:gd name="connsiteX51" fmla="*/ 1573306 w 2657256"/>
                          <a:gd name="connsiteY51" fmla="*/ 1066952 h 3370881"/>
                          <a:gd name="connsiteX52" fmla="*/ 1453385 w 2657256"/>
                          <a:gd name="connsiteY52" fmla="*/ 1082761 h 3370881"/>
                          <a:gd name="connsiteX53" fmla="*/ 1326776 w 2657256"/>
                          <a:gd name="connsiteY53" fmla="*/ 1062470 h 3370881"/>
                          <a:gd name="connsiteX54" fmla="*/ 1308847 w 2657256"/>
                          <a:gd name="connsiteY54" fmla="*/ 1057987 h 3370881"/>
                          <a:gd name="connsiteX55" fmla="*/ 1277470 w 2657256"/>
                          <a:gd name="connsiteY55" fmla="*/ 1053505 h 3370881"/>
                          <a:gd name="connsiteX56" fmla="*/ 1259541 w 2657256"/>
                          <a:gd name="connsiteY56" fmla="*/ 1049023 h 3370881"/>
                          <a:gd name="connsiteX57" fmla="*/ 1232647 w 2657256"/>
                          <a:gd name="connsiteY57" fmla="*/ 1044540 h 3370881"/>
                          <a:gd name="connsiteX58" fmla="*/ 1053353 w 2657256"/>
                          <a:gd name="connsiteY58" fmla="*/ 1049023 h 3370881"/>
                          <a:gd name="connsiteX59" fmla="*/ 1035423 w 2657256"/>
                          <a:gd name="connsiteY59" fmla="*/ 1053505 h 3370881"/>
                          <a:gd name="connsiteX60" fmla="*/ 1008529 w 2657256"/>
                          <a:gd name="connsiteY60" fmla="*/ 1057987 h 3370881"/>
                          <a:gd name="connsiteX61" fmla="*/ 995082 w 2657256"/>
                          <a:gd name="connsiteY61" fmla="*/ 1062470 h 3370881"/>
                          <a:gd name="connsiteX62" fmla="*/ 945776 w 2657256"/>
                          <a:gd name="connsiteY62" fmla="*/ 1031093 h 3370881"/>
                          <a:gd name="connsiteX63" fmla="*/ 941294 w 2657256"/>
                          <a:gd name="connsiteY63" fmla="*/ 1017646 h 3370881"/>
                          <a:gd name="connsiteX64" fmla="*/ 932329 w 2657256"/>
                          <a:gd name="connsiteY64" fmla="*/ 919034 h 3370881"/>
                          <a:gd name="connsiteX65" fmla="*/ 914400 w 2657256"/>
                          <a:gd name="connsiteY65" fmla="*/ 901105 h 3370881"/>
                          <a:gd name="connsiteX66" fmla="*/ 918882 w 2657256"/>
                          <a:gd name="connsiteY66" fmla="*/ 869729 h 3370881"/>
                          <a:gd name="connsiteX67" fmla="*/ 941294 w 2657256"/>
                          <a:gd name="connsiteY67" fmla="*/ 865246 h 3370881"/>
                          <a:gd name="connsiteX68" fmla="*/ 959223 w 2657256"/>
                          <a:gd name="connsiteY68" fmla="*/ 851799 h 3370881"/>
                          <a:gd name="connsiteX69" fmla="*/ 990600 w 2657256"/>
                          <a:gd name="connsiteY69" fmla="*/ 847317 h 3370881"/>
                          <a:gd name="connsiteX70" fmla="*/ 1129553 w 2657256"/>
                          <a:gd name="connsiteY70" fmla="*/ 838352 h 3370881"/>
                          <a:gd name="connsiteX71" fmla="*/ 1147482 w 2657256"/>
                          <a:gd name="connsiteY71" fmla="*/ 829387 h 3370881"/>
                          <a:gd name="connsiteX72" fmla="*/ 1178859 w 2657256"/>
                          <a:gd name="connsiteY72" fmla="*/ 806976 h 3370881"/>
                          <a:gd name="connsiteX73" fmla="*/ 1192306 w 2657256"/>
                          <a:gd name="connsiteY73" fmla="*/ 793529 h 3370881"/>
                          <a:gd name="connsiteX74" fmla="*/ 1214718 w 2657256"/>
                          <a:gd name="connsiteY74" fmla="*/ 784564 h 3370881"/>
                          <a:gd name="connsiteX75" fmla="*/ 1241612 w 2657256"/>
                          <a:gd name="connsiteY75" fmla="*/ 771117 h 3370881"/>
                          <a:gd name="connsiteX76" fmla="*/ 1277470 w 2657256"/>
                          <a:gd name="connsiteY76" fmla="*/ 753187 h 3370881"/>
                          <a:gd name="connsiteX77" fmla="*/ 1295400 w 2657256"/>
                          <a:gd name="connsiteY77" fmla="*/ 730776 h 3370881"/>
                          <a:gd name="connsiteX78" fmla="*/ 1317812 w 2657256"/>
                          <a:gd name="connsiteY78" fmla="*/ 708364 h 3370881"/>
                          <a:gd name="connsiteX79" fmla="*/ 1353670 w 2657256"/>
                          <a:gd name="connsiteY79" fmla="*/ 663540 h 3370881"/>
                          <a:gd name="connsiteX80" fmla="*/ 1371600 w 2657256"/>
                          <a:gd name="connsiteY80" fmla="*/ 636646 h 3370881"/>
                          <a:gd name="connsiteX81" fmla="*/ 1380565 w 2657256"/>
                          <a:gd name="connsiteY81" fmla="*/ 596305 h 3370881"/>
                          <a:gd name="connsiteX82" fmla="*/ 1385047 w 2657256"/>
                          <a:gd name="connsiteY82" fmla="*/ 582858 h 3370881"/>
                          <a:gd name="connsiteX83" fmla="*/ 1380565 w 2657256"/>
                          <a:gd name="connsiteY83" fmla="*/ 533552 h 3370881"/>
                          <a:gd name="connsiteX84" fmla="*/ 1367118 w 2657256"/>
                          <a:gd name="connsiteY84" fmla="*/ 524587 h 3370881"/>
                          <a:gd name="connsiteX85" fmla="*/ 1349188 w 2657256"/>
                          <a:gd name="connsiteY85" fmla="*/ 520105 h 3370881"/>
                          <a:gd name="connsiteX86" fmla="*/ 1326776 w 2657256"/>
                          <a:gd name="connsiteY86" fmla="*/ 511140 h 3370881"/>
                          <a:gd name="connsiteX87" fmla="*/ 1281953 w 2657256"/>
                          <a:gd name="connsiteY87" fmla="*/ 515623 h 3370881"/>
                          <a:gd name="connsiteX88" fmla="*/ 1250576 w 2657256"/>
                          <a:gd name="connsiteY88" fmla="*/ 529070 h 3370881"/>
                          <a:gd name="connsiteX89" fmla="*/ 1210235 w 2657256"/>
                          <a:gd name="connsiteY89" fmla="*/ 542517 h 3370881"/>
                          <a:gd name="connsiteX90" fmla="*/ 1183341 w 2657256"/>
                          <a:gd name="connsiteY90" fmla="*/ 555964 h 3370881"/>
                          <a:gd name="connsiteX91" fmla="*/ 1160929 w 2657256"/>
                          <a:gd name="connsiteY91" fmla="*/ 569411 h 3370881"/>
                          <a:gd name="connsiteX92" fmla="*/ 1134035 w 2657256"/>
                          <a:gd name="connsiteY92" fmla="*/ 578376 h 3370881"/>
                          <a:gd name="connsiteX93" fmla="*/ 1111623 w 2657256"/>
                          <a:gd name="connsiteY93" fmla="*/ 587340 h 3370881"/>
                          <a:gd name="connsiteX94" fmla="*/ 1084729 w 2657256"/>
                          <a:gd name="connsiteY94" fmla="*/ 596305 h 3370881"/>
                          <a:gd name="connsiteX95" fmla="*/ 986118 w 2657256"/>
                          <a:gd name="connsiteY95" fmla="*/ 591823 h 3370881"/>
                          <a:gd name="connsiteX96" fmla="*/ 927847 w 2657256"/>
                          <a:gd name="connsiteY96" fmla="*/ 578376 h 3370881"/>
                          <a:gd name="connsiteX97" fmla="*/ 896470 w 2657256"/>
                          <a:gd name="connsiteY97" fmla="*/ 555964 h 3370881"/>
                          <a:gd name="connsiteX98" fmla="*/ 883023 w 2657256"/>
                          <a:gd name="connsiteY98" fmla="*/ 546999 h 3370881"/>
                          <a:gd name="connsiteX99" fmla="*/ 865094 w 2657256"/>
                          <a:gd name="connsiteY99" fmla="*/ 497693 h 3370881"/>
                          <a:gd name="connsiteX100" fmla="*/ 869576 w 2657256"/>
                          <a:gd name="connsiteY100" fmla="*/ 403564 h 3370881"/>
                          <a:gd name="connsiteX101" fmla="*/ 874059 w 2657256"/>
                          <a:gd name="connsiteY101" fmla="*/ 385634 h 3370881"/>
                          <a:gd name="connsiteX102" fmla="*/ 883023 w 2657256"/>
                          <a:gd name="connsiteY102" fmla="*/ 372187 h 3370881"/>
                          <a:gd name="connsiteX103" fmla="*/ 909918 w 2657256"/>
                          <a:gd name="connsiteY103" fmla="*/ 363223 h 3370881"/>
                          <a:gd name="connsiteX104" fmla="*/ 914400 w 2657256"/>
                          <a:gd name="connsiteY104" fmla="*/ 385634 h 3370881"/>
                          <a:gd name="connsiteX105" fmla="*/ 909918 w 2657256"/>
                          <a:gd name="connsiteY105" fmla="*/ 408046 h 3370881"/>
                          <a:gd name="connsiteX106" fmla="*/ 900953 w 2657256"/>
                          <a:gd name="connsiteY106" fmla="*/ 466317 h 3370881"/>
                          <a:gd name="connsiteX107" fmla="*/ 905435 w 2657256"/>
                          <a:gd name="connsiteY107" fmla="*/ 515623 h 3370881"/>
                          <a:gd name="connsiteX108" fmla="*/ 932329 w 2657256"/>
                          <a:gd name="connsiteY108" fmla="*/ 551481 h 3370881"/>
                          <a:gd name="connsiteX109" fmla="*/ 954741 w 2657256"/>
                          <a:gd name="connsiteY109" fmla="*/ 560446 h 3370881"/>
                          <a:gd name="connsiteX110" fmla="*/ 972670 w 2657256"/>
                          <a:gd name="connsiteY110" fmla="*/ 569411 h 3370881"/>
                          <a:gd name="connsiteX111" fmla="*/ 1066800 w 2657256"/>
                          <a:gd name="connsiteY111" fmla="*/ 564929 h 3370881"/>
                          <a:gd name="connsiteX112" fmla="*/ 1111623 w 2657256"/>
                          <a:gd name="connsiteY112" fmla="*/ 551481 h 3370881"/>
                          <a:gd name="connsiteX113" fmla="*/ 1129553 w 2657256"/>
                          <a:gd name="connsiteY113" fmla="*/ 538034 h 3370881"/>
                          <a:gd name="connsiteX114" fmla="*/ 1156447 w 2657256"/>
                          <a:gd name="connsiteY114" fmla="*/ 511140 h 3370881"/>
                          <a:gd name="connsiteX115" fmla="*/ 1160929 w 2657256"/>
                          <a:gd name="connsiteY115" fmla="*/ 493211 h 3370881"/>
                          <a:gd name="connsiteX116" fmla="*/ 1178859 w 2657256"/>
                          <a:gd name="connsiteY116" fmla="*/ 331846 h 3370881"/>
                          <a:gd name="connsiteX117" fmla="*/ 1215315 w 2657256"/>
                          <a:gd name="connsiteY117" fmla="*/ 270289 h 3370881"/>
                          <a:gd name="connsiteX118" fmla="*/ 1214718 w 2657256"/>
                          <a:gd name="connsiteY118" fmla="*/ 367705 h 3370881"/>
                          <a:gd name="connsiteX119" fmla="*/ 1201270 w 2657256"/>
                          <a:gd name="connsiteY119" fmla="*/ 412529 h 3370881"/>
                          <a:gd name="connsiteX120" fmla="*/ 1210235 w 2657256"/>
                          <a:gd name="connsiteY120" fmla="*/ 461834 h 3370881"/>
                          <a:gd name="connsiteX121" fmla="*/ 1214718 w 2657256"/>
                          <a:gd name="connsiteY121" fmla="*/ 475281 h 3370881"/>
                          <a:gd name="connsiteX122" fmla="*/ 1228165 w 2657256"/>
                          <a:gd name="connsiteY122" fmla="*/ 484246 h 3370881"/>
                          <a:gd name="connsiteX123" fmla="*/ 1250576 w 2657256"/>
                          <a:gd name="connsiteY123" fmla="*/ 502176 h 3370881"/>
                          <a:gd name="connsiteX124" fmla="*/ 1317812 w 2657256"/>
                          <a:gd name="connsiteY124" fmla="*/ 497693 h 3370881"/>
                          <a:gd name="connsiteX125" fmla="*/ 1353670 w 2657256"/>
                          <a:gd name="connsiteY125" fmla="*/ 488729 h 3370881"/>
                          <a:gd name="connsiteX126" fmla="*/ 1506070 w 2657256"/>
                          <a:gd name="connsiteY126" fmla="*/ 457352 h 3370881"/>
                          <a:gd name="connsiteX127" fmla="*/ 1550894 w 2657256"/>
                          <a:gd name="connsiteY127" fmla="*/ 430458 h 3370881"/>
                          <a:gd name="connsiteX128" fmla="*/ 1564341 w 2657256"/>
                          <a:gd name="connsiteY128" fmla="*/ 417011 h 3370881"/>
                          <a:gd name="connsiteX129" fmla="*/ 1586753 w 2657256"/>
                          <a:gd name="connsiteY129" fmla="*/ 399081 h 3370881"/>
                          <a:gd name="connsiteX130" fmla="*/ 1595718 w 2657256"/>
                          <a:gd name="connsiteY130" fmla="*/ 381152 h 3370881"/>
                          <a:gd name="connsiteX131" fmla="*/ 1613139 w 2657256"/>
                          <a:gd name="connsiteY131" fmla="*/ 358910 h 3370881"/>
                          <a:gd name="connsiteX132" fmla="*/ 1620066 w 2657256"/>
                          <a:gd name="connsiteY132" fmla="*/ 291047 h 3370881"/>
                          <a:gd name="connsiteX133" fmla="*/ 1604852 w 2657256"/>
                          <a:gd name="connsiteY133" fmla="*/ 236279 h 3370881"/>
                          <a:gd name="connsiteX134" fmla="*/ 1537447 w 2657256"/>
                          <a:gd name="connsiteY134" fmla="*/ 188411 h 3370881"/>
                          <a:gd name="connsiteX135" fmla="*/ 1613647 w 2657256"/>
                          <a:gd name="connsiteY135" fmla="*/ 399081 h 3370881"/>
                          <a:gd name="connsiteX136" fmla="*/ 1627094 w 2657256"/>
                          <a:gd name="connsiteY136" fmla="*/ 417011 h 3370881"/>
                          <a:gd name="connsiteX137" fmla="*/ 1658470 w 2657256"/>
                          <a:gd name="connsiteY137" fmla="*/ 412529 h 3370881"/>
                          <a:gd name="connsiteX138" fmla="*/ 1685365 w 2657256"/>
                          <a:gd name="connsiteY138" fmla="*/ 390117 h 3370881"/>
                          <a:gd name="connsiteX139" fmla="*/ 1694329 w 2657256"/>
                          <a:gd name="connsiteY139" fmla="*/ 376670 h 3370881"/>
                          <a:gd name="connsiteX140" fmla="*/ 1734670 w 2657256"/>
                          <a:gd name="connsiteY140" fmla="*/ 354258 h 3370881"/>
                          <a:gd name="connsiteX141" fmla="*/ 1743635 w 2657256"/>
                          <a:gd name="connsiteY141" fmla="*/ 340811 h 3370881"/>
                          <a:gd name="connsiteX142" fmla="*/ 1757082 w 2657256"/>
                          <a:gd name="connsiteY142" fmla="*/ 336329 h 3370881"/>
                          <a:gd name="connsiteX143" fmla="*/ 1843909 w 2657256"/>
                          <a:gd name="connsiteY143" fmla="*/ 262341 h 3370881"/>
                          <a:gd name="connsiteX144" fmla="*/ 1874221 w 2657256"/>
                          <a:gd name="connsiteY144" fmla="*/ 202194 h 3370881"/>
                          <a:gd name="connsiteX145" fmla="*/ 1828094 w 2657256"/>
                          <a:gd name="connsiteY145" fmla="*/ 136767 h 3370881"/>
                          <a:gd name="connsiteX146" fmla="*/ 1772023 w 2657256"/>
                          <a:gd name="connsiteY146" fmla="*/ 77249 h 3370881"/>
                          <a:gd name="connsiteX147" fmla="*/ 1948888 w 2657256"/>
                          <a:gd name="connsiteY147" fmla="*/ 178018 h 3370881"/>
                          <a:gd name="connsiteX148" fmla="*/ 1952362 w 2657256"/>
                          <a:gd name="connsiteY148" fmla="*/ 254265 h 3370881"/>
                          <a:gd name="connsiteX149" fmla="*/ 1874221 w 2657256"/>
                          <a:gd name="connsiteY149" fmla="*/ 318698 h 3370881"/>
                          <a:gd name="connsiteX150" fmla="*/ 1788459 w 2657256"/>
                          <a:gd name="connsiteY150" fmla="*/ 367705 h 3370881"/>
                          <a:gd name="connsiteX151" fmla="*/ 1761565 w 2657256"/>
                          <a:gd name="connsiteY151" fmla="*/ 390117 h 3370881"/>
                          <a:gd name="connsiteX152" fmla="*/ 1783976 w 2657256"/>
                          <a:gd name="connsiteY152" fmla="*/ 399081 h 3370881"/>
                          <a:gd name="connsiteX153" fmla="*/ 1878106 w 2657256"/>
                          <a:gd name="connsiteY153" fmla="*/ 390117 h 3370881"/>
                          <a:gd name="connsiteX154" fmla="*/ 1891553 w 2657256"/>
                          <a:gd name="connsiteY154" fmla="*/ 381152 h 3370881"/>
                          <a:gd name="connsiteX155" fmla="*/ 1918447 w 2657256"/>
                          <a:gd name="connsiteY155" fmla="*/ 372187 h 3370881"/>
                          <a:gd name="connsiteX156" fmla="*/ 1940859 w 2657256"/>
                          <a:gd name="connsiteY156" fmla="*/ 358740 h 3370881"/>
                          <a:gd name="connsiteX157" fmla="*/ 1954306 w 2657256"/>
                          <a:gd name="connsiteY157" fmla="*/ 354258 h 3370881"/>
                          <a:gd name="connsiteX158" fmla="*/ 2087270 w 2657256"/>
                          <a:gd name="connsiteY158" fmla="*/ 218082 h 3370881"/>
                          <a:gd name="connsiteX159" fmla="*/ 2064254 w 2657256"/>
                          <a:gd name="connsiteY159" fmla="*/ 20406 h 3370881"/>
                          <a:gd name="connsiteX160" fmla="*/ 2143947 w 2657256"/>
                          <a:gd name="connsiteY160" fmla="*/ 104479 h 3370881"/>
                          <a:gd name="connsiteX161" fmla="*/ 2167479 w 2657256"/>
                          <a:gd name="connsiteY161" fmla="*/ 234168 h 3370881"/>
                          <a:gd name="connsiteX162" fmla="*/ 2144900 w 2657256"/>
                          <a:gd name="connsiteY162" fmla="*/ 271231 h 3370881"/>
                          <a:gd name="connsiteX163" fmla="*/ 2096795 w 2657256"/>
                          <a:gd name="connsiteY163" fmla="*/ 316507 h 3370881"/>
                          <a:gd name="connsiteX164" fmla="*/ 1999129 w 2657256"/>
                          <a:gd name="connsiteY164" fmla="*/ 358740 h 3370881"/>
                          <a:gd name="connsiteX165" fmla="*/ 1994647 w 2657256"/>
                          <a:gd name="connsiteY165" fmla="*/ 372187 h 3370881"/>
                          <a:gd name="connsiteX166" fmla="*/ 2039470 w 2657256"/>
                          <a:gd name="connsiteY166" fmla="*/ 390117 h 3370881"/>
                          <a:gd name="connsiteX167" fmla="*/ 2115670 w 2657256"/>
                          <a:gd name="connsiteY167" fmla="*/ 390117 h 3370881"/>
                          <a:gd name="connsiteX168" fmla="*/ 2160494 w 2657256"/>
                          <a:gd name="connsiteY168" fmla="*/ 376670 h 3370881"/>
                          <a:gd name="connsiteX169" fmla="*/ 2191870 w 2657256"/>
                          <a:gd name="connsiteY169" fmla="*/ 363223 h 3370881"/>
                          <a:gd name="connsiteX170" fmla="*/ 2205318 w 2657256"/>
                          <a:gd name="connsiteY170" fmla="*/ 358740 h 3370881"/>
                          <a:gd name="connsiteX171" fmla="*/ 2232212 w 2657256"/>
                          <a:gd name="connsiteY171" fmla="*/ 340811 h 3370881"/>
                          <a:gd name="connsiteX172" fmla="*/ 2312894 w 2657256"/>
                          <a:gd name="connsiteY172" fmla="*/ 183929 h 3370881"/>
                          <a:gd name="connsiteX173" fmla="*/ 2339788 w 2657256"/>
                          <a:gd name="connsiteY173" fmla="*/ 151 h 3370881"/>
                          <a:gd name="connsiteX174" fmla="*/ 2357718 w 2657256"/>
                          <a:gd name="connsiteY174" fmla="*/ 215305 h 3370881"/>
                          <a:gd name="connsiteX175" fmla="*/ 2254623 w 2657256"/>
                          <a:gd name="connsiteY175" fmla="*/ 376670 h 3370881"/>
                          <a:gd name="connsiteX176" fmla="*/ 2245659 w 2657256"/>
                          <a:gd name="connsiteY176" fmla="*/ 390117 h 3370881"/>
                          <a:gd name="connsiteX177" fmla="*/ 2254623 w 2657256"/>
                          <a:gd name="connsiteY177" fmla="*/ 403564 h 3370881"/>
                          <a:gd name="connsiteX178" fmla="*/ 2353235 w 2657256"/>
                          <a:gd name="connsiteY178" fmla="*/ 399081 h 3370881"/>
                          <a:gd name="connsiteX179" fmla="*/ 2366682 w 2657256"/>
                          <a:gd name="connsiteY179" fmla="*/ 394599 h 3370881"/>
                          <a:gd name="connsiteX180" fmla="*/ 2389094 w 2657256"/>
                          <a:gd name="connsiteY180" fmla="*/ 390117 h 3370881"/>
                          <a:gd name="connsiteX181" fmla="*/ 2424953 w 2657256"/>
                          <a:gd name="connsiteY181" fmla="*/ 367705 h 3370881"/>
                          <a:gd name="connsiteX182" fmla="*/ 2528047 w 2657256"/>
                          <a:gd name="connsiteY182" fmla="*/ 292700 h 3370881"/>
                          <a:gd name="connsiteX183" fmla="*/ 2541495 w 2657256"/>
                          <a:gd name="connsiteY183" fmla="*/ 62906 h 3370881"/>
                          <a:gd name="connsiteX184" fmla="*/ 2591304 w 2657256"/>
                          <a:gd name="connsiteY184" fmla="*/ 214081 h 3370881"/>
                          <a:gd name="connsiteX185" fmla="*/ 2612315 w 2657256"/>
                          <a:gd name="connsiteY185" fmla="*/ 290907 h 3370881"/>
                          <a:gd name="connsiteX186" fmla="*/ 2650863 w 2657256"/>
                          <a:gd name="connsiteY186" fmla="*/ 344994 h 3370881"/>
                          <a:gd name="connsiteX187" fmla="*/ 2465294 w 2657256"/>
                          <a:gd name="connsiteY187" fmla="*/ 399081 h 3370881"/>
                          <a:gd name="connsiteX188" fmla="*/ 2442882 w 2657256"/>
                          <a:gd name="connsiteY188" fmla="*/ 403564 h 3370881"/>
                          <a:gd name="connsiteX189" fmla="*/ 2398059 w 2657256"/>
                          <a:gd name="connsiteY189" fmla="*/ 417011 h 3370881"/>
                          <a:gd name="connsiteX190" fmla="*/ 2375647 w 2657256"/>
                          <a:gd name="connsiteY190" fmla="*/ 425976 h 3370881"/>
                          <a:gd name="connsiteX191" fmla="*/ 2357718 w 2657256"/>
                          <a:gd name="connsiteY191" fmla="*/ 430458 h 3370881"/>
                          <a:gd name="connsiteX192" fmla="*/ 2344270 w 2657256"/>
                          <a:gd name="connsiteY192" fmla="*/ 461834 h 3370881"/>
                          <a:gd name="connsiteX193" fmla="*/ 2353235 w 2657256"/>
                          <a:gd name="connsiteY193" fmla="*/ 502176 h 3370881"/>
                          <a:gd name="connsiteX194" fmla="*/ 2362200 w 2657256"/>
                          <a:gd name="connsiteY194" fmla="*/ 515623 h 3370881"/>
                          <a:gd name="connsiteX195" fmla="*/ 2344270 w 2657256"/>
                          <a:gd name="connsiteY195" fmla="*/ 587340 h 3370881"/>
                          <a:gd name="connsiteX196" fmla="*/ 2321859 w 2657256"/>
                          <a:gd name="connsiteY196" fmla="*/ 614234 h 3370881"/>
                          <a:gd name="connsiteX197" fmla="*/ 2308412 w 2657256"/>
                          <a:gd name="connsiteY197" fmla="*/ 636646 h 3370881"/>
                          <a:gd name="connsiteX198" fmla="*/ 2281518 w 2657256"/>
                          <a:gd name="connsiteY198" fmla="*/ 641129 h 3370881"/>
                          <a:gd name="connsiteX199" fmla="*/ 2259106 w 2657256"/>
                          <a:gd name="connsiteY199" fmla="*/ 636646 h 3370881"/>
                          <a:gd name="connsiteX200" fmla="*/ 2277035 w 2657256"/>
                          <a:gd name="connsiteY200" fmla="*/ 578376 h 3370881"/>
                          <a:gd name="connsiteX201" fmla="*/ 2290482 w 2657256"/>
                          <a:gd name="connsiteY201" fmla="*/ 542517 h 3370881"/>
                          <a:gd name="connsiteX202" fmla="*/ 2286000 w 2657256"/>
                          <a:gd name="connsiteY202" fmla="*/ 506658 h 3370881"/>
                          <a:gd name="connsiteX203" fmla="*/ 2245659 w 2657256"/>
                          <a:gd name="connsiteY203" fmla="*/ 448387 h 3370881"/>
                          <a:gd name="connsiteX204" fmla="*/ 2200835 w 2657256"/>
                          <a:gd name="connsiteY204" fmla="*/ 430458 h 3370881"/>
                          <a:gd name="connsiteX205" fmla="*/ 2169459 w 2657256"/>
                          <a:gd name="connsiteY205" fmla="*/ 425976 h 3370881"/>
                          <a:gd name="connsiteX206" fmla="*/ 2102223 w 2657256"/>
                          <a:gd name="connsiteY206" fmla="*/ 430458 h 3370881"/>
                          <a:gd name="connsiteX207" fmla="*/ 2084294 w 2657256"/>
                          <a:gd name="connsiteY207" fmla="*/ 439423 h 3370881"/>
                          <a:gd name="connsiteX208" fmla="*/ 2070847 w 2657256"/>
                          <a:gd name="connsiteY208" fmla="*/ 443905 h 3370881"/>
                          <a:gd name="connsiteX209" fmla="*/ 2061882 w 2657256"/>
                          <a:gd name="connsiteY209" fmla="*/ 461834 h 3370881"/>
                          <a:gd name="connsiteX210" fmla="*/ 2034988 w 2657256"/>
                          <a:gd name="connsiteY210" fmla="*/ 475281 h 3370881"/>
                          <a:gd name="connsiteX211" fmla="*/ 1783976 w 2657256"/>
                          <a:gd name="connsiteY211" fmla="*/ 479764 h 3370881"/>
                          <a:gd name="connsiteX212" fmla="*/ 1766047 w 2657256"/>
                          <a:gd name="connsiteY212" fmla="*/ 488729 h 3370881"/>
                          <a:gd name="connsiteX213" fmla="*/ 1703294 w 2657256"/>
                          <a:gd name="connsiteY213" fmla="*/ 506658 h 3370881"/>
                          <a:gd name="connsiteX214" fmla="*/ 1689847 w 2657256"/>
                          <a:gd name="connsiteY214" fmla="*/ 511140 h 3370881"/>
                          <a:gd name="connsiteX215" fmla="*/ 1676400 w 2657256"/>
                          <a:gd name="connsiteY215" fmla="*/ 520105 h 3370881"/>
                          <a:gd name="connsiteX216" fmla="*/ 1649506 w 2657256"/>
                          <a:gd name="connsiteY216" fmla="*/ 529070 h 3370881"/>
                          <a:gd name="connsiteX217" fmla="*/ 1636059 w 2657256"/>
                          <a:gd name="connsiteY217" fmla="*/ 538034 h 3370881"/>
                          <a:gd name="connsiteX218" fmla="*/ 1622612 w 2657256"/>
                          <a:gd name="connsiteY218" fmla="*/ 551481 h 3370881"/>
                          <a:gd name="connsiteX219" fmla="*/ 1609165 w 2657256"/>
                          <a:gd name="connsiteY219" fmla="*/ 555964 h 3370881"/>
                          <a:gd name="connsiteX220" fmla="*/ 1577788 w 2657256"/>
                          <a:gd name="connsiteY220" fmla="*/ 587340 h 3370881"/>
                          <a:gd name="connsiteX221" fmla="*/ 1568823 w 2657256"/>
                          <a:gd name="connsiteY221" fmla="*/ 600787 h 3370881"/>
                          <a:gd name="connsiteX222" fmla="*/ 1555376 w 2657256"/>
                          <a:gd name="connsiteY222" fmla="*/ 614234 h 3370881"/>
                          <a:gd name="connsiteX223" fmla="*/ 1524000 w 2657256"/>
                          <a:gd name="connsiteY223" fmla="*/ 654576 h 3370881"/>
                          <a:gd name="connsiteX224" fmla="*/ 1519518 w 2657256"/>
                          <a:gd name="connsiteY224" fmla="*/ 668023 h 3370881"/>
                          <a:gd name="connsiteX225" fmla="*/ 1528482 w 2657256"/>
                          <a:gd name="connsiteY225" fmla="*/ 708364 h 3370881"/>
                          <a:gd name="connsiteX226" fmla="*/ 1537447 w 2657256"/>
                          <a:gd name="connsiteY226" fmla="*/ 721811 h 3370881"/>
                          <a:gd name="connsiteX227" fmla="*/ 1568823 w 2657256"/>
                          <a:gd name="connsiteY227" fmla="*/ 712846 h 3370881"/>
                          <a:gd name="connsiteX228" fmla="*/ 1600200 w 2657256"/>
                          <a:gd name="connsiteY228" fmla="*/ 712846 h 3370881"/>
                          <a:gd name="connsiteX229" fmla="*/ 1631576 w 2657256"/>
                          <a:gd name="connsiteY229" fmla="*/ 690434 h 3370881"/>
                          <a:gd name="connsiteX230" fmla="*/ 1645023 w 2657256"/>
                          <a:gd name="connsiteY230" fmla="*/ 676987 h 3370881"/>
                          <a:gd name="connsiteX231" fmla="*/ 1685365 w 2657256"/>
                          <a:gd name="connsiteY231" fmla="*/ 645611 h 3370881"/>
                          <a:gd name="connsiteX232" fmla="*/ 1716741 w 2657256"/>
                          <a:gd name="connsiteY232" fmla="*/ 614234 h 3370881"/>
                          <a:gd name="connsiteX233" fmla="*/ 1748118 w 2657256"/>
                          <a:gd name="connsiteY233" fmla="*/ 596305 h 3370881"/>
                          <a:gd name="connsiteX234" fmla="*/ 1761565 w 2657256"/>
                          <a:gd name="connsiteY234" fmla="*/ 591823 h 3370881"/>
                          <a:gd name="connsiteX235" fmla="*/ 1779494 w 2657256"/>
                          <a:gd name="connsiteY235" fmla="*/ 582858 h 3370881"/>
                          <a:gd name="connsiteX236" fmla="*/ 1815353 w 2657256"/>
                          <a:gd name="connsiteY236" fmla="*/ 573893 h 3370881"/>
                          <a:gd name="connsiteX237" fmla="*/ 2030506 w 2657256"/>
                          <a:gd name="connsiteY237" fmla="*/ 578376 h 3370881"/>
                          <a:gd name="connsiteX238" fmla="*/ 2017059 w 2657256"/>
                          <a:gd name="connsiteY238" fmla="*/ 600787 h 3370881"/>
                          <a:gd name="connsiteX239" fmla="*/ 1981200 w 2657256"/>
                          <a:gd name="connsiteY239" fmla="*/ 636646 h 3370881"/>
                          <a:gd name="connsiteX240" fmla="*/ 1967753 w 2657256"/>
                          <a:gd name="connsiteY240" fmla="*/ 650093 h 3370881"/>
                          <a:gd name="connsiteX241" fmla="*/ 1936376 w 2657256"/>
                          <a:gd name="connsiteY241" fmla="*/ 690434 h 3370881"/>
                          <a:gd name="connsiteX242" fmla="*/ 1905000 w 2657256"/>
                          <a:gd name="connsiteY242" fmla="*/ 717329 h 3370881"/>
                          <a:gd name="connsiteX243" fmla="*/ 1860176 w 2657256"/>
                          <a:gd name="connsiteY243" fmla="*/ 735258 h 3370881"/>
                          <a:gd name="connsiteX244" fmla="*/ 1788459 w 2657256"/>
                          <a:gd name="connsiteY244" fmla="*/ 744223 h 3370881"/>
                          <a:gd name="connsiteX245" fmla="*/ 1846729 w 2657256"/>
                          <a:gd name="connsiteY245" fmla="*/ 802493 h 3370881"/>
                          <a:gd name="connsiteX246" fmla="*/ 1913965 w 2657256"/>
                          <a:gd name="connsiteY246" fmla="*/ 829387 h 3370881"/>
                          <a:gd name="connsiteX247" fmla="*/ 1922929 w 2657256"/>
                          <a:gd name="connsiteY247" fmla="*/ 842834 h 3370881"/>
                          <a:gd name="connsiteX248" fmla="*/ 1967753 w 2657256"/>
                          <a:gd name="connsiteY248" fmla="*/ 883176 h 3370881"/>
                          <a:gd name="connsiteX249" fmla="*/ 1981200 w 2657256"/>
                          <a:gd name="connsiteY249" fmla="*/ 896623 h 3370881"/>
                          <a:gd name="connsiteX250" fmla="*/ 1994647 w 2657256"/>
                          <a:gd name="connsiteY250" fmla="*/ 905587 h 3370881"/>
                          <a:gd name="connsiteX251" fmla="*/ 2021541 w 2657256"/>
                          <a:gd name="connsiteY251" fmla="*/ 927999 h 3370881"/>
                          <a:gd name="connsiteX252" fmla="*/ 2030506 w 2657256"/>
                          <a:gd name="connsiteY252" fmla="*/ 941446 h 3370881"/>
                          <a:gd name="connsiteX253" fmla="*/ 2057400 w 2657256"/>
                          <a:gd name="connsiteY253" fmla="*/ 968340 h 3370881"/>
                          <a:gd name="connsiteX254" fmla="*/ 2088776 w 2657256"/>
                          <a:gd name="connsiteY254" fmla="*/ 1013164 h 3370881"/>
                          <a:gd name="connsiteX255" fmla="*/ 2115670 w 2657256"/>
                          <a:gd name="connsiteY255" fmla="*/ 1057987 h 3370881"/>
                          <a:gd name="connsiteX256" fmla="*/ 2120153 w 2657256"/>
                          <a:gd name="connsiteY256" fmla="*/ 1089364 h 3370881"/>
                          <a:gd name="connsiteX257" fmla="*/ 2138082 w 2657256"/>
                          <a:gd name="connsiteY257" fmla="*/ 1143152 h 3370881"/>
                          <a:gd name="connsiteX258" fmla="*/ 2147047 w 2657256"/>
                          <a:gd name="connsiteY258" fmla="*/ 1196940 h 3370881"/>
                          <a:gd name="connsiteX259" fmla="*/ 2151529 w 2657256"/>
                          <a:gd name="connsiteY259" fmla="*/ 1210387 h 3370881"/>
                          <a:gd name="connsiteX260" fmla="*/ 2156012 w 2657256"/>
                          <a:gd name="connsiteY260" fmla="*/ 1228317 h 3370881"/>
                          <a:gd name="connsiteX261" fmla="*/ 2173941 w 2657256"/>
                          <a:gd name="connsiteY261" fmla="*/ 1295552 h 3370881"/>
                          <a:gd name="connsiteX262" fmla="*/ 2182906 w 2657256"/>
                          <a:gd name="connsiteY262" fmla="*/ 1313481 h 3370881"/>
                          <a:gd name="connsiteX263" fmla="*/ 2187388 w 2657256"/>
                          <a:gd name="connsiteY263" fmla="*/ 1331411 h 3370881"/>
                          <a:gd name="connsiteX264" fmla="*/ 2214282 w 2657256"/>
                          <a:gd name="connsiteY264" fmla="*/ 1385199 h 3370881"/>
                          <a:gd name="connsiteX265" fmla="*/ 2218765 w 2657256"/>
                          <a:gd name="connsiteY265" fmla="*/ 1403129 h 3370881"/>
                          <a:gd name="connsiteX266" fmla="*/ 2223247 w 2657256"/>
                          <a:gd name="connsiteY266" fmla="*/ 1430023 h 3370881"/>
                          <a:gd name="connsiteX267" fmla="*/ 2236694 w 2657256"/>
                          <a:gd name="connsiteY267" fmla="*/ 1456917 h 3370881"/>
                          <a:gd name="connsiteX268" fmla="*/ 2249794 w 2657256"/>
                          <a:gd name="connsiteY268" fmla="*/ 1524624 h 3370881"/>
                          <a:gd name="connsiteX269" fmla="*/ 2241176 w 2657256"/>
                          <a:gd name="connsiteY269" fmla="*/ 1577940 h 3370881"/>
                          <a:gd name="connsiteX270" fmla="*/ 2245659 w 2657256"/>
                          <a:gd name="connsiteY270" fmla="*/ 1595870 h 3370881"/>
                          <a:gd name="connsiteX271" fmla="*/ 2249634 w 2657256"/>
                          <a:gd name="connsiteY271" fmla="*/ 1685855 h 3370881"/>
                          <a:gd name="connsiteX272" fmla="*/ 2227729 w 2657256"/>
                          <a:gd name="connsiteY272" fmla="*/ 1716893 h 3370881"/>
                          <a:gd name="connsiteX273" fmla="*/ 2240500 w 2657256"/>
                          <a:gd name="connsiteY273" fmla="*/ 1674269 h 3370881"/>
                          <a:gd name="connsiteX274" fmla="*/ 2235341 w 2657256"/>
                          <a:gd name="connsiteY274" fmla="*/ 1788611 h 3370881"/>
                          <a:gd name="connsiteX275" fmla="*/ 2230689 w 2657256"/>
                          <a:gd name="connsiteY275" fmla="*/ 1823963 h 3370881"/>
                          <a:gd name="connsiteX276" fmla="*/ 2226207 w 2657256"/>
                          <a:gd name="connsiteY276" fmla="*/ 1824470 h 3370881"/>
                          <a:gd name="connsiteX277" fmla="*/ 2208278 w 2657256"/>
                          <a:gd name="connsiteY277" fmla="*/ 1869293 h 3370881"/>
                          <a:gd name="connsiteX278" fmla="*/ 2195168 w 2657256"/>
                          <a:gd name="connsiteY278" fmla="*/ 1882740 h 3370881"/>
                          <a:gd name="connsiteX279" fmla="*/ 2203458 w 2657256"/>
                          <a:gd name="connsiteY279" fmla="*/ 1918938 h 3370881"/>
                          <a:gd name="connsiteX280" fmla="*/ 2204134 w 2657256"/>
                          <a:gd name="connsiteY280" fmla="*/ 1949806 h 3370881"/>
                          <a:gd name="connsiteX281" fmla="*/ 2226545 w 2657256"/>
                          <a:gd name="connsiteY281" fmla="*/ 1954627 h 3370881"/>
                          <a:gd name="connsiteX282" fmla="*/ 2241176 w 2657256"/>
                          <a:gd name="connsiteY282" fmla="*/ 2012729 h 3370881"/>
                          <a:gd name="connsiteX283" fmla="*/ 2263588 w 2657256"/>
                          <a:gd name="connsiteY283" fmla="*/ 2057552 h 3370881"/>
                          <a:gd name="connsiteX284" fmla="*/ 2286000 w 2657256"/>
                          <a:gd name="connsiteY284" fmla="*/ 2084446 h 3370881"/>
                          <a:gd name="connsiteX285" fmla="*/ 2299447 w 2657256"/>
                          <a:gd name="connsiteY285" fmla="*/ 2124787 h 3370881"/>
                          <a:gd name="connsiteX286" fmla="*/ 2321859 w 2657256"/>
                          <a:gd name="connsiteY286" fmla="*/ 2151681 h 3370881"/>
                          <a:gd name="connsiteX287" fmla="*/ 2344270 w 2657256"/>
                          <a:gd name="connsiteY287" fmla="*/ 2205470 h 3370881"/>
                          <a:gd name="connsiteX288" fmla="*/ 2348753 w 2657256"/>
                          <a:gd name="connsiteY288" fmla="*/ 2223399 h 3370881"/>
                          <a:gd name="connsiteX289" fmla="*/ 2366682 w 2657256"/>
                          <a:gd name="connsiteY289" fmla="*/ 2263740 h 3370881"/>
                          <a:gd name="connsiteX290" fmla="*/ 2375647 w 2657256"/>
                          <a:gd name="connsiteY290" fmla="*/ 2286152 h 3370881"/>
                          <a:gd name="connsiteX291" fmla="*/ 2380129 w 2657256"/>
                          <a:gd name="connsiteY291" fmla="*/ 2308564 h 3370881"/>
                          <a:gd name="connsiteX292" fmla="*/ 2389094 w 2657256"/>
                          <a:gd name="connsiteY292" fmla="*/ 2335458 h 3370881"/>
                          <a:gd name="connsiteX293" fmla="*/ 2393576 w 2657256"/>
                          <a:gd name="connsiteY293" fmla="*/ 2380281 h 3370881"/>
                          <a:gd name="connsiteX294" fmla="*/ 2398059 w 2657256"/>
                          <a:gd name="connsiteY294" fmla="*/ 2393729 h 3370881"/>
                          <a:gd name="connsiteX295" fmla="*/ 2419794 w 2657256"/>
                          <a:gd name="connsiteY295" fmla="*/ 2447517 h 3370881"/>
                          <a:gd name="connsiteX296" fmla="*/ 2427343 w 2657256"/>
                          <a:gd name="connsiteY296" fmla="*/ 2564058 h 3370881"/>
                          <a:gd name="connsiteX297" fmla="*/ 2389094 w 2657256"/>
                          <a:gd name="connsiteY297" fmla="*/ 2837481 h 3370881"/>
                          <a:gd name="connsiteX298" fmla="*/ 2380129 w 2657256"/>
                          <a:gd name="connsiteY298" fmla="*/ 2859893 h 3370881"/>
                          <a:gd name="connsiteX299" fmla="*/ 2357718 w 2657256"/>
                          <a:gd name="connsiteY299" fmla="*/ 2913681 h 3370881"/>
                          <a:gd name="connsiteX300" fmla="*/ 2348753 w 2657256"/>
                          <a:gd name="connsiteY300" fmla="*/ 2936093 h 3370881"/>
                          <a:gd name="connsiteX301" fmla="*/ 2339788 w 2657256"/>
                          <a:gd name="connsiteY301" fmla="*/ 2971952 h 3370881"/>
                          <a:gd name="connsiteX302" fmla="*/ 2326341 w 2657256"/>
                          <a:gd name="connsiteY302" fmla="*/ 2994364 h 3370881"/>
                          <a:gd name="connsiteX303" fmla="*/ 2317376 w 2657256"/>
                          <a:gd name="connsiteY303" fmla="*/ 3025740 h 3370881"/>
                          <a:gd name="connsiteX304" fmla="*/ 2303929 w 2657256"/>
                          <a:gd name="connsiteY304" fmla="*/ 3048152 h 3370881"/>
                          <a:gd name="connsiteX305" fmla="*/ 2290482 w 2657256"/>
                          <a:gd name="connsiteY305" fmla="*/ 3079529 h 3370881"/>
                          <a:gd name="connsiteX306" fmla="*/ 2272553 w 2657256"/>
                          <a:gd name="connsiteY306" fmla="*/ 3084011 h 3370881"/>
                          <a:gd name="connsiteX307" fmla="*/ 2259106 w 2657256"/>
                          <a:gd name="connsiteY307" fmla="*/ 3088493 h 3370881"/>
                          <a:gd name="connsiteX308" fmla="*/ 2241176 w 2657256"/>
                          <a:gd name="connsiteY308" fmla="*/ 3092976 h 3370881"/>
                          <a:gd name="connsiteX309" fmla="*/ 2209800 w 2657256"/>
                          <a:gd name="connsiteY309" fmla="*/ 3101940 h 3370881"/>
                          <a:gd name="connsiteX310" fmla="*/ 2205318 w 2657256"/>
                          <a:gd name="connsiteY310" fmla="*/ 3039187 h 3370881"/>
                          <a:gd name="connsiteX311" fmla="*/ 2218765 w 2657256"/>
                          <a:gd name="connsiteY311" fmla="*/ 3021258 h 3370881"/>
                          <a:gd name="connsiteX312" fmla="*/ 2245659 w 2657256"/>
                          <a:gd name="connsiteY312" fmla="*/ 2971952 h 3370881"/>
                          <a:gd name="connsiteX313" fmla="*/ 2268070 w 2657256"/>
                          <a:gd name="connsiteY313" fmla="*/ 2945058 h 3370881"/>
                          <a:gd name="connsiteX314" fmla="*/ 2298550 w 2657256"/>
                          <a:gd name="connsiteY314" fmla="*/ 2568540 h 3370881"/>
                          <a:gd name="connsiteX315" fmla="*/ 2284986 w 2657256"/>
                          <a:gd name="connsiteY315" fmla="*/ 2532681 h 3370881"/>
                          <a:gd name="connsiteX316" fmla="*/ 2293273 w 2657256"/>
                          <a:gd name="connsiteY316" fmla="*/ 2496653 h 3370881"/>
                          <a:gd name="connsiteX317" fmla="*/ 2278152 w 2657256"/>
                          <a:gd name="connsiteY317" fmla="*/ 2475178 h 3370881"/>
                          <a:gd name="connsiteX318" fmla="*/ 2245659 w 2657256"/>
                          <a:gd name="connsiteY318" fmla="*/ 2389247 h 3370881"/>
                          <a:gd name="connsiteX319" fmla="*/ 2195507 w 2657256"/>
                          <a:gd name="connsiteY319" fmla="*/ 2241328 h 3370881"/>
                          <a:gd name="connsiteX320" fmla="*/ 2083786 w 2657256"/>
                          <a:gd name="connsiteY320" fmla="*/ 2040300 h 3370881"/>
                          <a:gd name="connsiteX321" fmla="*/ 2048773 w 2657256"/>
                          <a:gd name="connsiteY321" fmla="*/ 2017971 h 3370881"/>
                          <a:gd name="connsiteX322" fmla="*/ 2074314 w 2657256"/>
                          <a:gd name="connsiteY322" fmla="*/ 2011967 h 3370881"/>
                          <a:gd name="connsiteX323" fmla="*/ 2034988 w 2657256"/>
                          <a:gd name="connsiteY323" fmla="*/ 2003764 h 3370881"/>
                          <a:gd name="connsiteX324" fmla="*/ 2026023 w 2657256"/>
                          <a:gd name="connsiteY324" fmla="*/ 2026176 h 3370881"/>
                          <a:gd name="connsiteX325" fmla="*/ 2021541 w 2657256"/>
                          <a:gd name="connsiteY325" fmla="*/ 2039623 h 3370881"/>
                          <a:gd name="connsiteX326" fmla="*/ 1999129 w 2657256"/>
                          <a:gd name="connsiteY326" fmla="*/ 2053070 h 3370881"/>
                          <a:gd name="connsiteX327" fmla="*/ 1990165 w 2657256"/>
                          <a:gd name="connsiteY327" fmla="*/ 2070999 h 3370881"/>
                          <a:gd name="connsiteX328" fmla="*/ 1967753 w 2657256"/>
                          <a:gd name="connsiteY328" fmla="*/ 2106858 h 3370881"/>
                          <a:gd name="connsiteX329" fmla="*/ 1981200 w 2657256"/>
                          <a:gd name="connsiteY329" fmla="*/ 2223399 h 3370881"/>
                          <a:gd name="connsiteX330" fmla="*/ 1994647 w 2657256"/>
                          <a:gd name="connsiteY330" fmla="*/ 2254776 h 3370881"/>
                          <a:gd name="connsiteX331" fmla="*/ 2003612 w 2657256"/>
                          <a:gd name="connsiteY331" fmla="*/ 2272705 h 3370881"/>
                          <a:gd name="connsiteX332" fmla="*/ 2026023 w 2657256"/>
                          <a:gd name="connsiteY332" fmla="*/ 2304081 h 3370881"/>
                          <a:gd name="connsiteX333" fmla="*/ 2043953 w 2657256"/>
                          <a:gd name="connsiteY333" fmla="*/ 2348905 h 3370881"/>
                          <a:gd name="connsiteX334" fmla="*/ 2061882 w 2657256"/>
                          <a:gd name="connsiteY334" fmla="*/ 2371317 h 3370881"/>
                          <a:gd name="connsiteX335" fmla="*/ 2088776 w 2657256"/>
                          <a:gd name="connsiteY335" fmla="*/ 2434070 h 3370881"/>
                          <a:gd name="connsiteX336" fmla="*/ 2102223 w 2657256"/>
                          <a:gd name="connsiteY336" fmla="*/ 2465446 h 3370881"/>
                          <a:gd name="connsiteX337" fmla="*/ 2106706 w 2657256"/>
                          <a:gd name="connsiteY337" fmla="*/ 2496823 h 3370881"/>
                          <a:gd name="connsiteX338" fmla="*/ 2124635 w 2657256"/>
                          <a:gd name="connsiteY338" fmla="*/ 2559576 h 3370881"/>
                          <a:gd name="connsiteX339" fmla="*/ 2138082 w 2657256"/>
                          <a:gd name="connsiteY339" fmla="*/ 2649223 h 3370881"/>
                          <a:gd name="connsiteX340" fmla="*/ 2147047 w 2657256"/>
                          <a:gd name="connsiteY340" fmla="*/ 2685081 h 3370881"/>
                          <a:gd name="connsiteX341" fmla="*/ 2151529 w 2657256"/>
                          <a:gd name="connsiteY341" fmla="*/ 2716458 h 3370881"/>
                          <a:gd name="connsiteX342" fmla="*/ 2160494 w 2657256"/>
                          <a:gd name="connsiteY342" fmla="*/ 2770246 h 3370881"/>
                          <a:gd name="connsiteX343" fmla="*/ 2156012 w 2657256"/>
                          <a:gd name="connsiteY343" fmla="*/ 2962987 h 3370881"/>
                          <a:gd name="connsiteX344" fmla="*/ 2138082 w 2657256"/>
                          <a:gd name="connsiteY344" fmla="*/ 3043670 h 3370881"/>
                          <a:gd name="connsiteX345" fmla="*/ 2133600 w 2657256"/>
                          <a:gd name="connsiteY345" fmla="*/ 3061599 h 3370881"/>
                          <a:gd name="connsiteX346" fmla="*/ 2120153 w 2657256"/>
                          <a:gd name="connsiteY346" fmla="*/ 3079529 h 3370881"/>
                          <a:gd name="connsiteX347" fmla="*/ 2111188 w 2657256"/>
                          <a:gd name="connsiteY347" fmla="*/ 3106423 h 3370881"/>
                          <a:gd name="connsiteX348" fmla="*/ 2088776 w 2657256"/>
                          <a:gd name="connsiteY348" fmla="*/ 3137799 h 3370881"/>
                          <a:gd name="connsiteX349" fmla="*/ 2075329 w 2657256"/>
                          <a:gd name="connsiteY349" fmla="*/ 3164693 h 3370881"/>
                          <a:gd name="connsiteX350" fmla="*/ 2061882 w 2657256"/>
                          <a:gd name="connsiteY350" fmla="*/ 3169176 h 3370881"/>
                          <a:gd name="connsiteX351" fmla="*/ 2021541 w 2657256"/>
                          <a:gd name="connsiteY351" fmla="*/ 3164693 h 3370881"/>
                          <a:gd name="connsiteX352" fmla="*/ 2012576 w 2657256"/>
                          <a:gd name="connsiteY352" fmla="*/ 3119870 h 3370881"/>
                          <a:gd name="connsiteX353" fmla="*/ 2048435 w 2657256"/>
                          <a:gd name="connsiteY353" fmla="*/ 3021258 h 3370881"/>
                          <a:gd name="connsiteX354" fmla="*/ 2048435 w 2657256"/>
                          <a:gd name="connsiteY354" fmla="*/ 3021258 h 3370881"/>
                          <a:gd name="connsiteX355" fmla="*/ 2061882 w 2657256"/>
                          <a:gd name="connsiteY355" fmla="*/ 2967470 h 3370881"/>
                          <a:gd name="connsiteX356" fmla="*/ 2070847 w 2657256"/>
                          <a:gd name="connsiteY356" fmla="*/ 2882305 h 3370881"/>
                          <a:gd name="connsiteX357" fmla="*/ 2066365 w 2657256"/>
                          <a:gd name="connsiteY357" fmla="*/ 2725423 h 3370881"/>
                          <a:gd name="connsiteX358" fmla="*/ 2043953 w 2657256"/>
                          <a:gd name="connsiteY358" fmla="*/ 2649223 h 3370881"/>
                          <a:gd name="connsiteX359" fmla="*/ 2030506 w 2657256"/>
                          <a:gd name="connsiteY359" fmla="*/ 2622329 h 3370881"/>
                          <a:gd name="connsiteX360" fmla="*/ 2017059 w 2657256"/>
                          <a:gd name="connsiteY360" fmla="*/ 2581987 h 3370881"/>
                          <a:gd name="connsiteX361" fmla="*/ 1981200 w 2657256"/>
                          <a:gd name="connsiteY361" fmla="*/ 2514752 h 3370881"/>
                          <a:gd name="connsiteX362" fmla="*/ 1972235 w 2657256"/>
                          <a:gd name="connsiteY362" fmla="*/ 2501305 h 3370881"/>
                          <a:gd name="connsiteX363" fmla="*/ 1958788 w 2657256"/>
                          <a:gd name="connsiteY363" fmla="*/ 2478893 h 3370881"/>
                          <a:gd name="connsiteX364" fmla="*/ 1905000 w 2657256"/>
                          <a:gd name="connsiteY364" fmla="*/ 2398211 h 3370881"/>
                          <a:gd name="connsiteX365" fmla="*/ 1882588 w 2657256"/>
                          <a:gd name="connsiteY365" fmla="*/ 2357870 h 3370881"/>
                          <a:gd name="connsiteX366" fmla="*/ 1869141 w 2657256"/>
                          <a:gd name="connsiteY366" fmla="*/ 2339940 h 3370881"/>
                          <a:gd name="connsiteX367" fmla="*/ 1806388 w 2657256"/>
                          <a:gd name="connsiteY367" fmla="*/ 2313046 h 3370881"/>
                          <a:gd name="connsiteX368" fmla="*/ 1779494 w 2657256"/>
                          <a:gd name="connsiteY368" fmla="*/ 2304081 h 3370881"/>
                          <a:gd name="connsiteX369" fmla="*/ 1752600 w 2657256"/>
                          <a:gd name="connsiteY369" fmla="*/ 2299599 h 3370881"/>
                          <a:gd name="connsiteX370" fmla="*/ 1680882 w 2657256"/>
                          <a:gd name="connsiteY370" fmla="*/ 2277187 h 3370881"/>
                          <a:gd name="connsiteX371" fmla="*/ 1719025 w 2657256"/>
                          <a:gd name="connsiteY371" fmla="*/ 2281331 h 3370881"/>
                          <a:gd name="connsiteX372" fmla="*/ 1756997 w 2657256"/>
                          <a:gd name="connsiteY372" fmla="*/ 2289450 h 3370881"/>
                          <a:gd name="connsiteX373" fmla="*/ 1656440 w 2657256"/>
                          <a:gd name="connsiteY373" fmla="*/ 2298583 h 3370881"/>
                          <a:gd name="connsiteX374" fmla="*/ 1537447 w 2657256"/>
                          <a:gd name="connsiteY374" fmla="*/ 2329960 h 3370881"/>
                          <a:gd name="connsiteX375" fmla="*/ 1571993 w 2657256"/>
                          <a:gd name="connsiteY375" fmla="*/ 2317957 h 3370881"/>
                          <a:gd name="connsiteX376" fmla="*/ 1509707 w 2657256"/>
                          <a:gd name="connsiteY376" fmla="*/ 2338926 h 3370881"/>
                          <a:gd name="connsiteX377" fmla="*/ 1500444 w 2657256"/>
                          <a:gd name="connsiteY377" fmla="*/ 2355271 h 3370881"/>
                          <a:gd name="connsiteX378" fmla="*/ 1402678 w 2657256"/>
                          <a:gd name="connsiteY378" fmla="*/ 2339641 h 3370881"/>
                          <a:gd name="connsiteX379" fmla="*/ 1322892 w 2657256"/>
                          <a:gd name="connsiteY379" fmla="*/ 2336952 h 3370881"/>
                          <a:gd name="connsiteX380" fmla="*/ 1199384 w 2657256"/>
                          <a:gd name="connsiteY380" fmla="*/ 2307041 h 3370881"/>
                          <a:gd name="connsiteX381" fmla="*/ 1066800 w 2657256"/>
                          <a:gd name="connsiteY381" fmla="*/ 2272705 h 3370881"/>
                          <a:gd name="connsiteX382" fmla="*/ 1030941 w 2657256"/>
                          <a:gd name="connsiteY382" fmla="*/ 2263740 h 3370881"/>
                          <a:gd name="connsiteX383" fmla="*/ 986118 w 2657256"/>
                          <a:gd name="connsiteY383" fmla="*/ 2241329 h 3370881"/>
                          <a:gd name="connsiteX384" fmla="*/ 968188 w 2657256"/>
                          <a:gd name="connsiteY384" fmla="*/ 2232364 h 3370881"/>
                          <a:gd name="connsiteX385" fmla="*/ 936812 w 2657256"/>
                          <a:gd name="connsiteY385" fmla="*/ 2214434 h 3370881"/>
                          <a:gd name="connsiteX386" fmla="*/ 905435 w 2657256"/>
                          <a:gd name="connsiteY386" fmla="*/ 2196505 h 3370881"/>
                          <a:gd name="connsiteX387" fmla="*/ 869576 w 2657256"/>
                          <a:gd name="connsiteY387" fmla="*/ 2209952 h 3370881"/>
                          <a:gd name="connsiteX388" fmla="*/ 856129 w 2657256"/>
                          <a:gd name="connsiteY388" fmla="*/ 2227881 h 3370881"/>
                          <a:gd name="connsiteX389" fmla="*/ 815788 w 2657256"/>
                          <a:gd name="connsiteY389" fmla="*/ 2268223 h 3370881"/>
                          <a:gd name="connsiteX390" fmla="*/ 788894 w 2657256"/>
                          <a:gd name="connsiteY390" fmla="*/ 2290634 h 3370881"/>
                          <a:gd name="connsiteX391" fmla="*/ 762000 w 2657256"/>
                          <a:gd name="connsiteY391" fmla="*/ 2313046 h 3370881"/>
                          <a:gd name="connsiteX392" fmla="*/ 753035 w 2657256"/>
                          <a:gd name="connsiteY392" fmla="*/ 2326493 h 3370881"/>
                          <a:gd name="connsiteX393" fmla="*/ 735106 w 2657256"/>
                          <a:gd name="connsiteY393" fmla="*/ 2339940 h 3370881"/>
                          <a:gd name="connsiteX394" fmla="*/ 712694 w 2657256"/>
                          <a:gd name="connsiteY394" fmla="*/ 2362352 h 3370881"/>
                          <a:gd name="connsiteX395" fmla="*/ 694765 w 2657256"/>
                          <a:gd name="connsiteY395" fmla="*/ 2375799 h 3370881"/>
                          <a:gd name="connsiteX396" fmla="*/ 681318 w 2657256"/>
                          <a:gd name="connsiteY396" fmla="*/ 2393729 h 3370881"/>
                          <a:gd name="connsiteX397" fmla="*/ 667870 w 2657256"/>
                          <a:gd name="connsiteY397" fmla="*/ 2402693 h 3370881"/>
                          <a:gd name="connsiteX398" fmla="*/ 623047 w 2657256"/>
                          <a:gd name="connsiteY398" fmla="*/ 2443034 h 3370881"/>
                          <a:gd name="connsiteX399" fmla="*/ 600635 w 2657256"/>
                          <a:gd name="connsiteY399" fmla="*/ 2474411 h 3370881"/>
                          <a:gd name="connsiteX400" fmla="*/ 587188 w 2657256"/>
                          <a:gd name="connsiteY400" fmla="*/ 2514752 h 3370881"/>
                          <a:gd name="connsiteX401" fmla="*/ 582706 w 2657256"/>
                          <a:gd name="connsiteY401" fmla="*/ 2546129 h 3370881"/>
                          <a:gd name="connsiteX402" fmla="*/ 596153 w 2657256"/>
                          <a:gd name="connsiteY402" fmla="*/ 2635776 h 3370881"/>
                          <a:gd name="connsiteX403" fmla="*/ 600635 w 2657256"/>
                          <a:gd name="connsiteY403" fmla="*/ 2653705 h 3370881"/>
                          <a:gd name="connsiteX404" fmla="*/ 609600 w 2657256"/>
                          <a:gd name="connsiteY404" fmla="*/ 2671634 h 3370881"/>
                          <a:gd name="connsiteX405" fmla="*/ 614082 w 2657256"/>
                          <a:gd name="connsiteY405" fmla="*/ 2689564 h 3370881"/>
                          <a:gd name="connsiteX406" fmla="*/ 623047 w 2657256"/>
                          <a:gd name="connsiteY406" fmla="*/ 2711976 h 3370881"/>
                          <a:gd name="connsiteX407" fmla="*/ 627529 w 2657256"/>
                          <a:gd name="connsiteY407" fmla="*/ 2734387 h 3370881"/>
                          <a:gd name="connsiteX408" fmla="*/ 640976 w 2657256"/>
                          <a:gd name="connsiteY408" fmla="*/ 2765764 h 3370881"/>
                          <a:gd name="connsiteX409" fmla="*/ 645459 w 2657256"/>
                          <a:gd name="connsiteY409" fmla="*/ 2779211 h 3370881"/>
                          <a:gd name="connsiteX410" fmla="*/ 658906 w 2657256"/>
                          <a:gd name="connsiteY410" fmla="*/ 2801623 h 3370881"/>
                          <a:gd name="connsiteX411" fmla="*/ 676835 w 2657256"/>
                          <a:gd name="connsiteY411" fmla="*/ 2864376 h 3370881"/>
                          <a:gd name="connsiteX412" fmla="*/ 690282 w 2657256"/>
                          <a:gd name="connsiteY412" fmla="*/ 2895752 h 3370881"/>
                          <a:gd name="connsiteX413" fmla="*/ 699247 w 2657256"/>
                          <a:gd name="connsiteY413" fmla="*/ 2940576 h 3370881"/>
                          <a:gd name="connsiteX414" fmla="*/ 703729 w 2657256"/>
                          <a:gd name="connsiteY414" fmla="*/ 2967470 h 3370881"/>
                          <a:gd name="connsiteX415" fmla="*/ 717176 w 2657256"/>
                          <a:gd name="connsiteY415" fmla="*/ 2994364 h 3370881"/>
                          <a:gd name="connsiteX416" fmla="*/ 735106 w 2657256"/>
                          <a:gd name="connsiteY416" fmla="*/ 3052634 h 3370881"/>
                          <a:gd name="connsiteX417" fmla="*/ 739588 w 2657256"/>
                          <a:gd name="connsiteY417" fmla="*/ 3079529 h 3370881"/>
                          <a:gd name="connsiteX418" fmla="*/ 762000 w 2657256"/>
                          <a:gd name="connsiteY418" fmla="*/ 3142281 h 3370881"/>
                          <a:gd name="connsiteX419" fmla="*/ 766482 w 2657256"/>
                          <a:gd name="connsiteY419" fmla="*/ 3231929 h 3370881"/>
                          <a:gd name="connsiteX420" fmla="*/ 770965 w 2657256"/>
                          <a:gd name="connsiteY420" fmla="*/ 3254340 h 3370881"/>
                          <a:gd name="connsiteX421" fmla="*/ 775447 w 2657256"/>
                          <a:gd name="connsiteY421" fmla="*/ 3285717 h 3370881"/>
                          <a:gd name="connsiteX422" fmla="*/ 748553 w 2657256"/>
                          <a:gd name="connsiteY422" fmla="*/ 3335023 h 3370881"/>
                          <a:gd name="connsiteX423" fmla="*/ 721659 w 2657256"/>
                          <a:gd name="connsiteY423" fmla="*/ 3343987 h 3370881"/>
                          <a:gd name="connsiteX424" fmla="*/ 708212 w 2657256"/>
                          <a:gd name="connsiteY424" fmla="*/ 3348470 h 3370881"/>
                          <a:gd name="connsiteX425" fmla="*/ 623047 w 2657256"/>
                          <a:gd name="connsiteY425" fmla="*/ 3330540 h 3370881"/>
                          <a:gd name="connsiteX426" fmla="*/ 609600 w 2657256"/>
                          <a:gd name="connsiteY426" fmla="*/ 3308129 h 3370881"/>
                          <a:gd name="connsiteX427" fmla="*/ 591670 w 2657256"/>
                          <a:gd name="connsiteY427" fmla="*/ 3267787 h 3370881"/>
                          <a:gd name="connsiteX428" fmla="*/ 560294 w 2657256"/>
                          <a:gd name="connsiteY428" fmla="*/ 3209517 h 3370881"/>
                          <a:gd name="connsiteX429" fmla="*/ 551329 w 2657256"/>
                          <a:gd name="connsiteY429" fmla="*/ 3196070 h 3370881"/>
                          <a:gd name="connsiteX430" fmla="*/ 528918 w 2657256"/>
                          <a:gd name="connsiteY430" fmla="*/ 3173658 h 3370881"/>
                          <a:gd name="connsiteX431" fmla="*/ 519953 w 2657256"/>
                          <a:gd name="connsiteY431" fmla="*/ 3128834 h 3370881"/>
                          <a:gd name="connsiteX432" fmla="*/ 524435 w 2657256"/>
                          <a:gd name="connsiteY432" fmla="*/ 3101940 h 3370881"/>
                          <a:gd name="connsiteX433" fmla="*/ 528918 w 2657256"/>
                          <a:gd name="connsiteY433" fmla="*/ 3088493 h 3370881"/>
                          <a:gd name="connsiteX434" fmla="*/ 542365 w 2657256"/>
                          <a:gd name="connsiteY434" fmla="*/ 3052634 h 3370881"/>
                          <a:gd name="connsiteX435" fmla="*/ 484094 w 2657256"/>
                          <a:gd name="connsiteY435" fmla="*/ 2886787 h 3370881"/>
                          <a:gd name="connsiteX436" fmla="*/ 443753 w 2657256"/>
                          <a:gd name="connsiteY436" fmla="*/ 2779211 h 3370881"/>
                          <a:gd name="connsiteX437" fmla="*/ 439270 w 2657256"/>
                          <a:gd name="connsiteY437" fmla="*/ 2752317 h 3370881"/>
                          <a:gd name="connsiteX438" fmla="*/ 430306 w 2657256"/>
                          <a:gd name="connsiteY438" fmla="*/ 2716458 h 3370881"/>
                          <a:gd name="connsiteX439" fmla="*/ 425823 w 2657256"/>
                          <a:gd name="connsiteY439" fmla="*/ 2680599 h 3370881"/>
                          <a:gd name="connsiteX440" fmla="*/ 398929 w 2657256"/>
                          <a:gd name="connsiteY440" fmla="*/ 2599917 h 3370881"/>
                          <a:gd name="connsiteX441" fmla="*/ 385482 w 2657256"/>
                          <a:gd name="connsiteY441" fmla="*/ 2568540 h 3370881"/>
                          <a:gd name="connsiteX442" fmla="*/ 381000 w 2657256"/>
                          <a:gd name="connsiteY442" fmla="*/ 2550611 h 3370881"/>
                          <a:gd name="connsiteX443" fmla="*/ 372035 w 2657256"/>
                          <a:gd name="connsiteY443" fmla="*/ 2483376 h 3370881"/>
                          <a:gd name="connsiteX444" fmla="*/ 367553 w 2657256"/>
                          <a:gd name="connsiteY444" fmla="*/ 2469929 h 3370881"/>
                          <a:gd name="connsiteX445" fmla="*/ 407894 w 2657256"/>
                          <a:gd name="connsiteY445" fmla="*/ 2451999 h 3370881"/>
                          <a:gd name="connsiteX446" fmla="*/ 515470 w 2657256"/>
                          <a:gd name="connsiteY446" fmla="*/ 2407176 h 3370881"/>
                          <a:gd name="connsiteX447" fmla="*/ 578223 w 2657256"/>
                          <a:gd name="connsiteY447" fmla="*/ 2353387 h 3370881"/>
                          <a:gd name="connsiteX448" fmla="*/ 587188 w 2657256"/>
                          <a:gd name="connsiteY448" fmla="*/ 2330976 h 3370881"/>
                          <a:gd name="connsiteX449" fmla="*/ 614082 w 2657256"/>
                          <a:gd name="connsiteY449" fmla="*/ 2254776 h 3370881"/>
                          <a:gd name="connsiteX450" fmla="*/ 649941 w 2657256"/>
                          <a:gd name="connsiteY450" fmla="*/ 2200987 h 3370881"/>
                          <a:gd name="connsiteX451" fmla="*/ 690282 w 2657256"/>
                          <a:gd name="connsiteY451" fmla="*/ 2174093 h 3370881"/>
                          <a:gd name="connsiteX452" fmla="*/ 703729 w 2657256"/>
                          <a:gd name="connsiteY452" fmla="*/ 2165129 h 3370881"/>
                          <a:gd name="connsiteX453" fmla="*/ 739588 w 2657256"/>
                          <a:gd name="connsiteY453" fmla="*/ 2147199 h 3370881"/>
                          <a:gd name="connsiteX454" fmla="*/ 708212 w 2657256"/>
                          <a:gd name="connsiteY454" fmla="*/ 2187540 h 3370881"/>
                          <a:gd name="connsiteX455" fmla="*/ 654423 w 2657256"/>
                          <a:gd name="connsiteY455" fmla="*/ 2241329 h 3370881"/>
                          <a:gd name="connsiteX456" fmla="*/ 636494 w 2657256"/>
                          <a:gd name="connsiteY456" fmla="*/ 2259258 h 3370881"/>
                          <a:gd name="connsiteX457" fmla="*/ 614082 w 2657256"/>
                          <a:gd name="connsiteY457" fmla="*/ 2286152 h 3370881"/>
                          <a:gd name="connsiteX458" fmla="*/ 592179 w 2657256"/>
                          <a:gd name="connsiteY458" fmla="*/ 2282347 h 3370881"/>
                          <a:gd name="connsiteX459" fmla="*/ 555980 w 2657256"/>
                          <a:gd name="connsiteY459" fmla="*/ 2313892 h 3370881"/>
                          <a:gd name="connsiteX460" fmla="*/ 524435 w 2657256"/>
                          <a:gd name="connsiteY460" fmla="*/ 2348905 h 3370881"/>
                          <a:gd name="connsiteX461" fmla="*/ 502023 w 2657256"/>
                          <a:gd name="connsiteY461" fmla="*/ 2362352 h 3370881"/>
                          <a:gd name="connsiteX462" fmla="*/ 461682 w 2657256"/>
                          <a:gd name="connsiteY462" fmla="*/ 2389246 h 3370881"/>
                          <a:gd name="connsiteX463" fmla="*/ 448235 w 2657256"/>
                          <a:gd name="connsiteY463" fmla="*/ 2398211 h 3370881"/>
                          <a:gd name="connsiteX464" fmla="*/ 430306 w 2657256"/>
                          <a:gd name="connsiteY464" fmla="*/ 2407176 h 3370881"/>
                          <a:gd name="connsiteX465" fmla="*/ 412376 w 2657256"/>
                          <a:gd name="connsiteY465" fmla="*/ 2420623 h 3370881"/>
                          <a:gd name="connsiteX466" fmla="*/ 389965 w 2657256"/>
                          <a:gd name="connsiteY466" fmla="*/ 2429587 h 3370881"/>
                          <a:gd name="connsiteX467" fmla="*/ 372035 w 2657256"/>
                          <a:gd name="connsiteY467" fmla="*/ 2443034 h 3370881"/>
                          <a:gd name="connsiteX468" fmla="*/ 318247 w 2657256"/>
                          <a:gd name="connsiteY468" fmla="*/ 2474411 h 3370881"/>
                          <a:gd name="connsiteX469" fmla="*/ 304800 w 2657256"/>
                          <a:gd name="connsiteY469" fmla="*/ 2492340 h 3370881"/>
                          <a:gd name="connsiteX470" fmla="*/ 282388 w 2657256"/>
                          <a:gd name="connsiteY470" fmla="*/ 2519234 h 3370881"/>
                          <a:gd name="connsiteX471" fmla="*/ 295835 w 2657256"/>
                          <a:gd name="connsiteY471" fmla="*/ 2815070 h 3370881"/>
                          <a:gd name="connsiteX472" fmla="*/ 300318 w 2657256"/>
                          <a:gd name="connsiteY472" fmla="*/ 2837481 h 3370881"/>
                          <a:gd name="connsiteX473" fmla="*/ 304800 w 2657256"/>
                          <a:gd name="connsiteY473" fmla="*/ 2868858 h 3370881"/>
                          <a:gd name="connsiteX474" fmla="*/ 309282 w 2657256"/>
                          <a:gd name="connsiteY474" fmla="*/ 2927129 h 3370881"/>
                          <a:gd name="connsiteX475" fmla="*/ 322729 w 2657256"/>
                          <a:gd name="connsiteY475" fmla="*/ 2985399 h 3370881"/>
                          <a:gd name="connsiteX476" fmla="*/ 327212 w 2657256"/>
                          <a:gd name="connsiteY476" fmla="*/ 3012293 h 3370881"/>
                          <a:gd name="connsiteX477" fmla="*/ 331694 w 2657256"/>
                          <a:gd name="connsiteY477" fmla="*/ 3043670 h 3370881"/>
                          <a:gd name="connsiteX478" fmla="*/ 345141 w 2657256"/>
                          <a:gd name="connsiteY478" fmla="*/ 3070564 h 3370881"/>
                          <a:gd name="connsiteX479" fmla="*/ 367553 w 2657256"/>
                          <a:gd name="connsiteY479" fmla="*/ 3124352 h 3370881"/>
                          <a:gd name="connsiteX480" fmla="*/ 381000 w 2657256"/>
                          <a:gd name="connsiteY480" fmla="*/ 3182623 h 3370881"/>
                          <a:gd name="connsiteX481" fmla="*/ 389965 w 2657256"/>
                          <a:gd name="connsiteY481" fmla="*/ 3196070 h 3370881"/>
                          <a:gd name="connsiteX482" fmla="*/ 394447 w 2657256"/>
                          <a:gd name="connsiteY482" fmla="*/ 3213999 h 3370881"/>
                          <a:gd name="connsiteX483" fmla="*/ 412376 w 2657256"/>
                          <a:gd name="connsiteY483" fmla="*/ 3245376 h 3370881"/>
                          <a:gd name="connsiteX484" fmla="*/ 416859 w 2657256"/>
                          <a:gd name="connsiteY484" fmla="*/ 3258823 h 3370881"/>
                          <a:gd name="connsiteX485" fmla="*/ 425823 w 2657256"/>
                          <a:gd name="connsiteY485" fmla="*/ 3272270 h 3370881"/>
                          <a:gd name="connsiteX486" fmla="*/ 439270 w 2657256"/>
                          <a:gd name="connsiteY486" fmla="*/ 3303646 h 3370881"/>
                          <a:gd name="connsiteX487" fmla="*/ 439270 w 2657256"/>
                          <a:gd name="connsiteY487" fmla="*/ 3352952 h 3370881"/>
                          <a:gd name="connsiteX488" fmla="*/ 430306 w 2657256"/>
                          <a:gd name="connsiteY488" fmla="*/ 3366399 h 3370881"/>
                          <a:gd name="connsiteX489" fmla="*/ 412376 w 2657256"/>
                          <a:gd name="connsiteY489" fmla="*/ 3370881 h 3370881"/>
                          <a:gd name="connsiteX490" fmla="*/ 295835 w 2657256"/>
                          <a:gd name="connsiteY490" fmla="*/ 3357434 h 3370881"/>
                          <a:gd name="connsiteX491" fmla="*/ 264459 w 2657256"/>
                          <a:gd name="connsiteY491" fmla="*/ 3276752 h 3370881"/>
                          <a:gd name="connsiteX492" fmla="*/ 259976 w 2657256"/>
                          <a:gd name="connsiteY492" fmla="*/ 3240893 h 3370881"/>
                          <a:gd name="connsiteX493" fmla="*/ 246529 w 2657256"/>
                          <a:gd name="connsiteY493" fmla="*/ 3178140 h 3370881"/>
                          <a:gd name="connsiteX494" fmla="*/ 237565 w 2657256"/>
                          <a:gd name="connsiteY494" fmla="*/ 3084011 h 3370881"/>
                          <a:gd name="connsiteX495" fmla="*/ 228600 w 2657256"/>
                          <a:gd name="connsiteY495" fmla="*/ 3057117 h 3370881"/>
                          <a:gd name="connsiteX496" fmla="*/ 219635 w 2657256"/>
                          <a:gd name="connsiteY496" fmla="*/ 3021258 h 3370881"/>
                          <a:gd name="connsiteX497" fmla="*/ 206188 w 2657256"/>
                          <a:gd name="connsiteY497" fmla="*/ 2980917 h 3370881"/>
                          <a:gd name="connsiteX498" fmla="*/ 201706 w 2657256"/>
                          <a:gd name="connsiteY498" fmla="*/ 2949540 h 3370881"/>
                          <a:gd name="connsiteX499" fmla="*/ 197223 w 2657256"/>
                          <a:gd name="connsiteY499" fmla="*/ 2927129 h 3370881"/>
                          <a:gd name="connsiteX500" fmla="*/ 192741 w 2657256"/>
                          <a:gd name="connsiteY500" fmla="*/ 2891270 h 3370881"/>
                          <a:gd name="connsiteX501" fmla="*/ 188259 w 2657256"/>
                          <a:gd name="connsiteY501" fmla="*/ 2850929 h 3370881"/>
                          <a:gd name="connsiteX502" fmla="*/ 179294 w 2657256"/>
                          <a:gd name="connsiteY502" fmla="*/ 2824034 h 3370881"/>
                          <a:gd name="connsiteX503" fmla="*/ 165847 w 2657256"/>
                          <a:gd name="connsiteY503" fmla="*/ 2774729 h 3370881"/>
                          <a:gd name="connsiteX504" fmla="*/ 161365 w 2657256"/>
                          <a:gd name="connsiteY504" fmla="*/ 2747834 h 3370881"/>
                          <a:gd name="connsiteX505" fmla="*/ 156882 w 2657256"/>
                          <a:gd name="connsiteY505" fmla="*/ 2559576 h 3370881"/>
                          <a:gd name="connsiteX506" fmla="*/ 152400 w 2657256"/>
                          <a:gd name="connsiteY506" fmla="*/ 2519234 h 3370881"/>
                          <a:gd name="connsiteX507" fmla="*/ 118035 w 2657256"/>
                          <a:gd name="connsiteY507" fmla="*/ 2400004 h 3370881"/>
                          <a:gd name="connsiteX508" fmla="*/ 117048 w 2657256"/>
                          <a:gd name="connsiteY508" fmla="*/ 2344423 h 3370881"/>
                          <a:gd name="connsiteX509" fmla="*/ 100106 w 2657256"/>
                          <a:gd name="connsiteY509" fmla="*/ 2330976 h 3370881"/>
                          <a:gd name="connsiteX510" fmla="*/ 138953 w 2657256"/>
                          <a:gd name="connsiteY510" fmla="*/ 2313046 h 3370881"/>
                          <a:gd name="connsiteX511" fmla="*/ 152400 w 2657256"/>
                          <a:gd name="connsiteY511" fmla="*/ 2304081 h 3370881"/>
                          <a:gd name="connsiteX512" fmla="*/ 170329 w 2657256"/>
                          <a:gd name="connsiteY512" fmla="*/ 2259258 h 3370881"/>
                          <a:gd name="connsiteX513" fmla="*/ 188259 w 2657256"/>
                          <a:gd name="connsiteY513" fmla="*/ 2223399 h 3370881"/>
                          <a:gd name="connsiteX514" fmla="*/ 206188 w 2657256"/>
                          <a:gd name="connsiteY514" fmla="*/ 2187540 h 3370881"/>
                          <a:gd name="connsiteX515" fmla="*/ 210670 w 2657256"/>
                          <a:gd name="connsiteY515" fmla="*/ 2174093 h 3370881"/>
                          <a:gd name="connsiteX516" fmla="*/ 219635 w 2657256"/>
                          <a:gd name="connsiteY516" fmla="*/ 2115823 h 3370881"/>
                          <a:gd name="connsiteX517" fmla="*/ 210670 w 2657256"/>
                          <a:gd name="connsiteY517" fmla="*/ 1958940 h 3370881"/>
                          <a:gd name="connsiteX518" fmla="*/ 192741 w 2657256"/>
                          <a:gd name="connsiteY518" fmla="*/ 1923081 h 3370881"/>
                          <a:gd name="connsiteX519" fmla="*/ 179294 w 2657256"/>
                          <a:gd name="connsiteY519" fmla="*/ 1891705 h 3370881"/>
                          <a:gd name="connsiteX520" fmla="*/ 165847 w 2657256"/>
                          <a:gd name="connsiteY520" fmla="*/ 1864811 h 3370881"/>
                          <a:gd name="connsiteX521" fmla="*/ 152400 w 2657256"/>
                          <a:gd name="connsiteY521" fmla="*/ 1833434 h 3370881"/>
                          <a:gd name="connsiteX522" fmla="*/ 143435 w 2657256"/>
                          <a:gd name="connsiteY522" fmla="*/ 1819987 h 3370881"/>
                          <a:gd name="connsiteX523" fmla="*/ 107576 w 2657256"/>
                          <a:gd name="connsiteY523" fmla="*/ 1784129 h 3370881"/>
                          <a:gd name="connsiteX524" fmla="*/ 94129 w 2657256"/>
                          <a:gd name="connsiteY524" fmla="*/ 1779646 h 3370881"/>
                          <a:gd name="connsiteX525" fmla="*/ 71718 w 2657256"/>
                          <a:gd name="connsiteY525" fmla="*/ 1770681 h 3370881"/>
                          <a:gd name="connsiteX526" fmla="*/ 58270 w 2657256"/>
                          <a:gd name="connsiteY526" fmla="*/ 1761717 h 3370881"/>
                          <a:gd name="connsiteX527" fmla="*/ 26894 w 2657256"/>
                          <a:gd name="connsiteY527" fmla="*/ 1730340 h 3370881"/>
                          <a:gd name="connsiteX528" fmla="*/ 0 w 2657256"/>
                          <a:gd name="connsiteY528" fmla="*/ 1707929 h 3370881"/>
                          <a:gd name="connsiteX0" fmla="*/ 0 w 2657256"/>
                          <a:gd name="connsiteY0" fmla="*/ 1707929 h 3370881"/>
                          <a:gd name="connsiteX1" fmla="*/ 22412 w 2657256"/>
                          <a:gd name="connsiteY1" fmla="*/ 1698964 h 3370881"/>
                          <a:gd name="connsiteX2" fmla="*/ 31376 w 2657256"/>
                          <a:gd name="connsiteY2" fmla="*/ 1681034 h 3370881"/>
                          <a:gd name="connsiteX3" fmla="*/ 44823 w 2657256"/>
                          <a:gd name="connsiteY3" fmla="*/ 1672070 h 3370881"/>
                          <a:gd name="connsiteX4" fmla="*/ 58270 w 2657256"/>
                          <a:gd name="connsiteY4" fmla="*/ 1654140 h 3370881"/>
                          <a:gd name="connsiteX5" fmla="*/ 76200 w 2657256"/>
                          <a:gd name="connsiteY5" fmla="*/ 1645176 h 3370881"/>
                          <a:gd name="connsiteX6" fmla="*/ 98612 w 2657256"/>
                          <a:gd name="connsiteY6" fmla="*/ 1636211 h 3370881"/>
                          <a:gd name="connsiteX7" fmla="*/ 125506 w 2657256"/>
                          <a:gd name="connsiteY7" fmla="*/ 1627246 h 3370881"/>
                          <a:gd name="connsiteX8" fmla="*/ 152400 w 2657256"/>
                          <a:gd name="connsiteY8" fmla="*/ 1609317 h 3370881"/>
                          <a:gd name="connsiteX9" fmla="*/ 170329 w 2657256"/>
                          <a:gd name="connsiteY9" fmla="*/ 1600352 h 3370881"/>
                          <a:gd name="connsiteX10" fmla="*/ 188259 w 2657256"/>
                          <a:gd name="connsiteY10" fmla="*/ 1582423 h 3370881"/>
                          <a:gd name="connsiteX11" fmla="*/ 228600 w 2657256"/>
                          <a:gd name="connsiteY11" fmla="*/ 1564493 h 3370881"/>
                          <a:gd name="connsiteX12" fmla="*/ 255494 w 2657256"/>
                          <a:gd name="connsiteY12" fmla="*/ 1546564 h 3370881"/>
                          <a:gd name="connsiteX13" fmla="*/ 300318 w 2657256"/>
                          <a:gd name="connsiteY13" fmla="*/ 1524152 h 3370881"/>
                          <a:gd name="connsiteX14" fmla="*/ 313765 w 2657256"/>
                          <a:gd name="connsiteY14" fmla="*/ 1515187 h 3370881"/>
                          <a:gd name="connsiteX15" fmla="*/ 340659 w 2657256"/>
                          <a:gd name="connsiteY15" fmla="*/ 1510705 h 3370881"/>
                          <a:gd name="connsiteX16" fmla="*/ 363070 w 2657256"/>
                          <a:gd name="connsiteY16" fmla="*/ 1506223 h 3370881"/>
                          <a:gd name="connsiteX17" fmla="*/ 389965 w 2657256"/>
                          <a:gd name="connsiteY17" fmla="*/ 1501740 h 3370881"/>
                          <a:gd name="connsiteX18" fmla="*/ 425823 w 2657256"/>
                          <a:gd name="connsiteY18" fmla="*/ 1497258 h 3370881"/>
                          <a:gd name="connsiteX19" fmla="*/ 470647 w 2657256"/>
                          <a:gd name="connsiteY19" fmla="*/ 1488293 h 3370881"/>
                          <a:gd name="connsiteX20" fmla="*/ 515470 w 2657256"/>
                          <a:gd name="connsiteY20" fmla="*/ 1479329 h 3370881"/>
                          <a:gd name="connsiteX21" fmla="*/ 528918 w 2657256"/>
                          <a:gd name="connsiteY21" fmla="*/ 1470364 h 3370881"/>
                          <a:gd name="connsiteX22" fmla="*/ 600635 w 2657256"/>
                          <a:gd name="connsiteY22" fmla="*/ 1456917 h 3370881"/>
                          <a:gd name="connsiteX23" fmla="*/ 690282 w 2657256"/>
                          <a:gd name="connsiteY23" fmla="*/ 1447952 h 3370881"/>
                          <a:gd name="connsiteX24" fmla="*/ 793376 w 2657256"/>
                          <a:gd name="connsiteY24" fmla="*/ 1452434 h 3370881"/>
                          <a:gd name="connsiteX25" fmla="*/ 874059 w 2657256"/>
                          <a:gd name="connsiteY25" fmla="*/ 1465881 h 3370881"/>
                          <a:gd name="connsiteX26" fmla="*/ 914400 w 2657256"/>
                          <a:gd name="connsiteY26" fmla="*/ 1470364 h 3370881"/>
                          <a:gd name="connsiteX27" fmla="*/ 1030941 w 2657256"/>
                          <a:gd name="connsiteY27" fmla="*/ 1483811 h 3370881"/>
                          <a:gd name="connsiteX28" fmla="*/ 1151965 w 2657256"/>
                          <a:gd name="connsiteY28" fmla="*/ 1492776 h 3370881"/>
                          <a:gd name="connsiteX29" fmla="*/ 1281953 w 2657256"/>
                          <a:gd name="connsiteY29" fmla="*/ 1501740 h 3370881"/>
                          <a:gd name="connsiteX30" fmla="*/ 1465729 w 2657256"/>
                          <a:gd name="connsiteY30" fmla="*/ 1497258 h 3370881"/>
                          <a:gd name="connsiteX31" fmla="*/ 1510553 w 2657256"/>
                          <a:gd name="connsiteY31" fmla="*/ 1492776 h 3370881"/>
                          <a:gd name="connsiteX32" fmla="*/ 1582270 w 2657256"/>
                          <a:gd name="connsiteY32" fmla="*/ 1461399 h 3370881"/>
                          <a:gd name="connsiteX33" fmla="*/ 1604682 w 2657256"/>
                          <a:gd name="connsiteY33" fmla="*/ 1456917 h 3370881"/>
                          <a:gd name="connsiteX34" fmla="*/ 1622612 w 2657256"/>
                          <a:gd name="connsiteY34" fmla="*/ 1447952 h 3370881"/>
                          <a:gd name="connsiteX35" fmla="*/ 1645023 w 2657256"/>
                          <a:gd name="connsiteY35" fmla="*/ 1438987 h 3370881"/>
                          <a:gd name="connsiteX36" fmla="*/ 1662953 w 2657256"/>
                          <a:gd name="connsiteY36" fmla="*/ 1425540 h 3370881"/>
                          <a:gd name="connsiteX37" fmla="*/ 1698812 w 2657256"/>
                          <a:gd name="connsiteY37" fmla="*/ 1407611 h 3370881"/>
                          <a:gd name="connsiteX38" fmla="*/ 1739153 w 2657256"/>
                          <a:gd name="connsiteY38" fmla="*/ 1380717 h 3370881"/>
                          <a:gd name="connsiteX39" fmla="*/ 1752600 w 2657256"/>
                          <a:gd name="connsiteY39" fmla="*/ 1367270 h 3370881"/>
                          <a:gd name="connsiteX40" fmla="*/ 1775012 w 2657256"/>
                          <a:gd name="connsiteY40" fmla="*/ 1353823 h 3370881"/>
                          <a:gd name="connsiteX41" fmla="*/ 1797423 w 2657256"/>
                          <a:gd name="connsiteY41" fmla="*/ 1335893 h 3370881"/>
                          <a:gd name="connsiteX42" fmla="*/ 1810870 w 2657256"/>
                          <a:gd name="connsiteY42" fmla="*/ 1304517 h 3370881"/>
                          <a:gd name="connsiteX43" fmla="*/ 1815353 w 2657256"/>
                          <a:gd name="connsiteY43" fmla="*/ 1291070 h 3370881"/>
                          <a:gd name="connsiteX44" fmla="*/ 1801906 w 2657256"/>
                          <a:gd name="connsiteY44" fmla="*/ 1138670 h 3370881"/>
                          <a:gd name="connsiteX45" fmla="*/ 1792941 w 2657256"/>
                          <a:gd name="connsiteY45" fmla="*/ 1125223 h 3370881"/>
                          <a:gd name="connsiteX46" fmla="*/ 1757082 w 2657256"/>
                          <a:gd name="connsiteY46" fmla="*/ 1093846 h 3370881"/>
                          <a:gd name="connsiteX47" fmla="*/ 1730188 w 2657256"/>
                          <a:gd name="connsiteY47" fmla="*/ 1066952 h 3370881"/>
                          <a:gd name="connsiteX48" fmla="*/ 1703294 w 2657256"/>
                          <a:gd name="connsiteY48" fmla="*/ 1049023 h 3370881"/>
                          <a:gd name="connsiteX49" fmla="*/ 1622612 w 2657256"/>
                          <a:gd name="connsiteY49" fmla="*/ 1053505 h 3370881"/>
                          <a:gd name="connsiteX50" fmla="*/ 1595718 w 2657256"/>
                          <a:gd name="connsiteY50" fmla="*/ 1062470 h 3370881"/>
                          <a:gd name="connsiteX51" fmla="*/ 1573306 w 2657256"/>
                          <a:gd name="connsiteY51" fmla="*/ 1066952 h 3370881"/>
                          <a:gd name="connsiteX52" fmla="*/ 1453385 w 2657256"/>
                          <a:gd name="connsiteY52" fmla="*/ 1082761 h 3370881"/>
                          <a:gd name="connsiteX53" fmla="*/ 1326776 w 2657256"/>
                          <a:gd name="connsiteY53" fmla="*/ 1062470 h 3370881"/>
                          <a:gd name="connsiteX54" fmla="*/ 1308847 w 2657256"/>
                          <a:gd name="connsiteY54" fmla="*/ 1057987 h 3370881"/>
                          <a:gd name="connsiteX55" fmla="*/ 1277470 w 2657256"/>
                          <a:gd name="connsiteY55" fmla="*/ 1053505 h 3370881"/>
                          <a:gd name="connsiteX56" fmla="*/ 1259541 w 2657256"/>
                          <a:gd name="connsiteY56" fmla="*/ 1049023 h 3370881"/>
                          <a:gd name="connsiteX57" fmla="*/ 1232647 w 2657256"/>
                          <a:gd name="connsiteY57" fmla="*/ 1044540 h 3370881"/>
                          <a:gd name="connsiteX58" fmla="*/ 1053353 w 2657256"/>
                          <a:gd name="connsiteY58" fmla="*/ 1049023 h 3370881"/>
                          <a:gd name="connsiteX59" fmla="*/ 1035423 w 2657256"/>
                          <a:gd name="connsiteY59" fmla="*/ 1053505 h 3370881"/>
                          <a:gd name="connsiteX60" fmla="*/ 1008529 w 2657256"/>
                          <a:gd name="connsiteY60" fmla="*/ 1057987 h 3370881"/>
                          <a:gd name="connsiteX61" fmla="*/ 995082 w 2657256"/>
                          <a:gd name="connsiteY61" fmla="*/ 1062470 h 3370881"/>
                          <a:gd name="connsiteX62" fmla="*/ 945776 w 2657256"/>
                          <a:gd name="connsiteY62" fmla="*/ 1031093 h 3370881"/>
                          <a:gd name="connsiteX63" fmla="*/ 941294 w 2657256"/>
                          <a:gd name="connsiteY63" fmla="*/ 1017646 h 3370881"/>
                          <a:gd name="connsiteX64" fmla="*/ 932329 w 2657256"/>
                          <a:gd name="connsiteY64" fmla="*/ 919034 h 3370881"/>
                          <a:gd name="connsiteX65" fmla="*/ 914400 w 2657256"/>
                          <a:gd name="connsiteY65" fmla="*/ 901105 h 3370881"/>
                          <a:gd name="connsiteX66" fmla="*/ 918882 w 2657256"/>
                          <a:gd name="connsiteY66" fmla="*/ 869729 h 3370881"/>
                          <a:gd name="connsiteX67" fmla="*/ 941294 w 2657256"/>
                          <a:gd name="connsiteY67" fmla="*/ 865246 h 3370881"/>
                          <a:gd name="connsiteX68" fmla="*/ 959223 w 2657256"/>
                          <a:gd name="connsiteY68" fmla="*/ 851799 h 3370881"/>
                          <a:gd name="connsiteX69" fmla="*/ 990600 w 2657256"/>
                          <a:gd name="connsiteY69" fmla="*/ 847317 h 3370881"/>
                          <a:gd name="connsiteX70" fmla="*/ 1129553 w 2657256"/>
                          <a:gd name="connsiteY70" fmla="*/ 838352 h 3370881"/>
                          <a:gd name="connsiteX71" fmla="*/ 1147482 w 2657256"/>
                          <a:gd name="connsiteY71" fmla="*/ 829387 h 3370881"/>
                          <a:gd name="connsiteX72" fmla="*/ 1178859 w 2657256"/>
                          <a:gd name="connsiteY72" fmla="*/ 806976 h 3370881"/>
                          <a:gd name="connsiteX73" fmla="*/ 1192306 w 2657256"/>
                          <a:gd name="connsiteY73" fmla="*/ 793529 h 3370881"/>
                          <a:gd name="connsiteX74" fmla="*/ 1214718 w 2657256"/>
                          <a:gd name="connsiteY74" fmla="*/ 784564 h 3370881"/>
                          <a:gd name="connsiteX75" fmla="*/ 1241612 w 2657256"/>
                          <a:gd name="connsiteY75" fmla="*/ 771117 h 3370881"/>
                          <a:gd name="connsiteX76" fmla="*/ 1277470 w 2657256"/>
                          <a:gd name="connsiteY76" fmla="*/ 753187 h 3370881"/>
                          <a:gd name="connsiteX77" fmla="*/ 1295400 w 2657256"/>
                          <a:gd name="connsiteY77" fmla="*/ 730776 h 3370881"/>
                          <a:gd name="connsiteX78" fmla="*/ 1317812 w 2657256"/>
                          <a:gd name="connsiteY78" fmla="*/ 708364 h 3370881"/>
                          <a:gd name="connsiteX79" fmla="*/ 1353670 w 2657256"/>
                          <a:gd name="connsiteY79" fmla="*/ 663540 h 3370881"/>
                          <a:gd name="connsiteX80" fmla="*/ 1371600 w 2657256"/>
                          <a:gd name="connsiteY80" fmla="*/ 636646 h 3370881"/>
                          <a:gd name="connsiteX81" fmla="*/ 1380565 w 2657256"/>
                          <a:gd name="connsiteY81" fmla="*/ 596305 h 3370881"/>
                          <a:gd name="connsiteX82" fmla="*/ 1385047 w 2657256"/>
                          <a:gd name="connsiteY82" fmla="*/ 582858 h 3370881"/>
                          <a:gd name="connsiteX83" fmla="*/ 1380565 w 2657256"/>
                          <a:gd name="connsiteY83" fmla="*/ 533552 h 3370881"/>
                          <a:gd name="connsiteX84" fmla="*/ 1367118 w 2657256"/>
                          <a:gd name="connsiteY84" fmla="*/ 524587 h 3370881"/>
                          <a:gd name="connsiteX85" fmla="*/ 1349188 w 2657256"/>
                          <a:gd name="connsiteY85" fmla="*/ 520105 h 3370881"/>
                          <a:gd name="connsiteX86" fmla="*/ 1326776 w 2657256"/>
                          <a:gd name="connsiteY86" fmla="*/ 511140 h 3370881"/>
                          <a:gd name="connsiteX87" fmla="*/ 1281953 w 2657256"/>
                          <a:gd name="connsiteY87" fmla="*/ 515623 h 3370881"/>
                          <a:gd name="connsiteX88" fmla="*/ 1250576 w 2657256"/>
                          <a:gd name="connsiteY88" fmla="*/ 529070 h 3370881"/>
                          <a:gd name="connsiteX89" fmla="*/ 1210235 w 2657256"/>
                          <a:gd name="connsiteY89" fmla="*/ 542517 h 3370881"/>
                          <a:gd name="connsiteX90" fmla="*/ 1183341 w 2657256"/>
                          <a:gd name="connsiteY90" fmla="*/ 555964 h 3370881"/>
                          <a:gd name="connsiteX91" fmla="*/ 1160929 w 2657256"/>
                          <a:gd name="connsiteY91" fmla="*/ 569411 h 3370881"/>
                          <a:gd name="connsiteX92" fmla="*/ 1134035 w 2657256"/>
                          <a:gd name="connsiteY92" fmla="*/ 578376 h 3370881"/>
                          <a:gd name="connsiteX93" fmla="*/ 1111623 w 2657256"/>
                          <a:gd name="connsiteY93" fmla="*/ 587340 h 3370881"/>
                          <a:gd name="connsiteX94" fmla="*/ 1084729 w 2657256"/>
                          <a:gd name="connsiteY94" fmla="*/ 596305 h 3370881"/>
                          <a:gd name="connsiteX95" fmla="*/ 986118 w 2657256"/>
                          <a:gd name="connsiteY95" fmla="*/ 591823 h 3370881"/>
                          <a:gd name="connsiteX96" fmla="*/ 927847 w 2657256"/>
                          <a:gd name="connsiteY96" fmla="*/ 578376 h 3370881"/>
                          <a:gd name="connsiteX97" fmla="*/ 896470 w 2657256"/>
                          <a:gd name="connsiteY97" fmla="*/ 555964 h 3370881"/>
                          <a:gd name="connsiteX98" fmla="*/ 883023 w 2657256"/>
                          <a:gd name="connsiteY98" fmla="*/ 546999 h 3370881"/>
                          <a:gd name="connsiteX99" fmla="*/ 865094 w 2657256"/>
                          <a:gd name="connsiteY99" fmla="*/ 497693 h 3370881"/>
                          <a:gd name="connsiteX100" fmla="*/ 869576 w 2657256"/>
                          <a:gd name="connsiteY100" fmla="*/ 403564 h 3370881"/>
                          <a:gd name="connsiteX101" fmla="*/ 874059 w 2657256"/>
                          <a:gd name="connsiteY101" fmla="*/ 385634 h 3370881"/>
                          <a:gd name="connsiteX102" fmla="*/ 883023 w 2657256"/>
                          <a:gd name="connsiteY102" fmla="*/ 372187 h 3370881"/>
                          <a:gd name="connsiteX103" fmla="*/ 909918 w 2657256"/>
                          <a:gd name="connsiteY103" fmla="*/ 363223 h 3370881"/>
                          <a:gd name="connsiteX104" fmla="*/ 914400 w 2657256"/>
                          <a:gd name="connsiteY104" fmla="*/ 385634 h 3370881"/>
                          <a:gd name="connsiteX105" fmla="*/ 909918 w 2657256"/>
                          <a:gd name="connsiteY105" fmla="*/ 408046 h 3370881"/>
                          <a:gd name="connsiteX106" fmla="*/ 900953 w 2657256"/>
                          <a:gd name="connsiteY106" fmla="*/ 466317 h 3370881"/>
                          <a:gd name="connsiteX107" fmla="*/ 905435 w 2657256"/>
                          <a:gd name="connsiteY107" fmla="*/ 515623 h 3370881"/>
                          <a:gd name="connsiteX108" fmla="*/ 932329 w 2657256"/>
                          <a:gd name="connsiteY108" fmla="*/ 551481 h 3370881"/>
                          <a:gd name="connsiteX109" fmla="*/ 954741 w 2657256"/>
                          <a:gd name="connsiteY109" fmla="*/ 560446 h 3370881"/>
                          <a:gd name="connsiteX110" fmla="*/ 972670 w 2657256"/>
                          <a:gd name="connsiteY110" fmla="*/ 569411 h 3370881"/>
                          <a:gd name="connsiteX111" fmla="*/ 1066800 w 2657256"/>
                          <a:gd name="connsiteY111" fmla="*/ 564929 h 3370881"/>
                          <a:gd name="connsiteX112" fmla="*/ 1111623 w 2657256"/>
                          <a:gd name="connsiteY112" fmla="*/ 551481 h 3370881"/>
                          <a:gd name="connsiteX113" fmla="*/ 1129553 w 2657256"/>
                          <a:gd name="connsiteY113" fmla="*/ 538034 h 3370881"/>
                          <a:gd name="connsiteX114" fmla="*/ 1156447 w 2657256"/>
                          <a:gd name="connsiteY114" fmla="*/ 511140 h 3370881"/>
                          <a:gd name="connsiteX115" fmla="*/ 1160929 w 2657256"/>
                          <a:gd name="connsiteY115" fmla="*/ 493211 h 3370881"/>
                          <a:gd name="connsiteX116" fmla="*/ 1178859 w 2657256"/>
                          <a:gd name="connsiteY116" fmla="*/ 331846 h 3370881"/>
                          <a:gd name="connsiteX117" fmla="*/ 1215315 w 2657256"/>
                          <a:gd name="connsiteY117" fmla="*/ 270289 h 3370881"/>
                          <a:gd name="connsiteX118" fmla="*/ 1214718 w 2657256"/>
                          <a:gd name="connsiteY118" fmla="*/ 367705 h 3370881"/>
                          <a:gd name="connsiteX119" fmla="*/ 1201270 w 2657256"/>
                          <a:gd name="connsiteY119" fmla="*/ 412529 h 3370881"/>
                          <a:gd name="connsiteX120" fmla="*/ 1210235 w 2657256"/>
                          <a:gd name="connsiteY120" fmla="*/ 461834 h 3370881"/>
                          <a:gd name="connsiteX121" fmla="*/ 1214718 w 2657256"/>
                          <a:gd name="connsiteY121" fmla="*/ 475281 h 3370881"/>
                          <a:gd name="connsiteX122" fmla="*/ 1228165 w 2657256"/>
                          <a:gd name="connsiteY122" fmla="*/ 484246 h 3370881"/>
                          <a:gd name="connsiteX123" fmla="*/ 1250576 w 2657256"/>
                          <a:gd name="connsiteY123" fmla="*/ 502176 h 3370881"/>
                          <a:gd name="connsiteX124" fmla="*/ 1317812 w 2657256"/>
                          <a:gd name="connsiteY124" fmla="*/ 497693 h 3370881"/>
                          <a:gd name="connsiteX125" fmla="*/ 1353670 w 2657256"/>
                          <a:gd name="connsiteY125" fmla="*/ 488729 h 3370881"/>
                          <a:gd name="connsiteX126" fmla="*/ 1506070 w 2657256"/>
                          <a:gd name="connsiteY126" fmla="*/ 457352 h 3370881"/>
                          <a:gd name="connsiteX127" fmla="*/ 1550894 w 2657256"/>
                          <a:gd name="connsiteY127" fmla="*/ 430458 h 3370881"/>
                          <a:gd name="connsiteX128" fmla="*/ 1564341 w 2657256"/>
                          <a:gd name="connsiteY128" fmla="*/ 417011 h 3370881"/>
                          <a:gd name="connsiteX129" fmla="*/ 1586753 w 2657256"/>
                          <a:gd name="connsiteY129" fmla="*/ 399081 h 3370881"/>
                          <a:gd name="connsiteX130" fmla="*/ 1595718 w 2657256"/>
                          <a:gd name="connsiteY130" fmla="*/ 381152 h 3370881"/>
                          <a:gd name="connsiteX131" fmla="*/ 1613139 w 2657256"/>
                          <a:gd name="connsiteY131" fmla="*/ 358910 h 3370881"/>
                          <a:gd name="connsiteX132" fmla="*/ 1620066 w 2657256"/>
                          <a:gd name="connsiteY132" fmla="*/ 291047 h 3370881"/>
                          <a:gd name="connsiteX133" fmla="*/ 1604852 w 2657256"/>
                          <a:gd name="connsiteY133" fmla="*/ 236279 h 3370881"/>
                          <a:gd name="connsiteX134" fmla="*/ 1537447 w 2657256"/>
                          <a:gd name="connsiteY134" fmla="*/ 188411 h 3370881"/>
                          <a:gd name="connsiteX135" fmla="*/ 1613647 w 2657256"/>
                          <a:gd name="connsiteY135" fmla="*/ 399081 h 3370881"/>
                          <a:gd name="connsiteX136" fmla="*/ 1627094 w 2657256"/>
                          <a:gd name="connsiteY136" fmla="*/ 417011 h 3370881"/>
                          <a:gd name="connsiteX137" fmla="*/ 1658470 w 2657256"/>
                          <a:gd name="connsiteY137" fmla="*/ 412529 h 3370881"/>
                          <a:gd name="connsiteX138" fmla="*/ 1685365 w 2657256"/>
                          <a:gd name="connsiteY138" fmla="*/ 390117 h 3370881"/>
                          <a:gd name="connsiteX139" fmla="*/ 1694329 w 2657256"/>
                          <a:gd name="connsiteY139" fmla="*/ 376670 h 3370881"/>
                          <a:gd name="connsiteX140" fmla="*/ 1734670 w 2657256"/>
                          <a:gd name="connsiteY140" fmla="*/ 354258 h 3370881"/>
                          <a:gd name="connsiteX141" fmla="*/ 1743635 w 2657256"/>
                          <a:gd name="connsiteY141" fmla="*/ 340811 h 3370881"/>
                          <a:gd name="connsiteX142" fmla="*/ 1757082 w 2657256"/>
                          <a:gd name="connsiteY142" fmla="*/ 336329 h 3370881"/>
                          <a:gd name="connsiteX143" fmla="*/ 1843909 w 2657256"/>
                          <a:gd name="connsiteY143" fmla="*/ 262341 h 3370881"/>
                          <a:gd name="connsiteX144" fmla="*/ 1874221 w 2657256"/>
                          <a:gd name="connsiteY144" fmla="*/ 202194 h 3370881"/>
                          <a:gd name="connsiteX145" fmla="*/ 1828094 w 2657256"/>
                          <a:gd name="connsiteY145" fmla="*/ 136767 h 3370881"/>
                          <a:gd name="connsiteX146" fmla="*/ 1772023 w 2657256"/>
                          <a:gd name="connsiteY146" fmla="*/ 77249 h 3370881"/>
                          <a:gd name="connsiteX147" fmla="*/ 1948888 w 2657256"/>
                          <a:gd name="connsiteY147" fmla="*/ 178018 h 3370881"/>
                          <a:gd name="connsiteX148" fmla="*/ 1952362 w 2657256"/>
                          <a:gd name="connsiteY148" fmla="*/ 254265 h 3370881"/>
                          <a:gd name="connsiteX149" fmla="*/ 1874221 w 2657256"/>
                          <a:gd name="connsiteY149" fmla="*/ 318698 h 3370881"/>
                          <a:gd name="connsiteX150" fmla="*/ 1788459 w 2657256"/>
                          <a:gd name="connsiteY150" fmla="*/ 367705 h 3370881"/>
                          <a:gd name="connsiteX151" fmla="*/ 1761565 w 2657256"/>
                          <a:gd name="connsiteY151" fmla="*/ 390117 h 3370881"/>
                          <a:gd name="connsiteX152" fmla="*/ 1783976 w 2657256"/>
                          <a:gd name="connsiteY152" fmla="*/ 399081 h 3370881"/>
                          <a:gd name="connsiteX153" fmla="*/ 1878106 w 2657256"/>
                          <a:gd name="connsiteY153" fmla="*/ 390117 h 3370881"/>
                          <a:gd name="connsiteX154" fmla="*/ 1891553 w 2657256"/>
                          <a:gd name="connsiteY154" fmla="*/ 381152 h 3370881"/>
                          <a:gd name="connsiteX155" fmla="*/ 1918447 w 2657256"/>
                          <a:gd name="connsiteY155" fmla="*/ 372187 h 3370881"/>
                          <a:gd name="connsiteX156" fmla="*/ 1940859 w 2657256"/>
                          <a:gd name="connsiteY156" fmla="*/ 358740 h 3370881"/>
                          <a:gd name="connsiteX157" fmla="*/ 1954306 w 2657256"/>
                          <a:gd name="connsiteY157" fmla="*/ 354258 h 3370881"/>
                          <a:gd name="connsiteX158" fmla="*/ 2087270 w 2657256"/>
                          <a:gd name="connsiteY158" fmla="*/ 218082 h 3370881"/>
                          <a:gd name="connsiteX159" fmla="*/ 2064254 w 2657256"/>
                          <a:gd name="connsiteY159" fmla="*/ 20406 h 3370881"/>
                          <a:gd name="connsiteX160" fmla="*/ 2169347 w 2657256"/>
                          <a:gd name="connsiteY160" fmla="*/ 104479 h 3370881"/>
                          <a:gd name="connsiteX161" fmla="*/ 2167479 w 2657256"/>
                          <a:gd name="connsiteY161" fmla="*/ 234168 h 3370881"/>
                          <a:gd name="connsiteX162" fmla="*/ 2144900 w 2657256"/>
                          <a:gd name="connsiteY162" fmla="*/ 271231 h 3370881"/>
                          <a:gd name="connsiteX163" fmla="*/ 2096795 w 2657256"/>
                          <a:gd name="connsiteY163" fmla="*/ 316507 h 3370881"/>
                          <a:gd name="connsiteX164" fmla="*/ 1999129 w 2657256"/>
                          <a:gd name="connsiteY164" fmla="*/ 358740 h 3370881"/>
                          <a:gd name="connsiteX165" fmla="*/ 1994647 w 2657256"/>
                          <a:gd name="connsiteY165" fmla="*/ 372187 h 3370881"/>
                          <a:gd name="connsiteX166" fmla="*/ 2039470 w 2657256"/>
                          <a:gd name="connsiteY166" fmla="*/ 390117 h 3370881"/>
                          <a:gd name="connsiteX167" fmla="*/ 2115670 w 2657256"/>
                          <a:gd name="connsiteY167" fmla="*/ 390117 h 3370881"/>
                          <a:gd name="connsiteX168" fmla="*/ 2160494 w 2657256"/>
                          <a:gd name="connsiteY168" fmla="*/ 376670 h 3370881"/>
                          <a:gd name="connsiteX169" fmla="*/ 2191870 w 2657256"/>
                          <a:gd name="connsiteY169" fmla="*/ 363223 h 3370881"/>
                          <a:gd name="connsiteX170" fmla="*/ 2205318 w 2657256"/>
                          <a:gd name="connsiteY170" fmla="*/ 358740 h 3370881"/>
                          <a:gd name="connsiteX171" fmla="*/ 2232212 w 2657256"/>
                          <a:gd name="connsiteY171" fmla="*/ 340811 h 3370881"/>
                          <a:gd name="connsiteX172" fmla="*/ 2312894 w 2657256"/>
                          <a:gd name="connsiteY172" fmla="*/ 183929 h 3370881"/>
                          <a:gd name="connsiteX173" fmla="*/ 2339788 w 2657256"/>
                          <a:gd name="connsiteY173" fmla="*/ 151 h 3370881"/>
                          <a:gd name="connsiteX174" fmla="*/ 2357718 w 2657256"/>
                          <a:gd name="connsiteY174" fmla="*/ 215305 h 3370881"/>
                          <a:gd name="connsiteX175" fmla="*/ 2254623 w 2657256"/>
                          <a:gd name="connsiteY175" fmla="*/ 376670 h 3370881"/>
                          <a:gd name="connsiteX176" fmla="*/ 2245659 w 2657256"/>
                          <a:gd name="connsiteY176" fmla="*/ 390117 h 3370881"/>
                          <a:gd name="connsiteX177" fmla="*/ 2254623 w 2657256"/>
                          <a:gd name="connsiteY177" fmla="*/ 403564 h 3370881"/>
                          <a:gd name="connsiteX178" fmla="*/ 2353235 w 2657256"/>
                          <a:gd name="connsiteY178" fmla="*/ 399081 h 3370881"/>
                          <a:gd name="connsiteX179" fmla="*/ 2366682 w 2657256"/>
                          <a:gd name="connsiteY179" fmla="*/ 394599 h 3370881"/>
                          <a:gd name="connsiteX180" fmla="*/ 2389094 w 2657256"/>
                          <a:gd name="connsiteY180" fmla="*/ 390117 h 3370881"/>
                          <a:gd name="connsiteX181" fmla="*/ 2424953 w 2657256"/>
                          <a:gd name="connsiteY181" fmla="*/ 367705 h 3370881"/>
                          <a:gd name="connsiteX182" fmla="*/ 2528047 w 2657256"/>
                          <a:gd name="connsiteY182" fmla="*/ 292700 h 3370881"/>
                          <a:gd name="connsiteX183" fmla="*/ 2541495 w 2657256"/>
                          <a:gd name="connsiteY183" fmla="*/ 62906 h 3370881"/>
                          <a:gd name="connsiteX184" fmla="*/ 2591304 w 2657256"/>
                          <a:gd name="connsiteY184" fmla="*/ 214081 h 3370881"/>
                          <a:gd name="connsiteX185" fmla="*/ 2612315 w 2657256"/>
                          <a:gd name="connsiteY185" fmla="*/ 290907 h 3370881"/>
                          <a:gd name="connsiteX186" fmla="*/ 2650863 w 2657256"/>
                          <a:gd name="connsiteY186" fmla="*/ 344994 h 3370881"/>
                          <a:gd name="connsiteX187" fmla="*/ 2465294 w 2657256"/>
                          <a:gd name="connsiteY187" fmla="*/ 399081 h 3370881"/>
                          <a:gd name="connsiteX188" fmla="*/ 2442882 w 2657256"/>
                          <a:gd name="connsiteY188" fmla="*/ 403564 h 3370881"/>
                          <a:gd name="connsiteX189" fmla="*/ 2398059 w 2657256"/>
                          <a:gd name="connsiteY189" fmla="*/ 417011 h 3370881"/>
                          <a:gd name="connsiteX190" fmla="*/ 2375647 w 2657256"/>
                          <a:gd name="connsiteY190" fmla="*/ 425976 h 3370881"/>
                          <a:gd name="connsiteX191" fmla="*/ 2357718 w 2657256"/>
                          <a:gd name="connsiteY191" fmla="*/ 430458 h 3370881"/>
                          <a:gd name="connsiteX192" fmla="*/ 2344270 w 2657256"/>
                          <a:gd name="connsiteY192" fmla="*/ 461834 h 3370881"/>
                          <a:gd name="connsiteX193" fmla="*/ 2353235 w 2657256"/>
                          <a:gd name="connsiteY193" fmla="*/ 502176 h 3370881"/>
                          <a:gd name="connsiteX194" fmla="*/ 2362200 w 2657256"/>
                          <a:gd name="connsiteY194" fmla="*/ 515623 h 3370881"/>
                          <a:gd name="connsiteX195" fmla="*/ 2344270 w 2657256"/>
                          <a:gd name="connsiteY195" fmla="*/ 587340 h 3370881"/>
                          <a:gd name="connsiteX196" fmla="*/ 2321859 w 2657256"/>
                          <a:gd name="connsiteY196" fmla="*/ 614234 h 3370881"/>
                          <a:gd name="connsiteX197" fmla="*/ 2308412 w 2657256"/>
                          <a:gd name="connsiteY197" fmla="*/ 636646 h 3370881"/>
                          <a:gd name="connsiteX198" fmla="*/ 2281518 w 2657256"/>
                          <a:gd name="connsiteY198" fmla="*/ 641129 h 3370881"/>
                          <a:gd name="connsiteX199" fmla="*/ 2259106 w 2657256"/>
                          <a:gd name="connsiteY199" fmla="*/ 636646 h 3370881"/>
                          <a:gd name="connsiteX200" fmla="*/ 2277035 w 2657256"/>
                          <a:gd name="connsiteY200" fmla="*/ 578376 h 3370881"/>
                          <a:gd name="connsiteX201" fmla="*/ 2290482 w 2657256"/>
                          <a:gd name="connsiteY201" fmla="*/ 542517 h 3370881"/>
                          <a:gd name="connsiteX202" fmla="*/ 2286000 w 2657256"/>
                          <a:gd name="connsiteY202" fmla="*/ 506658 h 3370881"/>
                          <a:gd name="connsiteX203" fmla="*/ 2245659 w 2657256"/>
                          <a:gd name="connsiteY203" fmla="*/ 448387 h 3370881"/>
                          <a:gd name="connsiteX204" fmla="*/ 2200835 w 2657256"/>
                          <a:gd name="connsiteY204" fmla="*/ 430458 h 3370881"/>
                          <a:gd name="connsiteX205" fmla="*/ 2169459 w 2657256"/>
                          <a:gd name="connsiteY205" fmla="*/ 425976 h 3370881"/>
                          <a:gd name="connsiteX206" fmla="*/ 2102223 w 2657256"/>
                          <a:gd name="connsiteY206" fmla="*/ 430458 h 3370881"/>
                          <a:gd name="connsiteX207" fmla="*/ 2084294 w 2657256"/>
                          <a:gd name="connsiteY207" fmla="*/ 439423 h 3370881"/>
                          <a:gd name="connsiteX208" fmla="*/ 2070847 w 2657256"/>
                          <a:gd name="connsiteY208" fmla="*/ 443905 h 3370881"/>
                          <a:gd name="connsiteX209" fmla="*/ 2061882 w 2657256"/>
                          <a:gd name="connsiteY209" fmla="*/ 461834 h 3370881"/>
                          <a:gd name="connsiteX210" fmla="*/ 2034988 w 2657256"/>
                          <a:gd name="connsiteY210" fmla="*/ 475281 h 3370881"/>
                          <a:gd name="connsiteX211" fmla="*/ 1783976 w 2657256"/>
                          <a:gd name="connsiteY211" fmla="*/ 479764 h 3370881"/>
                          <a:gd name="connsiteX212" fmla="*/ 1766047 w 2657256"/>
                          <a:gd name="connsiteY212" fmla="*/ 488729 h 3370881"/>
                          <a:gd name="connsiteX213" fmla="*/ 1703294 w 2657256"/>
                          <a:gd name="connsiteY213" fmla="*/ 506658 h 3370881"/>
                          <a:gd name="connsiteX214" fmla="*/ 1689847 w 2657256"/>
                          <a:gd name="connsiteY214" fmla="*/ 511140 h 3370881"/>
                          <a:gd name="connsiteX215" fmla="*/ 1676400 w 2657256"/>
                          <a:gd name="connsiteY215" fmla="*/ 520105 h 3370881"/>
                          <a:gd name="connsiteX216" fmla="*/ 1649506 w 2657256"/>
                          <a:gd name="connsiteY216" fmla="*/ 529070 h 3370881"/>
                          <a:gd name="connsiteX217" fmla="*/ 1636059 w 2657256"/>
                          <a:gd name="connsiteY217" fmla="*/ 538034 h 3370881"/>
                          <a:gd name="connsiteX218" fmla="*/ 1622612 w 2657256"/>
                          <a:gd name="connsiteY218" fmla="*/ 551481 h 3370881"/>
                          <a:gd name="connsiteX219" fmla="*/ 1609165 w 2657256"/>
                          <a:gd name="connsiteY219" fmla="*/ 555964 h 3370881"/>
                          <a:gd name="connsiteX220" fmla="*/ 1577788 w 2657256"/>
                          <a:gd name="connsiteY220" fmla="*/ 587340 h 3370881"/>
                          <a:gd name="connsiteX221" fmla="*/ 1568823 w 2657256"/>
                          <a:gd name="connsiteY221" fmla="*/ 600787 h 3370881"/>
                          <a:gd name="connsiteX222" fmla="*/ 1555376 w 2657256"/>
                          <a:gd name="connsiteY222" fmla="*/ 614234 h 3370881"/>
                          <a:gd name="connsiteX223" fmla="*/ 1524000 w 2657256"/>
                          <a:gd name="connsiteY223" fmla="*/ 654576 h 3370881"/>
                          <a:gd name="connsiteX224" fmla="*/ 1519518 w 2657256"/>
                          <a:gd name="connsiteY224" fmla="*/ 668023 h 3370881"/>
                          <a:gd name="connsiteX225" fmla="*/ 1528482 w 2657256"/>
                          <a:gd name="connsiteY225" fmla="*/ 708364 h 3370881"/>
                          <a:gd name="connsiteX226" fmla="*/ 1537447 w 2657256"/>
                          <a:gd name="connsiteY226" fmla="*/ 721811 h 3370881"/>
                          <a:gd name="connsiteX227" fmla="*/ 1568823 w 2657256"/>
                          <a:gd name="connsiteY227" fmla="*/ 712846 h 3370881"/>
                          <a:gd name="connsiteX228" fmla="*/ 1600200 w 2657256"/>
                          <a:gd name="connsiteY228" fmla="*/ 712846 h 3370881"/>
                          <a:gd name="connsiteX229" fmla="*/ 1631576 w 2657256"/>
                          <a:gd name="connsiteY229" fmla="*/ 690434 h 3370881"/>
                          <a:gd name="connsiteX230" fmla="*/ 1645023 w 2657256"/>
                          <a:gd name="connsiteY230" fmla="*/ 676987 h 3370881"/>
                          <a:gd name="connsiteX231" fmla="*/ 1685365 w 2657256"/>
                          <a:gd name="connsiteY231" fmla="*/ 645611 h 3370881"/>
                          <a:gd name="connsiteX232" fmla="*/ 1716741 w 2657256"/>
                          <a:gd name="connsiteY232" fmla="*/ 614234 h 3370881"/>
                          <a:gd name="connsiteX233" fmla="*/ 1748118 w 2657256"/>
                          <a:gd name="connsiteY233" fmla="*/ 596305 h 3370881"/>
                          <a:gd name="connsiteX234" fmla="*/ 1761565 w 2657256"/>
                          <a:gd name="connsiteY234" fmla="*/ 591823 h 3370881"/>
                          <a:gd name="connsiteX235" fmla="*/ 1779494 w 2657256"/>
                          <a:gd name="connsiteY235" fmla="*/ 582858 h 3370881"/>
                          <a:gd name="connsiteX236" fmla="*/ 1815353 w 2657256"/>
                          <a:gd name="connsiteY236" fmla="*/ 573893 h 3370881"/>
                          <a:gd name="connsiteX237" fmla="*/ 2030506 w 2657256"/>
                          <a:gd name="connsiteY237" fmla="*/ 578376 h 3370881"/>
                          <a:gd name="connsiteX238" fmla="*/ 2017059 w 2657256"/>
                          <a:gd name="connsiteY238" fmla="*/ 600787 h 3370881"/>
                          <a:gd name="connsiteX239" fmla="*/ 1981200 w 2657256"/>
                          <a:gd name="connsiteY239" fmla="*/ 636646 h 3370881"/>
                          <a:gd name="connsiteX240" fmla="*/ 1967753 w 2657256"/>
                          <a:gd name="connsiteY240" fmla="*/ 650093 h 3370881"/>
                          <a:gd name="connsiteX241" fmla="*/ 1936376 w 2657256"/>
                          <a:gd name="connsiteY241" fmla="*/ 690434 h 3370881"/>
                          <a:gd name="connsiteX242" fmla="*/ 1905000 w 2657256"/>
                          <a:gd name="connsiteY242" fmla="*/ 717329 h 3370881"/>
                          <a:gd name="connsiteX243" fmla="*/ 1860176 w 2657256"/>
                          <a:gd name="connsiteY243" fmla="*/ 735258 h 3370881"/>
                          <a:gd name="connsiteX244" fmla="*/ 1788459 w 2657256"/>
                          <a:gd name="connsiteY244" fmla="*/ 744223 h 3370881"/>
                          <a:gd name="connsiteX245" fmla="*/ 1846729 w 2657256"/>
                          <a:gd name="connsiteY245" fmla="*/ 802493 h 3370881"/>
                          <a:gd name="connsiteX246" fmla="*/ 1913965 w 2657256"/>
                          <a:gd name="connsiteY246" fmla="*/ 829387 h 3370881"/>
                          <a:gd name="connsiteX247" fmla="*/ 1922929 w 2657256"/>
                          <a:gd name="connsiteY247" fmla="*/ 842834 h 3370881"/>
                          <a:gd name="connsiteX248" fmla="*/ 1967753 w 2657256"/>
                          <a:gd name="connsiteY248" fmla="*/ 883176 h 3370881"/>
                          <a:gd name="connsiteX249" fmla="*/ 1981200 w 2657256"/>
                          <a:gd name="connsiteY249" fmla="*/ 896623 h 3370881"/>
                          <a:gd name="connsiteX250" fmla="*/ 1994647 w 2657256"/>
                          <a:gd name="connsiteY250" fmla="*/ 905587 h 3370881"/>
                          <a:gd name="connsiteX251" fmla="*/ 2021541 w 2657256"/>
                          <a:gd name="connsiteY251" fmla="*/ 927999 h 3370881"/>
                          <a:gd name="connsiteX252" fmla="*/ 2030506 w 2657256"/>
                          <a:gd name="connsiteY252" fmla="*/ 941446 h 3370881"/>
                          <a:gd name="connsiteX253" fmla="*/ 2057400 w 2657256"/>
                          <a:gd name="connsiteY253" fmla="*/ 968340 h 3370881"/>
                          <a:gd name="connsiteX254" fmla="*/ 2088776 w 2657256"/>
                          <a:gd name="connsiteY254" fmla="*/ 1013164 h 3370881"/>
                          <a:gd name="connsiteX255" fmla="*/ 2115670 w 2657256"/>
                          <a:gd name="connsiteY255" fmla="*/ 1057987 h 3370881"/>
                          <a:gd name="connsiteX256" fmla="*/ 2120153 w 2657256"/>
                          <a:gd name="connsiteY256" fmla="*/ 1089364 h 3370881"/>
                          <a:gd name="connsiteX257" fmla="*/ 2138082 w 2657256"/>
                          <a:gd name="connsiteY257" fmla="*/ 1143152 h 3370881"/>
                          <a:gd name="connsiteX258" fmla="*/ 2147047 w 2657256"/>
                          <a:gd name="connsiteY258" fmla="*/ 1196940 h 3370881"/>
                          <a:gd name="connsiteX259" fmla="*/ 2151529 w 2657256"/>
                          <a:gd name="connsiteY259" fmla="*/ 1210387 h 3370881"/>
                          <a:gd name="connsiteX260" fmla="*/ 2156012 w 2657256"/>
                          <a:gd name="connsiteY260" fmla="*/ 1228317 h 3370881"/>
                          <a:gd name="connsiteX261" fmla="*/ 2173941 w 2657256"/>
                          <a:gd name="connsiteY261" fmla="*/ 1295552 h 3370881"/>
                          <a:gd name="connsiteX262" fmla="*/ 2182906 w 2657256"/>
                          <a:gd name="connsiteY262" fmla="*/ 1313481 h 3370881"/>
                          <a:gd name="connsiteX263" fmla="*/ 2187388 w 2657256"/>
                          <a:gd name="connsiteY263" fmla="*/ 1331411 h 3370881"/>
                          <a:gd name="connsiteX264" fmla="*/ 2214282 w 2657256"/>
                          <a:gd name="connsiteY264" fmla="*/ 1385199 h 3370881"/>
                          <a:gd name="connsiteX265" fmla="*/ 2218765 w 2657256"/>
                          <a:gd name="connsiteY265" fmla="*/ 1403129 h 3370881"/>
                          <a:gd name="connsiteX266" fmla="*/ 2223247 w 2657256"/>
                          <a:gd name="connsiteY266" fmla="*/ 1430023 h 3370881"/>
                          <a:gd name="connsiteX267" fmla="*/ 2236694 w 2657256"/>
                          <a:gd name="connsiteY267" fmla="*/ 1456917 h 3370881"/>
                          <a:gd name="connsiteX268" fmla="*/ 2249794 w 2657256"/>
                          <a:gd name="connsiteY268" fmla="*/ 1524624 h 3370881"/>
                          <a:gd name="connsiteX269" fmla="*/ 2241176 w 2657256"/>
                          <a:gd name="connsiteY269" fmla="*/ 1577940 h 3370881"/>
                          <a:gd name="connsiteX270" fmla="*/ 2245659 w 2657256"/>
                          <a:gd name="connsiteY270" fmla="*/ 1595870 h 3370881"/>
                          <a:gd name="connsiteX271" fmla="*/ 2249634 w 2657256"/>
                          <a:gd name="connsiteY271" fmla="*/ 1685855 h 3370881"/>
                          <a:gd name="connsiteX272" fmla="*/ 2227729 w 2657256"/>
                          <a:gd name="connsiteY272" fmla="*/ 1716893 h 3370881"/>
                          <a:gd name="connsiteX273" fmla="*/ 2240500 w 2657256"/>
                          <a:gd name="connsiteY273" fmla="*/ 1674269 h 3370881"/>
                          <a:gd name="connsiteX274" fmla="*/ 2235341 w 2657256"/>
                          <a:gd name="connsiteY274" fmla="*/ 1788611 h 3370881"/>
                          <a:gd name="connsiteX275" fmla="*/ 2230689 w 2657256"/>
                          <a:gd name="connsiteY275" fmla="*/ 1823963 h 3370881"/>
                          <a:gd name="connsiteX276" fmla="*/ 2226207 w 2657256"/>
                          <a:gd name="connsiteY276" fmla="*/ 1824470 h 3370881"/>
                          <a:gd name="connsiteX277" fmla="*/ 2208278 w 2657256"/>
                          <a:gd name="connsiteY277" fmla="*/ 1869293 h 3370881"/>
                          <a:gd name="connsiteX278" fmla="*/ 2195168 w 2657256"/>
                          <a:gd name="connsiteY278" fmla="*/ 1882740 h 3370881"/>
                          <a:gd name="connsiteX279" fmla="*/ 2203458 w 2657256"/>
                          <a:gd name="connsiteY279" fmla="*/ 1918938 h 3370881"/>
                          <a:gd name="connsiteX280" fmla="*/ 2204134 w 2657256"/>
                          <a:gd name="connsiteY280" fmla="*/ 1949806 h 3370881"/>
                          <a:gd name="connsiteX281" fmla="*/ 2226545 w 2657256"/>
                          <a:gd name="connsiteY281" fmla="*/ 1954627 h 3370881"/>
                          <a:gd name="connsiteX282" fmla="*/ 2241176 w 2657256"/>
                          <a:gd name="connsiteY282" fmla="*/ 2012729 h 3370881"/>
                          <a:gd name="connsiteX283" fmla="*/ 2263588 w 2657256"/>
                          <a:gd name="connsiteY283" fmla="*/ 2057552 h 3370881"/>
                          <a:gd name="connsiteX284" fmla="*/ 2286000 w 2657256"/>
                          <a:gd name="connsiteY284" fmla="*/ 2084446 h 3370881"/>
                          <a:gd name="connsiteX285" fmla="*/ 2299447 w 2657256"/>
                          <a:gd name="connsiteY285" fmla="*/ 2124787 h 3370881"/>
                          <a:gd name="connsiteX286" fmla="*/ 2321859 w 2657256"/>
                          <a:gd name="connsiteY286" fmla="*/ 2151681 h 3370881"/>
                          <a:gd name="connsiteX287" fmla="*/ 2344270 w 2657256"/>
                          <a:gd name="connsiteY287" fmla="*/ 2205470 h 3370881"/>
                          <a:gd name="connsiteX288" fmla="*/ 2348753 w 2657256"/>
                          <a:gd name="connsiteY288" fmla="*/ 2223399 h 3370881"/>
                          <a:gd name="connsiteX289" fmla="*/ 2366682 w 2657256"/>
                          <a:gd name="connsiteY289" fmla="*/ 2263740 h 3370881"/>
                          <a:gd name="connsiteX290" fmla="*/ 2375647 w 2657256"/>
                          <a:gd name="connsiteY290" fmla="*/ 2286152 h 3370881"/>
                          <a:gd name="connsiteX291" fmla="*/ 2380129 w 2657256"/>
                          <a:gd name="connsiteY291" fmla="*/ 2308564 h 3370881"/>
                          <a:gd name="connsiteX292" fmla="*/ 2389094 w 2657256"/>
                          <a:gd name="connsiteY292" fmla="*/ 2335458 h 3370881"/>
                          <a:gd name="connsiteX293" fmla="*/ 2393576 w 2657256"/>
                          <a:gd name="connsiteY293" fmla="*/ 2380281 h 3370881"/>
                          <a:gd name="connsiteX294" fmla="*/ 2398059 w 2657256"/>
                          <a:gd name="connsiteY294" fmla="*/ 2393729 h 3370881"/>
                          <a:gd name="connsiteX295" fmla="*/ 2419794 w 2657256"/>
                          <a:gd name="connsiteY295" fmla="*/ 2447517 h 3370881"/>
                          <a:gd name="connsiteX296" fmla="*/ 2427343 w 2657256"/>
                          <a:gd name="connsiteY296" fmla="*/ 2564058 h 3370881"/>
                          <a:gd name="connsiteX297" fmla="*/ 2389094 w 2657256"/>
                          <a:gd name="connsiteY297" fmla="*/ 2837481 h 3370881"/>
                          <a:gd name="connsiteX298" fmla="*/ 2380129 w 2657256"/>
                          <a:gd name="connsiteY298" fmla="*/ 2859893 h 3370881"/>
                          <a:gd name="connsiteX299" fmla="*/ 2357718 w 2657256"/>
                          <a:gd name="connsiteY299" fmla="*/ 2913681 h 3370881"/>
                          <a:gd name="connsiteX300" fmla="*/ 2348753 w 2657256"/>
                          <a:gd name="connsiteY300" fmla="*/ 2936093 h 3370881"/>
                          <a:gd name="connsiteX301" fmla="*/ 2339788 w 2657256"/>
                          <a:gd name="connsiteY301" fmla="*/ 2971952 h 3370881"/>
                          <a:gd name="connsiteX302" fmla="*/ 2326341 w 2657256"/>
                          <a:gd name="connsiteY302" fmla="*/ 2994364 h 3370881"/>
                          <a:gd name="connsiteX303" fmla="*/ 2317376 w 2657256"/>
                          <a:gd name="connsiteY303" fmla="*/ 3025740 h 3370881"/>
                          <a:gd name="connsiteX304" fmla="*/ 2303929 w 2657256"/>
                          <a:gd name="connsiteY304" fmla="*/ 3048152 h 3370881"/>
                          <a:gd name="connsiteX305" fmla="*/ 2290482 w 2657256"/>
                          <a:gd name="connsiteY305" fmla="*/ 3079529 h 3370881"/>
                          <a:gd name="connsiteX306" fmla="*/ 2272553 w 2657256"/>
                          <a:gd name="connsiteY306" fmla="*/ 3084011 h 3370881"/>
                          <a:gd name="connsiteX307" fmla="*/ 2259106 w 2657256"/>
                          <a:gd name="connsiteY307" fmla="*/ 3088493 h 3370881"/>
                          <a:gd name="connsiteX308" fmla="*/ 2241176 w 2657256"/>
                          <a:gd name="connsiteY308" fmla="*/ 3092976 h 3370881"/>
                          <a:gd name="connsiteX309" fmla="*/ 2209800 w 2657256"/>
                          <a:gd name="connsiteY309" fmla="*/ 3101940 h 3370881"/>
                          <a:gd name="connsiteX310" fmla="*/ 2205318 w 2657256"/>
                          <a:gd name="connsiteY310" fmla="*/ 3039187 h 3370881"/>
                          <a:gd name="connsiteX311" fmla="*/ 2218765 w 2657256"/>
                          <a:gd name="connsiteY311" fmla="*/ 3021258 h 3370881"/>
                          <a:gd name="connsiteX312" fmla="*/ 2245659 w 2657256"/>
                          <a:gd name="connsiteY312" fmla="*/ 2971952 h 3370881"/>
                          <a:gd name="connsiteX313" fmla="*/ 2268070 w 2657256"/>
                          <a:gd name="connsiteY313" fmla="*/ 2945058 h 3370881"/>
                          <a:gd name="connsiteX314" fmla="*/ 2298550 w 2657256"/>
                          <a:gd name="connsiteY314" fmla="*/ 2568540 h 3370881"/>
                          <a:gd name="connsiteX315" fmla="*/ 2284986 w 2657256"/>
                          <a:gd name="connsiteY315" fmla="*/ 2532681 h 3370881"/>
                          <a:gd name="connsiteX316" fmla="*/ 2293273 w 2657256"/>
                          <a:gd name="connsiteY316" fmla="*/ 2496653 h 3370881"/>
                          <a:gd name="connsiteX317" fmla="*/ 2278152 w 2657256"/>
                          <a:gd name="connsiteY317" fmla="*/ 2475178 h 3370881"/>
                          <a:gd name="connsiteX318" fmla="*/ 2245659 w 2657256"/>
                          <a:gd name="connsiteY318" fmla="*/ 2389247 h 3370881"/>
                          <a:gd name="connsiteX319" fmla="*/ 2195507 w 2657256"/>
                          <a:gd name="connsiteY319" fmla="*/ 2241328 h 3370881"/>
                          <a:gd name="connsiteX320" fmla="*/ 2083786 w 2657256"/>
                          <a:gd name="connsiteY320" fmla="*/ 2040300 h 3370881"/>
                          <a:gd name="connsiteX321" fmla="*/ 2048773 w 2657256"/>
                          <a:gd name="connsiteY321" fmla="*/ 2017971 h 3370881"/>
                          <a:gd name="connsiteX322" fmla="*/ 2074314 w 2657256"/>
                          <a:gd name="connsiteY322" fmla="*/ 2011967 h 3370881"/>
                          <a:gd name="connsiteX323" fmla="*/ 2034988 w 2657256"/>
                          <a:gd name="connsiteY323" fmla="*/ 2003764 h 3370881"/>
                          <a:gd name="connsiteX324" fmla="*/ 2026023 w 2657256"/>
                          <a:gd name="connsiteY324" fmla="*/ 2026176 h 3370881"/>
                          <a:gd name="connsiteX325" fmla="*/ 2021541 w 2657256"/>
                          <a:gd name="connsiteY325" fmla="*/ 2039623 h 3370881"/>
                          <a:gd name="connsiteX326" fmla="*/ 1999129 w 2657256"/>
                          <a:gd name="connsiteY326" fmla="*/ 2053070 h 3370881"/>
                          <a:gd name="connsiteX327" fmla="*/ 1990165 w 2657256"/>
                          <a:gd name="connsiteY327" fmla="*/ 2070999 h 3370881"/>
                          <a:gd name="connsiteX328" fmla="*/ 1967753 w 2657256"/>
                          <a:gd name="connsiteY328" fmla="*/ 2106858 h 3370881"/>
                          <a:gd name="connsiteX329" fmla="*/ 1981200 w 2657256"/>
                          <a:gd name="connsiteY329" fmla="*/ 2223399 h 3370881"/>
                          <a:gd name="connsiteX330" fmla="*/ 1994647 w 2657256"/>
                          <a:gd name="connsiteY330" fmla="*/ 2254776 h 3370881"/>
                          <a:gd name="connsiteX331" fmla="*/ 2003612 w 2657256"/>
                          <a:gd name="connsiteY331" fmla="*/ 2272705 h 3370881"/>
                          <a:gd name="connsiteX332" fmla="*/ 2026023 w 2657256"/>
                          <a:gd name="connsiteY332" fmla="*/ 2304081 h 3370881"/>
                          <a:gd name="connsiteX333" fmla="*/ 2043953 w 2657256"/>
                          <a:gd name="connsiteY333" fmla="*/ 2348905 h 3370881"/>
                          <a:gd name="connsiteX334" fmla="*/ 2061882 w 2657256"/>
                          <a:gd name="connsiteY334" fmla="*/ 2371317 h 3370881"/>
                          <a:gd name="connsiteX335" fmla="*/ 2088776 w 2657256"/>
                          <a:gd name="connsiteY335" fmla="*/ 2434070 h 3370881"/>
                          <a:gd name="connsiteX336" fmla="*/ 2102223 w 2657256"/>
                          <a:gd name="connsiteY336" fmla="*/ 2465446 h 3370881"/>
                          <a:gd name="connsiteX337" fmla="*/ 2106706 w 2657256"/>
                          <a:gd name="connsiteY337" fmla="*/ 2496823 h 3370881"/>
                          <a:gd name="connsiteX338" fmla="*/ 2124635 w 2657256"/>
                          <a:gd name="connsiteY338" fmla="*/ 2559576 h 3370881"/>
                          <a:gd name="connsiteX339" fmla="*/ 2138082 w 2657256"/>
                          <a:gd name="connsiteY339" fmla="*/ 2649223 h 3370881"/>
                          <a:gd name="connsiteX340" fmla="*/ 2147047 w 2657256"/>
                          <a:gd name="connsiteY340" fmla="*/ 2685081 h 3370881"/>
                          <a:gd name="connsiteX341" fmla="*/ 2151529 w 2657256"/>
                          <a:gd name="connsiteY341" fmla="*/ 2716458 h 3370881"/>
                          <a:gd name="connsiteX342" fmla="*/ 2160494 w 2657256"/>
                          <a:gd name="connsiteY342" fmla="*/ 2770246 h 3370881"/>
                          <a:gd name="connsiteX343" fmla="*/ 2156012 w 2657256"/>
                          <a:gd name="connsiteY343" fmla="*/ 2962987 h 3370881"/>
                          <a:gd name="connsiteX344" fmla="*/ 2138082 w 2657256"/>
                          <a:gd name="connsiteY344" fmla="*/ 3043670 h 3370881"/>
                          <a:gd name="connsiteX345" fmla="*/ 2133600 w 2657256"/>
                          <a:gd name="connsiteY345" fmla="*/ 3061599 h 3370881"/>
                          <a:gd name="connsiteX346" fmla="*/ 2120153 w 2657256"/>
                          <a:gd name="connsiteY346" fmla="*/ 3079529 h 3370881"/>
                          <a:gd name="connsiteX347" fmla="*/ 2111188 w 2657256"/>
                          <a:gd name="connsiteY347" fmla="*/ 3106423 h 3370881"/>
                          <a:gd name="connsiteX348" fmla="*/ 2088776 w 2657256"/>
                          <a:gd name="connsiteY348" fmla="*/ 3137799 h 3370881"/>
                          <a:gd name="connsiteX349" fmla="*/ 2075329 w 2657256"/>
                          <a:gd name="connsiteY349" fmla="*/ 3164693 h 3370881"/>
                          <a:gd name="connsiteX350" fmla="*/ 2061882 w 2657256"/>
                          <a:gd name="connsiteY350" fmla="*/ 3169176 h 3370881"/>
                          <a:gd name="connsiteX351" fmla="*/ 2021541 w 2657256"/>
                          <a:gd name="connsiteY351" fmla="*/ 3164693 h 3370881"/>
                          <a:gd name="connsiteX352" fmla="*/ 2012576 w 2657256"/>
                          <a:gd name="connsiteY352" fmla="*/ 3119870 h 3370881"/>
                          <a:gd name="connsiteX353" fmla="*/ 2048435 w 2657256"/>
                          <a:gd name="connsiteY353" fmla="*/ 3021258 h 3370881"/>
                          <a:gd name="connsiteX354" fmla="*/ 2048435 w 2657256"/>
                          <a:gd name="connsiteY354" fmla="*/ 3021258 h 3370881"/>
                          <a:gd name="connsiteX355" fmla="*/ 2061882 w 2657256"/>
                          <a:gd name="connsiteY355" fmla="*/ 2967470 h 3370881"/>
                          <a:gd name="connsiteX356" fmla="*/ 2070847 w 2657256"/>
                          <a:gd name="connsiteY356" fmla="*/ 2882305 h 3370881"/>
                          <a:gd name="connsiteX357" fmla="*/ 2066365 w 2657256"/>
                          <a:gd name="connsiteY357" fmla="*/ 2725423 h 3370881"/>
                          <a:gd name="connsiteX358" fmla="*/ 2043953 w 2657256"/>
                          <a:gd name="connsiteY358" fmla="*/ 2649223 h 3370881"/>
                          <a:gd name="connsiteX359" fmla="*/ 2030506 w 2657256"/>
                          <a:gd name="connsiteY359" fmla="*/ 2622329 h 3370881"/>
                          <a:gd name="connsiteX360" fmla="*/ 2017059 w 2657256"/>
                          <a:gd name="connsiteY360" fmla="*/ 2581987 h 3370881"/>
                          <a:gd name="connsiteX361" fmla="*/ 1981200 w 2657256"/>
                          <a:gd name="connsiteY361" fmla="*/ 2514752 h 3370881"/>
                          <a:gd name="connsiteX362" fmla="*/ 1972235 w 2657256"/>
                          <a:gd name="connsiteY362" fmla="*/ 2501305 h 3370881"/>
                          <a:gd name="connsiteX363" fmla="*/ 1958788 w 2657256"/>
                          <a:gd name="connsiteY363" fmla="*/ 2478893 h 3370881"/>
                          <a:gd name="connsiteX364" fmla="*/ 1905000 w 2657256"/>
                          <a:gd name="connsiteY364" fmla="*/ 2398211 h 3370881"/>
                          <a:gd name="connsiteX365" fmla="*/ 1882588 w 2657256"/>
                          <a:gd name="connsiteY365" fmla="*/ 2357870 h 3370881"/>
                          <a:gd name="connsiteX366" fmla="*/ 1869141 w 2657256"/>
                          <a:gd name="connsiteY366" fmla="*/ 2339940 h 3370881"/>
                          <a:gd name="connsiteX367" fmla="*/ 1806388 w 2657256"/>
                          <a:gd name="connsiteY367" fmla="*/ 2313046 h 3370881"/>
                          <a:gd name="connsiteX368" fmla="*/ 1779494 w 2657256"/>
                          <a:gd name="connsiteY368" fmla="*/ 2304081 h 3370881"/>
                          <a:gd name="connsiteX369" fmla="*/ 1752600 w 2657256"/>
                          <a:gd name="connsiteY369" fmla="*/ 2299599 h 3370881"/>
                          <a:gd name="connsiteX370" fmla="*/ 1680882 w 2657256"/>
                          <a:gd name="connsiteY370" fmla="*/ 2277187 h 3370881"/>
                          <a:gd name="connsiteX371" fmla="*/ 1719025 w 2657256"/>
                          <a:gd name="connsiteY371" fmla="*/ 2281331 h 3370881"/>
                          <a:gd name="connsiteX372" fmla="*/ 1756997 w 2657256"/>
                          <a:gd name="connsiteY372" fmla="*/ 2289450 h 3370881"/>
                          <a:gd name="connsiteX373" fmla="*/ 1656440 w 2657256"/>
                          <a:gd name="connsiteY373" fmla="*/ 2298583 h 3370881"/>
                          <a:gd name="connsiteX374" fmla="*/ 1537447 w 2657256"/>
                          <a:gd name="connsiteY374" fmla="*/ 2329960 h 3370881"/>
                          <a:gd name="connsiteX375" fmla="*/ 1571993 w 2657256"/>
                          <a:gd name="connsiteY375" fmla="*/ 2317957 h 3370881"/>
                          <a:gd name="connsiteX376" fmla="*/ 1509707 w 2657256"/>
                          <a:gd name="connsiteY376" fmla="*/ 2338926 h 3370881"/>
                          <a:gd name="connsiteX377" fmla="*/ 1500444 w 2657256"/>
                          <a:gd name="connsiteY377" fmla="*/ 2355271 h 3370881"/>
                          <a:gd name="connsiteX378" fmla="*/ 1402678 w 2657256"/>
                          <a:gd name="connsiteY378" fmla="*/ 2339641 h 3370881"/>
                          <a:gd name="connsiteX379" fmla="*/ 1322892 w 2657256"/>
                          <a:gd name="connsiteY379" fmla="*/ 2336952 h 3370881"/>
                          <a:gd name="connsiteX380" fmla="*/ 1199384 w 2657256"/>
                          <a:gd name="connsiteY380" fmla="*/ 2307041 h 3370881"/>
                          <a:gd name="connsiteX381" fmla="*/ 1066800 w 2657256"/>
                          <a:gd name="connsiteY381" fmla="*/ 2272705 h 3370881"/>
                          <a:gd name="connsiteX382" fmla="*/ 1030941 w 2657256"/>
                          <a:gd name="connsiteY382" fmla="*/ 2263740 h 3370881"/>
                          <a:gd name="connsiteX383" fmla="*/ 986118 w 2657256"/>
                          <a:gd name="connsiteY383" fmla="*/ 2241329 h 3370881"/>
                          <a:gd name="connsiteX384" fmla="*/ 968188 w 2657256"/>
                          <a:gd name="connsiteY384" fmla="*/ 2232364 h 3370881"/>
                          <a:gd name="connsiteX385" fmla="*/ 936812 w 2657256"/>
                          <a:gd name="connsiteY385" fmla="*/ 2214434 h 3370881"/>
                          <a:gd name="connsiteX386" fmla="*/ 905435 w 2657256"/>
                          <a:gd name="connsiteY386" fmla="*/ 2196505 h 3370881"/>
                          <a:gd name="connsiteX387" fmla="*/ 869576 w 2657256"/>
                          <a:gd name="connsiteY387" fmla="*/ 2209952 h 3370881"/>
                          <a:gd name="connsiteX388" fmla="*/ 856129 w 2657256"/>
                          <a:gd name="connsiteY388" fmla="*/ 2227881 h 3370881"/>
                          <a:gd name="connsiteX389" fmla="*/ 815788 w 2657256"/>
                          <a:gd name="connsiteY389" fmla="*/ 2268223 h 3370881"/>
                          <a:gd name="connsiteX390" fmla="*/ 788894 w 2657256"/>
                          <a:gd name="connsiteY390" fmla="*/ 2290634 h 3370881"/>
                          <a:gd name="connsiteX391" fmla="*/ 762000 w 2657256"/>
                          <a:gd name="connsiteY391" fmla="*/ 2313046 h 3370881"/>
                          <a:gd name="connsiteX392" fmla="*/ 753035 w 2657256"/>
                          <a:gd name="connsiteY392" fmla="*/ 2326493 h 3370881"/>
                          <a:gd name="connsiteX393" fmla="*/ 735106 w 2657256"/>
                          <a:gd name="connsiteY393" fmla="*/ 2339940 h 3370881"/>
                          <a:gd name="connsiteX394" fmla="*/ 712694 w 2657256"/>
                          <a:gd name="connsiteY394" fmla="*/ 2362352 h 3370881"/>
                          <a:gd name="connsiteX395" fmla="*/ 694765 w 2657256"/>
                          <a:gd name="connsiteY395" fmla="*/ 2375799 h 3370881"/>
                          <a:gd name="connsiteX396" fmla="*/ 681318 w 2657256"/>
                          <a:gd name="connsiteY396" fmla="*/ 2393729 h 3370881"/>
                          <a:gd name="connsiteX397" fmla="*/ 667870 w 2657256"/>
                          <a:gd name="connsiteY397" fmla="*/ 2402693 h 3370881"/>
                          <a:gd name="connsiteX398" fmla="*/ 623047 w 2657256"/>
                          <a:gd name="connsiteY398" fmla="*/ 2443034 h 3370881"/>
                          <a:gd name="connsiteX399" fmla="*/ 600635 w 2657256"/>
                          <a:gd name="connsiteY399" fmla="*/ 2474411 h 3370881"/>
                          <a:gd name="connsiteX400" fmla="*/ 587188 w 2657256"/>
                          <a:gd name="connsiteY400" fmla="*/ 2514752 h 3370881"/>
                          <a:gd name="connsiteX401" fmla="*/ 582706 w 2657256"/>
                          <a:gd name="connsiteY401" fmla="*/ 2546129 h 3370881"/>
                          <a:gd name="connsiteX402" fmla="*/ 596153 w 2657256"/>
                          <a:gd name="connsiteY402" fmla="*/ 2635776 h 3370881"/>
                          <a:gd name="connsiteX403" fmla="*/ 600635 w 2657256"/>
                          <a:gd name="connsiteY403" fmla="*/ 2653705 h 3370881"/>
                          <a:gd name="connsiteX404" fmla="*/ 609600 w 2657256"/>
                          <a:gd name="connsiteY404" fmla="*/ 2671634 h 3370881"/>
                          <a:gd name="connsiteX405" fmla="*/ 614082 w 2657256"/>
                          <a:gd name="connsiteY405" fmla="*/ 2689564 h 3370881"/>
                          <a:gd name="connsiteX406" fmla="*/ 623047 w 2657256"/>
                          <a:gd name="connsiteY406" fmla="*/ 2711976 h 3370881"/>
                          <a:gd name="connsiteX407" fmla="*/ 627529 w 2657256"/>
                          <a:gd name="connsiteY407" fmla="*/ 2734387 h 3370881"/>
                          <a:gd name="connsiteX408" fmla="*/ 640976 w 2657256"/>
                          <a:gd name="connsiteY408" fmla="*/ 2765764 h 3370881"/>
                          <a:gd name="connsiteX409" fmla="*/ 645459 w 2657256"/>
                          <a:gd name="connsiteY409" fmla="*/ 2779211 h 3370881"/>
                          <a:gd name="connsiteX410" fmla="*/ 658906 w 2657256"/>
                          <a:gd name="connsiteY410" fmla="*/ 2801623 h 3370881"/>
                          <a:gd name="connsiteX411" fmla="*/ 676835 w 2657256"/>
                          <a:gd name="connsiteY411" fmla="*/ 2864376 h 3370881"/>
                          <a:gd name="connsiteX412" fmla="*/ 690282 w 2657256"/>
                          <a:gd name="connsiteY412" fmla="*/ 2895752 h 3370881"/>
                          <a:gd name="connsiteX413" fmla="*/ 699247 w 2657256"/>
                          <a:gd name="connsiteY413" fmla="*/ 2940576 h 3370881"/>
                          <a:gd name="connsiteX414" fmla="*/ 703729 w 2657256"/>
                          <a:gd name="connsiteY414" fmla="*/ 2967470 h 3370881"/>
                          <a:gd name="connsiteX415" fmla="*/ 717176 w 2657256"/>
                          <a:gd name="connsiteY415" fmla="*/ 2994364 h 3370881"/>
                          <a:gd name="connsiteX416" fmla="*/ 735106 w 2657256"/>
                          <a:gd name="connsiteY416" fmla="*/ 3052634 h 3370881"/>
                          <a:gd name="connsiteX417" fmla="*/ 739588 w 2657256"/>
                          <a:gd name="connsiteY417" fmla="*/ 3079529 h 3370881"/>
                          <a:gd name="connsiteX418" fmla="*/ 762000 w 2657256"/>
                          <a:gd name="connsiteY418" fmla="*/ 3142281 h 3370881"/>
                          <a:gd name="connsiteX419" fmla="*/ 766482 w 2657256"/>
                          <a:gd name="connsiteY419" fmla="*/ 3231929 h 3370881"/>
                          <a:gd name="connsiteX420" fmla="*/ 770965 w 2657256"/>
                          <a:gd name="connsiteY420" fmla="*/ 3254340 h 3370881"/>
                          <a:gd name="connsiteX421" fmla="*/ 775447 w 2657256"/>
                          <a:gd name="connsiteY421" fmla="*/ 3285717 h 3370881"/>
                          <a:gd name="connsiteX422" fmla="*/ 748553 w 2657256"/>
                          <a:gd name="connsiteY422" fmla="*/ 3335023 h 3370881"/>
                          <a:gd name="connsiteX423" fmla="*/ 721659 w 2657256"/>
                          <a:gd name="connsiteY423" fmla="*/ 3343987 h 3370881"/>
                          <a:gd name="connsiteX424" fmla="*/ 708212 w 2657256"/>
                          <a:gd name="connsiteY424" fmla="*/ 3348470 h 3370881"/>
                          <a:gd name="connsiteX425" fmla="*/ 623047 w 2657256"/>
                          <a:gd name="connsiteY425" fmla="*/ 3330540 h 3370881"/>
                          <a:gd name="connsiteX426" fmla="*/ 609600 w 2657256"/>
                          <a:gd name="connsiteY426" fmla="*/ 3308129 h 3370881"/>
                          <a:gd name="connsiteX427" fmla="*/ 591670 w 2657256"/>
                          <a:gd name="connsiteY427" fmla="*/ 3267787 h 3370881"/>
                          <a:gd name="connsiteX428" fmla="*/ 560294 w 2657256"/>
                          <a:gd name="connsiteY428" fmla="*/ 3209517 h 3370881"/>
                          <a:gd name="connsiteX429" fmla="*/ 551329 w 2657256"/>
                          <a:gd name="connsiteY429" fmla="*/ 3196070 h 3370881"/>
                          <a:gd name="connsiteX430" fmla="*/ 528918 w 2657256"/>
                          <a:gd name="connsiteY430" fmla="*/ 3173658 h 3370881"/>
                          <a:gd name="connsiteX431" fmla="*/ 519953 w 2657256"/>
                          <a:gd name="connsiteY431" fmla="*/ 3128834 h 3370881"/>
                          <a:gd name="connsiteX432" fmla="*/ 524435 w 2657256"/>
                          <a:gd name="connsiteY432" fmla="*/ 3101940 h 3370881"/>
                          <a:gd name="connsiteX433" fmla="*/ 528918 w 2657256"/>
                          <a:gd name="connsiteY433" fmla="*/ 3088493 h 3370881"/>
                          <a:gd name="connsiteX434" fmla="*/ 542365 w 2657256"/>
                          <a:gd name="connsiteY434" fmla="*/ 3052634 h 3370881"/>
                          <a:gd name="connsiteX435" fmla="*/ 484094 w 2657256"/>
                          <a:gd name="connsiteY435" fmla="*/ 2886787 h 3370881"/>
                          <a:gd name="connsiteX436" fmla="*/ 443753 w 2657256"/>
                          <a:gd name="connsiteY436" fmla="*/ 2779211 h 3370881"/>
                          <a:gd name="connsiteX437" fmla="*/ 439270 w 2657256"/>
                          <a:gd name="connsiteY437" fmla="*/ 2752317 h 3370881"/>
                          <a:gd name="connsiteX438" fmla="*/ 430306 w 2657256"/>
                          <a:gd name="connsiteY438" fmla="*/ 2716458 h 3370881"/>
                          <a:gd name="connsiteX439" fmla="*/ 425823 w 2657256"/>
                          <a:gd name="connsiteY439" fmla="*/ 2680599 h 3370881"/>
                          <a:gd name="connsiteX440" fmla="*/ 398929 w 2657256"/>
                          <a:gd name="connsiteY440" fmla="*/ 2599917 h 3370881"/>
                          <a:gd name="connsiteX441" fmla="*/ 385482 w 2657256"/>
                          <a:gd name="connsiteY441" fmla="*/ 2568540 h 3370881"/>
                          <a:gd name="connsiteX442" fmla="*/ 381000 w 2657256"/>
                          <a:gd name="connsiteY442" fmla="*/ 2550611 h 3370881"/>
                          <a:gd name="connsiteX443" fmla="*/ 372035 w 2657256"/>
                          <a:gd name="connsiteY443" fmla="*/ 2483376 h 3370881"/>
                          <a:gd name="connsiteX444" fmla="*/ 367553 w 2657256"/>
                          <a:gd name="connsiteY444" fmla="*/ 2469929 h 3370881"/>
                          <a:gd name="connsiteX445" fmla="*/ 407894 w 2657256"/>
                          <a:gd name="connsiteY445" fmla="*/ 2451999 h 3370881"/>
                          <a:gd name="connsiteX446" fmla="*/ 515470 w 2657256"/>
                          <a:gd name="connsiteY446" fmla="*/ 2407176 h 3370881"/>
                          <a:gd name="connsiteX447" fmla="*/ 578223 w 2657256"/>
                          <a:gd name="connsiteY447" fmla="*/ 2353387 h 3370881"/>
                          <a:gd name="connsiteX448" fmla="*/ 587188 w 2657256"/>
                          <a:gd name="connsiteY448" fmla="*/ 2330976 h 3370881"/>
                          <a:gd name="connsiteX449" fmla="*/ 614082 w 2657256"/>
                          <a:gd name="connsiteY449" fmla="*/ 2254776 h 3370881"/>
                          <a:gd name="connsiteX450" fmla="*/ 649941 w 2657256"/>
                          <a:gd name="connsiteY450" fmla="*/ 2200987 h 3370881"/>
                          <a:gd name="connsiteX451" fmla="*/ 690282 w 2657256"/>
                          <a:gd name="connsiteY451" fmla="*/ 2174093 h 3370881"/>
                          <a:gd name="connsiteX452" fmla="*/ 703729 w 2657256"/>
                          <a:gd name="connsiteY452" fmla="*/ 2165129 h 3370881"/>
                          <a:gd name="connsiteX453" fmla="*/ 739588 w 2657256"/>
                          <a:gd name="connsiteY453" fmla="*/ 2147199 h 3370881"/>
                          <a:gd name="connsiteX454" fmla="*/ 708212 w 2657256"/>
                          <a:gd name="connsiteY454" fmla="*/ 2187540 h 3370881"/>
                          <a:gd name="connsiteX455" fmla="*/ 654423 w 2657256"/>
                          <a:gd name="connsiteY455" fmla="*/ 2241329 h 3370881"/>
                          <a:gd name="connsiteX456" fmla="*/ 636494 w 2657256"/>
                          <a:gd name="connsiteY456" fmla="*/ 2259258 h 3370881"/>
                          <a:gd name="connsiteX457" fmla="*/ 614082 w 2657256"/>
                          <a:gd name="connsiteY457" fmla="*/ 2286152 h 3370881"/>
                          <a:gd name="connsiteX458" fmla="*/ 592179 w 2657256"/>
                          <a:gd name="connsiteY458" fmla="*/ 2282347 h 3370881"/>
                          <a:gd name="connsiteX459" fmla="*/ 555980 w 2657256"/>
                          <a:gd name="connsiteY459" fmla="*/ 2313892 h 3370881"/>
                          <a:gd name="connsiteX460" fmla="*/ 524435 w 2657256"/>
                          <a:gd name="connsiteY460" fmla="*/ 2348905 h 3370881"/>
                          <a:gd name="connsiteX461" fmla="*/ 502023 w 2657256"/>
                          <a:gd name="connsiteY461" fmla="*/ 2362352 h 3370881"/>
                          <a:gd name="connsiteX462" fmla="*/ 461682 w 2657256"/>
                          <a:gd name="connsiteY462" fmla="*/ 2389246 h 3370881"/>
                          <a:gd name="connsiteX463" fmla="*/ 448235 w 2657256"/>
                          <a:gd name="connsiteY463" fmla="*/ 2398211 h 3370881"/>
                          <a:gd name="connsiteX464" fmla="*/ 430306 w 2657256"/>
                          <a:gd name="connsiteY464" fmla="*/ 2407176 h 3370881"/>
                          <a:gd name="connsiteX465" fmla="*/ 412376 w 2657256"/>
                          <a:gd name="connsiteY465" fmla="*/ 2420623 h 3370881"/>
                          <a:gd name="connsiteX466" fmla="*/ 389965 w 2657256"/>
                          <a:gd name="connsiteY466" fmla="*/ 2429587 h 3370881"/>
                          <a:gd name="connsiteX467" fmla="*/ 372035 w 2657256"/>
                          <a:gd name="connsiteY467" fmla="*/ 2443034 h 3370881"/>
                          <a:gd name="connsiteX468" fmla="*/ 318247 w 2657256"/>
                          <a:gd name="connsiteY468" fmla="*/ 2474411 h 3370881"/>
                          <a:gd name="connsiteX469" fmla="*/ 304800 w 2657256"/>
                          <a:gd name="connsiteY469" fmla="*/ 2492340 h 3370881"/>
                          <a:gd name="connsiteX470" fmla="*/ 282388 w 2657256"/>
                          <a:gd name="connsiteY470" fmla="*/ 2519234 h 3370881"/>
                          <a:gd name="connsiteX471" fmla="*/ 295835 w 2657256"/>
                          <a:gd name="connsiteY471" fmla="*/ 2815070 h 3370881"/>
                          <a:gd name="connsiteX472" fmla="*/ 300318 w 2657256"/>
                          <a:gd name="connsiteY472" fmla="*/ 2837481 h 3370881"/>
                          <a:gd name="connsiteX473" fmla="*/ 304800 w 2657256"/>
                          <a:gd name="connsiteY473" fmla="*/ 2868858 h 3370881"/>
                          <a:gd name="connsiteX474" fmla="*/ 309282 w 2657256"/>
                          <a:gd name="connsiteY474" fmla="*/ 2927129 h 3370881"/>
                          <a:gd name="connsiteX475" fmla="*/ 322729 w 2657256"/>
                          <a:gd name="connsiteY475" fmla="*/ 2985399 h 3370881"/>
                          <a:gd name="connsiteX476" fmla="*/ 327212 w 2657256"/>
                          <a:gd name="connsiteY476" fmla="*/ 3012293 h 3370881"/>
                          <a:gd name="connsiteX477" fmla="*/ 331694 w 2657256"/>
                          <a:gd name="connsiteY477" fmla="*/ 3043670 h 3370881"/>
                          <a:gd name="connsiteX478" fmla="*/ 345141 w 2657256"/>
                          <a:gd name="connsiteY478" fmla="*/ 3070564 h 3370881"/>
                          <a:gd name="connsiteX479" fmla="*/ 367553 w 2657256"/>
                          <a:gd name="connsiteY479" fmla="*/ 3124352 h 3370881"/>
                          <a:gd name="connsiteX480" fmla="*/ 381000 w 2657256"/>
                          <a:gd name="connsiteY480" fmla="*/ 3182623 h 3370881"/>
                          <a:gd name="connsiteX481" fmla="*/ 389965 w 2657256"/>
                          <a:gd name="connsiteY481" fmla="*/ 3196070 h 3370881"/>
                          <a:gd name="connsiteX482" fmla="*/ 394447 w 2657256"/>
                          <a:gd name="connsiteY482" fmla="*/ 3213999 h 3370881"/>
                          <a:gd name="connsiteX483" fmla="*/ 412376 w 2657256"/>
                          <a:gd name="connsiteY483" fmla="*/ 3245376 h 3370881"/>
                          <a:gd name="connsiteX484" fmla="*/ 416859 w 2657256"/>
                          <a:gd name="connsiteY484" fmla="*/ 3258823 h 3370881"/>
                          <a:gd name="connsiteX485" fmla="*/ 425823 w 2657256"/>
                          <a:gd name="connsiteY485" fmla="*/ 3272270 h 3370881"/>
                          <a:gd name="connsiteX486" fmla="*/ 439270 w 2657256"/>
                          <a:gd name="connsiteY486" fmla="*/ 3303646 h 3370881"/>
                          <a:gd name="connsiteX487" fmla="*/ 439270 w 2657256"/>
                          <a:gd name="connsiteY487" fmla="*/ 3352952 h 3370881"/>
                          <a:gd name="connsiteX488" fmla="*/ 430306 w 2657256"/>
                          <a:gd name="connsiteY488" fmla="*/ 3366399 h 3370881"/>
                          <a:gd name="connsiteX489" fmla="*/ 412376 w 2657256"/>
                          <a:gd name="connsiteY489" fmla="*/ 3370881 h 3370881"/>
                          <a:gd name="connsiteX490" fmla="*/ 295835 w 2657256"/>
                          <a:gd name="connsiteY490" fmla="*/ 3357434 h 3370881"/>
                          <a:gd name="connsiteX491" fmla="*/ 264459 w 2657256"/>
                          <a:gd name="connsiteY491" fmla="*/ 3276752 h 3370881"/>
                          <a:gd name="connsiteX492" fmla="*/ 259976 w 2657256"/>
                          <a:gd name="connsiteY492" fmla="*/ 3240893 h 3370881"/>
                          <a:gd name="connsiteX493" fmla="*/ 246529 w 2657256"/>
                          <a:gd name="connsiteY493" fmla="*/ 3178140 h 3370881"/>
                          <a:gd name="connsiteX494" fmla="*/ 237565 w 2657256"/>
                          <a:gd name="connsiteY494" fmla="*/ 3084011 h 3370881"/>
                          <a:gd name="connsiteX495" fmla="*/ 228600 w 2657256"/>
                          <a:gd name="connsiteY495" fmla="*/ 3057117 h 3370881"/>
                          <a:gd name="connsiteX496" fmla="*/ 219635 w 2657256"/>
                          <a:gd name="connsiteY496" fmla="*/ 3021258 h 3370881"/>
                          <a:gd name="connsiteX497" fmla="*/ 206188 w 2657256"/>
                          <a:gd name="connsiteY497" fmla="*/ 2980917 h 3370881"/>
                          <a:gd name="connsiteX498" fmla="*/ 201706 w 2657256"/>
                          <a:gd name="connsiteY498" fmla="*/ 2949540 h 3370881"/>
                          <a:gd name="connsiteX499" fmla="*/ 197223 w 2657256"/>
                          <a:gd name="connsiteY499" fmla="*/ 2927129 h 3370881"/>
                          <a:gd name="connsiteX500" fmla="*/ 192741 w 2657256"/>
                          <a:gd name="connsiteY500" fmla="*/ 2891270 h 3370881"/>
                          <a:gd name="connsiteX501" fmla="*/ 188259 w 2657256"/>
                          <a:gd name="connsiteY501" fmla="*/ 2850929 h 3370881"/>
                          <a:gd name="connsiteX502" fmla="*/ 179294 w 2657256"/>
                          <a:gd name="connsiteY502" fmla="*/ 2824034 h 3370881"/>
                          <a:gd name="connsiteX503" fmla="*/ 165847 w 2657256"/>
                          <a:gd name="connsiteY503" fmla="*/ 2774729 h 3370881"/>
                          <a:gd name="connsiteX504" fmla="*/ 161365 w 2657256"/>
                          <a:gd name="connsiteY504" fmla="*/ 2747834 h 3370881"/>
                          <a:gd name="connsiteX505" fmla="*/ 156882 w 2657256"/>
                          <a:gd name="connsiteY505" fmla="*/ 2559576 h 3370881"/>
                          <a:gd name="connsiteX506" fmla="*/ 152400 w 2657256"/>
                          <a:gd name="connsiteY506" fmla="*/ 2519234 h 3370881"/>
                          <a:gd name="connsiteX507" fmla="*/ 118035 w 2657256"/>
                          <a:gd name="connsiteY507" fmla="*/ 2400004 h 3370881"/>
                          <a:gd name="connsiteX508" fmla="*/ 117048 w 2657256"/>
                          <a:gd name="connsiteY508" fmla="*/ 2344423 h 3370881"/>
                          <a:gd name="connsiteX509" fmla="*/ 100106 w 2657256"/>
                          <a:gd name="connsiteY509" fmla="*/ 2330976 h 3370881"/>
                          <a:gd name="connsiteX510" fmla="*/ 138953 w 2657256"/>
                          <a:gd name="connsiteY510" fmla="*/ 2313046 h 3370881"/>
                          <a:gd name="connsiteX511" fmla="*/ 152400 w 2657256"/>
                          <a:gd name="connsiteY511" fmla="*/ 2304081 h 3370881"/>
                          <a:gd name="connsiteX512" fmla="*/ 170329 w 2657256"/>
                          <a:gd name="connsiteY512" fmla="*/ 2259258 h 3370881"/>
                          <a:gd name="connsiteX513" fmla="*/ 188259 w 2657256"/>
                          <a:gd name="connsiteY513" fmla="*/ 2223399 h 3370881"/>
                          <a:gd name="connsiteX514" fmla="*/ 206188 w 2657256"/>
                          <a:gd name="connsiteY514" fmla="*/ 2187540 h 3370881"/>
                          <a:gd name="connsiteX515" fmla="*/ 210670 w 2657256"/>
                          <a:gd name="connsiteY515" fmla="*/ 2174093 h 3370881"/>
                          <a:gd name="connsiteX516" fmla="*/ 219635 w 2657256"/>
                          <a:gd name="connsiteY516" fmla="*/ 2115823 h 3370881"/>
                          <a:gd name="connsiteX517" fmla="*/ 210670 w 2657256"/>
                          <a:gd name="connsiteY517" fmla="*/ 1958940 h 3370881"/>
                          <a:gd name="connsiteX518" fmla="*/ 192741 w 2657256"/>
                          <a:gd name="connsiteY518" fmla="*/ 1923081 h 3370881"/>
                          <a:gd name="connsiteX519" fmla="*/ 179294 w 2657256"/>
                          <a:gd name="connsiteY519" fmla="*/ 1891705 h 3370881"/>
                          <a:gd name="connsiteX520" fmla="*/ 165847 w 2657256"/>
                          <a:gd name="connsiteY520" fmla="*/ 1864811 h 3370881"/>
                          <a:gd name="connsiteX521" fmla="*/ 152400 w 2657256"/>
                          <a:gd name="connsiteY521" fmla="*/ 1833434 h 3370881"/>
                          <a:gd name="connsiteX522" fmla="*/ 143435 w 2657256"/>
                          <a:gd name="connsiteY522" fmla="*/ 1819987 h 3370881"/>
                          <a:gd name="connsiteX523" fmla="*/ 107576 w 2657256"/>
                          <a:gd name="connsiteY523" fmla="*/ 1784129 h 3370881"/>
                          <a:gd name="connsiteX524" fmla="*/ 94129 w 2657256"/>
                          <a:gd name="connsiteY524" fmla="*/ 1779646 h 3370881"/>
                          <a:gd name="connsiteX525" fmla="*/ 71718 w 2657256"/>
                          <a:gd name="connsiteY525" fmla="*/ 1770681 h 3370881"/>
                          <a:gd name="connsiteX526" fmla="*/ 58270 w 2657256"/>
                          <a:gd name="connsiteY526" fmla="*/ 1761717 h 3370881"/>
                          <a:gd name="connsiteX527" fmla="*/ 26894 w 2657256"/>
                          <a:gd name="connsiteY527" fmla="*/ 1730340 h 3370881"/>
                          <a:gd name="connsiteX528" fmla="*/ 0 w 2657256"/>
                          <a:gd name="connsiteY528" fmla="*/ 1707929 h 3370881"/>
                          <a:gd name="connsiteX0" fmla="*/ 0 w 2657256"/>
                          <a:gd name="connsiteY0" fmla="*/ 1707929 h 3370881"/>
                          <a:gd name="connsiteX1" fmla="*/ 22412 w 2657256"/>
                          <a:gd name="connsiteY1" fmla="*/ 1698964 h 3370881"/>
                          <a:gd name="connsiteX2" fmla="*/ 31376 w 2657256"/>
                          <a:gd name="connsiteY2" fmla="*/ 1681034 h 3370881"/>
                          <a:gd name="connsiteX3" fmla="*/ 44823 w 2657256"/>
                          <a:gd name="connsiteY3" fmla="*/ 1672070 h 3370881"/>
                          <a:gd name="connsiteX4" fmla="*/ 58270 w 2657256"/>
                          <a:gd name="connsiteY4" fmla="*/ 1654140 h 3370881"/>
                          <a:gd name="connsiteX5" fmla="*/ 76200 w 2657256"/>
                          <a:gd name="connsiteY5" fmla="*/ 1645176 h 3370881"/>
                          <a:gd name="connsiteX6" fmla="*/ 98612 w 2657256"/>
                          <a:gd name="connsiteY6" fmla="*/ 1636211 h 3370881"/>
                          <a:gd name="connsiteX7" fmla="*/ 125506 w 2657256"/>
                          <a:gd name="connsiteY7" fmla="*/ 1627246 h 3370881"/>
                          <a:gd name="connsiteX8" fmla="*/ 152400 w 2657256"/>
                          <a:gd name="connsiteY8" fmla="*/ 1609317 h 3370881"/>
                          <a:gd name="connsiteX9" fmla="*/ 170329 w 2657256"/>
                          <a:gd name="connsiteY9" fmla="*/ 1600352 h 3370881"/>
                          <a:gd name="connsiteX10" fmla="*/ 188259 w 2657256"/>
                          <a:gd name="connsiteY10" fmla="*/ 1582423 h 3370881"/>
                          <a:gd name="connsiteX11" fmla="*/ 228600 w 2657256"/>
                          <a:gd name="connsiteY11" fmla="*/ 1564493 h 3370881"/>
                          <a:gd name="connsiteX12" fmla="*/ 255494 w 2657256"/>
                          <a:gd name="connsiteY12" fmla="*/ 1546564 h 3370881"/>
                          <a:gd name="connsiteX13" fmla="*/ 300318 w 2657256"/>
                          <a:gd name="connsiteY13" fmla="*/ 1524152 h 3370881"/>
                          <a:gd name="connsiteX14" fmla="*/ 313765 w 2657256"/>
                          <a:gd name="connsiteY14" fmla="*/ 1515187 h 3370881"/>
                          <a:gd name="connsiteX15" fmla="*/ 340659 w 2657256"/>
                          <a:gd name="connsiteY15" fmla="*/ 1510705 h 3370881"/>
                          <a:gd name="connsiteX16" fmla="*/ 363070 w 2657256"/>
                          <a:gd name="connsiteY16" fmla="*/ 1506223 h 3370881"/>
                          <a:gd name="connsiteX17" fmla="*/ 389965 w 2657256"/>
                          <a:gd name="connsiteY17" fmla="*/ 1501740 h 3370881"/>
                          <a:gd name="connsiteX18" fmla="*/ 425823 w 2657256"/>
                          <a:gd name="connsiteY18" fmla="*/ 1497258 h 3370881"/>
                          <a:gd name="connsiteX19" fmla="*/ 470647 w 2657256"/>
                          <a:gd name="connsiteY19" fmla="*/ 1488293 h 3370881"/>
                          <a:gd name="connsiteX20" fmla="*/ 515470 w 2657256"/>
                          <a:gd name="connsiteY20" fmla="*/ 1479329 h 3370881"/>
                          <a:gd name="connsiteX21" fmla="*/ 528918 w 2657256"/>
                          <a:gd name="connsiteY21" fmla="*/ 1470364 h 3370881"/>
                          <a:gd name="connsiteX22" fmla="*/ 600635 w 2657256"/>
                          <a:gd name="connsiteY22" fmla="*/ 1456917 h 3370881"/>
                          <a:gd name="connsiteX23" fmla="*/ 690282 w 2657256"/>
                          <a:gd name="connsiteY23" fmla="*/ 1447952 h 3370881"/>
                          <a:gd name="connsiteX24" fmla="*/ 793376 w 2657256"/>
                          <a:gd name="connsiteY24" fmla="*/ 1452434 h 3370881"/>
                          <a:gd name="connsiteX25" fmla="*/ 874059 w 2657256"/>
                          <a:gd name="connsiteY25" fmla="*/ 1465881 h 3370881"/>
                          <a:gd name="connsiteX26" fmla="*/ 914400 w 2657256"/>
                          <a:gd name="connsiteY26" fmla="*/ 1470364 h 3370881"/>
                          <a:gd name="connsiteX27" fmla="*/ 1030941 w 2657256"/>
                          <a:gd name="connsiteY27" fmla="*/ 1483811 h 3370881"/>
                          <a:gd name="connsiteX28" fmla="*/ 1151965 w 2657256"/>
                          <a:gd name="connsiteY28" fmla="*/ 1492776 h 3370881"/>
                          <a:gd name="connsiteX29" fmla="*/ 1281953 w 2657256"/>
                          <a:gd name="connsiteY29" fmla="*/ 1501740 h 3370881"/>
                          <a:gd name="connsiteX30" fmla="*/ 1465729 w 2657256"/>
                          <a:gd name="connsiteY30" fmla="*/ 1497258 h 3370881"/>
                          <a:gd name="connsiteX31" fmla="*/ 1510553 w 2657256"/>
                          <a:gd name="connsiteY31" fmla="*/ 1492776 h 3370881"/>
                          <a:gd name="connsiteX32" fmla="*/ 1582270 w 2657256"/>
                          <a:gd name="connsiteY32" fmla="*/ 1461399 h 3370881"/>
                          <a:gd name="connsiteX33" fmla="*/ 1604682 w 2657256"/>
                          <a:gd name="connsiteY33" fmla="*/ 1456917 h 3370881"/>
                          <a:gd name="connsiteX34" fmla="*/ 1622612 w 2657256"/>
                          <a:gd name="connsiteY34" fmla="*/ 1447952 h 3370881"/>
                          <a:gd name="connsiteX35" fmla="*/ 1645023 w 2657256"/>
                          <a:gd name="connsiteY35" fmla="*/ 1438987 h 3370881"/>
                          <a:gd name="connsiteX36" fmla="*/ 1662953 w 2657256"/>
                          <a:gd name="connsiteY36" fmla="*/ 1425540 h 3370881"/>
                          <a:gd name="connsiteX37" fmla="*/ 1698812 w 2657256"/>
                          <a:gd name="connsiteY37" fmla="*/ 1407611 h 3370881"/>
                          <a:gd name="connsiteX38" fmla="*/ 1739153 w 2657256"/>
                          <a:gd name="connsiteY38" fmla="*/ 1380717 h 3370881"/>
                          <a:gd name="connsiteX39" fmla="*/ 1752600 w 2657256"/>
                          <a:gd name="connsiteY39" fmla="*/ 1367270 h 3370881"/>
                          <a:gd name="connsiteX40" fmla="*/ 1775012 w 2657256"/>
                          <a:gd name="connsiteY40" fmla="*/ 1353823 h 3370881"/>
                          <a:gd name="connsiteX41" fmla="*/ 1797423 w 2657256"/>
                          <a:gd name="connsiteY41" fmla="*/ 1335893 h 3370881"/>
                          <a:gd name="connsiteX42" fmla="*/ 1810870 w 2657256"/>
                          <a:gd name="connsiteY42" fmla="*/ 1304517 h 3370881"/>
                          <a:gd name="connsiteX43" fmla="*/ 1815353 w 2657256"/>
                          <a:gd name="connsiteY43" fmla="*/ 1291070 h 3370881"/>
                          <a:gd name="connsiteX44" fmla="*/ 1801906 w 2657256"/>
                          <a:gd name="connsiteY44" fmla="*/ 1138670 h 3370881"/>
                          <a:gd name="connsiteX45" fmla="*/ 1792941 w 2657256"/>
                          <a:gd name="connsiteY45" fmla="*/ 1125223 h 3370881"/>
                          <a:gd name="connsiteX46" fmla="*/ 1757082 w 2657256"/>
                          <a:gd name="connsiteY46" fmla="*/ 1093846 h 3370881"/>
                          <a:gd name="connsiteX47" fmla="*/ 1730188 w 2657256"/>
                          <a:gd name="connsiteY47" fmla="*/ 1066952 h 3370881"/>
                          <a:gd name="connsiteX48" fmla="*/ 1703294 w 2657256"/>
                          <a:gd name="connsiteY48" fmla="*/ 1049023 h 3370881"/>
                          <a:gd name="connsiteX49" fmla="*/ 1622612 w 2657256"/>
                          <a:gd name="connsiteY49" fmla="*/ 1053505 h 3370881"/>
                          <a:gd name="connsiteX50" fmla="*/ 1595718 w 2657256"/>
                          <a:gd name="connsiteY50" fmla="*/ 1062470 h 3370881"/>
                          <a:gd name="connsiteX51" fmla="*/ 1573306 w 2657256"/>
                          <a:gd name="connsiteY51" fmla="*/ 1066952 h 3370881"/>
                          <a:gd name="connsiteX52" fmla="*/ 1453385 w 2657256"/>
                          <a:gd name="connsiteY52" fmla="*/ 1082761 h 3370881"/>
                          <a:gd name="connsiteX53" fmla="*/ 1326776 w 2657256"/>
                          <a:gd name="connsiteY53" fmla="*/ 1062470 h 3370881"/>
                          <a:gd name="connsiteX54" fmla="*/ 1308847 w 2657256"/>
                          <a:gd name="connsiteY54" fmla="*/ 1057987 h 3370881"/>
                          <a:gd name="connsiteX55" fmla="*/ 1277470 w 2657256"/>
                          <a:gd name="connsiteY55" fmla="*/ 1053505 h 3370881"/>
                          <a:gd name="connsiteX56" fmla="*/ 1259541 w 2657256"/>
                          <a:gd name="connsiteY56" fmla="*/ 1049023 h 3370881"/>
                          <a:gd name="connsiteX57" fmla="*/ 1232647 w 2657256"/>
                          <a:gd name="connsiteY57" fmla="*/ 1044540 h 3370881"/>
                          <a:gd name="connsiteX58" fmla="*/ 1053353 w 2657256"/>
                          <a:gd name="connsiteY58" fmla="*/ 1049023 h 3370881"/>
                          <a:gd name="connsiteX59" fmla="*/ 1035423 w 2657256"/>
                          <a:gd name="connsiteY59" fmla="*/ 1053505 h 3370881"/>
                          <a:gd name="connsiteX60" fmla="*/ 1008529 w 2657256"/>
                          <a:gd name="connsiteY60" fmla="*/ 1057987 h 3370881"/>
                          <a:gd name="connsiteX61" fmla="*/ 995082 w 2657256"/>
                          <a:gd name="connsiteY61" fmla="*/ 1062470 h 3370881"/>
                          <a:gd name="connsiteX62" fmla="*/ 945776 w 2657256"/>
                          <a:gd name="connsiteY62" fmla="*/ 1031093 h 3370881"/>
                          <a:gd name="connsiteX63" fmla="*/ 941294 w 2657256"/>
                          <a:gd name="connsiteY63" fmla="*/ 1017646 h 3370881"/>
                          <a:gd name="connsiteX64" fmla="*/ 932329 w 2657256"/>
                          <a:gd name="connsiteY64" fmla="*/ 919034 h 3370881"/>
                          <a:gd name="connsiteX65" fmla="*/ 914400 w 2657256"/>
                          <a:gd name="connsiteY65" fmla="*/ 901105 h 3370881"/>
                          <a:gd name="connsiteX66" fmla="*/ 918882 w 2657256"/>
                          <a:gd name="connsiteY66" fmla="*/ 869729 h 3370881"/>
                          <a:gd name="connsiteX67" fmla="*/ 941294 w 2657256"/>
                          <a:gd name="connsiteY67" fmla="*/ 865246 h 3370881"/>
                          <a:gd name="connsiteX68" fmla="*/ 959223 w 2657256"/>
                          <a:gd name="connsiteY68" fmla="*/ 851799 h 3370881"/>
                          <a:gd name="connsiteX69" fmla="*/ 990600 w 2657256"/>
                          <a:gd name="connsiteY69" fmla="*/ 847317 h 3370881"/>
                          <a:gd name="connsiteX70" fmla="*/ 1129553 w 2657256"/>
                          <a:gd name="connsiteY70" fmla="*/ 838352 h 3370881"/>
                          <a:gd name="connsiteX71" fmla="*/ 1147482 w 2657256"/>
                          <a:gd name="connsiteY71" fmla="*/ 829387 h 3370881"/>
                          <a:gd name="connsiteX72" fmla="*/ 1178859 w 2657256"/>
                          <a:gd name="connsiteY72" fmla="*/ 806976 h 3370881"/>
                          <a:gd name="connsiteX73" fmla="*/ 1192306 w 2657256"/>
                          <a:gd name="connsiteY73" fmla="*/ 793529 h 3370881"/>
                          <a:gd name="connsiteX74" fmla="*/ 1214718 w 2657256"/>
                          <a:gd name="connsiteY74" fmla="*/ 784564 h 3370881"/>
                          <a:gd name="connsiteX75" fmla="*/ 1241612 w 2657256"/>
                          <a:gd name="connsiteY75" fmla="*/ 771117 h 3370881"/>
                          <a:gd name="connsiteX76" fmla="*/ 1277470 w 2657256"/>
                          <a:gd name="connsiteY76" fmla="*/ 753187 h 3370881"/>
                          <a:gd name="connsiteX77" fmla="*/ 1295400 w 2657256"/>
                          <a:gd name="connsiteY77" fmla="*/ 730776 h 3370881"/>
                          <a:gd name="connsiteX78" fmla="*/ 1317812 w 2657256"/>
                          <a:gd name="connsiteY78" fmla="*/ 708364 h 3370881"/>
                          <a:gd name="connsiteX79" fmla="*/ 1353670 w 2657256"/>
                          <a:gd name="connsiteY79" fmla="*/ 663540 h 3370881"/>
                          <a:gd name="connsiteX80" fmla="*/ 1371600 w 2657256"/>
                          <a:gd name="connsiteY80" fmla="*/ 636646 h 3370881"/>
                          <a:gd name="connsiteX81" fmla="*/ 1380565 w 2657256"/>
                          <a:gd name="connsiteY81" fmla="*/ 596305 h 3370881"/>
                          <a:gd name="connsiteX82" fmla="*/ 1385047 w 2657256"/>
                          <a:gd name="connsiteY82" fmla="*/ 582858 h 3370881"/>
                          <a:gd name="connsiteX83" fmla="*/ 1380565 w 2657256"/>
                          <a:gd name="connsiteY83" fmla="*/ 533552 h 3370881"/>
                          <a:gd name="connsiteX84" fmla="*/ 1367118 w 2657256"/>
                          <a:gd name="connsiteY84" fmla="*/ 524587 h 3370881"/>
                          <a:gd name="connsiteX85" fmla="*/ 1349188 w 2657256"/>
                          <a:gd name="connsiteY85" fmla="*/ 520105 h 3370881"/>
                          <a:gd name="connsiteX86" fmla="*/ 1326776 w 2657256"/>
                          <a:gd name="connsiteY86" fmla="*/ 511140 h 3370881"/>
                          <a:gd name="connsiteX87" fmla="*/ 1281953 w 2657256"/>
                          <a:gd name="connsiteY87" fmla="*/ 515623 h 3370881"/>
                          <a:gd name="connsiteX88" fmla="*/ 1250576 w 2657256"/>
                          <a:gd name="connsiteY88" fmla="*/ 529070 h 3370881"/>
                          <a:gd name="connsiteX89" fmla="*/ 1210235 w 2657256"/>
                          <a:gd name="connsiteY89" fmla="*/ 542517 h 3370881"/>
                          <a:gd name="connsiteX90" fmla="*/ 1183341 w 2657256"/>
                          <a:gd name="connsiteY90" fmla="*/ 555964 h 3370881"/>
                          <a:gd name="connsiteX91" fmla="*/ 1160929 w 2657256"/>
                          <a:gd name="connsiteY91" fmla="*/ 569411 h 3370881"/>
                          <a:gd name="connsiteX92" fmla="*/ 1134035 w 2657256"/>
                          <a:gd name="connsiteY92" fmla="*/ 578376 h 3370881"/>
                          <a:gd name="connsiteX93" fmla="*/ 1111623 w 2657256"/>
                          <a:gd name="connsiteY93" fmla="*/ 587340 h 3370881"/>
                          <a:gd name="connsiteX94" fmla="*/ 1084729 w 2657256"/>
                          <a:gd name="connsiteY94" fmla="*/ 596305 h 3370881"/>
                          <a:gd name="connsiteX95" fmla="*/ 986118 w 2657256"/>
                          <a:gd name="connsiteY95" fmla="*/ 591823 h 3370881"/>
                          <a:gd name="connsiteX96" fmla="*/ 927847 w 2657256"/>
                          <a:gd name="connsiteY96" fmla="*/ 578376 h 3370881"/>
                          <a:gd name="connsiteX97" fmla="*/ 896470 w 2657256"/>
                          <a:gd name="connsiteY97" fmla="*/ 555964 h 3370881"/>
                          <a:gd name="connsiteX98" fmla="*/ 883023 w 2657256"/>
                          <a:gd name="connsiteY98" fmla="*/ 546999 h 3370881"/>
                          <a:gd name="connsiteX99" fmla="*/ 865094 w 2657256"/>
                          <a:gd name="connsiteY99" fmla="*/ 497693 h 3370881"/>
                          <a:gd name="connsiteX100" fmla="*/ 869576 w 2657256"/>
                          <a:gd name="connsiteY100" fmla="*/ 403564 h 3370881"/>
                          <a:gd name="connsiteX101" fmla="*/ 874059 w 2657256"/>
                          <a:gd name="connsiteY101" fmla="*/ 385634 h 3370881"/>
                          <a:gd name="connsiteX102" fmla="*/ 883023 w 2657256"/>
                          <a:gd name="connsiteY102" fmla="*/ 372187 h 3370881"/>
                          <a:gd name="connsiteX103" fmla="*/ 909918 w 2657256"/>
                          <a:gd name="connsiteY103" fmla="*/ 363223 h 3370881"/>
                          <a:gd name="connsiteX104" fmla="*/ 914400 w 2657256"/>
                          <a:gd name="connsiteY104" fmla="*/ 385634 h 3370881"/>
                          <a:gd name="connsiteX105" fmla="*/ 909918 w 2657256"/>
                          <a:gd name="connsiteY105" fmla="*/ 408046 h 3370881"/>
                          <a:gd name="connsiteX106" fmla="*/ 900953 w 2657256"/>
                          <a:gd name="connsiteY106" fmla="*/ 466317 h 3370881"/>
                          <a:gd name="connsiteX107" fmla="*/ 905435 w 2657256"/>
                          <a:gd name="connsiteY107" fmla="*/ 515623 h 3370881"/>
                          <a:gd name="connsiteX108" fmla="*/ 932329 w 2657256"/>
                          <a:gd name="connsiteY108" fmla="*/ 551481 h 3370881"/>
                          <a:gd name="connsiteX109" fmla="*/ 954741 w 2657256"/>
                          <a:gd name="connsiteY109" fmla="*/ 560446 h 3370881"/>
                          <a:gd name="connsiteX110" fmla="*/ 972670 w 2657256"/>
                          <a:gd name="connsiteY110" fmla="*/ 569411 h 3370881"/>
                          <a:gd name="connsiteX111" fmla="*/ 1066800 w 2657256"/>
                          <a:gd name="connsiteY111" fmla="*/ 564929 h 3370881"/>
                          <a:gd name="connsiteX112" fmla="*/ 1111623 w 2657256"/>
                          <a:gd name="connsiteY112" fmla="*/ 551481 h 3370881"/>
                          <a:gd name="connsiteX113" fmla="*/ 1129553 w 2657256"/>
                          <a:gd name="connsiteY113" fmla="*/ 538034 h 3370881"/>
                          <a:gd name="connsiteX114" fmla="*/ 1156447 w 2657256"/>
                          <a:gd name="connsiteY114" fmla="*/ 511140 h 3370881"/>
                          <a:gd name="connsiteX115" fmla="*/ 1160929 w 2657256"/>
                          <a:gd name="connsiteY115" fmla="*/ 493211 h 3370881"/>
                          <a:gd name="connsiteX116" fmla="*/ 1178859 w 2657256"/>
                          <a:gd name="connsiteY116" fmla="*/ 331846 h 3370881"/>
                          <a:gd name="connsiteX117" fmla="*/ 1215315 w 2657256"/>
                          <a:gd name="connsiteY117" fmla="*/ 270289 h 3370881"/>
                          <a:gd name="connsiteX118" fmla="*/ 1214718 w 2657256"/>
                          <a:gd name="connsiteY118" fmla="*/ 367705 h 3370881"/>
                          <a:gd name="connsiteX119" fmla="*/ 1201270 w 2657256"/>
                          <a:gd name="connsiteY119" fmla="*/ 412529 h 3370881"/>
                          <a:gd name="connsiteX120" fmla="*/ 1210235 w 2657256"/>
                          <a:gd name="connsiteY120" fmla="*/ 461834 h 3370881"/>
                          <a:gd name="connsiteX121" fmla="*/ 1214718 w 2657256"/>
                          <a:gd name="connsiteY121" fmla="*/ 475281 h 3370881"/>
                          <a:gd name="connsiteX122" fmla="*/ 1228165 w 2657256"/>
                          <a:gd name="connsiteY122" fmla="*/ 484246 h 3370881"/>
                          <a:gd name="connsiteX123" fmla="*/ 1250576 w 2657256"/>
                          <a:gd name="connsiteY123" fmla="*/ 502176 h 3370881"/>
                          <a:gd name="connsiteX124" fmla="*/ 1317812 w 2657256"/>
                          <a:gd name="connsiteY124" fmla="*/ 497693 h 3370881"/>
                          <a:gd name="connsiteX125" fmla="*/ 1353670 w 2657256"/>
                          <a:gd name="connsiteY125" fmla="*/ 488729 h 3370881"/>
                          <a:gd name="connsiteX126" fmla="*/ 1506070 w 2657256"/>
                          <a:gd name="connsiteY126" fmla="*/ 457352 h 3370881"/>
                          <a:gd name="connsiteX127" fmla="*/ 1550894 w 2657256"/>
                          <a:gd name="connsiteY127" fmla="*/ 430458 h 3370881"/>
                          <a:gd name="connsiteX128" fmla="*/ 1564341 w 2657256"/>
                          <a:gd name="connsiteY128" fmla="*/ 417011 h 3370881"/>
                          <a:gd name="connsiteX129" fmla="*/ 1586753 w 2657256"/>
                          <a:gd name="connsiteY129" fmla="*/ 399081 h 3370881"/>
                          <a:gd name="connsiteX130" fmla="*/ 1595718 w 2657256"/>
                          <a:gd name="connsiteY130" fmla="*/ 381152 h 3370881"/>
                          <a:gd name="connsiteX131" fmla="*/ 1613139 w 2657256"/>
                          <a:gd name="connsiteY131" fmla="*/ 358910 h 3370881"/>
                          <a:gd name="connsiteX132" fmla="*/ 1620066 w 2657256"/>
                          <a:gd name="connsiteY132" fmla="*/ 291047 h 3370881"/>
                          <a:gd name="connsiteX133" fmla="*/ 1604852 w 2657256"/>
                          <a:gd name="connsiteY133" fmla="*/ 236279 h 3370881"/>
                          <a:gd name="connsiteX134" fmla="*/ 1537447 w 2657256"/>
                          <a:gd name="connsiteY134" fmla="*/ 188411 h 3370881"/>
                          <a:gd name="connsiteX135" fmla="*/ 1613647 w 2657256"/>
                          <a:gd name="connsiteY135" fmla="*/ 399081 h 3370881"/>
                          <a:gd name="connsiteX136" fmla="*/ 1627094 w 2657256"/>
                          <a:gd name="connsiteY136" fmla="*/ 417011 h 3370881"/>
                          <a:gd name="connsiteX137" fmla="*/ 1658470 w 2657256"/>
                          <a:gd name="connsiteY137" fmla="*/ 412529 h 3370881"/>
                          <a:gd name="connsiteX138" fmla="*/ 1685365 w 2657256"/>
                          <a:gd name="connsiteY138" fmla="*/ 390117 h 3370881"/>
                          <a:gd name="connsiteX139" fmla="*/ 1694329 w 2657256"/>
                          <a:gd name="connsiteY139" fmla="*/ 376670 h 3370881"/>
                          <a:gd name="connsiteX140" fmla="*/ 1734670 w 2657256"/>
                          <a:gd name="connsiteY140" fmla="*/ 354258 h 3370881"/>
                          <a:gd name="connsiteX141" fmla="*/ 1743635 w 2657256"/>
                          <a:gd name="connsiteY141" fmla="*/ 340811 h 3370881"/>
                          <a:gd name="connsiteX142" fmla="*/ 1757082 w 2657256"/>
                          <a:gd name="connsiteY142" fmla="*/ 336329 h 3370881"/>
                          <a:gd name="connsiteX143" fmla="*/ 1843909 w 2657256"/>
                          <a:gd name="connsiteY143" fmla="*/ 262341 h 3370881"/>
                          <a:gd name="connsiteX144" fmla="*/ 1874221 w 2657256"/>
                          <a:gd name="connsiteY144" fmla="*/ 202194 h 3370881"/>
                          <a:gd name="connsiteX145" fmla="*/ 1828094 w 2657256"/>
                          <a:gd name="connsiteY145" fmla="*/ 136767 h 3370881"/>
                          <a:gd name="connsiteX146" fmla="*/ 1772023 w 2657256"/>
                          <a:gd name="connsiteY146" fmla="*/ 77249 h 3370881"/>
                          <a:gd name="connsiteX147" fmla="*/ 1948888 w 2657256"/>
                          <a:gd name="connsiteY147" fmla="*/ 178018 h 3370881"/>
                          <a:gd name="connsiteX148" fmla="*/ 1952362 w 2657256"/>
                          <a:gd name="connsiteY148" fmla="*/ 254265 h 3370881"/>
                          <a:gd name="connsiteX149" fmla="*/ 1874221 w 2657256"/>
                          <a:gd name="connsiteY149" fmla="*/ 318698 h 3370881"/>
                          <a:gd name="connsiteX150" fmla="*/ 1788459 w 2657256"/>
                          <a:gd name="connsiteY150" fmla="*/ 367705 h 3370881"/>
                          <a:gd name="connsiteX151" fmla="*/ 1761565 w 2657256"/>
                          <a:gd name="connsiteY151" fmla="*/ 390117 h 3370881"/>
                          <a:gd name="connsiteX152" fmla="*/ 1783976 w 2657256"/>
                          <a:gd name="connsiteY152" fmla="*/ 399081 h 3370881"/>
                          <a:gd name="connsiteX153" fmla="*/ 1878106 w 2657256"/>
                          <a:gd name="connsiteY153" fmla="*/ 390117 h 3370881"/>
                          <a:gd name="connsiteX154" fmla="*/ 1891553 w 2657256"/>
                          <a:gd name="connsiteY154" fmla="*/ 381152 h 3370881"/>
                          <a:gd name="connsiteX155" fmla="*/ 1918447 w 2657256"/>
                          <a:gd name="connsiteY155" fmla="*/ 372187 h 3370881"/>
                          <a:gd name="connsiteX156" fmla="*/ 1940859 w 2657256"/>
                          <a:gd name="connsiteY156" fmla="*/ 358740 h 3370881"/>
                          <a:gd name="connsiteX157" fmla="*/ 1954306 w 2657256"/>
                          <a:gd name="connsiteY157" fmla="*/ 354258 h 3370881"/>
                          <a:gd name="connsiteX158" fmla="*/ 2106320 w 2657256"/>
                          <a:gd name="connsiteY158" fmla="*/ 170457 h 3370881"/>
                          <a:gd name="connsiteX159" fmla="*/ 2064254 w 2657256"/>
                          <a:gd name="connsiteY159" fmla="*/ 20406 h 3370881"/>
                          <a:gd name="connsiteX160" fmla="*/ 2169347 w 2657256"/>
                          <a:gd name="connsiteY160" fmla="*/ 104479 h 3370881"/>
                          <a:gd name="connsiteX161" fmla="*/ 2167479 w 2657256"/>
                          <a:gd name="connsiteY161" fmla="*/ 234168 h 3370881"/>
                          <a:gd name="connsiteX162" fmla="*/ 2144900 w 2657256"/>
                          <a:gd name="connsiteY162" fmla="*/ 271231 h 3370881"/>
                          <a:gd name="connsiteX163" fmla="*/ 2096795 w 2657256"/>
                          <a:gd name="connsiteY163" fmla="*/ 316507 h 3370881"/>
                          <a:gd name="connsiteX164" fmla="*/ 1999129 w 2657256"/>
                          <a:gd name="connsiteY164" fmla="*/ 358740 h 3370881"/>
                          <a:gd name="connsiteX165" fmla="*/ 1994647 w 2657256"/>
                          <a:gd name="connsiteY165" fmla="*/ 372187 h 3370881"/>
                          <a:gd name="connsiteX166" fmla="*/ 2039470 w 2657256"/>
                          <a:gd name="connsiteY166" fmla="*/ 390117 h 3370881"/>
                          <a:gd name="connsiteX167" fmla="*/ 2115670 w 2657256"/>
                          <a:gd name="connsiteY167" fmla="*/ 390117 h 3370881"/>
                          <a:gd name="connsiteX168" fmla="*/ 2160494 w 2657256"/>
                          <a:gd name="connsiteY168" fmla="*/ 376670 h 3370881"/>
                          <a:gd name="connsiteX169" fmla="*/ 2191870 w 2657256"/>
                          <a:gd name="connsiteY169" fmla="*/ 363223 h 3370881"/>
                          <a:gd name="connsiteX170" fmla="*/ 2205318 w 2657256"/>
                          <a:gd name="connsiteY170" fmla="*/ 358740 h 3370881"/>
                          <a:gd name="connsiteX171" fmla="*/ 2232212 w 2657256"/>
                          <a:gd name="connsiteY171" fmla="*/ 340811 h 3370881"/>
                          <a:gd name="connsiteX172" fmla="*/ 2312894 w 2657256"/>
                          <a:gd name="connsiteY172" fmla="*/ 183929 h 3370881"/>
                          <a:gd name="connsiteX173" fmla="*/ 2339788 w 2657256"/>
                          <a:gd name="connsiteY173" fmla="*/ 151 h 3370881"/>
                          <a:gd name="connsiteX174" fmla="*/ 2357718 w 2657256"/>
                          <a:gd name="connsiteY174" fmla="*/ 215305 h 3370881"/>
                          <a:gd name="connsiteX175" fmla="*/ 2254623 w 2657256"/>
                          <a:gd name="connsiteY175" fmla="*/ 376670 h 3370881"/>
                          <a:gd name="connsiteX176" fmla="*/ 2245659 w 2657256"/>
                          <a:gd name="connsiteY176" fmla="*/ 390117 h 3370881"/>
                          <a:gd name="connsiteX177" fmla="*/ 2254623 w 2657256"/>
                          <a:gd name="connsiteY177" fmla="*/ 403564 h 3370881"/>
                          <a:gd name="connsiteX178" fmla="*/ 2353235 w 2657256"/>
                          <a:gd name="connsiteY178" fmla="*/ 399081 h 3370881"/>
                          <a:gd name="connsiteX179" fmla="*/ 2366682 w 2657256"/>
                          <a:gd name="connsiteY179" fmla="*/ 394599 h 3370881"/>
                          <a:gd name="connsiteX180" fmla="*/ 2389094 w 2657256"/>
                          <a:gd name="connsiteY180" fmla="*/ 390117 h 3370881"/>
                          <a:gd name="connsiteX181" fmla="*/ 2424953 w 2657256"/>
                          <a:gd name="connsiteY181" fmla="*/ 367705 h 3370881"/>
                          <a:gd name="connsiteX182" fmla="*/ 2528047 w 2657256"/>
                          <a:gd name="connsiteY182" fmla="*/ 292700 h 3370881"/>
                          <a:gd name="connsiteX183" fmla="*/ 2541495 w 2657256"/>
                          <a:gd name="connsiteY183" fmla="*/ 62906 h 3370881"/>
                          <a:gd name="connsiteX184" fmla="*/ 2591304 w 2657256"/>
                          <a:gd name="connsiteY184" fmla="*/ 214081 h 3370881"/>
                          <a:gd name="connsiteX185" fmla="*/ 2612315 w 2657256"/>
                          <a:gd name="connsiteY185" fmla="*/ 290907 h 3370881"/>
                          <a:gd name="connsiteX186" fmla="*/ 2650863 w 2657256"/>
                          <a:gd name="connsiteY186" fmla="*/ 344994 h 3370881"/>
                          <a:gd name="connsiteX187" fmla="*/ 2465294 w 2657256"/>
                          <a:gd name="connsiteY187" fmla="*/ 399081 h 3370881"/>
                          <a:gd name="connsiteX188" fmla="*/ 2442882 w 2657256"/>
                          <a:gd name="connsiteY188" fmla="*/ 403564 h 3370881"/>
                          <a:gd name="connsiteX189" fmla="*/ 2398059 w 2657256"/>
                          <a:gd name="connsiteY189" fmla="*/ 417011 h 3370881"/>
                          <a:gd name="connsiteX190" fmla="*/ 2375647 w 2657256"/>
                          <a:gd name="connsiteY190" fmla="*/ 425976 h 3370881"/>
                          <a:gd name="connsiteX191" fmla="*/ 2357718 w 2657256"/>
                          <a:gd name="connsiteY191" fmla="*/ 430458 h 3370881"/>
                          <a:gd name="connsiteX192" fmla="*/ 2344270 w 2657256"/>
                          <a:gd name="connsiteY192" fmla="*/ 461834 h 3370881"/>
                          <a:gd name="connsiteX193" fmla="*/ 2353235 w 2657256"/>
                          <a:gd name="connsiteY193" fmla="*/ 502176 h 3370881"/>
                          <a:gd name="connsiteX194" fmla="*/ 2362200 w 2657256"/>
                          <a:gd name="connsiteY194" fmla="*/ 515623 h 3370881"/>
                          <a:gd name="connsiteX195" fmla="*/ 2344270 w 2657256"/>
                          <a:gd name="connsiteY195" fmla="*/ 587340 h 3370881"/>
                          <a:gd name="connsiteX196" fmla="*/ 2321859 w 2657256"/>
                          <a:gd name="connsiteY196" fmla="*/ 614234 h 3370881"/>
                          <a:gd name="connsiteX197" fmla="*/ 2308412 w 2657256"/>
                          <a:gd name="connsiteY197" fmla="*/ 636646 h 3370881"/>
                          <a:gd name="connsiteX198" fmla="*/ 2281518 w 2657256"/>
                          <a:gd name="connsiteY198" fmla="*/ 641129 h 3370881"/>
                          <a:gd name="connsiteX199" fmla="*/ 2259106 w 2657256"/>
                          <a:gd name="connsiteY199" fmla="*/ 636646 h 3370881"/>
                          <a:gd name="connsiteX200" fmla="*/ 2277035 w 2657256"/>
                          <a:gd name="connsiteY200" fmla="*/ 578376 h 3370881"/>
                          <a:gd name="connsiteX201" fmla="*/ 2290482 w 2657256"/>
                          <a:gd name="connsiteY201" fmla="*/ 542517 h 3370881"/>
                          <a:gd name="connsiteX202" fmla="*/ 2286000 w 2657256"/>
                          <a:gd name="connsiteY202" fmla="*/ 506658 h 3370881"/>
                          <a:gd name="connsiteX203" fmla="*/ 2245659 w 2657256"/>
                          <a:gd name="connsiteY203" fmla="*/ 448387 h 3370881"/>
                          <a:gd name="connsiteX204" fmla="*/ 2200835 w 2657256"/>
                          <a:gd name="connsiteY204" fmla="*/ 430458 h 3370881"/>
                          <a:gd name="connsiteX205" fmla="*/ 2169459 w 2657256"/>
                          <a:gd name="connsiteY205" fmla="*/ 425976 h 3370881"/>
                          <a:gd name="connsiteX206" fmla="*/ 2102223 w 2657256"/>
                          <a:gd name="connsiteY206" fmla="*/ 430458 h 3370881"/>
                          <a:gd name="connsiteX207" fmla="*/ 2084294 w 2657256"/>
                          <a:gd name="connsiteY207" fmla="*/ 439423 h 3370881"/>
                          <a:gd name="connsiteX208" fmla="*/ 2070847 w 2657256"/>
                          <a:gd name="connsiteY208" fmla="*/ 443905 h 3370881"/>
                          <a:gd name="connsiteX209" fmla="*/ 2061882 w 2657256"/>
                          <a:gd name="connsiteY209" fmla="*/ 461834 h 3370881"/>
                          <a:gd name="connsiteX210" fmla="*/ 2034988 w 2657256"/>
                          <a:gd name="connsiteY210" fmla="*/ 475281 h 3370881"/>
                          <a:gd name="connsiteX211" fmla="*/ 1783976 w 2657256"/>
                          <a:gd name="connsiteY211" fmla="*/ 479764 h 3370881"/>
                          <a:gd name="connsiteX212" fmla="*/ 1766047 w 2657256"/>
                          <a:gd name="connsiteY212" fmla="*/ 488729 h 3370881"/>
                          <a:gd name="connsiteX213" fmla="*/ 1703294 w 2657256"/>
                          <a:gd name="connsiteY213" fmla="*/ 506658 h 3370881"/>
                          <a:gd name="connsiteX214" fmla="*/ 1689847 w 2657256"/>
                          <a:gd name="connsiteY214" fmla="*/ 511140 h 3370881"/>
                          <a:gd name="connsiteX215" fmla="*/ 1676400 w 2657256"/>
                          <a:gd name="connsiteY215" fmla="*/ 520105 h 3370881"/>
                          <a:gd name="connsiteX216" fmla="*/ 1649506 w 2657256"/>
                          <a:gd name="connsiteY216" fmla="*/ 529070 h 3370881"/>
                          <a:gd name="connsiteX217" fmla="*/ 1636059 w 2657256"/>
                          <a:gd name="connsiteY217" fmla="*/ 538034 h 3370881"/>
                          <a:gd name="connsiteX218" fmla="*/ 1622612 w 2657256"/>
                          <a:gd name="connsiteY218" fmla="*/ 551481 h 3370881"/>
                          <a:gd name="connsiteX219" fmla="*/ 1609165 w 2657256"/>
                          <a:gd name="connsiteY219" fmla="*/ 555964 h 3370881"/>
                          <a:gd name="connsiteX220" fmla="*/ 1577788 w 2657256"/>
                          <a:gd name="connsiteY220" fmla="*/ 587340 h 3370881"/>
                          <a:gd name="connsiteX221" fmla="*/ 1568823 w 2657256"/>
                          <a:gd name="connsiteY221" fmla="*/ 600787 h 3370881"/>
                          <a:gd name="connsiteX222" fmla="*/ 1555376 w 2657256"/>
                          <a:gd name="connsiteY222" fmla="*/ 614234 h 3370881"/>
                          <a:gd name="connsiteX223" fmla="*/ 1524000 w 2657256"/>
                          <a:gd name="connsiteY223" fmla="*/ 654576 h 3370881"/>
                          <a:gd name="connsiteX224" fmla="*/ 1519518 w 2657256"/>
                          <a:gd name="connsiteY224" fmla="*/ 668023 h 3370881"/>
                          <a:gd name="connsiteX225" fmla="*/ 1528482 w 2657256"/>
                          <a:gd name="connsiteY225" fmla="*/ 708364 h 3370881"/>
                          <a:gd name="connsiteX226" fmla="*/ 1537447 w 2657256"/>
                          <a:gd name="connsiteY226" fmla="*/ 721811 h 3370881"/>
                          <a:gd name="connsiteX227" fmla="*/ 1568823 w 2657256"/>
                          <a:gd name="connsiteY227" fmla="*/ 712846 h 3370881"/>
                          <a:gd name="connsiteX228" fmla="*/ 1600200 w 2657256"/>
                          <a:gd name="connsiteY228" fmla="*/ 712846 h 3370881"/>
                          <a:gd name="connsiteX229" fmla="*/ 1631576 w 2657256"/>
                          <a:gd name="connsiteY229" fmla="*/ 690434 h 3370881"/>
                          <a:gd name="connsiteX230" fmla="*/ 1645023 w 2657256"/>
                          <a:gd name="connsiteY230" fmla="*/ 676987 h 3370881"/>
                          <a:gd name="connsiteX231" fmla="*/ 1685365 w 2657256"/>
                          <a:gd name="connsiteY231" fmla="*/ 645611 h 3370881"/>
                          <a:gd name="connsiteX232" fmla="*/ 1716741 w 2657256"/>
                          <a:gd name="connsiteY232" fmla="*/ 614234 h 3370881"/>
                          <a:gd name="connsiteX233" fmla="*/ 1748118 w 2657256"/>
                          <a:gd name="connsiteY233" fmla="*/ 596305 h 3370881"/>
                          <a:gd name="connsiteX234" fmla="*/ 1761565 w 2657256"/>
                          <a:gd name="connsiteY234" fmla="*/ 591823 h 3370881"/>
                          <a:gd name="connsiteX235" fmla="*/ 1779494 w 2657256"/>
                          <a:gd name="connsiteY235" fmla="*/ 582858 h 3370881"/>
                          <a:gd name="connsiteX236" fmla="*/ 1815353 w 2657256"/>
                          <a:gd name="connsiteY236" fmla="*/ 573893 h 3370881"/>
                          <a:gd name="connsiteX237" fmla="*/ 2030506 w 2657256"/>
                          <a:gd name="connsiteY237" fmla="*/ 578376 h 3370881"/>
                          <a:gd name="connsiteX238" fmla="*/ 2017059 w 2657256"/>
                          <a:gd name="connsiteY238" fmla="*/ 600787 h 3370881"/>
                          <a:gd name="connsiteX239" fmla="*/ 1981200 w 2657256"/>
                          <a:gd name="connsiteY239" fmla="*/ 636646 h 3370881"/>
                          <a:gd name="connsiteX240" fmla="*/ 1967753 w 2657256"/>
                          <a:gd name="connsiteY240" fmla="*/ 650093 h 3370881"/>
                          <a:gd name="connsiteX241" fmla="*/ 1936376 w 2657256"/>
                          <a:gd name="connsiteY241" fmla="*/ 690434 h 3370881"/>
                          <a:gd name="connsiteX242" fmla="*/ 1905000 w 2657256"/>
                          <a:gd name="connsiteY242" fmla="*/ 717329 h 3370881"/>
                          <a:gd name="connsiteX243" fmla="*/ 1860176 w 2657256"/>
                          <a:gd name="connsiteY243" fmla="*/ 735258 h 3370881"/>
                          <a:gd name="connsiteX244" fmla="*/ 1788459 w 2657256"/>
                          <a:gd name="connsiteY244" fmla="*/ 744223 h 3370881"/>
                          <a:gd name="connsiteX245" fmla="*/ 1846729 w 2657256"/>
                          <a:gd name="connsiteY245" fmla="*/ 802493 h 3370881"/>
                          <a:gd name="connsiteX246" fmla="*/ 1913965 w 2657256"/>
                          <a:gd name="connsiteY246" fmla="*/ 829387 h 3370881"/>
                          <a:gd name="connsiteX247" fmla="*/ 1922929 w 2657256"/>
                          <a:gd name="connsiteY247" fmla="*/ 842834 h 3370881"/>
                          <a:gd name="connsiteX248" fmla="*/ 1967753 w 2657256"/>
                          <a:gd name="connsiteY248" fmla="*/ 883176 h 3370881"/>
                          <a:gd name="connsiteX249" fmla="*/ 1981200 w 2657256"/>
                          <a:gd name="connsiteY249" fmla="*/ 896623 h 3370881"/>
                          <a:gd name="connsiteX250" fmla="*/ 1994647 w 2657256"/>
                          <a:gd name="connsiteY250" fmla="*/ 905587 h 3370881"/>
                          <a:gd name="connsiteX251" fmla="*/ 2021541 w 2657256"/>
                          <a:gd name="connsiteY251" fmla="*/ 927999 h 3370881"/>
                          <a:gd name="connsiteX252" fmla="*/ 2030506 w 2657256"/>
                          <a:gd name="connsiteY252" fmla="*/ 941446 h 3370881"/>
                          <a:gd name="connsiteX253" fmla="*/ 2057400 w 2657256"/>
                          <a:gd name="connsiteY253" fmla="*/ 968340 h 3370881"/>
                          <a:gd name="connsiteX254" fmla="*/ 2088776 w 2657256"/>
                          <a:gd name="connsiteY254" fmla="*/ 1013164 h 3370881"/>
                          <a:gd name="connsiteX255" fmla="*/ 2115670 w 2657256"/>
                          <a:gd name="connsiteY255" fmla="*/ 1057987 h 3370881"/>
                          <a:gd name="connsiteX256" fmla="*/ 2120153 w 2657256"/>
                          <a:gd name="connsiteY256" fmla="*/ 1089364 h 3370881"/>
                          <a:gd name="connsiteX257" fmla="*/ 2138082 w 2657256"/>
                          <a:gd name="connsiteY257" fmla="*/ 1143152 h 3370881"/>
                          <a:gd name="connsiteX258" fmla="*/ 2147047 w 2657256"/>
                          <a:gd name="connsiteY258" fmla="*/ 1196940 h 3370881"/>
                          <a:gd name="connsiteX259" fmla="*/ 2151529 w 2657256"/>
                          <a:gd name="connsiteY259" fmla="*/ 1210387 h 3370881"/>
                          <a:gd name="connsiteX260" fmla="*/ 2156012 w 2657256"/>
                          <a:gd name="connsiteY260" fmla="*/ 1228317 h 3370881"/>
                          <a:gd name="connsiteX261" fmla="*/ 2173941 w 2657256"/>
                          <a:gd name="connsiteY261" fmla="*/ 1295552 h 3370881"/>
                          <a:gd name="connsiteX262" fmla="*/ 2182906 w 2657256"/>
                          <a:gd name="connsiteY262" fmla="*/ 1313481 h 3370881"/>
                          <a:gd name="connsiteX263" fmla="*/ 2187388 w 2657256"/>
                          <a:gd name="connsiteY263" fmla="*/ 1331411 h 3370881"/>
                          <a:gd name="connsiteX264" fmla="*/ 2214282 w 2657256"/>
                          <a:gd name="connsiteY264" fmla="*/ 1385199 h 3370881"/>
                          <a:gd name="connsiteX265" fmla="*/ 2218765 w 2657256"/>
                          <a:gd name="connsiteY265" fmla="*/ 1403129 h 3370881"/>
                          <a:gd name="connsiteX266" fmla="*/ 2223247 w 2657256"/>
                          <a:gd name="connsiteY266" fmla="*/ 1430023 h 3370881"/>
                          <a:gd name="connsiteX267" fmla="*/ 2236694 w 2657256"/>
                          <a:gd name="connsiteY267" fmla="*/ 1456917 h 3370881"/>
                          <a:gd name="connsiteX268" fmla="*/ 2249794 w 2657256"/>
                          <a:gd name="connsiteY268" fmla="*/ 1524624 h 3370881"/>
                          <a:gd name="connsiteX269" fmla="*/ 2241176 w 2657256"/>
                          <a:gd name="connsiteY269" fmla="*/ 1577940 h 3370881"/>
                          <a:gd name="connsiteX270" fmla="*/ 2245659 w 2657256"/>
                          <a:gd name="connsiteY270" fmla="*/ 1595870 h 3370881"/>
                          <a:gd name="connsiteX271" fmla="*/ 2249634 w 2657256"/>
                          <a:gd name="connsiteY271" fmla="*/ 1685855 h 3370881"/>
                          <a:gd name="connsiteX272" fmla="*/ 2227729 w 2657256"/>
                          <a:gd name="connsiteY272" fmla="*/ 1716893 h 3370881"/>
                          <a:gd name="connsiteX273" fmla="*/ 2240500 w 2657256"/>
                          <a:gd name="connsiteY273" fmla="*/ 1674269 h 3370881"/>
                          <a:gd name="connsiteX274" fmla="*/ 2235341 w 2657256"/>
                          <a:gd name="connsiteY274" fmla="*/ 1788611 h 3370881"/>
                          <a:gd name="connsiteX275" fmla="*/ 2230689 w 2657256"/>
                          <a:gd name="connsiteY275" fmla="*/ 1823963 h 3370881"/>
                          <a:gd name="connsiteX276" fmla="*/ 2226207 w 2657256"/>
                          <a:gd name="connsiteY276" fmla="*/ 1824470 h 3370881"/>
                          <a:gd name="connsiteX277" fmla="*/ 2208278 w 2657256"/>
                          <a:gd name="connsiteY277" fmla="*/ 1869293 h 3370881"/>
                          <a:gd name="connsiteX278" fmla="*/ 2195168 w 2657256"/>
                          <a:gd name="connsiteY278" fmla="*/ 1882740 h 3370881"/>
                          <a:gd name="connsiteX279" fmla="*/ 2203458 w 2657256"/>
                          <a:gd name="connsiteY279" fmla="*/ 1918938 h 3370881"/>
                          <a:gd name="connsiteX280" fmla="*/ 2204134 w 2657256"/>
                          <a:gd name="connsiteY280" fmla="*/ 1949806 h 3370881"/>
                          <a:gd name="connsiteX281" fmla="*/ 2226545 w 2657256"/>
                          <a:gd name="connsiteY281" fmla="*/ 1954627 h 3370881"/>
                          <a:gd name="connsiteX282" fmla="*/ 2241176 w 2657256"/>
                          <a:gd name="connsiteY282" fmla="*/ 2012729 h 3370881"/>
                          <a:gd name="connsiteX283" fmla="*/ 2263588 w 2657256"/>
                          <a:gd name="connsiteY283" fmla="*/ 2057552 h 3370881"/>
                          <a:gd name="connsiteX284" fmla="*/ 2286000 w 2657256"/>
                          <a:gd name="connsiteY284" fmla="*/ 2084446 h 3370881"/>
                          <a:gd name="connsiteX285" fmla="*/ 2299447 w 2657256"/>
                          <a:gd name="connsiteY285" fmla="*/ 2124787 h 3370881"/>
                          <a:gd name="connsiteX286" fmla="*/ 2321859 w 2657256"/>
                          <a:gd name="connsiteY286" fmla="*/ 2151681 h 3370881"/>
                          <a:gd name="connsiteX287" fmla="*/ 2344270 w 2657256"/>
                          <a:gd name="connsiteY287" fmla="*/ 2205470 h 3370881"/>
                          <a:gd name="connsiteX288" fmla="*/ 2348753 w 2657256"/>
                          <a:gd name="connsiteY288" fmla="*/ 2223399 h 3370881"/>
                          <a:gd name="connsiteX289" fmla="*/ 2366682 w 2657256"/>
                          <a:gd name="connsiteY289" fmla="*/ 2263740 h 3370881"/>
                          <a:gd name="connsiteX290" fmla="*/ 2375647 w 2657256"/>
                          <a:gd name="connsiteY290" fmla="*/ 2286152 h 3370881"/>
                          <a:gd name="connsiteX291" fmla="*/ 2380129 w 2657256"/>
                          <a:gd name="connsiteY291" fmla="*/ 2308564 h 3370881"/>
                          <a:gd name="connsiteX292" fmla="*/ 2389094 w 2657256"/>
                          <a:gd name="connsiteY292" fmla="*/ 2335458 h 3370881"/>
                          <a:gd name="connsiteX293" fmla="*/ 2393576 w 2657256"/>
                          <a:gd name="connsiteY293" fmla="*/ 2380281 h 3370881"/>
                          <a:gd name="connsiteX294" fmla="*/ 2398059 w 2657256"/>
                          <a:gd name="connsiteY294" fmla="*/ 2393729 h 3370881"/>
                          <a:gd name="connsiteX295" fmla="*/ 2419794 w 2657256"/>
                          <a:gd name="connsiteY295" fmla="*/ 2447517 h 3370881"/>
                          <a:gd name="connsiteX296" fmla="*/ 2427343 w 2657256"/>
                          <a:gd name="connsiteY296" fmla="*/ 2564058 h 3370881"/>
                          <a:gd name="connsiteX297" fmla="*/ 2389094 w 2657256"/>
                          <a:gd name="connsiteY297" fmla="*/ 2837481 h 3370881"/>
                          <a:gd name="connsiteX298" fmla="*/ 2380129 w 2657256"/>
                          <a:gd name="connsiteY298" fmla="*/ 2859893 h 3370881"/>
                          <a:gd name="connsiteX299" fmla="*/ 2357718 w 2657256"/>
                          <a:gd name="connsiteY299" fmla="*/ 2913681 h 3370881"/>
                          <a:gd name="connsiteX300" fmla="*/ 2348753 w 2657256"/>
                          <a:gd name="connsiteY300" fmla="*/ 2936093 h 3370881"/>
                          <a:gd name="connsiteX301" fmla="*/ 2339788 w 2657256"/>
                          <a:gd name="connsiteY301" fmla="*/ 2971952 h 3370881"/>
                          <a:gd name="connsiteX302" fmla="*/ 2326341 w 2657256"/>
                          <a:gd name="connsiteY302" fmla="*/ 2994364 h 3370881"/>
                          <a:gd name="connsiteX303" fmla="*/ 2317376 w 2657256"/>
                          <a:gd name="connsiteY303" fmla="*/ 3025740 h 3370881"/>
                          <a:gd name="connsiteX304" fmla="*/ 2303929 w 2657256"/>
                          <a:gd name="connsiteY304" fmla="*/ 3048152 h 3370881"/>
                          <a:gd name="connsiteX305" fmla="*/ 2290482 w 2657256"/>
                          <a:gd name="connsiteY305" fmla="*/ 3079529 h 3370881"/>
                          <a:gd name="connsiteX306" fmla="*/ 2272553 w 2657256"/>
                          <a:gd name="connsiteY306" fmla="*/ 3084011 h 3370881"/>
                          <a:gd name="connsiteX307" fmla="*/ 2259106 w 2657256"/>
                          <a:gd name="connsiteY307" fmla="*/ 3088493 h 3370881"/>
                          <a:gd name="connsiteX308" fmla="*/ 2241176 w 2657256"/>
                          <a:gd name="connsiteY308" fmla="*/ 3092976 h 3370881"/>
                          <a:gd name="connsiteX309" fmla="*/ 2209800 w 2657256"/>
                          <a:gd name="connsiteY309" fmla="*/ 3101940 h 3370881"/>
                          <a:gd name="connsiteX310" fmla="*/ 2205318 w 2657256"/>
                          <a:gd name="connsiteY310" fmla="*/ 3039187 h 3370881"/>
                          <a:gd name="connsiteX311" fmla="*/ 2218765 w 2657256"/>
                          <a:gd name="connsiteY311" fmla="*/ 3021258 h 3370881"/>
                          <a:gd name="connsiteX312" fmla="*/ 2245659 w 2657256"/>
                          <a:gd name="connsiteY312" fmla="*/ 2971952 h 3370881"/>
                          <a:gd name="connsiteX313" fmla="*/ 2268070 w 2657256"/>
                          <a:gd name="connsiteY313" fmla="*/ 2945058 h 3370881"/>
                          <a:gd name="connsiteX314" fmla="*/ 2298550 w 2657256"/>
                          <a:gd name="connsiteY314" fmla="*/ 2568540 h 3370881"/>
                          <a:gd name="connsiteX315" fmla="*/ 2284986 w 2657256"/>
                          <a:gd name="connsiteY315" fmla="*/ 2532681 h 3370881"/>
                          <a:gd name="connsiteX316" fmla="*/ 2293273 w 2657256"/>
                          <a:gd name="connsiteY316" fmla="*/ 2496653 h 3370881"/>
                          <a:gd name="connsiteX317" fmla="*/ 2278152 w 2657256"/>
                          <a:gd name="connsiteY317" fmla="*/ 2475178 h 3370881"/>
                          <a:gd name="connsiteX318" fmla="*/ 2245659 w 2657256"/>
                          <a:gd name="connsiteY318" fmla="*/ 2389247 h 3370881"/>
                          <a:gd name="connsiteX319" fmla="*/ 2195507 w 2657256"/>
                          <a:gd name="connsiteY319" fmla="*/ 2241328 h 3370881"/>
                          <a:gd name="connsiteX320" fmla="*/ 2083786 w 2657256"/>
                          <a:gd name="connsiteY320" fmla="*/ 2040300 h 3370881"/>
                          <a:gd name="connsiteX321" fmla="*/ 2048773 w 2657256"/>
                          <a:gd name="connsiteY321" fmla="*/ 2017971 h 3370881"/>
                          <a:gd name="connsiteX322" fmla="*/ 2074314 w 2657256"/>
                          <a:gd name="connsiteY322" fmla="*/ 2011967 h 3370881"/>
                          <a:gd name="connsiteX323" fmla="*/ 2034988 w 2657256"/>
                          <a:gd name="connsiteY323" fmla="*/ 2003764 h 3370881"/>
                          <a:gd name="connsiteX324" fmla="*/ 2026023 w 2657256"/>
                          <a:gd name="connsiteY324" fmla="*/ 2026176 h 3370881"/>
                          <a:gd name="connsiteX325" fmla="*/ 2021541 w 2657256"/>
                          <a:gd name="connsiteY325" fmla="*/ 2039623 h 3370881"/>
                          <a:gd name="connsiteX326" fmla="*/ 1999129 w 2657256"/>
                          <a:gd name="connsiteY326" fmla="*/ 2053070 h 3370881"/>
                          <a:gd name="connsiteX327" fmla="*/ 1990165 w 2657256"/>
                          <a:gd name="connsiteY327" fmla="*/ 2070999 h 3370881"/>
                          <a:gd name="connsiteX328" fmla="*/ 1967753 w 2657256"/>
                          <a:gd name="connsiteY328" fmla="*/ 2106858 h 3370881"/>
                          <a:gd name="connsiteX329" fmla="*/ 1981200 w 2657256"/>
                          <a:gd name="connsiteY329" fmla="*/ 2223399 h 3370881"/>
                          <a:gd name="connsiteX330" fmla="*/ 1994647 w 2657256"/>
                          <a:gd name="connsiteY330" fmla="*/ 2254776 h 3370881"/>
                          <a:gd name="connsiteX331" fmla="*/ 2003612 w 2657256"/>
                          <a:gd name="connsiteY331" fmla="*/ 2272705 h 3370881"/>
                          <a:gd name="connsiteX332" fmla="*/ 2026023 w 2657256"/>
                          <a:gd name="connsiteY332" fmla="*/ 2304081 h 3370881"/>
                          <a:gd name="connsiteX333" fmla="*/ 2043953 w 2657256"/>
                          <a:gd name="connsiteY333" fmla="*/ 2348905 h 3370881"/>
                          <a:gd name="connsiteX334" fmla="*/ 2061882 w 2657256"/>
                          <a:gd name="connsiteY334" fmla="*/ 2371317 h 3370881"/>
                          <a:gd name="connsiteX335" fmla="*/ 2088776 w 2657256"/>
                          <a:gd name="connsiteY335" fmla="*/ 2434070 h 3370881"/>
                          <a:gd name="connsiteX336" fmla="*/ 2102223 w 2657256"/>
                          <a:gd name="connsiteY336" fmla="*/ 2465446 h 3370881"/>
                          <a:gd name="connsiteX337" fmla="*/ 2106706 w 2657256"/>
                          <a:gd name="connsiteY337" fmla="*/ 2496823 h 3370881"/>
                          <a:gd name="connsiteX338" fmla="*/ 2124635 w 2657256"/>
                          <a:gd name="connsiteY338" fmla="*/ 2559576 h 3370881"/>
                          <a:gd name="connsiteX339" fmla="*/ 2138082 w 2657256"/>
                          <a:gd name="connsiteY339" fmla="*/ 2649223 h 3370881"/>
                          <a:gd name="connsiteX340" fmla="*/ 2147047 w 2657256"/>
                          <a:gd name="connsiteY340" fmla="*/ 2685081 h 3370881"/>
                          <a:gd name="connsiteX341" fmla="*/ 2151529 w 2657256"/>
                          <a:gd name="connsiteY341" fmla="*/ 2716458 h 3370881"/>
                          <a:gd name="connsiteX342" fmla="*/ 2160494 w 2657256"/>
                          <a:gd name="connsiteY342" fmla="*/ 2770246 h 3370881"/>
                          <a:gd name="connsiteX343" fmla="*/ 2156012 w 2657256"/>
                          <a:gd name="connsiteY343" fmla="*/ 2962987 h 3370881"/>
                          <a:gd name="connsiteX344" fmla="*/ 2138082 w 2657256"/>
                          <a:gd name="connsiteY344" fmla="*/ 3043670 h 3370881"/>
                          <a:gd name="connsiteX345" fmla="*/ 2133600 w 2657256"/>
                          <a:gd name="connsiteY345" fmla="*/ 3061599 h 3370881"/>
                          <a:gd name="connsiteX346" fmla="*/ 2120153 w 2657256"/>
                          <a:gd name="connsiteY346" fmla="*/ 3079529 h 3370881"/>
                          <a:gd name="connsiteX347" fmla="*/ 2111188 w 2657256"/>
                          <a:gd name="connsiteY347" fmla="*/ 3106423 h 3370881"/>
                          <a:gd name="connsiteX348" fmla="*/ 2088776 w 2657256"/>
                          <a:gd name="connsiteY348" fmla="*/ 3137799 h 3370881"/>
                          <a:gd name="connsiteX349" fmla="*/ 2075329 w 2657256"/>
                          <a:gd name="connsiteY349" fmla="*/ 3164693 h 3370881"/>
                          <a:gd name="connsiteX350" fmla="*/ 2061882 w 2657256"/>
                          <a:gd name="connsiteY350" fmla="*/ 3169176 h 3370881"/>
                          <a:gd name="connsiteX351" fmla="*/ 2021541 w 2657256"/>
                          <a:gd name="connsiteY351" fmla="*/ 3164693 h 3370881"/>
                          <a:gd name="connsiteX352" fmla="*/ 2012576 w 2657256"/>
                          <a:gd name="connsiteY352" fmla="*/ 3119870 h 3370881"/>
                          <a:gd name="connsiteX353" fmla="*/ 2048435 w 2657256"/>
                          <a:gd name="connsiteY353" fmla="*/ 3021258 h 3370881"/>
                          <a:gd name="connsiteX354" fmla="*/ 2048435 w 2657256"/>
                          <a:gd name="connsiteY354" fmla="*/ 3021258 h 3370881"/>
                          <a:gd name="connsiteX355" fmla="*/ 2061882 w 2657256"/>
                          <a:gd name="connsiteY355" fmla="*/ 2967470 h 3370881"/>
                          <a:gd name="connsiteX356" fmla="*/ 2070847 w 2657256"/>
                          <a:gd name="connsiteY356" fmla="*/ 2882305 h 3370881"/>
                          <a:gd name="connsiteX357" fmla="*/ 2066365 w 2657256"/>
                          <a:gd name="connsiteY357" fmla="*/ 2725423 h 3370881"/>
                          <a:gd name="connsiteX358" fmla="*/ 2043953 w 2657256"/>
                          <a:gd name="connsiteY358" fmla="*/ 2649223 h 3370881"/>
                          <a:gd name="connsiteX359" fmla="*/ 2030506 w 2657256"/>
                          <a:gd name="connsiteY359" fmla="*/ 2622329 h 3370881"/>
                          <a:gd name="connsiteX360" fmla="*/ 2017059 w 2657256"/>
                          <a:gd name="connsiteY360" fmla="*/ 2581987 h 3370881"/>
                          <a:gd name="connsiteX361" fmla="*/ 1981200 w 2657256"/>
                          <a:gd name="connsiteY361" fmla="*/ 2514752 h 3370881"/>
                          <a:gd name="connsiteX362" fmla="*/ 1972235 w 2657256"/>
                          <a:gd name="connsiteY362" fmla="*/ 2501305 h 3370881"/>
                          <a:gd name="connsiteX363" fmla="*/ 1958788 w 2657256"/>
                          <a:gd name="connsiteY363" fmla="*/ 2478893 h 3370881"/>
                          <a:gd name="connsiteX364" fmla="*/ 1905000 w 2657256"/>
                          <a:gd name="connsiteY364" fmla="*/ 2398211 h 3370881"/>
                          <a:gd name="connsiteX365" fmla="*/ 1882588 w 2657256"/>
                          <a:gd name="connsiteY365" fmla="*/ 2357870 h 3370881"/>
                          <a:gd name="connsiteX366" fmla="*/ 1869141 w 2657256"/>
                          <a:gd name="connsiteY366" fmla="*/ 2339940 h 3370881"/>
                          <a:gd name="connsiteX367" fmla="*/ 1806388 w 2657256"/>
                          <a:gd name="connsiteY367" fmla="*/ 2313046 h 3370881"/>
                          <a:gd name="connsiteX368" fmla="*/ 1779494 w 2657256"/>
                          <a:gd name="connsiteY368" fmla="*/ 2304081 h 3370881"/>
                          <a:gd name="connsiteX369" fmla="*/ 1752600 w 2657256"/>
                          <a:gd name="connsiteY369" fmla="*/ 2299599 h 3370881"/>
                          <a:gd name="connsiteX370" fmla="*/ 1680882 w 2657256"/>
                          <a:gd name="connsiteY370" fmla="*/ 2277187 h 3370881"/>
                          <a:gd name="connsiteX371" fmla="*/ 1719025 w 2657256"/>
                          <a:gd name="connsiteY371" fmla="*/ 2281331 h 3370881"/>
                          <a:gd name="connsiteX372" fmla="*/ 1756997 w 2657256"/>
                          <a:gd name="connsiteY372" fmla="*/ 2289450 h 3370881"/>
                          <a:gd name="connsiteX373" fmla="*/ 1656440 w 2657256"/>
                          <a:gd name="connsiteY373" fmla="*/ 2298583 h 3370881"/>
                          <a:gd name="connsiteX374" fmla="*/ 1537447 w 2657256"/>
                          <a:gd name="connsiteY374" fmla="*/ 2329960 h 3370881"/>
                          <a:gd name="connsiteX375" fmla="*/ 1571993 w 2657256"/>
                          <a:gd name="connsiteY375" fmla="*/ 2317957 h 3370881"/>
                          <a:gd name="connsiteX376" fmla="*/ 1509707 w 2657256"/>
                          <a:gd name="connsiteY376" fmla="*/ 2338926 h 3370881"/>
                          <a:gd name="connsiteX377" fmla="*/ 1500444 w 2657256"/>
                          <a:gd name="connsiteY377" fmla="*/ 2355271 h 3370881"/>
                          <a:gd name="connsiteX378" fmla="*/ 1402678 w 2657256"/>
                          <a:gd name="connsiteY378" fmla="*/ 2339641 h 3370881"/>
                          <a:gd name="connsiteX379" fmla="*/ 1322892 w 2657256"/>
                          <a:gd name="connsiteY379" fmla="*/ 2336952 h 3370881"/>
                          <a:gd name="connsiteX380" fmla="*/ 1199384 w 2657256"/>
                          <a:gd name="connsiteY380" fmla="*/ 2307041 h 3370881"/>
                          <a:gd name="connsiteX381" fmla="*/ 1066800 w 2657256"/>
                          <a:gd name="connsiteY381" fmla="*/ 2272705 h 3370881"/>
                          <a:gd name="connsiteX382" fmla="*/ 1030941 w 2657256"/>
                          <a:gd name="connsiteY382" fmla="*/ 2263740 h 3370881"/>
                          <a:gd name="connsiteX383" fmla="*/ 986118 w 2657256"/>
                          <a:gd name="connsiteY383" fmla="*/ 2241329 h 3370881"/>
                          <a:gd name="connsiteX384" fmla="*/ 968188 w 2657256"/>
                          <a:gd name="connsiteY384" fmla="*/ 2232364 h 3370881"/>
                          <a:gd name="connsiteX385" fmla="*/ 936812 w 2657256"/>
                          <a:gd name="connsiteY385" fmla="*/ 2214434 h 3370881"/>
                          <a:gd name="connsiteX386" fmla="*/ 905435 w 2657256"/>
                          <a:gd name="connsiteY386" fmla="*/ 2196505 h 3370881"/>
                          <a:gd name="connsiteX387" fmla="*/ 869576 w 2657256"/>
                          <a:gd name="connsiteY387" fmla="*/ 2209952 h 3370881"/>
                          <a:gd name="connsiteX388" fmla="*/ 856129 w 2657256"/>
                          <a:gd name="connsiteY388" fmla="*/ 2227881 h 3370881"/>
                          <a:gd name="connsiteX389" fmla="*/ 815788 w 2657256"/>
                          <a:gd name="connsiteY389" fmla="*/ 2268223 h 3370881"/>
                          <a:gd name="connsiteX390" fmla="*/ 788894 w 2657256"/>
                          <a:gd name="connsiteY390" fmla="*/ 2290634 h 3370881"/>
                          <a:gd name="connsiteX391" fmla="*/ 762000 w 2657256"/>
                          <a:gd name="connsiteY391" fmla="*/ 2313046 h 3370881"/>
                          <a:gd name="connsiteX392" fmla="*/ 753035 w 2657256"/>
                          <a:gd name="connsiteY392" fmla="*/ 2326493 h 3370881"/>
                          <a:gd name="connsiteX393" fmla="*/ 735106 w 2657256"/>
                          <a:gd name="connsiteY393" fmla="*/ 2339940 h 3370881"/>
                          <a:gd name="connsiteX394" fmla="*/ 712694 w 2657256"/>
                          <a:gd name="connsiteY394" fmla="*/ 2362352 h 3370881"/>
                          <a:gd name="connsiteX395" fmla="*/ 694765 w 2657256"/>
                          <a:gd name="connsiteY395" fmla="*/ 2375799 h 3370881"/>
                          <a:gd name="connsiteX396" fmla="*/ 681318 w 2657256"/>
                          <a:gd name="connsiteY396" fmla="*/ 2393729 h 3370881"/>
                          <a:gd name="connsiteX397" fmla="*/ 667870 w 2657256"/>
                          <a:gd name="connsiteY397" fmla="*/ 2402693 h 3370881"/>
                          <a:gd name="connsiteX398" fmla="*/ 623047 w 2657256"/>
                          <a:gd name="connsiteY398" fmla="*/ 2443034 h 3370881"/>
                          <a:gd name="connsiteX399" fmla="*/ 600635 w 2657256"/>
                          <a:gd name="connsiteY399" fmla="*/ 2474411 h 3370881"/>
                          <a:gd name="connsiteX400" fmla="*/ 587188 w 2657256"/>
                          <a:gd name="connsiteY400" fmla="*/ 2514752 h 3370881"/>
                          <a:gd name="connsiteX401" fmla="*/ 582706 w 2657256"/>
                          <a:gd name="connsiteY401" fmla="*/ 2546129 h 3370881"/>
                          <a:gd name="connsiteX402" fmla="*/ 596153 w 2657256"/>
                          <a:gd name="connsiteY402" fmla="*/ 2635776 h 3370881"/>
                          <a:gd name="connsiteX403" fmla="*/ 600635 w 2657256"/>
                          <a:gd name="connsiteY403" fmla="*/ 2653705 h 3370881"/>
                          <a:gd name="connsiteX404" fmla="*/ 609600 w 2657256"/>
                          <a:gd name="connsiteY404" fmla="*/ 2671634 h 3370881"/>
                          <a:gd name="connsiteX405" fmla="*/ 614082 w 2657256"/>
                          <a:gd name="connsiteY405" fmla="*/ 2689564 h 3370881"/>
                          <a:gd name="connsiteX406" fmla="*/ 623047 w 2657256"/>
                          <a:gd name="connsiteY406" fmla="*/ 2711976 h 3370881"/>
                          <a:gd name="connsiteX407" fmla="*/ 627529 w 2657256"/>
                          <a:gd name="connsiteY407" fmla="*/ 2734387 h 3370881"/>
                          <a:gd name="connsiteX408" fmla="*/ 640976 w 2657256"/>
                          <a:gd name="connsiteY408" fmla="*/ 2765764 h 3370881"/>
                          <a:gd name="connsiteX409" fmla="*/ 645459 w 2657256"/>
                          <a:gd name="connsiteY409" fmla="*/ 2779211 h 3370881"/>
                          <a:gd name="connsiteX410" fmla="*/ 658906 w 2657256"/>
                          <a:gd name="connsiteY410" fmla="*/ 2801623 h 3370881"/>
                          <a:gd name="connsiteX411" fmla="*/ 676835 w 2657256"/>
                          <a:gd name="connsiteY411" fmla="*/ 2864376 h 3370881"/>
                          <a:gd name="connsiteX412" fmla="*/ 690282 w 2657256"/>
                          <a:gd name="connsiteY412" fmla="*/ 2895752 h 3370881"/>
                          <a:gd name="connsiteX413" fmla="*/ 699247 w 2657256"/>
                          <a:gd name="connsiteY413" fmla="*/ 2940576 h 3370881"/>
                          <a:gd name="connsiteX414" fmla="*/ 703729 w 2657256"/>
                          <a:gd name="connsiteY414" fmla="*/ 2967470 h 3370881"/>
                          <a:gd name="connsiteX415" fmla="*/ 717176 w 2657256"/>
                          <a:gd name="connsiteY415" fmla="*/ 2994364 h 3370881"/>
                          <a:gd name="connsiteX416" fmla="*/ 735106 w 2657256"/>
                          <a:gd name="connsiteY416" fmla="*/ 3052634 h 3370881"/>
                          <a:gd name="connsiteX417" fmla="*/ 739588 w 2657256"/>
                          <a:gd name="connsiteY417" fmla="*/ 3079529 h 3370881"/>
                          <a:gd name="connsiteX418" fmla="*/ 762000 w 2657256"/>
                          <a:gd name="connsiteY418" fmla="*/ 3142281 h 3370881"/>
                          <a:gd name="connsiteX419" fmla="*/ 766482 w 2657256"/>
                          <a:gd name="connsiteY419" fmla="*/ 3231929 h 3370881"/>
                          <a:gd name="connsiteX420" fmla="*/ 770965 w 2657256"/>
                          <a:gd name="connsiteY420" fmla="*/ 3254340 h 3370881"/>
                          <a:gd name="connsiteX421" fmla="*/ 775447 w 2657256"/>
                          <a:gd name="connsiteY421" fmla="*/ 3285717 h 3370881"/>
                          <a:gd name="connsiteX422" fmla="*/ 748553 w 2657256"/>
                          <a:gd name="connsiteY422" fmla="*/ 3335023 h 3370881"/>
                          <a:gd name="connsiteX423" fmla="*/ 721659 w 2657256"/>
                          <a:gd name="connsiteY423" fmla="*/ 3343987 h 3370881"/>
                          <a:gd name="connsiteX424" fmla="*/ 708212 w 2657256"/>
                          <a:gd name="connsiteY424" fmla="*/ 3348470 h 3370881"/>
                          <a:gd name="connsiteX425" fmla="*/ 623047 w 2657256"/>
                          <a:gd name="connsiteY425" fmla="*/ 3330540 h 3370881"/>
                          <a:gd name="connsiteX426" fmla="*/ 609600 w 2657256"/>
                          <a:gd name="connsiteY426" fmla="*/ 3308129 h 3370881"/>
                          <a:gd name="connsiteX427" fmla="*/ 591670 w 2657256"/>
                          <a:gd name="connsiteY427" fmla="*/ 3267787 h 3370881"/>
                          <a:gd name="connsiteX428" fmla="*/ 560294 w 2657256"/>
                          <a:gd name="connsiteY428" fmla="*/ 3209517 h 3370881"/>
                          <a:gd name="connsiteX429" fmla="*/ 551329 w 2657256"/>
                          <a:gd name="connsiteY429" fmla="*/ 3196070 h 3370881"/>
                          <a:gd name="connsiteX430" fmla="*/ 528918 w 2657256"/>
                          <a:gd name="connsiteY430" fmla="*/ 3173658 h 3370881"/>
                          <a:gd name="connsiteX431" fmla="*/ 519953 w 2657256"/>
                          <a:gd name="connsiteY431" fmla="*/ 3128834 h 3370881"/>
                          <a:gd name="connsiteX432" fmla="*/ 524435 w 2657256"/>
                          <a:gd name="connsiteY432" fmla="*/ 3101940 h 3370881"/>
                          <a:gd name="connsiteX433" fmla="*/ 528918 w 2657256"/>
                          <a:gd name="connsiteY433" fmla="*/ 3088493 h 3370881"/>
                          <a:gd name="connsiteX434" fmla="*/ 542365 w 2657256"/>
                          <a:gd name="connsiteY434" fmla="*/ 3052634 h 3370881"/>
                          <a:gd name="connsiteX435" fmla="*/ 484094 w 2657256"/>
                          <a:gd name="connsiteY435" fmla="*/ 2886787 h 3370881"/>
                          <a:gd name="connsiteX436" fmla="*/ 443753 w 2657256"/>
                          <a:gd name="connsiteY436" fmla="*/ 2779211 h 3370881"/>
                          <a:gd name="connsiteX437" fmla="*/ 439270 w 2657256"/>
                          <a:gd name="connsiteY437" fmla="*/ 2752317 h 3370881"/>
                          <a:gd name="connsiteX438" fmla="*/ 430306 w 2657256"/>
                          <a:gd name="connsiteY438" fmla="*/ 2716458 h 3370881"/>
                          <a:gd name="connsiteX439" fmla="*/ 425823 w 2657256"/>
                          <a:gd name="connsiteY439" fmla="*/ 2680599 h 3370881"/>
                          <a:gd name="connsiteX440" fmla="*/ 398929 w 2657256"/>
                          <a:gd name="connsiteY440" fmla="*/ 2599917 h 3370881"/>
                          <a:gd name="connsiteX441" fmla="*/ 385482 w 2657256"/>
                          <a:gd name="connsiteY441" fmla="*/ 2568540 h 3370881"/>
                          <a:gd name="connsiteX442" fmla="*/ 381000 w 2657256"/>
                          <a:gd name="connsiteY442" fmla="*/ 2550611 h 3370881"/>
                          <a:gd name="connsiteX443" fmla="*/ 372035 w 2657256"/>
                          <a:gd name="connsiteY443" fmla="*/ 2483376 h 3370881"/>
                          <a:gd name="connsiteX444" fmla="*/ 367553 w 2657256"/>
                          <a:gd name="connsiteY444" fmla="*/ 2469929 h 3370881"/>
                          <a:gd name="connsiteX445" fmla="*/ 407894 w 2657256"/>
                          <a:gd name="connsiteY445" fmla="*/ 2451999 h 3370881"/>
                          <a:gd name="connsiteX446" fmla="*/ 515470 w 2657256"/>
                          <a:gd name="connsiteY446" fmla="*/ 2407176 h 3370881"/>
                          <a:gd name="connsiteX447" fmla="*/ 578223 w 2657256"/>
                          <a:gd name="connsiteY447" fmla="*/ 2353387 h 3370881"/>
                          <a:gd name="connsiteX448" fmla="*/ 587188 w 2657256"/>
                          <a:gd name="connsiteY448" fmla="*/ 2330976 h 3370881"/>
                          <a:gd name="connsiteX449" fmla="*/ 614082 w 2657256"/>
                          <a:gd name="connsiteY449" fmla="*/ 2254776 h 3370881"/>
                          <a:gd name="connsiteX450" fmla="*/ 649941 w 2657256"/>
                          <a:gd name="connsiteY450" fmla="*/ 2200987 h 3370881"/>
                          <a:gd name="connsiteX451" fmla="*/ 690282 w 2657256"/>
                          <a:gd name="connsiteY451" fmla="*/ 2174093 h 3370881"/>
                          <a:gd name="connsiteX452" fmla="*/ 703729 w 2657256"/>
                          <a:gd name="connsiteY452" fmla="*/ 2165129 h 3370881"/>
                          <a:gd name="connsiteX453" fmla="*/ 739588 w 2657256"/>
                          <a:gd name="connsiteY453" fmla="*/ 2147199 h 3370881"/>
                          <a:gd name="connsiteX454" fmla="*/ 708212 w 2657256"/>
                          <a:gd name="connsiteY454" fmla="*/ 2187540 h 3370881"/>
                          <a:gd name="connsiteX455" fmla="*/ 654423 w 2657256"/>
                          <a:gd name="connsiteY455" fmla="*/ 2241329 h 3370881"/>
                          <a:gd name="connsiteX456" fmla="*/ 636494 w 2657256"/>
                          <a:gd name="connsiteY456" fmla="*/ 2259258 h 3370881"/>
                          <a:gd name="connsiteX457" fmla="*/ 614082 w 2657256"/>
                          <a:gd name="connsiteY457" fmla="*/ 2286152 h 3370881"/>
                          <a:gd name="connsiteX458" fmla="*/ 592179 w 2657256"/>
                          <a:gd name="connsiteY458" fmla="*/ 2282347 h 3370881"/>
                          <a:gd name="connsiteX459" fmla="*/ 555980 w 2657256"/>
                          <a:gd name="connsiteY459" fmla="*/ 2313892 h 3370881"/>
                          <a:gd name="connsiteX460" fmla="*/ 524435 w 2657256"/>
                          <a:gd name="connsiteY460" fmla="*/ 2348905 h 3370881"/>
                          <a:gd name="connsiteX461" fmla="*/ 502023 w 2657256"/>
                          <a:gd name="connsiteY461" fmla="*/ 2362352 h 3370881"/>
                          <a:gd name="connsiteX462" fmla="*/ 461682 w 2657256"/>
                          <a:gd name="connsiteY462" fmla="*/ 2389246 h 3370881"/>
                          <a:gd name="connsiteX463" fmla="*/ 448235 w 2657256"/>
                          <a:gd name="connsiteY463" fmla="*/ 2398211 h 3370881"/>
                          <a:gd name="connsiteX464" fmla="*/ 430306 w 2657256"/>
                          <a:gd name="connsiteY464" fmla="*/ 2407176 h 3370881"/>
                          <a:gd name="connsiteX465" fmla="*/ 412376 w 2657256"/>
                          <a:gd name="connsiteY465" fmla="*/ 2420623 h 3370881"/>
                          <a:gd name="connsiteX466" fmla="*/ 389965 w 2657256"/>
                          <a:gd name="connsiteY466" fmla="*/ 2429587 h 3370881"/>
                          <a:gd name="connsiteX467" fmla="*/ 372035 w 2657256"/>
                          <a:gd name="connsiteY467" fmla="*/ 2443034 h 3370881"/>
                          <a:gd name="connsiteX468" fmla="*/ 318247 w 2657256"/>
                          <a:gd name="connsiteY468" fmla="*/ 2474411 h 3370881"/>
                          <a:gd name="connsiteX469" fmla="*/ 304800 w 2657256"/>
                          <a:gd name="connsiteY469" fmla="*/ 2492340 h 3370881"/>
                          <a:gd name="connsiteX470" fmla="*/ 282388 w 2657256"/>
                          <a:gd name="connsiteY470" fmla="*/ 2519234 h 3370881"/>
                          <a:gd name="connsiteX471" fmla="*/ 295835 w 2657256"/>
                          <a:gd name="connsiteY471" fmla="*/ 2815070 h 3370881"/>
                          <a:gd name="connsiteX472" fmla="*/ 300318 w 2657256"/>
                          <a:gd name="connsiteY472" fmla="*/ 2837481 h 3370881"/>
                          <a:gd name="connsiteX473" fmla="*/ 304800 w 2657256"/>
                          <a:gd name="connsiteY473" fmla="*/ 2868858 h 3370881"/>
                          <a:gd name="connsiteX474" fmla="*/ 309282 w 2657256"/>
                          <a:gd name="connsiteY474" fmla="*/ 2927129 h 3370881"/>
                          <a:gd name="connsiteX475" fmla="*/ 322729 w 2657256"/>
                          <a:gd name="connsiteY475" fmla="*/ 2985399 h 3370881"/>
                          <a:gd name="connsiteX476" fmla="*/ 327212 w 2657256"/>
                          <a:gd name="connsiteY476" fmla="*/ 3012293 h 3370881"/>
                          <a:gd name="connsiteX477" fmla="*/ 331694 w 2657256"/>
                          <a:gd name="connsiteY477" fmla="*/ 3043670 h 3370881"/>
                          <a:gd name="connsiteX478" fmla="*/ 345141 w 2657256"/>
                          <a:gd name="connsiteY478" fmla="*/ 3070564 h 3370881"/>
                          <a:gd name="connsiteX479" fmla="*/ 367553 w 2657256"/>
                          <a:gd name="connsiteY479" fmla="*/ 3124352 h 3370881"/>
                          <a:gd name="connsiteX480" fmla="*/ 381000 w 2657256"/>
                          <a:gd name="connsiteY480" fmla="*/ 3182623 h 3370881"/>
                          <a:gd name="connsiteX481" fmla="*/ 389965 w 2657256"/>
                          <a:gd name="connsiteY481" fmla="*/ 3196070 h 3370881"/>
                          <a:gd name="connsiteX482" fmla="*/ 394447 w 2657256"/>
                          <a:gd name="connsiteY482" fmla="*/ 3213999 h 3370881"/>
                          <a:gd name="connsiteX483" fmla="*/ 412376 w 2657256"/>
                          <a:gd name="connsiteY483" fmla="*/ 3245376 h 3370881"/>
                          <a:gd name="connsiteX484" fmla="*/ 416859 w 2657256"/>
                          <a:gd name="connsiteY484" fmla="*/ 3258823 h 3370881"/>
                          <a:gd name="connsiteX485" fmla="*/ 425823 w 2657256"/>
                          <a:gd name="connsiteY485" fmla="*/ 3272270 h 3370881"/>
                          <a:gd name="connsiteX486" fmla="*/ 439270 w 2657256"/>
                          <a:gd name="connsiteY486" fmla="*/ 3303646 h 3370881"/>
                          <a:gd name="connsiteX487" fmla="*/ 439270 w 2657256"/>
                          <a:gd name="connsiteY487" fmla="*/ 3352952 h 3370881"/>
                          <a:gd name="connsiteX488" fmla="*/ 430306 w 2657256"/>
                          <a:gd name="connsiteY488" fmla="*/ 3366399 h 3370881"/>
                          <a:gd name="connsiteX489" fmla="*/ 412376 w 2657256"/>
                          <a:gd name="connsiteY489" fmla="*/ 3370881 h 3370881"/>
                          <a:gd name="connsiteX490" fmla="*/ 295835 w 2657256"/>
                          <a:gd name="connsiteY490" fmla="*/ 3357434 h 3370881"/>
                          <a:gd name="connsiteX491" fmla="*/ 264459 w 2657256"/>
                          <a:gd name="connsiteY491" fmla="*/ 3276752 h 3370881"/>
                          <a:gd name="connsiteX492" fmla="*/ 259976 w 2657256"/>
                          <a:gd name="connsiteY492" fmla="*/ 3240893 h 3370881"/>
                          <a:gd name="connsiteX493" fmla="*/ 246529 w 2657256"/>
                          <a:gd name="connsiteY493" fmla="*/ 3178140 h 3370881"/>
                          <a:gd name="connsiteX494" fmla="*/ 237565 w 2657256"/>
                          <a:gd name="connsiteY494" fmla="*/ 3084011 h 3370881"/>
                          <a:gd name="connsiteX495" fmla="*/ 228600 w 2657256"/>
                          <a:gd name="connsiteY495" fmla="*/ 3057117 h 3370881"/>
                          <a:gd name="connsiteX496" fmla="*/ 219635 w 2657256"/>
                          <a:gd name="connsiteY496" fmla="*/ 3021258 h 3370881"/>
                          <a:gd name="connsiteX497" fmla="*/ 206188 w 2657256"/>
                          <a:gd name="connsiteY497" fmla="*/ 2980917 h 3370881"/>
                          <a:gd name="connsiteX498" fmla="*/ 201706 w 2657256"/>
                          <a:gd name="connsiteY498" fmla="*/ 2949540 h 3370881"/>
                          <a:gd name="connsiteX499" fmla="*/ 197223 w 2657256"/>
                          <a:gd name="connsiteY499" fmla="*/ 2927129 h 3370881"/>
                          <a:gd name="connsiteX500" fmla="*/ 192741 w 2657256"/>
                          <a:gd name="connsiteY500" fmla="*/ 2891270 h 3370881"/>
                          <a:gd name="connsiteX501" fmla="*/ 188259 w 2657256"/>
                          <a:gd name="connsiteY501" fmla="*/ 2850929 h 3370881"/>
                          <a:gd name="connsiteX502" fmla="*/ 179294 w 2657256"/>
                          <a:gd name="connsiteY502" fmla="*/ 2824034 h 3370881"/>
                          <a:gd name="connsiteX503" fmla="*/ 165847 w 2657256"/>
                          <a:gd name="connsiteY503" fmla="*/ 2774729 h 3370881"/>
                          <a:gd name="connsiteX504" fmla="*/ 161365 w 2657256"/>
                          <a:gd name="connsiteY504" fmla="*/ 2747834 h 3370881"/>
                          <a:gd name="connsiteX505" fmla="*/ 156882 w 2657256"/>
                          <a:gd name="connsiteY505" fmla="*/ 2559576 h 3370881"/>
                          <a:gd name="connsiteX506" fmla="*/ 152400 w 2657256"/>
                          <a:gd name="connsiteY506" fmla="*/ 2519234 h 3370881"/>
                          <a:gd name="connsiteX507" fmla="*/ 118035 w 2657256"/>
                          <a:gd name="connsiteY507" fmla="*/ 2400004 h 3370881"/>
                          <a:gd name="connsiteX508" fmla="*/ 117048 w 2657256"/>
                          <a:gd name="connsiteY508" fmla="*/ 2344423 h 3370881"/>
                          <a:gd name="connsiteX509" fmla="*/ 100106 w 2657256"/>
                          <a:gd name="connsiteY509" fmla="*/ 2330976 h 3370881"/>
                          <a:gd name="connsiteX510" fmla="*/ 138953 w 2657256"/>
                          <a:gd name="connsiteY510" fmla="*/ 2313046 h 3370881"/>
                          <a:gd name="connsiteX511" fmla="*/ 152400 w 2657256"/>
                          <a:gd name="connsiteY511" fmla="*/ 2304081 h 3370881"/>
                          <a:gd name="connsiteX512" fmla="*/ 170329 w 2657256"/>
                          <a:gd name="connsiteY512" fmla="*/ 2259258 h 3370881"/>
                          <a:gd name="connsiteX513" fmla="*/ 188259 w 2657256"/>
                          <a:gd name="connsiteY513" fmla="*/ 2223399 h 3370881"/>
                          <a:gd name="connsiteX514" fmla="*/ 206188 w 2657256"/>
                          <a:gd name="connsiteY514" fmla="*/ 2187540 h 3370881"/>
                          <a:gd name="connsiteX515" fmla="*/ 210670 w 2657256"/>
                          <a:gd name="connsiteY515" fmla="*/ 2174093 h 3370881"/>
                          <a:gd name="connsiteX516" fmla="*/ 219635 w 2657256"/>
                          <a:gd name="connsiteY516" fmla="*/ 2115823 h 3370881"/>
                          <a:gd name="connsiteX517" fmla="*/ 210670 w 2657256"/>
                          <a:gd name="connsiteY517" fmla="*/ 1958940 h 3370881"/>
                          <a:gd name="connsiteX518" fmla="*/ 192741 w 2657256"/>
                          <a:gd name="connsiteY518" fmla="*/ 1923081 h 3370881"/>
                          <a:gd name="connsiteX519" fmla="*/ 179294 w 2657256"/>
                          <a:gd name="connsiteY519" fmla="*/ 1891705 h 3370881"/>
                          <a:gd name="connsiteX520" fmla="*/ 165847 w 2657256"/>
                          <a:gd name="connsiteY520" fmla="*/ 1864811 h 3370881"/>
                          <a:gd name="connsiteX521" fmla="*/ 152400 w 2657256"/>
                          <a:gd name="connsiteY521" fmla="*/ 1833434 h 3370881"/>
                          <a:gd name="connsiteX522" fmla="*/ 143435 w 2657256"/>
                          <a:gd name="connsiteY522" fmla="*/ 1819987 h 3370881"/>
                          <a:gd name="connsiteX523" fmla="*/ 107576 w 2657256"/>
                          <a:gd name="connsiteY523" fmla="*/ 1784129 h 3370881"/>
                          <a:gd name="connsiteX524" fmla="*/ 94129 w 2657256"/>
                          <a:gd name="connsiteY524" fmla="*/ 1779646 h 3370881"/>
                          <a:gd name="connsiteX525" fmla="*/ 71718 w 2657256"/>
                          <a:gd name="connsiteY525" fmla="*/ 1770681 h 3370881"/>
                          <a:gd name="connsiteX526" fmla="*/ 58270 w 2657256"/>
                          <a:gd name="connsiteY526" fmla="*/ 1761717 h 3370881"/>
                          <a:gd name="connsiteX527" fmla="*/ 26894 w 2657256"/>
                          <a:gd name="connsiteY527" fmla="*/ 1730340 h 3370881"/>
                          <a:gd name="connsiteX528" fmla="*/ 0 w 2657256"/>
                          <a:gd name="connsiteY528" fmla="*/ 1707929 h 3370881"/>
                          <a:gd name="connsiteX0" fmla="*/ 0 w 2657256"/>
                          <a:gd name="connsiteY0" fmla="*/ 1707929 h 3370881"/>
                          <a:gd name="connsiteX1" fmla="*/ 22412 w 2657256"/>
                          <a:gd name="connsiteY1" fmla="*/ 1698964 h 3370881"/>
                          <a:gd name="connsiteX2" fmla="*/ 31376 w 2657256"/>
                          <a:gd name="connsiteY2" fmla="*/ 1681034 h 3370881"/>
                          <a:gd name="connsiteX3" fmla="*/ 44823 w 2657256"/>
                          <a:gd name="connsiteY3" fmla="*/ 1672070 h 3370881"/>
                          <a:gd name="connsiteX4" fmla="*/ 58270 w 2657256"/>
                          <a:gd name="connsiteY4" fmla="*/ 1654140 h 3370881"/>
                          <a:gd name="connsiteX5" fmla="*/ 76200 w 2657256"/>
                          <a:gd name="connsiteY5" fmla="*/ 1645176 h 3370881"/>
                          <a:gd name="connsiteX6" fmla="*/ 98612 w 2657256"/>
                          <a:gd name="connsiteY6" fmla="*/ 1636211 h 3370881"/>
                          <a:gd name="connsiteX7" fmla="*/ 125506 w 2657256"/>
                          <a:gd name="connsiteY7" fmla="*/ 1627246 h 3370881"/>
                          <a:gd name="connsiteX8" fmla="*/ 152400 w 2657256"/>
                          <a:gd name="connsiteY8" fmla="*/ 1609317 h 3370881"/>
                          <a:gd name="connsiteX9" fmla="*/ 170329 w 2657256"/>
                          <a:gd name="connsiteY9" fmla="*/ 1600352 h 3370881"/>
                          <a:gd name="connsiteX10" fmla="*/ 188259 w 2657256"/>
                          <a:gd name="connsiteY10" fmla="*/ 1582423 h 3370881"/>
                          <a:gd name="connsiteX11" fmla="*/ 228600 w 2657256"/>
                          <a:gd name="connsiteY11" fmla="*/ 1564493 h 3370881"/>
                          <a:gd name="connsiteX12" fmla="*/ 255494 w 2657256"/>
                          <a:gd name="connsiteY12" fmla="*/ 1546564 h 3370881"/>
                          <a:gd name="connsiteX13" fmla="*/ 300318 w 2657256"/>
                          <a:gd name="connsiteY13" fmla="*/ 1524152 h 3370881"/>
                          <a:gd name="connsiteX14" fmla="*/ 313765 w 2657256"/>
                          <a:gd name="connsiteY14" fmla="*/ 1515187 h 3370881"/>
                          <a:gd name="connsiteX15" fmla="*/ 340659 w 2657256"/>
                          <a:gd name="connsiteY15" fmla="*/ 1510705 h 3370881"/>
                          <a:gd name="connsiteX16" fmla="*/ 363070 w 2657256"/>
                          <a:gd name="connsiteY16" fmla="*/ 1506223 h 3370881"/>
                          <a:gd name="connsiteX17" fmla="*/ 389965 w 2657256"/>
                          <a:gd name="connsiteY17" fmla="*/ 1501740 h 3370881"/>
                          <a:gd name="connsiteX18" fmla="*/ 425823 w 2657256"/>
                          <a:gd name="connsiteY18" fmla="*/ 1497258 h 3370881"/>
                          <a:gd name="connsiteX19" fmla="*/ 470647 w 2657256"/>
                          <a:gd name="connsiteY19" fmla="*/ 1488293 h 3370881"/>
                          <a:gd name="connsiteX20" fmla="*/ 515470 w 2657256"/>
                          <a:gd name="connsiteY20" fmla="*/ 1479329 h 3370881"/>
                          <a:gd name="connsiteX21" fmla="*/ 528918 w 2657256"/>
                          <a:gd name="connsiteY21" fmla="*/ 1470364 h 3370881"/>
                          <a:gd name="connsiteX22" fmla="*/ 600635 w 2657256"/>
                          <a:gd name="connsiteY22" fmla="*/ 1456917 h 3370881"/>
                          <a:gd name="connsiteX23" fmla="*/ 690282 w 2657256"/>
                          <a:gd name="connsiteY23" fmla="*/ 1447952 h 3370881"/>
                          <a:gd name="connsiteX24" fmla="*/ 793376 w 2657256"/>
                          <a:gd name="connsiteY24" fmla="*/ 1452434 h 3370881"/>
                          <a:gd name="connsiteX25" fmla="*/ 874059 w 2657256"/>
                          <a:gd name="connsiteY25" fmla="*/ 1465881 h 3370881"/>
                          <a:gd name="connsiteX26" fmla="*/ 914400 w 2657256"/>
                          <a:gd name="connsiteY26" fmla="*/ 1470364 h 3370881"/>
                          <a:gd name="connsiteX27" fmla="*/ 1030941 w 2657256"/>
                          <a:gd name="connsiteY27" fmla="*/ 1483811 h 3370881"/>
                          <a:gd name="connsiteX28" fmla="*/ 1151965 w 2657256"/>
                          <a:gd name="connsiteY28" fmla="*/ 1492776 h 3370881"/>
                          <a:gd name="connsiteX29" fmla="*/ 1281953 w 2657256"/>
                          <a:gd name="connsiteY29" fmla="*/ 1501740 h 3370881"/>
                          <a:gd name="connsiteX30" fmla="*/ 1465729 w 2657256"/>
                          <a:gd name="connsiteY30" fmla="*/ 1497258 h 3370881"/>
                          <a:gd name="connsiteX31" fmla="*/ 1510553 w 2657256"/>
                          <a:gd name="connsiteY31" fmla="*/ 1492776 h 3370881"/>
                          <a:gd name="connsiteX32" fmla="*/ 1582270 w 2657256"/>
                          <a:gd name="connsiteY32" fmla="*/ 1461399 h 3370881"/>
                          <a:gd name="connsiteX33" fmla="*/ 1604682 w 2657256"/>
                          <a:gd name="connsiteY33" fmla="*/ 1456917 h 3370881"/>
                          <a:gd name="connsiteX34" fmla="*/ 1622612 w 2657256"/>
                          <a:gd name="connsiteY34" fmla="*/ 1447952 h 3370881"/>
                          <a:gd name="connsiteX35" fmla="*/ 1645023 w 2657256"/>
                          <a:gd name="connsiteY35" fmla="*/ 1438987 h 3370881"/>
                          <a:gd name="connsiteX36" fmla="*/ 1662953 w 2657256"/>
                          <a:gd name="connsiteY36" fmla="*/ 1425540 h 3370881"/>
                          <a:gd name="connsiteX37" fmla="*/ 1698812 w 2657256"/>
                          <a:gd name="connsiteY37" fmla="*/ 1407611 h 3370881"/>
                          <a:gd name="connsiteX38" fmla="*/ 1739153 w 2657256"/>
                          <a:gd name="connsiteY38" fmla="*/ 1380717 h 3370881"/>
                          <a:gd name="connsiteX39" fmla="*/ 1752600 w 2657256"/>
                          <a:gd name="connsiteY39" fmla="*/ 1367270 h 3370881"/>
                          <a:gd name="connsiteX40" fmla="*/ 1775012 w 2657256"/>
                          <a:gd name="connsiteY40" fmla="*/ 1353823 h 3370881"/>
                          <a:gd name="connsiteX41" fmla="*/ 1797423 w 2657256"/>
                          <a:gd name="connsiteY41" fmla="*/ 1335893 h 3370881"/>
                          <a:gd name="connsiteX42" fmla="*/ 1810870 w 2657256"/>
                          <a:gd name="connsiteY42" fmla="*/ 1304517 h 3370881"/>
                          <a:gd name="connsiteX43" fmla="*/ 1815353 w 2657256"/>
                          <a:gd name="connsiteY43" fmla="*/ 1291070 h 3370881"/>
                          <a:gd name="connsiteX44" fmla="*/ 1801906 w 2657256"/>
                          <a:gd name="connsiteY44" fmla="*/ 1138670 h 3370881"/>
                          <a:gd name="connsiteX45" fmla="*/ 1792941 w 2657256"/>
                          <a:gd name="connsiteY45" fmla="*/ 1125223 h 3370881"/>
                          <a:gd name="connsiteX46" fmla="*/ 1757082 w 2657256"/>
                          <a:gd name="connsiteY46" fmla="*/ 1093846 h 3370881"/>
                          <a:gd name="connsiteX47" fmla="*/ 1730188 w 2657256"/>
                          <a:gd name="connsiteY47" fmla="*/ 1066952 h 3370881"/>
                          <a:gd name="connsiteX48" fmla="*/ 1703294 w 2657256"/>
                          <a:gd name="connsiteY48" fmla="*/ 1049023 h 3370881"/>
                          <a:gd name="connsiteX49" fmla="*/ 1622612 w 2657256"/>
                          <a:gd name="connsiteY49" fmla="*/ 1053505 h 3370881"/>
                          <a:gd name="connsiteX50" fmla="*/ 1595718 w 2657256"/>
                          <a:gd name="connsiteY50" fmla="*/ 1062470 h 3370881"/>
                          <a:gd name="connsiteX51" fmla="*/ 1573306 w 2657256"/>
                          <a:gd name="connsiteY51" fmla="*/ 1066952 h 3370881"/>
                          <a:gd name="connsiteX52" fmla="*/ 1453385 w 2657256"/>
                          <a:gd name="connsiteY52" fmla="*/ 1082761 h 3370881"/>
                          <a:gd name="connsiteX53" fmla="*/ 1326776 w 2657256"/>
                          <a:gd name="connsiteY53" fmla="*/ 1062470 h 3370881"/>
                          <a:gd name="connsiteX54" fmla="*/ 1308847 w 2657256"/>
                          <a:gd name="connsiteY54" fmla="*/ 1057987 h 3370881"/>
                          <a:gd name="connsiteX55" fmla="*/ 1277470 w 2657256"/>
                          <a:gd name="connsiteY55" fmla="*/ 1053505 h 3370881"/>
                          <a:gd name="connsiteX56" fmla="*/ 1259541 w 2657256"/>
                          <a:gd name="connsiteY56" fmla="*/ 1049023 h 3370881"/>
                          <a:gd name="connsiteX57" fmla="*/ 1232647 w 2657256"/>
                          <a:gd name="connsiteY57" fmla="*/ 1044540 h 3370881"/>
                          <a:gd name="connsiteX58" fmla="*/ 1053353 w 2657256"/>
                          <a:gd name="connsiteY58" fmla="*/ 1049023 h 3370881"/>
                          <a:gd name="connsiteX59" fmla="*/ 1035423 w 2657256"/>
                          <a:gd name="connsiteY59" fmla="*/ 1053505 h 3370881"/>
                          <a:gd name="connsiteX60" fmla="*/ 1008529 w 2657256"/>
                          <a:gd name="connsiteY60" fmla="*/ 1057987 h 3370881"/>
                          <a:gd name="connsiteX61" fmla="*/ 995082 w 2657256"/>
                          <a:gd name="connsiteY61" fmla="*/ 1062470 h 3370881"/>
                          <a:gd name="connsiteX62" fmla="*/ 945776 w 2657256"/>
                          <a:gd name="connsiteY62" fmla="*/ 1031093 h 3370881"/>
                          <a:gd name="connsiteX63" fmla="*/ 941294 w 2657256"/>
                          <a:gd name="connsiteY63" fmla="*/ 1017646 h 3370881"/>
                          <a:gd name="connsiteX64" fmla="*/ 932329 w 2657256"/>
                          <a:gd name="connsiteY64" fmla="*/ 919034 h 3370881"/>
                          <a:gd name="connsiteX65" fmla="*/ 914400 w 2657256"/>
                          <a:gd name="connsiteY65" fmla="*/ 901105 h 3370881"/>
                          <a:gd name="connsiteX66" fmla="*/ 918882 w 2657256"/>
                          <a:gd name="connsiteY66" fmla="*/ 869729 h 3370881"/>
                          <a:gd name="connsiteX67" fmla="*/ 941294 w 2657256"/>
                          <a:gd name="connsiteY67" fmla="*/ 865246 h 3370881"/>
                          <a:gd name="connsiteX68" fmla="*/ 959223 w 2657256"/>
                          <a:gd name="connsiteY68" fmla="*/ 851799 h 3370881"/>
                          <a:gd name="connsiteX69" fmla="*/ 990600 w 2657256"/>
                          <a:gd name="connsiteY69" fmla="*/ 847317 h 3370881"/>
                          <a:gd name="connsiteX70" fmla="*/ 1129553 w 2657256"/>
                          <a:gd name="connsiteY70" fmla="*/ 838352 h 3370881"/>
                          <a:gd name="connsiteX71" fmla="*/ 1147482 w 2657256"/>
                          <a:gd name="connsiteY71" fmla="*/ 829387 h 3370881"/>
                          <a:gd name="connsiteX72" fmla="*/ 1178859 w 2657256"/>
                          <a:gd name="connsiteY72" fmla="*/ 806976 h 3370881"/>
                          <a:gd name="connsiteX73" fmla="*/ 1192306 w 2657256"/>
                          <a:gd name="connsiteY73" fmla="*/ 793529 h 3370881"/>
                          <a:gd name="connsiteX74" fmla="*/ 1214718 w 2657256"/>
                          <a:gd name="connsiteY74" fmla="*/ 784564 h 3370881"/>
                          <a:gd name="connsiteX75" fmla="*/ 1241612 w 2657256"/>
                          <a:gd name="connsiteY75" fmla="*/ 771117 h 3370881"/>
                          <a:gd name="connsiteX76" fmla="*/ 1277470 w 2657256"/>
                          <a:gd name="connsiteY76" fmla="*/ 753187 h 3370881"/>
                          <a:gd name="connsiteX77" fmla="*/ 1295400 w 2657256"/>
                          <a:gd name="connsiteY77" fmla="*/ 730776 h 3370881"/>
                          <a:gd name="connsiteX78" fmla="*/ 1317812 w 2657256"/>
                          <a:gd name="connsiteY78" fmla="*/ 708364 h 3370881"/>
                          <a:gd name="connsiteX79" fmla="*/ 1353670 w 2657256"/>
                          <a:gd name="connsiteY79" fmla="*/ 663540 h 3370881"/>
                          <a:gd name="connsiteX80" fmla="*/ 1371600 w 2657256"/>
                          <a:gd name="connsiteY80" fmla="*/ 636646 h 3370881"/>
                          <a:gd name="connsiteX81" fmla="*/ 1380565 w 2657256"/>
                          <a:gd name="connsiteY81" fmla="*/ 596305 h 3370881"/>
                          <a:gd name="connsiteX82" fmla="*/ 1385047 w 2657256"/>
                          <a:gd name="connsiteY82" fmla="*/ 582858 h 3370881"/>
                          <a:gd name="connsiteX83" fmla="*/ 1380565 w 2657256"/>
                          <a:gd name="connsiteY83" fmla="*/ 533552 h 3370881"/>
                          <a:gd name="connsiteX84" fmla="*/ 1367118 w 2657256"/>
                          <a:gd name="connsiteY84" fmla="*/ 524587 h 3370881"/>
                          <a:gd name="connsiteX85" fmla="*/ 1349188 w 2657256"/>
                          <a:gd name="connsiteY85" fmla="*/ 520105 h 3370881"/>
                          <a:gd name="connsiteX86" fmla="*/ 1326776 w 2657256"/>
                          <a:gd name="connsiteY86" fmla="*/ 511140 h 3370881"/>
                          <a:gd name="connsiteX87" fmla="*/ 1281953 w 2657256"/>
                          <a:gd name="connsiteY87" fmla="*/ 515623 h 3370881"/>
                          <a:gd name="connsiteX88" fmla="*/ 1250576 w 2657256"/>
                          <a:gd name="connsiteY88" fmla="*/ 529070 h 3370881"/>
                          <a:gd name="connsiteX89" fmla="*/ 1210235 w 2657256"/>
                          <a:gd name="connsiteY89" fmla="*/ 542517 h 3370881"/>
                          <a:gd name="connsiteX90" fmla="*/ 1183341 w 2657256"/>
                          <a:gd name="connsiteY90" fmla="*/ 555964 h 3370881"/>
                          <a:gd name="connsiteX91" fmla="*/ 1160929 w 2657256"/>
                          <a:gd name="connsiteY91" fmla="*/ 569411 h 3370881"/>
                          <a:gd name="connsiteX92" fmla="*/ 1134035 w 2657256"/>
                          <a:gd name="connsiteY92" fmla="*/ 578376 h 3370881"/>
                          <a:gd name="connsiteX93" fmla="*/ 1111623 w 2657256"/>
                          <a:gd name="connsiteY93" fmla="*/ 587340 h 3370881"/>
                          <a:gd name="connsiteX94" fmla="*/ 1084729 w 2657256"/>
                          <a:gd name="connsiteY94" fmla="*/ 596305 h 3370881"/>
                          <a:gd name="connsiteX95" fmla="*/ 986118 w 2657256"/>
                          <a:gd name="connsiteY95" fmla="*/ 591823 h 3370881"/>
                          <a:gd name="connsiteX96" fmla="*/ 927847 w 2657256"/>
                          <a:gd name="connsiteY96" fmla="*/ 578376 h 3370881"/>
                          <a:gd name="connsiteX97" fmla="*/ 896470 w 2657256"/>
                          <a:gd name="connsiteY97" fmla="*/ 555964 h 3370881"/>
                          <a:gd name="connsiteX98" fmla="*/ 883023 w 2657256"/>
                          <a:gd name="connsiteY98" fmla="*/ 546999 h 3370881"/>
                          <a:gd name="connsiteX99" fmla="*/ 865094 w 2657256"/>
                          <a:gd name="connsiteY99" fmla="*/ 497693 h 3370881"/>
                          <a:gd name="connsiteX100" fmla="*/ 869576 w 2657256"/>
                          <a:gd name="connsiteY100" fmla="*/ 403564 h 3370881"/>
                          <a:gd name="connsiteX101" fmla="*/ 874059 w 2657256"/>
                          <a:gd name="connsiteY101" fmla="*/ 385634 h 3370881"/>
                          <a:gd name="connsiteX102" fmla="*/ 883023 w 2657256"/>
                          <a:gd name="connsiteY102" fmla="*/ 372187 h 3370881"/>
                          <a:gd name="connsiteX103" fmla="*/ 909918 w 2657256"/>
                          <a:gd name="connsiteY103" fmla="*/ 363223 h 3370881"/>
                          <a:gd name="connsiteX104" fmla="*/ 914400 w 2657256"/>
                          <a:gd name="connsiteY104" fmla="*/ 385634 h 3370881"/>
                          <a:gd name="connsiteX105" fmla="*/ 909918 w 2657256"/>
                          <a:gd name="connsiteY105" fmla="*/ 408046 h 3370881"/>
                          <a:gd name="connsiteX106" fmla="*/ 900953 w 2657256"/>
                          <a:gd name="connsiteY106" fmla="*/ 466317 h 3370881"/>
                          <a:gd name="connsiteX107" fmla="*/ 905435 w 2657256"/>
                          <a:gd name="connsiteY107" fmla="*/ 515623 h 3370881"/>
                          <a:gd name="connsiteX108" fmla="*/ 932329 w 2657256"/>
                          <a:gd name="connsiteY108" fmla="*/ 551481 h 3370881"/>
                          <a:gd name="connsiteX109" fmla="*/ 954741 w 2657256"/>
                          <a:gd name="connsiteY109" fmla="*/ 560446 h 3370881"/>
                          <a:gd name="connsiteX110" fmla="*/ 972670 w 2657256"/>
                          <a:gd name="connsiteY110" fmla="*/ 569411 h 3370881"/>
                          <a:gd name="connsiteX111" fmla="*/ 1066800 w 2657256"/>
                          <a:gd name="connsiteY111" fmla="*/ 564929 h 3370881"/>
                          <a:gd name="connsiteX112" fmla="*/ 1111623 w 2657256"/>
                          <a:gd name="connsiteY112" fmla="*/ 551481 h 3370881"/>
                          <a:gd name="connsiteX113" fmla="*/ 1129553 w 2657256"/>
                          <a:gd name="connsiteY113" fmla="*/ 538034 h 3370881"/>
                          <a:gd name="connsiteX114" fmla="*/ 1156447 w 2657256"/>
                          <a:gd name="connsiteY114" fmla="*/ 511140 h 3370881"/>
                          <a:gd name="connsiteX115" fmla="*/ 1160929 w 2657256"/>
                          <a:gd name="connsiteY115" fmla="*/ 493211 h 3370881"/>
                          <a:gd name="connsiteX116" fmla="*/ 1178859 w 2657256"/>
                          <a:gd name="connsiteY116" fmla="*/ 331846 h 3370881"/>
                          <a:gd name="connsiteX117" fmla="*/ 1215315 w 2657256"/>
                          <a:gd name="connsiteY117" fmla="*/ 270289 h 3370881"/>
                          <a:gd name="connsiteX118" fmla="*/ 1214718 w 2657256"/>
                          <a:gd name="connsiteY118" fmla="*/ 367705 h 3370881"/>
                          <a:gd name="connsiteX119" fmla="*/ 1201270 w 2657256"/>
                          <a:gd name="connsiteY119" fmla="*/ 412529 h 3370881"/>
                          <a:gd name="connsiteX120" fmla="*/ 1210235 w 2657256"/>
                          <a:gd name="connsiteY120" fmla="*/ 461834 h 3370881"/>
                          <a:gd name="connsiteX121" fmla="*/ 1214718 w 2657256"/>
                          <a:gd name="connsiteY121" fmla="*/ 475281 h 3370881"/>
                          <a:gd name="connsiteX122" fmla="*/ 1228165 w 2657256"/>
                          <a:gd name="connsiteY122" fmla="*/ 484246 h 3370881"/>
                          <a:gd name="connsiteX123" fmla="*/ 1250576 w 2657256"/>
                          <a:gd name="connsiteY123" fmla="*/ 502176 h 3370881"/>
                          <a:gd name="connsiteX124" fmla="*/ 1317812 w 2657256"/>
                          <a:gd name="connsiteY124" fmla="*/ 497693 h 3370881"/>
                          <a:gd name="connsiteX125" fmla="*/ 1353670 w 2657256"/>
                          <a:gd name="connsiteY125" fmla="*/ 488729 h 3370881"/>
                          <a:gd name="connsiteX126" fmla="*/ 1506070 w 2657256"/>
                          <a:gd name="connsiteY126" fmla="*/ 457352 h 3370881"/>
                          <a:gd name="connsiteX127" fmla="*/ 1550894 w 2657256"/>
                          <a:gd name="connsiteY127" fmla="*/ 430458 h 3370881"/>
                          <a:gd name="connsiteX128" fmla="*/ 1564341 w 2657256"/>
                          <a:gd name="connsiteY128" fmla="*/ 417011 h 3370881"/>
                          <a:gd name="connsiteX129" fmla="*/ 1586753 w 2657256"/>
                          <a:gd name="connsiteY129" fmla="*/ 399081 h 3370881"/>
                          <a:gd name="connsiteX130" fmla="*/ 1595718 w 2657256"/>
                          <a:gd name="connsiteY130" fmla="*/ 381152 h 3370881"/>
                          <a:gd name="connsiteX131" fmla="*/ 1613139 w 2657256"/>
                          <a:gd name="connsiteY131" fmla="*/ 358910 h 3370881"/>
                          <a:gd name="connsiteX132" fmla="*/ 1620066 w 2657256"/>
                          <a:gd name="connsiteY132" fmla="*/ 291047 h 3370881"/>
                          <a:gd name="connsiteX133" fmla="*/ 1604852 w 2657256"/>
                          <a:gd name="connsiteY133" fmla="*/ 236279 h 3370881"/>
                          <a:gd name="connsiteX134" fmla="*/ 1537447 w 2657256"/>
                          <a:gd name="connsiteY134" fmla="*/ 188411 h 3370881"/>
                          <a:gd name="connsiteX135" fmla="*/ 1613647 w 2657256"/>
                          <a:gd name="connsiteY135" fmla="*/ 399081 h 3370881"/>
                          <a:gd name="connsiteX136" fmla="*/ 1627094 w 2657256"/>
                          <a:gd name="connsiteY136" fmla="*/ 417011 h 3370881"/>
                          <a:gd name="connsiteX137" fmla="*/ 1658470 w 2657256"/>
                          <a:gd name="connsiteY137" fmla="*/ 412529 h 3370881"/>
                          <a:gd name="connsiteX138" fmla="*/ 1685365 w 2657256"/>
                          <a:gd name="connsiteY138" fmla="*/ 390117 h 3370881"/>
                          <a:gd name="connsiteX139" fmla="*/ 1694329 w 2657256"/>
                          <a:gd name="connsiteY139" fmla="*/ 376670 h 3370881"/>
                          <a:gd name="connsiteX140" fmla="*/ 1734670 w 2657256"/>
                          <a:gd name="connsiteY140" fmla="*/ 354258 h 3370881"/>
                          <a:gd name="connsiteX141" fmla="*/ 1743635 w 2657256"/>
                          <a:gd name="connsiteY141" fmla="*/ 340811 h 3370881"/>
                          <a:gd name="connsiteX142" fmla="*/ 1757082 w 2657256"/>
                          <a:gd name="connsiteY142" fmla="*/ 336329 h 3370881"/>
                          <a:gd name="connsiteX143" fmla="*/ 1843909 w 2657256"/>
                          <a:gd name="connsiteY143" fmla="*/ 262341 h 3370881"/>
                          <a:gd name="connsiteX144" fmla="*/ 1874221 w 2657256"/>
                          <a:gd name="connsiteY144" fmla="*/ 202194 h 3370881"/>
                          <a:gd name="connsiteX145" fmla="*/ 1828094 w 2657256"/>
                          <a:gd name="connsiteY145" fmla="*/ 136767 h 3370881"/>
                          <a:gd name="connsiteX146" fmla="*/ 1772023 w 2657256"/>
                          <a:gd name="connsiteY146" fmla="*/ 77249 h 3370881"/>
                          <a:gd name="connsiteX147" fmla="*/ 1948888 w 2657256"/>
                          <a:gd name="connsiteY147" fmla="*/ 178018 h 3370881"/>
                          <a:gd name="connsiteX148" fmla="*/ 1952362 w 2657256"/>
                          <a:gd name="connsiteY148" fmla="*/ 254265 h 3370881"/>
                          <a:gd name="connsiteX149" fmla="*/ 1874221 w 2657256"/>
                          <a:gd name="connsiteY149" fmla="*/ 318698 h 3370881"/>
                          <a:gd name="connsiteX150" fmla="*/ 1788459 w 2657256"/>
                          <a:gd name="connsiteY150" fmla="*/ 367705 h 3370881"/>
                          <a:gd name="connsiteX151" fmla="*/ 1761565 w 2657256"/>
                          <a:gd name="connsiteY151" fmla="*/ 390117 h 3370881"/>
                          <a:gd name="connsiteX152" fmla="*/ 1783976 w 2657256"/>
                          <a:gd name="connsiteY152" fmla="*/ 399081 h 3370881"/>
                          <a:gd name="connsiteX153" fmla="*/ 1878106 w 2657256"/>
                          <a:gd name="connsiteY153" fmla="*/ 390117 h 3370881"/>
                          <a:gd name="connsiteX154" fmla="*/ 1891553 w 2657256"/>
                          <a:gd name="connsiteY154" fmla="*/ 381152 h 3370881"/>
                          <a:gd name="connsiteX155" fmla="*/ 1918447 w 2657256"/>
                          <a:gd name="connsiteY155" fmla="*/ 372187 h 3370881"/>
                          <a:gd name="connsiteX156" fmla="*/ 1940859 w 2657256"/>
                          <a:gd name="connsiteY156" fmla="*/ 358740 h 3370881"/>
                          <a:gd name="connsiteX157" fmla="*/ 1954306 w 2657256"/>
                          <a:gd name="connsiteY157" fmla="*/ 354258 h 3370881"/>
                          <a:gd name="connsiteX158" fmla="*/ 2106320 w 2657256"/>
                          <a:gd name="connsiteY158" fmla="*/ 170457 h 3370881"/>
                          <a:gd name="connsiteX159" fmla="*/ 2064254 w 2657256"/>
                          <a:gd name="connsiteY159" fmla="*/ 20406 h 3370881"/>
                          <a:gd name="connsiteX160" fmla="*/ 2169347 w 2657256"/>
                          <a:gd name="connsiteY160" fmla="*/ 104479 h 3370881"/>
                          <a:gd name="connsiteX161" fmla="*/ 2183354 w 2657256"/>
                          <a:gd name="connsiteY161" fmla="*/ 192893 h 3370881"/>
                          <a:gd name="connsiteX162" fmla="*/ 2144900 w 2657256"/>
                          <a:gd name="connsiteY162" fmla="*/ 271231 h 3370881"/>
                          <a:gd name="connsiteX163" fmla="*/ 2096795 w 2657256"/>
                          <a:gd name="connsiteY163" fmla="*/ 316507 h 3370881"/>
                          <a:gd name="connsiteX164" fmla="*/ 1999129 w 2657256"/>
                          <a:gd name="connsiteY164" fmla="*/ 358740 h 3370881"/>
                          <a:gd name="connsiteX165" fmla="*/ 1994647 w 2657256"/>
                          <a:gd name="connsiteY165" fmla="*/ 372187 h 3370881"/>
                          <a:gd name="connsiteX166" fmla="*/ 2039470 w 2657256"/>
                          <a:gd name="connsiteY166" fmla="*/ 390117 h 3370881"/>
                          <a:gd name="connsiteX167" fmla="*/ 2115670 w 2657256"/>
                          <a:gd name="connsiteY167" fmla="*/ 390117 h 3370881"/>
                          <a:gd name="connsiteX168" fmla="*/ 2160494 w 2657256"/>
                          <a:gd name="connsiteY168" fmla="*/ 376670 h 3370881"/>
                          <a:gd name="connsiteX169" fmla="*/ 2191870 w 2657256"/>
                          <a:gd name="connsiteY169" fmla="*/ 363223 h 3370881"/>
                          <a:gd name="connsiteX170" fmla="*/ 2205318 w 2657256"/>
                          <a:gd name="connsiteY170" fmla="*/ 358740 h 3370881"/>
                          <a:gd name="connsiteX171" fmla="*/ 2232212 w 2657256"/>
                          <a:gd name="connsiteY171" fmla="*/ 340811 h 3370881"/>
                          <a:gd name="connsiteX172" fmla="*/ 2312894 w 2657256"/>
                          <a:gd name="connsiteY172" fmla="*/ 183929 h 3370881"/>
                          <a:gd name="connsiteX173" fmla="*/ 2339788 w 2657256"/>
                          <a:gd name="connsiteY173" fmla="*/ 151 h 3370881"/>
                          <a:gd name="connsiteX174" fmla="*/ 2357718 w 2657256"/>
                          <a:gd name="connsiteY174" fmla="*/ 215305 h 3370881"/>
                          <a:gd name="connsiteX175" fmla="*/ 2254623 w 2657256"/>
                          <a:gd name="connsiteY175" fmla="*/ 376670 h 3370881"/>
                          <a:gd name="connsiteX176" fmla="*/ 2245659 w 2657256"/>
                          <a:gd name="connsiteY176" fmla="*/ 390117 h 3370881"/>
                          <a:gd name="connsiteX177" fmla="*/ 2254623 w 2657256"/>
                          <a:gd name="connsiteY177" fmla="*/ 403564 h 3370881"/>
                          <a:gd name="connsiteX178" fmla="*/ 2353235 w 2657256"/>
                          <a:gd name="connsiteY178" fmla="*/ 399081 h 3370881"/>
                          <a:gd name="connsiteX179" fmla="*/ 2366682 w 2657256"/>
                          <a:gd name="connsiteY179" fmla="*/ 394599 h 3370881"/>
                          <a:gd name="connsiteX180" fmla="*/ 2389094 w 2657256"/>
                          <a:gd name="connsiteY180" fmla="*/ 390117 h 3370881"/>
                          <a:gd name="connsiteX181" fmla="*/ 2424953 w 2657256"/>
                          <a:gd name="connsiteY181" fmla="*/ 367705 h 3370881"/>
                          <a:gd name="connsiteX182" fmla="*/ 2528047 w 2657256"/>
                          <a:gd name="connsiteY182" fmla="*/ 292700 h 3370881"/>
                          <a:gd name="connsiteX183" fmla="*/ 2541495 w 2657256"/>
                          <a:gd name="connsiteY183" fmla="*/ 62906 h 3370881"/>
                          <a:gd name="connsiteX184" fmla="*/ 2591304 w 2657256"/>
                          <a:gd name="connsiteY184" fmla="*/ 214081 h 3370881"/>
                          <a:gd name="connsiteX185" fmla="*/ 2612315 w 2657256"/>
                          <a:gd name="connsiteY185" fmla="*/ 290907 h 3370881"/>
                          <a:gd name="connsiteX186" fmla="*/ 2650863 w 2657256"/>
                          <a:gd name="connsiteY186" fmla="*/ 344994 h 3370881"/>
                          <a:gd name="connsiteX187" fmla="*/ 2465294 w 2657256"/>
                          <a:gd name="connsiteY187" fmla="*/ 399081 h 3370881"/>
                          <a:gd name="connsiteX188" fmla="*/ 2442882 w 2657256"/>
                          <a:gd name="connsiteY188" fmla="*/ 403564 h 3370881"/>
                          <a:gd name="connsiteX189" fmla="*/ 2398059 w 2657256"/>
                          <a:gd name="connsiteY189" fmla="*/ 417011 h 3370881"/>
                          <a:gd name="connsiteX190" fmla="*/ 2375647 w 2657256"/>
                          <a:gd name="connsiteY190" fmla="*/ 425976 h 3370881"/>
                          <a:gd name="connsiteX191" fmla="*/ 2357718 w 2657256"/>
                          <a:gd name="connsiteY191" fmla="*/ 430458 h 3370881"/>
                          <a:gd name="connsiteX192" fmla="*/ 2344270 w 2657256"/>
                          <a:gd name="connsiteY192" fmla="*/ 461834 h 3370881"/>
                          <a:gd name="connsiteX193" fmla="*/ 2353235 w 2657256"/>
                          <a:gd name="connsiteY193" fmla="*/ 502176 h 3370881"/>
                          <a:gd name="connsiteX194" fmla="*/ 2362200 w 2657256"/>
                          <a:gd name="connsiteY194" fmla="*/ 515623 h 3370881"/>
                          <a:gd name="connsiteX195" fmla="*/ 2344270 w 2657256"/>
                          <a:gd name="connsiteY195" fmla="*/ 587340 h 3370881"/>
                          <a:gd name="connsiteX196" fmla="*/ 2321859 w 2657256"/>
                          <a:gd name="connsiteY196" fmla="*/ 614234 h 3370881"/>
                          <a:gd name="connsiteX197" fmla="*/ 2308412 w 2657256"/>
                          <a:gd name="connsiteY197" fmla="*/ 636646 h 3370881"/>
                          <a:gd name="connsiteX198" fmla="*/ 2281518 w 2657256"/>
                          <a:gd name="connsiteY198" fmla="*/ 641129 h 3370881"/>
                          <a:gd name="connsiteX199" fmla="*/ 2259106 w 2657256"/>
                          <a:gd name="connsiteY199" fmla="*/ 636646 h 3370881"/>
                          <a:gd name="connsiteX200" fmla="*/ 2277035 w 2657256"/>
                          <a:gd name="connsiteY200" fmla="*/ 578376 h 3370881"/>
                          <a:gd name="connsiteX201" fmla="*/ 2290482 w 2657256"/>
                          <a:gd name="connsiteY201" fmla="*/ 542517 h 3370881"/>
                          <a:gd name="connsiteX202" fmla="*/ 2286000 w 2657256"/>
                          <a:gd name="connsiteY202" fmla="*/ 506658 h 3370881"/>
                          <a:gd name="connsiteX203" fmla="*/ 2245659 w 2657256"/>
                          <a:gd name="connsiteY203" fmla="*/ 448387 h 3370881"/>
                          <a:gd name="connsiteX204" fmla="*/ 2200835 w 2657256"/>
                          <a:gd name="connsiteY204" fmla="*/ 430458 h 3370881"/>
                          <a:gd name="connsiteX205" fmla="*/ 2169459 w 2657256"/>
                          <a:gd name="connsiteY205" fmla="*/ 425976 h 3370881"/>
                          <a:gd name="connsiteX206" fmla="*/ 2102223 w 2657256"/>
                          <a:gd name="connsiteY206" fmla="*/ 430458 h 3370881"/>
                          <a:gd name="connsiteX207" fmla="*/ 2084294 w 2657256"/>
                          <a:gd name="connsiteY207" fmla="*/ 439423 h 3370881"/>
                          <a:gd name="connsiteX208" fmla="*/ 2070847 w 2657256"/>
                          <a:gd name="connsiteY208" fmla="*/ 443905 h 3370881"/>
                          <a:gd name="connsiteX209" fmla="*/ 2061882 w 2657256"/>
                          <a:gd name="connsiteY209" fmla="*/ 461834 h 3370881"/>
                          <a:gd name="connsiteX210" fmla="*/ 2034988 w 2657256"/>
                          <a:gd name="connsiteY210" fmla="*/ 475281 h 3370881"/>
                          <a:gd name="connsiteX211" fmla="*/ 1783976 w 2657256"/>
                          <a:gd name="connsiteY211" fmla="*/ 479764 h 3370881"/>
                          <a:gd name="connsiteX212" fmla="*/ 1766047 w 2657256"/>
                          <a:gd name="connsiteY212" fmla="*/ 488729 h 3370881"/>
                          <a:gd name="connsiteX213" fmla="*/ 1703294 w 2657256"/>
                          <a:gd name="connsiteY213" fmla="*/ 506658 h 3370881"/>
                          <a:gd name="connsiteX214" fmla="*/ 1689847 w 2657256"/>
                          <a:gd name="connsiteY214" fmla="*/ 511140 h 3370881"/>
                          <a:gd name="connsiteX215" fmla="*/ 1676400 w 2657256"/>
                          <a:gd name="connsiteY215" fmla="*/ 520105 h 3370881"/>
                          <a:gd name="connsiteX216" fmla="*/ 1649506 w 2657256"/>
                          <a:gd name="connsiteY216" fmla="*/ 529070 h 3370881"/>
                          <a:gd name="connsiteX217" fmla="*/ 1636059 w 2657256"/>
                          <a:gd name="connsiteY217" fmla="*/ 538034 h 3370881"/>
                          <a:gd name="connsiteX218" fmla="*/ 1622612 w 2657256"/>
                          <a:gd name="connsiteY218" fmla="*/ 551481 h 3370881"/>
                          <a:gd name="connsiteX219" fmla="*/ 1609165 w 2657256"/>
                          <a:gd name="connsiteY219" fmla="*/ 555964 h 3370881"/>
                          <a:gd name="connsiteX220" fmla="*/ 1577788 w 2657256"/>
                          <a:gd name="connsiteY220" fmla="*/ 587340 h 3370881"/>
                          <a:gd name="connsiteX221" fmla="*/ 1568823 w 2657256"/>
                          <a:gd name="connsiteY221" fmla="*/ 600787 h 3370881"/>
                          <a:gd name="connsiteX222" fmla="*/ 1555376 w 2657256"/>
                          <a:gd name="connsiteY222" fmla="*/ 614234 h 3370881"/>
                          <a:gd name="connsiteX223" fmla="*/ 1524000 w 2657256"/>
                          <a:gd name="connsiteY223" fmla="*/ 654576 h 3370881"/>
                          <a:gd name="connsiteX224" fmla="*/ 1519518 w 2657256"/>
                          <a:gd name="connsiteY224" fmla="*/ 668023 h 3370881"/>
                          <a:gd name="connsiteX225" fmla="*/ 1528482 w 2657256"/>
                          <a:gd name="connsiteY225" fmla="*/ 708364 h 3370881"/>
                          <a:gd name="connsiteX226" fmla="*/ 1537447 w 2657256"/>
                          <a:gd name="connsiteY226" fmla="*/ 721811 h 3370881"/>
                          <a:gd name="connsiteX227" fmla="*/ 1568823 w 2657256"/>
                          <a:gd name="connsiteY227" fmla="*/ 712846 h 3370881"/>
                          <a:gd name="connsiteX228" fmla="*/ 1600200 w 2657256"/>
                          <a:gd name="connsiteY228" fmla="*/ 712846 h 3370881"/>
                          <a:gd name="connsiteX229" fmla="*/ 1631576 w 2657256"/>
                          <a:gd name="connsiteY229" fmla="*/ 690434 h 3370881"/>
                          <a:gd name="connsiteX230" fmla="*/ 1645023 w 2657256"/>
                          <a:gd name="connsiteY230" fmla="*/ 676987 h 3370881"/>
                          <a:gd name="connsiteX231" fmla="*/ 1685365 w 2657256"/>
                          <a:gd name="connsiteY231" fmla="*/ 645611 h 3370881"/>
                          <a:gd name="connsiteX232" fmla="*/ 1716741 w 2657256"/>
                          <a:gd name="connsiteY232" fmla="*/ 614234 h 3370881"/>
                          <a:gd name="connsiteX233" fmla="*/ 1748118 w 2657256"/>
                          <a:gd name="connsiteY233" fmla="*/ 596305 h 3370881"/>
                          <a:gd name="connsiteX234" fmla="*/ 1761565 w 2657256"/>
                          <a:gd name="connsiteY234" fmla="*/ 591823 h 3370881"/>
                          <a:gd name="connsiteX235" fmla="*/ 1779494 w 2657256"/>
                          <a:gd name="connsiteY235" fmla="*/ 582858 h 3370881"/>
                          <a:gd name="connsiteX236" fmla="*/ 1815353 w 2657256"/>
                          <a:gd name="connsiteY236" fmla="*/ 573893 h 3370881"/>
                          <a:gd name="connsiteX237" fmla="*/ 2030506 w 2657256"/>
                          <a:gd name="connsiteY237" fmla="*/ 578376 h 3370881"/>
                          <a:gd name="connsiteX238" fmla="*/ 2017059 w 2657256"/>
                          <a:gd name="connsiteY238" fmla="*/ 600787 h 3370881"/>
                          <a:gd name="connsiteX239" fmla="*/ 1981200 w 2657256"/>
                          <a:gd name="connsiteY239" fmla="*/ 636646 h 3370881"/>
                          <a:gd name="connsiteX240" fmla="*/ 1967753 w 2657256"/>
                          <a:gd name="connsiteY240" fmla="*/ 650093 h 3370881"/>
                          <a:gd name="connsiteX241" fmla="*/ 1936376 w 2657256"/>
                          <a:gd name="connsiteY241" fmla="*/ 690434 h 3370881"/>
                          <a:gd name="connsiteX242" fmla="*/ 1905000 w 2657256"/>
                          <a:gd name="connsiteY242" fmla="*/ 717329 h 3370881"/>
                          <a:gd name="connsiteX243" fmla="*/ 1860176 w 2657256"/>
                          <a:gd name="connsiteY243" fmla="*/ 735258 h 3370881"/>
                          <a:gd name="connsiteX244" fmla="*/ 1788459 w 2657256"/>
                          <a:gd name="connsiteY244" fmla="*/ 744223 h 3370881"/>
                          <a:gd name="connsiteX245" fmla="*/ 1846729 w 2657256"/>
                          <a:gd name="connsiteY245" fmla="*/ 802493 h 3370881"/>
                          <a:gd name="connsiteX246" fmla="*/ 1913965 w 2657256"/>
                          <a:gd name="connsiteY246" fmla="*/ 829387 h 3370881"/>
                          <a:gd name="connsiteX247" fmla="*/ 1922929 w 2657256"/>
                          <a:gd name="connsiteY247" fmla="*/ 842834 h 3370881"/>
                          <a:gd name="connsiteX248" fmla="*/ 1967753 w 2657256"/>
                          <a:gd name="connsiteY248" fmla="*/ 883176 h 3370881"/>
                          <a:gd name="connsiteX249" fmla="*/ 1981200 w 2657256"/>
                          <a:gd name="connsiteY249" fmla="*/ 896623 h 3370881"/>
                          <a:gd name="connsiteX250" fmla="*/ 1994647 w 2657256"/>
                          <a:gd name="connsiteY250" fmla="*/ 905587 h 3370881"/>
                          <a:gd name="connsiteX251" fmla="*/ 2021541 w 2657256"/>
                          <a:gd name="connsiteY251" fmla="*/ 927999 h 3370881"/>
                          <a:gd name="connsiteX252" fmla="*/ 2030506 w 2657256"/>
                          <a:gd name="connsiteY252" fmla="*/ 941446 h 3370881"/>
                          <a:gd name="connsiteX253" fmla="*/ 2057400 w 2657256"/>
                          <a:gd name="connsiteY253" fmla="*/ 968340 h 3370881"/>
                          <a:gd name="connsiteX254" fmla="*/ 2088776 w 2657256"/>
                          <a:gd name="connsiteY254" fmla="*/ 1013164 h 3370881"/>
                          <a:gd name="connsiteX255" fmla="*/ 2115670 w 2657256"/>
                          <a:gd name="connsiteY255" fmla="*/ 1057987 h 3370881"/>
                          <a:gd name="connsiteX256" fmla="*/ 2120153 w 2657256"/>
                          <a:gd name="connsiteY256" fmla="*/ 1089364 h 3370881"/>
                          <a:gd name="connsiteX257" fmla="*/ 2138082 w 2657256"/>
                          <a:gd name="connsiteY257" fmla="*/ 1143152 h 3370881"/>
                          <a:gd name="connsiteX258" fmla="*/ 2147047 w 2657256"/>
                          <a:gd name="connsiteY258" fmla="*/ 1196940 h 3370881"/>
                          <a:gd name="connsiteX259" fmla="*/ 2151529 w 2657256"/>
                          <a:gd name="connsiteY259" fmla="*/ 1210387 h 3370881"/>
                          <a:gd name="connsiteX260" fmla="*/ 2156012 w 2657256"/>
                          <a:gd name="connsiteY260" fmla="*/ 1228317 h 3370881"/>
                          <a:gd name="connsiteX261" fmla="*/ 2173941 w 2657256"/>
                          <a:gd name="connsiteY261" fmla="*/ 1295552 h 3370881"/>
                          <a:gd name="connsiteX262" fmla="*/ 2182906 w 2657256"/>
                          <a:gd name="connsiteY262" fmla="*/ 1313481 h 3370881"/>
                          <a:gd name="connsiteX263" fmla="*/ 2187388 w 2657256"/>
                          <a:gd name="connsiteY263" fmla="*/ 1331411 h 3370881"/>
                          <a:gd name="connsiteX264" fmla="*/ 2214282 w 2657256"/>
                          <a:gd name="connsiteY264" fmla="*/ 1385199 h 3370881"/>
                          <a:gd name="connsiteX265" fmla="*/ 2218765 w 2657256"/>
                          <a:gd name="connsiteY265" fmla="*/ 1403129 h 3370881"/>
                          <a:gd name="connsiteX266" fmla="*/ 2223247 w 2657256"/>
                          <a:gd name="connsiteY266" fmla="*/ 1430023 h 3370881"/>
                          <a:gd name="connsiteX267" fmla="*/ 2236694 w 2657256"/>
                          <a:gd name="connsiteY267" fmla="*/ 1456917 h 3370881"/>
                          <a:gd name="connsiteX268" fmla="*/ 2249794 w 2657256"/>
                          <a:gd name="connsiteY268" fmla="*/ 1524624 h 3370881"/>
                          <a:gd name="connsiteX269" fmla="*/ 2241176 w 2657256"/>
                          <a:gd name="connsiteY269" fmla="*/ 1577940 h 3370881"/>
                          <a:gd name="connsiteX270" fmla="*/ 2245659 w 2657256"/>
                          <a:gd name="connsiteY270" fmla="*/ 1595870 h 3370881"/>
                          <a:gd name="connsiteX271" fmla="*/ 2249634 w 2657256"/>
                          <a:gd name="connsiteY271" fmla="*/ 1685855 h 3370881"/>
                          <a:gd name="connsiteX272" fmla="*/ 2227729 w 2657256"/>
                          <a:gd name="connsiteY272" fmla="*/ 1716893 h 3370881"/>
                          <a:gd name="connsiteX273" fmla="*/ 2240500 w 2657256"/>
                          <a:gd name="connsiteY273" fmla="*/ 1674269 h 3370881"/>
                          <a:gd name="connsiteX274" fmla="*/ 2235341 w 2657256"/>
                          <a:gd name="connsiteY274" fmla="*/ 1788611 h 3370881"/>
                          <a:gd name="connsiteX275" fmla="*/ 2230689 w 2657256"/>
                          <a:gd name="connsiteY275" fmla="*/ 1823963 h 3370881"/>
                          <a:gd name="connsiteX276" fmla="*/ 2226207 w 2657256"/>
                          <a:gd name="connsiteY276" fmla="*/ 1824470 h 3370881"/>
                          <a:gd name="connsiteX277" fmla="*/ 2208278 w 2657256"/>
                          <a:gd name="connsiteY277" fmla="*/ 1869293 h 3370881"/>
                          <a:gd name="connsiteX278" fmla="*/ 2195168 w 2657256"/>
                          <a:gd name="connsiteY278" fmla="*/ 1882740 h 3370881"/>
                          <a:gd name="connsiteX279" fmla="*/ 2203458 w 2657256"/>
                          <a:gd name="connsiteY279" fmla="*/ 1918938 h 3370881"/>
                          <a:gd name="connsiteX280" fmla="*/ 2204134 w 2657256"/>
                          <a:gd name="connsiteY280" fmla="*/ 1949806 h 3370881"/>
                          <a:gd name="connsiteX281" fmla="*/ 2226545 w 2657256"/>
                          <a:gd name="connsiteY281" fmla="*/ 1954627 h 3370881"/>
                          <a:gd name="connsiteX282" fmla="*/ 2241176 w 2657256"/>
                          <a:gd name="connsiteY282" fmla="*/ 2012729 h 3370881"/>
                          <a:gd name="connsiteX283" fmla="*/ 2263588 w 2657256"/>
                          <a:gd name="connsiteY283" fmla="*/ 2057552 h 3370881"/>
                          <a:gd name="connsiteX284" fmla="*/ 2286000 w 2657256"/>
                          <a:gd name="connsiteY284" fmla="*/ 2084446 h 3370881"/>
                          <a:gd name="connsiteX285" fmla="*/ 2299447 w 2657256"/>
                          <a:gd name="connsiteY285" fmla="*/ 2124787 h 3370881"/>
                          <a:gd name="connsiteX286" fmla="*/ 2321859 w 2657256"/>
                          <a:gd name="connsiteY286" fmla="*/ 2151681 h 3370881"/>
                          <a:gd name="connsiteX287" fmla="*/ 2344270 w 2657256"/>
                          <a:gd name="connsiteY287" fmla="*/ 2205470 h 3370881"/>
                          <a:gd name="connsiteX288" fmla="*/ 2348753 w 2657256"/>
                          <a:gd name="connsiteY288" fmla="*/ 2223399 h 3370881"/>
                          <a:gd name="connsiteX289" fmla="*/ 2366682 w 2657256"/>
                          <a:gd name="connsiteY289" fmla="*/ 2263740 h 3370881"/>
                          <a:gd name="connsiteX290" fmla="*/ 2375647 w 2657256"/>
                          <a:gd name="connsiteY290" fmla="*/ 2286152 h 3370881"/>
                          <a:gd name="connsiteX291" fmla="*/ 2380129 w 2657256"/>
                          <a:gd name="connsiteY291" fmla="*/ 2308564 h 3370881"/>
                          <a:gd name="connsiteX292" fmla="*/ 2389094 w 2657256"/>
                          <a:gd name="connsiteY292" fmla="*/ 2335458 h 3370881"/>
                          <a:gd name="connsiteX293" fmla="*/ 2393576 w 2657256"/>
                          <a:gd name="connsiteY293" fmla="*/ 2380281 h 3370881"/>
                          <a:gd name="connsiteX294" fmla="*/ 2398059 w 2657256"/>
                          <a:gd name="connsiteY294" fmla="*/ 2393729 h 3370881"/>
                          <a:gd name="connsiteX295" fmla="*/ 2419794 w 2657256"/>
                          <a:gd name="connsiteY295" fmla="*/ 2447517 h 3370881"/>
                          <a:gd name="connsiteX296" fmla="*/ 2427343 w 2657256"/>
                          <a:gd name="connsiteY296" fmla="*/ 2564058 h 3370881"/>
                          <a:gd name="connsiteX297" fmla="*/ 2389094 w 2657256"/>
                          <a:gd name="connsiteY297" fmla="*/ 2837481 h 3370881"/>
                          <a:gd name="connsiteX298" fmla="*/ 2380129 w 2657256"/>
                          <a:gd name="connsiteY298" fmla="*/ 2859893 h 3370881"/>
                          <a:gd name="connsiteX299" fmla="*/ 2357718 w 2657256"/>
                          <a:gd name="connsiteY299" fmla="*/ 2913681 h 3370881"/>
                          <a:gd name="connsiteX300" fmla="*/ 2348753 w 2657256"/>
                          <a:gd name="connsiteY300" fmla="*/ 2936093 h 3370881"/>
                          <a:gd name="connsiteX301" fmla="*/ 2339788 w 2657256"/>
                          <a:gd name="connsiteY301" fmla="*/ 2971952 h 3370881"/>
                          <a:gd name="connsiteX302" fmla="*/ 2326341 w 2657256"/>
                          <a:gd name="connsiteY302" fmla="*/ 2994364 h 3370881"/>
                          <a:gd name="connsiteX303" fmla="*/ 2317376 w 2657256"/>
                          <a:gd name="connsiteY303" fmla="*/ 3025740 h 3370881"/>
                          <a:gd name="connsiteX304" fmla="*/ 2303929 w 2657256"/>
                          <a:gd name="connsiteY304" fmla="*/ 3048152 h 3370881"/>
                          <a:gd name="connsiteX305" fmla="*/ 2290482 w 2657256"/>
                          <a:gd name="connsiteY305" fmla="*/ 3079529 h 3370881"/>
                          <a:gd name="connsiteX306" fmla="*/ 2272553 w 2657256"/>
                          <a:gd name="connsiteY306" fmla="*/ 3084011 h 3370881"/>
                          <a:gd name="connsiteX307" fmla="*/ 2259106 w 2657256"/>
                          <a:gd name="connsiteY307" fmla="*/ 3088493 h 3370881"/>
                          <a:gd name="connsiteX308" fmla="*/ 2241176 w 2657256"/>
                          <a:gd name="connsiteY308" fmla="*/ 3092976 h 3370881"/>
                          <a:gd name="connsiteX309" fmla="*/ 2209800 w 2657256"/>
                          <a:gd name="connsiteY309" fmla="*/ 3101940 h 3370881"/>
                          <a:gd name="connsiteX310" fmla="*/ 2205318 w 2657256"/>
                          <a:gd name="connsiteY310" fmla="*/ 3039187 h 3370881"/>
                          <a:gd name="connsiteX311" fmla="*/ 2218765 w 2657256"/>
                          <a:gd name="connsiteY311" fmla="*/ 3021258 h 3370881"/>
                          <a:gd name="connsiteX312" fmla="*/ 2245659 w 2657256"/>
                          <a:gd name="connsiteY312" fmla="*/ 2971952 h 3370881"/>
                          <a:gd name="connsiteX313" fmla="*/ 2268070 w 2657256"/>
                          <a:gd name="connsiteY313" fmla="*/ 2945058 h 3370881"/>
                          <a:gd name="connsiteX314" fmla="*/ 2298550 w 2657256"/>
                          <a:gd name="connsiteY314" fmla="*/ 2568540 h 3370881"/>
                          <a:gd name="connsiteX315" fmla="*/ 2284986 w 2657256"/>
                          <a:gd name="connsiteY315" fmla="*/ 2532681 h 3370881"/>
                          <a:gd name="connsiteX316" fmla="*/ 2293273 w 2657256"/>
                          <a:gd name="connsiteY316" fmla="*/ 2496653 h 3370881"/>
                          <a:gd name="connsiteX317" fmla="*/ 2278152 w 2657256"/>
                          <a:gd name="connsiteY317" fmla="*/ 2475178 h 3370881"/>
                          <a:gd name="connsiteX318" fmla="*/ 2245659 w 2657256"/>
                          <a:gd name="connsiteY318" fmla="*/ 2389247 h 3370881"/>
                          <a:gd name="connsiteX319" fmla="*/ 2195507 w 2657256"/>
                          <a:gd name="connsiteY319" fmla="*/ 2241328 h 3370881"/>
                          <a:gd name="connsiteX320" fmla="*/ 2083786 w 2657256"/>
                          <a:gd name="connsiteY320" fmla="*/ 2040300 h 3370881"/>
                          <a:gd name="connsiteX321" fmla="*/ 2048773 w 2657256"/>
                          <a:gd name="connsiteY321" fmla="*/ 2017971 h 3370881"/>
                          <a:gd name="connsiteX322" fmla="*/ 2074314 w 2657256"/>
                          <a:gd name="connsiteY322" fmla="*/ 2011967 h 3370881"/>
                          <a:gd name="connsiteX323" fmla="*/ 2034988 w 2657256"/>
                          <a:gd name="connsiteY323" fmla="*/ 2003764 h 3370881"/>
                          <a:gd name="connsiteX324" fmla="*/ 2026023 w 2657256"/>
                          <a:gd name="connsiteY324" fmla="*/ 2026176 h 3370881"/>
                          <a:gd name="connsiteX325" fmla="*/ 2021541 w 2657256"/>
                          <a:gd name="connsiteY325" fmla="*/ 2039623 h 3370881"/>
                          <a:gd name="connsiteX326" fmla="*/ 1999129 w 2657256"/>
                          <a:gd name="connsiteY326" fmla="*/ 2053070 h 3370881"/>
                          <a:gd name="connsiteX327" fmla="*/ 1990165 w 2657256"/>
                          <a:gd name="connsiteY327" fmla="*/ 2070999 h 3370881"/>
                          <a:gd name="connsiteX328" fmla="*/ 1967753 w 2657256"/>
                          <a:gd name="connsiteY328" fmla="*/ 2106858 h 3370881"/>
                          <a:gd name="connsiteX329" fmla="*/ 1981200 w 2657256"/>
                          <a:gd name="connsiteY329" fmla="*/ 2223399 h 3370881"/>
                          <a:gd name="connsiteX330" fmla="*/ 1994647 w 2657256"/>
                          <a:gd name="connsiteY330" fmla="*/ 2254776 h 3370881"/>
                          <a:gd name="connsiteX331" fmla="*/ 2003612 w 2657256"/>
                          <a:gd name="connsiteY331" fmla="*/ 2272705 h 3370881"/>
                          <a:gd name="connsiteX332" fmla="*/ 2026023 w 2657256"/>
                          <a:gd name="connsiteY332" fmla="*/ 2304081 h 3370881"/>
                          <a:gd name="connsiteX333" fmla="*/ 2043953 w 2657256"/>
                          <a:gd name="connsiteY333" fmla="*/ 2348905 h 3370881"/>
                          <a:gd name="connsiteX334" fmla="*/ 2061882 w 2657256"/>
                          <a:gd name="connsiteY334" fmla="*/ 2371317 h 3370881"/>
                          <a:gd name="connsiteX335" fmla="*/ 2088776 w 2657256"/>
                          <a:gd name="connsiteY335" fmla="*/ 2434070 h 3370881"/>
                          <a:gd name="connsiteX336" fmla="*/ 2102223 w 2657256"/>
                          <a:gd name="connsiteY336" fmla="*/ 2465446 h 3370881"/>
                          <a:gd name="connsiteX337" fmla="*/ 2106706 w 2657256"/>
                          <a:gd name="connsiteY337" fmla="*/ 2496823 h 3370881"/>
                          <a:gd name="connsiteX338" fmla="*/ 2124635 w 2657256"/>
                          <a:gd name="connsiteY338" fmla="*/ 2559576 h 3370881"/>
                          <a:gd name="connsiteX339" fmla="*/ 2138082 w 2657256"/>
                          <a:gd name="connsiteY339" fmla="*/ 2649223 h 3370881"/>
                          <a:gd name="connsiteX340" fmla="*/ 2147047 w 2657256"/>
                          <a:gd name="connsiteY340" fmla="*/ 2685081 h 3370881"/>
                          <a:gd name="connsiteX341" fmla="*/ 2151529 w 2657256"/>
                          <a:gd name="connsiteY341" fmla="*/ 2716458 h 3370881"/>
                          <a:gd name="connsiteX342" fmla="*/ 2160494 w 2657256"/>
                          <a:gd name="connsiteY342" fmla="*/ 2770246 h 3370881"/>
                          <a:gd name="connsiteX343" fmla="*/ 2156012 w 2657256"/>
                          <a:gd name="connsiteY343" fmla="*/ 2962987 h 3370881"/>
                          <a:gd name="connsiteX344" fmla="*/ 2138082 w 2657256"/>
                          <a:gd name="connsiteY344" fmla="*/ 3043670 h 3370881"/>
                          <a:gd name="connsiteX345" fmla="*/ 2133600 w 2657256"/>
                          <a:gd name="connsiteY345" fmla="*/ 3061599 h 3370881"/>
                          <a:gd name="connsiteX346" fmla="*/ 2120153 w 2657256"/>
                          <a:gd name="connsiteY346" fmla="*/ 3079529 h 3370881"/>
                          <a:gd name="connsiteX347" fmla="*/ 2111188 w 2657256"/>
                          <a:gd name="connsiteY347" fmla="*/ 3106423 h 3370881"/>
                          <a:gd name="connsiteX348" fmla="*/ 2088776 w 2657256"/>
                          <a:gd name="connsiteY348" fmla="*/ 3137799 h 3370881"/>
                          <a:gd name="connsiteX349" fmla="*/ 2075329 w 2657256"/>
                          <a:gd name="connsiteY349" fmla="*/ 3164693 h 3370881"/>
                          <a:gd name="connsiteX350" fmla="*/ 2061882 w 2657256"/>
                          <a:gd name="connsiteY350" fmla="*/ 3169176 h 3370881"/>
                          <a:gd name="connsiteX351" fmla="*/ 2021541 w 2657256"/>
                          <a:gd name="connsiteY351" fmla="*/ 3164693 h 3370881"/>
                          <a:gd name="connsiteX352" fmla="*/ 2012576 w 2657256"/>
                          <a:gd name="connsiteY352" fmla="*/ 3119870 h 3370881"/>
                          <a:gd name="connsiteX353" fmla="*/ 2048435 w 2657256"/>
                          <a:gd name="connsiteY353" fmla="*/ 3021258 h 3370881"/>
                          <a:gd name="connsiteX354" fmla="*/ 2048435 w 2657256"/>
                          <a:gd name="connsiteY354" fmla="*/ 3021258 h 3370881"/>
                          <a:gd name="connsiteX355" fmla="*/ 2061882 w 2657256"/>
                          <a:gd name="connsiteY355" fmla="*/ 2967470 h 3370881"/>
                          <a:gd name="connsiteX356" fmla="*/ 2070847 w 2657256"/>
                          <a:gd name="connsiteY356" fmla="*/ 2882305 h 3370881"/>
                          <a:gd name="connsiteX357" fmla="*/ 2066365 w 2657256"/>
                          <a:gd name="connsiteY357" fmla="*/ 2725423 h 3370881"/>
                          <a:gd name="connsiteX358" fmla="*/ 2043953 w 2657256"/>
                          <a:gd name="connsiteY358" fmla="*/ 2649223 h 3370881"/>
                          <a:gd name="connsiteX359" fmla="*/ 2030506 w 2657256"/>
                          <a:gd name="connsiteY359" fmla="*/ 2622329 h 3370881"/>
                          <a:gd name="connsiteX360" fmla="*/ 2017059 w 2657256"/>
                          <a:gd name="connsiteY360" fmla="*/ 2581987 h 3370881"/>
                          <a:gd name="connsiteX361" fmla="*/ 1981200 w 2657256"/>
                          <a:gd name="connsiteY361" fmla="*/ 2514752 h 3370881"/>
                          <a:gd name="connsiteX362" fmla="*/ 1972235 w 2657256"/>
                          <a:gd name="connsiteY362" fmla="*/ 2501305 h 3370881"/>
                          <a:gd name="connsiteX363" fmla="*/ 1958788 w 2657256"/>
                          <a:gd name="connsiteY363" fmla="*/ 2478893 h 3370881"/>
                          <a:gd name="connsiteX364" fmla="*/ 1905000 w 2657256"/>
                          <a:gd name="connsiteY364" fmla="*/ 2398211 h 3370881"/>
                          <a:gd name="connsiteX365" fmla="*/ 1882588 w 2657256"/>
                          <a:gd name="connsiteY365" fmla="*/ 2357870 h 3370881"/>
                          <a:gd name="connsiteX366" fmla="*/ 1869141 w 2657256"/>
                          <a:gd name="connsiteY366" fmla="*/ 2339940 h 3370881"/>
                          <a:gd name="connsiteX367" fmla="*/ 1806388 w 2657256"/>
                          <a:gd name="connsiteY367" fmla="*/ 2313046 h 3370881"/>
                          <a:gd name="connsiteX368" fmla="*/ 1779494 w 2657256"/>
                          <a:gd name="connsiteY368" fmla="*/ 2304081 h 3370881"/>
                          <a:gd name="connsiteX369" fmla="*/ 1752600 w 2657256"/>
                          <a:gd name="connsiteY369" fmla="*/ 2299599 h 3370881"/>
                          <a:gd name="connsiteX370" fmla="*/ 1680882 w 2657256"/>
                          <a:gd name="connsiteY370" fmla="*/ 2277187 h 3370881"/>
                          <a:gd name="connsiteX371" fmla="*/ 1719025 w 2657256"/>
                          <a:gd name="connsiteY371" fmla="*/ 2281331 h 3370881"/>
                          <a:gd name="connsiteX372" fmla="*/ 1756997 w 2657256"/>
                          <a:gd name="connsiteY372" fmla="*/ 2289450 h 3370881"/>
                          <a:gd name="connsiteX373" fmla="*/ 1656440 w 2657256"/>
                          <a:gd name="connsiteY373" fmla="*/ 2298583 h 3370881"/>
                          <a:gd name="connsiteX374" fmla="*/ 1537447 w 2657256"/>
                          <a:gd name="connsiteY374" fmla="*/ 2329960 h 3370881"/>
                          <a:gd name="connsiteX375" fmla="*/ 1571993 w 2657256"/>
                          <a:gd name="connsiteY375" fmla="*/ 2317957 h 3370881"/>
                          <a:gd name="connsiteX376" fmla="*/ 1509707 w 2657256"/>
                          <a:gd name="connsiteY376" fmla="*/ 2338926 h 3370881"/>
                          <a:gd name="connsiteX377" fmla="*/ 1500444 w 2657256"/>
                          <a:gd name="connsiteY377" fmla="*/ 2355271 h 3370881"/>
                          <a:gd name="connsiteX378" fmla="*/ 1402678 w 2657256"/>
                          <a:gd name="connsiteY378" fmla="*/ 2339641 h 3370881"/>
                          <a:gd name="connsiteX379" fmla="*/ 1322892 w 2657256"/>
                          <a:gd name="connsiteY379" fmla="*/ 2336952 h 3370881"/>
                          <a:gd name="connsiteX380" fmla="*/ 1199384 w 2657256"/>
                          <a:gd name="connsiteY380" fmla="*/ 2307041 h 3370881"/>
                          <a:gd name="connsiteX381" fmla="*/ 1066800 w 2657256"/>
                          <a:gd name="connsiteY381" fmla="*/ 2272705 h 3370881"/>
                          <a:gd name="connsiteX382" fmla="*/ 1030941 w 2657256"/>
                          <a:gd name="connsiteY382" fmla="*/ 2263740 h 3370881"/>
                          <a:gd name="connsiteX383" fmla="*/ 986118 w 2657256"/>
                          <a:gd name="connsiteY383" fmla="*/ 2241329 h 3370881"/>
                          <a:gd name="connsiteX384" fmla="*/ 968188 w 2657256"/>
                          <a:gd name="connsiteY384" fmla="*/ 2232364 h 3370881"/>
                          <a:gd name="connsiteX385" fmla="*/ 936812 w 2657256"/>
                          <a:gd name="connsiteY385" fmla="*/ 2214434 h 3370881"/>
                          <a:gd name="connsiteX386" fmla="*/ 905435 w 2657256"/>
                          <a:gd name="connsiteY386" fmla="*/ 2196505 h 3370881"/>
                          <a:gd name="connsiteX387" fmla="*/ 869576 w 2657256"/>
                          <a:gd name="connsiteY387" fmla="*/ 2209952 h 3370881"/>
                          <a:gd name="connsiteX388" fmla="*/ 856129 w 2657256"/>
                          <a:gd name="connsiteY388" fmla="*/ 2227881 h 3370881"/>
                          <a:gd name="connsiteX389" fmla="*/ 815788 w 2657256"/>
                          <a:gd name="connsiteY389" fmla="*/ 2268223 h 3370881"/>
                          <a:gd name="connsiteX390" fmla="*/ 788894 w 2657256"/>
                          <a:gd name="connsiteY390" fmla="*/ 2290634 h 3370881"/>
                          <a:gd name="connsiteX391" fmla="*/ 762000 w 2657256"/>
                          <a:gd name="connsiteY391" fmla="*/ 2313046 h 3370881"/>
                          <a:gd name="connsiteX392" fmla="*/ 753035 w 2657256"/>
                          <a:gd name="connsiteY392" fmla="*/ 2326493 h 3370881"/>
                          <a:gd name="connsiteX393" fmla="*/ 735106 w 2657256"/>
                          <a:gd name="connsiteY393" fmla="*/ 2339940 h 3370881"/>
                          <a:gd name="connsiteX394" fmla="*/ 712694 w 2657256"/>
                          <a:gd name="connsiteY394" fmla="*/ 2362352 h 3370881"/>
                          <a:gd name="connsiteX395" fmla="*/ 694765 w 2657256"/>
                          <a:gd name="connsiteY395" fmla="*/ 2375799 h 3370881"/>
                          <a:gd name="connsiteX396" fmla="*/ 681318 w 2657256"/>
                          <a:gd name="connsiteY396" fmla="*/ 2393729 h 3370881"/>
                          <a:gd name="connsiteX397" fmla="*/ 667870 w 2657256"/>
                          <a:gd name="connsiteY397" fmla="*/ 2402693 h 3370881"/>
                          <a:gd name="connsiteX398" fmla="*/ 623047 w 2657256"/>
                          <a:gd name="connsiteY398" fmla="*/ 2443034 h 3370881"/>
                          <a:gd name="connsiteX399" fmla="*/ 600635 w 2657256"/>
                          <a:gd name="connsiteY399" fmla="*/ 2474411 h 3370881"/>
                          <a:gd name="connsiteX400" fmla="*/ 587188 w 2657256"/>
                          <a:gd name="connsiteY400" fmla="*/ 2514752 h 3370881"/>
                          <a:gd name="connsiteX401" fmla="*/ 582706 w 2657256"/>
                          <a:gd name="connsiteY401" fmla="*/ 2546129 h 3370881"/>
                          <a:gd name="connsiteX402" fmla="*/ 596153 w 2657256"/>
                          <a:gd name="connsiteY402" fmla="*/ 2635776 h 3370881"/>
                          <a:gd name="connsiteX403" fmla="*/ 600635 w 2657256"/>
                          <a:gd name="connsiteY403" fmla="*/ 2653705 h 3370881"/>
                          <a:gd name="connsiteX404" fmla="*/ 609600 w 2657256"/>
                          <a:gd name="connsiteY404" fmla="*/ 2671634 h 3370881"/>
                          <a:gd name="connsiteX405" fmla="*/ 614082 w 2657256"/>
                          <a:gd name="connsiteY405" fmla="*/ 2689564 h 3370881"/>
                          <a:gd name="connsiteX406" fmla="*/ 623047 w 2657256"/>
                          <a:gd name="connsiteY406" fmla="*/ 2711976 h 3370881"/>
                          <a:gd name="connsiteX407" fmla="*/ 627529 w 2657256"/>
                          <a:gd name="connsiteY407" fmla="*/ 2734387 h 3370881"/>
                          <a:gd name="connsiteX408" fmla="*/ 640976 w 2657256"/>
                          <a:gd name="connsiteY408" fmla="*/ 2765764 h 3370881"/>
                          <a:gd name="connsiteX409" fmla="*/ 645459 w 2657256"/>
                          <a:gd name="connsiteY409" fmla="*/ 2779211 h 3370881"/>
                          <a:gd name="connsiteX410" fmla="*/ 658906 w 2657256"/>
                          <a:gd name="connsiteY410" fmla="*/ 2801623 h 3370881"/>
                          <a:gd name="connsiteX411" fmla="*/ 676835 w 2657256"/>
                          <a:gd name="connsiteY411" fmla="*/ 2864376 h 3370881"/>
                          <a:gd name="connsiteX412" fmla="*/ 690282 w 2657256"/>
                          <a:gd name="connsiteY412" fmla="*/ 2895752 h 3370881"/>
                          <a:gd name="connsiteX413" fmla="*/ 699247 w 2657256"/>
                          <a:gd name="connsiteY413" fmla="*/ 2940576 h 3370881"/>
                          <a:gd name="connsiteX414" fmla="*/ 703729 w 2657256"/>
                          <a:gd name="connsiteY414" fmla="*/ 2967470 h 3370881"/>
                          <a:gd name="connsiteX415" fmla="*/ 717176 w 2657256"/>
                          <a:gd name="connsiteY415" fmla="*/ 2994364 h 3370881"/>
                          <a:gd name="connsiteX416" fmla="*/ 735106 w 2657256"/>
                          <a:gd name="connsiteY416" fmla="*/ 3052634 h 3370881"/>
                          <a:gd name="connsiteX417" fmla="*/ 739588 w 2657256"/>
                          <a:gd name="connsiteY417" fmla="*/ 3079529 h 3370881"/>
                          <a:gd name="connsiteX418" fmla="*/ 762000 w 2657256"/>
                          <a:gd name="connsiteY418" fmla="*/ 3142281 h 3370881"/>
                          <a:gd name="connsiteX419" fmla="*/ 766482 w 2657256"/>
                          <a:gd name="connsiteY419" fmla="*/ 3231929 h 3370881"/>
                          <a:gd name="connsiteX420" fmla="*/ 770965 w 2657256"/>
                          <a:gd name="connsiteY420" fmla="*/ 3254340 h 3370881"/>
                          <a:gd name="connsiteX421" fmla="*/ 775447 w 2657256"/>
                          <a:gd name="connsiteY421" fmla="*/ 3285717 h 3370881"/>
                          <a:gd name="connsiteX422" fmla="*/ 748553 w 2657256"/>
                          <a:gd name="connsiteY422" fmla="*/ 3335023 h 3370881"/>
                          <a:gd name="connsiteX423" fmla="*/ 721659 w 2657256"/>
                          <a:gd name="connsiteY423" fmla="*/ 3343987 h 3370881"/>
                          <a:gd name="connsiteX424" fmla="*/ 708212 w 2657256"/>
                          <a:gd name="connsiteY424" fmla="*/ 3348470 h 3370881"/>
                          <a:gd name="connsiteX425" fmla="*/ 623047 w 2657256"/>
                          <a:gd name="connsiteY425" fmla="*/ 3330540 h 3370881"/>
                          <a:gd name="connsiteX426" fmla="*/ 609600 w 2657256"/>
                          <a:gd name="connsiteY426" fmla="*/ 3308129 h 3370881"/>
                          <a:gd name="connsiteX427" fmla="*/ 591670 w 2657256"/>
                          <a:gd name="connsiteY427" fmla="*/ 3267787 h 3370881"/>
                          <a:gd name="connsiteX428" fmla="*/ 560294 w 2657256"/>
                          <a:gd name="connsiteY428" fmla="*/ 3209517 h 3370881"/>
                          <a:gd name="connsiteX429" fmla="*/ 551329 w 2657256"/>
                          <a:gd name="connsiteY429" fmla="*/ 3196070 h 3370881"/>
                          <a:gd name="connsiteX430" fmla="*/ 528918 w 2657256"/>
                          <a:gd name="connsiteY430" fmla="*/ 3173658 h 3370881"/>
                          <a:gd name="connsiteX431" fmla="*/ 519953 w 2657256"/>
                          <a:gd name="connsiteY431" fmla="*/ 3128834 h 3370881"/>
                          <a:gd name="connsiteX432" fmla="*/ 524435 w 2657256"/>
                          <a:gd name="connsiteY432" fmla="*/ 3101940 h 3370881"/>
                          <a:gd name="connsiteX433" fmla="*/ 528918 w 2657256"/>
                          <a:gd name="connsiteY433" fmla="*/ 3088493 h 3370881"/>
                          <a:gd name="connsiteX434" fmla="*/ 542365 w 2657256"/>
                          <a:gd name="connsiteY434" fmla="*/ 3052634 h 3370881"/>
                          <a:gd name="connsiteX435" fmla="*/ 484094 w 2657256"/>
                          <a:gd name="connsiteY435" fmla="*/ 2886787 h 3370881"/>
                          <a:gd name="connsiteX436" fmla="*/ 443753 w 2657256"/>
                          <a:gd name="connsiteY436" fmla="*/ 2779211 h 3370881"/>
                          <a:gd name="connsiteX437" fmla="*/ 439270 w 2657256"/>
                          <a:gd name="connsiteY437" fmla="*/ 2752317 h 3370881"/>
                          <a:gd name="connsiteX438" fmla="*/ 430306 w 2657256"/>
                          <a:gd name="connsiteY438" fmla="*/ 2716458 h 3370881"/>
                          <a:gd name="connsiteX439" fmla="*/ 425823 w 2657256"/>
                          <a:gd name="connsiteY439" fmla="*/ 2680599 h 3370881"/>
                          <a:gd name="connsiteX440" fmla="*/ 398929 w 2657256"/>
                          <a:gd name="connsiteY440" fmla="*/ 2599917 h 3370881"/>
                          <a:gd name="connsiteX441" fmla="*/ 385482 w 2657256"/>
                          <a:gd name="connsiteY441" fmla="*/ 2568540 h 3370881"/>
                          <a:gd name="connsiteX442" fmla="*/ 381000 w 2657256"/>
                          <a:gd name="connsiteY442" fmla="*/ 2550611 h 3370881"/>
                          <a:gd name="connsiteX443" fmla="*/ 372035 w 2657256"/>
                          <a:gd name="connsiteY443" fmla="*/ 2483376 h 3370881"/>
                          <a:gd name="connsiteX444" fmla="*/ 367553 w 2657256"/>
                          <a:gd name="connsiteY444" fmla="*/ 2469929 h 3370881"/>
                          <a:gd name="connsiteX445" fmla="*/ 407894 w 2657256"/>
                          <a:gd name="connsiteY445" fmla="*/ 2451999 h 3370881"/>
                          <a:gd name="connsiteX446" fmla="*/ 515470 w 2657256"/>
                          <a:gd name="connsiteY446" fmla="*/ 2407176 h 3370881"/>
                          <a:gd name="connsiteX447" fmla="*/ 578223 w 2657256"/>
                          <a:gd name="connsiteY447" fmla="*/ 2353387 h 3370881"/>
                          <a:gd name="connsiteX448" fmla="*/ 587188 w 2657256"/>
                          <a:gd name="connsiteY448" fmla="*/ 2330976 h 3370881"/>
                          <a:gd name="connsiteX449" fmla="*/ 614082 w 2657256"/>
                          <a:gd name="connsiteY449" fmla="*/ 2254776 h 3370881"/>
                          <a:gd name="connsiteX450" fmla="*/ 649941 w 2657256"/>
                          <a:gd name="connsiteY450" fmla="*/ 2200987 h 3370881"/>
                          <a:gd name="connsiteX451" fmla="*/ 690282 w 2657256"/>
                          <a:gd name="connsiteY451" fmla="*/ 2174093 h 3370881"/>
                          <a:gd name="connsiteX452" fmla="*/ 703729 w 2657256"/>
                          <a:gd name="connsiteY452" fmla="*/ 2165129 h 3370881"/>
                          <a:gd name="connsiteX453" fmla="*/ 739588 w 2657256"/>
                          <a:gd name="connsiteY453" fmla="*/ 2147199 h 3370881"/>
                          <a:gd name="connsiteX454" fmla="*/ 708212 w 2657256"/>
                          <a:gd name="connsiteY454" fmla="*/ 2187540 h 3370881"/>
                          <a:gd name="connsiteX455" fmla="*/ 654423 w 2657256"/>
                          <a:gd name="connsiteY455" fmla="*/ 2241329 h 3370881"/>
                          <a:gd name="connsiteX456" fmla="*/ 636494 w 2657256"/>
                          <a:gd name="connsiteY456" fmla="*/ 2259258 h 3370881"/>
                          <a:gd name="connsiteX457" fmla="*/ 614082 w 2657256"/>
                          <a:gd name="connsiteY457" fmla="*/ 2286152 h 3370881"/>
                          <a:gd name="connsiteX458" fmla="*/ 592179 w 2657256"/>
                          <a:gd name="connsiteY458" fmla="*/ 2282347 h 3370881"/>
                          <a:gd name="connsiteX459" fmla="*/ 555980 w 2657256"/>
                          <a:gd name="connsiteY459" fmla="*/ 2313892 h 3370881"/>
                          <a:gd name="connsiteX460" fmla="*/ 524435 w 2657256"/>
                          <a:gd name="connsiteY460" fmla="*/ 2348905 h 3370881"/>
                          <a:gd name="connsiteX461" fmla="*/ 502023 w 2657256"/>
                          <a:gd name="connsiteY461" fmla="*/ 2362352 h 3370881"/>
                          <a:gd name="connsiteX462" fmla="*/ 461682 w 2657256"/>
                          <a:gd name="connsiteY462" fmla="*/ 2389246 h 3370881"/>
                          <a:gd name="connsiteX463" fmla="*/ 448235 w 2657256"/>
                          <a:gd name="connsiteY463" fmla="*/ 2398211 h 3370881"/>
                          <a:gd name="connsiteX464" fmla="*/ 430306 w 2657256"/>
                          <a:gd name="connsiteY464" fmla="*/ 2407176 h 3370881"/>
                          <a:gd name="connsiteX465" fmla="*/ 412376 w 2657256"/>
                          <a:gd name="connsiteY465" fmla="*/ 2420623 h 3370881"/>
                          <a:gd name="connsiteX466" fmla="*/ 389965 w 2657256"/>
                          <a:gd name="connsiteY466" fmla="*/ 2429587 h 3370881"/>
                          <a:gd name="connsiteX467" fmla="*/ 372035 w 2657256"/>
                          <a:gd name="connsiteY467" fmla="*/ 2443034 h 3370881"/>
                          <a:gd name="connsiteX468" fmla="*/ 318247 w 2657256"/>
                          <a:gd name="connsiteY468" fmla="*/ 2474411 h 3370881"/>
                          <a:gd name="connsiteX469" fmla="*/ 304800 w 2657256"/>
                          <a:gd name="connsiteY469" fmla="*/ 2492340 h 3370881"/>
                          <a:gd name="connsiteX470" fmla="*/ 282388 w 2657256"/>
                          <a:gd name="connsiteY470" fmla="*/ 2519234 h 3370881"/>
                          <a:gd name="connsiteX471" fmla="*/ 295835 w 2657256"/>
                          <a:gd name="connsiteY471" fmla="*/ 2815070 h 3370881"/>
                          <a:gd name="connsiteX472" fmla="*/ 300318 w 2657256"/>
                          <a:gd name="connsiteY472" fmla="*/ 2837481 h 3370881"/>
                          <a:gd name="connsiteX473" fmla="*/ 304800 w 2657256"/>
                          <a:gd name="connsiteY473" fmla="*/ 2868858 h 3370881"/>
                          <a:gd name="connsiteX474" fmla="*/ 309282 w 2657256"/>
                          <a:gd name="connsiteY474" fmla="*/ 2927129 h 3370881"/>
                          <a:gd name="connsiteX475" fmla="*/ 322729 w 2657256"/>
                          <a:gd name="connsiteY475" fmla="*/ 2985399 h 3370881"/>
                          <a:gd name="connsiteX476" fmla="*/ 327212 w 2657256"/>
                          <a:gd name="connsiteY476" fmla="*/ 3012293 h 3370881"/>
                          <a:gd name="connsiteX477" fmla="*/ 331694 w 2657256"/>
                          <a:gd name="connsiteY477" fmla="*/ 3043670 h 3370881"/>
                          <a:gd name="connsiteX478" fmla="*/ 345141 w 2657256"/>
                          <a:gd name="connsiteY478" fmla="*/ 3070564 h 3370881"/>
                          <a:gd name="connsiteX479" fmla="*/ 367553 w 2657256"/>
                          <a:gd name="connsiteY479" fmla="*/ 3124352 h 3370881"/>
                          <a:gd name="connsiteX480" fmla="*/ 381000 w 2657256"/>
                          <a:gd name="connsiteY480" fmla="*/ 3182623 h 3370881"/>
                          <a:gd name="connsiteX481" fmla="*/ 389965 w 2657256"/>
                          <a:gd name="connsiteY481" fmla="*/ 3196070 h 3370881"/>
                          <a:gd name="connsiteX482" fmla="*/ 394447 w 2657256"/>
                          <a:gd name="connsiteY482" fmla="*/ 3213999 h 3370881"/>
                          <a:gd name="connsiteX483" fmla="*/ 412376 w 2657256"/>
                          <a:gd name="connsiteY483" fmla="*/ 3245376 h 3370881"/>
                          <a:gd name="connsiteX484" fmla="*/ 416859 w 2657256"/>
                          <a:gd name="connsiteY484" fmla="*/ 3258823 h 3370881"/>
                          <a:gd name="connsiteX485" fmla="*/ 425823 w 2657256"/>
                          <a:gd name="connsiteY485" fmla="*/ 3272270 h 3370881"/>
                          <a:gd name="connsiteX486" fmla="*/ 439270 w 2657256"/>
                          <a:gd name="connsiteY486" fmla="*/ 3303646 h 3370881"/>
                          <a:gd name="connsiteX487" fmla="*/ 439270 w 2657256"/>
                          <a:gd name="connsiteY487" fmla="*/ 3352952 h 3370881"/>
                          <a:gd name="connsiteX488" fmla="*/ 430306 w 2657256"/>
                          <a:gd name="connsiteY488" fmla="*/ 3366399 h 3370881"/>
                          <a:gd name="connsiteX489" fmla="*/ 412376 w 2657256"/>
                          <a:gd name="connsiteY489" fmla="*/ 3370881 h 3370881"/>
                          <a:gd name="connsiteX490" fmla="*/ 295835 w 2657256"/>
                          <a:gd name="connsiteY490" fmla="*/ 3357434 h 3370881"/>
                          <a:gd name="connsiteX491" fmla="*/ 264459 w 2657256"/>
                          <a:gd name="connsiteY491" fmla="*/ 3276752 h 3370881"/>
                          <a:gd name="connsiteX492" fmla="*/ 259976 w 2657256"/>
                          <a:gd name="connsiteY492" fmla="*/ 3240893 h 3370881"/>
                          <a:gd name="connsiteX493" fmla="*/ 246529 w 2657256"/>
                          <a:gd name="connsiteY493" fmla="*/ 3178140 h 3370881"/>
                          <a:gd name="connsiteX494" fmla="*/ 237565 w 2657256"/>
                          <a:gd name="connsiteY494" fmla="*/ 3084011 h 3370881"/>
                          <a:gd name="connsiteX495" fmla="*/ 228600 w 2657256"/>
                          <a:gd name="connsiteY495" fmla="*/ 3057117 h 3370881"/>
                          <a:gd name="connsiteX496" fmla="*/ 219635 w 2657256"/>
                          <a:gd name="connsiteY496" fmla="*/ 3021258 h 3370881"/>
                          <a:gd name="connsiteX497" fmla="*/ 206188 w 2657256"/>
                          <a:gd name="connsiteY497" fmla="*/ 2980917 h 3370881"/>
                          <a:gd name="connsiteX498" fmla="*/ 201706 w 2657256"/>
                          <a:gd name="connsiteY498" fmla="*/ 2949540 h 3370881"/>
                          <a:gd name="connsiteX499" fmla="*/ 197223 w 2657256"/>
                          <a:gd name="connsiteY499" fmla="*/ 2927129 h 3370881"/>
                          <a:gd name="connsiteX500" fmla="*/ 192741 w 2657256"/>
                          <a:gd name="connsiteY500" fmla="*/ 2891270 h 3370881"/>
                          <a:gd name="connsiteX501" fmla="*/ 188259 w 2657256"/>
                          <a:gd name="connsiteY501" fmla="*/ 2850929 h 3370881"/>
                          <a:gd name="connsiteX502" fmla="*/ 179294 w 2657256"/>
                          <a:gd name="connsiteY502" fmla="*/ 2824034 h 3370881"/>
                          <a:gd name="connsiteX503" fmla="*/ 165847 w 2657256"/>
                          <a:gd name="connsiteY503" fmla="*/ 2774729 h 3370881"/>
                          <a:gd name="connsiteX504" fmla="*/ 161365 w 2657256"/>
                          <a:gd name="connsiteY504" fmla="*/ 2747834 h 3370881"/>
                          <a:gd name="connsiteX505" fmla="*/ 156882 w 2657256"/>
                          <a:gd name="connsiteY505" fmla="*/ 2559576 h 3370881"/>
                          <a:gd name="connsiteX506" fmla="*/ 152400 w 2657256"/>
                          <a:gd name="connsiteY506" fmla="*/ 2519234 h 3370881"/>
                          <a:gd name="connsiteX507" fmla="*/ 118035 w 2657256"/>
                          <a:gd name="connsiteY507" fmla="*/ 2400004 h 3370881"/>
                          <a:gd name="connsiteX508" fmla="*/ 117048 w 2657256"/>
                          <a:gd name="connsiteY508" fmla="*/ 2344423 h 3370881"/>
                          <a:gd name="connsiteX509" fmla="*/ 100106 w 2657256"/>
                          <a:gd name="connsiteY509" fmla="*/ 2330976 h 3370881"/>
                          <a:gd name="connsiteX510" fmla="*/ 138953 w 2657256"/>
                          <a:gd name="connsiteY510" fmla="*/ 2313046 h 3370881"/>
                          <a:gd name="connsiteX511" fmla="*/ 152400 w 2657256"/>
                          <a:gd name="connsiteY511" fmla="*/ 2304081 h 3370881"/>
                          <a:gd name="connsiteX512" fmla="*/ 170329 w 2657256"/>
                          <a:gd name="connsiteY512" fmla="*/ 2259258 h 3370881"/>
                          <a:gd name="connsiteX513" fmla="*/ 188259 w 2657256"/>
                          <a:gd name="connsiteY513" fmla="*/ 2223399 h 3370881"/>
                          <a:gd name="connsiteX514" fmla="*/ 206188 w 2657256"/>
                          <a:gd name="connsiteY514" fmla="*/ 2187540 h 3370881"/>
                          <a:gd name="connsiteX515" fmla="*/ 210670 w 2657256"/>
                          <a:gd name="connsiteY515" fmla="*/ 2174093 h 3370881"/>
                          <a:gd name="connsiteX516" fmla="*/ 219635 w 2657256"/>
                          <a:gd name="connsiteY516" fmla="*/ 2115823 h 3370881"/>
                          <a:gd name="connsiteX517" fmla="*/ 210670 w 2657256"/>
                          <a:gd name="connsiteY517" fmla="*/ 1958940 h 3370881"/>
                          <a:gd name="connsiteX518" fmla="*/ 192741 w 2657256"/>
                          <a:gd name="connsiteY518" fmla="*/ 1923081 h 3370881"/>
                          <a:gd name="connsiteX519" fmla="*/ 179294 w 2657256"/>
                          <a:gd name="connsiteY519" fmla="*/ 1891705 h 3370881"/>
                          <a:gd name="connsiteX520" fmla="*/ 165847 w 2657256"/>
                          <a:gd name="connsiteY520" fmla="*/ 1864811 h 3370881"/>
                          <a:gd name="connsiteX521" fmla="*/ 152400 w 2657256"/>
                          <a:gd name="connsiteY521" fmla="*/ 1833434 h 3370881"/>
                          <a:gd name="connsiteX522" fmla="*/ 143435 w 2657256"/>
                          <a:gd name="connsiteY522" fmla="*/ 1819987 h 3370881"/>
                          <a:gd name="connsiteX523" fmla="*/ 107576 w 2657256"/>
                          <a:gd name="connsiteY523" fmla="*/ 1784129 h 3370881"/>
                          <a:gd name="connsiteX524" fmla="*/ 94129 w 2657256"/>
                          <a:gd name="connsiteY524" fmla="*/ 1779646 h 3370881"/>
                          <a:gd name="connsiteX525" fmla="*/ 71718 w 2657256"/>
                          <a:gd name="connsiteY525" fmla="*/ 1770681 h 3370881"/>
                          <a:gd name="connsiteX526" fmla="*/ 58270 w 2657256"/>
                          <a:gd name="connsiteY526" fmla="*/ 1761717 h 3370881"/>
                          <a:gd name="connsiteX527" fmla="*/ 26894 w 2657256"/>
                          <a:gd name="connsiteY527" fmla="*/ 1730340 h 3370881"/>
                          <a:gd name="connsiteX528" fmla="*/ 0 w 2657256"/>
                          <a:gd name="connsiteY528" fmla="*/ 1707929 h 3370881"/>
                          <a:gd name="connsiteX0" fmla="*/ 0 w 2657256"/>
                          <a:gd name="connsiteY0" fmla="*/ 1707929 h 3370881"/>
                          <a:gd name="connsiteX1" fmla="*/ 22412 w 2657256"/>
                          <a:gd name="connsiteY1" fmla="*/ 1698964 h 3370881"/>
                          <a:gd name="connsiteX2" fmla="*/ 31376 w 2657256"/>
                          <a:gd name="connsiteY2" fmla="*/ 1681034 h 3370881"/>
                          <a:gd name="connsiteX3" fmla="*/ 44823 w 2657256"/>
                          <a:gd name="connsiteY3" fmla="*/ 1672070 h 3370881"/>
                          <a:gd name="connsiteX4" fmla="*/ 58270 w 2657256"/>
                          <a:gd name="connsiteY4" fmla="*/ 1654140 h 3370881"/>
                          <a:gd name="connsiteX5" fmla="*/ 76200 w 2657256"/>
                          <a:gd name="connsiteY5" fmla="*/ 1645176 h 3370881"/>
                          <a:gd name="connsiteX6" fmla="*/ 98612 w 2657256"/>
                          <a:gd name="connsiteY6" fmla="*/ 1636211 h 3370881"/>
                          <a:gd name="connsiteX7" fmla="*/ 125506 w 2657256"/>
                          <a:gd name="connsiteY7" fmla="*/ 1627246 h 3370881"/>
                          <a:gd name="connsiteX8" fmla="*/ 152400 w 2657256"/>
                          <a:gd name="connsiteY8" fmla="*/ 1609317 h 3370881"/>
                          <a:gd name="connsiteX9" fmla="*/ 170329 w 2657256"/>
                          <a:gd name="connsiteY9" fmla="*/ 1600352 h 3370881"/>
                          <a:gd name="connsiteX10" fmla="*/ 188259 w 2657256"/>
                          <a:gd name="connsiteY10" fmla="*/ 1582423 h 3370881"/>
                          <a:gd name="connsiteX11" fmla="*/ 228600 w 2657256"/>
                          <a:gd name="connsiteY11" fmla="*/ 1564493 h 3370881"/>
                          <a:gd name="connsiteX12" fmla="*/ 255494 w 2657256"/>
                          <a:gd name="connsiteY12" fmla="*/ 1546564 h 3370881"/>
                          <a:gd name="connsiteX13" fmla="*/ 300318 w 2657256"/>
                          <a:gd name="connsiteY13" fmla="*/ 1524152 h 3370881"/>
                          <a:gd name="connsiteX14" fmla="*/ 313765 w 2657256"/>
                          <a:gd name="connsiteY14" fmla="*/ 1515187 h 3370881"/>
                          <a:gd name="connsiteX15" fmla="*/ 340659 w 2657256"/>
                          <a:gd name="connsiteY15" fmla="*/ 1510705 h 3370881"/>
                          <a:gd name="connsiteX16" fmla="*/ 363070 w 2657256"/>
                          <a:gd name="connsiteY16" fmla="*/ 1506223 h 3370881"/>
                          <a:gd name="connsiteX17" fmla="*/ 389965 w 2657256"/>
                          <a:gd name="connsiteY17" fmla="*/ 1501740 h 3370881"/>
                          <a:gd name="connsiteX18" fmla="*/ 425823 w 2657256"/>
                          <a:gd name="connsiteY18" fmla="*/ 1497258 h 3370881"/>
                          <a:gd name="connsiteX19" fmla="*/ 470647 w 2657256"/>
                          <a:gd name="connsiteY19" fmla="*/ 1488293 h 3370881"/>
                          <a:gd name="connsiteX20" fmla="*/ 515470 w 2657256"/>
                          <a:gd name="connsiteY20" fmla="*/ 1479329 h 3370881"/>
                          <a:gd name="connsiteX21" fmla="*/ 528918 w 2657256"/>
                          <a:gd name="connsiteY21" fmla="*/ 1470364 h 3370881"/>
                          <a:gd name="connsiteX22" fmla="*/ 600635 w 2657256"/>
                          <a:gd name="connsiteY22" fmla="*/ 1456917 h 3370881"/>
                          <a:gd name="connsiteX23" fmla="*/ 690282 w 2657256"/>
                          <a:gd name="connsiteY23" fmla="*/ 1447952 h 3370881"/>
                          <a:gd name="connsiteX24" fmla="*/ 793376 w 2657256"/>
                          <a:gd name="connsiteY24" fmla="*/ 1452434 h 3370881"/>
                          <a:gd name="connsiteX25" fmla="*/ 874059 w 2657256"/>
                          <a:gd name="connsiteY25" fmla="*/ 1465881 h 3370881"/>
                          <a:gd name="connsiteX26" fmla="*/ 914400 w 2657256"/>
                          <a:gd name="connsiteY26" fmla="*/ 1470364 h 3370881"/>
                          <a:gd name="connsiteX27" fmla="*/ 1030941 w 2657256"/>
                          <a:gd name="connsiteY27" fmla="*/ 1483811 h 3370881"/>
                          <a:gd name="connsiteX28" fmla="*/ 1151965 w 2657256"/>
                          <a:gd name="connsiteY28" fmla="*/ 1492776 h 3370881"/>
                          <a:gd name="connsiteX29" fmla="*/ 1281953 w 2657256"/>
                          <a:gd name="connsiteY29" fmla="*/ 1501740 h 3370881"/>
                          <a:gd name="connsiteX30" fmla="*/ 1465729 w 2657256"/>
                          <a:gd name="connsiteY30" fmla="*/ 1497258 h 3370881"/>
                          <a:gd name="connsiteX31" fmla="*/ 1510553 w 2657256"/>
                          <a:gd name="connsiteY31" fmla="*/ 1492776 h 3370881"/>
                          <a:gd name="connsiteX32" fmla="*/ 1582270 w 2657256"/>
                          <a:gd name="connsiteY32" fmla="*/ 1461399 h 3370881"/>
                          <a:gd name="connsiteX33" fmla="*/ 1604682 w 2657256"/>
                          <a:gd name="connsiteY33" fmla="*/ 1456917 h 3370881"/>
                          <a:gd name="connsiteX34" fmla="*/ 1622612 w 2657256"/>
                          <a:gd name="connsiteY34" fmla="*/ 1447952 h 3370881"/>
                          <a:gd name="connsiteX35" fmla="*/ 1645023 w 2657256"/>
                          <a:gd name="connsiteY35" fmla="*/ 1438987 h 3370881"/>
                          <a:gd name="connsiteX36" fmla="*/ 1662953 w 2657256"/>
                          <a:gd name="connsiteY36" fmla="*/ 1425540 h 3370881"/>
                          <a:gd name="connsiteX37" fmla="*/ 1698812 w 2657256"/>
                          <a:gd name="connsiteY37" fmla="*/ 1407611 h 3370881"/>
                          <a:gd name="connsiteX38" fmla="*/ 1739153 w 2657256"/>
                          <a:gd name="connsiteY38" fmla="*/ 1380717 h 3370881"/>
                          <a:gd name="connsiteX39" fmla="*/ 1752600 w 2657256"/>
                          <a:gd name="connsiteY39" fmla="*/ 1367270 h 3370881"/>
                          <a:gd name="connsiteX40" fmla="*/ 1775012 w 2657256"/>
                          <a:gd name="connsiteY40" fmla="*/ 1353823 h 3370881"/>
                          <a:gd name="connsiteX41" fmla="*/ 1797423 w 2657256"/>
                          <a:gd name="connsiteY41" fmla="*/ 1335893 h 3370881"/>
                          <a:gd name="connsiteX42" fmla="*/ 1810870 w 2657256"/>
                          <a:gd name="connsiteY42" fmla="*/ 1304517 h 3370881"/>
                          <a:gd name="connsiteX43" fmla="*/ 1815353 w 2657256"/>
                          <a:gd name="connsiteY43" fmla="*/ 1291070 h 3370881"/>
                          <a:gd name="connsiteX44" fmla="*/ 1801906 w 2657256"/>
                          <a:gd name="connsiteY44" fmla="*/ 1138670 h 3370881"/>
                          <a:gd name="connsiteX45" fmla="*/ 1792941 w 2657256"/>
                          <a:gd name="connsiteY45" fmla="*/ 1125223 h 3370881"/>
                          <a:gd name="connsiteX46" fmla="*/ 1757082 w 2657256"/>
                          <a:gd name="connsiteY46" fmla="*/ 1093846 h 3370881"/>
                          <a:gd name="connsiteX47" fmla="*/ 1730188 w 2657256"/>
                          <a:gd name="connsiteY47" fmla="*/ 1066952 h 3370881"/>
                          <a:gd name="connsiteX48" fmla="*/ 1703294 w 2657256"/>
                          <a:gd name="connsiteY48" fmla="*/ 1049023 h 3370881"/>
                          <a:gd name="connsiteX49" fmla="*/ 1622612 w 2657256"/>
                          <a:gd name="connsiteY49" fmla="*/ 1053505 h 3370881"/>
                          <a:gd name="connsiteX50" fmla="*/ 1595718 w 2657256"/>
                          <a:gd name="connsiteY50" fmla="*/ 1062470 h 3370881"/>
                          <a:gd name="connsiteX51" fmla="*/ 1573306 w 2657256"/>
                          <a:gd name="connsiteY51" fmla="*/ 1066952 h 3370881"/>
                          <a:gd name="connsiteX52" fmla="*/ 1453385 w 2657256"/>
                          <a:gd name="connsiteY52" fmla="*/ 1082761 h 3370881"/>
                          <a:gd name="connsiteX53" fmla="*/ 1326776 w 2657256"/>
                          <a:gd name="connsiteY53" fmla="*/ 1062470 h 3370881"/>
                          <a:gd name="connsiteX54" fmla="*/ 1308847 w 2657256"/>
                          <a:gd name="connsiteY54" fmla="*/ 1057987 h 3370881"/>
                          <a:gd name="connsiteX55" fmla="*/ 1277470 w 2657256"/>
                          <a:gd name="connsiteY55" fmla="*/ 1053505 h 3370881"/>
                          <a:gd name="connsiteX56" fmla="*/ 1259541 w 2657256"/>
                          <a:gd name="connsiteY56" fmla="*/ 1049023 h 3370881"/>
                          <a:gd name="connsiteX57" fmla="*/ 1232647 w 2657256"/>
                          <a:gd name="connsiteY57" fmla="*/ 1044540 h 3370881"/>
                          <a:gd name="connsiteX58" fmla="*/ 1053353 w 2657256"/>
                          <a:gd name="connsiteY58" fmla="*/ 1049023 h 3370881"/>
                          <a:gd name="connsiteX59" fmla="*/ 1035423 w 2657256"/>
                          <a:gd name="connsiteY59" fmla="*/ 1053505 h 3370881"/>
                          <a:gd name="connsiteX60" fmla="*/ 1008529 w 2657256"/>
                          <a:gd name="connsiteY60" fmla="*/ 1057987 h 3370881"/>
                          <a:gd name="connsiteX61" fmla="*/ 995082 w 2657256"/>
                          <a:gd name="connsiteY61" fmla="*/ 1062470 h 3370881"/>
                          <a:gd name="connsiteX62" fmla="*/ 945776 w 2657256"/>
                          <a:gd name="connsiteY62" fmla="*/ 1031093 h 3370881"/>
                          <a:gd name="connsiteX63" fmla="*/ 941294 w 2657256"/>
                          <a:gd name="connsiteY63" fmla="*/ 1017646 h 3370881"/>
                          <a:gd name="connsiteX64" fmla="*/ 932329 w 2657256"/>
                          <a:gd name="connsiteY64" fmla="*/ 919034 h 3370881"/>
                          <a:gd name="connsiteX65" fmla="*/ 914400 w 2657256"/>
                          <a:gd name="connsiteY65" fmla="*/ 901105 h 3370881"/>
                          <a:gd name="connsiteX66" fmla="*/ 918882 w 2657256"/>
                          <a:gd name="connsiteY66" fmla="*/ 869729 h 3370881"/>
                          <a:gd name="connsiteX67" fmla="*/ 941294 w 2657256"/>
                          <a:gd name="connsiteY67" fmla="*/ 865246 h 3370881"/>
                          <a:gd name="connsiteX68" fmla="*/ 959223 w 2657256"/>
                          <a:gd name="connsiteY68" fmla="*/ 851799 h 3370881"/>
                          <a:gd name="connsiteX69" fmla="*/ 990600 w 2657256"/>
                          <a:gd name="connsiteY69" fmla="*/ 847317 h 3370881"/>
                          <a:gd name="connsiteX70" fmla="*/ 1129553 w 2657256"/>
                          <a:gd name="connsiteY70" fmla="*/ 838352 h 3370881"/>
                          <a:gd name="connsiteX71" fmla="*/ 1147482 w 2657256"/>
                          <a:gd name="connsiteY71" fmla="*/ 829387 h 3370881"/>
                          <a:gd name="connsiteX72" fmla="*/ 1178859 w 2657256"/>
                          <a:gd name="connsiteY72" fmla="*/ 806976 h 3370881"/>
                          <a:gd name="connsiteX73" fmla="*/ 1192306 w 2657256"/>
                          <a:gd name="connsiteY73" fmla="*/ 793529 h 3370881"/>
                          <a:gd name="connsiteX74" fmla="*/ 1214718 w 2657256"/>
                          <a:gd name="connsiteY74" fmla="*/ 784564 h 3370881"/>
                          <a:gd name="connsiteX75" fmla="*/ 1241612 w 2657256"/>
                          <a:gd name="connsiteY75" fmla="*/ 771117 h 3370881"/>
                          <a:gd name="connsiteX76" fmla="*/ 1277470 w 2657256"/>
                          <a:gd name="connsiteY76" fmla="*/ 753187 h 3370881"/>
                          <a:gd name="connsiteX77" fmla="*/ 1295400 w 2657256"/>
                          <a:gd name="connsiteY77" fmla="*/ 730776 h 3370881"/>
                          <a:gd name="connsiteX78" fmla="*/ 1317812 w 2657256"/>
                          <a:gd name="connsiteY78" fmla="*/ 708364 h 3370881"/>
                          <a:gd name="connsiteX79" fmla="*/ 1353670 w 2657256"/>
                          <a:gd name="connsiteY79" fmla="*/ 663540 h 3370881"/>
                          <a:gd name="connsiteX80" fmla="*/ 1371600 w 2657256"/>
                          <a:gd name="connsiteY80" fmla="*/ 636646 h 3370881"/>
                          <a:gd name="connsiteX81" fmla="*/ 1380565 w 2657256"/>
                          <a:gd name="connsiteY81" fmla="*/ 596305 h 3370881"/>
                          <a:gd name="connsiteX82" fmla="*/ 1385047 w 2657256"/>
                          <a:gd name="connsiteY82" fmla="*/ 582858 h 3370881"/>
                          <a:gd name="connsiteX83" fmla="*/ 1380565 w 2657256"/>
                          <a:gd name="connsiteY83" fmla="*/ 533552 h 3370881"/>
                          <a:gd name="connsiteX84" fmla="*/ 1367118 w 2657256"/>
                          <a:gd name="connsiteY84" fmla="*/ 524587 h 3370881"/>
                          <a:gd name="connsiteX85" fmla="*/ 1349188 w 2657256"/>
                          <a:gd name="connsiteY85" fmla="*/ 520105 h 3370881"/>
                          <a:gd name="connsiteX86" fmla="*/ 1326776 w 2657256"/>
                          <a:gd name="connsiteY86" fmla="*/ 511140 h 3370881"/>
                          <a:gd name="connsiteX87" fmla="*/ 1281953 w 2657256"/>
                          <a:gd name="connsiteY87" fmla="*/ 515623 h 3370881"/>
                          <a:gd name="connsiteX88" fmla="*/ 1250576 w 2657256"/>
                          <a:gd name="connsiteY88" fmla="*/ 529070 h 3370881"/>
                          <a:gd name="connsiteX89" fmla="*/ 1210235 w 2657256"/>
                          <a:gd name="connsiteY89" fmla="*/ 542517 h 3370881"/>
                          <a:gd name="connsiteX90" fmla="*/ 1183341 w 2657256"/>
                          <a:gd name="connsiteY90" fmla="*/ 555964 h 3370881"/>
                          <a:gd name="connsiteX91" fmla="*/ 1160929 w 2657256"/>
                          <a:gd name="connsiteY91" fmla="*/ 569411 h 3370881"/>
                          <a:gd name="connsiteX92" fmla="*/ 1134035 w 2657256"/>
                          <a:gd name="connsiteY92" fmla="*/ 578376 h 3370881"/>
                          <a:gd name="connsiteX93" fmla="*/ 1111623 w 2657256"/>
                          <a:gd name="connsiteY93" fmla="*/ 587340 h 3370881"/>
                          <a:gd name="connsiteX94" fmla="*/ 1084729 w 2657256"/>
                          <a:gd name="connsiteY94" fmla="*/ 596305 h 3370881"/>
                          <a:gd name="connsiteX95" fmla="*/ 986118 w 2657256"/>
                          <a:gd name="connsiteY95" fmla="*/ 591823 h 3370881"/>
                          <a:gd name="connsiteX96" fmla="*/ 927847 w 2657256"/>
                          <a:gd name="connsiteY96" fmla="*/ 578376 h 3370881"/>
                          <a:gd name="connsiteX97" fmla="*/ 896470 w 2657256"/>
                          <a:gd name="connsiteY97" fmla="*/ 555964 h 3370881"/>
                          <a:gd name="connsiteX98" fmla="*/ 883023 w 2657256"/>
                          <a:gd name="connsiteY98" fmla="*/ 546999 h 3370881"/>
                          <a:gd name="connsiteX99" fmla="*/ 865094 w 2657256"/>
                          <a:gd name="connsiteY99" fmla="*/ 497693 h 3370881"/>
                          <a:gd name="connsiteX100" fmla="*/ 869576 w 2657256"/>
                          <a:gd name="connsiteY100" fmla="*/ 403564 h 3370881"/>
                          <a:gd name="connsiteX101" fmla="*/ 874059 w 2657256"/>
                          <a:gd name="connsiteY101" fmla="*/ 385634 h 3370881"/>
                          <a:gd name="connsiteX102" fmla="*/ 883023 w 2657256"/>
                          <a:gd name="connsiteY102" fmla="*/ 372187 h 3370881"/>
                          <a:gd name="connsiteX103" fmla="*/ 909918 w 2657256"/>
                          <a:gd name="connsiteY103" fmla="*/ 363223 h 3370881"/>
                          <a:gd name="connsiteX104" fmla="*/ 914400 w 2657256"/>
                          <a:gd name="connsiteY104" fmla="*/ 385634 h 3370881"/>
                          <a:gd name="connsiteX105" fmla="*/ 909918 w 2657256"/>
                          <a:gd name="connsiteY105" fmla="*/ 408046 h 3370881"/>
                          <a:gd name="connsiteX106" fmla="*/ 900953 w 2657256"/>
                          <a:gd name="connsiteY106" fmla="*/ 466317 h 3370881"/>
                          <a:gd name="connsiteX107" fmla="*/ 905435 w 2657256"/>
                          <a:gd name="connsiteY107" fmla="*/ 515623 h 3370881"/>
                          <a:gd name="connsiteX108" fmla="*/ 932329 w 2657256"/>
                          <a:gd name="connsiteY108" fmla="*/ 551481 h 3370881"/>
                          <a:gd name="connsiteX109" fmla="*/ 954741 w 2657256"/>
                          <a:gd name="connsiteY109" fmla="*/ 560446 h 3370881"/>
                          <a:gd name="connsiteX110" fmla="*/ 972670 w 2657256"/>
                          <a:gd name="connsiteY110" fmla="*/ 569411 h 3370881"/>
                          <a:gd name="connsiteX111" fmla="*/ 1066800 w 2657256"/>
                          <a:gd name="connsiteY111" fmla="*/ 564929 h 3370881"/>
                          <a:gd name="connsiteX112" fmla="*/ 1111623 w 2657256"/>
                          <a:gd name="connsiteY112" fmla="*/ 551481 h 3370881"/>
                          <a:gd name="connsiteX113" fmla="*/ 1129553 w 2657256"/>
                          <a:gd name="connsiteY113" fmla="*/ 538034 h 3370881"/>
                          <a:gd name="connsiteX114" fmla="*/ 1156447 w 2657256"/>
                          <a:gd name="connsiteY114" fmla="*/ 511140 h 3370881"/>
                          <a:gd name="connsiteX115" fmla="*/ 1160929 w 2657256"/>
                          <a:gd name="connsiteY115" fmla="*/ 493211 h 3370881"/>
                          <a:gd name="connsiteX116" fmla="*/ 1178859 w 2657256"/>
                          <a:gd name="connsiteY116" fmla="*/ 331846 h 3370881"/>
                          <a:gd name="connsiteX117" fmla="*/ 1215315 w 2657256"/>
                          <a:gd name="connsiteY117" fmla="*/ 270289 h 3370881"/>
                          <a:gd name="connsiteX118" fmla="*/ 1214718 w 2657256"/>
                          <a:gd name="connsiteY118" fmla="*/ 367705 h 3370881"/>
                          <a:gd name="connsiteX119" fmla="*/ 1201270 w 2657256"/>
                          <a:gd name="connsiteY119" fmla="*/ 412529 h 3370881"/>
                          <a:gd name="connsiteX120" fmla="*/ 1210235 w 2657256"/>
                          <a:gd name="connsiteY120" fmla="*/ 461834 h 3370881"/>
                          <a:gd name="connsiteX121" fmla="*/ 1214718 w 2657256"/>
                          <a:gd name="connsiteY121" fmla="*/ 475281 h 3370881"/>
                          <a:gd name="connsiteX122" fmla="*/ 1228165 w 2657256"/>
                          <a:gd name="connsiteY122" fmla="*/ 484246 h 3370881"/>
                          <a:gd name="connsiteX123" fmla="*/ 1250576 w 2657256"/>
                          <a:gd name="connsiteY123" fmla="*/ 502176 h 3370881"/>
                          <a:gd name="connsiteX124" fmla="*/ 1317812 w 2657256"/>
                          <a:gd name="connsiteY124" fmla="*/ 497693 h 3370881"/>
                          <a:gd name="connsiteX125" fmla="*/ 1353670 w 2657256"/>
                          <a:gd name="connsiteY125" fmla="*/ 488729 h 3370881"/>
                          <a:gd name="connsiteX126" fmla="*/ 1506070 w 2657256"/>
                          <a:gd name="connsiteY126" fmla="*/ 457352 h 3370881"/>
                          <a:gd name="connsiteX127" fmla="*/ 1550894 w 2657256"/>
                          <a:gd name="connsiteY127" fmla="*/ 430458 h 3370881"/>
                          <a:gd name="connsiteX128" fmla="*/ 1564341 w 2657256"/>
                          <a:gd name="connsiteY128" fmla="*/ 417011 h 3370881"/>
                          <a:gd name="connsiteX129" fmla="*/ 1586753 w 2657256"/>
                          <a:gd name="connsiteY129" fmla="*/ 399081 h 3370881"/>
                          <a:gd name="connsiteX130" fmla="*/ 1595718 w 2657256"/>
                          <a:gd name="connsiteY130" fmla="*/ 381152 h 3370881"/>
                          <a:gd name="connsiteX131" fmla="*/ 1613139 w 2657256"/>
                          <a:gd name="connsiteY131" fmla="*/ 358910 h 3370881"/>
                          <a:gd name="connsiteX132" fmla="*/ 1620066 w 2657256"/>
                          <a:gd name="connsiteY132" fmla="*/ 291047 h 3370881"/>
                          <a:gd name="connsiteX133" fmla="*/ 1604852 w 2657256"/>
                          <a:gd name="connsiteY133" fmla="*/ 236279 h 3370881"/>
                          <a:gd name="connsiteX134" fmla="*/ 1537447 w 2657256"/>
                          <a:gd name="connsiteY134" fmla="*/ 188411 h 3370881"/>
                          <a:gd name="connsiteX135" fmla="*/ 1613647 w 2657256"/>
                          <a:gd name="connsiteY135" fmla="*/ 399081 h 3370881"/>
                          <a:gd name="connsiteX136" fmla="*/ 1627094 w 2657256"/>
                          <a:gd name="connsiteY136" fmla="*/ 417011 h 3370881"/>
                          <a:gd name="connsiteX137" fmla="*/ 1658470 w 2657256"/>
                          <a:gd name="connsiteY137" fmla="*/ 412529 h 3370881"/>
                          <a:gd name="connsiteX138" fmla="*/ 1685365 w 2657256"/>
                          <a:gd name="connsiteY138" fmla="*/ 390117 h 3370881"/>
                          <a:gd name="connsiteX139" fmla="*/ 1694329 w 2657256"/>
                          <a:gd name="connsiteY139" fmla="*/ 376670 h 3370881"/>
                          <a:gd name="connsiteX140" fmla="*/ 1734670 w 2657256"/>
                          <a:gd name="connsiteY140" fmla="*/ 354258 h 3370881"/>
                          <a:gd name="connsiteX141" fmla="*/ 1743635 w 2657256"/>
                          <a:gd name="connsiteY141" fmla="*/ 340811 h 3370881"/>
                          <a:gd name="connsiteX142" fmla="*/ 1757082 w 2657256"/>
                          <a:gd name="connsiteY142" fmla="*/ 336329 h 3370881"/>
                          <a:gd name="connsiteX143" fmla="*/ 1843909 w 2657256"/>
                          <a:gd name="connsiteY143" fmla="*/ 262341 h 3370881"/>
                          <a:gd name="connsiteX144" fmla="*/ 1874221 w 2657256"/>
                          <a:gd name="connsiteY144" fmla="*/ 202194 h 3370881"/>
                          <a:gd name="connsiteX145" fmla="*/ 1828094 w 2657256"/>
                          <a:gd name="connsiteY145" fmla="*/ 136767 h 3370881"/>
                          <a:gd name="connsiteX146" fmla="*/ 1772023 w 2657256"/>
                          <a:gd name="connsiteY146" fmla="*/ 77249 h 3370881"/>
                          <a:gd name="connsiteX147" fmla="*/ 1948888 w 2657256"/>
                          <a:gd name="connsiteY147" fmla="*/ 178018 h 3370881"/>
                          <a:gd name="connsiteX148" fmla="*/ 1952362 w 2657256"/>
                          <a:gd name="connsiteY148" fmla="*/ 254265 h 3370881"/>
                          <a:gd name="connsiteX149" fmla="*/ 1874221 w 2657256"/>
                          <a:gd name="connsiteY149" fmla="*/ 318698 h 3370881"/>
                          <a:gd name="connsiteX150" fmla="*/ 1788459 w 2657256"/>
                          <a:gd name="connsiteY150" fmla="*/ 367705 h 3370881"/>
                          <a:gd name="connsiteX151" fmla="*/ 1761565 w 2657256"/>
                          <a:gd name="connsiteY151" fmla="*/ 390117 h 3370881"/>
                          <a:gd name="connsiteX152" fmla="*/ 1783976 w 2657256"/>
                          <a:gd name="connsiteY152" fmla="*/ 399081 h 3370881"/>
                          <a:gd name="connsiteX153" fmla="*/ 1878106 w 2657256"/>
                          <a:gd name="connsiteY153" fmla="*/ 390117 h 3370881"/>
                          <a:gd name="connsiteX154" fmla="*/ 1891553 w 2657256"/>
                          <a:gd name="connsiteY154" fmla="*/ 381152 h 3370881"/>
                          <a:gd name="connsiteX155" fmla="*/ 1918447 w 2657256"/>
                          <a:gd name="connsiteY155" fmla="*/ 372187 h 3370881"/>
                          <a:gd name="connsiteX156" fmla="*/ 1940859 w 2657256"/>
                          <a:gd name="connsiteY156" fmla="*/ 358740 h 3370881"/>
                          <a:gd name="connsiteX157" fmla="*/ 1954306 w 2657256"/>
                          <a:gd name="connsiteY157" fmla="*/ 354258 h 3370881"/>
                          <a:gd name="connsiteX158" fmla="*/ 2103145 w 2657256"/>
                          <a:gd name="connsiteY158" fmla="*/ 202207 h 3370881"/>
                          <a:gd name="connsiteX159" fmla="*/ 2064254 w 2657256"/>
                          <a:gd name="connsiteY159" fmla="*/ 20406 h 3370881"/>
                          <a:gd name="connsiteX160" fmla="*/ 2169347 w 2657256"/>
                          <a:gd name="connsiteY160" fmla="*/ 104479 h 3370881"/>
                          <a:gd name="connsiteX161" fmla="*/ 2183354 w 2657256"/>
                          <a:gd name="connsiteY161" fmla="*/ 192893 h 3370881"/>
                          <a:gd name="connsiteX162" fmla="*/ 2144900 w 2657256"/>
                          <a:gd name="connsiteY162" fmla="*/ 271231 h 3370881"/>
                          <a:gd name="connsiteX163" fmla="*/ 2096795 w 2657256"/>
                          <a:gd name="connsiteY163" fmla="*/ 316507 h 3370881"/>
                          <a:gd name="connsiteX164" fmla="*/ 1999129 w 2657256"/>
                          <a:gd name="connsiteY164" fmla="*/ 358740 h 3370881"/>
                          <a:gd name="connsiteX165" fmla="*/ 1994647 w 2657256"/>
                          <a:gd name="connsiteY165" fmla="*/ 372187 h 3370881"/>
                          <a:gd name="connsiteX166" fmla="*/ 2039470 w 2657256"/>
                          <a:gd name="connsiteY166" fmla="*/ 390117 h 3370881"/>
                          <a:gd name="connsiteX167" fmla="*/ 2115670 w 2657256"/>
                          <a:gd name="connsiteY167" fmla="*/ 390117 h 3370881"/>
                          <a:gd name="connsiteX168" fmla="*/ 2160494 w 2657256"/>
                          <a:gd name="connsiteY168" fmla="*/ 376670 h 3370881"/>
                          <a:gd name="connsiteX169" fmla="*/ 2191870 w 2657256"/>
                          <a:gd name="connsiteY169" fmla="*/ 363223 h 3370881"/>
                          <a:gd name="connsiteX170" fmla="*/ 2205318 w 2657256"/>
                          <a:gd name="connsiteY170" fmla="*/ 358740 h 3370881"/>
                          <a:gd name="connsiteX171" fmla="*/ 2232212 w 2657256"/>
                          <a:gd name="connsiteY171" fmla="*/ 340811 h 3370881"/>
                          <a:gd name="connsiteX172" fmla="*/ 2312894 w 2657256"/>
                          <a:gd name="connsiteY172" fmla="*/ 183929 h 3370881"/>
                          <a:gd name="connsiteX173" fmla="*/ 2339788 w 2657256"/>
                          <a:gd name="connsiteY173" fmla="*/ 151 h 3370881"/>
                          <a:gd name="connsiteX174" fmla="*/ 2357718 w 2657256"/>
                          <a:gd name="connsiteY174" fmla="*/ 215305 h 3370881"/>
                          <a:gd name="connsiteX175" fmla="*/ 2254623 w 2657256"/>
                          <a:gd name="connsiteY175" fmla="*/ 376670 h 3370881"/>
                          <a:gd name="connsiteX176" fmla="*/ 2245659 w 2657256"/>
                          <a:gd name="connsiteY176" fmla="*/ 390117 h 3370881"/>
                          <a:gd name="connsiteX177" fmla="*/ 2254623 w 2657256"/>
                          <a:gd name="connsiteY177" fmla="*/ 403564 h 3370881"/>
                          <a:gd name="connsiteX178" fmla="*/ 2353235 w 2657256"/>
                          <a:gd name="connsiteY178" fmla="*/ 399081 h 3370881"/>
                          <a:gd name="connsiteX179" fmla="*/ 2366682 w 2657256"/>
                          <a:gd name="connsiteY179" fmla="*/ 394599 h 3370881"/>
                          <a:gd name="connsiteX180" fmla="*/ 2389094 w 2657256"/>
                          <a:gd name="connsiteY180" fmla="*/ 390117 h 3370881"/>
                          <a:gd name="connsiteX181" fmla="*/ 2424953 w 2657256"/>
                          <a:gd name="connsiteY181" fmla="*/ 367705 h 3370881"/>
                          <a:gd name="connsiteX182" fmla="*/ 2528047 w 2657256"/>
                          <a:gd name="connsiteY182" fmla="*/ 292700 h 3370881"/>
                          <a:gd name="connsiteX183" fmla="*/ 2541495 w 2657256"/>
                          <a:gd name="connsiteY183" fmla="*/ 62906 h 3370881"/>
                          <a:gd name="connsiteX184" fmla="*/ 2591304 w 2657256"/>
                          <a:gd name="connsiteY184" fmla="*/ 214081 h 3370881"/>
                          <a:gd name="connsiteX185" fmla="*/ 2612315 w 2657256"/>
                          <a:gd name="connsiteY185" fmla="*/ 290907 h 3370881"/>
                          <a:gd name="connsiteX186" fmla="*/ 2650863 w 2657256"/>
                          <a:gd name="connsiteY186" fmla="*/ 344994 h 3370881"/>
                          <a:gd name="connsiteX187" fmla="*/ 2465294 w 2657256"/>
                          <a:gd name="connsiteY187" fmla="*/ 399081 h 3370881"/>
                          <a:gd name="connsiteX188" fmla="*/ 2442882 w 2657256"/>
                          <a:gd name="connsiteY188" fmla="*/ 403564 h 3370881"/>
                          <a:gd name="connsiteX189" fmla="*/ 2398059 w 2657256"/>
                          <a:gd name="connsiteY189" fmla="*/ 417011 h 3370881"/>
                          <a:gd name="connsiteX190" fmla="*/ 2375647 w 2657256"/>
                          <a:gd name="connsiteY190" fmla="*/ 425976 h 3370881"/>
                          <a:gd name="connsiteX191" fmla="*/ 2357718 w 2657256"/>
                          <a:gd name="connsiteY191" fmla="*/ 430458 h 3370881"/>
                          <a:gd name="connsiteX192" fmla="*/ 2344270 w 2657256"/>
                          <a:gd name="connsiteY192" fmla="*/ 461834 h 3370881"/>
                          <a:gd name="connsiteX193" fmla="*/ 2353235 w 2657256"/>
                          <a:gd name="connsiteY193" fmla="*/ 502176 h 3370881"/>
                          <a:gd name="connsiteX194" fmla="*/ 2362200 w 2657256"/>
                          <a:gd name="connsiteY194" fmla="*/ 515623 h 3370881"/>
                          <a:gd name="connsiteX195" fmla="*/ 2344270 w 2657256"/>
                          <a:gd name="connsiteY195" fmla="*/ 587340 h 3370881"/>
                          <a:gd name="connsiteX196" fmla="*/ 2321859 w 2657256"/>
                          <a:gd name="connsiteY196" fmla="*/ 614234 h 3370881"/>
                          <a:gd name="connsiteX197" fmla="*/ 2308412 w 2657256"/>
                          <a:gd name="connsiteY197" fmla="*/ 636646 h 3370881"/>
                          <a:gd name="connsiteX198" fmla="*/ 2281518 w 2657256"/>
                          <a:gd name="connsiteY198" fmla="*/ 641129 h 3370881"/>
                          <a:gd name="connsiteX199" fmla="*/ 2259106 w 2657256"/>
                          <a:gd name="connsiteY199" fmla="*/ 636646 h 3370881"/>
                          <a:gd name="connsiteX200" fmla="*/ 2277035 w 2657256"/>
                          <a:gd name="connsiteY200" fmla="*/ 578376 h 3370881"/>
                          <a:gd name="connsiteX201" fmla="*/ 2290482 w 2657256"/>
                          <a:gd name="connsiteY201" fmla="*/ 542517 h 3370881"/>
                          <a:gd name="connsiteX202" fmla="*/ 2286000 w 2657256"/>
                          <a:gd name="connsiteY202" fmla="*/ 506658 h 3370881"/>
                          <a:gd name="connsiteX203" fmla="*/ 2245659 w 2657256"/>
                          <a:gd name="connsiteY203" fmla="*/ 448387 h 3370881"/>
                          <a:gd name="connsiteX204" fmla="*/ 2200835 w 2657256"/>
                          <a:gd name="connsiteY204" fmla="*/ 430458 h 3370881"/>
                          <a:gd name="connsiteX205" fmla="*/ 2169459 w 2657256"/>
                          <a:gd name="connsiteY205" fmla="*/ 425976 h 3370881"/>
                          <a:gd name="connsiteX206" fmla="*/ 2102223 w 2657256"/>
                          <a:gd name="connsiteY206" fmla="*/ 430458 h 3370881"/>
                          <a:gd name="connsiteX207" fmla="*/ 2084294 w 2657256"/>
                          <a:gd name="connsiteY207" fmla="*/ 439423 h 3370881"/>
                          <a:gd name="connsiteX208" fmla="*/ 2070847 w 2657256"/>
                          <a:gd name="connsiteY208" fmla="*/ 443905 h 3370881"/>
                          <a:gd name="connsiteX209" fmla="*/ 2061882 w 2657256"/>
                          <a:gd name="connsiteY209" fmla="*/ 461834 h 3370881"/>
                          <a:gd name="connsiteX210" fmla="*/ 2034988 w 2657256"/>
                          <a:gd name="connsiteY210" fmla="*/ 475281 h 3370881"/>
                          <a:gd name="connsiteX211" fmla="*/ 1783976 w 2657256"/>
                          <a:gd name="connsiteY211" fmla="*/ 479764 h 3370881"/>
                          <a:gd name="connsiteX212" fmla="*/ 1766047 w 2657256"/>
                          <a:gd name="connsiteY212" fmla="*/ 488729 h 3370881"/>
                          <a:gd name="connsiteX213" fmla="*/ 1703294 w 2657256"/>
                          <a:gd name="connsiteY213" fmla="*/ 506658 h 3370881"/>
                          <a:gd name="connsiteX214" fmla="*/ 1689847 w 2657256"/>
                          <a:gd name="connsiteY214" fmla="*/ 511140 h 3370881"/>
                          <a:gd name="connsiteX215" fmla="*/ 1676400 w 2657256"/>
                          <a:gd name="connsiteY215" fmla="*/ 520105 h 3370881"/>
                          <a:gd name="connsiteX216" fmla="*/ 1649506 w 2657256"/>
                          <a:gd name="connsiteY216" fmla="*/ 529070 h 3370881"/>
                          <a:gd name="connsiteX217" fmla="*/ 1636059 w 2657256"/>
                          <a:gd name="connsiteY217" fmla="*/ 538034 h 3370881"/>
                          <a:gd name="connsiteX218" fmla="*/ 1622612 w 2657256"/>
                          <a:gd name="connsiteY218" fmla="*/ 551481 h 3370881"/>
                          <a:gd name="connsiteX219" fmla="*/ 1609165 w 2657256"/>
                          <a:gd name="connsiteY219" fmla="*/ 555964 h 3370881"/>
                          <a:gd name="connsiteX220" fmla="*/ 1577788 w 2657256"/>
                          <a:gd name="connsiteY220" fmla="*/ 587340 h 3370881"/>
                          <a:gd name="connsiteX221" fmla="*/ 1568823 w 2657256"/>
                          <a:gd name="connsiteY221" fmla="*/ 600787 h 3370881"/>
                          <a:gd name="connsiteX222" fmla="*/ 1555376 w 2657256"/>
                          <a:gd name="connsiteY222" fmla="*/ 614234 h 3370881"/>
                          <a:gd name="connsiteX223" fmla="*/ 1524000 w 2657256"/>
                          <a:gd name="connsiteY223" fmla="*/ 654576 h 3370881"/>
                          <a:gd name="connsiteX224" fmla="*/ 1519518 w 2657256"/>
                          <a:gd name="connsiteY224" fmla="*/ 668023 h 3370881"/>
                          <a:gd name="connsiteX225" fmla="*/ 1528482 w 2657256"/>
                          <a:gd name="connsiteY225" fmla="*/ 708364 h 3370881"/>
                          <a:gd name="connsiteX226" fmla="*/ 1537447 w 2657256"/>
                          <a:gd name="connsiteY226" fmla="*/ 721811 h 3370881"/>
                          <a:gd name="connsiteX227" fmla="*/ 1568823 w 2657256"/>
                          <a:gd name="connsiteY227" fmla="*/ 712846 h 3370881"/>
                          <a:gd name="connsiteX228" fmla="*/ 1600200 w 2657256"/>
                          <a:gd name="connsiteY228" fmla="*/ 712846 h 3370881"/>
                          <a:gd name="connsiteX229" fmla="*/ 1631576 w 2657256"/>
                          <a:gd name="connsiteY229" fmla="*/ 690434 h 3370881"/>
                          <a:gd name="connsiteX230" fmla="*/ 1645023 w 2657256"/>
                          <a:gd name="connsiteY230" fmla="*/ 676987 h 3370881"/>
                          <a:gd name="connsiteX231" fmla="*/ 1685365 w 2657256"/>
                          <a:gd name="connsiteY231" fmla="*/ 645611 h 3370881"/>
                          <a:gd name="connsiteX232" fmla="*/ 1716741 w 2657256"/>
                          <a:gd name="connsiteY232" fmla="*/ 614234 h 3370881"/>
                          <a:gd name="connsiteX233" fmla="*/ 1748118 w 2657256"/>
                          <a:gd name="connsiteY233" fmla="*/ 596305 h 3370881"/>
                          <a:gd name="connsiteX234" fmla="*/ 1761565 w 2657256"/>
                          <a:gd name="connsiteY234" fmla="*/ 591823 h 3370881"/>
                          <a:gd name="connsiteX235" fmla="*/ 1779494 w 2657256"/>
                          <a:gd name="connsiteY235" fmla="*/ 582858 h 3370881"/>
                          <a:gd name="connsiteX236" fmla="*/ 1815353 w 2657256"/>
                          <a:gd name="connsiteY236" fmla="*/ 573893 h 3370881"/>
                          <a:gd name="connsiteX237" fmla="*/ 2030506 w 2657256"/>
                          <a:gd name="connsiteY237" fmla="*/ 578376 h 3370881"/>
                          <a:gd name="connsiteX238" fmla="*/ 2017059 w 2657256"/>
                          <a:gd name="connsiteY238" fmla="*/ 600787 h 3370881"/>
                          <a:gd name="connsiteX239" fmla="*/ 1981200 w 2657256"/>
                          <a:gd name="connsiteY239" fmla="*/ 636646 h 3370881"/>
                          <a:gd name="connsiteX240" fmla="*/ 1967753 w 2657256"/>
                          <a:gd name="connsiteY240" fmla="*/ 650093 h 3370881"/>
                          <a:gd name="connsiteX241" fmla="*/ 1936376 w 2657256"/>
                          <a:gd name="connsiteY241" fmla="*/ 690434 h 3370881"/>
                          <a:gd name="connsiteX242" fmla="*/ 1905000 w 2657256"/>
                          <a:gd name="connsiteY242" fmla="*/ 717329 h 3370881"/>
                          <a:gd name="connsiteX243" fmla="*/ 1860176 w 2657256"/>
                          <a:gd name="connsiteY243" fmla="*/ 735258 h 3370881"/>
                          <a:gd name="connsiteX244" fmla="*/ 1788459 w 2657256"/>
                          <a:gd name="connsiteY244" fmla="*/ 744223 h 3370881"/>
                          <a:gd name="connsiteX245" fmla="*/ 1846729 w 2657256"/>
                          <a:gd name="connsiteY245" fmla="*/ 802493 h 3370881"/>
                          <a:gd name="connsiteX246" fmla="*/ 1913965 w 2657256"/>
                          <a:gd name="connsiteY246" fmla="*/ 829387 h 3370881"/>
                          <a:gd name="connsiteX247" fmla="*/ 1922929 w 2657256"/>
                          <a:gd name="connsiteY247" fmla="*/ 842834 h 3370881"/>
                          <a:gd name="connsiteX248" fmla="*/ 1967753 w 2657256"/>
                          <a:gd name="connsiteY248" fmla="*/ 883176 h 3370881"/>
                          <a:gd name="connsiteX249" fmla="*/ 1981200 w 2657256"/>
                          <a:gd name="connsiteY249" fmla="*/ 896623 h 3370881"/>
                          <a:gd name="connsiteX250" fmla="*/ 1994647 w 2657256"/>
                          <a:gd name="connsiteY250" fmla="*/ 905587 h 3370881"/>
                          <a:gd name="connsiteX251" fmla="*/ 2021541 w 2657256"/>
                          <a:gd name="connsiteY251" fmla="*/ 927999 h 3370881"/>
                          <a:gd name="connsiteX252" fmla="*/ 2030506 w 2657256"/>
                          <a:gd name="connsiteY252" fmla="*/ 941446 h 3370881"/>
                          <a:gd name="connsiteX253" fmla="*/ 2057400 w 2657256"/>
                          <a:gd name="connsiteY253" fmla="*/ 968340 h 3370881"/>
                          <a:gd name="connsiteX254" fmla="*/ 2088776 w 2657256"/>
                          <a:gd name="connsiteY254" fmla="*/ 1013164 h 3370881"/>
                          <a:gd name="connsiteX255" fmla="*/ 2115670 w 2657256"/>
                          <a:gd name="connsiteY255" fmla="*/ 1057987 h 3370881"/>
                          <a:gd name="connsiteX256" fmla="*/ 2120153 w 2657256"/>
                          <a:gd name="connsiteY256" fmla="*/ 1089364 h 3370881"/>
                          <a:gd name="connsiteX257" fmla="*/ 2138082 w 2657256"/>
                          <a:gd name="connsiteY257" fmla="*/ 1143152 h 3370881"/>
                          <a:gd name="connsiteX258" fmla="*/ 2147047 w 2657256"/>
                          <a:gd name="connsiteY258" fmla="*/ 1196940 h 3370881"/>
                          <a:gd name="connsiteX259" fmla="*/ 2151529 w 2657256"/>
                          <a:gd name="connsiteY259" fmla="*/ 1210387 h 3370881"/>
                          <a:gd name="connsiteX260" fmla="*/ 2156012 w 2657256"/>
                          <a:gd name="connsiteY260" fmla="*/ 1228317 h 3370881"/>
                          <a:gd name="connsiteX261" fmla="*/ 2173941 w 2657256"/>
                          <a:gd name="connsiteY261" fmla="*/ 1295552 h 3370881"/>
                          <a:gd name="connsiteX262" fmla="*/ 2182906 w 2657256"/>
                          <a:gd name="connsiteY262" fmla="*/ 1313481 h 3370881"/>
                          <a:gd name="connsiteX263" fmla="*/ 2187388 w 2657256"/>
                          <a:gd name="connsiteY263" fmla="*/ 1331411 h 3370881"/>
                          <a:gd name="connsiteX264" fmla="*/ 2214282 w 2657256"/>
                          <a:gd name="connsiteY264" fmla="*/ 1385199 h 3370881"/>
                          <a:gd name="connsiteX265" fmla="*/ 2218765 w 2657256"/>
                          <a:gd name="connsiteY265" fmla="*/ 1403129 h 3370881"/>
                          <a:gd name="connsiteX266" fmla="*/ 2223247 w 2657256"/>
                          <a:gd name="connsiteY266" fmla="*/ 1430023 h 3370881"/>
                          <a:gd name="connsiteX267" fmla="*/ 2236694 w 2657256"/>
                          <a:gd name="connsiteY267" fmla="*/ 1456917 h 3370881"/>
                          <a:gd name="connsiteX268" fmla="*/ 2249794 w 2657256"/>
                          <a:gd name="connsiteY268" fmla="*/ 1524624 h 3370881"/>
                          <a:gd name="connsiteX269" fmla="*/ 2241176 w 2657256"/>
                          <a:gd name="connsiteY269" fmla="*/ 1577940 h 3370881"/>
                          <a:gd name="connsiteX270" fmla="*/ 2245659 w 2657256"/>
                          <a:gd name="connsiteY270" fmla="*/ 1595870 h 3370881"/>
                          <a:gd name="connsiteX271" fmla="*/ 2249634 w 2657256"/>
                          <a:gd name="connsiteY271" fmla="*/ 1685855 h 3370881"/>
                          <a:gd name="connsiteX272" fmla="*/ 2227729 w 2657256"/>
                          <a:gd name="connsiteY272" fmla="*/ 1716893 h 3370881"/>
                          <a:gd name="connsiteX273" fmla="*/ 2240500 w 2657256"/>
                          <a:gd name="connsiteY273" fmla="*/ 1674269 h 3370881"/>
                          <a:gd name="connsiteX274" fmla="*/ 2235341 w 2657256"/>
                          <a:gd name="connsiteY274" fmla="*/ 1788611 h 3370881"/>
                          <a:gd name="connsiteX275" fmla="*/ 2230689 w 2657256"/>
                          <a:gd name="connsiteY275" fmla="*/ 1823963 h 3370881"/>
                          <a:gd name="connsiteX276" fmla="*/ 2226207 w 2657256"/>
                          <a:gd name="connsiteY276" fmla="*/ 1824470 h 3370881"/>
                          <a:gd name="connsiteX277" fmla="*/ 2208278 w 2657256"/>
                          <a:gd name="connsiteY277" fmla="*/ 1869293 h 3370881"/>
                          <a:gd name="connsiteX278" fmla="*/ 2195168 w 2657256"/>
                          <a:gd name="connsiteY278" fmla="*/ 1882740 h 3370881"/>
                          <a:gd name="connsiteX279" fmla="*/ 2203458 w 2657256"/>
                          <a:gd name="connsiteY279" fmla="*/ 1918938 h 3370881"/>
                          <a:gd name="connsiteX280" fmla="*/ 2204134 w 2657256"/>
                          <a:gd name="connsiteY280" fmla="*/ 1949806 h 3370881"/>
                          <a:gd name="connsiteX281" fmla="*/ 2226545 w 2657256"/>
                          <a:gd name="connsiteY281" fmla="*/ 1954627 h 3370881"/>
                          <a:gd name="connsiteX282" fmla="*/ 2241176 w 2657256"/>
                          <a:gd name="connsiteY282" fmla="*/ 2012729 h 3370881"/>
                          <a:gd name="connsiteX283" fmla="*/ 2263588 w 2657256"/>
                          <a:gd name="connsiteY283" fmla="*/ 2057552 h 3370881"/>
                          <a:gd name="connsiteX284" fmla="*/ 2286000 w 2657256"/>
                          <a:gd name="connsiteY284" fmla="*/ 2084446 h 3370881"/>
                          <a:gd name="connsiteX285" fmla="*/ 2299447 w 2657256"/>
                          <a:gd name="connsiteY285" fmla="*/ 2124787 h 3370881"/>
                          <a:gd name="connsiteX286" fmla="*/ 2321859 w 2657256"/>
                          <a:gd name="connsiteY286" fmla="*/ 2151681 h 3370881"/>
                          <a:gd name="connsiteX287" fmla="*/ 2344270 w 2657256"/>
                          <a:gd name="connsiteY287" fmla="*/ 2205470 h 3370881"/>
                          <a:gd name="connsiteX288" fmla="*/ 2348753 w 2657256"/>
                          <a:gd name="connsiteY288" fmla="*/ 2223399 h 3370881"/>
                          <a:gd name="connsiteX289" fmla="*/ 2366682 w 2657256"/>
                          <a:gd name="connsiteY289" fmla="*/ 2263740 h 3370881"/>
                          <a:gd name="connsiteX290" fmla="*/ 2375647 w 2657256"/>
                          <a:gd name="connsiteY290" fmla="*/ 2286152 h 3370881"/>
                          <a:gd name="connsiteX291" fmla="*/ 2380129 w 2657256"/>
                          <a:gd name="connsiteY291" fmla="*/ 2308564 h 3370881"/>
                          <a:gd name="connsiteX292" fmla="*/ 2389094 w 2657256"/>
                          <a:gd name="connsiteY292" fmla="*/ 2335458 h 3370881"/>
                          <a:gd name="connsiteX293" fmla="*/ 2393576 w 2657256"/>
                          <a:gd name="connsiteY293" fmla="*/ 2380281 h 3370881"/>
                          <a:gd name="connsiteX294" fmla="*/ 2398059 w 2657256"/>
                          <a:gd name="connsiteY294" fmla="*/ 2393729 h 3370881"/>
                          <a:gd name="connsiteX295" fmla="*/ 2419794 w 2657256"/>
                          <a:gd name="connsiteY295" fmla="*/ 2447517 h 3370881"/>
                          <a:gd name="connsiteX296" fmla="*/ 2427343 w 2657256"/>
                          <a:gd name="connsiteY296" fmla="*/ 2564058 h 3370881"/>
                          <a:gd name="connsiteX297" fmla="*/ 2389094 w 2657256"/>
                          <a:gd name="connsiteY297" fmla="*/ 2837481 h 3370881"/>
                          <a:gd name="connsiteX298" fmla="*/ 2380129 w 2657256"/>
                          <a:gd name="connsiteY298" fmla="*/ 2859893 h 3370881"/>
                          <a:gd name="connsiteX299" fmla="*/ 2357718 w 2657256"/>
                          <a:gd name="connsiteY299" fmla="*/ 2913681 h 3370881"/>
                          <a:gd name="connsiteX300" fmla="*/ 2348753 w 2657256"/>
                          <a:gd name="connsiteY300" fmla="*/ 2936093 h 3370881"/>
                          <a:gd name="connsiteX301" fmla="*/ 2339788 w 2657256"/>
                          <a:gd name="connsiteY301" fmla="*/ 2971952 h 3370881"/>
                          <a:gd name="connsiteX302" fmla="*/ 2326341 w 2657256"/>
                          <a:gd name="connsiteY302" fmla="*/ 2994364 h 3370881"/>
                          <a:gd name="connsiteX303" fmla="*/ 2317376 w 2657256"/>
                          <a:gd name="connsiteY303" fmla="*/ 3025740 h 3370881"/>
                          <a:gd name="connsiteX304" fmla="*/ 2303929 w 2657256"/>
                          <a:gd name="connsiteY304" fmla="*/ 3048152 h 3370881"/>
                          <a:gd name="connsiteX305" fmla="*/ 2290482 w 2657256"/>
                          <a:gd name="connsiteY305" fmla="*/ 3079529 h 3370881"/>
                          <a:gd name="connsiteX306" fmla="*/ 2272553 w 2657256"/>
                          <a:gd name="connsiteY306" fmla="*/ 3084011 h 3370881"/>
                          <a:gd name="connsiteX307" fmla="*/ 2259106 w 2657256"/>
                          <a:gd name="connsiteY307" fmla="*/ 3088493 h 3370881"/>
                          <a:gd name="connsiteX308" fmla="*/ 2241176 w 2657256"/>
                          <a:gd name="connsiteY308" fmla="*/ 3092976 h 3370881"/>
                          <a:gd name="connsiteX309" fmla="*/ 2209800 w 2657256"/>
                          <a:gd name="connsiteY309" fmla="*/ 3101940 h 3370881"/>
                          <a:gd name="connsiteX310" fmla="*/ 2205318 w 2657256"/>
                          <a:gd name="connsiteY310" fmla="*/ 3039187 h 3370881"/>
                          <a:gd name="connsiteX311" fmla="*/ 2218765 w 2657256"/>
                          <a:gd name="connsiteY311" fmla="*/ 3021258 h 3370881"/>
                          <a:gd name="connsiteX312" fmla="*/ 2245659 w 2657256"/>
                          <a:gd name="connsiteY312" fmla="*/ 2971952 h 3370881"/>
                          <a:gd name="connsiteX313" fmla="*/ 2268070 w 2657256"/>
                          <a:gd name="connsiteY313" fmla="*/ 2945058 h 3370881"/>
                          <a:gd name="connsiteX314" fmla="*/ 2298550 w 2657256"/>
                          <a:gd name="connsiteY314" fmla="*/ 2568540 h 3370881"/>
                          <a:gd name="connsiteX315" fmla="*/ 2284986 w 2657256"/>
                          <a:gd name="connsiteY315" fmla="*/ 2532681 h 3370881"/>
                          <a:gd name="connsiteX316" fmla="*/ 2293273 w 2657256"/>
                          <a:gd name="connsiteY316" fmla="*/ 2496653 h 3370881"/>
                          <a:gd name="connsiteX317" fmla="*/ 2278152 w 2657256"/>
                          <a:gd name="connsiteY317" fmla="*/ 2475178 h 3370881"/>
                          <a:gd name="connsiteX318" fmla="*/ 2245659 w 2657256"/>
                          <a:gd name="connsiteY318" fmla="*/ 2389247 h 3370881"/>
                          <a:gd name="connsiteX319" fmla="*/ 2195507 w 2657256"/>
                          <a:gd name="connsiteY319" fmla="*/ 2241328 h 3370881"/>
                          <a:gd name="connsiteX320" fmla="*/ 2083786 w 2657256"/>
                          <a:gd name="connsiteY320" fmla="*/ 2040300 h 3370881"/>
                          <a:gd name="connsiteX321" fmla="*/ 2048773 w 2657256"/>
                          <a:gd name="connsiteY321" fmla="*/ 2017971 h 3370881"/>
                          <a:gd name="connsiteX322" fmla="*/ 2074314 w 2657256"/>
                          <a:gd name="connsiteY322" fmla="*/ 2011967 h 3370881"/>
                          <a:gd name="connsiteX323" fmla="*/ 2034988 w 2657256"/>
                          <a:gd name="connsiteY323" fmla="*/ 2003764 h 3370881"/>
                          <a:gd name="connsiteX324" fmla="*/ 2026023 w 2657256"/>
                          <a:gd name="connsiteY324" fmla="*/ 2026176 h 3370881"/>
                          <a:gd name="connsiteX325" fmla="*/ 2021541 w 2657256"/>
                          <a:gd name="connsiteY325" fmla="*/ 2039623 h 3370881"/>
                          <a:gd name="connsiteX326" fmla="*/ 1999129 w 2657256"/>
                          <a:gd name="connsiteY326" fmla="*/ 2053070 h 3370881"/>
                          <a:gd name="connsiteX327" fmla="*/ 1990165 w 2657256"/>
                          <a:gd name="connsiteY327" fmla="*/ 2070999 h 3370881"/>
                          <a:gd name="connsiteX328" fmla="*/ 1967753 w 2657256"/>
                          <a:gd name="connsiteY328" fmla="*/ 2106858 h 3370881"/>
                          <a:gd name="connsiteX329" fmla="*/ 1981200 w 2657256"/>
                          <a:gd name="connsiteY329" fmla="*/ 2223399 h 3370881"/>
                          <a:gd name="connsiteX330" fmla="*/ 1994647 w 2657256"/>
                          <a:gd name="connsiteY330" fmla="*/ 2254776 h 3370881"/>
                          <a:gd name="connsiteX331" fmla="*/ 2003612 w 2657256"/>
                          <a:gd name="connsiteY331" fmla="*/ 2272705 h 3370881"/>
                          <a:gd name="connsiteX332" fmla="*/ 2026023 w 2657256"/>
                          <a:gd name="connsiteY332" fmla="*/ 2304081 h 3370881"/>
                          <a:gd name="connsiteX333" fmla="*/ 2043953 w 2657256"/>
                          <a:gd name="connsiteY333" fmla="*/ 2348905 h 3370881"/>
                          <a:gd name="connsiteX334" fmla="*/ 2061882 w 2657256"/>
                          <a:gd name="connsiteY334" fmla="*/ 2371317 h 3370881"/>
                          <a:gd name="connsiteX335" fmla="*/ 2088776 w 2657256"/>
                          <a:gd name="connsiteY335" fmla="*/ 2434070 h 3370881"/>
                          <a:gd name="connsiteX336" fmla="*/ 2102223 w 2657256"/>
                          <a:gd name="connsiteY336" fmla="*/ 2465446 h 3370881"/>
                          <a:gd name="connsiteX337" fmla="*/ 2106706 w 2657256"/>
                          <a:gd name="connsiteY337" fmla="*/ 2496823 h 3370881"/>
                          <a:gd name="connsiteX338" fmla="*/ 2124635 w 2657256"/>
                          <a:gd name="connsiteY338" fmla="*/ 2559576 h 3370881"/>
                          <a:gd name="connsiteX339" fmla="*/ 2138082 w 2657256"/>
                          <a:gd name="connsiteY339" fmla="*/ 2649223 h 3370881"/>
                          <a:gd name="connsiteX340" fmla="*/ 2147047 w 2657256"/>
                          <a:gd name="connsiteY340" fmla="*/ 2685081 h 3370881"/>
                          <a:gd name="connsiteX341" fmla="*/ 2151529 w 2657256"/>
                          <a:gd name="connsiteY341" fmla="*/ 2716458 h 3370881"/>
                          <a:gd name="connsiteX342" fmla="*/ 2160494 w 2657256"/>
                          <a:gd name="connsiteY342" fmla="*/ 2770246 h 3370881"/>
                          <a:gd name="connsiteX343" fmla="*/ 2156012 w 2657256"/>
                          <a:gd name="connsiteY343" fmla="*/ 2962987 h 3370881"/>
                          <a:gd name="connsiteX344" fmla="*/ 2138082 w 2657256"/>
                          <a:gd name="connsiteY344" fmla="*/ 3043670 h 3370881"/>
                          <a:gd name="connsiteX345" fmla="*/ 2133600 w 2657256"/>
                          <a:gd name="connsiteY345" fmla="*/ 3061599 h 3370881"/>
                          <a:gd name="connsiteX346" fmla="*/ 2120153 w 2657256"/>
                          <a:gd name="connsiteY346" fmla="*/ 3079529 h 3370881"/>
                          <a:gd name="connsiteX347" fmla="*/ 2111188 w 2657256"/>
                          <a:gd name="connsiteY347" fmla="*/ 3106423 h 3370881"/>
                          <a:gd name="connsiteX348" fmla="*/ 2088776 w 2657256"/>
                          <a:gd name="connsiteY348" fmla="*/ 3137799 h 3370881"/>
                          <a:gd name="connsiteX349" fmla="*/ 2075329 w 2657256"/>
                          <a:gd name="connsiteY349" fmla="*/ 3164693 h 3370881"/>
                          <a:gd name="connsiteX350" fmla="*/ 2061882 w 2657256"/>
                          <a:gd name="connsiteY350" fmla="*/ 3169176 h 3370881"/>
                          <a:gd name="connsiteX351" fmla="*/ 2021541 w 2657256"/>
                          <a:gd name="connsiteY351" fmla="*/ 3164693 h 3370881"/>
                          <a:gd name="connsiteX352" fmla="*/ 2012576 w 2657256"/>
                          <a:gd name="connsiteY352" fmla="*/ 3119870 h 3370881"/>
                          <a:gd name="connsiteX353" fmla="*/ 2048435 w 2657256"/>
                          <a:gd name="connsiteY353" fmla="*/ 3021258 h 3370881"/>
                          <a:gd name="connsiteX354" fmla="*/ 2048435 w 2657256"/>
                          <a:gd name="connsiteY354" fmla="*/ 3021258 h 3370881"/>
                          <a:gd name="connsiteX355" fmla="*/ 2061882 w 2657256"/>
                          <a:gd name="connsiteY355" fmla="*/ 2967470 h 3370881"/>
                          <a:gd name="connsiteX356" fmla="*/ 2070847 w 2657256"/>
                          <a:gd name="connsiteY356" fmla="*/ 2882305 h 3370881"/>
                          <a:gd name="connsiteX357" fmla="*/ 2066365 w 2657256"/>
                          <a:gd name="connsiteY357" fmla="*/ 2725423 h 3370881"/>
                          <a:gd name="connsiteX358" fmla="*/ 2043953 w 2657256"/>
                          <a:gd name="connsiteY358" fmla="*/ 2649223 h 3370881"/>
                          <a:gd name="connsiteX359" fmla="*/ 2030506 w 2657256"/>
                          <a:gd name="connsiteY359" fmla="*/ 2622329 h 3370881"/>
                          <a:gd name="connsiteX360" fmla="*/ 2017059 w 2657256"/>
                          <a:gd name="connsiteY360" fmla="*/ 2581987 h 3370881"/>
                          <a:gd name="connsiteX361" fmla="*/ 1981200 w 2657256"/>
                          <a:gd name="connsiteY361" fmla="*/ 2514752 h 3370881"/>
                          <a:gd name="connsiteX362" fmla="*/ 1972235 w 2657256"/>
                          <a:gd name="connsiteY362" fmla="*/ 2501305 h 3370881"/>
                          <a:gd name="connsiteX363" fmla="*/ 1958788 w 2657256"/>
                          <a:gd name="connsiteY363" fmla="*/ 2478893 h 3370881"/>
                          <a:gd name="connsiteX364" fmla="*/ 1905000 w 2657256"/>
                          <a:gd name="connsiteY364" fmla="*/ 2398211 h 3370881"/>
                          <a:gd name="connsiteX365" fmla="*/ 1882588 w 2657256"/>
                          <a:gd name="connsiteY365" fmla="*/ 2357870 h 3370881"/>
                          <a:gd name="connsiteX366" fmla="*/ 1869141 w 2657256"/>
                          <a:gd name="connsiteY366" fmla="*/ 2339940 h 3370881"/>
                          <a:gd name="connsiteX367" fmla="*/ 1806388 w 2657256"/>
                          <a:gd name="connsiteY367" fmla="*/ 2313046 h 3370881"/>
                          <a:gd name="connsiteX368" fmla="*/ 1779494 w 2657256"/>
                          <a:gd name="connsiteY368" fmla="*/ 2304081 h 3370881"/>
                          <a:gd name="connsiteX369" fmla="*/ 1752600 w 2657256"/>
                          <a:gd name="connsiteY369" fmla="*/ 2299599 h 3370881"/>
                          <a:gd name="connsiteX370" fmla="*/ 1680882 w 2657256"/>
                          <a:gd name="connsiteY370" fmla="*/ 2277187 h 3370881"/>
                          <a:gd name="connsiteX371" fmla="*/ 1719025 w 2657256"/>
                          <a:gd name="connsiteY371" fmla="*/ 2281331 h 3370881"/>
                          <a:gd name="connsiteX372" fmla="*/ 1756997 w 2657256"/>
                          <a:gd name="connsiteY372" fmla="*/ 2289450 h 3370881"/>
                          <a:gd name="connsiteX373" fmla="*/ 1656440 w 2657256"/>
                          <a:gd name="connsiteY373" fmla="*/ 2298583 h 3370881"/>
                          <a:gd name="connsiteX374" fmla="*/ 1537447 w 2657256"/>
                          <a:gd name="connsiteY374" fmla="*/ 2329960 h 3370881"/>
                          <a:gd name="connsiteX375" fmla="*/ 1571993 w 2657256"/>
                          <a:gd name="connsiteY375" fmla="*/ 2317957 h 3370881"/>
                          <a:gd name="connsiteX376" fmla="*/ 1509707 w 2657256"/>
                          <a:gd name="connsiteY376" fmla="*/ 2338926 h 3370881"/>
                          <a:gd name="connsiteX377" fmla="*/ 1500444 w 2657256"/>
                          <a:gd name="connsiteY377" fmla="*/ 2355271 h 3370881"/>
                          <a:gd name="connsiteX378" fmla="*/ 1402678 w 2657256"/>
                          <a:gd name="connsiteY378" fmla="*/ 2339641 h 3370881"/>
                          <a:gd name="connsiteX379" fmla="*/ 1322892 w 2657256"/>
                          <a:gd name="connsiteY379" fmla="*/ 2336952 h 3370881"/>
                          <a:gd name="connsiteX380" fmla="*/ 1199384 w 2657256"/>
                          <a:gd name="connsiteY380" fmla="*/ 2307041 h 3370881"/>
                          <a:gd name="connsiteX381" fmla="*/ 1066800 w 2657256"/>
                          <a:gd name="connsiteY381" fmla="*/ 2272705 h 3370881"/>
                          <a:gd name="connsiteX382" fmla="*/ 1030941 w 2657256"/>
                          <a:gd name="connsiteY382" fmla="*/ 2263740 h 3370881"/>
                          <a:gd name="connsiteX383" fmla="*/ 986118 w 2657256"/>
                          <a:gd name="connsiteY383" fmla="*/ 2241329 h 3370881"/>
                          <a:gd name="connsiteX384" fmla="*/ 968188 w 2657256"/>
                          <a:gd name="connsiteY384" fmla="*/ 2232364 h 3370881"/>
                          <a:gd name="connsiteX385" fmla="*/ 936812 w 2657256"/>
                          <a:gd name="connsiteY385" fmla="*/ 2214434 h 3370881"/>
                          <a:gd name="connsiteX386" fmla="*/ 905435 w 2657256"/>
                          <a:gd name="connsiteY386" fmla="*/ 2196505 h 3370881"/>
                          <a:gd name="connsiteX387" fmla="*/ 869576 w 2657256"/>
                          <a:gd name="connsiteY387" fmla="*/ 2209952 h 3370881"/>
                          <a:gd name="connsiteX388" fmla="*/ 856129 w 2657256"/>
                          <a:gd name="connsiteY388" fmla="*/ 2227881 h 3370881"/>
                          <a:gd name="connsiteX389" fmla="*/ 815788 w 2657256"/>
                          <a:gd name="connsiteY389" fmla="*/ 2268223 h 3370881"/>
                          <a:gd name="connsiteX390" fmla="*/ 788894 w 2657256"/>
                          <a:gd name="connsiteY390" fmla="*/ 2290634 h 3370881"/>
                          <a:gd name="connsiteX391" fmla="*/ 762000 w 2657256"/>
                          <a:gd name="connsiteY391" fmla="*/ 2313046 h 3370881"/>
                          <a:gd name="connsiteX392" fmla="*/ 753035 w 2657256"/>
                          <a:gd name="connsiteY392" fmla="*/ 2326493 h 3370881"/>
                          <a:gd name="connsiteX393" fmla="*/ 735106 w 2657256"/>
                          <a:gd name="connsiteY393" fmla="*/ 2339940 h 3370881"/>
                          <a:gd name="connsiteX394" fmla="*/ 712694 w 2657256"/>
                          <a:gd name="connsiteY394" fmla="*/ 2362352 h 3370881"/>
                          <a:gd name="connsiteX395" fmla="*/ 694765 w 2657256"/>
                          <a:gd name="connsiteY395" fmla="*/ 2375799 h 3370881"/>
                          <a:gd name="connsiteX396" fmla="*/ 681318 w 2657256"/>
                          <a:gd name="connsiteY396" fmla="*/ 2393729 h 3370881"/>
                          <a:gd name="connsiteX397" fmla="*/ 667870 w 2657256"/>
                          <a:gd name="connsiteY397" fmla="*/ 2402693 h 3370881"/>
                          <a:gd name="connsiteX398" fmla="*/ 623047 w 2657256"/>
                          <a:gd name="connsiteY398" fmla="*/ 2443034 h 3370881"/>
                          <a:gd name="connsiteX399" fmla="*/ 600635 w 2657256"/>
                          <a:gd name="connsiteY399" fmla="*/ 2474411 h 3370881"/>
                          <a:gd name="connsiteX400" fmla="*/ 587188 w 2657256"/>
                          <a:gd name="connsiteY400" fmla="*/ 2514752 h 3370881"/>
                          <a:gd name="connsiteX401" fmla="*/ 582706 w 2657256"/>
                          <a:gd name="connsiteY401" fmla="*/ 2546129 h 3370881"/>
                          <a:gd name="connsiteX402" fmla="*/ 596153 w 2657256"/>
                          <a:gd name="connsiteY402" fmla="*/ 2635776 h 3370881"/>
                          <a:gd name="connsiteX403" fmla="*/ 600635 w 2657256"/>
                          <a:gd name="connsiteY403" fmla="*/ 2653705 h 3370881"/>
                          <a:gd name="connsiteX404" fmla="*/ 609600 w 2657256"/>
                          <a:gd name="connsiteY404" fmla="*/ 2671634 h 3370881"/>
                          <a:gd name="connsiteX405" fmla="*/ 614082 w 2657256"/>
                          <a:gd name="connsiteY405" fmla="*/ 2689564 h 3370881"/>
                          <a:gd name="connsiteX406" fmla="*/ 623047 w 2657256"/>
                          <a:gd name="connsiteY406" fmla="*/ 2711976 h 3370881"/>
                          <a:gd name="connsiteX407" fmla="*/ 627529 w 2657256"/>
                          <a:gd name="connsiteY407" fmla="*/ 2734387 h 3370881"/>
                          <a:gd name="connsiteX408" fmla="*/ 640976 w 2657256"/>
                          <a:gd name="connsiteY408" fmla="*/ 2765764 h 3370881"/>
                          <a:gd name="connsiteX409" fmla="*/ 645459 w 2657256"/>
                          <a:gd name="connsiteY409" fmla="*/ 2779211 h 3370881"/>
                          <a:gd name="connsiteX410" fmla="*/ 658906 w 2657256"/>
                          <a:gd name="connsiteY410" fmla="*/ 2801623 h 3370881"/>
                          <a:gd name="connsiteX411" fmla="*/ 676835 w 2657256"/>
                          <a:gd name="connsiteY411" fmla="*/ 2864376 h 3370881"/>
                          <a:gd name="connsiteX412" fmla="*/ 690282 w 2657256"/>
                          <a:gd name="connsiteY412" fmla="*/ 2895752 h 3370881"/>
                          <a:gd name="connsiteX413" fmla="*/ 699247 w 2657256"/>
                          <a:gd name="connsiteY413" fmla="*/ 2940576 h 3370881"/>
                          <a:gd name="connsiteX414" fmla="*/ 703729 w 2657256"/>
                          <a:gd name="connsiteY414" fmla="*/ 2967470 h 3370881"/>
                          <a:gd name="connsiteX415" fmla="*/ 717176 w 2657256"/>
                          <a:gd name="connsiteY415" fmla="*/ 2994364 h 3370881"/>
                          <a:gd name="connsiteX416" fmla="*/ 735106 w 2657256"/>
                          <a:gd name="connsiteY416" fmla="*/ 3052634 h 3370881"/>
                          <a:gd name="connsiteX417" fmla="*/ 739588 w 2657256"/>
                          <a:gd name="connsiteY417" fmla="*/ 3079529 h 3370881"/>
                          <a:gd name="connsiteX418" fmla="*/ 762000 w 2657256"/>
                          <a:gd name="connsiteY418" fmla="*/ 3142281 h 3370881"/>
                          <a:gd name="connsiteX419" fmla="*/ 766482 w 2657256"/>
                          <a:gd name="connsiteY419" fmla="*/ 3231929 h 3370881"/>
                          <a:gd name="connsiteX420" fmla="*/ 770965 w 2657256"/>
                          <a:gd name="connsiteY420" fmla="*/ 3254340 h 3370881"/>
                          <a:gd name="connsiteX421" fmla="*/ 775447 w 2657256"/>
                          <a:gd name="connsiteY421" fmla="*/ 3285717 h 3370881"/>
                          <a:gd name="connsiteX422" fmla="*/ 748553 w 2657256"/>
                          <a:gd name="connsiteY422" fmla="*/ 3335023 h 3370881"/>
                          <a:gd name="connsiteX423" fmla="*/ 721659 w 2657256"/>
                          <a:gd name="connsiteY423" fmla="*/ 3343987 h 3370881"/>
                          <a:gd name="connsiteX424" fmla="*/ 708212 w 2657256"/>
                          <a:gd name="connsiteY424" fmla="*/ 3348470 h 3370881"/>
                          <a:gd name="connsiteX425" fmla="*/ 623047 w 2657256"/>
                          <a:gd name="connsiteY425" fmla="*/ 3330540 h 3370881"/>
                          <a:gd name="connsiteX426" fmla="*/ 609600 w 2657256"/>
                          <a:gd name="connsiteY426" fmla="*/ 3308129 h 3370881"/>
                          <a:gd name="connsiteX427" fmla="*/ 591670 w 2657256"/>
                          <a:gd name="connsiteY427" fmla="*/ 3267787 h 3370881"/>
                          <a:gd name="connsiteX428" fmla="*/ 560294 w 2657256"/>
                          <a:gd name="connsiteY428" fmla="*/ 3209517 h 3370881"/>
                          <a:gd name="connsiteX429" fmla="*/ 551329 w 2657256"/>
                          <a:gd name="connsiteY429" fmla="*/ 3196070 h 3370881"/>
                          <a:gd name="connsiteX430" fmla="*/ 528918 w 2657256"/>
                          <a:gd name="connsiteY430" fmla="*/ 3173658 h 3370881"/>
                          <a:gd name="connsiteX431" fmla="*/ 519953 w 2657256"/>
                          <a:gd name="connsiteY431" fmla="*/ 3128834 h 3370881"/>
                          <a:gd name="connsiteX432" fmla="*/ 524435 w 2657256"/>
                          <a:gd name="connsiteY432" fmla="*/ 3101940 h 3370881"/>
                          <a:gd name="connsiteX433" fmla="*/ 528918 w 2657256"/>
                          <a:gd name="connsiteY433" fmla="*/ 3088493 h 3370881"/>
                          <a:gd name="connsiteX434" fmla="*/ 542365 w 2657256"/>
                          <a:gd name="connsiteY434" fmla="*/ 3052634 h 3370881"/>
                          <a:gd name="connsiteX435" fmla="*/ 484094 w 2657256"/>
                          <a:gd name="connsiteY435" fmla="*/ 2886787 h 3370881"/>
                          <a:gd name="connsiteX436" fmla="*/ 443753 w 2657256"/>
                          <a:gd name="connsiteY436" fmla="*/ 2779211 h 3370881"/>
                          <a:gd name="connsiteX437" fmla="*/ 439270 w 2657256"/>
                          <a:gd name="connsiteY437" fmla="*/ 2752317 h 3370881"/>
                          <a:gd name="connsiteX438" fmla="*/ 430306 w 2657256"/>
                          <a:gd name="connsiteY438" fmla="*/ 2716458 h 3370881"/>
                          <a:gd name="connsiteX439" fmla="*/ 425823 w 2657256"/>
                          <a:gd name="connsiteY439" fmla="*/ 2680599 h 3370881"/>
                          <a:gd name="connsiteX440" fmla="*/ 398929 w 2657256"/>
                          <a:gd name="connsiteY440" fmla="*/ 2599917 h 3370881"/>
                          <a:gd name="connsiteX441" fmla="*/ 385482 w 2657256"/>
                          <a:gd name="connsiteY441" fmla="*/ 2568540 h 3370881"/>
                          <a:gd name="connsiteX442" fmla="*/ 381000 w 2657256"/>
                          <a:gd name="connsiteY442" fmla="*/ 2550611 h 3370881"/>
                          <a:gd name="connsiteX443" fmla="*/ 372035 w 2657256"/>
                          <a:gd name="connsiteY443" fmla="*/ 2483376 h 3370881"/>
                          <a:gd name="connsiteX444" fmla="*/ 367553 w 2657256"/>
                          <a:gd name="connsiteY444" fmla="*/ 2469929 h 3370881"/>
                          <a:gd name="connsiteX445" fmla="*/ 407894 w 2657256"/>
                          <a:gd name="connsiteY445" fmla="*/ 2451999 h 3370881"/>
                          <a:gd name="connsiteX446" fmla="*/ 515470 w 2657256"/>
                          <a:gd name="connsiteY446" fmla="*/ 2407176 h 3370881"/>
                          <a:gd name="connsiteX447" fmla="*/ 578223 w 2657256"/>
                          <a:gd name="connsiteY447" fmla="*/ 2353387 h 3370881"/>
                          <a:gd name="connsiteX448" fmla="*/ 587188 w 2657256"/>
                          <a:gd name="connsiteY448" fmla="*/ 2330976 h 3370881"/>
                          <a:gd name="connsiteX449" fmla="*/ 614082 w 2657256"/>
                          <a:gd name="connsiteY449" fmla="*/ 2254776 h 3370881"/>
                          <a:gd name="connsiteX450" fmla="*/ 649941 w 2657256"/>
                          <a:gd name="connsiteY450" fmla="*/ 2200987 h 3370881"/>
                          <a:gd name="connsiteX451" fmla="*/ 690282 w 2657256"/>
                          <a:gd name="connsiteY451" fmla="*/ 2174093 h 3370881"/>
                          <a:gd name="connsiteX452" fmla="*/ 703729 w 2657256"/>
                          <a:gd name="connsiteY452" fmla="*/ 2165129 h 3370881"/>
                          <a:gd name="connsiteX453" fmla="*/ 739588 w 2657256"/>
                          <a:gd name="connsiteY453" fmla="*/ 2147199 h 3370881"/>
                          <a:gd name="connsiteX454" fmla="*/ 708212 w 2657256"/>
                          <a:gd name="connsiteY454" fmla="*/ 2187540 h 3370881"/>
                          <a:gd name="connsiteX455" fmla="*/ 654423 w 2657256"/>
                          <a:gd name="connsiteY455" fmla="*/ 2241329 h 3370881"/>
                          <a:gd name="connsiteX456" fmla="*/ 636494 w 2657256"/>
                          <a:gd name="connsiteY456" fmla="*/ 2259258 h 3370881"/>
                          <a:gd name="connsiteX457" fmla="*/ 614082 w 2657256"/>
                          <a:gd name="connsiteY457" fmla="*/ 2286152 h 3370881"/>
                          <a:gd name="connsiteX458" fmla="*/ 592179 w 2657256"/>
                          <a:gd name="connsiteY458" fmla="*/ 2282347 h 3370881"/>
                          <a:gd name="connsiteX459" fmla="*/ 555980 w 2657256"/>
                          <a:gd name="connsiteY459" fmla="*/ 2313892 h 3370881"/>
                          <a:gd name="connsiteX460" fmla="*/ 524435 w 2657256"/>
                          <a:gd name="connsiteY460" fmla="*/ 2348905 h 3370881"/>
                          <a:gd name="connsiteX461" fmla="*/ 502023 w 2657256"/>
                          <a:gd name="connsiteY461" fmla="*/ 2362352 h 3370881"/>
                          <a:gd name="connsiteX462" fmla="*/ 461682 w 2657256"/>
                          <a:gd name="connsiteY462" fmla="*/ 2389246 h 3370881"/>
                          <a:gd name="connsiteX463" fmla="*/ 448235 w 2657256"/>
                          <a:gd name="connsiteY463" fmla="*/ 2398211 h 3370881"/>
                          <a:gd name="connsiteX464" fmla="*/ 430306 w 2657256"/>
                          <a:gd name="connsiteY464" fmla="*/ 2407176 h 3370881"/>
                          <a:gd name="connsiteX465" fmla="*/ 412376 w 2657256"/>
                          <a:gd name="connsiteY465" fmla="*/ 2420623 h 3370881"/>
                          <a:gd name="connsiteX466" fmla="*/ 389965 w 2657256"/>
                          <a:gd name="connsiteY466" fmla="*/ 2429587 h 3370881"/>
                          <a:gd name="connsiteX467" fmla="*/ 372035 w 2657256"/>
                          <a:gd name="connsiteY467" fmla="*/ 2443034 h 3370881"/>
                          <a:gd name="connsiteX468" fmla="*/ 318247 w 2657256"/>
                          <a:gd name="connsiteY468" fmla="*/ 2474411 h 3370881"/>
                          <a:gd name="connsiteX469" fmla="*/ 304800 w 2657256"/>
                          <a:gd name="connsiteY469" fmla="*/ 2492340 h 3370881"/>
                          <a:gd name="connsiteX470" fmla="*/ 282388 w 2657256"/>
                          <a:gd name="connsiteY470" fmla="*/ 2519234 h 3370881"/>
                          <a:gd name="connsiteX471" fmla="*/ 295835 w 2657256"/>
                          <a:gd name="connsiteY471" fmla="*/ 2815070 h 3370881"/>
                          <a:gd name="connsiteX472" fmla="*/ 300318 w 2657256"/>
                          <a:gd name="connsiteY472" fmla="*/ 2837481 h 3370881"/>
                          <a:gd name="connsiteX473" fmla="*/ 304800 w 2657256"/>
                          <a:gd name="connsiteY473" fmla="*/ 2868858 h 3370881"/>
                          <a:gd name="connsiteX474" fmla="*/ 309282 w 2657256"/>
                          <a:gd name="connsiteY474" fmla="*/ 2927129 h 3370881"/>
                          <a:gd name="connsiteX475" fmla="*/ 322729 w 2657256"/>
                          <a:gd name="connsiteY475" fmla="*/ 2985399 h 3370881"/>
                          <a:gd name="connsiteX476" fmla="*/ 327212 w 2657256"/>
                          <a:gd name="connsiteY476" fmla="*/ 3012293 h 3370881"/>
                          <a:gd name="connsiteX477" fmla="*/ 331694 w 2657256"/>
                          <a:gd name="connsiteY477" fmla="*/ 3043670 h 3370881"/>
                          <a:gd name="connsiteX478" fmla="*/ 345141 w 2657256"/>
                          <a:gd name="connsiteY478" fmla="*/ 3070564 h 3370881"/>
                          <a:gd name="connsiteX479" fmla="*/ 367553 w 2657256"/>
                          <a:gd name="connsiteY479" fmla="*/ 3124352 h 3370881"/>
                          <a:gd name="connsiteX480" fmla="*/ 381000 w 2657256"/>
                          <a:gd name="connsiteY480" fmla="*/ 3182623 h 3370881"/>
                          <a:gd name="connsiteX481" fmla="*/ 389965 w 2657256"/>
                          <a:gd name="connsiteY481" fmla="*/ 3196070 h 3370881"/>
                          <a:gd name="connsiteX482" fmla="*/ 394447 w 2657256"/>
                          <a:gd name="connsiteY482" fmla="*/ 3213999 h 3370881"/>
                          <a:gd name="connsiteX483" fmla="*/ 412376 w 2657256"/>
                          <a:gd name="connsiteY483" fmla="*/ 3245376 h 3370881"/>
                          <a:gd name="connsiteX484" fmla="*/ 416859 w 2657256"/>
                          <a:gd name="connsiteY484" fmla="*/ 3258823 h 3370881"/>
                          <a:gd name="connsiteX485" fmla="*/ 425823 w 2657256"/>
                          <a:gd name="connsiteY485" fmla="*/ 3272270 h 3370881"/>
                          <a:gd name="connsiteX486" fmla="*/ 439270 w 2657256"/>
                          <a:gd name="connsiteY486" fmla="*/ 3303646 h 3370881"/>
                          <a:gd name="connsiteX487" fmla="*/ 439270 w 2657256"/>
                          <a:gd name="connsiteY487" fmla="*/ 3352952 h 3370881"/>
                          <a:gd name="connsiteX488" fmla="*/ 430306 w 2657256"/>
                          <a:gd name="connsiteY488" fmla="*/ 3366399 h 3370881"/>
                          <a:gd name="connsiteX489" fmla="*/ 412376 w 2657256"/>
                          <a:gd name="connsiteY489" fmla="*/ 3370881 h 3370881"/>
                          <a:gd name="connsiteX490" fmla="*/ 295835 w 2657256"/>
                          <a:gd name="connsiteY490" fmla="*/ 3357434 h 3370881"/>
                          <a:gd name="connsiteX491" fmla="*/ 264459 w 2657256"/>
                          <a:gd name="connsiteY491" fmla="*/ 3276752 h 3370881"/>
                          <a:gd name="connsiteX492" fmla="*/ 259976 w 2657256"/>
                          <a:gd name="connsiteY492" fmla="*/ 3240893 h 3370881"/>
                          <a:gd name="connsiteX493" fmla="*/ 246529 w 2657256"/>
                          <a:gd name="connsiteY493" fmla="*/ 3178140 h 3370881"/>
                          <a:gd name="connsiteX494" fmla="*/ 237565 w 2657256"/>
                          <a:gd name="connsiteY494" fmla="*/ 3084011 h 3370881"/>
                          <a:gd name="connsiteX495" fmla="*/ 228600 w 2657256"/>
                          <a:gd name="connsiteY495" fmla="*/ 3057117 h 3370881"/>
                          <a:gd name="connsiteX496" fmla="*/ 219635 w 2657256"/>
                          <a:gd name="connsiteY496" fmla="*/ 3021258 h 3370881"/>
                          <a:gd name="connsiteX497" fmla="*/ 206188 w 2657256"/>
                          <a:gd name="connsiteY497" fmla="*/ 2980917 h 3370881"/>
                          <a:gd name="connsiteX498" fmla="*/ 201706 w 2657256"/>
                          <a:gd name="connsiteY498" fmla="*/ 2949540 h 3370881"/>
                          <a:gd name="connsiteX499" fmla="*/ 197223 w 2657256"/>
                          <a:gd name="connsiteY499" fmla="*/ 2927129 h 3370881"/>
                          <a:gd name="connsiteX500" fmla="*/ 192741 w 2657256"/>
                          <a:gd name="connsiteY500" fmla="*/ 2891270 h 3370881"/>
                          <a:gd name="connsiteX501" fmla="*/ 188259 w 2657256"/>
                          <a:gd name="connsiteY501" fmla="*/ 2850929 h 3370881"/>
                          <a:gd name="connsiteX502" fmla="*/ 179294 w 2657256"/>
                          <a:gd name="connsiteY502" fmla="*/ 2824034 h 3370881"/>
                          <a:gd name="connsiteX503" fmla="*/ 165847 w 2657256"/>
                          <a:gd name="connsiteY503" fmla="*/ 2774729 h 3370881"/>
                          <a:gd name="connsiteX504" fmla="*/ 161365 w 2657256"/>
                          <a:gd name="connsiteY504" fmla="*/ 2747834 h 3370881"/>
                          <a:gd name="connsiteX505" fmla="*/ 156882 w 2657256"/>
                          <a:gd name="connsiteY505" fmla="*/ 2559576 h 3370881"/>
                          <a:gd name="connsiteX506" fmla="*/ 152400 w 2657256"/>
                          <a:gd name="connsiteY506" fmla="*/ 2519234 h 3370881"/>
                          <a:gd name="connsiteX507" fmla="*/ 118035 w 2657256"/>
                          <a:gd name="connsiteY507" fmla="*/ 2400004 h 3370881"/>
                          <a:gd name="connsiteX508" fmla="*/ 117048 w 2657256"/>
                          <a:gd name="connsiteY508" fmla="*/ 2344423 h 3370881"/>
                          <a:gd name="connsiteX509" fmla="*/ 100106 w 2657256"/>
                          <a:gd name="connsiteY509" fmla="*/ 2330976 h 3370881"/>
                          <a:gd name="connsiteX510" fmla="*/ 138953 w 2657256"/>
                          <a:gd name="connsiteY510" fmla="*/ 2313046 h 3370881"/>
                          <a:gd name="connsiteX511" fmla="*/ 152400 w 2657256"/>
                          <a:gd name="connsiteY511" fmla="*/ 2304081 h 3370881"/>
                          <a:gd name="connsiteX512" fmla="*/ 170329 w 2657256"/>
                          <a:gd name="connsiteY512" fmla="*/ 2259258 h 3370881"/>
                          <a:gd name="connsiteX513" fmla="*/ 188259 w 2657256"/>
                          <a:gd name="connsiteY513" fmla="*/ 2223399 h 3370881"/>
                          <a:gd name="connsiteX514" fmla="*/ 206188 w 2657256"/>
                          <a:gd name="connsiteY514" fmla="*/ 2187540 h 3370881"/>
                          <a:gd name="connsiteX515" fmla="*/ 210670 w 2657256"/>
                          <a:gd name="connsiteY515" fmla="*/ 2174093 h 3370881"/>
                          <a:gd name="connsiteX516" fmla="*/ 219635 w 2657256"/>
                          <a:gd name="connsiteY516" fmla="*/ 2115823 h 3370881"/>
                          <a:gd name="connsiteX517" fmla="*/ 210670 w 2657256"/>
                          <a:gd name="connsiteY517" fmla="*/ 1958940 h 3370881"/>
                          <a:gd name="connsiteX518" fmla="*/ 192741 w 2657256"/>
                          <a:gd name="connsiteY518" fmla="*/ 1923081 h 3370881"/>
                          <a:gd name="connsiteX519" fmla="*/ 179294 w 2657256"/>
                          <a:gd name="connsiteY519" fmla="*/ 1891705 h 3370881"/>
                          <a:gd name="connsiteX520" fmla="*/ 165847 w 2657256"/>
                          <a:gd name="connsiteY520" fmla="*/ 1864811 h 3370881"/>
                          <a:gd name="connsiteX521" fmla="*/ 152400 w 2657256"/>
                          <a:gd name="connsiteY521" fmla="*/ 1833434 h 3370881"/>
                          <a:gd name="connsiteX522" fmla="*/ 143435 w 2657256"/>
                          <a:gd name="connsiteY522" fmla="*/ 1819987 h 3370881"/>
                          <a:gd name="connsiteX523" fmla="*/ 107576 w 2657256"/>
                          <a:gd name="connsiteY523" fmla="*/ 1784129 h 3370881"/>
                          <a:gd name="connsiteX524" fmla="*/ 94129 w 2657256"/>
                          <a:gd name="connsiteY524" fmla="*/ 1779646 h 3370881"/>
                          <a:gd name="connsiteX525" fmla="*/ 71718 w 2657256"/>
                          <a:gd name="connsiteY525" fmla="*/ 1770681 h 3370881"/>
                          <a:gd name="connsiteX526" fmla="*/ 58270 w 2657256"/>
                          <a:gd name="connsiteY526" fmla="*/ 1761717 h 3370881"/>
                          <a:gd name="connsiteX527" fmla="*/ 26894 w 2657256"/>
                          <a:gd name="connsiteY527" fmla="*/ 1730340 h 3370881"/>
                          <a:gd name="connsiteX528" fmla="*/ 0 w 2657256"/>
                          <a:gd name="connsiteY528" fmla="*/ 1707929 h 3370881"/>
                          <a:gd name="connsiteX0" fmla="*/ 0 w 2657256"/>
                          <a:gd name="connsiteY0" fmla="*/ 1707929 h 3370881"/>
                          <a:gd name="connsiteX1" fmla="*/ 22412 w 2657256"/>
                          <a:gd name="connsiteY1" fmla="*/ 1698964 h 3370881"/>
                          <a:gd name="connsiteX2" fmla="*/ 31376 w 2657256"/>
                          <a:gd name="connsiteY2" fmla="*/ 1681034 h 3370881"/>
                          <a:gd name="connsiteX3" fmla="*/ 44823 w 2657256"/>
                          <a:gd name="connsiteY3" fmla="*/ 1672070 h 3370881"/>
                          <a:gd name="connsiteX4" fmla="*/ 58270 w 2657256"/>
                          <a:gd name="connsiteY4" fmla="*/ 1654140 h 3370881"/>
                          <a:gd name="connsiteX5" fmla="*/ 76200 w 2657256"/>
                          <a:gd name="connsiteY5" fmla="*/ 1645176 h 3370881"/>
                          <a:gd name="connsiteX6" fmla="*/ 98612 w 2657256"/>
                          <a:gd name="connsiteY6" fmla="*/ 1636211 h 3370881"/>
                          <a:gd name="connsiteX7" fmla="*/ 125506 w 2657256"/>
                          <a:gd name="connsiteY7" fmla="*/ 1627246 h 3370881"/>
                          <a:gd name="connsiteX8" fmla="*/ 152400 w 2657256"/>
                          <a:gd name="connsiteY8" fmla="*/ 1609317 h 3370881"/>
                          <a:gd name="connsiteX9" fmla="*/ 170329 w 2657256"/>
                          <a:gd name="connsiteY9" fmla="*/ 1600352 h 3370881"/>
                          <a:gd name="connsiteX10" fmla="*/ 188259 w 2657256"/>
                          <a:gd name="connsiteY10" fmla="*/ 1582423 h 3370881"/>
                          <a:gd name="connsiteX11" fmla="*/ 228600 w 2657256"/>
                          <a:gd name="connsiteY11" fmla="*/ 1564493 h 3370881"/>
                          <a:gd name="connsiteX12" fmla="*/ 255494 w 2657256"/>
                          <a:gd name="connsiteY12" fmla="*/ 1546564 h 3370881"/>
                          <a:gd name="connsiteX13" fmla="*/ 300318 w 2657256"/>
                          <a:gd name="connsiteY13" fmla="*/ 1524152 h 3370881"/>
                          <a:gd name="connsiteX14" fmla="*/ 313765 w 2657256"/>
                          <a:gd name="connsiteY14" fmla="*/ 1515187 h 3370881"/>
                          <a:gd name="connsiteX15" fmla="*/ 340659 w 2657256"/>
                          <a:gd name="connsiteY15" fmla="*/ 1510705 h 3370881"/>
                          <a:gd name="connsiteX16" fmla="*/ 363070 w 2657256"/>
                          <a:gd name="connsiteY16" fmla="*/ 1506223 h 3370881"/>
                          <a:gd name="connsiteX17" fmla="*/ 389965 w 2657256"/>
                          <a:gd name="connsiteY17" fmla="*/ 1501740 h 3370881"/>
                          <a:gd name="connsiteX18" fmla="*/ 425823 w 2657256"/>
                          <a:gd name="connsiteY18" fmla="*/ 1497258 h 3370881"/>
                          <a:gd name="connsiteX19" fmla="*/ 470647 w 2657256"/>
                          <a:gd name="connsiteY19" fmla="*/ 1488293 h 3370881"/>
                          <a:gd name="connsiteX20" fmla="*/ 515470 w 2657256"/>
                          <a:gd name="connsiteY20" fmla="*/ 1479329 h 3370881"/>
                          <a:gd name="connsiteX21" fmla="*/ 528918 w 2657256"/>
                          <a:gd name="connsiteY21" fmla="*/ 1470364 h 3370881"/>
                          <a:gd name="connsiteX22" fmla="*/ 600635 w 2657256"/>
                          <a:gd name="connsiteY22" fmla="*/ 1456917 h 3370881"/>
                          <a:gd name="connsiteX23" fmla="*/ 690282 w 2657256"/>
                          <a:gd name="connsiteY23" fmla="*/ 1447952 h 3370881"/>
                          <a:gd name="connsiteX24" fmla="*/ 793376 w 2657256"/>
                          <a:gd name="connsiteY24" fmla="*/ 1452434 h 3370881"/>
                          <a:gd name="connsiteX25" fmla="*/ 874059 w 2657256"/>
                          <a:gd name="connsiteY25" fmla="*/ 1465881 h 3370881"/>
                          <a:gd name="connsiteX26" fmla="*/ 914400 w 2657256"/>
                          <a:gd name="connsiteY26" fmla="*/ 1470364 h 3370881"/>
                          <a:gd name="connsiteX27" fmla="*/ 1030941 w 2657256"/>
                          <a:gd name="connsiteY27" fmla="*/ 1483811 h 3370881"/>
                          <a:gd name="connsiteX28" fmla="*/ 1151965 w 2657256"/>
                          <a:gd name="connsiteY28" fmla="*/ 1492776 h 3370881"/>
                          <a:gd name="connsiteX29" fmla="*/ 1281953 w 2657256"/>
                          <a:gd name="connsiteY29" fmla="*/ 1501740 h 3370881"/>
                          <a:gd name="connsiteX30" fmla="*/ 1465729 w 2657256"/>
                          <a:gd name="connsiteY30" fmla="*/ 1497258 h 3370881"/>
                          <a:gd name="connsiteX31" fmla="*/ 1510553 w 2657256"/>
                          <a:gd name="connsiteY31" fmla="*/ 1492776 h 3370881"/>
                          <a:gd name="connsiteX32" fmla="*/ 1582270 w 2657256"/>
                          <a:gd name="connsiteY32" fmla="*/ 1461399 h 3370881"/>
                          <a:gd name="connsiteX33" fmla="*/ 1604682 w 2657256"/>
                          <a:gd name="connsiteY33" fmla="*/ 1456917 h 3370881"/>
                          <a:gd name="connsiteX34" fmla="*/ 1622612 w 2657256"/>
                          <a:gd name="connsiteY34" fmla="*/ 1447952 h 3370881"/>
                          <a:gd name="connsiteX35" fmla="*/ 1645023 w 2657256"/>
                          <a:gd name="connsiteY35" fmla="*/ 1438987 h 3370881"/>
                          <a:gd name="connsiteX36" fmla="*/ 1662953 w 2657256"/>
                          <a:gd name="connsiteY36" fmla="*/ 1425540 h 3370881"/>
                          <a:gd name="connsiteX37" fmla="*/ 1698812 w 2657256"/>
                          <a:gd name="connsiteY37" fmla="*/ 1407611 h 3370881"/>
                          <a:gd name="connsiteX38" fmla="*/ 1739153 w 2657256"/>
                          <a:gd name="connsiteY38" fmla="*/ 1380717 h 3370881"/>
                          <a:gd name="connsiteX39" fmla="*/ 1752600 w 2657256"/>
                          <a:gd name="connsiteY39" fmla="*/ 1367270 h 3370881"/>
                          <a:gd name="connsiteX40" fmla="*/ 1775012 w 2657256"/>
                          <a:gd name="connsiteY40" fmla="*/ 1353823 h 3370881"/>
                          <a:gd name="connsiteX41" fmla="*/ 1797423 w 2657256"/>
                          <a:gd name="connsiteY41" fmla="*/ 1335893 h 3370881"/>
                          <a:gd name="connsiteX42" fmla="*/ 1810870 w 2657256"/>
                          <a:gd name="connsiteY42" fmla="*/ 1304517 h 3370881"/>
                          <a:gd name="connsiteX43" fmla="*/ 1815353 w 2657256"/>
                          <a:gd name="connsiteY43" fmla="*/ 1291070 h 3370881"/>
                          <a:gd name="connsiteX44" fmla="*/ 1801906 w 2657256"/>
                          <a:gd name="connsiteY44" fmla="*/ 1138670 h 3370881"/>
                          <a:gd name="connsiteX45" fmla="*/ 1792941 w 2657256"/>
                          <a:gd name="connsiteY45" fmla="*/ 1125223 h 3370881"/>
                          <a:gd name="connsiteX46" fmla="*/ 1757082 w 2657256"/>
                          <a:gd name="connsiteY46" fmla="*/ 1093846 h 3370881"/>
                          <a:gd name="connsiteX47" fmla="*/ 1730188 w 2657256"/>
                          <a:gd name="connsiteY47" fmla="*/ 1066952 h 3370881"/>
                          <a:gd name="connsiteX48" fmla="*/ 1703294 w 2657256"/>
                          <a:gd name="connsiteY48" fmla="*/ 1049023 h 3370881"/>
                          <a:gd name="connsiteX49" fmla="*/ 1622612 w 2657256"/>
                          <a:gd name="connsiteY49" fmla="*/ 1053505 h 3370881"/>
                          <a:gd name="connsiteX50" fmla="*/ 1595718 w 2657256"/>
                          <a:gd name="connsiteY50" fmla="*/ 1062470 h 3370881"/>
                          <a:gd name="connsiteX51" fmla="*/ 1573306 w 2657256"/>
                          <a:gd name="connsiteY51" fmla="*/ 1066952 h 3370881"/>
                          <a:gd name="connsiteX52" fmla="*/ 1453385 w 2657256"/>
                          <a:gd name="connsiteY52" fmla="*/ 1082761 h 3370881"/>
                          <a:gd name="connsiteX53" fmla="*/ 1326776 w 2657256"/>
                          <a:gd name="connsiteY53" fmla="*/ 1062470 h 3370881"/>
                          <a:gd name="connsiteX54" fmla="*/ 1308847 w 2657256"/>
                          <a:gd name="connsiteY54" fmla="*/ 1057987 h 3370881"/>
                          <a:gd name="connsiteX55" fmla="*/ 1277470 w 2657256"/>
                          <a:gd name="connsiteY55" fmla="*/ 1053505 h 3370881"/>
                          <a:gd name="connsiteX56" fmla="*/ 1259541 w 2657256"/>
                          <a:gd name="connsiteY56" fmla="*/ 1049023 h 3370881"/>
                          <a:gd name="connsiteX57" fmla="*/ 1232647 w 2657256"/>
                          <a:gd name="connsiteY57" fmla="*/ 1044540 h 3370881"/>
                          <a:gd name="connsiteX58" fmla="*/ 1053353 w 2657256"/>
                          <a:gd name="connsiteY58" fmla="*/ 1049023 h 3370881"/>
                          <a:gd name="connsiteX59" fmla="*/ 1035423 w 2657256"/>
                          <a:gd name="connsiteY59" fmla="*/ 1053505 h 3370881"/>
                          <a:gd name="connsiteX60" fmla="*/ 1008529 w 2657256"/>
                          <a:gd name="connsiteY60" fmla="*/ 1057987 h 3370881"/>
                          <a:gd name="connsiteX61" fmla="*/ 995082 w 2657256"/>
                          <a:gd name="connsiteY61" fmla="*/ 1062470 h 3370881"/>
                          <a:gd name="connsiteX62" fmla="*/ 945776 w 2657256"/>
                          <a:gd name="connsiteY62" fmla="*/ 1031093 h 3370881"/>
                          <a:gd name="connsiteX63" fmla="*/ 941294 w 2657256"/>
                          <a:gd name="connsiteY63" fmla="*/ 1017646 h 3370881"/>
                          <a:gd name="connsiteX64" fmla="*/ 932329 w 2657256"/>
                          <a:gd name="connsiteY64" fmla="*/ 919034 h 3370881"/>
                          <a:gd name="connsiteX65" fmla="*/ 914400 w 2657256"/>
                          <a:gd name="connsiteY65" fmla="*/ 901105 h 3370881"/>
                          <a:gd name="connsiteX66" fmla="*/ 918882 w 2657256"/>
                          <a:gd name="connsiteY66" fmla="*/ 869729 h 3370881"/>
                          <a:gd name="connsiteX67" fmla="*/ 941294 w 2657256"/>
                          <a:gd name="connsiteY67" fmla="*/ 865246 h 3370881"/>
                          <a:gd name="connsiteX68" fmla="*/ 959223 w 2657256"/>
                          <a:gd name="connsiteY68" fmla="*/ 851799 h 3370881"/>
                          <a:gd name="connsiteX69" fmla="*/ 990600 w 2657256"/>
                          <a:gd name="connsiteY69" fmla="*/ 847317 h 3370881"/>
                          <a:gd name="connsiteX70" fmla="*/ 1129553 w 2657256"/>
                          <a:gd name="connsiteY70" fmla="*/ 838352 h 3370881"/>
                          <a:gd name="connsiteX71" fmla="*/ 1147482 w 2657256"/>
                          <a:gd name="connsiteY71" fmla="*/ 829387 h 3370881"/>
                          <a:gd name="connsiteX72" fmla="*/ 1178859 w 2657256"/>
                          <a:gd name="connsiteY72" fmla="*/ 806976 h 3370881"/>
                          <a:gd name="connsiteX73" fmla="*/ 1192306 w 2657256"/>
                          <a:gd name="connsiteY73" fmla="*/ 793529 h 3370881"/>
                          <a:gd name="connsiteX74" fmla="*/ 1214718 w 2657256"/>
                          <a:gd name="connsiteY74" fmla="*/ 784564 h 3370881"/>
                          <a:gd name="connsiteX75" fmla="*/ 1241612 w 2657256"/>
                          <a:gd name="connsiteY75" fmla="*/ 771117 h 3370881"/>
                          <a:gd name="connsiteX76" fmla="*/ 1277470 w 2657256"/>
                          <a:gd name="connsiteY76" fmla="*/ 753187 h 3370881"/>
                          <a:gd name="connsiteX77" fmla="*/ 1295400 w 2657256"/>
                          <a:gd name="connsiteY77" fmla="*/ 730776 h 3370881"/>
                          <a:gd name="connsiteX78" fmla="*/ 1317812 w 2657256"/>
                          <a:gd name="connsiteY78" fmla="*/ 708364 h 3370881"/>
                          <a:gd name="connsiteX79" fmla="*/ 1353670 w 2657256"/>
                          <a:gd name="connsiteY79" fmla="*/ 663540 h 3370881"/>
                          <a:gd name="connsiteX80" fmla="*/ 1371600 w 2657256"/>
                          <a:gd name="connsiteY80" fmla="*/ 636646 h 3370881"/>
                          <a:gd name="connsiteX81" fmla="*/ 1380565 w 2657256"/>
                          <a:gd name="connsiteY81" fmla="*/ 596305 h 3370881"/>
                          <a:gd name="connsiteX82" fmla="*/ 1385047 w 2657256"/>
                          <a:gd name="connsiteY82" fmla="*/ 582858 h 3370881"/>
                          <a:gd name="connsiteX83" fmla="*/ 1380565 w 2657256"/>
                          <a:gd name="connsiteY83" fmla="*/ 533552 h 3370881"/>
                          <a:gd name="connsiteX84" fmla="*/ 1367118 w 2657256"/>
                          <a:gd name="connsiteY84" fmla="*/ 524587 h 3370881"/>
                          <a:gd name="connsiteX85" fmla="*/ 1349188 w 2657256"/>
                          <a:gd name="connsiteY85" fmla="*/ 520105 h 3370881"/>
                          <a:gd name="connsiteX86" fmla="*/ 1326776 w 2657256"/>
                          <a:gd name="connsiteY86" fmla="*/ 511140 h 3370881"/>
                          <a:gd name="connsiteX87" fmla="*/ 1281953 w 2657256"/>
                          <a:gd name="connsiteY87" fmla="*/ 515623 h 3370881"/>
                          <a:gd name="connsiteX88" fmla="*/ 1250576 w 2657256"/>
                          <a:gd name="connsiteY88" fmla="*/ 529070 h 3370881"/>
                          <a:gd name="connsiteX89" fmla="*/ 1210235 w 2657256"/>
                          <a:gd name="connsiteY89" fmla="*/ 542517 h 3370881"/>
                          <a:gd name="connsiteX90" fmla="*/ 1183341 w 2657256"/>
                          <a:gd name="connsiteY90" fmla="*/ 555964 h 3370881"/>
                          <a:gd name="connsiteX91" fmla="*/ 1160929 w 2657256"/>
                          <a:gd name="connsiteY91" fmla="*/ 569411 h 3370881"/>
                          <a:gd name="connsiteX92" fmla="*/ 1134035 w 2657256"/>
                          <a:gd name="connsiteY92" fmla="*/ 578376 h 3370881"/>
                          <a:gd name="connsiteX93" fmla="*/ 1111623 w 2657256"/>
                          <a:gd name="connsiteY93" fmla="*/ 587340 h 3370881"/>
                          <a:gd name="connsiteX94" fmla="*/ 1084729 w 2657256"/>
                          <a:gd name="connsiteY94" fmla="*/ 596305 h 3370881"/>
                          <a:gd name="connsiteX95" fmla="*/ 986118 w 2657256"/>
                          <a:gd name="connsiteY95" fmla="*/ 591823 h 3370881"/>
                          <a:gd name="connsiteX96" fmla="*/ 927847 w 2657256"/>
                          <a:gd name="connsiteY96" fmla="*/ 578376 h 3370881"/>
                          <a:gd name="connsiteX97" fmla="*/ 896470 w 2657256"/>
                          <a:gd name="connsiteY97" fmla="*/ 555964 h 3370881"/>
                          <a:gd name="connsiteX98" fmla="*/ 883023 w 2657256"/>
                          <a:gd name="connsiteY98" fmla="*/ 546999 h 3370881"/>
                          <a:gd name="connsiteX99" fmla="*/ 865094 w 2657256"/>
                          <a:gd name="connsiteY99" fmla="*/ 497693 h 3370881"/>
                          <a:gd name="connsiteX100" fmla="*/ 869576 w 2657256"/>
                          <a:gd name="connsiteY100" fmla="*/ 403564 h 3370881"/>
                          <a:gd name="connsiteX101" fmla="*/ 874059 w 2657256"/>
                          <a:gd name="connsiteY101" fmla="*/ 385634 h 3370881"/>
                          <a:gd name="connsiteX102" fmla="*/ 883023 w 2657256"/>
                          <a:gd name="connsiteY102" fmla="*/ 372187 h 3370881"/>
                          <a:gd name="connsiteX103" fmla="*/ 909918 w 2657256"/>
                          <a:gd name="connsiteY103" fmla="*/ 363223 h 3370881"/>
                          <a:gd name="connsiteX104" fmla="*/ 914400 w 2657256"/>
                          <a:gd name="connsiteY104" fmla="*/ 385634 h 3370881"/>
                          <a:gd name="connsiteX105" fmla="*/ 909918 w 2657256"/>
                          <a:gd name="connsiteY105" fmla="*/ 408046 h 3370881"/>
                          <a:gd name="connsiteX106" fmla="*/ 900953 w 2657256"/>
                          <a:gd name="connsiteY106" fmla="*/ 466317 h 3370881"/>
                          <a:gd name="connsiteX107" fmla="*/ 905435 w 2657256"/>
                          <a:gd name="connsiteY107" fmla="*/ 515623 h 3370881"/>
                          <a:gd name="connsiteX108" fmla="*/ 932329 w 2657256"/>
                          <a:gd name="connsiteY108" fmla="*/ 551481 h 3370881"/>
                          <a:gd name="connsiteX109" fmla="*/ 954741 w 2657256"/>
                          <a:gd name="connsiteY109" fmla="*/ 560446 h 3370881"/>
                          <a:gd name="connsiteX110" fmla="*/ 972670 w 2657256"/>
                          <a:gd name="connsiteY110" fmla="*/ 569411 h 3370881"/>
                          <a:gd name="connsiteX111" fmla="*/ 1066800 w 2657256"/>
                          <a:gd name="connsiteY111" fmla="*/ 564929 h 3370881"/>
                          <a:gd name="connsiteX112" fmla="*/ 1111623 w 2657256"/>
                          <a:gd name="connsiteY112" fmla="*/ 551481 h 3370881"/>
                          <a:gd name="connsiteX113" fmla="*/ 1129553 w 2657256"/>
                          <a:gd name="connsiteY113" fmla="*/ 538034 h 3370881"/>
                          <a:gd name="connsiteX114" fmla="*/ 1156447 w 2657256"/>
                          <a:gd name="connsiteY114" fmla="*/ 511140 h 3370881"/>
                          <a:gd name="connsiteX115" fmla="*/ 1160929 w 2657256"/>
                          <a:gd name="connsiteY115" fmla="*/ 493211 h 3370881"/>
                          <a:gd name="connsiteX116" fmla="*/ 1178859 w 2657256"/>
                          <a:gd name="connsiteY116" fmla="*/ 331846 h 3370881"/>
                          <a:gd name="connsiteX117" fmla="*/ 1215315 w 2657256"/>
                          <a:gd name="connsiteY117" fmla="*/ 270289 h 3370881"/>
                          <a:gd name="connsiteX118" fmla="*/ 1214718 w 2657256"/>
                          <a:gd name="connsiteY118" fmla="*/ 367705 h 3370881"/>
                          <a:gd name="connsiteX119" fmla="*/ 1201270 w 2657256"/>
                          <a:gd name="connsiteY119" fmla="*/ 412529 h 3370881"/>
                          <a:gd name="connsiteX120" fmla="*/ 1210235 w 2657256"/>
                          <a:gd name="connsiteY120" fmla="*/ 461834 h 3370881"/>
                          <a:gd name="connsiteX121" fmla="*/ 1214718 w 2657256"/>
                          <a:gd name="connsiteY121" fmla="*/ 475281 h 3370881"/>
                          <a:gd name="connsiteX122" fmla="*/ 1228165 w 2657256"/>
                          <a:gd name="connsiteY122" fmla="*/ 484246 h 3370881"/>
                          <a:gd name="connsiteX123" fmla="*/ 1250576 w 2657256"/>
                          <a:gd name="connsiteY123" fmla="*/ 502176 h 3370881"/>
                          <a:gd name="connsiteX124" fmla="*/ 1317812 w 2657256"/>
                          <a:gd name="connsiteY124" fmla="*/ 497693 h 3370881"/>
                          <a:gd name="connsiteX125" fmla="*/ 1353670 w 2657256"/>
                          <a:gd name="connsiteY125" fmla="*/ 488729 h 3370881"/>
                          <a:gd name="connsiteX126" fmla="*/ 1506070 w 2657256"/>
                          <a:gd name="connsiteY126" fmla="*/ 457352 h 3370881"/>
                          <a:gd name="connsiteX127" fmla="*/ 1550894 w 2657256"/>
                          <a:gd name="connsiteY127" fmla="*/ 430458 h 3370881"/>
                          <a:gd name="connsiteX128" fmla="*/ 1564341 w 2657256"/>
                          <a:gd name="connsiteY128" fmla="*/ 417011 h 3370881"/>
                          <a:gd name="connsiteX129" fmla="*/ 1586753 w 2657256"/>
                          <a:gd name="connsiteY129" fmla="*/ 399081 h 3370881"/>
                          <a:gd name="connsiteX130" fmla="*/ 1595718 w 2657256"/>
                          <a:gd name="connsiteY130" fmla="*/ 381152 h 3370881"/>
                          <a:gd name="connsiteX131" fmla="*/ 1613139 w 2657256"/>
                          <a:gd name="connsiteY131" fmla="*/ 358910 h 3370881"/>
                          <a:gd name="connsiteX132" fmla="*/ 1620066 w 2657256"/>
                          <a:gd name="connsiteY132" fmla="*/ 291047 h 3370881"/>
                          <a:gd name="connsiteX133" fmla="*/ 1604852 w 2657256"/>
                          <a:gd name="connsiteY133" fmla="*/ 236279 h 3370881"/>
                          <a:gd name="connsiteX134" fmla="*/ 1537447 w 2657256"/>
                          <a:gd name="connsiteY134" fmla="*/ 188411 h 3370881"/>
                          <a:gd name="connsiteX135" fmla="*/ 1613647 w 2657256"/>
                          <a:gd name="connsiteY135" fmla="*/ 399081 h 3370881"/>
                          <a:gd name="connsiteX136" fmla="*/ 1627094 w 2657256"/>
                          <a:gd name="connsiteY136" fmla="*/ 417011 h 3370881"/>
                          <a:gd name="connsiteX137" fmla="*/ 1658470 w 2657256"/>
                          <a:gd name="connsiteY137" fmla="*/ 412529 h 3370881"/>
                          <a:gd name="connsiteX138" fmla="*/ 1685365 w 2657256"/>
                          <a:gd name="connsiteY138" fmla="*/ 390117 h 3370881"/>
                          <a:gd name="connsiteX139" fmla="*/ 1694329 w 2657256"/>
                          <a:gd name="connsiteY139" fmla="*/ 376670 h 3370881"/>
                          <a:gd name="connsiteX140" fmla="*/ 1734670 w 2657256"/>
                          <a:gd name="connsiteY140" fmla="*/ 354258 h 3370881"/>
                          <a:gd name="connsiteX141" fmla="*/ 1743635 w 2657256"/>
                          <a:gd name="connsiteY141" fmla="*/ 340811 h 3370881"/>
                          <a:gd name="connsiteX142" fmla="*/ 1757082 w 2657256"/>
                          <a:gd name="connsiteY142" fmla="*/ 336329 h 3370881"/>
                          <a:gd name="connsiteX143" fmla="*/ 1843909 w 2657256"/>
                          <a:gd name="connsiteY143" fmla="*/ 262341 h 3370881"/>
                          <a:gd name="connsiteX144" fmla="*/ 1874221 w 2657256"/>
                          <a:gd name="connsiteY144" fmla="*/ 202194 h 3370881"/>
                          <a:gd name="connsiteX145" fmla="*/ 1828094 w 2657256"/>
                          <a:gd name="connsiteY145" fmla="*/ 136767 h 3370881"/>
                          <a:gd name="connsiteX146" fmla="*/ 1772023 w 2657256"/>
                          <a:gd name="connsiteY146" fmla="*/ 77249 h 3370881"/>
                          <a:gd name="connsiteX147" fmla="*/ 1948888 w 2657256"/>
                          <a:gd name="connsiteY147" fmla="*/ 178018 h 3370881"/>
                          <a:gd name="connsiteX148" fmla="*/ 1952362 w 2657256"/>
                          <a:gd name="connsiteY148" fmla="*/ 254265 h 3370881"/>
                          <a:gd name="connsiteX149" fmla="*/ 1874221 w 2657256"/>
                          <a:gd name="connsiteY149" fmla="*/ 318698 h 3370881"/>
                          <a:gd name="connsiteX150" fmla="*/ 1788459 w 2657256"/>
                          <a:gd name="connsiteY150" fmla="*/ 367705 h 3370881"/>
                          <a:gd name="connsiteX151" fmla="*/ 1761565 w 2657256"/>
                          <a:gd name="connsiteY151" fmla="*/ 390117 h 3370881"/>
                          <a:gd name="connsiteX152" fmla="*/ 1783976 w 2657256"/>
                          <a:gd name="connsiteY152" fmla="*/ 399081 h 3370881"/>
                          <a:gd name="connsiteX153" fmla="*/ 1878106 w 2657256"/>
                          <a:gd name="connsiteY153" fmla="*/ 390117 h 3370881"/>
                          <a:gd name="connsiteX154" fmla="*/ 1891553 w 2657256"/>
                          <a:gd name="connsiteY154" fmla="*/ 381152 h 3370881"/>
                          <a:gd name="connsiteX155" fmla="*/ 1918447 w 2657256"/>
                          <a:gd name="connsiteY155" fmla="*/ 372187 h 3370881"/>
                          <a:gd name="connsiteX156" fmla="*/ 1940859 w 2657256"/>
                          <a:gd name="connsiteY156" fmla="*/ 358740 h 3370881"/>
                          <a:gd name="connsiteX157" fmla="*/ 1954306 w 2657256"/>
                          <a:gd name="connsiteY157" fmla="*/ 354258 h 3370881"/>
                          <a:gd name="connsiteX158" fmla="*/ 2103145 w 2657256"/>
                          <a:gd name="connsiteY158" fmla="*/ 202207 h 3370881"/>
                          <a:gd name="connsiteX159" fmla="*/ 2064254 w 2657256"/>
                          <a:gd name="connsiteY159" fmla="*/ 20406 h 3370881"/>
                          <a:gd name="connsiteX160" fmla="*/ 2169347 w 2657256"/>
                          <a:gd name="connsiteY160" fmla="*/ 104479 h 3370881"/>
                          <a:gd name="connsiteX161" fmla="*/ 2183354 w 2657256"/>
                          <a:gd name="connsiteY161" fmla="*/ 192893 h 3370881"/>
                          <a:gd name="connsiteX162" fmla="*/ 2170300 w 2657256"/>
                          <a:gd name="connsiteY162" fmla="*/ 271231 h 3370881"/>
                          <a:gd name="connsiteX163" fmla="*/ 2096795 w 2657256"/>
                          <a:gd name="connsiteY163" fmla="*/ 316507 h 3370881"/>
                          <a:gd name="connsiteX164" fmla="*/ 1999129 w 2657256"/>
                          <a:gd name="connsiteY164" fmla="*/ 358740 h 3370881"/>
                          <a:gd name="connsiteX165" fmla="*/ 1994647 w 2657256"/>
                          <a:gd name="connsiteY165" fmla="*/ 372187 h 3370881"/>
                          <a:gd name="connsiteX166" fmla="*/ 2039470 w 2657256"/>
                          <a:gd name="connsiteY166" fmla="*/ 390117 h 3370881"/>
                          <a:gd name="connsiteX167" fmla="*/ 2115670 w 2657256"/>
                          <a:gd name="connsiteY167" fmla="*/ 390117 h 3370881"/>
                          <a:gd name="connsiteX168" fmla="*/ 2160494 w 2657256"/>
                          <a:gd name="connsiteY168" fmla="*/ 376670 h 3370881"/>
                          <a:gd name="connsiteX169" fmla="*/ 2191870 w 2657256"/>
                          <a:gd name="connsiteY169" fmla="*/ 363223 h 3370881"/>
                          <a:gd name="connsiteX170" fmla="*/ 2205318 w 2657256"/>
                          <a:gd name="connsiteY170" fmla="*/ 358740 h 3370881"/>
                          <a:gd name="connsiteX171" fmla="*/ 2232212 w 2657256"/>
                          <a:gd name="connsiteY171" fmla="*/ 340811 h 3370881"/>
                          <a:gd name="connsiteX172" fmla="*/ 2312894 w 2657256"/>
                          <a:gd name="connsiteY172" fmla="*/ 183929 h 3370881"/>
                          <a:gd name="connsiteX173" fmla="*/ 2339788 w 2657256"/>
                          <a:gd name="connsiteY173" fmla="*/ 151 h 3370881"/>
                          <a:gd name="connsiteX174" fmla="*/ 2357718 w 2657256"/>
                          <a:gd name="connsiteY174" fmla="*/ 215305 h 3370881"/>
                          <a:gd name="connsiteX175" fmla="*/ 2254623 w 2657256"/>
                          <a:gd name="connsiteY175" fmla="*/ 376670 h 3370881"/>
                          <a:gd name="connsiteX176" fmla="*/ 2245659 w 2657256"/>
                          <a:gd name="connsiteY176" fmla="*/ 390117 h 3370881"/>
                          <a:gd name="connsiteX177" fmla="*/ 2254623 w 2657256"/>
                          <a:gd name="connsiteY177" fmla="*/ 403564 h 3370881"/>
                          <a:gd name="connsiteX178" fmla="*/ 2353235 w 2657256"/>
                          <a:gd name="connsiteY178" fmla="*/ 399081 h 3370881"/>
                          <a:gd name="connsiteX179" fmla="*/ 2366682 w 2657256"/>
                          <a:gd name="connsiteY179" fmla="*/ 394599 h 3370881"/>
                          <a:gd name="connsiteX180" fmla="*/ 2389094 w 2657256"/>
                          <a:gd name="connsiteY180" fmla="*/ 390117 h 3370881"/>
                          <a:gd name="connsiteX181" fmla="*/ 2424953 w 2657256"/>
                          <a:gd name="connsiteY181" fmla="*/ 367705 h 3370881"/>
                          <a:gd name="connsiteX182" fmla="*/ 2528047 w 2657256"/>
                          <a:gd name="connsiteY182" fmla="*/ 292700 h 3370881"/>
                          <a:gd name="connsiteX183" fmla="*/ 2541495 w 2657256"/>
                          <a:gd name="connsiteY183" fmla="*/ 62906 h 3370881"/>
                          <a:gd name="connsiteX184" fmla="*/ 2591304 w 2657256"/>
                          <a:gd name="connsiteY184" fmla="*/ 214081 h 3370881"/>
                          <a:gd name="connsiteX185" fmla="*/ 2612315 w 2657256"/>
                          <a:gd name="connsiteY185" fmla="*/ 290907 h 3370881"/>
                          <a:gd name="connsiteX186" fmla="*/ 2650863 w 2657256"/>
                          <a:gd name="connsiteY186" fmla="*/ 344994 h 3370881"/>
                          <a:gd name="connsiteX187" fmla="*/ 2465294 w 2657256"/>
                          <a:gd name="connsiteY187" fmla="*/ 399081 h 3370881"/>
                          <a:gd name="connsiteX188" fmla="*/ 2442882 w 2657256"/>
                          <a:gd name="connsiteY188" fmla="*/ 403564 h 3370881"/>
                          <a:gd name="connsiteX189" fmla="*/ 2398059 w 2657256"/>
                          <a:gd name="connsiteY189" fmla="*/ 417011 h 3370881"/>
                          <a:gd name="connsiteX190" fmla="*/ 2375647 w 2657256"/>
                          <a:gd name="connsiteY190" fmla="*/ 425976 h 3370881"/>
                          <a:gd name="connsiteX191" fmla="*/ 2357718 w 2657256"/>
                          <a:gd name="connsiteY191" fmla="*/ 430458 h 3370881"/>
                          <a:gd name="connsiteX192" fmla="*/ 2344270 w 2657256"/>
                          <a:gd name="connsiteY192" fmla="*/ 461834 h 3370881"/>
                          <a:gd name="connsiteX193" fmla="*/ 2353235 w 2657256"/>
                          <a:gd name="connsiteY193" fmla="*/ 502176 h 3370881"/>
                          <a:gd name="connsiteX194" fmla="*/ 2362200 w 2657256"/>
                          <a:gd name="connsiteY194" fmla="*/ 515623 h 3370881"/>
                          <a:gd name="connsiteX195" fmla="*/ 2344270 w 2657256"/>
                          <a:gd name="connsiteY195" fmla="*/ 587340 h 3370881"/>
                          <a:gd name="connsiteX196" fmla="*/ 2321859 w 2657256"/>
                          <a:gd name="connsiteY196" fmla="*/ 614234 h 3370881"/>
                          <a:gd name="connsiteX197" fmla="*/ 2308412 w 2657256"/>
                          <a:gd name="connsiteY197" fmla="*/ 636646 h 3370881"/>
                          <a:gd name="connsiteX198" fmla="*/ 2281518 w 2657256"/>
                          <a:gd name="connsiteY198" fmla="*/ 641129 h 3370881"/>
                          <a:gd name="connsiteX199" fmla="*/ 2259106 w 2657256"/>
                          <a:gd name="connsiteY199" fmla="*/ 636646 h 3370881"/>
                          <a:gd name="connsiteX200" fmla="*/ 2277035 w 2657256"/>
                          <a:gd name="connsiteY200" fmla="*/ 578376 h 3370881"/>
                          <a:gd name="connsiteX201" fmla="*/ 2290482 w 2657256"/>
                          <a:gd name="connsiteY201" fmla="*/ 542517 h 3370881"/>
                          <a:gd name="connsiteX202" fmla="*/ 2286000 w 2657256"/>
                          <a:gd name="connsiteY202" fmla="*/ 506658 h 3370881"/>
                          <a:gd name="connsiteX203" fmla="*/ 2245659 w 2657256"/>
                          <a:gd name="connsiteY203" fmla="*/ 448387 h 3370881"/>
                          <a:gd name="connsiteX204" fmla="*/ 2200835 w 2657256"/>
                          <a:gd name="connsiteY204" fmla="*/ 430458 h 3370881"/>
                          <a:gd name="connsiteX205" fmla="*/ 2169459 w 2657256"/>
                          <a:gd name="connsiteY205" fmla="*/ 425976 h 3370881"/>
                          <a:gd name="connsiteX206" fmla="*/ 2102223 w 2657256"/>
                          <a:gd name="connsiteY206" fmla="*/ 430458 h 3370881"/>
                          <a:gd name="connsiteX207" fmla="*/ 2084294 w 2657256"/>
                          <a:gd name="connsiteY207" fmla="*/ 439423 h 3370881"/>
                          <a:gd name="connsiteX208" fmla="*/ 2070847 w 2657256"/>
                          <a:gd name="connsiteY208" fmla="*/ 443905 h 3370881"/>
                          <a:gd name="connsiteX209" fmla="*/ 2061882 w 2657256"/>
                          <a:gd name="connsiteY209" fmla="*/ 461834 h 3370881"/>
                          <a:gd name="connsiteX210" fmla="*/ 2034988 w 2657256"/>
                          <a:gd name="connsiteY210" fmla="*/ 475281 h 3370881"/>
                          <a:gd name="connsiteX211" fmla="*/ 1783976 w 2657256"/>
                          <a:gd name="connsiteY211" fmla="*/ 479764 h 3370881"/>
                          <a:gd name="connsiteX212" fmla="*/ 1766047 w 2657256"/>
                          <a:gd name="connsiteY212" fmla="*/ 488729 h 3370881"/>
                          <a:gd name="connsiteX213" fmla="*/ 1703294 w 2657256"/>
                          <a:gd name="connsiteY213" fmla="*/ 506658 h 3370881"/>
                          <a:gd name="connsiteX214" fmla="*/ 1689847 w 2657256"/>
                          <a:gd name="connsiteY214" fmla="*/ 511140 h 3370881"/>
                          <a:gd name="connsiteX215" fmla="*/ 1676400 w 2657256"/>
                          <a:gd name="connsiteY215" fmla="*/ 520105 h 3370881"/>
                          <a:gd name="connsiteX216" fmla="*/ 1649506 w 2657256"/>
                          <a:gd name="connsiteY216" fmla="*/ 529070 h 3370881"/>
                          <a:gd name="connsiteX217" fmla="*/ 1636059 w 2657256"/>
                          <a:gd name="connsiteY217" fmla="*/ 538034 h 3370881"/>
                          <a:gd name="connsiteX218" fmla="*/ 1622612 w 2657256"/>
                          <a:gd name="connsiteY218" fmla="*/ 551481 h 3370881"/>
                          <a:gd name="connsiteX219" fmla="*/ 1609165 w 2657256"/>
                          <a:gd name="connsiteY219" fmla="*/ 555964 h 3370881"/>
                          <a:gd name="connsiteX220" fmla="*/ 1577788 w 2657256"/>
                          <a:gd name="connsiteY220" fmla="*/ 587340 h 3370881"/>
                          <a:gd name="connsiteX221" fmla="*/ 1568823 w 2657256"/>
                          <a:gd name="connsiteY221" fmla="*/ 600787 h 3370881"/>
                          <a:gd name="connsiteX222" fmla="*/ 1555376 w 2657256"/>
                          <a:gd name="connsiteY222" fmla="*/ 614234 h 3370881"/>
                          <a:gd name="connsiteX223" fmla="*/ 1524000 w 2657256"/>
                          <a:gd name="connsiteY223" fmla="*/ 654576 h 3370881"/>
                          <a:gd name="connsiteX224" fmla="*/ 1519518 w 2657256"/>
                          <a:gd name="connsiteY224" fmla="*/ 668023 h 3370881"/>
                          <a:gd name="connsiteX225" fmla="*/ 1528482 w 2657256"/>
                          <a:gd name="connsiteY225" fmla="*/ 708364 h 3370881"/>
                          <a:gd name="connsiteX226" fmla="*/ 1537447 w 2657256"/>
                          <a:gd name="connsiteY226" fmla="*/ 721811 h 3370881"/>
                          <a:gd name="connsiteX227" fmla="*/ 1568823 w 2657256"/>
                          <a:gd name="connsiteY227" fmla="*/ 712846 h 3370881"/>
                          <a:gd name="connsiteX228" fmla="*/ 1600200 w 2657256"/>
                          <a:gd name="connsiteY228" fmla="*/ 712846 h 3370881"/>
                          <a:gd name="connsiteX229" fmla="*/ 1631576 w 2657256"/>
                          <a:gd name="connsiteY229" fmla="*/ 690434 h 3370881"/>
                          <a:gd name="connsiteX230" fmla="*/ 1645023 w 2657256"/>
                          <a:gd name="connsiteY230" fmla="*/ 676987 h 3370881"/>
                          <a:gd name="connsiteX231" fmla="*/ 1685365 w 2657256"/>
                          <a:gd name="connsiteY231" fmla="*/ 645611 h 3370881"/>
                          <a:gd name="connsiteX232" fmla="*/ 1716741 w 2657256"/>
                          <a:gd name="connsiteY232" fmla="*/ 614234 h 3370881"/>
                          <a:gd name="connsiteX233" fmla="*/ 1748118 w 2657256"/>
                          <a:gd name="connsiteY233" fmla="*/ 596305 h 3370881"/>
                          <a:gd name="connsiteX234" fmla="*/ 1761565 w 2657256"/>
                          <a:gd name="connsiteY234" fmla="*/ 591823 h 3370881"/>
                          <a:gd name="connsiteX235" fmla="*/ 1779494 w 2657256"/>
                          <a:gd name="connsiteY235" fmla="*/ 582858 h 3370881"/>
                          <a:gd name="connsiteX236" fmla="*/ 1815353 w 2657256"/>
                          <a:gd name="connsiteY236" fmla="*/ 573893 h 3370881"/>
                          <a:gd name="connsiteX237" fmla="*/ 2030506 w 2657256"/>
                          <a:gd name="connsiteY237" fmla="*/ 578376 h 3370881"/>
                          <a:gd name="connsiteX238" fmla="*/ 2017059 w 2657256"/>
                          <a:gd name="connsiteY238" fmla="*/ 600787 h 3370881"/>
                          <a:gd name="connsiteX239" fmla="*/ 1981200 w 2657256"/>
                          <a:gd name="connsiteY239" fmla="*/ 636646 h 3370881"/>
                          <a:gd name="connsiteX240" fmla="*/ 1967753 w 2657256"/>
                          <a:gd name="connsiteY240" fmla="*/ 650093 h 3370881"/>
                          <a:gd name="connsiteX241" fmla="*/ 1936376 w 2657256"/>
                          <a:gd name="connsiteY241" fmla="*/ 690434 h 3370881"/>
                          <a:gd name="connsiteX242" fmla="*/ 1905000 w 2657256"/>
                          <a:gd name="connsiteY242" fmla="*/ 717329 h 3370881"/>
                          <a:gd name="connsiteX243" fmla="*/ 1860176 w 2657256"/>
                          <a:gd name="connsiteY243" fmla="*/ 735258 h 3370881"/>
                          <a:gd name="connsiteX244" fmla="*/ 1788459 w 2657256"/>
                          <a:gd name="connsiteY244" fmla="*/ 744223 h 3370881"/>
                          <a:gd name="connsiteX245" fmla="*/ 1846729 w 2657256"/>
                          <a:gd name="connsiteY245" fmla="*/ 802493 h 3370881"/>
                          <a:gd name="connsiteX246" fmla="*/ 1913965 w 2657256"/>
                          <a:gd name="connsiteY246" fmla="*/ 829387 h 3370881"/>
                          <a:gd name="connsiteX247" fmla="*/ 1922929 w 2657256"/>
                          <a:gd name="connsiteY247" fmla="*/ 842834 h 3370881"/>
                          <a:gd name="connsiteX248" fmla="*/ 1967753 w 2657256"/>
                          <a:gd name="connsiteY248" fmla="*/ 883176 h 3370881"/>
                          <a:gd name="connsiteX249" fmla="*/ 1981200 w 2657256"/>
                          <a:gd name="connsiteY249" fmla="*/ 896623 h 3370881"/>
                          <a:gd name="connsiteX250" fmla="*/ 1994647 w 2657256"/>
                          <a:gd name="connsiteY250" fmla="*/ 905587 h 3370881"/>
                          <a:gd name="connsiteX251" fmla="*/ 2021541 w 2657256"/>
                          <a:gd name="connsiteY251" fmla="*/ 927999 h 3370881"/>
                          <a:gd name="connsiteX252" fmla="*/ 2030506 w 2657256"/>
                          <a:gd name="connsiteY252" fmla="*/ 941446 h 3370881"/>
                          <a:gd name="connsiteX253" fmla="*/ 2057400 w 2657256"/>
                          <a:gd name="connsiteY253" fmla="*/ 968340 h 3370881"/>
                          <a:gd name="connsiteX254" fmla="*/ 2088776 w 2657256"/>
                          <a:gd name="connsiteY254" fmla="*/ 1013164 h 3370881"/>
                          <a:gd name="connsiteX255" fmla="*/ 2115670 w 2657256"/>
                          <a:gd name="connsiteY255" fmla="*/ 1057987 h 3370881"/>
                          <a:gd name="connsiteX256" fmla="*/ 2120153 w 2657256"/>
                          <a:gd name="connsiteY256" fmla="*/ 1089364 h 3370881"/>
                          <a:gd name="connsiteX257" fmla="*/ 2138082 w 2657256"/>
                          <a:gd name="connsiteY257" fmla="*/ 1143152 h 3370881"/>
                          <a:gd name="connsiteX258" fmla="*/ 2147047 w 2657256"/>
                          <a:gd name="connsiteY258" fmla="*/ 1196940 h 3370881"/>
                          <a:gd name="connsiteX259" fmla="*/ 2151529 w 2657256"/>
                          <a:gd name="connsiteY259" fmla="*/ 1210387 h 3370881"/>
                          <a:gd name="connsiteX260" fmla="*/ 2156012 w 2657256"/>
                          <a:gd name="connsiteY260" fmla="*/ 1228317 h 3370881"/>
                          <a:gd name="connsiteX261" fmla="*/ 2173941 w 2657256"/>
                          <a:gd name="connsiteY261" fmla="*/ 1295552 h 3370881"/>
                          <a:gd name="connsiteX262" fmla="*/ 2182906 w 2657256"/>
                          <a:gd name="connsiteY262" fmla="*/ 1313481 h 3370881"/>
                          <a:gd name="connsiteX263" fmla="*/ 2187388 w 2657256"/>
                          <a:gd name="connsiteY263" fmla="*/ 1331411 h 3370881"/>
                          <a:gd name="connsiteX264" fmla="*/ 2214282 w 2657256"/>
                          <a:gd name="connsiteY264" fmla="*/ 1385199 h 3370881"/>
                          <a:gd name="connsiteX265" fmla="*/ 2218765 w 2657256"/>
                          <a:gd name="connsiteY265" fmla="*/ 1403129 h 3370881"/>
                          <a:gd name="connsiteX266" fmla="*/ 2223247 w 2657256"/>
                          <a:gd name="connsiteY266" fmla="*/ 1430023 h 3370881"/>
                          <a:gd name="connsiteX267" fmla="*/ 2236694 w 2657256"/>
                          <a:gd name="connsiteY267" fmla="*/ 1456917 h 3370881"/>
                          <a:gd name="connsiteX268" fmla="*/ 2249794 w 2657256"/>
                          <a:gd name="connsiteY268" fmla="*/ 1524624 h 3370881"/>
                          <a:gd name="connsiteX269" fmla="*/ 2241176 w 2657256"/>
                          <a:gd name="connsiteY269" fmla="*/ 1577940 h 3370881"/>
                          <a:gd name="connsiteX270" fmla="*/ 2245659 w 2657256"/>
                          <a:gd name="connsiteY270" fmla="*/ 1595870 h 3370881"/>
                          <a:gd name="connsiteX271" fmla="*/ 2249634 w 2657256"/>
                          <a:gd name="connsiteY271" fmla="*/ 1685855 h 3370881"/>
                          <a:gd name="connsiteX272" fmla="*/ 2227729 w 2657256"/>
                          <a:gd name="connsiteY272" fmla="*/ 1716893 h 3370881"/>
                          <a:gd name="connsiteX273" fmla="*/ 2240500 w 2657256"/>
                          <a:gd name="connsiteY273" fmla="*/ 1674269 h 3370881"/>
                          <a:gd name="connsiteX274" fmla="*/ 2235341 w 2657256"/>
                          <a:gd name="connsiteY274" fmla="*/ 1788611 h 3370881"/>
                          <a:gd name="connsiteX275" fmla="*/ 2230689 w 2657256"/>
                          <a:gd name="connsiteY275" fmla="*/ 1823963 h 3370881"/>
                          <a:gd name="connsiteX276" fmla="*/ 2226207 w 2657256"/>
                          <a:gd name="connsiteY276" fmla="*/ 1824470 h 3370881"/>
                          <a:gd name="connsiteX277" fmla="*/ 2208278 w 2657256"/>
                          <a:gd name="connsiteY277" fmla="*/ 1869293 h 3370881"/>
                          <a:gd name="connsiteX278" fmla="*/ 2195168 w 2657256"/>
                          <a:gd name="connsiteY278" fmla="*/ 1882740 h 3370881"/>
                          <a:gd name="connsiteX279" fmla="*/ 2203458 w 2657256"/>
                          <a:gd name="connsiteY279" fmla="*/ 1918938 h 3370881"/>
                          <a:gd name="connsiteX280" fmla="*/ 2204134 w 2657256"/>
                          <a:gd name="connsiteY280" fmla="*/ 1949806 h 3370881"/>
                          <a:gd name="connsiteX281" fmla="*/ 2226545 w 2657256"/>
                          <a:gd name="connsiteY281" fmla="*/ 1954627 h 3370881"/>
                          <a:gd name="connsiteX282" fmla="*/ 2241176 w 2657256"/>
                          <a:gd name="connsiteY282" fmla="*/ 2012729 h 3370881"/>
                          <a:gd name="connsiteX283" fmla="*/ 2263588 w 2657256"/>
                          <a:gd name="connsiteY283" fmla="*/ 2057552 h 3370881"/>
                          <a:gd name="connsiteX284" fmla="*/ 2286000 w 2657256"/>
                          <a:gd name="connsiteY284" fmla="*/ 2084446 h 3370881"/>
                          <a:gd name="connsiteX285" fmla="*/ 2299447 w 2657256"/>
                          <a:gd name="connsiteY285" fmla="*/ 2124787 h 3370881"/>
                          <a:gd name="connsiteX286" fmla="*/ 2321859 w 2657256"/>
                          <a:gd name="connsiteY286" fmla="*/ 2151681 h 3370881"/>
                          <a:gd name="connsiteX287" fmla="*/ 2344270 w 2657256"/>
                          <a:gd name="connsiteY287" fmla="*/ 2205470 h 3370881"/>
                          <a:gd name="connsiteX288" fmla="*/ 2348753 w 2657256"/>
                          <a:gd name="connsiteY288" fmla="*/ 2223399 h 3370881"/>
                          <a:gd name="connsiteX289" fmla="*/ 2366682 w 2657256"/>
                          <a:gd name="connsiteY289" fmla="*/ 2263740 h 3370881"/>
                          <a:gd name="connsiteX290" fmla="*/ 2375647 w 2657256"/>
                          <a:gd name="connsiteY290" fmla="*/ 2286152 h 3370881"/>
                          <a:gd name="connsiteX291" fmla="*/ 2380129 w 2657256"/>
                          <a:gd name="connsiteY291" fmla="*/ 2308564 h 3370881"/>
                          <a:gd name="connsiteX292" fmla="*/ 2389094 w 2657256"/>
                          <a:gd name="connsiteY292" fmla="*/ 2335458 h 3370881"/>
                          <a:gd name="connsiteX293" fmla="*/ 2393576 w 2657256"/>
                          <a:gd name="connsiteY293" fmla="*/ 2380281 h 3370881"/>
                          <a:gd name="connsiteX294" fmla="*/ 2398059 w 2657256"/>
                          <a:gd name="connsiteY294" fmla="*/ 2393729 h 3370881"/>
                          <a:gd name="connsiteX295" fmla="*/ 2419794 w 2657256"/>
                          <a:gd name="connsiteY295" fmla="*/ 2447517 h 3370881"/>
                          <a:gd name="connsiteX296" fmla="*/ 2427343 w 2657256"/>
                          <a:gd name="connsiteY296" fmla="*/ 2564058 h 3370881"/>
                          <a:gd name="connsiteX297" fmla="*/ 2389094 w 2657256"/>
                          <a:gd name="connsiteY297" fmla="*/ 2837481 h 3370881"/>
                          <a:gd name="connsiteX298" fmla="*/ 2380129 w 2657256"/>
                          <a:gd name="connsiteY298" fmla="*/ 2859893 h 3370881"/>
                          <a:gd name="connsiteX299" fmla="*/ 2357718 w 2657256"/>
                          <a:gd name="connsiteY299" fmla="*/ 2913681 h 3370881"/>
                          <a:gd name="connsiteX300" fmla="*/ 2348753 w 2657256"/>
                          <a:gd name="connsiteY300" fmla="*/ 2936093 h 3370881"/>
                          <a:gd name="connsiteX301" fmla="*/ 2339788 w 2657256"/>
                          <a:gd name="connsiteY301" fmla="*/ 2971952 h 3370881"/>
                          <a:gd name="connsiteX302" fmla="*/ 2326341 w 2657256"/>
                          <a:gd name="connsiteY302" fmla="*/ 2994364 h 3370881"/>
                          <a:gd name="connsiteX303" fmla="*/ 2317376 w 2657256"/>
                          <a:gd name="connsiteY303" fmla="*/ 3025740 h 3370881"/>
                          <a:gd name="connsiteX304" fmla="*/ 2303929 w 2657256"/>
                          <a:gd name="connsiteY304" fmla="*/ 3048152 h 3370881"/>
                          <a:gd name="connsiteX305" fmla="*/ 2290482 w 2657256"/>
                          <a:gd name="connsiteY305" fmla="*/ 3079529 h 3370881"/>
                          <a:gd name="connsiteX306" fmla="*/ 2272553 w 2657256"/>
                          <a:gd name="connsiteY306" fmla="*/ 3084011 h 3370881"/>
                          <a:gd name="connsiteX307" fmla="*/ 2259106 w 2657256"/>
                          <a:gd name="connsiteY307" fmla="*/ 3088493 h 3370881"/>
                          <a:gd name="connsiteX308" fmla="*/ 2241176 w 2657256"/>
                          <a:gd name="connsiteY308" fmla="*/ 3092976 h 3370881"/>
                          <a:gd name="connsiteX309" fmla="*/ 2209800 w 2657256"/>
                          <a:gd name="connsiteY309" fmla="*/ 3101940 h 3370881"/>
                          <a:gd name="connsiteX310" fmla="*/ 2205318 w 2657256"/>
                          <a:gd name="connsiteY310" fmla="*/ 3039187 h 3370881"/>
                          <a:gd name="connsiteX311" fmla="*/ 2218765 w 2657256"/>
                          <a:gd name="connsiteY311" fmla="*/ 3021258 h 3370881"/>
                          <a:gd name="connsiteX312" fmla="*/ 2245659 w 2657256"/>
                          <a:gd name="connsiteY312" fmla="*/ 2971952 h 3370881"/>
                          <a:gd name="connsiteX313" fmla="*/ 2268070 w 2657256"/>
                          <a:gd name="connsiteY313" fmla="*/ 2945058 h 3370881"/>
                          <a:gd name="connsiteX314" fmla="*/ 2298550 w 2657256"/>
                          <a:gd name="connsiteY314" fmla="*/ 2568540 h 3370881"/>
                          <a:gd name="connsiteX315" fmla="*/ 2284986 w 2657256"/>
                          <a:gd name="connsiteY315" fmla="*/ 2532681 h 3370881"/>
                          <a:gd name="connsiteX316" fmla="*/ 2293273 w 2657256"/>
                          <a:gd name="connsiteY316" fmla="*/ 2496653 h 3370881"/>
                          <a:gd name="connsiteX317" fmla="*/ 2278152 w 2657256"/>
                          <a:gd name="connsiteY317" fmla="*/ 2475178 h 3370881"/>
                          <a:gd name="connsiteX318" fmla="*/ 2245659 w 2657256"/>
                          <a:gd name="connsiteY318" fmla="*/ 2389247 h 3370881"/>
                          <a:gd name="connsiteX319" fmla="*/ 2195507 w 2657256"/>
                          <a:gd name="connsiteY319" fmla="*/ 2241328 h 3370881"/>
                          <a:gd name="connsiteX320" fmla="*/ 2083786 w 2657256"/>
                          <a:gd name="connsiteY320" fmla="*/ 2040300 h 3370881"/>
                          <a:gd name="connsiteX321" fmla="*/ 2048773 w 2657256"/>
                          <a:gd name="connsiteY321" fmla="*/ 2017971 h 3370881"/>
                          <a:gd name="connsiteX322" fmla="*/ 2074314 w 2657256"/>
                          <a:gd name="connsiteY322" fmla="*/ 2011967 h 3370881"/>
                          <a:gd name="connsiteX323" fmla="*/ 2034988 w 2657256"/>
                          <a:gd name="connsiteY323" fmla="*/ 2003764 h 3370881"/>
                          <a:gd name="connsiteX324" fmla="*/ 2026023 w 2657256"/>
                          <a:gd name="connsiteY324" fmla="*/ 2026176 h 3370881"/>
                          <a:gd name="connsiteX325" fmla="*/ 2021541 w 2657256"/>
                          <a:gd name="connsiteY325" fmla="*/ 2039623 h 3370881"/>
                          <a:gd name="connsiteX326" fmla="*/ 1999129 w 2657256"/>
                          <a:gd name="connsiteY326" fmla="*/ 2053070 h 3370881"/>
                          <a:gd name="connsiteX327" fmla="*/ 1990165 w 2657256"/>
                          <a:gd name="connsiteY327" fmla="*/ 2070999 h 3370881"/>
                          <a:gd name="connsiteX328" fmla="*/ 1967753 w 2657256"/>
                          <a:gd name="connsiteY328" fmla="*/ 2106858 h 3370881"/>
                          <a:gd name="connsiteX329" fmla="*/ 1981200 w 2657256"/>
                          <a:gd name="connsiteY329" fmla="*/ 2223399 h 3370881"/>
                          <a:gd name="connsiteX330" fmla="*/ 1994647 w 2657256"/>
                          <a:gd name="connsiteY330" fmla="*/ 2254776 h 3370881"/>
                          <a:gd name="connsiteX331" fmla="*/ 2003612 w 2657256"/>
                          <a:gd name="connsiteY331" fmla="*/ 2272705 h 3370881"/>
                          <a:gd name="connsiteX332" fmla="*/ 2026023 w 2657256"/>
                          <a:gd name="connsiteY332" fmla="*/ 2304081 h 3370881"/>
                          <a:gd name="connsiteX333" fmla="*/ 2043953 w 2657256"/>
                          <a:gd name="connsiteY333" fmla="*/ 2348905 h 3370881"/>
                          <a:gd name="connsiteX334" fmla="*/ 2061882 w 2657256"/>
                          <a:gd name="connsiteY334" fmla="*/ 2371317 h 3370881"/>
                          <a:gd name="connsiteX335" fmla="*/ 2088776 w 2657256"/>
                          <a:gd name="connsiteY335" fmla="*/ 2434070 h 3370881"/>
                          <a:gd name="connsiteX336" fmla="*/ 2102223 w 2657256"/>
                          <a:gd name="connsiteY336" fmla="*/ 2465446 h 3370881"/>
                          <a:gd name="connsiteX337" fmla="*/ 2106706 w 2657256"/>
                          <a:gd name="connsiteY337" fmla="*/ 2496823 h 3370881"/>
                          <a:gd name="connsiteX338" fmla="*/ 2124635 w 2657256"/>
                          <a:gd name="connsiteY338" fmla="*/ 2559576 h 3370881"/>
                          <a:gd name="connsiteX339" fmla="*/ 2138082 w 2657256"/>
                          <a:gd name="connsiteY339" fmla="*/ 2649223 h 3370881"/>
                          <a:gd name="connsiteX340" fmla="*/ 2147047 w 2657256"/>
                          <a:gd name="connsiteY340" fmla="*/ 2685081 h 3370881"/>
                          <a:gd name="connsiteX341" fmla="*/ 2151529 w 2657256"/>
                          <a:gd name="connsiteY341" fmla="*/ 2716458 h 3370881"/>
                          <a:gd name="connsiteX342" fmla="*/ 2160494 w 2657256"/>
                          <a:gd name="connsiteY342" fmla="*/ 2770246 h 3370881"/>
                          <a:gd name="connsiteX343" fmla="*/ 2156012 w 2657256"/>
                          <a:gd name="connsiteY343" fmla="*/ 2962987 h 3370881"/>
                          <a:gd name="connsiteX344" fmla="*/ 2138082 w 2657256"/>
                          <a:gd name="connsiteY344" fmla="*/ 3043670 h 3370881"/>
                          <a:gd name="connsiteX345" fmla="*/ 2133600 w 2657256"/>
                          <a:gd name="connsiteY345" fmla="*/ 3061599 h 3370881"/>
                          <a:gd name="connsiteX346" fmla="*/ 2120153 w 2657256"/>
                          <a:gd name="connsiteY346" fmla="*/ 3079529 h 3370881"/>
                          <a:gd name="connsiteX347" fmla="*/ 2111188 w 2657256"/>
                          <a:gd name="connsiteY347" fmla="*/ 3106423 h 3370881"/>
                          <a:gd name="connsiteX348" fmla="*/ 2088776 w 2657256"/>
                          <a:gd name="connsiteY348" fmla="*/ 3137799 h 3370881"/>
                          <a:gd name="connsiteX349" fmla="*/ 2075329 w 2657256"/>
                          <a:gd name="connsiteY349" fmla="*/ 3164693 h 3370881"/>
                          <a:gd name="connsiteX350" fmla="*/ 2061882 w 2657256"/>
                          <a:gd name="connsiteY350" fmla="*/ 3169176 h 3370881"/>
                          <a:gd name="connsiteX351" fmla="*/ 2021541 w 2657256"/>
                          <a:gd name="connsiteY351" fmla="*/ 3164693 h 3370881"/>
                          <a:gd name="connsiteX352" fmla="*/ 2012576 w 2657256"/>
                          <a:gd name="connsiteY352" fmla="*/ 3119870 h 3370881"/>
                          <a:gd name="connsiteX353" fmla="*/ 2048435 w 2657256"/>
                          <a:gd name="connsiteY353" fmla="*/ 3021258 h 3370881"/>
                          <a:gd name="connsiteX354" fmla="*/ 2048435 w 2657256"/>
                          <a:gd name="connsiteY354" fmla="*/ 3021258 h 3370881"/>
                          <a:gd name="connsiteX355" fmla="*/ 2061882 w 2657256"/>
                          <a:gd name="connsiteY355" fmla="*/ 2967470 h 3370881"/>
                          <a:gd name="connsiteX356" fmla="*/ 2070847 w 2657256"/>
                          <a:gd name="connsiteY356" fmla="*/ 2882305 h 3370881"/>
                          <a:gd name="connsiteX357" fmla="*/ 2066365 w 2657256"/>
                          <a:gd name="connsiteY357" fmla="*/ 2725423 h 3370881"/>
                          <a:gd name="connsiteX358" fmla="*/ 2043953 w 2657256"/>
                          <a:gd name="connsiteY358" fmla="*/ 2649223 h 3370881"/>
                          <a:gd name="connsiteX359" fmla="*/ 2030506 w 2657256"/>
                          <a:gd name="connsiteY359" fmla="*/ 2622329 h 3370881"/>
                          <a:gd name="connsiteX360" fmla="*/ 2017059 w 2657256"/>
                          <a:gd name="connsiteY360" fmla="*/ 2581987 h 3370881"/>
                          <a:gd name="connsiteX361" fmla="*/ 1981200 w 2657256"/>
                          <a:gd name="connsiteY361" fmla="*/ 2514752 h 3370881"/>
                          <a:gd name="connsiteX362" fmla="*/ 1972235 w 2657256"/>
                          <a:gd name="connsiteY362" fmla="*/ 2501305 h 3370881"/>
                          <a:gd name="connsiteX363" fmla="*/ 1958788 w 2657256"/>
                          <a:gd name="connsiteY363" fmla="*/ 2478893 h 3370881"/>
                          <a:gd name="connsiteX364" fmla="*/ 1905000 w 2657256"/>
                          <a:gd name="connsiteY364" fmla="*/ 2398211 h 3370881"/>
                          <a:gd name="connsiteX365" fmla="*/ 1882588 w 2657256"/>
                          <a:gd name="connsiteY365" fmla="*/ 2357870 h 3370881"/>
                          <a:gd name="connsiteX366" fmla="*/ 1869141 w 2657256"/>
                          <a:gd name="connsiteY366" fmla="*/ 2339940 h 3370881"/>
                          <a:gd name="connsiteX367" fmla="*/ 1806388 w 2657256"/>
                          <a:gd name="connsiteY367" fmla="*/ 2313046 h 3370881"/>
                          <a:gd name="connsiteX368" fmla="*/ 1779494 w 2657256"/>
                          <a:gd name="connsiteY368" fmla="*/ 2304081 h 3370881"/>
                          <a:gd name="connsiteX369" fmla="*/ 1752600 w 2657256"/>
                          <a:gd name="connsiteY369" fmla="*/ 2299599 h 3370881"/>
                          <a:gd name="connsiteX370" fmla="*/ 1680882 w 2657256"/>
                          <a:gd name="connsiteY370" fmla="*/ 2277187 h 3370881"/>
                          <a:gd name="connsiteX371" fmla="*/ 1719025 w 2657256"/>
                          <a:gd name="connsiteY371" fmla="*/ 2281331 h 3370881"/>
                          <a:gd name="connsiteX372" fmla="*/ 1756997 w 2657256"/>
                          <a:gd name="connsiteY372" fmla="*/ 2289450 h 3370881"/>
                          <a:gd name="connsiteX373" fmla="*/ 1656440 w 2657256"/>
                          <a:gd name="connsiteY373" fmla="*/ 2298583 h 3370881"/>
                          <a:gd name="connsiteX374" fmla="*/ 1537447 w 2657256"/>
                          <a:gd name="connsiteY374" fmla="*/ 2329960 h 3370881"/>
                          <a:gd name="connsiteX375" fmla="*/ 1571993 w 2657256"/>
                          <a:gd name="connsiteY375" fmla="*/ 2317957 h 3370881"/>
                          <a:gd name="connsiteX376" fmla="*/ 1509707 w 2657256"/>
                          <a:gd name="connsiteY376" fmla="*/ 2338926 h 3370881"/>
                          <a:gd name="connsiteX377" fmla="*/ 1500444 w 2657256"/>
                          <a:gd name="connsiteY377" fmla="*/ 2355271 h 3370881"/>
                          <a:gd name="connsiteX378" fmla="*/ 1402678 w 2657256"/>
                          <a:gd name="connsiteY378" fmla="*/ 2339641 h 3370881"/>
                          <a:gd name="connsiteX379" fmla="*/ 1322892 w 2657256"/>
                          <a:gd name="connsiteY379" fmla="*/ 2336952 h 3370881"/>
                          <a:gd name="connsiteX380" fmla="*/ 1199384 w 2657256"/>
                          <a:gd name="connsiteY380" fmla="*/ 2307041 h 3370881"/>
                          <a:gd name="connsiteX381" fmla="*/ 1066800 w 2657256"/>
                          <a:gd name="connsiteY381" fmla="*/ 2272705 h 3370881"/>
                          <a:gd name="connsiteX382" fmla="*/ 1030941 w 2657256"/>
                          <a:gd name="connsiteY382" fmla="*/ 2263740 h 3370881"/>
                          <a:gd name="connsiteX383" fmla="*/ 986118 w 2657256"/>
                          <a:gd name="connsiteY383" fmla="*/ 2241329 h 3370881"/>
                          <a:gd name="connsiteX384" fmla="*/ 968188 w 2657256"/>
                          <a:gd name="connsiteY384" fmla="*/ 2232364 h 3370881"/>
                          <a:gd name="connsiteX385" fmla="*/ 936812 w 2657256"/>
                          <a:gd name="connsiteY385" fmla="*/ 2214434 h 3370881"/>
                          <a:gd name="connsiteX386" fmla="*/ 905435 w 2657256"/>
                          <a:gd name="connsiteY386" fmla="*/ 2196505 h 3370881"/>
                          <a:gd name="connsiteX387" fmla="*/ 869576 w 2657256"/>
                          <a:gd name="connsiteY387" fmla="*/ 2209952 h 3370881"/>
                          <a:gd name="connsiteX388" fmla="*/ 856129 w 2657256"/>
                          <a:gd name="connsiteY388" fmla="*/ 2227881 h 3370881"/>
                          <a:gd name="connsiteX389" fmla="*/ 815788 w 2657256"/>
                          <a:gd name="connsiteY389" fmla="*/ 2268223 h 3370881"/>
                          <a:gd name="connsiteX390" fmla="*/ 788894 w 2657256"/>
                          <a:gd name="connsiteY390" fmla="*/ 2290634 h 3370881"/>
                          <a:gd name="connsiteX391" fmla="*/ 762000 w 2657256"/>
                          <a:gd name="connsiteY391" fmla="*/ 2313046 h 3370881"/>
                          <a:gd name="connsiteX392" fmla="*/ 753035 w 2657256"/>
                          <a:gd name="connsiteY392" fmla="*/ 2326493 h 3370881"/>
                          <a:gd name="connsiteX393" fmla="*/ 735106 w 2657256"/>
                          <a:gd name="connsiteY393" fmla="*/ 2339940 h 3370881"/>
                          <a:gd name="connsiteX394" fmla="*/ 712694 w 2657256"/>
                          <a:gd name="connsiteY394" fmla="*/ 2362352 h 3370881"/>
                          <a:gd name="connsiteX395" fmla="*/ 694765 w 2657256"/>
                          <a:gd name="connsiteY395" fmla="*/ 2375799 h 3370881"/>
                          <a:gd name="connsiteX396" fmla="*/ 681318 w 2657256"/>
                          <a:gd name="connsiteY396" fmla="*/ 2393729 h 3370881"/>
                          <a:gd name="connsiteX397" fmla="*/ 667870 w 2657256"/>
                          <a:gd name="connsiteY397" fmla="*/ 2402693 h 3370881"/>
                          <a:gd name="connsiteX398" fmla="*/ 623047 w 2657256"/>
                          <a:gd name="connsiteY398" fmla="*/ 2443034 h 3370881"/>
                          <a:gd name="connsiteX399" fmla="*/ 600635 w 2657256"/>
                          <a:gd name="connsiteY399" fmla="*/ 2474411 h 3370881"/>
                          <a:gd name="connsiteX400" fmla="*/ 587188 w 2657256"/>
                          <a:gd name="connsiteY400" fmla="*/ 2514752 h 3370881"/>
                          <a:gd name="connsiteX401" fmla="*/ 582706 w 2657256"/>
                          <a:gd name="connsiteY401" fmla="*/ 2546129 h 3370881"/>
                          <a:gd name="connsiteX402" fmla="*/ 596153 w 2657256"/>
                          <a:gd name="connsiteY402" fmla="*/ 2635776 h 3370881"/>
                          <a:gd name="connsiteX403" fmla="*/ 600635 w 2657256"/>
                          <a:gd name="connsiteY403" fmla="*/ 2653705 h 3370881"/>
                          <a:gd name="connsiteX404" fmla="*/ 609600 w 2657256"/>
                          <a:gd name="connsiteY404" fmla="*/ 2671634 h 3370881"/>
                          <a:gd name="connsiteX405" fmla="*/ 614082 w 2657256"/>
                          <a:gd name="connsiteY405" fmla="*/ 2689564 h 3370881"/>
                          <a:gd name="connsiteX406" fmla="*/ 623047 w 2657256"/>
                          <a:gd name="connsiteY406" fmla="*/ 2711976 h 3370881"/>
                          <a:gd name="connsiteX407" fmla="*/ 627529 w 2657256"/>
                          <a:gd name="connsiteY407" fmla="*/ 2734387 h 3370881"/>
                          <a:gd name="connsiteX408" fmla="*/ 640976 w 2657256"/>
                          <a:gd name="connsiteY408" fmla="*/ 2765764 h 3370881"/>
                          <a:gd name="connsiteX409" fmla="*/ 645459 w 2657256"/>
                          <a:gd name="connsiteY409" fmla="*/ 2779211 h 3370881"/>
                          <a:gd name="connsiteX410" fmla="*/ 658906 w 2657256"/>
                          <a:gd name="connsiteY410" fmla="*/ 2801623 h 3370881"/>
                          <a:gd name="connsiteX411" fmla="*/ 676835 w 2657256"/>
                          <a:gd name="connsiteY411" fmla="*/ 2864376 h 3370881"/>
                          <a:gd name="connsiteX412" fmla="*/ 690282 w 2657256"/>
                          <a:gd name="connsiteY412" fmla="*/ 2895752 h 3370881"/>
                          <a:gd name="connsiteX413" fmla="*/ 699247 w 2657256"/>
                          <a:gd name="connsiteY413" fmla="*/ 2940576 h 3370881"/>
                          <a:gd name="connsiteX414" fmla="*/ 703729 w 2657256"/>
                          <a:gd name="connsiteY414" fmla="*/ 2967470 h 3370881"/>
                          <a:gd name="connsiteX415" fmla="*/ 717176 w 2657256"/>
                          <a:gd name="connsiteY415" fmla="*/ 2994364 h 3370881"/>
                          <a:gd name="connsiteX416" fmla="*/ 735106 w 2657256"/>
                          <a:gd name="connsiteY416" fmla="*/ 3052634 h 3370881"/>
                          <a:gd name="connsiteX417" fmla="*/ 739588 w 2657256"/>
                          <a:gd name="connsiteY417" fmla="*/ 3079529 h 3370881"/>
                          <a:gd name="connsiteX418" fmla="*/ 762000 w 2657256"/>
                          <a:gd name="connsiteY418" fmla="*/ 3142281 h 3370881"/>
                          <a:gd name="connsiteX419" fmla="*/ 766482 w 2657256"/>
                          <a:gd name="connsiteY419" fmla="*/ 3231929 h 3370881"/>
                          <a:gd name="connsiteX420" fmla="*/ 770965 w 2657256"/>
                          <a:gd name="connsiteY420" fmla="*/ 3254340 h 3370881"/>
                          <a:gd name="connsiteX421" fmla="*/ 775447 w 2657256"/>
                          <a:gd name="connsiteY421" fmla="*/ 3285717 h 3370881"/>
                          <a:gd name="connsiteX422" fmla="*/ 748553 w 2657256"/>
                          <a:gd name="connsiteY422" fmla="*/ 3335023 h 3370881"/>
                          <a:gd name="connsiteX423" fmla="*/ 721659 w 2657256"/>
                          <a:gd name="connsiteY423" fmla="*/ 3343987 h 3370881"/>
                          <a:gd name="connsiteX424" fmla="*/ 708212 w 2657256"/>
                          <a:gd name="connsiteY424" fmla="*/ 3348470 h 3370881"/>
                          <a:gd name="connsiteX425" fmla="*/ 623047 w 2657256"/>
                          <a:gd name="connsiteY425" fmla="*/ 3330540 h 3370881"/>
                          <a:gd name="connsiteX426" fmla="*/ 609600 w 2657256"/>
                          <a:gd name="connsiteY426" fmla="*/ 3308129 h 3370881"/>
                          <a:gd name="connsiteX427" fmla="*/ 591670 w 2657256"/>
                          <a:gd name="connsiteY427" fmla="*/ 3267787 h 3370881"/>
                          <a:gd name="connsiteX428" fmla="*/ 560294 w 2657256"/>
                          <a:gd name="connsiteY428" fmla="*/ 3209517 h 3370881"/>
                          <a:gd name="connsiteX429" fmla="*/ 551329 w 2657256"/>
                          <a:gd name="connsiteY429" fmla="*/ 3196070 h 3370881"/>
                          <a:gd name="connsiteX430" fmla="*/ 528918 w 2657256"/>
                          <a:gd name="connsiteY430" fmla="*/ 3173658 h 3370881"/>
                          <a:gd name="connsiteX431" fmla="*/ 519953 w 2657256"/>
                          <a:gd name="connsiteY431" fmla="*/ 3128834 h 3370881"/>
                          <a:gd name="connsiteX432" fmla="*/ 524435 w 2657256"/>
                          <a:gd name="connsiteY432" fmla="*/ 3101940 h 3370881"/>
                          <a:gd name="connsiteX433" fmla="*/ 528918 w 2657256"/>
                          <a:gd name="connsiteY433" fmla="*/ 3088493 h 3370881"/>
                          <a:gd name="connsiteX434" fmla="*/ 542365 w 2657256"/>
                          <a:gd name="connsiteY434" fmla="*/ 3052634 h 3370881"/>
                          <a:gd name="connsiteX435" fmla="*/ 484094 w 2657256"/>
                          <a:gd name="connsiteY435" fmla="*/ 2886787 h 3370881"/>
                          <a:gd name="connsiteX436" fmla="*/ 443753 w 2657256"/>
                          <a:gd name="connsiteY436" fmla="*/ 2779211 h 3370881"/>
                          <a:gd name="connsiteX437" fmla="*/ 439270 w 2657256"/>
                          <a:gd name="connsiteY437" fmla="*/ 2752317 h 3370881"/>
                          <a:gd name="connsiteX438" fmla="*/ 430306 w 2657256"/>
                          <a:gd name="connsiteY438" fmla="*/ 2716458 h 3370881"/>
                          <a:gd name="connsiteX439" fmla="*/ 425823 w 2657256"/>
                          <a:gd name="connsiteY439" fmla="*/ 2680599 h 3370881"/>
                          <a:gd name="connsiteX440" fmla="*/ 398929 w 2657256"/>
                          <a:gd name="connsiteY440" fmla="*/ 2599917 h 3370881"/>
                          <a:gd name="connsiteX441" fmla="*/ 385482 w 2657256"/>
                          <a:gd name="connsiteY441" fmla="*/ 2568540 h 3370881"/>
                          <a:gd name="connsiteX442" fmla="*/ 381000 w 2657256"/>
                          <a:gd name="connsiteY442" fmla="*/ 2550611 h 3370881"/>
                          <a:gd name="connsiteX443" fmla="*/ 372035 w 2657256"/>
                          <a:gd name="connsiteY443" fmla="*/ 2483376 h 3370881"/>
                          <a:gd name="connsiteX444" fmla="*/ 367553 w 2657256"/>
                          <a:gd name="connsiteY444" fmla="*/ 2469929 h 3370881"/>
                          <a:gd name="connsiteX445" fmla="*/ 407894 w 2657256"/>
                          <a:gd name="connsiteY445" fmla="*/ 2451999 h 3370881"/>
                          <a:gd name="connsiteX446" fmla="*/ 515470 w 2657256"/>
                          <a:gd name="connsiteY446" fmla="*/ 2407176 h 3370881"/>
                          <a:gd name="connsiteX447" fmla="*/ 578223 w 2657256"/>
                          <a:gd name="connsiteY447" fmla="*/ 2353387 h 3370881"/>
                          <a:gd name="connsiteX448" fmla="*/ 587188 w 2657256"/>
                          <a:gd name="connsiteY448" fmla="*/ 2330976 h 3370881"/>
                          <a:gd name="connsiteX449" fmla="*/ 614082 w 2657256"/>
                          <a:gd name="connsiteY449" fmla="*/ 2254776 h 3370881"/>
                          <a:gd name="connsiteX450" fmla="*/ 649941 w 2657256"/>
                          <a:gd name="connsiteY450" fmla="*/ 2200987 h 3370881"/>
                          <a:gd name="connsiteX451" fmla="*/ 690282 w 2657256"/>
                          <a:gd name="connsiteY451" fmla="*/ 2174093 h 3370881"/>
                          <a:gd name="connsiteX452" fmla="*/ 703729 w 2657256"/>
                          <a:gd name="connsiteY452" fmla="*/ 2165129 h 3370881"/>
                          <a:gd name="connsiteX453" fmla="*/ 739588 w 2657256"/>
                          <a:gd name="connsiteY453" fmla="*/ 2147199 h 3370881"/>
                          <a:gd name="connsiteX454" fmla="*/ 708212 w 2657256"/>
                          <a:gd name="connsiteY454" fmla="*/ 2187540 h 3370881"/>
                          <a:gd name="connsiteX455" fmla="*/ 654423 w 2657256"/>
                          <a:gd name="connsiteY455" fmla="*/ 2241329 h 3370881"/>
                          <a:gd name="connsiteX456" fmla="*/ 636494 w 2657256"/>
                          <a:gd name="connsiteY456" fmla="*/ 2259258 h 3370881"/>
                          <a:gd name="connsiteX457" fmla="*/ 614082 w 2657256"/>
                          <a:gd name="connsiteY457" fmla="*/ 2286152 h 3370881"/>
                          <a:gd name="connsiteX458" fmla="*/ 592179 w 2657256"/>
                          <a:gd name="connsiteY458" fmla="*/ 2282347 h 3370881"/>
                          <a:gd name="connsiteX459" fmla="*/ 555980 w 2657256"/>
                          <a:gd name="connsiteY459" fmla="*/ 2313892 h 3370881"/>
                          <a:gd name="connsiteX460" fmla="*/ 524435 w 2657256"/>
                          <a:gd name="connsiteY460" fmla="*/ 2348905 h 3370881"/>
                          <a:gd name="connsiteX461" fmla="*/ 502023 w 2657256"/>
                          <a:gd name="connsiteY461" fmla="*/ 2362352 h 3370881"/>
                          <a:gd name="connsiteX462" fmla="*/ 461682 w 2657256"/>
                          <a:gd name="connsiteY462" fmla="*/ 2389246 h 3370881"/>
                          <a:gd name="connsiteX463" fmla="*/ 448235 w 2657256"/>
                          <a:gd name="connsiteY463" fmla="*/ 2398211 h 3370881"/>
                          <a:gd name="connsiteX464" fmla="*/ 430306 w 2657256"/>
                          <a:gd name="connsiteY464" fmla="*/ 2407176 h 3370881"/>
                          <a:gd name="connsiteX465" fmla="*/ 412376 w 2657256"/>
                          <a:gd name="connsiteY465" fmla="*/ 2420623 h 3370881"/>
                          <a:gd name="connsiteX466" fmla="*/ 389965 w 2657256"/>
                          <a:gd name="connsiteY466" fmla="*/ 2429587 h 3370881"/>
                          <a:gd name="connsiteX467" fmla="*/ 372035 w 2657256"/>
                          <a:gd name="connsiteY467" fmla="*/ 2443034 h 3370881"/>
                          <a:gd name="connsiteX468" fmla="*/ 318247 w 2657256"/>
                          <a:gd name="connsiteY468" fmla="*/ 2474411 h 3370881"/>
                          <a:gd name="connsiteX469" fmla="*/ 304800 w 2657256"/>
                          <a:gd name="connsiteY469" fmla="*/ 2492340 h 3370881"/>
                          <a:gd name="connsiteX470" fmla="*/ 282388 w 2657256"/>
                          <a:gd name="connsiteY470" fmla="*/ 2519234 h 3370881"/>
                          <a:gd name="connsiteX471" fmla="*/ 295835 w 2657256"/>
                          <a:gd name="connsiteY471" fmla="*/ 2815070 h 3370881"/>
                          <a:gd name="connsiteX472" fmla="*/ 300318 w 2657256"/>
                          <a:gd name="connsiteY472" fmla="*/ 2837481 h 3370881"/>
                          <a:gd name="connsiteX473" fmla="*/ 304800 w 2657256"/>
                          <a:gd name="connsiteY473" fmla="*/ 2868858 h 3370881"/>
                          <a:gd name="connsiteX474" fmla="*/ 309282 w 2657256"/>
                          <a:gd name="connsiteY474" fmla="*/ 2927129 h 3370881"/>
                          <a:gd name="connsiteX475" fmla="*/ 322729 w 2657256"/>
                          <a:gd name="connsiteY475" fmla="*/ 2985399 h 3370881"/>
                          <a:gd name="connsiteX476" fmla="*/ 327212 w 2657256"/>
                          <a:gd name="connsiteY476" fmla="*/ 3012293 h 3370881"/>
                          <a:gd name="connsiteX477" fmla="*/ 331694 w 2657256"/>
                          <a:gd name="connsiteY477" fmla="*/ 3043670 h 3370881"/>
                          <a:gd name="connsiteX478" fmla="*/ 345141 w 2657256"/>
                          <a:gd name="connsiteY478" fmla="*/ 3070564 h 3370881"/>
                          <a:gd name="connsiteX479" fmla="*/ 367553 w 2657256"/>
                          <a:gd name="connsiteY479" fmla="*/ 3124352 h 3370881"/>
                          <a:gd name="connsiteX480" fmla="*/ 381000 w 2657256"/>
                          <a:gd name="connsiteY480" fmla="*/ 3182623 h 3370881"/>
                          <a:gd name="connsiteX481" fmla="*/ 389965 w 2657256"/>
                          <a:gd name="connsiteY481" fmla="*/ 3196070 h 3370881"/>
                          <a:gd name="connsiteX482" fmla="*/ 394447 w 2657256"/>
                          <a:gd name="connsiteY482" fmla="*/ 3213999 h 3370881"/>
                          <a:gd name="connsiteX483" fmla="*/ 412376 w 2657256"/>
                          <a:gd name="connsiteY483" fmla="*/ 3245376 h 3370881"/>
                          <a:gd name="connsiteX484" fmla="*/ 416859 w 2657256"/>
                          <a:gd name="connsiteY484" fmla="*/ 3258823 h 3370881"/>
                          <a:gd name="connsiteX485" fmla="*/ 425823 w 2657256"/>
                          <a:gd name="connsiteY485" fmla="*/ 3272270 h 3370881"/>
                          <a:gd name="connsiteX486" fmla="*/ 439270 w 2657256"/>
                          <a:gd name="connsiteY486" fmla="*/ 3303646 h 3370881"/>
                          <a:gd name="connsiteX487" fmla="*/ 439270 w 2657256"/>
                          <a:gd name="connsiteY487" fmla="*/ 3352952 h 3370881"/>
                          <a:gd name="connsiteX488" fmla="*/ 430306 w 2657256"/>
                          <a:gd name="connsiteY488" fmla="*/ 3366399 h 3370881"/>
                          <a:gd name="connsiteX489" fmla="*/ 412376 w 2657256"/>
                          <a:gd name="connsiteY489" fmla="*/ 3370881 h 3370881"/>
                          <a:gd name="connsiteX490" fmla="*/ 295835 w 2657256"/>
                          <a:gd name="connsiteY490" fmla="*/ 3357434 h 3370881"/>
                          <a:gd name="connsiteX491" fmla="*/ 264459 w 2657256"/>
                          <a:gd name="connsiteY491" fmla="*/ 3276752 h 3370881"/>
                          <a:gd name="connsiteX492" fmla="*/ 259976 w 2657256"/>
                          <a:gd name="connsiteY492" fmla="*/ 3240893 h 3370881"/>
                          <a:gd name="connsiteX493" fmla="*/ 246529 w 2657256"/>
                          <a:gd name="connsiteY493" fmla="*/ 3178140 h 3370881"/>
                          <a:gd name="connsiteX494" fmla="*/ 237565 w 2657256"/>
                          <a:gd name="connsiteY494" fmla="*/ 3084011 h 3370881"/>
                          <a:gd name="connsiteX495" fmla="*/ 228600 w 2657256"/>
                          <a:gd name="connsiteY495" fmla="*/ 3057117 h 3370881"/>
                          <a:gd name="connsiteX496" fmla="*/ 219635 w 2657256"/>
                          <a:gd name="connsiteY496" fmla="*/ 3021258 h 3370881"/>
                          <a:gd name="connsiteX497" fmla="*/ 206188 w 2657256"/>
                          <a:gd name="connsiteY497" fmla="*/ 2980917 h 3370881"/>
                          <a:gd name="connsiteX498" fmla="*/ 201706 w 2657256"/>
                          <a:gd name="connsiteY498" fmla="*/ 2949540 h 3370881"/>
                          <a:gd name="connsiteX499" fmla="*/ 197223 w 2657256"/>
                          <a:gd name="connsiteY499" fmla="*/ 2927129 h 3370881"/>
                          <a:gd name="connsiteX500" fmla="*/ 192741 w 2657256"/>
                          <a:gd name="connsiteY500" fmla="*/ 2891270 h 3370881"/>
                          <a:gd name="connsiteX501" fmla="*/ 188259 w 2657256"/>
                          <a:gd name="connsiteY501" fmla="*/ 2850929 h 3370881"/>
                          <a:gd name="connsiteX502" fmla="*/ 179294 w 2657256"/>
                          <a:gd name="connsiteY502" fmla="*/ 2824034 h 3370881"/>
                          <a:gd name="connsiteX503" fmla="*/ 165847 w 2657256"/>
                          <a:gd name="connsiteY503" fmla="*/ 2774729 h 3370881"/>
                          <a:gd name="connsiteX504" fmla="*/ 161365 w 2657256"/>
                          <a:gd name="connsiteY504" fmla="*/ 2747834 h 3370881"/>
                          <a:gd name="connsiteX505" fmla="*/ 156882 w 2657256"/>
                          <a:gd name="connsiteY505" fmla="*/ 2559576 h 3370881"/>
                          <a:gd name="connsiteX506" fmla="*/ 152400 w 2657256"/>
                          <a:gd name="connsiteY506" fmla="*/ 2519234 h 3370881"/>
                          <a:gd name="connsiteX507" fmla="*/ 118035 w 2657256"/>
                          <a:gd name="connsiteY507" fmla="*/ 2400004 h 3370881"/>
                          <a:gd name="connsiteX508" fmla="*/ 117048 w 2657256"/>
                          <a:gd name="connsiteY508" fmla="*/ 2344423 h 3370881"/>
                          <a:gd name="connsiteX509" fmla="*/ 100106 w 2657256"/>
                          <a:gd name="connsiteY509" fmla="*/ 2330976 h 3370881"/>
                          <a:gd name="connsiteX510" fmla="*/ 138953 w 2657256"/>
                          <a:gd name="connsiteY510" fmla="*/ 2313046 h 3370881"/>
                          <a:gd name="connsiteX511" fmla="*/ 152400 w 2657256"/>
                          <a:gd name="connsiteY511" fmla="*/ 2304081 h 3370881"/>
                          <a:gd name="connsiteX512" fmla="*/ 170329 w 2657256"/>
                          <a:gd name="connsiteY512" fmla="*/ 2259258 h 3370881"/>
                          <a:gd name="connsiteX513" fmla="*/ 188259 w 2657256"/>
                          <a:gd name="connsiteY513" fmla="*/ 2223399 h 3370881"/>
                          <a:gd name="connsiteX514" fmla="*/ 206188 w 2657256"/>
                          <a:gd name="connsiteY514" fmla="*/ 2187540 h 3370881"/>
                          <a:gd name="connsiteX515" fmla="*/ 210670 w 2657256"/>
                          <a:gd name="connsiteY515" fmla="*/ 2174093 h 3370881"/>
                          <a:gd name="connsiteX516" fmla="*/ 219635 w 2657256"/>
                          <a:gd name="connsiteY516" fmla="*/ 2115823 h 3370881"/>
                          <a:gd name="connsiteX517" fmla="*/ 210670 w 2657256"/>
                          <a:gd name="connsiteY517" fmla="*/ 1958940 h 3370881"/>
                          <a:gd name="connsiteX518" fmla="*/ 192741 w 2657256"/>
                          <a:gd name="connsiteY518" fmla="*/ 1923081 h 3370881"/>
                          <a:gd name="connsiteX519" fmla="*/ 179294 w 2657256"/>
                          <a:gd name="connsiteY519" fmla="*/ 1891705 h 3370881"/>
                          <a:gd name="connsiteX520" fmla="*/ 165847 w 2657256"/>
                          <a:gd name="connsiteY520" fmla="*/ 1864811 h 3370881"/>
                          <a:gd name="connsiteX521" fmla="*/ 152400 w 2657256"/>
                          <a:gd name="connsiteY521" fmla="*/ 1833434 h 3370881"/>
                          <a:gd name="connsiteX522" fmla="*/ 143435 w 2657256"/>
                          <a:gd name="connsiteY522" fmla="*/ 1819987 h 3370881"/>
                          <a:gd name="connsiteX523" fmla="*/ 107576 w 2657256"/>
                          <a:gd name="connsiteY523" fmla="*/ 1784129 h 3370881"/>
                          <a:gd name="connsiteX524" fmla="*/ 94129 w 2657256"/>
                          <a:gd name="connsiteY524" fmla="*/ 1779646 h 3370881"/>
                          <a:gd name="connsiteX525" fmla="*/ 71718 w 2657256"/>
                          <a:gd name="connsiteY525" fmla="*/ 1770681 h 3370881"/>
                          <a:gd name="connsiteX526" fmla="*/ 58270 w 2657256"/>
                          <a:gd name="connsiteY526" fmla="*/ 1761717 h 3370881"/>
                          <a:gd name="connsiteX527" fmla="*/ 26894 w 2657256"/>
                          <a:gd name="connsiteY527" fmla="*/ 1730340 h 3370881"/>
                          <a:gd name="connsiteX528" fmla="*/ 0 w 2657256"/>
                          <a:gd name="connsiteY528" fmla="*/ 1707929 h 3370881"/>
                          <a:gd name="connsiteX0" fmla="*/ 0 w 2657256"/>
                          <a:gd name="connsiteY0" fmla="*/ 1707929 h 3370881"/>
                          <a:gd name="connsiteX1" fmla="*/ 22412 w 2657256"/>
                          <a:gd name="connsiteY1" fmla="*/ 1698964 h 3370881"/>
                          <a:gd name="connsiteX2" fmla="*/ 31376 w 2657256"/>
                          <a:gd name="connsiteY2" fmla="*/ 1681034 h 3370881"/>
                          <a:gd name="connsiteX3" fmla="*/ 44823 w 2657256"/>
                          <a:gd name="connsiteY3" fmla="*/ 1672070 h 3370881"/>
                          <a:gd name="connsiteX4" fmla="*/ 58270 w 2657256"/>
                          <a:gd name="connsiteY4" fmla="*/ 1654140 h 3370881"/>
                          <a:gd name="connsiteX5" fmla="*/ 76200 w 2657256"/>
                          <a:gd name="connsiteY5" fmla="*/ 1645176 h 3370881"/>
                          <a:gd name="connsiteX6" fmla="*/ 98612 w 2657256"/>
                          <a:gd name="connsiteY6" fmla="*/ 1636211 h 3370881"/>
                          <a:gd name="connsiteX7" fmla="*/ 125506 w 2657256"/>
                          <a:gd name="connsiteY7" fmla="*/ 1627246 h 3370881"/>
                          <a:gd name="connsiteX8" fmla="*/ 152400 w 2657256"/>
                          <a:gd name="connsiteY8" fmla="*/ 1609317 h 3370881"/>
                          <a:gd name="connsiteX9" fmla="*/ 170329 w 2657256"/>
                          <a:gd name="connsiteY9" fmla="*/ 1600352 h 3370881"/>
                          <a:gd name="connsiteX10" fmla="*/ 188259 w 2657256"/>
                          <a:gd name="connsiteY10" fmla="*/ 1582423 h 3370881"/>
                          <a:gd name="connsiteX11" fmla="*/ 228600 w 2657256"/>
                          <a:gd name="connsiteY11" fmla="*/ 1564493 h 3370881"/>
                          <a:gd name="connsiteX12" fmla="*/ 255494 w 2657256"/>
                          <a:gd name="connsiteY12" fmla="*/ 1546564 h 3370881"/>
                          <a:gd name="connsiteX13" fmla="*/ 300318 w 2657256"/>
                          <a:gd name="connsiteY13" fmla="*/ 1524152 h 3370881"/>
                          <a:gd name="connsiteX14" fmla="*/ 313765 w 2657256"/>
                          <a:gd name="connsiteY14" fmla="*/ 1515187 h 3370881"/>
                          <a:gd name="connsiteX15" fmla="*/ 340659 w 2657256"/>
                          <a:gd name="connsiteY15" fmla="*/ 1510705 h 3370881"/>
                          <a:gd name="connsiteX16" fmla="*/ 363070 w 2657256"/>
                          <a:gd name="connsiteY16" fmla="*/ 1506223 h 3370881"/>
                          <a:gd name="connsiteX17" fmla="*/ 389965 w 2657256"/>
                          <a:gd name="connsiteY17" fmla="*/ 1501740 h 3370881"/>
                          <a:gd name="connsiteX18" fmla="*/ 425823 w 2657256"/>
                          <a:gd name="connsiteY18" fmla="*/ 1497258 h 3370881"/>
                          <a:gd name="connsiteX19" fmla="*/ 470647 w 2657256"/>
                          <a:gd name="connsiteY19" fmla="*/ 1488293 h 3370881"/>
                          <a:gd name="connsiteX20" fmla="*/ 515470 w 2657256"/>
                          <a:gd name="connsiteY20" fmla="*/ 1479329 h 3370881"/>
                          <a:gd name="connsiteX21" fmla="*/ 528918 w 2657256"/>
                          <a:gd name="connsiteY21" fmla="*/ 1470364 h 3370881"/>
                          <a:gd name="connsiteX22" fmla="*/ 600635 w 2657256"/>
                          <a:gd name="connsiteY22" fmla="*/ 1456917 h 3370881"/>
                          <a:gd name="connsiteX23" fmla="*/ 690282 w 2657256"/>
                          <a:gd name="connsiteY23" fmla="*/ 1447952 h 3370881"/>
                          <a:gd name="connsiteX24" fmla="*/ 793376 w 2657256"/>
                          <a:gd name="connsiteY24" fmla="*/ 1452434 h 3370881"/>
                          <a:gd name="connsiteX25" fmla="*/ 874059 w 2657256"/>
                          <a:gd name="connsiteY25" fmla="*/ 1465881 h 3370881"/>
                          <a:gd name="connsiteX26" fmla="*/ 914400 w 2657256"/>
                          <a:gd name="connsiteY26" fmla="*/ 1470364 h 3370881"/>
                          <a:gd name="connsiteX27" fmla="*/ 1030941 w 2657256"/>
                          <a:gd name="connsiteY27" fmla="*/ 1483811 h 3370881"/>
                          <a:gd name="connsiteX28" fmla="*/ 1151965 w 2657256"/>
                          <a:gd name="connsiteY28" fmla="*/ 1492776 h 3370881"/>
                          <a:gd name="connsiteX29" fmla="*/ 1281953 w 2657256"/>
                          <a:gd name="connsiteY29" fmla="*/ 1501740 h 3370881"/>
                          <a:gd name="connsiteX30" fmla="*/ 1465729 w 2657256"/>
                          <a:gd name="connsiteY30" fmla="*/ 1497258 h 3370881"/>
                          <a:gd name="connsiteX31" fmla="*/ 1510553 w 2657256"/>
                          <a:gd name="connsiteY31" fmla="*/ 1492776 h 3370881"/>
                          <a:gd name="connsiteX32" fmla="*/ 1582270 w 2657256"/>
                          <a:gd name="connsiteY32" fmla="*/ 1461399 h 3370881"/>
                          <a:gd name="connsiteX33" fmla="*/ 1604682 w 2657256"/>
                          <a:gd name="connsiteY33" fmla="*/ 1456917 h 3370881"/>
                          <a:gd name="connsiteX34" fmla="*/ 1622612 w 2657256"/>
                          <a:gd name="connsiteY34" fmla="*/ 1447952 h 3370881"/>
                          <a:gd name="connsiteX35" fmla="*/ 1645023 w 2657256"/>
                          <a:gd name="connsiteY35" fmla="*/ 1438987 h 3370881"/>
                          <a:gd name="connsiteX36" fmla="*/ 1662953 w 2657256"/>
                          <a:gd name="connsiteY36" fmla="*/ 1425540 h 3370881"/>
                          <a:gd name="connsiteX37" fmla="*/ 1698812 w 2657256"/>
                          <a:gd name="connsiteY37" fmla="*/ 1407611 h 3370881"/>
                          <a:gd name="connsiteX38" fmla="*/ 1739153 w 2657256"/>
                          <a:gd name="connsiteY38" fmla="*/ 1380717 h 3370881"/>
                          <a:gd name="connsiteX39" fmla="*/ 1752600 w 2657256"/>
                          <a:gd name="connsiteY39" fmla="*/ 1367270 h 3370881"/>
                          <a:gd name="connsiteX40" fmla="*/ 1775012 w 2657256"/>
                          <a:gd name="connsiteY40" fmla="*/ 1353823 h 3370881"/>
                          <a:gd name="connsiteX41" fmla="*/ 1797423 w 2657256"/>
                          <a:gd name="connsiteY41" fmla="*/ 1335893 h 3370881"/>
                          <a:gd name="connsiteX42" fmla="*/ 1810870 w 2657256"/>
                          <a:gd name="connsiteY42" fmla="*/ 1304517 h 3370881"/>
                          <a:gd name="connsiteX43" fmla="*/ 1815353 w 2657256"/>
                          <a:gd name="connsiteY43" fmla="*/ 1291070 h 3370881"/>
                          <a:gd name="connsiteX44" fmla="*/ 1801906 w 2657256"/>
                          <a:gd name="connsiteY44" fmla="*/ 1138670 h 3370881"/>
                          <a:gd name="connsiteX45" fmla="*/ 1792941 w 2657256"/>
                          <a:gd name="connsiteY45" fmla="*/ 1125223 h 3370881"/>
                          <a:gd name="connsiteX46" fmla="*/ 1757082 w 2657256"/>
                          <a:gd name="connsiteY46" fmla="*/ 1093846 h 3370881"/>
                          <a:gd name="connsiteX47" fmla="*/ 1730188 w 2657256"/>
                          <a:gd name="connsiteY47" fmla="*/ 1066952 h 3370881"/>
                          <a:gd name="connsiteX48" fmla="*/ 1703294 w 2657256"/>
                          <a:gd name="connsiteY48" fmla="*/ 1049023 h 3370881"/>
                          <a:gd name="connsiteX49" fmla="*/ 1622612 w 2657256"/>
                          <a:gd name="connsiteY49" fmla="*/ 1053505 h 3370881"/>
                          <a:gd name="connsiteX50" fmla="*/ 1595718 w 2657256"/>
                          <a:gd name="connsiteY50" fmla="*/ 1062470 h 3370881"/>
                          <a:gd name="connsiteX51" fmla="*/ 1573306 w 2657256"/>
                          <a:gd name="connsiteY51" fmla="*/ 1066952 h 3370881"/>
                          <a:gd name="connsiteX52" fmla="*/ 1453385 w 2657256"/>
                          <a:gd name="connsiteY52" fmla="*/ 1082761 h 3370881"/>
                          <a:gd name="connsiteX53" fmla="*/ 1326776 w 2657256"/>
                          <a:gd name="connsiteY53" fmla="*/ 1062470 h 3370881"/>
                          <a:gd name="connsiteX54" fmla="*/ 1308847 w 2657256"/>
                          <a:gd name="connsiteY54" fmla="*/ 1057987 h 3370881"/>
                          <a:gd name="connsiteX55" fmla="*/ 1277470 w 2657256"/>
                          <a:gd name="connsiteY55" fmla="*/ 1053505 h 3370881"/>
                          <a:gd name="connsiteX56" fmla="*/ 1259541 w 2657256"/>
                          <a:gd name="connsiteY56" fmla="*/ 1049023 h 3370881"/>
                          <a:gd name="connsiteX57" fmla="*/ 1232647 w 2657256"/>
                          <a:gd name="connsiteY57" fmla="*/ 1044540 h 3370881"/>
                          <a:gd name="connsiteX58" fmla="*/ 1053353 w 2657256"/>
                          <a:gd name="connsiteY58" fmla="*/ 1049023 h 3370881"/>
                          <a:gd name="connsiteX59" fmla="*/ 1035423 w 2657256"/>
                          <a:gd name="connsiteY59" fmla="*/ 1053505 h 3370881"/>
                          <a:gd name="connsiteX60" fmla="*/ 1008529 w 2657256"/>
                          <a:gd name="connsiteY60" fmla="*/ 1057987 h 3370881"/>
                          <a:gd name="connsiteX61" fmla="*/ 995082 w 2657256"/>
                          <a:gd name="connsiteY61" fmla="*/ 1062470 h 3370881"/>
                          <a:gd name="connsiteX62" fmla="*/ 945776 w 2657256"/>
                          <a:gd name="connsiteY62" fmla="*/ 1031093 h 3370881"/>
                          <a:gd name="connsiteX63" fmla="*/ 941294 w 2657256"/>
                          <a:gd name="connsiteY63" fmla="*/ 1017646 h 3370881"/>
                          <a:gd name="connsiteX64" fmla="*/ 932329 w 2657256"/>
                          <a:gd name="connsiteY64" fmla="*/ 919034 h 3370881"/>
                          <a:gd name="connsiteX65" fmla="*/ 914400 w 2657256"/>
                          <a:gd name="connsiteY65" fmla="*/ 901105 h 3370881"/>
                          <a:gd name="connsiteX66" fmla="*/ 918882 w 2657256"/>
                          <a:gd name="connsiteY66" fmla="*/ 869729 h 3370881"/>
                          <a:gd name="connsiteX67" fmla="*/ 941294 w 2657256"/>
                          <a:gd name="connsiteY67" fmla="*/ 865246 h 3370881"/>
                          <a:gd name="connsiteX68" fmla="*/ 959223 w 2657256"/>
                          <a:gd name="connsiteY68" fmla="*/ 851799 h 3370881"/>
                          <a:gd name="connsiteX69" fmla="*/ 990600 w 2657256"/>
                          <a:gd name="connsiteY69" fmla="*/ 847317 h 3370881"/>
                          <a:gd name="connsiteX70" fmla="*/ 1129553 w 2657256"/>
                          <a:gd name="connsiteY70" fmla="*/ 838352 h 3370881"/>
                          <a:gd name="connsiteX71" fmla="*/ 1147482 w 2657256"/>
                          <a:gd name="connsiteY71" fmla="*/ 829387 h 3370881"/>
                          <a:gd name="connsiteX72" fmla="*/ 1178859 w 2657256"/>
                          <a:gd name="connsiteY72" fmla="*/ 806976 h 3370881"/>
                          <a:gd name="connsiteX73" fmla="*/ 1192306 w 2657256"/>
                          <a:gd name="connsiteY73" fmla="*/ 793529 h 3370881"/>
                          <a:gd name="connsiteX74" fmla="*/ 1214718 w 2657256"/>
                          <a:gd name="connsiteY74" fmla="*/ 784564 h 3370881"/>
                          <a:gd name="connsiteX75" fmla="*/ 1241612 w 2657256"/>
                          <a:gd name="connsiteY75" fmla="*/ 771117 h 3370881"/>
                          <a:gd name="connsiteX76" fmla="*/ 1277470 w 2657256"/>
                          <a:gd name="connsiteY76" fmla="*/ 753187 h 3370881"/>
                          <a:gd name="connsiteX77" fmla="*/ 1295400 w 2657256"/>
                          <a:gd name="connsiteY77" fmla="*/ 730776 h 3370881"/>
                          <a:gd name="connsiteX78" fmla="*/ 1317812 w 2657256"/>
                          <a:gd name="connsiteY78" fmla="*/ 708364 h 3370881"/>
                          <a:gd name="connsiteX79" fmla="*/ 1353670 w 2657256"/>
                          <a:gd name="connsiteY79" fmla="*/ 663540 h 3370881"/>
                          <a:gd name="connsiteX80" fmla="*/ 1371600 w 2657256"/>
                          <a:gd name="connsiteY80" fmla="*/ 636646 h 3370881"/>
                          <a:gd name="connsiteX81" fmla="*/ 1380565 w 2657256"/>
                          <a:gd name="connsiteY81" fmla="*/ 596305 h 3370881"/>
                          <a:gd name="connsiteX82" fmla="*/ 1385047 w 2657256"/>
                          <a:gd name="connsiteY82" fmla="*/ 582858 h 3370881"/>
                          <a:gd name="connsiteX83" fmla="*/ 1380565 w 2657256"/>
                          <a:gd name="connsiteY83" fmla="*/ 533552 h 3370881"/>
                          <a:gd name="connsiteX84" fmla="*/ 1367118 w 2657256"/>
                          <a:gd name="connsiteY84" fmla="*/ 524587 h 3370881"/>
                          <a:gd name="connsiteX85" fmla="*/ 1349188 w 2657256"/>
                          <a:gd name="connsiteY85" fmla="*/ 520105 h 3370881"/>
                          <a:gd name="connsiteX86" fmla="*/ 1326776 w 2657256"/>
                          <a:gd name="connsiteY86" fmla="*/ 511140 h 3370881"/>
                          <a:gd name="connsiteX87" fmla="*/ 1281953 w 2657256"/>
                          <a:gd name="connsiteY87" fmla="*/ 515623 h 3370881"/>
                          <a:gd name="connsiteX88" fmla="*/ 1250576 w 2657256"/>
                          <a:gd name="connsiteY88" fmla="*/ 529070 h 3370881"/>
                          <a:gd name="connsiteX89" fmla="*/ 1210235 w 2657256"/>
                          <a:gd name="connsiteY89" fmla="*/ 542517 h 3370881"/>
                          <a:gd name="connsiteX90" fmla="*/ 1183341 w 2657256"/>
                          <a:gd name="connsiteY90" fmla="*/ 555964 h 3370881"/>
                          <a:gd name="connsiteX91" fmla="*/ 1160929 w 2657256"/>
                          <a:gd name="connsiteY91" fmla="*/ 569411 h 3370881"/>
                          <a:gd name="connsiteX92" fmla="*/ 1134035 w 2657256"/>
                          <a:gd name="connsiteY92" fmla="*/ 578376 h 3370881"/>
                          <a:gd name="connsiteX93" fmla="*/ 1111623 w 2657256"/>
                          <a:gd name="connsiteY93" fmla="*/ 587340 h 3370881"/>
                          <a:gd name="connsiteX94" fmla="*/ 1084729 w 2657256"/>
                          <a:gd name="connsiteY94" fmla="*/ 596305 h 3370881"/>
                          <a:gd name="connsiteX95" fmla="*/ 986118 w 2657256"/>
                          <a:gd name="connsiteY95" fmla="*/ 591823 h 3370881"/>
                          <a:gd name="connsiteX96" fmla="*/ 927847 w 2657256"/>
                          <a:gd name="connsiteY96" fmla="*/ 578376 h 3370881"/>
                          <a:gd name="connsiteX97" fmla="*/ 896470 w 2657256"/>
                          <a:gd name="connsiteY97" fmla="*/ 555964 h 3370881"/>
                          <a:gd name="connsiteX98" fmla="*/ 883023 w 2657256"/>
                          <a:gd name="connsiteY98" fmla="*/ 546999 h 3370881"/>
                          <a:gd name="connsiteX99" fmla="*/ 865094 w 2657256"/>
                          <a:gd name="connsiteY99" fmla="*/ 497693 h 3370881"/>
                          <a:gd name="connsiteX100" fmla="*/ 869576 w 2657256"/>
                          <a:gd name="connsiteY100" fmla="*/ 403564 h 3370881"/>
                          <a:gd name="connsiteX101" fmla="*/ 874059 w 2657256"/>
                          <a:gd name="connsiteY101" fmla="*/ 385634 h 3370881"/>
                          <a:gd name="connsiteX102" fmla="*/ 883023 w 2657256"/>
                          <a:gd name="connsiteY102" fmla="*/ 372187 h 3370881"/>
                          <a:gd name="connsiteX103" fmla="*/ 909918 w 2657256"/>
                          <a:gd name="connsiteY103" fmla="*/ 363223 h 3370881"/>
                          <a:gd name="connsiteX104" fmla="*/ 914400 w 2657256"/>
                          <a:gd name="connsiteY104" fmla="*/ 385634 h 3370881"/>
                          <a:gd name="connsiteX105" fmla="*/ 909918 w 2657256"/>
                          <a:gd name="connsiteY105" fmla="*/ 408046 h 3370881"/>
                          <a:gd name="connsiteX106" fmla="*/ 900953 w 2657256"/>
                          <a:gd name="connsiteY106" fmla="*/ 466317 h 3370881"/>
                          <a:gd name="connsiteX107" fmla="*/ 905435 w 2657256"/>
                          <a:gd name="connsiteY107" fmla="*/ 515623 h 3370881"/>
                          <a:gd name="connsiteX108" fmla="*/ 932329 w 2657256"/>
                          <a:gd name="connsiteY108" fmla="*/ 551481 h 3370881"/>
                          <a:gd name="connsiteX109" fmla="*/ 954741 w 2657256"/>
                          <a:gd name="connsiteY109" fmla="*/ 560446 h 3370881"/>
                          <a:gd name="connsiteX110" fmla="*/ 972670 w 2657256"/>
                          <a:gd name="connsiteY110" fmla="*/ 569411 h 3370881"/>
                          <a:gd name="connsiteX111" fmla="*/ 1066800 w 2657256"/>
                          <a:gd name="connsiteY111" fmla="*/ 564929 h 3370881"/>
                          <a:gd name="connsiteX112" fmla="*/ 1111623 w 2657256"/>
                          <a:gd name="connsiteY112" fmla="*/ 551481 h 3370881"/>
                          <a:gd name="connsiteX113" fmla="*/ 1129553 w 2657256"/>
                          <a:gd name="connsiteY113" fmla="*/ 538034 h 3370881"/>
                          <a:gd name="connsiteX114" fmla="*/ 1156447 w 2657256"/>
                          <a:gd name="connsiteY114" fmla="*/ 511140 h 3370881"/>
                          <a:gd name="connsiteX115" fmla="*/ 1160929 w 2657256"/>
                          <a:gd name="connsiteY115" fmla="*/ 493211 h 3370881"/>
                          <a:gd name="connsiteX116" fmla="*/ 1178859 w 2657256"/>
                          <a:gd name="connsiteY116" fmla="*/ 331846 h 3370881"/>
                          <a:gd name="connsiteX117" fmla="*/ 1215315 w 2657256"/>
                          <a:gd name="connsiteY117" fmla="*/ 270289 h 3370881"/>
                          <a:gd name="connsiteX118" fmla="*/ 1214718 w 2657256"/>
                          <a:gd name="connsiteY118" fmla="*/ 367705 h 3370881"/>
                          <a:gd name="connsiteX119" fmla="*/ 1201270 w 2657256"/>
                          <a:gd name="connsiteY119" fmla="*/ 412529 h 3370881"/>
                          <a:gd name="connsiteX120" fmla="*/ 1210235 w 2657256"/>
                          <a:gd name="connsiteY120" fmla="*/ 461834 h 3370881"/>
                          <a:gd name="connsiteX121" fmla="*/ 1214718 w 2657256"/>
                          <a:gd name="connsiteY121" fmla="*/ 475281 h 3370881"/>
                          <a:gd name="connsiteX122" fmla="*/ 1228165 w 2657256"/>
                          <a:gd name="connsiteY122" fmla="*/ 484246 h 3370881"/>
                          <a:gd name="connsiteX123" fmla="*/ 1250576 w 2657256"/>
                          <a:gd name="connsiteY123" fmla="*/ 502176 h 3370881"/>
                          <a:gd name="connsiteX124" fmla="*/ 1317812 w 2657256"/>
                          <a:gd name="connsiteY124" fmla="*/ 497693 h 3370881"/>
                          <a:gd name="connsiteX125" fmla="*/ 1353670 w 2657256"/>
                          <a:gd name="connsiteY125" fmla="*/ 488729 h 3370881"/>
                          <a:gd name="connsiteX126" fmla="*/ 1506070 w 2657256"/>
                          <a:gd name="connsiteY126" fmla="*/ 457352 h 3370881"/>
                          <a:gd name="connsiteX127" fmla="*/ 1550894 w 2657256"/>
                          <a:gd name="connsiteY127" fmla="*/ 430458 h 3370881"/>
                          <a:gd name="connsiteX128" fmla="*/ 1564341 w 2657256"/>
                          <a:gd name="connsiteY128" fmla="*/ 417011 h 3370881"/>
                          <a:gd name="connsiteX129" fmla="*/ 1586753 w 2657256"/>
                          <a:gd name="connsiteY129" fmla="*/ 399081 h 3370881"/>
                          <a:gd name="connsiteX130" fmla="*/ 1595718 w 2657256"/>
                          <a:gd name="connsiteY130" fmla="*/ 381152 h 3370881"/>
                          <a:gd name="connsiteX131" fmla="*/ 1613139 w 2657256"/>
                          <a:gd name="connsiteY131" fmla="*/ 358910 h 3370881"/>
                          <a:gd name="connsiteX132" fmla="*/ 1620066 w 2657256"/>
                          <a:gd name="connsiteY132" fmla="*/ 291047 h 3370881"/>
                          <a:gd name="connsiteX133" fmla="*/ 1604852 w 2657256"/>
                          <a:gd name="connsiteY133" fmla="*/ 236279 h 3370881"/>
                          <a:gd name="connsiteX134" fmla="*/ 1537447 w 2657256"/>
                          <a:gd name="connsiteY134" fmla="*/ 188411 h 3370881"/>
                          <a:gd name="connsiteX135" fmla="*/ 1613647 w 2657256"/>
                          <a:gd name="connsiteY135" fmla="*/ 399081 h 3370881"/>
                          <a:gd name="connsiteX136" fmla="*/ 1627094 w 2657256"/>
                          <a:gd name="connsiteY136" fmla="*/ 417011 h 3370881"/>
                          <a:gd name="connsiteX137" fmla="*/ 1658470 w 2657256"/>
                          <a:gd name="connsiteY137" fmla="*/ 412529 h 3370881"/>
                          <a:gd name="connsiteX138" fmla="*/ 1685365 w 2657256"/>
                          <a:gd name="connsiteY138" fmla="*/ 390117 h 3370881"/>
                          <a:gd name="connsiteX139" fmla="*/ 1694329 w 2657256"/>
                          <a:gd name="connsiteY139" fmla="*/ 376670 h 3370881"/>
                          <a:gd name="connsiteX140" fmla="*/ 1734670 w 2657256"/>
                          <a:gd name="connsiteY140" fmla="*/ 354258 h 3370881"/>
                          <a:gd name="connsiteX141" fmla="*/ 1743635 w 2657256"/>
                          <a:gd name="connsiteY141" fmla="*/ 340811 h 3370881"/>
                          <a:gd name="connsiteX142" fmla="*/ 1757082 w 2657256"/>
                          <a:gd name="connsiteY142" fmla="*/ 336329 h 3370881"/>
                          <a:gd name="connsiteX143" fmla="*/ 1843909 w 2657256"/>
                          <a:gd name="connsiteY143" fmla="*/ 262341 h 3370881"/>
                          <a:gd name="connsiteX144" fmla="*/ 1874221 w 2657256"/>
                          <a:gd name="connsiteY144" fmla="*/ 202194 h 3370881"/>
                          <a:gd name="connsiteX145" fmla="*/ 1828094 w 2657256"/>
                          <a:gd name="connsiteY145" fmla="*/ 136767 h 3370881"/>
                          <a:gd name="connsiteX146" fmla="*/ 1772023 w 2657256"/>
                          <a:gd name="connsiteY146" fmla="*/ 77249 h 3370881"/>
                          <a:gd name="connsiteX147" fmla="*/ 1948888 w 2657256"/>
                          <a:gd name="connsiteY147" fmla="*/ 178018 h 3370881"/>
                          <a:gd name="connsiteX148" fmla="*/ 1952362 w 2657256"/>
                          <a:gd name="connsiteY148" fmla="*/ 254265 h 3370881"/>
                          <a:gd name="connsiteX149" fmla="*/ 1874221 w 2657256"/>
                          <a:gd name="connsiteY149" fmla="*/ 318698 h 3370881"/>
                          <a:gd name="connsiteX150" fmla="*/ 1788459 w 2657256"/>
                          <a:gd name="connsiteY150" fmla="*/ 367705 h 3370881"/>
                          <a:gd name="connsiteX151" fmla="*/ 1761565 w 2657256"/>
                          <a:gd name="connsiteY151" fmla="*/ 390117 h 3370881"/>
                          <a:gd name="connsiteX152" fmla="*/ 1783976 w 2657256"/>
                          <a:gd name="connsiteY152" fmla="*/ 399081 h 3370881"/>
                          <a:gd name="connsiteX153" fmla="*/ 1878106 w 2657256"/>
                          <a:gd name="connsiteY153" fmla="*/ 390117 h 3370881"/>
                          <a:gd name="connsiteX154" fmla="*/ 1891553 w 2657256"/>
                          <a:gd name="connsiteY154" fmla="*/ 381152 h 3370881"/>
                          <a:gd name="connsiteX155" fmla="*/ 1918447 w 2657256"/>
                          <a:gd name="connsiteY155" fmla="*/ 372187 h 3370881"/>
                          <a:gd name="connsiteX156" fmla="*/ 1940859 w 2657256"/>
                          <a:gd name="connsiteY156" fmla="*/ 358740 h 3370881"/>
                          <a:gd name="connsiteX157" fmla="*/ 1954306 w 2657256"/>
                          <a:gd name="connsiteY157" fmla="*/ 354258 h 3370881"/>
                          <a:gd name="connsiteX158" fmla="*/ 2103145 w 2657256"/>
                          <a:gd name="connsiteY158" fmla="*/ 202207 h 3370881"/>
                          <a:gd name="connsiteX159" fmla="*/ 2064254 w 2657256"/>
                          <a:gd name="connsiteY159" fmla="*/ 20406 h 3370881"/>
                          <a:gd name="connsiteX160" fmla="*/ 2169347 w 2657256"/>
                          <a:gd name="connsiteY160" fmla="*/ 104479 h 3370881"/>
                          <a:gd name="connsiteX161" fmla="*/ 2183354 w 2657256"/>
                          <a:gd name="connsiteY161" fmla="*/ 192893 h 3370881"/>
                          <a:gd name="connsiteX162" fmla="*/ 2170300 w 2657256"/>
                          <a:gd name="connsiteY162" fmla="*/ 271231 h 3370881"/>
                          <a:gd name="connsiteX163" fmla="*/ 2096795 w 2657256"/>
                          <a:gd name="connsiteY163" fmla="*/ 316507 h 3370881"/>
                          <a:gd name="connsiteX164" fmla="*/ 1999129 w 2657256"/>
                          <a:gd name="connsiteY164" fmla="*/ 358740 h 3370881"/>
                          <a:gd name="connsiteX165" fmla="*/ 1994647 w 2657256"/>
                          <a:gd name="connsiteY165" fmla="*/ 372187 h 3370881"/>
                          <a:gd name="connsiteX166" fmla="*/ 2039470 w 2657256"/>
                          <a:gd name="connsiteY166" fmla="*/ 390117 h 3370881"/>
                          <a:gd name="connsiteX167" fmla="*/ 2115670 w 2657256"/>
                          <a:gd name="connsiteY167" fmla="*/ 390117 h 3370881"/>
                          <a:gd name="connsiteX168" fmla="*/ 2160494 w 2657256"/>
                          <a:gd name="connsiteY168" fmla="*/ 376670 h 3370881"/>
                          <a:gd name="connsiteX169" fmla="*/ 2191870 w 2657256"/>
                          <a:gd name="connsiteY169" fmla="*/ 363223 h 3370881"/>
                          <a:gd name="connsiteX170" fmla="*/ 2205318 w 2657256"/>
                          <a:gd name="connsiteY170" fmla="*/ 358740 h 3370881"/>
                          <a:gd name="connsiteX171" fmla="*/ 2232212 w 2657256"/>
                          <a:gd name="connsiteY171" fmla="*/ 340811 h 3370881"/>
                          <a:gd name="connsiteX172" fmla="*/ 2312894 w 2657256"/>
                          <a:gd name="connsiteY172" fmla="*/ 183929 h 3370881"/>
                          <a:gd name="connsiteX173" fmla="*/ 2339788 w 2657256"/>
                          <a:gd name="connsiteY173" fmla="*/ 151 h 3370881"/>
                          <a:gd name="connsiteX174" fmla="*/ 2357718 w 2657256"/>
                          <a:gd name="connsiteY174" fmla="*/ 215305 h 3370881"/>
                          <a:gd name="connsiteX175" fmla="*/ 2308598 w 2657256"/>
                          <a:gd name="connsiteY175" fmla="*/ 319520 h 3370881"/>
                          <a:gd name="connsiteX176" fmla="*/ 2245659 w 2657256"/>
                          <a:gd name="connsiteY176" fmla="*/ 390117 h 3370881"/>
                          <a:gd name="connsiteX177" fmla="*/ 2254623 w 2657256"/>
                          <a:gd name="connsiteY177" fmla="*/ 403564 h 3370881"/>
                          <a:gd name="connsiteX178" fmla="*/ 2353235 w 2657256"/>
                          <a:gd name="connsiteY178" fmla="*/ 399081 h 3370881"/>
                          <a:gd name="connsiteX179" fmla="*/ 2366682 w 2657256"/>
                          <a:gd name="connsiteY179" fmla="*/ 394599 h 3370881"/>
                          <a:gd name="connsiteX180" fmla="*/ 2389094 w 2657256"/>
                          <a:gd name="connsiteY180" fmla="*/ 390117 h 3370881"/>
                          <a:gd name="connsiteX181" fmla="*/ 2424953 w 2657256"/>
                          <a:gd name="connsiteY181" fmla="*/ 367705 h 3370881"/>
                          <a:gd name="connsiteX182" fmla="*/ 2528047 w 2657256"/>
                          <a:gd name="connsiteY182" fmla="*/ 292700 h 3370881"/>
                          <a:gd name="connsiteX183" fmla="*/ 2541495 w 2657256"/>
                          <a:gd name="connsiteY183" fmla="*/ 62906 h 3370881"/>
                          <a:gd name="connsiteX184" fmla="*/ 2591304 w 2657256"/>
                          <a:gd name="connsiteY184" fmla="*/ 214081 h 3370881"/>
                          <a:gd name="connsiteX185" fmla="*/ 2612315 w 2657256"/>
                          <a:gd name="connsiteY185" fmla="*/ 290907 h 3370881"/>
                          <a:gd name="connsiteX186" fmla="*/ 2650863 w 2657256"/>
                          <a:gd name="connsiteY186" fmla="*/ 344994 h 3370881"/>
                          <a:gd name="connsiteX187" fmla="*/ 2465294 w 2657256"/>
                          <a:gd name="connsiteY187" fmla="*/ 399081 h 3370881"/>
                          <a:gd name="connsiteX188" fmla="*/ 2442882 w 2657256"/>
                          <a:gd name="connsiteY188" fmla="*/ 403564 h 3370881"/>
                          <a:gd name="connsiteX189" fmla="*/ 2398059 w 2657256"/>
                          <a:gd name="connsiteY189" fmla="*/ 417011 h 3370881"/>
                          <a:gd name="connsiteX190" fmla="*/ 2375647 w 2657256"/>
                          <a:gd name="connsiteY190" fmla="*/ 425976 h 3370881"/>
                          <a:gd name="connsiteX191" fmla="*/ 2357718 w 2657256"/>
                          <a:gd name="connsiteY191" fmla="*/ 430458 h 3370881"/>
                          <a:gd name="connsiteX192" fmla="*/ 2344270 w 2657256"/>
                          <a:gd name="connsiteY192" fmla="*/ 461834 h 3370881"/>
                          <a:gd name="connsiteX193" fmla="*/ 2353235 w 2657256"/>
                          <a:gd name="connsiteY193" fmla="*/ 502176 h 3370881"/>
                          <a:gd name="connsiteX194" fmla="*/ 2362200 w 2657256"/>
                          <a:gd name="connsiteY194" fmla="*/ 515623 h 3370881"/>
                          <a:gd name="connsiteX195" fmla="*/ 2344270 w 2657256"/>
                          <a:gd name="connsiteY195" fmla="*/ 587340 h 3370881"/>
                          <a:gd name="connsiteX196" fmla="*/ 2321859 w 2657256"/>
                          <a:gd name="connsiteY196" fmla="*/ 614234 h 3370881"/>
                          <a:gd name="connsiteX197" fmla="*/ 2308412 w 2657256"/>
                          <a:gd name="connsiteY197" fmla="*/ 636646 h 3370881"/>
                          <a:gd name="connsiteX198" fmla="*/ 2281518 w 2657256"/>
                          <a:gd name="connsiteY198" fmla="*/ 641129 h 3370881"/>
                          <a:gd name="connsiteX199" fmla="*/ 2259106 w 2657256"/>
                          <a:gd name="connsiteY199" fmla="*/ 636646 h 3370881"/>
                          <a:gd name="connsiteX200" fmla="*/ 2277035 w 2657256"/>
                          <a:gd name="connsiteY200" fmla="*/ 578376 h 3370881"/>
                          <a:gd name="connsiteX201" fmla="*/ 2290482 w 2657256"/>
                          <a:gd name="connsiteY201" fmla="*/ 542517 h 3370881"/>
                          <a:gd name="connsiteX202" fmla="*/ 2286000 w 2657256"/>
                          <a:gd name="connsiteY202" fmla="*/ 506658 h 3370881"/>
                          <a:gd name="connsiteX203" fmla="*/ 2245659 w 2657256"/>
                          <a:gd name="connsiteY203" fmla="*/ 448387 h 3370881"/>
                          <a:gd name="connsiteX204" fmla="*/ 2200835 w 2657256"/>
                          <a:gd name="connsiteY204" fmla="*/ 430458 h 3370881"/>
                          <a:gd name="connsiteX205" fmla="*/ 2169459 w 2657256"/>
                          <a:gd name="connsiteY205" fmla="*/ 425976 h 3370881"/>
                          <a:gd name="connsiteX206" fmla="*/ 2102223 w 2657256"/>
                          <a:gd name="connsiteY206" fmla="*/ 430458 h 3370881"/>
                          <a:gd name="connsiteX207" fmla="*/ 2084294 w 2657256"/>
                          <a:gd name="connsiteY207" fmla="*/ 439423 h 3370881"/>
                          <a:gd name="connsiteX208" fmla="*/ 2070847 w 2657256"/>
                          <a:gd name="connsiteY208" fmla="*/ 443905 h 3370881"/>
                          <a:gd name="connsiteX209" fmla="*/ 2061882 w 2657256"/>
                          <a:gd name="connsiteY209" fmla="*/ 461834 h 3370881"/>
                          <a:gd name="connsiteX210" fmla="*/ 2034988 w 2657256"/>
                          <a:gd name="connsiteY210" fmla="*/ 475281 h 3370881"/>
                          <a:gd name="connsiteX211" fmla="*/ 1783976 w 2657256"/>
                          <a:gd name="connsiteY211" fmla="*/ 479764 h 3370881"/>
                          <a:gd name="connsiteX212" fmla="*/ 1766047 w 2657256"/>
                          <a:gd name="connsiteY212" fmla="*/ 488729 h 3370881"/>
                          <a:gd name="connsiteX213" fmla="*/ 1703294 w 2657256"/>
                          <a:gd name="connsiteY213" fmla="*/ 506658 h 3370881"/>
                          <a:gd name="connsiteX214" fmla="*/ 1689847 w 2657256"/>
                          <a:gd name="connsiteY214" fmla="*/ 511140 h 3370881"/>
                          <a:gd name="connsiteX215" fmla="*/ 1676400 w 2657256"/>
                          <a:gd name="connsiteY215" fmla="*/ 520105 h 3370881"/>
                          <a:gd name="connsiteX216" fmla="*/ 1649506 w 2657256"/>
                          <a:gd name="connsiteY216" fmla="*/ 529070 h 3370881"/>
                          <a:gd name="connsiteX217" fmla="*/ 1636059 w 2657256"/>
                          <a:gd name="connsiteY217" fmla="*/ 538034 h 3370881"/>
                          <a:gd name="connsiteX218" fmla="*/ 1622612 w 2657256"/>
                          <a:gd name="connsiteY218" fmla="*/ 551481 h 3370881"/>
                          <a:gd name="connsiteX219" fmla="*/ 1609165 w 2657256"/>
                          <a:gd name="connsiteY219" fmla="*/ 555964 h 3370881"/>
                          <a:gd name="connsiteX220" fmla="*/ 1577788 w 2657256"/>
                          <a:gd name="connsiteY220" fmla="*/ 587340 h 3370881"/>
                          <a:gd name="connsiteX221" fmla="*/ 1568823 w 2657256"/>
                          <a:gd name="connsiteY221" fmla="*/ 600787 h 3370881"/>
                          <a:gd name="connsiteX222" fmla="*/ 1555376 w 2657256"/>
                          <a:gd name="connsiteY222" fmla="*/ 614234 h 3370881"/>
                          <a:gd name="connsiteX223" fmla="*/ 1524000 w 2657256"/>
                          <a:gd name="connsiteY223" fmla="*/ 654576 h 3370881"/>
                          <a:gd name="connsiteX224" fmla="*/ 1519518 w 2657256"/>
                          <a:gd name="connsiteY224" fmla="*/ 668023 h 3370881"/>
                          <a:gd name="connsiteX225" fmla="*/ 1528482 w 2657256"/>
                          <a:gd name="connsiteY225" fmla="*/ 708364 h 3370881"/>
                          <a:gd name="connsiteX226" fmla="*/ 1537447 w 2657256"/>
                          <a:gd name="connsiteY226" fmla="*/ 721811 h 3370881"/>
                          <a:gd name="connsiteX227" fmla="*/ 1568823 w 2657256"/>
                          <a:gd name="connsiteY227" fmla="*/ 712846 h 3370881"/>
                          <a:gd name="connsiteX228" fmla="*/ 1600200 w 2657256"/>
                          <a:gd name="connsiteY228" fmla="*/ 712846 h 3370881"/>
                          <a:gd name="connsiteX229" fmla="*/ 1631576 w 2657256"/>
                          <a:gd name="connsiteY229" fmla="*/ 690434 h 3370881"/>
                          <a:gd name="connsiteX230" fmla="*/ 1645023 w 2657256"/>
                          <a:gd name="connsiteY230" fmla="*/ 676987 h 3370881"/>
                          <a:gd name="connsiteX231" fmla="*/ 1685365 w 2657256"/>
                          <a:gd name="connsiteY231" fmla="*/ 645611 h 3370881"/>
                          <a:gd name="connsiteX232" fmla="*/ 1716741 w 2657256"/>
                          <a:gd name="connsiteY232" fmla="*/ 614234 h 3370881"/>
                          <a:gd name="connsiteX233" fmla="*/ 1748118 w 2657256"/>
                          <a:gd name="connsiteY233" fmla="*/ 596305 h 3370881"/>
                          <a:gd name="connsiteX234" fmla="*/ 1761565 w 2657256"/>
                          <a:gd name="connsiteY234" fmla="*/ 591823 h 3370881"/>
                          <a:gd name="connsiteX235" fmla="*/ 1779494 w 2657256"/>
                          <a:gd name="connsiteY235" fmla="*/ 582858 h 3370881"/>
                          <a:gd name="connsiteX236" fmla="*/ 1815353 w 2657256"/>
                          <a:gd name="connsiteY236" fmla="*/ 573893 h 3370881"/>
                          <a:gd name="connsiteX237" fmla="*/ 2030506 w 2657256"/>
                          <a:gd name="connsiteY237" fmla="*/ 578376 h 3370881"/>
                          <a:gd name="connsiteX238" fmla="*/ 2017059 w 2657256"/>
                          <a:gd name="connsiteY238" fmla="*/ 600787 h 3370881"/>
                          <a:gd name="connsiteX239" fmla="*/ 1981200 w 2657256"/>
                          <a:gd name="connsiteY239" fmla="*/ 636646 h 3370881"/>
                          <a:gd name="connsiteX240" fmla="*/ 1967753 w 2657256"/>
                          <a:gd name="connsiteY240" fmla="*/ 650093 h 3370881"/>
                          <a:gd name="connsiteX241" fmla="*/ 1936376 w 2657256"/>
                          <a:gd name="connsiteY241" fmla="*/ 690434 h 3370881"/>
                          <a:gd name="connsiteX242" fmla="*/ 1905000 w 2657256"/>
                          <a:gd name="connsiteY242" fmla="*/ 717329 h 3370881"/>
                          <a:gd name="connsiteX243" fmla="*/ 1860176 w 2657256"/>
                          <a:gd name="connsiteY243" fmla="*/ 735258 h 3370881"/>
                          <a:gd name="connsiteX244" fmla="*/ 1788459 w 2657256"/>
                          <a:gd name="connsiteY244" fmla="*/ 744223 h 3370881"/>
                          <a:gd name="connsiteX245" fmla="*/ 1846729 w 2657256"/>
                          <a:gd name="connsiteY245" fmla="*/ 802493 h 3370881"/>
                          <a:gd name="connsiteX246" fmla="*/ 1913965 w 2657256"/>
                          <a:gd name="connsiteY246" fmla="*/ 829387 h 3370881"/>
                          <a:gd name="connsiteX247" fmla="*/ 1922929 w 2657256"/>
                          <a:gd name="connsiteY247" fmla="*/ 842834 h 3370881"/>
                          <a:gd name="connsiteX248" fmla="*/ 1967753 w 2657256"/>
                          <a:gd name="connsiteY248" fmla="*/ 883176 h 3370881"/>
                          <a:gd name="connsiteX249" fmla="*/ 1981200 w 2657256"/>
                          <a:gd name="connsiteY249" fmla="*/ 896623 h 3370881"/>
                          <a:gd name="connsiteX250" fmla="*/ 1994647 w 2657256"/>
                          <a:gd name="connsiteY250" fmla="*/ 905587 h 3370881"/>
                          <a:gd name="connsiteX251" fmla="*/ 2021541 w 2657256"/>
                          <a:gd name="connsiteY251" fmla="*/ 927999 h 3370881"/>
                          <a:gd name="connsiteX252" fmla="*/ 2030506 w 2657256"/>
                          <a:gd name="connsiteY252" fmla="*/ 941446 h 3370881"/>
                          <a:gd name="connsiteX253" fmla="*/ 2057400 w 2657256"/>
                          <a:gd name="connsiteY253" fmla="*/ 968340 h 3370881"/>
                          <a:gd name="connsiteX254" fmla="*/ 2088776 w 2657256"/>
                          <a:gd name="connsiteY254" fmla="*/ 1013164 h 3370881"/>
                          <a:gd name="connsiteX255" fmla="*/ 2115670 w 2657256"/>
                          <a:gd name="connsiteY255" fmla="*/ 1057987 h 3370881"/>
                          <a:gd name="connsiteX256" fmla="*/ 2120153 w 2657256"/>
                          <a:gd name="connsiteY256" fmla="*/ 1089364 h 3370881"/>
                          <a:gd name="connsiteX257" fmla="*/ 2138082 w 2657256"/>
                          <a:gd name="connsiteY257" fmla="*/ 1143152 h 3370881"/>
                          <a:gd name="connsiteX258" fmla="*/ 2147047 w 2657256"/>
                          <a:gd name="connsiteY258" fmla="*/ 1196940 h 3370881"/>
                          <a:gd name="connsiteX259" fmla="*/ 2151529 w 2657256"/>
                          <a:gd name="connsiteY259" fmla="*/ 1210387 h 3370881"/>
                          <a:gd name="connsiteX260" fmla="*/ 2156012 w 2657256"/>
                          <a:gd name="connsiteY260" fmla="*/ 1228317 h 3370881"/>
                          <a:gd name="connsiteX261" fmla="*/ 2173941 w 2657256"/>
                          <a:gd name="connsiteY261" fmla="*/ 1295552 h 3370881"/>
                          <a:gd name="connsiteX262" fmla="*/ 2182906 w 2657256"/>
                          <a:gd name="connsiteY262" fmla="*/ 1313481 h 3370881"/>
                          <a:gd name="connsiteX263" fmla="*/ 2187388 w 2657256"/>
                          <a:gd name="connsiteY263" fmla="*/ 1331411 h 3370881"/>
                          <a:gd name="connsiteX264" fmla="*/ 2214282 w 2657256"/>
                          <a:gd name="connsiteY264" fmla="*/ 1385199 h 3370881"/>
                          <a:gd name="connsiteX265" fmla="*/ 2218765 w 2657256"/>
                          <a:gd name="connsiteY265" fmla="*/ 1403129 h 3370881"/>
                          <a:gd name="connsiteX266" fmla="*/ 2223247 w 2657256"/>
                          <a:gd name="connsiteY266" fmla="*/ 1430023 h 3370881"/>
                          <a:gd name="connsiteX267" fmla="*/ 2236694 w 2657256"/>
                          <a:gd name="connsiteY267" fmla="*/ 1456917 h 3370881"/>
                          <a:gd name="connsiteX268" fmla="*/ 2249794 w 2657256"/>
                          <a:gd name="connsiteY268" fmla="*/ 1524624 h 3370881"/>
                          <a:gd name="connsiteX269" fmla="*/ 2241176 w 2657256"/>
                          <a:gd name="connsiteY269" fmla="*/ 1577940 h 3370881"/>
                          <a:gd name="connsiteX270" fmla="*/ 2245659 w 2657256"/>
                          <a:gd name="connsiteY270" fmla="*/ 1595870 h 3370881"/>
                          <a:gd name="connsiteX271" fmla="*/ 2249634 w 2657256"/>
                          <a:gd name="connsiteY271" fmla="*/ 1685855 h 3370881"/>
                          <a:gd name="connsiteX272" fmla="*/ 2227729 w 2657256"/>
                          <a:gd name="connsiteY272" fmla="*/ 1716893 h 3370881"/>
                          <a:gd name="connsiteX273" fmla="*/ 2240500 w 2657256"/>
                          <a:gd name="connsiteY273" fmla="*/ 1674269 h 3370881"/>
                          <a:gd name="connsiteX274" fmla="*/ 2235341 w 2657256"/>
                          <a:gd name="connsiteY274" fmla="*/ 1788611 h 3370881"/>
                          <a:gd name="connsiteX275" fmla="*/ 2230689 w 2657256"/>
                          <a:gd name="connsiteY275" fmla="*/ 1823963 h 3370881"/>
                          <a:gd name="connsiteX276" fmla="*/ 2226207 w 2657256"/>
                          <a:gd name="connsiteY276" fmla="*/ 1824470 h 3370881"/>
                          <a:gd name="connsiteX277" fmla="*/ 2208278 w 2657256"/>
                          <a:gd name="connsiteY277" fmla="*/ 1869293 h 3370881"/>
                          <a:gd name="connsiteX278" fmla="*/ 2195168 w 2657256"/>
                          <a:gd name="connsiteY278" fmla="*/ 1882740 h 3370881"/>
                          <a:gd name="connsiteX279" fmla="*/ 2203458 w 2657256"/>
                          <a:gd name="connsiteY279" fmla="*/ 1918938 h 3370881"/>
                          <a:gd name="connsiteX280" fmla="*/ 2204134 w 2657256"/>
                          <a:gd name="connsiteY280" fmla="*/ 1949806 h 3370881"/>
                          <a:gd name="connsiteX281" fmla="*/ 2226545 w 2657256"/>
                          <a:gd name="connsiteY281" fmla="*/ 1954627 h 3370881"/>
                          <a:gd name="connsiteX282" fmla="*/ 2241176 w 2657256"/>
                          <a:gd name="connsiteY282" fmla="*/ 2012729 h 3370881"/>
                          <a:gd name="connsiteX283" fmla="*/ 2263588 w 2657256"/>
                          <a:gd name="connsiteY283" fmla="*/ 2057552 h 3370881"/>
                          <a:gd name="connsiteX284" fmla="*/ 2286000 w 2657256"/>
                          <a:gd name="connsiteY284" fmla="*/ 2084446 h 3370881"/>
                          <a:gd name="connsiteX285" fmla="*/ 2299447 w 2657256"/>
                          <a:gd name="connsiteY285" fmla="*/ 2124787 h 3370881"/>
                          <a:gd name="connsiteX286" fmla="*/ 2321859 w 2657256"/>
                          <a:gd name="connsiteY286" fmla="*/ 2151681 h 3370881"/>
                          <a:gd name="connsiteX287" fmla="*/ 2344270 w 2657256"/>
                          <a:gd name="connsiteY287" fmla="*/ 2205470 h 3370881"/>
                          <a:gd name="connsiteX288" fmla="*/ 2348753 w 2657256"/>
                          <a:gd name="connsiteY288" fmla="*/ 2223399 h 3370881"/>
                          <a:gd name="connsiteX289" fmla="*/ 2366682 w 2657256"/>
                          <a:gd name="connsiteY289" fmla="*/ 2263740 h 3370881"/>
                          <a:gd name="connsiteX290" fmla="*/ 2375647 w 2657256"/>
                          <a:gd name="connsiteY290" fmla="*/ 2286152 h 3370881"/>
                          <a:gd name="connsiteX291" fmla="*/ 2380129 w 2657256"/>
                          <a:gd name="connsiteY291" fmla="*/ 2308564 h 3370881"/>
                          <a:gd name="connsiteX292" fmla="*/ 2389094 w 2657256"/>
                          <a:gd name="connsiteY292" fmla="*/ 2335458 h 3370881"/>
                          <a:gd name="connsiteX293" fmla="*/ 2393576 w 2657256"/>
                          <a:gd name="connsiteY293" fmla="*/ 2380281 h 3370881"/>
                          <a:gd name="connsiteX294" fmla="*/ 2398059 w 2657256"/>
                          <a:gd name="connsiteY294" fmla="*/ 2393729 h 3370881"/>
                          <a:gd name="connsiteX295" fmla="*/ 2419794 w 2657256"/>
                          <a:gd name="connsiteY295" fmla="*/ 2447517 h 3370881"/>
                          <a:gd name="connsiteX296" fmla="*/ 2427343 w 2657256"/>
                          <a:gd name="connsiteY296" fmla="*/ 2564058 h 3370881"/>
                          <a:gd name="connsiteX297" fmla="*/ 2389094 w 2657256"/>
                          <a:gd name="connsiteY297" fmla="*/ 2837481 h 3370881"/>
                          <a:gd name="connsiteX298" fmla="*/ 2380129 w 2657256"/>
                          <a:gd name="connsiteY298" fmla="*/ 2859893 h 3370881"/>
                          <a:gd name="connsiteX299" fmla="*/ 2357718 w 2657256"/>
                          <a:gd name="connsiteY299" fmla="*/ 2913681 h 3370881"/>
                          <a:gd name="connsiteX300" fmla="*/ 2348753 w 2657256"/>
                          <a:gd name="connsiteY300" fmla="*/ 2936093 h 3370881"/>
                          <a:gd name="connsiteX301" fmla="*/ 2339788 w 2657256"/>
                          <a:gd name="connsiteY301" fmla="*/ 2971952 h 3370881"/>
                          <a:gd name="connsiteX302" fmla="*/ 2326341 w 2657256"/>
                          <a:gd name="connsiteY302" fmla="*/ 2994364 h 3370881"/>
                          <a:gd name="connsiteX303" fmla="*/ 2317376 w 2657256"/>
                          <a:gd name="connsiteY303" fmla="*/ 3025740 h 3370881"/>
                          <a:gd name="connsiteX304" fmla="*/ 2303929 w 2657256"/>
                          <a:gd name="connsiteY304" fmla="*/ 3048152 h 3370881"/>
                          <a:gd name="connsiteX305" fmla="*/ 2290482 w 2657256"/>
                          <a:gd name="connsiteY305" fmla="*/ 3079529 h 3370881"/>
                          <a:gd name="connsiteX306" fmla="*/ 2272553 w 2657256"/>
                          <a:gd name="connsiteY306" fmla="*/ 3084011 h 3370881"/>
                          <a:gd name="connsiteX307" fmla="*/ 2259106 w 2657256"/>
                          <a:gd name="connsiteY307" fmla="*/ 3088493 h 3370881"/>
                          <a:gd name="connsiteX308" fmla="*/ 2241176 w 2657256"/>
                          <a:gd name="connsiteY308" fmla="*/ 3092976 h 3370881"/>
                          <a:gd name="connsiteX309" fmla="*/ 2209800 w 2657256"/>
                          <a:gd name="connsiteY309" fmla="*/ 3101940 h 3370881"/>
                          <a:gd name="connsiteX310" fmla="*/ 2205318 w 2657256"/>
                          <a:gd name="connsiteY310" fmla="*/ 3039187 h 3370881"/>
                          <a:gd name="connsiteX311" fmla="*/ 2218765 w 2657256"/>
                          <a:gd name="connsiteY311" fmla="*/ 3021258 h 3370881"/>
                          <a:gd name="connsiteX312" fmla="*/ 2245659 w 2657256"/>
                          <a:gd name="connsiteY312" fmla="*/ 2971952 h 3370881"/>
                          <a:gd name="connsiteX313" fmla="*/ 2268070 w 2657256"/>
                          <a:gd name="connsiteY313" fmla="*/ 2945058 h 3370881"/>
                          <a:gd name="connsiteX314" fmla="*/ 2298550 w 2657256"/>
                          <a:gd name="connsiteY314" fmla="*/ 2568540 h 3370881"/>
                          <a:gd name="connsiteX315" fmla="*/ 2284986 w 2657256"/>
                          <a:gd name="connsiteY315" fmla="*/ 2532681 h 3370881"/>
                          <a:gd name="connsiteX316" fmla="*/ 2293273 w 2657256"/>
                          <a:gd name="connsiteY316" fmla="*/ 2496653 h 3370881"/>
                          <a:gd name="connsiteX317" fmla="*/ 2278152 w 2657256"/>
                          <a:gd name="connsiteY317" fmla="*/ 2475178 h 3370881"/>
                          <a:gd name="connsiteX318" fmla="*/ 2245659 w 2657256"/>
                          <a:gd name="connsiteY318" fmla="*/ 2389247 h 3370881"/>
                          <a:gd name="connsiteX319" fmla="*/ 2195507 w 2657256"/>
                          <a:gd name="connsiteY319" fmla="*/ 2241328 h 3370881"/>
                          <a:gd name="connsiteX320" fmla="*/ 2083786 w 2657256"/>
                          <a:gd name="connsiteY320" fmla="*/ 2040300 h 3370881"/>
                          <a:gd name="connsiteX321" fmla="*/ 2048773 w 2657256"/>
                          <a:gd name="connsiteY321" fmla="*/ 2017971 h 3370881"/>
                          <a:gd name="connsiteX322" fmla="*/ 2074314 w 2657256"/>
                          <a:gd name="connsiteY322" fmla="*/ 2011967 h 3370881"/>
                          <a:gd name="connsiteX323" fmla="*/ 2034988 w 2657256"/>
                          <a:gd name="connsiteY323" fmla="*/ 2003764 h 3370881"/>
                          <a:gd name="connsiteX324" fmla="*/ 2026023 w 2657256"/>
                          <a:gd name="connsiteY324" fmla="*/ 2026176 h 3370881"/>
                          <a:gd name="connsiteX325" fmla="*/ 2021541 w 2657256"/>
                          <a:gd name="connsiteY325" fmla="*/ 2039623 h 3370881"/>
                          <a:gd name="connsiteX326" fmla="*/ 1999129 w 2657256"/>
                          <a:gd name="connsiteY326" fmla="*/ 2053070 h 3370881"/>
                          <a:gd name="connsiteX327" fmla="*/ 1990165 w 2657256"/>
                          <a:gd name="connsiteY327" fmla="*/ 2070999 h 3370881"/>
                          <a:gd name="connsiteX328" fmla="*/ 1967753 w 2657256"/>
                          <a:gd name="connsiteY328" fmla="*/ 2106858 h 3370881"/>
                          <a:gd name="connsiteX329" fmla="*/ 1981200 w 2657256"/>
                          <a:gd name="connsiteY329" fmla="*/ 2223399 h 3370881"/>
                          <a:gd name="connsiteX330" fmla="*/ 1994647 w 2657256"/>
                          <a:gd name="connsiteY330" fmla="*/ 2254776 h 3370881"/>
                          <a:gd name="connsiteX331" fmla="*/ 2003612 w 2657256"/>
                          <a:gd name="connsiteY331" fmla="*/ 2272705 h 3370881"/>
                          <a:gd name="connsiteX332" fmla="*/ 2026023 w 2657256"/>
                          <a:gd name="connsiteY332" fmla="*/ 2304081 h 3370881"/>
                          <a:gd name="connsiteX333" fmla="*/ 2043953 w 2657256"/>
                          <a:gd name="connsiteY333" fmla="*/ 2348905 h 3370881"/>
                          <a:gd name="connsiteX334" fmla="*/ 2061882 w 2657256"/>
                          <a:gd name="connsiteY334" fmla="*/ 2371317 h 3370881"/>
                          <a:gd name="connsiteX335" fmla="*/ 2088776 w 2657256"/>
                          <a:gd name="connsiteY335" fmla="*/ 2434070 h 3370881"/>
                          <a:gd name="connsiteX336" fmla="*/ 2102223 w 2657256"/>
                          <a:gd name="connsiteY336" fmla="*/ 2465446 h 3370881"/>
                          <a:gd name="connsiteX337" fmla="*/ 2106706 w 2657256"/>
                          <a:gd name="connsiteY337" fmla="*/ 2496823 h 3370881"/>
                          <a:gd name="connsiteX338" fmla="*/ 2124635 w 2657256"/>
                          <a:gd name="connsiteY338" fmla="*/ 2559576 h 3370881"/>
                          <a:gd name="connsiteX339" fmla="*/ 2138082 w 2657256"/>
                          <a:gd name="connsiteY339" fmla="*/ 2649223 h 3370881"/>
                          <a:gd name="connsiteX340" fmla="*/ 2147047 w 2657256"/>
                          <a:gd name="connsiteY340" fmla="*/ 2685081 h 3370881"/>
                          <a:gd name="connsiteX341" fmla="*/ 2151529 w 2657256"/>
                          <a:gd name="connsiteY341" fmla="*/ 2716458 h 3370881"/>
                          <a:gd name="connsiteX342" fmla="*/ 2160494 w 2657256"/>
                          <a:gd name="connsiteY342" fmla="*/ 2770246 h 3370881"/>
                          <a:gd name="connsiteX343" fmla="*/ 2156012 w 2657256"/>
                          <a:gd name="connsiteY343" fmla="*/ 2962987 h 3370881"/>
                          <a:gd name="connsiteX344" fmla="*/ 2138082 w 2657256"/>
                          <a:gd name="connsiteY344" fmla="*/ 3043670 h 3370881"/>
                          <a:gd name="connsiteX345" fmla="*/ 2133600 w 2657256"/>
                          <a:gd name="connsiteY345" fmla="*/ 3061599 h 3370881"/>
                          <a:gd name="connsiteX346" fmla="*/ 2120153 w 2657256"/>
                          <a:gd name="connsiteY346" fmla="*/ 3079529 h 3370881"/>
                          <a:gd name="connsiteX347" fmla="*/ 2111188 w 2657256"/>
                          <a:gd name="connsiteY347" fmla="*/ 3106423 h 3370881"/>
                          <a:gd name="connsiteX348" fmla="*/ 2088776 w 2657256"/>
                          <a:gd name="connsiteY348" fmla="*/ 3137799 h 3370881"/>
                          <a:gd name="connsiteX349" fmla="*/ 2075329 w 2657256"/>
                          <a:gd name="connsiteY349" fmla="*/ 3164693 h 3370881"/>
                          <a:gd name="connsiteX350" fmla="*/ 2061882 w 2657256"/>
                          <a:gd name="connsiteY350" fmla="*/ 3169176 h 3370881"/>
                          <a:gd name="connsiteX351" fmla="*/ 2021541 w 2657256"/>
                          <a:gd name="connsiteY351" fmla="*/ 3164693 h 3370881"/>
                          <a:gd name="connsiteX352" fmla="*/ 2012576 w 2657256"/>
                          <a:gd name="connsiteY352" fmla="*/ 3119870 h 3370881"/>
                          <a:gd name="connsiteX353" fmla="*/ 2048435 w 2657256"/>
                          <a:gd name="connsiteY353" fmla="*/ 3021258 h 3370881"/>
                          <a:gd name="connsiteX354" fmla="*/ 2048435 w 2657256"/>
                          <a:gd name="connsiteY354" fmla="*/ 3021258 h 3370881"/>
                          <a:gd name="connsiteX355" fmla="*/ 2061882 w 2657256"/>
                          <a:gd name="connsiteY355" fmla="*/ 2967470 h 3370881"/>
                          <a:gd name="connsiteX356" fmla="*/ 2070847 w 2657256"/>
                          <a:gd name="connsiteY356" fmla="*/ 2882305 h 3370881"/>
                          <a:gd name="connsiteX357" fmla="*/ 2066365 w 2657256"/>
                          <a:gd name="connsiteY357" fmla="*/ 2725423 h 3370881"/>
                          <a:gd name="connsiteX358" fmla="*/ 2043953 w 2657256"/>
                          <a:gd name="connsiteY358" fmla="*/ 2649223 h 3370881"/>
                          <a:gd name="connsiteX359" fmla="*/ 2030506 w 2657256"/>
                          <a:gd name="connsiteY359" fmla="*/ 2622329 h 3370881"/>
                          <a:gd name="connsiteX360" fmla="*/ 2017059 w 2657256"/>
                          <a:gd name="connsiteY360" fmla="*/ 2581987 h 3370881"/>
                          <a:gd name="connsiteX361" fmla="*/ 1981200 w 2657256"/>
                          <a:gd name="connsiteY361" fmla="*/ 2514752 h 3370881"/>
                          <a:gd name="connsiteX362" fmla="*/ 1972235 w 2657256"/>
                          <a:gd name="connsiteY362" fmla="*/ 2501305 h 3370881"/>
                          <a:gd name="connsiteX363" fmla="*/ 1958788 w 2657256"/>
                          <a:gd name="connsiteY363" fmla="*/ 2478893 h 3370881"/>
                          <a:gd name="connsiteX364" fmla="*/ 1905000 w 2657256"/>
                          <a:gd name="connsiteY364" fmla="*/ 2398211 h 3370881"/>
                          <a:gd name="connsiteX365" fmla="*/ 1882588 w 2657256"/>
                          <a:gd name="connsiteY365" fmla="*/ 2357870 h 3370881"/>
                          <a:gd name="connsiteX366" fmla="*/ 1869141 w 2657256"/>
                          <a:gd name="connsiteY366" fmla="*/ 2339940 h 3370881"/>
                          <a:gd name="connsiteX367" fmla="*/ 1806388 w 2657256"/>
                          <a:gd name="connsiteY367" fmla="*/ 2313046 h 3370881"/>
                          <a:gd name="connsiteX368" fmla="*/ 1779494 w 2657256"/>
                          <a:gd name="connsiteY368" fmla="*/ 2304081 h 3370881"/>
                          <a:gd name="connsiteX369" fmla="*/ 1752600 w 2657256"/>
                          <a:gd name="connsiteY369" fmla="*/ 2299599 h 3370881"/>
                          <a:gd name="connsiteX370" fmla="*/ 1680882 w 2657256"/>
                          <a:gd name="connsiteY370" fmla="*/ 2277187 h 3370881"/>
                          <a:gd name="connsiteX371" fmla="*/ 1719025 w 2657256"/>
                          <a:gd name="connsiteY371" fmla="*/ 2281331 h 3370881"/>
                          <a:gd name="connsiteX372" fmla="*/ 1756997 w 2657256"/>
                          <a:gd name="connsiteY372" fmla="*/ 2289450 h 3370881"/>
                          <a:gd name="connsiteX373" fmla="*/ 1656440 w 2657256"/>
                          <a:gd name="connsiteY373" fmla="*/ 2298583 h 3370881"/>
                          <a:gd name="connsiteX374" fmla="*/ 1537447 w 2657256"/>
                          <a:gd name="connsiteY374" fmla="*/ 2329960 h 3370881"/>
                          <a:gd name="connsiteX375" fmla="*/ 1571993 w 2657256"/>
                          <a:gd name="connsiteY375" fmla="*/ 2317957 h 3370881"/>
                          <a:gd name="connsiteX376" fmla="*/ 1509707 w 2657256"/>
                          <a:gd name="connsiteY376" fmla="*/ 2338926 h 3370881"/>
                          <a:gd name="connsiteX377" fmla="*/ 1500444 w 2657256"/>
                          <a:gd name="connsiteY377" fmla="*/ 2355271 h 3370881"/>
                          <a:gd name="connsiteX378" fmla="*/ 1402678 w 2657256"/>
                          <a:gd name="connsiteY378" fmla="*/ 2339641 h 3370881"/>
                          <a:gd name="connsiteX379" fmla="*/ 1322892 w 2657256"/>
                          <a:gd name="connsiteY379" fmla="*/ 2336952 h 3370881"/>
                          <a:gd name="connsiteX380" fmla="*/ 1199384 w 2657256"/>
                          <a:gd name="connsiteY380" fmla="*/ 2307041 h 3370881"/>
                          <a:gd name="connsiteX381" fmla="*/ 1066800 w 2657256"/>
                          <a:gd name="connsiteY381" fmla="*/ 2272705 h 3370881"/>
                          <a:gd name="connsiteX382" fmla="*/ 1030941 w 2657256"/>
                          <a:gd name="connsiteY382" fmla="*/ 2263740 h 3370881"/>
                          <a:gd name="connsiteX383" fmla="*/ 986118 w 2657256"/>
                          <a:gd name="connsiteY383" fmla="*/ 2241329 h 3370881"/>
                          <a:gd name="connsiteX384" fmla="*/ 968188 w 2657256"/>
                          <a:gd name="connsiteY384" fmla="*/ 2232364 h 3370881"/>
                          <a:gd name="connsiteX385" fmla="*/ 936812 w 2657256"/>
                          <a:gd name="connsiteY385" fmla="*/ 2214434 h 3370881"/>
                          <a:gd name="connsiteX386" fmla="*/ 905435 w 2657256"/>
                          <a:gd name="connsiteY386" fmla="*/ 2196505 h 3370881"/>
                          <a:gd name="connsiteX387" fmla="*/ 869576 w 2657256"/>
                          <a:gd name="connsiteY387" fmla="*/ 2209952 h 3370881"/>
                          <a:gd name="connsiteX388" fmla="*/ 856129 w 2657256"/>
                          <a:gd name="connsiteY388" fmla="*/ 2227881 h 3370881"/>
                          <a:gd name="connsiteX389" fmla="*/ 815788 w 2657256"/>
                          <a:gd name="connsiteY389" fmla="*/ 2268223 h 3370881"/>
                          <a:gd name="connsiteX390" fmla="*/ 788894 w 2657256"/>
                          <a:gd name="connsiteY390" fmla="*/ 2290634 h 3370881"/>
                          <a:gd name="connsiteX391" fmla="*/ 762000 w 2657256"/>
                          <a:gd name="connsiteY391" fmla="*/ 2313046 h 3370881"/>
                          <a:gd name="connsiteX392" fmla="*/ 753035 w 2657256"/>
                          <a:gd name="connsiteY392" fmla="*/ 2326493 h 3370881"/>
                          <a:gd name="connsiteX393" fmla="*/ 735106 w 2657256"/>
                          <a:gd name="connsiteY393" fmla="*/ 2339940 h 3370881"/>
                          <a:gd name="connsiteX394" fmla="*/ 712694 w 2657256"/>
                          <a:gd name="connsiteY394" fmla="*/ 2362352 h 3370881"/>
                          <a:gd name="connsiteX395" fmla="*/ 694765 w 2657256"/>
                          <a:gd name="connsiteY395" fmla="*/ 2375799 h 3370881"/>
                          <a:gd name="connsiteX396" fmla="*/ 681318 w 2657256"/>
                          <a:gd name="connsiteY396" fmla="*/ 2393729 h 3370881"/>
                          <a:gd name="connsiteX397" fmla="*/ 667870 w 2657256"/>
                          <a:gd name="connsiteY397" fmla="*/ 2402693 h 3370881"/>
                          <a:gd name="connsiteX398" fmla="*/ 623047 w 2657256"/>
                          <a:gd name="connsiteY398" fmla="*/ 2443034 h 3370881"/>
                          <a:gd name="connsiteX399" fmla="*/ 600635 w 2657256"/>
                          <a:gd name="connsiteY399" fmla="*/ 2474411 h 3370881"/>
                          <a:gd name="connsiteX400" fmla="*/ 587188 w 2657256"/>
                          <a:gd name="connsiteY400" fmla="*/ 2514752 h 3370881"/>
                          <a:gd name="connsiteX401" fmla="*/ 582706 w 2657256"/>
                          <a:gd name="connsiteY401" fmla="*/ 2546129 h 3370881"/>
                          <a:gd name="connsiteX402" fmla="*/ 596153 w 2657256"/>
                          <a:gd name="connsiteY402" fmla="*/ 2635776 h 3370881"/>
                          <a:gd name="connsiteX403" fmla="*/ 600635 w 2657256"/>
                          <a:gd name="connsiteY403" fmla="*/ 2653705 h 3370881"/>
                          <a:gd name="connsiteX404" fmla="*/ 609600 w 2657256"/>
                          <a:gd name="connsiteY404" fmla="*/ 2671634 h 3370881"/>
                          <a:gd name="connsiteX405" fmla="*/ 614082 w 2657256"/>
                          <a:gd name="connsiteY405" fmla="*/ 2689564 h 3370881"/>
                          <a:gd name="connsiteX406" fmla="*/ 623047 w 2657256"/>
                          <a:gd name="connsiteY406" fmla="*/ 2711976 h 3370881"/>
                          <a:gd name="connsiteX407" fmla="*/ 627529 w 2657256"/>
                          <a:gd name="connsiteY407" fmla="*/ 2734387 h 3370881"/>
                          <a:gd name="connsiteX408" fmla="*/ 640976 w 2657256"/>
                          <a:gd name="connsiteY408" fmla="*/ 2765764 h 3370881"/>
                          <a:gd name="connsiteX409" fmla="*/ 645459 w 2657256"/>
                          <a:gd name="connsiteY409" fmla="*/ 2779211 h 3370881"/>
                          <a:gd name="connsiteX410" fmla="*/ 658906 w 2657256"/>
                          <a:gd name="connsiteY410" fmla="*/ 2801623 h 3370881"/>
                          <a:gd name="connsiteX411" fmla="*/ 676835 w 2657256"/>
                          <a:gd name="connsiteY411" fmla="*/ 2864376 h 3370881"/>
                          <a:gd name="connsiteX412" fmla="*/ 690282 w 2657256"/>
                          <a:gd name="connsiteY412" fmla="*/ 2895752 h 3370881"/>
                          <a:gd name="connsiteX413" fmla="*/ 699247 w 2657256"/>
                          <a:gd name="connsiteY413" fmla="*/ 2940576 h 3370881"/>
                          <a:gd name="connsiteX414" fmla="*/ 703729 w 2657256"/>
                          <a:gd name="connsiteY414" fmla="*/ 2967470 h 3370881"/>
                          <a:gd name="connsiteX415" fmla="*/ 717176 w 2657256"/>
                          <a:gd name="connsiteY415" fmla="*/ 2994364 h 3370881"/>
                          <a:gd name="connsiteX416" fmla="*/ 735106 w 2657256"/>
                          <a:gd name="connsiteY416" fmla="*/ 3052634 h 3370881"/>
                          <a:gd name="connsiteX417" fmla="*/ 739588 w 2657256"/>
                          <a:gd name="connsiteY417" fmla="*/ 3079529 h 3370881"/>
                          <a:gd name="connsiteX418" fmla="*/ 762000 w 2657256"/>
                          <a:gd name="connsiteY418" fmla="*/ 3142281 h 3370881"/>
                          <a:gd name="connsiteX419" fmla="*/ 766482 w 2657256"/>
                          <a:gd name="connsiteY419" fmla="*/ 3231929 h 3370881"/>
                          <a:gd name="connsiteX420" fmla="*/ 770965 w 2657256"/>
                          <a:gd name="connsiteY420" fmla="*/ 3254340 h 3370881"/>
                          <a:gd name="connsiteX421" fmla="*/ 775447 w 2657256"/>
                          <a:gd name="connsiteY421" fmla="*/ 3285717 h 3370881"/>
                          <a:gd name="connsiteX422" fmla="*/ 748553 w 2657256"/>
                          <a:gd name="connsiteY422" fmla="*/ 3335023 h 3370881"/>
                          <a:gd name="connsiteX423" fmla="*/ 721659 w 2657256"/>
                          <a:gd name="connsiteY423" fmla="*/ 3343987 h 3370881"/>
                          <a:gd name="connsiteX424" fmla="*/ 708212 w 2657256"/>
                          <a:gd name="connsiteY424" fmla="*/ 3348470 h 3370881"/>
                          <a:gd name="connsiteX425" fmla="*/ 623047 w 2657256"/>
                          <a:gd name="connsiteY425" fmla="*/ 3330540 h 3370881"/>
                          <a:gd name="connsiteX426" fmla="*/ 609600 w 2657256"/>
                          <a:gd name="connsiteY426" fmla="*/ 3308129 h 3370881"/>
                          <a:gd name="connsiteX427" fmla="*/ 591670 w 2657256"/>
                          <a:gd name="connsiteY427" fmla="*/ 3267787 h 3370881"/>
                          <a:gd name="connsiteX428" fmla="*/ 560294 w 2657256"/>
                          <a:gd name="connsiteY428" fmla="*/ 3209517 h 3370881"/>
                          <a:gd name="connsiteX429" fmla="*/ 551329 w 2657256"/>
                          <a:gd name="connsiteY429" fmla="*/ 3196070 h 3370881"/>
                          <a:gd name="connsiteX430" fmla="*/ 528918 w 2657256"/>
                          <a:gd name="connsiteY430" fmla="*/ 3173658 h 3370881"/>
                          <a:gd name="connsiteX431" fmla="*/ 519953 w 2657256"/>
                          <a:gd name="connsiteY431" fmla="*/ 3128834 h 3370881"/>
                          <a:gd name="connsiteX432" fmla="*/ 524435 w 2657256"/>
                          <a:gd name="connsiteY432" fmla="*/ 3101940 h 3370881"/>
                          <a:gd name="connsiteX433" fmla="*/ 528918 w 2657256"/>
                          <a:gd name="connsiteY433" fmla="*/ 3088493 h 3370881"/>
                          <a:gd name="connsiteX434" fmla="*/ 542365 w 2657256"/>
                          <a:gd name="connsiteY434" fmla="*/ 3052634 h 3370881"/>
                          <a:gd name="connsiteX435" fmla="*/ 484094 w 2657256"/>
                          <a:gd name="connsiteY435" fmla="*/ 2886787 h 3370881"/>
                          <a:gd name="connsiteX436" fmla="*/ 443753 w 2657256"/>
                          <a:gd name="connsiteY436" fmla="*/ 2779211 h 3370881"/>
                          <a:gd name="connsiteX437" fmla="*/ 439270 w 2657256"/>
                          <a:gd name="connsiteY437" fmla="*/ 2752317 h 3370881"/>
                          <a:gd name="connsiteX438" fmla="*/ 430306 w 2657256"/>
                          <a:gd name="connsiteY438" fmla="*/ 2716458 h 3370881"/>
                          <a:gd name="connsiteX439" fmla="*/ 425823 w 2657256"/>
                          <a:gd name="connsiteY439" fmla="*/ 2680599 h 3370881"/>
                          <a:gd name="connsiteX440" fmla="*/ 398929 w 2657256"/>
                          <a:gd name="connsiteY440" fmla="*/ 2599917 h 3370881"/>
                          <a:gd name="connsiteX441" fmla="*/ 385482 w 2657256"/>
                          <a:gd name="connsiteY441" fmla="*/ 2568540 h 3370881"/>
                          <a:gd name="connsiteX442" fmla="*/ 381000 w 2657256"/>
                          <a:gd name="connsiteY442" fmla="*/ 2550611 h 3370881"/>
                          <a:gd name="connsiteX443" fmla="*/ 372035 w 2657256"/>
                          <a:gd name="connsiteY443" fmla="*/ 2483376 h 3370881"/>
                          <a:gd name="connsiteX444" fmla="*/ 367553 w 2657256"/>
                          <a:gd name="connsiteY444" fmla="*/ 2469929 h 3370881"/>
                          <a:gd name="connsiteX445" fmla="*/ 407894 w 2657256"/>
                          <a:gd name="connsiteY445" fmla="*/ 2451999 h 3370881"/>
                          <a:gd name="connsiteX446" fmla="*/ 515470 w 2657256"/>
                          <a:gd name="connsiteY446" fmla="*/ 2407176 h 3370881"/>
                          <a:gd name="connsiteX447" fmla="*/ 578223 w 2657256"/>
                          <a:gd name="connsiteY447" fmla="*/ 2353387 h 3370881"/>
                          <a:gd name="connsiteX448" fmla="*/ 587188 w 2657256"/>
                          <a:gd name="connsiteY448" fmla="*/ 2330976 h 3370881"/>
                          <a:gd name="connsiteX449" fmla="*/ 614082 w 2657256"/>
                          <a:gd name="connsiteY449" fmla="*/ 2254776 h 3370881"/>
                          <a:gd name="connsiteX450" fmla="*/ 649941 w 2657256"/>
                          <a:gd name="connsiteY450" fmla="*/ 2200987 h 3370881"/>
                          <a:gd name="connsiteX451" fmla="*/ 690282 w 2657256"/>
                          <a:gd name="connsiteY451" fmla="*/ 2174093 h 3370881"/>
                          <a:gd name="connsiteX452" fmla="*/ 703729 w 2657256"/>
                          <a:gd name="connsiteY452" fmla="*/ 2165129 h 3370881"/>
                          <a:gd name="connsiteX453" fmla="*/ 739588 w 2657256"/>
                          <a:gd name="connsiteY453" fmla="*/ 2147199 h 3370881"/>
                          <a:gd name="connsiteX454" fmla="*/ 708212 w 2657256"/>
                          <a:gd name="connsiteY454" fmla="*/ 2187540 h 3370881"/>
                          <a:gd name="connsiteX455" fmla="*/ 654423 w 2657256"/>
                          <a:gd name="connsiteY455" fmla="*/ 2241329 h 3370881"/>
                          <a:gd name="connsiteX456" fmla="*/ 636494 w 2657256"/>
                          <a:gd name="connsiteY456" fmla="*/ 2259258 h 3370881"/>
                          <a:gd name="connsiteX457" fmla="*/ 614082 w 2657256"/>
                          <a:gd name="connsiteY457" fmla="*/ 2286152 h 3370881"/>
                          <a:gd name="connsiteX458" fmla="*/ 592179 w 2657256"/>
                          <a:gd name="connsiteY458" fmla="*/ 2282347 h 3370881"/>
                          <a:gd name="connsiteX459" fmla="*/ 555980 w 2657256"/>
                          <a:gd name="connsiteY459" fmla="*/ 2313892 h 3370881"/>
                          <a:gd name="connsiteX460" fmla="*/ 524435 w 2657256"/>
                          <a:gd name="connsiteY460" fmla="*/ 2348905 h 3370881"/>
                          <a:gd name="connsiteX461" fmla="*/ 502023 w 2657256"/>
                          <a:gd name="connsiteY461" fmla="*/ 2362352 h 3370881"/>
                          <a:gd name="connsiteX462" fmla="*/ 461682 w 2657256"/>
                          <a:gd name="connsiteY462" fmla="*/ 2389246 h 3370881"/>
                          <a:gd name="connsiteX463" fmla="*/ 448235 w 2657256"/>
                          <a:gd name="connsiteY463" fmla="*/ 2398211 h 3370881"/>
                          <a:gd name="connsiteX464" fmla="*/ 430306 w 2657256"/>
                          <a:gd name="connsiteY464" fmla="*/ 2407176 h 3370881"/>
                          <a:gd name="connsiteX465" fmla="*/ 412376 w 2657256"/>
                          <a:gd name="connsiteY465" fmla="*/ 2420623 h 3370881"/>
                          <a:gd name="connsiteX466" fmla="*/ 389965 w 2657256"/>
                          <a:gd name="connsiteY466" fmla="*/ 2429587 h 3370881"/>
                          <a:gd name="connsiteX467" fmla="*/ 372035 w 2657256"/>
                          <a:gd name="connsiteY467" fmla="*/ 2443034 h 3370881"/>
                          <a:gd name="connsiteX468" fmla="*/ 318247 w 2657256"/>
                          <a:gd name="connsiteY468" fmla="*/ 2474411 h 3370881"/>
                          <a:gd name="connsiteX469" fmla="*/ 304800 w 2657256"/>
                          <a:gd name="connsiteY469" fmla="*/ 2492340 h 3370881"/>
                          <a:gd name="connsiteX470" fmla="*/ 282388 w 2657256"/>
                          <a:gd name="connsiteY470" fmla="*/ 2519234 h 3370881"/>
                          <a:gd name="connsiteX471" fmla="*/ 295835 w 2657256"/>
                          <a:gd name="connsiteY471" fmla="*/ 2815070 h 3370881"/>
                          <a:gd name="connsiteX472" fmla="*/ 300318 w 2657256"/>
                          <a:gd name="connsiteY472" fmla="*/ 2837481 h 3370881"/>
                          <a:gd name="connsiteX473" fmla="*/ 304800 w 2657256"/>
                          <a:gd name="connsiteY473" fmla="*/ 2868858 h 3370881"/>
                          <a:gd name="connsiteX474" fmla="*/ 309282 w 2657256"/>
                          <a:gd name="connsiteY474" fmla="*/ 2927129 h 3370881"/>
                          <a:gd name="connsiteX475" fmla="*/ 322729 w 2657256"/>
                          <a:gd name="connsiteY475" fmla="*/ 2985399 h 3370881"/>
                          <a:gd name="connsiteX476" fmla="*/ 327212 w 2657256"/>
                          <a:gd name="connsiteY476" fmla="*/ 3012293 h 3370881"/>
                          <a:gd name="connsiteX477" fmla="*/ 331694 w 2657256"/>
                          <a:gd name="connsiteY477" fmla="*/ 3043670 h 3370881"/>
                          <a:gd name="connsiteX478" fmla="*/ 345141 w 2657256"/>
                          <a:gd name="connsiteY478" fmla="*/ 3070564 h 3370881"/>
                          <a:gd name="connsiteX479" fmla="*/ 367553 w 2657256"/>
                          <a:gd name="connsiteY479" fmla="*/ 3124352 h 3370881"/>
                          <a:gd name="connsiteX480" fmla="*/ 381000 w 2657256"/>
                          <a:gd name="connsiteY480" fmla="*/ 3182623 h 3370881"/>
                          <a:gd name="connsiteX481" fmla="*/ 389965 w 2657256"/>
                          <a:gd name="connsiteY481" fmla="*/ 3196070 h 3370881"/>
                          <a:gd name="connsiteX482" fmla="*/ 394447 w 2657256"/>
                          <a:gd name="connsiteY482" fmla="*/ 3213999 h 3370881"/>
                          <a:gd name="connsiteX483" fmla="*/ 412376 w 2657256"/>
                          <a:gd name="connsiteY483" fmla="*/ 3245376 h 3370881"/>
                          <a:gd name="connsiteX484" fmla="*/ 416859 w 2657256"/>
                          <a:gd name="connsiteY484" fmla="*/ 3258823 h 3370881"/>
                          <a:gd name="connsiteX485" fmla="*/ 425823 w 2657256"/>
                          <a:gd name="connsiteY485" fmla="*/ 3272270 h 3370881"/>
                          <a:gd name="connsiteX486" fmla="*/ 439270 w 2657256"/>
                          <a:gd name="connsiteY486" fmla="*/ 3303646 h 3370881"/>
                          <a:gd name="connsiteX487" fmla="*/ 439270 w 2657256"/>
                          <a:gd name="connsiteY487" fmla="*/ 3352952 h 3370881"/>
                          <a:gd name="connsiteX488" fmla="*/ 430306 w 2657256"/>
                          <a:gd name="connsiteY488" fmla="*/ 3366399 h 3370881"/>
                          <a:gd name="connsiteX489" fmla="*/ 412376 w 2657256"/>
                          <a:gd name="connsiteY489" fmla="*/ 3370881 h 3370881"/>
                          <a:gd name="connsiteX490" fmla="*/ 295835 w 2657256"/>
                          <a:gd name="connsiteY490" fmla="*/ 3357434 h 3370881"/>
                          <a:gd name="connsiteX491" fmla="*/ 264459 w 2657256"/>
                          <a:gd name="connsiteY491" fmla="*/ 3276752 h 3370881"/>
                          <a:gd name="connsiteX492" fmla="*/ 259976 w 2657256"/>
                          <a:gd name="connsiteY492" fmla="*/ 3240893 h 3370881"/>
                          <a:gd name="connsiteX493" fmla="*/ 246529 w 2657256"/>
                          <a:gd name="connsiteY493" fmla="*/ 3178140 h 3370881"/>
                          <a:gd name="connsiteX494" fmla="*/ 237565 w 2657256"/>
                          <a:gd name="connsiteY494" fmla="*/ 3084011 h 3370881"/>
                          <a:gd name="connsiteX495" fmla="*/ 228600 w 2657256"/>
                          <a:gd name="connsiteY495" fmla="*/ 3057117 h 3370881"/>
                          <a:gd name="connsiteX496" fmla="*/ 219635 w 2657256"/>
                          <a:gd name="connsiteY496" fmla="*/ 3021258 h 3370881"/>
                          <a:gd name="connsiteX497" fmla="*/ 206188 w 2657256"/>
                          <a:gd name="connsiteY497" fmla="*/ 2980917 h 3370881"/>
                          <a:gd name="connsiteX498" fmla="*/ 201706 w 2657256"/>
                          <a:gd name="connsiteY498" fmla="*/ 2949540 h 3370881"/>
                          <a:gd name="connsiteX499" fmla="*/ 197223 w 2657256"/>
                          <a:gd name="connsiteY499" fmla="*/ 2927129 h 3370881"/>
                          <a:gd name="connsiteX500" fmla="*/ 192741 w 2657256"/>
                          <a:gd name="connsiteY500" fmla="*/ 2891270 h 3370881"/>
                          <a:gd name="connsiteX501" fmla="*/ 188259 w 2657256"/>
                          <a:gd name="connsiteY501" fmla="*/ 2850929 h 3370881"/>
                          <a:gd name="connsiteX502" fmla="*/ 179294 w 2657256"/>
                          <a:gd name="connsiteY502" fmla="*/ 2824034 h 3370881"/>
                          <a:gd name="connsiteX503" fmla="*/ 165847 w 2657256"/>
                          <a:gd name="connsiteY503" fmla="*/ 2774729 h 3370881"/>
                          <a:gd name="connsiteX504" fmla="*/ 161365 w 2657256"/>
                          <a:gd name="connsiteY504" fmla="*/ 2747834 h 3370881"/>
                          <a:gd name="connsiteX505" fmla="*/ 156882 w 2657256"/>
                          <a:gd name="connsiteY505" fmla="*/ 2559576 h 3370881"/>
                          <a:gd name="connsiteX506" fmla="*/ 152400 w 2657256"/>
                          <a:gd name="connsiteY506" fmla="*/ 2519234 h 3370881"/>
                          <a:gd name="connsiteX507" fmla="*/ 118035 w 2657256"/>
                          <a:gd name="connsiteY507" fmla="*/ 2400004 h 3370881"/>
                          <a:gd name="connsiteX508" fmla="*/ 117048 w 2657256"/>
                          <a:gd name="connsiteY508" fmla="*/ 2344423 h 3370881"/>
                          <a:gd name="connsiteX509" fmla="*/ 100106 w 2657256"/>
                          <a:gd name="connsiteY509" fmla="*/ 2330976 h 3370881"/>
                          <a:gd name="connsiteX510" fmla="*/ 138953 w 2657256"/>
                          <a:gd name="connsiteY510" fmla="*/ 2313046 h 3370881"/>
                          <a:gd name="connsiteX511" fmla="*/ 152400 w 2657256"/>
                          <a:gd name="connsiteY511" fmla="*/ 2304081 h 3370881"/>
                          <a:gd name="connsiteX512" fmla="*/ 170329 w 2657256"/>
                          <a:gd name="connsiteY512" fmla="*/ 2259258 h 3370881"/>
                          <a:gd name="connsiteX513" fmla="*/ 188259 w 2657256"/>
                          <a:gd name="connsiteY513" fmla="*/ 2223399 h 3370881"/>
                          <a:gd name="connsiteX514" fmla="*/ 206188 w 2657256"/>
                          <a:gd name="connsiteY514" fmla="*/ 2187540 h 3370881"/>
                          <a:gd name="connsiteX515" fmla="*/ 210670 w 2657256"/>
                          <a:gd name="connsiteY515" fmla="*/ 2174093 h 3370881"/>
                          <a:gd name="connsiteX516" fmla="*/ 219635 w 2657256"/>
                          <a:gd name="connsiteY516" fmla="*/ 2115823 h 3370881"/>
                          <a:gd name="connsiteX517" fmla="*/ 210670 w 2657256"/>
                          <a:gd name="connsiteY517" fmla="*/ 1958940 h 3370881"/>
                          <a:gd name="connsiteX518" fmla="*/ 192741 w 2657256"/>
                          <a:gd name="connsiteY518" fmla="*/ 1923081 h 3370881"/>
                          <a:gd name="connsiteX519" fmla="*/ 179294 w 2657256"/>
                          <a:gd name="connsiteY519" fmla="*/ 1891705 h 3370881"/>
                          <a:gd name="connsiteX520" fmla="*/ 165847 w 2657256"/>
                          <a:gd name="connsiteY520" fmla="*/ 1864811 h 3370881"/>
                          <a:gd name="connsiteX521" fmla="*/ 152400 w 2657256"/>
                          <a:gd name="connsiteY521" fmla="*/ 1833434 h 3370881"/>
                          <a:gd name="connsiteX522" fmla="*/ 143435 w 2657256"/>
                          <a:gd name="connsiteY522" fmla="*/ 1819987 h 3370881"/>
                          <a:gd name="connsiteX523" fmla="*/ 107576 w 2657256"/>
                          <a:gd name="connsiteY523" fmla="*/ 1784129 h 3370881"/>
                          <a:gd name="connsiteX524" fmla="*/ 94129 w 2657256"/>
                          <a:gd name="connsiteY524" fmla="*/ 1779646 h 3370881"/>
                          <a:gd name="connsiteX525" fmla="*/ 71718 w 2657256"/>
                          <a:gd name="connsiteY525" fmla="*/ 1770681 h 3370881"/>
                          <a:gd name="connsiteX526" fmla="*/ 58270 w 2657256"/>
                          <a:gd name="connsiteY526" fmla="*/ 1761717 h 3370881"/>
                          <a:gd name="connsiteX527" fmla="*/ 26894 w 2657256"/>
                          <a:gd name="connsiteY527" fmla="*/ 1730340 h 3370881"/>
                          <a:gd name="connsiteX528" fmla="*/ 0 w 2657256"/>
                          <a:gd name="connsiteY528" fmla="*/ 1707929 h 3370881"/>
                          <a:gd name="connsiteX0" fmla="*/ 0 w 2657256"/>
                          <a:gd name="connsiteY0" fmla="*/ 1707929 h 3370881"/>
                          <a:gd name="connsiteX1" fmla="*/ 22412 w 2657256"/>
                          <a:gd name="connsiteY1" fmla="*/ 1698964 h 3370881"/>
                          <a:gd name="connsiteX2" fmla="*/ 31376 w 2657256"/>
                          <a:gd name="connsiteY2" fmla="*/ 1681034 h 3370881"/>
                          <a:gd name="connsiteX3" fmla="*/ 44823 w 2657256"/>
                          <a:gd name="connsiteY3" fmla="*/ 1672070 h 3370881"/>
                          <a:gd name="connsiteX4" fmla="*/ 58270 w 2657256"/>
                          <a:gd name="connsiteY4" fmla="*/ 1654140 h 3370881"/>
                          <a:gd name="connsiteX5" fmla="*/ 76200 w 2657256"/>
                          <a:gd name="connsiteY5" fmla="*/ 1645176 h 3370881"/>
                          <a:gd name="connsiteX6" fmla="*/ 98612 w 2657256"/>
                          <a:gd name="connsiteY6" fmla="*/ 1636211 h 3370881"/>
                          <a:gd name="connsiteX7" fmla="*/ 125506 w 2657256"/>
                          <a:gd name="connsiteY7" fmla="*/ 1627246 h 3370881"/>
                          <a:gd name="connsiteX8" fmla="*/ 152400 w 2657256"/>
                          <a:gd name="connsiteY8" fmla="*/ 1609317 h 3370881"/>
                          <a:gd name="connsiteX9" fmla="*/ 170329 w 2657256"/>
                          <a:gd name="connsiteY9" fmla="*/ 1600352 h 3370881"/>
                          <a:gd name="connsiteX10" fmla="*/ 188259 w 2657256"/>
                          <a:gd name="connsiteY10" fmla="*/ 1582423 h 3370881"/>
                          <a:gd name="connsiteX11" fmla="*/ 228600 w 2657256"/>
                          <a:gd name="connsiteY11" fmla="*/ 1564493 h 3370881"/>
                          <a:gd name="connsiteX12" fmla="*/ 255494 w 2657256"/>
                          <a:gd name="connsiteY12" fmla="*/ 1546564 h 3370881"/>
                          <a:gd name="connsiteX13" fmla="*/ 300318 w 2657256"/>
                          <a:gd name="connsiteY13" fmla="*/ 1524152 h 3370881"/>
                          <a:gd name="connsiteX14" fmla="*/ 313765 w 2657256"/>
                          <a:gd name="connsiteY14" fmla="*/ 1515187 h 3370881"/>
                          <a:gd name="connsiteX15" fmla="*/ 340659 w 2657256"/>
                          <a:gd name="connsiteY15" fmla="*/ 1510705 h 3370881"/>
                          <a:gd name="connsiteX16" fmla="*/ 363070 w 2657256"/>
                          <a:gd name="connsiteY16" fmla="*/ 1506223 h 3370881"/>
                          <a:gd name="connsiteX17" fmla="*/ 389965 w 2657256"/>
                          <a:gd name="connsiteY17" fmla="*/ 1501740 h 3370881"/>
                          <a:gd name="connsiteX18" fmla="*/ 425823 w 2657256"/>
                          <a:gd name="connsiteY18" fmla="*/ 1497258 h 3370881"/>
                          <a:gd name="connsiteX19" fmla="*/ 470647 w 2657256"/>
                          <a:gd name="connsiteY19" fmla="*/ 1488293 h 3370881"/>
                          <a:gd name="connsiteX20" fmla="*/ 515470 w 2657256"/>
                          <a:gd name="connsiteY20" fmla="*/ 1479329 h 3370881"/>
                          <a:gd name="connsiteX21" fmla="*/ 528918 w 2657256"/>
                          <a:gd name="connsiteY21" fmla="*/ 1470364 h 3370881"/>
                          <a:gd name="connsiteX22" fmla="*/ 600635 w 2657256"/>
                          <a:gd name="connsiteY22" fmla="*/ 1456917 h 3370881"/>
                          <a:gd name="connsiteX23" fmla="*/ 690282 w 2657256"/>
                          <a:gd name="connsiteY23" fmla="*/ 1447952 h 3370881"/>
                          <a:gd name="connsiteX24" fmla="*/ 793376 w 2657256"/>
                          <a:gd name="connsiteY24" fmla="*/ 1452434 h 3370881"/>
                          <a:gd name="connsiteX25" fmla="*/ 874059 w 2657256"/>
                          <a:gd name="connsiteY25" fmla="*/ 1465881 h 3370881"/>
                          <a:gd name="connsiteX26" fmla="*/ 914400 w 2657256"/>
                          <a:gd name="connsiteY26" fmla="*/ 1470364 h 3370881"/>
                          <a:gd name="connsiteX27" fmla="*/ 1030941 w 2657256"/>
                          <a:gd name="connsiteY27" fmla="*/ 1483811 h 3370881"/>
                          <a:gd name="connsiteX28" fmla="*/ 1151965 w 2657256"/>
                          <a:gd name="connsiteY28" fmla="*/ 1492776 h 3370881"/>
                          <a:gd name="connsiteX29" fmla="*/ 1281953 w 2657256"/>
                          <a:gd name="connsiteY29" fmla="*/ 1501740 h 3370881"/>
                          <a:gd name="connsiteX30" fmla="*/ 1465729 w 2657256"/>
                          <a:gd name="connsiteY30" fmla="*/ 1497258 h 3370881"/>
                          <a:gd name="connsiteX31" fmla="*/ 1510553 w 2657256"/>
                          <a:gd name="connsiteY31" fmla="*/ 1492776 h 3370881"/>
                          <a:gd name="connsiteX32" fmla="*/ 1582270 w 2657256"/>
                          <a:gd name="connsiteY32" fmla="*/ 1461399 h 3370881"/>
                          <a:gd name="connsiteX33" fmla="*/ 1604682 w 2657256"/>
                          <a:gd name="connsiteY33" fmla="*/ 1456917 h 3370881"/>
                          <a:gd name="connsiteX34" fmla="*/ 1622612 w 2657256"/>
                          <a:gd name="connsiteY34" fmla="*/ 1447952 h 3370881"/>
                          <a:gd name="connsiteX35" fmla="*/ 1645023 w 2657256"/>
                          <a:gd name="connsiteY35" fmla="*/ 1438987 h 3370881"/>
                          <a:gd name="connsiteX36" fmla="*/ 1662953 w 2657256"/>
                          <a:gd name="connsiteY36" fmla="*/ 1425540 h 3370881"/>
                          <a:gd name="connsiteX37" fmla="*/ 1698812 w 2657256"/>
                          <a:gd name="connsiteY37" fmla="*/ 1407611 h 3370881"/>
                          <a:gd name="connsiteX38" fmla="*/ 1739153 w 2657256"/>
                          <a:gd name="connsiteY38" fmla="*/ 1380717 h 3370881"/>
                          <a:gd name="connsiteX39" fmla="*/ 1752600 w 2657256"/>
                          <a:gd name="connsiteY39" fmla="*/ 1367270 h 3370881"/>
                          <a:gd name="connsiteX40" fmla="*/ 1775012 w 2657256"/>
                          <a:gd name="connsiteY40" fmla="*/ 1353823 h 3370881"/>
                          <a:gd name="connsiteX41" fmla="*/ 1797423 w 2657256"/>
                          <a:gd name="connsiteY41" fmla="*/ 1335893 h 3370881"/>
                          <a:gd name="connsiteX42" fmla="*/ 1810870 w 2657256"/>
                          <a:gd name="connsiteY42" fmla="*/ 1304517 h 3370881"/>
                          <a:gd name="connsiteX43" fmla="*/ 1815353 w 2657256"/>
                          <a:gd name="connsiteY43" fmla="*/ 1291070 h 3370881"/>
                          <a:gd name="connsiteX44" fmla="*/ 1801906 w 2657256"/>
                          <a:gd name="connsiteY44" fmla="*/ 1138670 h 3370881"/>
                          <a:gd name="connsiteX45" fmla="*/ 1792941 w 2657256"/>
                          <a:gd name="connsiteY45" fmla="*/ 1125223 h 3370881"/>
                          <a:gd name="connsiteX46" fmla="*/ 1757082 w 2657256"/>
                          <a:gd name="connsiteY46" fmla="*/ 1093846 h 3370881"/>
                          <a:gd name="connsiteX47" fmla="*/ 1730188 w 2657256"/>
                          <a:gd name="connsiteY47" fmla="*/ 1066952 h 3370881"/>
                          <a:gd name="connsiteX48" fmla="*/ 1703294 w 2657256"/>
                          <a:gd name="connsiteY48" fmla="*/ 1049023 h 3370881"/>
                          <a:gd name="connsiteX49" fmla="*/ 1622612 w 2657256"/>
                          <a:gd name="connsiteY49" fmla="*/ 1053505 h 3370881"/>
                          <a:gd name="connsiteX50" fmla="*/ 1595718 w 2657256"/>
                          <a:gd name="connsiteY50" fmla="*/ 1062470 h 3370881"/>
                          <a:gd name="connsiteX51" fmla="*/ 1573306 w 2657256"/>
                          <a:gd name="connsiteY51" fmla="*/ 1066952 h 3370881"/>
                          <a:gd name="connsiteX52" fmla="*/ 1453385 w 2657256"/>
                          <a:gd name="connsiteY52" fmla="*/ 1082761 h 3370881"/>
                          <a:gd name="connsiteX53" fmla="*/ 1326776 w 2657256"/>
                          <a:gd name="connsiteY53" fmla="*/ 1062470 h 3370881"/>
                          <a:gd name="connsiteX54" fmla="*/ 1308847 w 2657256"/>
                          <a:gd name="connsiteY54" fmla="*/ 1057987 h 3370881"/>
                          <a:gd name="connsiteX55" fmla="*/ 1277470 w 2657256"/>
                          <a:gd name="connsiteY55" fmla="*/ 1053505 h 3370881"/>
                          <a:gd name="connsiteX56" fmla="*/ 1259541 w 2657256"/>
                          <a:gd name="connsiteY56" fmla="*/ 1049023 h 3370881"/>
                          <a:gd name="connsiteX57" fmla="*/ 1232647 w 2657256"/>
                          <a:gd name="connsiteY57" fmla="*/ 1044540 h 3370881"/>
                          <a:gd name="connsiteX58" fmla="*/ 1053353 w 2657256"/>
                          <a:gd name="connsiteY58" fmla="*/ 1049023 h 3370881"/>
                          <a:gd name="connsiteX59" fmla="*/ 1035423 w 2657256"/>
                          <a:gd name="connsiteY59" fmla="*/ 1053505 h 3370881"/>
                          <a:gd name="connsiteX60" fmla="*/ 1008529 w 2657256"/>
                          <a:gd name="connsiteY60" fmla="*/ 1057987 h 3370881"/>
                          <a:gd name="connsiteX61" fmla="*/ 995082 w 2657256"/>
                          <a:gd name="connsiteY61" fmla="*/ 1062470 h 3370881"/>
                          <a:gd name="connsiteX62" fmla="*/ 945776 w 2657256"/>
                          <a:gd name="connsiteY62" fmla="*/ 1031093 h 3370881"/>
                          <a:gd name="connsiteX63" fmla="*/ 941294 w 2657256"/>
                          <a:gd name="connsiteY63" fmla="*/ 1017646 h 3370881"/>
                          <a:gd name="connsiteX64" fmla="*/ 932329 w 2657256"/>
                          <a:gd name="connsiteY64" fmla="*/ 919034 h 3370881"/>
                          <a:gd name="connsiteX65" fmla="*/ 914400 w 2657256"/>
                          <a:gd name="connsiteY65" fmla="*/ 901105 h 3370881"/>
                          <a:gd name="connsiteX66" fmla="*/ 918882 w 2657256"/>
                          <a:gd name="connsiteY66" fmla="*/ 869729 h 3370881"/>
                          <a:gd name="connsiteX67" fmla="*/ 941294 w 2657256"/>
                          <a:gd name="connsiteY67" fmla="*/ 865246 h 3370881"/>
                          <a:gd name="connsiteX68" fmla="*/ 959223 w 2657256"/>
                          <a:gd name="connsiteY68" fmla="*/ 851799 h 3370881"/>
                          <a:gd name="connsiteX69" fmla="*/ 990600 w 2657256"/>
                          <a:gd name="connsiteY69" fmla="*/ 847317 h 3370881"/>
                          <a:gd name="connsiteX70" fmla="*/ 1129553 w 2657256"/>
                          <a:gd name="connsiteY70" fmla="*/ 838352 h 3370881"/>
                          <a:gd name="connsiteX71" fmla="*/ 1147482 w 2657256"/>
                          <a:gd name="connsiteY71" fmla="*/ 829387 h 3370881"/>
                          <a:gd name="connsiteX72" fmla="*/ 1178859 w 2657256"/>
                          <a:gd name="connsiteY72" fmla="*/ 806976 h 3370881"/>
                          <a:gd name="connsiteX73" fmla="*/ 1192306 w 2657256"/>
                          <a:gd name="connsiteY73" fmla="*/ 793529 h 3370881"/>
                          <a:gd name="connsiteX74" fmla="*/ 1214718 w 2657256"/>
                          <a:gd name="connsiteY74" fmla="*/ 784564 h 3370881"/>
                          <a:gd name="connsiteX75" fmla="*/ 1241612 w 2657256"/>
                          <a:gd name="connsiteY75" fmla="*/ 771117 h 3370881"/>
                          <a:gd name="connsiteX76" fmla="*/ 1277470 w 2657256"/>
                          <a:gd name="connsiteY76" fmla="*/ 753187 h 3370881"/>
                          <a:gd name="connsiteX77" fmla="*/ 1295400 w 2657256"/>
                          <a:gd name="connsiteY77" fmla="*/ 730776 h 3370881"/>
                          <a:gd name="connsiteX78" fmla="*/ 1317812 w 2657256"/>
                          <a:gd name="connsiteY78" fmla="*/ 708364 h 3370881"/>
                          <a:gd name="connsiteX79" fmla="*/ 1353670 w 2657256"/>
                          <a:gd name="connsiteY79" fmla="*/ 663540 h 3370881"/>
                          <a:gd name="connsiteX80" fmla="*/ 1371600 w 2657256"/>
                          <a:gd name="connsiteY80" fmla="*/ 636646 h 3370881"/>
                          <a:gd name="connsiteX81" fmla="*/ 1380565 w 2657256"/>
                          <a:gd name="connsiteY81" fmla="*/ 596305 h 3370881"/>
                          <a:gd name="connsiteX82" fmla="*/ 1385047 w 2657256"/>
                          <a:gd name="connsiteY82" fmla="*/ 582858 h 3370881"/>
                          <a:gd name="connsiteX83" fmla="*/ 1380565 w 2657256"/>
                          <a:gd name="connsiteY83" fmla="*/ 533552 h 3370881"/>
                          <a:gd name="connsiteX84" fmla="*/ 1367118 w 2657256"/>
                          <a:gd name="connsiteY84" fmla="*/ 524587 h 3370881"/>
                          <a:gd name="connsiteX85" fmla="*/ 1349188 w 2657256"/>
                          <a:gd name="connsiteY85" fmla="*/ 520105 h 3370881"/>
                          <a:gd name="connsiteX86" fmla="*/ 1326776 w 2657256"/>
                          <a:gd name="connsiteY86" fmla="*/ 511140 h 3370881"/>
                          <a:gd name="connsiteX87" fmla="*/ 1281953 w 2657256"/>
                          <a:gd name="connsiteY87" fmla="*/ 515623 h 3370881"/>
                          <a:gd name="connsiteX88" fmla="*/ 1250576 w 2657256"/>
                          <a:gd name="connsiteY88" fmla="*/ 529070 h 3370881"/>
                          <a:gd name="connsiteX89" fmla="*/ 1210235 w 2657256"/>
                          <a:gd name="connsiteY89" fmla="*/ 542517 h 3370881"/>
                          <a:gd name="connsiteX90" fmla="*/ 1183341 w 2657256"/>
                          <a:gd name="connsiteY90" fmla="*/ 555964 h 3370881"/>
                          <a:gd name="connsiteX91" fmla="*/ 1160929 w 2657256"/>
                          <a:gd name="connsiteY91" fmla="*/ 569411 h 3370881"/>
                          <a:gd name="connsiteX92" fmla="*/ 1134035 w 2657256"/>
                          <a:gd name="connsiteY92" fmla="*/ 578376 h 3370881"/>
                          <a:gd name="connsiteX93" fmla="*/ 1111623 w 2657256"/>
                          <a:gd name="connsiteY93" fmla="*/ 587340 h 3370881"/>
                          <a:gd name="connsiteX94" fmla="*/ 1084729 w 2657256"/>
                          <a:gd name="connsiteY94" fmla="*/ 596305 h 3370881"/>
                          <a:gd name="connsiteX95" fmla="*/ 986118 w 2657256"/>
                          <a:gd name="connsiteY95" fmla="*/ 591823 h 3370881"/>
                          <a:gd name="connsiteX96" fmla="*/ 927847 w 2657256"/>
                          <a:gd name="connsiteY96" fmla="*/ 578376 h 3370881"/>
                          <a:gd name="connsiteX97" fmla="*/ 896470 w 2657256"/>
                          <a:gd name="connsiteY97" fmla="*/ 555964 h 3370881"/>
                          <a:gd name="connsiteX98" fmla="*/ 883023 w 2657256"/>
                          <a:gd name="connsiteY98" fmla="*/ 546999 h 3370881"/>
                          <a:gd name="connsiteX99" fmla="*/ 865094 w 2657256"/>
                          <a:gd name="connsiteY99" fmla="*/ 497693 h 3370881"/>
                          <a:gd name="connsiteX100" fmla="*/ 869576 w 2657256"/>
                          <a:gd name="connsiteY100" fmla="*/ 403564 h 3370881"/>
                          <a:gd name="connsiteX101" fmla="*/ 874059 w 2657256"/>
                          <a:gd name="connsiteY101" fmla="*/ 385634 h 3370881"/>
                          <a:gd name="connsiteX102" fmla="*/ 883023 w 2657256"/>
                          <a:gd name="connsiteY102" fmla="*/ 372187 h 3370881"/>
                          <a:gd name="connsiteX103" fmla="*/ 909918 w 2657256"/>
                          <a:gd name="connsiteY103" fmla="*/ 363223 h 3370881"/>
                          <a:gd name="connsiteX104" fmla="*/ 914400 w 2657256"/>
                          <a:gd name="connsiteY104" fmla="*/ 385634 h 3370881"/>
                          <a:gd name="connsiteX105" fmla="*/ 909918 w 2657256"/>
                          <a:gd name="connsiteY105" fmla="*/ 408046 h 3370881"/>
                          <a:gd name="connsiteX106" fmla="*/ 900953 w 2657256"/>
                          <a:gd name="connsiteY106" fmla="*/ 466317 h 3370881"/>
                          <a:gd name="connsiteX107" fmla="*/ 905435 w 2657256"/>
                          <a:gd name="connsiteY107" fmla="*/ 515623 h 3370881"/>
                          <a:gd name="connsiteX108" fmla="*/ 932329 w 2657256"/>
                          <a:gd name="connsiteY108" fmla="*/ 551481 h 3370881"/>
                          <a:gd name="connsiteX109" fmla="*/ 954741 w 2657256"/>
                          <a:gd name="connsiteY109" fmla="*/ 560446 h 3370881"/>
                          <a:gd name="connsiteX110" fmla="*/ 972670 w 2657256"/>
                          <a:gd name="connsiteY110" fmla="*/ 569411 h 3370881"/>
                          <a:gd name="connsiteX111" fmla="*/ 1066800 w 2657256"/>
                          <a:gd name="connsiteY111" fmla="*/ 564929 h 3370881"/>
                          <a:gd name="connsiteX112" fmla="*/ 1111623 w 2657256"/>
                          <a:gd name="connsiteY112" fmla="*/ 551481 h 3370881"/>
                          <a:gd name="connsiteX113" fmla="*/ 1129553 w 2657256"/>
                          <a:gd name="connsiteY113" fmla="*/ 538034 h 3370881"/>
                          <a:gd name="connsiteX114" fmla="*/ 1156447 w 2657256"/>
                          <a:gd name="connsiteY114" fmla="*/ 511140 h 3370881"/>
                          <a:gd name="connsiteX115" fmla="*/ 1160929 w 2657256"/>
                          <a:gd name="connsiteY115" fmla="*/ 493211 h 3370881"/>
                          <a:gd name="connsiteX116" fmla="*/ 1178859 w 2657256"/>
                          <a:gd name="connsiteY116" fmla="*/ 331846 h 3370881"/>
                          <a:gd name="connsiteX117" fmla="*/ 1215315 w 2657256"/>
                          <a:gd name="connsiteY117" fmla="*/ 270289 h 3370881"/>
                          <a:gd name="connsiteX118" fmla="*/ 1214718 w 2657256"/>
                          <a:gd name="connsiteY118" fmla="*/ 367705 h 3370881"/>
                          <a:gd name="connsiteX119" fmla="*/ 1201270 w 2657256"/>
                          <a:gd name="connsiteY119" fmla="*/ 412529 h 3370881"/>
                          <a:gd name="connsiteX120" fmla="*/ 1210235 w 2657256"/>
                          <a:gd name="connsiteY120" fmla="*/ 461834 h 3370881"/>
                          <a:gd name="connsiteX121" fmla="*/ 1214718 w 2657256"/>
                          <a:gd name="connsiteY121" fmla="*/ 475281 h 3370881"/>
                          <a:gd name="connsiteX122" fmla="*/ 1228165 w 2657256"/>
                          <a:gd name="connsiteY122" fmla="*/ 484246 h 3370881"/>
                          <a:gd name="connsiteX123" fmla="*/ 1250576 w 2657256"/>
                          <a:gd name="connsiteY123" fmla="*/ 502176 h 3370881"/>
                          <a:gd name="connsiteX124" fmla="*/ 1317812 w 2657256"/>
                          <a:gd name="connsiteY124" fmla="*/ 497693 h 3370881"/>
                          <a:gd name="connsiteX125" fmla="*/ 1353670 w 2657256"/>
                          <a:gd name="connsiteY125" fmla="*/ 488729 h 3370881"/>
                          <a:gd name="connsiteX126" fmla="*/ 1506070 w 2657256"/>
                          <a:gd name="connsiteY126" fmla="*/ 457352 h 3370881"/>
                          <a:gd name="connsiteX127" fmla="*/ 1550894 w 2657256"/>
                          <a:gd name="connsiteY127" fmla="*/ 430458 h 3370881"/>
                          <a:gd name="connsiteX128" fmla="*/ 1564341 w 2657256"/>
                          <a:gd name="connsiteY128" fmla="*/ 417011 h 3370881"/>
                          <a:gd name="connsiteX129" fmla="*/ 1586753 w 2657256"/>
                          <a:gd name="connsiteY129" fmla="*/ 399081 h 3370881"/>
                          <a:gd name="connsiteX130" fmla="*/ 1595718 w 2657256"/>
                          <a:gd name="connsiteY130" fmla="*/ 381152 h 3370881"/>
                          <a:gd name="connsiteX131" fmla="*/ 1613139 w 2657256"/>
                          <a:gd name="connsiteY131" fmla="*/ 358910 h 3370881"/>
                          <a:gd name="connsiteX132" fmla="*/ 1620066 w 2657256"/>
                          <a:gd name="connsiteY132" fmla="*/ 291047 h 3370881"/>
                          <a:gd name="connsiteX133" fmla="*/ 1604852 w 2657256"/>
                          <a:gd name="connsiteY133" fmla="*/ 236279 h 3370881"/>
                          <a:gd name="connsiteX134" fmla="*/ 1537447 w 2657256"/>
                          <a:gd name="connsiteY134" fmla="*/ 188411 h 3370881"/>
                          <a:gd name="connsiteX135" fmla="*/ 1613647 w 2657256"/>
                          <a:gd name="connsiteY135" fmla="*/ 399081 h 3370881"/>
                          <a:gd name="connsiteX136" fmla="*/ 1627094 w 2657256"/>
                          <a:gd name="connsiteY136" fmla="*/ 417011 h 3370881"/>
                          <a:gd name="connsiteX137" fmla="*/ 1658470 w 2657256"/>
                          <a:gd name="connsiteY137" fmla="*/ 412529 h 3370881"/>
                          <a:gd name="connsiteX138" fmla="*/ 1685365 w 2657256"/>
                          <a:gd name="connsiteY138" fmla="*/ 390117 h 3370881"/>
                          <a:gd name="connsiteX139" fmla="*/ 1694329 w 2657256"/>
                          <a:gd name="connsiteY139" fmla="*/ 376670 h 3370881"/>
                          <a:gd name="connsiteX140" fmla="*/ 1734670 w 2657256"/>
                          <a:gd name="connsiteY140" fmla="*/ 354258 h 3370881"/>
                          <a:gd name="connsiteX141" fmla="*/ 1743635 w 2657256"/>
                          <a:gd name="connsiteY141" fmla="*/ 340811 h 3370881"/>
                          <a:gd name="connsiteX142" fmla="*/ 1757082 w 2657256"/>
                          <a:gd name="connsiteY142" fmla="*/ 336329 h 3370881"/>
                          <a:gd name="connsiteX143" fmla="*/ 1843909 w 2657256"/>
                          <a:gd name="connsiteY143" fmla="*/ 262341 h 3370881"/>
                          <a:gd name="connsiteX144" fmla="*/ 1874221 w 2657256"/>
                          <a:gd name="connsiteY144" fmla="*/ 202194 h 3370881"/>
                          <a:gd name="connsiteX145" fmla="*/ 1828094 w 2657256"/>
                          <a:gd name="connsiteY145" fmla="*/ 136767 h 3370881"/>
                          <a:gd name="connsiteX146" fmla="*/ 1772023 w 2657256"/>
                          <a:gd name="connsiteY146" fmla="*/ 77249 h 3370881"/>
                          <a:gd name="connsiteX147" fmla="*/ 1948888 w 2657256"/>
                          <a:gd name="connsiteY147" fmla="*/ 178018 h 3370881"/>
                          <a:gd name="connsiteX148" fmla="*/ 1952362 w 2657256"/>
                          <a:gd name="connsiteY148" fmla="*/ 254265 h 3370881"/>
                          <a:gd name="connsiteX149" fmla="*/ 1874221 w 2657256"/>
                          <a:gd name="connsiteY149" fmla="*/ 318698 h 3370881"/>
                          <a:gd name="connsiteX150" fmla="*/ 1788459 w 2657256"/>
                          <a:gd name="connsiteY150" fmla="*/ 367705 h 3370881"/>
                          <a:gd name="connsiteX151" fmla="*/ 1761565 w 2657256"/>
                          <a:gd name="connsiteY151" fmla="*/ 390117 h 3370881"/>
                          <a:gd name="connsiteX152" fmla="*/ 1783976 w 2657256"/>
                          <a:gd name="connsiteY152" fmla="*/ 399081 h 3370881"/>
                          <a:gd name="connsiteX153" fmla="*/ 1878106 w 2657256"/>
                          <a:gd name="connsiteY153" fmla="*/ 390117 h 3370881"/>
                          <a:gd name="connsiteX154" fmla="*/ 1891553 w 2657256"/>
                          <a:gd name="connsiteY154" fmla="*/ 381152 h 3370881"/>
                          <a:gd name="connsiteX155" fmla="*/ 1918447 w 2657256"/>
                          <a:gd name="connsiteY155" fmla="*/ 372187 h 3370881"/>
                          <a:gd name="connsiteX156" fmla="*/ 1940859 w 2657256"/>
                          <a:gd name="connsiteY156" fmla="*/ 358740 h 3370881"/>
                          <a:gd name="connsiteX157" fmla="*/ 1954306 w 2657256"/>
                          <a:gd name="connsiteY157" fmla="*/ 354258 h 3370881"/>
                          <a:gd name="connsiteX158" fmla="*/ 2103145 w 2657256"/>
                          <a:gd name="connsiteY158" fmla="*/ 202207 h 3370881"/>
                          <a:gd name="connsiteX159" fmla="*/ 2064254 w 2657256"/>
                          <a:gd name="connsiteY159" fmla="*/ 20406 h 3370881"/>
                          <a:gd name="connsiteX160" fmla="*/ 2169347 w 2657256"/>
                          <a:gd name="connsiteY160" fmla="*/ 104479 h 3370881"/>
                          <a:gd name="connsiteX161" fmla="*/ 2183354 w 2657256"/>
                          <a:gd name="connsiteY161" fmla="*/ 192893 h 3370881"/>
                          <a:gd name="connsiteX162" fmla="*/ 2170300 w 2657256"/>
                          <a:gd name="connsiteY162" fmla="*/ 271231 h 3370881"/>
                          <a:gd name="connsiteX163" fmla="*/ 2096795 w 2657256"/>
                          <a:gd name="connsiteY163" fmla="*/ 316507 h 3370881"/>
                          <a:gd name="connsiteX164" fmla="*/ 1999129 w 2657256"/>
                          <a:gd name="connsiteY164" fmla="*/ 358740 h 3370881"/>
                          <a:gd name="connsiteX165" fmla="*/ 1994647 w 2657256"/>
                          <a:gd name="connsiteY165" fmla="*/ 372187 h 3370881"/>
                          <a:gd name="connsiteX166" fmla="*/ 2039470 w 2657256"/>
                          <a:gd name="connsiteY166" fmla="*/ 390117 h 3370881"/>
                          <a:gd name="connsiteX167" fmla="*/ 2115670 w 2657256"/>
                          <a:gd name="connsiteY167" fmla="*/ 390117 h 3370881"/>
                          <a:gd name="connsiteX168" fmla="*/ 2160494 w 2657256"/>
                          <a:gd name="connsiteY168" fmla="*/ 376670 h 3370881"/>
                          <a:gd name="connsiteX169" fmla="*/ 2191870 w 2657256"/>
                          <a:gd name="connsiteY169" fmla="*/ 363223 h 3370881"/>
                          <a:gd name="connsiteX170" fmla="*/ 2205318 w 2657256"/>
                          <a:gd name="connsiteY170" fmla="*/ 358740 h 3370881"/>
                          <a:gd name="connsiteX171" fmla="*/ 2273487 w 2657256"/>
                          <a:gd name="connsiteY171" fmla="*/ 280486 h 3370881"/>
                          <a:gd name="connsiteX172" fmla="*/ 2312894 w 2657256"/>
                          <a:gd name="connsiteY172" fmla="*/ 183929 h 3370881"/>
                          <a:gd name="connsiteX173" fmla="*/ 2339788 w 2657256"/>
                          <a:gd name="connsiteY173" fmla="*/ 151 h 3370881"/>
                          <a:gd name="connsiteX174" fmla="*/ 2357718 w 2657256"/>
                          <a:gd name="connsiteY174" fmla="*/ 215305 h 3370881"/>
                          <a:gd name="connsiteX175" fmla="*/ 2308598 w 2657256"/>
                          <a:gd name="connsiteY175" fmla="*/ 319520 h 3370881"/>
                          <a:gd name="connsiteX176" fmla="*/ 2245659 w 2657256"/>
                          <a:gd name="connsiteY176" fmla="*/ 390117 h 3370881"/>
                          <a:gd name="connsiteX177" fmla="*/ 2254623 w 2657256"/>
                          <a:gd name="connsiteY177" fmla="*/ 403564 h 3370881"/>
                          <a:gd name="connsiteX178" fmla="*/ 2353235 w 2657256"/>
                          <a:gd name="connsiteY178" fmla="*/ 399081 h 3370881"/>
                          <a:gd name="connsiteX179" fmla="*/ 2366682 w 2657256"/>
                          <a:gd name="connsiteY179" fmla="*/ 394599 h 3370881"/>
                          <a:gd name="connsiteX180" fmla="*/ 2389094 w 2657256"/>
                          <a:gd name="connsiteY180" fmla="*/ 390117 h 3370881"/>
                          <a:gd name="connsiteX181" fmla="*/ 2424953 w 2657256"/>
                          <a:gd name="connsiteY181" fmla="*/ 367705 h 3370881"/>
                          <a:gd name="connsiteX182" fmla="*/ 2528047 w 2657256"/>
                          <a:gd name="connsiteY182" fmla="*/ 292700 h 3370881"/>
                          <a:gd name="connsiteX183" fmla="*/ 2541495 w 2657256"/>
                          <a:gd name="connsiteY183" fmla="*/ 62906 h 3370881"/>
                          <a:gd name="connsiteX184" fmla="*/ 2591304 w 2657256"/>
                          <a:gd name="connsiteY184" fmla="*/ 214081 h 3370881"/>
                          <a:gd name="connsiteX185" fmla="*/ 2612315 w 2657256"/>
                          <a:gd name="connsiteY185" fmla="*/ 290907 h 3370881"/>
                          <a:gd name="connsiteX186" fmla="*/ 2650863 w 2657256"/>
                          <a:gd name="connsiteY186" fmla="*/ 344994 h 3370881"/>
                          <a:gd name="connsiteX187" fmla="*/ 2465294 w 2657256"/>
                          <a:gd name="connsiteY187" fmla="*/ 399081 h 3370881"/>
                          <a:gd name="connsiteX188" fmla="*/ 2442882 w 2657256"/>
                          <a:gd name="connsiteY188" fmla="*/ 403564 h 3370881"/>
                          <a:gd name="connsiteX189" fmla="*/ 2398059 w 2657256"/>
                          <a:gd name="connsiteY189" fmla="*/ 417011 h 3370881"/>
                          <a:gd name="connsiteX190" fmla="*/ 2375647 w 2657256"/>
                          <a:gd name="connsiteY190" fmla="*/ 425976 h 3370881"/>
                          <a:gd name="connsiteX191" fmla="*/ 2357718 w 2657256"/>
                          <a:gd name="connsiteY191" fmla="*/ 430458 h 3370881"/>
                          <a:gd name="connsiteX192" fmla="*/ 2344270 w 2657256"/>
                          <a:gd name="connsiteY192" fmla="*/ 461834 h 3370881"/>
                          <a:gd name="connsiteX193" fmla="*/ 2353235 w 2657256"/>
                          <a:gd name="connsiteY193" fmla="*/ 502176 h 3370881"/>
                          <a:gd name="connsiteX194" fmla="*/ 2362200 w 2657256"/>
                          <a:gd name="connsiteY194" fmla="*/ 515623 h 3370881"/>
                          <a:gd name="connsiteX195" fmla="*/ 2344270 w 2657256"/>
                          <a:gd name="connsiteY195" fmla="*/ 587340 h 3370881"/>
                          <a:gd name="connsiteX196" fmla="*/ 2321859 w 2657256"/>
                          <a:gd name="connsiteY196" fmla="*/ 614234 h 3370881"/>
                          <a:gd name="connsiteX197" fmla="*/ 2308412 w 2657256"/>
                          <a:gd name="connsiteY197" fmla="*/ 636646 h 3370881"/>
                          <a:gd name="connsiteX198" fmla="*/ 2281518 w 2657256"/>
                          <a:gd name="connsiteY198" fmla="*/ 641129 h 3370881"/>
                          <a:gd name="connsiteX199" fmla="*/ 2259106 w 2657256"/>
                          <a:gd name="connsiteY199" fmla="*/ 636646 h 3370881"/>
                          <a:gd name="connsiteX200" fmla="*/ 2277035 w 2657256"/>
                          <a:gd name="connsiteY200" fmla="*/ 578376 h 3370881"/>
                          <a:gd name="connsiteX201" fmla="*/ 2290482 w 2657256"/>
                          <a:gd name="connsiteY201" fmla="*/ 542517 h 3370881"/>
                          <a:gd name="connsiteX202" fmla="*/ 2286000 w 2657256"/>
                          <a:gd name="connsiteY202" fmla="*/ 506658 h 3370881"/>
                          <a:gd name="connsiteX203" fmla="*/ 2245659 w 2657256"/>
                          <a:gd name="connsiteY203" fmla="*/ 448387 h 3370881"/>
                          <a:gd name="connsiteX204" fmla="*/ 2200835 w 2657256"/>
                          <a:gd name="connsiteY204" fmla="*/ 430458 h 3370881"/>
                          <a:gd name="connsiteX205" fmla="*/ 2169459 w 2657256"/>
                          <a:gd name="connsiteY205" fmla="*/ 425976 h 3370881"/>
                          <a:gd name="connsiteX206" fmla="*/ 2102223 w 2657256"/>
                          <a:gd name="connsiteY206" fmla="*/ 430458 h 3370881"/>
                          <a:gd name="connsiteX207" fmla="*/ 2084294 w 2657256"/>
                          <a:gd name="connsiteY207" fmla="*/ 439423 h 3370881"/>
                          <a:gd name="connsiteX208" fmla="*/ 2070847 w 2657256"/>
                          <a:gd name="connsiteY208" fmla="*/ 443905 h 3370881"/>
                          <a:gd name="connsiteX209" fmla="*/ 2061882 w 2657256"/>
                          <a:gd name="connsiteY209" fmla="*/ 461834 h 3370881"/>
                          <a:gd name="connsiteX210" fmla="*/ 2034988 w 2657256"/>
                          <a:gd name="connsiteY210" fmla="*/ 475281 h 3370881"/>
                          <a:gd name="connsiteX211" fmla="*/ 1783976 w 2657256"/>
                          <a:gd name="connsiteY211" fmla="*/ 479764 h 3370881"/>
                          <a:gd name="connsiteX212" fmla="*/ 1766047 w 2657256"/>
                          <a:gd name="connsiteY212" fmla="*/ 488729 h 3370881"/>
                          <a:gd name="connsiteX213" fmla="*/ 1703294 w 2657256"/>
                          <a:gd name="connsiteY213" fmla="*/ 506658 h 3370881"/>
                          <a:gd name="connsiteX214" fmla="*/ 1689847 w 2657256"/>
                          <a:gd name="connsiteY214" fmla="*/ 511140 h 3370881"/>
                          <a:gd name="connsiteX215" fmla="*/ 1676400 w 2657256"/>
                          <a:gd name="connsiteY215" fmla="*/ 520105 h 3370881"/>
                          <a:gd name="connsiteX216" fmla="*/ 1649506 w 2657256"/>
                          <a:gd name="connsiteY216" fmla="*/ 529070 h 3370881"/>
                          <a:gd name="connsiteX217" fmla="*/ 1636059 w 2657256"/>
                          <a:gd name="connsiteY217" fmla="*/ 538034 h 3370881"/>
                          <a:gd name="connsiteX218" fmla="*/ 1622612 w 2657256"/>
                          <a:gd name="connsiteY218" fmla="*/ 551481 h 3370881"/>
                          <a:gd name="connsiteX219" fmla="*/ 1609165 w 2657256"/>
                          <a:gd name="connsiteY219" fmla="*/ 555964 h 3370881"/>
                          <a:gd name="connsiteX220" fmla="*/ 1577788 w 2657256"/>
                          <a:gd name="connsiteY220" fmla="*/ 587340 h 3370881"/>
                          <a:gd name="connsiteX221" fmla="*/ 1568823 w 2657256"/>
                          <a:gd name="connsiteY221" fmla="*/ 600787 h 3370881"/>
                          <a:gd name="connsiteX222" fmla="*/ 1555376 w 2657256"/>
                          <a:gd name="connsiteY222" fmla="*/ 614234 h 3370881"/>
                          <a:gd name="connsiteX223" fmla="*/ 1524000 w 2657256"/>
                          <a:gd name="connsiteY223" fmla="*/ 654576 h 3370881"/>
                          <a:gd name="connsiteX224" fmla="*/ 1519518 w 2657256"/>
                          <a:gd name="connsiteY224" fmla="*/ 668023 h 3370881"/>
                          <a:gd name="connsiteX225" fmla="*/ 1528482 w 2657256"/>
                          <a:gd name="connsiteY225" fmla="*/ 708364 h 3370881"/>
                          <a:gd name="connsiteX226" fmla="*/ 1537447 w 2657256"/>
                          <a:gd name="connsiteY226" fmla="*/ 721811 h 3370881"/>
                          <a:gd name="connsiteX227" fmla="*/ 1568823 w 2657256"/>
                          <a:gd name="connsiteY227" fmla="*/ 712846 h 3370881"/>
                          <a:gd name="connsiteX228" fmla="*/ 1600200 w 2657256"/>
                          <a:gd name="connsiteY228" fmla="*/ 712846 h 3370881"/>
                          <a:gd name="connsiteX229" fmla="*/ 1631576 w 2657256"/>
                          <a:gd name="connsiteY229" fmla="*/ 690434 h 3370881"/>
                          <a:gd name="connsiteX230" fmla="*/ 1645023 w 2657256"/>
                          <a:gd name="connsiteY230" fmla="*/ 676987 h 3370881"/>
                          <a:gd name="connsiteX231" fmla="*/ 1685365 w 2657256"/>
                          <a:gd name="connsiteY231" fmla="*/ 645611 h 3370881"/>
                          <a:gd name="connsiteX232" fmla="*/ 1716741 w 2657256"/>
                          <a:gd name="connsiteY232" fmla="*/ 614234 h 3370881"/>
                          <a:gd name="connsiteX233" fmla="*/ 1748118 w 2657256"/>
                          <a:gd name="connsiteY233" fmla="*/ 596305 h 3370881"/>
                          <a:gd name="connsiteX234" fmla="*/ 1761565 w 2657256"/>
                          <a:gd name="connsiteY234" fmla="*/ 591823 h 3370881"/>
                          <a:gd name="connsiteX235" fmla="*/ 1779494 w 2657256"/>
                          <a:gd name="connsiteY235" fmla="*/ 582858 h 3370881"/>
                          <a:gd name="connsiteX236" fmla="*/ 1815353 w 2657256"/>
                          <a:gd name="connsiteY236" fmla="*/ 573893 h 3370881"/>
                          <a:gd name="connsiteX237" fmla="*/ 2030506 w 2657256"/>
                          <a:gd name="connsiteY237" fmla="*/ 578376 h 3370881"/>
                          <a:gd name="connsiteX238" fmla="*/ 2017059 w 2657256"/>
                          <a:gd name="connsiteY238" fmla="*/ 600787 h 3370881"/>
                          <a:gd name="connsiteX239" fmla="*/ 1981200 w 2657256"/>
                          <a:gd name="connsiteY239" fmla="*/ 636646 h 3370881"/>
                          <a:gd name="connsiteX240" fmla="*/ 1967753 w 2657256"/>
                          <a:gd name="connsiteY240" fmla="*/ 650093 h 3370881"/>
                          <a:gd name="connsiteX241" fmla="*/ 1936376 w 2657256"/>
                          <a:gd name="connsiteY241" fmla="*/ 690434 h 3370881"/>
                          <a:gd name="connsiteX242" fmla="*/ 1905000 w 2657256"/>
                          <a:gd name="connsiteY242" fmla="*/ 717329 h 3370881"/>
                          <a:gd name="connsiteX243" fmla="*/ 1860176 w 2657256"/>
                          <a:gd name="connsiteY243" fmla="*/ 735258 h 3370881"/>
                          <a:gd name="connsiteX244" fmla="*/ 1788459 w 2657256"/>
                          <a:gd name="connsiteY244" fmla="*/ 744223 h 3370881"/>
                          <a:gd name="connsiteX245" fmla="*/ 1846729 w 2657256"/>
                          <a:gd name="connsiteY245" fmla="*/ 802493 h 3370881"/>
                          <a:gd name="connsiteX246" fmla="*/ 1913965 w 2657256"/>
                          <a:gd name="connsiteY246" fmla="*/ 829387 h 3370881"/>
                          <a:gd name="connsiteX247" fmla="*/ 1922929 w 2657256"/>
                          <a:gd name="connsiteY247" fmla="*/ 842834 h 3370881"/>
                          <a:gd name="connsiteX248" fmla="*/ 1967753 w 2657256"/>
                          <a:gd name="connsiteY248" fmla="*/ 883176 h 3370881"/>
                          <a:gd name="connsiteX249" fmla="*/ 1981200 w 2657256"/>
                          <a:gd name="connsiteY249" fmla="*/ 896623 h 3370881"/>
                          <a:gd name="connsiteX250" fmla="*/ 1994647 w 2657256"/>
                          <a:gd name="connsiteY250" fmla="*/ 905587 h 3370881"/>
                          <a:gd name="connsiteX251" fmla="*/ 2021541 w 2657256"/>
                          <a:gd name="connsiteY251" fmla="*/ 927999 h 3370881"/>
                          <a:gd name="connsiteX252" fmla="*/ 2030506 w 2657256"/>
                          <a:gd name="connsiteY252" fmla="*/ 941446 h 3370881"/>
                          <a:gd name="connsiteX253" fmla="*/ 2057400 w 2657256"/>
                          <a:gd name="connsiteY253" fmla="*/ 968340 h 3370881"/>
                          <a:gd name="connsiteX254" fmla="*/ 2088776 w 2657256"/>
                          <a:gd name="connsiteY254" fmla="*/ 1013164 h 3370881"/>
                          <a:gd name="connsiteX255" fmla="*/ 2115670 w 2657256"/>
                          <a:gd name="connsiteY255" fmla="*/ 1057987 h 3370881"/>
                          <a:gd name="connsiteX256" fmla="*/ 2120153 w 2657256"/>
                          <a:gd name="connsiteY256" fmla="*/ 1089364 h 3370881"/>
                          <a:gd name="connsiteX257" fmla="*/ 2138082 w 2657256"/>
                          <a:gd name="connsiteY257" fmla="*/ 1143152 h 3370881"/>
                          <a:gd name="connsiteX258" fmla="*/ 2147047 w 2657256"/>
                          <a:gd name="connsiteY258" fmla="*/ 1196940 h 3370881"/>
                          <a:gd name="connsiteX259" fmla="*/ 2151529 w 2657256"/>
                          <a:gd name="connsiteY259" fmla="*/ 1210387 h 3370881"/>
                          <a:gd name="connsiteX260" fmla="*/ 2156012 w 2657256"/>
                          <a:gd name="connsiteY260" fmla="*/ 1228317 h 3370881"/>
                          <a:gd name="connsiteX261" fmla="*/ 2173941 w 2657256"/>
                          <a:gd name="connsiteY261" fmla="*/ 1295552 h 3370881"/>
                          <a:gd name="connsiteX262" fmla="*/ 2182906 w 2657256"/>
                          <a:gd name="connsiteY262" fmla="*/ 1313481 h 3370881"/>
                          <a:gd name="connsiteX263" fmla="*/ 2187388 w 2657256"/>
                          <a:gd name="connsiteY263" fmla="*/ 1331411 h 3370881"/>
                          <a:gd name="connsiteX264" fmla="*/ 2214282 w 2657256"/>
                          <a:gd name="connsiteY264" fmla="*/ 1385199 h 3370881"/>
                          <a:gd name="connsiteX265" fmla="*/ 2218765 w 2657256"/>
                          <a:gd name="connsiteY265" fmla="*/ 1403129 h 3370881"/>
                          <a:gd name="connsiteX266" fmla="*/ 2223247 w 2657256"/>
                          <a:gd name="connsiteY266" fmla="*/ 1430023 h 3370881"/>
                          <a:gd name="connsiteX267" fmla="*/ 2236694 w 2657256"/>
                          <a:gd name="connsiteY267" fmla="*/ 1456917 h 3370881"/>
                          <a:gd name="connsiteX268" fmla="*/ 2249794 w 2657256"/>
                          <a:gd name="connsiteY268" fmla="*/ 1524624 h 3370881"/>
                          <a:gd name="connsiteX269" fmla="*/ 2241176 w 2657256"/>
                          <a:gd name="connsiteY269" fmla="*/ 1577940 h 3370881"/>
                          <a:gd name="connsiteX270" fmla="*/ 2245659 w 2657256"/>
                          <a:gd name="connsiteY270" fmla="*/ 1595870 h 3370881"/>
                          <a:gd name="connsiteX271" fmla="*/ 2249634 w 2657256"/>
                          <a:gd name="connsiteY271" fmla="*/ 1685855 h 3370881"/>
                          <a:gd name="connsiteX272" fmla="*/ 2227729 w 2657256"/>
                          <a:gd name="connsiteY272" fmla="*/ 1716893 h 3370881"/>
                          <a:gd name="connsiteX273" fmla="*/ 2240500 w 2657256"/>
                          <a:gd name="connsiteY273" fmla="*/ 1674269 h 3370881"/>
                          <a:gd name="connsiteX274" fmla="*/ 2235341 w 2657256"/>
                          <a:gd name="connsiteY274" fmla="*/ 1788611 h 3370881"/>
                          <a:gd name="connsiteX275" fmla="*/ 2230689 w 2657256"/>
                          <a:gd name="connsiteY275" fmla="*/ 1823963 h 3370881"/>
                          <a:gd name="connsiteX276" fmla="*/ 2226207 w 2657256"/>
                          <a:gd name="connsiteY276" fmla="*/ 1824470 h 3370881"/>
                          <a:gd name="connsiteX277" fmla="*/ 2208278 w 2657256"/>
                          <a:gd name="connsiteY277" fmla="*/ 1869293 h 3370881"/>
                          <a:gd name="connsiteX278" fmla="*/ 2195168 w 2657256"/>
                          <a:gd name="connsiteY278" fmla="*/ 1882740 h 3370881"/>
                          <a:gd name="connsiteX279" fmla="*/ 2203458 w 2657256"/>
                          <a:gd name="connsiteY279" fmla="*/ 1918938 h 3370881"/>
                          <a:gd name="connsiteX280" fmla="*/ 2204134 w 2657256"/>
                          <a:gd name="connsiteY280" fmla="*/ 1949806 h 3370881"/>
                          <a:gd name="connsiteX281" fmla="*/ 2226545 w 2657256"/>
                          <a:gd name="connsiteY281" fmla="*/ 1954627 h 3370881"/>
                          <a:gd name="connsiteX282" fmla="*/ 2241176 w 2657256"/>
                          <a:gd name="connsiteY282" fmla="*/ 2012729 h 3370881"/>
                          <a:gd name="connsiteX283" fmla="*/ 2263588 w 2657256"/>
                          <a:gd name="connsiteY283" fmla="*/ 2057552 h 3370881"/>
                          <a:gd name="connsiteX284" fmla="*/ 2286000 w 2657256"/>
                          <a:gd name="connsiteY284" fmla="*/ 2084446 h 3370881"/>
                          <a:gd name="connsiteX285" fmla="*/ 2299447 w 2657256"/>
                          <a:gd name="connsiteY285" fmla="*/ 2124787 h 3370881"/>
                          <a:gd name="connsiteX286" fmla="*/ 2321859 w 2657256"/>
                          <a:gd name="connsiteY286" fmla="*/ 2151681 h 3370881"/>
                          <a:gd name="connsiteX287" fmla="*/ 2344270 w 2657256"/>
                          <a:gd name="connsiteY287" fmla="*/ 2205470 h 3370881"/>
                          <a:gd name="connsiteX288" fmla="*/ 2348753 w 2657256"/>
                          <a:gd name="connsiteY288" fmla="*/ 2223399 h 3370881"/>
                          <a:gd name="connsiteX289" fmla="*/ 2366682 w 2657256"/>
                          <a:gd name="connsiteY289" fmla="*/ 2263740 h 3370881"/>
                          <a:gd name="connsiteX290" fmla="*/ 2375647 w 2657256"/>
                          <a:gd name="connsiteY290" fmla="*/ 2286152 h 3370881"/>
                          <a:gd name="connsiteX291" fmla="*/ 2380129 w 2657256"/>
                          <a:gd name="connsiteY291" fmla="*/ 2308564 h 3370881"/>
                          <a:gd name="connsiteX292" fmla="*/ 2389094 w 2657256"/>
                          <a:gd name="connsiteY292" fmla="*/ 2335458 h 3370881"/>
                          <a:gd name="connsiteX293" fmla="*/ 2393576 w 2657256"/>
                          <a:gd name="connsiteY293" fmla="*/ 2380281 h 3370881"/>
                          <a:gd name="connsiteX294" fmla="*/ 2398059 w 2657256"/>
                          <a:gd name="connsiteY294" fmla="*/ 2393729 h 3370881"/>
                          <a:gd name="connsiteX295" fmla="*/ 2419794 w 2657256"/>
                          <a:gd name="connsiteY295" fmla="*/ 2447517 h 3370881"/>
                          <a:gd name="connsiteX296" fmla="*/ 2427343 w 2657256"/>
                          <a:gd name="connsiteY296" fmla="*/ 2564058 h 3370881"/>
                          <a:gd name="connsiteX297" fmla="*/ 2389094 w 2657256"/>
                          <a:gd name="connsiteY297" fmla="*/ 2837481 h 3370881"/>
                          <a:gd name="connsiteX298" fmla="*/ 2380129 w 2657256"/>
                          <a:gd name="connsiteY298" fmla="*/ 2859893 h 3370881"/>
                          <a:gd name="connsiteX299" fmla="*/ 2357718 w 2657256"/>
                          <a:gd name="connsiteY299" fmla="*/ 2913681 h 3370881"/>
                          <a:gd name="connsiteX300" fmla="*/ 2348753 w 2657256"/>
                          <a:gd name="connsiteY300" fmla="*/ 2936093 h 3370881"/>
                          <a:gd name="connsiteX301" fmla="*/ 2339788 w 2657256"/>
                          <a:gd name="connsiteY301" fmla="*/ 2971952 h 3370881"/>
                          <a:gd name="connsiteX302" fmla="*/ 2326341 w 2657256"/>
                          <a:gd name="connsiteY302" fmla="*/ 2994364 h 3370881"/>
                          <a:gd name="connsiteX303" fmla="*/ 2317376 w 2657256"/>
                          <a:gd name="connsiteY303" fmla="*/ 3025740 h 3370881"/>
                          <a:gd name="connsiteX304" fmla="*/ 2303929 w 2657256"/>
                          <a:gd name="connsiteY304" fmla="*/ 3048152 h 3370881"/>
                          <a:gd name="connsiteX305" fmla="*/ 2290482 w 2657256"/>
                          <a:gd name="connsiteY305" fmla="*/ 3079529 h 3370881"/>
                          <a:gd name="connsiteX306" fmla="*/ 2272553 w 2657256"/>
                          <a:gd name="connsiteY306" fmla="*/ 3084011 h 3370881"/>
                          <a:gd name="connsiteX307" fmla="*/ 2259106 w 2657256"/>
                          <a:gd name="connsiteY307" fmla="*/ 3088493 h 3370881"/>
                          <a:gd name="connsiteX308" fmla="*/ 2241176 w 2657256"/>
                          <a:gd name="connsiteY308" fmla="*/ 3092976 h 3370881"/>
                          <a:gd name="connsiteX309" fmla="*/ 2209800 w 2657256"/>
                          <a:gd name="connsiteY309" fmla="*/ 3101940 h 3370881"/>
                          <a:gd name="connsiteX310" fmla="*/ 2205318 w 2657256"/>
                          <a:gd name="connsiteY310" fmla="*/ 3039187 h 3370881"/>
                          <a:gd name="connsiteX311" fmla="*/ 2218765 w 2657256"/>
                          <a:gd name="connsiteY311" fmla="*/ 3021258 h 3370881"/>
                          <a:gd name="connsiteX312" fmla="*/ 2245659 w 2657256"/>
                          <a:gd name="connsiteY312" fmla="*/ 2971952 h 3370881"/>
                          <a:gd name="connsiteX313" fmla="*/ 2268070 w 2657256"/>
                          <a:gd name="connsiteY313" fmla="*/ 2945058 h 3370881"/>
                          <a:gd name="connsiteX314" fmla="*/ 2298550 w 2657256"/>
                          <a:gd name="connsiteY314" fmla="*/ 2568540 h 3370881"/>
                          <a:gd name="connsiteX315" fmla="*/ 2284986 w 2657256"/>
                          <a:gd name="connsiteY315" fmla="*/ 2532681 h 3370881"/>
                          <a:gd name="connsiteX316" fmla="*/ 2293273 w 2657256"/>
                          <a:gd name="connsiteY316" fmla="*/ 2496653 h 3370881"/>
                          <a:gd name="connsiteX317" fmla="*/ 2278152 w 2657256"/>
                          <a:gd name="connsiteY317" fmla="*/ 2475178 h 3370881"/>
                          <a:gd name="connsiteX318" fmla="*/ 2245659 w 2657256"/>
                          <a:gd name="connsiteY318" fmla="*/ 2389247 h 3370881"/>
                          <a:gd name="connsiteX319" fmla="*/ 2195507 w 2657256"/>
                          <a:gd name="connsiteY319" fmla="*/ 2241328 h 3370881"/>
                          <a:gd name="connsiteX320" fmla="*/ 2083786 w 2657256"/>
                          <a:gd name="connsiteY320" fmla="*/ 2040300 h 3370881"/>
                          <a:gd name="connsiteX321" fmla="*/ 2048773 w 2657256"/>
                          <a:gd name="connsiteY321" fmla="*/ 2017971 h 3370881"/>
                          <a:gd name="connsiteX322" fmla="*/ 2074314 w 2657256"/>
                          <a:gd name="connsiteY322" fmla="*/ 2011967 h 3370881"/>
                          <a:gd name="connsiteX323" fmla="*/ 2034988 w 2657256"/>
                          <a:gd name="connsiteY323" fmla="*/ 2003764 h 3370881"/>
                          <a:gd name="connsiteX324" fmla="*/ 2026023 w 2657256"/>
                          <a:gd name="connsiteY324" fmla="*/ 2026176 h 3370881"/>
                          <a:gd name="connsiteX325" fmla="*/ 2021541 w 2657256"/>
                          <a:gd name="connsiteY325" fmla="*/ 2039623 h 3370881"/>
                          <a:gd name="connsiteX326" fmla="*/ 1999129 w 2657256"/>
                          <a:gd name="connsiteY326" fmla="*/ 2053070 h 3370881"/>
                          <a:gd name="connsiteX327" fmla="*/ 1990165 w 2657256"/>
                          <a:gd name="connsiteY327" fmla="*/ 2070999 h 3370881"/>
                          <a:gd name="connsiteX328" fmla="*/ 1967753 w 2657256"/>
                          <a:gd name="connsiteY328" fmla="*/ 2106858 h 3370881"/>
                          <a:gd name="connsiteX329" fmla="*/ 1981200 w 2657256"/>
                          <a:gd name="connsiteY329" fmla="*/ 2223399 h 3370881"/>
                          <a:gd name="connsiteX330" fmla="*/ 1994647 w 2657256"/>
                          <a:gd name="connsiteY330" fmla="*/ 2254776 h 3370881"/>
                          <a:gd name="connsiteX331" fmla="*/ 2003612 w 2657256"/>
                          <a:gd name="connsiteY331" fmla="*/ 2272705 h 3370881"/>
                          <a:gd name="connsiteX332" fmla="*/ 2026023 w 2657256"/>
                          <a:gd name="connsiteY332" fmla="*/ 2304081 h 3370881"/>
                          <a:gd name="connsiteX333" fmla="*/ 2043953 w 2657256"/>
                          <a:gd name="connsiteY333" fmla="*/ 2348905 h 3370881"/>
                          <a:gd name="connsiteX334" fmla="*/ 2061882 w 2657256"/>
                          <a:gd name="connsiteY334" fmla="*/ 2371317 h 3370881"/>
                          <a:gd name="connsiteX335" fmla="*/ 2088776 w 2657256"/>
                          <a:gd name="connsiteY335" fmla="*/ 2434070 h 3370881"/>
                          <a:gd name="connsiteX336" fmla="*/ 2102223 w 2657256"/>
                          <a:gd name="connsiteY336" fmla="*/ 2465446 h 3370881"/>
                          <a:gd name="connsiteX337" fmla="*/ 2106706 w 2657256"/>
                          <a:gd name="connsiteY337" fmla="*/ 2496823 h 3370881"/>
                          <a:gd name="connsiteX338" fmla="*/ 2124635 w 2657256"/>
                          <a:gd name="connsiteY338" fmla="*/ 2559576 h 3370881"/>
                          <a:gd name="connsiteX339" fmla="*/ 2138082 w 2657256"/>
                          <a:gd name="connsiteY339" fmla="*/ 2649223 h 3370881"/>
                          <a:gd name="connsiteX340" fmla="*/ 2147047 w 2657256"/>
                          <a:gd name="connsiteY340" fmla="*/ 2685081 h 3370881"/>
                          <a:gd name="connsiteX341" fmla="*/ 2151529 w 2657256"/>
                          <a:gd name="connsiteY341" fmla="*/ 2716458 h 3370881"/>
                          <a:gd name="connsiteX342" fmla="*/ 2160494 w 2657256"/>
                          <a:gd name="connsiteY342" fmla="*/ 2770246 h 3370881"/>
                          <a:gd name="connsiteX343" fmla="*/ 2156012 w 2657256"/>
                          <a:gd name="connsiteY343" fmla="*/ 2962987 h 3370881"/>
                          <a:gd name="connsiteX344" fmla="*/ 2138082 w 2657256"/>
                          <a:gd name="connsiteY344" fmla="*/ 3043670 h 3370881"/>
                          <a:gd name="connsiteX345" fmla="*/ 2133600 w 2657256"/>
                          <a:gd name="connsiteY345" fmla="*/ 3061599 h 3370881"/>
                          <a:gd name="connsiteX346" fmla="*/ 2120153 w 2657256"/>
                          <a:gd name="connsiteY346" fmla="*/ 3079529 h 3370881"/>
                          <a:gd name="connsiteX347" fmla="*/ 2111188 w 2657256"/>
                          <a:gd name="connsiteY347" fmla="*/ 3106423 h 3370881"/>
                          <a:gd name="connsiteX348" fmla="*/ 2088776 w 2657256"/>
                          <a:gd name="connsiteY348" fmla="*/ 3137799 h 3370881"/>
                          <a:gd name="connsiteX349" fmla="*/ 2075329 w 2657256"/>
                          <a:gd name="connsiteY349" fmla="*/ 3164693 h 3370881"/>
                          <a:gd name="connsiteX350" fmla="*/ 2061882 w 2657256"/>
                          <a:gd name="connsiteY350" fmla="*/ 3169176 h 3370881"/>
                          <a:gd name="connsiteX351" fmla="*/ 2021541 w 2657256"/>
                          <a:gd name="connsiteY351" fmla="*/ 3164693 h 3370881"/>
                          <a:gd name="connsiteX352" fmla="*/ 2012576 w 2657256"/>
                          <a:gd name="connsiteY352" fmla="*/ 3119870 h 3370881"/>
                          <a:gd name="connsiteX353" fmla="*/ 2048435 w 2657256"/>
                          <a:gd name="connsiteY353" fmla="*/ 3021258 h 3370881"/>
                          <a:gd name="connsiteX354" fmla="*/ 2048435 w 2657256"/>
                          <a:gd name="connsiteY354" fmla="*/ 3021258 h 3370881"/>
                          <a:gd name="connsiteX355" fmla="*/ 2061882 w 2657256"/>
                          <a:gd name="connsiteY355" fmla="*/ 2967470 h 3370881"/>
                          <a:gd name="connsiteX356" fmla="*/ 2070847 w 2657256"/>
                          <a:gd name="connsiteY356" fmla="*/ 2882305 h 3370881"/>
                          <a:gd name="connsiteX357" fmla="*/ 2066365 w 2657256"/>
                          <a:gd name="connsiteY357" fmla="*/ 2725423 h 3370881"/>
                          <a:gd name="connsiteX358" fmla="*/ 2043953 w 2657256"/>
                          <a:gd name="connsiteY358" fmla="*/ 2649223 h 3370881"/>
                          <a:gd name="connsiteX359" fmla="*/ 2030506 w 2657256"/>
                          <a:gd name="connsiteY359" fmla="*/ 2622329 h 3370881"/>
                          <a:gd name="connsiteX360" fmla="*/ 2017059 w 2657256"/>
                          <a:gd name="connsiteY360" fmla="*/ 2581987 h 3370881"/>
                          <a:gd name="connsiteX361" fmla="*/ 1981200 w 2657256"/>
                          <a:gd name="connsiteY361" fmla="*/ 2514752 h 3370881"/>
                          <a:gd name="connsiteX362" fmla="*/ 1972235 w 2657256"/>
                          <a:gd name="connsiteY362" fmla="*/ 2501305 h 3370881"/>
                          <a:gd name="connsiteX363" fmla="*/ 1958788 w 2657256"/>
                          <a:gd name="connsiteY363" fmla="*/ 2478893 h 3370881"/>
                          <a:gd name="connsiteX364" fmla="*/ 1905000 w 2657256"/>
                          <a:gd name="connsiteY364" fmla="*/ 2398211 h 3370881"/>
                          <a:gd name="connsiteX365" fmla="*/ 1882588 w 2657256"/>
                          <a:gd name="connsiteY365" fmla="*/ 2357870 h 3370881"/>
                          <a:gd name="connsiteX366" fmla="*/ 1869141 w 2657256"/>
                          <a:gd name="connsiteY366" fmla="*/ 2339940 h 3370881"/>
                          <a:gd name="connsiteX367" fmla="*/ 1806388 w 2657256"/>
                          <a:gd name="connsiteY367" fmla="*/ 2313046 h 3370881"/>
                          <a:gd name="connsiteX368" fmla="*/ 1779494 w 2657256"/>
                          <a:gd name="connsiteY368" fmla="*/ 2304081 h 3370881"/>
                          <a:gd name="connsiteX369" fmla="*/ 1752600 w 2657256"/>
                          <a:gd name="connsiteY369" fmla="*/ 2299599 h 3370881"/>
                          <a:gd name="connsiteX370" fmla="*/ 1680882 w 2657256"/>
                          <a:gd name="connsiteY370" fmla="*/ 2277187 h 3370881"/>
                          <a:gd name="connsiteX371" fmla="*/ 1719025 w 2657256"/>
                          <a:gd name="connsiteY371" fmla="*/ 2281331 h 3370881"/>
                          <a:gd name="connsiteX372" fmla="*/ 1756997 w 2657256"/>
                          <a:gd name="connsiteY372" fmla="*/ 2289450 h 3370881"/>
                          <a:gd name="connsiteX373" fmla="*/ 1656440 w 2657256"/>
                          <a:gd name="connsiteY373" fmla="*/ 2298583 h 3370881"/>
                          <a:gd name="connsiteX374" fmla="*/ 1537447 w 2657256"/>
                          <a:gd name="connsiteY374" fmla="*/ 2329960 h 3370881"/>
                          <a:gd name="connsiteX375" fmla="*/ 1571993 w 2657256"/>
                          <a:gd name="connsiteY375" fmla="*/ 2317957 h 3370881"/>
                          <a:gd name="connsiteX376" fmla="*/ 1509707 w 2657256"/>
                          <a:gd name="connsiteY376" fmla="*/ 2338926 h 3370881"/>
                          <a:gd name="connsiteX377" fmla="*/ 1500444 w 2657256"/>
                          <a:gd name="connsiteY377" fmla="*/ 2355271 h 3370881"/>
                          <a:gd name="connsiteX378" fmla="*/ 1402678 w 2657256"/>
                          <a:gd name="connsiteY378" fmla="*/ 2339641 h 3370881"/>
                          <a:gd name="connsiteX379" fmla="*/ 1322892 w 2657256"/>
                          <a:gd name="connsiteY379" fmla="*/ 2336952 h 3370881"/>
                          <a:gd name="connsiteX380" fmla="*/ 1199384 w 2657256"/>
                          <a:gd name="connsiteY380" fmla="*/ 2307041 h 3370881"/>
                          <a:gd name="connsiteX381" fmla="*/ 1066800 w 2657256"/>
                          <a:gd name="connsiteY381" fmla="*/ 2272705 h 3370881"/>
                          <a:gd name="connsiteX382" fmla="*/ 1030941 w 2657256"/>
                          <a:gd name="connsiteY382" fmla="*/ 2263740 h 3370881"/>
                          <a:gd name="connsiteX383" fmla="*/ 986118 w 2657256"/>
                          <a:gd name="connsiteY383" fmla="*/ 2241329 h 3370881"/>
                          <a:gd name="connsiteX384" fmla="*/ 968188 w 2657256"/>
                          <a:gd name="connsiteY384" fmla="*/ 2232364 h 3370881"/>
                          <a:gd name="connsiteX385" fmla="*/ 936812 w 2657256"/>
                          <a:gd name="connsiteY385" fmla="*/ 2214434 h 3370881"/>
                          <a:gd name="connsiteX386" fmla="*/ 905435 w 2657256"/>
                          <a:gd name="connsiteY386" fmla="*/ 2196505 h 3370881"/>
                          <a:gd name="connsiteX387" fmla="*/ 869576 w 2657256"/>
                          <a:gd name="connsiteY387" fmla="*/ 2209952 h 3370881"/>
                          <a:gd name="connsiteX388" fmla="*/ 856129 w 2657256"/>
                          <a:gd name="connsiteY388" fmla="*/ 2227881 h 3370881"/>
                          <a:gd name="connsiteX389" fmla="*/ 815788 w 2657256"/>
                          <a:gd name="connsiteY389" fmla="*/ 2268223 h 3370881"/>
                          <a:gd name="connsiteX390" fmla="*/ 788894 w 2657256"/>
                          <a:gd name="connsiteY390" fmla="*/ 2290634 h 3370881"/>
                          <a:gd name="connsiteX391" fmla="*/ 762000 w 2657256"/>
                          <a:gd name="connsiteY391" fmla="*/ 2313046 h 3370881"/>
                          <a:gd name="connsiteX392" fmla="*/ 753035 w 2657256"/>
                          <a:gd name="connsiteY392" fmla="*/ 2326493 h 3370881"/>
                          <a:gd name="connsiteX393" fmla="*/ 735106 w 2657256"/>
                          <a:gd name="connsiteY393" fmla="*/ 2339940 h 3370881"/>
                          <a:gd name="connsiteX394" fmla="*/ 712694 w 2657256"/>
                          <a:gd name="connsiteY394" fmla="*/ 2362352 h 3370881"/>
                          <a:gd name="connsiteX395" fmla="*/ 694765 w 2657256"/>
                          <a:gd name="connsiteY395" fmla="*/ 2375799 h 3370881"/>
                          <a:gd name="connsiteX396" fmla="*/ 681318 w 2657256"/>
                          <a:gd name="connsiteY396" fmla="*/ 2393729 h 3370881"/>
                          <a:gd name="connsiteX397" fmla="*/ 667870 w 2657256"/>
                          <a:gd name="connsiteY397" fmla="*/ 2402693 h 3370881"/>
                          <a:gd name="connsiteX398" fmla="*/ 623047 w 2657256"/>
                          <a:gd name="connsiteY398" fmla="*/ 2443034 h 3370881"/>
                          <a:gd name="connsiteX399" fmla="*/ 600635 w 2657256"/>
                          <a:gd name="connsiteY399" fmla="*/ 2474411 h 3370881"/>
                          <a:gd name="connsiteX400" fmla="*/ 587188 w 2657256"/>
                          <a:gd name="connsiteY400" fmla="*/ 2514752 h 3370881"/>
                          <a:gd name="connsiteX401" fmla="*/ 582706 w 2657256"/>
                          <a:gd name="connsiteY401" fmla="*/ 2546129 h 3370881"/>
                          <a:gd name="connsiteX402" fmla="*/ 596153 w 2657256"/>
                          <a:gd name="connsiteY402" fmla="*/ 2635776 h 3370881"/>
                          <a:gd name="connsiteX403" fmla="*/ 600635 w 2657256"/>
                          <a:gd name="connsiteY403" fmla="*/ 2653705 h 3370881"/>
                          <a:gd name="connsiteX404" fmla="*/ 609600 w 2657256"/>
                          <a:gd name="connsiteY404" fmla="*/ 2671634 h 3370881"/>
                          <a:gd name="connsiteX405" fmla="*/ 614082 w 2657256"/>
                          <a:gd name="connsiteY405" fmla="*/ 2689564 h 3370881"/>
                          <a:gd name="connsiteX406" fmla="*/ 623047 w 2657256"/>
                          <a:gd name="connsiteY406" fmla="*/ 2711976 h 3370881"/>
                          <a:gd name="connsiteX407" fmla="*/ 627529 w 2657256"/>
                          <a:gd name="connsiteY407" fmla="*/ 2734387 h 3370881"/>
                          <a:gd name="connsiteX408" fmla="*/ 640976 w 2657256"/>
                          <a:gd name="connsiteY408" fmla="*/ 2765764 h 3370881"/>
                          <a:gd name="connsiteX409" fmla="*/ 645459 w 2657256"/>
                          <a:gd name="connsiteY409" fmla="*/ 2779211 h 3370881"/>
                          <a:gd name="connsiteX410" fmla="*/ 658906 w 2657256"/>
                          <a:gd name="connsiteY410" fmla="*/ 2801623 h 3370881"/>
                          <a:gd name="connsiteX411" fmla="*/ 676835 w 2657256"/>
                          <a:gd name="connsiteY411" fmla="*/ 2864376 h 3370881"/>
                          <a:gd name="connsiteX412" fmla="*/ 690282 w 2657256"/>
                          <a:gd name="connsiteY412" fmla="*/ 2895752 h 3370881"/>
                          <a:gd name="connsiteX413" fmla="*/ 699247 w 2657256"/>
                          <a:gd name="connsiteY413" fmla="*/ 2940576 h 3370881"/>
                          <a:gd name="connsiteX414" fmla="*/ 703729 w 2657256"/>
                          <a:gd name="connsiteY414" fmla="*/ 2967470 h 3370881"/>
                          <a:gd name="connsiteX415" fmla="*/ 717176 w 2657256"/>
                          <a:gd name="connsiteY415" fmla="*/ 2994364 h 3370881"/>
                          <a:gd name="connsiteX416" fmla="*/ 735106 w 2657256"/>
                          <a:gd name="connsiteY416" fmla="*/ 3052634 h 3370881"/>
                          <a:gd name="connsiteX417" fmla="*/ 739588 w 2657256"/>
                          <a:gd name="connsiteY417" fmla="*/ 3079529 h 3370881"/>
                          <a:gd name="connsiteX418" fmla="*/ 762000 w 2657256"/>
                          <a:gd name="connsiteY418" fmla="*/ 3142281 h 3370881"/>
                          <a:gd name="connsiteX419" fmla="*/ 766482 w 2657256"/>
                          <a:gd name="connsiteY419" fmla="*/ 3231929 h 3370881"/>
                          <a:gd name="connsiteX420" fmla="*/ 770965 w 2657256"/>
                          <a:gd name="connsiteY420" fmla="*/ 3254340 h 3370881"/>
                          <a:gd name="connsiteX421" fmla="*/ 775447 w 2657256"/>
                          <a:gd name="connsiteY421" fmla="*/ 3285717 h 3370881"/>
                          <a:gd name="connsiteX422" fmla="*/ 748553 w 2657256"/>
                          <a:gd name="connsiteY422" fmla="*/ 3335023 h 3370881"/>
                          <a:gd name="connsiteX423" fmla="*/ 721659 w 2657256"/>
                          <a:gd name="connsiteY423" fmla="*/ 3343987 h 3370881"/>
                          <a:gd name="connsiteX424" fmla="*/ 708212 w 2657256"/>
                          <a:gd name="connsiteY424" fmla="*/ 3348470 h 3370881"/>
                          <a:gd name="connsiteX425" fmla="*/ 623047 w 2657256"/>
                          <a:gd name="connsiteY425" fmla="*/ 3330540 h 3370881"/>
                          <a:gd name="connsiteX426" fmla="*/ 609600 w 2657256"/>
                          <a:gd name="connsiteY426" fmla="*/ 3308129 h 3370881"/>
                          <a:gd name="connsiteX427" fmla="*/ 591670 w 2657256"/>
                          <a:gd name="connsiteY427" fmla="*/ 3267787 h 3370881"/>
                          <a:gd name="connsiteX428" fmla="*/ 560294 w 2657256"/>
                          <a:gd name="connsiteY428" fmla="*/ 3209517 h 3370881"/>
                          <a:gd name="connsiteX429" fmla="*/ 551329 w 2657256"/>
                          <a:gd name="connsiteY429" fmla="*/ 3196070 h 3370881"/>
                          <a:gd name="connsiteX430" fmla="*/ 528918 w 2657256"/>
                          <a:gd name="connsiteY430" fmla="*/ 3173658 h 3370881"/>
                          <a:gd name="connsiteX431" fmla="*/ 519953 w 2657256"/>
                          <a:gd name="connsiteY431" fmla="*/ 3128834 h 3370881"/>
                          <a:gd name="connsiteX432" fmla="*/ 524435 w 2657256"/>
                          <a:gd name="connsiteY432" fmla="*/ 3101940 h 3370881"/>
                          <a:gd name="connsiteX433" fmla="*/ 528918 w 2657256"/>
                          <a:gd name="connsiteY433" fmla="*/ 3088493 h 3370881"/>
                          <a:gd name="connsiteX434" fmla="*/ 542365 w 2657256"/>
                          <a:gd name="connsiteY434" fmla="*/ 3052634 h 3370881"/>
                          <a:gd name="connsiteX435" fmla="*/ 484094 w 2657256"/>
                          <a:gd name="connsiteY435" fmla="*/ 2886787 h 3370881"/>
                          <a:gd name="connsiteX436" fmla="*/ 443753 w 2657256"/>
                          <a:gd name="connsiteY436" fmla="*/ 2779211 h 3370881"/>
                          <a:gd name="connsiteX437" fmla="*/ 439270 w 2657256"/>
                          <a:gd name="connsiteY437" fmla="*/ 2752317 h 3370881"/>
                          <a:gd name="connsiteX438" fmla="*/ 430306 w 2657256"/>
                          <a:gd name="connsiteY438" fmla="*/ 2716458 h 3370881"/>
                          <a:gd name="connsiteX439" fmla="*/ 425823 w 2657256"/>
                          <a:gd name="connsiteY439" fmla="*/ 2680599 h 3370881"/>
                          <a:gd name="connsiteX440" fmla="*/ 398929 w 2657256"/>
                          <a:gd name="connsiteY440" fmla="*/ 2599917 h 3370881"/>
                          <a:gd name="connsiteX441" fmla="*/ 385482 w 2657256"/>
                          <a:gd name="connsiteY441" fmla="*/ 2568540 h 3370881"/>
                          <a:gd name="connsiteX442" fmla="*/ 381000 w 2657256"/>
                          <a:gd name="connsiteY442" fmla="*/ 2550611 h 3370881"/>
                          <a:gd name="connsiteX443" fmla="*/ 372035 w 2657256"/>
                          <a:gd name="connsiteY443" fmla="*/ 2483376 h 3370881"/>
                          <a:gd name="connsiteX444" fmla="*/ 367553 w 2657256"/>
                          <a:gd name="connsiteY444" fmla="*/ 2469929 h 3370881"/>
                          <a:gd name="connsiteX445" fmla="*/ 407894 w 2657256"/>
                          <a:gd name="connsiteY445" fmla="*/ 2451999 h 3370881"/>
                          <a:gd name="connsiteX446" fmla="*/ 515470 w 2657256"/>
                          <a:gd name="connsiteY446" fmla="*/ 2407176 h 3370881"/>
                          <a:gd name="connsiteX447" fmla="*/ 578223 w 2657256"/>
                          <a:gd name="connsiteY447" fmla="*/ 2353387 h 3370881"/>
                          <a:gd name="connsiteX448" fmla="*/ 587188 w 2657256"/>
                          <a:gd name="connsiteY448" fmla="*/ 2330976 h 3370881"/>
                          <a:gd name="connsiteX449" fmla="*/ 614082 w 2657256"/>
                          <a:gd name="connsiteY449" fmla="*/ 2254776 h 3370881"/>
                          <a:gd name="connsiteX450" fmla="*/ 649941 w 2657256"/>
                          <a:gd name="connsiteY450" fmla="*/ 2200987 h 3370881"/>
                          <a:gd name="connsiteX451" fmla="*/ 690282 w 2657256"/>
                          <a:gd name="connsiteY451" fmla="*/ 2174093 h 3370881"/>
                          <a:gd name="connsiteX452" fmla="*/ 703729 w 2657256"/>
                          <a:gd name="connsiteY452" fmla="*/ 2165129 h 3370881"/>
                          <a:gd name="connsiteX453" fmla="*/ 739588 w 2657256"/>
                          <a:gd name="connsiteY453" fmla="*/ 2147199 h 3370881"/>
                          <a:gd name="connsiteX454" fmla="*/ 708212 w 2657256"/>
                          <a:gd name="connsiteY454" fmla="*/ 2187540 h 3370881"/>
                          <a:gd name="connsiteX455" fmla="*/ 654423 w 2657256"/>
                          <a:gd name="connsiteY455" fmla="*/ 2241329 h 3370881"/>
                          <a:gd name="connsiteX456" fmla="*/ 636494 w 2657256"/>
                          <a:gd name="connsiteY456" fmla="*/ 2259258 h 3370881"/>
                          <a:gd name="connsiteX457" fmla="*/ 614082 w 2657256"/>
                          <a:gd name="connsiteY457" fmla="*/ 2286152 h 3370881"/>
                          <a:gd name="connsiteX458" fmla="*/ 592179 w 2657256"/>
                          <a:gd name="connsiteY458" fmla="*/ 2282347 h 3370881"/>
                          <a:gd name="connsiteX459" fmla="*/ 555980 w 2657256"/>
                          <a:gd name="connsiteY459" fmla="*/ 2313892 h 3370881"/>
                          <a:gd name="connsiteX460" fmla="*/ 524435 w 2657256"/>
                          <a:gd name="connsiteY460" fmla="*/ 2348905 h 3370881"/>
                          <a:gd name="connsiteX461" fmla="*/ 502023 w 2657256"/>
                          <a:gd name="connsiteY461" fmla="*/ 2362352 h 3370881"/>
                          <a:gd name="connsiteX462" fmla="*/ 461682 w 2657256"/>
                          <a:gd name="connsiteY462" fmla="*/ 2389246 h 3370881"/>
                          <a:gd name="connsiteX463" fmla="*/ 448235 w 2657256"/>
                          <a:gd name="connsiteY463" fmla="*/ 2398211 h 3370881"/>
                          <a:gd name="connsiteX464" fmla="*/ 430306 w 2657256"/>
                          <a:gd name="connsiteY464" fmla="*/ 2407176 h 3370881"/>
                          <a:gd name="connsiteX465" fmla="*/ 412376 w 2657256"/>
                          <a:gd name="connsiteY465" fmla="*/ 2420623 h 3370881"/>
                          <a:gd name="connsiteX466" fmla="*/ 389965 w 2657256"/>
                          <a:gd name="connsiteY466" fmla="*/ 2429587 h 3370881"/>
                          <a:gd name="connsiteX467" fmla="*/ 372035 w 2657256"/>
                          <a:gd name="connsiteY467" fmla="*/ 2443034 h 3370881"/>
                          <a:gd name="connsiteX468" fmla="*/ 318247 w 2657256"/>
                          <a:gd name="connsiteY468" fmla="*/ 2474411 h 3370881"/>
                          <a:gd name="connsiteX469" fmla="*/ 304800 w 2657256"/>
                          <a:gd name="connsiteY469" fmla="*/ 2492340 h 3370881"/>
                          <a:gd name="connsiteX470" fmla="*/ 282388 w 2657256"/>
                          <a:gd name="connsiteY470" fmla="*/ 2519234 h 3370881"/>
                          <a:gd name="connsiteX471" fmla="*/ 295835 w 2657256"/>
                          <a:gd name="connsiteY471" fmla="*/ 2815070 h 3370881"/>
                          <a:gd name="connsiteX472" fmla="*/ 300318 w 2657256"/>
                          <a:gd name="connsiteY472" fmla="*/ 2837481 h 3370881"/>
                          <a:gd name="connsiteX473" fmla="*/ 304800 w 2657256"/>
                          <a:gd name="connsiteY473" fmla="*/ 2868858 h 3370881"/>
                          <a:gd name="connsiteX474" fmla="*/ 309282 w 2657256"/>
                          <a:gd name="connsiteY474" fmla="*/ 2927129 h 3370881"/>
                          <a:gd name="connsiteX475" fmla="*/ 322729 w 2657256"/>
                          <a:gd name="connsiteY475" fmla="*/ 2985399 h 3370881"/>
                          <a:gd name="connsiteX476" fmla="*/ 327212 w 2657256"/>
                          <a:gd name="connsiteY476" fmla="*/ 3012293 h 3370881"/>
                          <a:gd name="connsiteX477" fmla="*/ 331694 w 2657256"/>
                          <a:gd name="connsiteY477" fmla="*/ 3043670 h 3370881"/>
                          <a:gd name="connsiteX478" fmla="*/ 345141 w 2657256"/>
                          <a:gd name="connsiteY478" fmla="*/ 3070564 h 3370881"/>
                          <a:gd name="connsiteX479" fmla="*/ 367553 w 2657256"/>
                          <a:gd name="connsiteY479" fmla="*/ 3124352 h 3370881"/>
                          <a:gd name="connsiteX480" fmla="*/ 381000 w 2657256"/>
                          <a:gd name="connsiteY480" fmla="*/ 3182623 h 3370881"/>
                          <a:gd name="connsiteX481" fmla="*/ 389965 w 2657256"/>
                          <a:gd name="connsiteY481" fmla="*/ 3196070 h 3370881"/>
                          <a:gd name="connsiteX482" fmla="*/ 394447 w 2657256"/>
                          <a:gd name="connsiteY482" fmla="*/ 3213999 h 3370881"/>
                          <a:gd name="connsiteX483" fmla="*/ 412376 w 2657256"/>
                          <a:gd name="connsiteY483" fmla="*/ 3245376 h 3370881"/>
                          <a:gd name="connsiteX484" fmla="*/ 416859 w 2657256"/>
                          <a:gd name="connsiteY484" fmla="*/ 3258823 h 3370881"/>
                          <a:gd name="connsiteX485" fmla="*/ 425823 w 2657256"/>
                          <a:gd name="connsiteY485" fmla="*/ 3272270 h 3370881"/>
                          <a:gd name="connsiteX486" fmla="*/ 439270 w 2657256"/>
                          <a:gd name="connsiteY486" fmla="*/ 3303646 h 3370881"/>
                          <a:gd name="connsiteX487" fmla="*/ 439270 w 2657256"/>
                          <a:gd name="connsiteY487" fmla="*/ 3352952 h 3370881"/>
                          <a:gd name="connsiteX488" fmla="*/ 430306 w 2657256"/>
                          <a:gd name="connsiteY488" fmla="*/ 3366399 h 3370881"/>
                          <a:gd name="connsiteX489" fmla="*/ 412376 w 2657256"/>
                          <a:gd name="connsiteY489" fmla="*/ 3370881 h 3370881"/>
                          <a:gd name="connsiteX490" fmla="*/ 295835 w 2657256"/>
                          <a:gd name="connsiteY490" fmla="*/ 3357434 h 3370881"/>
                          <a:gd name="connsiteX491" fmla="*/ 264459 w 2657256"/>
                          <a:gd name="connsiteY491" fmla="*/ 3276752 h 3370881"/>
                          <a:gd name="connsiteX492" fmla="*/ 259976 w 2657256"/>
                          <a:gd name="connsiteY492" fmla="*/ 3240893 h 3370881"/>
                          <a:gd name="connsiteX493" fmla="*/ 246529 w 2657256"/>
                          <a:gd name="connsiteY493" fmla="*/ 3178140 h 3370881"/>
                          <a:gd name="connsiteX494" fmla="*/ 237565 w 2657256"/>
                          <a:gd name="connsiteY494" fmla="*/ 3084011 h 3370881"/>
                          <a:gd name="connsiteX495" fmla="*/ 228600 w 2657256"/>
                          <a:gd name="connsiteY495" fmla="*/ 3057117 h 3370881"/>
                          <a:gd name="connsiteX496" fmla="*/ 219635 w 2657256"/>
                          <a:gd name="connsiteY496" fmla="*/ 3021258 h 3370881"/>
                          <a:gd name="connsiteX497" fmla="*/ 206188 w 2657256"/>
                          <a:gd name="connsiteY497" fmla="*/ 2980917 h 3370881"/>
                          <a:gd name="connsiteX498" fmla="*/ 201706 w 2657256"/>
                          <a:gd name="connsiteY498" fmla="*/ 2949540 h 3370881"/>
                          <a:gd name="connsiteX499" fmla="*/ 197223 w 2657256"/>
                          <a:gd name="connsiteY499" fmla="*/ 2927129 h 3370881"/>
                          <a:gd name="connsiteX500" fmla="*/ 192741 w 2657256"/>
                          <a:gd name="connsiteY500" fmla="*/ 2891270 h 3370881"/>
                          <a:gd name="connsiteX501" fmla="*/ 188259 w 2657256"/>
                          <a:gd name="connsiteY501" fmla="*/ 2850929 h 3370881"/>
                          <a:gd name="connsiteX502" fmla="*/ 179294 w 2657256"/>
                          <a:gd name="connsiteY502" fmla="*/ 2824034 h 3370881"/>
                          <a:gd name="connsiteX503" fmla="*/ 165847 w 2657256"/>
                          <a:gd name="connsiteY503" fmla="*/ 2774729 h 3370881"/>
                          <a:gd name="connsiteX504" fmla="*/ 161365 w 2657256"/>
                          <a:gd name="connsiteY504" fmla="*/ 2747834 h 3370881"/>
                          <a:gd name="connsiteX505" fmla="*/ 156882 w 2657256"/>
                          <a:gd name="connsiteY505" fmla="*/ 2559576 h 3370881"/>
                          <a:gd name="connsiteX506" fmla="*/ 152400 w 2657256"/>
                          <a:gd name="connsiteY506" fmla="*/ 2519234 h 3370881"/>
                          <a:gd name="connsiteX507" fmla="*/ 118035 w 2657256"/>
                          <a:gd name="connsiteY507" fmla="*/ 2400004 h 3370881"/>
                          <a:gd name="connsiteX508" fmla="*/ 117048 w 2657256"/>
                          <a:gd name="connsiteY508" fmla="*/ 2344423 h 3370881"/>
                          <a:gd name="connsiteX509" fmla="*/ 100106 w 2657256"/>
                          <a:gd name="connsiteY509" fmla="*/ 2330976 h 3370881"/>
                          <a:gd name="connsiteX510" fmla="*/ 138953 w 2657256"/>
                          <a:gd name="connsiteY510" fmla="*/ 2313046 h 3370881"/>
                          <a:gd name="connsiteX511" fmla="*/ 152400 w 2657256"/>
                          <a:gd name="connsiteY511" fmla="*/ 2304081 h 3370881"/>
                          <a:gd name="connsiteX512" fmla="*/ 170329 w 2657256"/>
                          <a:gd name="connsiteY512" fmla="*/ 2259258 h 3370881"/>
                          <a:gd name="connsiteX513" fmla="*/ 188259 w 2657256"/>
                          <a:gd name="connsiteY513" fmla="*/ 2223399 h 3370881"/>
                          <a:gd name="connsiteX514" fmla="*/ 206188 w 2657256"/>
                          <a:gd name="connsiteY514" fmla="*/ 2187540 h 3370881"/>
                          <a:gd name="connsiteX515" fmla="*/ 210670 w 2657256"/>
                          <a:gd name="connsiteY515" fmla="*/ 2174093 h 3370881"/>
                          <a:gd name="connsiteX516" fmla="*/ 219635 w 2657256"/>
                          <a:gd name="connsiteY516" fmla="*/ 2115823 h 3370881"/>
                          <a:gd name="connsiteX517" fmla="*/ 210670 w 2657256"/>
                          <a:gd name="connsiteY517" fmla="*/ 1958940 h 3370881"/>
                          <a:gd name="connsiteX518" fmla="*/ 192741 w 2657256"/>
                          <a:gd name="connsiteY518" fmla="*/ 1923081 h 3370881"/>
                          <a:gd name="connsiteX519" fmla="*/ 179294 w 2657256"/>
                          <a:gd name="connsiteY519" fmla="*/ 1891705 h 3370881"/>
                          <a:gd name="connsiteX520" fmla="*/ 165847 w 2657256"/>
                          <a:gd name="connsiteY520" fmla="*/ 1864811 h 3370881"/>
                          <a:gd name="connsiteX521" fmla="*/ 152400 w 2657256"/>
                          <a:gd name="connsiteY521" fmla="*/ 1833434 h 3370881"/>
                          <a:gd name="connsiteX522" fmla="*/ 143435 w 2657256"/>
                          <a:gd name="connsiteY522" fmla="*/ 1819987 h 3370881"/>
                          <a:gd name="connsiteX523" fmla="*/ 107576 w 2657256"/>
                          <a:gd name="connsiteY523" fmla="*/ 1784129 h 3370881"/>
                          <a:gd name="connsiteX524" fmla="*/ 94129 w 2657256"/>
                          <a:gd name="connsiteY524" fmla="*/ 1779646 h 3370881"/>
                          <a:gd name="connsiteX525" fmla="*/ 71718 w 2657256"/>
                          <a:gd name="connsiteY525" fmla="*/ 1770681 h 3370881"/>
                          <a:gd name="connsiteX526" fmla="*/ 58270 w 2657256"/>
                          <a:gd name="connsiteY526" fmla="*/ 1761717 h 3370881"/>
                          <a:gd name="connsiteX527" fmla="*/ 26894 w 2657256"/>
                          <a:gd name="connsiteY527" fmla="*/ 1730340 h 3370881"/>
                          <a:gd name="connsiteX528" fmla="*/ 0 w 2657256"/>
                          <a:gd name="connsiteY528" fmla="*/ 1707929 h 3370881"/>
                          <a:gd name="connsiteX0" fmla="*/ 0 w 2655969"/>
                          <a:gd name="connsiteY0" fmla="*/ 1707929 h 3370881"/>
                          <a:gd name="connsiteX1" fmla="*/ 22412 w 2655969"/>
                          <a:gd name="connsiteY1" fmla="*/ 1698964 h 3370881"/>
                          <a:gd name="connsiteX2" fmla="*/ 31376 w 2655969"/>
                          <a:gd name="connsiteY2" fmla="*/ 1681034 h 3370881"/>
                          <a:gd name="connsiteX3" fmla="*/ 44823 w 2655969"/>
                          <a:gd name="connsiteY3" fmla="*/ 1672070 h 3370881"/>
                          <a:gd name="connsiteX4" fmla="*/ 58270 w 2655969"/>
                          <a:gd name="connsiteY4" fmla="*/ 1654140 h 3370881"/>
                          <a:gd name="connsiteX5" fmla="*/ 76200 w 2655969"/>
                          <a:gd name="connsiteY5" fmla="*/ 1645176 h 3370881"/>
                          <a:gd name="connsiteX6" fmla="*/ 98612 w 2655969"/>
                          <a:gd name="connsiteY6" fmla="*/ 1636211 h 3370881"/>
                          <a:gd name="connsiteX7" fmla="*/ 125506 w 2655969"/>
                          <a:gd name="connsiteY7" fmla="*/ 1627246 h 3370881"/>
                          <a:gd name="connsiteX8" fmla="*/ 152400 w 2655969"/>
                          <a:gd name="connsiteY8" fmla="*/ 1609317 h 3370881"/>
                          <a:gd name="connsiteX9" fmla="*/ 170329 w 2655969"/>
                          <a:gd name="connsiteY9" fmla="*/ 1600352 h 3370881"/>
                          <a:gd name="connsiteX10" fmla="*/ 188259 w 2655969"/>
                          <a:gd name="connsiteY10" fmla="*/ 1582423 h 3370881"/>
                          <a:gd name="connsiteX11" fmla="*/ 228600 w 2655969"/>
                          <a:gd name="connsiteY11" fmla="*/ 1564493 h 3370881"/>
                          <a:gd name="connsiteX12" fmla="*/ 255494 w 2655969"/>
                          <a:gd name="connsiteY12" fmla="*/ 1546564 h 3370881"/>
                          <a:gd name="connsiteX13" fmla="*/ 300318 w 2655969"/>
                          <a:gd name="connsiteY13" fmla="*/ 1524152 h 3370881"/>
                          <a:gd name="connsiteX14" fmla="*/ 313765 w 2655969"/>
                          <a:gd name="connsiteY14" fmla="*/ 1515187 h 3370881"/>
                          <a:gd name="connsiteX15" fmla="*/ 340659 w 2655969"/>
                          <a:gd name="connsiteY15" fmla="*/ 1510705 h 3370881"/>
                          <a:gd name="connsiteX16" fmla="*/ 363070 w 2655969"/>
                          <a:gd name="connsiteY16" fmla="*/ 1506223 h 3370881"/>
                          <a:gd name="connsiteX17" fmla="*/ 389965 w 2655969"/>
                          <a:gd name="connsiteY17" fmla="*/ 1501740 h 3370881"/>
                          <a:gd name="connsiteX18" fmla="*/ 425823 w 2655969"/>
                          <a:gd name="connsiteY18" fmla="*/ 1497258 h 3370881"/>
                          <a:gd name="connsiteX19" fmla="*/ 470647 w 2655969"/>
                          <a:gd name="connsiteY19" fmla="*/ 1488293 h 3370881"/>
                          <a:gd name="connsiteX20" fmla="*/ 515470 w 2655969"/>
                          <a:gd name="connsiteY20" fmla="*/ 1479329 h 3370881"/>
                          <a:gd name="connsiteX21" fmla="*/ 528918 w 2655969"/>
                          <a:gd name="connsiteY21" fmla="*/ 1470364 h 3370881"/>
                          <a:gd name="connsiteX22" fmla="*/ 600635 w 2655969"/>
                          <a:gd name="connsiteY22" fmla="*/ 1456917 h 3370881"/>
                          <a:gd name="connsiteX23" fmla="*/ 690282 w 2655969"/>
                          <a:gd name="connsiteY23" fmla="*/ 1447952 h 3370881"/>
                          <a:gd name="connsiteX24" fmla="*/ 793376 w 2655969"/>
                          <a:gd name="connsiteY24" fmla="*/ 1452434 h 3370881"/>
                          <a:gd name="connsiteX25" fmla="*/ 874059 w 2655969"/>
                          <a:gd name="connsiteY25" fmla="*/ 1465881 h 3370881"/>
                          <a:gd name="connsiteX26" fmla="*/ 914400 w 2655969"/>
                          <a:gd name="connsiteY26" fmla="*/ 1470364 h 3370881"/>
                          <a:gd name="connsiteX27" fmla="*/ 1030941 w 2655969"/>
                          <a:gd name="connsiteY27" fmla="*/ 1483811 h 3370881"/>
                          <a:gd name="connsiteX28" fmla="*/ 1151965 w 2655969"/>
                          <a:gd name="connsiteY28" fmla="*/ 1492776 h 3370881"/>
                          <a:gd name="connsiteX29" fmla="*/ 1281953 w 2655969"/>
                          <a:gd name="connsiteY29" fmla="*/ 1501740 h 3370881"/>
                          <a:gd name="connsiteX30" fmla="*/ 1465729 w 2655969"/>
                          <a:gd name="connsiteY30" fmla="*/ 1497258 h 3370881"/>
                          <a:gd name="connsiteX31" fmla="*/ 1510553 w 2655969"/>
                          <a:gd name="connsiteY31" fmla="*/ 1492776 h 3370881"/>
                          <a:gd name="connsiteX32" fmla="*/ 1582270 w 2655969"/>
                          <a:gd name="connsiteY32" fmla="*/ 1461399 h 3370881"/>
                          <a:gd name="connsiteX33" fmla="*/ 1604682 w 2655969"/>
                          <a:gd name="connsiteY33" fmla="*/ 1456917 h 3370881"/>
                          <a:gd name="connsiteX34" fmla="*/ 1622612 w 2655969"/>
                          <a:gd name="connsiteY34" fmla="*/ 1447952 h 3370881"/>
                          <a:gd name="connsiteX35" fmla="*/ 1645023 w 2655969"/>
                          <a:gd name="connsiteY35" fmla="*/ 1438987 h 3370881"/>
                          <a:gd name="connsiteX36" fmla="*/ 1662953 w 2655969"/>
                          <a:gd name="connsiteY36" fmla="*/ 1425540 h 3370881"/>
                          <a:gd name="connsiteX37" fmla="*/ 1698812 w 2655969"/>
                          <a:gd name="connsiteY37" fmla="*/ 1407611 h 3370881"/>
                          <a:gd name="connsiteX38" fmla="*/ 1739153 w 2655969"/>
                          <a:gd name="connsiteY38" fmla="*/ 1380717 h 3370881"/>
                          <a:gd name="connsiteX39" fmla="*/ 1752600 w 2655969"/>
                          <a:gd name="connsiteY39" fmla="*/ 1367270 h 3370881"/>
                          <a:gd name="connsiteX40" fmla="*/ 1775012 w 2655969"/>
                          <a:gd name="connsiteY40" fmla="*/ 1353823 h 3370881"/>
                          <a:gd name="connsiteX41" fmla="*/ 1797423 w 2655969"/>
                          <a:gd name="connsiteY41" fmla="*/ 1335893 h 3370881"/>
                          <a:gd name="connsiteX42" fmla="*/ 1810870 w 2655969"/>
                          <a:gd name="connsiteY42" fmla="*/ 1304517 h 3370881"/>
                          <a:gd name="connsiteX43" fmla="*/ 1815353 w 2655969"/>
                          <a:gd name="connsiteY43" fmla="*/ 1291070 h 3370881"/>
                          <a:gd name="connsiteX44" fmla="*/ 1801906 w 2655969"/>
                          <a:gd name="connsiteY44" fmla="*/ 1138670 h 3370881"/>
                          <a:gd name="connsiteX45" fmla="*/ 1792941 w 2655969"/>
                          <a:gd name="connsiteY45" fmla="*/ 1125223 h 3370881"/>
                          <a:gd name="connsiteX46" fmla="*/ 1757082 w 2655969"/>
                          <a:gd name="connsiteY46" fmla="*/ 1093846 h 3370881"/>
                          <a:gd name="connsiteX47" fmla="*/ 1730188 w 2655969"/>
                          <a:gd name="connsiteY47" fmla="*/ 1066952 h 3370881"/>
                          <a:gd name="connsiteX48" fmla="*/ 1703294 w 2655969"/>
                          <a:gd name="connsiteY48" fmla="*/ 1049023 h 3370881"/>
                          <a:gd name="connsiteX49" fmla="*/ 1622612 w 2655969"/>
                          <a:gd name="connsiteY49" fmla="*/ 1053505 h 3370881"/>
                          <a:gd name="connsiteX50" fmla="*/ 1595718 w 2655969"/>
                          <a:gd name="connsiteY50" fmla="*/ 1062470 h 3370881"/>
                          <a:gd name="connsiteX51" fmla="*/ 1573306 w 2655969"/>
                          <a:gd name="connsiteY51" fmla="*/ 1066952 h 3370881"/>
                          <a:gd name="connsiteX52" fmla="*/ 1453385 w 2655969"/>
                          <a:gd name="connsiteY52" fmla="*/ 1082761 h 3370881"/>
                          <a:gd name="connsiteX53" fmla="*/ 1326776 w 2655969"/>
                          <a:gd name="connsiteY53" fmla="*/ 1062470 h 3370881"/>
                          <a:gd name="connsiteX54" fmla="*/ 1308847 w 2655969"/>
                          <a:gd name="connsiteY54" fmla="*/ 1057987 h 3370881"/>
                          <a:gd name="connsiteX55" fmla="*/ 1277470 w 2655969"/>
                          <a:gd name="connsiteY55" fmla="*/ 1053505 h 3370881"/>
                          <a:gd name="connsiteX56" fmla="*/ 1259541 w 2655969"/>
                          <a:gd name="connsiteY56" fmla="*/ 1049023 h 3370881"/>
                          <a:gd name="connsiteX57" fmla="*/ 1232647 w 2655969"/>
                          <a:gd name="connsiteY57" fmla="*/ 1044540 h 3370881"/>
                          <a:gd name="connsiteX58" fmla="*/ 1053353 w 2655969"/>
                          <a:gd name="connsiteY58" fmla="*/ 1049023 h 3370881"/>
                          <a:gd name="connsiteX59" fmla="*/ 1035423 w 2655969"/>
                          <a:gd name="connsiteY59" fmla="*/ 1053505 h 3370881"/>
                          <a:gd name="connsiteX60" fmla="*/ 1008529 w 2655969"/>
                          <a:gd name="connsiteY60" fmla="*/ 1057987 h 3370881"/>
                          <a:gd name="connsiteX61" fmla="*/ 995082 w 2655969"/>
                          <a:gd name="connsiteY61" fmla="*/ 1062470 h 3370881"/>
                          <a:gd name="connsiteX62" fmla="*/ 945776 w 2655969"/>
                          <a:gd name="connsiteY62" fmla="*/ 1031093 h 3370881"/>
                          <a:gd name="connsiteX63" fmla="*/ 941294 w 2655969"/>
                          <a:gd name="connsiteY63" fmla="*/ 1017646 h 3370881"/>
                          <a:gd name="connsiteX64" fmla="*/ 932329 w 2655969"/>
                          <a:gd name="connsiteY64" fmla="*/ 919034 h 3370881"/>
                          <a:gd name="connsiteX65" fmla="*/ 914400 w 2655969"/>
                          <a:gd name="connsiteY65" fmla="*/ 901105 h 3370881"/>
                          <a:gd name="connsiteX66" fmla="*/ 918882 w 2655969"/>
                          <a:gd name="connsiteY66" fmla="*/ 869729 h 3370881"/>
                          <a:gd name="connsiteX67" fmla="*/ 941294 w 2655969"/>
                          <a:gd name="connsiteY67" fmla="*/ 865246 h 3370881"/>
                          <a:gd name="connsiteX68" fmla="*/ 959223 w 2655969"/>
                          <a:gd name="connsiteY68" fmla="*/ 851799 h 3370881"/>
                          <a:gd name="connsiteX69" fmla="*/ 990600 w 2655969"/>
                          <a:gd name="connsiteY69" fmla="*/ 847317 h 3370881"/>
                          <a:gd name="connsiteX70" fmla="*/ 1129553 w 2655969"/>
                          <a:gd name="connsiteY70" fmla="*/ 838352 h 3370881"/>
                          <a:gd name="connsiteX71" fmla="*/ 1147482 w 2655969"/>
                          <a:gd name="connsiteY71" fmla="*/ 829387 h 3370881"/>
                          <a:gd name="connsiteX72" fmla="*/ 1178859 w 2655969"/>
                          <a:gd name="connsiteY72" fmla="*/ 806976 h 3370881"/>
                          <a:gd name="connsiteX73" fmla="*/ 1192306 w 2655969"/>
                          <a:gd name="connsiteY73" fmla="*/ 793529 h 3370881"/>
                          <a:gd name="connsiteX74" fmla="*/ 1214718 w 2655969"/>
                          <a:gd name="connsiteY74" fmla="*/ 784564 h 3370881"/>
                          <a:gd name="connsiteX75" fmla="*/ 1241612 w 2655969"/>
                          <a:gd name="connsiteY75" fmla="*/ 771117 h 3370881"/>
                          <a:gd name="connsiteX76" fmla="*/ 1277470 w 2655969"/>
                          <a:gd name="connsiteY76" fmla="*/ 753187 h 3370881"/>
                          <a:gd name="connsiteX77" fmla="*/ 1295400 w 2655969"/>
                          <a:gd name="connsiteY77" fmla="*/ 730776 h 3370881"/>
                          <a:gd name="connsiteX78" fmla="*/ 1317812 w 2655969"/>
                          <a:gd name="connsiteY78" fmla="*/ 708364 h 3370881"/>
                          <a:gd name="connsiteX79" fmla="*/ 1353670 w 2655969"/>
                          <a:gd name="connsiteY79" fmla="*/ 663540 h 3370881"/>
                          <a:gd name="connsiteX80" fmla="*/ 1371600 w 2655969"/>
                          <a:gd name="connsiteY80" fmla="*/ 636646 h 3370881"/>
                          <a:gd name="connsiteX81" fmla="*/ 1380565 w 2655969"/>
                          <a:gd name="connsiteY81" fmla="*/ 596305 h 3370881"/>
                          <a:gd name="connsiteX82" fmla="*/ 1385047 w 2655969"/>
                          <a:gd name="connsiteY82" fmla="*/ 582858 h 3370881"/>
                          <a:gd name="connsiteX83" fmla="*/ 1380565 w 2655969"/>
                          <a:gd name="connsiteY83" fmla="*/ 533552 h 3370881"/>
                          <a:gd name="connsiteX84" fmla="*/ 1367118 w 2655969"/>
                          <a:gd name="connsiteY84" fmla="*/ 524587 h 3370881"/>
                          <a:gd name="connsiteX85" fmla="*/ 1349188 w 2655969"/>
                          <a:gd name="connsiteY85" fmla="*/ 520105 h 3370881"/>
                          <a:gd name="connsiteX86" fmla="*/ 1326776 w 2655969"/>
                          <a:gd name="connsiteY86" fmla="*/ 511140 h 3370881"/>
                          <a:gd name="connsiteX87" fmla="*/ 1281953 w 2655969"/>
                          <a:gd name="connsiteY87" fmla="*/ 515623 h 3370881"/>
                          <a:gd name="connsiteX88" fmla="*/ 1250576 w 2655969"/>
                          <a:gd name="connsiteY88" fmla="*/ 529070 h 3370881"/>
                          <a:gd name="connsiteX89" fmla="*/ 1210235 w 2655969"/>
                          <a:gd name="connsiteY89" fmla="*/ 542517 h 3370881"/>
                          <a:gd name="connsiteX90" fmla="*/ 1183341 w 2655969"/>
                          <a:gd name="connsiteY90" fmla="*/ 555964 h 3370881"/>
                          <a:gd name="connsiteX91" fmla="*/ 1160929 w 2655969"/>
                          <a:gd name="connsiteY91" fmla="*/ 569411 h 3370881"/>
                          <a:gd name="connsiteX92" fmla="*/ 1134035 w 2655969"/>
                          <a:gd name="connsiteY92" fmla="*/ 578376 h 3370881"/>
                          <a:gd name="connsiteX93" fmla="*/ 1111623 w 2655969"/>
                          <a:gd name="connsiteY93" fmla="*/ 587340 h 3370881"/>
                          <a:gd name="connsiteX94" fmla="*/ 1084729 w 2655969"/>
                          <a:gd name="connsiteY94" fmla="*/ 596305 h 3370881"/>
                          <a:gd name="connsiteX95" fmla="*/ 986118 w 2655969"/>
                          <a:gd name="connsiteY95" fmla="*/ 591823 h 3370881"/>
                          <a:gd name="connsiteX96" fmla="*/ 927847 w 2655969"/>
                          <a:gd name="connsiteY96" fmla="*/ 578376 h 3370881"/>
                          <a:gd name="connsiteX97" fmla="*/ 896470 w 2655969"/>
                          <a:gd name="connsiteY97" fmla="*/ 555964 h 3370881"/>
                          <a:gd name="connsiteX98" fmla="*/ 883023 w 2655969"/>
                          <a:gd name="connsiteY98" fmla="*/ 546999 h 3370881"/>
                          <a:gd name="connsiteX99" fmla="*/ 865094 w 2655969"/>
                          <a:gd name="connsiteY99" fmla="*/ 497693 h 3370881"/>
                          <a:gd name="connsiteX100" fmla="*/ 869576 w 2655969"/>
                          <a:gd name="connsiteY100" fmla="*/ 403564 h 3370881"/>
                          <a:gd name="connsiteX101" fmla="*/ 874059 w 2655969"/>
                          <a:gd name="connsiteY101" fmla="*/ 385634 h 3370881"/>
                          <a:gd name="connsiteX102" fmla="*/ 883023 w 2655969"/>
                          <a:gd name="connsiteY102" fmla="*/ 372187 h 3370881"/>
                          <a:gd name="connsiteX103" fmla="*/ 909918 w 2655969"/>
                          <a:gd name="connsiteY103" fmla="*/ 363223 h 3370881"/>
                          <a:gd name="connsiteX104" fmla="*/ 914400 w 2655969"/>
                          <a:gd name="connsiteY104" fmla="*/ 385634 h 3370881"/>
                          <a:gd name="connsiteX105" fmla="*/ 909918 w 2655969"/>
                          <a:gd name="connsiteY105" fmla="*/ 408046 h 3370881"/>
                          <a:gd name="connsiteX106" fmla="*/ 900953 w 2655969"/>
                          <a:gd name="connsiteY106" fmla="*/ 466317 h 3370881"/>
                          <a:gd name="connsiteX107" fmla="*/ 905435 w 2655969"/>
                          <a:gd name="connsiteY107" fmla="*/ 515623 h 3370881"/>
                          <a:gd name="connsiteX108" fmla="*/ 932329 w 2655969"/>
                          <a:gd name="connsiteY108" fmla="*/ 551481 h 3370881"/>
                          <a:gd name="connsiteX109" fmla="*/ 954741 w 2655969"/>
                          <a:gd name="connsiteY109" fmla="*/ 560446 h 3370881"/>
                          <a:gd name="connsiteX110" fmla="*/ 972670 w 2655969"/>
                          <a:gd name="connsiteY110" fmla="*/ 569411 h 3370881"/>
                          <a:gd name="connsiteX111" fmla="*/ 1066800 w 2655969"/>
                          <a:gd name="connsiteY111" fmla="*/ 564929 h 3370881"/>
                          <a:gd name="connsiteX112" fmla="*/ 1111623 w 2655969"/>
                          <a:gd name="connsiteY112" fmla="*/ 551481 h 3370881"/>
                          <a:gd name="connsiteX113" fmla="*/ 1129553 w 2655969"/>
                          <a:gd name="connsiteY113" fmla="*/ 538034 h 3370881"/>
                          <a:gd name="connsiteX114" fmla="*/ 1156447 w 2655969"/>
                          <a:gd name="connsiteY114" fmla="*/ 511140 h 3370881"/>
                          <a:gd name="connsiteX115" fmla="*/ 1160929 w 2655969"/>
                          <a:gd name="connsiteY115" fmla="*/ 493211 h 3370881"/>
                          <a:gd name="connsiteX116" fmla="*/ 1178859 w 2655969"/>
                          <a:gd name="connsiteY116" fmla="*/ 331846 h 3370881"/>
                          <a:gd name="connsiteX117" fmla="*/ 1215315 w 2655969"/>
                          <a:gd name="connsiteY117" fmla="*/ 270289 h 3370881"/>
                          <a:gd name="connsiteX118" fmla="*/ 1214718 w 2655969"/>
                          <a:gd name="connsiteY118" fmla="*/ 367705 h 3370881"/>
                          <a:gd name="connsiteX119" fmla="*/ 1201270 w 2655969"/>
                          <a:gd name="connsiteY119" fmla="*/ 412529 h 3370881"/>
                          <a:gd name="connsiteX120" fmla="*/ 1210235 w 2655969"/>
                          <a:gd name="connsiteY120" fmla="*/ 461834 h 3370881"/>
                          <a:gd name="connsiteX121" fmla="*/ 1214718 w 2655969"/>
                          <a:gd name="connsiteY121" fmla="*/ 475281 h 3370881"/>
                          <a:gd name="connsiteX122" fmla="*/ 1228165 w 2655969"/>
                          <a:gd name="connsiteY122" fmla="*/ 484246 h 3370881"/>
                          <a:gd name="connsiteX123" fmla="*/ 1250576 w 2655969"/>
                          <a:gd name="connsiteY123" fmla="*/ 502176 h 3370881"/>
                          <a:gd name="connsiteX124" fmla="*/ 1317812 w 2655969"/>
                          <a:gd name="connsiteY124" fmla="*/ 497693 h 3370881"/>
                          <a:gd name="connsiteX125" fmla="*/ 1353670 w 2655969"/>
                          <a:gd name="connsiteY125" fmla="*/ 488729 h 3370881"/>
                          <a:gd name="connsiteX126" fmla="*/ 1506070 w 2655969"/>
                          <a:gd name="connsiteY126" fmla="*/ 457352 h 3370881"/>
                          <a:gd name="connsiteX127" fmla="*/ 1550894 w 2655969"/>
                          <a:gd name="connsiteY127" fmla="*/ 430458 h 3370881"/>
                          <a:gd name="connsiteX128" fmla="*/ 1564341 w 2655969"/>
                          <a:gd name="connsiteY128" fmla="*/ 417011 h 3370881"/>
                          <a:gd name="connsiteX129" fmla="*/ 1586753 w 2655969"/>
                          <a:gd name="connsiteY129" fmla="*/ 399081 h 3370881"/>
                          <a:gd name="connsiteX130" fmla="*/ 1595718 w 2655969"/>
                          <a:gd name="connsiteY130" fmla="*/ 381152 h 3370881"/>
                          <a:gd name="connsiteX131" fmla="*/ 1613139 w 2655969"/>
                          <a:gd name="connsiteY131" fmla="*/ 358910 h 3370881"/>
                          <a:gd name="connsiteX132" fmla="*/ 1620066 w 2655969"/>
                          <a:gd name="connsiteY132" fmla="*/ 291047 h 3370881"/>
                          <a:gd name="connsiteX133" fmla="*/ 1604852 w 2655969"/>
                          <a:gd name="connsiteY133" fmla="*/ 236279 h 3370881"/>
                          <a:gd name="connsiteX134" fmla="*/ 1537447 w 2655969"/>
                          <a:gd name="connsiteY134" fmla="*/ 188411 h 3370881"/>
                          <a:gd name="connsiteX135" fmla="*/ 1613647 w 2655969"/>
                          <a:gd name="connsiteY135" fmla="*/ 399081 h 3370881"/>
                          <a:gd name="connsiteX136" fmla="*/ 1627094 w 2655969"/>
                          <a:gd name="connsiteY136" fmla="*/ 417011 h 3370881"/>
                          <a:gd name="connsiteX137" fmla="*/ 1658470 w 2655969"/>
                          <a:gd name="connsiteY137" fmla="*/ 412529 h 3370881"/>
                          <a:gd name="connsiteX138" fmla="*/ 1685365 w 2655969"/>
                          <a:gd name="connsiteY138" fmla="*/ 390117 h 3370881"/>
                          <a:gd name="connsiteX139" fmla="*/ 1694329 w 2655969"/>
                          <a:gd name="connsiteY139" fmla="*/ 376670 h 3370881"/>
                          <a:gd name="connsiteX140" fmla="*/ 1734670 w 2655969"/>
                          <a:gd name="connsiteY140" fmla="*/ 354258 h 3370881"/>
                          <a:gd name="connsiteX141" fmla="*/ 1743635 w 2655969"/>
                          <a:gd name="connsiteY141" fmla="*/ 340811 h 3370881"/>
                          <a:gd name="connsiteX142" fmla="*/ 1757082 w 2655969"/>
                          <a:gd name="connsiteY142" fmla="*/ 336329 h 3370881"/>
                          <a:gd name="connsiteX143" fmla="*/ 1843909 w 2655969"/>
                          <a:gd name="connsiteY143" fmla="*/ 262341 h 3370881"/>
                          <a:gd name="connsiteX144" fmla="*/ 1874221 w 2655969"/>
                          <a:gd name="connsiteY144" fmla="*/ 202194 h 3370881"/>
                          <a:gd name="connsiteX145" fmla="*/ 1828094 w 2655969"/>
                          <a:gd name="connsiteY145" fmla="*/ 136767 h 3370881"/>
                          <a:gd name="connsiteX146" fmla="*/ 1772023 w 2655969"/>
                          <a:gd name="connsiteY146" fmla="*/ 77249 h 3370881"/>
                          <a:gd name="connsiteX147" fmla="*/ 1948888 w 2655969"/>
                          <a:gd name="connsiteY147" fmla="*/ 178018 h 3370881"/>
                          <a:gd name="connsiteX148" fmla="*/ 1952362 w 2655969"/>
                          <a:gd name="connsiteY148" fmla="*/ 254265 h 3370881"/>
                          <a:gd name="connsiteX149" fmla="*/ 1874221 w 2655969"/>
                          <a:gd name="connsiteY149" fmla="*/ 318698 h 3370881"/>
                          <a:gd name="connsiteX150" fmla="*/ 1788459 w 2655969"/>
                          <a:gd name="connsiteY150" fmla="*/ 367705 h 3370881"/>
                          <a:gd name="connsiteX151" fmla="*/ 1761565 w 2655969"/>
                          <a:gd name="connsiteY151" fmla="*/ 390117 h 3370881"/>
                          <a:gd name="connsiteX152" fmla="*/ 1783976 w 2655969"/>
                          <a:gd name="connsiteY152" fmla="*/ 399081 h 3370881"/>
                          <a:gd name="connsiteX153" fmla="*/ 1878106 w 2655969"/>
                          <a:gd name="connsiteY153" fmla="*/ 390117 h 3370881"/>
                          <a:gd name="connsiteX154" fmla="*/ 1891553 w 2655969"/>
                          <a:gd name="connsiteY154" fmla="*/ 381152 h 3370881"/>
                          <a:gd name="connsiteX155" fmla="*/ 1918447 w 2655969"/>
                          <a:gd name="connsiteY155" fmla="*/ 372187 h 3370881"/>
                          <a:gd name="connsiteX156" fmla="*/ 1940859 w 2655969"/>
                          <a:gd name="connsiteY156" fmla="*/ 358740 h 3370881"/>
                          <a:gd name="connsiteX157" fmla="*/ 1954306 w 2655969"/>
                          <a:gd name="connsiteY157" fmla="*/ 354258 h 3370881"/>
                          <a:gd name="connsiteX158" fmla="*/ 2103145 w 2655969"/>
                          <a:gd name="connsiteY158" fmla="*/ 202207 h 3370881"/>
                          <a:gd name="connsiteX159" fmla="*/ 2064254 w 2655969"/>
                          <a:gd name="connsiteY159" fmla="*/ 20406 h 3370881"/>
                          <a:gd name="connsiteX160" fmla="*/ 2169347 w 2655969"/>
                          <a:gd name="connsiteY160" fmla="*/ 104479 h 3370881"/>
                          <a:gd name="connsiteX161" fmla="*/ 2183354 w 2655969"/>
                          <a:gd name="connsiteY161" fmla="*/ 192893 h 3370881"/>
                          <a:gd name="connsiteX162" fmla="*/ 2170300 w 2655969"/>
                          <a:gd name="connsiteY162" fmla="*/ 271231 h 3370881"/>
                          <a:gd name="connsiteX163" fmla="*/ 2096795 w 2655969"/>
                          <a:gd name="connsiteY163" fmla="*/ 316507 h 3370881"/>
                          <a:gd name="connsiteX164" fmla="*/ 1999129 w 2655969"/>
                          <a:gd name="connsiteY164" fmla="*/ 358740 h 3370881"/>
                          <a:gd name="connsiteX165" fmla="*/ 1994647 w 2655969"/>
                          <a:gd name="connsiteY165" fmla="*/ 372187 h 3370881"/>
                          <a:gd name="connsiteX166" fmla="*/ 2039470 w 2655969"/>
                          <a:gd name="connsiteY166" fmla="*/ 390117 h 3370881"/>
                          <a:gd name="connsiteX167" fmla="*/ 2115670 w 2655969"/>
                          <a:gd name="connsiteY167" fmla="*/ 390117 h 3370881"/>
                          <a:gd name="connsiteX168" fmla="*/ 2160494 w 2655969"/>
                          <a:gd name="connsiteY168" fmla="*/ 376670 h 3370881"/>
                          <a:gd name="connsiteX169" fmla="*/ 2191870 w 2655969"/>
                          <a:gd name="connsiteY169" fmla="*/ 363223 h 3370881"/>
                          <a:gd name="connsiteX170" fmla="*/ 2205318 w 2655969"/>
                          <a:gd name="connsiteY170" fmla="*/ 358740 h 3370881"/>
                          <a:gd name="connsiteX171" fmla="*/ 2273487 w 2655969"/>
                          <a:gd name="connsiteY171" fmla="*/ 280486 h 3370881"/>
                          <a:gd name="connsiteX172" fmla="*/ 2312894 w 2655969"/>
                          <a:gd name="connsiteY172" fmla="*/ 183929 h 3370881"/>
                          <a:gd name="connsiteX173" fmla="*/ 2339788 w 2655969"/>
                          <a:gd name="connsiteY173" fmla="*/ 151 h 3370881"/>
                          <a:gd name="connsiteX174" fmla="*/ 2357718 w 2655969"/>
                          <a:gd name="connsiteY174" fmla="*/ 215305 h 3370881"/>
                          <a:gd name="connsiteX175" fmla="*/ 2308598 w 2655969"/>
                          <a:gd name="connsiteY175" fmla="*/ 319520 h 3370881"/>
                          <a:gd name="connsiteX176" fmla="*/ 2245659 w 2655969"/>
                          <a:gd name="connsiteY176" fmla="*/ 390117 h 3370881"/>
                          <a:gd name="connsiteX177" fmla="*/ 2254623 w 2655969"/>
                          <a:gd name="connsiteY177" fmla="*/ 403564 h 3370881"/>
                          <a:gd name="connsiteX178" fmla="*/ 2353235 w 2655969"/>
                          <a:gd name="connsiteY178" fmla="*/ 399081 h 3370881"/>
                          <a:gd name="connsiteX179" fmla="*/ 2366682 w 2655969"/>
                          <a:gd name="connsiteY179" fmla="*/ 394599 h 3370881"/>
                          <a:gd name="connsiteX180" fmla="*/ 2389094 w 2655969"/>
                          <a:gd name="connsiteY180" fmla="*/ 390117 h 3370881"/>
                          <a:gd name="connsiteX181" fmla="*/ 2424953 w 2655969"/>
                          <a:gd name="connsiteY181" fmla="*/ 367705 h 3370881"/>
                          <a:gd name="connsiteX182" fmla="*/ 2528047 w 2655969"/>
                          <a:gd name="connsiteY182" fmla="*/ 292700 h 3370881"/>
                          <a:gd name="connsiteX183" fmla="*/ 2541495 w 2655969"/>
                          <a:gd name="connsiteY183" fmla="*/ 62906 h 3370881"/>
                          <a:gd name="connsiteX184" fmla="*/ 2591304 w 2655969"/>
                          <a:gd name="connsiteY184" fmla="*/ 214081 h 3370881"/>
                          <a:gd name="connsiteX185" fmla="*/ 2602790 w 2655969"/>
                          <a:gd name="connsiteY185" fmla="*/ 290907 h 3370881"/>
                          <a:gd name="connsiteX186" fmla="*/ 2650863 w 2655969"/>
                          <a:gd name="connsiteY186" fmla="*/ 344994 h 3370881"/>
                          <a:gd name="connsiteX187" fmla="*/ 2465294 w 2655969"/>
                          <a:gd name="connsiteY187" fmla="*/ 399081 h 3370881"/>
                          <a:gd name="connsiteX188" fmla="*/ 2442882 w 2655969"/>
                          <a:gd name="connsiteY188" fmla="*/ 403564 h 3370881"/>
                          <a:gd name="connsiteX189" fmla="*/ 2398059 w 2655969"/>
                          <a:gd name="connsiteY189" fmla="*/ 417011 h 3370881"/>
                          <a:gd name="connsiteX190" fmla="*/ 2375647 w 2655969"/>
                          <a:gd name="connsiteY190" fmla="*/ 425976 h 3370881"/>
                          <a:gd name="connsiteX191" fmla="*/ 2357718 w 2655969"/>
                          <a:gd name="connsiteY191" fmla="*/ 430458 h 3370881"/>
                          <a:gd name="connsiteX192" fmla="*/ 2344270 w 2655969"/>
                          <a:gd name="connsiteY192" fmla="*/ 461834 h 3370881"/>
                          <a:gd name="connsiteX193" fmla="*/ 2353235 w 2655969"/>
                          <a:gd name="connsiteY193" fmla="*/ 502176 h 3370881"/>
                          <a:gd name="connsiteX194" fmla="*/ 2362200 w 2655969"/>
                          <a:gd name="connsiteY194" fmla="*/ 515623 h 3370881"/>
                          <a:gd name="connsiteX195" fmla="*/ 2344270 w 2655969"/>
                          <a:gd name="connsiteY195" fmla="*/ 587340 h 3370881"/>
                          <a:gd name="connsiteX196" fmla="*/ 2321859 w 2655969"/>
                          <a:gd name="connsiteY196" fmla="*/ 614234 h 3370881"/>
                          <a:gd name="connsiteX197" fmla="*/ 2308412 w 2655969"/>
                          <a:gd name="connsiteY197" fmla="*/ 636646 h 3370881"/>
                          <a:gd name="connsiteX198" fmla="*/ 2281518 w 2655969"/>
                          <a:gd name="connsiteY198" fmla="*/ 641129 h 3370881"/>
                          <a:gd name="connsiteX199" fmla="*/ 2259106 w 2655969"/>
                          <a:gd name="connsiteY199" fmla="*/ 636646 h 3370881"/>
                          <a:gd name="connsiteX200" fmla="*/ 2277035 w 2655969"/>
                          <a:gd name="connsiteY200" fmla="*/ 578376 h 3370881"/>
                          <a:gd name="connsiteX201" fmla="*/ 2290482 w 2655969"/>
                          <a:gd name="connsiteY201" fmla="*/ 542517 h 3370881"/>
                          <a:gd name="connsiteX202" fmla="*/ 2286000 w 2655969"/>
                          <a:gd name="connsiteY202" fmla="*/ 506658 h 3370881"/>
                          <a:gd name="connsiteX203" fmla="*/ 2245659 w 2655969"/>
                          <a:gd name="connsiteY203" fmla="*/ 448387 h 3370881"/>
                          <a:gd name="connsiteX204" fmla="*/ 2200835 w 2655969"/>
                          <a:gd name="connsiteY204" fmla="*/ 430458 h 3370881"/>
                          <a:gd name="connsiteX205" fmla="*/ 2169459 w 2655969"/>
                          <a:gd name="connsiteY205" fmla="*/ 425976 h 3370881"/>
                          <a:gd name="connsiteX206" fmla="*/ 2102223 w 2655969"/>
                          <a:gd name="connsiteY206" fmla="*/ 430458 h 3370881"/>
                          <a:gd name="connsiteX207" fmla="*/ 2084294 w 2655969"/>
                          <a:gd name="connsiteY207" fmla="*/ 439423 h 3370881"/>
                          <a:gd name="connsiteX208" fmla="*/ 2070847 w 2655969"/>
                          <a:gd name="connsiteY208" fmla="*/ 443905 h 3370881"/>
                          <a:gd name="connsiteX209" fmla="*/ 2061882 w 2655969"/>
                          <a:gd name="connsiteY209" fmla="*/ 461834 h 3370881"/>
                          <a:gd name="connsiteX210" fmla="*/ 2034988 w 2655969"/>
                          <a:gd name="connsiteY210" fmla="*/ 475281 h 3370881"/>
                          <a:gd name="connsiteX211" fmla="*/ 1783976 w 2655969"/>
                          <a:gd name="connsiteY211" fmla="*/ 479764 h 3370881"/>
                          <a:gd name="connsiteX212" fmla="*/ 1766047 w 2655969"/>
                          <a:gd name="connsiteY212" fmla="*/ 488729 h 3370881"/>
                          <a:gd name="connsiteX213" fmla="*/ 1703294 w 2655969"/>
                          <a:gd name="connsiteY213" fmla="*/ 506658 h 3370881"/>
                          <a:gd name="connsiteX214" fmla="*/ 1689847 w 2655969"/>
                          <a:gd name="connsiteY214" fmla="*/ 511140 h 3370881"/>
                          <a:gd name="connsiteX215" fmla="*/ 1676400 w 2655969"/>
                          <a:gd name="connsiteY215" fmla="*/ 520105 h 3370881"/>
                          <a:gd name="connsiteX216" fmla="*/ 1649506 w 2655969"/>
                          <a:gd name="connsiteY216" fmla="*/ 529070 h 3370881"/>
                          <a:gd name="connsiteX217" fmla="*/ 1636059 w 2655969"/>
                          <a:gd name="connsiteY217" fmla="*/ 538034 h 3370881"/>
                          <a:gd name="connsiteX218" fmla="*/ 1622612 w 2655969"/>
                          <a:gd name="connsiteY218" fmla="*/ 551481 h 3370881"/>
                          <a:gd name="connsiteX219" fmla="*/ 1609165 w 2655969"/>
                          <a:gd name="connsiteY219" fmla="*/ 555964 h 3370881"/>
                          <a:gd name="connsiteX220" fmla="*/ 1577788 w 2655969"/>
                          <a:gd name="connsiteY220" fmla="*/ 587340 h 3370881"/>
                          <a:gd name="connsiteX221" fmla="*/ 1568823 w 2655969"/>
                          <a:gd name="connsiteY221" fmla="*/ 600787 h 3370881"/>
                          <a:gd name="connsiteX222" fmla="*/ 1555376 w 2655969"/>
                          <a:gd name="connsiteY222" fmla="*/ 614234 h 3370881"/>
                          <a:gd name="connsiteX223" fmla="*/ 1524000 w 2655969"/>
                          <a:gd name="connsiteY223" fmla="*/ 654576 h 3370881"/>
                          <a:gd name="connsiteX224" fmla="*/ 1519518 w 2655969"/>
                          <a:gd name="connsiteY224" fmla="*/ 668023 h 3370881"/>
                          <a:gd name="connsiteX225" fmla="*/ 1528482 w 2655969"/>
                          <a:gd name="connsiteY225" fmla="*/ 708364 h 3370881"/>
                          <a:gd name="connsiteX226" fmla="*/ 1537447 w 2655969"/>
                          <a:gd name="connsiteY226" fmla="*/ 721811 h 3370881"/>
                          <a:gd name="connsiteX227" fmla="*/ 1568823 w 2655969"/>
                          <a:gd name="connsiteY227" fmla="*/ 712846 h 3370881"/>
                          <a:gd name="connsiteX228" fmla="*/ 1600200 w 2655969"/>
                          <a:gd name="connsiteY228" fmla="*/ 712846 h 3370881"/>
                          <a:gd name="connsiteX229" fmla="*/ 1631576 w 2655969"/>
                          <a:gd name="connsiteY229" fmla="*/ 690434 h 3370881"/>
                          <a:gd name="connsiteX230" fmla="*/ 1645023 w 2655969"/>
                          <a:gd name="connsiteY230" fmla="*/ 676987 h 3370881"/>
                          <a:gd name="connsiteX231" fmla="*/ 1685365 w 2655969"/>
                          <a:gd name="connsiteY231" fmla="*/ 645611 h 3370881"/>
                          <a:gd name="connsiteX232" fmla="*/ 1716741 w 2655969"/>
                          <a:gd name="connsiteY232" fmla="*/ 614234 h 3370881"/>
                          <a:gd name="connsiteX233" fmla="*/ 1748118 w 2655969"/>
                          <a:gd name="connsiteY233" fmla="*/ 596305 h 3370881"/>
                          <a:gd name="connsiteX234" fmla="*/ 1761565 w 2655969"/>
                          <a:gd name="connsiteY234" fmla="*/ 591823 h 3370881"/>
                          <a:gd name="connsiteX235" fmla="*/ 1779494 w 2655969"/>
                          <a:gd name="connsiteY235" fmla="*/ 582858 h 3370881"/>
                          <a:gd name="connsiteX236" fmla="*/ 1815353 w 2655969"/>
                          <a:gd name="connsiteY236" fmla="*/ 573893 h 3370881"/>
                          <a:gd name="connsiteX237" fmla="*/ 2030506 w 2655969"/>
                          <a:gd name="connsiteY237" fmla="*/ 578376 h 3370881"/>
                          <a:gd name="connsiteX238" fmla="*/ 2017059 w 2655969"/>
                          <a:gd name="connsiteY238" fmla="*/ 600787 h 3370881"/>
                          <a:gd name="connsiteX239" fmla="*/ 1981200 w 2655969"/>
                          <a:gd name="connsiteY239" fmla="*/ 636646 h 3370881"/>
                          <a:gd name="connsiteX240" fmla="*/ 1967753 w 2655969"/>
                          <a:gd name="connsiteY240" fmla="*/ 650093 h 3370881"/>
                          <a:gd name="connsiteX241" fmla="*/ 1936376 w 2655969"/>
                          <a:gd name="connsiteY241" fmla="*/ 690434 h 3370881"/>
                          <a:gd name="connsiteX242" fmla="*/ 1905000 w 2655969"/>
                          <a:gd name="connsiteY242" fmla="*/ 717329 h 3370881"/>
                          <a:gd name="connsiteX243" fmla="*/ 1860176 w 2655969"/>
                          <a:gd name="connsiteY243" fmla="*/ 735258 h 3370881"/>
                          <a:gd name="connsiteX244" fmla="*/ 1788459 w 2655969"/>
                          <a:gd name="connsiteY244" fmla="*/ 744223 h 3370881"/>
                          <a:gd name="connsiteX245" fmla="*/ 1846729 w 2655969"/>
                          <a:gd name="connsiteY245" fmla="*/ 802493 h 3370881"/>
                          <a:gd name="connsiteX246" fmla="*/ 1913965 w 2655969"/>
                          <a:gd name="connsiteY246" fmla="*/ 829387 h 3370881"/>
                          <a:gd name="connsiteX247" fmla="*/ 1922929 w 2655969"/>
                          <a:gd name="connsiteY247" fmla="*/ 842834 h 3370881"/>
                          <a:gd name="connsiteX248" fmla="*/ 1967753 w 2655969"/>
                          <a:gd name="connsiteY248" fmla="*/ 883176 h 3370881"/>
                          <a:gd name="connsiteX249" fmla="*/ 1981200 w 2655969"/>
                          <a:gd name="connsiteY249" fmla="*/ 896623 h 3370881"/>
                          <a:gd name="connsiteX250" fmla="*/ 1994647 w 2655969"/>
                          <a:gd name="connsiteY250" fmla="*/ 905587 h 3370881"/>
                          <a:gd name="connsiteX251" fmla="*/ 2021541 w 2655969"/>
                          <a:gd name="connsiteY251" fmla="*/ 927999 h 3370881"/>
                          <a:gd name="connsiteX252" fmla="*/ 2030506 w 2655969"/>
                          <a:gd name="connsiteY252" fmla="*/ 941446 h 3370881"/>
                          <a:gd name="connsiteX253" fmla="*/ 2057400 w 2655969"/>
                          <a:gd name="connsiteY253" fmla="*/ 968340 h 3370881"/>
                          <a:gd name="connsiteX254" fmla="*/ 2088776 w 2655969"/>
                          <a:gd name="connsiteY254" fmla="*/ 1013164 h 3370881"/>
                          <a:gd name="connsiteX255" fmla="*/ 2115670 w 2655969"/>
                          <a:gd name="connsiteY255" fmla="*/ 1057987 h 3370881"/>
                          <a:gd name="connsiteX256" fmla="*/ 2120153 w 2655969"/>
                          <a:gd name="connsiteY256" fmla="*/ 1089364 h 3370881"/>
                          <a:gd name="connsiteX257" fmla="*/ 2138082 w 2655969"/>
                          <a:gd name="connsiteY257" fmla="*/ 1143152 h 3370881"/>
                          <a:gd name="connsiteX258" fmla="*/ 2147047 w 2655969"/>
                          <a:gd name="connsiteY258" fmla="*/ 1196940 h 3370881"/>
                          <a:gd name="connsiteX259" fmla="*/ 2151529 w 2655969"/>
                          <a:gd name="connsiteY259" fmla="*/ 1210387 h 3370881"/>
                          <a:gd name="connsiteX260" fmla="*/ 2156012 w 2655969"/>
                          <a:gd name="connsiteY260" fmla="*/ 1228317 h 3370881"/>
                          <a:gd name="connsiteX261" fmla="*/ 2173941 w 2655969"/>
                          <a:gd name="connsiteY261" fmla="*/ 1295552 h 3370881"/>
                          <a:gd name="connsiteX262" fmla="*/ 2182906 w 2655969"/>
                          <a:gd name="connsiteY262" fmla="*/ 1313481 h 3370881"/>
                          <a:gd name="connsiteX263" fmla="*/ 2187388 w 2655969"/>
                          <a:gd name="connsiteY263" fmla="*/ 1331411 h 3370881"/>
                          <a:gd name="connsiteX264" fmla="*/ 2214282 w 2655969"/>
                          <a:gd name="connsiteY264" fmla="*/ 1385199 h 3370881"/>
                          <a:gd name="connsiteX265" fmla="*/ 2218765 w 2655969"/>
                          <a:gd name="connsiteY265" fmla="*/ 1403129 h 3370881"/>
                          <a:gd name="connsiteX266" fmla="*/ 2223247 w 2655969"/>
                          <a:gd name="connsiteY266" fmla="*/ 1430023 h 3370881"/>
                          <a:gd name="connsiteX267" fmla="*/ 2236694 w 2655969"/>
                          <a:gd name="connsiteY267" fmla="*/ 1456917 h 3370881"/>
                          <a:gd name="connsiteX268" fmla="*/ 2249794 w 2655969"/>
                          <a:gd name="connsiteY268" fmla="*/ 1524624 h 3370881"/>
                          <a:gd name="connsiteX269" fmla="*/ 2241176 w 2655969"/>
                          <a:gd name="connsiteY269" fmla="*/ 1577940 h 3370881"/>
                          <a:gd name="connsiteX270" fmla="*/ 2245659 w 2655969"/>
                          <a:gd name="connsiteY270" fmla="*/ 1595870 h 3370881"/>
                          <a:gd name="connsiteX271" fmla="*/ 2249634 w 2655969"/>
                          <a:gd name="connsiteY271" fmla="*/ 1685855 h 3370881"/>
                          <a:gd name="connsiteX272" fmla="*/ 2227729 w 2655969"/>
                          <a:gd name="connsiteY272" fmla="*/ 1716893 h 3370881"/>
                          <a:gd name="connsiteX273" fmla="*/ 2240500 w 2655969"/>
                          <a:gd name="connsiteY273" fmla="*/ 1674269 h 3370881"/>
                          <a:gd name="connsiteX274" fmla="*/ 2235341 w 2655969"/>
                          <a:gd name="connsiteY274" fmla="*/ 1788611 h 3370881"/>
                          <a:gd name="connsiteX275" fmla="*/ 2230689 w 2655969"/>
                          <a:gd name="connsiteY275" fmla="*/ 1823963 h 3370881"/>
                          <a:gd name="connsiteX276" fmla="*/ 2226207 w 2655969"/>
                          <a:gd name="connsiteY276" fmla="*/ 1824470 h 3370881"/>
                          <a:gd name="connsiteX277" fmla="*/ 2208278 w 2655969"/>
                          <a:gd name="connsiteY277" fmla="*/ 1869293 h 3370881"/>
                          <a:gd name="connsiteX278" fmla="*/ 2195168 w 2655969"/>
                          <a:gd name="connsiteY278" fmla="*/ 1882740 h 3370881"/>
                          <a:gd name="connsiteX279" fmla="*/ 2203458 w 2655969"/>
                          <a:gd name="connsiteY279" fmla="*/ 1918938 h 3370881"/>
                          <a:gd name="connsiteX280" fmla="*/ 2204134 w 2655969"/>
                          <a:gd name="connsiteY280" fmla="*/ 1949806 h 3370881"/>
                          <a:gd name="connsiteX281" fmla="*/ 2226545 w 2655969"/>
                          <a:gd name="connsiteY281" fmla="*/ 1954627 h 3370881"/>
                          <a:gd name="connsiteX282" fmla="*/ 2241176 w 2655969"/>
                          <a:gd name="connsiteY282" fmla="*/ 2012729 h 3370881"/>
                          <a:gd name="connsiteX283" fmla="*/ 2263588 w 2655969"/>
                          <a:gd name="connsiteY283" fmla="*/ 2057552 h 3370881"/>
                          <a:gd name="connsiteX284" fmla="*/ 2286000 w 2655969"/>
                          <a:gd name="connsiteY284" fmla="*/ 2084446 h 3370881"/>
                          <a:gd name="connsiteX285" fmla="*/ 2299447 w 2655969"/>
                          <a:gd name="connsiteY285" fmla="*/ 2124787 h 3370881"/>
                          <a:gd name="connsiteX286" fmla="*/ 2321859 w 2655969"/>
                          <a:gd name="connsiteY286" fmla="*/ 2151681 h 3370881"/>
                          <a:gd name="connsiteX287" fmla="*/ 2344270 w 2655969"/>
                          <a:gd name="connsiteY287" fmla="*/ 2205470 h 3370881"/>
                          <a:gd name="connsiteX288" fmla="*/ 2348753 w 2655969"/>
                          <a:gd name="connsiteY288" fmla="*/ 2223399 h 3370881"/>
                          <a:gd name="connsiteX289" fmla="*/ 2366682 w 2655969"/>
                          <a:gd name="connsiteY289" fmla="*/ 2263740 h 3370881"/>
                          <a:gd name="connsiteX290" fmla="*/ 2375647 w 2655969"/>
                          <a:gd name="connsiteY290" fmla="*/ 2286152 h 3370881"/>
                          <a:gd name="connsiteX291" fmla="*/ 2380129 w 2655969"/>
                          <a:gd name="connsiteY291" fmla="*/ 2308564 h 3370881"/>
                          <a:gd name="connsiteX292" fmla="*/ 2389094 w 2655969"/>
                          <a:gd name="connsiteY292" fmla="*/ 2335458 h 3370881"/>
                          <a:gd name="connsiteX293" fmla="*/ 2393576 w 2655969"/>
                          <a:gd name="connsiteY293" fmla="*/ 2380281 h 3370881"/>
                          <a:gd name="connsiteX294" fmla="*/ 2398059 w 2655969"/>
                          <a:gd name="connsiteY294" fmla="*/ 2393729 h 3370881"/>
                          <a:gd name="connsiteX295" fmla="*/ 2419794 w 2655969"/>
                          <a:gd name="connsiteY295" fmla="*/ 2447517 h 3370881"/>
                          <a:gd name="connsiteX296" fmla="*/ 2427343 w 2655969"/>
                          <a:gd name="connsiteY296" fmla="*/ 2564058 h 3370881"/>
                          <a:gd name="connsiteX297" fmla="*/ 2389094 w 2655969"/>
                          <a:gd name="connsiteY297" fmla="*/ 2837481 h 3370881"/>
                          <a:gd name="connsiteX298" fmla="*/ 2380129 w 2655969"/>
                          <a:gd name="connsiteY298" fmla="*/ 2859893 h 3370881"/>
                          <a:gd name="connsiteX299" fmla="*/ 2357718 w 2655969"/>
                          <a:gd name="connsiteY299" fmla="*/ 2913681 h 3370881"/>
                          <a:gd name="connsiteX300" fmla="*/ 2348753 w 2655969"/>
                          <a:gd name="connsiteY300" fmla="*/ 2936093 h 3370881"/>
                          <a:gd name="connsiteX301" fmla="*/ 2339788 w 2655969"/>
                          <a:gd name="connsiteY301" fmla="*/ 2971952 h 3370881"/>
                          <a:gd name="connsiteX302" fmla="*/ 2326341 w 2655969"/>
                          <a:gd name="connsiteY302" fmla="*/ 2994364 h 3370881"/>
                          <a:gd name="connsiteX303" fmla="*/ 2317376 w 2655969"/>
                          <a:gd name="connsiteY303" fmla="*/ 3025740 h 3370881"/>
                          <a:gd name="connsiteX304" fmla="*/ 2303929 w 2655969"/>
                          <a:gd name="connsiteY304" fmla="*/ 3048152 h 3370881"/>
                          <a:gd name="connsiteX305" fmla="*/ 2290482 w 2655969"/>
                          <a:gd name="connsiteY305" fmla="*/ 3079529 h 3370881"/>
                          <a:gd name="connsiteX306" fmla="*/ 2272553 w 2655969"/>
                          <a:gd name="connsiteY306" fmla="*/ 3084011 h 3370881"/>
                          <a:gd name="connsiteX307" fmla="*/ 2259106 w 2655969"/>
                          <a:gd name="connsiteY307" fmla="*/ 3088493 h 3370881"/>
                          <a:gd name="connsiteX308" fmla="*/ 2241176 w 2655969"/>
                          <a:gd name="connsiteY308" fmla="*/ 3092976 h 3370881"/>
                          <a:gd name="connsiteX309" fmla="*/ 2209800 w 2655969"/>
                          <a:gd name="connsiteY309" fmla="*/ 3101940 h 3370881"/>
                          <a:gd name="connsiteX310" fmla="*/ 2205318 w 2655969"/>
                          <a:gd name="connsiteY310" fmla="*/ 3039187 h 3370881"/>
                          <a:gd name="connsiteX311" fmla="*/ 2218765 w 2655969"/>
                          <a:gd name="connsiteY311" fmla="*/ 3021258 h 3370881"/>
                          <a:gd name="connsiteX312" fmla="*/ 2245659 w 2655969"/>
                          <a:gd name="connsiteY312" fmla="*/ 2971952 h 3370881"/>
                          <a:gd name="connsiteX313" fmla="*/ 2268070 w 2655969"/>
                          <a:gd name="connsiteY313" fmla="*/ 2945058 h 3370881"/>
                          <a:gd name="connsiteX314" fmla="*/ 2298550 w 2655969"/>
                          <a:gd name="connsiteY314" fmla="*/ 2568540 h 3370881"/>
                          <a:gd name="connsiteX315" fmla="*/ 2284986 w 2655969"/>
                          <a:gd name="connsiteY315" fmla="*/ 2532681 h 3370881"/>
                          <a:gd name="connsiteX316" fmla="*/ 2293273 w 2655969"/>
                          <a:gd name="connsiteY316" fmla="*/ 2496653 h 3370881"/>
                          <a:gd name="connsiteX317" fmla="*/ 2278152 w 2655969"/>
                          <a:gd name="connsiteY317" fmla="*/ 2475178 h 3370881"/>
                          <a:gd name="connsiteX318" fmla="*/ 2245659 w 2655969"/>
                          <a:gd name="connsiteY318" fmla="*/ 2389247 h 3370881"/>
                          <a:gd name="connsiteX319" fmla="*/ 2195507 w 2655969"/>
                          <a:gd name="connsiteY319" fmla="*/ 2241328 h 3370881"/>
                          <a:gd name="connsiteX320" fmla="*/ 2083786 w 2655969"/>
                          <a:gd name="connsiteY320" fmla="*/ 2040300 h 3370881"/>
                          <a:gd name="connsiteX321" fmla="*/ 2048773 w 2655969"/>
                          <a:gd name="connsiteY321" fmla="*/ 2017971 h 3370881"/>
                          <a:gd name="connsiteX322" fmla="*/ 2074314 w 2655969"/>
                          <a:gd name="connsiteY322" fmla="*/ 2011967 h 3370881"/>
                          <a:gd name="connsiteX323" fmla="*/ 2034988 w 2655969"/>
                          <a:gd name="connsiteY323" fmla="*/ 2003764 h 3370881"/>
                          <a:gd name="connsiteX324" fmla="*/ 2026023 w 2655969"/>
                          <a:gd name="connsiteY324" fmla="*/ 2026176 h 3370881"/>
                          <a:gd name="connsiteX325" fmla="*/ 2021541 w 2655969"/>
                          <a:gd name="connsiteY325" fmla="*/ 2039623 h 3370881"/>
                          <a:gd name="connsiteX326" fmla="*/ 1999129 w 2655969"/>
                          <a:gd name="connsiteY326" fmla="*/ 2053070 h 3370881"/>
                          <a:gd name="connsiteX327" fmla="*/ 1990165 w 2655969"/>
                          <a:gd name="connsiteY327" fmla="*/ 2070999 h 3370881"/>
                          <a:gd name="connsiteX328" fmla="*/ 1967753 w 2655969"/>
                          <a:gd name="connsiteY328" fmla="*/ 2106858 h 3370881"/>
                          <a:gd name="connsiteX329" fmla="*/ 1981200 w 2655969"/>
                          <a:gd name="connsiteY329" fmla="*/ 2223399 h 3370881"/>
                          <a:gd name="connsiteX330" fmla="*/ 1994647 w 2655969"/>
                          <a:gd name="connsiteY330" fmla="*/ 2254776 h 3370881"/>
                          <a:gd name="connsiteX331" fmla="*/ 2003612 w 2655969"/>
                          <a:gd name="connsiteY331" fmla="*/ 2272705 h 3370881"/>
                          <a:gd name="connsiteX332" fmla="*/ 2026023 w 2655969"/>
                          <a:gd name="connsiteY332" fmla="*/ 2304081 h 3370881"/>
                          <a:gd name="connsiteX333" fmla="*/ 2043953 w 2655969"/>
                          <a:gd name="connsiteY333" fmla="*/ 2348905 h 3370881"/>
                          <a:gd name="connsiteX334" fmla="*/ 2061882 w 2655969"/>
                          <a:gd name="connsiteY334" fmla="*/ 2371317 h 3370881"/>
                          <a:gd name="connsiteX335" fmla="*/ 2088776 w 2655969"/>
                          <a:gd name="connsiteY335" fmla="*/ 2434070 h 3370881"/>
                          <a:gd name="connsiteX336" fmla="*/ 2102223 w 2655969"/>
                          <a:gd name="connsiteY336" fmla="*/ 2465446 h 3370881"/>
                          <a:gd name="connsiteX337" fmla="*/ 2106706 w 2655969"/>
                          <a:gd name="connsiteY337" fmla="*/ 2496823 h 3370881"/>
                          <a:gd name="connsiteX338" fmla="*/ 2124635 w 2655969"/>
                          <a:gd name="connsiteY338" fmla="*/ 2559576 h 3370881"/>
                          <a:gd name="connsiteX339" fmla="*/ 2138082 w 2655969"/>
                          <a:gd name="connsiteY339" fmla="*/ 2649223 h 3370881"/>
                          <a:gd name="connsiteX340" fmla="*/ 2147047 w 2655969"/>
                          <a:gd name="connsiteY340" fmla="*/ 2685081 h 3370881"/>
                          <a:gd name="connsiteX341" fmla="*/ 2151529 w 2655969"/>
                          <a:gd name="connsiteY341" fmla="*/ 2716458 h 3370881"/>
                          <a:gd name="connsiteX342" fmla="*/ 2160494 w 2655969"/>
                          <a:gd name="connsiteY342" fmla="*/ 2770246 h 3370881"/>
                          <a:gd name="connsiteX343" fmla="*/ 2156012 w 2655969"/>
                          <a:gd name="connsiteY343" fmla="*/ 2962987 h 3370881"/>
                          <a:gd name="connsiteX344" fmla="*/ 2138082 w 2655969"/>
                          <a:gd name="connsiteY344" fmla="*/ 3043670 h 3370881"/>
                          <a:gd name="connsiteX345" fmla="*/ 2133600 w 2655969"/>
                          <a:gd name="connsiteY345" fmla="*/ 3061599 h 3370881"/>
                          <a:gd name="connsiteX346" fmla="*/ 2120153 w 2655969"/>
                          <a:gd name="connsiteY346" fmla="*/ 3079529 h 3370881"/>
                          <a:gd name="connsiteX347" fmla="*/ 2111188 w 2655969"/>
                          <a:gd name="connsiteY347" fmla="*/ 3106423 h 3370881"/>
                          <a:gd name="connsiteX348" fmla="*/ 2088776 w 2655969"/>
                          <a:gd name="connsiteY348" fmla="*/ 3137799 h 3370881"/>
                          <a:gd name="connsiteX349" fmla="*/ 2075329 w 2655969"/>
                          <a:gd name="connsiteY349" fmla="*/ 3164693 h 3370881"/>
                          <a:gd name="connsiteX350" fmla="*/ 2061882 w 2655969"/>
                          <a:gd name="connsiteY350" fmla="*/ 3169176 h 3370881"/>
                          <a:gd name="connsiteX351" fmla="*/ 2021541 w 2655969"/>
                          <a:gd name="connsiteY351" fmla="*/ 3164693 h 3370881"/>
                          <a:gd name="connsiteX352" fmla="*/ 2012576 w 2655969"/>
                          <a:gd name="connsiteY352" fmla="*/ 3119870 h 3370881"/>
                          <a:gd name="connsiteX353" fmla="*/ 2048435 w 2655969"/>
                          <a:gd name="connsiteY353" fmla="*/ 3021258 h 3370881"/>
                          <a:gd name="connsiteX354" fmla="*/ 2048435 w 2655969"/>
                          <a:gd name="connsiteY354" fmla="*/ 3021258 h 3370881"/>
                          <a:gd name="connsiteX355" fmla="*/ 2061882 w 2655969"/>
                          <a:gd name="connsiteY355" fmla="*/ 2967470 h 3370881"/>
                          <a:gd name="connsiteX356" fmla="*/ 2070847 w 2655969"/>
                          <a:gd name="connsiteY356" fmla="*/ 2882305 h 3370881"/>
                          <a:gd name="connsiteX357" fmla="*/ 2066365 w 2655969"/>
                          <a:gd name="connsiteY357" fmla="*/ 2725423 h 3370881"/>
                          <a:gd name="connsiteX358" fmla="*/ 2043953 w 2655969"/>
                          <a:gd name="connsiteY358" fmla="*/ 2649223 h 3370881"/>
                          <a:gd name="connsiteX359" fmla="*/ 2030506 w 2655969"/>
                          <a:gd name="connsiteY359" fmla="*/ 2622329 h 3370881"/>
                          <a:gd name="connsiteX360" fmla="*/ 2017059 w 2655969"/>
                          <a:gd name="connsiteY360" fmla="*/ 2581987 h 3370881"/>
                          <a:gd name="connsiteX361" fmla="*/ 1981200 w 2655969"/>
                          <a:gd name="connsiteY361" fmla="*/ 2514752 h 3370881"/>
                          <a:gd name="connsiteX362" fmla="*/ 1972235 w 2655969"/>
                          <a:gd name="connsiteY362" fmla="*/ 2501305 h 3370881"/>
                          <a:gd name="connsiteX363" fmla="*/ 1958788 w 2655969"/>
                          <a:gd name="connsiteY363" fmla="*/ 2478893 h 3370881"/>
                          <a:gd name="connsiteX364" fmla="*/ 1905000 w 2655969"/>
                          <a:gd name="connsiteY364" fmla="*/ 2398211 h 3370881"/>
                          <a:gd name="connsiteX365" fmla="*/ 1882588 w 2655969"/>
                          <a:gd name="connsiteY365" fmla="*/ 2357870 h 3370881"/>
                          <a:gd name="connsiteX366" fmla="*/ 1869141 w 2655969"/>
                          <a:gd name="connsiteY366" fmla="*/ 2339940 h 3370881"/>
                          <a:gd name="connsiteX367" fmla="*/ 1806388 w 2655969"/>
                          <a:gd name="connsiteY367" fmla="*/ 2313046 h 3370881"/>
                          <a:gd name="connsiteX368" fmla="*/ 1779494 w 2655969"/>
                          <a:gd name="connsiteY368" fmla="*/ 2304081 h 3370881"/>
                          <a:gd name="connsiteX369" fmla="*/ 1752600 w 2655969"/>
                          <a:gd name="connsiteY369" fmla="*/ 2299599 h 3370881"/>
                          <a:gd name="connsiteX370" fmla="*/ 1680882 w 2655969"/>
                          <a:gd name="connsiteY370" fmla="*/ 2277187 h 3370881"/>
                          <a:gd name="connsiteX371" fmla="*/ 1719025 w 2655969"/>
                          <a:gd name="connsiteY371" fmla="*/ 2281331 h 3370881"/>
                          <a:gd name="connsiteX372" fmla="*/ 1756997 w 2655969"/>
                          <a:gd name="connsiteY372" fmla="*/ 2289450 h 3370881"/>
                          <a:gd name="connsiteX373" fmla="*/ 1656440 w 2655969"/>
                          <a:gd name="connsiteY373" fmla="*/ 2298583 h 3370881"/>
                          <a:gd name="connsiteX374" fmla="*/ 1537447 w 2655969"/>
                          <a:gd name="connsiteY374" fmla="*/ 2329960 h 3370881"/>
                          <a:gd name="connsiteX375" fmla="*/ 1571993 w 2655969"/>
                          <a:gd name="connsiteY375" fmla="*/ 2317957 h 3370881"/>
                          <a:gd name="connsiteX376" fmla="*/ 1509707 w 2655969"/>
                          <a:gd name="connsiteY376" fmla="*/ 2338926 h 3370881"/>
                          <a:gd name="connsiteX377" fmla="*/ 1500444 w 2655969"/>
                          <a:gd name="connsiteY377" fmla="*/ 2355271 h 3370881"/>
                          <a:gd name="connsiteX378" fmla="*/ 1402678 w 2655969"/>
                          <a:gd name="connsiteY378" fmla="*/ 2339641 h 3370881"/>
                          <a:gd name="connsiteX379" fmla="*/ 1322892 w 2655969"/>
                          <a:gd name="connsiteY379" fmla="*/ 2336952 h 3370881"/>
                          <a:gd name="connsiteX380" fmla="*/ 1199384 w 2655969"/>
                          <a:gd name="connsiteY380" fmla="*/ 2307041 h 3370881"/>
                          <a:gd name="connsiteX381" fmla="*/ 1066800 w 2655969"/>
                          <a:gd name="connsiteY381" fmla="*/ 2272705 h 3370881"/>
                          <a:gd name="connsiteX382" fmla="*/ 1030941 w 2655969"/>
                          <a:gd name="connsiteY382" fmla="*/ 2263740 h 3370881"/>
                          <a:gd name="connsiteX383" fmla="*/ 986118 w 2655969"/>
                          <a:gd name="connsiteY383" fmla="*/ 2241329 h 3370881"/>
                          <a:gd name="connsiteX384" fmla="*/ 968188 w 2655969"/>
                          <a:gd name="connsiteY384" fmla="*/ 2232364 h 3370881"/>
                          <a:gd name="connsiteX385" fmla="*/ 936812 w 2655969"/>
                          <a:gd name="connsiteY385" fmla="*/ 2214434 h 3370881"/>
                          <a:gd name="connsiteX386" fmla="*/ 905435 w 2655969"/>
                          <a:gd name="connsiteY386" fmla="*/ 2196505 h 3370881"/>
                          <a:gd name="connsiteX387" fmla="*/ 869576 w 2655969"/>
                          <a:gd name="connsiteY387" fmla="*/ 2209952 h 3370881"/>
                          <a:gd name="connsiteX388" fmla="*/ 856129 w 2655969"/>
                          <a:gd name="connsiteY388" fmla="*/ 2227881 h 3370881"/>
                          <a:gd name="connsiteX389" fmla="*/ 815788 w 2655969"/>
                          <a:gd name="connsiteY389" fmla="*/ 2268223 h 3370881"/>
                          <a:gd name="connsiteX390" fmla="*/ 788894 w 2655969"/>
                          <a:gd name="connsiteY390" fmla="*/ 2290634 h 3370881"/>
                          <a:gd name="connsiteX391" fmla="*/ 762000 w 2655969"/>
                          <a:gd name="connsiteY391" fmla="*/ 2313046 h 3370881"/>
                          <a:gd name="connsiteX392" fmla="*/ 753035 w 2655969"/>
                          <a:gd name="connsiteY392" fmla="*/ 2326493 h 3370881"/>
                          <a:gd name="connsiteX393" fmla="*/ 735106 w 2655969"/>
                          <a:gd name="connsiteY393" fmla="*/ 2339940 h 3370881"/>
                          <a:gd name="connsiteX394" fmla="*/ 712694 w 2655969"/>
                          <a:gd name="connsiteY394" fmla="*/ 2362352 h 3370881"/>
                          <a:gd name="connsiteX395" fmla="*/ 694765 w 2655969"/>
                          <a:gd name="connsiteY395" fmla="*/ 2375799 h 3370881"/>
                          <a:gd name="connsiteX396" fmla="*/ 681318 w 2655969"/>
                          <a:gd name="connsiteY396" fmla="*/ 2393729 h 3370881"/>
                          <a:gd name="connsiteX397" fmla="*/ 667870 w 2655969"/>
                          <a:gd name="connsiteY397" fmla="*/ 2402693 h 3370881"/>
                          <a:gd name="connsiteX398" fmla="*/ 623047 w 2655969"/>
                          <a:gd name="connsiteY398" fmla="*/ 2443034 h 3370881"/>
                          <a:gd name="connsiteX399" fmla="*/ 600635 w 2655969"/>
                          <a:gd name="connsiteY399" fmla="*/ 2474411 h 3370881"/>
                          <a:gd name="connsiteX400" fmla="*/ 587188 w 2655969"/>
                          <a:gd name="connsiteY400" fmla="*/ 2514752 h 3370881"/>
                          <a:gd name="connsiteX401" fmla="*/ 582706 w 2655969"/>
                          <a:gd name="connsiteY401" fmla="*/ 2546129 h 3370881"/>
                          <a:gd name="connsiteX402" fmla="*/ 596153 w 2655969"/>
                          <a:gd name="connsiteY402" fmla="*/ 2635776 h 3370881"/>
                          <a:gd name="connsiteX403" fmla="*/ 600635 w 2655969"/>
                          <a:gd name="connsiteY403" fmla="*/ 2653705 h 3370881"/>
                          <a:gd name="connsiteX404" fmla="*/ 609600 w 2655969"/>
                          <a:gd name="connsiteY404" fmla="*/ 2671634 h 3370881"/>
                          <a:gd name="connsiteX405" fmla="*/ 614082 w 2655969"/>
                          <a:gd name="connsiteY405" fmla="*/ 2689564 h 3370881"/>
                          <a:gd name="connsiteX406" fmla="*/ 623047 w 2655969"/>
                          <a:gd name="connsiteY406" fmla="*/ 2711976 h 3370881"/>
                          <a:gd name="connsiteX407" fmla="*/ 627529 w 2655969"/>
                          <a:gd name="connsiteY407" fmla="*/ 2734387 h 3370881"/>
                          <a:gd name="connsiteX408" fmla="*/ 640976 w 2655969"/>
                          <a:gd name="connsiteY408" fmla="*/ 2765764 h 3370881"/>
                          <a:gd name="connsiteX409" fmla="*/ 645459 w 2655969"/>
                          <a:gd name="connsiteY409" fmla="*/ 2779211 h 3370881"/>
                          <a:gd name="connsiteX410" fmla="*/ 658906 w 2655969"/>
                          <a:gd name="connsiteY410" fmla="*/ 2801623 h 3370881"/>
                          <a:gd name="connsiteX411" fmla="*/ 676835 w 2655969"/>
                          <a:gd name="connsiteY411" fmla="*/ 2864376 h 3370881"/>
                          <a:gd name="connsiteX412" fmla="*/ 690282 w 2655969"/>
                          <a:gd name="connsiteY412" fmla="*/ 2895752 h 3370881"/>
                          <a:gd name="connsiteX413" fmla="*/ 699247 w 2655969"/>
                          <a:gd name="connsiteY413" fmla="*/ 2940576 h 3370881"/>
                          <a:gd name="connsiteX414" fmla="*/ 703729 w 2655969"/>
                          <a:gd name="connsiteY414" fmla="*/ 2967470 h 3370881"/>
                          <a:gd name="connsiteX415" fmla="*/ 717176 w 2655969"/>
                          <a:gd name="connsiteY415" fmla="*/ 2994364 h 3370881"/>
                          <a:gd name="connsiteX416" fmla="*/ 735106 w 2655969"/>
                          <a:gd name="connsiteY416" fmla="*/ 3052634 h 3370881"/>
                          <a:gd name="connsiteX417" fmla="*/ 739588 w 2655969"/>
                          <a:gd name="connsiteY417" fmla="*/ 3079529 h 3370881"/>
                          <a:gd name="connsiteX418" fmla="*/ 762000 w 2655969"/>
                          <a:gd name="connsiteY418" fmla="*/ 3142281 h 3370881"/>
                          <a:gd name="connsiteX419" fmla="*/ 766482 w 2655969"/>
                          <a:gd name="connsiteY419" fmla="*/ 3231929 h 3370881"/>
                          <a:gd name="connsiteX420" fmla="*/ 770965 w 2655969"/>
                          <a:gd name="connsiteY420" fmla="*/ 3254340 h 3370881"/>
                          <a:gd name="connsiteX421" fmla="*/ 775447 w 2655969"/>
                          <a:gd name="connsiteY421" fmla="*/ 3285717 h 3370881"/>
                          <a:gd name="connsiteX422" fmla="*/ 748553 w 2655969"/>
                          <a:gd name="connsiteY422" fmla="*/ 3335023 h 3370881"/>
                          <a:gd name="connsiteX423" fmla="*/ 721659 w 2655969"/>
                          <a:gd name="connsiteY423" fmla="*/ 3343987 h 3370881"/>
                          <a:gd name="connsiteX424" fmla="*/ 708212 w 2655969"/>
                          <a:gd name="connsiteY424" fmla="*/ 3348470 h 3370881"/>
                          <a:gd name="connsiteX425" fmla="*/ 623047 w 2655969"/>
                          <a:gd name="connsiteY425" fmla="*/ 3330540 h 3370881"/>
                          <a:gd name="connsiteX426" fmla="*/ 609600 w 2655969"/>
                          <a:gd name="connsiteY426" fmla="*/ 3308129 h 3370881"/>
                          <a:gd name="connsiteX427" fmla="*/ 591670 w 2655969"/>
                          <a:gd name="connsiteY427" fmla="*/ 3267787 h 3370881"/>
                          <a:gd name="connsiteX428" fmla="*/ 560294 w 2655969"/>
                          <a:gd name="connsiteY428" fmla="*/ 3209517 h 3370881"/>
                          <a:gd name="connsiteX429" fmla="*/ 551329 w 2655969"/>
                          <a:gd name="connsiteY429" fmla="*/ 3196070 h 3370881"/>
                          <a:gd name="connsiteX430" fmla="*/ 528918 w 2655969"/>
                          <a:gd name="connsiteY430" fmla="*/ 3173658 h 3370881"/>
                          <a:gd name="connsiteX431" fmla="*/ 519953 w 2655969"/>
                          <a:gd name="connsiteY431" fmla="*/ 3128834 h 3370881"/>
                          <a:gd name="connsiteX432" fmla="*/ 524435 w 2655969"/>
                          <a:gd name="connsiteY432" fmla="*/ 3101940 h 3370881"/>
                          <a:gd name="connsiteX433" fmla="*/ 528918 w 2655969"/>
                          <a:gd name="connsiteY433" fmla="*/ 3088493 h 3370881"/>
                          <a:gd name="connsiteX434" fmla="*/ 542365 w 2655969"/>
                          <a:gd name="connsiteY434" fmla="*/ 3052634 h 3370881"/>
                          <a:gd name="connsiteX435" fmla="*/ 484094 w 2655969"/>
                          <a:gd name="connsiteY435" fmla="*/ 2886787 h 3370881"/>
                          <a:gd name="connsiteX436" fmla="*/ 443753 w 2655969"/>
                          <a:gd name="connsiteY436" fmla="*/ 2779211 h 3370881"/>
                          <a:gd name="connsiteX437" fmla="*/ 439270 w 2655969"/>
                          <a:gd name="connsiteY437" fmla="*/ 2752317 h 3370881"/>
                          <a:gd name="connsiteX438" fmla="*/ 430306 w 2655969"/>
                          <a:gd name="connsiteY438" fmla="*/ 2716458 h 3370881"/>
                          <a:gd name="connsiteX439" fmla="*/ 425823 w 2655969"/>
                          <a:gd name="connsiteY439" fmla="*/ 2680599 h 3370881"/>
                          <a:gd name="connsiteX440" fmla="*/ 398929 w 2655969"/>
                          <a:gd name="connsiteY440" fmla="*/ 2599917 h 3370881"/>
                          <a:gd name="connsiteX441" fmla="*/ 385482 w 2655969"/>
                          <a:gd name="connsiteY441" fmla="*/ 2568540 h 3370881"/>
                          <a:gd name="connsiteX442" fmla="*/ 381000 w 2655969"/>
                          <a:gd name="connsiteY442" fmla="*/ 2550611 h 3370881"/>
                          <a:gd name="connsiteX443" fmla="*/ 372035 w 2655969"/>
                          <a:gd name="connsiteY443" fmla="*/ 2483376 h 3370881"/>
                          <a:gd name="connsiteX444" fmla="*/ 367553 w 2655969"/>
                          <a:gd name="connsiteY444" fmla="*/ 2469929 h 3370881"/>
                          <a:gd name="connsiteX445" fmla="*/ 407894 w 2655969"/>
                          <a:gd name="connsiteY445" fmla="*/ 2451999 h 3370881"/>
                          <a:gd name="connsiteX446" fmla="*/ 515470 w 2655969"/>
                          <a:gd name="connsiteY446" fmla="*/ 2407176 h 3370881"/>
                          <a:gd name="connsiteX447" fmla="*/ 578223 w 2655969"/>
                          <a:gd name="connsiteY447" fmla="*/ 2353387 h 3370881"/>
                          <a:gd name="connsiteX448" fmla="*/ 587188 w 2655969"/>
                          <a:gd name="connsiteY448" fmla="*/ 2330976 h 3370881"/>
                          <a:gd name="connsiteX449" fmla="*/ 614082 w 2655969"/>
                          <a:gd name="connsiteY449" fmla="*/ 2254776 h 3370881"/>
                          <a:gd name="connsiteX450" fmla="*/ 649941 w 2655969"/>
                          <a:gd name="connsiteY450" fmla="*/ 2200987 h 3370881"/>
                          <a:gd name="connsiteX451" fmla="*/ 690282 w 2655969"/>
                          <a:gd name="connsiteY451" fmla="*/ 2174093 h 3370881"/>
                          <a:gd name="connsiteX452" fmla="*/ 703729 w 2655969"/>
                          <a:gd name="connsiteY452" fmla="*/ 2165129 h 3370881"/>
                          <a:gd name="connsiteX453" fmla="*/ 739588 w 2655969"/>
                          <a:gd name="connsiteY453" fmla="*/ 2147199 h 3370881"/>
                          <a:gd name="connsiteX454" fmla="*/ 708212 w 2655969"/>
                          <a:gd name="connsiteY454" fmla="*/ 2187540 h 3370881"/>
                          <a:gd name="connsiteX455" fmla="*/ 654423 w 2655969"/>
                          <a:gd name="connsiteY455" fmla="*/ 2241329 h 3370881"/>
                          <a:gd name="connsiteX456" fmla="*/ 636494 w 2655969"/>
                          <a:gd name="connsiteY456" fmla="*/ 2259258 h 3370881"/>
                          <a:gd name="connsiteX457" fmla="*/ 614082 w 2655969"/>
                          <a:gd name="connsiteY457" fmla="*/ 2286152 h 3370881"/>
                          <a:gd name="connsiteX458" fmla="*/ 592179 w 2655969"/>
                          <a:gd name="connsiteY458" fmla="*/ 2282347 h 3370881"/>
                          <a:gd name="connsiteX459" fmla="*/ 555980 w 2655969"/>
                          <a:gd name="connsiteY459" fmla="*/ 2313892 h 3370881"/>
                          <a:gd name="connsiteX460" fmla="*/ 524435 w 2655969"/>
                          <a:gd name="connsiteY460" fmla="*/ 2348905 h 3370881"/>
                          <a:gd name="connsiteX461" fmla="*/ 502023 w 2655969"/>
                          <a:gd name="connsiteY461" fmla="*/ 2362352 h 3370881"/>
                          <a:gd name="connsiteX462" fmla="*/ 461682 w 2655969"/>
                          <a:gd name="connsiteY462" fmla="*/ 2389246 h 3370881"/>
                          <a:gd name="connsiteX463" fmla="*/ 448235 w 2655969"/>
                          <a:gd name="connsiteY463" fmla="*/ 2398211 h 3370881"/>
                          <a:gd name="connsiteX464" fmla="*/ 430306 w 2655969"/>
                          <a:gd name="connsiteY464" fmla="*/ 2407176 h 3370881"/>
                          <a:gd name="connsiteX465" fmla="*/ 412376 w 2655969"/>
                          <a:gd name="connsiteY465" fmla="*/ 2420623 h 3370881"/>
                          <a:gd name="connsiteX466" fmla="*/ 389965 w 2655969"/>
                          <a:gd name="connsiteY466" fmla="*/ 2429587 h 3370881"/>
                          <a:gd name="connsiteX467" fmla="*/ 372035 w 2655969"/>
                          <a:gd name="connsiteY467" fmla="*/ 2443034 h 3370881"/>
                          <a:gd name="connsiteX468" fmla="*/ 318247 w 2655969"/>
                          <a:gd name="connsiteY468" fmla="*/ 2474411 h 3370881"/>
                          <a:gd name="connsiteX469" fmla="*/ 304800 w 2655969"/>
                          <a:gd name="connsiteY469" fmla="*/ 2492340 h 3370881"/>
                          <a:gd name="connsiteX470" fmla="*/ 282388 w 2655969"/>
                          <a:gd name="connsiteY470" fmla="*/ 2519234 h 3370881"/>
                          <a:gd name="connsiteX471" fmla="*/ 295835 w 2655969"/>
                          <a:gd name="connsiteY471" fmla="*/ 2815070 h 3370881"/>
                          <a:gd name="connsiteX472" fmla="*/ 300318 w 2655969"/>
                          <a:gd name="connsiteY472" fmla="*/ 2837481 h 3370881"/>
                          <a:gd name="connsiteX473" fmla="*/ 304800 w 2655969"/>
                          <a:gd name="connsiteY473" fmla="*/ 2868858 h 3370881"/>
                          <a:gd name="connsiteX474" fmla="*/ 309282 w 2655969"/>
                          <a:gd name="connsiteY474" fmla="*/ 2927129 h 3370881"/>
                          <a:gd name="connsiteX475" fmla="*/ 322729 w 2655969"/>
                          <a:gd name="connsiteY475" fmla="*/ 2985399 h 3370881"/>
                          <a:gd name="connsiteX476" fmla="*/ 327212 w 2655969"/>
                          <a:gd name="connsiteY476" fmla="*/ 3012293 h 3370881"/>
                          <a:gd name="connsiteX477" fmla="*/ 331694 w 2655969"/>
                          <a:gd name="connsiteY477" fmla="*/ 3043670 h 3370881"/>
                          <a:gd name="connsiteX478" fmla="*/ 345141 w 2655969"/>
                          <a:gd name="connsiteY478" fmla="*/ 3070564 h 3370881"/>
                          <a:gd name="connsiteX479" fmla="*/ 367553 w 2655969"/>
                          <a:gd name="connsiteY479" fmla="*/ 3124352 h 3370881"/>
                          <a:gd name="connsiteX480" fmla="*/ 381000 w 2655969"/>
                          <a:gd name="connsiteY480" fmla="*/ 3182623 h 3370881"/>
                          <a:gd name="connsiteX481" fmla="*/ 389965 w 2655969"/>
                          <a:gd name="connsiteY481" fmla="*/ 3196070 h 3370881"/>
                          <a:gd name="connsiteX482" fmla="*/ 394447 w 2655969"/>
                          <a:gd name="connsiteY482" fmla="*/ 3213999 h 3370881"/>
                          <a:gd name="connsiteX483" fmla="*/ 412376 w 2655969"/>
                          <a:gd name="connsiteY483" fmla="*/ 3245376 h 3370881"/>
                          <a:gd name="connsiteX484" fmla="*/ 416859 w 2655969"/>
                          <a:gd name="connsiteY484" fmla="*/ 3258823 h 3370881"/>
                          <a:gd name="connsiteX485" fmla="*/ 425823 w 2655969"/>
                          <a:gd name="connsiteY485" fmla="*/ 3272270 h 3370881"/>
                          <a:gd name="connsiteX486" fmla="*/ 439270 w 2655969"/>
                          <a:gd name="connsiteY486" fmla="*/ 3303646 h 3370881"/>
                          <a:gd name="connsiteX487" fmla="*/ 439270 w 2655969"/>
                          <a:gd name="connsiteY487" fmla="*/ 3352952 h 3370881"/>
                          <a:gd name="connsiteX488" fmla="*/ 430306 w 2655969"/>
                          <a:gd name="connsiteY488" fmla="*/ 3366399 h 3370881"/>
                          <a:gd name="connsiteX489" fmla="*/ 412376 w 2655969"/>
                          <a:gd name="connsiteY489" fmla="*/ 3370881 h 3370881"/>
                          <a:gd name="connsiteX490" fmla="*/ 295835 w 2655969"/>
                          <a:gd name="connsiteY490" fmla="*/ 3357434 h 3370881"/>
                          <a:gd name="connsiteX491" fmla="*/ 264459 w 2655969"/>
                          <a:gd name="connsiteY491" fmla="*/ 3276752 h 3370881"/>
                          <a:gd name="connsiteX492" fmla="*/ 259976 w 2655969"/>
                          <a:gd name="connsiteY492" fmla="*/ 3240893 h 3370881"/>
                          <a:gd name="connsiteX493" fmla="*/ 246529 w 2655969"/>
                          <a:gd name="connsiteY493" fmla="*/ 3178140 h 3370881"/>
                          <a:gd name="connsiteX494" fmla="*/ 237565 w 2655969"/>
                          <a:gd name="connsiteY494" fmla="*/ 3084011 h 3370881"/>
                          <a:gd name="connsiteX495" fmla="*/ 228600 w 2655969"/>
                          <a:gd name="connsiteY495" fmla="*/ 3057117 h 3370881"/>
                          <a:gd name="connsiteX496" fmla="*/ 219635 w 2655969"/>
                          <a:gd name="connsiteY496" fmla="*/ 3021258 h 3370881"/>
                          <a:gd name="connsiteX497" fmla="*/ 206188 w 2655969"/>
                          <a:gd name="connsiteY497" fmla="*/ 2980917 h 3370881"/>
                          <a:gd name="connsiteX498" fmla="*/ 201706 w 2655969"/>
                          <a:gd name="connsiteY498" fmla="*/ 2949540 h 3370881"/>
                          <a:gd name="connsiteX499" fmla="*/ 197223 w 2655969"/>
                          <a:gd name="connsiteY499" fmla="*/ 2927129 h 3370881"/>
                          <a:gd name="connsiteX500" fmla="*/ 192741 w 2655969"/>
                          <a:gd name="connsiteY500" fmla="*/ 2891270 h 3370881"/>
                          <a:gd name="connsiteX501" fmla="*/ 188259 w 2655969"/>
                          <a:gd name="connsiteY501" fmla="*/ 2850929 h 3370881"/>
                          <a:gd name="connsiteX502" fmla="*/ 179294 w 2655969"/>
                          <a:gd name="connsiteY502" fmla="*/ 2824034 h 3370881"/>
                          <a:gd name="connsiteX503" fmla="*/ 165847 w 2655969"/>
                          <a:gd name="connsiteY503" fmla="*/ 2774729 h 3370881"/>
                          <a:gd name="connsiteX504" fmla="*/ 161365 w 2655969"/>
                          <a:gd name="connsiteY504" fmla="*/ 2747834 h 3370881"/>
                          <a:gd name="connsiteX505" fmla="*/ 156882 w 2655969"/>
                          <a:gd name="connsiteY505" fmla="*/ 2559576 h 3370881"/>
                          <a:gd name="connsiteX506" fmla="*/ 152400 w 2655969"/>
                          <a:gd name="connsiteY506" fmla="*/ 2519234 h 3370881"/>
                          <a:gd name="connsiteX507" fmla="*/ 118035 w 2655969"/>
                          <a:gd name="connsiteY507" fmla="*/ 2400004 h 3370881"/>
                          <a:gd name="connsiteX508" fmla="*/ 117048 w 2655969"/>
                          <a:gd name="connsiteY508" fmla="*/ 2344423 h 3370881"/>
                          <a:gd name="connsiteX509" fmla="*/ 100106 w 2655969"/>
                          <a:gd name="connsiteY509" fmla="*/ 2330976 h 3370881"/>
                          <a:gd name="connsiteX510" fmla="*/ 138953 w 2655969"/>
                          <a:gd name="connsiteY510" fmla="*/ 2313046 h 3370881"/>
                          <a:gd name="connsiteX511" fmla="*/ 152400 w 2655969"/>
                          <a:gd name="connsiteY511" fmla="*/ 2304081 h 3370881"/>
                          <a:gd name="connsiteX512" fmla="*/ 170329 w 2655969"/>
                          <a:gd name="connsiteY512" fmla="*/ 2259258 h 3370881"/>
                          <a:gd name="connsiteX513" fmla="*/ 188259 w 2655969"/>
                          <a:gd name="connsiteY513" fmla="*/ 2223399 h 3370881"/>
                          <a:gd name="connsiteX514" fmla="*/ 206188 w 2655969"/>
                          <a:gd name="connsiteY514" fmla="*/ 2187540 h 3370881"/>
                          <a:gd name="connsiteX515" fmla="*/ 210670 w 2655969"/>
                          <a:gd name="connsiteY515" fmla="*/ 2174093 h 3370881"/>
                          <a:gd name="connsiteX516" fmla="*/ 219635 w 2655969"/>
                          <a:gd name="connsiteY516" fmla="*/ 2115823 h 3370881"/>
                          <a:gd name="connsiteX517" fmla="*/ 210670 w 2655969"/>
                          <a:gd name="connsiteY517" fmla="*/ 1958940 h 3370881"/>
                          <a:gd name="connsiteX518" fmla="*/ 192741 w 2655969"/>
                          <a:gd name="connsiteY518" fmla="*/ 1923081 h 3370881"/>
                          <a:gd name="connsiteX519" fmla="*/ 179294 w 2655969"/>
                          <a:gd name="connsiteY519" fmla="*/ 1891705 h 3370881"/>
                          <a:gd name="connsiteX520" fmla="*/ 165847 w 2655969"/>
                          <a:gd name="connsiteY520" fmla="*/ 1864811 h 3370881"/>
                          <a:gd name="connsiteX521" fmla="*/ 152400 w 2655969"/>
                          <a:gd name="connsiteY521" fmla="*/ 1833434 h 3370881"/>
                          <a:gd name="connsiteX522" fmla="*/ 143435 w 2655969"/>
                          <a:gd name="connsiteY522" fmla="*/ 1819987 h 3370881"/>
                          <a:gd name="connsiteX523" fmla="*/ 107576 w 2655969"/>
                          <a:gd name="connsiteY523" fmla="*/ 1784129 h 3370881"/>
                          <a:gd name="connsiteX524" fmla="*/ 94129 w 2655969"/>
                          <a:gd name="connsiteY524" fmla="*/ 1779646 h 3370881"/>
                          <a:gd name="connsiteX525" fmla="*/ 71718 w 2655969"/>
                          <a:gd name="connsiteY525" fmla="*/ 1770681 h 3370881"/>
                          <a:gd name="connsiteX526" fmla="*/ 58270 w 2655969"/>
                          <a:gd name="connsiteY526" fmla="*/ 1761717 h 3370881"/>
                          <a:gd name="connsiteX527" fmla="*/ 26894 w 2655969"/>
                          <a:gd name="connsiteY527" fmla="*/ 1730340 h 3370881"/>
                          <a:gd name="connsiteX528" fmla="*/ 0 w 2655969"/>
                          <a:gd name="connsiteY528" fmla="*/ 1707929 h 3370881"/>
                          <a:gd name="connsiteX0" fmla="*/ 0 w 2665018"/>
                          <a:gd name="connsiteY0" fmla="*/ 1707929 h 3370881"/>
                          <a:gd name="connsiteX1" fmla="*/ 22412 w 2665018"/>
                          <a:gd name="connsiteY1" fmla="*/ 1698964 h 3370881"/>
                          <a:gd name="connsiteX2" fmla="*/ 31376 w 2665018"/>
                          <a:gd name="connsiteY2" fmla="*/ 1681034 h 3370881"/>
                          <a:gd name="connsiteX3" fmla="*/ 44823 w 2665018"/>
                          <a:gd name="connsiteY3" fmla="*/ 1672070 h 3370881"/>
                          <a:gd name="connsiteX4" fmla="*/ 58270 w 2665018"/>
                          <a:gd name="connsiteY4" fmla="*/ 1654140 h 3370881"/>
                          <a:gd name="connsiteX5" fmla="*/ 76200 w 2665018"/>
                          <a:gd name="connsiteY5" fmla="*/ 1645176 h 3370881"/>
                          <a:gd name="connsiteX6" fmla="*/ 98612 w 2665018"/>
                          <a:gd name="connsiteY6" fmla="*/ 1636211 h 3370881"/>
                          <a:gd name="connsiteX7" fmla="*/ 125506 w 2665018"/>
                          <a:gd name="connsiteY7" fmla="*/ 1627246 h 3370881"/>
                          <a:gd name="connsiteX8" fmla="*/ 152400 w 2665018"/>
                          <a:gd name="connsiteY8" fmla="*/ 1609317 h 3370881"/>
                          <a:gd name="connsiteX9" fmla="*/ 170329 w 2665018"/>
                          <a:gd name="connsiteY9" fmla="*/ 1600352 h 3370881"/>
                          <a:gd name="connsiteX10" fmla="*/ 188259 w 2665018"/>
                          <a:gd name="connsiteY10" fmla="*/ 1582423 h 3370881"/>
                          <a:gd name="connsiteX11" fmla="*/ 228600 w 2665018"/>
                          <a:gd name="connsiteY11" fmla="*/ 1564493 h 3370881"/>
                          <a:gd name="connsiteX12" fmla="*/ 255494 w 2665018"/>
                          <a:gd name="connsiteY12" fmla="*/ 1546564 h 3370881"/>
                          <a:gd name="connsiteX13" fmla="*/ 300318 w 2665018"/>
                          <a:gd name="connsiteY13" fmla="*/ 1524152 h 3370881"/>
                          <a:gd name="connsiteX14" fmla="*/ 313765 w 2665018"/>
                          <a:gd name="connsiteY14" fmla="*/ 1515187 h 3370881"/>
                          <a:gd name="connsiteX15" fmla="*/ 340659 w 2665018"/>
                          <a:gd name="connsiteY15" fmla="*/ 1510705 h 3370881"/>
                          <a:gd name="connsiteX16" fmla="*/ 363070 w 2665018"/>
                          <a:gd name="connsiteY16" fmla="*/ 1506223 h 3370881"/>
                          <a:gd name="connsiteX17" fmla="*/ 389965 w 2665018"/>
                          <a:gd name="connsiteY17" fmla="*/ 1501740 h 3370881"/>
                          <a:gd name="connsiteX18" fmla="*/ 425823 w 2665018"/>
                          <a:gd name="connsiteY18" fmla="*/ 1497258 h 3370881"/>
                          <a:gd name="connsiteX19" fmla="*/ 470647 w 2665018"/>
                          <a:gd name="connsiteY19" fmla="*/ 1488293 h 3370881"/>
                          <a:gd name="connsiteX20" fmla="*/ 515470 w 2665018"/>
                          <a:gd name="connsiteY20" fmla="*/ 1479329 h 3370881"/>
                          <a:gd name="connsiteX21" fmla="*/ 528918 w 2665018"/>
                          <a:gd name="connsiteY21" fmla="*/ 1470364 h 3370881"/>
                          <a:gd name="connsiteX22" fmla="*/ 600635 w 2665018"/>
                          <a:gd name="connsiteY22" fmla="*/ 1456917 h 3370881"/>
                          <a:gd name="connsiteX23" fmla="*/ 690282 w 2665018"/>
                          <a:gd name="connsiteY23" fmla="*/ 1447952 h 3370881"/>
                          <a:gd name="connsiteX24" fmla="*/ 793376 w 2665018"/>
                          <a:gd name="connsiteY24" fmla="*/ 1452434 h 3370881"/>
                          <a:gd name="connsiteX25" fmla="*/ 874059 w 2665018"/>
                          <a:gd name="connsiteY25" fmla="*/ 1465881 h 3370881"/>
                          <a:gd name="connsiteX26" fmla="*/ 914400 w 2665018"/>
                          <a:gd name="connsiteY26" fmla="*/ 1470364 h 3370881"/>
                          <a:gd name="connsiteX27" fmla="*/ 1030941 w 2665018"/>
                          <a:gd name="connsiteY27" fmla="*/ 1483811 h 3370881"/>
                          <a:gd name="connsiteX28" fmla="*/ 1151965 w 2665018"/>
                          <a:gd name="connsiteY28" fmla="*/ 1492776 h 3370881"/>
                          <a:gd name="connsiteX29" fmla="*/ 1281953 w 2665018"/>
                          <a:gd name="connsiteY29" fmla="*/ 1501740 h 3370881"/>
                          <a:gd name="connsiteX30" fmla="*/ 1465729 w 2665018"/>
                          <a:gd name="connsiteY30" fmla="*/ 1497258 h 3370881"/>
                          <a:gd name="connsiteX31" fmla="*/ 1510553 w 2665018"/>
                          <a:gd name="connsiteY31" fmla="*/ 1492776 h 3370881"/>
                          <a:gd name="connsiteX32" fmla="*/ 1582270 w 2665018"/>
                          <a:gd name="connsiteY32" fmla="*/ 1461399 h 3370881"/>
                          <a:gd name="connsiteX33" fmla="*/ 1604682 w 2665018"/>
                          <a:gd name="connsiteY33" fmla="*/ 1456917 h 3370881"/>
                          <a:gd name="connsiteX34" fmla="*/ 1622612 w 2665018"/>
                          <a:gd name="connsiteY34" fmla="*/ 1447952 h 3370881"/>
                          <a:gd name="connsiteX35" fmla="*/ 1645023 w 2665018"/>
                          <a:gd name="connsiteY35" fmla="*/ 1438987 h 3370881"/>
                          <a:gd name="connsiteX36" fmla="*/ 1662953 w 2665018"/>
                          <a:gd name="connsiteY36" fmla="*/ 1425540 h 3370881"/>
                          <a:gd name="connsiteX37" fmla="*/ 1698812 w 2665018"/>
                          <a:gd name="connsiteY37" fmla="*/ 1407611 h 3370881"/>
                          <a:gd name="connsiteX38" fmla="*/ 1739153 w 2665018"/>
                          <a:gd name="connsiteY38" fmla="*/ 1380717 h 3370881"/>
                          <a:gd name="connsiteX39" fmla="*/ 1752600 w 2665018"/>
                          <a:gd name="connsiteY39" fmla="*/ 1367270 h 3370881"/>
                          <a:gd name="connsiteX40" fmla="*/ 1775012 w 2665018"/>
                          <a:gd name="connsiteY40" fmla="*/ 1353823 h 3370881"/>
                          <a:gd name="connsiteX41" fmla="*/ 1797423 w 2665018"/>
                          <a:gd name="connsiteY41" fmla="*/ 1335893 h 3370881"/>
                          <a:gd name="connsiteX42" fmla="*/ 1810870 w 2665018"/>
                          <a:gd name="connsiteY42" fmla="*/ 1304517 h 3370881"/>
                          <a:gd name="connsiteX43" fmla="*/ 1815353 w 2665018"/>
                          <a:gd name="connsiteY43" fmla="*/ 1291070 h 3370881"/>
                          <a:gd name="connsiteX44" fmla="*/ 1801906 w 2665018"/>
                          <a:gd name="connsiteY44" fmla="*/ 1138670 h 3370881"/>
                          <a:gd name="connsiteX45" fmla="*/ 1792941 w 2665018"/>
                          <a:gd name="connsiteY45" fmla="*/ 1125223 h 3370881"/>
                          <a:gd name="connsiteX46" fmla="*/ 1757082 w 2665018"/>
                          <a:gd name="connsiteY46" fmla="*/ 1093846 h 3370881"/>
                          <a:gd name="connsiteX47" fmla="*/ 1730188 w 2665018"/>
                          <a:gd name="connsiteY47" fmla="*/ 1066952 h 3370881"/>
                          <a:gd name="connsiteX48" fmla="*/ 1703294 w 2665018"/>
                          <a:gd name="connsiteY48" fmla="*/ 1049023 h 3370881"/>
                          <a:gd name="connsiteX49" fmla="*/ 1622612 w 2665018"/>
                          <a:gd name="connsiteY49" fmla="*/ 1053505 h 3370881"/>
                          <a:gd name="connsiteX50" fmla="*/ 1595718 w 2665018"/>
                          <a:gd name="connsiteY50" fmla="*/ 1062470 h 3370881"/>
                          <a:gd name="connsiteX51" fmla="*/ 1573306 w 2665018"/>
                          <a:gd name="connsiteY51" fmla="*/ 1066952 h 3370881"/>
                          <a:gd name="connsiteX52" fmla="*/ 1453385 w 2665018"/>
                          <a:gd name="connsiteY52" fmla="*/ 1082761 h 3370881"/>
                          <a:gd name="connsiteX53" fmla="*/ 1326776 w 2665018"/>
                          <a:gd name="connsiteY53" fmla="*/ 1062470 h 3370881"/>
                          <a:gd name="connsiteX54" fmla="*/ 1308847 w 2665018"/>
                          <a:gd name="connsiteY54" fmla="*/ 1057987 h 3370881"/>
                          <a:gd name="connsiteX55" fmla="*/ 1277470 w 2665018"/>
                          <a:gd name="connsiteY55" fmla="*/ 1053505 h 3370881"/>
                          <a:gd name="connsiteX56" fmla="*/ 1259541 w 2665018"/>
                          <a:gd name="connsiteY56" fmla="*/ 1049023 h 3370881"/>
                          <a:gd name="connsiteX57" fmla="*/ 1232647 w 2665018"/>
                          <a:gd name="connsiteY57" fmla="*/ 1044540 h 3370881"/>
                          <a:gd name="connsiteX58" fmla="*/ 1053353 w 2665018"/>
                          <a:gd name="connsiteY58" fmla="*/ 1049023 h 3370881"/>
                          <a:gd name="connsiteX59" fmla="*/ 1035423 w 2665018"/>
                          <a:gd name="connsiteY59" fmla="*/ 1053505 h 3370881"/>
                          <a:gd name="connsiteX60" fmla="*/ 1008529 w 2665018"/>
                          <a:gd name="connsiteY60" fmla="*/ 1057987 h 3370881"/>
                          <a:gd name="connsiteX61" fmla="*/ 995082 w 2665018"/>
                          <a:gd name="connsiteY61" fmla="*/ 1062470 h 3370881"/>
                          <a:gd name="connsiteX62" fmla="*/ 945776 w 2665018"/>
                          <a:gd name="connsiteY62" fmla="*/ 1031093 h 3370881"/>
                          <a:gd name="connsiteX63" fmla="*/ 941294 w 2665018"/>
                          <a:gd name="connsiteY63" fmla="*/ 1017646 h 3370881"/>
                          <a:gd name="connsiteX64" fmla="*/ 932329 w 2665018"/>
                          <a:gd name="connsiteY64" fmla="*/ 919034 h 3370881"/>
                          <a:gd name="connsiteX65" fmla="*/ 914400 w 2665018"/>
                          <a:gd name="connsiteY65" fmla="*/ 901105 h 3370881"/>
                          <a:gd name="connsiteX66" fmla="*/ 918882 w 2665018"/>
                          <a:gd name="connsiteY66" fmla="*/ 869729 h 3370881"/>
                          <a:gd name="connsiteX67" fmla="*/ 941294 w 2665018"/>
                          <a:gd name="connsiteY67" fmla="*/ 865246 h 3370881"/>
                          <a:gd name="connsiteX68" fmla="*/ 959223 w 2665018"/>
                          <a:gd name="connsiteY68" fmla="*/ 851799 h 3370881"/>
                          <a:gd name="connsiteX69" fmla="*/ 990600 w 2665018"/>
                          <a:gd name="connsiteY69" fmla="*/ 847317 h 3370881"/>
                          <a:gd name="connsiteX70" fmla="*/ 1129553 w 2665018"/>
                          <a:gd name="connsiteY70" fmla="*/ 838352 h 3370881"/>
                          <a:gd name="connsiteX71" fmla="*/ 1147482 w 2665018"/>
                          <a:gd name="connsiteY71" fmla="*/ 829387 h 3370881"/>
                          <a:gd name="connsiteX72" fmla="*/ 1178859 w 2665018"/>
                          <a:gd name="connsiteY72" fmla="*/ 806976 h 3370881"/>
                          <a:gd name="connsiteX73" fmla="*/ 1192306 w 2665018"/>
                          <a:gd name="connsiteY73" fmla="*/ 793529 h 3370881"/>
                          <a:gd name="connsiteX74" fmla="*/ 1214718 w 2665018"/>
                          <a:gd name="connsiteY74" fmla="*/ 784564 h 3370881"/>
                          <a:gd name="connsiteX75" fmla="*/ 1241612 w 2665018"/>
                          <a:gd name="connsiteY75" fmla="*/ 771117 h 3370881"/>
                          <a:gd name="connsiteX76" fmla="*/ 1277470 w 2665018"/>
                          <a:gd name="connsiteY76" fmla="*/ 753187 h 3370881"/>
                          <a:gd name="connsiteX77" fmla="*/ 1295400 w 2665018"/>
                          <a:gd name="connsiteY77" fmla="*/ 730776 h 3370881"/>
                          <a:gd name="connsiteX78" fmla="*/ 1317812 w 2665018"/>
                          <a:gd name="connsiteY78" fmla="*/ 708364 h 3370881"/>
                          <a:gd name="connsiteX79" fmla="*/ 1353670 w 2665018"/>
                          <a:gd name="connsiteY79" fmla="*/ 663540 h 3370881"/>
                          <a:gd name="connsiteX80" fmla="*/ 1371600 w 2665018"/>
                          <a:gd name="connsiteY80" fmla="*/ 636646 h 3370881"/>
                          <a:gd name="connsiteX81" fmla="*/ 1380565 w 2665018"/>
                          <a:gd name="connsiteY81" fmla="*/ 596305 h 3370881"/>
                          <a:gd name="connsiteX82" fmla="*/ 1385047 w 2665018"/>
                          <a:gd name="connsiteY82" fmla="*/ 582858 h 3370881"/>
                          <a:gd name="connsiteX83" fmla="*/ 1380565 w 2665018"/>
                          <a:gd name="connsiteY83" fmla="*/ 533552 h 3370881"/>
                          <a:gd name="connsiteX84" fmla="*/ 1367118 w 2665018"/>
                          <a:gd name="connsiteY84" fmla="*/ 524587 h 3370881"/>
                          <a:gd name="connsiteX85" fmla="*/ 1349188 w 2665018"/>
                          <a:gd name="connsiteY85" fmla="*/ 520105 h 3370881"/>
                          <a:gd name="connsiteX86" fmla="*/ 1326776 w 2665018"/>
                          <a:gd name="connsiteY86" fmla="*/ 511140 h 3370881"/>
                          <a:gd name="connsiteX87" fmla="*/ 1281953 w 2665018"/>
                          <a:gd name="connsiteY87" fmla="*/ 515623 h 3370881"/>
                          <a:gd name="connsiteX88" fmla="*/ 1250576 w 2665018"/>
                          <a:gd name="connsiteY88" fmla="*/ 529070 h 3370881"/>
                          <a:gd name="connsiteX89" fmla="*/ 1210235 w 2665018"/>
                          <a:gd name="connsiteY89" fmla="*/ 542517 h 3370881"/>
                          <a:gd name="connsiteX90" fmla="*/ 1183341 w 2665018"/>
                          <a:gd name="connsiteY90" fmla="*/ 555964 h 3370881"/>
                          <a:gd name="connsiteX91" fmla="*/ 1160929 w 2665018"/>
                          <a:gd name="connsiteY91" fmla="*/ 569411 h 3370881"/>
                          <a:gd name="connsiteX92" fmla="*/ 1134035 w 2665018"/>
                          <a:gd name="connsiteY92" fmla="*/ 578376 h 3370881"/>
                          <a:gd name="connsiteX93" fmla="*/ 1111623 w 2665018"/>
                          <a:gd name="connsiteY93" fmla="*/ 587340 h 3370881"/>
                          <a:gd name="connsiteX94" fmla="*/ 1084729 w 2665018"/>
                          <a:gd name="connsiteY94" fmla="*/ 596305 h 3370881"/>
                          <a:gd name="connsiteX95" fmla="*/ 986118 w 2665018"/>
                          <a:gd name="connsiteY95" fmla="*/ 591823 h 3370881"/>
                          <a:gd name="connsiteX96" fmla="*/ 927847 w 2665018"/>
                          <a:gd name="connsiteY96" fmla="*/ 578376 h 3370881"/>
                          <a:gd name="connsiteX97" fmla="*/ 896470 w 2665018"/>
                          <a:gd name="connsiteY97" fmla="*/ 555964 h 3370881"/>
                          <a:gd name="connsiteX98" fmla="*/ 883023 w 2665018"/>
                          <a:gd name="connsiteY98" fmla="*/ 546999 h 3370881"/>
                          <a:gd name="connsiteX99" fmla="*/ 865094 w 2665018"/>
                          <a:gd name="connsiteY99" fmla="*/ 497693 h 3370881"/>
                          <a:gd name="connsiteX100" fmla="*/ 869576 w 2665018"/>
                          <a:gd name="connsiteY100" fmla="*/ 403564 h 3370881"/>
                          <a:gd name="connsiteX101" fmla="*/ 874059 w 2665018"/>
                          <a:gd name="connsiteY101" fmla="*/ 385634 h 3370881"/>
                          <a:gd name="connsiteX102" fmla="*/ 883023 w 2665018"/>
                          <a:gd name="connsiteY102" fmla="*/ 372187 h 3370881"/>
                          <a:gd name="connsiteX103" fmla="*/ 909918 w 2665018"/>
                          <a:gd name="connsiteY103" fmla="*/ 363223 h 3370881"/>
                          <a:gd name="connsiteX104" fmla="*/ 914400 w 2665018"/>
                          <a:gd name="connsiteY104" fmla="*/ 385634 h 3370881"/>
                          <a:gd name="connsiteX105" fmla="*/ 909918 w 2665018"/>
                          <a:gd name="connsiteY105" fmla="*/ 408046 h 3370881"/>
                          <a:gd name="connsiteX106" fmla="*/ 900953 w 2665018"/>
                          <a:gd name="connsiteY106" fmla="*/ 466317 h 3370881"/>
                          <a:gd name="connsiteX107" fmla="*/ 905435 w 2665018"/>
                          <a:gd name="connsiteY107" fmla="*/ 515623 h 3370881"/>
                          <a:gd name="connsiteX108" fmla="*/ 932329 w 2665018"/>
                          <a:gd name="connsiteY108" fmla="*/ 551481 h 3370881"/>
                          <a:gd name="connsiteX109" fmla="*/ 954741 w 2665018"/>
                          <a:gd name="connsiteY109" fmla="*/ 560446 h 3370881"/>
                          <a:gd name="connsiteX110" fmla="*/ 972670 w 2665018"/>
                          <a:gd name="connsiteY110" fmla="*/ 569411 h 3370881"/>
                          <a:gd name="connsiteX111" fmla="*/ 1066800 w 2665018"/>
                          <a:gd name="connsiteY111" fmla="*/ 564929 h 3370881"/>
                          <a:gd name="connsiteX112" fmla="*/ 1111623 w 2665018"/>
                          <a:gd name="connsiteY112" fmla="*/ 551481 h 3370881"/>
                          <a:gd name="connsiteX113" fmla="*/ 1129553 w 2665018"/>
                          <a:gd name="connsiteY113" fmla="*/ 538034 h 3370881"/>
                          <a:gd name="connsiteX114" fmla="*/ 1156447 w 2665018"/>
                          <a:gd name="connsiteY114" fmla="*/ 511140 h 3370881"/>
                          <a:gd name="connsiteX115" fmla="*/ 1160929 w 2665018"/>
                          <a:gd name="connsiteY115" fmla="*/ 493211 h 3370881"/>
                          <a:gd name="connsiteX116" fmla="*/ 1178859 w 2665018"/>
                          <a:gd name="connsiteY116" fmla="*/ 331846 h 3370881"/>
                          <a:gd name="connsiteX117" fmla="*/ 1215315 w 2665018"/>
                          <a:gd name="connsiteY117" fmla="*/ 270289 h 3370881"/>
                          <a:gd name="connsiteX118" fmla="*/ 1214718 w 2665018"/>
                          <a:gd name="connsiteY118" fmla="*/ 367705 h 3370881"/>
                          <a:gd name="connsiteX119" fmla="*/ 1201270 w 2665018"/>
                          <a:gd name="connsiteY119" fmla="*/ 412529 h 3370881"/>
                          <a:gd name="connsiteX120" fmla="*/ 1210235 w 2665018"/>
                          <a:gd name="connsiteY120" fmla="*/ 461834 h 3370881"/>
                          <a:gd name="connsiteX121" fmla="*/ 1214718 w 2665018"/>
                          <a:gd name="connsiteY121" fmla="*/ 475281 h 3370881"/>
                          <a:gd name="connsiteX122" fmla="*/ 1228165 w 2665018"/>
                          <a:gd name="connsiteY122" fmla="*/ 484246 h 3370881"/>
                          <a:gd name="connsiteX123" fmla="*/ 1250576 w 2665018"/>
                          <a:gd name="connsiteY123" fmla="*/ 502176 h 3370881"/>
                          <a:gd name="connsiteX124" fmla="*/ 1317812 w 2665018"/>
                          <a:gd name="connsiteY124" fmla="*/ 497693 h 3370881"/>
                          <a:gd name="connsiteX125" fmla="*/ 1353670 w 2665018"/>
                          <a:gd name="connsiteY125" fmla="*/ 488729 h 3370881"/>
                          <a:gd name="connsiteX126" fmla="*/ 1506070 w 2665018"/>
                          <a:gd name="connsiteY126" fmla="*/ 457352 h 3370881"/>
                          <a:gd name="connsiteX127" fmla="*/ 1550894 w 2665018"/>
                          <a:gd name="connsiteY127" fmla="*/ 430458 h 3370881"/>
                          <a:gd name="connsiteX128" fmla="*/ 1564341 w 2665018"/>
                          <a:gd name="connsiteY128" fmla="*/ 417011 h 3370881"/>
                          <a:gd name="connsiteX129" fmla="*/ 1586753 w 2665018"/>
                          <a:gd name="connsiteY129" fmla="*/ 399081 h 3370881"/>
                          <a:gd name="connsiteX130" fmla="*/ 1595718 w 2665018"/>
                          <a:gd name="connsiteY130" fmla="*/ 381152 h 3370881"/>
                          <a:gd name="connsiteX131" fmla="*/ 1613139 w 2665018"/>
                          <a:gd name="connsiteY131" fmla="*/ 358910 h 3370881"/>
                          <a:gd name="connsiteX132" fmla="*/ 1620066 w 2665018"/>
                          <a:gd name="connsiteY132" fmla="*/ 291047 h 3370881"/>
                          <a:gd name="connsiteX133" fmla="*/ 1604852 w 2665018"/>
                          <a:gd name="connsiteY133" fmla="*/ 236279 h 3370881"/>
                          <a:gd name="connsiteX134" fmla="*/ 1537447 w 2665018"/>
                          <a:gd name="connsiteY134" fmla="*/ 188411 h 3370881"/>
                          <a:gd name="connsiteX135" fmla="*/ 1613647 w 2665018"/>
                          <a:gd name="connsiteY135" fmla="*/ 399081 h 3370881"/>
                          <a:gd name="connsiteX136" fmla="*/ 1627094 w 2665018"/>
                          <a:gd name="connsiteY136" fmla="*/ 417011 h 3370881"/>
                          <a:gd name="connsiteX137" fmla="*/ 1658470 w 2665018"/>
                          <a:gd name="connsiteY137" fmla="*/ 412529 h 3370881"/>
                          <a:gd name="connsiteX138" fmla="*/ 1685365 w 2665018"/>
                          <a:gd name="connsiteY138" fmla="*/ 390117 h 3370881"/>
                          <a:gd name="connsiteX139" fmla="*/ 1694329 w 2665018"/>
                          <a:gd name="connsiteY139" fmla="*/ 376670 h 3370881"/>
                          <a:gd name="connsiteX140" fmla="*/ 1734670 w 2665018"/>
                          <a:gd name="connsiteY140" fmla="*/ 354258 h 3370881"/>
                          <a:gd name="connsiteX141" fmla="*/ 1743635 w 2665018"/>
                          <a:gd name="connsiteY141" fmla="*/ 340811 h 3370881"/>
                          <a:gd name="connsiteX142" fmla="*/ 1757082 w 2665018"/>
                          <a:gd name="connsiteY142" fmla="*/ 336329 h 3370881"/>
                          <a:gd name="connsiteX143" fmla="*/ 1843909 w 2665018"/>
                          <a:gd name="connsiteY143" fmla="*/ 262341 h 3370881"/>
                          <a:gd name="connsiteX144" fmla="*/ 1874221 w 2665018"/>
                          <a:gd name="connsiteY144" fmla="*/ 202194 h 3370881"/>
                          <a:gd name="connsiteX145" fmla="*/ 1828094 w 2665018"/>
                          <a:gd name="connsiteY145" fmla="*/ 136767 h 3370881"/>
                          <a:gd name="connsiteX146" fmla="*/ 1772023 w 2665018"/>
                          <a:gd name="connsiteY146" fmla="*/ 77249 h 3370881"/>
                          <a:gd name="connsiteX147" fmla="*/ 1948888 w 2665018"/>
                          <a:gd name="connsiteY147" fmla="*/ 178018 h 3370881"/>
                          <a:gd name="connsiteX148" fmla="*/ 1952362 w 2665018"/>
                          <a:gd name="connsiteY148" fmla="*/ 254265 h 3370881"/>
                          <a:gd name="connsiteX149" fmla="*/ 1874221 w 2665018"/>
                          <a:gd name="connsiteY149" fmla="*/ 318698 h 3370881"/>
                          <a:gd name="connsiteX150" fmla="*/ 1788459 w 2665018"/>
                          <a:gd name="connsiteY150" fmla="*/ 367705 h 3370881"/>
                          <a:gd name="connsiteX151" fmla="*/ 1761565 w 2665018"/>
                          <a:gd name="connsiteY151" fmla="*/ 390117 h 3370881"/>
                          <a:gd name="connsiteX152" fmla="*/ 1783976 w 2665018"/>
                          <a:gd name="connsiteY152" fmla="*/ 399081 h 3370881"/>
                          <a:gd name="connsiteX153" fmla="*/ 1878106 w 2665018"/>
                          <a:gd name="connsiteY153" fmla="*/ 390117 h 3370881"/>
                          <a:gd name="connsiteX154" fmla="*/ 1891553 w 2665018"/>
                          <a:gd name="connsiteY154" fmla="*/ 381152 h 3370881"/>
                          <a:gd name="connsiteX155" fmla="*/ 1918447 w 2665018"/>
                          <a:gd name="connsiteY155" fmla="*/ 372187 h 3370881"/>
                          <a:gd name="connsiteX156" fmla="*/ 1940859 w 2665018"/>
                          <a:gd name="connsiteY156" fmla="*/ 358740 h 3370881"/>
                          <a:gd name="connsiteX157" fmla="*/ 1954306 w 2665018"/>
                          <a:gd name="connsiteY157" fmla="*/ 354258 h 3370881"/>
                          <a:gd name="connsiteX158" fmla="*/ 2103145 w 2665018"/>
                          <a:gd name="connsiteY158" fmla="*/ 202207 h 3370881"/>
                          <a:gd name="connsiteX159" fmla="*/ 2064254 w 2665018"/>
                          <a:gd name="connsiteY159" fmla="*/ 20406 h 3370881"/>
                          <a:gd name="connsiteX160" fmla="*/ 2169347 w 2665018"/>
                          <a:gd name="connsiteY160" fmla="*/ 104479 h 3370881"/>
                          <a:gd name="connsiteX161" fmla="*/ 2183354 w 2665018"/>
                          <a:gd name="connsiteY161" fmla="*/ 192893 h 3370881"/>
                          <a:gd name="connsiteX162" fmla="*/ 2170300 w 2665018"/>
                          <a:gd name="connsiteY162" fmla="*/ 271231 h 3370881"/>
                          <a:gd name="connsiteX163" fmla="*/ 2096795 w 2665018"/>
                          <a:gd name="connsiteY163" fmla="*/ 316507 h 3370881"/>
                          <a:gd name="connsiteX164" fmla="*/ 1999129 w 2665018"/>
                          <a:gd name="connsiteY164" fmla="*/ 358740 h 3370881"/>
                          <a:gd name="connsiteX165" fmla="*/ 1994647 w 2665018"/>
                          <a:gd name="connsiteY165" fmla="*/ 372187 h 3370881"/>
                          <a:gd name="connsiteX166" fmla="*/ 2039470 w 2665018"/>
                          <a:gd name="connsiteY166" fmla="*/ 390117 h 3370881"/>
                          <a:gd name="connsiteX167" fmla="*/ 2115670 w 2665018"/>
                          <a:gd name="connsiteY167" fmla="*/ 390117 h 3370881"/>
                          <a:gd name="connsiteX168" fmla="*/ 2160494 w 2665018"/>
                          <a:gd name="connsiteY168" fmla="*/ 376670 h 3370881"/>
                          <a:gd name="connsiteX169" fmla="*/ 2191870 w 2665018"/>
                          <a:gd name="connsiteY169" fmla="*/ 363223 h 3370881"/>
                          <a:gd name="connsiteX170" fmla="*/ 2205318 w 2665018"/>
                          <a:gd name="connsiteY170" fmla="*/ 358740 h 3370881"/>
                          <a:gd name="connsiteX171" fmla="*/ 2273487 w 2665018"/>
                          <a:gd name="connsiteY171" fmla="*/ 280486 h 3370881"/>
                          <a:gd name="connsiteX172" fmla="*/ 2312894 w 2665018"/>
                          <a:gd name="connsiteY172" fmla="*/ 183929 h 3370881"/>
                          <a:gd name="connsiteX173" fmla="*/ 2339788 w 2665018"/>
                          <a:gd name="connsiteY173" fmla="*/ 151 h 3370881"/>
                          <a:gd name="connsiteX174" fmla="*/ 2357718 w 2665018"/>
                          <a:gd name="connsiteY174" fmla="*/ 215305 h 3370881"/>
                          <a:gd name="connsiteX175" fmla="*/ 2308598 w 2665018"/>
                          <a:gd name="connsiteY175" fmla="*/ 319520 h 3370881"/>
                          <a:gd name="connsiteX176" fmla="*/ 2245659 w 2665018"/>
                          <a:gd name="connsiteY176" fmla="*/ 390117 h 3370881"/>
                          <a:gd name="connsiteX177" fmla="*/ 2254623 w 2665018"/>
                          <a:gd name="connsiteY177" fmla="*/ 403564 h 3370881"/>
                          <a:gd name="connsiteX178" fmla="*/ 2353235 w 2665018"/>
                          <a:gd name="connsiteY178" fmla="*/ 399081 h 3370881"/>
                          <a:gd name="connsiteX179" fmla="*/ 2366682 w 2665018"/>
                          <a:gd name="connsiteY179" fmla="*/ 394599 h 3370881"/>
                          <a:gd name="connsiteX180" fmla="*/ 2389094 w 2665018"/>
                          <a:gd name="connsiteY180" fmla="*/ 390117 h 3370881"/>
                          <a:gd name="connsiteX181" fmla="*/ 2424953 w 2665018"/>
                          <a:gd name="connsiteY181" fmla="*/ 367705 h 3370881"/>
                          <a:gd name="connsiteX182" fmla="*/ 2528047 w 2665018"/>
                          <a:gd name="connsiteY182" fmla="*/ 292700 h 3370881"/>
                          <a:gd name="connsiteX183" fmla="*/ 2541495 w 2665018"/>
                          <a:gd name="connsiteY183" fmla="*/ 62906 h 3370881"/>
                          <a:gd name="connsiteX184" fmla="*/ 2591304 w 2665018"/>
                          <a:gd name="connsiteY184" fmla="*/ 214081 h 3370881"/>
                          <a:gd name="connsiteX185" fmla="*/ 2602790 w 2665018"/>
                          <a:gd name="connsiteY185" fmla="*/ 290907 h 3370881"/>
                          <a:gd name="connsiteX186" fmla="*/ 2660388 w 2665018"/>
                          <a:gd name="connsiteY186" fmla="*/ 338644 h 3370881"/>
                          <a:gd name="connsiteX187" fmla="*/ 2465294 w 2665018"/>
                          <a:gd name="connsiteY187" fmla="*/ 399081 h 3370881"/>
                          <a:gd name="connsiteX188" fmla="*/ 2442882 w 2665018"/>
                          <a:gd name="connsiteY188" fmla="*/ 403564 h 3370881"/>
                          <a:gd name="connsiteX189" fmla="*/ 2398059 w 2665018"/>
                          <a:gd name="connsiteY189" fmla="*/ 417011 h 3370881"/>
                          <a:gd name="connsiteX190" fmla="*/ 2375647 w 2665018"/>
                          <a:gd name="connsiteY190" fmla="*/ 425976 h 3370881"/>
                          <a:gd name="connsiteX191" fmla="*/ 2357718 w 2665018"/>
                          <a:gd name="connsiteY191" fmla="*/ 430458 h 3370881"/>
                          <a:gd name="connsiteX192" fmla="*/ 2344270 w 2665018"/>
                          <a:gd name="connsiteY192" fmla="*/ 461834 h 3370881"/>
                          <a:gd name="connsiteX193" fmla="*/ 2353235 w 2665018"/>
                          <a:gd name="connsiteY193" fmla="*/ 502176 h 3370881"/>
                          <a:gd name="connsiteX194" fmla="*/ 2362200 w 2665018"/>
                          <a:gd name="connsiteY194" fmla="*/ 515623 h 3370881"/>
                          <a:gd name="connsiteX195" fmla="*/ 2344270 w 2665018"/>
                          <a:gd name="connsiteY195" fmla="*/ 587340 h 3370881"/>
                          <a:gd name="connsiteX196" fmla="*/ 2321859 w 2665018"/>
                          <a:gd name="connsiteY196" fmla="*/ 614234 h 3370881"/>
                          <a:gd name="connsiteX197" fmla="*/ 2308412 w 2665018"/>
                          <a:gd name="connsiteY197" fmla="*/ 636646 h 3370881"/>
                          <a:gd name="connsiteX198" fmla="*/ 2281518 w 2665018"/>
                          <a:gd name="connsiteY198" fmla="*/ 641129 h 3370881"/>
                          <a:gd name="connsiteX199" fmla="*/ 2259106 w 2665018"/>
                          <a:gd name="connsiteY199" fmla="*/ 636646 h 3370881"/>
                          <a:gd name="connsiteX200" fmla="*/ 2277035 w 2665018"/>
                          <a:gd name="connsiteY200" fmla="*/ 578376 h 3370881"/>
                          <a:gd name="connsiteX201" fmla="*/ 2290482 w 2665018"/>
                          <a:gd name="connsiteY201" fmla="*/ 542517 h 3370881"/>
                          <a:gd name="connsiteX202" fmla="*/ 2286000 w 2665018"/>
                          <a:gd name="connsiteY202" fmla="*/ 506658 h 3370881"/>
                          <a:gd name="connsiteX203" fmla="*/ 2245659 w 2665018"/>
                          <a:gd name="connsiteY203" fmla="*/ 448387 h 3370881"/>
                          <a:gd name="connsiteX204" fmla="*/ 2200835 w 2665018"/>
                          <a:gd name="connsiteY204" fmla="*/ 430458 h 3370881"/>
                          <a:gd name="connsiteX205" fmla="*/ 2169459 w 2665018"/>
                          <a:gd name="connsiteY205" fmla="*/ 425976 h 3370881"/>
                          <a:gd name="connsiteX206" fmla="*/ 2102223 w 2665018"/>
                          <a:gd name="connsiteY206" fmla="*/ 430458 h 3370881"/>
                          <a:gd name="connsiteX207" fmla="*/ 2084294 w 2665018"/>
                          <a:gd name="connsiteY207" fmla="*/ 439423 h 3370881"/>
                          <a:gd name="connsiteX208" fmla="*/ 2070847 w 2665018"/>
                          <a:gd name="connsiteY208" fmla="*/ 443905 h 3370881"/>
                          <a:gd name="connsiteX209" fmla="*/ 2061882 w 2665018"/>
                          <a:gd name="connsiteY209" fmla="*/ 461834 h 3370881"/>
                          <a:gd name="connsiteX210" fmla="*/ 2034988 w 2665018"/>
                          <a:gd name="connsiteY210" fmla="*/ 475281 h 3370881"/>
                          <a:gd name="connsiteX211" fmla="*/ 1783976 w 2665018"/>
                          <a:gd name="connsiteY211" fmla="*/ 479764 h 3370881"/>
                          <a:gd name="connsiteX212" fmla="*/ 1766047 w 2665018"/>
                          <a:gd name="connsiteY212" fmla="*/ 488729 h 3370881"/>
                          <a:gd name="connsiteX213" fmla="*/ 1703294 w 2665018"/>
                          <a:gd name="connsiteY213" fmla="*/ 506658 h 3370881"/>
                          <a:gd name="connsiteX214" fmla="*/ 1689847 w 2665018"/>
                          <a:gd name="connsiteY214" fmla="*/ 511140 h 3370881"/>
                          <a:gd name="connsiteX215" fmla="*/ 1676400 w 2665018"/>
                          <a:gd name="connsiteY215" fmla="*/ 520105 h 3370881"/>
                          <a:gd name="connsiteX216" fmla="*/ 1649506 w 2665018"/>
                          <a:gd name="connsiteY216" fmla="*/ 529070 h 3370881"/>
                          <a:gd name="connsiteX217" fmla="*/ 1636059 w 2665018"/>
                          <a:gd name="connsiteY217" fmla="*/ 538034 h 3370881"/>
                          <a:gd name="connsiteX218" fmla="*/ 1622612 w 2665018"/>
                          <a:gd name="connsiteY218" fmla="*/ 551481 h 3370881"/>
                          <a:gd name="connsiteX219" fmla="*/ 1609165 w 2665018"/>
                          <a:gd name="connsiteY219" fmla="*/ 555964 h 3370881"/>
                          <a:gd name="connsiteX220" fmla="*/ 1577788 w 2665018"/>
                          <a:gd name="connsiteY220" fmla="*/ 587340 h 3370881"/>
                          <a:gd name="connsiteX221" fmla="*/ 1568823 w 2665018"/>
                          <a:gd name="connsiteY221" fmla="*/ 600787 h 3370881"/>
                          <a:gd name="connsiteX222" fmla="*/ 1555376 w 2665018"/>
                          <a:gd name="connsiteY222" fmla="*/ 614234 h 3370881"/>
                          <a:gd name="connsiteX223" fmla="*/ 1524000 w 2665018"/>
                          <a:gd name="connsiteY223" fmla="*/ 654576 h 3370881"/>
                          <a:gd name="connsiteX224" fmla="*/ 1519518 w 2665018"/>
                          <a:gd name="connsiteY224" fmla="*/ 668023 h 3370881"/>
                          <a:gd name="connsiteX225" fmla="*/ 1528482 w 2665018"/>
                          <a:gd name="connsiteY225" fmla="*/ 708364 h 3370881"/>
                          <a:gd name="connsiteX226" fmla="*/ 1537447 w 2665018"/>
                          <a:gd name="connsiteY226" fmla="*/ 721811 h 3370881"/>
                          <a:gd name="connsiteX227" fmla="*/ 1568823 w 2665018"/>
                          <a:gd name="connsiteY227" fmla="*/ 712846 h 3370881"/>
                          <a:gd name="connsiteX228" fmla="*/ 1600200 w 2665018"/>
                          <a:gd name="connsiteY228" fmla="*/ 712846 h 3370881"/>
                          <a:gd name="connsiteX229" fmla="*/ 1631576 w 2665018"/>
                          <a:gd name="connsiteY229" fmla="*/ 690434 h 3370881"/>
                          <a:gd name="connsiteX230" fmla="*/ 1645023 w 2665018"/>
                          <a:gd name="connsiteY230" fmla="*/ 676987 h 3370881"/>
                          <a:gd name="connsiteX231" fmla="*/ 1685365 w 2665018"/>
                          <a:gd name="connsiteY231" fmla="*/ 645611 h 3370881"/>
                          <a:gd name="connsiteX232" fmla="*/ 1716741 w 2665018"/>
                          <a:gd name="connsiteY232" fmla="*/ 614234 h 3370881"/>
                          <a:gd name="connsiteX233" fmla="*/ 1748118 w 2665018"/>
                          <a:gd name="connsiteY233" fmla="*/ 596305 h 3370881"/>
                          <a:gd name="connsiteX234" fmla="*/ 1761565 w 2665018"/>
                          <a:gd name="connsiteY234" fmla="*/ 591823 h 3370881"/>
                          <a:gd name="connsiteX235" fmla="*/ 1779494 w 2665018"/>
                          <a:gd name="connsiteY235" fmla="*/ 582858 h 3370881"/>
                          <a:gd name="connsiteX236" fmla="*/ 1815353 w 2665018"/>
                          <a:gd name="connsiteY236" fmla="*/ 573893 h 3370881"/>
                          <a:gd name="connsiteX237" fmla="*/ 2030506 w 2665018"/>
                          <a:gd name="connsiteY237" fmla="*/ 578376 h 3370881"/>
                          <a:gd name="connsiteX238" fmla="*/ 2017059 w 2665018"/>
                          <a:gd name="connsiteY238" fmla="*/ 600787 h 3370881"/>
                          <a:gd name="connsiteX239" fmla="*/ 1981200 w 2665018"/>
                          <a:gd name="connsiteY239" fmla="*/ 636646 h 3370881"/>
                          <a:gd name="connsiteX240" fmla="*/ 1967753 w 2665018"/>
                          <a:gd name="connsiteY240" fmla="*/ 650093 h 3370881"/>
                          <a:gd name="connsiteX241" fmla="*/ 1936376 w 2665018"/>
                          <a:gd name="connsiteY241" fmla="*/ 690434 h 3370881"/>
                          <a:gd name="connsiteX242" fmla="*/ 1905000 w 2665018"/>
                          <a:gd name="connsiteY242" fmla="*/ 717329 h 3370881"/>
                          <a:gd name="connsiteX243" fmla="*/ 1860176 w 2665018"/>
                          <a:gd name="connsiteY243" fmla="*/ 735258 h 3370881"/>
                          <a:gd name="connsiteX244" fmla="*/ 1788459 w 2665018"/>
                          <a:gd name="connsiteY244" fmla="*/ 744223 h 3370881"/>
                          <a:gd name="connsiteX245" fmla="*/ 1846729 w 2665018"/>
                          <a:gd name="connsiteY245" fmla="*/ 802493 h 3370881"/>
                          <a:gd name="connsiteX246" fmla="*/ 1913965 w 2665018"/>
                          <a:gd name="connsiteY246" fmla="*/ 829387 h 3370881"/>
                          <a:gd name="connsiteX247" fmla="*/ 1922929 w 2665018"/>
                          <a:gd name="connsiteY247" fmla="*/ 842834 h 3370881"/>
                          <a:gd name="connsiteX248" fmla="*/ 1967753 w 2665018"/>
                          <a:gd name="connsiteY248" fmla="*/ 883176 h 3370881"/>
                          <a:gd name="connsiteX249" fmla="*/ 1981200 w 2665018"/>
                          <a:gd name="connsiteY249" fmla="*/ 896623 h 3370881"/>
                          <a:gd name="connsiteX250" fmla="*/ 1994647 w 2665018"/>
                          <a:gd name="connsiteY250" fmla="*/ 905587 h 3370881"/>
                          <a:gd name="connsiteX251" fmla="*/ 2021541 w 2665018"/>
                          <a:gd name="connsiteY251" fmla="*/ 927999 h 3370881"/>
                          <a:gd name="connsiteX252" fmla="*/ 2030506 w 2665018"/>
                          <a:gd name="connsiteY252" fmla="*/ 941446 h 3370881"/>
                          <a:gd name="connsiteX253" fmla="*/ 2057400 w 2665018"/>
                          <a:gd name="connsiteY253" fmla="*/ 968340 h 3370881"/>
                          <a:gd name="connsiteX254" fmla="*/ 2088776 w 2665018"/>
                          <a:gd name="connsiteY254" fmla="*/ 1013164 h 3370881"/>
                          <a:gd name="connsiteX255" fmla="*/ 2115670 w 2665018"/>
                          <a:gd name="connsiteY255" fmla="*/ 1057987 h 3370881"/>
                          <a:gd name="connsiteX256" fmla="*/ 2120153 w 2665018"/>
                          <a:gd name="connsiteY256" fmla="*/ 1089364 h 3370881"/>
                          <a:gd name="connsiteX257" fmla="*/ 2138082 w 2665018"/>
                          <a:gd name="connsiteY257" fmla="*/ 1143152 h 3370881"/>
                          <a:gd name="connsiteX258" fmla="*/ 2147047 w 2665018"/>
                          <a:gd name="connsiteY258" fmla="*/ 1196940 h 3370881"/>
                          <a:gd name="connsiteX259" fmla="*/ 2151529 w 2665018"/>
                          <a:gd name="connsiteY259" fmla="*/ 1210387 h 3370881"/>
                          <a:gd name="connsiteX260" fmla="*/ 2156012 w 2665018"/>
                          <a:gd name="connsiteY260" fmla="*/ 1228317 h 3370881"/>
                          <a:gd name="connsiteX261" fmla="*/ 2173941 w 2665018"/>
                          <a:gd name="connsiteY261" fmla="*/ 1295552 h 3370881"/>
                          <a:gd name="connsiteX262" fmla="*/ 2182906 w 2665018"/>
                          <a:gd name="connsiteY262" fmla="*/ 1313481 h 3370881"/>
                          <a:gd name="connsiteX263" fmla="*/ 2187388 w 2665018"/>
                          <a:gd name="connsiteY263" fmla="*/ 1331411 h 3370881"/>
                          <a:gd name="connsiteX264" fmla="*/ 2214282 w 2665018"/>
                          <a:gd name="connsiteY264" fmla="*/ 1385199 h 3370881"/>
                          <a:gd name="connsiteX265" fmla="*/ 2218765 w 2665018"/>
                          <a:gd name="connsiteY265" fmla="*/ 1403129 h 3370881"/>
                          <a:gd name="connsiteX266" fmla="*/ 2223247 w 2665018"/>
                          <a:gd name="connsiteY266" fmla="*/ 1430023 h 3370881"/>
                          <a:gd name="connsiteX267" fmla="*/ 2236694 w 2665018"/>
                          <a:gd name="connsiteY267" fmla="*/ 1456917 h 3370881"/>
                          <a:gd name="connsiteX268" fmla="*/ 2249794 w 2665018"/>
                          <a:gd name="connsiteY268" fmla="*/ 1524624 h 3370881"/>
                          <a:gd name="connsiteX269" fmla="*/ 2241176 w 2665018"/>
                          <a:gd name="connsiteY269" fmla="*/ 1577940 h 3370881"/>
                          <a:gd name="connsiteX270" fmla="*/ 2245659 w 2665018"/>
                          <a:gd name="connsiteY270" fmla="*/ 1595870 h 3370881"/>
                          <a:gd name="connsiteX271" fmla="*/ 2249634 w 2665018"/>
                          <a:gd name="connsiteY271" fmla="*/ 1685855 h 3370881"/>
                          <a:gd name="connsiteX272" fmla="*/ 2227729 w 2665018"/>
                          <a:gd name="connsiteY272" fmla="*/ 1716893 h 3370881"/>
                          <a:gd name="connsiteX273" fmla="*/ 2240500 w 2665018"/>
                          <a:gd name="connsiteY273" fmla="*/ 1674269 h 3370881"/>
                          <a:gd name="connsiteX274" fmla="*/ 2235341 w 2665018"/>
                          <a:gd name="connsiteY274" fmla="*/ 1788611 h 3370881"/>
                          <a:gd name="connsiteX275" fmla="*/ 2230689 w 2665018"/>
                          <a:gd name="connsiteY275" fmla="*/ 1823963 h 3370881"/>
                          <a:gd name="connsiteX276" fmla="*/ 2226207 w 2665018"/>
                          <a:gd name="connsiteY276" fmla="*/ 1824470 h 3370881"/>
                          <a:gd name="connsiteX277" fmla="*/ 2208278 w 2665018"/>
                          <a:gd name="connsiteY277" fmla="*/ 1869293 h 3370881"/>
                          <a:gd name="connsiteX278" fmla="*/ 2195168 w 2665018"/>
                          <a:gd name="connsiteY278" fmla="*/ 1882740 h 3370881"/>
                          <a:gd name="connsiteX279" fmla="*/ 2203458 w 2665018"/>
                          <a:gd name="connsiteY279" fmla="*/ 1918938 h 3370881"/>
                          <a:gd name="connsiteX280" fmla="*/ 2204134 w 2665018"/>
                          <a:gd name="connsiteY280" fmla="*/ 1949806 h 3370881"/>
                          <a:gd name="connsiteX281" fmla="*/ 2226545 w 2665018"/>
                          <a:gd name="connsiteY281" fmla="*/ 1954627 h 3370881"/>
                          <a:gd name="connsiteX282" fmla="*/ 2241176 w 2665018"/>
                          <a:gd name="connsiteY282" fmla="*/ 2012729 h 3370881"/>
                          <a:gd name="connsiteX283" fmla="*/ 2263588 w 2665018"/>
                          <a:gd name="connsiteY283" fmla="*/ 2057552 h 3370881"/>
                          <a:gd name="connsiteX284" fmla="*/ 2286000 w 2665018"/>
                          <a:gd name="connsiteY284" fmla="*/ 2084446 h 3370881"/>
                          <a:gd name="connsiteX285" fmla="*/ 2299447 w 2665018"/>
                          <a:gd name="connsiteY285" fmla="*/ 2124787 h 3370881"/>
                          <a:gd name="connsiteX286" fmla="*/ 2321859 w 2665018"/>
                          <a:gd name="connsiteY286" fmla="*/ 2151681 h 3370881"/>
                          <a:gd name="connsiteX287" fmla="*/ 2344270 w 2665018"/>
                          <a:gd name="connsiteY287" fmla="*/ 2205470 h 3370881"/>
                          <a:gd name="connsiteX288" fmla="*/ 2348753 w 2665018"/>
                          <a:gd name="connsiteY288" fmla="*/ 2223399 h 3370881"/>
                          <a:gd name="connsiteX289" fmla="*/ 2366682 w 2665018"/>
                          <a:gd name="connsiteY289" fmla="*/ 2263740 h 3370881"/>
                          <a:gd name="connsiteX290" fmla="*/ 2375647 w 2665018"/>
                          <a:gd name="connsiteY290" fmla="*/ 2286152 h 3370881"/>
                          <a:gd name="connsiteX291" fmla="*/ 2380129 w 2665018"/>
                          <a:gd name="connsiteY291" fmla="*/ 2308564 h 3370881"/>
                          <a:gd name="connsiteX292" fmla="*/ 2389094 w 2665018"/>
                          <a:gd name="connsiteY292" fmla="*/ 2335458 h 3370881"/>
                          <a:gd name="connsiteX293" fmla="*/ 2393576 w 2665018"/>
                          <a:gd name="connsiteY293" fmla="*/ 2380281 h 3370881"/>
                          <a:gd name="connsiteX294" fmla="*/ 2398059 w 2665018"/>
                          <a:gd name="connsiteY294" fmla="*/ 2393729 h 3370881"/>
                          <a:gd name="connsiteX295" fmla="*/ 2419794 w 2665018"/>
                          <a:gd name="connsiteY295" fmla="*/ 2447517 h 3370881"/>
                          <a:gd name="connsiteX296" fmla="*/ 2427343 w 2665018"/>
                          <a:gd name="connsiteY296" fmla="*/ 2564058 h 3370881"/>
                          <a:gd name="connsiteX297" fmla="*/ 2389094 w 2665018"/>
                          <a:gd name="connsiteY297" fmla="*/ 2837481 h 3370881"/>
                          <a:gd name="connsiteX298" fmla="*/ 2380129 w 2665018"/>
                          <a:gd name="connsiteY298" fmla="*/ 2859893 h 3370881"/>
                          <a:gd name="connsiteX299" fmla="*/ 2357718 w 2665018"/>
                          <a:gd name="connsiteY299" fmla="*/ 2913681 h 3370881"/>
                          <a:gd name="connsiteX300" fmla="*/ 2348753 w 2665018"/>
                          <a:gd name="connsiteY300" fmla="*/ 2936093 h 3370881"/>
                          <a:gd name="connsiteX301" fmla="*/ 2339788 w 2665018"/>
                          <a:gd name="connsiteY301" fmla="*/ 2971952 h 3370881"/>
                          <a:gd name="connsiteX302" fmla="*/ 2326341 w 2665018"/>
                          <a:gd name="connsiteY302" fmla="*/ 2994364 h 3370881"/>
                          <a:gd name="connsiteX303" fmla="*/ 2317376 w 2665018"/>
                          <a:gd name="connsiteY303" fmla="*/ 3025740 h 3370881"/>
                          <a:gd name="connsiteX304" fmla="*/ 2303929 w 2665018"/>
                          <a:gd name="connsiteY304" fmla="*/ 3048152 h 3370881"/>
                          <a:gd name="connsiteX305" fmla="*/ 2290482 w 2665018"/>
                          <a:gd name="connsiteY305" fmla="*/ 3079529 h 3370881"/>
                          <a:gd name="connsiteX306" fmla="*/ 2272553 w 2665018"/>
                          <a:gd name="connsiteY306" fmla="*/ 3084011 h 3370881"/>
                          <a:gd name="connsiteX307" fmla="*/ 2259106 w 2665018"/>
                          <a:gd name="connsiteY307" fmla="*/ 3088493 h 3370881"/>
                          <a:gd name="connsiteX308" fmla="*/ 2241176 w 2665018"/>
                          <a:gd name="connsiteY308" fmla="*/ 3092976 h 3370881"/>
                          <a:gd name="connsiteX309" fmla="*/ 2209800 w 2665018"/>
                          <a:gd name="connsiteY309" fmla="*/ 3101940 h 3370881"/>
                          <a:gd name="connsiteX310" fmla="*/ 2205318 w 2665018"/>
                          <a:gd name="connsiteY310" fmla="*/ 3039187 h 3370881"/>
                          <a:gd name="connsiteX311" fmla="*/ 2218765 w 2665018"/>
                          <a:gd name="connsiteY311" fmla="*/ 3021258 h 3370881"/>
                          <a:gd name="connsiteX312" fmla="*/ 2245659 w 2665018"/>
                          <a:gd name="connsiteY312" fmla="*/ 2971952 h 3370881"/>
                          <a:gd name="connsiteX313" fmla="*/ 2268070 w 2665018"/>
                          <a:gd name="connsiteY313" fmla="*/ 2945058 h 3370881"/>
                          <a:gd name="connsiteX314" fmla="*/ 2298550 w 2665018"/>
                          <a:gd name="connsiteY314" fmla="*/ 2568540 h 3370881"/>
                          <a:gd name="connsiteX315" fmla="*/ 2284986 w 2665018"/>
                          <a:gd name="connsiteY315" fmla="*/ 2532681 h 3370881"/>
                          <a:gd name="connsiteX316" fmla="*/ 2293273 w 2665018"/>
                          <a:gd name="connsiteY316" fmla="*/ 2496653 h 3370881"/>
                          <a:gd name="connsiteX317" fmla="*/ 2278152 w 2665018"/>
                          <a:gd name="connsiteY317" fmla="*/ 2475178 h 3370881"/>
                          <a:gd name="connsiteX318" fmla="*/ 2245659 w 2665018"/>
                          <a:gd name="connsiteY318" fmla="*/ 2389247 h 3370881"/>
                          <a:gd name="connsiteX319" fmla="*/ 2195507 w 2665018"/>
                          <a:gd name="connsiteY319" fmla="*/ 2241328 h 3370881"/>
                          <a:gd name="connsiteX320" fmla="*/ 2083786 w 2665018"/>
                          <a:gd name="connsiteY320" fmla="*/ 2040300 h 3370881"/>
                          <a:gd name="connsiteX321" fmla="*/ 2048773 w 2665018"/>
                          <a:gd name="connsiteY321" fmla="*/ 2017971 h 3370881"/>
                          <a:gd name="connsiteX322" fmla="*/ 2074314 w 2665018"/>
                          <a:gd name="connsiteY322" fmla="*/ 2011967 h 3370881"/>
                          <a:gd name="connsiteX323" fmla="*/ 2034988 w 2665018"/>
                          <a:gd name="connsiteY323" fmla="*/ 2003764 h 3370881"/>
                          <a:gd name="connsiteX324" fmla="*/ 2026023 w 2665018"/>
                          <a:gd name="connsiteY324" fmla="*/ 2026176 h 3370881"/>
                          <a:gd name="connsiteX325" fmla="*/ 2021541 w 2665018"/>
                          <a:gd name="connsiteY325" fmla="*/ 2039623 h 3370881"/>
                          <a:gd name="connsiteX326" fmla="*/ 1999129 w 2665018"/>
                          <a:gd name="connsiteY326" fmla="*/ 2053070 h 3370881"/>
                          <a:gd name="connsiteX327" fmla="*/ 1990165 w 2665018"/>
                          <a:gd name="connsiteY327" fmla="*/ 2070999 h 3370881"/>
                          <a:gd name="connsiteX328" fmla="*/ 1967753 w 2665018"/>
                          <a:gd name="connsiteY328" fmla="*/ 2106858 h 3370881"/>
                          <a:gd name="connsiteX329" fmla="*/ 1981200 w 2665018"/>
                          <a:gd name="connsiteY329" fmla="*/ 2223399 h 3370881"/>
                          <a:gd name="connsiteX330" fmla="*/ 1994647 w 2665018"/>
                          <a:gd name="connsiteY330" fmla="*/ 2254776 h 3370881"/>
                          <a:gd name="connsiteX331" fmla="*/ 2003612 w 2665018"/>
                          <a:gd name="connsiteY331" fmla="*/ 2272705 h 3370881"/>
                          <a:gd name="connsiteX332" fmla="*/ 2026023 w 2665018"/>
                          <a:gd name="connsiteY332" fmla="*/ 2304081 h 3370881"/>
                          <a:gd name="connsiteX333" fmla="*/ 2043953 w 2665018"/>
                          <a:gd name="connsiteY333" fmla="*/ 2348905 h 3370881"/>
                          <a:gd name="connsiteX334" fmla="*/ 2061882 w 2665018"/>
                          <a:gd name="connsiteY334" fmla="*/ 2371317 h 3370881"/>
                          <a:gd name="connsiteX335" fmla="*/ 2088776 w 2665018"/>
                          <a:gd name="connsiteY335" fmla="*/ 2434070 h 3370881"/>
                          <a:gd name="connsiteX336" fmla="*/ 2102223 w 2665018"/>
                          <a:gd name="connsiteY336" fmla="*/ 2465446 h 3370881"/>
                          <a:gd name="connsiteX337" fmla="*/ 2106706 w 2665018"/>
                          <a:gd name="connsiteY337" fmla="*/ 2496823 h 3370881"/>
                          <a:gd name="connsiteX338" fmla="*/ 2124635 w 2665018"/>
                          <a:gd name="connsiteY338" fmla="*/ 2559576 h 3370881"/>
                          <a:gd name="connsiteX339" fmla="*/ 2138082 w 2665018"/>
                          <a:gd name="connsiteY339" fmla="*/ 2649223 h 3370881"/>
                          <a:gd name="connsiteX340" fmla="*/ 2147047 w 2665018"/>
                          <a:gd name="connsiteY340" fmla="*/ 2685081 h 3370881"/>
                          <a:gd name="connsiteX341" fmla="*/ 2151529 w 2665018"/>
                          <a:gd name="connsiteY341" fmla="*/ 2716458 h 3370881"/>
                          <a:gd name="connsiteX342" fmla="*/ 2160494 w 2665018"/>
                          <a:gd name="connsiteY342" fmla="*/ 2770246 h 3370881"/>
                          <a:gd name="connsiteX343" fmla="*/ 2156012 w 2665018"/>
                          <a:gd name="connsiteY343" fmla="*/ 2962987 h 3370881"/>
                          <a:gd name="connsiteX344" fmla="*/ 2138082 w 2665018"/>
                          <a:gd name="connsiteY344" fmla="*/ 3043670 h 3370881"/>
                          <a:gd name="connsiteX345" fmla="*/ 2133600 w 2665018"/>
                          <a:gd name="connsiteY345" fmla="*/ 3061599 h 3370881"/>
                          <a:gd name="connsiteX346" fmla="*/ 2120153 w 2665018"/>
                          <a:gd name="connsiteY346" fmla="*/ 3079529 h 3370881"/>
                          <a:gd name="connsiteX347" fmla="*/ 2111188 w 2665018"/>
                          <a:gd name="connsiteY347" fmla="*/ 3106423 h 3370881"/>
                          <a:gd name="connsiteX348" fmla="*/ 2088776 w 2665018"/>
                          <a:gd name="connsiteY348" fmla="*/ 3137799 h 3370881"/>
                          <a:gd name="connsiteX349" fmla="*/ 2075329 w 2665018"/>
                          <a:gd name="connsiteY349" fmla="*/ 3164693 h 3370881"/>
                          <a:gd name="connsiteX350" fmla="*/ 2061882 w 2665018"/>
                          <a:gd name="connsiteY350" fmla="*/ 3169176 h 3370881"/>
                          <a:gd name="connsiteX351" fmla="*/ 2021541 w 2665018"/>
                          <a:gd name="connsiteY351" fmla="*/ 3164693 h 3370881"/>
                          <a:gd name="connsiteX352" fmla="*/ 2012576 w 2665018"/>
                          <a:gd name="connsiteY352" fmla="*/ 3119870 h 3370881"/>
                          <a:gd name="connsiteX353" fmla="*/ 2048435 w 2665018"/>
                          <a:gd name="connsiteY353" fmla="*/ 3021258 h 3370881"/>
                          <a:gd name="connsiteX354" fmla="*/ 2048435 w 2665018"/>
                          <a:gd name="connsiteY354" fmla="*/ 3021258 h 3370881"/>
                          <a:gd name="connsiteX355" fmla="*/ 2061882 w 2665018"/>
                          <a:gd name="connsiteY355" fmla="*/ 2967470 h 3370881"/>
                          <a:gd name="connsiteX356" fmla="*/ 2070847 w 2665018"/>
                          <a:gd name="connsiteY356" fmla="*/ 2882305 h 3370881"/>
                          <a:gd name="connsiteX357" fmla="*/ 2066365 w 2665018"/>
                          <a:gd name="connsiteY357" fmla="*/ 2725423 h 3370881"/>
                          <a:gd name="connsiteX358" fmla="*/ 2043953 w 2665018"/>
                          <a:gd name="connsiteY358" fmla="*/ 2649223 h 3370881"/>
                          <a:gd name="connsiteX359" fmla="*/ 2030506 w 2665018"/>
                          <a:gd name="connsiteY359" fmla="*/ 2622329 h 3370881"/>
                          <a:gd name="connsiteX360" fmla="*/ 2017059 w 2665018"/>
                          <a:gd name="connsiteY360" fmla="*/ 2581987 h 3370881"/>
                          <a:gd name="connsiteX361" fmla="*/ 1981200 w 2665018"/>
                          <a:gd name="connsiteY361" fmla="*/ 2514752 h 3370881"/>
                          <a:gd name="connsiteX362" fmla="*/ 1972235 w 2665018"/>
                          <a:gd name="connsiteY362" fmla="*/ 2501305 h 3370881"/>
                          <a:gd name="connsiteX363" fmla="*/ 1958788 w 2665018"/>
                          <a:gd name="connsiteY363" fmla="*/ 2478893 h 3370881"/>
                          <a:gd name="connsiteX364" fmla="*/ 1905000 w 2665018"/>
                          <a:gd name="connsiteY364" fmla="*/ 2398211 h 3370881"/>
                          <a:gd name="connsiteX365" fmla="*/ 1882588 w 2665018"/>
                          <a:gd name="connsiteY365" fmla="*/ 2357870 h 3370881"/>
                          <a:gd name="connsiteX366" fmla="*/ 1869141 w 2665018"/>
                          <a:gd name="connsiteY366" fmla="*/ 2339940 h 3370881"/>
                          <a:gd name="connsiteX367" fmla="*/ 1806388 w 2665018"/>
                          <a:gd name="connsiteY367" fmla="*/ 2313046 h 3370881"/>
                          <a:gd name="connsiteX368" fmla="*/ 1779494 w 2665018"/>
                          <a:gd name="connsiteY368" fmla="*/ 2304081 h 3370881"/>
                          <a:gd name="connsiteX369" fmla="*/ 1752600 w 2665018"/>
                          <a:gd name="connsiteY369" fmla="*/ 2299599 h 3370881"/>
                          <a:gd name="connsiteX370" fmla="*/ 1680882 w 2665018"/>
                          <a:gd name="connsiteY370" fmla="*/ 2277187 h 3370881"/>
                          <a:gd name="connsiteX371" fmla="*/ 1719025 w 2665018"/>
                          <a:gd name="connsiteY371" fmla="*/ 2281331 h 3370881"/>
                          <a:gd name="connsiteX372" fmla="*/ 1756997 w 2665018"/>
                          <a:gd name="connsiteY372" fmla="*/ 2289450 h 3370881"/>
                          <a:gd name="connsiteX373" fmla="*/ 1656440 w 2665018"/>
                          <a:gd name="connsiteY373" fmla="*/ 2298583 h 3370881"/>
                          <a:gd name="connsiteX374" fmla="*/ 1537447 w 2665018"/>
                          <a:gd name="connsiteY374" fmla="*/ 2329960 h 3370881"/>
                          <a:gd name="connsiteX375" fmla="*/ 1571993 w 2665018"/>
                          <a:gd name="connsiteY375" fmla="*/ 2317957 h 3370881"/>
                          <a:gd name="connsiteX376" fmla="*/ 1509707 w 2665018"/>
                          <a:gd name="connsiteY376" fmla="*/ 2338926 h 3370881"/>
                          <a:gd name="connsiteX377" fmla="*/ 1500444 w 2665018"/>
                          <a:gd name="connsiteY377" fmla="*/ 2355271 h 3370881"/>
                          <a:gd name="connsiteX378" fmla="*/ 1402678 w 2665018"/>
                          <a:gd name="connsiteY378" fmla="*/ 2339641 h 3370881"/>
                          <a:gd name="connsiteX379" fmla="*/ 1322892 w 2665018"/>
                          <a:gd name="connsiteY379" fmla="*/ 2336952 h 3370881"/>
                          <a:gd name="connsiteX380" fmla="*/ 1199384 w 2665018"/>
                          <a:gd name="connsiteY380" fmla="*/ 2307041 h 3370881"/>
                          <a:gd name="connsiteX381" fmla="*/ 1066800 w 2665018"/>
                          <a:gd name="connsiteY381" fmla="*/ 2272705 h 3370881"/>
                          <a:gd name="connsiteX382" fmla="*/ 1030941 w 2665018"/>
                          <a:gd name="connsiteY382" fmla="*/ 2263740 h 3370881"/>
                          <a:gd name="connsiteX383" fmla="*/ 986118 w 2665018"/>
                          <a:gd name="connsiteY383" fmla="*/ 2241329 h 3370881"/>
                          <a:gd name="connsiteX384" fmla="*/ 968188 w 2665018"/>
                          <a:gd name="connsiteY384" fmla="*/ 2232364 h 3370881"/>
                          <a:gd name="connsiteX385" fmla="*/ 936812 w 2665018"/>
                          <a:gd name="connsiteY385" fmla="*/ 2214434 h 3370881"/>
                          <a:gd name="connsiteX386" fmla="*/ 905435 w 2665018"/>
                          <a:gd name="connsiteY386" fmla="*/ 2196505 h 3370881"/>
                          <a:gd name="connsiteX387" fmla="*/ 869576 w 2665018"/>
                          <a:gd name="connsiteY387" fmla="*/ 2209952 h 3370881"/>
                          <a:gd name="connsiteX388" fmla="*/ 856129 w 2665018"/>
                          <a:gd name="connsiteY388" fmla="*/ 2227881 h 3370881"/>
                          <a:gd name="connsiteX389" fmla="*/ 815788 w 2665018"/>
                          <a:gd name="connsiteY389" fmla="*/ 2268223 h 3370881"/>
                          <a:gd name="connsiteX390" fmla="*/ 788894 w 2665018"/>
                          <a:gd name="connsiteY390" fmla="*/ 2290634 h 3370881"/>
                          <a:gd name="connsiteX391" fmla="*/ 762000 w 2665018"/>
                          <a:gd name="connsiteY391" fmla="*/ 2313046 h 3370881"/>
                          <a:gd name="connsiteX392" fmla="*/ 753035 w 2665018"/>
                          <a:gd name="connsiteY392" fmla="*/ 2326493 h 3370881"/>
                          <a:gd name="connsiteX393" fmla="*/ 735106 w 2665018"/>
                          <a:gd name="connsiteY393" fmla="*/ 2339940 h 3370881"/>
                          <a:gd name="connsiteX394" fmla="*/ 712694 w 2665018"/>
                          <a:gd name="connsiteY394" fmla="*/ 2362352 h 3370881"/>
                          <a:gd name="connsiteX395" fmla="*/ 694765 w 2665018"/>
                          <a:gd name="connsiteY395" fmla="*/ 2375799 h 3370881"/>
                          <a:gd name="connsiteX396" fmla="*/ 681318 w 2665018"/>
                          <a:gd name="connsiteY396" fmla="*/ 2393729 h 3370881"/>
                          <a:gd name="connsiteX397" fmla="*/ 667870 w 2665018"/>
                          <a:gd name="connsiteY397" fmla="*/ 2402693 h 3370881"/>
                          <a:gd name="connsiteX398" fmla="*/ 623047 w 2665018"/>
                          <a:gd name="connsiteY398" fmla="*/ 2443034 h 3370881"/>
                          <a:gd name="connsiteX399" fmla="*/ 600635 w 2665018"/>
                          <a:gd name="connsiteY399" fmla="*/ 2474411 h 3370881"/>
                          <a:gd name="connsiteX400" fmla="*/ 587188 w 2665018"/>
                          <a:gd name="connsiteY400" fmla="*/ 2514752 h 3370881"/>
                          <a:gd name="connsiteX401" fmla="*/ 582706 w 2665018"/>
                          <a:gd name="connsiteY401" fmla="*/ 2546129 h 3370881"/>
                          <a:gd name="connsiteX402" fmla="*/ 596153 w 2665018"/>
                          <a:gd name="connsiteY402" fmla="*/ 2635776 h 3370881"/>
                          <a:gd name="connsiteX403" fmla="*/ 600635 w 2665018"/>
                          <a:gd name="connsiteY403" fmla="*/ 2653705 h 3370881"/>
                          <a:gd name="connsiteX404" fmla="*/ 609600 w 2665018"/>
                          <a:gd name="connsiteY404" fmla="*/ 2671634 h 3370881"/>
                          <a:gd name="connsiteX405" fmla="*/ 614082 w 2665018"/>
                          <a:gd name="connsiteY405" fmla="*/ 2689564 h 3370881"/>
                          <a:gd name="connsiteX406" fmla="*/ 623047 w 2665018"/>
                          <a:gd name="connsiteY406" fmla="*/ 2711976 h 3370881"/>
                          <a:gd name="connsiteX407" fmla="*/ 627529 w 2665018"/>
                          <a:gd name="connsiteY407" fmla="*/ 2734387 h 3370881"/>
                          <a:gd name="connsiteX408" fmla="*/ 640976 w 2665018"/>
                          <a:gd name="connsiteY408" fmla="*/ 2765764 h 3370881"/>
                          <a:gd name="connsiteX409" fmla="*/ 645459 w 2665018"/>
                          <a:gd name="connsiteY409" fmla="*/ 2779211 h 3370881"/>
                          <a:gd name="connsiteX410" fmla="*/ 658906 w 2665018"/>
                          <a:gd name="connsiteY410" fmla="*/ 2801623 h 3370881"/>
                          <a:gd name="connsiteX411" fmla="*/ 676835 w 2665018"/>
                          <a:gd name="connsiteY411" fmla="*/ 2864376 h 3370881"/>
                          <a:gd name="connsiteX412" fmla="*/ 690282 w 2665018"/>
                          <a:gd name="connsiteY412" fmla="*/ 2895752 h 3370881"/>
                          <a:gd name="connsiteX413" fmla="*/ 699247 w 2665018"/>
                          <a:gd name="connsiteY413" fmla="*/ 2940576 h 3370881"/>
                          <a:gd name="connsiteX414" fmla="*/ 703729 w 2665018"/>
                          <a:gd name="connsiteY414" fmla="*/ 2967470 h 3370881"/>
                          <a:gd name="connsiteX415" fmla="*/ 717176 w 2665018"/>
                          <a:gd name="connsiteY415" fmla="*/ 2994364 h 3370881"/>
                          <a:gd name="connsiteX416" fmla="*/ 735106 w 2665018"/>
                          <a:gd name="connsiteY416" fmla="*/ 3052634 h 3370881"/>
                          <a:gd name="connsiteX417" fmla="*/ 739588 w 2665018"/>
                          <a:gd name="connsiteY417" fmla="*/ 3079529 h 3370881"/>
                          <a:gd name="connsiteX418" fmla="*/ 762000 w 2665018"/>
                          <a:gd name="connsiteY418" fmla="*/ 3142281 h 3370881"/>
                          <a:gd name="connsiteX419" fmla="*/ 766482 w 2665018"/>
                          <a:gd name="connsiteY419" fmla="*/ 3231929 h 3370881"/>
                          <a:gd name="connsiteX420" fmla="*/ 770965 w 2665018"/>
                          <a:gd name="connsiteY420" fmla="*/ 3254340 h 3370881"/>
                          <a:gd name="connsiteX421" fmla="*/ 775447 w 2665018"/>
                          <a:gd name="connsiteY421" fmla="*/ 3285717 h 3370881"/>
                          <a:gd name="connsiteX422" fmla="*/ 748553 w 2665018"/>
                          <a:gd name="connsiteY422" fmla="*/ 3335023 h 3370881"/>
                          <a:gd name="connsiteX423" fmla="*/ 721659 w 2665018"/>
                          <a:gd name="connsiteY423" fmla="*/ 3343987 h 3370881"/>
                          <a:gd name="connsiteX424" fmla="*/ 708212 w 2665018"/>
                          <a:gd name="connsiteY424" fmla="*/ 3348470 h 3370881"/>
                          <a:gd name="connsiteX425" fmla="*/ 623047 w 2665018"/>
                          <a:gd name="connsiteY425" fmla="*/ 3330540 h 3370881"/>
                          <a:gd name="connsiteX426" fmla="*/ 609600 w 2665018"/>
                          <a:gd name="connsiteY426" fmla="*/ 3308129 h 3370881"/>
                          <a:gd name="connsiteX427" fmla="*/ 591670 w 2665018"/>
                          <a:gd name="connsiteY427" fmla="*/ 3267787 h 3370881"/>
                          <a:gd name="connsiteX428" fmla="*/ 560294 w 2665018"/>
                          <a:gd name="connsiteY428" fmla="*/ 3209517 h 3370881"/>
                          <a:gd name="connsiteX429" fmla="*/ 551329 w 2665018"/>
                          <a:gd name="connsiteY429" fmla="*/ 3196070 h 3370881"/>
                          <a:gd name="connsiteX430" fmla="*/ 528918 w 2665018"/>
                          <a:gd name="connsiteY430" fmla="*/ 3173658 h 3370881"/>
                          <a:gd name="connsiteX431" fmla="*/ 519953 w 2665018"/>
                          <a:gd name="connsiteY431" fmla="*/ 3128834 h 3370881"/>
                          <a:gd name="connsiteX432" fmla="*/ 524435 w 2665018"/>
                          <a:gd name="connsiteY432" fmla="*/ 3101940 h 3370881"/>
                          <a:gd name="connsiteX433" fmla="*/ 528918 w 2665018"/>
                          <a:gd name="connsiteY433" fmla="*/ 3088493 h 3370881"/>
                          <a:gd name="connsiteX434" fmla="*/ 542365 w 2665018"/>
                          <a:gd name="connsiteY434" fmla="*/ 3052634 h 3370881"/>
                          <a:gd name="connsiteX435" fmla="*/ 484094 w 2665018"/>
                          <a:gd name="connsiteY435" fmla="*/ 2886787 h 3370881"/>
                          <a:gd name="connsiteX436" fmla="*/ 443753 w 2665018"/>
                          <a:gd name="connsiteY436" fmla="*/ 2779211 h 3370881"/>
                          <a:gd name="connsiteX437" fmla="*/ 439270 w 2665018"/>
                          <a:gd name="connsiteY437" fmla="*/ 2752317 h 3370881"/>
                          <a:gd name="connsiteX438" fmla="*/ 430306 w 2665018"/>
                          <a:gd name="connsiteY438" fmla="*/ 2716458 h 3370881"/>
                          <a:gd name="connsiteX439" fmla="*/ 425823 w 2665018"/>
                          <a:gd name="connsiteY439" fmla="*/ 2680599 h 3370881"/>
                          <a:gd name="connsiteX440" fmla="*/ 398929 w 2665018"/>
                          <a:gd name="connsiteY440" fmla="*/ 2599917 h 3370881"/>
                          <a:gd name="connsiteX441" fmla="*/ 385482 w 2665018"/>
                          <a:gd name="connsiteY441" fmla="*/ 2568540 h 3370881"/>
                          <a:gd name="connsiteX442" fmla="*/ 381000 w 2665018"/>
                          <a:gd name="connsiteY442" fmla="*/ 2550611 h 3370881"/>
                          <a:gd name="connsiteX443" fmla="*/ 372035 w 2665018"/>
                          <a:gd name="connsiteY443" fmla="*/ 2483376 h 3370881"/>
                          <a:gd name="connsiteX444" fmla="*/ 367553 w 2665018"/>
                          <a:gd name="connsiteY444" fmla="*/ 2469929 h 3370881"/>
                          <a:gd name="connsiteX445" fmla="*/ 407894 w 2665018"/>
                          <a:gd name="connsiteY445" fmla="*/ 2451999 h 3370881"/>
                          <a:gd name="connsiteX446" fmla="*/ 515470 w 2665018"/>
                          <a:gd name="connsiteY446" fmla="*/ 2407176 h 3370881"/>
                          <a:gd name="connsiteX447" fmla="*/ 578223 w 2665018"/>
                          <a:gd name="connsiteY447" fmla="*/ 2353387 h 3370881"/>
                          <a:gd name="connsiteX448" fmla="*/ 587188 w 2665018"/>
                          <a:gd name="connsiteY448" fmla="*/ 2330976 h 3370881"/>
                          <a:gd name="connsiteX449" fmla="*/ 614082 w 2665018"/>
                          <a:gd name="connsiteY449" fmla="*/ 2254776 h 3370881"/>
                          <a:gd name="connsiteX450" fmla="*/ 649941 w 2665018"/>
                          <a:gd name="connsiteY450" fmla="*/ 2200987 h 3370881"/>
                          <a:gd name="connsiteX451" fmla="*/ 690282 w 2665018"/>
                          <a:gd name="connsiteY451" fmla="*/ 2174093 h 3370881"/>
                          <a:gd name="connsiteX452" fmla="*/ 703729 w 2665018"/>
                          <a:gd name="connsiteY452" fmla="*/ 2165129 h 3370881"/>
                          <a:gd name="connsiteX453" fmla="*/ 739588 w 2665018"/>
                          <a:gd name="connsiteY453" fmla="*/ 2147199 h 3370881"/>
                          <a:gd name="connsiteX454" fmla="*/ 708212 w 2665018"/>
                          <a:gd name="connsiteY454" fmla="*/ 2187540 h 3370881"/>
                          <a:gd name="connsiteX455" fmla="*/ 654423 w 2665018"/>
                          <a:gd name="connsiteY455" fmla="*/ 2241329 h 3370881"/>
                          <a:gd name="connsiteX456" fmla="*/ 636494 w 2665018"/>
                          <a:gd name="connsiteY456" fmla="*/ 2259258 h 3370881"/>
                          <a:gd name="connsiteX457" fmla="*/ 614082 w 2665018"/>
                          <a:gd name="connsiteY457" fmla="*/ 2286152 h 3370881"/>
                          <a:gd name="connsiteX458" fmla="*/ 592179 w 2665018"/>
                          <a:gd name="connsiteY458" fmla="*/ 2282347 h 3370881"/>
                          <a:gd name="connsiteX459" fmla="*/ 555980 w 2665018"/>
                          <a:gd name="connsiteY459" fmla="*/ 2313892 h 3370881"/>
                          <a:gd name="connsiteX460" fmla="*/ 524435 w 2665018"/>
                          <a:gd name="connsiteY460" fmla="*/ 2348905 h 3370881"/>
                          <a:gd name="connsiteX461" fmla="*/ 502023 w 2665018"/>
                          <a:gd name="connsiteY461" fmla="*/ 2362352 h 3370881"/>
                          <a:gd name="connsiteX462" fmla="*/ 461682 w 2665018"/>
                          <a:gd name="connsiteY462" fmla="*/ 2389246 h 3370881"/>
                          <a:gd name="connsiteX463" fmla="*/ 448235 w 2665018"/>
                          <a:gd name="connsiteY463" fmla="*/ 2398211 h 3370881"/>
                          <a:gd name="connsiteX464" fmla="*/ 430306 w 2665018"/>
                          <a:gd name="connsiteY464" fmla="*/ 2407176 h 3370881"/>
                          <a:gd name="connsiteX465" fmla="*/ 412376 w 2665018"/>
                          <a:gd name="connsiteY465" fmla="*/ 2420623 h 3370881"/>
                          <a:gd name="connsiteX466" fmla="*/ 389965 w 2665018"/>
                          <a:gd name="connsiteY466" fmla="*/ 2429587 h 3370881"/>
                          <a:gd name="connsiteX467" fmla="*/ 372035 w 2665018"/>
                          <a:gd name="connsiteY467" fmla="*/ 2443034 h 3370881"/>
                          <a:gd name="connsiteX468" fmla="*/ 318247 w 2665018"/>
                          <a:gd name="connsiteY468" fmla="*/ 2474411 h 3370881"/>
                          <a:gd name="connsiteX469" fmla="*/ 304800 w 2665018"/>
                          <a:gd name="connsiteY469" fmla="*/ 2492340 h 3370881"/>
                          <a:gd name="connsiteX470" fmla="*/ 282388 w 2665018"/>
                          <a:gd name="connsiteY470" fmla="*/ 2519234 h 3370881"/>
                          <a:gd name="connsiteX471" fmla="*/ 295835 w 2665018"/>
                          <a:gd name="connsiteY471" fmla="*/ 2815070 h 3370881"/>
                          <a:gd name="connsiteX472" fmla="*/ 300318 w 2665018"/>
                          <a:gd name="connsiteY472" fmla="*/ 2837481 h 3370881"/>
                          <a:gd name="connsiteX473" fmla="*/ 304800 w 2665018"/>
                          <a:gd name="connsiteY473" fmla="*/ 2868858 h 3370881"/>
                          <a:gd name="connsiteX474" fmla="*/ 309282 w 2665018"/>
                          <a:gd name="connsiteY474" fmla="*/ 2927129 h 3370881"/>
                          <a:gd name="connsiteX475" fmla="*/ 322729 w 2665018"/>
                          <a:gd name="connsiteY475" fmla="*/ 2985399 h 3370881"/>
                          <a:gd name="connsiteX476" fmla="*/ 327212 w 2665018"/>
                          <a:gd name="connsiteY476" fmla="*/ 3012293 h 3370881"/>
                          <a:gd name="connsiteX477" fmla="*/ 331694 w 2665018"/>
                          <a:gd name="connsiteY477" fmla="*/ 3043670 h 3370881"/>
                          <a:gd name="connsiteX478" fmla="*/ 345141 w 2665018"/>
                          <a:gd name="connsiteY478" fmla="*/ 3070564 h 3370881"/>
                          <a:gd name="connsiteX479" fmla="*/ 367553 w 2665018"/>
                          <a:gd name="connsiteY479" fmla="*/ 3124352 h 3370881"/>
                          <a:gd name="connsiteX480" fmla="*/ 381000 w 2665018"/>
                          <a:gd name="connsiteY480" fmla="*/ 3182623 h 3370881"/>
                          <a:gd name="connsiteX481" fmla="*/ 389965 w 2665018"/>
                          <a:gd name="connsiteY481" fmla="*/ 3196070 h 3370881"/>
                          <a:gd name="connsiteX482" fmla="*/ 394447 w 2665018"/>
                          <a:gd name="connsiteY482" fmla="*/ 3213999 h 3370881"/>
                          <a:gd name="connsiteX483" fmla="*/ 412376 w 2665018"/>
                          <a:gd name="connsiteY483" fmla="*/ 3245376 h 3370881"/>
                          <a:gd name="connsiteX484" fmla="*/ 416859 w 2665018"/>
                          <a:gd name="connsiteY484" fmla="*/ 3258823 h 3370881"/>
                          <a:gd name="connsiteX485" fmla="*/ 425823 w 2665018"/>
                          <a:gd name="connsiteY485" fmla="*/ 3272270 h 3370881"/>
                          <a:gd name="connsiteX486" fmla="*/ 439270 w 2665018"/>
                          <a:gd name="connsiteY486" fmla="*/ 3303646 h 3370881"/>
                          <a:gd name="connsiteX487" fmla="*/ 439270 w 2665018"/>
                          <a:gd name="connsiteY487" fmla="*/ 3352952 h 3370881"/>
                          <a:gd name="connsiteX488" fmla="*/ 430306 w 2665018"/>
                          <a:gd name="connsiteY488" fmla="*/ 3366399 h 3370881"/>
                          <a:gd name="connsiteX489" fmla="*/ 412376 w 2665018"/>
                          <a:gd name="connsiteY489" fmla="*/ 3370881 h 3370881"/>
                          <a:gd name="connsiteX490" fmla="*/ 295835 w 2665018"/>
                          <a:gd name="connsiteY490" fmla="*/ 3357434 h 3370881"/>
                          <a:gd name="connsiteX491" fmla="*/ 264459 w 2665018"/>
                          <a:gd name="connsiteY491" fmla="*/ 3276752 h 3370881"/>
                          <a:gd name="connsiteX492" fmla="*/ 259976 w 2665018"/>
                          <a:gd name="connsiteY492" fmla="*/ 3240893 h 3370881"/>
                          <a:gd name="connsiteX493" fmla="*/ 246529 w 2665018"/>
                          <a:gd name="connsiteY493" fmla="*/ 3178140 h 3370881"/>
                          <a:gd name="connsiteX494" fmla="*/ 237565 w 2665018"/>
                          <a:gd name="connsiteY494" fmla="*/ 3084011 h 3370881"/>
                          <a:gd name="connsiteX495" fmla="*/ 228600 w 2665018"/>
                          <a:gd name="connsiteY495" fmla="*/ 3057117 h 3370881"/>
                          <a:gd name="connsiteX496" fmla="*/ 219635 w 2665018"/>
                          <a:gd name="connsiteY496" fmla="*/ 3021258 h 3370881"/>
                          <a:gd name="connsiteX497" fmla="*/ 206188 w 2665018"/>
                          <a:gd name="connsiteY497" fmla="*/ 2980917 h 3370881"/>
                          <a:gd name="connsiteX498" fmla="*/ 201706 w 2665018"/>
                          <a:gd name="connsiteY498" fmla="*/ 2949540 h 3370881"/>
                          <a:gd name="connsiteX499" fmla="*/ 197223 w 2665018"/>
                          <a:gd name="connsiteY499" fmla="*/ 2927129 h 3370881"/>
                          <a:gd name="connsiteX500" fmla="*/ 192741 w 2665018"/>
                          <a:gd name="connsiteY500" fmla="*/ 2891270 h 3370881"/>
                          <a:gd name="connsiteX501" fmla="*/ 188259 w 2665018"/>
                          <a:gd name="connsiteY501" fmla="*/ 2850929 h 3370881"/>
                          <a:gd name="connsiteX502" fmla="*/ 179294 w 2665018"/>
                          <a:gd name="connsiteY502" fmla="*/ 2824034 h 3370881"/>
                          <a:gd name="connsiteX503" fmla="*/ 165847 w 2665018"/>
                          <a:gd name="connsiteY503" fmla="*/ 2774729 h 3370881"/>
                          <a:gd name="connsiteX504" fmla="*/ 161365 w 2665018"/>
                          <a:gd name="connsiteY504" fmla="*/ 2747834 h 3370881"/>
                          <a:gd name="connsiteX505" fmla="*/ 156882 w 2665018"/>
                          <a:gd name="connsiteY505" fmla="*/ 2559576 h 3370881"/>
                          <a:gd name="connsiteX506" fmla="*/ 152400 w 2665018"/>
                          <a:gd name="connsiteY506" fmla="*/ 2519234 h 3370881"/>
                          <a:gd name="connsiteX507" fmla="*/ 118035 w 2665018"/>
                          <a:gd name="connsiteY507" fmla="*/ 2400004 h 3370881"/>
                          <a:gd name="connsiteX508" fmla="*/ 117048 w 2665018"/>
                          <a:gd name="connsiteY508" fmla="*/ 2344423 h 3370881"/>
                          <a:gd name="connsiteX509" fmla="*/ 100106 w 2665018"/>
                          <a:gd name="connsiteY509" fmla="*/ 2330976 h 3370881"/>
                          <a:gd name="connsiteX510" fmla="*/ 138953 w 2665018"/>
                          <a:gd name="connsiteY510" fmla="*/ 2313046 h 3370881"/>
                          <a:gd name="connsiteX511" fmla="*/ 152400 w 2665018"/>
                          <a:gd name="connsiteY511" fmla="*/ 2304081 h 3370881"/>
                          <a:gd name="connsiteX512" fmla="*/ 170329 w 2665018"/>
                          <a:gd name="connsiteY512" fmla="*/ 2259258 h 3370881"/>
                          <a:gd name="connsiteX513" fmla="*/ 188259 w 2665018"/>
                          <a:gd name="connsiteY513" fmla="*/ 2223399 h 3370881"/>
                          <a:gd name="connsiteX514" fmla="*/ 206188 w 2665018"/>
                          <a:gd name="connsiteY514" fmla="*/ 2187540 h 3370881"/>
                          <a:gd name="connsiteX515" fmla="*/ 210670 w 2665018"/>
                          <a:gd name="connsiteY515" fmla="*/ 2174093 h 3370881"/>
                          <a:gd name="connsiteX516" fmla="*/ 219635 w 2665018"/>
                          <a:gd name="connsiteY516" fmla="*/ 2115823 h 3370881"/>
                          <a:gd name="connsiteX517" fmla="*/ 210670 w 2665018"/>
                          <a:gd name="connsiteY517" fmla="*/ 1958940 h 3370881"/>
                          <a:gd name="connsiteX518" fmla="*/ 192741 w 2665018"/>
                          <a:gd name="connsiteY518" fmla="*/ 1923081 h 3370881"/>
                          <a:gd name="connsiteX519" fmla="*/ 179294 w 2665018"/>
                          <a:gd name="connsiteY519" fmla="*/ 1891705 h 3370881"/>
                          <a:gd name="connsiteX520" fmla="*/ 165847 w 2665018"/>
                          <a:gd name="connsiteY520" fmla="*/ 1864811 h 3370881"/>
                          <a:gd name="connsiteX521" fmla="*/ 152400 w 2665018"/>
                          <a:gd name="connsiteY521" fmla="*/ 1833434 h 3370881"/>
                          <a:gd name="connsiteX522" fmla="*/ 143435 w 2665018"/>
                          <a:gd name="connsiteY522" fmla="*/ 1819987 h 3370881"/>
                          <a:gd name="connsiteX523" fmla="*/ 107576 w 2665018"/>
                          <a:gd name="connsiteY523" fmla="*/ 1784129 h 3370881"/>
                          <a:gd name="connsiteX524" fmla="*/ 94129 w 2665018"/>
                          <a:gd name="connsiteY524" fmla="*/ 1779646 h 3370881"/>
                          <a:gd name="connsiteX525" fmla="*/ 71718 w 2665018"/>
                          <a:gd name="connsiteY525" fmla="*/ 1770681 h 3370881"/>
                          <a:gd name="connsiteX526" fmla="*/ 58270 w 2665018"/>
                          <a:gd name="connsiteY526" fmla="*/ 1761717 h 3370881"/>
                          <a:gd name="connsiteX527" fmla="*/ 26894 w 2665018"/>
                          <a:gd name="connsiteY527" fmla="*/ 1730340 h 3370881"/>
                          <a:gd name="connsiteX528" fmla="*/ 0 w 2665018"/>
                          <a:gd name="connsiteY528" fmla="*/ 1707929 h 3370881"/>
                          <a:gd name="connsiteX0" fmla="*/ 0 w 2661966"/>
                          <a:gd name="connsiteY0" fmla="*/ 1707929 h 3370881"/>
                          <a:gd name="connsiteX1" fmla="*/ 22412 w 2661966"/>
                          <a:gd name="connsiteY1" fmla="*/ 1698964 h 3370881"/>
                          <a:gd name="connsiteX2" fmla="*/ 31376 w 2661966"/>
                          <a:gd name="connsiteY2" fmla="*/ 1681034 h 3370881"/>
                          <a:gd name="connsiteX3" fmla="*/ 44823 w 2661966"/>
                          <a:gd name="connsiteY3" fmla="*/ 1672070 h 3370881"/>
                          <a:gd name="connsiteX4" fmla="*/ 58270 w 2661966"/>
                          <a:gd name="connsiteY4" fmla="*/ 1654140 h 3370881"/>
                          <a:gd name="connsiteX5" fmla="*/ 76200 w 2661966"/>
                          <a:gd name="connsiteY5" fmla="*/ 1645176 h 3370881"/>
                          <a:gd name="connsiteX6" fmla="*/ 98612 w 2661966"/>
                          <a:gd name="connsiteY6" fmla="*/ 1636211 h 3370881"/>
                          <a:gd name="connsiteX7" fmla="*/ 125506 w 2661966"/>
                          <a:gd name="connsiteY7" fmla="*/ 1627246 h 3370881"/>
                          <a:gd name="connsiteX8" fmla="*/ 152400 w 2661966"/>
                          <a:gd name="connsiteY8" fmla="*/ 1609317 h 3370881"/>
                          <a:gd name="connsiteX9" fmla="*/ 170329 w 2661966"/>
                          <a:gd name="connsiteY9" fmla="*/ 1600352 h 3370881"/>
                          <a:gd name="connsiteX10" fmla="*/ 188259 w 2661966"/>
                          <a:gd name="connsiteY10" fmla="*/ 1582423 h 3370881"/>
                          <a:gd name="connsiteX11" fmla="*/ 228600 w 2661966"/>
                          <a:gd name="connsiteY11" fmla="*/ 1564493 h 3370881"/>
                          <a:gd name="connsiteX12" fmla="*/ 255494 w 2661966"/>
                          <a:gd name="connsiteY12" fmla="*/ 1546564 h 3370881"/>
                          <a:gd name="connsiteX13" fmla="*/ 300318 w 2661966"/>
                          <a:gd name="connsiteY13" fmla="*/ 1524152 h 3370881"/>
                          <a:gd name="connsiteX14" fmla="*/ 313765 w 2661966"/>
                          <a:gd name="connsiteY14" fmla="*/ 1515187 h 3370881"/>
                          <a:gd name="connsiteX15" fmla="*/ 340659 w 2661966"/>
                          <a:gd name="connsiteY15" fmla="*/ 1510705 h 3370881"/>
                          <a:gd name="connsiteX16" fmla="*/ 363070 w 2661966"/>
                          <a:gd name="connsiteY16" fmla="*/ 1506223 h 3370881"/>
                          <a:gd name="connsiteX17" fmla="*/ 389965 w 2661966"/>
                          <a:gd name="connsiteY17" fmla="*/ 1501740 h 3370881"/>
                          <a:gd name="connsiteX18" fmla="*/ 425823 w 2661966"/>
                          <a:gd name="connsiteY18" fmla="*/ 1497258 h 3370881"/>
                          <a:gd name="connsiteX19" fmla="*/ 470647 w 2661966"/>
                          <a:gd name="connsiteY19" fmla="*/ 1488293 h 3370881"/>
                          <a:gd name="connsiteX20" fmla="*/ 515470 w 2661966"/>
                          <a:gd name="connsiteY20" fmla="*/ 1479329 h 3370881"/>
                          <a:gd name="connsiteX21" fmla="*/ 528918 w 2661966"/>
                          <a:gd name="connsiteY21" fmla="*/ 1470364 h 3370881"/>
                          <a:gd name="connsiteX22" fmla="*/ 600635 w 2661966"/>
                          <a:gd name="connsiteY22" fmla="*/ 1456917 h 3370881"/>
                          <a:gd name="connsiteX23" fmla="*/ 690282 w 2661966"/>
                          <a:gd name="connsiteY23" fmla="*/ 1447952 h 3370881"/>
                          <a:gd name="connsiteX24" fmla="*/ 793376 w 2661966"/>
                          <a:gd name="connsiteY24" fmla="*/ 1452434 h 3370881"/>
                          <a:gd name="connsiteX25" fmla="*/ 874059 w 2661966"/>
                          <a:gd name="connsiteY25" fmla="*/ 1465881 h 3370881"/>
                          <a:gd name="connsiteX26" fmla="*/ 914400 w 2661966"/>
                          <a:gd name="connsiteY26" fmla="*/ 1470364 h 3370881"/>
                          <a:gd name="connsiteX27" fmla="*/ 1030941 w 2661966"/>
                          <a:gd name="connsiteY27" fmla="*/ 1483811 h 3370881"/>
                          <a:gd name="connsiteX28" fmla="*/ 1151965 w 2661966"/>
                          <a:gd name="connsiteY28" fmla="*/ 1492776 h 3370881"/>
                          <a:gd name="connsiteX29" fmla="*/ 1281953 w 2661966"/>
                          <a:gd name="connsiteY29" fmla="*/ 1501740 h 3370881"/>
                          <a:gd name="connsiteX30" fmla="*/ 1465729 w 2661966"/>
                          <a:gd name="connsiteY30" fmla="*/ 1497258 h 3370881"/>
                          <a:gd name="connsiteX31" fmla="*/ 1510553 w 2661966"/>
                          <a:gd name="connsiteY31" fmla="*/ 1492776 h 3370881"/>
                          <a:gd name="connsiteX32" fmla="*/ 1582270 w 2661966"/>
                          <a:gd name="connsiteY32" fmla="*/ 1461399 h 3370881"/>
                          <a:gd name="connsiteX33" fmla="*/ 1604682 w 2661966"/>
                          <a:gd name="connsiteY33" fmla="*/ 1456917 h 3370881"/>
                          <a:gd name="connsiteX34" fmla="*/ 1622612 w 2661966"/>
                          <a:gd name="connsiteY34" fmla="*/ 1447952 h 3370881"/>
                          <a:gd name="connsiteX35" fmla="*/ 1645023 w 2661966"/>
                          <a:gd name="connsiteY35" fmla="*/ 1438987 h 3370881"/>
                          <a:gd name="connsiteX36" fmla="*/ 1662953 w 2661966"/>
                          <a:gd name="connsiteY36" fmla="*/ 1425540 h 3370881"/>
                          <a:gd name="connsiteX37" fmla="*/ 1698812 w 2661966"/>
                          <a:gd name="connsiteY37" fmla="*/ 1407611 h 3370881"/>
                          <a:gd name="connsiteX38" fmla="*/ 1739153 w 2661966"/>
                          <a:gd name="connsiteY38" fmla="*/ 1380717 h 3370881"/>
                          <a:gd name="connsiteX39" fmla="*/ 1752600 w 2661966"/>
                          <a:gd name="connsiteY39" fmla="*/ 1367270 h 3370881"/>
                          <a:gd name="connsiteX40" fmla="*/ 1775012 w 2661966"/>
                          <a:gd name="connsiteY40" fmla="*/ 1353823 h 3370881"/>
                          <a:gd name="connsiteX41" fmla="*/ 1797423 w 2661966"/>
                          <a:gd name="connsiteY41" fmla="*/ 1335893 h 3370881"/>
                          <a:gd name="connsiteX42" fmla="*/ 1810870 w 2661966"/>
                          <a:gd name="connsiteY42" fmla="*/ 1304517 h 3370881"/>
                          <a:gd name="connsiteX43" fmla="*/ 1815353 w 2661966"/>
                          <a:gd name="connsiteY43" fmla="*/ 1291070 h 3370881"/>
                          <a:gd name="connsiteX44" fmla="*/ 1801906 w 2661966"/>
                          <a:gd name="connsiteY44" fmla="*/ 1138670 h 3370881"/>
                          <a:gd name="connsiteX45" fmla="*/ 1792941 w 2661966"/>
                          <a:gd name="connsiteY45" fmla="*/ 1125223 h 3370881"/>
                          <a:gd name="connsiteX46" fmla="*/ 1757082 w 2661966"/>
                          <a:gd name="connsiteY46" fmla="*/ 1093846 h 3370881"/>
                          <a:gd name="connsiteX47" fmla="*/ 1730188 w 2661966"/>
                          <a:gd name="connsiteY47" fmla="*/ 1066952 h 3370881"/>
                          <a:gd name="connsiteX48" fmla="*/ 1703294 w 2661966"/>
                          <a:gd name="connsiteY48" fmla="*/ 1049023 h 3370881"/>
                          <a:gd name="connsiteX49" fmla="*/ 1622612 w 2661966"/>
                          <a:gd name="connsiteY49" fmla="*/ 1053505 h 3370881"/>
                          <a:gd name="connsiteX50" fmla="*/ 1595718 w 2661966"/>
                          <a:gd name="connsiteY50" fmla="*/ 1062470 h 3370881"/>
                          <a:gd name="connsiteX51" fmla="*/ 1573306 w 2661966"/>
                          <a:gd name="connsiteY51" fmla="*/ 1066952 h 3370881"/>
                          <a:gd name="connsiteX52" fmla="*/ 1453385 w 2661966"/>
                          <a:gd name="connsiteY52" fmla="*/ 1082761 h 3370881"/>
                          <a:gd name="connsiteX53" fmla="*/ 1326776 w 2661966"/>
                          <a:gd name="connsiteY53" fmla="*/ 1062470 h 3370881"/>
                          <a:gd name="connsiteX54" fmla="*/ 1308847 w 2661966"/>
                          <a:gd name="connsiteY54" fmla="*/ 1057987 h 3370881"/>
                          <a:gd name="connsiteX55" fmla="*/ 1277470 w 2661966"/>
                          <a:gd name="connsiteY55" fmla="*/ 1053505 h 3370881"/>
                          <a:gd name="connsiteX56" fmla="*/ 1259541 w 2661966"/>
                          <a:gd name="connsiteY56" fmla="*/ 1049023 h 3370881"/>
                          <a:gd name="connsiteX57" fmla="*/ 1232647 w 2661966"/>
                          <a:gd name="connsiteY57" fmla="*/ 1044540 h 3370881"/>
                          <a:gd name="connsiteX58" fmla="*/ 1053353 w 2661966"/>
                          <a:gd name="connsiteY58" fmla="*/ 1049023 h 3370881"/>
                          <a:gd name="connsiteX59" fmla="*/ 1035423 w 2661966"/>
                          <a:gd name="connsiteY59" fmla="*/ 1053505 h 3370881"/>
                          <a:gd name="connsiteX60" fmla="*/ 1008529 w 2661966"/>
                          <a:gd name="connsiteY60" fmla="*/ 1057987 h 3370881"/>
                          <a:gd name="connsiteX61" fmla="*/ 995082 w 2661966"/>
                          <a:gd name="connsiteY61" fmla="*/ 1062470 h 3370881"/>
                          <a:gd name="connsiteX62" fmla="*/ 945776 w 2661966"/>
                          <a:gd name="connsiteY62" fmla="*/ 1031093 h 3370881"/>
                          <a:gd name="connsiteX63" fmla="*/ 941294 w 2661966"/>
                          <a:gd name="connsiteY63" fmla="*/ 1017646 h 3370881"/>
                          <a:gd name="connsiteX64" fmla="*/ 932329 w 2661966"/>
                          <a:gd name="connsiteY64" fmla="*/ 919034 h 3370881"/>
                          <a:gd name="connsiteX65" fmla="*/ 914400 w 2661966"/>
                          <a:gd name="connsiteY65" fmla="*/ 901105 h 3370881"/>
                          <a:gd name="connsiteX66" fmla="*/ 918882 w 2661966"/>
                          <a:gd name="connsiteY66" fmla="*/ 869729 h 3370881"/>
                          <a:gd name="connsiteX67" fmla="*/ 941294 w 2661966"/>
                          <a:gd name="connsiteY67" fmla="*/ 865246 h 3370881"/>
                          <a:gd name="connsiteX68" fmla="*/ 959223 w 2661966"/>
                          <a:gd name="connsiteY68" fmla="*/ 851799 h 3370881"/>
                          <a:gd name="connsiteX69" fmla="*/ 990600 w 2661966"/>
                          <a:gd name="connsiteY69" fmla="*/ 847317 h 3370881"/>
                          <a:gd name="connsiteX70" fmla="*/ 1129553 w 2661966"/>
                          <a:gd name="connsiteY70" fmla="*/ 838352 h 3370881"/>
                          <a:gd name="connsiteX71" fmla="*/ 1147482 w 2661966"/>
                          <a:gd name="connsiteY71" fmla="*/ 829387 h 3370881"/>
                          <a:gd name="connsiteX72" fmla="*/ 1178859 w 2661966"/>
                          <a:gd name="connsiteY72" fmla="*/ 806976 h 3370881"/>
                          <a:gd name="connsiteX73" fmla="*/ 1192306 w 2661966"/>
                          <a:gd name="connsiteY73" fmla="*/ 793529 h 3370881"/>
                          <a:gd name="connsiteX74" fmla="*/ 1214718 w 2661966"/>
                          <a:gd name="connsiteY74" fmla="*/ 784564 h 3370881"/>
                          <a:gd name="connsiteX75" fmla="*/ 1241612 w 2661966"/>
                          <a:gd name="connsiteY75" fmla="*/ 771117 h 3370881"/>
                          <a:gd name="connsiteX76" fmla="*/ 1277470 w 2661966"/>
                          <a:gd name="connsiteY76" fmla="*/ 753187 h 3370881"/>
                          <a:gd name="connsiteX77" fmla="*/ 1295400 w 2661966"/>
                          <a:gd name="connsiteY77" fmla="*/ 730776 h 3370881"/>
                          <a:gd name="connsiteX78" fmla="*/ 1317812 w 2661966"/>
                          <a:gd name="connsiteY78" fmla="*/ 708364 h 3370881"/>
                          <a:gd name="connsiteX79" fmla="*/ 1353670 w 2661966"/>
                          <a:gd name="connsiteY79" fmla="*/ 663540 h 3370881"/>
                          <a:gd name="connsiteX80" fmla="*/ 1371600 w 2661966"/>
                          <a:gd name="connsiteY80" fmla="*/ 636646 h 3370881"/>
                          <a:gd name="connsiteX81" fmla="*/ 1380565 w 2661966"/>
                          <a:gd name="connsiteY81" fmla="*/ 596305 h 3370881"/>
                          <a:gd name="connsiteX82" fmla="*/ 1385047 w 2661966"/>
                          <a:gd name="connsiteY82" fmla="*/ 582858 h 3370881"/>
                          <a:gd name="connsiteX83" fmla="*/ 1380565 w 2661966"/>
                          <a:gd name="connsiteY83" fmla="*/ 533552 h 3370881"/>
                          <a:gd name="connsiteX84" fmla="*/ 1367118 w 2661966"/>
                          <a:gd name="connsiteY84" fmla="*/ 524587 h 3370881"/>
                          <a:gd name="connsiteX85" fmla="*/ 1349188 w 2661966"/>
                          <a:gd name="connsiteY85" fmla="*/ 520105 h 3370881"/>
                          <a:gd name="connsiteX86" fmla="*/ 1326776 w 2661966"/>
                          <a:gd name="connsiteY86" fmla="*/ 511140 h 3370881"/>
                          <a:gd name="connsiteX87" fmla="*/ 1281953 w 2661966"/>
                          <a:gd name="connsiteY87" fmla="*/ 515623 h 3370881"/>
                          <a:gd name="connsiteX88" fmla="*/ 1250576 w 2661966"/>
                          <a:gd name="connsiteY88" fmla="*/ 529070 h 3370881"/>
                          <a:gd name="connsiteX89" fmla="*/ 1210235 w 2661966"/>
                          <a:gd name="connsiteY89" fmla="*/ 542517 h 3370881"/>
                          <a:gd name="connsiteX90" fmla="*/ 1183341 w 2661966"/>
                          <a:gd name="connsiteY90" fmla="*/ 555964 h 3370881"/>
                          <a:gd name="connsiteX91" fmla="*/ 1160929 w 2661966"/>
                          <a:gd name="connsiteY91" fmla="*/ 569411 h 3370881"/>
                          <a:gd name="connsiteX92" fmla="*/ 1134035 w 2661966"/>
                          <a:gd name="connsiteY92" fmla="*/ 578376 h 3370881"/>
                          <a:gd name="connsiteX93" fmla="*/ 1111623 w 2661966"/>
                          <a:gd name="connsiteY93" fmla="*/ 587340 h 3370881"/>
                          <a:gd name="connsiteX94" fmla="*/ 1084729 w 2661966"/>
                          <a:gd name="connsiteY94" fmla="*/ 596305 h 3370881"/>
                          <a:gd name="connsiteX95" fmla="*/ 986118 w 2661966"/>
                          <a:gd name="connsiteY95" fmla="*/ 591823 h 3370881"/>
                          <a:gd name="connsiteX96" fmla="*/ 927847 w 2661966"/>
                          <a:gd name="connsiteY96" fmla="*/ 578376 h 3370881"/>
                          <a:gd name="connsiteX97" fmla="*/ 896470 w 2661966"/>
                          <a:gd name="connsiteY97" fmla="*/ 555964 h 3370881"/>
                          <a:gd name="connsiteX98" fmla="*/ 883023 w 2661966"/>
                          <a:gd name="connsiteY98" fmla="*/ 546999 h 3370881"/>
                          <a:gd name="connsiteX99" fmla="*/ 865094 w 2661966"/>
                          <a:gd name="connsiteY99" fmla="*/ 497693 h 3370881"/>
                          <a:gd name="connsiteX100" fmla="*/ 869576 w 2661966"/>
                          <a:gd name="connsiteY100" fmla="*/ 403564 h 3370881"/>
                          <a:gd name="connsiteX101" fmla="*/ 874059 w 2661966"/>
                          <a:gd name="connsiteY101" fmla="*/ 385634 h 3370881"/>
                          <a:gd name="connsiteX102" fmla="*/ 883023 w 2661966"/>
                          <a:gd name="connsiteY102" fmla="*/ 372187 h 3370881"/>
                          <a:gd name="connsiteX103" fmla="*/ 909918 w 2661966"/>
                          <a:gd name="connsiteY103" fmla="*/ 363223 h 3370881"/>
                          <a:gd name="connsiteX104" fmla="*/ 914400 w 2661966"/>
                          <a:gd name="connsiteY104" fmla="*/ 385634 h 3370881"/>
                          <a:gd name="connsiteX105" fmla="*/ 909918 w 2661966"/>
                          <a:gd name="connsiteY105" fmla="*/ 408046 h 3370881"/>
                          <a:gd name="connsiteX106" fmla="*/ 900953 w 2661966"/>
                          <a:gd name="connsiteY106" fmla="*/ 466317 h 3370881"/>
                          <a:gd name="connsiteX107" fmla="*/ 905435 w 2661966"/>
                          <a:gd name="connsiteY107" fmla="*/ 515623 h 3370881"/>
                          <a:gd name="connsiteX108" fmla="*/ 932329 w 2661966"/>
                          <a:gd name="connsiteY108" fmla="*/ 551481 h 3370881"/>
                          <a:gd name="connsiteX109" fmla="*/ 954741 w 2661966"/>
                          <a:gd name="connsiteY109" fmla="*/ 560446 h 3370881"/>
                          <a:gd name="connsiteX110" fmla="*/ 972670 w 2661966"/>
                          <a:gd name="connsiteY110" fmla="*/ 569411 h 3370881"/>
                          <a:gd name="connsiteX111" fmla="*/ 1066800 w 2661966"/>
                          <a:gd name="connsiteY111" fmla="*/ 564929 h 3370881"/>
                          <a:gd name="connsiteX112" fmla="*/ 1111623 w 2661966"/>
                          <a:gd name="connsiteY112" fmla="*/ 551481 h 3370881"/>
                          <a:gd name="connsiteX113" fmla="*/ 1129553 w 2661966"/>
                          <a:gd name="connsiteY113" fmla="*/ 538034 h 3370881"/>
                          <a:gd name="connsiteX114" fmla="*/ 1156447 w 2661966"/>
                          <a:gd name="connsiteY114" fmla="*/ 511140 h 3370881"/>
                          <a:gd name="connsiteX115" fmla="*/ 1160929 w 2661966"/>
                          <a:gd name="connsiteY115" fmla="*/ 493211 h 3370881"/>
                          <a:gd name="connsiteX116" fmla="*/ 1178859 w 2661966"/>
                          <a:gd name="connsiteY116" fmla="*/ 331846 h 3370881"/>
                          <a:gd name="connsiteX117" fmla="*/ 1215315 w 2661966"/>
                          <a:gd name="connsiteY117" fmla="*/ 270289 h 3370881"/>
                          <a:gd name="connsiteX118" fmla="*/ 1214718 w 2661966"/>
                          <a:gd name="connsiteY118" fmla="*/ 367705 h 3370881"/>
                          <a:gd name="connsiteX119" fmla="*/ 1201270 w 2661966"/>
                          <a:gd name="connsiteY119" fmla="*/ 412529 h 3370881"/>
                          <a:gd name="connsiteX120" fmla="*/ 1210235 w 2661966"/>
                          <a:gd name="connsiteY120" fmla="*/ 461834 h 3370881"/>
                          <a:gd name="connsiteX121" fmla="*/ 1214718 w 2661966"/>
                          <a:gd name="connsiteY121" fmla="*/ 475281 h 3370881"/>
                          <a:gd name="connsiteX122" fmla="*/ 1228165 w 2661966"/>
                          <a:gd name="connsiteY122" fmla="*/ 484246 h 3370881"/>
                          <a:gd name="connsiteX123" fmla="*/ 1250576 w 2661966"/>
                          <a:gd name="connsiteY123" fmla="*/ 502176 h 3370881"/>
                          <a:gd name="connsiteX124" fmla="*/ 1317812 w 2661966"/>
                          <a:gd name="connsiteY124" fmla="*/ 497693 h 3370881"/>
                          <a:gd name="connsiteX125" fmla="*/ 1353670 w 2661966"/>
                          <a:gd name="connsiteY125" fmla="*/ 488729 h 3370881"/>
                          <a:gd name="connsiteX126" fmla="*/ 1506070 w 2661966"/>
                          <a:gd name="connsiteY126" fmla="*/ 457352 h 3370881"/>
                          <a:gd name="connsiteX127" fmla="*/ 1550894 w 2661966"/>
                          <a:gd name="connsiteY127" fmla="*/ 430458 h 3370881"/>
                          <a:gd name="connsiteX128" fmla="*/ 1564341 w 2661966"/>
                          <a:gd name="connsiteY128" fmla="*/ 417011 h 3370881"/>
                          <a:gd name="connsiteX129" fmla="*/ 1586753 w 2661966"/>
                          <a:gd name="connsiteY129" fmla="*/ 399081 h 3370881"/>
                          <a:gd name="connsiteX130" fmla="*/ 1595718 w 2661966"/>
                          <a:gd name="connsiteY130" fmla="*/ 381152 h 3370881"/>
                          <a:gd name="connsiteX131" fmla="*/ 1613139 w 2661966"/>
                          <a:gd name="connsiteY131" fmla="*/ 358910 h 3370881"/>
                          <a:gd name="connsiteX132" fmla="*/ 1620066 w 2661966"/>
                          <a:gd name="connsiteY132" fmla="*/ 291047 h 3370881"/>
                          <a:gd name="connsiteX133" fmla="*/ 1604852 w 2661966"/>
                          <a:gd name="connsiteY133" fmla="*/ 236279 h 3370881"/>
                          <a:gd name="connsiteX134" fmla="*/ 1537447 w 2661966"/>
                          <a:gd name="connsiteY134" fmla="*/ 188411 h 3370881"/>
                          <a:gd name="connsiteX135" fmla="*/ 1613647 w 2661966"/>
                          <a:gd name="connsiteY135" fmla="*/ 399081 h 3370881"/>
                          <a:gd name="connsiteX136" fmla="*/ 1627094 w 2661966"/>
                          <a:gd name="connsiteY136" fmla="*/ 417011 h 3370881"/>
                          <a:gd name="connsiteX137" fmla="*/ 1658470 w 2661966"/>
                          <a:gd name="connsiteY137" fmla="*/ 412529 h 3370881"/>
                          <a:gd name="connsiteX138" fmla="*/ 1685365 w 2661966"/>
                          <a:gd name="connsiteY138" fmla="*/ 390117 h 3370881"/>
                          <a:gd name="connsiteX139" fmla="*/ 1694329 w 2661966"/>
                          <a:gd name="connsiteY139" fmla="*/ 376670 h 3370881"/>
                          <a:gd name="connsiteX140" fmla="*/ 1734670 w 2661966"/>
                          <a:gd name="connsiteY140" fmla="*/ 354258 h 3370881"/>
                          <a:gd name="connsiteX141" fmla="*/ 1743635 w 2661966"/>
                          <a:gd name="connsiteY141" fmla="*/ 340811 h 3370881"/>
                          <a:gd name="connsiteX142" fmla="*/ 1757082 w 2661966"/>
                          <a:gd name="connsiteY142" fmla="*/ 336329 h 3370881"/>
                          <a:gd name="connsiteX143" fmla="*/ 1843909 w 2661966"/>
                          <a:gd name="connsiteY143" fmla="*/ 262341 h 3370881"/>
                          <a:gd name="connsiteX144" fmla="*/ 1874221 w 2661966"/>
                          <a:gd name="connsiteY144" fmla="*/ 202194 h 3370881"/>
                          <a:gd name="connsiteX145" fmla="*/ 1828094 w 2661966"/>
                          <a:gd name="connsiteY145" fmla="*/ 136767 h 3370881"/>
                          <a:gd name="connsiteX146" fmla="*/ 1772023 w 2661966"/>
                          <a:gd name="connsiteY146" fmla="*/ 77249 h 3370881"/>
                          <a:gd name="connsiteX147" fmla="*/ 1948888 w 2661966"/>
                          <a:gd name="connsiteY147" fmla="*/ 178018 h 3370881"/>
                          <a:gd name="connsiteX148" fmla="*/ 1952362 w 2661966"/>
                          <a:gd name="connsiteY148" fmla="*/ 254265 h 3370881"/>
                          <a:gd name="connsiteX149" fmla="*/ 1874221 w 2661966"/>
                          <a:gd name="connsiteY149" fmla="*/ 318698 h 3370881"/>
                          <a:gd name="connsiteX150" fmla="*/ 1788459 w 2661966"/>
                          <a:gd name="connsiteY150" fmla="*/ 367705 h 3370881"/>
                          <a:gd name="connsiteX151" fmla="*/ 1761565 w 2661966"/>
                          <a:gd name="connsiteY151" fmla="*/ 390117 h 3370881"/>
                          <a:gd name="connsiteX152" fmla="*/ 1783976 w 2661966"/>
                          <a:gd name="connsiteY152" fmla="*/ 399081 h 3370881"/>
                          <a:gd name="connsiteX153" fmla="*/ 1878106 w 2661966"/>
                          <a:gd name="connsiteY153" fmla="*/ 390117 h 3370881"/>
                          <a:gd name="connsiteX154" fmla="*/ 1891553 w 2661966"/>
                          <a:gd name="connsiteY154" fmla="*/ 381152 h 3370881"/>
                          <a:gd name="connsiteX155" fmla="*/ 1918447 w 2661966"/>
                          <a:gd name="connsiteY155" fmla="*/ 372187 h 3370881"/>
                          <a:gd name="connsiteX156" fmla="*/ 1940859 w 2661966"/>
                          <a:gd name="connsiteY156" fmla="*/ 358740 h 3370881"/>
                          <a:gd name="connsiteX157" fmla="*/ 1954306 w 2661966"/>
                          <a:gd name="connsiteY157" fmla="*/ 354258 h 3370881"/>
                          <a:gd name="connsiteX158" fmla="*/ 2103145 w 2661966"/>
                          <a:gd name="connsiteY158" fmla="*/ 202207 h 3370881"/>
                          <a:gd name="connsiteX159" fmla="*/ 2064254 w 2661966"/>
                          <a:gd name="connsiteY159" fmla="*/ 20406 h 3370881"/>
                          <a:gd name="connsiteX160" fmla="*/ 2169347 w 2661966"/>
                          <a:gd name="connsiteY160" fmla="*/ 104479 h 3370881"/>
                          <a:gd name="connsiteX161" fmla="*/ 2183354 w 2661966"/>
                          <a:gd name="connsiteY161" fmla="*/ 192893 h 3370881"/>
                          <a:gd name="connsiteX162" fmla="*/ 2170300 w 2661966"/>
                          <a:gd name="connsiteY162" fmla="*/ 271231 h 3370881"/>
                          <a:gd name="connsiteX163" fmla="*/ 2096795 w 2661966"/>
                          <a:gd name="connsiteY163" fmla="*/ 316507 h 3370881"/>
                          <a:gd name="connsiteX164" fmla="*/ 1999129 w 2661966"/>
                          <a:gd name="connsiteY164" fmla="*/ 358740 h 3370881"/>
                          <a:gd name="connsiteX165" fmla="*/ 1994647 w 2661966"/>
                          <a:gd name="connsiteY165" fmla="*/ 372187 h 3370881"/>
                          <a:gd name="connsiteX166" fmla="*/ 2039470 w 2661966"/>
                          <a:gd name="connsiteY166" fmla="*/ 390117 h 3370881"/>
                          <a:gd name="connsiteX167" fmla="*/ 2115670 w 2661966"/>
                          <a:gd name="connsiteY167" fmla="*/ 390117 h 3370881"/>
                          <a:gd name="connsiteX168" fmla="*/ 2160494 w 2661966"/>
                          <a:gd name="connsiteY168" fmla="*/ 376670 h 3370881"/>
                          <a:gd name="connsiteX169" fmla="*/ 2191870 w 2661966"/>
                          <a:gd name="connsiteY169" fmla="*/ 363223 h 3370881"/>
                          <a:gd name="connsiteX170" fmla="*/ 2205318 w 2661966"/>
                          <a:gd name="connsiteY170" fmla="*/ 358740 h 3370881"/>
                          <a:gd name="connsiteX171" fmla="*/ 2273487 w 2661966"/>
                          <a:gd name="connsiteY171" fmla="*/ 280486 h 3370881"/>
                          <a:gd name="connsiteX172" fmla="*/ 2312894 w 2661966"/>
                          <a:gd name="connsiteY172" fmla="*/ 183929 h 3370881"/>
                          <a:gd name="connsiteX173" fmla="*/ 2339788 w 2661966"/>
                          <a:gd name="connsiteY173" fmla="*/ 151 h 3370881"/>
                          <a:gd name="connsiteX174" fmla="*/ 2357718 w 2661966"/>
                          <a:gd name="connsiteY174" fmla="*/ 215305 h 3370881"/>
                          <a:gd name="connsiteX175" fmla="*/ 2308598 w 2661966"/>
                          <a:gd name="connsiteY175" fmla="*/ 319520 h 3370881"/>
                          <a:gd name="connsiteX176" fmla="*/ 2245659 w 2661966"/>
                          <a:gd name="connsiteY176" fmla="*/ 390117 h 3370881"/>
                          <a:gd name="connsiteX177" fmla="*/ 2254623 w 2661966"/>
                          <a:gd name="connsiteY177" fmla="*/ 403564 h 3370881"/>
                          <a:gd name="connsiteX178" fmla="*/ 2353235 w 2661966"/>
                          <a:gd name="connsiteY178" fmla="*/ 399081 h 3370881"/>
                          <a:gd name="connsiteX179" fmla="*/ 2366682 w 2661966"/>
                          <a:gd name="connsiteY179" fmla="*/ 394599 h 3370881"/>
                          <a:gd name="connsiteX180" fmla="*/ 2389094 w 2661966"/>
                          <a:gd name="connsiteY180" fmla="*/ 390117 h 3370881"/>
                          <a:gd name="connsiteX181" fmla="*/ 2424953 w 2661966"/>
                          <a:gd name="connsiteY181" fmla="*/ 367705 h 3370881"/>
                          <a:gd name="connsiteX182" fmla="*/ 2528047 w 2661966"/>
                          <a:gd name="connsiteY182" fmla="*/ 292700 h 3370881"/>
                          <a:gd name="connsiteX183" fmla="*/ 2541495 w 2661966"/>
                          <a:gd name="connsiteY183" fmla="*/ 62906 h 3370881"/>
                          <a:gd name="connsiteX184" fmla="*/ 2591304 w 2661966"/>
                          <a:gd name="connsiteY184" fmla="*/ 214081 h 3370881"/>
                          <a:gd name="connsiteX185" fmla="*/ 2602790 w 2661966"/>
                          <a:gd name="connsiteY185" fmla="*/ 290907 h 3370881"/>
                          <a:gd name="connsiteX186" fmla="*/ 2660388 w 2661966"/>
                          <a:gd name="connsiteY186" fmla="*/ 338644 h 3370881"/>
                          <a:gd name="connsiteX187" fmla="*/ 2531969 w 2661966"/>
                          <a:gd name="connsiteY187" fmla="*/ 383206 h 3370881"/>
                          <a:gd name="connsiteX188" fmla="*/ 2442882 w 2661966"/>
                          <a:gd name="connsiteY188" fmla="*/ 403564 h 3370881"/>
                          <a:gd name="connsiteX189" fmla="*/ 2398059 w 2661966"/>
                          <a:gd name="connsiteY189" fmla="*/ 417011 h 3370881"/>
                          <a:gd name="connsiteX190" fmla="*/ 2375647 w 2661966"/>
                          <a:gd name="connsiteY190" fmla="*/ 425976 h 3370881"/>
                          <a:gd name="connsiteX191" fmla="*/ 2357718 w 2661966"/>
                          <a:gd name="connsiteY191" fmla="*/ 430458 h 3370881"/>
                          <a:gd name="connsiteX192" fmla="*/ 2344270 w 2661966"/>
                          <a:gd name="connsiteY192" fmla="*/ 461834 h 3370881"/>
                          <a:gd name="connsiteX193" fmla="*/ 2353235 w 2661966"/>
                          <a:gd name="connsiteY193" fmla="*/ 502176 h 3370881"/>
                          <a:gd name="connsiteX194" fmla="*/ 2362200 w 2661966"/>
                          <a:gd name="connsiteY194" fmla="*/ 515623 h 3370881"/>
                          <a:gd name="connsiteX195" fmla="*/ 2344270 w 2661966"/>
                          <a:gd name="connsiteY195" fmla="*/ 587340 h 3370881"/>
                          <a:gd name="connsiteX196" fmla="*/ 2321859 w 2661966"/>
                          <a:gd name="connsiteY196" fmla="*/ 614234 h 3370881"/>
                          <a:gd name="connsiteX197" fmla="*/ 2308412 w 2661966"/>
                          <a:gd name="connsiteY197" fmla="*/ 636646 h 3370881"/>
                          <a:gd name="connsiteX198" fmla="*/ 2281518 w 2661966"/>
                          <a:gd name="connsiteY198" fmla="*/ 641129 h 3370881"/>
                          <a:gd name="connsiteX199" fmla="*/ 2259106 w 2661966"/>
                          <a:gd name="connsiteY199" fmla="*/ 636646 h 3370881"/>
                          <a:gd name="connsiteX200" fmla="*/ 2277035 w 2661966"/>
                          <a:gd name="connsiteY200" fmla="*/ 578376 h 3370881"/>
                          <a:gd name="connsiteX201" fmla="*/ 2290482 w 2661966"/>
                          <a:gd name="connsiteY201" fmla="*/ 542517 h 3370881"/>
                          <a:gd name="connsiteX202" fmla="*/ 2286000 w 2661966"/>
                          <a:gd name="connsiteY202" fmla="*/ 506658 h 3370881"/>
                          <a:gd name="connsiteX203" fmla="*/ 2245659 w 2661966"/>
                          <a:gd name="connsiteY203" fmla="*/ 448387 h 3370881"/>
                          <a:gd name="connsiteX204" fmla="*/ 2200835 w 2661966"/>
                          <a:gd name="connsiteY204" fmla="*/ 430458 h 3370881"/>
                          <a:gd name="connsiteX205" fmla="*/ 2169459 w 2661966"/>
                          <a:gd name="connsiteY205" fmla="*/ 425976 h 3370881"/>
                          <a:gd name="connsiteX206" fmla="*/ 2102223 w 2661966"/>
                          <a:gd name="connsiteY206" fmla="*/ 430458 h 3370881"/>
                          <a:gd name="connsiteX207" fmla="*/ 2084294 w 2661966"/>
                          <a:gd name="connsiteY207" fmla="*/ 439423 h 3370881"/>
                          <a:gd name="connsiteX208" fmla="*/ 2070847 w 2661966"/>
                          <a:gd name="connsiteY208" fmla="*/ 443905 h 3370881"/>
                          <a:gd name="connsiteX209" fmla="*/ 2061882 w 2661966"/>
                          <a:gd name="connsiteY209" fmla="*/ 461834 h 3370881"/>
                          <a:gd name="connsiteX210" fmla="*/ 2034988 w 2661966"/>
                          <a:gd name="connsiteY210" fmla="*/ 475281 h 3370881"/>
                          <a:gd name="connsiteX211" fmla="*/ 1783976 w 2661966"/>
                          <a:gd name="connsiteY211" fmla="*/ 479764 h 3370881"/>
                          <a:gd name="connsiteX212" fmla="*/ 1766047 w 2661966"/>
                          <a:gd name="connsiteY212" fmla="*/ 488729 h 3370881"/>
                          <a:gd name="connsiteX213" fmla="*/ 1703294 w 2661966"/>
                          <a:gd name="connsiteY213" fmla="*/ 506658 h 3370881"/>
                          <a:gd name="connsiteX214" fmla="*/ 1689847 w 2661966"/>
                          <a:gd name="connsiteY214" fmla="*/ 511140 h 3370881"/>
                          <a:gd name="connsiteX215" fmla="*/ 1676400 w 2661966"/>
                          <a:gd name="connsiteY215" fmla="*/ 520105 h 3370881"/>
                          <a:gd name="connsiteX216" fmla="*/ 1649506 w 2661966"/>
                          <a:gd name="connsiteY216" fmla="*/ 529070 h 3370881"/>
                          <a:gd name="connsiteX217" fmla="*/ 1636059 w 2661966"/>
                          <a:gd name="connsiteY217" fmla="*/ 538034 h 3370881"/>
                          <a:gd name="connsiteX218" fmla="*/ 1622612 w 2661966"/>
                          <a:gd name="connsiteY218" fmla="*/ 551481 h 3370881"/>
                          <a:gd name="connsiteX219" fmla="*/ 1609165 w 2661966"/>
                          <a:gd name="connsiteY219" fmla="*/ 555964 h 3370881"/>
                          <a:gd name="connsiteX220" fmla="*/ 1577788 w 2661966"/>
                          <a:gd name="connsiteY220" fmla="*/ 587340 h 3370881"/>
                          <a:gd name="connsiteX221" fmla="*/ 1568823 w 2661966"/>
                          <a:gd name="connsiteY221" fmla="*/ 600787 h 3370881"/>
                          <a:gd name="connsiteX222" fmla="*/ 1555376 w 2661966"/>
                          <a:gd name="connsiteY222" fmla="*/ 614234 h 3370881"/>
                          <a:gd name="connsiteX223" fmla="*/ 1524000 w 2661966"/>
                          <a:gd name="connsiteY223" fmla="*/ 654576 h 3370881"/>
                          <a:gd name="connsiteX224" fmla="*/ 1519518 w 2661966"/>
                          <a:gd name="connsiteY224" fmla="*/ 668023 h 3370881"/>
                          <a:gd name="connsiteX225" fmla="*/ 1528482 w 2661966"/>
                          <a:gd name="connsiteY225" fmla="*/ 708364 h 3370881"/>
                          <a:gd name="connsiteX226" fmla="*/ 1537447 w 2661966"/>
                          <a:gd name="connsiteY226" fmla="*/ 721811 h 3370881"/>
                          <a:gd name="connsiteX227" fmla="*/ 1568823 w 2661966"/>
                          <a:gd name="connsiteY227" fmla="*/ 712846 h 3370881"/>
                          <a:gd name="connsiteX228" fmla="*/ 1600200 w 2661966"/>
                          <a:gd name="connsiteY228" fmla="*/ 712846 h 3370881"/>
                          <a:gd name="connsiteX229" fmla="*/ 1631576 w 2661966"/>
                          <a:gd name="connsiteY229" fmla="*/ 690434 h 3370881"/>
                          <a:gd name="connsiteX230" fmla="*/ 1645023 w 2661966"/>
                          <a:gd name="connsiteY230" fmla="*/ 676987 h 3370881"/>
                          <a:gd name="connsiteX231" fmla="*/ 1685365 w 2661966"/>
                          <a:gd name="connsiteY231" fmla="*/ 645611 h 3370881"/>
                          <a:gd name="connsiteX232" fmla="*/ 1716741 w 2661966"/>
                          <a:gd name="connsiteY232" fmla="*/ 614234 h 3370881"/>
                          <a:gd name="connsiteX233" fmla="*/ 1748118 w 2661966"/>
                          <a:gd name="connsiteY233" fmla="*/ 596305 h 3370881"/>
                          <a:gd name="connsiteX234" fmla="*/ 1761565 w 2661966"/>
                          <a:gd name="connsiteY234" fmla="*/ 591823 h 3370881"/>
                          <a:gd name="connsiteX235" fmla="*/ 1779494 w 2661966"/>
                          <a:gd name="connsiteY235" fmla="*/ 582858 h 3370881"/>
                          <a:gd name="connsiteX236" fmla="*/ 1815353 w 2661966"/>
                          <a:gd name="connsiteY236" fmla="*/ 573893 h 3370881"/>
                          <a:gd name="connsiteX237" fmla="*/ 2030506 w 2661966"/>
                          <a:gd name="connsiteY237" fmla="*/ 578376 h 3370881"/>
                          <a:gd name="connsiteX238" fmla="*/ 2017059 w 2661966"/>
                          <a:gd name="connsiteY238" fmla="*/ 600787 h 3370881"/>
                          <a:gd name="connsiteX239" fmla="*/ 1981200 w 2661966"/>
                          <a:gd name="connsiteY239" fmla="*/ 636646 h 3370881"/>
                          <a:gd name="connsiteX240" fmla="*/ 1967753 w 2661966"/>
                          <a:gd name="connsiteY240" fmla="*/ 650093 h 3370881"/>
                          <a:gd name="connsiteX241" fmla="*/ 1936376 w 2661966"/>
                          <a:gd name="connsiteY241" fmla="*/ 690434 h 3370881"/>
                          <a:gd name="connsiteX242" fmla="*/ 1905000 w 2661966"/>
                          <a:gd name="connsiteY242" fmla="*/ 717329 h 3370881"/>
                          <a:gd name="connsiteX243" fmla="*/ 1860176 w 2661966"/>
                          <a:gd name="connsiteY243" fmla="*/ 735258 h 3370881"/>
                          <a:gd name="connsiteX244" fmla="*/ 1788459 w 2661966"/>
                          <a:gd name="connsiteY244" fmla="*/ 744223 h 3370881"/>
                          <a:gd name="connsiteX245" fmla="*/ 1846729 w 2661966"/>
                          <a:gd name="connsiteY245" fmla="*/ 802493 h 3370881"/>
                          <a:gd name="connsiteX246" fmla="*/ 1913965 w 2661966"/>
                          <a:gd name="connsiteY246" fmla="*/ 829387 h 3370881"/>
                          <a:gd name="connsiteX247" fmla="*/ 1922929 w 2661966"/>
                          <a:gd name="connsiteY247" fmla="*/ 842834 h 3370881"/>
                          <a:gd name="connsiteX248" fmla="*/ 1967753 w 2661966"/>
                          <a:gd name="connsiteY248" fmla="*/ 883176 h 3370881"/>
                          <a:gd name="connsiteX249" fmla="*/ 1981200 w 2661966"/>
                          <a:gd name="connsiteY249" fmla="*/ 896623 h 3370881"/>
                          <a:gd name="connsiteX250" fmla="*/ 1994647 w 2661966"/>
                          <a:gd name="connsiteY250" fmla="*/ 905587 h 3370881"/>
                          <a:gd name="connsiteX251" fmla="*/ 2021541 w 2661966"/>
                          <a:gd name="connsiteY251" fmla="*/ 927999 h 3370881"/>
                          <a:gd name="connsiteX252" fmla="*/ 2030506 w 2661966"/>
                          <a:gd name="connsiteY252" fmla="*/ 941446 h 3370881"/>
                          <a:gd name="connsiteX253" fmla="*/ 2057400 w 2661966"/>
                          <a:gd name="connsiteY253" fmla="*/ 968340 h 3370881"/>
                          <a:gd name="connsiteX254" fmla="*/ 2088776 w 2661966"/>
                          <a:gd name="connsiteY254" fmla="*/ 1013164 h 3370881"/>
                          <a:gd name="connsiteX255" fmla="*/ 2115670 w 2661966"/>
                          <a:gd name="connsiteY255" fmla="*/ 1057987 h 3370881"/>
                          <a:gd name="connsiteX256" fmla="*/ 2120153 w 2661966"/>
                          <a:gd name="connsiteY256" fmla="*/ 1089364 h 3370881"/>
                          <a:gd name="connsiteX257" fmla="*/ 2138082 w 2661966"/>
                          <a:gd name="connsiteY257" fmla="*/ 1143152 h 3370881"/>
                          <a:gd name="connsiteX258" fmla="*/ 2147047 w 2661966"/>
                          <a:gd name="connsiteY258" fmla="*/ 1196940 h 3370881"/>
                          <a:gd name="connsiteX259" fmla="*/ 2151529 w 2661966"/>
                          <a:gd name="connsiteY259" fmla="*/ 1210387 h 3370881"/>
                          <a:gd name="connsiteX260" fmla="*/ 2156012 w 2661966"/>
                          <a:gd name="connsiteY260" fmla="*/ 1228317 h 3370881"/>
                          <a:gd name="connsiteX261" fmla="*/ 2173941 w 2661966"/>
                          <a:gd name="connsiteY261" fmla="*/ 1295552 h 3370881"/>
                          <a:gd name="connsiteX262" fmla="*/ 2182906 w 2661966"/>
                          <a:gd name="connsiteY262" fmla="*/ 1313481 h 3370881"/>
                          <a:gd name="connsiteX263" fmla="*/ 2187388 w 2661966"/>
                          <a:gd name="connsiteY263" fmla="*/ 1331411 h 3370881"/>
                          <a:gd name="connsiteX264" fmla="*/ 2214282 w 2661966"/>
                          <a:gd name="connsiteY264" fmla="*/ 1385199 h 3370881"/>
                          <a:gd name="connsiteX265" fmla="*/ 2218765 w 2661966"/>
                          <a:gd name="connsiteY265" fmla="*/ 1403129 h 3370881"/>
                          <a:gd name="connsiteX266" fmla="*/ 2223247 w 2661966"/>
                          <a:gd name="connsiteY266" fmla="*/ 1430023 h 3370881"/>
                          <a:gd name="connsiteX267" fmla="*/ 2236694 w 2661966"/>
                          <a:gd name="connsiteY267" fmla="*/ 1456917 h 3370881"/>
                          <a:gd name="connsiteX268" fmla="*/ 2249794 w 2661966"/>
                          <a:gd name="connsiteY268" fmla="*/ 1524624 h 3370881"/>
                          <a:gd name="connsiteX269" fmla="*/ 2241176 w 2661966"/>
                          <a:gd name="connsiteY269" fmla="*/ 1577940 h 3370881"/>
                          <a:gd name="connsiteX270" fmla="*/ 2245659 w 2661966"/>
                          <a:gd name="connsiteY270" fmla="*/ 1595870 h 3370881"/>
                          <a:gd name="connsiteX271" fmla="*/ 2249634 w 2661966"/>
                          <a:gd name="connsiteY271" fmla="*/ 1685855 h 3370881"/>
                          <a:gd name="connsiteX272" fmla="*/ 2227729 w 2661966"/>
                          <a:gd name="connsiteY272" fmla="*/ 1716893 h 3370881"/>
                          <a:gd name="connsiteX273" fmla="*/ 2240500 w 2661966"/>
                          <a:gd name="connsiteY273" fmla="*/ 1674269 h 3370881"/>
                          <a:gd name="connsiteX274" fmla="*/ 2235341 w 2661966"/>
                          <a:gd name="connsiteY274" fmla="*/ 1788611 h 3370881"/>
                          <a:gd name="connsiteX275" fmla="*/ 2230689 w 2661966"/>
                          <a:gd name="connsiteY275" fmla="*/ 1823963 h 3370881"/>
                          <a:gd name="connsiteX276" fmla="*/ 2226207 w 2661966"/>
                          <a:gd name="connsiteY276" fmla="*/ 1824470 h 3370881"/>
                          <a:gd name="connsiteX277" fmla="*/ 2208278 w 2661966"/>
                          <a:gd name="connsiteY277" fmla="*/ 1869293 h 3370881"/>
                          <a:gd name="connsiteX278" fmla="*/ 2195168 w 2661966"/>
                          <a:gd name="connsiteY278" fmla="*/ 1882740 h 3370881"/>
                          <a:gd name="connsiteX279" fmla="*/ 2203458 w 2661966"/>
                          <a:gd name="connsiteY279" fmla="*/ 1918938 h 3370881"/>
                          <a:gd name="connsiteX280" fmla="*/ 2204134 w 2661966"/>
                          <a:gd name="connsiteY280" fmla="*/ 1949806 h 3370881"/>
                          <a:gd name="connsiteX281" fmla="*/ 2226545 w 2661966"/>
                          <a:gd name="connsiteY281" fmla="*/ 1954627 h 3370881"/>
                          <a:gd name="connsiteX282" fmla="*/ 2241176 w 2661966"/>
                          <a:gd name="connsiteY282" fmla="*/ 2012729 h 3370881"/>
                          <a:gd name="connsiteX283" fmla="*/ 2263588 w 2661966"/>
                          <a:gd name="connsiteY283" fmla="*/ 2057552 h 3370881"/>
                          <a:gd name="connsiteX284" fmla="*/ 2286000 w 2661966"/>
                          <a:gd name="connsiteY284" fmla="*/ 2084446 h 3370881"/>
                          <a:gd name="connsiteX285" fmla="*/ 2299447 w 2661966"/>
                          <a:gd name="connsiteY285" fmla="*/ 2124787 h 3370881"/>
                          <a:gd name="connsiteX286" fmla="*/ 2321859 w 2661966"/>
                          <a:gd name="connsiteY286" fmla="*/ 2151681 h 3370881"/>
                          <a:gd name="connsiteX287" fmla="*/ 2344270 w 2661966"/>
                          <a:gd name="connsiteY287" fmla="*/ 2205470 h 3370881"/>
                          <a:gd name="connsiteX288" fmla="*/ 2348753 w 2661966"/>
                          <a:gd name="connsiteY288" fmla="*/ 2223399 h 3370881"/>
                          <a:gd name="connsiteX289" fmla="*/ 2366682 w 2661966"/>
                          <a:gd name="connsiteY289" fmla="*/ 2263740 h 3370881"/>
                          <a:gd name="connsiteX290" fmla="*/ 2375647 w 2661966"/>
                          <a:gd name="connsiteY290" fmla="*/ 2286152 h 3370881"/>
                          <a:gd name="connsiteX291" fmla="*/ 2380129 w 2661966"/>
                          <a:gd name="connsiteY291" fmla="*/ 2308564 h 3370881"/>
                          <a:gd name="connsiteX292" fmla="*/ 2389094 w 2661966"/>
                          <a:gd name="connsiteY292" fmla="*/ 2335458 h 3370881"/>
                          <a:gd name="connsiteX293" fmla="*/ 2393576 w 2661966"/>
                          <a:gd name="connsiteY293" fmla="*/ 2380281 h 3370881"/>
                          <a:gd name="connsiteX294" fmla="*/ 2398059 w 2661966"/>
                          <a:gd name="connsiteY294" fmla="*/ 2393729 h 3370881"/>
                          <a:gd name="connsiteX295" fmla="*/ 2419794 w 2661966"/>
                          <a:gd name="connsiteY295" fmla="*/ 2447517 h 3370881"/>
                          <a:gd name="connsiteX296" fmla="*/ 2427343 w 2661966"/>
                          <a:gd name="connsiteY296" fmla="*/ 2564058 h 3370881"/>
                          <a:gd name="connsiteX297" fmla="*/ 2389094 w 2661966"/>
                          <a:gd name="connsiteY297" fmla="*/ 2837481 h 3370881"/>
                          <a:gd name="connsiteX298" fmla="*/ 2380129 w 2661966"/>
                          <a:gd name="connsiteY298" fmla="*/ 2859893 h 3370881"/>
                          <a:gd name="connsiteX299" fmla="*/ 2357718 w 2661966"/>
                          <a:gd name="connsiteY299" fmla="*/ 2913681 h 3370881"/>
                          <a:gd name="connsiteX300" fmla="*/ 2348753 w 2661966"/>
                          <a:gd name="connsiteY300" fmla="*/ 2936093 h 3370881"/>
                          <a:gd name="connsiteX301" fmla="*/ 2339788 w 2661966"/>
                          <a:gd name="connsiteY301" fmla="*/ 2971952 h 3370881"/>
                          <a:gd name="connsiteX302" fmla="*/ 2326341 w 2661966"/>
                          <a:gd name="connsiteY302" fmla="*/ 2994364 h 3370881"/>
                          <a:gd name="connsiteX303" fmla="*/ 2317376 w 2661966"/>
                          <a:gd name="connsiteY303" fmla="*/ 3025740 h 3370881"/>
                          <a:gd name="connsiteX304" fmla="*/ 2303929 w 2661966"/>
                          <a:gd name="connsiteY304" fmla="*/ 3048152 h 3370881"/>
                          <a:gd name="connsiteX305" fmla="*/ 2290482 w 2661966"/>
                          <a:gd name="connsiteY305" fmla="*/ 3079529 h 3370881"/>
                          <a:gd name="connsiteX306" fmla="*/ 2272553 w 2661966"/>
                          <a:gd name="connsiteY306" fmla="*/ 3084011 h 3370881"/>
                          <a:gd name="connsiteX307" fmla="*/ 2259106 w 2661966"/>
                          <a:gd name="connsiteY307" fmla="*/ 3088493 h 3370881"/>
                          <a:gd name="connsiteX308" fmla="*/ 2241176 w 2661966"/>
                          <a:gd name="connsiteY308" fmla="*/ 3092976 h 3370881"/>
                          <a:gd name="connsiteX309" fmla="*/ 2209800 w 2661966"/>
                          <a:gd name="connsiteY309" fmla="*/ 3101940 h 3370881"/>
                          <a:gd name="connsiteX310" fmla="*/ 2205318 w 2661966"/>
                          <a:gd name="connsiteY310" fmla="*/ 3039187 h 3370881"/>
                          <a:gd name="connsiteX311" fmla="*/ 2218765 w 2661966"/>
                          <a:gd name="connsiteY311" fmla="*/ 3021258 h 3370881"/>
                          <a:gd name="connsiteX312" fmla="*/ 2245659 w 2661966"/>
                          <a:gd name="connsiteY312" fmla="*/ 2971952 h 3370881"/>
                          <a:gd name="connsiteX313" fmla="*/ 2268070 w 2661966"/>
                          <a:gd name="connsiteY313" fmla="*/ 2945058 h 3370881"/>
                          <a:gd name="connsiteX314" fmla="*/ 2298550 w 2661966"/>
                          <a:gd name="connsiteY314" fmla="*/ 2568540 h 3370881"/>
                          <a:gd name="connsiteX315" fmla="*/ 2284986 w 2661966"/>
                          <a:gd name="connsiteY315" fmla="*/ 2532681 h 3370881"/>
                          <a:gd name="connsiteX316" fmla="*/ 2293273 w 2661966"/>
                          <a:gd name="connsiteY316" fmla="*/ 2496653 h 3370881"/>
                          <a:gd name="connsiteX317" fmla="*/ 2278152 w 2661966"/>
                          <a:gd name="connsiteY317" fmla="*/ 2475178 h 3370881"/>
                          <a:gd name="connsiteX318" fmla="*/ 2245659 w 2661966"/>
                          <a:gd name="connsiteY318" fmla="*/ 2389247 h 3370881"/>
                          <a:gd name="connsiteX319" fmla="*/ 2195507 w 2661966"/>
                          <a:gd name="connsiteY319" fmla="*/ 2241328 h 3370881"/>
                          <a:gd name="connsiteX320" fmla="*/ 2083786 w 2661966"/>
                          <a:gd name="connsiteY320" fmla="*/ 2040300 h 3370881"/>
                          <a:gd name="connsiteX321" fmla="*/ 2048773 w 2661966"/>
                          <a:gd name="connsiteY321" fmla="*/ 2017971 h 3370881"/>
                          <a:gd name="connsiteX322" fmla="*/ 2074314 w 2661966"/>
                          <a:gd name="connsiteY322" fmla="*/ 2011967 h 3370881"/>
                          <a:gd name="connsiteX323" fmla="*/ 2034988 w 2661966"/>
                          <a:gd name="connsiteY323" fmla="*/ 2003764 h 3370881"/>
                          <a:gd name="connsiteX324" fmla="*/ 2026023 w 2661966"/>
                          <a:gd name="connsiteY324" fmla="*/ 2026176 h 3370881"/>
                          <a:gd name="connsiteX325" fmla="*/ 2021541 w 2661966"/>
                          <a:gd name="connsiteY325" fmla="*/ 2039623 h 3370881"/>
                          <a:gd name="connsiteX326" fmla="*/ 1999129 w 2661966"/>
                          <a:gd name="connsiteY326" fmla="*/ 2053070 h 3370881"/>
                          <a:gd name="connsiteX327" fmla="*/ 1990165 w 2661966"/>
                          <a:gd name="connsiteY327" fmla="*/ 2070999 h 3370881"/>
                          <a:gd name="connsiteX328" fmla="*/ 1967753 w 2661966"/>
                          <a:gd name="connsiteY328" fmla="*/ 2106858 h 3370881"/>
                          <a:gd name="connsiteX329" fmla="*/ 1981200 w 2661966"/>
                          <a:gd name="connsiteY329" fmla="*/ 2223399 h 3370881"/>
                          <a:gd name="connsiteX330" fmla="*/ 1994647 w 2661966"/>
                          <a:gd name="connsiteY330" fmla="*/ 2254776 h 3370881"/>
                          <a:gd name="connsiteX331" fmla="*/ 2003612 w 2661966"/>
                          <a:gd name="connsiteY331" fmla="*/ 2272705 h 3370881"/>
                          <a:gd name="connsiteX332" fmla="*/ 2026023 w 2661966"/>
                          <a:gd name="connsiteY332" fmla="*/ 2304081 h 3370881"/>
                          <a:gd name="connsiteX333" fmla="*/ 2043953 w 2661966"/>
                          <a:gd name="connsiteY333" fmla="*/ 2348905 h 3370881"/>
                          <a:gd name="connsiteX334" fmla="*/ 2061882 w 2661966"/>
                          <a:gd name="connsiteY334" fmla="*/ 2371317 h 3370881"/>
                          <a:gd name="connsiteX335" fmla="*/ 2088776 w 2661966"/>
                          <a:gd name="connsiteY335" fmla="*/ 2434070 h 3370881"/>
                          <a:gd name="connsiteX336" fmla="*/ 2102223 w 2661966"/>
                          <a:gd name="connsiteY336" fmla="*/ 2465446 h 3370881"/>
                          <a:gd name="connsiteX337" fmla="*/ 2106706 w 2661966"/>
                          <a:gd name="connsiteY337" fmla="*/ 2496823 h 3370881"/>
                          <a:gd name="connsiteX338" fmla="*/ 2124635 w 2661966"/>
                          <a:gd name="connsiteY338" fmla="*/ 2559576 h 3370881"/>
                          <a:gd name="connsiteX339" fmla="*/ 2138082 w 2661966"/>
                          <a:gd name="connsiteY339" fmla="*/ 2649223 h 3370881"/>
                          <a:gd name="connsiteX340" fmla="*/ 2147047 w 2661966"/>
                          <a:gd name="connsiteY340" fmla="*/ 2685081 h 3370881"/>
                          <a:gd name="connsiteX341" fmla="*/ 2151529 w 2661966"/>
                          <a:gd name="connsiteY341" fmla="*/ 2716458 h 3370881"/>
                          <a:gd name="connsiteX342" fmla="*/ 2160494 w 2661966"/>
                          <a:gd name="connsiteY342" fmla="*/ 2770246 h 3370881"/>
                          <a:gd name="connsiteX343" fmla="*/ 2156012 w 2661966"/>
                          <a:gd name="connsiteY343" fmla="*/ 2962987 h 3370881"/>
                          <a:gd name="connsiteX344" fmla="*/ 2138082 w 2661966"/>
                          <a:gd name="connsiteY344" fmla="*/ 3043670 h 3370881"/>
                          <a:gd name="connsiteX345" fmla="*/ 2133600 w 2661966"/>
                          <a:gd name="connsiteY345" fmla="*/ 3061599 h 3370881"/>
                          <a:gd name="connsiteX346" fmla="*/ 2120153 w 2661966"/>
                          <a:gd name="connsiteY346" fmla="*/ 3079529 h 3370881"/>
                          <a:gd name="connsiteX347" fmla="*/ 2111188 w 2661966"/>
                          <a:gd name="connsiteY347" fmla="*/ 3106423 h 3370881"/>
                          <a:gd name="connsiteX348" fmla="*/ 2088776 w 2661966"/>
                          <a:gd name="connsiteY348" fmla="*/ 3137799 h 3370881"/>
                          <a:gd name="connsiteX349" fmla="*/ 2075329 w 2661966"/>
                          <a:gd name="connsiteY349" fmla="*/ 3164693 h 3370881"/>
                          <a:gd name="connsiteX350" fmla="*/ 2061882 w 2661966"/>
                          <a:gd name="connsiteY350" fmla="*/ 3169176 h 3370881"/>
                          <a:gd name="connsiteX351" fmla="*/ 2021541 w 2661966"/>
                          <a:gd name="connsiteY351" fmla="*/ 3164693 h 3370881"/>
                          <a:gd name="connsiteX352" fmla="*/ 2012576 w 2661966"/>
                          <a:gd name="connsiteY352" fmla="*/ 3119870 h 3370881"/>
                          <a:gd name="connsiteX353" fmla="*/ 2048435 w 2661966"/>
                          <a:gd name="connsiteY353" fmla="*/ 3021258 h 3370881"/>
                          <a:gd name="connsiteX354" fmla="*/ 2048435 w 2661966"/>
                          <a:gd name="connsiteY354" fmla="*/ 3021258 h 3370881"/>
                          <a:gd name="connsiteX355" fmla="*/ 2061882 w 2661966"/>
                          <a:gd name="connsiteY355" fmla="*/ 2967470 h 3370881"/>
                          <a:gd name="connsiteX356" fmla="*/ 2070847 w 2661966"/>
                          <a:gd name="connsiteY356" fmla="*/ 2882305 h 3370881"/>
                          <a:gd name="connsiteX357" fmla="*/ 2066365 w 2661966"/>
                          <a:gd name="connsiteY357" fmla="*/ 2725423 h 3370881"/>
                          <a:gd name="connsiteX358" fmla="*/ 2043953 w 2661966"/>
                          <a:gd name="connsiteY358" fmla="*/ 2649223 h 3370881"/>
                          <a:gd name="connsiteX359" fmla="*/ 2030506 w 2661966"/>
                          <a:gd name="connsiteY359" fmla="*/ 2622329 h 3370881"/>
                          <a:gd name="connsiteX360" fmla="*/ 2017059 w 2661966"/>
                          <a:gd name="connsiteY360" fmla="*/ 2581987 h 3370881"/>
                          <a:gd name="connsiteX361" fmla="*/ 1981200 w 2661966"/>
                          <a:gd name="connsiteY361" fmla="*/ 2514752 h 3370881"/>
                          <a:gd name="connsiteX362" fmla="*/ 1972235 w 2661966"/>
                          <a:gd name="connsiteY362" fmla="*/ 2501305 h 3370881"/>
                          <a:gd name="connsiteX363" fmla="*/ 1958788 w 2661966"/>
                          <a:gd name="connsiteY363" fmla="*/ 2478893 h 3370881"/>
                          <a:gd name="connsiteX364" fmla="*/ 1905000 w 2661966"/>
                          <a:gd name="connsiteY364" fmla="*/ 2398211 h 3370881"/>
                          <a:gd name="connsiteX365" fmla="*/ 1882588 w 2661966"/>
                          <a:gd name="connsiteY365" fmla="*/ 2357870 h 3370881"/>
                          <a:gd name="connsiteX366" fmla="*/ 1869141 w 2661966"/>
                          <a:gd name="connsiteY366" fmla="*/ 2339940 h 3370881"/>
                          <a:gd name="connsiteX367" fmla="*/ 1806388 w 2661966"/>
                          <a:gd name="connsiteY367" fmla="*/ 2313046 h 3370881"/>
                          <a:gd name="connsiteX368" fmla="*/ 1779494 w 2661966"/>
                          <a:gd name="connsiteY368" fmla="*/ 2304081 h 3370881"/>
                          <a:gd name="connsiteX369" fmla="*/ 1752600 w 2661966"/>
                          <a:gd name="connsiteY369" fmla="*/ 2299599 h 3370881"/>
                          <a:gd name="connsiteX370" fmla="*/ 1680882 w 2661966"/>
                          <a:gd name="connsiteY370" fmla="*/ 2277187 h 3370881"/>
                          <a:gd name="connsiteX371" fmla="*/ 1719025 w 2661966"/>
                          <a:gd name="connsiteY371" fmla="*/ 2281331 h 3370881"/>
                          <a:gd name="connsiteX372" fmla="*/ 1756997 w 2661966"/>
                          <a:gd name="connsiteY372" fmla="*/ 2289450 h 3370881"/>
                          <a:gd name="connsiteX373" fmla="*/ 1656440 w 2661966"/>
                          <a:gd name="connsiteY373" fmla="*/ 2298583 h 3370881"/>
                          <a:gd name="connsiteX374" fmla="*/ 1537447 w 2661966"/>
                          <a:gd name="connsiteY374" fmla="*/ 2329960 h 3370881"/>
                          <a:gd name="connsiteX375" fmla="*/ 1571993 w 2661966"/>
                          <a:gd name="connsiteY375" fmla="*/ 2317957 h 3370881"/>
                          <a:gd name="connsiteX376" fmla="*/ 1509707 w 2661966"/>
                          <a:gd name="connsiteY376" fmla="*/ 2338926 h 3370881"/>
                          <a:gd name="connsiteX377" fmla="*/ 1500444 w 2661966"/>
                          <a:gd name="connsiteY377" fmla="*/ 2355271 h 3370881"/>
                          <a:gd name="connsiteX378" fmla="*/ 1402678 w 2661966"/>
                          <a:gd name="connsiteY378" fmla="*/ 2339641 h 3370881"/>
                          <a:gd name="connsiteX379" fmla="*/ 1322892 w 2661966"/>
                          <a:gd name="connsiteY379" fmla="*/ 2336952 h 3370881"/>
                          <a:gd name="connsiteX380" fmla="*/ 1199384 w 2661966"/>
                          <a:gd name="connsiteY380" fmla="*/ 2307041 h 3370881"/>
                          <a:gd name="connsiteX381" fmla="*/ 1066800 w 2661966"/>
                          <a:gd name="connsiteY381" fmla="*/ 2272705 h 3370881"/>
                          <a:gd name="connsiteX382" fmla="*/ 1030941 w 2661966"/>
                          <a:gd name="connsiteY382" fmla="*/ 2263740 h 3370881"/>
                          <a:gd name="connsiteX383" fmla="*/ 986118 w 2661966"/>
                          <a:gd name="connsiteY383" fmla="*/ 2241329 h 3370881"/>
                          <a:gd name="connsiteX384" fmla="*/ 968188 w 2661966"/>
                          <a:gd name="connsiteY384" fmla="*/ 2232364 h 3370881"/>
                          <a:gd name="connsiteX385" fmla="*/ 936812 w 2661966"/>
                          <a:gd name="connsiteY385" fmla="*/ 2214434 h 3370881"/>
                          <a:gd name="connsiteX386" fmla="*/ 905435 w 2661966"/>
                          <a:gd name="connsiteY386" fmla="*/ 2196505 h 3370881"/>
                          <a:gd name="connsiteX387" fmla="*/ 869576 w 2661966"/>
                          <a:gd name="connsiteY387" fmla="*/ 2209952 h 3370881"/>
                          <a:gd name="connsiteX388" fmla="*/ 856129 w 2661966"/>
                          <a:gd name="connsiteY388" fmla="*/ 2227881 h 3370881"/>
                          <a:gd name="connsiteX389" fmla="*/ 815788 w 2661966"/>
                          <a:gd name="connsiteY389" fmla="*/ 2268223 h 3370881"/>
                          <a:gd name="connsiteX390" fmla="*/ 788894 w 2661966"/>
                          <a:gd name="connsiteY390" fmla="*/ 2290634 h 3370881"/>
                          <a:gd name="connsiteX391" fmla="*/ 762000 w 2661966"/>
                          <a:gd name="connsiteY391" fmla="*/ 2313046 h 3370881"/>
                          <a:gd name="connsiteX392" fmla="*/ 753035 w 2661966"/>
                          <a:gd name="connsiteY392" fmla="*/ 2326493 h 3370881"/>
                          <a:gd name="connsiteX393" fmla="*/ 735106 w 2661966"/>
                          <a:gd name="connsiteY393" fmla="*/ 2339940 h 3370881"/>
                          <a:gd name="connsiteX394" fmla="*/ 712694 w 2661966"/>
                          <a:gd name="connsiteY394" fmla="*/ 2362352 h 3370881"/>
                          <a:gd name="connsiteX395" fmla="*/ 694765 w 2661966"/>
                          <a:gd name="connsiteY395" fmla="*/ 2375799 h 3370881"/>
                          <a:gd name="connsiteX396" fmla="*/ 681318 w 2661966"/>
                          <a:gd name="connsiteY396" fmla="*/ 2393729 h 3370881"/>
                          <a:gd name="connsiteX397" fmla="*/ 667870 w 2661966"/>
                          <a:gd name="connsiteY397" fmla="*/ 2402693 h 3370881"/>
                          <a:gd name="connsiteX398" fmla="*/ 623047 w 2661966"/>
                          <a:gd name="connsiteY398" fmla="*/ 2443034 h 3370881"/>
                          <a:gd name="connsiteX399" fmla="*/ 600635 w 2661966"/>
                          <a:gd name="connsiteY399" fmla="*/ 2474411 h 3370881"/>
                          <a:gd name="connsiteX400" fmla="*/ 587188 w 2661966"/>
                          <a:gd name="connsiteY400" fmla="*/ 2514752 h 3370881"/>
                          <a:gd name="connsiteX401" fmla="*/ 582706 w 2661966"/>
                          <a:gd name="connsiteY401" fmla="*/ 2546129 h 3370881"/>
                          <a:gd name="connsiteX402" fmla="*/ 596153 w 2661966"/>
                          <a:gd name="connsiteY402" fmla="*/ 2635776 h 3370881"/>
                          <a:gd name="connsiteX403" fmla="*/ 600635 w 2661966"/>
                          <a:gd name="connsiteY403" fmla="*/ 2653705 h 3370881"/>
                          <a:gd name="connsiteX404" fmla="*/ 609600 w 2661966"/>
                          <a:gd name="connsiteY404" fmla="*/ 2671634 h 3370881"/>
                          <a:gd name="connsiteX405" fmla="*/ 614082 w 2661966"/>
                          <a:gd name="connsiteY405" fmla="*/ 2689564 h 3370881"/>
                          <a:gd name="connsiteX406" fmla="*/ 623047 w 2661966"/>
                          <a:gd name="connsiteY406" fmla="*/ 2711976 h 3370881"/>
                          <a:gd name="connsiteX407" fmla="*/ 627529 w 2661966"/>
                          <a:gd name="connsiteY407" fmla="*/ 2734387 h 3370881"/>
                          <a:gd name="connsiteX408" fmla="*/ 640976 w 2661966"/>
                          <a:gd name="connsiteY408" fmla="*/ 2765764 h 3370881"/>
                          <a:gd name="connsiteX409" fmla="*/ 645459 w 2661966"/>
                          <a:gd name="connsiteY409" fmla="*/ 2779211 h 3370881"/>
                          <a:gd name="connsiteX410" fmla="*/ 658906 w 2661966"/>
                          <a:gd name="connsiteY410" fmla="*/ 2801623 h 3370881"/>
                          <a:gd name="connsiteX411" fmla="*/ 676835 w 2661966"/>
                          <a:gd name="connsiteY411" fmla="*/ 2864376 h 3370881"/>
                          <a:gd name="connsiteX412" fmla="*/ 690282 w 2661966"/>
                          <a:gd name="connsiteY412" fmla="*/ 2895752 h 3370881"/>
                          <a:gd name="connsiteX413" fmla="*/ 699247 w 2661966"/>
                          <a:gd name="connsiteY413" fmla="*/ 2940576 h 3370881"/>
                          <a:gd name="connsiteX414" fmla="*/ 703729 w 2661966"/>
                          <a:gd name="connsiteY414" fmla="*/ 2967470 h 3370881"/>
                          <a:gd name="connsiteX415" fmla="*/ 717176 w 2661966"/>
                          <a:gd name="connsiteY415" fmla="*/ 2994364 h 3370881"/>
                          <a:gd name="connsiteX416" fmla="*/ 735106 w 2661966"/>
                          <a:gd name="connsiteY416" fmla="*/ 3052634 h 3370881"/>
                          <a:gd name="connsiteX417" fmla="*/ 739588 w 2661966"/>
                          <a:gd name="connsiteY417" fmla="*/ 3079529 h 3370881"/>
                          <a:gd name="connsiteX418" fmla="*/ 762000 w 2661966"/>
                          <a:gd name="connsiteY418" fmla="*/ 3142281 h 3370881"/>
                          <a:gd name="connsiteX419" fmla="*/ 766482 w 2661966"/>
                          <a:gd name="connsiteY419" fmla="*/ 3231929 h 3370881"/>
                          <a:gd name="connsiteX420" fmla="*/ 770965 w 2661966"/>
                          <a:gd name="connsiteY420" fmla="*/ 3254340 h 3370881"/>
                          <a:gd name="connsiteX421" fmla="*/ 775447 w 2661966"/>
                          <a:gd name="connsiteY421" fmla="*/ 3285717 h 3370881"/>
                          <a:gd name="connsiteX422" fmla="*/ 748553 w 2661966"/>
                          <a:gd name="connsiteY422" fmla="*/ 3335023 h 3370881"/>
                          <a:gd name="connsiteX423" fmla="*/ 721659 w 2661966"/>
                          <a:gd name="connsiteY423" fmla="*/ 3343987 h 3370881"/>
                          <a:gd name="connsiteX424" fmla="*/ 708212 w 2661966"/>
                          <a:gd name="connsiteY424" fmla="*/ 3348470 h 3370881"/>
                          <a:gd name="connsiteX425" fmla="*/ 623047 w 2661966"/>
                          <a:gd name="connsiteY425" fmla="*/ 3330540 h 3370881"/>
                          <a:gd name="connsiteX426" fmla="*/ 609600 w 2661966"/>
                          <a:gd name="connsiteY426" fmla="*/ 3308129 h 3370881"/>
                          <a:gd name="connsiteX427" fmla="*/ 591670 w 2661966"/>
                          <a:gd name="connsiteY427" fmla="*/ 3267787 h 3370881"/>
                          <a:gd name="connsiteX428" fmla="*/ 560294 w 2661966"/>
                          <a:gd name="connsiteY428" fmla="*/ 3209517 h 3370881"/>
                          <a:gd name="connsiteX429" fmla="*/ 551329 w 2661966"/>
                          <a:gd name="connsiteY429" fmla="*/ 3196070 h 3370881"/>
                          <a:gd name="connsiteX430" fmla="*/ 528918 w 2661966"/>
                          <a:gd name="connsiteY430" fmla="*/ 3173658 h 3370881"/>
                          <a:gd name="connsiteX431" fmla="*/ 519953 w 2661966"/>
                          <a:gd name="connsiteY431" fmla="*/ 3128834 h 3370881"/>
                          <a:gd name="connsiteX432" fmla="*/ 524435 w 2661966"/>
                          <a:gd name="connsiteY432" fmla="*/ 3101940 h 3370881"/>
                          <a:gd name="connsiteX433" fmla="*/ 528918 w 2661966"/>
                          <a:gd name="connsiteY433" fmla="*/ 3088493 h 3370881"/>
                          <a:gd name="connsiteX434" fmla="*/ 542365 w 2661966"/>
                          <a:gd name="connsiteY434" fmla="*/ 3052634 h 3370881"/>
                          <a:gd name="connsiteX435" fmla="*/ 484094 w 2661966"/>
                          <a:gd name="connsiteY435" fmla="*/ 2886787 h 3370881"/>
                          <a:gd name="connsiteX436" fmla="*/ 443753 w 2661966"/>
                          <a:gd name="connsiteY436" fmla="*/ 2779211 h 3370881"/>
                          <a:gd name="connsiteX437" fmla="*/ 439270 w 2661966"/>
                          <a:gd name="connsiteY437" fmla="*/ 2752317 h 3370881"/>
                          <a:gd name="connsiteX438" fmla="*/ 430306 w 2661966"/>
                          <a:gd name="connsiteY438" fmla="*/ 2716458 h 3370881"/>
                          <a:gd name="connsiteX439" fmla="*/ 425823 w 2661966"/>
                          <a:gd name="connsiteY439" fmla="*/ 2680599 h 3370881"/>
                          <a:gd name="connsiteX440" fmla="*/ 398929 w 2661966"/>
                          <a:gd name="connsiteY440" fmla="*/ 2599917 h 3370881"/>
                          <a:gd name="connsiteX441" fmla="*/ 385482 w 2661966"/>
                          <a:gd name="connsiteY441" fmla="*/ 2568540 h 3370881"/>
                          <a:gd name="connsiteX442" fmla="*/ 381000 w 2661966"/>
                          <a:gd name="connsiteY442" fmla="*/ 2550611 h 3370881"/>
                          <a:gd name="connsiteX443" fmla="*/ 372035 w 2661966"/>
                          <a:gd name="connsiteY443" fmla="*/ 2483376 h 3370881"/>
                          <a:gd name="connsiteX444" fmla="*/ 367553 w 2661966"/>
                          <a:gd name="connsiteY444" fmla="*/ 2469929 h 3370881"/>
                          <a:gd name="connsiteX445" fmla="*/ 407894 w 2661966"/>
                          <a:gd name="connsiteY445" fmla="*/ 2451999 h 3370881"/>
                          <a:gd name="connsiteX446" fmla="*/ 515470 w 2661966"/>
                          <a:gd name="connsiteY446" fmla="*/ 2407176 h 3370881"/>
                          <a:gd name="connsiteX447" fmla="*/ 578223 w 2661966"/>
                          <a:gd name="connsiteY447" fmla="*/ 2353387 h 3370881"/>
                          <a:gd name="connsiteX448" fmla="*/ 587188 w 2661966"/>
                          <a:gd name="connsiteY448" fmla="*/ 2330976 h 3370881"/>
                          <a:gd name="connsiteX449" fmla="*/ 614082 w 2661966"/>
                          <a:gd name="connsiteY449" fmla="*/ 2254776 h 3370881"/>
                          <a:gd name="connsiteX450" fmla="*/ 649941 w 2661966"/>
                          <a:gd name="connsiteY450" fmla="*/ 2200987 h 3370881"/>
                          <a:gd name="connsiteX451" fmla="*/ 690282 w 2661966"/>
                          <a:gd name="connsiteY451" fmla="*/ 2174093 h 3370881"/>
                          <a:gd name="connsiteX452" fmla="*/ 703729 w 2661966"/>
                          <a:gd name="connsiteY452" fmla="*/ 2165129 h 3370881"/>
                          <a:gd name="connsiteX453" fmla="*/ 739588 w 2661966"/>
                          <a:gd name="connsiteY453" fmla="*/ 2147199 h 3370881"/>
                          <a:gd name="connsiteX454" fmla="*/ 708212 w 2661966"/>
                          <a:gd name="connsiteY454" fmla="*/ 2187540 h 3370881"/>
                          <a:gd name="connsiteX455" fmla="*/ 654423 w 2661966"/>
                          <a:gd name="connsiteY455" fmla="*/ 2241329 h 3370881"/>
                          <a:gd name="connsiteX456" fmla="*/ 636494 w 2661966"/>
                          <a:gd name="connsiteY456" fmla="*/ 2259258 h 3370881"/>
                          <a:gd name="connsiteX457" fmla="*/ 614082 w 2661966"/>
                          <a:gd name="connsiteY457" fmla="*/ 2286152 h 3370881"/>
                          <a:gd name="connsiteX458" fmla="*/ 592179 w 2661966"/>
                          <a:gd name="connsiteY458" fmla="*/ 2282347 h 3370881"/>
                          <a:gd name="connsiteX459" fmla="*/ 555980 w 2661966"/>
                          <a:gd name="connsiteY459" fmla="*/ 2313892 h 3370881"/>
                          <a:gd name="connsiteX460" fmla="*/ 524435 w 2661966"/>
                          <a:gd name="connsiteY460" fmla="*/ 2348905 h 3370881"/>
                          <a:gd name="connsiteX461" fmla="*/ 502023 w 2661966"/>
                          <a:gd name="connsiteY461" fmla="*/ 2362352 h 3370881"/>
                          <a:gd name="connsiteX462" fmla="*/ 461682 w 2661966"/>
                          <a:gd name="connsiteY462" fmla="*/ 2389246 h 3370881"/>
                          <a:gd name="connsiteX463" fmla="*/ 448235 w 2661966"/>
                          <a:gd name="connsiteY463" fmla="*/ 2398211 h 3370881"/>
                          <a:gd name="connsiteX464" fmla="*/ 430306 w 2661966"/>
                          <a:gd name="connsiteY464" fmla="*/ 2407176 h 3370881"/>
                          <a:gd name="connsiteX465" fmla="*/ 412376 w 2661966"/>
                          <a:gd name="connsiteY465" fmla="*/ 2420623 h 3370881"/>
                          <a:gd name="connsiteX466" fmla="*/ 389965 w 2661966"/>
                          <a:gd name="connsiteY466" fmla="*/ 2429587 h 3370881"/>
                          <a:gd name="connsiteX467" fmla="*/ 372035 w 2661966"/>
                          <a:gd name="connsiteY467" fmla="*/ 2443034 h 3370881"/>
                          <a:gd name="connsiteX468" fmla="*/ 318247 w 2661966"/>
                          <a:gd name="connsiteY468" fmla="*/ 2474411 h 3370881"/>
                          <a:gd name="connsiteX469" fmla="*/ 304800 w 2661966"/>
                          <a:gd name="connsiteY469" fmla="*/ 2492340 h 3370881"/>
                          <a:gd name="connsiteX470" fmla="*/ 282388 w 2661966"/>
                          <a:gd name="connsiteY470" fmla="*/ 2519234 h 3370881"/>
                          <a:gd name="connsiteX471" fmla="*/ 295835 w 2661966"/>
                          <a:gd name="connsiteY471" fmla="*/ 2815070 h 3370881"/>
                          <a:gd name="connsiteX472" fmla="*/ 300318 w 2661966"/>
                          <a:gd name="connsiteY472" fmla="*/ 2837481 h 3370881"/>
                          <a:gd name="connsiteX473" fmla="*/ 304800 w 2661966"/>
                          <a:gd name="connsiteY473" fmla="*/ 2868858 h 3370881"/>
                          <a:gd name="connsiteX474" fmla="*/ 309282 w 2661966"/>
                          <a:gd name="connsiteY474" fmla="*/ 2927129 h 3370881"/>
                          <a:gd name="connsiteX475" fmla="*/ 322729 w 2661966"/>
                          <a:gd name="connsiteY475" fmla="*/ 2985399 h 3370881"/>
                          <a:gd name="connsiteX476" fmla="*/ 327212 w 2661966"/>
                          <a:gd name="connsiteY476" fmla="*/ 3012293 h 3370881"/>
                          <a:gd name="connsiteX477" fmla="*/ 331694 w 2661966"/>
                          <a:gd name="connsiteY477" fmla="*/ 3043670 h 3370881"/>
                          <a:gd name="connsiteX478" fmla="*/ 345141 w 2661966"/>
                          <a:gd name="connsiteY478" fmla="*/ 3070564 h 3370881"/>
                          <a:gd name="connsiteX479" fmla="*/ 367553 w 2661966"/>
                          <a:gd name="connsiteY479" fmla="*/ 3124352 h 3370881"/>
                          <a:gd name="connsiteX480" fmla="*/ 381000 w 2661966"/>
                          <a:gd name="connsiteY480" fmla="*/ 3182623 h 3370881"/>
                          <a:gd name="connsiteX481" fmla="*/ 389965 w 2661966"/>
                          <a:gd name="connsiteY481" fmla="*/ 3196070 h 3370881"/>
                          <a:gd name="connsiteX482" fmla="*/ 394447 w 2661966"/>
                          <a:gd name="connsiteY482" fmla="*/ 3213999 h 3370881"/>
                          <a:gd name="connsiteX483" fmla="*/ 412376 w 2661966"/>
                          <a:gd name="connsiteY483" fmla="*/ 3245376 h 3370881"/>
                          <a:gd name="connsiteX484" fmla="*/ 416859 w 2661966"/>
                          <a:gd name="connsiteY484" fmla="*/ 3258823 h 3370881"/>
                          <a:gd name="connsiteX485" fmla="*/ 425823 w 2661966"/>
                          <a:gd name="connsiteY485" fmla="*/ 3272270 h 3370881"/>
                          <a:gd name="connsiteX486" fmla="*/ 439270 w 2661966"/>
                          <a:gd name="connsiteY486" fmla="*/ 3303646 h 3370881"/>
                          <a:gd name="connsiteX487" fmla="*/ 439270 w 2661966"/>
                          <a:gd name="connsiteY487" fmla="*/ 3352952 h 3370881"/>
                          <a:gd name="connsiteX488" fmla="*/ 430306 w 2661966"/>
                          <a:gd name="connsiteY488" fmla="*/ 3366399 h 3370881"/>
                          <a:gd name="connsiteX489" fmla="*/ 412376 w 2661966"/>
                          <a:gd name="connsiteY489" fmla="*/ 3370881 h 3370881"/>
                          <a:gd name="connsiteX490" fmla="*/ 295835 w 2661966"/>
                          <a:gd name="connsiteY490" fmla="*/ 3357434 h 3370881"/>
                          <a:gd name="connsiteX491" fmla="*/ 264459 w 2661966"/>
                          <a:gd name="connsiteY491" fmla="*/ 3276752 h 3370881"/>
                          <a:gd name="connsiteX492" fmla="*/ 259976 w 2661966"/>
                          <a:gd name="connsiteY492" fmla="*/ 3240893 h 3370881"/>
                          <a:gd name="connsiteX493" fmla="*/ 246529 w 2661966"/>
                          <a:gd name="connsiteY493" fmla="*/ 3178140 h 3370881"/>
                          <a:gd name="connsiteX494" fmla="*/ 237565 w 2661966"/>
                          <a:gd name="connsiteY494" fmla="*/ 3084011 h 3370881"/>
                          <a:gd name="connsiteX495" fmla="*/ 228600 w 2661966"/>
                          <a:gd name="connsiteY495" fmla="*/ 3057117 h 3370881"/>
                          <a:gd name="connsiteX496" fmla="*/ 219635 w 2661966"/>
                          <a:gd name="connsiteY496" fmla="*/ 3021258 h 3370881"/>
                          <a:gd name="connsiteX497" fmla="*/ 206188 w 2661966"/>
                          <a:gd name="connsiteY497" fmla="*/ 2980917 h 3370881"/>
                          <a:gd name="connsiteX498" fmla="*/ 201706 w 2661966"/>
                          <a:gd name="connsiteY498" fmla="*/ 2949540 h 3370881"/>
                          <a:gd name="connsiteX499" fmla="*/ 197223 w 2661966"/>
                          <a:gd name="connsiteY499" fmla="*/ 2927129 h 3370881"/>
                          <a:gd name="connsiteX500" fmla="*/ 192741 w 2661966"/>
                          <a:gd name="connsiteY500" fmla="*/ 2891270 h 3370881"/>
                          <a:gd name="connsiteX501" fmla="*/ 188259 w 2661966"/>
                          <a:gd name="connsiteY501" fmla="*/ 2850929 h 3370881"/>
                          <a:gd name="connsiteX502" fmla="*/ 179294 w 2661966"/>
                          <a:gd name="connsiteY502" fmla="*/ 2824034 h 3370881"/>
                          <a:gd name="connsiteX503" fmla="*/ 165847 w 2661966"/>
                          <a:gd name="connsiteY503" fmla="*/ 2774729 h 3370881"/>
                          <a:gd name="connsiteX504" fmla="*/ 161365 w 2661966"/>
                          <a:gd name="connsiteY504" fmla="*/ 2747834 h 3370881"/>
                          <a:gd name="connsiteX505" fmla="*/ 156882 w 2661966"/>
                          <a:gd name="connsiteY505" fmla="*/ 2559576 h 3370881"/>
                          <a:gd name="connsiteX506" fmla="*/ 152400 w 2661966"/>
                          <a:gd name="connsiteY506" fmla="*/ 2519234 h 3370881"/>
                          <a:gd name="connsiteX507" fmla="*/ 118035 w 2661966"/>
                          <a:gd name="connsiteY507" fmla="*/ 2400004 h 3370881"/>
                          <a:gd name="connsiteX508" fmla="*/ 117048 w 2661966"/>
                          <a:gd name="connsiteY508" fmla="*/ 2344423 h 3370881"/>
                          <a:gd name="connsiteX509" fmla="*/ 100106 w 2661966"/>
                          <a:gd name="connsiteY509" fmla="*/ 2330976 h 3370881"/>
                          <a:gd name="connsiteX510" fmla="*/ 138953 w 2661966"/>
                          <a:gd name="connsiteY510" fmla="*/ 2313046 h 3370881"/>
                          <a:gd name="connsiteX511" fmla="*/ 152400 w 2661966"/>
                          <a:gd name="connsiteY511" fmla="*/ 2304081 h 3370881"/>
                          <a:gd name="connsiteX512" fmla="*/ 170329 w 2661966"/>
                          <a:gd name="connsiteY512" fmla="*/ 2259258 h 3370881"/>
                          <a:gd name="connsiteX513" fmla="*/ 188259 w 2661966"/>
                          <a:gd name="connsiteY513" fmla="*/ 2223399 h 3370881"/>
                          <a:gd name="connsiteX514" fmla="*/ 206188 w 2661966"/>
                          <a:gd name="connsiteY514" fmla="*/ 2187540 h 3370881"/>
                          <a:gd name="connsiteX515" fmla="*/ 210670 w 2661966"/>
                          <a:gd name="connsiteY515" fmla="*/ 2174093 h 3370881"/>
                          <a:gd name="connsiteX516" fmla="*/ 219635 w 2661966"/>
                          <a:gd name="connsiteY516" fmla="*/ 2115823 h 3370881"/>
                          <a:gd name="connsiteX517" fmla="*/ 210670 w 2661966"/>
                          <a:gd name="connsiteY517" fmla="*/ 1958940 h 3370881"/>
                          <a:gd name="connsiteX518" fmla="*/ 192741 w 2661966"/>
                          <a:gd name="connsiteY518" fmla="*/ 1923081 h 3370881"/>
                          <a:gd name="connsiteX519" fmla="*/ 179294 w 2661966"/>
                          <a:gd name="connsiteY519" fmla="*/ 1891705 h 3370881"/>
                          <a:gd name="connsiteX520" fmla="*/ 165847 w 2661966"/>
                          <a:gd name="connsiteY520" fmla="*/ 1864811 h 3370881"/>
                          <a:gd name="connsiteX521" fmla="*/ 152400 w 2661966"/>
                          <a:gd name="connsiteY521" fmla="*/ 1833434 h 3370881"/>
                          <a:gd name="connsiteX522" fmla="*/ 143435 w 2661966"/>
                          <a:gd name="connsiteY522" fmla="*/ 1819987 h 3370881"/>
                          <a:gd name="connsiteX523" fmla="*/ 107576 w 2661966"/>
                          <a:gd name="connsiteY523" fmla="*/ 1784129 h 3370881"/>
                          <a:gd name="connsiteX524" fmla="*/ 94129 w 2661966"/>
                          <a:gd name="connsiteY524" fmla="*/ 1779646 h 3370881"/>
                          <a:gd name="connsiteX525" fmla="*/ 71718 w 2661966"/>
                          <a:gd name="connsiteY525" fmla="*/ 1770681 h 3370881"/>
                          <a:gd name="connsiteX526" fmla="*/ 58270 w 2661966"/>
                          <a:gd name="connsiteY526" fmla="*/ 1761717 h 3370881"/>
                          <a:gd name="connsiteX527" fmla="*/ 26894 w 2661966"/>
                          <a:gd name="connsiteY527" fmla="*/ 1730340 h 3370881"/>
                          <a:gd name="connsiteX528" fmla="*/ 0 w 2661966"/>
                          <a:gd name="connsiteY528" fmla="*/ 1707929 h 3370881"/>
                          <a:gd name="connsiteX0" fmla="*/ 0 w 2661966"/>
                          <a:gd name="connsiteY0" fmla="*/ 1707929 h 3370881"/>
                          <a:gd name="connsiteX1" fmla="*/ 22412 w 2661966"/>
                          <a:gd name="connsiteY1" fmla="*/ 1698964 h 3370881"/>
                          <a:gd name="connsiteX2" fmla="*/ 31376 w 2661966"/>
                          <a:gd name="connsiteY2" fmla="*/ 1681034 h 3370881"/>
                          <a:gd name="connsiteX3" fmla="*/ 44823 w 2661966"/>
                          <a:gd name="connsiteY3" fmla="*/ 1672070 h 3370881"/>
                          <a:gd name="connsiteX4" fmla="*/ 58270 w 2661966"/>
                          <a:gd name="connsiteY4" fmla="*/ 1654140 h 3370881"/>
                          <a:gd name="connsiteX5" fmla="*/ 76200 w 2661966"/>
                          <a:gd name="connsiteY5" fmla="*/ 1645176 h 3370881"/>
                          <a:gd name="connsiteX6" fmla="*/ 98612 w 2661966"/>
                          <a:gd name="connsiteY6" fmla="*/ 1636211 h 3370881"/>
                          <a:gd name="connsiteX7" fmla="*/ 125506 w 2661966"/>
                          <a:gd name="connsiteY7" fmla="*/ 1627246 h 3370881"/>
                          <a:gd name="connsiteX8" fmla="*/ 152400 w 2661966"/>
                          <a:gd name="connsiteY8" fmla="*/ 1609317 h 3370881"/>
                          <a:gd name="connsiteX9" fmla="*/ 170329 w 2661966"/>
                          <a:gd name="connsiteY9" fmla="*/ 1600352 h 3370881"/>
                          <a:gd name="connsiteX10" fmla="*/ 188259 w 2661966"/>
                          <a:gd name="connsiteY10" fmla="*/ 1582423 h 3370881"/>
                          <a:gd name="connsiteX11" fmla="*/ 228600 w 2661966"/>
                          <a:gd name="connsiteY11" fmla="*/ 1564493 h 3370881"/>
                          <a:gd name="connsiteX12" fmla="*/ 255494 w 2661966"/>
                          <a:gd name="connsiteY12" fmla="*/ 1546564 h 3370881"/>
                          <a:gd name="connsiteX13" fmla="*/ 300318 w 2661966"/>
                          <a:gd name="connsiteY13" fmla="*/ 1524152 h 3370881"/>
                          <a:gd name="connsiteX14" fmla="*/ 313765 w 2661966"/>
                          <a:gd name="connsiteY14" fmla="*/ 1515187 h 3370881"/>
                          <a:gd name="connsiteX15" fmla="*/ 340659 w 2661966"/>
                          <a:gd name="connsiteY15" fmla="*/ 1510705 h 3370881"/>
                          <a:gd name="connsiteX16" fmla="*/ 363070 w 2661966"/>
                          <a:gd name="connsiteY16" fmla="*/ 1506223 h 3370881"/>
                          <a:gd name="connsiteX17" fmla="*/ 389965 w 2661966"/>
                          <a:gd name="connsiteY17" fmla="*/ 1501740 h 3370881"/>
                          <a:gd name="connsiteX18" fmla="*/ 425823 w 2661966"/>
                          <a:gd name="connsiteY18" fmla="*/ 1497258 h 3370881"/>
                          <a:gd name="connsiteX19" fmla="*/ 470647 w 2661966"/>
                          <a:gd name="connsiteY19" fmla="*/ 1488293 h 3370881"/>
                          <a:gd name="connsiteX20" fmla="*/ 515470 w 2661966"/>
                          <a:gd name="connsiteY20" fmla="*/ 1479329 h 3370881"/>
                          <a:gd name="connsiteX21" fmla="*/ 528918 w 2661966"/>
                          <a:gd name="connsiteY21" fmla="*/ 1470364 h 3370881"/>
                          <a:gd name="connsiteX22" fmla="*/ 600635 w 2661966"/>
                          <a:gd name="connsiteY22" fmla="*/ 1456917 h 3370881"/>
                          <a:gd name="connsiteX23" fmla="*/ 690282 w 2661966"/>
                          <a:gd name="connsiteY23" fmla="*/ 1447952 h 3370881"/>
                          <a:gd name="connsiteX24" fmla="*/ 793376 w 2661966"/>
                          <a:gd name="connsiteY24" fmla="*/ 1452434 h 3370881"/>
                          <a:gd name="connsiteX25" fmla="*/ 874059 w 2661966"/>
                          <a:gd name="connsiteY25" fmla="*/ 1465881 h 3370881"/>
                          <a:gd name="connsiteX26" fmla="*/ 914400 w 2661966"/>
                          <a:gd name="connsiteY26" fmla="*/ 1470364 h 3370881"/>
                          <a:gd name="connsiteX27" fmla="*/ 1030941 w 2661966"/>
                          <a:gd name="connsiteY27" fmla="*/ 1483811 h 3370881"/>
                          <a:gd name="connsiteX28" fmla="*/ 1151965 w 2661966"/>
                          <a:gd name="connsiteY28" fmla="*/ 1492776 h 3370881"/>
                          <a:gd name="connsiteX29" fmla="*/ 1281953 w 2661966"/>
                          <a:gd name="connsiteY29" fmla="*/ 1501740 h 3370881"/>
                          <a:gd name="connsiteX30" fmla="*/ 1465729 w 2661966"/>
                          <a:gd name="connsiteY30" fmla="*/ 1497258 h 3370881"/>
                          <a:gd name="connsiteX31" fmla="*/ 1510553 w 2661966"/>
                          <a:gd name="connsiteY31" fmla="*/ 1492776 h 3370881"/>
                          <a:gd name="connsiteX32" fmla="*/ 1582270 w 2661966"/>
                          <a:gd name="connsiteY32" fmla="*/ 1461399 h 3370881"/>
                          <a:gd name="connsiteX33" fmla="*/ 1604682 w 2661966"/>
                          <a:gd name="connsiteY33" fmla="*/ 1456917 h 3370881"/>
                          <a:gd name="connsiteX34" fmla="*/ 1622612 w 2661966"/>
                          <a:gd name="connsiteY34" fmla="*/ 1447952 h 3370881"/>
                          <a:gd name="connsiteX35" fmla="*/ 1645023 w 2661966"/>
                          <a:gd name="connsiteY35" fmla="*/ 1438987 h 3370881"/>
                          <a:gd name="connsiteX36" fmla="*/ 1662953 w 2661966"/>
                          <a:gd name="connsiteY36" fmla="*/ 1425540 h 3370881"/>
                          <a:gd name="connsiteX37" fmla="*/ 1698812 w 2661966"/>
                          <a:gd name="connsiteY37" fmla="*/ 1407611 h 3370881"/>
                          <a:gd name="connsiteX38" fmla="*/ 1739153 w 2661966"/>
                          <a:gd name="connsiteY38" fmla="*/ 1380717 h 3370881"/>
                          <a:gd name="connsiteX39" fmla="*/ 1752600 w 2661966"/>
                          <a:gd name="connsiteY39" fmla="*/ 1367270 h 3370881"/>
                          <a:gd name="connsiteX40" fmla="*/ 1775012 w 2661966"/>
                          <a:gd name="connsiteY40" fmla="*/ 1353823 h 3370881"/>
                          <a:gd name="connsiteX41" fmla="*/ 1797423 w 2661966"/>
                          <a:gd name="connsiteY41" fmla="*/ 1335893 h 3370881"/>
                          <a:gd name="connsiteX42" fmla="*/ 1810870 w 2661966"/>
                          <a:gd name="connsiteY42" fmla="*/ 1304517 h 3370881"/>
                          <a:gd name="connsiteX43" fmla="*/ 1815353 w 2661966"/>
                          <a:gd name="connsiteY43" fmla="*/ 1291070 h 3370881"/>
                          <a:gd name="connsiteX44" fmla="*/ 1801906 w 2661966"/>
                          <a:gd name="connsiteY44" fmla="*/ 1138670 h 3370881"/>
                          <a:gd name="connsiteX45" fmla="*/ 1792941 w 2661966"/>
                          <a:gd name="connsiteY45" fmla="*/ 1125223 h 3370881"/>
                          <a:gd name="connsiteX46" fmla="*/ 1757082 w 2661966"/>
                          <a:gd name="connsiteY46" fmla="*/ 1093846 h 3370881"/>
                          <a:gd name="connsiteX47" fmla="*/ 1730188 w 2661966"/>
                          <a:gd name="connsiteY47" fmla="*/ 1066952 h 3370881"/>
                          <a:gd name="connsiteX48" fmla="*/ 1703294 w 2661966"/>
                          <a:gd name="connsiteY48" fmla="*/ 1049023 h 3370881"/>
                          <a:gd name="connsiteX49" fmla="*/ 1622612 w 2661966"/>
                          <a:gd name="connsiteY49" fmla="*/ 1053505 h 3370881"/>
                          <a:gd name="connsiteX50" fmla="*/ 1595718 w 2661966"/>
                          <a:gd name="connsiteY50" fmla="*/ 1062470 h 3370881"/>
                          <a:gd name="connsiteX51" fmla="*/ 1573306 w 2661966"/>
                          <a:gd name="connsiteY51" fmla="*/ 1066952 h 3370881"/>
                          <a:gd name="connsiteX52" fmla="*/ 1453385 w 2661966"/>
                          <a:gd name="connsiteY52" fmla="*/ 1082761 h 3370881"/>
                          <a:gd name="connsiteX53" fmla="*/ 1326776 w 2661966"/>
                          <a:gd name="connsiteY53" fmla="*/ 1062470 h 3370881"/>
                          <a:gd name="connsiteX54" fmla="*/ 1308847 w 2661966"/>
                          <a:gd name="connsiteY54" fmla="*/ 1057987 h 3370881"/>
                          <a:gd name="connsiteX55" fmla="*/ 1277470 w 2661966"/>
                          <a:gd name="connsiteY55" fmla="*/ 1053505 h 3370881"/>
                          <a:gd name="connsiteX56" fmla="*/ 1259541 w 2661966"/>
                          <a:gd name="connsiteY56" fmla="*/ 1049023 h 3370881"/>
                          <a:gd name="connsiteX57" fmla="*/ 1232647 w 2661966"/>
                          <a:gd name="connsiteY57" fmla="*/ 1044540 h 3370881"/>
                          <a:gd name="connsiteX58" fmla="*/ 1053353 w 2661966"/>
                          <a:gd name="connsiteY58" fmla="*/ 1049023 h 3370881"/>
                          <a:gd name="connsiteX59" fmla="*/ 1035423 w 2661966"/>
                          <a:gd name="connsiteY59" fmla="*/ 1053505 h 3370881"/>
                          <a:gd name="connsiteX60" fmla="*/ 1008529 w 2661966"/>
                          <a:gd name="connsiteY60" fmla="*/ 1057987 h 3370881"/>
                          <a:gd name="connsiteX61" fmla="*/ 995082 w 2661966"/>
                          <a:gd name="connsiteY61" fmla="*/ 1062470 h 3370881"/>
                          <a:gd name="connsiteX62" fmla="*/ 945776 w 2661966"/>
                          <a:gd name="connsiteY62" fmla="*/ 1031093 h 3370881"/>
                          <a:gd name="connsiteX63" fmla="*/ 941294 w 2661966"/>
                          <a:gd name="connsiteY63" fmla="*/ 1017646 h 3370881"/>
                          <a:gd name="connsiteX64" fmla="*/ 932329 w 2661966"/>
                          <a:gd name="connsiteY64" fmla="*/ 919034 h 3370881"/>
                          <a:gd name="connsiteX65" fmla="*/ 914400 w 2661966"/>
                          <a:gd name="connsiteY65" fmla="*/ 901105 h 3370881"/>
                          <a:gd name="connsiteX66" fmla="*/ 918882 w 2661966"/>
                          <a:gd name="connsiteY66" fmla="*/ 869729 h 3370881"/>
                          <a:gd name="connsiteX67" fmla="*/ 941294 w 2661966"/>
                          <a:gd name="connsiteY67" fmla="*/ 865246 h 3370881"/>
                          <a:gd name="connsiteX68" fmla="*/ 959223 w 2661966"/>
                          <a:gd name="connsiteY68" fmla="*/ 851799 h 3370881"/>
                          <a:gd name="connsiteX69" fmla="*/ 990600 w 2661966"/>
                          <a:gd name="connsiteY69" fmla="*/ 847317 h 3370881"/>
                          <a:gd name="connsiteX70" fmla="*/ 1129553 w 2661966"/>
                          <a:gd name="connsiteY70" fmla="*/ 838352 h 3370881"/>
                          <a:gd name="connsiteX71" fmla="*/ 1147482 w 2661966"/>
                          <a:gd name="connsiteY71" fmla="*/ 829387 h 3370881"/>
                          <a:gd name="connsiteX72" fmla="*/ 1178859 w 2661966"/>
                          <a:gd name="connsiteY72" fmla="*/ 806976 h 3370881"/>
                          <a:gd name="connsiteX73" fmla="*/ 1192306 w 2661966"/>
                          <a:gd name="connsiteY73" fmla="*/ 793529 h 3370881"/>
                          <a:gd name="connsiteX74" fmla="*/ 1214718 w 2661966"/>
                          <a:gd name="connsiteY74" fmla="*/ 784564 h 3370881"/>
                          <a:gd name="connsiteX75" fmla="*/ 1241612 w 2661966"/>
                          <a:gd name="connsiteY75" fmla="*/ 771117 h 3370881"/>
                          <a:gd name="connsiteX76" fmla="*/ 1277470 w 2661966"/>
                          <a:gd name="connsiteY76" fmla="*/ 753187 h 3370881"/>
                          <a:gd name="connsiteX77" fmla="*/ 1295400 w 2661966"/>
                          <a:gd name="connsiteY77" fmla="*/ 730776 h 3370881"/>
                          <a:gd name="connsiteX78" fmla="*/ 1317812 w 2661966"/>
                          <a:gd name="connsiteY78" fmla="*/ 708364 h 3370881"/>
                          <a:gd name="connsiteX79" fmla="*/ 1353670 w 2661966"/>
                          <a:gd name="connsiteY79" fmla="*/ 663540 h 3370881"/>
                          <a:gd name="connsiteX80" fmla="*/ 1371600 w 2661966"/>
                          <a:gd name="connsiteY80" fmla="*/ 636646 h 3370881"/>
                          <a:gd name="connsiteX81" fmla="*/ 1380565 w 2661966"/>
                          <a:gd name="connsiteY81" fmla="*/ 596305 h 3370881"/>
                          <a:gd name="connsiteX82" fmla="*/ 1385047 w 2661966"/>
                          <a:gd name="connsiteY82" fmla="*/ 582858 h 3370881"/>
                          <a:gd name="connsiteX83" fmla="*/ 1380565 w 2661966"/>
                          <a:gd name="connsiteY83" fmla="*/ 533552 h 3370881"/>
                          <a:gd name="connsiteX84" fmla="*/ 1367118 w 2661966"/>
                          <a:gd name="connsiteY84" fmla="*/ 524587 h 3370881"/>
                          <a:gd name="connsiteX85" fmla="*/ 1349188 w 2661966"/>
                          <a:gd name="connsiteY85" fmla="*/ 520105 h 3370881"/>
                          <a:gd name="connsiteX86" fmla="*/ 1326776 w 2661966"/>
                          <a:gd name="connsiteY86" fmla="*/ 511140 h 3370881"/>
                          <a:gd name="connsiteX87" fmla="*/ 1281953 w 2661966"/>
                          <a:gd name="connsiteY87" fmla="*/ 515623 h 3370881"/>
                          <a:gd name="connsiteX88" fmla="*/ 1250576 w 2661966"/>
                          <a:gd name="connsiteY88" fmla="*/ 529070 h 3370881"/>
                          <a:gd name="connsiteX89" fmla="*/ 1210235 w 2661966"/>
                          <a:gd name="connsiteY89" fmla="*/ 542517 h 3370881"/>
                          <a:gd name="connsiteX90" fmla="*/ 1183341 w 2661966"/>
                          <a:gd name="connsiteY90" fmla="*/ 555964 h 3370881"/>
                          <a:gd name="connsiteX91" fmla="*/ 1160929 w 2661966"/>
                          <a:gd name="connsiteY91" fmla="*/ 569411 h 3370881"/>
                          <a:gd name="connsiteX92" fmla="*/ 1134035 w 2661966"/>
                          <a:gd name="connsiteY92" fmla="*/ 578376 h 3370881"/>
                          <a:gd name="connsiteX93" fmla="*/ 1111623 w 2661966"/>
                          <a:gd name="connsiteY93" fmla="*/ 587340 h 3370881"/>
                          <a:gd name="connsiteX94" fmla="*/ 1084729 w 2661966"/>
                          <a:gd name="connsiteY94" fmla="*/ 596305 h 3370881"/>
                          <a:gd name="connsiteX95" fmla="*/ 986118 w 2661966"/>
                          <a:gd name="connsiteY95" fmla="*/ 591823 h 3370881"/>
                          <a:gd name="connsiteX96" fmla="*/ 927847 w 2661966"/>
                          <a:gd name="connsiteY96" fmla="*/ 578376 h 3370881"/>
                          <a:gd name="connsiteX97" fmla="*/ 896470 w 2661966"/>
                          <a:gd name="connsiteY97" fmla="*/ 555964 h 3370881"/>
                          <a:gd name="connsiteX98" fmla="*/ 883023 w 2661966"/>
                          <a:gd name="connsiteY98" fmla="*/ 546999 h 3370881"/>
                          <a:gd name="connsiteX99" fmla="*/ 865094 w 2661966"/>
                          <a:gd name="connsiteY99" fmla="*/ 497693 h 3370881"/>
                          <a:gd name="connsiteX100" fmla="*/ 869576 w 2661966"/>
                          <a:gd name="connsiteY100" fmla="*/ 403564 h 3370881"/>
                          <a:gd name="connsiteX101" fmla="*/ 874059 w 2661966"/>
                          <a:gd name="connsiteY101" fmla="*/ 385634 h 3370881"/>
                          <a:gd name="connsiteX102" fmla="*/ 883023 w 2661966"/>
                          <a:gd name="connsiteY102" fmla="*/ 372187 h 3370881"/>
                          <a:gd name="connsiteX103" fmla="*/ 909918 w 2661966"/>
                          <a:gd name="connsiteY103" fmla="*/ 363223 h 3370881"/>
                          <a:gd name="connsiteX104" fmla="*/ 914400 w 2661966"/>
                          <a:gd name="connsiteY104" fmla="*/ 385634 h 3370881"/>
                          <a:gd name="connsiteX105" fmla="*/ 909918 w 2661966"/>
                          <a:gd name="connsiteY105" fmla="*/ 408046 h 3370881"/>
                          <a:gd name="connsiteX106" fmla="*/ 900953 w 2661966"/>
                          <a:gd name="connsiteY106" fmla="*/ 466317 h 3370881"/>
                          <a:gd name="connsiteX107" fmla="*/ 905435 w 2661966"/>
                          <a:gd name="connsiteY107" fmla="*/ 515623 h 3370881"/>
                          <a:gd name="connsiteX108" fmla="*/ 932329 w 2661966"/>
                          <a:gd name="connsiteY108" fmla="*/ 551481 h 3370881"/>
                          <a:gd name="connsiteX109" fmla="*/ 954741 w 2661966"/>
                          <a:gd name="connsiteY109" fmla="*/ 560446 h 3370881"/>
                          <a:gd name="connsiteX110" fmla="*/ 972670 w 2661966"/>
                          <a:gd name="connsiteY110" fmla="*/ 569411 h 3370881"/>
                          <a:gd name="connsiteX111" fmla="*/ 1066800 w 2661966"/>
                          <a:gd name="connsiteY111" fmla="*/ 564929 h 3370881"/>
                          <a:gd name="connsiteX112" fmla="*/ 1111623 w 2661966"/>
                          <a:gd name="connsiteY112" fmla="*/ 551481 h 3370881"/>
                          <a:gd name="connsiteX113" fmla="*/ 1129553 w 2661966"/>
                          <a:gd name="connsiteY113" fmla="*/ 538034 h 3370881"/>
                          <a:gd name="connsiteX114" fmla="*/ 1156447 w 2661966"/>
                          <a:gd name="connsiteY114" fmla="*/ 511140 h 3370881"/>
                          <a:gd name="connsiteX115" fmla="*/ 1160929 w 2661966"/>
                          <a:gd name="connsiteY115" fmla="*/ 493211 h 3370881"/>
                          <a:gd name="connsiteX116" fmla="*/ 1178859 w 2661966"/>
                          <a:gd name="connsiteY116" fmla="*/ 331846 h 3370881"/>
                          <a:gd name="connsiteX117" fmla="*/ 1215315 w 2661966"/>
                          <a:gd name="connsiteY117" fmla="*/ 270289 h 3370881"/>
                          <a:gd name="connsiteX118" fmla="*/ 1214718 w 2661966"/>
                          <a:gd name="connsiteY118" fmla="*/ 367705 h 3370881"/>
                          <a:gd name="connsiteX119" fmla="*/ 1201270 w 2661966"/>
                          <a:gd name="connsiteY119" fmla="*/ 412529 h 3370881"/>
                          <a:gd name="connsiteX120" fmla="*/ 1210235 w 2661966"/>
                          <a:gd name="connsiteY120" fmla="*/ 461834 h 3370881"/>
                          <a:gd name="connsiteX121" fmla="*/ 1214718 w 2661966"/>
                          <a:gd name="connsiteY121" fmla="*/ 475281 h 3370881"/>
                          <a:gd name="connsiteX122" fmla="*/ 1228165 w 2661966"/>
                          <a:gd name="connsiteY122" fmla="*/ 484246 h 3370881"/>
                          <a:gd name="connsiteX123" fmla="*/ 1250576 w 2661966"/>
                          <a:gd name="connsiteY123" fmla="*/ 502176 h 3370881"/>
                          <a:gd name="connsiteX124" fmla="*/ 1317812 w 2661966"/>
                          <a:gd name="connsiteY124" fmla="*/ 497693 h 3370881"/>
                          <a:gd name="connsiteX125" fmla="*/ 1353670 w 2661966"/>
                          <a:gd name="connsiteY125" fmla="*/ 488729 h 3370881"/>
                          <a:gd name="connsiteX126" fmla="*/ 1506070 w 2661966"/>
                          <a:gd name="connsiteY126" fmla="*/ 457352 h 3370881"/>
                          <a:gd name="connsiteX127" fmla="*/ 1550894 w 2661966"/>
                          <a:gd name="connsiteY127" fmla="*/ 430458 h 3370881"/>
                          <a:gd name="connsiteX128" fmla="*/ 1564341 w 2661966"/>
                          <a:gd name="connsiteY128" fmla="*/ 417011 h 3370881"/>
                          <a:gd name="connsiteX129" fmla="*/ 1586753 w 2661966"/>
                          <a:gd name="connsiteY129" fmla="*/ 399081 h 3370881"/>
                          <a:gd name="connsiteX130" fmla="*/ 1595718 w 2661966"/>
                          <a:gd name="connsiteY130" fmla="*/ 381152 h 3370881"/>
                          <a:gd name="connsiteX131" fmla="*/ 1641714 w 2661966"/>
                          <a:gd name="connsiteY131" fmla="*/ 352560 h 3370881"/>
                          <a:gd name="connsiteX132" fmla="*/ 1620066 w 2661966"/>
                          <a:gd name="connsiteY132" fmla="*/ 291047 h 3370881"/>
                          <a:gd name="connsiteX133" fmla="*/ 1604852 w 2661966"/>
                          <a:gd name="connsiteY133" fmla="*/ 236279 h 3370881"/>
                          <a:gd name="connsiteX134" fmla="*/ 1537447 w 2661966"/>
                          <a:gd name="connsiteY134" fmla="*/ 188411 h 3370881"/>
                          <a:gd name="connsiteX135" fmla="*/ 1613647 w 2661966"/>
                          <a:gd name="connsiteY135" fmla="*/ 399081 h 3370881"/>
                          <a:gd name="connsiteX136" fmla="*/ 1627094 w 2661966"/>
                          <a:gd name="connsiteY136" fmla="*/ 417011 h 3370881"/>
                          <a:gd name="connsiteX137" fmla="*/ 1658470 w 2661966"/>
                          <a:gd name="connsiteY137" fmla="*/ 412529 h 3370881"/>
                          <a:gd name="connsiteX138" fmla="*/ 1685365 w 2661966"/>
                          <a:gd name="connsiteY138" fmla="*/ 390117 h 3370881"/>
                          <a:gd name="connsiteX139" fmla="*/ 1694329 w 2661966"/>
                          <a:gd name="connsiteY139" fmla="*/ 376670 h 3370881"/>
                          <a:gd name="connsiteX140" fmla="*/ 1734670 w 2661966"/>
                          <a:gd name="connsiteY140" fmla="*/ 354258 h 3370881"/>
                          <a:gd name="connsiteX141" fmla="*/ 1743635 w 2661966"/>
                          <a:gd name="connsiteY141" fmla="*/ 340811 h 3370881"/>
                          <a:gd name="connsiteX142" fmla="*/ 1757082 w 2661966"/>
                          <a:gd name="connsiteY142" fmla="*/ 336329 h 3370881"/>
                          <a:gd name="connsiteX143" fmla="*/ 1843909 w 2661966"/>
                          <a:gd name="connsiteY143" fmla="*/ 262341 h 3370881"/>
                          <a:gd name="connsiteX144" fmla="*/ 1874221 w 2661966"/>
                          <a:gd name="connsiteY144" fmla="*/ 202194 h 3370881"/>
                          <a:gd name="connsiteX145" fmla="*/ 1828094 w 2661966"/>
                          <a:gd name="connsiteY145" fmla="*/ 136767 h 3370881"/>
                          <a:gd name="connsiteX146" fmla="*/ 1772023 w 2661966"/>
                          <a:gd name="connsiteY146" fmla="*/ 77249 h 3370881"/>
                          <a:gd name="connsiteX147" fmla="*/ 1948888 w 2661966"/>
                          <a:gd name="connsiteY147" fmla="*/ 178018 h 3370881"/>
                          <a:gd name="connsiteX148" fmla="*/ 1952362 w 2661966"/>
                          <a:gd name="connsiteY148" fmla="*/ 254265 h 3370881"/>
                          <a:gd name="connsiteX149" fmla="*/ 1874221 w 2661966"/>
                          <a:gd name="connsiteY149" fmla="*/ 318698 h 3370881"/>
                          <a:gd name="connsiteX150" fmla="*/ 1788459 w 2661966"/>
                          <a:gd name="connsiteY150" fmla="*/ 367705 h 3370881"/>
                          <a:gd name="connsiteX151" fmla="*/ 1761565 w 2661966"/>
                          <a:gd name="connsiteY151" fmla="*/ 390117 h 3370881"/>
                          <a:gd name="connsiteX152" fmla="*/ 1783976 w 2661966"/>
                          <a:gd name="connsiteY152" fmla="*/ 399081 h 3370881"/>
                          <a:gd name="connsiteX153" fmla="*/ 1878106 w 2661966"/>
                          <a:gd name="connsiteY153" fmla="*/ 390117 h 3370881"/>
                          <a:gd name="connsiteX154" fmla="*/ 1891553 w 2661966"/>
                          <a:gd name="connsiteY154" fmla="*/ 381152 h 3370881"/>
                          <a:gd name="connsiteX155" fmla="*/ 1918447 w 2661966"/>
                          <a:gd name="connsiteY155" fmla="*/ 372187 h 3370881"/>
                          <a:gd name="connsiteX156" fmla="*/ 1940859 w 2661966"/>
                          <a:gd name="connsiteY156" fmla="*/ 358740 h 3370881"/>
                          <a:gd name="connsiteX157" fmla="*/ 1954306 w 2661966"/>
                          <a:gd name="connsiteY157" fmla="*/ 354258 h 3370881"/>
                          <a:gd name="connsiteX158" fmla="*/ 2103145 w 2661966"/>
                          <a:gd name="connsiteY158" fmla="*/ 202207 h 3370881"/>
                          <a:gd name="connsiteX159" fmla="*/ 2064254 w 2661966"/>
                          <a:gd name="connsiteY159" fmla="*/ 20406 h 3370881"/>
                          <a:gd name="connsiteX160" fmla="*/ 2169347 w 2661966"/>
                          <a:gd name="connsiteY160" fmla="*/ 104479 h 3370881"/>
                          <a:gd name="connsiteX161" fmla="*/ 2183354 w 2661966"/>
                          <a:gd name="connsiteY161" fmla="*/ 192893 h 3370881"/>
                          <a:gd name="connsiteX162" fmla="*/ 2170300 w 2661966"/>
                          <a:gd name="connsiteY162" fmla="*/ 271231 h 3370881"/>
                          <a:gd name="connsiteX163" fmla="*/ 2096795 w 2661966"/>
                          <a:gd name="connsiteY163" fmla="*/ 316507 h 3370881"/>
                          <a:gd name="connsiteX164" fmla="*/ 1999129 w 2661966"/>
                          <a:gd name="connsiteY164" fmla="*/ 358740 h 3370881"/>
                          <a:gd name="connsiteX165" fmla="*/ 1994647 w 2661966"/>
                          <a:gd name="connsiteY165" fmla="*/ 372187 h 3370881"/>
                          <a:gd name="connsiteX166" fmla="*/ 2039470 w 2661966"/>
                          <a:gd name="connsiteY166" fmla="*/ 390117 h 3370881"/>
                          <a:gd name="connsiteX167" fmla="*/ 2115670 w 2661966"/>
                          <a:gd name="connsiteY167" fmla="*/ 390117 h 3370881"/>
                          <a:gd name="connsiteX168" fmla="*/ 2160494 w 2661966"/>
                          <a:gd name="connsiteY168" fmla="*/ 376670 h 3370881"/>
                          <a:gd name="connsiteX169" fmla="*/ 2191870 w 2661966"/>
                          <a:gd name="connsiteY169" fmla="*/ 363223 h 3370881"/>
                          <a:gd name="connsiteX170" fmla="*/ 2205318 w 2661966"/>
                          <a:gd name="connsiteY170" fmla="*/ 358740 h 3370881"/>
                          <a:gd name="connsiteX171" fmla="*/ 2273487 w 2661966"/>
                          <a:gd name="connsiteY171" fmla="*/ 280486 h 3370881"/>
                          <a:gd name="connsiteX172" fmla="*/ 2312894 w 2661966"/>
                          <a:gd name="connsiteY172" fmla="*/ 183929 h 3370881"/>
                          <a:gd name="connsiteX173" fmla="*/ 2339788 w 2661966"/>
                          <a:gd name="connsiteY173" fmla="*/ 151 h 3370881"/>
                          <a:gd name="connsiteX174" fmla="*/ 2357718 w 2661966"/>
                          <a:gd name="connsiteY174" fmla="*/ 215305 h 3370881"/>
                          <a:gd name="connsiteX175" fmla="*/ 2308598 w 2661966"/>
                          <a:gd name="connsiteY175" fmla="*/ 319520 h 3370881"/>
                          <a:gd name="connsiteX176" fmla="*/ 2245659 w 2661966"/>
                          <a:gd name="connsiteY176" fmla="*/ 390117 h 3370881"/>
                          <a:gd name="connsiteX177" fmla="*/ 2254623 w 2661966"/>
                          <a:gd name="connsiteY177" fmla="*/ 403564 h 3370881"/>
                          <a:gd name="connsiteX178" fmla="*/ 2353235 w 2661966"/>
                          <a:gd name="connsiteY178" fmla="*/ 399081 h 3370881"/>
                          <a:gd name="connsiteX179" fmla="*/ 2366682 w 2661966"/>
                          <a:gd name="connsiteY179" fmla="*/ 394599 h 3370881"/>
                          <a:gd name="connsiteX180" fmla="*/ 2389094 w 2661966"/>
                          <a:gd name="connsiteY180" fmla="*/ 390117 h 3370881"/>
                          <a:gd name="connsiteX181" fmla="*/ 2424953 w 2661966"/>
                          <a:gd name="connsiteY181" fmla="*/ 367705 h 3370881"/>
                          <a:gd name="connsiteX182" fmla="*/ 2528047 w 2661966"/>
                          <a:gd name="connsiteY182" fmla="*/ 292700 h 3370881"/>
                          <a:gd name="connsiteX183" fmla="*/ 2541495 w 2661966"/>
                          <a:gd name="connsiteY183" fmla="*/ 62906 h 3370881"/>
                          <a:gd name="connsiteX184" fmla="*/ 2591304 w 2661966"/>
                          <a:gd name="connsiteY184" fmla="*/ 214081 h 3370881"/>
                          <a:gd name="connsiteX185" fmla="*/ 2602790 w 2661966"/>
                          <a:gd name="connsiteY185" fmla="*/ 290907 h 3370881"/>
                          <a:gd name="connsiteX186" fmla="*/ 2660388 w 2661966"/>
                          <a:gd name="connsiteY186" fmla="*/ 338644 h 3370881"/>
                          <a:gd name="connsiteX187" fmla="*/ 2531969 w 2661966"/>
                          <a:gd name="connsiteY187" fmla="*/ 383206 h 3370881"/>
                          <a:gd name="connsiteX188" fmla="*/ 2442882 w 2661966"/>
                          <a:gd name="connsiteY188" fmla="*/ 403564 h 3370881"/>
                          <a:gd name="connsiteX189" fmla="*/ 2398059 w 2661966"/>
                          <a:gd name="connsiteY189" fmla="*/ 417011 h 3370881"/>
                          <a:gd name="connsiteX190" fmla="*/ 2375647 w 2661966"/>
                          <a:gd name="connsiteY190" fmla="*/ 425976 h 3370881"/>
                          <a:gd name="connsiteX191" fmla="*/ 2357718 w 2661966"/>
                          <a:gd name="connsiteY191" fmla="*/ 430458 h 3370881"/>
                          <a:gd name="connsiteX192" fmla="*/ 2344270 w 2661966"/>
                          <a:gd name="connsiteY192" fmla="*/ 461834 h 3370881"/>
                          <a:gd name="connsiteX193" fmla="*/ 2353235 w 2661966"/>
                          <a:gd name="connsiteY193" fmla="*/ 502176 h 3370881"/>
                          <a:gd name="connsiteX194" fmla="*/ 2362200 w 2661966"/>
                          <a:gd name="connsiteY194" fmla="*/ 515623 h 3370881"/>
                          <a:gd name="connsiteX195" fmla="*/ 2344270 w 2661966"/>
                          <a:gd name="connsiteY195" fmla="*/ 587340 h 3370881"/>
                          <a:gd name="connsiteX196" fmla="*/ 2321859 w 2661966"/>
                          <a:gd name="connsiteY196" fmla="*/ 614234 h 3370881"/>
                          <a:gd name="connsiteX197" fmla="*/ 2308412 w 2661966"/>
                          <a:gd name="connsiteY197" fmla="*/ 636646 h 3370881"/>
                          <a:gd name="connsiteX198" fmla="*/ 2281518 w 2661966"/>
                          <a:gd name="connsiteY198" fmla="*/ 641129 h 3370881"/>
                          <a:gd name="connsiteX199" fmla="*/ 2259106 w 2661966"/>
                          <a:gd name="connsiteY199" fmla="*/ 636646 h 3370881"/>
                          <a:gd name="connsiteX200" fmla="*/ 2277035 w 2661966"/>
                          <a:gd name="connsiteY200" fmla="*/ 578376 h 3370881"/>
                          <a:gd name="connsiteX201" fmla="*/ 2290482 w 2661966"/>
                          <a:gd name="connsiteY201" fmla="*/ 542517 h 3370881"/>
                          <a:gd name="connsiteX202" fmla="*/ 2286000 w 2661966"/>
                          <a:gd name="connsiteY202" fmla="*/ 506658 h 3370881"/>
                          <a:gd name="connsiteX203" fmla="*/ 2245659 w 2661966"/>
                          <a:gd name="connsiteY203" fmla="*/ 448387 h 3370881"/>
                          <a:gd name="connsiteX204" fmla="*/ 2200835 w 2661966"/>
                          <a:gd name="connsiteY204" fmla="*/ 430458 h 3370881"/>
                          <a:gd name="connsiteX205" fmla="*/ 2169459 w 2661966"/>
                          <a:gd name="connsiteY205" fmla="*/ 425976 h 3370881"/>
                          <a:gd name="connsiteX206" fmla="*/ 2102223 w 2661966"/>
                          <a:gd name="connsiteY206" fmla="*/ 430458 h 3370881"/>
                          <a:gd name="connsiteX207" fmla="*/ 2084294 w 2661966"/>
                          <a:gd name="connsiteY207" fmla="*/ 439423 h 3370881"/>
                          <a:gd name="connsiteX208" fmla="*/ 2070847 w 2661966"/>
                          <a:gd name="connsiteY208" fmla="*/ 443905 h 3370881"/>
                          <a:gd name="connsiteX209" fmla="*/ 2061882 w 2661966"/>
                          <a:gd name="connsiteY209" fmla="*/ 461834 h 3370881"/>
                          <a:gd name="connsiteX210" fmla="*/ 2034988 w 2661966"/>
                          <a:gd name="connsiteY210" fmla="*/ 475281 h 3370881"/>
                          <a:gd name="connsiteX211" fmla="*/ 1783976 w 2661966"/>
                          <a:gd name="connsiteY211" fmla="*/ 479764 h 3370881"/>
                          <a:gd name="connsiteX212" fmla="*/ 1766047 w 2661966"/>
                          <a:gd name="connsiteY212" fmla="*/ 488729 h 3370881"/>
                          <a:gd name="connsiteX213" fmla="*/ 1703294 w 2661966"/>
                          <a:gd name="connsiteY213" fmla="*/ 506658 h 3370881"/>
                          <a:gd name="connsiteX214" fmla="*/ 1689847 w 2661966"/>
                          <a:gd name="connsiteY214" fmla="*/ 511140 h 3370881"/>
                          <a:gd name="connsiteX215" fmla="*/ 1676400 w 2661966"/>
                          <a:gd name="connsiteY215" fmla="*/ 520105 h 3370881"/>
                          <a:gd name="connsiteX216" fmla="*/ 1649506 w 2661966"/>
                          <a:gd name="connsiteY216" fmla="*/ 529070 h 3370881"/>
                          <a:gd name="connsiteX217" fmla="*/ 1636059 w 2661966"/>
                          <a:gd name="connsiteY217" fmla="*/ 538034 h 3370881"/>
                          <a:gd name="connsiteX218" fmla="*/ 1622612 w 2661966"/>
                          <a:gd name="connsiteY218" fmla="*/ 551481 h 3370881"/>
                          <a:gd name="connsiteX219" fmla="*/ 1609165 w 2661966"/>
                          <a:gd name="connsiteY219" fmla="*/ 555964 h 3370881"/>
                          <a:gd name="connsiteX220" fmla="*/ 1577788 w 2661966"/>
                          <a:gd name="connsiteY220" fmla="*/ 587340 h 3370881"/>
                          <a:gd name="connsiteX221" fmla="*/ 1568823 w 2661966"/>
                          <a:gd name="connsiteY221" fmla="*/ 600787 h 3370881"/>
                          <a:gd name="connsiteX222" fmla="*/ 1555376 w 2661966"/>
                          <a:gd name="connsiteY222" fmla="*/ 614234 h 3370881"/>
                          <a:gd name="connsiteX223" fmla="*/ 1524000 w 2661966"/>
                          <a:gd name="connsiteY223" fmla="*/ 654576 h 3370881"/>
                          <a:gd name="connsiteX224" fmla="*/ 1519518 w 2661966"/>
                          <a:gd name="connsiteY224" fmla="*/ 668023 h 3370881"/>
                          <a:gd name="connsiteX225" fmla="*/ 1528482 w 2661966"/>
                          <a:gd name="connsiteY225" fmla="*/ 708364 h 3370881"/>
                          <a:gd name="connsiteX226" fmla="*/ 1537447 w 2661966"/>
                          <a:gd name="connsiteY226" fmla="*/ 721811 h 3370881"/>
                          <a:gd name="connsiteX227" fmla="*/ 1568823 w 2661966"/>
                          <a:gd name="connsiteY227" fmla="*/ 712846 h 3370881"/>
                          <a:gd name="connsiteX228" fmla="*/ 1600200 w 2661966"/>
                          <a:gd name="connsiteY228" fmla="*/ 712846 h 3370881"/>
                          <a:gd name="connsiteX229" fmla="*/ 1631576 w 2661966"/>
                          <a:gd name="connsiteY229" fmla="*/ 690434 h 3370881"/>
                          <a:gd name="connsiteX230" fmla="*/ 1645023 w 2661966"/>
                          <a:gd name="connsiteY230" fmla="*/ 676987 h 3370881"/>
                          <a:gd name="connsiteX231" fmla="*/ 1685365 w 2661966"/>
                          <a:gd name="connsiteY231" fmla="*/ 645611 h 3370881"/>
                          <a:gd name="connsiteX232" fmla="*/ 1716741 w 2661966"/>
                          <a:gd name="connsiteY232" fmla="*/ 614234 h 3370881"/>
                          <a:gd name="connsiteX233" fmla="*/ 1748118 w 2661966"/>
                          <a:gd name="connsiteY233" fmla="*/ 596305 h 3370881"/>
                          <a:gd name="connsiteX234" fmla="*/ 1761565 w 2661966"/>
                          <a:gd name="connsiteY234" fmla="*/ 591823 h 3370881"/>
                          <a:gd name="connsiteX235" fmla="*/ 1779494 w 2661966"/>
                          <a:gd name="connsiteY235" fmla="*/ 582858 h 3370881"/>
                          <a:gd name="connsiteX236" fmla="*/ 1815353 w 2661966"/>
                          <a:gd name="connsiteY236" fmla="*/ 573893 h 3370881"/>
                          <a:gd name="connsiteX237" fmla="*/ 2030506 w 2661966"/>
                          <a:gd name="connsiteY237" fmla="*/ 578376 h 3370881"/>
                          <a:gd name="connsiteX238" fmla="*/ 2017059 w 2661966"/>
                          <a:gd name="connsiteY238" fmla="*/ 600787 h 3370881"/>
                          <a:gd name="connsiteX239" fmla="*/ 1981200 w 2661966"/>
                          <a:gd name="connsiteY239" fmla="*/ 636646 h 3370881"/>
                          <a:gd name="connsiteX240" fmla="*/ 1967753 w 2661966"/>
                          <a:gd name="connsiteY240" fmla="*/ 650093 h 3370881"/>
                          <a:gd name="connsiteX241" fmla="*/ 1936376 w 2661966"/>
                          <a:gd name="connsiteY241" fmla="*/ 690434 h 3370881"/>
                          <a:gd name="connsiteX242" fmla="*/ 1905000 w 2661966"/>
                          <a:gd name="connsiteY242" fmla="*/ 717329 h 3370881"/>
                          <a:gd name="connsiteX243" fmla="*/ 1860176 w 2661966"/>
                          <a:gd name="connsiteY243" fmla="*/ 735258 h 3370881"/>
                          <a:gd name="connsiteX244" fmla="*/ 1788459 w 2661966"/>
                          <a:gd name="connsiteY244" fmla="*/ 744223 h 3370881"/>
                          <a:gd name="connsiteX245" fmla="*/ 1846729 w 2661966"/>
                          <a:gd name="connsiteY245" fmla="*/ 802493 h 3370881"/>
                          <a:gd name="connsiteX246" fmla="*/ 1913965 w 2661966"/>
                          <a:gd name="connsiteY246" fmla="*/ 829387 h 3370881"/>
                          <a:gd name="connsiteX247" fmla="*/ 1922929 w 2661966"/>
                          <a:gd name="connsiteY247" fmla="*/ 842834 h 3370881"/>
                          <a:gd name="connsiteX248" fmla="*/ 1967753 w 2661966"/>
                          <a:gd name="connsiteY248" fmla="*/ 883176 h 3370881"/>
                          <a:gd name="connsiteX249" fmla="*/ 1981200 w 2661966"/>
                          <a:gd name="connsiteY249" fmla="*/ 896623 h 3370881"/>
                          <a:gd name="connsiteX250" fmla="*/ 1994647 w 2661966"/>
                          <a:gd name="connsiteY250" fmla="*/ 905587 h 3370881"/>
                          <a:gd name="connsiteX251" fmla="*/ 2021541 w 2661966"/>
                          <a:gd name="connsiteY251" fmla="*/ 927999 h 3370881"/>
                          <a:gd name="connsiteX252" fmla="*/ 2030506 w 2661966"/>
                          <a:gd name="connsiteY252" fmla="*/ 941446 h 3370881"/>
                          <a:gd name="connsiteX253" fmla="*/ 2057400 w 2661966"/>
                          <a:gd name="connsiteY253" fmla="*/ 968340 h 3370881"/>
                          <a:gd name="connsiteX254" fmla="*/ 2088776 w 2661966"/>
                          <a:gd name="connsiteY254" fmla="*/ 1013164 h 3370881"/>
                          <a:gd name="connsiteX255" fmla="*/ 2115670 w 2661966"/>
                          <a:gd name="connsiteY255" fmla="*/ 1057987 h 3370881"/>
                          <a:gd name="connsiteX256" fmla="*/ 2120153 w 2661966"/>
                          <a:gd name="connsiteY256" fmla="*/ 1089364 h 3370881"/>
                          <a:gd name="connsiteX257" fmla="*/ 2138082 w 2661966"/>
                          <a:gd name="connsiteY257" fmla="*/ 1143152 h 3370881"/>
                          <a:gd name="connsiteX258" fmla="*/ 2147047 w 2661966"/>
                          <a:gd name="connsiteY258" fmla="*/ 1196940 h 3370881"/>
                          <a:gd name="connsiteX259" fmla="*/ 2151529 w 2661966"/>
                          <a:gd name="connsiteY259" fmla="*/ 1210387 h 3370881"/>
                          <a:gd name="connsiteX260" fmla="*/ 2156012 w 2661966"/>
                          <a:gd name="connsiteY260" fmla="*/ 1228317 h 3370881"/>
                          <a:gd name="connsiteX261" fmla="*/ 2173941 w 2661966"/>
                          <a:gd name="connsiteY261" fmla="*/ 1295552 h 3370881"/>
                          <a:gd name="connsiteX262" fmla="*/ 2182906 w 2661966"/>
                          <a:gd name="connsiteY262" fmla="*/ 1313481 h 3370881"/>
                          <a:gd name="connsiteX263" fmla="*/ 2187388 w 2661966"/>
                          <a:gd name="connsiteY263" fmla="*/ 1331411 h 3370881"/>
                          <a:gd name="connsiteX264" fmla="*/ 2214282 w 2661966"/>
                          <a:gd name="connsiteY264" fmla="*/ 1385199 h 3370881"/>
                          <a:gd name="connsiteX265" fmla="*/ 2218765 w 2661966"/>
                          <a:gd name="connsiteY265" fmla="*/ 1403129 h 3370881"/>
                          <a:gd name="connsiteX266" fmla="*/ 2223247 w 2661966"/>
                          <a:gd name="connsiteY266" fmla="*/ 1430023 h 3370881"/>
                          <a:gd name="connsiteX267" fmla="*/ 2236694 w 2661966"/>
                          <a:gd name="connsiteY267" fmla="*/ 1456917 h 3370881"/>
                          <a:gd name="connsiteX268" fmla="*/ 2249794 w 2661966"/>
                          <a:gd name="connsiteY268" fmla="*/ 1524624 h 3370881"/>
                          <a:gd name="connsiteX269" fmla="*/ 2241176 w 2661966"/>
                          <a:gd name="connsiteY269" fmla="*/ 1577940 h 3370881"/>
                          <a:gd name="connsiteX270" fmla="*/ 2245659 w 2661966"/>
                          <a:gd name="connsiteY270" fmla="*/ 1595870 h 3370881"/>
                          <a:gd name="connsiteX271" fmla="*/ 2249634 w 2661966"/>
                          <a:gd name="connsiteY271" fmla="*/ 1685855 h 3370881"/>
                          <a:gd name="connsiteX272" fmla="*/ 2227729 w 2661966"/>
                          <a:gd name="connsiteY272" fmla="*/ 1716893 h 3370881"/>
                          <a:gd name="connsiteX273" fmla="*/ 2240500 w 2661966"/>
                          <a:gd name="connsiteY273" fmla="*/ 1674269 h 3370881"/>
                          <a:gd name="connsiteX274" fmla="*/ 2235341 w 2661966"/>
                          <a:gd name="connsiteY274" fmla="*/ 1788611 h 3370881"/>
                          <a:gd name="connsiteX275" fmla="*/ 2230689 w 2661966"/>
                          <a:gd name="connsiteY275" fmla="*/ 1823963 h 3370881"/>
                          <a:gd name="connsiteX276" fmla="*/ 2226207 w 2661966"/>
                          <a:gd name="connsiteY276" fmla="*/ 1824470 h 3370881"/>
                          <a:gd name="connsiteX277" fmla="*/ 2208278 w 2661966"/>
                          <a:gd name="connsiteY277" fmla="*/ 1869293 h 3370881"/>
                          <a:gd name="connsiteX278" fmla="*/ 2195168 w 2661966"/>
                          <a:gd name="connsiteY278" fmla="*/ 1882740 h 3370881"/>
                          <a:gd name="connsiteX279" fmla="*/ 2203458 w 2661966"/>
                          <a:gd name="connsiteY279" fmla="*/ 1918938 h 3370881"/>
                          <a:gd name="connsiteX280" fmla="*/ 2204134 w 2661966"/>
                          <a:gd name="connsiteY280" fmla="*/ 1949806 h 3370881"/>
                          <a:gd name="connsiteX281" fmla="*/ 2226545 w 2661966"/>
                          <a:gd name="connsiteY281" fmla="*/ 1954627 h 3370881"/>
                          <a:gd name="connsiteX282" fmla="*/ 2241176 w 2661966"/>
                          <a:gd name="connsiteY282" fmla="*/ 2012729 h 3370881"/>
                          <a:gd name="connsiteX283" fmla="*/ 2263588 w 2661966"/>
                          <a:gd name="connsiteY283" fmla="*/ 2057552 h 3370881"/>
                          <a:gd name="connsiteX284" fmla="*/ 2286000 w 2661966"/>
                          <a:gd name="connsiteY284" fmla="*/ 2084446 h 3370881"/>
                          <a:gd name="connsiteX285" fmla="*/ 2299447 w 2661966"/>
                          <a:gd name="connsiteY285" fmla="*/ 2124787 h 3370881"/>
                          <a:gd name="connsiteX286" fmla="*/ 2321859 w 2661966"/>
                          <a:gd name="connsiteY286" fmla="*/ 2151681 h 3370881"/>
                          <a:gd name="connsiteX287" fmla="*/ 2344270 w 2661966"/>
                          <a:gd name="connsiteY287" fmla="*/ 2205470 h 3370881"/>
                          <a:gd name="connsiteX288" fmla="*/ 2348753 w 2661966"/>
                          <a:gd name="connsiteY288" fmla="*/ 2223399 h 3370881"/>
                          <a:gd name="connsiteX289" fmla="*/ 2366682 w 2661966"/>
                          <a:gd name="connsiteY289" fmla="*/ 2263740 h 3370881"/>
                          <a:gd name="connsiteX290" fmla="*/ 2375647 w 2661966"/>
                          <a:gd name="connsiteY290" fmla="*/ 2286152 h 3370881"/>
                          <a:gd name="connsiteX291" fmla="*/ 2380129 w 2661966"/>
                          <a:gd name="connsiteY291" fmla="*/ 2308564 h 3370881"/>
                          <a:gd name="connsiteX292" fmla="*/ 2389094 w 2661966"/>
                          <a:gd name="connsiteY292" fmla="*/ 2335458 h 3370881"/>
                          <a:gd name="connsiteX293" fmla="*/ 2393576 w 2661966"/>
                          <a:gd name="connsiteY293" fmla="*/ 2380281 h 3370881"/>
                          <a:gd name="connsiteX294" fmla="*/ 2398059 w 2661966"/>
                          <a:gd name="connsiteY294" fmla="*/ 2393729 h 3370881"/>
                          <a:gd name="connsiteX295" fmla="*/ 2419794 w 2661966"/>
                          <a:gd name="connsiteY295" fmla="*/ 2447517 h 3370881"/>
                          <a:gd name="connsiteX296" fmla="*/ 2427343 w 2661966"/>
                          <a:gd name="connsiteY296" fmla="*/ 2564058 h 3370881"/>
                          <a:gd name="connsiteX297" fmla="*/ 2389094 w 2661966"/>
                          <a:gd name="connsiteY297" fmla="*/ 2837481 h 3370881"/>
                          <a:gd name="connsiteX298" fmla="*/ 2380129 w 2661966"/>
                          <a:gd name="connsiteY298" fmla="*/ 2859893 h 3370881"/>
                          <a:gd name="connsiteX299" fmla="*/ 2357718 w 2661966"/>
                          <a:gd name="connsiteY299" fmla="*/ 2913681 h 3370881"/>
                          <a:gd name="connsiteX300" fmla="*/ 2348753 w 2661966"/>
                          <a:gd name="connsiteY300" fmla="*/ 2936093 h 3370881"/>
                          <a:gd name="connsiteX301" fmla="*/ 2339788 w 2661966"/>
                          <a:gd name="connsiteY301" fmla="*/ 2971952 h 3370881"/>
                          <a:gd name="connsiteX302" fmla="*/ 2326341 w 2661966"/>
                          <a:gd name="connsiteY302" fmla="*/ 2994364 h 3370881"/>
                          <a:gd name="connsiteX303" fmla="*/ 2317376 w 2661966"/>
                          <a:gd name="connsiteY303" fmla="*/ 3025740 h 3370881"/>
                          <a:gd name="connsiteX304" fmla="*/ 2303929 w 2661966"/>
                          <a:gd name="connsiteY304" fmla="*/ 3048152 h 3370881"/>
                          <a:gd name="connsiteX305" fmla="*/ 2290482 w 2661966"/>
                          <a:gd name="connsiteY305" fmla="*/ 3079529 h 3370881"/>
                          <a:gd name="connsiteX306" fmla="*/ 2272553 w 2661966"/>
                          <a:gd name="connsiteY306" fmla="*/ 3084011 h 3370881"/>
                          <a:gd name="connsiteX307" fmla="*/ 2259106 w 2661966"/>
                          <a:gd name="connsiteY307" fmla="*/ 3088493 h 3370881"/>
                          <a:gd name="connsiteX308" fmla="*/ 2241176 w 2661966"/>
                          <a:gd name="connsiteY308" fmla="*/ 3092976 h 3370881"/>
                          <a:gd name="connsiteX309" fmla="*/ 2209800 w 2661966"/>
                          <a:gd name="connsiteY309" fmla="*/ 3101940 h 3370881"/>
                          <a:gd name="connsiteX310" fmla="*/ 2205318 w 2661966"/>
                          <a:gd name="connsiteY310" fmla="*/ 3039187 h 3370881"/>
                          <a:gd name="connsiteX311" fmla="*/ 2218765 w 2661966"/>
                          <a:gd name="connsiteY311" fmla="*/ 3021258 h 3370881"/>
                          <a:gd name="connsiteX312" fmla="*/ 2245659 w 2661966"/>
                          <a:gd name="connsiteY312" fmla="*/ 2971952 h 3370881"/>
                          <a:gd name="connsiteX313" fmla="*/ 2268070 w 2661966"/>
                          <a:gd name="connsiteY313" fmla="*/ 2945058 h 3370881"/>
                          <a:gd name="connsiteX314" fmla="*/ 2298550 w 2661966"/>
                          <a:gd name="connsiteY314" fmla="*/ 2568540 h 3370881"/>
                          <a:gd name="connsiteX315" fmla="*/ 2284986 w 2661966"/>
                          <a:gd name="connsiteY315" fmla="*/ 2532681 h 3370881"/>
                          <a:gd name="connsiteX316" fmla="*/ 2293273 w 2661966"/>
                          <a:gd name="connsiteY316" fmla="*/ 2496653 h 3370881"/>
                          <a:gd name="connsiteX317" fmla="*/ 2278152 w 2661966"/>
                          <a:gd name="connsiteY317" fmla="*/ 2475178 h 3370881"/>
                          <a:gd name="connsiteX318" fmla="*/ 2245659 w 2661966"/>
                          <a:gd name="connsiteY318" fmla="*/ 2389247 h 3370881"/>
                          <a:gd name="connsiteX319" fmla="*/ 2195507 w 2661966"/>
                          <a:gd name="connsiteY319" fmla="*/ 2241328 h 3370881"/>
                          <a:gd name="connsiteX320" fmla="*/ 2083786 w 2661966"/>
                          <a:gd name="connsiteY320" fmla="*/ 2040300 h 3370881"/>
                          <a:gd name="connsiteX321" fmla="*/ 2048773 w 2661966"/>
                          <a:gd name="connsiteY321" fmla="*/ 2017971 h 3370881"/>
                          <a:gd name="connsiteX322" fmla="*/ 2074314 w 2661966"/>
                          <a:gd name="connsiteY322" fmla="*/ 2011967 h 3370881"/>
                          <a:gd name="connsiteX323" fmla="*/ 2034988 w 2661966"/>
                          <a:gd name="connsiteY323" fmla="*/ 2003764 h 3370881"/>
                          <a:gd name="connsiteX324" fmla="*/ 2026023 w 2661966"/>
                          <a:gd name="connsiteY324" fmla="*/ 2026176 h 3370881"/>
                          <a:gd name="connsiteX325" fmla="*/ 2021541 w 2661966"/>
                          <a:gd name="connsiteY325" fmla="*/ 2039623 h 3370881"/>
                          <a:gd name="connsiteX326" fmla="*/ 1999129 w 2661966"/>
                          <a:gd name="connsiteY326" fmla="*/ 2053070 h 3370881"/>
                          <a:gd name="connsiteX327" fmla="*/ 1990165 w 2661966"/>
                          <a:gd name="connsiteY327" fmla="*/ 2070999 h 3370881"/>
                          <a:gd name="connsiteX328" fmla="*/ 1967753 w 2661966"/>
                          <a:gd name="connsiteY328" fmla="*/ 2106858 h 3370881"/>
                          <a:gd name="connsiteX329" fmla="*/ 1981200 w 2661966"/>
                          <a:gd name="connsiteY329" fmla="*/ 2223399 h 3370881"/>
                          <a:gd name="connsiteX330" fmla="*/ 1994647 w 2661966"/>
                          <a:gd name="connsiteY330" fmla="*/ 2254776 h 3370881"/>
                          <a:gd name="connsiteX331" fmla="*/ 2003612 w 2661966"/>
                          <a:gd name="connsiteY331" fmla="*/ 2272705 h 3370881"/>
                          <a:gd name="connsiteX332" fmla="*/ 2026023 w 2661966"/>
                          <a:gd name="connsiteY332" fmla="*/ 2304081 h 3370881"/>
                          <a:gd name="connsiteX333" fmla="*/ 2043953 w 2661966"/>
                          <a:gd name="connsiteY333" fmla="*/ 2348905 h 3370881"/>
                          <a:gd name="connsiteX334" fmla="*/ 2061882 w 2661966"/>
                          <a:gd name="connsiteY334" fmla="*/ 2371317 h 3370881"/>
                          <a:gd name="connsiteX335" fmla="*/ 2088776 w 2661966"/>
                          <a:gd name="connsiteY335" fmla="*/ 2434070 h 3370881"/>
                          <a:gd name="connsiteX336" fmla="*/ 2102223 w 2661966"/>
                          <a:gd name="connsiteY336" fmla="*/ 2465446 h 3370881"/>
                          <a:gd name="connsiteX337" fmla="*/ 2106706 w 2661966"/>
                          <a:gd name="connsiteY337" fmla="*/ 2496823 h 3370881"/>
                          <a:gd name="connsiteX338" fmla="*/ 2124635 w 2661966"/>
                          <a:gd name="connsiteY338" fmla="*/ 2559576 h 3370881"/>
                          <a:gd name="connsiteX339" fmla="*/ 2138082 w 2661966"/>
                          <a:gd name="connsiteY339" fmla="*/ 2649223 h 3370881"/>
                          <a:gd name="connsiteX340" fmla="*/ 2147047 w 2661966"/>
                          <a:gd name="connsiteY340" fmla="*/ 2685081 h 3370881"/>
                          <a:gd name="connsiteX341" fmla="*/ 2151529 w 2661966"/>
                          <a:gd name="connsiteY341" fmla="*/ 2716458 h 3370881"/>
                          <a:gd name="connsiteX342" fmla="*/ 2160494 w 2661966"/>
                          <a:gd name="connsiteY342" fmla="*/ 2770246 h 3370881"/>
                          <a:gd name="connsiteX343" fmla="*/ 2156012 w 2661966"/>
                          <a:gd name="connsiteY343" fmla="*/ 2962987 h 3370881"/>
                          <a:gd name="connsiteX344" fmla="*/ 2138082 w 2661966"/>
                          <a:gd name="connsiteY344" fmla="*/ 3043670 h 3370881"/>
                          <a:gd name="connsiteX345" fmla="*/ 2133600 w 2661966"/>
                          <a:gd name="connsiteY345" fmla="*/ 3061599 h 3370881"/>
                          <a:gd name="connsiteX346" fmla="*/ 2120153 w 2661966"/>
                          <a:gd name="connsiteY346" fmla="*/ 3079529 h 3370881"/>
                          <a:gd name="connsiteX347" fmla="*/ 2111188 w 2661966"/>
                          <a:gd name="connsiteY347" fmla="*/ 3106423 h 3370881"/>
                          <a:gd name="connsiteX348" fmla="*/ 2088776 w 2661966"/>
                          <a:gd name="connsiteY348" fmla="*/ 3137799 h 3370881"/>
                          <a:gd name="connsiteX349" fmla="*/ 2075329 w 2661966"/>
                          <a:gd name="connsiteY349" fmla="*/ 3164693 h 3370881"/>
                          <a:gd name="connsiteX350" fmla="*/ 2061882 w 2661966"/>
                          <a:gd name="connsiteY350" fmla="*/ 3169176 h 3370881"/>
                          <a:gd name="connsiteX351" fmla="*/ 2021541 w 2661966"/>
                          <a:gd name="connsiteY351" fmla="*/ 3164693 h 3370881"/>
                          <a:gd name="connsiteX352" fmla="*/ 2012576 w 2661966"/>
                          <a:gd name="connsiteY352" fmla="*/ 3119870 h 3370881"/>
                          <a:gd name="connsiteX353" fmla="*/ 2048435 w 2661966"/>
                          <a:gd name="connsiteY353" fmla="*/ 3021258 h 3370881"/>
                          <a:gd name="connsiteX354" fmla="*/ 2048435 w 2661966"/>
                          <a:gd name="connsiteY354" fmla="*/ 3021258 h 3370881"/>
                          <a:gd name="connsiteX355" fmla="*/ 2061882 w 2661966"/>
                          <a:gd name="connsiteY355" fmla="*/ 2967470 h 3370881"/>
                          <a:gd name="connsiteX356" fmla="*/ 2070847 w 2661966"/>
                          <a:gd name="connsiteY356" fmla="*/ 2882305 h 3370881"/>
                          <a:gd name="connsiteX357" fmla="*/ 2066365 w 2661966"/>
                          <a:gd name="connsiteY357" fmla="*/ 2725423 h 3370881"/>
                          <a:gd name="connsiteX358" fmla="*/ 2043953 w 2661966"/>
                          <a:gd name="connsiteY358" fmla="*/ 2649223 h 3370881"/>
                          <a:gd name="connsiteX359" fmla="*/ 2030506 w 2661966"/>
                          <a:gd name="connsiteY359" fmla="*/ 2622329 h 3370881"/>
                          <a:gd name="connsiteX360" fmla="*/ 2017059 w 2661966"/>
                          <a:gd name="connsiteY360" fmla="*/ 2581987 h 3370881"/>
                          <a:gd name="connsiteX361" fmla="*/ 1981200 w 2661966"/>
                          <a:gd name="connsiteY361" fmla="*/ 2514752 h 3370881"/>
                          <a:gd name="connsiteX362" fmla="*/ 1972235 w 2661966"/>
                          <a:gd name="connsiteY362" fmla="*/ 2501305 h 3370881"/>
                          <a:gd name="connsiteX363" fmla="*/ 1958788 w 2661966"/>
                          <a:gd name="connsiteY363" fmla="*/ 2478893 h 3370881"/>
                          <a:gd name="connsiteX364" fmla="*/ 1905000 w 2661966"/>
                          <a:gd name="connsiteY364" fmla="*/ 2398211 h 3370881"/>
                          <a:gd name="connsiteX365" fmla="*/ 1882588 w 2661966"/>
                          <a:gd name="connsiteY365" fmla="*/ 2357870 h 3370881"/>
                          <a:gd name="connsiteX366" fmla="*/ 1869141 w 2661966"/>
                          <a:gd name="connsiteY366" fmla="*/ 2339940 h 3370881"/>
                          <a:gd name="connsiteX367" fmla="*/ 1806388 w 2661966"/>
                          <a:gd name="connsiteY367" fmla="*/ 2313046 h 3370881"/>
                          <a:gd name="connsiteX368" fmla="*/ 1779494 w 2661966"/>
                          <a:gd name="connsiteY368" fmla="*/ 2304081 h 3370881"/>
                          <a:gd name="connsiteX369" fmla="*/ 1752600 w 2661966"/>
                          <a:gd name="connsiteY369" fmla="*/ 2299599 h 3370881"/>
                          <a:gd name="connsiteX370" fmla="*/ 1680882 w 2661966"/>
                          <a:gd name="connsiteY370" fmla="*/ 2277187 h 3370881"/>
                          <a:gd name="connsiteX371" fmla="*/ 1719025 w 2661966"/>
                          <a:gd name="connsiteY371" fmla="*/ 2281331 h 3370881"/>
                          <a:gd name="connsiteX372" fmla="*/ 1756997 w 2661966"/>
                          <a:gd name="connsiteY372" fmla="*/ 2289450 h 3370881"/>
                          <a:gd name="connsiteX373" fmla="*/ 1656440 w 2661966"/>
                          <a:gd name="connsiteY373" fmla="*/ 2298583 h 3370881"/>
                          <a:gd name="connsiteX374" fmla="*/ 1537447 w 2661966"/>
                          <a:gd name="connsiteY374" fmla="*/ 2329960 h 3370881"/>
                          <a:gd name="connsiteX375" fmla="*/ 1571993 w 2661966"/>
                          <a:gd name="connsiteY375" fmla="*/ 2317957 h 3370881"/>
                          <a:gd name="connsiteX376" fmla="*/ 1509707 w 2661966"/>
                          <a:gd name="connsiteY376" fmla="*/ 2338926 h 3370881"/>
                          <a:gd name="connsiteX377" fmla="*/ 1500444 w 2661966"/>
                          <a:gd name="connsiteY377" fmla="*/ 2355271 h 3370881"/>
                          <a:gd name="connsiteX378" fmla="*/ 1402678 w 2661966"/>
                          <a:gd name="connsiteY378" fmla="*/ 2339641 h 3370881"/>
                          <a:gd name="connsiteX379" fmla="*/ 1322892 w 2661966"/>
                          <a:gd name="connsiteY379" fmla="*/ 2336952 h 3370881"/>
                          <a:gd name="connsiteX380" fmla="*/ 1199384 w 2661966"/>
                          <a:gd name="connsiteY380" fmla="*/ 2307041 h 3370881"/>
                          <a:gd name="connsiteX381" fmla="*/ 1066800 w 2661966"/>
                          <a:gd name="connsiteY381" fmla="*/ 2272705 h 3370881"/>
                          <a:gd name="connsiteX382" fmla="*/ 1030941 w 2661966"/>
                          <a:gd name="connsiteY382" fmla="*/ 2263740 h 3370881"/>
                          <a:gd name="connsiteX383" fmla="*/ 986118 w 2661966"/>
                          <a:gd name="connsiteY383" fmla="*/ 2241329 h 3370881"/>
                          <a:gd name="connsiteX384" fmla="*/ 968188 w 2661966"/>
                          <a:gd name="connsiteY384" fmla="*/ 2232364 h 3370881"/>
                          <a:gd name="connsiteX385" fmla="*/ 936812 w 2661966"/>
                          <a:gd name="connsiteY385" fmla="*/ 2214434 h 3370881"/>
                          <a:gd name="connsiteX386" fmla="*/ 905435 w 2661966"/>
                          <a:gd name="connsiteY386" fmla="*/ 2196505 h 3370881"/>
                          <a:gd name="connsiteX387" fmla="*/ 869576 w 2661966"/>
                          <a:gd name="connsiteY387" fmla="*/ 2209952 h 3370881"/>
                          <a:gd name="connsiteX388" fmla="*/ 856129 w 2661966"/>
                          <a:gd name="connsiteY388" fmla="*/ 2227881 h 3370881"/>
                          <a:gd name="connsiteX389" fmla="*/ 815788 w 2661966"/>
                          <a:gd name="connsiteY389" fmla="*/ 2268223 h 3370881"/>
                          <a:gd name="connsiteX390" fmla="*/ 788894 w 2661966"/>
                          <a:gd name="connsiteY390" fmla="*/ 2290634 h 3370881"/>
                          <a:gd name="connsiteX391" fmla="*/ 762000 w 2661966"/>
                          <a:gd name="connsiteY391" fmla="*/ 2313046 h 3370881"/>
                          <a:gd name="connsiteX392" fmla="*/ 753035 w 2661966"/>
                          <a:gd name="connsiteY392" fmla="*/ 2326493 h 3370881"/>
                          <a:gd name="connsiteX393" fmla="*/ 735106 w 2661966"/>
                          <a:gd name="connsiteY393" fmla="*/ 2339940 h 3370881"/>
                          <a:gd name="connsiteX394" fmla="*/ 712694 w 2661966"/>
                          <a:gd name="connsiteY394" fmla="*/ 2362352 h 3370881"/>
                          <a:gd name="connsiteX395" fmla="*/ 694765 w 2661966"/>
                          <a:gd name="connsiteY395" fmla="*/ 2375799 h 3370881"/>
                          <a:gd name="connsiteX396" fmla="*/ 681318 w 2661966"/>
                          <a:gd name="connsiteY396" fmla="*/ 2393729 h 3370881"/>
                          <a:gd name="connsiteX397" fmla="*/ 667870 w 2661966"/>
                          <a:gd name="connsiteY397" fmla="*/ 2402693 h 3370881"/>
                          <a:gd name="connsiteX398" fmla="*/ 623047 w 2661966"/>
                          <a:gd name="connsiteY398" fmla="*/ 2443034 h 3370881"/>
                          <a:gd name="connsiteX399" fmla="*/ 600635 w 2661966"/>
                          <a:gd name="connsiteY399" fmla="*/ 2474411 h 3370881"/>
                          <a:gd name="connsiteX400" fmla="*/ 587188 w 2661966"/>
                          <a:gd name="connsiteY400" fmla="*/ 2514752 h 3370881"/>
                          <a:gd name="connsiteX401" fmla="*/ 582706 w 2661966"/>
                          <a:gd name="connsiteY401" fmla="*/ 2546129 h 3370881"/>
                          <a:gd name="connsiteX402" fmla="*/ 596153 w 2661966"/>
                          <a:gd name="connsiteY402" fmla="*/ 2635776 h 3370881"/>
                          <a:gd name="connsiteX403" fmla="*/ 600635 w 2661966"/>
                          <a:gd name="connsiteY403" fmla="*/ 2653705 h 3370881"/>
                          <a:gd name="connsiteX404" fmla="*/ 609600 w 2661966"/>
                          <a:gd name="connsiteY404" fmla="*/ 2671634 h 3370881"/>
                          <a:gd name="connsiteX405" fmla="*/ 614082 w 2661966"/>
                          <a:gd name="connsiteY405" fmla="*/ 2689564 h 3370881"/>
                          <a:gd name="connsiteX406" fmla="*/ 623047 w 2661966"/>
                          <a:gd name="connsiteY406" fmla="*/ 2711976 h 3370881"/>
                          <a:gd name="connsiteX407" fmla="*/ 627529 w 2661966"/>
                          <a:gd name="connsiteY407" fmla="*/ 2734387 h 3370881"/>
                          <a:gd name="connsiteX408" fmla="*/ 640976 w 2661966"/>
                          <a:gd name="connsiteY408" fmla="*/ 2765764 h 3370881"/>
                          <a:gd name="connsiteX409" fmla="*/ 645459 w 2661966"/>
                          <a:gd name="connsiteY409" fmla="*/ 2779211 h 3370881"/>
                          <a:gd name="connsiteX410" fmla="*/ 658906 w 2661966"/>
                          <a:gd name="connsiteY410" fmla="*/ 2801623 h 3370881"/>
                          <a:gd name="connsiteX411" fmla="*/ 676835 w 2661966"/>
                          <a:gd name="connsiteY411" fmla="*/ 2864376 h 3370881"/>
                          <a:gd name="connsiteX412" fmla="*/ 690282 w 2661966"/>
                          <a:gd name="connsiteY412" fmla="*/ 2895752 h 3370881"/>
                          <a:gd name="connsiteX413" fmla="*/ 699247 w 2661966"/>
                          <a:gd name="connsiteY413" fmla="*/ 2940576 h 3370881"/>
                          <a:gd name="connsiteX414" fmla="*/ 703729 w 2661966"/>
                          <a:gd name="connsiteY414" fmla="*/ 2967470 h 3370881"/>
                          <a:gd name="connsiteX415" fmla="*/ 717176 w 2661966"/>
                          <a:gd name="connsiteY415" fmla="*/ 2994364 h 3370881"/>
                          <a:gd name="connsiteX416" fmla="*/ 735106 w 2661966"/>
                          <a:gd name="connsiteY416" fmla="*/ 3052634 h 3370881"/>
                          <a:gd name="connsiteX417" fmla="*/ 739588 w 2661966"/>
                          <a:gd name="connsiteY417" fmla="*/ 3079529 h 3370881"/>
                          <a:gd name="connsiteX418" fmla="*/ 762000 w 2661966"/>
                          <a:gd name="connsiteY418" fmla="*/ 3142281 h 3370881"/>
                          <a:gd name="connsiteX419" fmla="*/ 766482 w 2661966"/>
                          <a:gd name="connsiteY419" fmla="*/ 3231929 h 3370881"/>
                          <a:gd name="connsiteX420" fmla="*/ 770965 w 2661966"/>
                          <a:gd name="connsiteY420" fmla="*/ 3254340 h 3370881"/>
                          <a:gd name="connsiteX421" fmla="*/ 775447 w 2661966"/>
                          <a:gd name="connsiteY421" fmla="*/ 3285717 h 3370881"/>
                          <a:gd name="connsiteX422" fmla="*/ 748553 w 2661966"/>
                          <a:gd name="connsiteY422" fmla="*/ 3335023 h 3370881"/>
                          <a:gd name="connsiteX423" fmla="*/ 721659 w 2661966"/>
                          <a:gd name="connsiteY423" fmla="*/ 3343987 h 3370881"/>
                          <a:gd name="connsiteX424" fmla="*/ 708212 w 2661966"/>
                          <a:gd name="connsiteY424" fmla="*/ 3348470 h 3370881"/>
                          <a:gd name="connsiteX425" fmla="*/ 623047 w 2661966"/>
                          <a:gd name="connsiteY425" fmla="*/ 3330540 h 3370881"/>
                          <a:gd name="connsiteX426" fmla="*/ 609600 w 2661966"/>
                          <a:gd name="connsiteY426" fmla="*/ 3308129 h 3370881"/>
                          <a:gd name="connsiteX427" fmla="*/ 591670 w 2661966"/>
                          <a:gd name="connsiteY427" fmla="*/ 3267787 h 3370881"/>
                          <a:gd name="connsiteX428" fmla="*/ 560294 w 2661966"/>
                          <a:gd name="connsiteY428" fmla="*/ 3209517 h 3370881"/>
                          <a:gd name="connsiteX429" fmla="*/ 551329 w 2661966"/>
                          <a:gd name="connsiteY429" fmla="*/ 3196070 h 3370881"/>
                          <a:gd name="connsiteX430" fmla="*/ 528918 w 2661966"/>
                          <a:gd name="connsiteY430" fmla="*/ 3173658 h 3370881"/>
                          <a:gd name="connsiteX431" fmla="*/ 519953 w 2661966"/>
                          <a:gd name="connsiteY431" fmla="*/ 3128834 h 3370881"/>
                          <a:gd name="connsiteX432" fmla="*/ 524435 w 2661966"/>
                          <a:gd name="connsiteY432" fmla="*/ 3101940 h 3370881"/>
                          <a:gd name="connsiteX433" fmla="*/ 528918 w 2661966"/>
                          <a:gd name="connsiteY433" fmla="*/ 3088493 h 3370881"/>
                          <a:gd name="connsiteX434" fmla="*/ 542365 w 2661966"/>
                          <a:gd name="connsiteY434" fmla="*/ 3052634 h 3370881"/>
                          <a:gd name="connsiteX435" fmla="*/ 484094 w 2661966"/>
                          <a:gd name="connsiteY435" fmla="*/ 2886787 h 3370881"/>
                          <a:gd name="connsiteX436" fmla="*/ 443753 w 2661966"/>
                          <a:gd name="connsiteY436" fmla="*/ 2779211 h 3370881"/>
                          <a:gd name="connsiteX437" fmla="*/ 439270 w 2661966"/>
                          <a:gd name="connsiteY437" fmla="*/ 2752317 h 3370881"/>
                          <a:gd name="connsiteX438" fmla="*/ 430306 w 2661966"/>
                          <a:gd name="connsiteY438" fmla="*/ 2716458 h 3370881"/>
                          <a:gd name="connsiteX439" fmla="*/ 425823 w 2661966"/>
                          <a:gd name="connsiteY439" fmla="*/ 2680599 h 3370881"/>
                          <a:gd name="connsiteX440" fmla="*/ 398929 w 2661966"/>
                          <a:gd name="connsiteY440" fmla="*/ 2599917 h 3370881"/>
                          <a:gd name="connsiteX441" fmla="*/ 385482 w 2661966"/>
                          <a:gd name="connsiteY441" fmla="*/ 2568540 h 3370881"/>
                          <a:gd name="connsiteX442" fmla="*/ 381000 w 2661966"/>
                          <a:gd name="connsiteY442" fmla="*/ 2550611 h 3370881"/>
                          <a:gd name="connsiteX443" fmla="*/ 372035 w 2661966"/>
                          <a:gd name="connsiteY443" fmla="*/ 2483376 h 3370881"/>
                          <a:gd name="connsiteX444" fmla="*/ 367553 w 2661966"/>
                          <a:gd name="connsiteY444" fmla="*/ 2469929 h 3370881"/>
                          <a:gd name="connsiteX445" fmla="*/ 407894 w 2661966"/>
                          <a:gd name="connsiteY445" fmla="*/ 2451999 h 3370881"/>
                          <a:gd name="connsiteX446" fmla="*/ 515470 w 2661966"/>
                          <a:gd name="connsiteY446" fmla="*/ 2407176 h 3370881"/>
                          <a:gd name="connsiteX447" fmla="*/ 578223 w 2661966"/>
                          <a:gd name="connsiteY447" fmla="*/ 2353387 h 3370881"/>
                          <a:gd name="connsiteX448" fmla="*/ 587188 w 2661966"/>
                          <a:gd name="connsiteY448" fmla="*/ 2330976 h 3370881"/>
                          <a:gd name="connsiteX449" fmla="*/ 614082 w 2661966"/>
                          <a:gd name="connsiteY449" fmla="*/ 2254776 h 3370881"/>
                          <a:gd name="connsiteX450" fmla="*/ 649941 w 2661966"/>
                          <a:gd name="connsiteY450" fmla="*/ 2200987 h 3370881"/>
                          <a:gd name="connsiteX451" fmla="*/ 690282 w 2661966"/>
                          <a:gd name="connsiteY451" fmla="*/ 2174093 h 3370881"/>
                          <a:gd name="connsiteX452" fmla="*/ 703729 w 2661966"/>
                          <a:gd name="connsiteY452" fmla="*/ 2165129 h 3370881"/>
                          <a:gd name="connsiteX453" fmla="*/ 739588 w 2661966"/>
                          <a:gd name="connsiteY453" fmla="*/ 2147199 h 3370881"/>
                          <a:gd name="connsiteX454" fmla="*/ 708212 w 2661966"/>
                          <a:gd name="connsiteY454" fmla="*/ 2187540 h 3370881"/>
                          <a:gd name="connsiteX455" fmla="*/ 654423 w 2661966"/>
                          <a:gd name="connsiteY455" fmla="*/ 2241329 h 3370881"/>
                          <a:gd name="connsiteX456" fmla="*/ 636494 w 2661966"/>
                          <a:gd name="connsiteY456" fmla="*/ 2259258 h 3370881"/>
                          <a:gd name="connsiteX457" fmla="*/ 614082 w 2661966"/>
                          <a:gd name="connsiteY457" fmla="*/ 2286152 h 3370881"/>
                          <a:gd name="connsiteX458" fmla="*/ 592179 w 2661966"/>
                          <a:gd name="connsiteY458" fmla="*/ 2282347 h 3370881"/>
                          <a:gd name="connsiteX459" fmla="*/ 555980 w 2661966"/>
                          <a:gd name="connsiteY459" fmla="*/ 2313892 h 3370881"/>
                          <a:gd name="connsiteX460" fmla="*/ 524435 w 2661966"/>
                          <a:gd name="connsiteY460" fmla="*/ 2348905 h 3370881"/>
                          <a:gd name="connsiteX461" fmla="*/ 502023 w 2661966"/>
                          <a:gd name="connsiteY461" fmla="*/ 2362352 h 3370881"/>
                          <a:gd name="connsiteX462" fmla="*/ 461682 w 2661966"/>
                          <a:gd name="connsiteY462" fmla="*/ 2389246 h 3370881"/>
                          <a:gd name="connsiteX463" fmla="*/ 448235 w 2661966"/>
                          <a:gd name="connsiteY463" fmla="*/ 2398211 h 3370881"/>
                          <a:gd name="connsiteX464" fmla="*/ 430306 w 2661966"/>
                          <a:gd name="connsiteY464" fmla="*/ 2407176 h 3370881"/>
                          <a:gd name="connsiteX465" fmla="*/ 412376 w 2661966"/>
                          <a:gd name="connsiteY465" fmla="*/ 2420623 h 3370881"/>
                          <a:gd name="connsiteX466" fmla="*/ 389965 w 2661966"/>
                          <a:gd name="connsiteY466" fmla="*/ 2429587 h 3370881"/>
                          <a:gd name="connsiteX467" fmla="*/ 372035 w 2661966"/>
                          <a:gd name="connsiteY467" fmla="*/ 2443034 h 3370881"/>
                          <a:gd name="connsiteX468" fmla="*/ 318247 w 2661966"/>
                          <a:gd name="connsiteY468" fmla="*/ 2474411 h 3370881"/>
                          <a:gd name="connsiteX469" fmla="*/ 304800 w 2661966"/>
                          <a:gd name="connsiteY469" fmla="*/ 2492340 h 3370881"/>
                          <a:gd name="connsiteX470" fmla="*/ 282388 w 2661966"/>
                          <a:gd name="connsiteY470" fmla="*/ 2519234 h 3370881"/>
                          <a:gd name="connsiteX471" fmla="*/ 295835 w 2661966"/>
                          <a:gd name="connsiteY471" fmla="*/ 2815070 h 3370881"/>
                          <a:gd name="connsiteX472" fmla="*/ 300318 w 2661966"/>
                          <a:gd name="connsiteY472" fmla="*/ 2837481 h 3370881"/>
                          <a:gd name="connsiteX473" fmla="*/ 304800 w 2661966"/>
                          <a:gd name="connsiteY473" fmla="*/ 2868858 h 3370881"/>
                          <a:gd name="connsiteX474" fmla="*/ 309282 w 2661966"/>
                          <a:gd name="connsiteY474" fmla="*/ 2927129 h 3370881"/>
                          <a:gd name="connsiteX475" fmla="*/ 322729 w 2661966"/>
                          <a:gd name="connsiteY475" fmla="*/ 2985399 h 3370881"/>
                          <a:gd name="connsiteX476" fmla="*/ 327212 w 2661966"/>
                          <a:gd name="connsiteY476" fmla="*/ 3012293 h 3370881"/>
                          <a:gd name="connsiteX477" fmla="*/ 331694 w 2661966"/>
                          <a:gd name="connsiteY477" fmla="*/ 3043670 h 3370881"/>
                          <a:gd name="connsiteX478" fmla="*/ 345141 w 2661966"/>
                          <a:gd name="connsiteY478" fmla="*/ 3070564 h 3370881"/>
                          <a:gd name="connsiteX479" fmla="*/ 367553 w 2661966"/>
                          <a:gd name="connsiteY479" fmla="*/ 3124352 h 3370881"/>
                          <a:gd name="connsiteX480" fmla="*/ 381000 w 2661966"/>
                          <a:gd name="connsiteY480" fmla="*/ 3182623 h 3370881"/>
                          <a:gd name="connsiteX481" fmla="*/ 389965 w 2661966"/>
                          <a:gd name="connsiteY481" fmla="*/ 3196070 h 3370881"/>
                          <a:gd name="connsiteX482" fmla="*/ 394447 w 2661966"/>
                          <a:gd name="connsiteY482" fmla="*/ 3213999 h 3370881"/>
                          <a:gd name="connsiteX483" fmla="*/ 412376 w 2661966"/>
                          <a:gd name="connsiteY483" fmla="*/ 3245376 h 3370881"/>
                          <a:gd name="connsiteX484" fmla="*/ 416859 w 2661966"/>
                          <a:gd name="connsiteY484" fmla="*/ 3258823 h 3370881"/>
                          <a:gd name="connsiteX485" fmla="*/ 425823 w 2661966"/>
                          <a:gd name="connsiteY485" fmla="*/ 3272270 h 3370881"/>
                          <a:gd name="connsiteX486" fmla="*/ 439270 w 2661966"/>
                          <a:gd name="connsiteY486" fmla="*/ 3303646 h 3370881"/>
                          <a:gd name="connsiteX487" fmla="*/ 439270 w 2661966"/>
                          <a:gd name="connsiteY487" fmla="*/ 3352952 h 3370881"/>
                          <a:gd name="connsiteX488" fmla="*/ 430306 w 2661966"/>
                          <a:gd name="connsiteY488" fmla="*/ 3366399 h 3370881"/>
                          <a:gd name="connsiteX489" fmla="*/ 412376 w 2661966"/>
                          <a:gd name="connsiteY489" fmla="*/ 3370881 h 3370881"/>
                          <a:gd name="connsiteX490" fmla="*/ 295835 w 2661966"/>
                          <a:gd name="connsiteY490" fmla="*/ 3357434 h 3370881"/>
                          <a:gd name="connsiteX491" fmla="*/ 264459 w 2661966"/>
                          <a:gd name="connsiteY491" fmla="*/ 3276752 h 3370881"/>
                          <a:gd name="connsiteX492" fmla="*/ 259976 w 2661966"/>
                          <a:gd name="connsiteY492" fmla="*/ 3240893 h 3370881"/>
                          <a:gd name="connsiteX493" fmla="*/ 246529 w 2661966"/>
                          <a:gd name="connsiteY493" fmla="*/ 3178140 h 3370881"/>
                          <a:gd name="connsiteX494" fmla="*/ 237565 w 2661966"/>
                          <a:gd name="connsiteY494" fmla="*/ 3084011 h 3370881"/>
                          <a:gd name="connsiteX495" fmla="*/ 228600 w 2661966"/>
                          <a:gd name="connsiteY495" fmla="*/ 3057117 h 3370881"/>
                          <a:gd name="connsiteX496" fmla="*/ 219635 w 2661966"/>
                          <a:gd name="connsiteY496" fmla="*/ 3021258 h 3370881"/>
                          <a:gd name="connsiteX497" fmla="*/ 206188 w 2661966"/>
                          <a:gd name="connsiteY497" fmla="*/ 2980917 h 3370881"/>
                          <a:gd name="connsiteX498" fmla="*/ 201706 w 2661966"/>
                          <a:gd name="connsiteY498" fmla="*/ 2949540 h 3370881"/>
                          <a:gd name="connsiteX499" fmla="*/ 197223 w 2661966"/>
                          <a:gd name="connsiteY499" fmla="*/ 2927129 h 3370881"/>
                          <a:gd name="connsiteX500" fmla="*/ 192741 w 2661966"/>
                          <a:gd name="connsiteY500" fmla="*/ 2891270 h 3370881"/>
                          <a:gd name="connsiteX501" fmla="*/ 188259 w 2661966"/>
                          <a:gd name="connsiteY501" fmla="*/ 2850929 h 3370881"/>
                          <a:gd name="connsiteX502" fmla="*/ 179294 w 2661966"/>
                          <a:gd name="connsiteY502" fmla="*/ 2824034 h 3370881"/>
                          <a:gd name="connsiteX503" fmla="*/ 165847 w 2661966"/>
                          <a:gd name="connsiteY503" fmla="*/ 2774729 h 3370881"/>
                          <a:gd name="connsiteX504" fmla="*/ 161365 w 2661966"/>
                          <a:gd name="connsiteY504" fmla="*/ 2747834 h 3370881"/>
                          <a:gd name="connsiteX505" fmla="*/ 156882 w 2661966"/>
                          <a:gd name="connsiteY505" fmla="*/ 2559576 h 3370881"/>
                          <a:gd name="connsiteX506" fmla="*/ 152400 w 2661966"/>
                          <a:gd name="connsiteY506" fmla="*/ 2519234 h 3370881"/>
                          <a:gd name="connsiteX507" fmla="*/ 118035 w 2661966"/>
                          <a:gd name="connsiteY507" fmla="*/ 2400004 h 3370881"/>
                          <a:gd name="connsiteX508" fmla="*/ 117048 w 2661966"/>
                          <a:gd name="connsiteY508" fmla="*/ 2344423 h 3370881"/>
                          <a:gd name="connsiteX509" fmla="*/ 100106 w 2661966"/>
                          <a:gd name="connsiteY509" fmla="*/ 2330976 h 3370881"/>
                          <a:gd name="connsiteX510" fmla="*/ 138953 w 2661966"/>
                          <a:gd name="connsiteY510" fmla="*/ 2313046 h 3370881"/>
                          <a:gd name="connsiteX511" fmla="*/ 152400 w 2661966"/>
                          <a:gd name="connsiteY511" fmla="*/ 2304081 h 3370881"/>
                          <a:gd name="connsiteX512" fmla="*/ 170329 w 2661966"/>
                          <a:gd name="connsiteY512" fmla="*/ 2259258 h 3370881"/>
                          <a:gd name="connsiteX513" fmla="*/ 188259 w 2661966"/>
                          <a:gd name="connsiteY513" fmla="*/ 2223399 h 3370881"/>
                          <a:gd name="connsiteX514" fmla="*/ 206188 w 2661966"/>
                          <a:gd name="connsiteY514" fmla="*/ 2187540 h 3370881"/>
                          <a:gd name="connsiteX515" fmla="*/ 210670 w 2661966"/>
                          <a:gd name="connsiteY515" fmla="*/ 2174093 h 3370881"/>
                          <a:gd name="connsiteX516" fmla="*/ 219635 w 2661966"/>
                          <a:gd name="connsiteY516" fmla="*/ 2115823 h 3370881"/>
                          <a:gd name="connsiteX517" fmla="*/ 210670 w 2661966"/>
                          <a:gd name="connsiteY517" fmla="*/ 1958940 h 3370881"/>
                          <a:gd name="connsiteX518" fmla="*/ 192741 w 2661966"/>
                          <a:gd name="connsiteY518" fmla="*/ 1923081 h 3370881"/>
                          <a:gd name="connsiteX519" fmla="*/ 179294 w 2661966"/>
                          <a:gd name="connsiteY519" fmla="*/ 1891705 h 3370881"/>
                          <a:gd name="connsiteX520" fmla="*/ 165847 w 2661966"/>
                          <a:gd name="connsiteY520" fmla="*/ 1864811 h 3370881"/>
                          <a:gd name="connsiteX521" fmla="*/ 152400 w 2661966"/>
                          <a:gd name="connsiteY521" fmla="*/ 1833434 h 3370881"/>
                          <a:gd name="connsiteX522" fmla="*/ 143435 w 2661966"/>
                          <a:gd name="connsiteY522" fmla="*/ 1819987 h 3370881"/>
                          <a:gd name="connsiteX523" fmla="*/ 107576 w 2661966"/>
                          <a:gd name="connsiteY523" fmla="*/ 1784129 h 3370881"/>
                          <a:gd name="connsiteX524" fmla="*/ 94129 w 2661966"/>
                          <a:gd name="connsiteY524" fmla="*/ 1779646 h 3370881"/>
                          <a:gd name="connsiteX525" fmla="*/ 71718 w 2661966"/>
                          <a:gd name="connsiteY525" fmla="*/ 1770681 h 3370881"/>
                          <a:gd name="connsiteX526" fmla="*/ 58270 w 2661966"/>
                          <a:gd name="connsiteY526" fmla="*/ 1761717 h 3370881"/>
                          <a:gd name="connsiteX527" fmla="*/ 26894 w 2661966"/>
                          <a:gd name="connsiteY527" fmla="*/ 1730340 h 3370881"/>
                          <a:gd name="connsiteX528" fmla="*/ 0 w 2661966"/>
                          <a:gd name="connsiteY528" fmla="*/ 1707929 h 3370881"/>
                          <a:gd name="connsiteX0" fmla="*/ 0 w 2661966"/>
                          <a:gd name="connsiteY0" fmla="*/ 1707929 h 3370881"/>
                          <a:gd name="connsiteX1" fmla="*/ 22412 w 2661966"/>
                          <a:gd name="connsiteY1" fmla="*/ 1698964 h 3370881"/>
                          <a:gd name="connsiteX2" fmla="*/ 31376 w 2661966"/>
                          <a:gd name="connsiteY2" fmla="*/ 1681034 h 3370881"/>
                          <a:gd name="connsiteX3" fmla="*/ 44823 w 2661966"/>
                          <a:gd name="connsiteY3" fmla="*/ 1672070 h 3370881"/>
                          <a:gd name="connsiteX4" fmla="*/ 58270 w 2661966"/>
                          <a:gd name="connsiteY4" fmla="*/ 1654140 h 3370881"/>
                          <a:gd name="connsiteX5" fmla="*/ 76200 w 2661966"/>
                          <a:gd name="connsiteY5" fmla="*/ 1645176 h 3370881"/>
                          <a:gd name="connsiteX6" fmla="*/ 98612 w 2661966"/>
                          <a:gd name="connsiteY6" fmla="*/ 1636211 h 3370881"/>
                          <a:gd name="connsiteX7" fmla="*/ 125506 w 2661966"/>
                          <a:gd name="connsiteY7" fmla="*/ 1627246 h 3370881"/>
                          <a:gd name="connsiteX8" fmla="*/ 152400 w 2661966"/>
                          <a:gd name="connsiteY8" fmla="*/ 1609317 h 3370881"/>
                          <a:gd name="connsiteX9" fmla="*/ 170329 w 2661966"/>
                          <a:gd name="connsiteY9" fmla="*/ 1600352 h 3370881"/>
                          <a:gd name="connsiteX10" fmla="*/ 188259 w 2661966"/>
                          <a:gd name="connsiteY10" fmla="*/ 1582423 h 3370881"/>
                          <a:gd name="connsiteX11" fmla="*/ 228600 w 2661966"/>
                          <a:gd name="connsiteY11" fmla="*/ 1564493 h 3370881"/>
                          <a:gd name="connsiteX12" fmla="*/ 255494 w 2661966"/>
                          <a:gd name="connsiteY12" fmla="*/ 1546564 h 3370881"/>
                          <a:gd name="connsiteX13" fmla="*/ 300318 w 2661966"/>
                          <a:gd name="connsiteY13" fmla="*/ 1524152 h 3370881"/>
                          <a:gd name="connsiteX14" fmla="*/ 313765 w 2661966"/>
                          <a:gd name="connsiteY14" fmla="*/ 1515187 h 3370881"/>
                          <a:gd name="connsiteX15" fmla="*/ 340659 w 2661966"/>
                          <a:gd name="connsiteY15" fmla="*/ 1510705 h 3370881"/>
                          <a:gd name="connsiteX16" fmla="*/ 363070 w 2661966"/>
                          <a:gd name="connsiteY16" fmla="*/ 1506223 h 3370881"/>
                          <a:gd name="connsiteX17" fmla="*/ 389965 w 2661966"/>
                          <a:gd name="connsiteY17" fmla="*/ 1501740 h 3370881"/>
                          <a:gd name="connsiteX18" fmla="*/ 425823 w 2661966"/>
                          <a:gd name="connsiteY18" fmla="*/ 1497258 h 3370881"/>
                          <a:gd name="connsiteX19" fmla="*/ 470647 w 2661966"/>
                          <a:gd name="connsiteY19" fmla="*/ 1488293 h 3370881"/>
                          <a:gd name="connsiteX20" fmla="*/ 515470 w 2661966"/>
                          <a:gd name="connsiteY20" fmla="*/ 1479329 h 3370881"/>
                          <a:gd name="connsiteX21" fmla="*/ 528918 w 2661966"/>
                          <a:gd name="connsiteY21" fmla="*/ 1470364 h 3370881"/>
                          <a:gd name="connsiteX22" fmla="*/ 600635 w 2661966"/>
                          <a:gd name="connsiteY22" fmla="*/ 1456917 h 3370881"/>
                          <a:gd name="connsiteX23" fmla="*/ 690282 w 2661966"/>
                          <a:gd name="connsiteY23" fmla="*/ 1447952 h 3370881"/>
                          <a:gd name="connsiteX24" fmla="*/ 793376 w 2661966"/>
                          <a:gd name="connsiteY24" fmla="*/ 1452434 h 3370881"/>
                          <a:gd name="connsiteX25" fmla="*/ 874059 w 2661966"/>
                          <a:gd name="connsiteY25" fmla="*/ 1465881 h 3370881"/>
                          <a:gd name="connsiteX26" fmla="*/ 914400 w 2661966"/>
                          <a:gd name="connsiteY26" fmla="*/ 1470364 h 3370881"/>
                          <a:gd name="connsiteX27" fmla="*/ 1030941 w 2661966"/>
                          <a:gd name="connsiteY27" fmla="*/ 1483811 h 3370881"/>
                          <a:gd name="connsiteX28" fmla="*/ 1151965 w 2661966"/>
                          <a:gd name="connsiteY28" fmla="*/ 1492776 h 3370881"/>
                          <a:gd name="connsiteX29" fmla="*/ 1281953 w 2661966"/>
                          <a:gd name="connsiteY29" fmla="*/ 1501740 h 3370881"/>
                          <a:gd name="connsiteX30" fmla="*/ 1465729 w 2661966"/>
                          <a:gd name="connsiteY30" fmla="*/ 1497258 h 3370881"/>
                          <a:gd name="connsiteX31" fmla="*/ 1510553 w 2661966"/>
                          <a:gd name="connsiteY31" fmla="*/ 1492776 h 3370881"/>
                          <a:gd name="connsiteX32" fmla="*/ 1582270 w 2661966"/>
                          <a:gd name="connsiteY32" fmla="*/ 1461399 h 3370881"/>
                          <a:gd name="connsiteX33" fmla="*/ 1604682 w 2661966"/>
                          <a:gd name="connsiteY33" fmla="*/ 1456917 h 3370881"/>
                          <a:gd name="connsiteX34" fmla="*/ 1622612 w 2661966"/>
                          <a:gd name="connsiteY34" fmla="*/ 1447952 h 3370881"/>
                          <a:gd name="connsiteX35" fmla="*/ 1645023 w 2661966"/>
                          <a:gd name="connsiteY35" fmla="*/ 1438987 h 3370881"/>
                          <a:gd name="connsiteX36" fmla="*/ 1662953 w 2661966"/>
                          <a:gd name="connsiteY36" fmla="*/ 1425540 h 3370881"/>
                          <a:gd name="connsiteX37" fmla="*/ 1698812 w 2661966"/>
                          <a:gd name="connsiteY37" fmla="*/ 1407611 h 3370881"/>
                          <a:gd name="connsiteX38" fmla="*/ 1739153 w 2661966"/>
                          <a:gd name="connsiteY38" fmla="*/ 1380717 h 3370881"/>
                          <a:gd name="connsiteX39" fmla="*/ 1752600 w 2661966"/>
                          <a:gd name="connsiteY39" fmla="*/ 1367270 h 3370881"/>
                          <a:gd name="connsiteX40" fmla="*/ 1775012 w 2661966"/>
                          <a:gd name="connsiteY40" fmla="*/ 1353823 h 3370881"/>
                          <a:gd name="connsiteX41" fmla="*/ 1797423 w 2661966"/>
                          <a:gd name="connsiteY41" fmla="*/ 1335893 h 3370881"/>
                          <a:gd name="connsiteX42" fmla="*/ 1810870 w 2661966"/>
                          <a:gd name="connsiteY42" fmla="*/ 1304517 h 3370881"/>
                          <a:gd name="connsiteX43" fmla="*/ 1815353 w 2661966"/>
                          <a:gd name="connsiteY43" fmla="*/ 1291070 h 3370881"/>
                          <a:gd name="connsiteX44" fmla="*/ 1801906 w 2661966"/>
                          <a:gd name="connsiteY44" fmla="*/ 1138670 h 3370881"/>
                          <a:gd name="connsiteX45" fmla="*/ 1792941 w 2661966"/>
                          <a:gd name="connsiteY45" fmla="*/ 1125223 h 3370881"/>
                          <a:gd name="connsiteX46" fmla="*/ 1757082 w 2661966"/>
                          <a:gd name="connsiteY46" fmla="*/ 1093846 h 3370881"/>
                          <a:gd name="connsiteX47" fmla="*/ 1730188 w 2661966"/>
                          <a:gd name="connsiteY47" fmla="*/ 1066952 h 3370881"/>
                          <a:gd name="connsiteX48" fmla="*/ 1703294 w 2661966"/>
                          <a:gd name="connsiteY48" fmla="*/ 1049023 h 3370881"/>
                          <a:gd name="connsiteX49" fmla="*/ 1622612 w 2661966"/>
                          <a:gd name="connsiteY49" fmla="*/ 1053505 h 3370881"/>
                          <a:gd name="connsiteX50" fmla="*/ 1595718 w 2661966"/>
                          <a:gd name="connsiteY50" fmla="*/ 1062470 h 3370881"/>
                          <a:gd name="connsiteX51" fmla="*/ 1573306 w 2661966"/>
                          <a:gd name="connsiteY51" fmla="*/ 1066952 h 3370881"/>
                          <a:gd name="connsiteX52" fmla="*/ 1453385 w 2661966"/>
                          <a:gd name="connsiteY52" fmla="*/ 1082761 h 3370881"/>
                          <a:gd name="connsiteX53" fmla="*/ 1326776 w 2661966"/>
                          <a:gd name="connsiteY53" fmla="*/ 1062470 h 3370881"/>
                          <a:gd name="connsiteX54" fmla="*/ 1308847 w 2661966"/>
                          <a:gd name="connsiteY54" fmla="*/ 1057987 h 3370881"/>
                          <a:gd name="connsiteX55" fmla="*/ 1277470 w 2661966"/>
                          <a:gd name="connsiteY55" fmla="*/ 1053505 h 3370881"/>
                          <a:gd name="connsiteX56" fmla="*/ 1259541 w 2661966"/>
                          <a:gd name="connsiteY56" fmla="*/ 1049023 h 3370881"/>
                          <a:gd name="connsiteX57" fmla="*/ 1232647 w 2661966"/>
                          <a:gd name="connsiteY57" fmla="*/ 1044540 h 3370881"/>
                          <a:gd name="connsiteX58" fmla="*/ 1053353 w 2661966"/>
                          <a:gd name="connsiteY58" fmla="*/ 1049023 h 3370881"/>
                          <a:gd name="connsiteX59" fmla="*/ 1035423 w 2661966"/>
                          <a:gd name="connsiteY59" fmla="*/ 1053505 h 3370881"/>
                          <a:gd name="connsiteX60" fmla="*/ 1008529 w 2661966"/>
                          <a:gd name="connsiteY60" fmla="*/ 1057987 h 3370881"/>
                          <a:gd name="connsiteX61" fmla="*/ 995082 w 2661966"/>
                          <a:gd name="connsiteY61" fmla="*/ 1062470 h 3370881"/>
                          <a:gd name="connsiteX62" fmla="*/ 945776 w 2661966"/>
                          <a:gd name="connsiteY62" fmla="*/ 1031093 h 3370881"/>
                          <a:gd name="connsiteX63" fmla="*/ 941294 w 2661966"/>
                          <a:gd name="connsiteY63" fmla="*/ 1017646 h 3370881"/>
                          <a:gd name="connsiteX64" fmla="*/ 932329 w 2661966"/>
                          <a:gd name="connsiteY64" fmla="*/ 919034 h 3370881"/>
                          <a:gd name="connsiteX65" fmla="*/ 914400 w 2661966"/>
                          <a:gd name="connsiteY65" fmla="*/ 901105 h 3370881"/>
                          <a:gd name="connsiteX66" fmla="*/ 918882 w 2661966"/>
                          <a:gd name="connsiteY66" fmla="*/ 869729 h 3370881"/>
                          <a:gd name="connsiteX67" fmla="*/ 941294 w 2661966"/>
                          <a:gd name="connsiteY67" fmla="*/ 865246 h 3370881"/>
                          <a:gd name="connsiteX68" fmla="*/ 959223 w 2661966"/>
                          <a:gd name="connsiteY68" fmla="*/ 851799 h 3370881"/>
                          <a:gd name="connsiteX69" fmla="*/ 990600 w 2661966"/>
                          <a:gd name="connsiteY69" fmla="*/ 847317 h 3370881"/>
                          <a:gd name="connsiteX70" fmla="*/ 1129553 w 2661966"/>
                          <a:gd name="connsiteY70" fmla="*/ 838352 h 3370881"/>
                          <a:gd name="connsiteX71" fmla="*/ 1147482 w 2661966"/>
                          <a:gd name="connsiteY71" fmla="*/ 829387 h 3370881"/>
                          <a:gd name="connsiteX72" fmla="*/ 1178859 w 2661966"/>
                          <a:gd name="connsiteY72" fmla="*/ 806976 h 3370881"/>
                          <a:gd name="connsiteX73" fmla="*/ 1192306 w 2661966"/>
                          <a:gd name="connsiteY73" fmla="*/ 793529 h 3370881"/>
                          <a:gd name="connsiteX74" fmla="*/ 1214718 w 2661966"/>
                          <a:gd name="connsiteY74" fmla="*/ 784564 h 3370881"/>
                          <a:gd name="connsiteX75" fmla="*/ 1241612 w 2661966"/>
                          <a:gd name="connsiteY75" fmla="*/ 771117 h 3370881"/>
                          <a:gd name="connsiteX76" fmla="*/ 1277470 w 2661966"/>
                          <a:gd name="connsiteY76" fmla="*/ 753187 h 3370881"/>
                          <a:gd name="connsiteX77" fmla="*/ 1295400 w 2661966"/>
                          <a:gd name="connsiteY77" fmla="*/ 730776 h 3370881"/>
                          <a:gd name="connsiteX78" fmla="*/ 1317812 w 2661966"/>
                          <a:gd name="connsiteY78" fmla="*/ 708364 h 3370881"/>
                          <a:gd name="connsiteX79" fmla="*/ 1353670 w 2661966"/>
                          <a:gd name="connsiteY79" fmla="*/ 663540 h 3370881"/>
                          <a:gd name="connsiteX80" fmla="*/ 1371600 w 2661966"/>
                          <a:gd name="connsiteY80" fmla="*/ 636646 h 3370881"/>
                          <a:gd name="connsiteX81" fmla="*/ 1380565 w 2661966"/>
                          <a:gd name="connsiteY81" fmla="*/ 596305 h 3370881"/>
                          <a:gd name="connsiteX82" fmla="*/ 1385047 w 2661966"/>
                          <a:gd name="connsiteY82" fmla="*/ 582858 h 3370881"/>
                          <a:gd name="connsiteX83" fmla="*/ 1380565 w 2661966"/>
                          <a:gd name="connsiteY83" fmla="*/ 533552 h 3370881"/>
                          <a:gd name="connsiteX84" fmla="*/ 1367118 w 2661966"/>
                          <a:gd name="connsiteY84" fmla="*/ 524587 h 3370881"/>
                          <a:gd name="connsiteX85" fmla="*/ 1349188 w 2661966"/>
                          <a:gd name="connsiteY85" fmla="*/ 520105 h 3370881"/>
                          <a:gd name="connsiteX86" fmla="*/ 1326776 w 2661966"/>
                          <a:gd name="connsiteY86" fmla="*/ 511140 h 3370881"/>
                          <a:gd name="connsiteX87" fmla="*/ 1281953 w 2661966"/>
                          <a:gd name="connsiteY87" fmla="*/ 515623 h 3370881"/>
                          <a:gd name="connsiteX88" fmla="*/ 1250576 w 2661966"/>
                          <a:gd name="connsiteY88" fmla="*/ 529070 h 3370881"/>
                          <a:gd name="connsiteX89" fmla="*/ 1210235 w 2661966"/>
                          <a:gd name="connsiteY89" fmla="*/ 542517 h 3370881"/>
                          <a:gd name="connsiteX90" fmla="*/ 1183341 w 2661966"/>
                          <a:gd name="connsiteY90" fmla="*/ 555964 h 3370881"/>
                          <a:gd name="connsiteX91" fmla="*/ 1160929 w 2661966"/>
                          <a:gd name="connsiteY91" fmla="*/ 569411 h 3370881"/>
                          <a:gd name="connsiteX92" fmla="*/ 1134035 w 2661966"/>
                          <a:gd name="connsiteY92" fmla="*/ 578376 h 3370881"/>
                          <a:gd name="connsiteX93" fmla="*/ 1111623 w 2661966"/>
                          <a:gd name="connsiteY93" fmla="*/ 587340 h 3370881"/>
                          <a:gd name="connsiteX94" fmla="*/ 1084729 w 2661966"/>
                          <a:gd name="connsiteY94" fmla="*/ 596305 h 3370881"/>
                          <a:gd name="connsiteX95" fmla="*/ 986118 w 2661966"/>
                          <a:gd name="connsiteY95" fmla="*/ 591823 h 3370881"/>
                          <a:gd name="connsiteX96" fmla="*/ 927847 w 2661966"/>
                          <a:gd name="connsiteY96" fmla="*/ 578376 h 3370881"/>
                          <a:gd name="connsiteX97" fmla="*/ 896470 w 2661966"/>
                          <a:gd name="connsiteY97" fmla="*/ 555964 h 3370881"/>
                          <a:gd name="connsiteX98" fmla="*/ 883023 w 2661966"/>
                          <a:gd name="connsiteY98" fmla="*/ 546999 h 3370881"/>
                          <a:gd name="connsiteX99" fmla="*/ 865094 w 2661966"/>
                          <a:gd name="connsiteY99" fmla="*/ 497693 h 3370881"/>
                          <a:gd name="connsiteX100" fmla="*/ 869576 w 2661966"/>
                          <a:gd name="connsiteY100" fmla="*/ 403564 h 3370881"/>
                          <a:gd name="connsiteX101" fmla="*/ 874059 w 2661966"/>
                          <a:gd name="connsiteY101" fmla="*/ 385634 h 3370881"/>
                          <a:gd name="connsiteX102" fmla="*/ 883023 w 2661966"/>
                          <a:gd name="connsiteY102" fmla="*/ 372187 h 3370881"/>
                          <a:gd name="connsiteX103" fmla="*/ 909918 w 2661966"/>
                          <a:gd name="connsiteY103" fmla="*/ 363223 h 3370881"/>
                          <a:gd name="connsiteX104" fmla="*/ 914400 w 2661966"/>
                          <a:gd name="connsiteY104" fmla="*/ 385634 h 3370881"/>
                          <a:gd name="connsiteX105" fmla="*/ 909918 w 2661966"/>
                          <a:gd name="connsiteY105" fmla="*/ 408046 h 3370881"/>
                          <a:gd name="connsiteX106" fmla="*/ 900953 w 2661966"/>
                          <a:gd name="connsiteY106" fmla="*/ 466317 h 3370881"/>
                          <a:gd name="connsiteX107" fmla="*/ 905435 w 2661966"/>
                          <a:gd name="connsiteY107" fmla="*/ 515623 h 3370881"/>
                          <a:gd name="connsiteX108" fmla="*/ 932329 w 2661966"/>
                          <a:gd name="connsiteY108" fmla="*/ 551481 h 3370881"/>
                          <a:gd name="connsiteX109" fmla="*/ 954741 w 2661966"/>
                          <a:gd name="connsiteY109" fmla="*/ 560446 h 3370881"/>
                          <a:gd name="connsiteX110" fmla="*/ 972670 w 2661966"/>
                          <a:gd name="connsiteY110" fmla="*/ 569411 h 3370881"/>
                          <a:gd name="connsiteX111" fmla="*/ 1066800 w 2661966"/>
                          <a:gd name="connsiteY111" fmla="*/ 564929 h 3370881"/>
                          <a:gd name="connsiteX112" fmla="*/ 1111623 w 2661966"/>
                          <a:gd name="connsiteY112" fmla="*/ 551481 h 3370881"/>
                          <a:gd name="connsiteX113" fmla="*/ 1129553 w 2661966"/>
                          <a:gd name="connsiteY113" fmla="*/ 538034 h 3370881"/>
                          <a:gd name="connsiteX114" fmla="*/ 1156447 w 2661966"/>
                          <a:gd name="connsiteY114" fmla="*/ 511140 h 3370881"/>
                          <a:gd name="connsiteX115" fmla="*/ 1160929 w 2661966"/>
                          <a:gd name="connsiteY115" fmla="*/ 493211 h 3370881"/>
                          <a:gd name="connsiteX116" fmla="*/ 1178859 w 2661966"/>
                          <a:gd name="connsiteY116" fmla="*/ 331846 h 3370881"/>
                          <a:gd name="connsiteX117" fmla="*/ 1215315 w 2661966"/>
                          <a:gd name="connsiteY117" fmla="*/ 270289 h 3370881"/>
                          <a:gd name="connsiteX118" fmla="*/ 1214718 w 2661966"/>
                          <a:gd name="connsiteY118" fmla="*/ 367705 h 3370881"/>
                          <a:gd name="connsiteX119" fmla="*/ 1201270 w 2661966"/>
                          <a:gd name="connsiteY119" fmla="*/ 412529 h 3370881"/>
                          <a:gd name="connsiteX120" fmla="*/ 1210235 w 2661966"/>
                          <a:gd name="connsiteY120" fmla="*/ 461834 h 3370881"/>
                          <a:gd name="connsiteX121" fmla="*/ 1214718 w 2661966"/>
                          <a:gd name="connsiteY121" fmla="*/ 475281 h 3370881"/>
                          <a:gd name="connsiteX122" fmla="*/ 1228165 w 2661966"/>
                          <a:gd name="connsiteY122" fmla="*/ 484246 h 3370881"/>
                          <a:gd name="connsiteX123" fmla="*/ 1250576 w 2661966"/>
                          <a:gd name="connsiteY123" fmla="*/ 502176 h 3370881"/>
                          <a:gd name="connsiteX124" fmla="*/ 1317812 w 2661966"/>
                          <a:gd name="connsiteY124" fmla="*/ 497693 h 3370881"/>
                          <a:gd name="connsiteX125" fmla="*/ 1353670 w 2661966"/>
                          <a:gd name="connsiteY125" fmla="*/ 488729 h 3370881"/>
                          <a:gd name="connsiteX126" fmla="*/ 1506070 w 2661966"/>
                          <a:gd name="connsiteY126" fmla="*/ 457352 h 3370881"/>
                          <a:gd name="connsiteX127" fmla="*/ 1550894 w 2661966"/>
                          <a:gd name="connsiteY127" fmla="*/ 430458 h 3370881"/>
                          <a:gd name="connsiteX128" fmla="*/ 1564341 w 2661966"/>
                          <a:gd name="connsiteY128" fmla="*/ 417011 h 3370881"/>
                          <a:gd name="connsiteX129" fmla="*/ 1586753 w 2661966"/>
                          <a:gd name="connsiteY129" fmla="*/ 399081 h 3370881"/>
                          <a:gd name="connsiteX130" fmla="*/ 1595718 w 2661966"/>
                          <a:gd name="connsiteY130" fmla="*/ 381152 h 3370881"/>
                          <a:gd name="connsiteX131" fmla="*/ 1641714 w 2661966"/>
                          <a:gd name="connsiteY131" fmla="*/ 352560 h 3370881"/>
                          <a:gd name="connsiteX132" fmla="*/ 1620066 w 2661966"/>
                          <a:gd name="connsiteY132" fmla="*/ 291047 h 3370881"/>
                          <a:gd name="connsiteX133" fmla="*/ 1604852 w 2661966"/>
                          <a:gd name="connsiteY133" fmla="*/ 236279 h 3370881"/>
                          <a:gd name="connsiteX134" fmla="*/ 1537447 w 2661966"/>
                          <a:gd name="connsiteY134" fmla="*/ 188411 h 3370881"/>
                          <a:gd name="connsiteX135" fmla="*/ 1613647 w 2661966"/>
                          <a:gd name="connsiteY135" fmla="*/ 399081 h 3370881"/>
                          <a:gd name="connsiteX136" fmla="*/ 1655669 w 2661966"/>
                          <a:gd name="connsiteY136" fmla="*/ 407486 h 3370881"/>
                          <a:gd name="connsiteX137" fmla="*/ 1658470 w 2661966"/>
                          <a:gd name="connsiteY137" fmla="*/ 412529 h 3370881"/>
                          <a:gd name="connsiteX138" fmla="*/ 1685365 w 2661966"/>
                          <a:gd name="connsiteY138" fmla="*/ 390117 h 3370881"/>
                          <a:gd name="connsiteX139" fmla="*/ 1694329 w 2661966"/>
                          <a:gd name="connsiteY139" fmla="*/ 376670 h 3370881"/>
                          <a:gd name="connsiteX140" fmla="*/ 1734670 w 2661966"/>
                          <a:gd name="connsiteY140" fmla="*/ 354258 h 3370881"/>
                          <a:gd name="connsiteX141" fmla="*/ 1743635 w 2661966"/>
                          <a:gd name="connsiteY141" fmla="*/ 340811 h 3370881"/>
                          <a:gd name="connsiteX142" fmla="*/ 1757082 w 2661966"/>
                          <a:gd name="connsiteY142" fmla="*/ 336329 h 3370881"/>
                          <a:gd name="connsiteX143" fmla="*/ 1843909 w 2661966"/>
                          <a:gd name="connsiteY143" fmla="*/ 262341 h 3370881"/>
                          <a:gd name="connsiteX144" fmla="*/ 1874221 w 2661966"/>
                          <a:gd name="connsiteY144" fmla="*/ 202194 h 3370881"/>
                          <a:gd name="connsiteX145" fmla="*/ 1828094 w 2661966"/>
                          <a:gd name="connsiteY145" fmla="*/ 136767 h 3370881"/>
                          <a:gd name="connsiteX146" fmla="*/ 1772023 w 2661966"/>
                          <a:gd name="connsiteY146" fmla="*/ 77249 h 3370881"/>
                          <a:gd name="connsiteX147" fmla="*/ 1948888 w 2661966"/>
                          <a:gd name="connsiteY147" fmla="*/ 178018 h 3370881"/>
                          <a:gd name="connsiteX148" fmla="*/ 1952362 w 2661966"/>
                          <a:gd name="connsiteY148" fmla="*/ 254265 h 3370881"/>
                          <a:gd name="connsiteX149" fmla="*/ 1874221 w 2661966"/>
                          <a:gd name="connsiteY149" fmla="*/ 318698 h 3370881"/>
                          <a:gd name="connsiteX150" fmla="*/ 1788459 w 2661966"/>
                          <a:gd name="connsiteY150" fmla="*/ 367705 h 3370881"/>
                          <a:gd name="connsiteX151" fmla="*/ 1761565 w 2661966"/>
                          <a:gd name="connsiteY151" fmla="*/ 390117 h 3370881"/>
                          <a:gd name="connsiteX152" fmla="*/ 1783976 w 2661966"/>
                          <a:gd name="connsiteY152" fmla="*/ 399081 h 3370881"/>
                          <a:gd name="connsiteX153" fmla="*/ 1878106 w 2661966"/>
                          <a:gd name="connsiteY153" fmla="*/ 390117 h 3370881"/>
                          <a:gd name="connsiteX154" fmla="*/ 1891553 w 2661966"/>
                          <a:gd name="connsiteY154" fmla="*/ 381152 h 3370881"/>
                          <a:gd name="connsiteX155" fmla="*/ 1918447 w 2661966"/>
                          <a:gd name="connsiteY155" fmla="*/ 372187 h 3370881"/>
                          <a:gd name="connsiteX156" fmla="*/ 1940859 w 2661966"/>
                          <a:gd name="connsiteY156" fmla="*/ 358740 h 3370881"/>
                          <a:gd name="connsiteX157" fmla="*/ 1954306 w 2661966"/>
                          <a:gd name="connsiteY157" fmla="*/ 354258 h 3370881"/>
                          <a:gd name="connsiteX158" fmla="*/ 2103145 w 2661966"/>
                          <a:gd name="connsiteY158" fmla="*/ 202207 h 3370881"/>
                          <a:gd name="connsiteX159" fmla="*/ 2064254 w 2661966"/>
                          <a:gd name="connsiteY159" fmla="*/ 20406 h 3370881"/>
                          <a:gd name="connsiteX160" fmla="*/ 2169347 w 2661966"/>
                          <a:gd name="connsiteY160" fmla="*/ 104479 h 3370881"/>
                          <a:gd name="connsiteX161" fmla="*/ 2183354 w 2661966"/>
                          <a:gd name="connsiteY161" fmla="*/ 192893 h 3370881"/>
                          <a:gd name="connsiteX162" fmla="*/ 2170300 w 2661966"/>
                          <a:gd name="connsiteY162" fmla="*/ 271231 h 3370881"/>
                          <a:gd name="connsiteX163" fmla="*/ 2096795 w 2661966"/>
                          <a:gd name="connsiteY163" fmla="*/ 316507 h 3370881"/>
                          <a:gd name="connsiteX164" fmla="*/ 1999129 w 2661966"/>
                          <a:gd name="connsiteY164" fmla="*/ 358740 h 3370881"/>
                          <a:gd name="connsiteX165" fmla="*/ 1994647 w 2661966"/>
                          <a:gd name="connsiteY165" fmla="*/ 372187 h 3370881"/>
                          <a:gd name="connsiteX166" fmla="*/ 2039470 w 2661966"/>
                          <a:gd name="connsiteY166" fmla="*/ 390117 h 3370881"/>
                          <a:gd name="connsiteX167" fmla="*/ 2115670 w 2661966"/>
                          <a:gd name="connsiteY167" fmla="*/ 390117 h 3370881"/>
                          <a:gd name="connsiteX168" fmla="*/ 2160494 w 2661966"/>
                          <a:gd name="connsiteY168" fmla="*/ 376670 h 3370881"/>
                          <a:gd name="connsiteX169" fmla="*/ 2191870 w 2661966"/>
                          <a:gd name="connsiteY169" fmla="*/ 363223 h 3370881"/>
                          <a:gd name="connsiteX170" fmla="*/ 2205318 w 2661966"/>
                          <a:gd name="connsiteY170" fmla="*/ 358740 h 3370881"/>
                          <a:gd name="connsiteX171" fmla="*/ 2273487 w 2661966"/>
                          <a:gd name="connsiteY171" fmla="*/ 280486 h 3370881"/>
                          <a:gd name="connsiteX172" fmla="*/ 2312894 w 2661966"/>
                          <a:gd name="connsiteY172" fmla="*/ 183929 h 3370881"/>
                          <a:gd name="connsiteX173" fmla="*/ 2339788 w 2661966"/>
                          <a:gd name="connsiteY173" fmla="*/ 151 h 3370881"/>
                          <a:gd name="connsiteX174" fmla="*/ 2357718 w 2661966"/>
                          <a:gd name="connsiteY174" fmla="*/ 215305 h 3370881"/>
                          <a:gd name="connsiteX175" fmla="*/ 2308598 w 2661966"/>
                          <a:gd name="connsiteY175" fmla="*/ 319520 h 3370881"/>
                          <a:gd name="connsiteX176" fmla="*/ 2245659 w 2661966"/>
                          <a:gd name="connsiteY176" fmla="*/ 390117 h 3370881"/>
                          <a:gd name="connsiteX177" fmla="*/ 2254623 w 2661966"/>
                          <a:gd name="connsiteY177" fmla="*/ 403564 h 3370881"/>
                          <a:gd name="connsiteX178" fmla="*/ 2353235 w 2661966"/>
                          <a:gd name="connsiteY178" fmla="*/ 399081 h 3370881"/>
                          <a:gd name="connsiteX179" fmla="*/ 2366682 w 2661966"/>
                          <a:gd name="connsiteY179" fmla="*/ 394599 h 3370881"/>
                          <a:gd name="connsiteX180" fmla="*/ 2389094 w 2661966"/>
                          <a:gd name="connsiteY180" fmla="*/ 390117 h 3370881"/>
                          <a:gd name="connsiteX181" fmla="*/ 2424953 w 2661966"/>
                          <a:gd name="connsiteY181" fmla="*/ 367705 h 3370881"/>
                          <a:gd name="connsiteX182" fmla="*/ 2528047 w 2661966"/>
                          <a:gd name="connsiteY182" fmla="*/ 292700 h 3370881"/>
                          <a:gd name="connsiteX183" fmla="*/ 2541495 w 2661966"/>
                          <a:gd name="connsiteY183" fmla="*/ 62906 h 3370881"/>
                          <a:gd name="connsiteX184" fmla="*/ 2591304 w 2661966"/>
                          <a:gd name="connsiteY184" fmla="*/ 214081 h 3370881"/>
                          <a:gd name="connsiteX185" fmla="*/ 2602790 w 2661966"/>
                          <a:gd name="connsiteY185" fmla="*/ 290907 h 3370881"/>
                          <a:gd name="connsiteX186" fmla="*/ 2660388 w 2661966"/>
                          <a:gd name="connsiteY186" fmla="*/ 338644 h 3370881"/>
                          <a:gd name="connsiteX187" fmla="*/ 2531969 w 2661966"/>
                          <a:gd name="connsiteY187" fmla="*/ 383206 h 3370881"/>
                          <a:gd name="connsiteX188" fmla="*/ 2442882 w 2661966"/>
                          <a:gd name="connsiteY188" fmla="*/ 403564 h 3370881"/>
                          <a:gd name="connsiteX189" fmla="*/ 2398059 w 2661966"/>
                          <a:gd name="connsiteY189" fmla="*/ 417011 h 3370881"/>
                          <a:gd name="connsiteX190" fmla="*/ 2375647 w 2661966"/>
                          <a:gd name="connsiteY190" fmla="*/ 425976 h 3370881"/>
                          <a:gd name="connsiteX191" fmla="*/ 2357718 w 2661966"/>
                          <a:gd name="connsiteY191" fmla="*/ 430458 h 3370881"/>
                          <a:gd name="connsiteX192" fmla="*/ 2344270 w 2661966"/>
                          <a:gd name="connsiteY192" fmla="*/ 461834 h 3370881"/>
                          <a:gd name="connsiteX193" fmla="*/ 2353235 w 2661966"/>
                          <a:gd name="connsiteY193" fmla="*/ 502176 h 3370881"/>
                          <a:gd name="connsiteX194" fmla="*/ 2362200 w 2661966"/>
                          <a:gd name="connsiteY194" fmla="*/ 515623 h 3370881"/>
                          <a:gd name="connsiteX195" fmla="*/ 2344270 w 2661966"/>
                          <a:gd name="connsiteY195" fmla="*/ 587340 h 3370881"/>
                          <a:gd name="connsiteX196" fmla="*/ 2321859 w 2661966"/>
                          <a:gd name="connsiteY196" fmla="*/ 614234 h 3370881"/>
                          <a:gd name="connsiteX197" fmla="*/ 2308412 w 2661966"/>
                          <a:gd name="connsiteY197" fmla="*/ 636646 h 3370881"/>
                          <a:gd name="connsiteX198" fmla="*/ 2281518 w 2661966"/>
                          <a:gd name="connsiteY198" fmla="*/ 641129 h 3370881"/>
                          <a:gd name="connsiteX199" fmla="*/ 2259106 w 2661966"/>
                          <a:gd name="connsiteY199" fmla="*/ 636646 h 3370881"/>
                          <a:gd name="connsiteX200" fmla="*/ 2277035 w 2661966"/>
                          <a:gd name="connsiteY200" fmla="*/ 578376 h 3370881"/>
                          <a:gd name="connsiteX201" fmla="*/ 2290482 w 2661966"/>
                          <a:gd name="connsiteY201" fmla="*/ 542517 h 3370881"/>
                          <a:gd name="connsiteX202" fmla="*/ 2286000 w 2661966"/>
                          <a:gd name="connsiteY202" fmla="*/ 506658 h 3370881"/>
                          <a:gd name="connsiteX203" fmla="*/ 2245659 w 2661966"/>
                          <a:gd name="connsiteY203" fmla="*/ 448387 h 3370881"/>
                          <a:gd name="connsiteX204" fmla="*/ 2200835 w 2661966"/>
                          <a:gd name="connsiteY204" fmla="*/ 430458 h 3370881"/>
                          <a:gd name="connsiteX205" fmla="*/ 2169459 w 2661966"/>
                          <a:gd name="connsiteY205" fmla="*/ 425976 h 3370881"/>
                          <a:gd name="connsiteX206" fmla="*/ 2102223 w 2661966"/>
                          <a:gd name="connsiteY206" fmla="*/ 430458 h 3370881"/>
                          <a:gd name="connsiteX207" fmla="*/ 2084294 w 2661966"/>
                          <a:gd name="connsiteY207" fmla="*/ 439423 h 3370881"/>
                          <a:gd name="connsiteX208" fmla="*/ 2070847 w 2661966"/>
                          <a:gd name="connsiteY208" fmla="*/ 443905 h 3370881"/>
                          <a:gd name="connsiteX209" fmla="*/ 2061882 w 2661966"/>
                          <a:gd name="connsiteY209" fmla="*/ 461834 h 3370881"/>
                          <a:gd name="connsiteX210" fmla="*/ 2034988 w 2661966"/>
                          <a:gd name="connsiteY210" fmla="*/ 475281 h 3370881"/>
                          <a:gd name="connsiteX211" fmla="*/ 1783976 w 2661966"/>
                          <a:gd name="connsiteY211" fmla="*/ 479764 h 3370881"/>
                          <a:gd name="connsiteX212" fmla="*/ 1766047 w 2661966"/>
                          <a:gd name="connsiteY212" fmla="*/ 488729 h 3370881"/>
                          <a:gd name="connsiteX213" fmla="*/ 1703294 w 2661966"/>
                          <a:gd name="connsiteY213" fmla="*/ 506658 h 3370881"/>
                          <a:gd name="connsiteX214" fmla="*/ 1689847 w 2661966"/>
                          <a:gd name="connsiteY214" fmla="*/ 511140 h 3370881"/>
                          <a:gd name="connsiteX215" fmla="*/ 1676400 w 2661966"/>
                          <a:gd name="connsiteY215" fmla="*/ 520105 h 3370881"/>
                          <a:gd name="connsiteX216" fmla="*/ 1649506 w 2661966"/>
                          <a:gd name="connsiteY216" fmla="*/ 529070 h 3370881"/>
                          <a:gd name="connsiteX217" fmla="*/ 1636059 w 2661966"/>
                          <a:gd name="connsiteY217" fmla="*/ 538034 h 3370881"/>
                          <a:gd name="connsiteX218" fmla="*/ 1622612 w 2661966"/>
                          <a:gd name="connsiteY218" fmla="*/ 551481 h 3370881"/>
                          <a:gd name="connsiteX219" fmla="*/ 1609165 w 2661966"/>
                          <a:gd name="connsiteY219" fmla="*/ 555964 h 3370881"/>
                          <a:gd name="connsiteX220" fmla="*/ 1577788 w 2661966"/>
                          <a:gd name="connsiteY220" fmla="*/ 587340 h 3370881"/>
                          <a:gd name="connsiteX221" fmla="*/ 1568823 w 2661966"/>
                          <a:gd name="connsiteY221" fmla="*/ 600787 h 3370881"/>
                          <a:gd name="connsiteX222" fmla="*/ 1555376 w 2661966"/>
                          <a:gd name="connsiteY222" fmla="*/ 614234 h 3370881"/>
                          <a:gd name="connsiteX223" fmla="*/ 1524000 w 2661966"/>
                          <a:gd name="connsiteY223" fmla="*/ 654576 h 3370881"/>
                          <a:gd name="connsiteX224" fmla="*/ 1519518 w 2661966"/>
                          <a:gd name="connsiteY224" fmla="*/ 668023 h 3370881"/>
                          <a:gd name="connsiteX225" fmla="*/ 1528482 w 2661966"/>
                          <a:gd name="connsiteY225" fmla="*/ 708364 h 3370881"/>
                          <a:gd name="connsiteX226" fmla="*/ 1537447 w 2661966"/>
                          <a:gd name="connsiteY226" fmla="*/ 721811 h 3370881"/>
                          <a:gd name="connsiteX227" fmla="*/ 1568823 w 2661966"/>
                          <a:gd name="connsiteY227" fmla="*/ 712846 h 3370881"/>
                          <a:gd name="connsiteX228" fmla="*/ 1600200 w 2661966"/>
                          <a:gd name="connsiteY228" fmla="*/ 712846 h 3370881"/>
                          <a:gd name="connsiteX229" fmla="*/ 1631576 w 2661966"/>
                          <a:gd name="connsiteY229" fmla="*/ 690434 h 3370881"/>
                          <a:gd name="connsiteX230" fmla="*/ 1645023 w 2661966"/>
                          <a:gd name="connsiteY230" fmla="*/ 676987 h 3370881"/>
                          <a:gd name="connsiteX231" fmla="*/ 1685365 w 2661966"/>
                          <a:gd name="connsiteY231" fmla="*/ 645611 h 3370881"/>
                          <a:gd name="connsiteX232" fmla="*/ 1716741 w 2661966"/>
                          <a:gd name="connsiteY232" fmla="*/ 614234 h 3370881"/>
                          <a:gd name="connsiteX233" fmla="*/ 1748118 w 2661966"/>
                          <a:gd name="connsiteY233" fmla="*/ 596305 h 3370881"/>
                          <a:gd name="connsiteX234" fmla="*/ 1761565 w 2661966"/>
                          <a:gd name="connsiteY234" fmla="*/ 591823 h 3370881"/>
                          <a:gd name="connsiteX235" fmla="*/ 1779494 w 2661966"/>
                          <a:gd name="connsiteY235" fmla="*/ 582858 h 3370881"/>
                          <a:gd name="connsiteX236" fmla="*/ 1815353 w 2661966"/>
                          <a:gd name="connsiteY236" fmla="*/ 573893 h 3370881"/>
                          <a:gd name="connsiteX237" fmla="*/ 2030506 w 2661966"/>
                          <a:gd name="connsiteY237" fmla="*/ 578376 h 3370881"/>
                          <a:gd name="connsiteX238" fmla="*/ 2017059 w 2661966"/>
                          <a:gd name="connsiteY238" fmla="*/ 600787 h 3370881"/>
                          <a:gd name="connsiteX239" fmla="*/ 1981200 w 2661966"/>
                          <a:gd name="connsiteY239" fmla="*/ 636646 h 3370881"/>
                          <a:gd name="connsiteX240" fmla="*/ 1967753 w 2661966"/>
                          <a:gd name="connsiteY240" fmla="*/ 650093 h 3370881"/>
                          <a:gd name="connsiteX241" fmla="*/ 1936376 w 2661966"/>
                          <a:gd name="connsiteY241" fmla="*/ 690434 h 3370881"/>
                          <a:gd name="connsiteX242" fmla="*/ 1905000 w 2661966"/>
                          <a:gd name="connsiteY242" fmla="*/ 717329 h 3370881"/>
                          <a:gd name="connsiteX243" fmla="*/ 1860176 w 2661966"/>
                          <a:gd name="connsiteY243" fmla="*/ 735258 h 3370881"/>
                          <a:gd name="connsiteX244" fmla="*/ 1788459 w 2661966"/>
                          <a:gd name="connsiteY244" fmla="*/ 744223 h 3370881"/>
                          <a:gd name="connsiteX245" fmla="*/ 1846729 w 2661966"/>
                          <a:gd name="connsiteY245" fmla="*/ 802493 h 3370881"/>
                          <a:gd name="connsiteX246" fmla="*/ 1913965 w 2661966"/>
                          <a:gd name="connsiteY246" fmla="*/ 829387 h 3370881"/>
                          <a:gd name="connsiteX247" fmla="*/ 1922929 w 2661966"/>
                          <a:gd name="connsiteY247" fmla="*/ 842834 h 3370881"/>
                          <a:gd name="connsiteX248" fmla="*/ 1967753 w 2661966"/>
                          <a:gd name="connsiteY248" fmla="*/ 883176 h 3370881"/>
                          <a:gd name="connsiteX249" fmla="*/ 1981200 w 2661966"/>
                          <a:gd name="connsiteY249" fmla="*/ 896623 h 3370881"/>
                          <a:gd name="connsiteX250" fmla="*/ 1994647 w 2661966"/>
                          <a:gd name="connsiteY250" fmla="*/ 905587 h 3370881"/>
                          <a:gd name="connsiteX251" fmla="*/ 2021541 w 2661966"/>
                          <a:gd name="connsiteY251" fmla="*/ 927999 h 3370881"/>
                          <a:gd name="connsiteX252" fmla="*/ 2030506 w 2661966"/>
                          <a:gd name="connsiteY252" fmla="*/ 941446 h 3370881"/>
                          <a:gd name="connsiteX253" fmla="*/ 2057400 w 2661966"/>
                          <a:gd name="connsiteY253" fmla="*/ 968340 h 3370881"/>
                          <a:gd name="connsiteX254" fmla="*/ 2088776 w 2661966"/>
                          <a:gd name="connsiteY254" fmla="*/ 1013164 h 3370881"/>
                          <a:gd name="connsiteX255" fmla="*/ 2115670 w 2661966"/>
                          <a:gd name="connsiteY255" fmla="*/ 1057987 h 3370881"/>
                          <a:gd name="connsiteX256" fmla="*/ 2120153 w 2661966"/>
                          <a:gd name="connsiteY256" fmla="*/ 1089364 h 3370881"/>
                          <a:gd name="connsiteX257" fmla="*/ 2138082 w 2661966"/>
                          <a:gd name="connsiteY257" fmla="*/ 1143152 h 3370881"/>
                          <a:gd name="connsiteX258" fmla="*/ 2147047 w 2661966"/>
                          <a:gd name="connsiteY258" fmla="*/ 1196940 h 3370881"/>
                          <a:gd name="connsiteX259" fmla="*/ 2151529 w 2661966"/>
                          <a:gd name="connsiteY259" fmla="*/ 1210387 h 3370881"/>
                          <a:gd name="connsiteX260" fmla="*/ 2156012 w 2661966"/>
                          <a:gd name="connsiteY260" fmla="*/ 1228317 h 3370881"/>
                          <a:gd name="connsiteX261" fmla="*/ 2173941 w 2661966"/>
                          <a:gd name="connsiteY261" fmla="*/ 1295552 h 3370881"/>
                          <a:gd name="connsiteX262" fmla="*/ 2182906 w 2661966"/>
                          <a:gd name="connsiteY262" fmla="*/ 1313481 h 3370881"/>
                          <a:gd name="connsiteX263" fmla="*/ 2187388 w 2661966"/>
                          <a:gd name="connsiteY263" fmla="*/ 1331411 h 3370881"/>
                          <a:gd name="connsiteX264" fmla="*/ 2214282 w 2661966"/>
                          <a:gd name="connsiteY264" fmla="*/ 1385199 h 3370881"/>
                          <a:gd name="connsiteX265" fmla="*/ 2218765 w 2661966"/>
                          <a:gd name="connsiteY265" fmla="*/ 1403129 h 3370881"/>
                          <a:gd name="connsiteX266" fmla="*/ 2223247 w 2661966"/>
                          <a:gd name="connsiteY266" fmla="*/ 1430023 h 3370881"/>
                          <a:gd name="connsiteX267" fmla="*/ 2236694 w 2661966"/>
                          <a:gd name="connsiteY267" fmla="*/ 1456917 h 3370881"/>
                          <a:gd name="connsiteX268" fmla="*/ 2249794 w 2661966"/>
                          <a:gd name="connsiteY268" fmla="*/ 1524624 h 3370881"/>
                          <a:gd name="connsiteX269" fmla="*/ 2241176 w 2661966"/>
                          <a:gd name="connsiteY269" fmla="*/ 1577940 h 3370881"/>
                          <a:gd name="connsiteX270" fmla="*/ 2245659 w 2661966"/>
                          <a:gd name="connsiteY270" fmla="*/ 1595870 h 3370881"/>
                          <a:gd name="connsiteX271" fmla="*/ 2249634 w 2661966"/>
                          <a:gd name="connsiteY271" fmla="*/ 1685855 h 3370881"/>
                          <a:gd name="connsiteX272" fmla="*/ 2227729 w 2661966"/>
                          <a:gd name="connsiteY272" fmla="*/ 1716893 h 3370881"/>
                          <a:gd name="connsiteX273" fmla="*/ 2240500 w 2661966"/>
                          <a:gd name="connsiteY273" fmla="*/ 1674269 h 3370881"/>
                          <a:gd name="connsiteX274" fmla="*/ 2235341 w 2661966"/>
                          <a:gd name="connsiteY274" fmla="*/ 1788611 h 3370881"/>
                          <a:gd name="connsiteX275" fmla="*/ 2230689 w 2661966"/>
                          <a:gd name="connsiteY275" fmla="*/ 1823963 h 3370881"/>
                          <a:gd name="connsiteX276" fmla="*/ 2226207 w 2661966"/>
                          <a:gd name="connsiteY276" fmla="*/ 1824470 h 3370881"/>
                          <a:gd name="connsiteX277" fmla="*/ 2208278 w 2661966"/>
                          <a:gd name="connsiteY277" fmla="*/ 1869293 h 3370881"/>
                          <a:gd name="connsiteX278" fmla="*/ 2195168 w 2661966"/>
                          <a:gd name="connsiteY278" fmla="*/ 1882740 h 3370881"/>
                          <a:gd name="connsiteX279" fmla="*/ 2203458 w 2661966"/>
                          <a:gd name="connsiteY279" fmla="*/ 1918938 h 3370881"/>
                          <a:gd name="connsiteX280" fmla="*/ 2204134 w 2661966"/>
                          <a:gd name="connsiteY280" fmla="*/ 1949806 h 3370881"/>
                          <a:gd name="connsiteX281" fmla="*/ 2226545 w 2661966"/>
                          <a:gd name="connsiteY281" fmla="*/ 1954627 h 3370881"/>
                          <a:gd name="connsiteX282" fmla="*/ 2241176 w 2661966"/>
                          <a:gd name="connsiteY282" fmla="*/ 2012729 h 3370881"/>
                          <a:gd name="connsiteX283" fmla="*/ 2263588 w 2661966"/>
                          <a:gd name="connsiteY283" fmla="*/ 2057552 h 3370881"/>
                          <a:gd name="connsiteX284" fmla="*/ 2286000 w 2661966"/>
                          <a:gd name="connsiteY284" fmla="*/ 2084446 h 3370881"/>
                          <a:gd name="connsiteX285" fmla="*/ 2299447 w 2661966"/>
                          <a:gd name="connsiteY285" fmla="*/ 2124787 h 3370881"/>
                          <a:gd name="connsiteX286" fmla="*/ 2321859 w 2661966"/>
                          <a:gd name="connsiteY286" fmla="*/ 2151681 h 3370881"/>
                          <a:gd name="connsiteX287" fmla="*/ 2344270 w 2661966"/>
                          <a:gd name="connsiteY287" fmla="*/ 2205470 h 3370881"/>
                          <a:gd name="connsiteX288" fmla="*/ 2348753 w 2661966"/>
                          <a:gd name="connsiteY288" fmla="*/ 2223399 h 3370881"/>
                          <a:gd name="connsiteX289" fmla="*/ 2366682 w 2661966"/>
                          <a:gd name="connsiteY289" fmla="*/ 2263740 h 3370881"/>
                          <a:gd name="connsiteX290" fmla="*/ 2375647 w 2661966"/>
                          <a:gd name="connsiteY290" fmla="*/ 2286152 h 3370881"/>
                          <a:gd name="connsiteX291" fmla="*/ 2380129 w 2661966"/>
                          <a:gd name="connsiteY291" fmla="*/ 2308564 h 3370881"/>
                          <a:gd name="connsiteX292" fmla="*/ 2389094 w 2661966"/>
                          <a:gd name="connsiteY292" fmla="*/ 2335458 h 3370881"/>
                          <a:gd name="connsiteX293" fmla="*/ 2393576 w 2661966"/>
                          <a:gd name="connsiteY293" fmla="*/ 2380281 h 3370881"/>
                          <a:gd name="connsiteX294" fmla="*/ 2398059 w 2661966"/>
                          <a:gd name="connsiteY294" fmla="*/ 2393729 h 3370881"/>
                          <a:gd name="connsiteX295" fmla="*/ 2419794 w 2661966"/>
                          <a:gd name="connsiteY295" fmla="*/ 2447517 h 3370881"/>
                          <a:gd name="connsiteX296" fmla="*/ 2427343 w 2661966"/>
                          <a:gd name="connsiteY296" fmla="*/ 2564058 h 3370881"/>
                          <a:gd name="connsiteX297" fmla="*/ 2389094 w 2661966"/>
                          <a:gd name="connsiteY297" fmla="*/ 2837481 h 3370881"/>
                          <a:gd name="connsiteX298" fmla="*/ 2380129 w 2661966"/>
                          <a:gd name="connsiteY298" fmla="*/ 2859893 h 3370881"/>
                          <a:gd name="connsiteX299" fmla="*/ 2357718 w 2661966"/>
                          <a:gd name="connsiteY299" fmla="*/ 2913681 h 3370881"/>
                          <a:gd name="connsiteX300" fmla="*/ 2348753 w 2661966"/>
                          <a:gd name="connsiteY300" fmla="*/ 2936093 h 3370881"/>
                          <a:gd name="connsiteX301" fmla="*/ 2339788 w 2661966"/>
                          <a:gd name="connsiteY301" fmla="*/ 2971952 h 3370881"/>
                          <a:gd name="connsiteX302" fmla="*/ 2326341 w 2661966"/>
                          <a:gd name="connsiteY302" fmla="*/ 2994364 h 3370881"/>
                          <a:gd name="connsiteX303" fmla="*/ 2317376 w 2661966"/>
                          <a:gd name="connsiteY303" fmla="*/ 3025740 h 3370881"/>
                          <a:gd name="connsiteX304" fmla="*/ 2303929 w 2661966"/>
                          <a:gd name="connsiteY304" fmla="*/ 3048152 h 3370881"/>
                          <a:gd name="connsiteX305" fmla="*/ 2290482 w 2661966"/>
                          <a:gd name="connsiteY305" fmla="*/ 3079529 h 3370881"/>
                          <a:gd name="connsiteX306" fmla="*/ 2272553 w 2661966"/>
                          <a:gd name="connsiteY306" fmla="*/ 3084011 h 3370881"/>
                          <a:gd name="connsiteX307" fmla="*/ 2259106 w 2661966"/>
                          <a:gd name="connsiteY307" fmla="*/ 3088493 h 3370881"/>
                          <a:gd name="connsiteX308" fmla="*/ 2241176 w 2661966"/>
                          <a:gd name="connsiteY308" fmla="*/ 3092976 h 3370881"/>
                          <a:gd name="connsiteX309" fmla="*/ 2209800 w 2661966"/>
                          <a:gd name="connsiteY309" fmla="*/ 3101940 h 3370881"/>
                          <a:gd name="connsiteX310" fmla="*/ 2205318 w 2661966"/>
                          <a:gd name="connsiteY310" fmla="*/ 3039187 h 3370881"/>
                          <a:gd name="connsiteX311" fmla="*/ 2218765 w 2661966"/>
                          <a:gd name="connsiteY311" fmla="*/ 3021258 h 3370881"/>
                          <a:gd name="connsiteX312" fmla="*/ 2245659 w 2661966"/>
                          <a:gd name="connsiteY312" fmla="*/ 2971952 h 3370881"/>
                          <a:gd name="connsiteX313" fmla="*/ 2268070 w 2661966"/>
                          <a:gd name="connsiteY313" fmla="*/ 2945058 h 3370881"/>
                          <a:gd name="connsiteX314" fmla="*/ 2298550 w 2661966"/>
                          <a:gd name="connsiteY314" fmla="*/ 2568540 h 3370881"/>
                          <a:gd name="connsiteX315" fmla="*/ 2284986 w 2661966"/>
                          <a:gd name="connsiteY315" fmla="*/ 2532681 h 3370881"/>
                          <a:gd name="connsiteX316" fmla="*/ 2293273 w 2661966"/>
                          <a:gd name="connsiteY316" fmla="*/ 2496653 h 3370881"/>
                          <a:gd name="connsiteX317" fmla="*/ 2278152 w 2661966"/>
                          <a:gd name="connsiteY317" fmla="*/ 2475178 h 3370881"/>
                          <a:gd name="connsiteX318" fmla="*/ 2245659 w 2661966"/>
                          <a:gd name="connsiteY318" fmla="*/ 2389247 h 3370881"/>
                          <a:gd name="connsiteX319" fmla="*/ 2195507 w 2661966"/>
                          <a:gd name="connsiteY319" fmla="*/ 2241328 h 3370881"/>
                          <a:gd name="connsiteX320" fmla="*/ 2083786 w 2661966"/>
                          <a:gd name="connsiteY320" fmla="*/ 2040300 h 3370881"/>
                          <a:gd name="connsiteX321" fmla="*/ 2048773 w 2661966"/>
                          <a:gd name="connsiteY321" fmla="*/ 2017971 h 3370881"/>
                          <a:gd name="connsiteX322" fmla="*/ 2074314 w 2661966"/>
                          <a:gd name="connsiteY322" fmla="*/ 2011967 h 3370881"/>
                          <a:gd name="connsiteX323" fmla="*/ 2034988 w 2661966"/>
                          <a:gd name="connsiteY323" fmla="*/ 2003764 h 3370881"/>
                          <a:gd name="connsiteX324" fmla="*/ 2026023 w 2661966"/>
                          <a:gd name="connsiteY324" fmla="*/ 2026176 h 3370881"/>
                          <a:gd name="connsiteX325" fmla="*/ 2021541 w 2661966"/>
                          <a:gd name="connsiteY325" fmla="*/ 2039623 h 3370881"/>
                          <a:gd name="connsiteX326" fmla="*/ 1999129 w 2661966"/>
                          <a:gd name="connsiteY326" fmla="*/ 2053070 h 3370881"/>
                          <a:gd name="connsiteX327" fmla="*/ 1990165 w 2661966"/>
                          <a:gd name="connsiteY327" fmla="*/ 2070999 h 3370881"/>
                          <a:gd name="connsiteX328" fmla="*/ 1967753 w 2661966"/>
                          <a:gd name="connsiteY328" fmla="*/ 2106858 h 3370881"/>
                          <a:gd name="connsiteX329" fmla="*/ 1981200 w 2661966"/>
                          <a:gd name="connsiteY329" fmla="*/ 2223399 h 3370881"/>
                          <a:gd name="connsiteX330" fmla="*/ 1994647 w 2661966"/>
                          <a:gd name="connsiteY330" fmla="*/ 2254776 h 3370881"/>
                          <a:gd name="connsiteX331" fmla="*/ 2003612 w 2661966"/>
                          <a:gd name="connsiteY331" fmla="*/ 2272705 h 3370881"/>
                          <a:gd name="connsiteX332" fmla="*/ 2026023 w 2661966"/>
                          <a:gd name="connsiteY332" fmla="*/ 2304081 h 3370881"/>
                          <a:gd name="connsiteX333" fmla="*/ 2043953 w 2661966"/>
                          <a:gd name="connsiteY333" fmla="*/ 2348905 h 3370881"/>
                          <a:gd name="connsiteX334" fmla="*/ 2061882 w 2661966"/>
                          <a:gd name="connsiteY334" fmla="*/ 2371317 h 3370881"/>
                          <a:gd name="connsiteX335" fmla="*/ 2088776 w 2661966"/>
                          <a:gd name="connsiteY335" fmla="*/ 2434070 h 3370881"/>
                          <a:gd name="connsiteX336" fmla="*/ 2102223 w 2661966"/>
                          <a:gd name="connsiteY336" fmla="*/ 2465446 h 3370881"/>
                          <a:gd name="connsiteX337" fmla="*/ 2106706 w 2661966"/>
                          <a:gd name="connsiteY337" fmla="*/ 2496823 h 3370881"/>
                          <a:gd name="connsiteX338" fmla="*/ 2124635 w 2661966"/>
                          <a:gd name="connsiteY338" fmla="*/ 2559576 h 3370881"/>
                          <a:gd name="connsiteX339" fmla="*/ 2138082 w 2661966"/>
                          <a:gd name="connsiteY339" fmla="*/ 2649223 h 3370881"/>
                          <a:gd name="connsiteX340" fmla="*/ 2147047 w 2661966"/>
                          <a:gd name="connsiteY340" fmla="*/ 2685081 h 3370881"/>
                          <a:gd name="connsiteX341" fmla="*/ 2151529 w 2661966"/>
                          <a:gd name="connsiteY341" fmla="*/ 2716458 h 3370881"/>
                          <a:gd name="connsiteX342" fmla="*/ 2160494 w 2661966"/>
                          <a:gd name="connsiteY342" fmla="*/ 2770246 h 3370881"/>
                          <a:gd name="connsiteX343" fmla="*/ 2156012 w 2661966"/>
                          <a:gd name="connsiteY343" fmla="*/ 2962987 h 3370881"/>
                          <a:gd name="connsiteX344" fmla="*/ 2138082 w 2661966"/>
                          <a:gd name="connsiteY344" fmla="*/ 3043670 h 3370881"/>
                          <a:gd name="connsiteX345" fmla="*/ 2133600 w 2661966"/>
                          <a:gd name="connsiteY345" fmla="*/ 3061599 h 3370881"/>
                          <a:gd name="connsiteX346" fmla="*/ 2120153 w 2661966"/>
                          <a:gd name="connsiteY346" fmla="*/ 3079529 h 3370881"/>
                          <a:gd name="connsiteX347" fmla="*/ 2111188 w 2661966"/>
                          <a:gd name="connsiteY347" fmla="*/ 3106423 h 3370881"/>
                          <a:gd name="connsiteX348" fmla="*/ 2088776 w 2661966"/>
                          <a:gd name="connsiteY348" fmla="*/ 3137799 h 3370881"/>
                          <a:gd name="connsiteX349" fmla="*/ 2075329 w 2661966"/>
                          <a:gd name="connsiteY349" fmla="*/ 3164693 h 3370881"/>
                          <a:gd name="connsiteX350" fmla="*/ 2061882 w 2661966"/>
                          <a:gd name="connsiteY350" fmla="*/ 3169176 h 3370881"/>
                          <a:gd name="connsiteX351" fmla="*/ 2021541 w 2661966"/>
                          <a:gd name="connsiteY351" fmla="*/ 3164693 h 3370881"/>
                          <a:gd name="connsiteX352" fmla="*/ 2012576 w 2661966"/>
                          <a:gd name="connsiteY352" fmla="*/ 3119870 h 3370881"/>
                          <a:gd name="connsiteX353" fmla="*/ 2048435 w 2661966"/>
                          <a:gd name="connsiteY353" fmla="*/ 3021258 h 3370881"/>
                          <a:gd name="connsiteX354" fmla="*/ 2048435 w 2661966"/>
                          <a:gd name="connsiteY354" fmla="*/ 3021258 h 3370881"/>
                          <a:gd name="connsiteX355" fmla="*/ 2061882 w 2661966"/>
                          <a:gd name="connsiteY355" fmla="*/ 2967470 h 3370881"/>
                          <a:gd name="connsiteX356" fmla="*/ 2070847 w 2661966"/>
                          <a:gd name="connsiteY356" fmla="*/ 2882305 h 3370881"/>
                          <a:gd name="connsiteX357" fmla="*/ 2066365 w 2661966"/>
                          <a:gd name="connsiteY357" fmla="*/ 2725423 h 3370881"/>
                          <a:gd name="connsiteX358" fmla="*/ 2043953 w 2661966"/>
                          <a:gd name="connsiteY358" fmla="*/ 2649223 h 3370881"/>
                          <a:gd name="connsiteX359" fmla="*/ 2030506 w 2661966"/>
                          <a:gd name="connsiteY359" fmla="*/ 2622329 h 3370881"/>
                          <a:gd name="connsiteX360" fmla="*/ 2017059 w 2661966"/>
                          <a:gd name="connsiteY360" fmla="*/ 2581987 h 3370881"/>
                          <a:gd name="connsiteX361" fmla="*/ 1981200 w 2661966"/>
                          <a:gd name="connsiteY361" fmla="*/ 2514752 h 3370881"/>
                          <a:gd name="connsiteX362" fmla="*/ 1972235 w 2661966"/>
                          <a:gd name="connsiteY362" fmla="*/ 2501305 h 3370881"/>
                          <a:gd name="connsiteX363" fmla="*/ 1958788 w 2661966"/>
                          <a:gd name="connsiteY363" fmla="*/ 2478893 h 3370881"/>
                          <a:gd name="connsiteX364" fmla="*/ 1905000 w 2661966"/>
                          <a:gd name="connsiteY364" fmla="*/ 2398211 h 3370881"/>
                          <a:gd name="connsiteX365" fmla="*/ 1882588 w 2661966"/>
                          <a:gd name="connsiteY365" fmla="*/ 2357870 h 3370881"/>
                          <a:gd name="connsiteX366" fmla="*/ 1869141 w 2661966"/>
                          <a:gd name="connsiteY366" fmla="*/ 2339940 h 3370881"/>
                          <a:gd name="connsiteX367" fmla="*/ 1806388 w 2661966"/>
                          <a:gd name="connsiteY367" fmla="*/ 2313046 h 3370881"/>
                          <a:gd name="connsiteX368" fmla="*/ 1779494 w 2661966"/>
                          <a:gd name="connsiteY368" fmla="*/ 2304081 h 3370881"/>
                          <a:gd name="connsiteX369" fmla="*/ 1752600 w 2661966"/>
                          <a:gd name="connsiteY369" fmla="*/ 2299599 h 3370881"/>
                          <a:gd name="connsiteX370" fmla="*/ 1680882 w 2661966"/>
                          <a:gd name="connsiteY370" fmla="*/ 2277187 h 3370881"/>
                          <a:gd name="connsiteX371" fmla="*/ 1719025 w 2661966"/>
                          <a:gd name="connsiteY371" fmla="*/ 2281331 h 3370881"/>
                          <a:gd name="connsiteX372" fmla="*/ 1756997 w 2661966"/>
                          <a:gd name="connsiteY372" fmla="*/ 2289450 h 3370881"/>
                          <a:gd name="connsiteX373" fmla="*/ 1656440 w 2661966"/>
                          <a:gd name="connsiteY373" fmla="*/ 2298583 h 3370881"/>
                          <a:gd name="connsiteX374" fmla="*/ 1537447 w 2661966"/>
                          <a:gd name="connsiteY374" fmla="*/ 2329960 h 3370881"/>
                          <a:gd name="connsiteX375" fmla="*/ 1571993 w 2661966"/>
                          <a:gd name="connsiteY375" fmla="*/ 2317957 h 3370881"/>
                          <a:gd name="connsiteX376" fmla="*/ 1509707 w 2661966"/>
                          <a:gd name="connsiteY376" fmla="*/ 2338926 h 3370881"/>
                          <a:gd name="connsiteX377" fmla="*/ 1500444 w 2661966"/>
                          <a:gd name="connsiteY377" fmla="*/ 2355271 h 3370881"/>
                          <a:gd name="connsiteX378" fmla="*/ 1402678 w 2661966"/>
                          <a:gd name="connsiteY378" fmla="*/ 2339641 h 3370881"/>
                          <a:gd name="connsiteX379" fmla="*/ 1322892 w 2661966"/>
                          <a:gd name="connsiteY379" fmla="*/ 2336952 h 3370881"/>
                          <a:gd name="connsiteX380" fmla="*/ 1199384 w 2661966"/>
                          <a:gd name="connsiteY380" fmla="*/ 2307041 h 3370881"/>
                          <a:gd name="connsiteX381" fmla="*/ 1066800 w 2661966"/>
                          <a:gd name="connsiteY381" fmla="*/ 2272705 h 3370881"/>
                          <a:gd name="connsiteX382" fmla="*/ 1030941 w 2661966"/>
                          <a:gd name="connsiteY382" fmla="*/ 2263740 h 3370881"/>
                          <a:gd name="connsiteX383" fmla="*/ 986118 w 2661966"/>
                          <a:gd name="connsiteY383" fmla="*/ 2241329 h 3370881"/>
                          <a:gd name="connsiteX384" fmla="*/ 968188 w 2661966"/>
                          <a:gd name="connsiteY384" fmla="*/ 2232364 h 3370881"/>
                          <a:gd name="connsiteX385" fmla="*/ 936812 w 2661966"/>
                          <a:gd name="connsiteY385" fmla="*/ 2214434 h 3370881"/>
                          <a:gd name="connsiteX386" fmla="*/ 905435 w 2661966"/>
                          <a:gd name="connsiteY386" fmla="*/ 2196505 h 3370881"/>
                          <a:gd name="connsiteX387" fmla="*/ 869576 w 2661966"/>
                          <a:gd name="connsiteY387" fmla="*/ 2209952 h 3370881"/>
                          <a:gd name="connsiteX388" fmla="*/ 856129 w 2661966"/>
                          <a:gd name="connsiteY388" fmla="*/ 2227881 h 3370881"/>
                          <a:gd name="connsiteX389" fmla="*/ 815788 w 2661966"/>
                          <a:gd name="connsiteY389" fmla="*/ 2268223 h 3370881"/>
                          <a:gd name="connsiteX390" fmla="*/ 788894 w 2661966"/>
                          <a:gd name="connsiteY390" fmla="*/ 2290634 h 3370881"/>
                          <a:gd name="connsiteX391" fmla="*/ 762000 w 2661966"/>
                          <a:gd name="connsiteY391" fmla="*/ 2313046 h 3370881"/>
                          <a:gd name="connsiteX392" fmla="*/ 753035 w 2661966"/>
                          <a:gd name="connsiteY392" fmla="*/ 2326493 h 3370881"/>
                          <a:gd name="connsiteX393" fmla="*/ 735106 w 2661966"/>
                          <a:gd name="connsiteY393" fmla="*/ 2339940 h 3370881"/>
                          <a:gd name="connsiteX394" fmla="*/ 712694 w 2661966"/>
                          <a:gd name="connsiteY394" fmla="*/ 2362352 h 3370881"/>
                          <a:gd name="connsiteX395" fmla="*/ 694765 w 2661966"/>
                          <a:gd name="connsiteY395" fmla="*/ 2375799 h 3370881"/>
                          <a:gd name="connsiteX396" fmla="*/ 681318 w 2661966"/>
                          <a:gd name="connsiteY396" fmla="*/ 2393729 h 3370881"/>
                          <a:gd name="connsiteX397" fmla="*/ 667870 w 2661966"/>
                          <a:gd name="connsiteY397" fmla="*/ 2402693 h 3370881"/>
                          <a:gd name="connsiteX398" fmla="*/ 623047 w 2661966"/>
                          <a:gd name="connsiteY398" fmla="*/ 2443034 h 3370881"/>
                          <a:gd name="connsiteX399" fmla="*/ 600635 w 2661966"/>
                          <a:gd name="connsiteY399" fmla="*/ 2474411 h 3370881"/>
                          <a:gd name="connsiteX400" fmla="*/ 587188 w 2661966"/>
                          <a:gd name="connsiteY400" fmla="*/ 2514752 h 3370881"/>
                          <a:gd name="connsiteX401" fmla="*/ 582706 w 2661966"/>
                          <a:gd name="connsiteY401" fmla="*/ 2546129 h 3370881"/>
                          <a:gd name="connsiteX402" fmla="*/ 596153 w 2661966"/>
                          <a:gd name="connsiteY402" fmla="*/ 2635776 h 3370881"/>
                          <a:gd name="connsiteX403" fmla="*/ 600635 w 2661966"/>
                          <a:gd name="connsiteY403" fmla="*/ 2653705 h 3370881"/>
                          <a:gd name="connsiteX404" fmla="*/ 609600 w 2661966"/>
                          <a:gd name="connsiteY404" fmla="*/ 2671634 h 3370881"/>
                          <a:gd name="connsiteX405" fmla="*/ 614082 w 2661966"/>
                          <a:gd name="connsiteY405" fmla="*/ 2689564 h 3370881"/>
                          <a:gd name="connsiteX406" fmla="*/ 623047 w 2661966"/>
                          <a:gd name="connsiteY406" fmla="*/ 2711976 h 3370881"/>
                          <a:gd name="connsiteX407" fmla="*/ 627529 w 2661966"/>
                          <a:gd name="connsiteY407" fmla="*/ 2734387 h 3370881"/>
                          <a:gd name="connsiteX408" fmla="*/ 640976 w 2661966"/>
                          <a:gd name="connsiteY408" fmla="*/ 2765764 h 3370881"/>
                          <a:gd name="connsiteX409" fmla="*/ 645459 w 2661966"/>
                          <a:gd name="connsiteY409" fmla="*/ 2779211 h 3370881"/>
                          <a:gd name="connsiteX410" fmla="*/ 658906 w 2661966"/>
                          <a:gd name="connsiteY410" fmla="*/ 2801623 h 3370881"/>
                          <a:gd name="connsiteX411" fmla="*/ 676835 w 2661966"/>
                          <a:gd name="connsiteY411" fmla="*/ 2864376 h 3370881"/>
                          <a:gd name="connsiteX412" fmla="*/ 690282 w 2661966"/>
                          <a:gd name="connsiteY412" fmla="*/ 2895752 h 3370881"/>
                          <a:gd name="connsiteX413" fmla="*/ 699247 w 2661966"/>
                          <a:gd name="connsiteY413" fmla="*/ 2940576 h 3370881"/>
                          <a:gd name="connsiteX414" fmla="*/ 703729 w 2661966"/>
                          <a:gd name="connsiteY414" fmla="*/ 2967470 h 3370881"/>
                          <a:gd name="connsiteX415" fmla="*/ 717176 w 2661966"/>
                          <a:gd name="connsiteY415" fmla="*/ 2994364 h 3370881"/>
                          <a:gd name="connsiteX416" fmla="*/ 735106 w 2661966"/>
                          <a:gd name="connsiteY416" fmla="*/ 3052634 h 3370881"/>
                          <a:gd name="connsiteX417" fmla="*/ 739588 w 2661966"/>
                          <a:gd name="connsiteY417" fmla="*/ 3079529 h 3370881"/>
                          <a:gd name="connsiteX418" fmla="*/ 762000 w 2661966"/>
                          <a:gd name="connsiteY418" fmla="*/ 3142281 h 3370881"/>
                          <a:gd name="connsiteX419" fmla="*/ 766482 w 2661966"/>
                          <a:gd name="connsiteY419" fmla="*/ 3231929 h 3370881"/>
                          <a:gd name="connsiteX420" fmla="*/ 770965 w 2661966"/>
                          <a:gd name="connsiteY420" fmla="*/ 3254340 h 3370881"/>
                          <a:gd name="connsiteX421" fmla="*/ 775447 w 2661966"/>
                          <a:gd name="connsiteY421" fmla="*/ 3285717 h 3370881"/>
                          <a:gd name="connsiteX422" fmla="*/ 748553 w 2661966"/>
                          <a:gd name="connsiteY422" fmla="*/ 3335023 h 3370881"/>
                          <a:gd name="connsiteX423" fmla="*/ 721659 w 2661966"/>
                          <a:gd name="connsiteY423" fmla="*/ 3343987 h 3370881"/>
                          <a:gd name="connsiteX424" fmla="*/ 708212 w 2661966"/>
                          <a:gd name="connsiteY424" fmla="*/ 3348470 h 3370881"/>
                          <a:gd name="connsiteX425" fmla="*/ 623047 w 2661966"/>
                          <a:gd name="connsiteY425" fmla="*/ 3330540 h 3370881"/>
                          <a:gd name="connsiteX426" fmla="*/ 609600 w 2661966"/>
                          <a:gd name="connsiteY426" fmla="*/ 3308129 h 3370881"/>
                          <a:gd name="connsiteX427" fmla="*/ 591670 w 2661966"/>
                          <a:gd name="connsiteY427" fmla="*/ 3267787 h 3370881"/>
                          <a:gd name="connsiteX428" fmla="*/ 560294 w 2661966"/>
                          <a:gd name="connsiteY428" fmla="*/ 3209517 h 3370881"/>
                          <a:gd name="connsiteX429" fmla="*/ 551329 w 2661966"/>
                          <a:gd name="connsiteY429" fmla="*/ 3196070 h 3370881"/>
                          <a:gd name="connsiteX430" fmla="*/ 528918 w 2661966"/>
                          <a:gd name="connsiteY430" fmla="*/ 3173658 h 3370881"/>
                          <a:gd name="connsiteX431" fmla="*/ 519953 w 2661966"/>
                          <a:gd name="connsiteY431" fmla="*/ 3128834 h 3370881"/>
                          <a:gd name="connsiteX432" fmla="*/ 524435 w 2661966"/>
                          <a:gd name="connsiteY432" fmla="*/ 3101940 h 3370881"/>
                          <a:gd name="connsiteX433" fmla="*/ 528918 w 2661966"/>
                          <a:gd name="connsiteY433" fmla="*/ 3088493 h 3370881"/>
                          <a:gd name="connsiteX434" fmla="*/ 542365 w 2661966"/>
                          <a:gd name="connsiteY434" fmla="*/ 3052634 h 3370881"/>
                          <a:gd name="connsiteX435" fmla="*/ 484094 w 2661966"/>
                          <a:gd name="connsiteY435" fmla="*/ 2886787 h 3370881"/>
                          <a:gd name="connsiteX436" fmla="*/ 443753 w 2661966"/>
                          <a:gd name="connsiteY436" fmla="*/ 2779211 h 3370881"/>
                          <a:gd name="connsiteX437" fmla="*/ 439270 w 2661966"/>
                          <a:gd name="connsiteY437" fmla="*/ 2752317 h 3370881"/>
                          <a:gd name="connsiteX438" fmla="*/ 430306 w 2661966"/>
                          <a:gd name="connsiteY438" fmla="*/ 2716458 h 3370881"/>
                          <a:gd name="connsiteX439" fmla="*/ 425823 w 2661966"/>
                          <a:gd name="connsiteY439" fmla="*/ 2680599 h 3370881"/>
                          <a:gd name="connsiteX440" fmla="*/ 398929 w 2661966"/>
                          <a:gd name="connsiteY440" fmla="*/ 2599917 h 3370881"/>
                          <a:gd name="connsiteX441" fmla="*/ 385482 w 2661966"/>
                          <a:gd name="connsiteY441" fmla="*/ 2568540 h 3370881"/>
                          <a:gd name="connsiteX442" fmla="*/ 381000 w 2661966"/>
                          <a:gd name="connsiteY442" fmla="*/ 2550611 h 3370881"/>
                          <a:gd name="connsiteX443" fmla="*/ 372035 w 2661966"/>
                          <a:gd name="connsiteY443" fmla="*/ 2483376 h 3370881"/>
                          <a:gd name="connsiteX444" fmla="*/ 367553 w 2661966"/>
                          <a:gd name="connsiteY444" fmla="*/ 2469929 h 3370881"/>
                          <a:gd name="connsiteX445" fmla="*/ 407894 w 2661966"/>
                          <a:gd name="connsiteY445" fmla="*/ 2451999 h 3370881"/>
                          <a:gd name="connsiteX446" fmla="*/ 515470 w 2661966"/>
                          <a:gd name="connsiteY446" fmla="*/ 2407176 h 3370881"/>
                          <a:gd name="connsiteX447" fmla="*/ 578223 w 2661966"/>
                          <a:gd name="connsiteY447" fmla="*/ 2353387 h 3370881"/>
                          <a:gd name="connsiteX448" fmla="*/ 587188 w 2661966"/>
                          <a:gd name="connsiteY448" fmla="*/ 2330976 h 3370881"/>
                          <a:gd name="connsiteX449" fmla="*/ 614082 w 2661966"/>
                          <a:gd name="connsiteY449" fmla="*/ 2254776 h 3370881"/>
                          <a:gd name="connsiteX450" fmla="*/ 649941 w 2661966"/>
                          <a:gd name="connsiteY450" fmla="*/ 2200987 h 3370881"/>
                          <a:gd name="connsiteX451" fmla="*/ 690282 w 2661966"/>
                          <a:gd name="connsiteY451" fmla="*/ 2174093 h 3370881"/>
                          <a:gd name="connsiteX452" fmla="*/ 703729 w 2661966"/>
                          <a:gd name="connsiteY452" fmla="*/ 2165129 h 3370881"/>
                          <a:gd name="connsiteX453" fmla="*/ 739588 w 2661966"/>
                          <a:gd name="connsiteY453" fmla="*/ 2147199 h 3370881"/>
                          <a:gd name="connsiteX454" fmla="*/ 708212 w 2661966"/>
                          <a:gd name="connsiteY454" fmla="*/ 2187540 h 3370881"/>
                          <a:gd name="connsiteX455" fmla="*/ 654423 w 2661966"/>
                          <a:gd name="connsiteY455" fmla="*/ 2241329 h 3370881"/>
                          <a:gd name="connsiteX456" fmla="*/ 636494 w 2661966"/>
                          <a:gd name="connsiteY456" fmla="*/ 2259258 h 3370881"/>
                          <a:gd name="connsiteX457" fmla="*/ 614082 w 2661966"/>
                          <a:gd name="connsiteY457" fmla="*/ 2286152 h 3370881"/>
                          <a:gd name="connsiteX458" fmla="*/ 592179 w 2661966"/>
                          <a:gd name="connsiteY458" fmla="*/ 2282347 h 3370881"/>
                          <a:gd name="connsiteX459" fmla="*/ 555980 w 2661966"/>
                          <a:gd name="connsiteY459" fmla="*/ 2313892 h 3370881"/>
                          <a:gd name="connsiteX460" fmla="*/ 524435 w 2661966"/>
                          <a:gd name="connsiteY460" fmla="*/ 2348905 h 3370881"/>
                          <a:gd name="connsiteX461" fmla="*/ 502023 w 2661966"/>
                          <a:gd name="connsiteY461" fmla="*/ 2362352 h 3370881"/>
                          <a:gd name="connsiteX462" fmla="*/ 461682 w 2661966"/>
                          <a:gd name="connsiteY462" fmla="*/ 2389246 h 3370881"/>
                          <a:gd name="connsiteX463" fmla="*/ 448235 w 2661966"/>
                          <a:gd name="connsiteY463" fmla="*/ 2398211 h 3370881"/>
                          <a:gd name="connsiteX464" fmla="*/ 430306 w 2661966"/>
                          <a:gd name="connsiteY464" fmla="*/ 2407176 h 3370881"/>
                          <a:gd name="connsiteX465" fmla="*/ 412376 w 2661966"/>
                          <a:gd name="connsiteY465" fmla="*/ 2420623 h 3370881"/>
                          <a:gd name="connsiteX466" fmla="*/ 389965 w 2661966"/>
                          <a:gd name="connsiteY466" fmla="*/ 2429587 h 3370881"/>
                          <a:gd name="connsiteX467" fmla="*/ 372035 w 2661966"/>
                          <a:gd name="connsiteY467" fmla="*/ 2443034 h 3370881"/>
                          <a:gd name="connsiteX468" fmla="*/ 318247 w 2661966"/>
                          <a:gd name="connsiteY468" fmla="*/ 2474411 h 3370881"/>
                          <a:gd name="connsiteX469" fmla="*/ 304800 w 2661966"/>
                          <a:gd name="connsiteY469" fmla="*/ 2492340 h 3370881"/>
                          <a:gd name="connsiteX470" fmla="*/ 282388 w 2661966"/>
                          <a:gd name="connsiteY470" fmla="*/ 2519234 h 3370881"/>
                          <a:gd name="connsiteX471" fmla="*/ 295835 w 2661966"/>
                          <a:gd name="connsiteY471" fmla="*/ 2815070 h 3370881"/>
                          <a:gd name="connsiteX472" fmla="*/ 300318 w 2661966"/>
                          <a:gd name="connsiteY472" fmla="*/ 2837481 h 3370881"/>
                          <a:gd name="connsiteX473" fmla="*/ 304800 w 2661966"/>
                          <a:gd name="connsiteY473" fmla="*/ 2868858 h 3370881"/>
                          <a:gd name="connsiteX474" fmla="*/ 309282 w 2661966"/>
                          <a:gd name="connsiteY474" fmla="*/ 2927129 h 3370881"/>
                          <a:gd name="connsiteX475" fmla="*/ 322729 w 2661966"/>
                          <a:gd name="connsiteY475" fmla="*/ 2985399 h 3370881"/>
                          <a:gd name="connsiteX476" fmla="*/ 327212 w 2661966"/>
                          <a:gd name="connsiteY476" fmla="*/ 3012293 h 3370881"/>
                          <a:gd name="connsiteX477" fmla="*/ 331694 w 2661966"/>
                          <a:gd name="connsiteY477" fmla="*/ 3043670 h 3370881"/>
                          <a:gd name="connsiteX478" fmla="*/ 345141 w 2661966"/>
                          <a:gd name="connsiteY478" fmla="*/ 3070564 h 3370881"/>
                          <a:gd name="connsiteX479" fmla="*/ 367553 w 2661966"/>
                          <a:gd name="connsiteY479" fmla="*/ 3124352 h 3370881"/>
                          <a:gd name="connsiteX480" fmla="*/ 381000 w 2661966"/>
                          <a:gd name="connsiteY480" fmla="*/ 3182623 h 3370881"/>
                          <a:gd name="connsiteX481" fmla="*/ 389965 w 2661966"/>
                          <a:gd name="connsiteY481" fmla="*/ 3196070 h 3370881"/>
                          <a:gd name="connsiteX482" fmla="*/ 394447 w 2661966"/>
                          <a:gd name="connsiteY482" fmla="*/ 3213999 h 3370881"/>
                          <a:gd name="connsiteX483" fmla="*/ 412376 w 2661966"/>
                          <a:gd name="connsiteY483" fmla="*/ 3245376 h 3370881"/>
                          <a:gd name="connsiteX484" fmla="*/ 416859 w 2661966"/>
                          <a:gd name="connsiteY484" fmla="*/ 3258823 h 3370881"/>
                          <a:gd name="connsiteX485" fmla="*/ 425823 w 2661966"/>
                          <a:gd name="connsiteY485" fmla="*/ 3272270 h 3370881"/>
                          <a:gd name="connsiteX486" fmla="*/ 439270 w 2661966"/>
                          <a:gd name="connsiteY486" fmla="*/ 3303646 h 3370881"/>
                          <a:gd name="connsiteX487" fmla="*/ 439270 w 2661966"/>
                          <a:gd name="connsiteY487" fmla="*/ 3352952 h 3370881"/>
                          <a:gd name="connsiteX488" fmla="*/ 430306 w 2661966"/>
                          <a:gd name="connsiteY488" fmla="*/ 3366399 h 3370881"/>
                          <a:gd name="connsiteX489" fmla="*/ 412376 w 2661966"/>
                          <a:gd name="connsiteY489" fmla="*/ 3370881 h 3370881"/>
                          <a:gd name="connsiteX490" fmla="*/ 295835 w 2661966"/>
                          <a:gd name="connsiteY490" fmla="*/ 3357434 h 3370881"/>
                          <a:gd name="connsiteX491" fmla="*/ 264459 w 2661966"/>
                          <a:gd name="connsiteY491" fmla="*/ 3276752 h 3370881"/>
                          <a:gd name="connsiteX492" fmla="*/ 259976 w 2661966"/>
                          <a:gd name="connsiteY492" fmla="*/ 3240893 h 3370881"/>
                          <a:gd name="connsiteX493" fmla="*/ 246529 w 2661966"/>
                          <a:gd name="connsiteY493" fmla="*/ 3178140 h 3370881"/>
                          <a:gd name="connsiteX494" fmla="*/ 237565 w 2661966"/>
                          <a:gd name="connsiteY494" fmla="*/ 3084011 h 3370881"/>
                          <a:gd name="connsiteX495" fmla="*/ 228600 w 2661966"/>
                          <a:gd name="connsiteY495" fmla="*/ 3057117 h 3370881"/>
                          <a:gd name="connsiteX496" fmla="*/ 219635 w 2661966"/>
                          <a:gd name="connsiteY496" fmla="*/ 3021258 h 3370881"/>
                          <a:gd name="connsiteX497" fmla="*/ 206188 w 2661966"/>
                          <a:gd name="connsiteY497" fmla="*/ 2980917 h 3370881"/>
                          <a:gd name="connsiteX498" fmla="*/ 201706 w 2661966"/>
                          <a:gd name="connsiteY498" fmla="*/ 2949540 h 3370881"/>
                          <a:gd name="connsiteX499" fmla="*/ 197223 w 2661966"/>
                          <a:gd name="connsiteY499" fmla="*/ 2927129 h 3370881"/>
                          <a:gd name="connsiteX500" fmla="*/ 192741 w 2661966"/>
                          <a:gd name="connsiteY500" fmla="*/ 2891270 h 3370881"/>
                          <a:gd name="connsiteX501" fmla="*/ 188259 w 2661966"/>
                          <a:gd name="connsiteY501" fmla="*/ 2850929 h 3370881"/>
                          <a:gd name="connsiteX502" fmla="*/ 179294 w 2661966"/>
                          <a:gd name="connsiteY502" fmla="*/ 2824034 h 3370881"/>
                          <a:gd name="connsiteX503" fmla="*/ 165847 w 2661966"/>
                          <a:gd name="connsiteY503" fmla="*/ 2774729 h 3370881"/>
                          <a:gd name="connsiteX504" fmla="*/ 161365 w 2661966"/>
                          <a:gd name="connsiteY504" fmla="*/ 2747834 h 3370881"/>
                          <a:gd name="connsiteX505" fmla="*/ 156882 w 2661966"/>
                          <a:gd name="connsiteY505" fmla="*/ 2559576 h 3370881"/>
                          <a:gd name="connsiteX506" fmla="*/ 152400 w 2661966"/>
                          <a:gd name="connsiteY506" fmla="*/ 2519234 h 3370881"/>
                          <a:gd name="connsiteX507" fmla="*/ 118035 w 2661966"/>
                          <a:gd name="connsiteY507" fmla="*/ 2400004 h 3370881"/>
                          <a:gd name="connsiteX508" fmla="*/ 117048 w 2661966"/>
                          <a:gd name="connsiteY508" fmla="*/ 2344423 h 3370881"/>
                          <a:gd name="connsiteX509" fmla="*/ 100106 w 2661966"/>
                          <a:gd name="connsiteY509" fmla="*/ 2330976 h 3370881"/>
                          <a:gd name="connsiteX510" fmla="*/ 138953 w 2661966"/>
                          <a:gd name="connsiteY510" fmla="*/ 2313046 h 3370881"/>
                          <a:gd name="connsiteX511" fmla="*/ 152400 w 2661966"/>
                          <a:gd name="connsiteY511" fmla="*/ 2304081 h 3370881"/>
                          <a:gd name="connsiteX512" fmla="*/ 170329 w 2661966"/>
                          <a:gd name="connsiteY512" fmla="*/ 2259258 h 3370881"/>
                          <a:gd name="connsiteX513" fmla="*/ 188259 w 2661966"/>
                          <a:gd name="connsiteY513" fmla="*/ 2223399 h 3370881"/>
                          <a:gd name="connsiteX514" fmla="*/ 206188 w 2661966"/>
                          <a:gd name="connsiteY514" fmla="*/ 2187540 h 3370881"/>
                          <a:gd name="connsiteX515" fmla="*/ 210670 w 2661966"/>
                          <a:gd name="connsiteY515" fmla="*/ 2174093 h 3370881"/>
                          <a:gd name="connsiteX516" fmla="*/ 219635 w 2661966"/>
                          <a:gd name="connsiteY516" fmla="*/ 2115823 h 3370881"/>
                          <a:gd name="connsiteX517" fmla="*/ 210670 w 2661966"/>
                          <a:gd name="connsiteY517" fmla="*/ 1958940 h 3370881"/>
                          <a:gd name="connsiteX518" fmla="*/ 192741 w 2661966"/>
                          <a:gd name="connsiteY518" fmla="*/ 1923081 h 3370881"/>
                          <a:gd name="connsiteX519" fmla="*/ 179294 w 2661966"/>
                          <a:gd name="connsiteY519" fmla="*/ 1891705 h 3370881"/>
                          <a:gd name="connsiteX520" fmla="*/ 165847 w 2661966"/>
                          <a:gd name="connsiteY520" fmla="*/ 1864811 h 3370881"/>
                          <a:gd name="connsiteX521" fmla="*/ 152400 w 2661966"/>
                          <a:gd name="connsiteY521" fmla="*/ 1833434 h 3370881"/>
                          <a:gd name="connsiteX522" fmla="*/ 143435 w 2661966"/>
                          <a:gd name="connsiteY522" fmla="*/ 1819987 h 3370881"/>
                          <a:gd name="connsiteX523" fmla="*/ 107576 w 2661966"/>
                          <a:gd name="connsiteY523" fmla="*/ 1784129 h 3370881"/>
                          <a:gd name="connsiteX524" fmla="*/ 94129 w 2661966"/>
                          <a:gd name="connsiteY524" fmla="*/ 1779646 h 3370881"/>
                          <a:gd name="connsiteX525" fmla="*/ 71718 w 2661966"/>
                          <a:gd name="connsiteY525" fmla="*/ 1770681 h 3370881"/>
                          <a:gd name="connsiteX526" fmla="*/ 58270 w 2661966"/>
                          <a:gd name="connsiteY526" fmla="*/ 1761717 h 3370881"/>
                          <a:gd name="connsiteX527" fmla="*/ 26894 w 2661966"/>
                          <a:gd name="connsiteY527" fmla="*/ 1730340 h 3370881"/>
                          <a:gd name="connsiteX528" fmla="*/ 0 w 2661966"/>
                          <a:gd name="connsiteY528" fmla="*/ 1707929 h 3370881"/>
                          <a:gd name="connsiteX0" fmla="*/ 0 w 2661966"/>
                          <a:gd name="connsiteY0" fmla="*/ 1707929 h 3370881"/>
                          <a:gd name="connsiteX1" fmla="*/ 22412 w 2661966"/>
                          <a:gd name="connsiteY1" fmla="*/ 1698964 h 3370881"/>
                          <a:gd name="connsiteX2" fmla="*/ 31376 w 2661966"/>
                          <a:gd name="connsiteY2" fmla="*/ 1681034 h 3370881"/>
                          <a:gd name="connsiteX3" fmla="*/ 44823 w 2661966"/>
                          <a:gd name="connsiteY3" fmla="*/ 1672070 h 3370881"/>
                          <a:gd name="connsiteX4" fmla="*/ 58270 w 2661966"/>
                          <a:gd name="connsiteY4" fmla="*/ 1654140 h 3370881"/>
                          <a:gd name="connsiteX5" fmla="*/ 76200 w 2661966"/>
                          <a:gd name="connsiteY5" fmla="*/ 1645176 h 3370881"/>
                          <a:gd name="connsiteX6" fmla="*/ 98612 w 2661966"/>
                          <a:gd name="connsiteY6" fmla="*/ 1636211 h 3370881"/>
                          <a:gd name="connsiteX7" fmla="*/ 125506 w 2661966"/>
                          <a:gd name="connsiteY7" fmla="*/ 1627246 h 3370881"/>
                          <a:gd name="connsiteX8" fmla="*/ 152400 w 2661966"/>
                          <a:gd name="connsiteY8" fmla="*/ 1609317 h 3370881"/>
                          <a:gd name="connsiteX9" fmla="*/ 170329 w 2661966"/>
                          <a:gd name="connsiteY9" fmla="*/ 1600352 h 3370881"/>
                          <a:gd name="connsiteX10" fmla="*/ 188259 w 2661966"/>
                          <a:gd name="connsiteY10" fmla="*/ 1582423 h 3370881"/>
                          <a:gd name="connsiteX11" fmla="*/ 228600 w 2661966"/>
                          <a:gd name="connsiteY11" fmla="*/ 1564493 h 3370881"/>
                          <a:gd name="connsiteX12" fmla="*/ 255494 w 2661966"/>
                          <a:gd name="connsiteY12" fmla="*/ 1546564 h 3370881"/>
                          <a:gd name="connsiteX13" fmla="*/ 300318 w 2661966"/>
                          <a:gd name="connsiteY13" fmla="*/ 1524152 h 3370881"/>
                          <a:gd name="connsiteX14" fmla="*/ 313765 w 2661966"/>
                          <a:gd name="connsiteY14" fmla="*/ 1515187 h 3370881"/>
                          <a:gd name="connsiteX15" fmla="*/ 340659 w 2661966"/>
                          <a:gd name="connsiteY15" fmla="*/ 1510705 h 3370881"/>
                          <a:gd name="connsiteX16" fmla="*/ 363070 w 2661966"/>
                          <a:gd name="connsiteY16" fmla="*/ 1506223 h 3370881"/>
                          <a:gd name="connsiteX17" fmla="*/ 389965 w 2661966"/>
                          <a:gd name="connsiteY17" fmla="*/ 1501740 h 3370881"/>
                          <a:gd name="connsiteX18" fmla="*/ 425823 w 2661966"/>
                          <a:gd name="connsiteY18" fmla="*/ 1497258 h 3370881"/>
                          <a:gd name="connsiteX19" fmla="*/ 470647 w 2661966"/>
                          <a:gd name="connsiteY19" fmla="*/ 1488293 h 3370881"/>
                          <a:gd name="connsiteX20" fmla="*/ 515470 w 2661966"/>
                          <a:gd name="connsiteY20" fmla="*/ 1479329 h 3370881"/>
                          <a:gd name="connsiteX21" fmla="*/ 528918 w 2661966"/>
                          <a:gd name="connsiteY21" fmla="*/ 1470364 h 3370881"/>
                          <a:gd name="connsiteX22" fmla="*/ 600635 w 2661966"/>
                          <a:gd name="connsiteY22" fmla="*/ 1456917 h 3370881"/>
                          <a:gd name="connsiteX23" fmla="*/ 690282 w 2661966"/>
                          <a:gd name="connsiteY23" fmla="*/ 1447952 h 3370881"/>
                          <a:gd name="connsiteX24" fmla="*/ 793376 w 2661966"/>
                          <a:gd name="connsiteY24" fmla="*/ 1452434 h 3370881"/>
                          <a:gd name="connsiteX25" fmla="*/ 874059 w 2661966"/>
                          <a:gd name="connsiteY25" fmla="*/ 1465881 h 3370881"/>
                          <a:gd name="connsiteX26" fmla="*/ 914400 w 2661966"/>
                          <a:gd name="connsiteY26" fmla="*/ 1470364 h 3370881"/>
                          <a:gd name="connsiteX27" fmla="*/ 1030941 w 2661966"/>
                          <a:gd name="connsiteY27" fmla="*/ 1483811 h 3370881"/>
                          <a:gd name="connsiteX28" fmla="*/ 1151965 w 2661966"/>
                          <a:gd name="connsiteY28" fmla="*/ 1492776 h 3370881"/>
                          <a:gd name="connsiteX29" fmla="*/ 1281953 w 2661966"/>
                          <a:gd name="connsiteY29" fmla="*/ 1501740 h 3370881"/>
                          <a:gd name="connsiteX30" fmla="*/ 1465729 w 2661966"/>
                          <a:gd name="connsiteY30" fmla="*/ 1497258 h 3370881"/>
                          <a:gd name="connsiteX31" fmla="*/ 1510553 w 2661966"/>
                          <a:gd name="connsiteY31" fmla="*/ 1492776 h 3370881"/>
                          <a:gd name="connsiteX32" fmla="*/ 1582270 w 2661966"/>
                          <a:gd name="connsiteY32" fmla="*/ 1461399 h 3370881"/>
                          <a:gd name="connsiteX33" fmla="*/ 1604682 w 2661966"/>
                          <a:gd name="connsiteY33" fmla="*/ 1456917 h 3370881"/>
                          <a:gd name="connsiteX34" fmla="*/ 1622612 w 2661966"/>
                          <a:gd name="connsiteY34" fmla="*/ 1447952 h 3370881"/>
                          <a:gd name="connsiteX35" fmla="*/ 1645023 w 2661966"/>
                          <a:gd name="connsiteY35" fmla="*/ 1438987 h 3370881"/>
                          <a:gd name="connsiteX36" fmla="*/ 1662953 w 2661966"/>
                          <a:gd name="connsiteY36" fmla="*/ 1425540 h 3370881"/>
                          <a:gd name="connsiteX37" fmla="*/ 1698812 w 2661966"/>
                          <a:gd name="connsiteY37" fmla="*/ 1407611 h 3370881"/>
                          <a:gd name="connsiteX38" fmla="*/ 1739153 w 2661966"/>
                          <a:gd name="connsiteY38" fmla="*/ 1380717 h 3370881"/>
                          <a:gd name="connsiteX39" fmla="*/ 1752600 w 2661966"/>
                          <a:gd name="connsiteY39" fmla="*/ 1367270 h 3370881"/>
                          <a:gd name="connsiteX40" fmla="*/ 1775012 w 2661966"/>
                          <a:gd name="connsiteY40" fmla="*/ 1353823 h 3370881"/>
                          <a:gd name="connsiteX41" fmla="*/ 1797423 w 2661966"/>
                          <a:gd name="connsiteY41" fmla="*/ 1335893 h 3370881"/>
                          <a:gd name="connsiteX42" fmla="*/ 1810870 w 2661966"/>
                          <a:gd name="connsiteY42" fmla="*/ 1304517 h 3370881"/>
                          <a:gd name="connsiteX43" fmla="*/ 1815353 w 2661966"/>
                          <a:gd name="connsiteY43" fmla="*/ 1291070 h 3370881"/>
                          <a:gd name="connsiteX44" fmla="*/ 1801906 w 2661966"/>
                          <a:gd name="connsiteY44" fmla="*/ 1138670 h 3370881"/>
                          <a:gd name="connsiteX45" fmla="*/ 1792941 w 2661966"/>
                          <a:gd name="connsiteY45" fmla="*/ 1125223 h 3370881"/>
                          <a:gd name="connsiteX46" fmla="*/ 1757082 w 2661966"/>
                          <a:gd name="connsiteY46" fmla="*/ 1093846 h 3370881"/>
                          <a:gd name="connsiteX47" fmla="*/ 1730188 w 2661966"/>
                          <a:gd name="connsiteY47" fmla="*/ 1066952 h 3370881"/>
                          <a:gd name="connsiteX48" fmla="*/ 1703294 w 2661966"/>
                          <a:gd name="connsiteY48" fmla="*/ 1049023 h 3370881"/>
                          <a:gd name="connsiteX49" fmla="*/ 1622612 w 2661966"/>
                          <a:gd name="connsiteY49" fmla="*/ 1053505 h 3370881"/>
                          <a:gd name="connsiteX50" fmla="*/ 1595718 w 2661966"/>
                          <a:gd name="connsiteY50" fmla="*/ 1062470 h 3370881"/>
                          <a:gd name="connsiteX51" fmla="*/ 1573306 w 2661966"/>
                          <a:gd name="connsiteY51" fmla="*/ 1066952 h 3370881"/>
                          <a:gd name="connsiteX52" fmla="*/ 1453385 w 2661966"/>
                          <a:gd name="connsiteY52" fmla="*/ 1082761 h 3370881"/>
                          <a:gd name="connsiteX53" fmla="*/ 1326776 w 2661966"/>
                          <a:gd name="connsiteY53" fmla="*/ 1062470 h 3370881"/>
                          <a:gd name="connsiteX54" fmla="*/ 1308847 w 2661966"/>
                          <a:gd name="connsiteY54" fmla="*/ 1057987 h 3370881"/>
                          <a:gd name="connsiteX55" fmla="*/ 1277470 w 2661966"/>
                          <a:gd name="connsiteY55" fmla="*/ 1053505 h 3370881"/>
                          <a:gd name="connsiteX56" fmla="*/ 1259541 w 2661966"/>
                          <a:gd name="connsiteY56" fmla="*/ 1049023 h 3370881"/>
                          <a:gd name="connsiteX57" fmla="*/ 1232647 w 2661966"/>
                          <a:gd name="connsiteY57" fmla="*/ 1044540 h 3370881"/>
                          <a:gd name="connsiteX58" fmla="*/ 1053353 w 2661966"/>
                          <a:gd name="connsiteY58" fmla="*/ 1049023 h 3370881"/>
                          <a:gd name="connsiteX59" fmla="*/ 1035423 w 2661966"/>
                          <a:gd name="connsiteY59" fmla="*/ 1053505 h 3370881"/>
                          <a:gd name="connsiteX60" fmla="*/ 1008529 w 2661966"/>
                          <a:gd name="connsiteY60" fmla="*/ 1057987 h 3370881"/>
                          <a:gd name="connsiteX61" fmla="*/ 995082 w 2661966"/>
                          <a:gd name="connsiteY61" fmla="*/ 1062470 h 3370881"/>
                          <a:gd name="connsiteX62" fmla="*/ 945776 w 2661966"/>
                          <a:gd name="connsiteY62" fmla="*/ 1031093 h 3370881"/>
                          <a:gd name="connsiteX63" fmla="*/ 941294 w 2661966"/>
                          <a:gd name="connsiteY63" fmla="*/ 1017646 h 3370881"/>
                          <a:gd name="connsiteX64" fmla="*/ 932329 w 2661966"/>
                          <a:gd name="connsiteY64" fmla="*/ 919034 h 3370881"/>
                          <a:gd name="connsiteX65" fmla="*/ 914400 w 2661966"/>
                          <a:gd name="connsiteY65" fmla="*/ 901105 h 3370881"/>
                          <a:gd name="connsiteX66" fmla="*/ 918882 w 2661966"/>
                          <a:gd name="connsiteY66" fmla="*/ 869729 h 3370881"/>
                          <a:gd name="connsiteX67" fmla="*/ 941294 w 2661966"/>
                          <a:gd name="connsiteY67" fmla="*/ 865246 h 3370881"/>
                          <a:gd name="connsiteX68" fmla="*/ 959223 w 2661966"/>
                          <a:gd name="connsiteY68" fmla="*/ 851799 h 3370881"/>
                          <a:gd name="connsiteX69" fmla="*/ 990600 w 2661966"/>
                          <a:gd name="connsiteY69" fmla="*/ 847317 h 3370881"/>
                          <a:gd name="connsiteX70" fmla="*/ 1129553 w 2661966"/>
                          <a:gd name="connsiteY70" fmla="*/ 838352 h 3370881"/>
                          <a:gd name="connsiteX71" fmla="*/ 1147482 w 2661966"/>
                          <a:gd name="connsiteY71" fmla="*/ 829387 h 3370881"/>
                          <a:gd name="connsiteX72" fmla="*/ 1178859 w 2661966"/>
                          <a:gd name="connsiteY72" fmla="*/ 806976 h 3370881"/>
                          <a:gd name="connsiteX73" fmla="*/ 1192306 w 2661966"/>
                          <a:gd name="connsiteY73" fmla="*/ 793529 h 3370881"/>
                          <a:gd name="connsiteX74" fmla="*/ 1214718 w 2661966"/>
                          <a:gd name="connsiteY74" fmla="*/ 784564 h 3370881"/>
                          <a:gd name="connsiteX75" fmla="*/ 1241612 w 2661966"/>
                          <a:gd name="connsiteY75" fmla="*/ 771117 h 3370881"/>
                          <a:gd name="connsiteX76" fmla="*/ 1277470 w 2661966"/>
                          <a:gd name="connsiteY76" fmla="*/ 753187 h 3370881"/>
                          <a:gd name="connsiteX77" fmla="*/ 1295400 w 2661966"/>
                          <a:gd name="connsiteY77" fmla="*/ 730776 h 3370881"/>
                          <a:gd name="connsiteX78" fmla="*/ 1317812 w 2661966"/>
                          <a:gd name="connsiteY78" fmla="*/ 708364 h 3370881"/>
                          <a:gd name="connsiteX79" fmla="*/ 1353670 w 2661966"/>
                          <a:gd name="connsiteY79" fmla="*/ 663540 h 3370881"/>
                          <a:gd name="connsiteX80" fmla="*/ 1371600 w 2661966"/>
                          <a:gd name="connsiteY80" fmla="*/ 636646 h 3370881"/>
                          <a:gd name="connsiteX81" fmla="*/ 1380565 w 2661966"/>
                          <a:gd name="connsiteY81" fmla="*/ 596305 h 3370881"/>
                          <a:gd name="connsiteX82" fmla="*/ 1385047 w 2661966"/>
                          <a:gd name="connsiteY82" fmla="*/ 582858 h 3370881"/>
                          <a:gd name="connsiteX83" fmla="*/ 1380565 w 2661966"/>
                          <a:gd name="connsiteY83" fmla="*/ 533552 h 3370881"/>
                          <a:gd name="connsiteX84" fmla="*/ 1367118 w 2661966"/>
                          <a:gd name="connsiteY84" fmla="*/ 524587 h 3370881"/>
                          <a:gd name="connsiteX85" fmla="*/ 1349188 w 2661966"/>
                          <a:gd name="connsiteY85" fmla="*/ 520105 h 3370881"/>
                          <a:gd name="connsiteX86" fmla="*/ 1326776 w 2661966"/>
                          <a:gd name="connsiteY86" fmla="*/ 511140 h 3370881"/>
                          <a:gd name="connsiteX87" fmla="*/ 1281953 w 2661966"/>
                          <a:gd name="connsiteY87" fmla="*/ 515623 h 3370881"/>
                          <a:gd name="connsiteX88" fmla="*/ 1250576 w 2661966"/>
                          <a:gd name="connsiteY88" fmla="*/ 529070 h 3370881"/>
                          <a:gd name="connsiteX89" fmla="*/ 1210235 w 2661966"/>
                          <a:gd name="connsiteY89" fmla="*/ 542517 h 3370881"/>
                          <a:gd name="connsiteX90" fmla="*/ 1183341 w 2661966"/>
                          <a:gd name="connsiteY90" fmla="*/ 555964 h 3370881"/>
                          <a:gd name="connsiteX91" fmla="*/ 1160929 w 2661966"/>
                          <a:gd name="connsiteY91" fmla="*/ 569411 h 3370881"/>
                          <a:gd name="connsiteX92" fmla="*/ 1134035 w 2661966"/>
                          <a:gd name="connsiteY92" fmla="*/ 578376 h 3370881"/>
                          <a:gd name="connsiteX93" fmla="*/ 1111623 w 2661966"/>
                          <a:gd name="connsiteY93" fmla="*/ 587340 h 3370881"/>
                          <a:gd name="connsiteX94" fmla="*/ 1084729 w 2661966"/>
                          <a:gd name="connsiteY94" fmla="*/ 596305 h 3370881"/>
                          <a:gd name="connsiteX95" fmla="*/ 986118 w 2661966"/>
                          <a:gd name="connsiteY95" fmla="*/ 591823 h 3370881"/>
                          <a:gd name="connsiteX96" fmla="*/ 927847 w 2661966"/>
                          <a:gd name="connsiteY96" fmla="*/ 578376 h 3370881"/>
                          <a:gd name="connsiteX97" fmla="*/ 896470 w 2661966"/>
                          <a:gd name="connsiteY97" fmla="*/ 555964 h 3370881"/>
                          <a:gd name="connsiteX98" fmla="*/ 883023 w 2661966"/>
                          <a:gd name="connsiteY98" fmla="*/ 546999 h 3370881"/>
                          <a:gd name="connsiteX99" fmla="*/ 865094 w 2661966"/>
                          <a:gd name="connsiteY99" fmla="*/ 497693 h 3370881"/>
                          <a:gd name="connsiteX100" fmla="*/ 869576 w 2661966"/>
                          <a:gd name="connsiteY100" fmla="*/ 403564 h 3370881"/>
                          <a:gd name="connsiteX101" fmla="*/ 874059 w 2661966"/>
                          <a:gd name="connsiteY101" fmla="*/ 385634 h 3370881"/>
                          <a:gd name="connsiteX102" fmla="*/ 883023 w 2661966"/>
                          <a:gd name="connsiteY102" fmla="*/ 372187 h 3370881"/>
                          <a:gd name="connsiteX103" fmla="*/ 909918 w 2661966"/>
                          <a:gd name="connsiteY103" fmla="*/ 363223 h 3370881"/>
                          <a:gd name="connsiteX104" fmla="*/ 914400 w 2661966"/>
                          <a:gd name="connsiteY104" fmla="*/ 385634 h 3370881"/>
                          <a:gd name="connsiteX105" fmla="*/ 909918 w 2661966"/>
                          <a:gd name="connsiteY105" fmla="*/ 408046 h 3370881"/>
                          <a:gd name="connsiteX106" fmla="*/ 900953 w 2661966"/>
                          <a:gd name="connsiteY106" fmla="*/ 466317 h 3370881"/>
                          <a:gd name="connsiteX107" fmla="*/ 905435 w 2661966"/>
                          <a:gd name="connsiteY107" fmla="*/ 515623 h 3370881"/>
                          <a:gd name="connsiteX108" fmla="*/ 932329 w 2661966"/>
                          <a:gd name="connsiteY108" fmla="*/ 551481 h 3370881"/>
                          <a:gd name="connsiteX109" fmla="*/ 954741 w 2661966"/>
                          <a:gd name="connsiteY109" fmla="*/ 560446 h 3370881"/>
                          <a:gd name="connsiteX110" fmla="*/ 972670 w 2661966"/>
                          <a:gd name="connsiteY110" fmla="*/ 569411 h 3370881"/>
                          <a:gd name="connsiteX111" fmla="*/ 1066800 w 2661966"/>
                          <a:gd name="connsiteY111" fmla="*/ 564929 h 3370881"/>
                          <a:gd name="connsiteX112" fmla="*/ 1111623 w 2661966"/>
                          <a:gd name="connsiteY112" fmla="*/ 551481 h 3370881"/>
                          <a:gd name="connsiteX113" fmla="*/ 1129553 w 2661966"/>
                          <a:gd name="connsiteY113" fmla="*/ 538034 h 3370881"/>
                          <a:gd name="connsiteX114" fmla="*/ 1156447 w 2661966"/>
                          <a:gd name="connsiteY114" fmla="*/ 511140 h 3370881"/>
                          <a:gd name="connsiteX115" fmla="*/ 1160929 w 2661966"/>
                          <a:gd name="connsiteY115" fmla="*/ 493211 h 3370881"/>
                          <a:gd name="connsiteX116" fmla="*/ 1178859 w 2661966"/>
                          <a:gd name="connsiteY116" fmla="*/ 331846 h 3370881"/>
                          <a:gd name="connsiteX117" fmla="*/ 1215315 w 2661966"/>
                          <a:gd name="connsiteY117" fmla="*/ 270289 h 3370881"/>
                          <a:gd name="connsiteX118" fmla="*/ 1214718 w 2661966"/>
                          <a:gd name="connsiteY118" fmla="*/ 367705 h 3370881"/>
                          <a:gd name="connsiteX119" fmla="*/ 1201270 w 2661966"/>
                          <a:gd name="connsiteY119" fmla="*/ 412529 h 3370881"/>
                          <a:gd name="connsiteX120" fmla="*/ 1210235 w 2661966"/>
                          <a:gd name="connsiteY120" fmla="*/ 461834 h 3370881"/>
                          <a:gd name="connsiteX121" fmla="*/ 1214718 w 2661966"/>
                          <a:gd name="connsiteY121" fmla="*/ 475281 h 3370881"/>
                          <a:gd name="connsiteX122" fmla="*/ 1228165 w 2661966"/>
                          <a:gd name="connsiteY122" fmla="*/ 484246 h 3370881"/>
                          <a:gd name="connsiteX123" fmla="*/ 1250576 w 2661966"/>
                          <a:gd name="connsiteY123" fmla="*/ 502176 h 3370881"/>
                          <a:gd name="connsiteX124" fmla="*/ 1317812 w 2661966"/>
                          <a:gd name="connsiteY124" fmla="*/ 497693 h 3370881"/>
                          <a:gd name="connsiteX125" fmla="*/ 1353670 w 2661966"/>
                          <a:gd name="connsiteY125" fmla="*/ 488729 h 3370881"/>
                          <a:gd name="connsiteX126" fmla="*/ 1506070 w 2661966"/>
                          <a:gd name="connsiteY126" fmla="*/ 457352 h 3370881"/>
                          <a:gd name="connsiteX127" fmla="*/ 1550894 w 2661966"/>
                          <a:gd name="connsiteY127" fmla="*/ 430458 h 3370881"/>
                          <a:gd name="connsiteX128" fmla="*/ 1564341 w 2661966"/>
                          <a:gd name="connsiteY128" fmla="*/ 417011 h 3370881"/>
                          <a:gd name="connsiteX129" fmla="*/ 1586753 w 2661966"/>
                          <a:gd name="connsiteY129" fmla="*/ 399081 h 3370881"/>
                          <a:gd name="connsiteX130" fmla="*/ 1595718 w 2661966"/>
                          <a:gd name="connsiteY130" fmla="*/ 381152 h 3370881"/>
                          <a:gd name="connsiteX131" fmla="*/ 1641714 w 2661966"/>
                          <a:gd name="connsiteY131" fmla="*/ 352560 h 3370881"/>
                          <a:gd name="connsiteX132" fmla="*/ 1620066 w 2661966"/>
                          <a:gd name="connsiteY132" fmla="*/ 291047 h 3370881"/>
                          <a:gd name="connsiteX133" fmla="*/ 1604852 w 2661966"/>
                          <a:gd name="connsiteY133" fmla="*/ 236279 h 3370881"/>
                          <a:gd name="connsiteX134" fmla="*/ 1537447 w 2661966"/>
                          <a:gd name="connsiteY134" fmla="*/ 188411 h 3370881"/>
                          <a:gd name="connsiteX135" fmla="*/ 1591422 w 2661966"/>
                          <a:gd name="connsiteY135" fmla="*/ 383206 h 3370881"/>
                          <a:gd name="connsiteX136" fmla="*/ 1655669 w 2661966"/>
                          <a:gd name="connsiteY136" fmla="*/ 407486 h 3370881"/>
                          <a:gd name="connsiteX137" fmla="*/ 1658470 w 2661966"/>
                          <a:gd name="connsiteY137" fmla="*/ 412529 h 3370881"/>
                          <a:gd name="connsiteX138" fmla="*/ 1685365 w 2661966"/>
                          <a:gd name="connsiteY138" fmla="*/ 390117 h 3370881"/>
                          <a:gd name="connsiteX139" fmla="*/ 1694329 w 2661966"/>
                          <a:gd name="connsiteY139" fmla="*/ 376670 h 3370881"/>
                          <a:gd name="connsiteX140" fmla="*/ 1734670 w 2661966"/>
                          <a:gd name="connsiteY140" fmla="*/ 354258 h 3370881"/>
                          <a:gd name="connsiteX141" fmla="*/ 1743635 w 2661966"/>
                          <a:gd name="connsiteY141" fmla="*/ 340811 h 3370881"/>
                          <a:gd name="connsiteX142" fmla="*/ 1757082 w 2661966"/>
                          <a:gd name="connsiteY142" fmla="*/ 336329 h 3370881"/>
                          <a:gd name="connsiteX143" fmla="*/ 1843909 w 2661966"/>
                          <a:gd name="connsiteY143" fmla="*/ 262341 h 3370881"/>
                          <a:gd name="connsiteX144" fmla="*/ 1874221 w 2661966"/>
                          <a:gd name="connsiteY144" fmla="*/ 202194 h 3370881"/>
                          <a:gd name="connsiteX145" fmla="*/ 1828094 w 2661966"/>
                          <a:gd name="connsiteY145" fmla="*/ 136767 h 3370881"/>
                          <a:gd name="connsiteX146" fmla="*/ 1772023 w 2661966"/>
                          <a:gd name="connsiteY146" fmla="*/ 77249 h 3370881"/>
                          <a:gd name="connsiteX147" fmla="*/ 1948888 w 2661966"/>
                          <a:gd name="connsiteY147" fmla="*/ 178018 h 3370881"/>
                          <a:gd name="connsiteX148" fmla="*/ 1952362 w 2661966"/>
                          <a:gd name="connsiteY148" fmla="*/ 254265 h 3370881"/>
                          <a:gd name="connsiteX149" fmla="*/ 1874221 w 2661966"/>
                          <a:gd name="connsiteY149" fmla="*/ 318698 h 3370881"/>
                          <a:gd name="connsiteX150" fmla="*/ 1788459 w 2661966"/>
                          <a:gd name="connsiteY150" fmla="*/ 367705 h 3370881"/>
                          <a:gd name="connsiteX151" fmla="*/ 1761565 w 2661966"/>
                          <a:gd name="connsiteY151" fmla="*/ 390117 h 3370881"/>
                          <a:gd name="connsiteX152" fmla="*/ 1783976 w 2661966"/>
                          <a:gd name="connsiteY152" fmla="*/ 399081 h 3370881"/>
                          <a:gd name="connsiteX153" fmla="*/ 1878106 w 2661966"/>
                          <a:gd name="connsiteY153" fmla="*/ 390117 h 3370881"/>
                          <a:gd name="connsiteX154" fmla="*/ 1891553 w 2661966"/>
                          <a:gd name="connsiteY154" fmla="*/ 381152 h 3370881"/>
                          <a:gd name="connsiteX155" fmla="*/ 1918447 w 2661966"/>
                          <a:gd name="connsiteY155" fmla="*/ 372187 h 3370881"/>
                          <a:gd name="connsiteX156" fmla="*/ 1940859 w 2661966"/>
                          <a:gd name="connsiteY156" fmla="*/ 358740 h 3370881"/>
                          <a:gd name="connsiteX157" fmla="*/ 1954306 w 2661966"/>
                          <a:gd name="connsiteY157" fmla="*/ 354258 h 3370881"/>
                          <a:gd name="connsiteX158" fmla="*/ 2103145 w 2661966"/>
                          <a:gd name="connsiteY158" fmla="*/ 202207 h 3370881"/>
                          <a:gd name="connsiteX159" fmla="*/ 2064254 w 2661966"/>
                          <a:gd name="connsiteY159" fmla="*/ 20406 h 3370881"/>
                          <a:gd name="connsiteX160" fmla="*/ 2169347 w 2661966"/>
                          <a:gd name="connsiteY160" fmla="*/ 104479 h 3370881"/>
                          <a:gd name="connsiteX161" fmla="*/ 2183354 w 2661966"/>
                          <a:gd name="connsiteY161" fmla="*/ 192893 h 3370881"/>
                          <a:gd name="connsiteX162" fmla="*/ 2170300 w 2661966"/>
                          <a:gd name="connsiteY162" fmla="*/ 271231 h 3370881"/>
                          <a:gd name="connsiteX163" fmla="*/ 2096795 w 2661966"/>
                          <a:gd name="connsiteY163" fmla="*/ 316507 h 3370881"/>
                          <a:gd name="connsiteX164" fmla="*/ 1999129 w 2661966"/>
                          <a:gd name="connsiteY164" fmla="*/ 358740 h 3370881"/>
                          <a:gd name="connsiteX165" fmla="*/ 1994647 w 2661966"/>
                          <a:gd name="connsiteY165" fmla="*/ 372187 h 3370881"/>
                          <a:gd name="connsiteX166" fmla="*/ 2039470 w 2661966"/>
                          <a:gd name="connsiteY166" fmla="*/ 390117 h 3370881"/>
                          <a:gd name="connsiteX167" fmla="*/ 2115670 w 2661966"/>
                          <a:gd name="connsiteY167" fmla="*/ 390117 h 3370881"/>
                          <a:gd name="connsiteX168" fmla="*/ 2160494 w 2661966"/>
                          <a:gd name="connsiteY168" fmla="*/ 376670 h 3370881"/>
                          <a:gd name="connsiteX169" fmla="*/ 2191870 w 2661966"/>
                          <a:gd name="connsiteY169" fmla="*/ 363223 h 3370881"/>
                          <a:gd name="connsiteX170" fmla="*/ 2205318 w 2661966"/>
                          <a:gd name="connsiteY170" fmla="*/ 358740 h 3370881"/>
                          <a:gd name="connsiteX171" fmla="*/ 2273487 w 2661966"/>
                          <a:gd name="connsiteY171" fmla="*/ 280486 h 3370881"/>
                          <a:gd name="connsiteX172" fmla="*/ 2312894 w 2661966"/>
                          <a:gd name="connsiteY172" fmla="*/ 183929 h 3370881"/>
                          <a:gd name="connsiteX173" fmla="*/ 2339788 w 2661966"/>
                          <a:gd name="connsiteY173" fmla="*/ 151 h 3370881"/>
                          <a:gd name="connsiteX174" fmla="*/ 2357718 w 2661966"/>
                          <a:gd name="connsiteY174" fmla="*/ 215305 h 3370881"/>
                          <a:gd name="connsiteX175" fmla="*/ 2308598 w 2661966"/>
                          <a:gd name="connsiteY175" fmla="*/ 319520 h 3370881"/>
                          <a:gd name="connsiteX176" fmla="*/ 2245659 w 2661966"/>
                          <a:gd name="connsiteY176" fmla="*/ 390117 h 3370881"/>
                          <a:gd name="connsiteX177" fmla="*/ 2254623 w 2661966"/>
                          <a:gd name="connsiteY177" fmla="*/ 403564 h 3370881"/>
                          <a:gd name="connsiteX178" fmla="*/ 2353235 w 2661966"/>
                          <a:gd name="connsiteY178" fmla="*/ 399081 h 3370881"/>
                          <a:gd name="connsiteX179" fmla="*/ 2366682 w 2661966"/>
                          <a:gd name="connsiteY179" fmla="*/ 394599 h 3370881"/>
                          <a:gd name="connsiteX180" fmla="*/ 2389094 w 2661966"/>
                          <a:gd name="connsiteY180" fmla="*/ 390117 h 3370881"/>
                          <a:gd name="connsiteX181" fmla="*/ 2424953 w 2661966"/>
                          <a:gd name="connsiteY181" fmla="*/ 367705 h 3370881"/>
                          <a:gd name="connsiteX182" fmla="*/ 2528047 w 2661966"/>
                          <a:gd name="connsiteY182" fmla="*/ 292700 h 3370881"/>
                          <a:gd name="connsiteX183" fmla="*/ 2541495 w 2661966"/>
                          <a:gd name="connsiteY183" fmla="*/ 62906 h 3370881"/>
                          <a:gd name="connsiteX184" fmla="*/ 2591304 w 2661966"/>
                          <a:gd name="connsiteY184" fmla="*/ 214081 h 3370881"/>
                          <a:gd name="connsiteX185" fmla="*/ 2602790 w 2661966"/>
                          <a:gd name="connsiteY185" fmla="*/ 290907 h 3370881"/>
                          <a:gd name="connsiteX186" fmla="*/ 2660388 w 2661966"/>
                          <a:gd name="connsiteY186" fmla="*/ 338644 h 3370881"/>
                          <a:gd name="connsiteX187" fmla="*/ 2531969 w 2661966"/>
                          <a:gd name="connsiteY187" fmla="*/ 383206 h 3370881"/>
                          <a:gd name="connsiteX188" fmla="*/ 2442882 w 2661966"/>
                          <a:gd name="connsiteY188" fmla="*/ 403564 h 3370881"/>
                          <a:gd name="connsiteX189" fmla="*/ 2398059 w 2661966"/>
                          <a:gd name="connsiteY189" fmla="*/ 417011 h 3370881"/>
                          <a:gd name="connsiteX190" fmla="*/ 2375647 w 2661966"/>
                          <a:gd name="connsiteY190" fmla="*/ 425976 h 3370881"/>
                          <a:gd name="connsiteX191" fmla="*/ 2357718 w 2661966"/>
                          <a:gd name="connsiteY191" fmla="*/ 430458 h 3370881"/>
                          <a:gd name="connsiteX192" fmla="*/ 2344270 w 2661966"/>
                          <a:gd name="connsiteY192" fmla="*/ 461834 h 3370881"/>
                          <a:gd name="connsiteX193" fmla="*/ 2353235 w 2661966"/>
                          <a:gd name="connsiteY193" fmla="*/ 502176 h 3370881"/>
                          <a:gd name="connsiteX194" fmla="*/ 2362200 w 2661966"/>
                          <a:gd name="connsiteY194" fmla="*/ 515623 h 3370881"/>
                          <a:gd name="connsiteX195" fmla="*/ 2344270 w 2661966"/>
                          <a:gd name="connsiteY195" fmla="*/ 587340 h 3370881"/>
                          <a:gd name="connsiteX196" fmla="*/ 2321859 w 2661966"/>
                          <a:gd name="connsiteY196" fmla="*/ 614234 h 3370881"/>
                          <a:gd name="connsiteX197" fmla="*/ 2308412 w 2661966"/>
                          <a:gd name="connsiteY197" fmla="*/ 636646 h 3370881"/>
                          <a:gd name="connsiteX198" fmla="*/ 2281518 w 2661966"/>
                          <a:gd name="connsiteY198" fmla="*/ 641129 h 3370881"/>
                          <a:gd name="connsiteX199" fmla="*/ 2259106 w 2661966"/>
                          <a:gd name="connsiteY199" fmla="*/ 636646 h 3370881"/>
                          <a:gd name="connsiteX200" fmla="*/ 2277035 w 2661966"/>
                          <a:gd name="connsiteY200" fmla="*/ 578376 h 3370881"/>
                          <a:gd name="connsiteX201" fmla="*/ 2290482 w 2661966"/>
                          <a:gd name="connsiteY201" fmla="*/ 542517 h 3370881"/>
                          <a:gd name="connsiteX202" fmla="*/ 2286000 w 2661966"/>
                          <a:gd name="connsiteY202" fmla="*/ 506658 h 3370881"/>
                          <a:gd name="connsiteX203" fmla="*/ 2245659 w 2661966"/>
                          <a:gd name="connsiteY203" fmla="*/ 448387 h 3370881"/>
                          <a:gd name="connsiteX204" fmla="*/ 2200835 w 2661966"/>
                          <a:gd name="connsiteY204" fmla="*/ 430458 h 3370881"/>
                          <a:gd name="connsiteX205" fmla="*/ 2169459 w 2661966"/>
                          <a:gd name="connsiteY205" fmla="*/ 425976 h 3370881"/>
                          <a:gd name="connsiteX206" fmla="*/ 2102223 w 2661966"/>
                          <a:gd name="connsiteY206" fmla="*/ 430458 h 3370881"/>
                          <a:gd name="connsiteX207" fmla="*/ 2084294 w 2661966"/>
                          <a:gd name="connsiteY207" fmla="*/ 439423 h 3370881"/>
                          <a:gd name="connsiteX208" fmla="*/ 2070847 w 2661966"/>
                          <a:gd name="connsiteY208" fmla="*/ 443905 h 3370881"/>
                          <a:gd name="connsiteX209" fmla="*/ 2061882 w 2661966"/>
                          <a:gd name="connsiteY209" fmla="*/ 461834 h 3370881"/>
                          <a:gd name="connsiteX210" fmla="*/ 2034988 w 2661966"/>
                          <a:gd name="connsiteY210" fmla="*/ 475281 h 3370881"/>
                          <a:gd name="connsiteX211" fmla="*/ 1783976 w 2661966"/>
                          <a:gd name="connsiteY211" fmla="*/ 479764 h 3370881"/>
                          <a:gd name="connsiteX212" fmla="*/ 1766047 w 2661966"/>
                          <a:gd name="connsiteY212" fmla="*/ 488729 h 3370881"/>
                          <a:gd name="connsiteX213" fmla="*/ 1703294 w 2661966"/>
                          <a:gd name="connsiteY213" fmla="*/ 506658 h 3370881"/>
                          <a:gd name="connsiteX214" fmla="*/ 1689847 w 2661966"/>
                          <a:gd name="connsiteY214" fmla="*/ 511140 h 3370881"/>
                          <a:gd name="connsiteX215" fmla="*/ 1676400 w 2661966"/>
                          <a:gd name="connsiteY215" fmla="*/ 520105 h 3370881"/>
                          <a:gd name="connsiteX216" fmla="*/ 1649506 w 2661966"/>
                          <a:gd name="connsiteY216" fmla="*/ 529070 h 3370881"/>
                          <a:gd name="connsiteX217" fmla="*/ 1636059 w 2661966"/>
                          <a:gd name="connsiteY217" fmla="*/ 538034 h 3370881"/>
                          <a:gd name="connsiteX218" fmla="*/ 1622612 w 2661966"/>
                          <a:gd name="connsiteY218" fmla="*/ 551481 h 3370881"/>
                          <a:gd name="connsiteX219" fmla="*/ 1609165 w 2661966"/>
                          <a:gd name="connsiteY219" fmla="*/ 555964 h 3370881"/>
                          <a:gd name="connsiteX220" fmla="*/ 1577788 w 2661966"/>
                          <a:gd name="connsiteY220" fmla="*/ 587340 h 3370881"/>
                          <a:gd name="connsiteX221" fmla="*/ 1568823 w 2661966"/>
                          <a:gd name="connsiteY221" fmla="*/ 600787 h 3370881"/>
                          <a:gd name="connsiteX222" fmla="*/ 1555376 w 2661966"/>
                          <a:gd name="connsiteY222" fmla="*/ 614234 h 3370881"/>
                          <a:gd name="connsiteX223" fmla="*/ 1524000 w 2661966"/>
                          <a:gd name="connsiteY223" fmla="*/ 654576 h 3370881"/>
                          <a:gd name="connsiteX224" fmla="*/ 1519518 w 2661966"/>
                          <a:gd name="connsiteY224" fmla="*/ 668023 h 3370881"/>
                          <a:gd name="connsiteX225" fmla="*/ 1528482 w 2661966"/>
                          <a:gd name="connsiteY225" fmla="*/ 708364 h 3370881"/>
                          <a:gd name="connsiteX226" fmla="*/ 1537447 w 2661966"/>
                          <a:gd name="connsiteY226" fmla="*/ 721811 h 3370881"/>
                          <a:gd name="connsiteX227" fmla="*/ 1568823 w 2661966"/>
                          <a:gd name="connsiteY227" fmla="*/ 712846 h 3370881"/>
                          <a:gd name="connsiteX228" fmla="*/ 1600200 w 2661966"/>
                          <a:gd name="connsiteY228" fmla="*/ 712846 h 3370881"/>
                          <a:gd name="connsiteX229" fmla="*/ 1631576 w 2661966"/>
                          <a:gd name="connsiteY229" fmla="*/ 690434 h 3370881"/>
                          <a:gd name="connsiteX230" fmla="*/ 1645023 w 2661966"/>
                          <a:gd name="connsiteY230" fmla="*/ 676987 h 3370881"/>
                          <a:gd name="connsiteX231" fmla="*/ 1685365 w 2661966"/>
                          <a:gd name="connsiteY231" fmla="*/ 645611 h 3370881"/>
                          <a:gd name="connsiteX232" fmla="*/ 1716741 w 2661966"/>
                          <a:gd name="connsiteY232" fmla="*/ 614234 h 3370881"/>
                          <a:gd name="connsiteX233" fmla="*/ 1748118 w 2661966"/>
                          <a:gd name="connsiteY233" fmla="*/ 596305 h 3370881"/>
                          <a:gd name="connsiteX234" fmla="*/ 1761565 w 2661966"/>
                          <a:gd name="connsiteY234" fmla="*/ 591823 h 3370881"/>
                          <a:gd name="connsiteX235" fmla="*/ 1779494 w 2661966"/>
                          <a:gd name="connsiteY235" fmla="*/ 582858 h 3370881"/>
                          <a:gd name="connsiteX236" fmla="*/ 1815353 w 2661966"/>
                          <a:gd name="connsiteY236" fmla="*/ 573893 h 3370881"/>
                          <a:gd name="connsiteX237" fmla="*/ 2030506 w 2661966"/>
                          <a:gd name="connsiteY237" fmla="*/ 578376 h 3370881"/>
                          <a:gd name="connsiteX238" fmla="*/ 2017059 w 2661966"/>
                          <a:gd name="connsiteY238" fmla="*/ 600787 h 3370881"/>
                          <a:gd name="connsiteX239" fmla="*/ 1981200 w 2661966"/>
                          <a:gd name="connsiteY239" fmla="*/ 636646 h 3370881"/>
                          <a:gd name="connsiteX240" fmla="*/ 1967753 w 2661966"/>
                          <a:gd name="connsiteY240" fmla="*/ 650093 h 3370881"/>
                          <a:gd name="connsiteX241" fmla="*/ 1936376 w 2661966"/>
                          <a:gd name="connsiteY241" fmla="*/ 690434 h 3370881"/>
                          <a:gd name="connsiteX242" fmla="*/ 1905000 w 2661966"/>
                          <a:gd name="connsiteY242" fmla="*/ 717329 h 3370881"/>
                          <a:gd name="connsiteX243" fmla="*/ 1860176 w 2661966"/>
                          <a:gd name="connsiteY243" fmla="*/ 735258 h 3370881"/>
                          <a:gd name="connsiteX244" fmla="*/ 1788459 w 2661966"/>
                          <a:gd name="connsiteY244" fmla="*/ 744223 h 3370881"/>
                          <a:gd name="connsiteX245" fmla="*/ 1846729 w 2661966"/>
                          <a:gd name="connsiteY245" fmla="*/ 802493 h 3370881"/>
                          <a:gd name="connsiteX246" fmla="*/ 1913965 w 2661966"/>
                          <a:gd name="connsiteY246" fmla="*/ 829387 h 3370881"/>
                          <a:gd name="connsiteX247" fmla="*/ 1922929 w 2661966"/>
                          <a:gd name="connsiteY247" fmla="*/ 842834 h 3370881"/>
                          <a:gd name="connsiteX248" fmla="*/ 1967753 w 2661966"/>
                          <a:gd name="connsiteY248" fmla="*/ 883176 h 3370881"/>
                          <a:gd name="connsiteX249" fmla="*/ 1981200 w 2661966"/>
                          <a:gd name="connsiteY249" fmla="*/ 896623 h 3370881"/>
                          <a:gd name="connsiteX250" fmla="*/ 1994647 w 2661966"/>
                          <a:gd name="connsiteY250" fmla="*/ 905587 h 3370881"/>
                          <a:gd name="connsiteX251" fmla="*/ 2021541 w 2661966"/>
                          <a:gd name="connsiteY251" fmla="*/ 927999 h 3370881"/>
                          <a:gd name="connsiteX252" fmla="*/ 2030506 w 2661966"/>
                          <a:gd name="connsiteY252" fmla="*/ 941446 h 3370881"/>
                          <a:gd name="connsiteX253" fmla="*/ 2057400 w 2661966"/>
                          <a:gd name="connsiteY253" fmla="*/ 968340 h 3370881"/>
                          <a:gd name="connsiteX254" fmla="*/ 2088776 w 2661966"/>
                          <a:gd name="connsiteY254" fmla="*/ 1013164 h 3370881"/>
                          <a:gd name="connsiteX255" fmla="*/ 2115670 w 2661966"/>
                          <a:gd name="connsiteY255" fmla="*/ 1057987 h 3370881"/>
                          <a:gd name="connsiteX256" fmla="*/ 2120153 w 2661966"/>
                          <a:gd name="connsiteY256" fmla="*/ 1089364 h 3370881"/>
                          <a:gd name="connsiteX257" fmla="*/ 2138082 w 2661966"/>
                          <a:gd name="connsiteY257" fmla="*/ 1143152 h 3370881"/>
                          <a:gd name="connsiteX258" fmla="*/ 2147047 w 2661966"/>
                          <a:gd name="connsiteY258" fmla="*/ 1196940 h 3370881"/>
                          <a:gd name="connsiteX259" fmla="*/ 2151529 w 2661966"/>
                          <a:gd name="connsiteY259" fmla="*/ 1210387 h 3370881"/>
                          <a:gd name="connsiteX260" fmla="*/ 2156012 w 2661966"/>
                          <a:gd name="connsiteY260" fmla="*/ 1228317 h 3370881"/>
                          <a:gd name="connsiteX261" fmla="*/ 2173941 w 2661966"/>
                          <a:gd name="connsiteY261" fmla="*/ 1295552 h 3370881"/>
                          <a:gd name="connsiteX262" fmla="*/ 2182906 w 2661966"/>
                          <a:gd name="connsiteY262" fmla="*/ 1313481 h 3370881"/>
                          <a:gd name="connsiteX263" fmla="*/ 2187388 w 2661966"/>
                          <a:gd name="connsiteY263" fmla="*/ 1331411 h 3370881"/>
                          <a:gd name="connsiteX264" fmla="*/ 2214282 w 2661966"/>
                          <a:gd name="connsiteY264" fmla="*/ 1385199 h 3370881"/>
                          <a:gd name="connsiteX265" fmla="*/ 2218765 w 2661966"/>
                          <a:gd name="connsiteY265" fmla="*/ 1403129 h 3370881"/>
                          <a:gd name="connsiteX266" fmla="*/ 2223247 w 2661966"/>
                          <a:gd name="connsiteY266" fmla="*/ 1430023 h 3370881"/>
                          <a:gd name="connsiteX267" fmla="*/ 2236694 w 2661966"/>
                          <a:gd name="connsiteY267" fmla="*/ 1456917 h 3370881"/>
                          <a:gd name="connsiteX268" fmla="*/ 2249794 w 2661966"/>
                          <a:gd name="connsiteY268" fmla="*/ 1524624 h 3370881"/>
                          <a:gd name="connsiteX269" fmla="*/ 2241176 w 2661966"/>
                          <a:gd name="connsiteY269" fmla="*/ 1577940 h 3370881"/>
                          <a:gd name="connsiteX270" fmla="*/ 2245659 w 2661966"/>
                          <a:gd name="connsiteY270" fmla="*/ 1595870 h 3370881"/>
                          <a:gd name="connsiteX271" fmla="*/ 2249634 w 2661966"/>
                          <a:gd name="connsiteY271" fmla="*/ 1685855 h 3370881"/>
                          <a:gd name="connsiteX272" fmla="*/ 2227729 w 2661966"/>
                          <a:gd name="connsiteY272" fmla="*/ 1716893 h 3370881"/>
                          <a:gd name="connsiteX273" fmla="*/ 2240500 w 2661966"/>
                          <a:gd name="connsiteY273" fmla="*/ 1674269 h 3370881"/>
                          <a:gd name="connsiteX274" fmla="*/ 2235341 w 2661966"/>
                          <a:gd name="connsiteY274" fmla="*/ 1788611 h 3370881"/>
                          <a:gd name="connsiteX275" fmla="*/ 2230689 w 2661966"/>
                          <a:gd name="connsiteY275" fmla="*/ 1823963 h 3370881"/>
                          <a:gd name="connsiteX276" fmla="*/ 2226207 w 2661966"/>
                          <a:gd name="connsiteY276" fmla="*/ 1824470 h 3370881"/>
                          <a:gd name="connsiteX277" fmla="*/ 2208278 w 2661966"/>
                          <a:gd name="connsiteY277" fmla="*/ 1869293 h 3370881"/>
                          <a:gd name="connsiteX278" fmla="*/ 2195168 w 2661966"/>
                          <a:gd name="connsiteY278" fmla="*/ 1882740 h 3370881"/>
                          <a:gd name="connsiteX279" fmla="*/ 2203458 w 2661966"/>
                          <a:gd name="connsiteY279" fmla="*/ 1918938 h 3370881"/>
                          <a:gd name="connsiteX280" fmla="*/ 2204134 w 2661966"/>
                          <a:gd name="connsiteY280" fmla="*/ 1949806 h 3370881"/>
                          <a:gd name="connsiteX281" fmla="*/ 2226545 w 2661966"/>
                          <a:gd name="connsiteY281" fmla="*/ 1954627 h 3370881"/>
                          <a:gd name="connsiteX282" fmla="*/ 2241176 w 2661966"/>
                          <a:gd name="connsiteY282" fmla="*/ 2012729 h 3370881"/>
                          <a:gd name="connsiteX283" fmla="*/ 2263588 w 2661966"/>
                          <a:gd name="connsiteY283" fmla="*/ 2057552 h 3370881"/>
                          <a:gd name="connsiteX284" fmla="*/ 2286000 w 2661966"/>
                          <a:gd name="connsiteY284" fmla="*/ 2084446 h 3370881"/>
                          <a:gd name="connsiteX285" fmla="*/ 2299447 w 2661966"/>
                          <a:gd name="connsiteY285" fmla="*/ 2124787 h 3370881"/>
                          <a:gd name="connsiteX286" fmla="*/ 2321859 w 2661966"/>
                          <a:gd name="connsiteY286" fmla="*/ 2151681 h 3370881"/>
                          <a:gd name="connsiteX287" fmla="*/ 2344270 w 2661966"/>
                          <a:gd name="connsiteY287" fmla="*/ 2205470 h 3370881"/>
                          <a:gd name="connsiteX288" fmla="*/ 2348753 w 2661966"/>
                          <a:gd name="connsiteY288" fmla="*/ 2223399 h 3370881"/>
                          <a:gd name="connsiteX289" fmla="*/ 2366682 w 2661966"/>
                          <a:gd name="connsiteY289" fmla="*/ 2263740 h 3370881"/>
                          <a:gd name="connsiteX290" fmla="*/ 2375647 w 2661966"/>
                          <a:gd name="connsiteY290" fmla="*/ 2286152 h 3370881"/>
                          <a:gd name="connsiteX291" fmla="*/ 2380129 w 2661966"/>
                          <a:gd name="connsiteY291" fmla="*/ 2308564 h 3370881"/>
                          <a:gd name="connsiteX292" fmla="*/ 2389094 w 2661966"/>
                          <a:gd name="connsiteY292" fmla="*/ 2335458 h 3370881"/>
                          <a:gd name="connsiteX293" fmla="*/ 2393576 w 2661966"/>
                          <a:gd name="connsiteY293" fmla="*/ 2380281 h 3370881"/>
                          <a:gd name="connsiteX294" fmla="*/ 2398059 w 2661966"/>
                          <a:gd name="connsiteY294" fmla="*/ 2393729 h 3370881"/>
                          <a:gd name="connsiteX295" fmla="*/ 2419794 w 2661966"/>
                          <a:gd name="connsiteY295" fmla="*/ 2447517 h 3370881"/>
                          <a:gd name="connsiteX296" fmla="*/ 2427343 w 2661966"/>
                          <a:gd name="connsiteY296" fmla="*/ 2564058 h 3370881"/>
                          <a:gd name="connsiteX297" fmla="*/ 2389094 w 2661966"/>
                          <a:gd name="connsiteY297" fmla="*/ 2837481 h 3370881"/>
                          <a:gd name="connsiteX298" fmla="*/ 2380129 w 2661966"/>
                          <a:gd name="connsiteY298" fmla="*/ 2859893 h 3370881"/>
                          <a:gd name="connsiteX299" fmla="*/ 2357718 w 2661966"/>
                          <a:gd name="connsiteY299" fmla="*/ 2913681 h 3370881"/>
                          <a:gd name="connsiteX300" fmla="*/ 2348753 w 2661966"/>
                          <a:gd name="connsiteY300" fmla="*/ 2936093 h 3370881"/>
                          <a:gd name="connsiteX301" fmla="*/ 2339788 w 2661966"/>
                          <a:gd name="connsiteY301" fmla="*/ 2971952 h 3370881"/>
                          <a:gd name="connsiteX302" fmla="*/ 2326341 w 2661966"/>
                          <a:gd name="connsiteY302" fmla="*/ 2994364 h 3370881"/>
                          <a:gd name="connsiteX303" fmla="*/ 2317376 w 2661966"/>
                          <a:gd name="connsiteY303" fmla="*/ 3025740 h 3370881"/>
                          <a:gd name="connsiteX304" fmla="*/ 2303929 w 2661966"/>
                          <a:gd name="connsiteY304" fmla="*/ 3048152 h 3370881"/>
                          <a:gd name="connsiteX305" fmla="*/ 2290482 w 2661966"/>
                          <a:gd name="connsiteY305" fmla="*/ 3079529 h 3370881"/>
                          <a:gd name="connsiteX306" fmla="*/ 2272553 w 2661966"/>
                          <a:gd name="connsiteY306" fmla="*/ 3084011 h 3370881"/>
                          <a:gd name="connsiteX307" fmla="*/ 2259106 w 2661966"/>
                          <a:gd name="connsiteY307" fmla="*/ 3088493 h 3370881"/>
                          <a:gd name="connsiteX308" fmla="*/ 2241176 w 2661966"/>
                          <a:gd name="connsiteY308" fmla="*/ 3092976 h 3370881"/>
                          <a:gd name="connsiteX309" fmla="*/ 2209800 w 2661966"/>
                          <a:gd name="connsiteY309" fmla="*/ 3101940 h 3370881"/>
                          <a:gd name="connsiteX310" fmla="*/ 2205318 w 2661966"/>
                          <a:gd name="connsiteY310" fmla="*/ 3039187 h 3370881"/>
                          <a:gd name="connsiteX311" fmla="*/ 2218765 w 2661966"/>
                          <a:gd name="connsiteY311" fmla="*/ 3021258 h 3370881"/>
                          <a:gd name="connsiteX312" fmla="*/ 2245659 w 2661966"/>
                          <a:gd name="connsiteY312" fmla="*/ 2971952 h 3370881"/>
                          <a:gd name="connsiteX313" fmla="*/ 2268070 w 2661966"/>
                          <a:gd name="connsiteY313" fmla="*/ 2945058 h 3370881"/>
                          <a:gd name="connsiteX314" fmla="*/ 2298550 w 2661966"/>
                          <a:gd name="connsiteY314" fmla="*/ 2568540 h 3370881"/>
                          <a:gd name="connsiteX315" fmla="*/ 2284986 w 2661966"/>
                          <a:gd name="connsiteY315" fmla="*/ 2532681 h 3370881"/>
                          <a:gd name="connsiteX316" fmla="*/ 2293273 w 2661966"/>
                          <a:gd name="connsiteY316" fmla="*/ 2496653 h 3370881"/>
                          <a:gd name="connsiteX317" fmla="*/ 2278152 w 2661966"/>
                          <a:gd name="connsiteY317" fmla="*/ 2475178 h 3370881"/>
                          <a:gd name="connsiteX318" fmla="*/ 2245659 w 2661966"/>
                          <a:gd name="connsiteY318" fmla="*/ 2389247 h 3370881"/>
                          <a:gd name="connsiteX319" fmla="*/ 2195507 w 2661966"/>
                          <a:gd name="connsiteY319" fmla="*/ 2241328 h 3370881"/>
                          <a:gd name="connsiteX320" fmla="*/ 2083786 w 2661966"/>
                          <a:gd name="connsiteY320" fmla="*/ 2040300 h 3370881"/>
                          <a:gd name="connsiteX321" fmla="*/ 2048773 w 2661966"/>
                          <a:gd name="connsiteY321" fmla="*/ 2017971 h 3370881"/>
                          <a:gd name="connsiteX322" fmla="*/ 2074314 w 2661966"/>
                          <a:gd name="connsiteY322" fmla="*/ 2011967 h 3370881"/>
                          <a:gd name="connsiteX323" fmla="*/ 2034988 w 2661966"/>
                          <a:gd name="connsiteY323" fmla="*/ 2003764 h 3370881"/>
                          <a:gd name="connsiteX324" fmla="*/ 2026023 w 2661966"/>
                          <a:gd name="connsiteY324" fmla="*/ 2026176 h 3370881"/>
                          <a:gd name="connsiteX325" fmla="*/ 2021541 w 2661966"/>
                          <a:gd name="connsiteY325" fmla="*/ 2039623 h 3370881"/>
                          <a:gd name="connsiteX326" fmla="*/ 1999129 w 2661966"/>
                          <a:gd name="connsiteY326" fmla="*/ 2053070 h 3370881"/>
                          <a:gd name="connsiteX327" fmla="*/ 1990165 w 2661966"/>
                          <a:gd name="connsiteY327" fmla="*/ 2070999 h 3370881"/>
                          <a:gd name="connsiteX328" fmla="*/ 1967753 w 2661966"/>
                          <a:gd name="connsiteY328" fmla="*/ 2106858 h 3370881"/>
                          <a:gd name="connsiteX329" fmla="*/ 1981200 w 2661966"/>
                          <a:gd name="connsiteY329" fmla="*/ 2223399 h 3370881"/>
                          <a:gd name="connsiteX330" fmla="*/ 1994647 w 2661966"/>
                          <a:gd name="connsiteY330" fmla="*/ 2254776 h 3370881"/>
                          <a:gd name="connsiteX331" fmla="*/ 2003612 w 2661966"/>
                          <a:gd name="connsiteY331" fmla="*/ 2272705 h 3370881"/>
                          <a:gd name="connsiteX332" fmla="*/ 2026023 w 2661966"/>
                          <a:gd name="connsiteY332" fmla="*/ 2304081 h 3370881"/>
                          <a:gd name="connsiteX333" fmla="*/ 2043953 w 2661966"/>
                          <a:gd name="connsiteY333" fmla="*/ 2348905 h 3370881"/>
                          <a:gd name="connsiteX334" fmla="*/ 2061882 w 2661966"/>
                          <a:gd name="connsiteY334" fmla="*/ 2371317 h 3370881"/>
                          <a:gd name="connsiteX335" fmla="*/ 2088776 w 2661966"/>
                          <a:gd name="connsiteY335" fmla="*/ 2434070 h 3370881"/>
                          <a:gd name="connsiteX336" fmla="*/ 2102223 w 2661966"/>
                          <a:gd name="connsiteY336" fmla="*/ 2465446 h 3370881"/>
                          <a:gd name="connsiteX337" fmla="*/ 2106706 w 2661966"/>
                          <a:gd name="connsiteY337" fmla="*/ 2496823 h 3370881"/>
                          <a:gd name="connsiteX338" fmla="*/ 2124635 w 2661966"/>
                          <a:gd name="connsiteY338" fmla="*/ 2559576 h 3370881"/>
                          <a:gd name="connsiteX339" fmla="*/ 2138082 w 2661966"/>
                          <a:gd name="connsiteY339" fmla="*/ 2649223 h 3370881"/>
                          <a:gd name="connsiteX340" fmla="*/ 2147047 w 2661966"/>
                          <a:gd name="connsiteY340" fmla="*/ 2685081 h 3370881"/>
                          <a:gd name="connsiteX341" fmla="*/ 2151529 w 2661966"/>
                          <a:gd name="connsiteY341" fmla="*/ 2716458 h 3370881"/>
                          <a:gd name="connsiteX342" fmla="*/ 2160494 w 2661966"/>
                          <a:gd name="connsiteY342" fmla="*/ 2770246 h 3370881"/>
                          <a:gd name="connsiteX343" fmla="*/ 2156012 w 2661966"/>
                          <a:gd name="connsiteY343" fmla="*/ 2962987 h 3370881"/>
                          <a:gd name="connsiteX344" fmla="*/ 2138082 w 2661966"/>
                          <a:gd name="connsiteY344" fmla="*/ 3043670 h 3370881"/>
                          <a:gd name="connsiteX345" fmla="*/ 2133600 w 2661966"/>
                          <a:gd name="connsiteY345" fmla="*/ 3061599 h 3370881"/>
                          <a:gd name="connsiteX346" fmla="*/ 2120153 w 2661966"/>
                          <a:gd name="connsiteY346" fmla="*/ 3079529 h 3370881"/>
                          <a:gd name="connsiteX347" fmla="*/ 2111188 w 2661966"/>
                          <a:gd name="connsiteY347" fmla="*/ 3106423 h 3370881"/>
                          <a:gd name="connsiteX348" fmla="*/ 2088776 w 2661966"/>
                          <a:gd name="connsiteY348" fmla="*/ 3137799 h 3370881"/>
                          <a:gd name="connsiteX349" fmla="*/ 2075329 w 2661966"/>
                          <a:gd name="connsiteY349" fmla="*/ 3164693 h 3370881"/>
                          <a:gd name="connsiteX350" fmla="*/ 2061882 w 2661966"/>
                          <a:gd name="connsiteY350" fmla="*/ 3169176 h 3370881"/>
                          <a:gd name="connsiteX351" fmla="*/ 2021541 w 2661966"/>
                          <a:gd name="connsiteY351" fmla="*/ 3164693 h 3370881"/>
                          <a:gd name="connsiteX352" fmla="*/ 2012576 w 2661966"/>
                          <a:gd name="connsiteY352" fmla="*/ 3119870 h 3370881"/>
                          <a:gd name="connsiteX353" fmla="*/ 2048435 w 2661966"/>
                          <a:gd name="connsiteY353" fmla="*/ 3021258 h 3370881"/>
                          <a:gd name="connsiteX354" fmla="*/ 2048435 w 2661966"/>
                          <a:gd name="connsiteY354" fmla="*/ 3021258 h 3370881"/>
                          <a:gd name="connsiteX355" fmla="*/ 2061882 w 2661966"/>
                          <a:gd name="connsiteY355" fmla="*/ 2967470 h 3370881"/>
                          <a:gd name="connsiteX356" fmla="*/ 2070847 w 2661966"/>
                          <a:gd name="connsiteY356" fmla="*/ 2882305 h 3370881"/>
                          <a:gd name="connsiteX357" fmla="*/ 2066365 w 2661966"/>
                          <a:gd name="connsiteY357" fmla="*/ 2725423 h 3370881"/>
                          <a:gd name="connsiteX358" fmla="*/ 2043953 w 2661966"/>
                          <a:gd name="connsiteY358" fmla="*/ 2649223 h 3370881"/>
                          <a:gd name="connsiteX359" fmla="*/ 2030506 w 2661966"/>
                          <a:gd name="connsiteY359" fmla="*/ 2622329 h 3370881"/>
                          <a:gd name="connsiteX360" fmla="*/ 2017059 w 2661966"/>
                          <a:gd name="connsiteY360" fmla="*/ 2581987 h 3370881"/>
                          <a:gd name="connsiteX361" fmla="*/ 1981200 w 2661966"/>
                          <a:gd name="connsiteY361" fmla="*/ 2514752 h 3370881"/>
                          <a:gd name="connsiteX362" fmla="*/ 1972235 w 2661966"/>
                          <a:gd name="connsiteY362" fmla="*/ 2501305 h 3370881"/>
                          <a:gd name="connsiteX363" fmla="*/ 1958788 w 2661966"/>
                          <a:gd name="connsiteY363" fmla="*/ 2478893 h 3370881"/>
                          <a:gd name="connsiteX364" fmla="*/ 1905000 w 2661966"/>
                          <a:gd name="connsiteY364" fmla="*/ 2398211 h 3370881"/>
                          <a:gd name="connsiteX365" fmla="*/ 1882588 w 2661966"/>
                          <a:gd name="connsiteY365" fmla="*/ 2357870 h 3370881"/>
                          <a:gd name="connsiteX366" fmla="*/ 1869141 w 2661966"/>
                          <a:gd name="connsiteY366" fmla="*/ 2339940 h 3370881"/>
                          <a:gd name="connsiteX367" fmla="*/ 1806388 w 2661966"/>
                          <a:gd name="connsiteY367" fmla="*/ 2313046 h 3370881"/>
                          <a:gd name="connsiteX368" fmla="*/ 1779494 w 2661966"/>
                          <a:gd name="connsiteY368" fmla="*/ 2304081 h 3370881"/>
                          <a:gd name="connsiteX369" fmla="*/ 1752600 w 2661966"/>
                          <a:gd name="connsiteY369" fmla="*/ 2299599 h 3370881"/>
                          <a:gd name="connsiteX370" fmla="*/ 1680882 w 2661966"/>
                          <a:gd name="connsiteY370" fmla="*/ 2277187 h 3370881"/>
                          <a:gd name="connsiteX371" fmla="*/ 1719025 w 2661966"/>
                          <a:gd name="connsiteY371" fmla="*/ 2281331 h 3370881"/>
                          <a:gd name="connsiteX372" fmla="*/ 1756997 w 2661966"/>
                          <a:gd name="connsiteY372" fmla="*/ 2289450 h 3370881"/>
                          <a:gd name="connsiteX373" fmla="*/ 1656440 w 2661966"/>
                          <a:gd name="connsiteY373" fmla="*/ 2298583 h 3370881"/>
                          <a:gd name="connsiteX374" fmla="*/ 1537447 w 2661966"/>
                          <a:gd name="connsiteY374" fmla="*/ 2329960 h 3370881"/>
                          <a:gd name="connsiteX375" fmla="*/ 1571993 w 2661966"/>
                          <a:gd name="connsiteY375" fmla="*/ 2317957 h 3370881"/>
                          <a:gd name="connsiteX376" fmla="*/ 1509707 w 2661966"/>
                          <a:gd name="connsiteY376" fmla="*/ 2338926 h 3370881"/>
                          <a:gd name="connsiteX377" fmla="*/ 1500444 w 2661966"/>
                          <a:gd name="connsiteY377" fmla="*/ 2355271 h 3370881"/>
                          <a:gd name="connsiteX378" fmla="*/ 1402678 w 2661966"/>
                          <a:gd name="connsiteY378" fmla="*/ 2339641 h 3370881"/>
                          <a:gd name="connsiteX379" fmla="*/ 1322892 w 2661966"/>
                          <a:gd name="connsiteY379" fmla="*/ 2336952 h 3370881"/>
                          <a:gd name="connsiteX380" fmla="*/ 1199384 w 2661966"/>
                          <a:gd name="connsiteY380" fmla="*/ 2307041 h 3370881"/>
                          <a:gd name="connsiteX381" fmla="*/ 1066800 w 2661966"/>
                          <a:gd name="connsiteY381" fmla="*/ 2272705 h 3370881"/>
                          <a:gd name="connsiteX382" fmla="*/ 1030941 w 2661966"/>
                          <a:gd name="connsiteY382" fmla="*/ 2263740 h 3370881"/>
                          <a:gd name="connsiteX383" fmla="*/ 986118 w 2661966"/>
                          <a:gd name="connsiteY383" fmla="*/ 2241329 h 3370881"/>
                          <a:gd name="connsiteX384" fmla="*/ 968188 w 2661966"/>
                          <a:gd name="connsiteY384" fmla="*/ 2232364 h 3370881"/>
                          <a:gd name="connsiteX385" fmla="*/ 936812 w 2661966"/>
                          <a:gd name="connsiteY385" fmla="*/ 2214434 h 3370881"/>
                          <a:gd name="connsiteX386" fmla="*/ 905435 w 2661966"/>
                          <a:gd name="connsiteY386" fmla="*/ 2196505 h 3370881"/>
                          <a:gd name="connsiteX387" fmla="*/ 869576 w 2661966"/>
                          <a:gd name="connsiteY387" fmla="*/ 2209952 h 3370881"/>
                          <a:gd name="connsiteX388" fmla="*/ 856129 w 2661966"/>
                          <a:gd name="connsiteY388" fmla="*/ 2227881 h 3370881"/>
                          <a:gd name="connsiteX389" fmla="*/ 815788 w 2661966"/>
                          <a:gd name="connsiteY389" fmla="*/ 2268223 h 3370881"/>
                          <a:gd name="connsiteX390" fmla="*/ 788894 w 2661966"/>
                          <a:gd name="connsiteY390" fmla="*/ 2290634 h 3370881"/>
                          <a:gd name="connsiteX391" fmla="*/ 762000 w 2661966"/>
                          <a:gd name="connsiteY391" fmla="*/ 2313046 h 3370881"/>
                          <a:gd name="connsiteX392" fmla="*/ 753035 w 2661966"/>
                          <a:gd name="connsiteY392" fmla="*/ 2326493 h 3370881"/>
                          <a:gd name="connsiteX393" fmla="*/ 735106 w 2661966"/>
                          <a:gd name="connsiteY393" fmla="*/ 2339940 h 3370881"/>
                          <a:gd name="connsiteX394" fmla="*/ 712694 w 2661966"/>
                          <a:gd name="connsiteY394" fmla="*/ 2362352 h 3370881"/>
                          <a:gd name="connsiteX395" fmla="*/ 694765 w 2661966"/>
                          <a:gd name="connsiteY395" fmla="*/ 2375799 h 3370881"/>
                          <a:gd name="connsiteX396" fmla="*/ 681318 w 2661966"/>
                          <a:gd name="connsiteY396" fmla="*/ 2393729 h 3370881"/>
                          <a:gd name="connsiteX397" fmla="*/ 667870 w 2661966"/>
                          <a:gd name="connsiteY397" fmla="*/ 2402693 h 3370881"/>
                          <a:gd name="connsiteX398" fmla="*/ 623047 w 2661966"/>
                          <a:gd name="connsiteY398" fmla="*/ 2443034 h 3370881"/>
                          <a:gd name="connsiteX399" fmla="*/ 600635 w 2661966"/>
                          <a:gd name="connsiteY399" fmla="*/ 2474411 h 3370881"/>
                          <a:gd name="connsiteX400" fmla="*/ 587188 w 2661966"/>
                          <a:gd name="connsiteY400" fmla="*/ 2514752 h 3370881"/>
                          <a:gd name="connsiteX401" fmla="*/ 582706 w 2661966"/>
                          <a:gd name="connsiteY401" fmla="*/ 2546129 h 3370881"/>
                          <a:gd name="connsiteX402" fmla="*/ 596153 w 2661966"/>
                          <a:gd name="connsiteY402" fmla="*/ 2635776 h 3370881"/>
                          <a:gd name="connsiteX403" fmla="*/ 600635 w 2661966"/>
                          <a:gd name="connsiteY403" fmla="*/ 2653705 h 3370881"/>
                          <a:gd name="connsiteX404" fmla="*/ 609600 w 2661966"/>
                          <a:gd name="connsiteY404" fmla="*/ 2671634 h 3370881"/>
                          <a:gd name="connsiteX405" fmla="*/ 614082 w 2661966"/>
                          <a:gd name="connsiteY405" fmla="*/ 2689564 h 3370881"/>
                          <a:gd name="connsiteX406" fmla="*/ 623047 w 2661966"/>
                          <a:gd name="connsiteY406" fmla="*/ 2711976 h 3370881"/>
                          <a:gd name="connsiteX407" fmla="*/ 627529 w 2661966"/>
                          <a:gd name="connsiteY407" fmla="*/ 2734387 h 3370881"/>
                          <a:gd name="connsiteX408" fmla="*/ 640976 w 2661966"/>
                          <a:gd name="connsiteY408" fmla="*/ 2765764 h 3370881"/>
                          <a:gd name="connsiteX409" fmla="*/ 645459 w 2661966"/>
                          <a:gd name="connsiteY409" fmla="*/ 2779211 h 3370881"/>
                          <a:gd name="connsiteX410" fmla="*/ 658906 w 2661966"/>
                          <a:gd name="connsiteY410" fmla="*/ 2801623 h 3370881"/>
                          <a:gd name="connsiteX411" fmla="*/ 676835 w 2661966"/>
                          <a:gd name="connsiteY411" fmla="*/ 2864376 h 3370881"/>
                          <a:gd name="connsiteX412" fmla="*/ 690282 w 2661966"/>
                          <a:gd name="connsiteY412" fmla="*/ 2895752 h 3370881"/>
                          <a:gd name="connsiteX413" fmla="*/ 699247 w 2661966"/>
                          <a:gd name="connsiteY413" fmla="*/ 2940576 h 3370881"/>
                          <a:gd name="connsiteX414" fmla="*/ 703729 w 2661966"/>
                          <a:gd name="connsiteY414" fmla="*/ 2967470 h 3370881"/>
                          <a:gd name="connsiteX415" fmla="*/ 717176 w 2661966"/>
                          <a:gd name="connsiteY415" fmla="*/ 2994364 h 3370881"/>
                          <a:gd name="connsiteX416" fmla="*/ 735106 w 2661966"/>
                          <a:gd name="connsiteY416" fmla="*/ 3052634 h 3370881"/>
                          <a:gd name="connsiteX417" fmla="*/ 739588 w 2661966"/>
                          <a:gd name="connsiteY417" fmla="*/ 3079529 h 3370881"/>
                          <a:gd name="connsiteX418" fmla="*/ 762000 w 2661966"/>
                          <a:gd name="connsiteY418" fmla="*/ 3142281 h 3370881"/>
                          <a:gd name="connsiteX419" fmla="*/ 766482 w 2661966"/>
                          <a:gd name="connsiteY419" fmla="*/ 3231929 h 3370881"/>
                          <a:gd name="connsiteX420" fmla="*/ 770965 w 2661966"/>
                          <a:gd name="connsiteY420" fmla="*/ 3254340 h 3370881"/>
                          <a:gd name="connsiteX421" fmla="*/ 775447 w 2661966"/>
                          <a:gd name="connsiteY421" fmla="*/ 3285717 h 3370881"/>
                          <a:gd name="connsiteX422" fmla="*/ 748553 w 2661966"/>
                          <a:gd name="connsiteY422" fmla="*/ 3335023 h 3370881"/>
                          <a:gd name="connsiteX423" fmla="*/ 721659 w 2661966"/>
                          <a:gd name="connsiteY423" fmla="*/ 3343987 h 3370881"/>
                          <a:gd name="connsiteX424" fmla="*/ 708212 w 2661966"/>
                          <a:gd name="connsiteY424" fmla="*/ 3348470 h 3370881"/>
                          <a:gd name="connsiteX425" fmla="*/ 623047 w 2661966"/>
                          <a:gd name="connsiteY425" fmla="*/ 3330540 h 3370881"/>
                          <a:gd name="connsiteX426" fmla="*/ 609600 w 2661966"/>
                          <a:gd name="connsiteY426" fmla="*/ 3308129 h 3370881"/>
                          <a:gd name="connsiteX427" fmla="*/ 591670 w 2661966"/>
                          <a:gd name="connsiteY427" fmla="*/ 3267787 h 3370881"/>
                          <a:gd name="connsiteX428" fmla="*/ 560294 w 2661966"/>
                          <a:gd name="connsiteY428" fmla="*/ 3209517 h 3370881"/>
                          <a:gd name="connsiteX429" fmla="*/ 551329 w 2661966"/>
                          <a:gd name="connsiteY429" fmla="*/ 3196070 h 3370881"/>
                          <a:gd name="connsiteX430" fmla="*/ 528918 w 2661966"/>
                          <a:gd name="connsiteY430" fmla="*/ 3173658 h 3370881"/>
                          <a:gd name="connsiteX431" fmla="*/ 519953 w 2661966"/>
                          <a:gd name="connsiteY431" fmla="*/ 3128834 h 3370881"/>
                          <a:gd name="connsiteX432" fmla="*/ 524435 w 2661966"/>
                          <a:gd name="connsiteY432" fmla="*/ 3101940 h 3370881"/>
                          <a:gd name="connsiteX433" fmla="*/ 528918 w 2661966"/>
                          <a:gd name="connsiteY433" fmla="*/ 3088493 h 3370881"/>
                          <a:gd name="connsiteX434" fmla="*/ 542365 w 2661966"/>
                          <a:gd name="connsiteY434" fmla="*/ 3052634 h 3370881"/>
                          <a:gd name="connsiteX435" fmla="*/ 484094 w 2661966"/>
                          <a:gd name="connsiteY435" fmla="*/ 2886787 h 3370881"/>
                          <a:gd name="connsiteX436" fmla="*/ 443753 w 2661966"/>
                          <a:gd name="connsiteY436" fmla="*/ 2779211 h 3370881"/>
                          <a:gd name="connsiteX437" fmla="*/ 439270 w 2661966"/>
                          <a:gd name="connsiteY437" fmla="*/ 2752317 h 3370881"/>
                          <a:gd name="connsiteX438" fmla="*/ 430306 w 2661966"/>
                          <a:gd name="connsiteY438" fmla="*/ 2716458 h 3370881"/>
                          <a:gd name="connsiteX439" fmla="*/ 425823 w 2661966"/>
                          <a:gd name="connsiteY439" fmla="*/ 2680599 h 3370881"/>
                          <a:gd name="connsiteX440" fmla="*/ 398929 w 2661966"/>
                          <a:gd name="connsiteY440" fmla="*/ 2599917 h 3370881"/>
                          <a:gd name="connsiteX441" fmla="*/ 385482 w 2661966"/>
                          <a:gd name="connsiteY441" fmla="*/ 2568540 h 3370881"/>
                          <a:gd name="connsiteX442" fmla="*/ 381000 w 2661966"/>
                          <a:gd name="connsiteY442" fmla="*/ 2550611 h 3370881"/>
                          <a:gd name="connsiteX443" fmla="*/ 372035 w 2661966"/>
                          <a:gd name="connsiteY443" fmla="*/ 2483376 h 3370881"/>
                          <a:gd name="connsiteX444" fmla="*/ 367553 w 2661966"/>
                          <a:gd name="connsiteY444" fmla="*/ 2469929 h 3370881"/>
                          <a:gd name="connsiteX445" fmla="*/ 407894 w 2661966"/>
                          <a:gd name="connsiteY445" fmla="*/ 2451999 h 3370881"/>
                          <a:gd name="connsiteX446" fmla="*/ 515470 w 2661966"/>
                          <a:gd name="connsiteY446" fmla="*/ 2407176 h 3370881"/>
                          <a:gd name="connsiteX447" fmla="*/ 578223 w 2661966"/>
                          <a:gd name="connsiteY447" fmla="*/ 2353387 h 3370881"/>
                          <a:gd name="connsiteX448" fmla="*/ 587188 w 2661966"/>
                          <a:gd name="connsiteY448" fmla="*/ 2330976 h 3370881"/>
                          <a:gd name="connsiteX449" fmla="*/ 614082 w 2661966"/>
                          <a:gd name="connsiteY449" fmla="*/ 2254776 h 3370881"/>
                          <a:gd name="connsiteX450" fmla="*/ 649941 w 2661966"/>
                          <a:gd name="connsiteY450" fmla="*/ 2200987 h 3370881"/>
                          <a:gd name="connsiteX451" fmla="*/ 690282 w 2661966"/>
                          <a:gd name="connsiteY451" fmla="*/ 2174093 h 3370881"/>
                          <a:gd name="connsiteX452" fmla="*/ 703729 w 2661966"/>
                          <a:gd name="connsiteY452" fmla="*/ 2165129 h 3370881"/>
                          <a:gd name="connsiteX453" fmla="*/ 739588 w 2661966"/>
                          <a:gd name="connsiteY453" fmla="*/ 2147199 h 3370881"/>
                          <a:gd name="connsiteX454" fmla="*/ 708212 w 2661966"/>
                          <a:gd name="connsiteY454" fmla="*/ 2187540 h 3370881"/>
                          <a:gd name="connsiteX455" fmla="*/ 654423 w 2661966"/>
                          <a:gd name="connsiteY455" fmla="*/ 2241329 h 3370881"/>
                          <a:gd name="connsiteX456" fmla="*/ 636494 w 2661966"/>
                          <a:gd name="connsiteY456" fmla="*/ 2259258 h 3370881"/>
                          <a:gd name="connsiteX457" fmla="*/ 614082 w 2661966"/>
                          <a:gd name="connsiteY457" fmla="*/ 2286152 h 3370881"/>
                          <a:gd name="connsiteX458" fmla="*/ 592179 w 2661966"/>
                          <a:gd name="connsiteY458" fmla="*/ 2282347 h 3370881"/>
                          <a:gd name="connsiteX459" fmla="*/ 555980 w 2661966"/>
                          <a:gd name="connsiteY459" fmla="*/ 2313892 h 3370881"/>
                          <a:gd name="connsiteX460" fmla="*/ 524435 w 2661966"/>
                          <a:gd name="connsiteY460" fmla="*/ 2348905 h 3370881"/>
                          <a:gd name="connsiteX461" fmla="*/ 502023 w 2661966"/>
                          <a:gd name="connsiteY461" fmla="*/ 2362352 h 3370881"/>
                          <a:gd name="connsiteX462" fmla="*/ 461682 w 2661966"/>
                          <a:gd name="connsiteY462" fmla="*/ 2389246 h 3370881"/>
                          <a:gd name="connsiteX463" fmla="*/ 448235 w 2661966"/>
                          <a:gd name="connsiteY463" fmla="*/ 2398211 h 3370881"/>
                          <a:gd name="connsiteX464" fmla="*/ 430306 w 2661966"/>
                          <a:gd name="connsiteY464" fmla="*/ 2407176 h 3370881"/>
                          <a:gd name="connsiteX465" fmla="*/ 412376 w 2661966"/>
                          <a:gd name="connsiteY465" fmla="*/ 2420623 h 3370881"/>
                          <a:gd name="connsiteX466" fmla="*/ 389965 w 2661966"/>
                          <a:gd name="connsiteY466" fmla="*/ 2429587 h 3370881"/>
                          <a:gd name="connsiteX467" fmla="*/ 372035 w 2661966"/>
                          <a:gd name="connsiteY467" fmla="*/ 2443034 h 3370881"/>
                          <a:gd name="connsiteX468" fmla="*/ 318247 w 2661966"/>
                          <a:gd name="connsiteY468" fmla="*/ 2474411 h 3370881"/>
                          <a:gd name="connsiteX469" fmla="*/ 304800 w 2661966"/>
                          <a:gd name="connsiteY469" fmla="*/ 2492340 h 3370881"/>
                          <a:gd name="connsiteX470" fmla="*/ 282388 w 2661966"/>
                          <a:gd name="connsiteY470" fmla="*/ 2519234 h 3370881"/>
                          <a:gd name="connsiteX471" fmla="*/ 295835 w 2661966"/>
                          <a:gd name="connsiteY471" fmla="*/ 2815070 h 3370881"/>
                          <a:gd name="connsiteX472" fmla="*/ 300318 w 2661966"/>
                          <a:gd name="connsiteY472" fmla="*/ 2837481 h 3370881"/>
                          <a:gd name="connsiteX473" fmla="*/ 304800 w 2661966"/>
                          <a:gd name="connsiteY473" fmla="*/ 2868858 h 3370881"/>
                          <a:gd name="connsiteX474" fmla="*/ 309282 w 2661966"/>
                          <a:gd name="connsiteY474" fmla="*/ 2927129 h 3370881"/>
                          <a:gd name="connsiteX475" fmla="*/ 322729 w 2661966"/>
                          <a:gd name="connsiteY475" fmla="*/ 2985399 h 3370881"/>
                          <a:gd name="connsiteX476" fmla="*/ 327212 w 2661966"/>
                          <a:gd name="connsiteY476" fmla="*/ 3012293 h 3370881"/>
                          <a:gd name="connsiteX477" fmla="*/ 331694 w 2661966"/>
                          <a:gd name="connsiteY477" fmla="*/ 3043670 h 3370881"/>
                          <a:gd name="connsiteX478" fmla="*/ 345141 w 2661966"/>
                          <a:gd name="connsiteY478" fmla="*/ 3070564 h 3370881"/>
                          <a:gd name="connsiteX479" fmla="*/ 367553 w 2661966"/>
                          <a:gd name="connsiteY479" fmla="*/ 3124352 h 3370881"/>
                          <a:gd name="connsiteX480" fmla="*/ 381000 w 2661966"/>
                          <a:gd name="connsiteY480" fmla="*/ 3182623 h 3370881"/>
                          <a:gd name="connsiteX481" fmla="*/ 389965 w 2661966"/>
                          <a:gd name="connsiteY481" fmla="*/ 3196070 h 3370881"/>
                          <a:gd name="connsiteX482" fmla="*/ 394447 w 2661966"/>
                          <a:gd name="connsiteY482" fmla="*/ 3213999 h 3370881"/>
                          <a:gd name="connsiteX483" fmla="*/ 412376 w 2661966"/>
                          <a:gd name="connsiteY483" fmla="*/ 3245376 h 3370881"/>
                          <a:gd name="connsiteX484" fmla="*/ 416859 w 2661966"/>
                          <a:gd name="connsiteY484" fmla="*/ 3258823 h 3370881"/>
                          <a:gd name="connsiteX485" fmla="*/ 425823 w 2661966"/>
                          <a:gd name="connsiteY485" fmla="*/ 3272270 h 3370881"/>
                          <a:gd name="connsiteX486" fmla="*/ 439270 w 2661966"/>
                          <a:gd name="connsiteY486" fmla="*/ 3303646 h 3370881"/>
                          <a:gd name="connsiteX487" fmla="*/ 439270 w 2661966"/>
                          <a:gd name="connsiteY487" fmla="*/ 3352952 h 3370881"/>
                          <a:gd name="connsiteX488" fmla="*/ 430306 w 2661966"/>
                          <a:gd name="connsiteY488" fmla="*/ 3366399 h 3370881"/>
                          <a:gd name="connsiteX489" fmla="*/ 412376 w 2661966"/>
                          <a:gd name="connsiteY489" fmla="*/ 3370881 h 3370881"/>
                          <a:gd name="connsiteX490" fmla="*/ 295835 w 2661966"/>
                          <a:gd name="connsiteY490" fmla="*/ 3357434 h 3370881"/>
                          <a:gd name="connsiteX491" fmla="*/ 264459 w 2661966"/>
                          <a:gd name="connsiteY491" fmla="*/ 3276752 h 3370881"/>
                          <a:gd name="connsiteX492" fmla="*/ 259976 w 2661966"/>
                          <a:gd name="connsiteY492" fmla="*/ 3240893 h 3370881"/>
                          <a:gd name="connsiteX493" fmla="*/ 246529 w 2661966"/>
                          <a:gd name="connsiteY493" fmla="*/ 3178140 h 3370881"/>
                          <a:gd name="connsiteX494" fmla="*/ 237565 w 2661966"/>
                          <a:gd name="connsiteY494" fmla="*/ 3084011 h 3370881"/>
                          <a:gd name="connsiteX495" fmla="*/ 228600 w 2661966"/>
                          <a:gd name="connsiteY495" fmla="*/ 3057117 h 3370881"/>
                          <a:gd name="connsiteX496" fmla="*/ 219635 w 2661966"/>
                          <a:gd name="connsiteY496" fmla="*/ 3021258 h 3370881"/>
                          <a:gd name="connsiteX497" fmla="*/ 206188 w 2661966"/>
                          <a:gd name="connsiteY497" fmla="*/ 2980917 h 3370881"/>
                          <a:gd name="connsiteX498" fmla="*/ 201706 w 2661966"/>
                          <a:gd name="connsiteY498" fmla="*/ 2949540 h 3370881"/>
                          <a:gd name="connsiteX499" fmla="*/ 197223 w 2661966"/>
                          <a:gd name="connsiteY499" fmla="*/ 2927129 h 3370881"/>
                          <a:gd name="connsiteX500" fmla="*/ 192741 w 2661966"/>
                          <a:gd name="connsiteY500" fmla="*/ 2891270 h 3370881"/>
                          <a:gd name="connsiteX501" fmla="*/ 188259 w 2661966"/>
                          <a:gd name="connsiteY501" fmla="*/ 2850929 h 3370881"/>
                          <a:gd name="connsiteX502" fmla="*/ 179294 w 2661966"/>
                          <a:gd name="connsiteY502" fmla="*/ 2824034 h 3370881"/>
                          <a:gd name="connsiteX503" fmla="*/ 165847 w 2661966"/>
                          <a:gd name="connsiteY503" fmla="*/ 2774729 h 3370881"/>
                          <a:gd name="connsiteX504" fmla="*/ 161365 w 2661966"/>
                          <a:gd name="connsiteY504" fmla="*/ 2747834 h 3370881"/>
                          <a:gd name="connsiteX505" fmla="*/ 156882 w 2661966"/>
                          <a:gd name="connsiteY505" fmla="*/ 2559576 h 3370881"/>
                          <a:gd name="connsiteX506" fmla="*/ 152400 w 2661966"/>
                          <a:gd name="connsiteY506" fmla="*/ 2519234 h 3370881"/>
                          <a:gd name="connsiteX507" fmla="*/ 118035 w 2661966"/>
                          <a:gd name="connsiteY507" fmla="*/ 2400004 h 3370881"/>
                          <a:gd name="connsiteX508" fmla="*/ 117048 w 2661966"/>
                          <a:gd name="connsiteY508" fmla="*/ 2344423 h 3370881"/>
                          <a:gd name="connsiteX509" fmla="*/ 100106 w 2661966"/>
                          <a:gd name="connsiteY509" fmla="*/ 2330976 h 3370881"/>
                          <a:gd name="connsiteX510" fmla="*/ 138953 w 2661966"/>
                          <a:gd name="connsiteY510" fmla="*/ 2313046 h 3370881"/>
                          <a:gd name="connsiteX511" fmla="*/ 152400 w 2661966"/>
                          <a:gd name="connsiteY511" fmla="*/ 2304081 h 3370881"/>
                          <a:gd name="connsiteX512" fmla="*/ 170329 w 2661966"/>
                          <a:gd name="connsiteY512" fmla="*/ 2259258 h 3370881"/>
                          <a:gd name="connsiteX513" fmla="*/ 188259 w 2661966"/>
                          <a:gd name="connsiteY513" fmla="*/ 2223399 h 3370881"/>
                          <a:gd name="connsiteX514" fmla="*/ 206188 w 2661966"/>
                          <a:gd name="connsiteY514" fmla="*/ 2187540 h 3370881"/>
                          <a:gd name="connsiteX515" fmla="*/ 210670 w 2661966"/>
                          <a:gd name="connsiteY515" fmla="*/ 2174093 h 3370881"/>
                          <a:gd name="connsiteX516" fmla="*/ 219635 w 2661966"/>
                          <a:gd name="connsiteY516" fmla="*/ 2115823 h 3370881"/>
                          <a:gd name="connsiteX517" fmla="*/ 210670 w 2661966"/>
                          <a:gd name="connsiteY517" fmla="*/ 1958940 h 3370881"/>
                          <a:gd name="connsiteX518" fmla="*/ 192741 w 2661966"/>
                          <a:gd name="connsiteY518" fmla="*/ 1923081 h 3370881"/>
                          <a:gd name="connsiteX519" fmla="*/ 179294 w 2661966"/>
                          <a:gd name="connsiteY519" fmla="*/ 1891705 h 3370881"/>
                          <a:gd name="connsiteX520" fmla="*/ 165847 w 2661966"/>
                          <a:gd name="connsiteY520" fmla="*/ 1864811 h 3370881"/>
                          <a:gd name="connsiteX521" fmla="*/ 152400 w 2661966"/>
                          <a:gd name="connsiteY521" fmla="*/ 1833434 h 3370881"/>
                          <a:gd name="connsiteX522" fmla="*/ 143435 w 2661966"/>
                          <a:gd name="connsiteY522" fmla="*/ 1819987 h 3370881"/>
                          <a:gd name="connsiteX523" fmla="*/ 107576 w 2661966"/>
                          <a:gd name="connsiteY523" fmla="*/ 1784129 h 3370881"/>
                          <a:gd name="connsiteX524" fmla="*/ 94129 w 2661966"/>
                          <a:gd name="connsiteY524" fmla="*/ 1779646 h 3370881"/>
                          <a:gd name="connsiteX525" fmla="*/ 71718 w 2661966"/>
                          <a:gd name="connsiteY525" fmla="*/ 1770681 h 3370881"/>
                          <a:gd name="connsiteX526" fmla="*/ 58270 w 2661966"/>
                          <a:gd name="connsiteY526" fmla="*/ 1761717 h 3370881"/>
                          <a:gd name="connsiteX527" fmla="*/ 26894 w 2661966"/>
                          <a:gd name="connsiteY527" fmla="*/ 1730340 h 3370881"/>
                          <a:gd name="connsiteX528" fmla="*/ 0 w 2661966"/>
                          <a:gd name="connsiteY528" fmla="*/ 1707929 h 3370881"/>
                          <a:gd name="connsiteX0" fmla="*/ 0 w 2661966"/>
                          <a:gd name="connsiteY0" fmla="*/ 1707929 h 3370881"/>
                          <a:gd name="connsiteX1" fmla="*/ 22412 w 2661966"/>
                          <a:gd name="connsiteY1" fmla="*/ 1698964 h 3370881"/>
                          <a:gd name="connsiteX2" fmla="*/ 31376 w 2661966"/>
                          <a:gd name="connsiteY2" fmla="*/ 1681034 h 3370881"/>
                          <a:gd name="connsiteX3" fmla="*/ 44823 w 2661966"/>
                          <a:gd name="connsiteY3" fmla="*/ 1672070 h 3370881"/>
                          <a:gd name="connsiteX4" fmla="*/ 58270 w 2661966"/>
                          <a:gd name="connsiteY4" fmla="*/ 1654140 h 3370881"/>
                          <a:gd name="connsiteX5" fmla="*/ 76200 w 2661966"/>
                          <a:gd name="connsiteY5" fmla="*/ 1645176 h 3370881"/>
                          <a:gd name="connsiteX6" fmla="*/ 98612 w 2661966"/>
                          <a:gd name="connsiteY6" fmla="*/ 1636211 h 3370881"/>
                          <a:gd name="connsiteX7" fmla="*/ 125506 w 2661966"/>
                          <a:gd name="connsiteY7" fmla="*/ 1627246 h 3370881"/>
                          <a:gd name="connsiteX8" fmla="*/ 152400 w 2661966"/>
                          <a:gd name="connsiteY8" fmla="*/ 1609317 h 3370881"/>
                          <a:gd name="connsiteX9" fmla="*/ 170329 w 2661966"/>
                          <a:gd name="connsiteY9" fmla="*/ 1600352 h 3370881"/>
                          <a:gd name="connsiteX10" fmla="*/ 188259 w 2661966"/>
                          <a:gd name="connsiteY10" fmla="*/ 1582423 h 3370881"/>
                          <a:gd name="connsiteX11" fmla="*/ 228600 w 2661966"/>
                          <a:gd name="connsiteY11" fmla="*/ 1564493 h 3370881"/>
                          <a:gd name="connsiteX12" fmla="*/ 255494 w 2661966"/>
                          <a:gd name="connsiteY12" fmla="*/ 1546564 h 3370881"/>
                          <a:gd name="connsiteX13" fmla="*/ 300318 w 2661966"/>
                          <a:gd name="connsiteY13" fmla="*/ 1524152 h 3370881"/>
                          <a:gd name="connsiteX14" fmla="*/ 313765 w 2661966"/>
                          <a:gd name="connsiteY14" fmla="*/ 1515187 h 3370881"/>
                          <a:gd name="connsiteX15" fmla="*/ 340659 w 2661966"/>
                          <a:gd name="connsiteY15" fmla="*/ 1510705 h 3370881"/>
                          <a:gd name="connsiteX16" fmla="*/ 363070 w 2661966"/>
                          <a:gd name="connsiteY16" fmla="*/ 1506223 h 3370881"/>
                          <a:gd name="connsiteX17" fmla="*/ 389965 w 2661966"/>
                          <a:gd name="connsiteY17" fmla="*/ 1501740 h 3370881"/>
                          <a:gd name="connsiteX18" fmla="*/ 425823 w 2661966"/>
                          <a:gd name="connsiteY18" fmla="*/ 1497258 h 3370881"/>
                          <a:gd name="connsiteX19" fmla="*/ 470647 w 2661966"/>
                          <a:gd name="connsiteY19" fmla="*/ 1488293 h 3370881"/>
                          <a:gd name="connsiteX20" fmla="*/ 515470 w 2661966"/>
                          <a:gd name="connsiteY20" fmla="*/ 1479329 h 3370881"/>
                          <a:gd name="connsiteX21" fmla="*/ 528918 w 2661966"/>
                          <a:gd name="connsiteY21" fmla="*/ 1470364 h 3370881"/>
                          <a:gd name="connsiteX22" fmla="*/ 600635 w 2661966"/>
                          <a:gd name="connsiteY22" fmla="*/ 1456917 h 3370881"/>
                          <a:gd name="connsiteX23" fmla="*/ 690282 w 2661966"/>
                          <a:gd name="connsiteY23" fmla="*/ 1447952 h 3370881"/>
                          <a:gd name="connsiteX24" fmla="*/ 793376 w 2661966"/>
                          <a:gd name="connsiteY24" fmla="*/ 1452434 h 3370881"/>
                          <a:gd name="connsiteX25" fmla="*/ 874059 w 2661966"/>
                          <a:gd name="connsiteY25" fmla="*/ 1465881 h 3370881"/>
                          <a:gd name="connsiteX26" fmla="*/ 914400 w 2661966"/>
                          <a:gd name="connsiteY26" fmla="*/ 1470364 h 3370881"/>
                          <a:gd name="connsiteX27" fmla="*/ 1030941 w 2661966"/>
                          <a:gd name="connsiteY27" fmla="*/ 1483811 h 3370881"/>
                          <a:gd name="connsiteX28" fmla="*/ 1151965 w 2661966"/>
                          <a:gd name="connsiteY28" fmla="*/ 1492776 h 3370881"/>
                          <a:gd name="connsiteX29" fmla="*/ 1281953 w 2661966"/>
                          <a:gd name="connsiteY29" fmla="*/ 1501740 h 3370881"/>
                          <a:gd name="connsiteX30" fmla="*/ 1465729 w 2661966"/>
                          <a:gd name="connsiteY30" fmla="*/ 1497258 h 3370881"/>
                          <a:gd name="connsiteX31" fmla="*/ 1510553 w 2661966"/>
                          <a:gd name="connsiteY31" fmla="*/ 1492776 h 3370881"/>
                          <a:gd name="connsiteX32" fmla="*/ 1582270 w 2661966"/>
                          <a:gd name="connsiteY32" fmla="*/ 1461399 h 3370881"/>
                          <a:gd name="connsiteX33" fmla="*/ 1604682 w 2661966"/>
                          <a:gd name="connsiteY33" fmla="*/ 1456917 h 3370881"/>
                          <a:gd name="connsiteX34" fmla="*/ 1622612 w 2661966"/>
                          <a:gd name="connsiteY34" fmla="*/ 1447952 h 3370881"/>
                          <a:gd name="connsiteX35" fmla="*/ 1645023 w 2661966"/>
                          <a:gd name="connsiteY35" fmla="*/ 1438987 h 3370881"/>
                          <a:gd name="connsiteX36" fmla="*/ 1662953 w 2661966"/>
                          <a:gd name="connsiteY36" fmla="*/ 1425540 h 3370881"/>
                          <a:gd name="connsiteX37" fmla="*/ 1698812 w 2661966"/>
                          <a:gd name="connsiteY37" fmla="*/ 1407611 h 3370881"/>
                          <a:gd name="connsiteX38" fmla="*/ 1739153 w 2661966"/>
                          <a:gd name="connsiteY38" fmla="*/ 1380717 h 3370881"/>
                          <a:gd name="connsiteX39" fmla="*/ 1752600 w 2661966"/>
                          <a:gd name="connsiteY39" fmla="*/ 1367270 h 3370881"/>
                          <a:gd name="connsiteX40" fmla="*/ 1775012 w 2661966"/>
                          <a:gd name="connsiteY40" fmla="*/ 1353823 h 3370881"/>
                          <a:gd name="connsiteX41" fmla="*/ 1797423 w 2661966"/>
                          <a:gd name="connsiteY41" fmla="*/ 1335893 h 3370881"/>
                          <a:gd name="connsiteX42" fmla="*/ 1810870 w 2661966"/>
                          <a:gd name="connsiteY42" fmla="*/ 1304517 h 3370881"/>
                          <a:gd name="connsiteX43" fmla="*/ 1815353 w 2661966"/>
                          <a:gd name="connsiteY43" fmla="*/ 1291070 h 3370881"/>
                          <a:gd name="connsiteX44" fmla="*/ 1801906 w 2661966"/>
                          <a:gd name="connsiteY44" fmla="*/ 1138670 h 3370881"/>
                          <a:gd name="connsiteX45" fmla="*/ 1792941 w 2661966"/>
                          <a:gd name="connsiteY45" fmla="*/ 1125223 h 3370881"/>
                          <a:gd name="connsiteX46" fmla="*/ 1757082 w 2661966"/>
                          <a:gd name="connsiteY46" fmla="*/ 1093846 h 3370881"/>
                          <a:gd name="connsiteX47" fmla="*/ 1730188 w 2661966"/>
                          <a:gd name="connsiteY47" fmla="*/ 1066952 h 3370881"/>
                          <a:gd name="connsiteX48" fmla="*/ 1703294 w 2661966"/>
                          <a:gd name="connsiteY48" fmla="*/ 1049023 h 3370881"/>
                          <a:gd name="connsiteX49" fmla="*/ 1622612 w 2661966"/>
                          <a:gd name="connsiteY49" fmla="*/ 1053505 h 3370881"/>
                          <a:gd name="connsiteX50" fmla="*/ 1595718 w 2661966"/>
                          <a:gd name="connsiteY50" fmla="*/ 1062470 h 3370881"/>
                          <a:gd name="connsiteX51" fmla="*/ 1573306 w 2661966"/>
                          <a:gd name="connsiteY51" fmla="*/ 1066952 h 3370881"/>
                          <a:gd name="connsiteX52" fmla="*/ 1453385 w 2661966"/>
                          <a:gd name="connsiteY52" fmla="*/ 1082761 h 3370881"/>
                          <a:gd name="connsiteX53" fmla="*/ 1326776 w 2661966"/>
                          <a:gd name="connsiteY53" fmla="*/ 1062470 h 3370881"/>
                          <a:gd name="connsiteX54" fmla="*/ 1308847 w 2661966"/>
                          <a:gd name="connsiteY54" fmla="*/ 1057987 h 3370881"/>
                          <a:gd name="connsiteX55" fmla="*/ 1277470 w 2661966"/>
                          <a:gd name="connsiteY55" fmla="*/ 1053505 h 3370881"/>
                          <a:gd name="connsiteX56" fmla="*/ 1259541 w 2661966"/>
                          <a:gd name="connsiteY56" fmla="*/ 1049023 h 3370881"/>
                          <a:gd name="connsiteX57" fmla="*/ 1232647 w 2661966"/>
                          <a:gd name="connsiteY57" fmla="*/ 1044540 h 3370881"/>
                          <a:gd name="connsiteX58" fmla="*/ 1053353 w 2661966"/>
                          <a:gd name="connsiteY58" fmla="*/ 1049023 h 3370881"/>
                          <a:gd name="connsiteX59" fmla="*/ 1035423 w 2661966"/>
                          <a:gd name="connsiteY59" fmla="*/ 1053505 h 3370881"/>
                          <a:gd name="connsiteX60" fmla="*/ 1008529 w 2661966"/>
                          <a:gd name="connsiteY60" fmla="*/ 1057987 h 3370881"/>
                          <a:gd name="connsiteX61" fmla="*/ 995082 w 2661966"/>
                          <a:gd name="connsiteY61" fmla="*/ 1062470 h 3370881"/>
                          <a:gd name="connsiteX62" fmla="*/ 945776 w 2661966"/>
                          <a:gd name="connsiteY62" fmla="*/ 1031093 h 3370881"/>
                          <a:gd name="connsiteX63" fmla="*/ 941294 w 2661966"/>
                          <a:gd name="connsiteY63" fmla="*/ 1017646 h 3370881"/>
                          <a:gd name="connsiteX64" fmla="*/ 932329 w 2661966"/>
                          <a:gd name="connsiteY64" fmla="*/ 919034 h 3370881"/>
                          <a:gd name="connsiteX65" fmla="*/ 914400 w 2661966"/>
                          <a:gd name="connsiteY65" fmla="*/ 901105 h 3370881"/>
                          <a:gd name="connsiteX66" fmla="*/ 918882 w 2661966"/>
                          <a:gd name="connsiteY66" fmla="*/ 869729 h 3370881"/>
                          <a:gd name="connsiteX67" fmla="*/ 941294 w 2661966"/>
                          <a:gd name="connsiteY67" fmla="*/ 865246 h 3370881"/>
                          <a:gd name="connsiteX68" fmla="*/ 959223 w 2661966"/>
                          <a:gd name="connsiteY68" fmla="*/ 851799 h 3370881"/>
                          <a:gd name="connsiteX69" fmla="*/ 990600 w 2661966"/>
                          <a:gd name="connsiteY69" fmla="*/ 847317 h 3370881"/>
                          <a:gd name="connsiteX70" fmla="*/ 1129553 w 2661966"/>
                          <a:gd name="connsiteY70" fmla="*/ 838352 h 3370881"/>
                          <a:gd name="connsiteX71" fmla="*/ 1147482 w 2661966"/>
                          <a:gd name="connsiteY71" fmla="*/ 829387 h 3370881"/>
                          <a:gd name="connsiteX72" fmla="*/ 1178859 w 2661966"/>
                          <a:gd name="connsiteY72" fmla="*/ 806976 h 3370881"/>
                          <a:gd name="connsiteX73" fmla="*/ 1192306 w 2661966"/>
                          <a:gd name="connsiteY73" fmla="*/ 793529 h 3370881"/>
                          <a:gd name="connsiteX74" fmla="*/ 1214718 w 2661966"/>
                          <a:gd name="connsiteY74" fmla="*/ 784564 h 3370881"/>
                          <a:gd name="connsiteX75" fmla="*/ 1241612 w 2661966"/>
                          <a:gd name="connsiteY75" fmla="*/ 771117 h 3370881"/>
                          <a:gd name="connsiteX76" fmla="*/ 1277470 w 2661966"/>
                          <a:gd name="connsiteY76" fmla="*/ 753187 h 3370881"/>
                          <a:gd name="connsiteX77" fmla="*/ 1295400 w 2661966"/>
                          <a:gd name="connsiteY77" fmla="*/ 730776 h 3370881"/>
                          <a:gd name="connsiteX78" fmla="*/ 1317812 w 2661966"/>
                          <a:gd name="connsiteY78" fmla="*/ 708364 h 3370881"/>
                          <a:gd name="connsiteX79" fmla="*/ 1353670 w 2661966"/>
                          <a:gd name="connsiteY79" fmla="*/ 663540 h 3370881"/>
                          <a:gd name="connsiteX80" fmla="*/ 1371600 w 2661966"/>
                          <a:gd name="connsiteY80" fmla="*/ 636646 h 3370881"/>
                          <a:gd name="connsiteX81" fmla="*/ 1380565 w 2661966"/>
                          <a:gd name="connsiteY81" fmla="*/ 596305 h 3370881"/>
                          <a:gd name="connsiteX82" fmla="*/ 1385047 w 2661966"/>
                          <a:gd name="connsiteY82" fmla="*/ 582858 h 3370881"/>
                          <a:gd name="connsiteX83" fmla="*/ 1380565 w 2661966"/>
                          <a:gd name="connsiteY83" fmla="*/ 533552 h 3370881"/>
                          <a:gd name="connsiteX84" fmla="*/ 1367118 w 2661966"/>
                          <a:gd name="connsiteY84" fmla="*/ 524587 h 3370881"/>
                          <a:gd name="connsiteX85" fmla="*/ 1349188 w 2661966"/>
                          <a:gd name="connsiteY85" fmla="*/ 520105 h 3370881"/>
                          <a:gd name="connsiteX86" fmla="*/ 1326776 w 2661966"/>
                          <a:gd name="connsiteY86" fmla="*/ 511140 h 3370881"/>
                          <a:gd name="connsiteX87" fmla="*/ 1281953 w 2661966"/>
                          <a:gd name="connsiteY87" fmla="*/ 515623 h 3370881"/>
                          <a:gd name="connsiteX88" fmla="*/ 1250576 w 2661966"/>
                          <a:gd name="connsiteY88" fmla="*/ 529070 h 3370881"/>
                          <a:gd name="connsiteX89" fmla="*/ 1210235 w 2661966"/>
                          <a:gd name="connsiteY89" fmla="*/ 542517 h 3370881"/>
                          <a:gd name="connsiteX90" fmla="*/ 1183341 w 2661966"/>
                          <a:gd name="connsiteY90" fmla="*/ 555964 h 3370881"/>
                          <a:gd name="connsiteX91" fmla="*/ 1160929 w 2661966"/>
                          <a:gd name="connsiteY91" fmla="*/ 569411 h 3370881"/>
                          <a:gd name="connsiteX92" fmla="*/ 1134035 w 2661966"/>
                          <a:gd name="connsiteY92" fmla="*/ 578376 h 3370881"/>
                          <a:gd name="connsiteX93" fmla="*/ 1111623 w 2661966"/>
                          <a:gd name="connsiteY93" fmla="*/ 587340 h 3370881"/>
                          <a:gd name="connsiteX94" fmla="*/ 1084729 w 2661966"/>
                          <a:gd name="connsiteY94" fmla="*/ 596305 h 3370881"/>
                          <a:gd name="connsiteX95" fmla="*/ 986118 w 2661966"/>
                          <a:gd name="connsiteY95" fmla="*/ 591823 h 3370881"/>
                          <a:gd name="connsiteX96" fmla="*/ 927847 w 2661966"/>
                          <a:gd name="connsiteY96" fmla="*/ 578376 h 3370881"/>
                          <a:gd name="connsiteX97" fmla="*/ 896470 w 2661966"/>
                          <a:gd name="connsiteY97" fmla="*/ 555964 h 3370881"/>
                          <a:gd name="connsiteX98" fmla="*/ 883023 w 2661966"/>
                          <a:gd name="connsiteY98" fmla="*/ 546999 h 3370881"/>
                          <a:gd name="connsiteX99" fmla="*/ 865094 w 2661966"/>
                          <a:gd name="connsiteY99" fmla="*/ 497693 h 3370881"/>
                          <a:gd name="connsiteX100" fmla="*/ 869576 w 2661966"/>
                          <a:gd name="connsiteY100" fmla="*/ 403564 h 3370881"/>
                          <a:gd name="connsiteX101" fmla="*/ 874059 w 2661966"/>
                          <a:gd name="connsiteY101" fmla="*/ 385634 h 3370881"/>
                          <a:gd name="connsiteX102" fmla="*/ 883023 w 2661966"/>
                          <a:gd name="connsiteY102" fmla="*/ 372187 h 3370881"/>
                          <a:gd name="connsiteX103" fmla="*/ 909918 w 2661966"/>
                          <a:gd name="connsiteY103" fmla="*/ 363223 h 3370881"/>
                          <a:gd name="connsiteX104" fmla="*/ 914400 w 2661966"/>
                          <a:gd name="connsiteY104" fmla="*/ 385634 h 3370881"/>
                          <a:gd name="connsiteX105" fmla="*/ 909918 w 2661966"/>
                          <a:gd name="connsiteY105" fmla="*/ 408046 h 3370881"/>
                          <a:gd name="connsiteX106" fmla="*/ 900953 w 2661966"/>
                          <a:gd name="connsiteY106" fmla="*/ 466317 h 3370881"/>
                          <a:gd name="connsiteX107" fmla="*/ 905435 w 2661966"/>
                          <a:gd name="connsiteY107" fmla="*/ 515623 h 3370881"/>
                          <a:gd name="connsiteX108" fmla="*/ 932329 w 2661966"/>
                          <a:gd name="connsiteY108" fmla="*/ 551481 h 3370881"/>
                          <a:gd name="connsiteX109" fmla="*/ 954741 w 2661966"/>
                          <a:gd name="connsiteY109" fmla="*/ 560446 h 3370881"/>
                          <a:gd name="connsiteX110" fmla="*/ 972670 w 2661966"/>
                          <a:gd name="connsiteY110" fmla="*/ 569411 h 3370881"/>
                          <a:gd name="connsiteX111" fmla="*/ 1066800 w 2661966"/>
                          <a:gd name="connsiteY111" fmla="*/ 564929 h 3370881"/>
                          <a:gd name="connsiteX112" fmla="*/ 1111623 w 2661966"/>
                          <a:gd name="connsiteY112" fmla="*/ 551481 h 3370881"/>
                          <a:gd name="connsiteX113" fmla="*/ 1129553 w 2661966"/>
                          <a:gd name="connsiteY113" fmla="*/ 538034 h 3370881"/>
                          <a:gd name="connsiteX114" fmla="*/ 1156447 w 2661966"/>
                          <a:gd name="connsiteY114" fmla="*/ 511140 h 3370881"/>
                          <a:gd name="connsiteX115" fmla="*/ 1160929 w 2661966"/>
                          <a:gd name="connsiteY115" fmla="*/ 493211 h 3370881"/>
                          <a:gd name="connsiteX116" fmla="*/ 1178859 w 2661966"/>
                          <a:gd name="connsiteY116" fmla="*/ 331846 h 3370881"/>
                          <a:gd name="connsiteX117" fmla="*/ 1215315 w 2661966"/>
                          <a:gd name="connsiteY117" fmla="*/ 270289 h 3370881"/>
                          <a:gd name="connsiteX118" fmla="*/ 1214718 w 2661966"/>
                          <a:gd name="connsiteY118" fmla="*/ 367705 h 3370881"/>
                          <a:gd name="connsiteX119" fmla="*/ 1201270 w 2661966"/>
                          <a:gd name="connsiteY119" fmla="*/ 412529 h 3370881"/>
                          <a:gd name="connsiteX120" fmla="*/ 1210235 w 2661966"/>
                          <a:gd name="connsiteY120" fmla="*/ 461834 h 3370881"/>
                          <a:gd name="connsiteX121" fmla="*/ 1214718 w 2661966"/>
                          <a:gd name="connsiteY121" fmla="*/ 475281 h 3370881"/>
                          <a:gd name="connsiteX122" fmla="*/ 1228165 w 2661966"/>
                          <a:gd name="connsiteY122" fmla="*/ 484246 h 3370881"/>
                          <a:gd name="connsiteX123" fmla="*/ 1250576 w 2661966"/>
                          <a:gd name="connsiteY123" fmla="*/ 502176 h 3370881"/>
                          <a:gd name="connsiteX124" fmla="*/ 1317812 w 2661966"/>
                          <a:gd name="connsiteY124" fmla="*/ 488168 h 3370881"/>
                          <a:gd name="connsiteX125" fmla="*/ 1353670 w 2661966"/>
                          <a:gd name="connsiteY125" fmla="*/ 488729 h 3370881"/>
                          <a:gd name="connsiteX126" fmla="*/ 1506070 w 2661966"/>
                          <a:gd name="connsiteY126" fmla="*/ 457352 h 3370881"/>
                          <a:gd name="connsiteX127" fmla="*/ 1550894 w 2661966"/>
                          <a:gd name="connsiteY127" fmla="*/ 430458 h 3370881"/>
                          <a:gd name="connsiteX128" fmla="*/ 1564341 w 2661966"/>
                          <a:gd name="connsiteY128" fmla="*/ 417011 h 3370881"/>
                          <a:gd name="connsiteX129" fmla="*/ 1586753 w 2661966"/>
                          <a:gd name="connsiteY129" fmla="*/ 399081 h 3370881"/>
                          <a:gd name="connsiteX130" fmla="*/ 1595718 w 2661966"/>
                          <a:gd name="connsiteY130" fmla="*/ 381152 h 3370881"/>
                          <a:gd name="connsiteX131" fmla="*/ 1641714 w 2661966"/>
                          <a:gd name="connsiteY131" fmla="*/ 352560 h 3370881"/>
                          <a:gd name="connsiteX132" fmla="*/ 1620066 w 2661966"/>
                          <a:gd name="connsiteY132" fmla="*/ 291047 h 3370881"/>
                          <a:gd name="connsiteX133" fmla="*/ 1604852 w 2661966"/>
                          <a:gd name="connsiteY133" fmla="*/ 236279 h 3370881"/>
                          <a:gd name="connsiteX134" fmla="*/ 1537447 w 2661966"/>
                          <a:gd name="connsiteY134" fmla="*/ 188411 h 3370881"/>
                          <a:gd name="connsiteX135" fmla="*/ 1591422 w 2661966"/>
                          <a:gd name="connsiteY135" fmla="*/ 383206 h 3370881"/>
                          <a:gd name="connsiteX136" fmla="*/ 1655669 w 2661966"/>
                          <a:gd name="connsiteY136" fmla="*/ 407486 h 3370881"/>
                          <a:gd name="connsiteX137" fmla="*/ 1658470 w 2661966"/>
                          <a:gd name="connsiteY137" fmla="*/ 412529 h 3370881"/>
                          <a:gd name="connsiteX138" fmla="*/ 1685365 w 2661966"/>
                          <a:gd name="connsiteY138" fmla="*/ 390117 h 3370881"/>
                          <a:gd name="connsiteX139" fmla="*/ 1694329 w 2661966"/>
                          <a:gd name="connsiteY139" fmla="*/ 376670 h 3370881"/>
                          <a:gd name="connsiteX140" fmla="*/ 1734670 w 2661966"/>
                          <a:gd name="connsiteY140" fmla="*/ 354258 h 3370881"/>
                          <a:gd name="connsiteX141" fmla="*/ 1743635 w 2661966"/>
                          <a:gd name="connsiteY141" fmla="*/ 340811 h 3370881"/>
                          <a:gd name="connsiteX142" fmla="*/ 1757082 w 2661966"/>
                          <a:gd name="connsiteY142" fmla="*/ 336329 h 3370881"/>
                          <a:gd name="connsiteX143" fmla="*/ 1843909 w 2661966"/>
                          <a:gd name="connsiteY143" fmla="*/ 262341 h 3370881"/>
                          <a:gd name="connsiteX144" fmla="*/ 1874221 w 2661966"/>
                          <a:gd name="connsiteY144" fmla="*/ 202194 h 3370881"/>
                          <a:gd name="connsiteX145" fmla="*/ 1828094 w 2661966"/>
                          <a:gd name="connsiteY145" fmla="*/ 136767 h 3370881"/>
                          <a:gd name="connsiteX146" fmla="*/ 1772023 w 2661966"/>
                          <a:gd name="connsiteY146" fmla="*/ 77249 h 3370881"/>
                          <a:gd name="connsiteX147" fmla="*/ 1948888 w 2661966"/>
                          <a:gd name="connsiteY147" fmla="*/ 178018 h 3370881"/>
                          <a:gd name="connsiteX148" fmla="*/ 1952362 w 2661966"/>
                          <a:gd name="connsiteY148" fmla="*/ 254265 h 3370881"/>
                          <a:gd name="connsiteX149" fmla="*/ 1874221 w 2661966"/>
                          <a:gd name="connsiteY149" fmla="*/ 318698 h 3370881"/>
                          <a:gd name="connsiteX150" fmla="*/ 1788459 w 2661966"/>
                          <a:gd name="connsiteY150" fmla="*/ 367705 h 3370881"/>
                          <a:gd name="connsiteX151" fmla="*/ 1761565 w 2661966"/>
                          <a:gd name="connsiteY151" fmla="*/ 390117 h 3370881"/>
                          <a:gd name="connsiteX152" fmla="*/ 1783976 w 2661966"/>
                          <a:gd name="connsiteY152" fmla="*/ 399081 h 3370881"/>
                          <a:gd name="connsiteX153" fmla="*/ 1878106 w 2661966"/>
                          <a:gd name="connsiteY153" fmla="*/ 390117 h 3370881"/>
                          <a:gd name="connsiteX154" fmla="*/ 1891553 w 2661966"/>
                          <a:gd name="connsiteY154" fmla="*/ 381152 h 3370881"/>
                          <a:gd name="connsiteX155" fmla="*/ 1918447 w 2661966"/>
                          <a:gd name="connsiteY155" fmla="*/ 372187 h 3370881"/>
                          <a:gd name="connsiteX156" fmla="*/ 1940859 w 2661966"/>
                          <a:gd name="connsiteY156" fmla="*/ 358740 h 3370881"/>
                          <a:gd name="connsiteX157" fmla="*/ 1954306 w 2661966"/>
                          <a:gd name="connsiteY157" fmla="*/ 354258 h 3370881"/>
                          <a:gd name="connsiteX158" fmla="*/ 2103145 w 2661966"/>
                          <a:gd name="connsiteY158" fmla="*/ 202207 h 3370881"/>
                          <a:gd name="connsiteX159" fmla="*/ 2064254 w 2661966"/>
                          <a:gd name="connsiteY159" fmla="*/ 20406 h 3370881"/>
                          <a:gd name="connsiteX160" fmla="*/ 2169347 w 2661966"/>
                          <a:gd name="connsiteY160" fmla="*/ 104479 h 3370881"/>
                          <a:gd name="connsiteX161" fmla="*/ 2183354 w 2661966"/>
                          <a:gd name="connsiteY161" fmla="*/ 192893 h 3370881"/>
                          <a:gd name="connsiteX162" fmla="*/ 2170300 w 2661966"/>
                          <a:gd name="connsiteY162" fmla="*/ 271231 h 3370881"/>
                          <a:gd name="connsiteX163" fmla="*/ 2096795 w 2661966"/>
                          <a:gd name="connsiteY163" fmla="*/ 316507 h 3370881"/>
                          <a:gd name="connsiteX164" fmla="*/ 1999129 w 2661966"/>
                          <a:gd name="connsiteY164" fmla="*/ 358740 h 3370881"/>
                          <a:gd name="connsiteX165" fmla="*/ 1994647 w 2661966"/>
                          <a:gd name="connsiteY165" fmla="*/ 372187 h 3370881"/>
                          <a:gd name="connsiteX166" fmla="*/ 2039470 w 2661966"/>
                          <a:gd name="connsiteY166" fmla="*/ 390117 h 3370881"/>
                          <a:gd name="connsiteX167" fmla="*/ 2115670 w 2661966"/>
                          <a:gd name="connsiteY167" fmla="*/ 390117 h 3370881"/>
                          <a:gd name="connsiteX168" fmla="*/ 2160494 w 2661966"/>
                          <a:gd name="connsiteY168" fmla="*/ 376670 h 3370881"/>
                          <a:gd name="connsiteX169" fmla="*/ 2191870 w 2661966"/>
                          <a:gd name="connsiteY169" fmla="*/ 363223 h 3370881"/>
                          <a:gd name="connsiteX170" fmla="*/ 2205318 w 2661966"/>
                          <a:gd name="connsiteY170" fmla="*/ 358740 h 3370881"/>
                          <a:gd name="connsiteX171" fmla="*/ 2273487 w 2661966"/>
                          <a:gd name="connsiteY171" fmla="*/ 280486 h 3370881"/>
                          <a:gd name="connsiteX172" fmla="*/ 2312894 w 2661966"/>
                          <a:gd name="connsiteY172" fmla="*/ 183929 h 3370881"/>
                          <a:gd name="connsiteX173" fmla="*/ 2339788 w 2661966"/>
                          <a:gd name="connsiteY173" fmla="*/ 151 h 3370881"/>
                          <a:gd name="connsiteX174" fmla="*/ 2357718 w 2661966"/>
                          <a:gd name="connsiteY174" fmla="*/ 215305 h 3370881"/>
                          <a:gd name="connsiteX175" fmla="*/ 2308598 w 2661966"/>
                          <a:gd name="connsiteY175" fmla="*/ 319520 h 3370881"/>
                          <a:gd name="connsiteX176" fmla="*/ 2245659 w 2661966"/>
                          <a:gd name="connsiteY176" fmla="*/ 390117 h 3370881"/>
                          <a:gd name="connsiteX177" fmla="*/ 2254623 w 2661966"/>
                          <a:gd name="connsiteY177" fmla="*/ 403564 h 3370881"/>
                          <a:gd name="connsiteX178" fmla="*/ 2353235 w 2661966"/>
                          <a:gd name="connsiteY178" fmla="*/ 399081 h 3370881"/>
                          <a:gd name="connsiteX179" fmla="*/ 2366682 w 2661966"/>
                          <a:gd name="connsiteY179" fmla="*/ 394599 h 3370881"/>
                          <a:gd name="connsiteX180" fmla="*/ 2389094 w 2661966"/>
                          <a:gd name="connsiteY180" fmla="*/ 390117 h 3370881"/>
                          <a:gd name="connsiteX181" fmla="*/ 2424953 w 2661966"/>
                          <a:gd name="connsiteY181" fmla="*/ 367705 h 3370881"/>
                          <a:gd name="connsiteX182" fmla="*/ 2528047 w 2661966"/>
                          <a:gd name="connsiteY182" fmla="*/ 292700 h 3370881"/>
                          <a:gd name="connsiteX183" fmla="*/ 2541495 w 2661966"/>
                          <a:gd name="connsiteY183" fmla="*/ 62906 h 3370881"/>
                          <a:gd name="connsiteX184" fmla="*/ 2591304 w 2661966"/>
                          <a:gd name="connsiteY184" fmla="*/ 214081 h 3370881"/>
                          <a:gd name="connsiteX185" fmla="*/ 2602790 w 2661966"/>
                          <a:gd name="connsiteY185" fmla="*/ 290907 h 3370881"/>
                          <a:gd name="connsiteX186" fmla="*/ 2660388 w 2661966"/>
                          <a:gd name="connsiteY186" fmla="*/ 338644 h 3370881"/>
                          <a:gd name="connsiteX187" fmla="*/ 2531969 w 2661966"/>
                          <a:gd name="connsiteY187" fmla="*/ 383206 h 3370881"/>
                          <a:gd name="connsiteX188" fmla="*/ 2442882 w 2661966"/>
                          <a:gd name="connsiteY188" fmla="*/ 403564 h 3370881"/>
                          <a:gd name="connsiteX189" fmla="*/ 2398059 w 2661966"/>
                          <a:gd name="connsiteY189" fmla="*/ 417011 h 3370881"/>
                          <a:gd name="connsiteX190" fmla="*/ 2375647 w 2661966"/>
                          <a:gd name="connsiteY190" fmla="*/ 425976 h 3370881"/>
                          <a:gd name="connsiteX191" fmla="*/ 2357718 w 2661966"/>
                          <a:gd name="connsiteY191" fmla="*/ 430458 h 3370881"/>
                          <a:gd name="connsiteX192" fmla="*/ 2344270 w 2661966"/>
                          <a:gd name="connsiteY192" fmla="*/ 461834 h 3370881"/>
                          <a:gd name="connsiteX193" fmla="*/ 2353235 w 2661966"/>
                          <a:gd name="connsiteY193" fmla="*/ 502176 h 3370881"/>
                          <a:gd name="connsiteX194" fmla="*/ 2362200 w 2661966"/>
                          <a:gd name="connsiteY194" fmla="*/ 515623 h 3370881"/>
                          <a:gd name="connsiteX195" fmla="*/ 2344270 w 2661966"/>
                          <a:gd name="connsiteY195" fmla="*/ 587340 h 3370881"/>
                          <a:gd name="connsiteX196" fmla="*/ 2321859 w 2661966"/>
                          <a:gd name="connsiteY196" fmla="*/ 614234 h 3370881"/>
                          <a:gd name="connsiteX197" fmla="*/ 2308412 w 2661966"/>
                          <a:gd name="connsiteY197" fmla="*/ 636646 h 3370881"/>
                          <a:gd name="connsiteX198" fmla="*/ 2281518 w 2661966"/>
                          <a:gd name="connsiteY198" fmla="*/ 641129 h 3370881"/>
                          <a:gd name="connsiteX199" fmla="*/ 2259106 w 2661966"/>
                          <a:gd name="connsiteY199" fmla="*/ 636646 h 3370881"/>
                          <a:gd name="connsiteX200" fmla="*/ 2277035 w 2661966"/>
                          <a:gd name="connsiteY200" fmla="*/ 578376 h 3370881"/>
                          <a:gd name="connsiteX201" fmla="*/ 2290482 w 2661966"/>
                          <a:gd name="connsiteY201" fmla="*/ 542517 h 3370881"/>
                          <a:gd name="connsiteX202" fmla="*/ 2286000 w 2661966"/>
                          <a:gd name="connsiteY202" fmla="*/ 506658 h 3370881"/>
                          <a:gd name="connsiteX203" fmla="*/ 2245659 w 2661966"/>
                          <a:gd name="connsiteY203" fmla="*/ 448387 h 3370881"/>
                          <a:gd name="connsiteX204" fmla="*/ 2200835 w 2661966"/>
                          <a:gd name="connsiteY204" fmla="*/ 430458 h 3370881"/>
                          <a:gd name="connsiteX205" fmla="*/ 2169459 w 2661966"/>
                          <a:gd name="connsiteY205" fmla="*/ 425976 h 3370881"/>
                          <a:gd name="connsiteX206" fmla="*/ 2102223 w 2661966"/>
                          <a:gd name="connsiteY206" fmla="*/ 430458 h 3370881"/>
                          <a:gd name="connsiteX207" fmla="*/ 2084294 w 2661966"/>
                          <a:gd name="connsiteY207" fmla="*/ 439423 h 3370881"/>
                          <a:gd name="connsiteX208" fmla="*/ 2070847 w 2661966"/>
                          <a:gd name="connsiteY208" fmla="*/ 443905 h 3370881"/>
                          <a:gd name="connsiteX209" fmla="*/ 2061882 w 2661966"/>
                          <a:gd name="connsiteY209" fmla="*/ 461834 h 3370881"/>
                          <a:gd name="connsiteX210" fmla="*/ 2034988 w 2661966"/>
                          <a:gd name="connsiteY210" fmla="*/ 475281 h 3370881"/>
                          <a:gd name="connsiteX211" fmla="*/ 1783976 w 2661966"/>
                          <a:gd name="connsiteY211" fmla="*/ 479764 h 3370881"/>
                          <a:gd name="connsiteX212" fmla="*/ 1766047 w 2661966"/>
                          <a:gd name="connsiteY212" fmla="*/ 488729 h 3370881"/>
                          <a:gd name="connsiteX213" fmla="*/ 1703294 w 2661966"/>
                          <a:gd name="connsiteY213" fmla="*/ 506658 h 3370881"/>
                          <a:gd name="connsiteX214" fmla="*/ 1689847 w 2661966"/>
                          <a:gd name="connsiteY214" fmla="*/ 511140 h 3370881"/>
                          <a:gd name="connsiteX215" fmla="*/ 1676400 w 2661966"/>
                          <a:gd name="connsiteY215" fmla="*/ 520105 h 3370881"/>
                          <a:gd name="connsiteX216" fmla="*/ 1649506 w 2661966"/>
                          <a:gd name="connsiteY216" fmla="*/ 529070 h 3370881"/>
                          <a:gd name="connsiteX217" fmla="*/ 1636059 w 2661966"/>
                          <a:gd name="connsiteY217" fmla="*/ 538034 h 3370881"/>
                          <a:gd name="connsiteX218" fmla="*/ 1622612 w 2661966"/>
                          <a:gd name="connsiteY218" fmla="*/ 551481 h 3370881"/>
                          <a:gd name="connsiteX219" fmla="*/ 1609165 w 2661966"/>
                          <a:gd name="connsiteY219" fmla="*/ 555964 h 3370881"/>
                          <a:gd name="connsiteX220" fmla="*/ 1577788 w 2661966"/>
                          <a:gd name="connsiteY220" fmla="*/ 587340 h 3370881"/>
                          <a:gd name="connsiteX221" fmla="*/ 1568823 w 2661966"/>
                          <a:gd name="connsiteY221" fmla="*/ 600787 h 3370881"/>
                          <a:gd name="connsiteX222" fmla="*/ 1555376 w 2661966"/>
                          <a:gd name="connsiteY222" fmla="*/ 614234 h 3370881"/>
                          <a:gd name="connsiteX223" fmla="*/ 1524000 w 2661966"/>
                          <a:gd name="connsiteY223" fmla="*/ 654576 h 3370881"/>
                          <a:gd name="connsiteX224" fmla="*/ 1519518 w 2661966"/>
                          <a:gd name="connsiteY224" fmla="*/ 668023 h 3370881"/>
                          <a:gd name="connsiteX225" fmla="*/ 1528482 w 2661966"/>
                          <a:gd name="connsiteY225" fmla="*/ 708364 h 3370881"/>
                          <a:gd name="connsiteX226" fmla="*/ 1537447 w 2661966"/>
                          <a:gd name="connsiteY226" fmla="*/ 721811 h 3370881"/>
                          <a:gd name="connsiteX227" fmla="*/ 1568823 w 2661966"/>
                          <a:gd name="connsiteY227" fmla="*/ 712846 h 3370881"/>
                          <a:gd name="connsiteX228" fmla="*/ 1600200 w 2661966"/>
                          <a:gd name="connsiteY228" fmla="*/ 712846 h 3370881"/>
                          <a:gd name="connsiteX229" fmla="*/ 1631576 w 2661966"/>
                          <a:gd name="connsiteY229" fmla="*/ 690434 h 3370881"/>
                          <a:gd name="connsiteX230" fmla="*/ 1645023 w 2661966"/>
                          <a:gd name="connsiteY230" fmla="*/ 676987 h 3370881"/>
                          <a:gd name="connsiteX231" fmla="*/ 1685365 w 2661966"/>
                          <a:gd name="connsiteY231" fmla="*/ 645611 h 3370881"/>
                          <a:gd name="connsiteX232" fmla="*/ 1716741 w 2661966"/>
                          <a:gd name="connsiteY232" fmla="*/ 614234 h 3370881"/>
                          <a:gd name="connsiteX233" fmla="*/ 1748118 w 2661966"/>
                          <a:gd name="connsiteY233" fmla="*/ 596305 h 3370881"/>
                          <a:gd name="connsiteX234" fmla="*/ 1761565 w 2661966"/>
                          <a:gd name="connsiteY234" fmla="*/ 591823 h 3370881"/>
                          <a:gd name="connsiteX235" fmla="*/ 1779494 w 2661966"/>
                          <a:gd name="connsiteY235" fmla="*/ 582858 h 3370881"/>
                          <a:gd name="connsiteX236" fmla="*/ 1815353 w 2661966"/>
                          <a:gd name="connsiteY236" fmla="*/ 573893 h 3370881"/>
                          <a:gd name="connsiteX237" fmla="*/ 2030506 w 2661966"/>
                          <a:gd name="connsiteY237" fmla="*/ 578376 h 3370881"/>
                          <a:gd name="connsiteX238" fmla="*/ 2017059 w 2661966"/>
                          <a:gd name="connsiteY238" fmla="*/ 600787 h 3370881"/>
                          <a:gd name="connsiteX239" fmla="*/ 1981200 w 2661966"/>
                          <a:gd name="connsiteY239" fmla="*/ 636646 h 3370881"/>
                          <a:gd name="connsiteX240" fmla="*/ 1967753 w 2661966"/>
                          <a:gd name="connsiteY240" fmla="*/ 650093 h 3370881"/>
                          <a:gd name="connsiteX241" fmla="*/ 1936376 w 2661966"/>
                          <a:gd name="connsiteY241" fmla="*/ 690434 h 3370881"/>
                          <a:gd name="connsiteX242" fmla="*/ 1905000 w 2661966"/>
                          <a:gd name="connsiteY242" fmla="*/ 717329 h 3370881"/>
                          <a:gd name="connsiteX243" fmla="*/ 1860176 w 2661966"/>
                          <a:gd name="connsiteY243" fmla="*/ 735258 h 3370881"/>
                          <a:gd name="connsiteX244" fmla="*/ 1788459 w 2661966"/>
                          <a:gd name="connsiteY244" fmla="*/ 744223 h 3370881"/>
                          <a:gd name="connsiteX245" fmla="*/ 1846729 w 2661966"/>
                          <a:gd name="connsiteY245" fmla="*/ 802493 h 3370881"/>
                          <a:gd name="connsiteX246" fmla="*/ 1913965 w 2661966"/>
                          <a:gd name="connsiteY246" fmla="*/ 829387 h 3370881"/>
                          <a:gd name="connsiteX247" fmla="*/ 1922929 w 2661966"/>
                          <a:gd name="connsiteY247" fmla="*/ 842834 h 3370881"/>
                          <a:gd name="connsiteX248" fmla="*/ 1967753 w 2661966"/>
                          <a:gd name="connsiteY248" fmla="*/ 883176 h 3370881"/>
                          <a:gd name="connsiteX249" fmla="*/ 1981200 w 2661966"/>
                          <a:gd name="connsiteY249" fmla="*/ 896623 h 3370881"/>
                          <a:gd name="connsiteX250" fmla="*/ 1994647 w 2661966"/>
                          <a:gd name="connsiteY250" fmla="*/ 905587 h 3370881"/>
                          <a:gd name="connsiteX251" fmla="*/ 2021541 w 2661966"/>
                          <a:gd name="connsiteY251" fmla="*/ 927999 h 3370881"/>
                          <a:gd name="connsiteX252" fmla="*/ 2030506 w 2661966"/>
                          <a:gd name="connsiteY252" fmla="*/ 941446 h 3370881"/>
                          <a:gd name="connsiteX253" fmla="*/ 2057400 w 2661966"/>
                          <a:gd name="connsiteY253" fmla="*/ 968340 h 3370881"/>
                          <a:gd name="connsiteX254" fmla="*/ 2088776 w 2661966"/>
                          <a:gd name="connsiteY254" fmla="*/ 1013164 h 3370881"/>
                          <a:gd name="connsiteX255" fmla="*/ 2115670 w 2661966"/>
                          <a:gd name="connsiteY255" fmla="*/ 1057987 h 3370881"/>
                          <a:gd name="connsiteX256" fmla="*/ 2120153 w 2661966"/>
                          <a:gd name="connsiteY256" fmla="*/ 1089364 h 3370881"/>
                          <a:gd name="connsiteX257" fmla="*/ 2138082 w 2661966"/>
                          <a:gd name="connsiteY257" fmla="*/ 1143152 h 3370881"/>
                          <a:gd name="connsiteX258" fmla="*/ 2147047 w 2661966"/>
                          <a:gd name="connsiteY258" fmla="*/ 1196940 h 3370881"/>
                          <a:gd name="connsiteX259" fmla="*/ 2151529 w 2661966"/>
                          <a:gd name="connsiteY259" fmla="*/ 1210387 h 3370881"/>
                          <a:gd name="connsiteX260" fmla="*/ 2156012 w 2661966"/>
                          <a:gd name="connsiteY260" fmla="*/ 1228317 h 3370881"/>
                          <a:gd name="connsiteX261" fmla="*/ 2173941 w 2661966"/>
                          <a:gd name="connsiteY261" fmla="*/ 1295552 h 3370881"/>
                          <a:gd name="connsiteX262" fmla="*/ 2182906 w 2661966"/>
                          <a:gd name="connsiteY262" fmla="*/ 1313481 h 3370881"/>
                          <a:gd name="connsiteX263" fmla="*/ 2187388 w 2661966"/>
                          <a:gd name="connsiteY263" fmla="*/ 1331411 h 3370881"/>
                          <a:gd name="connsiteX264" fmla="*/ 2214282 w 2661966"/>
                          <a:gd name="connsiteY264" fmla="*/ 1385199 h 3370881"/>
                          <a:gd name="connsiteX265" fmla="*/ 2218765 w 2661966"/>
                          <a:gd name="connsiteY265" fmla="*/ 1403129 h 3370881"/>
                          <a:gd name="connsiteX266" fmla="*/ 2223247 w 2661966"/>
                          <a:gd name="connsiteY266" fmla="*/ 1430023 h 3370881"/>
                          <a:gd name="connsiteX267" fmla="*/ 2236694 w 2661966"/>
                          <a:gd name="connsiteY267" fmla="*/ 1456917 h 3370881"/>
                          <a:gd name="connsiteX268" fmla="*/ 2249794 w 2661966"/>
                          <a:gd name="connsiteY268" fmla="*/ 1524624 h 3370881"/>
                          <a:gd name="connsiteX269" fmla="*/ 2241176 w 2661966"/>
                          <a:gd name="connsiteY269" fmla="*/ 1577940 h 3370881"/>
                          <a:gd name="connsiteX270" fmla="*/ 2245659 w 2661966"/>
                          <a:gd name="connsiteY270" fmla="*/ 1595870 h 3370881"/>
                          <a:gd name="connsiteX271" fmla="*/ 2249634 w 2661966"/>
                          <a:gd name="connsiteY271" fmla="*/ 1685855 h 3370881"/>
                          <a:gd name="connsiteX272" fmla="*/ 2227729 w 2661966"/>
                          <a:gd name="connsiteY272" fmla="*/ 1716893 h 3370881"/>
                          <a:gd name="connsiteX273" fmla="*/ 2240500 w 2661966"/>
                          <a:gd name="connsiteY273" fmla="*/ 1674269 h 3370881"/>
                          <a:gd name="connsiteX274" fmla="*/ 2235341 w 2661966"/>
                          <a:gd name="connsiteY274" fmla="*/ 1788611 h 3370881"/>
                          <a:gd name="connsiteX275" fmla="*/ 2230689 w 2661966"/>
                          <a:gd name="connsiteY275" fmla="*/ 1823963 h 3370881"/>
                          <a:gd name="connsiteX276" fmla="*/ 2226207 w 2661966"/>
                          <a:gd name="connsiteY276" fmla="*/ 1824470 h 3370881"/>
                          <a:gd name="connsiteX277" fmla="*/ 2208278 w 2661966"/>
                          <a:gd name="connsiteY277" fmla="*/ 1869293 h 3370881"/>
                          <a:gd name="connsiteX278" fmla="*/ 2195168 w 2661966"/>
                          <a:gd name="connsiteY278" fmla="*/ 1882740 h 3370881"/>
                          <a:gd name="connsiteX279" fmla="*/ 2203458 w 2661966"/>
                          <a:gd name="connsiteY279" fmla="*/ 1918938 h 3370881"/>
                          <a:gd name="connsiteX280" fmla="*/ 2204134 w 2661966"/>
                          <a:gd name="connsiteY280" fmla="*/ 1949806 h 3370881"/>
                          <a:gd name="connsiteX281" fmla="*/ 2226545 w 2661966"/>
                          <a:gd name="connsiteY281" fmla="*/ 1954627 h 3370881"/>
                          <a:gd name="connsiteX282" fmla="*/ 2241176 w 2661966"/>
                          <a:gd name="connsiteY282" fmla="*/ 2012729 h 3370881"/>
                          <a:gd name="connsiteX283" fmla="*/ 2263588 w 2661966"/>
                          <a:gd name="connsiteY283" fmla="*/ 2057552 h 3370881"/>
                          <a:gd name="connsiteX284" fmla="*/ 2286000 w 2661966"/>
                          <a:gd name="connsiteY284" fmla="*/ 2084446 h 3370881"/>
                          <a:gd name="connsiteX285" fmla="*/ 2299447 w 2661966"/>
                          <a:gd name="connsiteY285" fmla="*/ 2124787 h 3370881"/>
                          <a:gd name="connsiteX286" fmla="*/ 2321859 w 2661966"/>
                          <a:gd name="connsiteY286" fmla="*/ 2151681 h 3370881"/>
                          <a:gd name="connsiteX287" fmla="*/ 2344270 w 2661966"/>
                          <a:gd name="connsiteY287" fmla="*/ 2205470 h 3370881"/>
                          <a:gd name="connsiteX288" fmla="*/ 2348753 w 2661966"/>
                          <a:gd name="connsiteY288" fmla="*/ 2223399 h 3370881"/>
                          <a:gd name="connsiteX289" fmla="*/ 2366682 w 2661966"/>
                          <a:gd name="connsiteY289" fmla="*/ 2263740 h 3370881"/>
                          <a:gd name="connsiteX290" fmla="*/ 2375647 w 2661966"/>
                          <a:gd name="connsiteY290" fmla="*/ 2286152 h 3370881"/>
                          <a:gd name="connsiteX291" fmla="*/ 2380129 w 2661966"/>
                          <a:gd name="connsiteY291" fmla="*/ 2308564 h 3370881"/>
                          <a:gd name="connsiteX292" fmla="*/ 2389094 w 2661966"/>
                          <a:gd name="connsiteY292" fmla="*/ 2335458 h 3370881"/>
                          <a:gd name="connsiteX293" fmla="*/ 2393576 w 2661966"/>
                          <a:gd name="connsiteY293" fmla="*/ 2380281 h 3370881"/>
                          <a:gd name="connsiteX294" fmla="*/ 2398059 w 2661966"/>
                          <a:gd name="connsiteY294" fmla="*/ 2393729 h 3370881"/>
                          <a:gd name="connsiteX295" fmla="*/ 2419794 w 2661966"/>
                          <a:gd name="connsiteY295" fmla="*/ 2447517 h 3370881"/>
                          <a:gd name="connsiteX296" fmla="*/ 2427343 w 2661966"/>
                          <a:gd name="connsiteY296" fmla="*/ 2564058 h 3370881"/>
                          <a:gd name="connsiteX297" fmla="*/ 2389094 w 2661966"/>
                          <a:gd name="connsiteY297" fmla="*/ 2837481 h 3370881"/>
                          <a:gd name="connsiteX298" fmla="*/ 2380129 w 2661966"/>
                          <a:gd name="connsiteY298" fmla="*/ 2859893 h 3370881"/>
                          <a:gd name="connsiteX299" fmla="*/ 2357718 w 2661966"/>
                          <a:gd name="connsiteY299" fmla="*/ 2913681 h 3370881"/>
                          <a:gd name="connsiteX300" fmla="*/ 2348753 w 2661966"/>
                          <a:gd name="connsiteY300" fmla="*/ 2936093 h 3370881"/>
                          <a:gd name="connsiteX301" fmla="*/ 2339788 w 2661966"/>
                          <a:gd name="connsiteY301" fmla="*/ 2971952 h 3370881"/>
                          <a:gd name="connsiteX302" fmla="*/ 2326341 w 2661966"/>
                          <a:gd name="connsiteY302" fmla="*/ 2994364 h 3370881"/>
                          <a:gd name="connsiteX303" fmla="*/ 2317376 w 2661966"/>
                          <a:gd name="connsiteY303" fmla="*/ 3025740 h 3370881"/>
                          <a:gd name="connsiteX304" fmla="*/ 2303929 w 2661966"/>
                          <a:gd name="connsiteY304" fmla="*/ 3048152 h 3370881"/>
                          <a:gd name="connsiteX305" fmla="*/ 2290482 w 2661966"/>
                          <a:gd name="connsiteY305" fmla="*/ 3079529 h 3370881"/>
                          <a:gd name="connsiteX306" fmla="*/ 2272553 w 2661966"/>
                          <a:gd name="connsiteY306" fmla="*/ 3084011 h 3370881"/>
                          <a:gd name="connsiteX307" fmla="*/ 2259106 w 2661966"/>
                          <a:gd name="connsiteY307" fmla="*/ 3088493 h 3370881"/>
                          <a:gd name="connsiteX308" fmla="*/ 2241176 w 2661966"/>
                          <a:gd name="connsiteY308" fmla="*/ 3092976 h 3370881"/>
                          <a:gd name="connsiteX309" fmla="*/ 2209800 w 2661966"/>
                          <a:gd name="connsiteY309" fmla="*/ 3101940 h 3370881"/>
                          <a:gd name="connsiteX310" fmla="*/ 2205318 w 2661966"/>
                          <a:gd name="connsiteY310" fmla="*/ 3039187 h 3370881"/>
                          <a:gd name="connsiteX311" fmla="*/ 2218765 w 2661966"/>
                          <a:gd name="connsiteY311" fmla="*/ 3021258 h 3370881"/>
                          <a:gd name="connsiteX312" fmla="*/ 2245659 w 2661966"/>
                          <a:gd name="connsiteY312" fmla="*/ 2971952 h 3370881"/>
                          <a:gd name="connsiteX313" fmla="*/ 2268070 w 2661966"/>
                          <a:gd name="connsiteY313" fmla="*/ 2945058 h 3370881"/>
                          <a:gd name="connsiteX314" fmla="*/ 2298550 w 2661966"/>
                          <a:gd name="connsiteY314" fmla="*/ 2568540 h 3370881"/>
                          <a:gd name="connsiteX315" fmla="*/ 2284986 w 2661966"/>
                          <a:gd name="connsiteY315" fmla="*/ 2532681 h 3370881"/>
                          <a:gd name="connsiteX316" fmla="*/ 2293273 w 2661966"/>
                          <a:gd name="connsiteY316" fmla="*/ 2496653 h 3370881"/>
                          <a:gd name="connsiteX317" fmla="*/ 2278152 w 2661966"/>
                          <a:gd name="connsiteY317" fmla="*/ 2475178 h 3370881"/>
                          <a:gd name="connsiteX318" fmla="*/ 2245659 w 2661966"/>
                          <a:gd name="connsiteY318" fmla="*/ 2389247 h 3370881"/>
                          <a:gd name="connsiteX319" fmla="*/ 2195507 w 2661966"/>
                          <a:gd name="connsiteY319" fmla="*/ 2241328 h 3370881"/>
                          <a:gd name="connsiteX320" fmla="*/ 2083786 w 2661966"/>
                          <a:gd name="connsiteY320" fmla="*/ 2040300 h 3370881"/>
                          <a:gd name="connsiteX321" fmla="*/ 2048773 w 2661966"/>
                          <a:gd name="connsiteY321" fmla="*/ 2017971 h 3370881"/>
                          <a:gd name="connsiteX322" fmla="*/ 2074314 w 2661966"/>
                          <a:gd name="connsiteY322" fmla="*/ 2011967 h 3370881"/>
                          <a:gd name="connsiteX323" fmla="*/ 2034988 w 2661966"/>
                          <a:gd name="connsiteY323" fmla="*/ 2003764 h 3370881"/>
                          <a:gd name="connsiteX324" fmla="*/ 2026023 w 2661966"/>
                          <a:gd name="connsiteY324" fmla="*/ 2026176 h 3370881"/>
                          <a:gd name="connsiteX325" fmla="*/ 2021541 w 2661966"/>
                          <a:gd name="connsiteY325" fmla="*/ 2039623 h 3370881"/>
                          <a:gd name="connsiteX326" fmla="*/ 1999129 w 2661966"/>
                          <a:gd name="connsiteY326" fmla="*/ 2053070 h 3370881"/>
                          <a:gd name="connsiteX327" fmla="*/ 1990165 w 2661966"/>
                          <a:gd name="connsiteY327" fmla="*/ 2070999 h 3370881"/>
                          <a:gd name="connsiteX328" fmla="*/ 1967753 w 2661966"/>
                          <a:gd name="connsiteY328" fmla="*/ 2106858 h 3370881"/>
                          <a:gd name="connsiteX329" fmla="*/ 1981200 w 2661966"/>
                          <a:gd name="connsiteY329" fmla="*/ 2223399 h 3370881"/>
                          <a:gd name="connsiteX330" fmla="*/ 1994647 w 2661966"/>
                          <a:gd name="connsiteY330" fmla="*/ 2254776 h 3370881"/>
                          <a:gd name="connsiteX331" fmla="*/ 2003612 w 2661966"/>
                          <a:gd name="connsiteY331" fmla="*/ 2272705 h 3370881"/>
                          <a:gd name="connsiteX332" fmla="*/ 2026023 w 2661966"/>
                          <a:gd name="connsiteY332" fmla="*/ 2304081 h 3370881"/>
                          <a:gd name="connsiteX333" fmla="*/ 2043953 w 2661966"/>
                          <a:gd name="connsiteY333" fmla="*/ 2348905 h 3370881"/>
                          <a:gd name="connsiteX334" fmla="*/ 2061882 w 2661966"/>
                          <a:gd name="connsiteY334" fmla="*/ 2371317 h 3370881"/>
                          <a:gd name="connsiteX335" fmla="*/ 2088776 w 2661966"/>
                          <a:gd name="connsiteY335" fmla="*/ 2434070 h 3370881"/>
                          <a:gd name="connsiteX336" fmla="*/ 2102223 w 2661966"/>
                          <a:gd name="connsiteY336" fmla="*/ 2465446 h 3370881"/>
                          <a:gd name="connsiteX337" fmla="*/ 2106706 w 2661966"/>
                          <a:gd name="connsiteY337" fmla="*/ 2496823 h 3370881"/>
                          <a:gd name="connsiteX338" fmla="*/ 2124635 w 2661966"/>
                          <a:gd name="connsiteY338" fmla="*/ 2559576 h 3370881"/>
                          <a:gd name="connsiteX339" fmla="*/ 2138082 w 2661966"/>
                          <a:gd name="connsiteY339" fmla="*/ 2649223 h 3370881"/>
                          <a:gd name="connsiteX340" fmla="*/ 2147047 w 2661966"/>
                          <a:gd name="connsiteY340" fmla="*/ 2685081 h 3370881"/>
                          <a:gd name="connsiteX341" fmla="*/ 2151529 w 2661966"/>
                          <a:gd name="connsiteY341" fmla="*/ 2716458 h 3370881"/>
                          <a:gd name="connsiteX342" fmla="*/ 2160494 w 2661966"/>
                          <a:gd name="connsiteY342" fmla="*/ 2770246 h 3370881"/>
                          <a:gd name="connsiteX343" fmla="*/ 2156012 w 2661966"/>
                          <a:gd name="connsiteY343" fmla="*/ 2962987 h 3370881"/>
                          <a:gd name="connsiteX344" fmla="*/ 2138082 w 2661966"/>
                          <a:gd name="connsiteY344" fmla="*/ 3043670 h 3370881"/>
                          <a:gd name="connsiteX345" fmla="*/ 2133600 w 2661966"/>
                          <a:gd name="connsiteY345" fmla="*/ 3061599 h 3370881"/>
                          <a:gd name="connsiteX346" fmla="*/ 2120153 w 2661966"/>
                          <a:gd name="connsiteY346" fmla="*/ 3079529 h 3370881"/>
                          <a:gd name="connsiteX347" fmla="*/ 2111188 w 2661966"/>
                          <a:gd name="connsiteY347" fmla="*/ 3106423 h 3370881"/>
                          <a:gd name="connsiteX348" fmla="*/ 2088776 w 2661966"/>
                          <a:gd name="connsiteY348" fmla="*/ 3137799 h 3370881"/>
                          <a:gd name="connsiteX349" fmla="*/ 2075329 w 2661966"/>
                          <a:gd name="connsiteY349" fmla="*/ 3164693 h 3370881"/>
                          <a:gd name="connsiteX350" fmla="*/ 2061882 w 2661966"/>
                          <a:gd name="connsiteY350" fmla="*/ 3169176 h 3370881"/>
                          <a:gd name="connsiteX351" fmla="*/ 2021541 w 2661966"/>
                          <a:gd name="connsiteY351" fmla="*/ 3164693 h 3370881"/>
                          <a:gd name="connsiteX352" fmla="*/ 2012576 w 2661966"/>
                          <a:gd name="connsiteY352" fmla="*/ 3119870 h 3370881"/>
                          <a:gd name="connsiteX353" fmla="*/ 2048435 w 2661966"/>
                          <a:gd name="connsiteY353" fmla="*/ 3021258 h 3370881"/>
                          <a:gd name="connsiteX354" fmla="*/ 2048435 w 2661966"/>
                          <a:gd name="connsiteY354" fmla="*/ 3021258 h 3370881"/>
                          <a:gd name="connsiteX355" fmla="*/ 2061882 w 2661966"/>
                          <a:gd name="connsiteY355" fmla="*/ 2967470 h 3370881"/>
                          <a:gd name="connsiteX356" fmla="*/ 2070847 w 2661966"/>
                          <a:gd name="connsiteY356" fmla="*/ 2882305 h 3370881"/>
                          <a:gd name="connsiteX357" fmla="*/ 2066365 w 2661966"/>
                          <a:gd name="connsiteY357" fmla="*/ 2725423 h 3370881"/>
                          <a:gd name="connsiteX358" fmla="*/ 2043953 w 2661966"/>
                          <a:gd name="connsiteY358" fmla="*/ 2649223 h 3370881"/>
                          <a:gd name="connsiteX359" fmla="*/ 2030506 w 2661966"/>
                          <a:gd name="connsiteY359" fmla="*/ 2622329 h 3370881"/>
                          <a:gd name="connsiteX360" fmla="*/ 2017059 w 2661966"/>
                          <a:gd name="connsiteY360" fmla="*/ 2581987 h 3370881"/>
                          <a:gd name="connsiteX361" fmla="*/ 1981200 w 2661966"/>
                          <a:gd name="connsiteY361" fmla="*/ 2514752 h 3370881"/>
                          <a:gd name="connsiteX362" fmla="*/ 1972235 w 2661966"/>
                          <a:gd name="connsiteY362" fmla="*/ 2501305 h 3370881"/>
                          <a:gd name="connsiteX363" fmla="*/ 1958788 w 2661966"/>
                          <a:gd name="connsiteY363" fmla="*/ 2478893 h 3370881"/>
                          <a:gd name="connsiteX364" fmla="*/ 1905000 w 2661966"/>
                          <a:gd name="connsiteY364" fmla="*/ 2398211 h 3370881"/>
                          <a:gd name="connsiteX365" fmla="*/ 1882588 w 2661966"/>
                          <a:gd name="connsiteY365" fmla="*/ 2357870 h 3370881"/>
                          <a:gd name="connsiteX366" fmla="*/ 1869141 w 2661966"/>
                          <a:gd name="connsiteY366" fmla="*/ 2339940 h 3370881"/>
                          <a:gd name="connsiteX367" fmla="*/ 1806388 w 2661966"/>
                          <a:gd name="connsiteY367" fmla="*/ 2313046 h 3370881"/>
                          <a:gd name="connsiteX368" fmla="*/ 1779494 w 2661966"/>
                          <a:gd name="connsiteY368" fmla="*/ 2304081 h 3370881"/>
                          <a:gd name="connsiteX369" fmla="*/ 1752600 w 2661966"/>
                          <a:gd name="connsiteY369" fmla="*/ 2299599 h 3370881"/>
                          <a:gd name="connsiteX370" fmla="*/ 1680882 w 2661966"/>
                          <a:gd name="connsiteY370" fmla="*/ 2277187 h 3370881"/>
                          <a:gd name="connsiteX371" fmla="*/ 1719025 w 2661966"/>
                          <a:gd name="connsiteY371" fmla="*/ 2281331 h 3370881"/>
                          <a:gd name="connsiteX372" fmla="*/ 1756997 w 2661966"/>
                          <a:gd name="connsiteY372" fmla="*/ 2289450 h 3370881"/>
                          <a:gd name="connsiteX373" fmla="*/ 1656440 w 2661966"/>
                          <a:gd name="connsiteY373" fmla="*/ 2298583 h 3370881"/>
                          <a:gd name="connsiteX374" fmla="*/ 1537447 w 2661966"/>
                          <a:gd name="connsiteY374" fmla="*/ 2329960 h 3370881"/>
                          <a:gd name="connsiteX375" fmla="*/ 1571993 w 2661966"/>
                          <a:gd name="connsiteY375" fmla="*/ 2317957 h 3370881"/>
                          <a:gd name="connsiteX376" fmla="*/ 1509707 w 2661966"/>
                          <a:gd name="connsiteY376" fmla="*/ 2338926 h 3370881"/>
                          <a:gd name="connsiteX377" fmla="*/ 1500444 w 2661966"/>
                          <a:gd name="connsiteY377" fmla="*/ 2355271 h 3370881"/>
                          <a:gd name="connsiteX378" fmla="*/ 1402678 w 2661966"/>
                          <a:gd name="connsiteY378" fmla="*/ 2339641 h 3370881"/>
                          <a:gd name="connsiteX379" fmla="*/ 1322892 w 2661966"/>
                          <a:gd name="connsiteY379" fmla="*/ 2336952 h 3370881"/>
                          <a:gd name="connsiteX380" fmla="*/ 1199384 w 2661966"/>
                          <a:gd name="connsiteY380" fmla="*/ 2307041 h 3370881"/>
                          <a:gd name="connsiteX381" fmla="*/ 1066800 w 2661966"/>
                          <a:gd name="connsiteY381" fmla="*/ 2272705 h 3370881"/>
                          <a:gd name="connsiteX382" fmla="*/ 1030941 w 2661966"/>
                          <a:gd name="connsiteY382" fmla="*/ 2263740 h 3370881"/>
                          <a:gd name="connsiteX383" fmla="*/ 986118 w 2661966"/>
                          <a:gd name="connsiteY383" fmla="*/ 2241329 h 3370881"/>
                          <a:gd name="connsiteX384" fmla="*/ 968188 w 2661966"/>
                          <a:gd name="connsiteY384" fmla="*/ 2232364 h 3370881"/>
                          <a:gd name="connsiteX385" fmla="*/ 936812 w 2661966"/>
                          <a:gd name="connsiteY385" fmla="*/ 2214434 h 3370881"/>
                          <a:gd name="connsiteX386" fmla="*/ 905435 w 2661966"/>
                          <a:gd name="connsiteY386" fmla="*/ 2196505 h 3370881"/>
                          <a:gd name="connsiteX387" fmla="*/ 869576 w 2661966"/>
                          <a:gd name="connsiteY387" fmla="*/ 2209952 h 3370881"/>
                          <a:gd name="connsiteX388" fmla="*/ 856129 w 2661966"/>
                          <a:gd name="connsiteY388" fmla="*/ 2227881 h 3370881"/>
                          <a:gd name="connsiteX389" fmla="*/ 815788 w 2661966"/>
                          <a:gd name="connsiteY389" fmla="*/ 2268223 h 3370881"/>
                          <a:gd name="connsiteX390" fmla="*/ 788894 w 2661966"/>
                          <a:gd name="connsiteY390" fmla="*/ 2290634 h 3370881"/>
                          <a:gd name="connsiteX391" fmla="*/ 762000 w 2661966"/>
                          <a:gd name="connsiteY391" fmla="*/ 2313046 h 3370881"/>
                          <a:gd name="connsiteX392" fmla="*/ 753035 w 2661966"/>
                          <a:gd name="connsiteY392" fmla="*/ 2326493 h 3370881"/>
                          <a:gd name="connsiteX393" fmla="*/ 735106 w 2661966"/>
                          <a:gd name="connsiteY393" fmla="*/ 2339940 h 3370881"/>
                          <a:gd name="connsiteX394" fmla="*/ 712694 w 2661966"/>
                          <a:gd name="connsiteY394" fmla="*/ 2362352 h 3370881"/>
                          <a:gd name="connsiteX395" fmla="*/ 694765 w 2661966"/>
                          <a:gd name="connsiteY395" fmla="*/ 2375799 h 3370881"/>
                          <a:gd name="connsiteX396" fmla="*/ 681318 w 2661966"/>
                          <a:gd name="connsiteY396" fmla="*/ 2393729 h 3370881"/>
                          <a:gd name="connsiteX397" fmla="*/ 667870 w 2661966"/>
                          <a:gd name="connsiteY397" fmla="*/ 2402693 h 3370881"/>
                          <a:gd name="connsiteX398" fmla="*/ 623047 w 2661966"/>
                          <a:gd name="connsiteY398" fmla="*/ 2443034 h 3370881"/>
                          <a:gd name="connsiteX399" fmla="*/ 600635 w 2661966"/>
                          <a:gd name="connsiteY399" fmla="*/ 2474411 h 3370881"/>
                          <a:gd name="connsiteX400" fmla="*/ 587188 w 2661966"/>
                          <a:gd name="connsiteY400" fmla="*/ 2514752 h 3370881"/>
                          <a:gd name="connsiteX401" fmla="*/ 582706 w 2661966"/>
                          <a:gd name="connsiteY401" fmla="*/ 2546129 h 3370881"/>
                          <a:gd name="connsiteX402" fmla="*/ 596153 w 2661966"/>
                          <a:gd name="connsiteY402" fmla="*/ 2635776 h 3370881"/>
                          <a:gd name="connsiteX403" fmla="*/ 600635 w 2661966"/>
                          <a:gd name="connsiteY403" fmla="*/ 2653705 h 3370881"/>
                          <a:gd name="connsiteX404" fmla="*/ 609600 w 2661966"/>
                          <a:gd name="connsiteY404" fmla="*/ 2671634 h 3370881"/>
                          <a:gd name="connsiteX405" fmla="*/ 614082 w 2661966"/>
                          <a:gd name="connsiteY405" fmla="*/ 2689564 h 3370881"/>
                          <a:gd name="connsiteX406" fmla="*/ 623047 w 2661966"/>
                          <a:gd name="connsiteY406" fmla="*/ 2711976 h 3370881"/>
                          <a:gd name="connsiteX407" fmla="*/ 627529 w 2661966"/>
                          <a:gd name="connsiteY407" fmla="*/ 2734387 h 3370881"/>
                          <a:gd name="connsiteX408" fmla="*/ 640976 w 2661966"/>
                          <a:gd name="connsiteY408" fmla="*/ 2765764 h 3370881"/>
                          <a:gd name="connsiteX409" fmla="*/ 645459 w 2661966"/>
                          <a:gd name="connsiteY409" fmla="*/ 2779211 h 3370881"/>
                          <a:gd name="connsiteX410" fmla="*/ 658906 w 2661966"/>
                          <a:gd name="connsiteY410" fmla="*/ 2801623 h 3370881"/>
                          <a:gd name="connsiteX411" fmla="*/ 676835 w 2661966"/>
                          <a:gd name="connsiteY411" fmla="*/ 2864376 h 3370881"/>
                          <a:gd name="connsiteX412" fmla="*/ 690282 w 2661966"/>
                          <a:gd name="connsiteY412" fmla="*/ 2895752 h 3370881"/>
                          <a:gd name="connsiteX413" fmla="*/ 699247 w 2661966"/>
                          <a:gd name="connsiteY413" fmla="*/ 2940576 h 3370881"/>
                          <a:gd name="connsiteX414" fmla="*/ 703729 w 2661966"/>
                          <a:gd name="connsiteY414" fmla="*/ 2967470 h 3370881"/>
                          <a:gd name="connsiteX415" fmla="*/ 717176 w 2661966"/>
                          <a:gd name="connsiteY415" fmla="*/ 2994364 h 3370881"/>
                          <a:gd name="connsiteX416" fmla="*/ 735106 w 2661966"/>
                          <a:gd name="connsiteY416" fmla="*/ 3052634 h 3370881"/>
                          <a:gd name="connsiteX417" fmla="*/ 739588 w 2661966"/>
                          <a:gd name="connsiteY417" fmla="*/ 3079529 h 3370881"/>
                          <a:gd name="connsiteX418" fmla="*/ 762000 w 2661966"/>
                          <a:gd name="connsiteY418" fmla="*/ 3142281 h 3370881"/>
                          <a:gd name="connsiteX419" fmla="*/ 766482 w 2661966"/>
                          <a:gd name="connsiteY419" fmla="*/ 3231929 h 3370881"/>
                          <a:gd name="connsiteX420" fmla="*/ 770965 w 2661966"/>
                          <a:gd name="connsiteY420" fmla="*/ 3254340 h 3370881"/>
                          <a:gd name="connsiteX421" fmla="*/ 775447 w 2661966"/>
                          <a:gd name="connsiteY421" fmla="*/ 3285717 h 3370881"/>
                          <a:gd name="connsiteX422" fmla="*/ 748553 w 2661966"/>
                          <a:gd name="connsiteY422" fmla="*/ 3335023 h 3370881"/>
                          <a:gd name="connsiteX423" fmla="*/ 721659 w 2661966"/>
                          <a:gd name="connsiteY423" fmla="*/ 3343987 h 3370881"/>
                          <a:gd name="connsiteX424" fmla="*/ 708212 w 2661966"/>
                          <a:gd name="connsiteY424" fmla="*/ 3348470 h 3370881"/>
                          <a:gd name="connsiteX425" fmla="*/ 623047 w 2661966"/>
                          <a:gd name="connsiteY425" fmla="*/ 3330540 h 3370881"/>
                          <a:gd name="connsiteX426" fmla="*/ 609600 w 2661966"/>
                          <a:gd name="connsiteY426" fmla="*/ 3308129 h 3370881"/>
                          <a:gd name="connsiteX427" fmla="*/ 591670 w 2661966"/>
                          <a:gd name="connsiteY427" fmla="*/ 3267787 h 3370881"/>
                          <a:gd name="connsiteX428" fmla="*/ 560294 w 2661966"/>
                          <a:gd name="connsiteY428" fmla="*/ 3209517 h 3370881"/>
                          <a:gd name="connsiteX429" fmla="*/ 551329 w 2661966"/>
                          <a:gd name="connsiteY429" fmla="*/ 3196070 h 3370881"/>
                          <a:gd name="connsiteX430" fmla="*/ 528918 w 2661966"/>
                          <a:gd name="connsiteY430" fmla="*/ 3173658 h 3370881"/>
                          <a:gd name="connsiteX431" fmla="*/ 519953 w 2661966"/>
                          <a:gd name="connsiteY431" fmla="*/ 3128834 h 3370881"/>
                          <a:gd name="connsiteX432" fmla="*/ 524435 w 2661966"/>
                          <a:gd name="connsiteY432" fmla="*/ 3101940 h 3370881"/>
                          <a:gd name="connsiteX433" fmla="*/ 528918 w 2661966"/>
                          <a:gd name="connsiteY433" fmla="*/ 3088493 h 3370881"/>
                          <a:gd name="connsiteX434" fmla="*/ 542365 w 2661966"/>
                          <a:gd name="connsiteY434" fmla="*/ 3052634 h 3370881"/>
                          <a:gd name="connsiteX435" fmla="*/ 484094 w 2661966"/>
                          <a:gd name="connsiteY435" fmla="*/ 2886787 h 3370881"/>
                          <a:gd name="connsiteX436" fmla="*/ 443753 w 2661966"/>
                          <a:gd name="connsiteY436" fmla="*/ 2779211 h 3370881"/>
                          <a:gd name="connsiteX437" fmla="*/ 439270 w 2661966"/>
                          <a:gd name="connsiteY437" fmla="*/ 2752317 h 3370881"/>
                          <a:gd name="connsiteX438" fmla="*/ 430306 w 2661966"/>
                          <a:gd name="connsiteY438" fmla="*/ 2716458 h 3370881"/>
                          <a:gd name="connsiteX439" fmla="*/ 425823 w 2661966"/>
                          <a:gd name="connsiteY439" fmla="*/ 2680599 h 3370881"/>
                          <a:gd name="connsiteX440" fmla="*/ 398929 w 2661966"/>
                          <a:gd name="connsiteY440" fmla="*/ 2599917 h 3370881"/>
                          <a:gd name="connsiteX441" fmla="*/ 385482 w 2661966"/>
                          <a:gd name="connsiteY441" fmla="*/ 2568540 h 3370881"/>
                          <a:gd name="connsiteX442" fmla="*/ 381000 w 2661966"/>
                          <a:gd name="connsiteY442" fmla="*/ 2550611 h 3370881"/>
                          <a:gd name="connsiteX443" fmla="*/ 372035 w 2661966"/>
                          <a:gd name="connsiteY443" fmla="*/ 2483376 h 3370881"/>
                          <a:gd name="connsiteX444" fmla="*/ 367553 w 2661966"/>
                          <a:gd name="connsiteY444" fmla="*/ 2469929 h 3370881"/>
                          <a:gd name="connsiteX445" fmla="*/ 407894 w 2661966"/>
                          <a:gd name="connsiteY445" fmla="*/ 2451999 h 3370881"/>
                          <a:gd name="connsiteX446" fmla="*/ 515470 w 2661966"/>
                          <a:gd name="connsiteY446" fmla="*/ 2407176 h 3370881"/>
                          <a:gd name="connsiteX447" fmla="*/ 578223 w 2661966"/>
                          <a:gd name="connsiteY447" fmla="*/ 2353387 h 3370881"/>
                          <a:gd name="connsiteX448" fmla="*/ 587188 w 2661966"/>
                          <a:gd name="connsiteY448" fmla="*/ 2330976 h 3370881"/>
                          <a:gd name="connsiteX449" fmla="*/ 614082 w 2661966"/>
                          <a:gd name="connsiteY449" fmla="*/ 2254776 h 3370881"/>
                          <a:gd name="connsiteX450" fmla="*/ 649941 w 2661966"/>
                          <a:gd name="connsiteY450" fmla="*/ 2200987 h 3370881"/>
                          <a:gd name="connsiteX451" fmla="*/ 690282 w 2661966"/>
                          <a:gd name="connsiteY451" fmla="*/ 2174093 h 3370881"/>
                          <a:gd name="connsiteX452" fmla="*/ 703729 w 2661966"/>
                          <a:gd name="connsiteY452" fmla="*/ 2165129 h 3370881"/>
                          <a:gd name="connsiteX453" fmla="*/ 739588 w 2661966"/>
                          <a:gd name="connsiteY453" fmla="*/ 2147199 h 3370881"/>
                          <a:gd name="connsiteX454" fmla="*/ 708212 w 2661966"/>
                          <a:gd name="connsiteY454" fmla="*/ 2187540 h 3370881"/>
                          <a:gd name="connsiteX455" fmla="*/ 654423 w 2661966"/>
                          <a:gd name="connsiteY455" fmla="*/ 2241329 h 3370881"/>
                          <a:gd name="connsiteX456" fmla="*/ 636494 w 2661966"/>
                          <a:gd name="connsiteY456" fmla="*/ 2259258 h 3370881"/>
                          <a:gd name="connsiteX457" fmla="*/ 614082 w 2661966"/>
                          <a:gd name="connsiteY457" fmla="*/ 2286152 h 3370881"/>
                          <a:gd name="connsiteX458" fmla="*/ 592179 w 2661966"/>
                          <a:gd name="connsiteY458" fmla="*/ 2282347 h 3370881"/>
                          <a:gd name="connsiteX459" fmla="*/ 555980 w 2661966"/>
                          <a:gd name="connsiteY459" fmla="*/ 2313892 h 3370881"/>
                          <a:gd name="connsiteX460" fmla="*/ 524435 w 2661966"/>
                          <a:gd name="connsiteY460" fmla="*/ 2348905 h 3370881"/>
                          <a:gd name="connsiteX461" fmla="*/ 502023 w 2661966"/>
                          <a:gd name="connsiteY461" fmla="*/ 2362352 h 3370881"/>
                          <a:gd name="connsiteX462" fmla="*/ 461682 w 2661966"/>
                          <a:gd name="connsiteY462" fmla="*/ 2389246 h 3370881"/>
                          <a:gd name="connsiteX463" fmla="*/ 448235 w 2661966"/>
                          <a:gd name="connsiteY463" fmla="*/ 2398211 h 3370881"/>
                          <a:gd name="connsiteX464" fmla="*/ 430306 w 2661966"/>
                          <a:gd name="connsiteY464" fmla="*/ 2407176 h 3370881"/>
                          <a:gd name="connsiteX465" fmla="*/ 412376 w 2661966"/>
                          <a:gd name="connsiteY465" fmla="*/ 2420623 h 3370881"/>
                          <a:gd name="connsiteX466" fmla="*/ 389965 w 2661966"/>
                          <a:gd name="connsiteY466" fmla="*/ 2429587 h 3370881"/>
                          <a:gd name="connsiteX467" fmla="*/ 372035 w 2661966"/>
                          <a:gd name="connsiteY467" fmla="*/ 2443034 h 3370881"/>
                          <a:gd name="connsiteX468" fmla="*/ 318247 w 2661966"/>
                          <a:gd name="connsiteY468" fmla="*/ 2474411 h 3370881"/>
                          <a:gd name="connsiteX469" fmla="*/ 304800 w 2661966"/>
                          <a:gd name="connsiteY469" fmla="*/ 2492340 h 3370881"/>
                          <a:gd name="connsiteX470" fmla="*/ 282388 w 2661966"/>
                          <a:gd name="connsiteY470" fmla="*/ 2519234 h 3370881"/>
                          <a:gd name="connsiteX471" fmla="*/ 295835 w 2661966"/>
                          <a:gd name="connsiteY471" fmla="*/ 2815070 h 3370881"/>
                          <a:gd name="connsiteX472" fmla="*/ 300318 w 2661966"/>
                          <a:gd name="connsiteY472" fmla="*/ 2837481 h 3370881"/>
                          <a:gd name="connsiteX473" fmla="*/ 304800 w 2661966"/>
                          <a:gd name="connsiteY473" fmla="*/ 2868858 h 3370881"/>
                          <a:gd name="connsiteX474" fmla="*/ 309282 w 2661966"/>
                          <a:gd name="connsiteY474" fmla="*/ 2927129 h 3370881"/>
                          <a:gd name="connsiteX475" fmla="*/ 322729 w 2661966"/>
                          <a:gd name="connsiteY475" fmla="*/ 2985399 h 3370881"/>
                          <a:gd name="connsiteX476" fmla="*/ 327212 w 2661966"/>
                          <a:gd name="connsiteY476" fmla="*/ 3012293 h 3370881"/>
                          <a:gd name="connsiteX477" fmla="*/ 331694 w 2661966"/>
                          <a:gd name="connsiteY477" fmla="*/ 3043670 h 3370881"/>
                          <a:gd name="connsiteX478" fmla="*/ 345141 w 2661966"/>
                          <a:gd name="connsiteY478" fmla="*/ 3070564 h 3370881"/>
                          <a:gd name="connsiteX479" fmla="*/ 367553 w 2661966"/>
                          <a:gd name="connsiteY479" fmla="*/ 3124352 h 3370881"/>
                          <a:gd name="connsiteX480" fmla="*/ 381000 w 2661966"/>
                          <a:gd name="connsiteY480" fmla="*/ 3182623 h 3370881"/>
                          <a:gd name="connsiteX481" fmla="*/ 389965 w 2661966"/>
                          <a:gd name="connsiteY481" fmla="*/ 3196070 h 3370881"/>
                          <a:gd name="connsiteX482" fmla="*/ 394447 w 2661966"/>
                          <a:gd name="connsiteY482" fmla="*/ 3213999 h 3370881"/>
                          <a:gd name="connsiteX483" fmla="*/ 412376 w 2661966"/>
                          <a:gd name="connsiteY483" fmla="*/ 3245376 h 3370881"/>
                          <a:gd name="connsiteX484" fmla="*/ 416859 w 2661966"/>
                          <a:gd name="connsiteY484" fmla="*/ 3258823 h 3370881"/>
                          <a:gd name="connsiteX485" fmla="*/ 425823 w 2661966"/>
                          <a:gd name="connsiteY485" fmla="*/ 3272270 h 3370881"/>
                          <a:gd name="connsiteX486" fmla="*/ 439270 w 2661966"/>
                          <a:gd name="connsiteY486" fmla="*/ 3303646 h 3370881"/>
                          <a:gd name="connsiteX487" fmla="*/ 439270 w 2661966"/>
                          <a:gd name="connsiteY487" fmla="*/ 3352952 h 3370881"/>
                          <a:gd name="connsiteX488" fmla="*/ 430306 w 2661966"/>
                          <a:gd name="connsiteY488" fmla="*/ 3366399 h 3370881"/>
                          <a:gd name="connsiteX489" fmla="*/ 412376 w 2661966"/>
                          <a:gd name="connsiteY489" fmla="*/ 3370881 h 3370881"/>
                          <a:gd name="connsiteX490" fmla="*/ 295835 w 2661966"/>
                          <a:gd name="connsiteY490" fmla="*/ 3357434 h 3370881"/>
                          <a:gd name="connsiteX491" fmla="*/ 264459 w 2661966"/>
                          <a:gd name="connsiteY491" fmla="*/ 3276752 h 3370881"/>
                          <a:gd name="connsiteX492" fmla="*/ 259976 w 2661966"/>
                          <a:gd name="connsiteY492" fmla="*/ 3240893 h 3370881"/>
                          <a:gd name="connsiteX493" fmla="*/ 246529 w 2661966"/>
                          <a:gd name="connsiteY493" fmla="*/ 3178140 h 3370881"/>
                          <a:gd name="connsiteX494" fmla="*/ 237565 w 2661966"/>
                          <a:gd name="connsiteY494" fmla="*/ 3084011 h 3370881"/>
                          <a:gd name="connsiteX495" fmla="*/ 228600 w 2661966"/>
                          <a:gd name="connsiteY495" fmla="*/ 3057117 h 3370881"/>
                          <a:gd name="connsiteX496" fmla="*/ 219635 w 2661966"/>
                          <a:gd name="connsiteY496" fmla="*/ 3021258 h 3370881"/>
                          <a:gd name="connsiteX497" fmla="*/ 206188 w 2661966"/>
                          <a:gd name="connsiteY497" fmla="*/ 2980917 h 3370881"/>
                          <a:gd name="connsiteX498" fmla="*/ 201706 w 2661966"/>
                          <a:gd name="connsiteY498" fmla="*/ 2949540 h 3370881"/>
                          <a:gd name="connsiteX499" fmla="*/ 197223 w 2661966"/>
                          <a:gd name="connsiteY499" fmla="*/ 2927129 h 3370881"/>
                          <a:gd name="connsiteX500" fmla="*/ 192741 w 2661966"/>
                          <a:gd name="connsiteY500" fmla="*/ 2891270 h 3370881"/>
                          <a:gd name="connsiteX501" fmla="*/ 188259 w 2661966"/>
                          <a:gd name="connsiteY501" fmla="*/ 2850929 h 3370881"/>
                          <a:gd name="connsiteX502" fmla="*/ 179294 w 2661966"/>
                          <a:gd name="connsiteY502" fmla="*/ 2824034 h 3370881"/>
                          <a:gd name="connsiteX503" fmla="*/ 165847 w 2661966"/>
                          <a:gd name="connsiteY503" fmla="*/ 2774729 h 3370881"/>
                          <a:gd name="connsiteX504" fmla="*/ 161365 w 2661966"/>
                          <a:gd name="connsiteY504" fmla="*/ 2747834 h 3370881"/>
                          <a:gd name="connsiteX505" fmla="*/ 156882 w 2661966"/>
                          <a:gd name="connsiteY505" fmla="*/ 2559576 h 3370881"/>
                          <a:gd name="connsiteX506" fmla="*/ 152400 w 2661966"/>
                          <a:gd name="connsiteY506" fmla="*/ 2519234 h 3370881"/>
                          <a:gd name="connsiteX507" fmla="*/ 118035 w 2661966"/>
                          <a:gd name="connsiteY507" fmla="*/ 2400004 h 3370881"/>
                          <a:gd name="connsiteX508" fmla="*/ 117048 w 2661966"/>
                          <a:gd name="connsiteY508" fmla="*/ 2344423 h 3370881"/>
                          <a:gd name="connsiteX509" fmla="*/ 100106 w 2661966"/>
                          <a:gd name="connsiteY509" fmla="*/ 2330976 h 3370881"/>
                          <a:gd name="connsiteX510" fmla="*/ 138953 w 2661966"/>
                          <a:gd name="connsiteY510" fmla="*/ 2313046 h 3370881"/>
                          <a:gd name="connsiteX511" fmla="*/ 152400 w 2661966"/>
                          <a:gd name="connsiteY511" fmla="*/ 2304081 h 3370881"/>
                          <a:gd name="connsiteX512" fmla="*/ 170329 w 2661966"/>
                          <a:gd name="connsiteY512" fmla="*/ 2259258 h 3370881"/>
                          <a:gd name="connsiteX513" fmla="*/ 188259 w 2661966"/>
                          <a:gd name="connsiteY513" fmla="*/ 2223399 h 3370881"/>
                          <a:gd name="connsiteX514" fmla="*/ 206188 w 2661966"/>
                          <a:gd name="connsiteY514" fmla="*/ 2187540 h 3370881"/>
                          <a:gd name="connsiteX515" fmla="*/ 210670 w 2661966"/>
                          <a:gd name="connsiteY515" fmla="*/ 2174093 h 3370881"/>
                          <a:gd name="connsiteX516" fmla="*/ 219635 w 2661966"/>
                          <a:gd name="connsiteY516" fmla="*/ 2115823 h 3370881"/>
                          <a:gd name="connsiteX517" fmla="*/ 210670 w 2661966"/>
                          <a:gd name="connsiteY517" fmla="*/ 1958940 h 3370881"/>
                          <a:gd name="connsiteX518" fmla="*/ 192741 w 2661966"/>
                          <a:gd name="connsiteY518" fmla="*/ 1923081 h 3370881"/>
                          <a:gd name="connsiteX519" fmla="*/ 179294 w 2661966"/>
                          <a:gd name="connsiteY519" fmla="*/ 1891705 h 3370881"/>
                          <a:gd name="connsiteX520" fmla="*/ 165847 w 2661966"/>
                          <a:gd name="connsiteY520" fmla="*/ 1864811 h 3370881"/>
                          <a:gd name="connsiteX521" fmla="*/ 152400 w 2661966"/>
                          <a:gd name="connsiteY521" fmla="*/ 1833434 h 3370881"/>
                          <a:gd name="connsiteX522" fmla="*/ 143435 w 2661966"/>
                          <a:gd name="connsiteY522" fmla="*/ 1819987 h 3370881"/>
                          <a:gd name="connsiteX523" fmla="*/ 107576 w 2661966"/>
                          <a:gd name="connsiteY523" fmla="*/ 1784129 h 3370881"/>
                          <a:gd name="connsiteX524" fmla="*/ 94129 w 2661966"/>
                          <a:gd name="connsiteY524" fmla="*/ 1779646 h 3370881"/>
                          <a:gd name="connsiteX525" fmla="*/ 71718 w 2661966"/>
                          <a:gd name="connsiteY525" fmla="*/ 1770681 h 3370881"/>
                          <a:gd name="connsiteX526" fmla="*/ 58270 w 2661966"/>
                          <a:gd name="connsiteY526" fmla="*/ 1761717 h 3370881"/>
                          <a:gd name="connsiteX527" fmla="*/ 26894 w 2661966"/>
                          <a:gd name="connsiteY527" fmla="*/ 1730340 h 3370881"/>
                          <a:gd name="connsiteX528" fmla="*/ 0 w 2661966"/>
                          <a:gd name="connsiteY528" fmla="*/ 1707929 h 3370881"/>
                          <a:gd name="connsiteX0" fmla="*/ 0 w 2661966"/>
                          <a:gd name="connsiteY0" fmla="*/ 1707929 h 3370881"/>
                          <a:gd name="connsiteX1" fmla="*/ 22412 w 2661966"/>
                          <a:gd name="connsiteY1" fmla="*/ 1698964 h 3370881"/>
                          <a:gd name="connsiteX2" fmla="*/ 31376 w 2661966"/>
                          <a:gd name="connsiteY2" fmla="*/ 1681034 h 3370881"/>
                          <a:gd name="connsiteX3" fmla="*/ 44823 w 2661966"/>
                          <a:gd name="connsiteY3" fmla="*/ 1672070 h 3370881"/>
                          <a:gd name="connsiteX4" fmla="*/ 58270 w 2661966"/>
                          <a:gd name="connsiteY4" fmla="*/ 1654140 h 3370881"/>
                          <a:gd name="connsiteX5" fmla="*/ 76200 w 2661966"/>
                          <a:gd name="connsiteY5" fmla="*/ 1645176 h 3370881"/>
                          <a:gd name="connsiteX6" fmla="*/ 98612 w 2661966"/>
                          <a:gd name="connsiteY6" fmla="*/ 1636211 h 3370881"/>
                          <a:gd name="connsiteX7" fmla="*/ 125506 w 2661966"/>
                          <a:gd name="connsiteY7" fmla="*/ 1627246 h 3370881"/>
                          <a:gd name="connsiteX8" fmla="*/ 152400 w 2661966"/>
                          <a:gd name="connsiteY8" fmla="*/ 1609317 h 3370881"/>
                          <a:gd name="connsiteX9" fmla="*/ 170329 w 2661966"/>
                          <a:gd name="connsiteY9" fmla="*/ 1600352 h 3370881"/>
                          <a:gd name="connsiteX10" fmla="*/ 188259 w 2661966"/>
                          <a:gd name="connsiteY10" fmla="*/ 1582423 h 3370881"/>
                          <a:gd name="connsiteX11" fmla="*/ 228600 w 2661966"/>
                          <a:gd name="connsiteY11" fmla="*/ 1564493 h 3370881"/>
                          <a:gd name="connsiteX12" fmla="*/ 255494 w 2661966"/>
                          <a:gd name="connsiteY12" fmla="*/ 1546564 h 3370881"/>
                          <a:gd name="connsiteX13" fmla="*/ 300318 w 2661966"/>
                          <a:gd name="connsiteY13" fmla="*/ 1524152 h 3370881"/>
                          <a:gd name="connsiteX14" fmla="*/ 313765 w 2661966"/>
                          <a:gd name="connsiteY14" fmla="*/ 1515187 h 3370881"/>
                          <a:gd name="connsiteX15" fmla="*/ 340659 w 2661966"/>
                          <a:gd name="connsiteY15" fmla="*/ 1510705 h 3370881"/>
                          <a:gd name="connsiteX16" fmla="*/ 363070 w 2661966"/>
                          <a:gd name="connsiteY16" fmla="*/ 1506223 h 3370881"/>
                          <a:gd name="connsiteX17" fmla="*/ 389965 w 2661966"/>
                          <a:gd name="connsiteY17" fmla="*/ 1501740 h 3370881"/>
                          <a:gd name="connsiteX18" fmla="*/ 425823 w 2661966"/>
                          <a:gd name="connsiteY18" fmla="*/ 1497258 h 3370881"/>
                          <a:gd name="connsiteX19" fmla="*/ 470647 w 2661966"/>
                          <a:gd name="connsiteY19" fmla="*/ 1488293 h 3370881"/>
                          <a:gd name="connsiteX20" fmla="*/ 515470 w 2661966"/>
                          <a:gd name="connsiteY20" fmla="*/ 1479329 h 3370881"/>
                          <a:gd name="connsiteX21" fmla="*/ 528918 w 2661966"/>
                          <a:gd name="connsiteY21" fmla="*/ 1470364 h 3370881"/>
                          <a:gd name="connsiteX22" fmla="*/ 600635 w 2661966"/>
                          <a:gd name="connsiteY22" fmla="*/ 1456917 h 3370881"/>
                          <a:gd name="connsiteX23" fmla="*/ 690282 w 2661966"/>
                          <a:gd name="connsiteY23" fmla="*/ 1447952 h 3370881"/>
                          <a:gd name="connsiteX24" fmla="*/ 793376 w 2661966"/>
                          <a:gd name="connsiteY24" fmla="*/ 1452434 h 3370881"/>
                          <a:gd name="connsiteX25" fmla="*/ 874059 w 2661966"/>
                          <a:gd name="connsiteY25" fmla="*/ 1465881 h 3370881"/>
                          <a:gd name="connsiteX26" fmla="*/ 914400 w 2661966"/>
                          <a:gd name="connsiteY26" fmla="*/ 1470364 h 3370881"/>
                          <a:gd name="connsiteX27" fmla="*/ 1030941 w 2661966"/>
                          <a:gd name="connsiteY27" fmla="*/ 1483811 h 3370881"/>
                          <a:gd name="connsiteX28" fmla="*/ 1151965 w 2661966"/>
                          <a:gd name="connsiteY28" fmla="*/ 1492776 h 3370881"/>
                          <a:gd name="connsiteX29" fmla="*/ 1281953 w 2661966"/>
                          <a:gd name="connsiteY29" fmla="*/ 1501740 h 3370881"/>
                          <a:gd name="connsiteX30" fmla="*/ 1465729 w 2661966"/>
                          <a:gd name="connsiteY30" fmla="*/ 1497258 h 3370881"/>
                          <a:gd name="connsiteX31" fmla="*/ 1510553 w 2661966"/>
                          <a:gd name="connsiteY31" fmla="*/ 1492776 h 3370881"/>
                          <a:gd name="connsiteX32" fmla="*/ 1582270 w 2661966"/>
                          <a:gd name="connsiteY32" fmla="*/ 1461399 h 3370881"/>
                          <a:gd name="connsiteX33" fmla="*/ 1604682 w 2661966"/>
                          <a:gd name="connsiteY33" fmla="*/ 1456917 h 3370881"/>
                          <a:gd name="connsiteX34" fmla="*/ 1622612 w 2661966"/>
                          <a:gd name="connsiteY34" fmla="*/ 1447952 h 3370881"/>
                          <a:gd name="connsiteX35" fmla="*/ 1645023 w 2661966"/>
                          <a:gd name="connsiteY35" fmla="*/ 1438987 h 3370881"/>
                          <a:gd name="connsiteX36" fmla="*/ 1662953 w 2661966"/>
                          <a:gd name="connsiteY36" fmla="*/ 1425540 h 3370881"/>
                          <a:gd name="connsiteX37" fmla="*/ 1698812 w 2661966"/>
                          <a:gd name="connsiteY37" fmla="*/ 1407611 h 3370881"/>
                          <a:gd name="connsiteX38" fmla="*/ 1739153 w 2661966"/>
                          <a:gd name="connsiteY38" fmla="*/ 1380717 h 3370881"/>
                          <a:gd name="connsiteX39" fmla="*/ 1752600 w 2661966"/>
                          <a:gd name="connsiteY39" fmla="*/ 1367270 h 3370881"/>
                          <a:gd name="connsiteX40" fmla="*/ 1775012 w 2661966"/>
                          <a:gd name="connsiteY40" fmla="*/ 1353823 h 3370881"/>
                          <a:gd name="connsiteX41" fmla="*/ 1797423 w 2661966"/>
                          <a:gd name="connsiteY41" fmla="*/ 1335893 h 3370881"/>
                          <a:gd name="connsiteX42" fmla="*/ 1810870 w 2661966"/>
                          <a:gd name="connsiteY42" fmla="*/ 1304517 h 3370881"/>
                          <a:gd name="connsiteX43" fmla="*/ 1815353 w 2661966"/>
                          <a:gd name="connsiteY43" fmla="*/ 1291070 h 3370881"/>
                          <a:gd name="connsiteX44" fmla="*/ 1801906 w 2661966"/>
                          <a:gd name="connsiteY44" fmla="*/ 1138670 h 3370881"/>
                          <a:gd name="connsiteX45" fmla="*/ 1792941 w 2661966"/>
                          <a:gd name="connsiteY45" fmla="*/ 1125223 h 3370881"/>
                          <a:gd name="connsiteX46" fmla="*/ 1757082 w 2661966"/>
                          <a:gd name="connsiteY46" fmla="*/ 1093846 h 3370881"/>
                          <a:gd name="connsiteX47" fmla="*/ 1730188 w 2661966"/>
                          <a:gd name="connsiteY47" fmla="*/ 1066952 h 3370881"/>
                          <a:gd name="connsiteX48" fmla="*/ 1703294 w 2661966"/>
                          <a:gd name="connsiteY48" fmla="*/ 1049023 h 3370881"/>
                          <a:gd name="connsiteX49" fmla="*/ 1622612 w 2661966"/>
                          <a:gd name="connsiteY49" fmla="*/ 1053505 h 3370881"/>
                          <a:gd name="connsiteX50" fmla="*/ 1595718 w 2661966"/>
                          <a:gd name="connsiteY50" fmla="*/ 1062470 h 3370881"/>
                          <a:gd name="connsiteX51" fmla="*/ 1573306 w 2661966"/>
                          <a:gd name="connsiteY51" fmla="*/ 1066952 h 3370881"/>
                          <a:gd name="connsiteX52" fmla="*/ 1453385 w 2661966"/>
                          <a:gd name="connsiteY52" fmla="*/ 1082761 h 3370881"/>
                          <a:gd name="connsiteX53" fmla="*/ 1326776 w 2661966"/>
                          <a:gd name="connsiteY53" fmla="*/ 1062470 h 3370881"/>
                          <a:gd name="connsiteX54" fmla="*/ 1308847 w 2661966"/>
                          <a:gd name="connsiteY54" fmla="*/ 1057987 h 3370881"/>
                          <a:gd name="connsiteX55" fmla="*/ 1277470 w 2661966"/>
                          <a:gd name="connsiteY55" fmla="*/ 1053505 h 3370881"/>
                          <a:gd name="connsiteX56" fmla="*/ 1259541 w 2661966"/>
                          <a:gd name="connsiteY56" fmla="*/ 1049023 h 3370881"/>
                          <a:gd name="connsiteX57" fmla="*/ 1232647 w 2661966"/>
                          <a:gd name="connsiteY57" fmla="*/ 1044540 h 3370881"/>
                          <a:gd name="connsiteX58" fmla="*/ 1053353 w 2661966"/>
                          <a:gd name="connsiteY58" fmla="*/ 1049023 h 3370881"/>
                          <a:gd name="connsiteX59" fmla="*/ 1035423 w 2661966"/>
                          <a:gd name="connsiteY59" fmla="*/ 1053505 h 3370881"/>
                          <a:gd name="connsiteX60" fmla="*/ 1008529 w 2661966"/>
                          <a:gd name="connsiteY60" fmla="*/ 1057987 h 3370881"/>
                          <a:gd name="connsiteX61" fmla="*/ 995082 w 2661966"/>
                          <a:gd name="connsiteY61" fmla="*/ 1062470 h 3370881"/>
                          <a:gd name="connsiteX62" fmla="*/ 945776 w 2661966"/>
                          <a:gd name="connsiteY62" fmla="*/ 1031093 h 3370881"/>
                          <a:gd name="connsiteX63" fmla="*/ 941294 w 2661966"/>
                          <a:gd name="connsiteY63" fmla="*/ 1017646 h 3370881"/>
                          <a:gd name="connsiteX64" fmla="*/ 932329 w 2661966"/>
                          <a:gd name="connsiteY64" fmla="*/ 919034 h 3370881"/>
                          <a:gd name="connsiteX65" fmla="*/ 914400 w 2661966"/>
                          <a:gd name="connsiteY65" fmla="*/ 901105 h 3370881"/>
                          <a:gd name="connsiteX66" fmla="*/ 918882 w 2661966"/>
                          <a:gd name="connsiteY66" fmla="*/ 869729 h 3370881"/>
                          <a:gd name="connsiteX67" fmla="*/ 941294 w 2661966"/>
                          <a:gd name="connsiteY67" fmla="*/ 865246 h 3370881"/>
                          <a:gd name="connsiteX68" fmla="*/ 959223 w 2661966"/>
                          <a:gd name="connsiteY68" fmla="*/ 851799 h 3370881"/>
                          <a:gd name="connsiteX69" fmla="*/ 990600 w 2661966"/>
                          <a:gd name="connsiteY69" fmla="*/ 847317 h 3370881"/>
                          <a:gd name="connsiteX70" fmla="*/ 1129553 w 2661966"/>
                          <a:gd name="connsiteY70" fmla="*/ 838352 h 3370881"/>
                          <a:gd name="connsiteX71" fmla="*/ 1147482 w 2661966"/>
                          <a:gd name="connsiteY71" fmla="*/ 829387 h 3370881"/>
                          <a:gd name="connsiteX72" fmla="*/ 1178859 w 2661966"/>
                          <a:gd name="connsiteY72" fmla="*/ 806976 h 3370881"/>
                          <a:gd name="connsiteX73" fmla="*/ 1192306 w 2661966"/>
                          <a:gd name="connsiteY73" fmla="*/ 793529 h 3370881"/>
                          <a:gd name="connsiteX74" fmla="*/ 1214718 w 2661966"/>
                          <a:gd name="connsiteY74" fmla="*/ 784564 h 3370881"/>
                          <a:gd name="connsiteX75" fmla="*/ 1241612 w 2661966"/>
                          <a:gd name="connsiteY75" fmla="*/ 771117 h 3370881"/>
                          <a:gd name="connsiteX76" fmla="*/ 1277470 w 2661966"/>
                          <a:gd name="connsiteY76" fmla="*/ 753187 h 3370881"/>
                          <a:gd name="connsiteX77" fmla="*/ 1295400 w 2661966"/>
                          <a:gd name="connsiteY77" fmla="*/ 730776 h 3370881"/>
                          <a:gd name="connsiteX78" fmla="*/ 1317812 w 2661966"/>
                          <a:gd name="connsiteY78" fmla="*/ 708364 h 3370881"/>
                          <a:gd name="connsiteX79" fmla="*/ 1353670 w 2661966"/>
                          <a:gd name="connsiteY79" fmla="*/ 663540 h 3370881"/>
                          <a:gd name="connsiteX80" fmla="*/ 1371600 w 2661966"/>
                          <a:gd name="connsiteY80" fmla="*/ 636646 h 3370881"/>
                          <a:gd name="connsiteX81" fmla="*/ 1380565 w 2661966"/>
                          <a:gd name="connsiteY81" fmla="*/ 596305 h 3370881"/>
                          <a:gd name="connsiteX82" fmla="*/ 1385047 w 2661966"/>
                          <a:gd name="connsiteY82" fmla="*/ 582858 h 3370881"/>
                          <a:gd name="connsiteX83" fmla="*/ 1380565 w 2661966"/>
                          <a:gd name="connsiteY83" fmla="*/ 533552 h 3370881"/>
                          <a:gd name="connsiteX84" fmla="*/ 1367118 w 2661966"/>
                          <a:gd name="connsiteY84" fmla="*/ 524587 h 3370881"/>
                          <a:gd name="connsiteX85" fmla="*/ 1349188 w 2661966"/>
                          <a:gd name="connsiteY85" fmla="*/ 520105 h 3370881"/>
                          <a:gd name="connsiteX86" fmla="*/ 1326776 w 2661966"/>
                          <a:gd name="connsiteY86" fmla="*/ 511140 h 3370881"/>
                          <a:gd name="connsiteX87" fmla="*/ 1281953 w 2661966"/>
                          <a:gd name="connsiteY87" fmla="*/ 515623 h 3370881"/>
                          <a:gd name="connsiteX88" fmla="*/ 1250576 w 2661966"/>
                          <a:gd name="connsiteY88" fmla="*/ 529070 h 3370881"/>
                          <a:gd name="connsiteX89" fmla="*/ 1210235 w 2661966"/>
                          <a:gd name="connsiteY89" fmla="*/ 542517 h 3370881"/>
                          <a:gd name="connsiteX90" fmla="*/ 1183341 w 2661966"/>
                          <a:gd name="connsiteY90" fmla="*/ 555964 h 3370881"/>
                          <a:gd name="connsiteX91" fmla="*/ 1160929 w 2661966"/>
                          <a:gd name="connsiteY91" fmla="*/ 569411 h 3370881"/>
                          <a:gd name="connsiteX92" fmla="*/ 1134035 w 2661966"/>
                          <a:gd name="connsiteY92" fmla="*/ 578376 h 3370881"/>
                          <a:gd name="connsiteX93" fmla="*/ 1111623 w 2661966"/>
                          <a:gd name="connsiteY93" fmla="*/ 587340 h 3370881"/>
                          <a:gd name="connsiteX94" fmla="*/ 1084729 w 2661966"/>
                          <a:gd name="connsiteY94" fmla="*/ 596305 h 3370881"/>
                          <a:gd name="connsiteX95" fmla="*/ 986118 w 2661966"/>
                          <a:gd name="connsiteY95" fmla="*/ 591823 h 3370881"/>
                          <a:gd name="connsiteX96" fmla="*/ 927847 w 2661966"/>
                          <a:gd name="connsiteY96" fmla="*/ 578376 h 3370881"/>
                          <a:gd name="connsiteX97" fmla="*/ 896470 w 2661966"/>
                          <a:gd name="connsiteY97" fmla="*/ 555964 h 3370881"/>
                          <a:gd name="connsiteX98" fmla="*/ 883023 w 2661966"/>
                          <a:gd name="connsiteY98" fmla="*/ 546999 h 3370881"/>
                          <a:gd name="connsiteX99" fmla="*/ 865094 w 2661966"/>
                          <a:gd name="connsiteY99" fmla="*/ 497693 h 3370881"/>
                          <a:gd name="connsiteX100" fmla="*/ 869576 w 2661966"/>
                          <a:gd name="connsiteY100" fmla="*/ 403564 h 3370881"/>
                          <a:gd name="connsiteX101" fmla="*/ 874059 w 2661966"/>
                          <a:gd name="connsiteY101" fmla="*/ 385634 h 3370881"/>
                          <a:gd name="connsiteX102" fmla="*/ 883023 w 2661966"/>
                          <a:gd name="connsiteY102" fmla="*/ 372187 h 3370881"/>
                          <a:gd name="connsiteX103" fmla="*/ 909918 w 2661966"/>
                          <a:gd name="connsiteY103" fmla="*/ 363223 h 3370881"/>
                          <a:gd name="connsiteX104" fmla="*/ 914400 w 2661966"/>
                          <a:gd name="connsiteY104" fmla="*/ 385634 h 3370881"/>
                          <a:gd name="connsiteX105" fmla="*/ 909918 w 2661966"/>
                          <a:gd name="connsiteY105" fmla="*/ 408046 h 3370881"/>
                          <a:gd name="connsiteX106" fmla="*/ 900953 w 2661966"/>
                          <a:gd name="connsiteY106" fmla="*/ 466317 h 3370881"/>
                          <a:gd name="connsiteX107" fmla="*/ 905435 w 2661966"/>
                          <a:gd name="connsiteY107" fmla="*/ 515623 h 3370881"/>
                          <a:gd name="connsiteX108" fmla="*/ 932329 w 2661966"/>
                          <a:gd name="connsiteY108" fmla="*/ 551481 h 3370881"/>
                          <a:gd name="connsiteX109" fmla="*/ 954741 w 2661966"/>
                          <a:gd name="connsiteY109" fmla="*/ 560446 h 3370881"/>
                          <a:gd name="connsiteX110" fmla="*/ 972670 w 2661966"/>
                          <a:gd name="connsiteY110" fmla="*/ 569411 h 3370881"/>
                          <a:gd name="connsiteX111" fmla="*/ 1066800 w 2661966"/>
                          <a:gd name="connsiteY111" fmla="*/ 564929 h 3370881"/>
                          <a:gd name="connsiteX112" fmla="*/ 1111623 w 2661966"/>
                          <a:gd name="connsiteY112" fmla="*/ 551481 h 3370881"/>
                          <a:gd name="connsiteX113" fmla="*/ 1129553 w 2661966"/>
                          <a:gd name="connsiteY113" fmla="*/ 538034 h 3370881"/>
                          <a:gd name="connsiteX114" fmla="*/ 1156447 w 2661966"/>
                          <a:gd name="connsiteY114" fmla="*/ 511140 h 3370881"/>
                          <a:gd name="connsiteX115" fmla="*/ 1160929 w 2661966"/>
                          <a:gd name="connsiteY115" fmla="*/ 493211 h 3370881"/>
                          <a:gd name="connsiteX116" fmla="*/ 1178859 w 2661966"/>
                          <a:gd name="connsiteY116" fmla="*/ 331846 h 3370881"/>
                          <a:gd name="connsiteX117" fmla="*/ 1215315 w 2661966"/>
                          <a:gd name="connsiteY117" fmla="*/ 270289 h 3370881"/>
                          <a:gd name="connsiteX118" fmla="*/ 1214718 w 2661966"/>
                          <a:gd name="connsiteY118" fmla="*/ 367705 h 3370881"/>
                          <a:gd name="connsiteX119" fmla="*/ 1201270 w 2661966"/>
                          <a:gd name="connsiteY119" fmla="*/ 412529 h 3370881"/>
                          <a:gd name="connsiteX120" fmla="*/ 1210235 w 2661966"/>
                          <a:gd name="connsiteY120" fmla="*/ 461834 h 3370881"/>
                          <a:gd name="connsiteX121" fmla="*/ 1214718 w 2661966"/>
                          <a:gd name="connsiteY121" fmla="*/ 475281 h 3370881"/>
                          <a:gd name="connsiteX122" fmla="*/ 1228165 w 2661966"/>
                          <a:gd name="connsiteY122" fmla="*/ 484246 h 3370881"/>
                          <a:gd name="connsiteX123" fmla="*/ 1252481 w 2661966"/>
                          <a:gd name="connsiteY123" fmla="*/ 492651 h 3370881"/>
                          <a:gd name="connsiteX124" fmla="*/ 1317812 w 2661966"/>
                          <a:gd name="connsiteY124" fmla="*/ 488168 h 3370881"/>
                          <a:gd name="connsiteX125" fmla="*/ 1353670 w 2661966"/>
                          <a:gd name="connsiteY125" fmla="*/ 488729 h 3370881"/>
                          <a:gd name="connsiteX126" fmla="*/ 1506070 w 2661966"/>
                          <a:gd name="connsiteY126" fmla="*/ 457352 h 3370881"/>
                          <a:gd name="connsiteX127" fmla="*/ 1550894 w 2661966"/>
                          <a:gd name="connsiteY127" fmla="*/ 430458 h 3370881"/>
                          <a:gd name="connsiteX128" fmla="*/ 1564341 w 2661966"/>
                          <a:gd name="connsiteY128" fmla="*/ 417011 h 3370881"/>
                          <a:gd name="connsiteX129" fmla="*/ 1586753 w 2661966"/>
                          <a:gd name="connsiteY129" fmla="*/ 399081 h 3370881"/>
                          <a:gd name="connsiteX130" fmla="*/ 1595718 w 2661966"/>
                          <a:gd name="connsiteY130" fmla="*/ 381152 h 3370881"/>
                          <a:gd name="connsiteX131" fmla="*/ 1641714 w 2661966"/>
                          <a:gd name="connsiteY131" fmla="*/ 352560 h 3370881"/>
                          <a:gd name="connsiteX132" fmla="*/ 1620066 w 2661966"/>
                          <a:gd name="connsiteY132" fmla="*/ 291047 h 3370881"/>
                          <a:gd name="connsiteX133" fmla="*/ 1604852 w 2661966"/>
                          <a:gd name="connsiteY133" fmla="*/ 236279 h 3370881"/>
                          <a:gd name="connsiteX134" fmla="*/ 1537447 w 2661966"/>
                          <a:gd name="connsiteY134" fmla="*/ 188411 h 3370881"/>
                          <a:gd name="connsiteX135" fmla="*/ 1591422 w 2661966"/>
                          <a:gd name="connsiteY135" fmla="*/ 383206 h 3370881"/>
                          <a:gd name="connsiteX136" fmla="*/ 1655669 w 2661966"/>
                          <a:gd name="connsiteY136" fmla="*/ 407486 h 3370881"/>
                          <a:gd name="connsiteX137" fmla="*/ 1658470 w 2661966"/>
                          <a:gd name="connsiteY137" fmla="*/ 412529 h 3370881"/>
                          <a:gd name="connsiteX138" fmla="*/ 1685365 w 2661966"/>
                          <a:gd name="connsiteY138" fmla="*/ 390117 h 3370881"/>
                          <a:gd name="connsiteX139" fmla="*/ 1694329 w 2661966"/>
                          <a:gd name="connsiteY139" fmla="*/ 376670 h 3370881"/>
                          <a:gd name="connsiteX140" fmla="*/ 1734670 w 2661966"/>
                          <a:gd name="connsiteY140" fmla="*/ 354258 h 3370881"/>
                          <a:gd name="connsiteX141" fmla="*/ 1743635 w 2661966"/>
                          <a:gd name="connsiteY141" fmla="*/ 340811 h 3370881"/>
                          <a:gd name="connsiteX142" fmla="*/ 1757082 w 2661966"/>
                          <a:gd name="connsiteY142" fmla="*/ 336329 h 3370881"/>
                          <a:gd name="connsiteX143" fmla="*/ 1843909 w 2661966"/>
                          <a:gd name="connsiteY143" fmla="*/ 262341 h 3370881"/>
                          <a:gd name="connsiteX144" fmla="*/ 1874221 w 2661966"/>
                          <a:gd name="connsiteY144" fmla="*/ 202194 h 3370881"/>
                          <a:gd name="connsiteX145" fmla="*/ 1828094 w 2661966"/>
                          <a:gd name="connsiteY145" fmla="*/ 136767 h 3370881"/>
                          <a:gd name="connsiteX146" fmla="*/ 1772023 w 2661966"/>
                          <a:gd name="connsiteY146" fmla="*/ 77249 h 3370881"/>
                          <a:gd name="connsiteX147" fmla="*/ 1948888 w 2661966"/>
                          <a:gd name="connsiteY147" fmla="*/ 178018 h 3370881"/>
                          <a:gd name="connsiteX148" fmla="*/ 1952362 w 2661966"/>
                          <a:gd name="connsiteY148" fmla="*/ 254265 h 3370881"/>
                          <a:gd name="connsiteX149" fmla="*/ 1874221 w 2661966"/>
                          <a:gd name="connsiteY149" fmla="*/ 318698 h 3370881"/>
                          <a:gd name="connsiteX150" fmla="*/ 1788459 w 2661966"/>
                          <a:gd name="connsiteY150" fmla="*/ 367705 h 3370881"/>
                          <a:gd name="connsiteX151" fmla="*/ 1761565 w 2661966"/>
                          <a:gd name="connsiteY151" fmla="*/ 390117 h 3370881"/>
                          <a:gd name="connsiteX152" fmla="*/ 1783976 w 2661966"/>
                          <a:gd name="connsiteY152" fmla="*/ 399081 h 3370881"/>
                          <a:gd name="connsiteX153" fmla="*/ 1878106 w 2661966"/>
                          <a:gd name="connsiteY153" fmla="*/ 390117 h 3370881"/>
                          <a:gd name="connsiteX154" fmla="*/ 1891553 w 2661966"/>
                          <a:gd name="connsiteY154" fmla="*/ 381152 h 3370881"/>
                          <a:gd name="connsiteX155" fmla="*/ 1918447 w 2661966"/>
                          <a:gd name="connsiteY155" fmla="*/ 372187 h 3370881"/>
                          <a:gd name="connsiteX156" fmla="*/ 1940859 w 2661966"/>
                          <a:gd name="connsiteY156" fmla="*/ 358740 h 3370881"/>
                          <a:gd name="connsiteX157" fmla="*/ 1954306 w 2661966"/>
                          <a:gd name="connsiteY157" fmla="*/ 354258 h 3370881"/>
                          <a:gd name="connsiteX158" fmla="*/ 2103145 w 2661966"/>
                          <a:gd name="connsiteY158" fmla="*/ 202207 h 3370881"/>
                          <a:gd name="connsiteX159" fmla="*/ 2064254 w 2661966"/>
                          <a:gd name="connsiteY159" fmla="*/ 20406 h 3370881"/>
                          <a:gd name="connsiteX160" fmla="*/ 2169347 w 2661966"/>
                          <a:gd name="connsiteY160" fmla="*/ 104479 h 3370881"/>
                          <a:gd name="connsiteX161" fmla="*/ 2183354 w 2661966"/>
                          <a:gd name="connsiteY161" fmla="*/ 192893 h 3370881"/>
                          <a:gd name="connsiteX162" fmla="*/ 2170300 w 2661966"/>
                          <a:gd name="connsiteY162" fmla="*/ 271231 h 3370881"/>
                          <a:gd name="connsiteX163" fmla="*/ 2096795 w 2661966"/>
                          <a:gd name="connsiteY163" fmla="*/ 316507 h 3370881"/>
                          <a:gd name="connsiteX164" fmla="*/ 1999129 w 2661966"/>
                          <a:gd name="connsiteY164" fmla="*/ 358740 h 3370881"/>
                          <a:gd name="connsiteX165" fmla="*/ 1994647 w 2661966"/>
                          <a:gd name="connsiteY165" fmla="*/ 372187 h 3370881"/>
                          <a:gd name="connsiteX166" fmla="*/ 2039470 w 2661966"/>
                          <a:gd name="connsiteY166" fmla="*/ 390117 h 3370881"/>
                          <a:gd name="connsiteX167" fmla="*/ 2115670 w 2661966"/>
                          <a:gd name="connsiteY167" fmla="*/ 390117 h 3370881"/>
                          <a:gd name="connsiteX168" fmla="*/ 2160494 w 2661966"/>
                          <a:gd name="connsiteY168" fmla="*/ 376670 h 3370881"/>
                          <a:gd name="connsiteX169" fmla="*/ 2191870 w 2661966"/>
                          <a:gd name="connsiteY169" fmla="*/ 363223 h 3370881"/>
                          <a:gd name="connsiteX170" fmla="*/ 2205318 w 2661966"/>
                          <a:gd name="connsiteY170" fmla="*/ 358740 h 3370881"/>
                          <a:gd name="connsiteX171" fmla="*/ 2273487 w 2661966"/>
                          <a:gd name="connsiteY171" fmla="*/ 280486 h 3370881"/>
                          <a:gd name="connsiteX172" fmla="*/ 2312894 w 2661966"/>
                          <a:gd name="connsiteY172" fmla="*/ 183929 h 3370881"/>
                          <a:gd name="connsiteX173" fmla="*/ 2339788 w 2661966"/>
                          <a:gd name="connsiteY173" fmla="*/ 151 h 3370881"/>
                          <a:gd name="connsiteX174" fmla="*/ 2357718 w 2661966"/>
                          <a:gd name="connsiteY174" fmla="*/ 215305 h 3370881"/>
                          <a:gd name="connsiteX175" fmla="*/ 2308598 w 2661966"/>
                          <a:gd name="connsiteY175" fmla="*/ 319520 h 3370881"/>
                          <a:gd name="connsiteX176" fmla="*/ 2245659 w 2661966"/>
                          <a:gd name="connsiteY176" fmla="*/ 390117 h 3370881"/>
                          <a:gd name="connsiteX177" fmla="*/ 2254623 w 2661966"/>
                          <a:gd name="connsiteY177" fmla="*/ 403564 h 3370881"/>
                          <a:gd name="connsiteX178" fmla="*/ 2353235 w 2661966"/>
                          <a:gd name="connsiteY178" fmla="*/ 399081 h 3370881"/>
                          <a:gd name="connsiteX179" fmla="*/ 2366682 w 2661966"/>
                          <a:gd name="connsiteY179" fmla="*/ 394599 h 3370881"/>
                          <a:gd name="connsiteX180" fmla="*/ 2389094 w 2661966"/>
                          <a:gd name="connsiteY180" fmla="*/ 390117 h 3370881"/>
                          <a:gd name="connsiteX181" fmla="*/ 2424953 w 2661966"/>
                          <a:gd name="connsiteY181" fmla="*/ 367705 h 3370881"/>
                          <a:gd name="connsiteX182" fmla="*/ 2528047 w 2661966"/>
                          <a:gd name="connsiteY182" fmla="*/ 292700 h 3370881"/>
                          <a:gd name="connsiteX183" fmla="*/ 2541495 w 2661966"/>
                          <a:gd name="connsiteY183" fmla="*/ 62906 h 3370881"/>
                          <a:gd name="connsiteX184" fmla="*/ 2591304 w 2661966"/>
                          <a:gd name="connsiteY184" fmla="*/ 214081 h 3370881"/>
                          <a:gd name="connsiteX185" fmla="*/ 2602790 w 2661966"/>
                          <a:gd name="connsiteY185" fmla="*/ 290907 h 3370881"/>
                          <a:gd name="connsiteX186" fmla="*/ 2660388 w 2661966"/>
                          <a:gd name="connsiteY186" fmla="*/ 338644 h 3370881"/>
                          <a:gd name="connsiteX187" fmla="*/ 2531969 w 2661966"/>
                          <a:gd name="connsiteY187" fmla="*/ 383206 h 3370881"/>
                          <a:gd name="connsiteX188" fmla="*/ 2442882 w 2661966"/>
                          <a:gd name="connsiteY188" fmla="*/ 403564 h 3370881"/>
                          <a:gd name="connsiteX189" fmla="*/ 2398059 w 2661966"/>
                          <a:gd name="connsiteY189" fmla="*/ 417011 h 3370881"/>
                          <a:gd name="connsiteX190" fmla="*/ 2375647 w 2661966"/>
                          <a:gd name="connsiteY190" fmla="*/ 425976 h 3370881"/>
                          <a:gd name="connsiteX191" fmla="*/ 2357718 w 2661966"/>
                          <a:gd name="connsiteY191" fmla="*/ 430458 h 3370881"/>
                          <a:gd name="connsiteX192" fmla="*/ 2344270 w 2661966"/>
                          <a:gd name="connsiteY192" fmla="*/ 461834 h 3370881"/>
                          <a:gd name="connsiteX193" fmla="*/ 2353235 w 2661966"/>
                          <a:gd name="connsiteY193" fmla="*/ 502176 h 3370881"/>
                          <a:gd name="connsiteX194" fmla="*/ 2362200 w 2661966"/>
                          <a:gd name="connsiteY194" fmla="*/ 515623 h 3370881"/>
                          <a:gd name="connsiteX195" fmla="*/ 2344270 w 2661966"/>
                          <a:gd name="connsiteY195" fmla="*/ 587340 h 3370881"/>
                          <a:gd name="connsiteX196" fmla="*/ 2321859 w 2661966"/>
                          <a:gd name="connsiteY196" fmla="*/ 614234 h 3370881"/>
                          <a:gd name="connsiteX197" fmla="*/ 2308412 w 2661966"/>
                          <a:gd name="connsiteY197" fmla="*/ 636646 h 3370881"/>
                          <a:gd name="connsiteX198" fmla="*/ 2281518 w 2661966"/>
                          <a:gd name="connsiteY198" fmla="*/ 641129 h 3370881"/>
                          <a:gd name="connsiteX199" fmla="*/ 2259106 w 2661966"/>
                          <a:gd name="connsiteY199" fmla="*/ 636646 h 3370881"/>
                          <a:gd name="connsiteX200" fmla="*/ 2277035 w 2661966"/>
                          <a:gd name="connsiteY200" fmla="*/ 578376 h 3370881"/>
                          <a:gd name="connsiteX201" fmla="*/ 2290482 w 2661966"/>
                          <a:gd name="connsiteY201" fmla="*/ 542517 h 3370881"/>
                          <a:gd name="connsiteX202" fmla="*/ 2286000 w 2661966"/>
                          <a:gd name="connsiteY202" fmla="*/ 506658 h 3370881"/>
                          <a:gd name="connsiteX203" fmla="*/ 2245659 w 2661966"/>
                          <a:gd name="connsiteY203" fmla="*/ 448387 h 3370881"/>
                          <a:gd name="connsiteX204" fmla="*/ 2200835 w 2661966"/>
                          <a:gd name="connsiteY204" fmla="*/ 430458 h 3370881"/>
                          <a:gd name="connsiteX205" fmla="*/ 2169459 w 2661966"/>
                          <a:gd name="connsiteY205" fmla="*/ 425976 h 3370881"/>
                          <a:gd name="connsiteX206" fmla="*/ 2102223 w 2661966"/>
                          <a:gd name="connsiteY206" fmla="*/ 430458 h 3370881"/>
                          <a:gd name="connsiteX207" fmla="*/ 2084294 w 2661966"/>
                          <a:gd name="connsiteY207" fmla="*/ 439423 h 3370881"/>
                          <a:gd name="connsiteX208" fmla="*/ 2070847 w 2661966"/>
                          <a:gd name="connsiteY208" fmla="*/ 443905 h 3370881"/>
                          <a:gd name="connsiteX209" fmla="*/ 2061882 w 2661966"/>
                          <a:gd name="connsiteY209" fmla="*/ 461834 h 3370881"/>
                          <a:gd name="connsiteX210" fmla="*/ 2034988 w 2661966"/>
                          <a:gd name="connsiteY210" fmla="*/ 475281 h 3370881"/>
                          <a:gd name="connsiteX211" fmla="*/ 1783976 w 2661966"/>
                          <a:gd name="connsiteY211" fmla="*/ 479764 h 3370881"/>
                          <a:gd name="connsiteX212" fmla="*/ 1766047 w 2661966"/>
                          <a:gd name="connsiteY212" fmla="*/ 488729 h 3370881"/>
                          <a:gd name="connsiteX213" fmla="*/ 1703294 w 2661966"/>
                          <a:gd name="connsiteY213" fmla="*/ 506658 h 3370881"/>
                          <a:gd name="connsiteX214" fmla="*/ 1689847 w 2661966"/>
                          <a:gd name="connsiteY214" fmla="*/ 511140 h 3370881"/>
                          <a:gd name="connsiteX215" fmla="*/ 1676400 w 2661966"/>
                          <a:gd name="connsiteY215" fmla="*/ 520105 h 3370881"/>
                          <a:gd name="connsiteX216" fmla="*/ 1649506 w 2661966"/>
                          <a:gd name="connsiteY216" fmla="*/ 529070 h 3370881"/>
                          <a:gd name="connsiteX217" fmla="*/ 1636059 w 2661966"/>
                          <a:gd name="connsiteY217" fmla="*/ 538034 h 3370881"/>
                          <a:gd name="connsiteX218" fmla="*/ 1622612 w 2661966"/>
                          <a:gd name="connsiteY218" fmla="*/ 551481 h 3370881"/>
                          <a:gd name="connsiteX219" fmla="*/ 1609165 w 2661966"/>
                          <a:gd name="connsiteY219" fmla="*/ 555964 h 3370881"/>
                          <a:gd name="connsiteX220" fmla="*/ 1577788 w 2661966"/>
                          <a:gd name="connsiteY220" fmla="*/ 587340 h 3370881"/>
                          <a:gd name="connsiteX221" fmla="*/ 1568823 w 2661966"/>
                          <a:gd name="connsiteY221" fmla="*/ 600787 h 3370881"/>
                          <a:gd name="connsiteX222" fmla="*/ 1555376 w 2661966"/>
                          <a:gd name="connsiteY222" fmla="*/ 614234 h 3370881"/>
                          <a:gd name="connsiteX223" fmla="*/ 1524000 w 2661966"/>
                          <a:gd name="connsiteY223" fmla="*/ 654576 h 3370881"/>
                          <a:gd name="connsiteX224" fmla="*/ 1519518 w 2661966"/>
                          <a:gd name="connsiteY224" fmla="*/ 668023 h 3370881"/>
                          <a:gd name="connsiteX225" fmla="*/ 1528482 w 2661966"/>
                          <a:gd name="connsiteY225" fmla="*/ 708364 h 3370881"/>
                          <a:gd name="connsiteX226" fmla="*/ 1537447 w 2661966"/>
                          <a:gd name="connsiteY226" fmla="*/ 721811 h 3370881"/>
                          <a:gd name="connsiteX227" fmla="*/ 1568823 w 2661966"/>
                          <a:gd name="connsiteY227" fmla="*/ 712846 h 3370881"/>
                          <a:gd name="connsiteX228" fmla="*/ 1600200 w 2661966"/>
                          <a:gd name="connsiteY228" fmla="*/ 712846 h 3370881"/>
                          <a:gd name="connsiteX229" fmla="*/ 1631576 w 2661966"/>
                          <a:gd name="connsiteY229" fmla="*/ 690434 h 3370881"/>
                          <a:gd name="connsiteX230" fmla="*/ 1645023 w 2661966"/>
                          <a:gd name="connsiteY230" fmla="*/ 676987 h 3370881"/>
                          <a:gd name="connsiteX231" fmla="*/ 1685365 w 2661966"/>
                          <a:gd name="connsiteY231" fmla="*/ 645611 h 3370881"/>
                          <a:gd name="connsiteX232" fmla="*/ 1716741 w 2661966"/>
                          <a:gd name="connsiteY232" fmla="*/ 614234 h 3370881"/>
                          <a:gd name="connsiteX233" fmla="*/ 1748118 w 2661966"/>
                          <a:gd name="connsiteY233" fmla="*/ 596305 h 3370881"/>
                          <a:gd name="connsiteX234" fmla="*/ 1761565 w 2661966"/>
                          <a:gd name="connsiteY234" fmla="*/ 591823 h 3370881"/>
                          <a:gd name="connsiteX235" fmla="*/ 1779494 w 2661966"/>
                          <a:gd name="connsiteY235" fmla="*/ 582858 h 3370881"/>
                          <a:gd name="connsiteX236" fmla="*/ 1815353 w 2661966"/>
                          <a:gd name="connsiteY236" fmla="*/ 573893 h 3370881"/>
                          <a:gd name="connsiteX237" fmla="*/ 2030506 w 2661966"/>
                          <a:gd name="connsiteY237" fmla="*/ 578376 h 3370881"/>
                          <a:gd name="connsiteX238" fmla="*/ 2017059 w 2661966"/>
                          <a:gd name="connsiteY238" fmla="*/ 600787 h 3370881"/>
                          <a:gd name="connsiteX239" fmla="*/ 1981200 w 2661966"/>
                          <a:gd name="connsiteY239" fmla="*/ 636646 h 3370881"/>
                          <a:gd name="connsiteX240" fmla="*/ 1967753 w 2661966"/>
                          <a:gd name="connsiteY240" fmla="*/ 650093 h 3370881"/>
                          <a:gd name="connsiteX241" fmla="*/ 1936376 w 2661966"/>
                          <a:gd name="connsiteY241" fmla="*/ 690434 h 3370881"/>
                          <a:gd name="connsiteX242" fmla="*/ 1905000 w 2661966"/>
                          <a:gd name="connsiteY242" fmla="*/ 717329 h 3370881"/>
                          <a:gd name="connsiteX243" fmla="*/ 1860176 w 2661966"/>
                          <a:gd name="connsiteY243" fmla="*/ 735258 h 3370881"/>
                          <a:gd name="connsiteX244" fmla="*/ 1788459 w 2661966"/>
                          <a:gd name="connsiteY244" fmla="*/ 744223 h 3370881"/>
                          <a:gd name="connsiteX245" fmla="*/ 1846729 w 2661966"/>
                          <a:gd name="connsiteY245" fmla="*/ 802493 h 3370881"/>
                          <a:gd name="connsiteX246" fmla="*/ 1913965 w 2661966"/>
                          <a:gd name="connsiteY246" fmla="*/ 829387 h 3370881"/>
                          <a:gd name="connsiteX247" fmla="*/ 1922929 w 2661966"/>
                          <a:gd name="connsiteY247" fmla="*/ 842834 h 3370881"/>
                          <a:gd name="connsiteX248" fmla="*/ 1967753 w 2661966"/>
                          <a:gd name="connsiteY248" fmla="*/ 883176 h 3370881"/>
                          <a:gd name="connsiteX249" fmla="*/ 1981200 w 2661966"/>
                          <a:gd name="connsiteY249" fmla="*/ 896623 h 3370881"/>
                          <a:gd name="connsiteX250" fmla="*/ 1994647 w 2661966"/>
                          <a:gd name="connsiteY250" fmla="*/ 905587 h 3370881"/>
                          <a:gd name="connsiteX251" fmla="*/ 2021541 w 2661966"/>
                          <a:gd name="connsiteY251" fmla="*/ 927999 h 3370881"/>
                          <a:gd name="connsiteX252" fmla="*/ 2030506 w 2661966"/>
                          <a:gd name="connsiteY252" fmla="*/ 941446 h 3370881"/>
                          <a:gd name="connsiteX253" fmla="*/ 2057400 w 2661966"/>
                          <a:gd name="connsiteY253" fmla="*/ 968340 h 3370881"/>
                          <a:gd name="connsiteX254" fmla="*/ 2088776 w 2661966"/>
                          <a:gd name="connsiteY254" fmla="*/ 1013164 h 3370881"/>
                          <a:gd name="connsiteX255" fmla="*/ 2115670 w 2661966"/>
                          <a:gd name="connsiteY255" fmla="*/ 1057987 h 3370881"/>
                          <a:gd name="connsiteX256" fmla="*/ 2120153 w 2661966"/>
                          <a:gd name="connsiteY256" fmla="*/ 1089364 h 3370881"/>
                          <a:gd name="connsiteX257" fmla="*/ 2138082 w 2661966"/>
                          <a:gd name="connsiteY257" fmla="*/ 1143152 h 3370881"/>
                          <a:gd name="connsiteX258" fmla="*/ 2147047 w 2661966"/>
                          <a:gd name="connsiteY258" fmla="*/ 1196940 h 3370881"/>
                          <a:gd name="connsiteX259" fmla="*/ 2151529 w 2661966"/>
                          <a:gd name="connsiteY259" fmla="*/ 1210387 h 3370881"/>
                          <a:gd name="connsiteX260" fmla="*/ 2156012 w 2661966"/>
                          <a:gd name="connsiteY260" fmla="*/ 1228317 h 3370881"/>
                          <a:gd name="connsiteX261" fmla="*/ 2173941 w 2661966"/>
                          <a:gd name="connsiteY261" fmla="*/ 1295552 h 3370881"/>
                          <a:gd name="connsiteX262" fmla="*/ 2182906 w 2661966"/>
                          <a:gd name="connsiteY262" fmla="*/ 1313481 h 3370881"/>
                          <a:gd name="connsiteX263" fmla="*/ 2187388 w 2661966"/>
                          <a:gd name="connsiteY263" fmla="*/ 1331411 h 3370881"/>
                          <a:gd name="connsiteX264" fmla="*/ 2214282 w 2661966"/>
                          <a:gd name="connsiteY264" fmla="*/ 1385199 h 3370881"/>
                          <a:gd name="connsiteX265" fmla="*/ 2218765 w 2661966"/>
                          <a:gd name="connsiteY265" fmla="*/ 1403129 h 3370881"/>
                          <a:gd name="connsiteX266" fmla="*/ 2223247 w 2661966"/>
                          <a:gd name="connsiteY266" fmla="*/ 1430023 h 3370881"/>
                          <a:gd name="connsiteX267" fmla="*/ 2236694 w 2661966"/>
                          <a:gd name="connsiteY267" fmla="*/ 1456917 h 3370881"/>
                          <a:gd name="connsiteX268" fmla="*/ 2249794 w 2661966"/>
                          <a:gd name="connsiteY268" fmla="*/ 1524624 h 3370881"/>
                          <a:gd name="connsiteX269" fmla="*/ 2241176 w 2661966"/>
                          <a:gd name="connsiteY269" fmla="*/ 1577940 h 3370881"/>
                          <a:gd name="connsiteX270" fmla="*/ 2245659 w 2661966"/>
                          <a:gd name="connsiteY270" fmla="*/ 1595870 h 3370881"/>
                          <a:gd name="connsiteX271" fmla="*/ 2249634 w 2661966"/>
                          <a:gd name="connsiteY271" fmla="*/ 1685855 h 3370881"/>
                          <a:gd name="connsiteX272" fmla="*/ 2227729 w 2661966"/>
                          <a:gd name="connsiteY272" fmla="*/ 1716893 h 3370881"/>
                          <a:gd name="connsiteX273" fmla="*/ 2240500 w 2661966"/>
                          <a:gd name="connsiteY273" fmla="*/ 1674269 h 3370881"/>
                          <a:gd name="connsiteX274" fmla="*/ 2235341 w 2661966"/>
                          <a:gd name="connsiteY274" fmla="*/ 1788611 h 3370881"/>
                          <a:gd name="connsiteX275" fmla="*/ 2230689 w 2661966"/>
                          <a:gd name="connsiteY275" fmla="*/ 1823963 h 3370881"/>
                          <a:gd name="connsiteX276" fmla="*/ 2226207 w 2661966"/>
                          <a:gd name="connsiteY276" fmla="*/ 1824470 h 3370881"/>
                          <a:gd name="connsiteX277" fmla="*/ 2208278 w 2661966"/>
                          <a:gd name="connsiteY277" fmla="*/ 1869293 h 3370881"/>
                          <a:gd name="connsiteX278" fmla="*/ 2195168 w 2661966"/>
                          <a:gd name="connsiteY278" fmla="*/ 1882740 h 3370881"/>
                          <a:gd name="connsiteX279" fmla="*/ 2203458 w 2661966"/>
                          <a:gd name="connsiteY279" fmla="*/ 1918938 h 3370881"/>
                          <a:gd name="connsiteX280" fmla="*/ 2204134 w 2661966"/>
                          <a:gd name="connsiteY280" fmla="*/ 1949806 h 3370881"/>
                          <a:gd name="connsiteX281" fmla="*/ 2226545 w 2661966"/>
                          <a:gd name="connsiteY281" fmla="*/ 1954627 h 3370881"/>
                          <a:gd name="connsiteX282" fmla="*/ 2241176 w 2661966"/>
                          <a:gd name="connsiteY282" fmla="*/ 2012729 h 3370881"/>
                          <a:gd name="connsiteX283" fmla="*/ 2263588 w 2661966"/>
                          <a:gd name="connsiteY283" fmla="*/ 2057552 h 3370881"/>
                          <a:gd name="connsiteX284" fmla="*/ 2286000 w 2661966"/>
                          <a:gd name="connsiteY284" fmla="*/ 2084446 h 3370881"/>
                          <a:gd name="connsiteX285" fmla="*/ 2299447 w 2661966"/>
                          <a:gd name="connsiteY285" fmla="*/ 2124787 h 3370881"/>
                          <a:gd name="connsiteX286" fmla="*/ 2321859 w 2661966"/>
                          <a:gd name="connsiteY286" fmla="*/ 2151681 h 3370881"/>
                          <a:gd name="connsiteX287" fmla="*/ 2344270 w 2661966"/>
                          <a:gd name="connsiteY287" fmla="*/ 2205470 h 3370881"/>
                          <a:gd name="connsiteX288" fmla="*/ 2348753 w 2661966"/>
                          <a:gd name="connsiteY288" fmla="*/ 2223399 h 3370881"/>
                          <a:gd name="connsiteX289" fmla="*/ 2366682 w 2661966"/>
                          <a:gd name="connsiteY289" fmla="*/ 2263740 h 3370881"/>
                          <a:gd name="connsiteX290" fmla="*/ 2375647 w 2661966"/>
                          <a:gd name="connsiteY290" fmla="*/ 2286152 h 3370881"/>
                          <a:gd name="connsiteX291" fmla="*/ 2380129 w 2661966"/>
                          <a:gd name="connsiteY291" fmla="*/ 2308564 h 3370881"/>
                          <a:gd name="connsiteX292" fmla="*/ 2389094 w 2661966"/>
                          <a:gd name="connsiteY292" fmla="*/ 2335458 h 3370881"/>
                          <a:gd name="connsiteX293" fmla="*/ 2393576 w 2661966"/>
                          <a:gd name="connsiteY293" fmla="*/ 2380281 h 3370881"/>
                          <a:gd name="connsiteX294" fmla="*/ 2398059 w 2661966"/>
                          <a:gd name="connsiteY294" fmla="*/ 2393729 h 3370881"/>
                          <a:gd name="connsiteX295" fmla="*/ 2419794 w 2661966"/>
                          <a:gd name="connsiteY295" fmla="*/ 2447517 h 3370881"/>
                          <a:gd name="connsiteX296" fmla="*/ 2427343 w 2661966"/>
                          <a:gd name="connsiteY296" fmla="*/ 2564058 h 3370881"/>
                          <a:gd name="connsiteX297" fmla="*/ 2389094 w 2661966"/>
                          <a:gd name="connsiteY297" fmla="*/ 2837481 h 3370881"/>
                          <a:gd name="connsiteX298" fmla="*/ 2380129 w 2661966"/>
                          <a:gd name="connsiteY298" fmla="*/ 2859893 h 3370881"/>
                          <a:gd name="connsiteX299" fmla="*/ 2357718 w 2661966"/>
                          <a:gd name="connsiteY299" fmla="*/ 2913681 h 3370881"/>
                          <a:gd name="connsiteX300" fmla="*/ 2348753 w 2661966"/>
                          <a:gd name="connsiteY300" fmla="*/ 2936093 h 3370881"/>
                          <a:gd name="connsiteX301" fmla="*/ 2339788 w 2661966"/>
                          <a:gd name="connsiteY301" fmla="*/ 2971952 h 3370881"/>
                          <a:gd name="connsiteX302" fmla="*/ 2326341 w 2661966"/>
                          <a:gd name="connsiteY302" fmla="*/ 2994364 h 3370881"/>
                          <a:gd name="connsiteX303" fmla="*/ 2317376 w 2661966"/>
                          <a:gd name="connsiteY303" fmla="*/ 3025740 h 3370881"/>
                          <a:gd name="connsiteX304" fmla="*/ 2303929 w 2661966"/>
                          <a:gd name="connsiteY304" fmla="*/ 3048152 h 3370881"/>
                          <a:gd name="connsiteX305" fmla="*/ 2290482 w 2661966"/>
                          <a:gd name="connsiteY305" fmla="*/ 3079529 h 3370881"/>
                          <a:gd name="connsiteX306" fmla="*/ 2272553 w 2661966"/>
                          <a:gd name="connsiteY306" fmla="*/ 3084011 h 3370881"/>
                          <a:gd name="connsiteX307" fmla="*/ 2259106 w 2661966"/>
                          <a:gd name="connsiteY307" fmla="*/ 3088493 h 3370881"/>
                          <a:gd name="connsiteX308" fmla="*/ 2241176 w 2661966"/>
                          <a:gd name="connsiteY308" fmla="*/ 3092976 h 3370881"/>
                          <a:gd name="connsiteX309" fmla="*/ 2209800 w 2661966"/>
                          <a:gd name="connsiteY309" fmla="*/ 3101940 h 3370881"/>
                          <a:gd name="connsiteX310" fmla="*/ 2205318 w 2661966"/>
                          <a:gd name="connsiteY310" fmla="*/ 3039187 h 3370881"/>
                          <a:gd name="connsiteX311" fmla="*/ 2218765 w 2661966"/>
                          <a:gd name="connsiteY311" fmla="*/ 3021258 h 3370881"/>
                          <a:gd name="connsiteX312" fmla="*/ 2245659 w 2661966"/>
                          <a:gd name="connsiteY312" fmla="*/ 2971952 h 3370881"/>
                          <a:gd name="connsiteX313" fmla="*/ 2268070 w 2661966"/>
                          <a:gd name="connsiteY313" fmla="*/ 2945058 h 3370881"/>
                          <a:gd name="connsiteX314" fmla="*/ 2298550 w 2661966"/>
                          <a:gd name="connsiteY314" fmla="*/ 2568540 h 3370881"/>
                          <a:gd name="connsiteX315" fmla="*/ 2284986 w 2661966"/>
                          <a:gd name="connsiteY315" fmla="*/ 2532681 h 3370881"/>
                          <a:gd name="connsiteX316" fmla="*/ 2293273 w 2661966"/>
                          <a:gd name="connsiteY316" fmla="*/ 2496653 h 3370881"/>
                          <a:gd name="connsiteX317" fmla="*/ 2278152 w 2661966"/>
                          <a:gd name="connsiteY317" fmla="*/ 2475178 h 3370881"/>
                          <a:gd name="connsiteX318" fmla="*/ 2245659 w 2661966"/>
                          <a:gd name="connsiteY318" fmla="*/ 2389247 h 3370881"/>
                          <a:gd name="connsiteX319" fmla="*/ 2195507 w 2661966"/>
                          <a:gd name="connsiteY319" fmla="*/ 2241328 h 3370881"/>
                          <a:gd name="connsiteX320" fmla="*/ 2083786 w 2661966"/>
                          <a:gd name="connsiteY320" fmla="*/ 2040300 h 3370881"/>
                          <a:gd name="connsiteX321" fmla="*/ 2048773 w 2661966"/>
                          <a:gd name="connsiteY321" fmla="*/ 2017971 h 3370881"/>
                          <a:gd name="connsiteX322" fmla="*/ 2074314 w 2661966"/>
                          <a:gd name="connsiteY322" fmla="*/ 2011967 h 3370881"/>
                          <a:gd name="connsiteX323" fmla="*/ 2034988 w 2661966"/>
                          <a:gd name="connsiteY323" fmla="*/ 2003764 h 3370881"/>
                          <a:gd name="connsiteX324" fmla="*/ 2026023 w 2661966"/>
                          <a:gd name="connsiteY324" fmla="*/ 2026176 h 3370881"/>
                          <a:gd name="connsiteX325" fmla="*/ 2021541 w 2661966"/>
                          <a:gd name="connsiteY325" fmla="*/ 2039623 h 3370881"/>
                          <a:gd name="connsiteX326" fmla="*/ 1999129 w 2661966"/>
                          <a:gd name="connsiteY326" fmla="*/ 2053070 h 3370881"/>
                          <a:gd name="connsiteX327" fmla="*/ 1990165 w 2661966"/>
                          <a:gd name="connsiteY327" fmla="*/ 2070999 h 3370881"/>
                          <a:gd name="connsiteX328" fmla="*/ 1967753 w 2661966"/>
                          <a:gd name="connsiteY328" fmla="*/ 2106858 h 3370881"/>
                          <a:gd name="connsiteX329" fmla="*/ 1981200 w 2661966"/>
                          <a:gd name="connsiteY329" fmla="*/ 2223399 h 3370881"/>
                          <a:gd name="connsiteX330" fmla="*/ 1994647 w 2661966"/>
                          <a:gd name="connsiteY330" fmla="*/ 2254776 h 3370881"/>
                          <a:gd name="connsiteX331" fmla="*/ 2003612 w 2661966"/>
                          <a:gd name="connsiteY331" fmla="*/ 2272705 h 3370881"/>
                          <a:gd name="connsiteX332" fmla="*/ 2026023 w 2661966"/>
                          <a:gd name="connsiteY332" fmla="*/ 2304081 h 3370881"/>
                          <a:gd name="connsiteX333" fmla="*/ 2043953 w 2661966"/>
                          <a:gd name="connsiteY333" fmla="*/ 2348905 h 3370881"/>
                          <a:gd name="connsiteX334" fmla="*/ 2061882 w 2661966"/>
                          <a:gd name="connsiteY334" fmla="*/ 2371317 h 3370881"/>
                          <a:gd name="connsiteX335" fmla="*/ 2088776 w 2661966"/>
                          <a:gd name="connsiteY335" fmla="*/ 2434070 h 3370881"/>
                          <a:gd name="connsiteX336" fmla="*/ 2102223 w 2661966"/>
                          <a:gd name="connsiteY336" fmla="*/ 2465446 h 3370881"/>
                          <a:gd name="connsiteX337" fmla="*/ 2106706 w 2661966"/>
                          <a:gd name="connsiteY337" fmla="*/ 2496823 h 3370881"/>
                          <a:gd name="connsiteX338" fmla="*/ 2124635 w 2661966"/>
                          <a:gd name="connsiteY338" fmla="*/ 2559576 h 3370881"/>
                          <a:gd name="connsiteX339" fmla="*/ 2138082 w 2661966"/>
                          <a:gd name="connsiteY339" fmla="*/ 2649223 h 3370881"/>
                          <a:gd name="connsiteX340" fmla="*/ 2147047 w 2661966"/>
                          <a:gd name="connsiteY340" fmla="*/ 2685081 h 3370881"/>
                          <a:gd name="connsiteX341" fmla="*/ 2151529 w 2661966"/>
                          <a:gd name="connsiteY341" fmla="*/ 2716458 h 3370881"/>
                          <a:gd name="connsiteX342" fmla="*/ 2160494 w 2661966"/>
                          <a:gd name="connsiteY342" fmla="*/ 2770246 h 3370881"/>
                          <a:gd name="connsiteX343" fmla="*/ 2156012 w 2661966"/>
                          <a:gd name="connsiteY343" fmla="*/ 2962987 h 3370881"/>
                          <a:gd name="connsiteX344" fmla="*/ 2138082 w 2661966"/>
                          <a:gd name="connsiteY344" fmla="*/ 3043670 h 3370881"/>
                          <a:gd name="connsiteX345" fmla="*/ 2133600 w 2661966"/>
                          <a:gd name="connsiteY345" fmla="*/ 3061599 h 3370881"/>
                          <a:gd name="connsiteX346" fmla="*/ 2120153 w 2661966"/>
                          <a:gd name="connsiteY346" fmla="*/ 3079529 h 3370881"/>
                          <a:gd name="connsiteX347" fmla="*/ 2111188 w 2661966"/>
                          <a:gd name="connsiteY347" fmla="*/ 3106423 h 3370881"/>
                          <a:gd name="connsiteX348" fmla="*/ 2088776 w 2661966"/>
                          <a:gd name="connsiteY348" fmla="*/ 3137799 h 3370881"/>
                          <a:gd name="connsiteX349" fmla="*/ 2075329 w 2661966"/>
                          <a:gd name="connsiteY349" fmla="*/ 3164693 h 3370881"/>
                          <a:gd name="connsiteX350" fmla="*/ 2061882 w 2661966"/>
                          <a:gd name="connsiteY350" fmla="*/ 3169176 h 3370881"/>
                          <a:gd name="connsiteX351" fmla="*/ 2021541 w 2661966"/>
                          <a:gd name="connsiteY351" fmla="*/ 3164693 h 3370881"/>
                          <a:gd name="connsiteX352" fmla="*/ 2012576 w 2661966"/>
                          <a:gd name="connsiteY352" fmla="*/ 3119870 h 3370881"/>
                          <a:gd name="connsiteX353" fmla="*/ 2048435 w 2661966"/>
                          <a:gd name="connsiteY353" fmla="*/ 3021258 h 3370881"/>
                          <a:gd name="connsiteX354" fmla="*/ 2048435 w 2661966"/>
                          <a:gd name="connsiteY354" fmla="*/ 3021258 h 3370881"/>
                          <a:gd name="connsiteX355" fmla="*/ 2061882 w 2661966"/>
                          <a:gd name="connsiteY355" fmla="*/ 2967470 h 3370881"/>
                          <a:gd name="connsiteX356" fmla="*/ 2070847 w 2661966"/>
                          <a:gd name="connsiteY356" fmla="*/ 2882305 h 3370881"/>
                          <a:gd name="connsiteX357" fmla="*/ 2066365 w 2661966"/>
                          <a:gd name="connsiteY357" fmla="*/ 2725423 h 3370881"/>
                          <a:gd name="connsiteX358" fmla="*/ 2043953 w 2661966"/>
                          <a:gd name="connsiteY358" fmla="*/ 2649223 h 3370881"/>
                          <a:gd name="connsiteX359" fmla="*/ 2030506 w 2661966"/>
                          <a:gd name="connsiteY359" fmla="*/ 2622329 h 3370881"/>
                          <a:gd name="connsiteX360" fmla="*/ 2017059 w 2661966"/>
                          <a:gd name="connsiteY360" fmla="*/ 2581987 h 3370881"/>
                          <a:gd name="connsiteX361" fmla="*/ 1981200 w 2661966"/>
                          <a:gd name="connsiteY361" fmla="*/ 2514752 h 3370881"/>
                          <a:gd name="connsiteX362" fmla="*/ 1972235 w 2661966"/>
                          <a:gd name="connsiteY362" fmla="*/ 2501305 h 3370881"/>
                          <a:gd name="connsiteX363" fmla="*/ 1958788 w 2661966"/>
                          <a:gd name="connsiteY363" fmla="*/ 2478893 h 3370881"/>
                          <a:gd name="connsiteX364" fmla="*/ 1905000 w 2661966"/>
                          <a:gd name="connsiteY364" fmla="*/ 2398211 h 3370881"/>
                          <a:gd name="connsiteX365" fmla="*/ 1882588 w 2661966"/>
                          <a:gd name="connsiteY365" fmla="*/ 2357870 h 3370881"/>
                          <a:gd name="connsiteX366" fmla="*/ 1869141 w 2661966"/>
                          <a:gd name="connsiteY366" fmla="*/ 2339940 h 3370881"/>
                          <a:gd name="connsiteX367" fmla="*/ 1806388 w 2661966"/>
                          <a:gd name="connsiteY367" fmla="*/ 2313046 h 3370881"/>
                          <a:gd name="connsiteX368" fmla="*/ 1779494 w 2661966"/>
                          <a:gd name="connsiteY368" fmla="*/ 2304081 h 3370881"/>
                          <a:gd name="connsiteX369" fmla="*/ 1752600 w 2661966"/>
                          <a:gd name="connsiteY369" fmla="*/ 2299599 h 3370881"/>
                          <a:gd name="connsiteX370" fmla="*/ 1680882 w 2661966"/>
                          <a:gd name="connsiteY370" fmla="*/ 2277187 h 3370881"/>
                          <a:gd name="connsiteX371" fmla="*/ 1719025 w 2661966"/>
                          <a:gd name="connsiteY371" fmla="*/ 2281331 h 3370881"/>
                          <a:gd name="connsiteX372" fmla="*/ 1756997 w 2661966"/>
                          <a:gd name="connsiteY372" fmla="*/ 2289450 h 3370881"/>
                          <a:gd name="connsiteX373" fmla="*/ 1656440 w 2661966"/>
                          <a:gd name="connsiteY373" fmla="*/ 2298583 h 3370881"/>
                          <a:gd name="connsiteX374" fmla="*/ 1537447 w 2661966"/>
                          <a:gd name="connsiteY374" fmla="*/ 2329960 h 3370881"/>
                          <a:gd name="connsiteX375" fmla="*/ 1571993 w 2661966"/>
                          <a:gd name="connsiteY375" fmla="*/ 2317957 h 3370881"/>
                          <a:gd name="connsiteX376" fmla="*/ 1509707 w 2661966"/>
                          <a:gd name="connsiteY376" fmla="*/ 2338926 h 3370881"/>
                          <a:gd name="connsiteX377" fmla="*/ 1500444 w 2661966"/>
                          <a:gd name="connsiteY377" fmla="*/ 2355271 h 3370881"/>
                          <a:gd name="connsiteX378" fmla="*/ 1402678 w 2661966"/>
                          <a:gd name="connsiteY378" fmla="*/ 2339641 h 3370881"/>
                          <a:gd name="connsiteX379" fmla="*/ 1322892 w 2661966"/>
                          <a:gd name="connsiteY379" fmla="*/ 2336952 h 3370881"/>
                          <a:gd name="connsiteX380" fmla="*/ 1199384 w 2661966"/>
                          <a:gd name="connsiteY380" fmla="*/ 2307041 h 3370881"/>
                          <a:gd name="connsiteX381" fmla="*/ 1066800 w 2661966"/>
                          <a:gd name="connsiteY381" fmla="*/ 2272705 h 3370881"/>
                          <a:gd name="connsiteX382" fmla="*/ 1030941 w 2661966"/>
                          <a:gd name="connsiteY382" fmla="*/ 2263740 h 3370881"/>
                          <a:gd name="connsiteX383" fmla="*/ 986118 w 2661966"/>
                          <a:gd name="connsiteY383" fmla="*/ 2241329 h 3370881"/>
                          <a:gd name="connsiteX384" fmla="*/ 968188 w 2661966"/>
                          <a:gd name="connsiteY384" fmla="*/ 2232364 h 3370881"/>
                          <a:gd name="connsiteX385" fmla="*/ 936812 w 2661966"/>
                          <a:gd name="connsiteY385" fmla="*/ 2214434 h 3370881"/>
                          <a:gd name="connsiteX386" fmla="*/ 905435 w 2661966"/>
                          <a:gd name="connsiteY386" fmla="*/ 2196505 h 3370881"/>
                          <a:gd name="connsiteX387" fmla="*/ 869576 w 2661966"/>
                          <a:gd name="connsiteY387" fmla="*/ 2209952 h 3370881"/>
                          <a:gd name="connsiteX388" fmla="*/ 856129 w 2661966"/>
                          <a:gd name="connsiteY388" fmla="*/ 2227881 h 3370881"/>
                          <a:gd name="connsiteX389" fmla="*/ 815788 w 2661966"/>
                          <a:gd name="connsiteY389" fmla="*/ 2268223 h 3370881"/>
                          <a:gd name="connsiteX390" fmla="*/ 788894 w 2661966"/>
                          <a:gd name="connsiteY390" fmla="*/ 2290634 h 3370881"/>
                          <a:gd name="connsiteX391" fmla="*/ 762000 w 2661966"/>
                          <a:gd name="connsiteY391" fmla="*/ 2313046 h 3370881"/>
                          <a:gd name="connsiteX392" fmla="*/ 753035 w 2661966"/>
                          <a:gd name="connsiteY392" fmla="*/ 2326493 h 3370881"/>
                          <a:gd name="connsiteX393" fmla="*/ 735106 w 2661966"/>
                          <a:gd name="connsiteY393" fmla="*/ 2339940 h 3370881"/>
                          <a:gd name="connsiteX394" fmla="*/ 712694 w 2661966"/>
                          <a:gd name="connsiteY394" fmla="*/ 2362352 h 3370881"/>
                          <a:gd name="connsiteX395" fmla="*/ 694765 w 2661966"/>
                          <a:gd name="connsiteY395" fmla="*/ 2375799 h 3370881"/>
                          <a:gd name="connsiteX396" fmla="*/ 681318 w 2661966"/>
                          <a:gd name="connsiteY396" fmla="*/ 2393729 h 3370881"/>
                          <a:gd name="connsiteX397" fmla="*/ 667870 w 2661966"/>
                          <a:gd name="connsiteY397" fmla="*/ 2402693 h 3370881"/>
                          <a:gd name="connsiteX398" fmla="*/ 623047 w 2661966"/>
                          <a:gd name="connsiteY398" fmla="*/ 2443034 h 3370881"/>
                          <a:gd name="connsiteX399" fmla="*/ 600635 w 2661966"/>
                          <a:gd name="connsiteY399" fmla="*/ 2474411 h 3370881"/>
                          <a:gd name="connsiteX400" fmla="*/ 587188 w 2661966"/>
                          <a:gd name="connsiteY400" fmla="*/ 2514752 h 3370881"/>
                          <a:gd name="connsiteX401" fmla="*/ 582706 w 2661966"/>
                          <a:gd name="connsiteY401" fmla="*/ 2546129 h 3370881"/>
                          <a:gd name="connsiteX402" fmla="*/ 596153 w 2661966"/>
                          <a:gd name="connsiteY402" fmla="*/ 2635776 h 3370881"/>
                          <a:gd name="connsiteX403" fmla="*/ 600635 w 2661966"/>
                          <a:gd name="connsiteY403" fmla="*/ 2653705 h 3370881"/>
                          <a:gd name="connsiteX404" fmla="*/ 609600 w 2661966"/>
                          <a:gd name="connsiteY404" fmla="*/ 2671634 h 3370881"/>
                          <a:gd name="connsiteX405" fmla="*/ 614082 w 2661966"/>
                          <a:gd name="connsiteY405" fmla="*/ 2689564 h 3370881"/>
                          <a:gd name="connsiteX406" fmla="*/ 623047 w 2661966"/>
                          <a:gd name="connsiteY406" fmla="*/ 2711976 h 3370881"/>
                          <a:gd name="connsiteX407" fmla="*/ 627529 w 2661966"/>
                          <a:gd name="connsiteY407" fmla="*/ 2734387 h 3370881"/>
                          <a:gd name="connsiteX408" fmla="*/ 640976 w 2661966"/>
                          <a:gd name="connsiteY408" fmla="*/ 2765764 h 3370881"/>
                          <a:gd name="connsiteX409" fmla="*/ 645459 w 2661966"/>
                          <a:gd name="connsiteY409" fmla="*/ 2779211 h 3370881"/>
                          <a:gd name="connsiteX410" fmla="*/ 658906 w 2661966"/>
                          <a:gd name="connsiteY410" fmla="*/ 2801623 h 3370881"/>
                          <a:gd name="connsiteX411" fmla="*/ 676835 w 2661966"/>
                          <a:gd name="connsiteY411" fmla="*/ 2864376 h 3370881"/>
                          <a:gd name="connsiteX412" fmla="*/ 690282 w 2661966"/>
                          <a:gd name="connsiteY412" fmla="*/ 2895752 h 3370881"/>
                          <a:gd name="connsiteX413" fmla="*/ 699247 w 2661966"/>
                          <a:gd name="connsiteY413" fmla="*/ 2940576 h 3370881"/>
                          <a:gd name="connsiteX414" fmla="*/ 703729 w 2661966"/>
                          <a:gd name="connsiteY414" fmla="*/ 2967470 h 3370881"/>
                          <a:gd name="connsiteX415" fmla="*/ 717176 w 2661966"/>
                          <a:gd name="connsiteY415" fmla="*/ 2994364 h 3370881"/>
                          <a:gd name="connsiteX416" fmla="*/ 735106 w 2661966"/>
                          <a:gd name="connsiteY416" fmla="*/ 3052634 h 3370881"/>
                          <a:gd name="connsiteX417" fmla="*/ 739588 w 2661966"/>
                          <a:gd name="connsiteY417" fmla="*/ 3079529 h 3370881"/>
                          <a:gd name="connsiteX418" fmla="*/ 762000 w 2661966"/>
                          <a:gd name="connsiteY418" fmla="*/ 3142281 h 3370881"/>
                          <a:gd name="connsiteX419" fmla="*/ 766482 w 2661966"/>
                          <a:gd name="connsiteY419" fmla="*/ 3231929 h 3370881"/>
                          <a:gd name="connsiteX420" fmla="*/ 770965 w 2661966"/>
                          <a:gd name="connsiteY420" fmla="*/ 3254340 h 3370881"/>
                          <a:gd name="connsiteX421" fmla="*/ 775447 w 2661966"/>
                          <a:gd name="connsiteY421" fmla="*/ 3285717 h 3370881"/>
                          <a:gd name="connsiteX422" fmla="*/ 748553 w 2661966"/>
                          <a:gd name="connsiteY422" fmla="*/ 3335023 h 3370881"/>
                          <a:gd name="connsiteX423" fmla="*/ 721659 w 2661966"/>
                          <a:gd name="connsiteY423" fmla="*/ 3343987 h 3370881"/>
                          <a:gd name="connsiteX424" fmla="*/ 708212 w 2661966"/>
                          <a:gd name="connsiteY424" fmla="*/ 3348470 h 3370881"/>
                          <a:gd name="connsiteX425" fmla="*/ 623047 w 2661966"/>
                          <a:gd name="connsiteY425" fmla="*/ 3330540 h 3370881"/>
                          <a:gd name="connsiteX426" fmla="*/ 609600 w 2661966"/>
                          <a:gd name="connsiteY426" fmla="*/ 3308129 h 3370881"/>
                          <a:gd name="connsiteX427" fmla="*/ 591670 w 2661966"/>
                          <a:gd name="connsiteY427" fmla="*/ 3267787 h 3370881"/>
                          <a:gd name="connsiteX428" fmla="*/ 560294 w 2661966"/>
                          <a:gd name="connsiteY428" fmla="*/ 3209517 h 3370881"/>
                          <a:gd name="connsiteX429" fmla="*/ 551329 w 2661966"/>
                          <a:gd name="connsiteY429" fmla="*/ 3196070 h 3370881"/>
                          <a:gd name="connsiteX430" fmla="*/ 528918 w 2661966"/>
                          <a:gd name="connsiteY430" fmla="*/ 3173658 h 3370881"/>
                          <a:gd name="connsiteX431" fmla="*/ 519953 w 2661966"/>
                          <a:gd name="connsiteY431" fmla="*/ 3128834 h 3370881"/>
                          <a:gd name="connsiteX432" fmla="*/ 524435 w 2661966"/>
                          <a:gd name="connsiteY432" fmla="*/ 3101940 h 3370881"/>
                          <a:gd name="connsiteX433" fmla="*/ 528918 w 2661966"/>
                          <a:gd name="connsiteY433" fmla="*/ 3088493 h 3370881"/>
                          <a:gd name="connsiteX434" fmla="*/ 542365 w 2661966"/>
                          <a:gd name="connsiteY434" fmla="*/ 3052634 h 3370881"/>
                          <a:gd name="connsiteX435" fmla="*/ 484094 w 2661966"/>
                          <a:gd name="connsiteY435" fmla="*/ 2886787 h 3370881"/>
                          <a:gd name="connsiteX436" fmla="*/ 443753 w 2661966"/>
                          <a:gd name="connsiteY436" fmla="*/ 2779211 h 3370881"/>
                          <a:gd name="connsiteX437" fmla="*/ 439270 w 2661966"/>
                          <a:gd name="connsiteY437" fmla="*/ 2752317 h 3370881"/>
                          <a:gd name="connsiteX438" fmla="*/ 430306 w 2661966"/>
                          <a:gd name="connsiteY438" fmla="*/ 2716458 h 3370881"/>
                          <a:gd name="connsiteX439" fmla="*/ 425823 w 2661966"/>
                          <a:gd name="connsiteY439" fmla="*/ 2680599 h 3370881"/>
                          <a:gd name="connsiteX440" fmla="*/ 398929 w 2661966"/>
                          <a:gd name="connsiteY440" fmla="*/ 2599917 h 3370881"/>
                          <a:gd name="connsiteX441" fmla="*/ 385482 w 2661966"/>
                          <a:gd name="connsiteY441" fmla="*/ 2568540 h 3370881"/>
                          <a:gd name="connsiteX442" fmla="*/ 381000 w 2661966"/>
                          <a:gd name="connsiteY442" fmla="*/ 2550611 h 3370881"/>
                          <a:gd name="connsiteX443" fmla="*/ 372035 w 2661966"/>
                          <a:gd name="connsiteY443" fmla="*/ 2483376 h 3370881"/>
                          <a:gd name="connsiteX444" fmla="*/ 367553 w 2661966"/>
                          <a:gd name="connsiteY444" fmla="*/ 2469929 h 3370881"/>
                          <a:gd name="connsiteX445" fmla="*/ 407894 w 2661966"/>
                          <a:gd name="connsiteY445" fmla="*/ 2451999 h 3370881"/>
                          <a:gd name="connsiteX446" fmla="*/ 515470 w 2661966"/>
                          <a:gd name="connsiteY446" fmla="*/ 2407176 h 3370881"/>
                          <a:gd name="connsiteX447" fmla="*/ 578223 w 2661966"/>
                          <a:gd name="connsiteY447" fmla="*/ 2353387 h 3370881"/>
                          <a:gd name="connsiteX448" fmla="*/ 587188 w 2661966"/>
                          <a:gd name="connsiteY448" fmla="*/ 2330976 h 3370881"/>
                          <a:gd name="connsiteX449" fmla="*/ 614082 w 2661966"/>
                          <a:gd name="connsiteY449" fmla="*/ 2254776 h 3370881"/>
                          <a:gd name="connsiteX450" fmla="*/ 649941 w 2661966"/>
                          <a:gd name="connsiteY450" fmla="*/ 2200987 h 3370881"/>
                          <a:gd name="connsiteX451" fmla="*/ 690282 w 2661966"/>
                          <a:gd name="connsiteY451" fmla="*/ 2174093 h 3370881"/>
                          <a:gd name="connsiteX452" fmla="*/ 703729 w 2661966"/>
                          <a:gd name="connsiteY452" fmla="*/ 2165129 h 3370881"/>
                          <a:gd name="connsiteX453" fmla="*/ 739588 w 2661966"/>
                          <a:gd name="connsiteY453" fmla="*/ 2147199 h 3370881"/>
                          <a:gd name="connsiteX454" fmla="*/ 708212 w 2661966"/>
                          <a:gd name="connsiteY454" fmla="*/ 2187540 h 3370881"/>
                          <a:gd name="connsiteX455" fmla="*/ 654423 w 2661966"/>
                          <a:gd name="connsiteY455" fmla="*/ 2241329 h 3370881"/>
                          <a:gd name="connsiteX456" fmla="*/ 636494 w 2661966"/>
                          <a:gd name="connsiteY456" fmla="*/ 2259258 h 3370881"/>
                          <a:gd name="connsiteX457" fmla="*/ 614082 w 2661966"/>
                          <a:gd name="connsiteY457" fmla="*/ 2286152 h 3370881"/>
                          <a:gd name="connsiteX458" fmla="*/ 592179 w 2661966"/>
                          <a:gd name="connsiteY458" fmla="*/ 2282347 h 3370881"/>
                          <a:gd name="connsiteX459" fmla="*/ 555980 w 2661966"/>
                          <a:gd name="connsiteY459" fmla="*/ 2313892 h 3370881"/>
                          <a:gd name="connsiteX460" fmla="*/ 524435 w 2661966"/>
                          <a:gd name="connsiteY460" fmla="*/ 2348905 h 3370881"/>
                          <a:gd name="connsiteX461" fmla="*/ 502023 w 2661966"/>
                          <a:gd name="connsiteY461" fmla="*/ 2362352 h 3370881"/>
                          <a:gd name="connsiteX462" fmla="*/ 461682 w 2661966"/>
                          <a:gd name="connsiteY462" fmla="*/ 2389246 h 3370881"/>
                          <a:gd name="connsiteX463" fmla="*/ 448235 w 2661966"/>
                          <a:gd name="connsiteY463" fmla="*/ 2398211 h 3370881"/>
                          <a:gd name="connsiteX464" fmla="*/ 430306 w 2661966"/>
                          <a:gd name="connsiteY464" fmla="*/ 2407176 h 3370881"/>
                          <a:gd name="connsiteX465" fmla="*/ 412376 w 2661966"/>
                          <a:gd name="connsiteY465" fmla="*/ 2420623 h 3370881"/>
                          <a:gd name="connsiteX466" fmla="*/ 389965 w 2661966"/>
                          <a:gd name="connsiteY466" fmla="*/ 2429587 h 3370881"/>
                          <a:gd name="connsiteX467" fmla="*/ 372035 w 2661966"/>
                          <a:gd name="connsiteY467" fmla="*/ 2443034 h 3370881"/>
                          <a:gd name="connsiteX468" fmla="*/ 318247 w 2661966"/>
                          <a:gd name="connsiteY468" fmla="*/ 2474411 h 3370881"/>
                          <a:gd name="connsiteX469" fmla="*/ 304800 w 2661966"/>
                          <a:gd name="connsiteY469" fmla="*/ 2492340 h 3370881"/>
                          <a:gd name="connsiteX470" fmla="*/ 282388 w 2661966"/>
                          <a:gd name="connsiteY470" fmla="*/ 2519234 h 3370881"/>
                          <a:gd name="connsiteX471" fmla="*/ 295835 w 2661966"/>
                          <a:gd name="connsiteY471" fmla="*/ 2815070 h 3370881"/>
                          <a:gd name="connsiteX472" fmla="*/ 300318 w 2661966"/>
                          <a:gd name="connsiteY472" fmla="*/ 2837481 h 3370881"/>
                          <a:gd name="connsiteX473" fmla="*/ 304800 w 2661966"/>
                          <a:gd name="connsiteY473" fmla="*/ 2868858 h 3370881"/>
                          <a:gd name="connsiteX474" fmla="*/ 309282 w 2661966"/>
                          <a:gd name="connsiteY474" fmla="*/ 2927129 h 3370881"/>
                          <a:gd name="connsiteX475" fmla="*/ 322729 w 2661966"/>
                          <a:gd name="connsiteY475" fmla="*/ 2985399 h 3370881"/>
                          <a:gd name="connsiteX476" fmla="*/ 327212 w 2661966"/>
                          <a:gd name="connsiteY476" fmla="*/ 3012293 h 3370881"/>
                          <a:gd name="connsiteX477" fmla="*/ 331694 w 2661966"/>
                          <a:gd name="connsiteY477" fmla="*/ 3043670 h 3370881"/>
                          <a:gd name="connsiteX478" fmla="*/ 345141 w 2661966"/>
                          <a:gd name="connsiteY478" fmla="*/ 3070564 h 3370881"/>
                          <a:gd name="connsiteX479" fmla="*/ 367553 w 2661966"/>
                          <a:gd name="connsiteY479" fmla="*/ 3124352 h 3370881"/>
                          <a:gd name="connsiteX480" fmla="*/ 381000 w 2661966"/>
                          <a:gd name="connsiteY480" fmla="*/ 3182623 h 3370881"/>
                          <a:gd name="connsiteX481" fmla="*/ 389965 w 2661966"/>
                          <a:gd name="connsiteY481" fmla="*/ 3196070 h 3370881"/>
                          <a:gd name="connsiteX482" fmla="*/ 394447 w 2661966"/>
                          <a:gd name="connsiteY482" fmla="*/ 3213999 h 3370881"/>
                          <a:gd name="connsiteX483" fmla="*/ 412376 w 2661966"/>
                          <a:gd name="connsiteY483" fmla="*/ 3245376 h 3370881"/>
                          <a:gd name="connsiteX484" fmla="*/ 416859 w 2661966"/>
                          <a:gd name="connsiteY484" fmla="*/ 3258823 h 3370881"/>
                          <a:gd name="connsiteX485" fmla="*/ 425823 w 2661966"/>
                          <a:gd name="connsiteY485" fmla="*/ 3272270 h 3370881"/>
                          <a:gd name="connsiteX486" fmla="*/ 439270 w 2661966"/>
                          <a:gd name="connsiteY486" fmla="*/ 3303646 h 3370881"/>
                          <a:gd name="connsiteX487" fmla="*/ 439270 w 2661966"/>
                          <a:gd name="connsiteY487" fmla="*/ 3352952 h 3370881"/>
                          <a:gd name="connsiteX488" fmla="*/ 430306 w 2661966"/>
                          <a:gd name="connsiteY488" fmla="*/ 3366399 h 3370881"/>
                          <a:gd name="connsiteX489" fmla="*/ 412376 w 2661966"/>
                          <a:gd name="connsiteY489" fmla="*/ 3370881 h 3370881"/>
                          <a:gd name="connsiteX490" fmla="*/ 295835 w 2661966"/>
                          <a:gd name="connsiteY490" fmla="*/ 3357434 h 3370881"/>
                          <a:gd name="connsiteX491" fmla="*/ 264459 w 2661966"/>
                          <a:gd name="connsiteY491" fmla="*/ 3276752 h 3370881"/>
                          <a:gd name="connsiteX492" fmla="*/ 259976 w 2661966"/>
                          <a:gd name="connsiteY492" fmla="*/ 3240893 h 3370881"/>
                          <a:gd name="connsiteX493" fmla="*/ 246529 w 2661966"/>
                          <a:gd name="connsiteY493" fmla="*/ 3178140 h 3370881"/>
                          <a:gd name="connsiteX494" fmla="*/ 237565 w 2661966"/>
                          <a:gd name="connsiteY494" fmla="*/ 3084011 h 3370881"/>
                          <a:gd name="connsiteX495" fmla="*/ 228600 w 2661966"/>
                          <a:gd name="connsiteY495" fmla="*/ 3057117 h 3370881"/>
                          <a:gd name="connsiteX496" fmla="*/ 219635 w 2661966"/>
                          <a:gd name="connsiteY496" fmla="*/ 3021258 h 3370881"/>
                          <a:gd name="connsiteX497" fmla="*/ 206188 w 2661966"/>
                          <a:gd name="connsiteY497" fmla="*/ 2980917 h 3370881"/>
                          <a:gd name="connsiteX498" fmla="*/ 201706 w 2661966"/>
                          <a:gd name="connsiteY498" fmla="*/ 2949540 h 3370881"/>
                          <a:gd name="connsiteX499" fmla="*/ 197223 w 2661966"/>
                          <a:gd name="connsiteY499" fmla="*/ 2927129 h 3370881"/>
                          <a:gd name="connsiteX500" fmla="*/ 192741 w 2661966"/>
                          <a:gd name="connsiteY500" fmla="*/ 2891270 h 3370881"/>
                          <a:gd name="connsiteX501" fmla="*/ 188259 w 2661966"/>
                          <a:gd name="connsiteY501" fmla="*/ 2850929 h 3370881"/>
                          <a:gd name="connsiteX502" fmla="*/ 179294 w 2661966"/>
                          <a:gd name="connsiteY502" fmla="*/ 2824034 h 3370881"/>
                          <a:gd name="connsiteX503" fmla="*/ 165847 w 2661966"/>
                          <a:gd name="connsiteY503" fmla="*/ 2774729 h 3370881"/>
                          <a:gd name="connsiteX504" fmla="*/ 161365 w 2661966"/>
                          <a:gd name="connsiteY504" fmla="*/ 2747834 h 3370881"/>
                          <a:gd name="connsiteX505" fmla="*/ 156882 w 2661966"/>
                          <a:gd name="connsiteY505" fmla="*/ 2559576 h 3370881"/>
                          <a:gd name="connsiteX506" fmla="*/ 152400 w 2661966"/>
                          <a:gd name="connsiteY506" fmla="*/ 2519234 h 3370881"/>
                          <a:gd name="connsiteX507" fmla="*/ 118035 w 2661966"/>
                          <a:gd name="connsiteY507" fmla="*/ 2400004 h 3370881"/>
                          <a:gd name="connsiteX508" fmla="*/ 117048 w 2661966"/>
                          <a:gd name="connsiteY508" fmla="*/ 2344423 h 3370881"/>
                          <a:gd name="connsiteX509" fmla="*/ 100106 w 2661966"/>
                          <a:gd name="connsiteY509" fmla="*/ 2330976 h 3370881"/>
                          <a:gd name="connsiteX510" fmla="*/ 138953 w 2661966"/>
                          <a:gd name="connsiteY510" fmla="*/ 2313046 h 3370881"/>
                          <a:gd name="connsiteX511" fmla="*/ 152400 w 2661966"/>
                          <a:gd name="connsiteY511" fmla="*/ 2304081 h 3370881"/>
                          <a:gd name="connsiteX512" fmla="*/ 170329 w 2661966"/>
                          <a:gd name="connsiteY512" fmla="*/ 2259258 h 3370881"/>
                          <a:gd name="connsiteX513" fmla="*/ 188259 w 2661966"/>
                          <a:gd name="connsiteY513" fmla="*/ 2223399 h 3370881"/>
                          <a:gd name="connsiteX514" fmla="*/ 206188 w 2661966"/>
                          <a:gd name="connsiteY514" fmla="*/ 2187540 h 3370881"/>
                          <a:gd name="connsiteX515" fmla="*/ 210670 w 2661966"/>
                          <a:gd name="connsiteY515" fmla="*/ 2174093 h 3370881"/>
                          <a:gd name="connsiteX516" fmla="*/ 219635 w 2661966"/>
                          <a:gd name="connsiteY516" fmla="*/ 2115823 h 3370881"/>
                          <a:gd name="connsiteX517" fmla="*/ 210670 w 2661966"/>
                          <a:gd name="connsiteY517" fmla="*/ 1958940 h 3370881"/>
                          <a:gd name="connsiteX518" fmla="*/ 192741 w 2661966"/>
                          <a:gd name="connsiteY518" fmla="*/ 1923081 h 3370881"/>
                          <a:gd name="connsiteX519" fmla="*/ 179294 w 2661966"/>
                          <a:gd name="connsiteY519" fmla="*/ 1891705 h 3370881"/>
                          <a:gd name="connsiteX520" fmla="*/ 165847 w 2661966"/>
                          <a:gd name="connsiteY520" fmla="*/ 1864811 h 3370881"/>
                          <a:gd name="connsiteX521" fmla="*/ 152400 w 2661966"/>
                          <a:gd name="connsiteY521" fmla="*/ 1833434 h 3370881"/>
                          <a:gd name="connsiteX522" fmla="*/ 143435 w 2661966"/>
                          <a:gd name="connsiteY522" fmla="*/ 1819987 h 3370881"/>
                          <a:gd name="connsiteX523" fmla="*/ 107576 w 2661966"/>
                          <a:gd name="connsiteY523" fmla="*/ 1784129 h 3370881"/>
                          <a:gd name="connsiteX524" fmla="*/ 94129 w 2661966"/>
                          <a:gd name="connsiteY524" fmla="*/ 1779646 h 3370881"/>
                          <a:gd name="connsiteX525" fmla="*/ 71718 w 2661966"/>
                          <a:gd name="connsiteY525" fmla="*/ 1770681 h 3370881"/>
                          <a:gd name="connsiteX526" fmla="*/ 58270 w 2661966"/>
                          <a:gd name="connsiteY526" fmla="*/ 1761717 h 3370881"/>
                          <a:gd name="connsiteX527" fmla="*/ 26894 w 2661966"/>
                          <a:gd name="connsiteY527" fmla="*/ 1730340 h 3370881"/>
                          <a:gd name="connsiteX528" fmla="*/ 0 w 2661966"/>
                          <a:gd name="connsiteY528" fmla="*/ 1707929 h 3370881"/>
                          <a:gd name="connsiteX0" fmla="*/ 0 w 2661966"/>
                          <a:gd name="connsiteY0" fmla="*/ 1707929 h 3370881"/>
                          <a:gd name="connsiteX1" fmla="*/ 22412 w 2661966"/>
                          <a:gd name="connsiteY1" fmla="*/ 1698964 h 3370881"/>
                          <a:gd name="connsiteX2" fmla="*/ 31376 w 2661966"/>
                          <a:gd name="connsiteY2" fmla="*/ 1681034 h 3370881"/>
                          <a:gd name="connsiteX3" fmla="*/ 44823 w 2661966"/>
                          <a:gd name="connsiteY3" fmla="*/ 1672070 h 3370881"/>
                          <a:gd name="connsiteX4" fmla="*/ 58270 w 2661966"/>
                          <a:gd name="connsiteY4" fmla="*/ 1654140 h 3370881"/>
                          <a:gd name="connsiteX5" fmla="*/ 76200 w 2661966"/>
                          <a:gd name="connsiteY5" fmla="*/ 1645176 h 3370881"/>
                          <a:gd name="connsiteX6" fmla="*/ 98612 w 2661966"/>
                          <a:gd name="connsiteY6" fmla="*/ 1636211 h 3370881"/>
                          <a:gd name="connsiteX7" fmla="*/ 125506 w 2661966"/>
                          <a:gd name="connsiteY7" fmla="*/ 1627246 h 3370881"/>
                          <a:gd name="connsiteX8" fmla="*/ 152400 w 2661966"/>
                          <a:gd name="connsiteY8" fmla="*/ 1609317 h 3370881"/>
                          <a:gd name="connsiteX9" fmla="*/ 170329 w 2661966"/>
                          <a:gd name="connsiteY9" fmla="*/ 1600352 h 3370881"/>
                          <a:gd name="connsiteX10" fmla="*/ 188259 w 2661966"/>
                          <a:gd name="connsiteY10" fmla="*/ 1582423 h 3370881"/>
                          <a:gd name="connsiteX11" fmla="*/ 228600 w 2661966"/>
                          <a:gd name="connsiteY11" fmla="*/ 1564493 h 3370881"/>
                          <a:gd name="connsiteX12" fmla="*/ 255494 w 2661966"/>
                          <a:gd name="connsiteY12" fmla="*/ 1546564 h 3370881"/>
                          <a:gd name="connsiteX13" fmla="*/ 300318 w 2661966"/>
                          <a:gd name="connsiteY13" fmla="*/ 1524152 h 3370881"/>
                          <a:gd name="connsiteX14" fmla="*/ 313765 w 2661966"/>
                          <a:gd name="connsiteY14" fmla="*/ 1515187 h 3370881"/>
                          <a:gd name="connsiteX15" fmla="*/ 340659 w 2661966"/>
                          <a:gd name="connsiteY15" fmla="*/ 1510705 h 3370881"/>
                          <a:gd name="connsiteX16" fmla="*/ 363070 w 2661966"/>
                          <a:gd name="connsiteY16" fmla="*/ 1506223 h 3370881"/>
                          <a:gd name="connsiteX17" fmla="*/ 389965 w 2661966"/>
                          <a:gd name="connsiteY17" fmla="*/ 1501740 h 3370881"/>
                          <a:gd name="connsiteX18" fmla="*/ 425823 w 2661966"/>
                          <a:gd name="connsiteY18" fmla="*/ 1497258 h 3370881"/>
                          <a:gd name="connsiteX19" fmla="*/ 470647 w 2661966"/>
                          <a:gd name="connsiteY19" fmla="*/ 1488293 h 3370881"/>
                          <a:gd name="connsiteX20" fmla="*/ 515470 w 2661966"/>
                          <a:gd name="connsiteY20" fmla="*/ 1479329 h 3370881"/>
                          <a:gd name="connsiteX21" fmla="*/ 528918 w 2661966"/>
                          <a:gd name="connsiteY21" fmla="*/ 1470364 h 3370881"/>
                          <a:gd name="connsiteX22" fmla="*/ 600635 w 2661966"/>
                          <a:gd name="connsiteY22" fmla="*/ 1456917 h 3370881"/>
                          <a:gd name="connsiteX23" fmla="*/ 690282 w 2661966"/>
                          <a:gd name="connsiteY23" fmla="*/ 1447952 h 3370881"/>
                          <a:gd name="connsiteX24" fmla="*/ 793376 w 2661966"/>
                          <a:gd name="connsiteY24" fmla="*/ 1452434 h 3370881"/>
                          <a:gd name="connsiteX25" fmla="*/ 874059 w 2661966"/>
                          <a:gd name="connsiteY25" fmla="*/ 1465881 h 3370881"/>
                          <a:gd name="connsiteX26" fmla="*/ 914400 w 2661966"/>
                          <a:gd name="connsiteY26" fmla="*/ 1470364 h 3370881"/>
                          <a:gd name="connsiteX27" fmla="*/ 1030941 w 2661966"/>
                          <a:gd name="connsiteY27" fmla="*/ 1483811 h 3370881"/>
                          <a:gd name="connsiteX28" fmla="*/ 1151965 w 2661966"/>
                          <a:gd name="connsiteY28" fmla="*/ 1492776 h 3370881"/>
                          <a:gd name="connsiteX29" fmla="*/ 1281953 w 2661966"/>
                          <a:gd name="connsiteY29" fmla="*/ 1501740 h 3370881"/>
                          <a:gd name="connsiteX30" fmla="*/ 1465729 w 2661966"/>
                          <a:gd name="connsiteY30" fmla="*/ 1497258 h 3370881"/>
                          <a:gd name="connsiteX31" fmla="*/ 1510553 w 2661966"/>
                          <a:gd name="connsiteY31" fmla="*/ 1492776 h 3370881"/>
                          <a:gd name="connsiteX32" fmla="*/ 1582270 w 2661966"/>
                          <a:gd name="connsiteY32" fmla="*/ 1461399 h 3370881"/>
                          <a:gd name="connsiteX33" fmla="*/ 1604682 w 2661966"/>
                          <a:gd name="connsiteY33" fmla="*/ 1456917 h 3370881"/>
                          <a:gd name="connsiteX34" fmla="*/ 1622612 w 2661966"/>
                          <a:gd name="connsiteY34" fmla="*/ 1447952 h 3370881"/>
                          <a:gd name="connsiteX35" fmla="*/ 1645023 w 2661966"/>
                          <a:gd name="connsiteY35" fmla="*/ 1438987 h 3370881"/>
                          <a:gd name="connsiteX36" fmla="*/ 1662953 w 2661966"/>
                          <a:gd name="connsiteY36" fmla="*/ 1425540 h 3370881"/>
                          <a:gd name="connsiteX37" fmla="*/ 1698812 w 2661966"/>
                          <a:gd name="connsiteY37" fmla="*/ 1407611 h 3370881"/>
                          <a:gd name="connsiteX38" fmla="*/ 1739153 w 2661966"/>
                          <a:gd name="connsiteY38" fmla="*/ 1380717 h 3370881"/>
                          <a:gd name="connsiteX39" fmla="*/ 1752600 w 2661966"/>
                          <a:gd name="connsiteY39" fmla="*/ 1367270 h 3370881"/>
                          <a:gd name="connsiteX40" fmla="*/ 1775012 w 2661966"/>
                          <a:gd name="connsiteY40" fmla="*/ 1353823 h 3370881"/>
                          <a:gd name="connsiteX41" fmla="*/ 1797423 w 2661966"/>
                          <a:gd name="connsiteY41" fmla="*/ 1335893 h 3370881"/>
                          <a:gd name="connsiteX42" fmla="*/ 1810870 w 2661966"/>
                          <a:gd name="connsiteY42" fmla="*/ 1304517 h 3370881"/>
                          <a:gd name="connsiteX43" fmla="*/ 1815353 w 2661966"/>
                          <a:gd name="connsiteY43" fmla="*/ 1291070 h 3370881"/>
                          <a:gd name="connsiteX44" fmla="*/ 1801906 w 2661966"/>
                          <a:gd name="connsiteY44" fmla="*/ 1138670 h 3370881"/>
                          <a:gd name="connsiteX45" fmla="*/ 1792941 w 2661966"/>
                          <a:gd name="connsiteY45" fmla="*/ 1125223 h 3370881"/>
                          <a:gd name="connsiteX46" fmla="*/ 1757082 w 2661966"/>
                          <a:gd name="connsiteY46" fmla="*/ 1093846 h 3370881"/>
                          <a:gd name="connsiteX47" fmla="*/ 1730188 w 2661966"/>
                          <a:gd name="connsiteY47" fmla="*/ 1066952 h 3370881"/>
                          <a:gd name="connsiteX48" fmla="*/ 1703294 w 2661966"/>
                          <a:gd name="connsiteY48" fmla="*/ 1049023 h 3370881"/>
                          <a:gd name="connsiteX49" fmla="*/ 1622612 w 2661966"/>
                          <a:gd name="connsiteY49" fmla="*/ 1053505 h 3370881"/>
                          <a:gd name="connsiteX50" fmla="*/ 1595718 w 2661966"/>
                          <a:gd name="connsiteY50" fmla="*/ 1062470 h 3370881"/>
                          <a:gd name="connsiteX51" fmla="*/ 1573306 w 2661966"/>
                          <a:gd name="connsiteY51" fmla="*/ 1066952 h 3370881"/>
                          <a:gd name="connsiteX52" fmla="*/ 1453385 w 2661966"/>
                          <a:gd name="connsiteY52" fmla="*/ 1082761 h 3370881"/>
                          <a:gd name="connsiteX53" fmla="*/ 1326776 w 2661966"/>
                          <a:gd name="connsiteY53" fmla="*/ 1062470 h 3370881"/>
                          <a:gd name="connsiteX54" fmla="*/ 1308847 w 2661966"/>
                          <a:gd name="connsiteY54" fmla="*/ 1057987 h 3370881"/>
                          <a:gd name="connsiteX55" fmla="*/ 1277470 w 2661966"/>
                          <a:gd name="connsiteY55" fmla="*/ 1053505 h 3370881"/>
                          <a:gd name="connsiteX56" fmla="*/ 1259541 w 2661966"/>
                          <a:gd name="connsiteY56" fmla="*/ 1049023 h 3370881"/>
                          <a:gd name="connsiteX57" fmla="*/ 1232647 w 2661966"/>
                          <a:gd name="connsiteY57" fmla="*/ 1044540 h 3370881"/>
                          <a:gd name="connsiteX58" fmla="*/ 1053353 w 2661966"/>
                          <a:gd name="connsiteY58" fmla="*/ 1049023 h 3370881"/>
                          <a:gd name="connsiteX59" fmla="*/ 1035423 w 2661966"/>
                          <a:gd name="connsiteY59" fmla="*/ 1053505 h 3370881"/>
                          <a:gd name="connsiteX60" fmla="*/ 1008529 w 2661966"/>
                          <a:gd name="connsiteY60" fmla="*/ 1057987 h 3370881"/>
                          <a:gd name="connsiteX61" fmla="*/ 995082 w 2661966"/>
                          <a:gd name="connsiteY61" fmla="*/ 1062470 h 3370881"/>
                          <a:gd name="connsiteX62" fmla="*/ 945776 w 2661966"/>
                          <a:gd name="connsiteY62" fmla="*/ 1031093 h 3370881"/>
                          <a:gd name="connsiteX63" fmla="*/ 941294 w 2661966"/>
                          <a:gd name="connsiteY63" fmla="*/ 1017646 h 3370881"/>
                          <a:gd name="connsiteX64" fmla="*/ 932329 w 2661966"/>
                          <a:gd name="connsiteY64" fmla="*/ 919034 h 3370881"/>
                          <a:gd name="connsiteX65" fmla="*/ 914400 w 2661966"/>
                          <a:gd name="connsiteY65" fmla="*/ 901105 h 3370881"/>
                          <a:gd name="connsiteX66" fmla="*/ 918882 w 2661966"/>
                          <a:gd name="connsiteY66" fmla="*/ 869729 h 3370881"/>
                          <a:gd name="connsiteX67" fmla="*/ 941294 w 2661966"/>
                          <a:gd name="connsiteY67" fmla="*/ 865246 h 3370881"/>
                          <a:gd name="connsiteX68" fmla="*/ 959223 w 2661966"/>
                          <a:gd name="connsiteY68" fmla="*/ 851799 h 3370881"/>
                          <a:gd name="connsiteX69" fmla="*/ 990600 w 2661966"/>
                          <a:gd name="connsiteY69" fmla="*/ 847317 h 3370881"/>
                          <a:gd name="connsiteX70" fmla="*/ 1129553 w 2661966"/>
                          <a:gd name="connsiteY70" fmla="*/ 838352 h 3370881"/>
                          <a:gd name="connsiteX71" fmla="*/ 1147482 w 2661966"/>
                          <a:gd name="connsiteY71" fmla="*/ 829387 h 3370881"/>
                          <a:gd name="connsiteX72" fmla="*/ 1178859 w 2661966"/>
                          <a:gd name="connsiteY72" fmla="*/ 806976 h 3370881"/>
                          <a:gd name="connsiteX73" fmla="*/ 1192306 w 2661966"/>
                          <a:gd name="connsiteY73" fmla="*/ 793529 h 3370881"/>
                          <a:gd name="connsiteX74" fmla="*/ 1214718 w 2661966"/>
                          <a:gd name="connsiteY74" fmla="*/ 784564 h 3370881"/>
                          <a:gd name="connsiteX75" fmla="*/ 1241612 w 2661966"/>
                          <a:gd name="connsiteY75" fmla="*/ 771117 h 3370881"/>
                          <a:gd name="connsiteX76" fmla="*/ 1277470 w 2661966"/>
                          <a:gd name="connsiteY76" fmla="*/ 753187 h 3370881"/>
                          <a:gd name="connsiteX77" fmla="*/ 1295400 w 2661966"/>
                          <a:gd name="connsiteY77" fmla="*/ 730776 h 3370881"/>
                          <a:gd name="connsiteX78" fmla="*/ 1317812 w 2661966"/>
                          <a:gd name="connsiteY78" fmla="*/ 708364 h 3370881"/>
                          <a:gd name="connsiteX79" fmla="*/ 1353670 w 2661966"/>
                          <a:gd name="connsiteY79" fmla="*/ 663540 h 3370881"/>
                          <a:gd name="connsiteX80" fmla="*/ 1371600 w 2661966"/>
                          <a:gd name="connsiteY80" fmla="*/ 636646 h 3370881"/>
                          <a:gd name="connsiteX81" fmla="*/ 1380565 w 2661966"/>
                          <a:gd name="connsiteY81" fmla="*/ 596305 h 3370881"/>
                          <a:gd name="connsiteX82" fmla="*/ 1385047 w 2661966"/>
                          <a:gd name="connsiteY82" fmla="*/ 582858 h 3370881"/>
                          <a:gd name="connsiteX83" fmla="*/ 1380565 w 2661966"/>
                          <a:gd name="connsiteY83" fmla="*/ 533552 h 3370881"/>
                          <a:gd name="connsiteX84" fmla="*/ 1367118 w 2661966"/>
                          <a:gd name="connsiteY84" fmla="*/ 524587 h 3370881"/>
                          <a:gd name="connsiteX85" fmla="*/ 1349188 w 2661966"/>
                          <a:gd name="connsiteY85" fmla="*/ 520105 h 3370881"/>
                          <a:gd name="connsiteX86" fmla="*/ 1326776 w 2661966"/>
                          <a:gd name="connsiteY86" fmla="*/ 511140 h 3370881"/>
                          <a:gd name="connsiteX87" fmla="*/ 1281953 w 2661966"/>
                          <a:gd name="connsiteY87" fmla="*/ 515623 h 3370881"/>
                          <a:gd name="connsiteX88" fmla="*/ 1250576 w 2661966"/>
                          <a:gd name="connsiteY88" fmla="*/ 529070 h 3370881"/>
                          <a:gd name="connsiteX89" fmla="*/ 1210235 w 2661966"/>
                          <a:gd name="connsiteY89" fmla="*/ 542517 h 3370881"/>
                          <a:gd name="connsiteX90" fmla="*/ 1183341 w 2661966"/>
                          <a:gd name="connsiteY90" fmla="*/ 555964 h 3370881"/>
                          <a:gd name="connsiteX91" fmla="*/ 1160929 w 2661966"/>
                          <a:gd name="connsiteY91" fmla="*/ 569411 h 3370881"/>
                          <a:gd name="connsiteX92" fmla="*/ 1134035 w 2661966"/>
                          <a:gd name="connsiteY92" fmla="*/ 578376 h 3370881"/>
                          <a:gd name="connsiteX93" fmla="*/ 1111623 w 2661966"/>
                          <a:gd name="connsiteY93" fmla="*/ 587340 h 3370881"/>
                          <a:gd name="connsiteX94" fmla="*/ 1084729 w 2661966"/>
                          <a:gd name="connsiteY94" fmla="*/ 596305 h 3370881"/>
                          <a:gd name="connsiteX95" fmla="*/ 986118 w 2661966"/>
                          <a:gd name="connsiteY95" fmla="*/ 591823 h 3370881"/>
                          <a:gd name="connsiteX96" fmla="*/ 927847 w 2661966"/>
                          <a:gd name="connsiteY96" fmla="*/ 578376 h 3370881"/>
                          <a:gd name="connsiteX97" fmla="*/ 896470 w 2661966"/>
                          <a:gd name="connsiteY97" fmla="*/ 555964 h 3370881"/>
                          <a:gd name="connsiteX98" fmla="*/ 883023 w 2661966"/>
                          <a:gd name="connsiteY98" fmla="*/ 546999 h 3370881"/>
                          <a:gd name="connsiteX99" fmla="*/ 865094 w 2661966"/>
                          <a:gd name="connsiteY99" fmla="*/ 497693 h 3370881"/>
                          <a:gd name="connsiteX100" fmla="*/ 869576 w 2661966"/>
                          <a:gd name="connsiteY100" fmla="*/ 403564 h 3370881"/>
                          <a:gd name="connsiteX101" fmla="*/ 874059 w 2661966"/>
                          <a:gd name="connsiteY101" fmla="*/ 385634 h 3370881"/>
                          <a:gd name="connsiteX102" fmla="*/ 883023 w 2661966"/>
                          <a:gd name="connsiteY102" fmla="*/ 372187 h 3370881"/>
                          <a:gd name="connsiteX103" fmla="*/ 909918 w 2661966"/>
                          <a:gd name="connsiteY103" fmla="*/ 363223 h 3370881"/>
                          <a:gd name="connsiteX104" fmla="*/ 914400 w 2661966"/>
                          <a:gd name="connsiteY104" fmla="*/ 385634 h 3370881"/>
                          <a:gd name="connsiteX105" fmla="*/ 909918 w 2661966"/>
                          <a:gd name="connsiteY105" fmla="*/ 408046 h 3370881"/>
                          <a:gd name="connsiteX106" fmla="*/ 900953 w 2661966"/>
                          <a:gd name="connsiteY106" fmla="*/ 466317 h 3370881"/>
                          <a:gd name="connsiteX107" fmla="*/ 905435 w 2661966"/>
                          <a:gd name="connsiteY107" fmla="*/ 515623 h 3370881"/>
                          <a:gd name="connsiteX108" fmla="*/ 932329 w 2661966"/>
                          <a:gd name="connsiteY108" fmla="*/ 551481 h 3370881"/>
                          <a:gd name="connsiteX109" fmla="*/ 954741 w 2661966"/>
                          <a:gd name="connsiteY109" fmla="*/ 560446 h 3370881"/>
                          <a:gd name="connsiteX110" fmla="*/ 972670 w 2661966"/>
                          <a:gd name="connsiteY110" fmla="*/ 569411 h 3370881"/>
                          <a:gd name="connsiteX111" fmla="*/ 1066800 w 2661966"/>
                          <a:gd name="connsiteY111" fmla="*/ 564929 h 3370881"/>
                          <a:gd name="connsiteX112" fmla="*/ 1111623 w 2661966"/>
                          <a:gd name="connsiteY112" fmla="*/ 551481 h 3370881"/>
                          <a:gd name="connsiteX113" fmla="*/ 1129553 w 2661966"/>
                          <a:gd name="connsiteY113" fmla="*/ 538034 h 3370881"/>
                          <a:gd name="connsiteX114" fmla="*/ 1156447 w 2661966"/>
                          <a:gd name="connsiteY114" fmla="*/ 511140 h 3370881"/>
                          <a:gd name="connsiteX115" fmla="*/ 1160929 w 2661966"/>
                          <a:gd name="connsiteY115" fmla="*/ 493211 h 3370881"/>
                          <a:gd name="connsiteX116" fmla="*/ 1178859 w 2661966"/>
                          <a:gd name="connsiteY116" fmla="*/ 331846 h 3370881"/>
                          <a:gd name="connsiteX117" fmla="*/ 1215315 w 2661966"/>
                          <a:gd name="connsiteY117" fmla="*/ 270289 h 3370881"/>
                          <a:gd name="connsiteX118" fmla="*/ 1214718 w 2661966"/>
                          <a:gd name="connsiteY118" fmla="*/ 367705 h 3370881"/>
                          <a:gd name="connsiteX119" fmla="*/ 1201270 w 2661966"/>
                          <a:gd name="connsiteY119" fmla="*/ 412529 h 3370881"/>
                          <a:gd name="connsiteX120" fmla="*/ 1210235 w 2661966"/>
                          <a:gd name="connsiteY120" fmla="*/ 461834 h 3370881"/>
                          <a:gd name="connsiteX121" fmla="*/ 1214718 w 2661966"/>
                          <a:gd name="connsiteY121" fmla="*/ 475281 h 3370881"/>
                          <a:gd name="connsiteX122" fmla="*/ 1228165 w 2661966"/>
                          <a:gd name="connsiteY122" fmla="*/ 484246 h 3370881"/>
                          <a:gd name="connsiteX123" fmla="*/ 1252481 w 2661966"/>
                          <a:gd name="connsiteY123" fmla="*/ 492651 h 3370881"/>
                          <a:gd name="connsiteX124" fmla="*/ 1317812 w 2661966"/>
                          <a:gd name="connsiteY124" fmla="*/ 488168 h 3370881"/>
                          <a:gd name="connsiteX125" fmla="*/ 1357480 w 2661966"/>
                          <a:gd name="connsiteY125" fmla="*/ 477299 h 3370881"/>
                          <a:gd name="connsiteX126" fmla="*/ 1506070 w 2661966"/>
                          <a:gd name="connsiteY126" fmla="*/ 457352 h 3370881"/>
                          <a:gd name="connsiteX127" fmla="*/ 1550894 w 2661966"/>
                          <a:gd name="connsiteY127" fmla="*/ 430458 h 3370881"/>
                          <a:gd name="connsiteX128" fmla="*/ 1564341 w 2661966"/>
                          <a:gd name="connsiteY128" fmla="*/ 417011 h 3370881"/>
                          <a:gd name="connsiteX129" fmla="*/ 1586753 w 2661966"/>
                          <a:gd name="connsiteY129" fmla="*/ 399081 h 3370881"/>
                          <a:gd name="connsiteX130" fmla="*/ 1595718 w 2661966"/>
                          <a:gd name="connsiteY130" fmla="*/ 381152 h 3370881"/>
                          <a:gd name="connsiteX131" fmla="*/ 1641714 w 2661966"/>
                          <a:gd name="connsiteY131" fmla="*/ 352560 h 3370881"/>
                          <a:gd name="connsiteX132" fmla="*/ 1620066 w 2661966"/>
                          <a:gd name="connsiteY132" fmla="*/ 291047 h 3370881"/>
                          <a:gd name="connsiteX133" fmla="*/ 1604852 w 2661966"/>
                          <a:gd name="connsiteY133" fmla="*/ 236279 h 3370881"/>
                          <a:gd name="connsiteX134" fmla="*/ 1537447 w 2661966"/>
                          <a:gd name="connsiteY134" fmla="*/ 188411 h 3370881"/>
                          <a:gd name="connsiteX135" fmla="*/ 1591422 w 2661966"/>
                          <a:gd name="connsiteY135" fmla="*/ 383206 h 3370881"/>
                          <a:gd name="connsiteX136" fmla="*/ 1655669 w 2661966"/>
                          <a:gd name="connsiteY136" fmla="*/ 407486 h 3370881"/>
                          <a:gd name="connsiteX137" fmla="*/ 1658470 w 2661966"/>
                          <a:gd name="connsiteY137" fmla="*/ 412529 h 3370881"/>
                          <a:gd name="connsiteX138" fmla="*/ 1685365 w 2661966"/>
                          <a:gd name="connsiteY138" fmla="*/ 390117 h 3370881"/>
                          <a:gd name="connsiteX139" fmla="*/ 1694329 w 2661966"/>
                          <a:gd name="connsiteY139" fmla="*/ 376670 h 3370881"/>
                          <a:gd name="connsiteX140" fmla="*/ 1734670 w 2661966"/>
                          <a:gd name="connsiteY140" fmla="*/ 354258 h 3370881"/>
                          <a:gd name="connsiteX141" fmla="*/ 1743635 w 2661966"/>
                          <a:gd name="connsiteY141" fmla="*/ 340811 h 3370881"/>
                          <a:gd name="connsiteX142" fmla="*/ 1757082 w 2661966"/>
                          <a:gd name="connsiteY142" fmla="*/ 336329 h 3370881"/>
                          <a:gd name="connsiteX143" fmla="*/ 1843909 w 2661966"/>
                          <a:gd name="connsiteY143" fmla="*/ 262341 h 3370881"/>
                          <a:gd name="connsiteX144" fmla="*/ 1874221 w 2661966"/>
                          <a:gd name="connsiteY144" fmla="*/ 202194 h 3370881"/>
                          <a:gd name="connsiteX145" fmla="*/ 1828094 w 2661966"/>
                          <a:gd name="connsiteY145" fmla="*/ 136767 h 3370881"/>
                          <a:gd name="connsiteX146" fmla="*/ 1772023 w 2661966"/>
                          <a:gd name="connsiteY146" fmla="*/ 77249 h 3370881"/>
                          <a:gd name="connsiteX147" fmla="*/ 1948888 w 2661966"/>
                          <a:gd name="connsiteY147" fmla="*/ 178018 h 3370881"/>
                          <a:gd name="connsiteX148" fmla="*/ 1952362 w 2661966"/>
                          <a:gd name="connsiteY148" fmla="*/ 254265 h 3370881"/>
                          <a:gd name="connsiteX149" fmla="*/ 1874221 w 2661966"/>
                          <a:gd name="connsiteY149" fmla="*/ 318698 h 3370881"/>
                          <a:gd name="connsiteX150" fmla="*/ 1788459 w 2661966"/>
                          <a:gd name="connsiteY150" fmla="*/ 367705 h 3370881"/>
                          <a:gd name="connsiteX151" fmla="*/ 1761565 w 2661966"/>
                          <a:gd name="connsiteY151" fmla="*/ 390117 h 3370881"/>
                          <a:gd name="connsiteX152" fmla="*/ 1783976 w 2661966"/>
                          <a:gd name="connsiteY152" fmla="*/ 399081 h 3370881"/>
                          <a:gd name="connsiteX153" fmla="*/ 1878106 w 2661966"/>
                          <a:gd name="connsiteY153" fmla="*/ 390117 h 3370881"/>
                          <a:gd name="connsiteX154" fmla="*/ 1891553 w 2661966"/>
                          <a:gd name="connsiteY154" fmla="*/ 381152 h 3370881"/>
                          <a:gd name="connsiteX155" fmla="*/ 1918447 w 2661966"/>
                          <a:gd name="connsiteY155" fmla="*/ 372187 h 3370881"/>
                          <a:gd name="connsiteX156" fmla="*/ 1940859 w 2661966"/>
                          <a:gd name="connsiteY156" fmla="*/ 358740 h 3370881"/>
                          <a:gd name="connsiteX157" fmla="*/ 1954306 w 2661966"/>
                          <a:gd name="connsiteY157" fmla="*/ 354258 h 3370881"/>
                          <a:gd name="connsiteX158" fmla="*/ 2103145 w 2661966"/>
                          <a:gd name="connsiteY158" fmla="*/ 202207 h 3370881"/>
                          <a:gd name="connsiteX159" fmla="*/ 2064254 w 2661966"/>
                          <a:gd name="connsiteY159" fmla="*/ 20406 h 3370881"/>
                          <a:gd name="connsiteX160" fmla="*/ 2169347 w 2661966"/>
                          <a:gd name="connsiteY160" fmla="*/ 104479 h 3370881"/>
                          <a:gd name="connsiteX161" fmla="*/ 2183354 w 2661966"/>
                          <a:gd name="connsiteY161" fmla="*/ 192893 h 3370881"/>
                          <a:gd name="connsiteX162" fmla="*/ 2170300 w 2661966"/>
                          <a:gd name="connsiteY162" fmla="*/ 271231 h 3370881"/>
                          <a:gd name="connsiteX163" fmla="*/ 2096795 w 2661966"/>
                          <a:gd name="connsiteY163" fmla="*/ 316507 h 3370881"/>
                          <a:gd name="connsiteX164" fmla="*/ 1999129 w 2661966"/>
                          <a:gd name="connsiteY164" fmla="*/ 358740 h 3370881"/>
                          <a:gd name="connsiteX165" fmla="*/ 1994647 w 2661966"/>
                          <a:gd name="connsiteY165" fmla="*/ 372187 h 3370881"/>
                          <a:gd name="connsiteX166" fmla="*/ 2039470 w 2661966"/>
                          <a:gd name="connsiteY166" fmla="*/ 390117 h 3370881"/>
                          <a:gd name="connsiteX167" fmla="*/ 2115670 w 2661966"/>
                          <a:gd name="connsiteY167" fmla="*/ 390117 h 3370881"/>
                          <a:gd name="connsiteX168" fmla="*/ 2160494 w 2661966"/>
                          <a:gd name="connsiteY168" fmla="*/ 376670 h 3370881"/>
                          <a:gd name="connsiteX169" fmla="*/ 2191870 w 2661966"/>
                          <a:gd name="connsiteY169" fmla="*/ 363223 h 3370881"/>
                          <a:gd name="connsiteX170" fmla="*/ 2205318 w 2661966"/>
                          <a:gd name="connsiteY170" fmla="*/ 358740 h 3370881"/>
                          <a:gd name="connsiteX171" fmla="*/ 2273487 w 2661966"/>
                          <a:gd name="connsiteY171" fmla="*/ 280486 h 3370881"/>
                          <a:gd name="connsiteX172" fmla="*/ 2312894 w 2661966"/>
                          <a:gd name="connsiteY172" fmla="*/ 183929 h 3370881"/>
                          <a:gd name="connsiteX173" fmla="*/ 2339788 w 2661966"/>
                          <a:gd name="connsiteY173" fmla="*/ 151 h 3370881"/>
                          <a:gd name="connsiteX174" fmla="*/ 2357718 w 2661966"/>
                          <a:gd name="connsiteY174" fmla="*/ 215305 h 3370881"/>
                          <a:gd name="connsiteX175" fmla="*/ 2308598 w 2661966"/>
                          <a:gd name="connsiteY175" fmla="*/ 319520 h 3370881"/>
                          <a:gd name="connsiteX176" fmla="*/ 2245659 w 2661966"/>
                          <a:gd name="connsiteY176" fmla="*/ 390117 h 3370881"/>
                          <a:gd name="connsiteX177" fmla="*/ 2254623 w 2661966"/>
                          <a:gd name="connsiteY177" fmla="*/ 403564 h 3370881"/>
                          <a:gd name="connsiteX178" fmla="*/ 2353235 w 2661966"/>
                          <a:gd name="connsiteY178" fmla="*/ 399081 h 3370881"/>
                          <a:gd name="connsiteX179" fmla="*/ 2366682 w 2661966"/>
                          <a:gd name="connsiteY179" fmla="*/ 394599 h 3370881"/>
                          <a:gd name="connsiteX180" fmla="*/ 2389094 w 2661966"/>
                          <a:gd name="connsiteY180" fmla="*/ 390117 h 3370881"/>
                          <a:gd name="connsiteX181" fmla="*/ 2424953 w 2661966"/>
                          <a:gd name="connsiteY181" fmla="*/ 367705 h 3370881"/>
                          <a:gd name="connsiteX182" fmla="*/ 2528047 w 2661966"/>
                          <a:gd name="connsiteY182" fmla="*/ 292700 h 3370881"/>
                          <a:gd name="connsiteX183" fmla="*/ 2541495 w 2661966"/>
                          <a:gd name="connsiteY183" fmla="*/ 62906 h 3370881"/>
                          <a:gd name="connsiteX184" fmla="*/ 2591304 w 2661966"/>
                          <a:gd name="connsiteY184" fmla="*/ 214081 h 3370881"/>
                          <a:gd name="connsiteX185" fmla="*/ 2602790 w 2661966"/>
                          <a:gd name="connsiteY185" fmla="*/ 290907 h 3370881"/>
                          <a:gd name="connsiteX186" fmla="*/ 2660388 w 2661966"/>
                          <a:gd name="connsiteY186" fmla="*/ 338644 h 3370881"/>
                          <a:gd name="connsiteX187" fmla="*/ 2531969 w 2661966"/>
                          <a:gd name="connsiteY187" fmla="*/ 383206 h 3370881"/>
                          <a:gd name="connsiteX188" fmla="*/ 2442882 w 2661966"/>
                          <a:gd name="connsiteY188" fmla="*/ 403564 h 3370881"/>
                          <a:gd name="connsiteX189" fmla="*/ 2398059 w 2661966"/>
                          <a:gd name="connsiteY189" fmla="*/ 417011 h 3370881"/>
                          <a:gd name="connsiteX190" fmla="*/ 2375647 w 2661966"/>
                          <a:gd name="connsiteY190" fmla="*/ 425976 h 3370881"/>
                          <a:gd name="connsiteX191" fmla="*/ 2357718 w 2661966"/>
                          <a:gd name="connsiteY191" fmla="*/ 430458 h 3370881"/>
                          <a:gd name="connsiteX192" fmla="*/ 2344270 w 2661966"/>
                          <a:gd name="connsiteY192" fmla="*/ 461834 h 3370881"/>
                          <a:gd name="connsiteX193" fmla="*/ 2353235 w 2661966"/>
                          <a:gd name="connsiteY193" fmla="*/ 502176 h 3370881"/>
                          <a:gd name="connsiteX194" fmla="*/ 2362200 w 2661966"/>
                          <a:gd name="connsiteY194" fmla="*/ 515623 h 3370881"/>
                          <a:gd name="connsiteX195" fmla="*/ 2344270 w 2661966"/>
                          <a:gd name="connsiteY195" fmla="*/ 587340 h 3370881"/>
                          <a:gd name="connsiteX196" fmla="*/ 2321859 w 2661966"/>
                          <a:gd name="connsiteY196" fmla="*/ 614234 h 3370881"/>
                          <a:gd name="connsiteX197" fmla="*/ 2308412 w 2661966"/>
                          <a:gd name="connsiteY197" fmla="*/ 636646 h 3370881"/>
                          <a:gd name="connsiteX198" fmla="*/ 2281518 w 2661966"/>
                          <a:gd name="connsiteY198" fmla="*/ 641129 h 3370881"/>
                          <a:gd name="connsiteX199" fmla="*/ 2259106 w 2661966"/>
                          <a:gd name="connsiteY199" fmla="*/ 636646 h 3370881"/>
                          <a:gd name="connsiteX200" fmla="*/ 2277035 w 2661966"/>
                          <a:gd name="connsiteY200" fmla="*/ 578376 h 3370881"/>
                          <a:gd name="connsiteX201" fmla="*/ 2290482 w 2661966"/>
                          <a:gd name="connsiteY201" fmla="*/ 542517 h 3370881"/>
                          <a:gd name="connsiteX202" fmla="*/ 2286000 w 2661966"/>
                          <a:gd name="connsiteY202" fmla="*/ 506658 h 3370881"/>
                          <a:gd name="connsiteX203" fmla="*/ 2245659 w 2661966"/>
                          <a:gd name="connsiteY203" fmla="*/ 448387 h 3370881"/>
                          <a:gd name="connsiteX204" fmla="*/ 2200835 w 2661966"/>
                          <a:gd name="connsiteY204" fmla="*/ 430458 h 3370881"/>
                          <a:gd name="connsiteX205" fmla="*/ 2169459 w 2661966"/>
                          <a:gd name="connsiteY205" fmla="*/ 425976 h 3370881"/>
                          <a:gd name="connsiteX206" fmla="*/ 2102223 w 2661966"/>
                          <a:gd name="connsiteY206" fmla="*/ 430458 h 3370881"/>
                          <a:gd name="connsiteX207" fmla="*/ 2084294 w 2661966"/>
                          <a:gd name="connsiteY207" fmla="*/ 439423 h 3370881"/>
                          <a:gd name="connsiteX208" fmla="*/ 2070847 w 2661966"/>
                          <a:gd name="connsiteY208" fmla="*/ 443905 h 3370881"/>
                          <a:gd name="connsiteX209" fmla="*/ 2061882 w 2661966"/>
                          <a:gd name="connsiteY209" fmla="*/ 461834 h 3370881"/>
                          <a:gd name="connsiteX210" fmla="*/ 2034988 w 2661966"/>
                          <a:gd name="connsiteY210" fmla="*/ 475281 h 3370881"/>
                          <a:gd name="connsiteX211" fmla="*/ 1783976 w 2661966"/>
                          <a:gd name="connsiteY211" fmla="*/ 479764 h 3370881"/>
                          <a:gd name="connsiteX212" fmla="*/ 1766047 w 2661966"/>
                          <a:gd name="connsiteY212" fmla="*/ 488729 h 3370881"/>
                          <a:gd name="connsiteX213" fmla="*/ 1703294 w 2661966"/>
                          <a:gd name="connsiteY213" fmla="*/ 506658 h 3370881"/>
                          <a:gd name="connsiteX214" fmla="*/ 1689847 w 2661966"/>
                          <a:gd name="connsiteY214" fmla="*/ 511140 h 3370881"/>
                          <a:gd name="connsiteX215" fmla="*/ 1676400 w 2661966"/>
                          <a:gd name="connsiteY215" fmla="*/ 520105 h 3370881"/>
                          <a:gd name="connsiteX216" fmla="*/ 1649506 w 2661966"/>
                          <a:gd name="connsiteY216" fmla="*/ 529070 h 3370881"/>
                          <a:gd name="connsiteX217" fmla="*/ 1636059 w 2661966"/>
                          <a:gd name="connsiteY217" fmla="*/ 538034 h 3370881"/>
                          <a:gd name="connsiteX218" fmla="*/ 1622612 w 2661966"/>
                          <a:gd name="connsiteY218" fmla="*/ 551481 h 3370881"/>
                          <a:gd name="connsiteX219" fmla="*/ 1609165 w 2661966"/>
                          <a:gd name="connsiteY219" fmla="*/ 555964 h 3370881"/>
                          <a:gd name="connsiteX220" fmla="*/ 1577788 w 2661966"/>
                          <a:gd name="connsiteY220" fmla="*/ 587340 h 3370881"/>
                          <a:gd name="connsiteX221" fmla="*/ 1568823 w 2661966"/>
                          <a:gd name="connsiteY221" fmla="*/ 600787 h 3370881"/>
                          <a:gd name="connsiteX222" fmla="*/ 1555376 w 2661966"/>
                          <a:gd name="connsiteY222" fmla="*/ 614234 h 3370881"/>
                          <a:gd name="connsiteX223" fmla="*/ 1524000 w 2661966"/>
                          <a:gd name="connsiteY223" fmla="*/ 654576 h 3370881"/>
                          <a:gd name="connsiteX224" fmla="*/ 1519518 w 2661966"/>
                          <a:gd name="connsiteY224" fmla="*/ 668023 h 3370881"/>
                          <a:gd name="connsiteX225" fmla="*/ 1528482 w 2661966"/>
                          <a:gd name="connsiteY225" fmla="*/ 708364 h 3370881"/>
                          <a:gd name="connsiteX226" fmla="*/ 1537447 w 2661966"/>
                          <a:gd name="connsiteY226" fmla="*/ 721811 h 3370881"/>
                          <a:gd name="connsiteX227" fmla="*/ 1568823 w 2661966"/>
                          <a:gd name="connsiteY227" fmla="*/ 712846 h 3370881"/>
                          <a:gd name="connsiteX228" fmla="*/ 1600200 w 2661966"/>
                          <a:gd name="connsiteY228" fmla="*/ 712846 h 3370881"/>
                          <a:gd name="connsiteX229" fmla="*/ 1631576 w 2661966"/>
                          <a:gd name="connsiteY229" fmla="*/ 690434 h 3370881"/>
                          <a:gd name="connsiteX230" fmla="*/ 1645023 w 2661966"/>
                          <a:gd name="connsiteY230" fmla="*/ 676987 h 3370881"/>
                          <a:gd name="connsiteX231" fmla="*/ 1685365 w 2661966"/>
                          <a:gd name="connsiteY231" fmla="*/ 645611 h 3370881"/>
                          <a:gd name="connsiteX232" fmla="*/ 1716741 w 2661966"/>
                          <a:gd name="connsiteY232" fmla="*/ 614234 h 3370881"/>
                          <a:gd name="connsiteX233" fmla="*/ 1748118 w 2661966"/>
                          <a:gd name="connsiteY233" fmla="*/ 596305 h 3370881"/>
                          <a:gd name="connsiteX234" fmla="*/ 1761565 w 2661966"/>
                          <a:gd name="connsiteY234" fmla="*/ 591823 h 3370881"/>
                          <a:gd name="connsiteX235" fmla="*/ 1779494 w 2661966"/>
                          <a:gd name="connsiteY235" fmla="*/ 582858 h 3370881"/>
                          <a:gd name="connsiteX236" fmla="*/ 1815353 w 2661966"/>
                          <a:gd name="connsiteY236" fmla="*/ 573893 h 3370881"/>
                          <a:gd name="connsiteX237" fmla="*/ 2030506 w 2661966"/>
                          <a:gd name="connsiteY237" fmla="*/ 578376 h 3370881"/>
                          <a:gd name="connsiteX238" fmla="*/ 2017059 w 2661966"/>
                          <a:gd name="connsiteY238" fmla="*/ 600787 h 3370881"/>
                          <a:gd name="connsiteX239" fmla="*/ 1981200 w 2661966"/>
                          <a:gd name="connsiteY239" fmla="*/ 636646 h 3370881"/>
                          <a:gd name="connsiteX240" fmla="*/ 1967753 w 2661966"/>
                          <a:gd name="connsiteY240" fmla="*/ 650093 h 3370881"/>
                          <a:gd name="connsiteX241" fmla="*/ 1936376 w 2661966"/>
                          <a:gd name="connsiteY241" fmla="*/ 690434 h 3370881"/>
                          <a:gd name="connsiteX242" fmla="*/ 1905000 w 2661966"/>
                          <a:gd name="connsiteY242" fmla="*/ 717329 h 3370881"/>
                          <a:gd name="connsiteX243" fmla="*/ 1860176 w 2661966"/>
                          <a:gd name="connsiteY243" fmla="*/ 735258 h 3370881"/>
                          <a:gd name="connsiteX244" fmla="*/ 1788459 w 2661966"/>
                          <a:gd name="connsiteY244" fmla="*/ 744223 h 3370881"/>
                          <a:gd name="connsiteX245" fmla="*/ 1846729 w 2661966"/>
                          <a:gd name="connsiteY245" fmla="*/ 802493 h 3370881"/>
                          <a:gd name="connsiteX246" fmla="*/ 1913965 w 2661966"/>
                          <a:gd name="connsiteY246" fmla="*/ 829387 h 3370881"/>
                          <a:gd name="connsiteX247" fmla="*/ 1922929 w 2661966"/>
                          <a:gd name="connsiteY247" fmla="*/ 842834 h 3370881"/>
                          <a:gd name="connsiteX248" fmla="*/ 1967753 w 2661966"/>
                          <a:gd name="connsiteY248" fmla="*/ 883176 h 3370881"/>
                          <a:gd name="connsiteX249" fmla="*/ 1981200 w 2661966"/>
                          <a:gd name="connsiteY249" fmla="*/ 896623 h 3370881"/>
                          <a:gd name="connsiteX250" fmla="*/ 1994647 w 2661966"/>
                          <a:gd name="connsiteY250" fmla="*/ 905587 h 3370881"/>
                          <a:gd name="connsiteX251" fmla="*/ 2021541 w 2661966"/>
                          <a:gd name="connsiteY251" fmla="*/ 927999 h 3370881"/>
                          <a:gd name="connsiteX252" fmla="*/ 2030506 w 2661966"/>
                          <a:gd name="connsiteY252" fmla="*/ 941446 h 3370881"/>
                          <a:gd name="connsiteX253" fmla="*/ 2057400 w 2661966"/>
                          <a:gd name="connsiteY253" fmla="*/ 968340 h 3370881"/>
                          <a:gd name="connsiteX254" fmla="*/ 2088776 w 2661966"/>
                          <a:gd name="connsiteY254" fmla="*/ 1013164 h 3370881"/>
                          <a:gd name="connsiteX255" fmla="*/ 2115670 w 2661966"/>
                          <a:gd name="connsiteY255" fmla="*/ 1057987 h 3370881"/>
                          <a:gd name="connsiteX256" fmla="*/ 2120153 w 2661966"/>
                          <a:gd name="connsiteY256" fmla="*/ 1089364 h 3370881"/>
                          <a:gd name="connsiteX257" fmla="*/ 2138082 w 2661966"/>
                          <a:gd name="connsiteY257" fmla="*/ 1143152 h 3370881"/>
                          <a:gd name="connsiteX258" fmla="*/ 2147047 w 2661966"/>
                          <a:gd name="connsiteY258" fmla="*/ 1196940 h 3370881"/>
                          <a:gd name="connsiteX259" fmla="*/ 2151529 w 2661966"/>
                          <a:gd name="connsiteY259" fmla="*/ 1210387 h 3370881"/>
                          <a:gd name="connsiteX260" fmla="*/ 2156012 w 2661966"/>
                          <a:gd name="connsiteY260" fmla="*/ 1228317 h 3370881"/>
                          <a:gd name="connsiteX261" fmla="*/ 2173941 w 2661966"/>
                          <a:gd name="connsiteY261" fmla="*/ 1295552 h 3370881"/>
                          <a:gd name="connsiteX262" fmla="*/ 2182906 w 2661966"/>
                          <a:gd name="connsiteY262" fmla="*/ 1313481 h 3370881"/>
                          <a:gd name="connsiteX263" fmla="*/ 2187388 w 2661966"/>
                          <a:gd name="connsiteY263" fmla="*/ 1331411 h 3370881"/>
                          <a:gd name="connsiteX264" fmla="*/ 2214282 w 2661966"/>
                          <a:gd name="connsiteY264" fmla="*/ 1385199 h 3370881"/>
                          <a:gd name="connsiteX265" fmla="*/ 2218765 w 2661966"/>
                          <a:gd name="connsiteY265" fmla="*/ 1403129 h 3370881"/>
                          <a:gd name="connsiteX266" fmla="*/ 2223247 w 2661966"/>
                          <a:gd name="connsiteY266" fmla="*/ 1430023 h 3370881"/>
                          <a:gd name="connsiteX267" fmla="*/ 2236694 w 2661966"/>
                          <a:gd name="connsiteY267" fmla="*/ 1456917 h 3370881"/>
                          <a:gd name="connsiteX268" fmla="*/ 2249794 w 2661966"/>
                          <a:gd name="connsiteY268" fmla="*/ 1524624 h 3370881"/>
                          <a:gd name="connsiteX269" fmla="*/ 2241176 w 2661966"/>
                          <a:gd name="connsiteY269" fmla="*/ 1577940 h 3370881"/>
                          <a:gd name="connsiteX270" fmla="*/ 2245659 w 2661966"/>
                          <a:gd name="connsiteY270" fmla="*/ 1595870 h 3370881"/>
                          <a:gd name="connsiteX271" fmla="*/ 2249634 w 2661966"/>
                          <a:gd name="connsiteY271" fmla="*/ 1685855 h 3370881"/>
                          <a:gd name="connsiteX272" fmla="*/ 2227729 w 2661966"/>
                          <a:gd name="connsiteY272" fmla="*/ 1716893 h 3370881"/>
                          <a:gd name="connsiteX273" fmla="*/ 2240500 w 2661966"/>
                          <a:gd name="connsiteY273" fmla="*/ 1674269 h 3370881"/>
                          <a:gd name="connsiteX274" fmla="*/ 2235341 w 2661966"/>
                          <a:gd name="connsiteY274" fmla="*/ 1788611 h 3370881"/>
                          <a:gd name="connsiteX275" fmla="*/ 2230689 w 2661966"/>
                          <a:gd name="connsiteY275" fmla="*/ 1823963 h 3370881"/>
                          <a:gd name="connsiteX276" fmla="*/ 2226207 w 2661966"/>
                          <a:gd name="connsiteY276" fmla="*/ 1824470 h 3370881"/>
                          <a:gd name="connsiteX277" fmla="*/ 2208278 w 2661966"/>
                          <a:gd name="connsiteY277" fmla="*/ 1869293 h 3370881"/>
                          <a:gd name="connsiteX278" fmla="*/ 2195168 w 2661966"/>
                          <a:gd name="connsiteY278" fmla="*/ 1882740 h 3370881"/>
                          <a:gd name="connsiteX279" fmla="*/ 2203458 w 2661966"/>
                          <a:gd name="connsiteY279" fmla="*/ 1918938 h 3370881"/>
                          <a:gd name="connsiteX280" fmla="*/ 2204134 w 2661966"/>
                          <a:gd name="connsiteY280" fmla="*/ 1949806 h 3370881"/>
                          <a:gd name="connsiteX281" fmla="*/ 2226545 w 2661966"/>
                          <a:gd name="connsiteY281" fmla="*/ 1954627 h 3370881"/>
                          <a:gd name="connsiteX282" fmla="*/ 2241176 w 2661966"/>
                          <a:gd name="connsiteY282" fmla="*/ 2012729 h 3370881"/>
                          <a:gd name="connsiteX283" fmla="*/ 2263588 w 2661966"/>
                          <a:gd name="connsiteY283" fmla="*/ 2057552 h 3370881"/>
                          <a:gd name="connsiteX284" fmla="*/ 2286000 w 2661966"/>
                          <a:gd name="connsiteY284" fmla="*/ 2084446 h 3370881"/>
                          <a:gd name="connsiteX285" fmla="*/ 2299447 w 2661966"/>
                          <a:gd name="connsiteY285" fmla="*/ 2124787 h 3370881"/>
                          <a:gd name="connsiteX286" fmla="*/ 2321859 w 2661966"/>
                          <a:gd name="connsiteY286" fmla="*/ 2151681 h 3370881"/>
                          <a:gd name="connsiteX287" fmla="*/ 2344270 w 2661966"/>
                          <a:gd name="connsiteY287" fmla="*/ 2205470 h 3370881"/>
                          <a:gd name="connsiteX288" fmla="*/ 2348753 w 2661966"/>
                          <a:gd name="connsiteY288" fmla="*/ 2223399 h 3370881"/>
                          <a:gd name="connsiteX289" fmla="*/ 2366682 w 2661966"/>
                          <a:gd name="connsiteY289" fmla="*/ 2263740 h 3370881"/>
                          <a:gd name="connsiteX290" fmla="*/ 2375647 w 2661966"/>
                          <a:gd name="connsiteY290" fmla="*/ 2286152 h 3370881"/>
                          <a:gd name="connsiteX291" fmla="*/ 2380129 w 2661966"/>
                          <a:gd name="connsiteY291" fmla="*/ 2308564 h 3370881"/>
                          <a:gd name="connsiteX292" fmla="*/ 2389094 w 2661966"/>
                          <a:gd name="connsiteY292" fmla="*/ 2335458 h 3370881"/>
                          <a:gd name="connsiteX293" fmla="*/ 2393576 w 2661966"/>
                          <a:gd name="connsiteY293" fmla="*/ 2380281 h 3370881"/>
                          <a:gd name="connsiteX294" fmla="*/ 2398059 w 2661966"/>
                          <a:gd name="connsiteY294" fmla="*/ 2393729 h 3370881"/>
                          <a:gd name="connsiteX295" fmla="*/ 2419794 w 2661966"/>
                          <a:gd name="connsiteY295" fmla="*/ 2447517 h 3370881"/>
                          <a:gd name="connsiteX296" fmla="*/ 2427343 w 2661966"/>
                          <a:gd name="connsiteY296" fmla="*/ 2564058 h 3370881"/>
                          <a:gd name="connsiteX297" fmla="*/ 2389094 w 2661966"/>
                          <a:gd name="connsiteY297" fmla="*/ 2837481 h 3370881"/>
                          <a:gd name="connsiteX298" fmla="*/ 2380129 w 2661966"/>
                          <a:gd name="connsiteY298" fmla="*/ 2859893 h 3370881"/>
                          <a:gd name="connsiteX299" fmla="*/ 2357718 w 2661966"/>
                          <a:gd name="connsiteY299" fmla="*/ 2913681 h 3370881"/>
                          <a:gd name="connsiteX300" fmla="*/ 2348753 w 2661966"/>
                          <a:gd name="connsiteY300" fmla="*/ 2936093 h 3370881"/>
                          <a:gd name="connsiteX301" fmla="*/ 2339788 w 2661966"/>
                          <a:gd name="connsiteY301" fmla="*/ 2971952 h 3370881"/>
                          <a:gd name="connsiteX302" fmla="*/ 2326341 w 2661966"/>
                          <a:gd name="connsiteY302" fmla="*/ 2994364 h 3370881"/>
                          <a:gd name="connsiteX303" fmla="*/ 2317376 w 2661966"/>
                          <a:gd name="connsiteY303" fmla="*/ 3025740 h 3370881"/>
                          <a:gd name="connsiteX304" fmla="*/ 2303929 w 2661966"/>
                          <a:gd name="connsiteY304" fmla="*/ 3048152 h 3370881"/>
                          <a:gd name="connsiteX305" fmla="*/ 2290482 w 2661966"/>
                          <a:gd name="connsiteY305" fmla="*/ 3079529 h 3370881"/>
                          <a:gd name="connsiteX306" fmla="*/ 2272553 w 2661966"/>
                          <a:gd name="connsiteY306" fmla="*/ 3084011 h 3370881"/>
                          <a:gd name="connsiteX307" fmla="*/ 2259106 w 2661966"/>
                          <a:gd name="connsiteY307" fmla="*/ 3088493 h 3370881"/>
                          <a:gd name="connsiteX308" fmla="*/ 2241176 w 2661966"/>
                          <a:gd name="connsiteY308" fmla="*/ 3092976 h 3370881"/>
                          <a:gd name="connsiteX309" fmla="*/ 2209800 w 2661966"/>
                          <a:gd name="connsiteY309" fmla="*/ 3101940 h 3370881"/>
                          <a:gd name="connsiteX310" fmla="*/ 2205318 w 2661966"/>
                          <a:gd name="connsiteY310" fmla="*/ 3039187 h 3370881"/>
                          <a:gd name="connsiteX311" fmla="*/ 2218765 w 2661966"/>
                          <a:gd name="connsiteY311" fmla="*/ 3021258 h 3370881"/>
                          <a:gd name="connsiteX312" fmla="*/ 2245659 w 2661966"/>
                          <a:gd name="connsiteY312" fmla="*/ 2971952 h 3370881"/>
                          <a:gd name="connsiteX313" fmla="*/ 2268070 w 2661966"/>
                          <a:gd name="connsiteY313" fmla="*/ 2945058 h 3370881"/>
                          <a:gd name="connsiteX314" fmla="*/ 2298550 w 2661966"/>
                          <a:gd name="connsiteY314" fmla="*/ 2568540 h 3370881"/>
                          <a:gd name="connsiteX315" fmla="*/ 2284986 w 2661966"/>
                          <a:gd name="connsiteY315" fmla="*/ 2532681 h 3370881"/>
                          <a:gd name="connsiteX316" fmla="*/ 2293273 w 2661966"/>
                          <a:gd name="connsiteY316" fmla="*/ 2496653 h 3370881"/>
                          <a:gd name="connsiteX317" fmla="*/ 2278152 w 2661966"/>
                          <a:gd name="connsiteY317" fmla="*/ 2475178 h 3370881"/>
                          <a:gd name="connsiteX318" fmla="*/ 2245659 w 2661966"/>
                          <a:gd name="connsiteY318" fmla="*/ 2389247 h 3370881"/>
                          <a:gd name="connsiteX319" fmla="*/ 2195507 w 2661966"/>
                          <a:gd name="connsiteY319" fmla="*/ 2241328 h 3370881"/>
                          <a:gd name="connsiteX320" fmla="*/ 2083786 w 2661966"/>
                          <a:gd name="connsiteY320" fmla="*/ 2040300 h 3370881"/>
                          <a:gd name="connsiteX321" fmla="*/ 2048773 w 2661966"/>
                          <a:gd name="connsiteY321" fmla="*/ 2017971 h 3370881"/>
                          <a:gd name="connsiteX322" fmla="*/ 2074314 w 2661966"/>
                          <a:gd name="connsiteY322" fmla="*/ 2011967 h 3370881"/>
                          <a:gd name="connsiteX323" fmla="*/ 2034988 w 2661966"/>
                          <a:gd name="connsiteY323" fmla="*/ 2003764 h 3370881"/>
                          <a:gd name="connsiteX324" fmla="*/ 2026023 w 2661966"/>
                          <a:gd name="connsiteY324" fmla="*/ 2026176 h 3370881"/>
                          <a:gd name="connsiteX325" fmla="*/ 2021541 w 2661966"/>
                          <a:gd name="connsiteY325" fmla="*/ 2039623 h 3370881"/>
                          <a:gd name="connsiteX326" fmla="*/ 1999129 w 2661966"/>
                          <a:gd name="connsiteY326" fmla="*/ 2053070 h 3370881"/>
                          <a:gd name="connsiteX327" fmla="*/ 1990165 w 2661966"/>
                          <a:gd name="connsiteY327" fmla="*/ 2070999 h 3370881"/>
                          <a:gd name="connsiteX328" fmla="*/ 1967753 w 2661966"/>
                          <a:gd name="connsiteY328" fmla="*/ 2106858 h 3370881"/>
                          <a:gd name="connsiteX329" fmla="*/ 1981200 w 2661966"/>
                          <a:gd name="connsiteY329" fmla="*/ 2223399 h 3370881"/>
                          <a:gd name="connsiteX330" fmla="*/ 1994647 w 2661966"/>
                          <a:gd name="connsiteY330" fmla="*/ 2254776 h 3370881"/>
                          <a:gd name="connsiteX331" fmla="*/ 2003612 w 2661966"/>
                          <a:gd name="connsiteY331" fmla="*/ 2272705 h 3370881"/>
                          <a:gd name="connsiteX332" fmla="*/ 2026023 w 2661966"/>
                          <a:gd name="connsiteY332" fmla="*/ 2304081 h 3370881"/>
                          <a:gd name="connsiteX333" fmla="*/ 2043953 w 2661966"/>
                          <a:gd name="connsiteY333" fmla="*/ 2348905 h 3370881"/>
                          <a:gd name="connsiteX334" fmla="*/ 2061882 w 2661966"/>
                          <a:gd name="connsiteY334" fmla="*/ 2371317 h 3370881"/>
                          <a:gd name="connsiteX335" fmla="*/ 2088776 w 2661966"/>
                          <a:gd name="connsiteY335" fmla="*/ 2434070 h 3370881"/>
                          <a:gd name="connsiteX336" fmla="*/ 2102223 w 2661966"/>
                          <a:gd name="connsiteY336" fmla="*/ 2465446 h 3370881"/>
                          <a:gd name="connsiteX337" fmla="*/ 2106706 w 2661966"/>
                          <a:gd name="connsiteY337" fmla="*/ 2496823 h 3370881"/>
                          <a:gd name="connsiteX338" fmla="*/ 2124635 w 2661966"/>
                          <a:gd name="connsiteY338" fmla="*/ 2559576 h 3370881"/>
                          <a:gd name="connsiteX339" fmla="*/ 2138082 w 2661966"/>
                          <a:gd name="connsiteY339" fmla="*/ 2649223 h 3370881"/>
                          <a:gd name="connsiteX340" fmla="*/ 2147047 w 2661966"/>
                          <a:gd name="connsiteY340" fmla="*/ 2685081 h 3370881"/>
                          <a:gd name="connsiteX341" fmla="*/ 2151529 w 2661966"/>
                          <a:gd name="connsiteY341" fmla="*/ 2716458 h 3370881"/>
                          <a:gd name="connsiteX342" fmla="*/ 2160494 w 2661966"/>
                          <a:gd name="connsiteY342" fmla="*/ 2770246 h 3370881"/>
                          <a:gd name="connsiteX343" fmla="*/ 2156012 w 2661966"/>
                          <a:gd name="connsiteY343" fmla="*/ 2962987 h 3370881"/>
                          <a:gd name="connsiteX344" fmla="*/ 2138082 w 2661966"/>
                          <a:gd name="connsiteY344" fmla="*/ 3043670 h 3370881"/>
                          <a:gd name="connsiteX345" fmla="*/ 2133600 w 2661966"/>
                          <a:gd name="connsiteY345" fmla="*/ 3061599 h 3370881"/>
                          <a:gd name="connsiteX346" fmla="*/ 2120153 w 2661966"/>
                          <a:gd name="connsiteY346" fmla="*/ 3079529 h 3370881"/>
                          <a:gd name="connsiteX347" fmla="*/ 2111188 w 2661966"/>
                          <a:gd name="connsiteY347" fmla="*/ 3106423 h 3370881"/>
                          <a:gd name="connsiteX348" fmla="*/ 2088776 w 2661966"/>
                          <a:gd name="connsiteY348" fmla="*/ 3137799 h 3370881"/>
                          <a:gd name="connsiteX349" fmla="*/ 2075329 w 2661966"/>
                          <a:gd name="connsiteY349" fmla="*/ 3164693 h 3370881"/>
                          <a:gd name="connsiteX350" fmla="*/ 2061882 w 2661966"/>
                          <a:gd name="connsiteY350" fmla="*/ 3169176 h 3370881"/>
                          <a:gd name="connsiteX351" fmla="*/ 2021541 w 2661966"/>
                          <a:gd name="connsiteY351" fmla="*/ 3164693 h 3370881"/>
                          <a:gd name="connsiteX352" fmla="*/ 2012576 w 2661966"/>
                          <a:gd name="connsiteY352" fmla="*/ 3119870 h 3370881"/>
                          <a:gd name="connsiteX353" fmla="*/ 2048435 w 2661966"/>
                          <a:gd name="connsiteY353" fmla="*/ 3021258 h 3370881"/>
                          <a:gd name="connsiteX354" fmla="*/ 2048435 w 2661966"/>
                          <a:gd name="connsiteY354" fmla="*/ 3021258 h 3370881"/>
                          <a:gd name="connsiteX355" fmla="*/ 2061882 w 2661966"/>
                          <a:gd name="connsiteY355" fmla="*/ 2967470 h 3370881"/>
                          <a:gd name="connsiteX356" fmla="*/ 2070847 w 2661966"/>
                          <a:gd name="connsiteY356" fmla="*/ 2882305 h 3370881"/>
                          <a:gd name="connsiteX357" fmla="*/ 2066365 w 2661966"/>
                          <a:gd name="connsiteY357" fmla="*/ 2725423 h 3370881"/>
                          <a:gd name="connsiteX358" fmla="*/ 2043953 w 2661966"/>
                          <a:gd name="connsiteY358" fmla="*/ 2649223 h 3370881"/>
                          <a:gd name="connsiteX359" fmla="*/ 2030506 w 2661966"/>
                          <a:gd name="connsiteY359" fmla="*/ 2622329 h 3370881"/>
                          <a:gd name="connsiteX360" fmla="*/ 2017059 w 2661966"/>
                          <a:gd name="connsiteY360" fmla="*/ 2581987 h 3370881"/>
                          <a:gd name="connsiteX361" fmla="*/ 1981200 w 2661966"/>
                          <a:gd name="connsiteY361" fmla="*/ 2514752 h 3370881"/>
                          <a:gd name="connsiteX362" fmla="*/ 1972235 w 2661966"/>
                          <a:gd name="connsiteY362" fmla="*/ 2501305 h 3370881"/>
                          <a:gd name="connsiteX363" fmla="*/ 1958788 w 2661966"/>
                          <a:gd name="connsiteY363" fmla="*/ 2478893 h 3370881"/>
                          <a:gd name="connsiteX364" fmla="*/ 1905000 w 2661966"/>
                          <a:gd name="connsiteY364" fmla="*/ 2398211 h 3370881"/>
                          <a:gd name="connsiteX365" fmla="*/ 1882588 w 2661966"/>
                          <a:gd name="connsiteY365" fmla="*/ 2357870 h 3370881"/>
                          <a:gd name="connsiteX366" fmla="*/ 1869141 w 2661966"/>
                          <a:gd name="connsiteY366" fmla="*/ 2339940 h 3370881"/>
                          <a:gd name="connsiteX367" fmla="*/ 1806388 w 2661966"/>
                          <a:gd name="connsiteY367" fmla="*/ 2313046 h 3370881"/>
                          <a:gd name="connsiteX368" fmla="*/ 1779494 w 2661966"/>
                          <a:gd name="connsiteY368" fmla="*/ 2304081 h 3370881"/>
                          <a:gd name="connsiteX369" fmla="*/ 1752600 w 2661966"/>
                          <a:gd name="connsiteY369" fmla="*/ 2299599 h 3370881"/>
                          <a:gd name="connsiteX370" fmla="*/ 1680882 w 2661966"/>
                          <a:gd name="connsiteY370" fmla="*/ 2277187 h 3370881"/>
                          <a:gd name="connsiteX371" fmla="*/ 1719025 w 2661966"/>
                          <a:gd name="connsiteY371" fmla="*/ 2281331 h 3370881"/>
                          <a:gd name="connsiteX372" fmla="*/ 1756997 w 2661966"/>
                          <a:gd name="connsiteY372" fmla="*/ 2289450 h 3370881"/>
                          <a:gd name="connsiteX373" fmla="*/ 1656440 w 2661966"/>
                          <a:gd name="connsiteY373" fmla="*/ 2298583 h 3370881"/>
                          <a:gd name="connsiteX374" fmla="*/ 1537447 w 2661966"/>
                          <a:gd name="connsiteY374" fmla="*/ 2329960 h 3370881"/>
                          <a:gd name="connsiteX375" fmla="*/ 1571993 w 2661966"/>
                          <a:gd name="connsiteY375" fmla="*/ 2317957 h 3370881"/>
                          <a:gd name="connsiteX376" fmla="*/ 1509707 w 2661966"/>
                          <a:gd name="connsiteY376" fmla="*/ 2338926 h 3370881"/>
                          <a:gd name="connsiteX377" fmla="*/ 1500444 w 2661966"/>
                          <a:gd name="connsiteY377" fmla="*/ 2355271 h 3370881"/>
                          <a:gd name="connsiteX378" fmla="*/ 1402678 w 2661966"/>
                          <a:gd name="connsiteY378" fmla="*/ 2339641 h 3370881"/>
                          <a:gd name="connsiteX379" fmla="*/ 1322892 w 2661966"/>
                          <a:gd name="connsiteY379" fmla="*/ 2336952 h 3370881"/>
                          <a:gd name="connsiteX380" fmla="*/ 1199384 w 2661966"/>
                          <a:gd name="connsiteY380" fmla="*/ 2307041 h 3370881"/>
                          <a:gd name="connsiteX381" fmla="*/ 1066800 w 2661966"/>
                          <a:gd name="connsiteY381" fmla="*/ 2272705 h 3370881"/>
                          <a:gd name="connsiteX382" fmla="*/ 1030941 w 2661966"/>
                          <a:gd name="connsiteY382" fmla="*/ 2263740 h 3370881"/>
                          <a:gd name="connsiteX383" fmla="*/ 986118 w 2661966"/>
                          <a:gd name="connsiteY383" fmla="*/ 2241329 h 3370881"/>
                          <a:gd name="connsiteX384" fmla="*/ 968188 w 2661966"/>
                          <a:gd name="connsiteY384" fmla="*/ 2232364 h 3370881"/>
                          <a:gd name="connsiteX385" fmla="*/ 936812 w 2661966"/>
                          <a:gd name="connsiteY385" fmla="*/ 2214434 h 3370881"/>
                          <a:gd name="connsiteX386" fmla="*/ 905435 w 2661966"/>
                          <a:gd name="connsiteY386" fmla="*/ 2196505 h 3370881"/>
                          <a:gd name="connsiteX387" fmla="*/ 869576 w 2661966"/>
                          <a:gd name="connsiteY387" fmla="*/ 2209952 h 3370881"/>
                          <a:gd name="connsiteX388" fmla="*/ 856129 w 2661966"/>
                          <a:gd name="connsiteY388" fmla="*/ 2227881 h 3370881"/>
                          <a:gd name="connsiteX389" fmla="*/ 815788 w 2661966"/>
                          <a:gd name="connsiteY389" fmla="*/ 2268223 h 3370881"/>
                          <a:gd name="connsiteX390" fmla="*/ 788894 w 2661966"/>
                          <a:gd name="connsiteY390" fmla="*/ 2290634 h 3370881"/>
                          <a:gd name="connsiteX391" fmla="*/ 762000 w 2661966"/>
                          <a:gd name="connsiteY391" fmla="*/ 2313046 h 3370881"/>
                          <a:gd name="connsiteX392" fmla="*/ 753035 w 2661966"/>
                          <a:gd name="connsiteY392" fmla="*/ 2326493 h 3370881"/>
                          <a:gd name="connsiteX393" fmla="*/ 735106 w 2661966"/>
                          <a:gd name="connsiteY393" fmla="*/ 2339940 h 3370881"/>
                          <a:gd name="connsiteX394" fmla="*/ 712694 w 2661966"/>
                          <a:gd name="connsiteY394" fmla="*/ 2362352 h 3370881"/>
                          <a:gd name="connsiteX395" fmla="*/ 694765 w 2661966"/>
                          <a:gd name="connsiteY395" fmla="*/ 2375799 h 3370881"/>
                          <a:gd name="connsiteX396" fmla="*/ 681318 w 2661966"/>
                          <a:gd name="connsiteY396" fmla="*/ 2393729 h 3370881"/>
                          <a:gd name="connsiteX397" fmla="*/ 667870 w 2661966"/>
                          <a:gd name="connsiteY397" fmla="*/ 2402693 h 3370881"/>
                          <a:gd name="connsiteX398" fmla="*/ 623047 w 2661966"/>
                          <a:gd name="connsiteY398" fmla="*/ 2443034 h 3370881"/>
                          <a:gd name="connsiteX399" fmla="*/ 600635 w 2661966"/>
                          <a:gd name="connsiteY399" fmla="*/ 2474411 h 3370881"/>
                          <a:gd name="connsiteX400" fmla="*/ 587188 w 2661966"/>
                          <a:gd name="connsiteY400" fmla="*/ 2514752 h 3370881"/>
                          <a:gd name="connsiteX401" fmla="*/ 582706 w 2661966"/>
                          <a:gd name="connsiteY401" fmla="*/ 2546129 h 3370881"/>
                          <a:gd name="connsiteX402" fmla="*/ 596153 w 2661966"/>
                          <a:gd name="connsiteY402" fmla="*/ 2635776 h 3370881"/>
                          <a:gd name="connsiteX403" fmla="*/ 600635 w 2661966"/>
                          <a:gd name="connsiteY403" fmla="*/ 2653705 h 3370881"/>
                          <a:gd name="connsiteX404" fmla="*/ 609600 w 2661966"/>
                          <a:gd name="connsiteY404" fmla="*/ 2671634 h 3370881"/>
                          <a:gd name="connsiteX405" fmla="*/ 614082 w 2661966"/>
                          <a:gd name="connsiteY405" fmla="*/ 2689564 h 3370881"/>
                          <a:gd name="connsiteX406" fmla="*/ 623047 w 2661966"/>
                          <a:gd name="connsiteY406" fmla="*/ 2711976 h 3370881"/>
                          <a:gd name="connsiteX407" fmla="*/ 627529 w 2661966"/>
                          <a:gd name="connsiteY407" fmla="*/ 2734387 h 3370881"/>
                          <a:gd name="connsiteX408" fmla="*/ 640976 w 2661966"/>
                          <a:gd name="connsiteY408" fmla="*/ 2765764 h 3370881"/>
                          <a:gd name="connsiteX409" fmla="*/ 645459 w 2661966"/>
                          <a:gd name="connsiteY409" fmla="*/ 2779211 h 3370881"/>
                          <a:gd name="connsiteX410" fmla="*/ 658906 w 2661966"/>
                          <a:gd name="connsiteY410" fmla="*/ 2801623 h 3370881"/>
                          <a:gd name="connsiteX411" fmla="*/ 676835 w 2661966"/>
                          <a:gd name="connsiteY411" fmla="*/ 2864376 h 3370881"/>
                          <a:gd name="connsiteX412" fmla="*/ 690282 w 2661966"/>
                          <a:gd name="connsiteY412" fmla="*/ 2895752 h 3370881"/>
                          <a:gd name="connsiteX413" fmla="*/ 699247 w 2661966"/>
                          <a:gd name="connsiteY413" fmla="*/ 2940576 h 3370881"/>
                          <a:gd name="connsiteX414" fmla="*/ 703729 w 2661966"/>
                          <a:gd name="connsiteY414" fmla="*/ 2967470 h 3370881"/>
                          <a:gd name="connsiteX415" fmla="*/ 717176 w 2661966"/>
                          <a:gd name="connsiteY415" fmla="*/ 2994364 h 3370881"/>
                          <a:gd name="connsiteX416" fmla="*/ 735106 w 2661966"/>
                          <a:gd name="connsiteY416" fmla="*/ 3052634 h 3370881"/>
                          <a:gd name="connsiteX417" fmla="*/ 739588 w 2661966"/>
                          <a:gd name="connsiteY417" fmla="*/ 3079529 h 3370881"/>
                          <a:gd name="connsiteX418" fmla="*/ 762000 w 2661966"/>
                          <a:gd name="connsiteY418" fmla="*/ 3142281 h 3370881"/>
                          <a:gd name="connsiteX419" fmla="*/ 766482 w 2661966"/>
                          <a:gd name="connsiteY419" fmla="*/ 3231929 h 3370881"/>
                          <a:gd name="connsiteX420" fmla="*/ 770965 w 2661966"/>
                          <a:gd name="connsiteY420" fmla="*/ 3254340 h 3370881"/>
                          <a:gd name="connsiteX421" fmla="*/ 775447 w 2661966"/>
                          <a:gd name="connsiteY421" fmla="*/ 3285717 h 3370881"/>
                          <a:gd name="connsiteX422" fmla="*/ 748553 w 2661966"/>
                          <a:gd name="connsiteY422" fmla="*/ 3335023 h 3370881"/>
                          <a:gd name="connsiteX423" fmla="*/ 721659 w 2661966"/>
                          <a:gd name="connsiteY423" fmla="*/ 3343987 h 3370881"/>
                          <a:gd name="connsiteX424" fmla="*/ 708212 w 2661966"/>
                          <a:gd name="connsiteY424" fmla="*/ 3348470 h 3370881"/>
                          <a:gd name="connsiteX425" fmla="*/ 623047 w 2661966"/>
                          <a:gd name="connsiteY425" fmla="*/ 3330540 h 3370881"/>
                          <a:gd name="connsiteX426" fmla="*/ 609600 w 2661966"/>
                          <a:gd name="connsiteY426" fmla="*/ 3308129 h 3370881"/>
                          <a:gd name="connsiteX427" fmla="*/ 591670 w 2661966"/>
                          <a:gd name="connsiteY427" fmla="*/ 3267787 h 3370881"/>
                          <a:gd name="connsiteX428" fmla="*/ 560294 w 2661966"/>
                          <a:gd name="connsiteY428" fmla="*/ 3209517 h 3370881"/>
                          <a:gd name="connsiteX429" fmla="*/ 551329 w 2661966"/>
                          <a:gd name="connsiteY429" fmla="*/ 3196070 h 3370881"/>
                          <a:gd name="connsiteX430" fmla="*/ 528918 w 2661966"/>
                          <a:gd name="connsiteY430" fmla="*/ 3173658 h 3370881"/>
                          <a:gd name="connsiteX431" fmla="*/ 519953 w 2661966"/>
                          <a:gd name="connsiteY431" fmla="*/ 3128834 h 3370881"/>
                          <a:gd name="connsiteX432" fmla="*/ 524435 w 2661966"/>
                          <a:gd name="connsiteY432" fmla="*/ 3101940 h 3370881"/>
                          <a:gd name="connsiteX433" fmla="*/ 528918 w 2661966"/>
                          <a:gd name="connsiteY433" fmla="*/ 3088493 h 3370881"/>
                          <a:gd name="connsiteX434" fmla="*/ 542365 w 2661966"/>
                          <a:gd name="connsiteY434" fmla="*/ 3052634 h 3370881"/>
                          <a:gd name="connsiteX435" fmla="*/ 484094 w 2661966"/>
                          <a:gd name="connsiteY435" fmla="*/ 2886787 h 3370881"/>
                          <a:gd name="connsiteX436" fmla="*/ 443753 w 2661966"/>
                          <a:gd name="connsiteY436" fmla="*/ 2779211 h 3370881"/>
                          <a:gd name="connsiteX437" fmla="*/ 439270 w 2661966"/>
                          <a:gd name="connsiteY437" fmla="*/ 2752317 h 3370881"/>
                          <a:gd name="connsiteX438" fmla="*/ 430306 w 2661966"/>
                          <a:gd name="connsiteY438" fmla="*/ 2716458 h 3370881"/>
                          <a:gd name="connsiteX439" fmla="*/ 425823 w 2661966"/>
                          <a:gd name="connsiteY439" fmla="*/ 2680599 h 3370881"/>
                          <a:gd name="connsiteX440" fmla="*/ 398929 w 2661966"/>
                          <a:gd name="connsiteY440" fmla="*/ 2599917 h 3370881"/>
                          <a:gd name="connsiteX441" fmla="*/ 385482 w 2661966"/>
                          <a:gd name="connsiteY441" fmla="*/ 2568540 h 3370881"/>
                          <a:gd name="connsiteX442" fmla="*/ 381000 w 2661966"/>
                          <a:gd name="connsiteY442" fmla="*/ 2550611 h 3370881"/>
                          <a:gd name="connsiteX443" fmla="*/ 372035 w 2661966"/>
                          <a:gd name="connsiteY443" fmla="*/ 2483376 h 3370881"/>
                          <a:gd name="connsiteX444" fmla="*/ 367553 w 2661966"/>
                          <a:gd name="connsiteY444" fmla="*/ 2469929 h 3370881"/>
                          <a:gd name="connsiteX445" fmla="*/ 407894 w 2661966"/>
                          <a:gd name="connsiteY445" fmla="*/ 2451999 h 3370881"/>
                          <a:gd name="connsiteX446" fmla="*/ 515470 w 2661966"/>
                          <a:gd name="connsiteY446" fmla="*/ 2407176 h 3370881"/>
                          <a:gd name="connsiteX447" fmla="*/ 578223 w 2661966"/>
                          <a:gd name="connsiteY447" fmla="*/ 2353387 h 3370881"/>
                          <a:gd name="connsiteX448" fmla="*/ 587188 w 2661966"/>
                          <a:gd name="connsiteY448" fmla="*/ 2330976 h 3370881"/>
                          <a:gd name="connsiteX449" fmla="*/ 614082 w 2661966"/>
                          <a:gd name="connsiteY449" fmla="*/ 2254776 h 3370881"/>
                          <a:gd name="connsiteX450" fmla="*/ 649941 w 2661966"/>
                          <a:gd name="connsiteY450" fmla="*/ 2200987 h 3370881"/>
                          <a:gd name="connsiteX451" fmla="*/ 690282 w 2661966"/>
                          <a:gd name="connsiteY451" fmla="*/ 2174093 h 3370881"/>
                          <a:gd name="connsiteX452" fmla="*/ 703729 w 2661966"/>
                          <a:gd name="connsiteY452" fmla="*/ 2165129 h 3370881"/>
                          <a:gd name="connsiteX453" fmla="*/ 739588 w 2661966"/>
                          <a:gd name="connsiteY453" fmla="*/ 2147199 h 3370881"/>
                          <a:gd name="connsiteX454" fmla="*/ 708212 w 2661966"/>
                          <a:gd name="connsiteY454" fmla="*/ 2187540 h 3370881"/>
                          <a:gd name="connsiteX455" fmla="*/ 654423 w 2661966"/>
                          <a:gd name="connsiteY455" fmla="*/ 2241329 h 3370881"/>
                          <a:gd name="connsiteX456" fmla="*/ 636494 w 2661966"/>
                          <a:gd name="connsiteY456" fmla="*/ 2259258 h 3370881"/>
                          <a:gd name="connsiteX457" fmla="*/ 614082 w 2661966"/>
                          <a:gd name="connsiteY457" fmla="*/ 2286152 h 3370881"/>
                          <a:gd name="connsiteX458" fmla="*/ 592179 w 2661966"/>
                          <a:gd name="connsiteY458" fmla="*/ 2282347 h 3370881"/>
                          <a:gd name="connsiteX459" fmla="*/ 555980 w 2661966"/>
                          <a:gd name="connsiteY459" fmla="*/ 2313892 h 3370881"/>
                          <a:gd name="connsiteX460" fmla="*/ 524435 w 2661966"/>
                          <a:gd name="connsiteY460" fmla="*/ 2348905 h 3370881"/>
                          <a:gd name="connsiteX461" fmla="*/ 502023 w 2661966"/>
                          <a:gd name="connsiteY461" fmla="*/ 2362352 h 3370881"/>
                          <a:gd name="connsiteX462" fmla="*/ 461682 w 2661966"/>
                          <a:gd name="connsiteY462" fmla="*/ 2389246 h 3370881"/>
                          <a:gd name="connsiteX463" fmla="*/ 448235 w 2661966"/>
                          <a:gd name="connsiteY463" fmla="*/ 2398211 h 3370881"/>
                          <a:gd name="connsiteX464" fmla="*/ 430306 w 2661966"/>
                          <a:gd name="connsiteY464" fmla="*/ 2407176 h 3370881"/>
                          <a:gd name="connsiteX465" fmla="*/ 412376 w 2661966"/>
                          <a:gd name="connsiteY465" fmla="*/ 2420623 h 3370881"/>
                          <a:gd name="connsiteX466" fmla="*/ 389965 w 2661966"/>
                          <a:gd name="connsiteY466" fmla="*/ 2429587 h 3370881"/>
                          <a:gd name="connsiteX467" fmla="*/ 372035 w 2661966"/>
                          <a:gd name="connsiteY467" fmla="*/ 2443034 h 3370881"/>
                          <a:gd name="connsiteX468" fmla="*/ 318247 w 2661966"/>
                          <a:gd name="connsiteY468" fmla="*/ 2474411 h 3370881"/>
                          <a:gd name="connsiteX469" fmla="*/ 304800 w 2661966"/>
                          <a:gd name="connsiteY469" fmla="*/ 2492340 h 3370881"/>
                          <a:gd name="connsiteX470" fmla="*/ 282388 w 2661966"/>
                          <a:gd name="connsiteY470" fmla="*/ 2519234 h 3370881"/>
                          <a:gd name="connsiteX471" fmla="*/ 295835 w 2661966"/>
                          <a:gd name="connsiteY471" fmla="*/ 2815070 h 3370881"/>
                          <a:gd name="connsiteX472" fmla="*/ 300318 w 2661966"/>
                          <a:gd name="connsiteY472" fmla="*/ 2837481 h 3370881"/>
                          <a:gd name="connsiteX473" fmla="*/ 304800 w 2661966"/>
                          <a:gd name="connsiteY473" fmla="*/ 2868858 h 3370881"/>
                          <a:gd name="connsiteX474" fmla="*/ 309282 w 2661966"/>
                          <a:gd name="connsiteY474" fmla="*/ 2927129 h 3370881"/>
                          <a:gd name="connsiteX475" fmla="*/ 322729 w 2661966"/>
                          <a:gd name="connsiteY475" fmla="*/ 2985399 h 3370881"/>
                          <a:gd name="connsiteX476" fmla="*/ 327212 w 2661966"/>
                          <a:gd name="connsiteY476" fmla="*/ 3012293 h 3370881"/>
                          <a:gd name="connsiteX477" fmla="*/ 331694 w 2661966"/>
                          <a:gd name="connsiteY477" fmla="*/ 3043670 h 3370881"/>
                          <a:gd name="connsiteX478" fmla="*/ 345141 w 2661966"/>
                          <a:gd name="connsiteY478" fmla="*/ 3070564 h 3370881"/>
                          <a:gd name="connsiteX479" fmla="*/ 367553 w 2661966"/>
                          <a:gd name="connsiteY479" fmla="*/ 3124352 h 3370881"/>
                          <a:gd name="connsiteX480" fmla="*/ 381000 w 2661966"/>
                          <a:gd name="connsiteY480" fmla="*/ 3182623 h 3370881"/>
                          <a:gd name="connsiteX481" fmla="*/ 389965 w 2661966"/>
                          <a:gd name="connsiteY481" fmla="*/ 3196070 h 3370881"/>
                          <a:gd name="connsiteX482" fmla="*/ 394447 w 2661966"/>
                          <a:gd name="connsiteY482" fmla="*/ 3213999 h 3370881"/>
                          <a:gd name="connsiteX483" fmla="*/ 412376 w 2661966"/>
                          <a:gd name="connsiteY483" fmla="*/ 3245376 h 3370881"/>
                          <a:gd name="connsiteX484" fmla="*/ 416859 w 2661966"/>
                          <a:gd name="connsiteY484" fmla="*/ 3258823 h 3370881"/>
                          <a:gd name="connsiteX485" fmla="*/ 425823 w 2661966"/>
                          <a:gd name="connsiteY485" fmla="*/ 3272270 h 3370881"/>
                          <a:gd name="connsiteX486" fmla="*/ 439270 w 2661966"/>
                          <a:gd name="connsiteY486" fmla="*/ 3303646 h 3370881"/>
                          <a:gd name="connsiteX487" fmla="*/ 439270 w 2661966"/>
                          <a:gd name="connsiteY487" fmla="*/ 3352952 h 3370881"/>
                          <a:gd name="connsiteX488" fmla="*/ 430306 w 2661966"/>
                          <a:gd name="connsiteY488" fmla="*/ 3366399 h 3370881"/>
                          <a:gd name="connsiteX489" fmla="*/ 412376 w 2661966"/>
                          <a:gd name="connsiteY489" fmla="*/ 3370881 h 3370881"/>
                          <a:gd name="connsiteX490" fmla="*/ 295835 w 2661966"/>
                          <a:gd name="connsiteY490" fmla="*/ 3357434 h 3370881"/>
                          <a:gd name="connsiteX491" fmla="*/ 264459 w 2661966"/>
                          <a:gd name="connsiteY491" fmla="*/ 3276752 h 3370881"/>
                          <a:gd name="connsiteX492" fmla="*/ 259976 w 2661966"/>
                          <a:gd name="connsiteY492" fmla="*/ 3240893 h 3370881"/>
                          <a:gd name="connsiteX493" fmla="*/ 246529 w 2661966"/>
                          <a:gd name="connsiteY493" fmla="*/ 3178140 h 3370881"/>
                          <a:gd name="connsiteX494" fmla="*/ 237565 w 2661966"/>
                          <a:gd name="connsiteY494" fmla="*/ 3084011 h 3370881"/>
                          <a:gd name="connsiteX495" fmla="*/ 228600 w 2661966"/>
                          <a:gd name="connsiteY495" fmla="*/ 3057117 h 3370881"/>
                          <a:gd name="connsiteX496" fmla="*/ 219635 w 2661966"/>
                          <a:gd name="connsiteY496" fmla="*/ 3021258 h 3370881"/>
                          <a:gd name="connsiteX497" fmla="*/ 206188 w 2661966"/>
                          <a:gd name="connsiteY497" fmla="*/ 2980917 h 3370881"/>
                          <a:gd name="connsiteX498" fmla="*/ 201706 w 2661966"/>
                          <a:gd name="connsiteY498" fmla="*/ 2949540 h 3370881"/>
                          <a:gd name="connsiteX499" fmla="*/ 197223 w 2661966"/>
                          <a:gd name="connsiteY499" fmla="*/ 2927129 h 3370881"/>
                          <a:gd name="connsiteX500" fmla="*/ 192741 w 2661966"/>
                          <a:gd name="connsiteY500" fmla="*/ 2891270 h 3370881"/>
                          <a:gd name="connsiteX501" fmla="*/ 188259 w 2661966"/>
                          <a:gd name="connsiteY501" fmla="*/ 2850929 h 3370881"/>
                          <a:gd name="connsiteX502" fmla="*/ 179294 w 2661966"/>
                          <a:gd name="connsiteY502" fmla="*/ 2824034 h 3370881"/>
                          <a:gd name="connsiteX503" fmla="*/ 165847 w 2661966"/>
                          <a:gd name="connsiteY503" fmla="*/ 2774729 h 3370881"/>
                          <a:gd name="connsiteX504" fmla="*/ 161365 w 2661966"/>
                          <a:gd name="connsiteY504" fmla="*/ 2747834 h 3370881"/>
                          <a:gd name="connsiteX505" fmla="*/ 156882 w 2661966"/>
                          <a:gd name="connsiteY505" fmla="*/ 2559576 h 3370881"/>
                          <a:gd name="connsiteX506" fmla="*/ 152400 w 2661966"/>
                          <a:gd name="connsiteY506" fmla="*/ 2519234 h 3370881"/>
                          <a:gd name="connsiteX507" fmla="*/ 118035 w 2661966"/>
                          <a:gd name="connsiteY507" fmla="*/ 2400004 h 3370881"/>
                          <a:gd name="connsiteX508" fmla="*/ 117048 w 2661966"/>
                          <a:gd name="connsiteY508" fmla="*/ 2344423 h 3370881"/>
                          <a:gd name="connsiteX509" fmla="*/ 100106 w 2661966"/>
                          <a:gd name="connsiteY509" fmla="*/ 2330976 h 3370881"/>
                          <a:gd name="connsiteX510" fmla="*/ 138953 w 2661966"/>
                          <a:gd name="connsiteY510" fmla="*/ 2313046 h 3370881"/>
                          <a:gd name="connsiteX511" fmla="*/ 152400 w 2661966"/>
                          <a:gd name="connsiteY511" fmla="*/ 2304081 h 3370881"/>
                          <a:gd name="connsiteX512" fmla="*/ 170329 w 2661966"/>
                          <a:gd name="connsiteY512" fmla="*/ 2259258 h 3370881"/>
                          <a:gd name="connsiteX513" fmla="*/ 188259 w 2661966"/>
                          <a:gd name="connsiteY513" fmla="*/ 2223399 h 3370881"/>
                          <a:gd name="connsiteX514" fmla="*/ 206188 w 2661966"/>
                          <a:gd name="connsiteY514" fmla="*/ 2187540 h 3370881"/>
                          <a:gd name="connsiteX515" fmla="*/ 210670 w 2661966"/>
                          <a:gd name="connsiteY515" fmla="*/ 2174093 h 3370881"/>
                          <a:gd name="connsiteX516" fmla="*/ 219635 w 2661966"/>
                          <a:gd name="connsiteY516" fmla="*/ 2115823 h 3370881"/>
                          <a:gd name="connsiteX517" fmla="*/ 210670 w 2661966"/>
                          <a:gd name="connsiteY517" fmla="*/ 1958940 h 3370881"/>
                          <a:gd name="connsiteX518" fmla="*/ 192741 w 2661966"/>
                          <a:gd name="connsiteY518" fmla="*/ 1923081 h 3370881"/>
                          <a:gd name="connsiteX519" fmla="*/ 179294 w 2661966"/>
                          <a:gd name="connsiteY519" fmla="*/ 1891705 h 3370881"/>
                          <a:gd name="connsiteX520" fmla="*/ 165847 w 2661966"/>
                          <a:gd name="connsiteY520" fmla="*/ 1864811 h 3370881"/>
                          <a:gd name="connsiteX521" fmla="*/ 152400 w 2661966"/>
                          <a:gd name="connsiteY521" fmla="*/ 1833434 h 3370881"/>
                          <a:gd name="connsiteX522" fmla="*/ 143435 w 2661966"/>
                          <a:gd name="connsiteY522" fmla="*/ 1819987 h 3370881"/>
                          <a:gd name="connsiteX523" fmla="*/ 107576 w 2661966"/>
                          <a:gd name="connsiteY523" fmla="*/ 1784129 h 3370881"/>
                          <a:gd name="connsiteX524" fmla="*/ 94129 w 2661966"/>
                          <a:gd name="connsiteY524" fmla="*/ 1779646 h 3370881"/>
                          <a:gd name="connsiteX525" fmla="*/ 71718 w 2661966"/>
                          <a:gd name="connsiteY525" fmla="*/ 1770681 h 3370881"/>
                          <a:gd name="connsiteX526" fmla="*/ 58270 w 2661966"/>
                          <a:gd name="connsiteY526" fmla="*/ 1761717 h 3370881"/>
                          <a:gd name="connsiteX527" fmla="*/ 26894 w 2661966"/>
                          <a:gd name="connsiteY527" fmla="*/ 1730340 h 3370881"/>
                          <a:gd name="connsiteX528" fmla="*/ 0 w 2661966"/>
                          <a:gd name="connsiteY528" fmla="*/ 1707929 h 3370881"/>
                          <a:gd name="connsiteX0" fmla="*/ 0 w 2661966"/>
                          <a:gd name="connsiteY0" fmla="*/ 1707929 h 3370881"/>
                          <a:gd name="connsiteX1" fmla="*/ 22412 w 2661966"/>
                          <a:gd name="connsiteY1" fmla="*/ 1698964 h 3370881"/>
                          <a:gd name="connsiteX2" fmla="*/ 31376 w 2661966"/>
                          <a:gd name="connsiteY2" fmla="*/ 1681034 h 3370881"/>
                          <a:gd name="connsiteX3" fmla="*/ 44823 w 2661966"/>
                          <a:gd name="connsiteY3" fmla="*/ 1672070 h 3370881"/>
                          <a:gd name="connsiteX4" fmla="*/ 58270 w 2661966"/>
                          <a:gd name="connsiteY4" fmla="*/ 1654140 h 3370881"/>
                          <a:gd name="connsiteX5" fmla="*/ 76200 w 2661966"/>
                          <a:gd name="connsiteY5" fmla="*/ 1645176 h 3370881"/>
                          <a:gd name="connsiteX6" fmla="*/ 98612 w 2661966"/>
                          <a:gd name="connsiteY6" fmla="*/ 1636211 h 3370881"/>
                          <a:gd name="connsiteX7" fmla="*/ 125506 w 2661966"/>
                          <a:gd name="connsiteY7" fmla="*/ 1627246 h 3370881"/>
                          <a:gd name="connsiteX8" fmla="*/ 152400 w 2661966"/>
                          <a:gd name="connsiteY8" fmla="*/ 1609317 h 3370881"/>
                          <a:gd name="connsiteX9" fmla="*/ 170329 w 2661966"/>
                          <a:gd name="connsiteY9" fmla="*/ 1600352 h 3370881"/>
                          <a:gd name="connsiteX10" fmla="*/ 188259 w 2661966"/>
                          <a:gd name="connsiteY10" fmla="*/ 1582423 h 3370881"/>
                          <a:gd name="connsiteX11" fmla="*/ 228600 w 2661966"/>
                          <a:gd name="connsiteY11" fmla="*/ 1564493 h 3370881"/>
                          <a:gd name="connsiteX12" fmla="*/ 255494 w 2661966"/>
                          <a:gd name="connsiteY12" fmla="*/ 1546564 h 3370881"/>
                          <a:gd name="connsiteX13" fmla="*/ 300318 w 2661966"/>
                          <a:gd name="connsiteY13" fmla="*/ 1524152 h 3370881"/>
                          <a:gd name="connsiteX14" fmla="*/ 313765 w 2661966"/>
                          <a:gd name="connsiteY14" fmla="*/ 1515187 h 3370881"/>
                          <a:gd name="connsiteX15" fmla="*/ 340659 w 2661966"/>
                          <a:gd name="connsiteY15" fmla="*/ 1510705 h 3370881"/>
                          <a:gd name="connsiteX16" fmla="*/ 363070 w 2661966"/>
                          <a:gd name="connsiteY16" fmla="*/ 1506223 h 3370881"/>
                          <a:gd name="connsiteX17" fmla="*/ 389965 w 2661966"/>
                          <a:gd name="connsiteY17" fmla="*/ 1501740 h 3370881"/>
                          <a:gd name="connsiteX18" fmla="*/ 425823 w 2661966"/>
                          <a:gd name="connsiteY18" fmla="*/ 1497258 h 3370881"/>
                          <a:gd name="connsiteX19" fmla="*/ 470647 w 2661966"/>
                          <a:gd name="connsiteY19" fmla="*/ 1488293 h 3370881"/>
                          <a:gd name="connsiteX20" fmla="*/ 515470 w 2661966"/>
                          <a:gd name="connsiteY20" fmla="*/ 1479329 h 3370881"/>
                          <a:gd name="connsiteX21" fmla="*/ 528918 w 2661966"/>
                          <a:gd name="connsiteY21" fmla="*/ 1470364 h 3370881"/>
                          <a:gd name="connsiteX22" fmla="*/ 600635 w 2661966"/>
                          <a:gd name="connsiteY22" fmla="*/ 1456917 h 3370881"/>
                          <a:gd name="connsiteX23" fmla="*/ 690282 w 2661966"/>
                          <a:gd name="connsiteY23" fmla="*/ 1447952 h 3370881"/>
                          <a:gd name="connsiteX24" fmla="*/ 793376 w 2661966"/>
                          <a:gd name="connsiteY24" fmla="*/ 1452434 h 3370881"/>
                          <a:gd name="connsiteX25" fmla="*/ 874059 w 2661966"/>
                          <a:gd name="connsiteY25" fmla="*/ 1465881 h 3370881"/>
                          <a:gd name="connsiteX26" fmla="*/ 914400 w 2661966"/>
                          <a:gd name="connsiteY26" fmla="*/ 1470364 h 3370881"/>
                          <a:gd name="connsiteX27" fmla="*/ 1030941 w 2661966"/>
                          <a:gd name="connsiteY27" fmla="*/ 1483811 h 3370881"/>
                          <a:gd name="connsiteX28" fmla="*/ 1151965 w 2661966"/>
                          <a:gd name="connsiteY28" fmla="*/ 1492776 h 3370881"/>
                          <a:gd name="connsiteX29" fmla="*/ 1281953 w 2661966"/>
                          <a:gd name="connsiteY29" fmla="*/ 1501740 h 3370881"/>
                          <a:gd name="connsiteX30" fmla="*/ 1465729 w 2661966"/>
                          <a:gd name="connsiteY30" fmla="*/ 1497258 h 3370881"/>
                          <a:gd name="connsiteX31" fmla="*/ 1510553 w 2661966"/>
                          <a:gd name="connsiteY31" fmla="*/ 1492776 h 3370881"/>
                          <a:gd name="connsiteX32" fmla="*/ 1582270 w 2661966"/>
                          <a:gd name="connsiteY32" fmla="*/ 1461399 h 3370881"/>
                          <a:gd name="connsiteX33" fmla="*/ 1604682 w 2661966"/>
                          <a:gd name="connsiteY33" fmla="*/ 1456917 h 3370881"/>
                          <a:gd name="connsiteX34" fmla="*/ 1622612 w 2661966"/>
                          <a:gd name="connsiteY34" fmla="*/ 1447952 h 3370881"/>
                          <a:gd name="connsiteX35" fmla="*/ 1645023 w 2661966"/>
                          <a:gd name="connsiteY35" fmla="*/ 1438987 h 3370881"/>
                          <a:gd name="connsiteX36" fmla="*/ 1662953 w 2661966"/>
                          <a:gd name="connsiteY36" fmla="*/ 1425540 h 3370881"/>
                          <a:gd name="connsiteX37" fmla="*/ 1698812 w 2661966"/>
                          <a:gd name="connsiteY37" fmla="*/ 1407611 h 3370881"/>
                          <a:gd name="connsiteX38" fmla="*/ 1739153 w 2661966"/>
                          <a:gd name="connsiteY38" fmla="*/ 1380717 h 3370881"/>
                          <a:gd name="connsiteX39" fmla="*/ 1752600 w 2661966"/>
                          <a:gd name="connsiteY39" fmla="*/ 1367270 h 3370881"/>
                          <a:gd name="connsiteX40" fmla="*/ 1775012 w 2661966"/>
                          <a:gd name="connsiteY40" fmla="*/ 1353823 h 3370881"/>
                          <a:gd name="connsiteX41" fmla="*/ 1797423 w 2661966"/>
                          <a:gd name="connsiteY41" fmla="*/ 1335893 h 3370881"/>
                          <a:gd name="connsiteX42" fmla="*/ 1810870 w 2661966"/>
                          <a:gd name="connsiteY42" fmla="*/ 1304517 h 3370881"/>
                          <a:gd name="connsiteX43" fmla="*/ 1815353 w 2661966"/>
                          <a:gd name="connsiteY43" fmla="*/ 1291070 h 3370881"/>
                          <a:gd name="connsiteX44" fmla="*/ 1801906 w 2661966"/>
                          <a:gd name="connsiteY44" fmla="*/ 1138670 h 3370881"/>
                          <a:gd name="connsiteX45" fmla="*/ 1792941 w 2661966"/>
                          <a:gd name="connsiteY45" fmla="*/ 1125223 h 3370881"/>
                          <a:gd name="connsiteX46" fmla="*/ 1757082 w 2661966"/>
                          <a:gd name="connsiteY46" fmla="*/ 1093846 h 3370881"/>
                          <a:gd name="connsiteX47" fmla="*/ 1730188 w 2661966"/>
                          <a:gd name="connsiteY47" fmla="*/ 1066952 h 3370881"/>
                          <a:gd name="connsiteX48" fmla="*/ 1703294 w 2661966"/>
                          <a:gd name="connsiteY48" fmla="*/ 1049023 h 3370881"/>
                          <a:gd name="connsiteX49" fmla="*/ 1622612 w 2661966"/>
                          <a:gd name="connsiteY49" fmla="*/ 1053505 h 3370881"/>
                          <a:gd name="connsiteX50" fmla="*/ 1595718 w 2661966"/>
                          <a:gd name="connsiteY50" fmla="*/ 1062470 h 3370881"/>
                          <a:gd name="connsiteX51" fmla="*/ 1573306 w 2661966"/>
                          <a:gd name="connsiteY51" fmla="*/ 1066952 h 3370881"/>
                          <a:gd name="connsiteX52" fmla="*/ 1453385 w 2661966"/>
                          <a:gd name="connsiteY52" fmla="*/ 1082761 h 3370881"/>
                          <a:gd name="connsiteX53" fmla="*/ 1326776 w 2661966"/>
                          <a:gd name="connsiteY53" fmla="*/ 1062470 h 3370881"/>
                          <a:gd name="connsiteX54" fmla="*/ 1308847 w 2661966"/>
                          <a:gd name="connsiteY54" fmla="*/ 1057987 h 3370881"/>
                          <a:gd name="connsiteX55" fmla="*/ 1277470 w 2661966"/>
                          <a:gd name="connsiteY55" fmla="*/ 1053505 h 3370881"/>
                          <a:gd name="connsiteX56" fmla="*/ 1259541 w 2661966"/>
                          <a:gd name="connsiteY56" fmla="*/ 1049023 h 3370881"/>
                          <a:gd name="connsiteX57" fmla="*/ 1232647 w 2661966"/>
                          <a:gd name="connsiteY57" fmla="*/ 1044540 h 3370881"/>
                          <a:gd name="connsiteX58" fmla="*/ 1053353 w 2661966"/>
                          <a:gd name="connsiteY58" fmla="*/ 1049023 h 3370881"/>
                          <a:gd name="connsiteX59" fmla="*/ 1035423 w 2661966"/>
                          <a:gd name="connsiteY59" fmla="*/ 1053505 h 3370881"/>
                          <a:gd name="connsiteX60" fmla="*/ 1008529 w 2661966"/>
                          <a:gd name="connsiteY60" fmla="*/ 1057987 h 3370881"/>
                          <a:gd name="connsiteX61" fmla="*/ 995082 w 2661966"/>
                          <a:gd name="connsiteY61" fmla="*/ 1062470 h 3370881"/>
                          <a:gd name="connsiteX62" fmla="*/ 945776 w 2661966"/>
                          <a:gd name="connsiteY62" fmla="*/ 1031093 h 3370881"/>
                          <a:gd name="connsiteX63" fmla="*/ 941294 w 2661966"/>
                          <a:gd name="connsiteY63" fmla="*/ 1017646 h 3370881"/>
                          <a:gd name="connsiteX64" fmla="*/ 932329 w 2661966"/>
                          <a:gd name="connsiteY64" fmla="*/ 919034 h 3370881"/>
                          <a:gd name="connsiteX65" fmla="*/ 914400 w 2661966"/>
                          <a:gd name="connsiteY65" fmla="*/ 901105 h 3370881"/>
                          <a:gd name="connsiteX66" fmla="*/ 918882 w 2661966"/>
                          <a:gd name="connsiteY66" fmla="*/ 869729 h 3370881"/>
                          <a:gd name="connsiteX67" fmla="*/ 941294 w 2661966"/>
                          <a:gd name="connsiteY67" fmla="*/ 865246 h 3370881"/>
                          <a:gd name="connsiteX68" fmla="*/ 959223 w 2661966"/>
                          <a:gd name="connsiteY68" fmla="*/ 851799 h 3370881"/>
                          <a:gd name="connsiteX69" fmla="*/ 990600 w 2661966"/>
                          <a:gd name="connsiteY69" fmla="*/ 847317 h 3370881"/>
                          <a:gd name="connsiteX70" fmla="*/ 1129553 w 2661966"/>
                          <a:gd name="connsiteY70" fmla="*/ 838352 h 3370881"/>
                          <a:gd name="connsiteX71" fmla="*/ 1147482 w 2661966"/>
                          <a:gd name="connsiteY71" fmla="*/ 829387 h 3370881"/>
                          <a:gd name="connsiteX72" fmla="*/ 1178859 w 2661966"/>
                          <a:gd name="connsiteY72" fmla="*/ 806976 h 3370881"/>
                          <a:gd name="connsiteX73" fmla="*/ 1192306 w 2661966"/>
                          <a:gd name="connsiteY73" fmla="*/ 793529 h 3370881"/>
                          <a:gd name="connsiteX74" fmla="*/ 1214718 w 2661966"/>
                          <a:gd name="connsiteY74" fmla="*/ 784564 h 3370881"/>
                          <a:gd name="connsiteX75" fmla="*/ 1241612 w 2661966"/>
                          <a:gd name="connsiteY75" fmla="*/ 771117 h 3370881"/>
                          <a:gd name="connsiteX76" fmla="*/ 1277470 w 2661966"/>
                          <a:gd name="connsiteY76" fmla="*/ 753187 h 3370881"/>
                          <a:gd name="connsiteX77" fmla="*/ 1295400 w 2661966"/>
                          <a:gd name="connsiteY77" fmla="*/ 730776 h 3370881"/>
                          <a:gd name="connsiteX78" fmla="*/ 1317812 w 2661966"/>
                          <a:gd name="connsiteY78" fmla="*/ 708364 h 3370881"/>
                          <a:gd name="connsiteX79" fmla="*/ 1353670 w 2661966"/>
                          <a:gd name="connsiteY79" fmla="*/ 663540 h 3370881"/>
                          <a:gd name="connsiteX80" fmla="*/ 1371600 w 2661966"/>
                          <a:gd name="connsiteY80" fmla="*/ 636646 h 3370881"/>
                          <a:gd name="connsiteX81" fmla="*/ 1380565 w 2661966"/>
                          <a:gd name="connsiteY81" fmla="*/ 596305 h 3370881"/>
                          <a:gd name="connsiteX82" fmla="*/ 1385047 w 2661966"/>
                          <a:gd name="connsiteY82" fmla="*/ 582858 h 3370881"/>
                          <a:gd name="connsiteX83" fmla="*/ 1380565 w 2661966"/>
                          <a:gd name="connsiteY83" fmla="*/ 533552 h 3370881"/>
                          <a:gd name="connsiteX84" fmla="*/ 1367118 w 2661966"/>
                          <a:gd name="connsiteY84" fmla="*/ 524587 h 3370881"/>
                          <a:gd name="connsiteX85" fmla="*/ 1349188 w 2661966"/>
                          <a:gd name="connsiteY85" fmla="*/ 520105 h 3370881"/>
                          <a:gd name="connsiteX86" fmla="*/ 1326776 w 2661966"/>
                          <a:gd name="connsiteY86" fmla="*/ 511140 h 3370881"/>
                          <a:gd name="connsiteX87" fmla="*/ 1281953 w 2661966"/>
                          <a:gd name="connsiteY87" fmla="*/ 515623 h 3370881"/>
                          <a:gd name="connsiteX88" fmla="*/ 1250576 w 2661966"/>
                          <a:gd name="connsiteY88" fmla="*/ 529070 h 3370881"/>
                          <a:gd name="connsiteX89" fmla="*/ 1210235 w 2661966"/>
                          <a:gd name="connsiteY89" fmla="*/ 542517 h 3370881"/>
                          <a:gd name="connsiteX90" fmla="*/ 1183341 w 2661966"/>
                          <a:gd name="connsiteY90" fmla="*/ 555964 h 3370881"/>
                          <a:gd name="connsiteX91" fmla="*/ 1160929 w 2661966"/>
                          <a:gd name="connsiteY91" fmla="*/ 569411 h 3370881"/>
                          <a:gd name="connsiteX92" fmla="*/ 1134035 w 2661966"/>
                          <a:gd name="connsiteY92" fmla="*/ 578376 h 3370881"/>
                          <a:gd name="connsiteX93" fmla="*/ 1111623 w 2661966"/>
                          <a:gd name="connsiteY93" fmla="*/ 587340 h 3370881"/>
                          <a:gd name="connsiteX94" fmla="*/ 1084729 w 2661966"/>
                          <a:gd name="connsiteY94" fmla="*/ 596305 h 3370881"/>
                          <a:gd name="connsiteX95" fmla="*/ 986118 w 2661966"/>
                          <a:gd name="connsiteY95" fmla="*/ 591823 h 3370881"/>
                          <a:gd name="connsiteX96" fmla="*/ 927847 w 2661966"/>
                          <a:gd name="connsiteY96" fmla="*/ 578376 h 3370881"/>
                          <a:gd name="connsiteX97" fmla="*/ 896470 w 2661966"/>
                          <a:gd name="connsiteY97" fmla="*/ 555964 h 3370881"/>
                          <a:gd name="connsiteX98" fmla="*/ 883023 w 2661966"/>
                          <a:gd name="connsiteY98" fmla="*/ 546999 h 3370881"/>
                          <a:gd name="connsiteX99" fmla="*/ 865094 w 2661966"/>
                          <a:gd name="connsiteY99" fmla="*/ 497693 h 3370881"/>
                          <a:gd name="connsiteX100" fmla="*/ 869576 w 2661966"/>
                          <a:gd name="connsiteY100" fmla="*/ 403564 h 3370881"/>
                          <a:gd name="connsiteX101" fmla="*/ 874059 w 2661966"/>
                          <a:gd name="connsiteY101" fmla="*/ 385634 h 3370881"/>
                          <a:gd name="connsiteX102" fmla="*/ 883023 w 2661966"/>
                          <a:gd name="connsiteY102" fmla="*/ 372187 h 3370881"/>
                          <a:gd name="connsiteX103" fmla="*/ 909918 w 2661966"/>
                          <a:gd name="connsiteY103" fmla="*/ 363223 h 3370881"/>
                          <a:gd name="connsiteX104" fmla="*/ 914400 w 2661966"/>
                          <a:gd name="connsiteY104" fmla="*/ 385634 h 3370881"/>
                          <a:gd name="connsiteX105" fmla="*/ 909918 w 2661966"/>
                          <a:gd name="connsiteY105" fmla="*/ 408046 h 3370881"/>
                          <a:gd name="connsiteX106" fmla="*/ 900953 w 2661966"/>
                          <a:gd name="connsiteY106" fmla="*/ 466317 h 3370881"/>
                          <a:gd name="connsiteX107" fmla="*/ 905435 w 2661966"/>
                          <a:gd name="connsiteY107" fmla="*/ 515623 h 3370881"/>
                          <a:gd name="connsiteX108" fmla="*/ 932329 w 2661966"/>
                          <a:gd name="connsiteY108" fmla="*/ 551481 h 3370881"/>
                          <a:gd name="connsiteX109" fmla="*/ 954741 w 2661966"/>
                          <a:gd name="connsiteY109" fmla="*/ 560446 h 3370881"/>
                          <a:gd name="connsiteX110" fmla="*/ 972670 w 2661966"/>
                          <a:gd name="connsiteY110" fmla="*/ 569411 h 3370881"/>
                          <a:gd name="connsiteX111" fmla="*/ 1066800 w 2661966"/>
                          <a:gd name="connsiteY111" fmla="*/ 564929 h 3370881"/>
                          <a:gd name="connsiteX112" fmla="*/ 1111623 w 2661966"/>
                          <a:gd name="connsiteY112" fmla="*/ 551481 h 3370881"/>
                          <a:gd name="connsiteX113" fmla="*/ 1129553 w 2661966"/>
                          <a:gd name="connsiteY113" fmla="*/ 538034 h 3370881"/>
                          <a:gd name="connsiteX114" fmla="*/ 1156447 w 2661966"/>
                          <a:gd name="connsiteY114" fmla="*/ 511140 h 3370881"/>
                          <a:gd name="connsiteX115" fmla="*/ 1160929 w 2661966"/>
                          <a:gd name="connsiteY115" fmla="*/ 493211 h 3370881"/>
                          <a:gd name="connsiteX116" fmla="*/ 1178859 w 2661966"/>
                          <a:gd name="connsiteY116" fmla="*/ 331846 h 3370881"/>
                          <a:gd name="connsiteX117" fmla="*/ 1215315 w 2661966"/>
                          <a:gd name="connsiteY117" fmla="*/ 270289 h 3370881"/>
                          <a:gd name="connsiteX118" fmla="*/ 1214718 w 2661966"/>
                          <a:gd name="connsiteY118" fmla="*/ 367705 h 3370881"/>
                          <a:gd name="connsiteX119" fmla="*/ 1201270 w 2661966"/>
                          <a:gd name="connsiteY119" fmla="*/ 412529 h 3370881"/>
                          <a:gd name="connsiteX120" fmla="*/ 1210235 w 2661966"/>
                          <a:gd name="connsiteY120" fmla="*/ 461834 h 3370881"/>
                          <a:gd name="connsiteX121" fmla="*/ 1214718 w 2661966"/>
                          <a:gd name="connsiteY121" fmla="*/ 475281 h 3370881"/>
                          <a:gd name="connsiteX122" fmla="*/ 1231975 w 2661966"/>
                          <a:gd name="connsiteY122" fmla="*/ 478531 h 3370881"/>
                          <a:gd name="connsiteX123" fmla="*/ 1252481 w 2661966"/>
                          <a:gd name="connsiteY123" fmla="*/ 492651 h 3370881"/>
                          <a:gd name="connsiteX124" fmla="*/ 1317812 w 2661966"/>
                          <a:gd name="connsiteY124" fmla="*/ 488168 h 3370881"/>
                          <a:gd name="connsiteX125" fmla="*/ 1357480 w 2661966"/>
                          <a:gd name="connsiteY125" fmla="*/ 477299 h 3370881"/>
                          <a:gd name="connsiteX126" fmla="*/ 1506070 w 2661966"/>
                          <a:gd name="connsiteY126" fmla="*/ 457352 h 3370881"/>
                          <a:gd name="connsiteX127" fmla="*/ 1550894 w 2661966"/>
                          <a:gd name="connsiteY127" fmla="*/ 430458 h 3370881"/>
                          <a:gd name="connsiteX128" fmla="*/ 1564341 w 2661966"/>
                          <a:gd name="connsiteY128" fmla="*/ 417011 h 3370881"/>
                          <a:gd name="connsiteX129" fmla="*/ 1586753 w 2661966"/>
                          <a:gd name="connsiteY129" fmla="*/ 399081 h 3370881"/>
                          <a:gd name="connsiteX130" fmla="*/ 1595718 w 2661966"/>
                          <a:gd name="connsiteY130" fmla="*/ 381152 h 3370881"/>
                          <a:gd name="connsiteX131" fmla="*/ 1641714 w 2661966"/>
                          <a:gd name="connsiteY131" fmla="*/ 352560 h 3370881"/>
                          <a:gd name="connsiteX132" fmla="*/ 1620066 w 2661966"/>
                          <a:gd name="connsiteY132" fmla="*/ 291047 h 3370881"/>
                          <a:gd name="connsiteX133" fmla="*/ 1604852 w 2661966"/>
                          <a:gd name="connsiteY133" fmla="*/ 236279 h 3370881"/>
                          <a:gd name="connsiteX134" fmla="*/ 1537447 w 2661966"/>
                          <a:gd name="connsiteY134" fmla="*/ 188411 h 3370881"/>
                          <a:gd name="connsiteX135" fmla="*/ 1591422 w 2661966"/>
                          <a:gd name="connsiteY135" fmla="*/ 383206 h 3370881"/>
                          <a:gd name="connsiteX136" fmla="*/ 1655669 w 2661966"/>
                          <a:gd name="connsiteY136" fmla="*/ 407486 h 3370881"/>
                          <a:gd name="connsiteX137" fmla="*/ 1658470 w 2661966"/>
                          <a:gd name="connsiteY137" fmla="*/ 412529 h 3370881"/>
                          <a:gd name="connsiteX138" fmla="*/ 1685365 w 2661966"/>
                          <a:gd name="connsiteY138" fmla="*/ 390117 h 3370881"/>
                          <a:gd name="connsiteX139" fmla="*/ 1694329 w 2661966"/>
                          <a:gd name="connsiteY139" fmla="*/ 376670 h 3370881"/>
                          <a:gd name="connsiteX140" fmla="*/ 1734670 w 2661966"/>
                          <a:gd name="connsiteY140" fmla="*/ 354258 h 3370881"/>
                          <a:gd name="connsiteX141" fmla="*/ 1743635 w 2661966"/>
                          <a:gd name="connsiteY141" fmla="*/ 340811 h 3370881"/>
                          <a:gd name="connsiteX142" fmla="*/ 1757082 w 2661966"/>
                          <a:gd name="connsiteY142" fmla="*/ 336329 h 3370881"/>
                          <a:gd name="connsiteX143" fmla="*/ 1843909 w 2661966"/>
                          <a:gd name="connsiteY143" fmla="*/ 262341 h 3370881"/>
                          <a:gd name="connsiteX144" fmla="*/ 1874221 w 2661966"/>
                          <a:gd name="connsiteY144" fmla="*/ 202194 h 3370881"/>
                          <a:gd name="connsiteX145" fmla="*/ 1828094 w 2661966"/>
                          <a:gd name="connsiteY145" fmla="*/ 136767 h 3370881"/>
                          <a:gd name="connsiteX146" fmla="*/ 1772023 w 2661966"/>
                          <a:gd name="connsiteY146" fmla="*/ 77249 h 3370881"/>
                          <a:gd name="connsiteX147" fmla="*/ 1948888 w 2661966"/>
                          <a:gd name="connsiteY147" fmla="*/ 178018 h 3370881"/>
                          <a:gd name="connsiteX148" fmla="*/ 1952362 w 2661966"/>
                          <a:gd name="connsiteY148" fmla="*/ 254265 h 3370881"/>
                          <a:gd name="connsiteX149" fmla="*/ 1874221 w 2661966"/>
                          <a:gd name="connsiteY149" fmla="*/ 318698 h 3370881"/>
                          <a:gd name="connsiteX150" fmla="*/ 1788459 w 2661966"/>
                          <a:gd name="connsiteY150" fmla="*/ 367705 h 3370881"/>
                          <a:gd name="connsiteX151" fmla="*/ 1761565 w 2661966"/>
                          <a:gd name="connsiteY151" fmla="*/ 390117 h 3370881"/>
                          <a:gd name="connsiteX152" fmla="*/ 1783976 w 2661966"/>
                          <a:gd name="connsiteY152" fmla="*/ 399081 h 3370881"/>
                          <a:gd name="connsiteX153" fmla="*/ 1878106 w 2661966"/>
                          <a:gd name="connsiteY153" fmla="*/ 390117 h 3370881"/>
                          <a:gd name="connsiteX154" fmla="*/ 1891553 w 2661966"/>
                          <a:gd name="connsiteY154" fmla="*/ 381152 h 3370881"/>
                          <a:gd name="connsiteX155" fmla="*/ 1918447 w 2661966"/>
                          <a:gd name="connsiteY155" fmla="*/ 372187 h 3370881"/>
                          <a:gd name="connsiteX156" fmla="*/ 1940859 w 2661966"/>
                          <a:gd name="connsiteY156" fmla="*/ 358740 h 3370881"/>
                          <a:gd name="connsiteX157" fmla="*/ 1954306 w 2661966"/>
                          <a:gd name="connsiteY157" fmla="*/ 354258 h 3370881"/>
                          <a:gd name="connsiteX158" fmla="*/ 2103145 w 2661966"/>
                          <a:gd name="connsiteY158" fmla="*/ 202207 h 3370881"/>
                          <a:gd name="connsiteX159" fmla="*/ 2064254 w 2661966"/>
                          <a:gd name="connsiteY159" fmla="*/ 20406 h 3370881"/>
                          <a:gd name="connsiteX160" fmla="*/ 2169347 w 2661966"/>
                          <a:gd name="connsiteY160" fmla="*/ 104479 h 3370881"/>
                          <a:gd name="connsiteX161" fmla="*/ 2183354 w 2661966"/>
                          <a:gd name="connsiteY161" fmla="*/ 192893 h 3370881"/>
                          <a:gd name="connsiteX162" fmla="*/ 2170300 w 2661966"/>
                          <a:gd name="connsiteY162" fmla="*/ 271231 h 3370881"/>
                          <a:gd name="connsiteX163" fmla="*/ 2096795 w 2661966"/>
                          <a:gd name="connsiteY163" fmla="*/ 316507 h 3370881"/>
                          <a:gd name="connsiteX164" fmla="*/ 1999129 w 2661966"/>
                          <a:gd name="connsiteY164" fmla="*/ 358740 h 3370881"/>
                          <a:gd name="connsiteX165" fmla="*/ 1994647 w 2661966"/>
                          <a:gd name="connsiteY165" fmla="*/ 372187 h 3370881"/>
                          <a:gd name="connsiteX166" fmla="*/ 2039470 w 2661966"/>
                          <a:gd name="connsiteY166" fmla="*/ 390117 h 3370881"/>
                          <a:gd name="connsiteX167" fmla="*/ 2115670 w 2661966"/>
                          <a:gd name="connsiteY167" fmla="*/ 390117 h 3370881"/>
                          <a:gd name="connsiteX168" fmla="*/ 2160494 w 2661966"/>
                          <a:gd name="connsiteY168" fmla="*/ 376670 h 3370881"/>
                          <a:gd name="connsiteX169" fmla="*/ 2191870 w 2661966"/>
                          <a:gd name="connsiteY169" fmla="*/ 363223 h 3370881"/>
                          <a:gd name="connsiteX170" fmla="*/ 2205318 w 2661966"/>
                          <a:gd name="connsiteY170" fmla="*/ 358740 h 3370881"/>
                          <a:gd name="connsiteX171" fmla="*/ 2273487 w 2661966"/>
                          <a:gd name="connsiteY171" fmla="*/ 280486 h 3370881"/>
                          <a:gd name="connsiteX172" fmla="*/ 2312894 w 2661966"/>
                          <a:gd name="connsiteY172" fmla="*/ 183929 h 3370881"/>
                          <a:gd name="connsiteX173" fmla="*/ 2339788 w 2661966"/>
                          <a:gd name="connsiteY173" fmla="*/ 151 h 3370881"/>
                          <a:gd name="connsiteX174" fmla="*/ 2357718 w 2661966"/>
                          <a:gd name="connsiteY174" fmla="*/ 215305 h 3370881"/>
                          <a:gd name="connsiteX175" fmla="*/ 2308598 w 2661966"/>
                          <a:gd name="connsiteY175" fmla="*/ 319520 h 3370881"/>
                          <a:gd name="connsiteX176" fmla="*/ 2245659 w 2661966"/>
                          <a:gd name="connsiteY176" fmla="*/ 390117 h 3370881"/>
                          <a:gd name="connsiteX177" fmla="*/ 2254623 w 2661966"/>
                          <a:gd name="connsiteY177" fmla="*/ 403564 h 3370881"/>
                          <a:gd name="connsiteX178" fmla="*/ 2353235 w 2661966"/>
                          <a:gd name="connsiteY178" fmla="*/ 399081 h 3370881"/>
                          <a:gd name="connsiteX179" fmla="*/ 2366682 w 2661966"/>
                          <a:gd name="connsiteY179" fmla="*/ 394599 h 3370881"/>
                          <a:gd name="connsiteX180" fmla="*/ 2389094 w 2661966"/>
                          <a:gd name="connsiteY180" fmla="*/ 390117 h 3370881"/>
                          <a:gd name="connsiteX181" fmla="*/ 2424953 w 2661966"/>
                          <a:gd name="connsiteY181" fmla="*/ 367705 h 3370881"/>
                          <a:gd name="connsiteX182" fmla="*/ 2528047 w 2661966"/>
                          <a:gd name="connsiteY182" fmla="*/ 292700 h 3370881"/>
                          <a:gd name="connsiteX183" fmla="*/ 2541495 w 2661966"/>
                          <a:gd name="connsiteY183" fmla="*/ 62906 h 3370881"/>
                          <a:gd name="connsiteX184" fmla="*/ 2591304 w 2661966"/>
                          <a:gd name="connsiteY184" fmla="*/ 214081 h 3370881"/>
                          <a:gd name="connsiteX185" fmla="*/ 2602790 w 2661966"/>
                          <a:gd name="connsiteY185" fmla="*/ 290907 h 3370881"/>
                          <a:gd name="connsiteX186" fmla="*/ 2660388 w 2661966"/>
                          <a:gd name="connsiteY186" fmla="*/ 338644 h 3370881"/>
                          <a:gd name="connsiteX187" fmla="*/ 2531969 w 2661966"/>
                          <a:gd name="connsiteY187" fmla="*/ 383206 h 3370881"/>
                          <a:gd name="connsiteX188" fmla="*/ 2442882 w 2661966"/>
                          <a:gd name="connsiteY188" fmla="*/ 403564 h 3370881"/>
                          <a:gd name="connsiteX189" fmla="*/ 2398059 w 2661966"/>
                          <a:gd name="connsiteY189" fmla="*/ 417011 h 3370881"/>
                          <a:gd name="connsiteX190" fmla="*/ 2375647 w 2661966"/>
                          <a:gd name="connsiteY190" fmla="*/ 425976 h 3370881"/>
                          <a:gd name="connsiteX191" fmla="*/ 2357718 w 2661966"/>
                          <a:gd name="connsiteY191" fmla="*/ 430458 h 3370881"/>
                          <a:gd name="connsiteX192" fmla="*/ 2344270 w 2661966"/>
                          <a:gd name="connsiteY192" fmla="*/ 461834 h 3370881"/>
                          <a:gd name="connsiteX193" fmla="*/ 2353235 w 2661966"/>
                          <a:gd name="connsiteY193" fmla="*/ 502176 h 3370881"/>
                          <a:gd name="connsiteX194" fmla="*/ 2362200 w 2661966"/>
                          <a:gd name="connsiteY194" fmla="*/ 515623 h 3370881"/>
                          <a:gd name="connsiteX195" fmla="*/ 2344270 w 2661966"/>
                          <a:gd name="connsiteY195" fmla="*/ 587340 h 3370881"/>
                          <a:gd name="connsiteX196" fmla="*/ 2321859 w 2661966"/>
                          <a:gd name="connsiteY196" fmla="*/ 614234 h 3370881"/>
                          <a:gd name="connsiteX197" fmla="*/ 2308412 w 2661966"/>
                          <a:gd name="connsiteY197" fmla="*/ 636646 h 3370881"/>
                          <a:gd name="connsiteX198" fmla="*/ 2281518 w 2661966"/>
                          <a:gd name="connsiteY198" fmla="*/ 641129 h 3370881"/>
                          <a:gd name="connsiteX199" fmla="*/ 2259106 w 2661966"/>
                          <a:gd name="connsiteY199" fmla="*/ 636646 h 3370881"/>
                          <a:gd name="connsiteX200" fmla="*/ 2277035 w 2661966"/>
                          <a:gd name="connsiteY200" fmla="*/ 578376 h 3370881"/>
                          <a:gd name="connsiteX201" fmla="*/ 2290482 w 2661966"/>
                          <a:gd name="connsiteY201" fmla="*/ 542517 h 3370881"/>
                          <a:gd name="connsiteX202" fmla="*/ 2286000 w 2661966"/>
                          <a:gd name="connsiteY202" fmla="*/ 506658 h 3370881"/>
                          <a:gd name="connsiteX203" fmla="*/ 2245659 w 2661966"/>
                          <a:gd name="connsiteY203" fmla="*/ 448387 h 3370881"/>
                          <a:gd name="connsiteX204" fmla="*/ 2200835 w 2661966"/>
                          <a:gd name="connsiteY204" fmla="*/ 430458 h 3370881"/>
                          <a:gd name="connsiteX205" fmla="*/ 2169459 w 2661966"/>
                          <a:gd name="connsiteY205" fmla="*/ 425976 h 3370881"/>
                          <a:gd name="connsiteX206" fmla="*/ 2102223 w 2661966"/>
                          <a:gd name="connsiteY206" fmla="*/ 430458 h 3370881"/>
                          <a:gd name="connsiteX207" fmla="*/ 2084294 w 2661966"/>
                          <a:gd name="connsiteY207" fmla="*/ 439423 h 3370881"/>
                          <a:gd name="connsiteX208" fmla="*/ 2070847 w 2661966"/>
                          <a:gd name="connsiteY208" fmla="*/ 443905 h 3370881"/>
                          <a:gd name="connsiteX209" fmla="*/ 2061882 w 2661966"/>
                          <a:gd name="connsiteY209" fmla="*/ 461834 h 3370881"/>
                          <a:gd name="connsiteX210" fmla="*/ 2034988 w 2661966"/>
                          <a:gd name="connsiteY210" fmla="*/ 475281 h 3370881"/>
                          <a:gd name="connsiteX211" fmla="*/ 1783976 w 2661966"/>
                          <a:gd name="connsiteY211" fmla="*/ 479764 h 3370881"/>
                          <a:gd name="connsiteX212" fmla="*/ 1766047 w 2661966"/>
                          <a:gd name="connsiteY212" fmla="*/ 488729 h 3370881"/>
                          <a:gd name="connsiteX213" fmla="*/ 1703294 w 2661966"/>
                          <a:gd name="connsiteY213" fmla="*/ 506658 h 3370881"/>
                          <a:gd name="connsiteX214" fmla="*/ 1689847 w 2661966"/>
                          <a:gd name="connsiteY214" fmla="*/ 511140 h 3370881"/>
                          <a:gd name="connsiteX215" fmla="*/ 1676400 w 2661966"/>
                          <a:gd name="connsiteY215" fmla="*/ 520105 h 3370881"/>
                          <a:gd name="connsiteX216" fmla="*/ 1649506 w 2661966"/>
                          <a:gd name="connsiteY216" fmla="*/ 529070 h 3370881"/>
                          <a:gd name="connsiteX217" fmla="*/ 1636059 w 2661966"/>
                          <a:gd name="connsiteY217" fmla="*/ 538034 h 3370881"/>
                          <a:gd name="connsiteX218" fmla="*/ 1622612 w 2661966"/>
                          <a:gd name="connsiteY218" fmla="*/ 551481 h 3370881"/>
                          <a:gd name="connsiteX219" fmla="*/ 1609165 w 2661966"/>
                          <a:gd name="connsiteY219" fmla="*/ 555964 h 3370881"/>
                          <a:gd name="connsiteX220" fmla="*/ 1577788 w 2661966"/>
                          <a:gd name="connsiteY220" fmla="*/ 587340 h 3370881"/>
                          <a:gd name="connsiteX221" fmla="*/ 1568823 w 2661966"/>
                          <a:gd name="connsiteY221" fmla="*/ 600787 h 3370881"/>
                          <a:gd name="connsiteX222" fmla="*/ 1555376 w 2661966"/>
                          <a:gd name="connsiteY222" fmla="*/ 614234 h 3370881"/>
                          <a:gd name="connsiteX223" fmla="*/ 1524000 w 2661966"/>
                          <a:gd name="connsiteY223" fmla="*/ 654576 h 3370881"/>
                          <a:gd name="connsiteX224" fmla="*/ 1519518 w 2661966"/>
                          <a:gd name="connsiteY224" fmla="*/ 668023 h 3370881"/>
                          <a:gd name="connsiteX225" fmla="*/ 1528482 w 2661966"/>
                          <a:gd name="connsiteY225" fmla="*/ 708364 h 3370881"/>
                          <a:gd name="connsiteX226" fmla="*/ 1537447 w 2661966"/>
                          <a:gd name="connsiteY226" fmla="*/ 721811 h 3370881"/>
                          <a:gd name="connsiteX227" fmla="*/ 1568823 w 2661966"/>
                          <a:gd name="connsiteY227" fmla="*/ 712846 h 3370881"/>
                          <a:gd name="connsiteX228" fmla="*/ 1600200 w 2661966"/>
                          <a:gd name="connsiteY228" fmla="*/ 712846 h 3370881"/>
                          <a:gd name="connsiteX229" fmla="*/ 1631576 w 2661966"/>
                          <a:gd name="connsiteY229" fmla="*/ 690434 h 3370881"/>
                          <a:gd name="connsiteX230" fmla="*/ 1645023 w 2661966"/>
                          <a:gd name="connsiteY230" fmla="*/ 676987 h 3370881"/>
                          <a:gd name="connsiteX231" fmla="*/ 1685365 w 2661966"/>
                          <a:gd name="connsiteY231" fmla="*/ 645611 h 3370881"/>
                          <a:gd name="connsiteX232" fmla="*/ 1716741 w 2661966"/>
                          <a:gd name="connsiteY232" fmla="*/ 614234 h 3370881"/>
                          <a:gd name="connsiteX233" fmla="*/ 1748118 w 2661966"/>
                          <a:gd name="connsiteY233" fmla="*/ 596305 h 3370881"/>
                          <a:gd name="connsiteX234" fmla="*/ 1761565 w 2661966"/>
                          <a:gd name="connsiteY234" fmla="*/ 591823 h 3370881"/>
                          <a:gd name="connsiteX235" fmla="*/ 1779494 w 2661966"/>
                          <a:gd name="connsiteY235" fmla="*/ 582858 h 3370881"/>
                          <a:gd name="connsiteX236" fmla="*/ 1815353 w 2661966"/>
                          <a:gd name="connsiteY236" fmla="*/ 573893 h 3370881"/>
                          <a:gd name="connsiteX237" fmla="*/ 2030506 w 2661966"/>
                          <a:gd name="connsiteY237" fmla="*/ 578376 h 3370881"/>
                          <a:gd name="connsiteX238" fmla="*/ 2017059 w 2661966"/>
                          <a:gd name="connsiteY238" fmla="*/ 600787 h 3370881"/>
                          <a:gd name="connsiteX239" fmla="*/ 1981200 w 2661966"/>
                          <a:gd name="connsiteY239" fmla="*/ 636646 h 3370881"/>
                          <a:gd name="connsiteX240" fmla="*/ 1967753 w 2661966"/>
                          <a:gd name="connsiteY240" fmla="*/ 650093 h 3370881"/>
                          <a:gd name="connsiteX241" fmla="*/ 1936376 w 2661966"/>
                          <a:gd name="connsiteY241" fmla="*/ 690434 h 3370881"/>
                          <a:gd name="connsiteX242" fmla="*/ 1905000 w 2661966"/>
                          <a:gd name="connsiteY242" fmla="*/ 717329 h 3370881"/>
                          <a:gd name="connsiteX243" fmla="*/ 1860176 w 2661966"/>
                          <a:gd name="connsiteY243" fmla="*/ 735258 h 3370881"/>
                          <a:gd name="connsiteX244" fmla="*/ 1788459 w 2661966"/>
                          <a:gd name="connsiteY244" fmla="*/ 744223 h 3370881"/>
                          <a:gd name="connsiteX245" fmla="*/ 1846729 w 2661966"/>
                          <a:gd name="connsiteY245" fmla="*/ 802493 h 3370881"/>
                          <a:gd name="connsiteX246" fmla="*/ 1913965 w 2661966"/>
                          <a:gd name="connsiteY246" fmla="*/ 829387 h 3370881"/>
                          <a:gd name="connsiteX247" fmla="*/ 1922929 w 2661966"/>
                          <a:gd name="connsiteY247" fmla="*/ 842834 h 3370881"/>
                          <a:gd name="connsiteX248" fmla="*/ 1967753 w 2661966"/>
                          <a:gd name="connsiteY248" fmla="*/ 883176 h 3370881"/>
                          <a:gd name="connsiteX249" fmla="*/ 1981200 w 2661966"/>
                          <a:gd name="connsiteY249" fmla="*/ 896623 h 3370881"/>
                          <a:gd name="connsiteX250" fmla="*/ 1994647 w 2661966"/>
                          <a:gd name="connsiteY250" fmla="*/ 905587 h 3370881"/>
                          <a:gd name="connsiteX251" fmla="*/ 2021541 w 2661966"/>
                          <a:gd name="connsiteY251" fmla="*/ 927999 h 3370881"/>
                          <a:gd name="connsiteX252" fmla="*/ 2030506 w 2661966"/>
                          <a:gd name="connsiteY252" fmla="*/ 941446 h 3370881"/>
                          <a:gd name="connsiteX253" fmla="*/ 2057400 w 2661966"/>
                          <a:gd name="connsiteY253" fmla="*/ 968340 h 3370881"/>
                          <a:gd name="connsiteX254" fmla="*/ 2088776 w 2661966"/>
                          <a:gd name="connsiteY254" fmla="*/ 1013164 h 3370881"/>
                          <a:gd name="connsiteX255" fmla="*/ 2115670 w 2661966"/>
                          <a:gd name="connsiteY255" fmla="*/ 1057987 h 3370881"/>
                          <a:gd name="connsiteX256" fmla="*/ 2120153 w 2661966"/>
                          <a:gd name="connsiteY256" fmla="*/ 1089364 h 3370881"/>
                          <a:gd name="connsiteX257" fmla="*/ 2138082 w 2661966"/>
                          <a:gd name="connsiteY257" fmla="*/ 1143152 h 3370881"/>
                          <a:gd name="connsiteX258" fmla="*/ 2147047 w 2661966"/>
                          <a:gd name="connsiteY258" fmla="*/ 1196940 h 3370881"/>
                          <a:gd name="connsiteX259" fmla="*/ 2151529 w 2661966"/>
                          <a:gd name="connsiteY259" fmla="*/ 1210387 h 3370881"/>
                          <a:gd name="connsiteX260" fmla="*/ 2156012 w 2661966"/>
                          <a:gd name="connsiteY260" fmla="*/ 1228317 h 3370881"/>
                          <a:gd name="connsiteX261" fmla="*/ 2173941 w 2661966"/>
                          <a:gd name="connsiteY261" fmla="*/ 1295552 h 3370881"/>
                          <a:gd name="connsiteX262" fmla="*/ 2182906 w 2661966"/>
                          <a:gd name="connsiteY262" fmla="*/ 1313481 h 3370881"/>
                          <a:gd name="connsiteX263" fmla="*/ 2187388 w 2661966"/>
                          <a:gd name="connsiteY263" fmla="*/ 1331411 h 3370881"/>
                          <a:gd name="connsiteX264" fmla="*/ 2214282 w 2661966"/>
                          <a:gd name="connsiteY264" fmla="*/ 1385199 h 3370881"/>
                          <a:gd name="connsiteX265" fmla="*/ 2218765 w 2661966"/>
                          <a:gd name="connsiteY265" fmla="*/ 1403129 h 3370881"/>
                          <a:gd name="connsiteX266" fmla="*/ 2223247 w 2661966"/>
                          <a:gd name="connsiteY266" fmla="*/ 1430023 h 3370881"/>
                          <a:gd name="connsiteX267" fmla="*/ 2236694 w 2661966"/>
                          <a:gd name="connsiteY267" fmla="*/ 1456917 h 3370881"/>
                          <a:gd name="connsiteX268" fmla="*/ 2249794 w 2661966"/>
                          <a:gd name="connsiteY268" fmla="*/ 1524624 h 3370881"/>
                          <a:gd name="connsiteX269" fmla="*/ 2241176 w 2661966"/>
                          <a:gd name="connsiteY269" fmla="*/ 1577940 h 3370881"/>
                          <a:gd name="connsiteX270" fmla="*/ 2245659 w 2661966"/>
                          <a:gd name="connsiteY270" fmla="*/ 1595870 h 3370881"/>
                          <a:gd name="connsiteX271" fmla="*/ 2249634 w 2661966"/>
                          <a:gd name="connsiteY271" fmla="*/ 1685855 h 3370881"/>
                          <a:gd name="connsiteX272" fmla="*/ 2227729 w 2661966"/>
                          <a:gd name="connsiteY272" fmla="*/ 1716893 h 3370881"/>
                          <a:gd name="connsiteX273" fmla="*/ 2240500 w 2661966"/>
                          <a:gd name="connsiteY273" fmla="*/ 1674269 h 3370881"/>
                          <a:gd name="connsiteX274" fmla="*/ 2235341 w 2661966"/>
                          <a:gd name="connsiteY274" fmla="*/ 1788611 h 3370881"/>
                          <a:gd name="connsiteX275" fmla="*/ 2230689 w 2661966"/>
                          <a:gd name="connsiteY275" fmla="*/ 1823963 h 3370881"/>
                          <a:gd name="connsiteX276" fmla="*/ 2226207 w 2661966"/>
                          <a:gd name="connsiteY276" fmla="*/ 1824470 h 3370881"/>
                          <a:gd name="connsiteX277" fmla="*/ 2208278 w 2661966"/>
                          <a:gd name="connsiteY277" fmla="*/ 1869293 h 3370881"/>
                          <a:gd name="connsiteX278" fmla="*/ 2195168 w 2661966"/>
                          <a:gd name="connsiteY278" fmla="*/ 1882740 h 3370881"/>
                          <a:gd name="connsiteX279" fmla="*/ 2203458 w 2661966"/>
                          <a:gd name="connsiteY279" fmla="*/ 1918938 h 3370881"/>
                          <a:gd name="connsiteX280" fmla="*/ 2204134 w 2661966"/>
                          <a:gd name="connsiteY280" fmla="*/ 1949806 h 3370881"/>
                          <a:gd name="connsiteX281" fmla="*/ 2226545 w 2661966"/>
                          <a:gd name="connsiteY281" fmla="*/ 1954627 h 3370881"/>
                          <a:gd name="connsiteX282" fmla="*/ 2241176 w 2661966"/>
                          <a:gd name="connsiteY282" fmla="*/ 2012729 h 3370881"/>
                          <a:gd name="connsiteX283" fmla="*/ 2263588 w 2661966"/>
                          <a:gd name="connsiteY283" fmla="*/ 2057552 h 3370881"/>
                          <a:gd name="connsiteX284" fmla="*/ 2286000 w 2661966"/>
                          <a:gd name="connsiteY284" fmla="*/ 2084446 h 3370881"/>
                          <a:gd name="connsiteX285" fmla="*/ 2299447 w 2661966"/>
                          <a:gd name="connsiteY285" fmla="*/ 2124787 h 3370881"/>
                          <a:gd name="connsiteX286" fmla="*/ 2321859 w 2661966"/>
                          <a:gd name="connsiteY286" fmla="*/ 2151681 h 3370881"/>
                          <a:gd name="connsiteX287" fmla="*/ 2344270 w 2661966"/>
                          <a:gd name="connsiteY287" fmla="*/ 2205470 h 3370881"/>
                          <a:gd name="connsiteX288" fmla="*/ 2348753 w 2661966"/>
                          <a:gd name="connsiteY288" fmla="*/ 2223399 h 3370881"/>
                          <a:gd name="connsiteX289" fmla="*/ 2366682 w 2661966"/>
                          <a:gd name="connsiteY289" fmla="*/ 2263740 h 3370881"/>
                          <a:gd name="connsiteX290" fmla="*/ 2375647 w 2661966"/>
                          <a:gd name="connsiteY290" fmla="*/ 2286152 h 3370881"/>
                          <a:gd name="connsiteX291" fmla="*/ 2380129 w 2661966"/>
                          <a:gd name="connsiteY291" fmla="*/ 2308564 h 3370881"/>
                          <a:gd name="connsiteX292" fmla="*/ 2389094 w 2661966"/>
                          <a:gd name="connsiteY292" fmla="*/ 2335458 h 3370881"/>
                          <a:gd name="connsiteX293" fmla="*/ 2393576 w 2661966"/>
                          <a:gd name="connsiteY293" fmla="*/ 2380281 h 3370881"/>
                          <a:gd name="connsiteX294" fmla="*/ 2398059 w 2661966"/>
                          <a:gd name="connsiteY294" fmla="*/ 2393729 h 3370881"/>
                          <a:gd name="connsiteX295" fmla="*/ 2419794 w 2661966"/>
                          <a:gd name="connsiteY295" fmla="*/ 2447517 h 3370881"/>
                          <a:gd name="connsiteX296" fmla="*/ 2427343 w 2661966"/>
                          <a:gd name="connsiteY296" fmla="*/ 2564058 h 3370881"/>
                          <a:gd name="connsiteX297" fmla="*/ 2389094 w 2661966"/>
                          <a:gd name="connsiteY297" fmla="*/ 2837481 h 3370881"/>
                          <a:gd name="connsiteX298" fmla="*/ 2380129 w 2661966"/>
                          <a:gd name="connsiteY298" fmla="*/ 2859893 h 3370881"/>
                          <a:gd name="connsiteX299" fmla="*/ 2357718 w 2661966"/>
                          <a:gd name="connsiteY299" fmla="*/ 2913681 h 3370881"/>
                          <a:gd name="connsiteX300" fmla="*/ 2348753 w 2661966"/>
                          <a:gd name="connsiteY300" fmla="*/ 2936093 h 3370881"/>
                          <a:gd name="connsiteX301" fmla="*/ 2339788 w 2661966"/>
                          <a:gd name="connsiteY301" fmla="*/ 2971952 h 3370881"/>
                          <a:gd name="connsiteX302" fmla="*/ 2326341 w 2661966"/>
                          <a:gd name="connsiteY302" fmla="*/ 2994364 h 3370881"/>
                          <a:gd name="connsiteX303" fmla="*/ 2317376 w 2661966"/>
                          <a:gd name="connsiteY303" fmla="*/ 3025740 h 3370881"/>
                          <a:gd name="connsiteX304" fmla="*/ 2303929 w 2661966"/>
                          <a:gd name="connsiteY304" fmla="*/ 3048152 h 3370881"/>
                          <a:gd name="connsiteX305" fmla="*/ 2290482 w 2661966"/>
                          <a:gd name="connsiteY305" fmla="*/ 3079529 h 3370881"/>
                          <a:gd name="connsiteX306" fmla="*/ 2272553 w 2661966"/>
                          <a:gd name="connsiteY306" fmla="*/ 3084011 h 3370881"/>
                          <a:gd name="connsiteX307" fmla="*/ 2259106 w 2661966"/>
                          <a:gd name="connsiteY307" fmla="*/ 3088493 h 3370881"/>
                          <a:gd name="connsiteX308" fmla="*/ 2241176 w 2661966"/>
                          <a:gd name="connsiteY308" fmla="*/ 3092976 h 3370881"/>
                          <a:gd name="connsiteX309" fmla="*/ 2209800 w 2661966"/>
                          <a:gd name="connsiteY309" fmla="*/ 3101940 h 3370881"/>
                          <a:gd name="connsiteX310" fmla="*/ 2205318 w 2661966"/>
                          <a:gd name="connsiteY310" fmla="*/ 3039187 h 3370881"/>
                          <a:gd name="connsiteX311" fmla="*/ 2218765 w 2661966"/>
                          <a:gd name="connsiteY311" fmla="*/ 3021258 h 3370881"/>
                          <a:gd name="connsiteX312" fmla="*/ 2245659 w 2661966"/>
                          <a:gd name="connsiteY312" fmla="*/ 2971952 h 3370881"/>
                          <a:gd name="connsiteX313" fmla="*/ 2268070 w 2661966"/>
                          <a:gd name="connsiteY313" fmla="*/ 2945058 h 3370881"/>
                          <a:gd name="connsiteX314" fmla="*/ 2298550 w 2661966"/>
                          <a:gd name="connsiteY314" fmla="*/ 2568540 h 3370881"/>
                          <a:gd name="connsiteX315" fmla="*/ 2284986 w 2661966"/>
                          <a:gd name="connsiteY315" fmla="*/ 2532681 h 3370881"/>
                          <a:gd name="connsiteX316" fmla="*/ 2293273 w 2661966"/>
                          <a:gd name="connsiteY316" fmla="*/ 2496653 h 3370881"/>
                          <a:gd name="connsiteX317" fmla="*/ 2278152 w 2661966"/>
                          <a:gd name="connsiteY317" fmla="*/ 2475178 h 3370881"/>
                          <a:gd name="connsiteX318" fmla="*/ 2245659 w 2661966"/>
                          <a:gd name="connsiteY318" fmla="*/ 2389247 h 3370881"/>
                          <a:gd name="connsiteX319" fmla="*/ 2195507 w 2661966"/>
                          <a:gd name="connsiteY319" fmla="*/ 2241328 h 3370881"/>
                          <a:gd name="connsiteX320" fmla="*/ 2083786 w 2661966"/>
                          <a:gd name="connsiteY320" fmla="*/ 2040300 h 3370881"/>
                          <a:gd name="connsiteX321" fmla="*/ 2048773 w 2661966"/>
                          <a:gd name="connsiteY321" fmla="*/ 2017971 h 3370881"/>
                          <a:gd name="connsiteX322" fmla="*/ 2074314 w 2661966"/>
                          <a:gd name="connsiteY322" fmla="*/ 2011967 h 3370881"/>
                          <a:gd name="connsiteX323" fmla="*/ 2034988 w 2661966"/>
                          <a:gd name="connsiteY323" fmla="*/ 2003764 h 3370881"/>
                          <a:gd name="connsiteX324" fmla="*/ 2026023 w 2661966"/>
                          <a:gd name="connsiteY324" fmla="*/ 2026176 h 3370881"/>
                          <a:gd name="connsiteX325" fmla="*/ 2021541 w 2661966"/>
                          <a:gd name="connsiteY325" fmla="*/ 2039623 h 3370881"/>
                          <a:gd name="connsiteX326" fmla="*/ 1999129 w 2661966"/>
                          <a:gd name="connsiteY326" fmla="*/ 2053070 h 3370881"/>
                          <a:gd name="connsiteX327" fmla="*/ 1990165 w 2661966"/>
                          <a:gd name="connsiteY327" fmla="*/ 2070999 h 3370881"/>
                          <a:gd name="connsiteX328" fmla="*/ 1967753 w 2661966"/>
                          <a:gd name="connsiteY328" fmla="*/ 2106858 h 3370881"/>
                          <a:gd name="connsiteX329" fmla="*/ 1981200 w 2661966"/>
                          <a:gd name="connsiteY329" fmla="*/ 2223399 h 3370881"/>
                          <a:gd name="connsiteX330" fmla="*/ 1994647 w 2661966"/>
                          <a:gd name="connsiteY330" fmla="*/ 2254776 h 3370881"/>
                          <a:gd name="connsiteX331" fmla="*/ 2003612 w 2661966"/>
                          <a:gd name="connsiteY331" fmla="*/ 2272705 h 3370881"/>
                          <a:gd name="connsiteX332" fmla="*/ 2026023 w 2661966"/>
                          <a:gd name="connsiteY332" fmla="*/ 2304081 h 3370881"/>
                          <a:gd name="connsiteX333" fmla="*/ 2043953 w 2661966"/>
                          <a:gd name="connsiteY333" fmla="*/ 2348905 h 3370881"/>
                          <a:gd name="connsiteX334" fmla="*/ 2061882 w 2661966"/>
                          <a:gd name="connsiteY334" fmla="*/ 2371317 h 3370881"/>
                          <a:gd name="connsiteX335" fmla="*/ 2088776 w 2661966"/>
                          <a:gd name="connsiteY335" fmla="*/ 2434070 h 3370881"/>
                          <a:gd name="connsiteX336" fmla="*/ 2102223 w 2661966"/>
                          <a:gd name="connsiteY336" fmla="*/ 2465446 h 3370881"/>
                          <a:gd name="connsiteX337" fmla="*/ 2106706 w 2661966"/>
                          <a:gd name="connsiteY337" fmla="*/ 2496823 h 3370881"/>
                          <a:gd name="connsiteX338" fmla="*/ 2124635 w 2661966"/>
                          <a:gd name="connsiteY338" fmla="*/ 2559576 h 3370881"/>
                          <a:gd name="connsiteX339" fmla="*/ 2138082 w 2661966"/>
                          <a:gd name="connsiteY339" fmla="*/ 2649223 h 3370881"/>
                          <a:gd name="connsiteX340" fmla="*/ 2147047 w 2661966"/>
                          <a:gd name="connsiteY340" fmla="*/ 2685081 h 3370881"/>
                          <a:gd name="connsiteX341" fmla="*/ 2151529 w 2661966"/>
                          <a:gd name="connsiteY341" fmla="*/ 2716458 h 3370881"/>
                          <a:gd name="connsiteX342" fmla="*/ 2160494 w 2661966"/>
                          <a:gd name="connsiteY342" fmla="*/ 2770246 h 3370881"/>
                          <a:gd name="connsiteX343" fmla="*/ 2156012 w 2661966"/>
                          <a:gd name="connsiteY343" fmla="*/ 2962987 h 3370881"/>
                          <a:gd name="connsiteX344" fmla="*/ 2138082 w 2661966"/>
                          <a:gd name="connsiteY344" fmla="*/ 3043670 h 3370881"/>
                          <a:gd name="connsiteX345" fmla="*/ 2133600 w 2661966"/>
                          <a:gd name="connsiteY345" fmla="*/ 3061599 h 3370881"/>
                          <a:gd name="connsiteX346" fmla="*/ 2120153 w 2661966"/>
                          <a:gd name="connsiteY346" fmla="*/ 3079529 h 3370881"/>
                          <a:gd name="connsiteX347" fmla="*/ 2111188 w 2661966"/>
                          <a:gd name="connsiteY347" fmla="*/ 3106423 h 3370881"/>
                          <a:gd name="connsiteX348" fmla="*/ 2088776 w 2661966"/>
                          <a:gd name="connsiteY348" fmla="*/ 3137799 h 3370881"/>
                          <a:gd name="connsiteX349" fmla="*/ 2075329 w 2661966"/>
                          <a:gd name="connsiteY349" fmla="*/ 3164693 h 3370881"/>
                          <a:gd name="connsiteX350" fmla="*/ 2061882 w 2661966"/>
                          <a:gd name="connsiteY350" fmla="*/ 3169176 h 3370881"/>
                          <a:gd name="connsiteX351" fmla="*/ 2021541 w 2661966"/>
                          <a:gd name="connsiteY351" fmla="*/ 3164693 h 3370881"/>
                          <a:gd name="connsiteX352" fmla="*/ 2012576 w 2661966"/>
                          <a:gd name="connsiteY352" fmla="*/ 3119870 h 3370881"/>
                          <a:gd name="connsiteX353" fmla="*/ 2048435 w 2661966"/>
                          <a:gd name="connsiteY353" fmla="*/ 3021258 h 3370881"/>
                          <a:gd name="connsiteX354" fmla="*/ 2048435 w 2661966"/>
                          <a:gd name="connsiteY354" fmla="*/ 3021258 h 3370881"/>
                          <a:gd name="connsiteX355" fmla="*/ 2061882 w 2661966"/>
                          <a:gd name="connsiteY355" fmla="*/ 2967470 h 3370881"/>
                          <a:gd name="connsiteX356" fmla="*/ 2070847 w 2661966"/>
                          <a:gd name="connsiteY356" fmla="*/ 2882305 h 3370881"/>
                          <a:gd name="connsiteX357" fmla="*/ 2066365 w 2661966"/>
                          <a:gd name="connsiteY357" fmla="*/ 2725423 h 3370881"/>
                          <a:gd name="connsiteX358" fmla="*/ 2043953 w 2661966"/>
                          <a:gd name="connsiteY358" fmla="*/ 2649223 h 3370881"/>
                          <a:gd name="connsiteX359" fmla="*/ 2030506 w 2661966"/>
                          <a:gd name="connsiteY359" fmla="*/ 2622329 h 3370881"/>
                          <a:gd name="connsiteX360" fmla="*/ 2017059 w 2661966"/>
                          <a:gd name="connsiteY360" fmla="*/ 2581987 h 3370881"/>
                          <a:gd name="connsiteX361" fmla="*/ 1981200 w 2661966"/>
                          <a:gd name="connsiteY361" fmla="*/ 2514752 h 3370881"/>
                          <a:gd name="connsiteX362" fmla="*/ 1972235 w 2661966"/>
                          <a:gd name="connsiteY362" fmla="*/ 2501305 h 3370881"/>
                          <a:gd name="connsiteX363" fmla="*/ 1958788 w 2661966"/>
                          <a:gd name="connsiteY363" fmla="*/ 2478893 h 3370881"/>
                          <a:gd name="connsiteX364" fmla="*/ 1905000 w 2661966"/>
                          <a:gd name="connsiteY364" fmla="*/ 2398211 h 3370881"/>
                          <a:gd name="connsiteX365" fmla="*/ 1882588 w 2661966"/>
                          <a:gd name="connsiteY365" fmla="*/ 2357870 h 3370881"/>
                          <a:gd name="connsiteX366" fmla="*/ 1869141 w 2661966"/>
                          <a:gd name="connsiteY366" fmla="*/ 2339940 h 3370881"/>
                          <a:gd name="connsiteX367" fmla="*/ 1806388 w 2661966"/>
                          <a:gd name="connsiteY367" fmla="*/ 2313046 h 3370881"/>
                          <a:gd name="connsiteX368" fmla="*/ 1779494 w 2661966"/>
                          <a:gd name="connsiteY368" fmla="*/ 2304081 h 3370881"/>
                          <a:gd name="connsiteX369" fmla="*/ 1752600 w 2661966"/>
                          <a:gd name="connsiteY369" fmla="*/ 2299599 h 3370881"/>
                          <a:gd name="connsiteX370" fmla="*/ 1680882 w 2661966"/>
                          <a:gd name="connsiteY370" fmla="*/ 2277187 h 3370881"/>
                          <a:gd name="connsiteX371" fmla="*/ 1719025 w 2661966"/>
                          <a:gd name="connsiteY371" fmla="*/ 2281331 h 3370881"/>
                          <a:gd name="connsiteX372" fmla="*/ 1756997 w 2661966"/>
                          <a:gd name="connsiteY372" fmla="*/ 2289450 h 3370881"/>
                          <a:gd name="connsiteX373" fmla="*/ 1656440 w 2661966"/>
                          <a:gd name="connsiteY373" fmla="*/ 2298583 h 3370881"/>
                          <a:gd name="connsiteX374" fmla="*/ 1537447 w 2661966"/>
                          <a:gd name="connsiteY374" fmla="*/ 2329960 h 3370881"/>
                          <a:gd name="connsiteX375" fmla="*/ 1571993 w 2661966"/>
                          <a:gd name="connsiteY375" fmla="*/ 2317957 h 3370881"/>
                          <a:gd name="connsiteX376" fmla="*/ 1509707 w 2661966"/>
                          <a:gd name="connsiteY376" fmla="*/ 2338926 h 3370881"/>
                          <a:gd name="connsiteX377" fmla="*/ 1500444 w 2661966"/>
                          <a:gd name="connsiteY377" fmla="*/ 2355271 h 3370881"/>
                          <a:gd name="connsiteX378" fmla="*/ 1402678 w 2661966"/>
                          <a:gd name="connsiteY378" fmla="*/ 2339641 h 3370881"/>
                          <a:gd name="connsiteX379" fmla="*/ 1322892 w 2661966"/>
                          <a:gd name="connsiteY379" fmla="*/ 2336952 h 3370881"/>
                          <a:gd name="connsiteX380" fmla="*/ 1199384 w 2661966"/>
                          <a:gd name="connsiteY380" fmla="*/ 2307041 h 3370881"/>
                          <a:gd name="connsiteX381" fmla="*/ 1066800 w 2661966"/>
                          <a:gd name="connsiteY381" fmla="*/ 2272705 h 3370881"/>
                          <a:gd name="connsiteX382" fmla="*/ 1030941 w 2661966"/>
                          <a:gd name="connsiteY382" fmla="*/ 2263740 h 3370881"/>
                          <a:gd name="connsiteX383" fmla="*/ 986118 w 2661966"/>
                          <a:gd name="connsiteY383" fmla="*/ 2241329 h 3370881"/>
                          <a:gd name="connsiteX384" fmla="*/ 968188 w 2661966"/>
                          <a:gd name="connsiteY384" fmla="*/ 2232364 h 3370881"/>
                          <a:gd name="connsiteX385" fmla="*/ 936812 w 2661966"/>
                          <a:gd name="connsiteY385" fmla="*/ 2214434 h 3370881"/>
                          <a:gd name="connsiteX386" fmla="*/ 905435 w 2661966"/>
                          <a:gd name="connsiteY386" fmla="*/ 2196505 h 3370881"/>
                          <a:gd name="connsiteX387" fmla="*/ 869576 w 2661966"/>
                          <a:gd name="connsiteY387" fmla="*/ 2209952 h 3370881"/>
                          <a:gd name="connsiteX388" fmla="*/ 856129 w 2661966"/>
                          <a:gd name="connsiteY388" fmla="*/ 2227881 h 3370881"/>
                          <a:gd name="connsiteX389" fmla="*/ 815788 w 2661966"/>
                          <a:gd name="connsiteY389" fmla="*/ 2268223 h 3370881"/>
                          <a:gd name="connsiteX390" fmla="*/ 788894 w 2661966"/>
                          <a:gd name="connsiteY390" fmla="*/ 2290634 h 3370881"/>
                          <a:gd name="connsiteX391" fmla="*/ 762000 w 2661966"/>
                          <a:gd name="connsiteY391" fmla="*/ 2313046 h 3370881"/>
                          <a:gd name="connsiteX392" fmla="*/ 753035 w 2661966"/>
                          <a:gd name="connsiteY392" fmla="*/ 2326493 h 3370881"/>
                          <a:gd name="connsiteX393" fmla="*/ 735106 w 2661966"/>
                          <a:gd name="connsiteY393" fmla="*/ 2339940 h 3370881"/>
                          <a:gd name="connsiteX394" fmla="*/ 712694 w 2661966"/>
                          <a:gd name="connsiteY394" fmla="*/ 2362352 h 3370881"/>
                          <a:gd name="connsiteX395" fmla="*/ 694765 w 2661966"/>
                          <a:gd name="connsiteY395" fmla="*/ 2375799 h 3370881"/>
                          <a:gd name="connsiteX396" fmla="*/ 681318 w 2661966"/>
                          <a:gd name="connsiteY396" fmla="*/ 2393729 h 3370881"/>
                          <a:gd name="connsiteX397" fmla="*/ 667870 w 2661966"/>
                          <a:gd name="connsiteY397" fmla="*/ 2402693 h 3370881"/>
                          <a:gd name="connsiteX398" fmla="*/ 623047 w 2661966"/>
                          <a:gd name="connsiteY398" fmla="*/ 2443034 h 3370881"/>
                          <a:gd name="connsiteX399" fmla="*/ 600635 w 2661966"/>
                          <a:gd name="connsiteY399" fmla="*/ 2474411 h 3370881"/>
                          <a:gd name="connsiteX400" fmla="*/ 587188 w 2661966"/>
                          <a:gd name="connsiteY400" fmla="*/ 2514752 h 3370881"/>
                          <a:gd name="connsiteX401" fmla="*/ 582706 w 2661966"/>
                          <a:gd name="connsiteY401" fmla="*/ 2546129 h 3370881"/>
                          <a:gd name="connsiteX402" fmla="*/ 596153 w 2661966"/>
                          <a:gd name="connsiteY402" fmla="*/ 2635776 h 3370881"/>
                          <a:gd name="connsiteX403" fmla="*/ 600635 w 2661966"/>
                          <a:gd name="connsiteY403" fmla="*/ 2653705 h 3370881"/>
                          <a:gd name="connsiteX404" fmla="*/ 609600 w 2661966"/>
                          <a:gd name="connsiteY404" fmla="*/ 2671634 h 3370881"/>
                          <a:gd name="connsiteX405" fmla="*/ 614082 w 2661966"/>
                          <a:gd name="connsiteY405" fmla="*/ 2689564 h 3370881"/>
                          <a:gd name="connsiteX406" fmla="*/ 623047 w 2661966"/>
                          <a:gd name="connsiteY406" fmla="*/ 2711976 h 3370881"/>
                          <a:gd name="connsiteX407" fmla="*/ 627529 w 2661966"/>
                          <a:gd name="connsiteY407" fmla="*/ 2734387 h 3370881"/>
                          <a:gd name="connsiteX408" fmla="*/ 640976 w 2661966"/>
                          <a:gd name="connsiteY408" fmla="*/ 2765764 h 3370881"/>
                          <a:gd name="connsiteX409" fmla="*/ 645459 w 2661966"/>
                          <a:gd name="connsiteY409" fmla="*/ 2779211 h 3370881"/>
                          <a:gd name="connsiteX410" fmla="*/ 658906 w 2661966"/>
                          <a:gd name="connsiteY410" fmla="*/ 2801623 h 3370881"/>
                          <a:gd name="connsiteX411" fmla="*/ 676835 w 2661966"/>
                          <a:gd name="connsiteY411" fmla="*/ 2864376 h 3370881"/>
                          <a:gd name="connsiteX412" fmla="*/ 690282 w 2661966"/>
                          <a:gd name="connsiteY412" fmla="*/ 2895752 h 3370881"/>
                          <a:gd name="connsiteX413" fmla="*/ 699247 w 2661966"/>
                          <a:gd name="connsiteY413" fmla="*/ 2940576 h 3370881"/>
                          <a:gd name="connsiteX414" fmla="*/ 703729 w 2661966"/>
                          <a:gd name="connsiteY414" fmla="*/ 2967470 h 3370881"/>
                          <a:gd name="connsiteX415" fmla="*/ 717176 w 2661966"/>
                          <a:gd name="connsiteY415" fmla="*/ 2994364 h 3370881"/>
                          <a:gd name="connsiteX416" fmla="*/ 735106 w 2661966"/>
                          <a:gd name="connsiteY416" fmla="*/ 3052634 h 3370881"/>
                          <a:gd name="connsiteX417" fmla="*/ 739588 w 2661966"/>
                          <a:gd name="connsiteY417" fmla="*/ 3079529 h 3370881"/>
                          <a:gd name="connsiteX418" fmla="*/ 762000 w 2661966"/>
                          <a:gd name="connsiteY418" fmla="*/ 3142281 h 3370881"/>
                          <a:gd name="connsiteX419" fmla="*/ 766482 w 2661966"/>
                          <a:gd name="connsiteY419" fmla="*/ 3231929 h 3370881"/>
                          <a:gd name="connsiteX420" fmla="*/ 770965 w 2661966"/>
                          <a:gd name="connsiteY420" fmla="*/ 3254340 h 3370881"/>
                          <a:gd name="connsiteX421" fmla="*/ 775447 w 2661966"/>
                          <a:gd name="connsiteY421" fmla="*/ 3285717 h 3370881"/>
                          <a:gd name="connsiteX422" fmla="*/ 748553 w 2661966"/>
                          <a:gd name="connsiteY422" fmla="*/ 3335023 h 3370881"/>
                          <a:gd name="connsiteX423" fmla="*/ 721659 w 2661966"/>
                          <a:gd name="connsiteY423" fmla="*/ 3343987 h 3370881"/>
                          <a:gd name="connsiteX424" fmla="*/ 708212 w 2661966"/>
                          <a:gd name="connsiteY424" fmla="*/ 3348470 h 3370881"/>
                          <a:gd name="connsiteX425" fmla="*/ 623047 w 2661966"/>
                          <a:gd name="connsiteY425" fmla="*/ 3330540 h 3370881"/>
                          <a:gd name="connsiteX426" fmla="*/ 609600 w 2661966"/>
                          <a:gd name="connsiteY426" fmla="*/ 3308129 h 3370881"/>
                          <a:gd name="connsiteX427" fmla="*/ 591670 w 2661966"/>
                          <a:gd name="connsiteY427" fmla="*/ 3267787 h 3370881"/>
                          <a:gd name="connsiteX428" fmla="*/ 560294 w 2661966"/>
                          <a:gd name="connsiteY428" fmla="*/ 3209517 h 3370881"/>
                          <a:gd name="connsiteX429" fmla="*/ 551329 w 2661966"/>
                          <a:gd name="connsiteY429" fmla="*/ 3196070 h 3370881"/>
                          <a:gd name="connsiteX430" fmla="*/ 528918 w 2661966"/>
                          <a:gd name="connsiteY430" fmla="*/ 3173658 h 3370881"/>
                          <a:gd name="connsiteX431" fmla="*/ 519953 w 2661966"/>
                          <a:gd name="connsiteY431" fmla="*/ 3128834 h 3370881"/>
                          <a:gd name="connsiteX432" fmla="*/ 524435 w 2661966"/>
                          <a:gd name="connsiteY432" fmla="*/ 3101940 h 3370881"/>
                          <a:gd name="connsiteX433" fmla="*/ 528918 w 2661966"/>
                          <a:gd name="connsiteY433" fmla="*/ 3088493 h 3370881"/>
                          <a:gd name="connsiteX434" fmla="*/ 542365 w 2661966"/>
                          <a:gd name="connsiteY434" fmla="*/ 3052634 h 3370881"/>
                          <a:gd name="connsiteX435" fmla="*/ 484094 w 2661966"/>
                          <a:gd name="connsiteY435" fmla="*/ 2886787 h 3370881"/>
                          <a:gd name="connsiteX436" fmla="*/ 443753 w 2661966"/>
                          <a:gd name="connsiteY436" fmla="*/ 2779211 h 3370881"/>
                          <a:gd name="connsiteX437" fmla="*/ 439270 w 2661966"/>
                          <a:gd name="connsiteY437" fmla="*/ 2752317 h 3370881"/>
                          <a:gd name="connsiteX438" fmla="*/ 430306 w 2661966"/>
                          <a:gd name="connsiteY438" fmla="*/ 2716458 h 3370881"/>
                          <a:gd name="connsiteX439" fmla="*/ 425823 w 2661966"/>
                          <a:gd name="connsiteY439" fmla="*/ 2680599 h 3370881"/>
                          <a:gd name="connsiteX440" fmla="*/ 398929 w 2661966"/>
                          <a:gd name="connsiteY440" fmla="*/ 2599917 h 3370881"/>
                          <a:gd name="connsiteX441" fmla="*/ 385482 w 2661966"/>
                          <a:gd name="connsiteY441" fmla="*/ 2568540 h 3370881"/>
                          <a:gd name="connsiteX442" fmla="*/ 381000 w 2661966"/>
                          <a:gd name="connsiteY442" fmla="*/ 2550611 h 3370881"/>
                          <a:gd name="connsiteX443" fmla="*/ 372035 w 2661966"/>
                          <a:gd name="connsiteY443" fmla="*/ 2483376 h 3370881"/>
                          <a:gd name="connsiteX444" fmla="*/ 367553 w 2661966"/>
                          <a:gd name="connsiteY444" fmla="*/ 2469929 h 3370881"/>
                          <a:gd name="connsiteX445" fmla="*/ 407894 w 2661966"/>
                          <a:gd name="connsiteY445" fmla="*/ 2451999 h 3370881"/>
                          <a:gd name="connsiteX446" fmla="*/ 515470 w 2661966"/>
                          <a:gd name="connsiteY446" fmla="*/ 2407176 h 3370881"/>
                          <a:gd name="connsiteX447" fmla="*/ 578223 w 2661966"/>
                          <a:gd name="connsiteY447" fmla="*/ 2353387 h 3370881"/>
                          <a:gd name="connsiteX448" fmla="*/ 587188 w 2661966"/>
                          <a:gd name="connsiteY448" fmla="*/ 2330976 h 3370881"/>
                          <a:gd name="connsiteX449" fmla="*/ 614082 w 2661966"/>
                          <a:gd name="connsiteY449" fmla="*/ 2254776 h 3370881"/>
                          <a:gd name="connsiteX450" fmla="*/ 649941 w 2661966"/>
                          <a:gd name="connsiteY450" fmla="*/ 2200987 h 3370881"/>
                          <a:gd name="connsiteX451" fmla="*/ 690282 w 2661966"/>
                          <a:gd name="connsiteY451" fmla="*/ 2174093 h 3370881"/>
                          <a:gd name="connsiteX452" fmla="*/ 703729 w 2661966"/>
                          <a:gd name="connsiteY452" fmla="*/ 2165129 h 3370881"/>
                          <a:gd name="connsiteX453" fmla="*/ 739588 w 2661966"/>
                          <a:gd name="connsiteY453" fmla="*/ 2147199 h 3370881"/>
                          <a:gd name="connsiteX454" fmla="*/ 708212 w 2661966"/>
                          <a:gd name="connsiteY454" fmla="*/ 2187540 h 3370881"/>
                          <a:gd name="connsiteX455" fmla="*/ 654423 w 2661966"/>
                          <a:gd name="connsiteY455" fmla="*/ 2241329 h 3370881"/>
                          <a:gd name="connsiteX456" fmla="*/ 636494 w 2661966"/>
                          <a:gd name="connsiteY456" fmla="*/ 2259258 h 3370881"/>
                          <a:gd name="connsiteX457" fmla="*/ 614082 w 2661966"/>
                          <a:gd name="connsiteY457" fmla="*/ 2286152 h 3370881"/>
                          <a:gd name="connsiteX458" fmla="*/ 592179 w 2661966"/>
                          <a:gd name="connsiteY458" fmla="*/ 2282347 h 3370881"/>
                          <a:gd name="connsiteX459" fmla="*/ 555980 w 2661966"/>
                          <a:gd name="connsiteY459" fmla="*/ 2313892 h 3370881"/>
                          <a:gd name="connsiteX460" fmla="*/ 524435 w 2661966"/>
                          <a:gd name="connsiteY460" fmla="*/ 2348905 h 3370881"/>
                          <a:gd name="connsiteX461" fmla="*/ 502023 w 2661966"/>
                          <a:gd name="connsiteY461" fmla="*/ 2362352 h 3370881"/>
                          <a:gd name="connsiteX462" fmla="*/ 461682 w 2661966"/>
                          <a:gd name="connsiteY462" fmla="*/ 2389246 h 3370881"/>
                          <a:gd name="connsiteX463" fmla="*/ 448235 w 2661966"/>
                          <a:gd name="connsiteY463" fmla="*/ 2398211 h 3370881"/>
                          <a:gd name="connsiteX464" fmla="*/ 430306 w 2661966"/>
                          <a:gd name="connsiteY464" fmla="*/ 2407176 h 3370881"/>
                          <a:gd name="connsiteX465" fmla="*/ 412376 w 2661966"/>
                          <a:gd name="connsiteY465" fmla="*/ 2420623 h 3370881"/>
                          <a:gd name="connsiteX466" fmla="*/ 389965 w 2661966"/>
                          <a:gd name="connsiteY466" fmla="*/ 2429587 h 3370881"/>
                          <a:gd name="connsiteX467" fmla="*/ 372035 w 2661966"/>
                          <a:gd name="connsiteY467" fmla="*/ 2443034 h 3370881"/>
                          <a:gd name="connsiteX468" fmla="*/ 318247 w 2661966"/>
                          <a:gd name="connsiteY468" fmla="*/ 2474411 h 3370881"/>
                          <a:gd name="connsiteX469" fmla="*/ 304800 w 2661966"/>
                          <a:gd name="connsiteY469" fmla="*/ 2492340 h 3370881"/>
                          <a:gd name="connsiteX470" fmla="*/ 282388 w 2661966"/>
                          <a:gd name="connsiteY470" fmla="*/ 2519234 h 3370881"/>
                          <a:gd name="connsiteX471" fmla="*/ 295835 w 2661966"/>
                          <a:gd name="connsiteY471" fmla="*/ 2815070 h 3370881"/>
                          <a:gd name="connsiteX472" fmla="*/ 300318 w 2661966"/>
                          <a:gd name="connsiteY472" fmla="*/ 2837481 h 3370881"/>
                          <a:gd name="connsiteX473" fmla="*/ 304800 w 2661966"/>
                          <a:gd name="connsiteY473" fmla="*/ 2868858 h 3370881"/>
                          <a:gd name="connsiteX474" fmla="*/ 309282 w 2661966"/>
                          <a:gd name="connsiteY474" fmla="*/ 2927129 h 3370881"/>
                          <a:gd name="connsiteX475" fmla="*/ 322729 w 2661966"/>
                          <a:gd name="connsiteY475" fmla="*/ 2985399 h 3370881"/>
                          <a:gd name="connsiteX476" fmla="*/ 327212 w 2661966"/>
                          <a:gd name="connsiteY476" fmla="*/ 3012293 h 3370881"/>
                          <a:gd name="connsiteX477" fmla="*/ 331694 w 2661966"/>
                          <a:gd name="connsiteY477" fmla="*/ 3043670 h 3370881"/>
                          <a:gd name="connsiteX478" fmla="*/ 345141 w 2661966"/>
                          <a:gd name="connsiteY478" fmla="*/ 3070564 h 3370881"/>
                          <a:gd name="connsiteX479" fmla="*/ 367553 w 2661966"/>
                          <a:gd name="connsiteY479" fmla="*/ 3124352 h 3370881"/>
                          <a:gd name="connsiteX480" fmla="*/ 381000 w 2661966"/>
                          <a:gd name="connsiteY480" fmla="*/ 3182623 h 3370881"/>
                          <a:gd name="connsiteX481" fmla="*/ 389965 w 2661966"/>
                          <a:gd name="connsiteY481" fmla="*/ 3196070 h 3370881"/>
                          <a:gd name="connsiteX482" fmla="*/ 394447 w 2661966"/>
                          <a:gd name="connsiteY482" fmla="*/ 3213999 h 3370881"/>
                          <a:gd name="connsiteX483" fmla="*/ 412376 w 2661966"/>
                          <a:gd name="connsiteY483" fmla="*/ 3245376 h 3370881"/>
                          <a:gd name="connsiteX484" fmla="*/ 416859 w 2661966"/>
                          <a:gd name="connsiteY484" fmla="*/ 3258823 h 3370881"/>
                          <a:gd name="connsiteX485" fmla="*/ 425823 w 2661966"/>
                          <a:gd name="connsiteY485" fmla="*/ 3272270 h 3370881"/>
                          <a:gd name="connsiteX486" fmla="*/ 439270 w 2661966"/>
                          <a:gd name="connsiteY486" fmla="*/ 3303646 h 3370881"/>
                          <a:gd name="connsiteX487" fmla="*/ 439270 w 2661966"/>
                          <a:gd name="connsiteY487" fmla="*/ 3352952 h 3370881"/>
                          <a:gd name="connsiteX488" fmla="*/ 430306 w 2661966"/>
                          <a:gd name="connsiteY488" fmla="*/ 3366399 h 3370881"/>
                          <a:gd name="connsiteX489" fmla="*/ 412376 w 2661966"/>
                          <a:gd name="connsiteY489" fmla="*/ 3370881 h 3370881"/>
                          <a:gd name="connsiteX490" fmla="*/ 295835 w 2661966"/>
                          <a:gd name="connsiteY490" fmla="*/ 3357434 h 3370881"/>
                          <a:gd name="connsiteX491" fmla="*/ 264459 w 2661966"/>
                          <a:gd name="connsiteY491" fmla="*/ 3276752 h 3370881"/>
                          <a:gd name="connsiteX492" fmla="*/ 259976 w 2661966"/>
                          <a:gd name="connsiteY492" fmla="*/ 3240893 h 3370881"/>
                          <a:gd name="connsiteX493" fmla="*/ 246529 w 2661966"/>
                          <a:gd name="connsiteY493" fmla="*/ 3178140 h 3370881"/>
                          <a:gd name="connsiteX494" fmla="*/ 237565 w 2661966"/>
                          <a:gd name="connsiteY494" fmla="*/ 3084011 h 3370881"/>
                          <a:gd name="connsiteX495" fmla="*/ 228600 w 2661966"/>
                          <a:gd name="connsiteY495" fmla="*/ 3057117 h 3370881"/>
                          <a:gd name="connsiteX496" fmla="*/ 219635 w 2661966"/>
                          <a:gd name="connsiteY496" fmla="*/ 3021258 h 3370881"/>
                          <a:gd name="connsiteX497" fmla="*/ 206188 w 2661966"/>
                          <a:gd name="connsiteY497" fmla="*/ 2980917 h 3370881"/>
                          <a:gd name="connsiteX498" fmla="*/ 201706 w 2661966"/>
                          <a:gd name="connsiteY498" fmla="*/ 2949540 h 3370881"/>
                          <a:gd name="connsiteX499" fmla="*/ 197223 w 2661966"/>
                          <a:gd name="connsiteY499" fmla="*/ 2927129 h 3370881"/>
                          <a:gd name="connsiteX500" fmla="*/ 192741 w 2661966"/>
                          <a:gd name="connsiteY500" fmla="*/ 2891270 h 3370881"/>
                          <a:gd name="connsiteX501" fmla="*/ 188259 w 2661966"/>
                          <a:gd name="connsiteY501" fmla="*/ 2850929 h 3370881"/>
                          <a:gd name="connsiteX502" fmla="*/ 179294 w 2661966"/>
                          <a:gd name="connsiteY502" fmla="*/ 2824034 h 3370881"/>
                          <a:gd name="connsiteX503" fmla="*/ 165847 w 2661966"/>
                          <a:gd name="connsiteY503" fmla="*/ 2774729 h 3370881"/>
                          <a:gd name="connsiteX504" fmla="*/ 161365 w 2661966"/>
                          <a:gd name="connsiteY504" fmla="*/ 2747834 h 3370881"/>
                          <a:gd name="connsiteX505" fmla="*/ 156882 w 2661966"/>
                          <a:gd name="connsiteY505" fmla="*/ 2559576 h 3370881"/>
                          <a:gd name="connsiteX506" fmla="*/ 152400 w 2661966"/>
                          <a:gd name="connsiteY506" fmla="*/ 2519234 h 3370881"/>
                          <a:gd name="connsiteX507" fmla="*/ 118035 w 2661966"/>
                          <a:gd name="connsiteY507" fmla="*/ 2400004 h 3370881"/>
                          <a:gd name="connsiteX508" fmla="*/ 117048 w 2661966"/>
                          <a:gd name="connsiteY508" fmla="*/ 2344423 h 3370881"/>
                          <a:gd name="connsiteX509" fmla="*/ 100106 w 2661966"/>
                          <a:gd name="connsiteY509" fmla="*/ 2330976 h 3370881"/>
                          <a:gd name="connsiteX510" fmla="*/ 138953 w 2661966"/>
                          <a:gd name="connsiteY510" fmla="*/ 2313046 h 3370881"/>
                          <a:gd name="connsiteX511" fmla="*/ 152400 w 2661966"/>
                          <a:gd name="connsiteY511" fmla="*/ 2304081 h 3370881"/>
                          <a:gd name="connsiteX512" fmla="*/ 170329 w 2661966"/>
                          <a:gd name="connsiteY512" fmla="*/ 2259258 h 3370881"/>
                          <a:gd name="connsiteX513" fmla="*/ 188259 w 2661966"/>
                          <a:gd name="connsiteY513" fmla="*/ 2223399 h 3370881"/>
                          <a:gd name="connsiteX514" fmla="*/ 206188 w 2661966"/>
                          <a:gd name="connsiteY514" fmla="*/ 2187540 h 3370881"/>
                          <a:gd name="connsiteX515" fmla="*/ 210670 w 2661966"/>
                          <a:gd name="connsiteY515" fmla="*/ 2174093 h 3370881"/>
                          <a:gd name="connsiteX516" fmla="*/ 219635 w 2661966"/>
                          <a:gd name="connsiteY516" fmla="*/ 2115823 h 3370881"/>
                          <a:gd name="connsiteX517" fmla="*/ 210670 w 2661966"/>
                          <a:gd name="connsiteY517" fmla="*/ 1958940 h 3370881"/>
                          <a:gd name="connsiteX518" fmla="*/ 192741 w 2661966"/>
                          <a:gd name="connsiteY518" fmla="*/ 1923081 h 3370881"/>
                          <a:gd name="connsiteX519" fmla="*/ 179294 w 2661966"/>
                          <a:gd name="connsiteY519" fmla="*/ 1891705 h 3370881"/>
                          <a:gd name="connsiteX520" fmla="*/ 165847 w 2661966"/>
                          <a:gd name="connsiteY520" fmla="*/ 1864811 h 3370881"/>
                          <a:gd name="connsiteX521" fmla="*/ 152400 w 2661966"/>
                          <a:gd name="connsiteY521" fmla="*/ 1833434 h 3370881"/>
                          <a:gd name="connsiteX522" fmla="*/ 143435 w 2661966"/>
                          <a:gd name="connsiteY522" fmla="*/ 1819987 h 3370881"/>
                          <a:gd name="connsiteX523" fmla="*/ 107576 w 2661966"/>
                          <a:gd name="connsiteY523" fmla="*/ 1784129 h 3370881"/>
                          <a:gd name="connsiteX524" fmla="*/ 94129 w 2661966"/>
                          <a:gd name="connsiteY524" fmla="*/ 1779646 h 3370881"/>
                          <a:gd name="connsiteX525" fmla="*/ 71718 w 2661966"/>
                          <a:gd name="connsiteY525" fmla="*/ 1770681 h 3370881"/>
                          <a:gd name="connsiteX526" fmla="*/ 58270 w 2661966"/>
                          <a:gd name="connsiteY526" fmla="*/ 1761717 h 3370881"/>
                          <a:gd name="connsiteX527" fmla="*/ 26894 w 2661966"/>
                          <a:gd name="connsiteY527" fmla="*/ 1730340 h 3370881"/>
                          <a:gd name="connsiteX528" fmla="*/ 0 w 2661966"/>
                          <a:gd name="connsiteY528" fmla="*/ 1707929 h 3370881"/>
                          <a:gd name="connsiteX0" fmla="*/ 0 w 2661966"/>
                          <a:gd name="connsiteY0" fmla="*/ 1707929 h 3370881"/>
                          <a:gd name="connsiteX1" fmla="*/ 22412 w 2661966"/>
                          <a:gd name="connsiteY1" fmla="*/ 1698964 h 3370881"/>
                          <a:gd name="connsiteX2" fmla="*/ 31376 w 2661966"/>
                          <a:gd name="connsiteY2" fmla="*/ 1681034 h 3370881"/>
                          <a:gd name="connsiteX3" fmla="*/ 44823 w 2661966"/>
                          <a:gd name="connsiteY3" fmla="*/ 1672070 h 3370881"/>
                          <a:gd name="connsiteX4" fmla="*/ 58270 w 2661966"/>
                          <a:gd name="connsiteY4" fmla="*/ 1654140 h 3370881"/>
                          <a:gd name="connsiteX5" fmla="*/ 76200 w 2661966"/>
                          <a:gd name="connsiteY5" fmla="*/ 1645176 h 3370881"/>
                          <a:gd name="connsiteX6" fmla="*/ 98612 w 2661966"/>
                          <a:gd name="connsiteY6" fmla="*/ 1636211 h 3370881"/>
                          <a:gd name="connsiteX7" fmla="*/ 125506 w 2661966"/>
                          <a:gd name="connsiteY7" fmla="*/ 1627246 h 3370881"/>
                          <a:gd name="connsiteX8" fmla="*/ 152400 w 2661966"/>
                          <a:gd name="connsiteY8" fmla="*/ 1609317 h 3370881"/>
                          <a:gd name="connsiteX9" fmla="*/ 170329 w 2661966"/>
                          <a:gd name="connsiteY9" fmla="*/ 1600352 h 3370881"/>
                          <a:gd name="connsiteX10" fmla="*/ 188259 w 2661966"/>
                          <a:gd name="connsiteY10" fmla="*/ 1582423 h 3370881"/>
                          <a:gd name="connsiteX11" fmla="*/ 228600 w 2661966"/>
                          <a:gd name="connsiteY11" fmla="*/ 1564493 h 3370881"/>
                          <a:gd name="connsiteX12" fmla="*/ 255494 w 2661966"/>
                          <a:gd name="connsiteY12" fmla="*/ 1546564 h 3370881"/>
                          <a:gd name="connsiteX13" fmla="*/ 300318 w 2661966"/>
                          <a:gd name="connsiteY13" fmla="*/ 1524152 h 3370881"/>
                          <a:gd name="connsiteX14" fmla="*/ 313765 w 2661966"/>
                          <a:gd name="connsiteY14" fmla="*/ 1515187 h 3370881"/>
                          <a:gd name="connsiteX15" fmla="*/ 340659 w 2661966"/>
                          <a:gd name="connsiteY15" fmla="*/ 1510705 h 3370881"/>
                          <a:gd name="connsiteX16" fmla="*/ 363070 w 2661966"/>
                          <a:gd name="connsiteY16" fmla="*/ 1506223 h 3370881"/>
                          <a:gd name="connsiteX17" fmla="*/ 389965 w 2661966"/>
                          <a:gd name="connsiteY17" fmla="*/ 1501740 h 3370881"/>
                          <a:gd name="connsiteX18" fmla="*/ 425823 w 2661966"/>
                          <a:gd name="connsiteY18" fmla="*/ 1497258 h 3370881"/>
                          <a:gd name="connsiteX19" fmla="*/ 470647 w 2661966"/>
                          <a:gd name="connsiteY19" fmla="*/ 1488293 h 3370881"/>
                          <a:gd name="connsiteX20" fmla="*/ 515470 w 2661966"/>
                          <a:gd name="connsiteY20" fmla="*/ 1479329 h 3370881"/>
                          <a:gd name="connsiteX21" fmla="*/ 528918 w 2661966"/>
                          <a:gd name="connsiteY21" fmla="*/ 1470364 h 3370881"/>
                          <a:gd name="connsiteX22" fmla="*/ 600635 w 2661966"/>
                          <a:gd name="connsiteY22" fmla="*/ 1456917 h 3370881"/>
                          <a:gd name="connsiteX23" fmla="*/ 690282 w 2661966"/>
                          <a:gd name="connsiteY23" fmla="*/ 1447952 h 3370881"/>
                          <a:gd name="connsiteX24" fmla="*/ 793376 w 2661966"/>
                          <a:gd name="connsiteY24" fmla="*/ 1452434 h 3370881"/>
                          <a:gd name="connsiteX25" fmla="*/ 874059 w 2661966"/>
                          <a:gd name="connsiteY25" fmla="*/ 1465881 h 3370881"/>
                          <a:gd name="connsiteX26" fmla="*/ 914400 w 2661966"/>
                          <a:gd name="connsiteY26" fmla="*/ 1470364 h 3370881"/>
                          <a:gd name="connsiteX27" fmla="*/ 1030941 w 2661966"/>
                          <a:gd name="connsiteY27" fmla="*/ 1483811 h 3370881"/>
                          <a:gd name="connsiteX28" fmla="*/ 1151965 w 2661966"/>
                          <a:gd name="connsiteY28" fmla="*/ 1492776 h 3370881"/>
                          <a:gd name="connsiteX29" fmla="*/ 1281953 w 2661966"/>
                          <a:gd name="connsiteY29" fmla="*/ 1501740 h 3370881"/>
                          <a:gd name="connsiteX30" fmla="*/ 1465729 w 2661966"/>
                          <a:gd name="connsiteY30" fmla="*/ 1497258 h 3370881"/>
                          <a:gd name="connsiteX31" fmla="*/ 1510553 w 2661966"/>
                          <a:gd name="connsiteY31" fmla="*/ 1492776 h 3370881"/>
                          <a:gd name="connsiteX32" fmla="*/ 1582270 w 2661966"/>
                          <a:gd name="connsiteY32" fmla="*/ 1461399 h 3370881"/>
                          <a:gd name="connsiteX33" fmla="*/ 1604682 w 2661966"/>
                          <a:gd name="connsiteY33" fmla="*/ 1456917 h 3370881"/>
                          <a:gd name="connsiteX34" fmla="*/ 1622612 w 2661966"/>
                          <a:gd name="connsiteY34" fmla="*/ 1447952 h 3370881"/>
                          <a:gd name="connsiteX35" fmla="*/ 1645023 w 2661966"/>
                          <a:gd name="connsiteY35" fmla="*/ 1438987 h 3370881"/>
                          <a:gd name="connsiteX36" fmla="*/ 1662953 w 2661966"/>
                          <a:gd name="connsiteY36" fmla="*/ 1425540 h 3370881"/>
                          <a:gd name="connsiteX37" fmla="*/ 1698812 w 2661966"/>
                          <a:gd name="connsiteY37" fmla="*/ 1407611 h 3370881"/>
                          <a:gd name="connsiteX38" fmla="*/ 1739153 w 2661966"/>
                          <a:gd name="connsiteY38" fmla="*/ 1380717 h 3370881"/>
                          <a:gd name="connsiteX39" fmla="*/ 1752600 w 2661966"/>
                          <a:gd name="connsiteY39" fmla="*/ 1367270 h 3370881"/>
                          <a:gd name="connsiteX40" fmla="*/ 1775012 w 2661966"/>
                          <a:gd name="connsiteY40" fmla="*/ 1353823 h 3370881"/>
                          <a:gd name="connsiteX41" fmla="*/ 1797423 w 2661966"/>
                          <a:gd name="connsiteY41" fmla="*/ 1335893 h 3370881"/>
                          <a:gd name="connsiteX42" fmla="*/ 1810870 w 2661966"/>
                          <a:gd name="connsiteY42" fmla="*/ 1304517 h 3370881"/>
                          <a:gd name="connsiteX43" fmla="*/ 1815353 w 2661966"/>
                          <a:gd name="connsiteY43" fmla="*/ 1291070 h 3370881"/>
                          <a:gd name="connsiteX44" fmla="*/ 1801906 w 2661966"/>
                          <a:gd name="connsiteY44" fmla="*/ 1138670 h 3370881"/>
                          <a:gd name="connsiteX45" fmla="*/ 1792941 w 2661966"/>
                          <a:gd name="connsiteY45" fmla="*/ 1125223 h 3370881"/>
                          <a:gd name="connsiteX46" fmla="*/ 1757082 w 2661966"/>
                          <a:gd name="connsiteY46" fmla="*/ 1093846 h 3370881"/>
                          <a:gd name="connsiteX47" fmla="*/ 1730188 w 2661966"/>
                          <a:gd name="connsiteY47" fmla="*/ 1066952 h 3370881"/>
                          <a:gd name="connsiteX48" fmla="*/ 1703294 w 2661966"/>
                          <a:gd name="connsiteY48" fmla="*/ 1049023 h 3370881"/>
                          <a:gd name="connsiteX49" fmla="*/ 1622612 w 2661966"/>
                          <a:gd name="connsiteY49" fmla="*/ 1053505 h 3370881"/>
                          <a:gd name="connsiteX50" fmla="*/ 1595718 w 2661966"/>
                          <a:gd name="connsiteY50" fmla="*/ 1062470 h 3370881"/>
                          <a:gd name="connsiteX51" fmla="*/ 1573306 w 2661966"/>
                          <a:gd name="connsiteY51" fmla="*/ 1066952 h 3370881"/>
                          <a:gd name="connsiteX52" fmla="*/ 1453385 w 2661966"/>
                          <a:gd name="connsiteY52" fmla="*/ 1082761 h 3370881"/>
                          <a:gd name="connsiteX53" fmla="*/ 1326776 w 2661966"/>
                          <a:gd name="connsiteY53" fmla="*/ 1062470 h 3370881"/>
                          <a:gd name="connsiteX54" fmla="*/ 1308847 w 2661966"/>
                          <a:gd name="connsiteY54" fmla="*/ 1057987 h 3370881"/>
                          <a:gd name="connsiteX55" fmla="*/ 1277470 w 2661966"/>
                          <a:gd name="connsiteY55" fmla="*/ 1053505 h 3370881"/>
                          <a:gd name="connsiteX56" fmla="*/ 1259541 w 2661966"/>
                          <a:gd name="connsiteY56" fmla="*/ 1049023 h 3370881"/>
                          <a:gd name="connsiteX57" fmla="*/ 1232647 w 2661966"/>
                          <a:gd name="connsiteY57" fmla="*/ 1044540 h 3370881"/>
                          <a:gd name="connsiteX58" fmla="*/ 1053353 w 2661966"/>
                          <a:gd name="connsiteY58" fmla="*/ 1049023 h 3370881"/>
                          <a:gd name="connsiteX59" fmla="*/ 1035423 w 2661966"/>
                          <a:gd name="connsiteY59" fmla="*/ 1053505 h 3370881"/>
                          <a:gd name="connsiteX60" fmla="*/ 1008529 w 2661966"/>
                          <a:gd name="connsiteY60" fmla="*/ 1057987 h 3370881"/>
                          <a:gd name="connsiteX61" fmla="*/ 995082 w 2661966"/>
                          <a:gd name="connsiteY61" fmla="*/ 1062470 h 3370881"/>
                          <a:gd name="connsiteX62" fmla="*/ 945776 w 2661966"/>
                          <a:gd name="connsiteY62" fmla="*/ 1031093 h 3370881"/>
                          <a:gd name="connsiteX63" fmla="*/ 941294 w 2661966"/>
                          <a:gd name="connsiteY63" fmla="*/ 1017646 h 3370881"/>
                          <a:gd name="connsiteX64" fmla="*/ 932329 w 2661966"/>
                          <a:gd name="connsiteY64" fmla="*/ 919034 h 3370881"/>
                          <a:gd name="connsiteX65" fmla="*/ 914400 w 2661966"/>
                          <a:gd name="connsiteY65" fmla="*/ 901105 h 3370881"/>
                          <a:gd name="connsiteX66" fmla="*/ 918882 w 2661966"/>
                          <a:gd name="connsiteY66" fmla="*/ 869729 h 3370881"/>
                          <a:gd name="connsiteX67" fmla="*/ 941294 w 2661966"/>
                          <a:gd name="connsiteY67" fmla="*/ 865246 h 3370881"/>
                          <a:gd name="connsiteX68" fmla="*/ 959223 w 2661966"/>
                          <a:gd name="connsiteY68" fmla="*/ 851799 h 3370881"/>
                          <a:gd name="connsiteX69" fmla="*/ 990600 w 2661966"/>
                          <a:gd name="connsiteY69" fmla="*/ 847317 h 3370881"/>
                          <a:gd name="connsiteX70" fmla="*/ 1129553 w 2661966"/>
                          <a:gd name="connsiteY70" fmla="*/ 838352 h 3370881"/>
                          <a:gd name="connsiteX71" fmla="*/ 1147482 w 2661966"/>
                          <a:gd name="connsiteY71" fmla="*/ 829387 h 3370881"/>
                          <a:gd name="connsiteX72" fmla="*/ 1178859 w 2661966"/>
                          <a:gd name="connsiteY72" fmla="*/ 806976 h 3370881"/>
                          <a:gd name="connsiteX73" fmla="*/ 1192306 w 2661966"/>
                          <a:gd name="connsiteY73" fmla="*/ 793529 h 3370881"/>
                          <a:gd name="connsiteX74" fmla="*/ 1214718 w 2661966"/>
                          <a:gd name="connsiteY74" fmla="*/ 784564 h 3370881"/>
                          <a:gd name="connsiteX75" fmla="*/ 1241612 w 2661966"/>
                          <a:gd name="connsiteY75" fmla="*/ 771117 h 3370881"/>
                          <a:gd name="connsiteX76" fmla="*/ 1277470 w 2661966"/>
                          <a:gd name="connsiteY76" fmla="*/ 753187 h 3370881"/>
                          <a:gd name="connsiteX77" fmla="*/ 1295400 w 2661966"/>
                          <a:gd name="connsiteY77" fmla="*/ 730776 h 3370881"/>
                          <a:gd name="connsiteX78" fmla="*/ 1317812 w 2661966"/>
                          <a:gd name="connsiteY78" fmla="*/ 708364 h 3370881"/>
                          <a:gd name="connsiteX79" fmla="*/ 1353670 w 2661966"/>
                          <a:gd name="connsiteY79" fmla="*/ 663540 h 3370881"/>
                          <a:gd name="connsiteX80" fmla="*/ 1371600 w 2661966"/>
                          <a:gd name="connsiteY80" fmla="*/ 636646 h 3370881"/>
                          <a:gd name="connsiteX81" fmla="*/ 1380565 w 2661966"/>
                          <a:gd name="connsiteY81" fmla="*/ 596305 h 3370881"/>
                          <a:gd name="connsiteX82" fmla="*/ 1385047 w 2661966"/>
                          <a:gd name="connsiteY82" fmla="*/ 582858 h 3370881"/>
                          <a:gd name="connsiteX83" fmla="*/ 1380565 w 2661966"/>
                          <a:gd name="connsiteY83" fmla="*/ 533552 h 3370881"/>
                          <a:gd name="connsiteX84" fmla="*/ 1367118 w 2661966"/>
                          <a:gd name="connsiteY84" fmla="*/ 524587 h 3370881"/>
                          <a:gd name="connsiteX85" fmla="*/ 1349188 w 2661966"/>
                          <a:gd name="connsiteY85" fmla="*/ 520105 h 3370881"/>
                          <a:gd name="connsiteX86" fmla="*/ 1326776 w 2661966"/>
                          <a:gd name="connsiteY86" fmla="*/ 511140 h 3370881"/>
                          <a:gd name="connsiteX87" fmla="*/ 1281953 w 2661966"/>
                          <a:gd name="connsiteY87" fmla="*/ 515623 h 3370881"/>
                          <a:gd name="connsiteX88" fmla="*/ 1250576 w 2661966"/>
                          <a:gd name="connsiteY88" fmla="*/ 529070 h 3370881"/>
                          <a:gd name="connsiteX89" fmla="*/ 1210235 w 2661966"/>
                          <a:gd name="connsiteY89" fmla="*/ 542517 h 3370881"/>
                          <a:gd name="connsiteX90" fmla="*/ 1183341 w 2661966"/>
                          <a:gd name="connsiteY90" fmla="*/ 555964 h 3370881"/>
                          <a:gd name="connsiteX91" fmla="*/ 1160929 w 2661966"/>
                          <a:gd name="connsiteY91" fmla="*/ 569411 h 3370881"/>
                          <a:gd name="connsiteX92" fmla="*/ 1134035 w 2661966"/>
                          <a:gd name="connsiteY92" fmla="*/ 578376 h 3370881"/>
                          <a:gd name="connsiteX93" fmla="*/ 1111623 w 2661966"/>
                          <a:gd name="connsiteY93" fmla="*/ 587340 h 3370881"/>
                          <a:gd name="connsiteX94" fmla="*/ 1084729 w 2661966"/>
                          <a:gd name="connsiteY94" fmla="*/ 596305 h 3370881"/>
                          <a:gd name="connsiteX95" fmla="*/ 986118 w 2661966"/>
                          <a:gd name="connsiteY95" fmla="*/ 591823 h 3370881"/>
                          <a:gd name="connsiteX96" fmla="*/ 927847 w 2661966"/>
                          <a:gd name="connsiteY96" fmla="*/ 578376 h 3370881"/>
                          <a:gd name="connsiteX97" fmla="*/ 896470 w 2661966"/>
                          <a:gd name="connsiteY97" fmla="*/ 555964 h 3370881"/>
                          <a:gd name="connsiteX98" fmla="*/ 883023 w 2661966"/>
                          <a:gd name="connsiteY98" fmla="*/ 546999 h 3370881"/>
                          <a:gd name="connsiteX99" fmla="*/ 865094 w 2661966"/>
                          <a:gd name="connsiteY99" fmla="*/ 497693 h 3370881"/>
                          <a:gd name="connsiteX100" fmla="*/ 869576 w 2661966"/>
                          <a:gd name="connsiteY100" fmla="*/ 403564 h 3370881"/>
                          <a:gd name="connsiteX101" fmla="*/ 874059 w 2661966"/>
                          <a:gd name="connsiteY101" fmla="*/ 385634 h 3370881"/>
                          <a:gd name="connsiteX102" fmla="*/ 883023 w 2661966"/>
                          <a:gd name="connsiteY102" fmla="*/ 372187 h 3370881"/>
                          <a:gd name="connsiteX103" fmla="*/ 913728 w 2661966"/>
                          <a:gd name="connsiteY103" fmla="*/ 342268 h 3370881"/>
                          <a:gd name="connsiteX104" fmla="*/ 914400 w 2661966"/>
                          <a:gd name="connsiteY104" fmla="*/ 385634 h 3370881"/>
                          <a:gd name="connsiteX105" fmla="*/ 909918 w 2661966"/>
                          <a:gd name="connsiteY105" fmla="*/ 408046 h 3370881"/>
                          <a:gd name="connsiteX106" fmla="*/ 900953 w 2661966"/>
                          <a:gd name="connsiteY106" fmla="*/ 466317 h 3370881"/>
                          <a:gd name="connsiteX107" fmla="*/ 905435 w 2661966"/>
                          <a:gd name="connsiteY107" fmla="*/ 515623 h 3370881"/>
                          <a:gd name="connsiteX108" fmla="*/ 932329 w 2661966"/>
                          <a:gd name="connsiteY108" fmla="*/ 551481 h 3370881"/>
                          <a:gd name="connsiteX109" fmla="*/ 954741 w 2661966"/>
                          <a:gd name="connsiteY109" fmla="*/ 560446 h 3370881"/>
                          <a:gd name="connsiteX110" fmla="*/ 972670 w 2661966"/>
                          <a:gd name="connsiteY110" fmla="*/ 569411 h 3370881"/>
                          <a:gd name="connsiteX111" fmla="*/ 1066800 w 2661966"/>
                          <a:gd name="connsiteY111" fmla="*/ 564929 h 3370881"/>
                          <a:gd name="connsiteX112" fmla="*/ 1111623 w 2661966"/>
                          <a:gd name="connsiteY112" fmla="*/ 551481 h 3370881"/>
                          <a:gd name="connsiteX113" fmla="*/ 1129553 w 2661966"/>
                          <a:gd name="connsiteY113" fmla="*/ 538034 h 3370881"/>
                          <a:gd name="connsiteX114" fmla="*/ 1156447 w 2661966"/>
                          <a:gd name="connsiteY114" fmla="*/ 511140 h 3370881"/>
                          <a:gd name="connsiteX115" fmla="*/ 1160929 w 2661966"/>
                          <a:gd name="connsiteY115" fmla="*/ 493211 h 3370881"/>
                          <a:gd name="connsiteX116" fmla="*/ 1178859 w 2661966"/>
                          <a:gd name="connsiteY116" fmla="*/ 331846 h 3370881"/>
                          <a:gd name="connsiteX117" fmla="*/ 1215315 w 2661966"/>
                          <a:gd name="connsiteY117" fmla="*/ 270289 h 3370881"/>
                          <a:gd name="connsiteX118" fmla="*/ 1214718 w 2661966"/>
                          <a:gd name="connsiteY118" fmla="*/ 367705 h 3370881"/>
                          <a:gd name="connsiteX119" fmla="*/ 1201270 w 2661966"/>
                          <a:gd name="connsiteY119" fmla="*/ 412529 h 3370881"/>
                          <a:gd name="connsiteX120" fmla="*/ 1210235 w 2661966"/>
                          <a:gd name="connsiteY120" fmla="*/ 461834 h 3370881"/>
                          <a:gd name="connsiteX121" fmla="*/ 1214718 w 2661966"/>
                          <a:gd name="connsiteY121" fmla="*/ 475281 h 3370881"/>
                          <a:gd name="connsiteX122" fmla="*/ 1231975 w 2661966"/>
                          <a:gd name="connsiteY122" fmla="*/ 478531 h 3370881"/>
                          <a:gd name="connsiteX123" fmla="*/ 1252481 w 2661966"/>
                          <a:gd name="connsiteY123" fmla="*/ 492651 h 3370881"/>
                          <a:gd name="connsiteX124" fmla="*/ 1317812 w 2661966"/>
                          <a:gd name="connsiteY124" fmla="*/ 488168 h 3370881"/>
                          <a:gd name="connsiteX125" fmla="*/ 1357480 w 2661966"/>
                          <a:gd name="connsiteY125" fmla="*/ 477299 h 3370881"/>
                          <a:gd name="connsiteX126" fmla="*/ 1506070 w 2661966"/>
                          <a:gd name="connsiteY126" fmla="*/ 457352 h 3370881"/>
                          <a:gd name="connsiteX127" fmla="*/ 1550894 w 2661966"/>
                          <a:gd name="connsiteY127" fmla="*/ 430458 h 3370881"/>
                          <a:gd name="connsiteX128" fmla="*/ 1564341 w 2661966"/>
                          <a:gd name="connsiteY128" fmla="*/ 417011 h 3370881"/>
                          <a:gd name="connsiteX129" fmla="*/ 1586753 w 2661966"/>
                          <a:gd name="connsiteY129" fmla="*/ 399081 h 3370881"/>
                          <a:gd name="connsiteX130" fmla="*/ 1595718 w 2661966"/>
                          <a:gd name="connsiteY130" fmla="*/ 381152 h 3370881"/>
                          <a:gd name="connsiteX131" fmla="*/ 1641714 w 2661966"/>
                          <a:gd name="connsiteY131" fmla="*/ 352560 h 3370881"/>
                          <a:gd name="connsiteX132" fmla="*/ 1620066 w 2661966"/>
                          <a:gd name="connsiteY132" fmla="*/ 291047 h 3370881"/>
                          <a:gd name="connsiteX133" fmla="*/ 1604852 w 2661966"/>
                          <a:gd name="connsiteY133" fmla="*/ 236279 h 3370881"/>
                          <a:gd name="connsiteX134" fmla="*/ 1537447 w 2661966"/>
                          <a:gd name="connsiteY134" fmla="*/ 188411 h 3370881"/>
                          <a:gd name="connsiteX135" fmla="*/ 1591422 w 2661966"/>
                          <a:gd name="connsiteY135" fmla="*/ 383206 h 3370881"/>
                          <a:gd name="connsiteX136" fmla="*/ 1655669 w 2661966"/>
                          <a:gd name="connsiteY136" fmla="*/ 407486 h 3370881"/>
                          <a:gd name="connsiteX137" fmla="*/ 1658470 w 2661966"/>
                          <a:gd name="connsiteY137" fmla="*/ 412529 h 3370881"/>
                          <a:gd name="connsiteX138" fmla="*/ 1685365 w 2661966"/>
                          <a:gd name="connsiteY138" fmla="*/ 390117 h 3370881"/>
                          <a:gd name="connsiteX139" fmla="*/ 1694329 w 2661966"/>
                          <a:gd name="connsiteY139" fmla="*/ 376670 h 3370881"/>
                          <a:gd name="connsiteX140" fmla="*/ 1734670 w 2661966"/>
                          <a:gd name="connsiteY140" fmla="*/ 354258 h 3370881"/>
                          <a:gd name="connsiteX141" fmla="*/ 1743635 w 2661966"/>
                          <a:gd name="connsiteY141" fmla="*/ 340811 h 3370881"/>
                          <a:gd name="connsiteX142" fmla="*/ 1757082 w 2661966"/>
                          <a:gd name="connsiteY142" fmla="*/ 336329 h 3370881"/>
                          <a:gd name="connsiteX143" fmla="*/ 1843909 w 2661966"/>
                          <a:gd name="connsiteY143" fmla="*/ 262341 h 3370881"/>
                          <a:gd name="connsiteX144" fmla="*/ 1874221 w 2661966"/>
                          <a:gd name="connsiteY144" fmla="*/ 202194 h 3370881"/>
                          <a:gd name="connsiteX145" fmla="*/ 1828094 w 2661966"/>
                          <a:gd name="connsiteY145" fmla="*/ 136767 h 3370881"/>
                          <a:gd name="connsiteX146" fmla="*/ 1772023 w 2661966"/>
                          <a:gd name="connsiteY146" fmla="*/ 77249 h 3370881"/>
                          <a:gd name="connsiteX147" fmla="*/ 1948888 w 2661966"/>
                          <a:gd name="connsiteY147" fmla="*/ 178018 h 3370881"/>
                          <a:gd name="connsiteX148" fmla="*/ 1952362 w 2661966"/>
                          <a:gd name="connsiteY148" fmla="*/ 254265 h 3370881"/>
                          <a:gd name="connsiteX149" fmla="*/ 1874221 w 2661966"/>
                          <a:gd name="connsiteY149" fmla="*/ 318698 h 3370881"/>
                          <a:gd name="connsiteX150" fmla="*/ 1788459 w 2661966"/>
                          <a:gd name="connsiteY150" fmla="*/ 367705 h 3370881"/>
                          <a:gd name="connsiteX151" fmla="*/ 1761565 w 2661966"/>
                          <a:gd name="connsiteY151" fmla="*/ 390117 h 3370881"/>
                          <a:gd name="connsiteX152" fmla="*/ 1783976 w 2661966"/>
                          <a:gd name="connsiteY152" fmla="*/ 399081 h 3370881"/>
                          <a:gd name="connsiteX153" fmla="*/ 1878106 w 2661966"/>
                          <a:gd name="connsiteY153" fmla="*/ 390117 h 3370881"/>
                          <a:gd name="connsiteX154" fmla="*/ 1891553 w 2661966"/>
                          <a:gd name="connsiteY154" fmla="*/ 381152 h 3370881"/>
                          <a:gd name="connsiteX155" fmla="*/ 1918447 w 2661966"/>
                          <a:gd name="connsiteY155" fmla="*/ 372187 h 3370881"/>
                          <a:gd name="connsiteX156" fmla="*/ 1940859 w 2661966"/>
                          <a:gd name="connsiteY156" fmla="*/ 358740 h 3370881"/>
                          <a:gd name="connsiteX157" fmla="*/ 1954306 w 2661966"/>
                          <a:gd name="connsiteY157" fmla="*/ 354258 h 3370881"/>
                          <a:gd name="connsiteX158" fmla="*/ 2103145 w 2661966"/>
                          <a:gd name="connsiteY158" fmla="*/ 202207 h 3370881"/>
                          <a:gd name="connsiteX159" fmla="*/ 2064254 w 2661966"/>
                          <a:gd name="connsiteY159" fmla="*/ 20406 h 3370881"/>
                          <a:gd name="connsiteX160" fmla="*/ 2169347 w 2661966"/>
                          <a:gd name="connsiteY160" fmla="*/ 104479 h 3370881"/>
                          <a:gd name="connsiteX161" fmla="*/ 2183354 w 2661966"/>
                          <a:gd name="connsiteY161" fmla="*/ 192893 h 3370881"/>
                          <a:gd name="connsiteX162" fmla="*/ 2170300 w 2661966"/>
                          <a:gd name="connsiteY162" fmla="*/ 271231 h 3370881"/>
                          <a:gd name="connsiteX163" fmla="*/ 2096795 w 2661966"/>
                          <a:gd name="connsiteY163" fmla="*/ 316507 h 3370881"/>
                          <a:gd name="connsiteX164" fmla="*/ 1999129 w 2661966"/>
                          <a:gd name="connsiteY164" fmla="*/ 358740 h 3370881"/>
                          <a:gd name="connsiteX165" fmla="*/ 1994647 w 2661966"/>
                          <a:gd name="connsiteY165" fmla="*/ 372187 h 3370881"/>
                          <a:gd name="connsiteX166" fmla="*/ 2039470 w 2661966"/>
                          <a:gd name="connsiteY166" fmla="*/ 390117 h 3370881"/>
                          <a:gd name="connsiteX167" fmla="*/ 2115670 w 2661966"/>
                          <a:gd name="connsiteY167" fmla="*/ 390117 h 3370881"/>
                          <a:gd name="connsiteX168" fmla="*/ 2160494 w 2661966"/>
                          <a:gd name="connsiteY168" fmla="*/ 376670 h 3370881"/>
                          <a:gd name="connsiteX169" fmla="*/ 2191870 w 2661966"/>
                          <a:gd name="connsiteY169" fmla="*/ 363223 h 3370881"/>
                          <a:gd name="connsiteX170" fmla="*/ 2205318 w 2661966"/>
                          <a:gd name="connsiteY170" fmla="*/ 358740 h 3370881"/>
                          <a:gd name="connsiteX171" fmla="*/ 2273487 w 2661966"/>
                          <a:gd name="connsiteY171" fmla="*/ 280486 h 3370881"/>
                          <a:gd name="connsiteX172" fmla="*/ 2312894 w 2661966"/>
                          <a:gd name="connsiteY172" fmla="*/ 183929 h 3370881"/>
                          <a:gd name="connsiteX173" fmla="*/ 2339788 w 2661966"/>
                          <a:gd name="connsiteY173" fmla="*/ 151 h 3370881"/>
                          <a:gd name="connsiteX174" fmla="*/ 2357718 w 2661966"/>
                          <a:gd name="connsiteY174" fmla="*/ 215305 h 3370881"/>
                          <a:gd name="connsiteX175" fmla="*/ 2308598 w 2661966"/>
                          <a:gd name="connsiteY175" fmla="*/ 319520 h 3370881"/>
                          <a:gd name="connsiteX176" fmla="*/ 2245659 w 2661966"/>
                          <a:gd name="connsiteY176" fmla="*/ 390117 h 3370881"/>
                          <a:gd name="connsiteX177" fmla="*/ 2254623 w 2661966"/>
                          <a:gd name="connsiteY177" fmla="*/ 403564 h 3370881"/>
                          <a:gd name="connsiteX178" fmla="*/ 2353235 w 2661966"/>
                          <a:gd name="connsiteY178" fmla="*/ 399081 h 3370881"/>
                          <a:gd name="connsiteX179" fmla="*/ 2366682 w 2661966"/>
                          <a:gd name="connsiteY179" fmla="*/ 394599 h 3370881"/>
                          <a:gd name="connsiteX180" fmla="*/ 2389094 w 2661966"/>
                          <a:gd name="connsiteY180" fmla="*/ 390117 h 3370881"/>
                          <a:gd name="connsiteX181" fmla="*/ 2424953 w 2661966"/>
                          <a:gd name="connsiteY181" fmla="*/ 367705 h 3370881"/>
                          <a:gd name="connsiteX182" fmla="*/ 2528047 w 2661966"/>
                          <a:gd name="connsiteY182" fmla="*/ 292700 h 3370881"/>
                          <a:gd name="connsiteX183" fmla="*/ 2541495 w 2661966"/>
                          <a:gd name="connsiteY183" fmla="*/ 62906 h 3370881"/>
                          <a:gd name="connsiteX184" fmla="*/ 2591304 w 2661966"/>
                          <a:gd name="connsiteY184" fmla="*/ 214081 h 3370881"/>
                          <a:gd name="connsiteX185" fmla="*/ 2602790 w 2661966"/>
                          <a:gd name="connsiteY185" fmla="*/ 290907 h 3370881"/>
                          <a:gd name="connsiteX186" fmla="*/ 2660388 w 2661966"/>
                          <a:gd name="connsiteY186" fmla="*/ 338644 h 3370881"/>
                          <a:gd name="connsiteX187" fmla="*/ 2531969 w 2661966"/>
                          <a:gd name="connsiteY187" fmla="*/ 383206 h 3370881"/>
                          <a:gd name="connsiteX188" fmla="*/ 2442882 w 2661966"/>
                          <a:gd name="connsiteY188" fmla="*/ 403564 h 3370881"/>
                          <a:gd name="connsiteX189" fmla="*/ 2398059 w 2661966"/>
                          <a:gd name="connsiteY189" fmla="*/ 417011 h 3370881"/>
                          <a:gd name="connsiteX190" fmla="*/ 2375647 w 2661966"/>
                          <a:gd name="connsiteY190" fmla="*/ 425976 h 3370881"/>
                          <a:gd name="connsiteX191" fmla="*/ 2357718 w 2661966"/>
                          <a:gd name="connsiteY191" fmla="*/ 430458 h 3370881"/>
                          <a:gd name="connsiteX192" fmla="*/ 2344270 w 2661966"/>
                          <a:gd name="connsiteY192" fmla="*/ 461834 h 3370881"/>
                          <a:gd name="connsiteX193" fmla="*/ 2353235 w 2661966"/>
                          <a:gd name="connsiteY193" fmla="*/ 502176 h 3370881"/>
                          <a:gd name="connsiteX194" fmla="*/ 2362200 w 2661966"/>
                          <a:gd name="connsiteY194" fmla="*/ 515623 h 3370881"/>
                          <a:gd name="connsiteX195" fmla="*/ 2344270 w 2661966"/>
                          <a:gd name="connsiteY195" fmla="*/ 587340 h 3370881"/>
                          <a:gd name="connsiteX196" fmla="*/ 2321859 w 2661966"/>
                          <a:gd name="connsiteY196" fmla="*/ 614234 h 3370881"/>
                          <a:gd name="connsiteX197" fmla="*/ 2308412 w 2661966"/>
                          <a:gd name="connsiteY197" fmla="*/ 636646 h 3370881"/>
                          <a:gd name="connsiteX198" fmla="*/ 2281518 w 2661966"/>
                          <a:gd name="connsiteY198" fmla="*/ 641129 h 3370881"/>
                          <a:gd name="connsiteX199" fmla="*/ 2259106 w 2661966"/>
                          <a:gd name="connsiteY199" fmla="*/ 636646 h 3370881"/>
                          <a:gd name="connsiteX200" fmla="*/ 2277035 w 2661966"/>
                          <a:gd name="connsiteY200" fmla="*/ 578376 h 3370881"/>
                          <a:gd name="connsiteX201" fmla="*/ 2290482 w 2661966"/>
                          <a:gd name="connsiteY201" fmla="*/ 542517 h 3370881"/>
                          <a:gd name="connsiteX202" fmla="*/ 2286000 w 2661966"/>
                          <a:gd name="connsiteY202" fmla="*/ 506658 h 3370881"/>
                          <a:gd name="connsiteX203" fmla="*/ 2245659 w 2661966"/>
                          <a:gd name="connsiteY203" fmla="*/ 448387 h 3370881"/>
                          <a:gd name="connsiteX204" fmla="*/ 2200835 w 2661966"/>
                          <a:gd name="connsiteY204" fmla="*/ 430458 h 3370881"/>
                          <a:gd name="connsiteX205" fmla="*/ 2169459 w 2661966"/>
                          <a:gd name="connsiteY205" fmla="*/ 425976 h 3370881"/>
                          <a:gd name="connsiteX206" fmla="*/ 2102223 w 2661966"/>
                          <a:gd name="connsiteY206" fmla="*/ 430458 h 3370881"/>
                          <a:gd name="connsiteX207" fmla="*/ 2084294 w 2661966"/>
                          <a:gd name="connsiteY207" fmla="*/ 439423 h 3370881"/>
                          <a:gd name="connsiteX208" fmla="*/ 2070847 w 2661966"/>
                          <a:gd name="connsiteY208" fmla="*/ 443905 h 3370881"/>
                          <a:gd name="connsiteX209" fmla="*/ 2061882 w 2661966"/>
                          <a:gd name="connsiteY209" fmla="*/ 461834 h 3370881"/>
                          <a:gd name="connsiteX210" fmla="*/ 2034988 w 2661966"/>
                          <a:gd name="connsiteY210" fmla="*/ 475281 h 3370881"/>
                          <a:gd name="connsiteX211" fmla="*/ 1783976 w 2661966"/>
                          <a:gd name="connsiteY211" fmla="*/ 479764 h 3370881"/>
                          <a:gd name="connsiteX212" fmla="*/ 1766047 w 2661966"/>
                          <a:gd name="connsiteY212" fmla="*/ 488729 h 3370881"/>
                          <a:gd name="connsiteX213" fmla="*/ 1703294 w 2661966"/>
                          <a:gd name="connsiteY213" fmla="*/ 506658 h 3370881"/>
                          <a:gd name="connsiteX214" fmla="*/ 1689847 w 2661966"/>
                          <a:gd name="connsiteY214" fmla="*/ 511140 h 3370881"/>
                          <a:gd name="connsiteX215" fmla="*/ 1676400 w 2661966"/>
                          <a:gd name="connsiteY215" fmla="*/ 520105 h 3370881"/>
                          <a:gd name="connsiteX216" fmla="*/ 1649506 w 2661966"/>
                          <a:gd name="connsiteY216" fmla="*/ 529070 h 3370881"/>
                          <a:gd name="connsiteX217" fmla="*/ 1636059 w 2661966"/>
                          <a:gd name="connsiteY217" fmla="*/ 538034 h 3370881"/>
                          <a:gd name="connsiteX218" fmla="*/ 1622612 w 2661966"/>
                          <a:gd name="connsiteY218" fmla="*/ 551481 h 3370881"/>
                          <a:gd name="connsiteX219" fmla="*/ 1609165 w 2661966"/>
                          <a:gd name="connsiteY219" fmla="*/ 555964 h 3370881"/>
                          <a:gd name="connsiteX220" fmla="*/ 1577788 w 2661966"/>
                          <a:gd name="connsiteY220" fmla="*/ 587340 h 3370881"/>
                          <a:gd name="connsiteX221" fmla="*/ 1568823 w 2661966"/>
                          <a:gd name="connsiteY221" fmla="*/ 600787 h 3370881"/>
                          <a:gd name="connsiteX222" fmla="*/ 1555376 w 2661966"/>
                          <a:gd name="connsiteY222" fmla="*/ 614234 h 3370881"/>
                          <a:gd name="connsiteX223" fmla="*/ 1524000 w 2661966"/>
                          <a:gd name="connsiteY223" fmla="*/ 654576 h 3370881"/>
                          <a:gd name="connsiteX224" fmla="*/ 1519518 w 2661966"/>
                          <a:gd name="connsiteY224" fmla="*/ 668023 h 3370881"/>
                          <a:gd name="connsiteX225" fmla="*/ 1528482 w 2661966"/>
                          <a:gd name="connsiteY225" fmla="*/ 708364 h 3370881"/>
                          <a:gd name="connsiteX226" fmla="*/ 1537447 w 2661966"/>
                          <a:gd name="connsiteY226" fmla="*/ 721811 h 3370881"/>
                          <a:gd name="connsiteX227" fmla="*/ 1568823 w 2661966"/>
                          <a:gd name="connsiteY227" fmla="*/ 712846 h 3370881"/>
                          <a:gd name="connsiteX228" fmla="*/ 1600200 w 2661966"/>
                          <a:gd name="connsiteY228" fmla="*/ 712846 h 3370881"/>
                          <a:gd name="connsiteX229" fmla="*/ 1631576 w 2661966"/>
                          <a:gd name="connsiteY229" fmla="*/ 690434 h 3370881"/>
                          <a:gd name="connsiteX230" fmla="*/ 1645023 w 2661966"/>
                          <a:gd name="connsiteY230" fmla="*/ 676987 h 3370881"/>
                          <a:gd name="connsiteX231" fmla="*/ 1685365 w 2661966"/>
                          <a:gd name="connsiteY231" fmla="*/ 645611 h 3370881"/>
                          <a:gd name="connsiteX232" fmla="*/ 1716741 w 2661966"/>
                          <a:gd name="connsiteY232" fmla="*/ 614234 h 3370881"/>
                          <a:gd name="connsiteX233" fmla="*/ 1748118 w 2661966"/>
                          <a:gd name="connsiteY233" fmla="*/ 596305 h 3370881"/>
                          <a:gd name="connsiteX234" fmla="*/ 1761565 w 2661966"/>
                          <a:gd name="connsiteY234" fmla="*/ 591823 h 3370881"/>
                          <a:gd name="connsiteX235" fmla="*/ 1779494 w 2661966"/>
                          <a:gd name="connsiteY235" fmla="*/ 582858 h 3370881"/>
                          <a:gd name="connsiteX236" fmla="*/ 1815353 w 2661966"/>
                          <a:gd name="connsiteY236" fmla="*/ 573893 h 3370881"/>
                          <a:gd name="connsiteX237" fmla="*/ 2030506 w 2661966"/>
                          <a:gd name="connsiteY237" fmla="*/ 578376 h 3370881"/>
                          <a:gd name="connsiteX238" fmla="*/ 2017059 w 2661966"/>
                          <a:gd name="connsiteY238" fmla="*/ 600787 h 3370881"/>
                          <a:gd name="connsiteX239" fmla="*/ 1981200 w 2661966"/>
                          <a:gd name="connsiteY239" fmla="*/ 636646 h 3370881"/>
                          <a:gd name="connsiteX240" fmla="*/ 1967753 w 2661966"/>
                          <a:gd name="connsiteY240" fmla="*/ 650093 h 3370881"/>
                          <a:gd name="connsiteX241" fmla="*/ 1936376 w 2661966"/>
                          <a:gd name="connsiteY241" fmla="*/ 690434 h 3370881"/>
                          <a:gd name="connsiteX242" fmla="*/ 1905000 w 2661966"/>
                          <a:gd name="connsiteY242" fmla="*/ 717329 h 3370881"/>
                          <a:gd name="connsiteX243" fmla="*/ 1860176 w 2661966"/>
                          <a:gd name="connsiteY243" fmla="*/ 735258 h 3370881"/>
                          <a:gd name="connsiteX244" fmla="*/ 1788459 w 2661966"/>
                          <a:gd name="connsiteY244" fmla="*/ 744223 h 3370881"/>
                          <a:gd name="connsiteX245" fmla="*/ 1846729 w 2661966"/>
                          <a:gd name="connsiteY245" fmla="*/ 802493 h 3370881"/>
                          <a:gd name="connsiteX246" fmla="*/ 1913965 w 2661966"/>
                          <a:gd name="connsiteY246" fmla="*/ 829387 h 3370881"/>
                          <a:gd name="connsiteX247" fmla="*/ 1922929 w 2661966"/>
                          <a:gd name="connsiteY247" fmla="*/ 842834 h 3370881"/>
                          <a:gd name="connsiteX248" fmla="*/ 1967753 w 2661966"/>
                          <a:gd name="connsiteY248" fmla="*/ 883176 h 3370881"/>
                          <a:gd name="connsiteX249" fmla="*/ 1981200 w 2661966"/>
                          <a:gd name="connsiteY249" fmla="*/ 896623 h 3370881"/>
                          <a:gd name="connsiteX250" fmla="*/ 1994647 w 2661966"/>
                          <a:gd name="connsiteY250" fmla="*/ 905587 h 3370881"/>
                          <a:gd name="connsiteX251" fmla="*/ 2021541 w 2661966"/>
                          <a:gd name="connsiteY251" fmla="*/ 927999 h 3370881"/>
                          <a:gd name="connsiteX252" fmla="*/ 2030506 w 2661966"/>
                          <a:gd name="connsiteY252" fmla="*/ 941446 h 3370881"/>
                          <a:gd name="connsiteX253" fmla="*/ 2057400 w 2661966"/>
                          <a:gd name="connsiteY253" fmla="*/ 968340 h 3370881"/>
                          <a:gd name="connsiteX254" fmla="*/ 2088776 w 2661966"/>
                          <a:gd name="connsiteY254" fmla="*/ 1013164 h 3370881"/>
                          <a:gd name="connsiteX255" fmla="*/ 2115670 w 2661966"/>
                          <a:gd name="connsiteY255" fmla="*/ 1057987 h 3370881"/>
                          <a:gd name="connsiteX256" fmla="*/ 2120153 w 2661966"/>
                          <a:gd name="connsiteY256" fmla="*/ 1089364 h 3370881"/>
                          <a:gd name="connsiteX257" fmla="*/ 2138082 w 2661966"/>
                          <a:gd name="connsiteY257" fmla="*/ 1143152 h 3370881"/>
                          <a:gd name="connsiteX258" fmla="*/ 2147047 w 2661966"/>
                          <a:gd name="connsiteY258" fmla="*/ 1196940 h 3370881"/>
                          <a:gd name="connsiteX259" fmla="*/ 2151529 w 2661966"/>
                          <a:gd name="connsiteY259" fmla="*/ 1210387 h 3370881"/>
                          <a:gd name="connsiteX260" fmla="*/ 2156012 w 2661966"/>
                          <a:gd name="connsiteY260" fmla="*/ 1228317 h 3370881"/>
                          <a:gd name="connsiteX261" fmla="*/ 2173941 w 2661966"/>
                          <a:gd name="connsiteY261" fmla="*/ 1295552 h 3370881"/>
                          <a:gd name="connsiteX262" fmla="*/ 2182906 w 2661966"/>
                          <a:gd name="connsiteY262" fmla="*/ 1313481 h 3370881"/>
                          <a:gd name="connsiteX263" fmla="*/ 2187388 w 2661966"/>
                          <a:gd name="connsiteY263" fmla="*/ 1331411 h 3370881"/>
                          <a:gd name="connsiteX264" fmla="*/ 2214282 w 2661966"/>
                          <a:gd name="connsiteY264" fmla="*/ 1385199 h 3370881"/>
                          <a:gd name="connsiteX265" fmla="*/ 2218765 w 2661966"/>
                          <a:gd name="connsiteY265" fmla="*/ 1403129 h 3370881"/>
                          <a:gd name="connsiteX266" fmla="*/ 2223247 w 2661966"/>
                          <a:gd name="connsiteY266" fmla="*/ 1430023 h 3370881"/>
                          <a:gd name="connsiteX267" fmla="*/ 2236694 w 2661966"/>
                          <a:gd name="connsiteY267" fmla="*/ 1456917 h 3370881"/>
                          <a:gd name="connsiteX268" fmla="*/ 2249794 w 2661966"/>
                          <a:gd name="connsiteY268" fmla="*/ 1524624 h 3370881"/>
                          <a:gd name="connsiteX269" fmla="*/ 2241176 w 2661966"/>
                          <a:gd name="connsiteY269" fmla="*/ 1577940 h 3370881"/>
                          <a:gd name="connsiteX270" fmla="*/ 2245659 w 2661966"/>
                          <a:gd name="connsiteY270" fmla="*/ 1595870 h 3370881"/>
                          <a:gd name="connsiteX271" fmla="*/ 2249634 w 2661966"/>
                          <a:gd name="connsiteY271" fmla="*/ 1685855 h 3370881"/>
                          <a:gd name="connsiteX272" fmla="*/ 2227729 w 2661966"/>
                          <a:gd name="connsiteY272" fmla="*/ 1716893 h 3370881"/>
                          <a:gd name="connsiteX273" fmla="*/ 2240500 w 2661966"/>
                          <a:gd name="connsiteY273" fmla="*/ 1674269 h 3370881"/>
                          <a:gd name="connsiteX274" fmla="*/ 2235341 w 2661966"/>
                          <a:gd name="connsiteY274" fmla="*/ 1788611 h 3370881"/>
                          <a:gd name="connsiteX275" fmla="*/ 2230689 w 2661966"/>
                          <a:gd name="connsiteY275" fmla="*/ 1823963 h 3370881"/>
                          <a:gd name="connsiteX276" fmla="*/ 2226207 w 2661966"/>
                          <a:gd name="connsiteY276" fmla="*/ 1824470 h 3370881"/>
                          <a:gd name="connsiteX277" fmla="*/ 2208278 w 2661966"/>
                          <a:gd name="connsiteY277" fmla="*/ 1869293 h 3370881"/>
                          <a:gd name="connsiteX278" fmla="*/ 2195168 w 2661966"/>
                          <a:gd name="connsiteY278" fmla="*/ 1882740 h 3370881"/>
                          <a:gd name="connsiteX279" fmla="*/ 2203458 w 2661966"/>
                          <a:gd name="connsiteY279" fmla="*/ 1918938 h 3370881"/>
                          <a:gd name="connsiteX280" fmla="*/ 2204134 w 2661966"/>
                          <a:gd name="connsiteY280" fmla="*/ 1949806 h 3370881"/>
                          <a:gd name="connsiteX281" fmla="*/ 2226545 w 2661966"/>
                          <a:gd name="connsiteY281" fmla="*/ 1954627 h 3370881"/>
                          <a:gd name="connsiteX282" fmla="*/ 2241176 w 2661966"/>
                          <a:gd name="connsiteY282" fmla="*/ 2012729 h 3370881"/>
                          <a:gd name="connsiteX283" fmla="*/ 2263588 w 2661966"/>
                          <a:gd name="connsiteY283" fmla="*/ 2057552 h 3370881"/>
                          <a:gd name="connsiteX284" fmla="*/ 2286000 w 2661966"/>
                          <a:gd name="connsiteY284" fmla="*/ 2084446 h 3370881"/>
                          <a:gd name="connsiteX285" fmla="*/ 2299447 w 2661966"/>
                          <a:gd name="connsiteY285" fmla="*/ 2124787 h 3370881"/>
                          <a:gd name="connsiteX286" fmla="*/ 2321859 w 2661966"/>
                          <a:gd name="connsiteY286" fmla="*/ 2151681 h 3370881"/>
                          <a:gd name="connsiteX287" fmla="*/ 2344270 w 2661966"/>
                          <a:gd name="connsiteY287" fmla="*/ 2205470 h 3370881"/>
                          <a:gd name="connsiteX288" fmla="*/ 2348753 w 2661966"/>
                          <a:gd name="connsiteY288" fmla="*/ 2223399 h 3370881"/>
                          <a:gd name="connsiteX289" fmla="*/ 2366682 w 2661966"/>
                          <a:gd name="connsiteY289" fmla="*/ 2263740 h 3370881"/>
                          <a:gd name="connsiteX290" fmla="*/ 2375647 w 2661966"/>
                          <a:gd name="connsiteY290" fmla="*/ 2286152 h 3370881"/>
                          <a:gd name="connsiteX291" fmla="*/ 2380129 w 2661966"/>
                          <a:gd name="connsiteY291" fmla="*/ 2308564 h 3370881"/>
                          <a:gd name="connsiteX292" fmla="*/ 2389094 w 2661966"/>
                          <a:gd name="connsiteY292" fmla="*/ 2335458 h 3370881"/>
                          <a:gd name="connsiteX293" fmla="*/ 2393576 w 2661966"/>
                          <a:gd name="connsiteY293" fmla="*/ 2380281 h 3370881"/>
                          <a:gd name="connsiteX294" fmla="*/ 2398059 w 2661966"/>
                          <a:gd name="connsiteY294" fmla="*/ 2393729 h 3370881"/>
                          <a:gd name="connsiteX295" fmla="*/ 2419794 w 2661966"/>
                          <a:gd name="connsiteY295" fmla="*/ 2447517 h 3370881"/>
                          <a:gd name="connsiteX296" fmla="*/ 2427343 w 2661966"/>
                          <a:gd name="connsiteY296" fmla="*/ 2564058 h 3370881"/>
                          <a:gd name="connsiteX297" fmla="*/ 2389094 w 2661966"/>
                          <a:gd name="connsiteY297" fmla="*/ 2837481 h 3370881"/>
                          <a:gd name="connsiteX298" fmla="*/ 2380129 w 2661966"/>
                          <a:gd name="connsiteY298" fmla="*/ 2859893 h 3370881"/>
                          <a:gd name="connsiteX299" fmla="*/ 2357718 w 2661966"/>
                          <a:gd name="connsiteY299" fmla="*/ 2913681 h 3370881"/>
                          <a:gd name="connsiteX300" fmla="*/ 2348753 w 2661966"/>
                          <a:gd name="connsiteY300" fmla="*/ 2936093 h 3370881"/>
                          <a:gd name="connsiteX301" fmla="*/ 2339788 w 2661966"/>
                          <a:gd name="connsiteY301" fmla="*/ 2971952 h 3370881"/>
                          <a:gd name="connsiteX302" fmla="*/ 2326341 w 2661966"/>
                          <a:gd name="connsiteY302" fmla="*/ 2994364 h 3370881"/>
                          <a:gd name="connsiteX303" fmla="*/ 2317376 w 2661966"/>
                          <a:gd name="connsiteY303" fmla="*/ 3025740 h 3370881"/>
                          <a:gd name="connsiteX304" fmla="*/ 2303929 w 2661966"/>
                          <a:gd name="connsiteY304" fmla="*/ 3048152 h 3370881"/>
                          <a:gd name="connsiteX305" fmla="*/ 2290482 w 2661966"/>
                          <a:gd name="connsiteY305" fmla="*/ 3079529 h 3370881"/>
                          <a:gd name="connsiteX306" fmla="*/ 2272553 w 2661966"/>
                          <a:gd name="connsiteY306" fmla="*/ 3084011 h 3370881"/>
                          <a:gd name="connsiteX307" fmla="*/ 2259106 w 2661966"/>
                          <a:gd name="connsiteY307" fmla="*/ 3088493 h 3370881"/>
                          <a:gd name="connsiteX308" fmla="*/ 2241176 w 2661966"/>
                          <a:gd name="connsiteY308" fmla="*/ 3092976 h 3370881"/>
                          <a:gd name="connsiteX309" fmla="*/ 2209800 w 2661966"/>
                          <a:gd name="connsiteY309" fmla="*/ 3101940 h 3370881"/>
                          <a:gd name="connsiteX310" fmla="*/ 2205318 w 2661966"/>
                          <a:gd name="connsiteY310" fmla="*/ 3039187 h 3370881"/>
                          <a:gd name="connsiteX311" fmla="*/ 2218765 w 2661966"/>
                          <a:gd name="connsiteY311" fmla="*/ 3021258 h 3370881"/>
                          <a:gd name="connsiteX312" fmla="*/ 2245659 w 2661966"/>
                          <a:gd name="connsiteY312" fmla="*/ 2971952 h 3370881"/>
                          <a:gd name="connsiteX313" fmla="*/ 2268070 w 2661966"/>
                          <a:gd name="connsiteY313" fmla="*/ 2945058 h 3370881"/>
                          <a:gd name="connsiteX314" fmla="*/ 2298550 w 2661966"/>
                          <a:gd name="connsiteY314" fmla="*/ 2568540 h 3370881"/>
                          <a:gd name="connsiteX315" fmla="*/ 2284986 w 2661966"/>
                          <a:gd name="connsiteY315" fmla="*/ 2532681 h 3370881"/>
                          <a:gd name="connsiteX316" fmla="*/ 2293273 w 2661966"/>
                          <a:gd name="connsiteY316" fmla="*/ 2496653 h 3370881"/>
                          <a:gd name="connsiteX317" fmla="*/ 2278152 w 2661966"/>
                          <a:gd name="connsiteY317" fmla="*/ 2475178 h 3370881"/>
                          <a:gd name="connsiteX318" fmla="*/ 2245659 w 2661966"/>
                          <a:gd name="connsiteY318" fmla="*/ 2389247 h 3370881"/>
                          <a:gd name="connsiteX319" fmla="*/ 2195507 w 2661966"/>
                          <a:gd name="connsiteY319" fmla="*/ 2241328 h 3370881"/>
                          <a:gd name="connsiteX320" fmla="*/ 2083786 w 2661966"/>
                          <a:gd name="connsiteY320" fmla="*/ 2040300 h 3370881"/>
                          <a:gd name="connsiteX321" fmla="*/ 2048773 w 2661966"/>
                          <a:gd name="connsiteY321" fmla="*/ 2017971 h 3370881"/>
                          <a:gd name="connsiteX322" fmla="*/ 2074314 w 2661966"/>
                          <a:gd name="connsiteY322" fmla="*/ 2011967 h 3370881"/>
                          <a:gd name="connsiteX323" fmla="*/ 2034988 w 2661966"/>
                          <a:gd name="connsiteY323" fmla="*/ 2003764 h 3370881"/>
                          <a:gd name="connsiteX324" fmla="*/ 2026023 w 2661966"/>
                          <a:gd name="connsiteY324" fmla="*/ 2026176 h 3370881"/>
                          <a:gd name="connsiteX325" fmla="*/ 2021541 w 2661966"/>
                          <a:gd name="connsiteY325" fmla="*/ 2039623 h 3370881"/>
                          <a:gd name="connsiteX326" fmla="*/ 1999129 w 2661966"/>
                          <a:gd name="connsiteY326" fmla="*/ 2053070 h 3370881"/>
                          <a:gd name="connsiteX327" fmla="*/ 1990165 w 2661966"/>
                          <a:gd name="connsiteY327" fmla="*/ 2070999 h 3370881"/>
                          <a:gd name="connsiteX328" fmla="*/ 1967753 w 2661966"/>
                          <a:gd name="connsiteY328" fmla="*/ 2106858 h 3370881"/>
                          <a:gd name="connsiteX329" fmla="*/ 1981200 w 2661966"/>
                          <a:gd name="connsiteY329" fmla="*/ 2223399 h 3370881"/>
                          <a:gd name="connsiteX330" fmla="*/ 1994647 w 2661966"/>
                          <a:gd name="connsiteY330" fmla="*/ 2254776 h 3370881"/>
                          <a:gd name="connsiteX331" fmla="*/ 2003612 w 2661966"/>
                          <a:gd name="connsiteY331" fmla="*/ 2272705 h 3370881"/>
                          <a:gd name="connsiteX332" fmla="*/ 2026023 w 2661966"/>
                          <a:gd name="connsiteY332" fmla="*/ 2304081 h 3370881"/>
                          <a:gd name="connsiteX333" fmla="*/ 2043953 w 2661966"/>
                          <a:gd name="connsiteY333" fmla="*/ 2348905 h 3370881"/>
                          <a:gd name="connsiteX334" fmla="*/ 2061882 w 2661966"/>
                          <a:gd name="connsiteY334" fmla="*/ 2371317 h 3370881"/>
                          <a:gd name="connsiteX335" fmla="*/ 2088776 w 2661966"/>
                          <a:gd name="connsiteY335" fmla="*/ 2434070 h 3370881"/>
                          <a:gd name="connsiteX336" fmla="*/ 2102223 w 2661966"/>
                          <a:gd name="connsiteY336" fmla="*/ 2465446 h 3370881"/>
                          <a:gd name="connsiteX337" fmla="*/ 2106706 w 2661966"/>
                          <a:gd name="connsiteY337" fmla="*/ 2496823 h 3370881"/>
                          <a:gd name="connsiteX338" fmla="*/ 2124635 w 2661966"/>
                          <a:gd name="connsiteY338" fmla="*/ 2559576 h 3370881"/>
                          <a:gd name="connsiteX339" fmla="*/ 2138082 w 2661966"/>
                          <a:gd name="connsiteY339" fmla="*/ 2649223 h 3370881"/>
                          <a:gd name="connsiteX340" fmla="*/ 2147047 w 2661966"/>
                          <a:gd name="connsiteY340" fmla="*/ 2685081 h 3370881"/>
                          <a:gd name="connsiteX341" fmla="*/ 2151529 w 2661966"/>
                          <a:gd name="connsiteY341" fmla="*/ 2716458 h 3370881"/>
                          <a:gd name="connsiteX342" fmla="*/ 2160494 w 2661966"/>
                          <a:gd name="connsiteY342" fmla="*/ 2770246 h 3370881"/>
                          <a:gd name="connsiteX343" fmla="*/ 2156012 w 2661966"/>
                          <a:gd name="connsiteY343" fmla="*/ 2962987 h 3370881"/>
                          <a:gd name="connsiteX344" fmla="*/ 2138082 w 2661966"/>
                          <a:gd name="connsiteY344" fmla="*/ 3043670 h 3370881"/>
                          <a:gd name="connsiteX345" fmla="*/ 2133600 w 2661966"/>
                          <a:gd name="connsiteY345" fmla="*/ 3061599 h 3370881"/>
                          <a:gd name="connsiteX346" fmla="*/ 2120153 w 2661966"/>
                          <a:gd name="connsiteY346" fmla="*/ 3079529 h 3370881"/>
                          <a:gd name="connsiteX347" fmla="*/ 2111188 w 2661966"/>
                          <a:gd name="connsiteY347" fmla="*/ 3106423 h 3370881"/>
                          <a:gd name="connsiteX348" fmla="*/ 2088776 w 2661966"/>
                          <a:gd name="connsiteY348" fmla="*/ 3137799 h 3370881"/>
                          <a:gd name="connsiteX349" fmla="*/ 2075329 w 2661966"/>
                          <a:gd name="connsiteY349" fmla="*/ 3164693 h 3370881"/>
                          <a:gd name="connsiteX350" fmla="*/ 2061882 w 2661966"/>
                          <a:gd name="connsiteY350" fmla="*/ 3169176 h 3370881"/>
                          <a:gd name="connsiteX351" fmla="*/ 2021541 w 2661966"/>
                          <a:gd name="connsiteY351" fmla="*/ 3164693 h 3370881"/>
                          <a:gd name="connsiteX352" fmla="*/ 2012576 w 2661966"/>
                          <a:gd name="connsiteY352" fmla="*/ 3119870 h 3370881"/>
                          <a:gd name="connsiteX353" fmla="*/ 2048435 w 2661966"/>
                          <a:gd name="connsiteY353" fmla="*/ 3021258 h 3370881"/>
                          <a:gd name="connsiteX354" fmla="*/ 2048435 w 2661966"/>
                          <a:gd name="connsiteY354" fmla="*/ 3021258 h 3370881"/>
                          <a:gd name="connsiteX355" fmla="*/ 2061882 w 2661966"/>
                          <a:gd name="connsiteY355" fmla="*/ 2967470 h 3370881"/>
                          <a:gd name="connsiteX356" fmla="*/ 2070847 w 2661966"/>
                          <a:gd name="connsiteY356" fmla="*/ 2882305 h 3370881"/>
                          <a:gd name="connsiteX357" fmla="*/ 2066365 w 2661966"/>
                          <a:gd name="connsiteY357" fmla="*/ 2725423 h 3370881"/>
                          <a:gd name="connsiteX358" fmla="*/ 2043953 w 2661966"/>
                          <a:gd name="connsiteY358" fmla="*/ 2649223 h 3370881"/>
                          <a:gd name="connsiteX359" fmla="*/ 2030506 w 2661966"/>
                          <a:gd name="connsiteY359" fmla="*/ 2622329 h 3370881"/>
                          <a:gd name="connsiteX360" fmla="*/ 2017059 w 2661966"/>
                          <a:gd name="connsiteY360" fmla="*/ 2581987 h 3370881"/>
                          <a:gd name="connsiteX361" fmla="*/ 1981200 w 2661966"/>
                          <a:gd name="connsiteY361" fmla="*/ 2514752 h 3370881"/>
                          <a:gd name="connsiteX362" fmla="*/ 1972235 w 2661966"/>
                          <a:gd name="connsiteY362" fmla="*/ 2501305 h 3370881"/>
                          <a:gd name="connsiteX363" fmla="*/ 1958788 w 2661966"/>
                          <a:gd name="connsiteY363" fmla="*/ 2478893 h 3370881"/>
                          <a:gd name="connsiteX364" fmla="*/ 1905000 w 2661966"/>
                          <a:gd name="connsiteY364" fmla="*/ 2398211 h 3370881"/>
                          <a:gd name="connsiteX365" fmla="*/ 1882588 w 2661966"/>
                          <a:gd name="connsiteY365" fmla="*/ 2357870 h 3370881"/>
                          <a:gd name="connsiteX366" fmla="*/ 1869141 w 2661966"/>
                          <a:gd name="connsiteY366" fmla="*/ 2339940 h 3370881"/>
                          <a:gd name="connsiteX367" fmla="*/ 1806388 w 2661966"/>
                          <a:gd name="connsiteY367" fmla="*/ 2313046 h 3370881"/>
                          <a:gd name="connsiteX368" fmla="*/ 1779494 w 2661966"/>
                          <a:gd name="connsiteY368" fmla="*/ 2304081 h 3370881"/>
                          <a:gd name="connsiteX369" fmla="*/ 1752600 w 2661966"/>
                          <a:gd name="connsiteY369" fmla="*/ 2299599 h 3370881"/>
                          <a:gd name="connsiteX370" fmla="*/ 1680882 w 2661966"/>
                          <a:gd name="connsiteY370" fmla="*/ 2277187 h 3370881"/>
                          <a:gd name="connsiteX371" fmla="*/ 1719025 w 2661966"/>
                          <a:gd name="connsiteY371" fmla="*/ 2281331 h 3370881"/>
                          <a:gd name="connsiteX372" fmla="*/ 1756997 w 2661966"/>
                          <a:gd name="connsiteY372" fmla="*/ 2289450 h 3370881"/>
                          <a:gd name="connsiteX373" fmla="*/ 1656440 w 2661966"/>
                          <a:gd name="connsiteY373" fmla="*/ 2298583 h 3370881"/>
                          <a:gd name="connsiteX374" fmla="*/ 1537447 w 2661966"/>
                          <a:gd name="connsiteY374" fmla="*/ 2329960 h 3370881"/>
                          <a:gd name="connsiteX375" fmla="*/ 1571993 w 2661966"/>
                          <a:gd name="connsiteY375" fmla="*/ 2317957 h 3370881"/>
                          <a:gd name="connsiteX376" fmla="*/ 1509707 w 2661966"/>
                          <a:gd name="connsiteY376" fmla="*/ 2338926 h 3370881"/>
                          <a:gd name="connsiteX377" fmla="*/ 1500444 w 2661966"/>
                          <a:gd name="connsiteY377" fmla="*/ 2355271 h 3370881"/>
                          <a:gd name="connsiteX378" fmla="*/ 1402678 w 2661966"/>
                          <a:gd name="connsiteY378" fmla="*/ 2339641 h 3370881"/>
                          <a:gd name="connsiteX379" fmla="*/ 1322892 w 2661966"/>
                          <a:gd name="connsiteY379" fmla="*/ 2336952 h 3370881"/>
                          <a:gd name="connsiteX380" fmla="*/ 1199384 w 2661966"/>
                          <a:gd name="connsiteY380" fmla="*/ 2307041 h 3370881"/>
                          <a:gd name="connsiteX381" fmla="*/ 1066800 w 2661966"/>
                          <a:gd name="connsiteY381" fmla="*/ 2272705 h 3370881"/>
                          <a:gd name="connsiteX382" fmla="*/ 1030941 w 2661966"/>
                          <a:gd name="connsiteY382" fmla="*/ 2263740 h 3370881"/>
                          <a:gd name="connsiteX383" fmla="*/ 986118 w 2661966"/>
                          <a:gd name="connsiteY383" fmla="*/ 2241329 h 3370881"/>
                          <a:gd name="connsiteX384" fmla="*/ 968188 w 2661966"/>
                          <a:gd name="connsiteY384" fmla="*/ 2232364 h 3370881"/>
                          <a:gd name="connsiteX385" fmla="*/ 936812 w 2661966"/>
                          <a:gd name="connsiteY385" fmla="*/ 2214434 h 3370881"/>
                          <a:gd name="connsiteX386" fmla="*/ 905435 w 2661966"/>
                          <a:gd name="connsiteY386" fmla="*/ 2196505 h 3370881"/>
                          <a:gd name="connsiteX387" fmla="*/ 869576 w 2661966"/>
                          <a:gd name="connsiteY387" fmla="*/ 2209952 h 3370881"/>
                          <a:gd name="connsiteX388" fmla="*/ 856129 w 2661966"/>
                          <a:gd name="connsiteY388" fmla="*/ 2227881 h 3370881"/>
                          <a:gd name="connsiteX389" fmla="*/ 815788 w 2661966"/>
                          <a:gd name="connsiteY389" fmla="*/ 2268223 h 3370881"/>
                          <a:gd name="connsiteX390" fmla="*/ 788894 w 2661966"/>
                          <a:gd name="connsiteY390" fmla="*/ 2290634 h 3370881"/>
                          <a:gd name="connsiteX391" fmla="*/ 762000 w 2661966"/>
                          <a:gd name="connsiteY391" fmla="*/ 2313046 h 3370881"/>
                          <a:gd name="connsiteX392" fmla="*/ 753035 w 2661966"/>
                          <a:gd name="connsiteY392" fmla="*/ 2326493 h 3370881"/>
                          <a:gd name="connsiteX393" fmla="*/ 735106 w 2661966"/>
                          <a:gd name="connsiteY393" fmla="*/ 2339940 h 3370881"/>
                          <a:gd name="connsiteX394" fmla="*/ 712694 w 2661966"/>
                          <a:gd name="connsiteY394" fmla="*/ 2362352 h 3370881"/>
                          <a:gd name="connsiteX395" fmla="*/ 694765 w 2661966"/>
                          <a:gd name="connsiteY395" fmla="*/ 2375799 h 3370881"/>
                          <a:gd name="connsiteX396" fmla="*/ 681318 w 2661966"/>
                          <a:gd name="connsiteY396" fmla="*/ 2393729 h 3370881"/>
                          <a:gd name="connsiteX397" fmla="*/ 667870 w 2661966"/>
                          <a:gd name="connsiteY397" fmla="*/ 2402693 h 3370881"/>
                          <a:gd name="connsiteX398" fmla="*/ 623047 w 2661966"/>
                          <a:gd name="connsiteY398" fmla="*/ 2443034 h 3370881"/>
                          <a:gd name="connsiteX399" fmla="*/ 600635 w 2661966"/>
                          <a:gd name="connsiteY399" fmla="*/ 2474411 h 3370881"/>
                          <a:gd name="connsiteX400" fmla="*/ 587188 w 2661966"/>
                          <a:gd name="connsiteY400" fmla="*/ 2514752 h 3370881"/>
                          <a:gd name="connsiteX401" fmla="*/ 582706 w 2661966"/>
                          <a:gd name="connsiteY401" fmla="*/ 2546129 h 3370881"/>
                          <a:gd name="connsiteX402" fmla="*/ 596153 w 2661966"/>
                          <a:gd name="connsiteY402" fmla="*/ 2635776 h 3370881"/>
                          <a:gd name="connsiteX403" fmla="*/ 600635 w 2661966"/>
                          <a:gd name="connsiteY403" fmla="*/ 2653705 h 3370881"/>
                          <a:gd name="connsiteX404" fmla="*/ 609600 w 2661966"/>
                          <a:gd name="connsiteY404" fmla="*/ 2671634 h 3370881"/>
                          <a:gd name="connsiteX405" fmla="*/ 614082 w 2661966"/>
                          <a:gd name="connsiteY405" fmla="*/ 2689564 h 3370881"/>
                          <a:gd name="connsiteX406" fmla="*/ 623047 w 2661966"/>
                          <a:gd name="connsiteY406" fmla="*/ 2711976 h 3370881"/>
                          <a:gd name="connsiteX407" fmla="*/ 627529 w 2661966"/>
                          <a:gd name="connsiteY407" fmla="*/ 2734387 h 3370881"/>
                          <a:gd name="connsiteX408" fmla="*/ 640976 w 2661966"/>
                          <a:gd name="connsiteY408" fmla="*/ 2765764 h 3370881"/>
                          <a:gd name="connsiteX409" fmla="*/ 645459 w 2661966"/>
                          <a:gd name="connsiteY409" fmla="*/ 2779211 h 3370881"/>
                          <a:gd name="connsiteX410" fmla="*/ 658906 w 2661966"/>
                          <a:gd name="connsiteY410" fmla="*/ 2801623 h 3370881"/>
                          <a:gd name="connsiteX411" fmla="*/ 676835 w 2661966"/>
                          <a:gd name="connsiteY411" fmla="*/ 2864376 h 3370881"/>
                          <a:gd name="connsiteX412" fmla="*/ 690282 w 2661966"/>
                          <a:gd name="connsiteY412" fmla="*/ 2895752 h 3370881"/>
                          <a:gd name="connsiteX413" fmla="*/ 699247 w 2661966"/>
                          <a:gd name="connsiteY413" fmla="*/ 2940576 h 3370881"/>
                          <a:gd name="connsiteX414" fmla="*/ 703729 w 2661966"/>
                          <a:gd name="connsiteY414" fmla="*/ 2967470 h 3370881"/>
                          <a:gd name="connsiteX415" fmla="*/ 717176 w 2661966"/>
                          <a:gd name="connsiteY415" fmla="*/ 2994364 h 3370881"/>
                          <a:gd name="connsiteX416" fmla="*/ 735106 w 2661966"/>
                          <a:gd name="connsiteY416" fmla="*/ 3052634 h 3370881"/>
                          <a:gd name="connsiteX417" fmla="*/ 739588 w 2661966"/>
                          <a:gd name="connsiteY417" fmla="*/ 3079529 h 3370881"/>
                          <a:gd name="connsiteX418" fmla="*/ 762000 w 2661966"/>
                          <a:gd name="connsiteY418" fmla="*/ 3142281 h 3370881"/>
                          <a:gd name="connsiteX419" fmla="*/ 766482 w 2661966"/>
                          <a:gd name="connsiteY419" fmla="*/ 3231929 h 3370881"/>
                          <a:gd name="connsiteX420" fmla="*/ 770965 w 2661966"/>
                          <a:gd name="connsiteY420" fmla="*/ 3254340 h 3370881"/>
                          <a:gd name="connsiteX421" fmla="*/ 775447 w 2661966"/>
                          <a:gd name="connsiteY421" fmla="*/ 3285717 h 3370881"/>
                          <a:gd name="connsiteX422" fmla="*/ 748553 w 2661966"/>
                          <a:gd name="connsiteY422" fmla="*/ 3335023 h 3370881"/>
                          <a:gd name="connsiteX423" fmla="*/ 721659 w 2661966"/>
                          <a:gd name="connsiteY423" fmla="*/ 3343987 h 3370881"/>
                          <a:gd name="connsiteX424" fmla="*/ 708212 w 2661966"/>
                          <a:gd name="connsiteY424" fmla="*/ 3348470 h 3370881"/>
                          <a:gd name="connsiteX425" fmla="*/ 623047 w 2661966"/>
                          <a:gd name="connsiteY425" fmla="*/ 3330540 h 3370881"/>
                          <a:gd name="connsiteX426" fmla="*/ 609600 w 2661966"/>
                          <a:gd name="connsiteY426" fmla="*/ 3308129 h 3370881"/>
                          <a:gd name="connsiteX427" fmla="*/ 591670 w 2661966"/>
                          <a:gd name="connsiteY427" fmla="*/ 3267787 h 3370881"/>
                          <a:gd name="connsiteX428" fmla="*/ 560294 w 2661966"/>
                          <a:gd name="connsiteY428" fmla="*/ 3209517 h 3370881"/>
                          <a:gd name="connsiteX429" fmla="*/ 551329 w 2661966"/>
                          <a:gd name="connsiteY429" fmla="*/ 3196070 h 3370881"/>
                          <a:gd name="connsiteX430" fmla="*/ 528918 w 2661966"/>
                          <a:gd name="connsiteY430" fmla="*/ 3173658 h 3370881"/>
                          <a:gd name="connsiteX431" fmla="*/ 519953 w 2661966"/>
                          <a:gd name="connsiteY431" fmla="*/ 3128834 h 3370881"/>
                          <a:gd name="connsiteX432" fmla="*/ 524435 w 2661966"/>
                          <a:gd name="connsiteY432" fmla="*/ 3101940 h 3370881"/>
                          <a:gd name="connsiteX433" fmla="*/ 528918 w 2661966"/>
                          <a:gd name="connsiteY433" fmla="*/ 3088493 h 3370881"/>
                          <a:gd name="connsiteX434" fmla="*/ 542365 w 2661966"/>
                          <a:gd name="connsiteY434" fmla="*/ 3052634 h 3370881"/>
                          <a:gd name="connsiteX435" fmla="*/ 484094 w 2661966"/>
                          <a:gd name="connsiteY435" fmla="*/ 2886787 h 3370881"/>
                          <a:gd name="connsiteX436" fmla="*/ 443753 w 2661966"/>
                          <a:gd name="connsiteY436" fmla="*/ 2779211 h 3370881"/>
                          <a:gd name="connsiteX437" fmla="*/ 439270 w 2661966"/>
                          <a:gd name="connsiteY437" fmla="*/ 2752317 h 3370881"/>
                          <a:gd name="connsiteX438" fmla="*/ 430306 w 2661966"/>
                          <a:gd name="connsiteY438" fmla="*/ 2716458 h 3370881"/>
                          <a:gd name="connsiteX439" fmla="*/ 425823 w 2661966"/>
                          <a:gd name="connsiteY439" fmla="*/ 2680599 h 3370881"/>
                          <a:gd name="connsiteX440" fmla="*/ 398929 w 2661966"/>
                          <a:gd name="connsiteY440" fmla="*/ 2599917 h 3370881"/>
                          <a:gd name="connsiteX441" fmla="*/ 385482 w 2661966"/>
                          <a:gd name="connsiteY441" fmla="*/ 2568540 h 3370881"/>
                          <a:gd name="connsiteX442" fmla="*/ 381000 w 2661966"/>
                          <a:gd name="connsiteY442" fmla="*/ 2550611 h 3370881"/>
                          <a:gd name="connsiteX443" fmla="*/ 372035 w 2661966"/>
                          <a:gd name="connsiteY443" fmla="*/ 2483376 h 3370881"/>
                          <a:gd name="connsiteX444" fmla="*/ 367553 w 2661966"/>
                          <a:gd name="connsiteY444" fmla="*/ 2469929 h 3370881"/>
                          <a:gd name="connsiteX445" fmla="*/ 407894 w 2661966"/>
                          <a:gd name="connsiteY445" fmla="*/ 2451999 h 3370881"/>
                          <a:gd name="connsiteX446" fmla="*/ 515470 w 2661966"/>
                          <a:gd name="connsiteY446" fmla="*/ 2407176 h 3370881"/>
                          <a:gd name="connsiteX447" fmla="*/ 578223 w 2661966"/>
                          <a:gd name="connsiteY447" fmla="*/ 2353387 h 3370881"/>
                          <a:gd name="connsiteX448" fmla="*/ 587188 w 2661966"/>
                          <a:gd name="connsiteY448" fmla="*/ 2330976 h 3370881"/>
                          <a:gd name="connsiteX449" fmla="*/ 614082 w 2661966"/>
                          <a:gd name="connsiteY449" fmla="*/ 2254776 h 3370881"/>
                          <a:gd name="connsiteX450" fmla="*/ 649941 w 2661966"/>
                          <a:gd name="connsiteY450" fmla="*/ 2200987 h 3370881"/>
                          <a:gd name="connsiteX451" fmla="*/ 690282 w 2661966"/>
                          <a:gd name="connsiteY451" fmla="*/ 2174093 h 3370881"/>
                          <a:gd name="connsiteX452" fmla="*/ 703729 w 2661966"/>
                          <a:gd name="connsiteY452" fmla="*/ 2165129 h 3370881"/>
                          <a:gd name="connsiteX453" fmla="*/ 739588 w 2661966"/>
                          <a:gd name="connsiteY453" fmla="*/ 2147199 h 3370881"/>
                          <a:gd name="connsiteX454" fmla="*/ 708212 w 2661966"/>
                          <a:gd name="connsiteY454" fmla="*/ 2187540 h 3370881"/>
                          <a:gd name="connsiteX455" fmla="*/ 654423 w 2661966"/>
                          <a:gd name="connsiteY455" fmla="*/ 2241329 h 3370881"/>
                          <a:gd name="connsiteX456" fmla="*/ 636494 w 2661966"/>
                          <a:gd name="connsiteY456" fmla="*/ 2259258 h 3370881"/>
                          <a:gd name="connsiteX457" fmla="*/ 614082 w 2661966"/>
                          <a:gd name="connsiteY457" fmla="*/ 2286152 h 3370881"/>
                          <a:gd name="connsiteX458" fmla="*/ 592179 w 2661966"/>
                          <a:gd name="connsiteY458" fmla="*/ 2282347 h 3370881"/>
                          <a:gd name="connsiteX459" fmla="*/ 555980 w 2661966"/>
                          <a:gd name="connsiteY459" fmla="*/ 2313892 h 3370881"/>
                          <a:gd name="connsiteX460" fmla="*/ 524435 w 2661966"/>
                          <a:gd name="connsiteY460" fmla="*/ 2348905 h 3370881"/>
                          <a:gd name="connsiteX461" fmla="*/ 502023 w 2661966"/>
                          <a:gd name="connsiteY461" fmla="*/ 2362352 h 3370881"/>
                          <a:gd name="connsiteX462" fmla="*/ 461682 w 2661966"/>
                          <a:gd name="connsiteY462" fmla="*/ 2389246 h 3370881"/>
                          <a:gd name="connsiteX463" fmla="*/ 448235 w 2661966"/>
                          <a:gd name="connsiteY463" fmla="*/ 2398211 h 3370881"/>
                          <a:gd name="connsiteX464" fmla="*/ 430306 w 2661966"/>
                          <a:gd name="connsiteY464" fmla="*/ 2407176 h 3370881"/>
                          <a:gd name="connsiteX465" fmla="*/ 412376 w 2661966"/>
                          <a:gd name="connsiteY465" fmla="*/ 2420623 h 3370881"/>
                          <a:gd name="connsiteX466" fmla="*/ 389965 w 2661966"/>
                          <a:gd name="connsiteY466" fmla="*/ 2429587 h 3370881"/>
                          <a:gd name="connsiteX467" fmla="*/ 372035 w 2661966"/>
                          <a:gd name="connsiteY467" fmla="*/ 2443034 h 3370881"/>
                          <a:gd name="connsiteX468" fmla="*/ 318247 w 2661966"/>
                          <a:gd name="connsiteY468" fmla="*/ 2474411 h 3370881"/>
                          <a:gd name="connsiteX469" fmla="*/ 304800 w 2661966"/>
                          <a:gd name="connsiteY469" fmla="*/ 2492340 h 3370881"/>
                          <a:gd name="connsiteX470" fmla="*/ 282388 w 2661966"/>
                          <a:gd name="connsiteY470" fmla="*/ 2519234 h 3370881"/>
                          <a:gd name="connsiteX471" fmla="*/ 295835 w 2661966"/>
                          <a:gd name="connsiteY471" fmla="*/ 2815070 h 3370881"/>
                          <a:gd name="connsiteX472" fmla="*/ 300318 w 2661966"/>
                          <a:gd name="connsiteY472" fmla="*/ 2837481 h 3370881"/>
                          <a:gd name="connsiteX473" fmla="*/ 304800 w 2661966"/>
                          <a:gd name="connsiteY473" fmla="*/ 2868858 h 3370881"/>
                          <a:gd name="connsiteX474" fmla="*/ 309282 w 2661966"/>
                          <a:gd name="connsiteY474" fmla="*/ 2927129 h 3370881"/>
                          <a:gd name="connsiteX475" fmla="*/ 322729 w 2661966"/>
                          <a:gd name="connsiteY475" fmla="*/ 2985399 h 3370881"/>
                          <a:gd name="connsiteX476" fmla="*/ 327212 w 2661966"/>
                          <a:gd name="connsiteY476" fmla="*/ 3012293 h 3370881"/>
                          <a:gd name="connsiteX477" fmla="*/ 331694 w 2661966"/>
                          <a:gd name="connsiteY477" fmla="*/ 3043670 h 3370881"/>
                          <a:gd name="connsiteX478" fmla="*/ 345141 w 2661966"/>
                          <a:gd name="connsiteY478" fmla="*/ 3070564 h 3370881"/>
                          <a:gd name="connsiteX479" fmla="*/ 367553 w 2661966"/>
                          <a:gd name="connsiteY479" fmla="*/ 3124352 h 3370881"/>
                          <a:gd name="connsiteX480" fmla="*/ 381000 w 2661966"/>
                          <a:gd name="connsiteY480" fmla="*/ 3182623 h 3370881"/>
                          <a:gd name="connsiteX481" fmla="*/ 389965 w 2661966"/>
                          <a:gd name="connsiteY481" fmla="*/ 3196070 h 3370881"/>
                          <a:gd name="connsiteX482" fmla="*/ 394447 w 2661966"/>
                          <a:gd name="connsiteY482" fmla="*/ 3213999 h 3370881"/>
                          <a:gd name="connsiteX483" fmla="*/ 412376 w 2661966"/>
                          <a:gd name="connsiteY483" fmla="*/ 3245376 h 3370881"/>
                          <a:gd name="connsiteX484" fmla="*/ 416859 w 2661966"/>
                          <a:gd name="connsiteY484" fmla="*/ 3258823 h 3370881"/>
                          <a:gd name="connsiteX485" fmla="*/ 425823 w 2661966"/>
                          <a:gd name="connsiteY485" fmla="*/ 3272270 h 3370881"/>
                          <a:gd name="connsiteX486" fmla="*/ 439270 w 2661966"/>
                          <a:gd name="connsiteY486" fmla="*/ 3303646 h 3370881"/>
                          <a:gd name="connsiteX487" fmla="*/ 439270 w 2661966"/>
                          <a:gd name="connsiteY487" fmla="*/ 3352952 h 3370881"/>
                          <a:gd name="connsiteX488" fmla="*/ 430306 w 2661966"/>
                          <a:gd name="connsiteY488" fmla="*/ 3366399 h 3370881"/>
                          <a:gd name="connsiteX489" fmla="*/ 412376 w 2661966"/>
                          <a:gd name="connsiteY489" fmla="*/ 3370881 h 3370881"/>
                          <a:gd name="connsiteX490" fmla="*/ 295835 w 2661966"/>
                          <a:gd name="connsiteY490" fmla="*/ 3357434 h 3370881"/>
                          <a:gd name="connsiteX491" fmla="*/ 264459 w 2661966"/>
                          <a:gd name="connsiteY491" fmla="*/ 3276752 h 3370881"/>
                          <a:gd name="connsiteX492" fmla="*/ 259976 w 2661966"/>
                          <a:gd name="connsiteY492" fmla="*/ 3240893 h 3370881"/>
                          <a:gd name="connsiteX493" fmla="*/ 246529 w 2661966"/>
                          <a:gd name="connsiteY493" fmla="*/ 3178140 h 3370881"/>
                          <a:gd name="connsiteX494" fmla="*/ 237565 w 2661966"/>
                          <a:gd name="connsiteY494" fmla="*/ 3084011 h 3370881"/>
                          <a:gd name="connsiteX495" fmla="*/ 228600 w 2661966"/>
                          <a:gd name="connsiteY495" fmla="*/ 3057117 h 3370881"/>
                          <a:gd name="connsiteX496" fmla="*/ 219635 w 2661966"/>
                          <a:gd name="connsiteY496" fmla="*/ 3021258 h 3370881"/>
                          <a:gd name="connsiteX497" fmla="*/ 206188 w 2661966"/>
                          <a:gd name="connsiteY497" fmla="*/ 2980917 h 3370881"/>
                          <a:gd name="connsiteX498" fmla="*/ 201706 w 2661966"/>
                          <a:gd name="connsiteY498" fmla="*/ 2949540 h 3370881"/>
                          <a:gd name="connsiteX499" fmla="*/ 197223 w 2661966"/>
                          <a:gd name="connsiteY499" fmla="*/ 2927129 h 3370881"/>
                          <a:gd name="connsiteX500" fmla="*/ 192741 w 2661966"/>
                          <a:gd name="connsiteY500" fmla="*/ 2891270 h 3370881"/>
                          <a:gd name="connsiteX501" fmla="*/ 188259 w 2661966"/>
                          <a:gd name="connsiteY501" fmla="*/ 2850929 h 3370881"/>
                          <a:gd name="connsiteX502" fmla="*/ 179294 w 2661966"/>
                          <a:gd name="connsiteY502" fmla="*/ 2824034 h 3370881"/>
                          <a:gd name="connsiteX503" fmla="*/ 165847 w 2661966"/>
                          <a:gd name="connsiteY503" fmla="*/ 2774729 h 3370881"/>
                          <a:gd name="connsiteX504" fmla="*/ 161365 w 2661966"/>
                          <a:gd name="connsiteY504" fmla="*/ 2747834 h 3370881"/>
                          <a:gd name="connsiteX505" fmla="*/ 156882 w 2661966"/>
                          <a:gd name="connsiteY505" fmla="*/ 2559576 h 3370881"/>
                          <a:gd name="connsiteX506" fmla="*/ 152400 w 2661966"/>
                          <a:gd name="connsiteY506" fmla="*/ 2519234 h 3370881"/>
                          <a:gd name="connsiteX507" fmla="*/ 118035 w 2661966"/>
                          <a:gd name="connsiteY507" fmla="*/ 2400004 h 3370881"/>
                          <a:gd name="connsiteX508" fmla="*/ 117048 w 2661966"/>
                          <a:gd name="connsiteY508" fmla="*/ 2344423 h 3370881"/>
                          <a:gd name="connsiteX509" fmla="*/ 100106 w 2661966"/>
                          <a:gd name="connsiteY509" fmla="*/ 2330976 h 3370881"/>
                          <a:gd name="connsiteX510" fmla="*/ 138953 w 2661966"/>
                          <a:gd name="connsiteY510" fmla="*/ 2313046 h 3370881"/>
                          <a:gd name="connsiteX511" fmla="*/ 152400 w 2661966"/>
                          <a:gd name="connsiteY511" fmla="*/ 2304081 h 3370881"/>
                          <a:gd name="connsiteX512" fmla="*/ 170329 w 2661966"/>
                          <a:gd name="connsiteY512" fmla="*/ 2259258 h 3370881"/>
                          <a:gd name="connsiteX513" fmla="*/ 188259 w 2661966"/>
                          <a:gd name="connsiteY513" fmla="*/ 2223399 h 3370881"/>
                          <a:gd name="connsiteX514" fmla="*/ 206188 w 2661966"/>
                          <a:gd name="connsiteY514" fmla="*/ 2187540 h 3370881"/>
                          <a:gd name="connsiteX515" fmla="*/ 210670 w 2661966"/>
                          <a:gd name="connsiteY515" fmla="*/ 2174093 h 3370881"/>
                          <a:gd name="connsiteX516" fmla="*/ 219635 w 2661966"/>
                          <a:gd name="connsiteY516" fmla="*/ 2115823 h 3370881"/>
                          <a:gd name="connsiteX517" fmla="*/ 210670 w 2661966"/>
                          <a:gd name="connsiteY517" fmla="*/ 1958940 h 3370881"/>
                          <a:gd name="connsiteX518" fmla="*/ 192741 w 2661966"/>
                          <a:gd name="connsiteY518" fmla="*/ 1923081 h 3370881"/>
                          <a:gd name="connsiteX519" fmla="*/ 179294 w 2661966"/>
                          <a:gd name="connsiteY519" fmla="*/ 1891705 h 3370881"/>
                          <a:gd name="connsiteX520" fmla="*/ 165847 w 2661966"/>
                          <a:gd name="connsiteY520" fmla="*/ 1864811 h 3370881"/>
                          <a:gd name="connsiteX521" fmla="*/ 152400 w 2661966"/>
                          <a:gd name="connsiteY521" fmla="*/ 1833434 h 3370881"/>
                          <a:gd name="connsiteX522" fmla="*/ 143435 w 2661966"/>
                          <a:gd name="connsiteY522" fmla="*/ 1819987 h 3370881"/>
                          <a:gd name="connsiteX523" fmla="*/ 107576 w 2661966"/>
                          <a:gd name="connsiteY523" fmla="*/ 1784129 h 3370881"/>
                          <a:gd name="connsiteX524" fmla="*/ 94129 w 2661966"/>
                          <a:gd name="connsiteY524" fmla="*/ 1779646 h 3370881"/>
                          <a:gd name="connsiteX525" fmla="*/ 71718 w 2661966"/>
                          <a:gd name="connsiteY525" fmla="*/ 1770681 h 3370881"/>
                          <a:gd name="connsiteX526" fmla="*/ 58270 w 2661966"/>
                          <a:gd name="connsiteY526" fmla="*/ 1761717 h 3370881"/>
                          <a:gd name="connsiteX527" fmla="*/ 26894 w 2661966"/>
                          <a:gd name="connsiteY527" fmla="*/ 1730340 h 3370881"/>
                          <a:gd name="connsiteX528" fmla="*/ 0 w 2661966"/>
                          <a:gd name="connsiteY528" fmla="*/ 1707929 h 3370881"/>
                          <a:gd name="connsiteX0" fmla="*/ 0 w 2661966"/>
                          <a:gd name="connsiteY0" fmla="*/ 1707929 h 3370881"/>
                          <a:gd name="connsiteX1" fmla="*/ 22412 w 2661966"/>
                          <a:gd name="connsiteY1" fmla="*/ 1698964 h 3370881"/>
                          <a:gd name="connsiteX2" fmla="*/ 31376 w 2661966"/>
                          <a:gd name="connsiteY2" fmla="*/ 1681034 h 3370881"/>
                          <a:gd name="connsiteX3" fmla="*/ 44823 w 2661966"/>
                          <a:gd name="connsiteY3" fmla="*/ 1672070 h 3370881"/>
                          <a:gd name="connsiteX4" fmla="*/ 58270 w 2661966"/>
                          <a:gd name="connsiteY4" fmla="*/ 1654140 h 3370881"/>
                          <a:gd name="connsiteX5" fmla="*/ 76200 w 2661966"/>
                          <a:gd name="connsiteY5" fmla="*/ 1645176 h 3370881"/>
                          <a:gd name="connsiteX6" fmla="*/ 98612 w 2661966"/>
                          <a:gd name="connsiteY6" fmla="*/ 1636211 h 3370881"/>
                          <a:gd name="connsiteX7" fmla="*/ 125506 w 2661966"/>
                          <a:gd name="connsiteY7" fmla="*/ 1627246 h 3370881"/>
                          <a:gd name="connsiteX8" fmla="*/ 152400 w 2661966"/>
                          <a:gd name="connsiteY8" fmla="*/ 1609317 h 3370881"/>
                          <a:gd name="connsiteX9" fmla="*/ 170329 w 2661966"/>
                          <a:gd name="connsiteY9" fmla="*/ 1600352 h 3370881"/>
                          <a:gd name="connsiteX10" fmla="*/ 188259 w 2661966"/>
                          <a:gd name="connsiteY10" fmla="*/ 1582423 h 3370881"/>
                          <a:gd name="connsiteX11" fmla="*/ 228600 w 2661966"/>
                          <a:gd name="connsiteY11" fmla="*/ 1564493 h 3370881"/>
                          <a:gd name="connsiteX12" fmla="*/ 255494 w 2661966"/>
                          <a:gd name="connsiteY12" fmla="*/ 1546564 h 3370881"/>
                          <a:gd name="connsiteX13" fmla="*/ 300318 w 2661966"/>
                          <a:gd name="connsiteY13" fmla="*/ 1524152 h 3370881"/>
                          <a:gd name="connsiteX14" fmla="*/ 313765 w 2661966"/>
                          <a:gd name="connsiteY14" fmla="*/ 1515187 h 3370881"/>
                          <a:gd name="connsiteX15" fmla="*/ 340659 w 2661966"/>
                          <a:gd name="connsiteY15" fmla="*/ 1510705 h 3370881"/>
                          <a:gd name="connsiteX16" fmla="*/ 363070 w 2661966"/>
                          <a:gd name="connsiteY16" fmla="*/ 1506223 h 3370881"/>
                          <a:gd name="connsiteX17" fmla="*/ 389965 w 2661966"/>
                          <a:gd name="connsiteY17" fmla="*/ 1501740 h 3370881"/>
                          <a:gd name="connsiteX18" fmla="*/ 425823 w 2661966"/>
                          <a:gd name="connsiteY18" fmla="*/ 1497258 h 3370881"/>
                          <a:gd name="connsiteX19" fmla="*/ 470647 w 2661966"/>
                          <a:gd name="connsiteY19" fmla="*/ 1488293 h 3370881"/>
                          <a:gd name="connsiteX20" fmla="*/ 515470 w 2661966"/>
                          <a:gd name="connsiteY20" fmla="*/ 1479329 h 3370881"/>
                          <a:gd name="connsiteX21" fmla="*/ 528918 w 2661966"/>
                          <a:gd name="connsiteY21" fmla="*/ 1470364 h 3370881"/>
                          <a:gd name="connsiteX22" fmla="*/ 600635 w 2661966"/>
                          <a:gd name="connsiteY22" fmla="*/ 1456917 h 3370881"/>
                          <a:gd name="connsiteX23" fmla="*/ 690282 w 2661966"/>
                          <a:gd name="connsiteY23" fmla="*/ 1447952 h 3370881"/>
                          <a:gd name="connsiteX24" fmla="*/ 793376 w 2661966"/>
                          <a:gd name="connsiteY24" fmla="*/ 1452434 h 3370881"/>
                          <a:gd name="connsiteX25" fmla="*/ 874059 w 2661966"/>
                          <a:gd name="connsiteY25" fmla="*/ 1465881 h 3370881"/>
                          <a:gd name="connsiteX26" fmla="*/ 914400 w 2661966"/>
                          <a:gd name="connsiteY26" fmla="*/ 1470364 h 3370881"/>
                          <a:gd name="connsiteX27" fmla="*/ 1030941 w 2661966"/>
                          <a:gd name="connsiteY27" fmla="*/ 1483811 h 3370881"/>
                          <a:gd name="connsiteX28" fmla="*/ 1151965 w 2661966"/>
                          <a:gd name="connsiteY28" fmla="*/ 1492776 h 3370881"/>
                          <a:gd name="connsiteX29" fmla="*/ 1281953 w 2661966"/>
                          <a:gd name="connsiteY29" fmla="*/ 1501740 h 3370881"/>
                          <a:gd name="connsiteX30" fmla="*/ 1465729 w 2661966"/>
                          <a:gd name="connsiteY30" fmla="*/ 1497258 h 3370881"/>
                          <a:gd name="connsiteX31" fmla="*/ 1510553 w 2661966"/>
                          <a:gd name="connsiteY31" fmla="*/ 1492776 h 3370881"/>
                          <a:gd name="connsiteX32" fmla="*/ 1582270 w 2661966"/>
                          <a:gd name="connsiteY32" fmla="*/ 1461399 h 3370881"/>
                          <a:gd name="connsiteX33" fmla="*/ 1604682 w 2661966"/>
                          <a:gd name="connsiteY33" fmla="*/ 1456917 h 3370881"/>
                          <a:gd name="connsiteX34" fmla="*/ 1622612 w 2661966"/>
                          <a:gd name="connsiteY34" fmla="*/ 1447952 h 3370881"/>
                          <a:gd name="connsiteX35" fmla="*/ 1645023 w 2661966"/>
                          <a:gd name="connsiteY35" fmla="*/ 1438987 h 3370881"/>
                          <a:gd name="connsiteX36" fmla="*/ 1662953 w 2661966"/>
                          <a:gd name="connsiteY36" fmla="*/ 1425540 h 3370881"/>
                          <a:gd name="connsiteX37" fmla="*/ 1698812 w 2661966"/>
                          <a:gd name="connsiteY37" fmla="*/ 1407611 h 3370881"/>
                          <a:gd name="connsiteX38" fmla="*/ 1739153 w 2661966"/>
                          <a:gd name="connsiteY38" fmla="*/ 1380717 h 3370881"/>
                          <a:gd name="connsiteX39" fmla="*/ 1752600 w 2661966"/>
                          <a:gd name="connsiteY39" fmla="*/ 1367270 h 3370881"/>
                          <a:gd name="connsiteX40" fmla="*/ 1775012 w 2661966"/>
                          <a:gd name="connsiteY40" fmla="*/ 1353823 h 3370881"/>
                          <a:gd name="connsiteX41" fmla="*/ 1797423 w 2661966"/>
                          <a:gd name="connsiteY41" fmla="*/ 1335893 h 3370881"/>
                          <a:gd name="connsiteX42" fmla="*/ 1810870 w 2661966"/>
                          <a:gd name="connsiteY42" fmla="*/ 1304517 h 3370881"/>
                          <a:gd name="connsiteX43" fmla="*/ 1815353 w 2661966"/>
                          <a:gd name="connsiteY43" fmla="*/ 1291070 h 3370881"/>
                          <a:gd name="connsiteX44" fmla="*/ 1801906 w 2661966"/>
                          <a:gd name="connsiteY44" fmla="*/ 1138670 h 3370881"/>
                          <a:gd name="connsiteX45" fmla="*/ 1792941 w 2661966"/>
                          <a:gd name="connsiteY45" fmla="*/ 1125223 h 3370881"/>
                          <a:gd name="connsiteX46" fmla="*/ 1757082 w 2661966"/>
                          <a:gd name="connsiteY46" fmla="*/ 1093846 h 3370881"/>
                          <a:gd name="connsiteX47" fmla="*/ 1730188 w 2661966"/>
                          <a:gd name="connsiteY47" fmla="*/ 1066952 h 3370881"/>
                          <a:gd name="connsiteX48" fmla="*/ 1703294 w 2661966"/>
                          <a:gd name="connsiteY48" fmla="*/ 1049023 h 3370881"/>
                          <a:gd name="connsiteX49" fmla="*/ 1622612 w 2661966"/>
                          <a:gd name="connsiteY49" fmla="*/ 1053505 h 3370881"/>
                          <a:gd name="connsiteX50" fmla="*/ 1595718 w 2661966"/>
                          <a:gd name="connsiteY50" fmla="*/ 1062470 h 3370881"/>
                          <a:gd name="connsiteX51" fmla="*/ 1573306 w 2661966"/>
                          <a:gd name="connsiteY51" fmla="*/ 1066952 h 3370881"/>
                          <a:gd name="connsiteX52" fmla="*/ 1453385 w 2661966"/>
                          <a:gd name="connsiteY52" fmla="*/ 1082761 h 3370881"/>
                          <a:gd name="connsiteX53" fmla="*/ 1326776 w 2661966"/>
                          <a:gd name="connsiteY53" fmla="*/ 1062470 h 3370881"/>
                          <a:gd name="connsiteX54" fmla="*/ 1308847 w 2661966"/>
                          <a:gd name="connsiteY54" fmla="*/ 1057987 h 3370881"/>
                          <a:gd name="connsiteX55" fmla="*/ 1277470 w 2661966"/>
                          <a:gd name="connsiteY55" fmla="*/ 1053505 h 3370881"/>
                          <a:gd name="connsiteX56" fmla="*/ 1259541 w 2661966"/>
                          <a:gd name="connsiteY56" fmla="*/ 1049023 h 3370881"/>
                          <a:gd name="connsiteX57" fmla="*/ 1232647 w 2661966"/>
                          <a:gd name="connsiteY57" fmla="*/ 1044540 h 3370881"/>
                          <a:gd name="connsiteX58" fmla="*/ 1053353 w 2661966"/>
                          <a:gd name="connsiteY58" fmla="*/ 1049023 h 3370881"/>
                          <a:gd name="connsiteX59" fmla="*/ 1035423 w 2661966"/>
                          <a:gd name="connsiteY59" fmla="*/ 1053505 h 3370881"/>
                          <a:gd name="connsiteX60" fmla="*/ 1008529 w 2661966"/>
                          <a:gd name="connsiteY60" fmla="*/ 1057987 h 3370881"/>
                          <a:gd name="connsiteX61" fmla="*/ 995082 w 2661966"/>
                          <a:gd name="connsiteY61" fmla="*/ 1062470 h 3370881"/>
                          <a:gd name="connsiteX62" fmla="*/ 945776 w 2661966"/>
                          <a:gd name="connsiteY62" fmla="*/ 1031093 h 3370881"/>
                          <a:gd name="connsiteX63" fmla="*/ 941294 w 2661966"/>
                          <a:gd name="connsiteY63" fmla="*/ 1017646 h 3370881"/>
                          <a:gd name="connsiteX64" fmla="*/ 932329 w 2661966"/>
                          <a:gd name="connsiteY64" fmla="*/ 919034 h 3370881"/>
                          <a:gd name="connsiteX65" fmla="*/ 914400 w 2661966"/>
                          <a:gd name="connsiteY65" fmla="*/ 901105 h 3370881"/>
                          <a:gd name="connsiteX66" fmla="*/ 918882 w 2661966"/>
                          <a:gd name="connsiteY66" fmla="*/ 869729 h 3370881"/>
                          <a:gd name="connsiteX67" fmla="*/ 941294 w 2661966"/>
                          <a:gd name="connsiteY67" fmla="*/ 865246 h 3370881"/>
                          <a:gd name="connsiteX68" fmla="*/ 959223 w 2661966"/>
                          <a:gd name="connsiteY68" fmla="*/ 851799 h 3370881"/>
                          <a:gd name="connsiteX69" fmla="*/ 990600 w 2661966"/>
                          <a:gd name="connsiteY69" fmla="*/ 847317 h 3370881"/>
                          <a:gd name="connsiteX70" fmla="*/ 1129553 w 2661966"/>
                          <a:gd name="connsiteY70" fmla="*/ 838352 h 3370881"/>
                          <a:gd name="connsiteX71" fmla="*/ 1147482 w 2661966"/>
                          <a:gd name="connsiteY71" fmla="*/ 829387 h 3370881"/>
                          <a:gd name="connsiteX72" fmla="*/ 1178859 w 2661966"/>
                          <a:gd name="connsiteY72" fmla="*/ 806976 h 3370881"/>
                          <a:gd name="connsiteX73" fmla="*/ 1192306 w 2661966"/>
                          <a:gd name="connsiteY73" fmla="*/ 793529 h 3370881"/>
                          <a:gd name="connsiteX74" fmla="*/ 1214718 w 2661966"/>
                          <a:gd name="connsiteY74" fmla="*/ 784564 h 3370881"/>
                          <a:gd name="connsiteX75" fmla="*/ 1241612 w 2661966"/>
                          <a:gd name="connsiteY75" fmla="*/ 771117 h 3370881"/>
                          <a:gd name="connsiteX76" fmla="*/ 1277470 w 2661966"/>
                          <a:gd name="connsiteY76" fmla="*/ 753187 h 3370881"/>
                          <a:gd name="connsiteX77" fmla="*/ 1295400 w 2661966"/>
                          <a:gd name="connsiteY77" fmla="*/ 730776 h 3370881"/>
                          <a:gd name="connsiteX78" fmla="*/ 1317812 w 2661966"/>
                          <a:gd name="connsiteY78" fmla="*/ 708364 h 3370881"/>
                          <a:gd name="connsiteX79" fmla="*/ 1353670 w 2661966"/>
                          <a:gd name="connsiteY79" fmla="*/ 663540 h 3370881"/>
                          <a:gd name="connsiteX80" fmla="*/ 1371600 w 2661966"/>
                          <a:gd name="connsiteY80" fmla="*/ 636646 h 3370881"/>
                          <a:gd name="connsiteX81" fmla="*/ 1380565 w 2661966"/>
                          <a:gd name="connsiteY81" fmla="*/ 596305 h 3370881"/>
                          <a:gd name="connsiteX82" fmla="*/ 1385047 w 2661966"/>
                          <a:gd name="connsiteY82" fmla="*/ 582858 h 3370881"/>
                          <a:gd name="connsiteX83" fmla="*/ 1380565 w 2661966"/>
                          <a:gd name="connsiteY83" fmla="*/ 533552 h 3370881"/>
                          <a:gd name="connsiteX84" fmla="*/ 1367118 w 2661966"/>
                          <a:gd name="connsiteY84" fmla="*/ 524587 h 3370881"/>
                          <a:gd name="connsiteX85" fmla="*/ 1349188 w 2661966"/>
                          <a:gd name="connsiteY85" fmla="*/ 520105 h 3370881"/>
                          <a:gd name="connsiteX86" fmla="*/ 1326776 w 2661966"/>
                          <a:gd name="connsiteY86" fmla="*/ 511140 h 3370881"/>
                          <a:gd name="connsiteX87" fmla="*/ 1281953 w 2661966"/>
                          <a:gd name="connsiteY87" fmla="*/ 515623 h 3370881"/>
                          <a:gd name="connsiteX88" fmla="*/ 1250576 w 2661966"/>
                          <a:gd name="connsiteY88" fmla="*/ 529070 h 3370881"/>
                          <a:gd name="connsiteX89" fmla="*/ 1210235 w 2661966"/>
                          <a:gd name="connsiteY89" fmla="*/ 542517 h 3370881"/>
                          <a:gd name="connsiteX90" fmla="*/ 1183341 w 2661966"/>
                          <a:gd name="connsiteY90" fmla="*/ 555964 h 3370881"/>
                          <a:gd name="connsiteX91" fmla="*/ 1160929 w 2661966"/>
                          <a:gd name="connsiteY91" fmla="*/ 569411 h 3370881"/>
                          <a:gd name="connsiteX92" fmla="*/ 1134035 w 2661966"/>
                          <a:gd name="connsiteY92" fmla="*/ 578376 h 3370881"/>
                          <a:gd name="connsiteX93" fmla="*/ 1111623 w 2661966"/>
                          <a:gd name="connsiteY93" fmla="*/ 587340 h 3370881"/>
                          <a:gd name="connsiteX94" fmla="*/ 1084729 w 2661966"/>
                          <a:gd name="connsiteY94" fmla="*/ 596305 h 3370881"/>
                          <a:gd name="connsiteX95" fmla="*/ 986118 w 2661966"/>
                          <a:gd name="connsiteY95" fmla="*/ 591823 h 3370881"/>
                          <a:gd name="connsiteX96" fmla="*/ 927847 w 2661966"/>
                          <a:gd name="connsiteY96" fmla="*/ 578376 h 3370881"/>
                          <a:gd name="connsiteX97" fmla="*/ 896470 w 2661966"/>
                          <a:gd name="connsiteY97" fmla="*/ 555964 h 3370881"/>
                          <a:gd name="connsiteX98" fmla="*/ 883023 w 2661966"/>
                          <a:gd name="connsiteY98" fmla="*/ 546999 h 3370881"/>
                          <a:gd name="connsiteX99" fmla="*/ 865094 w 2661966"/>
                          <a:gd name="connsiteY99" fmla="*/ 497693 h 3370881"/>
                          <a:gd name="connsiteX100" fmla="*/ 869576 w 2661966"/>
                          <a:gd name="connsiteY100" fmla="*/ 403564 h 3370881"/>
                          <a:gd name="connsiteX101" fmla="*/ 874059 w 2661966"/>
                          <a:gd name="connsiteY101" fmla="*/ 385634 h 3370881"/>
                          <a:gd name="connsiteX102" fmla="*/ 883023 w 2661966"/>
                          <a:gd name="connsiteY102" fmla="*/ 372187 h 3370881"/>
                          <a:gd name="connsiteX103" fmla="*/ 913728 w 2661966"/>
                          <a:gd name="connsiteY103" fmla="*/ 342268 h 3370881"/>
                          <a:gd name="connsiteX104" fmla="*/ 914400 w 2661966"/>
                          <a:gd name="connsiteY104" fmla="*/ 385634 h 3370881"/>
                          <a:gd name="connsiteX105" fmla="*/ 909918 w 2661966"/>
                          <a:gd name="connsiteY105" fmla="*/ 408046 h 3370881"/>
                          <a:gd name="connsiteX106" fmla="*/ 900953 w 2661966"/>
                          <a:gd name="connsiteY106" fmla="*/ 466317 h 3370881"/>
                          <a:gd name="connsiteX107" fmla="*/ 905435 w 2661966"/>
                          <a:gd name="connsiteY107" fmla="*/ 515623 h 3370881"/>
                          <a:gd name="connsiteX108" fmla="*/ 932329 w 2661966"/>
                          <a:gd name="connsiteY108" fmla="*/ 551481 h 3370881"/>
                          <a:gd name="connsiteX109" fmla="*/ 954741 w 2661966"/>
                          <a:gd name="connsiteY109" fmla="*/ 560446 h 3370881"/>
                          <a:gd name="connsiteX110" fmla="*/ 972670 w 2661966"/>
                          <a:gd name="connsiteY110" fmla="*/ 569411 h 3370881"/>
                          <a:gd name="connsiteX111" fmla="*/ 1066800 w 2661966"/>
                          <a:gd name="connsiteY111" fmla="*/ 564929 h 3370881"/>
                          <a:gd name="connsiteX112" fmla="*/ 1111623 w 2661966"/>
                          <a:gd name="connsiteY112" fmla="*/ 551481 h 3370881"/>
                          <a:gd name="connsiteX113" fmla="*/ 1129553 w 2661966"/>
                          <a:gd name="connsiteY113" fmla="*/ 538034 h 3370881"/>
                          <a:gd name="connsiteX114" fmla="*/ 1156447 w 2661966"/>
                          <a:gd name="connsiteY114" fmla="*/ 511140 h 3370881"/>
                          <a:gd name="connsiteX115" fmla="*/ 1160929 w 2661966"/>
                          <a:gd name="connsiteY115" fmla="*/ 493211 h 3370881"/>
                          <a:gd name="connsiteX116" fmla="*/ 1178859 w 2661966"/>
                          <a:gd name="connsiteY116" fmla="*/ 331846 h 3370881"/>
                          <a:gd name="connsiteX117" fmla="*/ 1215315 w 2661966"/>
                          <a:gd name="connsiteY117" fmla="*/ 270289 h 3370881"/>
                          <a:gd name="connsiteX118" fmla="*/ 1214718 w 2661966"/>
                          <a:gd name="connsiteY118" fmla="*/ 367705 h 3370881"/>
                          <a:gd name="connsiteX119" fmla="*/ 1201270 w 2661966"/>
                          <a:gd name="connsiteY119" fmla="*/ 412529 h 3370881"/>
                          <a:gd name="connsiteX120" fmla="*/ 1210235 w 2661966"/>
                          <a:gd name="connsiteY120" fmla="*/ 461834 h 3370881"/>
                          <a:gd name="connsiteX121" fmla="*/ 1214718 w 2661966"/>
                          <a:gd name="connsiteY121" fmla="*/ 475281 h 3370881"/>
                          <a:gd name="connsiteX122" fmla="*/ 1231975 w 2661966"/>
                          <a:gd name="connsiteY122" fmla="*/ 478531 h 3370881"/>
                          <a:gd name="connsiteX123" fmla="*/ 1252481 w 2661966"/>
                          <a:gd name="connsiteY123" fmla="*/ 492651 h 3370881"/>
                          <a:gd name="connsiteX124" fmla="*/ 1317812 w 2661966"/>
                          <a:gd name="connsiteY124" fmla="*/ 488168 h 3370881"/>
                          <a:gd name="connsiteX125" fmla="*/ 1357480 w 2661966"/>
                          <a:gd name="connsiteY125" fmla="*/ 477299 h 3370881"/>
                          <a:gd name="connsiteX126" fmla="*/ 1506070 w 2661966"/>
                          <a:gd name="connsiteY126" fmla="*/ 457352 h 3370881"/>
                          <a:gd name="connsiteX127" fmla="*/ 1550894 w 2661966"/>
                          <a:gd name="connsiteY127" fmla="*/ 430458 h 3370881"/>
                          <a:gd name="connsiteX128" fmla="*/ 1564341 w 2661966"/>
                          <a:gd name="connsiteY128" fmla="*/ 417011 h 3370881"/>
                          <a:gd name="connsiteX129" fmla="*/ 1586753 w 2661966"/>
                          <a:gd name="connsiteY129" fmla="*/ 399081 h 3370881"/>
                          <a:gd name="connsiteX130" fmla="*/ 1595718 w 2661966"/>
                          <a:gd name="connsiteY130" fmla="*/ 381152 h 3370881"/>
                          <a:gd name="connsiteX131" fmla="*/ 1641714 w 2661966"/>
                          <a:gd name="connsiteY131" fmla="*/ 352560 h 3370881"/>
                          <a:gd name="connsiteX132" fmla="*/ 1620066 w 2661966"/>
                          <a:gd name="connsiteY132" fmla="*/ 291047 h 3370881"/>
                          <a:gd name="connsiteX133" fmla="*/ 1604852 w 2661966"/>
                          <a:gd name="connsiteY133" fmla="*/ 236279 h 3370881"/>
                          <a:gd name="connsiteX134" fmla="*/ 1537447 w 2661966"/>
                          <a:gd name="connsiteY134" fmla="*/ 188411 h 3370881"/>
                          <a:gd name="connsiteX135" fmla="*/ 1496172 w 2661966"/>
                          <a:gd name="connsiteY135" fmla="*/ 358441 h 3370881"/>
                          <a:gd name="connsiteX136" fmla="*/ 1655669 w 2661966"/>
                          <a:gd name="connsiteY136" fmla="*/ 407486 h 3370881"/>
                          <a:gd name="connsiteX137" fmla="*/ 1658470 w 2661966"/>
                          <a:gd name="connsiteY137" fmla="*/ 412529 h 3370881"/>
                          <a:gd name="connsiteX138" fmla="*/ 1685365 w 2661966"/>
                          <a:gd name="connsiteY138" fmla="*/ 390117 h 3370881"/>
                          <a:gd name="connsiteX139" fmla="*/ 1694329 w 2661966"/>
                          <a:gd name="connsiteY139" fmla="*/ 376670 h 3370881"/>
                          <a:gd name="connsiteX140" fmla="*/ 1734670 w 2661966"/>
                          <a:gd name="connsiteY140" fmla="*/ 354258 h 3370881"/>
                          <a:gd name="connsiteX141" fmla="*/ 1743635 w 2661966"/>
                          <a:gd name="connsiteY141" fmla="*/ 340811 h 3370881"/>
                          <a:gd name="connsiteX142" fmla="*/ 1757082 w 2661966"/>
                          <a:gd name="connsiteY142" fmla="*/ 336329 h 3370881"/>
                          <a:gd name="connsiteX143" fmla="*/ 1843909 w 2661966"/>
                          <a:gd name="connsiteY143" fmla="*/ 262341 h 3370881"/>
                          <a:gd name="connsiteX144" fmla="*/ 1874221 w 2661966"/>
                          <a:gd name="connsiteY144" fmla="*/ 202194 h 3370881"/>
                          <a:gd name="connsiteX145" fmla="*/ 1828094 w 2661966"/>
                          <a:gd name="connsiteY145" fmla="*/ 136767 h 3370881"/>
                          <a:gd name="connsiteX146" fmla="*/ 1772023 w 2661966"/>
                          <a:gd name="connsiteY146" fmla="*/ 77249 h 3370881"/>
                          <a:gd name="connsiteX147" fmla="*/ 1948888 w 2661966"/>
                          <a:gd name="connsiteY147" fmla="*/ 178018 h 3370881"/>
                          <a:gd name="connsiteX148" fmla="*/ 1952362 w 2661966"/>
                          <a:gd name="connsiteY148" fmla="*/ 254265 h 3370881"/>
                          <a:gd name="connsiteX149" fmla="*/ 1874221 w 2661966"/>
                          <a:gd name="connsiteY149" fmla="*/ 318698 h 3370881"/>
                          <a:gd name="connsiteX150" fmla="*/ 1788459 w 2661966"/>
                          <a:gd name="connsiteY150" fmla="*/ 367705 h 3370881"/>
                          <a:gd name="connsiteX151" fmla="*/ 1761565 w 2661966"/>
                          <a:gd name="connsiteY151" fmla="*/ 390117 h 3370881"/>
                          <a:gd name="connsiteX152" fmla="*/ 1783976 w 2661966"/>
                          <a:gd name="connsiteY152" fmla="*/ 399081 h 3370881"/>
                          <a:gd name="connsiteX153" fmla="*/ 1878106 w 2661966"/>
                          <a:gd name="connsiteY153" fmla="*/ 390117 h 3370881"/>
                          <a:gd name="connsiteX154" fmla="*/ 1891553 w 2661966"/>
                          <a:gd name="connsiteY154" fmla="*/ 381152 h 3370881"/>
                          <a:gd name="connsiteX155" fmla="*/ 1918447 w 2661966"/>
                          <a:gd name="connsiteY155" fmla="*/ 372187 h 3370881"/>
                          <a:gd name="connsiteX156" fmla="*/ 1940859 w 2661966"/>
                          <a:gd name="connsiteY156" fmla="*/ 358740 h 3370881"/>
                          <a:gd name="connsiteX157" fmla="*/ 1954306 w 2661966"/>
                          <a:gd name="connsiteY157" fmla="*/ 354258 h 3370881"/>
                          <a:gd name="connsiteX158" fmla="*/ 2103145 w 2661966"/>
                          <a:gd name="connsiteY158" fmla="*/ 202207 h 3370881"/>
                          <a:gd name="connsiteX159" fmla="*/ 2064254 w 2661966"/>
                          <a:gd name="connsiteY159" fmla="*/ 20406 h 3370881"/>
                          <a:gd name="connsiteX160" fmla="*/ 2169347 w 2661966"/>
                          <a:gd name="connsiteY160" fmla="*/ 104479 h 3370881"/>
                          <a:gd name="connsiteX161" fmla="*/ 2183354 w 2661966"/>
                          <a:gd name="connsiteY161" fmla="*/ 192893 h 3370881"/>
                          <a:gd name="connsiteX162" fmla="*/ 2170300 w 2661966"/>
                          <a:gd name="connsiteY162" fmla="*/ 271231 h 3370881"/>
                          <a:gd name="connsiteX163" fmla="*/ 2096795 w 2661966"/>
                          <a:gd name="connsiteY163" fmla="*/ 316507 h 3370881"/>
                          <a:gd name="connsiteX164" fmla="*/ 1999129 w 2661966"/>
                          <a:gd name="connsiteY164" fmla="*/ 358740 h 3370881"/>
                          <a:gd name="connsiteX165" fmla="*/ 1994647 w 2661966"/>
                          <a:gd name="connsiteY165" fmla="*/ 372187 h 3370881"/>
                          <a:gd name="connsiteX166" fmla="*/ 2039470 w 2661966"/>
                          <a:gd name="connsiteY166" fmla="*/ 390117 h 3370881"/>
                          <a:gd name="connsiteX167" fmla="*/ 2115670 w 2661966"/>
                          <a:gd name="connsiteY167" fmla="*/ 390117 h 3370881"/>
                          <a:gd name="connsiteX168" fmla="*/ 2160494 w 2661966"/>
                          <a:gd name="connsiteY168" fmla="*/ 376670 h 3370881"/>
                          <a:gd name="connsiteX169" fmla="*/ 2191870 w 2661966"/>
                          <a:gd name="connsiteY169" fmla="*/ 363223 h 3370881"/>
                          <a:gd name="connsiteX170" fmla="*/ 2205318 w 2661966"/>
                          <a:gd name="connsiteY170" fmla="*/ 358740 h 3370881"/>
                          <a:gd name="connsiteX171" fmla="*/ 2273487 w 2661966"/>
                          <a:gd name="connsiteY171" fmla="*/ 280486 h 3370881"/>
                          <a:gd name="connsiteX172" fmla="*/ 2312894 w 2661966"/>
                          <a:gd name="connsiteY172" fmla="*/ 183929 h 3370881"/>
                          <a:gd name="connsiteX173" fmla="*/ 2339788 w 2661966"/>
                          <a:gd name="connsiteY173" fmla="*/ 151 h 3370881"/>
                          <a:gd name="connsiteX174" fmla="*/ 2357718 w 2661966"/>
                          <a:gd name="connsiteY174" fmla="*/ 215305 h 3370881"/>
                          <a:gd name="connsiteX175" fmla="*/ 2308598 w 2661966"/>
                          <a:gd name="connsiteY175" fmla="*/ 319520 h 3370881"/>
                          <a:gd name="connsiteX176" fmla="*/ 2245659 w 2661966"/>
                          <a:gd name="connsiteY176" fmla="*/ 390117 h 3370881"/>
                          <a:gd name="connsiteX177" fmla="*/ 2254623 w 2661966"/>
                          <a:gd name="connsiteY177" fmla="*/ 403564 h 3370881"/>
                          <a:gd name="connsiteX178" fmla="*/ 2353235 w 2661966"/>
                          <a:gd name="connsiteY178" fmla="*/ 399081 h 3370881"/>
                          <a:gd name="connsiteX179" fmla="*/ 2366682 w 2661966"/>
                          <a:gd name="connsiteY179" fmla="*/ 394599 h 3370881"/>
                          <a:gd name="connsiteX180" fmla="*/ 2389094 w 2661966"/>
                          <a:gd name="connsiteY180" fmla="*/ 390117 h 3370881"/>
                          <a:gd name="connsiteX181" fmla="*/ 2424953 w 2661966"/>
                          <a:gd name="connsiteY181" fmla="*/ 367705 h 3370881"/>
                          <a:gd name="connsiteX182" fmla="*/ 2528047 w 2661966"/>
                          <a:gd name="connsiteY182" fmla="*/ 292700 h 3370881"/>
                          <a:gd name="connsiteX183" fmla="*/ 2541495 w 2661966"/>
                          <a:gd name="connsiteY183" fmla="*/ 62906 h 3370881"/>
                          <a:gd name="connsiteX184" fmla="*/ 2591304 w 2661966"/>
                          <a:gd name="connsiteY184" fmla="*/ 214081 h 3370881"/>
                          <a:gd name="connsiteX185" fmla="*/ 2602790 w 2661966"/>
                          <a:gd name="connsiteY185" fmla="*/ 290907 h 3370881"/>
                          <a:gd name="connsiteX186" fmla="*/ 2660388 w 2661966"/>
                          <a:gd name="connsiteY186" fmla="*/ 338644 h 3370881"/>
                          <a:gd name="connsiteX187" fmla="*/ 2531969 w 2661966"/>
                          <a:gd name="connsiteY187" fmla="*/ 383206 h 3370881"/>
                          <a:gd name="connsiteX188" fmla="*/ 2442882 w 2661966"/>
                          <a:gd name="connsiteY188" fmla="*/ 403564 h 3370881"/>
                          <a:gd name="connsiteX189" fmla="*/ 2398059 w 2661966"/>
                          <a:gd name="connsiteY189" fmla="*/ 417011 h 3370881"/>
                          <a:gd name="connsiteX190" fmla="*/ 2375647 w 2661966"/>
                          <a:gd name="connsiteY190" fmla="*/ 425976 h 3370881"/>
                          <a:gd name="connsiteX191" fmla="*/ 2357718 w 2661966"/>
                          <a:gd name="connsiteY191" fmla="*/ 430458 h 3370881"/>
                          <a:gd name="connsiteX192" fmla="*/ 2344270 w 2661966"/>
                          <a:gd name="connsiteY192" fmla="*/ 461834 h 3370881"/>
                          <a:gd name="connsiteX193" fmla="*/ 2353235 w 2661966"/>
                          <a:gd name="connsiteY193" fmla="*/ 502176 h 3370881"/>
                          <a:gd name="connsiteX194" fmla="*/ 2362200 w 2661966"/>
                          <a:gd name="connsiteY194" fmla="*/ 515623 h 3370881"/>
                          <a:gd name="connsiteX195" fmla="*/ 2344270 w 2661966"/>
                          <a:gd name="connsiteY195" fmla="*/ 587340 h 3370881"/>
                          <a:gd name="connsiteX196" fmla="*/ 2321859 w 2661966"/>
                          <a:gd name="connsiteY196" fmla="*/ 614234 h 3370881"/>
                          <a:gd name="connsiteX197" fmla="*/ 2308412 w 2661966"/>
                          <a:gd name="connsiteY197" fmla="*/ 636646 h 3370881"/>
                          <a:gd name="connsiteX198" fmla="*/ 2281518 w 2661966"/>
                          <a:gd name="connsiteY198" fmla="*/ 641129 h 3370881"/>
                          <a:gd name="connsiteX199" fmla="*/ 2259106 w 2661966"/>
                          <a:gd name="connsiteY199" fmla="*/ 636646 h 3370881"/>
                          <a:gd name="connsiteX200" fmla="*/ 2277035 w 2661966"/>
                          <a:gd name="connsiteY200" fmla="*/ 578376 h 3370881"/>
                          <a:gd name="connsiteX201" fmla="*/ 2290482 w 2661966"/>
                          <a:gd name="connsiteY201" fmla="*/ 542517 h 3370881"/>
                          <a:gd name="connsiteX202" fmla="*/ 2286000 w 2661966"/>
                          <a:gd name="connsiteY202" fmla="*/ 506658 h 3370881"/>
                          <a:gd name="connsiteX203" fmla="*/ 2245659 w 2661966"/>
                          <a:gd name="connsiteY203" fmla="*/ 448387 h 3370881"/>
                          <a:gd name="connsiteX204" fmla="*/ 2200835 w 2661966"/>
                          <a:gd name="connsiteY204" fmla="*/ 430458 h 3370881"/>
                          <a:gd name="connsiteX205" fmla="*/ 2169459 w 2661966"/>
                          <a:gd name="connsiteY205" fmla="*/ 425976 h 3370881"/>
                          <a:gd name="connsiteX206" fmla="*/ 2102223 w 2661966"/>
                          <a:gd name="connsiteY206" fmla="*/ 430458 h 3370881"/>
                          <a:gd name="connsiteX207" fmla="*/ 2084294 w 2661966"/>
                          <a:gd name="connsiteY207" fmla="*/ 439423 h 3370881"/>
                          <a:gd name="connsiteX208" fmla="*/ 2070847 w 2661966"/>
                          <a:gd name="connsiteY208" fmla="*/ 443905 h 3370881"/>
                          <a:gd name="connsiteX209" fmla="*/ 2061882 w 2661966"/>
                          <a:gd name="connsiteY209" fmla="*/ 461834 h 3370881"/>
                          <a:gd name="connsiteX210" fmla="*/ 2034988 w 2661966"/>
                          <a:gd name="connsiteY210" fmla="*/ 475281 h 3370881"/>
                          <a:gd name="connsiteX211" fmla="*/ 1783976 w 2661966"/>
                          <a:gd name="connsiteY211" fmla="*/ 479764 h 3370881"/>
                          <a:gd name="connsiteX212" fmla="*/ 1766047 w 2661966"/>
                          <a:gd name="connsiteY212" fmla="*/ 488729 h 3370881"/>
                          <a:gd name="connsiteX213" fmla="*/ 1703294 w 2661966"/>
                          <a:gd name="connsiteY213" fmla="*/ 506658 h 3370881"/>
                          <a:gd name="connsiteX214" fmla="*/ 1689847 w 2661966"/>
                          <a:gd name="connsiteY214" fmla="*/ 511140 h 3370881"/>
                          <a:gd name="connsiteX215" fmla="*/ 1676400 w 2661966"/>
                          <a:gd name="connsiteY215" fmla="*/ 520105 h 3370881"/>
                          <a:gd name="connsiteX216" fmla="*/ 1649506 w 2661966"/>
                          <a:gd name="connsiteY216" fmla="*/ 529070 h 3370881"/>
                          <a:gd name="connsiteX217" fmla="*/ 1636059 w 2661966"/>
                          <a:gd name="connsiteY217" fmla="*/ 538034 h 3370881"/>
                          <a:gd name="connsiteX218" fmla="*/ 1622612 w 2661966"/>
                          <a:gd name="connsiteY218" fmla="*/ 551481 h 3370881"/>
                          <a:gd name="connsiteX219" fmla="*/ 1609165 w 2661966"/>
                          <a:gd name="connsiteY219" fmla="*/ 555964 h 3370881"/>
                          <a:gd name="connsiteX220" fmla="*/ 1577788 w 2661966"/>
                          <a:gd name="connsiteY220" fmla="*/ 587340 h 3370881"/>
                          <a:gd name="connsiteX221" fmla="*/ 1568823 w 2661966"/>
                          <a:gd name="connsiteY221" fmla="*/ 600787 h 3370881"/>
                          <a:gd name="connsiteX222" fmla="*/ 1555376 w 2661966"/>
                          <a:gd name="connsiteY222" fmla="*/ 614234 h 3370881"/>
                          <a:gd name="connsiteX223" fmla="*/ 1524000 w 2661966"/>
                          <a:gd name="connsiteY223" fmla="*/ 654576 h 3370881"/>
                          <a:gd name="connsiteX224" fmla="*/ 1519518 w 2661966"/>
                          <a:gd name="connsiteY224" fmla="*/ 668023 h 3370881"/>
                          <a:gd name="connsiteX225" fmla="*/ 1528482 w 2661966"/>
                          <a:gd name="connsiteY225" fmla="*/ 708364 h 3370881"/>
                          <a:gd name="connsiteX226" fmla="*/ 1537447 w 2661966"/>
                          <a:gd name="connsiteY226" fmla="*/ 721811 h 3370881"/>
                          <a:gd name="connsiteX227" fmla="*/ 1568823 w 2661966"/>
                          <a:gd name="connsiteY227" fmla="*/ 712846 h 3370881"/>
                          <a:gd name="connsiteX228" fmla="*/ 1600200 w 2661966"/>
                          <a:gd name="connsiteY228" fmla="*/ 712846 h 3370881"/>
                          <a:gd name="connsiteX229" fmla="*/ 1631576 w 2661966"/>
                          <a:gd name="connsiteY229" fmla="*/ 690434 h 3370881"/>
                          <a:gd name="connsiteX230" fmla="*/ 1645023 w 2661966"/>
                          <a:gd name="connsiteY230" fmla="*/ 676987 h 3370881"/>
                          <a:gd name="connsiteX231" fmla="*/ 1685365 w 2661966"/>
                          <a:gd name="connsiteY231" fmla="*/ 645611 h 3370881"/>
                          <a:gd name="connsiteX232" fmla="*/ 1716741 w 2661966"/>
                          <a:gd name="connsiteY232" fmla="*/ 614234 h 3370881"/>
                          <a:gd name="connsiteX233" fmla="*/ 1748118 w 2661966"/>
                          <a:gd name="connsiteY233" fmla="*/ 596305 h 3370881"/>
                          <a:gd name="connsiteX234" fmla="*/ 1761565 w 2661966"/>
                          <a:gd name="connsiteY234" fmla="*/ 591823 h 3370881"/>
                          <a:gd name="connsiteX235" fmla="*/ 1779494 w 2661966"/>
                          <a:gd name="connsiteY235" fmla="*/ 582858 h 3370881"/>
                          <a:gd name="connsiteX236" fmla="*/ 1815353 w 2661966"/>
                          <a:gd name="connsiteY236" fmla="*/ 573893 h 3370881"/>
                          <a:gd name="connsiteX237" fmla="*/ 2030506 w 2661966"/>
                          <a:gd name="connsiteY237" fmla="*/ 578376 h 3370881"/>
                          <a:gd name="connsiteX238" fmla="*/ 2017059 w 2661966"/>
                          <a:gd name="connsiteY238" fmla="*/ 600787 h 3370881"/>
                          <a:gd name="connsiteX239" fmla="*/ 1981200 w 2661966"/>
                          <a:gd name="connsiteY239" fmla="*/ 636646 h 3370881"/>
                          <a:gd name="connsiteX240" fmla="*/ 1967753 w 2661966"/>
                          <a:gd name="connsiteY240" fmla="*/ 650093 h 3370881"/>
                          <a:gd name="connsiteX241" fmla="*/ 1936376 w 2661966"/>
                          <a:gd name="connsiteY241" fmla="*/ 690434 h 3370881"/>
                          <a:gd name="connsiteX242" fmla="*/ 1905000 w 2661966"/>
                          <a:gd name="connsiteY242" fmla="*/ 717329 h 3370881"/>
                          <a:gd name="connsiteX243" fmla="*/ 1860176 w 2661966"/>
                          <a:gd name="connsiteY243" fmla="*/ 735258 h 3370881"/>
                          <a:gd name="connsiteX244" fmla="*/ 1788459 w 2661966"/>
                          <a:gd name="connsiteY244" fmla="*/ 744223 h 3370881"/>
                          <a:gd name="connsiteX245" fmla="*/ 1846729 w 2661966"/>
                          <a:gd name="connsiteY245" fmla="*/ 802493 h 3370881"/>
                          <a:gd name="connsiteX246" fmla="*/ 1913965 w 2661966"/>
                          <a:gd name="connsiteY246" fmla="*/ 829387 h 3370881"/>
                          <a:gd name="connsiteX247" fmla="*/ 1922929 w 2661966"/>
                          <a:gd name="connsiteY247" fmla="*/ 842834 h 3370881"/>
                          <a:gd name="connsiteX248" fmla="*/ 1967753 w 2661966"/>
                          <a:gd name="connsiteY248" fmla="*/ 883176 h 3370881"/>
                          <a:gd name="connsiteX249" fmla="*/ 1981200 w 2661966"/>
                          <a:gd name="connsiteY249" fmla="*/ 896623 h 3370881"/>
                          <a:gd name="connsiteX250" fmla="*/ 1994647 w 2661966"/>
                          <a:gd name="connsiteY250" fmla="*/ 905587 h 3370881"/>
                          <a:gd name="connsiteX251" fmla="*/ 2021541 w 2661966"/>
                          <a:gd name="connsiteY251" fmla="*/ 927999 h 3370881"/>
                          <a:gd name="connsiteX252" fmla="*/ 2030506 w 2661966"/>
                          <a:gd name="connsiteY252" fmla="*/ 941446 h 3370881"/>
                          <a:gd name="connsiteX253" fmla="*/ 2057400 w 2661966"/>
                          <a:gd name="connsiteY253" fmla="*/ 968340 h 3370881"/>
                          <a:gd name="connsiteX254" fmla="*/ 2088776 w 2661966"/>
                          <a:gd name="connsiteY254" fmla="*/ 1013164 h 3370881"/>
                          <a:gd name="connsiteX255" fmla="*/ 2115670 w 2661966"/>
                          <a:gd name="connsiteY255" fmla="*/ 1057987 h 3370881"/>
                          <a:gd name="connsiteX256" fmla="*/ 2120153 w 2661966"/>
                          <a:gd name="connsiteY256" fmla="*/ 1089364 h 3370881"/>
                          <a:gd name="connsiteX257" fmla="*/ 2138082 w 2661966"/>
                          <a:gd name="connsiteY257" fmla="*/ 1143152 h 3370881"/>
                          <a:gd name="connsiteX258" fmla="*/ 2147047 w 2661966"/>
                          <a:gd name="connsiteY258" fmla="*/ 1196940 h 3370881"/>
                          <a:gd name="connsiteX259" fmla="*/ 2151529 w 2661966"/>
                          <a:gd name="connsiteY259" fmla="*/ 1210387 h 3370881"/>
                          <a:gd name="connsiteX260" fmla="*/ 2156012 w 2661966"/>
                          <a:gd name="connsiteY260" fmla="*/ 1228317 h 3370881"/>
                          <a:gd name="connsiteX261" fmla="*/ 2173941 w 2661966"/>
                          <a:gd name="connsiteY261" fmla="*/ 1295552 h 3370881"/>
                          <a:gd name="connsiteX262" fmla="*/ 2182906 w 2661966"/>
                          <a:gd name="connsiteY262" fmla="*/ 1313481 h 3370881"/>
                          <a:gd name="connsiteX263" fmla="*/ 2187388 w 2661966"/>
                          <a:gd name="connsiteY263" fmla="*/ 1331411 h 3370881"/>
                          <a:gd name="connsiteX264" fmla="*/ 2214282 w 2661966"/>
                          <a:gd name="connsiteY264" fmla="*/ 1385199 h 3370881"/>
                          <a:gd name="connsiteX265" fmla="*/ 2218765 w 2661966"/>
                          <a:gd name="connsiteY265" fmla="*/ 1403129 h 3370881"/>
                          <a:gd name="connsiteX266" fmla="*/ 2223247 w 2661966"/>
                          <a:gd name="connsiteY266" fmla="*/ 1430023 h 3370881"/>
                          <a:gd name="connsiteX267" fmla="*/ 2236694 w 2661966"/>
                          <a:gd name="connsiteY267" fmla="*/ 1456917 h 3370881"/>
                          <a:gd name="connsiteX268" fmla="*/ 2249794 w 2661966"/>
                          <a:gd name="connsiteY268" fmla="*/ 1524624 h 3370881"/>
                          <a:gd name="connsiteX269" fmla="*/ 2241176 w 2661966"/>
                          <a:gd name="connsiteY269" fmla="*/ 1577940 h 3370881"/>
                          <a:gd name="connsiteX270" fmla="*/ 2245659 w 2661966"/>
                          <a:gd name="connsiteY270" fmla="*/ 1595870 h 3370881"/>
                          <a:gd name="connsiteX271" fmla="*/ 2249634 w 2661966"/>
                          <a:gd name="connsiteY271" fmla="*/ 1685855 h 3370881"/>
                          <a:gd name="connsiteX272" fmla="*/ 2227729 w 2661966"/>
                          <a:gd name="connsiteY272" fmla="*/ 1716893 h 3370881"/>
                          <a:gd name="connsiteX273" fmla="*/ 2240500 w 2661966"/>
                          <a:gd name="connsiteY273" fmla="*/ 1674269 h 3370881"/>
                          <a:gd name="connsiteX274" fmla="*/ 2235341 w 2661966"/>
                          <a:gd name="connsiteY274" fmla="*/ 1788611 h 3370881"/>
                          <a:gd name="connsiteX275" fmla="*/ 2230689 w 2661966"/>
                          <a:gd name="connsiteY275" fmla="*/ 1823963 h 3370881"/>
                          <a:gd name="connsiteX276" fmla="*/ 2226207 w 2661966"/>
                          <a:gd name="connsiteY276" fmla="*/ 1824470 h 3370881"/>
                          <a:gd name="connsiteX277" fmla="*/ 2208278 w 2661966"/>
                          <a:gd name="connsiteY277" fmla="*/ 1869293 h 3370881"/>
                          <a:gd name="connsiteX278" fmla="*/ 2195168 w 2661966"/>
                          <a:gd name="connsiteY278" fmla="*/ 1882740 h 3370881"/>
                          <a:gd name="connsiteX279" fmla="*/ 2203458 w 2661966"/>
                          <a:gd name="connsiteY279" fmla="*/ 1918938 h 3370881"/>
                          <a:gd name="connsiteX280" fmla="*/ 2204134 w 2661966"/>
                          <a:gd name="connsiteY280" fmla="*/ 1949806 h 3370881"/>
                          <a:gd name="connsiteX281" fmla="*/ 2226545 w 2661966"/>
                          <a:gd name="connsiteY281" fmla="*/ 1954627 h 3370881"/>
                          <a:gd name="connsiteX282" fmla="*/ 2241176 w 2661966"/>
                          <a:gd name="connsiteY282" fmla="*/ 2012729 h 3370881"/>
                          <a:gd name="connsiteX283" fmla="*/ 2263588 w 2661966"/>
                          <a:gd name="connsiteY283" fmla="*/ 2057552 h 3370881"/>
                          <a:gd name="connsiteX284" fmla="*/ 2286000 w 2661966"/>
                          <a:gd name="connsiteY284" fmla="*/ 2084446 h 3370881"/>
                          <a:gd name="connsiteX285" fmla="*/ 2299447 w 2661966"/>
                          <a:gd name="connsiteY285" fmla="*/ 2124787 h 3370881"/>
                          <a:gd name="connsiteX286" fmla="*/ 2321859 w 2661966"/>
                          <a:gd name="connsiteY286" fmla="*/ 2151681 h 3370881"/>
                          <a:gd name="connsiteX287" fmla="*/ 2344270 w 2661966"/>
                          <a:gd name="connsiteY287" fmla="*/ 2205470 h 3370881"/>
                          <a:gd name="connsiteX288" fmla="*/ 2348753 w 2661966"/>
                          <a:gd name="connsiteY288" fmla="*/ 2223399 h 3370881"/>
                          <a:gd name="connsiteX289" fmla="*/ 2366682 w 2661966"/>
                          <a:gd name="connsiteY289" fmla="*/ 2263740 h 3370881"/>
                          <a:gd name="connsiteX290" fmla="*/ 2375647 w 2661966"/>
                          <a:gd name="connsiteY290" fmla="*/ 2286152 h 3370881"/>
                          <a:gd name="connsiteX291" fmla="*/ 2380129 w 2661966"/>
                          <a:gd name="connsiteY291" fmla="*/ 2308564 h 3370881"/>
                          <a:gd name="connsiteX292" fmla="*/ 2389094 w 2661966"/>
                          <a:gd name="connsiteY292" fmla="*/ 2335458 h 3370881"/>
                          <a:gd name="connsiteX293" fmla="*/ 2393576 w 2661966"/>
                          <a:gd name="connsiteY293" fmla="*/ 2380281 h 3370881"/>
                          <a:gd name="connsiteX294" fmla="*/ 2398059 w 2661966"/>
                          <a:gd name="connsiteY294" fmla="*/ 2393729 h 3370881"/>
                          <a:gd name="connsiteX295" fmla="*/ 2419794 w 2661966"/>
                          <a:gd name="connsiteY295" fmla="*/ 2447517 h 3370881"/>
                          <a:gd name="connsiteX296" fmla="*/ 2427343 w 2661966"/>
                          <a:gd name="connsiteY296" fmla="*/ 2564058 h 3370881"/>
                          <a:gd name="connsiteX297" fmla="*/ 2389094 w 2661966"/>
                          <a:gd name="connsiteY297" fmla="*/ 2837481 h 3370881"/>
                          <a:gd name="connsiteX298" fmla="*/ 2380129 w 2661966"/>
                          <a:gd name="connsiteY298" fmla="*/ 2859893 h 3370881"/>
                          <a:gd name="connsiteX299" fmla="*/ 2357718 w 2661966"/>
                          <a:gd name="connsiteY299" fmla="*/ 2913681 h 3370881"/>
                          <a:gd name="connsiteX300" fmla="*/ 2348753 w 2661966"/>
                          <a:gd name="connsiteY300" fmla="*/ 2936093 h 3370881"/>
                          <a:gd name="connsiteX301" fmla="*/ 2339788 w 2661966"/>
                          <a:gd name="connsiteY301" fmla="*/ 2971952 h 3370881"/>
                          <a:gd name="connsiteX302" fmla="*/ 2326341 w 2661966"/>
                          <a:gd name="connsiteY302" fmla="*/ 2994364 h 3370881"/>
                          <a:gd name="connsiteX303" fmla="*/ 2317376 w 2661966"/>
                          <a:gd name="connsiteY303" fmla="*/ 3025740 h 3370881"/>
                          <a:gd name="connsiteX304" fmla="*/ 2303929 w 2661966"/>
                          <a:gd name="connsiteY304" fmla="*/ 3048152 h 3370881"/>
                          <a:gd name="connsiteX305" fmla="*/ 2290482 w 2661966"/>
                          <a:gd name="connsiteY305" fmla="*/ 3079529 h 3370881"/>
                          <a:gd name="connsiteX306" fmla="*/ 2272553 w 2661966"/>
                          <a:gd name="connsiteY306" fmla="*/ 3084011 h 3370881"/>
                          <a:gd name="connsiteX307" fmla="*/ 2259106 w 2661966"/>
                          <a:gd name="connsiteY307" fmla="*/ 3088493 h 3370881"/>
                          <a:gd name="connsiteX308" fmla="*/ 2241176 w 2661966"/>
                          <a:gd name="connsiteY308" fmla="*/ 3092976 h 3370881"/>
                          <a:gd name="connsiteX309" fmla="*/ 2209800 w 2661966"/>
                          <a:gd name="connsiteY309" fmla="*/ 3101940 h 3370881"/>
                          <a:gd name="connsiteX310" fmla="*/ 2205318 w 2661966"/>
                          <a:gd name="connsiteY310" fmla="*/ 3039187 h 3370881"/>
                          <a:gd name="connsiteX311" fmla="*/ 2218765 w 2661966"/>
                          <a:gd name="connsiteY311" fmla="*/ 3021258 h 3370881"/>
                          <a:gd name="connsiteX312" fmla="*/ 2245659 w 2661966"/>
                          <a:gd name="connsiteY312" fmla="*/ 2971952 h 3370881"/>
                          <a:gd name="connsiteX313" fmla="*/ 2268070 w 2661966"/>
                          <a:gd name="connsiteY313" fmla="*/ 2945058 h 3370881"/>
                          <a:gd name="connsiteX314" fmla="*/ 2298550 w 2661966"/>
                          <a:gd name="connsiteY314" fmla="*/ 2568540 h 3370881"/>
                          <a:gd name="connsiteX315" fmla="*/ 2284986 w 2661966"/>
                          <a:gd name="connsiteY315" fmla="*/ 2532681 h 3370881"/>
                          <a:gd name="connsiteX316" fmla="*/ 2293273 w 2661966"/>
                          <a:gd name="connsiteY316" fmla="*/ 2496653 h 3370881"/>
                          <a:gd name="connsiteX317" fmla="*/ 2278152 w 2661966"/>
                          <a:gd name="connsiteY317" fmla="*/ 2475178 h 3370881"/>
                          <a:gd name="connsiteX318" fmla="*/ 2245659 w 2661966"/>
                          <a:gd name="connsiteY318" fmla="*/ 2389247 h 3370881"/>
                          <a:gd name="connsiteX319" fmla="*/ 2195507 w 2661966"/>
                          <a:gd name="connsiteY319" fmla="*/ 2241328 h 3370881"/>
                          <a:gd name="connsiteX320" fmla="*/ 2083786 w 2661966"/>
                          <a:gd name="connsiteY320" fmla="*/ 2040300 h 3370881"/>
                          <a:gd name="connsiteX321" fmla="*/ 2048773 w 2661966"/>
                          <a:gd name="connsiteY321" fmla="*/ 2017971 h 3370881"/>
                          <a:gd name="connsiteX322" fmla="*/ 2074314 w 2661966"/>
                          <a:gd name="connsiteY322" fmla="*/ 2011967 h 3370881"/>
                          <a:gd name="connsiteX323" fmla="*/ 2034988 w 2661966"/>
                          <a:gd name="connsiteY323" fmla="*/ 2003764 h 3370881"/>
                          <a:gd name="connsiteX324" fmla="*/ 2026023 w 2661966"/>
                          <a:gd name="connsiteY324" fmla="*/ 2026176 h 3370881"/>
                          <a:gd name="connsiteX325" fmla="*/ 2021541 w 2661966"/>
                          <a:gd name="connsiteY325" fmla="*/ 2039623 h 3370881"/>
                          <a:gd name="connsiteX326" fmla="*/ 1999129 w 2661966"/>
                          <a:gd name="connsiteY326" fmla="*/ 2053070 h 3370881"/>
                          <a:gd name="connsiteX327" fmla="*/ 1990165 w 2661966"/>
                          <a:gd name="connsiteY327" fmla="*/ 2070999 h 3370881"/>
                          <a:gd name="connsiteX328" fmla="*/ 1967753 w 2661966"/>
                          <a:gd name="connsiteY328" fmla="*/ 2106858 h 3370881"/>
                          <a:gd name="connsiteX329" fmla="*/ 1981200 w 2661966"/>
                          <a:gd name="connsiteY329" fmla="*/ 2223399 h 3370881"/>
                          <a:gd name="connsiteX330" fmla="*/ 1994647 w 2661966"/>
                          <a:gd name="connsiteY330" fmla="*/ 2254776 h 3370881"/>
                          <a:gd name="connsiteX331" fmla="*/ 2003612 w 2661966"/>
                          <a:gd name="connsiteY331" fmla="*/ 2272705 h 3370881"/>
                          <a:gd name="connsiteX332" fmla="*/ 2026023 w 2661966"/>
                          <a:gd name="connsiteY332" fmla="*/ 2304081 h 3370881"/>
                          <a:gd name="connsiteX333" fmla="*/ 2043953 w 2661966"/>
                          <a:gd name="connsiteY333" fmla="*/ 2348905 h 3370881"/>
                          <a:gd name="connsiteX334" fmla="*/ 2061882 w 2661966"/>
                          <a:gd name="connsiteY334" fmla="*/ 2371317 h 3370881"/>
                          <a:gd name="connsiteX335" fmla="*/ 2088776 w 2661966"/>
                          <a:gd name="connsiteY335" fmla="*/ 2434070 h 3370881"/>
                          <a:gd name="connsiteX336" fmla="*/ 2102223 w 2661966"/>
                          <a:gd name="connsiteY336" fmla="*/ 2465446 h 3370881"/>
                          <a:gd name="connsiteX337" fmla="*/ 2106706 w 2661966"/>
                          <a:gd name="connsiteY337" fmla="*/ 2496823 h 3370881"/>
                          <a:gd name="connsiteX338" fmla="*/ 2124635 w 2661966"/>
                          <a:gd name="connsiteY338" fmla="*/ 2559576 h 3370881"/>
                          <a:gd name="connsiteX339" fmla="*/ 2138082 w 2661966"/>
                          <a:gd name="connsiteY339" fmla="*/ 2649223 h 3370881"/>
                          <a:gd name="connsiteX340" fmla="*/ 2147047 w 2661966"/>
                          <a:gd name="connsiteY340" fmla="*/ 2685081 h 3370881"/>
                          <a:gd name="connsiteX341" fmla="*/ 2151529 w 2661966"/>
                          <a:gd name="connsiteY341" fmla="*/ 2716458 h 3370881"/>
                          <a:gd name="connsiteX342" fmla="*/ 2160494 w 2661966"/>
                          <a:gd name="connsiteY342" fmla="*/ 2770246 h 3370881"/>
                          <a:gd name="connsiteX343" fmla="*/ 2156012 w 2661966"/>
                          <a:gd name="connsiteY343" fmla="*/ 2962987 h 3370881"/>
                          <a:gd name="connsiteX344" fmla="*/ 2138082 w 2661966"/>
                          <a:gd name="connsiteY344" fmla="*/ 3043670 h 3370881"/>
                          <a:gd name="connsiteX345" fmla="*/ 2133600 w 2661966"/>
                          <a:gd name="connsiteY345" fmla="*/ 3061599 h 3370881"/>
                          <a:gd name="connsiteX346" fmla="*/ 2120153 w 2661966"/>
                          <a:gd name="connsiteY346" fmla="*/ 3079529 h 3370881"/>
                          <a:gd name="connsiteX347" fmla="*/ 2111188 w 2661966"/>
                          <a:gd name="connsiteY347" fmla="*/ 3106423 h 3370881"/>
                          <a:gd name="connsiteX348" fmla="*/ 2088776 w 2661966"/>
                          <a:gd name="connsiteY348" fmla="*/ 3137799 h 3370881"/>
                          <a:gd name="connsiteX349" fmla="*/ 2075329 w 2661966"/>
                          <a:gd name="connsiteY349" fmla="*/ 3164693 h 3370881"/>
                          <a:gd name="connsiteX350" fmla="*/ 2061882 w 2661966"/>
                          <a:gd name="connsiteY350" fmla="*/ 3169176 h 3370881"/>
                          <a:gd name="connsiteX351" fmla="*/ 2021541 w 2661966"/>
                          <a:gd name="connsiteY351" fmla="*/ 3164693 h 3370881"/>
                          <a:gd name="connsiteX352" fmla="*/ 2012576 w 2661966"/>
                          <a:gd name="connsiteY352" fmla="*/ 3119870 h 3370881"/>
                          <a:gd name="connsiteX353" fmla="*/ 2048435 w 2661966"/>
                          <a:gd name="connsiteY353" fmla="*/ 3021258 h 3370881"/>
                          <a:gd name="connsiteX354" fmla="*/ 2048435 w 2661966"/>
                          <a:gd name="connsiteY354" fmla="*/ 3021258 h 3370881"/>
                          <a:gd name="connsiteX355" fmla="*/ 2061882 w 2661966"/>
                          <a:gd name="connsiteY355" fmla="*/ 2967470 h 3370881"/>
                          <a:gd name="connsiteX356" fmla="*/ 2070847 w 2661966"/>
                          <a:gd name="connsiteY356" fmla="*/ 2882305 h 3370881"/>
                          <a:gd name="connsiteX357" fmla="*/ 2066365 w 2661966"/>
                          <a:gd name="connsiteY357" fmla="*/ 2725423 h 3370881"/>
                          <a:gd name="connsiteX358" fmla="*/ 2043953 w 2661966"/>
                          <a:gd name="connsiteY358" fmla="*/ 2649223 h 3370881"/>
                          <a:gd name="connsiteX359" fmla="*/ 2030506 w 2661966"/>
                          <a:gd name="connsiteY359" fmla="*/ 2622329 h 3370881"/>
                          <a:gd name="connsiteX360" fmla="*/ 2017059 w 2661966"/>
                          <a:gd name="connsiteY360" fmla="*/ 2581987 h 3370881"/>
                          <a:gd name="connsiteX361" fmla="*/ 1981200 w 2661966"/>
                          <a:gd name="connsiteY361" fmla="*/ 2514752 h 3370881"/>
                          <a:gd name="connsiteX362" fmla="*/ 1972235 w 2661966"/>
                          <a:gd name="connsiteY362" fmla="*/ 2501305 h 3370881"/>
                          <a:gd name="connsiteX363" fmla="*/ 1958788 w 2661966"/>
                          <a:gd name="connsiteY363" fmla="*/ 2478893 h 3370881"/>
                          <a:gd name="connsiteX364" fmla="*/ 1905000 w 2661966"/>
                          <a:gd name="connsiteY364" fmla="*/ 2398211 h 3370881"/>
                          <a:gd name="connsiteX365" fmla="*/ 1882588 w 2661966"/>
                          <a:gd name="connsiteY365" fmla="*/ 2357870 h 3370881"/>
                          <a:gd name="connsiteX366" fmla="*/ 1869141 w 2661966"/>
                          <a:gd name="connsiteY366" fmla="*/ 2339940 h 3370881"/>
                          <a:gd name="connsiteX367" fmla="*/ 1806388 w 2661966"/>
                          <a:gd name="connsiteY367" fmla="*/ 2313046 h 3370881"/>
                          <a:gd name="connsiteX368" fmla="*/ 1779494 w 2661966"/>
                          <a:gd name="connsiteY368" fmla="*/ 2304081 h 3370881"/>
                          <a:gd name="connsiteX369" fmla="*/ 1752600 w 2661966"/>
                          <a:gd name="connsiteY369" fmla="*/ 2299599 h 3370881"/>
                          <a:gd name="connsiteX370" fmla="*/ 1680882 w 2661966"/>
                          <a:gd name="connsiteY370" fmla="*/ 2277187 h 3370881"/>
                          <a:gd name="connsiteX371" fmla="*/ 1719025 w 2661966"/>
                          <a:gd name="connsiteY371" fmla="*/ 2281331 h 3370881"/>
                          <a:gd name="connsiteX372" fmla="*/ 1756997 w 2661966"/>
                          <a:gd name="connsiteY372" fmla="*/ 2289450 h 3370881"/>
                          <a:gd name="connsiteX373" fmla="*/ 1656440 w 2661966"/>
                          <a:gd name="connsiteY373" fmla="*/ 2298583 h 3370881"/>
                          <a:gd name="connsiteX374" fmla="*/ 1537447 w 2661966"/>
                          <a:gd name="connsiteY374" fmla="*/ 2329960 h 3370881"/>
                          <a:gd name="connsiteX375" fmla="*/ 1571993 w 2661966"/>
                          <a:gd name="connsiteY375" fmla="*/ 2317957 h 3370881"/>
                          <a:gd name="connsiteX376" fmla="*/ 1509707 w 2661966"/>
                          <a:gd name="connsiteY376" fmla="*/ 2338926 h 3370881"/>
                          <a:gd name="connsiteX377" fmla="*/ 1500444 w 2661966"/>
                          <a:gd name="connsiteY377" fmla="*/ 2355271 h 3370881"/>
                          <a:gd name="connsiteX378" fmla="*/ 1402678 w 2661966"/>
                          <a:gd name="connsiteY378" fmla="*/ 2339641 h 3370881"/>
                          <a:gd name="connsiteX379" fmla="*/ 1322892 w 2661966"/>
                          <a:gd name="connsiteY379" fmla="*/ 2336952 h 3370881"/>
                          <a:gd name="connsiteX380" fmla="*/ 1199384 w 2661966"/>
                          <a:gd name="connsiteY380" fmla="*/ 2307041 h 3370881"/>
                          <a:gd name="connsiteX381" fmla="*/ 1066800 w 2661966"/>
                          <a:gd name="connsiteY381" fmla="*/ 2272705 h 3370881"/>
                          <a:gd name="connsiteX382" fmla="*/ 1030941 w 2661966"/>
                          <a:gd name="connsiteY382" fmla="*/ 2263740 h 3370881"/>
                          <a:gd name="connsiteX383" fmla="*/ 986118 w 2661966"/>
                          <a:gd name="connsiteY383" fmla="*/ 2241329 h 3370881"/>
                          <a:gd name="connsiteX384" fmla="*/ 968188 w 2661966"/>
                          <a:gd name="connsiteY384" fmla="*/ 2232364 h 3370881"/>
                          <a:gd name="connsiteX385" fmla="*/ 936812 w 2661966"/>
                          <a:gd name="connsiteY385" fmla="*/ 2214434 h 3370881"/>
                          <a:gd name="connsiteX386" fmla="*/ 905435 w 2661966"/>
                          <a:gd name="connsiteY386" fmla="*/ 2196505 h 3370881"/>
                          <a:gd name="connsiteX387" fmla="*/ 869576 w 2661966"/>
                          <a:gd name="connsiteY387" fmla="*/ 2209952 h 3370881"/>
                          <a:gd name="connsiteX388" fmla="*/ 856129 w 2661966"/>
                          <a:gd name="connsiteY388" fmla="*/ 2227881 h 3370881"/>
                          <a:gd name="connsiteX389" fmla="*/ 815788 w 2661966"/>
                          <a:gd name="connsiteY389" fmla="*/ 2268223 h 3370881"/>
                          <a:gd name="connsiteX390" fmla="*/ 788894 w 2661966"/>
                          <a:gd name="connsiteY390" fmla="*/ 2290634 h 3370881"/>
                          <a:gd name="connsiteX391" fmla="*/ 762000 w 2661966"/>
                          <a:gd name="connsiteY391" fmla="*/ 2313046 h 3370881"/>
                          <a:gd name="connsiteX392" fmla="*/ 753035 w 2661966"/>
                          <a:gd name="connsiteY392" fmla="*/ 2326493 h 3370881"/>
                          <a:gd name="connsiteX393" fmla="*/ 735106 w 2661966"/>
                          <a:gd name="connsiteY393" fmla="*/ 2339940 h 3370881"/>
                          <a:gd name="connsiteX394" fmla="*/ 712694 w 2661966"/>
                          <a:gd name="connsiteY394" fmla="*/ 2362352 h 3370881"/>
                          <a:gd name="connsiteX395" fmla="*/ 694765 w 2661966"/>
                          <a:gd name="connsiteY395" fmla="*/ 2375799 h 3370881"/>
                          <a:gd name="connsiteX396" fmla="*/ 681318 w 2661966"/>
                          <a:gd name="connsiteY396" fmla="*/ 2393729 h 3370881"/>
                          <a:gd name="connsiteX397" fmla="*/ 667870 w 2661966"/>
                          <a:gd name="connsiteY397" fmla="*/ 2402693 h 3370881"/>
                          <a:gd name="connsiteX398" fmla="*/ 623047 w 2661966"/>
                          <a:gd name="connsiteY398" fmla="*/ 2443034 h 3370881"/>
                          <a:gd name="connsiteX399" fmla="*/ 600635 w 2661966"/>
                          <a:gd name="connsiteY399" fmla="*/ 2474411 h 3370881"/>
                          <a:gd name="connsiteX400" fmla="*/ 587188 w 2661966"/>
                          <a:gd name="connsiteY400" fmla="*/ 2514752 h 3370881"/>
                          <a:gd name="connsiteX401" fmla="*/ 582706 w 2661966"/>
                          <a:gd name="connsiteY401" fmla="*/ 2546129 h 3370881"/>
                          <a:gd name="connsiteX402" fmla="*/ 596153 w 2661966"/>
                          <a:gd name="connsiteY402" fmla="*/ 2635776 h 3370881"/>
                          <a:gd name="connsiteX403" fmla="*/ 600635 w 2661966"/>
                          <a:gd name="connsiteY403" fmla="*/ 2653705 h 3370881"/>
                          <a:gd name="connsiteX404" fmla="*/ 609600 w 2661966"/>
                          <a:gd name="connsiteY404" fmla="*/ 2671634 h 3370881"/>
                          <a:gd name="connsiteX405" fmla="*/ 614082 w 2661966"/>
                          <a:gd name="connsiteY405" fmla="*/ 2689564 h 3370881"/>
                          <a:gd name="connsiteX406" fmla="*/ 623047 w 2661966"/>
                          <a:gd name="connsiteY406" fmla="*/ 2711976 h 3370881"/>
                          <a:gd name="connsiteX407" fmla="*/ 627529 w 2661966"/>
                          <a:gd name="connsiteY407" fmla="*/ 2734387 h 3370881"/>
                          <a:gd name="connsiteX408" fmla="*/ 640976 w 2661966"/>
                          <a:gd name="connsiteY408" fmla="*/ 2765764 h 3370881"/>
                          <a:gd name="connsiteX409" fmla="*/ 645459 w 2661966"/>
                          <a:gd name="connsiteY409" fmla="*/ 2779211 h 3370881"/>
                          <a:gd name="connsiteX410" fmla="*/ 658906 w 2661966"/>
                          <a:gd name="connsiteY410" fmla="*/ 2801623 h 3370881"/>
                          <a:gd name="connsiteX411" fmla="*/ 676835 w 2661966"/>
                          <a:gd name="connsiteY411" fmla="*/ 2864376 h 3370881"/>
                          <a:gd name="connsiteX412" fmla="*/ 690282 w 2661966"/>
                          <a:gd name="connsiteY412" fmla="*/ 2895752 h 3370881"/>
                          <a:gd name="connsiteX413" fmla="*/ 699247 w 2661966"/>
                          <a:gd name="connsiteY413" fmla="*/ 2940576 h 3370881"/>
                          <a:gd name="connsiteX414" fmla="*/ 703729 w 2661966"/>
                          <a:gd name="connsiteY414" fmla="*/ 2967470 h 3370881"/>
                          <a:gd name="connsiteX415" fmla="*/ 717176 w 2661966"/>
                          <a:gd name="connsiteY415" fmla="*/ 2994364 h 3370881"/>
                          <a:gd name="connsiteX416" fmla="*/ 735106 w 2661966"/>
                          <a:gd name="connsiteY416" fmla="*/ 3052634 h 3370881"/>
                          <a:gd name="connsiteX417" fmla="*/ 739588 w 2661966"/>
                          <a:gd name="connsiteY417" fmla="*/ 3079529 h 3370881"/>
                          <a:gd name="connsiteX418" fmla="*/ 762000 w 2661966"/>
                          <a:gd name="connsiteY418" fmla="*/ 3142281 h 3370881"/>
                          <a:gd name="connsiteX419" fmla="*/ 766482 w 2661966"/>
                          <a:gd name="connsiteY419" fmla="*/ 3231929 h 3370881"/>
                          <a:gd name="connsiteX420" fmla="*/ 770965 w 2661966"/>
                          <a:gd name="connsiteY420" fmla="*/ 3254340 h 3370881"/>
                          <a:gd name="connsiteX421" fmla="*/ 775447 w 2661966"/>
                          <a:gd name="connsiteY421" fmla="*/ 3285717 h 3370881"/>
                          <a:gd name="connsiteX422" fmla="*/ 748553 w 2661966"/>
                          <a:gd name="connsiteY422" fmla="*/ 3335023 h 3370881"/>
                          <a:gd name="connsiteX423" fmla="*/ 721659 w 2661966"/>
                          <a:gd name="connsiteY423" fmla="*/ 3343987 h 3370881"/>
                          <a:gd name="connsiteX424" fmla="*/ 708212 w 2661966"/>
                          <a:gd name="connsiteY424" fmla="*/ 3348470 h 3370881"/>
                          <a:gd name="connsiteX425" fmla="*/ 623047 w 2661966"/>
                          <a:gd name="connsiteY425" fmla="*/ 3330540 h 3370881"/>
                          <a:gd name="connsiteX426" fmla="*/ 609600 w 2661966"/>
                          <a:gd name="connsiteY426" fmla="*/ 3308129 h 3370881"/>
                          <a:gd name="connsiteX427" fmla="*/ 591670 w 2661966"/>
                          <a:gd name="connsiteY427" fmla="*/ 3267787 h 3370881"/>
                          <a:gd name="connsiteX428" fmla="*/ 560294 w 2661966"/>
                          <a:gd name="connsiteY428" fmla="*/ 3209517 h 3370881"/>
                          <a:gd name="connsiteX429" fmla="*/ 551329 w 2661966"/>
                          <a:gd name="connsiteY429" fmla="*/ 3196070 h 3370881"/>
                          <a:gd name="connsiteX430" fmla="*/ 528918 w 2661966"/>
                          <a:gd name="connsiteY430" fmla="*/ 3173658 h 3370881"/>
                          <a:gd name="connsiteX431" fmla="*/ 519953 w 2661966"/>
                          <a:gd name="connsiteY431" fmla="*/ 3128834 h 3370881"/>
                          <a:gd name="connsiteX432" fmla="*/ 524435 w 2661966"/>
                          <a:gd name="connsiteY432" fmla="*/ 3101940 h 3370881"/>
                          <a:gd name="connsiteX433" fmla="*/ 528918 w 2661966"/>
                          <a:gd name="connsiteY433" fmla="*/ 3088493 h 3370881"/>
                          <a:gd name="connsiteX434" fmla="*/ 542365 w 2661966"/>
                          <a:gd name="connsiteY434" fmla="*/ 3052634 h 3370881"/>
                          <a:gd name="connsiteX435" fmla="*/ 484094 w 2661966"/>
                          <a:gd name="connsiteY435" fmla="*/ 2886787 h 3370881"/>
                          <a:gd name="connsiteX436" fmla="*/ 443753 w 2661966"/>
                          <a:gd name="connsiteY436" fmla="*/ 2779211 h 3370881"/>
                          <a:gd name="connsiteX437" fmla="*/ 439270 w 2661966"/>
                          <a:gd name="connsiteY437" fmla="*/ 2752317 h 3370881"/>
                          <a:gd name="connsiteX438" fmla="*/ 430306 w 2661966"/>
                          <a:gd name="connsiteY438" fmla="*/ 2716458 h 3370881"/>
                          <a:gd name="connsiteX439" fmla="*/ 425823 w 2661966"/>
                          <a:gd name="connsiteY439" fmla="*/ 2680599 h 3370881"/>
                          <a:gd name="connsiteX440" fmla="*/ 398929 w 2661966"/>
                          <a:gd name="connsiteY440" fmla="*/ 2599917 h 3370881"/>
                          <a:gd name="connsiteX441" fmla="*/ 385482 w 2661966"/>
                          <a:gd name="connsiteY441" fmla="*/ 2568540 h 3370881"/>
                          <a:gd name="connsiteX442" fmla="*/ 381000 w 2661966"/>
                          <a:gd name="connsiteY442" fmla="*/ 2550611 h 3370881"/>
                          <a:gd name="connsiteX443" fmla="*/ 372035 w 2661966"/>
                          <a:gd name="connsiteY443" fmla="*/ 2483376 h 3370881"/>
                          <a:gd name="connsiteX444" fmla="*/ 367553 w 2661966"/>
                          <a:gd name="connsiteY444" fmla="*/ 2469929 h 3370881"/>
                          <a:gd name="connsiteX445" fmla="*/ 407894 w 2661966"/>
                          <a:gd name="connsiteY445" fmla="*/ 2451999 h 3370881"/>
                          <a:gd name="connsiteX446" fmla="*/ 515470 w 2661966"/>
                          <a:gd name="connsiteY446" fmla="*/ 2407176 h 3370881"/>
                          <a:gd name="connsiteX447" fmla="*/ 578223 w 2661966"/>
                          <a:gd name="connsiteY447" fmla="*/ 2353387 h 3370881"/>
                          <a:gd name="connsiteX448" fmla="*/ 587188 w 2661966"/>
                          <a:gd name="connsiteY448" fmla="*/ 2330976 h 3370881"/>
                          <a:gd name="connsiteX449" fmla="*/ 614082 w 2661966"/>
                          <a:gd name="connsiteY449" fmla="*/ 2254776 h 3370881"/>
                          <a:gd name="connsiteX450" fmla="*/ 649941 w 2661966"/>
                          <a:gd name="connsiteY450" fmla="*/ 2200987 h 3370881"/>
                          <a:gd name="connsiteX451" fmla="*/ 690282 w 2661966"/>
                          <a:gd name="connsiteY451" fmla="*/ 2174093 h 3370881"/>
                          <a:gd name="connsiteX452" fmla="*/ 703729 w 2661966"/>
                          <a:gd name="connsiteY452" fmla="*/ 2165129 h 3370881"/>
                          <a:gd name="connsiteX453" fmla="*/ 739588 w 2661966"/>
                          <a:gd name="connsiteY453" fmla="*/ 2147199 h 3370881"/>
                          <a:gd name="connsiteX454" fmla="*/ 708212 w 2661966"/>
                          <a:gd name="connsiteY454" fmla="*/ 2187540 h 3370881"/>
                          <a:gd name="connsiteX455" fmla="*/ 654423 w 2661966"/>
                          <a:gd name="connsiteY455" fmla="*/ 2241329 h 3370881"/>
                          <a:gd name="connsiteX456" fmla="*/ 636494 w 2661966"/>
                          <a:gd name="connsiteY456" fmla="*/ 2259258 h 3370881"/>
                          <a:gd name="connsiteX457" fmla="*/ 614082 w 2661966"/>
                          <a:gd name="connsiteY457" fmla="*/ 2286152 h 3370881"/>
                          <a:gd name="connsiteX458" fmla="*/ 592179 w 2661966"/>
                          <a:gd name="connsiteY458" fmla="*/ 2282347 h 3370881"/>
                          <a:gd name="connsiteX459" fmla="*/ 555980 w 2661966"/>
                          <a:gd name="connsiteY459" fmla="*/ 2313892 h 3370881"/>
                          <a:gd name="connsiteX460" fmla="*/ 524435 w 2661966"/>
                          <a:gd name="connsiteY460" fmla="*/ 2348905 h 3370881"/>
                          <a:gd name="connsiteX461" fmla="*/ 502023 w 2661966"/>
                          <a:gd name="connsiteY461" fmla="*/ 2362352 h 3370881"/>
                          <a:gd name="connsiteX462" fmla="*/ 461682 w 2661966"/>
                          <a:gd name="connsiteY462" fmla="*/ 2389246 h 3370881"/>
                          <a:gd name="connsiteX463" fmla="*/ 448235 w 2661966"/>
                          <a:gd name="connsiteY463" fmla="*/ 2398211 h 3370881"/>
                          <a:gd name="connsiteX464" fmla="*/ 430306 w 2661966"/>
                          <a:gd name="connsiteY464" fmla="*/ 2407176 h 3370881"/>
                          <a:gd name="connsiteX465" fmla="*/ 412376 w 2661966"/>
                          <a:gd name="connsiteY465" fmla="*/ 2420623 h 3370881"/>
                          <a:gd name="connsiteX466" fmla="*/ 389965 w 2661966"/>
                          <a:gd name="connsiteY466" fmla="*/ 2429587 h 3370881"/>
                          <a:gd name="connsiteX467" fmla="*/ 372035 w 2661966"/>
                          <a:gd name="connsiteY467" fmla="*/ 2443034 h 3370881"/>
                          <a:gd name="connsiteX468" fmla="*/ 318247 w 2661966"/>
                          <a:gd name="connsiteY468" fmla="*/ 2474411 h 3370881"/>
                          <a:gd name="connsiteX469" fmla="*/ 304800 w 2661966"/>
                          <a:gd name="connsiteY469" fmla="*/ 2492340 h 3370881"/>
                          <a:gd name="connsiteX470" fmla="*/ 282388 w 2661966"/>
                          <a:gd name="connsiteY470" fmla="*/ 2519234 h 3370881"/>
                          <a:gd name="connsiteX471" fmla="*/ 295835 w 2661966"/>
                          <a:gd name="connsiteY471" fmla="*/ 2815070 h 3370881"/>
                          <a:gd name="connsiteX472" fmla="*/ 300318 w 2661966"/>
                          <a:gd name="connsiteY472" fmla="*/ 2837481 h 3370881"/>
                          <a:gd name="connsiteX473" fmla="*/ 304800 w 2661966"/>
                          <a:gd name="connsiteY473" fmla="*/ 2868858 h 3370881"/>
                          <a:gd name="connsiteX474" fmla="*/ 309282 w 2661966"/>
                          <a:gd name="connsiteY474" fmla="*/ 2927129 h 3370881"/>
                          <a:gd name="connsiteX475" fmla="*/ 322729 w 2661966"/>
                          <a:gd name="connsiteY475" fmla="*/ 2985399 h 3370881"/>
                          <a:gd name="connsiteX476" fmla="*/ 327212 w 2661966"/>
                          <a:gd name="connsiteY476" fmla="*/ 3012293 h 3370881"/>
                          <a:gd name="connsiteX477" fmla="*/ 331694 w 2661966"/>
                          <a:gd name="connsiteY477" fmla="*/ 3043670 h 3370881"/>
                          <a:gd name="connsiteX478" fmla="*/ 345141 w 2661966"/>
                          <a:gd name="connsiteY478" fmla="*/ 3070564 h 3370881"/>
                          <a:gd name="connsiteX479" fmla="*/ 367553 w 2661966"/>
                          <a:gd name="connsiteY479" fmla="*/ 3124352 h 3370881"/>
                          <a:gd name="connsiteX480" fmla="*/ 381000 w 2661966"/>
                          <a:gd name="connsiteY480" fmla="*/ 3182623 h 3370881"/>
                          <a:gd name="connsiteX481" fmla="*/ 389965 w 2661966"/>
                          <a:gd name="connsiteY481" fmla="*/ 3196070 h 3370881"/>
                          <a:gd name="connsiteX482" fmla="*/ 394447 w 2661966"/>
                          <a:gd name="connsiteY482" fmla="*/ 3213999 h 3370881"/>
                          <a:gd name="connsiteX483" fmla="*/ 412376 w 2661966"/>
                          <a:gd name="connsiteY483" fmla="*/ 3245376 h 3370881"/>
                          <a:gd name="connsiteX484" fmla="*/ 416859 w 2661966"/>
                          <a:gd name="connsiteY484" fmla="*/ 3258823 h 3370881"/>
                          <a:gd name="connsiteX485" fmla="*/ 425823 w 2661966"/>
                          <a:gd name="connsiteY485" fmla="*/ 3272270 h 3370881"/>
                          <a:gd name="connsiteX486" fmla="*/ 439270 w 2661966"/>
                          <a:gd name="connsiteY486" fmla="*/ 3303646 h 3370881"/>
                          <a:gd name="connsiteX487" fmla="*/ 439270 w 2661966"/>
                          <a:gd name="connsiteY487" fmla="*/ 3352952 h 3370881"/>
                          <a:gd name="connsiteX488" fmla="*/ 430306 w 2661966"/>
                          <a:gd name="connsiteY488" fmla="*/ 3366399 h 3370881"/>
                          <a:gd name="connsiteX489" fmla="*/ 412376 w 2661966"/>
                          <a:gd name="connsiteY489" fmla="*/ 3370881 h 3370881"/>
                          <a:gd name="connsiteX490" fmla="*/ 295835 w 2661966"/>
                          <a:gd name="connsiteY490" fmla="*/ 3357434 h 3370881"/>
                          <a:gd name="connsiteX491" fmla="*/ 264459 w 2661966"/>
                          <a:gd name="connsiteY491" fmla="*/ 3276752 h 3370881"/>
                          <a:gd name="connsiteX492" fmla="*/ 259976 w 2661966"/>
                          <a:gd name="connsiteY492" fmla="*/ 3240893 h 3370881"/>
                          <a:gd name="connsiteX493" fmla="*/ 246529 w 2661966"/>
                          <a:gd name="connsiteY493" fmla="*/ 3178140 h 3370881"/>
                          <a:gd name="connsiteX494" fmla="*/ 237565 w 2661966"/>
                          <a:gd name="connsiteY494" fmla="*/ 3084011 h 3370881"/>
                          <a:gd name="connsiteX495" fmla="*/ 228600 w 2661966"/>
                          <a:gd name="connsiteY495" fmla="*/ 3057117 h 3370881"/>
                          <a:gd name="connsiteX496" fmla="*/ 219635 w 2661966"/>
                          <a:gd name="connsiteY496" fmla="*/ 3021258 h 3370881"/>
                          <a:gd name="connsiteX497" fmla="*/ 206188 w 2661966"/>
                          <a:gd name="connsiteY497" fmla="*/ 2980917 h 3370881"/>
                          <a:gd name="connsiteX498" fmla="*/ 201706 w 2661966"/>
                          <a:gd name="connsiteY498" fmla="*/ 2949540 h 3370881"/>
                          <a:gd name="connsiteX499" fmla="*/ 197223 w 2661966"/>
                          <a:gd name="connsiteY499" fmla="*/ 2927129 h 3370881"/>
                          <a:gd name="connsiteX500" fmla="*/ 192741 w 2661966"/>
                          <a:gd name="connsiteY500" fmla="*/ 2891270 h 3370881"/>
                          <a:gd name="connsiteX501" fmla="*/ 188259 w 2661966"/>
                          <a:gd name="connsiteY501" fmla="*/ 2850929 h 3370881"/>
                          <a:gd name="connsiteX502" fmla="*/ 179294 w 2661966"/>
                          <a:gd name="connsiteY502" fmla="*/ 2824034 h 3370881"/>
                          <a:gd name="connsiteX503" fmla="*/ 165847 w 2661966"/>
                          <a:gd name="connsiteY503" fmla="*/ 2774729 h 3370881"/>
                          <a:gd name="connsiteX504" fmla="*/ 161365 w 2661966"/>
                          <a:gd name="connsiteY504" fmla="*/ 2747834 h 3370881"/>
                          <a:gd name="connsiteX505" fmla="*/ 156882 w 2661966"/>
                          <a:gd name="connsiteY505" fmla="*/ 2559576 h 3370881"/>
                          <a:gd name="connsiteX506" fmla="*/ 152400 w 2661966"/>
                          <a:gd name="connsiteY506" fmla="*/ 2519234 h 3370881"/>
                          <a:gd name="connsiteX507" fmla="*/ 118035 w 2661966"/>
                          <a:gd name="connsiteY507" fmla="*/ 2400004 h 3370881"/>
                          <a:gd name="connsiteX508" fmla="*/ 117048 w 2661966"/>
                          <a:gd name="connsiteY508" fmla="*/ 2344423 h 3370881"/>
                          <a:gd name="connsiteX509" fmla="*/ 100106 w 2661966"/>
                          <a:gd name="connsiteY509" fmla="*/ 2330976 h 3370881"/>
                          <a:gd name="connsiteX510" fmla="*/ 138953 w 2661966"/>
                          <a:gd name="connsiteY510" fmla="*/ 2313046 h 3370881"/>
                          <a:gd name="connsiteX511" fmla="*/ 152400 w 2661966"/>
                          <a:gd name="connsiteY511" fmla="*/ 2304081 h 3370881"/>
                          <a:gd name="connsiteX512" fmla="*/ 170329 w 2661966"/>
                          <a:gd name="connsiteY512" fmla="*/ 2259258 h 3370881"/>
                          <a:gd name="connsiteX513" fmla="*/ 188259 w 2661966"/>
                          <a:gd name="connsiteY513" fmla="*/ 2223399 h 3370881"/>
                          <a:gd name="connsiteX514" fmla="*/ 206188 w 2661966"/>
                          <a:gd name="connsiteY514" fmla="*/ 2187540 h 3370881"/>
                          <a:gd name="connsiteX515" fmla="*/ 210670 w 2661966"/>
                          <a:gd name="connsiteY515" fmla="*/ 2174093 h 3370881"/>
                          <a:gd name="connsiteX516" fmla="*/ 219635 w 2661966"/>
                          <a:gd name="connsiteY516" fmla="*/ 2115823 h 3370881"/>
                          <a:gd name="connsiteX517" fmla="*/ 210670 w 2661966"/>
                          <a:gd name="connsiteY517" fmla="*/ 1958940 h 3370881"/>
                          <a:gd name="connsiteX518" fmla="*/ 192741 w 2661966"/>
                          <a:gd name="connsiteY518" fmla="*/ 1923081 h 3370881"/>
                          <a:gd name="connsiteX519" fmla="*/ 179294 w 2661966"/>
                          <a:gd name="connsiteY519" fmla="*/ 1891705 h 3370881"/>
                          <a:gd name="connsiteX520" fmla="*/ 165847 w 2661966"/>
                          <a:gd name="connsiteY520" fmla="*/ 1864811 h 3370881"/>
                          <a:gd name="connsiteX521" fmla="*/ 152400 w 2661966"/>
                          <a:gd name="connsiteY521" fmla="*/ 1833434 h 3370881"/>
                          <a:gd name="connsiteX522" fmla="*/ 143435 w 2661966"/>
                          <a:gd name="connsiteY522" fmla="*/ 1819987 h 3370881"/>
                          <a:gd name="connsiteX523" fmla="*/ 107576 w 2661966"/>
                          <a:gd name="connsiteY523" fmla="*/ 1784129 h 3370881"/>
                          <a:gd name="connsiteX524" fmla="*/ 94129 w 2661966"/>
                          <a:gd name="connsiteY524" fmla="*/ 1779646 h 3370881"/>
                          <a:gd name="connsiteX525" fmla="*/ 71718 w 2661966"/>
                          <a:gd name="connsiteY525" fmla="*/ 1770681 h 3370881"/>
                          <a:gd name="connsiteX526" fmla="*/ 58270 w 2661966"/>
                          <a:gd name="connsiteY526" fmla="*/ 1761717 h 3370881"/>
                          <a:gd name="connsiteX527" fmla="*/ 26894 w 2661966"/>
                          <a:gd name="connsiteY527" fmla="*/ 1730340 h 3370881"/>
                          <a:gd name="connsiteX528" fmla="*/ 0 w 2661966"/>
                          <a:gd name="connsiteY528" fmla="*/ 1707929 h 3370881"/>
                          <a:gd name="connsiteX0" fmla="*/ 0 w 2661966"/>
                          <a:gd name="connsiteY0" fmla="*/ 1707929 h 3370881"/>
                          <a:gd name="connsiteX1" fmla="*/ 22412 w 2661966"/>
                          <a:gd name="connsiteY1" fmla="*/ 1698964 h 3370881"/>
                          <a:gd name="connsiteX2" fmla="*/ 31376 w 2661966"/>
                          <a:gd name="connsiteY2" fmla="*/ 1681034 h 3370881"/>
                          <a:gd name="connsiteX3" fmla="*/ 44823 w 2661966"/>
                          <a:gd name="connsiteY3" fmla="*/ 1672070 h 3370881"/>
                          <a:gd name="connsiteX4" fmla="*/ 58270 w 2661966"/>
                          <a:gd name="connsiteY4" fmla="*/ 1654140 h 3370881"/>
                          <a:gd name="connsiteX5" fmla="*/ 76200 w 2661966"/>
                          <a:gd name="connsiteY5" fmla="*/ 1645176 h 3370881"/>
                          <a:gd name="connsiteX6" fmla="*/ 98612 w 2661966"/>
                          <a:gd name="connsiteY6" fmla="*/ 1636211 h 3370881"/>
                          <a:gd name="connsiteX7" fmla="*/ 125506 w 2661966"/>
                          <a:gd name="connsiteY7" fmla="*/ 1627246 h 3370881"/>
                          <a:gd name="connsiteX8" fmla="*/ 152400 w 2661966"/>
                          <a:gd name="connsiteY8" fmla="*/ 1609317 h 3370881"/>
                          <a:gd name="connsiteX9" fmla="*/ 170329 w 2661966"/>
                          <a:gd name="connsiteY9" fmla="*/ 1600352 h 3370881"/>
                          <a:gd name="connsiteX10" fmla="*/ 188259 w 2661966"/>
                          <a:gd name="connsiteY10" fmla="*/ 1582423 h 3370881"/>
                          <a:gd name="connsiteX11" fmla="*/ 228600 w 2661966"/>
                          <a:gd name="connsiteY11" fmla="*/ 1564493 h 3370881"/>
                          <a:gd name="connsiteX12" fmla="*/ 255494 w 2661966"/>
                          <a:gd name="connsiteY12" fmla="*/ 1546564 h 3370881"/>
                          <a:gd name="connsiteX13" fmla="*/ 300318 w 2661966"/>
                          <a:gd name="connsiteY13" fmla="*/ 1524152 h 3370881"/>
                          <a:gd name="connsiteX14" fmla="*/ 313765 w 2661966"/>
                          <a:gd name="connsiteY14" fmla="*/ 1515187 h 3370881"/>
                          <a:gd name="connsiteX15" fmla="*/ 340659 w 2661966"/>
                          <a:gd name="connsiteY15" fmla="*/ 1510705 h 3370881"/>
                          <a:gd name="connsiteX16" fmla="*/ 363070 w 2661966"/>
                          <a:gd name="connsiteY16" fmla="*/ 1506223 h 3370881"/>
                          <a:gd name="connsiteX17" fmla="*/ 389965 w 2661966"/>
                          <a:gd name="connsiteY17" fmla="*/ 1501740 h 3370881"/>
                          <a:gd name="connsiteX18" fmla="*/ 425823 w 2661966"/>
                          <a:gd name="connsiteY18" fmla="*/ 1497258 h 3370881"/>
                          <a:gd name="connsiteX19" fmla="*/ 470647 w 2661966"/>
                          <a:gd name="connsiteY19" fmla="*/ 1488293 h 3370881"/>
                          <a:gd name="connsiteX20" fmla="*/ 515470 w 2661966"/>
                          <a:gd name="connsiteY20" fmla="*/ 1479329 h 3370881"/>
                          <a:gd name="connsiteX21" fmla="*/ 528918 w 2661966"/>
                          <a:gd name="connsiteY21" fmla="*/ 1470364 h 3370881"/>
                          <a:gd name="connsiteX22" fmla="*/ 600635 w 2661966"/>
                          <a:gd name="connsiteY22" fmla="*/ 1456917 h 3370881"/>
                          <a:gd name="connsiteX23" fmla="*/ 690282 w 2661966"/>
                          <a:gd name="connsiteY23" fmla="*/ 1447952 h 3370881"/>
                          <a:gd name="connsiteX24" fmla="*/ 793376 w 2661966"/>
                          <a:gd name="connsiteY24" fmla="*/ 1452434 h 3370881"/>
                          <a:gd name="connsiteX25" fmla="*/ 874059 w 2661966"/>
                          <a:gd name="connsiteY25" fmla="*/ 1465881 h 3370881"/>
                          <a:gd name="connsiteX26" fmla="*/ 914400 w 2661966"/>
                          <a:gd name="connsiteY26" fmla="*/ 1470364 h 3370881"/>
                          <a:gd name="connsiteX27" fmla="*/ 1030941 w 2661966"/>
                          <a:gd name="connsiteY27" fmla="*/ 1483811 h 3370881"/>
                          <a:gd name="connsiteX28" fmla="*/ 1151965 w 2661966"/>
                          <a:gd name="connsiteY28" fmla="*/ 1492776 h 3370881"/>
                          <a:gd name="connsiteX29" fmla="*/ 1281953 w 2661966"/>
                          <a:gd name="connsiteY29" fmla="*/ 1501740 h 3370881"/>
                          <a:gd name="connsiteX30" fmla="*/ 1465729 w 2661966"/>
                          <a:gd name="connsiteY30" fmla="*/ 1497258 h 3370881"/>
                          <a:gd name="connsiteX31" fmla="*/ 1510553 w 2661966"/>
                          <a:gd name="connsiteY31" fmla="*/ 1492776 h 3370881"/>
                          <a:gd name="connsiteX32" fmla="*/ 1582270 w 2661966"/>
                          <a:gd name="connsiteY32" fmla="*/ 1461399 h 3370881"/>
                          <a:gd name="connsiteX33" fmla="*/ 1604682 w 2661966"/>
                          <a:gd name="connsiteY33" fmla="*/ 1456917 h 3370881"/>
                          <a:gd name="connsiteX34" fmla="*/ 1622612 w 2661966"/>
                          <a:gd name="connsiteY34" fmla="*/ 1447952 h 3370881"/>
                          <a:gd name="connsiteX35" fmla="*/ 1645023 w 2661966"/>
                          <a:gd name="connsiteY35" fmla="*/ 1438987 h 3370881"/>
                          <a:gd name="connsiteX36" fmla="*/ 1662953 w 2661966"/>
                          <a:gd name="connsiteY36" fmla="*/ 1425540 h 3370881"/>
                          <a:gd name="connsiteX37" fmla="*/ 1698812 w 2661966"/>
                          <a:gd name="connsiteY37" fmla="*/ 1407611 h 3370881"/>
                          <a:gd name="connsiteX38" fmla="*/ 1739153 w 2661966"/>
                          <a:gd name="connsiteY38" fmla="*/ 1380717 h 3370881"/>
                          <a:gd name="connsiteX39" fmla="*/ 1752600 w 2661966"/>
                          <a:gd name="connsiteY39" fmla="*/ 1367270 h 3370881"/>
                          <a:gd name="connsiteX40" fmla="*/ 1775012 w 2661966"/>
                          <a:gd name="connsiteY40" fmla="*/ 1353823 h 3370881"/>
                          <a:gd name="connsiteX41" fmla="*/ 1797423 w 2661966"/>
                          <a:gd name="connsiteY41" fmla="*/ 1335893 h 3370881"/>
                          <a:gd name="connsiteX42" fmla="*/ 1810870 w 2661966"/>
                          <a:gd name="connsiteY42" fmla="*/ 1304517 h 3370881"/>
                          <a:gd name="connsiteX43" fmla="*/ 1815353 w 2661966"/>
                          <a:gd name="connsiteY43" fmla="*/ 1291070 h 3370881"/>
                          <a:gd name="connsiteX44" fmla="*/ 1801906 w 2661966"/>
                          <a:gd name="connsiteY44" fmla="*/ 1138670 h 3370881"/>
                          <a:gd name="connsiteX45" fmla="*/ 1792941 w 2661966"/>
                          <a:gd name="connsiteY45" fmla="*/ 1125223 h 3370881"/>
                          <a:gd name="connsiteX46" fmla="*/ 1757082 w 2661966"/>
                          <a:gd name="connsiteY46" fmla="*/ 1093846 h 3370881"/>
                          <a:gd name="connsiteX47" fmla="*/ 1730188 w 2661966"/>
                          <a:gd name="connsiteY47" fmla="*/ 1066952 h 3370881"/>
                          <a:gd name="connsiteX48" fmla="*/ 1703294 w 2661966"/>
                          <a:gd name="connsiteY48" fmla="*/ 1049023 h 3370881"/>
                          <a:gd name="connsiteX49" fmla="*/ 1622612 w 2661966"/>
                          <a:gd name="connsiteY49" fmla="*/ 1053505 h 3370881"/>
                          <a:gd name="connsiteX50" fmla="*/ 1595718 w 2661966"/>
                          <a:gd name="connsiteY50" fmla="*/ 1062470 h 3370881"/>
                          <a:gd name="connsiteX51" fmla="*/ 1573306 w 2661966"/>
                          <a:gd name="connsiteY51" fmla="*/ 1066952 h 3370881"/>
                          <a:gd name="connsiteX52" fmla="*/ 1453385 w 2661966"/>
                          <a:gd name="connsiteY52" fmla="*/ 1082761 h 3370881"/>
                          <a:gd name="connsiteX53" fmla="*/ 1326776 w 2661966"/>
                          <a:gd name="connsiteY53" fmla="*/ 1062470 h 3370881"/>
                          <a:gd name="connsiteX54" fmla="*/ 1308847 w 2661966"/>
                          <a:gd name="connsiteY54" fmla="*/ 1057987 h 3370881"/>
                          <a:gd name="connsiteX55" fmla="*/ 1277470 w 2661966"/>
                          <a:gd name="connsiteY55" fmla="*/ 1053505 h 3370881"/>
                          <a:gd name="connsiteX56" fmla="*/ 1259541 w 2661966"/>
                          <a:gd name="connsiteY56" fmla="*/ 1049023 h 3370881"/>
                          <a:gd name="connsiteX57" fmla="*/ 1232647 w 2661966"/>
                          <a:gd name="connsiteY57" fmla="*/ 1044540 h 3370881"/>
                          <a:gd name="connsiteX58" fmla="*/ 1053353 w 2661966"/>
                          <a:gd name="connsiteY58" fmla="*/ 1049023 h 3370881"/>
                          <a:gd name="connsiteX59" fmla="*/ 1035423 w 2661966"/>
                          <a:gd name="connsiteY59" fmla="*/ 1053505 h 3370881"/>
                          <a:gd name="connsiteX60" fmla="*/ 1008529 w 2661966"/>
                          <a:gd name="connsiteY60" fmla="*/ 1057987 h 3370881"/>
                          <a:gd name="connsiteX61" fmla="*/ 995082 w 2661966"/>
                          <a:gd name="connsiteY61" fmla="*/ 1062470 h 3370881"/>
                          <a:gd name="connsiteX62" fmla="*/ 945776 w 2661966"/>
                          <a:gd name="connsiteY62" fmla="*/ 1031093 h 3370881"/>
                          <a:gd name="connsiteX63" fmla="*/ 941294 w 2661966"/>
                          <a:gd name="connsiteY63" fmla="*/ 1017646 h 3370881"/>
                          <a:gd name="connsiteX64" fmla="*/ 932329 w 2661966"/>
                          <a:gd name="connsiteY64" fmla="*/ 919034 h 3370881"/>
                          <a:gd name="connsiteX65" fmla="*/ 914400 w 2661966"/>
                          <a:gd name="connsiteY65" fmla="*/ 901105 h 3370881"/>
                          <a:gd name="connsiteX66" fmla="*/ 918882 w 2661966"/>
                          <a:gd name="connsiteY66" fmla="*/ 869729 h 3370881"/>
                          <a:gd name="connsiteX67" fmla="*/ 941294 w 2661966"/>
                          <a:gd name="connsiteY67" fmla="*/ 865246 h 3370881"/>
                          <a:gd name="connsiteX68" fmla="*/ 959223 w 2661966"/>
                          <a:gd name="connsiteY68" fmla="*/ 851799 h 3370881"/>
                          <a:gd name="connsiteX69" fmla="*/ 990600 w 2661966"/>
                          <a:gd name="connsiteY69" fmla="*/ 847317 h 3370881"/>
                          <a:gd name="connsiteX70" fmla="*/ 1129553 w 2661966"/>
                          <a:gd name="connsiteY70" fmla="*/ 838352 h 3370881"/>
                          <a:gd name="connsiteX71" fmla="*/ 1147482 w 2661966"/>
                          <a:gd name="connsiteY71" fmla="*/ 829387 h 3370881"/>
                          <a:gd name="connsiteX72" fmla="*/ 1178859 w 2661966"/>
                          <a:gd name="connsiteY72" fmla="*/ 806976 h 3370881"/>
                          <a:gd name="connsiteX73" fmla="*/ 1192306 w 2661966"/>
                          <a:gd name="connsiteY73" fmla="*/ 793529 h 3370881"/>
                          <a:gd name="connsiteX74" fmla="*/ 1214718 w 2661966"/>
                          <a:gd name="connsiteY74" fmla="*/ 784564 h 3370881"/>
                          <a:gd name="connsiteX75" fmla="*/ 1241612 w 2661966"/>
                          <a:gd name="connsiteY75" fmla="*/ 771117 h 3370881"/>
                          <a:gd name="connsiteX76" fmla="*/ 1277470 w 2661966"/>
                          <a:gd name="connsiteY76" fmla="*/ 753187 h 3370881"/>
                          <a:gd name="connsiteX77" fmla="*/ 1295400 w 2661966"/>
                          <a:gd name="connsiteY77" fmla="*/ 730776 h 3370881"/>
                          <a:gd name="connsiteX78" fmla="*/ 1317812 w 2661966"/>
                          <a:gd name="connsiteY78" fmla="*/ 708364 h 3370881"/>
                          <a:gd name="connsiteX79" fmla="*/ 1353670 w 2661966"/>
                          <a:gd name="connsiteY79" fmla="*/ 663540 h 3370881"/>
                          <a:gd name="connsiteX80" fmla="*/ 1371600 w 2661966"/>
                          <a:gd name="connsiteY80" fmla="*/ 636646 h 3370881"/>
                          <a:gd name="connsiteX81" fmla="*/ 1380565 w 2661966"/>
                          <a:gd name="connsiteY81" fmla="*/ 596305 h 3370881"/>
                          <a:gd name="connsiteX82" fmla="*/ 1385047 w 2661966"/>
                          <a:gd name="connsiteY82" fmla="*/ 582858 h 3370881"/>
                          <a:gd name="connsiteX83" fmla="*/ 1380565 w 2661966"/>
                          <a:gd name="connsiteY83" fmla="*/ 533552 h 3370881"/>
                          <a:gd name="connsiteX84" fmla="*/ 1367118 w 2661966"/>
                          <a:gd name="connsiteY84" fmla="*/ 524587 h 3370881"/>
                          <a:gd name="connsiteX85" fmla="*/ 1349188 w 2661966"/>
                          <a:gd name="connsiteY85" fmla="*/ 520105 h 3370881"/>
                          <a:gd name="connsiteX86" fmla="*/ 1326776 w 2661966"/>
                          <a:gd name="connsiteY86" fmla="*/ 511140 h 3370881"/>
                          <a:gd name="connsiteX87" fmla="*/ 1281953 w 2661966"/>
                          <a:gd name="connsiteY87" fmla="*/ 515623 h 3370881"/>
                          <a:gd name="connsiteX88" fmla="*/ 1250576 w 2661966"/>
                          <a:gd name="connsiteY88" fmla="*/ 529070 h 3370881"/>
                          <a:gd name="connsiteX89" fmla="*/ 1210235 w 2661966"/>
                          <a:gd name="connsiteY89" fmla="*/ 542517 h 3370881"/>
                          <a:gd name="connsiteX90" fmla="*/ 1183341 w 2661966"/>
                          <a:gd name="connsiteY90" fmla="*/ 555964 h 3370881"/>
                          <a:gd name="connsiteX91" fmla="*/ 1160929 w 2661966"/>
                          <a:gd name="connsiteY91" fmla="*/ 569411 h 3370881"/>
                          <a:gd name="connsiteX92" fmla="*/ 1134035 w 2661966"/>
                          <a:gd name="connsiteY92" fmla="*/ 578376 h 3370881"/>
                          <a:gd name="connsiteX93" fmla="*/ 1111623 w 2661966"/>
                          <a:gd name="connsiteY93" fmla="*/ 587340 h 3370881"/>
                          <a:gd name="connsiteX94" fmla="*/ 1084729 w 2661966"/>
                          <a:gd name="connsiteY94" fmla="*/ 596305 h 3370881"/>
                          <a:gd name="connsiteX95" fmla="*/ 986118 w 2661966"/>
                          <a:gd name="connsiteY95" fmla="*/ 591823 h 3370881"/>
                          <a:gd name="connsiteX96" fmla="*/ 927847 w 2661966"/>
                          <a:gd name="connsiteY96" fmla="*/ 578376 h 3370881"/>
                          <a:gd name="connsiteX97" fmla="*/ 896470 w 2661966"/>
                          <a:gd name="connsiteY97" fmla="*/ 555964 h 3370881"/>
                          <a:gd name="connsiteX98" fmla="*/ 883023 w 2661966"/>
                          <a:gd name="connsiteY98" fmla="*/ 546999 h 3370881"/>
                          <a:gd name="connsiteX99" fmla="*/ 865094 w 2661966"/>
                          <a:gd name="connsiteY99" fmla="*/ 497693 h 3370881"/>
                          <a:gd name="connsiteX100" fmla="*/ 869576 w 2661966"/>
                          <a:gd name="connsiteY100" fmla="*/ 403564 h 3370881"/>
                          <a:gd name="connsiteX101" fmla="*/ 874059 w 2661966"/>
                          <a:gd name="connsiteY101" fmla="*/ 385634 h 3370881"/>
                          <a:gd name="connsiteX102" fmla="*/ 883023 w 2661966"/>
                          <a:gd name="connsiteY102" fmla="*/ 372187 h 3370881"/>
                          <a:gd name="connsiteX103" fmla="*/ 913728 w 2661966"/>
                          <a:gd name="connsiteY103" fmla="*/ 342268 h 3370881"/>
                          <a:gd name="connsiteX104" fmla="*/ 914400 w 2661966"/>
                          <a:gd name="connsiteY104" fmla="*/ 385634 h 3370881"/>
                          <a:gd name="connsiteX105" fmla="*/ 909918 w 2661966"/>
                          <a:gd name="connsiteY105" fmla="*/ 408046 h 3370881"/>
                          <a:gd name="connsiteX106" fmla="*/ 900953 w 2661966"/>
                          <a:gd name="connsiteY106" fmla="*/ 466317 h 3370881"/>
                          <a:gd name="connsiteX107" fmla="*/ 905435 w 2661966"/>
                          <a:gd name="connsiteY107" fmla="*/ 515623 h 3370881"/>
                          <a:gd name="connsiteX108" fmla="*/ 932329 w 2661966"/>
                          <a:gd name="connsiteY108" fmla="*/ 551481 h 3370881"/>
                          <a:gd name="connsiteX109" fmla="*/ 954741 w 2661966"/>
                          <a:gd name="connsiteY109" fmla="*/ 560446 h 3370881"/>
                          <a:gd name="connsiteX110" fmla="*/ 972670 w 2661966"/>
                          <a:gd name="connsiteY110" fmla="*/ 569411 h 3370881"/>
                          <a:gd name="connsiteX111" fmla="*/ 1066800 w 2661966"/>
                          <a:gd name="connsiteY111" fmla="*/ 564929 h 3370881"/>
                          <a:gd name="connsiteX112" fmla="*/ 1111623 w 2661966"/>
                          <a:gd name="connsiteY112" fmla="*/ 551481 h 3370881"/>
                          <a:gd name="connsiteX113" fmla="*/ 1129553 w 2661966"/>
                          <a:gd name="connsiteY113" fmla="*/ 538034 h 3370881"/>
                          <a:gd name="connsiteX114" fmla="*/ 1156447 w 2661966"/>
                          <a:gd name="connsiteY114" fmla="*/ 511140 h 3370881"/>
                          <a:gd name="connsiteX115" fmla="*/ 1160929 w 2661966"/>
                          <a:gd name="connsiteY115" fmla="*/ 493211 h 3370881"/>
                          <a:gd name="connsiteX116" fmla="*/ 1178859 w 2661966"/>
                          <a:gd name="connsiteY116" fmla="*/ 331846 h 3370881"/>
                          <a:gd name="connsiteX117" fmla="*/ 1215315 w 2661966"/>
                          <a:gd name="connsiteY117" fmla="*/ 270289 h 3370881"/>
                          <a:gd name="connsiteX118" fmla="*/ 1214718 w 2661966"/>
                          <a:gd name="connsiteY118" fmla="*/ 367705 h 3370881"/>
                          <a:gd name="connsiteX119" fmla="*/ 1201270 w 2661966"/>
                          <a:gd name="connsiteY119" fmla="*/ 412529 h 3370881"/>
                          <a:gd name="connsiteX120" fmla="*/ 1210235 w 2661966"/>
                          <a:gd name="connsiteY120" fmla="*/ 461834 h 3370881"/>
                          <a:gd name="connsiteX121" fmla="*/ 1214718 w 2661966"/>
                          <a:gd name="connsiteY121" fmla="*/ 475281 h 3370881"/>
                          <a:gd name="connsiteX122" fmla="*/ 1231975 w 2661966"/>
                          <a:gd name="connsiteY122" fmla="*/ 478531 h 3370881"/>
                          <a:gd name="connsiteX123" fmla="*/ 1252481 w 2661966"/>
                          <a:gd name="connsiteY123" fmla="*/ 492651 h 3370881"/>
                          <a:gd name="connsiteX124" fmla="*/ 1317812 w 2661966"/>
                          <a:gd name="connsiteY124" fmla="*/ 488168 h 3370881"/>
                          <a:gd name="connsiteX125" fmla="*/ 1357480 w 2661966"/>
                          <a:gd name="connsiteY125" fmla="*/ 477299 h 3370881"/>
                          <a:gd name="connsiteX126" fmla="*/ 1506070 w 2661966"/>
                          <a:gd name="connsiteY126" fmla="*/ 457352 h 3370881"/>
                          <a:gd name="connsiteX127" fmla="*/ 1550894 w 2661966"/>
                          <a:gd name="connsiteY127" fmla="*/ 430458 h 3370881"/>
                          <a:gd name="connsiteX128" fmla="*/ 1564341 w 2661966"/>
                          <a:gd name="connsiteY128" fmla="*/ 417011 h 3370881"/>
                          <a:gd name="connsiteX129" fmla="*/ 1586753 w 2661966"/>
                          <a:gd name="connsiteY129" fmla="*/ 399081 h 3370881"/>
                          <a:gd name="connsiteX130" fmla="*/ 1595718 w 2661966"/>
                          <a:gd name="connsiteY130" fmla="*/ 381152 h 3370881"/>
                          <a:gd name="connsiteX131" fmla="*/ 1641714 w 2661966"/>
                          <a:gd name="connsiteY131" fmla="*/ 352560 h 3370881"/>
                          <a:gd name="connsiteX132" fmla="*/ 1620066 w 2661966"/>
                          <a:gd name="connsiteY132" fmla="*/ 291047 h 3370881"/>
                          <a:gd name="connsiteX133" fmla="*/ 1604852 w 2661966"/>
                          <a:gd name="connsiteY133" fmla="*/ 236279 h 3370881"/>
                          <a:gd name="connsiteX134" fmla="*/ 1537447 w 2661966"/>
                          <a:gd name="connsiteY134" fmla="*/ 188411 h 3370881"/>
                          <a:gd name="connsiteX135" fmla="*/ 1722867 w 2661966"/>
                          <a:gd name="connsiteY135" fmla="*/ 284146 h 3370881"/>
                          <a:gd name="connsiteX136" fmla="*/ 1655669 w 2661966"/>
                          <a:gd name="connsiteY136" fmla="*/ 407486 h 3370881"/>
                          <a:gd name="connsiteX137" fmla="*/ 1658470 w 2661966"/>
                          <a:gd name="connsiteY137" fmla="*/ 412529 h 3370881"/>
                          <a:gd name="connsiteX138" fmla="*/ 1685365 w 2661966"/>
                          <a:gd name="connsiteY138" fmla="*/ 390117 h 3370881"/>
                          <a:gd name="connsiteX139" fmla="*/ 1694329 w 2661966"/>
                          <a:gd name="connsiteY139" fmla="*/ 376670 h 3370881"/>
                          <a:gd name="connsiteX140" fmla="*/ 1734670 w 2661966"/>
                          <a:gd name="connsiteY140" fmla="*/ 354258 h 3370881"/>
                          <a:gd name="connsiteX141" fmla="*/ 1743635 w 2661966"/>
                          <a:gd name="connsiteY141" fmla="*/ 340811 h 3370881"/>
                          <a:gd name="connsiteX142" fmla="*/ 1757082 w 2661966"/>
                          <a:gd name="connsiteY142" fmla="*/ 336329 h 3370881"/>
                          <a:gd name="connsiteX143" fmla="*/ 1843909 w 2661966"/>
                          <a:gd name="connsiteY143" fmla="*/ 262341 h 3370881"/>
                          <a:gd name="connsiteX144" fmla="*/ 1874221 w 2661966"/>
                          <a:gd name="connsiteY144" fmla="*/ 202194 h 3370881"/>
                          <a:gd name="connsiteX145" fmla="*/ 1828094 w 2661966"/>
                          <a:gd name="connsiteY145" fmla="*/ 136767 h 3370881"/>
                          <a:gd name="connsiteX146" fmla="*/ 1772023 w 2661966"/>
                          <a:gd name="connsiteY146" fmla="*/ 77249 h 3370881"/>
                          <a:gd name="connsiteX147" fmla="*/ 1948888 w 2661966"/>
                          <a:gd name="connsiteY147" fmla="*/ 178018 h 3370881"/>
                          <a:gd name="connsiteX148" fmla="*/ 1952362 w 2661966"/>
                          <a:gd name="connsiteY148" fmla="*/ 254265 h 3370881"/>
                          <a:gd name="connsiteX149" fmla="*/ 1874221 w 2661966"/>
                          <a:gd name="connsiteY149" fmla="*/ 318698 h 3370881"/>
                          <a:gd name="connsiteX150" fmla="*/ 1788459 w 2661966"/>
                          <a:gd name="connsiteY150" fmla="*/ 367705 h 3370881"/>
                          <a:gd name="connsiteX151" fmla="*/ 1761565 w 2661966"/>
                          <a:gd name="connsiteY151" fmla="*/ 390117 h 3370881"/>
                          <a:gd name="connsiteX152" fmla="*/ 1783976 w 2661966"/>
                          <a:gd name="connsiteY152" fmla="*/ 399081 h 3370881"/>
                          <a:gd name="connsiteX153" fmla="*/ 1878106 w 2661966"/>
                          <a:gd name="connsiteY153" fmla="*/ 390117 h 3370881"/>
                          <a:gd name="connsiteX154" fmla="*/ 1891553 w 2661966"/>
                          <a:gd name="connsiteY154" fmla="*/ 381152 h 3370881"/>
                          <a:gd name="connsiteX155" fmla="*/ 1918447 w 2661966"/>
                          <a:gd name="connsiteY155" fmla="*/ 372187 h 3370881"/>
                          <a:gd name="connsiteX156" fmla="*/ 1940859 w 2661966"/>
                          <a:gd name="connsiteY156" fmla="*/ 358740 h 3370881"/>
                          <a:gd name="connsiteX157" fmla="*/ 1954306 w 2661966"/>
                          <a:gd name="connsiteY157" fmla="*/ 354258 h 3370881"/>
                          <a:gd name="connsiteX158" fmla="*/ 2103145 w 2661966"/>
                          <a:gd name="connsiteY158" fmla="*/ 202207 h 3370881"/>
                          <a:gd name="connsiteX159" fmla="*/ 2064254 w 2661966"/>
                          <a:gd name="connsiteY159" fmla="*/ 20406 h 3370881"/>
                          <a:gd name="connsiteX160" fmla="*/ 2169347 w 2661966"/>
                          <a:gd name="connsiteY160" fmla="*/ 104479 h 3370881"/>
                          <a:gd name="connsiteX161" fmla="*/ 2183354 w 2661966"/>
                          <a:gd name="connsiteY161" fmla="*/ 192893 h 3370881"/>
                          <a:gd name="connsiteX162" fmla="*/ 2170300 w 2661966"/>
                          <a:gd name="connsiteY162" fmla="*/ 271231 h 3370881"/>
                          <a:gd name="connsiteX163" fmla="*/ 2096795 w 2661966"/>
                          <a:gd name="connsiteY163" fmla="*/ 316507 h 3370881"/>
                          <a:gd name="connsiteX164" fmla="*/ 1999129 w 2661966"/>
                          <a:gd name="connsiteY164" fmla="*/ 358740 h 3370881"/>
                          <a:gd name="connsiteX165" fmla="*/ 1994647 w 2661966"/>
                          <a:gd name="connsiteY165" fmla="*/ 372187 h 3370881"/>
                          <a:gd name="connsiteX166" fmla="*/ 2039470 w 2661966"/>
                          <a:gd name="connsiteY166" fmla="*/ 390117 h 3370881"/>
                          <a:gd name="connsiteX167" fmla="*/ 2115670 w 2661966"/>
                          <a:gd name="connsiteY167" fmla="*/ 390117 h 3370881"/>
                          <a:gd name="connsiteX168" fmla="*/ 2160494 w 2661966"/>
                          <a:gd name="connsiteY168" fmla="*/ 376670 h 3370881"/>
                          <a:gd name="connsiteX169" fmla="*/ 2191870 w 2661966"/>
                          <a:gd name="connsiteY169" fmla="*/ 363223 h 3370881"/>
                          <a:gd name="connsiteX170" fmla="*/ 2205318 w 2661966"/>
                          <a:gd name="connsiteY170" fmla="*/ 358740 h 3370881"/>
                          <a:gd name="connsiteX171" fmla="*/ 2273487 w 2661966"/>
                          <a:gd name="connsiteY171" fmla="*/ 280486 h 3370881"/>
                          <a:gd name="connsiteX172" fmla="*/ 2312894 w 2661966"/>
                          <a:gd name="connsiteY172" fmla="*/ 183929 h 3370881"/>
                          <a:gd name="connsiteX173" fmla="*/ 2339788 w 2661966"/>
                          <a:gd name="connsiteY173" fmla="*/ 151 h 3370881"/>
                          <a:gd name="connsiteX174" fmla="*/ 2357718 w 2661966"/>
                          <a:gd name="connsiteY174" fmla="*/ 215305 h 3370881"/>
                          <a:gd name="connsiteX175" fmla="*/ 2308598 w 2661966"/>
                          <a:gd name="connsiteY175" fmla="*/ 319520 h 3370881"/>
                          <a:gd name="connsiteX176" fmla="*/ 2245659 w 2661966"/>
                          <a:gd name="connsiteY176" fmla="*/ 390117 h 3370881"/>
                          <a:gd name="connsiteX177" fmla="*/ 2254623 w 2661966"/>
                          <a:gd name="connsiteY177" fmla="*/ 403564 h 3370881"/>
                          <a:gd name="connsiteX178" fmla="*/ 2353235 w 2661966"/>
                          <a:gd name="connsiteY178" fmla="*/ 399081 h 3370881"/>
                          <a:gd name="connsiteX179" fmla="*/ 2366682 w 2661966"/>
                          <a:gd name="connsiteY179" fmla="*/ 394599 h 3370881"/>
                          <a:gd name="connsiteX180" fmla="*/ 2389094 w 2661966"/>
                          <a:gd name="connsiteY180" fmla="*/ 390117 h 3370881"/>
                          <a:gd name="connsiteX181" fmla="*/ 2424953 w 2661966"/>
                          <a:gd name="connsiteY181" fmla="*/ 367705 h 3370881"/>
                          <a:gd name="connsiteX182" fmla="*/ 2528047 w 2661966"/>
                          <a:gd name="connsiteY182" fmla="*/ 292700 h 3370881"/>
                          <a:gd name="connsiteX183" fmla="*/ 2541495 w 2661966"/>
                          <a:gd name="connsiteY183" fmla="*/ 62906 h 3370881"/>
                          <a:gd name="connsiteX184" fmla="*/ 2591304 w 2661966"/>
                          <a:gd name="connsiteY184" fmla="*/ 214081 h 3370881"/>
                          <a:gd name="connsiteX185" fmla="*/ 2602790 w 2661966"/>
                          <a:gd name="connsiteY185" fmla="*/ 290907 h 3370881"/>
                          <a:gd name="connsiteX186" fmla="*/ 2660388 w 2661966"/>
                          <a:gd name="connsiteY186" fmla="*/ 338644 h 3370881"/>
                          <a:gd name="connsiteX187" fmla="*/ 2531969 w 2661966"/>
                          <a:gd name="connsiteY187" fmla="*/ 383206 h 3370881"/>
                          <a:gd name="connsiteX188" fmla="*/ 2442882 w 2661966"/>
                          <a:gd name="connsiteY188" fmla="*/ 403564 h 3370881"/>
                          <a:gd name="connsiteX189" fmla="*/ 2398059 w 2661966"/>
                          <a:gd name="connsiteY189" fmla="*/ 417011 h 3370881"/>
                          <a:gd name="connsiteX190" fmla="*/ 2375647 w 2661966"/>
                          <a:gd name="connsiteY190" fmla="*/ 425976 h 3370881"/>
                          <a:gd name="connsiteX191" fmla="*/ 2357718 w 2661966"/>
                          <a:gd name="connsiteY191" fmla="*/ 430458 h 3370881"/>
                          <a:gd name="connsiteX192" fmla="*/ 2344270 w 2661966"/>
                          <a:gd name="connsiteY192" fmla="*/ 461834 h 3370881"/>
                          <a:gd name="connsiteX193" fmla="*/ 2353235 w 2661966"/>
                          <a:gd name="connsiteY193" fmla="*/ 502176 h 3370881"/>
                          <a:gd name="connsiteX194" fmla="*/ 2362200 w 2661966"/>
                          <a:gd name="connsiteY194" fmla="*/ 515623 h 3370881"/>
                          <a:gd name="connsiteX195" fmla="*/ 2344270 w 2661966"/>
                          <a:gd name="connsiteY195" fmla="*/ 587340 h 3370881"/>
                          <a:gd name="connsiteX196" fmla="*/ 2321859 w 2661966"/>
                          <a:gd name="connsiteY196" fmla="*/ 614234 h 3370881"/>
                          <a:gd name="connsiteX197" fmla="*/ 2308412 w 2661966"/>
                          <a:gd name="connsiteY197" fmla="*/ 636646 h 3370881"/>
                          <a:gd name="connsiteX198" fmla="*/ 2281518 w 2661966"/>
                          <a:gd name="connsiteY198" fmla="*/ 641129 h 3370881"/>
                          <a:gd name="connsiteX199" fmla="*/ 2259106 w 2661966"/>
                          <a:gd name="connsiteY199" fmla="*/ 636646 h 3370881"/>
                          <a:gd name="connsiteX200" fmla="*/ 2277035 w 2661966"/>
                          <a:gd name="connsiteY200" fmla="*/ 578376 h 3370881"/>
                          <a:gd name="connsiteX201" fmla="*/ 2290482 w 2661966"/>
                          <a:gd name="connsiteY201" fmla="*/ 542517 h 3370881"/>
                          <a:gd name="connsiteX202" fmla="*/ 2286000 w 2661966"/>
                          <a:gd name="connsiteY202" fmla="*/ 506658 h 3370881"/>
                          <a:gd name="connsiteX203" fmla="*/ 2245659 w 2661966"/>
                          <a:gd name="connsiteY203" fmla="*/ 448387 h 3370881"/>
                          <a:gd name="connsiteX204" fmla="*/ 2200835 w 2661966"/>
                          <a:gd name="connsiteY204" fmla="*/ 430458 h 3370881"/>
                          <a:gd name="connsiteX205" fmla="*/ 2169459 w 2661966"/>
                          <a:gd name="connsiteY205" fmla="*/ 425976 h 3370881"/>
                          <a:gd name="connsiteX206" fmla="*/ 2102223 w 2661966"/>
                          <a:gd name="connsiteY206" fmla="*/ 430458 h 3370881"/>
                          <a:gd name="connsiteX207" fmla="*/ 2084294 w 2661966"/>
                          <a:gd name="connsiteY207" fmla="*/ 439423 h 3370881"/>
                          <a:gd name="connsiteX208" fmla="*/ 2070847 w 2661966"/>
                          <a:gd name="connsiteY208" fmla="*/ 443905 h 3370881"/>
                          <a:gd name="connsiteX209" fmla="*/ 2061882 w 2661966"/>
                          <a:gd name="connsiteY209" fmla="*/ 461834 h 3370881"/>
                          <a:gd name="connsiteX210" fmla="*/ 2034988 w 2661966"/>
                          <a:gd name="connsiteY210" fmla="*/ 475281 h 3370881"/>
                          <a:gd name="connsiteX211" fmla="*/ 1783976 w 2661966"/>
                          <a:gd name="connsiteY211" fmla="*/ 479764 h 3370881"/>
                          <a:gd name="connsiteX212" fmla="*/ 1766047 w 2661966"/>
                          <a:gd name="connsiteY212" fmla="*/ 488729 h 3370881"/>
                          <a:gd name="connsiteX213" fmla="*/ 1703294 w 2661966"/>
                          <a:gd name="connsiteY213" fmla="*/ 506658 h 3370881"/>
                          <a:gd name="connsiteX214" fmla="*/ 1689847 w 2661966"/>
                          <a:gd name="connsiteY214" fmla="*/ 511140 h 3370881"/>
                          <a:gd name="connsiteX215" fmla="*/ 1676400 w 2661966"/>
                          <a:gd name="connsiteY215" fmla="*/ 520105 h 3370881"/>
                          <a:gd name="connsiteX216" fmla="*/ 1649506 w 2661966"/>
                          <a:gd name="connsiteY216" fmla="*/ 529070 h 3370881"/>
                          <a:gd name="connsiteX217" fmla="*/ 1636059 w 2661966"/>
                          <a:gd name="connsiteY217" fmla="*/ 538034 h 3370881"/>
                          <a:gd name="connsiteX218" fmla="*/ 1622612 w 2661966"/>
                          <a:gd name="connsiteY218" fmla="*/ 551481 h 3370881"/>
                          <a:gd name="connsiteX219" fmla="*/ 1609165 w 2661966"/>
                          <a:gd name="connsiteY219" fmla="*/ 555964 h 3370881"/>
                          <a:gd name="connsiteX220" fmla="*/ 1577788 w 2661966"/>
                          <a:gd name="connsiteY220" fmla="*/ 587340 h 3370881"/>
                          <a:gd name="connsiteX221" fmla="*/ 1568823 w 2661966"/>
                          <a:gd name="connsiteY221" fmla="*/ 600787 h 3370881"/>
                          <a:gd name="connsiteX222" fmla="*/ 1555376 w 2661966"/>
                          <a:gd name="connsiteY222" fmla="*/ 614234 h 3370881"/>
                          <a:gd name="connsiteX223" fmla="*/ 1524000 w 2661966"/>
                          <a:gd name="connsiteY223" fmla="*/ 654576 h 3370881"/>
                          <a:gd name="connsiteX224" fmla="*/ 1519518 w 2661966"/>
                          <a:gd name="connsiteY224" fmla="*/ 668023 h 3370881"/>
                          <a:gd name="connsiteX225" fmla="*/ 1528482 w 2661966"/>
                          <a:gd name="connsiteY225" fmla="*/ 708364 h 3370881"/>
                          <a:gd name="connsiteX226" fmla="*/ 1537447 w 2661966"/>
                          <a:gd name="connsiteY226" fmla="*/ 721811 h 3370881"/>
                          <a:gd name="connsiteX227" fmla="*/ 1568823 w 2661966"/>
                          <a:gd name="connsiteY227" fmla="*/ 712846 h 3370881"/>
                          <a:gd name="connsiteX228" fmla="*/ 1600200 w 2661966"/>
                          <a:gd name="connsiteY228" fmla="*/ 712846 h 3370881"/>
                          <a:gd name="connsiteX229" fmla="*/ 1631576 w 2661966"/>
                          <a:gd name="connsiteY229" fmla="*/ 690434 h 3370881"/>
                          <a:gd name="connsiteX230" fmla="*/ 1645023 w 2661966"/>
                          <a:gd name="connsiteY230" fmla="*/ 676987 h 3370881"/>
                          <a:gd name="connsiteX231" fmla="*/ 1685365 w 2661966"/>
                          <a:gd name="connsiteY231" fmla="*/ 645611 h 3370881"/>
                          <a:gd name="connsiteX232" fmla="*/ 1716741 w 2661966"/>
                          <a:gd name="connsiteY232" fmla="*/ 614234 h 3370881"/>
                          <a:gd name="connsiteX233" fmla="*/ 1748118 w 2661966"/>
                          <a:gd name="connsiteY233" fmla="*/ 596305 h 3370881"/>
                          <a:gd name="connsiteX234" fmla="*/ 1761565 w 2661966"/>
                          <a:gd name="connsiteY234" fmla="*/ 591823 h 3370881"/>
                          <a:gd name="connsiteX235" fmla="*/ 1779494 w 2661966"/>
                          <a:gd name="connsiteY235" fmla="*/ 582858 h 3370881"/>
                          <a:gd name="connsiteX236" fmla="*/ 1815353 w 2661966"/>
                          <a:gd name="connsiteY236" fmla="*/ 573893 h 3370881"/>
                          <a:gd name="connsiteX237" fmla="*/ 2030506 w 2661966"/>
                          <a:gd name="connsiteY237" fmla="*/ 578376 h 3370881"/>
                          <a:gd name="connsiteX238" fmla="*/ 2017059 w 2661966"/>
                          <a:gd name="connsiteY238" fmla="*/ 600787 h 3370881"/>
                          <a:gd name="connsiteX239" fmla="*/ 1981200 w 2661966"/>
                          <a:gd name="connsiteY239" fmla="*/ 636646 h 3370881"/>
                          <a:gd name="connsiteX240" fmla="*/ 1967753 w 2661966"/>
                          <a:gd name="connsiteY240" fmla="*/ 650093 h 3370881"/>
                          <a:gd name="connsiteX241" fmla="*/ 1936376 w 2661966"/>
                          <a:gd name="connsiteY241" fmla="*/ 690434 h 3370881"/>
                          <a:gd name="connsiteX242" fmla="*/ 1905000 w 2661966"/>
                          <a:gd name="connsiteY242" fmla="*/ 717329 h 3370881"/>
                          <a:gd name="connsiteX243" fmla="*/ 1860176 w 2661966"/>
                          <a:gd name="connsiteY243" fmla="*/ 735258 h 3370881"/>
                          <a:gd name="connsiteX244" fmla="*/ 1788459 w 2661966"/>
                          <a:gd name="connsiteY244" fmla="*/ 744223 h 3370881"/>
                          <a:gd name="connsiteX245" fmla="*/ 1846729 w 2661966"/>
                          <a:gd name="connsiteY245" fmla="*/ 802493 h 3370881"/>
                          <a:gd name="connsiteX246" fmla="*/ 1913965 w 2661966"/>
                          <a:gd name="connsiteY246" fmla="*/ 829387 h 3370881"/>
                          <a:gd name="connsiteX247" fmla="*/ 1922929 w 2661966"/>
                          <a:gd name="connsiteY247" fmla="*/ 842834 h 3370881"/>
                          <a:gd name="connsiteX248" fmla="*/ 1967753 w 2661966"/>
                          <a:gd name="connsiteY248" fmla="*/ 883176 h 3370881"/>
                          <a:gd name="connsiteX249" fmla="*/ 1981200 w 2661966"/>
                          <a:gd name="connsiteY249" fmla="*/ 896623 h 3370881"/>
                          <a:gd name="connsiteX250" fmla="*/ 1994647 w 2661966"/>
                          <a:gd name="connsiteY250" fmla="*/ 905587 h 3370881"/>
                          <a:gd name="connsiteX251" fmla="*/ 2021541 w 2661966"/>
                          <a:gd name="connsiteY251" fmla="*/ 927999 h 3370881"/>
                          <a:gd name="connsiteX252" fmla="*/ 2030506 w 2661966"/>
                          <a:gd name="connsiteY252" fmla="*/ 941446 h 3370881"/>
                          <a:gd name="connsiteX253" fmla="*/ 2057400 w 2661966"/>
                          <a:gd name="connsiteY253" fmla="*/ 968340 h 3370881"/>
                          <a:gd name="connsiteX254" fmla="*/ 2088776 w 2661966"/>
                          <a:gd name="connsiteY254" fmla="*/ 1013164 h 3370881"/>
                          <a:gd name="connsiteX255" fmla="*/ 2115670 w 2661966"/>
                          <a:gd name="connsiteY255" fmla="*/ 1057987 h 3370881"/>
                          <a:gd name="connsiteX256" fmla="*/ 2120153 w 2661966"/>
                          <a:gd name="connsiteY256" fmla="*/ 1089364 h 3370881"/>
                          <a:gd name="connsiteX257" fmla="*/ 2138082 w 2661966"/>
                          <a:gd name="connsiteY257" fmla="*/ 1143152 h 3370881"/>
                          <a:gd name="connsiteX258" fmla="*/ 2147047 w 2661966"/>
                          <a:gd name="connsiteY258" fmla="*/ 1196940 h 3370881"/>
                          <a:gd name="connsiteX259" fmla="*/ 2151529 w 2661966"/>
                          <a:gd name="connsiteY259" fmla="*/ 1210387 h 3370881"/>
                          <a:gd name="connsiteX260" fmla="*/ 2156012 w 2661966"/>
                          <a:gd name="connsiteY260" fmla="*/ 1228317 h 3370881"/>
                          <a:gd name="connsiteX261" fmla="*/ 2173941 w 2661966"/>
                          <a:gd name="connsiteY261" fmla="*/ 1295552 h 3370881"/>
                          <a:gd name="connsiteX262" fmla="*/ 2182906 w 2661966"/>
                          <a:gd name="connsiteY262" fmla="*/ 1313481 h 3370881"/>
                          <a:gd name="connsiteX263" fmla="*/ 2187388 w 2661966"/>
                          <a:gd name="connsiteY263" fmla="*/ 1331411 h 3370881"/>
                          <a:gd name="connsiteX264" fmla="*/ 2214282 w 2661966"/>
                          <a:gd name="connsiteY264" fmla="*/ 1385199 h 3370881"/>
                          <a:gd name="connsiteX265" fmla="*/ 2218765 w 2661966"/>
                          <a:gd name="connsiteY265" fmla="*/ 1403129 h 3370881"/>
                          <a:gd name="connsiteX266" fmla="*/ 2223247 w 2661966"/>
                          <a:gd name="connsiteY266" fmla="*/ 1430023 h 3370881"/>
                          <a:gd name="connsiteX267" fmla="*/ 2236694 w 2661966"/>
                          <a:gd name="connsiteY267" fmla="*/ 1456917 h 3370881"/>
                          <a:gd name="connsiteX268" fmla="*/ 2249794 w 2661966"/>
                          <a:gd name="connsiteY268" fmla="*/ 1524624 h 3370881"/>
                          <a:gd name="connsiteX269" fmla="*/ 2241176 w 2661966"/>
                          <a:gd name="connsiteY269" fmla="*/ 1577940 h 3370881"/>
                          <a:gd name="connsiteX270" fmla="*/ 2245659 w 2661966"/>
                          <a:gd name="connsiteY270" fmla="*/ 1595870 h 3370881"/>
                          <a:gd name="connsiteX271" fmla="*/ 2249634 w 2661966"/>
                          <a:gd name="connsiteY271" fmla="*/ 1685855 h 3370881"/>
                          <a:gd name="connsiteX272" fmla="*/ 2227729 w 2661966"/>
                          <a:gd name="connsiteY272" fmla="*/ 1716893 h 3370881"/>
                          <a:gd name="connsiteX273" fmla="*/ 2240500 w 2661966"/>
                          <a:gd name="connsiteY273" fmla="*/ 1674269 h 3370881"/>
                          <a:gd name="connsiteX274" fmla="*/ 2235341 w 2661966"/>
                          <a:gd name="connsiteY274" fmla="*/ 1788611 h 3370881"/>
                          <a:gd name="connsiteX275" fmla="*/ 2230689 w 2661966"/>
                          <a:gd name="connsiteY275" fmla="*/ 1823963 h 3370881"/>
                          <a:gd name="connsiteX276" fmla="*/ 2226207 w 2661966"/>
                          <a:gd name="connsiteY276" fmla="*/ 1824470 h 3370881"/>
                          <a:gd name="connsiteX277" fmla="*/ 2208278 w 2661966"/>
                          <a:gd name="connsiteY277" fmla="*/ 1869293 h 3370881"/>
                          <a:gd name="connsiteX278" fmla="*/ 2195168 w 2661966"/>
                          <a:gd name="connsiteY278" fmla="*/ 1882740 h 3370881"/>
                          <a:gd name="connsiteX279" fmla="*/ 2203458 w 2661966"/>
                          <a:gd name="connsiteY279" fmla="*/ 1918938 h 3370881"/>
                          <a:gd name="connsiteX280" fmla="*/ 2204134 w 2661966"/>
                          <a:gd name="connsiteY280" fmla="*/ 1949806 h 3370881"/>
                          <a:gd name="connsiteX281" fmla="*/ 2226545 w 2661966"/>
                          <a:gd name="connsiteY281" fmla="*/ 1954627 h 3370881"/>
                          <a:gd name="connsiteX282" fmla="*/ 2241176 w 2661966"/>
                          <a:gd name="connsiteY282" fmla="*/ 2012729 h 3370881"/>
                          <a:gd name="connsiteX283" fmla="*/ 2263588 w 2661966"/>
                          <a:gd name="connsiteY283" fmla="*/ 2057552 h 3370881"/>
                          <a:gd name="connsiteX284" fmla="*/ 2286000 w 2661966"/>
                          <a:gd name="connsiteY284" fmla="*/ 2084446 h 3370881"/>
                          <a:gd name="connsiteX285" fmla="*/ 2299447 w 2661966"/>
                          <a:gd name="connsiteY285" fmla="*/ 2124787 h 3370881"/>
                          <a:gd name="connsiteX286" fmla="*/ 2321859 w 2661966"/>
                          <a:gd name="connsiteY286" fmla="*/ 2151681 h 3370881"/>
                          <a:gd name="connsiteX287" fmla="*/ 2344270 w 2661966"/>
                          <a:gd name="connsiteY287" fmla="*/ 2205470 h 3370881"/>
                          <a:gd name="connsiteX288" fmla="*/ 2348753 w 2661966"/>
                          <a:gd name="connsiteY288" fmla="*/ 2223399 h 3370881"/>
                          <a:gd name="connsiteX289" fmla="*/ 2366682 w 2661966"/>
                          <a:gd name="connsiteY289" fmla="*/ 2263740 h 3370881"/>
                          <a:gd name="connsiteX290" fmla="*/ 2375647 w 2661966"/>
                          <a:gd name="connsiteY290" fmla="*/ 2286152 h 3370881"/>
                          <a:gd name="connsiteX291" fmla="*/ 2380129 w 2661966"/>
                          <a:gd name="connsiteY291" fmla="*/ 2308564 h 3370881"/>
                          <a:gd name="connsiteX292" fmla="*/ 2389094 w 2661966"/>
                          <a:gd name="connsiteY292" fmla="*/ 2335458 h 3370881"/>
                          <a:gd name="connsiteX293" fmla="*/ 2393576 w 2661966"/>
                          <a:gd name="connsiteY293" fmla="*/ 2380281 h 3370881"/>
                          <a:gd name="connsiteX294" fmla="*/ 2398059 w 2661966"/>
                          <a:gd name="connsiteY294" fmla="*/ 2393729 h 3370881"/>
                          <a:gd name="connsiteX295" fmla="*/ 2419794 w 2661966"/>
                          <a:gd name="connsiteY295" fmla="*/ 2447517 h 3370881"/>
                          <a:gd name="connsiteX296" fmla="*/ 2427343 w 2661966"/>
                          <a:gd name="connsiteY296" fmla="*/ 2564058 h 3370881"/>
                          <a:gd name="connsiteX297" fmla="*/ 2389094 w 2661966"/>
                          <a:gd name="connsiteY297" fmla="*/ 2837481 h 3370881"/>
                          <a:gd name="connsiteX298" fmla="*/ 2380129 w 2661966"/>
                          <a:gd name="connsiteY298" fmla="*/ 2859893 h 3370881"/>
                          <a:gd name="connsiteX299" fmla="*/ 2357718 w 2661966"/>
                          <a:gd name="connsiteY299" fmla="*/ 2913681 h 3370881"/>
                          <a:gd name="connsiteX300" fmla="*/ 2348753 w 2661966"/>
                          <a:gd name="connsiteY300" fmla="*/ 2936093 h 3370881"/>
                          <a:gd name="connsiteX301" fmla="*/ 2339788 w 2661966"/>
                          <a:gd name="connsiteY301" fmla="*/ 2971952 h 3370881"/>
                          <a:gd name="connsiteX302" fmla="*/ 2326341 w 2661966"/>
                          <a:gd name="connsiteY302" fmla="*/ 2994364 h 3370881"/>
                          <a:gd name="connsiteX303" fmla="*/ 2317376 w 2661966"/>
                          <a:gd name="connsiteY303" fmla="*/ 3025740 h 3370881"/>
                          <a:gd name="connsiteX304" fmla="*/ 2303929 w 2661966"/>
                          <a:gd name="connsiteY304" fmla="*/ 3048152 h 3370881"/>
                          <a:gd name="connsiteX305" fmla="*/ 2290482 w 2661966"/>
                          <a:gd name="connsiteY305" fmla="*/ 3079529 h 3370881"/>
                          <a:gd name="connsiteX306" fmla="*/ 2272553 w 2661966"/>
                          <a:gd name="connsiteY306" fmla="*/ 3084011 h 3370881"/>
                          <a:gd name="connsiteX307" fmla="*/ 2259106 w 2661966"/>
                          <a:gd name="connsiteY307" fmla="*/ 3088493 h 3370881"/>
                          <a:gd name="connsiteX308" fmla="*/ 2241176 w 2661966"/>
                          <a:gd name="connsiteY308" fmla="*/ 3092976 h 3370881"/>
                          <a:gd name="connsiteX309" fmla="*/ 2209800 w 2661966"/>
                          <a:gd name="connsiteY309" fmla="*/ 3101940 h 3370881"/>
                          <a:gd name="connsiteX310" fmla="*/ 2205318 w 2661966"/>
                          <a:gd name="connsiteY310" fmla="*/ 3039187 h 3370881"/>
                          <a:gd name="connsiteX311" fmla="*/ 2218765 w 2661966"/>
                          <a:gd name="connsiteY311" fmla="*/ 3021258 h 3370881"/>
                          <a:gd name="connsiteX312" fmla="*/ 2245659 w 2661966"/>
                          <a:gd name="connsiteY312" fmla="*/ 2971952 h 3370881"/>
                          <a:gd name="connsiteX313" fmla="*/ 2268070 w 2661966"/>
                          <a:gd name="connsiteY313" fmla="*/ 2945058 h 3370881"/>
                          <a:gd name="connsiteX314" fmla="*/ 2298550 w 2661966"/>
                          <a:gd name="connsiteY314" fmla="*/ 2568540 h 3370881"/>
                          <a:gd name="connsiteX315" fmla="*/ 2284986 w 2661966"/>
                          <a:gd name="connsiteY315" fmla="*/ 2532681 h 3370881"/>
                          <a:gd name="connsiteX316" fmla="*/ 2293273 w 2661966"/>
                          <a:gd name="connsiteY316" fmla="*/ 2496653 h 3370881"/>
                          <a:gd name="connsiteX317" fmla="*/ 2278152 w 2661966"/>
                          <a:gd name="connsiteY317" fmla="*/ 2475178 h 3370881"/>
                          <a:gd name="connsiteX318" fmla="*/ 2245659 w 2661966"/>
                          <a:gd name="connsiteY318" fmla="*/ 2389247 h 3370881"/>
                          <a:gd name="connsiteX319" fmla="*/ 2195507 w 2661966"/>
                          <a:gd name="connsiteY319" fmla="*/ 2241328 h 3370881"/>
                          <a:gd name="connsiteX320" fmla="*/ 2083786 w 2661966"/>
                          <a:gd name="connsiteY320" fmla="*/ 2040300 h 3370881"/>
                          <a:gd name="connsiteX321" fmla="*/ 2048773 w 2661966"/>
                          <a:gd name="connsiteY321" fmla="*/ 2017971 h 3370881"/>
                          <a:gd name="connsiteX322" fmla="*/ 2074314 w 2661966"/>
                          <a:gd name="connsiteY322" fmla="*/ 2011967 h 3370881"/>
                          <a:gd name="connsiteX323" fmla="*/ 2034988 w 2661966"/>
                          <a:gd name="connsiteY323" fmla="*/ 2003764 h 3370881"/>
                          <a:gd name="connsiteX324" fmla="*/ 2026023 w 2661966"/>
                          <a:gd name="connsiteY324" fmla="*/ 2026176 h 3370881"/>
                          <a:gd name="connsiteX325" fmla="*/ 2021541 w 2661966"/>
                          <a:gd name="connsiteY325" fmla="*/ 2039623 h 3370881"/>
                          <a:gd name="connsiteX326" fmla="*/ 1999129 w 2661966"/>
                          <a:gd name="connsiteY326" fmla="*/ 2053070 h 3370881"/>
                          <a:gd name="connsiteX327" fmla="*/ 1990165 w 2661966"/>
                          <a:gd name="connsiteY327" fmla="*/ 2070999 h 3370881"/>
                          <a:gd name="connsiteX328" fmla="*/ 1967753 w 2661966"/>
                          <a:gd name="connsiteY328" fmla="*/ 2106858 h 3370881"/>
                          <a:gd name="connsiteX329" fmla="*/ 1981200 w 2661966"/>
                          <a:gd name="connsiteY329" fmla="*/ 2223399 h 3370881"/>
                          <a:gd name="connsiteX330" fmla="*/ 1994647 w 2661966"/>
                          <a:gd name="connsiteY330" fmla="*/ 2254776 h 3370881"/>
                          <a:gd name="connsiteX331" fmla="*/ 2003612 w 2661966"/>
                          <a:gd name="connsiteY331" fmla="*/ 2272705 h 3370881"/>
                          <a:gd name="connsiteX332" fmla="*/ 2026023 w 2661966"/>
                          <a:gd name="connsiteY332" fmla="*/ 2304081 h 3370881"/>
                          <a:gd name="connsiteX333" fmla="*/ 2043953 w 2661966"/>
                          <a:gd name="connsiteY333" fmla="*/ 2348905 h 3370881"/>
                          <a:gd name="connsiteX334" fmla="*/ 2061882 w 2661966"/>
                          <a:gd name="connsiteY334" fmla="*/ 2371317 h 3370881"/>
                          <a:gd name="connsiteX335" fmla="*/ 2088776 w 2661966"/>
                          <a:gd name="connsiteY335" fmla="*/ 2434070 h 3370881"/>
                          <a:gd name="connsiteX336" fmla="*/ 2102223 w 2661966"/>
                          <a:gd name="connsiteY336" fmla="*/ 2465446 h 3370881"/>
                          <a:gd name="connsiteX337" fmla="*/ 2106706 w 2661966"/>
                          <a:gd name="connsiteY337" fmla="*/ 2496823 h 3370881"/>
                          <a:gd name="connsiteX338" fmla="*/ 2124635 w 2661966"/>
                          <a:gd name="connsiteY338" fmla="*/ 2559576 h 3370881"/>
                          <a:gd name="connsiteX339" fmla="*/ 2138082 w 2661966"/>
                          <a:gd name="connsiteY339" fmla="*/ 2649223 h 3370881"/>
                          <a:gd name="connsiteX340" fmla="*/ 2147047 w 2661966"/>
                          <a:gd name="connsiteY340" fmla="*/ 2685081 h 3370881"/>
                          <a:gd name="connsiteX341" fmla="*/ 2151529 w 2661966"/>
                          <a:gd name="connsiteY341" fmla="*/ 2716458 h 3370881"/>
                          <a:gd name="connsiteX342" fmla="*/ 2160494 w 2661966"/>
                          <a:gd name="connsiteY342" fmla="*/ 2770246 h 3370881"/>
                          <a:gd name="connsiteX343" fmla="*/ 2156012 w 2661966"/>
                          <a:gd name="connsiteY343" fmla="*/ 2962987 h 3370881"/>
                          <a:gd name="connsiteX344" fmla="*/ 2138082 w 2661966"/>
                          <a:gd name="connsiteY344" fmla="*/ 3043670 h 3370881"/>
                          <a:gd name="connsiteX345" fmla="*/ 2133600 w 2661966"/>
                          <a:gd name="connsiteY345" fmla="*/ 3061599 h 3370881"/>
                          <a:gd name="connsiteX346" fmla="*/ 2120153 w 2661966"/>
                          <a:gd name="connsiteY346" fmla="*/ 3079529 h 3370881"/>
                          <a:gd name="connsiteX347" fmla="*/ 2111188 w 2661966"/>
                          <a:gd name="connsiteY347" fmla="*/ 3106423 h 3370881"/>
                          <a:gd name="connsiteX348" fmla="*/ 2088776 w 2661966"/>
                          <a:gd name="connsiteY348" fmla="*/ 3137799 h 3370881"/>
                          <a:gd name="connsiteX349" fmla="*/ 2075329 w 2661966"/>
                          <a:gd name="connsiteY349" fmla="*/ 3164693 h 3370881"/>
                          <a:gd name="connsiteX350" fmla="*/ 2061882 w 2661966"/>
                          <a:gd name="connsiteY350" fmla="*/ 3169176 h 3370881"/>
                          <a:gd name="connsiteX351" fmla="*/ 2021541 w 2661966"/>
                          <a:gd name="connsiteY351" fmla="*/ 3164693 h 3370881"/>
                          <a:gd name="connsiteX352" fmla="*/ 2012576 w 2661966"/>
                          <a:gd name="connsiteY352" fmla="*/ 3119870 h 3370881"/>
                          <a:gd name="connsiteX353" fmla="*/ 2048435 w 2661966"/>
                          <a:gd name="connsiteY353" fmla="*/ 3021258 h 3370881"/>
                          <a:gd name="connsiteX354" fmla="*/ 2048435 w 2661966"/>
                          <a:gd name="connsiteY354" fmla="*/ 3021258 h 3370881"/>
                          <a:gd name="connsiteX355" fmla="*/ 2061882 w 2661966"/>
                          <a:gd name="connsiteY355" fmla="*/ 2967470 h 3370881"/>
                          <a:gd name="connsiteX356" fmla="*/ 2070847 w 2661966"/>
                          <a:gd name="connsiteY356" fmla="*/ 2882305 h 3370881"/>
                          <a:gd name="connsiteX357" fmla="*/ 2066365 w 2661966"/>
                          <a:gd name="connsiteY357" fmla="*/ 2725423 h 3370881"/>
                          <a:gd name="connsiteX358" fmla="*/ 2043953 w 2661966"/>
                          <a:gd name="connsiteY358" fmla="*/ 2649223 h 3370881"/>
                          <a:gd name="connsiteX359" fmla="*/ 2030506 w 2661966"/>
                          <a:gd name="connsiteY359" fmla="*/ 2622329 h 3370881"/>
                          <a:gd name="connsiteX360" fmla="*/ 2017059 w 2661966"/>
                          <a:gd name="connsiteY360" fmla="*/ 2581987 h 3370881"/>
                          <a:gd name="connsiteX361" fmla="*/ 1981200 w 2661966"/>
                          <a:gd name="connsiteY361" fmla="*/ 2514752 h 3370881"/>
                          <a:gd name="connsiteX362" fmla="*/ 1972235 w 2661966"/>
                          <a:gd name="connsiteY362" fmla="*/ 2501305 h 3370881"/>
                          <a:gd name="connsiteX363" fmla="*/ 1958788 w 2661966"/>
                          <a:gd name="connsiteY363" fmla="*/ 2478893 h 3370881"/>
                          <a:gd name="connsiteX364" fmla="*/ 1905000 w 2661966"/>
                          <a:gd name="connsiteY364" fmla="*/ 2398211 h 3370881"/>
                          <a:gd name="connsiteX365" fmla="*/ 1882588 w 2661966"/>
                          <a:gd name="connsiteY365" fmla="*/ 2357870 h 3370881"/>
                          <a:gd name="connsiteX366" fmla="*/ 1869141 w 2661966"/>
                          <a:gd name="connsiteY366" fmla="*/ 2339940 h 3370881"/>
                          <a:gd name="connsiteX367" fmla="*/ 1806388 w 2661966"/>
                          <a:gd name="connsiteY367" fmla="*/ 2313046 h 3370881"/>
                          <a:gd name="connsiteX368" fmla="*/ 1779494 w 2661966"/>
                          <a:gd name="connsiteY368" fmla="*/ 2304081 h 3370881"/>
                          <a:gd name="connsiteX369" fmla="*/ 1752600 w 2661966"/>
                          <a:gd name="connsiteY369" fmla="*/ 2299599 h 3370881"/>
                          <a:gd name="connsiteX370" fmla="*/ 1680882 w 2661966"/>
                          <a:gd name="connsiteY370" fmla="*/ 2277187 h 3370881"/>
                          <a:gd name="connsiteX371" fmla="*/ 1719025 w 2661966"/>
                          <a:gd name="connsiteY371" fmla="*/ 2281331 h 3370881"/>
                          <a:gd name="connsiteX372" fmla="*/ 1756997 w 2661966"/>
                          <a:gd name="connsiteY372" fmla="*/ 2289450 h 3370881"/>
                          <a:gd name="connsiteX373" fmla="*/ 1656440 w 2661966"/>
                          <a:gd name="connsiteY373" fmla="*/ 2298583 h 3370881"/>
                          <a:gd name="connsiteX374" fmla="*/ 1537447 w 2661966"/>
                          <a:gd name="connsiteY374" fmla="*/ 2329960 h 3370881"/>
                          <a:gd name="connsiteX375" fmla="*/ 1571993 w 2661966"/>
                          <a:gd name="connsiteY375" fmla="*/ 2317957 h 3370881"/>
                          <a:gd name="connsiteX376" fmla="*/ 1509707 w 2661966"/>
                          <a:gd name="connsiteY376" fmla="*/ 2338926 h 3370881"/>
                          <a:gd name="connsiteX377" fmla="*/ 1500444 w 2661966"/>
                          <a:gd name="connsiteY377" fmla="*/ 2355271 h 3370881"/>
                          <a:gd name="connsiteX378" fmla="*/ 1402678 w 2661966"/>
                          <a:gd name="connsiteY378" fmla="*/ 2339641 h 3370881"/>
                          <a:gd name="connsiteX379" fmla="*/ 1322892 w 2661966"/>
                          <a:gd name="connsiteY379" fmla="*/ 2336952 h 3370881"/>
                          <a:gd name="connsiteX380" fmla="*/ 1199384 w 2661966"/>
                          <a:gd name="connsiteY380" fmla="*/ 2307041 h 3370881"/>
                          <a:gd name="connsiteX381" fmla="*/ 1066800 w 2661966"/>
                          <a:gd name="connsiteY381" fmla="*/ 2272705 h 3370881"/>
                          <a:gd name="connsiteX382" fmla="*/ 1030941 w 2661966"/>
                          <a:gd name="connsiteY382" fmla="*/ 2263740 h 3370881"/>
                          <a:gd name="connsiteX383" fmla="*/ 986118 w 2661966"/>
                          <a:gd name="connsiteY383" fmla="*/ 2241329 h 3370881"/>
                          <a:gd name="connsiteX384" fmla="*/ 968188 w 2661966"/>
                          <a:gd name="connsiteY384" fmla="*/ 2232364 h 3370881"/>
                          <a:gd name="connsiteX385" fmla="*/ 936812 w 2661966"/>
                          <a:gd name="connsiteY385" fmla="*/ 2214434 h 3370881"/>
                          <a:gd name="connsiteX386" fmla="*/ 905435 w 2661966"/>
                          <a:gd name="connsiteY386" fmla="*/ 2196505 h 3370881"/>
                          <a:gd name="connsiteX387" fmla="*/ 869576 w 2661966"/>
                          <a:gd name="connsiteY387" fmla="*/ 2209952 h 3370881"/>
                          <a:gd name="connsiteX388" fmla="*/ 856129 w 2661966"/>
                          <a:gd name="connsiteY388" fmla="*/ 2227881 h 3370881"/>
                          <a:gd name="connsiteX389" fmla="*/ 815788 w 2661966"/>
                          <a:gd name="connsiteY389" fmla="*/ 2268223 h 3370881"/>
                          <a:gd name="connsiteX390" fmla="*/ 788894 w 2661966"/>
                          <a:gd name="connsiteY390" fmla="*/ 2290634 h 3370881"/>
                          <a:gd name="connsiteX391" fmla="*/ 762000 w 2661966"/>
                          <a:gd name="connsiteY391" fmla="*/ 2313046 h 3370881"/>
                          <a:gd name="connsiteX392" fmla="*/ 753035 w 2661966"/>
                          <a:gd name="connsiteY392" fmla="*/ 2326493 h 3370881"/>
                          <a:gd name="connsiteX393" fmla="*/ 735106 w 2661966"/>
                          <a:gd name="connsiteY393" fmla="*/ 2339940 h 3370881"/>
                          <a:gd name="connsiteX394" fmla="*/ 712694 w 2661966"/>
                          <a:gd name="connsiteY394" fmla="*/ 2362352 h 3370881"/>
                          <a:gd name="connsiteX395" fmla="*/ 694765 w 2661966"/>
                          <a:gd name="connsiteY395" fmla="*/ 2375799 h 3370881"/>
                          <a:gd name="connsiteX396" fmla="*/ 681318 w 2661966"/>
                          <a:gd name="connsiteY396" fmla="*/ 2393729 h 3370881"/>
                          <a:gd name="connsiteX397" fmla="*/ 667870 w 2661966"/>
                          <a:gd name="connsiteY397" fmla="*/ 2402693 h 3370881"/>
                          <a:gd name="connsiteX398" fmla="*/ 623047 w 2661966"/>
                          <a:gd name="connsiteY398" fmla="*/ 2443034 h 3370881"/>
                          <a:gd name="connsiteX399" fmla="*/ 600635 w 2661966"/>
                          <a:gd name="connsiteY399" fmla="*/ 2474411 h 3370881"/>
                          <a:gd name="connsiteX400" fmla="*/ 587188 w 2661966"/>
                          <a:gd name="connsiteY400" fmla="*/ 2514752 h 3370881"/>
                          <a:gd name="connsiteX401" fmla="*/ 582706 w 2661966"/>
                          <a:gd name="connsiteY401" fmla="*/ 2546129 h 3370881"/>
                          <a:gd name="connsiteX402" fmla="*/ 596153 w 2661966"/>
                          <a:gd name="connsiteY402" fmla="*/ 2635776 h 3370881"/>
                          <a:gd name="connsiteX403" fmla="*/ 600635 w 2661966"/>
                          <a:gd name="connsiteY403" fmla="*/ 2653705 h 3370881"/>
                          <a:gd name="connsiteX404" fmla="*/ 609600 w 2661966"/>
                          <a:gd name="connsiteY404" fmla="*/ 2671634 h 3370881"/>
                          <a:gd name="connsiteX405" fmla="*/ 614082 w 2661966"/>
                          <a:gd name="connsiteY405" fmla="*/ 2689564 h 3370881"/>
                          <a:gd name="connsiteX406" fmla="*/ 623047 w 2661966"/>
                          <a:gd name="connsiteY406" fmla="*/ 2711976 h 3370881"/>
                          <a:gd name="connsiteX407" fmla="*/ 627529 w 2661966"/>
                          <a:gd name="connsiteY407" fmla="*/ 2734387 h 3370881"/>
                          <a:gd name="connsiteX408" fmla="*/ 640976 w 2661966"/>
                          <a:gd name="connsiteY408" fmla="*/ 2765764 h 3370881"/>
                          <a:gd name="connsiteX409" fmla="*/ 645459 w 2661966"/>
                          <a:gd name="connsiteY409" fmla="*/ 2779211 h 3370881"/>
                          <a:gd name="connsiteX410" fmla="*/ 658906 w 2661966"/>
                          <a:gd name="connsiteY410" fmla="*/ 2801623 h 3370881"/>
                          <a:gd name="connsiteX411" fmla="*/ 676835 w 2661966"/>
                          <a:gd name="connsiteY411" fmla="*/ 2864376 h 3370881"/>
                          <a:gd name="connsiteX412" fmla="*/ 690282 w 2661966"/>
                          <a:gd name="connsiteY412" fmla="*/ 2895752 h 3370881"/>
                          <a:gd name="connsiteX413" fmla="*/ 699247 w 2661966"/>
                          <a:gd name="connsiteY413" fmla="*/ 2940576 h 3370881"/>
                          <a:gd name="connsiteX414" fmla="*/ 703729 w 2661966"/>
                          <a:gd name="connsiteY414" fmla="*/ 2967470 h 3370881"/>
                          <a:gd name="connsiteX415" fmla="*/ 717176 w 2661966"/>
                          <a:gd name="connsiteY415" fmla="*/ 2994364 h 3370881"/>
                          <a:gd name="connsiteX416" fmla="*/ 735106 w 2661966"/>
                          <a:gd name="connsiteY416" fmla="*/ 3052634 h 3370881"/>
                          <a:gd name="connsiteX417" fmla="*/ 739588 w 2661966"/>
                          <a:gd name="connsiteY417" fmla="*/ 3079529 h 3370881"/>
                          <a:gd name="connsiteX418" fmla="*/ 762000 w 2661966"/>
                          <a:gd name="connsiteY418" fmla="*/ 3142281 h 3370881"/>
                          <a:gd name="connsiteX419" fmla="*/ 766482 w 2661966"/>
                          <a:gd name="connsiteY419" fmla="*/ 3231929 h 3370881"/>
                          <a:gd name="connsiteX420" fmla="*/ 770965 w 2661966"/>
                          <a:gd name="connsiteY420" fmla="*/ 3254340 h 3370881"/>
                          <a:gd name="connsiteX421" fmla="*/ 775447 w 2661966"/>
                          <a:gd name="connsiteY421" fmla="*/ 3285717 h 3370881"/>
                          <a:gd name="connsiteX422" fmla="*/ 748553 w 2661966"/>
                          <a:gd name="connsiteY422" fmla="*/ 3335023 h 3370881"/>
                          <a:gd name="connsiteX423" fmla="*/ 721659 w 2661966"/>
                          <a:gd name="connsiteY423" fmla="*/ 3343987 h 3370881"/>
                          <a:gd name="connsiteX424" fmla="*/ 708212 w 2661966"/>
                          <a:gd name="connsiteY424" fmla="*/ 3348470 h 3370881"/>
                          <a:gd name="connsiteX425" fmla="*/ 623047 w 2661966"/>
                          <a:gd name="connsiteY425" fmla="*/ 3330540 h 3370881"/>
                          <a:gd name="connsiteX426" fmla="*/ 609600 w 2661966"/>
                          <a:gd name="connsiteY426" fmla="*/ 3308129 h 3370881"/>
                          <a:gd name="connsiteX427" fmla="*/ 591670 w 2661966"/>
                          <a:gd name="connsiteY427" fmla="*/ 3267787 h 3370881"/>
                          <a:gd name="connsiteX428" fmla="*/ 560294 w 2661966"/>
                          <a:gd name="connsiteY428" fmla="*/ 3209517 h 3370881"/>
                          <a:gd name="connsiteX429" fmla="*/ 551329 w 2661966"/>
                          <a:gd name="connsiteY429" fmla="*/ 3196070 h 3370881"/>
                          <a:gd name="connsiteX430" fmla="*/ 528918 w 2661966"/>
                          <a:gd name="connsiteY430" fmla="*/ 3173658 h 3370881"/>
                          <a:gd name="connsiteX431" fmla="*/ 519953 w 2661966"/>
                          <a:gd name="connsiteY431" fmla="*/ 3128834 h 3370881"/>
                          <a:gd name="connsiteX432" fmla="*/ 524435 w 2661966"/>
                          <a:gd name="connsiteY432" fmla="*/ 3101940 h 3370881"/>
                          <a:gd name="connsiteX433" fmla="*/ 528918 w 2661966"/>
                          <a:gd name="connsiteY433" fmla="*/ 3088493 h 3370881"/>
                          <a:gd name="connsiteX434" fmla="*/ 542365 w 2661966"/>
                          <a:gd name="connsiteY434" fmla="*/ 3052634 h 3370881"/>
                          <a:gd name="connsiteX435" fmla="*/ 484094 w 2661966"/>
                          <a:gd name="connsiteY435" fmla="*/ 2886787 h 3370881"/>
                          <a:gd name="connsiteX436" fmla="*/ 443753 w 2661966"/>
                          <a:gd name="connsiteY436" fmla="*/ 2779211 h 3370881"/>
                          <a:gd name="connsiteX437" fmla="*/ 439270 w 2661966"/>
                          <a:gd name="connsiteY437" fmla="*/ 2752317 h 3370881"/>
                          <a:gd name="connsiteX438" fmla="*/ 430306 w 2661966"/>
                          <a:gd name="connsiteY438" fmla="*/ 2716458 h 3370881"/>
                          <a:gd name="connsiteX439" fmla="*/ 425823 w 2661966"/>
                          <a:gd name="connsiteY439" fmla="*/ 2680599 h 3370881"/>
                          <a:gd name="connsiteX440" fmla="*/ 398929 w 2661966"/>
                          <a:gd name="connsiteY440" fmla="*/ 2599917 h 3370881"/>
                          <a:gd name="connsiteX441" fmla="*/ 385482 w 2661966"/>
                          <a:gd name="connsiteY441" fmla="*/ 2568540 h 3370881"/>
                          <a:gd name="connsiteX442" fmla="*/ 381000 w 2661966"/>
                          <a:gd name="connsiteY442" fmla="*/ 2550611 h 3370881"/>
                          <a:gd name="connsiteX443" fmla="*/ 372035 w 2661966"/>
                          <a:gd name="connsiteY443" fmla="*/ 2483376 h 3370881"/>
                          <a:gd name="connsiteX444" fmla="*/ 367553 w 2661966"/>
                          <a:gd name="connsiteY444" fmla="*/ 2469929 h 3370881"/>
                          <a:gd name="connsiteX445" fmla="*/ 407894 w 2661966"/>
                          <a:gd name="connsiteY445" fmla="*/ 2451999 h 3370881"/>
                          <a:gd name="connsiteX446" fmla="*/ 515470 w 2661966"/>
                          <a:gd name="connsiteY446" fmla="*/ 2407176 h 3370881"/>
                          <a:gd name="connsiteX447" fmla="*/ 578223 w 2661966"/>
                          <a:gd name="connsiteY447" fmla="*/ 2353387 h 3370881"/>
                          <a:gd name="connsiteX448" fmla="*/ 587188 w 2661966"/>
                          <a:gd name="connsiteY448" fmla="*/ 2330976 h 3370881"/>
                          <a:gd name="connsiteX449" fmla="*/ 614082 w 2661966"/>
                          <a:gd name="connsiteY449" fmla="*/ 2254776 h 3370881"/>
                          <a:gd name="connsiteX450" fmla="*/ 649941 w 2661966"/>
                          <a:gd name="connsiteY450" fmla="*/ 2200987 h 3370881"/>
                          <a:gd name="connsiteX451" fmla="*/ 690282 w 2661966"/>
                          <a:gd name="connsiteY451" fmla="*/ 2174093 h 3370881"/>
                          <a:gd name="connsiteX452" fmla="*/ 703729 w 2661966"/>
                          <a:gd name="connsiteY452" fmla="*/ 2165129 h 3370881"/>
                          <a:gd name="connsiteX453" fmla="*/ 739588 w 2661966"/>
                          <a:gd name="connsiteY453" fmla="*/ 2147199 h 3370881"/>
                          <a:gd name="connsiteX454" fmla="*/ 708212 w 2661966"/>
                          <a:gd name="connsiteY454" fmla="*/ 2187540 h 3370881"/>
                          <a:gd name="connsiteX455" fmla="*/ 654423 w 2661966"/>
                          <a:gd name="connsiteY455" fmla="*/ 2241329 h 3370881"/>
                          <a:gd name="connsiteX456" fmla="*/ 636494 w 2661966"/>
                          <a:gd name="connsiteY456" fmla="*/ 2259258 h 3370881"/>
                          <a:gd name="connsiteX457" fmla="*/ 614082 w 2661966"/>
                          <a:gd name="connsiteY457" fmla="*/ 2286152 h 3370881"/>
                          <a:gd name="connsiteX458" fmla="*/ 592179 w 2661966"/>
                          <a:gd name="connsiteY458" fmla="*/ 2282347 h 3370881"/>
                          <a:gd name="connsiteX459" fmla="*/ 555980 w 2661966"/>
                          <a:gd name="connsiteY459" fmla="*/ 2313892 h 3370881"/>
                          <a:gd name="connsiteX460" fmla="*/ 524435 w 2661966"/>
                          <a:gd name="connsiteY460" fmla="*/ 2348905 h 3370881"/>
                          <a:gd name="connsiteX461" fmla="*/ 502023 w 2661966"/>
                          <a:gd name="connsiteY461" fmla="*/ 2362352 h 3370881"/>
                          <a:gd name="connsiteX462" fmla="*/ 461682 w 2661966"/>
                          <a:gd name="connsiteY462" fmla="*/ 2389246 h 3370881"/>
                          <a:gd name="connsiteX463" fmla="*/ 448235 w 2661966"/>
                          <a:gd name="connsiteY463" fmla="*/ 2398211 h 3370881"/>
                          <a:gd name="connsiteX464" fmla="*/ 430306 w 2661966"/>
                          <a:gd name="connsiteY464" fmla="*/ 2407176 h 3370881"/>
                          <a:gd name="connsiteX465" fmla="*/ 412376 w 2661966"/>
                          <a:gd name="connsiteY465" fmla="*/ 2420623 h 3370881"/>
                          <a:gd name="connsiteX466" fmla="*/ 389965 w 2661966"/>
                          <a:gd name="connsiteY466" fmla="*/ 2429587 h 3370881"/>
                          <a:gd name="connsiteX467" fmla="*/ 372035 w 2661966"/>
                          <a:gd name="connsiteY467" fmla="*/ 2443034 h 3370881"/>
                          <a:gd name="connsiteX468" fmla="*/ 318247 w 2661966"/>
                          <a:gd name="connsiteY468" fmla="*/ 2474411 h 3370881"/>
                          <a:gd name="connsiteX469" fmla="*/ 304800 w 2661966"/>
                          <a:gd name="connsiteY469" fmla="*/ 2492340 h 3370881"/>
                          <a:gd name="connsiteX470" fmla="*/ 282388 w 2661966"/>
                          <a:gd name="connsiteY470" fmla="*/ 2519234 h 3370881"/>
                          <a:gd name="connsiteX471" fmla="*/ 295835 w 2661966"/>
                          <a:gd name="connsiteY471" fmla="*/ 2815070 h 3370881"/>
                          <a:gd name="connsiteX472" fmla="*/ 300318 w 2661966"/>
                          <a:gd name="connsiteY472" fmla="*/ 2837481 h 3370881"/>
                          <a:gd name="connsiteX473" fmla="*/ 304800 w 2661966"/>
                          <a:gd name="connsiteY473" fmla="*/ 2868858 h 3370881"/>
                          <a:gd name="connsiteX474" fmla="*/ 309282 w 2661966"/>
                          <a:gd name="connsiteY474" fmla="*/ 2927129 h 3370881"/>
                          <a:gd name="connsiteX475" fmla="*/ 322729 w 2661966"/>
                          <a:gd name="connsiteY475" fmla="*/ 2985399 h 3370881"/>
                          <a:gd name="connsiteX476" fmla="*/ 327212 w 2661966"/>
                          <a:gd name="connsiteY476" fmla="*/ 3012293 h 3370881"/>
                          <a:gd name="connsiteX477" fmla="*/ 331694 w 2661966"/>
                          <a:gd name="connsiteY477" fmla="*/ 3043670 h 3370881"/>
                          <a:gd name="connsiteX478" fmla="*/ 345141 w 2661966"/>
                          <a:gd name="connsiteY478" fmla="*/ 3070564 h 3370881"/>
                          <a:gd name="connsiteX479" fmla="*/ 367553 w 2661966"/>
                          <a:gd name="connsiteY479" fmla="*/ 3124352 h 3370881"/>
                          <a:gd name="connsiteX480" fmla="*/ 381000 w 2661966"/>
                          <a:gd name="connsiteY480" fmla="*/ 3182623 h 3370881"/>
                          <a:gd name="connsiteX481" fmla="*/ 389965 w 2661966"/>
                          <a:gd name="connsiteY481" fmla="*/ 3196070 h 3370881"/>
                          <a:gd name="connsiteX482" fmla="*/ 394447 w 2661966"/>
                          <a:gd name="connsiteY482" fmla="*/ 3213999 h 3370881"/>
                          <a:gd name="connsiteX483" fmla="*/ 412376 w 2661966"/>
                          <a:gd name="connsiteY483" fmla="*/ 3245376 h 3370881"/>
                          <a:gd name="connsiteX484" fmla="*/ 416859 w 2661966"/>
                          <a:gd name="connsiteY484" fmla="*/ 3258823 h 3370881"/>
                          <a:gd name="connsiteX485" fmla="*/ 425823 w 2661966"/>
                          <a:gd name="connsiteY485" fmla="*/ 3272270 h 3370881"/>
                          <a:gd name="connsiteX486" fmla="*/ 439270 w 2661966"/>
                          <a:gd name="connsiteY486" fmla="*/ 3303646 h 3370881"/>
                          <a:gd name="connsiteX487" fmla="*/ 439270 w 2661966"/>
                          <a:gd name="connsiteY487" fmla="*/ 3352952 h 3370881"/>
                          <a:gd name="connsiteX488" fmla="*/ 430306 w 2661966"/>
                          <a:gd name="connsiteY488" fmla="*/ 3366399 h 3370881"/>
                          <a:gd name="connsiteX489" fmla="*/ 412376 w 2661966"/>
                          <a:gd name="connsiteY489" fmla="*/ 3370881 h 3370881"/>
                          <a:gd name="connsiteX490" fmla="*/ 295835 w 2661966"/>
                          <a:gd name="connsiteY490" fmla="*/ 3357434 h 3370881"/>
                          <a:gd name="connsiteX491" fmla="*/ 264459 w 2661966"/>
                          <a:gd name="connsiteY491" fmla="*/ 3276752 h 3370881"/>
                          <a:gd name="connsiteX492" fmla="*/ 259976 w 2661966"/>
                          <a:gd name="connsiteY492" fmla="*/ 3240893 h 3370881"/>
                          <a:gd name="connsiteX493" fmla="*/ 246529 w 2661966"/>
                          <a:gd name="connsiteY493" fmla="*/ 3178140 h 3370881"/>
                          <a:gd name="connsiteX494" fmla="*/ 237565 w 2661966"/>
                          <a:gd name="connsiteY494" fmla="*/ 3084011 h 3370881"/>
                          <a:gd name="connsiteX495" fmla="*/ 228600 w 2661966"/>
                          <a:gd name="connsiteY495" fmla="*/ 3057117 h 3370881"/>
                          <a:gd name="connsiteX496" fmla="*/ 219635 w 2661966"/>
                          <a:gd name="connsiteY496" fmla="*/ 3021258 h 3370881"/>
                          <a:gd name="connsiteX497" fmla="*/ 206188 w 2661966"/>
                          <a:gd name="connsiteY497" fmla="*/ 2980917 h 3370881"/>
                          <a:gd name="connsiteX498" fmla="*/ 201706 w 2661966"/>
                          <a:gd name="connsiteY498" fmla="*/ 2949540 h 3370881"/>
                          <a:gd name="connsiteX499" fmla="*/ 197223 w 2661966"/>
                          <a:gd name="connsiteY499" fmla="*/ 2927129 h 3370881"/>
                          <a:gd name="connsiteX500" fmla="*/ 192741 w 2661966"/>
                          <a:gd name="connsiteY500" fmla="*/ 2891270 h 3370881"/>
                          <a:gd name="connsiteX501" fmla="*/ 188259 w 2661966"/>
                          <a:gd name="connsiteY501" fmla="*/ 2850929 h 3370881"/>
                          <a:gd name="connsiteX502" fmla="*/ 179294 w 2661966"/>
                          <a:gd name="connsiteY502" fmla="*/ 2824034 h 3370881"/>
                          <a:gd name="connsiteX503" fmla="*/ 165847 w 2661966"/>
                          <a:gd name="connsiteY503" fmla="*/ 2774729 h 3370881"/>
                          <a:gd name="connsiteX504" fmla="*/ 161365 w 2661966"/>
                          <a:gd name="connsiteY504" fmla="*/ 2747834 h 3370881"/>
                          <a:gd name="connsiteX505" fmla="*/ 156882 w 2661966"/>
                          <a:gd name="connsiteY505" fmla="*/ 2559576 h 3370881"/>
                          <a:gd name="connsiteX506" fmla="*/ 152400 w 2661966"/>
                          <a:gd name="connsiteY506" fmla="*/ 2519234 h 3370881"/>
                          <a:gd name="connsiteX507" fmla="*/ 118035 w 2661966"/>
                          <a:gd name="connsiteY507" fmla="*/ 2400004 h 3370881"/>
                          <a:gd name="connsiteX508" fmla="*/ 117048 w 2661966"/>
                          <a:gd name="connsiteY508" fmla="*/ 2344423 h 3370881"/>
                          <a:gd name="connsiteX509" fmla="*/ 100106 w 2661966"/>
                          <a:gd name="connsiteY509" fmla="*/ 2330976 h 3370881"/>
                          <a:gd name="connsiteX510" fmla="*/ 138953 w 2661966"/>
                          <a:gd name="connsiteY510" fmla="*/ 2313046 h 3370881"/>
                          <a:gd name="connsiteX511" fmla="*/ 152400 w 2661966"/>
                          <a:gd name="connsiteY511" fmla="*/ 2304081 h 3370881"/>
                          <a:gd name="connsiteX512" fmla="*/ 170329 w 2661966"/>
                          <a:gd name="connsiteY512" fmla="*/ 2259258 h 3370881"/>
                          <a:gd name="connsiteX513" fmla="*/ 188259 w 2661966"/>
                          <a:gd name="connsiteY513" fmla="*/ 2223399 h 3370881"/>
                          <a:gd name="connsiteX514" fmla="*/ 206188 w 2661966"/>
                          <a:gd name="connsiteY514" fmla="*/ 2187540 h 3370881"/>
                          <a:gd name="connsiteX515" fmla="*/ 210670 w 2661966"/>
                          <a:gd name="connsiteY515" fmla="*/ 2174093 h 3370881"/>
                          <a:gd name="connsiteX516" fmla="*/ 219635 w 2661966"/>
                          <a:gd name="connsiteY516" fmla="*/ 2115823 h 3370881"/>
                          <a:gd name="connsiteX517" fmla="*/ 210670 w 2661966"/>
                          <a:gd name="connsiteY517" fmla="*/ 1958940 h 3370881"/>
                          <a:gd name="connsiteX518" fmla="*/ 192741 w 2661966"/>
                          <a:gd name="connsiteY518" fmla="*/ 1923081 h 3370881"/>
                          <a:gd name="connsiteX519" fmla="*/ 179294 w 2661966"/>
                          <a:gd name="connsiteY519" fmla="*/ 1891705 h 3370881"/>
                          <a:gd name="connsiteX520" fmla="*/ 165847 w 2661966"/>
                          <a:gd name="connsiteY520" fmla="*/ 1864811 h 3370881"/>
                          <a:gd name="connsiteX521" fmla="*/ 152400 w 2661966"/>
                          <a:gd name="connsiteY521" fmla="*/ 1833434 h 3370881"/>
                          <a:gd name="connsiteX522" fmla="*/ 143435 w 2661966"/>
                          <a:gd name="connsiteY522" fmla="*/ 1819987 h 3370881"/>
                          <a:gd name="connsiteX523" fmla="*/ 107576 w 2661966"/>
                          <a:gd name="connsiteY523" fmla="*/ 1784129 h 3370881"/>
                          <a:gd name="connsiteX524" fmla="*/ 94129 w 2661966"/>
                          <a:gd name="connsiteY524" fmla="*/ 1779646 h 3370881"/>
                          <a:gd name="connsiteX525" fmla="*/ 71718 w 2661966"/>
                          <a:gd name="connsiteY525" fmla="*/ 1770681 h 3370881"/>
                          <a:gd name="connsiteX526" fmla="*/ 58270 w 2661966"/>
                          <a:gd name="connsiteY526" fmla="*/ 1761717 h 3370881"/>
                          <a:gd name="connsiteX527" fmla="*/ 26894 w 2661966"/>
                          <a:gd name="connsiteY527" fmla="*/ 1730340 h 3370881"/>
                          <a:gd name="connsiteX528" fmla="*/ 0 w 2661966"/>
                          <a:gd name="connsiteY528" fmla="*/ 1707929 h 3370881"/>
                          <a:gd name="connsiteX0" fmla="*/ 0 w 2661966"/>
                          <a:gd name="connsiteY0" fmla="*/ 1707929 h 3370881"/>
                          <a:gd name="connsiteX1" fmla="*/ 22412 w 2661966"/>
                          <a:gd name="connsiteY1" fmla="*/ 1698964 h 3370881"/>
                          <a:gd name="connsiteX2" fmla="*/ 31376 w 2661966"/>
                          <a:gd name="connsiteY2" fmla="*/ 1681034 h 3370881"/>
                          <a:gd name="connsiteX3" fmla="*/ 44823 w 2661966"/>
                          <a:gd name="connsiteY3" fmla="*/ 1672070 h 3370881"/>
                          <a:gd name="connsiteX4" fmla="*/ 58270 w 2661966"/>
                          <a:gd name="connsiteY4" fmla="*/ 1654140 h 3370881"/>
                          <a:gd name="connsiteX5" fmla="*/ 76200 w 2661966"/>
                          <a:gd name="connsiteY5" fmla="*/ 1645176 h 3370881"/>
                          <a:gd name="connsiteX6" fmla="*/ 98612 w 2661966"/>
                          <a:gd name="connsiteY6" fmla="*/ 1636211 h 3370881"/>
                          <a:gd name="connsiteX7" fmla="*/ 125506 w 2661966"/>
                          <a:gd name="connsiteY7" fmla="*/ 1627246 h 3370881"/>
                          <a:gd name="connsiteX8" fmla="*/ 152400 w 2661966"/>
                          <a:gd name="connsiteY8" fmla="*/ 1609317 h 3370881"/>
                          <a:gd name="connsiteX9" fmla="*/ 170329 w 2661966"/>
                          <a:gd name="connsiteY9" fmla="*/ 1600352 h 3370881"/>
                          <a:gd name="connsiteX10" fmla="*/ 188259 w 2661966"/>
                          <a:gd name="connsiteY10" fmla="*/ 1582423 h 3370881"/>
                          <a:gd name="connsiteX11" fmla="*/ 228600 w 2661966"/>
                          <a:gd name="connsiteY11" fmla="*/ 1564493 h 3370881"/>
                          <a:gd name="connsiteX12" fmla="*/ 255494 w 2661966"/>
                          <a:gd name="connsiteY12" fmla="*/ 1546564 h 3370881"/>
                          <a:gd name="connsiteX13" fmla="*/ 300318 w 2661966"/>
                          <a:gd name="connsiteY13" fmla="*/ 1524152 h 3370881"/>
                          <a:gd name="connsiteX14" fmla="*/ 313765 w 2661966"/>
                          <a:gd name="connsiteY14" fmla="*/ 1515187 h 3370881"/>
                          <a:gd name="connsiteX15" fmla="*/ 340659 w 2661966"/>
                          <a:gd name="connsiteY15" fmla="*/ 1510705 h 3370881"/>
                          <a:gd name="connsiteX16" fmla="*/ 363070 w 2661966"/>
                          <a:gd name="connsiteY16" fmla="*/ 1506223 h 3370881"/>
                          <a:gd name="connsiteX17" fmla="*/ 389965 w 2661966"/>
                          <a:gd name="connsiteY17" fmla="*/ 1501740 h 3370881"/>
                          <a:gd name="connsiteX18" fmla="*/ 425823 w 2661966"/>
                          <a:gd name="connsiteY18" fmla="*/ 1497258 h 3370881"/>
                          <a:gd name="connsiteX19" fmla="*/ 470647 w 2661966"/>
                          <a:gd name="connsiteY19" fmla="*/ 1488293 h 3370881"/>
                          <a:gd name="connsiteX20" fmla="*/ 515470 w 2661966"/>
                          <a:gd name="connsiteY20" fmla="*/ 1479329 h 3370881"/>
                          <a:gd name="connsiteX21" fmla="*/ 528918 w 2661966"/>
                          <a:gd name="connsiteY21" fmla="*/ 1470364 h 3370881"/>
                          <a:gd name="connsiteX22" fmla="*/ 600635 w 2661966"/>
                          <a:gd name="connsiteY22" fmla="*/ 1456917 h 3370881"/>
                          <a:gd name="connsiteX23" fmla="*/ 690282 w 2661966"/>
                          <a:gd name="connsiteY23" fmla="*/ 1447952 h 3370881"/>
                          <a:gd name="connsiteX24" fmla="*/ 793376 w 2661966"/>
                          <a:gd name="connsiteY24" fmla="*/ 1452434 h 3370881"/>
                          <a:gd name="connsiteX25" fmla="*/ 874059 w 2661966"/>
                          <a:gd name="connsiteY25" fmla="*/ 1465881 h 3370881"/>
                          <a:gd name="connsiteX26" fmla="*/ 914400 w 2661966"/>
                          <a:gd name="connsiteY26" fmla="*/ 1470364 h 3370881"/>
                          <a:gd name="connsiteX27" fmla="*/ 1030941 w 2661966"/>
                          <a:gd name="connsiteY27" fmla="*/ 1483811 h 3370881"/>
                          <a:gd name="connsiteX28" fmla="*/ 1151965 w 2661966"/>
                          <a:gd name="connsiteY28" fmla="*/ 1492776 h 3370881"/>
                          <a:gd name="connsiteX29" fmla="*/ 1281953 w 2661966"/>
                          <a:gd name="connsiteY29" fmla="*/ 1501740 h 3370881"/>
                          <a:gd name="connsiteX30" fmla="*/ 1465729 w 2661966"/>
                          <a:gd name="connsiteY30" fmla="*/ 1497258 h 3370881"/>
                          <a:gd name="connsiteX31" fmla="*/ 1510553 w 2661966"/>
                          <a:gd name="connsiteY31" fmla="*/ 1492776 h 3370881"/>
                          <a:gd name="connsiteX32" fmla="*/ 1582270 w 2661966"/>
                          <a:gd name="connsiteY32" fmla="*/ 1461399 h 3370881"/>
                          <a:gd name="connsiteX33" fmla="*/ 1604682 w 2661966"/>
                          <a:gd name="connsiteY33" fmla="*/ 1456917 h 3370881"/>
                          <a:gd name="connsiteX34" fmla="*/ 1622612 w 2661966"/>
                          <a:gd name="connsiteY34" fmla="*/ 1447952 h 3370881"/>
                          <a:gd name="connsiteX35" fmla="*/ 1645023 w 2661966"/>
                          <a:gd name="connsiteY35" fmla="*/ 1438987 h 3370881"/>
                          <a:gd name="connsiteX36" fmla="*/ 1662953 w 2661966"/>
                          <a:gd name="connsiteY36" fmla="*/ 1425540 h 3370881"/>
                          <a:gd name="connsiteX37" fmla="*/ 1698812 w 2661966"/>
                          <a:gd name="connsiteY37" fmla="*/ 1407611 h 3370881"/>
                          <a:gd name="connsiteX38" fmla="*/ 1739153 w 2661966"/>
                          <a:gd name="connsiteY38" fmla="*/ 1380717 h 3370881"/>
                          <a:gd name="connsiteX39" fmla="*/ 1752600 w 2661966"/>
                          <a:gd name="connsiteY39" fmla="*/ 1367270 h 3370881"/>
                          <a:gd name="connsiteX40" fmla="*/ 1775012 w 2661966"/>
                          <a:gd name="connsiteY40" fmla="*/ 1353823 h 3370881"/>
                          <a:gd name="connsiteX41" fmla="*/ 1797423 w 2661966"/>
                          <a:gd name="connsiteY41" fmla="*/ 1335893 h 3370881"/>
                          <a:gd name="connsiteX42" fmla="*/ 1810870 w 2661966"/>
                          <a:gd name="connsiteY42" fmla="*/ 1304517 h 3370881"/>
                          <a:gd name="connsiteX43" fmla="*/ 1815353 w 2661966"/>
                          <a:gd name="connsiteY43" fmla="*/ 1291070 h 3370881"/>
                          <a:gd name="connsiteX44" fmla="*/ 1801906 w 2661966"/>
                          <a:gd name="connsiteY44" fmla="*/ 1138670 h 3370881"/>
                          <a:gd name="connsiteX45" fmla="*/ 1792941 w 2661966"/>
                          <a:gd name="connsiteY45" fmla="*/ 1125223 h 3370881"/>
                          <a:gd name="connsiteX46" fmla="*/ 1757082 w 2661966"/>
                          <a:gd name="connsiteY46" fmla="*/ 1093846 h 3370881"/>
                          <a:gd name="connsiteX47" fmla="*/ 1730188 w 2661966"/>
                          <a:gd name="connsiteY47" fmla="*/ 1066952 h 3370881"/>
                          <a:gd name="connsiteX48" fmla="*/ 1703294 w 2661966"/>
                          <a:gd name="connsiteY48" fmla="*/ 1049023 h 3370881"/>
                          <a:gd name="connsiteX49" fmla="*/ 1622612 w 2661966"/>
                          <a:gd name="connsiteY49" fmla="*/ 1053505 h 3370881"/>
                          <a:gd name="connsiteX50" fmla="*/ 1595718 w 2661966"/>
                          <a:gd name="connsiteY50" fmla="*/ 1062470 h 3370881"/>
                          <a:gd name="connsiteX51" fmla="*/ 1573306 w 2661966"/>
                          <a:gd name="connsiteY51" fmla="*/ 1066952 h 3370881"/>
                          <a:gd name="connsiteX52" fmla="*/ 1453385 w 2661966"/>
                          <a:gd name="connsiteY52" fmla="*/ 1082761 h 3370881"/>
                          <a:gd name="connsiteX53" fmla="*/ 1326776 w 2661966"/>
                          <a:gd name="connsiteY53" fmla="*/ 1062470 h 3370881"/>
                          <a:gd name="connsiteX54" fmla="*/ 1308847 w 2661966"/>
                          <a:gd name="connsiteY54" fmla="*/ 1057987 h 3370881"/>
                          <a:gd name="connsiteX55" fmla="*/ 1277470 w 2661966"/>
                          <a:gd name="connsiteY55" fmla="*/ 1053505 h 3370881"/>
                          <a:gd name="connsiteX56" fmla="*/ 1259541 w 2661966"/>
                          <a:gd name="connsiteY56" fmla="*/ 1049023 h 3370881"/>
                          <a:gd name="connsiteX57" fmla="*/ 1232647 w 2661966"/>
                          <a:gd name="connsiteY57" fmla="*/ 1044540 h 3370881"/>
                          <a:gd name="connsiteX58" fmla="*/ 1053353 w 2661966"/>
                          <a:gd name="connsiteY58" fmla="*/ 1049023 h 3370881"/>
                          <a:gd name="connsiteX59" fmla="*/ 1035423 w 2661966"/>
                          <a:gd name="connsiteY59" fmla="*/ 1053505 h 3370881"/>
                          <a:gd name="connsiteX60" fmla="*/ 1008529 w 2661966"/>
                          <a:gd name="connsiteY60" fmla="*/ 1057987 h 3370881"/>
                          <a:gd name="connsiteX61" fmla="*/ 995082 w 2661966"/>
                          <a:gd name="connsiteY61" fmla="*/ 1062470 h 3370881"/>
                          <a:gd name="connsiteX62" fmla="*/ 945776 w 2661966"/>
                          <a:gd name="connsiteY62" fmla="*/ 1031093 h 3370881"/>
                          <a:gd name="connsiteX63" fmla="*/ 941294 w 2661966"/>
                          <a:gd name="connsiteY63" fmla="*/ 1017646 h 3370881"/>
                          <a:gd name="connsiteX64" fmla="*/ 932329 w 2661966"/>
                          <a:gd name="connsiteY64" fmla="*/ 919034 h 3370881"/>
                          <a:gd name="connsiteX65" fmla="*/ 914400 w 2661966"/>
                          <a:gd name="connsiteY65" fmla="*/ 901105 h 3370881"/>
                          <a:gd name="connsiteX66" fmla="*/ 918882 w 2661966"/>
                          <a:gd name="connsiteY66" fmla="*/ 869729 h 3370881"/>
                          <a:gd name="connsiteX67" fmla="*/ 941294 w 2661966"/>
                          <a:gd name="connsiteY67" fmla="*/ 865246 h 3370881"/>
                          <a:gd name="connsiteX68" fmla="*/ 959223 w 2661966"/>
                          <a:gd name="connsiteY68" fmla="*/ 851799 h 3370881"/>
                          <a:gd name="connsiteX69" fmla="*/ 990600 w 2661966"/>
                          <a:gd name="connsiteY69" fmla="*/ 847317 h 3370881"/>
                          <a:gd name="connsiteX70" fmla="*/ 1129553 w 2661966"/>
                          <a:gd name="connsiteY70" fmla="*/ 838352 h 3370881"/>
                          <a:gd name="connsiteX71" fmla="*/ 1147482 w 2661966"/>
                          <a:gd name="connsiteY71" fmla="*/ 829387 h 3370881"/>
                          <a:gd name="connsiteX72" fmla="*/ 1178859 w 2661966"/>
                          <a:gd name="connsiteY72" fmla="*/ 806976 h 3370881"/>
                          <a:gd name="connsiteX73" fmla="*/ 1192306 w 2661966"/>
                          <a:gd name="connsiteY73" fmla="*/ 793529 h 3370881"/>
                          <a:gd name="connsiteX74" fmla="*/ 1214718 w 2661966"/>
                          <a:gd name="connsiteY74" fmla="*/ 784564 h 3370881"/>
                          <a:gd name="connsiteX75" fmla="*/ 1241612 w 2661966"/>
                          <a:gd name="connsiteY75" fmla="*/ 771117 h 3370881"/>
                          <a:gd name="connsiteX76" fmla="*/ 1277470 w 2661966"/>
                          <a:gd name="connsiteY76" fmla="*/ 753187 h 3370881"/>
                          <a:gd name="connsiteX77" fmla="*/ 1295400 w 2661966"/>
                          <a:gd name="connsiteY77" fmla="*/ 730776 h 3370881"/>
                          <a:gd name="connsiteX78" fmla="*/ 1317812 w 2661966"/>
                          <a:gd name="connsiteY78" fmla="*/ 708364 h 3370881"/>
                          <a:gd name="connsiteX79" fmla="*/ 1353670 w 2661966"/>
                          <a:gd name="connsiteY79" fmla="*/ 663540 h 3370881"/>
                          <a:gd name="connsiteX80" fmla="*/ 1371600 w 2661966"/>
                          <a:gd name="connsiteY80" fmla="*/ 636646 h 3370881"/>
                          <a:gd name="connsiteX81" fmla="*/ 1380565 w 2661966"/>
                          <a:gd name="connsiteY81" fmla="*/ 596305 h 3370881"/>
                          <a:gd name="connsiteX82" fmla="*/ 1385047 w 2661966"/>
                          <a:gd name="connsiteY82" fmla="*/ 582858 h 3370881"/>
                          <a:gd name="connsiteX83" fmla="*/ 1380565 w 2661966"/>
                          <a:gd name="connsiteY83" fmla="*/ 533552 h 3370881"/>
                          <a:gd name="connsiteX84" fmla="*/ 1367118 w 2661966"/>
                          <a:gd name="connsiteY84" fmla="*/ 524587 h 3370881"/>
                          <a:gd name="connsiteX85" fmla="*/ 1349188 w 2661966"/>
                          <a:gd name="connsiteY85" fmla="*/ 520105 h 3370881"/>
                          <a:gd name="connsiteX86" fmla="*/ 1326776 w 2661966"/>
                          <a:gd name="connsiteY86" fmla="*/ 511140 h 3370881"/>
                          <a:gd name="connsiteX87" fmla="*/ 1281953 w 2661966"/>
                          <a:gd name="connsiteY87" fmla="*/ 515623 h 3370881"/>
                          <a:gd name="connsiteX88" fmla="*/ 1250576 w 2661966"/>
                          <a:gd name="connsiteY88" fmla="*/ 529070 h 3370881"/>
                          <a:gd name="connsiteX89" fmla="*/ 1210235 w 2661966"/>
                          <a:gd name="connsiteY89" fmla="*/ 542517 h 3370881"/>
                          <a:gd name="connsiteX90" fmla="*/ 1183341 w 2661966"/>
                          <a:gd name="connsiteY90" fmla="*/ 555964 h 3370881"/>
                          <a:gd name="connsiteX91" fmla="*/ 1160929 w 2661966"/>
                          <a:gd name="connsiteY91" fmla="*/ 569411 h 3370881"/>
                          <a:gd name="connsiteX92" fmla="*/ 1134035 w 2661966"/>
                          <a:gd name="connsiteY92" fmla="*/ 578376 h 3370881"/>
                          <a:gd name="connsiteX93" fmla="*/ 1111623 w 2661966"/>
                          <a:gd name="connsiteY93" fmla="*/ 587340 h 3370881"/>
                          <a:gd name="connsiteX94" fmla="*/ 1084729 w 2661966"/>
                          <a:gd name="connsiteY94" fmla="*/ 596305 h 3370881"/>
                          <a:gd name="connsiteX95" fmla="*/ 986118 w 2661966"/>
                          <a:gd name="connsiteY95" fmla="*/ 591823 h 3370881"/>
                          <a:gd name="connsiteX96" fmla="*/ 927847 w 2661966"/>
                          <a:gd name="connsiteY96" fmla="*/ 578376 h 3370881"/>
                          <a:gd name="connsiteX97" fmla="*/ 896470 w 2661966"/>
                          <a:gd name="connsiteY97" fmla="*/ 555964 h 3370881"/>
                          <a:gd name="connsiteX98" fmla="*/ 883023 w 2661966"/>
                          <a:gd name="connsiteY98" fmla="*/ 546999 h 3370881"/>
                          <a:gd name="connsiteX99" fmla="*/ 865094 w 2661966"/>
                          <a:gd name="connsiteY99" fmla="*/ 497693 h 3370881"/>
                          <a:gd name="connsiteX100" fmla="*/ 869576 w 2661966"/>
                          <a:gd name="connsiteY100" fmla="*/ 403564 h 3370881"/>
                          <a:gd name="connsiteX101" fmla="*/ 874059 w 2661966"/>
                          <a:gd name="connsiteY101" fmla="*/ 385634 h 3370881"/>
                          <a:gd name="connsiteX102" fmla="*/ 883023 w 2661966"/>
                          <a:gd name="connsiteY102" fmla="*/ 372187 h 3370881"/>
                          <a:gd name="connsiteX103" fmla="*/ 913728 w 2661966"/>
                          <a:gd name="connsiteY103" fmla="*/ 342268 h 3370881"/>
                          <a:gd name="connsiteX104" fmla="*/ 914400 w 2661966"/>
                          <a:gd name="connsiteY104" fmla="*/ 385634 h 3370881"/>
                          <a:gd name="connsiteX105" fmla="*/ 909918 w 2661966"/>
                          <a:gd name="connsiteY105" fmla="*/ 408046 h 3370881"/>
                          <a:gd name="connsiteX106" fmla="*/ 900953 w 2661966"/>
                          <a:gd name="connsiteY106" fmla="*/ 466317 h 3370881"/>
                          <a:gd name="connsiteX107" fmla="*/ 905435 w 2661966"/>
                          <a:gd name="connsiteY107" fmla="*/ 515623 h 3370881"/>
                          <a:gd name="connsiteX108" fmla="*/ 932329 w 2661966"/>
                          <a:gd name="connsiteY108" fmla="*/ 551481 h 3370881"/>
                          <a:gd name="connsiteX109" fmla="*/ 954741 w 2661966"/>
                          <a:gd name="connsiteY109" fmla="*/ 560446 h 3370881"/>
                          <a:gd name="connsiteX110" fmla="*/ 972670 w 2661966"/>
                          <a:gd name="connsiteY110" fmla="*/ 569411 h 3370881"/>
                          <a:gd name="connsiteX111" fmla="*/ 1066800 w 2661966"/>
                          <a:gd name="connsiteY111" fmla="*/ 564929 h 3370881"/>
                          <a:gd name="connsiteX112" fmla="*/ 1111623 w 2661966"/>
                          <a:gd name="connsiteY112" fmla="*/ 551481 h 3370881"/>
                          <a:gd name="connsiteX113" fmla="*/ 1129553 w 2661966"/>
                          <a:gd name="connsiteY113" fmla="*/ 538034 h 3370881"/>
                          <a:gd name="connsiteX114" fmla="*/ 1156447 w 2661966"/>
                          <a:gd name="connsiteY114" fmla="*/ 511140 h 3370881"/>
                          <a:gd name="connsiteX115" fmla="*/ 1160929 w 2661966"/>
                          <a:gd name="connsiteY115" fmla="*/ 493211 h 3370881"/>
                          <a:gd name="connsiteX116" fmla="*/ 1178859 w 2661966"/>
                          <a:gd name="connsiteY116" fmla="*/ 331846 h 3370881"/>
                          <a:gd name="connsiteX117" fmla="*/ 1215315 w 2661966"/>
                          <a:gd name="connsiteY117" fmla="*/ 270289 h 3370881"/>
                          <a:gd name="connsiteX118" fmla="*/ 1214718 w 2661966"/>
                          <a:gd name="connsiteY118" fmla="*/ 367705 h 3370881"/>
                          <a:gd name="connsiteX119" fmla="*/ 1201270 w 2661966"/>
                          <a:gd name="connsiteY119" fmla="*/ 412529 h 3370881"/>
                          <a:gd name="connsiteX120" fmla="*/ 1210235 w 2661966"/>
                          <a:gd name="connsiteY120" fmla="*/ 461834 h 3370881"/>
                          <a:gd name="connsiteX121" fmla="*/ 1214718 w 2661966"/>
                          <a:gd name="connsiteY121" fmla="*/ 475281 h 3370881"/>
                          <a:gd name="connsiteX122" fmla="*/ 1231975 w 2661966"/>
                          <a:gd name="connsiteY122" fmla="*/ 478531 h 3370881"/>
                          <a:gd name="connsiteX123" fmla="*/ 1252481 w 2661966"/>
                          <a:gd name="connsiteY123" fmla="*/ 492651 h 3370881"/>
                          <a:gd name="connsiteX124" fmla="*/ 1317812 w 2661966"/>
                          <a:gd name="connsiteY124" fmla="*/ 488168 h 3370881"/>
                          <a:gd name="connsiteX125" fmla="*/ 1357480 w 2661966"/>
                          <a:gd name="connsiteY125" fmla="*/ 477299 h 3370881"/>
                          <a:gd name="connsiteX126" fmla="*/ 1506070 w 2661966"/>
                          <a:gd name="connsiteY126" fmla="*/ 457352 h 3370881"/>
                          <a:gd name="connsiteX127" fmla="*/ 1550894 w 2661966"/>
                          <a:gd name="connsiteY127" fmla="*/ 430458 h 3370881"/>
                          <a:gd name="connsiteX128" fmla="*/ 1564341 w 2661966"/>
                          <a:gd name="connsiteY128" fmla="*/ 417011 h 3370881"/>
                          <a:gd name="connsiteX129" fmla="*/ 1586753 w 2661966"/>
                          <a:gd name="connsiteY129" fmla="*/ 399081 h 3370881"/>
                          <a:gd name="connsiteX130" fmla="*/ 1595718 w 2661966"/>
                          <a:gd name="connsiteY130" fmla="*/ 381152 h 3370881"/>
                          <a:gd name="connsiteX131" fmla="*/ 1603614 w 2661966"/>
                          <a:gd name="connsiteY131" fmla="*/ 352560 h 3370881"/>
                          <a:gd name="connsiteX132" fmla="*/ 1620066 w 2661966"/>
                          <a:gd name="connsiteY132" fmla="*/ 291047 h 3370881"/>
                          <a:gd name="connsiteX133" fmla="*/ 1604852 w 2661966"/>
                          <a:gd name="connsiteY133" fmla="*/ 236279 h 3370881"/>
                          <a:gd name="connsiteX134" fmla="*/ 1537447 w 2661966"/>
                          <a:gd name="connsiteY134" fmla="*/ 188411 h 3370881"/>
                          <a:gd name="connsiteX135" fmla="*/ 1722867 w 2661966"/>
                          <a:gd name="connsiteY135" fmla="*/ 284146 h 3370881"/>
                          <a:gd name="connsiteX136" fmla="*/ 1655669 w 2661966"/>
                          <a:gd name="connsiteY136" fmla="*/ 407486 h 3370881"/>
                          <a:gd name="connsiteX137" fmla="*/ 1658470 w 2661966"/>
                          <a:gd name="connsiteY137" fmla="*/ 412529 h 3370881"/>
                          <a:gd name="connsiteX138" fmla="*/ 1685365 w 2661966"/>
                          <a:gd name="connsiteY138" fmla="*/ 390117 h 3370881"/>
                          <a:gd name="connsiteX139" fmla="*/ 1694329 w 2661966"/>
                          <a:gd name="connsiteY139" fmla="*/ 376670 h 3370881"/>
                          <a:gd name="connsiteX140" fmla="*/ 1734670 w 2661966"/>
                          <a:gd name="connsiteY140" fmla="*/ 354258 h 3370881"/>
                          <a:gd name="connsiteX141" fmla="*/ 1743635 w 2661966"/>
                          <a:gd name="connsiteY141" fmla="*/ 340811 h 3370881"/>
                          <a:gd name="connsiteX142" fmla="*/ 1757082 w 2661966"/>
                          <a:gd name="connsiteY142" fmla="*/ 336329 h 3370881"/>
                          <a:gd name="connsiteX143" fmla="*/ 1843909 w 2661966"/>
                          <a:gd name="connsiteY143" fmla="*/ 262341 h 3370881"/>
                          <a:gd name="connsiteX144" fmla="*/ 1874221 w 2661966"/>
                          <a:gd name="connsiteY144" fmla="*/ 202194 h 3370881"/>
                          <a:gd name="connsiteX145" fmla="*/ 1828094 w 2661966"/>
                          <a:gd name="connsiteY145" fmla="*/ 136767 h 3370881"/>
                          <a:gd name="connsiteX146" fmla="*/ 1772023 w 2661966"/>
                          <a:gd name="connsiteY146" fmla="*/ 77249 h 3370881"/>
                          <a:gd name="connsiteX147" fmla="*/ 1948888 w 2661966"/>
                          <a:gd name="connsiteY147" fmla="*/ 178018 h 3370881"/>
                          <a:gd name="connsiteX148" fmla="*/ 1952362 w 2661966"/>
                          <a:gd name="connsiteY148" fmla="*/ 254265 h 3370881"/>
                          <a:gd name="connsiteX149" fmla="*/ 1874221 w 2661966"/>
                          <a:gd name="connsiteY149" fmla="*/ 318698 h 3370881"/>
                          <a:gd name="connsiteX150" fmla="*/ 1788459 w 2661966"/>
                          <a:gd name="connsiteY150" fmla="*/ 367705 h 3370881"/>
                          <a:gd name="connsiteX151" fmla="*/ 1761565 w 2661966"/>
                          <a:gd name="connsiteY151" fmla="*/ 390117 h 3370881"/>
                          <a:gd name="connsiteX152" fmla="*/ 1783976 w 2661966"/>
                          <a:gd name="connsiteY152" fmla="*/ 399081 h 3370881"/>
                          <a:gd name="connsiteX153" fmla="*/ 1878106 w 2661966"/>
                          <a:gd name="connsiteY153" fmla="*/ 390117 h 3370881"/>
                          <a:gd name="connsiteX154" fmla="*/ 1891553 w 2661966"/>
                          <a:gd name="connsiteY154" fmla="*/ 381152 h 3370881"/>
                          <a:gd name="connsiteX155" fmla="*/ 1918447 w 2661966"/>
                          <a:gd name="connsiteY155" fmla="*/ 372187 h 3370881"/>
                          <a:gd name="connsiteX156" fmla="*/ 1940859 w 2661966"/>
                          <a:gd name="connsiteY156" fmla="*/ 358740 h 3370881"/>
                          <a:gd name="connsiteX157" fmla="*/ 1954306 w 2661966"/>
                          <a:gd name="connsiteY157" fmla="*/ 354258 h 3370881"/>
                          <a:gd name="connsiteX158" fmla="*/ 2103145 w 2661966"/>
                          <a:gd name="connsiteY158" fmla="*/ 202207 h 3370881"/>
                          <a:gd name="connsiteX159" fmla="*/ 2064254 w 2661966"/>
                          <a:gd name="connsiteY159" fmla="*/ 20406 h 3370881"/>
                          <a:gd name="connsiteX160" fmla="*/ 2169347 w 2661966"/>
                          <a:gd name="connsiteY160" fmla="*/ 104479 h 3370881"/>
                          <a:gd name="connsiteX161" fmla="*/ 2183354 w 2661966"/>
                          <a:gd name="connsiteY161" fmla="*/ 192893 h 3370881"/>
                          <a:gd name="connsiteX162" fmla="*/ 2170300 w 2661966"/>
                          <a:gd name="connsiteY162" fmla="*/ 271231 h 3370881"/>
                          <a:gd name="connsiteX163" fmla="*/ 2096795 w 2661966"/>
                          <a:gd name="connsiteY163" fmla="*/ 316507 h 3370881"/>
                          <a:gd name="connsiteX164" fmla="*/ 1999129 w 2661966"/>
                          <a:gd name="connsiteY164" fmla="*/ 358740 h 3370881"/>
                          <a:gd name="connsiteX165" fmla="*/ 1994647 w 2661966"/>
                          <a:gd name="connsiteY165" fmla="*/ 372187 h 3370881"/>
                          <a:gd name="connsiteX166" fmla="*/ 2039470 w 2661966"/>
                          <a:gd name="connsiteY166" fmla="*/ 390117 h 3370881"/>
                          <a:gd name="connsiteX167" fmla="*/ 2115670 w 2661966"/>
                          <a:gd name="connsiteY167" fmla="*/ 390117 h 3370881"/>
                          <a:gd name="connsiteX168" fmla="*/ 2160494 w 2661966"/>
                          <a:gd name="connsiteY168" fmla="*/ 376670 h 3370881"/>
                          <a:gd name="connsiteX169" fmla="*/ 2191870 w 2661966"/>
                          <a:gd name="connsiteY169" fmla="*/ 363223 h 3370881"/>
                          <a:gd name="connsiteX170" fmla="*/ 2205318 w 2661966"/>
                          <a:gd name="connsiteY170" fmla="*/ 358740 h 3370881"/>
                          <a:gd name="connsiteX171" fmla="*/ 2273487 w 2661966"/>
                          <a:gd name="connsiteY171" fmla="*/ 280486 h 3370881"/>
                          <a:gd name="connsiteX172" fmla="*/ 2312894 w 2661966"/>
                          <a:gd name="connsiteY172" fmla="*/ 183929 h 3370881"/>
                          <a:gd name="connsiteX173" fmla="*/ 2339788 w 2661966"/>
                          <a:gd name="connsiteY173" fmla="*/ 151 h 3370881"/>
                          <a:gd name="connsiteX174" fmla="*/ 2357718 w 2661966"/>
                          <a:gd name="connsiteY174" fmla="*/ 215305 h 3370881"/>
                          <a:gd name="connsiteX175" fmla="*/ 2308598 w 2661966"/>
                          <a:gd name="connsiteY175" fmla="*/ 319520 h 3370881"/>
                          <a:gd name="connsiteX176" fmla="*/ 2245659 w 2661966"/>
                          <a:gd name="connsiteY176" fmla="*/ 390117 h 3370881"/>
                          <a:gd name="connsiteX177" fmla="*/ 2254623 w 2661966"/>
                          <a:gd name="connsiteY177" fmla="*/ 403564 h 3370881"/>
                          <a:gd name="connsiteX178" fmla="*/ 2353235 w 2661966"/>
                          <a:gd name="connsiteY178" fmla="*/ 399081 h 3370881"/>
                          <a:gd name="connsiteX179" fmla="*/ 2366682 w 2661966"/>
                          <a:gd name="connsiteY179" fmla="*/ 394599 h 3370881"/>
                          <a:gd name="connsiteX180" fmla="*/ 2389094 w 2661966"/>
                          <a:gd name="connsiteY180" fmla="*/ 390117 h 3370881"/>
                          <a:gd name="connsiteX181" fmla="*/ 2424953 w 2661966"/>
                          <a:gd name="connsiteY181" fmla="*/ 367705 h 3370881"/>
                          <a:gd name="connsiteX182" fmla="*/ 2528047 w 2661966"/>
                          <a:gd name="connsiteY182" fmla="*/ 292700 h 3370881"/>
                          <a:gd name="connsiteX183" fmla="*/ 2541495 w 2661966"/>
                          <a:gd name="connsiteY183" fmla="*/ 62906 h 3370881"/>
                          <a:gd name="connsiteX184" fmla="*/ 2591304 w 2661966"/>
                          <a:gd name="connsiteY184" fmla="*/ 214081 h 3370881"/>
                          <a:gd name="connsiteX185" fmla="*/ 2602790 w 2661966"/>
                          <a:gd name="connsiteY185" fmla="*/ 290907 h 3370881"/>
                          <a:gd name="connsiteX186" fmla="*/ 2660388 w 2661966"/>
                          <a:gd name="connsiteY186" fmla="*/ 338644 h 3370881"/>
                          <a:gd name="connsiteX187" fmla="*/ 2531969 w 2661966"/>
                          <a:gd name="connsiteY187" fmla="*/ 383206 h 3370881"/>
                          <a:gd name="connsiteX188" fmla="*/ 2442882 w 2661966"/>
                          <a:gd name="connsiteY188" fmla="*/ 403564 h 3370881"/>
                          <a:gd name="connsiteX189" fmla="*/ 2398059 w 2661966"/>
                          <a:gd name="connsiteY189" fmla="*/ 417011 h 3370881"/>
                          <a:gd name="connsiteX190" fmla="*/ 2375647 w 2661966"/>
                          <a:gd name="connsiteY190" fmla="*/ 425976 h 3370881"/>
                          <a:gd name="connsiteX191" fmla="*/ 2357718 w 2661966"/>
                          <a:gd name="connsiteY191" fmla="*/ 430458 h 3370881"/>
                          <a:gd name="connsiteX192" fmla="*/ 2344270 w 2661966"/>
                          <a:gd name="connsiteY192" fmla="*/ 461834 h 3370881"/>
                          <a:gd name="connsiteX193" fmla="*/ 2353235 w 2661966"/>
                          <a:gd name="connsiteY193" fmla="*/ 502176 h 3370881"/>
                          <a:gd name="connsiteX194" fmla="*/ 2362200 w 2661966"/>
                          <a:gd name="connsiteY194" fmla="*/ 515623 h 3370881"/>
                          <a:gd name="connsiteX195" fmla="*/ 2344270 w 2661966"/>
                          <a:gd name="connsiteY195" fmla="*/ 587340 h 3370881"/>
                          <a:gd name="connsiteX196" fmla="*/ 2321859 w 2661966"/>
                          <a:gd name="connsiteY196" fmla="*/ 614234 h 3370881"/>
                          <a:gd name="connsiteX197" fmla="*/ 2308412 w 2661966"/>
                          <a:gd name="connsiteY197" fmla="*/ 636646 h 3370881"/>
                          <a:gd name="connsiteX198" fmla="*/ 2281518 w 2661966"/>
                          <a:gd name="connsiteY198" fmla="*/ 641129 h 3370881"/>
                          <a:gd name="connsiteX199" fmla="*/ 2259106 w 2661966"/>
                          <a:gd name="connsiteY199" fmla="*/ 636646 h 3370881"/>
                          <a:gd name="connsiteX200" fmla="*/ 2277035 w 2661966"/>
                          <a:gd name="connsiteY200" fmla="*/ 578376 h 3370881"/>
                          <a:gd name="connsiteX201" fmla="*/ 2290482 w 2661966"/>
                          <a:gd name="connsiteY201" fmla="*/ 542517 h 3370881"/>
                          <a:gd name="connsiteX202" fmla="*/ 2286000 w 2661966"/>
                          <a:gd name="connsiteY202" fmla="*/ 506658 h 3370881"/>
                          <a:gd name="connsiteX203" fmla="*/ 2245659 w 2661966"/>
                          <a:gd name="connsiteY203" fmla="*/ 448387 h 3370881"/>
                          <a:gd name="connsiteX204" fmla="*/ 2200835 w 2661966"/>
                          <a:gd name="connsiteY204" fmla="*/ 430458 h 3370881"/>
                          <a:gd name="connsiteX205" fmla="*/ 2169459 w 2661966"/>
                          <a:gd name="connsiteY205" fmla="*/ 425976 h 3370881"/>
                          <a:gd name="connsiteX206" fmla="*/ 2102223 w 2661966"/>
                          <a:gd name="connsiteY206" fmla="*/ 430458 h 3370881"/>
                          <a:gd name="connsiteX207" fmla="*/ 2084294 w 2661966"/>
                          <a:gd name="connsiteY207" fmla="*/ 439423 h 3370881"/>
                          <a:gd name="connsiteX208" fmla="*/ 2070847 w 2661966"/>
                          <a:gd name="connsiteY208" fmla="*/ 443905 h 3370881"/>
                          <a:gd name="connsiteX209" fmla="*/ 2061882 w 2661966"/>
                          <a:gd name="connsiteY209" fmla="*/ 461834 h 3370881"/>
                          <a:gd name="connsiteX210" fmla="*/ 2034988 w 2661966"/>
                          <a:gd name="connsiteY210" fmla="*/ 475281 h 3370881"/>
                          <a:gd name="connsiteX211" fmla="*/ 1783976 w 2661966"/>
                          <a:gd name="connsiteY211" fmla="*/ 479764 h 3370881"/>
                          <a:gd name="connsiteX212" fmla="*/ 1766047 w 2661966"/>
                          <a:gd name="connsiteY212" fmla="*/ 488729 h 3370881"/>
                          <a:gd name="connsiteX213" fmla="*/ 1703294 w 2661966"/>
                          <a:gd name="connsiteY213" fmla="*/ 506658 h 3370881"/>
                          <a:gd name="connsiteX214" fmla="*/ 1689847 w 2661966"/>
                          <a:gd name="connsiteY214" fmla="*/ 511140 h 3370881"/>
                          <a:gd name="connsiteX215" fmla="*/ 1676400 w 2661966"/>
                          <a:gd name="connsiteY215" fmla="*/ 520105 h 3370881"/>
                          <a:gd name="connsiteX216" fmla="*/ 1649506 w 2661966"/>
                          <a:gd name="connsiteY216" fmla="*/ 529070 h 3370881"/>
                          <a:gd name="connsiteX217" fmla="*/ 1636059 w 2661966"/>
                          <a:gd name="connsiteY217" fmla="*/ 538034 h 3370881"/>
                          <a:gd name="connsiteX218" fmla="*/ 1622612 w 2661966"/>
                          <a:gd name="connsiteY218" fmla="*/ 551481 h 3370881"/>
                          <a:gd name="connsiteX219" fmla="*/ 1609165 w 2661966"/>
                          <a:gd name="connsiteY219" fmla="*/ 555964 h 3370881"/>
                          <a:gd name="connsiteX220" fmla="*/ 1577788 w 2661966"/>
                          <a:gd name="connsiteY220" fmla="*/ 587340 h 3370881"/>
                          <a:gd name="connsiteX221" fmla="*/ 1568823 w 2661966"/>
                          <a:gd name="connsiteY221" fmla="*/ 600787 h 3370881"/>
                          <a:gd name="connsiteX222" fmla="*/ 1555376 w 2661966"/>
                          <a:gd name="connsiteY222" fmla="*/ 614234 h 3370881"/>
                          <a:gd name="connsiteX223" fmla="*/ 1524000 w 2661966"/>
                          <a:gd name="connsiteY223" fmla="*/ 654576 h 3370881"/>
                          <a:gd name="connsiteX224" fmla="*/ 1519518 w 2661966"/>
                          <a:gd name="connsiteY224" fmla="*/ 668023 h 3370881"/>
                          <a:gd name="connsiteX225" fmla="*/ 1528482 w 2661966"/>
                          <a:gd name="connsiteY225" fmla="*/ 708364 h 3370881"/>
                          <a:gd name="connsiteX226" fmla="*/ 1537447 w 2661966"/>
                          <a:gd name="connsiteY226" fmla="*/ 721811 h 3370881"/>
                          <a:gd name="connsiteX227" fmla="*/ 1568823 w 2661966"/>
                          <a:gd name="connsiteY227" fmla="*/ 712846 h 3370881"/>
                          <a:gd name="connsiteX228" fmla="*/ 1600200 w 2661966"/>
                          <a:gd name="connsiteY228" fmla="*/ 712846 h 3370881"/>
                          <a:gd name="connsiteX229" fmla="*/ 1631576 w 2661966"/>
                          <a:gd name="connsiteY229" fmla="*/ 690434 h 3370881"/>
                          <a:gd name="connsiteX230" fmla="*/ 1645023 w 2661966"/>
                          <a:gd name="connsiteY230" fmla="*/ 676987 h 3370881"/>
                          <a:gd name="connsiteX231" fmla="*/ 1685365 w 2661966"/>
                          <a:gd name="connsiteY231" fmla="*/ 645611 h 3370881"/>
                          <a:gd name="connsiteX232" fmla="*/ 1716741 w 2661966"/>
                          <a:gd name="connsiteY232" fmla="*/ 614234 h 3370881"/>
                          <a:gd name="connsiteX233" fmla="*/ 1748118 w 2661966"/>
                          <a:gd name="connsiteY233" fmla="*/ 596305 h 3370881"/>
                          <a:gd name="connsiteX234" fmla="*/ 1761565 w 2661966"/>
                          <a:gd name="connsiteY234" fmla="*/ 591823 h 3370881"/>
                          <a:gd name="connsiteX235" fmla="*/ 1779494 w 2661966"/>
                          <a:gd name="connsiteY235" fmla="*/ 582858 h 3370881"/>
                          <a:gd name="connsiteX236" fmla="*/ 1815353 w 2661966"/>
                          <a:gd name="connsiteY236" fmla="*/ 573893 h 3370881"/>
                          <a:gd name="connsiteX237" fmla="*/ 2030506 w 2661966"/>
                          <a:gd name="connsiteY237" fmla="*/ 578376 h 3370881"/>
                          <a:gd name="connsiteX238" fmla="*/ 2017059 w 2661966"/>
                          <a:gd name="connsiteY238" fmla="*/ 600787 h 3370881"/>
                          <a:gd name="connsiteX239" fmla="*/ 1981200 w 2661966"/>
                          <a:gd name="connsiteY239" fmla="*/ 636646 h 3370881"/>
                          <a:gd name="connsiteX240" fmla="*/ 1967753 w 2661966"/>
                          <a:gd name="connsiteY240" fmla="*/ 650093 h 3370881"/>
                          <a:gd name="connsiteX241" fmla="*/ 1936376 w 2661966"/>
                          <a:gd name="connsiteY241" fmla="*/ 690434 h 3370881"/>
                          <a:gd name="connsiteX242" fmla="*/ 1905000 w 2661966"/>
                          <a:gd name="connsiteY242" fmla="*/ 717329 h 3370881"/>
                          <a:gd name="connsiteX243" fmla="*/ 1860176 w 2661966"/>
                          <a:gd name="connsiteY243" fmla="*/ 735258 h 3370881"/>
                          <a:gd name="connsiteX244" fmla="*/ 1788459 w 2661966"/>
                          <a:gd name="connsiteY244" fmla="*/ 744223 h 3370881"/>
                          <a:gd name="connsiteX245" fmla="*/ 1846729 w 2661966"/>
                          <a:gd name="connsiteY245" fmla="*/ 802493 h 3370881"/>
                          <a:gd name="connsiteX246" fmla="*/ 1913965 w 2661966"/>
                          <a:gd name="connsiteY246" fmla="*/ 829387 h 3370881"/>
                          <a:gd name="connsiteX247" fmla="*/ 1922929 w 2661966"/>
                          <a:gd name="connsiteY247" fmla="*/ 842834 h 3370881"/>
                          <a:gd name="connsiteX248" fmla="*/ 1967753 w 2661966"/>
                          <a:gd name="connsiteY248" fmla="*/ 883176 h 3370881"/>
                          <a:gd name="connsiteX249" fmla="*/ 1981200 w 2661966"/>
                          <a:gd name="connsiteY249" fmla="*/ 896623 h 3370881"/>
                          <a:gd name="connsiteX250" fmla="*/ 1994647 w 2661966"/>
                          <a:gd name="connsiteY250" fmla="*/ 905587 h 3370881"/>
                          <a:gd name="connsiteX251" fmla="*/ 2021541 w 2661966"/>
                          <a:gd name="connsiteY251" fmla="*/ 927999 h 3370881"/>
                          <a:gd name="connsiteX252" fmla="*/ 2030506 w 2661966"/>
                          <a:gd name="connsiteY252" fmla="*/ 941446 h 3370881"/>
                          <a:gd name="connsiteX253" fmla="*/ 2057400 w 2661966"/>
                          <a:gd name="connsiteY253" fmla="*/ 968340 h 3370881"/>
                          <a:gd name="connsiteX254" fmla="*/ 2088776 w 2661966"/>
                          <a:gd name="connsiteY254" fmla="*/ 1013164 h 3370881"/>
                          <a:gd name="connsiteX255" fmla="*/ 2115670 w 2661966"/>
                          <a:gd name="connsiteY255" fmla="*/ 1057987 h 3370881"/>
                          <a:gd name="connsiteX256" fmla="*/ 2120153 w 2661966"/>
                          <a:gd name="connsiteY256" fmla="*/ 1089364 h 3370881"/>
                          <a:gd name="connsiteX257" fmla="*/ 2138082 w 2661966"/>
                          <a:gd name="connsiteY257" fmla="*/ 1143152 h 3370881"/>
                          <a:gd name="connsiteX258" fmla="*/ 2147047 w 2661966"/>
                          <a:gd name="connsiteY258" fmla="*/ 1196940 h 3370881"/>
                          <a:gd name="connsiteX259" fmla="*/ 2151529 w 2661966"/>
                          <a:gd name="connsiteY259" fmla="*/ 1210387 h 3370881"/>
                          <a:gd name="connsiteX260" fmla="*/ 2156012 w 2661966"/>
                          <a:gd name="connsiteY260" fmla="*/ 1228317 h 3370881"/>
                          <a:gd name="connsiteX261" fmla="*/ 2173941 w 2661966"/>
                          <a:gd name="connsiteY261" fmla="*/ 1295552 h 3370881"/>
                          <a:gd name="connsiteX262" fmla="*/ 2182906 w 2661966"/>
                          <a:gd name="connsiteY262" fmla="*/ 1313481 h 3370881"/>
                          <a:gd name="connsiteX263" fmla="*/ 2187388 w 2661966"/>
                          <a:gd name="connsiteY263" fmla="*/ 1331411 h 3370881"/>
                          <a:gd name="connsiteX264" fmla="*/ 2214282 w 2661966"/>
                          <a:gd name="connsiteY264" fmla="*/ 1385199 h 3370881"/>
                          <a:gd name="connsiteX265" fmla="*/ 2218765 w 2661966"/>
                          <a:gd name="connsiteY265" fmla="*/ 1403129 h 3370881"/>
                          <a:gd name="connsiteX266" fmla="*/ 2223247 w 2661966"/>
                          <a:gd name="connsiteY266" fmla="*/ 1430023 h 3370881"/>
                          <a:gd name="connsiteX267" fmla="*/ 2236694 w 2661966"/>
                          <a:gd name="connsiteY267" fmla="*/ 1456917 h 3370881"/>
                          <a:gd name="connsiteX268" fmla="*/ 2249794 w 2661966"/>
                          <a:gd name="connsiteY268" fmla="*/ 1524624 h 3370881"/>
                          <a:gd name="connsiteX269" fmla="*/ 2241176 w 2661966"/>
                          <a:gd name="connsiteY269" fmla="*/ 1577940 h 3370881"/>
                          <a:gd name="connsiteX270" fmla="*/ 2245659 w 2661966"/>
                          <a:gd name="connsiteY270" fmla="*/ 1595870 h 3370881"/>
                          <a:gd name="connsiteX271" fmla="*/ 2249634 w 2661966"/>
                          <a:gd name="connsiteY271" fmla="*/ 1685855 h 3370881"/>
                          <a:gd name="connsiteX272" fmla="*/ 2227729 w 2661966"/>
                          <a:gd name="connsiteY272" fmla="*/ 1716893 h 3370881"/>
                          <a:gd name="connsiteX273" fmla="*/ 2240500 w 2661966"/>
                          <a:gd name="connsiteY273" fmla="*/ 1674269 h 3370881"/>
                          <a:gd name="connsiteX274" fmla="*/ 2235341 w 2661966"/>
                          <a:gd name="connsiteY274" fmla="*/ 1788611 h 3370881"/>
                          <a:gd name="connsiteX275" fmla="*/ 2230689 w 2661966"/>
                          <a:gd name="connsiteY275" fmla="*/ 1823963 h 3370881"/>
                          <a:gd name="connsiteX276" fmla="*/ 2226207 w 2661966"/>
                          <a:gd name="connsiteY276" fmla="*/ 1824470 h 3370881"/>
                          <a:gd name="connsiteX277" fmla="*/ 2208278 w 2661966"/>
                          <a:gd name="connsiteY277" fmla="*/ 1869293 h 3370881"/>
                          <a:gd name="connsiteX278" fmla="*/ 2195168 w 2661966"/>
                          <a:gd name="connsiteY278" fmla="*/ 1882740 h 3370881"/>
                          <a:gd name="connsiteX279" fmla="*/ 2203458 w 2661966"/>
                          <a:gd name="connsiteY279" fmla="*/ 1918938 h 3370881"/>
                          <a:gd name="connsiteX280" fmla="*/ 2204134 w 2661966"/>
                          <a:gd name="connsiteY280" fmla="*/ 1949806 h 3370881"/>
                          <a:gd name="connsiteX281" fmla="*/ 2226545 w 2661966"/>
                          <a:gd name="connsiteY281" fmla="*/ 1954627 h 3370881"/>
                          <a:gd name="connsiteX282" fmla="*/ 2241176 w 2661966"/>
                          <a:gd name="connsiteY282" fmla="*/ 2012729 h 3370881"/>
                          <a:gd name="connsiteX283" fmla="*/ 2263588 w 2661966"/>
                          <a:gd name="connsiteY283" fmla="*/ 2057552 h 3370881"/>
                          <a:gd name="connsiteX284" fmla="*/ 2286000 w 2661966"/>
                          <a:gd name="connsiteY284" fmla="*/ 2084446 h 3370881"/>
                          <a:gd name="connsiteX285" fmla="*/ 2299447 w 2661966"/>
                          <a:gd name="connsiteY285" fmla="*/ 2124787 h 3370881"/>
                          <a:gd name="connsiteX286" fmla="*/ 2321859 w 2661966"/>
                          <a:gd name="connsiteY286" fmla="*/ 2151681 h 3370881"/>
                          <a:gd name="connsiteX287" fmla="*/ 2344270 w 2661966"/>
                          <a:gd name="connsiteY287" fmla="*/ 2205470 h 3370881"/>
                          <a:gd name="connsiteX288" fmla="*/ 2348753 w 2661966"/>
                          <a:gd name="connsiteY288" fmla="*/ 2223399 h 3370881"/>
                          <a:gd name="connsiteX289" fmla="*/ 2366682 w 2661966"/>
                          <a:gd name="connsiteY289" fmla="*/ 2263740 h 3370881"/>
                          <a:gd name="connsiteX290" fmla="*/ 2375647 w 2661966"/>
                          <a:gd name="connsiteY290" fmla="*/ 2286152 h 3370881"/>
                          <a:gd name="connsiteX291" fmla="*/ 2380129 w 2661966"/>
                          <a:gd name="connsiteY291" fmla="*/ 2308564 h 3370881"/>
                          <a:gd name="connsiteX292" fmla="*/ 2389094 w 2661966"/>
                          <a:gd name="connsiteY292" fmla="*/ 2335458 h 3370881"/>
                          <a:gd name="connsiteX293" fmla="*/ 2393576 w 2661966"/>
                          <a:gd name="connsiteY293" fmla="*/ 2380281 h 3370881"/>
                          <a:gd name="connsiteX294" fmla="*/ 2398059 w 2661966"/>
                          <a:gd name="connsiteY294" fmla="*/ 2393729 h 3370881"/>
                          <a:gd name="connsiteX295" fmla="*/ 2419794 w 2661966"/>
                          <a:gd name="connsiteY295" fmla="*/ 2447517 h 3370881"/>
                          <a:gd name="connsiteX296" fmla="*/ 2427343 w 2661966"/>
                          <a:gd name="connsiteY296" fmla="*/ 2564058 h 3370881"/>
                          <a:gd name="connsiteX297" fmla="*/ 2389094 w 2661966"/>
                          <a:gd name="connsiteY297" fmla="*/ 2837481 h 3370881"/>
                          <a:gd name="connsiteX298" fmla="*/ 2380129 w 2661966"/>
                          <a:gd name="connsiteY298" fmla="*/ 2859893 h 3370881"/>
                          <a:gd name="connsiteX299" fmla="*/ 2357718 w 2661966"/>
                          <a:gd name="connsiteY299" fmla="*/ 2913681 h 3370881"/>
                          <a:gd name="connsiteX300" fmla="*/ 2348753 w 2661966"/>
                          <a:gd name="connsiteY300" fmla="*/ 2936093 h 3370881"/>
                          <a:gd name="connsiteX301" fmla="*/ 2339788 w 2661966"/>
                          <a:gd name="connsiteY301" fmla="*/ 2971952 h 3370881"/>
                          <a:gd name="connsiteX302" fmla="*/ 2326341 w 2661966"/>
                          <a:gd name="connsiteY302" fmla="*/ 2994364 h 3370881"/>
                          <a:gd name="connsiteX303" fmla="*/ 2317376 w 2661966"/>
                          <a:gd name="connsiteY303" fmla="*/ 3025740 h 3370881"/>
                          <a:gd name="connsiteX304" fmla="*/ 2303929 w 2661966"/>
                          <a:gd name="connsiteY304" fmla="*/ 3048152 h 3370881"/>
                          <a:gd name="connsiteX305" fmla="*/ 2290482 w 2661966"/>
                          <a:gd name="connsiteY305" fmla="*/ 3079529 h 3370881"/>
                          <a:gd name="connsiteX306" fmla="*/ 2272553 w 2661966"/>
                          <a:gd name="connsiteY306" fmla="*/ 3084011 h 3370881"/>
                          <a:gd name="connsiteX307" fmla="*/ 2259106 w 2661966"/>
                          <a:gd name="connsiteY307" fmla="*/ 3088493 h 3370881"/>
                          <a:gd name="connsiteX308" fmla="*/ 2241176 w 2661966"/>
                          <a:gd name="connsiteY308" fmla="*/ 3092976 h 3370881"/>
                          <a:gd name="connsiteX309" fmla="*/ 2209800 w 2661966"/>
                          <a:gd name="connsiteY309" fmla="*/ 3101940 h 3370881"/>
                          <a:gd name="connsiteX310" fmla="*/ 2205318 w 2661966"/>
                          <a:gd name="connsiteY310" fmla="*/ 3039187 h 3370881"/>
                          <a:gd name="connsiteX311" fmla="*/ 2218765 w 2661966"/>
                          <a:gd name="connsiteY311" fmla="*/ 3021258 h 3370881"/>
                          <a:gd name="connsiteX312" fmla="*/ 2245659 w 2661966"/>
                          <a:gd name="connsiteY312" fmla="*/ 2971952 h 3370881"/>
                          <a:gd name="connsiteX313" fmla="*/ 2268070 w 2661966"/>
                          <a:gd name="connsiteY313" fmla="*/ 2945058 h 3370881"/>
                          <a:gd name="connsiteX314" fmla="*/ 2298550 w 2661966"/>
                          <a:gd name="connsiteY314" fmla="*/ 2568540 h 3370881"/>
                          <a:gd name="connsiteX315" fmla="*/ 2284986 w 2661966"/>
                          <a:gd name="connsiteY315" fmla="*/ 2532681 h 3370881"/>
                          <a:gd name="connsiteX316" fmla="*/ 2293273 w 2661966"/>
                          <a:gd name="connsiteY316" fmla="*/ 2496653 h 3370881"/>
                          <a:gd name="connsiteX317" fmla="*/ 2278152 w 2661966"/>
                          <a:gd name="connsiteY317" fmla="*/ 2475178 h 3370881"/>
                          <a:gd name="connsiteX318" fmla="*/ 2245659 w 2661966"/>
                          <a:gd name="connsiteY318" fmla="*/ 2389247 h 3370881"/>
                          <a:gd name="connsiteX319" fmla="*/ 2195507 w 2661966"/>
                          <a:gd name="connsiteY319" fmla="*/ 2241328 h 3370881"/>
                          <a:gd name="connsiteX320" fmla="*/ 2083786 w 2661966"/>
                          <a:gd name="connsiteY320" fmla="*/ 2040300 h 3370881"/>
                          <a:gd name="connsiteX321" fmla="*/ 2048773 w 2661966"/>
                          <a:gd name="connsiteY321" fmla="*/ 2017971 h 3370881"/>
                          <a:gd name="connsiteX322" fmla="*/ 2074314 w 2661966"/>
                          <a:gd name="connsiteY322" fmla="*/ 2011967 h 3370881"/>
                          <a:gd name="connsiteX323" fmla="*/ 2034988 w 2661966"/>
                          <a:gd name="connsiteY323" fmla="*/ 2003764 h 3370881"/>
                          <a:gd name="connsiteX324" fmla="*/ 2026023 w 2661966"/>
                          <a:gd name="connsiteY324" fmla="*/ 2026176 h 3370881"/>
                          <a:gd name="connsiteX325" fmla="*/ 2021541 w 2661966"/>
                          <a:gd name="connsiteY325" fmla="*/ 2039623 h 3370881"/>
                          <a:gd name="connsiteX326" fmla="*/ 1999129 w 2661966"/>
                          <a:gd name="connsiteY326" fmla="*/ 2053070 h 3370881"/>
                          <a:gd name="connsiteX327" fmla="*/ 1990165 w 2661966"/>
                          <a:gd name="connsiteY327" fmla="*/ 2070999 h 3370881"/>
                          <a:gd name="connsiteX328" fmla="*/ 1967753 w 2661966"/>
                          <a:gd name="connsiteY328" fmla="*/ 2106858 h 3370881"/>
                          <a:gd name="connsiteX329" fmla="*/ 1981200 w 2661966"/>
                          <a:gd name="connsiteY329" fmla="*/ 2223399 h 3370881"/>
                          <a:gd name="connsiteX330" fmla="*/ 1994647 w 2661966"/>
                          <a:gd name="connsiteY330" fmla="*/ 2254776 h 3370881"/>
                          <a:gd name="connsiteX331" fmla="*/ 2003612 w 2661966"/>
                          <a:gd name="connsiteY331" fmla="*/ 2272705 h 3370881"/>
                          <a:gd name="connsiteX332" fmla="*/ 2026023 w 2661966"/>
                          <a:gd name="connsiteY332" fmla="*/ 2304081 h 3370881"/>
                          <a:gd name="connsiteX333" fmla="*/ 2043953 w 2661966"/>
                          <a:gd name="connsiteY333" fmla="*/ 2348905 h 3370881"/>
                          <a:gd name="connsiteX334" fmla="*/ 2061882 w 2661966"/>
                          <a:gd name="connsiteY334" fmla="*/ 2371317 h 3370881"/>
                          <a:gd name="connsiteX335" fmla="*/ 2088776 w 2661966"/>
                          <a:gd name="connsiteY335" fmla="*/ 2434070 h 3370881"/>
                          <a:gd name="connsiteX336" fmla="*/ 2102223 w 2661966"/>
                          <a:gd name="connsiteY336" fmla="*/ 2465446 h 3370881"/>
                          <a:gd name="connsiteX337" fmla="*/ 2106706 w 2661966"/>
                          <a:gd name="connsiteY337" fmla="*/ 2496823 h 3370881"/>
                          <a:gd name="connsiteX338" fmla="*/ 2124635 w 2661966"/>
                          <a:gd name="connsiteY338" fmla="*/ 2559576 h 3370881"/>
                          <a:gd name="connsiteX339" fmla="*/ 2138082 w 2661966"/>
                          <a:gd name="connsiteY339" fmla="*/ 2649223 h 3370881"/>
                          <a:gd name="connsiteX340" fmla="*/ 2147047 w 2661966"/>
                          <a:gd name="connsiteY340" fmla="*/ 2685081 h 3370881"/>
                          <a:gd name="connsiteX341" fmla="*/ 2151529 w 2661966"/>
                          <a:gd name="connsiteY341" fmla="*/ 2716458 h 3370881"/>
                          <a:gd name="connsiteX342" fmla="*/ 2160494 w 2661966"/>
                          <a:gd name="connsiteY342" fmla="*/ 2770246 h 3370881"/>
                          <a:gd name="connsiteX343" fmla="*/ 2156012 w 2661966"/>
                          <a:gd name="connsiteY343" fmla="*/ 2962987 h 3370881"/>
                          <a:gd name="connsiteX344" fmla="*/ 2138082 w 2661966"/>
                          <a:gd name="connsiteY344" fmla="*/ 3043670 h 3370881"/>
                          <a:gd name="connsiteX345" fmla="*/ 2133600 w 2661966"/>
                          <a:gd name="connsiteY345" fmla="*/ 3061599 h 3370881"/>
                          <a:gd name="connsiteX346" fmla="*/ 2120153 w 2661966"/>
                          <a:gd name="connsiteY346" fmla="*/ 3079529 h 3370881"/>
                          <a:gd name="connsiteX347" fmla="*/ 2111188 w 2661966"/>
                          <a:gd name="connsiteY347" fmla="*/ 3106423 h 3370881"/>
                          <a:gd name="connsiteX348" fmla="*/ 2088776 w 2661966"/>
                          <a:gd name="connsiteY348" fmla="*/ 3137799 h 3370881"/>
                          <a:gd name="connsiteX349" fmla="*/ 2075329 w 2661966"/>
                          <a:gd name="connsiteY349" fmla="*/ 3164693 h 3370881"/>
                          <a:gd name="connsiteX350" fmla="*/ 2061882 w 2661966"/>
                          <a:gd name="connsiteY350" fmla="*/ 3169176 h 3370881"/>
                          <a:gd name="connsiteX351" fmla="*/ 2021541 w 2661966"/>
                          <a:gd name="connsiteY351" fmla="*/ 3164693 h 3370881"/>
                          <a:gd name="connsiteX352" fmla="*/ 2012576 w 2661966"/>
                          <a:gd name="connsiteY352" fmla="*/ 3119870 h 3370881"/>
                          <a:gd name="connsiteX353" fmla="*/ 2048435 w 2661966"/>
                          <a:gd name="connsiteY353" fmla="*/ 3021258 h 3370881"/>
                          <a:gd name="connsiteX354" fmla="*/ 2048435 w 2661966"/>
                          <a:gd name="connsiteY354" fmla="*/ 3021258 h 3370881"/>
                          <a:gd name="connsiteX355" fmla="*/ 2061882 w 2661966"/>
                          <a:gd name="connsiteY355" fmla="*/ 2967470 h 3370881"/>
                          <a:gd name="connsiteX356" fmla="*/ 2070847 w 2661966"/>
                          <a:gd name="connsiteY356" fmla="*/ 2882305 h 3370881"/>
                          <a:gd name="connsiteX357" fmla="*/ 2066365 w 2661966"/>
                          <a:gd name="connsiteY357" fmla="*/ 2725423 h 3370881"/>
                          <a:gd name="connsiteX358" fmla="*/ 2043953 w 2661966"/>
                          <a:gd name="connsiteY358" fmla="*/ 2649223 h 3370881"/>
                          <a:gd name="connsiteX359" fmla="*/ 2030506 w 2661966"/>
                          <a:gd name="connsiteY359" fmla="*/ 2622329 h 3370881"/>
                          <a:gd name="connsiteX360" fmla="*/ 2017059 w 2661966"/>
                          <a:gd name="connsiteY360" fmla="*/ 2581987 h 3370881"/>
                          <a:gd name="connsiteX361" fmla="*/ 1981200 w 2661966"/>
                          <a:gd name="connsiteY361" fmla="*/ 2514752 h 3370881"/>
                          <a:gd name="connsiteX362" fmla="*/ 1972235 w 2661966"/>
                          <a:gd name="connsiteY362" fmla="*/ 2501305 h 3370881"/>
                          <a:gd name="connsiteX363" fmla="*/ 1958788 w 2661966"/>
                          <a:gd name="connsiteY363" fmla="*/ 2478893 h 3370881"/>
                          <a:gd name="connsiteX364" fmla="*/ 1905000 w 2661966"/>
                          <a:gd name="connsiteY364" fmla="*/ 2398211 h 3370881"/>
                          <a:gd name="connsiteX365" fmla="*/ 1882588 w 2661966"/>
                          <a:gd name="connsiteY365" fmla="*/ 2357870 h 3370881"/>
                          <a:gd name="connsiteX366" fmla="*/ 1869141 w 2661966"/>
                          <a:gd name="connsiteY366" fmla="*/ 2339940 h 3370881"/>
                          <a:gd name="connsiteX367" fmla="*/ 1806388 w 2661966"/>
                          <a:gd name="connsiteY367" fmla="*/ 2313046 h 3370881"/>
                          <a:gd name="connsiteX368" fmla="*/ 1779494 w 2661966"/>
                          <a:gd name="connsiteY368" fmla="*/ 2304081 h 3370881"/>
                          <a:gd name="connsiteX369" fmla="*/ 1752600 w 2661966"/>
                          <a:gd name="connsiteY369" fmla="*/ 2299599 h 3370881"/>
                          <a:gd name="connsiteX370" fmla="*/ 1680882 w 2661966"/>
                          <a:gd name="connsiteY370" fmla="*/ 2277187 h 3370881"/>
                          <a:gd name="connsiteX371" fmla="*/ 1719025 w 2661966"/>
                          <a:gd name="connsiteY371" fmla="*/ 2281331 h 3370881"/>
                          <a:gd name="connsiteX372" fmla="*/ 1756997 w 2661966"/>
                          <a:gd name="connsiteY372" fmla="*/ 2289450 h 3370881"/>
                          <a:gd name="connsiteX373" fmla="*/ 1656440 w 2661966"/>
                          <a:gd name="connsiteY373" fmla="*/ 2298583 h 3370881"/>
                          <a:gd name="connsiteX374" fmla="*/ 1537447 w 2661966"/>
                          <a:gd name="connsiteY374" fmla="*/ 2329960 h 3370881"/>
                          <a:gd name="connsiteX375" fmla="*/ 1571993 w 2661966"/>
                          <a:gd name="connsiteY375" fmla="*/ 2317957 h 3370881"/>
                          <a:gd name="connsiteX376" fmla="*/ 1509707 w 2661966"/>
                          <a:gd name="connsiteY376" fmla="*/ 2338926 h 3370881"/>
                          <a:gd name="connsiteX377" fmla="*/ 1500444 w 2661966"/>
                          <a:gd name="connsiteY377" fmla="*/ 2355271 h 3370881"/>
                          <a:gd name="connsiteX378" fmla="*/ 1402678 w 2661966"/>
                          <a:gd name="connsiteY378" fmla="*/ 2339641 h 3370881"/>
                          <a:gd name="connsiteX379" fmla="*/ 1322892 w 2661966"/>
                          <a:gd name="connsiteY379" fmla="*/ 2336952 h 3370881"/>
                          <a:gd name="connsiteX380" fmla="*/ 1199384 w 2661966"/>
                          <a:gd name="connsiteY380" fmla="*/ 2307041 h 3370881"/>
                          <a:gd name="connsiteX381" fmla="*/ 1066800 w 2661966"/>
                          <a:gd name="connsiteY381" fmla="*/ 2272705 h 3370881"/>
                          <a:gd name="connsiteX382" fmla="*/ 1030941 w 2661966"/>
                          <a:gd name="connsiteY382" fmla="*/ 2263740 h 3370881"/>
                          <a:gd name="connsiteX383" fmla="*/ 986118 w 2661966"/>
                          <a:gd name="connsiteY383" fmla="*/ 2241329 h 3370881"/>
                          <a:gd name="connsiteX384" fmla="*/ 968188 w 2661966"/>
                          <a:gd name="connsiteY384" fmla="*/ 2232364 h 3370881"/>
                          <a:gd name="connsiteX385" fmla="*/ 936812 w 2661966"/>
                          <a:gd name="connsiteY385" fmla="*/ 2214434 h 3370881"/>
                          <a:gd name="connsiteX386" fmla="*/ 905435 w 2661966"/>
                          <a:gd name="connsiteY386" fmla="*/ 2196505 h 3370881"/>
                          <a:gd name="connsiteX387" fmla="*/ 869576 w 2661966"/>
                          <a:gd name="connsiteY387" fmla="*/ 2209952 h 3370881"/>
                          <a:gd name="connsiteX388" fmla="*/ 856129 w 2661966"/>
                          <a:gd name="connsiteY388" fmla="*/ 2227881 h 3370881"/>
                          <a:gd name="connsiteX389" fmla="*/ 815788 w 2661966"/>
                          <a:gd name="connsiteY389" fmla="*/ 2268223 h 3370881"/>
                          <a:gd name="connsiteX390" fmla="*/ 788894 w 2661966"/>
                          <a:gd name="connsiteY390" fmla="*/ 2290634 h 3370881"/>
                          <a:gd name="connsiteX391" fmla="*/ 762000 w 2661966"/>
                          <a:gd name="connsiteY391" fmla="*/ 2313046 h 3370881"/>
                          <a:gd name="connsiteX392" fmla="*/ 753035 w 2661966"/>
                          <a:gd name="connsiteY392" fmla="*/ 2326493 h 3370881"/>
                          <a:gd name="connsiteX393" fmla="*/ 735106 w 2661966"/>
                          <a:gd name="connsiteY393" fmla="*/ 2339940 h 3370881"/>
                          <a:gd name="connsiteX394" fmla="*/ 712694 w 2661966"/>
                          <a:gd name="connsiteY394" fmla="*/ 2362352 h 3370881"/>
                          <a:gd name="connsiteX395" fmla="*/ 694765 w 2661966"/>
                          <a:gd name="connsiteY395" fmla="*/ 2375799 h 3370881"/>
                          <a:gd name="connsiteX396" fmla="*/ 681318 w 2661966"/>
                          <a:gd name="connsiteY396" fmla="*/ 2393729 h 3370881"/>
                          <a:gd name="connsiteX397" fmla="*/ 667870 w 2661966"/>
                          <a:gd name="connsiteY397" fmla="*/ 2402693 h 3370881"/>
                          <a:gd name="connsiteX398" fmla="*/ 623047 w 2661966"/>
                          <a:gd name="connsiteY398" fmla="*/ 2443034 h 3370881"/>
                          <a:gd name="connsiteX399" fmla="*/ 600635 w 2661966"/>
                          <a:gd name="connsiteY399" fmla="*/ 2474411 h 3370881"/>
                          <a:gd name="connsiteX400" fmla="*/ 587188 w 2661966"/>
                          <a:gd name="connsiteY400" fmla="*/ 2514752 h 3370881"/>
                          <a:gd name="connsiteX401" fmla="*/ 582706 w 2661966"/>
                          <a:gd name="connsiteY401" fmla="*/ 2546129 h 3370881"/>
                          <a:gd name="connsiteX402" fmla="*/ 596153 w 2661966"/>
                          <a:gd name="connsiteY402" fmla="*/ 2635776 h 3370881"/>
                          <a:gd name="connsiteX403" fmla="*/ 600635 w 2661966"/>
                          <a:gd name="connsiteY403" fmla="*/ 2653705 h 3370881"/>
                          <a:gd name="connsiteX404" fmla="*/ 609600 w 2661966"/>
                          <a:gd name="connsiteY404" fmla="*/ 2671634 h 3370881"/>
                          <a:gd name="connsiteX405" fmla="*/ 614082 w 2661966"/>
                          <a:gd name="connsiteY405" fmla="*/ 2689564 h 3370881"/>
                          <a:gd name="connsiteX406" fmla="*/ 623047 w 2661966"/>
                          <a:gd name="connsiteY406" fmla="*/ 2711976 h 3370881"/>
                          <a:gd name="connsiteX407" fmla="*/ 627529 w 2661966"/>
                          <a:gd name="connsiteY407" fmla="*/ 2734387 h 3370881"/>
                          <a:gd name="connsiteX408" fmla="*/ 640976 w 2661966"/>
                          <a:gd name="connsiteY408" fmla="*/ 2765764 h 3370881"/>
                          <a:gd name="connsiteX409" fmla="*/ 645459 w 2661966"/>
                          <a:gd name="connsiteY409" fmla="*/ 2779211 h 3370881"/>
                          <a:gd name="connsiteX410" fmla="*/ 658906 w 2661966"/>
                          <a:gd name="connsiteY410" fmla="*/ 2801623 h 3370881"/>
                          <a:gd name="connsiteX411" fmla="*/ 676835 w 2661966"/>
                          <a:gd name="connsiteY411" fmla="*/ 2864376 h 3370881"/>
                          <a:gd name="connsiteX412" fmla="*/ 690282 w 2661966"/>
                          <a:gd name="connsiteY412" fmla="*/ 2895752 h 3370881"/>
                          <a:gd name="connsiteX413" fmla="*/ 699247 w 2661966"/>
                          <a:gd name="connsiteY413" fmla="*/ 2940576 h 3370881"/>
                          <a:gd name="connsiteX414" fmla="*/ 703729 w 2661966"/>
                          <a:gd name="connsiteY414" fmla="*/ 2967470 h 3370881"/>
                          <a:gd name="connsiteX415" fmla="*/ 717176 w 2661966"/>
                          <a:gd name="connsiteY415" fmla="*/ 2994364 h 3370881"/>
                          <a:gd name="connsiteX416" fmla="*/ 735106 w 2661966"/>
                          <a:gd name="connsiteY416" fmla="*/ 3052634 h 3370881"/>
                          <a:gd name="connsiteX417" fmla="*/ 739588 w 2661966"/>
                          <a:gd name="connsiteY417" fmla="*/ 3079529 h 3370881"/>
                          <a:gd name="connsiteX418" fmla="*/ 762000 w 2661966"/>
                          <a:gd name="connsiteY418" fmla="*/ 3142281 h 3370881"/>
                          <a:gd name="connsiteX419" fmla="*/ 766482 w 2661966"/>
                          <a:gd name="connsiteY419" fmla="*/ 3231929 h 3370881"/>
                          <a:gd name="connsiteX420" fmla="*/ 770965 w 2661966"/>
                          <a:gd name="connsiteY420" fmla="*/ 3254340 h 3370881"/>
                          <a:gd name="connsiteX421" fmla="*/ 775447 w 2661966"/>
                          <a:gd name="connsiteY421" fmla="*/ 3285717 h 3370881"/>
                          <a:gd name="connsiteX422" fmla="*/ 748553 w 2661966"/>
                          <a:gd name="connsiteY422" fmla="*/ 3335023 h 3370881"/>
                          <a:gd name="connsiteX423" fmla="*/ 721659 w 2661966"/>
                          <a:gd name="connsiteY423" fmla="*/ 3343987 h 3370881"/>
                          <a:gd name="connsiteX424" fmla="*/ 708212 w 2661966"/>
                          <a:gd name="connsiteY424" fmla="*/ 3348470 h 3370881"/>
                          <a:gd name="connsiteX425" fmla="*/ 623047 w 2661966"/>
                          <a:gd name="connsiteY425" fmla="*/ 3330540 h 3370881"/>
                          <a:gd name="connsiteX426" fmla="*/ 609600 w 2661966"/>
                          <a:gd name="connsiteY426" fmla="*/ 3308129 h 3370881"/>
                          <a:gd name="connsiteX427" fmla="*/ 591670 w 2661966"/>
                          <a:gd name="connsiteY427" fmla="*/ 3267787 h 3370881"/>
                          <a:gd name="connsiteX428" fmla="*/ 560294 w 2661966"/>
                          <a:gd name="connsiteY428" fmla="*/ 3209517 h 3370881"/>
                          <a:gd name="connsiteX429" fmla="*/ 551329 w 2661966"/>
                          <a:gd name="connsiteY429" fmla="*/ 3196070 h 3370881"/>
                          <a:gd name="connsiteX430" fmla="*/ 528918 w 2661966"/>
                          <a:gd name="connsiteY430" fmla="*/ 3173658 h 3370881"/>
                          <a:gd name="connsiteX431" fmla="*/ 519953 w 2661966"/>
                          <a:gd name="connsiteY431" fmla="*/ 3128834 h 3370881"/>
                          <a:gd name="connsiteX432" fmla="*/ 524435 w 2661966"/>
                          <a:gd name="connsiteY432" fmla="*/ 3101940 h 3370881"/>
                          <a:gd name="connsiteX433" fmla="*/ 528918 w 2661966"/>
                          <a:gd name="connsiteY433" fmla="*/ 3088493 h 3370881"/>
                          <a:gd name="connsiteX434" fmla="*/ 542365 w 2661966"/>
                          <a:gd name="connsiteY434" fmla="*/ 3052634 h 3370881"/>
                          <a:gd name="connsiteX435" fmla="*/ 484094 w 2661966"/>
                          <a:gd name="connsiteY435" fmla="*/ 2886787 h 3370881"/>
                          <a:gd name="connsiteX436" fmla="*/ 443753 w 2661966"/>
                          <a:gd name="connsiteY436" fmla="*/ 2779211 h 3370881"/>
                          <a:gd name="connsiteX437" fmla="*/ 439270 w 2661966"/>
                          <a:gd name="connsiteY437" fmla="*/ 2752317 h 3370881"/>
                          <a:gd name="connsiteX438" fmla="*/ 430306 w 2661966"/>
                          <a:gd name="connsiteY438" fmla="*/ 2716458 h 3370881"/>
                          <a:gd name="connsiteX439" fmla="*/ 425823 w 2661966"/>
                          <a:gd name="connsiteY439" fmla="*/ 2680599 h 3370881"/>
                          <a:gd name="connsiteX440" fmla="*/ 398929 w 2661966"/>
                          <a:gd name="connsiteY440" fmla="*/ 2599917 h 3370881"/>
                          <a:gd name="connsiteX441" fmla="*/ 385482 w 2661966"/>
                          <a:gd name="connsiteY441" fmla="*/ 2568540 h 3370881"/>
                          <a:gd name="connsiteX442" fmla="*/ 381000 w 2661966"/>
                          <a:gd name="connsiteY442" fmla="*/ 2550611 h 3370881"/>
                          <a:gd name="connsiteX443" fmla="*/ 372035 w 2661966"/>
                          <a:gd name="connsiteY443" fmla="*/ 2483376 h 3370881"/>
                          <a:gd name="connsiteX444" fmla="*/ 367553 w 2661966"/>
                          <a:gd name="connsiteY444" fmla="*/ 2469929 h 3370881"/>
                          <a:gd name="connsiteX445" fmla="*/ 407894 w 2661966"/>
                          <a:gd name="connsiteY445" fmla="*/ 2451999 h 3370881"/>
                          <a:gd name="connsiteX446" fmla="*/ 515470 w 2661966"/>
                          <a:gd name="connsiteY446" fmla="*/ 2407176 h 3370881"/>
                          <a:gd name="connsiteX447" fmla="*/ 578223 w 2661966"/>
                          <a:gd name="connsiteY447" fmla="*/ 2353387 h 3370881"/>
                          <a:gd name="connsiteX448" fmla="*/ 587188 w 2661966"/>
                          <a:gd name="connsiteY448" fmla="*/ 2330976 h 3370881"/>
                          <a:gd name="connsiteX449" fmla="*/ 614082 w 2661966"/>
                          <a:gd name="connsiteY449" fmla="*/ 2254776 h 3370881"/>
                          <a:gd name="connsiteX450" fmla="*/ 649941 w 2661966"/>
                          <a:gd name="connsiteY450" fmla="*/ 2200987 h 3370881"/>
                          <a:gd name="connsiteX451" fmla="*/ 690282 w 2661966"/>
                          <a:gd name="connsiteY451" fmla="*/ 2174093 h 3370881"/>
                          <a:gd name="connsiteX452" fmla="*/ 703729 w 2661966"/>
                          <a:gd name="connsiteY452" fmla="*/ 2165129 h 3370881"/>
                          <a:gd name="connsiteX453" fmla="*/ 739588 w 2661966"/>
                          <a:gd name="connsiteY453" fmla="*/ 2147199 h 3370881"/>
                          <a:gd name="connsiteX454" fmla="*/ 708212 w 2661966"/>
                          <a:gd name="connsiteY454" fmla="*/ 2187540 h 3370881"/>
                          <a:gd name="connsiteX455" fmla="*/ 654423 w 2661966"/>
                          <a:gd name="connsiteY455" fmla="*/ 2241329 h 3370881"/>
                          <a:gd name="connsiteX456" fmla="*/ 636494 w 2661966"/>
                          <a:gd name="connsiteY456" fmla="*/ 2259258 h 3370881"/>
                          <a:gd name="connsiteX457" fmla="*/ 614082 w 2661966"/>
                          <a:gd name="connsiteY457" fmla="*/ 2286152 h 3370881"/>
                          <a:gd name="connsiteX458" fmla="*/ 592179 w 2661966"/>
                          <a:gd name="connsiteY458" fmla="*/ 2282347 h 3370881"/>
                          <a:gd name="connsiteX459" fmla="*/ 555980 w 2661966"/>
                          <a:gd name="connsiteY459" fmla="*/ 2313892 h 3370881"/>
                          <a:gd name="connsiteX460" fmla="*/ 524435 w 2661966"/>
                          <a:gd name="connsiteY460" fmla="*/ 2348905 h 3370881"/>
                          <a:gd name="connsiteX461" fmla="*/ 502023 w 2661966"/>
                          <a:gd name="connsiteY461" fmla="*/ 2362352 h 3370881"/>
                          <a:gd name="connsiteX462" fmla="*/ 461682 w 2661966"/>
                          <a:gd name="connsiteY462" fmla="*/ 2389246 h 3370881"/>
                          <a:gd name="connsiteX463" fmla="*/ 448235 w 2661966"/>
                          <a:gd name="connsiteY463" fmla="*/ 2398211 h 3370881"/>
                          <a:gd name="connsiteX464" fmla="*/ 430306 w 2661966"/>
                          <a:gd name="connsiteY464" fmla="*/ 2407176 h 3370881"/>
                          <a:gd name="connsiteX465" fmla="*/ 412376 w 2661966"/>
                          <a:gd name="connsiteY465" fmla="*/ 2420623 h 3370881"/>
                          <a:gd name="connsiteX466" fmla="*/ 389965 w 2661966"/>
                          <a:gd name="connsiteY466" fmla="*/ 2429587 h 3370881"/>
                          <a:gd name="connsiteX467" fmla="*/ 372035 w 2661966"/>
                          <a:gd name="connsiteY467" fmla="*/ 2443034 h 3370881"/>
                          <a:gd name="connsiteX468" fmla="*/ 318247 w 2661966"/>
                          <a:gd name="connsiteY468" fmla="*/ 2474411 h 3370881"/>
                          <a:gd name="connsiteX469" fmla="*/ 304800 w 2661966"/>
                          <a:gd name="connsiteY469" fmla="*/ 2492340 h 3370881"/>
                          <a:gd name="connsiteX470" fmla="*/ 282388 w 2661966"/>
                          <a:gd name="connsiteY470" fmla="*/ 2519234 h 3370881"/>
                          <a:gd name="connsiteX471" fmla="*/ 295835 w 2661966"/>
                          <a:gd name="connsiteY471" fmla="*/ 2815070 h 3370881"/>
                          <a:gd name="connsiteX472" fmla="*/ 300318 w 2661966"/>
                          <a:gd name="connsiteY472" fmla="*/ 2837481 h 3370881"/>
                          <a:gd name="connsiteX473" fmla="*/ 304800 w 2661966"/>
                          <a:gd name="connsiteY473" fmla="*/ 2868858 h 3370881"/>
                          <a:gd name="connsiteX474" fmla="*/ 309282 w 2661966"/>
                          <a:gd name="connsiteY474" fmla="*/ 2927129 h 3370881"/>
                          <a:gd name="connsiteX475" fmla="*/ 322729 w 2661966"/>
                          <a:gd name="connsiteY475" fmla="*/ 2985399 h 3370881"/>
                          <a:gd name="connsiteX476" fmla="*/ 327212 w 2661966"/>
                          <a:gd name="connsiteY476" fmla="*/ 3012293 h 3370881"/>
                          <a:gd name="connsiteX477" fmla="*/ 331694 w 2661966"/>
                          <a:gd name="connsiteY477" fmla="*/ 3043670 h 3370881"/>
                          <a:gd name="connsiteX478" fmla="*/ 345141 w 2661966"/>
                          <a:gd name="connsiteY478" fmla="*/ 3070564 h 3370881"/>
                          <a:gd name="connsiteX479" fmla="*/ 367553 w 2661966"/>
                          <a:gd name="connsiteY479" fmla="*/ 3124352 h 3370881"/>
                          <a:gd name="connsiteX480" fmla="*/ 381000 w 2661966"/>
                          <a:gd name="connsiteY480" fmla="*/ 3182623 h 3370881"/>
                          <a:gd name="connsiteX481" fmla="*/ 389965 w 2661966"/>
                          <a:gd name="connsiteY481" fmla="*/ 3196070 h 3370881"/>
                          <a:gd name="connsiteX482" fmla="*/ 394447 w 2661966"/>
                          <a:gd name="connsiteY482" fmla="*/ 3213999 h 3370881"/>
                          <a:gd name="connsiteX483" fmla="*/ 412376 w 2661966"/>
                          <a:gd name="connsiteY483" fmla="*/ 3245376 h 3370881"/>
                          <a:gd name="connsiteX484" fmla="*/ 416859 w 2661966"/>
                          <a:gd name="connsiteY484" fmla="*/ 3258823 h 3370881"/>
                          <a:gd name="connsiteX485" fmla="*/ 425823 w 2661966"/>
                          <a:gd name="connsiteY485" fmla="*/ 3272270 h 3370881"/>
                          <a:gd name="connsiteX486" fmla="*/ 439270 w 2661966"/>
                          <a:gd name="connsiteY486" fmla="*/ 3303646 h 3370881"/>
                          <a:gd name="connsiteX487" fmla="*/ 439270 w 2661966"/>
                          <a:gd name="connsiteY487" fmla="*/ 3352952 h 3370881"/>
                          <a:gd name="connsiteX488" fmla="*/ 430306 w 2661966"/>
                          <a:gd name="connsiteY488" fmla="*/ 3366399 h 3370881"/>
                          <a:gd name="connsiteX489" fmla="*/ 412376 w 2661966"/>
                          <a:gd name="connsiteY489" fmla="*/ 3370881 h 3370881"/>
                          <a:gd name="connsiteX490" fmla="*/ 295835 w 2661966"/>
                          <a:gd name="connsiteY490" fmla="*/ 3357434 h 3370881"/>
                          <a:gd name="connsiteX491" fmla="*/ 264459 w 2661966"/>
                          <a:gd name="connsiteY491" fmla="*/ 3276752 h 3370881"/>
                          <a:gd name="connsiteX492" fmla="*/ 259976 w 2661966"/>
                          <a:gd name="connsiteY492" fmla="*/ 3240893 h 3370881"/>
                          <a:gd name="connsiteX493" fmla="*/ 246529 w 2661966"/>
                          <a:gd name="connsiteY493" fmla="*/ 3178140 h 3370881"/>
                          <a:gd name="connsiteX494" fmla="*/ 237565 w 2661966"/>
                          <a:gd name="connsiteY494" fmla="*/ 3084011 h 3370881"/>
                          <a:gd name="connsiteX495" fmla="*/ 228600 w 2661966"/>
                          <a:gd name="connsiteY495" fmla="*/ 3057117 h 3370881"/>
                          <a:gd name="connsiteX496" fmla="*/ 219635 w 2661966"/>
                          <a:gd name="connsiteY496" fmla="*/ 3021258 h 3370881"/>
                          <a:gd name="connsiteX497" fmla="*/ 206188 w 2661966"/>
                          <a:gd name="connsiteY497" fmla="*/ 2980917 h 3370881"/>
                          <a:gd name="connsiteX498" fmla="*/ 201706 w 2661966"/>
                          <a:gd name="connsiteY498" fmla="*/ 2949540 h 3370881"/>
                          <a:gd name="connsiteX499" fmla="*/ 197223 w 2661966"/>
                          <a:gd name="connsiteY499" fmla="*/ 2927129 h 3370881"/>
                          <a:gd name="connsiteX500" fmla="*/ 192741 w 2661966"/>
                          <a:gd name="connsiteY500" fmla="*/ 2891270 h 3370881"/>
                          <a:gd name="connsiteX501" fmla="*/ 188259 w 2661966"/>
                          <a:gd name="connsiteY501" fmla="*/ 2850929 h 3370881"/>
                          <a:gd name="connsiteX502" fmla="*/ 179294 w 2661966"/>
                          <a:gd name="connsiteY502" fmla="*/ 2824034 h 3370881"/>
                          <a:gd name="connsiteX503" fmla="*/ 165847 w 2661966"/>
                          <a:gd name="connsiteY503" fmla="*/ 2774729 h 3370881"/>
                          <a:gd name="connsiteX504" fmla="*/ 161365 w 2661966"/>
                          <a:gd name="connsiteY504" fmla="*/ 2747834 h 3370881"/>
                          <a:gd name="connsiteX505" fmla="*/ 156882 w 2661966"/>
                          <a:gd name="connsiteY505" fmla="*/ 2559576 h 3370881"/>
                          <a:gd name="connsiteX506" fmla="*/ 152400 w 2661966"/>
                          <a:gd name="connsiteY506" fmla="*/ 2519234 h 3370881"/>
                          <a:gd name="connsiteX507" fmla="*/ 118035 w 2661966"/>
                          <a:gd name="connsiteY507" fmla="*/ 2400004 h 3370881"/>
                          <a:gd name="connsiteX508" fmla="*/ 117048 w 2661966"/>
                          <a:gd name="connsiteY508" fmla="*/ 2344423 h 3370881"/>
                          <a:gd name="connsiteX509" fmla="*/ 100106 w 2661966"/>
                          <a:gd name="connsiteY509" fmla="*/ 2330976 h 3370881"/>
                          <a:gd name="connsiteX510" fmla="*/ 138953 w 2661966"/>
                          <a:gd name="connsiteY510" fmla="*/ 2313046 h 3370881"/>
                          <a:gd name="connsiteX511" fmla="*/ 152400 w 2661966"/>
                          <a:gd name="connsiteY511" fmla="*/ 2304081 h 3370881"/>
                          <a:gd name="connsiteX512" fmla="*/ 170329 w 2661966"/>
                          <a:gd name="connsiteY512" fmla="*/ 2259258 h 3370881"/>
                          <a:gd name="connsiteX513" fmla="*/ 188259 w 2661966"/>
                          <a:gd name="connsiteY513" fmla="*/ 2223399 h 3370881"/>
                          <a:gd name="connsiteX514" fmla="*/ 206188 w 2661966"/>
                          <a:gd name="connsiteY514" fmla="*/ 2187540 h 3370881"/>
                          <a:gd name="connsiteX515" fmla="*/ 210670 w 2661966"/>
                          <a:gd name="connsiteY515" fmla="*/ 2174093 h 3370881"/>
                          <a:gd name="connsiteX516" fmla="*/ 219635 w 2661966"/>
                          <a:gd name="connsiteY516" fmla="*/ 2115823 h 3370881"/>
                          <a:gd name="connsiteX517" fmla="*/ 210670 w 2661966"/>
                          <a:gd name="connsiteY517" fmla="*/ 1958940 h 3370881"/>
                          <a:gd name="connsiteX518" fmla="*/ 192741 w 2661966"/>
                          <a:gd name="connsiteY518" fmla="*/ 1923081 h 3370881"/>
                          <a:gd name="connsiteX519" fmla="*/ 179294 w 2661966"/>
                          <a:gd name="connsiteY519" fmla="*/ 1891705 h 3370881"/>
                          <a:gd name="connsiteX520" fmla="*/ 165847 w 2661966"/>
                          <a:gd name="connsiteY520" fmla="*/ 1864811 h 3370881"/>
                          <a:gd name="connsiteX521" fmla="*/ 152400 w 2661966"/>
                          <a:gd name="connsiteY521" fmla="*/ 1833434 h 3370881"/>
                          <a:gd name="connsiteX522" fmla="*/ 143435 w 2661966"/>
                          <a:gd name="connsiteY522" fmla="*/ 1819987 h 3370881"/>
                          <a:gd name="connsiteX523" fmla="*/ 107576 w 2661966"/>
                          <a:gd name="connsiteY523" fmla="*/ 1784129 h 3370881"/>
                          <a:gd name="connsiteX524" fmla="*/ 94129 w 2661966"/>
                          <a:gd name="connsiteY524" fmla="*/ 1779646 h 3370881"/>
                          <a:gd name="connsiteX525" fmla="*/ 71718 w 2661966"/>
                          <a:gd name="connsiteY525" fmla="*/ 1770681 h 3370881"/>
                          <a:gd name="connsiteX526" fmla="*/ 58270 w 2661966"/>
                          <a:gd name="connsiteY526" fmla="*/ 1761717 h 3370881"/>
                          <a:gd name="connsiteX527" fmla="*/ 26894 w 2661966"/>
                          <a:gd name="connsiteY527" fmla="*/ 1730340 h 3370881"/>
                          <a:gd name="connsiteX528" fmla="*/ 0 w 2661966"/>
                          <a:gd name="connsiteY528" fmla="*/ 1707929 h 3370881"/>
                          <a:gd name="connsiteX0" fmla="*/ 0 w 2661966"/>
                          <a:gd name="connsiteY0" fmla="*/ 1707929 h 3370881"/>
                          <a:gd name="connsiteX1" fmla="*/ 22412 w 2661966"/>
                          <a:gd name="connsiteY1" fmla="*/ 1698964 h 3370881"/>
                          <a:gd name="connsiteX2" fmla="*/ 31376 w 2661966"/>
                          <a:gd name="connsiteY2" fmla="*/ 1681034 h 3370881"/>
                          <a:gd name="connsiteX3" fmla="*/ 44823 w 2661966"/>
                          <a:gd name="connsiteY3" fmla="*/ 1672070 h 3370881"/>
                          <a:gd name="connsiteX4" fmla="*/ 58270 w 2661966"/>
                          <a:gd name="connsiteY4" fmla="*/ 1654140 h 3370881"/>
                          <a:gd name="connsiteX5" fmla="*/ 76200 w 2661966"/>
                          <a:gd name="connsiteY5" fmla="*/ 1645176 h 3370881"/>
                          <a:gd name="connsiteX6" fmla="*/ 98612 w 2661966"/>
                          <a:gd name="connsiteY6" fmla="*/ 1636211 h 3370881"/>
                          <a:gd name="connsiteX7" fmla="*/ 125506 w 2661966"/>
                          <a:gd name="connsiteY7" fmla="*/ 1627246 h 3370881"/>
                          <a:gd name="connsiteX8" fmla="*/ 152400 w 2661966"/>
                          <a:gd name="connsiteY8" fmla="*/ 1609317 h 3370881"/>
                          <a:gd name="connsiteX9" fmla="*/ 170329 w 2661966"/>
                          <a:gd name="connsiteY9" fmla="*/ 1600352 h 3370881"/>
                          <a:gd name="connsiteX10" fmla="*/ 188259 w 2661966"/>
                          <a:gd name="connsiteY10" fmla="*/ 1582423 h 3370881"/>
                          <a:gd name="connsiteX11" fmla="*/ 228600 w 2661966"/>
                          <a:gd name="connsiteY11" fmla="*/ 1564493 h 3370881"/>
                          <a:gd name="connsiteX12" fmla="*/ 255494 w 2661966"/>
                          <a:gd name="connsiteY12" fmla="*/ 1546564 h 3370881"/>
                          <a:gd name="connsiteX13" fmla="*/ 300318 w 2661966"/>
                          <a:gd name="connsiteY13" fmla="*/ 1524152 h 3370881"/>
                          <a:gd name="connsiteX14" fmla="*/ 313765 w 2661966"/>
                          <a:gd name="connsiteY14" fmla="*/ 1515187 h 3370881"/>
                          <a:gd name="connsiteX15" fmla="*/ 340659 w 2661966"/>
                          <a:gd name="connsiteY15" fmla="*/ 1510705 h 3370881"/>
                          <a:gd name="connsiteX16" fmla="*/ 363070 w 2661966"/>
                          <a:gd name="connsiteY16" fmla="*/ 1506223 h 3370881"/>
                          <a:gd name="connsiteX17" fmla="*/ 389965 w 2661966"/>
                          <a:gd name="connsiteY17" fmla="*/ 1501740 h 3370881"/>
                          <a:gd name="connsiteX18" fmla="*/ 425823 w 2661966"/>
                          <a:gd name="connsiteY18" fmla="*/ 1497258 h 3370881"/>
                          <a:gd name="connsiteX19" fmla="*/ 470647 w 2661966"/>
                          <a:gd name="connsiteY19" fmla="*/ 1488293 h 3370881"/>
                          <a:gd name="connsiteX20" fmla="*/ 515470 w 2661966"/>
                          <a:gd name="connsiteY20" fmla="*/ 1479329 h 3370881"/>
                          <a:gd name="connsiteX21" fmla="*/ 528918 w 2661966"/>
                          <a:gd name="connsiteY21" fmla="*/ 1470364 h 3370881"/>
                          <a:gd name="connsiteX22" fmla="*/ 600635 w 2661966"/>
                          <a:gd name="connsiteY22" fmla="*/ 1456917 h 3370881"/>
                          <a:gd name="connsiteX23" fmla="*/ 690282 w 2661966"/>
                          <a:gd name="connsiteY23" fmla="*/ 1447952 h 3370881"/>
                          <a:gd name="connsiteX24" fmla="*/ 793376 w 2661966"/>
                          <a:gd name="connsiteY24" fmla="*/ 1452434 h 3370881"/>
                          <a:gd name="connsiteX25" fmla="*/ 874059 w 2661966"/>
                          <a:gd name="connsiteY25" fmla="*/ 1465881 h 3370881"/>
                          <a:gd name="connsiteX26" fmla="*/ 914400 w 2661966"/>
                          <a:gd name="connsiteY26" fmla="*/ 1470364 h 3370881"/>
                          <a:gd name="connsiteX27" fmla="*/ 1030941 w 2661966"/>
                          <a:gd name="connsiteY27" fmla="*/ 1483811 h 3370881"/>
                          <a:gd name="connsiteX28" fmla="*/ 1151965 w 2661966"/>
                          <a:gd name="connsiteY28" fmla="*/ 1492776 h 3370881"/>
                          <a:gd name="connsiteX29" fmla="*/ 1281953 w 2661966"/>
                          <a:gd name="connsiteY29" fmla="*/ 1501740 h 3370881"/>
                          <a:gd name="connsiteX30" fmla="*/ 1465729 w 2661966"/>
                          <a:gd name="connsiteY30" fmla="*/ 1497258 h 3370881"/>
                          <a:gd name="connsiteX31" fmla="*/ 1510553 w 2661966"/>
                          <a:gd name="connsiteY31" fmla="*/ 1492776 h 3370881"/>
                          <a:gd name="connsiteX32" fmla="*/ 1582270 w 2661966"/>
                          <a:gd name="connsiteY32" fmla="*/ 1461399 h 3370881"/>
                          <a:gd name="connsiteX33" fmla="*/ 1604682 w 2661966"/>
                          <a:gd name="connsiteY33" fmla="*/ 1456917 h 3370881"/>
                          <a:gd name="connsiteX34" fmla="*/ 1622612 w 2661966"/>
                          <a:gd name="connsiteY34" fmla="*/ 1447952 h 3370881"/>
                          <a:gd name="connsiteX35" fmla="*/ 1645023 w 2661966"/>
                          <a:gd name="connsiteY35" fmla="*/ 1438987 h 3370881"/>
                          <a:gd name="connsiteX36" fmla="*/ 1662953 w 2661966"/>
                          <a:gd name="connsiteY36" fmla="*/ 1425540 h 3370881"/>
                          <a:gd name="connsiteX37" fmla="*/ 1698812 w 2661966"/>
                          <a:gd name="connsiteY37" fmla="*/ 1407611 h 3370881"/>
                          <a:gd name="connsiteX38" fmla="*/ 1739153 w 2661966"/>
                          <a:gd name="connsiteY38" fmla="*/ 1380717 h 3370881"/>
                          <a:gd name="connsiteX39" fmla="*/ 1752600 w 2661966"/>
                          <a:gd name="connsiteY39" fmla="*/ 1367270 h 3370881"/>
                          <a:gd name="connsiteX40" fmla="*/ 1775012 w 2661966"/>
                          <a:gd name="connsiteY40" fmla="*/ 1353823 h 3370881"/>
                          <a:gd name="connsiteX41" fmla="*/ 1797423 w 2661966"/>
                          <a:gd name="connsiteY41" fmla="*/ 1335893 h 3370881"/>
                          <a:gd name="connsiteX42" fmla="*/ 1810870 w 2661966"/>
                          <a:gd name="connsiteY42" fmla="*/ 1304517 h 3370881"/>
                          <a:gd name="connsiteX43" fmla="*/ 1815353 w 2661966"/>
                          <a:gd name="connsiteY43" fmla="*/ 1291070 h 3370881"/>
                          <a:gd name="connsiteX44" fmla="*/ 1801906 w 2661966"/>
                          <a:gd name="connsiteY44" fmla="*/ 1138670 h 3370881"/>
                          <a:gd name="connsiteX45" fmla="*/ 1792941 w 2661966"/>
                          <a:gd name="connsiteY45" fmla="*/ 1125223 h 3370881"/>
                          <a:gd name="connsiteX46" fmla="*/ 1757082 w 2661966"/>
                          <a:gd name="connsiteY46" fmla="*/ 1093846 h 3370881"/>
                          <a:gd name="connsiteX47" fmla="*/ 1730188 w 2661966"/>
                          <a:gd name="connsiteY47" fmla="*/ 1066952 h 3370881"/>
                          <a:gd name="connsiteX48" fmla="*/ 1703294 w 2661966"/>
                          <a:gd name="connsiteY48" fmla="*/ 1049023 h 3370881"/>
                          <a:gd name="connsiteX49" fmla="*/ 1622612 w 2661966"/>
                          <a:gd name="connsiteY49" fmla="*/ 1053505 h 3370881"/>
                          <a:gd name="connsiteX50" fmla="*/ 1595718 w 2661966"/>
                          <a:gd name="connsiteY50" fmla="*/ 1062470 h 3370881"/>
                          <a:gd name="connsiteX51" fmla="*/ 1573306 w 2661966"/>
                          <a:gd name="connsiteY51" fmla="*/ 1066952 h 3370881"/>
                          <a:gd name="connsiteX52" fmla="*/ 1453385 w 2661966"/>
                          <a:gd name="connsiteY52" fmla="*/ 1082761 h 3370881"/>
                          <a:gd name="connsiteX53" fmla="*/ 1326776 w 2661966"/>
                          <a:gd name="connsiteY53" fmla="*/ 1062470 h 3370881"/>
                          <a:gd name="connsiteX54" fmla="*/ 1308847 w 2661966"/>
                          <a:gd name="connsiteY54" fmla="*/ 1057987 h 3370881"/>
                          <a:gd name="connsiteX55" fmla="*/ 1277470 w 2661966"/>
                          <a:gd name="connsiteY55" fmla="*/ 1053505 h 3370881"/>
                          <a:gd name="connsiteX56" fmla="*/ 1259541 w 2661966"/>
                          <a:gd name="connsiteY56" fmla="*/ 1049023 h 3370881"/>
                          <a:gd name="connsiteX57" fmla="*/ 1232647 w 2661966"/>
                          <a:gd name="connsiteY57" fmla="*/ 1044540 h 3370881"/>
                          <a:gd name="connsiteX58" fmla="*/ 1053353 w 2661966"/>
                          <a:gd name="connsiteY58" fmla="*/ 1049023 h 3370881"/>
                          <a:gd name="connsiteX59" fmla="*/ 1035423 w 2661966"/>
                          <a:gd name="connsiteY59" fmla="*/ 1053505 h 3370881"/>
                          <a:gd name="connsiteX60" fmla="*/ 1008529 w 2661966"/>
                          <a:gd name="connsiteY60" fmla="*/ 1057987 h 3370881"/>
                          <a:gd name="connsiteX61" fmla="*/ 995082 w 2661966"/>
                          <a:gd name="connsiteY61" fmla="*/ 1062470 h 3370881"/>
                          <a:gd name="connsiteX62" fmla="*/ 945776 w 2661966"/>
                          <a:gd name="connsiteY62" fmla="*/ 1031093 h 3370881"/>
                          <a:gd name="connsiteX63" fmla="*/ 941294 w 2661966"/>
                          <a:gd name="connsiteY63" fmla="*/ 1017646 h 3370881"/>
                          <a:gd name="connsiteX64" fmla="*/ 932329 w 2661966"/>
                          <a:gd name="connsiteY64" fmla="*/ 919034 h 3370881"/>
                          <a:gd name="connsiteX65" fmla="*/ 914400 w 2661966"/>
                          <a:gd name="connsiteY65" fmla="*/ 901105 h 3370881"/>
                          <a:gd name="connsiteX66" fmla="*/ 918882 w 2661966"/>
                          <a:gd name="connsiteY66" fmla="*/ 869729 h 3370881"/>
                          <a:gd name="connsiteX67" fmla="*/ 941294 w 2661966"/>
                          <a:gd name="connsiteY67" fmla="*/ 865246 h 3370881"/>
                          <a:gd name="connsiteX68" fmla="*/ 959223 w 2661966"/>
                          <a:gd name="connsiteY68" fmla="*/ 851799 h 3370881"/>
                          <a:gd name="connsiteX69" fmla="*/ 990600 w 2661966"/>
                          <a:gd name="connsiteY69" fmla="*/ 847317 h 3370881"/>
                          <a:gd name="connsiteX70" fmla="*/ 1129553 w 2661966"/>
                          <a:gd name="connsiteY70" fmla="*/ 838352 h 3370881"/>
                          <a:gd name="connsiteX71" fmla="*/ 1147482 w 2661966"/>
                          <a:gd name="connsiteY71" fmla="*/ 829387 h 3370881"/>
                          <a:gd name="connsiteX72" fmla="*/ 1178859 w 2661966"/>
                          <a:gd name="connsiteY72" fmla="*/ 806976 h 3370881"/>
                          <a:gd name="connsiteX73" fmla="*/ 1192306 w 2661966"/>
                          <a:gd name="connsiteY73" fmla="*/ 793529 h 3370881"/>
                          <a:gd name="connsiteX74" fmla="*/ 1214718 w 2661966"/>
                          <a:gd name="connsiteY74" fmla="*/ 784564 h 3370881"/>
                          <a:gd name="connsiteX75" fmla="*/ 1241612 w 2661966"/>
                          <a:gd name="connsiteY75" fmla="*/ 771117 h 3370881"/>
                          <a:gd name="connsiteX76" fmla="*/ 1277470 w 2661966"/>
                          <a:gd name="connsiteY76" fmla="*/ 753187 h 3370881"/>
                          <a:gd name="connsiteX77" fmla="*/ 1295400 w 2661966"/>
                          <a:gd name="connsiteY77" fmla="*/ 730776 h 3370881"/>
                          <a:gd name="connsiteX78" fmla="*/ 1317812 w 2661966"/>
                          <a:gd name="connsiteY78" fmla="*/ 708364 h 3370881"/>
                          <a:gd name="connsiteX79" fmla="*/ 1353670 w 2661966"/>
                          <a:gd name="connsiteY79" fmla="*/ 663540 h 3370881"/>
                          <a:gd name="connsiteX80" fmla="*/ 1371600 w 2661966"/>
                          <a:gd name="connsiteY80" fmla="*/ 636646 h 3370881"/>
                          <a:gd name="connsiteX81" fmla="*/ 1380565 w 2661966"/>
                          <a:gd name="connsiteY81" fmla="*/ 596305 h 3370881"/>
                          <a:gd name="connsiteX82" fmla="*/ 1385047 w 2661966"/>
                          <a:gd name="connsiteY82" fmla="*/ 582858 h 3370881"/>
                          <a:gd name="connsiteX83" fmla="*/ 1380565 w 2661966"/>
                          <a:gd name="connsiteY83" fmla="*/ 533552 h 3370881"/>
                          <a:gd name="connsiteX84" fmla="*/ 1367118 w 2661966"/>
                          <a:gd name="connsiteY84" fmla="*/ 524587 h 3370881"/>
                          <a:gd name="connsiteX85" fmla="*/ 1349188 w 2661966"/>
                          <a:gd name="connsiteY85" fmla="*/ 520105 h 3370881"/>
                          <a:gd name="connsiteX86" fmla="*/ 1324871 w 2661966"/>
                          <a:gd name="connsiteY86" fmla="*/ 516855 h 3370881"/>
                          <a:gd name="connsiteX87" fmla="*/ 1281953 w 2661966"/>
                          <a:gd name="connsiteY87" fmla="*/ 515623 h 3370881"/>
                          <a:gd name="connsiteX88" fmla="*/ 1250576 w 2661966"/>
                          <a:gd name="connsiteY88" fmla="*/ 529070 h 3370881"/>
                          <a:gd name="connsiteX89" fmla="*/ 1210235 w 2661966"/>
                          <a:gd name="connsiteY89" fmla="*/ 542517 h 3370881"/>
                          <a:gd name="connsiteX90" fmla="*/ 1183341 w 2661966"/>
                          <a:gd name="connsiteY90" fmla="*/ 555964 h 3370881"/>
                          <a:gd name="connsiteX91" fmla="*/ 1160929 w 2661966"/>
                          <a:gd name="connsiteY91" fmla="*/ 569411 h 3370881"/>
                          <a:gd name="connsiteX92" fmla="*/ 1134035 w 2661966"/>
                          <a:gd name="connsiteY92" fmla="*/ 578376 h 3370881"/>
                          <a:gd name="connsiteX93" fmla="*/ 1111623 w 2661966"/>
                          <a:gd name="connsiteY93" fmla="*/ 587340 h 3370881"/>
                          <a:gd name="connsiteX94" fmla="*/ 1084729 w 2661966"/>
                          <a:gd name="connsiteY94" fmla="*/ 596305 h 3370881"/>
                          <a:gd name="connsiteX95" fmla="*/ 986118 w 2661966"/>
                          <a:gd name="connsiteY95" fmla="*/ 591823 h 3370881"/>
                          <a:gd name="connsiteX96" fmla="*/ 927847 w 2661966"/>
                          <a:gd name="connsiteY96" fmla="*/ 578376 h 3370881"/>
                          <a:gd name="connsiteX97" fmla="*/ 896470 w 2661966"/>
                          <a:gd name="connsiteY97" fmla="*/ 555964 h 3370881"/>
                          <a:gd name="connsiteX98" fmla="*/ 883023 w 2661966"/>
                          <a:gd name="connsiteY98" fmla="*/ 546999 h 3370881"/>
                          <a:gd name="connsiteX99" fmla="*/ 865094 w 2661966"/>
                          <a:gd name="connsiteY99" fmla="*/ 497693 h 3370881"/>
                          <a:gd name="connsiteX100" fmla="*/ 869576 w 2661966"/>
                          <a:gd name="connsiteY100" fmla="*/ 403564 h 3370881"/>
                          <a:gd name="connsiteX101" fmla="*/ 874059 w 2661966"/>
                          <a:gd name="connsiteY101" fmla="*/ 385634 h 3370881"/>
                          <a:gd name="connsiteX102" fmla="*/ 883023 w 2661966"/>
                          <a:gd name="connsiteY102" fmla="*/ 372187 h 3370881"/>
                          <a:gd name="connsiteX103" fmla="*/ 913728 w 2661966"/>
                          <a:gd name="connsiteY103" fmla="*/ 342268 h 3370881"/>
                          <a:gd name="connsiteX104" fmla="*/ 914400 w 2661966"/>
                          <a:gd name="connsiteY104" fmla="*/ 385634 h 3370881"/>
                          <a:gd name="connsiteX105" fmla="*/ 909918 w 2661966"/>
                          <a:gd name="connsiteY105" fmla="*/ 408046 h 3370881"/>
                          <a:gd name="connsiteX106" fmla="*/ 900953 w 2661966"/>
                          <a:gd name="connsiteY106" fmla="*/ 466317 h 3370881"/>
                          <a:gd name="connsiteX107" fmla="*/ 905435 w 2661966"/>
                          <a:gd name="connsiteY107" fmla="*/ 515623 h 3370881"/>
                          <a:gd name="connsiteX108" fmla="*/ 932329 w 2661966"/>
                          <a:gd name="connsiteY108" fmla="*/ 551481 h 3370881"/>
                          <a:gd name="connsiteX109" fmla="*/ 954741 w 2661966"/>
                          <a:gd name="connsiteY109" fmla="*/ 560446 h 3370881"/>
                          <a:gd name="connsiteX110" fmla="*/ 972670 w 2661966"/>
                          <a:gd name="connsiteY110" fmla="*/ 569411 h 3370881"/>
                          <a:gd name="connsiteX111" fmla="*/ 1066800 w 2661966"/>
                          <a:gd name="connsiteY111" fmla="*/ 564929 h 3370881"/>
                          <a:gd name="connsiteX112" fmla="*/ 1111623 w 2661966"/>
                          <a:gd name="connsiteY112" fmla="*/ 551481 h 3370881"/>
                          <a:gd name="connsiteX113" fmla="*/ 1129553 w 2661966"/>
                          <a:gd name="connsiteY113" fmla="*/ 538034 h 3370881"/>
                          <a:gd name="connsiteX114" fmla="*/ 1156447 w 2661966"/>
                          <a:gd name="connsiteY114" fmla="*/ 511140 h 3370881"/>
                          <a:gd name="connsiteX115" fmla="*/ 1160929 w 2661966"/>
                          <a:gd name="connsiteY115" fmla="*/ 493211 h 3370881"/>
                          <a:gd name="connsiteX116" fmla="*/ 1178859 w 2661966"/>
                          <a:gd name="connsiteY116" fmla="*/ 331846 h 3370881"/>
                          <a:gd name="connsiteX117" fmla="*/ 1215315 w 2661966"/>
                          <a:gd name="connsiteY117" fmla="*/ 270289 h 3370881"/>
                          <a:gd name="connsiteX118" fmla="*/ 1214718 w 2661966"/>
                          <a:gd name="connsiteY118" fmla="*/ 367705 h 3370881"/>
                          <a:gd name="connsiteX119" fmla="*/ 1201270 w 2661966"/>
                          <a:gd name="connsiteY119" fmla="*/ 412529 h 3370881"/>
                          <a:gd name="connsiteX120" fmla="*/ 1210235 w 2661966"/>
                          <a:gd name="connsiteY120" fmla="*/ 461834 h 3370881"/>
                          <a:gd name="connsiteX121" fmla="*/ 1214718 w 2661966"/>
                          <a:gd name="connsiteY121" fmla="*/ 475281 h 3370881"/>
                          <a:gd name="connsiteX122" fmla="*/ 1231975 w 2661966"/>
                          <a:gd name="connsiteY122" fmla="*/ 478531 h 3370881"/>
                          <a:gd name="connsiteX123" fmla="*/ 1252481 w 2661966"/>
                          <a:gd name="connsiteY123" fmla="*/ 492651 h 3370881"/>
                          <a:gd name="connsiteX124" fmla="*/ 1317812 w 2661966"/>
                          <a:gd name="connsiteY124" fmla="*/ 488168 h 3370881"/>
                          <a:gd name="connsiteX125" fmla="*/ 1357480 w 2661966"/>
                          <a:gd name="connsiteY125" fmla="*/ 477299 h 3370881"/>
                          <a:gd name="connsiteX126" fmla="*/ 1506070 w 2661966"/>
                          <a:gd name="connsiteY126" fmla="*/ 457352 h 3370881"/>
                          <a:gd name="connsiteX127" fmla="*/ 1550894 w 2661966"/>
                          <a:gd name="connsiteY127" fmla="*/ 430458 h 3370881"/>
                          <a:gd name="connsiteX128" fmla="*/ 1564341 w 2661966"/>
                          <a:gd name="connsiteY128" fmla="*/ 417011 h 3370881"/>
                          <a:gd name="connsiteX129" fmla="*/ 1586753 w 2661966"/>
                          <a:gd name="connsiteY129" fmla="*/ 399081 h 3370881"/>
                          <a:gd name="connsiteX130" fmla="*/ 1595718 w 2661966"/>
                          <a:gd name="connsiteY130" fmla="*/ 381152 h 3370881"/>
                          <a:gd name="connsiteX131" fmla="*/ 1603614 w 2661966"/>
                          <a:gd name="connsiteY131" fmla="*/ 352560 h 3370881"/>
                          <a:gd name="connsiteX132" fmla="*/ 1620066 w 2661966"/>
                          <a:gd name="connsiteY132" fmla="*/ 291047 h 3370881"/>
                          <a:gd name="connsiteX133" fmla="*/ 1604852 w 2661966"/>
                          <a:gd name="connsiteY133" fmla="*/ 236279 h 3370881"/>
                          <a:gd name="connsiteX134" fmla="*/ 1537447 w 2661966"/>
                          <a:gd name="connsiteY134" fmla="*/ 188411 h 3370881"/>
                          <a:gd name="connsiteX135" fmla="*/ 1722867 w 2661966"/>
                          <a:gd name="connsiteY135" fmla="*/ 284146 h 3370881"/>
                          <a:gd name="connsiteX136" fmla="*/ 1655669 w 2661966"/>
                          <a:gd name="connsiteY136" fmla="*/ 407486 h 3370881"/>
                          <a:gd name="connsiteX137" fmla="*/ 1658470 w 2661966"/>
                          <a:gd name="connsiteY137" fmla="*/ 412529 h 3370881"/>
                          <a:gd name="connsiteX138" fmla="*/ 1685365 w 2661966"/>
                          <a:gd name="connsiteY138" fmla="*/ 390117 h 3370881"/>
                          <a:gd name="connsiteX139" fmla="*/ 1694329 w 2661966"/>
                          <a:gd name="connsiteY139" fmla="*/ 376670 h 3370881"/>
                          <a:gd name="connsiteX140" fmla="*/ 1734670 w 2661966"/>
                          <a:gd name="connsiteY140" fmla="*/ 354258 h 3370881"/>
                          <a:gd name="connsiteX141" fmla="*/ 1743635 w 2661966"/>
                          <a:gd name="connsiteY141" fmla="*/ 340811 h 3370881"/>
                          <a:gd name="connsiteX142" fmla="*/ 1757082 w 2661966"/>
                          <a:gd name="connsiteY142" fmla="*/ 336329 h 3370881"/>
                          <a:gd name="connsiteX143" fmla="*/ 1843909 w 2661966"/>
                          <a:gd name="connsiteY143" fmla="*/ 262341 h 3370881"/>
                          <a:gd name="connsiteX144" fmla="*/ 1874221 w 2661966"/>
                          <a:gd name="connsiteY144" fmla="*/ 202194 h 3370881"/>
                          <a:gd name="connsiteX145" fmla="*/ 1828094 w 2661966"/>
                          <a:gd name="connsiteY145" fmla="*/ 136767 h 3370881"/>
                          <a:gd name="connsiteX146" fmla="*/ 1772023 w 2661966"/>
                          <a:gd name="connsiteY146" fmla="*/ 77249 h 3370881"/>
                          <a:gd name="connsiteX147" fmla="*/ 1948888 w 2661966"/>
                          <a:gd name="connsiteY147" fmla="*/ 178018 h 3370881"/>
                          <a:gd name="connsiteX148" fmla="*/ 1952362 w 2661966"/>
                          <a:gd name="connsiteY148" fmla="*/ 254265 h 3370881"/>
                          <a:gd name="connsiteX149" fmla="*/ 1874221 w 2661966"/>
                          <a:gd name="connsiteY149" fmla="*/ 318698 h 3370881"/>
                          <a:gd name="connsiteX150" fmla="*/ 1788459 w 2661966"/>
                          <a:gd name="connsiteY150" fmla="*/ 367705 h 3370881"/>
                          <a:gd name="connsiteX151" fmla="*/ 1761565 w 2661966"/>
                          <a:gd name="connsiteY151" fmla="*/ 390117 h 3370881"/>
                          <a:gd name="connsiteX152" fmla="*/ 1783976 w 2661966"/>
                          <a:gd name="connsiteY152" fmla="*/ 399081 h 3370881"/>
                          <a:gd name="connsiteX153" fmla="*/ 1878106 w 2661966"/>
                          <a:gd name="connsiteY153" fmla="*/ 390117 h 3370881"/>
                          <a:gd name="connsiteX154" fmla="*/ 1891553 w 2661966"/>
                          <a:gd name="connsiteY154" fmla="*/ 381152 h 3370881"/>
                          <a:gd name="connsiteX155" fmla="*/ 1918447 w 2661966"/>
                          <a:gd name="connsiteY155" fmla="*/ 372187 h 3370881"/>
                          <a:gd name="connsiteX156" fmla="*/ 1940859 w 2661966"/>
                          <a:gd name="connsiteY156" fmla="*/ 358740 h 3370881"/>
                          <a:gd name="connsiteX157" fmla="*/ 1954306 w 2661966"/>
                          <a:gd name="connsiteY157" fmla="*/ 354258 h 3370881"/>
                          <a:gd name="connsiteX158" fmla="*/ 2103145 w 2661966"/>
                          <a:gd name="connsiteY158" fmla="*/ 202207 h 3370881"/>
                          <a:gd name="connsiteX159" fmla="*/ 2064254 w 2661966"/>
                          <a:gd name="connsiteY159" fmla="*/ 20406 h 3370881"/>
                          <a:gd name="connsiteX160" fmla="*/ 2169347 w 2661966"/>
                          <a:gd name="connsiteY160" fmla="*/ 104479 h 3370881"/>
                          <a:gd name="connsiteX161" fmla="*/ 2183354 w 2661966"/>
                          <a:gd name="connsiteY161" fmla="*/ 192893 h 3370881"/>
                          <a:gd name="connsiteX162" fmla="*/ 2170300 w 2661966"/>
                          <a:gd name="connsiteY162" fmla="*/ 271231 h 3370881"/>
                          <a:gd name="connsiteX163" fmla="*/ 2096795 w 2661966"/>
                          <a:gd name="connsiteY163" fmla="*/ 316507 h 3370881"/>
                          <a:gd name="connsiteX164" fmla="*/ 1999129 w 2661966"/>
                          <a:gd name="connsiteY164" fmla="*/ 358740 h 3370881"/>
                          <a:gd name="connsiteX165" fmla="*/ 1994647 w 2661966"/>
                          <a:gd name="connsiteY165" fmla="*/ 372187 h 3370881"/>
                          <a:gd name="connsiteX166" fmla="*/ 2039470 w 2661966"/>
                          <a:gd name="connsiteY166" fmla="*/ 390117 h 3370881"/>
                          <a:gd name="connsiteX167" fmla="*/ 2115670 w 2661966"/>
                          <a:gd name="connsiteY167" fmla="*/ 390117 h 3370881"/>
                          <a:gd name="connsiteX168" fmla="*/ 2160494 w 2661966"/>
                          <a:gd name="connsiteY168" fmla="*/ 376670 h 3370881"/>
                          <a:gd name="connsiteX169" fmla="*/ 2191870 w 2661966"/>
                          <a:gd name="connsiteY169" fmla="*/ 363223 h 3370881"/>
                          <a:gd name="connsiteX170" fmla="*/ 2205318 w 2661966"/>
                          <a:gd name="connsiteY170" fmla="*/ 358740 h 3370881"/>
                          <a:gd name="connsiteX171" fmla="*/ 2273487 w 2661966"/>
                          <a:gd name="connsiteY171" fmla="*/ 280486 h 3370881"/>
                          <a:gd name="connsiteX172" fmla="*/ 2312894 w 2661966"/>
                          <a:gd name="connsiteY172" fmla="*/ 183929 h 3370881"/>
                          <a:gd name="connsiteX173" fmla="*/ 2339788 w 2661966"/>
                          <a:gd name="connsiteY173" fmla="*/ 151 h 3370881"/>
                          <a:gd name="connsiteX174" fmla="*/ 2357718 w 2661966"/>
                          <a:gd name="connsiteY174" fmla="*/ 215305 h 3370881"/>
                          <a:gd name="connsiteX175" fmla="*/ 2308598 w 2661966"/>
                          <a:gd name="connsiteY175" fmla="*/ 319520 h 3370881"/>
                          <a:gd name="connsiteX176" fmla="*/ 2245659 w 2661966"/>
                          <a:gd name="connsiteY176" fmla="*/ 390117 h 3370881"/>
                          <a:gd name="connsiteX177" fmla="*/ 2254623 w 2661966"/>
                          <a:gd name="connsiteY177" fmla="*/ 403564 h 3370881"/>
                          <a:gd name="connsiteX178" fmla="*/ 2353235 w 2661966"/>
                          <a:gd name="connsiteY178" fmla="*/ 399081 h 3370881"/>
                          <a:gd name="connsiteX179" fmla="*/ 2366682 w 2661966"/>
                          <a:gd name="connsiteY179" fmla="*/ 394599 h 3370881"/>
                          <a:gd name="connsiteX180" fmla="*/ 2389094 w 2661966"/>
                          <a:gd name="connsiteY180" fmla="*/ 390117 h 3370881"/>
                          <a:gd name="connsiteX181" fmla="*/ 2424953 w 2661966"/>
                          <a:gd name="connsiteY181" fmla="*/ 367705 h 3370881"/>
                          <a:gd name="connsiteX182" fmla="*/ 2528047 w 2661966"/>
                          <a:gd name="connsiteY182" fmla="*/ 292700 h 3370881"/>
                          <a:gd name="connsiteX183" fmla="*/ 2541495 w 2661966"/>
                          <a:gd name="connsiteY183" fmla="*/ 62906 h 3370881"/>
                          <a:gd name="connsiteX184" fmla="*/ 2591304 w 2661966"/>
                          <a:gd name="connsiteY184" fmla="*/ 214081 h 3370881"/>
                          <a:gd name="connsiteX185" fmla="*/ 2602790 w 2661966"/>
                          <a:gd name="connsiteY185" fmla="*/ 290907 h 3370881"/>
                          <a:gd name="connsiteX186" fmla="*/ 2660388 w 2661966"/>
                          <a:gd name="connsiteY186" fmla="*/ 338644 h 3370881"/>
                          <a:gd name="connsiteX187" fmla="*/ 2531969 w 2661966"/>
                          <a:gd name="connsiteY187" fmla="*/ 383206 h 3370881"/>
                          <a:gd name="connsiteX188" fmla="*/ 2442882 w 2661966"/>
                          <a:gd name="connsiteY188" fmla="*/ 403564 h 3370881"/>
                          <a:gd name="connsiteX189" fmla="*/ 2398059 w 2661966"/>
                          <a:gd name="connsiteY189" fmla="*/ 417011 h 3370881"/>
                          <a:gd name="connsiteX190" fmla="*/ 2375647 w 2661966"/>
                          <a:gd name="connsiteY190" fmla="*/ 425976 h 3370881"/>
                          <a:gd name="connsiteX191" fmla="*/ 2357718 w 2661966"/>
                          <a:gd name="connsiteY191" fmla="*/ 430458 h 3370881"/>
                          <a:gd name="connsiteX192" fmla="*/ 2344270 w 2661966"/>
                          <a:gd name="connsiteY192" fmla="*/ 461834 h 3370881"/>
                          <a:gd name="connsiteX193" fmla="*/ 2353235 w 2661966"/>
                          <a:gd name="connsiteY193" fmla="*/ 502176 h 3370881"/>
                          <a:gd name="connsiteX194" fmla="*/ 2362200 w 2661966"/>
                          <a:gd name="connsiteY194" fmla="*/ 515623 h 3370881"/>
                          <a:gd name="connsiteX195" fmla="*/ 2344270 w 2661966"/>
                          <a:gd name="connsiteY195" fmla="*/ 587340 h 3370881"/>
                          <a:gd name="connsiteX196" fmla="*/ 2321859 w 2661966"/>
                          <a:gd name="connsiteY196" fmla="*/ 614234 h 3370881"/>
                          <a:gd name="connsiteX197" fmla="*/ 2308412 w 2661966"/>
                          <a:gd name="connsiteY197" fmla="*/ 636646 h 3370881"/>
                          <a:gd name="connsiteX198" fmla="*/ 2281518 w 2661966"/>
                          <a:gd name="connsiteY198" fmla="*/ 641129 h 3370881"/>
                          <a:gd name="connsiteX199" fmla="*/ 2259106 w 2661966"/>
                          <a:gd name="connsiteY199" fmla="*/ 636646 h 3370881"/>
                          <a:gd name="connsiteX200" fmla="*/ 2277035 w 2661966"/>
                          <a:gd name="connsiteY200" fmla="*/ 578376 h 3370881"/>
                          <a:gd name="connsiteX201" fmla="*/ 2290482 w 2661966"/>
                          <a:gd name="connsiteY201" fmla="*/ 542517 h 3370881"/>
                          <a:gd name="connsiteX202" fmla="*/ 2286000 w 2661966"/>
                          <a:gd name="connsiteY202" fmla="*/ 506658 h 3370881"/>
                          <a:gd name="connsiteX203" fmla="*/ 2245659 w 2661966"/>
                          <a:gd name="connsiteY203" fmla="*/ 448387 h 3370881"/>
                          <a:gd name="connsiteX204" fmla="*/ 2200835 w 2661966"/>
                          <a:gd name="connsiteY204" fmla="*/ 430458 h 3370881"/>
                          <a:gd name="connsiteX205" fmla="*/ 2169459 w 2661966"/>
                          <a:gd name="connsiteY205" fmla="*/ 425976 h 3370881"/>
                          <a:gd name="connsiteX206" fmla="*/ 2102223 w 2661966"/>
                          <a:gd name="connsiteY206" fmla="*/ 430458 h 3370881"/>
                          <a:gd name="connsiteX207" fmla="*/ 2084294 w 2661966"/>
                          <a:gd name="connsiteY207" fmla="*/ 439423 h 3370881"/>
                          <a:gd name="connsiteX208" fmla="*/ 2070847 w 2661966"/>
                          <a:gd name="connsiteY208" fmla="*/ 443905 h 3370881"/>
                          <a:gd name="connsiteX209" fmla="*/ 2061882 w 2661966"/>
                          <a:gd name="connsiteY209" fmla="*/ 461834 h 3370881"/>
                          <a:gd name="connsiteX210" fmla="*/ 2034988 w 2661966"/>
                          <a:gd name="connsiteY210" fmla="*/ 475281 h 3370881"/>
                          <a:gd name="connsiteX211" fmla="*/ 1783976 w 2661966"/>
                          <a:gd name="connsiteY211" fmla="*/ 479764 h 3370881"/>
                          <a:gd name="connsiteX212" fmla="*/ 1766047 w 2661966"/>
                          <a:gd name="connsiteY212" fmla="*/ 488729 h 3370881"/>
                          <a:gd name="connsiteX213" fmla="*/ 1703294 w 2661966"/>
                          <a:gd name="connsiteY213" fmla="*/ 506658 h 3370881"/>
                          <a:gd name="connsiteX214" fmla="*/ 1689847 w 2661966"/>
                          <a:gd name="connsiteY214" fmla="*/ 511140 h 3370881"/>
                          <a:gd name="connsiteX215" fmla="*/ 1676400 w 2661966"/>
                          <a:gd name="connsiteY215" fmla="*/ 520105 h 3370881"/>
                          <a:gd name="connsiteX216" fmla="*/ 1649506 w 2661966"/>
                          <a:gd name="connsiteY216" fmla="*/ 529070 h 3370881"/>
                          <a:gd name="connsiteX217" fmla="*/ 1636059 w 2661966"/>
                          <a:gd name="connsiteY217" fmla="*/ 538034 h 3370881"/>
                          <a:gd name="connsiteX218" fmla="*/ 1622612 w 2661966"/>
                          <a:gd name="connsiteY218" fmla="*/ 551481 h 3370881"/>
                          <a:gd name="connsiteX219" fmla="*/ 1609165 w 2661966"/>
                          <a:gd name="connsiteY219" fmla="*/ 555964 h 3370881"/>
                          <a:gd name="connsiteX220" fmla="*/ 1577788 w 2661966"/>
                          <a:gd name="connsiteY220" fmla="*/ 587340 h 3370881"/>
                          <a:gd name="connsiteX221" fmla="*/ 1568823 w 2661966"/>
                          <a:gd name="connsiteY221" fmla="*/ 600787 h 3370881"/>
                          <a:gd name="connsiteX222" fmla="*/ 1555376 w 2661966"/>
                          <a:gd name="connsiteY222" fmla="*/ 614234 h 3370881"/>
                          <a:gd name="connsiteX223" fmla="*/ 1524000 w 2661966"/>
                          <a:gd name="connsiteY223" fmla="*/ 654576 h 3370881"/>
                          <a:gd name="connsiteX224" fmla="*/ 1519518 w 2661966"/>
                          <a:gd name="connsiteY224" fmla="*/ 668023 h 3370881"/>
                          <a:gd name="connsiteX225" fmla="*/ 1528482 w 2661966"/>
                          <a:gd name="connsiteY225" fmla="*/ 708364 h 3370881"/>
                          <a:gd name="connsiteX226" fmla="*/ 1537447 w 2661966"/>
                          <a:gd name="connsiteY226" fmla="*/ 721811 h 3370881"/>
                          <a:gd name="connsiteX227" fmla="*/ 1568823 w 2661966"/>
                          <a:gd name="connsiteY227" fmla="*/ 712846 h 3370881"/>
                          <a:gd name="connsiteX228" fmla="*/ 1600200 w 2661966"/>
                          <a:gd name="connsiteY228" fmla="*/ 712846 h 3370881"/>
                          <a:gd name="connsiteX229" fmla="*/ 1631576 w 2661966"/>
                          <a:gd name="connsiteY229" fmla="*/ 690434 h 3370881"/>
                          <a:gd name="connsiteX230" fmla="*/ 1645023 w 2661966"/>
                          <a:gd name="connsiteY230" fmla="*/ 676987 h 3370881"/>
                          <a:gd name="connsiteX231" fmla="*/ 1685365 w 2661966"/>
                          <a:gd name="connsiteY231" fmla="*/ 645611 h 3370881"/>
                          <a:gd name="connsiteX232" fmla="*/ 1716741 w 2661966"/>
                          <a:gd name="connsiteY232" fmla="*/ 614234 h 3370881"/>
                          <a:gd name="connsiteX233" fmla="*/ 1748118 w 2661966"/>
                          <a:gd name="connsiteY233" fmla="*/ 596305 h 3370881"/>
                          <a:gd name="connsiteX234" fmla="*/ 1761565 w 2661966"/>
                          <a:gd name="connsiteY234" fmla="*/ 591823 h 3370881"/>
                          <a:gd name="connsiteX235" fmla="*/ 1779494 w 2661966"/>
                          <a:gd name="connsiteY235" fmla="*/ 582858 h 3370881"/>
                          <a:gd name="connsiteX236" fmla="*/ 1815353 w 2661966"/>
                          <a:gd name="connsiteY236" fmla="*/ 573893 h 3370881"/>
                          <a:gd name="connsiteX237" fmla="*/ 2030506 w 2661966"/>
                          <a:gd name="connsiteY237" fmla="*/ 578376 h 3370881"/>
                          <a:gd name="connsiteX238" fmla="*/ 2017059 w 2661966"/>
                          <a:gd name="connsiteY238" fmla="*/ 600787 h 3370881"/>
                          <a:gd name="connsiteX239" fmla="*/ 1981200 w 2661966"/>
                          <a:gd name="connsiteY239" fmla="*/ 636646 h 3370881"/>
                          <a:gd name="connsiteX240" fmla="*/ 1967753 w 2661966"/>
                          <a:gd name="connsiteY240" fmla="*/ 650093 h 3370881"/>
                          <a:gd name="connsiteX241" fmla="*/ 1936376 w 2661966"/>
                          <a:gd name="connsiteY241" fmla="*/ 690434 h 3370881"/>
                          <a:gd name="connsiteX242" fmla="*/ 1905000 w 2661966"/>
                          <a:gd name="connsiteY242" fmla="*/ 717329 h 3370881"/>
                          <a:gd name="connsiteX243" fmla="*/ 1860176 w 2661966"/>
                          <a:gd name="connsiteY243" fmla="*/ 735258 h 3370881"/>
                          <a:gd name="connsiteX244" fmla="*/ 1788459 w 2661966"/>
                          <a:gd name="connsiteY244" fmla="*/ 744223 h 3370881"/>
                          <a:gd name="connsiteX245" fmla="*/ 1846729 w 2661966"/>
                          <a:gd name="connsiteY245" fmla="*/ 802493 h 3370881"/>
                          <a:gd name="connsiteX246" fmla="*/ 1913965 w 2661966"/>
                          <a:gd name="connsiteY246" fmla="*/ 829387 h 3370881"/>
                          <a:gd name="connsiteX247" fmla="*/ 1922929 w 2661966"/>
                          <a:gd name="connsiteY247" fmla="*/ 842834 h 3370881"/>
                          <a:gd name="connsiteX248" fmla="*/ 1967753 w 2661966"/>
                          <a:gd name="connsiteY248" fmla="*/ 883176 h 3370881"/>
                          <a:gd name="connsiteX249" fmla="*/ 1981200 w 2661966"/>
                          <a:gd name="connsiteY249" fmla="*/ 896623 h 3370881"/>
                          <a:gd name="connsiteX250" fmla="*/ 1994647 w 2661966"/>
                          <a:gd name="connsiteY250" fmla="*/ 905587 h 3370881"/>
                          <a:gd name="connsiteX251" fmla="*/ 2021541 w 2661966"/>
                          <a:gd name="connsiteY251" fmla="*/ 927999 h 3370881"/>
                          <a:gd name="connsiteX252" fmla="*/ 2030506 w 2661966"/>
                          <a:gd name="connsiteY252" fmla="*/ 941446 h 3370881"/>
                          <a:gd name="connsiteX253" fmla="*/ 2057400 w 2661966"/>
                          <a:gd name="connsiteY253" fmla="*/ 968340 h 3370881"/>
                          <a:gd name="connsiteX254" fmla="*/ 2088776 w 2661966"/>
                          <a:gd name="connsiteY254" fmla="*/ 1013164 h 3370881"/>
                          <a:gd name="connsiteX255" fmla="*/ 2115670 w 2661966"/>
                          <a:gd name="connsiteY255" fmla="*/ 1057987 h 3370881"/>
                          <a:gd name="connsiteX256" fmla="*/ 2120153 w 2661966"/>
                          <a:gd name="connsiteY256" fmla="*/ 1089364 h 3370881"/>
                          <a:gd name="connsiteX257" fmla="*/ 2138082 w 2661966"/>
                          <a:gd name="connsiteY257" fmla="*/ 1143152 h 3370881"/>
                          <a:gd name="connsiteX258" fmla="*/ 2147047 w 2661966"/>
                          <a:gd name="connsiteY258" fmla="*/ 1196940 h 3370881"/>
                          <a:gd name="connsiteX259" fmla="*/ 2151529 w 2661966"/>
                          <a:gd name="connsiteY259" fmla="*/ 1210387 h 3370881"/>
                          <a:gd name="connsiteX260" fmla="*/ 2156012 w 2661966"/>
                          <a:gd name="connsiteY260" fmla="*/ 1228317 h 3370881"/>
                          <a:gd name="connsiteX261" fmla="*/ 2173941 w 2661966"/>
                          <a:gd name="connsiteY261" fmla="*/ 1295552 h 3370881"/>
                          <a:gd name="connsiteX262" fmla="*/ 2182906 w 2661966"/>
                          <a:gd name="connsiteY262" fmla="*/ 1313481 h 3370881"/>
                          <a:gd name="connsiteX263" fmla="*/ 2187388 w 2661966"/>
                          <a:gd name="connsiteY263" fmla="*/ 1331411 h 3370881"/>
                          <a:gd name="connsiteX264" fmla="*/ 2214282 w 2661966"/>
                          <a:gd name="connsiteY264" fmla="*/ 1385199 h 3370881"/>
                          <a:gd name="connsiteX265" fmla="*/ 2218765 w 2661966"/>
                          <a:gd name="connsiteY265" fmla="*/ 1403129 h 3370881"/>
                          <a:gd name="connsiteX266" fmla="*/ 2223247 w 2661966"/>
                          <a:gd name="connsiteY266" fmla="*/ 1430023 h 3370881"/>
                          <a:gd name="connsiteX267" fmla="*/ 2236694 w 2661966"/>
                          <a:gd name="connsiteY267" fmla="*/ 1456917 h 3370881"/>
                          <a:gd name="connsiteX268" fmla="*/ 2249794 w 2661966"/>
                          <a:gd name="connsiteY268" fmla="*/ 1524624 h 3370881"/>
                          <a:gd name="connsiteX269" fmla="*/ 2241176 w 2661966"/>
                          <a:gd name="connsiteY269" fmla="*/ 1577940 h 3370881"/>
                          <a:gd name="connsiteX270" fmla="*/ 2245659 w 2661966"/>
                          <a:gd name="connsiteY270" fmla="*/ 1595870 h 3370881"/>
                          <a:gd name="connsiteX271" fmla="*/ 2249634 w 2661966"/>
                          <a:gd name="connsiteY271" fmla="*/ 1685855 h 3370881"/>
                          <a:gd name="connsiteX272" fmla="*/ 2227729 w 2661966"/>
                          <a:gd name="connsiteY272" fmla="*/ 1716893 h 3370881"/>
                          <a:gd name="connsiteX273" fmla="*/ 2240500 w 2661966"/>
                          <a:gd name="connsiteY273" fmla="*/ 1674269 h 3370881"/>
                          <a:gd name="connsiteX274" fmla="*/ 2235341 w 2661966"/>
                          <a:gd name="connsiteY274" fmla="*/ 1788611 h 3370881"/>
                          <a:gd name="connsiteX275" fmla="*/ 2230689 w 2661966"/>
                          <a:gd name="connsiteY275" fmla="*/ 1823963 h 3370881"/>
                          <a:gd name="connsiteX276" fmla="*/ 2226207 w 2661966"/>
                          <a:gd name="connsiteY276" fmla="*/ 1824470 h 3370881"/>
                          <a:gd name="connsiteX277" fmla="*/ 2208278 w 2661966"/>
                          <a:gd name="connsiteY277" fmla="*/ 1869293 h 3370881"/>
                          <a:gd name="connsiteX278" fmla="*/ 2195168 w 2661966"/>
                          <a:gd name="connsiteY278" fmla="*/ 1882740 h 3370881"/>
                          <a:gd name="connsiteX279" fmla="*/ 2203458 w 2661966"/>
                          <a:gd name="connsiteY279" fmla="*/ 1918938 h 3370881"/>
                          <a:gd name="connsiteX280" fmla="*/ 2204134 w 2661966"/>
                          <a:gd name="connsiteY280" fmla="*/ 1949806 h 3370881"/>
                          <a:gd name="connsiteX281" fmla="*/ 2226545 w 2661966"/>
                          <a:gd name="connsiteY281" fmla="*/ 1954627 h 3370881"/>
                          <a:gd name="connsiteX282" fmla="*/ 2241176 w 2661966"/>
                          <a:gd name="connsiteY282" fmla="*/ 2012729 h 3370881"/>
                          <a:gd name="connsiteX283" fmla="*/ 2263588 w 2661966"/>
                          <a:gd name="connsiteY283" fmla="*/ 2057552 h 3370881"/>
                          <a:gd name="connsiteX284" fmla="*/ 2286000 w 2661966"/>
                          <a:gd name="connsiteY284" fmla="*/ 2084446 h 3370881"/>
                          <a:gd name="connsiteX285" fmla="*/ 2299447 w 2661966"/>
                          <a:gd name="connsiteY285" fmla="*/ 2124787 h 3370881"/>
                          <a:gd name="connsiteX286" fmla="*/ 2321859 w 2661966"/>
                          <a:gd name="connsiteY286" fmla="*/ 2151681 h 3370881"/>
                          <a:gd name="connsiteX287" fmla="*/ 2344270 w 2661966"/>
                          <a:gd name="connsiteY287" fmla="*/ 2205470 h 3370881"/>
                          <a:gd name="connsiteX288" fmla="*/ 2348753 w 2661966"/>
                          <a:gd name="connsiteY288" fmla="*/ 2223399 h 3370881"/>
                          <a:gd name="connsiteX289" fmla="*/ 2366682 w 2661966"/>
                          <a:gd name="connsiteY289" fmla="*/ 2263740 h 3370881"/>
                          <a:gd name="connsiteX290" fmla="*/ 2375647 w 2661966"/>
                          <a:gd name="connsiteY290" fmla="*/ 2286152 h 3370881"/>
                          <a:gd name="connsiteX291" fmla="*/ 2380129 w 2661966"/>
                          <a:gd name="connsiteY291" fmla="*/ 2308564 h 3370881"/>
                          <a:gd name="connsiteX292" fmla="*/ 2389094 w 2661966"/>
                          <a:gd name="connsiteY292" fmla="*/ 2335458 h 3370881"/>
                          <a:gd name="connsiteX293" fmla="*/ 2393576 w 2661966"/>
                          <a:gd name="connsiteY293" fmla="*/ 2380281 h 3370881"/>
                          <a:gd name="connsiteX294" fmla="*/ 2398059 w 2661966"/>
                          <a:gd name="connsiteY294" fmla="*/ 2393729 h 3370881"/>
                          <a:gd name="connsiteX295" fmla="*/ 2419794 w 2661966"/>
                          <a:gd name="connsiteY295" fmla="*/ 2447517 h 3370881"/>
                          <a:gd name="connsiteX296" fmla="*/ 2427343 w 2661966"/>
                          <a:gd name="connsiteY296" fmla="*/ 2564058 h 3370881"/>
                          <a:gd name="connsiteX297" fmla="*/ 2389094 w 2661966"/>
                          <a:gd name="connsiteY297" fmla="*/ 2837481 h 3370881"/>
                          <a:gd name="connsiteX298" fmla="*/ 2380129 w 2661966"/>
                          <a:gd name="connsiteY298" fmla="*/ 2859893 h 3370881"/>
                          <a:gd name="connsiteX299" fmla="*/ 2357718 w 2661966"/>
                          <a:gd name="connsiteY299" fmla="*/ 2913681 h 3370881"/>
                          <a:gd name="connsiteX300" fmla="*/ 2348753 w 2661966"/>
                          <a:gd name="connsiteY300" fmla="*/ 2936093 h 3370881"/>
                          <a:gd name="connsiteX301" fmla="*/ 2339788 w 2661966"/>
                          <a:gd name="connsiteY301" fmla="*/ 2971952 h 3370881"/>
                          <a:gd name="connsiteX302" fmla="*/ 2326341 w 2661966"/>
                          <a:gd name="connsiteY302" fmla="*/ 2994364 h 3370881"/>
                          <a:gd name="connsiteX303" fmla="*/ 2317376 w 2661966"/>
                          <a:gd name="connsiteY303" fmla="*/ 3025740 h 3370881"/>
                          <a:gd name="connsiteX304" fmla="*/ 2303929 w 2661966"/>
                          <a:gd name="connsiteY304" fmla="*/ 3048152 h 3370881"/>
                          <a:gd name="connsiteX305" fmla="*/ 2290482 w 2661966"/>
                          <a:gd name="connsiteY305" fmla="*/ 3079529 h 3370881"/>
                          <a:gd name="connsiteX306" fmla="*/ 2272553 w 2661966"/>
                          <a:gd name="connsiteY306" fmla="*/ 3084011 h 3370881"/>
                          <a:gd name="connsiteX307" fmla="*/ 2259106 w 2661966"/>
                          <a:gd name="connsiteY307" fmla="*/ 3088493 h 3370881"/>
                          <a:gd name="connsiteX308" fmla="*/ 2241176 w 2661966"/>
                          <a:gd name="connsiteY308" fmla="*/ 3092976 h 3370881"/>
                          <a:gd name="connsiteX309" fmla="*/ 2209800 w 2661966"/>
                          <a:gd name="connsiteY309" fmla="*/ 3101940 h 3370881"/>
                          <a:gd name="connsiteX310" fmla="*/ 2205318 w 2661966"/>
                          <a:gd name="connsiteY310" fmla="*/ 3039187 h 3370881"/>
                          <a:gd name="connsiteX311" fmla="*/ 2218765 w 2661966"/>
                          <a:gd name="connsiteY311" fmla="*/ 3021258 h 3370881"/>
                          <a:gd name="connsiteX312" fmla="*/ 2245659 w 2661966"/>
                          <a:gd name="connsiteY312" fmla="*/ 2971952 h 3370881"/>
                          <a:gd name="connsiteX313" fmla="*/ 2268070 w 2661966"/>
                          <a:gd name="connsiteY313" fmla="*/ 2945058 h 3370881"/>
                          <a:gd name="connsiteX314" fmla="*/ 2298550 w 2661966"/>
                          <a:gd name="connsiteY314" fmla="*/ 2568540 h 3370881"/>
                          <a:gd name="connsiteX315" fmla="*/ 2284986 w 2661966"/>
                          <a:gd name="connsiteY315" fmla="*/ 2532681 h 3370881"/>
                          <a:gd name="connsiteX316" fmla="*/ 2293273 w 2661966"/>
                          <a:gd name="connsiteY316" fmla="*/ 2496653 h 3370881"/>
                          <a:gd name="connsiteX317" fmla="*/ 2278152 w 2661966"/>
                          <a:gd name="connsiteY317" fmla="*/ 2475178 h 3370881"/>
                          <a:gd name="connsiteX318" fmla="*/ 2245659 w 2661966"/>
                          <a:gd name="connsiteY318" fmla="*/ 2389247 h 3370881"/>
                          <a:gd name="connsiteX319" fmla="*/ 2195507 w 2661966"/>
                          <a:gd name="connsiteY319" fmla="*/ 2241328 h 3370881"/>
                          <a:gd name="connsiteX320" fmla="*/ 2083786 w 2661966"/>
                          <a:gd name="connsiteY320" fmla="*/ 2040300 h 3370881"/>
                          <a:gd name="connsiteX321" fmla="*/ 2048773 w 2661966"/>
                          <a:gd name="connsiteY321" fmla="*/ 2017971 h 3370881"/>
                          <a:gd name="connsiteX322" fmla="*/ 2074314 w 2661966"/>
                          <a:gd name="connsiteY322" fmla="*/ 2011967 h 3370881"/>
                          <a:gd name="connsiteX323" fmla="*/ 2034988 w 2661966"/>
                          <a:gd name="connsiteY323" fmla="*/ 2003764 h 3370881"/>
                          <a:gd name="connsiteX324" fmla="*/ 2026023 w 2661966"/>
                          <a:gd name="connsiteY324" fmla="*/ 2026176 h 3370881"/>
                          <a:gd name="connsiteX325" fmla="*/ 2021541 w 2661966"/>
                          <a:gd name="connsiteY325" fmla="*/ 2039623 h 3370881"/>
                          <a:gd name="connsiteX326" fmla="*/ 1999129 w 2661966"/>
                          <a:gd name="connsiteY326" fmla="*/ 2053070 h 3370881"/>
                          <a:gd name="connsiteX327" fmla="*/ 1990165 w 2661966"/>
                          <a:gd name="connsiteY327" fmla="*/ 2070999 h 3370881"/>
                          <a:gd name="connsiteX328" fmla="*/ 1967753 w 2661966"/>
                          <a:gd name="connsiteY328" fmla="*/ 2106858 h 3370881"/>
                          <a:gd name="connsiteX329" fmla="*/ 1981200 w 2661966"/>
                          <a:gd name="connsiteY329" fmla="*/ 2223399 h 3370881"/>
                          <a:gd name="connsiteX330" fmla="*/ 1994647 w 2661966"/>
                          <a:gd name="connsiteY330" fmla="*/ 2254776 h 3370881"/>
                          <a:gd name="connsiteX331" fmla="*/ 2003612 w 2661966"/>
                          <a:gd name="connsiteY331" fmla="*/ 2272705 h 3370881"/>
                          <a:gd name="connsiteX332" fmla="*/ 2026023 w 2661966"/>
                          <a:gd name="connsiteY332" fmla="*/ 2304081 h 3370881"/>
                          <a:gd name="connsiteX333" fmla="*/ 2043953 w 2661966"/>
                          <a:gd name="connsiteY333" fmla="*/ 2348905 h 3370881"/>
                          <a:gd name="connsiteX334" fmla="*/ 2061882 w 2661966"/>
                          <a:gd name="connsiteY334" fmla="*/ 2371317 h 3370881"/>
                          <a:gd name="connsiteX335" fmla="*/ 2088776 w 2661966"/>
                          <a:gd name="connsiteY335" fmla="*/ 2434070 h 3370881"/>
                          <a:gd name="connsiteX336" fmla="*/ 2102223 w 2661966"/>
                          <a:gd name="connsiteY336" fmla="*/ 2465446 h 3370881"/>
                          <a:gd name="connsiteX337" fmla="*/ 2106706 w 2661966"/>
                          <a:gd name="connsiteY337" fmla="*/ 2496823 h 3370881"/>
                          <a:gd name="connsiteX338" fmla="*/ 2124635 w 2661966"/>
                          <a:gd name="connsiteY338" fmla="*/ 2559576 h 3370881"/>
                          <a:gd name="connsiteX339" fmla="*/ 2138082 w 2661966"/>
                          <a:gd name="connsiteY339" fmla="*/ 2649223 h 3370881"/>
                          <a:gd name="connsiteX340" fmla="*/ 2147047 w 2661966"/>
                          <a:gd name="connsiteY340" fmla="*/ 2685081 h 3370881"/>
                          <a:gd name="connsiteX341" fmla="*/ 2151529 w 2661966"/>
                          <a:gd name="connsiteY341" fmla="*/ 2716458 h 3370881"/>
                          <a:gd name="connsiteX342" fmla="*/ 2160494 w 2661966"/>
                          <a:gd name="connsiteY342" fmla="*/ 2770246 h 3370881"/>
                          <a:gd name="connsiteX343" fmla="*/ 2156012 w 2661966"/>
                          <a:gd name="connsiteY343" fmla="*/ 2962987 h 3370881"/>
                          <a:gd name="connsiteX344" fmla="*/ 2138082 w 2661966"/>
                          <a:gd name="connsiteY344" fmla="*/ 3043670 h 3370881"/>
                          <a:gd name="connsiteX345" fmla="*/ 2133600 w 2661966"/>
                          <a:gd name="connsiteY345" fmla="*/ 3061599 h 3370881"/>
                          <a:gd name="connsiteX346" fmla="*/ 2120153 w 2661966"/>
                          <a:gd name="connsiteY346" fmla="*/ 3079529 h 3370881"/>
                          <a:gd name="connsiteX347" fmla="*/ 2111188 w 2661966"/>
                          <a:gd name="connsiteY347" fmla="*/ 3106423 h 3370881"/>
                          <a:gd name="connsiteX348" fmla="*/ 2088776 w 2661966"/>
                          <a:gd name="connsiteY348" fmla="*/ 3137799 h 3370881"/>
                          <a:gd name="connsiteX349" fmla="*/ 2075329 w 2661966"/>
                          <a:gd name="connsiteY349" fmla="*/ 3164693 h 3370881"/>
                          <a:gd name="connsiteX350" fmla="*/ 2061882 w 2661966"/>
                          <a:gd name="connsiteY350" fmla="*/ 3169176 h 3370881"/>
                          <a:gd name="connsiteX351" fmla="*/ 2021541 w 2661966"/>
                          <a:gd name="connsiteY351" fmla="*/ 3164693 h 3370881"/>
                          <a:gd name="connsiteX352" fmla="*/ 2012576 w 2661966"/>
                          <a:gd name="connsiteY352" fmla="*/ 3119870 h 3370881"/>
                          <a:gd name="connsiteX353" fmla="*/ 2048435 w 2661966"/>
                          <a:gd name="connsiteY353" fmla="*/ 3021258 h 3370881"/>
                          <a:gd name="connsiteX354" fmla="*/ 2048435 w 2661966"/>
                          <a:gd name="connsiteY354" fmla="*/ 3021258 h 3370881"/>
                          <a:gd name="connsiteX355" fmla="*/ 2061882 w 2661966"/>
                          <a:gd name="connsiteY355" fmla="*/ 2967470 h 3370881"/>
                          <a:gd name="connsiteX356" fmla="*/ 2070847 w 2661966"/>
                          <a:gd name="connsiteY356" fmla="*/ 2882305 h 3370881"/>
                          <a:gd name="connsiteX357" fmla="*/ 2066365 w 2661966"/>
                          <a:gd name="connsiteY357" fmla="*/ 2725423 h 3370881"/>
                          <a:gd name="connsiteX358" fmla="*/ 2043953 w 2661966"/>
                          <a:gd name="connsiteY358" fmla="*/ 2649223 h 3370881"/>
                          <a:gd name="connsiteX359" fmla="*/ 2030506 w 2661966"/>
                          <a:gd name="connsiteY359" fmla="*/ 2622329 h 3370881"/>
                          <a:gd name="connsiteX360" fmla="*/ 2017059 w 2661966"/>
                          <a:gd name="connsiteY360" fmla="*/ 2581987 h 3370881"/>
                          <a:gd name="connsiteX361" fmla="*/ 1981200 w 2661966"/>
                          <a:gd name="connsiteY361" fmla="*/ 2514752 h 3370881"/>
                          <a:gd name="connsiteX362" fmla="*/ 1972235 w 2661966"/>
                          <a:gd name="connsiteY362" fmla="*/ 2501305 h 3370881"/>
                          <a:gd name="connsiteX363" fmla="*/ 1958788 w 2661966"/>
                          <a:gd name="connsiteY363" fmla="*/ 2478893 h 3370881"/>
                          <a:gd name="connsiteX364" fmla="*/ 1905000 w 2661966"/>
                          <a:gd name="connsiteY364" fmla="*/ 2398211 h 3370881"/>
                          <a:gd name="connsiteX365" fmla="*/ 1882588 w 2661966"/>
                          <a:gd name="connsiteY365" fmla="*/ 2357870 h 3370881"/>
                          <a:gd name="connsiteX366" fmla="*/ 1869141 w 2661966"/>
                          <a:gd name="connsiteY366" fmla="*/ 2339940 h 3370881"/>
                          <a:gd name="connsiteX367" fmla="*/ 1806388 w 2661966"/>
                          <a:gd name="connsiteY367" fmla="*/ 2313046 h 3370881"/>
                          <a:gd name="connsiteX368" fmla="*/ 1779494 w 2661966"/>
                          <a:gd name="connsiteY368" fmla="*/ 2304081 h 3370881"/>
                          <a:gd name="connsiteX369" fmla="*/ 1752600 w 2661966"/>
                          <a:gd name="connsiteY369" fmla="*/ 2299599 h 3370881"/>
                          <a:gd name="connsiteX370" fmla="*/ 1680882 w 2661966"/>
                          <a:gd name="connsiteY370" fmla="*/ 2277187 h 3370881"/>
                          <a:gd name="connsiteX371" fmla="*/ 1719025 w 2661966"/>
                          <a:gd name="connsiteY371" fmla="*/ 2281331 h 3370881"/>
                          <a:gd name="connsiteX372" fmla="*/ 1756997 w 2661966"/>
                          <a:gd name="connsiteY372" fmla="*/ 2289450 h 3370881"/>
                          <a:gd name="connsiteX373" fmla="*/ 1656440 w 2661966"/>
                          <a:gd name="connsiteY373" fmla="*/ 2298583 h 3370881"/>
                          <a:gd name="connsiteX374" fmla="*/ 1537447 w 2661966"/>
                          <a:gd name="connsiteY374" fmla="*/ 2329960 h 3370881"/>
                          <a:gd name="connsiteX375" fmla="*/ 1571993 w 2661966"/>
                          <a:gd name="connsiteY375" fmla="*/ 2317957 h 3370881"/>
                          <a:gd name="connsiteX376" fmla="*/ 1509707 w 2661966"/>
                          <a:gd name="connsiteY376" fmla="*/ 2338926 h 3370881"/>
                          <a:gd name="connsiteX377" fmla="*/ 1500444 w 2661966"/>
                          <a:gd name="connsiteY377" fmla="*/ 2355271 h 3370881"/>
                          <a:gd name="connsiteX378" fmla="*/ 1402678 w 2661966"/>
                          <a:gd name="connsiteY378" fmla="*/ 2339641 h 3370881"/>
                          <a:gd name="connsiteX379" fmla="*/ 1322892 w 2661966"/>
                          <a:gd name="connsiteY379" fmla="*/ 2336952 h 3370881"/>
                          <a:gd name="connsiteX380" fmla="*/ 1199384 w 2661966"/>
                          <a:gd name="connsiteY380" fmla="*/ 2307041 h 3370881"/>
                          <a:gd name="connsiteX381" fmla="*/ 1066800 w 2661966"/>
                          <a:gd name="connsiteY381" fmla="*/ 2272705 h 3370881"/>
                          <a:gd name="connsiteX382" fmla="*/ 1030941 w 2661966"/>
                          <a:gd name="connsiteY382" fmla="*/ 2263740 h 3370881"/>
                          <a:gd name="connsiteX383" fmla="*/ 986118 w 2661966"/>
                          <a:gd name="connsiteY383" fmla="*/ 2241329 h 3370881"/>
                          <a:gd name="connsiteX384" fmla="*/ 968188 w 2661966"/>
                          <a:gd name="connsiteY384" fmla="*/ 2232364 h 3370881"/>
                          <a:gd name="connsiteX385" fmla="*/ 936812 w 2661966"/>
                          <a:gd name="connsiteY385" fmla="*/ 2214434 h 3370881"/>
                          <a:gd name="connsiteX386" fmla="*/ 905435 w 2661966"/>
                          <a:gd name="connsiteY386" fmla="*/ 2196505 h 3370881"/>
                          <a:gd name="connsiteX387" fmla="*/ 869576 w 2661966"/>
                          <a:gd name="connsiteY387" fmla="*/ 2209952 h 3370881"/>
                          <a:gd name="connsiteX388" fmla="*/ 856129 w 2661966"/>
                          <a:gd name="connsiteY388" fmla="*/ 2227881 h 3370881"/>
                          <a:gd name="connsiteX389" fmla="*/ 815788 w 2661966"/>
                          <a:gd name="connsiteY389" fmla="*/ 2268223 h 3370881"/>
                          <a:gd name="connsiteX390" fmla="*/ 788894 w 2661966"/>
                          <a:gd name="connsiteY390" fmla="*/ 2290634 h 3370881"/>
                          <a:gd name="connsiteX391" fmla="*/ 762000 w 2661966"/>
                          <a:gd name="connsiteY391" fmla="*/ 2313046 h 3370881"/>
                          <a:gd name="connsiteX392" fmla="*/ 753035 w 2661966"/>
                          <a:gd name="connsiteY392" fmla="*/ 2326493 h 3370881"/>
                          <a:gd name="connsiteX393" fmla="*/ 735106 w 2661966"/>
                          <a:gd name="connsiteY393" fmla="*/ 2339940 h 3370881"/>
                          <a:gd name="connsiteX394" fmla="*/ 712694 w 2661966"/>
                          <a:gd name="connsiteY394" fmla="*/ 2362352 h 3370881"/>
                          <a:gd name="connsiteX395" fmla="*/ 694765 w 2661966"/>
                          <a:gd name="connsiteY395" fmla="*/ 2375799 h 3370881"/>
                          <a:gd name="connsiteX396" fmla="*/ 681318 w 2661966"/>
                          <a:gd name="connsiteY396" fmla="*/ 2393729 h 3370881"/>
                          <a:gd name="connsiteX397" fmla="*/ 667870 w 2661966"/>
                          <a:gd name="connsiteY397" fmla="*/ 2402693 h 3370881"/>
                          <a:gd name="connsiteX398" fmla="*/ 623047 w 2661966"/>
                          <a:gd name="connsiteY398" fmla="*/ 2443034 h 3370881"/>
                          <a:gd name="connsiteX399" fmla="*/ 600635 w 2661966"/>
                          <a:gd name="connsiteY399" fmla="*/ 2474411 h 3370881"/>
                          <a:gd name="connsiteX400" fmla="*/ 587188 w 2661966"/>
                          <a:gd name="connsiteY400" fmla="*/ 2514752 h 3370881"/>
                          <a:gd name="connsiteX401" fmla="*/ 582706 w 2661966"/>
                          <a:gd name="connsiteY401" fmla="*/ 2546129 h 3370881"/>
                          <a:gd name="connsiteX402" fmla="*/ 596153 w 2661966"/>
                          <a:gd name="connsiteY402" fmla="*/ 2635776 h 3370881"/>
                          <a:gd name="connsiteX403" fmla="*/ 600635 w 2661966"/>
                          <a:gd name="connsiteY403" fmla="*/ 2653705 h 3370881"/>
                          <a:gd name="connsiteX404" fmla="*/ 609600 w 2661966"/>
                          <a:gd name="connsiteY404" fmla="*/ 2671634 h 3370881"/>
                          <a:gd name="connsiteX405" fmla="*/ 614082 w 2661966"/>
                          <a:gd name="connsiteY405" fmla="*/ 2689564 h 3370881"/>
                          <a:gd name="connsiteX406" fmla="*/ 623047 w 2661966"/>
                          <a:gd name="connsiteY406" fmla="*/ 2711976 h 3370881"/>
                          <a:gd name="connsiteX407" fmla="*/ 627529 w 2661966"/>
                          <a:gd name="connsiteY407" fmla="*/ 2734387 h 3370881"/>
                          <a:gd name="connsiteX408" fmla="*/ 640976 w 2661966"/>
                          <a:gd name="connsiteY408" fmla="*/ 2765764 h 3370881"/>
                          <a:gd name="connsiteX409" fmla="*/ 645459 w 2661966"/>
                          <a:gd name="connsiteY409" fmla="*/ 2779211 h 3370881"/>
                          <a:gd name="connsiteX410" fmla="*/ 658906 w 2661966"/>
                          <a:gd name="connsiteY410" fmla="*/ 2801623 h 3370881"/>
                          <a:gd name="connsiteX411" fmla="*/ 676835 w 2661966"/>
                          <a:gd name="connsiteY411" fmla="*/ 2864376 h 3370881"/>
                          <a:gd name="connsiteX412" fmla="*/ 690282 w 2661966"/>
                          <a:gd name="connsiteY412" fmla="*/ 2895752 h 3370881"/>
                          <a:gd name="connsiteX413" fmla="*/ 699247 w 2661966"/>
                          <a:gd name="connsiteY413" fmla="*/ 2940576 h 3370881"/>
                          <a:gd name="connsiteX414" fmla="*/ 703729 w 2661966"/>
                          <a:gd name="connsiteY414" fmla="*/ 2967470 h 3370881"/>
                          <a:gd name="connsiteX415" fmla="*/ 717176 w 2661966"/>
                          <a:gd name="connsiteY415" fmla="*/ 2994364 h 3370881"/>
                          <a:gd name="connsiteX416" fmla="*/ 735106 w 2661966"/>
                          <a:gd name="connsiteY416" fmla="*/ 3052634 h 3370881"/>
                          <a:gd name="connsiteX417" fmla="*/ 739588 w 2661966"/>
                          <a:gd name="connsiteY417" fmla="*/ 3079529 h 3370881"/>
                          <a:gd name="connsiteX418" fmla="*/ 762000 w 2661966"/>
                          <a:gd name="connsiteY418" fmla="*/ 3142281 h 3370881"/>
                          <a:gd name="connsiteX419" fmla="*/ 766482 w 2661966"/>
                          <a:gd name="connsiteY419" fmla="*/ 3231929 h 3370881"/>
                          <a:gd name="connsiteX420" fmla="*/ 770965 w 2661966"/>
                          <a:gd name="connsiteY420" fmla="*/ 3254340 h 3370881"/>
                          <a:gd name="connsiteX421" fmla="*/ 775447 w 2661966"/>
                          <a:gd name="connsiteY421" fmla="*/ 3285717 h 3370881"/>
                          <a:gd name="connsiteX422" fmla="*/ 748553 w 2661966"/>
                          <a:gd name="connsiteY422" fmla="*/ 3335023 h 3370881"/>
                          <a:gd name="connsiteX423" fmla="*/ 721659 w 2661966"/>
                          <a:gd name="connsiteY423" fmla="*/ 3343987 h 3370881"/>
                          <a:gd name="connsiteX424" fmla="*/ 708212 w 2661966"/>
                          <a:gd name="connsiteY424" fmla="*/ 3348470 h 3370881"/>
                          <a:gd name="connsiteX425" fmla="*/ 623047 w 2661966"/>
                          <a:gd name="connsiteY425" fmla="*/ 3330540 h 3370881"/>
                          <a:gd name="connsiteX426" fmla="*/ 609600 w 2661966"/>
                          <a:gd name="connsiteY426" fmla="*/ 3308129 h 3370881"/>
                          <a:gd name="connsiteX427" fmla="*/ 591670 w 2661966"/>
                          <a:gd name="connsiteY427" fmla="*/ 3267787 h 3370881"/>
                          <a:gd name="connsiteX428" fmla="*/ 560294 w 2661966"/>
                          <a:gd name="connsiteY428" fmla="*/ 3209517 h 3370881"/>
                          <a:gd name="connsiteX429" fmla="*/ 551329 w 2661966"/>
                          <a:gd name="connsiteY429" fmla="*/ 3196070 h 3370881"/>
                          <a:gd name="connsiteX430" fmla="*/ 528918 w 2661966"/>
                          <a:gd name="connsiteY430" fmla="*/ 3173658 h 3370881"/>
                          <a:gd name="connsiteX431" fmla="*/ 519953 w 2661966"/>
                          <a:gd name="connsiteY431" fmla="*/ 3128834 h 3370881"/>
                          <a:gd name="connsiteX432" fmla="*/ 524435 w 2661966"/>
                          <a:gd name="connsiteY432" fmla="*/ 3101940 h 3370881"/>
                          <a:gd name="connsiteX433" fmla="*/ 528918 w 2661966"/>
                          <a:gd name="connsiteY433" fmla="*/ 3088493 h 3370881"/>
                          <a:gd name="connsiteX434" fmla="*/ 542365 w 2661966"/>
                          <a:gd name="connsiteY434" fmla="*/ 3052634 h 3370881"/>
                          <a:gd name="connsiteX435" fmla="*/ 484094 w 2661966"/>
                          <a:gd name="connsiteY435" fmla="*/ 2886787 h 3370881"/>
                          <a:gd name="connsiteX436" fmla="*/ 443753 w 2661966"/>
                          <a:gd name="connsiteY436" fmla="*/ 2779211 h 3370881"/>
                          <a:gd name="connsiteX437" fmla="*/ 439270 w 2661966"/>
                          <a:gd name="connsiteY437" fmla="*/ 2752317 h 3370881"/>
                          <a:gd name="connsiteX438" fmla="*/ 430306 w 2661966"/>
                          <a:gd name="connsiteY438" fmla="*/ 2716458 h 3370881"/>
                          <a:gd name="connsiteX439" fmla="*/ 425823 w 2661966"/>
                          <a:gd name="connsiteY439" fmla="*/ 2680599 h 3370881"/>
                          <a:gd name="connsiteX440" fmla="*/ 398929 w 2661966"/>
                          <a:gd name="connsiteY440" fmla="*/ 2599917 h 3370881"/>
                          <a:gd name="connsiteX441" fmla="*/ 385482 w 2661966"/>
                          <a:gd name="connsiteY441" fmla="*/ 2568540 h 3370881"/>
                          <a:gd name="connsiteX442" fmla="*/ 381000 w 2661966"/>
                          <a:gd name="connsiteY442" fmla="*/ 2550611 h 3370881"/>
                          <a:gd name="connsiteX443" fmla="*/ 372035 w 2661966"/>
                          <a:gd name="connsiteY443" fmla="*/ 2483376 h 3370881"/>
                          <a:gd name="connsiteX444" fmla="*/ 367553 w 2661966"/>
                          <a:gd name="connsiteY444" fmla="*/ 2469929 h 3370881"/>
                          <a:gd name="connsiteX445" fmla="*/ 407894 w 2661966"/>
                          <a:gd name="connsiteY445" fmla="*/ 2451999 h 3370881"/>
                          <a:gd name="connsiteX446" fmla="*/ 515470 w 2661966"/>
                          <a:gd name="connsiteY446" fmla="*/ 2407176 h 3370881"/>
                          <a:gd name="connsiteX447" fmla="*/ 578223 w 2661966"/>
                          <a:gd name="connsiteY447" fmla="*/ 2353387 h 3370881"/>
                          <a:gd name="connsiteX448" fmla="*/ 587188 w 2661966"/>
                          <a:gd name="connsiteY448" fmla="*/ 2330976 h 3370881"/>
                          <a:gd name="connsiteX449" fmla="*/ 614082 w 2661966"/>
                          <a:gd name="connsiteY449" fmla="*/ 2254776 h 3370881"/>
                          <a:gd name="connsiteX450" fmla="*/ 649941 w 2661966"/>
                          <a:gd name="connsiteY450" fmla="*/ 2200987 h 3370881"/>
                          <a:gd name="connsiteX451" fmla="*/ 690282 w 2661966"/>
                          <a:gd name="connsiteY451" fmla="*/ 2174093 h 3370881"/>
                          <a:gd name="connsiteX452" fmla="*/ 703729 w 2661966"/>
                          <a:gd name="connsiteY452" fmla="*/ 2165129 h 3370881"/>
                          <a:gd name="connsiteX453" fmla="*/ 739588 w 2661966"/>
                          <a:gd name="connsiteY453" fmla="*/ 2147199 h 3370881"/>
                          <a:gd name="connsiteX454" fmla="*/ 708212 w 2661966"/>
                          <a:gd name="connsiteY454" fmla="*/ 2187540 h 3370881"/>
                          <a:gd name="connsiteX455" fmla="*/ 654423 w 2661966"/>
                          <a:gd name="connsiteY455" fmla="*/ 2241329 h 3370881"/>
                          <a:gd name="connsiteX456" fmla="*/ 636494 w 2661966"/>
                          <a:gd name="connsiteY456" fmla="*/ 2259258 h 3370881"/>
                          <a:gd name="connsiteX457" fmla="*/ 614082 w 2661966"/>
                          <a:gd name="connsiteY457" fmla="*/ 2286152 h 3370881"/>
                          <a:gd name="connsiteX458" fmla="*/ 592179 w 2661966"/>
                          <a:gd name="connsiteY458" fmla="*/ 2282347 h 3370881"/>
                          <a:gd name="connsiteX459" fmla="*/ 555980 w 2661966"/>
                          <a:gd name="connsiteY459" fmla="*/ 2313892 h 3370881"/>
                          <a:gd name="connsiteX460" fmla="*/ 524435 w 2661966"/>
                          <a:gd name="connsiteY460" fmla="*/ 2348905 h 3370881"/>
                          <a:gd name="connsiteX461" fmla="*/ 502023 w 2661966"/>
                          <a:gd name="connsiteY461" fmla="*/ 2362352 h 3370881"/>
                          <a:gd name="connsiteX462" fmla="*/ 461682 w 2661966"/>
                          <a:gd name="connsiteY462" fmla="*/ 2389246 h 3370881"/>
                          <a:gd name="connsiteX463" fmla="*/ 448235 w 2661966"/>
                          <a:gd name="connsiteY463" fmla="*/ 2398211 h 3370881"/>
                          <a:gd name="connsiteX464" fmla="*/ 430306 w 2661966"/>
                          <a:gd name="connsiteY464" fmla="*/ 2407176 h 3370881"/>
                          <a:gd name="connsiteX465" fmla="*/ 412376 w 2661966"/>
                          <a:gd name="connsiteY465" fmla="*/ 2420623 h 3370881"/>
                          <a:gd name="connsiteX466" fmla="*/ 389965 w 2661966"/>
                          <a:gd name="connsiteY466" fmla="*/ 2429587 h 3370881"/>
                          <a:gd name="connsiteX467" fmla="*/ 372035 w 2661966"/>
                          <a:gd name="connsiteY467" fmla="*/ 2443034 h 3370881"/>
                          <a:gd name="connsiteX468" fmla="*/ 318247 w 2661966"/>
                          <a:gd name="connsiteY468" fmla="*/ 2474411 h 3370881"/>
                          <a:gd name="connsiteX469" fmla="*/ 304800 w 2661966"/>
                          <a:gd name="connsiteY469" fmla="*/ 2492340 h 3370881"/>
                          <a:gd name="connsiteX470" fmla="*/ 282388 w 2661966"/>
                          <a:gd name="connsiteY470" fmla="*/ 2519234 h 3370881"/>
                          <a:gd name="connsiteX471" fmla="*/ 295835 w 2661966"/>
                          <a:gd name="connsiteY471" fmla="*/ 2815070 h 3370881"/>
                          <a:gd name="connsiteX472" fmla="*/ 300318 w 2661966"/>
                          <a:gd name="connsiteY472" fmla="*/ 2837481 h 3370881"/>
                          <a:gd name="connsiteX473" fmla="*/ 304800 w 2661966"/>
                          <a:gd name="connsiteY473" fmla="*/ 2868858 h 3370881"/>
                          <a:gd name="connsiteX474" fmla="*/ 309282 w 2661966"/>
                          <a:gd name="connsiteY474" fmla="*/ 2927129 h 3370881"/>
                          <a:gd name="connsiteX475" fmla="*/ 322729 w 2661966"/>
                          <a:gd name="connsiteY475" fmla="*/ 2985399 h 3370881"/>
                          <a:gd name="connsiteX476" fmla="*/ 327212 w 2661966"/>
                          <a:gd name="connsiteY476" fmla="*/ 3012293 h 3370881"/>
                          <a:gd name="connsiteX477" fmla="*/ 331694 w 2661966"/>
                          <a:gd name="connsiteY477" fmla="*/ 3043670 h 3370881"/>
                          <a:gd name="connsiteX478" fmla="*/ 345141 w 2661966"/>
                          <a:gd name="connsiteY478" fmla="*/ 3070564 h 3370881"/>
                          <a:gd name="connsiteX479" fmla="*/ 367553 w 2661966"/>
                          <a:gd name="connsiteY479" fmla="*/ 3124352 h 3370881"/>
                          <a:gd name="connsiteX480" fmla="*/ 381000 w 2661966"/>
                          <a:gd name="connsiteY480" fmla="*/ 3182623 h 3370881"/>
                          <a:gd name="connsiteX481" fmla="*/ 389965 w 2661966"/>
                          <a:gd name="connsiteY481" fmla="*/ 3196070 h 3370881"/>
                          <a:gd name="connsiteX482" fmla="*/ 394447 w 2661966"/>
                          <a:gd name="connsiteY482" fmla="*/ 3213999 h 3370881"/>
                          <a:gd name="connsiteX483" fmla="*/ 412376 w 2661966"/>
                          <a:gd name="connsiteY483" fmla="*/ 3245376 h 3370881"/>
                          <a:gd name="connsiteX484" fmla="*/ 416859 w 2661966"/>
                          <a:gd name="connsiteY484" fmla="*/ 3258823 h 3370881"/>
                          <a:gd name="connsiteX485" fmla="*/ 425823 w 2661966"/>
                          <a:gd name="connsiteY485" fmla="*/ 3272270 h 3370881"/>
                          <a:gd name="connsiteX486" fmla="*/ 439270 w 2661966"/>
                          <a:gd name="connsiteY486" fmla="*/ 3303646 h 3370881"/>
                          <a:gd name="connsiteX487" fmla="*/ 439270 w 2661966"/>
                          <a:gd name="connsiteY487" fmla="*/ 3352952 h 3370881"/>
                          <a:gd name="connsiteX488" fmla="*/ 430306 w 2661966"/>
                          <a:gd name="connsiteY488" fmla="*/ 3366399 h 3370881"/>
                          <a:gd name="connsiteX489" fmla="*/ 412376 w 2661966"/>
                          <a:gd name="connsiteY489" fmla="*/ 3370881 h 3370881"/>
                          <a:gd name="connsiteX490" fmla="*/ 295835 w 2661966"/>
                          <a:gd name="connsiteY490" fmla="*/ 3357434 h 3370881"/>
                          <a:gd name="connsiteX491" fmla="*/ 264459 w 2661966"/>
                          <a:gd name="connsiteY491" fmla="*/ 3276752 h 3370881"/>
                          <a:gd name="connsiteX492" fmla="*/ 259976 w 2661966"/>
                          <a:gd name="connsiteY492" fmla="*/ 3240893 h 3370881"/>
                          <a:gd name="connsiteX493" fmla="*/ 246529 w 2661966"/>
                          <a:gd name="connsiteY493" fmla="*/ 3178140 h 3370881"/>
                          <a:gd name="connsiteX494" fmla="*/ 237565 w 2661966"/>
                          <a:gd name="connsiteY494" fmla="*/ 3084011 h 3370881"/>
                          <a:gd name="connsiteX495" fmla="*/ 228600 w 2661966"/>
                          <a:gd name="connsiteY495" fmla="*/ 3057117 h 3370881"/>
                          <a:gd name="connsiteX496" fmla="*/ 219635 w 2661966"/>
                          <a:gd name="connsiteY496" fmla="*/ 3021258 h 3370881"/>
                          <a:gd name="connsiteX497" fmla="*/ 206188 w 2661966"/>
                          <a:gd name="connsiteY497" fmla="*/ 2980917 h 3370881"/>
                          <a:gd name="connsiteX498" fmla="*/ 201706 w 2661966"/>
                          <a:gd name="connsiteY498" fmla="*/ 2949540 h 3370881"/>
                          <a:gd name="connsiteX499" fmla="*/ 197223 w 2661966"/>
                          <a:gd name="connsiteY499" fmla="*/ 2927129 h 3370881"/>
                          <a:gd name="connsiteX500" fmla="*/ 192741 w 2661966"/>
                          <a:gd name="connsiteY500" fmla="*/ 2891270 h 3370881"/>
                          <a:gd name="connsiteX501" fmla="*/ 188259 w 2661966"/>
                          <a:gd name="connsiteY501" fmla="*/ 2850929 h 3370881"/>
                          <a:gd name="connsiteX502" fmla="*/ 179294 w 2661966"/>
                          <a:gd name="connsiteY502" fmla="*/ 2824034 h 3370881"/>
                          <a:gd name="connsiteX503" fmla="*/ 165847 w 2661966"/>
                          <a:gd name="connsiteY503" fmla="*/ 2774729 h 3370881"/>
                          <a:gd name="connsiteX504" fmla="*/ 161365 w 2661966"/>
                          <a:gd name="connsiteY504" fmla="*/ 2747834 h 3370881"/>
                          <a:gd name="connsiteX505" fmla="*/ 156882 w 2661966"/>
                          <a:gd name="connsiteY505" fmla="*/ 2559576 h 3370881"/>
                          <a:gd name="connsiteX506" fmla="*/ 152400 w 2661966"/>
                          <a:gd name="connsiteY506" fmla="*/ 2519234 h 3370881"/>
                          <a:gd name="connsiteX507" fmla="*/ 118035 w 2661966"/>
                          <a:gd name="connsiteY507" fmla="*/ 2400004 h 3370881"/>
                          <a:gd name="connsiteX508" fmla="*/ 117048 w 2661966"/>
                          <a:gd name="connsiteY508" fmla="*/ 2344423 h 3370881"/>
                          <a:gd name="connsiteX509" fmla="*/ 100106 w 2661966"/>
                          <a:gd name="connsiteY509" fmla="*/ 2330976 h 3370881"/>
                          <a:gd name="connsiteX510" fmla="*/ 138953 w 2661966"/>
                          <a:gd name="connsiteY510" fmla="*/ 2313046 h 3370881"/>
                          <a:gd name="connsiteX511" fmla="*/ 152400 w 2661966"/>
                          <a:gd name="connsiteY511" fmla="*/ 2304081 h 3370881"/>
                          <a:gd name="connsiteX512" fmla="*/ 170329 w 2661966"/>
                          <a:gd name="connsiteY512" fmla="*/ 2259258 h 3370881"/>
                          <a:gd name="connsiteX513" fmla="*/ 188259 w 2661966"/>
                          <a:gd name="connsiteY513" fmla="*/ 2223399 h 3370881"/>
                          <a:gd name="connsiteX514" fmla="*/ 206188 w 2661966"/>
                          <a:gd name="connsiteY514" fmla="*/ 2187540 h 3370881"/>
                          <a:gd name="connsiteX515" fmla="*/ 210670 w 2661966"/>
                          <a:gd name="connsiteY515" fmla="*/ 2174093 h 3370881"/>
                          <a:gd name="connsiteX516" fmla="*/ 219635 w 2661966"/>
                          <a:gd name="connsiteY516" fmla="*/ 2115823 h 3370881"/>
                          <a:gd name="connsiteX517" fmla="*/ 210670 w 2661966"/>
                          <a:gd name="connsiteY517" fmla="*/ 1958940 h 3370881"/>
                          <a:gd name="connsiteX518" fmla="*/ 192741 w 2661966"/>
                          <a:gd name="connsiteY518" fmla="*/ 1923081 h 3370881"/>
                          <a:gd name="connsiteX519" fmla="*/ 179294 w 2661966"/>
                          <a:gd name="connsiteY519" fmla="*/ 1891705 h 3370881"/>
                          <a:gd name="connsiteX520" fmla="*/ 165847 w 2661966"/>
                          <a:gd name="connsiteY520" fmla="*/ 1864811 h 3370881"/>
                          <a:gd name="connsiteX521" fmla="*/ 152400 w 2661966"/>
                          <a:gd name="connsiteY521" fmla="*/ 1833434 h 3370881"/>
                          <a:gd name="connsiteX522" fmla="*/ 143435 w 2661966"/>
                          <a:gd name="connsiteY522" fmla="*/ 1819987 h 3370881"/>
                          <a:gd name="connsiteX523" fmla="*/ 107576 w 2661966"/>
                          <a:gd name="connsiteY523" fmla="*/ 1784129 h 3370881"/>
                          <a:gd name="connsiteX524" fmla="*/ 94129 w 2661966"/>
                          <a:gd name="connsiteY524" fmla="*/ 1779646 h 3370881"/>
                          <a:gd name="connsiteX525" fmla="*/ 71718 w 2661966"/>
                          <a:gd name="connsiteY525" fmla="*/ 1770681 h 3370881"/>
                          <a:gd name="connsiteX526" fmla="*/ 58270 w 2661966"/>
                          <a:gd name="connsiteY526" fmla="*/ 1761717 h 3370881"/>
                          <a:gd name="connsiteX527" fmla="*/ 26894 w 2661966"/>
                          <a:gd name="connsiteY527" fmla="*/ 1730340 h 3370881"/>
                          <a:gd name="connsiteX528" fmla="*/ 0 w 2661966"/>
                          <a:gd name="connsiteY528" fmla="*/ 1707929 h 3370881"/>
                          <a:gd name="connsiteX0" fmla="*/ 0 w 2661966"/>
                          <a:gd name="connsiteY0" fmla="*/ 1707929 h 3370881"/>
                          <a:gd name="connsiteX1" fmla="*/ 22412 w 2661966"/>
                          <a:gd name="connsiteY1" fmla="*/ 1698964 h 3370881"/>
                          <a:gd name="connsiteX2" fmla="*/ 31376 w 2661966"/>
                          <a:gd name="connsiteY2" fmla="*/ 1681034 h 3370881"/>
                          <a:gd name="connsiteX3" fmla="*/ 44823 w 2661966"/>
                          <a:gd name="connsiteY3" fmla="*/ 1672070 h 3370881"/>
                          <a:gd name="connsiteX4" fmla="*/ 58270 w 2661966"/>
                          <a:gd name="connsiteY4" fmla="*/ 1654140 h 3370881"/>
                          <a:gd name="connsiteX5" fmla="*/ 76200 w 2661966"/>
                          <a:gd name="connsiteY5" fmla="*/ 1645176 h 3370881"/>
                          <a:gd name="connsiteX6" fmla="*/ 98612 w 2661966"/>
                          <a:gd name="connsiteY6" fmla="*/ 1636211 h 3370881"/>
                          <a:gd name="connsiteX7" fmla="*/ 125506 w 2661966"/>
                          <a:gd name="connsiteY7" fmla="*/ 1627246 h 3370881"/>
                          <a:gd name="connsiteX8" fmla="*/ 152400 w 2661966"/>
                          <a:gd name="connsiteY8" fmla="*/ 1609317 h 3370881"/>
                          <a:gd name="connsiteX9" fmla="*/ 170329 w 2661966"/>
                          <a:gd name="connsiteY9" fmla="*/ 1600352 h 3370881"/>
                          <a:gd name="connsiteX10" fmla="*/ 188259 w 2661966"/>
                          <a:gd name="connsiteY10" fmla="*/ 1582423 h 3370881"/>
                          <a:gd name="connsiteX11" fmla="*/ 228600 w 2661966"/>
                          <a:gd name="connsiteY11" fmla="*/ 1564493 h 3370881"/>
                          <a:gd name="connsiteX12" fmla="*/ 255494 w 2661966"/>
                          <a:gd name="connsiteY12" fmla="*/ 1546564 h 3370881"/>
                          <a:gd name="connsiteX13" fmla="*/ 300318 w 2661966"/>
                          <a:gd name="connsiteY13" fmla="*/ 1524152 h 3370881"/>
                          <a:gd name="connsiteX14" fmla="*/ 313765 w 2661966"/>
                          <a:gd name="connsiteY14" fmla="*/ 1515187 h 3370881"/>
                          <a:gd name="connsiteX15" fmla="*/ 340659 w 2661966"/>
                          <a:gd name="connsiteY15" fmla="*/ 1510705 h 3370881"/>
                          <a:gd name="connsiteX16" fmla="*/ 363070 w 2661966"/>
                          <a:gd name="connsiteY16" fmla="*/ 1506223 h 3370881"/>
                          <a:gd name="connsiteX17" fmla="*/ 389965 w 2661966"/>
                          <a:gd name="connsiteY17" fmla="*/ 1501740 h 3370881"/>
                          <a:gd name="connsiteX18" fmla="*/ 425823 w 2661966"/>
                          <a:gd name="connsiteY18" fmla="*/ 1497258 h 3370881"/>
                          <a:gd name="connsiteX19" fmla="*/ 470647 w 2661966"/>
                          <a:gd name="connsiteY19" fmla="*/ 1488293 h 3370881"/>
                          <a:gd name="connsiteX20" fmla="*/ 515470 w 2661966"/>
                          <a:gd name="connsiteY20" fmla="*/ 1479329 h 3370881"/>
                          <a:gd name="connsiteX21" fmla="*/ 528918 w 2661966"/>
                          <a:gd name="connsiteY21" fmla="*/ 1470364 h 3370881"/>
                          <a:gd name="connsiteX22" fmla="*/ 600635 w 2661966"/>
                          <a:gd name="connsiteY22" fmla="*/ 1456917 h 3370881"/>
                          <a:gd name="connsiteX23" fmla="*/ 690282 w 2661966"/>
                          <a:gd name="connsiteY23" fmla="*/ 1447952 h 3370881"/>
                          <a:gd name="connsiteX24" fmla="*/ 793376 w 2661966"/>
                          <a:gd name="connsiteY24" fmla="*/ 1452434 h 3370881"/>
                          <a:gd name="connsiteX25" fmla="*/ 874059 w 2661966"/>
                          <a:gd name="connsiteY25" fmla="*/ 1465881 h 3370881"/>
                          <a:gd name="connsiteX26" fmla="*/ 914400 w 2661966"/>
                          <a:gd name="connsiteY26" fmla="*/ 1470364 h 3370881"/>
                          <a:gd name="connsiteX27" fmla="*/ 1030941 w 2661966"/>
                          <a:gd name="connsiteY27" fmla="*/ 1483811 h 3370881"/>
                          <a:gd name="connsiteX28" fmla="*/ 1151965 w 2661966"/>
                          <a:gd name="connsiteY28" fmla="*/ 1492776 h 3370881"/>
                          <a:gd name="connsiteX29" fmla="*/ 1281953 w 2661966"/>
                          <a:gd name="connsiteY29" fmla="*/ 1501740 h 3370881"/>
                          <a:gd name="connsiteX30" fmla="*/ 1465729 w 2661966"/>
                          <a:gd name="connsiteY30" fmla="*/ 1497258 h 3370881"/>
                          <a:gd name="connsiteX31" fmla="*/ 1510553 w 2661966"/>
                          <a:gd name="connsiteY31" fmla="*/ 1492776 h 3370881"/>
                          <a:gd name="connsiteX32" fmla="*/ 1582270 w 2661966"/>
                          <a:gd name="connsiteY32" fmla="*/ 1461399 h 3370881"/>
                          <a:gd name="connsiteX33" fmla="*/ 1604682 w 2661966"/>
                          <a:gd name="connsiteY33" fmla="*/ 1456917 h 3370881"/>
                          <a:gd name="connsiteX34" fmla="*/ 1622612 w 2661966"/>
                          <a:gd name="connsiteY34" fmla="*/ 1447952 h 3370881"/>
                          <a:gd name="connsiteX35" fmla="*/ 1645023 w 2661966"/>
                          <a:gd name="connsiteY35" fmla="*/ 1438987 h 3370881"/>
                          <a:gd name="connsiteX36" fmla="*/ 1662953 w 2661966"/>
                          <a:gd name="connsiteY36" fmla="*/ 1425540 h 3370881"/>
                          <a:gd name="connsiteX37" fmla="*/ 1698812 w 2661966"/>
                          <a:gd name="connsiteY37" fmla="*/ 1407611 h 3370881"/>
                          <a:gd name="connsiteX38" fmla="*/ 1739153 w 2661966"/>
                          <a:gd name="connsiteY38" fmla="*/ 1380717 h 3370881"/>
                          <a:gd name="connsiteX39" fmla="*/ 1752600 w 2661966"/>
                          <a:gd name="connsiteY39" fmla="*/ 1367270 h 3370881"/>
                          <a:gd name="connsiteX40" fmla="*/ 1775012 w 2661966"/>
                          <a:gd name="connsiteY40" fmla="*/ 1353823 h 3370881"/>
                          <a:gd name="connsiteX41" fmla="*/ 1797423 w 2661966"/>
                          <a:gd name="connsiteY41" fmla="*/ 1335893 h 3370881"/>
                          <a:gd name="connsiteX42" fmla="*/ 1810870 w 2661966"/>
                          <a:gd name="connsiteY42" fmla="*/ 1304517 h 3370881"/>
                          <a:gd name="connsiteX43" fmla="*/ 1815353 w 2661966"/>
                          <a:gd name="connsiteY43" fmla="*/ 1291070 h 3370881"/>
                          <a:gd name="connsiteX44" fmla="*/ 1801906 w 2661966"/>
                          <a:gd name="connsiteY44" fmla="*/ 1138670 h 3370881"/>
                          <a:gd name="connsiteX45" fmla="*/ 1792941 w 2661966"/>
                          <a:gd name="connsiteY45" fmla="*/ 1125223 h 3370881"/>
                          <a:gd name="connsiteX46" fmla="*/ 1757082 w 2661966"/>
                          <a:gd name="connsiteY46" fmla="*/ 1093846 h 3370881"/>
                          <a:gd name="connsiteX47" fmla="*/ 1730188 w 2661966"/>
                          <a:gd name="connsiteY47" fmla="*/ 1066952 h 3370881"/>
                          <a:gd name="connsiteX48" fmla="*/ 1703294 w 2661966"/>
                          <a:gd name="connsiteY48" fmla="*/ 1049023 h 3370881"/>
                          <a:gd name="connsiteX49" fmla="*/ 1622612 w 2661966"/>
                          <a:gd name="connsiteY49" fmla="*/ 1053505 h 3370881"/>
                          <a:gd name="connsiteX50" fmla="*/ 1595718 w 2661966"/>
                          <a:gd name="connsiteY50" fmla="*/ 1062470 h 3370881"/>
                          <a:gd name="connsiteX51" fmla="*/ 1573306 w 2661966"/>
                          <a:gd name="connsiteY51" fmla="*/ 1066952 h 3370881"/>
                          <a:gd name="connsiteX52" fmla="*/ 1453385 w 2661966"/>
                          <a:gd name="connsiteY52" fmla="*/ 1082761 h 3370881"/>
                          <a:gd name="connsiteX53" fmla="*/ 1326776 w 2661966"/>
                          <a:gd name="connsiteY53" fmla="*/ 1062470 h 3370881"/>
                          <a:gd name="connsiteX54" fmla="*/ 1308847 w 2661966"/>
                          <a:gd name="connsiteY54" fmla="*/ 1057987 h 3370881"/>
                          <a:gd name="connsiteX55" fmla="*/ 1277470 w 2661966"/>
                          <a:gd name="connsiteY55" fmla="*/ 1053505 h 3370881"/>
                          <a:gd name="connsiteX56" fmla="*/ 1259541 w 2661966"/>
                          <a:gd name="connsiteY56" fmla="*/ 1049023 h 3370881"/>
                          <a:gd name="connsiteX57" fmla="*/ 1232647 w 2661966"/>
                          <a:gd name="connsiteY57" fmla="*/ 1044540 h 3370881"/>
                          <a:gd name="connsiteX58" fmla="*/ 1053353 w 2661966"/>
                          <a:gd name="connsiteY58" fmla="*/ 1049023 h 3370881"/>
                          <a:gd name="connsiteX59" fmla="*/ 1035423 w 2661966"/>
                          <a:gd name="connsiteY59" fmla="*/ 1053505 h 3370881"/>
                          <a:gd name="connsiteX60" fmla="*/ 1008529 w 2661966"/>
                          <a:gd name="connsiteY60" fmla="*/ 1057987 h 3370881"/>
                          <a:gd name="connsiteX61" fmla="*/ 995082 w 2661966"/>
                          <a:gd name="connsiteY61" fmla="*/ 1062470 h 3370881"/>
                          <a:gd name="connsiteX62" fmla="*/ 945776 w 2661966"/>
                          <a:gd name="connsiteY62" fmla="*/ 1031093 h 3370881"/>
                          <a:gd name="connsiteX63" fmla="*/ 941294 w 2661966"/>
                          <a:gd name="connsiteY63" fmla="*/ 1017646 h 3370881"/>
                          <a:gd name="connsiteX64" fmla="*/ 932329 w 2661966"/>
                          <a:gd name="connsiteY64" fmla="*/ 919034 h 3370881"/>
                          <a:gd name="connsiteX65" fmla="*/ 914400 w 2661966"/>
                          <a:gd name="connsiteY65" fmla="*/ 901105 h 3370881"/>
                          <a:gd name="connsiteX66" fmla="*/ 918882 w 2661966"/>
                          <a:gd name="connsiteY66" fmla="*/ 869729 h 3370881"/>
                          <a:gd name="connsiteX67" fmla="*/ 941294 w 2661966"/>
                          <a:gd name="connsiteY67" fmla="*/ 865246 h 3370881"/>
                          <a:gd name="connsiteX68" fmla="*/ 959223 w 2661966"/>
                          <a:gd name="connsiteY68" fmla="*/ 851799 h 3370881"/>
                          <a:gd name="connsiteX69" fmla="*/ 990600 w 2661966"/>
                          <a:gd name="connsiteY69" fmla="*/ 847317 h 3370881"/>
                          <a:gd name="connsiteX70" fmla="*/ 1129553 w 2661966"/>
                          <a:gd name="connsiteY70" fmla="*/ 838352 h 3370881"/>
                          <a:gd name="connsiteX71" fmla="*/ 1147482 w 2661966"/>
                          <a:gd name="connsiteY71" fmla="*/ 829387 h 3370881"/>
                          <a:gd name="connsiteX72" fmla="*/ 1178859 w 2661966"/>
                          <a:gd name="connsiteY72" fmla="*/ 806976 h 3370881"/>
                          <a:gd name="connsiteX73" fmla="*/ 1192306 w 2661966"/>
                          <a:gd name="connsiteY73" fmla="*/ 793529 h 3370881"/>
                          <a:gd name="connsiteX74" fmla="*/ 1214718 w 2661966"/>
                          <a:gd name="connsiteY74" fmla="*/ 784564 h 3370881"/>
                          <a:gd name="connsiteX75" fmla="*/ 1241612 w 2661966"/>
                          <a:gd name="connsiteY75" fmla="*/ 771117 h 3370881"/>
                          <a:gd name="connsiteX76" fmla="*/ 1277470 w 2661966"/>
                          <a:gd name="connsiteY76" fmla="*/ 753187 h 3370881"/>
                          <a:gd name="connsiteX77" fmla="*/ 1295400 w 2661966"/>
                          <a:gd name="connsiteY77" fmla="*/ 730776 h 3370881"/>
                          <a:gd name="connsiteX78" fmla="*/ 1317812 w 2661966"/>
                          <a:gd name="connsiteY78" fmla="*/ 708364 h 3370881"/>
                          <a:gd name="connsiteX79" fmla="*/ 1353670 w 2661966"/>
                          <a:gd name="connsiteY79" fmla="*/ 663540 h 3370881"/>
                          <a:gd name="connsiteX80" fmla="*/ 1371600 w 2661966"/>
                          <a:gd name="connsiteY80" fmla="*/ 636646 h 3370881"/>
                          <a:gd name="connsiteX81" fmla="*/ 1380565 w 2661966"/>
                          <a:gd name="connsiteY81" fmla="*/ 596305 h 3370881"/>
                          <a:gd name="connsiteX82" fmla="*/ 1385047 w 2661966"/>
                          <a:gd name="connsiteY82" fmla="*/ 582858 h 3370881"/>
                          <a:gd name="connsiteX83" fmla="*/ 1380565 w 2661966"/>
                          <a:gd name="connsiteY83" fmla="*/ 533552 h 3370881"/>
                          <a:gd name="connsiteX84" fmla="*/ 1367118 w 2661966"/>
                          <a:gd name="connsiteY84" fmla="*/ 524587 h 3370881"/>
                          <a:gd name="connsiteX85" fmla="*/ 1349188 w 2661966"/>
                          <a:gd name="connsiteY85" fmla="*/ 520105 h 3370881"/>
                          <a:gd name="connsiteX86" fmla="*/ 1324871 w 2661966"/>
                          <a:gd name="connsiteY86" fmla="*/ 516855 h 3370881"/>
                          <a:gd name="connsiteX87" fmla="*/ 1280048 w 2661966"/>
                          <a:gd name="connsiteY87" fmla="*/ 523243 h 3370881"/>
                          <a:gd name="connsiteX88" fmla="*/ 1250576 w 2661966"/>
                          <a:gd name="connsiteY88" fmla="*/ 529070 h 3370881"/>
                          <a:gd name="connsiteX89" fmla="*/ 1210235 w 2661966"/>
                          <a:gd name="connsiteY89" fmla="*/ 542517 h 3370881"/>
                          <a:gd name="connsiteX90" fmla="*/ 1183341 w 2661966"/>
                          <a:gd name="connsiteY90" fmla="*/ 555964 h 3370881"/>
                          <a:gd name="connsiteX91" fmla="*/ 1160929 w 2661966"/>
                          <a:gd name="connsiteY91" fmla="*/ 569411 h 3370881"/>
                          <a:gd name="connsiteX92" fmla="*/ 1134035 w 2661966"/>
                          <a:gd name="connsiteY92" fmla="*/ 578376 h 3370881"/>
                          <a:gd name="connsiteX93" fmla="*/ 1111623 w 2661966"/>
                          <a:gd name="connsiteY93" fmla="*/ 587340 h 3370881"/>
                          <a:gd name="connsiteX94" fmla="*/ 1084729 w 2661966"/>
                          <a:gd name="connsiteY94" fmla="*/ 596305 h 3370881"/>
                          <a:gd name="connsiteX95" fmla="*/ 986118 w 2661966"/>
                          <a:gd name="connsiteY95" fmla="*/ 591823 h 3370881"/>
                          <a:gd name="connsiteX96" fmla="*/ 927847 w 2661966"/>
                          <a:gd name="connsiteY96" fmla="*/ 578376 h 3370881"/>
                          <a:gd name="connsiteX97" fmla="*/ 896470 w 2661966"/>
                          <a:gd name="connsiteY97" fmla="*/ 555964 h 3370881"/>
                          <a:gd name="connsiteX98" fmla="*/ 883023 w 2661966"/>
                          <a:gd name="connsiteY98" fmla="*/ 546999 h 3370881"/>
                          <a:gd name="connsiteX99" fmla="*/ 865094 w 2661966"/>
                          <a:gd name="connsiteY99" fmla="*/ 497693 h 3370881"/>
                          <a:gd name="connsiteX100" fmla="*/ 869576 w 2661966"/>
                          <a:gd name="connsiteY100" fmla="*/ 403564 h 3370881"/>
                          <a:gd name="connsiteX101" fmla="*/ 874059 w 2661966"/>
                          <a:gd name="connsiteY101" fmla="*/ 385634 h 3370881"/>
                          <a:gd name="connsiteX102" fmla="*/ 883023 w 2661966"/>
                          <a:gd name="connsiteY102" fmla="*/ 372187 h 3370881"/>
                          <a:gd name="connsiteX103" fmla="*/ 913728 w 2661966"/>
                          <a:gd name="connsiteY103" fmla="*/ 342268 h 3370881"/>
                          <a:gd name="connsiteX104" fmla="*/ 914400 w 2661966"/>
                          <a:gd name="connsiteY104" fmla="*/ 385634 h 3370881"/>
                          <a:gd name="connsiteX105" fmla="*/ 909918 w 2661966"/>
                          <a:gd name="connsiteY105" fmla="*/ 408046 h 3370881"/>
                          <a:gd name="connsiteX106" fmla="*/ 900953 w 2661966"/>
                          <a:gd name="connsiteY106" fmla="*/ 466317 h 3370881"/>
                          <a:gd name="connsiteX107" fmla="*/ 905435 w 2661966"/>
                          <a:gd name="connsiteY107" fmla="*/ 515623 h 3370881"/>
                          <a:gd name="connsiteX108" fmla="*/ 932329 w 2661966"/>
                          <a:gd name="connsiteY108" fmla="*/ 551481 h 3370881"/>
                          <a:gd name="connsiteX109" fmla="*/ 954741 w 2661966"/>
                          <a:gd name="connsiteY109" fmla="*/ 560446 h 3370881"/>
                          <a:gd name="connsiteX110" fmla="*/ 972670 w 2661966"/>
                          <a:gd name="connsiteY110" fmla="*/ 569411 h 3370881"/>
                          <a:gd name="connsiteX111" fmla="*/ 1066800 w 2661966"/>
                          <a:gd name="connsiteY111" fmla="*/ 564929 h 3370881"/>
                          <a:gd name="connsiteX112" fmla="*/ 1111623 w 2661966"/>
                          <a:gd name="connsiteY112" fmla="*/ 551481 h 3370881"/>
                          <a:gd name="connsiteX113" fmla="*/ 1129553 w 2661966"/>
                          <a:gd name="connsiteY113" fmla="*/ 538034 h 3370881"/>
                          <a:gd name="connsiteX114" fmla="*/ 1156447 w 2661966"/>
                          <a:gd name="connsiteY114" fmla="*/ 511140 h 3370881"/>
                          <a:gd name="connsiteX115" fmla="*/ 1160929 w 2661966"/>
                          <a:gd name="connsiteY115" fmla="*/ 493211 h 3370881"/>
                          <a:gd name="connsiteX116" fmla="*/ 1178859 w 2661966"/>
                          <a:gd name="connsiteY116" fmla="*/ 331846 h 3370881"/>
                          <a:gd name="connsiteX117" fmla="*/ 1215315 w 2661966"/>
                          <a:gd name="connsiteY117" fmla="*/ 270289 h 3370881"/>
                          <a:gd name="connsiteX118" fmla="*/ 1214718 w 2661966"/>
                          <a:gd name="connsiteY118" fmla="*/ 367705 h 3370881"/>
                          <a:gd name="connsiteX119" fmla="*/ 1201270 w 2661966"/>
                          <a:gd name="connsiteY119" fmla="*/ 412529 h 3370881"/>
                          <a:gd name="connsiteX120" fmla="*/ 1210235 w 2661966"/>
                          <a:gd name="connsiteY120" fmla="*/ 461834 h 3370881"/>
                          <a:gd name="connsiteX121" fmla="*/ 1214718 w 2661966"/>
                          <a:gd name="connsiteY121" fmla="*/ 475281 h 3370881"/>
                          <a:gd name="connsiteX122" fmla="*/ 1231975 w 2661966"/>
                          <a:gd name="connsiteY122" fmla="*/ 478531 h 3370881"/>
                          <a:gd name="connsiteX123" fmla="*/ 1252481 w 2661966"/>
                          <a:gd name="connsiteY123" fmla="*/ 492651 h 3370881"/>
                          <a:gd name="connsiteX124" fmla="*/ 1317812 w 2661966"/>
                          <a:gd name="connsiteY124" fmla="*/ 488168 h 3370881"/>
                          <a:gd name="connsiteX125" fmla="*/ 1357480 w 2661966"/>
                          <a:gd name="connsiteY125" fmla="*/ 477299 h 3370881"/>
                          <a:gd name="connsiteX126" fmla="*/ 1506070 w 2661966"/>
                          <a:gd name="connsiteY126" fmla="*/ 457352 h 3370881"/>
                          <a:gd name="connsiteX127" fmla="*/ 1550894 w 2661966"/>
                          <a:gd name="connsiteY127" fmla="*/ 430458 h 3370881"/>
                          <a:gd name="connsiteX128" fmla="*/ 1564341 w 2661966"/>
                          <a:gd name="connsiteY128" fmla="*/ 417011 h 3370881"/>
                          <a:gd name="connsiteX129" fmla="*/ 1586753 w 2661966"/>
                          <a:gd name="connsiteY129" fmla="*/ 399081 h 3370881"/>
                          <a:gd name="connsiteX130" fmla="*/ 1595718 w 2661966"/>
                          <a:gd name="connsiteY130" fmla="*/ 381152 h 3370881"/>
                          <a:gd name="connsiteX131" fmla="*/ 1603614 w 2661966"/>
                          <a:gd name="connsiteY131" fmla="*/ 352560 h 3370881"/>
                          <a:gd name="connsiteX132" fmla="*/ 1620066 w 2661966"/>
                          <a:gd name="connsiteY132" fmla="*/ 291047 h 3370881"/>
                          <a:gd name="connsiteX133" fmla="*/ 1604852 w 2661966"/>
                          <a:gd name="connsiteY133" fmla="*/ 236279 h 3370881"/>
                          <a:gd name="connsiteX134" fmla="*/ 1537447 w 2661966"/>
                          <a:gd name="connsiteY134" fmla="*/ 188411 h 3370881"/>
                          <a:gd name="connsiteX135" fmla="*/ 1722867 w 2661966"/>
                          <a:gd name="connsiteY135" fmla="*/ 284146 h 3370881"/>
                          <a:gd name="connsiteX136" fmla="*/ 1655669 w 2661966"/>
                          <a:gd name="connsiteY136" fmla="*/ 407486 h 3370881"/>
                          <a:gd name="connsiteX137" fmla="*/ 1658470 w 2661966"/>
                          <a:gd name="connsiteY137" fmla="*/ 412529 h 3370881"/>
                          <a:gd name="connsiteX138" fmla="*/ 1685365 w 2661966"/>
                          <a:gd name="connsiteY138" fmla="*/ 390117 h 3370881"/>
                          <a:gd name="connsiteX139" fmla="*/ 1694329 w 2661966"/>
                          <a:gd name="connsiteY139" fmla="*/ 376670 h 3370881"/>
                          <a:gd name="connsiteX140" fmla="*/ 1734670 w 2661966"/>
                          <a:gd name="connsiteY140" fmla="*/ 354258 h 3370881"/>
                          <a:gd name="connsiteX141" fmla="*/ 1743635 w 2661966"/>
                          <a:gd name="connsiteY141" fmla="*/ 340811 h 3370881"/>
                          <a:gd name="connsiteX142" fmla="*/ 1757082 w 2661966"/>
                          <a:gd name="connsiteY142" fmla="*/ 336329 h 3370881"/>
                          <a:gd name="connsiteX143" fmla="*/ 1843909 w 2661966"/>
                          <a:gd name="connsiteY143" fmla="*/ 262341 h 3370881"/>
                          <a:gd name="connsiteX144" fmla="*/ 1874221 w 2661966"/>
                          <a:gd name="connsiteY144" fmla="*/ 202194 h 3370881"/>
                          <a:gd name="connsiteX145" fmla="*/ 1828094 w 2661966"/>
                          <a:gd name="connsiteY145" fmla="*/ 136767 h 3370881"/>
                          <a:gd name="connsiteX146" fmla="*/ 1772023 w 2661966"/>
                          <a:gd name="connsiteY146" fmla="*/ 77249 h 3370881"/>
                          <a:gd name="connsiteX147" fmla="*/ 1948888 w 2661966"/>
                          <a:gd name="connsiteY147" fmla="*/ 178018 h 3370881"/>
                          <a:gd name="connsiteX148" fmla="*/ 1952362 w 2661966"/>
                          <a:gd name="connsiteY148" fmla="*/ 254265 h 3370881"/>
                          <a:gd name="connsiteX149" fmla="*/ 1874221 w 2661966"/>
                          <a:gd name="connsiteY149" fmla="*/ 318698 h 3370881"/>
                          <a:gd name="connsiteX150" fmla="*/ 1788459 w 2661966"/>
                          <a:gd name="connsiteY150" fmla="*/ 367705 h 3370881"/>
                          <a:gd name="connsiteX151" fmla="*/ 1761565 w 2661966"/>
                          <a:gd name="connsiteY151" fmla="*/ 390117 h 3370881"/>
                          <a:gd name="connsiteX152" fmla="*/ 1783976 w 2661966"/>
                          <a:gd name="connsiteY152" fmla="*/ 399081 h 3370881"/>
                          <a:gd name="connsiteX153" fmla="*/ 1878106 w 2661966"/>
                          <a:gd name="connsiteY153" fmla="*/ 390117 h 3370881"/>
                          <a:gd name="connsiteX154" fmla="*/ 1891553 w 2661966"/>
                          <a:gd name="connsiteY154" fmla="*/ 381152 h 3370881"/>
                          <a:gd name="connsiteX155" fmla="*/ 1918447 w 2661966"/>
                          <a:gd name="connsiteY155" fmla="*/ 372187 h 3370881"/>
                          <a:gd name="connsiteX156" fmla="*/ 1940859 w 2661966"/>
                          <a:gd name="connsiteY156" fmla="*/ 358740 h 3370881"/>
                          <a:gd name="connsiteX157" fmla="*/ 1954306 w 2661966"/>
                          <a:gd name="connsiteY157" fmla="*/ 354258 h 3370881"/>
                          <a:gd name="connsiteX158" fmla="*/ 2103145 w 2661966"/>
                          <a:gd name="connsiteY158" fmla="*/ 202207 h 3370881"/>
                          <a:gd name="connsiteX159" fmla="*/ 2064254 w 2661966"/>
                          <a:gd name="connsiteY159" fmla="*/ 20406 h 3370881"/>
                          <a:gd name="connsiteX160" fmla="*/ 2169347 w 2661966"/>
                          <a:gd name="connsiteY160" fmla="*/ 104479 h 3370881"/>
                          <a:gd name="connsiteX161" fmla="*/ 2183354 w 2661966"/>
                          <a:gd name="connsiteY161" fmla="*/ 192893 h 3370881"/>
                          <a:gd name="connsiteX162" fmla="*/ 2170300 w 2661966"/>
                          <a:gd name="connsiteY162" fmla="*/ 271231 h 3370881"/>
                          <a:gd name="connsiteX163" fmla="*/ 2096795 w 2661966"/>
                          <a:gd name="connsiteY163" fmla="*/ 316507 h 3370881"/>
                          <a:gd name="connsiteX164" fmla="*/ 1999129 w 2661966"/>
                          <a:gd name="connsiteY164" fmla="*/ 358740 h 3370881"/>
                          <a:gd name="connsiteX165" fmla="*/ 1994647 w 2661966"/>
                          <a:gd name="connsiteY165" fmla="*/ 372187 h 3370881"/>
                          <a:gd name="connsiteX166" fmla="*/ 2039470 w 2661966"/>
                          <a:gd name="connsiteY166" fmla="*/ 390117 h 3370881"/>
                          <a:gd name="connsiteX167" fmla="*/ 2115670 w 2661966"/>
                          <a:gd name="connsiteY167" fmla="*/ 390117 h 3370881"/>
                          <a:gd name="connsiteX168" fmla="*/ 2160494 w 2661966"/>
                          <a:gd name="connsiteY168" fmla="*/ 376670 h 3370881"/>
                          <a:gd name="connsiteX169" fmla="*/ 2191870 w 2661966"/>
                          <a:gd name="connsiteY169" fmla="*/ 363223 h 3370881"/>
                          <a:gd name="connsiteX170" fmla="*/ 2205318 w 2661966"/>
                          <a:gd name="connsiteY170" fmla="*/ 358740 h 3370881"/>
                          <a:gd name="connsiteX171" fmla="*/ 2273487 w 2661966"/>
                          <a:gd name="connsiteY171" fmla="*/ 280486 h 3370881"/>
                          <a:gd name="connsiteX172" fmla="*/ 2312894 w 2661966"/>
                          <a:gd name="connsiteY172" fmla="*/ 183929 h 3370881"/>
                          <a:gd name="connsiteX173" fmla="*/ 2339788 w 2661966"/>
                          <a:gd name="connsiteY173" fmla="*/ 151 h 3370881"/>
                          <a:gd name="connsiteX174" fmla="*/ 2357718 w 2661966"/>
                          <a:gd name="connsiteY174" fmla="*/ 215305 h 3370881"/>
                          <a:gd name="connsiteX175" fmla="*/ 2308598 w 2661966"/>
                          <a:gd name="connsiteY175" fmla="*/ 319520 h 3370881"/>
                          <a:gd name="connsiteX176" fmla="*/ 2245659 w 2661966"/>
                          <a:gd name="connsiteY176" fmla="*/ 390117 h 3370881"/>
                          <a:gd name="connsiteX177" fmla="*/ 2254623 w 2661966"/>
                          <a:gd name="connsiteY177" fmla="*/ 403564 h 3370881"/>
                          <a:gd name="connsiteX178" fmla="*/ 2353235 w 2661966"/>
                          <a:gd name="connsiteY178" fmla="*/ 399081 h 3370881"/>
                          <a:gd name="connsiteX179" fmla="*/ 2366682 w 2661966"/>
                          <a:gd name="connsiteY179" fmla="*/ 394599 h 3370881"/>
                          <a:gd name="connsiteX180" fmla="*/ 2389094 w 2661966"/>
                          <a:gd name="connsiteY180" fmla="*/ 390117 h 3370881"/>
                          <a:gd name="connsiteX181" fmla="*/ 2424953 w 2661966"/>
                          <a:gd name="connsiteY181" fmla="*/ 367705 h 3370881"/>
                          <a:gd name="connsiteX182" fmla="*/ 2528047 w 2661966"/>
                          <a:gd name="connsiteY182" fmla="*/ 292700 h 3370881"/>
                          <a:gd name="connsiteX183" fmla="*/ 2541495 w 2661966"/>
                          <a:gd name="connsiteY183" fmla="*/ 62906 h 3370881"/>
                          <a:gd name="connsiteX184" fmla="*/ 2591304 w 2661966"/>
                          <a:gd name="connsiteY184" fmla="*/ 214081 h 3370881"/>
                          <a:gd name="connsiteX185" fmla="*/ 2602790 w 2661966"/>
                          <a:gd name="connsiteY185" fmla="*/ 290907 h 3370881"/>
                          <a:gd name="connsiteX186" fmla="*/ 2660388 w 2661966"/>
                          <a:gd name="connsiteY186" fmla="*/ 338644 h 3370881"/>
                          <a:gd name="connsiteX187" fmla="*/ 2531969 w 2661966"/>
                          <a:gd name="connsiteY187" fmla="*/ 383206 h 3370881"/>
                          <a:gd name="connsiteX188" fmla="*/ 2442882 w 2661966"/>
                          <a:gd name="connsiteY188" fmla="*/ 403564 h 3370881"/>
                          <a:gd name="connsiteX189" fmla="*/ 2398059 w 2661966"/>
                          <a:gd name="connsiteY189" fmla="*/ 417011 h 3370881"/>
                          <a:gd name="connsiteX190" fmla="*/ 2375647 w 2661966"/>
                          <a:gd name="connsiteY190" fmla="*/ 425976 h 3370881"/>
                          <a:gd name="connsiteX191" fmla="*/ 2357718 w 2661966"/>
                          <a:gd name="connsiteY191" fmla="*/ 430458 h 3370881"/>
                          <a:gd name="connsiteX192" fmla="*/ 2344270 w 2661966"/>
                          <a:gd name="connsiteY192" fmla="*/ 461834 h 3370881"/>
                          <a:gd name="connsiteX193" fmla="*/ 2353235 w 2661966"/>
                          <a:gd name="connsiteY193" fmla="*/ 502176 h 3370881"/>
                          <a:gd name="connsiteX194" fmla="*/ 2362200 w 2661966"/>
                          <a:gd name="connsiteY194" fmla="*/ 515623 h 3370881"/>
                          <a:gd name="connsiteX195" fmla="*/ 2344270 w 2661966"/>
                          <a:gd name="connsiteY195" fmla="*/ 587340 h 3370881"/>
                          <a:gd name="connsiteX196" fmla="*/ 2321859 w 2661966"/>
                          <a:gd name="connsiteY196" fmla="*/ 614234 h 3370881"/>
                          <a:gd name="connsiteX197" fmla="*/ 2308412 w 2661966"/>
                          <a:gd name="connsiteY197" fmla="*/ 636646 h 3370881"/>
                          <a:gd name="connsiteX198" fmla="*/ 2281518 w 2661966"/>
                          <a:gd name="connsiteY198" fmla="*/ 641129 h 3370881"/>
                          <a:gd name="connsiteX199" fmla="*/ 2259106 w 2661966"/>
                          <a:gd name="connsiteY199" fmla="*/ 636646 h 3370881"/>
                          <a:gd name="connsiteX200" fmla="*/ 2277035 w 2661966"/>
                          <a:gd name="connsiteY200" fmla="*/ 578376 h 3370881"/>
                          <a:gd name="connsiteX201" fmla="*/ 2290482 w 2661966"/>
                          <a:gd name="connsiteY201" fmla="*/ 542517 h 3370881"/>
                          <a:gd name="connsiteX202" fmla="*/ 2286000 w 2661966"/>
                          <a:gd name="connsiteY202" fmla="*/ 506658 h 3370881"/>
                          <a:gd name="connsiteX203" fmla="*/ 2245659 w 2661966"/>
                          <a:gd name="connsiteY203" fmla="*/ 448387 h 3370881"/>
                          <a:gd name="connsiteX204" fmla="*/ 2200835 w 2661966"/>
                          <a:gd name="connsiteY204" fmla="*/ 430458 h 3370881"/>
                          <a:gd name="connsiteX205" fmla="*/ 2169459 w 2661966"/>
                          <a:gd name="connsiteY205" fmla="*/ 425976 h 3370881"/>
                          <a:gd name="connsiteX206" fmla="*/ 2102223 w 2661966"/>
                          <a:gd name="connsiteY206" fmla="*/ 430458 h 3370881"/>
                          <a:gd name="connsiteX207" fmla="*/ 2084294 w 2661966"/>
                          <a:gd name="connsiteY207" fmla="*/ 439423 h 3370881"/>
                          <a:gd name="connsiteX208" fmla="*/ 2070847 w 2661966"/>
                          <a:gd name="connsiteY208" fmla="*/ 443905 h 3370881"/>
                          <a:gd name="connsiteX209" fmla="*/ 2061882 w 2661966"/>
                          <a:gd name="connsiteY209" fmla="*/ 461834 h 3370881"/>
                          <a:gd name="connsiteX210" fmla="*/ 2034988 w 2661966"/>
                          <a:gd name="connsiteY210" fmla="*/ 475281 h 3370881"/>
                          <a:gd name="connsiteX211" fmla="*/ 1783976 w 2661966"/>
                          <a:gd name="connsiteY211" fmla="*/ 479764 h 3370881"/>
                          <a:gd name="connsiteX212" fmla="*/ 1766047 w 2661966"/>
                          <a:gd name="connsiteY212" fmla="*/ 488729 h 3370881"/>
                          <a:gd name="connsiteX213" fmla="*/ 1703294 w 2661966"/>
                          <a:gd name="connsiteY213" fmla="*/ 506658 h 3370881"/>
                          <a:gd name="connsiteX214" fmla="*/ 1689847 w 2661966"/>
                          <a:gd name="connsiteY214" fmla="*/ 511140 h 3370881"/>
                          <a:gd name="connsiteX215" fmla="*/ 1676400 w 2661966"/>
                          <a:gd name="connsiteY215" fmla="*/ 520105 h 3370881"/>
                          <a:gd name="connsiteX216" fmla="*/ 1649506 w 2661966"/>
                          <a:gd name="connsiteY216" fmla="*/ 529070 h 3370881"/>
                          <a:gd name="connsiteX217" fmla="*/ 1636059 w 2661966"/>
                          <a:gd name="connsiteY217" fmla="*/ 538034 h 3370881"/>
                          <a:gd name="connsiteX218" fmla="*/ 1622612 w 2661966"/>
                          <a:gd name="connsiteY218" fmla="*/ 551481 h 3370881"/>
                          <a:gd name="connsiteX219" fmla="*/ 1609165 w 2661966"/>
                          <a:gd name="connsiteY219" fmla="*/ 555964 h 3370881"/>
                          <a:gd name="connsiteX220" fmla="*/ 1577788 w 2661966"/>
                          <a:gd name="connsiteY220" fmla="*/ 587340 h 3370881"/>
                          <a:gd name="connsiteX221" fmla="*/ 1568823 w 2661966"/>
                          <a:gd name="connsiteY221" fmla="*/ 600787 h 3370881"/>
                          <a:gd name="connsiteX222" fmla="*/ 1555376 w 2661966"/>
                          <a:gd name="connsiteY222" fmla="*/ 614234 h 3370881"/>
                          <a:gd name="connsiteX223" fmla="*/ 1524000 w 2661966"/>
                          <a:gd name="connsiteY223" fmla="*/ 654576 h 3370881"/>
                          <a:gd name="connsiteX224" fmla="*/ 1519518 w 2661966"/>
                          <a:gd name="connsiteY224" fmla="*/ 668023 h 3370881"/>
                          <a:gd name="connsiteX225" fmla="*/ 1528482 w 2661966"/>
                          <a:gd name="connsiteY225" fmla="*/ 708364 h 3370881"/>
                          <a:gd name="connsiteX226" fmla="*/ 1537447 w 2661966"/>
                          <a:gd name="connsiteY226" fmla="*/ 721811 h 3370881"/>
                          <a:gd name="connsiteX227" fmla="*/ 1568823 w 2661966"/>
                          <a:gd name="connsiteY227" fmla="*/ 712846 h 3370881"/>
                          <a:gd name="connsiteX228" fmla="*/ 1600200 w 2661966"/>
                          <a:gd name="connsiteY228" fmla="*/ 712846 h 3370881"/>
                          <a:gd name="connsiteX229" fmla="*/ 1631576 w 2661966"/>
                          <a:gd name="connsiteY229" fmla="*/ 690434 h 3370881"/>
                          <a:gd name="connsiteX230" fmla="*/ 1645023 w 2661966"/>
                          <a:gd name="connsiteY230" fmla="*/ 676987 h 3370881"/>
                          <a:gd name="connsiteX231" fmla="*/ 1685365 w 2661966"/>
                          <a:gd name="connsiteY231" fmla="*/ 645611 h 3370881"/>
                          <a:gd name="connsiteX232" fmla="*/ 1716741 w 2661966"/>
                          <a:gd name="connsiteY232" fmla="*/ 614234 h 3370881"/>
                          <a:gd name="connsiteX233" fmla="*/ 1748118 w 2661966"/>
                          <a:gd name="connsiteY233" fmla="*/ 596305 h 3370881"/>
                          <a:gd name="connsiteX234" fmla="*/ 1761565 w 2661966"/>
                          <a:gd name="connsiteY234" fmla="*/ 591823 h 3370881"/>
                          <a:gd name="connsiteX235" fmla="*/ 1779494 w 2661966"/>
                          <a:gd name="connsiteY235" fmla="*/ 582858 h 3370881"/>
                          <a:gd name="connsiteX236" fmla="*/ 1815353 w 2661966"/>
                          <a:gd name="connsiteY236" fmla="*/ 573893 h 3370881"/>
                          <a:gd name="connsiteX237" fmla="*/ 2030506 w 2661966"/>
                          <a:gd name="connsiteY237" fmla="*/ 578376 h 3370881"/>
                          <a:gd name="connsiteX238" fmla="*/ 2017059 w 2661966"/>
                          <a:gd name="connsiteY238" fmla="*/ 600787 h 3370881"/>
                          <a:gd name="connsiteX239" fmla="*/ 1981200 w 2661966"/>
                          <a:gd name="connsiteY239" fmla="*/ 636646 h 3370881"/>
                          <a:gd name="connsiteX240" fmla="*/ 1967753 w 2661966"/>
                          <a:gd name="connsiteY240" fmla="*/ 650093 h 3370881"/>
                          <a:gd name="connsiteX241" fmla="*/ 1936376 w 2661966"/>
                          <a:gd name="connsiteY241" fmla="*/ 690434 h 3370881"/>
                          <a:gd name="connsiteX242" fmla="*/ 1905000 w 2661966"/>
                          <a:gd name="connsiteY242" fmla="*/ 717329 h 3370881"/>
                          <a:gd name="connsiteX243" fmla="*/ 1860176 w 2661966"/>
                          <a:gd name="connsiteY243" fmla="*/ 735258 h 3370881"/>
                          <a:gd name="connsiteX244" fmla="*/ 1788459 w 2661966"/>
                          <a:gd name="connsiteY244" fmla="*/ 744223 h 3370881"/>
                          <a:gd name="connsiteX245" fmla="*/ 1846729 w 2661966"/>
                          <a:gd name="connsiteY245" fmla="*/ 802493 h 3370881"/>
                          <a:gd name="connsiteX246" fmla="*/ 1913965 w 2661966"/>
                          <a:gd name="connsiteY246" fmla="*/ 829387 h 3370881"/>
                          <a:gd name="connsiteX247" fmla="*/ 1922929 w 2661966"/>
                          <a:gd name="connsiteY247" fmla="*/ 842834 h 3370881"/>
                          <a:gd name="connsiteX248" fmla="*/ 1967753 w 2661966"/>
                          <a:gd name="connsiteY248" fmla="*/ 883176 h 3370881"/>
                          <a:gd name="connsiteX249" fmla="*/ 1981200 w 2661966"/>
                          <a:gd name="connsiteY249" fmla="*/ 896623 h 3370881"/>
                          <a:gd name="connsiteX250" fmla="*/ 1994647 w 2661966"/>
                          <a:gd name="connsiteY250" fmla="*/ 905587 h 3370881"/>
                          <a:gd name="connsiteX251" fmla="*/ 2021541 w 2661966"/>
                          <a:gd name="connsiteY251" fmla="*/ 927999 h 3370881"/>
                          <a:gd name="connsiteX252" fmla="*/ 2030506 w 2661966"/>
                          <a:gd name="connsiteY252" fmla="*/ 941446 h 3370881"/>
                          <a:gd name="connsiteX253" fmla="*/ 2057400 w 2661966"/>
                          <a:gd name="connsiteY253" fmla="*/ 968340 h 3370881"/>
                          <a:gd name="connsiteX254" fmla="*/ 2088776 w 2661966"/>
                          <a:gd name="connsiteY254" fmla="*/ 1013164 h 3370881"/>
                          <a:gd name="connsiteX255" fmla="*/ 2115670 w 2661966"/>
                          <a:gd name="connsiteY255" fmla="*/ 1057987 h 3370881"/>
                          <a:gd name="connsiteX256" fmla="*/ 2120153 w 2661966"/>
                          <a:gd name="connsiteY256" fmla="*/ 1089364 h 3370881"/>
                          <a:gd name="connsiteX257" fmla="*/ 2138082 w 2661966"/>
                          <a:gd name="connsiteY257" fmla="*/ 1143152 h 3370881"/>
                          <a:gd name="connsiteX258" fmla="*/ 2147047 w 2661966"/>
                          <a:gd name="connsiteY258" fmla="*/ 1196940 h 3370881"/>
                          <a:gd name="connsiteX259" fmla="*/ 2151529 w 2661966"/>
                          <a:gd name="connsiteY259" fmla="*/ 1210387 h 3370881"/>
                          <a:gd name="connsiteX260" fmla="*/ 2156012 w 2661966"/>
                          <a:gd name="connsiteY260" fmla="*/ 1228317 h 3370881"/>
                          <a:gd name="connsiteX261" fmla="*/ 2173941 w 2661966"/>
                          <a:gd name="connsiteY261" fmla="*/ 1295552 h 3370881"/>
                          <a:gd name="connsiteX262" fmla="*/ 2182906 w 2661966"/>
                          <a:gd name="connsiteY262" fmla="*/ 1313481 h 3370881"/>
                          <a:gd name="connsiteX263" fmla="*/ 2187388 w 2661966"/>
                          <a:gd name="connsiteY263" fmla="*/ 1331411 h 3370881"/>
                          <a:gd name="connsiteX264" fmla="*/ 2214282 w 2661966"/>
                          <a:gd name="connsiteY264" fmla="*/ 1385199 h 3370881"/>
                          <a:gd name="connsiteX265" fmla="*/ 2218765 w 2661966"/>
                          <a:gd name="connsiteY265" fmla="*/ 1403129 h 3370881"/>
                          <a:gd name="connsiteX266" fmla="*/ 2223247 w 2661966"/>
                          <a:gd name="connsiteY266" fmla="*/ 1430023 h 3370881"/>
                          <a:gd name="connsiteX267" fmla="*/ 2236694 w 2661966"/>
                          <a:gd name="connsiteY267" fmla="*/ 1456917 h 3370881"/>
                          <a:gd name="connsiteX268" fmla="*/ 2249794 w 2661966"/>
                          <a:gd name="connsiteY268" fmla="*/ 1524624 h 3370881"/>
                          <a:gd name="connsiteX269" fmla="*/ 2241176 w 2661966"/>
                          <a:gd name="connsiteY269" fmla="*/ 1577940 h 3370881"/>
                          <a:gd name="connsiteX270" fmla="*/ 2245659 w 2661966"/>
                          <a:gd name="connsiteY270" fmla="*/ 1595870 h 3370881"/>
                          <a:gd name="connsiteX271" fmla="*/ 2249634 w 2661966"/>
                          <a:gd name="connsiteY271" fmla="*/ 1685855 h 3370881"/>
                          <a:gd name="connsiteX272" fmla="*/ 2227729 w 2661966"/>
                          <a:gd name="connsiteY272" fmla="*/ 1716893 h 3370881"/>
                          <a:gd name="connsiteX273" fmla="*/ 2240500 w 2661966"/>
                          <a:gd name="connsiteY273" fmla="*/ 1674269 h 3370881"/>
                          <a:gd name="connsiteX274" fmla="*/ 2235341 w 2661966"/>
                          <a:gd name="connsiteY274" fmla="*/ 1788611 h 3370881"/>
                          <a:gd name="connsiteX275" fmla="*/ 2230689 w 2661966"/>
                          <a:gd name="connsiteY275" fmla="*/ 1823963 h 3370881"/>
                          <a:gd name="connsiteX276" fmla="*/ 2226207 w 2661966"/>
                          <a:gd name="connsiteY276" fmla="*/ 1824470 h 3370881"/>
                          <a:gd name="connsiteX277" fmla="*/ 2208278 w 2661966"/>
                          <a:gd name="connsiteY277" fmla="*/ 1869293 h 3370881"/>
                          <a:gd name="connsiteX278" fmla="*/ 2195168 w 2661966"/>
                          <a:gd name="connsiteY278" fmla="*/ 1882740 h 3370881"/>
                          <a:gd name="connsiteX279" fmla="*/ 2203458 w 2661966"/>
                          <a:gd name="connsiteY279" fmla="*/ 1918938 h 3370881"/>
                          <a:gd name="connsiteX280" fmla="*/ 2204134 w 2661966"/>
                          <a:gd name="connsiteY280" fmla="*/ 1949806 h 3370881"/>
                          <a:gd name="connsiteX281" fmla="*/ 2226545 w 2661966"/>
                          <a:gd name="connsiteY281" fmla="*/ 1954627 h 3370881"/>
                          <a:gd name="connsiteX282" fmla="*/ 2241176 w 2661966"/>
                          <a:gd name="connsiteY282" fmla="*/ 2012729 h 3370881"/>
                          <a:gd name="connsiteX283" fmla="*/ 2263588 w 2661966"/>
                          <a:gd name="connsiteY283" fmla="*/ 2057552 h 3370881"/>
                          <a:gd name="connsiteX284" fmla="*/ 2286000 w 2661966"/>
                          <a:gd name="connsiteY284" fmla="*/ 2084446 h 3370881"/>
                          <a:gd name="connsiteX285" fmla="*/ 2299447 w 2661966"/>
                          <a:gd name="connsiteY285" fmla="*/ 2124787 h 3370881"/>
                          <a:gd name="connsiteX286" fmla="*/ 2321859 w 2661966"/>
                          <a:gd name="connsiteY286" fmla="*/ 2151681 h 3370881"/>
                          <a:gd name="connsiteX287" fmla="*/ 2344270 w 2661966"/>
                          <a:gd name="connsiteY287" fmla="*/ 2205470 h 3370881"/>
                          <a:gd name="connsiteX288" fmla="*/ 2348753 w 2661966"/>
                          <a:gd name="connsiteY288" fmla="*/ 2223399 h 3370881"/>
                          <a:gd name="connsiteX289" fmla="*/ 2366682 w 2661966"/>
                          <a:gd name="connsiteY289" fmla="*/ 2263740 h 3370881"/>
                          <a:gd name="connsiteX290" fmla="*/ 2375647 w 2661966"/>
                          <a:gd name="connsiteY290" fmla="*/ 2286152 h 3370881"/>
                          <a:gd name="connsiteX291" fmla="*/ 2380129 w 2661966"/>
                          <a:gd name="connsiteY291" fmla="*/ 2308564 h 3370881"/>
                          <a:gd name="connsiteX292" fmla="*/ 2389094 w 2661966"/>
                          <a:gd name="connsiteY292" fmla="*/ 2335458 h 3370881"/>
                          <a:gd name="connsiteX293" fmla="*/ 2393576 w 2661966"/>
                          <a:gd name="connsiteY293" fmla="*/ 2380281 h 3370881"/>
                          <a:gd name="connsiteX294" fmla="*/ 2398059 w 2661966"/>
                          <a:gd name="connsiteY294" fmla="*/ 2393729 h 3370881"/>
                          <a:gd name="connsiteX295" fmla="*/ 2419794 w 2661966"/>
                          <a:gd name="connsiteY295" fmla="*/ 2447517 h 3370881"/>
                          <a:gd name="connsiteX296" fmla="*/ 2427343 w 2661966"/>
                          <a:gd name="connsiteY296" fmla="*/ 2564058 h 3370881"/>
                          <a:gd name="connsiteX297" fmla="*/ 2389094 w 2661966"/>
                          <a:gd name="connsiteY297" fmla="*/ 2837481 h 3370881"/>
                          <a:gd name="connsiteX298" fmla="*/ 2380129 w 2661966"/>
                          <a:gd name="connsiteY298" fmla="*/ 2859893 h 3370881"/>
                          <a:gd name="connsiteX299" fmla="*/ 2357718 w 2661966"/>
                          <a:gd name="connsiteY299" fmla="*/ 2913681 h 3370881"/>
                          <a:gd name="connsiteX300" fmla="*/ 2348753 w 2661966"/>
                          <a:gd name="connsiteY300" fmla="*/ 2936093 h 3370881"/>
                          <a:gd name="connsiteX301" fmla="*/ 2339788 w 2661966"/>
                          <a:gd name="connsiteY301" fmla="*/ 2971952 h 3370881"/>
                          <a:gd name="connsiteX302" fmla="*/ 2326341 w 2661966"/>
                          <a:gd name="connsiteY302" fmla="*/ 2994364 h 3370881"/>
                          <a:gd name="connsiteX303" fmla="*/ 2317376 w 2661966"/>
                          <a:gd name="connsiteY303" fmla="*/ 3025740 h 3370881"/>
                          <a:gd name="connsiteX304" fmla="*/ 2303929 w 2661966"/>
                          <a:gd name="connsiteY304" fmla="*/ 3048152 h 3370881"/>
                          <a:gd name="connsiteX305" fmla="*/ 2290482 w 2661966"/>
                          <a:gd name="connsiteY305" fmla="*/ 3079529 h 3370881"/>
                          <a:gd name="connsiteX306" fmla="*/ 2272553 w 2661966"/>
                          <a:gd name="connsiteY306" fmla="*/ 3084011 h 3370881"/>
                          <a:gd name="connsiteX307" fmla="*/ 2259106 w 2661966"/>
                          <a:gd name="connsiteY307" fmla="*/ 3088493 h 3370881"/>
                          <a:gd name="connsiteX308" fmla="*/ 2241176 w 2661966"/>
                          <a:gd name="connsiteY308" fmla="*/ 3092976 h 3370881"/>
                          <a:gd name="connsiteX309" fmla="*/ 2209800 w 2661966"/>
                          <a:gd name="connsiteY309" fmla="*/ 3101940 h 3370881"/>
                          <a:gd name="connsiteX310" fmla="*/ 2205318 w 2661966"/>
                          <a:gd name="connsiteY310" fmla="*/ 3039187 h 3370881"/>
                          <a:gd name="connsiteX311" fmla="*/ 2218765 w 2661966"/>
                          <a:gd name="connsiteY311" fmla="*/ 3021258 h 3370881"/>
                          <a:gd name="connsiteX312" fmla="*/ 2245659 w 2661966"/>
                          <a:gd name="connsiteY312" fmla="*/ 2971952 h 3370881"/>
                          <a:gd name="connsiteX313" fmla="*/ 2268070 w 2661966"/>
                          <a:gd name="connsiteY313" fmla="*/ 2945058 h 3370881"/>
                          <a:gd name="connsiteX314" fmla="*/ 2298550 w 2661966"/>
                          <a:gd name="connsiteY314" fmla="*/ 2568540 h 3370881"/>
                          <a:gd name="connsiteX315" fmla="*/ 2284986 w 2661966"/>
                          <a:gd name="connsiteY315" fmla="*/ 2532681 h 3370881"/>
                          <a:gd name="connsiteX316" fmla="*/ 2293273 w 2661966"/>
                          <a:gd name="connsiteY316" fmla="*/ 2496653 h 3370881"/>
                          <a:gd name="connsiteX317" fmla="*/ 2278152 w 2661966"/>
                          <a:gd name="connsiteY317" fmla="*/ 2475178 h 3370881"/>
                          <a:gd name="connsiteX318" fmla="*/ 2245659 w 2661966"/>
                          <a:gd name="connsiteY318" fmla="*/ 2389247 h 3370881"/>
                          <a:gd name="connsiteX319" fmla="*/ 2195507 w 2661966"/>
                          <a:gd name="connsiteY319" fmla="*/ 2241328 h 3370881"/>
                          <a:gd name="connsiteX320" fmla="*/ 2083786 w 2661966"/>
                          <a:gd name="connsiteY320" fmla="*/ 2040300 h 3370881"/>
                          <a:gd name="connsiteX321" fmla="*/ 2048773 w 2661966"/>
                          <a:gd name="connsiteY321" fmla="*/ 2017971 h 3370881"/>
                          <a:gd name="connsiteX322" fmla="*/ 2074314 w 2661966"/>
                          <a:gd name="connsiteY322" fmla="*/ 2011967 h 3370881"/>
                          <a:gd name="connsiteX323" fmla="*/ 2034988 w 2661966"/>
                          <a:gd name="connsiteY323" fmla="*/ 2003764 h 3370881"/>
                          <a:gd name="connsiteX324" fmla="*/ 2026023 w 2661966"/>
                          <a:gd name="connsiteY324" fmla="*/ 2026176 h 3370881"/>
                          <a:gd name="connsiteX325" fmla="*/ 2021541 w 2661966"/>
                          <a:gd name="connsiteY325" fmla="*/ 2039623 h 3370881"/>
                          <a:gd name="connsiteX326" fmla="*/ 1999129 w 2661966"/>
                          <a:gd name="connsiteY326" fmla="*/ 2053070 h 3370881"/>
                          <a:gd name="connsiteX327" fmla="*/ 1990165 w 2661966"/>
                          <a:gd name="connsiteY327" fmla="*/ 2070999 h 3370881"/>
                          <a:gd name="connsiteX328" fmla="*/ 1967753 w 2661966"/>
                          <a:gd name="connsiteY328" fmla="*/ 2106858 h 3370881"/>
                          <a:gd name="connsiteX329" fmla="*/ 1981200 w 2661966"/>
                          <a:gd name="connsiteY329" fmla="*/ 2223399 h 3370881"/>
                          <a:gd name="connsiteX330" fmla="*/ 1994647 w 2661966"/>
                          <a:gd name="connsiteY330" fmla="*/ 2254776 h 3370881"/>
                          <a:gd name="connsiteX331" fmla="*/ 2003612 w 2661966"/>
                          <a:gd name="connsiteY331" fmla="*/ 2272705 h 3370881"/>
                          <a:gd name="connsiteX332" fmla="*/ 2026023 w 2661966"/>
                          <a:gd name="connsiteY332" fmla="*/ 2304081 h 3370881"/>
                          <a:gd name="connsiteX333" fmla="*/ 2043953 w 2661966"/>
                          <a:gd name="connsiteY333" fmla="*/ 2348905 h 3370881"/>
                          <a:gd name="connsiteX334" fmla="*/ 2061882 w 2661966"/>
                          <a:gd name="connsiteY334" fmla="*/ 2371317 h 3370881"/>
                          <a:gd name="connsiteX335" fmla="*/ 2088776 w 2661966"/>
                          <a:gd name="connsiteY335" fmla="*/ 2434070 h 3370881"/>
                          <a:gd name="connsiteX336" fmla="*/ 2102223 w 2661966"/>
                          <a:gd name="connsiteY336" fmla="*/ 2465446 h 3370881"/>
                          <a:gd name="connsiteX337" fmla="*/ 2106706 w 2661966"/>
                          <a:gd name="connsiteY337" fmla="*/ 2496823 h 3370881"/>
                          <a:gd name="connsiteX338" fmla="*/ 2124635 w 2661966"/>
                          <a:gd name="connsiteY338" fmla="*/ 2559576 h 3370881"/>
                          <a:gd name="connsiteX339" fmla="*/ 2138082 w 2661966"/>
                          <a:gd name="connsiteY339" fmla="*/ 2649223 h 3370881"/>
                          <a:gd name="connsiteX340" fmla="*/ 2147047 w 2661966"/>
                          <a:gd name="connsiteY340" fmla="*/ 2685081 h 3370881"/>
                          <a:gd name="connsiteX341" fmla="*/ 2151529 w 2661966"/>
                          <a:gd name="connsiteY341" fmla="*/ 2716458 h 3370881"/>
                          <a:gd name="connsiteX342" fmla="*/ 2160494 w 2661966"/>
                          <a:gd name="connsiteY342" fmla="*/ 2770246 h 3370881"/>
                          <a:gd name="connsiteX343" fmla="*/ 2156012 w 2661966"/>
                          <a:gd name="connsiteY343" fmla="*/ 2962987 h 3370881"/>
                          <a:gd name="connsiteX344" fmla="*/ 2138082 w 2661966"/>
                          <a:gd name="connsiteY344" fmla="*/ 3043670 h 3370881"/>
                          <a:gd name="connsiteX345" fmla="*/ 2133600 w 2661966"/>
                          <a:gd name="connsiteY345" fmla="*/ 3061599 h 3370881"/>
                          <a:gd name="connsiteX346" fmla="*/ 2120153 w 2661966"/>
                          <a:gd name="connsiteY346" fmla="*/ 3079529 h 3370881"/>
                          <a:gd name="connsiteX347" fmla="*/ 2111188 w 2661966"/>
                          <a:gd name="connsiteY347" fmla="*/ 3106423 h 3370881"/>
                          <a:gd name="connsiteX348" fmla="*/ 2088776 w 2661966"/>
                          <a:gd name="connsiteY348" fmla="*/ 3137799 h 3370881"/>
                          <a:gd name="connsiteX349" fmla="*/ 2075329 w 2661966"/>
                          <a:gd name="connsiteY349" fmla="*/ 3164693 h 3370881"/>
                          <a:gd name="connsiteX350" fmla="*/ 2061882 w 2661966"/>
                          <a:gd name="connsiteY350" fmla="*/ 3169176 h 3370881"/>
                          <a:gd name="connsiteX351" fmla="*/ 2021541 w 2661966"/>
                          <a:gd name="connsiteY351" fmla="*/ 3164693 h 3370881"/>
                          <a:gd name="connsiteX352" fmla="*/ 2012576 w 2661966"/>
                          <a:gd name="connsiteY352" fmla="*/ 3119870 h 3370881"/>
                          <a:gd name="connsiteX353" fmla="*/ 2048435 w 2661966"/>
                          <a:gd name="connsiteY353" fmla="*/ 3021258 h 3370881"/>
                          <a:gd name="connsiteX354" fmla="*/ 2048435 w 2661966"/>
                          <a:gd name="connsiteY354" fmla="*/ 3021258 h 3370881"/>
                          <a:gd name="connsiteX355" fmla="*/ 2061882 w 2661966"/>
                          <a:gd name="connsiteY355" fmla="*/ 2967470 h 3370881"/>
                          <a:gd name="connsiteX356" fmla="*/ 2070847 w 2661966"/>
                          <a:gd name="connsiteY356" fmla="*/ 2882305 h 3370881"/>
                          <a:gd name="connsiteX357" fmla="*/ 2066365 w 2661966"/>
                          <a:gd name="connsiteY357" fmla="*/ 2725423 h 3370881"/>
                          <a:gd name="connsiteX358" fmla="*/ 2043953 w 2661966"/>
                          <a:gd name="connsiteY358" fmla="*/ 2649223 h 3370881"/>
                          <a:gd name="connsiteX359" fmla="*/ 2030506 w 2661966"/>
                          <a:gd name="connsiteY359" fmla="*/ 2622329 h 3370881"/>
                          <a:gd name="connsiteX360" fmla="*/ 2017059 w 2661966"/>
                          <a:gd name="connsiteY360" fmla="*/ 2581987 h 3370881"/>
                          <a:gd name="connsiteX361" fmla="*/ 1981200 w 2661966"/>
                          <a:gd name="connsiteY361" fmla="*/ 2514752 h 3370881"/>
                          <a:gd name="connsiteX362" fmla="*/ 1972235 w 2661966"/>
                          <a:gd name="connsiteY362" fmla="*/ 2501305 h 3370881"/>
                          <a:gd name="connsiteX363" fmla="*/ 1958788 w 2661966"/>
                          <a:gd name="connsiteY363" fmla="*/ 2478893 h 3370881"/>
                          <a:gd name="connsiteX364" fmla="*/ 1905000 w 2661966"/>
                          <a:gd name="connsiteY364" fmla="*/ 2398211 h 3370881"/>
                          <a:gd name="connsiteX365" fmla="*/ 1882588 w 2661966"/>
                          <a:gd name="connsiteY365" fmla="*/ 2357870 h 3370881"/>
                          <a:gd name="connsiteX366" fmla="*/ 1869141 w 2661966"/>
                          <a:gd name="connsiteY366" fmla="*/ 2339940 h 3370881"/>
                          <a:gd name="connsiteX367" fmla="*/ 1806388 w 2661966"/>
                          <a:gd name="connsiteY367" fmla="*/ 2313046 h 3370881"/>
                          <a:gd name="connsiteX368" fmla="*/ 1779494 w 2661966"/>
                          <a:gd name="connsiteY368" fmla="*/ 2304081 h 3370881"/>
                          <a:gd name="connsiteX369" fmla="*/ 1752600 w 2661966"/>
                          <a:gd name="connsiteY369" fmla="*/ 2299599 h 3370881"/>
                          <a:gd name="connsiteX370" fmla="*/ 1680882 w 2661966"/>
                          <a:gd name="connsiteY370" fmla="*/ 2277187 h 3370881"/>
                          <a:gd name="connsiteX371" fmla="*/ 1719025 w 2661966"/>
                          <a:gd name="connsiteY371" fmla="*/ 2281331 h 3370881"/>
                          <a:gd name="connsiteX372" fmla="*/ 1756997 w 2661966"/>
                          <a:gd name="connsiteY372" fmla="*/ 2289450 h 3370881"/>
                          <a:gd name="connsiteX373" fmla="*/ 1656440 w 2661966"/>
                          <a:gd name="connsiteY373" fmla="*/ 2298583 h 3370881"/>
                          <a:gd name="connsiteX374" fmla="*/ 1537447 w 2661966"/>
                          <a:gd name="connsiteY374" fmla="*/ 2329960 h 3370881"/>
                          <a:gd name="connsiteX375" fmla="*/ 1571993 w 2661966"/>
                          <a:gd name="connsiteY375" fmla="*/ 2317957 h 3370881"/>
                          <a:gd name="connsiteX376" fmla="*/ 1509707 w 2661966"/>
                          <a:gd name="connsiteY376" fmla="*/ 2338926 h 3370881"/>
                          <a:gd name="connsiteX377" fmla="*/ 1500444 w 2661966"/>
                          <a:gd name="connsiteY377" fmla="*/ 2355271 h 3370881"/>
                          <a:gd name="connsiteX378" fmla="*/ 1402678 w 2661966"/>
                          <a:gd name="connsiteY378" fmla="*/ 2339641 h 3370881"/>
                          <a:gd name="connsiteX379" fmla="*/ 1322892 w 2661966"/>
                          <a:gd name="connsiteY379" fmla="*/ 2336952 h 3370881"/>
                          <a:gd name="connsiteX380" fmla="*/ 1199384 w 2661966"/>
                          <a:gd name="connsiteY380" fmla="*/ 2307041 h 3370881"/>
                          <a:gd name="connsiteX381" fmla="*/ 1066800 w 2661966"/>
                          <a:gd name="connsiteY381" fmla="*/ 2272705 h 3370881"/>
                          <a:gd name="connsiteX382" fmla="*/ 1030941 w 2661966"/>
                          <a:gd name="connsiteY382" fmla="*/ 2263740 h 3370881"/>
                          <a:gd name="connsiteX383" fmla="*/ 986118 w 2661966"/>
                          <a:gd name="connsiteY383" fmla="*/ 2241329 h 3370881"/>
                          <a:gd name="connsiteX384" fmla="*/ 968188 w 2661966"/>
                          <a:gd name="connsiteY384" fmla="*/ 2232364 h 3370881"/>
                          <a:gd name="connsiteX385" fmla="*/ 936812 w 2661966"/>
                          <a:gd name="connsiteY385" fmla="*/ 2214434 h 3370881"/>
                          <a:gd name="connsiteX386" fmla="*/ 905435 w 2661966"/>
                          <a:gd name="connsiteY386" fmla="*/ 2196505 h 3370881"/>
                          <a:gd name="connsiteX387" fmla="*/ 869576 w 2661966"/>
                          <a:gd name="connsiteY387" fmla="*/ 2209952 h 3370881"/>
                          <a:gd name="connsiteX388" fmla="*/ 856129 w 2661966"/>
                          <a:gd name="connsiteY388" fmla="*/ 2227881 h 3370881"/>
                          <a:gd name="connsiteX389" fmla="*/ 815788 w 2661966"/>
                          <a:gd name="connsiteY389" fmla="*/ 2268223 h 3370881"/>
                          <a:gd name="connsiteX390" fmla="*/ 788894 w 2661966"/>
                          <a:gd name="connsiteY390" fmla="*/ 2290634 h 3370881"/>
                          <a:gd name="connsiteX391" fmla="*/ 762000 w 2661966"/>
                          <a:gd name="connsiteY391" fmla="*/ 2313046 h 3370881"/>
                          <a:gd name="connsiteX392" fmla="*/ 753035 w 2661966"/>
                          <a:gd name="connsiteY392" fmla="*/ 2326493 h 3370881"/>
                          <a:gd name="connsiteX393" fmla="*/ 735106 w 2661966"/>
                          <a:gd name="connsiteY393" fmla="*/ 2339940 h 3370881"/>
                          <a:gd name="connsiteX394" fmla="*/ 712694 w 2661966"/>
                          <a:gd name="connsiteY394" fmla="*/ 2362352 h 3370881"/>
                          <a:gd name="connsiteX395" fmla="*/ 694765 w 2661966"/>
                          <a:gd name="connsiteY395" fmla="*/ 2375799 h 3370881"/>
                          <a:gd name="connsiteX396" fmla="*/ 681318 w 2661966"/>
                          <a:gd name="connsiteY396" fmla="*/ 2393729 h 3370881"/>
                          <a:gd name="connsiteX397" fmla="*/ 667870 w 2661966"/>
                          <a:gd name="connsiteY397" fmla="*/ 2402693 h 3370881"/>
                          <a:gd name="connsiteX398" fmla="*/ 623047 w 2661966"/>
                          <a:gd name="connsiteY398" fmla="*/ 2443034 h 3370881"/>
                          <a:gd name="connsiteX399" fmla="*/ 600635 w 2661966"/>
                          <a:gd name="connsiteY399" fmla="*/ 2474411 h 3370881"/>
                          <a:gd name="connsiteX400" fmla="*/ 587188 w 2661966"/>
                          <a:gd name="connsiteY400" fmla="*/ 2514752 h 3370881"/>
                          <a:gd name="connsiteX401" fmla="*/ 582706 w 2661966"/>
                          <a:gd name="connsiteY401" fmla="*/ 2546129 h 3370881"/>
                          <a:gd name="connsiteX402" fmla="*/ 596153 w 2661966"/>
                          <a:gd name="connsiteY402" fmla="*/ 2635776 h 3370881"/>
                          <a:gd name="connsiteX403" fmla="*/ 600635 w 2661966"/>
                          <a:gd name="connsiteY403" fmla="*/ 2653705 h 3370881"/>
                          <a:gd name="connsiteX404" fmla="*/ 609600 w 2661966"/>
                          <a:gd name="connsiteY404" fmla="*/ 2671634 h 3370881"/>
                          <a:gd name="connsiteX405" fmla="*/ 614082 w 2661966"/>
                          <a:gd name="connsiteY405" fmla="*/ 2689564 h 3370881"/>
                          <a:gd name="connsiteX406" fmla="*/ 623047 w 2661966"/>
                          <a:gd name="connsiteY406" fmla="*/ 2711976 h 3370881"/>
                          <a:gd name="connsiteX407" fmla="*/ 627529 w 2661966"/>
                          <a:gd name="connsiteY407" fmla="*/ 2734387 h 3370881"/>
                          <a:gd name="connsiteX408" fmla="*/ 640976 w 2661966"/>
                          <a:gd name="connsiteY408" fmla="*/ 2765764 h 3370881"/>
                          <a:gd name="connsiteX409" fmla="*/ 645459 w 2661966"/>
                          <a:gd name="connsiteY409" fmla="*/ 2779211 h 3370881"/>
                          <a:gd name="connsiteX410" fmla="*/ 658906 w 2661966"/>
                          <a:gd name="connsiteY410" fmla="*/ 2801623 h 3370881"/>
                          <a:gd name="connsiteX411" fmla="*/ 676835 w 2661966"/>
                          <a:gd name="connsiteY411" fmla="*/ 2864376 h 3370881"/>
                          <a:gd name="connsiteX412" fmla="*/ 690282 w 2661966"/>
                          <a:gd name="connsiteY412" fmla="*/ 2895752 h 3370881"/>
                          <a:gd name="connsiteX413" fmla="*/ 699247 w 2661966"/>
                          <a:gd name="connsiteY413" fmla="*/ 2940576 h 3370881"/>
                          <a:gd name="connsiteX414" fmla="*/ 703729 w 2661966"/>
                          <a:gd name="connsiteY414" fmla="*/ 2967470 h 3370881"/>
                          <a:gd name="connsiteX415" fmla="*/ 717176 w 2661966"/>
                          <a:gd name="connsiteY415" fmla="*/ 2994364 h 3370881"/>
                          <a:gd name="connsiteX416" fmla="*/ 735106 w 2661966"/>
                          <a:gd name="connsiteY416" fmla="*/ 3052634 h 3370881"/>
                          <a:gd name="connsiteX417" fmla="*/ 739588 w 2661966"/>
                          <a:gd name="connsiteY417" fmla="*/ 3079529 h 3370881"/>
                          <a:gd name="connsiteX418" fmla="*/ 762000 w 2661966"/>
                          <a:gd name="connsiteY418" fmla="*/ 3142281 h 3370881"/>
                          <a:gd name="connsiteX419" fmla="*/ 766482 w 2661966"/>
                          <a:gd name="connsiteY419" fmla="*/ 3231929 h 3370881"/>
                          <a:gd name="connsiteX420" fmla="*/ 770965 w 2661966"/>
                          <a:gd name="connsiteY420" fmla="*/ 3254340 h 3370881"/>
                          <a:gd name="connsiteX421" fmla="*/ 775447 w 2661966"/>
                          <a:gd name="connsiteY421" fmla="*/ 3285717 h 3370881"/>
                          <a:gd name="connsiteX422" fmla="*/ 748553 w 2661966"/>
                          <a:gd name="connsiteY422" fmla="*/ 3335023 h 3370881"/>
                          <a:gd name="connsiteX423" fmla="*/ 721659 w 2661966"/>
                          <a:gd name="connsiteY423" fmla="*/ 3343987 h 3370881"/>
                          <a:gd name="connsiteX424" fmla="*/ 708212 w 2661966"/>
                          <a:gd name="connsiteY424" fmla="*/ 3348470 h 3370881"/>
                          <a:gd name="connsiteX425" fmla="*/ 623047 w 2661966"/>
                          <a:gd name="connsiteY425" fmla="*/ 3330540 h 3370881"/>
                          <a:gd name="connsiteX426" fmla="*/ 609600 w 2661966"/>
                          <a:gd name="connsiteY426" fmla="*/ 3308129 h 3370881"/>
                          <a:gd name="connsiteX427" fmla="*/ 591670 w 2661966"/>
                          <a:gd name="connsiteY427" fmla="*/ 3267787 h 3370881"/>
                          <a:gd name="connsiteX428" fmla="*/ 560294 w 2661966"/>
                          <a:gd name="connsiteY428" fmla="*/ 3209517 h 3370881"/>
                          <a:gd name="connsiteX429" fmla="*/ 551329 w 2661966"/>
                          <a:gd name="connsiteY429" fmla="*/ 3196070 h 3370881"/>
                          <a:gd name="connsiteX430" fmla="*/ 528918 w 2661966"/>
                          <a:gd name="connsiteY430" fmla="*/ 3173658 h 3370881"/>
                          <a:gd name="connsiteX431" fmla="*/ 519953 w 2661966"/>
                          <a:gd name="connsiteY431" fmla="*/ 3128834 h 3370881"/>
                          <a:gd name="connsiteX432" fmla="*/ 524435 w 2661966"/>
                          <a:gd name="connsiteY432" fmla="*/ 3101940 h 3370881"/>
                          <a:gd name="connsiteX433" fmla="*/ 528918 w 2661966"/>
                          <a:gd name="connsiteY433" fmla="*/ 3088493 h 3370881"/>
                          <a:gd name="connsiteX434" fmla="*/ 542365 w 2661966"/>
                          <a:gd name="connsiteY434" fmla="*/ 3052634 h 3370881"/>
                          <a:gd name="connsiteX435" fmla="*/ 484094 w 2661966"/>
                          <a:gd name="connsiteY435" fmla="*/ 2886787 h 3370881"/>
                          <a:gd name="connsiteX436" fmla="*/ 443753 w 2661966"/>
                          <a:gd name="connsiteY436" fmla="*/ 2779211 h 3370881"/>
                          <a:gd name="connsiteX437" fmla="*/ 439270 w 2661966"/>
                          <a:gd name="connsiteY437" fmla="*/ 2752317 h 3370881"/>
                          <a:gd name="connsiteX438" fmla="*/ 430306 w 2661966"/>
                          <a:gd name="connsiteY438" fmla="*/ 2716458 h 3370881"/>
                          <a:gd name="connsiteX439" fmla="*/ 425823 w 2661966"/>
                          <a:gd name="connsiteY439" fmla="*/ 2680599 h 3370881"/>
                          <a:gd name="connsiteX440" fmla="*/ 398929 w 2661966"/>
                          <a:gd name="connsiteY440" fmla="*/ 2599917 h 3370881"/>
                          <a:gd name="connsiteX441" fmla="*/ 385482 w 2661966"/>
                          <a:gd name="connsiteY441" fmla="*/ 2568540 h 3370881"/>
                          <a:gd name="connsiteX442" fmla="*/ 381000 w 2661966"/>
                          <a:gd name="connsiteY442" fmla="*/ 2550611 h 3370881"/>
                          <a:gd name="connsiteX443" fmla="*/ 372035 w 2661966"/>
                          <a:gd name="connsiteY443" fmla="*/ 2483376 h 3370881"/>
                          <a:gd name="connsiteX444" fmla="*/ 367553 w 2661966"/>
                          <a:gd name="connsiteY444" fmla="*/ 2469929 h 3370881"/>
                          <a:gd name="connsiteX445" fmla="*/ 407894 w 2661966"/>
                          <a:gd name="connsiteY445" fmla="*/ 2451999 h 3370881"/>
                          <a:gd name="connsiteX446" fmla="*/ 515470 w 2661966"/>
                          <a:gd name="connsiteY446" fmla="*/ 2407176 h 3370881"/>
                          <a:gd name="connsiteX447" fmla="*/ 578223 w 2661966"/>
                          <a:gd name="connsiteY447" fmla="*/ 2353387 h 3370881"/>
                          <a:gd name="connsiteX448" fmla="*/ 587188 w 2661966"/>
                          <a:gd name="connsiteY448" fmla="*/ 2330976 h 3370881"/>
                          <a:gd name="connsiteX449" fmla="*/ 614082 w 2661966"/>
                          <a:gd name="connsiteY449" fmla="*/ 2254776 h 3370881"/>
                          <a:gd name="connsiteX450" fmla="*/ 649941 w 2661966"/>
                          <a:gd name="connsiteY450" fmla="*/ 2200987 h 3370881"/>
                          <a:gd name="connsiteX451" fmla="*/ 690282 w 2661966"/>
                          <a:gd name="connsiteY451" fmla="*/ 2174093 h 3370881"/>
                          <a:gd name="connsiteX452" fmla="*/ 703729 w 2661966"/>
                          <a:gd name="connsiteY452" fmla="*/ 2165129 h 3370881"/>
                          <a:gd name="connsiteX453" fmla="*/ 739588 w 2661966"/>
                          <a:gd name="connsiteY453" fmla="*/ 2147199 h 3370881"/>
                          <a:gd name="connsiteX454" fmla="*/ 708212 w 2661966"/>
                          <a:gd name="connsiteY454" fmla="*/ 2187540 h 3370881"/>
                          <a:gd name="connsiteX455" fmla="*/ 654423 w 2661966"/>
                          <a:gd name="connsiteY455" fmla="*/ 2241329 h 3370881"/>
                          <a:gd name="connsiteX456" fmla="*/ 636494 w 2661966"/>
                          <a:gd name="connsiteY456" fmla="*/ 2259258 h 3370881"/>
                          <a:gd name="connsiteX457" fmla="*/ 614082 w 2661966"/>
                          <a:gd name="connsiteY457" fmla="*/ 2286152 h 3370881"/>
                          <a:gd name="connsiteX458" fmla="*/ 592179 w 2661966"/>
                          <a:gd name="connsiteY458" fmla="*/ 2282347 h 3370881"/>
                          <a:gd name="connsiteX459" fmla="*/ 555980 w 2661966"/>
                          <a:gd name="connsiteY459" fmla="*/ 2313892 h 3370881"/>
                          <a:gd name="connsiteX460" fmla="*/ 524435 w 2661966"/>
                          <a:gd name="connsiteY460" fmla="*/ 2348905 h 3370881"/>
                          <a:gd name="connsiteX461" fmla="*/ 502023 w 2661966"/>
                          <a:gd name="connsiteY461" fmla="*/ 2362352 h 3370881"/>
                          <a:gd name="connsiteX462" fmla="*/ 461682 w 2661966"/>
                          <a:gd name="connsiteY462" fmla="*/ 2389246 h 3370881"/>
                          <a:gd name="connsiteX463" fmla="*/ 448235 w 2661966"/>
                          <a:gd name="connsiteY463" fmla="*/ 2398211 h 3370881"/>
                          <a:gd name="connsiteX464" fmla="*/ 430306 w 2661966"/>
                          <a:gd name="connsiteY464" fmla="*/ 2407176 h 3370881"/>
                          <a:gd name="connsiteX465" fmla="*/ 412376 w 2661966"/>
                          <a:gd name="connsiteY465" fmla="*/ 2420623 h 3370881"/>
                          <a:gd name="connsiteX466" fmla="*/ 389965 w 2661966"/>
                          <a:gd name="connsiteY466" fmla="*/ 2429587 h 3370881"/>
                          <a:gd name="connsiteX467" fmla="*/ 372035 w 2661966"/>
                          <a:gd name="connsiteY467" fmla="*/ 2443034 h 3370881"/>
                          <a:gd name="connsiteX468" fmla="*/ 318247 w 2661966"/>
                          <a:gd name="connsiteY468" fmla="*/ 2474411 h 3370881"/>
                          <a:gd name="connsiteX469" fmla="*/ 304800 w 2661966"/>
                          <a:gd name="connsiteY469" fmla="*/ 2492340 h 3370881"/>
                          <a:gd name="connsiteX470" fmla="*/ 282388 w 2661966"/>
                          <a:gd name="connsiteY470" fmla="*/ 2519234 h 3370881"/>
                          <a:gd name="connsiteX471" fmla="*/ 295835 w 2661966"/>
                          <a:gd name="connsiteY471" fmla="*/ 2815070 h 3370881"/>
                          <a:gd name="connsiteX472" fmla="*/ 300318 w 2661966"/>
                          <a:gd name="connsiteY472" fmla="*/ 2837481 h 3370881"/>
                          <a:gd name="connsiteX473" fmla="*/ 304800 w 2661966"/>
                          <a:gd name="connsiteY473" fmla="*/ 2868858 h 3370881"/>
                          <a:gd name="connsiteX474" fmla="*/ 309282 w 2661966"/>
                          <a:gd name="connsiteY474" fmla="*/ 2927129 h 3370881"/>
                          <a:gd name="connsiteX475" fmla="*/ 322729 w 2661966"/>
                          <a:gd name="connsiteY475" fmla="*/ 2985399 h 3370881"/>
                          <a:gd name="connsiteX476" fmla="*/ 327212 w 2661966"/>
                          <a:gd name="connsiteY476" fmla="*/ 3012293 h 3370881"/>
                          <a:gd name="connsiteX477" fmla="*/ 331694 w 2661966"/>
                          <a:gd name="connsiteY477" fmla="*/ 3043670 h 3370881"/>
                          <a:gd name="connsiteX478" fmla="*/ 345141 w 2661966"/>
                          <a:gd name="connsiteY478" fmla="*/ 3070564 h 3370881"/>
                          <a:gd name="connsiteX479" fmla="*/ 367553 w 2661966"/>
                          <a:gd name="connsiteY479" fmla="*/ 3124352 h 3370881"/>
                          <a:gd name="connsiteX480" fmla="*/ 381000 w 2661966"/>
                          <a:gd name="connsiteY480" fmla="*/ 3182623 h 3370881"/>
                          <a:gd name="connsiteX481" fmla="*/ 389965 w 2661966"/>
                          <a:gd name="connsiteY481" fmla="*/ 3196070 h 3370881"/>
                          <a:gd name="connsiteX482" fmla="*/ 394447 w 2661966"/>
                          <a:gd name="connsiteY482" fmla="*/ 3213999 h 3370881"/>
                          <a:gd name="connsiteX483" fmla="*/ 412376 w 2661966"/>
                          <a:gd name="connsiteY483" fmla="*/ 3245376 h 3370881"/>
                          <a:gd name="connsiteX484" fmla="*/ 416859 w 2661966"/>
                          <a:gd name="connsiteY484" fmla="*/ 3258823 h 3370881"/>
                          <a:gd name="connsiteX485" fmla="*/ 425823 w 2661966"/>
                          <a:gd name="connsiteY485" fmla="*/ 3272270 h 3370881"/>
                          <a:gd name="connsiteX486" fmla="*/ 439270 w 2661966"/>
                          <a:gd name="connsiteY486" fmla="*/ 3303646 h 3370881"/>
                          <a:gd name="connsiteX487" fmla="*/ 439270 w 2661966"/>
                          <a:gd name="connsiteY487" fmla="*/ 3352952 h 3370881"/>
                          <a:gd name="connsiteX488" fmla="*/ 430306 w 2661966"/>
                          <a:gd name="connsiteY488" fmla="*/ 3366399 h 3370881"/>
                          <a:gd name="connsiteX489" fmla="*/ 412376 w 2661966"/>
                          <a:gd name="connsiteY489" fmla="*/ 3370881 h 3370881"/>
                          <a:gd name="connsiteX490" fmla="*/ 295835 w 2661966"/>
                          <a:gd name="connsiteY490" fmla="*/ 3357434 h 3370881"/>
                          <a:gd name="connsiteX491" fmla="*/ 264459 w 2661966"/>
                          <a:gd name="connsiteY491" fmla="*/ 3276752 h 3370881"/>
                          <a:gd name="connsiteX492" fmla="*/ 259976 w 2661966"/>
                          <a:gd name="connsiteY492" fmla="*/ 3240893 h 3370881"/>
                          <a:gd name="connsiteX493" fmla="*/ 246529 w 2661966"/>
                          <a:gd name="connsiteY493" fmla="*/ 3178140 h 3370881"/>
                          <a:gd name="connsiteX494" fmla="*/ 237565 w 2661966"/>
                          <a:gd name="connsiteY494" fmla="*/ 3084011 h 3370881"/>
                          <a:gd name="connsiteX495" fmla="*/ 228600 w 2661966"/>
                          <a:gd name="connsiteY495" fmla="*/ 3057117 h 3370881"/>
                          <a:gd name="connsiteX496" fmla="*/ 219635 w 2661966"/>
                          <a:gd name="connsiteY496" fmla="*/ 3021258 h 3370881"/>
                          <a:gd name="connsiteX497" fmla="*/ 206188 w 2661966"/>
                          <a:gd name="connsiteY497" fmla="*/ 2980917 h 3370881"/>
                          <a:gd name="connsiteX498" fmla="*/ 201706 w 2661966"/>
                          <a:gd name="connsiteY498" fmla="*/ 2949540 h 3370881"/>
                          <a:gd name="connsiteX499" fmla="*/ 197223 w 2661966"/>
                          <a:gd name="connsiteY499" fmla="*/ 2927129 h 3370881"/>
                          <a:gd name="connsiteX500" fmla="*/ 192741 w 2661966"/>
                          <a:gd name="connsiteY500" fmla="*/ 2891270 h 3370881"/>
                          <a:gd name="connsiteX501" fmla="*/ 188259 w 2661966"/>
                          <a:gd name="connsiteY501" fmla="*/ 2850929 h 3370881"/>
                          <a:gd name="connsiteX502" fmla="*/ 179294 w 2661966"/>
                          <a:gd name="connsiteY502" fmla="*/ 2824034 h 3370881"/>
                          <a:gd name="connsiteX503" fmla="*/ 165847 w 2661966"/>
                          <a:gd name="connsiteY503" fmla="*/ 2774729 h 3370881"/>
                          <a:gd name="connsiteX504" fmla="*/ 161365 w 2661966"/>
                          <a:gd name="connsiteY504" fmla="*/ 2747834 h 3370881"/>
                          <a:gd name="connsiteX505" fmla="*/ 156882 w 2661966"/>
                          <a:gd name="connsiteY505" fmla="*/ 2559576 h 3370881"/>
                          <a:gd name="connsiteX506" fmla="*/ 152400 w 2661966"/>
                          <a:gd name="connsiteY506" fmla="*/ 2519234 h 3370881"/>
                          <a:gd name="connsiteX507" fmla="*/ 118035 w 2661966"/>
                          <a:gd name="connsiteY507" fmla="*/ 2400004 h 3370881"/>
                          <a:gd name="connsiteX508" fmla="*/ 117048 w 2661966"/>
                          <a:gd name="connsiteY508" fmla="*/ 2344423 h 3370881"/>
                          <a:gd name="connsiteX509" fmla="*/ 100106 w 2661966"/>
                          <a:gd name="connsiteY509" fmla="*/ 2330976 h 3370881"/>
                          <a:gd name="connsiteX510" fmla="*/ 138953 w 2661966"/>
                          <a:gd name="connsiteY510" fmla="*/ 2313046 h 3370881"/>
                          <a:gd name="connsiteX511" fmla="*/ 152400 w 2661966"/>
                          <a:gd name="connsiteY511" fmla="*/ 2304081 h 3370881"/>
                          <a:gd name="connsiteX512" fmla="*/ 170329 w 2661966"/>
                          <a:gd name="connsiteY512" fmla="*/ 2259258 h 3370881"/>
                          <a:gd name="connsiteX513" fmla="*/ 188259 w 2661966"/>
                          <a:gd name="connsiteY513" fmla="*/ 2223399 h 3370881"/>
                          <a:gd name="connsiteX514" fmla="*/ 206188 w 2661966"/>
                          <a:gd name="connsiteY514" fmla="*/ 2187540 h 3370881"/>
                          <a:gd name="connsiteX515" fmla="*/ 210670 w 2661966"/>
                          <a:gd name="connsiteY515" fmla="*/ 2174093 h 3370881"/>
                          <a:gd name="connsiteX516" fmla="*/ 219635 w 2661966"/>
                          <a:gd name="connsiteY516" fmla="*/ 2115823 h 3370881"/>
                          <a:gd name="connsiteX517" fmla="*/ 210670 w 2661966"/>
                          <a:gd name="connsiteY517" fmla="*/ 1958940 h 3370881"/>
                          <a:gd name="connsiteX518" fmla="*/ 192741 w 2661966"/>
                          <a:gd name="connsiteY518" fmla="*/ 1923081 h 3370881"/>
                          <a:gd name="connsiteX519" fmla="*/ 179294 w 2661966"/>
                          <a:gd name="connsiteY519" fmla="*/ 1891705 h 3370881"/>
                          <a:gd name="connsiteX520" fmla="*/ 165847 w 2661966"/>
                          <a:gd name="connsiteY520" fmla="*/ 1864811 h 3370881"/>
                          <a:gd name="connsiteX521" fmla="*/ 152400 w 2661966"/>
                          <a:gd name="connsiteY521" fmla="*/ 1833434 h 3370881"/>
                          <a:gd name="connsiteX522" fmla="*/ 143435 w 2661966"/>
                          <a:gd name="connsiteY522" fmla="*/ 1819987 h 3370881"/>
                          <a:gd name="connsiteX523" fmla="*/ 107576 w 2661966"/>
                          <a:gd name="connsiteY523" fmla="*/ 1784129 h 3370881"/>
                          <a:gd name="connsiteX524" fmla="*/ 94129 w 2661966"/>
                          <a:gd name="connsiteY524" fmla="*/ 1779646 h 3370881"/>
                          <a:gd name="connsiteX525" fmla="*/ 71718 w 2661966"/>
                          <a:gd name="connsiteY525" fmla="*/ 1770681 h 3370881"/>
                          <a:gd name="connsiteX526" fmla="*/ 58270 w 2661966"/>
                          <a:gd name="connsiteY526" fmla="*/ 1761717 h 3370881"/>
                          <a:gd name="connsiteX527" fmla="*/ 26894 w 2661966"/>
                          <a:gd name="connsiteY527" fmla="*/ 1730340 h 3370881"/>
                          <a:gd name="connsiteX528" fmla="*/ 0 w 2661966"/>
                          <a:gd name="connsiteY528" fmla="*/ 1707929 h 3370881"/>
                          <a:gd name="connsiteX0" fmla="*/ 0 w 2661966"/>
                          <a:gd name="connsiteY0" fmla="*/ 1707929 h 3370881"/>
                          <a:gd name="connsiteX1" fmla="*/ 22412 w 2661966"/>
                          <a:gd name="connsiteY1" fmla="*/ 1698964 h 3370881"/>
                          <a:gd name="connsiteX2" fmla="*/ 31376 w 2661966"/>
                          <a:gd name="connsiteY2" fmla="*/ 1681034 h 3370881"/>
                          <a:gd name="connsiteX3" fmla="*/ 44823 w 2661966"/>
                          <a:gd name="connsiteY3" fmla="*/ 1672070 h 3370881"/>
                          <a:gd name="connsiteX4" fmla="*/ 58270 w 2661966"/>
                          <a:gd name="connsiteY4" fmla="*/ 1654140 h 3370881"/>
                          <a:gd name="connsiteX5" fmla="*/ 76200 w 2661966"/>
                          <a:gd name="connsiteY5" fmla="*/ 1645176 h 3370881"/>
                          <a:gd name="connsiteX6" fmla="*/ 98612 w 2661966"/>
                          <a:gd name="connsiteY6" fmla="*/ 1636211 h 3370881"/>
                          <a:gd name="connsiteX7" fmla="*/ 125506 w 2661966"/>
                          <a:gd name="connsiteY7" fmla="*/ 1627246 h 3370881"/>
                          <a:gd name="connsiteX8" fmla="*/ 152400 w 2661966"/>
                          <a:gd name="connsiteY8" fmla="*/ 1609317 h 3370881"/>
                          <a:gd name="connsiteX9" fmla="*/ 170329 w 2661966"/>
                          <a:gd name="connsiteY9" fmla="*/ 1600352 h 3370881"/>
                          <a:gd name="connsiteX10" fmla="*/ 188259 w 2661966"/>
                          <a:gd name="connsiteY10" fmla="*/ 1582423 h 3370881"/>
                          <a:gd name="connsiteX11" fmla="*/ 228600 w 2661966"/>
                          <a:gd name="connsiteY11" fmla="*/ 1564493 h 3370881"/>
                          <a:gd name="connsiteX12" fmla="*/ 255494 w 2661966"/>
                          <a:gd name="connsiteY12" fmla="*/ 1546564 h 3370881"/>
                          <a:gd name="connsiteX13" fmla="*/ 300318 w 2661966"/>
                          <a:gd name="connsiteY13" fmla="*/ 1524152 h 3370881"/>
                          <a:gd name="connsiteX14" fmla="*/ 313765 w 2661966"/>
                          <a:gd name="connsiteY14" fmla="*/ 1515187 h 3370881"/>
                          <a:gd name="connsiteX15" fmla="*/ 340659 w 2661966"/>
                          <a:gd name="connsiteY15" fmla="*/ 1510705 h 3370881"/>
                          <a:gd name="connsiteX16" fmla="*/ 363070 w 2661966"/>
                          <a:gd name="connsiteY16" fmla="*/ 1506223 h 3370881"/>
                          <a:gd name="connsiteX17" fmla="*/ 389965 w 2661966"/>
                          <a:gd name="connsiteY17" fmla="*/ 1501740 h 3370881"/>
                          <a:gd name="connsiteX18" fmla="*/ 425823 w 2661966"/>
                          <a:gd name="connsiteY18" fmla="*/ 1497258 h 3370881"/>
                          <a:gd name="connsiteX19" fmla="*/ 470647 w 2661966"/>
                          <a:gd name="connsiteY19" fmla="*/ 1488293 h 3370881"/>
                          <a:gd name="connsiteX20" fmla="*/ 515470 w 2661966"/>
                          <a:gd name="connsiteY20" fmla="*/ 1479329 h 3370881"/>
                          <a:gd name="connsiteX21" fmla="*/ 528918 w 2661966"/>
                          <a:gd name="connsiteY21" fmla="*/ 1470364 h 3370881"/>
                          <a:gd name="connsiteX22" fmla="*/ 600635 w 2661966"/>
                          <a:gd name="connsiteY22" fmla="*/ 1456917 h 3370881"/>
                          <a:gd name="connsiteX23" fmla="*/ 690282 w 2661966"/>
                          <a:gd name="connsiteY23" fmla="*/ 1447952 h 3370881"/>
                          <a:gd name="connsiteX24" fmla="*/ 793376 w 2661966"/>
                          <a:gd name="connsiteY24" fmla="*/ 1452434 h 3370881"/>
                          <a:gd name="connsiteX25" fmla="*/ 874059 w 2661966"/>
                          <a:gd name="connsiteY25" fmla="*/ 1465881 h 3370881"/>
                          <a:gd name="connsiteX26" fmla="*/ 914400 w 2661966"/>
                          <a:gd name="connsiteY26" fmla="*/ 1470364 h 3370881"/>
                          <a:gd name="connsiteX27" fmla="*/ 1030941 w 2661966"/>
                          <a:gd name="connsiteY27" fmla="*/ 1483811 h 3370881"/>
                          <a:gd name="connsiteX28" fmla="*/ 1151965 w 2661966"/>
                          <a:gd name="connsiteY28" fmla="*/ 1492776 h 3370881"/>
                          <a:gd name="connsiteX29" fmla="*/ 1281953 w 2661966"/>
                          <a:gd name="connsiteY29" fmla="*/ 1501740 h 3370881"/>
                          <a:gd name="connsiteX30" fmla="*/ 1465729 w 2661966"/>
                          <a:gd name="connsiteY30" fmla="*/ 1497258 h 3370881"/>
                          <a:gd name="connsiteX31" fmla="*/ 1510553 w 2661966"/>
                          <a:gd name="connsiteY31" fmla="*/ 1492776 h 3370881"/>
                          <a:gd name="connsiteX32" fmla="*/ 1582270 w 2661966"/>
                          <a:gd name="connsiteY32" fmla="*/ 1461399 h 3370881"/>
                          <a:gd name="connsiteX33" fmla="*/ 1604682 w 2661966"/>
                          <a:gd name="connsiteY33" fmla="*/ 1456917 h 3370881"/>
                          <a:gd name="connsiteX34" fmla="*/ 1622612 w 2661966"/>
                          <a:gd name="connsiteY34" fmla="*/ 1447952 h 3370881"/>
                          <a:gd name="connsiteX35" fmla="*/ 1645023 w 2661966"/>
                          <a:gd name="connsiteY35" fmla="*/ 1438987 h 3370881"/>
                          <a:gd name="connsiteX36" fmla="*/ 1662953 w 2661966"/>
                          <a:gd name="connsiteY36" fmla="*/ 1425540 h 3370881"/>
                          <a:gd name="connsiteX37" fmla="*/ 1698812 w 2661966"/>
                          <a:gd name="connsiteY37" fmla="*/ 1407611 h 3370881"/>
                          <a:gd name="connsiteX38" fmla="*/ 1739153 w 2661966"/>
                          <a:gd name="connsiteY38" fmla="*/ 1380717 h 3370881"/>
                          <a:gd name="connsiteX39" fmla="*/ 1752600 w 2661966"/>
                          <a:gd name="connsiteY39" fmla="*/ 1367270 h 3370881"/>
                          <a:gd name="connsiteX40" fmla="*/ 1775012 w 2661966"/>
                          <a:gd name="connsiteY40" fmla="*/ 1353823 h 3370881"/>
                          <a:gd name="connsiteX41" fmla="*/ 1797423 w 2661966"/>
                          <a:gd name="connsiteY41" fmla="*/ 1335893 h 3370881"/>
                          <a:gd name="connsiteX42" fmla="*/ 1810870 w 2661966"/>
                          <a:gd name="connsiteY42" fmla="*/ 1304517 h 3370881"/>
                          <a:gd name="connsiteX43" fmla="*/ 1815353 w 2661966"/>
                          <a:gd name="connsiteY43" fmla="*/ 1291070 h 3370881"/>
                          <a:gd name="connsiteX44" fmla="*/ 1801906 w 2661966"/>
                          <a:gd name="connsiteY44" fmla="*/ 1138670 h 3370881"/>
                          <a:gd name="connsiteX45" fmla="*/ 1792941 w 2661966"/>
                          <a:gd name="connsiteY45" fmla="*/ 1125223 h 3370881"/>
                          <a:gd name="connsiteX46" fmla="*/ 1757082 w 2661966"/>
                          <a:gd name="connsiteY46" fmla="*/ 1093846 h 3370881"/>
                          <a:gd name="connsiteX47" fmla="*/ 1730188 w 2661966"/>
                          <a:gd name="connsiteY47" fmla="*/ 1066952 h 3370881"/>
                          <a:gd name="connsiteX48" fmla="*/ 1703294 w 2661966"/>
                          <a:gd name="connsiteY48" fmla="*/ 1049023 h 3370881"/>
                          <a:gd name="connsiteX49" fmla="*/ 1622612 w 2661966"/>
                          <a:gd name="connsiteY49" fmla="*/ 1053505 h 3370881"/>
                          <a:gd name="connsiteX50" fmla="*/ 1595718 w 2661966"/>
                          <a:gd name="connsiteY50" fmla="*/ 1062470 h 3370881"/>
                          <a:gd name="connsiteX51" fmla="*/ 1573306 w 2661966"/>
                          <a:gd name="connsiteY51" fmla="*/ 1066952 h 3370881"/>
                          <a:gd name="connsiteX52" fmla="*/ 1453385 w 2661966"/>
                          <a:gd name="connsiteY52" fmla="*/ 1082761 h 3370881"/>
                          <a:gd name="connsiteX53" fmla="*/ 1326776 w 2661966"/>
                          <a:gd name="connsiteY53" fmla="*/ 1062470 h 3370881"/>
                          <a:gd name="connsiteX54" fmla="*/ 1308847 w 2661966"/>
                          <a:gd name="connsiteY54" fmla="*/ 1057987 h 3370881"/>
                          <a:gd name="connsiteX55" fmla="*/ 1277470 w 2661966"/>
                          <a:gd name="connsiteY55" fmla="*/ 1053505 h 3370881"/>
                          <a:gd name="connsiteX56" fmla="*/ 1259541 w 2661966"/>
                          <a:gd name="connsiteY56" fmla="*/ 1049023 h 3370881"/>
                          <a:gd name="connsiteX57" fmla="*/ 1232647 w 2661966"/>
                          <a:gd name="connsiteY57" fmla="*/ 1044540 h 3370881"/>
                          <a:gd name="connsiteX58" fmla="*/ 1053353 w 2661966"/>
                          <a:gd name="connsiteY58" fmla="*/ 1049023 h 3370881"/>
                          <a:gd name="connsiteX59" fmla="*/ 1035423 w 2661966"/>
                          <a:gd name="connsiteY59" fmla="*/ 1053505 h 3370881"/>
                          <a:gd name="connsiteX60" fmla="*/ 1008529 w 2661966"/>
                          <a:gd name="connsiteY60" fmla="*/ 1057987 h 3370881"/>
                          <a:gd name="connsiteX61" fmla="*/ 995082 w 2661966"/>
                          <a:gd name="connsiteY61" fmla="*/ 1062470 h 3370881"/>
                          <a:gd name="connsiteX62" fmla="*/ 945776 w 2661966"/>
                          <a:gd name="connsiteY62" fmla="*/ 1031093 h 3370881"/>
                          <a:gd name="connsiteX63" fmla="*/ 941294 w 2661966"/>
                          <a:gd name="connsiteY63" fmla="*/ 1017646 h 3370881"/>
                          <a:gd name="connsiteX64" fmla="*/ 932329 w 2661966"/>
                          <a:gd name="connsiteY64" fmla="*/ 919034 h 3370881"/>
                          <a:gd name="connsiteX65" fmla="*/ 914400 w 2661966"/>
                          <a:gd name="connsiteY65" fmla="*/ 901105 h 3370881"/>
                          <a:gd name="connsiteX66" fmla="*/ 918882 w 2661966"/>
                          <a:gd name="connsiteY66" fmla="*/ 869729 h 3370881"/>
                          <a:gd name="connsiteX67" fmla="*/ 941294 w 2661966"/>
                          <a:gd name="connsiteY67" fmla="*/ 865246 h 3370881"/>
                          <a:gd name="connsiteX68" fmla="*/ 959223 w 2661966"/>
                          <a:gd name="connsiteY68" fmla="*/ 851799 h 3370881"/>
                          <a:gd name="connsiteX69" fmla="*/ 990600 w 2661966"/>
                          <a:gd name="connsiteY69" fmla="*/ 847317 h 3370881"/>
                          <a:gd name="connsiteX70" fmla="*/ 1129553 w 2661966"/>
                          <a:gd name="connsiteY70" fmla="*/ 838352 h 3370881"/>
                          <a:gd name="connsiteX71" fmla="*/ 1147482 w 2661966"/>
                          <a:gd name="connsiteY71" fmla="*/ 829387 h 3370881"/>
                          <a:gd name="connsiteX72" fmla="*/ 1178859 w 2661966"/>
                          <a:gd name="connsiteY72" fmla="*/ 806976 h 3370881"/>
                          <a:gd name="connsiteX73" fmla="*/ 1192306 w 2661966"/>
                          <a:gd name="connsiteY73" fmla="*/ 793529 h 3370881"/>
                          <a:gd name="connsiteX74" fmla="*/ 1214718 w 2661966"/>
                          <a:gd name="connsiteY74" fmla="*/ 784564 h 3370881"/>
                          <a:gd name="connsiteX75" fmla="*/ 1241612 w 2661966"/>
                          <a:gd name="connsiteY75" fmla="*/ 771117 h 3370881"/>
                          <a:gd name="connsiteX76" fmla="*/ 1277470 w 2661966"/>
                          <a:gd name="connsiteY76" fmla="*/ 753187 h 3370881"/>
                          <a:gd name="connsiteX77" fmla="*/ 1295400 w 2661966"/>
                          <a:gd name="connsiteY77" fmla="*/ 730776 h 3370881"/>
                          <a:gd name="connsiteX78" fmla="*/ 1317812 w 2661966"/>
                          <a:gd name="connsiteY78" fmla="*/ 708364 h 3370881"/>
                          <a:gd name="connsiteX79" fmla="*/ 1353670 w 2661966"/>
                          <a:gd name="connsiteY79" fmla="*/ 663540 h 3370881"/>
                          <a:gd name="connsiteX80" fmla="*/ 1371600 w 2661966"/>
                          <a:gd name="connsiteY80" fmla="*/ 636646 h 3370881"/>
                          <a:gd name="connsiteX81" fmla="*/ 1380565 w 2661966"/>
                          <a:gd name="connsiteY81" fmla="*/ 596305 h 3370881"/>
                          <a:gd name="connsiteX82" fmla="*/ 1385047 w 2661966"/>
                          <a:gd name="connsiteY82" fmla="*/ 582858 h 3370881"/>
                          <a:gd name="connsiteX83" fmla="*/ 1380565 w 2661966"/>
                          <a:gd name="connsiteY83" fmla="*/ 533552 h 3370881"/>
                          <a:gd name="connsiteX84" fmla="*/ 1367118 w 2661966"/>
                          <a:gd name="connsiteY84" fmla="*/ 524587 h 3370881"/>
                          <a:gd name="connsiteX85" fmla="*/ 1349188 w 2661966"/>
                          <a:gd name="connsiteY85" fmla="*/ 520105 h 3370881"/>
                          <a:gd name="connsiteX86" fmla="*/ 1324871 w 2661966"/>
                          <a:gd name="connsiteY86" fmla="*/ 516855 h 3370881"/>
                          <a:gd name="connsiteX87" fmla="*/ 1280048 w 2661966"/>
                          <a:gd name="connsiteY87" fmla="*/ 523243 h 3370881"/>
                          <a:gd name="connsiteX88" fmla="*/ 1250576 w 2661966"/>
                          <a:gd name="connsiteY88" fmla="*/ 529070 h 3370881"/>
                          <a:gd name="connsiteX89" fmla="*/ 1210235 w 2661966"/>
                          <a:gd name="connsiteY89" fmla="*/ 542517 h 3370881"/>
                          <a:gd name="connsiteX90" fmla="*/ 1183341 w 2661966"/>
                          <a:gd name="connsiteY90" fmla="*/ 555964 h 3370881"/>
                          <a:gd name="connsiteX91" fmla="*/ 1160929 w 2661966"/>
                          <a:gd name="connsiteY91" fmla="*/ 569411 h 3370881"/>
                          <a:gd name="connsiteX92" fmla="*/ 1134035 w 2661966"/>
                          <a:gd name="connsiteY92" fmla="*/ 578376 h 3370881"/>
                          <a:gd name="connsiteX93" fmla="*/ 1111623 w 2661966"/>
                          <a:gd name="connsiteY93" fmla="*/ 587340 h 3370881"/>
                          <a:gd name="connsiteX94" fmla="*/ 1084729 w 2661966"/>
                          <a:gd name="connsiteY94" fmla="*/ 596305 h 3370881"/>
                          <a:gd name="connsiteX95" fmla="*/ 986118 w 2661966"/>
                          <a:gd name="connsiteY95" fmla="*/ 591823 h 3370881"/>
                          <a:gd name="connsiteX96" fmla="*/ 927847 w 2661966"/>
                          <a:gd name="connsiteY96" fmla="*/ 578376 h 3370881"/>
                          <a:gd name="connsiteX97" fmla="*/ 896470 w 2661966"/>
                          <a:gd name="connsiteY97" fmla="*/ 555964 h 3370881"/>
                          <a:gd name="connsiteX98" fmla="*/ 883023 w 2661966"/>
                          <a:gd name="connsiteY98" fmla="*/ 546999 h 3370881"/>
                          <a:gd name="connsiteX99" fmla="*/ 865094 w 2661966"/>
                          <a:gd name="connsiteY99" fmla="*/ 497693 h 3370881"/>
                          <a:gd name="connsiteX100" fmla="*/ 869576 w 2661966"/>
                          <a:gd name="connsiteY100" fmla="*/ 403564 h 3370881"/>
                          <a:gd name="connsiteX101" fmla="*/ 874059 w 2661966"/>
                          <a:gd name="connsiteY101" fmla="*/ 385634 h 3370881"/>
                          <a:gd name="connsiteX102" fmla="*/ 883023 w 2661966"/>
                          <a:gd name="connsiteY102" fmla="*/ 372187 h 3370881"/>
                          <a:gd name="connsiteX103" fmla="*/ 913728 w 2661966"/>
                          <a:gd name="connsiteY103" fmla="*/ 342268 h 3370881"/>
                          <a:gd name="connsiteX104" fmla="*/ 914400 w 2661966"/>
                          <a:gd name="connsiteY104" fmla="*/ 385634 h 3370881"/>
                          <a:gd name="connsiteX105" fmla="*/ 909918 w 2661966"/>
                          <a:gd name="connsiteY105" fmla="*/ 408046 h 3370881"/>
                          <a:gd name="connsiteX106" fmla="*/ 900953 w 2661966"/>
                          <a:gd name="connsiteY106" fmla="*/ 466317 h 3370881"/>
                          <a:gd name="connsiteX107" fmla="*/ 905435 w 2661966"/>
                          <a:gd name="connsiteY107" fmla="*/ 515623 h 3370881"/>
                          <a:gd name="connsiteX108" fmla="*/ 932329 w 2661966"/>
                          <a:gd name="connsiteY108" fmla="*/ 551481 h 3370881"/>
                          <a:gd name="connsiteX109" fmla="*/ 954741 w 2661966"/>
                          <a:gd name="connsiteY109" fmla="*/ 560446 h 3370881"/>
                          <a:gd name="connsiteX110" fmla="*/ 972670 w 2661966"/>
                          <a:gd name="connsiteY110" fmla="*/ 569411 h 3370881"/>
                          <a:gd name="connsiteX111" fmla="*/ 1066800 w 2661966"/>
                          <a:gd name="connsiteY111" fmla="*/ 564929 h 3370881"/>
                          <a:gd name="connsiteX112" fmla="*/ 1111623 w 2661966"/>
                          <a:gd name="connsiteY112" fmla="*/ 551481 h 3370881"/>
                          <a:gd name="connsiteX113" fmla="*/ 1129553 w 2661966"/>
                          <a:gd name="connsiteY113" fmla="*/ 538034 h 3370881"/>
                          <a:gd name="connsiteX114" fmla="*/ 1156447 w 2661966"/>
                          <a:gd name="connsiteY114" fmla="*/ 511140 h 3370881"/>
                          <a:gd name="connsiteX115" fmla="*/ 1160929 w 2661966"/>
                          <a:gd name="connsiteY115" fmla="*/ 493211 h 3370881"/>
                          <a:gd name="connsiteX116" fmla="*/ 1178859 w 2661966"/>
                          <a:gd name="connsiteY116" fmla="*/ 331846 h 3370881"/>
                          <a:gd name="connsiteX117" fmla="*/ 1215315 w 2661966"/>
                          <a:gd name="connsiteY117" fmla="*/ 270289 h 3370881"/>
                          <a:gd name="connsiteX118" fmla="*/ 1214718 w 2661966"/>
                          <a:gd name="connsiteY118" fmla="*/ 367705 h 3370881"/>
                          <a:gd name="connsiteX119" fmla="*/ 1201270 w 2661966"/>
                          <a:gd name="connsiteY119" fmla="*/ 412529 h 3370881"/>
                          <a:gd name="connsiteX120" fmla="*/ 1210235 w 2661966"/>
                          <a:gd name="connsiteY120" fmla="*/ 461834 h 3370881"/>
                          <a:gd name="connsiteX121" fmla="*/ 1214718 w 2661966"/>
                          <a:gd name="connsiteY121" fmla="*/ 475281 h 3370881"/>
                          <a:gd name="connsiteX122" fmla="*/ 1231975 w 2661966"/>
                          <a:gd name="connsiteY122" fmla="*/ 478531 h 3370881"/>
                          <a:gd name="connsiteX123" fmla="*/ 1252481 w 2661966"/>
                          <a:gd name="connsiteY123" fmla="*/ 492651 h 3370881"/>
                          <a:gd name="connsiteX124" fmla="*/ 1317812 w 2661966"/>
                          <a:gd name="connsiteY124" fmla="*/ 488168 h 3370881"/>
                          <a:gd name="connsiteX125" fmla="*/ 1357480 w 2661966"/>
                          <a:gd name="connsiteY125" fmla="*/ 477299 h 3370881"/>
                          <a:gd name="connsiteX126" fmla="*/ 1506070 w 2661966"/>
                          <a:gd name="connsiteY126" fmla="*/ 457352 h 3370881"/>
                          <a:gd name="connsiteX127" fmla="*/ 1550894 w 2661966"/>
                          <a:gd name="connsiteY127" fmla="*/ 430458 h 3370881"/>
                          <a:gd name="connsiteX128" fmla="*/ 1564341 w 2661966"/>
                          <a:gd name="connsiteY128" fmla="*/ 417011 h 3370881"/>
                          <a:gd name="connsiteX129" fmla="*/ 1586753 w 2661966"/>
                          <a:gd name="connsiteY129" fmla="*/ 399081 h 3370881"/>
                          <a:gd name="connsiteX130" fmla="*/ 1595718 w 2661966"/>
                          <a:gd name="connsiteY130" fmla="*/ 381152 h 3370881"/>
                          <a:gd name="connsiteX131" fmla="*/ 1622664 w 2661966"/>
                          <a:gd name="connsiteY131" fmla="*/ 352560 h 3370881"/>
                          <a:gd name="connsiteX132" fmla="*/ 1620066 w 2661966"/>
                          <a:gd name="connsiteY132" fmla="*/ 291047 h 3370881"/>
                          <a:gd name="connsiteX133" fmla="*/ 1604852 w 2661966"/>
                          <a:gd name="connsiteY133" fmla="*/ 236279 h 3370881"/>
                          <a:gd name="connsiteX134" fmla="*/ 1537447 w 2661966"/>
                          <a:gd name="connsiteY134" fmla="*/ 188411 h 3370881"/>
                          <a:gd name="connsiteX135" fmla="*/ 1722867 w 2661966"/>
                          <a:gd name="connsiteY135" fmla="*/ 284146 h 3370881"/>
                          <a:gd name="connsiteX136" fmla="*/ 1655669 w 2661966"/>
                          <a:gd name="connsiteY136" fmla="*/ 407486 h 3370881"/>
                          <a:gd name="connsiteX137" fmla="*/ 1658470 w 2661966"/>
                          <a:gd name="connsiteY137" fmla="*/ 412529 h 3370881"/>
                          <a:gd name="connsiteX138" fmla="*/ 1685365 w 2661966"/>
                          <a:gd name="connsiteY138" fmla="*/ 390117 h 3370881"/>
                          <a:gd name="connsiteX139" fmla="*/ 1694329 w 2661966"/>
                          <a:gd name="connsiteY139" fmla="*/ 376670 h 3370881"/>
                          <a:gd name="connsiteX140" fmla="*/ 1734670 w 2661966"/>
                          <a:gd name="connsiteY140" fmla="*/ 354258 h 3370881"/>
                          <a:gd name="connsiteX141" fmla="*/ 1743635 w 2661966"/>
                          <a:gd name="connsiteY141" fmla="*/ 340811 h 3370881"/>
                          <a:gd name="connsiteX142" fmla="*/ 1757082 w 2661966"/>
                          <a:gd name="connsiteY142" fmla="*/ 336329 h 3370881"/>
                          <a:gd name="connsiteX143" fmla="*/ 1843909 w 2661966"/>
                          <a:gd name="connsiteY143" fmla="*/ 262341 h 3370881"/>
                          <a:gd name="connsiteX144" fmla="*/ 1874221 w 2661966"/>
                          <a:gd name="connsiteY144" fmla="*/ 202194 h 3370881"/>
                          <a:gd name="connsiteX145" fmla="*/ 1828094 w 2661966"/>
                          <a:gd name="connsiteY145" fmla="*/ 136767 h 3370881"/>
                          <a:gd name="connsiteX146" fmla="*/ 1772023 w 2661966"/>
                          <a:gd name="connsiteY146" fmla="*/ 77249 h 3370881"/>
                          <a:gd name="connsiteX147" fmla="*/ 1948888 w 2661966"/>
                          <a:gd name="connsiteY147" fmla="*/ 178018 h 3370881"/>
                          <a:gd name="connsiteX148" fmla="*/ 1952362 w 2661966"/>
                          <a:gd name="connsiteY148" fmla="*/ 254265 h 3370881"/>
                          <a:gd name="connsiteX149" fmla="*/ 1874221 w 2661966"/>
                          <a:gd name="connsiteY149" fmla="*/ 318698 h 3370881"/>
                          <a:gd name="connsiteX150" fmla="*/ 1788459 w 2661966"/>
                          <a:gd name="connsiteY150" fmla="*/ 367705 h 3370881"/>
                          <a:gd name="connsiteX151" fmla="*/ 1761565 w 2661966"/>
                          <a:gd name="connsiteY151" fmla="*/ 390117 h 3370881"/>
                          <a:gd name="connsiteX152" fmla="*/ 1783976 w 2661966"/>
                          <a:gd name="connsiteY152" fmla="*/ 399081 h 3370881"/>
                          <a:gd name="connsiteX153" fmla="*/ 1878106 w 2661966"/>
                          <a:gd name="connsiteY153" fmla="*/ 390117 h 3370881"/>
                          <a:gd name="connsiteX154" fmla="*/ 1891553 w 2661966"/>
                          <a:gd name="connsiteY154" fmla="*/ 381152 h 3370881"/>
                          <a:gd name="connsiteX155" fmla="*/ 1918447 w 2661966"/>
                          <a:gd name="connsiteY155" fmla="*/ 372187 h 3370881"/>
                          <a:gd name="connsiteX156" fmla="*/ 1940859 w 2661966"/>
                          <a:gd name="connsiteY156" fmla="*/ 358740 h 3370881"/>
                          <a:gd name="connsiteX157" fmla="*/ 1954306 w 2661966"/>
                          <a:gd name="connsiteY157" fmla="*/ 354258 h 3370881"/>
                          <a:gd name="connsiteX158" fmla="*/ 2103145 w 2661966"/>
                          <a:gd name="connsiteY158" fmla="*/ 202207 h 3370881"/>
                          <a:gd name="connsiteX159" fmla="*/ 2064254 w 2661966"/>
                          <a:gd name="connsiteY159" fmla="*/ 20406 h 3370881"/>
                          <a:gd name="connsiteX160" fmla="*/ 2169347 w 2661966"/>
                          <a:gd name="connsiteY160" fmla="*/ 104479 h 3370881"/>
                          <a:gd name="connsiteX161" fmla="*/ 2183354 w 2661966"/>
                          <a:gd name="connsiteY161" fmla="*/ 192893 h 3370881"/>
                          <a:gd name="connsiteX162" fmla="*/ 2170300 w 2661966"/>
                          <a:gd name="connsiteY162" fmla="*/ 271231 h 3370881"/>
                          <a:gd name="connsiteX163" fmla="*/ 2096795 w 2661966"/>
                          <a:gd name="connsiteY163" fmla="*/ 316507 h 3370881"/>
                          <a:gd name="connsiteX164" fmla="*/ 1999129 w 2661966"/>
                          <a:gd name="connsiteY164" fmla="*/ 358740 h 3370881"/>
                          <a:gd name="connsiteX165" fmla="*/ 1994647 w 2661966"/>
                          <a:gd name="connsiteY165" fmla="*/ 372187 h 3370881"/>
                          <a:gd name="connsiteX166" fmla="*/ 2039470 w 2661966"/>
                          <a:gd name="connsiteY166" fmla="*/ 390117 h 3370881"/>
                          <a:gd name="connsiteX167" fmla="*/ 2115670 w 2661966"/>
                          <a:gd name="connsiteY167" fmla="*/ 390117 h 3370881"/>
                          <a:gd name="connsiteX168" fmla="*/ 2160494 w 2661966"/>
                          <a:gd name="connsiteY168" fmla="*/ 376670 h 3370881"/>
                          <a:gd name="connsiteX169" fmla="*/ 2191870 w 2661966"/>
                          <a:gd name="connsiteY169" fmla="*/ 363223 h 3370881"/>
                          <a:gd name="connsiteX170" fmla="*/ 2205318 w 2661966"/>
                          <a:gd name="connsiteY170" fmla="*/ 358740 h 3370881"/>
                          <a:gd name="connsiteX171" fmla="*/ 2273487 w 2661966"/>
                          <a:gd name="connsiteY171" fmla="*/ 280486 h 3370881"/>
                          <a:gd name="connsiteX172" fmla="*/ 2312894 w 2661966"/>
                          <a:gd name="connsiteY172" fmla="*/ 183929 h 3370881"/>
                          <a:gd name="connsiteX173" fmla="*/ 2339788 w 2661966"/>
                          <a:gd name="connsiteY173" fmla="*/ 151 h 3370881"/>
                          <a:gd name="connsiteX174" fmla="*/ 2357718 w 2661966"/>
                          <a:gd name="connsiteY174" fmla="*/ 215305 h 3370881"/>
                          <a:gd name="connsiteX175" fmla="*/ 2308598 w 2661966"/>
                          <a:gd name="connsiteY175" fmla="*/ 319520 h 3370881"/>
                          <a:gd name="connsiteX176" fmla="*/ 2245659 w 2661966"/>
                          <a:gd name="connsiteY176" fmla="*/ 390117 h 3370881"/>
                          <a:gd name="connsiteX177" fmla="*/ 2254623 w 2661966"/>
                          <a:gd name="connsiteY177" fmla="*/ 403564 h 3370881"/>
                          <a:gd name="connsiteX178" fmla="*/ 2353235 w 2661966"/>
                          <a:gd name="connsiteY178" fmla="*/ 399081 h 3370881"/>
                          <a:gd name="connsiteX179" fmla="*/ 2366682 w 2661966"/>
                          <a:gd name="connsiteY179" fmla="*/ 394599 h 3370881"/>
                          <a:gd name="connsiteX180" fmla="*/ 2389094 w 2661966"/>
                          <a:gd name="connsiteY180" fmla="*/ 390117 h 3370881"/>
                          <a:gd name="connsiteX181" fmla="*/ 2424953 w 2661966"/>
                          <a:gd name="connsiteY181" fmla="*/ 367705 h 3370881"/>
                          <a:gd name="connsiteX182" fmla="*/ 2528047 w 2661966"/>
                          <a:gd name="connsiteY182" fmla="*/ 292700 h 3370881"/>
                          <a:gd name="connsiteX183" fmla="*/ 2541495 w 2661966"/>
                          <a:gd name="connsiteY183" fmla="*/ 62906 h 3370881"/>
                          <a:gd name="connsiteX184" fmla="*/ 2591304 w 2661966"/>
                          <a:gd name="connsiteY184" fmla="*/ 214081 h 3370881"/>
                          <a:gd name="connsiteX185" fmla="*/ 2602790 w 2661966"/>
                          <a:gd name="connsiteY185" fmla="*/ 290907 h 3370881"/>
                          <a:gd name="connsiteX186" fmla="*/ 2660388 w 2661966"/>
                          <a:gd name="connsiteY186" fmla="*/ 338644 h 3370881"/>
                          <a:gd name="connsiteX187" fmla="*/ 2531969 w 2661966"/>
                          <a:gd name="connsiteY187" fmla="*/ 383206 h 3370881"/>
                          <a:gd name="connsiteX188" fmla="*/ 2442882 w 2661966"/>
                          <a:gd name="connsiteY188" fmla="*/ 403564 h 3370881"/>
                          <a:gd name="connsiteX189" fmla="*/ 2398059 w 2661966"/>
                          <a:gd name="connsiteY189" fmla="*/ 417011 h 3370881"/>
                          <a:gd name="connsiteX190" fmla="*/ 2375647 w 2661966"/>
                          <a:gd name="connsiteY190" fmla="*/ 425976 h 3370881"/>
                          <a:gd name="connsiteX191" fmla="*/ 2357718 w 2661966"/>
                          <a:gd name="connsiteY191" fmla="*/ 430458 h 3370881"/>
                          <a:gd name="connsiteX192" fmla="*/ 2344270 w 2661966"/>
                          <a:gd name="connsiteY192" fmla="*/ 461834 h 3370881"/>
                          <a:gd name="connsiteX193" fmla="*/ 2353235 w 2661966"/>
                          <a:gd name="connsiteY193" fmla="*/ 502176 h 3370881"/>
                          <a:gd name="connsiteX194" fmla="*/ 2362200 w 2661966"/>
                          <a:gd name="connsiteY194" fmla="*/ 515623 h 3370881"/>
                          <a:gd name="connsiteX195" fmla="*/ 2344270 w 2661966"/>
                          <a:gd name="connsiteY195" fmla="*/ 587340 h 3370881"/>
                          <a:gd name="connsiteX196" fmla="*/ 2321859 w 2661966"/>
                          <a:gd name="connsiteY196" fmla="*/ 614234 h 3370881"/>
                          <a:gd name="connsiteX197" fmla="*/ 2308412 w 2661966"/>
                          <a:gd name="connsiteY197" fmla="*/ 636646 h 3370881"/>
                          <a:gd name="connsiteX198" fmla="*/ 2281518 w 2661966"/>
                          <a:gd name="connsiteY198" fmla="*/ 641129 h 3370881"/>
                          <a:gd name="connsiteX199" fmla="*/ 2259106 w 2661966"/>
                          <a:gd name="connsiteY199" fmla="*/ 636646 h 3370881"/>
                          <a:gd name="connsiteX200" fmla="*/ 2277035 w 2661966"/>
                          <a:gd name="connsiteY200" fmla="*/ 578376 h 3370881"/>
                          <a:gd name="connsiteX201" fmla="*/ 2290482 w 2661966"/>
                          <a:gd name="connsiteY201" fmla="*/ 542517 h 3370881"/>
                          <a:gd name="connsiteX202" fmla="*/ 2286000 w 2661966"/>
                          <a:gd name="connsiteY202" fmla="*/ 506658 h 3370881"/>
                          <a:gd name="connsiteX203" fmla="*/ 2245659 w 2661966"/>
                          <a:gd name="connsiteY203" fmla="*/ 448387 h 3370881"/>
                          <a:gd name="connsiteX204" fmla="*/ 2200835 w 2661966"/>
                          <a:gd name="connsiteY204" fmla="*/ 430458 h 3370881"/>
                          <a:gd name="connsiteX205" fmla="*/ 2169459 w 2661966"/>
                          <a:gd name="connsiteY205" fmla="*/ 425976 h 3370881"/>
                          <a:gd name="connsiteX206" fmla="*/ 2102223 w 2661966"/>
                          <a:gd name="connsiteY206" fmla="*/ 430458 h 3370881"/>
                          <a:gd name="connsiteX207" fmla="*/ 2084294 w 2661966"/>
                          <a:gd name="connsiteY207" fmla="*/ 439423 h 3370881"/>
                          <a:gd name="connsiteX208" fmla="*/ 2070847 w 2661966"/>
                          <a:gd name="connsiteY208" fmla="*/ 443905 h 3370881"/>
                          <a:gd name="connsiteX209" fmla="*/ 2061882 w 2661966"/>
                          <a:gd name="connsiteY209" fmla="*/ 461834 h 3370881"/>
                          <a:gd name="connsiteX210" fmla="*/ 2034988 w 2661966"/>
                          <a:gd name="connsiteY210" fmla="*/ 475281 h 3370881"/>
                          <a:gd name="connsiteX211" fmla="*/ 1783976 w 2661966"/>
                          <a:gd name="connsiteY211" fmla="*/ 479764 h 3370881"/>
                          <a:gd name="connsiteX212" fmla="*/ 1766047 w 2661966"/>
                          <a:gd name="connsiteY212" fmla="*/ 488729 h 3370881"/>
                          <a:gd name="connsiteX213" fmla="*/ 1703294 w 2661966"/>
                          <a:gd name="connsiteY213" fmla="*/ 506658 h 3370881"/>
                          <a:gd name="connsiteX214" fmla="*/ 1689847 w 2661966"/>
                          <a:gd name="connsiteY214" fmla="*/ 511140 h 3370881"/>
                          <a:gd name="connsiteX215" fmla="*/ 1676400 w 2661966"/>
                          <a:gd name="connsiteY215" fmla="*/ 520105 h 3370881"/>
                          <a:gd name="connsiteX216" fmla="*/ 1649506 w 2661966"/>
                          <a:gd name="connsiteY216" fmla="*/ 529070 h 3370881"/>
                          <a:gd name="connsiteX217" fmla="*/ 1636059 w 2661966"/>
                          <a:gd name="connsiteY217" fmla="*/ 538034 h 3370881"/>
                          <a:gd name="connsiteX218" fmla="*/ 1622612 w 2661966"/>
                          <a:gd name="connsiteY218" fmla="*/ 551481 h 3370881"/>
                          <a:gd name="connsiteX219" fmla="*/ 1609165 w 2661966"/>
                          <a:gd name="connsiteY219" fmla="*/ 555964 h 3370881"/>
                          <a:gd name="connsiteX220" fmla="*/ 1577788 w 2661966"/>
                          <a:gd name="connsiteY220" fmla="*/ 587340 h 3370881"/>
                          <a:gd name="connsiteX221" fmla="*/ 1568823 w 2661966"/>
                          <a:gd name="connsiteY221" fmla="*/ 600787 h 3370881"/>
                          <a:gd name="connsiteX222" fmla="*/ 1555376 w 2661966"/>
                          <a:gd name="connsiteY222" fmla="*/ 614234 h 3370881"/>
                          <a:gd name="connsiteX223" fmla="*/ 1524000 w 2661966"/>
                          <a:gd name="connsiteY223" fmla="*/ 654576 h 3370881"/>
                          <a:gd name="connsiteX224" fmla="*/ 1519518 w 2661966"/>
                          <a:gd name="connsiteY224" fmla="*/ 668023 h 3370881"/>
                          <a:gd name="connsiteX225" fmla="*/ 1528482 w 2661966"/>
                          <a:gd name="connsiteY225" fmla="*/ 708364 h 3370881"/>
                          <a:gd name="connsiteX226" fmla="*/ 1537447 w 2661966"/>
                          <a:gd name="connsiteY226" fmla="*/ 721811 h 3370881"/>
                          <a:gd name="connsiteX227" fmla="*/ 1568823 w 2661966"/>
                          <a:gd name="connsiteY227" fmla="*/ 712846 h 3370881"/>
                          <a:gd name="connsiteX228" fmla="*/ 1600200 w 2661966"/>
                          <a:gd name="connsiteY228" fmla="*/ 712846 h 3370881"/>
                          <a:gd name="connsiteX229" fmla="*/ 1631576 w 2661966"/>
                          <a:gd name="connsiteY229" fmla="*/ 690434 h 3370881"/>
                          <a:gd name="connsiteX230" fmla="*/ 1645023 w 2661966"/>
                          <a:gd name="connsiteY230" fmla="*/ 676987 h 3370881"/>
                          <a:gd name="connsiteX231" fmla="*/ 1685365 w 2661966"/>
                          <a:gd name="connsiteY231" fmla="*/ 645611 h 3370881"/>
                          <a:gd name="connsiteX232" fmla="*/ 1716741 w 2661966"/>
                          <a:gd name="connsiteY232" fmla="*/ 614234 h 3370881"/>
                          <a:gd name="connsiteX233" fmla="*/ 1748118 w 2661966"/>
                          <a:gd name="connsiteY233" fmla="*/ 596305 h 3370881"/>
                          <a:gd name="connsiteX234" fmla="*/ 1761565 w 2661966"/>
                          <a:gd name="connsiteY234" fmla="*/ 591823 h 3370881"/>
                          <a:gd name="connsiteX235" fmla="*/ 1779494 w 2661966"/>
                          <a:gd name="connsiteY235" fmla="*/ 582858 h 3370881"/>
                          <a:gd name="connsiteX236" fmla="*/ 1815353 w 2661966"/>
                          <a:gd name="connsiteY236" fmla="*/ 573893 h 3370881"/>
                          <a:gd name="connsiteX237" fmla="*/ 2030506 w 2661966"/>
                          <a:gd name="connsiteY237" fmla="*/ 578376 h 3370881"/>
                          <a:gd name="connsiteX238" fmla="*/ 2017059 w 2661966"/>
                          <a:gd name="connsiteY238" fmla="*/ 600787 h 3370881"/>
                          <a:gd name="connsiteX239" fmla="*/ 1981200 w 2661966"/>
                          <a:gd name="connsiteY239" fmla="*/ 636646 h 3370881"/>
                          <a:gd name="connsiteX240" fmla="*/ 1967753 w 2661966"/>
                          <a:gd name="connsiteY240" fmla="*/ 650093 h 3370881"/>
                          <a:gd name="connsiteX241" fmla="*/ 1936376 w 2661966"/>
                          <a:gd name="connsiteY241" fmla="*/ 690434 h 3370881"/>
                          <a:gd name="connsiteX242" fmla="*/ 1905000 w 2661966"/>
                          <a:gd name="connsiteY242" fmla="*/ 717329 h 3370881"/>
                          <a:gd name="connsiteX243" fmla="*/ 1860176 w 2661966"/>
                          <a:gd name="connsiteY243" fmla="*/ 735258 h 3370881"/>
                          <a:gd name="connsiteX244" fmla="*/ 1788459 w 2661966"/>
                          <a:gd name="connsiteY244" fmla="*/ 744223 h 3370881"/>
                          <a:gd name="connsiteX245" fmla="*/ 1846729 w 2661966"/>
                          <a:gd name="connsiteY245" fmla="*/ 802493 h 3370881"/>
                          <a:gd name="connsiteX246" fmla="*/ 1913965 w 2661966"/>
                          <a:gd name="connsiteY246" fmla="*/ 829387 h 3370881"/>
                          <a:gd name="connsiteX247" fmla="*/ 1922929 w 2661966"/>
                          <a:gd name="connsiteY247" fmla="*/ 842834 h 3370881"/>
                          <a:gd name="connsiteX248" fmla="*/ 1967753 w 2661966"/>
                          <a:gd name="connsiteY248" fmla="*/ 883176 h 3370881"/>
                          <a:gd name="connsiteX249" fmla="*/ 1981200 w 2661966"/>
                          <a:gd name="connsiteY249" fmla="*/ 896623 h 3370881"/>
                          <a:gd name="connsiteX250" fmla="*/ 1994647 w 2661966"/>
                          <a:gd name="connsiteY250" fmla="*/ 905587 h 3370881"/>
                          <a:gd name="connsiteX251" fmla="*/ 2021541 w 2661966"/>
                          <a:gd name="connsiteY251" fmla="*/ 927999 h 3370881"/>
                          <a:gd name="connsiteX252" fmla="*/ 2030506 w 2661966"/>
                          <a:gd name="connsiteY252" fmla="*/ 941446 h 3370881"/>
                          <a:gd name="connsiteX253" fmla="*/ 2057400 w 2661966"/>
                          <a:gd name="connsiteY253" fmla="*/ 968340 h 3370881"/>
                          <a:gd name="connsiteX254" fmla="*/ 2088776 w 2661966"/>
                          <a:gd name="connsiteY254" fmla="*/ 1013164 h 3370881"/>
                          <a:gd name="connsiteX255" fmla="*/ 2115670 w 2661966"/>
                          <a:gd name="connsiteY255" fmla="*/ 1057987 h 3370881"/>
                          <a:gd name="connsiteX256" fmla="*/ 2120153 w 2661966"/>
                          <a:gd name="connsiteY256" fmla="*/ 1089364 h 3370881"/>
                          <a:gd name="connsiteX257" fmla="*/ 2138082 w 2661966"/>
                          <a:gd name="connsiteY257" fmla="*/ 1143152 h 3370881"/>
                          <a:gd name="connsiteX258" fmla="*/ 2147047 w 2661966"/>
                          <a:gd name="connsiteY258" fmla="*/ 1196940 h 3370881"/>
                          <a:gd name="connsiteX259" fmla="*/ 2151529 w 2661966"/>
                          <a:gd name="connsiteY259" fmla="*/ 1210387 h 3370881"/>
                          <a:gd name="connsiteX260" fmla="*/ 2156012 w 2661966"/>
                          <a:gd name="connsiteY260" fmla="*/ 1228317 h 3370881"/>
                          <a:gd name="connsiteX261" fmla="*/ 2173941 w 2661966"/>
                          <a:gd name="connsiteY261" fmla="*/ 1295552 h 3370881"/>
                          <a:gd name="connsiteX262" fmla="*/ 2182906 w 2661966"/>
                          <a:gd name="connsiteY262" fmla="*/ 1313481 h 3370881"/>
                          <a:gd name="connsiteX263" fmla="*/ 2187388 w 2661966"/>
                          <a:gd name="connsiteY263" fmla="*/ 1331411 h 3370881"/>
                          <a:gd name="connsiteX264" fmla="*/ 2214282 w 2661966"/>
                          <a:gd name="connsiteY264" fmla="*/ 1385199 h 3370881"/>
                          <a:gd name="connsiteX265" fmla="*/ 2218765 w 2661966"/>
                          <a:gd name="connsiteY265" fmla="*/ 1403129 h 3370881"/>
                          <a:gd name="connsiteX266" fmla="*/ 2223247 w 2661966"/>
                          <a:gd name="connsiteY266" fmla="*/ 1430023 h 3370881"/>
                          <a:gd name="connsiteX267" fmla="*/ 2236694 w 2661966"/>
                          <a:gd name="connsiteY267" fmla="*/ 1456917 h 3370881"/>
                          <a:gd name="connsiteX268" fmla="*/ 2249794 w 2661966"/>
                          <a:gd name="connsiteY268" fmla="*/ 1524624 h 3370881"/>
                          <a:gd name="connsiteX269" fmla="*/ 2241176 w 2661966"/>
                          <a:gd name="connsiteY269" fmla="*/ 1577940 h 3370881"/>
                          <a:gd name="connsiteX270" fmla="*/ 2245659 w 2661966"/>
                          <a:gd name="connsiteY270" fmla="*/ 1595870 h 3370881"/>
                          <a:gd name="connsiteX271" fmla="*/ 2249634 w 2661966"/>
                          <a:gd name="connsiteY271" fmla="*/ 1685855 h 3370881"/>
                          <a:gd name="connsiteX272" fmla="*/ 2227729 w 2661966"/>
                          <a:gd name="connsiteY272" fmla="*/ 1716893 h 3370881"/>
                          <a:gd name="connsiteX273" fmla="*/ 2240500 w 2661966"/>
                          <a:gd name="connsiteY273" fmla="*/ 1674269 h 3370881"/>
                          <a:gd name="connsiteX274" fmla="*/ 2235341 w 2661966"/>
                          <a:gd name="connsiteY274" fmla="*/ 1788611 h 3370881"/>
                          <a:gd name="connsiteX275" fmla="*/ 2230689 w 2661966"/>
                          <a:gd name="connsiteY275" fmla="*/ 1823963 h 3370881"/>
                          <a:gd name="connsiteX276" fmla="*/ 2226207 w 2661966"/>
                          <a:gd name="connsiteY276" fmla="*/ 1824470 h 3370881"/>
                          <a:gd name="connsiteX277" fmla="*/ 2208278 w 2661966"/>
                          <a:gd name="connsiteY277" fmla="*/ 1869293 h 3370881"/>
                          <a:gd name="connsiteX278" fmla="*/ 2195168 w 2661966"/>
                          <a:gd name="connsiteY278" fmla="*/ 1882740 h 3370881"/>
                          <a:gd name="connsiteX279" fmla="*/ 2203458 w 2661966"/>
                          <a:gd name="connsiteY279" fmla="*/ 1918938 h 3370881"/>
                          <a:gd name="connsiteX280" fmla="*/ 2204134 w 2661966"/>
                          <a:gd name="connsiteY280" fmla="*/ 1949806 h 3370881"/>
                          <a:gd name="connsiteX281" fmla="*/ 2226545 w 2661966"/>
                          <a:gd name="connsiteY281" fmla="*/ 1954627 h 3370881"/>
                          <a:gd name="connsiteX282" fmla="*/ 2241176 w 2661966"/>
                          <a:gd name="connsiteY282" fmla="*/ 2012729 h 3370881"/>
                          <a:gd name="connsiteX283" fmla="*/ 2263588 w 2661966"/>
                          <a:gd name="connsiteY283" fmla="*/ 2057552 h 3370881"/>
                          <a:gd name="connsiteX284" fmla="*/ 2286000 w 2661966"/>
                          <a:gd name="connsiteY284" fmla="*/ 2084446 h 3370881"/>
                          <a:gd name="connsiteX285" fmla="*/ 2299447 w 2661966"/>
                          <a:gd name="connsiteY285" fmla="*/ 2124787 h 3370881"/>
                          <a:gd name="connsiteX286" fmla="*/ 2321859 w 2661966"/>
                          <a:gd name="connsiteY286" fmla="*/ 2151681 h 3370881"/>
                          <a:gd name="connsiteX287" fmla="*/ 2344270 w 2661966"/>
                          <a:gd name="connsiteY287" fmla="*/ 2205470 h 3370881"/>
                          <a:gd name="connsiteX288" fmla="*/ 2348753 w 2661966"/>
                          <a:gd name="connsiteY288" fmla="*/ 2223399 h 3370881"/>
                          <a:gd name="connsiteX289" fmla="*/ 2366682 w 2661966"/>
                          <a:gd name="connsiteY289" fmla="*/ 2263740 h 3370881"/>
                          <a:gd name="connsiteX290" fmla="*/ 2375647 w 2661966"/>
                          <a:gd name="connsiteY290" fmla="*/ 2286152 h 3370881"/>
                          <a:gd name="connsiteX291" fmla="*/ 2380129 w 2661966"/>
                          <a:gd name="connsiteY291" fmla="*/ 2308564 h 3370881"/>
                          <a:gd name="connsiteX292" fmla="*/ 2389094 w 2661966"/>
                          <a:gd name="connsiteY292" fmla="*/ 2335458 h 3370881"/>
                          <a:gd name="connsiteX293" fmla="*/ 2393576 w 2661966"/>
                          <a:gd name="connsiteY293" fmla="*/ 2380281 h 3370881"/>
                          <a:gd name="connsiteX294" fmla="*/ 2398059 w 2661966"/>
                          <a:gd name="connsiteY294" fmla="*/ 2393729 h 3370881"/>
                          <a:gd name="connsiteX295" fmla="*/ 2419794 w 2661966"/>
                          <a:gd name="connsiteY295" fmla="*/ 2447517 h 3370881"/>
                          <a:gd name="connsiteX296" fmla="*/ 2427343 w 2661966"/>
                          <a:gd name="connsiteY296" fmla="*/ 2564058 h 3370881"/>
                          <a:gd name="connsiteX297" fmla="*/ 2389094 w 2661966"/>
                          <a:gd name="connsiteY297" fmla="*/ 2837481 h 3370881"/>
                          <a:gd name="connsiteX298" fmla="*/ 2380129 w 2661966"/>
                          <a:gd name="connsiteY298" fmla="*/ 2859893 h 3370881"/>
                          <a:gd name="connsiteX299" fmla="*/ 2357718 w 2661966"/>
                          <a:gd name="connsiteY299" fmla="*/ 2913681 h 3370881"/>
                          <a:gd name="connsiteX300" fmla="*/ 2348753 w 2661966"/>
                          <a:gd name="connsiteY300" fmla="*/ 2936093 h 3370881"/>
                          <a:gd name="connsiteX301" fmla="*/ 2339788 w 2661966"/>
                          <a:gd name="connsiteY301" fmla="*/ 2971952 h 3370881"/>
                          <a:gd name="connsiteX302" fmla="*/ 2326341 w 2661966"/>
                          <a:gd name="connsiteY302" fmla="*/ 2994364 h 3370881"/>
                          <a:gd name="connsiteX303" fmla="*/ 2317376 w 2661966"/>
                          <a:gd name="connsiteY303" fmla="*/ 3025740 h 3370881"/>
                          <a:gd name="connsiteX304" fmla="*/ 2303929 w 2661966"/>
                          <a:gd name="connsiteY304" fmla="*/ 3048152 h 3370881"/>
                          <a:gd name="connsiteX305" fmla="*/ 2290482 w 2661966"/>
                          <a:gd name="connsiteY305" fmla="*/ 3079529 h 3370881"/>
                          <a:gd name="connsiteX306" fmla="*/ 2272553 w 2661966"/>
                          <a:gd name="connsiteY306" fmla="*/ 3084011 h 3370881"/>
                          <a:gd name="connsiteX307" fmla="*/ 2259106 w 2661966"/>
                          <a:gd name="connsiteY307" fmla="*/ 3088493 h 3370881"/>
                          <a:gd name="connsiteX308" fmla="*/ 2241176 w 2661966"/>
                          <a:gd name="connsiteY308" fmla="*/ 3092976 h 3370881"/>
                          <a:gd name="connsiteX309" fmla="*/ 2209800 w 2661966"/>
                          <a:gd name="connsiteY309" fmla="*/ 3101940 h 3370881"/>
                          <a:gd name="connsiteX310" fmla="*/ 2205318 w 2661966"/>
                          <a:gd name="connsiteY310" fmla="*/ 3039187 h 3370881"/>
                          <a:gd name="connsiteX311" fmla="*/ 2218765 w 2661966"/>
                          <a:gd name="connsiteY311" fmla="*/ 3021258 h 3370881"/>
                          <a:gd name="connsiteX312" fmla="*/ 2245659 w 2661966"/>
                          <a:gd name="connsiteY312" fmla="*/ 2971952 h 3370881"/>
                          <a:gd name="connsiteX313" fmla="*/ 2268070 w 2661966"/>
                          <a:gd name="connsiteY313" fmla="*/ 2945058 h 3370881"/>
                          <a:gd name="connsiteX314" fmla="*/ 2298550 w 2661966"/>
                          <a:gd name="connsiteY314" fmla="*/ 2568540 h 3370881"/>
                          <a:gd name="connsiteX315" fmla="*/ 2284986 w 2661966"/>
                          <a:gd name="connsiteY315" fmla="*/ 2532681 h 3370881"/>
                          <a:gd name="connsiteX316" fmla="*/ 2293273 w 2661966"/>
                          <a:gd name="connsiteY316" fmla="*/ 2496653 h 3370881"/>
                          <a:gd name="connsiteX317" fmla="*/ 2278152 w 2661966"/>
                          <a:gd name="connsiteY317" fmla="*/ 2475178 h 3370881"/>
                          <a:gd name="connsiteX318" fmla="*/ 2245659 w 2661966"/>
                          <a:gd name="connsiteY318" fmla="*/ 2389247 h 3370881"/>
                          <a:gd name="connsiteX319" fmla="*/ 2195507 w 2661966"/>
                          <a:gd name="connsiteY319" fmla="*/ 2241328 h 3370881"/>
                          <a:gd name="connsiteX320" fmla="*/ 2083786 w 2661966"/>
                          <a:gd name="connsiteY320" fmla="*/ 2040300 h 3370881"/>
                          <a:gd name="connsiteX321" fmla="*/ 2048773 w 2661966"/>
                          <a:gd name="connsiteY321" fmla="*/ 2017971 h 3370881"/>
                          <a:gd name="connsiteX322" fmla="*/ 2074314 w 2661966"/>
                          <a:gd name="connsiteY322" fmla="*/ 2011967 h 3370881"/>
                          <a:gd name="connsiteX323" fmla="*/ 2034988 w 2661966"/>
                          <a:gd name="connsiteY323" fmla="*/ 2003764 h 3370881"/>
                          <a:gd name="connsiteX324" fmla="*/ 2026023 w 2661966"/>
                          <a:gd name="connsiteY324" fmla="*/ 2026176 h 3370881"/>
                          <a:gd name="connsiteX325" fmla="*/ 2021541 w 2661966"/>
                          <a:gd name="connsiteY325" fmla="*/ 2039623 h 3370881"/>
                          <a:gd name="connsiteX326" fmla="*/ 1999129 w 2661966"/>
                          <a:gd name="connsiteY326" fmla="*/ 2053070 h 3370881"/>
                          <a:gd name="connsiteX327" fmla="*/ 1990165 w 2661966"/>
                          <a:gd name="connsiteY327" fmla="*/ 2070999 h 3370881"/>
                          <a:gd name="connsiteX328" fmla="*/ 1967753 w 2661966"/>
                          <a:gd name="connsiteY328" fmla="*/ 2106858 h 3370881"/>
                          <a:gd name="connsiteX329" fmla="*/ 1981200 w 2661966"/>
                          <a:gd name="connsiteY329" fmla="*/ 2223399 h 3370881"/>
                          <a:gd name="connsiteX330" fmla="*/ 1994647 w 2661966"/>
                          <a:gd name="connsiteY330" fmla="*/ 2254776 h 3370881"/>
                          <a:gd name="connsiteX331" fmla="*/ 2003612 w 2661966"/>
                          <a:gd name="connsiteY331" fmla="*/ 2272705 h 3370881"/>
                          <a:gd name="connsiteX332" fmla="*/ 2026023 w 2661966"/>
                          <a:gd name="connsiteY332" fmla="*/ 2304081 h 3370881"/>
                          <a:gd name="connsiteX333" fmla="*/ 2043953 w 2661966"/>
                          <a:gd name="connsiteY333" fmla="*/ 2348905 h 3370881"/>
                          <a:gd name="connsiteX334" fmla="*/ 2061882 w 2661966"/>
                          <a:gd name="connsiteY334" fmla="*/ 2371317 h 3370881"/>
                          <a:gd name="connsiteX335" fmla="*/ 2088776 w 2661966"/>
                          <a:gd name="connsiteY335" fmla="*/ 2434070 h 3370881"/>
                          <a:gd name="connsiteX336" fmla="*/ 2102223 w 2661966"/>
                          <a:gd name="connsiteY336" fmla="*/ 2465446 h 3370881"/>
                          <a:gd name="connsiteX337" fmla="*/ 2106706 w 2661966"/>
                          <a:gd name="connsiteY337" fmla="*/ 2496823 h 3370881"/>
                          <a:gd name="connsiteX338" fmla="*/ 2124635 w 2661966"/>
                          <a:gd name="connsiteY338" fmla="*/ 2559576 h 3370881"/>
                          <a:gd name="connsiteX339" fmla="*/ 2138082 w 2661966"/>
                          <a:gd name="connsiteY339" fmla="*/ 2649223 h 3370881"/>
                          <a:gd name="connsiteX340" fmla="*/ 2147047 w 2661966"/>
                          <a:gd name="connsiteY340" fmla="*/ 2685081 h 3370881"/>
                          <a:gd name="connsiteX341" fmla="*/ 2151529 w 2661966"/>
                          <a:gd name="connsiteY341" fmla="*/ 2716458 h 3370881"/>
                          <a:gd name="connsiteX342" fmla="*/ 2160494 w 2661966"/>
                          <a:gd name="connsiteY342" fmla="*/ 2770246 h 3370881"/>
                          <a:gd name="connsiteX343" fmla="*/ 2156012 w 2661966"/>
                          <a:gd name="connsiteY343" fmla="*/ 2962987 h 3370881"/>
                          <a:gd name="connsiteX344" fmla="*/ 2138082 w 2661966"/>
                          <a:gd name="connsiteY344" fmla="*/ 3043670 h 3370881"/>
                          <a:gd name="connsiteX345" fmla="*/ 2133600 w 2661966"/>
                          <a:gd name="connsiteY345" fmla="*/ 3061599 h 3370881"/>
                          <a:gd name="connsiteX346" fmla="*/ 2120153 w 2661966"/>
                          <a:gd name="connsiteY346" fmla="*/ 3079529 h 3370881"/>
                          <a:gd name="connsiteX347" fmla="*/ 2111188 w 2661966"/>
                          <a:gd name="connsiteY347" fmla="*/ 3106423 h 3370881"/>
                          <a:gd name="connsiteX348" fmla="*/ 2088776 w 2661966"/>
                          <a:gd name="connsiteY348" fmla="*/ 3137799 h 3370881"/>
                          <a:gd name="connsiteX349" fmla="*/ 2075329 w 2661966"/>
                          <a:gd name="connsiteY349" fmla="*/ 3164693 h 3370881"/>
                          <a:gd name="connsiteX350" fmla="*/ 2061882 w 2661966"/>
                          <a:gd name="connsiteY350" fmla="*/ 3169176 h 3370881"/>
                          <a:gd name="connsiteX351" fmla="*/ 2021541 w 2661966"/>
                          <a:gd name="connsiteY351" fmla="*/ 3164693 h 3370881"/>
                          <a:gd name="connsiteX352" fmla="*/ 2012576 w 2661966"/>
                          <a:gd name="connsiteY352" fmla="*/ 3119870 h 3370881"/>
                          <a:gd name="connsiteX353" fmla="*/ 2048435 w 2661966"/>
                          <a:gd name="connsiteY353" fmla="*/ 3021258 h 3370881"/>
                          <a:gd name="connsiteX354" fmla="*/ 2048435 w 2661966"/>
                          <a:gd name="connsiteY354" fmla="*/ 3021258 h 3370881"/>
                          <a:gd name="connsiteX355" fmla="*/ 2061882 w 2661966"/>
                          <a:gd name="connsiteY355" fmla="*/ 2967470 h 3370881"/>
                          <a:gd name="connsiteX356" fmla="*/ 2070847 w 2661966"/>
                          <a:gd name="connsiteY356" fmla="*/ 2882305 h 3370881"/>
                          <a:gd name="connsiteX357" fmla="*/ 2066365 w 2661966"/>
                          <a:gd name="connsiteY357" fmla="*/ 2725423 h 3370881"/>
                          <a:gd name="connsiteX358" fmla="*/ 2043953 w 2661966"/>
                          <a:gd name="connsiteY358" fmla="*/ 2649223 h 3370881"/>
                          <a:gd name="connsiteX359" fmla="*/ 2030506 w 2661966"/>
                          <a:gd name="connsiteY359" fmla="*/ 2622329 h 3370881"/>
                          <a:gd name="connsiteX360" fmla="*/ 2017059 w 2661966"/>
                          <a:gd name="connsiteY360" fmla="*/ 2581987 h 3370881"/>
                          <a:gd name="connsiteX361" fmla="*/ 1981200 w 2661966"/>
                          <a:gd name="connsiteY361" fmla="*/ 2514752 h 3370881"/>
                          <a:gd name="connsiteX362" fmla="*/ 1972235 w 2661966"/>
                          <a:gd name="connsiteY362" fmla="*/ 2501305 h 3370881"/>
                          <a:gd name="connsiteX363" fmla="*/ 1958788 w 2661966"/>
                          <a:gd name="connsiteY363" fmla="*/ 2478893 h 3370881"/>
                          <a:gd name="connsiteX364" fmla="*/ 1905000 w 2661966"/>
                          <a:gd name="connsiteY364" fmla="*/ 2398211 h 3370881"/>
                          <a:gd name="connsiteX365" fmla="*/ 1882588 w 2661966"/>
                          <a:gd name="connsiteY365" fmla="*/ 2357870 h 3370881"/>
                          <a:gd name="connsiteX366" fmla="*/ 1869141 w 2661966"/>
                          <a:gd name="connsiteY366" fmla="*/ 2339940 h 3370881"/>
                          <a:gd name="connsiteX367" fmla="*/ 1806388 w 2661966"/>
                          <a:gd name="connsiteY367" fmla="*/ 2313046 h 3370881"/>
                          <a:gd name="connsiteX368" fmla="*/ 1779494 w 2661966"/>
                          <a:gd name="connsiteY368" fmla="*/ 2304081 h 3370881"/>
                          <a:gd name="connsiteX369" fmla="*/ 1752600 w 2661966"/>
                          <a:gd name="connsiteY369" fmla="*/ 2299599 h 3370881"/>
                          <a:gd name="connsiteX370" fmla="*/ 1680882 w 2661966"/>
                          <a:gd name="connsiteY370" fmla="*/ 2277187 h 3370881"/>
                          <a:gd name="connsiteX371" fmla="*/ 1719025 w 2661966"/>
                          <a:gd name="connsiteY371" fmla="*/ 2281331 h 3370881"/>
                          <a:gd name="connsiteX372" fmla="*/ 1756997 w 2661966"/>
                          <a:gd name="connsiteY372" fmla="*/ 2289450 h 3370881"/>
                          <a:gd name="connsiteX373" fmla="*/ 1656440 w 2661966"/>
                          <a:gd name="connsiteY373" fmla="*/ 2298583 h 3370881"/>
                          <a:gd name="connsiteX374" fmla="*/ 1537447 w 2661966"/>
                          <a:gd name="connsiteY374" fmla="*/ 2329960 h 3370881"/>
                          <a:gd name="connsiteX375" fmla="*/ 1571993 w 2661966"/>
                          <a:gd name="connsiteY375" fmla="*/ 2317957 h 3370881"/>
                          <a:gd name="connsiteX376" fmla="*/ 1509707 w 2661966"/>
                          <a:gd name="connsiteY376" fmla="*/ 2338926 h 3370881"/>
                          <a:gd name="connsiteX377" fmla="*/ 1500444 w 2661966"/>
                          <a:gd name="connsiteY377" fmla="*/ 2355271 h 3370881"/>
                          <a:gd name="connsiteX378" fmla="*/ 1402678 w 2661966"/>
                          <a:gd name="connsiteY378" fmla="*/ 2339641 h 3370881"/>
                          <a:gd name="connsiteX379" fmla="*/ 1322892 w 2661966"/>
                          <a:gd name="connsiteY379" fmla="*/ 2336952 h 3370881"/>
                          <a:gd name="connsiteX380" fmla="*/ 1199384 w 2661966"/>
                          <a:gd name="connsiteY380" fmla="*/ 2307041 h 3370881"/>
                          <a:gd name="connsiteX381" fmla="*/ 1066800 w 2661966"/>
                          <a:gd name="connsiteY381" fmla="*/ 2272705 h 3370881"/>
                          <a:gd name="connsiteX382" fmla="*/ 1030941 w 2661966"/>
                          <a:gd name="connsiteY382" fmla="*/ 2263740 h 3370881"/>
                          <a:gd name="connsiteX383" fmla="*/ 986118 w 2661966"/>
                          <a:gd name="connsiteY383" fmla="*/ 2241329 h 3370881"/>
                          <a:gd name="connsiteX384" fmla="*/ 968188 w 2661966"/>
                          <a:gd name="connsiteY384" fmla="*/ 2232364 h 3370881"/>
                          <a:gd name="connsiteX385" fmla="*/ 936812 w 2661966"/>
                          <a:gd name="connsiteY385" fmla="*/ 2214434 h 3370881"/>
                          <a:gd name="connsiteX386" fmla="*/ 905435 w 2661966"/>
                          <a:gd name="connsiteY386" fmla="*/ 2196505 h 3370881"/>
                          <a:gd name="connsiteX387" fmla="*/ 869576 w 2661966"/>
                          <a:gd name="connsiteY387" fmla="*/ 2209952 h 3370881"/>
                          <a:gd name="connsiteX388" fmla="*/ 856129 w 2661966"/>
                          <a:gd name="connsiteY388" fmla="*/ 2227881 h 3370881"/>
                          <a:gd name="connsiteX389" fmla="*/ 815788 w 2661966"/>
                          <a:gd name="connsiteY389" fmla="*/ 2268223 h 3370881"/>
                          <a:gd name="connsiteX390" fmla="*/ 788894 w 2661966"/>
                          <a:gd name="connsiteY390" fmla="*/ 2290634 h 3370881"/>
                          <a:gd name="connsiteX391" fmla="*/ 762000 w 2661966"/>
                          <a:gd name="connsiteY391" fmla="*/ 2313046 h 3370881"/>
                          <a:gd name="connsiteX392" fmla="*/ 753035 w 2661966"/>
                          <a:gd name="connsiteY392" fmla="*/ 2326493 h 3370881"/>
                          <a:gd name="connsiteX393" fmla="*/ 735106 w 2661966"/>
                          <a:gd name="connsiteY393" fmla="*/ 2339940 h 3370881"/>
                          <a:gd name="connsiteX394" fmla="*/ 712694 w 2661966"/>
                          <a:gd name="connsiteY394" fmla="*/ 2362352 h 3370881"/>
                          <a:gd name="connsiteX395" fmla="*/ 694765 w 2661966"/>
                          <a:gd name="connsiteY395" fmla="*/ 2375799 h 3370881"/>
                          <a:gd name="connsiteX396" fmla="*/ 681318 w 2661966"/>
                          <a:gd name="connsiteY396" fmla="*/ 2393729 h 3370881"/>
                          <a:gd name="connsiteX397" fmla="*/ 667870 w 2661966"/>
                          <a:gd name="connsiteY397" fmla="*/ 2402693 h 3370881"/>
                          <a:gd name="connsiteX398" fmla="*/ 623047 w 2661966"/>
                          <a:gd name="connsiteY398" fmla="*/ 2443034 h 3370881"/>
                          <a:gd name="connsiteX399" fmla="*/ 600635 w 2661966"/>
                          <a:gd name="connsiteY399" fmla="*/ 2474411 h 3370881"/>
                          <a:gd name="connsiteX400" fmla="*/ 587188 w 2661966"/>
                          <a:gd name="connsiteY400" fmla="*/ 2514752 h 3370881"/>
                          <a:gd name="connsiteX401" fmla="*/ 582706 w 2661966"/>
                          <a:gd name="connsiteY401" fmla="*/ 2546129 h 3370881"/>
                          <a:gd name="connsiteX402" fmla="*/ 596153 w 2661966"/>
                          <a:gd name="connsiteY402" fmla="*/ 2635776 h 3370881"/>
                          <a:gd name="connsiteX403" fmla="*/ 600635 w 2661966"/>
                          <a:gd name="connsiteY403" fmla="*/ 2653705 h 3370881"/>
                          <a:gd name="connsiteX404" fmla="*/ 609600 w 2661966"/>
                          <a:gd name="connsiteY404" fmla="*/ 2671634 h 3370881"/>
                          <a:gd name="connsiteX405" fmla="*/ 614082 w 2661966"/>
                          <a:gd name="connsiteY405" fmla="*/ 2689564 h 3370881"/>
                          <a:gd name="connsiteX406" fmla="*/ 623047 w 2661966"/>
                          <a:gd name="connsiteY406" fmla="*/ 2711976 h 3370881"/>
                          <a:gd name="connsiteX407" fmla="*/ 627529 w 2661966"/>
                          <a:gd name="connsiteY407" fmla="*/ 2734387 h 3370881"/>
                          <a:gd name="connsiteX408" fmla="*/ 640976 w 2661966"/>
                          <a:gd name="connsiteY408" fmla="*/ 2765764 h 3370881"/>
                          <a:gd name="connsiteX409" fmla="*/ 645459 w 2661966"/>
                          <a:gd name="connsiteY409" fmla="*/ 2779211 h 3370881"/>
                          <a:gd name="connsiteX410" fmla="*/ 658906 w 2661966"/>
                          <a:gd name="connsiteY410" fmla="*/ 2801623 h 3370881"/>
                          <a:gd name="connsiteX411" fmla="*/ 676835 w 2661966"/>
                          <a:gd name="connsiteY411" fmla="*/ 2864376 h 3370881"/>
                          <a:gd name="connsiteX412" fmla="*/ 690282 w 2661966"/>
                          <a:gd name="connsiteY412" fmla="*/ 2895752 h 3370881"/>
                          <a:gd name="connsiteX413" fmla="*/ 699247 w 2661966"/>
                          <a:gd name="connsiteY413" fmla="*/ 2940576 h 3370881"/>
                          <a:gd name="connsiteX414" fmla="*/ 703729 w 2661966"/>
                          <a:gd name="connsiteY414" fmla="*/ 2967470 h 3370881"/>
                          <a:gd name="connsiteX415" fmla="*/ 717176 w 2661966"/>
                          <a:gd name="connsiteY415" fmla="*/ 2994364 h 3370881"/>
                          <a:gd name="connsiteX416" fmla="*/ 735106 w 2661966"/>
                          <a:gd name="connsiteY416" fmla="*/ 3052634 h 3370881"/>
                          <a:gd name="connsiteX417" fmla="*/ 739588 w 2661966"/>
                          <a:gd name="connsiteY417" fmla="*/ 3079529 h 3370881"/>
                          <a:gd name="connsiteX418" fmla="*/ 762000 w 2661966"/>
                          <a:gd name="connsiteY418" fmla="*/ 3142281 h 3370881"/>
                          <a:gd name="connsiteX419" fmla="*/ 766482 w 2661966"/>
                          <a:gd name="connsiteY419" fmla="*/ 3231929 h 3370881"/>
                          <a:gd name="connsiteX420" fmla="*/ 770965 w 2661966"/>
                          <a:gd name="connsiteY420" fmla="*/ 3254340 h 3370881"/>
                          <a:gd name="connsiteX421" fmla="*/ 775447 w 2661966"/>
                          <a:gd name="connsiteY421" fmla="*/ 3285717 h 3370881"/>
                          <a:gd name="connsiteX422" fmla="*/ 748553 w 2661966"/>
                          <a:gd name="connsiteY422" fmla="*/ 3335023 h 3370881"/>
                          <a:gd name="connsiteX423" fmla="*/ 721659 w 2661966"/>
                          <a:gd name="connsiteY423" fmla="*/ 3343987 h 3370881"/>
                          <a:gd name="connsiteX424" fmla="*/ 708212 w 2661966"/>
                          <a:gd name="connsiteY424" fmla="*/ 3348470 h 3370881"/>
                          <a:gd name="connsiteX425" fmla="*/ 623047 w 2661966"/>
                          <a:gd name="connsiteY425" fmla="*/ 3330540 h 3370881"/>
                          <a:gd name="connsiteX426" fmla="*/ 609600 w 2661966"/>
                          <a:gd name="connsiteY426" fmla="*/ 3308129 h 3370881"/>
                          <a:gd name="connsiteX427" fmla="*/ 591670 w 2661966"/>
                          <a:gd name="connsiteY427" fmla="*/ 3267787 h 3370881"/>
                          <a:gd name="connsiteX428" fmla="*/ 560294 w 2661966"/>
                          <a:gd name="connsiteY428" fmla="*/ 3209517 h 3370881"/>
                          <a:gd name="connsiteX429" fmla="*/ 551329 w 2661966"/>
                          <a:gd name="connsiteY429" fmla="*/ 3196070 h 3370881"/>
                          <a:gd name="connsiteX430" fmla="*/ 528918 w 2661966"/>
                          <a:gd name="connsiteY430" fmla="*/ 3173658 h 3370881"/>
                          <a:gd name="connsiteX431" fmla="*/ 519953 w 2661966"/>
                          <a:gd name="connsiteY431" fmla="*/ 3128834 h 3370881"/>
                          <a:gd name="connsiteX432" fmla="*/ 524435 w 2661966"/>
                          <a:gd name="connsiteY432" fmla="*/ 3101940 h 3370881"/>
                          <a:gd name="connsiteX433" fmla="*/ 528918 w 2661966"/>
                          <a:gd name="connsiteY433" fmla="*/ 3088493 h 3370881"/>
                          <a:gd name="connsiteX434" fmla="*/ 542365 w 2661966"/>
                          <a:gd name="connsiteY434" fmla="*/ 3052634 h 3370881"/>
                          <a:gd name="connsiteX435" fmla="*/ 484094 w 2661966"/>
                          <a:gd name="connsiteY435" fmla="*/ 2886787 h 3370881"/>
                          <a:gd name="connsiteX436" fmla="*/ 443753 w 2661966"/>
                          <a:gd name="connsiteY436" fmla="*/ 2779211 h 3370881"/>
                          <a:gd name="connsiteX437" fmla="*/ 439270 w 2661966"/>
                          <a:gd name="connsiteY437" fmla="*/ 2752317 h 3370881"/>
                          <a:gd name="connsiteX438" fmla="*/ 430306 w 2661966"/>
                          <a:gd name="connsiteY438" fmla="*/ 2716458 h 3370881"/>
                          <a:gd name="connsiteX439" fmla="*/ 425823 w 2661966"/>
                          <a:gd name="connsiteY439" fmla="*/ 2680599 h 3370881"/>
                          <a:gd name="connsiteX440" fmla="*/ 398929 w 2661966"/>
                          <a:gd name="connsiteY440" fmla="*/ 2599917 h 3370881"/>
                          <a:gd name="connsiteX441" fmla="*/ 385482 w 2661966"/>
                          <a:gd name="connsiteY441" fmla="*/ 2568540 h 3370881"/>
                          <a:gd name="connsiteX442" fmla="*/ 381000 w 2661966"/>
                          <a:gd name="connsiteY442" fmla="*/ 2550611 h 3370881"/>
                          <a:gd name="connsiteX443" fmla="*/ 372035 w 2661966"/>
                          <a:gd name="connsiteY443" fmla="*/ 2483376 h 3370881"/>
                          <a:gd name="connsiteX444" fmla="*/ 367553 w 2661966"/>
                          <a:gd name="connsiteY444" fmla="*/ 2469929 h 3370881"/>
                          <a:gd name="connsiteX445" fmla="*/ 407894 w 2661966"/>
                          <a:gd name="connsiteY445" fmla="*/ 2451999 h 3370881"/>
                          <a:gd name="connsiteX446" fmla="*/ 515470 w 2661966"/>
                          <a:gd name="connsiteY446" fmla="*/ 2407176 h 3370881"/>
                          <a:gd name="connsiteX447" fmla="*/ 578223 w 2661966"/>
                          <a:gd name="connsiteY447" fmla="*/ 2353387 h 3370881"/>
                          <a:gd name="connsiteX448" fmla="*/ 587188 w 2661966"/>
                          <a:gd name="connsiteY448" fmla="*/ 2330976 h 3370881"/>
                          <a:gd name="connsiteX449" fmla="*/ 614082 w 2661966"/>
                          <a:gd name="connsiteY449" fmla="*/ 2254776 h 3370881"/>
                          <a:gd name="connsiteX450" fmla="*/ 649941 w 2661966"/>
                          <a:gd name="connsiteY450" fmla="*/ 2200987 h 3370881"/>
                          <a:gd name="connsiteX451" fmla="*/ 690282 w 2661966"/>
                          <a:gd name="connsiteY451" fmla="*/ 2174093 h 3370881"/>
                          <a:gd name="connsiteX452" fmla="*/ 703729 w 2661966"/>
                          <a:gd name="connsiteY452" fmla="*/ 2165129 h 3370881"/>
                          <a:gd name="connsiteX453" fmla="*/ 739588 w 2661966"/>
                          <a:gd name="connsiteY453" fmla="*/ 2147199 h 3370881"/>
                          <a:gd name="connsiteX454" fmla="*/ 708212 w 2661966"/>
                          <a:gd name="connsiteY454" fmla="*/ 2187540 h 3370881"/>
                          <a:gd name="connsiteX455" fmla="*/ 654423 w 2661966"/>
                          <a:gd name="connsiteY455" fmla="*/ 2241329 h 3370881"/>
                          <a:gd name="connsiteX456" fmla="*/ 636494 w 2661966"/>
                          <a:gd name="connsiteY456" fmla="*/ 2259258 h 3370881"/>
                          <a:gd name="connsiteX457" fmla="*/ 614082 w 2661966"/>
                          <a:gd name="connsiteY457" fmla="*/ 2286152 h 3370881"/>
                          <a:gd name="connsiteX458" fmla="*/ 592179 w 2661966"/>
                          <a:gd name="connsiteY458" fmla="*/ 2282347 h 3370881"/>
                          <a:gd name="connsiteX459" fmla="*/ 555980 w 2661966"/>
                          <a:gd name="connsiteY459" fmla="*/ 2313892 h 3370881"/>
                          <a:gd name="connsiteX460" fmla="*/ 524435 w 2661966"/>
                          <a:gd name="connsiteY460" fmla="*/ 2348905 h 3370881"/>
                          <a:gd name="connsiteX461" fmla="*/ 502023 w 2661966"/>
                          <a:gd name="connsiteY461" fmla="*/ 2362352 h 3370881"/>
                          <a:gd name="connsiteX462" fmla="*/ 461682 w 2661966"/>
                          <a:gd name="connsiteY462" fmla="*/ 2389246 h 3370881"/>
                          <a:gd name="connsiteX463" fmla="*/ 448235 w 2661966"/>
                          <a:gd name="connsiteY463" fmla="*/ 2398211 h 3370881"/>
                          <a:gd name="connsiteX464" fmla="*/ 430306 w 2661966"/>
                          <a:gd name="connsiteY464" fmla="*/ 2407176 h 3370881"/>
                          <a:gd name="connsiteX465" fmla="*/ 412376 w 2661966"/>
                          <a:gd name="connsiteY465" fmla="*/ 2420623 h 3370881"/>
                          <a:gd name="connsiteX466" fmla="*/ 389965 w 2661966"/>
                          <a:gd name="connsiteY466" fmla="*/ 2429587 h 3370881"/>
                          <a:gd name="connsiteX467" fmla="*/ 372035 w 2661966"/>
                          <a:gd name="connsiteY467" fmla="*/ 2443034 h 3370881"/>
                          <a:gd name="connsiteX468" fmla="*/ 318247 w 2661966"/>
                          <a:gd name="connsiteY468" fmla="*/ 2474411 h 3370881"/>
                          <a:gd name="connsiteX469" fmla="*/ 304800 w 2661966"/>
                          <a:gd name="connsiteY469" fmla="*/ 2492340 h 3370881"/>
                          <a:gd name="connsiteX470" fmla="*/ 282388 w 2661966"/>
                          <a:gd name="connsiteY470" fmla="*/ 2519234 h 3370881"/>
                          <a:gd name="connsiteX471" fmla="*/ 295835 w 2661966"/>
                          <a:gd name="connsiteY471" fmla="*/ 2815070 h 3370881"/>
                          <a:gd name="connsiteX472" fmla="*/ 300318 w 2661966"/>
                          <a:gd name="connsiteY472" fmla="*/ 2837481 h 3370881"/>
                          <a:gd name="connsiteX473" fmla="*/ 304800 w 2661966"/>
                          <a:gd name="connsiteY473" fmla="*/ 2868858 h 3370881"/>
                          <a:gd name="connsiteX474" fmla="*/ 309282 w 2661966"/>
                          <a:gd name="connsiteY474" fmla="*/ 2927129 h 3370881"/>
                          <a:gd name="connsiteX475" fmla="*/ 322729 w 2661966"/>
                          <a:gd name="connsiteY475" fmla="*/ 2985399 h 3370881"/>
                          <a:gd name="connsiteX476" fmla="*/ 327212 w 2661966"/>
                          <a:gd name="connsiteY476" fmla="*/ 3012293 h 3370881"/>
                          <a:gd name="connsiteX477" fmla="*/ 331694 w 2661966"/>
                          <a:gd name="connsiteY477" fmla="*/ 3043670 h 3370881"/>
                          <a:gd name="connsiteX478" fmla="*/ 345141 w 2661966"/>
                          <a:gd name="connsiteY478" fmla="*/ 3070564 h 3370881"/>
                          <a:gd name="connsiteX479" fmla="*/ 367553 w 2661966"/>
                          <a:gd name="connsiteY479" fmla="*/ 3124352 h 3370881"/>
                          <a:gd name="connsiteX480" fmla="*/ 381000 w 2661966"/>
                          <a:gd name="connsiteY480" fmla="*/ 3182623 h 3370881"/>
                          <a:gd name="connsiteX481" fmla="*/ 389965 w 2661966"/>
                          <a:gd name="connsiteY481" fmla="*/ 3196070 h 3370881"/>
                          <a:gd name="connsiteX482" fmla="*/ 394447 w 2661966"/>
                          <a:gd name="connsiteY482" fmla="*/ 3213999 h 3370881"/>
                          <a:gd name="connsiteX483" fmla="*/ 412376 w 2661966"/>
                          <a:gd name="connsiteY483" fmla="*/ 3245376 h 3370881"/>
                          <a:gd name="connsiteX484" fmla="*/ 416859 w 2661966"/>
                          <a:gd name="connsiteY484" fmla="*/ 3258823 h 3370881"/>
                          <a:gd name="connsiteX485" fmla="*/ 425823 w 2661966"/>
                          <a:gd name="connsiteY485" fmla="*/ 3272270 h 3370881"/>
                          <a:gd name="connsiteX486" fmla="*/ 439270 w 2661966"/>
                          <a:gd name="connsiteY486" fmla="*/ 3303646 h 3370881"/>
                          <a:gd name="connsiteX487" fmla="*/ 439270 w 2661966"/>
                          <a:gd name="connsiteY487" fmla="*/ 3352952 h 3370881"/>
                          <a:gd name="connsiteX488" fmla="*/ 430306 w 2661966"/>
                          <a:gd name="connsiteY488" fmla="*/ 3366399 h 3370881"/>
                          <a:gd name="connsiteX489" fmla="*/ 412376 w 2661966"/>
                          <a:gd name="connsiteY489" fmla="*/ 3370881 h 3370881"/>
                          <a:gd name="connsiteX490" fmla="*/ 295835 w 2661966"/>
                          <a:gd name="connsiteY490" fmla="*/ 3357434 h 3370881"/>
                          <a:gd name="connsiteX491" fmla="*/ 264459 w 2661966"/>
                          <a:gd name="connsiteY491" fmla="*/ 3276752 h 3370881"/>
                          <a:gd name="connsiteX492" fmla="*/ 259976 w 2661966"/>
                          <a:gd name="connsiteY492" fmla="*/ 3240893 h 3370881"/>
                          <a:gd name="connsiteX493" fmla="*/ 246529 w 2661966"/>
                          <a:gd name="connsiteY493" fmla="*/ 3178140 h 3370881"/>
                          <a:gd name="connsiteX494" fmla="*/ 237565 w 2661966"/>
                          <a:gd name="connsiteY494" fmla="*/ 3084011 h 3370881"/>
                          <a:gd name="connsiteX495" fmla="*/ 228600 w 2661966"/>
                          <a:gd name="connsiteY495" fmla="*/ 3057117 h 3370881"/>
                          <a:gd name="connsiteX496" fmla="*/ 219635 w 2661966"/>
                          <a:gd name="connsiteY496" fmla="*/ 3021258 h 3370881"/>
                          <a:gd name="connsiteX497" fmla="*/ 206188 w 2661966"/>
                          <a:gd name="connsiteY497" fmla="*/ 2980917 h 3370881"/>
                          <a:gd name="connsiteX498" fmla="*/ 201706 w 2661966"/>
                          <a:gd name="connsiteY498" fmla="*/ 2949540 h 3370881"/>
                          <a:gd name="connsiteX499" fmla="*/ 197223 w 2661966"/>
                          <a:gd name="connsiteY499" fmla="*/ 2927129 h 3370881"/>
                          <a:gd name="connsiteX500" fmla="*/ 192741 w 2661966"/>
                          <a:gd name="connsiteY500" fmla="*/ 2891270 h 3370881"/>
                          <a:gd name="connsiteX501" fmla="*/ 188259 w 2661966"/>
                          <a:gd name="connsiteY501" fmla="*/ 2850929 h 3370881"/>
                          <a:gd name="connsiteX502" fmla="*/ 179294 w 2661966"/>
                          <a:gd name="connsiteY502" fmla="*/ 2824034 h 3370881"/>
                          <a:gd name="connsiteX503" fmla="*/ 165847 w 2661966"/>
                          <a:gd name="connsiteY503" fmla="*/ 2774729 h 3370881"/>
                          <a:gd name="connsiteX504" fmla="*/ 161365 w 2661966"/>
                          <a:gd name="connsiteY504" fmla="*/ 2747834 h 3370881"/>
                          <a:gd name="connsiteX505" fmla="*/ 156882 w 2661966"/>
                          <a:gd name="connsiteY505" fmla="*/ 2559576 h 3370881"/>
                          <a:gd name="connsiteX506" fmla="*/ 152400 w 2661966"/>
                          <a:gd name="connsiteY506" fmla="*/ 2519234 h 3370881"/>
                          <a:gd name="connsiteX507" fmla="*/ 118035 w 2661966"/>
                          <a:gd name="connsiteY507" fmla="*/ 2400004 h 3370881"/>
                          <a:gd name="connsiteX508" fmla="*/ 117048 w 2661966"/>
                          <a:gd name="connsiteY508" fmla="*/ 2344423 h 3370881"/>
                          <a:gd name="connsiteX509" fmla="*/ 100106 w 2661966"/>
                          <a:gd name="connsiteY509" fmla="*/ 2330976 h 3370881"/>
                          <a:gd name="connsiteX510" fmla="*/ 138953 w 2661966"/>
                          <a:gd name="connsiteY510" fmla="*/ 2313046 h 3370881"/>
                          <a:gd name="connsiteX511" fmla="*/ 152400 w 2661966"/>
                          <a:gd name="connsiteY511" fmla="*/ 2304081 h 3370881"/>
                          <a:gd name="connsiteX512" fmla="*/ 170329 w 2661966"/>
                          <a:gd name="connsiteY512" fmla="*/ 2259258 h 3370881"/>
                          <a:gd name="connsiteX513" fmla="*/ 188259 w 2661966"/>
                          <a:gd name="connsiteY513" fmla="*/ 2223399 h 3370881"/>
                          <a:gd name="connsiteX514" fmla="*/ 206188 w 2661966"/>
                          <a:gd name="connsiteY514" fmla="*/ 2187540 h 3370881"/>
                          <a:gd name="connsiteX515" fmla="*/ 210670 w 2661966"/>
                          <a:gd name="connsiteY515" fmla="*/ 2174093 h 3370881"/>
                          <a:gd name="connsiteX516" fmla="*/ 219635 w 2661966"/>
                          <a:gd name="connsiteY516" fmla="*/ 2115823 h 3370881"/>
                          <a:gd name="connsiteX517" fmla="*/ 210670 w 2661966"/>
                          <a:gd name="connsiteY517" fmla="*/ 1958940 h 3370881"/>
                          <a:gd name="connsiteX518" fmla="*/ 192741 w 2661966"/>
                          <a:gd name="connsiteY518" fmla="*/ 1923081 h 3370881"/>
                          <a:gd name="connsiteX519" fmla="*/ 179294 w 2661966"/>
                          <a:gd name="connsiteY519" fmla="*/ 1891705 h 3370881"/>
                          <a:gd name="connsiteX520" fmla="*/ 165847 w 2661966"/>
                          <a:gd name="connsiteY520" fmla="*/ 1864811 h 3370881"/>
                          <a:gd name="connsiteX521" fmla="*/ 152400 w 2661966"/>
                          <a:gd name="connsiteY521" fmla="*/ 1833434 h 3370881"/>
                          <a:gd name="connsiteX522" fmla="*/ 143435 w 2661966"/>
                          <a:gd name="connsiteY522" fmla="*/ 1819987 h 3370881"/>
                          <a:gd name="connsiteX523" fmla="*/ 107576 w 2661966"/>
                          <a:gd name="connsiteY523" fmla="*/ 1784129 h 3370881"/>
                          <a:gd name="connsiteX524" fmla="*/ 94129 w 2661966"/>
                          <a:gd name="connsiteY524" fmla="*/ 1779646 h 3370881"/>
                          <a:gd name="connsiteX525" fmla="*/ 71718 w 2661966"/>
                          <a:gd name="connsiteY525" fmla="*/ 1770681 h 3370881"/>
                          <a:gd name="connsiteX526" fmla="*/ 58270 w 2661966"/>
                          <a:gd name="connsiteY526" fmla="*/ 1761717 h 3370881"/>
                          <a:gd name="connsiteX527" fmla="*/ 26894 w 2661966"/>
                          <a:gd name="connsiteY527" fmla="*/ 1730340 h 3370881"/>
                          <a:gd name="connsiteX528" fmla="*/ 0 w 2661966"/>
                          <a:gd name="connsiteY528" fmla="*/ 1707929 h 3370881"/>
                          <a:gd name="connsiteX0" fmla="*/ 0 w 2661966"/>
                          <a:gd name="connsiteY0" fmla="*/ 1707929 h 3370881"/>
                          <a:gd name="connsiteX1" fmla="*/ 22412 w 2661966"/>
                          <a:gd name="connsiteY1" fmla="*/ 1698964 h 3370881"/>
                          <a:gd name="connsiteX2" fmla="*/ 31376 w 2661966"/>
                          <a:gd name="connsiteY2" fmla="*/ 1681034 h 3370881"/>
                          <a:gd name="connsiteX3" fmla="*/ 44823 w 2661966"/>
                          <a:gd name="connsiteY3" fmla="*/ 1672070 h 3370881"/>
                          <a:gd name="connsiteX4" fmla="*/ 58270 w 2661966"/>
                          <a:gd name="connsiteY4" fmla="*/ 1654140 h 3370881"/>
                          <a:gd name="connsiteX5" fmla="*/ 76200 w 2661966"/>
                          <a:gd name="connsiteY5" fmla="*/ 1645176 h 3370881"/>
                          <a:gd name="connsiteX6" fmla="*/ 98612 w 2661966"/>
                          <a:gd name="connsiteY6" fmla="*/ 1636211 h 3370881"/>
                          <a:gd name="connsiteX7" fmla="*/ 125506 w 2661966"/>
                          <a:gd name="connsiteY7" fmla="*/ 1627246 h 3370881"/>
                          <a:gd name="connsiteX8" fmla="*/ 152400 w 2661966"/>
                          <a:gd name="connsiteY8" fmla="*/ 1609317 h 3370881"/>
                          <a:gd name="connsiteX9" fmla="*/ 170329 w 2661966"/>
                          <a:gd name="connsiteY9" fmla="*/ 1600352 h 3370881"/>
                          <a:gd name="connsiteX10" fmla="*/ 188259 w 2661966"/>
                          <a:gd name="connsiteY10" fmla="*/ 1582423 h 3370881"/>
                          <a:gd name="connsiteX11" fmla="*/ 228600 w 2661966"/>
                          <a:gd name="connsiteY11" fmla="*/ 1564493 h 3370881"/>
                          <a:gd name="connsiteX12" fmla="*/ 255494 w 2661966"/>
                          <a:gd name="connsiteY12" fmla="*/ 1546564 h 3370881"/>
                          <a:gd name="connsiteX13" fmla="*/ 300318 w 2661966"/>
                          <a:gd name="connsiteY13" fmla="*/ 1524152 h 3370881"/>
                          <a:gd name="connsiteX14" fmla="*/ 313765 w 2661966"/>
                          <a:gd name="connsiteY14" fmla="*/ 1515187 h 3370881"/>
                          <a:gd name="connsiteX15" fmla="*/ 340659 w 2661966"/>
                          <a:gd name="connsiteY15" fmla="*/ 1510705 h 3370881"/>
                          <a:gd name="connsiteX16" fmla="*/ 363070 w 2661966"/>
                          <a:gd name="connsiteY16" fmla="*/ 1506223 h 3370881"/>
                          <a:gd name="connsiteX17" fmla="*/ 389965 w 2661966"/>
                          <a:gd name="connsiteY17" fmla="*/ 1501740 h 3370881"/>
                          <a:gd name="connsiteX18" fmla="*/ 425823 w 2661966"/>
                          <a:gd name="connsiteY18" fmla="*/ 1497258 h 3370881"/>
                          <a:gd name="connsiteX19" fmla="*/ 470647 w 2661966"/>
                          <a:gd name="connsiteY19" fmla="*/ 1488293 h 3370881"/>
                          <a:gd name="connsiteX20" fmla="*/ 515470 w 2661966"/>
                          <a:gd name="connsiteY20" fmla="*/ 1479329 h 3370881"/>
                          <a:gd name="connsiteX21" fmla="*/ 528918 w 2661966"/>
                          <a:gd name="connsiteY21" fmla="*/ 1470364 h 3370881"/>
                          <a:gd name="connsiteX22" fmla="*/ 600635 w 2661966"/>
                          <a:gd name="connsiteY22" fmla="*/ 1456917 h 3370881"/>
                          <a:gd name="connsiteX23" fmla="*/ 690282 w 2661966"/>
                          <a:gd name="connsiteY23" fmla="*/ 1447952 h 3370881"/>
                          <a:gd name="connsiteX24" fmla="*/ 793376 w 2661966"/>
                          <a:gd name="connsiteY24" fmla="*/ 1452434 h 3370881"/>
                          <a:gd name="connsiteX25" fmla="*/ 874059 w 2661966"/>
                          <a:gd name="connsiteY25" fmla="*/ 1465881 h 3370881"/>
                          <a:gd name="connsiteX26" fmla="*/ 914400 w 2661966"/>
                          <a:gd name="connsiteY26" fmla="*/ 1470364 h 3370881"/>
                          <a:gd name="connsiteX27" fmla="*/ 1030941 w 2661966"/>
                          <a:gd name="connsiteY27" fmla="*/ 1483811 h 3370881"/>
                          <a:gd name="connsiteX28" fmla="*/ 1151965 w 2661966"/>
                          <a:gd name="connsiteY28" fmla="*/ 1492776 h 3370881"/>
                          <a:gd name="connsiteX29" fmla="*/ 1281953 w 2661966"/>
                          <a:gd name="connsiteY29" fmla="*/ 1501740 h 3370881"/>
                          <a:gd name="connsiteX30" fmla="*/ 1465729 w 2661966"/>
                          <a:gd name="connsiteY30" fmla="*/ 1497258 h 3370881"/>
                          <a:gd name="connsiteX31" fmla="*/ 1510553 w 2661966"/>
                          <a:gd name="connsiteY31" fmla="*/ 1492776 h 3370881"/>
                          <a:gd name="connsiteX32" fmla="*/ 1582270 w 2661966"/>
                          <a:gd name="connsiteY32" fmla="*/ 1461399 h 3370881"/>
                          <a:gd name="connsiteX33" fmla="*/ 1604682 w 2661966"/>
                          <a:gd name="connsiteY33" fmla="*/ 1456917 h 3370881"/>
                          <a:gd name="connsiteX34" fmla="*/ 1622612 w 2661966"/>
                          <a:gd name="connsiteY34" fmla="*/ 1447952 h 3370881"/>
                          <a:gd name="connsiteX35" fmla="*/ 1645023 w 2661966"/>
                          <a:gd name="connsiteY35" fmla="*/ 1438987 h 3370881"/>
                          <a:gd name="connsiteX36" fmla="*/ 1662953 w 2661966"/>
                          <a:gd name="connsiteY36" fmla="*/ 1425540 h 3370881"/>
                          <a:gd name="connsiteX37" fmla="*/ 1698812 w 2661966"/>
                          <a:gd name="connsiteY37" fmla="*/ 1407611 h 3370881"/>
                          <a:gd name="connsiteX38" fmla="*/ 1739153 w 2661966"/>
                          <a:gd name="connsiteY38" fmla="*/ 1380717 h 3370881"/>
                          <a:gd name="connsiteX39" fmla="*/ 1752600 w 2661966"/>
                          <a:gd name="connsiteY39" fmla="*/ 1367270 h 3370881"/>
                          <a:gd name="connsiteX40" fmla="*/ 1775012 w 2661966"/>
                          <a:gd name="connsiteY40" fmla="*/ 1353823 h 3370881"/>
                          <a:gd name="connsiteX41" fmla="*/ 1797423 w 2661966"/>
                          <a:gd name="connsiteY41" fmla="*/ 1335893 h 3370881"/>
                          <a:gd name="connsiteX42" fmla="*/ 1810870 w 2661966"/>
                          <a:gd name="connsiteY42" fmla="*/ 1304517 h 3370881"/>
                          <a:gd name="connsiteX43" fmla="*/ 1815353 w 2661966"/>
                          <a:gd name="connsiteY43" fmla="*/ 1291070 h 3370881"/>
                          <a:gd name="connsiteX44" fmla="*/ 1801906 w 2661966"/>
                          <a:gd name="connsiteY44" fmla="*/ 1138670 h 3370881"/>
                          <a:gd name="connsiteX45" fmla="*/ 1792941 w 2661966"/>
                          <a:gd name="connsiteY45" fmla="*/ 1125223 h 3370881"/>
                          <a:gd name="connsiteX46" fmla="*/ 1757082 w 2661966"/>
                          <a:gd name="connsiteY46" fmla="*/ 1093846 h 3370881"/>
                          <a:gd name="connsiteX47" fmla="*/ 1730188 w 2661966"/>
                          <a:gd name="connsiteY47" fmla="*/ 1066952 h 3370881"/>
                          <a:gd name="connsiteX48" fmla="*/ 1703294 w 2661966"/>
                          <a:gd name="connsiteY48" fmla="*/ 1049023 h 3370881"/>
                          <a:gd name="connsiteX49" fmla="*/ 1622612 w 2661966"/>
                          <a:gd name="connsiteY49" fmla="*/ 1053505 h 3370881"/>
                          <a:gd name="connsiteX50" fmla="*/ 1595718 w 2661966"/>
                          <a:gd name="connsiteY50" fmla="*/ 1062470 h 3370881"/>
                          <a:gd name="connsiteX51" fmla="*/ 1573306 w 2661966"/>
                          <a:gd name="connsiteY51" fmla="*/ 1066952 h 3370881"/>
                          <a:gd name="connsiteX52" fmla="*/ 1453385 w 2661966"/>
                          <a:gd name="connsiteY52" fmla="*/ 1082761 h 3370881"/>
                          <a:gd name="connsiteX53" fmla="*/ 1326776 w 2661966"/>
                          <a:gd name="connsiteY53" fmla="*/ 1062470 h 3370881"/>
                          <a:gd name="connsiteX54" fmla="*/ 1308847 w 2661966"/>
                          <a:gd name="connsiteY54" fmla="*/ 1057987 h 3370881"/>
                          <a:gd name="connsiteX55" fmla="*/ 1277470 w 2661966"/>
                          <a:gd name="connsiteY55" fmla="*/ 1053505 h 3370881"/>
                          <a:gd name="connsiteX56" fmla="*/ 1259541 w 2661966"/>
                          <a:gd name="connsiteY56" fmla="*/ 1049023 h 3370881"/>
                          <a:gd name="connsiteX57" fmla="*/ 1232647 w 2661966"/>
                          <a:gd name="connsiteY57" fmla="*/ 1044540 h 3370881"/>
                          <a:gd name="connsiteX58" fmla="*/ 1053353 w 2661966"/>
                          <a:gd name="connsiteY58" fmla="*/ 1049023 h 3370881"/>
                          <a:gd name="connsiteX59" fmla="*/ 1035423 w 2661966"/>
                          <a:gd name="connsiteY59" fmla="*/ 1053505 h 3370881"/>
                          <a:gd name="connsiteX60" fmla="*/ 1008529 w 2661966"/>
                          <a:gd name="connsiteY60" fmla="*/ 1057987 h 3370881"/>
                          <a:gd name="connsiteX61" fmla="*/ 995082 w 2661966"/>
                          <a:gd name="connsiteY61" fmla="*/ 1062470 h 3370881"/>
                          <a:gd name="connsiteX62" fmla="*/ 945776 w 2661966"/>
                          <a:gd name="connsiteY62" fmla="*/ 1031093 h 3370881"/>
                          <a:gd name="connsiteX63" fmla="*/ 941294 w 2661966"/>
                          <a:gd name="connsiteY63" fmla="*/ 1017646 h 3370881"/>
                          <a:gd name="connsiteX64" fmla="*/ 932329 w 2661966"/>
                          <a:gd name="connsiteY64" fmla="*/ 919034 h 3370881"/>
                          <a:gd name="connsiteX65" fmla="*/ 914400 w 2661966"/>
                          <a:gd name="connsiteY65" fmla="*/ 901105 h 3370881"/>
                          <a:gd name="connsiteX66" fmla="*/ 918882 w 2661966"/>
                          <a:gd name="connsiteY66" fmla="*/ 869729 h 3370881"/>
                          <a:gd name="connsiteX67" fmla="*/ 941294 w 2661966"/>
                          <a:gd name="connsiteY67" fmla="*/ 865246 h 3370881"/>
                          <a:gd name="connsiteX68" fmla="*/ 959223 w 2661966"/>
                          <a:gd name="connsiteY68" fmla="*/ 851799 h 3370881"/>
                          <a:gd name="connsiteX69" fmla="*/ 990600 w 2661966"/>
                          <a:gd name="connsiteY69" fmla="*/ 847317 h 3370881"/>
                          <a:gd name="connsiteX70" fmla="*/ 1129553 w 2661966"/>
                          <a:gd name="connsiteY70" fmla="*/ 838352 h 3370881"/>
                          <a:gd name="connsiteX71" fmla="*/ 1147482 w 2661966"/>
                          <a:gd name="connsiteY71" fmla="*/ 829387 h 3370881"/>
                          <a:gd name="connsiteX72" fmla="*/ 1178859 w 2661966"/>
                          <a:gd name="connsiteY72" fmla="*/ 806976 h 3370881"/>
                          <a:gd name="connsiteX73" fmla="*/ 1192306 w 2661966"/>
                          <a:gd name="connsiteY73" fmla="*/ 793529 h 3370881"/>
                          <a:gd name="connsiteX74" fmla="*/ 1214718 w 2661966"/>
                          <a:gd name="connsiteY74" fmla="*/ 784564 h 3370881"/>
                          <a:gd name="connsiteX75" fmla="*/ 1241612 w 2661966"/>
                          <a:gd name="connsiteY75" fmla="*/ 771117 h 3370881"/>
                          <a:gd name="connsiteX76" fmla="*/ 1277470 w 2661966"/>
                          <a:gd name="connsiteY76" fmla="*/ 753187 h 3370881"/>
                          <a:gd name="connsiteX77" fmla="*/ 1295400 w 2661966"/>
                          <a:gd name="connsiteY77" fmla="*/ 730776 h 3370881"/>
                          <a:gd name="connsiteX78" fmla="*/ 1317812 w 2661966"/>
                          <a:gd name="connsiteY78" fmla="*/ 708364 h 3370881"/>
                          <a:gd name="connsiteX79" fmla="*/ 1353670 w 2661966"/>
                          <a:gd name="connsiteY79" fmla="*/ 663540 h 3370881"/>
                          <a:gd name="connsiteX80" fmla="*/ 1371600 w 2661966"/>
                          <a:gd name="connsiteY80" fmla="*/ 636646 h 3370881"/>
                          <a:gd name="connsiteX81" fmla="*/ 1380565 w 2661966"/>
                          <a:gd name="connsiteY81" fmla="*/ 596305 h 3370881"/>
                          <a:gd name="connsiteX82" fmla="*/ 1385047 w 2661966"/>
                          <a:gd name="connsiteY82" fmla="*/ 582858 h 3370881"/>
                          <a:gd name="connsiteX83" fmla="*/ 1380565 w 2661966"/>
                          <a:gd name="connsiteY83" fmla="*/ 533552 h 3370881"/>
                          <a:gd name="connsiteX84" fmla="*/ 1367118 w 2661966"/>
                          <a:gd name="connsiteY84" fmla="*/ 524587 h 3370881"/>
                          <a:gd name="connsiteX85" fmla="*/ 1349188 w 2661966"/>
                          <a:gd name="connsiteY85" fmla="*/ 520105 h 3370881"/>
                          <a:gd name="connsiteX86" fmla="*/ 1324871 w 2661966"/>
                          <a:gd name="connsiteY86" fmla="*/ 516855 h 3370881"/>
                          <a:gd name="connsiteX87" fmla="*/ 1280048 w 2661966"/>
                          <a:gd name="connsiteY87" fmla="*/ 523243 h 3370881"/>
                          <a:gd name="connsiteX88" fmla="*/ 1250576 w 2661966"/>
                          <a:gd name="connsiteY88" fmla="*/ 529070 h 3370881"/>
                          <a:gd name="connsiteX89" fmla="*/ 1210235 w 2661966"/>
                          <a:gd name="connsiteY89" fmla="*/ 542517 h 3370881"/>
                          <a:gd name="connsiteX90" fmla="*/ 1183341 w 2661966"/>
                          <a:gd name="connsiteY90" fmla="*/ 555964 h 3370881"/>
                          <a:gd name="connsiteX91" fmla="*/ 1160929 w 2661966"/>
                          <a:gd name="connsiteY91" fmla="*/ 569411 h 3370881"/>
                          <a:gd name="connsiteX92" fmla="*/ 1134035 w 2661966"/>
                          <a:gd name="connsiteY92" fmla="*/ 578376 h 3370881"/>
                          <a:gd name="connsiteX93" fmla="*/ 1111623 w 2661966"/>
                          <a:gd name="connsiteY93" fmla="*/ 587340 h 3370881"/>
                          <a:gd name="connsiteX94" fmla="*/ 1084729 w 2661966"/>
                          <a:gd name="connsiteY94" fmla="*/ 596305 h 3370881"/>
                          <a:gd name="connsiteX95" fmla="*/ 986118 w 2661966"/>
                          <a:gd name="connsiteY95" fmla="*/ 591823 h 3370881"/>
                          <a:gd name="connsiteX96" fmla="*/ 927847 w 2661966"/>
                          <a:gd name="connsiteY96" fmla="*/ 578376 h 3370881"/>
                          <a:gd name="connsiteX97" fmla="*/ 896470 w 2661966"/>
                          <a:gd name="connsiteY97" fmla="*/ 555964 h 3370881"/>
                          <a:gd name="connsiteX98" fmla="*/ 883023 w 2661966"/>
                          <a:gd name="connsiteY98" fmla="*/ 546999 h 3370881"/>
                          <a:gd name="connsiteX99" fmla="*/ 865094 w 2661966"/>
                          <a:gd name="connsiteY99" fmla="*/ 497693 h 3370881"/>
                          <a:gd name="connsiteX100" fmla="*/ 869576 w 2661966"/>
                          <a:gd name="connsiteY100" fmla="*/ 403564 h 3370881"/>
                          <a:gd name="connsiteX101" fmla="*/ 874059 w 2661966"/>
                          <a:gd name="connsiteY101" fmla="*/ 385634 h 3370881"/>
                          <a:gd name="connsiteX102" fmla="*/ 883023 w 2661966"/>
                          <a:gd name="connsiteY102" fmla="*/ 372187 h 3370881"/>
                          <a:gd name="connsiteX103" fmla="*/ 913728 w 2661966"/>
                          <a:gd name="connsiteY103" fmla="*/ 342268 h 3370881"/>
                          <a:gd name="connsiteX104" fmla="*/ 914400 w 2661966"/>
                          <a:gd name="connsiteY104" fmla="*/ 385634 h 3370881"/>
                          <a:gd name="connsiteX105" fmla="*/ 909918 w 2661966"/>
                          <a:gd name="connsiteY105" fmla="*/ 408046 h 3370881"/>
                          <a:gd name="connsiteX106" fmla="*/ 900953 w 2661966"/>
                          <a:gd name="connsiteY106" fmla="*/ 466317 h 3370881"/>
                          <a:gd name="connsiteX107" fmla="*/ 905435 w 2661966"/>
                          <a:gd name="connsiteY107" fmla="*/ 515623 h 3370881"/>
                          <a:gd name="connsiteX108" fmla="*/ 932329 w 2661966"/>
                          <a:gd name="connsiteY108" fmla="*/ 551481 h 3370881"/>
                          <a:gd name="connsiteX109" fmla="*/ 954741 w 2661966"/>
                          <a:gd name="connsiteY109" fmla="*/ 560446 h 3370881"/>
                          <a:gd name="connsiteX110" fmla="*/ 972670 w 2661966"/>
                          <a:gd name="connsiteY110" fmla="*/ 569411 h 3370881"/>
                          <a:gd name="connsiteX111" fmla="*/ 1066800 w 2661966"/>
                          <a:gd name="connsiteY111" fmla="*/ 564929 h 3370881"/>
                          <a:gd name="connsiteX112" fmla="*/ 1111623 w 2661966"/>
                          <a:gd name="connsiteY112" fmla="*/ 551481 h 3370881"/>
                          <a:gd name="connsiteX113" fmla="*/ 1129553 w 2661966"/>
                          <a:gd name="connsiteY113" fmla="*/ 538034 h 3370881"/>
                          <a:gd name="connsiteX114" fmla="*/ 1156447 w 2661966"/>
                          <a:gd name="connsiteY114" fmla="*/ 511140 h 3370881"/>
                          <a:gd name="connsiteX115" fmla="*/ 1160929 w 2661966"/>
                          <a:gd name="connsiteY115" fmla="*/ 493211 h 3370881"/>
                          <a:gd name="connsiteX116" fmla="*/ 1178859 w 2661966"/>
                          <a:gd name="connsiteY116" fmla="*/ 331846 h 3370881"/>
                          <a:gd name="connsiteX117" fmla="*/ 1215315 w 2661966"/>
                          <a:gd name="connsiteY117" fmla="*/ 270289 h 3370881"/>
                          <a:gd name="connsiteX118" fmla="*/ 1214718 w 2661966"/>
                          <a:gd name="connsiteY118" fmla="*/ 367705 h 3370881"/>
                          <a:gd name="connsiteX119" fmla="*/ 1201270 w 2661966"/>
                          <a:gd name="connsiteY119" fmla="*/ 412529 h 3370881"/>
                          <a:gd name="connsiteX120" fmla="*/ 1210235 w 2661966"/>
                          <a:gd name="connsiteY120" fmla="*/ 461834 h 3370881"/>
                          <a:gd name="connsiteX121" fmla="*/ 1214718 w 2661966"/>
                          <a:gd name="connsiteY121" fmla="*/ 475281 h 3370881"/>
                          <a:gd name="connsiteX122" fmla="*/ 1231975 w 2661966"/>
                          <a:gd name="connsiteY122" fmla="*/ 478531 h 3370881"/>
                          <a:gd name="connsiteX123" fmla="*/ 1252481 w 2661966"/>
                          <a:gd name="connsiteY123" fmla="*/ 492651 h 3370881"/>
                          <a:gd name="connsiteX124" fmla="*/ 1317812 w 2661966"/>
                          <a:gd name="connsiteY124" fmla="*/ 488168 h 3370881"/>
                          <a:gd name="connsiteX125" fmla="*/ 1357480 w 2661966"/>
                          <a:gd name="connsiteY125" fmla="*/ 477299 h 3370881"/>
                          <a:gd name="connsiteX126" fmla="*/ 1506070 w 2661966"/>
                          <a:gd name="connsiteY126" fmla="*/ 457352 h 3370881"/>
                          <a:gd name="connsiteX127" fmla="*/ 1550894 w 2661966"/>
                          <a:gd name="connsiteY127" fmla="*/ 430458 h 3370881"/>
                          <a:gd name="connsiteX128" fmla="*/ 1564341 w 2661966"/>
                          <a:gd name="connsiteY128" fmla="*/ 417011 h 3370881"/>
                          <a:gd name="connsiteX129" fmla="*/ 1586753 w 2661966"/>
                          <a:gd name="connsiteY129" fmla="*/ 399081 h 3370881"/>
                          <a:gd name="connsiteX130" fmla="*/ 1595718 w 2661966"/>
                          <a:gd name="connsiteY130" fmla="*/ 381152 h 3370881"/>
                          <a:gd name="connsiteX131" fmla="*/ 1622664 w 2661966"/>
                          <a:gd name="connsiteY131" fmla="*/ 352560 h 3370881"/>
                          <a:gd name="connsiteX132" fmla="*/ 1639116 w 2661966"/>
                          <a:gd name="connsiteY132" fmla="*/ 291047 h 3370881"/>
                          <a:gd name="connsiteX133" fmla="*/ 1604852 w 2661966"/>
                          <a:gd name="connsiteY133" fmla="*/ 236279 h 3370881"/>
                          <a:gd name="connsiteX134" fmla="*/ 1537447 w 2661966"/>
                          <a:gd name="connsiteY134" fmla="*/ 188411 h 3370881"/>
                          <a:gd name="connsiteX135" fmla="*/ 1722867 w 2661966"/>
                          <a:gd name="connsiteY135" fmla="*/ 284146 h 3370881"/>
                          <a:gd name="connsiteX136" fmla="*/ 1655669 w 2661966"/>
                          <a:gd name="connsiteY136" fmla="*/ 407486 h 3370881"/>
                          <a:gd name="connsiteX137" fmla="*/ 1658470 w 2661966"/>
                          <a:gd name="connsiteY137" fmla="*/ 412529 h 3370881"/>
                          <a:gd name="connsiteX138" fmla="*/ 1685365 w 2661966"/>
                          <a:gd name="connsiteY138" fmla="*/ 390117 h 3370881"/>
                          <a:gd name="connsiteX139" fmla="*/ 1694329 w 2661966"/>
                          <a:gd name="connsiteY139" fmla="*/ 376670 h 3370881"/>
                          <a:gd name="connsiteX140" fmla="*/ 1734670 w 2661966"/>
                          <a:gd name="connsiteY140" fmla="*/ 354258 h 3370881"/>
                          <a:gd name="connsiteX141" fmla="*/ 1743635 w 2661966"/>
                          <a:gd name="connsiteY141" fmla="*/ 340811 h 3370881"/>
                          <a:gd name="connsiteX142" fmla="*/ 1757082 w 2661966"/>
                          <a:gd name="connsiteY142" fmla="*/ 336329 h 3370881"/>
                          <a:gd name="connsiteX143" fmla="*/ 1843909 w 2661966"/>
                          <a:gd name="connsiteY143" fmla="*/ 262341 h 3370881"/>
                          <a:gd name="connsiteX144" fmla="*/ 1874221 w 2661966"/>
                          <a:gd name="connsiteY144" fmla="*/ 202194 h 3370881"/>
                          <a:gd name="connsiteX145" fmla="*/ 1828094 w 2661966"/>
                          <a:gd name="connsiteY145" fmla="*/ 136767 h 3370881"/>
                          <a:gd name="connsiteX146" fmla="*/ 1772023 w 2661966"/>
                          <a:gd name="connsiteY146" fmla="*/ 77249 h 3370881"/>
                          <a:gd name="connsiteX147" fmla="*/ 1948888 w 2661966"/>
                          <a:gd name="connsiteY147" fmla="*/ 178018 h 3370881"/>
                          <a:gd name="connsiteX148" fmla="*/ 1952362 w 2661966"/>
                          <a:gd name="connsiteY148" fmla="*/ 254265 h 3370881"/>
                          <a:gd name="connsiteX149" fmla="*/ 1874221 w 2661966"/>
                          <a:gd name="connsiteY149" fmla="*/ 318698 h 3370881"/>
                          <a:gd name="connsiteX150" fmla="*/ 1788459 w 2661966"/>
                          <a:gd name="connsiteY150" fmla="*/ 367705 h 3370881"/>
                          <a:gd name="connsiteX151" fmla="*/ 1761565 w 2661966"/>
                          <a:gd name="connsiteY151" fmla="*/ 390117 h 3370881"/>
                          <a:gd name="connsiteX152" fmla="*/ 1783976 w 2661966"/>
                          <a:gd name="connsiteY152" fmla="*/ 399081 h 3370881"/>
                          <a:gd name="connsiteX153" fmla="*/ 1878106 w 2661966"/>
                          <a:gd name="connsiteY153" fmla="*/ 390117 h 3370881"/>
                          <a:gd name="connsiteX154" fmla="*/ 1891553 w 2661966"/>
                          <a:gd name="connsiteY154" fmla="*/ 381152 h 3370881"/>
                          <a:gd name="connsiteX155" fmla="*/ 1918447 w 2661966"/>
                          <a:gd name="connsiteY155" fmla="*/ 372187 h 3370881"/>
                          <a:gd name="connsiteX156" fmla="*/ 1940859 w 2661966"/>
                          <a:gd name="connsiteY156" fmla="*/ 358740 h 3370881"/>
                          <a:gd name="connsiteX157" fmla="*/ 1954306 w 2661966"/>
                          <a:gd name="connsiteY157" fmla="*/ 354258 h 3370881"/>
                          <a:gd name="connsiteX158" fmla="*/ 2103145 w 2661966"/>
                          <a:gd name="connsiteY158" fmla="*/ 202207 h 3370881"/>
                          <a:gd name="connsiteX159" fmla="*/ 2064254 w 2661966"/>
                          <a:gd name="connsiteY159" fmla="*/ 20406 h 3370881"/>
                          <a:gd name="connsiteX160" fmla="*/ 2169347 w 2661966"/>
                          <a:gd name="connsiteY160" fmla="*/ 104479 h 3370881"/>
                          <a:gd name="connsiteX161" fmla="*/ 2183354 w 2661966"/>
                          <a:gd name="connsiteY161" fmla="*/ 192893 h 3370881"/>
                          <a:gd name="connsiteX162" fmla="*/ 2170300 w 2661966"/>
                          <a:gd name="connsiteY162" fmla="*/ 271231 h 3370881"/>
                          <a:gd name="connsiteX163" fmla="*/ 2096795 w 2661966"/>
                          <a:gd name="connsiteY163" fmla="*/ 316507 h 3370881"/>
                          <a:gd name="connsiteX164" fmla="*/ 1999129 w 2661966"/>
                          <a:gd name="connsiteY164" fmla="*/ 358740 h 3370881"/>
                          <a:gd name="connsiteX165" fmla="*/ 1994647 w 2661966"/>
                          <a:gd name="connsiteY165" fmla="*/ 372187 h 3370881"/>
                          <a:gd name="connsiteX166" fmla="*/ 2039470 w 2661966"/>
                          <a:gd name="connsiteY166" fmla="*/ 390117 h 3370881"/>
                          <a:gd name="connsiteX167" fmla="*/ 2115670 w 2661966"/>
                          <a:gd name="connsiteY167" fmla="*/ 390117 h 3370881"/>
                          <a:gd name="connsiteX168" fmla="*/ 2160494 w 2661966"/>
                          <a:gd name="connsiteY168" fmla="*/ 376670 h 3370881"/>
                          <a:gd name="connsiteX169" fmla="*/ 2191870 w 2661966"/>
                          <a:gd name="connsiteY169" fmla="*/ 363223 h 3370881"/>
                          <a:gd name="connsiteX170" fmla="*/ 2205318 w 2661966"/>
                          <a:gd name="connsiteY170" fmla="*/ 358740 h 3370881"/>
                          <a:gd name="connsiteX171" fmla="*/ 2273487 w 2661966"/>
                          <a:gd name="connsiteY171" fmla="*/ 280486 h 3370881"/>
                          <a:gd name="connsiteX172" fmla="*/ 2312894 w 2661966"/>
                          <a:gd name="connsiteY172" fmla="*/ 183929 h 3370881"/>
                          <a:gd name="connsiteX173" fmla="*/ 2339788 w 2661966"/>
                          <a:gd name="connsiteY173" fmla="*/ 151 h 3370881"/>
                          <a:gd name="connsiteX174" fmla="*/ 2357718 w 2661966"/>
                          <a:gd name="connsiteY174" fmla="*/ 215305 h 3370881"/>
                          <a:gd name="connsiteX175" fmla="*/ 2308598 w 2661966"/>
                          <a:gd name="connsiteY175" fmla="*/ 319520 h 3370881"/>
                          <a:gd name="connsiteX176" fmla="*/ 2245659 w 2661966"/>
                          <a:gd name="connsiteY176" fmla="*/ 390117 h 3370881"/>
                          <a:gd name="connsiteX177" fmla="*/ 2254623 w 2661966"/>
                          <a:gd name="connsiteY177" fmla="*/ 403564 h 3370881"/>
                          <a:gd name="connsiteX178" fmla="*/ 2353235 w 2661966"/>
                          <a:gd name="connsiteY178" fmla="*/ 399081 h 3370881"/>
                          <a:gd name="connsiteX179" fmla="*/ 2366682 w 2661966"/>
                          <a:gd name="connsiteY179" fmla="*/ 394599 h 3370881"/>
                          <a:gd name="connsiteX180" fmla="*/ 2389094 w 2661966"/>
                          <a:gd name="connsiteY180" fmla="*/ 390117 h 3370881"/>
                          <a:gd name="connsiteX181" fmla="*/ 2424953 w 2661966"/>
                          <a:gd name="connsiteY181" fmla="*/ 367705 h 3370881"/>
                          <a:gd name="connsiteX182" fmla="*/ 2528047 w 2661966"/>
                          <a:gd name="connsiteY182" fmla="*/ 292700 h 3370881"/>
                          <a:gd name="connsiteX183" fmla="*/ 2541495 w 2661966"/>
                          <a:gd name="connsiteY183" fmla="*/ 62906 h 3370881"/>
                          <a:gd name="connsiteX184" fmla="*/ 2591304 w 2661966"/>
                          <a:gd name="connsiteY184" fmla="*/ 214081 h 3370881"/>
                          <a:gd name="connsiteX185" fmla="*/ 2602790 w 2661966"/>
                          <a:gd name="connsiteY185" fmla="*/ 290907 h 3370881"/>
                          <a:gd name="connsiteX186" fmla="*/ 2660388 w 2661966"/>
                          <a:gd name="connsiteY186" fmla="*/ 338644 h 3370881"/>
                          <a:gd name="connsiteX187" fmla="*/ 2531969 w 2661966"/>
                          <a:gd name="connsiteY187" fmla="*/ 383206 h 3370881"/>
                          <a:gd name="connsiteX188" fmla="*/ 2442882 w 2661966"/>
                          <a:gd name="connsiteY188" fmla="*/ 403564 h 3370881"/>
                          <a:gd name="connsiteX189" fmla="*/ 2398059 w 2661966"/>
                          <a:gd name="connsiteY189" fmla="*/ 417011 h 3370881"/>
                          <a:gd name="connsiteX190" fmla="*/ 2375647 w 2661966"/>
                          <a:gd name="connsiteY190" fmla="*/ 425976 h 3370881"/>
                          <a:gd name="connsiteX191" fmla="*/ 2357718 w 2661966"/>
                          <a:gd name="connsiteY191" fmla="*/ 430458 h 3370881"/>
                          <a:gd name="connsiteX192" fmla="*/ 2344270 w 2661966"/>
                          <a:gd name="connsiteY192" fmla="*/ 461834 h 3370881"/>
                          <a:gd name="connsiteX193" fmla="*/ 2353235 w 2661966"/>
                          <a:gd name="connsiteY193" fmla="*/ 502176 h 3370881"/>
                          <a:gd name="connsiteX194" fmla="*/ 2362200 w 2661966"/>
                          <a:gd name="connsiteY194" fmla="*/ 515623 h 3370881"/>
                          <a:gd name="connsiteX195" fmla="*/ 2344270 w 2661966"/>
                          <a:gd name="connsiteY195" fmla="*/ 587340 h 3370881"/>
                          <a:gd name="connsiteX196" fmla="*/ 2321859 w 2661966"/>
                          <a:gd name="connsiteY196" fmla="*/ 614234 h 3370881"/>
                          <a:gd name="connsiteX197" fmla="*/ 2308412 w 2661966"/>
                          <a:gd name="connsiteY197" fmla="*/ 636646 h 3370881"/>
                          <a:gd name="connsiteX198" fmla="*/ 2281518 w 2661966"/>
                          <a:gd name="connsiteY198" fmla="*/ 641129 h 3370881"/>
                          <a:gd name="connsiteX199" fmla="*/ 2259106 w 2661966"/>
                          <a:gd name="connsiteY199" fmla="*/ 636646 h 3370881"/>
                          <a:gd name="connsiteX200" fmla="*/ 2277035 w 2661966"/>
                          <a:gd name="connsiteY200" fmla="*/ 578376 h 3370881"/>
                          <a:gd name="connsiteX201" fmla="*/ 2290482 w 2661966"/>
                          <a:gd name="connsiteY201" fmla="*/ 542517 h 3370881"/>
                          <a:gd name="connsiteX202" fmla="*/ 2286000 w 2661966"/>
                          <a:gd name="connsiteY202" fmla="*/ 506658 h 3370881"/>
                          <a:gd name="connsiteX203" fmla="*/ 2245659 w 2661966"/>
                          <a:gd name="connsiteY203" fmla="*/ 448387 h 3370881"/>
                          <a:gd name="connsiteX204" fmla="*/ 2200835 w 2661966"/>
                          <a:gd name="connsiteY204" fmla="*/ 430458 h 3370881"/>
                          <a:gd name="connsiteX205" fmla="*/ 2169459 w 2661966"/>
                          <a:gd name="connsiteY205" fmla="*/ 425976 h 3370881"/>
                          <a:gd name="connsiteX206" fmla="*/ 2102223 w 2661966"/>
                          <a:gd name="connsiteY206" fmla="*/ 430458 h 3370881"/>
                          <a:gd name="connsiteX207" fmla="*/ 2084294 w 2661966"/>
                          <a:gd name="connsiteY207" fmla="*/ 439423 h 3370881"/>
                          <a:gd name="connsiteX208" fmla="*/ 2070847 w 2661966"/>
                          <a:gd name="connsiteY208" fmla="*/ 443905 h 3370881"/>
                          <a:gd name="connsiteX209" fmla="*/ 2061882 w 2661966"/>
                          <a:gd name="connsiteY209" fmla="*/ 461834 h 3370881"/>
                          <a:gd name="connsiteX210" fmla="*/ 2034988 w 2661966"/>
                          <a:gd name="connsiteY210" fmla="*/ 475281 h 3370881"/>
                          <a:gd name="connsiteX211" fmla="*/ 1783976 w 2661966"/>
                          <a:gd name="connsiteY211" fmla="*/ 479764 h 3370881"/>
                          <a:gd name="connsiteX212" fmla="*/ 1766047 w 2661966"/>
                          <a:gd name="connsiteY212" fmla="*/ 488729 h 3370881"/>
                          <a:gd name="connsiteX213" fmla="*/ 1703294 w 2661966"/>
                          <a:gd name="connsiteY213" fmla="*/ 506658 h 3370881"/>
                          <a:gd name="connsiteX214" fmla="*/ 1689847 w 2661966"/>
                          <a:gd name="connsiteY214" fmla="*/ 511140 h 3370881"/>
                          <a:gd name="connsiteX215" fmla="*/ 1676400 w 2661966"/>
                          <a:gd name="connsiteY215" fmla="*/ 520105 h 3370881"/>
                          <a:gd name="connsiteX216" fmla="*/ 1649506 w 2661966"/>
                          <a:gd name="connsiteY216" fmla="*/ 529070 h 3370881"/>
                          <a:gd name="connsiteX217" fmla="*/ 1636059 w 2661966"/>
                          <a:gd name="connsiteY217" fmla="*/ 538034 h 3370881"/>
                          <a:gd name="connsiteX218" fmla="*/ 1622612 w 2661966"/>
                          <a:gd name="connsiteY218" fmla="*/ 551481 h 3370881"/>
                          <a:gd name="connsiteX219" fmla="*/ 1609165 w 2661966"/>
                          <a:gd name="connsiteY219" fmla="*/ 555964 h 3370881"/>
                          <a:gd name="connsiteX220" fmla="*/ 1577788 w 2661966"/>
                          <a:gd name="connsiteY220" fmla="*/ 587340 h 3370881"/>
                          <a:gd name="connsiteX221" fmla="*/ 1568823 w 2661966"/>
                          <a:gd name="connsiteY221" fmla="*/ 600787 h 3370881"/>
                          <a:gd name="connsiteX222" fmla="*/ 1555376 w 2661966"/>
                          <a:gd name="connsiteY222" fmla="*/ 614234 h 3370881"/>
                          <a:gd name="connsiteX223" fmla="*/ 1524000 w 2661966"/>
                          <a:gd name="connsiteY223" fmla="*/ 654576 h 3370881"/>
                          <a:gd name="connsiteX224" fmla="*/ 1519518 w 2661966"/>
                          <a:gd name="connsiteY224" fmla="*/ 668023 h 3370881"/>
                          <a:gd name="connsiteX225" fmla="*/ 1528482 w 2661966"/>
                          <a:gd name="connsiteY225" fmla="*/ 708364 h 3370881"/>
                          <a:gd name="connsiteX226" fmla="*/ 1537447 w 2661966"/>
                          <a:gd name="connsiteY226" fmla="*/ 721811 h 3370881"/>
                          <a:gd name="connsiteX227" fmla="*/ 1568823 w 2661966"/>
                          <a:gd name="connsiteY227" fmla="*/ 712846 h 3370881"/>
                          <a:gd name="connsiteX228" fmla="*/ 1600200 w 2661966"/>
                          <a:gd name="connsiteY228" fmla="*/ 712846 h 3370881"/>
                          <a:gd name="connsiteX229" fmla="*/ 1631576 w 2661966"/>
                          <a:gd name="connsiteY229" fmla="*/ 690434 h 3370881"/>
                          <a:gd name="connsiteX230" fmla="*/ 1645023 w 2661966"/>
                          <a:gd name="connsiteY230" fmla="*/ 676987 h 3370881"/>
                          <a:gd name="connsiteX231" fmla="*/ 1685365 w 2661966"/>
                          <a:gd name="connsiteY231" fmla="*/ 645611 h 3370881"/>
                          <a:gd name="connsiteX232" fmla="*/ 1716741 w 2661966"/>
                          <a:gd name="connsiteY232" fmla="*/ 614234 h 3370881"/>
                          <a:gd name="connsiteX233" fmla="*/ 1748118 w 2661966"/>
                          <a:gd name="connsiteY233" fmla="*/ 596305 h 3370881"/>
                          <a:gd name="connsiteX234" fmla="*/ 1761565 w 2661966"/>
                          <a:gd name="connsiteY234" fmla="*/ 591823 h 3370881"/>
                          <a:gd name="connsiteX235" fmla="*/ 1779494 w 2661966"/>
                          <a:gd name="connsiteY235" fmla="*/ 582858 h 3370881"/>
                          <a:gd name="connsiteX236" fmla="*/ 1815353 w 2661966"/>
                          <a:gd name="connsiteY236" fmla="*/ 573893 h 3370881"/>
                          <a:gd name="connsiteX237" fmla="*/ 2030506 w 2661966"/>
                          <a:gd name="connsiteY237" fmla="*/ 578376 h 3370881"/>
                          <a:gd name="connsiteX238" fmla="*/ 2017059 w 2661966"/>
                          <a:gd name="connsiteY238" fmla="*/ 600787 h 3370881"/>
                          <a:gd name="connsiteX239" fmla="*/ 1981200 w 2661966"/>
                          <a:gd name="connsiteY239" fmla="*/ 636646 h 3370881"/>
                          <a:gd name="connsiteX240" fmla="*/ 1967753 w 2661966"/>
                          <a:gd name="connsiteY240" fmla="*/ 650093 h 3370881"/>
                          <a:gd name="connsiteX241" fmla="*/ 1936376 w 2661966"/>
                          <a:gd name="connsiteY241" fmla="*/ 690434 h 3370881"/>
                          <a:gd name="connsiteX242" fmla="*/ 1905000 w 2661966"/>
                          <a:gd name="connsiteY242" fmla="*/ 717329 h 3370881"/>
                          <a:gd name="connsiteX243" fmla="*/ 1860176 w 2661966"/>
                          <a:gd name="connsiteY243" fmla="*/ 735258 h 3370881"/>
                          <a:gd name="connsiteX244" fmla="*/ 1788459 w 2661966"/>
                          <a:gd name="connsiteY244" fmla="*/ 744223 h 3370881"/>
                          <a:gd name="connsiteX245" fmla="*/ 1846729 w 2661966"/>
                          <a:gd name="connsiteY245" fmla="*/ 802493 h 3370881"/>
                          <a:gd name="connsiteX246" fmla="*/ 1913965 w 2661966"/>
                          <a:gd name="connsiteY246" fmla="*/ 829387 h 3370881"/>
                          <a:gd name="connsiteX247" fmla="*/ 1922929 w 2661966"/>
                          <a:gd name="connsiteY247" fmla="*/ 842834 h 3370881"/>
                          <a:gd name="connsiteX248" fmla="*/ 1967753 w 2661966"/>
                          <a:gd name="connsiteY248" fmla="*/ 883176 h 3370881"/>
                          <a:gd name="connsiteX249" fmla="*/ 1981200 w 2661966"/>
                          <a:gd name="connsiteY249" fmla="*/ 896623 h 3370881"/>
                          <a:gd name="connsiteX250" fmla="*/ 1994647 w 2661966"/>
                          <a:gd name="connsiteY250" fmla="*/ 905587 h 3370881"/>
                          <a:gd name="connsiteX251" fmla="*/ 2021541 w 2661966"/>
                          <a:gd name="connsiteY251" fmla="*/ 927999 h 3370881"/>
                          <a:gd name="connsiteX252" fmla="*/ 2030506 w 2661966"/>
                          <a:gd name="connsiteY252" fmla="*/ 941446 h 3370881"/>
                          <a:gd name="connsiteX253" fmla="*/ 2057400 w 2661966"/>
                          <a:gd name="connsiteY253" fmla="*/ 968340 h 3370881"/>
                          <a:gd name="connsiteX254" fmla="*/ 2088776 w 2661966"/>
                          <a:gd name="connsiteY254" fmla="*/ 1013164 h 3370881"/>
                          <a:gd name="connsiteX255" fmla="*/ 2115670 w 2661966"/>
                          <a:gd name="connsiteY255" fmla="*/ 1057987 h 3370881"/>
                          <a:gd name="connsiteX256" fmla="*/ 2120153 w 2661966"/>
                          <a:gd name="connsiteY256" fmla="*/ 1089364 h 3370881"/>
                          <a:gd name="connsiteX257" fmla="*/ 2138082 w 2661966"/>
                          <a:gd name="connsiteY257" fmla="*/ 1143152 h 3370881"/>
                          <a:gd name="connsiteX258" fmla="*/ 2147047 w 2661966"/>
                          <a:gd name="connsiteY258" fmla="*/ 1196940 h 3370881"/>
                          <a:gd name="connsiteX259" fmla="*/ 2151529 w 2661966"/>
                          <a:gd name="connsiteY259" fmla="*/ 1210387 h 3370881"/>
                          <a:gd name="connsiteX260" fmla="*/ 2156012 w 2661966"/>
                          <a:gd name="connsiteY260" fmla="*/ 1228317 h 3370881"/>
                          <a:gd name="connsiteX261" fmla="*/ 2173941 w 2661966"/>
                          <a:gd name="connsiteY261" fmla="*/ 1295552 h 3370881"/>
                          <a:gd name="connsiteX262" fmla="*/ 2182906 w 2661966"/>
                          <a:gd name="connsiteY262" fmla="*/ 1313481 h 3370881"/>
                          <a:gd name="connsiteX263" fmla="*/ 2187388 w 2661966"/>
                          <a:gd name="connsiteY263" fmla="*/ 1331411 h 3370881"/>
                          <a:gd name="connsiteX264" fmla="*/ 2214282 w 2661966"/>
                          <a:gd name="connsiteY264" fmla="*/ 1385199 h 3370881"/>
                          <a:gd name="connsiteX265" fmla="*/ 2218765 w 2661966"/>
                          <a:gd name="connsiteY265" fmla="*/ 1403129 h 3370881"/>
                          <a:gd name="connsiteX266" fmla="*/ 2223247 w 2661966"/>
                          <a:gd name="connsiteY266" fmla="*/ 1430023 h 3370881"/>
                          <a:gd name="connsiteX267" fmla="*/ 2236694 w 2661966"/>
                          <a:gd name="connsiteY267" fmla="*/ 1456917 h 3370881"/>
                          <a:gd name="connsiteX268" fmla="*/ 2249794 w 2661966"/>
                          <a:gd name="connsiteY268" fmla="*/ 1524624 h 3370881"/>
                          <a:gd name="connsiteX269" fmla="*/ 2241176 w 2661966"/>
                          <a:gd name="connsiteY269" fmla="*/ 1577940 h 3370881"/>
                          <a:gd name="connsiteX270" fmla="*/ 2245659 w 2661966"/>
                          <a:gd name="connsiteY270" fmla="*/ 1595870 h 3370881"/>
                          <a:gd name="connsiteX271" fmla="*/ 2249634 w 2661966"/>
                          <a:gd name="connsiteY271" fmla="*/ 1685855 h 3370881"/>
                          <a:gd name="connsiteX272" fmla="*/ 2227729 w 2661966"/>
                          <a:gd name="connsiteY272" fmla="*/ 1716893 h 3370881"/>
                          <a:gd name="connsiteX273" fmla="*/ 2240500 w 2661966"/>
                          <a:gd name="connsiteY273" fmla="*/ 1674269 h 3370881"/>
                          <a:gd name="connsiteX274" fmla="*/ 2235341 w 2661966"/>
                          <a:gd name="connsiteY274" fmla="*/ 1788611 h 3370881"/>
                          <a:gd name="connsiteX275" fmla="*/ 2230689 w 2661966"/>
                          <a:gd name="connsiteY275" fmla="*/ 1823963 h 3370881"/>
                          <a:gd name="connsiteX276" fmla="*/ 2226207 w 2661966"/>
                          <a:gd name="connsiteY276" fmla="*/ 1824470 h 3370881"/>
                          <a:gd name="connsiteX277" fmla="*/ 2208278 w 2661966"/>
                          <a:gd name="connsiteY277" fmla="*/ 1869293 h 3370881"/>
                          <a:gd name="connsiteX278" fmla="*/ 2195168 w 2661966"/>
                          <a:gd name="connsiteY278" fmla="*/ 1882740 h 3370881"/>
                          <a:gd name="connsiteX279" fmla="*/ 2203458 w 2661966"/>
                          <a:gd name="connsiteY279" fmla="*/ 1918938 h 3370881"/>
                          <a:gd name="connsiteX280" fmla="*/ 2204134 w 2661966"/>
                          <a:gd name="connsiteY280" fmla="*/ 1949806 h 3370881"/>
                          <a:gd name="connsiteX281" fmla="*/ 2226545 w 2661966"/>
                          <a:gd name="connsiteY281" fmla="*/ 1954627 h 3370881"/>
                          <a:gd name="connsiteX282" fmla="*/ 2241176 w 2661966"/>
                          <a:gd name="connsiteY282" fmla="*/ 2012729 h 3370881"/>
                          <a:gd name="connsiteX283" fmla="*/ 2263588 w 2661966"/>
                          <a:gd name="connsiteY283" fmla="*/ 2057552 h 3370881"/>
                          <a:gd name="connsiteX284" fmla="*/ 2286000 w 2661966"/>
                          <a:gd name="connsiteY284" fmla="*/ 2084446 h 3370881"/>
                          <a:gd name="connsiteX285" fmla="*/ 2299447 w 2661966"/>
                          <a:gd name="connsiteY285" fmla="*/ 2124787 h 3370881"/>
                          <a:gd name="connsiteX286" fmla="*/ 2321859 w 2661966"/>
                          <a:gd name="connsiteY286" fmla="*/ 2151681 h 3370881"/>
                          <a:gd name="connsiteX287" fmla="*/ 2344270 w 2661966"/>
                          <a:gd name="connsiteY287" fmla="*/ 2205470 h 3370881"/>
                          <a:gd name="connsiteX288" fmla="*/ 2348753 w 2661966"/>
                          <a:gd name="connsiteY288" fmla="*/ 2223399 h 3370881"/>
                          <a:gd name="connsiteX289" fmla="*/ 2366682 w 2661966"/>
                          <a:gd name="connsiteY289" fmla="*/ 2263740 h 3370881"/>
                          <a:gd name="connsiteX290" fmla="*/ 2375647 w 2661966"/>
                          <a:gd name="connsiteY290" fmla="*/ 2286152 h 3370881"/>
                          <a:gd name="connsiteX291" fmla="*/ 2380129 w 2661966"/>
                          <a:gd name="connsiteY291" fmla="*/ 2308564 h 3370881"/>
                          <a:gd name="connsiteX292" fmla="*/ 2389094 w 2661966"/>
                          <a:gd name="connsiteY292" fmla="*/ 2335458 h 3370881"/>
                          <a:gd name="connsiteX293" fmla="*/ 2393576 w 2661966"/>
                          <a:gd name="connsiteY293" fmla="*/ 2380281 h 3370881"/>
                          <a:gd name="connsiteX294" fmla="*/ 2398059 w 2661966"/>
                          <a:gd name="connsiteY294" fmla="*/ 2393729 h 3370881"/>
                          <a:gd name="connsiteX295" fmla="*/ 2419794 w 2661966"/>
                          <a:gd name="connsiteY295" fmla="*/ 2447517 h 3370881"/>
                          <a:gd name="connsiteX296" fmla="*/ 2427343 w 2661966"/>
                          <a:gd name="connsiteY296" fmla="*/ 2564058 h 3370881"/>
                          <a:gd name="connsiteX297" fmla="*/ 2389094 w 2661966"/>
                          <a:gd name="connsiteY297" fmla="*/ 2837481 h 3370881"/>
                          <a:gd name="connsiteX298" fmla="*/ 2380129 w 2661966"/>
                          <a:gd name="connsiteY298" fmla="*/ 2859893 h 3370881"/>
                          <a:gd name="connsiteX299" fmla="*/ 2357718 w 2661966"/>
                          <a:gd name="connsiteY299" fmla="*/ 2913681 h 3370881"/>
                          <a:gd name="connsiteX300" fmla="*/ 2348753 w 2661966"/>
                          <a:gd name="connsiteY300" fmla="*/ 2936093 h 3370881"/>
                          <a:gd name="connsiteX301" fmla="*/ 2339788 w 2661966"/>
                          <a:gd name="connsiteY301" fmla="*/ 2971952 h 3370881"/>
                          <a:gd name="connsiteX302" fmla="*/ 2326341 w 2661966"/>
                          <a:gd name="connsiteY302" fmla="*/ 2994364 h 3370881"/>
                          <a:gd name="connsiteX303" fmla="*/ 2317376 w 2661966"/>
                          <a:gd name="connsiteY303" fmla="*/ 3025740 h 3370881"/>
                          <a:gd name="connsiteX304" fmla="*/ 2303929 w 2661966"/>
                          <a:gd name="connsiteY304" fmla="*/ 3048152 h 3370881"/>
                          <a:gd name="connsiteX305" fmla="*/ 2290482 w 2661966"/>
                          <a:gd name="connsiteY305" fmla="*/ 3079529 h 3370881"/>
                          <a:gd name="connsiteX306" fmla="*/ 2272553 w 2661966"/>
                          <a:gd name="connsiteY306" fmla="*/ 3084011 h 3370881"/>
                          <a:gd name="connsiteX307" fmla="*/ 2259106 w 2661966"/>
                          <a:gd name="connsiteY307" fmla="*/ 3088493 h 3370881"/>
                          <a:gd name="connsiteX308" fmla="*/ 2241176 w 2661966"/>
                          <a:gd name="connsiteY308" fmla="*/ 3092976 h 3370881"/>
                          <a:gd name="connsiteX309" fmla="*/ 2209800 w 2661966"/>
                          <a:gd name="connsiteY309" fmla="*/ 3101940 h 3370881"/>
                          <a:gd name="connsiteX310" fmla="*/ 2205318 w 2661966"/>
                          <a:gd name="connsiteY310" fmla="*/ 3039187 h 3370881"/>
                          <a:gd name="connsiteX311" fmla="*/ 2218765 w 2661966"/>
                          <a:gd name="connsiteY311" fmla="*/ 3021258 h 3370881"/>
                          <a:gd name="connsiteX312" fmla="*/ 2245659 w 2661966"/>
                          <a:gd name="connsiteY312" fmla="*/ 2971952 h 3370881"/>
                          <a:gd name="connsiteX313" fmla="*/ 2268070 w 2661966"/>
                          <a:gd name="connsiteY313" fmla="*/ 2945058 h 3370881"/>
                          <a:gd name="connsiteX314" fmla="*/ 2298550 w 2661966"/>
                          <a:gd name="connsiteY314" fmla="*/ 2568540 h 3370881"/>
                          <a:gd name="connsiteX315" fmla="*/ 2284986 w 2661966"/>
                          <a:gd name="connsiteY315" fmla="*/ 2532681 h 3370881"/>
                          <a:gd name="connsiteX316" fmla="*/ 2293273 w 2661966"/>
                          <a:gd name="connsiteY316" fmla="*/ 2496653 h 3370881"/>
                          <a:gd name="connsiteX317" fmla="*/ 2278152 w 2661966"/>
                          <a:gd name="connsiteY317" fmla="*/ 2475178 h 3370881"/>
                          <a:gd name="connsiteX318" fmla="*/ 2245659 w 2661966"/>
                          <a:gd name="connsiteY318" fmla="*/ 2389247 h 3370881"/>
                          <a:gd name="connsiteX319" fmla="*/ 2195507 w 2661966"/>
                          <a:gd name="connsiteY319" fmla="*/ 2241328 h 3370881"/>
                          <a:gd name="connsiteX320" fmla="*/ 2083786 w 2661966"/>
                          <a:gd name="connsiteY320" fmla="*/ 2040300 h 3370881"/>
                          <a:gd name="connsiteX321" fmla="*/ 2048773 w 2661966"/>
                          <a:gd name="connsiteY321" fmla="*/ 2017971 h 3370881"/>
                          <a:gd name="connsiteX322" fmla="*/ 2074314 w 2661966"/>
                          <a:gd name="connsiteY322" fmla="*/ 2011967 h 3370881"/>
                          <a:gd name="connsiteX323" fmla="*/ 2034988 w 2661966"/>
                          <a:gd name="connsiteY323" fmla="*/ 2003764 h 3370881"/>
                          <a:gd name="connsiteX324" fmla="*/ 2026023 w 2661966"/>
                          <a:gd name="connsiteY324" fmla="*/ 2026176 h 3370881"/>
                          <a:gd name="connsiteX325" fmla="*/ 2021541 w 2661966"/>
                          <a:gd name="connsiteY325" fmla="*/ 2039623 h 3370881"/>
                          <a:gd name="connsiteX326" fmla="*/ 1999129 w 2661966"/>
                          <a:gd name="connsiteY326" fmla="*/ 2053070 h 3370881"/>
                          <a:gd name="connsiteX327" fmla="*/ 1990165 w 2661966"/>
                          <a:gd name="connsiteY327" fmla="*/ 2070999 h 3370881"/>
                          <a:gd name="connsiteX328" fmla="*/ 1967753 w 2661966"/>
                          <a:gd name="connsiteY328" fmla="*/ 2106858 h 3370881"/>
                          <a:gd name="connsiteX329" fmla="*/ 1981200 w 2661966"/>
                          <a:gd name="connsiteY329" fmla="*/ 2223399 h 3370881"/>
                          <a:gd name="connsiteX330" fmla="*/ 1994647 w 2661966"/>
                          <a:gd name="connsiteY330" fmla="*/ 2254776 h 3370881"/>
                          <a:gd name="connsiteX331" fmla="*/ 2003612 w 2661966"/>
                          <a:gd name="connsiteY331" fmla="*/ 2272705 h 3370881"/>
                          <a:gd name="connsiteX332" fmla="*/ 2026023 w 2661966"/>
                          <a:gd name="connsiteY332" fmla="*/ 2304081 h 3370881"/>
                          <a:gd name="connsiteX333" fmla="*/ 2043953 w 2661966"/>
                          <a:gd name="connsiteY333" fmla="*/ 2348905 h 3370881"/>
                          <a:gd name="connsiteX334" fmla="*/ 2061882 w 2661966"/>
                          <a:gd name="connsiteY334" fmla="*/ 2371317 h 3370881"/>
                          <a:gd name="connsiteX335" fmla="*/ 2088776 w 2661966"/>
                          <a:gd name="connsiteY335" fmla="*/ 2434070 h 3370881"/>
                          <a:gd name="connsiteX336" fmla="*/ 2102223 w 2661966"/>
                          <a:gd name="connsiteY336" fmla="*/ 2465446 h 3370881"/>
                          <a:gd name="connsiteX337" fmla="*/ 2106706 w 2661966"/>
                          <a:gd name="connsiteY337" fmla="*/ 2496823 h 3370881"/>
                          <a:gd name="connsiteX338" fmla="*/ 2124635 w 2661966"/>
                          <a:gd name="connsiteY338" fmla="*/ 2559576 h 3370881"/>
                          <a:gd name="connsiteX339" fmla="*/ 2138082 w 2661966"/>
                          <a:gd name="connsiteY339" fmla="*/ 2649223 h 3370881"/>
                          <a:gd name="connsiteX340" fmla="*/ 2147047 w 2661966"/>
                          <a:gd name="connsiteY340" fmla="*/ 2685081 h 3370881"/>
                          <a:gd name="connsiteX341" fmla="*/ 2151529 w 2661966"/>
                          <a:gd name="connsiteY341" fmla="*/ 2716458 h 3370881"/>
                          <a:gd name="connsiteX342" fmla="*/ 2160494 w 2661966"/>
                          <a:gd name="connsiteY342" fmla="*/ 2770246 h 3370881"/>
                          <a:gd name="connsiteX343" fmla="*/ 2156012 w 2661966"/>
                          <a:gd name="connsiteY343" fmla="*/ 2962987 h 3370881"/>
                          <a:gd name="connsiteX344" fmla="*/ 2138082 w 2661966"/>
                          <a:gd name="connsiteY344" fmla="*/ 3043670 h 3370881"/>
                          <a:gd name="connsiteX345" fmla="*/ 2133600 w 2661966"/>
                          <a:gd name="connsiteY345" fmla="*/ 3061599 h 3370881"/>
                          <a:gd name="connsiteX346" fmla="*/ 2120153 w 2661966"/>
                          <a:gd name="connsiteY346" fmla="*/ 3079529 h 3370881"/>
                          <a:gd name="connsiteX347" fmla="*/ 2111188 w 2661966"/>
                          <a:gd name="connsiteY347" fmla="*/ 3106423 h 3370881"/>
                          <a:gd name="connsiteX348" fmla="*/ 2088776 w 2661966"/>
                          <a:gd name="connsiteY348" fmla="*/ 3137799 h 3370881"/>
                          <a:gd name="connsiteX349" fmla="*/ 2075329 w 2661966"/>
                          <a:gd name="connsiteY349" fmla="*/ 3164693 h 3370881"/>
                          <a:gd name="connsiteX350" fmla="*/ 2061882 w 2661966"/>
                          <a:gd name="connsiteY350" fmla="*/ 3169176 h 3370881"/>
                          <a:gd name="connsiteX351" fmla="*/ 2021541 w 2661966"/>
                          <a:gd name="connsiteY351" fmla="*/ 3164693 h 3370881"/>
                          <a:gd name="connsiteX352" fmla="*/ 2012576 w 2661966"/>
                          <a:gd name="connsiteY352" fmla="*/ 3119870 h 3370881"/>
                          <a:gd name="connsiteX353" fmla="*/ 2048435 w 2661966"/>
                          <a:gd name="connsiteY353" fmla="*/ 3021258 h 3370881"/>
                          <a:gd name="connsiteX354" fmla="*/ 2048435 w 2661966"/>
                          <a:gd name="connsiteY354" fmla="*/ 3021258 h 3370881"/>
                          <a:gd name="connsiteX355" fmla="*/ 2061882 w 2661966"/>
                          <a:gd name="connsiteY355" fmla="*/ 2967470 h 3370881"/>
                          <a:gd name="connsiteX356" fmla="*/ 2070847 w 2661966"/>
                          <a:gd name="connsiteY356" fmla="*/ 2882305 h 3370881"/>
                          <a:gd name="connsiteX357" fmla="*/ 2066365 w 2661966"/>
                          <a:gd name="connsiteY357" fmla="*/ 2725423 h 3370881"/>
                          <a:gd name="connsiteX358" fmla="*/ 2043953 w 2661966"/>
                          <a:gd name="connsiteY358" fmla="*/ 2649223 h 3370881"/>
                          <a:gd name="connsiteX359" fmla="*/ 2030506 w 2661966"/>
                          <a:gd name="connsiteY359" fmla="*/ 2622329 h 3370881"/>
                          <a:gd name="connsiteX360" fmla="*/ 2017059 w 2661966"/>
                          <a:gd name="connsiteY360" fmla="*/ 2581987 h 3370881"/>
                          <a:gd name="connsiteX361" fmla="*/ 1981200 w 2661966"/>
                          <a:gd name="connsiteY361" fmla="*/ 2514752 h 3370881"/>
                          <a:gd name="connsiteX362" fmla="*/ 1972235 w 2661966"/>
                          <a:gd name="connsiteY362" fmla="*/ 2501305 h 3370881"/>
                          <a:gd name="connsiteX363" fmla="*/ 1958788 w 2661966"/>
                          <a:gd name="connsiteY363" fmla="*/ 2478893 h 3370881"/>
                          <a:gd name="connsiteX364" fmla="*/ 1905000 w 2661966"/>
                          <a:gd name="connsiteY364" fmla="*/ 2398211 h 3370881"/>
                          <a:gd name="connsiteX365" fmla="*/ 1882588 w 2661966"/>
                          <a:gd name="connsiteY365" fmla="*/ 2357870 h 3370881"/>
                          <a:gd name="connsiteX366" fmla="*/ 1869141 w 2661966"/>
                          <a:gd name="connsiteY366" fmla="*/ 2339940 h 3370881"/>
                          <a:gd name="connsiteX367" fmla="*/ 1806388 w 2661966"/>
                          <a:gd name="connsiteY367" fmla="*/ 2313046 h 3370881"/>
                          <a:gd name="connsiteX368" fmla="*/ 1779494 w 2661966"/>
                          <a:gd name="connsiteY368" fmla="*/ 2304081 h 3370881"/>
                          <a:gd name="connsiteX369" fmla="*/ 1752600 w 2661966"/>
                          <a:gd name="connsiteY369" fmla="*/ 2299599 h 3370881"/>
                          <a:gd name="connsiteX370" fmla="*/ 1680882 w 2661966"/>
                          <a:gd name="connsiteY370" fmla="*/ 2277187 h 3370881"/>
                          <a:gd name="connsiteX371" fmla="*/ 1719025 w 2661966"/>
                          <a:gd name="connsiteY371" fmla="*/ 2281331 h 3370881"/>
                          <a:gd name="connsiteX372" fmla="*/ 1756997 w 2661966"/>
                          <a:gd name="connsiteY372" fmla="*/ 2289450 h 3370881"/>
                          <a:gd name="connsiteX373" fmla="*/ 1656440 w 2661966"/>
                          <a:gd name="connsiteY373" fmla="*/ 2298583 h 3370881"/>
                          <a:gd name="connsiteX374" fmla="*/ 1537447 w 2661966"/>
                          <a:gd name="connsiteY374" fmla="*/ 2329960 h 3370881"/>
                          <a:gd name="connsiteX375" fmla="*/ 1571993 w 2661966"/>
                          <a:gd name="connsiteY375" fmla="*/ 2317957 h 3370881"/>
                          <a:gd name="connsiteX376" fmla="*/ 1509707 w 2661966"/>
                          <a:gd name="connsiteY376" fmla="*/ 2338926 h 3370881"/>
                          <a:gd name="connsiteX377" fmla="*/ 1500444 w 2661966"/>
                          <a:gd name="connsiteY377" fmla="*/ 2355271 h 3370881"/>
                          <a:gd name="connsiteX378" fmla="*/ 1402678 w 2661966"/>
                          <a:gd name="connsiteY378" fmla="*/ 2339641 h 3370881"/>
                          <a:gd name="connsiteX379" fmla="*/ 1322892 w 2661966"/>
                          <a:gd name="connsiteY379" fmla="*/ 2336952 h 3370881"/>
                          <a:gd name="connsiteX380" fmla="*/ 1199384 w 2661966"/>
                          <a:gd name="connsiteY380" fmla="*/ 2307041 h 3370881"/>
                          <a:gd name="connsiteX381" fmla="*/ 1066800 w 2661966"/>
                          <a:gd name="connsiteY381" fmla="*/ 2272705 h 3370881"/>
                          <a:gd name="connsiteX382" fmla="*/ 1030941 w 2661966"/>
                          <a:gd name="connsiteY382" fmla="*/ 2263740 h 3370881"/>
                          <a:gd name="connsiteX383" fmla="*/ 986118 w 2661966"/>
                          <a:gd name="connsiteY383" fmla="*/ 2241329 h 3370881"/>
                          <a:gd name="connsiteX384" fmla="*/ 968188 w 2661966"/>
                          <a:gd name="connsiteY384" fmla="*/ 2232364 h 3370881"/>
                          <a:gd name="connsiteX385" fmla="*/ 936812 w 2661966"/>
                          <a:gd name="connsiteY385" fmla="*/ 2214434 h 3370881"/>
                          <a:gd name="connsiteX386" fmla="*/ 905435 w 2661966"/>
                          <a:gd name="connsiteY386" fmla="*/ 2196505 h 3370881"/>
                          <a:gd name="connsiteX387" fmla="*/ 869576 w 2661966"/>
                          <a:gd name="connsiteY387" fmla="*/ 2209952 h 3370881"/>
                          <a:gd name="connsiteX388" fmla="*/ 856129 w 2661966"/>
                          <a:gd name="connsiteY388" fmla="*/ 2227881 h 3370881"/>
                          <a:gd name="connsiteX389" fmla="*/ 815788 w 2661966"/>
                          <a:gd name="connsiteY389" fmla="*/ 2268223 h 3370881"/>
                          <a:gd name="connsiteX390" fmla="*/ 788894 w 2661966"/>
                          <a:gd name="connsiteY390" fmla="*/ 2290634 h 3370881"/>
                          <a:gd name="connsiteX391" fmla="*/ 762000 w 2661966"/>
                          <a:gd name="connsiteY391" fmla="*/ 2313046 h 3370881"/>
                          <a:gd name="connsiteX392" fmla="*/ 753035 w 2661966"/>
                          <a:gd name="connsiteY392" fmla="*/ 2326493 h 3370881"/>
                          <a:gd name="connsiteX393" fmla="*/ 735106 w 2661966"/>
                          <a:gd name="connsiteY393" fmla="*/ 2339940 h 3370881"/>
                          <a:gd name="connsiteX394" fmla="*/ 712694 w 2661966"/>
                          <a:gd name="connsiteY394" fmla="*/ 2362352 h 3370881"/>
                          <a:gd name="connsiteX395" fmla="*/ 694765 w 2661966"/>
                          <a:gd name="connsiteY395" fmla="*/ 2375799 h 3370881"/>
                          <a:gd name="connsiteX396" fmla="*/ 681318 w 2661966"/>
                          <a:gd name="connsiteY396" fmla="*/ 2393729 h 3370881"/>
                          <a:gd name="connsiteX397" fmla="*/ 667870 w 2661966"/>
                          <a:gd name="connsiteY397" fmla="*/ 2402693 h 3370881"/>
                          <a:gd name="connsiteX398" fmla="*/ 623047 w 2661966"/>
                          <a:gd name="connsiteY398" fmla="*/ 2443034 h 3370881"/>
                          <a:gd name="connsiteX399" fmla="*/ 600635 w 2661966"/>
                          <a:gd name="connsiteY399" fmla="*/ 2474411 h 3370881"/>
                          <a:gd name="connsiteX400" fmla="*/ 587188 w 2661966"/>
                          <a:gd name="connsiteY400" fmla="*/ 2514752 h 3370881"/>
                          <a:gd name="connsiteX401" fmla="*/ 582706 w 2661966"/>
                          <a:gd name="connsiteY401" fmla="*/ 2546129 h 3370881"/>
                          <a:gd name="connsiteX402" fmla="*/ 596153 w 2661966"/>
                          <a:gd name="connsiteY402" fmla="*/ 2635776 h 3370881"/>
                          <a:gd name="connsiteX403" fmla="*/ 600635 w 2661966"/>
                          <a:gd name="connsiteY403" fmla="*/ 2653705 h 3370881"/>
                          <a:gd name="connsiteX404" fmla="*/ 609600 w 2661966"/>
                          <a:gd name="connsiteY404" fmla="*/ 2671634 h 3370881"/>
                          <a:gd name="connsiteX405" fmla="*/ 614082 w 2661966"/>
                          <a:gd name="connsiteY405" fmla="*/ 2689564 h 3370881"/>
                          <a:gd name="connsiteX406" fmla="*/ 623047 w 2661966"/>
                          <a:gd name="connsiteY406" fmla="*/ 2711976 h 3370881"/>
                          <a:gd name="connsiteX407" fmla="*/ 627529 w 2661966"/>
                          <a:gd name="connsiteY407" fmla="*/ 2734387 h 3370881"/>
                          <a:gd name="connsiteX408" fmla="*/ 640976 w 2661966"/>
                          <a:gd name="connsiteY408" fmla="*/ 2765764 h 3370881"/>
                          <a:gd name="connsiteX409" fmla="*/ 645459 w 2661966"/>
                          <a:gd name="connsiteY409" fmla="*/ 2779211 h 3370881"/>
                          <a:gd name="connsiteX410" fmla="*/ 658906 w 2661966"/>
                          <a:gd name="connsiteY410" fmla="*/ 2801623 h 3370881"/>
                          <a:gd name="connsiteX411" fmla="*/ 676835 w 2661966"/>
                          <a:gd name="connsiteY411" fmla="*/ 2864376 h 3370881"/>
                          <a:gd name="connsiteX412" fmla="*/ 690282 w 2661966"/>
                          <a:gd name="connsiteY412" fmla="*/ 2895752 h 3370881"/>
                          <a:gd name="connsiteX413" fmla="*/ 699247 w 2661966"/>
                          <a:gd name="connsiteY413" fmla="*/ 2940576 h 3370881"/>
                          <a:gd name="connsiteX414" fmla="*/ 703729 w 2661966"/>
                          <a:gd name="connsiteY414" fmla="*/ 2967470 h 3370881"/>
                          <a:gd name="connsiteX415" fmla="*/ 717176 w 2661966"/>
                          <a:gd name="connsiteY415" fmla="*/ 2994364 h 3370881"/>
                          <a:gd name="connsiteX416" fmla="*/ 735106 w 2661966"/>
                          <a:gd name="connsiteY416" fmla="*/ 3052634 h 3370881"/>
                          <a:gd name="connsiteX417" fmla="*/ 739588 w 2661966"/>
                          <a:gd name="connsiteY417" fmla="*/ 3079529 h 3370881"/>
                          <a:gd name="connsiteX418" fmla="*/ 762000 w 2661966"/>
                          <a:gd name="connsiteY418" fmla="*/ 3142281 h 3370881"/>
                          <a:gd name="connsiteX419" fmla="*/ 766482 w 2661966"/>
                          <a:gd name="connsiteY419" fmla="*/ 3231929 h 3370881"/>
                          <a:gd name="connsiteX420" fmla="*/ 770965 w 2661966"/>
                          <a:gd name="connsiteY420" fmla="*/ 3254340 h 3370881"/>
                          <a:gd name="connsiteX421" fmla="*/ 775447 w 2661966"/>
                          <a:gd name="connsiteY421" fmla="*/ 3285717 h 3370881"/>
                          <a:gd name="connsiteX422" fmla="*/ 748553 w 2661966"/>
                          <a:gd name="connsiteY422" fmla="*/ 3335023 h 3370881"/>
                          <a:gd name="connsiteX423" fmla="*/ 721659 w 2661966"/>
                          <a:gd name="connsiteY423" fmla="*/ 3343987 h 3370881"/>
                          <a:gd name="connsiteX424" fmla="*/ 708212 w 2661966"/>
                          <a:gd name="connsiteY424" fmla="*/ 3348470 h 3370881"/>
                          <a:gd name="connsiteX425" fmla="*/ 623047 w 2661966"/>
                          <a:gd name="connsiteY425" fmla="*/ 3330540 h 3370881"/>
                          <a:gd name="connsiteX426" fmla="*/ 609600 w 2661966"/>
                          <a:gd name="connsiteY426" fmla="*/ 3308129 h 3370881"/>
                          <a:gd name="connsiteX427" fmla="*/ 591670 w 2661966"/>
                          <a:gd name="connsiteY427" fmla="*/ 3267787 h 3370881"/>
                          <a:gd name="connsiteX428" fmla="*/ 560294 w 2661966"/>
                          <a:gd name="connsiteY428" fmla="*/ 3209517 h 3370881"/>
                          <a:gd name="connsiteX429" fmla="*/ 551329 w 2661966"/>
                          <a:gd name="connsiteY429" fmla="*/ 3196070 h 3370881"/>
                          <a:gd name="connsiteX430" fmla="*/ 528918 w 2661966"/>
                          <a:gd name="connsiteY430" fmla="*/ 3173658 h 3370881"/>
                          <a:gd name="connsiteX431" fmla="*/ 519953 w 2661966"/>
                          <a:gd name="connsiteY431" fmla="*/ 3128834 h 3370881"/>
                          <a:gd name="connsiteX432" fmla="*/ 524435 w 2661966"/>
                          <a:gd name="connsiteY432" fmla="*/ 3101940 h 3370881"/>
                          <a:gd name="connsiteX433" fmla="*/ 528918 w 2661966"/>
                          <a:gd name="connsiteY433" fmla="*/ 3088493 h 3370881"/>
                          <a:gd name="connsiteX434" fmla="*/ 542365 w 2661966"/>
                          <a:gd name="connsiteY434" fmla="*/ 3052634 h 3370881"/>
                          <a:gd name="connsiteX435" fmla="*/ 484094 w 2661966"/>
                          <a:gd name="connsiteY435" fmla="*/ 2886787 h 3370881"/>
                          <a:gd name="connsiteX436" fmla="*/ 443753 w 2661966"/>
                          <a:gd name="connsiteY436" fmla="*/ 2779211 h 3370881"/>
                          <a:gd name="connsiteX437" fmla="*/ 439270 w 2661966"/>
                          <a:gd name="connsiteY437" fmla="*/ 2752317 h 3370881"/>
                          <a:gd name="connsiteX438" fmla="*/ 430306 w 2661966"/>
                          <a:gd name="connsiteY438" fmla="*/ 2716458 h 3370881"/>
                          <a:gd name="connsiteX439" fmla="*/ 425823 w 2661966"/>
                          <a:gd name="connsiteY439" fmla="*/ 2680599 h 3370881"/>
                          <a:gd name="connsiteX440" fmla="*/ 398929 w 2661966"/>
                          <a:gd name="connsiteY440" fmla="*/ 2599917 h 3370881"/>
                          <a:gd name="connsiteX441" fmla="*/ 385482 w 2661966"/>
                          <a:gd name="connsiteY441" fmla="*/ 2568540 h 3370881"/>
                          <a:gd name="connsiteX442" fmla="*/ 381000 w 2661966"/>
                          <a:gd name="connsiteY442" fmla="*/ 2550611 h 3370881"/>
                          <a:gd name="connsiteX443" fmla="*/ 372035 w 2661966"/>
                          <a:gd name="connsiteY443" fmla="*/ 2483376 h 3370881"/>
                          <a:gd name="connsiteX444" fmla="*/ 367553 w 2661966"/>
                          <a:gd name="connsiteY444" fmla="*/ 2469929 h 3370881"/>
                          <a:gd name="connsiteX445" fmla="*/ 407894 w 2661966"/>
                          <a:gd name="connsiteY445" fmla="*/ 2451999 h 3370881"/>
                          <a:gd name="connsiteX446" fmla="*/ 515470 w 2661966"/>
                          <a:gd name="connsiteY446" fmla="*/ 2407176 h 3370881"/>
                          <a:gd name="connsiteX447" fmla="*/ 578223 w 2661966"/>
                          <a:gd name="connsiteY447" fmla="*/ 2353387 h 3370881"/>
                          <a:gd name="connsiteX448" fmla="*/ 587188 w 2661966"/>
                          <a:gd name="connsiteY448" fmla="*/ 2330976 h 3370881"/>
                          <a:gd name="connsiteX449" fmla="*/ 614082 w 2661966"/>
                          <a:gd name="connsiteY449" fmla="*/ 2254776 h 3370881"/>
                          <a:gd name="connsiteX450" fmla="*/ 649941 w 2661966"/>
                          <a:gd name="connsiteY450" fmla="*/ 2200987 h 3370881"/>
                          <a:gd name="connsiteX451" fmla="*/ 690282 w 2661966"/>
                          <a:gd name="connsiteY451" fmla="*/ 2174093 h 3370881"/>
                          <a:gd name="connsiteX452" fmla="*/ 703729 w 2661966"/>
                          <a:gd name="connsiteY452" fmla="*/ 2165129 h 3370881"/>
                          <a:gd name="connsiteX453" fmla="*/ 739588 w 2661966"/>
                          <a:gd name="connsiteY453" fmla="*/ 2147199 h 3370881"/>
                          <a:gd name="connsiteX454" fmla="*/ 708212 w 2661966"/>
                          <a:gd name="connsiteY454" fmla="*/ 2187540 h 3370881"/>
                          <a:gd name="connsiteX455" fmla="*/ 654423 w 2661966"/>
                          <a:gd name="connsiteY455" fmla="*/ 2241329 h 3370881"/>
                          <a:gd name="connsiteX456" fmla="*/ 636494 w 2661966"/>
                          <a:gd name="connsiteY456" fmla="*/ 2259258 h 3370881"/>
                          <a:gd name="connsiteX457" fmla="*/ 614082 w 2661966"/>
                          <a:gd name="connsiteY457" fmla="*/ 2286152 h 3370881"/>
                          <a:gd name="connsiteX458" fmla="*/ 592179 w 2661966"/>
                          <a:gd name="connsiteY458" fmla="*/ 2282347 h 3370881"/>
                          <a:gd name="connsiteX459" fmla="*/ 555980 w 2661966"/>
                          <a:gd name="connsiteY459" fmla="*/ 2313892 h 3370881"/>
                          <a:gd name="connsiteX460" fmla="*/ 524435 w 2661966"/>
                          <a:gd name="connsiteY460" fmla="*/ 2348905 h 3370881"/>
                          <a:gd name="connsiteX461" fmla="*/ 502023 w 2661966"/>
                          <a:gd name="connsiteY461" fmla="*/ 2362352 h 3370881"/>
                          <a:gd name="connsiteX462" fmla="*/ 461682 w 2661966"/>
                          <a:gd name="connsiteY462" fmla="*/ 2389246 h 3370881"/>
                          <a:gd name="connsiteX463" fmla="*/ 448235 w 2661966"/>
                          <a:gd name="connsiteY463" fmla="*/ 2398211 h 3370881"/>
                          <a:gd name="connsiteX464" fmla="*/ 430306 w 2661966"/>
                          <a:gd name="connsiteY464" fmla="*/ 2407176 h 3370881"/>
                          <a:gd name="connsiteX465" fmla="*/ 412376 w 2661966"/>
                          <a:gd name="connsiteY465" fmla="*/ 2420623 h 3370881"/>
                          <a:gd name="connsiteX466" fmla="*/ 389965 w 2661966"/>
                          <a:gd name="connsiteY466" fmla="*/ 2429587 h 3370881"/>
                          <a:gd name="connsiteX467" fmla="*/ 372035 w 2661966"/>
                          <a:gd name="connsiteY467" fmla="*/ 2443034 h 3370881"/>
                          <a:gd name="connsiteX468" fmla="*/ 318247 w 2661966"/>
                          <a:gd name="connsiteY468" fmla="*/ 2474411 h 3370881"/>
                          <a:gd name="connsiteX469" fmla="*/ 304800 w 2661966"/>
                          <a:gd name="connsiteY469" fmla="*/ 2492340 h 3370881"/>
                          <a:gd name="connsiteX470" fmla="*/ 282388 w 2661966"/>
                          <a:gd name="connsiteY470" fmla="*/ 2519234 h 3370881"/>
                          <a:gd name="connsiteX471" fmla="*/ 295835 w 2661966"/>
                          <a:gd name="connsiteY471" fmla="*/ 2815070 h 3370881"/>
                          <a:gd name="connsiteX472" fmla="*/ 300318 w 2661966"/>
                          <a:gd name="connsiteY472" fmla="*/ 2837481 h 3370881"/>
                          <a:gd name="connsiteX473" fmla="*/ 304800 w 2661966"/>
                          <a:gd name="connsiteY473" fmla="*/ 2868858 h 3370881"/>
                          <a:gd name="connsiteX474" fmla="*/ 309282 w 2661966"/>
                          <a:gd name="connsiteY474" fmla="*/ 2927129 h 3370881"/>
                          <a:gd name="connsiteX475" fmla="*/ 322729 w 2661966"/>
                          <a:gd name="connsiteY475" fmla="*/ 2985399 h 3370881"/>
                          <a:gd name="connsiteX476" fmla="*/ 327212 w 2661966"/>
                          <a:gd name="connsiteY476" fmla="*/ 3012293 h 3370881"/>
                          <a:gd name="connsiteX477" fmla="*/ 331694 w 2661966"/>
                          <a:gd name="connsiteY477" fmla="*/ 3043670 h 3370881"/>
                          <a:gd name="connsiteX478" fmla="*/ 345141 w 2661966"/>
                          <a:gd name="connsiteY478" fmla="*/ 3070564 h 3370881"/>
                          <a:gd name="connsiteX479" fmla="*/ 367553 w 2661966"/>
                          <a:gd name="connsiteY479" fmla="*/ 3124352 h 3370881"/>
                          <a:gd name="connsiteX480" fmla="*/ 381000 w 2661966"/>
                          <a:gd name="connsiteY480" fmla="*/ 3182623 h 3370881"/>
                          <a:gd name="connsiteX481" fmla="*/ 389965 w 2661966"/>
                          <a:gd name="connsiteY481" fmla="*/ 3196070 h 3370881"/>
                          <a:gd name="connsiteX482" fmla="*/ 394447 w 2661966"/>
                          <a:gd name="connsiteY482" fmla="*/ 3213999 h 3370881"/>
                          <a:gd name="connsiteX483" fmla="*/ 412376 w 2661966"/>
                          <a:gd name="connsiteY483" fmla="*/ 3245376 h 3370881"/>
                          <a:gd name="connsiteX484" fmla="*/ 416859 w 2661966"/>
                          <a:gd name="connsiteY484" fmla="*/ 3258823 h 3370881"/>
                          <a:gd name="connsiteX485" fmla="*/ 425823 w 2661966"/>
                          <a:gd name="connsiteY485" fmla="*/ 3272270 h 3370881"/>
                          <a:gd name="connsiteX486" fmla="*/ 439270 w 2661966"/>
                          <a:gd name="connsiteY486" fmla="*/ 3303646 h 3370881"/>
                          <a:gd name="connsiteX487" fmla="*/ 439270 w 2661966"/>
                          <a:gd name="connsiteY487" fmla="*/ 3352952 h 3370881"/>
                          <a:gd name="connsiteX488" fmla="*/ 430306 w 2661966"/>
                          <a:gd name="connsiteY488" fmla="*/ 3366399 h 3370881"/>
                          <a:gd name="connsiteX489" fmla="*/ 412376 w 2661966"/>
                          <a:gd name="connsiteY489" fmla="*/ 3370881 h 3370881"/>
                          <a:gd name="connsiteX490" fmla="*/ 295835 w 2661966"/>
                          <a:gd name="connsiteY490" fmla="*/ 3357434 h 3370881"/>
                          <a:gd name="connsiteX491" fmla="*/ 264459 w 2661966"/>
                          <a:gd name="connsiteY491" fmla="*/ 3276752 h 3370881"/>
                          <a:gd name="connsiteX492" fmla="*/ 259976 w 2661966"/>
                          <a:gd name="connsiteY492" fmla="*/ 3240893 h 3370881"/>
                          <a:gd name="connsiteX493" fmla="*/ 246529 w 2661966"/>
                          <a:gd name="connsiteY493" fmla="*/ 3178140 h 3370881"/>
                          <a:gd name="connsiteX494" fmla="*/ 237565 w 2661966"/>
                          <a:gd name="connsiteY494" fmla="*/ 3084011 h 3370881"/>
                          <a:gd name="connsiteX495" fmla="*/ 228600 w 2661966"/>
                          <a:gd name="connsiteY495" fmla="*/ 3057117 h 3370881"/>
                          <a:gd name="connsiteX496" fmla="*/ 219635 w 2661966"/>
                          <a:gd name="connsiteY496" fmla="*/ 3021258 h 3370881"/>
                          <a:gd name="connsiteX497" fmla="*/ 206188 w 2661966"/>
                          <a:gd name="connsiteY497" fmla="*/ 2980917 h 3370881"/>
                          <a:gd name="connsiteX498" fmla="*/ 201706 w 2661966"/>
                          <a:gd name="connsiteY498" fmla="*/ 2949540 h 3370881"/>
                          <a:gd name="connsiteX499" fmla="*/ 197223 w 2661966"/>
                          <a:gd name="connsiteY499" fmla="*/ 2927129 h 3370881"/>
                          <a:gd name="connsiteX500" fmla="*/ 192741 w 2661966"/>
                          <a:gd name="connsiteY500" fmla="*/ 2891270 h 3370881"/>
                          <a:gd name="connsiteX501" fmla="*/ 188259 w 2661966"/>
                          <a:gd name="connsiteY501" fmla="*/ 2850929 h 3370881"/>
                          <a:gd name="connsiteX502" fmla="*/ 179294 w 2661966"/>
                          <a:gd name="connsiteY502" fmla="*/ 2824034 h 3370881"/>
                          <a:gd name="connsiteX503" fmla="*/ 165847 w 2661966"/>
                          <a:gd name="connsiteY503" fmla="*/ 2774729 h 3370881"/>
                          <a:gd name="connsiteX504" fmla="*/ 161365 w 2661966"/>
                          <a:gd name="connsiteY504" fmla="*/ 2747834 h 3370881"/>
                          <a:gd name="connsiteX505" fmla="*/ 156882 w 2661966"/>
                          <a:gd name="connsiteY505" fmla="*/ 2559576 h 3370881"/>
                          <a:gd name="connsiteX506" fmla="*/ 152400 w 2661966"/>
                          <a:gd name="connsiteY506" fmla="*/ 2519234 h 3370881"/>
                          <a:gd name="connsiteX507" fmla="*/ 118035 w 2661966"/>
                          <a:gd name="connsiteY507" fmla="*/ 2400004 h 3370881"/>
                          <a:gd name="connsiteX508" fmla="*/ 117048 w 2661966"/>
                          <a:gd name="connsiteY508" fmla="*/ 2344423 h 3370881"/>
                          <a:gd name="connsiteX509" fmla="*/ 100106 w 2661966"/>
                          <a:gd name="connsiteY509" fmla="*/ 2330976 h 3370881"/>
                          <a:gd name="connsiteX510" fmla="*/ 138953 w 2661966"/>
                          <a:gd name="connsiteY510" fmla="*/ 2313046 h 3370881"/>
                          <a:gd name="connsiteX511" fmla="*/ 152400 w 2661966"/>
                          <a:gd name="connsiteY511" fmla="*/ 2304081 h 3370881"/>
                          <a:gd name="connsiteX512" fmla="*/ 170329 w 2661966"/>
                          <a:gd name="connsiteY512" fmla="*/ 2259258 h 3370881"/>
                          <a:gd name="connsiteX513" fmla="*/ 188259 w 2661966"/>
                          <a:gd name="connsiteY513" fmla="*/ 2223399 h 3370881"/>
                          <a:gd name="connsiteX514" fmla="*/ 206188 w 2661966"/>
                          <a:gd name="connsiteY514" fmla="*/ 2187540 h 3370881"/>
                          <a:gd name="connsiteX515" fmla="*/ 210670 w 2661966"/>
                          <a:gd name="connsiteY515" fmla="*/ 2174093 h 3370881"/>
                          <a:gd name="connsiteX516" fmla="*/ 219635 w 2661966"/>
                          <a:gd name="connsiteY516" fmla="*/ 2115823 h 3370881"/>
                          <a:gd name="connsiteX517" fmla="*/ 210670 w 2661966"/>
                          <a:gd name="connsiteY517" fmla="*/ 1958940 h 3370881"/>
                          <a:gd name="connsiteX518" fmla="*/ 192741 w 2661966"/>
                          <a:gd name="connsiteY518" fmla="*/ 1923081 h 3370881"/>
                          <a:gd name="connsiteX519" fmla="*/ 179294 w 2661966"/>
                          <a:gd name="connsiteY519" fmla="*/ 1891705 h 3370881"/>
                          <a:gd name="connsiteX520" fmla="*/ 165847 w 2661966"/>
                          <a:gd name="connsiteY520" fmla="*/ 1864811 h 3370881"/>
                          <a:gd name="connsiteX521" fmla="*/ 152400 w 2661966"/>
                          <a:gd name="connsiteY521" fmla="*/ 1833434 h 3370881"/>
                          <a:gd name="connsiteX522" fmla="*/ 143435 w 2661966"/>
                          <a:gd name="connsiteY522" fmla="*/ 1819987 h 3370881"/>
                          <a:gd name="connsiteX523" fmla="*/ 107576 w 2661966"/>
                          <a:gd name="connsiteY523" fmla="*/ 1784129 h 3370881"/>
                          <a:gd name="connsiteX524" fmla="*/ 94129 w 2661966"/>
                          <a:gd name="connsiteY524" fmla="*/ 1779646 h 3370881"/>
                          <a:gd name="connsiteX525" fmla="*/ 71718 w 2661966"/>
                          <a:gd name="connsiteY525" fmla="*/ 1770681 h 3370881"/>
                          <a:gd name="connsiteX526" fmla="*/ 58270 w 2661966"/>
                          <a:gd name="connsiteY526" fmla="*/ 1761717 h 3370881"/>
                          <a:gd name="connsiteX527" fmla="*/ 26894 w 2661966"/>
                          <a:gd name="connsiteY527" fmla="*/ 1730340 h 3370881"/>
                          <a:gd name="connsiteX528" fmla="*/ 0 w 2661966"/>
                          <a:gd name="connsiteY528" fmla="*/ 1707929 h 3370881"/>
                          <a:gd name="connsiteX0" fmla="*/ 0 w 2661966"/>
                          <a:gd name="connsiteY0" fmla="*/ 1707929 h 3370881"/>
                          <a:gd name="connsiteX1" fmla="*/ 22412 w 2661966"/>
                          <a:gd name="connsiteY1" fmla="*/ 1698964 h 3370881"/>
                          <a:gd name="connsiteX2" fmla="*/ 31376 w 2661966"/>
                          <a:gd name="connsiteY2" fmla="*/ 1681034 h 3370881"/>
                          <a:gd name="connsiteX3" fmla="*/ 44823 w 2661966"/>
                          <a:gd name="connsiteY3" fmla="*/ 1672070 h 3370881"/>
                          <a:gd name="connsiteX4" fmla="*/ 58270 w 2661966"/>
                          <a:gd name="connsiteY4" fmla="*/ 1654140 h 3370881"/>
                          <a:gd name="connsiteX5" fmla="*/ 76200 w 2661966"/>
                          <a:gd name="connsiteY5" fmla="*/ 1645176 h 3370881"/>
                          <a:gd name="connsiteX6" fmla="*/ 98612 w 2661966"/>
                          <a:gd name="connsiteY6" fmla="*/ 1636211 h 3370881"/>
                          <a:gd name="connsiteX7" fmla="*/ 125506 w 2661966"/>
                          <a:gd name="connsiteY7" fmla="*/ 1627246 h 3370881"/>
                          <a:gd name="connsiteX8" fmla="*/ 152400 w 2661966"/>
                          <a:gd name="connsiteY8" fmla="*/ 1609317 h 3370881"/>
                          <a:gd name="connsiteX9" fmla="*/ 170329 w 2661966"/>
                          <a:gd name="connsiteY9" fmla="*/ 1600352 h 3370881"/>
                          <a:gd name="connsiteX10" fmla="*/ 188259 w 2661966"/>
                          <a:gd name="connsiteY10" fmla="*/ 1582423 h 3370881"/>
                          <a:gd name="connsiteX11" fmla="*/ 228600 w 2661966"/>
                          <a:gd name="connsiteY11" fmla="*/ 1564493 h 3370881"/>
                          <a:gd name="connsiteX12" fmla="*/ 255494 w 2661966"/>
                          <a:gd name="connsiteY12" fmla="*/ 1546564 h 3370881"/>
                          <a:gd name="connsiteX13" fmla="*/ 300318 w 2661966"/>
                          <a:gd name="connsiteY13" fmla="*/ 1524152 h 3370881"/>
                          <a:gd name="connsiteX14" fmla="*/ 313765 w 2661966"/>
                          <a:gd name="connsiteY14" fmla="*/ 1515187 h 3370881"/>
                          <a:gd name="connsiteX15" fmla="*/ 340659 w 2661966"/>
                          <a:gd name="connsiteY15" fmla="*/ 1510705 h 3370881"/>
                          <a:gd name="connsiteX16" fmla="*/ 363070 w 2661966"/>
                          <a:gd name="connsiteY16" fmla="*/ 1506223 h 3370881"/>
                          <a:gd name="connsiteX17" fmla="*/ 389965 w 2661966"/>
                          <a:gd name="connsiteY17" fmla="*/ 1501740 h 3370881"/>
                          <a:gd name="connsiteX18" fmla="*/ 425823 w 2661966"/>
                          <a:gd name="connsiteY18" fmla="*/ 1497258 h 3370881"/>
                          <a:gd name="connsiteX19" fmla="*/ 470647 w 2661966"/>
                          <a:gd name="connsiteY19" fmla="*/ 1488293 h 3370881"/>
                          <a:gd name="connsiteX20" fmla="*/ 515470 w 2661966"/>
                          <a:gd name="connsiteY20" fmla="*/ 1479329 h 3370881"/>
                          <a:gd name="connsiteX21" fmla="*/ 528918 w 2661966"/>
                          <a:gd name="connsiteY21" fmla="*/ 1470364 h 3370881"/>
                          <a:gd name="connsiteX22" fmla="*/ 600635 w 2661966"/>
                          <a:gd name="connsiteY22" fmla="*/ 1456917 h 3370881"/>
                          <a:gd name="connsiteX23" fmla="*/ 690282 w 2661966"/>
                          <a:gd name="connsiteY23" fmla="*/ 1447952 h 3370881"/>
                          <a:gd name="connsiteX24" fmla="*/ 793376 w 2661966"/>
                          <a:gd name="connsiteY24" fmla="*/ 1452434 h 3370881"/>
                          <a:gd name="connsiteX25" fmla="*/ 874059 w 2661966"/>
                          <a:gd name="connsiteY25" fmla="*/ 1465881 h 3370881"/>
                          <a:gd name="connsiteX26" fmla="*/ 914400 w 2661966"/>
                          <a:gd name="connsiteY26" fmla="*/ 1470364 h 3370881"/>
                          <a:gd name="connsiteX27" fmla="*/ 1030941 w 2661966"/>
                          <a:gd name="connsiteY27" fmla="*/ 1483811 h 3370881"/>
                          <a:gd name="connsiteX28" fmla="*/ 1151965 w 2661966"/>
                          <a:gd name="connsiteY28" fmla="*/ 1492776 h 3370881"/>
                          <a:gd name="connsiteX29" fmla="*/ 1281953 w 2661966"/>
                          <a:gd name="connsiteY29" fmla="*/ 1501740 h 3370881"/>
                          <a:gd name="connsiteX30" fmla="*/ 1465729 w 2661966"/>
                          <a:gd name="connsiteY30" fmla="*/ 1497258 h 3370881"/>
                          <a:gd name="connsiteX31" fmla="*/ 1510553 w 2661966"/>
                          <a:gd name="connsiteY31" fmla="*/ 1492776 h 3370881"/>
                          <a:gd name="connsiteX32" fmla="*/ 1582270 w 2661966"/>
                          <a:gd name="connsiteY32" fmla="*/ 1461399 h 3370881"/>
                          <a:gd name="connsiteX33" fmla="*/ 1604682 w 2661966"/>
                          <a:gd name="connsiteY33" fmla="*/ 1456917 h 3370881"/>
                          <a:gd name="connsiteX34" fmla="*/ 1622612 w 2661966"/>
                          <a:gd name="connsiteY34" fmla="*/ 1447952 h 3370881"/>
                          <a:gd name="connsiteX35" fmla="*/ 1645023 w 2661966"/>
                          <a:gd name="connsiteY35" fmla="*/ 1438987 h 3370881"/>
                          <a:gd name="connsiteX36" fmla="*/ 1662953 w 2661966"/>
                          <a:gd name="connsiteY36" fmla="*/ 1425540 h 3370881"/>
                          <a:gd name="connsiteX37" fmla="*/ 1698812 w 2661966"/>
                          <a:gd name="connsiteY37" fmla="*/ 1407611 h 3370881"/>
                          <a:gd name="connsiteX38" fmla="*/ 1739153 w 2661966"/>
                          <a:gd name="connsiteY38" fmla="*/ 1380717 h 3370881"/>
                          <a:gd name="connsiteX39" fmla="*/ 1752600 w 2661966"/>
                          <a:gd name="connsiteY39" fmla="*/ 1367270 h 3370881"/>
                          <a:gd name="connsiteX40" fmla="*/ 1775012 w 2661966"/>
                          <a:gd name="connsiteY40" fmla="*/ 1353823 h 3370881"/>
                          <a:gd name="connsiteX41" fmla="*/ 1797423 w 2661966"/>
                          <a:gd name="connsiteY41" fmla="*/ 1335893 h 3370881"/>
                          <a:gd name="connsiteX42" fmla="*/ 1810870 w 2661966"/>
                          <a:gd name="connsiteY42" fmla="*/ 1304517 h 3370881"/>
                          <a:gd name="connsiteX43" fmla="*/ 1815353 w 2661966"/>
                          <a:gd name="connsiteY43" fmla="*/ 1291070 h 3370881"/>
                          <a:gd name="connsiteX44" fmla="*/ 1801906 w 2661966"/>
                          <a:gd name="connsiteY44" fmla="*/ 1138670 h 3370881"/>
                          <a:gd name="connsiteX45" fmla="*/ 1792941 w 2661966"/>
                          <a:gd name="connsiteY45" fmla="*/ 1125223 h 3370881"/>
                          <a:gd name="connsiteX46" fmla="*/ 1757082 w 2661966"/>
                          <a:gd name="connsiteY46" fmla="*/ 1093846 h 3370881"/>
                          <a:gd name="connsiteX47" fmla="*/ 1730188 w 2661966"/>
                          <a:gd name="connsiteY47" fmla="*/ 1066952 h 3370881"/>
                          <a:gd name="connsiteX48" fmla="*/ 1703294 w 2661966"/>
                          <a:gd name="connsiteY48" fmla="*/ 1049023 h 3370881"/>
                          <a:gd name="connsiteX49" fmla="*/ 1622612 w 2661966"/>
                          <a:gd name="connsiteY49" fmla="*/ 1053505 h 3370881"/>
                          <a:gd name="connsiteX50" fmla="*/ 1595718 w 2661966"/>
                          <a:gd name="connsiteY50" fmla="*/ 1062470 h 3370881"/>
                          <a:gd name="connsiteX51" fmla="*/ 1573306 w 2661966"/>
                          <a:gd name="connsiteY51" fmla="*/ 1066952 h 3370881"/>
                          <a:gd name="connsiteX52" fmla="*/ 1453385 w 2661966"/>
                          <a:gd name="connsiteY52" fmla="*/ 1082761 h 3370881"/>
                          <a:gd name="connsiteX53" fmla="*/ 1326776 w 2661966"/>
                          <a:gd name="connsiteY53" fmla="*/ 1062470 h 3370881"/>
                          <a:gd name="connsiteX54" fmla="*/ 1308847 w 2661966"/>
                          <a:gd name="connsiteY54" fmla="*/ 1057987 h 3370881"/>
                          <a:gd name="connsiteX55" fmla="*/ 1277470 w 2661966"/>
                          <a:gd name="connsiteY55" fmla="*/ 1053505 h 3370881"/>
                          <a:gd name="connsiteX56" fmla="*/ 1259541 w 2661966"/>
                          <a:gd name="connsiteY56" fmla="*/ 1049023 h 3370881"/>
                          <a:gd name="connsiteX57" fmla="*/ 1232647 w 2661966"/>
                          <a:gd name="connsiteY57" fmla="*/ 1044540 h 3370881"/>
                          <a:gd name="connsiteX58" fmla="*/ 1053353 w 2661966"/>
                          <a:gd name="connsiteY58" fmla="*/ 1049023 h 3370881"/>
                          <a:gd name="connsiteX59" fmla="*/ 1035423 w 2661966"/>
                          <a:gd name="connsiteY59" fmla="*/ 1053505 h 3370881"/>
                          <a:gd name="connsiteX60" fmla="*/ 1008529 w 2661966"/>
                          <a:gd name="connsiteY60" fmla="*/ 1057987 h 3370881"/>
                          <a:gd name="connsiteX61" fmla="*/ 995082 w 2661966"/>
                          <a:gd name="connsiteY61" fmla="*/ 1062470 h 3370881"/>
                          <a:gd name="connsiteX62" fmla="*/ 945776 w 2661966"/>
                          <a:gd name="connsiteY62" fmla="*/ 1031093 h 3370881"/>
                          <a:gd name="connsiteX63" fmla="*/ 941294 w 2661966"/>
                          <a:gd name="connsiteY63" fmla="*/ 1017646 h 3370881"/>
                          <a:gd name="connsiteX64" fmla="*/ 932329 w 2661966"/>
                          <a:gd name="connsiteY64" fmla="*/ 919034 h 3370881"/>
                          <a:gd name="connsiteX65" fmla="*/ 914400 w 2661966"/>
                          <a:gd name="connsiteY65" fmla="*/ 901105 h 3370881"/>
                          <a:gd name="connsiteX66" fmla="*/ 918882 w 2661966"/>
                          <a:gd name="connsiteY66" fmla="*/ 869729 h 3370881"/>
                          <a:gd name="connsiteX67" fmla="*/ 941294 w 2661966"/>
                          <a:gd name="connsiteY67" fmla="*/ 865246 h 3370881"/>
                          <a:gd name="connsiteX68" fmla="*/ 959223 w 2661966"/>
                          <a:gd name="connsiteY68" fmla="*/ 851799 h 3370881"/>
                          <a:gd name="connsiteX69" fmla="*/ 990600 w 2661966"/>
                          <a:gd name="connsiteY69" fmla="*/ 847317 h 3370881"/>
                          <a:gd name="connsiteX70" fmla="*/ 1129553 w 2661966"/>
                          <a:gd name="connsiteY70" fmla="*/ 838352 h 3370881"/>
                          <a:gd name="connsiteX71" fmla="*/ 1147482 w 2661966"/>
                          <a:gd name="connsiteY71" fmla="*/ 829387 h 3370881"/>
                          <a:gd name="connsiteX72" fmla="*/ 1178859 w 2661966"/>
                          <a:gd name="connsiteY72" fmla="*/ 806976 h 3370881"/>
                          <a:gd name="connsiteX73" fmla="*/ 1192306 w 2661966"/>
                          <a:gd name="connsiteY73" fmla="*/ 793529 h 3370881"/>
                          <a:gd name="connsiteX74" fmla="*/ 1214718 w 2661966"/>
                          <a:gd name="connsiteY74" fmla="*/ 784564 h 3370881"/>
                          <a:gd name="connsiteX75" fmla="*/ 1241612 w 2661966"/>
                          <a:gd name="connsiteY75" fmla="*/ 771117 h 3370881"/>
                          <a:gd name="connsiteX76" fmla="*/ 1277470 w 2661966"/>
                          <a:gd name="connsiteY76" fmla="*/ 753187 h 3370881"/>
                          <a:gd name="connsiteX77" fmla="*/ 1295400 w 2661966"/>
                          <a:gd name="connsiteY77" fmla="*/ 730776 h 3370881"/>
                          <a:gd name="connsiteX78" fmla="*/ 1317812 w 2661966"/>
                          <a:gd name="connsiteY78" fmla="*/ 708364 h 3370881"/>
                          <a:gd name="connsiteX79" fmla="*/ 1353670 w 2661966"/>
                          <a:gd name="connsiteY79" fmla="*/ 663540 h 3370881"/>
                          <a:gd name="connsiteX80" fmla="*/ 1371600 w 2661966"/>
                          <a:gd name="connsiteY80" fmla="*/ 636646 h 3370881"/>
                          <a:gd name="connsiteX81" fmla="*/ 1380565 w 2661966"/>
                          <a:gd name="connsiteY81" fmla="*/ 596305 h 3370881"/>
                          <a:gd name="connsiteX82" fmla="*/ 1385047 w 2661966"/>
                          <a:gd name="connsiteY82" fmla="*/ 582858 h 3370881"/>
                          <a:gd name="connsiteX83" fmla="*/ 1380565 w 2661966"/>
                          <a:gd name="connsiteY83" fmla="*/ 533552 h 3370881"/>
                          <a:gd name="connsiteX84" fmla="*/ 1367118 w 2661966"/>
                          <a:gd name="connsiteY84" fmla="*/ 524587 h 3370881"/>
                          <a:gd name="connsiteX85" fmla="*/ 1349188 w 2661966"/>
                          <a:gd name="connsiteY85" fmla="*/ 520105 h 3370881"/>
                          <a:gd name="connsiteX86" fmla="*/ 1324871 w 2661966"/>
                          <a:gd name="connsiteY86" fmla="*/ 516855 h 3370881"/>
                          <a:gd name="connsiteX87" fmla="*/ 1280048 w 2661966"/>
                          <a:gd name="connsiteY87" fmla="*/ 523243 h 3370881"/>
                          <a:gd name="connsiteX88" fmla="*/ 1250576 w 2661966"/>
                          <a:gd name="connsiteY88" fmla="*/ 529070 h 3370881"/>
                          <a:gd name="connsiteX89" fmla="*/ 1210235 w 2661966"/>
                          <a:gd name="connsiteY89" fmla="*/ 542517 h 3370881"/>
                          <a:gd name="connsiteX90" fmla="*/ 1183341 w 2661966"/>
                          <a:gd name="connsiteY90" fmla="*/ 555964 h 3370881"/>
                          <a:gd name="connsiteX91" fmla="*/ 1160929 w 2661966"/>
                          <a:gd name="connsiteY91" fmla="*/ 569411 h 3370881"/>
                          <a:gd name="connsiteX92" fmla="*/ 1134035 w 2661966"/>
                          <a:gd name="connsiteY92" fmla="*/ 578376 h 3370881"/>
                          <a:gd name="connsiteX93" fmla="*/ 1111623 w 2661966"/>
                          <a:gd name="connsiteY93" fmla="*/ 587340 h 3370881"/>
                          <a:gd name="connsiteX94" fmla="*/ 1084729 w 2661966"/>
                          <a:gd name="connsiteY94" fmla="*/ 596305 h 3370881"/>
                          <a:gd name="connsiteX95" fmla="*/ 986118 w 2661966"/>
                          <a:gd name="connsiteY95" fmla="*/ 591823 h 3370881"/>
                          <a:gd name="connsiteX96" fmla="*/ 927847 w 2661966"/>
                          <a:gd name="connsiteY96" fmla="*/ 578376 h 3370881"/>
                          <a:gd name="connsiteX97" fmla="*/ 896470 w 2661966"/>
                          <a:gd name="connsiteY97" fmla="*/ 555964 h 3370881"/>
                          <a:gd name="connsiteX98" fmla="*/ 883023 w 2661966"/>
                          <a:gd name="connsiteY98" fmla="*/ 546999 h 3370881"/>
                          <a:gd name="connsiteX99" fmla="*/ 865094 w 2661966"/>
                          <a:gd name="connsiteY99" fmla="*/ 497693 h 3370881"/>
                          <a:gd name="connsiteX100" fmla="*/ 869576 w 2661966"/>
                          <a:gd name="connsiteY100" fmla="*/ 403564 h 3370881"/>
                          <a:gd name="connsiteX101" fmla="*/ 874059 w 2661966"/>
                          <a:gd name="connsiteY101" fmla="*/ 385634 h 3370881"/>
                          <a:gd name="connsiteX102" fmla="*/ 883023 w 2661966"/>
                          <a:gd name="connsiteY102" fmla="*/ 372187 h 3370881"/>
                          <a:gd name="connsiteX103" fmla="*/ 913728 w 2661966"/>
                          <a:gd name="connsiteY103" fmla="*/ 342268 h 3370881"/>
                          <a:gd name="connsiteX104" fmla="*/ 914400 w 2661966"/>
                          <a:gd name="connsiteY104" fmla="*/ 385634 h 3370881"/>
                          <a:gd name="connsiteX105" fmla="*/ 909918 w 2661966"/>
                          <a:gd name="connsiteY105" fmla="*/ 408046 h 3370881"/>
                          <a:gd name="connsiteX106" fmla="*/ 900953 w 2661966"/>
                          <a:gd name="connsiteY106" fmla="*/ 466317 h 3370881"/>
                          <a:gd name="connsiteX107" fmla="*/ 905435 w 2661966"/>
                          <a:gd name="connsiteY107" fmla="*/ 515623 h 3370881"/>
                          <a:gd name="connsiteX108" fmla="*/ 932329 w 2661966"/>
                          <a:gd name="connsiteY108" fmla="*/ 551481 h 3370881"/>
                          <a:gd name="connsiteX109" fmla="*/ 954741 w 2661966"/>
                          <a:gd name="connsiteY109" fmla="*/ 560446 h 3370881"/>
                          <a:gd name="connsiteX110" fmla="*/ 972670 w 2661966"/>
                          <a:gd name="connsiteY110" fmla="*/ 569411 h 3370881"/>
                          <a:gd name="connsiteX111" fmla="*/ 1066800 w 2661966"/>
                          <a:gd name="connsiteY111" fmla="*/ 564929 h 3370881"/>
                          <a:gd name="connsiteX112" fmla="*/ 1111623 w 2661966"/>
                          <a:gd name="connsiteY112" fmla="*/ 551481 h 3370881"/>
                          <a:gd name="connsiteX113" fmla="*/ 1129553 w 2661966"/>
                          <a:gd name="connsiteY113" fmla="*/ 538034 h 3370881"/>
                          <a:gd name="connsiteX114" fmla="*/ 1156447 w 2661966"/>
                          <a:gd name="connsiteY114" fmla="*/ 511140 h 3370881"/>
                          <a:gd name="connsiteX115" fmla="*/ 1160929 w 2661966"/>
                          <a:gd name="connsiteY115" fmla="*/ 493211 h 3370881"/>
                          <a:gd name="connsiteX116" fmla="*/ 1178859 w 2661966"/>
                          <a:gd name="connsiteY116" fmla="*/ 331846 h 3370881"/>
                          <a:gd name="connsiteX117" fmla="*/ 1215315 w 2661966"/>
                          <a:gd name="connsiteY117" fmla="*/ 270289 h 3370881"/>
                          <a:gd name="connsiteX118" fmla="*/ 1214718 w 2661966"/>
                          <a:gd name="connsiteY118" fmla="*/ 367705 h 3370881"/>
                          <a:gd name="connsiteX119" fmla="*/ 1201270 w 2661966"/>
                          <a:gd name="connsiteY119" fmla="*/ 412529 h 3370881"/>
                          <a:gd name="connsiteX120" fmla="*/ 1210235 w 2661966"/>
                          <a:gd name="connsiteY120" fmla="*/ 461834 h 3370881"/>
                          <a:gd name="connsiteX121" fmla="*/ 1214718 w 2661966"/>
                          <a:gd name="connsiteY121" fmla="*/ 475281 h 3370881"/>
                          <a:gd name="connsiteX122" fmla="*/ 1231975 w 2661966"/>
                          <a:gd name="connsiteY122" fmla="*/ 478531 h 3370881"/>
                          <a:gd name="connsiteX123" fmla="*/ 1252481 w 2661966"/>
                          <a:gd name="connsiteY123" fmla="*/ 492651 h 3370881"/>
                          <a:gd name="connsiteX124" fmla="*/ 1317812 w 2661966"/>
                          <a:gd name="connsiteY124" fmla="*/ 488168 h 3370881"/>
                          <a:gd name="connsiteX125" fmla="*/ 1357480 w 2661966"/>
                          <a:gd name="connsiteY125" fmla="*/ 477299 h 3370881"/>
                          <a:gd name="connsiteX126" fmla="*/ 1506070 w 2661966"/>
                          <a:gd name="connsiteY126" fmla="*/ 457352 h 3370881"/>
                          <a:gd name="connsiteX127" fmla="*/ 1550894 w 2661966"/>
                          <a:gd name="connsiteY127" fmla="*/ 430458 h 3370881"/>
                          <a:gd name="connsiteX128" fmla="*/ 1564341 w 2661966"/>
                          <a:gd name="connsiteY128" fmla="*/ 417011 h 3370881"/>
                          <a:gd name="connsiteX129" fmla="*/ 1586753 w 2661966"/>
                          <a:gd name="connsiteY129" fmla="*/ 399081 h 3370881"/>
                          <a:gd name="connsiteX130" fmla="*/ 1595718 w 2661966"/>
                          <a:gd name="connsiteY130" fmla="*/ 381152 h 3370881"/>
                          <a:gd name="connsiteX131" fmla="*/ 1622664 w 2661966"/>
                          <a:gd name="connsiteY131" fmla="*/ 352560 h 3370881"/>
                          <a:gd name="connsiteX132" fmla="*/ 1639116 w 2661966"/>
                          <a:gd name="connsiteY132" fmla="*/ 291047 h 3370881"/>
                          <a:gd name="connsiteX133" fmla="*/ 1604852 w 2661966"/>
                          <a:gd name="connsiteY133" fmla="*/ 236279 h 3370881"/>
                          <a:gd name="connsiteX134" fmla="*/ 1537447 w 2661966"/>
                          <a:gd name="connsiteY134" fmla="*/ 188411 h 3370881"/>
                          <a:gd name="connsiteX135" fmla="*/ 1649755 w 2661966"/>
                          <a:gd name="connsiteY135" fmla="*/ 229512 h 3370881"/>
                          <a:gd name="connsiteX136" fmla="*/ 1722867 w 2661966"/>
                          <a:gd name="connsiteY136" fmla="*/ 284146 h 3370881"/>
                          <a:gd name="connsiteX137" fmla="*/ 1655669 w 2661966"/>
                          <a:gd name="connsiteY137" fmla="*/ 407486 h 3370881"/>
                          <a:gd name="connsiteX138" fmla="*/ 1658470 w 2661966"/>
                          <a:gd name="connsiteY138" fmla="*/ 412529 h 3370881"/>
                          <a:gd name="connsiteX139" fmla="*/ 1685365 w 2661966"/>
                          <a:gd name="connsiteY139" fmla="*/ 390117 h 3370881"/>
                          <a:gd name="connsiteX140" fmla="*/ 1694329 w 2661966"/>
                          <a:gd name="connsiteY140" fmla="*/ 376670 h 3370881"/>
                          <a:gd name="connsiteX141" fmla="*/ 1734670 w 2661966"/>
                          <a:gd name="connsiteY141" fmla="*/ 354258 h 3370881"/>
                          <a:gd name="connsiteX142" fmla="*/ 1743635 w 2661966"/>
                          <a:gd name="connsiteY142" fmla="*/ 340811 h 3370881"/>
                          <a:gd name="connsiteX143" fmla="*/ 1757082 w 2661966"/>
                          <a:gd name="connsiteY143" fmla="*/ 336329 h 3370881"/>
                          <a:gd name="connsiteX144" fmla="*/ 1843909 w 2661966"/>
                          <a:gd name="connsiteY144" fmla="*/ 262341 h 3370881"/>
                          <a:gd name="connsiteX145" fmla="*/ 1874221 w 2661966"/>
                          <a:gd name="connsiteY145" fmla="*/ 202194 h 3370881"/>
                          <a:gd name="connsiteX146" fmla="*/ 1828094 w 2661966"/>
                          <a:gd name="connsiteY146" fmla="*/ 136767 h 3370881"/>
                          <a:gd name="connsiteX147" fmla="*/ 1772023 w 2661966"/>
                          <a:gd name="connsiteY147" fmla="*/ 77249 h 3370881"/>
                          <a:gd name="connsiteX148" fmla="*/ 1948888 w 2661966"/>
                          <a:gd name="connsiteY148" fmla="*/ 178018 h 3370881"/>
                          <a:gd name="connsiteX149" fmla="*/ 1952362 w 2661966"/>
                          <a:gd name="connsiteY149" fmla="*/ 254265 h 3370881"/>
                          <a:gd name="connsiteX150" fmla="*/ 1874221 w 2661966"/>
                          <a:gd name="connsiteY150" fmla="*/ 318698 h 3370881"/>
                          <a:gd name="connsiteX151" fmla="*/ 1788459 w 2661966"/>
                          <a:gd name="connsiteY151" fmla="*/ 367705 h 3370881"/>
                          <a:gd name="connsiteX152" fmla="*/ 1761565 w 2661966"/>
                          <a:gd name="connsiteY152" fmla="*/ 390117 h 3370881"/>
                          <a:gd name="connsiteX153" fmla="*/ 1783976 w 2661966"/>
                          <a:gd name="connsiteY153" fmla="*/ 399081 h 3370881"/>
                          <a:gd name="connsiteX154" fmla="*/ 1878106 w 2661966"/>
                          <a:gd name="connsiteY154" fmla="*/ 390117 h 3370881"/>
                          <a:gd name="connsiteX155" fmla="*/ 1891553 w 2661966"/>
                          <a:gd name="connsiteY155" fmla="*/ 381152 h 3370881"/>
                          <a:gd name="connsiteX156" fmla="*/ 1918447 w 2661966"/>
                          <a:gd name="connsiteY156" fmla="*/ 372187 h 3370881"/>
                          <a:gd name="connsiteX157" fmla="*/ 1940859 w 2661966"/>
                          <a:gd name="connsiteY157" fmla="*/ 358740 h 3370881"/>
                          <a:gd name="connsiteX158" fmla="*/ 1954306 w 2661966"/>
                          <a:gd name="connsiteY158" fmla="*/ 354258 h 3370881"/>
                          <a:gd name="connsiteX159" fmla="*/ 2103145 w 2661966"/>
                          <a:gd name="connsiteY159" fmla="*/ 202207 h 3370881"/>
                          <a:gd name="connsiteX160" fmla="*/ 2064254 w 2661966"/>
                          <a:gd name="connsiteY160" fmla="*/ 20406 h 3370881"/>
                          <a:gd name="connsiteX161" fmla="*/ 2169347 w 2661966"/>
                          <a:gd name="connsiteY161" fmla="*/ 104479 h 3370881"/>
                          <a:gd name="connsiteX162" fmla="*/ 2183354 w 2661966"/>
                          <a:gd name="connsiteY162" fmla="*/ 192893 h 3370881"/>
                          <a:gd name="connsiteX163" fmla="*/ 2170300 w 2661966"/>
                          <a:gd name="connsiteY163" fmla="*/ 271231 h 3370881"/>
                          <a:gd name="connsiteX164" fmla="*/ 2096795 w 2661966"/>
                          <a:gd name="connsiteY164" fmla="*/ 316507 h 3370881"/>
                          <a:gd name="connsiteX165" fmla="*/ 1999129 w 2661966"/>
                          <a:gd name="connsiteY165" fmla="*/ 358740 h 3370881"/>
                          <a:gd name="connsiteX166" fmla="*/ 1994647 w 2661966"/>
                          <a:gd name="connsiteY166" fmla="*/ 372187 h 3370881"/>
                          <a:gd name="connsiteX167" fmla="*/ 2039470 w 2661966"/>
                          <a:gd name="connsiteY167" fmla="*/ 390117 h 3370881"/>
                          <a:gd name="connsiteX168" fmla="*/ 2115670 w 2661966"/>
                          <a:gd name="connsiteY168" fmla="*/ 390117 h 3370881"/>
                          <a:gd name="connsiteX169" fmla="*/ 2160494 w 2661966"/>
                          <a:gd name="connsiteY169" fmla="*/ 376670 h 3370881"/>
                          <a:gd name="connsiteX170" fmla="*/ 2191870 w 2661966"/>
                          <a:gd name="connsiteY170" fmla="*/ 363223 h 3370881"/>
                          <a:gd name="connsiteX171" fmla="*/ 2205318 w 2661966"/>
                          <a:gd name="connsiteY171" fmla="*/ 358740 h 3370881"/>
                          <a:gd name="connsiteX172" fmla="*/ 2273487 w 2661966"/>
                          <a:gd name="connsiteY172" fmla="*/ 280486 h 3370881"/>
                          <a:gd name="connsiteX173" fmla="*/ 2312894 w 2661966"/>
                          <a:gd name="connsiteY173" fmla="*/ 183929 h 3370881"/>
                          <a:gd name="connsiteX174" fmla="*/ 2339788 w 2661966"/>
                          <a:gd name="connsiteY174" fmla="*/ 151 h 3370881"/>
                          <a:gd name="connsiteX175" fmla="*/ 2357718 w 2661966"/>
                          <a:gd name="connsiteY175" fmla="*/ 215305 h 3370881"/>
                          <a:gd name="connsiteX176" fmla="*/ 2308598 w 2661966"/>
                          <a:gd name="connsiteY176" fmla="*/ 319520 h 3370881"/>
                          <a:gd name="connsiteX177" fmla="*/ 2245659 w 2661966"/>
                          <a:gd name="connsiteY177" fmla="*/ 390117 h 3370881"/>
                          <a:gd name="connsiteX178" fmla="*/ 2254623 w 2661966"/>
                          <a:gd name="connsiteY178" fmla="*/ 403564 h 3370881"/>
                          <a:gd name="connsiteX179" fmla="*/ 2353235 w 2661966"/>
                          <a:gd name="connsiteY179" fmla="*/ 399081 h 3370881"/>
                          <a:gd name="connsiteX180" fmla="*/ 2366682 w 2661966"/>
                          <a:gd name="connsiteY180" fmla="*/ 394599 h 3370881"/>
                          <a:gd name="connsiteX181" fmla="*/ 2389094 w 2661966"/>
                          <a:gd name="connsiteY181" fmla="*/ 390117 h 3370881"/>
                          <a:gd name="connsiteX182" fmla="*/ 2424953 w 2661966"/>
                          <a:gd name="connsiteY182" fmla="*/ 367705 h 3370881"/>
                          <a:gd name="connsiteX183" fmla="*/ 2528047 w 2661966"/>
                          <a:gd name="connsiteY183" fmla="*/ 292700 h 3370881"/>
                          <a:gd name="connsiteX184" fmla="*/ 2541495 w 2661966"/>
                          <a:gd name="connsiteY184" fmla="*/ 62906 h 3370881"/>
                          <a:gd name="connsiteX185" fmla="*/ 2591304 w 2661966"/>
                          <a:gd name="connsiteY185" fmla="*/ 214081 h 3370881"/>
                          <a:gd name="connsiteX186" fmla="*/ 2602790 w 2661966"/>
                          <a:gd name="connsiteY186" fmla="*/ 290907 h 3370881"/>
                          <a:gd name="connsiteX187" fmla="*/ 2660388 w 2661966"/>
                          <a:gd name="connsiteY187" fmla="*/ 338644 h 3370881"/>
                          <a:gd name="connsiteX188" fmla="*/ 2531969 w 2661966"/>
                          <a:gd name="connsiteY188" fmla="*/ 383206 h 3370881"/>
                          <a:gd name="connsiteX189" fmla="*/ 2442882 w 2661966"/>
                          <a:gd name="connsiteY189" fmla="*/ 403564 h 3370881"/>
                          <a:gd name="connsiteX190" fmla="*/ 2398059 w 2661966"/>
                          <a:gd name="connsiteY190" fmla="*/ 417011 h 3370881"/>
                          <a:gd name="connsiteX191" fmla="*/ 2375647 w 2661966"/>
                          <a:gd name="connsiteY191" fmla="*/ 425976 h 3370881"/>
                          <a:gd name="connsiteX192" fmla="*/ 2357718 w 2661966"/>
                          <a:gd name="connsiteY192" fmla="*/ 430458 h 3370881"/>
                          <a:gd name="connsiteX193" fmla="*/ 2344270 w 2661966"/>
                          <a:gd name="connsiteY193" fmla="*/ 461834 h 3370881"/>
                          <a:gd name="connsiteX194" fmla="*/ 2353235 w 2661966"/>
                          <a:gd name="connsiteY194" fmla="*/ 502176 h 3370881"/>
                          <a:gd name="connsiteX195" fmla="*/ 2362200 w 2661966"/>
                          <a:gd name="connsiteY195" fmla="*/ 515623 h 3370881"/>
                          <a:gd name="connsiteX196" fmla="*/ 2344270 w 2661966"/>
                          <a:gd name="connsiteY196" fmla="*/ 587340 h 3370881"/>
                          <a:gd name="connsiteX197" fmla="*/ 2321859 w 2661966"/>
                          <a:gd name="connsiteY197" fmla="*/ 614234 h 3370881"/>
                          <a:gd name="connsiteX198" fmla="*/ 2308412 w 2661966"/>
                          <a:gd name="connsiteY198" fmla="*/ 636646 h 3370881"/>
                          <a:gd name="connsiteX199" fmla="*/ 2281518 w 2661966"/>
                          <a:gd name="connsiteY199" fmla="*/ 641129 h 3370881"/>
                          <a:gd name="connsiteX200" fmla="*/ 2259106 w 2661966"/>
                          <a:gd name="connsiteY200" fmla="*/ 636646 h 3370881"/>
                          <a:gd name="connsiteX201" fmla="*/ 2277035 w 2661966"/>
                          <a:gd name="connsiteY201" fmla="*/ 578376 h 3370881"/>
                          <a:gd name="connsiteX202" fmla="*/ 2290482 w 2661966"/>
                          <a:gd name="connsiteY202" fmla="*/ 542517 h 3370881"/>
                          <a:gd name="connsiteX203" fmla="*/ 2286000 w 2661966"/>
                          <a:gd name="connsiteY203" fmla="*/ 506658 h 3370881"/>
                          <a:gd name="connsiteX204" fmla="*/ 2245659 w 2661966"/>
                          <a:gd name="connsiteY204" fmla="*/ 448387 h 3370881"/>
                          <a:gd name="connsiteX205" fmla="*/ 2200835 w 2661966"/>
                          <a:gd name="connsiteY205" fmla="*/ 430458 h 3370881"/>
                          <a:gd name="connsiteX206" fmla="*/ 2169459 w 2661966"/>
                          <a:gd name="connsiteY206" fmla="*/ 425976 h 3370881"/>
                          <a:gd name="connsiteX207" fmla="*/ 2102223 w 2661966"/>
                          <a:gd name="connsiteY207" fmla="*/ 430458 h 3370881"/>
                          <a:gd name="connsiteX208" fmla="*/ 2084294 w 2661966"/>
                          <a:gd name="connsiteY208" fmla="*/ 439423 h 3370881"/>
                          <a:gd name="connsiteX209" fmla="*/ 2070847 w 2661966"/>
                          <a:gd name="connsiteY209" fmla="*/ 443905 h 3370881"/>
                          <a:gd name="connsiteX210" fmla="*/ 2061882 w 2661966"/>
                          <a:gd name="connsiteY210" fmla="*/ 461834 h 3370881"/>
                          <a:gd name="connsiteX211" fmla="*/ 2034988 w 2661966"/>
                          <a:gd name="connsiteY211" fmla="*/ 475281 h 3370881"/>
                          <a:gd name="connsiteX212" fmla="*/ 1783976 w 2661966"/>
                          <a:gd name="connsiteY212" fmla="*/ 479764 h 3370881"/>
                          <a:gd name="connsiteX213" fmla="*/ 1766047 w 2661966"/>
                          <a:gd name="connsiteY213" fmla="*/ 488729 h 3370881"/>
                          <a:gd name="connsiteX214" fmla="*/ 1703294 w 2661966"/>
                          <a:gd name="connsiteY214" fmla="*/ 506658 h 3370881"/>
                          <a:gd name="connsiteX215" fmla="*/ 1689847 w 2661966"/>
                          <a:gd name="connsiteY215" fmla="*/ 511140 h 3370881"/>
                          <a:gd name="connsiteX216" fmla="*/ 1676400 w 2661966"/>
                          <a:gd name="connsiteY216" fmla="*/ 520105 h 3370881"/>
                          <a:gd name="connsiteX217" fmla="*/ 1649506 w 2661966"/>
                          <a:gd name="connsiteY217" fmla="*/ 529070 h 3370881"/>
                          <a:gd name="connsiteX218" fmla="*/ 1636059 w 2661966"/>
                          <a:gd name="connsiteY218" fmla="*/ 538034 h 3370881"/>
                          <a:gd name="connsiteX219" fmla="*/ 1622612 w 2661966"/>
                          <a:gd name="connsiteY219" fmla="*/ 551481 h 3370881"/>
                          <a:gd name="connsiteX220" fmla="*/ 1609165 w 2661966"/>
                          <a:gd name="connsiteY220" fmla="*/ 555964 h 3370881"/>
                          <a:gd name="connsiteX221" fmla="*/ 1577788 w 2661966"/>
                          <a:gd name="connsiteY221" fmla="*/ 587340 h 3370881"/>
                          <a:gd name="connsiteX222" fmla="*/ 1568823 w 2661966"/>
                          <a:gd name="connsiteY222" fmla="*/ 600787 h 3370881"/>
                          <a:gd name="connsiteX223" fmla="*/ 1555376 w 2661966"/>
                          <a:gd name="connsiteY223" fmla="*/ 614234 h 3370881"/>
                          <a:gd name="connsiteX224" fmla="*/ 1524000 w 2661966"/>
                          <a:gd name="connsiteY224" fmla="*/ 654576 h 3370881"/>
                          <a:gd name="connsiteX225" fmla="*/ 1519518 w 2661966"/>
                          <a:gd name="connsiteY225" fmla="*/ 668023 h 3370881"/>
                          <a:gd name="connsiteX226" fmla="*/ 1528482 w 2661966"/>
                          <a:gd name="connsiteY226" fmla="*/ 708364 h 3370881"/>
                          <a:gd name="connsiteX227" fmla="*/ 1537447 w 2661966"/>
                          <a:gd name="connsiteY227" fmla="*/ 721811 h 3370881"/>
                          <a:gd name="connsiteX228" fmla="*/ 1568823 w 2661966"/>
                          <a:gd name="connsiteY228" fmla="*/ 712846 h 3370881"/>
                          <a:gd name="connsiteX229" fmla="*/ 1600200 w 2661966"/>
                          <a:gd name="connsiteY229" fmla="*/ 712846 h 3370881"/>
                          <a:gd name="connsiteX230" fmla="*/ 1631576 w 2661966"/>
                          <a:gd name="connsiteY230" fmla="*/ 690434 h 3370881"/>
                          <a:gd name="connsiteX231" fmla="*/ 1645023 w 2661966"/>
                          <a:gd name="connsiteY231" fmla="*/ 676987 h 3370881"/>
                          <a:gd name="connsiteX232" fmla="*/ 1685365 w 2661966"/>
                          <a:gd name="connsiteY232" fmla="*/ 645611 h 3370881"/>
                          <a:gd name="connsiteX233" fmla="*/ 1716741 w 2661966"/>
                          <a:gd name="connsiteY233" fmla="*/ 614234 h 3370881"/>
                          <a:gd name="connsiteX234" fmla="*/ 1748118 w 2661966"/>
                          <a:gd name="connsiteY234" fmla="*/ 596305 h 3370881"/>
                          <a:gd name="connsiteX235" fmla="*/ 1761565 w 2661966"/>
                          <a:gd name="connsiteY235" fmla="*/ 591823 h 3370881"/>
                          <a:gd name="connsiteX236" fmla="*/ 1779494 w 2661966"/>
                          <a:gd name="connsiteY236" fmla="*/ 582858 h 3370881"/>
                          <a:gd name="connsiteX237" fmla="*/ 1815353 w 2661966"/>
                          <a:gd name="connsiteY237" fmla="*/ 573893 h 3370881"/>
                          <a:gd name="connsiteX238" fmla="*/ 2030506 w 2661966"/>
                          <a:gd name="connsiteY238" fmla="*/ 578376 h 3370881"/>
                          <a:gd name="connsiteX239" fmla="*/ 2017059 w 2661966"/>
                          <a:gd name="connsiteY239" fmla="*/ 600787 h 3370881"/>
                          <a:gd name="connsiteX240" fmla="*/ 1981200 w 2661966"/>
                          <a:gd name="connsiteY240" fmla="*/ 636646 h 3370881"/>
                          <a:gd name="connsiteX241" fmla="*/ 1967753 w 2661966"/>
                          <a:gd name="connsiteY241" fmla="*/ 650093 h 3370881"/>
                          <a:gd name="connsiteX242" fmla="*/ 1936376 w 2661966"/>
                          <a:gd name="connsiteY242" fmla="*/ 690434 h 3370881"/>
                          <a:gd name="connsiteX243" fmla="*/ 1905000 w 2661966"/>
                          <a:gd name="connsiteY243" fmla="*/ 717329 h 3370881"/>
                          <a:gd name="connsiteX244" fmla="*/ 1860176 w 2661966"/>
                          <a:gd name="connsiteY244" fmla="*/ 735258 h 3370881"/>
                          <a:gd name="connsiteX245" fmla="*/ 1788459 w 2661966"/>
                          <a:gd name="connsiteY245" fmla="*/ 744223 h 3370881"/>
                          <a:gd name="connsiteX246" fmla="*/ 1846729 w 2661966"/>
                          <a:gd name="connsiteY246" fmla="*/ 802493 h 3370881"/>
                          <a:gd name="connsiteX247" fmla="*/ 1913965 w 2661966"/>
                          <a:gd name="connsiteY247" fmla="*/ 829387 h 3370881"/>
                          <a:gd name="connsiteX248" fmla="*/ 1922929 w 2661966"/>
                          <a:gd name="connsiteY248" fmla="*/ 842834 h 3370881"/>
                          <a:gd name="connsiteX249" fmla="*/ 1967753 w 2661966"/>
                          <a:gd name="connsiteY249" fmla="*/ 883176 h 3370881"/>
                          <a:gd name="connsiteX250" fmla="*/ 1981200 w 2661966"/>
                          <a:gd name="connsiteY250" fmla="*/ 896623 h 3370881"/>
                          <a:gd name="connsiteX251" fmla="*/ 1994647 w 2661966"/>
                          <a:gd name="connsiteY251" fmla="*/ 905587 h 3370881"/>
                          <a:gd name="connsiteX252" fmla="*/ 2021541 w 2661966"/>
                          <a:gd name="connsiteY252" fmla="*/ 927999 h 3370881"/>
                          <a:gd name="connsiteX253" fmla="*/ 2030506 w 2661966"/>
                          <a:gd name="connsiteY253" fmla="*/ 941446 h 3370881"/>
                          <a:gd name="connsiteX254" fmla="*/ 2057400 w 2661966"/>
                          <a:gd name="connsiteY254" fmla="*/ 968340 h 3370881"/>
                          <a:gd name="connsiteX255" fmla="*/ 2088776 w 2661966"/>
                          <a:gd name="connsiteY255" fmla="*/ 1013164 h 3370881"/>
                          <a:gd name="connsiteX256" fmla="*/ 2115670 w 2661966"/>
                          <a:gd name="connsiteY256" fmla="*/ 1057987 h 3370881"/>
                          <a:gd name="connsiteX257" fmla="*/ 2120153 w 2661966"/>
                          <a:gd name="connsiteY257" fmla="*/ 1089364 h 3370881"/>
                          <a:gd name="connsiteX258" fmla="*/ 2138082 w 2661966"/>
                          <a:gd name="connsiteY258" fmla="*/ 1143152 h 3370881"/>
                          <a:gd name="connsiteX259" fmla="*/ 2147047 w 2661966"/>
                          <a:gd name="connsiteY259" fmla="*/ 1196940 h 3370881"/>
                          <a:gd name="connsiteX260" fmla="*/ 2151529 w 2661966"/>
                          <a:gd name="connsiteY260" fmla="*/ 1210387 h 3370881"/>
                          <a:gd name="connsiteX261" fmla="*/ 2156012 w 2661966"/>
                          <a:gd name="connsiteY261" fmla="*/ 1228317 h 3370881"/>
                          <a:gd name="connsiteX262" fmla="*/ 2173941 w 2661966"/>
                          <a:gd name="connsiteY262" fmla="*/ 1295552 h 3370881"/>
                          <a:gd name="connsiteX263" fmla="*/ 2182906 w 2661966"/>
                          <a:gd name="connsiteY263" fmla="*/ 1313481 h 3370881"/>
                          <a:gd name="connsiteX264" fmla="*/ 2187388 w 2661966"/>
                          <a:gd name="connsiteY264" fmla="*/ 1331411 h 3370881"/>
                          <a:gd name="connsiteX265" fmla="*/ 2214282 w 2661966"/>
                          <a:gd name="connsiteY265" fmla="*/ 1385199 h 3370881"/>
                          <a:gd name="connsiteX266" fmla="*/ 2218765 w 2661966"/>
                          <a:gd name="connsiteY266" fmla="*/ 1403129 h 3370881"/>
                          <a:gd name="connsiteX267" fmla="*/ 2223247 w 2661966"/>
                          <a:gd name="connsiteY267" fmla="*/ 1430023 h 3370881"/>
                          <a:gd name="connsiteX268" fmla="*/ 2236694 w 2661966"/>
                          <a:gd name="connsiteY268" fmla="*/ 1456917 h 3370881"/>
                          <a:gd name="connsiteX269" fmla="*/ 2249794 w 2661966"/>
                          <a:gd name="connsiteY269" fmla="*/ 1524624 h 3370881"/>
                          <a:gd name="connsiteX270" fmla="*/ 2241176 w 2661966"/>
                          <a:gd name="connsiteY270" fmla="*/ 1577940 h 3370881"/>
                          <a:gd name="connsiteX271" fmla="*/ 2245659 w 2661966"/>
                          <a:gd name="connsiteY271" fmla="*/ 1595870 h 3370881"/>
                          <a:gd name="connsiteX272" fmla="*/ 2249634 w 2661966"/>
                          <a:gd name="connsiteY272" fmla="*/ 1685855 h 3370881"/>
                          <a:gd name="connsiteX273" fmla="*/ 2227729 w 2661966"/>
                          <a:gd name="connsiteY273" fmla="*/ 1716893 h 3370881"/>
                          <a:gd name="connsiteX274" fmla="*/ 2240500 w 2661966"/>
                          <a:gd name="connsiteY274" fmla="*/ 1674269 h 3370881"/>
                          <a:gd name="connsiteX275" fmla="*/ 2235341 w 2661966"/>
                          <a:gd name="connsiteY275" fmla="*/ 1788611 h 3370881"/>
                          <a:gd name="connsiteX276" fmla="*/ 2230689 w 2661966"/>
                          <a:gd name="connsiteY276" fmla="*/ 1823963 h 3370881"/>
                          <a:gd name="connsiteX277" fmla="*/ 2226207 w 2661966"/>
                          <a:gd name="connsiteY277" fmla="*/ 1824470 h 3370881"/>
                          <a:gd name="connsiteX278" fmla="*/ 2208278 w 2661966"/>
                          <a:gd name="connsiteY278" fmla="*/ 1869293 h 3370881"/>
                          <a:gd name="connsiteX279" fmla="*/ 2195168 w 2661966"/>
                          <a:gd name="connsiteY279" fmla="*/ 1882740 h 3370881"/>
                          <a:gd name="connsiteX280" fmla="*/ 2203458 w 2661966"/>
                          <a:gd name="connsiteY280" fmla="*/ 1918938 h 3370881"/>
                          <a:gd name="connsiteX281" fmla="*/ 2204134 w 2661966"/>
                          <a:gd name="connsiteY281" fmla="*/ 1949806 h 3370881"/>
                          <a:gd name="connsiteX282" fmla="*/ 2226545 w 2661966"/>
                          <a:gd name="connsiteY282" fmla="*/ 1954627 h 3370881"/>
                          <a:gd name="connsiteX283" fmla="*/ 2241176 w 2661966"/>
                          <a:gd name="connsiteY283" fmla="*/ 2012729 h 3370881"/>
                          <a:gd name="connsiteX284" fmla="*/ 2263588 w 2661966"/>
                          <a:gd name="connsiteY284" fmla="*/ 2057552 h 3370881"/>
                          <a:gd name="connsiteX285" fmla="*/ 2286000 w 2661966"/>
                          <a:gd name="connsiteY285" fmla="*/ 2084446 h 3370881"/>
                          <a:gd name="connsiteX286" fmla="*/ 2299447 w 2661966"/>
                          <a:gd name="connsiteY286" fmla="*/ 2124787 h 3370881"/>
                          <a:gd name="connsiteX287" fmla="*/ 2321859 w 2661966"/>
                          <a:gd name="connsiteY287" fmla="*/ 2151681 h 3370881"/>
                          <a:gd name="connsiteX288" fmla="*/ 2344270 w 2661966"/>
                          <a:gd name="connsiteY288" fmla="*/ 2205470 h 3370881"/>
                          <a:gd name="connsiteX289" fmla="*/ 2348753 w 2661966"/>
                          <a:gd name="connsiteY289" fmla="*/ 2223399 h 3370881"/>
                          <a:gd name="connsiteX290" fmla="*/ 2366682 w 2661966"/>
                          <a:gd name="connsiteY290" fmla="*/ 2263740 h 3370881"/>
                          <a:gd name="connsiteX291" fmla="*/ 2375647 w 2661966"/>
                          <a:gd name="connsiteY291" fmla="*/ 2286152 h 3370881"/>
                          <a:gd name="connsiteX292" fmla="*/ 2380129 w 2661966"/>
                          <a:gd name="connsiteY292" fmla="*/ 2308564 h 3370881"/>
                          <a:gd name="connsiteX293" fmla="*/ 2389094 w 2661966"/>
                          <a:gd name="connsiteY293" fmla="*/ 2335458 h 3370881"/>
                          <a:gd name="connsiteX294" fmla="*/ 2393576 w 2661966"/>
                          <a:gd name="connsiteY294" fmla="*/ 2380281 h 3370881"/>
                          <a:gd name="connsiteX295" fmla="*/ 2398059 w 2661966"/>
                          <a:gd name="connsiteY295" fmla="*/ 2393729 h 3370881"/>
                          <a:gd name="connsiteX296" fmla="*/ 2419794 w 2661966"/>
                          <a:gd name="connsiteY296" fmla="*/ 2447517 h 3370881"/>
                          <a:gd name="connsiteX297" fmla="*/ 2427343 w 2661966"/>
                          <a:gd name="connsiteY297" fmla="*/ 2564058 h 3370881"/>
                          <a:gd name="connsiteX298" fmla="*/ 2389094 w 2661966"/>
                          <a:gd name="connsiteY298" fmla="*/ 2837481 h 3370881"/>
                          <a:gd name="connsiteX299" fmla="*/ 2380129 w 2661966"/>
                          <a:gd name="connsiteY299" fmla="*/ 2859893 h 3370881"/>
                          <a:gd name="connsiteX300" fmla="*/ 2357718 w 2661966"/>
                          <a:gd name="connsiteY300" fmla="*/ 2913681 h 3370881"/>
                          <a:gd name="connsiteX301" fmla="*/ 2348753 w 2661966"/>
                          <a:gd name="connsiteY301" fmla="*/ 2936093 h 3370881"/>
                          <a:gd name="connsiteX302" fmla="*/ 2339788 w 2661966"/>
                          <a:gd name="connsiteY302" fmla="*/ 2971952 h 3370881"/>
                          <a:gd name="connsiteX303" fmla="*/ 2326341 w 2661966"/>
                          <a:gd name="connsiteY303" fmla="*/ 2994364 h 3370881"/>
                          <a:gd name="connsiteX304" fmla="*/ 2317376 w 2661966"/>
                          <a:gd name="connsiteY304" fmla="*/ 3025740 h 3370881"/>
                          <a:gd name="connsiteX305" fmla="*/ 2303929 w 2661966"/>
                          <a:gd name="connsiteY305" fmla="*/ 3048152 h 3370881"/>
                          <a:gd name="connsiteX306" fmla="*/ 2290482 w 2661966"/>
                          <a:gd name="connsiteY306" fmla="*/ 3079529 h 3370881"/>
                          <a:gd name="connsiteX307" fmla="*/ 2272553 w 2661966"/>
                          <a:gd name="connsiteY307" fmla="*/ 3084011 h 3370881"/>
                          <a:gd name="connsiteX308" fmla="*/ 2259106 w 2661966"/>
                          <a:gd name="connsiteY308" fmla="*/ 3088493 h 3370881"/>
                          <a:gd name="connsiteX309" fmla="*/ 2241176 w 2661966"/>
                          <a:gd name="connsiteY309" fmla="*/ 3092976 h 3370881"/>
                          <a:gd name="connsiteX310" fmla="*/ 2209800 w 2661966"/>
                          <a:gd name="connsiteY310" fmla="*/ 3101940 h 3370881"/>
                          <a:gd name="connsiteX311" fmla="*/ 2205318 w 2661966"/>
                          <a:gd name="connsiteY311" fmla="*/ 3039187 h 3370881"/>
                          <a:gd name="connsiteX312" fmla="*/ 2218765 w 2661966"/>
                          <a:gd name="connsiteY312" fmla="*/ 3021258 h 3370881"/>
                          <a:gd name="connsiteX313" fmla="*/ 2245659 w 2661966"/>
                          <a:gd name="connsiteY313" fmla="*/ 2971952 h 3370881"/>
                          <a:gd name="connsiteX314" fmla="*/ 2268070 w 2661966"/>
                          <a:gd name="connsiteY314" fmla="*/ 2945058 h 3370881"/>
                          <a:gd name="connsiteX315" fmla="*/ 2298550 w 2661966"/>
                          <a:gd name="connsiteY315" fmla="*/ 2568540 h 3370881"/>
                          <a:gd name="connsiteX316" fmla="*/ 2284986 w 2661966"/>
                          <a:gd name="connsiteY316" fmla="*/ 2532681 h 3370881"/>
                          <a:gd name="connsiteX317" fmla="*/ 2293273 w 2661966"/>
                          <a:gd name="connsiteY317" fmla="*/ 2496653 h 3370881"/>
                          <a:gd name="connsiteX318" fmla="*/ 2278152 w 2661966"/>
                          <a:gd name="connsiteY318" fmla="*/ 2475178 h 3370881"/>
                          <a:gd name="connsiteX319" fmla="*/ 2245659 w 2661966"/>
                          <a:gd name="connsiteY319" fmla="*/ 2389247 h 3370881"/>
                          <a:gd name="connsiteX320" fmla="*/ 2195507 w 2661966"/>
                          <a:gd name="connsiteY320" fmla="*/ 2241328 h 3370881"/>
                          <a:gd name="connsiteX321" fmla="*/ 2083786 w 2661966"/>
                          <a:gd name="connsiteY321" fmla="*/ 2040300 h 3370881"/>
                          <a:gd name="connsiteX322" fmla="*/ 2048773 w 2661966"/>
                          <a:gd name="connsiteY322" fmla="*/ 2017971 h 3370881"/>
                          <a:gd name="connsiteX323" fmla="*/ 2074314 w 2661966"/>
                          <a:gd name="connsiteY323" fmla="*/ 2011967 h 3370881"/>
                          <a:gd name="connsiteX324" fmla="*/ 2034988 w 2661966"/>
                          <a:gd name="connsiteY324" fmla="*/ 2003764 h 3370881"/>
                          <a:gd name="connsiteX325" fmla="*/ 2026023 w 2661966"/>
                          <a:gd name="connsiteY325" fmla="*/ 2026176 h 3370881"/>
                          <a:gd name="connsiteX326" fmla="*/ 2021541 w 2661966"/>
                          <a:gd name="connsiteY326" fmla="*/ 2039623 h 3370881"/>
                          <a:gd name="connsiteX327" fmla="*/ 1999129 w 2661966"/>
                          <a:gd name="connsiteY327" fmla="*/ 2053070 h 3370881"/>
                          <a:gd name="connsiteX328" fmla="*/ 1990165 w 2661966"/>
                          <a:gd name="connsiteY328" fmla="*/ 2070999 h 3370881"/>
                          <a:gd name="connsiteX329" fmla="*/ 1967753 w 2661966"/>
                          <a:gd name="connsiteY329" fmla="*/ 2106858 h 3370881"/>
                          <a:gd name="connsiteX330" fmla="*/ 1981200 w 2661966"/>
                          <a:gd name="connsiteY330" fmla="*/ 2223399 h 3370881"/>
                          <a:gd name="connsiteX331" fmla="*/ 1994647 w 2661966"/>
                          <a:gd name="connsiteY331" fmla="*/ 2254776 h 3370881"/>
                          <a:gd name="connsiteX332" fmla="*/ 2003612 w 2661966"/>
                          <a:gd name="connsiteY332" fmla="*/ 2272705 h 3370881"/>
                          <a:gd name="connsiteX333" fmla="*/ 2026023 w 2661966"/>
                          <a:gd name="connsiteY333" fmla="*/ 2304081 h 3370881"/>
                          <a:gd name="connsiteX334" fmla="*/ 2043953 w 2661966"/>
                          <a:gd name="connsiteY334" fmla="*/ 2348905 h 3370881"/>
                          <a:gd name="connsiteX335" fmla="*/ 2061882 w 2661966"/>
                          <a:gd name="connsiteY335" fmla="*/ 2371317 h 3370881"/>
                          <a:gd name="connsiteX336" fmla="*/ 2088776 w 2661966"/>
                          <a:gd name="connsiteY336" fmla="*/ 2434070 h 3370881"/>
                          <a:gd name="connsiteX337" fmla="*/ 2102223 w 2661966"/>
                          <a:gd name="connsiteY337" fmla="*/ 2465446 h 3370881"/>
                          <a:gd name="connsiteX338" fmla="*/ 2106706 w 2661966"/>
                          <a:gd name="connsiteY338" fmla="*/ 2496823 h 3370881"/>
                          <a:gd name="connsiteX339" fmla="*/ 2124635 w 2661966"/>
                          <a:gd name="connsiteY339" fmla="*/ 2559576 h 3370881"/>
                          <a:gd name="connsiteX340" fmla="*/ 2138082 w 2661966"/>
                          <a:gd name="connsiteY340" fmla="*/ 2649223 h 3370881"/>
                          <a:gd name="connsiteX341" fmla="*/ 2147047 w 2661966"/>
                          <a:gd name="connsiteY341" fmla="*/ 2685081 h 3370881"/>
                          <a:gd name="connsiteX342" fmla="*/ 2151529 w 2661966"/>
                          <a:gd name="connsiteY342" fmla="*/ 2716458 h 3370881"/>
                          <a:gd name="connsiteX343" fmla="*/ 2160494 w 2661966"/>
                          <a:gd name="connsiteY343" fmla="*/ 2770246 h 3370881"/>
                          <a:gd name="connsiteX344" fmla="*/ 2156012 w 2661966"/>
                          <a:gd name="connsiteY344" fmla="*/ 2962987 h 3370881"/>
                          <a:gd name="connsiteX345" fmla="*/ 2138082 w 2661966"/>
                          <a:gd name="connsiteY345" fmla="*/ 3043670 h 3370881"/>
                          <a:gd name="connsiteX346" fmla="*/ 2133600 w 2661966"/>
                          <a:gd name="connsiteY346" fmla="*/ 3061599 h 3370881"/>
                          <a:gd name="connsiteX347" fmla="*/ 2120153 w 2661966"/>
                          <a:gd name="connsiteY347" fmla="*/ 3079529 h 3370881"/>
                          <a:gd name="connsiteX348" fmla="*/ 2111188 w 2661966"/>
                          <a:gd name="connsiteY348" fmla="*/ 3106423 h 3370881"/>
                          <a:gd name="connsiteX349" fmla="*/ 2088776 w 2661966"/>
                          <a:gd name="connsiteY349" fmla="*/ 3137799 h 3370881"/>
                          <a:gd name="connsiteX350" fmla="*/ 2075329 w 2661966"/>
                          <a:gd name="connsiteY350" fmla="*/ 3164693 h 3370881"/>
                          <a:gd name="connsiteX351" fmla="*/ 2061882 w 2661966"/>
                          <a:gd name="connsiteY351" fmla="*/ 3169176 h 3370881"/>
                          <a:gd name="connsiteX352" fmla="*/ 2021541 w 2661966"/>
                          <a:gd name="connsiteY352" fmla="*/ 3164693 h 3370881"/>
                          <a:gd name="connsiteX353" fmla="*/ 2012576 w 2661966"/>
                          <a:gd name="connsiteY353" fmla="*/ 3119870 h 3370881"/>
                          <a:gd name="connsiteX354" fmla="*/ 2048435 w 2661966"/>
                          <a:gd name="connsiteY354" fmla="*/ 3021258 h 3370881"/>
                          <a:gd name="connsiteX355" fmla="*/ 2048435 w 2661966"/>
                          <a:gd name="connsiteY355" fmla="*/ 3021258 h 3370881"/>
                          <a:gd name="connsiteX356" fmla="*/ 2061882 w 2661966"/>
                          <a:gd name="connsiteY356" fmla="*/ 2967470 h 3370881"/>
                          <a:gd name="connsiteX357" fmla="*/ 2070847 w 2661966"/>
                          <a:gd name="connsiteY357" fmla="*/ 2882305 h 3370881"/>
                          <a:gd name="connsiteX358" fmla="*/ 2066365 w 2661966"/>
                          <a:gd name="connsiteY358" fmla="*/ 2725423 h 3370881"/>
                          <a:gd name="connsiteX359" fmla="*/ 2043953 w 2661966"/>
                          <a:gd name="connsiteY359" fmla="*/ 2649223 h 3370881"/>
                          <a:gd name="connsiteX360" fmla="*/ 2030506 w 2661966"/>
                          <a:gd name="connsiteY360" fmla="*/ 2622329 h 3370881"/>
                          <a:gd name="connsiteX361" fmla="*/ 2017059 w 2661966"/>
                          <a:gd name="connsiteY361" fmla="*/ 2581987 h 3370881"/>
                          <a:gd name="connsiteX362" fmla="*/ 1981200 w 2661966"/>
                          <a:gd name="connsiteY362" fmla="*/ 2514752 h 3370881"/>
                          <a:gd name="connsiteX363" fmla="*/ 1972235 w 2661966"/>
                          <a:gd name="connsiteY363" fmla="*/ 2501305 h 3370881"/>
                          <a:gd name="connsiteX364" fmla="*/ 1958788 w 2661966"/>
                          <a:gd name="connsiteY364" fmla="*/ 2478893 h 3370881"/>
                          <a:gd name="connsiteX365" fmla="*/ 1905000 w 2661966"/>
                          <a:gd name="connsiteY365" fmla="*/ 2398211 h 3370881"/>
                          <a:gd name="connsiteX366" fmla="*/ 1882588 w 2661966"/>
                          <a:gd name="connsiteY366" fmla="*/ 2357870 h 3370881"/>
                          <a:gd name="connsiteX367" fmla="*/ 1869141 w 2661966"/>
                          <a:gd name="connsiteY367" fmla="*/ 2339940 h 3370881"/>
                          <a:gd name="connsiteX368" fmla="*/ 1806388 w 2661966"/>
                          <a:gd name="connsiteY368" fmla="*/ 2313046 h 3370881"/>
                          <a:gd name="connsiteX369" fmla="*/ 1779494 w 2661966"/>
                          <a:gd name="connsiteY369" fmla="*/ 2304081 h 3370881"/>
                          <a:gd name="connsiteX370" fmla="*/ 1752600 w 2661966"/>
                          <a:gd name="connsiteY370" fmla="*/ 2299599 h 3370881"/>
                          <a:gd name="connsiteX371" fmla="*/ 1680882 w 2661966"/>
                          <a:gd name="connsiteY371" fmla="*/ 2277187 h 3370881"/>
                          <a:gd name="connsiteX372" fmla="*/ 1719025 w 2661966"/>
                          <a:gd name="connsiteY372" fmla="*/ 2281331 h 3370881"/>
                          <a:gd name="connsiteX373" fmla="*/ 1756997 w 2661966"/>
                          <a:gd name="connsiteY373" fmla="*/ 2289450 h 3370881"/>
                          <a:gd name="connsiteX374" fmla="*/ 1656440 w 2661966"/>
                          <a:gd name="connsiteY374" fmla="*/ 2298583 h 3370881"/>
                          <a:gd name="connsiteX375" fmla="*/ 1537447 w 2661966"/>
                          <a:gd name="connsiteY375" fmla="*/ 2329960 h 3370881"/>
                          <a:gd name="connsiteX376" fmla="*/ 1571993 w 2661966"/>
                          <a:gd name="connsiteY376" fmla="*/ 2317957 h 3370881"/>
                          <a:gd name="connsiteX377" fmla="*/ 1509707 w 2661966"/>
                          <a:gd name="connsiteY377" fmla="*/ 2338926 h 3370881"/>
                          <a:gd name="connsiteX378" fmla="*/ 1500444 w 2661966"/>
                          <a:gd name="connsiteY378" fmla="*/ 2355271 h 3370881"/>
                          <a:gd name="connsiteX379" fmla="*/ 1402678 w 2661966"/>
                          <a:gd name="connsiteY379" fmla="*/ 2339641 h 3370881"/>
                          <a:gd name="connsiteX380" fmla="*/ 1322892 w 2661966"/>
                          <a:gd name="connsiteY380" fmla="*/ 2336952 h 3370881"/>
                          <a:gd name="connsiteX381" fmla="*/ 1199384 w 2661966"/>
                          <a:gd name="connsiteY381" fmla="*/ 2307041 h 3370881"/>
                          <a:gd name="connsiteX382" fmla="*/ 1066800 w 2661966"/>
                          <a:gd name="connsiteY382" fmla="*/ 2272705 h 3370881"/>
                          <a:gd name="connsiteX383" fmla="*/ 1030941 w 2661966"/>
                          <a:gd name="connsiteY383" fmla="*/ 2263740 h 3370881"/>
                          <a:gd name="connsiteX384" fmla="*/ 986118 w 2661966"/>
                          <a:gd name="connsiteY384" fmla="*/ 2241329 h 3370881"/>
                          <a:gd name="connsiteX385" fmla="*/ 968188 w 2661966"/>
                          <a:gd name="connsiteY385" fmla="*/ 2232364 h 3370881"/>
                          <a:gd name="connsiteX386" fmla="*/ 936812 w 2661966"/>
                          <a:gd name="connsiteY386" fmla="*/ 2214434 h 3370881"/>
                          <a:gd name="connsiteX387" fmla="*/ 905435 w 2661966"/>
                          <a:gd name="connsiteY387" fmla="*/ 2196505 h 3370881"/>
                          <a:gd name="connsiteX388" fmla="*/ 869576 w 2661966"/>
                          <a:gd name="connsiteY388" fmla="*/ 2209952 h 3370881"/>
                          <a:gd name="connsiteX389" fmla="*/ 856129 w 2661966"/>
                          <a:gd name="connsiteY389" fmla="*/ 2227881 h 3370881"/>
                          <a:gd name="connsiteX390" fmla="*/ 815788 w 2661966"/>
                          <a:gd name="connsiteY390" fmla="*/ 2268223 h 3370881"/>
                          <a:gd name="connsiteX391" fmla="*/ 788894 w 2661966"/>
                          <a:gd name="connsiteY391" fmla="*/ 2290634 h 3370881"/>
                          <a:gd name="connsiteX392" fmla="*/ 762000 w 2661966"/>
                          <a:gd name="connsiteY392" fmla="*/ 2313046 h 3370881"/>
                          <a:gd name="connsiteX393" fmla="*/ 753035 w 2661966"/>
                          <a:gd name="connsiteY393" fmla="*/ 2326493 h 3370881"/>
                          <a:gd name="connsiteX394" fmla="*/ 735106 w 2661966"/>
                          <a:gd name="connsiteY394" fmla="*/ 2339940 h 3370881"/>
                          <a:gd name="connsiteX395" fmla="*/ 712694 w 2661966"/>
                          <a:gd name="connsiteY395" fmla="*/ 2362352 h 3370881"/>
                          <a:gd name="connsiteX396" fmla="*/ 694765 w 2661966"/>
                          <a:gd name="connsiteY396" fmla="*/ 2375799 h 3370881"/>
                          <a:gd name="connsiteX397" fmla="*/ 681318 w 2661966"/>
                          <a:gd name="connsiteY397" fmla="*/ 2393729 h 3370881"/>
                          <a:gd name="connsiteX398" fmla="*/ 667870 w 2661966"/>
                          <a:gd name="connsiteY398" fmla="*/ 2402693 h 3370881"/>
                          <a:gd name="connsiteX399" fmla="*/ 623047 w 2661966"/>
                          <a:gd name="connsiteY399" fmla="*/ 2443034 h 3370881"/>
                          <a:gd name="connsiteX400" fmla="*/ 600635 w 2661966"/>
                          <a:gd name="connsiteY400" fmla="*/ 2474411 h 3370881"/>
                          <a:gd name="connsiteX401" fmla="*/ 587188 w 2661966"/>
                          <a:gd name="connsiteY401" fmla="*/ 2514752 h 3370881"/>
                          <a:gd name="connsiteX402" fmla="*/ 582706 w 2661966"/>
                          <a:gd name="connsiteY402" fmla="*/ 2546129 h 3370881"/>
                          <a:gd name="connsiteX403" fmla="*/ 596153 w 2661966"/>
                          <a:gd name="connsiteY403" fmla="*/ 2635776 h 3370881"/>
                          <a:gd name="connsiteX404" fmla="*/ 600635 w 2661966"/>
                          <a:gd name="connsiteY404" fmla="*/ 2653705 h 3370881"/>
                          <a:gd name="connsiteX405" fmla="*/ 609600 w 2661966"/>
                          <a:gd name="connsiteY405" fmla="*/ 2671634 h 3370881"/>
                          <a:gd name="connsiteX406" fmla="*/ 614082 w 2661966"/>
                          <a:gd name="connsiteY406" fmla="*/ 2689564 h 3370881"/>
                          <a:gd name="connsiteX407" fmla="*/ 623047 w 2661966"/>
                          <a:gd name="connsiteY407" fmla="*/ 2711976 h 3370881"/>
                          <a:gd name="connsiteX408" fmla="*/ 627529 w 2661966"/>
                          <a:gd name="connsiteY408" fmla="*/ 2734387 h 3370881"/>
                          <a:gd name="connsiteX409" fmla="*/ 640976 w 2661966"/>
                          <a:gd name="connsiteY409" fmla="*/ 2765764 h 3370881"/>
                          <a:gd name="connsiteX410" fmla="*/ 645459 w 2661966"/>
                          <a:gd name="connsiteY410" fmla="*/ 2779211 h 3370881"/>
                          <a:gd name="connsiteX411" fmla="*/ 658906 w 2661966"/>
                          <a:gd name="connsiteY411" fmla="*/ 2801623 h 3370881"/>
                          <a:gd name="connsiteX412" fmla="*/ 676835 w 2661966"/>
                          <a:gd name="connsiteY412" fmla="*/ 2864376 h 3370881"/>
                          <a:gd name="connsiteX413" fmla="*/ 690282 w 2661966"/>
                          <a:gd name="connsiteY413" fmla="*/ 2895752 h 3370881"/>
                          <a:gd name="connsiteX414" fmla="*/ 699247 w 2661966"/>
                          <a:gd name="connsiteY414" fmla="*/ 2940576 h 3370881"/>
                          <a:gd name="connsiteX415" fmla="*/ 703729 w 2661966"/>
                          <a:gd name="connsiteY415" fmla="*/ 2967470 h 3370881"/>
                          <a:gd name="connsiteX416" fmla="*/ 717176 w 2661966"/>
                          <a:gd name="connsiteY416" fmla="*/ 2994364 h 3370881"/>
                          <a:gd name="connsiteX417" fmla="*/ 735106 w 2661966"/>
                          <a:gd name="connsiteY417" fmla="*/ 3052634 h 3370881"/>
                          <a:gd name="connsiteX418" fmla="*/ 739588 w 2661966"/>
                          <a:gd name="connsiteY418" fmla="*/ 3079529 h 3370881"/>
                          <a:gd name="connsiteX419" fmla="*/ 762000 w 2661966"/>
                          <a:gd name="connsiteY419" fmla="*/ 3142281 h 3370881"/>
                          <a:gd name="connsiteX420" fmla="*/ 766482 w 2661966"/>
                          <a:gd name="connsiteY420" fmla="*/ 3231929 h 3370881"/>
                          <a:gd name="connsiteX421" fmla="*/ 770965 w 2661966"/>
                          <a:gd name="connsiteY421" fmla="*/ 3254340 h 3370881"/>
                          <a:gd name="connsiteX422" fmla="*/ 775447 w 2661966"/>
                          <a:gd name="connsiteY422" fmla="*/ 3285717 h 3370881"/>
                          <a:gd name="connsiteX423" fmla="*/ 748553 w 2661966"/>
                          <a:gd name="connsiteY423" fmla="*/ 3335023 h 3370881"/>
                          <a:gd name="connsiteX424" fmla="*/ 721659 w 2661966"/>
                          <a:gd name="connsiteY424" fmla="*/ 3343987 h 3370881"/>
                          <a:gd name="connsiteX425" fmla="*/ 708212 w 2661966"/>
                          <a:gd name="connsiteY425" fmla="*/ 3348470 h 3370881"/>
                          <a:gd name="connsiteX426" fmla="*/ 623047 w 2661966"/>
                          <a:gd name="connsiteY426" fmla="*/ 3330540 h 3370881"/>
                          <a:gd name="connsiteX427" fmla="*/ 609600 w 2661966"/>
                          <a:gd name="connsiteY427" fmla="*/ 3308129 h 3370881"/>
                          <a:gd name="connsiteX428" fmla="*/ 591670 w 2661966"/>
                          <a:gd name="connsiteY428" fmla="*/ 3267787 h 3370881"/>
                          <a:gd name="connsiteX429" fmla="*/ 560294 w 2661966"/>
                          <a:gd name="connsiteY429" fmla="*/ 3209517 h 3370881"/>
                          <a:gd name="connsiteX430" fmla="*/ 551329 w 2661966"/>
                          <a:gd name="connsiteY430" fmla="*/ 3196070 h 3370881"/>
                          <a:gd name="connsiteX431" fmla="*/ 528918 w 2661966"/>
                          <a:gd name="connsiteY431" fmla="*/ 3173658 h 3370881"/>
                          <a:gd name="connsiteX432" fmla="*/ 519953 w 2661966"/>
                          <a:gd name="connsiteY432" fmla="*/ 3128834 h 3370881"/>
                          <a:gd name="connsiteX433" fmla="*/ 524435 w 2661966"/>
                          <a:gd name="connsiteY433" fmla="*/ 3101940 h 3370881"/>
                          <a:gd name="connsiteX434" fmla="*/ 528918 w 2661966"/>
                          <a:gd name="connsiteY434" fmla="*/ 3088493 h 3370881"/>
                          <a:gd name="connsiteX435" fmla="*/ 542365 w 2661966"/>
                          <a:gd name="connsiteY435" fmla="*/ 3052634 h 3370881"/>
                          <a:gd name="connsiteX436" fmla="*/ 484094 w 2661966"/>
                          <a:gd name="connsiteY436" fmla="*/ 2886787 h 3370881"/>
                          <a:gd name="connsiteX437" fmla="*/ 443753 w 2661966"/>
                          <a:gd name="connsiteY437" fmla="*/ 2779211 h 3370881"/>
                          <a:gd name="connsiteX438" fmla="*/ 439270 w 2661966"/>
                          <a:gd name="connsiteY438" fmla="*/ 2752317 h 3370881"/>
                          <a:gd name="connsiteX439" fmla="*/ 430306 w 2661966"/>
                          <a:gd name="connsiteY439" fmla="*/ 2716458 h 3370881"/>
                          <a:gd name="connsiteX440" fmla="*/ 425823 w 2661966"/>
                          <a:gd name="connsiteY440" fmla="*/ 2680599 h 3370881"/>
                          <a:gd name="connsiteX441" fmla="*/ 398929 w 2661966"/>
                          <a:gd name="connsiteY441" fmla="*/ 2599917 h 3370881"/>
                          <a:gd name="connsiteX442" fmla="*/ 385482 w 2661966"/>
                          <a:gd name="connsiteY442" fmla="*/ 2568540 h 3370881"/>
                          <a:gd name="connsiteX443" fmla="*/ 381000 w 2661966"/>
                          <a:gd name="connsiteY443" fmla="*/ 2550611 h 3370881"/>
                          <a:gd name="connsiteX444" fmla="*/ 372035 w 2661966"/>
                          <a:gd name="connsiteY444" fmla="*/ 2483376 h 3370881"/>
                          <a:gd name="connsiteX445" fmla="*/ 367553 w 2661966"/>
                          <a:gd name="connsiteY445" fmla="*/ 2469929 h 3370881"/>
                          <a:gd name="connsiteX446" fmla="*/ 407894 w 2661966"/>
                          <a:gd name="connsiteY446" fmla="*/ 2451999 h 3370881"/>
                          <a:gd name="connsiteX447" fmla="*/ 515470 w 2661966"/>
                          <a:gd name="connsiteY447" fmla="*/ 2407176 h 3370881"/>
                          <a:gd name="connsiteX448" fmla="*/ 578223 w 2661966"/>
                          <a:gd name="connsiteY448" fmla="*/ 2353387 h 3370881"/>
                          <a:gd name="connsiteX449" fmla="*/ 587188 w 2661966"/>
                          <a:gd name="connsiteY449" fmla="*/ 2330976 h 3370881"/>
                          <a:gd name="connsiteX450" fmla="*/ 614082 w 2661966"/>
                          <a:gd name="connsiteY450" fmla="*/ 2254776 h 3370881"/>
                          <a:gd name="connsiteX451" fmla="*/ 649941 w 2661966"/>
                          <a:gd name="connsiteY451" fmla="*/ 2200987 h 3370881"/>
                          <a:gd name="connsiteX452" fmla="*/ 690282 w 2661966"/>
                          <a:gd name="connsiteY452" fmla="*/ 2174093 h 3370881"/>
                          <a:gd name="connsiteX453" fmla="*/ 703729 w 2661966"/>
                          <a:gd name="connsiteY453" fmla="*/ 2165129 h 3370881"/>
                          <a:gd name="connsiteX454" fmla="*/ 739588 w 2661966"/>
                          <a:gd name="connsiteY454" fmla="*/ 2147199 h 3370881"/>
                          <a:gd name="connsiteX455" fmla="*/ 708212 w 2661966"/>
                          <a:gd name="connsiteY455" fmla="*/ 2187540 h 3370881"/>
                          <a:gd name="connsiteX456" fmla="*/ 654423 w 2661966"/>
                          <a:gd name="connsiteY456" fmla="*/ 2241329 h 3370881"/>
                          <a:gd name="connsiteX457" fmla="*/ 636494 w 2661966"/>
                          <a:gd name="connsiteY457" fmla="*/ 2259258 h 3370881"/>
                          <a:gd name="connsiteX458" fmla="*/ 614082 w 2661966"/>
                          <a:gd name="connsiteY458" fmla="*/ 2286152 h 3370881"/>
                          <a:gd name="connsiteX459" fmla="*/ 592179 w 2661966"/>
                          <a:gd name="connsiteY459" fmla="*/ 2282347 h 3370881"/>
                          <a:gd name="connsiteX460" fmla="*/ 555980 w 2661966"/>
                          <a:gd name="connsiteY460" fmla="*/ 2313892 h 3370881"/>
                          <a:gd name="connsiteX461" fmla="*/ 524435 w 2661966"/>
                          <a:gd name="connsiteY461" fmla="*/ 2348905 h 3370881"/>
                          <a:gd name="connsiteX462" fmla="*/ 502023 w 2661966"/>
                          <a:gd name="connsiteY462" fmla="*/ 2362352 h 3370881"/>
                          <a:gd name="connsiteX463" fmla="*/ 461682 w 2661966"/>
                          <a:gd name="connsiteY463" fmla="*/ 2389246 h 3370881"/>
                          <a:gd name="connsiteX464" fmla="*/ 448235 w 2661966"/>
                          <a:gd name="connsiteY464" fmla="*/ 2398211 h 3370881"/>
                          <a:gd name="connsiteX465" fmla="*/ 430306 w 2661966"/>
                          <a:gd name="connsiteY465" fmla="*/ 2407176 h 3370881"/>
                          <a:gd name="connsiteX466" fmla="*/ 412376 w 2661966"/>
                          <a:gd name="connsiteY466" fmla="*/ 2420623 h 3370881"/>
                          <a:gd name="connsiteX467" fmla="*/ 389965 w 2661966"/>
                          <a:gd name="connsiteY467" fmla="*/ 2429587 h 3370881"/>
                          <a:gd name="connsiteX468" fmla="*/ 372035 w 2661966"/>
                          <a:gd name="connsiteY468" fmla="*/ 2443034 h 3370881"/>
                          <a:gd name="connsiteX469" fmla="*/ 318247 w 2661966"/>
                          <a:gd name="connsiteY469" fmla="*/ 2474411 h 3370881"/>
                          <a:gd name="connsiteX470" fmla="*/ 304800 w 2661966"/>
                          <a:gd name="connsiteY470" fmla="*/ 2492340 h 3370881"/>
                          <a:gd name="connsiteX471" fmla="*/ 282388 w 2661966"/>
                          <a:gd name="connsiteY471" fmla="*/ 2519234 h 3370881"/>
                          <a:gd name="connsiteX472" fmla="*/ 295835 w 2661966"/>
                          <a:gd name="connsiteY472" fmla="*/ 2815070 h 3370881"/>
                          <a:gd name="connsiteX473" fmla="*/ 300318 w 2661966"/>
                          <a:gd name="connsiteY473" fmla="*/ 2837481 h 3370881"/>
                          <a:gd name="connsiteX474" fmla="*/ 304800 w 2661966"/>
                          <a:gd name="connsiteY474" fmla="*/ 2868858 h 3370881"/>
                          <a:gd name="connsiteX475" fmla="*/ 309282 w 2661966"/>
                          <a:gd name="connsiteY475" fmla="*/ 2927129 h 3370881"/>
                          <a:gd name="connsiteX476" fmla="*/ 322729 w 2661966"/>
                          <a:gd name="connsiteY476" fmla="*/ 2985399 h 3370881"/>
                          <a:gd name="connsiteX477" fmla="*/ 327212 w 2661966"/>
                          <a:gd name="connsiteY477" fmla="*/ 3012293 h 3370881"/>
                          <a:gd name="connsiteX478" fmla="*/ 331694 w 2661966"/>
                          <a:gd name="connsiteY478" fmla="*/ 3043670 h 3370881"/>
                          <a:gd name="connsiteX479" fmla="*/ 345141 w 2661966"/>
                          <a:gd name="connsiteY479" fmla="*/ 3070564 h 3370881"/>
                          <a:gd name="connsiteX480" fmla="*/ 367553 w 2661966"/>
                          <a:gd name="connsiteY480" fmla="*/ 3124352 h 3370881"/>
                          <a:gd name="connsiteX481" fmla="*/ 381000 w 2661966"/>
                          <a:gd name="connsiteY481" fmla="*/ 3182623 h 3370881"/>
                          <a:gd name="connsiteX482" fmla="*/ 389965 w 2661966"/>
                          <a:gd name="connsiteY482" fmla="*/ 3196070 h 3370881"/>
                          <a:gd name="connsiteX483" fmla="*/ 394447 w 2661966"/>
                          <a:gd name="connsiteY483" fmla="*/ 3213999 h 3370881"/>
                          <a:gd name="connsiteX484" fmla="*/ 412376 w 2661966"/>
                          <a:gd name="connsiteY484" fmla="*/ 3245376 h 3370881"/>
                          <a:gd name="connsiteX485" fmla="*/ 416859 w 2661966"/>
                          <a:gd name="connsiteY485" fmla="*/ 3258823 h 3370881"/>
                          <a:gd name="connsiteX486" fmla="*/ 425823 w 2661966"/>
                          <a:gd name="connsiteY486" fmla="*/ 3272270 h 3370881"/>
                          <a:gd name="connsiteX487" fmla="*/ 439270 w 2661966"/>
                          <a:gd name="connsiteY487" fmla="*/ 3303646 h 3370881"/>
                          <a:gd name="connsiteX488" fmla="*/ 439270 w 2661966"/>
                          <a:gd name="connsiteY488" fmla="*/ 3352952 h 3370881"/>
                          <a:gd name="connsiteX489" fmla="*/ 430306 w 2661966"/>
                          <a:gd name="connsiteY489" fmla="*/ 3366399 h 3370881"/>
                          <a:gd name="connsiteX490" fmla="*/ 412376 w 2661966"/>
                          <a:gd name="connsiteY490" fmla="*/ 3370881 h 3370881"/>
                          <a:gd name="connsiteX491" fmla="*/ 295835 w 2661966"/>
                          <a:gd name="connsiteY491" fmla="*/ 3357434 h 3370881"/>
                          <a:gd name="connsiteX492" fmla="*/ 264459 w 2661966"/>
                          <a:gd name="connsiteY492" fmla="*/ 3276752 h 3370881"/>
                          <a:gd name="connsiteX493" fmla="*/ 259976 w 2661966"/>
                          <a:gd name="connsiteY493" fmla="*/ 3240893 h 3370881"/>
                          <a:gd name="connsiteX494" fmla="*/ 246529 w 2661966"/>
                          <a:gd name="connsiteY494" fmla="*/ 3178140 h 3370881"/>
                          <a:gd name="connsiteX495" fmla="*/ 237565 w 2661966"/>
                          <a:gd name="connsiteY495" fmla="*/ 3084011 h 3370881"/>
                          <a:gd name="connsiteX496" fmla="*/ 228600 w 2661966"/>
                          <a:gd name="connsiteY496" fmla="*/ 3057117 h 3370881"/>
                          <a:gd name="connsiteX497" fmla="*/ 219635 w 2661966"/>
                          <a:gd name="connsiteY497" fmla="*/ 3021258 h 3370881"/>
                          <a:gd name="connsiteX498" fmla="*/ 206188 w 2661966"/>
                          <a:gd name="connsiteY498" fmla="*/ 2980917 h 3370881"/>
                          <a:gd name="connsiteX499" fmla="*/ 201706 w 2661966"/>
                          <a:gd name="connsiteY499" fmla="*/ 2949540 h 3370881"/>
                          <a:gd name="connsiteX500" fmla="*/ 197223 w 2661966"/>
                          <a:gd name="connsiteY500" fmla="*/ 2927129 h 3370881"/>
                          <a:gd name="connsiteX501" fmla="*/ 192741 w 2661966"/>
                          <a:gd name="connsiteY501" fmla="*/ 2891270 h 3370881"/>
                          <a:gd name="connsiteX502" fmla="*/ 188259 w 2661966"/>
                          <a:gd name="connsiteY502" fmla="*/ 2850929 h 3370881"/>
                          <a:gd name="connsiteX503" fmla="*/ 179294 w 2661966"/>
                          <a:gd name="connsiteY503" fmla="*/ 2824034 h 3370881"/>
                          <a:gd name="connsiteX504" fmla="*/ 165847 w 2661966"/>
                          <a:gd name="connsiteY504" fmla="*/ 2774729 h 3370881"/>
                          <a:gd name="connsiteX505" fmla="*/ 161365 w 2661966"/>
                          <a:gd name="connsiteY505" fmla="*/ 2747834 h 3370881"/>
                          <a:gd name="connsiteX506" fmla="*/ 156882 w 2661966"/>
                          <a:gd name="connsiteY506" fmla="*/ 2559576 h 3370881"/>
                          <a:gd name="connsiteX507" fmla="*/ 152400 w 2661966"/>
                          <a:gd name="connsiteY507" fmla="*/ 2519234 h 3370881"/>
                          <a:gd name="connsiteX508" fmla="*/ 118035 w 2661966"/>
                          <a:gd name="connsiteY508" fmla="*/ 2400004 h 3370881"/>
                          <a:gd name="connsiteX509" fmla="*/ 117048 w 2661966"/>
                          <a:gd name="connsiteY509" fmla="*/ 2344423 h 3370881"/>
                          <a:gd name="connsiteX510" fmla="*/ 100106 w 2661966"/>
                          <a:gd name="connsiteY510" fmla="*/ 2330976 h 3370881"/>
                          <a:gd name="connsiteX511" fmla="*/ 138953 w 2661966"/>
                          <a:gd name="connsiteY511" fmla="*/ 2313046 h 3370881"/>
                          <a:gd name="connsiteX512" fmla="*/ 152400 w 2661966"/>
                          <a:gd name="connsiteY512" fmla="*/ 2304081 h 3370881"/>
                          <a:gd name="connsiteX513" fmla="*/ 170329 w 2661966"/>
                          <a:gd name="connsiteY513" fmla="*/ 2259258 h 3370881"/>
                          <a:gd name="connsiteX514" fmla="*/ 188259 w 2661966"/>
                          <a:gd name="connsiteY514" fmla="*/ 2223399 h 3370881"/>
                          <a:gd name="connsiteX515" fmla="*/ 206188 w 2661966"/>
                          <a:gd name="connsiteY515" fmla="*/ 2187540 h 3370881"/>
                          <a:gd name="connsiteX516" fmla="*/ 210670 w 2661966"/>
                          <a:gd name="connsiteY516" fmla="*/ 2174093 h 3370881"/>
                          <a:gd name="connsiteX517" fmla="*/ 219635 w 2661966"/>
                          <a:gd name="connsiteY517" fmla="*/ 2115823 h 3370881"/>
                          <a:gd name="connsiteX518" fmla="*/ 210670 w 2661966"/>
                          <a:gd name="connsiteY518" fmla="*/ 1958940 h 3370881"/>
                          <a:gd name="connsiteX519" fmla="*/ 192741 w 2661966"/>
                          <a:gd name="connsiteY519" fmla="*/ 1923081 h 3370881"/>
                          <a:gd name="connsiteX520" fmla="*/ 179294 w 2661966"/>
                          <a:gd name="connsiteY520" fmla="*/ 1891705 h 3370881"/>
                          <a:gd name="connsiteX521" fmla="*/ 165847 w 2661966"/>
                          <a:gd name="connsiteY521" fmla="*/ 1864811 h 3370881"/>
                          <a:gd name="connsiteX522" fmla="*/ 152400 w 2661966"/>
                          <a:gd name="connsiteY522" fmla="*/ 1833434 h 3370881"/>
                          <a:gd name="connsiteX523" fmla="*/ 143435 w 2661966"/>
                          <a:gd name="connsiteY523" fmla="*/ 1819987 h 3370881"/>
                          <a:gd name="connsiteX524" fmla="*/ 107576 w 2661966"/>
                          <a:gd name="connsiteY524" fmla="*/ 1784129 h 3370881"/>
                          <a:gd name="connsiteX525" fmla="*/ 94129 w 2661966"/>
                          <a:gd name="connsiteY525" fmla="*/ 1779646 h 3370881"/>
                          <a:gd name="connsiteX526" fmla="*/ 71718 w 2661966"/>
                          <a:gd name="connsiteY526" fmla="*/ 1770681 h 3370881"/>
                          <a:gd name="connsiteX527" fmla="*/ 58270 w 2661966"/>
                          <a:gd name="connsiteY527" fmla="*/ 1761717 h 3370881"/>
                          <a:gd name="connsiteX528" fmla="*/ 26894 w 2661966"/>
                          <a:gd name="connsiteY528" fmla="*/ 1730340 h 3370881"/>
                          <a:gd name="connsiteX529" fmla="*/ 0 w 2661966"/>
                          <a:gd name="connsiteY529" fmla="*/ 1707929 h 3370881"/>
                          <a:gd name="connsiteX0" fmla="*/ 0 w 2661966"/>
                          <a:gd name="connsiteY0" fmla="*/ 1707929 h 3370881"/>
                          <a:gd name="connsiteX1" fmla="*/ 22412 w 2661966"/>
                          <a:gd name="connsiteY1" fmla="*/ 1698964 h 3370881"/>
                          <a:gd name="connsiteX2" fmla="*/ 31376 w 2661966"/>
                          <a:gd name="connsiteY2" fmla="*/ 1681034 h 3370881"/>
                          <a:gd name="connsiteX3" fmla="*/ 44823 w 2661966"/>
                          <a:gd name="connsiteY3" fmla="*/ 1672070 h 3370881"/>
                          <a:gd name="connsiteX4" fmla="*/ 58270 w 2661966"/>
                          <a:gd name="connsiteY4" fmla="*/ 1654140 h 3370881"/>
                          <a:gd name="connsiteX5" fmla="*/ 76200 w 2661966"/>
                          <a:gd name="connsiteY5" fmla="*/ 1645176 h 3370881"/>
                          <a:gd name="connsiteX6" fmla="*/ 98612 w 2661966"/>
                          <a:gd name="connsiteY6" fmla="*/ 1636211 h 3370881"/>
                          <a:gd name="connsiteX7" fmla="*/ 125506 w 2661966"/>
                          <a:gd name="connsiteY7" fmla="*/ 1627246 h 3370881"/>
                          <a:gd name="connsiteX8" fmla="*/ 152400 w 2661966"/>
                          <a:gd name="connsiteY8" fmla="*/ 1609317 h 3370881"/>
                          <a:gd name="connsiteX9" fmla="*/ 170329 w 2661966"/>
                          <a:gd name="connsiteY9" fmla="*/ 1600352 h 3370881"/>
                          <a:gd name="connsiteX10" fmla="*/ 188259 w 2661966"/>
                          <a:gd name="connsiteY10" fmla="*/ 1582423 h 3370881"/>
                          <a:gd name="connsiteX11" fmla="*/ 228600 w 2661966"/>
                          <a:gd name="connsiteY11" fmla="*/ 1564493 h 3370881"/>
                          <a:gd name="connsiteX12" fmla="*/ 255494 w 2661966"/>
                          <a:gd name="connsiteY12" fmla="*/ 1546564 h 3370881"/>
                          <a:gd name="connsiteX13" fmla="*/ 300318 w 2661966"/>
                          <a:gd name="connsiteY13" fmla="*/ 1524152 h 3370881"/>
                          <a:gd name="connsiteX14" fmla="*/ 313765 w 2661966"/>
                          <a:gd name="connsiteY14" fmla="*/ 1515187 h 3370881"/>
                          <a:gd name="connsiteX15" fmla="*/ 340659 w 2661966"/>
                          <a:gd name="connsiteY15" fmla="*/ 1510705 h 3370881"/>
                          <a:gd name="connsiteX16" fmla="*/ 363070 w 2661966"/>
                          <a:gd name="connsiteY16" fmla="*/ 1506223 h 3370881"/>
                          <a:gd name="connsiteX17" fmla="*/ 389965 w 2661966"/>
                          <a:gd name="connsiteY17" fmla="*/ 1501740 h 3370881"/>
                          <a:gd name="connsiteX18" fmla="*/ 425823 w 2661966"/>
                          <a:gd name="connsiteY18" fmla="*/ 1497258 h 3370881"/>
                          <a:gd name="connsiteX19" fmla="*/ 470647 w 2661966"/>
                          <a:gd name="connsiteY19" fmla="*/ 1488293 h 3370881"/>
                          <a:gd name="connsiteX20" fmla="*/ 515470 w 2661966"/>
                          <a:gd name="connsiteY20" fmla="*/ 1479329 h 3370881"/>
                          <a:gd name="connsiteX21" fmla="*/ 528918 w 2661966"/>
                          <a:gd name="connsiteY21" fmla="*/ 1470364 h 3370881"/>
                          <a:gd name="connsiteX22" fmla="*/ 600635 w 2661966"/>
                          <a:gd name="connsiteY22" fmla="*/ 1456917 h 3370881"/>
                          <a:gd name="connsiteX23" fmla="*/ 690282 w 2661966"/>
                          <a:gd name="connsiteY23" fmla="*/ 1447952 h 3370881"/>
                          <a:gd name="connsiteX24" fmla="*/ 793376 w 2661966"/>
                          <a:gd name="connsiteY24" fmla="*/ 1452434 h 3370881"/>
                          <a:gd name="connsiteX25" fmla="*/ 874059 w 2661966"/>
                          <a:gd name="connsiteY25" fmla="*/ 1465881 h 3370881"/>
                          <a:gd name="connsiteX26" fmla="*/ 914400 w 2661966"/>
                          <a:gd name="connsiteY26" fmla="*/ 1470364 h 3370881"/>
                          <a:gd name="connsiteX27" fmla="*/ 1030941 w 2661966"/>
                          <a:gd name="connsiteY27" fmla="*/ 1483811 h 3370881"/>
                          <a:gd name="connsiteX28" fmla="*/ 1151965 w 2661966"/>
                          <a:gd name="connsiteY28" fmla="*/ 1492776 h 3370881"/>
                          <a:gd name="connsiteX29" fmla="*/ 1281953 w 2661966"/>
                          <a:gd name="connsiteY29" fmla="*/ 1501740 h 3370881"/>
                          <a:gd name="connsiteX30" fmla="*/ 1465729 w 2661966"/>
                          <a:gd name="connsiteY30" fmla="*/ 1497258 h 3370881"/>
                          <a:gd name="connsiteX31" fmla="*/ 1510553 w 2661966"/>
                          <a:gd name="connsiteY31" fmla="*/ 1492776 h 3370881"/>
                          <a:gd name="connsiteX32" fmla="*/ 1582270 w 2661966"/>
                          <a:gd name="connsiteY32" fmla="*/ 1461399 h 3370881"/>
                          <a:gd name="connsiteX33" fmla="*/ 1604682 w 2661966"/>
                          <a:gd name="connsiteY33" fmla="*/ 1456917 h 3370881"/>
                          <a:gd name="connsiteX34" fmla="*/ 1622612 w 2661966"/>
                          <a:gd name="connsiteY34" fmla="*/ 1447952 h 3370881"/>
                          <a:gd name="connsiteX35" fmla="*/ 1645023 w 2661966"/>
                          <a:gd name="connsiteY35" fmla="*/ 1438987 h 3370881"/>
                          <a:gd name="connsiteX36" fmla="*/ 1662953 w 2661966"/>
                          <a:gd name="connsiteY36" fmla="*/ 1425540 h 3370881"/>
                          <a:gd name="connsiteX37" fmla="*/ 1698812 w 2661966"/>
                          <a:gd name="connsiteY37" fmla="*/ 1407611 h 3370881"/>
                          <a:gd name="connsiteX38" fmla="*/ 1739153 w 2661966"/>
                          <a:gd name="connsiteY38" fmla="*/ 1380717 h 3370881"/>
                          <a:gd name="connsiteX39" fmla="*/ 1752600 w 2661966"/>
                          <a:gd name="connsiteY39" fmla="*/ 1367270 h 3370881"/>
                          <a:gd name="connsiteX40" fmla="*/ 1775012 w 2661966"/>
                          <a:gd name="connsiteY40" fmla="*/ 1353823 h 3370881"/>
                          <a:gd name="connsiteX41" fmla="*/ 1797423 w 2661966"/>
                          <a:gd name="connsiteY41" fmla="*/ 1335893 h 3370881"/>
                          <a:gd name="connsiteX42" fmla="*/ 1810870 w 2661966"/>
                          <a:gd name="connsiteY42" fmla="*/ 1304517 h 3370881"/>
                          <a:gd name="connsiteX43" fmla="*/ 1815353 w 2661966"/>
                          <a:gd name="connsiteY43" fmla="*/ 1291070 h 3370881"/>
                          <a:gd name="connsiteX44" fmla="*/ 1801906 w 2661966"/>
                          <a:gd name="connsiteY44" fmla="*/ 1138670 h 3370881"/>
                          <a:gd name="connsiteX45" fmla="*/ 1792941 w 2661966"/>
                          <a:gd name="connsiteY45" fmla="*/ 1125223 h 3370881"/>
                          <a:gd name="connsiteX46" fmla="*/ 1757082 w 2661966"/>
                          <a:gd name="connsiteY46" fmla="*/ 1093846 h 3370881"/>
                          <a:gd name="connsiteX47" fmla="*/ 1730188 w 2661966"/>
                          <a:gd name="connsiteY47" fmla="*/ 1066952 h 3370881"/>
                          <a:gd name="connsiteX48" fmla="*/ 1703294 w 2661966"/>
                          <a:gd name="connsiteY48" fmla="*/ 1049023 h 3370881"/>
                          <a:gd name="connsiteX49" fmla="*/ 1622612 w 2661966"/>
                          <a:gd name="connsiteY49" fmla="*/ 1053505 h 3370881"/>
                          <a:gd name="connsiteX50" fmla="*/ 1595718 w 2661966"/>
                          <a:gd name="connsiteY50" fmla="*/ 1062470 h 3370881"/>
                          <a:gd name="connsiteX51" fmla="*/ 1573306 w 2661966"/>
                          <a:gd name="connsiteY51" fmla="*/ 1066952 h 3370881"/>
                          <a:gd name="connsiteX52" fmla="*/ 1453385 w 2661966"/>
                          <a:gd name="connsiteY52" fmla="*/ 1082761 h 3370881"/>
                          <a:gd name="connsiteX53" fmla="*/ 1326776 w 2661966"/>
                          <a:gd name="connsiteY53" fmla="*/ 1062470 h 3370881"/>
                          <a:gd name="connsiteX54" fmla="*/ 1308847 w 2661966"/>
                          <a:gd name="connsiteY54" fmla="*/ 1057987 h 3370881"/>
                          <a:gd name="connsiteX55" fmla="*/ 1277470 w 2661966"/>
                          <a:gd name="connsiteY55" fmla="*/ 1053505 h 3370881"/>
                          <a:gd name="connsiteX56" fmla="*/ 1259541 w 2661966"/>
                          <a:gd name="connsiteY56" fmla="*/ 1049023 h 3370881"/>
                          <a:gd name="connsiteX57" fmla="*/ 1232647 w 2661966"/>
                          <a:gd name="connsiteY57" fmla="*/ 1044540 h 3370881"/>
                          <a:gd name="connsiteX58" fmla="*/ 1053353 w 2661966"/>
                          <a:gd name="connsiteY58" fmla="*/ 1049023 h 3370881"/>
                          <a:gd name="connsiteX59" fmla="*/ 1035423 w 2661966"/>
                          <a:gd name="connsiteY59" fmla="*/ 1053505 h 3370881"/>
                          <a:gd name="connsiteX60" fmla="*/ 1008529 w 2661966"/>
                          <a:gd name="connsiteY60" fmla="*/ 1057987 h 3370881"/>
                          <a:gd name="connsiteX61" fmla="*/ 995082 w 2661966"/>
                          <a:gd name="connsiteY61" fmla="*/ 1062470 h 3370881"/>
                          <a:gd name="connsiteX62" fmla="*/ 945776 w 2661966"/>
                          <a:gd name="connsiteY62" fmla="*/ 1031093 h 3370881"/>
                          <a:gd name="connsiteX63" fmla="*/ 941294 w 2661966"/>
                          <a:gd name="connsiteY63" fmla="*/ 1017646 h 3370881"/>
                          <a:gd name="connsiteX64" fmla="*/ 932329 w 2661966"/>
                          <a:gd name="connsiteY64" fmla="*/ 919034 h 3370881"/>
                          <a:gd name="connsiteX65" fmla="*/ 914400 w 2661966"/>
                          <a:gd name="connsiteY65" fmla="*/ 901105 h 3370881"/>
                          <a:gd name="connsiteX66" fmla="*/ 918882 w 2661966"/>
                          <a:gd name="connsiteY66" fmla="*/ 869729 h 3370881"/>
                          <a:gd name="connsiteX67" fmla="*/ 941294 w 2661966"/>
                          <a:gd name="connsiteY67" fmla="*/ 865246 h 3370881"/>
                          <a:gd name="connsiteX68" fmla="*/ 959223 w 2661966"/>
                          <a:gd name="connsiteY68" fmla="*/ 851799 h 3370881"/>
                          <a:gd name="connsiteX69" fmla="*/ 990600 w 2661966"/>
                          <a:gd name="connsiteY69" fmla="*/ 847317 h 3370881"/>
                          <a:gd name="connsiteX70" fmla="*/ 1129553 w 2661966"/>
                          <a:gd name="connsiteY70" fmla="*/ 838352 h 3370881"/>
                          <a:gd name="connsiteX71" fmla="*/ 1147482 w 2661966"/>
                          <a:gd name="connsiteY71" fmla="*/ 829387 h 3370881"/>
                          <a:gd name="connsiteX72" fmla="*/ 1178859 w 2661966"/>
                          <a:gd name="connsiteY72" fmla="*/ 806976 h 3370881"/>
                          <a:gd name="connsiteX73" fmla="*/ 1192306 w 2661966"/>
                          <a:gd name="connsiteY73" fmla="*/ 793529 h 3370881"/>
                          <a:gd name="connsiteX74" fmla="*/ 1214718 w 2661966"/>
                          <a:gd name="connsiteY74" fmla="*/ 784564 h 3370881"/>
                          <a:gd name="connsiteX75" fmla="*/ 1241612 w 2661966"/>
                          <a:gd name="connsiteY75" fmla="*/ 771117 h 3370881"/>
                          <a:gd name="connsiteX76" fmla="*/ 1277470 w 2661966"/>
                          <a:gd name="connsiteY76" fmla="*/ 753187 h 3370881"/>
                          <a:gd name="connsiteX77" fmla="*/ 1295400 w 2661966"/>
                          <a:gd name="connsiteY77" fmla="*/ 730776 h 3370881"/>
                          <a:gd name="connsiteX78" fmla="*/ 1317812 w 2661966"/>
                          <a:gd name="connsiteY78" fmla="*/ 708364 h 3370881"/>
                          <a:gd name="connsiteX79" fmla="*/ 1353670 w 2661966"/>
                          <a:gd name="connsiteY79" fmla="*/ 663540 h 3370881"/>
                          <a:gd name="connsiteX80" fmla="*/ 1371600 w 2661966"/>
                          <a:gd name="connsiteY80" fmla="*/ 636646 h 3370881"/>
                          <a:gd name="connsiteX81" fmla="*/ 1380565 w 2661966"/>
                          <a:gd name="connsiteY81" fmla="*/ 596305 h 3370881"/>
                          <a:gd name="connsiteX82" fmla="*/ 1385047 w 2661966"/>
                          <a:gd name="connsiteY82" fmla="*/ 582858 h 3370881"/>
                          <a:gd name="connsiteX83" fmla="*/ 1380565 w 2661966"/>
                          <a:gd name="connsiteY83" fmla="*/ 533552 h 3370881"/>
                          <a:gd name="connsiteX84" fmla="*/ 1367118 w 2661966"/>
                          <a:gd name="connsiteY84" fmla="*/ 524587 h 3370881"/>
                          <a:gd name="connsiteX85" fmla="*/ 1349188 w 2661966"/>
                          <a:gd name="connsiteY85" fmla="*/ 520105 h 3370881"/>
                          <a:gd name="connsiteX86" fmla="*/ 1324871 w 2661966"/>
                          <a:gd name="connsiteY86" fmla="*/ 516855 h 3370881"/>
                          <a:gd name="connsiteX87" fmla="*/ 1280048 w 2661966"/>
                          <a:gd name="connsiteY87" fmla="*/ 523243 h 3370881"/>
                          <a:gd name="connsiteX88" fmla="*/ 1250576 w 2661966"/>
                          <a:gd name="connsiteY88" fmla="*/ 529070 h 3370881"/>
                          <a:gd name="connsiteX89" fmla="*/ 1210235 w 2661966"/>
                          <a:gd name="connsiteY89" fmla="*/ 542517 h 3370881"/>
                          <a:gd name="connsiteX90" fmla="*/ 1183341 w 2661966"/>
                          <a:gd name="connsiteY90" fmla="*/ 555964 h 3370881"/>
                          <a:gd name="connsiteX91" fmla="*/ 1160929 w 2661966"/>
                          <a:gd name="connsiteY91" fmla="*/ 569411 h 3370881"/>
                          <a:gd name="connsiteX92" fmla="*/ 1134035 w 2661966"/>
                          <a:gd name="connsiteY92" fmla="*/ 578376 h 3370881"/>
                          <a:gd name="connsiteX93" fmla="*/ 1111623 w 2661966"/>
                          <a:gd name="connsiteY93" fmla="*/ 587340 h 3370881"/>
                          <a:gd name="connsiteX94" fmla="*/ 1084729 w 2661966"/>
                          <a:gd name="connsiteY94" fmla="*/ 596305 h 3370881"/>
                          <a:gd name="connsiteX95" fmla="*/ 986118 w 2661966"/>
                          <a:gd name="connsiteY95" fmla="*/ 591823 h 3370881"/>
                          <a:gd name="connsiteX96" fmla="*/ 927847 w 2661966"/>
                          <a:gd name="connsiteY96" fmla="*/ 578376 h 3370881"/>
                          <a:gd name="connsiteX97" fmla="*/ 896470 w 2661966"/>
                          <a:gd name="connsiteY97" fmla="*/ 555964 h 3370881"/>
                          <a:gd name="connsiteX98" fmla="*/ 883023 w 2661966"/>
                          <a:gd name="connsiteY98" fmla="*/ 546999 h 3370881"/>
                          <a:gd name="connsiteX99" fmla="*/ 865094 w 2661966"/>
                          <a:gd name="connsiteY99" fmla="*/ 497693 h 3370881"/>
                          <a:gd name="connsiteX100" fmla="*/ 869576 w 2661966"/>
                          <a:gd name="connsiteY100" fmla="*/ 403564 h 3370881"/>
                          <a:gd name="connsiteX101" fmla="*/ 874059 w 2661966"/>
                          <a:gd name="connsiteY101" fmla="*/ 385634 h 3370881"/>
                          <a:gd name="connsiteX102" fmla="*/ 883023 w 2661966"/>
                          <a:gd name="connsiteY102" fmla="*/ 372187 h 3370881"/>
                          <a:gd name="connsiteX103" fmla="*/ 913728 w 2661966"/>
                          <a:gd name="connsiteY103" fmla="*/ 342268 h 3370881"/>
                          <a:gd name="connsiteX104" fmla="*/ 914400 w 2661966"/>
                          <a:gd name="connsiteY104" fmla="*/ 385634 h 3370881"/>
                          <a:gd name="connsiteX105" fmla="*/ 909918 w 2661966"/>
                          <a:gd name="connsiteY105" fmla="*/ 408046 h 3370881"/>
                          <a:gd name="connsiteX106" fmla="*/ 900953 w 2661966"/>
                          <a:gd name="connsiteY106" fmla="*/ 466317 h 3370881"/>
                          <a:gd name="connsiteX107" fmla="*/ 905435 w 2661966"/>
                          <a:gd name="connsiteY107" fmla="*/ 515623 h 3370881"/>
                          <a:gd name="connsiteX108" fmla="*/ 932329 w 2661966"/>
                          <a:gd name="connsiteY108" fmla="*/ 551481 h 3370881"/>
                          <a:gd name="connsiteX109" fmla="*/ 954741 w 2661966"/>
                          <a:gd name="connsiteY109" fmla="*/ 560446 h 3370881"/>
                          <a:gd name="connsiteX110" fmla="*/ 972670 w 2661966"/>
                          <a:gd name="connsiteY110" fmla="*/ 569411 h 3370881"/>
                          <a:gd name="connsiteX111" fmla="*/ 1066800 w 2661966"/>
                          <a:gd name="connsiteY111" fmla="*/ 564929 h 3370881"/>
                          <a:gd name="connsiteX112" fmla="*/ 1111623 w 2661966"/>
                          <a:gd name="connsiteY112" fmla="*/ 551481 h 3370881"/>
                          <a:gd name="connsiteX113" fmla="*/ 1129553 w 2661966"/>
                          <a:gd name="connsiteY113" fmla="*/ 538034 h 3370881"/>
                          <a:gd name="connsiteX114" fmla="*/ 1156447 w 2661966"/>
                          <a:gd name="connsiteY114" fmla="*/ 511140 h 3370881"/>
                          <a:gd name="connsiteX115" fmla="*/ 1160929 w 2661966"/>
                          <a:gd name="connsiteY115" fmla="*/ 493211 h 3370881"/>
                          <a:gd name="connsiteX116" fmla="*/ 1178859 w 2661966"/>
                          <a:gd name="connsiteY116" fmla="*/ 331846 h 3370881"/>
                          <a:gd name="connsiteX117" fmla="*/ 1215315 w 2661966"/>
                          <a:gd name="connsiteY117" fmla="*/ 270289 h 3370881"/>
                          <a:gd name="connsiteX118" fmla="*/ 1214718 w 2661966"/>
                          <a:gd name="connsiteY118" fmla="*/ 367705 h 3370881"/>
                          <a:gd name="connsiteX119" fmla="*/ 1201270 w 2661966"/>
                          <a:gd name="connsiteY119" fmla="*/ 412529 h 3370881"/>
                          <a:gd name="connsiteX120" fmla="*/ 1210235 w 2661966"/>
                          <a:gd name="connsiteY120" fmla="*/ 461834 h 3370881"/>
                          <a:gd name="connsiteX121" fmla="*/ 1214718 w 2661966"/>
                          <a:gd name="connsiteY121" fmla="*/ 475281 h 3370881"/>
                          <a:gd name="connsiteX122" fmla="*/ 1231975 w 2661966"/>
                          <a:gd name="connsiteY122" fmla="*/ 478531 h 3370881"/>
                          <a:gd name="connsiteX123" fmla="*/ 1252481 w 2661966"/>
                          <a:gd name="connsiteY123" fmla="*/ 492651 h 3370881"/>
                          <a:gd name="connsiteX124" fmla="*/ 1317812 w 2661966"/>
                          <a:gd name="connsiteY124" fmla="*/ 488168 h 3370881"/>
                          <a:gd name="connsiteX125" fmla="*/ 1357480 w 2661966"/>
                          <a:gd name="connsiteY125" fmla="*/ 477299 h 3370881"/>
                          <a:gd name="connsiteX126" fmla="*/ 1506070 w 2661966"/>
                          <a:gd name="connsiteY126" fmla="*/ 457352 h 3370881"/>
                          <a:gd name="connsiteX127" fmla="*/ 1550894 w 2661966"/>
                          <a:gd name="connsiteY127" fmla="*/ 430458 h 3370881"/>
                          <a:gd name="connsiteX128" fmla="*/ 1564341 w 2661966"/>
                          <a:gd name="connsiteY128" fmla="*/ 417011 h 3370881"/>
                          <a:gd name="connsiteX129" fmla="*/ 1586753 w 2661966"/>
                          <a:gd name="connsiteY129" fmla="*/ 399081 h 3370881"/>
                          <a:gd name="connsiteX130" fmla="*/ 1595718 w 2661966"/>
                          <a:gd name="connsiteY130" fmla="*/ 381152 h 3370881"/>
                          <a:gd name="connsiteX131" fmla="*/ 1622664 w 2661966"/>
                          <a:gd name="connsiteY131" fmla="*/ 352560 h 3370881"/>
                          <a:gd name="connsiteX132" fmla="*/ 1639116 w 2661966"/>
                          <a:gd name="connsiteY132" fmla="*/ 291047 h 3370881"/>
                          <a:gd name="connsiteX133" fmla="*/ 1604852 w 2661966"/>
                          <a:gd name="connsiteY133" fmla="*/ 236279 h 3370881"/>
                          <a:gd name="connsiteX134" fmla="*/ 1537447 w 2661966"/>
                          <a:gd name="connsiteY134" fmla="*/ 188411 h 3370881"/>
                          <a:gd name="connsiteX135" fmla="*/ 1649755 w 2661966"/>
                          <a:gd name="connsiteY135" fmla="*/ 229512 h 3370881"/>
                          <a:gd name="connsiteX136" fmla="*/ 1709532 w 2661966"/>
                          <a:gd name="connsiteY136" fmla="*/ 305101 h 3370881"/>
                          <a:gd name="connsiteX137" fmla="*/ 1655669 w 2661966"/>
                          <a:gd name="connsiteY137" fmla="*/ 407486 h 3370881"/>
                          <a:gd name="connsiteX138" fmla="*/ 1658470 w 2661966"/>
                          <a:gd name="connsiteY138" fmla="*/ 412529 h 3370881"/>
                          <a:gd name="connsiteX139" fmla="*/ 1685365 w 2661966"/>
                          <a:gd name="connsiteY139" fmla="*/ 390117 h 3370881"/>
                          <a:gd name="connsiteX140" fmla="*/ 1694329 w 2661966"/>
                          <a:gd name="connsiteY140" fmla="*/ 376670 h 3370881"/>
                          <a:gd name="connsiteX141" fmla="*/ 1734670 w 2661966"/>
                          <a:gd name="connsiteY141" fmla="*/ 354258 h 3370881"/>
                          <a:gd name="connsiteX142" fmla="*/ 1743635 w 2661966"/>
                          <a:gd name="connsiteY142" fmla="*/ 340811 h 3370881"/>
                          <a:gd name="connsiteX143" fmla="*/ 1757082 w 2661966"/>
                          <a:gd name="connsiteY143" fmla="*/ 336329 h 3370881"/>
                          <a:gd name="connsiteX144" fmla="*/ 1843909 w 2661966"/>
                          <a:gd name="connsiteY144" fmla="*/ 262341 h 3370881"/>
                          <a:gd name="connsiteX145" fmla="*/ 1874221 w 2661966"/>
                          <a:gd name="connsiteY145" fmla="*/ 202194 h 3370881"/>
                          <a:gd name="connsiteX146" fmla="*/ 1828094 w 2661966"/>
                          <a:gd name="connsiteY146" fmla="*/ 136767 h 3370881"/>
                          <a:gd name="connsiteX147" fmla="*/ 1772023 w 2661966"/>
                          <a:gd name="connsiteY147" fmla="*/ 77249 h 3370881"/>
                          <a:gd name="connsiteX148" fmla="*/ 1948888 w 2661966"/>
                          <a:gd name="connsiteY148" fmla="*/ 178018 h 3370881"/>
                          <a:gd name="connsiteX149" fmla="*/ 1952362 w 2661966"/>
                          <a:gd name="connsiteY149" fmla="*/ 254265 h 3370881"/>
                          <a:gd name="connsiteX150" fmla="*/ 1874221 w 2661966"/>
                          <a:gd name="connsiteY150" fmla="*/ 318698 h 3370881"/>
                          <a:gd name="connsiteX151" fmla="*/ 1788459 w 2661966"/>
                          <a:gd name="connsiteY151" fmla="*/ 367705 h 3370881"/>
                          <a:gd name="connsiteX152" fmla="*/ 1761565 w 2661966"/>
                          <a:gd name="connsiteY152" fmla="*/ 390117 h 3370881"/>
                          <a:gd name="connsiteX153" fmla="*/ 1783976 w 2661966"/>
                          <a:gd name="connsiteY153" fmla="*/ 399081 h 3370881"/>
                          <a:gd name="connsiteX154" fmla="*/ 1878106 w 2661966"/>
                          <a:gd name="connsiteY154" fmla="*/ 390117 h 3370881"/>
                          <a:gd name="connsiteX155" fmla="*/ 1891553 w 2661966"/>
                          <a:gd name="connsiteY155" fmla="*/ 381152 h 3370881"/>
                          <a:gd name="connsiteX156" fmla="*/ 1918447 w 2661966"/>
                          <a:gd name="connsiteY156" fmla="*/ 372187 h 3370881"/>
                          <a:gd name="connsiteX157" fmla="*/ 1940859 w 2661966"/>
                          <a:gd name="connsiteY157" fmla="*/ 358740 h 3370881"/>
                          <a:gd name="connsiteX158" fmla="*/ 1954306 w 2661966"/>
                          <a:gd name="connsiteY158" fmla="*/ 354258 h 3370881"/>
                          <a:gd name="connsiteX159" fmla="*/ 2103145 w 2661966"/>
                          <a:gd name="connsiteY159" fmla="*/ 202207 h 3370881"/>
                          <a:gd name="connsiteX160" fmla="*/ 2064254 w 2661966"/>
                          <a:gd name="connsiteY160" fmla="*/ 20406 h 3370881"/>
                          <a:gd name="connsiteX161" fmla="*/ 2169347 w 2661966"/>
                          <a:gd name="connsiteY161" fmla="*/ 104479 h 3370881"/>
                          <a:gd name="connsiteX162" fmla="*/ 2183354 w 2661966"/>
                          <a:gd name="connsiteY162" fmla="*/ 192893 h 3370881"/>
                          <a:gd name="connsiteX163" fmla="*/ 2170300 w 2661966"/>
                          <a:gd name="connsiteY163" fmla="*/ 271231 h 3370881"/>
                          <a:gd name="connsiteX164" fmla="*/ 2096795 w 2661966"/>
                          <a:gd name="connsiteY164" fmla="*/ 316507 h 3370881"/>
                          <a:gd name="connsiteX165" fmla="*/ 1999129 w 2661966"/>
                          <a:gd name="connsiteY165" fmla="*/ 358740 h 3370881"/>
                          <a:gd name="connsiteX166" fmla="*/ 1994647 w 2661966"/>
                          <a:gd name="connsiteY166" fmla="*/ 372187 h 3370881"/>
                          <a:gd name="connsiteX167" fmla="*/ 2039470 w 2661966"/>
                          <a:gd name="connsiteY167" fmla="*/ 390117 h 3370881"/>
                          <a:gd name="connsiteX168" fmla="*/ 2115670 w 2661966"/>
                          <a:gd name="connsiteY168" fmla="*/ 390117 h 3370881"/>
                          <a:gd name="connsiteX169" fmla="*/ 2160494 w 2661966"/>
                          <a:gd name="connsiteY169" fmla="*/ 376670 h 3370881"/>
                          <a:gd name="connsiteX170" fmla="*/ 2191870 w 2661966"/>
                          <a:gd name="connsiteY170" fmla="*/ 363223 h 3370881"/>
                          <a:gd name="connsiteX171" fmla="*/ 2205318 w 2661966"/>
                          <a:gd name="connsiteY171" fmla="*/ 358740 h 3370881"/>
                          <a:gd name="connsiteX172" fmla="*/ 2273487 w 2661966"/>
                          <a:gd name="connsiteY172" fmla="*/ 280486 h 3370881"/>
                          <a:gd name="connsiteX173" fmla="*/ 2312894 w 2661966"/>
                          <a:gd name="connsiteY173" fmla="*/ 183929 h 3370881"/>
                          <a:gd name="connsiteX174" fmla="*/ 2339788 w 2661966"/>
                          <a:gd name="connsiteY174" fmla="*/ 151 h 3370881"/>
                          <a:gd name="connsiteX175" fmla="*/ 2357718 w 2661966"/>
                          <a:gd name="connsiteY175" fmla="*/ 215305 h 3370881"/>
                          <a:gd name="connsiteX176" fmla="*/ 2308598 w 2661966"/>
                          <a:gd name="connsiteY176" fmla="*/ 319520 h 3370881"/>
                          <a:gd name="connsiteX177" fmla="*/ 2245659 w 2661966"/>
                          <a:gd name="connsiteY177" fmla="*/ 390117 h 3370881"/>
                          <a:gd name="connsiteX178" fmla="*/ 2254623 w 2661966"/>
                          <a:gd name="connsiteY178" fmla="*/ 403564 h 3370881"/>
                          <a:gd name="connsiteX179" fmla="*/ 2353235 w 2661966"/>
                          <a:gd name="connsiteY179" fmla="*/ 399081 h 3370881"/>
                          <a:gd name="connsiteX180" fmla="*/ 2366682 w 2661966"/>
                          <a:gd name="connsiteY180" fmla="*/ 394599 h 3370881"/>
                          <a:gd name="connsiteX181" fmla="*/ 2389094 w 2661966"/>
                          <a:gd name="connsiteY181" fmla="*/ 390117 h 3370881"/>
                          <a:gd name="connsiteX182" fmla="*/ 2424953 w 2661966"/>
                          <a:gd name="connsiteY182" fmla="*/ 367705 h 3370881"/>
                          <a:gd name="connsiteX183" fmla="*/ 2528047 w 2661966"/>
                          <a:gd name="connsiteY183" fmla="*/ 292700 h 3370881"/>
                          <a:gd name="connsiteX184" fmla="*/ 2541495 w 2661966"/>
                          <a:gd name="connsiteY184" fmla="*/ 62906 h 3370881"/>
                          <a:gd name="connsiteX185" fmla="*/ 2591304 w 2661966"/>
                          <a:gd name="connsiteY185" fmla="*/ 214081 h 3370881"/>
                          <a:gd name="connsiteX186" fmla="*/ 2602790 w 2661966"/>
                          <a:gd name="connsiteY186" fmla="*/ 290907 h 3370881"/>
                          <a:gd name="connsiteX187" fmla="*/ 2660388 w 2661966"/>
                          <a:gd name="connsiteY187" fmla="*/ 338644 h 3370881"/>
                          <a:gd name="connsiteX188" fmla="*/ 2531969 w 2661966"/>
                          <a:gd name="connsiteY188" fmla="*/ 383206 h 3370881"/>
                          <a:gd name="connsiteX189" fmla="*/ 2442882 w 2661966"/>
                          <a:gd name="connsiteY189" fmla="*/ 403564 h 3370881"/>
                          <a:gd name="connsiteX190" fmla="*/ 2398059 w 2661966"/>
                          <a:gd name="connsiteY190" fmla="*/ 417011 h 3370881"/>
                          <a:gd name="connsiteX191" fmla="*/ 2375647 w 2661966"/>
                          <a:gd name="connsiteY191" fmla="*/ 425976 h 3370881"/>
                          <a:gd name="connsiteX192" fmla="*/ 2357718 w 2661966"/>
                          <a:gd name="connsiteY192" fmla="*/ 430458 h 3370881"/>
                          <a:gd name="connsiteX193" fmla="*/ 2344270 w 2661966"/>
                          <a:gd name="connsiteY193" fmla="*/ 461834 h 3370881"/>
                          <a:gd name="connsiteX194" fmla="*/ 2353235 w 2661966"/>
                          <a:gd name="connsiteY194" fmla="*/ 502176 h 3370881"/>
                          <a:gd name="connsiteX195" fmla="*/ 2362200 w 2661966"/>
                          <a:gd name="connsiteY195" fmla="*/ 515623 h 3370881"/>
                          <a:gd name="connsiteX196" fmla="*/ 2344270 w 2661966"/>
                          <a:gd name="connsiteY196" fmla="*/ 587340 h 3370881"/>
                          <a:gd name="connsiteX197" fmla="*/ 2321859 w 2661966"/>
                          <a:gd name="connsiteY197" fmla="*/ 614234 h 3370881"/>
                          <a:gd name="connsiteX198" fmla="*/ 2308412 w 2661966"/>
                          <a:gd name="connsiteY198" fmla="*/ 636646 h 3370881"/>
                          <a:gd name="connsiteX199" fmla="*/ 2281518 w 2661966"/>
                          <a:gd name="connsiteY199" fmla="*/ 641129 h 3370881"/>
                          <a:gd name="connsiteX200" fmla="*/ 2259106 w 2661966"/>
                          <a:gd name="connsiteY200" fmla="*/ 636646 h 3370881"/>
                          <a:gd name="connsiteX201" fmla="*/ 2277035 w 2661966"/>
                          <a:gd name="connsiteY201" fmla="*/ 578376 h 3370881"/>
                          <a:gd name="connsiteX202" fmla="*/ 2290482 w 2661966"/>
                          <a:gd name="connsiteY202" fmla="*/ 542517 h 3370881"/>
                          <a:gd name="connsiteX203" fmla="*/ 2286000 w 2661966"/>
                          <a:gd name="connsiteY203" fmla="*/ 506658 h 3370881"/>
                          <a:gd name="connsiteX204" fmla="*/ 2245659 w 2661966"/>
                          <a:gd name="connsiteY204" fmla="*/ 448387 h 3370881"/>
                          <a:gd name="connsiteX205" fmla="*/ 2200835 w 2661966"/>
                          <a:gd name="connsiteY205" fmla="*/ 430458 h 3370881"/>
                          <a:gd name="connsiteX206" fmla="*/ 2169459 w 2661966"/>
                          <a:gd name="connsiteY206" fmla="*/ 425976 h 3370881"/>
                          <a:gd name="connsiteX207" fmla="*/ 2102223 w 2661966"/>
                          <a:gd name="connsiteY207" fmla="*/ 430458 h 3370881"/>
                          <a:gd name="connsiteX208" fmla="*/ 2084294 w 2661966"/>
                          <a:gd name="connsiteY208" fmla="*/ 439423 h 3370881"/>
                          <a:gd name="connsiteX209" fmla="*/ 2070847 w 2661966"/>
                          <a:gd name="connsiteY209" fmla="*/ 443905 h 3370881"/>
                          <a:gd name="connsiteX210" fmla="*/ 2061882 w 2661966"/>
                          <a:gd name="connsiteY210" fmla="*/ 461834 h 3370881"/>
                          <a:gd name="connsiteX211" fmla="*/ 2034988 w 2661966"/>
                          <a:gd name="connsiteY211" fmla="*/ 475281 h 3370881"/>
                          <a:gd name="connsiteX212" fmla="*/ 1783976 w 2661966"/>
                          <a:gd name="connsiteY212" fmla="*/ 479764 h 3370881"/>
                          <a:gd name="connsiteX213" fmla="*/ 1766047 w 2661966"/>
                          <a:gd name="connsiteY213" fmla="*/ 488729 h 3370881"/>
                          <a:gd name="connsiteX214" fmla="*/ 1703294 w 2661966"/>
                          <a:gd name="connsiteY214" fmla="*/ 506658 h 3370881"/>
                          <a:gd name="connsiteX215" fmla="*/ 1689847 w 2661966"/>
                          <a:gd name="connsiteY215" fmla="*/ 511140 h 3370881"/>
                          <a:gd name="connsiteX216" fmla="*/ 1676400 w 2661966"/>
                          <a:gd name="connsiteY216" fmla="*/ 520105 h 3370881"/>
                          <a:gd name="connsiteX217" fmla="*/ 1649506 w 2661966"/>
                          <a:gd name="connsiteY217" fmla="*/ 529070 h 3370881"/>
                          <a:gd name="connsiteX218" fmla="*/ 1636059 w 2661966"/>
                          <a:gd name="connsiteY218" fmla="*/ 538034 h 3370881"/>
                          <a:gd name="connsiteX219" fmla="*/ 1622612 w 2661966"/>
                          <a:gd name="connsiteY219" fmla="*/ 551481 h 3370881"/>
                          <a:gd name="connsiteX220" fmla="*/ 1609165 w 2661966"/>
                          <a:gd name="connsiteY220" fmla="*/ 555964 h 3370881"/>
                          <a:gd name="connsiteX221" fmla="*/ 1577788 w 2661966"/>
                          <a:gd name="connsiteY221" fmla="*/ 587340 h 3370881"/>
                          <a:gd name="connsiteX222" fmla="*/ 1568823 w 2661966"/>
                          <a:gd name="connsiteY222" fmla="*/ 600787 h 3370881"/>
                          <a:gd name="connsiteX223" fmla="*/ 1555376 w 2661966"/>
                          <a:gd name="connsiteY223" fmla="*/ 614234 h 3370881"/>
                          <a:gd name="connsiteX224" fmla="*/ 1524000 w 2661966"/>
                          <a:gd name="connsiteY224" fmla="*/ 654576 h 3370881"/>
                          <a:gd name="connsiteX225" fmla="*/ 1519518 w 2661966"/>
                          <a:gd name="connsiteY225" fmla="*/ 668023 h 3370881"/>
                          <a:gd name="connsiteX226" fmla="*/ 1528482 w 2661966"/>
                          <a:gd name="connsiteY226" fmla="*/ 708364 h 3370881"/>
                          <a:gd name="connsiteX227" fmla="*/ 1537447 w 2661966"/>
                          <a:gd name="connsiteY227" fmla="*/ 721811 h 3370881"/>
                          <a:gd name="connsiteX228" fmla="*/ 1568823 w 2661966"/>
                          <a:gd name="connsiteY228" fmla="*/ 712846 h 3370881"/>
                          <a:gd name="connsiteX229" fmla="*/ 1600200 w 2661966"/>
                          <a:gd name="connsiteY229" fmla="*/ 712846 h 3370881"/>
                          <a:gd name="connsiteX230" fmla="*/ 1631576 w 2661966"/>
                          <a:gd name="connsiteY230" fmla="*/ 690434 h 3370881"/>
                          <a:gd name="connsiteX231" fmla="*/ 1645023 w 2661966"/>
                          <a:gd name="connsiteY231" fmla="*/ 676987 h 3370881"/>
                          <a:gd name="connsiteX232" fmla="*/ 1685365 w 2661966"/>
                          <a:gd name="connsiteY232" fmla="*/ 645611 h 3370881"/>
                          <a:gd name="connsiteX233" fmla="*/ 1716741 w 2661966"/>
                          <a:gd name="connsiteY233" fmla="*/ 614234 h 3370881"/>
                          <a:gd name="connsiteX234" fmla="*/ 1748118 w 2661966"/>
                          <a:gd name="connsiteY234" fmla="*/ 596305 h 3370881"/>
                          <a:gd name="connsiteX235" fmla="*/ 1761565 w 2661966"/>
                          <a:gd name="connsiteY235" fmla="*/ 591823 h 3370881"/>
                          <a:gd name="connsiteX236" fmla="*/ 1779494 w 2661966"/>
                          <a:gd name="connsiteY236" fmla="*/ 582858 h 3370881"/>
                          <a:gd name="connsiteX237" fmla="*/ 1815353 w 2661966"/>
                          <a:gd name="connsiteY237" fmla="*/ 573893 h 3370881"/>
                          <a:gd name="connsiteX238" fmla="*/ 2030506 w 2661966"/>
                          <a:gd name="connsiteY238" fmla="*/ 578376 h 3370881"/>
                          <a:gd name="connsiteX239" fmla="*/ 2017059 w 2661966"/>
                          <a:gd name="connsiteY239" fmla="*/ 600787 h 3370881"/>
                          <a:gd name="connsiteX240" fmla="*/ 1981200 w 2661966"/>
                          <a:gd name="connsiteY240" fmla="*/ 636646 h 3370881"/>
                          <a:gd name="connsiteX241" fmla="*/ 1967753 w 2661966"/>
                          <a:gd name="connsiteY241" fmla="*/ 650093 h 3370881"/>
                          <a:gd name="connsiteX242" fmla="*/ 1936376 w 2661966"/>
                          <a:gd name="connsiteY242" fmla="*/ 690434 h 3370881"/>
                          <a:gd name="connsiteX243" fmla="*/ 1905000 w 2661966"/>
                          <a:gd name="connsiteY243" fmla="*/ 717329 h 3370881"/>
                          <a:gd name="connsiteX244" fmla="*/ 1860176 w 2661966"/>
                          <a:gd name="connsiteY244" fmla="*/ 735258 h 3370881"/>
                          <a:gd name="connsiteX245" fmla="*/ 1788459 w 2661966"/>
                          <a:gd name="connsiteY245" fmla="*/ 744223 h 3370881"/>
                          <a:gd name="connsiteX246" fmla="*/ 1846729 w 2661966"/>
                          <a:gd name="connsiteY246" fmla="*/ 802493 h 3370881"/>
                          <a:gd name="connsiteX247" fmla="*/ 1913965 w 2661966"/>
                          <a:gd name="connsiteY247" fmla="*/ 829387 h 3370881"/>
                          <a:gd name="connsiteX248" fmla="*/ 1922929 w 2661966"/>
                          <a:gd name="connsiteY248" fmla="*/ 842834 h 3370881"/>
                          <a:gd name="connsiteX249" fmla="*/ 1967753 w 2661966"/>
                          <a:gd name="connsiteY249" fmla="*/ 883176 h 3370881"/>
                          <a:gd name="connsiteX250" fmla="*/ 1981200 w 2661966"/>
                          <a:gd name="connsiteY250" fmla="*/ 896623 h 3370881"/>
                          <a:gd name="connsiteX251" fmla="*/ 1994647 w 2661966"/>
                          <a:gd name="connsiteY251" fmla="*/ 905587 h 3370881"/>
                          <a:gd name="connsiteX252" fmla="*/ 2021541 w 2661966"/>
                          <a:gd name="connsiteY252" fmla="*/ 927999 h 3370881"/>
                          <a:gd name="connsiteX253" fmla="*/ 2030506 w 2661966"/>
                          <a:gd name="connsiteY253" fmla="*/ 941446 h 3370881"/>
                          <a:gd name="connsiteX254" fmla="*/ 2057400 w 2661966"/>
                          <a:gd name="connsiteY254" fmla="*/ 968340 h 3370881"/>
                          <a:gd name="connsiteX255" fmla="*/ 2088776 w 2661966"/>
                          <a:gd name="connsiteY255" fmla="*/ 1013164 h 3370881"/>
                          <a:gd name="connsiteX256" fmla="*/ 2115670 w 2661966"/>
                          <a:gd name="connsiteY256" fmla="*/ 1057987 h 3370881"/>
                          <a:gd name="connsiteX257" fmla="*/ 2120153 w 2661966"/>
                          <a:gd name="connsiteY257" fmla="*/ 1089364 h 3370881"/>
                          <a:gd name="connsiteX258" fmla="*/ 2138082 w 2661966"/>
                          <a:gd name="connsiteY258" fmla="*/ 1143152 h 3370881"/>
                          <a:gd name="connsiteX259" fmla="*/ 2147047 w 2661966"/>
                          <a:gd name="connsiteY259" fmla="*/ 1196940 h 3370881"/>
                          <a:gd name="connsiteX260" fmla="*/ 2151529 w 2661966"/>
                          <a:gd name="connsiteY260" fmla="*/ 1210387 h 3370881"/>
                          <a:gd name="connsiteX261" fmla="*/ 2156012 w 2661966"/>
                          <a:gd name="connsiteY261" fmla="*/ 1228317 h 3370881"/>
                          <a:gd name="connsiteX262" fmla="*/ 2173941 w 2661966"/>
                          <a:gd name="connsiteY262" fmla="*/ 1295552 h 3370881"/>
                          <a:gd name="connsiteX263" fmla="*/ 2182906 w 2661966"/>
                          <a:gd name="connsiteY263" fmla="*/ 1313481 h 3370881"/>
                          <a:gd name="connsiteX264" fmla="*/ 2187388 w 2661966"/>
                          <a:gd name="connsiteY264" fmla="*/ 1331411 h 3370881"/>
                          <a:gd name="connsiteX265" fmla="*/ 2214282 w 2661966"/>
                          <a:gd name="connsiteY265" fmla="*/ 1385199 h 3370881"/>
                          <a:gd name="connsiteX266" fmla="*/ 2218765 w 2661966"/>
                          <a:gd name="connsiteY266" fmla="*/ 1403129 h 3370881"/>
                          <a:gd name="connsiteX267" fmla="*/ 2223247 w 2661966"/>
                          <a:gd name="connsiteY267" fmla="*/ 1430023 h 3370881"/>
                          <a:gd name="connsiteX268" fmla="*/ 2236694 w 2661966"/>
                          <a:gd name="connsiteY268" fmla="*/ 1456917 h 3370881"/>
                          <a:gd name="connsiteX269" fmla="*/ 2249794 w 2661966"/>
                          <a:gd name="connsiteY269" fmla="*/ 1524624 h 3370881"/>
                          <a:gd name="connsiteX270" fmla="*/ 2241176 w 2661966"/>
                          <a:gd name="connsiteY270" fmla="*/ 1577940 h 3370881"/>
                          <a:gd name="connsiteX271" fmla="*/ 2245659 w 2661966"/>
                          <a:gd name="connsiteY271" fmla="*/ 1595870 h 3370881"/>
                          <a:gd name="connsiteX272" fmla="*/ 2249634 w 2661966"/>
                          <a:gd name="connsiteY272" fmla="*/ 1685855 h 3370881"/>
                          <a:gd name="connsiteX273" fmla="*/ 2227729 w 2661966"/>
                          <a:gd name="connsiteY273" fmla="*/ 1716893 h 3370881"/>
                          <a:gd name="connsiteX274" fmla="*/ 2240500 w 2661966"/>
                          <a:gd name="connsiteY274" fmla="*/ 1674269 h 3370881"/>
                          <a:gd name="connsiteX275" fmla="*/ 2235341 w 2661966"/>
                          <a:gd name="connsiteY275" fmla="*/ 1788611 h 3370881"/>
                          <a:gd name="connsiteX276" fmla="*/ 2230689 w 2661966"/>
                          <a:gd name="connsiteY276" fmla="*/ 1823963 h 3370881"/>
                          <a:gd name="connsiteX277" fmla="*/ 2226207 w 2661966"/>
                          <a:gd name="connsiteY277" fmla="*/ 1824470 h 3370881"/>
                          <a:gd name="connsiteX278" fmla="*/ 2208278 w 2661966"/>
                          <a:gd name="connsiteY278" fmla="*/ 1869293 h 3370881"/>
                          <a:gd name="connsiteX279" fmla="*/ 2195168 w 2661966"/>
                          <a:gd name="connsiteY279" fmla="*/ 1882740 h 3370881"/>
                          <a:gd name="connsiteX280" fmla="*/ 2203458 w 2661966"/>
                          <a:gd name="connsiteY280" fmla="*/ 1918938 h 3370881"/>
                          <a:gd name="connsiteX281" fmla="*/ 2204134 w 2661966"/>
                          <a:gd name="connsiteY281" fmla="*/ 1949806 h 3370881"/>
                          <a:gd name="connsiteX282" fmla="*/ 2226545 w 2661966"/>
                          <a:gd name="connsiteY282" fmla="*/ 1954627 h 3370881"/>
                          <a:gd name="connsiteX283" fmla="*/ 2241176 w 2661966"/>
                          <a:gd name="connsiteY283" fmla="*/ 2012729 h 3370881"/>
                          <a:gd name="connsiteX284" fmla="*/ 2263588 w 2661966"/>
                          <a:gd name="connsiteY284" fmla="*/ 2057552 h 3370881"/>
                          <a:gd name="connsiteX285" fmla="*/ 2286000 w 2661966"/>
                          <a:gd name="connsiteY285" fmla="*/ 2084446 h 3370881"/>
                          <a:gd name="connsiteX286" fmla="*/ 2299447 w 2661966"/>
                          <a:gd name="connsiteY286" fmla="*/ 2124787 h 3370881"/>
                          <a:gd name="connsiteX287" fmla="*/ 2321859 w 2661966"/>
                          <a:gd name="connsiteY287" fmla="*/ 2151681 h 3370881"/>
                          <a:gd name="connsiteX288" fmla="*/ 2344270 w 2661966"/>
                          <a:gd name="connsiteY288" fmla="*/ 2205470 h 3370881"/>
                          <a:gd name="connsiteX289" fmla="*/ 2348753 w 2661966"/>
                          <a:gd name="connsiteY289" fmla="*/ 2223399 h 3370881"/>
                          <a:gd name="connsiteX290" fmla="*/ 2366682 w 2661966"/>
                          <a:gd name="connsiteY290" fmla="*/ 2263740 h 3370881"/>
                          <a:gd name="connsiteX291" fmla="*/ 2375647 w 2661966"/>
                          <a:gd name="connsiteY291" fmla="*/ 2286152 h 3370881"/>
                          <a:gd name="connsiteX292" fmla="*/ 2380129 w 2661966"/>
                          <a:gd name="connsiteY292" fmla="*/ 2308564 h 3370881"/>
                          <a:gd name="connsiteX293" fmla="*/ 2389094 w 2661966"/>
                          <a:gd name="connsiteY293" fmla="*/ 2335458 h 3370881"/>
                          <a:gd name="connsiteX294" fmla="*/ 2393576 w 2661966"/>
                          <a:gd name="connsiteY294" fmla="*/ 2380281 h 3370881"/>
                          <a:gd name="connsiteX295" fmla="*/ 2398059 w 2661966"/>
                          <a:gd name="connsiteY295" fmla="*/ 2393729 h 3370881"/>
                          <a:gd name="connsiteX296" fmla="*/ 2419794 w 2661966"/>
                          <a:gd name="connsiteY296" fmla="*/ 2447517 h 3370881"/>
                          <a:gd name="connsiteX297" fmla="*/ 2427343 w 2661966"/>
                          <a:gd name="connsiteY297" fmla="*/ 2564058 h 3370881"/>
                          <a:gd name="connsiteX298" fmla="*/ 2389094 w 2661966"/>
                          <a:gd name="connsiteY298" fmla="*/ 2837481 h 3370881"/>
                          <a:gd name="connsiteX299" fmla="*/ 2380129 w 2661966"/>
                          <a:gd name="connsiteY299" fmla="*/ 2859893 h 3370881"/>
                          <a:gd name="connsiteX300" fmla="*/ 2357718 w 2661966"/>
                          <a:gd name="connsiteY300" fmla="*/ 2913681 h 3370881"/>
                          <a:gd name="connsiteX301" fmla="*/ 2348753 w 2661966"/>
                          <a:gd name="connsiteY301" fmla="*/ 2936093 h 3370881"/>
                          <a:gd name="connsiteX302" fmla="*/ 2339788 w 2661966"/>
                          <a:gd name="connsiteY302" fmla="*/ 2971952 h 3370881"/>
                          <a:gd name="connsiteX303" fmla="*/ 2326341 w 2661966"/>
                          <a:gd name="connsiteY303" fmla="*/ 2994364 h 3370881"/>
                          <a:gd name="connsiteX304" fmla="*/ 2317376 w 2661966"/>
                          <a:gd name="connsiteY304" fmla="*/ 3025740 h 3370881"/>
                          <a:gd name="connsiteX305" fmla="*/ 2303929 w 2661966"/>
                          <a:gd name="connsiteY305" fmla="*/ 3048152 h 3370881"/>
                          <a:gd name="connsiteX306" fmla="*/ 2290482 w 2661966"/>
                          <a:gd name="connsiteY306" fmla="*/ 3079529 h 3370881"/>
                          <a:gd name="connsiteX307" fmla="*/ 2272553 w 2661966"/>
                          <a:gd name="connsiteY307" fmla="*/ 3084011 h 3370881"/>
                          <a:gd name="connsiteX308" fmla="*/ 2259106 w 2661966"/>
                          <a:gd name="connsiteY308" fmla="*/ 3088493 h 3370881"/>
                          <a:gd name="connsiteX309" fmla="*/ 2241176 w 2661966"/>
                          <a:gd name="connsiteY309" fmla="*/ 3092976 h 3370881"/>
                          <a:gd name="connsiteX310" fmla="*/ 2209800 w 2661966"/>
                          <a:gd name="connsiteY310" fmla="*/ 3101940 h 3370881"/>
                          <a:gd name="connsiteX311" fmla="*/ 2205318 w 2661966"/>
                          <a:gd name="connsiteY311" fmla="*/ 3039187 h 3370881"/>
                          <a:gd name="connsiteX312" fmla="*/ 2218765 w 2661966"/>
                          <a:gd name="connsiteY312" fmla="*/ 3021258 h 3370881"/>
                          <a:gd name="connsiteX313" fmla="*/ 2245659 w 2661966"/>
                          <a:gd name="connsiteY313" fmla="*/ 2971952 h 3370881"/>
                          <a:gd name="connsiteX314" fmla="*/ 2268070 w 2661966"/>
                          <a:gd name="connsiteY314" fmla="*/ 2945058 h 3370881"/>
                          <a:gd name="connsiteX315" fmla="*/ 2298550 w 2661966"/>
                          <a:gd name="connsiteY315" fmla="*/ 2568540 h 3370881"/>
                          <a:gd name="connsiteX316" fmla="*/ 2284986 w 2661966"/>
                          <a:gd name="connsiteY316" fmla="*/ 2532681 h 3370881"/>
                          <a:gd name="connsiteX317" fmla="*/ 2293273 w 2661966"/>
                          <a:gd name="connsiteY317" fmla="*/ 2496653 h 3370881"/>
                          <a:gd name="connsiteX318" fmla="*/ 2278152 w 2661966"/>
                          <a:gd name="connsiteY318" fmla="*/ 2475178 h 3370881"/>
                          <a:gd name="connsiteX319" fmla="*/ 2245659 w 2661966"/>
                          <a:gd name="connsiteY319" fmla="*/ 2389247 h 3370881"/>
                          <a:gd name="connsiteX320" fmla="*/ 2195507 w 2661966"/>
                          <a:gd name="connsiteY320" fmla="*/ 2241328 h 3370881"/>
                          <a:gd name="connsiteX321" fmla="*/ 2083786 w 2661966"/>
                          <a:gd name="connsiteY321" fmla="*/ 2040300 h 3370881"/>
                          <a:gd name="connsiteX322" fmla="*/ 2048773 w 2661966"/>
                          <a:gd name="connsiteY322" fmla="*/ 2017971 h 3370881"/>
                          <a:gd name="connsiteX323" fmla="*/ 2074314 w 2661966"/>
                          <a:gd name="connsiteY323" fmla="*/ 2011967 h 3370881"/>
                          <a:gd name="connsiteX324" fmla="*/ 2034988 w 2661966"/>
                          <a:gd name="connsiteY324" fmla="*/ 2003764 h 3370881"/>
                          <a:gd name="connsiteX325" fmla="*/ 2026023 w 2661966"/>
                          <a:gd name="connsiteY325" fmla="*/ 2026176 h 3370881"/>
                          <a:gd name="connsiteX326" fmla="*/ 2021541 w 2661966"/>
                          <a:gd name="connsiteY326" fmla="*/ 2039623 h 3370881"/>
                          <a:gd name="connsiteX327" fmla="*/ 1999129 w 2661966"/>
                          <a:gd name="connsiteY327" fmla="*/ 2053070 h 3370881"/>
                          <a:gd name="connsiteX328" fmla="*/ 1990165 w 2661966"/>
                          <a:gd name="connsiteY328" fmla="*/ 2070999 h 3370881"/>
                          <a:gd name="connsiteX329" fmla="*/ 1967753 w 2661966"/>
                          <a:gd name="connsiteY329" fmla="*/ 2106858 h 3370881"/>
                          <a:gd name="connsiteX330" fmla="*/ 1981200 w 2661966"/>
                          <a:gd name="connsiteY330" fmla="*/ 2223399 h 3370881"/>
                          <a:gd name="connsiteX331" fmla="*/ 1994647 w 2661966"/>
                          <a:gd name="connsiteY331" fmla="*/ 2254776 h 3370881"/>
                          <a:gd name="connsiteX332" fmla="*/ 2003612 w 2661966"/>
                          <a:gd name="connsiteY332" fmla="*/ 2272705 h 3370881"/>
                          <a:gd name="connsiteX333" fmla="*/ 2026023 w 2661966"/>
                          <a:gd name="connsiteY333" fmla="*/ 2304081 h 3370881"/>
                          <a:gd name="connsiteX334" fmla="*/ 2043953 w 2661966"/>
                          <a:gd name="connsiteY334" fmla="*/ 2348905 h 3370881"/>
                          <a:gd name="connsiteX335" fmla="*/ 2061882 w 2661966"/>
                          <a:gd name="connsiteY335" fmla="*/ 2371317 h 3370881"/>
                          <a:gd name="connsiteX336" fmla="*/ 2088776 w 2661966"/>
                          <a:gd name="connsiteY336" fmla="*/ 2434070 h 3370881"/>
                          <a:gd name="connsiteX337" fmla="*/ 2102223 w 2661966"/>
                          <a:gd name="connsiteY337" fmla="*/ 2465446 h 3370881"/>
                          <a:gd name="connsiteX338" fmla="*/ 2106706 w 2661966"/>
                          <a:gd name="connsiteY338" fmla="*/ 2496823 h 3370881"/>
                          <a:gd name="connsiteX339" fmla="*/ 2124635 w 2661966"/>
                          <a:gd name="connsiteY339" fmla="*/ 2559576 h 3370881"/>
                          <a:gd name="connsiteX340" fmla="*/ 2138082 w 2661966"/>
                          <a:gd name="connsiteY340" fmla="*/ 2649223 h 3370881"/>
                          <a:gd name="connsiteX341" fmla="*/ 2147047 w 2661966"/>
                          <a:gd name="connsiteY341" fmla="*/ 2685081 h 3370881"/>
                          <a:gd name="connsiteX342" fmla="*/ 2151529 w 2661966"/>
                          <a:gd name="connsiteY342" fmla="*/ 2716458 h 3370881"/>
                          <a:gd name="connsiteX343" fmla="*/ 2160494 w 2661966"/>
                          <a:gd name="connsiteY343" fmla="*/ 2770246 h 3370881"/>
                          <a:gd name="connsiteX344" fmla="*/ 2156012 w 2661966"/>
                          <a:gd name="connsiteY344" fmla="*/ 2962987 h 3370881"/>
                          <a:gd name="connsiteX345" fmla="*/ 2138082 w 2661966"/>
                          <a:gd name="connsiteY345" fmla="*/ 3043670 h 3370881"/>
                          <a:gd name="connsiteX346" fmla="*/ 2133600 w 2661966"/>
                          <a:gd name="connsiteY346" fmla="*/ 3061599 h 3370881"/>
                          <a:gd name="connsiteX347" fmla="*/ 2120153 w 2661966"/>
                          <a:gd name="connsiteY347" fmla="*/ 3079529 h 3370881"/>
                          <a:gd name="connsiteX348" fmla="*/ 2111188 w 2661966"/>
                          <a:gd name="connsiteY348" fmla="*/ 3106423 h 3370881"/>
                          <a:gd name="connsiteX349" fmla="*/ 2088776 w 2661966"/>
                          <a:gd name="connsiteY349" fmla="*/ 3137799 h 3370881"/>
                          <a:gd name="connsiteX350" fmla="*/ 2075329 w 2661966"/>
                          <a:gd name="connsiteY350" fmla="*/ 3164693 h 3370881"/>
                          <a:gd name="connsiteX351" fmla="*/ 2061882 w 2661966"/>
                          <a:gd name="connsiteY351" fmla="*/ 3169176 h 3370881"/>
                          <a:gd name="connsiteX352" fmla="*/ 2021541 w 2661966"/>
                          <a:gd name="connsiteY352" fmla="*/ 3164693 h 3370881"/>
                          <a:gd name="connsiteX353" fmla="*/ 2012576 w 2661966"/>
                          <a:gd name="connsiteY353" fmla="*/ 3119870 h 3370881"/>
                          <a:gd name="connsiteX354" fmla="*/ 2048435 w 2661966"/>
                          <a:gd name="connsiteY354" fmla="*/ 3021258 h 3370881"/>
                          <a:gd name="connsiteX355" fmla="*/ 2048435 w 2661966"/>
                          <a:gd name="connsiteY355" fmla="*/ 3021258 h 3370881"/>
                          <a:gd name="connsiteX356" fmla="*/ 2061882 w 2661966"/>
                          <a:gd name="connsiteY356" fmla="*/ 2967470 h 3370881"/>
                          <a:gd name="connsiteX357" fmla="*/ 2070847 w 2661966"/>
                          <a:gd name="connsiteY357" fmla="*/ 2882305 h 3370881"/>
                          <a:gd name="connsiteX358" fmla="*/ 2066365 w 2661966"/>
                          <a:gd name="connsiteY358" fmla="*/ 2725423 h 3370881"/>
                          <a:gd name="connsiteX359" fmla="*/ 2043953 w 2661966"/>
                          <a:gd name="connsiteY359" fmla="*/ 2649223 h 3370881"/>
                          <a:gd name="connsiteX360" fmla="*/ 2030506 w 2661966"/>
                          <a:gd name="connsiteY360" fmla="*/ 2622329 h 3370881"/>
                          <a:gd name="connsiteX361" fmla="*/ 2017059 w 2661966"/>
                          <a:gd name="connsiteY361" fmla="*/ 2581987 h 3370881"/>
                          <a:gd name="connsiteX362" fmla="*/ 1981200 w 2661966"/>
                          <a:gd name="connsiteY362" fmla="*/ 2514752 h 3370881"/>
                          <a:gd name="connsiteX363" fmla="*/ 1972235 w 2661966"/>
                          <a:gd name="connsiteY363" fmla="*/ 2501305 h 3370881"/>
                          <a:gd name="connsiteX364" fmla="*/ 1958788 w 2661966"/>
                          <a:gd name="connsiteY364" fmla="*/ 2478893 h 3370881"/>
                          <a:gd name="connsiteX365" fmla="*/ 1905000 w 2661966"/>
                          <a:gd name="connsiteY365" fmla="*/ 2398211 h 3370881"/>
                          <a:gd name="connsiteX366" fmla="*/ 1882588 w 2661966"/>
                          <a:gd name="connsiteY366" fmla="*/ 2357870 h 3370881"/>
                          <a:gd name="connsiteX367" fmla="*/ 1869141 w 2661966"/>
                          <a:gd name="connsiteY367" fmla="*/ 2339940 h 3370881"/>
                          <a:gd name="connsiteX368" fmla="*/ 1806388 w 2661966"/>
                          <a:gd name="connsiteY368" fmla="*/ 2313046 h 3370881"/>
                          <a:gd name="connsiteX369" fmla="*/ 1779494 w 2661966"/>
                          <a:gd name="connsiteY369" fmla="*/ 2304081 h 3370881"/>
                          <a:gd name="connsiteX370" fmla="*/ 1752600 w 2661966"/>
                          <a:gd name="connsiteY370" fmla="*/ 2299599 h 3370881"/>
                          <a:gd name="connsiteX371" fmla="*/ 1680882 w 2661966"/>
                          <a:gd name="connsiteY371" fmla="*/ 2277187 h 3370881"/>
                          <a:gd name="connsiteX372" fmla="*/ 1719025 w 2661966"/>
                          <a:gd name="connsiteY372" fmla="*/ 2281331 h 3370881"/>
                          <a:gd name="connsiteX373" fmla="*/ 1756997 w 2661966"/>
                          <a:gd name="connsiteY373" fmla="*/ 2289450 h 3370881"/>
                          <a:gd name="connsiteX374" fmla="*/ 1656440 w 2661966"/>
                          <a:gd name="connsiteY374" fmla="*/ 2298583 h 3370881"/>
                          <a:gd name="connsiteX375" fmla="*/ 1537447 w 2661966"/>
                          <a:gd name="connsiteY375" fmla="*/ 2329960 h 3370881"/>
                          <a:gd name="connsiteX376" fmla="*/ 1571993 w 2661966"/>
                          <a:gd name="connsiteY376" fmla="*/ 2317957 h 3370881"/>
                          <a:gd name="connsiteX377" fmla="*/ 1509707 w 2661966"/>
                          <a:gd name="connsiteY377" fmla="*/ 2338926 h 3370881"/>
                          <a:gd name="connsiteX378" fmla="*/ 1500444 w 2661966"/>
                          <a:gd name="connsiteY378" fmla="*/ 2355271 h 3370881"/>
                          <a:gd name="connsiteX379" fmla="*/ 1402678 w 2661966"/>
                          <a:gd name="connsiteY379" fmla="*/ 2339641 h 3370881"/>
                          <a:gd name="connsiteX380" fmla="*/ 1322892 w 2661966"/>
                          <a:gd name="connsiteY380" fmla="*/ 2336952 h 3370881"/>
                          <a:gd name="connsiteX381" fmla="*/ 1199384 w 2661966"/>
                          <a:gd name="connsiteY381" fmla="*/ 2307041 h 3370881"/>
                          <a:gd name="connsiteX382" fmla="*/ 1066800 w 2661966"/>
                          <a:gd name="connsiteY382" fmla="*/ 2272705 h 3370881"/>
                          <a:gd name="connsiteX383" fmla="*/ 1030941 w 2661966"/>
                          <a:gd name="connsiteY383" fmla="*/ 2263740 h 3370881"/>
                          <a:gd name="connsiteX384" fmla="*/ 986118 w 2661966"/>
                          <a:gd name="connsiteY384" fmla="*/ 2241329 h 3370881"/>
                          <a:gd name="connsiteX385" fmla="*/ 968188 w 2661966"/>
                          <a:gd name="connsiteY385" fmla="*/ 2232364 h 3370881"/>
                          <a:gd name="connsiteX386" fmla="*/ 936812 w 2661966"/>
                          <a:gd name="connsiteY386" fmla="*/ 2214434 h 3370881"/>
                          <a:gd name="connsiteX387" fmla="*/ 905435 w 2661966"/>
                          <a:gd name="connsiteY387" fmla="*/ 2196505 h 3370881"/>
                          <a:gd name="connsiteX388" fmla="*/ 869576 w 2661966"/>
                          <a:gd name="connsiteY388" fmla="*/ 2209952 h 3370881"/>
                          <a:gd name="connsiteX389" fmla="*/ 856129 w 2661966"/>
                          <a:gd name="connsiteY389" fmla="*/ 2227881 h 3370881"/>
                          <a:gd name="connsiteX390" fmla="*/ 815788 w 2661966"/>
                          <a:gd name="connsiteY390" fmla="*/ 2268223 h 3370881"/>
                          <a:gd name="connsiteX391" fmla="*/ 788894 w 2661966"/>
                          <a:gd name="connsiteY391" fmla="*/ 2290634 h 3370881"/>
                          <a:gd name="connsiteX392" fmla="*/ 762000 w 2661966"/>
                          <a:gd name="connsiteY392" fmla="*/ 2313046 h 3370881"/>
                          <a:gd name="connsiteX393" fmla="*/ 753035 w 2661966"/>
                          <a:gd name="connsiteY393" fmla="*/ 2326493 h 3370881"/>
                          <a:gd name="connsiteX394" fmla="*/ 735106 w 2661966"/>
                          <a:gd name="connsiteY394" fmla="*/ 2339940 h 3370881"/>
                          <a:gd name="connsiteX395" fmla="*/ 712694 w 2661966"/>
                          <a:gd name="connsiteY395" fmla="*/ 2362352 h 3370881"/>
                          <a:gd name="connsiteX396" fmla="*/ 694765 w 2661966"/>
                          <a:gd name="connsiteY396" fmla="*/ 2375799 h 3370881"/>
                          <a:gd name="connsiteX397" fmla="*/ 681318 w 2661966"/>
                          <a:gd name="connsiteY397" fmla="*/ 2393729 h 3370881"/>
                          <a:gd name="connsiteX398" fmla="*/ 667870 w 2661966"/>
                          <a:gd name="connsiteY398" fmla="*/ 2402693 h 3370881"/>
                          <a:gd name="connsiteX399" fmla="*/ 623047 w 2661966"/>
                          <a:gd name="connsiteY399" fmla="*/ 2443034 h 3370881"/>
                          <a:gd name="connsiteX400" fmla="*/ 600635 w 2661966"/>
                          <a:gd name="connsiteY400" fmla="*/ 2474411 h 3370881"/>
                          <a:gd name="connsiteX401" fmla="*/ 587188 w 2661966"/>
                          <a:gd name="connsiteY401" fmla="*/ 2514752 h 3370881"/>
                          <a:gd name="connsiteX402" fmla="*/ 582706 w 2661966"/>
                          <a:gd name="connsiteY402" fmla="*/ 2546129 h 3370881"/>
                          <a:gd name="connsiteX403" fmla="*/ 596153 w 2661966"/>
                          <a:gd name="connsiteY403" fmla="*/ 2635776 h 3370881"/>
                          <a:gd name="connsiteX404" fmla="*/ 600635 w 2661966"/>
                          <a:gd name="connsiteY404" fmla="*/ 2653705 h 3370881"/>
                          <a:gd name="connsiteX405" fmla="*/ 609600 w 2661966"/>
                          <a:gd name="connsiteY405" fmla="*/ 2671634 h 3370881"/>
                          <a:gd name="connsiteX406" fmla="*/ 614082 w 2661966"/>
                          <a:gd name="connsiteY406" fmla="*/ 2689564 h 3370881"/>
                          <a:gd name="connsiteX407" fmla="*/ 623047 w 2661966"/>
                          <a:gd name="connsiteY407" fmla="*/ 2711976 h 3370881"/>
                          <a:gd name="connsiteX408" fmla="*/ 627529 w 2661966"/>
                          <a:gd name="connsiteY408" fmla="*/ 2734387 h 3370881"/>
                          <a:gd name="connsiteX409" fmla="*/ 640976 w 2661966"/>
                          <a:gd name="connsiteY409" fmla="*/ 2765764 h 3370881"/>
                          <a:gd name="connsiteX410" fmla="*/ 645459 w 2661966"/>
                          <a:gd name="connsiteY410" fmla="*/ 2779211 h 3370881"/>
                          <a:gd name="connsiteX411" fmla="*/ 658906 w 2661966"/>
                          <a:gd name="connsiteY411" fmla="*/ 2801623 h 3370881"/>
                          <a:gd name="connsiteX412" fmla="*/ 676835 w 2661966"/>
                          <a:gd name="connsiteY412" fmla="*/ 2864376 h 3370881"/>
                          <a:gd name="connsiteX413" fmla="*/ 690282 w 2661966"/>
                          <a:gd name="connsiteY413" fmla="*/ 2895752 h 3370881"/>
                          <a:gd name="connsiteX414" fmla="*/ 699247 w 2661966"/>
                          <a:gd name="connsiteY414" fmla="*/ 2940576 h 3370881"/>
                          <a:gd name="connsiteX415" fmla="*/ 703729 w 2661966"/>
                          <a:gd name="connsiteY415" fmla="*/ 2967470 h 3370881"/>
                          <a:gd name="connsiteX416" fmla="*/ 717176 w 2661966"/>
                          <a:gd name="connsiteY416" fmla="*/ 2994364 h 3370881"/>
                          <a:gd name="connsiteX417" fmla="*/ 735106 w 2661966"/>
                          <a:gd name="connsiteY417" fmla="*/ 3052634 h 3370881"/>
                          <a:gd name="connsiteX418" fmla="*/ 739588 w 2661966"/>
                          <a:gd name="connsiteY418" fmla="*/ 3079529 h 3370881"/>
                          <a:gd name="connsiteX419" fmla="*/ 762000 w 2661966"/>
                          <a:gd name="connsiteY419" fmla="*/ 3142281 h 3370881"/>
                          <a:gd name="connsiteX420" fmla="*/ 766482 w 2661966"/>
                          <a:gd name="connsiteY420" fmla="*/ 3231929 h 3370881"/>
                          <a:gd name="connsiteX421" fmla="*/ 770965 w 2661966"/>
                          <a:gd name="connsiteY421" fmla="*/ 3254340 h 3370881"/>
                          <a:gd name="connsiteX422" fmla="*/ 775447 w 2661966"/>
                          <a:gd name="connsiteY422" fmla="*/ 3285717 h 3370881"/>
                          <a:gd name="connsiteX423" fmla="*/ 748553 w 2661966"/>
                          <a:gd name="connsiteY423" fmla="*/ 3335023 h 3370881"/>
                          <a:gd name="connsiteX424" fmla="*/ 721659 w 2661966"/>
                          <a:gd name="connsiteY424" fmla="*/ 3343987 h 3370881"/>
                          <a:gd name="connsiteX425" fmla="*/ 708212 w 2661966"/>
                          <a:gd name="connsiteY425" fmla="*/ 3348470 h 3370881"/>
                          <a:gd name="connsiteX426" fmla="*/ 623047 w 2661966"/>
                          <a:gd name="connsiteY426" fmla="*/ 3330540 h 3370881"/>
                          <a:gd name="connsiteX427" fmla="*/ 609600 w 2661966"/>
                          <a:gd name="connsiteY427" fmla="*/ 3308129 h 3370881"/>
                          <a:gd name="connsiteX428" fmla="*/ 591670 w 2661966"/>
                          <a:gd name="connsiteY428" fmla="*/ 3267787 h 3370881"/>
                          <a:gd name="connsiteX429" fmla="*/ 560294 w 2661966"/>
                          <a:gd name="connsiteY429" fmla="*/ 3209517 h 3370881"/>
                          <a:gd name="connsiteX430" fmla="*/ 551329 w 2661966"/>
                          <a:gd name="connsiteY430" fmla="*/ 3196070 h 3370881"/>
                          <a:gd name="connsiteX431" fmla="*/ 528918 w 2661966"/>
                          <a:gd name="connsiteY431" fmla="*/ 3173658 h 3370881"/>
                          <a:gd name="connsiteX432" fmla="*/ 519953 w 2661966"/>
                          <a:gd name="connsiteY432" fmla="*/ 3128834 h 3370881"/>
                          <a:gd name="connsiteX433" fmla="*/ 524435 w 2661966"/>
                          <a:gd name="connsiteY433" fmla="*/ 3101940 h 3370881"/>
                          <a:gd name="connsiteX434" fmla="*/ 528918 w 2661966"/>
                          <a:gd name="connsiteY434" fmla="*/ 3088493 h 3370881"/>
                          <a:gd name="connsiteX435" fmla="*/ 542365 w 2661966"/>
                          <a:gd name="connsiteY435" fmla="*/ 3052634 h 3370881"/>
                          <a:gd name="connsiteX436" fmla="*/ 484094 w 2661966"/>
                          <a:gd name="connsiteY436" fmla="*/ 2886787 h 3370881"/>
                          <a:gd name="connsiteX437" fmla="*/ 443753 w 2661966"/>
                          <a:gd name="connsiteY437" fmla="*/ 2779211 h 3370881"/>
                          <a:gd name="connsiteX438" fmla="*/ 439270 w 2661966"/>
                          <a:gd name="connsiteY438" fmla="*/ 2752317 h 3370881"/>
                          <a:gd name="connsiteX439" fmla="*/ 430306 w 2661966"/>
                          <a:gd name="connsiteY439" fmla="*/ 2716458 h 3370881"/>
                          <a:gd name="connsiteX440" fmla="*/ 425823 w 2661966"/>
                          <a:gd name="connsiteY440" fmla="*/ 2680599 h 3370881"/>
                          <a:gd name="connsiteX441" fmla="*/ 398929 w 2661966"/>
                          <a:gd name="connsiteY441" fmla="*/ 2599917 h 3370881"/>
                          <a:gd name="connsiteX442" fmla="*/ 385482 w 2661966"/>
                          <a:gd name="connsiteY442" fmla="*/ 2568540 h 3370881"/>
                          <a:gd name="connsiteX443" fmla="*/ 381000 w 2661966"/>
                          <a:gd name="connsiteY443" fmla="*/ 2550611 h 3370881"/>
                          <a:gd name="connsiteX444" fmla="*/ 372035 w 2661966"/>
                          <a:gd name="connsiteY444" fmla="*/ 2483376 h 3370881"/>
                          <a:gd name="connsiteX445" fmla="*/ 367553 w 2661966"/>
                          <a:gd name="connsiteY445" fmla="*/ 2469929 h 3370881"/>
                          <a:gd name="connsiteX446" fmla="*/ 407894 w 2661966"/>
                          <a:gd name="connsiteY446" fmla="*/ 2451999 h 3370881"/>
                          <a:gd name="connsiteX447" fmla="*/ 515470 w 2661966"/>
                          <a:gd name="connsiteY447" fmla="*/ 2407176 h 3370881"/>
                          <a:gd name="connsiteX448" fmla="*/ 578223 w 2661966"/>
                          <a:gd name="connsiteY448" fmla="*/ 2353387 h 3370881"/>
                          <a:gd name="connsiteX449" fmla="*/ 587188 w 2661966"/>
                          <a:gd name="connsiteY449" fmla="*/ 2330976 h 3370881"/>
                          <a:gd name="connsiteX450" fmla="*/ 614082 w 2661966"/>
                          <a:gd name="connsiteY450" fmla="*/ 2254776 h 3370881"/>
                          <a:gd name="connsiteX451" fmla="*/ 649941 w 2661966"/>
                          <a:gd name="connsiteY451" fmla="*/ 2200987 h 3370881"/>
                          <a:gd name="connsiteX452" fmla="*/ 690282 w 2661966"/>
                          <a:gd name="connsiteY452" fmla="*/ 2174093 h 3370881"/>
                          <a:gd name="connsiteX453" fmla="*/ 703729 w 2661966"/>
                          <a:gd name="connsiteY453" fmla="*/ 2165129 h 3370881"/>
                          <a:gd name="connsiteX454" fmla="*/ 739588 w 2661966"/>
                          <a:gd name="connsiteY454" fmla="*/ 2147199 h 3370881"/>
                          <a:gd name="connsiteX455" fmla="*/ 708212 w 2661966"/>
                          <a:gd name="connsiteY455" fmla="*/ 2187540 h 3370881"/>
                          <a:gd name="connsiteX456" fmla="*/ 654423 w 2661966"/>
                          <a:gd name="connsiteY456" fmla="*/ 2241329 h 3370881"/>
                          <a:gd name="connsiteX457" fmla="*/ 636494 w 2661966"/>
                          <a:gd name="connsiteY457" fmla="*/ 2259258 h 3370881"/>
                          <a:gd name="connsiteX458" fmla="*/ 614082 w 2661966"/>
                          <a:gd name="connsiteY458" fmla="*/ 2286152 h 3370881"/>
                          <a:gd name="connsiteX459" fmla="*/ 592179 w 2661966"/>
                          <a:gd name="connsiteY459" fmla="*/ 2282347 h 3370881"/>
                          <a:gd name="connsiteX460" fmla="*/ 555980 w 2661966"/>
                          <a:gd name="connsiteY460" fmla="*/ 2313892 h 3370881"/>
                          <a:gd name="connsiteX461" fmla="*/ 524435 w 2661966"/>
                          <a:gd name="connsiteY461" fmla="*/ 2348905 h 3370881"/>
                          <a:gd name="connsiteX462" fmla="*/ 502023 w 2661966"/>
                          <a:gd name="connsiteY462" fmla="*/ 2362352 h 3370881"/>
                          <a:gd name="connsiteX463" fmla="*/ 461682 w 2661966"/>
                          <a:gd name="connsiteY463" fmla="*/ 2389246 h 3370881"/>
                          <a:gd name="connsiteX464" fmla="*/ 448235 w 2661966"/>
                          <a:gd name="connsiteY464" fmla="*/ 2398211 h 3370881"/>
                          <a:gd name="connsiteX465" fmla="*/ 430306 w 2661966"/>
                          <a:gd name="connsiteY465" fmla="*/ 2407176 h 3370881"/>
                          <a:gd name="connsiteX466" fmla="*/ 412376 w 2661966"/>
                          <a:gd name="connsiteY466" fmla="*/ 2420623 h 3370881"/>
                          <a:gd name="connsiteX467" fmla="*/ 389965 w 2661966"/>
                          <a:gd name="connsiteY467" fmla="*/ 2429587 h 3370881"/>
                          <a:gd name="connsiteX468" fmla="*/ 372035 w 2661966"/>
                          <a:gd name="connsiteY468" fmla="*/ 2443034 h 3370881"/>
                          <a:gd name="connsiteX469" fmla="*/ 318247 w 2661966"/>
                          <a:gd name="connsiteY469" fmla="*/ 2474411 h 3370881"/>
                          <a:gd name="connsiteX470" fmla="*/ 304800 w 2661966"/>
                          <a:gd name="connsiteY470" fmla="*/ 2492340 h 3370881"/>
                          <a:gd name="connsiteX471" fmla="*/ 282388 w 2661966"/>
                          <a:gd name="connsiteY471" fmla="*/ 2519234 h 3370881"/>
                          <a:gd name="connsiteX472" fmla="*/ 295835 w 2661966"/>
                          <a:gd name="connsiteY472" fmla="*/ 2815070 h 3370881"/>
                          <a:gd name="connsiteX473" fmla="*/ 300318 w 2661966"/>
                          <a:gd name="connsiteY473" fmla="*/ 2837481 h 3370881"/>
                          <a:gd name="connsiteX474" fmla="*/ 304800 w 2661966"/>
                          <a:gd name="connsiteY474" fmla="*/ 2868858 h 3370881"/>
                          <a:gd name="connsiteX475" fmla="*/ 309282 w 2661966"/>
                          <a:gd name="connsiteY475" fmla="*/ 2927129 h 3370881"/>
                          <a:gd name="connsiteX476" fmla="*/ 322729 w 2661966"/>
                          <a:gd name="connsiteY476" fmla="*/ 2985399 h 3370881"/>
                          <a:gd name="connsiteX477" fmla="*/ 327212 w 2661966"/>
                          <a:gd name="connsiteY477" fmla="*/ 3012293 h 3370881"/>
                          <a:gd name="connsiteX478" fmla="*/ 331694 w 2661966"/>
                          <a:gd name="connsiteY478" fmla="*/ 3043670 h 3370881"/>
                          <a:gd name="connsiteX479" fmla="*/ 345141 w 2661966"/>
                          <a:gd name="connsiteY479" fmla="*/ 3070564 h 3370881"/>
                          <a:gd name="connsiteX480" fmla="*/ 367553 w 2661966"/>
                          <a:gd name="connsiteY480" fmla="*/ 3124352 h 3370881"/>
                          <a:gd name="connsiteX481" fmla="*/ 381000 w 2661966"/>
                          <a:gd name="connsiteY481" fmla="*/ 3182623 h 3370881"/>
                          <a:gd name="connsiteX482" fmla="*/ 389965 w 2661966"/>
                          <a:gd name="connsiteY482" fmla="*/ 3196070 h 3370881"/>
                          <a:gd name="connsiteX483" fmla="*/ 394447 w 2661966"/>
                          <a:gd name="connsiteY483" fmla="*/ 3213999 h 3370881"/>
                          <a:gd name="connsiteX484" fmla="*/ 412376 w 2661966"/>
                          <a:gd name="connsiteY484" fmla="*/ 3245376 h 3370881"/>
                          <a:gd name="connsiteX485" fmla="*/ 416859 w 2661966"/>
                          <a:gd name="connsiteY485" fmla="*/ 3258823 h 3370881"/>
                          <a:gd name="connsiteX486" fmla="*/ 425823 w 2661966"/>
                          <a:gd name="connsiteY486" fmla="*/ 3272270 h 3370881"/>
                          <a:gd name="connsiteX487" fmla="*/ 439270 w 2661966"/>
                          <a:gd name="connsiteY487" fmla="*/ 3303646 h 3370881"/>
                          <a:gd name="connsiteX488" fmla="*/ 439270 w 2661966"/>
                          <a:gd name="connsiteY488" fmla="*/ 3352952 h 3370881"/>
                          <a:gd name="connsiteX489" fmla="*/ 430306 w 2661966"/>
                          <a:gd name="connsiteY489" fmla="*/ 3366399 h 3370881"/>
                          <a:gd name="connsiteX490" fmla="*/ 412376 w 2661966"/>
                          <a:gd name="connsiteY490" fmla="*/ 3370881 h 3370881"/>
                          <a:gd name="connsiteX491" fmla="*/ 295835 w 2661966"/>
                          <a:gd name="connsiteY491" fmla="*/ 3357434 h 3370881"/>
                          <a:gd name="connsiteX492" fmla="*/ 264459 w 2661966"/>
                          <a:gd name="connsiteY492" fmla="*/ 3276752 h 3370881"/>
                          <a:gd name="connsiteX493" fmla="*/ 259976 w 2661966"/>
                          <a:gd name="connsiteY493" fmla="*/ 3240893 h 3370881"/>
                          <a:gd name="connsiteX494" fmla="*/ 246529 w 2661966"/>
                          <a:gd name="connsiteY494" fmla="*/ 3178140 h 3370881"/>
                          <a:gd name="connsiteX495" fmla="*/ 237565 w 2661966"/>
                          <a:gd name="connsiteY495" fmla="*/ 3084011 h 3370881"/>
                          <a:gd name="connsiteX496" fmla="*/ 228600 w 2661966"/>
                          <a:gd name="connsiteY496" fmla="*/ 3057117 h 3370881"/>
                          <a:gd name="connsiteX497" fmla="*/ 219635 w 2661966"/>
                          <a:gd name="connsiteY497" fmla="*/ 3021258 h 3370881"/>
                          <a:gd name="connsiteX498" fmla="*/ 206188 w 2661966"/>
                          <a:gd name="connsiteY498" fmla="*/ 2980917 h 3370881"/>
                          <a:gd name="connsiteX499" fmla="*/ 201706 w 2661966"/>
                          <a:gd name="connsiteY499" fmla="*/ 2949540 h 3370881"/>
                          <a:gd name="connsiteX500" fmla="*/ 197223 w 2661966"/>
                          <a:gd name="connsiteY500" fmla="*/ 2927129 h 3370881"/>
                          <a:gd name="connsiteX501" fmla="*/ 192741 w 2661966"/>
                          <a:gd name="connsiteY501" fmla="*/ 2891270 h 3370881"/>
                          <a:gd name="connsiteX502" fmla="*/ 188259 w 2661966"/>
                          <a:gd name="connsiteY502" fmla="*/ 2850929 h 3370881"/>
                          <a:gd name="connsiteX503" fmla="*/ 179294 w 2661966"/>
                          <a:gd name="connsiteY503" fmla="*/ 2824034 h 3370881"/>
                          <a:gd name="connsiteX504" fmla="*/ 165847 w 2661966"/>
                          <a:gd name="connsiteY504" fmla="*/ 2774729 h 3370881"/>
                          <a:gd name="connsiteX505" fmla="*/ 161365 w 2661966"/>
                          <a:gd name="connsiteY505" fmla="*/ 2747834 h 3370881"/>
                          <a:gd name="connsiteX506" fmla="*/ 156882 w 2661966"/>
                          <a:gd name="connsiteY506" fmla="*/ 2559576 h 3370881"/>
                          <a:gd name="connsiteX507" fmla="*/ 152400 w 2661966"/>
                          <a:gd name="connsiteY507" fmla="*/ 2519234 h 3370881"/>
                          <a:gd name="connsiteX508" fmla="*/ 118035 w 2661966"/>
                          <a:gd name="connsiteY508" fmla="*/ 2400004 h 3370881"/>
                          <a:gd name="connsiteX509" fmla="*/ 117048 w 2661966"/>
                          <a:gd name="connsiteY509" fmla="*/ 2344423 h 3370881"/>
                          <a:gd name="connsiteX510" fmla="*/ 100106 w 2661966"/>
                          <a:gd name="connsiteY510" fmla="*/ 2330976 h 3370881"/>
                          <a:gd name="connsiteX511" fmla="*/ 138953 w 2661966"/>
                          <a:gd name="connsiteY511" fmla="*/ 2313046 h 3370881"/>
                          <a:gd name="connsiteX512" fmla="*/ 152400 w 2661966"/>
                          <a:gd name="connsiteY512" fmla="*/ 2304081 h 3370881"/>
                          <a:gd name="connsiteX513" fmla="*/ 170329 w 2661966"/>
                          <a:gd name="connsiteY513" fmla="*/ 2259258 h 3370881"/>
                          <a:gd name="connsiteX514" fmla="*/ 188259 w 2661966"/>
                          <a:gd name="connsiteY514" fmla="*/ 2223399 h 3370881"/>
                          <a:gd name="connsiteX515" fmla="*/ 206188 w 2661966"/>
                          <a:gd name="connsiteY515" fmla="*/ 2187540 h 3370881"/>
                          <a:gd name="connsiteX516" fmla="*/ 210670 w 2661966"/>
                          <a:gd name="connsiteY516" fmla="*/ 2174093 h 3370881"/>
                          <a:gd name="connsiteX517" fmla="*/ 219635 w 2661966"/>
                          <a:gd name="connsiteY517" fmla="*/ 2115823 h 3370881"/>
                          <a:gd name="connsiteX518" fmla="*/ 210670 w 2661966"/>
                          <a:gd name="connsiteY518" fmla="*/ 1958940 h 3370881"/>
                          <a:gd name="connsiteX519" fmla="*/ 192741 w 2661966"/>
                          <a:gd name="connsiteY519" fmla="*/ 1923081 h 3370881"/>
                          <a:gd name="connsiteX520" fmla="*/ 179294 w 2661966"/>
                          <a:gd name="connsiteY520" fmla="*/ 1891705 h 3370881"/>
                          <a:gd name="connsiteX521" fmla="*/ 165847 w 2661966"/>
                          <a:gd name="connsiteY521" fmla="*/ 1864811 h 3370881"/>
                          <a:gd name="connsiteX522" fmla="*/ 152400 w 2661966"/>
                          <a:gd name="connsiteY522" fmla="*/ 1833434 h 3370881"/>
                          <a:gd name="connsiteX523" fmla="*/ 143435 w 2661966"/>
                          <a:gd name="connsiteY523" fmla="*/ 1819987 h 3370881"/>
                          <a:gd name="connsiteX524" fmla="*/ 107576 w 2661966"/>
                          <a:gd name="connsiteY524" fmla="*/ 1784129 h 3370881"/>
                          <a:gd name="connsiteX525" fmla="*/ 94129 w 2661966"/>
                          <a:gd name="connsiteY525" fmla="*/ 1779646 h 3370881"/>
                          <a:gd name="connsiteX526" fmla="*/ 71718 w 2661966"/>
                          <a:gd name="connsiteY526" fmla="*/ 1770681 h 3370881"/>
                          <a:gd name="connsiteX527" fmla="*/ 58270 w 2661966"/>
                          <a:gd name="connsiteY527" fmla="*/ 1761717 h 3370881"/>
                          <a:gd name="connsiteX528" fmla="*/ 26894 w 2661966"/>
                          <a:gd name="connsiteY528" fmla="*/ 1730340 h 3370881"/>
                          <a:gd name="connsiteX529" fmla="*/ 0 w 2661966"/>
                          <a:gd name="connsiteY529" fmla="*/ 1707929 h 3370881"/>
                          <a:gd name="connsiteX0" fmla="*/ 0 w 2661966"/>
                          <a:gd name="connsiteY0" fmla="*/ 1707929 h 3370881"/>
                          <a:gd name="connsiteX1" fmla="*/ 22412 w 2661966"/>
                          <a:gd name="connsiteY1" fmla="*/ 1698964 h 3370881"/>
                          <a:gd name="connsiteX2" fmla="*/ 31376 w 2661966"/>
                          <a:gd name="connsiteY2" fmla="*/ 1681034 h 3370881"/>
                          <a:gd name="connsiteX3" fmla="*/ 44823 w 2661966"/>
                          <a:gd name="connsiteY3" fmla="*/ 1672070 h 3370881"/>
                          <a:gd name="connsiteX4" fmla="*/ 58270 w 2661966"/>
                          <a:gd name="connsiteY4" fmla="*/ 1654140 h 3370881"/>
                          <a:gd name="connsiteX5" fmla="*/ 76200 w 2661966"/>
                          <a:gd name="connsiteY5" fmla="*/ 1645176 h 3370881"/>
                          <a:gd name="connsiteX6" fmla="*/ 98612 w 2661966"/>
                          <a:gd name="connsiteY6" fmla="*/ 1636211 h 3370881"/>
                          <a:gd name="connsiteX7" fmla="*/ 125506 w 2661966"/>
                          <a:gd name="connsiteY7" fmla="*/ 1627246 h 3370881"/>
                          <a:gd name="connsiteX8" fmla="*/ 152400 w 2661966"/>
                          <a:gd name="connsiteY8" fmla="*/ 1609317 h 3370881"/>
                          <a:gd name="connsiteX9" fmla="*/ 170329 w 2661966"/>
                          <a:gd name="connsiteY9" fmla="*/ 1600352 h 3370881"/>
                          <a:gd name="connsiteX10" fmla="*/ 188259 w 2661966"/>
                          <a:gd name="connsiteY10" fmla="*/ 1582423 h 3370881"/>
                          <a:gd name="connsiteX11" fmla="*/ 228600 w 2661966"/>
                          <a:gd name="connsiteY11" fmla="*/ 1564493 h 3370881"/>
                          <a:gd name="connsiteX12" fmla="*/ 255494 w 2661966"/>
                          <a:gd name="connsiteY12" fmla="*/ 1546564 h 3370881"/>
                          <a:gd name="connsiteX13" fmla="*/ 300318 w 2661966"/>
                          <a:gd name="connsiteY13" fmla="*/ 1524152 h 3370881"/>
                          <a:gd name="connsiteX14" fmla="*/ 313765 w 2661966"/>
                          <a:gd name="connsiteY14" fmla="*/ 1515187 h 3370881"/>
                          <a:gd name="connsiteX15" fmla="*/ 340659 w 2661966"/>
                          <a:gd name="connsiteY15" fmla="*/ 1510705 h 3370881"/>
                          <a:gd name="connsiteX16" fmla="*/ 363070 w 2661966"/>
                          <a:gd name="connsiteY16" fmla="*/ 1506223 h 3370881"/>
                          <a:gd name="connsiteX17" fmla="*/ 389965 w 2661966"/>
                          <a:gd name="connsiteY17" fmla="*/ 1501740 h 3370881"/>
                          <a:gd name="connsiteX18" fmla="*/ 425823 w 2661966"/>
                          <a:gd name="connsiteY18" fmla="*/ 1497258 h 3370881"/>
                          <a:gd name="connsiteX19" fmla="*/ 470647 w 2661966"/>
                          <a:gd name="connsiteY19" fmla="*/ 1488293 h 3370881"/>
                          <a:gd name="connsiteX20" fmla="*/ 515470 w 2661966"/>
                          <a:gd name="connsiteY20" fmla="*/ 1479329 h 3370881"/>
                          <a:gd name="connsiteX21" fmla="*/ 528918 w 2661966"/>
                          <a:gd name="connsiteY21" fmla="*/ 1470364 h 3370881"/>
                          <a:gd name="connsiteX22" fmla="*/ 600635 w 2661966"/>
                          <a:gd name="connsiteY22" fmla="*/ 1456917 h 3370881"/>
                          <a:gd name="connsiteX23" fmla="*/ 690282 w 2661966"/>
                          <a:gd name="connsiteY23" fmla="*/ 1447952 h 3370881"/>
                          <a:gd name="connsiteX24" fmla="*/ 793376 w 2661966"/>
                          <a:gd name="connsiteY24" fmla="*/ 1452434 h 3370881"/>
                          <a:gd name="connsiteX25" fmla="*/ 874059 w 2661966"/>
                          <a:gd name="connsiteY25" fmla="*/ 1465881 h 3370881"/>
                          <a:gd name="connsiteX26" fmla="*/ 914400 w 2661966"/>
                          <a:gd name="connsiteY26" fmla="*/ 1470364 h 3370881"/>
                          <a:gd name="connsiteX27" fmla="*/ 1030941 w 2661966"/>
                          <a:gd name="connsiteY27" fmla="*/ 1483811 h 3370881"/>
                          <a:gd name="connsiteX28" fmla="*/ 1151965 w 2661966"/>
                          <a:gd name="connsiteY28" fmla="*/ 1492776 h 3370881"/>
                          <a:gd name="connsiteX29" fmla="*/ 1281953 w 2661966"/>
                          <a:gd name="connsiteY29" fmla="*/ 1501740 h 3370881"/>
                          <a:gd name="connsiteX30" fmla="*/ 1465729 w 2661966"/>
                          <a:gd name="connsiteY30" fmla="*/ 1497258 h 3370881"/>
                          <a:gd name="connsiteX31" fmla="*/ 1510553 w 2661966"/>
                          <a:gd name="connsiteY31" fmla="*/ 1492776 h 3370881"/>
                          <a:gd name="connsiteX32" fmla="*/ 1582270 w 2661966"/>
                          <a:gd name="connsiteY32" fmla="*/ 1461399 h 3370881"/>
                          <a:gd name="connsiteX33" fmla="*/ 1604682 w 2661966"/>
                          <a:gd name="connsiteY33" fmla="*/ 1456917 h 3370881"/>
                          <a:gd name="connsiteX34" fmla="*/ 1622612 w 2661966"/>
                          <a:gd name="connsiteY34" fmla="*/ 1447952 h 3370881"/>
                          <a:gd name="connsiteX35" fmla="*/ 1645023 w 2661966"/>
                          <a:gd name="connsiteY35" fmla="*/ 1438987 h 3370881"/>
                          <a:gd name="connsiteX36" fmla="*/ 1662953 w 2661966"/>
                          <a:gd name="connsiteY36" fmla="*/ 1425540 h 3370881"/>
                          <a:gd name="connsiteX37" fmla="*/ 1698812 w 2661966"/>
                          <a:gd name="connsiteY37" fmla="*/ 1407611 h 3370881"/>
                          <a:gd name="connsiteX38" fmla="*/ 1739153 w 2661966"/>
                          <a:gd name="connsiteY38" fmla="*/ 1380717 h 3370881"/>
                          <a:gd name="connsiteX39" fmla="*/ 1752600 w 2661966"/>
                          <a:gd name="connsiteY39" fmla="*/ 1367270 h 3370881"/>
                          <a:gd name="connsiteX40" fmla="*/ 1775012 w 2661966"/>
                          <a:gd name="connsiteY40" fmla="*/ 1353823 h 3370881"/>
                          <a:gd name="connsiteX41" fmla="*/ 1797423 w 2661966"/>
                          <a:gd name="connsiteY41" fmla="*/ 1335893 h 3370881"/>
                          <a:gd name="connsiteX42" fmla="*/ 1810870 w 2661966"/>
                          <a:gd name="connsiteY42" fmla="*/ 1304517 h 3370881"/>
                          <a:gd name="connsiteX43" fmla="*/ 1815353 w 2661966"/>
                          <a:gd name="connsiteY43" fmla="*/ 1291070 h 3370881"/>
                          <a:gd name="connsiteX44" fmla="*/ 1801906 w 2661966"/>
                          <a:gd name="connsiteY44" fmla="*/ 1138670 h 3370881"/>
                          <a:gd name="connsiteX45" fmla="*/ 1792941 w 2661966"/>
                          <a:gd name="connsiteY45" fmla="*/ 1125223 h 3370881"/>
                          <a:gd name="connsiteX46" fmla="*/ 1757082 w 2661966"/>
                          <a:gd name="connsiteY46" fmla="*/ 1093846 h 3370881"/>
                          <a:gd name="connsiteX47" fmla="*/ 1730188 w 2661966"/>
                          <a:gd name="connsiteY47" fmla="*/ 1066952 h 3370881"/>
                          <a:gd name="connsiteX48" fmla="*/ 1703294 w 2661966"/>
                          <a:gd name="connsiteY48" fmla="*/ 1049023 h 3370881"/>
                          <a:gd name="connsiteX49" fmla="*/ 1622612 w 2661966"/>
                          <a:gd name="connsiteY49" fmla="*/ 1053505 h 3370881"/>
                          <a:gd name="connsiteX50" fmla="*/ 1595718 w 2661966"/>
                          <a:gd name="connsiteY50" fmla="*/ 1062470 h 3370881"/>
                          <a:gd name="connsiteX51" fmla="*/ 1573306 w 2661966"/>
                          <a:gd name="connsiteY51" fmla="*/ 1066952 h 3370881"/>
                          <a:gd name="connsiteX52" fmla="*/ 1453385 w 2661966"/>
                          <a:gd name="connsiteY52" fmla="*/ 1082761 h 3370881"/>
                          <a:gd name="connsiteX53" fmla="*/ 1326776 w 2661966"/>
                          <a:gd name="connsiteY53" fmla="*/ 1062470 h 3370881"/>
                          <a:gd name="connsiteX54" fmla="*/ 1308847 w 2661966"/>
                          <a:gd name="connsiteY54" fmla="*/ 1057987 h 3370881"/>
                          <a:gd name="connsiteX55" fmla="*/ 1277470 w 2661966"/>
                          <a:gd name="connsiteY55" fmla="*/ 1053505 h 3370881"/>
                          <a:gd name="connsiteX56" fmla="*/ 1259541 w 2661966"/>
                          <a:gd name="connsiteY56" fmla="*/ 1049023 h 3370881"/>
                          <a:gd name="connsiteX57" fmla="*/ 1232647 w 2661966"/>
                          <a:gd name="connsiteY57" fmla="*/ 1044540 h 3370881"/>
                          <a:gd name="connsiteX58" fmla="*/ 1053353 w 2661966"/>
                          <a:gd name="connsiteY58" fmla="*/ 1049023 h 3370881"/>
                          <a:gd name="connsiteX59" fmla="*/ 1035423 w 2661966"/>
                          <a:gd name="connsiteY59" fmla="*/ 1053505 h 3370881"/>
                          <a:gd name="connsiteX60" fmla="*/ 1008529 w 2661966"/>
                          <a:gd name="connsiteY60" fmla="*/ 1057987 h 3370881"/>
                          <a:gd name="connsiteX61" fmla="*/ 995082 w 2661966"/>
                          <a:gd name="connsiteY61" fmla="*/ 1062470 h 3370881"/>
                          <a:gd name="connsiteX62" fmla="*/ 945776 w 2661966"/>
                          <a:gd name="connsiteY62" fmla="*/ 1031093 h 3370881"/>
                          <a:gd name="connsiteX63" fmla="*/ 941294 w 2661966"/>
                          <a:gd name="connsiteY63" fmla="*/ 1017646 h 3370881"/>
                          <a:gd name="connsiteX64" fmla="*/ 932329 w 2661966"/>
                          <a:gd name="connsiteY64" fmla="*/ 919034 h 3370881"/>
                          <a:gd name="connsiteX65" fmla="*/ 914400 w 2661966"/>
                          <a:gd name="connsiteY65" fmla="*/ 901105 h 3370881"/>
                          <a:gd name="connsiteX66" fmla="*/ 918882 w 2661966"/>
                          <a:gd name="connsiteY66" fmla="*/ 869729 h 3370881"/>
                          <a:gd name="connsiteX67" fmla="*/ 941294 w 2661966"/>
                          <a:gd name="connsiteY67" fmla="*/ 865246 h 3370881"/>
                          <a:gd name="connsiteX68" fmla="*/ 959223 w 2661966"/>
                          <a:gd name="connsiteY68" fmla="*/ 851799 h 3370881"/>
                          <a:gd name="connsiteX69" fmla="*/ 990600 w 2661966"/>
                          <a:gd name="connsiteY69" fmla="*/ 847317 h 3370881"/>
                          <a:gd name="connsiteX70" fmla="*/ 1129553 w 2661966"/>
                          <a:gd name="connsiteY70" fmla="*/ 838352 h 3370881"/>
                          <a:gd name="connsiteX71" fmla="*/ 1147482 w 2661966"/>
                          <a:gd name="connsiteY71" fmla="*/ 829387 h 3370881"/>
                          <a:gd name="connsiteX72" fmla="*/ 1178859 w 2661966"/>
                          <a:gd name="connsiteY72" fmla="*/ 806976 h 3370881"/>
                          <a:gd name="connsiteX73" fmla="*/ 1192306 w 2661966"/>
                          <a:gd name="connsiteY73" fmla="*/ 793529 h 3370881"/>
                          <a:gd name="connsiteX74" fmla="*/ 1214718 w 2661966"/>
                          <a:gd name="connsiteY74" fmla="*/ 784564 h 3370881"/>
                          <a:gd name="connsiteX75" fmla="*/ 1241612 w 2661966"/>
                          <a:gd name="connsiteY75" fmla="*/ 771117 h 3370881"/>
                          <a:gd name="connsiteX76" fmla="*/ 1277470 w 2661966"/>
                          <a:gd name="connsiteY76" fmla="*/ 753187 h 3370881"/>
                          <a:gd name="connsiteX77" fmla="*/ 1295400 w 2661966"/>
                          <a:gd name="connsiteY77" fmla="*/ 730776 h 3370881"/>
                          <a:gd name="connsiteX78" fmla="*/ 1317812 w 2661966"/>
                          <a:gd name="connsiteY78" fmla="*/ 708364 h 3370881"/>
                          <a:gd name="connsiteX79" fmla="*/ 1353670 w 2661966"/>
                          <a:gd name="connsiteY79" fmla="*/ 663540 h 3370881"/>
                          <a:gd name="connsiteX80" fmla="*/ 1371600 w 2661966"/>
                          <a:gd name="connsiteY80" fmla="*/ 636646 h 3370881"/>
                          <a:gd name="connsiteX81" fmla="*/ 1380565 w 2661966"/>
                          <a:gd name="connsiteY81" fmla="*/ 596305 h 3370881"/>
                          <a:gd name="connsiteX82" fmla="*/ 1385047 w 2661966"/>
                          <a:gd name="connsiteY82" fmla="*/ 582858 h 3370881"/>
                          <a:gd name="connsiteX83" fmla="*/ 1380565 w 2661966"/>
                          <a:gd name="connsiteY83" fmla="*/ 533552 h 3370881"/>
                          <a:gd name="connsiteX84" fmla="*/ 1367118 w 2661966"/>
                          <a:gd name="connsiteY84" fmla="*/ 524587 h 3370881"/>
                          <a:gd name="connsiteX85" fmla="*/ 1349188 w 2661966"/>
                          <a:gd name="connsiteY85" fmla="*/ 520105 h 3370881"/>
                          <a:gd name="connsiteX86" fmla="*/ 1324871 w 2661966"/>
                          <a:gd name="connsiteY86" fmla="*/ 516855 h 3370881"/>
                          <a:gd name="connsiteX87" fmla="*/ 1280048 w 2661966"/>
                          <a:gd name="connsiteY87" fmla="*/ 523243 h 3370881"/>
                          <a:gd name="connsiteX88" fmla="*/ 1250576 w 2661966"/>
                          <a:gd name="connsiteY88" fmla="*/ 529070 h 3370881"/>
                          <a:gd name="connsiteX89" fmla="*/ 1210235 w 2661966"/>
                          <a:gd name="connsiteY89" fmla="*/ 542517 h 3370881"/>
                          <a:gd name="connsiteX90" fmla="*/ 1183341 w 2661966"/>
                          <a:gd name="connsiteY90" fmla="*/ 555964 h 3370881"/>
                          <a:gd name="connsiteX91" fmla="*/ 1160929 w 2661966"/>
                          <a:gd name="connsiteY91" fmla="*/ 569411 h 3370881"/>
                          <a:gd name="connsiteX92" fmla="*/ 1134035 w 2661966"/>
                          <a:gd name="connsiteY92" fmla="*/ 578376 h 3370881"/>
                          <a:gd name="connsiteX93" fmla="*/ 1111623 w 2661966"/>
                          <a:gd name="connsiteY93" fmla="*/ 587340 h 3370881"/>
                          <a:gd name="connsiteX94" fmla="*/ 1084729 w 2661966"/>
                          <a:gd name="connsiteY94" fmla="*/ 596305 h 3370881"/>
                          <a:gd name="connsiteX95" fmla="*/ 986118 w 2661966"/>
                          <a:gd name="connsiteY95" fmla="*/ 591823 h 3370881"/>
                          <a:gd name="connsiteX96" fmla="*/ 927847 w 2661966"/>
                          <a:gd name="connsiteY96" fmla="*/ 578376 h 3370881"/>
                          <a:gd name="connsiteX97" fmla="*/ 896470 w 2661966"/>
                          <a:gd name="connsiteY97" fmla="*/ 555964 h 3370881"/>
                          <a:gd name="connsiteX98" fmla="*/ 883023 w 2661966"/>
                          <a:gd name="connsiteY98" fmla="*/ 546999 h 3370881"/>
                          <a:gd name="connsiteX99" fmla="*/ 865094 w 2661966"/>
                          <a:gd name="connsiteY99" fmla="*/ 497693 h 3370881"/>
                          <a:gd name="connsiteX100" fmla="*/ 869576 w 2661966"/>
                          <a:gd name="connsiteY100" fmla="*/ 403564 h 3370881"/>
                          <a:gd name="connsiteX101" fmla="*/ 874059 w 2661966"/>
                          <a:gd name="connsiteY101" fmla="*/ 385634 h 3370881"/>
                          <a:gd name="connsiteX102" fmla="*/ 883023 w 2661966"/>
                          <a:gd name="connsiteY102" fmla="*/ 372187 h 3370881"/>
                          <a:gd name="connsiteX103" fmla="*/ 913728 w 2661966"/>
                          <a:gd name="connsiteY103" fmla="*/ 342268 h 3370881"/>
                          <a:gd name="connsiteX104" fmla="*/ 914400 w 2661966"/>
                          <a:gd name="connsiteY104" fmla="*/ 385634 h 3370881"/>
                          <a:gd name="connsiteX105" fmla="*/ 909918 w 2661966"/>
                          <a:gd name="connsiteY105" fmla="*/ 408046 h 3370881"/>
                          <a:gd name="connsiteX106" fmla="*/ 900953 w 2661966"/>
                          <a:gd name="connsiteY106" fmla="*/ 466317 h 3370881"/>
                          <a:gd name="connsiteX107" fmla="*/ 905435 w 2661966"/>
                          <a:gd name="connsiteY107" fmla="*/ 515623 h 3370881"/>
                          <a:gd name="connsiteX108" fmla="*/ 932329 w 2661966"/>
                          <a:gd name="connsiteY108" fmla="*/ 551481 h 3370881"/>
                          <a:gd name="connsiteX109" fmla="*/ 954741 w 2661966"/>
                          <a:gd name="connsiteY109" fmla="*/ 560446 h 3370881"/>
                          <a:gd name="connsiteX110" fmla="*/ 972670 w 2661966"/>
                          <a:gd name="connsiteY110" fmla="*/ 569411 h 3370881"/>
                          <a:gd name="connsiteX111" fmla="*/ 1066800 w 2661966"/>
                          <a:gd name="connsiteY111" fmla="*/ 564929 h 3370881"/>
                          <a:gd name="connsiteX112" fmla="*/ 1111623 w 2661966"/>
                          <a:gd name="connsiteY112" fmla="*/ 551481 h 3370881"/>
                          <a:gd name="connsiteX113" fmla="*/ 1129553 w 2661966"/>
                          <a:gd name="connsiteY113" fmla="*/ 538034 h 3370881"/>
                          <a:gd name="connsiteX114" fmla="*/ 1156447 w 2661966"/>
                          <a:gd name="connsiteY114" fmla="*/ 511140 h 3370881"/>
                          <a:gd name="connsiteX115" fmla="*/ 1160929 w 2661966"/>
                          <a:gd name="connsiteY115" fmla="*/ 493211 h 3370881"/>
                          <a:gd name="connsiteX116" fmla="*/ 1178859 w 2661966"/>
                          <a:gd name="connsiteY116" fmla="*/ 331846 h 3370881"/>
                          <a:gd name="connsiteX117" fmla="*/ 1215315 w 2661966"/>
                          <a:gd name="connsiteY117" fmla="*/ 270289 h 3370881"/>
                          <a:gd name="connsiteX118" fmla="*/ 1214718 w 2661966"/>
                          <a:gd name="connsiteY118" fmla="*/ 367705 h 3370881"/>
                          <a:gd name="connsiteX119" fmla="*/ 1201270 w 2661966"/>
                          <a:gd name="connsiteY119" fmla="*/ 412529 h 3370881"/>
                          <a:gd name="connsiteX120" fmla="*/ 1210235 w 2661966"/>
                          <a:gd name="connsiteY120" fmla="*/ 461834 h 3370881"/>
                          <a:gd name="connsiteX121" fmla="*/ 1214718 w 2661966"/>
                          <a:gd name="connsiteY121" fmla="*/ 475281 h 3370881"/>
                          <a:gd name="connsiteX122" fmla="*/ 1231975 w 2661966"/>
                          <a:gd name="connsiteY122" fmla="*/ 478531 h 3370881"/>
                          <a:gd name="connsiteX123" fmla="*/ 1252481 w 2661966"/>
                          <a:gd name="connsiteY123" fmla="*/ 492651 h 3370881"/>
                          <a:gd name="connsiteX124" fmla="*/ 1317812 w 2661966"/>
                          <a:gd name="connsiteY124" fmla="*/ 488168 h 3370881"/>
                          <a:gd name="connsiteX125" fmla="*/ 1357480 w 2661966"/>
                          <a:gd name="connsiteY125" fmla="*/ 477299 h 3370881"/>
                          <a:gd name="connsiteX126" fmla="*/ 1506070 w 2661966"/>
                          <a:gd name="connsiteY126" fmla="*/ 457352 h 3370881"/>
                          <a:gd name="connsiteX127" fmla="*/ 1550894 w 2661966"/>
                          <a:gd name="connsiteY127" fmla="*/ 430458 h 3370881"/>
                          <a:gd name="connsiteX128" fmla="*/ 1564341 w 2661966"/>
                          <a:gd name="connsiteY128" fmla="*/ 417011 h 3370881"/>
                          <a:gd name="connsiteX129" fmla="*/ 1586753 w 2661966"/>
                          <a:gd name="connsiteY129" fmla="*/ 399081 h 3370881"/>
                          <a:gd name="connsiteX130" fmla="*/ 1595718 w 2661966"/>
                          <a:gd name="connsiteY130" fmla="*/ 381152 h 3370881"/>
                          <a:gd name="connsiteX131" fmla="*/ 1622664 w 2661966"/>
                          <a:gd name="connsiteY131" fmla="*/ 352560 h 3370881"/>
                          <a:gd name="connsiteX132" fmla="*/ 1639116 w 2661966"/>
                          <a:gd name="connsiteY132" fmla="*/ 291047 h 3370881"/>
                          <a:gd name="connsiteX133" fmla="*/ 1604852 w 2661966"/>
                          <a:gd name="connsiteY133" fmla="*/ 236279 h 3370881"/>
                          <a:gd name="connsiteX134" fmla="*/ 1537447 w 2661966"/>
                          <a:gd name="connsiteY134" fmla="*/ 188411 h 3370881"/>
                          <a:gd name="connsiteX135" fmla="*/ 1649755 w 2661966"/>
                          <a:gd name="connsiteY135" fmla="*/ 229512 h 3370881"/>
                          <a:gd name="connsiteX136" fmla="*/ 1709532 w 2661966"/>
                          <a:gd name="connsiteY136" fmla="*/ 305101 h 3370881"/>
                          <a:gd name="connsiteX137" fmla="*/ 1655669 w 2661966"/>
                          <a:gd name="connsiteY137" fmla="*/ 407486 h 3370881"/>
                          <a:gd name="connsiteX138" fmla="*/ 1658470 w 2661966"/>
                          <a:gd name="connsiteY138" fmla="*/ 412529 h 3370881"/>
                          <a:gd name="connsiteX139" fmla="*/ 1685365 w 2661966"/>
                          <a:gd name="connsiteY139" fmla="*/ 390117 h 3370881"/>
                          <a:gd name="connsiteX140" fmla="*/ 1694329 w 2661966"/>
                          <a:gd name="connsiteY140" fmla="*/ 376670 h 3370881"/>
                          <a:gd name="connsiteX141" fmla="*/ 1734670 w 2661966"/>
                          <a:gd name="connsiteY141" fmla="*/ 354258 h 3370881"/>
                          <a:gd name="connsiteX142" fmla="*/ 1743635 w 2661966"/>
                          <a:gd name="connsiteY142" fmla="*/ 340811 h 3370881"/>
                          <a:gd name="connsiteX143" fmla="*/ 1757082 w 2661966"/>
                          <a:gd name="connsiteY143" fmla="*/ 336329 h 3370881"/>
                          <a:gd name="connsiteX144" fmla="*/ 1843909 w 2661966"/>
                          <a:gd name="connsiteY144" fmla="*/ 262341 h 3370881"/>
                          <a:gd name="connsiteX145" fmla="*/ 1874221 w 2661966"/>
                          <a:gd name="connsiteY145" fmla="*/ 202194 h 3370881"/>
                          <a:gd name="connsiteX146" fmla="*/ 1828094 w 2661966"/>
                          <a:gd name="connsiteY146" fmla="*/ 136767 h 3370881"/>
                          <a:gd name="connsiteX147" fmla="*/ 1772023 w 2661966"/>
                          <a:gd name="connsiteY147" fmla="*/ 77249 h 3370881"/>
                          <a:gd name="connsiteX148" fmla="*/ 1948888 w 2661966"/>
                          <a:gd name="connsiteY148" fmla="*/ 178018 h 3370881"/>
                          <a:gd name="connsiteX149" fmla="*/ 1960270 w 2661966"/>
                          <a:gd name="connsiteY149" fmla="*/ 216177 h 3370881"/>
                          <a:gd name="connsiteX150" fmla="*/ 1952362 w 2661966"/>
                          <a:gd name="connsiteY150" fmla="*/ 254265 h 3370881"/>
                          <a:gd name="connsiteX151" fmla="*/ 1874221 w 2661966"/>
                          <a:gd name="connsiteY151" fmla="*/ 318698 h 3370881"/>
                          <a:gd name="connsiteX152" fmla="*/ 1788459 w 2661966"/>
                          <a:gd name="connsiteY152" fmla="*/ 367705 h 3370881"/>
                          <a:gd name="connsiteX153" fmla="*/ 1761565 w 2661966"/>
                          <a:gd name="connsiteY153" fmla="*/ 390117 h 3370881"/>
                          <a:gd name="connsiteX154" fmla="*/ 1783976 w 2661966"/>
                          <a:gd name="connsiteY154" fmla="*/ 399081 h 3370881"/>
                          <a:gd name="connsiteX155" fmla="*/ 1878106 w 2661966"/>
                          <a:gd name="connsiteY155" fmla="*/ 390117 h 3370881"/>
                          <a:gd name="connsiteX156" fmla="*/ 1891553 w 2661966"/>
                          <a:gd name="connsiteY156" fmla="*/ 381152 h 3370881"/>
                          <a:gd name="connsiteX157" fmla="*/ 1918447 w 2661966"/>
                          <a:gd name="connsiteY157" fmla="*/ 372187 h 3370881"/>
                          <a:gd name="connsiteX158" fmla="*/ 1940859 w 2661966"/>
                          <a:gd name="connsiteY158" fmla="*/ 358740 h 3370881"/>
                          <a:gd name="connsiteX159" fmla="*/ 1954306 w 2661966"/>
                          <a:gd name="connsiteY159" fmla="*/ 354258 h 3370881"/>
                          <a:gd name="connsiteX160" fmla="*/ 2103145 w 2661966"/>
                          <a:gd name="connsiteY160" fmla="*/ 202207 h 3370881"/>
                          <a:gd name="connsiteX161" fmla="*/ 2064254 w 2661966"/>
                          <a:gd name="connsiteY161" fmla="*/ 20406 h 3370881"/>
                          <a:gd name="connsiteX162" fmla="*/ 2169347 w 2661966"/>
                          <a:gd name="connsiteY162" fmla="*/ 104479 h 3370881"/>
                          <a:gd name="connsiteX163" fmla="*/ 2183354 w 2661966"/>
                          <a:gd name="connsiteY163" fmla="*/ 192893 h 3370881"/>
                          <a:gd name="connsiteX164" fmla="*/ 2170300 w 2661966"/>
                          <a:gd name="connsiteY164" fmla="*/ 271231 h 3370881"/>
                          <a:gd name="connsiteX165" fmla="*/ 2096795 w 2661966"/>
                          <a:gd name="connsiteY165" fmla="*/ 316507 h 3370881"/>
                          <a:gd name="connsiteX166" fmla="*/ 1999129 w 2661966"/>
                          <a:gd name="connsiteY166" fmla="*/ 358740 h 3370881"/>
                          <a:gd name="connsiteX167" fmla="*/ 1994647 w 2661966"/>
                          <a:gd name="connsiteY167" fmla="*/ 372187 h 3370881"/>
                          <a:gd name="connsiteX168" fmla="*/ 2039470 w 2661966"/>
                          <a:gd name="connsiteY168" fmla="*/ 390117 h 3370881"/>
                          <a:gd name="connsiteX169" fmla="*/ 2115670 w 2661966"/>
                          <a:gd name="connsiteY169" fmla="*/ 390117 h 3370881"/>
                          <a:gd name="connsiteX170" fmla="*/ 2160494 w 2661966"/>
                          <a:gd name="connsiteY170" fmla="*/ 376670 h 3370881"/>
                          <a:gd name="connsiteX171" fmla="*/ 2191870 w 2661966"/>
                          <a:gd name="connsiteY171" fmla="*/ 363223 h 3370881"/>
                          <a:gd name="connsiteX172" fmla="*/ 2205318 w 2661966"/>
                          <a:gd name="connsiteY172" fmla="*/ 358740 h 3370881"/>
                          <a:gd name="connsiteX173" fmla="*/ 2273487 w 2661966"/>
                          <a:gd name="connsiteY173" fmla="*/ 280486 h 3370881"/>
                          <a:gd name="connsiteX174" fmla="*/ 2312894 w 2661966"/>
                          <a:gd name="connsiteY174" fmla="*/ 183929 h 3370881"/>
                          <a:gd name="connsiteX175" fmla="*/ 2339788 w 2661966"/>
                          <a:gd name="connsiteY175" fmla="*/ 151 h 3370881"/>
                          <a:gd name="connsiteX176" fmla="*/ 2357718 w 2661966"/>
                          <a:gd name="connsiteY176" fmla="*/ 215305 h 3370881"/>
                          <a:gd name="connsiteX177" fmla="*/ 2308598 w 2661966"/>
                          <a:gd name="connsiteY177" fmla="*/ 319520 h 3370881"/>
                          <a:gd name="connsiteX178" fmla="*/ 2245659 w 2661966"/>
                          <a:gd name="connsiteY178" fmla="*/ 390117 h 3370881"/>
                          <a:gd name="connsiteX179" fmla="*/ 2254623 w 2661966"/>
                          <a:gd name="connsiteY179" fmla="*/ 403564 h 3370881"/>
                          <a:gd name="connsiteX180" fmla="*/ 2353235 w 2661966"/>
                          <a:gd name="connsiteY180" fmla="*/ 399081 h 3370881"/>
                          <a:gd name="connsiteX181" fmla="*/ 2366682 w 2661966"/>
                          <a:gd name="connsiteY181" fmla="*/ 394599 h 3370881"/>
                          <a:gd name="connsiteX182" fmla="*/ 2389094 w 2661966"/>
                          <a:gd name="connsiteY182" fmla="*/ 390117 h 3370881"/>
                          <a:gd name="connsiteX183" fmla="*/ 2424953 w 2661966"/>
                          <a:gd name="connsiteY183" fmla="*/ 367705 h 3370881"/>
                          <a:gd name="connsiteX184" fmla="*/ 2528047 w 2661966"/>
                          <a:gd name="connsiteY184" fmla="*/ 292700 h 3370881"/>
                          <a:gd name="connsiteX185" fmla="*/ 2541495 w 2661966"/>
                          <a:gd name="connsiteY185" fmla="*/ 62906 h 3370881"/>
                          <a:gd name="connsiteX186" fmla="*/ 2591304 w 2661966"/>
                          <a:gd name="connsiteY186" fmla="*/ 214081 h 3370881"/>
                          <a:gd name="connsiteX187" fmla="*/ 2602790 w 2661966"/>
                          <a:gd name="connsiteY187" fmla="*/ 290907 h 3370881"/>
                          <a:gd name="connsiteX188" fmla="*/ 2660388 w 2661966"/>
                          <a:gd name="connsiteY188" fmla="*/ 338644 h 3370881"/>
                          <a:gd name="connsiteX189" fmla="*/ 2531969 w 2661966"/>
                          <a:gd name="connsiteY189" fmla="*/ 383206 h 3370881"/>
                          <a:gd name="connsiteX190" fmla="*/ 2442882 w 2661966"/>
                          <a:gd name="connsiteY190" fmla="*/ 403564 h 3370881"/>
                          <a:gd name="connsiteX191" fmla="*/ 2398059 w 2661966"/>
                          <a:gd name="connsiteY191" fmla="*/ 417011 h 3370881"/>
                          <a:gd name="connsiteX192" fmla="*/ 2375647 w 2661966"/>
                          <a:gd name="connsiteY192" fmla="*/ 425976 h 3370881"/>
                          <a:gd name="connsiteX193" fmla="*/ 2357718 w 2661966"/>
                          <a:gd name="connsiteY193" fmla="*/ 430458 h 3370881"/>
                          <a:gd name="connsiteX194" fmla="*/ 2344270 w 2661966"/>
                          <a:gd name="connsiteY194" fmla="*/ 461834 h 3370881"/>
                          <a:gd name="connsiteX195" fmla="*/ 2353235 w 2661966"/>
                          <a:gd name="connsiteY195" fmla="*/ 502176 h 3370881"/>
                          <a:gd name="connsiteX196" fmla="*/ 2362200 w 2661966"/>
                          <a:gd name="connsiteY196" fmla="*/ 515623 h 3370881"/>
                          <a:gd name="connsiteX197" fmla="*/ 2344270 w 2661966"/>
                          <a:gd name="connsiteY197" fmla="*/ 587340 h 3370881"/>
                          <a:gd name="connsiteX198" fmla="*/ 2321859 w 2661966"/>
                          <a:gd name="connsiteY198" fmla="*/ 614234 h 3370881"/>
                          <a:gd name="connsiteX199" fmla="*/ 2308412 w 2661966"/>
                          <a:gd name="connsiteY199" fmla="*/ 636646 h 3370881"/>
                          <a:gd name="connsiteX200" fmla="*/ 2281518 w 2661966"/>
                          <a:gd name="connsiteY200" fmla="*/ 641129 h 3370881"/>
                          <a:gd name="connsiteX201" fmla="*/ 2259106 w 2661966"/>
                          <a:gd name="connsiteY201" fmla="*/ 636646 h 3370881"/>
                          <a:gd name="connsiteX202" fmla="*/ 2277035 w 2661966"/>
                          <a:gd name="connsiteY202" fmla="*/ 578376 h 3370881"/>
                          <a:gd name="connsiteX203" fmla="*/ 2290482 w 2661966"/>
                          <a:gd name="connsiteY203" fmla="*/ 542517 h 3370881"/>
                          <a:gd name="connsiteX204" fmla="*/ 2286000 w 2661966"/>
                          <a:gd name="connsiteY204" fmla="*/ 506658 h 3370881"/>
                          <a:gd name="connsiteX205" fmla="*/ 2245659 w 2661966"/>
                          <a:gd name="connsiteY205" fmla="*/ 448387 h 3370881"/>
                          <a:gd name="connsiteX206" fmla="*/ 2200835 w 2661966"/>
                          <a:gd name="connsiteY206" fmla="*/ 430458 h 3370881"/>
                          <a:gd name="connsiteX207" fmla="*/ 2169459 w 2661966"/>
                          <a:gd name="connsiteY207" fmla="*/ 425976 h 3370881"/>
                          <a:gd name="connsiteX208" fmla="*/ 2102223 w 2661966"/>
                          <a:gd name="connsiteY208" fmla="*/ 430458 h 3370881"/>
                          <a:gd name="connsiteX209" fmla="*/ 2084294 w 2661966"/>
                          <a:gd name="connsiteY209" fmla="*/ 439423 h 3370881"/>
                          <a:gd name="connsiteX210" fmla="*/ 2070847 w 2661966"/>
                          <a:gd name="connsiteY210" fmla="*/ 443905 h 3370881"/>
                          <a:gd name="connsiteX211" fmla="*/ 2061882 w 2661966"/>
                          <a:gd name="connsiteY211" fmla="*/ 461834 h 3370881"/>
                          <a:gd name="connsiteX212" fmla="*/ 2034988 w 2661966"/>
                          <a:gd name="connsiteY212" fmla="*/ 475281 h 3370881"/>
                          <a:gd name="connsiteX213" fmla="*/ 1783976 w 2661966"/>
                          <a:gd name="connsiteY213" fmla="*/ 479764 h 3370881"/>
                          <a:gd name="connsiteX214" fmla="*/ 1766047 w 2661966"/>
                          <a:gd name="connsiteY214" fmla="*/ 488729 h 3370881"/>
                          <a:gd name="connsiteX215" fmla="*/ 1703294 w 2661966"/>
                          <a:gd name="connsiteY215" fmla="*/ 506658 h 3370881"/>
                          <a:gd name="connsiteX216" fmla="*/ 1689847 w 2661966"/>
                          <a:gd name="connsiteY216" fmla="*/ 511140 h 3370881"/>
                          <a:gd name="connsiteX217" fmla="*/ 1676400 w 2661966"/>
                          <a:gd name="connsiteY217" fmla="*/ 520105 h 3370881"/>
                          <a:gd name="connsiteX218" fmla="*/ 1649506 w 2661966"/>
                          <a:gd name="connsiteY218" fmla="*/ 529070 h 3370881"/>
                          <a:gd name="connsiteX219" fmla="*/ 1636059 w 2661966"/>
                          <a:gd name="connsiteY219" fmla="*/ 538034 h 3370881"/>
                          <a:gd name="connsiteX220" fmla="*/ 1622612 w 2661966"/>
                          <a:gd name="connsiteY220" fmla="*/ 551481 h 3370881"/>
                          <a:gd name="connsiteX221" fmla="*/ 1609165 w 2661966"/>
                          <a:gd name="connsiteY221" fmla="*/ 555964 h 3370881"/>
                          <a:gd name="connsiteX222" fmla="*/ 1577788 w 2661966"/>
                          <a:gd name="connsiteY222" fmla="*/ 587340 h 3370881"/>
                          <a:gd name="connsiteX223" fmla="*/ 1568823 w 2661966"/>
                          <a:gd name="connsiteY223" fmla="*/ 600787 h 3370881"/>
                          <a:gd name="connsiteX224" fmla="*/ 1555376 w 2661966"/>
                          <a:gd name="connsiteY224" fmla="*/ 614234 h 3370881"/>
                          <a:gd name="connsiteX225" fmla="*/ 1524000 w 2661966"/>
                          <a:gd name="connsiteY225" fmla="*/ 654576 h 3370881"/>
                          <a:gd name="connsiteX226" fmla="*/ 1519518 w 2661966"/>
                          <a:gd name="connsiteY226" fmla="*/ 668023 h 3370881"/>
                          <a:gd name="connsiteX227" fmla="*/ 1528482 w 2661966"/>
                          <a:gd name="connsiteY227" fmla="*/ 708364 h 3370881"/>
                          <a:gd name="connsiteX228" fmla="*/ 1537447 w 2661966"/>
                          <a:gd name="connsiteY228" fmla="*/ 721811 h 3370881"/>
                          <a:gd name="connsiteX229" fmla="*/ 1568823 w 2661966"/>
                          <a:gd name="connsiteY229" fmla="*/ 712846 h 3370881"/>
                          <a:gd name="connsiteX230" fmla="*/ 1600200 w 2661966"/>
                          <a:gd name="connsiteY230" fmla="*/ 712846 h 3370881"/>
                          <a:gd name="connsiteX231" fmla="*/ 1631576 w 2661966"/>
                          <a:gd name="connsiteY231" fmla="*/ 690434 h 3370881"/>
                          <a:gd name="connsiteX232" fmla="*/ 1645023 w 2661966"/>
                          <a:gd name="connsiteY232" fmla="*/ 676987 h 3370881"/>
                          <a:gd name="connsiteX233" fmla="*/ 1685365 w 2661966"/>
                          <a:gd name="connsiteY233" fmla="*/ 645611 h 3370881"/>
                          <a:gd name="connsiteX234" fmla="*/ 1716741 w 2661966"/>
                          <a:gd name="connsiteY234" fmla="*/ 614234 h 3370881"/>
                          <a:gd name="connsiteX235" fmla="*/ 1748118 w 2661966"/>
                          <a:gd name="connsiteY235" fmla="*/ 596305 h 3370881"/>
                          <a:gd name="connsiteX236" fmla="*/ 1761565 w 2661966"/>
                          <a:gd name="connsiteY236" fmla="*/ 591823 h 3370881"/>
                          <a:gd name="connsiteX237" fmla="*/ 1779494 w 2661966"/>
                          <a:gd name="connsiteY237" fmla="*/ 582858 h 3370881"/>
                          <a:gd name="connsiteX238" fmla="*/ 1815353 w 2661966"/>
                          <a:gd name="connsiteY238" fmla="*/ 573893 h 3370881"/>
                          <a:gd name="connsiteX239" fmla="*/ 2030506 w 2661966"/>
                          <a:gd name="connsiteY239" fmla="*/ 578376 h 3370881"/>
                          <a:gd name="connsiteX240" fmla="*/ 2017059 w 2661966"/>
                          <a:gd name="connsiteY240" fmla="*/ 600787 h 3370881"/>
                          <a:gd name="connsiteX241" fmla="*/ 1981200 w 2661966"/>
                          <a:gd name="connsiteY241" fmla="*/ 636646 h 3370881"/>
                          <a:gd name="connsiteX242" fmla="*/ 1967753 w 2661966"/>
                          <a:gd name="connsiteY242" fmla="*/ 650093 h 3370881"/>
                          <a:gd name="connsiteX243" fmla="*/ 1936376 w 2661966"/>
                          <a:gd name="connsiteY243" fmla="*/ 690434 h 3370881"/>
                          <a:gd name="connsiteX244" fmla="*/ 1905000 w 2661966"/>
                          <a:gd name="connsiteY244" fmla="*/ 717329 h 3370881"/>
                          <a:gd name="connsiteX245" fmla="*/ 1860176 w 2661966"/>
                          <a:gd name="connsiteY245" fmla="*/ 735258 h 3370881"/>
                          <a:gd name="connsiteX246" fmla="*/ 1788459 w 2661966"/>
                          <a:gd name="connsiteY246" fmla="*/ 744223 h 3370881"/>
                          <a:gd name="connsiteX247" fmla="*/ 1846729 w 2661966"/>
                          <a:gd name="connsiteY247" fmla="*/ 802493 h 3370881"/>
                          <a:gd name="connsiteX248" fmla="*/ 1913965 w 2661966"/>
                          <a:gd name="connsiteY248" fmla="*/ 829387 h 3370881"/>
                          <a:gd name="connsiteX249" fmla="*/ 1922929 w 2661966"/>
                          <a:gd name="connsiteY249" fmla="*/ 842834 h 3370881"/>
                          <a:gd name="connsiteX250" fmla="*/ 1967753 w 2661966"/>
                          <a:gd name="connsiteY250" fmla="*/ 883176 h 3370881"/>
                          <a:gd name="connsiteX251" fmla="*/ 1981200 w 2661966"/>
                          <a:gd name="connsiteY251" fmla="*/ 896623 h 3370881"/>
                          <a:gd name="connsiteX252" fmla="*/ 1994647 w 2661966"/>
                          <a:gd name="connsiteY252" fmla="*/ 905587 h 3370881"/>
                          <a:gd name="connsiteX253" fmla="*/ 2021541 w 2661966"/>
                          <a:gd name="connsiteY253" fmla="*/ 927999 h 3370881"/>
                          <a:gd name="connsiteX254" fmla="*/ 2030506 w 2661966"/>
                          <a:gd name="connsiteY254" fmla="*/ 941446 h 3370881"/>
                          <a:gd name="connsiteX255" fmla="*/ 2057400 w 2661966"/>
                          <a:gd name="connsiteY255" fmla="*/ 968340 h 3370881"/>
                          <a:gd name="connsiteX256" fmla="*/ 2088776 w 2661966"/>
                          <a:gd name="connsiteY256" fmla="*/ 1013164 h 3370881"/>
                          <a:gd name="connsiteX257" fmla="*/ 2115670 w 2661966"/>
                          <a:gd name="connsiteY257" fmla="*/ 1057987 h 3370881"/>
                          <a:gd name="connsiteX258" fmla="*/ 2120153 w 2661966"/>
                          <a:gd name="connsiteY258" fmla="*/ 1089364 h 3370881"/>
                          <a:gd name="connsiteX259" fmla="*/ 2138082 w 2661966"/>
                          <a:gd name="connsiteY259" fmla="*/ 1143152 h 3370881"/>
                          <a:gd name="connsiteX260" fmla="*/ 2147047 w 2661966"/>
                          <a:gd name="connsiteY260" fmla="*/ 1196940 h 3370881"/>
                          <a:gd name="connsiteX261" fmla="*/ 2151529 w 2661966"/>
                          <a:gd name="connsiteY261" fmla="*/ 1210387 h 3370881"/>
                          <a:gd name="connsiteX262" fmla="*/ 2156012 w 2661966"/>
                          <a:gd name="connsiteY262" fmla="*/ 1228317 h 3370881"/>
                          <a:gd name="connsiteX263" fmla="*/ 2173941 w 2661966"/>
                          <a:gd name="connsiteY263" fmla="*/ 1295552 h 3370881"/>
                          <a:gd name="connsiteX264" fmla="*/ 2182906 w 2661966"/>
                          <a:gd name="connsiteY264" fmla="*/ 1313481 h 3370881"/>
                          <a:gd name="connsiteX265" fmla="*/ 2187388 w 2661966"/>
                          <a:gd name="connsiteY265" fmla="*/ 1331411 h 3370881"/>
                          <a:gd name="connsiteX266" fmla="*/ 2214282 w 2661966"/>
                          <a:gd name="connsiteY266" fmla="*/ 1385199 h 3370881"/>
                          <a:gd name="connsiteX267" fmla="*/ 2218765 w 2661966"/>
                          <a:gd name="connsiteY267" fmla="*/ 1403129 h 3370881"/>
                          <a:gd name="connsiteX268" fmla="*/ 2223247 w 2661966"/>
                          <a:gd name="connsiteY268" fmla="*/ 1430023 h 3370881"/>
                          <a:gd name="connsiteX269" fmla="*/ 2236694 w 2661966"/>
                          <a:gd name="connsiteY269" fmla="*/ 1456917 h 3370881"/>
                          <a:gd name="connsiteX270" fmla="*/ 2249794 w 2661966"/>
                          <a:gd name="connsiteY270" fmla="*/ 1524624 h 3370881"/>
                          <a:gd name="connsiteX271" fmla="*/ 2241176 w 2661966"/>
                          <a:gd name="connsiteY271" fmla="*/ 1577940 h 3370881"/>
                          <a:gd name="connsiteX272" fmla="*/ 2245659 w 2661966"/>
                          <a:gd name="connsiteY272" fmla="*/ 1595870 h 3370881"/>
                          <a:gd name="connsiteX273" fmla="*/ 2249634 w 2661966"/>
                          <a:gd name="connsiteY273" fmla="*/ 1685855 h 3370881"/>
                          <a:gd name="connsiteX274" fmla="*/ 2227729 w 2661966"/>
                          <a:gd name="connsiteY274" fmla="*/ 1716893 h 3370881"/>
                          <a:gd name="connsiteX275" fmla="*/ 2240500 w 2661966"/>
                          <a:gd name="connsiteY275" fmla="*/ 1674269 h 3370881"/>
                          <a:gd name="connsiteX276" fmla="*/ 2235341 w 2661966"/>
                          <a:gd name="connsiteY276" fmla="*/ 1788611 h 3370881"/>
                          <a:gd name="connsiteX277" fmla="*/ 2230689 w 2661966"/>
                          <a:gd name="connsiteY277" fmla="*/ 1823963 h 3370881"/>
                          <a:gd name="connsiteX278" fmla="*/ 2226207 w 2661966"/>
                          <a:gd name="connsiteY278" fmla="*/ 1824470 h 3370881"/>
                          <a:gd name="connsiteX279" fmla="*/ 2208278 w 2661966"/>
                          <a:gd name="connsiteY279" fmla="*/ 1869293 h 3370881"/>
                          <a:gd name="connsiteX280" fmla="*/ 2195168 w 2661966"/>
                          <a:gd name="connsiteY280" fmla="*/ 1882740 h 3370881"/>
                          <a:gd name="connsiteX281" fmla="*/ 2203458 w 2661966"/>
                          <a:gd name="connsiteY281" fmla="*/ 1918938 h 3370881"/>
                          <a:gd name="connsiteX282" fmla="*/ 2204134 w 2661966"/>
                          <a:gd name="connsiteY282" fmla="*/ 1949806 h 3370881"/>
                          <a:gd name="connsiteX283" fmla="*/ 2226545 w 2661966"/>
                          <a:gd name="connsiteY283" fmla="*/ 1954627 h 3370881"/>
                          <a:gd name="connsiteX284" fmla="*/ 2241176 w 2661966"/>
                          <a:gd name="connsiteY284" fmla="*/ 2012729 h 3370881"/>
                          <a:gd name="connsiteX285" fmla="*/ 2263588 w 2661966"/>
                          <a:gd name="connsiteY285" fmla="*/ 2057552 h 3370881"/>
                          <a:gd name="connsiteX286" fmla="*/ 2286000 w 2661966"/>
                          <a:gd name="connsiteY286" fmla="*/ 2084446 h 3370881"/>
                          <a:gd name="connsiteX287" fmla="*/ 2299447 w 2661966"/>
                          <a:gd name="connsiteY287" fmla="*/ 2124787 h 3370881"/>
                          <a:gd name="connsiteX288" fmla="*/ 2321859 w 2661966"/>
                          <a:gd name="connsiteY288" fmla="*/ 2151681 h 3370881"/>
                          <a:gd name="connsiteX289" fmla="*/ 2344270 w 2661966"/>
                          <a:gd name="connsiteY289" fmla="*/ 2205470 h 3370881"/>
                          <a:gd name="connsiteX290" fmla="*/ 2348753 w 2661966"/>
                          <a:gd name="connsiteY290" fmla="*/ 2223399 h 3370881"/>
                          <a:gd name="connsiteX291" fmla="*/ 2366682 w 2661966"/>
                          <a:gd name="connsiteY291" fmla="*/ 2263740 h 3370881"/>
                          <a:gd name="connsiteX292" fmla="*/ 2375647 w 2661966"/>
                          <a:gd name="connsiteY292" fmla="*/ 2286152 h 3370881"/>
                          <a:gd name="connsiteX293" fmla="*/ 2380129 w 2661966"/>
                          <a:gd name="connsiteY293" fmla="*/ 2308564 h 3370881"/>
                          <a:gd name="connsiteX294" fmla="*/ 2389094 w 2661966"/>
                          <a:gd name="connsiteY294" fmla="*/ 2335458 h 3370881"/>
                          <a:gd name="connsiteX295" fmla="*/ 2393576 w 2661966"/>
                          <a:gd name="connsiteY295" fmla="*/ 2380281 h 3370881"/>
                          <a:gd name="connsiteX296" fmla="*/ 2398059 w 2661966"/>
                          <a:gd name="connsiteY296" fmla="*/ 2393729 h 3370881"/>
                          <a:gd name="connsiteX297" fmla="*/ 2419794 w 2661966"/>
                          <a:gd name="connsiteY297" fmla="*/ 2447517 h 3370881"/>
                          <a:gd name="connsiteX298" fmla="*/ 2427343 w 2661966"/>
                          <a:gd name="connsiteY298" fmla="*/ 2564058 h 3370881"/>
                          <a:gd name="connsiteX299" fmla="*/ 2389094 w 2661966"/>
                          <a:gd name="connsiteY299" fmla="*/ 2837481 h 3370881"/>
                          <a:gd name="connsiteX300" fmla="*/ 2380129 w 2661966"/>
                          <a:gd name="connsiteY300" fmla="*/ 2859893 h 3370881"/>
                          <a:gd name="connsiteX301" fmla="*/ 2357718 w 2661966"/>
                          <a:gd name="connsiteY301" fmla="*/ 2913681 h 3370881"/>
                          <a:gd name="connsiteX302" fmla="*/ 2348753 w 2661966"/>
                          <a:gd name="connsiteY302" fmla="*/ 2936093 h 3370881"/>
                          <a:gd name="connsiteX303" fmla="*/ 2339788 w 2661966"/>
                          <a:gd name="connsiteY303" fmla="*/ 2971952 h 3370881"/>
                          <a:gd name="connsiteX304" fmla="*/ 2326341 w 2661966"/>
                          <a:gd name="connsiteY304" fmla="*/ 2994364 h 3370881"/>
                          <a:gd name="connsiteX305" fmla="*/ 2317376 w 2661966"/>
                          <a:gd name="connsiteY305" fmla="*/ 3025740 h 3370881"/>
                          <a:gd name="connsiteX306" fmla="*/ 2303929 w 2661966"/>
                          <a:gd name="connsiteY306" fmla="*/ 3048152 h 3370881"/>
                          <a:gd name="connsiteX307" fmla="*/ 2290482 w 2661966"/>
                          <a:gd name="connsiteY307" fmla="*/ 3079529 h 3370881"/>
                          <a:gd name="connsiteX308" fmla="*/ 2272553 w 2661966"/>
                          <a:gd name="connsiteY308" fmla="*/ 3084011 h 3370881"/>
                          <a:gd name="connsiteX309" fmla="*/ 2259106 w 2661966"/>
                          <a:gd name="connsiteY309" fmla="*/ 3088493 h 3370881"/>
                          <a:gd name="connsiteX310" fmla="*/ 2241176 w 2661966"/>
                          <a:gd name="connsiteY310" fmla="*/ 3092976 h 3370881"/>
                          <a:gd name="connsiteX311" fmla="*/ 2209800 w 2661966"/>
                          <a:gd name="connsiteY311" fmla="*/ 3101940 h 3370881"/>
                          <a:gd name="connsiteX312" fmla="*/ 2205318 w 2661966"/>
                          <a:gd name="connsiteY312" fmla="*/ 3039187 h 3370881"/>
                          <a:gd name="connsiteX313" fmla="*/ 2218765 w 2661966"/>
                          <a:gd name="connsiteY313" fmla="*/ 3021258 h 3370881"/>
                          <a:gd name="connsiteX314" fmla="*/ 2245659 w 2661966"/>
                          <a:gd name="connsiteY314" fmla="*/ 2971952 h 3370881"/>
                          <a:gd name="connsiteX315" fmla="*/ 2268070 w 2661966"/>
                          <a:gd name="connsiteY315" fmla="*/ 2945058 h 3370881"/>
                          <a:gd name="connsiteX316" fmla="*/ 2298550 w 2661966"/>
                          <a:gd name="connsiteY316" fmla="*/ 2568540 h 3370881"/>
                          <a:gd name="connsiteX317" fmla="*/ 2284986 w 2661966"/>
                          <a:gd name="connsiteY317" fmla="*/ 2532681 h 3370881"/>
                          <a:gd name="connsiteX318" fmla="*/ 2293273 w 2661966"/>
                          <a:gd name="connsiteY318" fmla="*/ 2496653 h 3370881"/>
                          <a:gd name="connsiteX319" fmla="*/ 2278152 w 2661966"/>
                          <a:gd name="connsiteY319" fmla="*/ 2475178 h 3370881"/>
                          <a:gd name="connsiteX320" fmla="*/ 2245659 w 2661966"/>
                          <a:gd name="connsiteY320" fmla="*/ 2389247 h 3370881"/>
                          <a:gd name="connsiteX321" fmla="*/ 2195507 w 2661966"/>
                          <a:gd name="connsiteY321" fmla="*/ 2241328 h 3370881"/>
                          <a:gd name="connsiteX322" fmla="*/ 2083786 w 2661966"/>
                          <a:gd name="connsiteY322" fmla="*/ 2040300 h 3370881"/>
                          <a:gd name="connsiteX323" fmla="*/ 2048773 w 2661966"/>
                          <a:gd name="connsiteY323" fmla="*/ 2017971 h 3370881"/>
                          <a:gd name="connsiteX324" fmla="*/ 2074314 w 2661966"/>
                          <a:gd name="connsiteY324" fmla="*/ 2011967 h 3370881"/>
                          <a:gd name="connsiteX325" fmla="*/ 2034988 w 2661966"/>
                          <a:gd name="connsiteY325" fmla="*/ 2003764 h 3370881"/>
                          <a:gd name="connsiteX326" fmla="*/ 2026023 w 2661966"/>
                          <a:gd name="connsiteY326" fmla="*/ 2026176 h 3370881"/>
                          <a:gd name="connsiteX327" fmla="*/ 2021541 w 2661966"/>
                          <a:gd name="connsiteY327" fmla="*/ 2039623 h 3370881"/>
                          <a:gd name="connsiteX328" fmla="*/ 1999129 w 2661966"/>
                          <a:gd name="connsiteY328" fmla="*/ 2053070 h 3370881"/>
                          <a:gd name="connsiteX329" fmla="*/ 1990165 w 2661966"/>
                          <a:gd name="connsiteY329" fmla="*/ 2070999 h 3370881"/>
                          <a:gd name="connsiteX330" fmla="*/ 1967753 w 2661966"/>
                          <a:gd name="connsiteY330" fmla="*/ 2106858 h 3370881"/>
                          <a:gd name="connsiteX331" fmla="*/ 1981200 w 2661966"/>
                          <a:gd name="connsiteY331" fmla="*/ 2223399 h 3370881"/>
                          <a:gd name="connsiteX332" fmla="*/ 1994647 w 2661966"/>
                          <a:gd name="connsiteY332" fmla="*/ 2254776 h 3370881"/>
                          <a:gd name="connsiteX333" fmla="*/ 2003612 w 2661966"/>
                          <a:gd name="connsiteY333" fmla="*/ 2272705 h 3370881"/>
                          <a:gd name="connsiteX334" fmla="*/ 2026023 w 2661966"/>
                          <a:gd name="connsiteY334" fmla="*/ 2304081 h 3370881"/>
                          <a:gd name="connsiteX335" fmla="*/ 2043953 w 2661966"/>
                          <a:gd name="connsiteY335" fmla="*/ 2348905 h 3370881"/>
                          <a:gd name="connsiteX336" fmla="*/ 2061882 w 2661966"/>
                          <a:gd name="connsiteY336" fmla="*/ 2371317 h 3370881"/>
                          <a:gd name="connsiteX337" fmla="*/ 2088776 w 2661966"/>
                          <a:gd name="connsiteY337" fmla="*/ 2434070 h 3370881"/>
                          <a:gd name="connsiteX338" fmla="*/ 2102223 w 2661966"/>
                          <a:gd name="connsiteY338" fmla="*/ 2465446 h 3370881"/>
                          <a:gd name="connsiteX339" fmla="*/ 2106706 w 2661966"/>
                          <a:gd name="connsiteY339" fmla="*/ 2496823 h 3370881"/>
                          <a:gd name="connsiteX340" fmla="*/ 2124635 w 2661966"/>
                          <a:gd name="connsiteY340" fmla="*/ 2559576 h 3370881"/>
                          <a:gd name="connsiteX341" fmla="*/ 2138082 w 2661966"/>
                          <a:gd name="connsiteY341" fmla="*/ 2649223 h 3370881"/>
                          <a:gd name="connsiteX342" fmla="*/ 2147047 w 2661966"/>
                          <a:gd name="connsiteY342" fmla="*/ 2685081 h 3370881"/>
                          <a:gd name="connsiteX343" fmla="*/ 2151529 w 2661966"/>
                          <a:gd name="connsiteY343" fmla="*/ 2716458 h 3370881"/>
                          <a:gd name="connsiteX344" fmla="*/ 2160494 w 2661966"/>
                          <a:gd name="connsiteY344" fmla="*/ 2770246 h 3370881"/>
                          <a:gd name="connsiteX345" fmla="*/ 2156012 w 2661966"/>
                          <a:gd name="connsiteY345" fmla="*/ 2962987 h 3370881"/>
                          <a:gd name="connsiteX346" fmla="*/ 2138082 w 2661966"/>
                          <a:gd name="connsiteY346" fmla="*/ 3043670 h 3370881"/>
                          <a:gd name="connsiteX347" fmla="*/ 2133600 w 2661966"/>
                          <a:gd name="connsiteY347" fmla="*/ 3061599 h 3370881"/>
                          <a:gd name="connsiteX348" fmla="*/ 2120153 w 2661966"/>
                          <a:gd name="connsiteY348" fmla="*/ 3079529 h 3370881"/>
                          <a:gd name="connsiteX349" fmla="*/ 2111188 w 2661966"/>
                          <a:gd name="connsiteY349" fmla="*/ 3106423 h 3370881"/>
                          <a:gd name="connsiteX350" fmla="*/ 2088776 w 2661966"/>
                          <a:gd name="connsiteY350" fmla="*/ 3137799 h 3370881"/>
                          <a:gd name="connsiteX351" fmla="*/ 2075329 w 2661966"/>
                          <a:gd name="connsiteY351" fmla="*/ 3164693 h 3370881"/>
                          <a:gd name="connsiteX352" fmla="*/ 2061882 w 2661966"/>
                          <a:gd name="connsiteY352" fmla="*/ 3169176 h 3370881"/>
                          <a:gd name="connsiteX353" fmla="*/ 2021541 w 2661966"/>
                          <a:gd name="connsiteY353" fmla="*/ 3164693 h 3370881"/>
                          <a:gd name="connsiteX354" fmla="*/ 2012576 w 2661966"/>
                          <a:gd name="connsiteY354" fmla="*/ 3119870 h 3370881"/>
                          <a:gd name="connsiteX355" fmla="*/ 2048435 w 2661966"/>
                          <a:gd name="connsiteY355" fmla="*/ 3021258 h 3370881"/>
                          <a:gd name="connsiteX356" fmla="*/ 2048435 w 2661966"/>
                          <a:gd name="connsiteY356" fmla="*/ 3021258 h 3370881"/>
                          <a:gd name="connsiteX357" fmla="*/ 2061882 w 2661966"/>
                          <a:gd name="connsiteY357" fmla="*/ 2967470 h 3370881"/>
                          <a:gd name="connsiteX358" fmla="*/ 2070847 w 2661966"/>
                          <a:gd name="connsiteY358" fmla="*/ 2882305 h 3370881"/>
                          <a:gd name="connsiteX359" fmla="*/ 2066365 w 2661966"/>
                          <a:gd name="connsiteY359" fmla="*/ 2725423 h 3370881"/>
                          <a:gd name="connsiteX360" fmla="*/ 2043953 w 2661966"/>
                          <a:gd name="connsiteY360" fmla="*/ 2649223 h 3370881"/>
                          <a:gd name="connsiteX361" fmla="*/ 2030506 w 2661966"/>
                          <a:gd name="connsiteY361" fmla="*/ 2622329 h 3370881"/>
                          <a:gd name="connsiteX362" fmla="*/ 2017059 w 2661966"/>
                          <a:gd name="connsiteY362" fmla="*/ 2581987 h 3370881"/>
                          <a:gd name="connsiteX363" fmla="*/ 1981200 w 2661966"/>
                          <a:gd name="connsiteY363" fmla="*/ 2514752 h 3370881"/>
                          <a:gd name="connsiteX364" fmla="*/ 1972235 w 2661966"/>
                          <a:gd name="connsiteY364" fmla="*/ 2501305 h 3370881"/>
                          <a:gd name="connsiteX365" fmla="*/ 1958788 w 2661966"/>
                          <a:gd name="connsiteY365" fmla="*/ 2478893 h 3370881"/>
                          <a:gd name="connsiteX366" fmla="*/ 1905000 w 2661966"/>
                          <a:gd name="connsiteY366" fmla="*/ 2398211 h 3370881"/>
                          <a:gd name="connsiteX367" fmla="*/ 1882588 w 2661966"/>
                          <a:gd name="connsiteY367" fmla="*/ 2357870 h 3370881"/>
                          <a:gd name="connsiteX368" fmla="*/ 1869141 w 2661966"/>
                          <a:gd name="connsiteY368" fmla="*/ 2339940 h 3370881"/>
                          <a:gd name="connsiteX369" fmla="*/ 1806388 w 2661966"/>
                          <a:gd name="connsiteY369" fmla="*/ 2313046 h 3370881"/>
                          <a:gd name="connsiteX370" fmla="*/ 1779494 w 2661966"/>
                          <a:gd name="connsiteY370" fmla="*/ 2304081 h 3370881"/>
                          <a:gd name="connsiteX371" fmla="*/ 1752600 w 2661966"/>
                          <a:gd name="connsiteY371" fmla="*/ 2299599 h 3370881"/>
                          <a:gd name="connsiteX372" fmla="*/ 1680882 w 2661966"/>
                          <a:gd name="connsiteY372" fmla="*/ 2277187 h 3370881"/>
                          <a:gd name="connsiteX373" fmla="*/ 1719025 w 2661966"/>
                          <a:gd name="connsiteY373" fmla="*/ 2281331 h 3370881"/>
                          <a:gd name="connsiteX374" fmla="*/ 1756997 w 2661966"/>
                          <a:gd name="connsiteY374" fmla="*/ 2289450 h 3370881"/>
                          <a:gd name="connsiteX375" fmla="*/ 1656440 w 2661966"/>
                          <a:gd name="connsiteY375" fmla="*/ 2298583 h 3370881"/>
                          <a:gd name="connsiteX376" fmla="*/ 1537447 w 2661966"/>
                          <a:gd name="connsiteY376" fmla="*/ 2329960 h 3370881"/>
                          <a:gd name="connsiteX377" fmla="*/ 1571993 w 2661966"/>
                          <a:gd name="connsiteY377" fmla="*/ 2317957 h 3370881"/>
                          <a:gd name="connsiteX378" fmla="*/ 1509707 w 2661966"/>
                          <a:gd name="connsiteY378" fmla="*/ 2338926 h 3370881"/>
                          <a:gd name="connsiteX379" fmla="*/ 1500444 w 2661966"/>
                          <a:gd name="connsiteY379" fmla="*/ 2355271 h 3370881"/>
                          <a:gd name="connsiteX380" fmla="*/ 1402678 w 2661966"/>
                          <a:gd name="connsiteY380" fmla="*/ 2339641 h 3370881"/>
                          <a:gd name="connsiteX381" fmla="*/ 1322892 w 2661966"/>
                          <a:gd name="connsiteY381" fmla="*/ 2336952 h 3370881"/>
                          <a:gd name="connsiteX382" fmla="*/ 1199384 w 2661966"/>
                          <a:gd name="connsiteY382" fmla="*/ 2307041 h 3370881"/>
                          <a:gd name="connsiteX383" fmla="*/ 1066800 w 2661966"/>
                          <a:gd name="connsiteY383" fmla="*/ 2272705 h 3370881"/>
                          <a:gd name="connsiteX384" fmla="*/ 1030941 w 2661966"/>
                          <a:gd name="connsiteY384" fmla="*/ 2263740 h 3370881"/>
                          <a:gd name="connsiteX385" fmla="*/ 986118 w 2661966"/>
                          <a:gd name="connsiteY385" fmla="*/ 2241329 h 3370881"/>
                          <a:gd name="connsiteX386" fmla="*/ 968188 w 2661966"/>
                          <a:gd name="connsiteY386" fmla="*/ 2232364 h 3370881"/>
                          <a:gd name="connsiteX387" fmla="*/ 936812 w 2661966"/>
                          <a:gd name="connsiteY387" fmla="*/ 2214434 h 3370881"/>
                          <a:gd name="connsiteX388" fmla="*/ 905435 w 2661966"/>
                          <a:gd name="connsiteY388" fmla="*/ 2196505 h 3370881"/>
                          <a:gd name="connsiteX389" fmla="*/ 869576 w 2661966"/>
                          <a:gd name="connsiteY389" fmla="*/ 2209952 h 3370881"/>
                          <a:gd name="connsiteX390" fmla="*/ 856129 w 2661966"/>
                          <a:gd name="connsiteY390" fmla="*/ 2227881 h 3370881"/>
                          <a:gd name="connsiteX391" fmla="*/ 815788 w 2661966"/>
                          <a:gd name="connsiteY391" fmla="*/ 2268223 h 3370881"/>
                          <a:gd name="connsiteX392" fmla="*/ 788894 w 2661966"/>
                          <a:gd name="connsiteY392" fmla="*/ 2290634 h 3370881"/>
                          <a:gd name="connsiteX393" fmla="*/ 762000 w 2661966"/>
                          <a:gd name="connsiteY393" fmla="*/ 2313046 h 3370881"/>
                          <a:gd name="connsiteX394" fmla="*/ 753035 w 2661966"/>
                          <a:gd name="connsiteY394" fmla="*/ 2326493 h 3370881"/>
                          <a:gd name="connsiteX395" fmla="*/ 735106 w 2661966"/>
                          <a:gd name="connsiteY395" fmla="*/ 2339940 h 3370881"/>
                          <a:gd name="connsiteX396" fmla="*/ 712694 w 2661966"/>
                          <a:gd name="connsiteY396" fmla="*/ 2362352 h 3370881"/>
                          <a:gd name="connsiteX397" fmla="*/ 694765 w 2661966"/>
                          <a:gd name="connsiteY397" fmla="*/ 2375799 h 3370881"/>
                          <a:gd name="connsiteX398" fmla="*/ 681318 w 2661966"/>
                          <a:gd name="connsiteY398" fmla="*/ 2393729 h 3370881"/>
                          <a:gd name="connsiteX399" fmla="*/ 667870 w 2661966"/>
                          <a:gd name="connsiteY399" fmla="*/ 2402693 h 3370881"/>
                          <a:gd name="connsiteX400" fmla="*/ 623047 w 2661966"/>
                          <a:gd name="connsiteY400" fmla="*/ 2443034 h 3370881"/>
                          <a:gd name="connsiteX401" fmla="*/ 600635 w 2661966"/>
                          <a:gd name="connsiteY401" fmla="*/ 2474411 h 3370881"/>
                          <a:gd name="connsiteX402" fmla="*/ 587188 w 2661966"/>
                          <a:gd name="connsiteY402" fmla="*/ 2514752 h 3370881"/>
                          <a:gd name="connsiteX403" fmla="*/ 582706 w 2661966"/>
                          <a:gd name="connsiteY403" fmla="*/ 2546129 h 3370881"/>
                          <a:gd name="connsiteX404" fmla="*/ 596153 w 2661966"/>
                          <a:gd name="connsiteY404" fmla="*/ 2635776 h 3370881"/>
                          <a:gd name="connsiteX405" fmla="*/ 600635 w 2661966"/>
                          <a:gd name="connsiteY405" fmla="*/ 2653705 h 3370881"/>
                          <a:gd name="connsiteX406" fmla="*/ 609600 w 2661966"/>
                          <a:gd name="connsiteY406" fmla="*/ 2671634 h 3370881"/>
                          <a:gd name="connsiteX407" fmla="*/ 614082 w 2661966"/>
                          <a:gd name="connsiteY407" fmla="*/ 2689564 h 3370881"/>
                          <a:gd name="connsiteX408" fmla="*/ 623047 w 2661966"/>
                          <a:gd name="connsiteY408" fmla="*/ 2711976 h 3370881"/>
                          <a:gd name="connsiteX409" fmla="*/ 627529 w 2661966"/>
                          <a:gd name="connsiteY409" fmla="*/ 2734387 h 3370881"/>
                          <a:gd name="connsiteX410" fmla="*/ 640976 w 2661966"/>
                          <a:gd name="connsiteY410" fmla="*/ 2765764 h 3370881"/>
                          <a:gd name="connsiteX411" fmla="*/ 645459 w 2661966"/>
                          <a:gd name="connsiteY411" fmla="*/ 2779211 h 3370881"/>
                          <a:gd name="connsiteX412" fmla="*/ 658906 w 2661966"/>
                          <a:gd name="connsiteY412" fmla="*/ 2801623 h 3370881"/>
                          <a:gd name="connsiteX413" fmla="*/ 676835 w 2661966"/>
                          <a:gd name="connsiteY413" fmla="*/ 2864376 h 3370881"/>
                          <a:gd name="connsiteX414" fmla="*/ 690282 w 2661966"/>
                          <a:gd name="connsiteY414" fmla="*/ 2895752 h 3370881"/>
                          <a:gd name="connsiteX415" fmla="*/ 699247 w 2661966"/>
                          <a:gd name="connsiteY415" fmla="*/ 2940576 h 3370881"/>
                          <a:gd name="connsiteX416" fmla="*/ 703729 w 2661966"/>
                          <a:gd name="connsiteY416" fmla="*/ 2967470 h 3370881"/>
                          <a:gd name="connsiteX417" fmla="*/ 717176 w 2661966"/>
                          <a:gd name="connsiteY417" fmla="*/ 2994364 h 3370881"/>
                          <a:gd name="connsiteX418" fmla="*/ 735106 w 2661966"/>
                          <a:gd name="connsiteY418" fmla="*/ 3052634 h 3370881"/>
                          <a:gd name="connsiteX419" fmla="*/ 739588 w 2661966"/>
                          <a:gd name="connsiteY419" fmla="*/ 3079529 h 3370881"/>
                          <a:gd name="connsiteX420" fmla="*/ 762000 w 2661966"/>
                          <a:gd name="connsiteY420" fmla="*/ 3142281 h 3370881"/>
                          <a:gd name="connsiteX421" fmla="*/ 766482 w 2661966"/>
                          <a:gd name="connsiteY421" fmla="*/ 3231929 h 3370881"/>
                          <a:gd name="connsiteX422" fmla="*/ 770965 w 2661966"/>
                          <a:gd name="connsiteY422" fmla="*/ 3254340 h 3370881"/>
                          <a:gd name="connsiteX423" fmla="*/ 775447 w 2661966"/>
                          <a:gd name="connsiteY423" fmla="*/ 3285717 h 3370881"/>
                          <a:gd name="connsiteX424" fmla="*/ 748553 w 2661966"/>
                          <a:gd name="connsiteY424" fmla="*/ 3335023 h 3370881"/>
                          <a:gd name="connsiteX425" fmla="*/ 721659 w 2661966"/>
                          <a:gd name="connsiteY425" fmla="*/ 3343987 h 3370881"/>
                          <a:gd name="connsiteX426" fmla="*/ 708212 w 2661966"/>
                          <a:gd name="connsiteY426" fmla="*/ 3348470 h 3370881"/>
                          <a:gd name="connsiteX427" fmla="*/ 623047 w 2661966"/>
                          <a:gd name="connsiteY427" fmla="*/ 3330540 h 3370881"/>
                          <a:gd name="connsiteX428" fmla="*/ 609600 w 2661966"/>
                          <a:gd name="connsiteY428" fmla="*/ 3308129 h 3370881"/>
                          <a:gd name="connsiteX429" fmla="*/ 591670 w 2661966"/>
                          <a:gd name="connsiteY429" fmla="*/ 3267787 h 3370881"/>
                          <a:gd name="connsiteX430" fmla="*/ 560294 w 2661966"/>
                          <a:gd name="connsiteY430" fmla="*/ 3209517 h 3370881"/>
                          <a:gd name="connsiteX431" fmla="*/ 551329 w 2661966"/>
                          <a:gd name="connsiteY431" fmla="*/ 3196070 h 3370881"/>
                          <a:gd name="connsiteX432" fmla="*/ 528918 w 2661966"/>
                          <a:gd name="connsiteY432" fmla="*/ 3173658 h 3370881"/>
                          <a:gd name="connsiteX433" fmla="*/ 519953 w 2661966"/>
                          <a:gd name="connsiteY433" fmla="*/ 3128834 h 3370881"/>
                          <a:gd name="connsiteX434" fmla="*/ 524435 w 2661966"/>
                          <a:gd name="connsiteY434" fmla="*/ 3101940 h 3370881"/>
                          <a:gd name="connsiteX435" fmla="*/ 528918 w 2661966"/>
                          <a:gd name="connsiteY435" fmla="*/ 3088493 h 3370881"/>
                          <a:gd name="connsiteX436" fmla="*/ 542365 w 2661966"/>
                          <a:gd name="connsiteY436" fmla="*/ 3052634 h 3370881"/>
                          <a:gd name="connsiteX437" fmla="*/ 484094 w 2661966"/>
                          <a:gd name="connsiteY437" fmla="*/ 2886787 h 3370881"/>
                          <a:gd name="connsiteX438" fmla="*/ 443753 w 2661966"/>
                          <a:gd name="connsiteY438" fmla="*/ 2779211 h 3370881"/>
                          <a:gd name="connsiteX439" fmla="*/ 439270 w 2661966"/>
                          <a:gd name="connsiteY439" fmla="*/ 2752317 h 3370881"/>
                          <a:gd name="connsiteX440" fmla="*/ 430306 w 2661966"/>
                          <a:gd name="connsiteY440" fmla="*/ 2716458 h 3370881"/>
                          <a:gd name="connsiteX441" fmla="*/ 425823 w 2661966"/>
                          <a:gd name="connsiteY441" fmla="*/ 2680599 h 3370881"/>
                          <a:gd name="connsiteX442" fmla="*/ 398929 w 2661966"/>
                          <a:gd name="connsiteY442" fmla="*/ 2599917 h 3370881"/>
                          <a:gd name="connsiteX443" fmla="*/ 385482 w 2661966"/>
                          <a:gd name="connsiteY443" fmla="*/ 2568540 h 3370881"/>
                          <a:gd name="connsiteX444" fmla="*/ 381000 w 2661966"/>
                          <a:gd name="connsiteY444" fmla="*/ 2550611 h 3370881"/>
                          <a:gd name="connsiteX445" fmla="*/ 372035 w 2661966"/>
                          <a:gd name="connsiteY445" fmla="*/ 2483376 h 3370881"/>
                          <a:gd name="connsiteX446" fmla="*/ 367553 w 2661966"/>
                          <a:gd name="connsiteY446" fmla="*/ 2469929 h 3370881"/>
                          <a:gd name="connsiteX447" fmla="*/ 407894 w 2661966"/>
                          <a:gd name="connsiteY447" fmla="*/ 2451999 h 3370881"/>
                          <a:gd name="connsiteX448" fmla="*/ 515470 w 2661966"/>
                          <a:gd name="connsiteY448" fmla="*/ 2407176 h 3370881"/>
                          <a:gd name="connsiteX449" fmla="*/ 578223 w 2661966"/>
                          <a:gd name="connsiteY449" fmla="*/ 2353387 h 3370881"/>
                          <a:gd name="connsiteX450" fmla="*/ 587188 w 2661966"/>
                          <a:gd name="connsiteY450" fmla="*/ 2330976 h 3370881"/>
                          <a:gd name="connsiteX451" fmla="*/ 614082 w 2661966"/>
                          <a:gd name="connsiteY451" fmla="*/ 2254776 h 3370881"/>
                          <a:gd name="connsiteX452" fmla="*/ 649941 w 2661966"/>
                          <a:gd name="connsiteY452" fmla="*/ 2200987 h 3370881"/>
                          <a:gd name="connsiteX453" fmla="*/ 690282 w 2661966"/>
                          <a:gd name="connsiteY453" fmla="*/ 2174093 h 3370881"/>
                          <a:gd name="connsiteX454" fmla="*/ 703729 w 2661966"/>
                          <a:gd name="connsiteY454" fmla="*/ 2165129 h 3370881"/>
                          <a:gd name="connsiteX455" fmla="*/ 739588 w 2661966"/>
                          <a:gd name="connsiteY455" fmla="*/ 2147199 h 3370881"/>
                          <a:gd name="connsiteX456" fmla="*/ 708212 w 2661966"/>
                          <a:gd name="connsiteY456" fmla="*/ 2187540 h 3370881"/>
                          <a:gd name="connsiteX457" fmla="*/ 654423 w 2661966"/>
                          <a:gd name="connsiteY457" fmla="*/ 2241329 h 3370881"/>
                          <a:gd name="connsiteX458" fmla="*/ 636494 w 2661966"/>
                          <a:gd name="connsiteY458" fmla="*/ 2259258 h 3370881"/>
                          <a:gd name="connsiteX459" fmla="*/ 614082 w 2661966"/>
                          <a:gd name="connsiteY459" fmla="*/ 2286152 h 3370881"/>
                          <a:gd name="connsiteX460" fmla="*/ 592179 w 2661966"/>
                          <a:gd name="connsiteY460" fmla="*/ 2282347 h 3370881"/>
                          <a:gd name="connsiteX461" fmla="*/ 555980 w 2661966"/>
                          <a:gd name="connsiteY461" fmla="*/ 2313892 h 3370881"/>
                          <a:gd name="connsiteX462" fmla="*/ 524435 w 2661966"/>
                          <a:gd name="connsiteY462" fmla="*/ 2348905 h 3370881"/>
                          <a:gd name="connsiteX463" fmla="*/ 502023 w 2661966"/>
                          <a:gd name="connsiteY463" fmla="*/ 2362352 h 3370881"/>
                          <a:gd name="connsiteX464" fmla="*/ 461682 w 2661966"/>
                          <a:gd name="connsiteY464" fmla="*/ 2389246 h 3370881"/>
                          <a:gd name="connsiteX465" fmla="*/ 448235 w 2661966"/>
                          <a:gd name="connsiteY465" fmla="*/ 2398211 h 3370881"/>
                          <a:gd name="connsiteX466" fmla="*/ 430306 w 2661966"/>
                          <a:gd name="connsiteY466" fmla="*/ 2407176 h 3370881"/>
                          <a:gd name="connsiteX467" fmla="*/ 412376 w 2661966"/>
                          <a:gd name="connsiteY467" fmla="*/ 2420623 h 3370881"/>
                          <a:gd name="connsiteX468" fmla="*/ 389965 w 2661966"/>
                          <a:gd name="connsiteY468" fmla="*/ 2429587 h 3370881"/>
                          <a:gd name="connsiteX469" fmla="*/ 372035 w 2661966"/>
                          <a:gd name="connsiteY469" fmla="*/ 2443034 h 3370881"/>
                          <a:gd name="connsiteX470" fmla="*/ 318247 w 2661966"/>
                          <a:gd name="connsiteY470" fmla="*/ 2474411 h 3370881"/>
                          <a:gd name="connsiteX471" fmla="*/ 304800 w 2661966"/>
                          <a:gd name="connsiteY471" fmla="*/ 2492340 h 3370881"/>
                          <a:gd name="connsiteX472" fmla="*/ 282388 w 2661966"/>
                          <a:gd name="connsiteY472" fmla="*/ 2519234 h 3370881"/>
                          <a:gd name="connsiteX473" fmla="*/ 295835 w 2661966"/>
                          <a:gd name="connsiteY473" fmla="*/ 2815070 h 3370881"/>
                          <a:gd name="connsiteX474" fmla="*/ 300318 w 2661966"/>
                          <a:gd name="connsiteY474" fmla="*/ 2837481 h 3370881"/>
                          <a:gd name="connsiteX475" fmla="*/ 304800 w 2661966"/>
                          <a:gd name="connsiteY475" fmla="*/ 2868858 h 3370881"/>
                          <a:gd name="connsiteX476" fmla="*/ 309282 w 2661966"/>
                          <a:gd name="connsiteY476" fmla="*/ 2927129 h 3370881"/>
                          <a:gd name="connsiteX477" fmla="*/ 322729 w 2661966"/>
                          <a:gd name="connsiteY477" fmla="*/ 2985399 h 3370881"/>
                          <a:gd name="connsiteX478" fmla="*/ 327212 w 2661966"/>
                          <a:gd name="connsiteY478" fmla="*/ 3012293 h 3370881"/>
                          <a:gd name="connsiteX479" fmla="*/ 331694 w 2661966"/>
                          <a:gd name="connsiteY479" fmla="*/ 3043670 h 3370881"/>
                          <a:gd name="connsiteX480" fmla="*/ 345141 w 2661966"/>
                          <a:gd name="connsiteY480" fmla="*/ 3070564 h 3370881"/>
                          <a:gd name="connsiteX481" fmla="*/ 367553 w 2661966"/>
                          <a:gd name="connsiteY481" fmla="*/ 3124352 h 3370881"/>
                          <a:gd name="connsiteX482" fmla="*/ 381000 w 2661966"/>
                          <a:gd name="connsiteY482" fmla="*/ 3182623 h 3370881"/>
                          <a:gd name="connsiteX483" fmla="*/ 389965 w 2661966"/>
                          <a:gd name="connsiteY483" fmla="*/ 3196070 h 3370881"/>
                          <a:gd name="connsiteX484" fmla="*/ 394447 w 2661966"/>
                          <a:gd name="connsiteY484" fmla="*/ 3213999 h 3370881"/>
                          <a:gd name="connsiteX485" fmla="*/ 412376 w 2661966"/>
                          <a:gd name="connsiteY485" fmla="*/ 3245376 h 3370881"/>
                          <a:gd name="connsiteX486" fmla="*/ 416859 w 2661966"/>
                          <a:gd name="connsiteY486" fmla="*/ 3258823 h 3370881"/>
                          <a:gd name="connsiteX487" fmla="*/ 425823 w 2661966"/>
                          <a:gd name="connsiteY487" fmla="*/ 3272270 h 3370881"/>
                          <a:gd name="connsiteX488" fmla="*/ 439270 w 2661966"/>
                          <a:gd name="connsiteY488" fmla="*/ 3303646 h 3370881"/>
                          <a:gd name="connsiteX489" fmla="*/ 439270 w 2661966"/>
                          <a:gd name="connsiteY489" fmla="*/ 3352952 h 3370881"/>
                          <a:gd name="connsiteX490" fmla="*/ 430306 w 2661966"/>
                          <a:gd name="connsiteY490" fmla="*/ 3366399 h 3370881"/>
                          <a:gd name="connsiteX491" fmla="*/ 412376 w 2661966"/>
                          <a:gd name="connsiteY491" fmla="*/ 3370881 h 3370881"/>
                          <a:gd name="connsiteX492" fmla="*/ 295835 w 2661966"/>
                          <a:gd name="connsiteY492" fmla="*/ 3357434 h 3370881"/>
                          <a:gd name="connsiteX493" fmla="*/ 264459 w 2661966"/>
                          <a:gd name="connsiteY493" fmla="*/ 3276752 h 3370881"/>
                          <a:gd name="connsiteX494" fmla="*/ 259976 w 2661966"/>
                          <a:gd name="connsiteY494" fmla="*/ 3240893 h 3370881"/>
                          <a:gd name="connsiteX495" fmla="*/ 246529 w 2661966"/>
                          <a:gd name="connsiteY495" fmla="*/ 3178140 h 3370881"/>
                          <a:gd name="connsiteX496" fmla="*/ 237565 w 2661966"/>
                          <a:gd name="connsiteY496" fmla="*/ 3084011 h 3370881"/>
                          <a:gd name="connsiteX497" fmla="*/ 228600 w 2661966"/>
                          <a:gd name="connsiteY497" fmla="*/ 3057117 h 3370881"/>
                          <a:gd name="connsiteX498" fmla="*/ 219635 w 2661966"/>
                          <a:gd name="connsiteY498" fmla="*/ 3021258 h 3370881"/>
                          <a:gd name="connsiteX499" fmla="*/ 206188 w 2661966"/>
                          <a:gd name="connsiteY499" fmla="*/ 2980917 h 3370881"/>
                          <a:gd name="connsiteX500" fmla="*/ 201706 w 2661966"/>
                          <a:gd name="connsiteY500" fmla="*/ 2949540 h 3370881"/>
                          <a:gd name="connsiteX501" fmla="*/ 197223 w 2661966"/>
                          <a:gd name="connsiteY501" fmla="*/ 2927129 h 3370881"/>
                          <a:gd name="connsiteX502" fmla="*/ 192741 w 2661966"/>
                          <a:gd name="connsiteY502" fmla="*/ 2891270 h 3370881"/>
                          <a:gd name="connsiteX503" fmla="*/ 188259 w 2661966"/>
                          <a:gd name="connsiteY503" fmla="*/ 2850929 h 3370881"/>
                          <a:gd name="connsiteX504" fmla="*/ 179294 w 2661966"/>
                          <a:gd name="connsiteY504" fmla="*/ 2824034 h 3370881"/>
                          <a:gd name="connsiteX505" fmla="*/ 165847 w 2661966"/>
                          <a:gd name="connsiteY505" fmla="*/ 2774729 h 3370881"/>
                          <a:gd name="connsiteX506" fmla="*/ 161365 w 2661966"/>
                          <a:gd name="connsiteY506" fmla="*/ 2747834 h 3370881"/>
                          <a:gd name="connsiteX507" fmla="*/ 156882 w 2661966"/>
                          <a:gd name="connsiteY507" fmla="*/ 2559576 h 3370881"/>
                          <a:gd name="connsiteX508" fmla="*/ 152400 w 2661966"/>
                          <a:gd name="connsiteY508" fmla="*/ 2519234 h 3370881"/>
                          <a:gd name="connsiteX509" fmla="*/ 118035 w 2661966"/>
                          <a:gd name="connsiteY509" fmla="*/ 2400004 h 3370881"/>
                          <a:gd name="connsiteX510" fmla="*/ 117048 w 2661966"/>
                          <a:gd name="connsiteY510" fmla="*/ 2344423 h 3370881"/>
                          <a:gd name="connsiteX511" fmla="*/ 100106 w 2661966"/>
                          <a:gd name="connsiteY511" fmla="*/ 2330976 h 3370881"/>
                          <a:gd name="connsiteX512" fmla="*/ 138953 w 2661966"/>
                          <a:gd name="connsiteY512" fmla="*/ 2313046 h 3370881"/>
                          <a:gd name="connsiteX513" fmla="*/ 152400 w 2661966"/>
                          <a:gd name="connsiteY513" fmla="*/ 2304081 h 3370881"/>
                          <a:gd name="connsiteX514" fmla="*/ 170329 w 2661966"/>
                          <a:gd name="connsiteY514" fmla="*/ 2259258 h 3370881"/>
                          <a:gd name="connsiteX515" fmla="*/ 188259 w 2661966"/>
                          <a:gd name="connsiteY515" fmla="*/ 2223399 h 3370881"/>
                          <a:gd name="connsiteX516" fmla="*/ 206188 w 2661966"/>
                          <a:gd name="connsiteY516" fmla="*/ 2187540 h 3370881"/>
                          <a:gd name="connsiteX517" fmla="*/ 210670 w 2661966"/>
                          <a:gd name="connsiteY517" fmla="*/ 2174093 h 3370881"/>
                          <a:gd name="connsiteX518" fmla="*/ 219635 w 2661966"/>
                          <a:gd name="connsiteY518" fmla="*/ 2115823 h 3370881"/>
                          <a:gd name="connsiteX519" fmla="*/ 210670 w 2661966"/>
                          <a:gd name="connsiteY519" fmla="*/ 1958940 h 3370881"/>
                          <a:gd name="connsiteX520" fmla="*/ 192741 w 2661966"/>
                          <a:gd name="connsiteY520" fmla="*/ 1923081 h 3370881"/>
                          <a:gd name="connsiteX521" fmla="*/ 179294 w 2661966"/>
                          <a:gd name="connsiteY521" fmla="*/ 1891705 h 3370881"/>
                          <a:gd name="connsiteX522" fmla="*/ 165847 w 2661966"/>
                          <a:gd name="connsiteY522" fmla="*/ 1864811 h 3370881"/>
                          <a:gd name="connsiteX523" fmla="*/ 152400 w 2661966"/>
                          <a:gd name="connsiteY523" fmla="*/ 1833434 h 3370881"/>
                          <a:gd name="connsiteX524" fmla="*/ 143435 w 2661966"/>
                          <a:gd name="connsiteY524" fmla="*/ 1819987 h 3370881"/>
                          <a:gd name="connsiteX525" fmla="*/ 107576 w 2661966"/>
                          <a:gd name="connsiteY525" fmla="*/ 1784129 h 3370881"/>
                          <a:gd name="connsiteX526" fmla="*/ 94129 w 2661966"/>
                          <a:gd name="connsiteY526" fmla="*/ 1779646 h 3370881"/>
                          <a:gd name="connsiteX527" fmla="*/ 71718 w 2661966"/>
                          <a:gd name="connsiteY527" fmla="*/ 1770681 h 3370881"/>
                          <a:gd name="connsiteX528" fmla="*/ 58270 w 2661966"/>
                          <a:gd name="connsiteY528" fmla="*/ 1761717 h 3370881"/>
                          <a:gd name="connsiteX529" fmla="*/ 26894 w 2661966"/>
                          <a:gd name="connsiteY529" fmla="*/ 1730340 h 3370881"/>
                          <a:gd name="connsiteX530" fmla="*/ 0 w 2661966"/>
                          <a:gd name="connsiteY530" fmla="*/ 1707929 h 3370881"/>
                          <a:gd name="connsiteX0" fmla="*/ 0 w 2661966"/>
                          <a:gd name="connsiteY0" fmla="*/ 1707929 h 3370881"/>
                          <a:gd name="connsiteX1" fmla="*/ 22412 w 2661966"/>
                          <a:gd name="connsiteY1" fmla="*/ 1698964 h 3370881"/>
                          <a:gd name="connsiteX2" fmla="*/ 31376 w 2661966"/>
                          <a:gd name="connsiteY2" fmla="*/ 1681034 h 3370881"/>
                          <a:gd name="connsiteX3" fmla="*/ 44823 w 2661966"/>
                          <a:gd name="connsiteY3" fmla="*/ 1672070 h 3370881"/>
                          <a:gd name="connsiteX4" fmla="*/ 58270 w 2661966"/>
                          <a:gd name="connsiteY4" fmla="*/ 1654140 h 3370881"/>
                          <a:gd name="connsiteX5" fmla="*/ 76200 w 2661966"/>
                          <a:gd name="connsiteY5" fmla="*/ 1645176 h 3370881"/>
                          <a:gd name="connsiteX6" fmla="*/ 98612 w 2661966"/>
                          <a:gd name="connsiteY6" fmla="*/ 1636211 h 3370881"/>
                          <a:gd name="connsiteX7" fmla="*/ 125506 w 2661966"/>
                          <a:gd name="connsiteY7" fmla="*/ 1627246 h 3370881"/>
                          <a:gd name="connsiteX8" fmla="*/ 152400 w 2661966"/>
                          <a:gd name="connsiteY8" fmla="*/ 1609317 h 3370881"/>
                          <a:gd name="connsiteX9" fmla="*/ 170329 w 2661966"/>
                          <a:gd name="connsiteY9" fmla="*/ 1600352 h 3370881"/>
                          <a:gd name="connsiteX10" fmla="*/ 188259 w 2661966"/>
                          <a:gd name="connsiteY10" fmla="*/ 1582423 h 3370881"/>
                          <a:gd name="connsiteX11" fmla="*/ 228600 w 2661966"/>
                          <a:gd name="connsiteY11" fmla="*/ 1564493 h 3370881"/>
                          <a:gd name="connsiteX12" fmla="*/ 255494 w 2661966"/>
                          <a:gd name="connsiteY12" fmla="*/ 1546564 h 3370881"/>
                          <a:gd name="connsiteX13" fmla="*/ 300318 w 2661966"/>
                          <a:gd name="connsiteY13" fmla="*/ 1524152 h 3370881"/>
                          <a:gd name="connsiteX14" fmla="*/ 313765 w 2661966"/>
                          <a:gd name="connsiteY14" fmla="*/ 1515187 h 3370881"/>
                          <a:gd name="connsiteX15" fmla="*/ 340659 w 2661966"/>
                          <a:gd name="connsiteY15" fmla="*/ 1510705 h 3370881"/>
                          <a:gd name="connsiteX16" fmla="*/ 363070 w 2661966"/>
                          <a:gd name="connsiteY16" fmla="*/ 1506223 h 3370881"/>
                          <a:gd name="connsiteX17" fmla="*/ 389965 w 2661966"/>
                          <a:gd name="connsiteY17" fmla="*/ 1501740 h 3370881"/>
                          <a:gd name="connsiteX18" fmla="*/ 425823 w 2661966"/>
                          <a:gd name="connsiteY18" fmla="*/ 1497258 h 3370881"/>
                          <a:gd name="connsiteX19" fmla="*/ 470647 w 2661966"/>
                          <a:gd name="connsiteY19" fmla="*/ 1488293 h 3370881"/>
                          <a:gd name="connsiteX20" fmla="*/ 515470 w 2661966"/>
                          <a:gd name="connsiteY20" fmla="*/ 1479329 h 3370881"/>
                          <a:gd name="connsiteX21" fmla="*/ 528918 w 2661966"/>
                          <a:gd name="connsiteY21" fmla="*/ 1470364 h 3370881"/>
                          <a:gd name="connsiteX22" fmla="*/ 600635 w 2661966"/>
                          <a:gd name="connsiteY22" fmla="*/ 1456917 h 3370881"/>
                          <a:gd name="connsiteX23" fmla="*/ 690282 w 2661966"/>
                          <a:gd name="connsiteY23" fmla="*/ 1447952 h 3370881"/>
                          <a:gd name="connsiteX24" fmla="*/ 793376 w 2661966"/>
                          <a:gd name="connsiteY24" fmla="*/ 1452434 h 3370881"/>
                          <a:gd name="connsiteX25" fmla="*/ 874059 w 2661966"/>
                          <a:gd name="connsiteY25" fmla="*/ 1465881 h 3370881"/>
                          <a:gd name="connsiteX26" fmla="*/ 914400 w 2661966"/>
                          <a:gd name="connsiteY26" fmla="*/ 1470364 h 3370881"/>
                          <a:gd name="connsiteX27" fmla="*/ 1030941 w 2661966"/>
                          <a:gd name="connsiteY27" fmla="*/ 1483811 h 3370881"/>
                          <a:gd name="connsiteX28" fmla="*/ 1151965 w 2661966"/>
                          <a:gd name="connsiteY28" fmla="*/ 1492776 h 3370881"/>
                          <a:gd name="connsiteX29" fmla="*/ 1281953 w 2661966"/>
                          <a:gd name="connsiteY29" fmla="*/ 1501740 h 3370881"/>
                          <a:gd name="connsiteX30" fmla="*/ 1465729 w 2661966"/>
                          <a:gd name="connsiteY30" fmla="*/ 1497258 h 3370881"/>
                          <a:gd name="connsiteX31" fmla="*/ 1510553 w 2661966"/>
                          <a:gd name="connsiteY31" fmla="*/ 1492776 h 3370881"/>
                          <a:gd name="connsiteX32" fmla="*/ 1582270 w 2661966"/>
                          <a:gd name="connsiteY32" fmla="*/ 1461399 h 3370881"/>
                          <a:gd name="connsiteX33" fmla="*/ 1604682 w 2661966"/>
                          <a:gd name="connsiteY33" fmla="*/ 1456917 h 3370881"/>
                          <a:gd name="connsiteX34" fmla="*/ 1622612 w 2661966"/>
                          <a:gd name="connsiteY34" fmla="*/ 1447952 h 3370881"/>
                          <a:gd name="connsiteX35" fmla="*/ 1645023 w 2661966"/>
                          <a:gd name="connsiteY35" fmla="*/ 1438987 h 3370881"/>
                          <a:gd name="connsiteX36" fmla="*/ 1662953 w 2661966"/>
                          <a:gd name="connsiteY36" fmla="*/ 1425540 h 3370881"/>
                          <a:gd name="connsiteX37" fmla="*/ 1698812 w 2661966"/>
                          <a:gd name="connsiteY37" fmla="*/ 1407611 h 3370881"/>
                          <a:gd name="connsiteX38" fmla="*/ 1739153 w 2661966"/>
                          <a:gd name="connsiteY38" fmla="*/ 1380717 h 3370881"/>
                          <a:gd name="connsiteX39" fmla="*/ 1752600 w 2661966"/>
                          <a:gd name="connsiteY39" fmla="*/ 1367270 h 3370881"/>
                          <a:gd name="connsiteX40" fmla="*/ 1775012 w 2661966"/>
                          <a:gd name="connsiteY40" fmla="*/ 1353823 h 3370881"/>
                          <a:gd name="connsiteX41" fmla="*/ 1797423 w 2661966"/>
                          <a:gd name="connsiteY41" fmla="*/ 1335893 h 3370881"/>
                          <a:gd name="connsiteX42" fmla="*/ 1810870 w 2661966"/>
                          <a:gd name="connsiteY42" fmla="*/ 1304517 h 3370881"/>
                          <a:gd name="connsiteX43" fmla="*/ 1815353 w 2661966"/>
                          <a:gd name="connsiteY43" fmla="*/ 1291070 h 3370881"/>
                          <a:gd name="connsiteX44" fmla="*/ 1801906 w 2661966"/>
                          <a:gd name="connsiteY44" fmla="*/ 1138670 h 3370881"/>
                          <a:gd name="connsiteX45" fmla="*/ 1792941 w 2661966"/>
                          <a:gd name="connsiteY45" fmla="*/ 1125223 h 3370881"/>
                          <a:gd name="connsiteX46" fmla="*/ 1757082 w 2661966"/>
                          <a:gd name="connsiteY46" fmla="*/ 1093846 h 3370881"/>
                          <a:gd name="connsiteX47" fmla="*/ 1730188 w 2661966"/>
                          <a:gd name="connsiteY47" fmla="*/ 1066952 h 3370881"/>
                          <a:gd name="connsiteX48" fmla="*/ 1703294 w 2661966"/>
                          <a:gd name="connsiteY48" fmla="*/ 1049023 h 3370881"/>
                          <a:gd name="connsiteX49" fmla="*/ 1622612 w 2661966"/>
                          <a:gd name="connsiteY49" fmla="*/ 1053505 h 3370881"/>
                          <a:gd name="connsiteX50" fmla="*/ 1595718 w 2661966"/>
                          <a:gd name="connsiteY50" fmla="*/ 1062470 h 3370881"/>
                          <a:gd name="connsiteX51" fmla="*/ 1573306 w 2661966"/>
                          <a:gd name="connsiteY51" fmla="*/ 1066952 h 3370881"/>
                          <a:gd name="connsiteX52" fmla="*/ 1453385 w 2661966"/>
                          <a:gd name="connsiteY52" fmla="*/ 1082761 h 3370881"/>
                          <a:gd name="connsiteX53" fmla="*/ 1326776 w 2661966"/>
                          <a:gd name="connsiteY53" fmla="*/ 1062470 h 3370881"/>
                          <a:gd name="connsiteX54" fmla="*/ 1308847 w 2661966"/>
                          <a:gd name="connsiteY54" fmla="*/ 1057987 h 3370881"/>
                          <a:gd name="connsiteX55" fmla="*/ 1277470 w 2661966"/>
                          <a:gd name="connsiteY55" fmla="*/ 1053505 h 3370881"/>
                          <a:gd name="connsiteX56" fmla="*/ 1259541 w 2661966"/>
                          <a:gd name="connsiteY56" fmla="*/ 1049023 h 3370881"/>
                          <a:gd name="connsiteX57" fmla="*/ 1232647 w 2661966"/>
                          <a:gd name="connsiteY57" fmla="*/ 1044540 h 3370881"/>
                          <a:gd name="connsiteX58" fmla="*/ 1053353 w 2661966"/>
                          <a:gd name="connsiteY58" fmla="*/ 1049023 h 3370881"/>
                          <a:gd name="connsiteX59" fmla="*/ 1035423 w 2661966"/>
                          <a:gd name="connsiteY59" fmla="*/ 1053505 h 3370881"/>
                          <a:gd name="connsiteX60" fmla="*/ 1008529 w 2661966"/>
                          <a:gd name="connsiteY60" fmla="*/ 1057987 h 3370881"/>
                          <a:gd name="connsiteX61" fmla="*/ 995082 w 2661966"/>
                          <a:gd name="connsiteY61" fmla="*/ 1062470 h 3370881"/>
                          <a:gd name="connsiteX62" fmla="*/ 945776 w 2661966"/>
                          <a:gd name="connsiteY62" fmla="*/ 1031093 h 3370881"/>
                          <a:gd name="connsiteX63" fmla="*/ 941294 w 2661966"/>
                          <a:gd name="connsiteY63" fmla="*/ 1017646 h 3370881"/>
                          <a:gd name="connsiteX64" fmla="*/ 932329 w 2661966"/>
                          <a:gd name="connsiteY64" fmla="*/ 919034 h 3370881"/>
                          <a:gd name="connsiteX65" fmla="*/ 914400 w 2661966"/>
                          <a:gd name="connsiteY65" fmla="*/ 901105 h 3370881"/>
                          <a:gd name="connsiteX66" fmla="*/ 918882 w 2661966"/>
                          <a:gd name="connsiteY66" fmla="*/ 869729 h 3370881"/>
                          <a:gd name="connsiteX67" fmla="*/ 941294 w 2661966"/>
                          <a:gd name="connsiteY67" fmla="*/ 865246 h 3370881"/>
                          <a:gd name="connsiteX68" fmla="*/ 959223 w 2661966"/>
                          <a:gd name="connsiteY68" fmla="*/ 851799 h 3370881"/>
                          <a:gd name="connsiteX69" fmla="*/ 990600 w 2661966"/>
                          <a:gd name="connsiteY69" fmla="*/ 847317 h 3370881"/>
                          <a:gd name="connsiteX70" fmla="*/ 1129553 w 2661966"/>
                          <a:gd name="connsiteY70" fmla="*/ 838352 h 3370881"/>
                          <a:gd name="connsiteX71" fmla="*/ 1147482 w 2661966"/>
                          <a:gd name="connsiteY71" fmla="*/ 829387 h 3370881"/>
                          <a:gd name="connsiteX72" fmla="*/ 1178859 w 2661966"/>
                          <a:gd name="connsiteY72" fmla="*/ 806976 h 3370881"/>
                          <a:gd name="connsiteX73" fmla="*/ 1192306 w 2661966"/>
                          <a:gd name="connsiteY73" fmla="*/ 793529 h 3370881"/>
                          <a:gd name="connsiteX74" fmla="*/ 1214718 w 2661966"/>
                          <a:gd name="connsiteY74" fmla="*/ 784564 h 3370881"/>
                          <a:gd name="connsiteX75" fmla="*/ 1241612 w 2661966"/>
                          <a:gd name="connsiteY75" fmla="*/ 771117 h 3370881"/>
                          <a:gd name="connsiteX76" fmla="*/ 1277470 w 2661966"/>
                          <a:gd name="connsiteY76" fmla="*/ 753187 h 3370881"/>
                          <a:gd name="connsiteX77" fmla="*/ 1295400 w 2661966"/>
                          <a:gd name="connsiteY77" fmla="*/ 730776 h 3370881"/>
                          <a:gd name="connsiteX78" fmla="*/ 1317812 w 2661966"/>
                          <a:gd name="connsiteY78" fmla="*/ 708364 h 3370881"/>
                          <a:gd name="connsiteX79" fmla="*/ 1353670 w 2661966"/>
                          <a:gd name="connsiteY79" fmla="*/ 663540 h 3370881"/>
                          <a:gd name="connsiteX80" fmla="*/ 1371600 w 2661966"/>
                          <a:gd name="connsiteY80" fmla="*/ 636646 h 3370881"/>
                          <a:gd name="connsiteX81" fmla="*/ 1380565 w 2661966"/>
                          <a:gd name="connsiteY81" fmla="*/ 596305 h 3370881"/>
                          <a:gd name="connsiteX82" fmla="*/ 1385047 w 2661966"/>
                          <a:gd name="connsiteY82" fmla="*/ 582858 h 3370881"/>
                          <a:gd name="connsiteX83" fmla="*/ 1380565 w 2661966"/>
                          <a:gd name="connsiteY83" fmla="*/ 533552 h 3370881"/>
                          <a:gd name="connsiteX84" fmla="*/ 1367118 w 2661966"/>
                          <a:gd name="connsiteY84" fmla="*/ 524587 h 3370881"/>
                          <a:gd name="connsiteX85" fmla="*/ 1349188 w 2661966"/>
                          <a:gd name="connsiteY85" fmla="*/ 520105 h 3370881"/>
                          <a:gd name="connsiteX86" fmla="*/ 1324871 w 2661966"/>
                          <a:gd name="connsiteY86" fmla="*/ 516855 h 3370881"/>
                          <a:gd name="connsiteX87" fmla="*/ 1280048 w 2661966"/>
                          <a:gd name="connsiteY87" fmla="*/ 523243 h 3370881"/>
                          <a:gd name="connsiteX88" fmla="*/ 1250576 w 2661966"/>
                          <a:gd name="connsiteY88" fmla="*/ 529070 h 3370881"/>
                          <a:gd name="connsiteX89" fmla="*/ 1210235 w 2661966"/>
                          <a:gd name="connsiteY89" fmla="*/ 542517 h 3370881"/>
                          <a:gd name="connsiteX90" fmla="*/ 1183341 w 2661966"/>
                          <a:gd name="connsiteY90" fmla="*/ 555964 h 3370881"/>
                          <a:gd name="connsiteX91" fmla="*/ 1160929 w 2661966"/>
                          <a:gd name="connsiteY91" fmla="*/ 569411 h 3370881"/>
                          <a:gd name="connsiteX92" fmla="*/ 1134035 w 2661966"/>
                          <a:gd name="connsiteY92" fmla="*/ 578376 h 3370881"/>
                          <a:gd name="connsiteX93" fmla="*/ 1111623 w 2661966"/>
                          <a:gd name="connsiteY93" fmla="*/ 587340 h 3370881"/>
                          <a:gd name="connsiteX94" fmla="*/ 1084729 w 2661966"/>
                          <a:gd name="connsiteY94" fmla="*/ 596305 h 3370881"/>
                          <a:gd name="connsiteX95" fmla="*/ 986118 w 2661966"/>
                          <a:gd name="connsiteY95" fmla="*/ 591823 h 3370881"/>
                          <a:gd name="connsiteX96" fmla="*/ 927847 w 2661966"/>
                          <a:gd name="connsiteY96" fmla="*/ 578376 h 3370881"/>
                          <a:gd name="connsiteX97" fmla="*/ 896470 w 2661966"/>
                          <a:gd name="connsiteY97" fmla="*/ 555964 h 3370881"/>
                          <a:gd name="connsiteX98" fmla="*/ 883023 w 2661966"/>
                          <a:gd name="connsiteY98" fmla="*/ 546999 h 3370881"/>
                          <a:gd name="connsiteX99" fmla="*/ 865094 w 2661966"/>
                          <a:gd name="connsiteY99" fmla="*/ 497693 h 3370881"/>
                          <a:gd name="connsiteX100" fmla="*/ 869576 w 2661966"/>
                          <a:gd name="connsiteY100" fmla="*/ 403564 h 3370881"/>
                          <a:gd name="connsiteX101" fmla="*/ 874059 w 2661966"/>
                          <a:gd name="connsiteY101" fmla="*/ 385634 h 3370881"/>
                          <a:gd name="connsiteX102" fmla="*/ 883023 w 2661966"/>
                          <a:gd name="connsiteY102" fmla="*/ 372187 h 3370881"/>
                          <a:gd name="connsiteX103" fmla="*/ 913728 w 2661966"/>
                          <a:gd name="connsiteY103" fmla="*/ 342268 h 3370881"/>
                          <a:gd name="connsiteX104" fmla="*/ 914400 w 2661966"/>
                          <a:gd name="connsiteY104" fmla="*/ 385634 h 3370881"/>
                          <a:gd name="connsiteX105" fmla="*/ 909918 w 2661966"/>
                          <a:gd name="connsiteY105" fmla="*/ 408046 h 3370881"/>
                          <a:gd name="connsiteX106" fmla="*/ 900953 w 2661966"/>
                          <a:gd name="connsiteY106" fmla="*/ 466317 h 3370881"/>
                          <a:gd name="connsiteX107" fmla="*/ 905435 w 2661966"/>
                          <a:gd name="connsiteY107" fmla="*/ 515623 h 3370881"/>
                          <a:gd name="connsiteX108" fmla="*/ 932329 w 2661966"/>
                          <a:gd name="connsiteY108" fmla="*/ 551481 h 3370881"/>
                          <a:gd name="connsiteX109" fmla="*/ 954741 w 2661966"/>
                          <a:gd name="connsiteY109" fmla="*/ 560446 h 3370881"/>
                          <a:gd name="connsiteX110" fmla="*/ 972670 w 2661966"/>
                          <a:gd name="connsiteY110" fmla="*/ 569411 h 3370881"/>
                          <a:gd name="connsiteX111" fmla="*/ 1066800 w 2661966"/>
                          <a:gd name="connsiteY111" fmla="*/ 564929 h 3370881"/>
                          <a:gd name="connsiteX112" fmla="*/ 1111623 w 2661966"/>
                          <a:gd name="connsiteY112" fmla="*/ 551481 h 3370881"/>
                          <a:gd name="connsiteX113" fmla="*/ 1129553 w 2661966"/>
                          <a:gd name="connsiteY113" fmla="*/ 538034 h 3370881"/>
                          <a:gd name="connsiteX114" fmla="*/ 1156447 w 2661966"/>
                          <a:gd name="connsiteY114" fmla="*/ 511140 h 3370881"/>
                          <a:gd name="connsiteX115" fmla="*/ 1160929 w 2661966"/>
                          <a:gd name="connsiteY115" fmla="*/ 493211 h 3370881"/>
                          <a:gd name="connsiteX116" fmla="*/ 1178859 w 2661966"/>
                          <a:gd name="connsiteY116" fmla="*/ 331846 h 3370881"/>
                          <a:gd name="connsiteX117" fmla="*/ 1215315 w 2661966"/>
                          <a:gd name="connsiteY117" fmla="*/ 270289 h 3370881"/>
                          <a:gd name="connsiteX118" fmla="*/ 1214718 w 2661966"/>
                          <a:gd name="connsiteY118" fmla="*/ 367705 h 3370881"/>
                          <a:gd name="connsiteX119" fmla="*/ 1201270 w 2661966"/>
                          <a:gd name="connsiteY119" fmla="*/ 412529 h 3370881"/>
                          <a:gd name="connsiteX120" fmla="*/ 1210235 w 2661966"/>
                          <a:gd name="connsiteY120" fmla="*/ 461834 h 3370881"/>
                          <a:gd name="connsiteX121" fmla="*/ 1214718 w 2661966"/>
                          <a:gd name="connsiteY121" fmla="*/ 475281 h 3370881"/>
                          <a:gd name="connsiteX122" fmla="*/ 1231975 w 2661966"/>
                          <a:gd name="connsiteY122" fmla="*/ 478531 h 3370881"/>
                          <a:gd name="connsiteX123" fmla="*/ 1252481 w 2661966"/>
                          <a:gd name="connsiteY123" fmla="*/ 492651 h 3370881"/>
                          <a:gd name="connsiteX124" fmla="*/ 1317812 w 2661966"/>
                          <a:gd name="connsiteY124" fmla="*/ 488168 h 3370881"/>
                          <a:gd name="connsiteX125" fmla="*/ 1357480 w 2661966"/>
                          <a:gd name="connsiteY125" fmla="*/ 477299 h 3370881"/>
                          <a:gd name="connsiteX126" fmla="*/ 1506070 w 2661966"/>
                          <a:gd name="connsiteY126" fmla="*/ 457352 h 3370881"/>
                          <a:gd name="connsiteX127" fmla="*/ 1550894 w 2661966"/>
                          <a:gd name="connsiteY127" fmla="*/ 430458 h 3370881"/>
                          <a:gd name="connsiteX128" fmla="*/ 1564341 w 2661966"/>
                          <a:gd name="connsiteY128" fmla="*/ 417011 h 3370881"/>
                          <a:gd name="connsiteX129" fmla="*/ 1586753 w 2661966"/>
                          <a:gd name="connsiteY129" fmla="*/ 399081 h 3370881"/>
                          <a:gd name="connsiteX130" fmla="*/ 1595718 w 2661966"/>
                          <a:gd name="connsiteY130" fmla="*/ 381152 h 3370881"/>
                          <a:gd name="connsiteX131" fmla="*/ 1622664 w 2661966"/>
                          <a:gd name="connsiteY131" fmla="*/ 352560 h 3370881"/>
                          <a:gd name="connsiteX132" fmla="*/ 1639116 w 2661966"/>
                          <a:gd name="connsiteY132" fmla="*/ 291047 h 3370881"/>
                          <a:gd name="connsiteX133" fmla="*/ 1604852 w 2661966"/>
                          <a:gd name="connsiteY133" fmla="*/ 236279 h 3370881"/>
                          <a:gd name="connsiteX134" fmla="*/ 1537447 w 2661966"/>
                          <a:gd name="connsiteY134" fmla="*/ 188411 h 3370881"/>
                          <a:gd name="connsiteX135" fmla="*/ 1649755 w 2661966"/>
                          <a:gd name="connsiteY135" fmla="*/ 229512 h 3370881"/>
                          <a:gd name="connsiteX136" fmla="*/ 1709532 w 2661966"/>
                          <a:gd name="connsiteY136" fmla="*/ 305101 h 3370881"/>
                          <a:gd name="connsiteX137" fmla="*/ 1655669 w 2661966"/>
                          <a:gd name="connsiteY137" fmla="*/ 407486 h 3370881"/>
                          <a:gd name="connsiteX138" fmla="*/ 1658470 w 2661966"/>
                          <a:gd name="connsiteY138" fmla="*/ 412529 h 3370881"/>
                          <a:gd name="connsiteX139" fmla="*/ 1685365 w 2661966"/>
                          <a:gd name="connsiteY139" fmla="*/ 390117 h 3370881"/>
                          <a:gd name="connsiteX140" fmla="*/ 1694329 w 2661966"/>
                          <a:gd name="connsiteY140" fmla="*/ 376670 h 3370881"/>
                          <a:gd name="connsiteX141" fmla="*/ 1734670 w 2661966"/>
                          <a:gd name="connsiteY141" fmla="*/ 354258 h 3370881"/>
                          <a:gd name="connsiteX142" fmla="*/ 1743635 w 2661966"/>
                          <a:gd name="connsiteY142" fmla="*/ 340811 h 3370881"/>
                          <a:gd name="connsiteX143" fmla="*/ 1757082 w 2661966"/>
                          <a:gd name="connsiteY143" fmla="*/ 336329 h 3370881"/>
                          <a:gd name="connsiteX144" fmla="*/ 1843909 w 2661966"/>
                          <a:gd name="connsiteY144" fmla="*/ 262341 h 3370881"/>
                          <a:gd name="connsiteX145" fmla="*/ 1874221 w 2661966"/>
                          <a:gd name="connsiteY145" fmla="*/ 202194 h 3370881"/>
                          <a:gd name="connsiteX146" fmla="*/ 1828094 w 2661966"/>
                          <a:gd name="connsiteY146" fmla="*/ 136767 h 3370881"/>
                          <a:gd name="connsiteX147" fmla="*/ 1772023 w 2661966"/>
                          <a:gd name="connsiteY147" fmla="*/ 77249 h 3370881"/>
                          <a:gd name="connsiteX148" fmla="*/ 1948888 w 2661966"/>
                          <a:gd name="connsiteY148" fmla="*/ 178018 h 3370881"/>
                          <a:gd name="connsiteX149" fmla="*/ 1960270 w 2661966"/>
                          <a:gd name="connsiteY149" fmla="*/ 216177 h 3370881"/>
                          <a:gd name="connsiteX150" fmla="*/ 1952362 w 2661966"/>
                          <a:gd name="connsiteY150" fmla="*/ 254265 h 3370881"/>
                          <a:gd name="connsiteX151" fmla="*/ 1874221 w 2661966"/>
                          <a:gd name="connsiteY151" fmla="*/ 318698 h 3370881"/>
                          <a:gd name="connsiteX152" fmla="*/ 1788459 w 2661966"/>
                          <a:gd name="connsiteY152" fmla="*/ 367705 h 3370881"/>
                          <a:gd name="connsiteX153" fmla="*/ 1761565 w 2661966"/>
                          <a:gd name="connsiteY153" fmla="*/ 390117 h 3370881"/>
                          <a:gd name="connsiteX154" fmla="*/ 1783976 w 2661966"/>
                          <a:gd name="connsiteY154" fmla="*/ 399081 h 3370881"/>
                          <a:gd name="connsiteX155" fmla="*/ 1878106 w 2661966"/>
                          <a:gd name="connsiteY155" fmla="*/ 390117 h 3370881"/>
                          <a:gd name="connsiteX156" fmla="*/ 1891553 w 2661966"/>
                          <a:gd name="connsiteY156" fmla="*/ 381152 h 3370881"/>
                          <a:gd name="connsiteX157" fmla="*/ 1918447 w 2661966"/>
                          <a:gd name="connsiteY157" fmla="*/ 372187 h 3370881"/>
                          <a:gd name="connsiteX158" fmla="*/ 1940859 w 2661966"/>
                          <a:gd name="connsiteY158" fmla="*/ 358740 h 3370881"/>
                          <a:gd name="connsiteX159" fmla="*/ 1954306 w 2661966"/>
                          <a:gd name="connsiteY159" fmla="*/ 354258 h 3370881"/>
                          <a:gd name="connsiteX160" fmla="*/ 2103145 w 2661966"/>
                          <a:gd name="connsiteY160" fmla="*/ 202207 h 3370881"/>
                          <a:gd name="connsiteX161" fmla="*/ 2039489 w 2661966"/>
                          <a:gd name="connsiteY161" fmla="*/ 58506 h 3370881"/>
                          <a:gd name="connsiteX162" fmla="*/ 2169347 w 2661966"/>
                          <a:gd name="connsiteY162" fmla="*/ 104479 h 3370881"/>
                          <a:gd name="connsiteX163" fmla="*/ 2183354 w 2661966"/>
                          <a:gd name="connsiteY163" fmla="*/ 192893 h 3370881"/>
                          <a:gd name="connsiteX164" fmla="*/ 2170300 w 2661966"/>
                          <a:gd name="connsiteY164" fmla="*/ 271231 h 3370881"/>
                          <a:gd name="connsiteX165" fmla="*/ 2096795 w 2661966"/>
                          <a:gd name="connsiteY165" fmla="*/ 316507 h 3370881"/>
                          <a:gd name="connsiteX166" fmla="*/ 1999129 w 2661966"/>
                          <a:gd name="connsiteY166" fmla="*/ 358740 h 3370881"/>
                          <a:gd name="connsiteX167" fmla="*/ 1994647 w 2661966"/>
                          <a:gd name="connsiteY167" fmla="*/ 372187 h 3370881"/>
                          <a:gd name="connsiteX168" fmla="*/ 2039470 w 2661966"/>
                          <a:gd name="connsiteY168" fmla="*/ 390117 h 3370881"/>
                          <a:gd name="connsiteX169" fmla="*/ 2115670 w 2661966"/>
                          <a:gd name="connsiteY169" fmla="*/ 390117 h 3370881"/>
                          <a:gd name="connsiteX170" fmla="*/ 2160494 w 2661966"/>
                          <a:gd name="connsiteY170" fmla="*/ 376670 h 3370881"/>
                          <a:gd name="connsiteX171" fmla="*/ 2191870 w 2661966"/>
                          <a:gd name="connsiteY171" fmla="*/ 363223 h 3370881"/>
                          <a:gd name="connsiteX172" fmla="*/ 2205318 w 2661966"/>
                          <a:gd name="connsiteY172" fmla="*/ 358740 h 3370881"/>
                          <a:gd name="connsiteX173" fmla="*/ 2273487 w 2661966"/>
                          <a:gd name="connsiteY173" fmla="*/ 280486 h 3370881"/>
                          <a:gd name="connsiteX174" fmla="*/ 2312894 w 2661966"/>
                          <a:gd name="connsiteY174" fmla="*/ 183929 h 3370881"/>
                          <a:gd name="connsiteX175" fmla="*/ 2339788 w 2661966"/>
                          <a:gd name="connsiteY175" fmla="*/ 151 h 3370881"/>
                          <a:gd name="connsiteX176" fmla="*/ 2357718 w 2661966"/>
                          <a:gd name="connsiteY176" fmla="*/ 215305 h 3370881"/>
                          <a:gd name="connsiteX177" fmla="*/ 2308598 w 2661966"/>
                          <a:gd name="connsiteY177" fmla="*/ 319520 h 3370881"/>
                          <a:gd name="connsiteX178" fmla="*/ 2245659 w 2661966"/>
                          <a:gd name="connsiteY178" fmla="*/ 390117 h 3370881"/>
                          <a:gd name="connsiteX179" fmla="*/ 2254623 w 2661966"/>
                          <a:gd name="connsiteY179" fmla="*/ 403564 h 3370881"/>
                          <a:gd name="connsiteX180" fmla="*/ 2353235 w 2661966"/>
                          <a:gd name="connsiteY180" fmla="*/ 399081 h 3370881"/>
                          <a:gd name="connsiteX181" fmla="*/ 2366682 w 2661966"/>
                          <a:gd name="connsiteY181" fmla="*/ 394599 h 3370881"/>
                          <a:gd name="connsiteX182" fmla="*/ 2389094 w 2661966"/>
                          <a:gd name="connsiteY182" fmla="*/ 390117 h 3370881"/>
                          <a:gd name="connsiteX183" fmla="*/ 2424953 w 2661966"/>
                          <a:gd name="connsiteY183" fmla="*/ 367705 h 3370881"/>
                          <a:gd name="connsiteX184" fmla="*/ 2528047 w 2661966"/>
                          <a:gd name="connsiteY184" fmla="*/ 292700 h 3370881"/>
                          <a:gd name="connsiteX185" fmla="*/ 2541495 w 2661966"/>
                          <a:gd name="connsiteY185" fmla="*/ 62906 h 3370881"/>
                          <a:gd name="connsiteX186" fmla="*/ 2591304 w 2661966"/>
                          <a:gd name="connsiteY186" fmla="*/ 214081 h 3370881"/>
                          <a:gd name="connsiteX187" fmla="*/ 2602790 w 2661966"/>
                          <a:gd name="connsiteY187" fmla="*/ 290907 h 3370881"/>
                          <a:gd name="connsiteX188" fmla="*/ 2660388 w 2661966"/>
                          <a:gd name="connsiteY188" fmla="*/ 338644 h 3370881"/>
                          <a:gd name="connsiteX189" fmla="*/ 2531969 w 2661966"/>
                          <a:gd name="connsiteY189" fmla="*/ 383206 h 3370881"/>
                          <a:gd name="connsiteX190" fmla="*/ 2442882 w 2661966"/>
                          <a:gd name="connsiteY190" fmla="*/ 403564 h 3370881"/>
                          <a:gd name="connsiteX191" fmla="*/ 2398059 w 2661966"/>
                          <a:gd name="connsiteY191" fmla="*/ 417011 h 3370881"/>
                          <a:gd name="connsiteX192" fmla="*/ 2375647 w 2661966"/>
                          <a:gd name="connsiteY192" fmla="*/ 425976 h 3370881"/>
                          <a:gd name="connsiteX193" fmla="*/ 2357718 w 2661966"/>
                          <a:gd name="connsiteY193" fmla="*/ 430458 h 3370881"/>
                          <a:gd name="connsiteX194" fmla="*/ 2344270 w 2661966"/>
                          <a:gd name="connsiteY194" fmla="*/ 461834 h 3370881"/>
                          <a:gd name="connsiteX195" fmla="*/ 2353235 w 2661966"/>
                          <a:gd name="connsiteY195" fmla="*/ 502176 h 3370881"/>
                          <a:gd name="connsiteX196" fmla="*/ 2362200 w 2661966"/>
                          <a:gd name="connsiteY196" fmla="*/ 515623 h 3370881"/>
                          <a:gd name="connsiteX197" fmla="*/ 2344270 w 2661966"/>
                          <a:gd name="connsiteY197" fmla="*/ 587340 h 3370881"/>
                          <a:gd name="connsiteX198" fmla="*/ 2321859 w 2661966"/>
                          <a:gd name="connsiteY198" fmla="*/ 614234 h 3370881"/>
                          <a:gd name="connsiteX199" fmla="*/ 2308412 w 2661966"/>
                          <a:gd name="connsiteY199" fmla="*/ 636646 h 3370881"/>
                          <a:gd name="connsiteX200" fmla="*/ 2281518 w 2661966"/>
                          <a:gd name="connsiteY200" fmla="*/ 641129 h 3370881"/>
                          <a:gd name="connsiteX201" fmla="*/ 2259106 w 2661966"/>
                          <a:gd name="connsiteY201" fmla="*/ 636646 h 3370881"/>
                          <a:gd name="connsiteX202" fmla="*/ 2277035 w 2661966"/>
                          <a:gd name="connsiteY202" fmla="*/ 578376 h 3370881"/>
                          <a:gd name="connsiteX203" fmla="*/ 2290482 w 2661966"/>
                          <a:gd name="connsiteY203" fmla="*/ 542517 h 3370881"/>
                          <a:gd name="connsiteX204" fmla="*/ 2286000 w 2661966"/>
                          <a:gd name="connsiteY204" fmla="*/ 506658 h 3370881"/>
                          <a:gd name="connsiteX205" fmla="*/ 2245659 w 2661966"/>
                          <a:gd name="connsiteY205" fmla="*/ 448387 h 3370881"/>
                          <a:gd name="connsiteX206" fmla="*/ 2200835 w 2661966"/>
                          <a:gd name="connsiteY206" fmla="*/ 430458 h 3370881"/>
                          <a:gd name="connsiteX207" fmla="*/ 2169459 w 2661966"/>
                          <a:gd name="connsiteY207" fmla="*/ 425976 h 3370881"/>
                          <a:gd name="connsiteX208" fmla="*/ 2102223 w 2661966"/>
                          <a:gd name="connsiteY208" fmla="*/ 430458 h 3370881"/>
                          <a:gd name="connsiteX209" fmla="*/ 2084294 w 2661966"/>
                          <a:gd name="connsiteY209" fmla="*/ 439423 h 3370881"/>
                          <a:gd name="connsiteX210" fmla="*/ 2070847 w 2661966"/>
                          <a:gd name="connsiteY210" fmla="*/ 443905 h 3370881"/>
                          <a:gd name="connsiteX211" fmla="*/ 2061882 w 2661966"/>
                          <a:gd name="connsiteY211" fmla="*/ 461834 h 3370881"/>
                          <a:gd name="connsiteX212" fmla="*/ 2034988 w 2661966"/>
                          <a:gd name="connsiteY212" fmla="*/ 475281 h 3370881"/>
                          <a:gd name="connsiteX213" fmla="*/ 1783976 w 2661966"/>
                          <a:gd name="connsiteY213" fmla="*/ 479764 h 3370881"/>
                          <a:gd name="connsiteX214" fmla="*/ 1766047 w 2661966"/>
                          <a:gd name="connsiteY214" fmla="*/ 488729 h 3370881"/>
                          <a:gd name="connsiteX215" fmla="*/ 1703294 w 2661966"/>
                          <a:gd name="connsiteY215" fmla="*/ 506658 h 3370881"/>
                          <a:gd name="connsiteX216" fmla="*/ 1689847 w 2661966"/>
                          <a:gd name="connsiteY216" fmla="*/ 511140 h 3370881"/>
                          <a:gd name="connsiteX217" fmla="*/ 1676400 w 2661966"/>
                          <a:gd name="connsiteY217" fmla="*/ 520105 h 3370881"/>
                          <a:gd name="connsiteX218" fmla="*/ 1649506 w 2661966"/>
                          <a:gd name="connsiteY218" fmla="*/ 529070 h 3370881"/>
                          <a:gd name="connsiteX219" fmla="*/ 1636059 w 2661966"/>
                          <a:gd name="connsiteY219" fmla="*/ 538034 h 3370881"/>
                          <a:gd name="connsiteX220" fmla="*/ 1622612 w 2661966"/>
                          <a:gd name="connsiteY220" fmla="*/ 551481 h 3370881"/>
                          <a:gd name="connsiteX221" fmla="*/ 1609165 w 2661966"/>
                          <a:gd name="connsiteY221" fmla="*/ 555964 h 3370881"/>
                          <a:gd name="connsiteX222" fmla="*/ 1577788 w 2661966"/>
                          <a:gd name="connsiteY222" fmla="*/ 587340 h 3370881"/>
                          <a:gd name="connsiteX223" fmla="*/ 1568823 w 2661966"/>
                          <a:gd name="connsiteY223" fmla="*/ 600787 h 3370881"/>
                          <a:gd name="connsiteX224" fmla="*/ 1555376 w 2661966"/>
                          <a:gd name="connsiteY224" fmla="*/ 614234 h 3370881"/>
                          <a:gd name="connsiteX225" fmla="*/ 1524000 w 2661966"/>
                          <a:gd name="connsiteY225" fmla="*/ 654576 h 3370881"/>
                          <a:gd name="connsiteX226" fmla="*/ 1519518 w 2661966"/>
                          <a:gd name="connsiteY226" fmla="*/ 668023 h 3370881"/>
                          <a:gd name="connsiteX227" fmla="*/ 1528482 w 2661966"/>
                          <a:gd name="connsiteY227" fmla="*/ 708364 h 3370881"/>
                          <a:gd name="connsiteX228" fmla="*/ 1537447 w 2661966"/>
                          <a:gd name="connsiteY228" fmla="*/ 721811 h 3370881"/>
                          <a:gd name="connsiteX229" fmla="*/ 1568823 w 2661966"/>
                          <a:gd name="connsiteY229" fmla="*/ 712846 h 3370881"/>
                          <a:gd name="connsiteX230" fmla="*/ 1600200 w 2661966"/>
                          <a:gd name="connsiteY230" fmla="*/ 712846 h 3370881"/>
                          <a:gd name="connsiteX231" fmla="*/ 1631576 w 2661966"/>
                          <a:gd name="connsiteY231" fmla="*/ 690434 h 3370881"/>
                          <a:gd name="connsiteX232" fmla="*/ 1645023 w 2661966"/>
                          <a:gd name="connsiteY232" fmla="*/ 676987 h 3370881"/>
                          <a:gd name="connsiteX233" fmla="*/ 1685365 w 2661966"/>
                          <a:gd name="connsiteY233" fmla="*/ 645611 h 3370881"/>
                          <a:gd name="connsiteX234" fmla="*/ 1716741 w 2661966"/>
                          <a:gd name="connsiteY234" fmla="*/ 614234 h 3370881"/>
                          <a:gd name="connsiteX235" fmla="*/ 1748118 w 2661966"/>
                          <a:gd name="connsiteY235" fmla="*/ 596305 h 3370881"/>
                          <a:gd name="connsiteX236" fmla="*/ 1761565 w 2661966"/>
                          <a:gd name="connsiteY236" fmla="*/ 591823 h 3370881"/>
                          <a:gd name="connsiteX237" fmla="*/ 1779494 w 2661966"/>
                          <a:gd name="connsiteY237" fmla="*/ 582858 h 3370881"/>
                          <a:gd name="connsiteX238" fmla="*/ 1815353 w 2661966"/>
                          <a:gd name="connsiteY238" fmla="*/ 573893 h 3370881"/>
                          <a:gd name="connsiteX239" fmla="*/ 2030506 w 2661966"/>
                          <a:gd name="connsiteY239" fmla="*/ 578376 h 3370881"/>
                          <a:gd name="connsiteX240" fmla="*/ 2017059 w 2661966"/>
                          <a:gd name="connsiteY240" fmla="*/ 600787 h 3370881"/>
                          <a:gd name="connsiteX241" fmla="*/ 1981200 w 2661966"/>
                          <a:gd name="connsiteY241" fmla="*/ 636646 h 3370881"/>
                          <a:gd name="connsiteX242" fmla="*/ 1967753 w 2661966"/>
                          <a:gd name="connsiteY242" fmla="*/ 650093 h 3370881"/>
                          <a:gd name="connsiteX243" fmla="*/ 1936376 w 2661966"/>
                          <a:gd name="connsiteY243" fmla="*/ 690434 h 3370881"/>
                          <a:gd name="connsiteX244" fmla="*/ 1905000 w 2661966"/>
                          <a:gd name="connsiteY244" fmla="*/ 717329 h 3370881"/>
                          <a:gd name="connsiteX245" fmla="*/ 1860176 w 2661966"/>
                          <a:gd name="connsiteY245" fmla="*/ 735258 h 3370881"/>
                          <a:gd name="connsiteX246" fmla="*/ 1788459 w 2661966"/>
                          <a:gd name="connsiteY246" fmla="*/ 744223 h 3370881"/>
                          <a:gd name="connsiteX247" fmla="*/ 1846729 w 2661966"/>
                          <a:gd name="connsiteY247" fmla="*/ 802493 h 3370881"/>
                          <a:gd name="connsiteX248" fmla="*/ 1913965 w 2661966"/>
                          <a:gd name="connsiteY248" fmla="*/ 829387 h 3370881"/>
                          <a:gd name="connsiteX249" fmla="*/ 1922929 w 2661966"/>
                          <a:gd name="connsiteY249" fmla="*/ 842834 h 3370881"/>
                          <a:gd name="connsiteX250" fmla="*/ 1967753 w 2661966"/>
                          <a:gd name="connsiteY250" fmla="*/ 883176 h 3370881"/>
                          <a:gd name="connsiteX251" fmla="*/ 1981200 w 2661966"/>
                          <a:gd name="connsiteY251" fmla="*/ 896623 h 3370881"/>
                          <a:gd name="connsiteX252" fmla="*/ 1994647 w 2661966"/>
                          <a:gd name="connsiteY252" fmla="*/ 905587 h 3370881"/>
                          <a:gd name="connsiteX253" fmla="*/ 2021541 w 2661966"/>
                          <a:gd name="connsiteY253" fmla="*/ 927999 h 3370881"/>
                          <a:gd name="connsiteX254" fmla="*/ 2030506 w 2661966"/>
                          <a:gd name="connsiteY254" fmla="*/ 941446 h 3370881"/>
                          <a:gd name="connsiteX255" fmla="*/ 2057400 w 2661966"/>
                          <a:gd name="connsiteY255" fmla="*/ 968340 h 3370881"/>
                          <a:gd name="connsiteX256" fmla="*/ 2088776 w 2661966"/>
                          <a:gd name="connsiteY256" fmla="*/ 1013164 h 3370881"/>
                          <a:gd name="connsiteX257" fmla="*/ 2115670 w 2661966"/>
                          <a:gd name="connsiteY257" fmla="*/ 1057987 h 3370881"/>
                          <a:gd name="connsiteX258" fmla="*/ 2120153 w 2661966"/>
                          <a:gd name="connsiteY258" fmla="*/ 1089364 h 3370881"/>
                          <a:gd name="connsiteX259" fmla="*/ 2138082 w 2661966"/>
                          <a:gd name="connsiteY259" fmla="*/ 1143152 h 3370881"/>
                          <a:gd name="connsiteX260" fmla="*/ 2147047 w 2661966"/>
                          <a:gd name="connsiteY260" fmla="*/ 1196940 h 3370881"/>
                          <a:gd name="connsiteX261" fmla="*/ 2151529 w 2661966"/>
                          <a:gd name="connsiteY261" fmla="*/ 1210387 h 3370881"/>
                          <a:gd name="connsiteX262" fmla="*/ 2156012 w 2661966"/>
                          <a:gd name="connsiteY262" fmla="*/ 1228317 h 3370881"/>
                          <a:gd name="connsiteX263" fmla="*/ 2173941 w 2661966"/>
                          <a:gd name="connsiteY263" fmla="*/ 1295552 h 3370881"/>
                          <a:gd name="connsiteX264" fmla="*/ 2182906 w 2661966"/>
                          <a:gd name="connsiteY264" fmla="*/ 1313481 h 3370881"/>
                          <a:gd name="connsiteX265" fmla="*/ 2187388 w 2661966"/>
                          <a:gd name="connsiteY265" fmla="*/ 1331411 h 3370881"/>
                          <a:gd name="connsiteX266" fmla="*/ 2214282 w 2661966"/>
                          <a:gd name="connsiteY266" fmla="*/ 1385199 h 3370881"/>
                          <a:gd name="connsiteX267" fmla="*/ 2218765 w 2661966"/>
                          <a:gd name="connsiteY267" fmla="*/ 1403129 h 3370881"/>
                          <a:gd name="connsiteX268" fmla="*/ 2223247 w 2661966"/>
                          <a:gd name="connsiteY268" fmla="*/ 1430023 h 3370881"/>
                          <a:gd name="connsiteX269" fmla="*/ 2236694 w 2661966"/>
                          <a:gd name="connsiteY269" fmla="*/ 1456917 h 3370881"/>
                          <a:gd name="connsiteX270" fmla="*/ 2249794 w 2661966"/>
                          <a:gd name="connsiteY270" fmla="*/ 1524624 h 3370881"/>
                          <a:gd name="connsiteX271" fmla="*/ 2241176 w 2661966"/>
                          <a:gd name="connsiteY271" fmla="*/ 1577940 h 3370881"/>
                          <a:gd name="connsiteX272" fmla="*/ 2245659 w 2661966"/>
                          <a:gd name="connsiteY272" fmla="*/ 1595870 h 3370881"/>
                          <a:gd name="connsiteX273" fmla="*/ 2249634 w 2661966"/>
                          <a:gd name="connsiteY273" fmla="*/ 1685855 h 3370881"/>
                          <a:gd name="connsiteX274" fmla="*/ 2227729 w 2661966"/>
                          <a:gd name="connsiteY274" fmla="*/ 1716893 h 3370881"/>
                          <a:gd name="connsiteX275" fmla="*/ 2240500 w 2661966"/>
                          <a:gd name="connsiteY275" fmla="*/ 1674269 h 3370881"/>
                          <a:gd name="connsiteX276" fmla="*/ 2235341 w 2661966"/>
                          <a:gd name="connsiteY276" fmla="*/ 1788611 h 3370881"/>
                          <a:gd name="connsiteX277" fmla="*/ 2230689 w 2661966"/>
                          <a:gd name="connsiteY277" fmla="*/ 1823963 h 3370881"/>
                          <a:gd name="connsiteX278" fmla="*/ 2226207 w 2661966"/>
                          <a:gd name="connsiteY278" fmla="*/ 1824470 h 3370881"/>
                          <a:gd name="connsiteX279" fmla="*/ 2208278 w 2661966"/>
                          <a:gd name="connsiteY279" fmla="*/ 1869293 h 3370881"/>
                          <a:gd name="connsiteX280" fmla="*/ 2195168 w 2661966"/>
                          <a:gd name="connsiteY280" fmla="*/ 1882740 h 3370881"/>
                          <a:gd name="connsiteX281" fmla="*/ 2203458 w 2661966"/>
                          <a:gd name="connsiteY281" fmla="*/ 1918938 h 3370881"/>
                          <a:gd name="connsiteX282" fmla="*/ 2204134 w 2661966"/>
                          <a:gd name="connsiteY282" fmla="*/ 1949806 h 3370881"/>
                          <a:gd name="connsiteX283" fmla="*/ 2226545 w 2661966"/>
                          <a:gd name="connsiteY283" fmla="*/ 1954627 h 3370881"/>
                          <a:gd name="connsiteX284" fmla="*/ 2241176 w 2661966"/>
                          <a:gd name="connsiteY284" fmla="*/ 2012729 h 3370881"/>
                          <a:gd name="connsiteX285" fmla="*/ 2263588 w 2661966"/>
                          <a:gd name="connsiteY285" fmla="*/ 2057552 h 3370881"/>
                          <a:gd name="connsiteX286" fmla="*/ 2286000 w 2661966"/>
                          <a:gd name="connsiteY286" fmla="*/ 2084446 h 3370881"/>
                          <a:gd name="connsiteX287" fmla="*/ 2299447 w 2661966"/>
                          <a:gd name="connsiteY287" fmla="*/ 2124787 h 3370881"/>
                          <a:gd name="connsiteX288" fmla="*/ 2321859 w 2661966"/>
                          <a:gd name="connsiteY288" fmla="*/ 2151681 h 3370881"/>
                          <a:gd name="connsiteX289" fmla="*/ 2344270 w 2661966"/>
                          <a:gd name="connsiteY289" fmla="*/ 2205470 h 3370881"/>
                          <a:gd name="connsiteX290" fmla="*/ 2348753 w 2661966"/>
                          <a:gd name="connsiteY290" fmla="*/ 2223399 h 3370881"/>
                          <a:gd name="connsiteX291" fmla="*/ 2366682 w 2661966"/>
                          <a:gd name="connsiteY291" fmla="*/ 2263740 h 3370881"/>
                          <a:gd name="connsiteX292" fmla="*/ 2375647 w 2661966"/>
                          <a:gd name="connsiteY292" fmla="*/ 2286152 h 3370881"/>
                          <a:gd name="connsiteX293" fmla="*/ 2380129 w 2661966"/>
                          <a:gd name="connsiteY293" fmla="*/ 2308564 h 3370881"/>
                          <a:gd name="connsiteX294" fmla="*/ 2389094 w 2661966"/>
                          <a:gd name="connsiteY294" fmla="*/ 2335458 h 3370881"/>
                          <a:gd name="connsiteX295" fmla="*/ 2393576 w 2661966"/>
                          <a:gd name="connsiteY295" fmla="*/ 2380281 h 3370881"/>
                          <a:gd name="connsiteX296" fmla="*/ 2398059 w 2661966"/>
                          <a:gd name="connsiteY296" fmla="*/ 2393729 h 3370881"/>
                          <a:gd name="connsiteX297" fmla="*/ 2419794 w 2661966"/>
                          <a:gd name="connsiteY297" fmla="*/ 2447517 h 3370881"/>
                          <a:gd name="connsiteX298" fmla="*/ 2427343 w 2661966"/>
                          <a:gd name="connsiteY298" fmla="*/ 2564058 h 3370881"/>
                          <a:gd name="connsiteX299" fmla="*/ 2389094 w 2661966"/>
                          <a:gd name="connsiteY299" fmla="*/ 2837481 h 3370881"/>
                          <a:gd name="connsiteX300" fmla="*/ 2380129 w 2661966"/>
                          <a:gd name="connsiteY300" fmla="*/ 2859893 h 3370881"/>
                          <a:gd name="connsiteX301" fmla="*/ 2357718 w 2661966"/>
                          <a:gd name="connsiteY301" fmla="*/ 2913681 h 3370881"/>
                          <a:gd name="connsiteX302" fmla="*/ 2348753 w 2661966"/>
                          <a:gd name="connsiteY302" fmla="*/ 2936093 h 3370881"/>
                          <a:gd name="connsiteX303" fmla="*/ 2339788 w 2661966"/>
                          <a:gd name="connsiteY303" fmla="*/ 2971952 h 3370881"/>
                          <a:gd name="connsiteX304" fmla="*/ 2326341 w 2661966"/>
                          <a:gd name="connsiteY304" fmla="*/ 2994364 h 3370881"/>
                          <a:gd name="connsiteX305" fmla="*/ 2317376 w 2661966"/>
                          <a:gd name="connsiteY305" fmla="*/ 3025740 h 3370881"/>
                          <a:gd name="connsiteX306" fmla="*/ 2303929 w 2661966"/>
                          <a:gd name="connsiteY306" fmla="*/ 3048152 h 3370881"/>
                          <a:gd name="connsiteX307" fmla="*/ 2290482 w 2661966"/>
                          <a:gd name="connsiteY307" fmla="*/ 3079529 h 3370881"/>
                          <a:gd name="connsiteX308" fmla="*/ 2272553 w 2661966"/>
                          <a:gd name="connsiteY308" fmla="*/ 3084011 h 3370881"/>
                          <a:gd name="connsiteX309" fmla="*/ 2259106 w 2661966"/>
                          <a:gd name="connsiteY309" fmla="*/ 3088493 h 3370881"/>
                          <a:gd name="connsiteX310" fmla="*/ 2241176 w 2661966"/>
                          <a:gd name="connsiteY310" fmla="*/ 3092976 h 3370881"/>
                          <a:gd name="connsiteX311" fmla="*/ 2209800 w 2661966"/>
                          <a:gd name="connsiteY311" fmla="*/ 3101940 h 3370881"/>
                          <a:gd name="connsiteX312" fmla="*/ 2205318 w 2661966"/>
                          <a:gd name="connsiteY312" fmla="*/ 3039187 h 3370881"/>
                          <a:gd name="connsiteX313" fmla="*/ 2218765 w 2661966"/>
                          <a:gd name="connsiteY313" fmla="*/ 3021258 h 3370881"/>
                          <a:gd name="connsiteX314" fmla="*/ 2245659 w 2661966"/>
                          <a:gd name="connsiteY314" fmla="*/ 2971952 h 3370881"/>
                          <a:gd name="connsiteX315" fmla="*/ 2268070 w 2661966"/>
                          <a:gd name="connsiteY315" fmla="*/ 2945058 h 3370881"/>
                          <a:gd name="connsiteX316" fmla="*/ 2298550 w 2661966"/>
                          <a:gd name="connsiteY316" fmla="*/ 2568540 h 3370881"/>
                          <a:gd name="connsiteX317" fmla="*/ 2284986 w 2661966"/>
                          <a:gd name="connsiteY317" fmla="*/ 2532681 h 3370881"/>
                          <a:gd name="connsiteX318" fmla="*/ 2293273 w 2661966"/>
                          <a:gd name="connsiteY318" fmla="*/ 2496653 h 3370881"/>
                          <a:gd name="connsiteX319" fmla="*/ 2278152 w 2661966"/>
                          <a:gd name="connsiteY319" fmla="*/ 2475178 h 3370881"/>
                          <a:gd name="connsiteX320" fmla="*/ 2245659 w 2661966"/>
                          <a:gd name="connsiteY320" fmla="*/ 2389247 h 3370881"/>
                          <a:gd name="connsiteX321" fmla="*/ 2195507 w 2661966"/>
                          <a:gd name="connsiteY321" fmla="*/ 2241328 h 3370881"/>
                          <a:gd name="connsiteX322" fmla="*/ 2083786 w 2661966"/>
                          <a:gd name="connsiteY322" fmla="*/ 2040300 h 3370881"/>
                          <a:gd name="connsiteX323" fmla="*/ 2048773 w 2661966"/>
                          <a:gd name="connsiteY323" fmla="*/ 2017971 h 3370881"/>
                          <a:gd name="connsiteX324" fmla="*/ 2074314 w 2661966"/>
                          <a:gd name="connsiteY324" fmla="*/ 2011967 h 3370881"/>
                          <a:gd name="connsiteX325" fmla="*/ 2034988 w 2661966"/>
                          <a:gd name="connsiteY325" fmla="*/ 2003764 h 3370881"/>
                          <a:gd name="connsiteX326" fmla="*/ 2026023 w 2661966"/>
                          <a:gd name="connsiteY326" fmla="*/ 2026176 h 3370881"/>
                          <a:gd name="connsiteX327" fmla="*/ 2021541 w 2661966"/>
                          <a:gd name="connsiteY327" fmla="*/ 2039623 h 3370881"/>
                          <a:gd name="connsiteX328" fmla="*/ 1999129 w 2661966"/>
                          <a:gd name="connsiteY328" fmla="*/ 2053070 h 3370881"/>
                          <a:gd name="connsiteX329" fmla="*/ 1990165 w 2661966"/>
                          <a:gd name="connsiteY329" fmla="*/ 2070999 h 3370881"/>
                          <a:gd name="connsiteX330" fmla="*/ 1967753 w 2661966"/>
                          <a:gd name="connsiteY330" fmla="*/ 2106858 h 3370881"/>
                          <a:gd name="connsiteX331" fmla="*/ 1981200 w 2661966"/>
                          <a:gd name="connsiteY331" fmla="*/ 2223399 h 3370881"/>
                          <a:gd name="connsiteX332" fmla="*/ 1994647 w 2661966"/>
                          <a:gd name="connsiteY332" fmla="*/ 2254776 h 3370881"/>
                          <a:gd name="connsiteX333" fmla="*/ 2003612 w 2661966"/>
                          <a:gd name="connsiteY333" fmla="*/ 2272705 h 3370881"/>
                          <a:gd name="connsiteX334" fmla="*/ 2026023 w 2661966"/>
                          <a:gd name="connsiteY334" fmla="*/ 2304081 h 3370881"/>
                          <a:gd name="connsiteX335" fmla="*/ 2043953 w 2661966"/>
                          <a:gd name="connsiteY335" fmla="*/ 2348905 h 3370881"/>
                          <a:gd name="connsiteX336" fmla="*/ 2061882 w 2661966"/>
                          <a:gd name="connsiteY336" fmla="*/ 2371317 h 3370881"/>
                          <a:gd name="connsiteX337" fmla="*/ 2088776 w 2661966"/>
                          <a:gd name="connsiteY337" fmla="*/ 2434070 h 3370881"/>
                          <a:gd name="connsiteX338" fmla="*/ 2102223 w 2661966"/>
                          <a:gd name="connsiteY338" fmla="*/ 2465446 h 3370881"/>
                          <a:gd name="connsiteX339" fmla="*/ 2106706 w 2661966"/>
                          <a:gd name="connsiteY339" fmla="*/ 2496823 h 3370881"/>
                          <a:gd name="connsiteX340" fmla="*/ 2124635 w 2661966"/>
                          <a:gd name="connsiteY340" fmla="*/ 2559576 h 3370881"/>
                          <a:gd name="connsiteX341" fmla="*/ 2138082 w 2661966"/>
                          <a:gd name="connsiteY341" fmla="*/ 2649223 h 3370881"/>
                          <a:gd name="connsiteX342" fmla="*/ 2147047 w 2661966"/>
                          <a:gd name="connsiteY342" fmla="*/ 2685081 h 3370881"/>
                          <a:gd name="connsiteX343" fmla="*/ 2151529 w 2661966"/>
                          <a:gd name="connsiteY343" fmla="*/ 2716458 h 3370881"/>
                          <a:gd name="connsiteX344" fmla="*/ 2160494 w 2661966"/>
                          <a:gd name="connsiteY344" fmla="*/ 2770246 h 3370881"/>
                          <a:gd name="connsiteX345" fmla="*/ 2156012 w 2661966"/>
                          <a:gd name="connsiteY345" fmla="*/ 2962987 h 3370881"/>
                          <a:gd name="connsiteX346" fmla="*/ 2138082 w 2661966"/>
                          <a:gd name="connsiteY346" fmla="*/ 3043670 h 3370881"/>
                          <a:gd name="connsiteX347" fmla="*/ 2133600 w 2661966"/>
                          <a:gd name="connsiteY347" fmla="*/ 3061599 h 3370881"/>
                          <a:gd name="connsiteX348" fmla="*/ 2120153 w 2661966"/>
                          <a:gd name="connsiteY348" fmla="*/ 3079529 h 3370881"/>
                          <a:gd name="connsiteX349" fmla="*/ 2111188 w 2661966"/>
                          <a:gd name="connsiteY349" fmla="*/ 3106423 h 3370881"/>
                          <a:gd name="connsiteX350" fmla="*/ 2088776 w 2661966"/>
                          <a:gd name="connsiteY350" fmla="*/ 3137799 h 3370881"/>
                          <a:gd name="connsiteX351" fmla="*/ 2075329 w 2661966"/>
                          <a:gd name="connsiteY351" fmla="*/ 3164693 h 3370881"/>
                          <a:gd name="connsiteX352" fmla="*/ 2061882 w 2661966"/>
                          <a:gd name="connsiteY352" fmla="*/ 3169176 h 3370881"/>
                          <a:gd name="connsiteX353" fmla="*/ 2021541 w 2661966"/>
                          <a:gd name="connsiteY353" fmla="*/ 3164693 h 3370881"/>
                          <a:gd name="connsiteX354" fmla="*/ 2012576 w 2661966"/>
                          <a:gd name="connsiteY354" fmla="*/ 3119870 h 3370881"/>
                          <a:gd name="connsiteX355" fmla="*/ 2048435 w 2661966"/>
                          <a:gd name="connsiteY355" fmla="*/ 3021258 h 3370881"/>
                          <a:gd name="connsiteX356" fmla="*/ 2048435 w 2661966"/>
                          <a:gd name="connsiteY356" fmla="*/ 3021258 h 3370881"/>
                          <a:gd name="connsiteX357" fmla="*/ 2061882 w 2661966"/>
                          <a:gd name="connsiteY357" fmla="*/ 2967470 h 3370881"/>
                          <a:gd name="connsiteX358" fmla="*/ 2070847 w 2661966"/>
                          <a:gd name="connsiteY358" fmla="*/ 2882305 h 3370881"/>
                          <a:gd name="connsiteX359" fmla="*/ 2066365 w 2661966"/>
                          <a:gd name="connsiteY359" fmla="*/ 2725423 h 3370881"/>
                          <a:gd name="connsiteX360" fmla="*/ 2043953 w 2661966"/>
                          <a:gd name="connsiteY360" fmla="*/ 2649223 h 3370881"/>
                          <a:gd name="connsiteX361" fmla="*/ 2030506 w 2661966"/>
                          <a:gd name="connsiteY361" fmla="*/ 2622329 h 3370881"/>
                          <a:gd name="connsiteX362" fmla="*/ 2017059 w 2661966"/>
                          <a:gd name="connsiteY362" fmla="*/ 2581987 h 3370881"/>
                          <a:gd name="connsiteX363" fmla="*/ 1981200 w 2661966"/>
                          <a:gd name="connsiteY363" fmla="*/ 2514752 h 3370881"/>
                          <a:gd name="connsiteX364" fmla="*/ 1972235 w 2661966"/>
                          <a:gd name="connsiteY364" fmla="*/ 2501305 h 3370881"/>
                          <a:gd name="connsiteX365" fmla="*/ 1958788 w 2661966"/>
                          <a:gd name="connsiteY365" fmla="*/ 2478893 h 3370881"/>
                          <a:gd name="connsiteX366" fmla="*/ 1905000 w 2661966"/>
                          <a:gd name="connsiteY366" fmla="*/ 2398211 h 3370881"/>
                          <a:gd name="connsiteX367" fmla="*/ 1882588 w 2661966"/>
                          <a:gd name="connsiteY367" fmla="*/ 2357870 h 3370881"/>
                          <a:gd name="connsiteX368" fmla="*/ 1869141 w 2661966"/>
                          <a:gd name="connsiteY368" fmla="*/ 2339940 h 3370881"/>
                          <a:gd name="connsiteX369" fmla="*/ 1806388 w 2661966"/>
                          <a:gd name="connsiteY369" fmla="*/ 2313046 h 3370881"/>
                          <a:gd name="connsiteX370" fmla="*/ 1779494 w 2661966"/>
                          <a:gd name="connsiteY370" fmla="*/ 2304081 h 3370881"/>
                          <a:gd name="connsiteX371" fmla="*/ 1752600 w 2661966"/>
                          <a:gd name="connsiteY371" fmla="*/ 2299599 h 3370881"/>
                          <a:gd name="connsiteX372" fmla="*/ 1680882 w 2661966"/>
                          <a:gd name="connsiteY372" fmla="*/ 2277187 h 3370881"/>
                          <a:gd name="connsiteX373" fmla="*/ 1719025 w 2661966"/>
                          <a:gd name="connsiteY373" fmla="*/ 2281331 h 3370881"/>
                          <a:gd name="connsiteX374" fmla="*/ 1756997 w 2661966"/>
                          <a:gd name="connsiteY374" fmla="*/ 2289450 h 3370881"/>
                          <a:gd name="connsiteX375" fmla="*/ 1656440 w 2661966"/>
                          <a:gd name="connsiteY375" fmla="*/ 2298583 h 3370881"/>
                          <a:gd name="connsiteX376" fmla="*/ 1537447 w 2661966"/>
                          <a:gd name="connsiteY376" fmla="*/ 2329960 h 3370881"/>
                          <a:gd name="connsiteX377" fmla="*/ 1571993 w 2661966"/>
                          <a:gd name="connsiteY377" fmla="*/ 2317957 h 3370881"/>
                          <a:gd name="connsiteX378" fmla="*/ 1509707 w 2661966"/>
                          <a:gd name="connsiteY378" fmla="*/ 2338926 h 3370881"/>
                          <a:gd name="connsiteX379" fmla="*/ 1500444 w 2661966"/>
                          <a:gd name="connsiteY379" fmla="*/ 2355271 h 3370881"/>
                          <a:gd name="connsiteX380" fmla="*/ 1402678 w 2661966"/>
                          <a:gd name="connsiteY380" fmla="*/ 2339641 h 3370881"/>
                          <a:gd name="connsiteX381" fmla="*/ 1322892 w 2661966"/>
                          <a:gd name="connsiteY381" fmla="*/ 2336952 h 3370881"/>
                          <a:gd name="connsiteX382" fmla="*/ 1199384 w 2661966"/>
                          <a:gd name="connsiteY382" fmla="*/ 2307041 h 3370881"/>
                          <a:gd name="connsiteX383" fmla="*/ 1066800 w 2661966"/>
                          <a:gd name="connsiteY383" fmla="*/ 2272705 h 3370881"/>
                          <a:gd name="connsiteX384" fmla="*/ 1030941 w 2661966"/>
                          <a:gd name="connsiteY384" fmla="*/ 2263740 h 3370881"/>
                          <a:gd name="connsiteX385" fmla="*/ 986118 w 2661966"/>
                          <a:gd name="connsiteY385" fmla="*/ 2241329 h 3370881"/>
                          <a:gd name="connsiteX386" fmla="*/ 968188 w 2661966"/>
                          <a:gd name="connsiteY386" fmla="*/ 2232364 h 3370881"/>
                          <a:gd name="connsiteX387" fmla="*/ 936812 w 2661966"/>
                          <a:gd name="connsiteY387" fmla="*/ 2214434 h 3370881"/>
                          <a:gd name="connsiteX388" fmla="*/ 905435 w 2661966"/>
                          <a:gd name="connsiteY388" fmla="*/ 2196505 h 3370881"/>
                          <a:gd name="connsiteX389" fmla="*/ 869576 w 2661966"/>
                          <a:gd name="connsiteY389" fmla="*/ 2209952 h 3370881"/>
                          <a:gd name="connsiteX390" fmla="*/ 856129 w 2661966"/>
                          <a:gd name="connsiteY390" fmla="*/ 2227881 h 3370881"/>
                          <a:gd name="connsiteX391" fmla="*/ 815788 w 2661966"/>
                          <a:gd name="connsiteY391" fmla="*/ 2268223 h 3370881"/>
                          <a:gd name="connsiteX392" fmla="*/ 788894 w 2661966"/>
                          <a:gd name="connsiteY392" fmla="*/ 2290634 h 3370881"/>
                          <a:gd name="connsiteX393" fmla="*/ 762000 w 2661966"/>
                          <a:gd name="connsiteY393" fmla="*/ 2313046 h 3370881"/>
                          <a:gd name="connsiteX394" fmla="*/ 753035 w 2661966"/>
                          <a:gd name="connsiteY394" fmla="*/ 2326493 h 3370881"/>
                          <a:gd name="connsiteX395" fmla="*/ 735106 w 2661966"/>
                          <a:gd name="connsiteY395" fmla="*/ 2339940 h 3370881"/>
                          <a:gd name="connsiteX396" fmla="*/ 712694 w 2661966"/>
                          <a:gd name="connsiteY396" fmla="*/ 2362352 h 3370881"/>
                          <a:gd name="connsiteX397" fmla="*/ 694765 w 2661966"/>
                          <a:gd name="connsiteY397" fmla="*/ 2375799 h 3370881"/>
                          <a:gd name="connsiteX398" fmla="*/ 681318 w 2661966"/>
                          <a:gd name="connsiteY398" fmla="*/ 2393729 h 3370881"/>
                          <a:gd name="connsiteX399" fmla="*/ 667870 w 2661966"/>
                          <a:gd name="connsiteY399" fmla="*/ 2402693 h 3370881"/>
                          <a:gd name="connsiteX400" fmla="*/ 623047 w 2661966"/>
                          <a:gd name="connsiteY400" fmla="*/ 2443034 h 3370881"/>
                          <a:gd name="connsiteX401" fmla="*/ 600635 w 2661966"/>
                          <a:gd name="connsiteY401" fmla="*/ 2474411 h 3370881"/>
                          <a:gd name="connsiteX402" fmla="*/ 587188 w 2661966"/>
                          <a:gd name="connsiteY402" fmla="*/ 2514752 h 3370881"/>
                          <a:gd name="connsiteX403" fmla="*/ 582706 w 2661966"/>
                          <a:gd name="connsiteY403" fmla="*/ 2546129 h 3370881"/>
                          <a:gd name="connsiteX404" fmla="*/ 596153 w 2661966"/>
                          <a:gd name="connsiteY404" fmla="*/ 2635776 h 3370881"/>
                          <a:gd name="connsiteX405" fmla="*/ 600635 w 2661966"/>
                          <a:gd name="connsiteY405" fmla="*/ 2653705 h 3370881"/>
                          <a:gd name="connsiteX406" fmla="*/ 609600 w 2661966"/>
                          <a:gd name="connsiteY406" fmla="*/ 2671634 h 3370881"/>
                          <a:gd name="connsiteX407" fmla="*/ 614082 w 2661966"/>
                          <a:gd name="connsiteY407" fmla="*/ 2689564 h 3370881"/>
                          <a:gd name="connsiteX408" fmla="*/ 623047 w 2661966"/>
                          <a:gd name="connsiteY408" fmla="*/ 2711976 h 3370881"/>
                          <a:gd name="connsiteX409" fmla="*/ 627529 w 2661966"/>
                          <a:gd name="connsiteY409" fmla="*/ 2734387 h 3370881"/>
                          <a:gd name="connsiteX410" fmla="*/ 640976 w 2661966"/>
                          <a:gd name="connsiteY410" fmla="*/ 2765764 h 3370881"/>
                          <a:gd name="connsiteX411" fmla="*/ 645459 w 2661966"/>
                          <a:gd name="connsiteY411" fmla="*/ 2779211 h 3370881"/>
                          <a:gd name="connsiteX412" fmla="*/ 658906 w 2661966"/>
                          <a:gd name="connsiteY412" fmla="*/ 2801623 h 3370881"/>
                          <a:gd name="connsiteX413" fmla="*/ 676835 w 2661966"/>
                          <a:gd name="connsiteY413" fmla="*/ 2864376 h 3370881"/>
                          <a:gd name="connsiteX414" fmla="*/ 690282 w 2661966"/>
                          <a:gd name="connsiteY414" fmla="*/ 2895752 h 3370881"/>
                          <a:gd name="connsiteX415" fmla="*/ 699247 w 2661966"/>
                          <a:gd name="connsiteY415" fmla="*/ 2940576 h 3370881"/>
                          <a:gd name="connsiteX416" fmla="*/ 703729 w 2661966"/>
                          <a:gd name="connsiteY416" fmla="*/ 2967470 h 3370881"/>
                          <a:gd name="connsiteX417" fmla="*/ 717176 w 2661966"/>
                          <a:gd name="connsiteY417" fmla="*/ 2994364 h 3370881"/>
                          <a:gd name="connsiteX418" fmla="*/ 735106 w 2661966"/>
                          <a:gd name="connsiteY418" fmla="*/ 3052634 h 3370881"/>
                          <a:gd name="connsiteX419" fmla="*/ 739588 w 2661966"/>
                          <a:gd name="connsiteY419" fmla="*/ 3079529 h 3370881"/>
                          <a:gd name="connsiteX420" fmla="*/ 762000 w 2661966"/>
                          <a:gd name="connsiteY420" fmla="*/ 3142281 h 3370881"/>
                          <a:gd name="connsiteX421" fmla="*/ 766482 w 2661966"/>
                          <a:gd name="connsiteY421" fmla="*/ 3231929 h 3370881"/>
                          <a:gd name="connsiteX422" fmla="*/ 770965 w 2661966"/>
                          <a:gd name="connsiteY422" fmla="*/ 3254340 h 3370881"/>
                          <a:gd name="connsiteX423" fmla="*/ 775447 w 2661966"/>
                          <a:gd name="connsiteY423" fmla="*/ 3285717 h 3370881"/>
                          <a:gd name="connsiteX424" fmla="*/ 748553 w 2661966"/>
                          <a:gd name="connsiteY424" fmla="*/ 3335023 h 3370881"/>
                          <a:gd name="connsiteX425" fmla="*/ 721659 w 2661966"/>
                          <a:gd name="connsiteY425" fmla="*/ 3343987 h 3370881"/>
                          <a:gd name="connsiteX426" fmla="*/ 708212 w 2661966"/>
                          <a:gd name="connsiteY426" fmla="*/ 3348470 h 3370881"/>
                          <a:gd name="connsiteX427" fmla="*/ 623047 w 2661966"/>
                          <a:gd name="connsiteY427" fmla="*/ 3330540 h 3370881"/>
                          <a:gd name="connsiteX428" fmla="*/ 609600 w 2661966"/>
                          <a:gd name="connsiteY428" fmla="*/ 3308129 h 3370881"/>
                          <a:gd name="connsiteX429" fmla="*/ 591670 w 2661966"/>
                          <a:gd name="connsiteY429" fmla="*/ 3267787 h 3370881"/>
                          <a:gd name="connsiteX430" fmla="*/ 560294 w 2661966"/>
                          <a:gd name="connsiteY430" fmla="*/ 3209517 h 3370881"/>
                          <a:gd name="connsiteX431" fmla="*/ 551329 w 2661966"/>
                          <a:gd name="connsiteY431" fmla="*/ 3196070 h 3370881"/>
                          <a:gd name="connsiteX432" fmla="*/ 528918 w 2661966"/>
                          <a:gd name="connsiteY432" fmla="*/ 3173658 h 3370881"/>
                          <a:gd name="connsiteX433" fmla="*/ 519953 w 2661966"/>
                          <a:gd name="connsiteY433" fmla="*/ 3128834 h 3370881"/>
                          <a:gd name="connsiteX434" fmla="*/ 524435 w 2661966"/>
                          <a:gd name="connsiteY434" fmla="*/ 3101940 h 3370881"/>
                          <a:gd name="connsiteX435" fmla="*/ 528918 w 2661966"/>
                          <a:gd name="connsiteY435" fmla="*/ 3088493 h 3370881"/>
                          <a:gd name="connsiteX436" fmla="*/ 542365 w 2661966"/>
                          <a:gd name="connsiteY436" fmla="*/ 3052634 h 3370881"/>
                          <a:gd name="connsiteX437" fmla="*/ 484094 w 2661966"/>
                          <a:gd name="connsiteY437" fmla="*/ 2886787 h 3370881"/>
                          <a:gd name="connsiteX438" fmla="*/ 443753 w 2661966"/>
                          <a:gd name="connsiteY438" fmla="*/ 2779211 h 3370881"/>
                          <a:gd name="connsiteX439" fmla="*/ 439270 w 2661966"/>
                          <a:gd name="connsiteY439" fmla="*/ 2752317 h 3370881"/>
                          <a:gd name="connsiteX440" fmla="*/ 430306 w 2661966"/>
                          <a:gd name="connsiteY440" fmla="*/ 2716458 h 3370881"/>
                          <a:gd name="connsiteX441" fmla="*/ 425823 w 2661966"/>
                          <a:gd name="connsiteY441" fmla="*/ 2680599 h 3370881"/>
                          <a:gd name="connsiteX442" fmla="*/ 398929 w 2661966"/>
                          <a:gd name="connsiteY442" fmla="*/ 2599917 h 3370881"/>
                          <a:gd name="connsiteX443" fmla="*/ 385482 w 2661966"/>
                          <a:gd name="connsiteY443" fmla="*/ 2568540 h 3370881"/>
                          <a:gd name="connsiteX444" fmla="*/ 381000 w 2661966"/>
                          <a:gd name="connsiteY444" fmla="*/ 2550611 h 3370881"/>
                          <a:gd name="connsiteX445" fmla="*/ 372035 w 2661966"/>
                          <a:gd name="connsiteY445" fmla="*/ 2483376 h 3370881"/>
                          <a:gd name="connsiteX446" fmla="*/ 367553 w 2661966"/>
                          <a:gd name="connsiteY446" fmla="*/ 2469929 h 3370881"/>
                          <a:gd name="connsiteX447" fmla="*/ 407894 w 2661966"/>
                          <a:gd name="connsiteY447" fmla="*/ 2451999 h 3370881"/>
                          <a:gd name="connsiteX448" fmla="*/ 515470 w 2661966"/>
                          <a:gd name="connsiteY448" fmla="*/ 2407176 h 3370881"/>
                          <a:gd name="connsiteX449" fmla="*/ 578223 w 2661966"/>
                          <a:gd name="connsiteY449" fmla="*/ 2353387 h 3370881"/>
                          <a:gd name="connsiteX450" fmla="*/ 587188 w 2661966"/>
                          <a:gd name="connsiteY450" fmla="*/ 2330976 h 3370881"/>
                          <a:gd name="connsiteX451" fmla="*/ 614082 w 2661966"/>
                          <a:gd name="connsiteY451" fmla="*/ 2254776 h 3370881"/>
                          <a:gd name="connsiteX452" fmla="*/ 649941 w 2661966"/>
                          <a:gd name="connsiteY452" fmla="*/ 2200987 h 3370881"/>
                          <a:gd name="connsiteX453" fmla="*/ 690282 w 2661966"/>
                          <a:gd name="connsiteY453" fmla="*/ 2174093 h 3370881"/>
                          <a:gd name="connsiteX454" fmla="*/ 703729 w 2661966"/>
                          <a:gd name="connsiteY454" fmla="*/ 2165129 h 3370881"/>
                          <a:gd name="connsiteX455" fmla="*/ 739588 w 2661966"/>
                          <a:gd name="connsiteY455" fmla="*/ 2147199 h 3370881"/>
                          <a:gd name="connsiteX456" fmla="*/ 708212 w 2661966"/>
                          <a:gd name="connsiteY456" fmla="*/ 2187540 h 3370881"/>
                          <a:gd name="connsiteX457" fmla="*/ 654423 w 2661966"/>
                          <a:gd name="connsiteY457" fmla="*/ 2241329 h 3370881"/>
                          <a:gd name="connsiteX458" fmla="*/ 636494 w 2661966"/>
                          <a:gd name="connsiteY458" fmla="*/ 2259258 h 3370881"/>
                          <a:gd name="connsiteX459" fmla="*/ 614082 w 2661966"/>
                          <a:gd name="connsiteY459" fmla="*/ 2286152 h 3370881"/>
                          <a:gd name="connsiteX460" fmla="*/ 592179 w 2661966"/>
                          <a:gd name="connsiteY460" fmla="*/ 2282347 h 3370881"/>
                          <a:gd name="connsiteX461" fmla="*/ 555980 w 2661966"/>
                          <a:gd name="connsiteY461" fmla="*/ 2313892 h 3370881"/>
                          <a:gd name="connsiteX462" fmla="*/ 524435 w 2661966"/>
                          <a:gd name="connsiteY462" fmla="*/ 2348905 h 3370881"/>
                          <a:gd name="connsiteX463" fmla="*/ 502023 w 2661966"/>
                          <a:gd name="connsiteY463" fmla="*/ 2362352 h 3370881"/>
                          <a:gd name="connsiteX464" fmla="*/ 461682 w 2661966"/>
                          <a:gd name="connsiteY464" fmla="*/ 2389246 h 3370881"/>
                          <a:gd name="connsiteX465" fmla="*/ 448235 w 2661966"/>
                          <a:gd name="connsiteY465" fmla="*/ 2398211 h 3370881"/>
                          <a:gd name="connsiteX466" fmla="*/ 430306 w 2661966"/>
                          <a:gd name="connsiteY466" fmla="*/ 2407176 h 3370881"/>
                          <a:gd name="connsiteX467" fmla="*/ 412376 w 2661966"/>
                          <a:gd name="connsiteY467" fmla="*/ 2420623 h 3370881"/>
                          <a:gd name="connsiteX468" fmla="*/ 389965 w 2661966"/>
                          <a:gd name="connsiteY468" fmla="*/ 2429587 h 3370881"/>
                          <a:gd name="connsiteX469" fmla="*/ 372035 w 2661966"/>
                          <a:gd name="connsiteY469" fmla="*/ 2443034 h 3370881"/>
                          <a:gd name="connsiteX470" fmla="*/ 318247 w 2661966"/>
                          <a:gd name="connsiteY470" fmla="*/ 2474411 h 3370881"/>
                          <a:gd name="connsiteX471" fmla="*/ 304800 w 2661966"/>
                          <a:gd name="connsiteY471" fmla="*/ 2492340 h 3370881"/>
                          <a:gd name="connsiteX472" fmla="*/ 282388 w 2661966"/>
                          <a:gd name="connsiteY472" fmla="*/ 2519234 h 3370881"/>
                          <a:gd name="connsiteX473" fmla="*/ 295835 w 2661966"/>
                          <a:gd name="connsiteY473" fmla="*/ 2815070 h 3370881"/>
                          <a:gd name="connsiteX474" fmla="*/ 300318 w 2661966"/>
                          <a:gd name="connsiteY474" fmla="*/ 2837481 h 3370881"/>
                          <a:gd name="connsiteX475" fmla="*/ 304800 w 2661966"/>
                          <a:gd name="connsiteY475" fmla="*/ 2868858 h 3370881"/>
                          <a:gd name="connsiteX476" fmla="*/ 309282 w 2661966"/>
                          <a:gd name="connsiteY476" fmla="*/ 2927129 h 3370881"/>
                          <a:gd name="connsiteX477" fmla="*/ 322729 w 2661966"/>
                          <a:gd name="connsiteY477" fmla="*/ 2985399 h 3370881"/>
                          <a:gd name="connsiteX478" fmla="*/ 327212 w 2661966"/>
                          <a:gd name="connsiteY478" fmla="*/ 3012293 h 3370881"/>
                          <a:gd name="connsiteX479" fmla="*/ 331694 w 2661966"/>
                          <a:gd name="connsiteY479" fmla="*/ 3043670 h 3370881"/>
                          <a:gd name="connsiteX480" fmla="*/ 345141 w 2661966"/>
                          <a:gd name="connsiteY480" fmla="*/ 3070564 h 3370881"/>
                          <a:gd name="connsiteX481" fmla="*/ 367553 w 2661966"/>
                          <a:gd name="connsiteY481" fmla="*/ 3124352 h 3370881"/>
                          <a:gd name="connsiteX482" fmla="*/ 381000 w 2661966"/>
                          <a:gd name="connsiteY482" fmla="*/ 3182623 h 3370881"/>
                          <a:gd name="connsiteX483" fmla="*/ 389965 w 2661966"/>
                          <a:gd name="connsiteY483" fmla="*/ 3196070 h 3370881"/>
                          <a:gd name="connsiteX484" fmla="*/ 394447 w 2661966"/>
                          <a:gd name="connsiteY484" fmla="*/ 3213999 h 3370881"/>
                          <a:gd name="connsiteX485" fmla="*/ 412376 w 2661966"/>
                          <a:gd name="connsiteY485" fmla="*/ 3245376 h 3370881"/>
                          <a:gd name="connsiteX486" fmla="*/ 416859 w 2661966"/>
                          <a:gd name="connsiteY486" fmla="*/ 3258823 h 3370881"/>
                          <a:gd name="connsiteX487" fmla="*/ 425823 w 2661966"/>
                          <a:gd name="connsiteY487" fmla="*/ 3272270 h 3370881"/>
                          <a:gd name="connsiteX488" fmla="*/ 439270 w 2661966"/>
                          <a:gd name="connsiteY488" fmla="*/ 3303646 h 3370881"/>
                          <a:gd name="connsiteX489" fmla="*/ 439270 w 2661966"/>
                          <a:gd name="connsiteY489" fmla="*/ 3352952 h 3370881"/>
                          <a:gd name="connsiteX490" fmla="*/ 430306 w 2661966"/>
                          <a:gd name="connsiteY490" fmla="*/ 3366399 h 3370881"/>
                          <a:gd name="connsiteX491" fmla="*/ 412376 w 2661966"/>
                          <a:gd name="connsiteY491" fmla="*/ 3370881 h 3370881"/>
                          <a:gd name="connsiteX492" fmla="*/ 295835 w 2661966"/>
                          <a:gd name="connsiteY492" fmla="*/ 3357434 h 3370881"/>
                          <a:gd name="connsiteX493" fmla="*/ 264459 w 2661966"/>
                          <a:gd name="connsiteY493" fmla="*/ 3276752 h 3370881"/>
                          <a:gd name="connsiteX494" fmla="*/ 259976 w 2661966"/>
                          <a:gd name="connsiteY494" fmla="*/ 3240893 h 3370881"/>
                          <a:gd name="connsiteX495" fmla="*/ 246529 w 2661966"/>
                          <a:gd name="connsiteY495" fmla="*/ 3178140 h 3370881"/>
                          <a:gd name="connsiteX496" fmla="*/ 237565 w 2661966"/>
                          <a:gd name="connsiteY496" fmla="*/ 3084011 h 3370881"/>
                          <a:gd name="connsiteX497" fmla="*/ 228600 w 2661966"/>
                          <a:gd name="connsiteY497" fmla="*/ 3057117 h 3370881"/>
                          <a:gd name="connsiteX498" fmla="*/ 219635 w 2661966"/>
                          <a:gd name="connsiteY498" fmla="*/ 3021258 h 3370881"/>
                          <a:gd name="connsiteX499" fmla="*/ 206188 w 2661966"/>
                          <a:gd name="connsiteY499" fmla="*/ 2980917 h 3370881"/>
                          <a:gd name="connsiteX500" fmla="*/ 201706 w 2661966"/>
                          <a:gd name="connsiteY500" fmla="*/ 2949540 h 3370881"/>
                          <a:gd name="connsiteX501" fmla="*/ 197223 w 2661966"/>
                          <a:gd name="connsiteY501" fmla="*/ 2927129 h 3370881"/>
                          <a:gd name="connsiteX502" fmla="*/ 192741 w 2661966"/>
                          <a:gd name="connsiteY502" fmla="*/ 2891270 h 3370881"/>
                          <a:gd name="connsiteX503" fmla="*/ 188259 w 2661966"/>
                          <a:gd name="connsiteY503" fmla="*/ 2850929 h 3370881"/>
                          <a:gd name="connsiteX504" fmla="*/ 179294 w 2661966"/>
                          <a:gd name="connsiteY504" fmla="*/ 2824034 h 3370881"/>
                          <a:gd name="connsiteX505" fmla="*/ 165847 w 2661966"/>
                          <a:gd name="connsiteY505" fmla="*/ 2774729 h 3370881"/>
                          <a:gd name="connsiteX506" fmla="*/ 161365 w 2661966"/>
                          <a:gd name="connsiteY506" fmla="*/ 2747834 h 3370881"/>
                          <a:gd name="connsiteX507" fmla="*/ 156882 w 2661966"/>
                          <a:gd name="connsiteY507" fmla="*/ 2559576 h 3370881"/>
                          <a:gd name="connsiteX508" fmla="*/ 152400 w 2661966"/>
                          <a:gd name="connsiteY508" fmla="*/ 2519234 h 3370881"/>
                          <a:gd name="connsiteX509" fmla="*/ 118035 w 2661966"/>
                          <a:gd name="connsiteY509" fmla="*/ 2400004 h 3370881"/>
                          <a:gd name="connsiteX510" fmla="*/ 117048 w 2661966"/>
                          <a:gd name="connsiteY510" fmla="*/ 2344423 h 3370881"/>
                          <a:gd name="connsiteX511" fmla="*/ 100106 w 2661966"/>
                          <a:gd name="connsiteY511" fmla="*/ 2330976 h 3370881"/>
                          <a:gd name="connsiteX512" fmla="*/ 138953 w 2661966"/>
                          <a:gd name="connsiteY512" fmla="*/ 2313046 h 3370881"/>
                          <a:gd name="connsiteX513" fmla="*/ 152400 w 2661966"/>
                          <a:gd name="connsiteY513" fmla="*/ 2304081 h 3370881"/>
                          <a:gd name="connsiteX514" fmla="*/ 170329 w 2661966"/>
                          <a:gd name="connsiteY514" fmla="*/ 2259258 h 3370881"/>
                          <a:gd name="connsiteX515" fmla="*/ 188259 w 2661966"/>
                          <a:gd name="connsiteY515" fmla="*/ 2223399 h 3370881"/>
                          <a:gd name="connsiteX516" fmla="*/ 206188 w 2661966"/>
                          <a:gd name="connsiteY516" fmla="*/ 2187540 h 3370881"/>
                          <a:gd name="connsiteX517" fmla="*/ 210670 w 2661966"/>
                          <a:gd name="connsiteY517" fmla="*/ 2174093 h 3370881"/>
                          <a:gd name="connsiteX518" fmla="*/ 219635 w 2661966"/>
                          <a:gd name="connsiteY518" fmla="*/ 2115823 h 3370881"/>
                          <a:gd name="connsiteX519" fmla="*/ 210670 w 2661966"/>
                          <a:gd name="connsiteY519" fmla="*/ 1958940 h 3370881"/>
                          <a:gd name="connsiteX520" fmla="*/ 192741 w 2661966"/>
                          <a:gd name="connsiteY520" fmla="*/ 1923081 h 3370881"/>
                          <a:gd name="connsiteX521" fmla="*/ 179294 w 2661966"/>
                          <a:gd name="connsiteY521" fmla="*/ 1891705 h 3370881"/>
                          <a:gd name="connsiteX522" fmla="*/ 165847 w 2661966"/>
                          <a:gd name="connsiteY522" fmla="*/ 1864811 h 3370881"/>
                          <a:gd name="connsiteX523" fmla="*/ 152400 w 2661966"/>
                          <a:gd name="connsiteY523" fmla="*/ 1833434 h 3370881"/>
                          <a:gd name="connsiteX524" fmla="*/ 143435 w 2661966"/>
                          <a:gd name="connsiteY524" fmla="*/ 1819987 h 3370881"/>
                          <a:gd name="connsiteX525" fmla="*/ 107576 w 2661966"/>
                          <a:gd name="connsiteY525" fmla="*/ 1784129 h 3370881"/>
                          <a:gd name="connsiteX526" fmla="*/ 94129 w 2661966"/>
                          <a:gd name="connsiteY526" fmla="*/ 1779646 h 3370881"/>
                          <a:gd name="connsiteX527" fmla="*/ 71718 w 2661966"/>
                          <a:gd name="connsiteY527" fmla="*/ 1770681 h 3370881"/>
                          <a:gd name="connsiteX528" fmla="*/ 58270 w 2661966"/>
                          <a:gd name="connsiteY528" fmla="*/ 1761717 h 3370881"/>
                          <a:gd name="connsiteX529" fmla="*/ 26894 w 2661966"/>
                          <a:gd name="connsiteY529" fmla="*/ 1730340 h 3370881"/>
                          <a:gd name="connsiteX530" fmla="*/ 0 w 2661966"/>
                          <a:gd name="connsiteY530" fmla="*/ 1707929 h 3370881"/>
                          <a:gd name="connsiteX0" fmla="*/ 0 w 2661966"/>
                          <a:gd name="connsiteY0" fmla="*/ 1707929 h 3370881"/>
                          <a:gd name="connsiteX1" fmla="*/ 22412 w 2661966"/>
                          <a:gd name="connsiteY1" fmla="*/ 1698964 h 3370881"/>
                          <a:gd name="connsiteX2" fmla="*/ 31376 w 2661966"/>
                          <a:gd name="connsiteY2" fmla="*/ 1681034 h 3370881"/>
                          <a:gd name="connsiteX3" fmla="*/ 44823 w 2661966"/>
                          <a:gd name="connsiteY3" fmla="*/ 1672070 h 3370881"/>
                          <a:gd name="connsiteX4" fmla="*/ 58270 w 2661966"/>
                          <a:gd name="connsiteY4" fmla="*/ 1654140 h 3370881"/>
                          <a:gd name="connsiteX5" fmla="*/ 76200 w 2661966"/>
                          <a:gd name="connsiteY5" fmla="*/ 1645176 h 3370881"/>
                          <a:gd name="connsiteX6" fmla="*/ 98612 w 2661966"/>
                          <a:gd name="connsiteY6" fmla="*/ 1636211 h 3370881"/>
                          <a:gd name="connsiteX7" fmla="*/ 125506 w 2661966"/>
                          <a:gd name="connsiteY7" fmla="*/ 1627246 h 3370881"/>
                          <a:gd name="connsiteX8" fmla="*/ 152400 w 2661966"/>
                          <a:gd name="connsiteY8" fmla="*/ 1609317 h 3370881"/>
                          <a:gd name="connsiteX9" fmla="*/ 170329 w 2661966"/>
                          <a:gd name="connsiteY9" fmla="*/ 1600352 h 3370881"/>
                          <a:gd name="connsiteX10" fmla="*/ 188259 w 2661966"/>
                          <a:gd name="connsiteY10" fmla="*/ 1582423 h 3370881"/>
                          <a:gd name="connsiteX11" fmla="*/ 228600 w 2661966"/>
                          <a:gd name="connsiteY11" fmla="*/ 1564493 h 3370881"/>
                          <a:gd name="connsiteX12" fmla="*/ 255494 w 2661966"/>
                          <a:gd name="connsiteY12" fmla="*/ 1546564 h 3370881"/>
                          <a:gd name="connsiteX13" fmla="*/ 300318 w 2661966"/>
                          <a:gd name="connsiteY13" fmla="*/ 1524152 h 3370881"/>
                          <a:gd name="connsiteX14" fmla="*/ 313765 w 2661966"/>
                          <a:gd name="connsiteY14" fmla="*/ 1515187 h 3370881"/>
                          <a:gd name="connsiteX15" fmla="*/ 340659 w 2661966"/>
                          <a:gd name="connsiteY15" fmla="*/ 1510705 h 3370881"/>
                          <a:gd name="connsiteX16" fmla="*/ 363070 w 2661966"/>
                          <a:gd name="connsiteY16" fmla="*/ 1506223 h 3370881"/>
                          <a:gd name="connsiteX17" fmla="*/ 389965 w 2661966"/>
                          <a:gd name="connsiteY17" fmla="*/ 1501740 h 3370881"/>
                          <a:gd name="connsiteX18" fmla="*/ 425823 w 2661966"/>
                          <a:gd name="connsiteY18" fmla="*/ 1497258 h 3370881"/>
                          <a:gd name="connsiteX19" fmla="*/ 470647 w 2661966"/>
                          <a:gd name="connsiteY19" fmla="*/ 1488293 h 3370881"/>
                          <a:gd name="connsiteX20" fmla="*/ 515470 w 2661966"/>
                          <a:gd name="connsiteY20" fmla="*/ 1479329 h 3370881"/>
                          <a:gd name="connsiteX21" fmla="*/ 528918 w 2661966"/>
                          <a:gd name="connsiteY21" fmla="*/ 1470364 h 3370881"/>
                          <a:gd name="connsiteX22" fmla="*/ 600635 w 2661966"/>
                          <a:gd name="connsiteY22" fmla="*/ 1456917 h 3370881"/>
                          <a:gd name="connsiteX23" fmla="*/ 690282 w 2661966"/>
                          <a:gd name="connsiteY23" fmla="*/ 1447952 h 3370881"/>
                          <a:gd name="connsiteX24" fmla="*/ 793376 w 2661966"/>
                          <a:gd name="connsiteY24" fmla="*/ 1452434 h 3370881"/>
                          <a:gd name="connsiteX25" fmla="*/ 874059 w 2661966"/>
                          <a:gd name="connsiteY25" fmla="*/ 1465881 h 3370881"/>
                          <a:gd name="connsiteX26" fmla="*/ 914400 w 2661966"/>
                          <a:gd name="connsiteY26" fmla="*/ 1470364 h 3370881"/>
                          <a:gd name="connsiteX27" fmla="*/ 1030941 w 2661966"/>
                          <a:gd name="connsiteY27" fmla="*/ 1483811 h 3370881"/>
                          <a:gd name="connsiteX28" fmla="*/ 1151965 w 2661966"/>
                          <a:gd name="connsiteY28" fmla="*/ 1492776 h 3370881"/>
                          <a:gd name="connsiteX29" fmla="*/ 1281953 w 2661966"/>
                          <a:gd name="connsiteY29" fmla="*/ 1501740 h 3370881"/>
                          <a:gd name="connsiteX30" fmla="*/ 1465729 w 2661966"/>
                          <a:gd name="connsiteY30" fmla="*/ 1497258 h 3370881"/>
                          <a:gd name="connsiteX31" fmla="*/ 1510553 w 2661966"/>
                          <a:gd name="connsiteY31" fmla="*/ 1492776 h 3370881"/>
                          <a:gd name="connsiteX32" fmla="*/ 1582270 w 2661966"/>
                          <a:gd name="connsiteY32" fmla="*/ 1461399 h 3370881"/>
                          <a:gd name="connsiteX33" fmla="*/ 1604682 w 2661966"/>
                          <a:gd name="connsiteY33" fmla="*/ 1456917 h 3370881"/>
                          <a:gd name="connsiteX34" fmla="*/ 1622612 w 2661966"/>
                          <a:gd name="connsiteY34" fmla="*/ 1447952 h 3370881"/>
                          <a:gd name="connsiteX35" fmla="*/ 1645023 w 2661966"/>
                          <a:gd name="connsiteY35" fmla="*/ 1438987 h 3370881"/>
                          <a:gd name="connsiteX36" fmla="*/ 1662953 w 2661966"/>
                          <a:gd name="connsiteY36" fmla="*/ 1425540 h 3370881"/>
                          <a:gd name="connsiteX37" fmla="*/ 1698812 w 2661966"/>
                          <a:gd name="connsiteY37" fmla="*/ 1407611 h 3370881"/>
                          <a:gd name="connsiteX38" fmla="*/ 1739153 w 2661966"/>
                          <a:gd name="connsiteY38" fmla="*/ 1380717 h 3370881"/>
                          <a:gd name="connsiteX39" fmla="*/ 1752600 w 2661966"/>
                          <a:gd name="connsiteY39" fmla="*/ 1367270 h 3370881"/>
                          <a:gd name="connsiteX40" fmla="*/ 1775012 w 2661966"/>
                          <a:gd name="connsiteY40" fmla="*/ 1353823 h 3370881"/>
                          <a:gd name="connsiteX41" fmla="*/ 1797423 w 2661966"/>
                          <a:gd name="connsiteY41" fmla="*/ 1335893 h 3370881"/>
                          <a:gd name="connsiteX42" fmla="*/ 1810870 w 2661966"/>
                          <a:gd name="connsiteY42" fmla="*/ 1304517 h 3370881"/>
                          <a:gd name="connsiteX43" fmla="*/ 1815353 w 2661966"/>
                          <a:gd name="connsiteY43" fmla="*/ 1291070 h 3370881"/>
                          <a:gd name="connsiteX44" fmla="*/ 1801906 w 2661966"/>
                          <a:gd name="connsiteY44" fmla="*/ 1138670 h 3370881"/>
                          <a:gd name="connsiteX45" fmla="*/ 1792941 w 2661966"/>
                          <a:gd name="connsiteY45" fmla="*/ 1125223 h 3370881"/>
                          <a:gd name="connsiteX46" fmla="*/ 1757082 w 2661966"/>
                          <a:gd name="connsiteY46" fmla="*/ 1093846 h 3370881"/>
                          <a:gd name="connsiteX47" fmla="*/ 1730188 w 2661966"/>
                          <a:gd name="connsiteY47" fmla="*/ 1066952 h 3370881"/>
                          <a:gd name="connsiteX48" fmla="*/ 1703294 w 2661966"/>
                          <a:gd name="connsiteY48" fmla="*/ 1049023 h 3370881"/>
                          <a:gd name="connsiteX49" fmla="*/ 1622612 w 2661966"/>
                          <a:gd name="connsiteY49" fmla="*/ 1053505 h 3370881"/>
                          <a:gd name="connsiteX50" fmla="*/ 1595718 w 2661966"/>
                          <a:gd name="connsiteY50" fmla="*/ 1062470 h 3370881"/>
                          <a:gd name="connsiteX51" fmla="*/ 1573306 w 2661966"/>
                          <a:gd name="connsiteY51" fmla="*/ 1066952 h 3370881"/>
                          <a:gd name="connsiteX52" fmla="*/ 1453385 w 2661966"/>
                          <a:gd name="connsiteY52" fmla="*/ 1082761 h 3370881"/>
                          <a:gd name="connsiteX53" fmla="*/ 1326776 w 2661966"/>
                          <a:gd name="connsiteY53" fmla="*/ 1062470 h 3370881"/>
                          <a:gd name="connsiteX54" fmla="*/ 1308847 w 2661966"/>
                          <a:gd name="connsiteY54" fmla="*/ 1057987 h 3370881"/>
                          <a:gd name="connsiteX55" fmla="*/ 1277470 w 2661966"/>
                          <a:gd name="connsiteY55" fmla="*/ 1053505 h 3370881"/>
                          <a:gd name="connsiteX56" fmla="*/ 1259541 w 2661966"/>
                          <a:gd name="connsiteY56" fmla="*/ 1049023 h 3370881"/>
                          <a:gd name="connsiteX57" fmla="*/ 1232647 w 2661966"/>
                          <a:gd name="connsiteY57" fmla="*/ 1044540 h 3370881"/>
                          <a:gd name="connsiteX58" fmla="*/ 1053353 w 2661966"/>
                          <a:gd name="connsiteY58" fmla="*/ 1049023 h 3370881"/>
                          <a:gd name="connsiteX59" fmla="*/ 1035423 w 2661966"/>
                          <a:gd name="connsiteY59" fmla="*/ 1053505 h 3370881"/>
                          <a:gd name="connsiteX60" fmla="*/ 1008529 w 2661966"/>
                          <a:gd name="connsiteY60" fmla="*/ 1057987 h 3370881"/>
                          <a:gd name="connsiteX61" fmla="*/ 995082 w 2661966"/>
                          <a:gd name="connsiteY61" fmla="*/ 1062470 h 3370881"/>
                          <a:gd name="connsiteX62" fmla="*/ 945776 w 2661966"/>
                          <a:gd name="connsiteY62" fmla="*/ 1031093 h 3370881"/>
                          <a:gd name="connsiteX63" fmla="*/ 941294 w 2661966"/>
                          <a:gd name="connsiteY63" fmla="*/ 1017646 h 3370881"/>
                          <a:gd name="connsiteX64" fmla="*/ 932329 w 2661966"/>
                          <a:gd name="connsiteY64" fmla="*/ 919034 h 3370881"/>
                          <a:gd name="connsiteX65" fmla="*/ 914400 w 2661966"/>
                          <a:gd name="connsiteY65" fmla="*/ 901105 h 3370881"/>
                          <a:gd name="connsiteX66" fmla="*/ 918882 w 2661966"/>
                          <a:gd name="connsiteY66" fmla="*/ 869729 h 3370881"/>
                          <a:gd name="connsiteX67" fmla="*/ 941294 w 2661966"/>
                          <a:gd name="connsiteY67" fmla="*/ 865246 h 3370881"/>
                          <a:gd name="connsiteX68" fmla="*/ 959223 w 2661966"/>
                          <a:gd name="connsiteY68" fmla="*/ 851799 h 3370881"/>
                          <a:gd name="connsiteX69" fmla="*/ 990600 w 2661966"/>
                          <a:gd name="connsiteY69" fmla="*/ 847317 h 3370881"/>
                          <a:gd name="connsiteX70" fmla="*/ 1129553 w 2661966"/>
                          <a:gd name="connsiteY70" fmla="*/ 838352 h 3370881"/>
                          <a:gd name="connsiteX71" fmla="*/ 1147482 w 2661966"/>
                          <a:gd name="connsiteY71" fmla="*/ 829387 h 3370881"/>
                          <a:gd name="connsiteX72" fmla="*/ 1178859 w 2661966"/>
                          <a:gd name="connsiteY72" fmla="*/ 806976 h 3370881"/>
                          <a:gd name="connsiteX73" fmla="*/ 1192306 w 2661966"/>
                          <a:gd name="connsiteY73" fmla="*/ 793529 h 3370881"/>
                          <a:gd name="connsiteX74" fmla="*/ 1214718 w 2661966"/>
                          <a:gd name="connsiteY74" fmla="*/ 784564 h 3370881"/>
                          <a:gd name="connsiteX75" fmla="*/ 1241612 w 2661966"/>
                          <a:gd name="connsiteY75" fmla="*/ 771117 h 3370881"/>
                          <a:gd name="connsiteX76" fmla="*/ 1277470 w 2661966"/>
                          <a:gd name="connsiteY76" fmla="*/ 753187 h 3370881"/>
                          <a:gd name="connsiteX77" fmla="*/ 1295400 w 2661966"/>
                          <a:gd name="connsiteY77" fmla="*/ 730776 h 3370881"/>
                          <a:gd name="connsiteX78" fmla="*/ 1317812 w 2661966"/>
                          <a:gd name="connsiteY78" fmla="*/ 708364 h 3370881"/>
                          <a:gd name="connsiteX79" fmla="*/ 1353670 w 2661966"/>
                          <a:gd name="connsiteY79" fmla="*/ 663540 h 3370881"/>
                          <a:gd name="connsiteX80" fmla="*/ 1371600 w 2661966"/>
                          <a:gd name="connsiteY80" fmla="*/ 636646 h 3370881"/>
                          <a:gd name="connsiteX81" fmla="*/ 1380565 w 2661966"/>
                          <a:gd name="connsiteY81" fmla="*/ 596305 h 3370881"/>
                          <a:gd name="connsiteX82" fmla="*/ 1385047 w 2661966"/>
                          <a:gd name="connsiteY82" fmla="*/ 582858 h 3370881"/>
                          <a:gd name="connsiteX83" fmla="*/ 1380565 w 2661966"/>
                          <a:gd name="connsiteY83" fmla="*/ 533552 h 3370881"/>
                          <a:gd name="connsiteX84" fmla="*/ 1367118 w 2661966"/>
                          <a:gd name="connsiteY84" fmla="*/ 524587 h 3370881"/>
                          <a:gd name="connsiteX85" fmla="*/ 1349188 w 2661966"/>
                          <a:gd name="connsiteY85" fmla="*/ 520105 h 3370881"/>
                          <a:gd name="connsiteX86" fmla="*/ 1324871 w 2661966"/>
                          <a:gd name="connsiteY86" fmla="*/ 516855 h 3370881"/>
                          <a:gd name="connsiteX87" fmla="*/ 1280048 w 2661966"/>
                          <a:gd name="connsiteY87" fmla="*/ 523243 h 3370881"/>
                          <a:gd name="connsiteX88" fmla="*/ 1250576 w 2661966"/>
                          <a:gd name="connsiteY88" fmla="*/ 529070 h 3370881"/>
                          <a:gd name="connsiteX89" fmla="*/ 1210235 w 2661966"/>
                          <a:gd name="connsiteY89" fmla="*/ 542517 h 3370881"/>
                          <a:gd name="connsiteX90" fmla="*/ 1183341 w 2661966"/>
                          <a:gd name="connsiteY90" fmla="*/ 555964 h 3370881"/>
                          <a:gd name="connsiteX91" fmla="*/ 1160929 w 2661966"/>
                          <a:gd name="connsiteY91" fmla="*/ 569411 h 3370881"/>
                          <a:gd name="connsiteX92" fmla="*/ 1134035 w 2661966"/>
                          <a:gd name="connsiteY92" fmla="*/ 578376 h 3370881"/>
                          <a:gd name="connsiteX93" fmla="*/ 1111623 w 2661966"/>
                          <a:gd name="connsiteY93" fmla="*/ 587340 h 3370881"/>
                          <a:gd name="connsiteX94" fmla="*/ 1084729 w 2661966"/>
                          <a:gd name="connsiteY94" fmla="*/ 596305 h 3370881"/>
                          <a:gd name="connsiteX95" fmla="*/ 986118 w 2661966"/>
                          <a:gd name="connsiteY95" fmla="*/ 591823 h 3370881"/>
                          <a:gd name="connsiteX96" fmla="*/ 927847 w 2661966"/>
                          <a:gd name="connsiteY96" fmla="*/ 578376 h 3370881"/>
                          <a:gd name="connsiteX97" fmla="*/ 896470 w 2661966"/>
                          <a:gd name="connsiteY97" fmla="*/ 555964 h 3370881"/>
                          <a:gd name="connsiteX98" fmla="*/ 883023 w 2661966"/>
                          <a:gd name="connsiteY98" fmla="*/ 546999 h 3370881"/>
                          <a:gd name="connsiteX99" fmla="*/ 865094 w 2661966"/>
                          <a:gd name="connsiteY99" fmla="*/ 497693 h 3370881"/>
                          <a:gd name="connsiteX100" fmla="*/ 869576 w 2661966"/>
                          <a:gd name="connsiteY100" fmla="*/ 403564 h 3370881"/>
                          <a:gd name="connsiteX101" fmla="*/ 874059 w 2661966"/>
                          <a:gd name="connsiteY101" fmla="*/ 385634 h 3370881"/>
                          <a:gd name="connsiteX102" fmla="*/ 883023 w 2661966"/>
                          <a:gd name="connsiteY102" fmla="*/ 372187 h 3370881"/>
                          <a:gd name="connsiteX103" fmla="*/ 913728 w 2661966"/>
                          <a:gd name="connsiteY103" fmla="*/ 342268 h 3370881"/>
                          <a:gd name="connsiteX104" fmla="*/ 914400 w 2661966"/>
                          <a:gd name="connsiteY104" fmla="*/ 385634 h 3370881"/>
                          <a:gd name="connsiteX105" fmla="*/ 909918 w 2661966"/>
                          <a:gd name="connsiteY105" fmla="*/ 408046 h 3370881"/>
                          <a:gd name="connsiteX106" fmla="*/ 900953 w 2661966"/>
                          <a:gd name="connsiteY106" fmla="*/ 466317 h 3370881"/>
                          <a:gd name="connsiteX107" fmla="*/ 905435 w 2661966"/>
                          <a:gd name="connsiteY107" fmla="*/ 515623 h 3370881"/>
                          <a:gd name="connsiteX108" fmla="*/ 932329 w 2661966"/>
                          <a:gd name="connsiteY108" fmla="*/ 551481 h 3370881"/>
                          <a:gd name="connsiteX109" fmla="*/ 954741 w 2661966"/>
                          <a:gd name="connsiteY109" fmla="*/ 560446 h 3370881"/>
                          <a:gd name="connsiteX110" fmla="*/ 972670 w 2661966"/>
                          <a:gd name="connsiteY110" fmla="*/ 569411 h 3370881"/>
                          <a:gd name="connsiteX111" fmla="*/ 1066800 w 2661966"/>
                          <a:gd name="connsiteY111" fmla="*/ 564929 h 3370881"/>
                          <a:gd name="connsiteX112" fmla="*/ 1111623 w 2661966"/>
                          <a:gd name="connsiteY112" fmla="*/ 551481 h 3370881"/>
                          <a:gd name="connsiteX113" fmla="*/ 1129553 w 2661966"/>
                          <a:gd name="connsiteY113" fmla="*/ 538034 h 3370881"/>
                          <a:gd name="connsiteX114" fmla="*/ 1156447 w 2661966"/>
                          <a:gd name="connsiteY114" fmla="*/ 511140 h 3370881"/>
                          <a:gd name="connsiteX115" fmla="*/ 1160929 w 2661966"/>
                          <a:gd name="connsiteY115" fmla="*/ 493211 h 3370881"/>
                          <a:gd name="connsiteX116" fmla="*/ 1178859 w 2661966"/>
                          <a:gd name="connsiteY116" fmla="*/ 331846 h 3370881"/>
                          <a:gd name="connsiteX117" fmla="*/ 1215315 w 2661966"/>
                          <a:gd name="connsiteY117" fmla="*/ 270289 h 3370881"/>
                          <a:gd name="connsiteX118" fmla="*/ 1214718 w 2661966"/>
                          <a:gd name="connsiteY118" fmla="*/ 367705 h 3370881"/>
                          <a:gd name="connsiteX119" fmla="*/ 1201270 w 2661966"/>
                          <a:gd name="connsiteY119" fmla="*/ 412529 h 3370881"/>
                          <a:gd name="connsiteX120" fmla="*/ 1210235 w 2661966"/>
                          <a:gd name="connsiteY120" fmla="*/ 461834 h 3370881"/>
                          <a:gd name="connsiteX121" fmla="*/ 1214718 w 2661966"/>
                          <a:gd name="connsiteY121" fmla="*/ 475281 h 3370881"/>
                          <a:gd name="connsiteX122" fmla="*/ 1231975 w 2661966"/>
                          <a:gd name="connsiteY122" fmla="*/ 478531 h 3370881"/>
                          <a:gd name="connsiteX123" fmla="*/ 1252481 w 2661966"/>
                          <a:gd name="connsiteY123" fmla="*/ 492651 h 3370881"/>
                          <a:gd name="connsiteX124" fmla="*/ 1317812 w 2661966"/>
                          <a:gd name="connsiteY124" fmla="*/ 488168 h 3370881"/>
                          <a:gd name="connsiteX125" fmla="*/ 1357480 w 2661966"/>
                          <a:gd name="connsiteY125" fmla="*/ 477299 h 3370881"/>
                          <a:gd name="connsiteX126" fmla="*/ 1506070 w 2661966"/>
                          <a:gd name="connsiteY126" fmla="*/ 457352 h 3370881"/>
                          <a:gd name="connsiteX127" fmla="*/ 1550894 w 2661966"/>
                          <a:gd name="connsiteY127" fmla="*/ 430458 h 3370881"/>
                          <a:gd name="connsiteX128" fmla="*/ 1564341 w 2661966"/>
                          <a:gd name="connsiteY128" fmla="*/ 417011 h 3370881"/>
                          <a:gd name="connsiteX129" fmla="*/ 1586753 w 2661966"/>
                          <a:gd name="connsiteY129" fmla="*/ 399081 h 3370881"/>
                          <a:gd name="connsiteX130" fmla="*/ 1595718 w 2661966"/>
                          <a:gd name="connsiteY130" fmla="*/ 381152 h 3370881"/>
                          <a:gd name="connsiteX131" fmla="*/ 1622664 w 2661966"/>
                          <a:gd name="connsiteY131" fmla="*/ 352560 h 3370881"/>
                          <a:gd name="connsiteX132" fmla="*/ 1639116 w 2661966"/>
                          <a:gd name="connsiteY132" fmla="*/ 291047 h 3370881"/>
                          <a:gd name="connsiteX133" fmla="*/ 1604852 w 2661966"/>
                          <a:gd name="connsiteY133" fmla="*/ 236279 h 3370881"/>
                          <a:gd name="connsiteX134" fmla="*/ 1537447 w 2661966"/>
                          <a:gd name="connsiteY134" fmla="*/ 188411 h 3370881"/>
                          <a:gd name="connsiteX135" fmla="*/ 1649755 w 2661966"/>
                          <a:gd name="connsiteY135" fmla="*/ 229512 h 3370881"/>
                          <a:gd name="connsiteX136" fmla="*/ 1709532 w 2661966"/>
                          <a:gd name="connsiteY136" fmla="*/ 305101 h 3370881"/>
                          <a:gd name="connsiteX137" fmla="*/ 1655669 w 2661966"/>
                          <a:gd name="connsiteY137" fmla="*/ 407486 h 3370881"/>
                          <a:gd name="connsiteX138" fmla="*/ 1658470 w 2661966"/>
                          <a:gd name="connsiteY138" fmla="*/ 412529 h 3370881"/>
                          <a:gd name="connsiteX139" fmla="*/ 1685365 w 2661966"/>
                          <a:gd name="connsiteY139" fmla="*/ 390117 h 3370881"/>
                          <a:gd name="connsiteX140" fmla="*/ 1694329 w 2661966"/>
                          <a:gd name="connsiteY140" fmla="*/ 376670 h 3370881"/>
                          <a:gd name="connsiteX141" fmla="*/ 1734670 w 2661966"/>
                          <a:gd name="connsiteY141" fmla="*/ 354258 h 3370881"/>
                          <a:gd name="connsiteX142" fmla="*/ 1743635 w 2661966"/>
                          <a:gd name="connsiteY142" fmla="*/ 340811 h 3370881"/>
                          <a:gd name="connsiteX143" fmla="*/ 1757082 w 2661966"/>
                          <a:gd name="connsiteY143" fmla="*/ 336329 h 3370881"/>
                          <a:gd name="connsiteX144" fmla="*/ 1843909 w 2661966"/>
                          <a:gd name="connsiteY144" fmla="*/ 262341 h 3370881"/>
                          <a:gd name="connsiteX145" fmla="*/ 1874221 w 2661966"/>
                          <a:gd name="connsiteY145" fmla="*/ 202194 h 3370881"/>
                          <a:gd name="connsiteX146" fmla="*/ 1828094 w 2661966"/>
                          <a:gd name="connsiteY146" fmla="*/ 136767 h 3370881"/>
                          <a:gd name="connsiteX147" fmla="*/ 1772023 w 2661966"/>
                          <a:gd name="connsiteY147" fmla="*/ 77249 h 3370881"/>
                          <a:gd name="connsiteX148" fmla="*/ 1948888 w 2661966"/>
                          <a:gd name="connsiteY148" fmla="*/ 178018 h 3370881"/>
                          <a:gd name="connsiteX149" fmla="*/ 1960270 w 2661966"/>
                          <a:gd name="connsiteY149" fmla="*/ 216177 h 3370881"/>
                          <a:gd name="connsiteX150" fmla="*/ 1952362 w 2661966"/>
                          <a:gd name="connsiteY150" fmla="*/ 254265 h 3370881"/>
                          <a:gd name="connsiteX151" fmla="*/ 1874221 w 2661966"/>
                          <a:gd name="connsiteY151" fmla="*/ 318698 h 3370881"/>
                          <a:gd name="connsiteX152" fmla="*/ 1788459 w 2661966"/>
                          <a:gd name="connsiteY152" fmla="*/ 367705 h 3370881"/>
                          <a:gd name="connsiteX153" fmla="*/ 1761565 w 2661966"/>
                          <a:gd name="connsiteY153" fmla="*/ 390117 h 3370881"/>
                          <a:gd name="connsiteX154" fmla="*/ 1783976 w 2661966"/>
                          <a:gd name="connsiteY154" fmla="*/ 399081 h 3370881"/>
                          <a:gd name="connsiteX155" fmla="*/ 1878106 w 2661966"/>
                          <a:gd name="connsiteY155" fmla="*/ 390117 h 3370881"/>
                          <a:gd name="connsiteX156" fmla="*/ 1891553 w 2661966"/>
                          <a:gd name="connsiteY156" fmla="*/ 381152 h 3370881"/>
                          <a:gd name="connsiteX157" fmla="*/ 1918447 w 2661966"/>
                          <a:gd name="connsiteY157" fmla="*/ 372187 h 3370881"/>
                          <a:gd name="connsiteX158" fmla="*/ 1940859 w 2661966"/>
                          <a:gd name="connsiteY158" fmla="*/ 358740 h 3370881"/>
                          <a:gd name="connsiteX159" fmla="*/ 1954306 w 2661966"/>
                          <a:gd name="connsiteY159" fmla="*/ 354258 h 3370881"/>
                          <a:gd name="connsiteX160" fmla="*/ 2103145 w 2661966"/>
                          <a:gd name="connsiteY160" fmla="*/ 202207 h 3370881"/>
                          <a:gd name="connsiteX161" fmla="*/ 2039489 w 2661966"/>
                          <a:gd name="connsiteY161" fmla="*/ 58506 h 3370881"/>
                          <a:gd name="connsiteX162" fmla="*/ 2114575 w 2661966"/>
                          <a:gd name="connsiteY162" fmla="*/ 75207 h 3370881"/>
                          <a:gd name="connsiteX163" fmla="*/ 2169347 w 2661966"/>
                          <a:gd name="connsiteY163" fmla="*/ 104479 h 3370881"/>
                          <a:gd name="connsiteX164" fmla="*/ 2183354 w 2661966"/>
                          <a:gd name="connsiteY164" fmla="*/ 192893 h 3370881"/>
                          <a:gd name="connsiteX165" fmla="*/ 2170300 w 2661966"/>
                          <a:gd name="connsiteY165" fmla="*/ 271231 h 3370881"/>
                          <a:gd name="connsiteX166" fmla="*/ 2096795 w 2661966"/>
                          <a:gd name="connsiteY166" fmla="*/ 316507 h 3370881"/>
                          <a:gd name="connsiteX167" fmla="*/ 1999129 w 2661966"/>
                          <a:gd name="connsiteY167" fmla="*/ 358740 h 3370881"/>
                          <a:gd name="connsiteX168" fmla="*/ 1994647 w 2661966"/>
                          <a:gd name="connsiteY168" fmla="*/ 372187 h 3370881"/>
                          <a:gd name="connsiteX169" fmla="*/ 2039470 w 2661966"/>
                          <a:gd name="connsiteY169" fmla="*/ 390117 h 3370881"/>
                          <a:gd name="connsiteX170" fmla="*/ 2115670 w 2661966"/>
                          <a:gd name="connsiteY170" fmla="*/ 390117 h 3370881"/>
                          <a:gd name="connsiteX171" fmla="*/ 2160494 w 2661966"/>
                          <a:gd name="connsiteY171" fmla="*/ 376670 h 3370881"/>
                          <a:gd name="connsiteX172" fmla="*/ 2191870 w 2661966"/>
                          <a:gd name="connsiteY172" fmla="*/ 363223 h 3370881"/>
                          <a:gd name="connsiteX173" fmla="*/ 2205318 w 2661966"/>
                          <a:gd name="connsiteY173" fmla="*/ 358740 h 3370881"/>
                          <a:gd name="connsiteX174" fmla="*/ 2273487 w 2661966"/>
                          <a:gd name="connsiteY174" fmla="*/ 280486 h 3370881"/>
                          <a:gd name="connsiteX175" fmla="*/ 2312894 w 2661966"/>
                          <a:gd name="connsiteY175" fmla="*/ 183929 h 3370881"/>
                          <a:gd name="connsiteX176" fmla="*/ 2339788 w 2661966"/>
                          <a:gd name="connsiteY176" fmla="*/ 151 h 3370881"/>
                          <a:gd name="connsiteX177" fmla="*/ 2357718 w 2661966"/>
                          <a:gd name="connsiteY177" fmla="*/ 215305 h 3370881"/>
                          <a:gd name="connsiteX178" fmla="*/ 2308598 w 2661966"/>
                          <a:gd name="connsiteY178" fmla="*/ 319520 h 3370881"/>
                          <a:gd name="connsiteX179" fmla="*/ 2245659 w 2661966"/>
                          <a:gd name="connsiteY179" fmla="*/ 390117 h 3370881"/>
                          <a:gd name="connsiteX180" fmla="*/ 2254623 w 2661966"/>
                          <a:gd name="connsiteY180" fmla="*/ 403564 h 3370881"/>
                          <a:gd name="connsiteX181" fmla="*/ 2353235 w 2661966"/>
                          <a:gd name="connsiteY181" fmla="*/ 399081 h 3370881"/>
                          <a:gd name="connsiteX182" fmla="*/ 2366682 w 2661966"/>
                          <a:gd name="connsiteY182" fmla="*/ 394599 h 3370881"/>
                          <a:gd name="connsiteX183" fmla="*/ 2389094 w 2661966"/>
                          <a:gd name="connsiteY183" fmla="*/ 390117 h 3370881"/>
                          <a:gd name="connsiteX184" fmla="*/ 2424953 w 2661966"/>
                          <a:gd name="connsiteY184" fmla="*/ 367705 h 3370881"/>
                          <a:gd name="connsiteX185" fmla="*/ 2528047 w 2661966"/>
                          <a:gd name="connsiteY185" fmla="*/ 292700 h 3370881"/>
                          <a:gd name="connsiteX186" fmla="*/ 2541495 w 2661966"/>
                          <a:gd name="connsiteY186" fmla="*/ 62906 h 3370881"/>
                          <a:gd name="connsiteX187" fmla="*/ 2591304 w 2661966"/>
                          <a:gd name="connsiteY187" fmla="*/ 214081 h 3370881"/>
                          <a:gd name="connsiteX188" fmla="*/ 2602790 w 2661966"/>
                          <a:gd name="connsiteY188" fmla="*/ 290907 h 3370881"/>
                          <a:gd name="connsiteX189" fmla="*/ 2660388 w 2661966"/>
                          <a:gd name="connsiteY189" fmla="*/ 338644 h 3370881"/>
                          <a:gd name="connsiteX190" fmla="*/ 2531969 w 2661966"/>
                          <a:gd name="connsiteY190" fmla="*/ 383206 h 3370881"/>
                          <a:gd name="connsiteX191" fmla="*/ 2442882 w 2661966"/>
                          <a:gd name="connsiteY191" fmla="*/ 403564 h 3370881"/>
                          <a:gd name="connsiteX192" fmla="*/ 2398059 w 2661966"/>
                          <a:gd name="connsiteY192" fmla="*/ 417011 h 3370881"/>
                          <a:gd name="connsiteX193" fmla="*/ 2375647 w 2661966"/>
                          <a:gd name="connsiteY193" fmla="*/ 425976 h 3370881"/>
                          <a:gd name="connsiteX194" fmla="*/ 2357718 w 2661966"/>
                          <a:gd name="connsiteY194" fmla="*/ 430458 h 3370881"/>
                          <a:gd name="connsiteX195" fmla="*/ 2344270 w 2661966"/>
                          <a:gd name="connsiteY195" fmla="*/ 461834 h 3370881"/>
                          <a:gd name="connsiteX196" fmla="*/ 2353235 w 2661966"/>
                          <a:gd name="connsiteY196" fmla="*/ 502176 h 3370881"/>
                          <a:gd name="connsiteX197" fmla="*/ 2362200 w 2661966"/>
                          <a:gd name="connsiteY197" fmla="*/ 515623 h 3370881"/>
                          <a:gd name="connsiteX198" fmla="*/ 2344270 w 2661966"/>
                          <a:gd name="connsiteY198" fmla="*/ 587340 h 3370881"/>
                          <a:gd name="connsiteX199" fmla="*/ 2321859 w 2661966"/>
                          <a:gd name="connsiteY199" fmla="*/ 614234 h 3370881"/>
                          <a:gd name="connsiteX200" fmla="*/ 2308412 w 2661966"/>
                          <a:gd name="connsiteY200" fmla="*/ 636646 h 3370881"/>
                          <a:gd name="connsiteX201" fmla="*/ 2281518 w 2661966"/>
                          <a:gd name="connsiteY201" fmla="*/ 641129 h 3370881"/>
                          <a:gd name="connsiteX202" fmla="*/ 2259106 w 2661966"/>
                          <a:gd name="connsiteY202" fmla="*/ 636646 h 3370881"/>
                          <a:gd name="connsiteX203" fmla="*/ 2277035 w 2661966"/>
                          <a:gd name="connsiteY203" fmla="*/ 578376 h 3370881"/>
                          <a:gd name="connsiteX204" fmla="*/ 2290482 w 2661966"/>
                          <a:gd name="connsiteY204" fmla="*/ 542517 h 3370881"/>
                          <a:gd name="connsiteX205" fmla="*/ 2286000 w 2661966"/>
                          <a:gd name="connsiteY205" fmla="*/ 506658 h 3370881"/>
                          <a:gd name="connsiteX206" fmla="*/ 2245659 w 2661966"/>
                          <a:gd name="connsiteY206" fmla="*/ 448387 h 3370881"/>
                          <a:gd name="connsiteX207" fmla="*/ 2200835 w 2661966"/>
                          <a:gd name="connsiteY207" fmla="*/ 430458 h 3370881"/>
                          <a:gd name="connsiteX208" fmla="*/ 2169459 w 2661966"/>
                          <a:gd name="connsiteY208" fmla="*/ 425976 h 3370881"/>
                          <a:gd name="connsiteX209" fmla="*/ 2102223 w 2661966"/>
                          <a:gd name="connsiteY209" fmla="*/ 430458 h 3370881"/>
                          <a:gd name="connsiteX210" fmla="*/ 2084294 w 2661966"/>
                          <a:gd name="connsiteY210" fmla="*/ 439423 h 3370881"/>
                          <a:gd name="connsiteX211" fmla="*/ 2070847 w 2661966"/>
                          <a:gd name="connsiteY211" fmla="*/ 443905 h 3370881"/>
                          <a:gd name="connsiteX212" fmla="*/ 2061882 w 2661966"/>
                          <a:gd name="connsiteY212" fmla="*/ 461834 h 3370881"/>
                          <a:gd name="connsiteX213" fmla="*/ 2034988 w 2661966"/>
                          <a:gd name="connsiteY213" fmla="*/ 475281 h 3370881"/>
                          <a:gd name="connsiteX214" fmla="*/ 1783976 w 2661966"/>
                          <a:gd name="connsiteY214" fmla="*/ 479764 h 3370881"/>
                          <a:gd name="connsiteX215" fmla="*/ 1766047 w 2661966"/>
                          <a:gd name="connsiteY215" fmla="*/ 488729 h 3370881"/>
                          <a:gd name="connsiteX216" fmla="*/ 1703294 w 2661966"/>
                          <a:gd name="connsiteY216" fmla="*/ 506658 h 3370881"/>
                          <a:gd name="connsiteX217" fmla="*/ 1689847 w 2661966"/>
                          <a:gd name="connsiteY217" fmla="*/ 511140 h 3370881"/>
                          <a:gd name="connsiteX218" fmla="*/ 1676400 w 2661966"/>
                          <a:gd name="connsiteY218" fmla="*/ 520105 h 3370881"/>
                          <a:gd name="connsiteX219" fmla="*/ 1649506 w 2661966"/>
                          <a:gd name="connsiteY219" fmla="*/ 529070 h 3370881"/>
                          <a:gd name="connsiteX220" fmla="*/ 1636059 w 2661966"/>
                          <a:gd name="connsiteY220" fmla="*/ 538034 h 3370881"/>
                          <a:gd name="connsiteX221" fmla="*/ 1622612 w 2661966"/>
                          <a:gd name="connsiteY221" fmla="*/ 551481 h 3370881"/>
                          <a:gd name="connsiteX222" fmla="*/ 1609165 w 2661966"/>
                          <a:gd name="connsiteY222" fmla="*/ 555964 h 3370881"/>
                          <a:gd name="connsiteX223" fmla="*/ 1577788 w 2661966"/>
                          <a:gd name="connsiteY223" fmla="*/ 587340 h 3370881"/>
                          <a:gd name="connsiteX224" fmla="*/ 1568823 w 2661966"/>
                          <a:gd name="connsiteY224" fmla="*/ 600787 h 3370881"/>
                          <a:gd name="connsiteX225" fmla="*/ 1555376 w 2661966"/>
                          <a:gd name="connsiteY225" fmla="*/ 614234 h 3370881"/>
                          <a:gd name="connsiteX226" fmla="*/ 1524000 w 2661966"/>
                          <a:gd name="connsiteY226" fmla="*/ 654576 h 3370881"/>
                          <a:gd name="connsiteX227" fmla="*/ 1519518 w 2661966"/>
                          <a:gd name="connsiteY227" fmla="*/ 668023 h 3370881"/>
                          <a:gd name="connsiteX228" fmla="*/ 1528482 w 2661966"/>
                          <a:gd name="connsiteY228" fmla="*/ 708364 h 3370881"/>
                          <a:gd name="connsiteX229" fmla="*/ 1537447 w 2661966"/>
                          <a:gd name="connsiteY229" fmla="*/ 721811 h 3370881"/>
                          <a:gd name="connsiteX230" fmla="*/ 1568823 w 2661966"/>
                          <a:gd name="connsiteY230" fmla="*/ 712846 h 3370881"/>
                          <a:gd name="connsiteX231" fmla="*/ 1600200 w 2661966"/>
                          <a:gd name="connsiteY231" fmla="*/ 712846 h 3370881"/>
                          <a:gd name="connsiteX232" fmla="*/ 1631576 w 2661966"/>
                          <a:gd name="connsiteY232" fmla="*/ 690434 h 3370881"/>
                          <a:gd name="connsiteX233" fmla="*/ 1645023 w 2661966"/>
                          <a:gd name="connsiteY233" fmla="*/ 676987 h 3370881"/>
                          <a:gd name="connsiteX234" fmla="*/ 1685365 w 2661966"/>
                          <a:gd name="connsiteY234" fmla="*/ 645611 h 3370881"/>
                          <a:gd name="connsiteX235" fmla="*/ 1716741 w 2661966"/>
                          <a:gd name="connsiteY235" fmla="*/ 614234 h 3370881"/>
                          <a:gd name="connsiteX236" fmla="*/ 1748118 w 2661966"/>
                          <a:gd name="connsiteY236" fmla="*/ 596305 h 3370881"/>
                          <a:gd name="connsiteX237" fmla="*/ 1761565 w 2661966"/>
                          <a:gd name="connsiteY237" fmla="*/ 591823 h 3370881"/>
                          <a:gd name="connsiteX238" fmla="*/ 1779494 w 2661966"/>
                          <a:gd name="connsiteY238" fmla="*/ 582858 h 3370881"/>
                          <a:gd name="connsiteX239" fmla="*/ 1815353 w 2661966"/>
                          <a:gd name="connsiteY239" fmla="*/ 573893 h 3370881"/>
                          <a:gd name="connsiteX240" fmla="*/ 2030506 w 2661966"/>
                          <a:gd name="connsiteY240" fmla="*/ 578376 h 3370881"/>
                          <a:gd name="connsiteX241" fmla="*/ 2017059 w 2661966"/>
                          <a:gd name="connsiteY241" fmla="*/ 600787 h 3370881"/>
                          <a:gd name="connsiteX242" fmla="*/ 1981200 w 2661966"/>
                          <a:gd name="connsiteY242" fmla="*/ 636646 h 3370881"/>
                          <a:gd name="connsiteX243" fmla="*/ 1967753 w 2661966"/>
                          <a:gd name="connsiteY243" fmla="*/ 650093 h 3370881"/>
                          <a:gd name="connsiteX244" fmla="*/ 1936376 w 2661966"/>
                          <a:gd name="connsiteY244" fmla="*/ 690434 h 3370881"/>
                          <a:gd name="connsiteX245" fmla="*/ 1905000 w 2661966"/>
                          <a:gd name="connsiteY245" fmla="*/ 717329 h 3370881"/>
                          <a:gd name="connsiteX246" fmla="*/ 1860176 w 2661966"/>
                          <a:gd name="connsiteY246" fmla="*/ 735258 h 3370881"/>
                          <a:gd name="connsiteX247" fmla="*/ 1788459 w 2661966"/>
                          <a:gd name="connsiteY247" fmla="*/ 744223 h 3370881"/>
                          <a:gd name="connsiteX248" fmla="*/ 1846729 w 2661966"/>
                          <a:gd name="connsiteY248" fmla="*/ 802493 h 3370881"/>
                          <a:gd name="connsiteX249" fmla="*/ 1913965 w 2661966"/>
                          <a:gd name="connsiteY249" fmla="*/ 829387 h 3370881"/>
                          <a:gd name="connsiteX250" fmla="*/ 1922929 w 2661966"/>
                          <a:gd name="connsiteY250" fmla="*/ 842834 h 3370881"/>
                          <a:gd name="connsiteX251" fmla="*/ 1967753 w 2661966"/>
                          <a:gd name="connsiteY251" fmla="*/ 883176 h 3370881"/>
                          <a:gd name="connsiteX252" fmla="*/ 1981200 w 2661966"/>
                          <a:gd name="connsiteY252" fmla="*/ 896623 h 3370881"/>
                          <a:gd name="connsiteX253" fmla="*/ 1994647 w 2661966"/>
                          <a:gd name="connsiteY253" fmla="*/ 905587 h 3370881"/>
                          <a:gd name="connsiteX254" fmla="*/ 2021541 w 2661966"/>
                          <a:gd name="connsiteY254" fmla="*/ 927999 h 3370881"/>
                          <a:gd name="connsiteX255" fmla="*/ 2030506 w 2661966"/>
                          <a:gd name="connsiteY255" fmla="*/ 941446 h 3370881"/>
                          <a:gd name="connsiteX256" fmla="*/ 2057400 w 2661966"/>
                          <a:gd name="connsiteY256" fmla="*/ 968340 h 3370881"/>
                          <a:gd name="connsiteX257" fmla="*/ 2088776 w 2661966"/>
                          <a:gd name="connsiteY257" fmla="*/ 1013164 h 3370881"/>
                          <a:gd name="connsiteX258" fmla="*/ 2115670 w 2661966"/>
                          <a:gd name="connsiteY258" fmla="*/ 1057987 h 3370881"/>
                          <a:gd name="connsiteX259" fmla="*/ 2120153 w 2661966"/>
                          <a:gd name="connsiteY259" fmla="*/ 1089364 h 3370881"/>
                          <a:gd name="connsiteX260" fmla="*/ 2138082 w 2661966"/>
                          <a:gd name="connsiteY260" fmla="*/ 1143152 h 3370881"/>
                          <a:gd name="connsiteX261" fmla="*/ 2147047 w 2661966"/>
                          <a:gd name="connsiteY261" fmla="*/ 1196940 h 3370881"/>
                          <a:gd name="connsiteX262" fmla="*/ 2151529 w 2661966"/>
                          <a:gd name="connsiteY262" fmla="*/ 1210387 h 3370881"/>
                          <a:gd name="connsiteX263" fmla="*/ 2156012 w 2661966"/>
                          <a:gd name="connsiteY263" fmla="*/ 1228317 h 3370881"/>
                          <a:gd name="connsiteX264" fmla="*/ 2173941 w 2661966"/>
                          <a:gd name="connsiteY264" fmla="*/ 1295552 h 3370881"/>
                          <a:gd name="connsiteX265" fmla="*/ 2182906 w 2661966"/>
                          <a:gd name="connsiteY265" fmla="*/ 1313481 h 3370881"/>
                          <a:gd name="connsiteX266" fmla="*/ 2187388 w 2661966"/>
                          <a:gd name="connsiteY266" fmla="*/ 1331411 h 3370881"/>
                          <a:gd name="connsiteX267" fmla="*/ 2214282 w 2661966"/>
                          <a:gd name="connsiteY267" fmla="*/ 1385199 h 3370881"/>
                          <a:gd name="connsiteX268" fmla="*/ 2218765 w 2661966"/>
                          <a:gd name="connsiteY268" fmla="*/ 1403129 h 3370881"/>
                          <a:gd name="connsiteX269" fmla="*/ 2223247 w 2661966"/>
                          <a:gd name="connsiteY269" fmla="*/ 1430023 h 3370881"/>
                          <a:gd name="connsiteX270" fmla="*/ 2236694 w 2661966"/>
                          <a:gd name="connsiteY270" fmla="*/ 1456917 h 3370881"/>
                          <a:gd name="connsiteX271" fmla="*/ 2249794 w 2661966"/>
                          <a:gd name="connsiteY271" fmla="*/ 1524624 h 3370881"/>
                          <a:gd name="connsiteX272" fmla="*/ 2241176 w 2661966"/>
                          <a:gd name="connsiteY272" fmla="*/ 1577940 h 3370881"/>
                          <a:gd name="connsiteX273" fmla="*/ 2245659 w 2661966"/>
                          <a:gd name="connsiteY273" fmla="*/ 1595870 h 3370881"/>
                          <a:gd name="connsiteX274" fmla="*/ 2249634 w 2661966"/>
                          <a:gd name="connsiteY274" fmla="*/ 1685855 h 3370881"/>
                          <a:gd name="connsiteX275" fmla="*/ 2227729 w 2661966"/>
                          <a:gd name="connsiteY275" fmla="*/ 1716893 h 3370881"/>
                          <a:gd name="connsiteX276" fmla="*/ 2240500 w 2661966"/>
                          <a:gd name="connsiteY276" fmla="*/ 1674269 h 3370881"/>
                          <a:gd name="connsiteX277" fmla="*/ 2235341 w 2661966"/>
                          <a:gd name="connsiteY277" fmla="*/ 1788611 h 3370881"/>
                          <a:gd name="connsiteX278" fmla="*/ 2230689 w 2661966"/>
                          <a:gd name="connsiteY278" fmla="*/ 1823963 h 3370881"/>
                          <a:gd name="connsiteX279" fmla="*/ 2226207 w 2661966"/>
                          <a:gd name="connsiteY279" fmla="*/ 1824470 h 3370881"/>
                          <a:gd name="connsiteX280" fmla="*/ 2208278 w 2661966"/>
                          <a:gd name="connsiteY280" fmla="*/ 1869293 h 3370881"/>
                          <a:gd name="connsiteX281" fmla="*/ 2195168 w 2661966"/>
                          <a:gd name="connsiteY281" fmla="*/ 1882740 h 3370881"/>
                          <a:gd name="connsiteX282" fmla="*/ 2203458 w 2661966"/>
                          <a:gd name="connsiteY282" fmla="*/ 1918938 h 3370881"/>
                          <a:gd name="connsiteX283" fmla="*/ 2204134 w 2661966"/>
                          <a:gd name="connsiteY283" fmla="*/ 1949806 h 3370881"/>
                          <a:gd name="connsiteX284" fmla="*/ 2226545 w 2661966"/>
                          <a:gd name="connsiteY284" fmla="*/ 1954627 h 3370881"/>
                          <a:gd name="connsiteX285" fmla="*/ 2241176 w 2661966"/>
                          <a:gd name="connsiteY285" fmla="*/ 2012729 h 3370881"/>
                          <a:gd name="connsiteX286" fmla="*/ 2263588 w 2661966"/>
                          <a:gd name="connsiteY286" fmla="*/ 2057552 h 3370881"/>
                          <a:gd name="connsiteX287" fmla="*/ 2286000 w 2661966"/>
                          <a:gd name="connsiteY287" fmla="*/ 2084446 h 3370881"/>
                          <a:gd name="connsiteX288" fmla="*/ 2299447 w 2661966"/>
                          <a:gd name="connsiteY288" fmla="*/ 2124787 h 3370881"/>
                          <a:gd name="connsiteX289" fmla="*/ 2321859 w 2661966"/>
                          <a:gd name="connsiteY289" fmla="*/ 2151681 h 3370881"/>
                          <a:gd name="connsiteX290" fmla="*/ 2344270 w 2661966"/>
                          <a:gd name="connsiteY290" fmla="*/ 2205470 h 3370881"/>
                          <a:gd name="connsiteX291" fmla="*/ 2348753 w 2661966"/>
                          <a:gd name="connsiteY291" fmla="*/ 2223399 h 3370881"/>
                          <a:gd name="connsiteX292" fmla="*/ 2366682 w 2661966"/>
                          <a:gd name="connsiteY292" fmla="*/ 2263740 h 3370881"/>
                          <a:gd name="connsiteX293" fmla="*/ 2375647 w 2661966"/>
                          <a:gd name="connsiteY293" fmla="*/ 2286152 h 3370881"/>
                          <a:gd name="connsiteX294" fmla="*/ 2380129 w 2661966"/>
                          <a:gd name="connsiteY294" fmla="*/ 2308564 h 3370881"/>
                          <a:gd name="connsiteX295" fmla="*/ 2389094 w 2661966"/>
                          <a:gd name="connsiteY295" fmla="*/ 2335458 h 3370881"/>
                          <a:gd name="connsiteX296" fmla="*/ 2393576 w 2661966"/>
                          <a:gd name="connsiteY296" fmla="*/ 2380281 h 3370881"/>
                          <a:gd name="connsiteX297" fmla="*/ 2398059 w 2661966"/>
                          <a:gd name="connsiteY297" fmla="*/ 2393729 h 3370881"/>
                          <a:gd name="connsiteX298" fmla="*/ 2419794 w 2661966"/>
                          <a:gd name="connsiteY298" fmla="*/ 2447517 h 3370881"/>
                          <a:gd name="connsiteX299" fmla="*/ 2427343 w 2661966"/>
                          <a:gd name="connsiteY299" fmla="*/ 2564058 h 3370881"/>
                          <a:gd name="connsiteX300" fmla="*/ 2389094 w 2661966"/>
                          <a:gd name="connsiteY300" fmla="*/ 2837481 h 3370881"/>
                          <a:gd name="connsiteX301" fmla="*/ 2380129 w 2661966"/>
                          <a:gd name="connsiteY301" fmla="*/ 2859893 h 3370881"/>
                          <a:gd name="connsiteX302" fmla="*/ 2357718 w 2661966"/>
                          <a:gd name="connsiteY302" fmla="*/ 2913681 h 3370881"/>
                          <a:gd name="connsiteX303" fmla="*/ 2348753 w 2661966"/>
                          <a:gd name="connsiteY303" fmla="*/ 2936093 h 3370881"/>
                          <a:gd name="connsiteX304" fmla="*/ 2339788 w 2661966"/>
                          <a:gd name="connsiteY304" fmla="*/ 2971952 h 3370881"/>
                          <a:gd name="connsiteX305" fmla="*/ 2326341 w 2661966"/>
                          <a:gd name="connsiteY305" fmla="*/ 2994364 h 3370881"/>
                          <a:gd name="connsiteX306" fmla="*/ 2317376 w 2661966"/>
                          <a:gd name="connsiteY306" fmla="*/ 3025740 h 3370881"/>
                          <a:gd name="connsiteX307" fmla="*/ 2303929 w 2661966"/>
                          <a:gd name="connsiteY307" fmla="*/ 3048152 h 3370881"/>
                          <a:gd name="connsiteX308" fmla="*/ 2290482 w 2661966"/>
                          <a:gd name="connsiteY308" fmla="*/ 3079529 h 3370881"/>
                          <a:gd name="connsiteX309" fmla="*/ 2272553 w 2661966"/>
                          <a:gd name="connsiteY309" fmla="*/ 3084011 h 3370881"/>
                          <a:gd name="connsiteX310" fmla="*/ 2259106 w 2661966"/>
                          <a:gd name="connsiteY310" fmla="*/ 3088493 h 3370881"/>
                          <a:gd name="connsiteX311" fmla="*/ 2241176 w 2661966"/>
                          <a:gd name="connsiteY311" fmla="*/ 3092976 h 3370881"/>
                          <a:gd name="connsiteX312" fmla="*/ 2209800 w 2661966"/>
                          <a:gd name="connsiteY312" fmla="*/ 3101940 h 3370881"/>
                          <a:gd name="connsiteX313" fmla="*/ 2205318 w 2661966"/>
                          <a:gd name="connsiteY313" fmla="*/ 3039187 h 3370881"/>
                          <a:gd name="connsiteX314" fmla="*/ 2218765 w 2661966"/>
                          <a:gd name="connsiteY314" fmla="*/ 3021258 h 3370881"/>
                          <a:gd name="connsiteX315" fmla="*/ 2245659 w 2661966"/>
                          <a:gd name="connsiteY315" fmla="*/ 2971952 h 3370881"/>
                          <a:gd name="connsiteX316" fmla="*/ 2268070 w 2661966"/>
                          <a:gd name="connsiteY316" fmla="*/ 2945058 h 3370881"/>
                          <a:gd name="connsiteX317" fmla="*/ 2298550 w 2661966"/>
                          <a:gd name="connsiteY317" fmla="*/ 2568540 h 3370881"/>
                          <a:gd name="connsiteX318" fmla="*/ 2284986 w 2661966"/>
                          <a:gd name="connsiteY318" fmla="*/ 2532681 h 3370881"/>
                          <a:gd name="connsiteX319" fmla="*/ 2293273 w 2661966"/>
                          <a:gd name="connsiteY319" fmla="*/ 2496653 h 3370881"/>
                          <a:gd name="connsiteX320" fmla="*/ 2278152 w 2661966"/>
                          <a:gd name="connsiteY320" fmla="*/ 2475178 h 3370881"/>
                          <a:gd name="connsiteX321" fmla="*/ 2245659 w 2661966"/>
                          <a:gd name="connsiteY321" fmla="*/ 2389247 h 3370881"/>
                          <a:gd name="connsiteX322" fmla="*/ 2195507 w 2661966"/>
                          <a:gd name="connsiteY322" fmla="*/ 2241328 h 3370881"/>
                          <a:gd name="connsiteX323" fmla="*/ 2083786 w 2661966"/>
                          <a:gd name="connsiteY323" fmla="*/ 2040300 h 3370881"/>
                          <a:gd name="connsiteX324" fmla="*/ 2048773 w 2661966"/>
                          <a:gd name="connsiteY324" fmla="*/ 2017971 h 3370881"/>
                          <a:gd name="connsiteX325" fmla="*/ 2074314 w 2661966"/>
                          <a:gd name="connsiteY325" fmla="*/ 2011967 h 3370881"/>
                          <a:gd name="connsiteX326" fmla="*/ 2034988 w 2661966"/>
                          <a:gd name="connsiteY326" fmla="*/ 2003764 h 3370881"/>
                          <a:gd name="connsiteX327" fmla="*/ 2026023 w 2661966"/>
                          <a:gd name="connsiteY327" fmla="*/ 2026176 h 3370881"/>
                          <a:gd name="connsiteX328" fmla="*/ 2021541 w 2661966"/>
                          <a:gd name="connsiteY328" fmla="*/ 2039623 h 3370881"/>
                          <a:gd name="connsiteX329" fmla="*/ 1999129 w 2661966"/>
                          <a:gd name="connsiteY329" fmla="*/ 2053070 h 3370881"/>
                          <a:gd name="connsiteX330" fmla="*/ 1990165 w 2661966"/>
                          <a:gd name="connsiteY330" fmla="*/ 2070999 h 3370881"/>
                          <a:gd name="connsiteX331" fmla="*/ 1967753 w 2661966"/>
                          <a:gd name="connsiteY331" fmla="*/ 2106858 h 3370881"/>
                          <a:gd name="connsiteX332" fmla="*/ 1981200 w 2661966"/>
                          <a:gd name="connsiteY332" fmla="*/ 2223399 h 3370881"/>
                          <a:gd name="connsiteX333" fmla="*/ 1994647 w 2661966"/>
                          <a:gd name="connsiteY333" fmla="*/ 2254776 h 3370881"/>
                          <a:gd name="connsiteX334" fmla="*/ 2003612 w 2661966"/>
                          <a:gd name="connsiteY334" fmla="*/ 2272705 h 3370881"/>
                          <a:gd name="connsiteX335" fmla="*/ 2026023 w 2661966"/>
                          <a:gd name="connsiteY335" fmla="*/ 2304081 h 3370881"/>
                          <a:gd name="connsiteX336" fmla="*/ 2043953 w 2661966"/>
                          <a:gd name="connsiteY336" fmla="*/ 2348905 h 3370881"/>
                          <a:gd name="connsiteX337" fmla="*/ 2061882 w 2661966"/>
                          <a:gd name="connsiteY337" fmla="*/ 2371317 h 3370881"/>
                          <a:gd name="connsiteX338" fmla="*/ 2088776 w 2661966"/>
                          <a:gd name="connsiteY338" fmla="*/ 2434070 h 3370881"/>
                          <a:gd name="connsiteX339" fmla="*/ 2102223 w 2661966"/>
                          <a:gd name="connsiteY339" fmla="*/ 2465446 h 3370881"/>
                          <a:gd name="connsiteX340" fmla="*/ 2106706 w 2661966"/>
                          <a:gd name="connsiteY340" fmla="*/ 2496823 h 3370881"/>
                          <a:gd name="connsiteX341" fmla="*/ 2124635 w 2661966"/>
                          <a:gd name="connsiteY341" fmla="*/ 2559576 h 3370881"/>
                          <a:gd name="connsiteX342" fmla="*/ 2138082 w 2661966"/>
                          <a:gd name="connsiteY342" fmla="*/ 2649223 h 3370881"/>
                          <a:gd name="connsiteX343" fmla="*/ 2147047 w 2661966"/>
                          <a:gd name="connsiteY343" fmla="*/ 2685081 h 3370881"/>
                          <a:gd name="connsiteX344" fmla="*/ 2151529 w 2661966"/>
                          <a:gd name="connsiteY344" fmla="*/ 2716458 h 3370881"/>
                          <a:gd name="connsiteX345" fmla="*/ 2160494 w 2661966"/>
                          <a:gd name="connsiteY345" fmla="*/ 2770246 h 3370881"/>
                          <a:gd name="connsiteX346" fmla="*/ 2156012 w 2661966"/>
                          <a:gd name="connsiteY346" fmla="*/ 2962987 h 3370881"/>
                          <a:gd name="connsiteX347" fmla="*/ 2138082 w 2661966"/>
                          <a:gd name="connsiteY347" fmla="*/ 3043670 h 3370881"/>
                          <a:gd name="connsiteX348" fmla="*/ 2133600 w 2661966"/>
                          <a:gd name="connsiteY348" fmla="*/ 3061599 h 3370881"/>
                          <a:gd name="connsiteX349" fmla="*/ 2120153 w 2661966"/>
                          <a:gd name="connsiteY349" fmla="*/ 3079529 h 3370881"/>
                          <a:gd name="connsiteX350" fmla="*/ 2111188 w 2661966"/>
                          <a:gd name="connsiteY350" fmla="*/ 3106423 h 3370881"/>
                          <a:gd name="connsiteX351" fmla="*/ 2088776 w 2661966"/>
                          <a:gd name="connsiteY351" fmla="*/ 3137799 h 3370881"/>
                          <a:gd name="connsiteX352" fmla="*/ 2075329 w 2661966"/>
                          <a:gd name="connsiteY352" fmla="*/ 3164693 h 3370881"/>
                          <a:gd name="connsiteX353" fmla="*/ 2061882 w 2661966"/>
                          <a:gd name="connsiteY353" fmla="*/ 3169176 h 3370881"/>
                          <a:gd name="connsiteX354" fmla="*/ 2021541 w 2661966"/>
                          <a:gd name="connsiteY354" fmla="*/ 3164693 h 3370881"/>
                          <a:gd name="connsiteX355" fmla="*/ 2012576 w 2661966"/>
                          <a:gd name="connsiteY355" fmla="*/ 3119870 h 3370881"/>
                          <a:gd name="connsiteX356" fmla="*/ 2048435 w 2661966"/>
                          <a:gd name="connsiteY356" fmla="*/ 3021258 h 3370881"/>
                          <a:gd name="connsiteX357" fmla="*/ 2048435 w 2661966"/>
                          <a:gd name="connsiteY357" fmla="*/ 3021258 h 3370881"/>
                          <a:gd name="connsiteX358" fmla="*/ 2061882 w 2661966"/>
                          <a:gd name="connsiteY358" fmla="*/ 2967470 h 3370881"/>
                          <a:gd name="connsiteX359" fmla="*/ 2070847 w 2661966"/>
                          <a:gd name="connsiteY359" fmla="*/ 2882305 h 3370881"/>
                          <a:gd name="connsiteX360" fmla="*/ 2066365 w 2661966"/>
                          <a:gd name="connsiteY360" fmla="*/ 2725423 h 3370881"/>
                          <a:gd name="connsiteX361" fmla="*/ 2043953 w 2661966"/>
                          <a:gd name="connsiteY361" fmla="*/ 2649223 h 3370881"/>
                          <a:gd name="connsiteX362" fmla="*/ 2030506 w 2661966"/>
                          <a:gd name="connsiteY362" fmla="*/ 2622329 h 3370881"/>
                          <a:gd name="connsiteX363" fmla="*/ 2017059 w 2661966"/>
                          <a:gd name="connsiteY363" fmla="*/ 2581987 h 3370881"/>
                          <a:gd name="connsiteX364" fmla="*/ 1981200 w 2661966"/>
                          <a:gd name="connsiteY364" fmla="*/ 2514752 h 3370881"/>
                          <a:gd name="connsiteX365" fmla="*/ 1972235 w 2661966"/>
                          <a:gd name="connsiteY365" fmla="*/ 2501305 h 3370881"/>
                          <a:gd name="connsiteX366" fmla="*/ 1958788 w 2661966"/>
                          <a:gd name="connsiteY366" fmla="*/ 2478893 h 3370881"/>
                          <a:gd name="connsiteX367" fmla="*/ 1905000 w 2661966"/>
                          <a:gd name="connsiteY367" fmla="*/ 2398211 h 3370881"/>
                          <a:gd name="connsiteX368" fmla="*/ 1882588 w 2661966"/>
                          <a:gd name="connsiteY368" fmla="*/ 2357870 h 3370881"/>
                          <a:gd name="connsiteX369" fmla="*/ 1869141 w 2661966"/>
                          <a:gd name="connsiteY369" fmla="*/ 2339940 h 3370881"/>
                          <a:gd name="connsiteX370" fmla="*/ 1806388 w 2661966"/>
                          <a:gd name="connsiteY370" fmla="*/ 2313046 h 3370881"/>
                          <a:gd name="connsiteX371" fmla="*/ 1779494 w 2661966"/>
                          <a:gd name="connsiteY371" fmla="*/ 2304081 h 3370881"/>
                          <a:gd name="connsiteX372" fmla="*/ 1752600 w 2661966"/>
                          <a:gd name="connsiteY372" fmla="*/ 2299599 h 3370881"/>
                          <a:gd name="connsiteX373" fmla="*/ 1680882 w 2661966"/>
                          <a:gd name="connsiteY373" fmla="*/ 2277187 h 3370881"/>
                          <a:gd name="connsiteX374" fmla="*/ 1719025 w 2661966"/>
                          <a:gd name="connsiteY374" fmla="*/ 2281331 h 3370881"/>
                          <a:gd name="connsiteX375" fmla="*/ 1756997 w 2661966"/>
                          <a:gd name="connsiteY375" fmla="*/ 2289450 h 3370881"/>
                          <a:gd name="connsiteX376" fmla="*/ 1656440 w 2661966"/>
                          <a:gd name="connsiteY376" fmla="*/ 2298583 h 3370881"/>
                          <a:gd name="connsiteX377" fmla="*/ 1537447 w 2661966"/>
                          <a:gd name="connsiteY377" fmla="*/ 2329960 h 3370881"/>
                          <a:gd name="connsiteX378" fmla="*/ 1571993 w 2661966"/>
                          <a:gd name="connsiteY378" fmla="*/ 2317957 h 3370881"/>
                          <a:gd name="connsiteX379" fmla="*/ 1509707 w 2661966"/>
                          <a:gd name="connsiteY379" fmla="*/ 2338926 h 3370881"/>
                          <a:gd name="connsiteX380" fmla="*/ 1500444 w 2661966"/>
                          <a:gd name="connsiteY380" fmla="*/ 2355271 h 3370881"/>
                          <a:gd name="connsiteX381" fmla="*/ 1402678 w 2661966"/>
                          <a:gd name="connsiteY381" fmla="*/ 2339641 h 3370881"/>
                          <a:gd name="connsiteX382" fmla="*/ 1322892 w 2661966"/>
                          <a:gd name="connsiteY382" fmla="*/ 2336952 h 3370881"/>
                          <a:gd name="connsiteX383" fmla="*/ 1199384 w 2661966"/>
                          <a:gd name="connsiteY383" fmla="*/ 2307041 h 3370881"/>
                          <a:gd name="connsiteX384" fmla="*/ 1066800 w 2661966"/>
                          <a:gd name="connsiteY384" fmla="*/ 2272705 h 3370881"/>
                          <a:gd name="connsiteX385" fmla="*/ 1030941 w 2661966"/>
                          <a:gd name="connsiteY385" fmla="*/ 2263740 h 3370881"/>
                          <a:gd name="connsiteX386" fmla="*/ 986118 w 2661966"/>
                          <a:gd name="connsiteY386" fmla="*/ 2241329 h 3370881"/>
                          <a:gd name="connsiteX387" fmla="*/ 968188 w 2661966"/>
                          <a:gd name="connsiteY387" fmla="*/ 2232364 h 3370881"/>
                          <a:gd name="connsiteX388" fmla="*/ 936812 w 2661966"/>
                          <a:gd name="connsiteY388" fmla="*/ 2214434 h 3370881"/>
                          <a:gd name="connsiteX389" fmla="*/ 905435 w 2661966"/>
                          <a:gd name="connsiteY389" fmla="*/ 2196505 h 3370881"/>
                          <a:gd name="connsiteX390" fmla="*/ 869576 w 2661966"/>
                          <a:gd name="connsiteY390" fmla="*/ 2209952 h 3370881"/>
                          <a:gd name="connsiteX391" fmla="*/ 856129 w 2661966"/>
                          <a:gd name="connsiteY391" fmla="*/ 2227881 h 3370881"/>
                          <a:gd name="connsiteX392" fmla="*/ 815788 w 2661966"/>
                          <a:gd name="connsiteY392" fmla="*/ 2268223 h 3370881"/>
                          <a:gd name="connsiteX393" fmla="*/ 788894 w 2661966"/>
                          <a:gd name="connsiteY393" fmla="*/ 2290634 h 3370881"/>
                          <a:gd name="connsiteX394" fmla="*/ 762000 w 2661966"/>
                          <a:gd name="connsiteY394" fmla="*/ 2313046 h 3370881"/>
                          <a:gd name="connsiteX395" fmla="*/ 753035 w 2661966"/>
                          <a:gd name="connsiteY395" fmla="*/ 2326493 h 3370881"/>
                          <a:gd name="connsiteX396" fmla="*/ 735106 w 2661966"/>
                          <a:gd name="connsiteY396" fmla="*/ 2339940 h 3370881"/>
                          <a:gd name="connsiteX397" fmla="*/ 712694 w 2661966"/>
                          <a:gd name="connsiteY397" fmla="*/ 2362352 h 3370881"/>
                          <a:gd name="connsiteX398" fmla="*/ 694765 w 2661966"/>
                          <a:gd name="connsiteY398" fmla="*/ 2375799 h 3370881"/>
                          <a:gd name="connsiteX399" fmla="*/ 681318 w 2661966"/>
                          <a:gd name="connsiteY399" fmla="*/ 2393729 h 3370881"/>
                          <a:gd name="connsiteX400" fmla="*/ 667870 w 2661966"/>
                          <a:gd name="connsiteY400" fmla="*/ 2402693 h 3370881"/>
                          <a:gd name="connsiteX401" fmla="*/ 623047 w 2661966"/>
                          <a:gd name="connsiteY401" fmla="*/ 2443034 h 3370881"/>
                          <a:gd name="connsiteX402" fmla="*/ 600635 w 2661966"/>
                          <a:gd name="connsiteY402" fmla="*/ 2474411 h 3370881"/>
                          <a:gd name="connsiteX403" fmla="*/ 587188 w 2661966"/>
                          <a:gd name="connsiteY403" fmla="*/ 2514752 h 3370881"/>
                          <a:gd name="connsiteX404" fmla="*/ 582706 w 2661966"/>
                          <a:gd name="connsiteY404" fmla="*/ 2546129 h 3370881"/>
                          <a:gd name="connsiteX405" fmla="*/ 596153 w 2661966"/>
                          <a:gd name="connsiteY405" fmla="*/ 2635776 h 3370881"/>
                          <a:gd name="connsiteX406" fmla="*/ 600635 w 2661966"/>
                          <a:gd name="connsiteY406" fmla="*/ 2653705 h 3370881"/>
                          <a:gd name="connsiteX407" fmla="*/ 609600 w 2661966"/>
                          <a:gd name="connsiteY407" fmla="*/ 2671634 h 3370881"/>
                          <a:gd name="connsiteX408" fmla="*/ 614082 w 2661966"/>
                          <a:gd name="connsiteY408" fmla="*/ 2689564 h 3370881"/>
                          <a:gd name="connsiteX409" fmla="*/ 623047 w 2661966"/>
                          <a:gd name="connsiteY409" fmla="*/ 2711976 h 3370881"/>
                          <a:gd name="connsiteX410" fmla="*/ 627529 w 2661966"/>
                          <a:gd name="connsiteY410" fmla="*/ 2734387 h 3370881"/>
                          <a:gd name="connsiteX411" fmla="*/ 640976 w 2661966"/>
                          <a:gd name="connsiteY411" fmla="*/ 2765764 h 3370881"/>
                          <a:gd name="connsiteX412" fmla="*/ 645459 w 2661966"/>
                          <a:gd name="connsiteY412" fmla="*/ 2779211 h 3370881"/>
                          <a:gd name="connsiteX413" fmla="*/ 658906 w 2661966"/>
                          <a:gd name="connsiteY413" fmla="*/ 2801623 h 3370881"/>
                          <a:gd name="connsiteX414" fmla="*/ 676835 w 2661966"/>
                          <a:gd name="connsiteY414" fmla="*/ 2864376 h 3370881"/>
                          <a:gd name="connsiteX415" fmla="*/ 690282 w 2661966"/>
                          <a:gd name="connsiteY415" fmla="*/ 2895752 h 3370881"/>
                          <a:gd name="connsiteX416" fmla="*/ 699247 w 2661966"/>
                          <a:gd name="connsiteY416" fmla="*/ 2940576 h 3370881"/>
                          <a:gd name="connsiteX417" fmla="*/ 703729 w 2661966"/>
                          <a:gd name="connsiteY417" fmla="*/ 2967470 h 3370881"/>
                          <a:gd name="connsiteX418" fmla="*/ 717176 w 2661966"/>
                          <a:gd name="connsiteY418" fmla="*/ 2994364 h 3370881"/>
                          <a:gd name="connsiteX419" fmla="*/ 735106 w 2661966"/>
                          <a:gd name="connsiteY419" fmla="*/ 3052634 h 3370881"/>
                          <a:gd name="connsiteX420" fmla="*/ 739588 w 2661966"/>
                          <a:gd name="connsiteY420" fmla="*/ 3079529 h 3370881"/>
                          <a:gd name="connsiteX421" fmla="*/ 762000 w 2661966"/>
                          <a:gd name="connsiteY421" fmla="*/ 3142281 h 3370881"/>
                          <a:gd name="connsiteX422" fmla="*/ 766482 w 2661966"/>
                          <a:gd name="connsiteY422" fmla="*/ 3231929 h 3370881"/>
                          <a:gd name="connsiteX423" fmla="*/ 770965 w 2661966"/>
                          <a:gd name="connsiteY423" fmla="*/ 3254340 h 3370881"/>
                          <a:gd name="connsiteX424" fmla="*/ 775447 w 2661966"/>
                          <a:gd name="connsiteY424" fmla="*/ 3285717 h 3370881"/>
                          <a:gd name="connsiteX425" fmla="*/ 748553 w 2661966"/>
                          <a:gd name="connsiteY425" fmla="*/ 3335023 h 3370881"/>
                          <a:gd name="connsiteX426" fmla="*/ 721659 w 2661966"/>
                          <a:gd name="connsiteY426" fmla="*/ 3343987 h 3370881"/>
                          <a:gd name="connsiteX427" fmla="*/ 708212 w 2661966"/>
                          <a:gd name="connsiteY427" fmla="*/ 3348470 h 3370881"/>
                          <a:gd name="connsiteX428" fmla="*/ 623047 w 2661966"/>
                          <a:gd name="connsiteY428" fmla="*/ 3330540 h 3370881"/>
                          <a:gd name="connsiteX429" fmla="*/ 609600 w 2661966"/>
                          <a:gd name="connsiteY429" fmla="*/ 3308129 h 3370881"/>
                          <a:gd name="connsiteX430" fmla="*/ 591670 w 2661966"/>
                          <a:gd name="connsiteY430" fmla="*/ 3267787 h 3370881"/>
                          <a:gd name="connsiteX431" fmla="*/ 560294 w 2661966"/>
                          <a:gd name="connsiteY431" fmla="*/ 3209517 h 3370881"/>
                          <a:gd name="connsiteX432" fmla="*/ 551329 w 2661966"/>
                          <a:gd name="connsiteY432" fmla="*/ 3196070 h 3370881"/>
                          <a:gd name="connsiteX433" fmla="*/ 528918 w 2661966"/>
                          <a:gd name="connsiteY433" fmla="*/ 3173658 h 3370881"/>
                          <a:gd name="connsiteX434" fmla="*/ 519953 w 2661966"/>
                          <a:gd name="connsiteY434" fmla="*/ 3128834 h 3370881"/>
                          <a:gd name="connsiteX435" fmla="*/ 524435 w 2661966"/>
                          <a:gd name="connsiteY435" fmla="*/ 3101940 h 3370881"/>
                          <a:gd name="connsiteX436" fmla="*/ 528918 w 2661966"/>
                          <a:gd name="connsiteY436" fmla="*/ 3088493 h 3370881"/>
                          <a:gd name="connsiteX437" fmla="*/ 542365 w 2661966"/>
                          <a:gd name="connsiteY437" fmla="*/ 3052634 h 3370881"/>
                          <a:gd name="connsiteX438" fmla="*/ 484094 w 2661966"/>
                          <a:gd name="connsiteY438" fmla="*/ 2886787 h 3370881"/>
                          <a:gd name="connsiteX439" fmla="*/ 443753 w 2661966"/>
                          <a:gd name="connsiteY439" fmla="*/ 2779211 h 3370881"/>
                          <a:gd name="connsiteX440" fmla="*/ 439270 w 2661966"/>
                          <a:gd name="connsiteY440" fmla="*/ 2752317 h 3370881"/>
                          <a:gd name="connsiteX441" fmla="*/ 430306 w 2661966"/>
                          <a:gd name="connsiteY441" fmla="*/ 2716458 h 3370881"/>
                          <a:gd name="connsiteX442" fmla="*/ 425823 w 2661966"/>
                          <a:gd name="connsiteY442" fmla="*/ 2680599 h 3370881"/>
                          <a:gd name="connsiteX443" fmla="*/ 398929 w 2661966"/>
                          <a:gd name="connsiteY443" fmla="*/ 2599917 h 3370881"/>
                          <a:gd name="connsiteX444" fmla="*/ 385482 w 2661966"/>
                          <a:gd name="connsiteY444" fmla="*/ 2568540 h 3370881"/>
                          <a:gd name="connsiteX445" fmla="*/ 381000 w 2661966"/>
                          <a:gd name="connsiteY445" fmla="*/ 2550611 h 3370881"/>
                          <a:gd name="connsiteX446" fmla="*/ 372035 w 2661966"/>
                          <a:gd name="connsiteY446" fmla="*/ 2483376 h 3370881"/>
                          <a:gd name="connsiteX447" fmla="*/ 367553 w 2661966"/>
                          <a:gd name="connsiteY447" fmla="*/ 2469929 h 3370881"/>
                          <a:gd name="connsiteX448" fmla="*/ 407894 w 2661966"/>
                          <a:gd name="connsiteY448" fmla="*/ 2451999 h 3370881"/>
                          <a:gd name="connsiteX449" fmla="*/ 515470 w 2661966"/>
                          <a:gd name="connsiteY449" fmla="*/ 2407176 h 3370881"/>
                          <a:gd name="connsiteX450" fmla="*/ 578223 w 2661966"/>
                          <a:gd name="connsiteY450" fmla="*/ 2353387 h 3370881"/>
                          <a:gd name="connsiteX451" fmla="*/ 587188 w 2661966"/>
                          <a:gd name="connsiteY451" fmla="*/ 2330976 h 3370881"/>
                          <a:gd name="connsiteX452" fmla="*/ 614082 w 2661966"/>
                          <a:gd name="connsiteY452" fmla="*/ 2254776 h 3370881"/>
                          <a:gd name="connsiteX453" fmla="*/ 649941 w 2661966"/>
                          <a:gd name="connsiteY453" fmla="*/ 2200987 h 3370881"/>
                          <a:gd name="connsiteX454" fmla="*/ 690282 w 2661966"/>
                          <a:gd name="connsiteY454" fmla="*/ 2174093 h 3370881"/>
                          <a:gd name="connsiteX455" fmla="*/ 703729 w 2661966"/>
                          <a:gd name="connsiteY455" fmla="*/ 2165129 h 3370881"/>
                          <a:gd name="connsiteX456" fmla="*/ 739588 w 2661966"/>
                          <a:gd name="connsiteY456" fmla="*/ 2147199 h 3370881"/>
                          <a:gd name="connsiteX457" fmla="*/ 708212 w 2661966"/>
                          <a:gd name="connsiteY457" fmla="*/ 2187540 h 3370881"/>
                          <a:gd name="connsiteX458" fmla="*/ 654423 w 2661966"/>
                          <a:gd name="connsiteY458" fmla="*/ 2241329 h 3370881"/>
                          <a:gd name="connsiteX459" fmla="*/ 636494 w 2661966"/>
                          <a:gd name="connsiteY459" fmla="*/ 2259258 h 3370881"/>
                          <a:gd name="connsiteX460" fmla="*/ 614082 w 2661966"/>
                          <a:gd name="connsiteY460" fmla="*/ 2286152 h 3370881"/>
                          <a:gd name="connsiteX461" fmla="*/ 592179 w 2661966"/>
                          <a:gd name="connsiteY461" fmla="*/ 2282347 h 3370881"/>
                          <a:gd name="connsiteX462" fmla="*/ 555980 w 2661966"/>
                          <a:gd name="connsiteY462" fmla="*/ 2313892 h 3370881"/>
                          <a:gd name="connsiteX463" fmla="*/ 524435 w 2661966"/>
                          <a:gd name="connsiteY463" fmla="*/ 2348905 h 3370881"/>
                          <a:gd name="connsiteX464" fmla="*/ 502023 w 2661966"/>
                          <a:gd name="connsiteY464" fmla="*/ 2362352 h 3370881"/>
                          <a:gd name="connsiteX465" fmla="*/ 461682 w 2661966"/>
                          <a:gd name="connsiteY465" fmla="*/ 2389246 h 3370881"/>
                          <a:gd name="connsiteX466" fmla="*/ 448235 w 2661966"/>
                          <a:gd name="connsiteY466" fmla="*/ 2398211 h 3370881"/>
                          <a:gd name="connsiteX467" fmla="*/ 430306 w 2661966"/>
                          <a:gd name="connsiteY467" fmla="*/ 2407176 h 3370881"/>
                          <a:gd name="connsiteX468" fmla="*/ 412376 w 2661966"/>
                          <a:gd name="connsiteY468" fmla="*/ 2420623 h 3370881"/>
                          <a:gd name="connsiteX469" fmla="*/ 389965 w 2661966"/>
                          <a:gd name="connsiteY469" fmla="*/ 2429587 h 3370881"/>
                          <a:gd name="connsiteX470" fmla="*/ 372035 w 2661966"/>
                          <a:gd name="connsiteY470" fmla="*/ 2443034 h 3370881"/>
                          <a:gd name="connsiteX471" fmla="*/ 318247 w 2661966"/>
                          <a:gd name="connsiteY471" fmla="*/ 2474411 h 3370881"/>
                          <a:gd name="connsiteX472" fmla="*/ 304800 w 2661966"/>
                          <a:gd name="connsiteY472" fmla="*/ 2492340 h 3370881"/>
                          <a:gd name="connsiteX473" fmla="*/ 282388 w 2661966"/>
                          <a:gd name="connsiteY473" fmla="*/ 2519234 h 3370881"/>
                          <a:gd name="connsiteX474" fmla="*/ 295835 w 2661966"/>
                          <a:gd name="connsiteY474" fmla="*/ 2815070 h 3370881"/>
                          <a:gd name="connsiteX475" fmla="*/ 300318 w 2661966"/>
                          <a:gd name="connsiteY475" fmla="*/ 2837481 h 3370881"/>
                          <a:gd name="connsiteX476" fmla="*/ 304800 w 2661966"/>
                          <a:gd name="connsiteY476" fmla="*/ 2868858 h 3370881"/>
                          <a:gd name="connsiteX477" fmla="*/ 309282 w 2661966"/>
                          <a:gd name="connsiteY477" fmla="*/ 2927129 h 3370881"/>
                          <a:gd name="connsiteX478" fmla="*/ 322729 w 2661966"/>
                          <a:gd name="connsiteY478" fmla="*/ 2985399 h 3370881"/>
                          <a:gd name="connsiteX479" fmla="*/ 327212 w 2661966"/>
                          <a:gd name="connsiteY479" fmla="*/ 3012293 h 3370881"/>
                          <a:gd name="connsiteX480" fmla="*/ 331694 w 2661966"/>
                          <a:gd name="connsiteY480" fmla="*/ 3043670 h 3370881"/>
                          <a:gd name="connsiteX481" fmla="*/ 345141 w 2661966"/>
                          <a:gd name="connsiteY481" fmla="*/ 3070564 h 3370881"/>
                          <a:gd name="connsiteX482" fmla="*/ 367553 w 2661966"/>
                          <a:gd name="connsiteY482" fmla="*/ 3124352 h 3370881"/>
                          <a:gd name="connsiteX483" fmla="*/ 381000 w 2661966"/>
                          <a:gd name="connsiteY483" fmla="*/ 3182623 h 3370881"/>
                          <a:gd name="connsiteX484" fmla="*/ 389965 w 2661966"/>
                          <a:gd name="connsiteY484" fmla="*/ 3196070 h 3370881"/>
                          <a:gd name="connsiteX485" fmla="*/ 394447 w 2661966"/>
                          <a:gd name="connsiteY485" fmla="*/ 3213999 h 3370881"/>
                          <a:gd name="connsiteX486" fmla="*/ 412376 w 2661966"/>
                          <a:gd name="connsiteY486" fmla="*/ 3245376 h 3370881"/>
                          <a:gd name="connsiteX487" fmla="*/ 416859 w 2661966"/>
                          <a:gd name="connsiteY487" fmla="*/ 3258823 h 3370881"/>
                          <a:gd name="connsiteX488" fmla="*/ 425823 w 2661966"/>
                          <a:gd name="connsiteY488" fmla="*/ 3272270 h 3370881"/>
                          <a:gd name="connsiteX489" fmla="*/ 439270 w 2661966"/>
                          <a:gd name="connsiteY489" fmla="*/ 3303646 h 3370881"/>
                          <a:gd name="connsiteX490" fmla="*/ 439270 w 2661966"/>
                          <a:gd name="connsiteY490" fmla="*/ 3352952 h 3370881"/>
                          <a:gd name="connsiteX491" fmla="*/ 430306 w 2661966"/>
                          <a:gd name="connsiteY491" fmla="*/ 3366399 h 3370881"/>
                          <a:gd name="connsiteX492" fmla="*/ 412376 w 2661966"/>
                          <a:gd name="connsiteY492" fmla="*/ 3370881 h 3370881"/>
                          <a:gd name="connsiteX493" fmla="*/ 295835 w 2661966"/>
                          <a:gd name="connsiteY493" fmla="*/ 3357434 h 3370881"/>
                          <a:gd name="connsiteX494" fmla="*/ 264459 w 2661966"/>
                          <a:gd name="connsiteY494" fmla="*/ 3276752 h 3370881"/>
                          <a:gd name="connsiteX495" fmla="*/ 259976 w 2661966"/>
                          <a:gd name="connsiteY495" fmla="*/ 3240893 h 3370881"/>
                          <a:gd name="connsiteX496" fmla="*/ 246529 w 2661966"/>
                          <a:gd name="connsiteY496" fmla="*/ 3178140 h 3370881"/>
                          <a:gd name="connsiteX497" fmla="*/ 237565 w 2661966"/>
                          <a:gd name="connsiteY497" fmla="*/ 3084011 h 3370881"/>
                          <a:gd name="connsiteX498" fmla="*/ 228600 w 2661966"/>
                          <a:gd name="connsiteY498" fmla="*/ 3057117 h 3370881"/>
                          <a:gd name="connsiteX499" fmla="*/ 219635 w 2661966"/>
                          <a:gd name="connsiteY499" fmla="*/ 3021258 h 3370881"/>
                          <a:gd name="connsiteX500" fmla="*/ 206188 w 2661966"/>
                          <a:gd name="connsiteY500" fmla="*/ 2980917 h 3370881"/>
                          <a:gd name="connsiteX501" fmla="*/ 201706 w 2661966"/>
                          <a:gd name="connsiteY501" fmla="*/ 2949540 h 3370881"/>
                          <a:gd name="connsiteX502" fmla="*/ 197223 w 2661966"/>
                          <a:gd name="connsiteY502" fmla="*/ 2927129 h 3370881"/>
                          <a:gd name="connsiteX503" fmla="*/ 192741 w 2661966"/>
                          <a:gd name="connsiteY503" fmla="*/ 2891270 h 3370881"/>
                          <a:gd name="connsiteX504" fmla="*/ 188259 w 2661966"/>
                          <a:gd name="connsiteY504" fmla="*/ 2850929 h 3370881"/>
                          <a:gd name="connsiteX505" fmla="*/ 179294 w 2661966"/>
                          <a:gd name="connsiteY505" fmla="*/ 2824034 h 3370881"/>
                          <a:gd name="connsiteX506" fmla="*/ 165847 w 2661966"/>
                          <a:gd name="connsiteY506" fmla="*/ 2774729 h 3370881"/>
                          <a:gd name="connsiteX507" fmla="*/ 161365 w 2661966"/>
                          <a:gd name="connsiteY507" fmla="*/ 2747834 h 3370881"/>
                          <a:gd name="connsiteX508" fmla="*/ 156882 w 2661966"/>
                          <a:gd name="connsiteY508" fmla="*/ 2559576 h 3370881"/>
                          <a:gd name="connsiteX509" fmla="*/ 152400 w 2661966"/>
                          <a:gd name="connsiteY509" fmla="*/ 2519234 h 3370881"/>
                          <a:gd name="connsiteX510" fmla="*/ 118035 w 2661966"/>
                          <a:gd name="connsiteY510" fmla="*/ 2400004 h 3370881"/>
                          <a:gd name="connsiteX511" fmla="*/ 117048 w 2661966"/>
                          <a:gd name="connsiteY511" fmla="*/ 2344423 h 3370881"/>
                          <a:gd name="connsiteX512" fmla="*/ 100106 w 2661966"/>
                          <a:gd name="connsiteY512" fmla="*/ 2330976 h 3370881"/>
                          <a:gd name="connsiteX513" fmla="*/ 138953 w 2661966"/>
                          <a:gd name="connsiteY513" fmla="*/ 2313046 h 3370881"/>
                          <a:gd name="connsiteX514" fmla="*/ 152400 w 2661966"/>
                          <a:gd name="connsiteY514" fmla="*/ 2304081 h 3370881"/>
                          <a:gd name="connsiteX515" fmla="*/ 170329 w 2661966"/>
                          <a:gd name="connsiteY515" fmla="*/ 2259258 h 3370881"/>
                          <a:gd name="connsiteX516" fmla="*/ 188259 w 2661966"/>
                          <a:gd name="connsiteY516" fmla="*/ 2223399 h 3370881"/>
                          <a:gd name="connsiteX517" fmla="*/ 206188 w 2661966"/>
                          <a:gd name="connsiteY517" fmla="*/ 2187540 h 3370881"/>
                          <a:gd name="connsiteX518" fmla="*/ 210670 w 2661966"/>
                          <a:gd name="connsiteY518" fmla="*/ 2174093 h 3370881"/>
                          <a:gd name="connsiteX519" fmla="*/ 219635 w 2661966"/>
                          <a:gd name="connsiteY519" fmla="*/ 2115823 h 3370881"/>
                          <a:gd name="connsiteX520" fmla="*/ 210670 w 2661966"/>
                          <a:gd name="connsiteY520" fmla="*/ 1958940 h 3370881"/>
                          <a:gd name="connsiteX521" fmla="*/ 192741 w 2661966"/>
                          <a:gd name="connsiteY521" fmla="*/ 1923081 h 3370881"/>
                          <a:gd name="connsiteX522" fmla="*/ 179294 w 2661966"/>
                          <a:gd name="connsiteY522" fmla="*/ 1891705 h 3370881"/>
                          <a:gd name="connsiteX523" fmla="*/ 165847 w 2661966"/>
                          <a:gd name="connsiteY523" fmla="*/ 1864811 h 3370881"/>
                          <a:gd name="connsiteX524" fmla="*/ 152400 w 2661966"/>
                          <a:gd name="connsiteY524" fmla="*/ 1833434 h 3370881"/>
                          <a:gd name="connsiteX525" fmla="*/ 143435 w 2661966"/>
                          <a:gd name="connsiteY525" fmla="*/ 1819987 h 3370881"/>
                          <a:gd name="connsiteX526" fmla="*/ 107576 w 2661966"/>
                          <a:gd name="connsiteY526" fmla="*/ 1784129 h 3370881"/>
                          <a:gd name="connsiteX527" fmla="*/ 94129 w 2661966"/>
                          <a:gd name="connsiteY527" fmla="*/ 1779646 h 3370881"/>
                          <a:gd name="connsiteX528" fmla="*/ 71718 w 2661966"/>
                          <a:gd name="connsiteY528" fmla="*/ 1770681 h 3370881"/>
                          <a:gd name="connsiteX529" fmla="*/ 58270 w 2661966"/>
                          <a:gd name="connsiteY529" fmla="*/ 1761717 h 3370881"/>
                          <a:gd name="connsiteX530" fmla="*/ 26894 w 2661966"/>
                          <a:gd name="connsiteY530" fmla="*/ 1730340 h 3370881"/>
                          <a:gd name="connsiteX531" fmla="*/ 0 w 2661966"/>
                          <a:gd name="connsiteY531" fmla="*/ 1707929 h 3370881"/>
                          <a:gd name="connsiteX0" fmla="*/ 0 w 2661966"/>
                          <a:gd name="connsiteY0" fmla="*/ 1707929 h 3370881"/>
                          <a:gd name="connsiteX1" fmla="*/ 22412 w 2661966"/>
                          <a:gd name="connsiteY1" fmla="*/ 1698964 h 3370881"/>
                          <a:gd name="connsiteX2" fmla="*/ 31376 w 2661966"/>
                          <a:gd name="connsiteY2" fmla="*/ 1681034 h 3370881"/>
                          <a:gd name="connsiteX3" fmla="*/ 44823 w 2661966"/>
                          <a:gd name="connsiteY3" fmla="*/ 1672070 h 3370881"/>
                          <a:gd name="connsiteX4" fmla="*/ 58270 w 2661966"/>
                          <a:gd name="connsiteY4" fmla="*/ 1654140 h 3370881"/>
                          <a:gd name="connsiteX5" fmla="*/ 76200 w 2661966"/>
                          <a:gd name="connsiteY5" fmla="*/ 1645176 h 3370881"/>
                          <a:gd name="connsiteX6" fmla="*/ 98612 w 2661966"/>
                          <a:gd name="connsiteY6" fmla="*/ 1636211 h 3370881"/>
                          <a:gd name="connsiteX7" fmla="*/ 125506 w 2661966"/>
                          <a:gd name="connsiteY7" fmla="*/ 1627246 h 3370881"/>
                          <a:gd name="connsiteX8" fmla="*/ 152400 w 2661966"/>
                          <a:gd name="connsiteY8" fmla="*/ 1609317 h 3370881"/>
                          <a:gd name="connsiteX9" fmla="*/ 170329 w 2661966"/>
                          <a:gd name="connsiteY9" fmla="*/ 1600352 h 3370881"/>
                          <a:gd name="connsiteX10" fmla="*/ 188259 w 2661966"/>
                          <a:gd name="connsiteY10" fmla="*/ 1582423 h 3370881"/>
                          <a:gd name="connsiteX11" fmla="*/ 228600 w 2661966"/>
                          <a:gd name="connsiteY11" fmla="*/ 1564493 h 3370881"/>
                          <a:gd name="connsiteX12" fmla="*/ 255494 w 2661966"/>
                          <a:gd name="connsiteY12" fmla="*/ 1546564 h 3370881"/>
                          <a:gd name="connsiteX13" fmla="*/ 300318 w 2661966"/>
                          <a:gd name="connsiteY13" fmla="*/ 1524152 h 3370881"/>
                          <a:gd name="connsiteX14" fmla="*/ 313765 w 2661966"/>
                          <a:gd name="connsiteY14" fmla="*/ 1515187 h 3370881"/>
                          <a:gd name="connsiteX15" fmla="*/ 340659 w 2661966"/>
                          <a:gd name="connsiteY15" fmla="*/ 1510705 h 3370881"/>
                          <a:gd name="connsiteX16" fmla="*/ 363070 w 2661966"/>
                          <a:gd name="connsiteY16" fmla="*/ 1506223 h 3370881"/>
                          <a:gd name="connsiteX17" fmla="*/ 389965 w 2661966"/>
                          <a:gd name="connsiteY17" fmla="*/ 1501740 h 3370881"/>
                          <a:gd name="connsiteX18" fmla="*/ 425823 w 2661966"/>
                          <a:gd name="connsiteY18" fmla="*/ 1497258 h 3370881"/>
                          <a:gd name="connsiteX19" fmla="*/ 470647 w 2661966"/>
                          <a:gd name="connsiteY19" fmla="*/ 1488293 h 3370881"/>
                          <a:gd name="connsiteX20" fmla="*/ 515470 w 2661966"/>
                          <a:gd name="connsiteY20" fmla="*/ 1479329 h 3370881"/>
                          <a:gd name="connsiteX21" fmla="*/ 528918 w 2661966"/>
                          <a:gd name="connsiteY21" fmla="*/ 1470364 h 3370881"/>
                          <a:gd name="connsiteX22" fmla="*/ 600635 w 2661966"/>
                          <a:gd name="connsiteY22" fmla="*/ 1456917 h 3370881"/>
                          <a:gd name="connsiteX23" fmla="*/ 690282 w 2661966"/>
                          <a:gd name="connsiteY23" fmla="*/ 1447952 h 3370881"/>
                          <a:gd name="connsiteX24" fmla="*/ 793376 w 2661966"/>
                          <a:gd name="connsiteY24" fmla="*/ 1452434 h 3370881"/>
                          <a:gd name="connsiteX25" fmla="*/ 874059 w 2661966"/>
                          <a:gd name="connsiteY25" fmla="*/ 1465881 h 3370881"/>
                          <a:gd name="connsiteX26" fmla="*/ 914400 w 2661966"/>
                          <a:gd name="connsiteY26" fmla="*/ 1470364 h 3370881"/>
                          <a:gd name="connsiteX27" fmla="*/ 1030941 w 2661966"/>
                          <a:gd name="connsiteY27" fmla="*/ 1483811 h 3370881"/>
                          <a:gd name="connsiteX28" fmla="*/ 1151965 w 2661966"/>
                          <a:gd name="connsiteY28" fmla="*/ 1492776 h 3370881"/>
                          <a:gd name="connsiteX29" fmla="*/ 1281953 w 2661966"/>
                          <a:gd name="connsiteY29" fmla="*/ 1501740 h 3370881"/>
                          <a:gd name="connsiteX30" fmla="*/ 1465729 w 2661966"/>
                          <a:gd name="connsiteY30" fmla="*/ 1497258 h 3370881"/>
                          <a:gd name="connsiteX31" fmla="*/ 1510553 w 2661966"/>
                          <a:gd name="connsiteY31" fmla="*/ 1492776 h 3370881"/>
                          <a:gd name="connsiteX32" fmla="*/ 1582270 w 2661966"/>
                          <a:gd name="connsiteY32" fmla="*/ 1461399 h 3370881"/>
                          <a:gd name="connsiteX33" fmla="*/ 1604682 w 2661966"/>
                          <a:gd name="connsiteY33" fmla="*/ 1456917 h 3370881"/>
                          <a:gd name="connsiteX34" fmla="*/ 1622612 w 2661966"/>
                          <a:gd name="connsiteY34" fmla="*/ 1447952 h 3370881"/>
                          <a:gd name="connsiteX35" fmla="*/ 1645023 w 2661966"/>
                          <a:gd name="connsiteY35" fmla="*/ 1438987 h 3370881"/>
                          <a:gd name="connsiteX36" fmla="*/ 1662953 w 2661966"/>
                          <a:gd name="connsiteY36" fmla="*/ 1425540 h 3370881"/>
                          <a:gd name="connsiteX37" fmla="*/ 1698812 w 2661966"/>
                          <a:gd name="connsiteY37" fmla="*/ 1407611 h 3370881"/>
                          <a:gd name="connsiteX38" fmla="*/ 1739153 w 2661966"/>
                          <a:gd name="connsiteY38" fmla="*/ 1380717 h 3370881"/>
                          <a:gd name="connsiteX39" fmla="*/ 1752600 w 2661966"/>
                          <a:gd name="connsiteY39" fmla="*/ 1367270 h 3370881"/>
                          <a:gd name="connsiteX40" fmla="*/ 1775012 w 2661966"/>
                          <a:gd name="connsiteY40" fmla="*/ 1353823 h 3370881"/>
                          <a:gd name="connsiteX41" fmla="*/ 1797423 w 2661966"/>
                          <a:gd name="connsiteY41" fmla="*/ 1335893 h 3370881"/>
                          <a:gd name="connsiteX42" fmla="*/ 1810870 w 2661966"/>
                          <a:gd name="connsiteY42" fmla="*/ 1304517 h 3370881"/>
                          <a:gd name="connsiteX43" fmla="*/ 1815353 w 2661966"/>
                          <a:gd name="connsiteY43" fmla="*/ 1291070 h 3370881"/>
                          <a:gd name="connsiteX44" fmla="*/ 1801906 w 2661966"/>
                          <a:gd name="connsiteY44" fmla="*/ 1138670 h 3370881"/>
                          <a:gd name="connsiteX45" fmla="*/ 1792941 w 2661966"/>
                          <a:gd name="connsiteY45" fmla="*/ 1125223 h 3370881"/>
                          <a:gd name="connsiteX46" fmla="*/ 1757082 w 2661966"/>
                          <a:gd name="connsiteY46" fmla="*/ 1093846 h 3370881"/>
                          <a:gd name="connsiteX47" fmla="*/ 1730188 w 2661966"/>
                          <a:gd name="connsiteY47" fmla="*/ 1066952 h 3370881"/>
                          <a:gd name="connsiteX48" fmla="*/ 1703294 w 2661966"/>
                          <a:gd name="connsiteY48" fmla="*/ 1049023 h 3370881"/>
                          <a:gd name="connsiteX49" fmla="*/ 1622612 w 2661966"/>
                          <a:gd name="connsiteY49" fmla="*/ 1053505 h 3370881"/>
                          <a:gd name="connsiteX50" fmla="*/ 1595718 w 2661966"/>
                          <a:gd name="connsiteY50" fmla="*/ 1062470 h 3370881"/>
                          <a:gd name="connsiteX51" fmla="*/ 1573306 w 2661966"/>
                          <a:gd name="connsiteY51" fmla="*/ 1066952 h 3370881"/>
                          <a:gd name="connsiteX52" fmla="*/ 1453385 w 2661966"/>
                          <a:gd name="connsiteY52" fmla="*/ 1082761 h 3370881"/>
                          <a:gd name="connsiteX53" fmla="*/ 1326776 w 2661966"/>
                          <a:gd name="connsiteY53" fmla="*/ 1062470 h 3370881"/>
                          <a:gd name="connsiteX54" fmla="*/ 1308847 w 2661966"/>
                          <a:gd name="connsiteY54" fmla="*/ 1057987 h 3370881"/>
                          <a:gd name="connsiteX55" fmla="*/ 1277470 w 2661966"/>
                          <a:gd name="connsiteY55" fmla="*/ 1053505 h 3370881"/>
                          <a:gd name="connsiteX56" fmla="*/ 1259541 w 2661966"/>
                          <a:gd name="connsiteY56" fmla="*/ 1049023 h 3370881"/>
                          <a:gd name="connsiteX57" fmla="*/ 1232647 w 2661966"/>
                          <a:gd name="connsiteY57" fmla="*/ 1044540 h 3370881"/>
                          <a:gd name="connsiteX58" fmla="*/ 1053353 w 2661966"/>
                          <a:gd name="connsiteY58" fmla="*/ 1049023 h 3370881"/>
                          <a:gd name="connsiteX59" fmla="*/ 1035423 w 2661966"/>
                          <a:gd name="connsiteY59" fmla="*/ 1053505 h 3370881"/>
                          <a:gd name="connsiteX60" fmla="*/ 1008529 w 2661966"/>
                          <a:gd name="connsiteY60" fmla="*/ 1057987 h 3370881"/>
                          <a:gd name="connsiteX61" fmla="*/ 995082 w 2661966"/>
                          <a:gd name="connsiteY61" fmla="*/ 1062470 h 3370881"/>
                          <a:gd name="connsiteX62" fmla="*/ 945776 w 2661966"/>
                          <a:gd name="connsiteY62" fmla="*/ 1031093 h 3370881"/>
                          <a:gd name="connsiteX63" fmla="*/ 941294 w 2661966"/>
                          <a:gd name="connsiteY63" fmla="*/ 1017646 h 3370881"/>
                          <a:gd name="connsiteX64" fmla="*/ 932329 w 2661966"/>
                          <a:gd name="connsiteY64" fmla="*/ 919034 h 3370881"/>
                          <a:gd name="connsiteX65" fmla="*/ 914400 w 2661966"/>
                          <a:gd name="connsiteY65" fmla="*/ 901105 h 3370881"/>
                          <a:gd name="connsiteX66" fmla="*/ 918882 w 2661966"/>
                          <a:gd name="connsiteY66" fmla="*/ 869729 h 3370881"/>
                          <a:gd name="connsiteX67" fmla="*/ 941294 w 2661966"/>
                          <a:gd name="connsiteY67" fmla="*/ 865246 h 3370881"/>
                          <a:gd name="connsiteX68" fmla="*/ 959223 w 2661966"/>
                          <a:gd name="connsiteY68" fmla="*/ 851799 h 3370881"/>
                          <a:gd name="connsiteX69" fmla="*/ 990600 w 2661966"/>
                          <a:gd name="connsiteY69" fmla="*/ 847317 h 3370881"/>
                          <a:gd name="connsiteX70" fmla="*/ 1129553 w 2661966"/>
                          <a:gd name="connsiteY70" fmla="*/ 838352 h 3370881"/>
                          <a:gd name="connsiteX71" fmla="*/ 1147482 w 2661966"/>
                          <a:gd name="connsiteY71" fmla="*/ 829387 h 3370881"/>
                          <a:gd name="connsiteX72" fmla="*/ 1178859 w 2661966"/>
                          <a:gd name="connsiteY72" fmla="*/ 806976 h 3370881"/>
                          <a:gd name="connsiteX73" fmla="*/ 1192306 w 2661966"/>
                          <a:gd name="connsiteY73" fmla="*/ 793529 h 3370881"/>
                          <a:gd name="connsiteX74" fmla="*/ 1214718 w 2661966"/>
                          <a:gd name="connsiteY74" fmla="*/ 784564 h 3370881"/>
                          <a:gd name="connsiteX75" fmla="*/ 1241612 w 2661966"/>
                          <a:gd name="connsiteY75" fmla="*/ 771117 h 3370881"/>
                          <a:gd name="connsiteX76" fmla="*/ 1277470 w 2661966"/>
                          <a:gd name="connsiteY76" fmla="*/ 753187 h 3370881"/>
                          <a:gd name="connsiteX77" fmla="*/ 1295400 w 2661966"/>
                          <a:gd name="connsiteY77" fmla="*/ 730776 h 3370881"/>
                          <a:gd name="connsiteX78" fmla="*/ 1317812 w 2661966"/>
                          <a:gd name="connsiteY78" fmla="*/ 708364 h 3370881"/>
                          <a:gd name="connsiteX79" fmla="*/ 1353670 w 2661966"/>
                          <a:gd name="connsiteY79" fmla="*/ 663540 h 3370881"/>
                          <a:gd name="connsiteX80" fmla="*/ 1371600 w 2661966"/>
                          <a:gd name="connsiteY80" fmla="*/ 636646 h 3370881"/>
                          <a:gd name="connsiteX81" fmla="*/ 1380565 w 2661966"/>
                          <a:gd name="connsiteY81" fmla="*/ 596305 h 3370881"/>
                          <a:gd name="connsiteX82" fmla="*/ 1385047 w 2661966"/>
                          <a:gd name="connsiteY82" fmla="*/ 582858 h 3370881"/>
                          <a:gd name="connsiteX83" fmla="*/ 1380565 w 2661966"/>
                          <a:gd name="connsiteY83" fmla="*/ 533552 h 3370881"/>
                          <a:gd name="connsiteX84" fmla="*/ 1367118 w 2661966"/>
                          <a:gd name="connsiteY84" fmla="*/ 524587 h 3370881"/>
                          <a:gd name="connsiteX85" fmla="*/ 1349188 w 2661966"/>
                          <a:gd name="connsiteY85" fmla="*/ 520105 h 3370881"/>
                          <a:gd name="connsiteX86" fmla="*/ 1324871 w 2661966"/>
                          <a:gd name="connsiteY86" fmla="*/ 516855 h 3370881"/>
                          <a:gd name="connsiteX87" fmla="*/ 1280048 w 2661966"/>
                          <a:gd name="connsiteY87" fmla="*/ 523243 h 3370881"/>
                          <a:gd name="connsiteX88" fmla="*/ 1250576 w 2661966"/>
                          <a:gd name="connsiteY88" fmla="*/ 529070 h 3370881"/>
                          <a:gd name="connsiteX89" fmla="*/ 1210235 w 2661966"/>
                          <a:gd name="connsiteY89" fmla="*/ 542517 h 3370881"/>
                          <a:gd name="connsiteX90" fmla="*/ 1183341 w 2661966"/>
                          <a:gd name="connsiteY90" fmla="*/ 555964 h 3370881"/>
                          <a:gd name="connsiteX91" fmla="*/ 1160929 w 2661966"/>
                          <a:gd name="connsiteY91" fmla="*/ 569411 h 3370881"/>
                          <a:gd name="connsiteX92" fmla="*/ 1134035 w 2661966"/>
                          <a:gd name="connsiteY92" fmla="*/ 578376 h 3370881"/>
                          <a:gd name="connsiteX93" fmla="*/ 1111623 w 2661966"/>
                          <a:gd name="connsiteY93" fmla="*/ 587340 h 3370881"/>
                          <a:gd name="connsiteX94" fmla="*/ 1084729 w 2661966"/>
                          <a:gd name="connsiteY94" fmla="*/ 596305 h 3370881"/>
                          <a:gd name="connsiteX95" fmla="*/ 986118 w 2661966"/>
                          <a:gd name="connsiteY95" fmla="*/ 591823 h 3370881"/>
                          <a:gd name="connsiteX96" fmla="*/ 927847 w 2661966"/>
                          <a:gd name="connsiteY96" fmla="*/ 578376 h 3370881"/>
                          <a:gd name="connsiteX97" fmla="*/ 896470 w 2661966"/>
                          <a:gd name="connsiteY97" fmla="*/ 555964 h 3370881"/>
                          <a:gd name="connsiteX98" fmla="*/ 883023 w 2661966"/>
                          <a:gd name="connsiteY98" fmla="*/ 546999 h 3370881"/>
                          <a:gd name="connsiteX99" fmla="*/ 865094 w 2661966"/>
                          <a:gd name="connsiteY99" fmla="*/ 497693 h 3370881"/>
                          <a:gd name="connsiteX100" fmla="*/ 869576 w 2661966"/>
                          <a:gd name="connsiteY100" fmla="*/ 403564 h 3370881"/>
                          <a:gd name="connsiteX101" fmla="*/ 874059 w 2661966"/>
                          <a:gd name="connsiteY101" fmla="*/ 385634 h 3370881"/>
                          <a:gd name="connsiteX102" fmla="*/ 883023 w 2661966"/>
                          <a:gd name="connsiteY102" fmla="*/ 372187 h 3370881"/>
                          <a:gd name="connsiteX103" fmla="*/ 913728 w 2661966"/>
                          <a:gd name="connsiteY103" fmla="*/ 342268 h 3370881"/>
                          <a:gd name="connsiteX104" fmla="*/ 914400 w 2661966"/>
                          <a:gd name="connsiteY104" fmla="*/ 385634 h 3370881"/>
                          <a:gd name="connsiteX105" fmla="*/ 909918 w 2661966"/>
                          <a:gd name="connsiteY105" fmla="*/ 408046 h 3370881"/>
                          <a:gd name="connsiteX106" fmla="*/ 900953 w 2661966"/>
                          <a:gd name="connsiteY106" fmla="*/ 466317 h 3370881"/>
                          <a:gd name="connsiteX107" fmla="*/ 905435 w 2661966"/>
                          <a:gd name="connsiteY107" fmla="*/ 515623 h 3370881"/>
                          <a:gd name="connsiteX108" fmla="*/ 932329 w 2661966"/>
                          <a:gd name="connsiteY108" fmla="*/ 551481 h 3370881"/>
                          <a:gd name="connsiteX109" fmla="*/ 954741 w 2661966"/>
                          <a:gd name="connsiteY109" fmla="*/ 560446 h 3370881"/>
                          <a:gd name="connsiteX110" fmla="*/ 972670 w 2661966"/>
                          <a:gd name="connsiteY110" fmla="*/ 569411 h 3370881"/>
                          <a:gd name="connsiteX111" fmla="*/ 1066800 w 2661966"/>
                          <a:gd name="connsiteY111" fmla="*/ 564929 h 3370881"/>
                          <a:gd name="connsiteX112" fmla="*/ 1111623 w 2661966"/>
                          <a:gd name="connsiteY112" fmla="*/ 551481 h 3370881"/>
                          <a:gd name="connsiteX113" fmla="*/ 1129553 w 2661966"/>
                          <a:gd name="connsiteY113" fmla="*/ 538034 h 3370881"/>
                          <a:gd name="connsiteX114" fmla="*/ 1156447 w 2661966"/>
                          <a:gd name="connsiteY114" fmla="*/ 511140 h 3370881"/>
                          <a:gd name="connsiteX115" fmla="*/ 1160929 w 2661966"/>
                          <a:gd name="connsiteY115" fmla="*/ 493211 h 3370881"/>
                          <a:gd name="connsiteX116" fmla="*/ 1178859 w 2661966"/>
                          <a:gd name="connsiteY116" fmla="*/ 331846 h 3370881"/>
                          <a:gd name="connsiteX117" fmla="*/ 1215315 w 2661966"/>
                          <a:gd name="connsiteY117" fmla="*/ 270289 h 3370881"/>
                          <a:gd name="connsiteX118" fmla="*/ 1214718 w 2661966"/>
                          <a:gd name="connsiteY118" fmla="*/ 367705 h 3370881"/>
                          <a:gd name="connsiteX119" fmla="*/ 1201270 w 2661966"/>
                          <a:gd name="connsiteY119" fmla="*/ 412529 h 3370881"/>
                          <a:gd name="connsiteX120" fmla="*/ 1210235 w 2661966"/>
                          <a:gd name="connsiteY120" fmla="*/ 461834 h 3370881"/>
                          <a:gd name="connsiteX121" fmla="*/ 1214718 w 2661966"/>
                          <a:gd name="connsiteY121" fmla="*/ 475281 h 3370881"/>
                          <a:gd name="connsiteX122" fmla="*/ 1231975 w 2661966"/>
                          <a:gd name="connsiteY122" fmla="*/ 478531 h 3370881"/>
                          <a:gd name="connsiteX123" fmla="*/ 1252481 w 2661966"/>
                          <a:gd name="connsiteY123" fmla="*/ 492651 h 3370881"/>
                          <a:gd name="connsiteX124" fmla="*/ 1317812 w 2661966"/>
                          <a:gd name="connsiteY124" fmla="*/ 488168 h 3370881"/>
                          <a:gd name="connsiteX125" fmla="*/ 1357480 w 2661966"/>
                          <a:gd name="connsiteY125" fmla="*/ 477299 h 3370881"/>
                          <a:gd name="connsiteX126" fmla="*/ 1506070 w 2661966"/>
                          <a:gd name="connsiteY126" fmla="*/ 457352 h 3370881"/>
                          <a:gd name="connsiteX127" fmla="*/ 1550894 w 2661966"/>
                          <a:gd name="connsiteY127" fmla="*/ 430458 h 3370881"/>
                          <a:gd name="connsiteX128" fmla="*/ 1564341 w 2661966"/>
                          <a:gd name="connsiteY128" fmla="*/ 417011 h 3370881"/>
                          <a:gd name="connsiteX129" fmla="*/ 1586753 w 2661966"/>
                          <a:gd name="connsiteY129" fmla="*/ 399081 h 3370881"/>
                          <a:gd name="connsiteX130" fmla="*/ 1595718 w 2661966"/>
                          <a:gd name="connsiteY130" fmla="*/ 381152 h 3370881"/>
                          <a:gd name="connsiteX131" fmla="*/ 1622664 w 2661966"/>
                          <a:gd name="connsiteY131" fmla="*/ 352560 h 3370881"/>
                          <a:gd name="connsiteX132" fmla="*/ 1639116 w 2661966"/>
                          <a:gd name="connsiteY132" fmla="*/ 291047 h 3370881"/>
                          <a:gd name="connsiteX133" fmla="*/ 1604852 w 2661966"/>
                          <a:gd name="connsiteY133" fmla="*/ 236279 h 3370881"/>
                          <a:gd name="connsiteX134" fmla="*/ 1537447 w 2661966"/>
                          <a:gd name="connsiteY134" fmla="*/ 188411 h 3370881"/>
                          <a:gd name="connsiteX135" fmla="*/ 1649755 w 2661966"/>
                          <a:gd name="connsiteY135" fmla="*/ 229512 h 3370881"/>
                          <a:gd name="connsiteX136" fmla="*/ 1709532 w 2661966"/>
                          <a:gd name="connsiteY136" fmla="*/ 305101 h 3370881"/>
                          <a:gd name="connsiteX137" fmla="*/ 1655669 w 2661966"/>
                          <a:gd name="connsiteY137" fmla="*/ 407486 h 3370881"/>
                          <a:gd name="connsiteX138" fmla="*/ 1658470 w 2661966"/>
                          <a:gd name="connsiteY138" fmla="*/ 412529 h 3370881"/>
                          <a:gd name="connsiteX139" fmla="*/ 1685365 w 2661966"/>
                          <a:gd name="connsiteY139" fmla="*/ 390117 h 3370881"/>
                          <a:gd name="connsiteX140" fmla="*/ 1694329 w 2661966"/>
                          <a:gd name="connsiteY140" fmla="*/ 376670 h 3370881"/>
                          <a:gd name="connsiteX141" fmla="*/ 1734670 w 2661966"/>
                          <a:gd name="connsiteY141" fmla="*/ 354258 h 3370881"/>
                          <a:gd name="connsiteX142" fmla="*/ 1743635 w 2661966"/>
                          <a:gd name="connsiteY142" fmla="*/ 340811 h 3370881"/>
                          <a:gd name="connsiteX143" fmla="*/ 1757082 w 2661966"/>
                          <a:gd name="connsiteY143" fmla="*/ 336329 h 3370881"/>
                          <a:gd name="connsiteX144" fmla="*/ 1843909 w 2661966"/>
                          <a:gd name="connsiteY144" fmla="*/ 262341 h 3370881"/>
                          <a:gd name="connsiteX145" fmla="*/ 1874221 w 2661966"/>
                          <a:gd name="connsiteY145" fmla="*/ 202194 h 3370881"/>
                          <a:gd name="connsiteX146" fmla="*/ 1828094 w 2661966"/>
                          <a:gd name="connsiteY146" fmla="*/ 136767 h 3370881"/>
                          <a:gd name="connsiteX147" fmla="*/ 1772023 w 2661966"/>
                          <a:gd name="connsiteY147" fmla="*/ 77249 h 3370881"/>
                          <a:gd name="connsiteX148" fmla="*/ 1948888 w 2661966"/>
                          <a:gd name="connsiteY148" fmla="*/ 178018 h 3370881"/>
                          <a:gd name="connsiteX149" fmla="*/ 1960270 w 2661966"/>
                          <a:gd name="connsiteY149" fmla="*/ 216177 h 3370881"/>
                          <a:gd name="connsiteX150" fmla="*/ 1952362 w 2661966"/>
                          <a:gd name="connsiteY150" fmla="*/ 254265 h 3370881"/>
                          <a:gd name="connsiteX151" fmla="*/ 1874221 w 2661966"/>
                          <a:gd name="connsiteY151" fmla="*/ 318698 h 3370881"/>
                          <a:gd name="connsiteX152" fmla="*/ 1788459 w 2661966"/>
                          <a:gd name="connsiteY152" fmla="*/ 367705 h 3370881"/>
                          <a:gd name="connsiteX153" fmla="*/ 1761565 w 2661966"/>
                          <a:gd name="connsiteY153" fmla="*/ 390117 h 3370881"/>
                          <a:gd name="connsiteX154" fmla="*/ 1783976 w 2661966"/>
                          <a:gd name="connsiteY154" fmla="*/ 399081 h 3370881"/>
                          <a:gd name="connsiteX155" fmla="*/ 1878106 w 2661966"/>
                          <a:gd name="connsiteY155" fmla="*/ 390117 h 3370881"/>
                          <a:gd name="connsiteX156" fmla="*/ 1891553 w 2661966"/>
                          <a:gd name="connsiteY156" fmla="*/ 381152 h 3370881"/>
                          <a:gd name="connsiteX157" fmla="*/ 1918447 w 2661966"/>
                          <a:gd name="connsiteY157" fmla="*/ 372187 h 3370881"/>
                          <a:gd name="connsiteX158" fmla="*/ 1940859 w 2661966"/>
                          <a:gd name="connsiteY158" fmla="*/ 358740 h 3370881"/>
                          <a:gd name="connsiteX159" fmla="*/ 1954306 w 2661966"/>
                          <a:gd name="connsiteY159" fmla="*/ 354258 h 3370881"/>
                          <a:gd name="connsiteX160" fmla="*/ 2103145 w 2661966"/>
                          <a:gd name="connsiteY160" fmla="*/ 202207 h 3370881"/>
                          <a:gd name="connsiteX161" fmla="*/ 2039489 w 2661966"/>
                          <a:gd name="connsiteY161" fmla="*/ 58506 h 3370881"/>
                          <a:gd name="connsiteX162" fmla="*/ 2114575 w 2661966"/>
                          <a:gd name="connsiteY162" fmla="*/ 75207 h 3370881"/>
                          <a:gd name="connsiteX163" fmla="*/ 2161727 w 2661966"/>
                          <a:gd name="connsiteY163" fmla="*/ 115909 h 3370881"/>
                          <a:gd name="connsiteX164" fmla="*/ 2183354 w 2661966"/>
                          <a:gd name="connsiteY164" fmla="*/ 192893 h 3370881"/>
                          <a:gd name="connsiteX165" fmla="*/ 2170300 w 2661966"/>
                          <a:gd name="connsiteY165" fmla="*/ 271231 h 3370881"/>
                          <a:gd name="connsiteX166" fmla="*/ 2096795 w 2661966"/>
                          <a:gd name="connsiteY166" fmla="*/ 316507 h 3370881"/>
                          <a:gd name="connsiteX167" fmla="*/ 1999129 w 2661966"/>
                          <a:gd name="connsiteY167" fmla="*/ 358740 h 3370881"/>
                          <a:gd name="connsiteX168" fmla="*/ 1994647 w 2661966"/>
                          <a:gd name="connsiteY168" fmla="*/ 372187 h 3370881"/>
                          <a:gd name="connsiteX169" fmla="*/ 2039470 w 2661966"/>
                          <a:gd name="connsiteY169" fmla="*/ 390117 h 3370881"/>
                          <a:gd name="connsiteX170" fmla="*/ 2115670 w 2661966"/>
                          <a:gd name="connsiteY170" fmla="*/ 390117 h 3370881"/>
                          <a:gd name="connsiteX171" fmla="*/ 2160494 w 2661966"/>
                          <a:gd name="connsiteY171" fmla="*/ 376670 h 3370881"/>
                          <a:gd name="connsiteX172" fmla="*/ 2191870 w 2661966"/>
                          <a:gd name="connsiteY172" fmla="*/ 363223 h 3370881"/>
                          <a:gd name="connsiteX173" fmla="*/ 2205318 w 2661966"/>
                          <a:gd name="connsiteY173" fmla="*/ 358740 h 3370881"/>
                          <a:gd name="connsiteX174" fmla="*/ 2273487 w 2661966"/>
                          <a:gd name="connsiteY174" fmla="*/ 280486 h 3370881"/>
                          <a:gd name="connsiteX175" fmla="*/ 2312894 w 2661966"/>
                          <a:gd name="connsiteY175" fmla="*/ 183929 h 3370881"/>
                          <a:gd name="connsiteX176" fmla="*/ 2339788 w 2661966"/>
                          <a:gd name="connsiteY176" fmla="*/ 151 h 3370881"/>
                          <a:gd name="connsiteX177" fmla="*/ 2357718 w 2661966"/>
                          <a:gd name="connsiteY177" fmla="*/ 215305 h 3370881"/>
                          <a:gd name="connsiteX178" fmla="*/ 2308598 w 2661966"/>
                          <a:gd name="connsiteY178" fmla="*/ 319520 h 3370881"/>
                          <a:gd name="connsiteX179" fmla="*/ 2245659 w 2661966"/>
                          <a:gd name="connsiteY179" fmla="*/ 390117 h 3370881"/>
                          <a:gd name="connsiteX180" fmla="*/ 2254623 w 2661966"/>
                          <a:gd name="connsiteY180" fmla="*/ 403564 h 3370881"/>
                          <a:gd name="connsiteX181" fmla="*/ 2353235 w 2661966"/>
                          <a:gd name="connsiteY181" fmla="*/ 399081 h 3370881"/>
                          <a:gd name="connsiteX182" fmla="*/ 2366682 w 2661966"/>
                          <a:gd name="connsiteY182" fmla="*/ 394599 h 3370881"/>
                          <a:gd name="connsiteX183" fmla="*/ 2389094 w 2661966"/>
                          <a:gd name="connsiteY183" fmla="*/ 390117 h 3370881"/>
                          <a:gd name="connsiteX184" fmla="*/ 2424953 w 2661966"/>
                          <a:gd name="connsiteY184" fmla="*/ 367705 h 3370881"/>
                          <a:gd name="connsiteX185" fmla="*/ 2528047 w 2661966"/>
                          <a:gd name="connsiteY185" fmla="*/ 292700 h 3370881"/>
                          <a:gd name="connsiteX186" fmla="*/ 2541495 w 2661966"/>
                          <a:gd name="connsiteY186" fmla="*/ 62906 h 3370881"/>
                          <a:gd name="connsiteX187" fmla="*/ 2591304 w 2661966"/>
                          <a:gd name="connsiteY187" fmla="*/ 214081 h 3370881"/>
                          <a:gd name="connsiteX188" fmla="*/ 2602790 w 2661966"/>
                          <a:gd name="connsiteY188" fmla="*/ 290907 h 3370881"/>
                          <a:gd name="connsiteX189" fmla="*/ 2660388 w 2661966"/>
                          <a:gd name="connsiteY189" fmla="*/ 338644 h 3370881"/>
                          <a:gd name="connsiteX190" fmla="*/ 2531969 w 2661966"/>
                          <a:gd name="connsiteY190" fmla="*/ 383206 h 3370881"/>
                          <a:gd name="connsiteX191" fmla="*/ 2442882 w 2661966"/>
                          <a:gd name="connsiteY191" fmla="*/ 403564 h 3370881"/>
                          <a:gd name="connsiteX192" fmla="*/ 2398059 w 2661966"/>
                          <a:gd name="connsiteY192" fmla="*/ 417011 h 3370881"/>
                          <a:gd name="connsiteX193" fmla="*/ 2375647 w 2661966"/>
                          <a:gd name="connsiteY193" fmla="*/ 425976 h 3370881"/>
                          <a:gd name="connsiteX194" fmla="*/ 2357718 w 2661966"/>
                          <a:gd name="connsiteY194" fmla="*/ 430458 h 3370881"/>
                          <a:gd name="connsiteX195" fmla="*/ 2344270 w 2661966"/>
                          <a:gd name="connsiteY195" fmla="*/ 461834 h 3370881"/>
                          <a:gd name="connsiteX196" fmla="*/ 2353235 w 2661966"/>
                          <a:gd name="connsiteY196" fmla="*/ 502176 h 3370881"/>
                          <a:gd name="connsiteX197" fmla="*/ 2362200 w 2661966"/>
                          <a:gd name="connsiteY197" fmla="*/ 515623 h 3370881"/>
                          <a:gd name="connsiteX198" fmla="*/ 2344270 w 2661966"/>
                          <a:gd name="connsiteY198" fmla="*/ 587340 h 3370881"/>
                          <a:gd name="connsiteX199" fmla="*/ 2321859 w 2661966"/>
                          <a:gd name="connsiteY199" fmla="*/ 614234 h 3370881"/>
                          <a:gd name="connsiteX200" fmla="*/ 2308412 w 2661966"/>
                          <a:gd name="connsiteY200" fmla="*/ 636646 h 3370881"/>
                          <a:gd name="connsiteX201" fmla="*/ 2281518 w 2661966"/>
                          <a:gd name="connsiteY201" fmla="*/ 641129 h 3370881"/>
                          <a:gd name="connsiteX202" fmla="*/ 2259106 w 2661966"/>
                          <a:gd name="connsiteY202" fmla="*/ 636646 h 3370881"/>
                          <a:gd name="connsiteX203" fmla="*/ 2277035 w 2661966"/>
                          <a:gd name="connsiteY203" fmla="*/ 578376 h 3370881"/>
                          <a:gd name="connsiteX204" fmla="*/ 2290482 w 2661966"/>
                          <a:gd name="connsiteY204" fmla="*/ 542517 h 3370881"/>
                          <a:gd name="connsiteX205" fmla="*/ 2286000 w 2661966"/>
                          <a:gd name="connsiteY205" fmla="*/ 506658 h 3370881"/>
                          <a:gd name="connsiteX206" fmla="*/ 2245659 w 2661966"/>
                          <a:gd name="connsiteY206" fmla="*/ 448387 h 3370881"/>
                          <a:gd name="connsiteX207" fmla="*/ 2200835 w 2661966"/>
                          <a:gd name="connsiteY207" fmla="*/ 430458 h 3370881"/>
                          <a:gd name="connsiteX208" fmla="*/ 2169459 w 2661966"/>
                          <a:gd name="connsiteY208" fmla="*/ 425976 h 3370881"/>
                          <a:gd name="connsiteX209" fmla="*/ 2102223 w 2661966"/>
                          <a:gd name="connsiteY209" fmla="*/ 430458 h 3370881"/>
                          <a:gd name="connsiteX210" fmla="*/ 2084294 w 2661966"/>
                          <a:gd name="connsiteY210" fmla="*/ 439423 h 3370881"/>
                          <a:gd name="connsiteX211" fmla="*/ 2070847 w 2661966"/>
                          <a:gd name="connsiteY211" fmla="*/ 443905 h 3370881"/>
                          <a:gd name="connsiteX212" fmla="*/ 2061882 w 2661966"/>
                          <a:gd name="connsiteY212" fmla="*/ 461834 h 3370881"/>
                          <a:gd name="connsiteX213" fmla="*/ 2034988 w 2661966"/>
                          <a:gd name="connsiteY213" fmla="*/ 475281 h 3370881"/>
                          <a:gd name="connsiteX214" fmla="*/ 1783976 w 2661966"/>
                          <a:gd name="connsiteY214" fmla="*/ 479764 h 3370881"/>
                          <a:gd name="connsiteX215" fmla="*/ 1766047 w 2661966"/>
                          <a:gd name="connsiteY215" fmla="*/ 488729 h 3370881"/>
                          <a:gd name="connsiteX216" fmla="*/ 1703294 w 2661966"/>
                          <a:gd name="connsiteY216" fmla="*/ 506658 h 3370881"/>
                          <a:gd name="connsiteX217" fmla="*/ 1689847 w 2661966"/>
                          <a:gd name="connsiteY217" fmla="*/ 511140 h 3370881"/>
                          <a:gd name="connsiteX218" fmla="*/ 1676400 w 2661966"/>
                          <a:gd name="connsiteY218" fmla="*/ 520105 h 3370881"/>
                          <a:gd name="connsiteX219" fmla="*/ 1649506 w 2661966"/>
                          <a:gd name="connsiteY219" fmla="*/ 529070 h 3370881"/>
                          <a:gd name="connsiteX220" fmla="*/ 1636059 w 2661966"/>
                          <a:gd name="connsiteY220" fmla="*/ 538034 h 3370881"/>
                          <a:gd name="connsiteX221" fmla="*/ 1622612 w 2661966"/>
                          <a:gd name="connsiteY221" fmla="*/ 551481 h 3370881"/>
                          <a:gd name="connsiteX222" fmla="*/ 1609165 w 2661966"/>
                          <a:gd name="connsiteY222" fmla="*/ 555964 h 3370881"/>
                          <a:gd name="connsiteX223" fmla="*/ 1577788 w 2661966"/>
                          <a:gd name="connsiteY223" fmla="*/ 587340 h 3370881"/>
                          <a:gd name="connsiteX224" fmla="*/ 1568823 w 2661966"/>
                          <a:gd name="connsiteY224" fmla="*/ 600787 h 3370881"/>
                          <a:gd name="connsiteX225" fmla="*/ 1555376 w 2661966"/>
                          <a:gd name="connsiteY225" fmla="*/ 614234 h 3370881"/>
                          <a:gd name="connsiteX226" fmla="*/ 1524000 w 2661966"/>
                          <a:gd name="connsiteY226" fmla="*/ 654576 h 3370881"/>
                          <a:gd name="connsiteX227" fmla="*/ 1519518 w 2661966"/>
                          <a:gd name="connsiteY227" fmla="*/ 668023 h 3370881"/>
                          <a:gd name="connsiteX228" fmla="*/ 1528482 w 2661966"/>
                          <a:gd name="connsiteY228" fmla="*/ 708364 h 3370881"/>
                          <a:gd name="connsiteX229" fmla="*/ 1537447 w 2661966"/>
                          <a:gd name="connsiteY229" fmla="*/ 721811 h 3370881"/>
                          <a:gd name="connsiteX230" fmla="*/ 1568823 w 2661966"/>
                          <a:gd name="connsiteY230" fmla="*/ 712846 h 3370881"/>
                          <a:gd name="connsiteX231" fmla="*/ 1600200 w 2661966"/>
                          <a:gd name="connsiteY231" fmla="*/ 712846 h 3370881"/>
                          <a:gd name="connsiteX232" fmla="*/ 1631576 w 2661966"/>
                          <a:gd name="connsiteY232" fmla="*/ 690434 h 3370881"/>
                          <a:gd name="connsiteX233" fmla="*/ 1645023 w 2661966"/>
                          <a:gd name="connsiteY233" fmla="*/ 676987 h 3370881"/>
                          <a:gd name="connsiteX234" fmla="*/ 1685365 w 2661966"/>
                          <a:gd name="connsiteY234" fmla="*/ 645611 h 3370881"/>
                          <a:gd name="connsiteX235" fmla="*/ 1716741 w 2661966"/>
                          <a:gd name="connsiteY235" fmla="*/ 614234 h 3370881"/>
                          <a:gd name="connsiteX236" fmla="*/ 1748118 w 2661966"/>
                          <a:gd name="connsiteY236" fmla="*/ 596305 h 3370881"/>
                          <a:gd name="connsiteX237" fmla="*/ 1761565 w 2661966"/>
                          <a:gd name="connsiteY237" fmla="*/ 591823 h 3370881"/>
                          <a:gd name="connsiteX238" fmla="*/ 1779494 w 2661966"/>
                          <a:gd name="connsiteY238" fmla="*/ 582858 h 3370881"/>
                          <a:gd name="connsiteX239" fmla="*/ 1815353 w 2661966"/>
                          <a:gd name="connsiteY239" fmla="*/ 573893 h 3370881"/>
                          <a:gd name="connsiteX240" fmla="*/ 2030506 w 2661966"/>
                          <a:gd name="connsiteY240" fmla="*/ 578376 h 3370881"/>
                          <a:gd name="connsiteX241" fmla="*/ 2017059 w 2661966"/>
                          <a:gd name="connsiteY241" fmla="*/ 600787 h 3370881"/>
                          <a:gd name="connsiteX242" fmla="*/ 1981200 w 2661966"/>
                          <a:gd name="connsiteY242" fmla="*/ 636646 h 3370881"/>
                          <a:gd name="connsiteX243" fmla="*/ 1967753 w 2661966"/>
                          <a:gd name="connsiteY243" fmla="*/ 650093 h 3370881"/>
                          <a:gd name="connsiteX244" fmla="*/ 1936376 w 2661966"/>
                          <a:gd name="connsiteY244" fmla="*/ 690434 h 3370881"/>
                          <a:gd name="connsiteX245" fmla="*/ 1905000 w 2661966"/>
                          <a:gd name="connsiteY245" fmla="*/ 717329 h 3370881"/>
                          <a:gd name="connsiteX246" fmla="*/ 1860176 w 2661966"/>
                          <a:gd name="connsiteY246" fmla="*/ 735258 h 3370881"/>
                          <a:gd name="connsiteX247" fmla="*/ 1788459 w 2661966"/>
                          <a:gd name="connsiteY247" fmla="*/ 744223 h 3370881"/>
                          <a:gd name="connsiteX248" fmla="*/ 1846729 w 2661966"/>
                          <a:gd name="connsiteY248" fmla="*/ 802493 h 3370881"/>
                          <a:gd name="connsiteX249" fmla="*/ 1913965 w 2661966"/>
                          <a:gd name="connsiteY249" fmla="*/ 829387 h 3370881"/>
                          <a:gd name="connsiteX250" fmla="*/ 1922929 w 2661966"/>
                          <a:gd name="connsiteY250" fmla="*/ 842834 h 3370881"/>
                          <a:gd name="connsiteX251" fmla="*/ 1967753 w 2661966"/>
                          <a:gd name="connsiteY251" fmla="*/ 883176 h 3370881"/>
                          <a:gd name="connsiteX252" fmla="*/ 1981200 w 2661966"/>
                          <a:gd name="connsiteY252" fmla="*/ 896623 h 3370881"/>
                          <a:gd name="connsiteX253" fmla="*/ 1994647 w 2661966"/>
                          <a:gd name="connsiteY253" fmla="*/ 905587 h 3370881"/>
                          <a:gd name="connsiteX254" fmla="*/ 2021541 w 2661966"/>
                          <a:gd name="connsiteY254" fmla="*/ 927999 h 3370881"/>
                          <a:gd name="connsiteX255" fmla="*/ 2030506 w 2661966"/>
                          <a:gd name="connsiteY255" fmla="*/ 941446 h 3370881"/>
                          <a:gd name="connsiteX256" fmla="*/ 2057400 w 2661966"/>
                          <a:gd name="connsiteY256" fmla="*/ 968340 h 3370881"/>
                          <a:gd name="connsiteX257" fmla="*/ 2088776 w 2661966"/>
                          <a:gd name="connsiteY257" fmla="*/ 1013164 h 3370881"/>
                          <a:gd name="connsiteX258" fmla="*/ 2115670 w 2661966"/>
                          <a:gd name="connsiteY258" fmla="*/ 1057987 h 3370881"/>
                          <a:gd name="connsiteX259" fmla="*/ 2120153 w 2661966"/>
                          <a:gd name="connsiteY259" fmla="*/ 1089364 h 3370881"/>
                          <a:gd name="connsiteX260" fmla="*/ 2138082 w 2661966"/>
                          <a:gd name="connsiteY260" fmla="*/ 1143152 h 3370881"/>
                          <a:gd name="connsiteX261" fmla="*/ 2147047 w 2661966"/>
                          <a:gd name="connsiteY261" fmla="*/ 1196940 h 3370881"/>
                          <a:gd name="connsiteX262" fmla="*/ 2151529 w 2661966"/>
                          <a:gd name="connsiteY262" fmla="*/ 1210387 h 3370881"/>
                          <a:gd name="connsiteX263" fmla="*/ 2156012 w 2661966"/>
                          <a:gd name="connsiteY263" fmla="*/ 1228317 h 3370881"/>
                          <a:gd name="connsiteX264" fmla="*/ 2173941 w 2661966"/>
                          <a:gd name="connsiteY264" fmla="*/ 1295552 h 3370881"/>
                          <a:gd name="connsiteX265" fmla="*/ 2182906 w 2661966"/>
                          <a:gd name="connsiteY265" fmla="*/ 1313481 h 3370881"/>
                          <a:gd name="connsiteX266" fmla="*/ 2187388 w 2661966"/>
                          <a:gd name="connsiteY266" fmla="*/ 1331411 h 3370881"/>
                          <a:gd name="connsiteX267" fmla="*/ 2214282 w 2661966"/>
                          <a:gd name="connsiteY267" fmla="*/ 1385199 h 3370881"/>
                          <a:gd name="connsiteX268" fmla="*/ 2218765 w 2661966"/>
                          <a:gd name="connsiteY268" fmla="*/ 1403129 h 3370881"/>
                          <a:gd name="connsiteX269" fmla="*/ 2223247 w 2661966"/>
                          <a:gd name="connsiteY269" fmla="*/ 1430023 h 3370881"/>
                          <a:gd name="connsiteX270" fmla="*/ 2236694 w 2661966"/>
                          <a:gd name="connsiteY270" fmla="*/ 1456917 h 3370881"/>
                          <a:gd name="connsiteX271" fmla="*/ 2249794 w 2661966"/>
                          <a:gd name="connsiteY271" fmla="*/ 1524624 h 3370881"/>
                          <a:gd name="connsiteX272" fmla="*/ 2241176 w 2661966"/>
                          <a:gd name="connsiteY272" fmla="*/ 1577940 h 3370881"/>
                          <a:gd name="connsiteX273" fmla="*/ 2245659 w 2661966"/>
                          <a:gd name="connsiteY273" fmla="*/ 1595870 h 3370881"/>
                          <a:gd name="connsiteX274" fmla="*/ 2249634 w 2661966"/>
                          <a:gd name="connsiteY274" fmla="*/ 1685855 h 3370881"/>
                          <a:gd name="connsiteX275" fmla="*/ 2227729 w 2661966"/>
                          <a:gd name="connsiteY275" fmla="*/ 1716893 h 3370881"/>
                          <a:gd name="connsiteX276" fmla="*/ 2240500 w 2661966"/>
                          <a:gd name="connsiteY276" fmla="*/ 1674269 h 3370881"/>
                          <a:gd name="connsiteX277" fmla="*/ 2235341 w 2661966"/>
                          <a:gd name="connsiteY277" fmla="*/ 1788611 h 3370881"/>
                          <a:gd name="connsiteX278" fmla="*/ 2230689 w 2661966"/>
                          <a:gd name="connsiteY278" fmla="*/ 1823963 h 3370881"/>
                          <a:gd name="connsiteX279" fmla="*/ 2226207 w 2661966"/>
                          <a:gd name="connsiteY279" fmla="*/ 1824470 h 3370881"/>
                          <a:gd name="connsiteX280" fmla="*/ 2208278 w 2661966"/>
                          <a:gd name="connsiteY280" fmla="*/ 1869293 h 3370881"/>
                          <a:gd name="connsiteX281" fmla="*/ 2195168 w 2661966"/>
                          <a:gd name="connsiteY281" fmla="*/ 1882740 h 3370881"/>
                          <a:gd name="connsiteX282" fmla="*/ 2203458 w 2661966"/>
                          <a:gd name="connsiteY282" fmla="*/ 1918938 h 3370881"/>
                          <a:gd name="connsiteX283" fmla="*/ 2204134 w 2661966"/>
                          <a:gd name="connsiteY283" fmla="*/ 1949806 h 3370881"/>
                          <a:gd name="connsiteX284" fmla="*/ 2226545 w 2661966"/>
                          <a:gd name="connsiteY284" fmla="*/ 1954627 h 3370881"/>
                          <a:gd name="connsiteX285" fmla="*/ 2241176 w 2661966"/>
                          <a:gd name="connsiteY285" fmla="*/ 2012729 h 3370881"/>
                          <a:gd name="connsiteX286" fmla="*/ 2263588 w 2661966"/>
                          <a:gd name="connsiteY286" fmla="*/ 2057552 h 3370881"/>
                          <a:gd name="connsiteX287" fmla="*/ 2286000 w 2661966"/>
                          <a:gd name="connsiteY287" fmla="*/ 2084446 h 3370881"/>
                          <a:gd name="connsiteX288" fmla="*/ 2299447 w 2661966"/>
                          <a:gd name="connsiteY288" fmla="*/ 2124787 h 3370881"/>
                          <a:gd name="connsiteX289" fmla="*/ 2321859 w 2661966"/>
                          <a:gd name="connsiteY289" fmla="*/ 2151681 h 3370881"/>
                          <a:gd name="connsiteX290" fmla="*/ 2344270 w 2661966"/>
                          <a:gd name="connsiteY290" fmla="*/ 2205470 h 3370881"/>
                          <a:gd name="connsiteX291" fmla="*/ 2348753 w 2661966"/>
                          <a:gd name="connsiteY291" fmla="*/ 2223399 h 3370881"/>
                          <a:gd name="connsiteX292" fmla="*/ 2366682 w 2661966"/>
                          <a:gd name="connsiteY292" fmla="*/ 2263740 h 3370881"/>
                          <a:gd name="connsiteX293" fmla="*/ 2375647 w 2661966"/>
                          <a:gd name="connsiteY293" fmla="*/ 2286152 h 3370881"/>
                          <a:gd name="connsiteX294" fmla="*/ 2380129 w 2661966"/>
                          <a:gd name="connsiteY294" fmla="*/ 2308564 h 3370881"/>
                          <a:gd name="connsiteX295" fmla="*/ 2389094 w 2661966"/>
                          <a:gd name="connsiteY295" fmla="*/ 2335458 h 3370881"/>
                          <a:gd name="connsiteX296" fmla="*/ 2393576 w 2661966"/>
                          <a:gd name="connsiteY296" fmla="*/ 2380281 h 3370881"/>
                          <a:gd name="connsiteX297" fmla="*/ 2398059 w 2661966"/>
                          <a:gd name="connsiteY297" fmla="*/ 2393729 h 3370881"/>
                          <a:gd name="connsiteX298" fmla="*/ 2419794 w 2661966"/>
                          <a:gd name="connsiteY298" fmla="*/ 2447517 h 3370881"/>
                          <a:gd name="connsiteX299" fmla="*/ 2427343 w 2661966"/>
                          <a:gd name="connsiteY299" fmla="*/ 2564058 h 3370881"/>
                          <a:gd name="connsiteX300" fmla="*/ 2389094 w 2661966"/>
                          <a:gd name="connsiteY300" fmla="*/ 2837481 h 3370881"/>
                          <a:gd name="connsiteX301" fmla="*/ 2380129 w 2661966"/>
                          <a:gd name="connsiteY301" fmla="*/ 2859893 h 3370881"/>
                          <a:gd name="connsiteX302" fmla="*/ 2357718 w 2661966"/>
                          <a:gd name="connsiteY302" fmla="*/ 2913681 h 3370881"/>
                          <a:gd name="connsiteX303" fmla="*/ 2348753 w 2661966"/>
                          <a:gd name="connsiteY303" fmla="*/ 2936093 h 3370881"/>
                          <a:gd name="connsiteX304" fmla="*/ 2339788 w 2661966"/>
                          <a:gd name="connsiteY304" fmla="*/ 2971952 h 3370881"/>
                          <a:gd name="connsiteX305" fmla="*/ 2326341 w 2661966"/>
                          <a:gd name="connsiteY305" fmla="*/ 2994364 h 3370881"/>
                          <a:gd name="connsiteX306" fmla="*/ 2317376 w 2661966"/>
                          <a:gd name="connsiteY306" fmla="*/ 3025740 h 3370881"/>
                          <a:gd name="connsiteX307" fmla="*/ 2303929 w 2661966"/>
                          <a:gd name="connsiteY307" fmla="*/ 3048152 h 3370881"/>
                          <a:gd name="connsiteX308" fmla="*/ 2290482 w 2661966"/>
                          <a:gd name="connsiteY308" fmla="*/ 3079529 h 3370881"/>
                          <a:gd name="connsiteX309" fmla="*/ 2272553 w 2661966"/>
                          <a:gd name="connsiteY309" fmla="*/ 3084011 h 3370881"/>
                          <a:gd name="connsiteX310" fmla="*/ 2259106 w 2661966"/>
                          <a:gd name="connsiteY310" fmla="*/ 3088493 h 3370881"/>
                          <a:gd name="connsiteX311" fmla="*/ 2241176 w 2661966"/>
                          <a:gd name="connsiteY311" fmla="*/ 3092976 h 3370881"/>
                          <a:gd name="connsiteX312" fmla="*/ 2209800 w 2661966"/>
                          <a:gd name="connsiteY312" fmla="*/ 3101940 h 3370881"/>
                          <a:gd name="connsiteX313" fmla="*/ 2205318 w 2661966"/>
                          <a:gd name="connsiteY313" fmla="*/ 3039187 h 3370881"/>
                          <a:gd name="connsiteX314" fmla="*/ 2218765 w 2661966"/>
                          <a:gd name="connsiteY314" fmla="*/ 3021258 h 3370881"/>
                          <a:gd name="connsiteX315" fmla="*/ 2245659 w 2661966"/>
                          <a:gd name="connsiteY315" fmla="*/ 2971952 h 3370881"/>
                          <a:gd name="connsiteX316" fmla="*/ 2268070 w 2661966"/>
                          <a:gd name="connsiteY316" fmla="*/ 2945058 h 3370881"/>
                          <a:gd name="connsiteX317" fmla="*/ 2298550 w 2661966"/>
                          <a:gd name="connsiteY317" fmla="*/ 2568540 h 3370881"/>
                          <a:gd name="connsiteX318" fmla="*/ 2284986 w 2661966"/>
                          <a:gd name="connsiteY318" fmla="*/ 2532681 h 3370881"/>
                          <a:gd name="connsiteX319" fmla="*/ 2293273 w 2661966"/>
                          <a:gd name="connsiteY319" fmla="*/ 2496653 h 3370881"/>
                          <a:gd name="connsiteX320" fmla="*/ 2278152 w 2661966"/>
                          <a:gd name="connsiteY320" fmla="*/ 2475178 h 3370881"/>
                          <a:gd name="connsiteX321" fmla="*/ 2245659 w 2661966"/>
                          <a:gd name="connsiteY321" fmla="*/ 2389247 h 3370881"/>
                          <a:gd name="connsiteX322" fmla="*/ 2195507 w 2661966"/>
                          <a:gd name="connsiteY322" fmla="*/ 2241328 h 3370881"/>
                          <a:gd name="connsiteX323" fmla="*/ 2083786 w 2661966"/>
                          <a:gd name="connsiteY323" fmla="*/ 2040300 h 3370881"/>
                          <a:gd name="connsiteX324" fmla="*/ 2048773 w 2661966"/>
                          <a:gd name="connsiteY324" fmla="*/ 2017971 h 3370881"/>
                          <a:gd name="connsiteX325" fmla="*/ 2074314 w 2661966"/>
                          <a:gd name="connsiteY325" fmla="*/ 2011967 h 3370881"/>
                          <a:gd name="connsiteX326" fmla="*/ 2034988 w 2661966"/>
                          <a:gd name="connsiteY326" fmla="*/ 2003764 h 3370881"/>
                          <a:gd name="connsiteX327" fmla="*/ 2026023 w 2661966"/>
                          <a:gd name="connsiteY327" fmla="*/ 2026176 h 3370881"/>
                          <a:gd name="connsiteX328" fmla="*/ 2021541 w 2661966"/>
                          <a:gd name="connsiteY328" fmla="*/ 2039623 h 3370881"/>
                          <a:gd name="connsiteX329" fmla="*/ 1999129 w 2661966"/>
                          <a:gd name="connsiteY329" fmla="*/ 2053070 h 3370881"/>
                          <a:gd name="connsiteX330" fmla="*/ 1990165 w 2661966"/>
                          <a:gd name="connsiteY330" fmla="*/ 2070999 h 3370881"/>
                          <a:gd name="connsiteX331" fmla="*/ 1967753 w 2661966"/>
                          <a:gd name="connsiteY331" fmla="*/ 2106858 h 3370881"/>
                          <a:gd name="connsiteX332" fmla="*/ 1981200 w 2661966"/>
                          <a:gd name="connsiteY332" fmla="*/ 2223399 h 3370881"/>
                          <a:gd name="connsiteX333" fmla="*/ 1994647 w 2661966"/>
                          <a:gd name="connsiteY333" fmla="*/ 2254776 h 3370881"/>
                          <a:gd name="connsiteX334" fmla="*/ 2003612 w 2661966"/>
                          <a:gd name="connsiteY334" fmla="*/ 2272705 h 3370881"/>
                          <a:gd name="connsiteX335" fmla="*/ 2026023 w 2661966"/>
                          <a:gd name="connsiteY335" fmla="*/ 2304081 h 3370881"/>
                          <a:gd name="connsiteX336" fmla="*/ 2043953 w 2661966"/>
                          <a:gd name="connsiteY336" fmla="*/ 2348905 h 3370881"/>
                          <a:gd name="connsiteX337" fmla="*/ 2061882 w 2661966"/>
                          <a:gd name="connsiteY337" fmla="*/ 2371317 h 3370881"/>
                          <a:gd name="connsiteX338" fmla="*/ 2088776 w 2661966"/>
                          <a:gd name="connsiteY338" fmla="*/ 2434070 h 3370881"/>
                          <a:gd name="connsiteX339" fmla="*/ 2102223 w 2661966"/>
                          <a:gd name="connsiteY339" fmla="*/ 2465446 h 3370881"/>
                          <a:gd name="connsiteX340" fmla="*/ 2106706 w 2661966"/>
                          <a:gd name="connsiteY340" fmla="*/ 2496823 h 3370881"/>
                          <a:gd name="connsiteX341" fmla="*/ 2124635 w 2661966"/>
                          <a:gd name="connsiteY341" fmla="*/ 2559576 h 3370881"/>
                          <a:gd name="connsiteX342" fmla="*/ 2138082 w 2661966"/>
                          <a:gd name="connsiteY342" fmla="*/ 2649223 h 3370881"/>
                          <a:gd name="connsiteX343" fmla="*/ 2147047 w 2661966"/>
                          <a:gd name="connsiteY343" fmla="*/ 2685081 h 3370881"/>
                          <a:gd name="connsiteX344" fmla="*/ 2151529 w 2661966"/>
                          <a:gd name="connsiteY344" fmla="*/ 2716458 h 3370881"/>
                          <a:gd name="connsiteX345" fmla="*/ 2160494 w 2661966"/>
                          <a:gd name="connsiteY345" fmla="*/ 2770246 h 3370881"/>
                          <a:gd name="connsiteX346" fmla="*/ 2156012 w 2661966"/>
                          <a:gd name="connsiteY346" fmla="*/ 2962987 h 3370881"/>
                          <a:gd name="connsiteX347" fmla="*/ 2138082 w 2661966"/>
                          <a:gd name="connsiteY347" fmla="*/ 3043670 h 3370881"/>
                          <a:gd name="connsiteX348" fmla="*/ 2133600 w 2661966"/>
                          <a:gd name="connsiteY348" fmla="*/ 3061599 h 3370881"/>
                          <a:gd name="connsiteX349" fmla="*/ 2120153 w 2661966"/>
                          <a:gd name="connsiteY349" fmla="*/ 3079529 h 3370881"/>
                          <a:gd name="connsiteX350" fmla="*/ 2111188 w 2661966"/>
                          <a:gd name="connsiteY350" fmla="*/ 3106423 h 3370881"/>
                          <a:gd name="connsiteX351" fmla="*/ 2088776 w 2661966"/>
                          <a:gd name="connsiteY351" fmla="*/ 3137799 h 3370881"/>
                          <a:gd name="connsiteX352" fmla="*/ 2075329 w 2661966"/>
                          <a:gd name="connsiteY352" fmla="*/ 3164693 h 3370881"/>
                          <a:gd name="connsiteX353" fmla="*/ 2061882 w 2661966"/>
                          <a:gd name="connsiteY353" fmla="*/ 3169176 h 3370881"/>
                          <a:gd name="connsiteX354" fmla="*/ 2021541 w 2661966"/>
                          <a:gd name="connsiteY354" fmla="*/ 3164693 h 3370881"/>
                          <a:gd name="connsiteX355" fmla="*/ 2012576 w 2661966"/>
                          <a:gd name="connsiteY355" fmla="*/ 3119870 h 3370881"/>
                          <a:gd name="connsiteX356" fmla="*/ 2048435 w 2661966"/>
                          <a:gd name="connsiteY356" fmla="*/ 3021258 h 3370881"/>
                          <a:gd name="connsiteX357" fmla="*/ 2048435 w 2661966"/>
                          <a:gd name="connsiteY357" fmla="*/ 3021258 h 3370881"/>
                          <a:gd name="connsiteX358" fmla="*/ 2061882 w 2661966"/>
                          <a:gd name="connsiteY358" fmla="*/ 2967470 h 3370881"/>
                          <a:gd name="connsiteX359" fmla="*/ 2070847 w 2661966"/>
                          <a:gd name="connsiteY359" fmla="*/ 2882305 h 3370881"/>
                          <a:gd name="connsiteX360" fmla="*/ 2066365 w 2661966"/>
                          <a:gd name="connsiteY360" fmla="*/ 2725423 h 3370881"/>
                          <a:gd name="connsiteX361" fmla="*/ 2043953 w 2661966"/>
                          <a:gd name="connsiteY361" fmla="*/ 2649223 h 3370881"/>
                          <a:gd name="connsiteX362" fmla="*/ 2030506 w 2661966"/>
                          <a:gd name="connsiteY362" fmla="*/ 2622329 h 3370881"/>
                          <a:gd name="connsiteX363" fmla="*/ 2017059 w 2661966"/>
                          <a:gd name="connsiteY363" fmla="*/ 2581987 h 3370881"/>
                          <a:gd name="connsiteX364" fmla="*/ 1981200 w 2661966"/>
                          <a:gd name="connsiteY364" fmla="*/ 2514752 h 3370881"/>
                          <a:gd name="connsiteX365" fmla="*/ 1972235 w 2661966"/>
                          <a:gd name="connsiteY365" fmla="*/ 2501305 h 3370881"/>
                          <a:gd name="connsiteX366" fmla="*/ 1958788 w 2661966"/>
                          <a:gd name="connsiteY366" fmla="*/ 2478893 h 3370881"/>
                          <a:gd name="connsiteX367" fmla="*/ 1905000 w 2661966"/>
                          <a:gd name="connsiteY367" fmla="*/ 2398211 h 3370881"/>
                          <a:gd name="connsiteX368" fmla="*/ 1882588 w 2661966"/>
                          <a:gd name="connsiteY368" fmla="*/ 2357870 h 3370881"/>
                          <a:gd name="connsiteX369" fmla="*/ 1869141 w 2661966"/>
                          <a:gd name="connsiteY369" fmla="*/ 2339940 h 3370881"/>
                          <a:gd name="connsiteX370" fmla="*/ 1806388 w 2661966"/>
                          <a:gd name="connsiteY370" fmla="*/ 2313046 h 3370881"/>
                          <a:gd name="connsiteX371" fmla="*/ 1779494 w 2661966"/>
                          <a:gd name="connsiteY371" fmla="*/ 2304081 h 3370881"/>
                          <a:gd name="connsiteX372" fmla="*/ 1752600 w 2661966"/>
                          <a:gd name="connsiteY372" fmla="*/ 2299599 h 3370881"/>
                          <a:gd name="connsiteX373" fmla="*/ 1680882 w 2661966"/>
                          <a:gd name="connsiteY373" fmla="*/ 2277187 h 3370881"/>
                          <a:gd name="connsiteX374" fmla="*/ 1719025 w 2661966"/>
                          <a:gd name="connsiteY374" fmla="*/ 2281331 h 3370881"/>
                          <a:gd name="connsiteX375" fmla="*/ 1756997 w 2661966"/>
                          <a:gd name="connsiteY375" fmla="*/ 2289450 h 3370881"/>
                          <a:gd name="connsiteX376" fmla="*/ 1656440 w 2661966"/>
                          <a:gd name="connsiteY376" fmla="*/ 2298583 h 3370881"/>
                          <a:gd name="connsiteX377" fmla="*/ 1537447 w 2661966"/>
                          <a:gd name="connsiteY377" fmla="*/ 2329960 h 3370881"/>
                          <a:gd name="connsiteX378" fmla="*/ 1571993 w 2661966"/>
                          <a:gd name="connsiteY378" fmla="*/ 2317957 h 3370881"/>
                          <a:gd name="connsiteX379" fmla="*/ 1509707 w 2661966"/>
                          <a:gd name="connsiteY379" fmla="*/ 2338926 h 3370881"/>
                          <a:gd name="connsiteX380" fmla="*/ 1500444 w 2661966"/>
                          <a:gd name="connsiteY380" fmla="*/ 2355271 h 3370881"/>
                          <a:gd name="connsiteX381" fmla="*/ 1402678 w 2661966"/>
                          <a:gd name="connsiteY381" fmla="*/ 2339641 h 3370881"/>
                          <a:gd name="connsiteX382" fmla="*/ 1322892 w 2661966"/>
                          <a:gd name="connsiteY382" fmla="*/ 2336952 h 3370881"/>
                          <a:gd name="connsiteX383" fmla="*/ 1199384 w 2661966"/>
                          <a:gd name="connsiteY383" fmla="*/ 2307041 h 3370881"/>
                          <a:gd name="connsiteX384" fmla="*/ 1066800 w 2661966"/>
                          <a:gd name="connsiteY384" fmla="*/ 2272705 h 3370881"/>
                          <a:gd name="connsiteX385" fmla="*/ 1030941 w 2661966"/>
                          <a:gd name="connsiteY385" fmla="*/ 2263740 h 3370881"/>
                          <a:gd name="connsiteX386" fmla="*/ 986118 w 2661966"/>
                          <a:gd name="connsiteY386" fmla="*/ 2241329 h 3370881"/>
                          <a:gd name="connsiteX387" fmla="*/ 968188 w 2661966"/>
                          <a:gd name="connsiteY387" fmla="*/ 2232364 h 3370881"/>
                          <a:gd name="connsiteX388" fmla="*/ 936812 w 2661966"/>
                          <a:gd name="connsiteY388" fmla="*/ 2214434 h 3370881"/>
                          <a:gd name="connsiteX389" fmla="*/ 905435 w 2661966"/>
                          <a:gd name="connsiteY389" fmla="*/ 2196505 h 3370881"/>
                          <a:gd name="connsiteX390" fmla="*/ 869576 w 2661966"/>
                          <a:gd name="connsiteY390" fmla="*/ 2209952 h 3370881"/>
                          <a:gd name="connsiteX391" fmla="*/ 856129 w 2661966"/>
                          <a:gd name="connsiteY391" fmla="*/ 2227881 h 3370881"/>
                          <a:gd name="connsiteX392" fmla="*/ 815788 w 2661966"/>
                          <a:gd name="connsiteY392" fmla="*/ 2268223 h 3370881"/>
                          <a:gd name="connsiteX393" fmla="*/ 788894 w 2661966"/>
                          <a:gd name="connsiteY393" fmla="*/ 2290634 h 3370881"/>
                          <a:gd name="connsiteX394" fmla="*/ 762000 w 2661966"/>
                          <a:gd name="connsiteY394" fmla="*/ 2313046 h 3370881"/>
                          <a:gd name="connsiteX395" fmla="*/ 753035 w 2661966"/>
                          <a:gd name="connsiteY395" fmla="*/ 2326493 h 3370881"/>
                          <a:gd name="connsiteX396" fmla="*/ 735106 w 2661966"/>
                          <a:gd name="connsiteY396" fmla="*/ 2339940 h 3370881"/>
                          <a:gd name="connsiteX397" fmla="*/ 712694 w 2661966"/>
                          <a:gd name="connsiteY397" fmla="*/ 2362352 h 3370881"/>
                          <a:gd name="connsiteX398" fmla="*/ 694765 w 2661966"/>
                          <a:gd name="connsiteY398" fmla="*/ 2375799 h 3370881"/>
                          <a:gd name="connsiteX399" fmla="*/ 681318 w 2661966"/>
                          <a:gd name="connsiteY399" fmla="*/ 2393729 h 3370881"/>
                          <a:gd name="connsiteX400" fmla="*/ 667870 w 2661966"/>
                          <a:gd name="connsiteY400" fmla="*/ 2402693 h 3370881"/>
                          <a:gd name="connsiteX401" fmla="*/ 623047 w 2661966"/>
                          <a:gd name="connsiteY401" fmla="*/ 2443034 h 3370881"/>
                          <a:gd name="connsiteX402" fmla="*/ 600635 w 2661966"/>
                          <a:gd name="connsiteY402" fmla="*/ 2474411 h 3370881"/>
                          <a:gd name="connsiteX403" fmla="*/ 587188 w 2661966"/>
                          <a:gd name="connsiteY403" fmla="*/ 2514752 h 3370881"/>
                          <a:gd name="connsiteX404" fmla="*/ 582706 w 2661966"/>
                          <a:gd name="connsiteY404" fmla="*/ 2546129 h 3370881"/>
                          <a:gd name="connsiteX405" fmla="*/ 596153 w 2661966"/>
                          <a:gd name="connsiteY405" fmla="*/ 2635776 h 3370881"/>
                          <a:gd name="connsiteX406" fmla="*/ 600635 w 2661966"/>
                          <a:gd name="connsiteY406" fmla="*/ 2653705 h 3370881"/>
                          <a:gd name="connsiteX407" fmla="*/ 609600 w 2661966"/>
                          <a:gd name="connsiteY407" fmla="*/ 2671634 h 3370881"/>
                          <a:gd name="connsiteX408" fmla="*/ 614082 w 2661966"/>
                          <a:gd name="connsiteY408" fmla="*/ 2689564 h 3370881"/>
                          <a:gd name="connsiteX409" fmla="*/ 623047 w 2661966"/>
                          <a:gd name="connsiteY409" fmla="*/ 2711976 h 3370881"/>
                          <a:gd name="connsiteX410" fmla="*/ 627529 w 2661966"/>
                          <a:gd name="connsiteY410" fmla="*/ 2734387 h 3370881"/>
                          <a:gd name="connsiteX411" fmla="*/ 640976 w 2661966"/>
                          <a:gd name="connsiteY411" fmla="*/ 2765764 h 3370881"/>
                          <a:gd name="connsiteX412" fmla="*/ 645459 w 2661966"/>
                          <a:gd name="connsiteY412" fmla="*/ 2779211 h 3370881"/>
                          <a:gd name="connsiteX413" fmla="*/ 658906 w 2661966"/>
                          <a:gd name="connsiteY413" fmla="*/ 2801623 h 3370881"/>
                          <a:gd name="connsiteX414" fmla="*/ 676835 w 2661966"/>
                          <a:gd name="connsiteY414" fmla="*/ 2864376 h 3370881"/>
                          <a:gd name="connsiteX415" fmla="*/ 690282 w 2661966"/>
                          <a:gd name="connsiteY415" fmla="*/ 2895752 h 3370881"/>
                          <a:gd name="connsiteX416" fmla="*/ 699247 w 2661966"/>
                          <a:gd name="connsiteY416" fmla="*/ 2940576 h 3370881"/>
                          <a:gd name="connsiteX417" fmla="*/ 703729 w 2661966"/>
                          <a:gd name="connsiteY417" fmla="*/ 2967470 h 3370881"/>
                          <a:gd name="connsiteX418" fmla="*/ 717176 w 2661966"/>
                          <a:gd name="connsiteY418" fmla="*/ 2994364 h 3370881"/>
                          <a:gd name="connsiteX419" fmla="*/ 735106 w 2661966"/>
                          <a:gd name="connsiteY419" fmla="*/ 3052634 h 3370881"/>
                          <a:gd name="connsiteX420" fmla="*/ 739588 w 2661966"/>
                          <a:gd name="connsiteY420" fmla="*/ 3079529 h 3370881"/>
                          <a:gd name="connsiteX421" fmla="*/ 762000 w 2661966"/>
                          <a:gd name="connsiteY421" fmla="*/ 3142281 h 3370881"/>
                          <a:gd name="connsiteX422" fmla="*/ 766482 w 2661966"/>
                          <a:gd name="connsiteY422" fmla="*/ 3231929 h 3370881"/>
                          <a:gd name="connsiteX423" fmla="*/ 770965 w 2661966"/>
                          <a:gd name="connsiteY423" fmla="*/ 3254340 h 3370881"/>
                          <a:gd name="connsiteX424" fmla="*/ 775447 w 2661966"/>
                          <a:gd name="connsiteY424" fmla="*/ 3285717 h 3370881"/>
                          <a:gd name="connsiteX425" fmla="*/ 748553 w 2661966"/>
                          <a:gd name="connsiteY425" fmla="*/ 3335023 h 3370881"/>
                          <a:gd name="connsiteX426" fmla="*/ 721659 w 2661966"/>
                          <a:gd name="connsiteY426" fmla="*/ 3343987 h 3370881"/>
                          <a:gd name="connsiteX427" fmla="*/ 708212 w 2661966"/>
                          <a:gd name="connsiteY427" fmla="*/ 3348470 h 3370881"/>
                          <a:gd name="connsiteX428" fmla="*/ 623047 w 2661966"/>
                          <a:gd name="connsiteY428" fmla="*/ 3330540 h 3370881"/>
                          <a:gd name="connsiteX429" fmla="*/ 609600 w 2661966"/>
                          <a:gd name="connsiteY429" fmla="*/ 3308129 h 3370881"/>
                          <a:gd name="connsiteX430" fmla="*/ 591670 w 2661966"/>
                          <a:gd name="connsiteY430" fmla="*/ 3267787 h 3370881"/>
                          <a:gd name="connsiteX431" fmla="*/ 560294 w 2661966"/>
                          <a:gd name="connsiteY431" fmla="*/ 3209517 h 3370881"/>
                          <a:gd name="connsiteX432" fmla="*/ 551329 w 2661966"/>
                          <a:gd name="connsiteY432" fmla="*/ 3196070 h 3370881"/>
                          <a:gd name="connsiteX433" fmla="*/ 528918 w 2661966"/>
                          <a:gd name="connsiteY433" fmla="*/ 3173658 h 3370881"/>
                          <a:gd name="connsiteX434" fmla="*/ 519953 w 2661966"/>
                          <a:gd name="connsiteY434" fmla="*/ 3128834 h 3370881"/>
                          <a:gd name="connsiteX435" fmla="*/ 524435 w 2661966"/>
                          <a:gd name="connsiteY435" fmla="*/ 3101940 h 3370881"/>
                          <a:gd name="connsiteX436" fmla="*/ 528918 w 2661966"/>
                          <a:gd name="connsiteY436" fmla="*/ 3088493 h 3370881"/>
                          <a:gd name="connsiteX437" fmla="*/ 542365 w 2661966"/>
                          <a:gd name="connsiteY437" fmla="*/ 3052634 h 3370881"/>
                          <a:gd name="connsiteX438" fmla="*/ 484094 w 2661966"/>
                          <a:gd name="connsiteY438" fmla="*/ 2886787 h 3370881"/>
                          <a:gd name="connsiteX439" fmla="*/ 443753 w 2661966"/>
                          <a:gd name="connsiteY439" fmla="*/ 2779211 h 3370881"/>
                          <a:gd name="connsiteX440" fmla="*/ 439270 w 2661966"/>
                          <a:gd name="connsiteY440" fmla="*/ 2752317 h 3370881"/>
                          <a:gd name="connsiteX441" fmla="*/ 430306 w 2661966"/>
                          <a:gd name="connsiteY441" fmla="*/ 2716458 h 3370881"/>
                          <a:gd name="connsiteX442" fmla="*/ 425823 w 2661966"/>
                          <a:gd name="connsiteY442" fmla="*/ 2680599 h 3370881"/>
                          <a:gd name="connsiteX443" fmla="*/ 398929 w 2661966"/>
                          <a:gd name="connsiteY443" fmla="*/ 2599917 h 3370881"/>
                          <a:gd name="connsiteX444" fmla="*/ 385482 w 2661966"/>
                          <a:gd name="connsiteY444" fmla="*/ 2568540 h 3370881"/>
                          <a:gd name="connsiteX445" fmla="*/ 381000 w 2661966"/>
                          <a:gd name="connsiteY445" fmla="*/ 2550611 h 3370881"/>
                          <a:gd name="connsiteX446" fmla="*/ 372035 w 2661966"/>
                          <a:gd name="connsiteY446" fmla="*/ 2483376 h 3370881"/>
                          <a:gd name="connsiteX447" fmla="*/ 367553 w 2661966"/>
                          <a:gd name="connsiteY447" fmla="*/ 2469929 h 3370881"/>
                          <a:gd name="connsiteX448" fmla="*/ 407894 w 2661966"/>
                          <a:gd name="connsiteY448" fmla="*/ 2451999 h 3370881"/>
                          <a:gd name="connsiteX449" fmla="*/ 515470 w 2661966"/>
                          <a:gd name="connsiteY449" fmla="*/ 2407176 h 3370881"/>
                          <a:gd name="connsiteX450" fmla="*/ 578223 w 2661966"/>
                          <a:gd name="connsiteY450" fmla="*/ 2353387 h 3370881"/>
                          <a:gd name="connsiteX451" fmla="*/ 587188 w 2661966"/>
                          <a:gd name="connsiteY451" fmla="*/ 2330976 h 3370881"/>
                          <a:gd name="connsiteX452" fmla="*/ 614082 w 2661966"/>
                          <a:gd name="connsiteY452" fmla="*/ 2254776 h 3370881"/>
                          <a:gd name="connsiteX453" fmla="*/ 649941 w 2661966"/>
                          <a:gd name="connsiteY453" fmla="*/ 2200987 h 3370881"/>
                          <a:gd name="connsiteX454" fmla="*/ 690282 w 2661966"/>
                          <a:gd name="connsiteY454" fmla="*/ 2174093 h 3370881"/>
                          <a:gd name="connsiteX455" fmla="*/ 703729 w 2661966"/>
                          <a:gd name="connsiteY455" fmla="*/ 2165129 h 3370881"/>
                          <a:gd name="connsiteX456" fmla="*/ 739588 w 2661966"/>
                          <a:gd name="connsiteY456" fmla="*/ 2147199 h 3370881"/>
                          <a:gd name="connsiteX457" fmla="*/ 708212 w 2661966"/>
                          <a:gd name="connsiteY457" fmla="*/ 2187540 h 3370881"/>
                          <a:gd name="connsiteX458" fmla="*/ 654423 w 2661966"/>
                          <a:gd name="connsiteY458" fmla="*/ 2241329 h 3370881"/>
                          <a:gd name="connsiteX459" fmla="*/ 636494 w 2661966"/>
                          <a:gd name="connsiteY459" fmla="*/ 2259258 h 3370881"/>
                          <a:gd name="connsiteX460" fmla="*/ 614082 w 2661966"/>
                          <a:gd name="connsiteY460" fmla="*/ 2286152 h 3370881"/>
                          <a:gd name="connsiteX461" fmla="*/ 592179 w 2661966"/>
                          <a:gd name="connsiteY461" fmla="*/ 2282347 h 3370881"/>
                          <a:gd name="connsiteX462" fmla="*/ 555980 w 2661966"/>
                          <a:gd name="connsiteY462" fmla="*/ 2313892 h 3370881"/>
                          <a:gd name="connsiteX463" fmla="*/ 524435 w 2661966"/>
                          <a:gd name="connsiteY463" fmla="*/ 2348905 h 3370881"/>
                          <a:gd name="connsiteX464" fmla="*/ 502023 w 2661966"/>
                          <a:gd name="connsiteY464" fmla="*/ 2362352 h 3370881"/>
                          <a:gd name="connsiteX465" fmla="*/ 461682 w 2661966"/>
                          <a:gd name="connsiteY465" fmla="*/ 2389246 h 3370881"/>
                          <a:gd name="connsiteX466" fmla="*/ 448235 w 2661966"/>
                          <a:gd name="connsiteY466" fmla="*/ 2398211 h 3370881"/>
                          <a:gd name="connsiteX467" fmla="*/ 430306 w 2661966"/>
                          <a:gd name="connsiteY467" fmla="*/ 2407176 h 3370881"/>
                          <a:gd name="connsiteX468" fmla="*/ 412376 w 2661966"/>
                          <a:gd name="connsiteY468" fmla="*/ 2420623 h 3370881"/>
                          <a:gd name="connsiteX469" fmla="*/ 389965 w 2661966"/>
                          <a:gd name="connsiteY469" fmla="*/ 2429587 h 3370881"/>
                          <a:gd name="connsiteX470" fmla="*/ 372035 w 2661966"/>
                          <a:gd name="connsiteY470" fmla="*/ 2443034 h 3370881"/>
                          <a:gd name="connsiteX471" fmla="*/ 318247 w 2661966"/>
                          <a:gd name="connsiteY471" fmla="*/ 2474411 h 3370881"/>
                          <a:gd name="connsiteX472" fmla="*/ 304800 w 2661966"/>
                          <a:gd name="connsiteY472" fmla="*/ 2492340 h 3370881"/>
                          <a:gd name="connsiteX473" fmla="*/ 282388 w 2661966"/>
                          <a:gd name="connsiteY473" fmla="*/ 2519234 h 3370881"/>
                          <a:gd name="connsiteX474" fmla="*/ 295835 w 2661966"/>
                          <a:gd name="connsiteY474" fmla="*/ 2815070 h 3370881"/>
                          <a:gd name="connsiteX475" fmla="*/ 300318 w 2661966"/>
                          <a:gd name="connsiteY475" fmla="*/ 2837481 h 3370881"/>
                          <a:gd name="connsiteX476" fmla="*/ 304800 w 2661966"/>
                          <a:gd name="connsiteY476" fmla="*/ 2868858 h 3370881"/>
                          <a:gd name="connsiteX477" fmla="*/ 309282 w 2661966"/>
                          <a:gd name="connsiteY477" fmla="*/ 2927129 h 3370881"/>
                          <a:gd name="connsiteX478" fmla="*/ 322729 w 2661966"/>
                          <a:gd name="connsiteY478" fmla="*/ 2985399 h 3370881"/>
                          <a:gd name="connsiteX479" fmla="*/ 327212 w 2661966"/>
                          <a:gd name="connsiteY479" fmla="*/ 3012293 h 3370881"/>
                          <a:gd name="connsiteX480" fmla="*/ 331694 w 2661966"/>
                          <a:gd name="connsiteY480" fmla="*/ 3043670 h 3370881"/>
                          <a:gd name="connsiteX481" fmla="*/ 345141 w 2661966"/>
                          <a:gd name="connsiteY481" fmla="*/ 3070564 h 3370881"/>
                          <a:gd name="connsiteX482" fmla="*/ 367553 w 2661966"/>
                          <a:gd name="connsiteY482" fmla="*/ 3124352 h 3370881"/>
                          <a:gd name="connsiteX483" fmla="*/ 381000 w 2661966"/>
                          <a:gd name="connsiteY483" fmla="*/ 3182623 h 3370881"/>
                          <a:gd name="connsiteX484" fmla="*/ 389965 w 2661966"/>
                          <a:gd name="connsiteY484" fmla="*/ 3196070 h 3370881"/>
                          <a:gd name="connsiteX485" fmla="*/ 394447 w 2661966"/>
                          <a:gd name="connsiteY485" fmla="*/ 3213999 h 3370881"/>
                          <a:gd name="connsiteX486" fmla="*/ 412376 w 2661966"/>
                          <a:gd name="connsiteY486" fmla="*/ 3245376 h 3370881"/>
                          <a:gd name="connsiteX487" fmla="*/ 416859 w 2661966"/>
                          <a:gd name="connsiteY487" fmla="*/ 3258823 h 3370881"/>
                          <a:gd name="connsiteX488" fmla="*/ 425823 w 2661966"/>
                          <a:gd name="connsiteY488" fmla="*/ 3272270 h 3370881"/>
                          <a:gd name="connsiteX489" fmla="*/ 439270 w 2661966"/>
                          <a:gd name="connsiteY489" fmla="*/ 3303646 h 3370881"/>
                          <a:gd name="connsiteX490" fmla="*/ 439270 w 2661966"/>
                          <a:gd name="connsiteY490" fmla="*/ 3352952 h 3370881"/>
                          <a:gd name="connsiteX491" fmla="*/ 430306 w 2661966"/>
                          <a:gd name="connsiteY491" fmla="*/ 3366399 h 3370881"/>
                          <a:gd name="connsiteX492" fmla="*/ 412376 w 2661966"/>
                          <a:gd name="connsiteY492" fmla="*/ 3370881 h 3370881"/>
                          <a:gd name="connsiteX493" fmla="*/ 295835 w 2661966"/>
                          <a:gd name="connsiteY493" fmla="*/ 3357434 h 3370881"/>
                          <a:gd name="connsiteX494" fmla="*/ 264459 w 2661966"/>
                          <a:gd name="connsiteY494" fmla="*/ 3276752 h 3370881"/>
                          <a:gd name="connsiteX495" fmla="*/ 259976 w 2661966"/>
                          <a:gd name="connsiteY495" fmla="*/ 3240893 h 3370881"/>
                          <a:gd name="connsiteX496" fmla="*/ 246529 w 2661966"/>
                          <a:gd name="connsiteY496" fmla="*/ 3178140 h 3370881"/>
                          <a:gd name="connsiteX497" fmla="*/ 237565 w 2661966"/>
                          <a:gd name="connsiteY497" fmla="*/ 3084011 h 3370881"/>
                          <a:gd name="connsiteX498" fmla="*/ 228600 w 2661966"/>
                          <a:gd name="connsiteY498" fmla="*/ 3057117 h 3370881"/>
                          <a:gd name="connsiteX499" fmla="*/ 219635 w 2661966"/>
                          <a:gd name="connsiteY499" fmla="*/ 3021258 h 3370881"/>
                          <a:gd name="connsiteX500" fmla="*/ 206188 w 2661966"/>
                          <a:gd name="connsiteY500" fmla="*/ 2980917 h 3370881"/>
                          <a:gd name="connsiteX501" fmla="*/ 201706 w 2661966"/>
                          <a:gd name="connsiteY501" fmla="*/ 2949540 h 3370881"/>
                          <a:gd name="connsiteX502" fmla="*/ 197223 w 2661966"/>
                          <a:gd name="connsiteY502" fmla="*/ 2927129 h 3370881"/>
                          <a:gd name="connsiteX503" fmla="*/ 192741 w 2661966"/>
                          <a:gd name="connsiteY503" fmla="*/ 2891270 h 3370881"/>
                          <a:gd name="connsiteX504" fmla="*/ 188259 w 2661966"/>
                          <a:gd name="connsiteY504" fmla="*/ 2850929 h 3370881"/>
                          <a:gd name="connsiteX505" fmla="*/ 179294 w 2661966"/>
                          <a:gd name="connsiteY505" fmla="*/ 2824034 h 3370881"/>
                          <a:gd name="connsiteX506" fmla="*/ 165847 w 2661966"/>
                          <a:gd name="connsiteY506" fmla="*/ 2774729 h 3370881"/>
                          <a:gd name="connsiteX507" fmla="*/ 161365 w 2661966"/>
                          <a:gd name="connsiteY507" fmla="*/ 2747834 h 3370881"/>
                          <a:gd name="connsiteX508" fmla="*/ 156882 w 2661966"/>
                          <a:gd name="connsiteY508" fmla="*/ 2559576 h 3370881"/>
                          <a:gd name="connsiteX509" fmla="*/ 152400 w 2661966"/>
                          <a:gd name="connsiteY509" fmla="*/ 2519234 h 3370881"/>
                          <a:gd name="connsiteX510" fmla="*/ 118035 w 2661966"/>
                          <a:gd name="connsiteY510" fmla="*/ 2400004 h 3370881"/>
                          <a:gd name="connsiteX511" fmla="*/ 117048 w 2661966"/>
                          <a:gd name="connsiteY511" fmla="*/ 2344423 h 3370881"/>
                          <a:gd name="connsiteX512" fmla="*/ 100106 w 2661966"/>
                          <a:gd name="connsiteY512" fmla="*/ 2330976 h 3370881"/>
                          <a:gd name="connsiteX513" fmla="*/ 138953 w 2661966"/>
                          <a:gd name="connsiteY513" fmla="*/ 2313046 h 3370881"/>
                          <a:gd name="connsiteX514" fmla="*/ 152400 w 2661966"/>
                          <a:gd name="connsiteY514" fmla="*/ 2304081 h 3370881"/>
                          <a:gd name="connsiteX515" fmla="*/ 170329 w 2661966"/>
                          <a:gd name="connsiteY515" fmla="*/ 2259258 h 3370881"/>
                          <a:gd name="connsiteX516" fmla="*/ 188259 w 2661966"/>
                          <a:gd name="connsiteY516" fmla="*/ 2223399 h 3370881"/>
                          <a:gd name="connsiteX517" fmla="*/ 206188 w 2661966"/>
                          <a:gd name="connsiteY517" fmla="*/ 2187540 h 3370881"/>
                          <a:gd name="connsiteX518" fmla="*/ 210670 w 2661966"/>
                          <a:gd name="connsiteY518" fmla="*/ 2174093 h 3370881"/>
                          <a:gd name="connsiteX519" fmla="*/ 219635 w 2661966"/>
                          <a:gd name="connsiteY519" fmla="*/ 2115823 h 3370881"/>
                          <a:gd name="connsiteX520" fmla="*/ 210670 w 2661966"/>
                          <a:gd name="connsiteY520" fmla="*/ 1958940 h 3370881"/>
                          <a:gd name="connsiteX521" fmla="*/ 192741 w 2661966"/>
                          <a:gd name="connsiteY521" fmla="*/ 1923081 h 3370881"/>
                          <a:gd name="connsiteX522" fmla="*/ 179294 w 2661966"/>
                          <a:gd name="connsiteY522" fmla="*/ 1891705 h 3370881"/>
                          <a:gd name="connsiteX523" fmla="*/ 165847 w 2661966"/>
                          <a:gd name="connsiteY523" fmla="*/ 1864811 h 3370881"/>
                          <a:gd name="connsiteX524" fmla="*/ 152400 w 2661966"/>
                          <a:gd name="connsiteY524" fmla="*/ 1833434 h 3370881"/>
                          <a:gd name="connsiteX525" fmla="*/ 143435 w 2661966"/>
                          <a:gd name="connsiteY525" fmla="*/ 1819987 h 3370881"/>
                          <a:gd name="connsiteX526" fmla="*/ 107576 w 2661966"/>
                          <a:gd name="connsiteY526" fmla="*/ 1784129 h 3370881"/>
                          <a:gd name="connsiteX527" fmla="*/ 94129 w 2661966"/>
                          <a:gd name="connsiteY527" fmla="*/ 1779646 h 3370881"/>
                          <a:gd name="connsiteX528" fmla="*/ 71718 w 2661966"/>
                          <a:gd name="connsiteY528" fmla="*/ 1770681 h 3370881"/>
                          <a:gd name="connsiteX529" fmla="*/ 58270 w 2661966"/>
                          <a:gd name="connsiteY529" fmla="*/ 1761717 h 3370881"/>
                          <a:gd name="connsiteX530" fmla="*/ 26894 w 2661966"/>
                          <a:gd name="connsiteY530" fmla="*/ 1730340 h 3370881"/>
                          <a:gd name="connsiteX531" fmla="*/ 0 w 2661966"/>
                          <a:gd name="connsiteY531" fmla="*/ 1707929 h 3370881"/>
                          <a:gd name="connsiteX0" fmla="*/ 0 w 2661966"/>
                          <a:gd name="connsiteY0" fmla="*/ 1707929 h 3370881"/>
                          <a:gd name="connsiteX1" fmla="*/ 22412 w 2661966"/>
                          <a:gd name="connsiteY1" fmla="*/ 1698964 h 3370881"/>
                          <a:gd name="connsiteX2" fmla="*/ 31376 w 2661966"/>
                          <a:gd name="connsiteY2" fmla="*/ 1681034 h 3370881"/>
                          <a:gd name="connsiteX3" fmla="*/ 44823 w 2661966"/>
                          <a:gd name="connsiteY3" fmla="*/ 1672070 h 3370881"/>
                          <a:gd name="connsiteX4" fmla="*/ 58270 w 2661966"/>
                          <a:gd name="connsiteY4" fmla="*/ 1654140 h 3370881"/>
                          <a:gd name="connsiteX5" fmla="*/ 76200 w 2661966"/>
                          <a:gd name="connsiteY5" fmla="*/ 1645176 h 3370881"/>
                          <a:gd name="connsiteX6" fmla="*/ 98612 w 2661966"/>
                          <a:gd name="connsiteY6" fmla="*/ 1636211 h 3370881"/>
                          <a:gd name="connsiteX7" fmla="*/ 125506 w 2661966"/>
                          <a:gd name="connsiteY7" fmla="*/ 1627246 h 3370881"/>
                          <a:gd name="connsiteX8" fmla="*/ 152400 w 2661966"/>
                          <a:gd name="connsiteY8" fmla="*/ 1609317 h 3370881"/>
                          <a:gd name="connsiteX9" fmla="*/ 170329 w 2661966"/>
                          <a:gd name="connsiteY9" fmla="*/ 1600352 h 3370881"/>
                          <a:gd name="connsiteX10" fmla="*/ 188259 w 2661966"/>
                          <a:gd name="connsiteY10" fmla="*/ 1582423 h 3370881"/>
                          <a:gd name="connsiteX11" fmla="*/ 228600 w 2661966"/>
                          <a:gd name="connsiteY11" fmla="*/ 1564493 h 3370881"/>
                          <a:gd name="connsiteX12" fmla="*/ 255494 w 2661966"/>
                          <a:gd name="connsiteY12" fmla="*/ 1546564 h 3370881"/>
                          <a:gd name="connsiteX13" fmla="*/ 300318 w 2661966"/>
                          <a:gd name="connsiteY13" fmla="*/ 1524152 h 3370881"/>
                          <a:gd name="connsiteX14" fmla="*/ 313765 w 2661966"/>
                          <a:gd name="connsiteY14" fmla="*/ 1515187 h 3370881"/>
                          <a:gd name="connsiteX15" fmla="*/ 340659 w 2661966"/>
                          <a:gd name="connsiteY15" fmla="*/ 1510705 h 3370881"/>
                          <a:gd name="connsiteX16" fmla="*/ 363070 w 2661966"/>
                          <a:gd name="connsiteY16" fmla="*/ 1506223 h 3370881"/>
                          <a:gd name="connsiteX17" fmla="*/ 389965 w 2661966"/>
                          <a:gd name="connsiteY17" fmla="*/ 1501740 h 3370881"/>
                          <a:gd name="connsiteX18" fmla="*/ 425823 w 2661966"/>
                          <a:gd name="connsiteY18" fmla="*/ 1497258 h 3370881"/>
                          <a:gd name="connsiteX19" fmla="*/ 470647 w 2661966"/>
                          <a:gd name="connsiteY19" fmla="*/ 1488293 h 3370881"/>
                          <a:gd name="connsiteX20" fmla="*/ 515470 w 2661966"/>
                          <a:gd name="connsiteY20" fmla="*/ 1479329 h 3370881"/>
                          <a:gd name="connsiteX21" fmla="*/ 528918 w 2661966"/>
                          <a:gd name="connsiteY21" fmla="*/ 1470364 h 3370881"/>
                          <a:gd name="connsiteX22" fmla="*/ 600635 w 2661966"/>
                          <a:gd name="connsiteY22" fmla="*/ 1456917 h 3370881"/>
                          <a:gd name="connsiteX23" fmla="*/ 690282 w 2661966"/>
                          <a:gd name="connsiteY23" fmla="*/ 1447952 h 3370881"/>
                          <a:gd name="connsiteX24" fmla="*/ 793376 w 2661966"/>
                          <a:gd name="connsiteY24" fmla="*/ 1452434 h 3370881"/>
                          <a:gd name="connsiteX25" fmla="*/ 874059 w 2661966"/>
                          <a:gd name="connsiteY25" fmla="*/ 1465881 h 3370881"/>
                          <a:gd name="connsiteX26" fmla="*/ 914400 w 2661966"/>
                          <a:gd name="connsiteY26" fmla="*/ 1470364 h 3370881"/>
                          <a:gd name="connsiteX27" fmla="*/ 1030941 w 2661966"/>
                          <a:gd name="connsiteY27" fmla="*/ 1483811 h 3370881"/>
                          <a:gd name="connsiteX28" fmla="*/ 1151965 w 2661966"/>
                          <a:gd name="connsiteY28" fmla="*/ 1492776 h 3370881"/>
                          <a:gd name="connsiteX29" fmla="*/ 1281953 w 2661966"/>
                          <a:gd name="connsiteY29" fmla="*/ 1501740 h 3370881"/>
                          <a:gd name="connsiteX30" fmla="*/ 1465729 w 2661966"/>
                          <a:gd name="connsiteY30" fmla="*/ 1497258 h 3370881"/>
                          <a:gd name="connsiteX31" fmla="*/ 1510553 w 2661966"/>
                          <a:gd name="connsiteY31" fmla="*/ 1492776 h 3370881"/>
                          <a:gd name="connsiteX32" fmla="*/ 1582270 w 2661966"/>
                          <a:gd name="connsiteY32" fmla="*/ 1461399 h 3370881"/>
                          <a:gd name="connsiteX33" fmla="*/ 1604682 w 2661966"/>
                          <a:gd name="connsiteY33" fmla="*/ 1456917 h 3370881"/>
                          <a:gd name="connsiteX34" fmla="*/ 1622612 w 2661966"/>
                          <a:gd name="connsiteY34" fmla="*/ 1447952 h 3370881"/>
                          <a:gd name="connsiteX35" fmla="*/ 1645023 w 2661966"/>
                          <a:gd name="connsiteY35" fmla="*/ 1438987 h 3370881"/>
                          <a:gd name="connsiteX36" fmla="*/ 1662953 w 2661966"/>
                          <a:gd name="connsiteY36" fmla="*/ 1425540 h 3370881"/>
                          <a:gd name="connsiteX37" fmla="*/ 1698812 w 2661966"/>
                          <a:gd name="connsiteY37" fmla="*/ 1407611 h 3370881"/>
                          <a:gd name="connsiteX38" fmla="*/ 1739153 w 2661966"/>
                          <a:gd name="connsiteY38" fmla="*/ 1380717 h 3370881"/>
                          <a:gd name="connsiteX39" fmla="*/ 1752600 w 2661966"/>
                          <a:gd name="connsiteY39" fmla="*/ 1367270 h 3370881"/>
                          <a:gd name="connsiteX40" fmla="*/ 1775012 w 2661966"/>
                          <a:gd name="connsiteY40" fmla="*/ 1353823 h 3370881"/>
                          <a:gd name="connsiteX41" fmla="*/ 1797423 w 2661966"/>
                          <a:gd name="connsiteY41" fmla="*/ 1335893 h 3370881"/>
                          <a:gd name="connsiteX42" fmla="*/ 1810870 w 2661966"/>
                          <a:gd name="connsiteY42" fmla="*/ 1304517 h 3370881"/>
                          <a:gd name="connsiteX43" fmla="*/ 1815353 w 2661966"/>
                          <a:gd name="connsiteY43" fmla="*/ 1291070 h 3370881"/>
                          <a:gd name="connsiteX44" fmla="*/ 1801906 w 2661966"/>
                          <a:gd name="connsiteY44" fmla="*/ 1138670 h 3370881"/>
                          <a:gd name="connsiteX45" fmla="*/ 1792941 w 2661966"/>
                          <a:gd name="connsiteY45" fmla="*/ 1125223 h 3370881"/>
                          <a:gd name="connsiteX46" fmla="*/ 1757082 w 2661966"/>
                          <a:gd name="connsiteY46" fmla="*/ 1093846 h 3370881"/>
                          <a:gd name="connsiteX47" fmla="*/ 1730188 w 2661966"/>
                          <a:gd name="connsiteY47" fmla="*/ 1066952 h 3370881"/>
                          <a:gd name="connsiteX48" fmla="*/ 1703294 w 2661966"/>
                          <a:gd name="connsiteY48" fmla="*/ 1049023 h 3370881"/>
                          <a:gd name="connsiteX49" fmla="*/ 1622612 w 2661966"/>
                          <a:gd name="connsiteY49" fmla="*/ 1053505 h 3370881"/>
                          <a:gd name="connsiteX50" fmla="*/ 1595718 w 2661966"/>
                          <a:gd name="connsiteY50" fmla="*/ 1062470 h 3370881"/>
                          <a:gd name="connsiteX51" fmla="*/ 1573306 w 2661966"/>
                          <a:gd name="connsiteY51" fmla="*/ 1066952 h 3370881"/>
                          <a:gd name="connsiteX52" fmla="*/ 1453385 w 2661966"/>
                          <a:gd name="connsiteY52" fmla="*/ 1082761 h 3370881"/>
                          <a:gd name="connsiteX53" fmla="*/ 1326776 w 2661966"/>
                          <a:gd name="connsiteY53" fmla="*/ 1062470 h 3370881"/>
                          <a:gd name="connsiteX54" fmla="*/ 1308847 w 2661966"/>
                          <a:gd name="connsiteY54" fmla="*/ 1057987 h 3370881"/>
                          <a:gd name="connsiteX55" fmla="*/ 1277470 w 2661966"/>
                          <a:gd name="connsiteY55" fmla="*/ 1053505 h 3370881"/>
                          <a:gd name="connsiteX56" fmla="*/ 1259541 w 2661966"/>
                          <a:gd name="connsiteY56" fmla="*/ 1049023 h 3370881"/>
                          <a:gd name="connsiteX57" fmla="*/ 1232647 w 2661966"/>
                          <a:gd name="connsiteY57" fmla="*/ 1044540 h 3370881"/>
                          <a:gd name="connsiteX58" fmla="*/ 1053353 w 2661966"/>
                          <a:gd name="connsiteY58" fmla="*/ 1049023 h 3370881"/>
                          <a:gd name="connsiteX59" fmla="*/ 1035423 w 2661966"/>
                          <a:gd name="connsiteY59" fmla="*/ 1053505 h 3370881"/>
                          <a:gd name="connsiteX60" fmla="*/ 1008529 w 2661966"/>
                          <a:gd name="connsiteY60" fmla="*/ 1057987 h 3370881"/>
                          <a:gd name="connsiteX61" fmla="*/ 995082 w 2661966"/>
                          <a:gd name="connsiteY61" fmla="*/ 1062470 h 3370881"/>
                          <a:gd name="connsiteX62" fmla="*/ 945776 w 2661966"/>
                          <a:gd name="connsiteY62" fmla="*/ 1031093 h 3370881"/>
                          <a:gd name="connsiteX63" fmla="*/ 941294 w 2661966"/>
                          <a:gd name="connsiteY63" fmla="*/ 1017646 h 3370881"/>
                          <a:gd name="connsiteX64" fmla="*/ 932329 w 2661966"/>
                          <a:gd name="connsiteY64" fmla="*/ 919034 h 3370881"/>
                          <a:gd name="connsiteX65" fmla="*/ 914400 w 2661966"/>
                          <a:gd name="connsiteY65" fmla="*/ 901105 h 3370881"/>
                          <a:gd name="connsiteX66" fmla="*/ 918882 w 2661966"/>
                          <a:gd name="connsiteY66" fmla="*/ 869729 h 3370881"/>
                          <a:gd name="connsiteX67" fmla="*/ 941294 w 2661966"/>
                          <a:gd name="connsiteY67" fmla="*/ 865246 h 3370881"/>
                          <a:gd name="connsiteX68" fmla="*/ 959223 w 2661966"/>
                          <a:gd name="connsiteY68" fmla="*/ 851799 h 3370881"/>
                          <a:gd name="connsiteX69" fmla="*/ 990600 w 2661966"/>
                          <a:gd name="connsiteY69" fmla="*/ 847317 h 3370881"/>
                          <a:gd name="connsiteX70" fmla="*/ 1129553 w 2661966"/>
                          <a:gd name="connsiteY70" fmla="*/ 838352 h 3370881"/>
                          <a:gd name="connsiteX71" fmla="*/ 1147482 w 2661966"/>
                          <a:gd name="connsiteY71" fmla="*/ 829387 h 3370881"/>
                          <a:gd name="connsiteX72" fmla="*/ 1178859 w 2661966"/>
                          <a:gd name="connsiteY72" fmla="*/ 806976 h 3370881"/>
                          <a:gd name="connsiteX73" fmla="*/ 1192306 w 2661966"/>
                          <a:gd name="connsiteY73" fmla="*/ 793529 h 3370881"/>
                          <a:gd name="connsiteX74" fmla="*/ 1214718 w 2661966"/>
                          <a:gd name="connsiteY74" fmla="*/ 784564 h 3370881"/>
                          <a:gd name="connsiteX75" fmla="*/ 1241612 w 2661966"/>
                          <a:gd name="connsiteY75" fmla="*/ 771117 h 3370881"/>
                          <a:gd name="connsiteX76" fmla="*/ 1277470 w 2661966"/>
                          <a:gd name="connsiteY76" fmla="*/ 753187 h 3370881"/>
                          <a:gd name="connsiteX77" fmla="*/ 1295400 w 2661966"/>
                          <a:gd name="connsiteY77" fmla="*/ 730776 h 3370881"/>
                          <a:gd name="connsiteX78" fmla="*/ 1317812 w 2661966"/>
                          <a:gd name="connsiteY78" fmla="*/ 708364 h 3370881"/>
                          <a:gd name="connsiteX79" fmla="*/ 1353670 w 2661966"/>
                          <a:gd name="connsiteY79" fmla="*/ 663540 h 3370881"/>
                          <a:gd name="connsiteX80" fmla="*/ 1371600 w 2661966"/>
                          <a:gd name="connsiteY80" fmla="*/ 636646 h 3370881"/>
                          <a:gd name="connsiteX81" fmla="*/ 1380565 w 2661966"/>
                          <a:gd name="connsiteY81" fmla="*/ 596305 h 3370881"/>
                          <a:gd name="connsiteX82" fmla="*/ 1385047 w 2661966"/>
                          <a:gd name="connsiteY82" fmla="*/ 582858 h 3370881"/>
                          <a:gd name="connsiteX83" fmla="*/ 1380565 w 2661966"/>
                          <a:gd name="connsiteY83" fmla="*/ 533552 h 3370881"/>
                          <a:gd name="connsiteX84" fmla="*/ 1367118 w 2661966"/>
                          <a:gd name="connsiteY84" fmla="*/ 524587 h 3370881"/>
                          <a:gd name="connsiteX85" fmla="*/ 1349188 w 2661966"/>
                          <a:gd name="connsiteY85" fmla="*/ 520105 h 3370881"/>
                          <a:gd name="connsiteX86" fmla="*/ 1324871 w 2661966"/>
                          <a:gd name="connsiteY86" fmla="*/ 516855 h 3370881"/>
                          <a:gd name="connsiteX87" fmla="*/ 1280048 w 2661966"/>
                          <a:gd name="connsiteY87" fmla="*/ 523243 h 3370881"/>
                          <a:gd name="connsiteX88" fmla="*/ 1250576 w 2661966"/>
                          <a:gd name="connsiteY88" fmla="*/ 529070 h 3370881"/>
                          <a:gd name="connsiteX89" fmla="*/ 1210235 w 2661966"/>
                          <a:gd name="connsiteY89" fmla="*/ 542517 h 3370881"/>
                          <a:gd name="connsiteX90" fmla="*/ 1183341 w 2661966"/>
                          <a:gd name="connsiteY90" fmla="*/ 555964 h 3370881"/>
                          <a:gd name="connsiteX91" fmla="*/ 1160929 w 2661966"/>
                          <a:gd name="connsiteY91" fmla="*/ 569411 h 3370881"/>
                          <a:gd name="connsiteX92" fmla="*/ 1134035 w 2661966"/>
                          <a:gd name="connsiteY92" fmla="*/ 578376 h 3370881"/>
                          <a:gd name="connsiteX93" fmla="*/ 1111623 w 2661966"/>
                          <a:gd name="connsiteY93" fmla="*/ 587340 h 3370881"/>
                          <a:gd name="connsiteX94" fmla="*/ 1084729 w 2661966"/>
                          <a:gd name="connsiteY94" fmla="*/ 596305 h 3370881"/>
                          <a:gd name="connsiteX95" fmla="*/ 986118 w 2661966"/>
                          <a:gd name="connsiteY95" fmla="*/ 591823 h 3370881"/>
                          <a:gd name="connsiteX96" fmla="*/ 927847 w 2661966"/>
                          <a:gd name="connsiteY96" fmla="*/ 578376 h 3370881"/>
                          <a:gd name="connsiteX97" fmla="*/ 896470 w 2661966"/>
                          <a:gd name="connsiteY97" fmla="*/ 555964 h 3370881"/>
                          <a:gd name="connsiteX98" fmla="*/ 883023 w 2661966"/>
                          <a:gd name="connsiteY98" fmla="*/ 546999 h 3370881"/>
                          <a:gd name="connsiteX99" fmla="*/ 865094 w 2661966"/>
                          <a:gd name="connsiteY99" fmla="*/ 497693 h 3370881"/>
                          <a:gd name="connsiteX100" fmla="*/ 869576 w 2661966"/>
                          <a:gd name="connsiteY100" fmla="*/ 403564 h 3370881"/>
                          <a:gd name="connsiteX101" fmla="*/ 874059 w 2661966"/>
                          <a:gd name="connsiteY101" fmla="*/ 385634 h 3370881"/>
                          <a:gd name="connsiteX102" fmla="*/ 883023 w 2661966"/>
                          <a:gd name="connsiteY102" fmla="*/ 372187 h 3370881"/>
                          <a:gd name="connsiteX103" fmla="*/ 913728 w 2661966"/>
                          <a:gd name="connsiteY103" fmla="*/ 342268 h 3370881"/>
                          <a:gd name="connsiteX104" fmla="*/ 914400 w 2661966"/>
                          <a:gd name="connsiteY104" fmla="*/ 385634 h 3370881"/>
                          <a:gd name="connsiteX105" fmla="*/ 909918 w 2661966"/>
                          <a:gd name="connsiteY105" fmla="*/ 408046 h 3370881"/>
                          <a:gd name="connsiteX106" fmla="*/ 900953 w 2661966"/>
                          <a:gd name="connsiteY106" fmla="*/ 466317 h 3370881"/>
                          <a:gd name="connsiteX107" fmla="*/ 905435 w 2661966"/>
                          <a:gd name="connsiteY107" fmla="*/ 515623 h 3370881"/>
                          <a:gd name="connsiteX108" fmla="*/ 932329 w 2661966"/>
                          <a:gd name="connsiteY108" fmla="*/ 551481 h 3370881"/>
                          <a:gd name="connsiteX109" fmla="*/ 954741 w 2661966"/>
                          <a:gd name="connsiteY109" fmla="*/ 560446 h 3370881"/>
                          <a:gd name="connsiteX110" fmla="*/ 972670 w 2661966"/>
                          <a:gd name="connsiteY110" fmla="*/ 569411 h 3370881"/>
                          <a:gd name="connsiteX111" fmla="*/ 1066800 w 2661966"/>
                          <a:gd name="connsiteY111" fmla="*/ 564929 h 3370881"/>
                          <a:gd name="connsiteX112" fmla="*/ 1111623 w 2661966"/>
                          <a:gd name="connsiteY112" fmla="*/ 551481 h 3370881"/>
                          <a:gd name="connsiteX113" fmla="*/ 1129553 w 2661966"/>
                          <a:gd name="connsiteY113" fmla="*/ 538034 h 3370881"/>
                          <a:gd name="connsiteX114" fmla="*/ 1156447 w 2661966"/>
                          <a:gd name="connsiteY114" fmla="*/ 511140 h 3370881"/>
                          <a:gd name="connsiteX115" fmla="*/ 1160929 w 2661966"/>
                          <a:gd name="connsiteY115" fmla="*/ 493211 h 3370881"/>
                          <a:gd name="connsiteX116" fmla="*/ 1178859 w 2661966"/>
                          <a:gd name="connsiteY116" fmla="*/ 331846 h 3370881"/>
                          <a:gd name="connsiteX117" fmla="*/ 1215315 w 2661966"/>
                          <a:gd name="connsiteY117" fmla="*/ 270289 h 3370881"/>
                          <a:gd name="connsiteX118" fmla="*/ 1214718 w 2661966"/>
                          <a:gd name="connsiteY118" fmla="*/ 367705 h 3370881"/>
                          <a:gd name="connsiteX119" fmla="*/ 1201270 w 2661966"/>
                          <a:gd name="connsiteY119" fmla="*/ 412529 h 3370881"/>
                          <a:gd name="connsiteX120" fmla="*/ 1210235 w 2661966"/>
                          <a:gd name="connsiteY120" fmla="*/ 461834 h 3370881"/>
                          <a:gd name="connsiteX121" fmla="*/ 1214718 w 2661966"/>
                          <a:gd name="connsiteY121" fmla="*/ 475281 h 3370881"/>
                          <a:gd name="connsiteX122" fmla="*/ 1231975 w 2661966"/>
                          <a:gd name="connsiteY122" fmla="*/ 478531 h 3370881"/>
                          <a:gd name="connsiteX123" fmla="*/ 1252481 w 2661966"/>
                          <a:gd name="connsiteY123" fmla="*/ 492651 h 3370881"/>
                          <a:gd name="connsiteX124" fmla="*/ 1317812 w 2661966"/>
                          <a:gd name="connsiteY124" fmla="*/ 488168 h 3370881"/>
                          <a:gd name="connsiteX125" fmla="*/ 1357480 w 2661966"/>
                          <a:gd name="connsiteY125" fmla="*/ 477299 h 3370881"/>
                          <a:gd name="connsiteX126" fmla="*/ 1506070 w 2661966"/>
                          <a:gd name="connsiteY126" fmla="*/ 457352 h 3370881"/>
                          <a:gd name="connsiteX127" fmla="*/ 1550894 w 2661966"/>
                          <a:gd name="connsiteY127" fmla="*/ 430458 h 3370881"/>
                          <a:gd name="connsiteX128" fmla="*/ 1564341 w 2661966"/>
                          <a:gd name="connsiteY128" fmla="*/ 417011 h 3370881"/>
                          <a:gd name="connsiteX129" fmla="*/ 1586753 w 2661966"/>
                          <a:gd name="connsiteY129" fmla="*/ 399081 h 3370881"/>
                          <a:gd name="connsiteX130" fmla="*/ 1595718 w 2661966"/>
                          <a:gd name="connsiteY130" fmla="*/ 381152 h 3370881"/>
                          <a:gd name="connsiteX131" fmla="*/ 1622664 w 2661966"/>
                          <a:gd name="connsiteY131" fmla="*/ 352560 h 3370881"/>
                          <a:gd name="connsiteX132" fmla="*/ 1639116 w 2661966"/>
                          <a:gd name="connsiteY132" fmla="*/ 291047 h 3370881"/>
                          <a:gd name="connsiteX133" fmla="*/ 1604852 w 2661966"/>
                          <a:gd name="connsiteY133" fmla="*/ 236279 h 3370881"/>
                          <a:gd name="connsiteX134" fmla="*/ 1537447 w 2661966"/>
                          <a:gd name="connsiteY134" fmla="*/ 188411 h 3370881"/>
                          <a:gd name="connsiteX135" fmla="*/ 1649755 w 2661966"/>
                          <a:gd name="connsiteY135" fmla="*/ 229512 h 3370881"/>
                          <a:gd name="connsiteX136" fmla="*/ 1709532 w 2661966"/>
                          <a:gd name="connsiteY136" fmla="*/ 305101 h 3370881"/>
                          <a:gd name="connsiteX137" fmla="*/ 1655669 w 2661966"/>
                          <a:gd name="connsiteY137" fmla="*/ 407486 h 3370881"/>
                          <a:gd name="connsiteX138" fmla="*/ 1658470 w 2661966"/>
                          <a:gd name="connsiteY138" fmla="*/ 412529 h 3370881"/>
                          <a:gd name="connsiteX139" fmla="*/ 1685365 w 2661966"/>
                          <a:gd name="connsiteY139" fmla="*/ 390117 h 3370881"/>
                          <a:gd name="connsiteX140" fmla="*/ 1694329 w 2661966"/>
                          <a:gd name="connsiteY140" fmla="*/ 376670 h 3370881"/>
                          <a:gd name="connsiteX141" fmla="*/ 1734670 w 2661966"/>
                          <a:gd name="connsiteY141" fmla="*/ 354258 h 3370881"/>
                          <a:gd name="connsiteX142" fmla="*/ 1743635 w 2661966"/>
                          <a:gd name="connsiteY142" fmla="*/ 340811 h 3370881"/>
                          <a:gd name="connsiteX143" fmla="*/ 1757082 w 2661966"/>
                          <a:gd name="connsiteY143" fmla="*/ 336329 h 3370881"/>
                          <a:gd name="connsiteX144" fmla="*/ 1843909 w 2661966"/>
                          <a:gd name="connsiteY144" fmla="*/ 262341 h 3370881"/>
                          <a:gd name="connsiteX145" fmla="*/ 1874221 w 2661966"/>
                          <a:gd name="connsiteY145" fmla="*/ 202194 h 3370881"/>
                          <a:gd name="connsiteX146" fmla="*/ 1828094 w 2661966"/>
                          <a:gd name="connsiteY146" fmla="*/ 136767 h 3370881"/>
                          <a:gd name="connsiteX147" fmla="*/ 1772023 w 2661966"/>
                          <a:gd name="connsiteY147" fmla="*/ 77249 h 3370881"/>
                          <a:gd name="connsiteX148" fmla="*/ 1948888 w 2661966"/>
                          <a:gd name="connsiteY148" fmla="*/ 178018 h 3370881"/>
                          <a:gd name="connsiteX149" fmla="*/ 1960270 w 2661966"/>
                          <a:gd name="connsiteY149" fmla="*/ 216177 h 3370881"/>
                          <a:gd name="connsiteX150" fmla="*/ 1952362 w 2661966"/>
                          <a:gd name="connsiteY150" fmla="*/ 254265 h 3370881"/>
                          <a:gd name="connsiteX151" fmla="*/ 1874221 w 2661966"/>
                          <a:gd name="connsiteY151" fmla="*/ 318698 h 3370881"/>
                          <a:gd name="connsiteX152" fmla="*/ 1788459 w 2661966"/>
                          <a:gd name="connsiteY152" fmla="*/ 367705 h 3370881"/>
                          <a:gd name="connsiteX153" fmla="*/ 1761565 w 2661966"/>
                          <a:gd name="connsiteY153" fmla="*/ 390117 h 3370881"/>
                          <a:gd name="connsiteX154" fmla="*/ 1783976 w 2661966"/>
                          <a:gd name="connsiteY154" fmla="*/ 399081 h 3370881"/>
                          <a:gd name="connsiteX155" fmla="*/ 1878106 w 2661966"/>
                          <a:gd name="connsiteY155" fmla="*/ 390117 h 3370881"/>
                          <a:gd name="connsiteX156" fmla="*/ 1891553 w 2661966"/>
                          <a:gd name="connsiteY156" fmla="*/ 381152 h 3370881"/>
                          <a:gd name="connsiteX157" fmla="*/ 1918447 w 2661966"/>
                          <a:gd name="connsiteY157" fmla="*/ 372187 h 3370881"/>
                          <a:gd name="connsiteX158" fmla="*/ 1940859 w 2661966"/>
                          <a:gd name="connsiteY158" fmla="*/ 358740 h 3370881"/>
                          <a:gd name="connsiteX159" fmla="*/ 1954306 w 2661966"/>
                          <a:gd name="connsiteY159" fmla="*/ 354258 h 3370881"/>
                          <a:gd name="connsiteX160" fmla="*/ 2103145 w 2661966"/>
                          <a:gd name="connsiteY160" fmla="*/ 202207 h 3370881"/>
                          <a:gd name="connsiteX161" fmla="*/ 2039489 w 2661966"/>
                          <a:gd name="connsiteY161" fmla="*/ 58506 h 3370881"/>
                          <a:gd name="connsiteX162" fmla="*/ 2114575 w 2661966"/>
                          <a:gd name="connsiteY162" fmla="*/ 75207 h 3370881"/>
                          <a:gd name="connsiteX163" fmla="*/ 2161727 w 2661966"/>
                          <a:gd name="connsiteY163" fmla="*/ 115909 h 3370881"/>
                          <a:gd name="connsiteX164" fmla="*/ 2183354 w 2661966"/>
                          <a:gd name="connsiteY164" fmla="*/ 192893 h 3370881"/>
                          <a:gd name="connsiteX165" fmla="*/ 2158870 w 2661966"/>
                          <a:gd name="connsiteY165" fmla="*/ 257896 h 3370881"/>
                          <a:gd name="connsiteX166" fmla="*/ 2096795 w 2661966"/>
                          <a:gd name="connsiteY166" fmla="*/ 316507 h 3370881"/>
                          <a:gd name="connsiteX167" fmla="*/ 1999129 w 2661966"/>
                          <a:gd name="connsiteY167" fmla="*/ 358740 h 3370881"/>
                          <a:gd name="connsiteX168" fmla="*/ 1994647 w 2661966"/>
                          <a:gd name="connsiteY168" fmla="*/ 372187 h 3370881"/>
                          <a:gd name="connsiteX169" fmla="*/ 2039470 w 2661966"/>
                          <a:gd name="connsiteY169" fmla="*/ 390117 h 3370881"/>
                          <a:gd name="connsiteX170" fmla="*/ 2115670 w 2661966"/>
                          <a:gd name="connsiteY170" fmla="*/ 390117 h 3370881"/>
                          <a:gd name="connsiteX171" fmla="*/ 2160494 w 2661966"/>
                          <a:gd name="connsiteY171" fmla="*/ 376670 h 3370881"/>
                          <a:gd name="connsiteX172" fmla="*/ 2191870 w 2661966"/>
                          <a:gd name="connsiteY172" fmla="*/ 363223 h 3370881"/>
                          <a:gd name="connsiteX173" fmla="*/ 2205318 w 2661966"/>
                          <a:gd name="connsiteY173" fmla="*/ 358740 h 3370881"/>
                          <a:gd name="connsiteX174" fmla="*/ 2273487 w 2661966"/>
                          <a:gd name="connsiteY174" fmla="*/ 280486 h 3370881"/>
                          <a:gd name="connsiteX175" fmla="*/ 2312894 w 2661966"/>
                          <a:gd name="connsiteY175" fmla="*/ 183929 h 3370881"/>
                          <a:gd name="connsiteX176" fmla="*/ 2339788 w 2661966"/>
                          <a:gd name="connsiteY176" fmla="*/ 151 h 3370881"/>
                          <a:gd name="connsiteX177" fmla="*/ 2357718 w 2661966"/>
                          <a:gd name="connsiteY177" fmla="*/ 215305 h 3370881"/>
                          <a:gd name="connsiteX178" fmla="*/ 2308598 w 2661966"/>
                          <a:gd name="connsiteY178" fmla="*/ 319520 h 3370881"/>
                          <a:gd name="connsiteX179" fmla="*/ 2245659 w 2661966"/>
                          <a:gd name="connsiteY179" fmla="*/ 390117 h 3370881"/>
                          <a:gd name="connsiteX180" fmla="*/ 2254623 w 2661966"/>
                          <a:gd name="connsiteY180" fmla="*/ 403564 h 3370881"/>
                          <a:gd name="connsiteX181" fmla="*/ 2353235 w 2661966"/>
                          <a:gd name="connsiteY181" fmla="*/ 399081 h 3370881"/>
                          <a:gd name="connsiteX182" fmla="*/ 2366682 w 2661966"/>
                          <a:gd name="connsiteY182" fmla="*/ 394599 h 3370881"/>
                          <a:gd name="connsiteX183" fmla="*/ 2389094 w 2661966"/>
                          <a:gd name="connsiteY183" fmla="*/ 390117 h 3370881"/>
                          <a:gd name="connsiteX184" fmla="*/ 2424953 w 2661966"/>
                          <a:gd name="connsiteY184" fmla="*/ 367705 h 3370881"/>
                          <a:gd name="connsiteX185" fmla="*/ 2528047 w 2661966"/>
                          <a:gd name="connsiteY185" fmla="*/ 292700 h 3370881"/>
                          <a:gd name="connsiteX186" fmla="*/ 2541495 w 2661966"/>
                          <a:gd name="connsiteY186" fmla="*/ 62906 h 3370881"/>
                          <a:gd name="connsiteX187" fmla="*/ 2591304 w 2661966"/>
                          <a:gd name="connsiteY187" fmla="*/ 214081 h 3370881"/>
                          <a:gd name="connsiteX188" fmla="*/ 2602790 w 2661966"/>
                          <a:gd name="connsiteY188" fmla="*/ 290907 h 3370881"/>
                          <a:gd name="connsiteX189" fmla="*/ 2660388 w 2661966"/>
                          <a:gd name="connsiteY189" fmla="*/ 338644 h 3370881"/>
                          <a:gd name="connsiteX190" fmla="*/ 2531969 w 2661966"/>
                          <a:gd name="connsiteY190" fmla="*/ 383206 h 3370881"/>
                          <a:gd name="connsiteX191" fmla="*/ 2442882 w 2661966"/>
                          <a:gd name="connsiteY191" fmla="*/ 403564 h 3370881"/>
                          <a:gd name="connsiteX192" fmla="*/ 2398059 w 2661966"/>
                          <a:gd name="connsiteY192" fmla="*/ 417011 h 3370881"/>
                          <a:gd name="connsiteX193" fmla="*/ 2375647 w 2661966"/>
                          <a:gd name="connsiteY193" fmla="*/ 425976 h 3370881"/>
                          <a:gd name="connsiteX194" fmla="*/ 2357718 w 2661966"/>
                          <a:gd name="connsiteY194" fmla="*/ 430458 h 3370881"/>
                          <a:gd name="connsiteX195" fmla="*/ 2344270 w 2661966"/>
                          <a:gd name="connsiteY195" fmla="*/ 461834 h 3370881"/>
                          <a:gd name="connsiteX196" fmla="*/ 2353235 w 2661966"/>
                          <a:gd name="connsiteY196" fmla="*/ 502176 h 3370881"/>
                          <a:gd name="connsiteX197" fmla="*/ 2362200 w 2661966"/>
                          <a:gd name="connsiteY197" fmla="*/ 515623 h 3370881"/>
                          <a:gd name="connsiteX198" fmla="*/ 2344270 w 2661966"/>
                          <a:gd name="connsiteY198" fmla="*/ 587340 h 3370881"/>
                          <a:gd name="connsiteX199" fmla="*/ 2321859 w 2661966"/>
                          <a:gd name="connsiteY199" fmla="*/ 614234 h 3370881"/>
                          <a:gd name="connsiteX200" fmla="*/ 2308412 w 2661966"/>
                          <a:gd name="connsiteY200" fmla="*/ 636646 h 3370881"/>
                          <a:gd name="connsiteX201" fmla="*/ 2281518 w 2661966"/>
                          <a:gd name="connsiteY201" fmla="*/ 641129 h 3370881"/>
                          <a:gd name="connsiteX202" fmla="*/ 2259106 w 2661966"/>
                          <a:gd name="connsiteY202" fmla="*/ 636646 h 3370881"/>
                          <a:gd name="connsiteX203" fmla="*/ 2277035 w 2661966"/>
                          <a:gd name="connsiteY203" fmla="*/ 578376 h 3370881"/>
                          <a:gd name="connsiteX204" fmla="*/ 2290482 w 2661966"/>
                          <a:gd name="connsiteY204" fmla="*/ 542517 h 3370881"/>
                          <a:gd name="connsiteX205" fmla="*/ 2286000 w 2661966"/>
                          <a:gd name="connsiteY205" fmla="*/ 506658 h 3370881"/>
                          <a:gd name="connsiteX206" fmla="*/ 2245659 w 2661966"/>
                          <a:gd name="connsiteY206" fmla="*/ 448387 h 3370881"/>
                          <a:gd name="connsiteX207" fmla="*/ 2200835 w 2661966"/>
                          <a:gd name="connsiteY207" fmla="*/ 430458 h 3370881"/>
                          <a:gd name="connsiteX208" fmla="*/ 2169459 w 2661966"/>
                          <a:gd name="connsiteY208" fmla="*/ 425976 h 3370881"/>
                          <a:gd name="connsiteX209" fmla="*/ 2102223 w 2661966"/>
                          <a:gd name="connsiteY209" fmla="*/ 430458 h 3370881"/>
                          <a:gd name="connsiteX210" fmla="*/ 2084294 w 2661966"/>
                          <a:gd name="connsiteY210" fmla="*/ 439423 h 3370881"/>
                          <a:gd name="connsiteX211" fmla="*/ 2070847 w 2661966"/>
                          <a:gd name="connsiteY211" fmla="*/ 443905 h 3370881"/>
                          <a:gd name="connsiteX212" fmla="*/ 2061882 w 2661966"/>
                          <a:gd name="connsiteY212" fmla="*/ 461834 h 3370881"/>
                          <a:gd name="connsiteX213" fmla="*/ 2034988 w 2661966"/>
                          <a:gd name="connsiteY213" fmla="*/ 475281 h 3370881"/>
                          <a:gd name="connsiteX214" fmla="*/ 1783976 w 2661966"/>
                          <a:gd name="connsiteY214" fmla="*/ 479764 h 3370881"/>
                          <a:gd name="connsiteX215" fmla="*/ 1766047 w 2661966"/>
                          <a:gd name="connsiteY215" fmla="*/ 488729 h 3370881"/>
                          <a:gd name="connsiteX216" fmla="*/ 1703294 w 2661966"/>
                          <a:gd name="connsiteY216" fmla="*/ 506658 h 3370881"/>
                          <a:gd name="connsiteX217" fmla="*/ 1689847 w 2661966"/>
                          <a:gd name="connsiteY217" fmla="*/ 511140 h 3370881"/>
                          <a:gd name="connsiteX218" fmla="*/ 1676400 w 2661966"/>
                          <a:gd name="connsiteY218" fmla="*/ 520105 h 3370881"/>
                          <a:gd name="connsiteX219" fmla="*/ 1649506 w 2661966"/>
                          <a:gd name="connsiteY219" fmla="*/ 529070 h 3370881"/>
                          <a:gd name="connsiteX220" fmla="*/ 1636059 w 2661966"/>
                          <a:gd name="connsiteY220" fmla="*/ 538034 h 3370881"/>
                          <a:gd name="connsiteX221" fmla="*/ 1622612 w 2661966"/>
                          <a:gd name="connsiteY221" fmla="*/ 551481 h 3370881"/>
                          <a:gd name="connsiteX222" fmla="*/ 1609165 w 2661966"/>
                          <a:gd name="connsiteY222" fmla="*/ 555964 h 3370881"/>
                          <a:gd name="connsiteX223" fmla="*/ 1577788 w 2661966"/>
                          <a:gd name="connsiteY223" fmla="*/ 587340 h 3370881"/>
                          <a:gd name="connsiteX224" fmla="*/ 1568823 w 2661966"/>
                          <a:gd name="connsiteY224" fmla="*/ 600787 h 3370881"/>
                          <a:gd name="connsiteX225" fmla="*/ 1555376 w 2661966"/>
                          <a:gd name="connsiteY225" fmla="*/ 614234 h 3370881"/>
                          <a:gd name="connsiteX226" fmla="*/ 1524000 w 2661966"/>
                          <a:gd name="connsiteY226" fmla="*/ 654576 h 3370881"/>
                          <a:gd name="connsiteX227" fmla="*/ 1519518 w 2661966"/>
                          <a:gd name="connsiteY227" fmla="*/ 668023 h 3370881"/>
                          <a:gd name="connsiteX228" fmla="*/ 1528482 w 2661966"/>
                          <a:gd name="connsiteY228" fmla="*/ 708364 h 3370881"/>
                          <a:gd name="connsiteX229" fmla="*/ 1537447 w 2661966"/>
                          <a:gd name="connsiteY229" fmla="*/ 721811 h 3370881"/>
                          <a:gd name="connsiteX230" fmla="*/ 1568823 w 2661966"/>
                          <a:gd name="connsiteY230" fmla="*/ 712846 h 3370881"/>
                          <a:gd name="connsiteX231" fmla="*/ 1600200 w 2661966"/>
                          <a:gd name="connsiteY231" fmla="*/ 712846 h 3370881"/>
                          <a:gd name="connsiteX232" fmla="*/ 1631576 w 2661966"/>
                          <a:gd name="connsiteY232" fmla="*/ 690434 h 3370881"/>
                          <a:gd name="connsiteX233" fmla="*/ 1645023 w 2661966"/>
                          <a:gd name="connsiteY233" fmla="*/ 676987 h 3370881"/>
                          <a:gd name="connsiteX234" fmla="*/ 1685365 w 2661966"/>
                          <a:gd name="connsiteY234" fmla="*/ 645611 h 3370881"/>
                          <a:gd name="connsiteX235" fmla="*/ 1716741 w 2661966"/>
                          <a:gd name="connsiteY235" fmla="*/ 614234 h 3370881"/>
                          <a:gd name="connsiteX236" fmla="*/ 1748118 w 2661966"/>
                          <a:gd name="connsiteY236" fmla="*/ 596305 h 3370881"/>
                          <a:gd name="connsiteX237" fmla="*/ 1761565 w 2661966"/>
                          <a:gd name="connsiteY237" fmla="*/ 591823 h 3370881"/>
                          <a:gd name="connsiteX238" fmla="*/ 1779494 w 2661966"/>
                          <a:gd name="connsiteY238" fmla="*/ 582858 h 3370881"/>
                          <a:gd name="connsiteX239" fmla="*/ 1815353 w 2661966"/>
                          <a:gd name="connsiteY239" fmla="*/ 573893 h 3370881"/>
                          <a:gd name="connsiteX240" fmla="*/ 2030506 w 2661966"/>
                          <a:gd name="connsiteY240" fmla="*/ 578376 h 3370881"/>
                          <a:gd name="connsiteX241" fmla="*/ 2017059 w 2661966"/>
                          <a:gd name="connsiteY241" fmla="*/ 600787 h 3370881"/>
                          <a:gd name="connsiteX242" fmla="*/ 1981200 w 2661966"/>
                          <a:gd name="connsiteY242" fmla="*/ 636646 h 3370881"/>
                          <a:gd name="connsiteX243" fmla="*/ 1967753 w 2661966"/>
                          <a:gd name="connsiteY243" fmla="*/ 650093 h 3370881"/>
                          <a:gd name="connsiteX244" fmla="*/ 1936376 w 2661966"/>
                          <a:gd name="connsiteY244" fmla="*/ 690434 h 3370881"/>
                          <a:gd name="connsiteX245" fmla="*/ 1905000 w 2661966"/>
                          <a:gd name="connsiteY245" fmla="*/ 717329 h 3370881"/>
                          <a:gd name="connsiteX246" fmla="*/ 1860176 w 2661966"/>
                          <a:gd name="connsiteY246" fmla="*/ 735258 h 3370881"/>
                          <a:gd name="connsiteX247" fmla="*/ 1788459 w 2661966"/>
                          <a:gd name="connsiteY247" fmla="*/ 744223 h 3370881"/>
                          <a:gd name="connsiteX248" fmla="*/ 1846729 w 2661966"/>
                          <a:gd name="connsiteY248" fmla="*/ 802493 h 3370881"/>
                          <a:gd name="connsiteX249" fmla="*/ 1913965 w 2661966"/>
                          <a:gd name="connsiteY249" fmla="*/ 829387 h 3370881"/>
                          <a:gd name="connsiteX250" fmla="*/ 1922929 w 2661966"/>
                          <a:gd name="connsiteY250" fmla="*/ 842834 h 3370881"/>
                          <a:gd name="connsiteX251" fmla="*/ 1967753 w 2661966"/>
                          <a:gd name="connsiteY251" fmla="*/ 883176 h 3370881"/>
                          <a:gd name="connsiteX252" fmla="*/ 1981200 w 2661966"/>
                          <a:gd name="connsiteY252" fmla="*/ 896623 h 3370881"/>
                          <a:gd name="connsiteX253" fmla="*/ 1994647 w 2661966"/>
                          <a:gd name="connsiteY253" fmla="*/ 905587 h 3370881"/>
                          <a:gd name="connsiteX254" fmla="*/ 2021541 w 2661966"/>
                          <a:gd name="connsiteY254" fmla="*/ 927999 h 3370881"/>
                          <a:gd name="connsiteX255" fmla="*/ 2030506 w 2661966"/>
                          <a:gd name="connsiteY255" fmla="*/ 941446 h 3370881"/>
                          <a:gd name="connsiteX256" fmla="*/ 2057400 w 2661966"/>
                          <a:gd name="connsiteY256" fmla="*/ 968340 h 3370881"/>
                          <a:gd name="connsiteX257" fmla="*/ 2088776 w 2661966"/>
                          <a:gd name="connsiteY257" fmla="*/ 1013164 h 3370881"/>
                          <a:gd name="connsiteX258" fmla="*/ 2115670 w 2661966"/>
                          <a:gd name="connsiteY258" fmla="*/ 1057987 h 3370881"/>
                          <a:gd name="connsiteX259" fmla="*/ 2120153 w 2661966"/>
                          <a:gd name="connsiteY259" fmla="*/ 1089364 h 3370881"/>
                          <a:gd name="connsiteX260" fmla="*/ 2138082 w 2661966"/>
                          <a:gd name="connsiteY260" fmla="*/ 1143152 h 3370881"/>
                          <a:gd name="connsiteX261" fmla="*/ 2147047 w 2661966"/>
                          <a:gd name="connsiteY261" fmla="*/ 1196940 h 3370881"/>
                          <a:gd name="connsiteX262" fmla="*/ 2151529 w 2661966"/>
                          <a:gd name="connsiteY262" fmla="*/ 1210387 h 3370881"/>
                          <a:gd name="connsiteX263" fmla="*/ 2156012 w 2661966"/>
                          <a:gd name="connsiteY263" fmla="*/ 1228317 h 3370881"/>
                          <a:gd name="connsiteX264" fmla="*/ 2173941 w 2661966"/>
                          <a:gd name="connsiteY264" fmla="*/ 1295552 h 3370881"/>
                          <a:gd name="connsiteX265" fmla="*/ 2182906 w 2661966"/>
                          <a:gd name="connsiteY265" fmla="*/ 1313481 h 3370881"/>
                          <a:gd name="connsiteX266" fmla="*/ 2187388 w 2661966"/>
                          <a:gd name="connsiteY266" fmla="*/ 1331411 h 3370881"/>
                          <a:gd name="connsiteX267" fmla="*/ 2214282 w 2661966"/>
                          <a:gd name="connsiteY267" fmla="*/ 1385199 h 3370881"/>
                          <a:gd name="connsiteX268" fmla="*/ 2218765 w 2661966"/>
                          <a:gd name="connsiteY268" fmla="*/ 1403129 h 3370881"/>
                          <a:gd name="connsiteX269" fmla="*/ 2223247 w 2661966"/>
                          <a:gd name="connsiteY269" fmla="*/ 1430023 h 3370881"/>
                          <a:gd name="connsiteX270" fmla="*/ 2236694 w 2661966"/>
                          <a:gd name="connsiteY270" fmla="*/ 1456917 h 3370881"/>
                          <a:gd name="connsiteX271" fmla="*/ 2249794 w 2661966"/>
                          <a:gd name="connsiteY271" fmla="*/ 1524624 h 3370881"/>
                          <a:gd name="connsiteX272" fmla="*/ 2241176 w 2661966"/>
                          <a:gd name="connsiteY272" fmla="*/ 1577940 h 3370881"/>
                          <a:gd name="connsiteX273" fmla="*/ 2245659 w 2661966"/>
                          <a:gd name="connsiteY273" fmla="*/ 1595870 h 3370881"/>
                          <a:gd name="connsiteX274" fmla="*/ 2249634 w 2661966"/>
                          <a:gd name="connsiteY274" fmla="*/ 1685855 h 3370881"/>
                          <a:gd name="connsiteX275" fmla="*/ 2227729 w 2661966"/>
                          <a:gd name="connsiteY275" fmla="*/ 1716893 h 3370881"/>
                          <a:gd name="connsiteX276" fmla="*/ 2240500 w 2661966"/>
                          <a:gd name="connsiteY276" fmla="*/ 1674269 h 3370881"/>
                          <a:gd name="connsiteX277" fmla="*/ 2235341 w 2661966"/>
                          <a:gd name="connsiteY277" fmla="*/ 1788611 h 3370881"/>
                          <a:gd name="connsiteX278" fmla="*/ 2230689 w 2661966"/>
                          <a:gd name="connsiteY278" fmla="*/ 1823963 h 3370881"/>
                          <a:gd name="connsiteX279" fmla="*/ 2226207 w 2661966"/>
                          <a:gd name="connsiteY279" fmla="*/ 1824470 h 3370881"/>
                          <a:gd name="connsiteX280" fmla="*/ 2208278 w 2661966"/>
                          <a:gd name="connsiteY280" fmla="*/ 1869293 h 3370881"/>
                          <a:gd name="connsiteX281" fmla="*/ 2195168 w 2661966"/>
                          <a:gd name="connsiteY281" fmla="*/ 1882740 h 3370881"/>
                          <a:gd name="connsiteX282" fmla="*/ 2203458 w 2661966"/>
                          <a:gd name="connsiteY282" fmla="*/ 1918938 h 3370881"/>
                          <a:gd name="connsiteX283" fmla="*/ 2204134 w 2661966"/>
                          <a:gd name="connsiteY283" fmla="*/ 1949806 h 3370881"/>
                          <a:gd name="connsiteX284" fmla="*/ 2226545 w 2661966"/>
                          <a:gd name="connsiteY284" fmla="*/ 1954627 h 3370881"/>
                          <a:gd name="connsiteX285" fmla="*/ 2241176 w 2661966"/>
                          <a:gd name="connsiteY285" fmla="*/ 2012729 h 3370881"/>
                          <a:gd name="connsiteX286" fmla="*/ 2263588 w 2661966"/>
                          <a:gd name="connsiteY286" fmla="*/ 2057552 h 3370881"/>
                          <a:gd name="connsiteX287" fmla="*/ 2286000 w 2661966"/>
                          <a:gd name="connsiteY287" fmla="*/ 2084446 h 3370881"/>
                          <a:gd name="connsiteX288" fmla="*/ 2299447 w 2661966"/>
                          <a:gd name="connsiteY288" fmla="*/ 2124787 h 3370881"/>
                          <a:gd name="connsiteX289" fmla="*/ 2321859 w 2661966"/>
                          <a:gd name="connsiteY289" fmla="*/ 2151681 h 3370881"/>
                          <a:gd name="connsiteX290" fmla="*/ 2344270 w 2661966"/>
                          <a:gd name="connsiteY290" fmla="*/ 2205470 h 3370881"/>
                          <a:gd name="connsiteX291" fmla="*/ 2348753 w 2661966"/>
                          <a:gd name="connsiteY291" fmla="*/ 2223399 h 3370881"/>
                          <a:gd name="connsiteX292" fmla="*/ 2366682 w 2661966"/>
                          <a:gd name="connsiteY292" fmla="*/ 2263740 h 3370881"/>
                          <a:gd name="connsiteX293" fmla="*/ 2375647 w 2661966"/>
                          <a:gd name="connsiteY293" fmla="*/ 2286152 h 3370881"/>
                          <a:gd name="connsiteX294" fmla="*/ 2380129 w 2661966"/>
                          <a:gd name="connsiteY294" fmla="*/ 2308564 h 3370881"/>
                          <a:gd name="connsiteX295" fmla="*/ 2389094 w 2661966"/>
                          <a:gd name="connsiteY295" fmla="*/ 2335458 h 3370881"/>
                          <a:gd name="connsiteX296" fmla="*/ 2393576 w 2661966"/>
                          <a:gd name="connsiteY296" fmla="*/ 2380281 h 3370881"/>
                          <a:gd name="connsiteX297" fmla="*/ 2398059 w 2661966"/>
                          <a:gd name="connsiteY297" fmla="*/ 2393729 h 3370881"/>
                          <a:gd name="connsiteX298" fmla="*/ 2419794 w 2661966"/>
                          <a:gd name="connsiteY298" fmla="*/ 2447517 h 3370881"/>
                          <a:gd name="connsiteX299" fmla="*/ 2427343 w 2661966"/>
                          <a:gd name="connsiteY299" fmla="*/ 2564058 h 3370881"/>
                          <a:gd name="connsiteX300" fmla="*/ 2389094 w 2661966"/>
                          <a:gd name="connsiteY300" fmla="*/ 2837481 h 3370881"/>
                          <a:gd name="connsiteX301" fmla="*/ 2380129 w 2661966"/>
                          <a:gd name="connsiteY301" fmla="*/ 2859893 h 3370881"/>
                          <a:gd name="connsiteX302" fmla="*/ 2357718 w 2661966"/>
                          <a:gd name="connsiteY302" fmla="*/ 2913681 h 3370881"/>
                          <a:gd name="connsiteX303" fmla="*/ 2348753 w 2661966"/>
                          <a:gd name="connsiteY303" fmla="*/ 2936093 h 3370881"/>
                          <a:gd name="connsiteX304" fmla="*/ 2339788 w 2661966"/>
                          <a:gd name="connsiteY304" fmla="*/ 2971952 h 3370881"/>
                          <a:gd name="connsiteX305" fmla="*/ 2326341 w 2661966"/>
                          <a:gd name="connsiteY305" fmla="*/ 2994364 h 3370881"/>
                          <a:gd name="connsiteX306" fmla="*/ 2317376 w 2661966"/>
                          <a:gd name="connsiteY306" fmla="*/ 3025740 h 3370881"/>
                          <a:gd name="connsiteX307" fmla="*/ 2303929 w 2661966"/>
                          <a:gd name="connsiteY307" fmla="*/ 3048152 h 3370881"/>
                          <a:gd name="connsiteX308" fmla="*/ 2290482 w 2661966"/>
                          <a:gd name="connsiteY308" fmla="*/ 3079529 h 3370881"/>
                          <a:gd name="connsiteX309" fmla="*/ 2272553 w 2661966"/>
                          <a:gd name="connsiteY309" fmla="*/ 3084011 h 3370881"/>
                          <a:gd name="connsiteX310" fmla="*/ 2259106 w 2661966"/>
                          <a:gd name="connsiteY310" fmla="*/ 3088493 h 3370881"/>
                          <a:gd name="connsiteX311" fmla="*/ 2241176 w 2661966"/>
                          <a:gd name="connsiteY311" fmla="*/ 3092976 h 3370881"/>
                          <a:gd name="connsiteX312" fmla="*/ 2209800 w 2661966"/>
                          <a:gd name="connsiteY312" fmla="*/ 3101940 h 3370881"/>
                          <a:gd name="connsiteX313" fmla="*/ 2205318 w 2661966"/>
                          <a:gd name="connsiteY313" fmla="*/ 3039187 h 3370881"/>
                          <a:gd name="connsiteX314" fmla="*/ 2218765 w 2661966"/>
                          <a:gd name="connsiteY314" fmla="*/ 3021258 h 3370881"/>
                          <a:gd name="connsiteX315" fmla="*/ 2245659 w 2661966"/>
                          <a:gd name="connsiteY315" fmla="*/ 2971952 h 3370881"/>
                          <a:gd name="connsiteX316" fmla="*/ 2268070 w 2661966"/>
                          <a:gd name="connsiteY316" fmla="*/ 2945058 h 3370881"/>
                          <a:gd name="connsiteX317" fmla="*/ 2298550 w 2661966"/>
                          <a:gd name="connsiteY317" fmla="*/ 2568540 h 3370881"/>
                          <a:gd name="connsiteX318" fmla="*/ 2284986 w 2661966"/>
                          <a:gd name="connsiteY318" fmla="*/ 2532681 h 3370881"/>
                          <a:gd name="connsiteX319" fmla="*/ 2293273 w 2661966"/>
                          <a:gd name="connsiteY319" fmla="*/ 2496653 h 3370881"/>
                          <a:gd name="connsiteX320" fmla="*/ 2278152 w 2661966"/>
                          <a:gd name="connsiteY320" fmla="*/ 2475178 h 3370881"/>
                          <a:gd name="connsiteX321" fmla="*/ 2245659 w 2661966"/>
                          <a:gd name="connsiteY321" fmla="*/ 2389247 h 3370881"/>
                          <a:gd name="connsiteX322" fmla="*/ 2195507 w 2661966"/>
                          <a:gd name="connsiteY322" fmla="*/ 2241328 h 3370881"/>
                          <a:gd name="connsiteX323" fmla="*/ 2083786 w 2661966"/>
                          <a:gd name="connsiteY323" fmla="*/ 2040300 h 3370881"/>
                          <a:gd name="connsiteX324" fmla="*/ 2048773 w 2661966"/>
                          <a:gd name="connsiteY324" fmla="*/ 2017971 h 3370881"/>
                          <a:gd name="connsiteX325" fmla="*/ 2074314 w 2661966"/>
                          <a:gd name="connsiteY325" fmla="*/ 2011967 h 3370881"/>
                          <a:gd name="connsiteX326" fmla="*/ 2034988 w 2661966"/>
                          <a:gd name="connsiteY326" fmla="*/ 2003764 h 3370881"/>
                          <a:gd name="connsiteX327" fmla="*/ 2026023 w 2661966"/>
                          <a:gd name="connsiteY327" fmla="*/ 2026176 h 3370881"/>
                          <a:gd name="connsiteX328" fmla="*/ 2021541 w 2661966"/>
                          <a:gd name="connsiteY328" fmla="*/ 2039623 h 3370881"/>
                          <a:gd name="connsiteX329" fmla="*/ 1999129 w 2661966"/>
                          <a:gd name="connsiteY329" fmla="*/ 2053070 h 3370881"/>
                          <a:gd name="connsiteX330" fmla="*/ 1990165 w 2661966"/>
                          <a:gd name="connsiteY330" fmla="*/ 2070999 h 3370881"/>
                          <a:gd name="connsiteX331" fmla="*/ 1967753 w 2661966"/>
                          <a:gd name="connsiteY331" fmla="*/ 2106858 h 3370881"/>
                          <a:gd name="connsiteX332" fmla="*/ 1981200 w 2661966"/>
                          <a:gd name="connsiteY332" fmla="*/ 2223399 h 3370881"/>
                          <a:gd name="connsiteX333" fmla="*/ 1994647 w 2661966"/>
                          <a:gd name="connsiteY333" fmla="*/ 2254776 h 3370881"/>
                          <a:gd name="connsiteX334" fmla="*/ 2003612 w 2661966"/>
                          <a:gd name="connsiteY334" fmla="*/ 2272705 h 3370881"/>
                          <a:gd name="connsiteX335" fmla="*/ 2026023 w 2661966"/>
                          <a:gd name="connsiteY335" fmla="*/ 2304081 h 3370881"/>
                          <a:gd name="connsiteX336" fmla="*/ 2043953 w 2661966"/>
                          <a:gd name="connsiteY336" fmla="*/ 2348905 h 3370881"/>
                          <a:gd name="connsiteX337" fmla="*/ 2061882 w 2661966"/>
                          <a:gd name="connsiteY337" fmla="*/ 2371317 h 3370881"/>
                          <a:gd name="connsiteX338" fmla="*/ 2088776 w 2661966"/>
                          <a:gd name="connsiteY338" fmla="*/ 2434070 h 3370881"/>
                          <a:gd name="connsiteX339" fmla="*/ 2102223 w 2661966"/>
                          <a:gd name="connsiteY339" fmla="*/ 2465446 h 3370881"/>
                          <a:gd name="connsiteX340" fmla="*/ 2106706 w 2661966"/>
                          <a:gd name="connsiteY340" fmla="*/ 2496823 h 3370881"/>
                          <a:gd name="connsiteX341" fmla="*/ 2124635 w 2661966"/>
                          <a:gd name="connsiteY341" fmla="*/ 2559576 h 3370881"/>
                          <a:gd name="connsiteX342" fmla="*/ 2138082 w 2661966"/>
                          <a:gd name="connsiteY342" fmla="*/ 2649223 h 3370881"/>
                          <a:gd name="connsiteX343" fmla="*/ 2147047 w 2661966"/>
                          <a:gd name="connsiteY343" fmla="*/ 2685081 h 3370881"/>
                          <a:gd name="connsiteX344" fmla="*/ 2151529 w 2661966"/>
                          <a:gd name="connsiteY344" fmla="*/ 2716458 h 3370881"/>
                          <a:gd name="connsiteX345" fmla="*/ 2160494 w 2661966"/>
                          <a:gd name="connsiteY345" fmla="*/ 2770246 h 3370881"/>
                          <a:gd name="connsiteX346" fmla="*/ 2156012 w 2661966"/>
                          <a:gd name="connsiteY346" fmla="*/ 2962987 h 3370881"/>
                          <a:gd name="connsiteX347" fmla="*/ 2138082 w 2661966"/>
                          <a:gd name="connsiteY347" fmla="*/ 3043670 h 3370881"/>
                          <a:gd name="connsiteX348" fmla="*/ 2133600 w 2661966"/>
                          <a:gd name="connsiteY348" fmla="*/ 3061599 h 3370881"/>
                          <a:gd name="connsiteX349" fmla="*/ 2120153 w 2661966"/>
                          <a:gd name="connsiteY349" fmla="*/ 3079529 h 3370881"/>
                          <a:gd name="connsiteX350" fmla="*/ 2111188 w 2661966"/>
                          <a:gd name="connsiteY350" fmla="*/ 3106423 h 3370881"/>
                          <a:gd name="connsiteX351" fmla="*/ 2088776 w 2661966"/>
                          <a:gd name="connsiteY351" fmla="*/ 3137799 h 3370881"/>
                          <a:gd name="connsiteX352" fmla="*/ 2075329 w 2661966"/>
                          <a:gd name="connsiteY352" fmla="*/ 3164693 h 3370881"/>
                          <a:gd name="connsiteX353" fmla="*/ 2061882 w 2661966"/>
                          <a:gd name="connsiteY353" fmla="*/ 3169176 h 3370881"/>
                          <a:gd name="connsiteX354" fmla="*/ 2021541 w 2661966"/>
                          <a:gd name="connsiteY354" fmla="*/ 3164693 h 3370881"/>
                          <a:gd name="connsiteX355" fmla="*/ 2012576 w 2661966"/>
                          <a:gd name="connsiteY355" fmla="*/ 3119870 h 3370881"/>
                          <a:gd name="connsiteX356" fmla="*/ 2048435 w 2661966"/>
                          <a:gd name="connsiteY356" fmla="*/ 3021258 h 3370881"/>
                          <a:gd name="connsiteX357" fmla="*/ 2048435 w 2661966"/>
                          <a:gd name="connsiteY357" fmla="*/ 3021258 h 3370881"/>
                          <a:gd name="connsiteX358" fmla="*/ 2061882 w 2661966"/>
                          <a:gd name="connsiteY358" fmla="*/ 2967470 h 3370881"/>
                          <a:gd name="connsiteX359" fmla="*/ 2070847 w 2661966"/>
                          <a:gd name="connsiteY359" fmla="*/ 2882305 h 3370881"/>
                          <a:gd name="connsiteX360" fmla="*/ 2066365 w 2661966"/>
                          <a:gd name="connsiteY360" fmla="*/ 2725423 h 3370881"/>
                          <a:gd name="connsiteX361" fmla="*/ 2043953 w 2661966"/>
                          <a:gd name="connsiteY361" fmla="*/ 2649223 h 3370881"/>
                          <a:gd name="connsiteX362" fmla="*/ 2030506 w 2661966"/>
                          <a:gd name="connsiteY362" fmla="*/ 2622329 h 3370881"/>
                          <a:gd name="connsiteX363" fmla="*/ 2017059 w 2661966"/>
                          <a:gd name="connsiteY363" fmla="*/ 2581987 h 3370881"/>
                          <a:gd name="connsiteX364" fmla="*/ 1981200 w 2661966"/>
                          <a:gd name="connsiteY364" fmla="*/ 2514752 h 3370881"/>
                          <a:gd name="connsiteX365" fmla="*/ 1972235 w 2661966"/>
                          <a:gd name="connsiteY365" fmla="*/ 2501305 h 3370881"/>
                          <a:gd name="connsiteX366" fmla="*/ 1958788 w 2661966"/>
                          <a:gd name="connsiteY366" fmla="*/ 2478893 h 3370881"/>
                          <a:gd name="connsiteX367" fmla="*/ 1905000 w 2661966"/>
                          <a:gd name="connsiteY367" fmla="*/ 2398211 h 3370881"/>
                          <a:gd name="connsiteX368" fmla="*/ 1882588 w 2661966"/>
                          <a:gd name="connsiteY368" fmla="*/ 2357870 h 3370881"/>
                          <a:gd name="connsiteX369" fmla="*/ 1869141 w 2661966"/>
                          <a:gd name="connsiteY369" fmla="*/ 2339940 h 3370881"/>
                          <a:gd name="connsiteX370" fmla="*/ 1806388 w 2661966"/>
                          <a:gd name="connsiteY370" fmla="*/ 2313046 h 3370881"/>
                          <a:gd name="connsiteX371" fmla="*/ 1779494 w 2661966"/>
                          <a:gd name="connsiteY371" fmla="*/ 2304081 h 3370881"/>
                          <a:gd name="connsiteX372" fmla="*/ 1752600 w 2661966"/>
                          <a:gd name="connsiteY372" fmla="*/ 2299599 h 3370881"/>
                          <a:gd name="connsiteX373" fmla="*/ 1680882 w 2661966"/>
                          <a:gd name="connsiteY373" fmla="*/ 2277187 h 3370881"/>
                          <a:gd name="connsiteX374" fmla="*/ 1719025 w 2661966"/>
                          <a:gd name="connsiteY374" fmla="*/ 2281331 h 3370881"/>
                          <a:gd name="connsiteX375" fmla="*/ 1756997 w 2661966"/>
                          <a:gd name="connsiteY375" fmla="*/ 2289450 h 3370881"/>
                          <a:gd name="connsiteX376" fmla="*/ 1656440 w 2661966"/>
                          <a:gd name="connsiteY376" fmla="*/ 2298583 h 3370881"/>
                          <a:gd name="connsiteX377" fmla="*/ 1537447 w 2661966"/>
                          <a:gd name="connsiteY377" fmla="*/ 2329960 h 3370881"/>
                          <a:gd name="connsiteX378" fmla="*/ 1571993 w 2661966"/>
                          <a:gd name="connsiteY378" fmla="*/ 2317957 h 3370881"/>
                          <a:gd name="connsiteX379" fmla="*/ 1509707 w 2661966"/>
                          <a:gd name="connsiteY379" fmla="*/ 2338926 h 3370881"/>
                          <a:gd name="connsiteX380" fmla="*/ 1500444 w 2661966"/>
                          <a:gd name="connsiteY380" fmla="*/ 2355271 h 3370881"/>
                          <a:gd name="connsiteX381" fmla="*/ 1402678 w 2661966"/>
                          <a:gd name="connsiteY381" fmla="*/ 2339641 h 3370881"/>
                          <a:gd name="connsiteX382" fmla="*/ 1322892 w 2661966"/>
                          <a:gd name="connsiteY382" fmla="*/ 2336952 h 3370881"/>
                          <a:gd name="connsiteX383" fmla="*/ 1199384 w 2661966"/>
                          <a:gd name="connsiteY383" fmla="*/ 2307041 h 3370881"/>
                          <a:gd name="connsiteX384" fmla="*/ 1066800 w 2661966"/>
                          <a:gd name="connsiteY384" fmla="*/ 2272705 h 3370881"/>
                          <a:gd name="connsiteX385" fmla="*/ 1030941 w 2661966"/>
                          <a:gd name="connsiteY385" fmla="*/ 2263740 h 3370881"/>
                          <a:gd name="connsiteX386" fmla="*/ 986118 w 2661966"/>
                          <a:gd name="connsiteY386" fmla="*/ 2241329 h 3370881"/>
                          <a:gd name="connsiteX387" fmla="*/ 968188 w 2661966"/>
                          <a:gd name="connsiteY387" fmla="*/ 2232364 h 3370881"/>
                          <a:gd name="connsiteX388" fmla="*/ 936812 w 2661966"/>
                          <a:gd name="connsiteY388" fmla="*/ 2214434 h 3370881"/>
                          <a:gd name="connsiteX389" fmla="*/ 905435 w 2661966"/>
                          <a:gd name="connsiteY389" fmla="*/ 2196505 h 3370881"/>
                          <a:gd name="connsiteX390" fmla="*/ 869576 w 2661966"/>
                          <a:gd name="connsiteY390" fmla="*/ 2209952 h 3370881"/>
                          <a:gd name="connsiteX391" fmla="*/ 856129 w 2661966"/>
                          <a:gd name="connsiteY391" fmla="*/ 2227881 h 3370881"/>
                          <a:gd name="connsiteX392" fmla="*/ 815788 w 2661966"/>
                          <a:gd name="connsiteY392" fmla="*/ 2268223 h 3370881"/>
                          <a:gd name="connsiteX393" fmla="*/ 788894 w 2661966"/>
                          <a:gd name="connsiteY393" fmla="*/ 2290634 h 3370881"/>
                          <a:gd name="connsiteX394" fmla="*/ 762000 w 2661966"/>
                          <a:gd name="connsiteY394" fmla="*/ 2313046 h 3370881"/>
                          <a:gd name="connsiteX395" fmla="*/ 753035 w 2661966"/>
                          <a:gd name="connsiteY395" fmla="*/ 2326493 h 3370881"/>
                          <a:gd name="connsiteX396" fmla="*/ 735106 w 2661966"/>
                          <a:gd name="connsiteY396" fmla="*/ 2339940 h 3370881"/>
                          <a:gd name="connsiteX397" fmla="*/ 712694 w 2661966"/>
                          <a:gd name="connsiteY397" fmla="*/ 2362352 h 3370881"/>
                          <a:gd name="connsiteX398" fmla="*/ 694765 w 2661966"/>
                          <a:gd name="connsiteY398" fmla="*/ 2375799 h 3370881"/>
                          <a:gd name="connsiteX399" fmla="*/ 681318 w 2661966"/>
                          <a:gd name="connsiteY399" fmla="*/ 2393729 h 3370881"/>
                          <a:gd name="connsiteX400" fmla="*/ 667870 w 2661966"/>
                          <a:gd name="connsiteY400" fmla="*/ 2402693 h 3370881"/>
                          <a:gd name="connsiteX401" fmla="*/ 623047 w 2661966"/>
                          <a:gd name="connsiteY401" fmla="*/ 2443034 h 3370881"/>
                          <a:gd name="connsiteX402" fmla="*/ 600635 w 2661966"/>
                          <a:gd name="connsiteY402" fmla="*/ 2474411 h 3370881"/>
                          <a:gd name="connsiteX403" fmla="*/ 587188 w 2661966"/>
                          <a:gd name="connsiteY403" fmla="*/ 2514752 h 3370881"/>
                          <a:gd name="connsiteX404" fmla="*/ 582706 w 2661966"/>
                          <a:gd name="connsiteY404" fmla="*/ 2546129 h 3370881"/>
                          <a:gd name="connsiteX405" fmla="*/ 596153 w 2661966"/>
                          <a:gd name="connsiteY405" fmla="*/ 2635776 h 3370881"/>
                          <a:gd name="connsiteX406" fmla="*/ 600635 w 2661966"/>
                          <a:gd name="connsiteY406" fmla="*/ 2653705 h 3370881"/>
                          <a:gd name="connsiteX407" fmla="*/ 609600 w 2661966"/>
                          <a:gd name="connsiteY407" fmla="*/ 2671634 h 3370881"/>
                          <a:gd name="connsiteX408" fmla="*/ 614082 w 2661966"/>
                          <a:gd name="connsiteY408" fmla="*/ 2689564 h 3370881"/>
                          <a:gd name="connsiteX409" fmla="*/ 623047 w 2661966"/>
                          <a:gd name="connsiteY409" fmla="*/ 2711976 h 3370881"/>
                          <a:gd name="connsiteX410" fmla="*/ 627529 w 2661966"/>
                          <a:gd name="connsiteY410" fmla="*/ 2734387 h 3370881"/>
                          <a:gd name="connsiteX411" fmla="*/ 640976 w 2661966"/>
                          <a:gd name="connsiteY411" fmla="*/ 2765764 h 3370881"/>
                          <a:gd name="connsiteX412" fmla="*/ 645459 w 2661966"/>
                          <a:gd name="connsiteY412" fmla="*/ 2779211 h 3370881"/>
                          <a:gd name="connsiteX413" fmla="*/ 658906 w 2661966"/>
                          <a:gd name="connsiteY413" fmla="*/ 2801623 h 3370881"/>
                          <a:gd name="connsiteX414" fmla="*/ 676835 w 2661966"/>
                          <a:gd name="connsiteY414" fmla="*/ 2864376 h 3370881"/>
                          <a:gd name="connsiteX415" fmla="*/ 690282 w 2661966"/>
                          <a:gd name="connsiteY415" fmla="*/ 2895752 h 3370881"/>
                          <a:gd name="connsiteX416" fmla="*/ 699247 w 2661966"/>
                          <a:gd name="connsiteY416" fmla="*/ 2940576 h 3370881"/>
                          <a:gd name="connsiteX417" fmla="*/ 703729 w 2661966"/>
                          <a:gd name="connsiteY417" fmla="*/ 2967470 h 3370881"/>
                          <a:gd name="connsiteX418" fmla="*/ 717176 w 2661966"/>
                          <a:gd name="connsiteY418" fmla="*/ 2994364 h 3370881"/>
                          <a:gd name="connsiteX419" fmla="*/ 735106 w 2661966"/>
                          <a:gd name="connsiteY419" fmla="*/ 3052634 h 3370881"/>
                          <a:gd name="connsiteX420" fmla="*/ 739588 w 2661966"/>
                          <a:gd name="connsiteY420" fmla="*/ 3079529 h 3370881"/>
                          <a:gd name="connsiteX421" fmla="*/ 762000 w 2661966"/>
                          <a:gd name="connsiteY421" fmla="*/ 3142281 h 3370881"/>
                          <a:gd name="connsiteX422" fmla="*/ 766482 w 2661966"/>
                          <a:gd name="connsiteY422" fmla="*/ 3231929 h 3370881"/>
                          <a:gd name="connsiteX423" fmla="*/ 770965 w 2661966"/>
                          <a:gd name="connsiteY423" fmla="*/ 3254340 h 3370881"/>
                          <a:gd name="connsiteX424" fmla="*/ 775447 w 2661966"/>
                          <a:gd name="connsiteY424" fmla="*/ 3285717 h 3370881"/>
                          <a:gd name="connsiteX425" fmla="*/ 748553 w 2661966"/>
                          <a:gd name="connsiteY425" fmla="*/ 3335023 h 3370881"/>
                          <a:gd name="connsiteX426" fmla="*/ 721659 w 2661966"/>
                          <a:gd name="connsiteY426" fmla="*/ 3343987 h 3370881"/>
                          <a:gd name="connsiteX427" fmla="*/ 708212 w 2661966"/>
                          <a:gd name="connsiteY427" fmla="*/ 3348470 h 3370881"/>
                          <a:gd name="connsiteX428" fmla="*/ 623047 w 2661966"/>
                          <a:gd name="connsiteY428" fmla="*/ 3330540 h 3370881"/>
                          <a:gd name="connsiteX429" fmla="*/ 609600 w 2661966"/>
                          <a:gd name="connsiteY429" fmla="*/ 3308129 h 3370881"/>
                          <a:gd name="connsiteX430" fmla="*/ 591670 w 2661966"/>
                          <a:gd name="connsiteY430" fmla="*/ 3267787 h 3370881"/>
                          <a:gd name="connsiteX431" fmla="*/ 560294 w 2661966"/>
                          <a:gd name="connsiteY431" fmla="*/ 3209517 h 3370881"/>
                          <a:gd name="connsiteX432" fmla="*/ 551329 w 2661966"/>
                          <a:gd name="connsiteY432" fmla="*/ 3196070 h 3370881"/>
                          <a:gd name="connsiteX433" fmla="*/ 528918 w 2661966"/>
                          <a:gd name="connsiteY433" fmla="*/ 3173658 h 3370881"/>
                          <a:gd name="connsiteX434" fmla="*/ 519953 w 2661966"/>
                          <a:gd name="connsiteY434" fmla="*/ 3128834 h 3370881"/>
                          <a:gd name="connsiteX435" fmla="*/ 524435 w 2661966"/>
                          <a:gd name="connsiteY435" fmla="*/ 3101940 h 3370881"/>
                          <a:gd name="connsiteX436" fmla="*/ 528918 w 2661966"/>
                          <a:gd name="connsiteY436" fmla="*/ 3088493 h 3370881"/>
                          <a:gd name="connsiteX437" fmla="*/ 542365 w 2661966"/>
                          <a:gd name="connsiteY437" fmla="*/ 3052634 h 3370881"/>
                          <a:gd name="connsiteX438" fmla="*/ 484094 w 2661966"/>
                          <a:gd name="connsiteY438" fmla="*/ 2886787 h 3370881"/>
                          <a:gd name="connsiteX439" fmla="*/ 443753 w 2661966"/>
                          <a:gd name="connsiteY439" fmla="*/ 2779211 h 3370881"/>
                          <a:gd name="connsiteX440" fmla="*/ 439270 w 2661966"/>
                          <a:gd name="connsiteY440" fmla="*/ 2752317 h 3370881"/>
                          <a:gd name="connsiteX441" fmla="*/ 430306 w 2661966"/>
                          <a:gd name="connsiteY441" fmla="*/ 2716458 h 3370881"/>
                          <a:gd name="connsiteX442" fmla="*/ 425823 w 2661966"/>
                          <a:gd name="connsiteY442" fmla="*/ 2680599 h 3370881"/>
                          <a:gd name="connsiteX443" fmla="*/ 398929 w 2661966"/>
                          <a:gd name="connsiteY443" fmla="*/ 2599917 h 3370881"/>
                          <a:gd name="connsiteX444" fmla="*/ 385482 w 2661966"/>
                          <a:gd name="connsiteY444" fmla="*/ 2568540 h 3370881"/>
                          <a:gd name="connsiteX445" fmla="*/ 381000 w 2661966"/>
                          <a:gd name="connsiteY445" fmla="*/ 2550611 h 3370881"/>
                          <a:gd name="connsiteX446" fmla="*/ 372035 w 2661966"/>
                          <a:gd name="connsiteY446" fmla="*/ 2483376 h 3370881"/>
                          <a:gd name="connsiteX447" fmla="*/ 367553 w 2661966"/>
                          <a:gd name="connsiteY447" fmla="*/ 2469929 h 3370881"/>
                          <a:gd name="connsiteX448" fmla="*/ 407894 w 2661966"/>
                          <a:gd name="connsiteY448" fmla="*/ 2451999 h 3370881"/>
                          <a:gd name="connsiteX449" fmla="*/ 515470 w 2661966"/>
                          <a:gd name="connsiteY449" fmla="*/ 2407176 h 3370881"/>
                          <a:gd name="connsiteX450" fmla="*/ 578223 w 2661966"/>
                          <a:gd name="connsiteY450" fmla="*/ 2353387 h 3370881"/>
                          <a:gd name="connsiteX451" fmla="*/ 587188 w 2661966"/>
                          <a:gd name="connsiteY451" fmla="*/ 2330976 h 3370881"/>
                          <a:gd name="connsiteX452" fmla="*/ 614082 w 2661966"/>
                          <a:gd name="connsiteY452" fmla="*/ 2254776 h 3370881"/>
                          <a:gd name="connsiteX453" fmla="*/ 649941 w 2661966"/>
                          <a:gd name="connsiteY453" fmla="*/ 2200987 h 3370881"/>
                          <a:gd name="connsiteX454" fmla="*/ 690282 w 2661966"/>
                          <a:gd name="connsiteY454" fmla="*/ 2174093 h 3370881"/>
                          <a:gd name="connsiteX455" fmla="*/ 703729 w 2661966"/>
                          <a:gd name="connsiteY455" fmla="*/ 2165129 h 3370881"/>
                          <a:gd name="connsiteX456" fmla="*/ 739588 w 2661966"/>
                          <a:gd name="connsiteY456" fmla="*/ 2147199 h 3370881"/>
                          <a:gd name="connsiteX457" fmla="*/ 708212 w 2661966"/>
                          <a:gd name="connsiteY457" fmla="*/ 2187540 h 3370881"/>
                          <a:gd name="connsiteX458" fmla="*/ 654423 w 2661966"/>
                          <a:gd name="connsiteY458" fmla="*/ 2241329 h 3370881"/>
                          <a:gd name="connsiteX459" fmla="*/ 636494 w 2661966"/>
                          <a:gd name="connsiteY459" fmla="*/ 2259258 h 3370881"/>
                          <a:gd name="connsiteX460" fmla="*/ 614082 w 2661966"/>
                          <a:gd name="connsiteY460" fmla="*/ 2286152 h 3370881"/>
                          <a:gd name="connsiteX461" fmla="*/ 592179 w 2661966"/>
                          <a:gd name="connsiteY461" fmla="*/ 2282347 h 3370881"/>
                          <a:gd name="connsiteX462" fmla="*/ 555980 w 2661966"/>
                          <a:gd name="connsiteY462" fmla="*/ 2313892 h 3370881"/>
                          <a:gd name="connsiteX463" fmla="*/ 524435 w 2661966"/>
                          <a:gd name="connsiteY463" fmla="*/ 2348905 h 3370881"/>
                          <a:gd name="connsiteX464" fmla="*/ 502023 w 2661966"/>
                          <a:gd name="connsiteY464" fmla="*/ 2362352 h 3370881"/>
                          <a:gd name="connsiteX465" fmla="*/ 461682 w 2661966"/>
                          <a:gd name="connsiteY465" fmla="*/ 2389246 h 3370881"/>
                          <a:gd name="connsiteX466" fmla="*/ 448235 w 2661966"/>
                          <a:gd name="connsiteY466" fmla="*/ 2398211 h 3370881"/>
                          <a:gd name="connsiteX467" fmla="*/ 430306 w 2661966"/>
                          <a:gd name="connsiteY467" fmla="*/ 2407176 h 3370881"/>
                          <a:gd name="connsiteX468" fmla="*/ 412376 w 2661966"/>
                          <a:gd name="connsiteY468" fmla="*/ 2420623 h 3370881"/>
                          <a:gd name="connsiteX469" fmla="*/ 389965 w 2661966"/>
                          <a:gd name="connsiteY469" fmla="*/ 2429587 h 3370881"/>
                          <a:gd name="connsiteX470" fmla="*/ 372035 w 2661966"/>
                          <a:gd name="connsiteY470" fmla="*/ 2443034 h 3370881"/>
                          <a:gd name="connsiteX471" fmla="*/ 318247 w 2661966"/>
                          <a:gd name="connsiteY471" fmla="*/ 2474411 h 3370881"/>
                          <a:gd name="connsiteX472" fmla="*/ 304800 w 2661966"/>
                          <a:gd name="connsiteY472" fmla="*/ 2492340 h 3370881"/>
                          <a:gd name="connsiteX473" fmla="*/ 282388 w 2661966"/>
                          <a:gd name="connsiteY473" fmla="*/ 2519234 h 3370881"/>
                          <a:gd name="connsiteX474" fmla="*/ 295835 w 2661966"/>
                          <a:gd name="connsiteY474" fmla="*/ 2815070 h 3370881"/>
                          <a:gd name="connsiteX475" fmla="*/ 300318 w 2661966"/>
                          <a:gd name="connsiteY475" fmla="*/ 2837481 h 3370881"/>
                          <a:gd name="connsiteX476" fmla="*/ 304800 w 2661966"/>
                          <a:gd name="connsiteY476" fmla="*/ 2868858 h 3370881"/>
                          <a:gd name="connsiteX477" fmla="*/ 309282 w 2661966"/>
                          <a:gd name="connsiteY477" fmla="*/ 2927129 h 3370881"/>
                          <a:gd name="connsiteX478" fmla="*/ 322729 w 2661966"/>
                          <a:gd name="connsiteY478" fmla="*/ 2985399 h 3370881"/>
                          <a:gd name="connsiteX479" fmla="*/ 327212 w 2661966"/>
                          <a:gd name="connsiteY479" fmla="*/ 3012293 h 3370881"/>
                          <a:gd name="connsiteX480" fmla="*/ 331694 w 2661966"/>
                          <a:gd name="connsiteY480" fmla="*/ 3043670 h 3370881"/>
                          <a:gd name="connsiteX481" fmla="*/ 345141 w 2661966"/>
                          <a:gd name="connsiteY481" fmla="*/ 3070564 h 3370881"/>
                          <a:gd name="connsiteX482" fmla="*/ 367553 w 2661966"/>
                          <a:gd name="connsiteY482" fmla="*/ 3124352 h 3370881"/>
                          <a:gd name="connsiteX483" fmla="*/ 381000 w 2661966"/>
                          <a:gd name="connsiteY483" fmla="*/ 3182623 h 3370881"/>
                          <a:gd name="connsiteX484" fmla="*/ 389965 w 2661966"/>
                          <a:gd name="connsiteY484" fmla="*/ 3196070 h 3370881"/>
                          <a:gd name="connsiteX485" fmla="*/ 394447 w 2661966"/>
                          <a:gd name="connsiteY485" fmla="*/ 3213999 h 3370881"/>
                          <a:gd name="connsiteX486" fmla="*/ 412376 w 2661966"/>
                          <a:gd name="connsiteY486" fmla="*/ 3245376 h 3370881"/>
                          <a:gd name="connsiteX487" fmla="*/ 416859 w 2661966"/>
                          <a:gd name="connsiteY487" fmla="*/ 3258823 h 3370881"/>
                          <a:gd name="connsiteX488" fmla="*/ 425823 w 2661966"/>
                          <a:gd name="connsiteY488" fmla="*/ 3272270 h 3370881"/>
                          <a:gd name="connsiteX489" fmla="*/ 439270 w 2661966"/>
                          <a:gd name="connsiteY489" fmla="*/ 3303646 h 3370881"/>
                          <a:gd name="connsiteX490" fmla="*/ 439270 w 2661966"/>
                          <a:gd name="connsiteY490" fmla="*/ 3352952 h 3370881"/>
                          <a:gd name="connsiteX491" fmla="*/ 430306 w 2661966"/>
                          <a:gd name="connsiteY491" fmla="*/ 3366399 h 3370881"/>
                          <a:gd name="connsiteX492" fmla="*/ 412376 w 2661966"/>
                          <a:gd name="connsiteY492" fmla="*/ 3370881 h 3370881"/>
                          <a:gd name="connsiteX493" fmla="*/ 295835 w 2661966"/>
                          <a:gd name="connsiteY493" fmla="*/ 3357434 h 3370881"/>
                          <a:gd name="connsiteX494" fmla="*/ 264459 w 2661966"/>
                          <a:gd name="connsiteY494" fmla="*/ 3276752 h 3370881"/>
                          <a:gd name="connsiteX495" fmla="*/ 259976 w 2661966"/>
                          <a:gd name="connsiteY495" fmla="*/ 3240893 h 3370881"/>
                          <a:gd name="connsiteX496" fmla="*/ 246529 w 2661966"/>
                          <a:gd name="connsiteY496" fmla="*/ 3178140 h 3370881"/>
                          <a:gd name="connsiteX497" fmla="*/ 237565 w 2661966"/>
                          <a:gd name="connsiteY497" fmla="*/ 3084011 h 3370881"/>
                          <a:gd name="connsiteX498" fmla="*/ 228600 w 2661966"/>
                          <a:gd name="connsiteY498" fmla="*/ 3057117 h 3370881"/>
                          <a:gd name="connsiteX499" fmla="*/ 219635 w 2661966"/>
                          <a:gd name="connsiteY499" fmla="*/ 3021258 h 3370881"/>
                          <a:gd name="connsiteX500" fmla="*/ 206188 w 2661966"/>
                          <a:gd name="connsiteY500" fmla="*/ 2980917 h 3370881"/>
                          <a:gd name="connsiteX501" fmla="*/ 201706 w 2661966"/>
                          <a:gd name="connsiteY501" fmla="*/ 2949540 h 3370881"/>
                          <a:gd name="connsiteX502" fmla="*/ 197223 w 2661966"/>
                          <a:gd name="connsiteY502" fmla="*/ 2927129 h 3370881"/>
                          <a:gd name="connsiteX503" fmla="*/ 192741 w 2661966"/>
                          <a:gd name="connsiteY503" fmla="*/ 2891270 h 3370881"/>
                          <a:gd name="connsiteX504" fmla="*/ 188259 w 2661966"/>
                          <a:gd name="connsiteY504" fmla="*/ 2850929 h 3370881"/>
                          <a:gd name="connsiteX505" fmla="*/ 179294 w 2661966"/>
                          <a:gd name="connsiteY505" fmla="*/ 2824034 h 3370881"/>
                          <a:gd name="connsiteX506" fmla="*/ 165847 w 2661966"/>
                          <a:gd name="connsiteY506" fmla="*/ 2774729 h 3370881"/>
                          <a:gd name="connsiteX507" fmla="*/ 161365 w 2661966"/>
                          <a:gd name="connsiteY507" fmla="*/ 2747834 h 3370881"/>
                          <a:gd name="connsiteX508" fmla="*/ 156882 w 2661966"/>
                          <a:gd name="connsiteY508" fmla="*/ 2559576 h 3370881"/>
                          <a:gd name="connsiteX509" fmla="*/ 152400 w 2661966"/>
                          <a:gd name="connsiteY509" fmla="*/ 2519234 h 3370881"/>
                          <a:gd name="connsiteX510" fmla="*/ 118035 w 2661966"/>
                          <a:gd name="connsiteY510" fmla="*/ 2400004 h 3370881"/>
                          <a:gd name="connsiteX511" fmla="*/ 117048 w 2661966"/>
                          <a:gd name="connsiteY511" fmla="*/ 2344423 h 3370881"/>
                          <a:gd name="connsiteX512" fmla="*/ 100106 w 2661966"/>
                          <a:gd name="connsiteY512" fmla="*/ 2330976 h 3370881"/>
                          <a:gd name="connsiteX513" fmla="*/ 138953 w 2661966"/>
                          <a:gd name="connsiteY513" fmla="*/ 2313046 h 3370881"/>
                          <a:gd name="connsiteX514" fmla="*/ 152400 w 2661966"/>
                          <a:gd name="connsiteY514" fmla="*/ 2304081 h 3370881"/>
                          <a:gd name="connsiteX515" fmla="*/ 170329 w 2661966"/>
                          <a:gd name="connsiteY515" fmla="*/ 2259258 h 3370881"/>
                          <a:gd name="connsiteX516" fmla="*/ 188259 w 2661966"/>
                          <a:gd name="connsiteY516" fmla="*/ 2223399 h 3370881"/>
                          <a:gd name="connsiteX517" fmla="*/ 206188 w 2661966"/>
                          <a:gd name="connsiteY517" fmla="*/ 2187540 h 3370881"/>
                          <a:gd name="connsiteX518" fmla="*/ 210670 w 2661966"/>
                          <a:gd name="connsiteY518" fmla="*/ 2174093 h 3370881"/>
                          <a:gd name="connsiteX519" fmla="*/ 219635 w 2661966"/>
                          <a:gd name="connsiteY519" fmla="*/ 2115823 h 3370881"/>
                          <a:gd name="connsiteX520" fmla="*/ 210670 w 2661966"/>
                          <a:gd name="connsiteY520" fmla="*/ 1958940 h 3370881"/>
                          <a:gd name="connsiteX521" fmla="*/ 192741 w 2661966"/>
                          <a:gd name="connsiteY521" fmla="*/ 1923081 h 3370881"/>
                          <a:gd name="connsiteX522" fmla="*/ 179294 w 2661966"/>
                          <a:gd name="connsiteY522" fmla="*/ 1891705 h 3370881"/>
                          <a:gd name="connsiteX523" fmla="*/ 165847 w 2661966"/>
                          <a:gd name="connsiteY523" fmla="*/ 1864811 h 3370881"/>
                          <a:gd name="connsiteX524" fmla="*/ 152400 w 2661966"/>
                          <a:gd name="connsiteY524" fmla="*/ 1833434 h 3370881"/>
                          <a:gd name="connsiteX525" fmla="*/ 143435 w 2661966"/>
                          <a:gd name="connsiteY525" fmla="*/ 1819987 h 3370881"/>
                          <a:gd name="connsiteX526" fmla="*/ 107576 w 2661966"/>
                          <a:gd name="connsiteY526" fmla="*/ 1784129 h 3370881"/>
                          <a:gd name="connsiteX527" fmla="*/ 94129 w 2661966"/>
                          <a:gd name="connsiteY527" fmla="*/ 1779646 h 3370881"/>
                          <a:gd name="connsiteX528" fmla="*/ 71718 w 2661966"/>
                          <a:gd name="connsiteY528" fmla="*/ 1770681 h 3370881"/>
                          <a:gd name="connsiteX529" fmla="*/ 58270 w 2661966"/>
                          <a:gd name="connsiteY529" fmla="*/ 1761717 h 3370881"/>
                          <a:gd name="connsiteX530" fmla="*/ 26894 w 2661966"/>
                          <a:gd name="connsiteY530" fmla="*/ 1730340 h 3370881"/>
                          <a:gd name="connsiteX531" fmla="*/ 0 w 2661966"/>
                          <a:gd name="connsiteY531" fmla="*/ 1707929 h 3370881"/>
                          <a:gd name="connsiteX0" fmla="*/ 0 w 2661966"/>
                          <a:gd name="connsiteY0" fmla="*/ 1707929 h 3370881"/>
                          <a:gd name="connsiteX1" fmla="*/ 22412 w 2661966"/>
                          <a:gd name="connsiteY1" fmla="*/ 1698964 h 3370881"/>
                          <a:gd name="connsiteX2" fmla="*/ 31376 w 2661966"/>
                          <a:gd name="connsiteY2" fmla="*/ 1681034 h 3370881"/>
                          <a:gd name="connsiteX3" fmla="*/ 44823 w 2661966"/>
                          <a:gd name="connsiteY3" fmla="*/ 1672070 h 3370881"/>
                          <a:gd name="connsiteX4" fmla="*/ 58270 w 2661966"/>
                          <a:gd name="connsiteY4" fmla="*/ 1654140 h 3370881"/>
                          <a:gd name="connsiteX5" fmla="*/ 76200 w 2661966"/>
                          <a:gd name="connsiteY5" fmla="*/ 1645176 h 3370881"/>
                          <a:gd name="connsiteX6" fmla="*/ 98612 w 2661966"/>
                          <a:gd name="connsiteY6" fmla="*/ 1636211 h 3370881"/>
                          <a:gd name="connsiteX7" fmla="*/ 125506 w 2661966"/>
                          <a:gd name="connsiteY7" fmla="*/ 1627246 h 3370881"/>
                          <a:gd name="connsiteX8" fmla="*/ 152400 w 2661966"/>
                          <a:gd name="connsiteY8" fmla="*/ 1609317 h 3370881"/>
                          <a:gd name="connsiteX9" fmla="*/ 170329 w 2661966"/>
                          <a:gd name="connsiteY9" fmla="*/ 1600352 h 3370881"/>
                          <a:gd name="connsiteX10" fmla="*/ 188259 w 2661966"/>
                          <a:gd name="connsiteY10" fmla="*/ 1582423 h 3370881"/>
                          <a:gd name="connsiteX11" fmla="*/ 228600 w 2661966"/>
                          <a:gd name="connsiteY11" fmla="*/ 1564493 h 3370881"/>
                          <a:gd name="connsiteX12" fmla="*/ 255494 w 2661966"/>
                          <a:gd name="connsiteY12" fmla="*/ 1546564 h 3370881"/>
                          <a:gd name="connsiteX13" fmla="*/ 300318 w 2661966"/>
                          <a:gd name="connsiteY13" fmla="*/ 1524152 h 3370881"/>
                          <a:gd name="connsiteX14" fmla="*/ 313765 w 2661966"/>
                          <a:gd name="connsiteY14" fmla="*/ 1515187 h 3370881"/>
                          <a:gd name="connsiteX15" fmla="*/ 340659 w 2661966"/>
                          <a:gd name="connsiteY15" fmla="*/ 1510705 h 3370881"/>
                          <a:gd name="connsiteX16" fmla="*/ 363070 w 2661966"/>
                          <a:gd name="connsiteY16" fmla="*/ 1506223 h 3370881"/>
                          <a:gd name="connsiteX17" fmla="*/ 389965 w 2661966"/>
                          <a:gd name="connsiteY17" fmla="*/ 1501740 h 3370881"/>
                          <a:gd name="connsiteX18" fmla="*/ 425823 w 2661966"/>
                          <a:gd name="connsiteY18" fmla="*/ 1497258 h 3370881"/>
                          <a:gd name="connsiteX19" fmla="*/ 470647 w 2661966"/>
                          <a:gd name="connsiteY19" fmla="*/ 1488293 h 3370881"/>
                          <a:gd name="connsiteX20" fmla="*/ 515470 w 2661966"/>
                          <a:gd name="connsiteY20" fmla="*/ 1479329 h 3370881"/>
                          <a:gd name="connsiteX21" fmla="*/ 528918 w 2661966"/>
                          <a:gd name="connsiteY21" fmla="*/ 1470364 h 3370881"/>
                          <a:gd name="connsiteX22" fmla="*/ 600635 w 2661966"/>
                          <a:gd name="connsiteY22" fmla="*/ 1456917 h 3370881"/>
                          <a:gd name="connsiteX23" fmla="*/ 690282 w 2661966"/>
                          <a:gd name="connsiteY23" fmla="*/ 1447952 h 3370881"/>
                          <a:gd name="connsiteX24" fmla="*/ 793376 w 2661966"/>
                          <a:gd name="connsiteY24" fmla="*/ 1452434 h 3370881"/>
                          <a:gd name="connsiteX25" fmla="*/ 874059 w 2661966"/>
                          <a:gd name="connsiteY25" fmla="*/ 1465881 h 3370881"/>
                          <a:gd name="connsiteX26" fmla="*/ 914400 w 2661966"/>
                          <a:gd name="connsiteY26" fmla="*/ 1470364 h 3370881"/>
                          <a:gd name="connsiteX27" fmla="*/ 1030941 w 2661966"/>
                          <a:gd name="connsiteY27" fmla="*/ 1483811 h 3370881"/>
                          <a:gd name="connsiteX28" fmla="*/ 1151965 w 2661966"/>
                          <a:gd name="connsiteY28" fmla="*/ 1492776 h 3370881"/>
                          <a:gd name="connsiteX29" fmla="*/ 1281953 w 2661966"/>
                          <a:gd name="connsiteY29" fmla="*/ 1501740 h 3370881"/>
                          <a:gd name="connsiteX30" fmla="*/ 1465729 w 2661966"/>
                          <a:gd name="connsiteY30" fmla="*/ 1497258 h 3370881"/>
                          <a:gd name="connsiteX31" fmla="*/ 1510553 w 2661966"/>
                          <a:gd name="connsiteY31" fmla="*/ 1492776 h 3370881"/>
                          <a:gd name="connsiteX32" fmla="*/ 1582270 w 2661966"/>
                          <a:gd name="connsiteY32" fmla="*/ 1461399 h 3370881"/>
                          <a:gd name="connsiteX33" fmla="*/ 1604682 w 2661966"/>
                          <a:gd name="connsiteY33" fmla="*/ 1456917 h 3370881"/>
                          <a:gd name="connsiteX34" fmla="*/ 1622612 w 2661966"/>
                          <a:gd name="connsiteY34" fmla="*/ 1447952 h 3370881"/>
                          <a:gd name="connsiteX35" fmla="*/ 1645023 w 2661966"/>
                          <a:gd name="connsiteY35" fmla="*/ 1438987 h 3370881"/>
                          <a:gd name="connsiteX36" fmla="*/ 1662953 w 2661966"/>
                          <a:gd name="connsiteY36" fmla="*/ 1425540 h 3370881"/>
                          <a:gd name="connsiteX37" fmla="*/ 1698812 w 2661966"/>
                          <a:gd name="connsiteY37" fmla="*/ 1407611 h 3370881"/>
                          <a:gd name="connsiteX38" fmla="*/ 1739153 w 2661966"/>
                          <a:gd name="connsiteY38" fmla="*/ 1380717 h 3370881"/>
                          <a:gd name="connsiteX39" fmla="*/ 1752600 w 2661966"/>
                          <a:gd name="connsiteY39" fmla="*/ 1367270 h 3370881"/>
                          <a:gd name="connsiteX40" fmla="*/ 1775012 w 2661966"/>
                          <a:gd name="connsiteY40" fmla="*/ 1353823 h 3370881"/>
                          <a:gd name="connsiteX41" fmla="*/ 1797423 w 2661966"/>
                          <a:gd name="connsiteY41" fmla="*/ 1335893 h 3370881"/>
                          <a:gd name="connsiteX42" fmla="*/ 1810870 w 2661966"/>
                          <a:gd name="connsiteY42" fmla="*/ 1304517 h 3370881"/>
                          <a:gd name="connsiteX43" fmla="*/ 1815353 w 2661966"/>
                          <a:gd name="connsiteY43" fmla="*/ 1291070 h 3370881"/>
                          <a:gd name="connsiteX44" fmla="*/ 1801906 w 2661966"/>
                          <a:gd name="connsiteY44" fmla="*/ 1138670 h 3370881"/>
                          <a:gd name="connsiteX45" fmla="*/ 1792941 w 2661966"/>
                          <a:gd name="connsiteY45" fmla="*/ 1125223 h 3370881"/>
                          <a:gd name="connsiteX46" fmla="*/ 1757082 w 2661966"/>
                          <a:gd name="connsiteY46" fmla="*/ 1093846 h 3370881"/>
                          <a:gd name="connsiteX47" fmla="*/ 1730188 w 2661966"/>
                          <a:gd name="connsiteY47" fmla="*/ 1066952 h 3370881"/>
                          <a:gd name="connsiteX48" fmla="*/ 1703294 w 2661966"/>
                          <a:gd name="connsiteY48" fmla="*/ 1049023 h 3370881"/>
                          <a:gd name="connsiteX49" fmla="*/ 1622612 w 2661966"/>
                          <a:gd name="connsiteY49" fmla="*/ 1053505 h 3370881"/>
                          <a:gd name="connsiteX50" fmla="*/ 1595718 w 2661966"/>
                          <a:gd name="connsiteY50" fmla="*/ 1062470 h 3370881"/>
                          <a:gd name="connsiteX51" fmla="*/ 1573306 w 2661966"/>
                          <a:gd name="connsiteY51" fmla="*/ 1066952 h 3370881"/>
                          <a:gd name="connsiteX52" fmla="*/ 1453385 w 2661966"/>
                          <a:gd name="connsiteY52" fmla="*/ 1082761 h 3370881"/>
                          <a:gd name="connsiteX53" fmla="*/ 1326776 w 2661966"/>
                          <a:gd name="connsiteY53" fmla="*/ 1062470 h 3370881"/>
                          <a:gd name="connsiteX54" fmla="*/ 1308847 w 2661966"/>
                          <a:gd name="connsiteY54" fmla="*/ 1057987 h 3370881"/>
                          <a:gd name="connsiteX55" fmla="*/ 1277470 w 2661966"/>
                          <a:gd name="connsiteY55" fmla="*/ 1053505 h 3370881"/>
                          <a:gd name="connsiteX56" fmla="*/ 1259541 w 2661966"/>
                          <a:gd name="connsiteY56" fmla="*/ 1049023 h 3370881"/>
                          <a:gd name="connsiteX57" fmla="*/ 1232647 w 2661966"/>
                          <a:gd name="connsiteY57" fmla="*/ 1044540 h 3370881"/>
                          <a:gd name="connsiteX58" fmla="*/ 1053353 w 2661966"/>
                          <a:gd name="connsiteY58" fmla="*/ 1049023 h 3370881"/>
                          <a:gd name="connsiteX59" fmla="*/ 1035423 w 2661966"/>
                          <a:gd name="connsiteY59" fmla="*/ 1053505 h 3370881"/>
                          <a:gd name="connsiteX60" fmla="*/ 1008529 w 2661966"/>
                          <a:gd name="connsiteY60" fmla="*/ 1057987 h 3370881"/>
                          <a:gd name="connsiteX61" fmla="*/ 995082 w 2661966"/>
                          <a:gd name="connsiteY61" fmla="*/ 1062470 h 3370881"/>
                          <a:gd name="connsiteX62" fmla="*/ 945776 w 2661966"/>
                          <a:gd name="connsiteY62" fmla="*/ 1031093 h 3370881"/>
                          <a:gd name="connsiteX63" fmla="*/ 941294 w 2661966"/>
                          <a:gd name="connsiteY63" fmla="*/ 1017646 h 3370881"/>
                          <a:gd name="connsiteX64" fmla="*/ 932329 w 2661966"/>
                          <a:gd name="connsiteY64" fmla="*/ 919034 h 3370881"/>
                          <a:gd name="connsiteX65" fmla="*/ 914400 w 2661966"/>
                          <a:gd name="connsiteY65" fmla="*/ 901105 h 3370881"/>
                          <a:gd name="connsiteX66" fmla="*/ 918882 w 2661966"/>
                          <a:gd name="connsiteY66" fmla="*/ 869729 h 3370881"/>
                          <a:gd name="connsiteX67" fmla="*/ 941294 w 2661966"/>
                          <a:gd name="connsiteY67" fmla="*/ 865246 h 3370881"/>
                          <a:gd name="connsiteX68" fmla="*/ 959223 w 2661966"/>
                          <a:gd name="connsiteY68" fmla="*/ 851799 h 3370881"/>
                          <a:gd name="connsiteX69" fmla="*/ 990600 w 2661966"/>
                          <a:gd name="connsiteY69" fmla="*/ 847317 h 3370881"/>
                          <a:gd name="connsiteX70" fmla="*/ 1129553 w 2661966"/>
                          <a:gd name="connsiteY70" fmla="*/ 838352 h 3370881"/>
                          <a:gd name="connsiteX71" fmla="*/ 1147482 w 2661966"/>
                          <a:gd name="connsiteY71" fmla="*/ 829387 h 3370881"/>
                          <a:gd name="connsiteX72" fmla="*/ 1178859 w 2661966"/>
                          <a:gd name="connsiteY72" fmla="*/ 806976 h 3370881"/>
                          <a:gd name="connsiteX73" fmla="*/ 1192306 w 2661966"/>
                          <a:gd name="connsiteY73" fmla="*/ 793529 h 3370881"/>
                          <a:gd name="connsiteX74" fmla="*/ 1214718 w 2661966"/>
                          <a:gd name="connsiteY74" fmla="*/ 784564 h 3370881"/>
                          <a:gd name="connsiteX75" fmla="*/ 1241612 w 2661966"/>
                          <a:gd name="connsiteY75" fmla="*/ 771117 h 3370881"/>
                          <a:gd name="connsiteX76" fmla="*/ 1277470 w 2661966"/>
                          <a:gd name="connsiteY76" fmla="*/ 753187 h 3370881"/>
                          <a:gd name="connsiteX77" fmla="*/ 1295400 w 2661966"/>
                          <a:gd name="connsiteY77" fmla="*/ 730776 h 3370881"/>
                          <a:gd name="connsiteX78" fmla="*/ 1317812 w 2661966"/>
                          <a:gd name="connsiteY78" fmla="*/ 708364 h 3370881"/>
                          <a:gd name="connsiteX79" fmla="*/ 1353670 w 2661966"/>
                          <a:gd name="connsiteY79" fmla="*/ 663540 h 3370881"/>
                          <a:gd name="connsiteX80" fmla="*/ 1371600 w 2661966"/>
                          <a:gd name="connsiteY80" fmla="*/ 636646 h 3370881"/>
                          <a:gd name="connsiteX81" fmla="*/ 1380565 w 2661966"/>
                          <a:gd name="connsiteY81" fmla="*/ 596305 h 3370881"/>
                          <a:gd name="connsiteX82" fmla="*/ 1385047 w 2661966"/>
                          <a:gd name="connsiteY82" fmla="*/ 582858 h 3370881"/>
                          <a:gd name="connsiteX83" fmla="*/ 1380565 w 2661966"/>
                          <a:gd name="connsiteY83" fmla="*/ 533552 h 3370881"/>
                          <a:gd name="connsiteX84" fmla="*/ 1367118 w 2661966"/>
                          <a:gd name="connsiteY84" fmla="*/ 524587 h 3370881"/>
                          <a:gd name="connsiteX85" fmla="*/ 1349188 w 2661966"/>
                          <a:gd name="connsiteY85" fmla="*/ 520105 h 3370881"/>
                          <a:gd name="connsiteX86" fmla="*/ 1324871 w 2661966"/>
                          <a:gd name="connsiteY86" fmla="*/ 516855 h 3370881"/>
                          <a:gd name="connsiteX87" fmla="*/ 1280048 w 2661966"/>
                          <a:gd name="connsiteY87" fmla="*/ 523243 h 3370881"/>
                          <a:gd name="connsiteX88" fmla="*/ 1250576 w 2661966"/>
                          <a:gd name="connsiteY88" fmla="*/ 529070 h 3370881"/>
                          <a:gd name="connsiteX89" fmla="*/ 1210235 w 2661966"/>
                          <a:gd name="connsiteY89" fmla="*/ 542517 h 3370881"/>
                          <a:gd name="connsiteX90" fmla="*/ 1183341 w 2661966"/>
                          <a:gd name="connsiteY90" fmla="*/ 555964 h 3370881"/>
                          <a:gd name="connsiteX91" fmla="*/ 1160929 w 2661966"/>
                          <a:gd name="connsiteY91" fmla="*/ 569411 h 3370881"/>
                          <a:gd name="connsiteX92" fmla="*/ 1134035 w 2661966"/>
                          <a:gd name="connsiteY92" fmla="*/ 578376 h 3370881"/>
                          <a:gd name="connsiteX93" fmla="*/ 1111623 w 2661966"/>
                          <a:gd name="connsiteY93" fmla="*/ 587340 h 3370881"/>
                          <a:gd name="connsiteX94" fmla="*/ 1084729 w 2661966"/>
                          <a:gd name="connsiteY94" fmla="*/ 596305 h 3370881"/>
                          <a:gd name="connsiteX95" fmla="*/ 986118 w 2661966"/>
                          <a:gd name="connsiteY95" fmla="*/ 591823 h 3370881"/>
                          <a:gd name="connsiteX96" fmla="*/ 927847 w 2661966"/>
                          <a:gd name="connsiteY96" fmla="*/ 578376 h 3370881"/>
                          <a:gd name="connsiteX97" fmla="*/ 896470 w 2661966"/>
                          <a:gd name="connsiteY97" fmla="*/ 555964 h 3370881"/>
                          <a:gd name="connsiteX98" fmla="*/ 883023 w 2661966"/>
                          <a:gd name="connsiteY98" fmla="*/ 546999 h 3370881"/>
                          <a:gd name="connsiteX99" fmla="*/ 865094 w 2661966"/>
                          <a:gd name="connsiteY99" fmla="*/ 497693 h 3370881"/>
                          <a:gd name="connsiteX100" fmla="*/ 869576 w 2661966"/>
                          <a:gd name="connsiteY100" fmla="*/ 403564 h 3370881"/>
                          <a:gd name="connsiteX101" fmla="*/ 874059 w 2661966"/>
                          <a:gd name="connsiteY101" fmla="*/ 385634 h 3370881"/>
                          <a:gd name="connsiteX102" fmla="*/ 883023 w 2661966"/>
                          <a:gd name="connsiteY102" fmla="*/ 372187 h 3370881"/>
                          <a:gd name="connsiteX103" fmla="*/ 913728 w 2661966"/>
                          <a:gd name="connsiteY103" fmla="*/ 342268 h 3370881"/>
                          <a:gd name="connsiteX104" fmla="*/ 914400 w 2661966"/>
                          <a:gd name="connsiteY104" fmla="*/ 385634 h 3370881"/>
                          <a:gd name="connsiteX105" fmla="*/ 909918 w 2661966"/>
                          <a:gd name="connsiteY105" fmla="*/ 408046 h 3370881"/>
                          <a:gd name="connsiteX106" fmla="*/ 900953 w 2661966"/>
                          <a:gd name="connsiteY106" fmla="*/ 466317 h 3370881"/>
                          <a:gd name="connsiteX107" fmla="*/ 905435 w 2661966"/>
                          <a:gd name="connsiteY107" fmla="*/ 515623 h 3370881"/>
                          <a:gd name="connsiteX108" fmla="*/ 932329 w 2661966"/>
                          <a:gd name="connsiteY108" fmla="*/ 551481 h 3370881"/>
                          <a:gd name="connsiteX109" fmla="*/ 954741 w 2661966"/>
                          <a:gd name="connsiteY109" fmla="*/ 560446 h 3370881"/>
                          <a:gd name="connsiteX110" fmla="*/ 972670 w 2661966"/>
                          <a:gd name="connsiteY110" fmla="*/ 569411 h 3370881"/>
                          <a:gd name="connsiteX111" fmla="*/ 1066800 w 2661966"/>
                          <a:gd name="connsiteY111" fmla="*/ 564929 h 3370881"/>
                          <a:gd name="connsiteX112" fmla="*/ 1111623 w 2661966"/>
                          <a:gd name="connsiteY112" fmla="*/ 551481 h 3370881"/>
                          <a:gd name="connsiteX113" fmla="*/ 1129553 w 2661966"/>
                          <a:gd name="connsiteY113" fmla="*/ 538034 h 3370881"/>
                          <a:gd name="connsiteX114" fmla="*/ 1156447 w 2661966"/>
                          <a:gd name="connsiteY114" fmla="*/ 511140 h 3370881"/>
                          <a:gd name="connsiteX115" fmla="*/ 1160929 w 2661966"/>
                          <a:gd name="connsiteY115" fmla="*/ 493211 h 3370881"/>
                          <a:gd name="connsiteX116" fmla="*/ 1178859 w 2661966"/>
                          <a:gd name="connsiteY116" fmla="*/ 331846 h 3370881"/>
                          <a:gd name="connsiteX117" fmla="*/ 1215315 w 2661966"/>
                          <a:gd name="connsiteY117" fmla="*/ 270289 h 3370881"/>
                          <a:gd name="connsiteX118" fmla="*/ 1214718 w 2661966"/>
                          <a:gd name="connsiteY118" fmla="*/ 367705 h 3370881"/>
                          <a:gd name="connsiteX119" fmla="*/ 1201270 w 2661966"/>
                          <a:gd name="connsiteY119" fmla="*/ 412529 h 3370881"/>
                          <a:gd name="connsiteX120" fmla="*/ 1210235 w 2661966"/>
                          <a:gd name="connsiteY120" fmla="*/ 461834 h 3370881"/>
                          <a:gd name="connsiteX121" fmla="*/ 1214718 w 2661966"/>
                          <a:gd name="connsiteY121" fmla="*/ 475281 h 3370881"/>
                          <a:gd name="connsiteX122" fmla="*/ 1231975 w 2661966"/>
                          <a:gd name="connsiteY122" fmla="*/ 478531 h 3370881"/>
                          <a:gd name="connsiteX123" fmla="*/ 1252481 w 2661966"/>
                          <a:gd name="connsiteY123" fmla="*/ 492651 h 3370881"/>
                          <a:gd name="connsiteX124" fmla="*/ 1317812 w 2661966"/>
                          <a:gd name="connsiteY124" fmla="*/ 488168 h 3370881"/>
                          <a:gd name="connsiteX125" fmla="*/ 1357480 w 2661966"/>
                          <a:gd name="connsiteY125" fmla="*/ 477299 h 3370881"/>
                          <a:gd name="connsiteX126" fmla="*/ 1506070 w 2661966"/>
                          <a:gd name="connsiteY126" fmla="*/ 457352 h 3370881"/>
                          <a:gd name="connsiteX127" fmla="*/ 1550894 w 2661966"/>
                          <a:gd name="connsiteY127" fmla="*/ 430458 h 3370881"/>
                          <a:gd name="connsiteX128" fmla="*/ 1564341 w 2661966"/>
                          <a:gd name="connsiteY128" fmla="*/ 417011 h 3370881"/>
                          <a:gd name="connsiteX129" fmla="*/ 1586753 w 2661966"/>
                          <a:gd name="connsiteY129" fmla="*/ 399081 h 3370881"/>
                          <a:gd name="connsiteX130" fmla="*/ 1595718 w 2661966"/>
                          <a:gd name="connsiteY130" fmla="*/ 381152 h 3370881"/>
                          <a:gd name="connsiteX131" fmla="*/ 1622664 w 2661966"/>
                          <a:gd name="connsiteY131" fmla="*/ 352560 h 3370881"/>
                          <a:gd name="connsiteX132" fmla="*/ 1639116 w 2661966"/>
                          <a:gd name="connsiteY132" fmla="*/ 291047 h 3370881"/>
                          <a:gd name="connsiteX133" fmla="*/ 1604852 w 2661966"/>
                          <a:gd name="connsiteY133" fmla="*/ 236279 h 3370881"/>
                          <a:gd name="connsiteX134" fmla="*/ 1537447 w 2661966"/>
                          <a:gd name="connsiteY134" fmla="*/ 188411 h 3370881"/>
                          <a:gd name="connsiteX135" fmla="*/ 1649755 w 2661966"/>
                          <a:gd name="connsiteY135" fmla="*/ 229512 h 3370881"/>
                          <a:gd name="connsiteX136" fmla="*/ 1709532 w 2661966"/>
                          <a:gd name="connsiteY136" fmla="*/ 305101 h 3370881"/>
                          <a:gd name="connsiteX137" fmla="*/ 1655669 w 2661966"/>
                          <a:gd name="connsiteY137" fmla="*/ 407486 h 3370881"/>
                          <a:gd name="connsiteX138" fmla="*/ 1658470 w 2661966"/>
                          <a:gd name="connsiteY138" fmla="*/ 412529 h 3370881"/>
                          <a:gd name="connsiteX139" fmla="*/ 1685365 w 2661966"/>
                          <a:gd name="connsiteY139" fmla="*/ 390117 h 3370881"/>
                          <a:gd name="connsiteX140" fmla="*/ 1694329 w 2661966"/>
                          <a:gd name="connsiteY140" fmla="*/ 376670 h 3370881"/>
                          <a:gd name="connsiteX141" fmla="*/ 1734670 w 2661966"/>
                          <a:gd name="connsiteY141" fmla="*/ 354258 h 3370881"/>
                          <a:gd name="connsiteX142" fmla="*/ 1743635 w 2661966"/>
                          <a:gd name="connsiteY142" fmla="*/ 340811 h 3370881"/>
                          <a:gd name="connsiteX143" fmla="*/ 1757082 w 2661966"/>
                          <a:gd name="connsiteY143" fmla="*/ 336329 h 3370881"/>
                          <a:gd name="connsiteX144" fmla="*/ 1843909 w 2661966"/>
                          <a:gd name="connsiteY144" fmla="*/ 262341 h 3370881"/>
                          <a:gd name="connsiteX145" fmla="*/ 1874221 w 2661966"/>
                          <a:gd name="connsiteY145" fmla="*/ 202194 h 3370881"/>
                          <a:gd name="connsiteX146" fmla="*/ 1828094 w 2661966"/>
                          <a:gd name="connsiteY146" fmla="*/ 136767 h 3370881"/>
                          <a:gd name="connsiteX147" fmla="*/ 1772023 w 2661966"/>
                          <a:gd name="connsiteY147" fmla="*/ 77249 h 3370881"/>
                          <a:gd name="connsiteX148" fmla="*/ 1948888 w 2661966"/>
                          <a:gd name="connsiteY148" fmla="*/ 178018 h 3370881"/>
                          <a:gd name="connsiteX149" fmla="*/ 1960270 w 2661966"/>
                          <a:gd name="connsiteY149" fmla="*/ 216177 h 3370881"/>
                          <a:gd name="connsiteX150" fmla="*/ 1952362 w 2661966"/>
                          <a:gd name="connsiteY150" fmla="*/ 254265 h 3370881"/>
                          <a:gd name="connsiteX151" fmla="*/ 1874221 w 2661966"/>
                          <a:gd name="connsiteY151" fmla="*/ 318698 h 3370881"/>
                          <a:gd name="connsiteX152" fmla="*/ 1788459 w 2661966"/>
                          <a:gd name="connsiteY152" fmla="*/ 367705 h 3370881"/>
                          <a:gd name="connsiteX153" fmla="*/ 1761565 w 2661966"/>
                          <a:gd name="connsiteY153" fmla="*/ 390117 h 3370881"/>
                          <a:gd name="connsiteX154" fmla="*/ 1783976 w 2661966"/>
                          <a:gd name="connsiteY154" fmla="*/ 399081 h 3370881"/>
                          <a:gd name="connsiteX155" fmla="*/ 1878106 w 2661966"/>
                          <a:gd name="connsiteY155" fmla="*/ 390117 h 3370881"/>
                          <a:gd name="connsiteX156" fmla="*/ 1891553 w 2661966"/>
                          <a:gd name="connsiteY156" fmla="*/ 381152 h 3370881"/>
                          <a:gd name="connsiteX157" fmla="*/ 1918447 w 2661966"/>
                          <a:gd name="connsiteY157" fmla="*/ 372187 h 3370881"/>
                          <a:gd name="connsiteX158" fmla="*/ 1940859 w 2661966"/>
                          <a:gd name="connsiteY158" fmla="*/ 358740 h 3370881"/>
                          <a:gd name="connsiteX159" fmla="*/ 1954306 w 2661966"/>
                          <a:gd name="connsiteY159" fmla="*/ 354258 h 3370881"/>
                          <a:gd name="connsiteX160" fmla="*/ 2103145 w 2661966"/>
                          <a:gd name="connsiteY160" fmla="*/ 202207 h 3370881"/>
                          <a:gd name="connsiteX161" fmla="*/ 2039489 w 2661966"/>
                          <a:gd name="connsiteY161" fmla="*/ 58506 h 3370881"/>
                          <a:gd name="connsiteX162" fmla="*/ 2114575 w 2661966"/>
                          <a:gd name="connsiteY162" fmla="*/ 75207 h 3370881"/>
                          <a:gd name="connsiteX163" fmla="*/ 2161727 w 2661966"/>
                          <a:gd name="connsiteY163" fmla="*/ 115909 h 3370881"/>
                          <a:gd name="connsiteX164" fmla="*/ 2183354 w 2661966"/>
                          <a:gd name="connsiteY164" fmla="*/ 192893 h 3370881"/>
                          <a:gd name="connsiteX165" fmla="*/ 2158870 w 2661966"/>
                          <a:gd name="connsiteY165" fmla="*/ 257896 h 3370881"/>
                          <a:gd name="connsiteX166" fmla="*/ 2091080 w 2661966"/>
                          <a:gd name="connsiteY166" fmla="*/ 318412 h 3370881"/>
                          <a:gd name="connsiteX167" fmla="*/ 1999129 w 2661966"/>
                          <a:gd name="connsiteY167" fmla="*/ 358740 h 3370881"/>
                          <a:gd name="connsiteX168" fmla="*/ 1994647 w 2661966"/>
                          <a:gd name="connsiteY168" fmla="*/ 372187 h 3370881"/>
                          <a:gd name="connsiteX169" fmla="*/ 2039470 w 2661966"/>
                          <a:gd name="connsiteY169" fmla="*/ 390117 h 3370881"/>
                          <a:gd name="connsiteX170" fmla="*/ 2115670 w 2661966"/>
                          <a:gd name="connsiteY170" fmla="*/ 390117 h 3370881"/>
                          <a:gd name="connsiteX171" fmla="*/ 2160494 w 2661966"/>
                          <a:gd name="connsiteY171" fmla="*/ 376670 h 3370881"/>
                          <a:gd name="connsiteX172" fmla="*/ 2191870 w 2661966"/>
                          <a:gd name="connsiteY172" fmla="*/ 363223 h 3370881"/>
                          <a:gd name="connsiteX173" fmla="*/ 2205318 w 2661966"/>
                          <a:gd name="connsiteY173" fmla="*/ 358740 h 3370881"/>
                          <a:gd name="connsiteX174" fmla="*/ 2273487 w 2661966"/>
                          <a:gd name="connsiteY174" fmla="*/ 280486 h 3370881"/>
                          <a:gd name="connsiteX175" fmla="*/ 2312894 w 2661966"/>
                          <a:gd name="connsiteY175" fmla="*/ 183929 h 3370881"/>
                          <a:gd name="connsiteX176" fmla="*/ 2339788 w 2661966"/>
                          <a:gd name="connsiteY176" fmla="*/ 151 h 3370881"/>
                          <a:gd name="connsiteX177" fmla="*/ 2357718 w 2661966"/>
                          <a:gd name="connsiteY177" fmla="*/ 215305 h 3370881"/>
                          <a:gd name="connsiteX178" fmla="*/ 2308598 w 2661966"/>
                          <a:gd name="connsiteY178" fmla="*/ 319520 h 3370881"/>
                          <a:gd name="connsiteX179" fmla="*/ 2245659 w 2661966"/>
                          <a:gd name="connsiteY179" fmla="*/ 390117 h 3370881"/>
                          <a:gd name="connsiteX180" fmla="*/ 2254623 w 2661966"/>
                          <a:gd name="connsiteY180" fmla="*/ 403564 h 3370881"/>
                          <a:gd name="connsiteX181" fmla="*/ 2353235 w 2661966"/>
                          <a:gd name="connsiteY181" fmla="*/ 399081 h 3370881"/>
                          <a:gd name="connsiteX182" fmla="*/ 2366682 w 2661966"/>
                          <a:gd name="connsiteY182" fmla="*/ 394599 h 3370881"/>
                          <a:gd name="connsiteX183" fmla="*/ 2389094 w 2661966"/>
                          <a:gd name="connsiteY183" fmla="*/ 390117 h 3370881"/>
                          <a:gd name="connsiteX184" fmla="*/ 2424953 w 2661966"/>
                          <a:gd name="connsiteY184" fmla="*/ 367705 h 3370881"/>
                          <a:gd name="connsiteX185" fmla="*/ 2528047 w 2661966"/>
                          <a:gd name="connsiteY185" fmla="*/ 292700 h 3370881"/>
                          <a:gd name="connsiteX186" fmla="*/ 2541495 w 2661966"/>
                          <a:gd name="connsiteY186" fmla="*/ 62906 h 3370881"/>
                          <a:gd name="connsiteX187" fmla="*/ 2591304 w 2661966"/>
                          <a:gd name="connsiteY187" fmla="*/ 214081 h 3370881"/>
                          <a:gd name="connsiteX188" fmla="*/ 2602790 w 2661966"/>
                          <a:gd name="connsiteY188" fmla="*/ 290907 h 3370881"/>
                          <a:gd name="connsiteX189" fmla="*/ 2660388 w 2661966"/>
                          <a:gd name="connsiteY189" fmla="*/ 338644 h 3370881"/>
                          <a:gd name="connsiteX190" fmla="*/ 2531969 w 2661966"/>
                          <a:gd name="connsiteY190" fmla="*/ 383206 h 3370881"/>
                          <a:gd name="connsiteX191" fmla="*/ 2442882 w 2661966"/>
                          <a:gd name="connsiteY191" fmla="*/ 403564 h 3370881"/>
                          <a:gd name="connsiteX192" fmla="*/ 2398059 w 2661966"/>
                          <a:gd name="connsiteY192" fmla="*/ 417011 h 3370881"/>
                          <a:gd name="connsiteX193" fmla="*/ 2375647 w 2661966"/>
                          <a:gd name="connsiteY193" fmla="*/ 425976 h 3370881"/>
                          <a:gd name="connsiteX194" fmla="*/ 2357718 w 2661966"/>
                          <a:gd name="connsiteY194" fmla="*/ 430458 h 3370881"/>
                          <a:gd name="connsiteX195" fmla="*/ 2344270 w 2661966"/>
                          <a:gd name="connsiteY195" fmla="*/ 461834 h 3370881"/>
                          <a:gd name="connsiteX196" fmla="*/ 2353235 w 2661966"/>
                          <a:gd name="connsiteY196" fmla="*/ 502176 h 3370881"/>
                          <a:gd name="connsiteX197" fmla="*/ 2362200 w 2661966"/>
                          <a:gd name="connsiteY197" fmla="*/ 515623 h 3370881"/>
                          <a:gd name="connsiteX198" fmla="*/ 2344270 w 2661966"/>
                          <a:gd name="connsiteY198" fmla="*/ 587340 h 3370881"/>
                          <a:gd name="connsiteX199" fmla="*/ 2321859 w 2661966"/>
                          <a:gd name="connsiteY199" fmla="*/ 614234 h 3370881"/>
                          <a:gd name="connsiteX200" fmla="*/ 2308412 w 2661966"/>
                          <a:gd name="connsiteY200" fmla="*/ 636646 h 3370881"/>
                          <a:gd name="connsiteX201" fmla="*/ 2281518 w 2661966"/>
                          <a:gd name="connsiteY201" fmla="*/ 641129 h 3370881"/>
                          <a:gd name="connsiteX202" fmla="*/ 2259106 w 2661966"/>
                          <a:gd name="connsiteY202" fmla="*/ 636646 h 3370881"/>
                          <a:gd name="connsiteX203" fmla="*/ 2277035 w 2661966"/>
                          <a:gd name="connsiteY203" fmla="*/ 578376 h 3370881"/>
                          <a:gd name="connsiteX204" fmla="*/ 2290482 w 2661966"/>
                          <a:gd name="connsiteY204" fmla="*/ 542517 h 3370881"/>
                          <a:gd name="connsiteX205" fmla="*/ 2286000 w 2661966"/>
                          <a:gd name="connsiteY205" fmla="*/ 506658 h 3370881"/>
                          <a:gd name="connsiteX206" fmla="*/ 2245659 w 2661966"/>
                          <a:gd name="connsiteY206" fmla="*/ 448387 h 3370881"/>
                          <a:gd name="connsiteX207" fmla="*/ 2200835 w 2661966"/>
                          <a:gd name="connsiteY207" fmla="*/ 430458 h 3370881"/>
                          <a:gd name="connsiteX208" fmla="*/ 2169459 w 2661966"/>
                          <a:gd name="connsiteY208" fmla="*/ 425976 h 3370881"/>
                          <a:gd name="connsiteX209" fmla="*/ 2102223 w 2661966"/>
                          <a:gd name="connsiteY209" fmla="*/ 430458 h 3370881"/>
                          <a:gd name="connsiteX210" fmla="*/ 2084294 w 2661966"/>
                          <a:gd name="connsiteY210" fmla="*/ 439423 h 3370881"/>
                          <a:gd name="connsiteX211" fmla="*/ 2070847 w 2661966"/>
                          <a:gd name="connsiteY211" fmla="*/ 443905 h 3370881"/>
                          <a:gd name="connsiteX212" fmla="*/ 2061882 w 2661966"/>
                          <a:gd name="connsiteY212" fmla="*/ 461834 h 3370881"/>
                          <a:gd name="connsiteX213" fmla="*/ 2034988 w 2661966"/>
                          <a:gd name="connsiteY213" fmla="*/ 475281 h 3370881"/>
                          <a:gd name="connsiteX214" fmla="*/ 1783976 w 2661966"/>
                          <a:gd name="connsiteY214" fmla="*/ 479764 h 3370881"/>
                          <a:gd name="connsiteX215" fmla="*/ 1766047 w 2661966"/>
                          <a:gd name="connsiteY215" fmla="*/ 488729 h 3370881"/>
                          <a:gd name="connsiteX216" fmla="*/ 1703294 w 2661966"/>
                          <a:gd name="connsiteY216" fmla="*/ 506658 h 3370881"/>
                          <a:gd name="connsiteX217" fmla="*/ 1689847 w 2661966"/>
                          <a:gd name="connsiteY217" fmla="*/ 511140 h 3370881"/>
                          <a:gd name="connsiteX218" fmla="*/ 1676400 w 2661966"/>
                          <a:gd name="connsiteY218" fmla="*/ 520105 h 3370881"/>
                          <a:gd name="connsiteX219" fmla="*/ 1649506 w 2661966"/>
                          <a:gd name="connsiteY219" fmla="*/ 529070 h 3370881"/>
                          <a:gd name="connsiteX220" fmla="*/ 1636059 w 2661966"/>
                          <a:gd name="connsiteY220" fmla="*/ 538034 h 3370881"/>
                          <a:gd name="connsiteX221" fmla="*/ 1622612 w 2661966"/>
                          <a:gd name="connsiteY221" fmla="*/ 551481 h 3370881"/>
                          <a:gd name="connsiteX222" fmla="*/ 1609165 w 2661966"/>
                          <a:gd name="connsiteY222" fmla="*/ 555964 h 3370881"/>
                          <a:gd name="connsiteX223" fmla="*/ 1577788 w 2661966"/>
                          <a:gd name="connsiteY223" fmla="*/ 587340 h 3370881"/>
                          <a:gd name="connsiteX224" fmla="*/ 1568823 w 2661966"/>
                          <a:gd name="connsiteY224" fmla="*/ 600787 h 3370881"/>
                          <a:gd name="connsiteX225" fmla="*/ 1555376 w 2661966"/>
                          <a:gd name="connsiteY225" fmla="*/ 614234 h 3370881"/>
                          <a:gd name="connsiteX226" fmla="*/ 1524000 w 2661966"/>
                          <a:gd name="connsiteY226" fmla="*/ 654576 h 3370881"/>
                          <a:gd name="connsiteX227" fmla="*/ 1519518 w 2661966"/>
                          <a:gd name="connsiteY227" fmla="*/ 668023 h 3370881"/>
                          <a:gd name="connsiteX228" fmla="*/ 1528482 w 2661966"/>
                          <a:gd name="connsiteY228" fmla="*/ 708364 h 3370881"/>
                          <a:gd name="connsiteX229" fmla="*/ 1537447 w 2661966"/>
                          <a:gd name="connsiteY229" fmla="*/ 721811 h 3370881"/>
                          <a:gd name="connsiteX230" fmla="*/ 1568823 w 2661966"/>
                          <a:gd name="connsiteY230" fmla="*/ 712846 h 3370881"/>
                          <a:gd name="connsiteX231" fmla="*/ 1600200 w 2661966"/>
                          <a:gd name="connsiteY231" fmla="*/ 712846 h 3370881"/>
                          <a:gd name="connsiteX232" fmla="*/ 1631576 w 2661966"/>
                          <a:gd name="connsiteY232" fmla="*/ 690434 h 3370881"/>
                          <a:gd name="connsiteX233" fmla="*/ 1645023 w 2661966"/>
                          <a:gd name="connsiteY233" fmla="*/ 676987 h 3370881"/>
                          <a:gd name="connsiteX234" fmla="*/ 1685365 w 2661966"/>
                          <a:gd name="connsiteY234" fmla="*/ 645611 h 3370881"/>
                          <a:gd name="connsiteX235" fmla="*/ 1716741 w 2661966"/>
                          <a:gd name="connsiteY235" fmla="*/ 614234 h 3370881"/>
                          <a:gd name="connsiteX236" fmla="*/ 1748118 w 2661966"/>
                          <a:gd name="connsiteY236" fmla="*/ 596305 h 3370881"/>
                          <a:gd name="connsiteX237" fmla="*/ 1761565 w 2661966"/>
                          <a:gd name="connsiteY237" fmla="*/ 591823 h 3370881"/>
                          <a:gd name="connsiteX238" fmla="*/ 1779494 w 2661966"/>
                          <a:gd name="connsiteY238" fmla="*/ 582858 h 3370881"/>
                          <a:gd name="connsiteX239" fmla="*/ 1815353 w 2661966"/>
                          <a:gd name="connsiteY239" fmla="*/ 573893 h 3370881"/>
                          <a:gd name="connsiteX240" fmla="*/ 2030506 w 2661966"/>
                          <a:gd name="connsiteY240" fmla="*/ 578376 h 3370881"/>
                          <a:gd name="connsiteX241" fmla="*/ 2017059 w 2661966"/>
                          <a:gd name="connsiteY241" fmla="*/ 600787 h 3370881"/>
                          <a:gd name="connsiteX242" fmla="*/ 1981200 w 2661966"/>
                          <a:gd name="connsiteY242" fmla="*/ 636646 h 3370881"/>
                          <a:gd name="connsiteX243" fmla="*/ 1967753 w 2661966"/>
                          <a:gd name="connsiteY243" fmla="*/ 650093 h 3370881"/>
                          <a:gd name="connsiteX244" fmla="*/ 1936376 w 2661966"/>
                          <a:gd name="connsiteY244" fmla="*/ 690434 h 3370881"/>
                          <a:gd name="connsiteX245" fmla="*/ 1905000 w 2661966"/>
                          <a:gd name="connsiteY245" fmla="*/ 717329 h 3370881"/>
                          <a:gd name="connsiteX246" fmla="*/ 1860176 w 2661966"/>
                          <a:gd name="connsiteY246" fmla="*/ 735258 h 3370881"/>
                          <a:gd name="connsiteX247" fmla="*/ 1788459 w 2661966"/>
                          <a:gd name="connsiteY247" fmla="*/ 744223 h 3370881"/>
                          <a:gd name="connsiteX248" fmla="*/ 1846729 w 2661966"/>
                          <a:gd name="connsiteY248" fmla="*/ 802493 h 3370881"/>
                          <a:gd name="connsiteX249" fmla="*/ 1913965 w 2661966"/>
                          <a:gd name="connsiteY249" fmla="*/ 829387 h 3370881"/>
                          <a:gd name="connsiteX250" fmla="*/ 1922929 w 2661966"/>
                          <a:gd name="connsiteY250" fmla="*/ 842834 h 3370881"/>
                          <a:gd name="connsiteX251" fmla="*/ 1967753 w 2661966"/>
                          <a:gd name="connsiteY251" fmla="*/ 883176 h 3370881"/>
                          <a:gd name="connsiteX252" fmla="*/ 1981200 w 2661966"/>
                          <a:gd name="connsiteY252" fmla="*/ 896623 h 3370881"/>
                          <a:gd name="connsiteX253" fmla="*/ 1994647 w 2661966"/>
                          <a:gd name="connsiteY253" fmla="*/ 905587 h 3370881"/>
                          <a:gd name="connsiteX254" fmla="*/ 2021541 w 2661966"/>
                          <a:gd name="connsiteY254" fmla="*/ 927999 h 3370881"/>
                          <a:gd name="connsiteX255" fmla="*/ 2030506 w 2661966"/>
                          <a:gd name="connsiteY255" fmla="*/ 941446 h 3370881"/>
                          <a:gd name="connsiteX256" fmla="*/ 2057400 w 2661966"/>
                          <a:gd name="connsiteY256" fmla="*/ 968340 h 3370881"/>
                          <a:gd name="connsiteX257" fmla="*/ 2088776 w 2661966"/>
                          <a:gd name="connsiteY257" fmla="*/ 1013164 h 3370881"/>
                          <a:gd name="connsiteX258" fmla="*/ 2115670 w 2661966"/>
                          <a:gd name="connsiteY258" fmla="*/ 1057987 h 3370881"/>
                          <a:gd name="connsiteX259" fmla="*/ 2120153 w 2661966"/>
                          <a:gd name="connsiteY259" fmla="*/ 1089364 h 3370881"/>
                          <a:gd name="connsiteX260" fmla="*/ 2138082 w 2661966"/>
                          <a:gd name="connsiteY260" fmla="*/ 1143152 h 3370881"/>
                          <a:gd name="connsiteX261" fmla="*/ 2147047 w 2661966"/>
                          <a:gd name="connsiteY261" fmla="*/ 1196940 h 3370881"/>
                          <a:gd name="connsiteX262" fmla="*/ 2151529 w 2661966"/>
                          <a:gd name="connsiteY262" fmla="*/ 1210387 h 3370881"/>
                          <a:gd name="connsiteX263" fmla="*/ 2156012 w 2661966"/>
                          <a:gd name="connsiteY263" fmla="*/ 1228317 h 3370881"/>
                          <a:gd name="connsiteX264" fmla="*/ 2173941 w 2661966"/>
                          <a:gd name="connsiteY264" fmla="*/ 1295552 h 3370881"/>
                          <a:gd name="connsiteX265" fmla="*/ 2182906 w 2661966"/>
                          <a:gd name="connsiteY265" fmla="*/ 1313481 h 3370881"/>
                          <a:gd name="connsiteX266" fmla="*/ 2187388 w 2661966"/>
                          <a:gd name="connsiteY266" fmla="*/ 1331411 h 3370881"/>
                          <a:gd name="connsiteX267" fmla="*/ 2214282 w 2661966"/>
                          <a:gd name="connsiteY267" fmla="*/ 1385199 h 3370881"/>
                          <a:gd name="connsiteX268" fmla="*/ 2218765 w 2661966"/>
                          <a:gd name="connsiteY268" fmla="*/ 1403129 h 3370881"/>
                          <a:gd name="connsiteX269" fmla="*/ 2223247 w 2661966"/>
                          <a:gd name="connsiteY269" fmla="*/ 1430023 h 3370881"/>
                          <a:gd name="connsiteX270" fmla="*/ 2236694 w 2661966"/>
                          <a:gd name="connsiteY270" fmla="*/ 1456917 h 3370881"/>
                          <a:gd name="connsiteX271" fmla="*/ 2249794 w 2661966"/>
                          <a:gd name="connsiteY271" fmla="*/ 1524624 h 3370881"/>
                          <a:gd name="connsiteX272" fmla="*/ 2241176 w 2661966"/>
                          <a:gd name="connsiteY272" fmla="*/ 1577940 h 3370881"/>
                          <a:gd name="connsiteX273" fmla="*/ 2245659 w 2661966"/>
                          <a:gd name="connsiteY273" fmla="*/ 1595870 h 3370881"/>
                          <a:gd name="connsiteX274" fmla="*/ 2249634 w 2661966"/>
                          <a:gd name="connsiteY274" fmla="*/ 1685855 h 3370881"/>
                          <a:gd name="connsiteX275" fmla="*/ 2227729 w 2661966"/>
                          <a:gd name="connsiteY275" fmla="*/ 1716893 h 3370881"/>
                          <a:gd name="connsiteX276" fmla="*/ 2240500 w 2661966"/>
                          <a:gd name="connsiteY276" fmla="*/ 1674269 h 3370881"/>
                          <a:gd name="connsiteX277" fmla="*/ 2235341 w 2661966"/>
                          <a:gd name="connsiteY277" fmla="*/ 1788611 h 3370881"/>
                          <a:gd name="connsiteX278" fmla="*/ 2230689 w 2661966"/>
                          <a:gd name="connsiteY278" fmla="*/ 1823963 h 3370881"/>
                          <a:gd name="connsiteX279" fmla="*/ 2226207 w 2661966"/>
                          <a:gd name="connsiteY279" fmla="*/ 1824470 h 3370881"/>
                          <a:gd name="connsiteX280" fmla="*/ 2208278 w 2661966"/>
                          <a:gd name="connsiteY280" fmla="*/ 1869293 h 3370881"/>
                          <a:gd name="connsiteX281" fmla="*/ 2195168 w 2661966"/>
                          <a:gd name="connsiteY281" fmla="*/ 1882740 h 3370881"/>
                          <a:gd name="connsiteX282" fmla="*/ 2203458 w 2661966"/>
                          <a:gd name="connsiteY282" fmla="*/ 1918938 h 3370881"/>
                          <a:gd name="connsiteX283" fmla="*/ 2204134 w 2661966"/>
                          <a:gd name="connsiteY283" fmla="*/ 1949806 h 3370881"/>
                          <a:gd name="connsiteX284" fmla="*/ 2226545 w 2661966"/>
                          <a:gd name="connsiteY284" fmla="*/ 1954627 h 3370881"/>
                          <a:gd name="connsiteX285" fmla="*/ 2241176 w 2661966"/>
                          <a:gd name="connsiteY285" fmla="*/ 2012729 h 3370881"/>
                          <a:gd name="connsiteX286" fmla="*/ 2263588 w 2661966"/>
                          <a:gd name="connsiteY286" fmla="*/ 2057552 h 3370881"/>
                          <a:gd name="connsiteX287" fmla="*/ 2286000 w 2661966"/>
                          <a:gd name="connsiteY287" fmla="*/ 2084446 h 3370881"/>
                          <a:gd name="connsiteX288" fmla="*/ 2299447 w 2661966"/>
                          <a:gd name="connsiteY288" fmla="*/ 2124787 h 3370881"/>
                          <a:gd name="connsiteX289" fmla="*/ 2321859 w 2661966"/>
                          <a:gd name="connsiteY289" fmla="*/ 2151681 h 3370881"/>
                          <a:gd name="connsiteX290" fmla="*/ 2344270 w 2661966"/>
                          <a:gd name="connsiteY290" fmla="*/ 2205470 h 3370881"/>
                          <a:gd name="connsiteX291" fmla="*/ 2348753 w 2661966"/>
                          <a:gd name="connsiteY291" fmla="*/ 2223399 h 3370881"/>
                          <a:gd name="connsiteX292" fmla="*/ 2366682 w 2661966"/>
                          <a:gd name="connsiteY292" fmla="*/ 2263740 h 3370881"/>
                          <a:gd name="connsiteX293" fmla="*/ 2375647 w 2661966"/>
                          <a:gd name="connsiteY293" fmla="*/ 2286152 h 3370881"/>
                          <a:gd name="connsiteX294" fmla="*/ 2380129 w 2661966"/>
                          <a:gd name="connsiteY294" fmla="*/ 2308564 h 3370881"/>
                          <a:gd name="connsiteX295" fmla="*/ 2389094 w 2661966"/>
                          <a:gd name="connsiteY295" fmla="*/ 2335458 h 3370881"/>
                          <a:gd name="connsiteX296" fmla="*/ 2393576 w 2661966"/>
                          <a:gd name="connsiteY296" fmla="*/ 2380281 h 3370881"/>
                          <a:gd name="connsiteX297" fmla="*/ 2398059 w 2661966"/>
                          <a:gd name="connsiteY297" fmla="*/ 2393729 h 3370881"/>
                          <a:gd name="connsiteX298" fmla="*/ 2419794 w 2661966"/>
                          <a:gd name="connsiteY298" fmla="*/ 2447517 h 3370881"/>
                          <a:gd name="connsiteX299" fmla="*/ 2427343 w 2661966"/>
                          <a:gd name="connsiteY299" fmla="*/ 2564058 h 3370881"/>
                          <a:gd name="connsiteX300" fmla="*/ 2389094 w 2661966"/>
                          <a:gd name="connsiteY300" fmla="*/ 2837481 h 3370881"/>
                          <a:gd name="connsiteX301" fmla="*/ 2380129 w 2661966"/>
                          <a:gd name="connsiteY301" fmla="*/ 2859893 h 3370881"/>
                          <a:gd name="connsiteX302" fmla="*/ 2357718 w 2661966"/>
                          <a:gd name="connsiteY302" fmla="*/ 2913681 h 3370881"/>
                          <a:gd name="connsiteX303" fmla="*/ 2348753 w 2661966"/>
                          <a:gd name="connsiteY303" fmla="*/ 2936093 h 3370881"/>
                          <a:gd name="connsiteX304" fmla="*/ 2339788 w 2661966"/>
                          <a:gd name="connsiteY304" fmla="*/ 2971952 h 3370881"/>
                          <a:gd name="connsiteX305" fmla="*/ 2326341 w 2661966"/>
                          <a:gd name="connsiteY305" fmla="*/ 2994364 h 3370881"/>
                          <a:gd name="connsiteX306" fmla="*/ 2317376 w 2661966"/>
                          <a:gd name="connsiteY306" fmla="*/ 3025740 h 3370881"/>
                          <a:gd name="connsiteX307" fmla="*/ 2303929 w 2661966"/>
                          <a:gd name="connsiteY307" fmla="*/ 3048152 h 3370881"/>
                          <a:gd name="connsiteX308" fmla="*/ 2290482 w 2661966"/>
                          <a:gd name="connsiteY308" fmla="*/ 3079529 h 3370881"/>
                          <a:gd name="connsiteX309" fmla="*/ 2272553 w 2661966"/>
                          <a:gd name="connsiteY309" fmla="*/ 3084011 h 3370881"/>
                          <a:gd name="connsiteX310" fmla="*/ 2259106 w 2661966"/>
                          <a:gd name="connsiteY310" fmla="*/ 3088493 h 3370881"/>
                          <a:gd name="connsiteX311" fmla="*/ 2241176 w 2661966"/>
                          <a:gd name="connsiteY311" fmla="*/ 3092976 h 3370881"/>
                          <a:gd name="connsiteX312" fmla="*/ 2209800 w 2661966"/>
                          <a:gd name="connsiteY312" fmla="*/ 3101940 h 3370881"/>
                          <a:gd name="connsiteX313" fmla="*/ 2205318 w 2661966"/>
                          <a:gd name="connsiteY313" fmla="*/ 3039187 h 3370881"/>
                          <a:gd name="connsiteX314" fmla="*/ 2218765 w 2661966"/>
                          <a:gd name="connsiteY314" fmla="*/ 3021258 h 3370881"/>
                          <a:gd name="connsiteX315" fmla="*/ 2245659 w 2661966"/>
                          <a:gd name="connsiteY315" fmla="*/ 2971952 h 3370881"/>
                          <a:gd name="connsiteX316" fmla="*/ 2268070 w 2661966"/>
                          <a:gd name="connsiteY316" fmla="*/ 2945058 h 3370881"/>
                          <a:gd name="connsiteX317" fmla="*/ 2298550 w 2661966"/>
                          <a:gd name="connsiteY317" fmla="*/ 2568540 h 3370881"/>
                          <a:gd name="connsiteX318" fmla="*/ 2284986 w 2661966"/>
                          <a:gd name="connsiteY318" fmla="*/ 2532681 h 3370881"/>
                          <a:gd name="connsiteX319" fmla="*/ 2293273 w 2661966"/>
                          <a:gd name="connsiteY319" fmla="*/ 2496653 h 3370881"/>
                          <a:gd name="connsiteX320" fmla="*/ 2278152 w 2661966"/>
                          <a:gd name="connsiteY320" fmla="*/ 2475178 h 3370881"/>
                          <a:gd name="connsiteX321" fmla="*/ 2245659 w 2661966"/>
                          <a:gd name="connsiteY321" fmla="*/ 2389247 h 3370881"/>
                          <a:gd name="connsiteX322" fmla="*/ 2195507 w 2661966"/>
                          <a:gd name="connsiteY322" fmla="*/ 2241328 h 3370881"/>
                          <a:gd name="connsiteX323" fmla="*/ 2083786 w 2661966"/>
                          <a:gd name="connsiteY323" fmla="*/ 2040300 h 3370881"/>
                          <a:gd name="connsiteX324" fmla="*/ 2048773 w 2661966"/>
                          <a:gd name="connsiteY324" fmla="*/ 2017971 h 3370881"/>
                          <a:gd name="connsiteX325" fmla="*/ 2074314 w 2661966"/>
                          <a:gd name="connsiteY325" fmla="*/ 2011967 h 3370881"/>
                          <a:gd name="connsiteX326" fmla="*/ 2034988 w 2661966"/>
                          <a:gd name="connsiteY326" fmla="*/ 2003764 h 3370881"/>
                          <a:gd name="connsiteX327" fmla="*/ 2026023 w 2661966"/>
                          <a:gd name="connsiteY327" fmla="*/ 2026176 h 3370881"/>
                          <a:gd name="connsiteX328" fmla="*/ 2021541 w 2661966"/>
                          <a:gd name="connsiteY328" fmla="*/ 2039623 h 3370881"/>
                          <a:gd name="connsiteX329" fmla="*/ 1999129 w 2661966"/>
                          <a:gd name="connsiteY329" fmla="*/ 2053070 h 3370881"/>
                          <a:gd name="connsiteX330" fmla="*/ 1990165 w 2661966"/>
                          <a:gd name="connsiteY330" fmla="*/ 2070999 h 3370881"/>
                          <a:gd name="connsiteX331" fmla="*/ 1967753 w 2661966"/>
                          <a:gd name="connsiteY331" fmla="*/ 2106858 h 3370881"/>
                          <a:gd name="connsiteX332" fmla="*/ 1981200 w 2661966"/>
                          <a:gd name="connsiteY332" fmla="*/ 2223399 h 3370881"/>
                          <a:gd name="connsiteX333" fmla="*/ 1994647 w 2661966"/>
                          <a:gd name="connsiteY333" fmla="*/ 2254776 h 3370881"/>
                          <a:gd name="connsiteX334" fmla="*/ 2003612 w 2661966"/>
                          <a:gd name="connsiteY334" fmla="*/ 2272705 h 3370881"/>
                          <a:gd name="connsiteX335" fmla="*/ 2026023 w 2661966"/>
                          <a:gd name="connsiteY335" fmla="*/ 2304081 h 3370881"/>
                          <a:gd name="connsiteX336" fmla="*/ 2043953 w 2661966"/>
                          <a:gd name="connsiteY336" fmla="*/ 2348905 h 3370881"/>
                          <a:gd name="connsiteX337" fmla="*/ 2061882 w 2661966"/>
                          <a:gd name="connsiteY337" fmla="*/ 2371317 h 3370881"/>
                          <a:gd name="connsiteX338" fmla="*/ 2088776 w 2661966"/>
                          <a:gd name="connsiteY338" fmla="*/ 2434070 h 3370881"/>
                          <a:gd name="connsiteX339" fmla="*/ 2102223 w 2661966"/>
                          <a:gd name="connsiteY339" fmla="*/ 2465446 h 3370881"/>
                          <a:gd name="connsiteX340" fmla="*/ 2106706 w 2661966"/>
                          <a:gd name="connsiteY340" fmla="*/ 2496823 h 3370881"/>
                          <a:gd name="connsiteX341" fmla="*/ 2124635 w 2661966"/>
                          <a:gd name="connsiteY341" fmla="*/ 2559576 h 3370881"/>
                          <a:gd name="connsiteX342" fmla="*/ 2138082 w 2661966"/>
                          <a:gd name="connsiteY342" fmla="*/ 2649223 h 3370881"/>
                          <a:gd name="connsiteX343" fmla="*/ 2147047 w 2661966"/>
                          <a:gd name="connsiteY343" fmla="*/ 2685081 h 3370881"/>
                          <a:gd name="connsiteX344" fmla="*/ 2151529 w 2661966"/>
                          <a:gd name="connsiteY344" fmla="*/ 2716458 h 3370881"/>
                          <a:gd name="connsiteX345" fmla="*/ 2160494 w 2661966"/>
                          <a:gd name="connsiteY345" fmla="*/ 2770246 h 3370881"/>
                          <a:gd name="connsiteX346" fmla="*/ 2156012 w 2661966"/>
                          <a:gd name="connsiteY346" fmla="*/ 2962987 h 3370881"/>
                          <a:gd name="connsiteX347" fmla="*/ 2138082 w 2661966"/>
                          <a:gd name="connsiteY347" fmla="*/ 3043670 h 3370881"/>
                          <a:gd name="connsiteX348" fmla="*/ 2133600 w 2661966"/>
                          <a:gd name="connsiteY348" fmla="*/ 3061599 h 3370881"/>
                          <a:gd name="connsiteX349" fmla="*/ 2120153 w 2661966"/>
                          <a:gd name="connsiteY349" fmla="*/ 3079529 h 3370881"/>
                          <a:gd name="connsiteX350" fmla="*/ 2111188 w 2661966"/>
                          <a:gd name="connsiteY350" fmla="*/ 3106423 h 3370881"/>
                          <a:gd name="connsiteX351" fmla="*/ 2088776 w 2661966"/>
                          <a:gd name="connsiteY351" fmla="*/ 3137799 h 3370881"/>
                          <a:gd name="connsiteX352" fmla="*/ 2075329 w 2661966"/>
                          <a:gd name="connsiteY352" fmla="*/ 3164693 h 3370881"/>
                          <a:gd name="connsiteX353" fmla="*/ 2061882 w 2661966"/>
                          <a:gd name="connsiteY353" fmla="*/ 3169176 h 3370881"/>
                          <a:gd name="connsiteX354" fmla="*/ 2021541 w 2661966"/>
                          <a:gd name="connsiteY354" fmla="*/ 3164693 h 3370881"/>
                          <a:gd name="connsiteX355" fmla="*/ 2012576 w 2661966"/>
                          <a:gd name="connsiteY355" fmla="*/ 3119870 h 3370881"/>
                          <a:gd name="connsiteX356" fmla="*/ 2048435 w 2661966"/>
                          <a:gd name="connsiteY356" fmla="*/ 3021258 h 3370881"/>
                          <a:gd name="connsiteX357" fmla="*/ 2048435 w 2661966"/>
                          <a:gd name="connsiteY357" fmla="*/ 3021258 h 3370881"/>
                          <a:gd name="connsiteX358" fmla="*/ 2061882 w 2661966"/>
                          <a:gd name="connsiteY358" fmla="*/ 2967470 h 3370881"/>
                          <a:gd name="connsiteX359" fmla="*/ 2070847 w 2661966"/>
                          <a:gd name="connsiteY359" fmla="*/ 2882305 h 3370881"/>
                          <a:gd name="connsiteX360" fmla="*/ 2066365 w 2661966"/>
                          <a:gd name="connsiteY360" fmla="*/ 2725423 h 3370881"/>
                          <a:gd name="connsiteX361" fmla="*/ 2043953 w 2661966"/>
                          <a:gd name="connsiteY361" fmla="*/ 2649223 h 3370881"/>
                          <a:gd name="connsiteX362" fmla="*/ 2030506 w 2661966"/>
                          <a:gd name="connsiteY362" fmla="*/ 2622329 h 3370881"/>
                          <a:gd name="connsiteX363" fmla="*/ 2017059 w 2661966"/>
                          <a:gd name="connsiteY363" fmla="*/ 2581987 h 3370881"/>
                          <a:gd name="connsiteX364" fmla="*/ 1981200 w 2661966"/>
                          <a:gd name="connsiteY364" fmla="*/ 2514752 h 3370881"/>
                          <a:gd name="connsiteX365" fmla="*/ 1972235 w 2661966"/>
                          <a:gd name="connsiteY365" fmla="*/ 2501305 h 3370881"/>
                          <a:gd name="connsiteX366" fmla="*/ 1958788 w 2661966"/>
                          <a:gd name="connsiteY366" fmla="*/ 2478893 h 3370881"/>
                          <a:gd name="connsiteX367" fmla="*/ 1905000 w 2661966"/>
                          <a:gd name="connsiteY367" fmla="*/ 2398211 h 3370881"/>
                          <a:gd name="connsiteX368" fmla="*/ 1882588 w 2661966"/>
                          <a:gd name="connsiteY368" fmla="*/ 2357870 h 3370881"/>
                          <a:gd name="connsiteX369" fmla="*/ 1869141 w 2661966"/>
                          <a:gd name="connsiteY369" fmla="*/ 2339940 h 3370881"/>
                          <a:gd name="connsiteX370" fmla="*/ 1806388 w 2661966"/>
                          <a:gd name="connsiteY370" fmla="*/ 2313046 h 3370881"/>
                          <a:gd name="connsiteX371" fmla="*/ 1779494 w 2661966"/>
                          <a:gd name="connsiteY371" fmla="*/ 2304081 h 3370881"/>
                          <a:gd name="connsiteX372" fmla="*/ 1752600 w 2661966"/>
                          <a:gd name="connsiteY372" fmla="*/ 2299599 h 3370881"/>
                          <a:gd name="connsiteX373" fmla="*/ 1680882 w 2661966"/>
                          <a:gd name="connsiteY373" fmla="*/ 2277187 h 3370881"/>
                          <a:gd name="connsiteX374" fmla="*/ 1719025 w 2661966"/>
                          <a:gd name="connsiteY374" fmla="*/ 2281331 h 3370881"/>
                          <a:gd name="connsiteX375" fmla="*/ 1756997 w 2661966"/>
                          <a:gd name="connsiteY375" fmla="*/ 2289450 h 3370881"/>
                          <a:gd name="connsiteX376" fmla="*/ 1656440 w 2661966"/>
                          <a:gd name="connsiteY376" fmla="*/ 2298583 h 3370881"/>
                          <a:gd name="connsiteX377" fmla="*/ 1537447 w 2661966"/>
                          <a:gd name="connsiteY377" fmla="*/ 2329960 h 3370881"/>
                          <a:gd name="connsiteX378" fmla="*/ 1571993 w 2661966"/>
                          <a:gd name="connsiteY378" fmla="*/ 2317957 h 3370881"/>
                          <a:gd name="connsiteX379" fmla="*/ 1509707 w 2661966"/>
                          <a:gd name="connsiteY379" fmla="*/ 2338926 h 3370881"/>
                          <a:gd name="connsiteX380" fmla="*/ 1500444 w 2661966"/>
                          <a:gd name="connsiteY380" fmla="*/ 2355271 h 3370881"/>
                          <a:gd name="connsiteX381" fmla="*/ 1402678 w 2661966"/>
                          <a:gd name="connsiteY381" fmla="*/ 2339641 h 3370881"/>
                          <a:gd name="connsiteX382" fmla="*/ 1322892 w 2661966"/>
                          <a:gd name="connsiteY382" fmla="*/ 2336952 h 3370881"/>
                          <a:gd name="connsiteX383" fmla="*/ 1199384 w 2661966"/>
                          <a:gd name="connsiteY383" fmla="*/ 2307041 h 3370881"/>
                          <a:gd name="connsiteX384" fmla="*/ 1066800 w 2661966"/>
                          <a:gd name="connsiteY384" fmla="*/ 2272705 h 3370881"/>
                          <a:gd name="connsiteX385" fmla="*/ 1030941 w 2661966"/>
                          <a:gd name="connsiteY385" fmla="*/ 2263740 h 3370881"/>
                          <a:gd name="connsiteX386" fmla="*/ 986118 w 2661966"/>
                          <a:gd name="connsiteY386" fmla="*/ 2241329 h 3370881"/>
                          <a:gd name="connsiteX387" fmla="*/ 968188 w 2661966"/>
                          <a:gd name="connsiteY387" fmla="*/ 2232364 h 3370881"/>
                          <a:gd name="connsiteX388" fmla="*/ 936812 w 2661966"/>
                          <a:gd name="connsiteY388" fmla="*/ 2214434 h 3370881"/>
                          <a:gd name="connsiteX389" fmla="*/ 905435 w 2661966"/>
                          <a:gd name="connsiteY389" fmla="*/ 2196505 h 3370881"/>
                          <a:gd name="connsiteX390" fmla="*/ 869576 w 2661966"/>
                          <a:gd name="connsiteY390" fmla="*/ 2209952 h 3370881"/>
                          <a:gd name="connsiteX391" fmla="*/ 856129 w 2661966"/>
                          <a:gd name="connsiteY391" fmla="*/ 2227881 h 3370881"/>
                          <a:gd name="connsiteX392" fmla="*/ 815788 w 2661966"/>
                          <a:gd name="connsiteY392" fmla="*/ 2268223 h 3370881"/>
                          <a:gd name="connsiteX393" fmla="*/ 788894 w 2661966"/>
                          <a:gd name="connsiteY393" fmla="*/ 2290634 h 3370881"/>
                          <a:gd name="connsiteX394" fmla="*/ 762000 w 2661966"/>
                          <a:gd name="connsiteY394" fmla="*/ 2313046 h 3370881"/>
                          <a:gd name="connsiteX395" fmla="*/ 753035 w 2661966"/>
                          <a:gd name="connsiteY395" fmla="*/ 2326493 h 3370881"/>
                          <a:gd name="connsiteX396" fmla="*/ 735106 w 2661966"/>
                          <a:gd name="connsiteY396" fmla="*/ 2339940 h 3370881"/>
                          <a:gd name="connsiteX397" fmla="*/ 712694 w 2661966"/>
                          <a:gd name="connsiteY397" fmla="*/ 2362352 h 3370881"/>
                          <a:gd name="connsiteX398" fmla="*/ 694765 w 2661966"/>
                          <a:gd name="connsiteY398" fmla="*/ 2375799 h 3370881"/>
                          <a:gd name="connsiteX399" fmla="*/ 681318 w 2661966"/>
                          <a:gd name="connsiteY399" fmla="*/ 2393729 h 3370881"/>
                          <a:gd name="connsiteX400" fmla="*/ 667870 w 2661966"/>
                          <a:gd name="connsiteY400" fmla="*/ 2402693 h 3370881"/>
                          <a:gd name="connsiteX401" fmla="*/ 623047 w 2661966"/>
                          <a:gd name="connsiteY401" fmla="*/ 2443034 h 3370881"/>
                          <a:gd name="connsiteX402" fmla="*/ 600635 w 2661966"/>
                          <a:gd name="connsiteY402" fmla="*/ 2474411 h 3370881"/>
                          <a:gd name="connsiteX403" fmla="*/ 587188 w 2661966"/>
                          <a:gd name="connsiteY403" fmla="*/ 2514752 h 3370881"/>
                          <a:gd name="connsiteX404" fmla="*/ 582706 w 2661966"/>
                          <a:gd name="connsiteY404" fmla="*/ 2546129 h 3370881"/>
                          <a:gd name="connsiteX405" fmla="*/ 596153 w 2661966"/>
                          <a:gd name="connsiteY405" fmla="*/ 2635776 h 3370881"/>
                          <a:gd name="connsiteX406" fmla="*/ 600635 w 2661966"/>
                          <a:gd name="connsiteY406" fmla="*/ 2653705 h 3370881"/>
                          <a:gd name="connsiteX407" fmla="*/ 609600 w 2661966"/>
                          <a:gd name="connsiteY407" fmla="*/ 2671634 h 3370881"/>
                          <a:gd name="connsiteX408" fmla="*/ 614082 w 2661966"/>
                          <a:gd name="connsiteY408" fmla="*/ 2689564 h 3370881"/>
                          <a:gd name="connsiteX409" fmla="*/ 623047 w 2661966"/>
                          <a:gd name="connsiteY409" fmla="*/ 2711976 h 3370881"/>
                          <a:gd name="connsiteX410" fmla="*/ 627529 w 2661966"/>
                          <a:gd name="connsiteY410" fmla="*/ 2734387 h 3370881"/>
                          <a:gd name="connsiteX411" fmla="*/ 640976 w 2661966"/>
                          <a:gd name="connsiteY411" fmla="*/ 2765764 h 3370881"/>
                          <a:gd name="connsiteX412" fmla="*/ 645459 w 2661966"/>
                          <a:gd name="connsiteY412" fmla="*/ 2779211 h 3370881"/>
                          <a:gd name="connsiteX413" fmla="*/ 658906 w 2661966"/>
                          <a:gd name="connsiteY413" fmla="*/ 2801623 h 3370881"/>
                          <a:gd name="connsiteX414" fmla="*/ 676835 w 2661966"/>
                          <a:gd name="connsiteY414" fmla="*/ 2864376 h 3370881"/>
                          <a:gd name="connsiteX415" fmla="*/ 690282 w 2661966"/>
                          <a:gd name="connsiteY415" fmla="*/ 2895752 h 3370881"/>
                          <a:gd name="connsiteX416" fmla="*/ 699247 w 2661966"/>
                          <a:gd name="connsiteY416" fmla="*/ 2940576 h 3370881"/>
                          <a:gd name="connsiteX417" fmla="*/ 703729 w 2661966"/>
                          <a:gd name="connsiteY417" fmla="*/ 2967470 h 3370881"/>
                          <a:gd name="connsiteX418" fmla="*/ 717176 w 2661966"/>
                          <a:gd name="connsiteY418" fmla="*/ 2994364 h 3370881"/>
                          <a:gd name="connsiteX419" fmla="*/ 735106 w 2661966"/>
                          <a:gd name="connsiteY419" fmla="*/ 3052634 h 3370881"/>
                          <a:gd name="connsiteX420" fmla="*/ 739588 w 2661966"/>
                          <a:gd name="connsiteY420" fmla="*/ 3079529 h 3370881"/>
                          <a:gd name="connsiteX421" fmla="*/ 762000 w 2661966"/>
                          <a:gd name="connsiteY421" fmla="*/ 3142281 h 3370881"/>
                          <a:gd name="connsiteX422" fmla="*/ 766482 w 2661966"/>
                          <a:gd name="connsiteY422" fmla="*/ 3231929 h 3370881"/>
                          <a:gd name="connsiteX423" fmla="*/ 770965 w 2661966"/>
                          <a:gd name="connsiteY423" fmla="*/ 3254340 h 3370881"/>
                          <a:gd name="connsiteX424" fmla="*/ 775447 w 2661966"/>
                          <a:gd name="connsiteY424" fmla="*/ 3285717 h 3370881"/>
                          <a:gd name="connsiteX425" fmla="*/ 748553 w 2661966"/>
                          <a:gd name="connsiteY425" fmla="*/ 3335023 h 3370881"/>
                          <a:gd name="connsiteX426" fmla="*/ 721659 w 2661966"/>
                          <a:gd name="connsiteY426" fmla="*/ 3343987 h 3370881"/>
                          <a:gd name="connsiteX427" fmla="*/ 708212 w 2661966"/>
                          <a:gd name="connsiteY427" fmla="*/ 3348470 h 3370881"/>
                          <a:gd name="connsiteX428" fmla="*/ 623047 w 2661966"/>
                          <a:gd name="connsiteY428" fmla="*/ 3330540 h 3370881"/>
                          <a:gd name="connsiteX429" fmla="*/ 609600 w 2661966"/>
                          <a:gd name="connsiteY429" fmla="*/ 3308129 h 3370881"/>
                          <a:gd name="connsiteX430" fmla="*/ 591670 w 2661966"/>
                          <a:gd name="connsiteY430" fmla="*/ 3267787 h 3370881"/>
                          <a:gd name="connsiteX431" fmla="*/ 560294 w 2661966"/>
                          <a:gd name="connsiteY431" fmla="*/ 3209517 h 3370881"/>
                          <a:gd name="connsiteX432" fmla="*/ 551329 w 2661966"/>
                          <a:gd name="connsiteY432" fmla="*/ 3196070 h 3370881"/>
                          <a:gd name="connsiteX433" fmla="*/ 528918 w 2661966"/>
                          <a:gd name="connsiteY433" fmla="*/ 3173658 h 3370881"/>
                          <a:gd name="connsiteX434" fmla="*/ 519953 w 2661966"/>
                          <a:gd name="connsiteY434" fmla="*/ 3128834 h 3370881"/>
                          <a:gd name="connsiteX435" fmla="*/ 524435 w 2661966"/>
                          <a:gd name="connsiteY435" fmla="*/ 3101940 h 3370881"/>
                          <a:gd name="connsiteX436" fmla="*/ 528918 w 2661966"/>
                          <a:gd name="connsiteY436" fmla="*/ 3088493 h 3370881"/>
                          <a:gd name="connsiteX437" fmla="*/ 542365 w 2661966"/>
                          <a:gd name="connsiteY437" fmla="*/ 3052634 h 3370881"/>
                          <a:gd name="connsiteX438" fmla="*/ 484094 w 2661966"/>
                          <a:gd name="connsiteY438" fmla="*/ 2886787 h 3370881"/>
                          <a:gd name="connsiteX439" fmla="*/ 443753 w 2661966"/>
                          <a:gd name="connsiteY439" fmla="*/ 2779211 h 3370881"/>
                          <a:gd name="connsiteX440" fmla="*/ 439270 w 2661966"/>
                          <a:gd name="connsiteY440" fmla="*/ 2752317 h 3370881"/>
                          <a:gd name="connsiteX441" fmla="*/ 430306 w 2661966"/>
                          <a:gd name="connsiteY441" fmla="*/ 2716458 h 3370881"/>
                          <a:gd name="connsiteX442" fmla="*/ 425823 w 2661966"/>
                          <a:gd name="connsiteY442" fmla="*/ 2680599 h 3370881"/>
                          <a:gd name="connsiteX443" fmla="*/ 398929 w 2661966"/>
                          <a:gd name="connsiteY443" fmla="*/ 2599917 h 3370881"/>
                          <a:gd name="connsiteX444" fmla="*/ 385482 w 2661966"/>
                          <a:gd name="connsiteY444" fmla="*/ 2568540 h 3370881"/>
                          <a:gd name="connsiteX445" fmla="*/ 381000 w 2661966"/>
                          <a:gd name="connsiteY445" fmla="*/ 2550611 h 3370881"/>
                          <a:gd name="connsiteX446" fmla="*/ 372035 w 2661966"/>
                          <a:gd name="connsiteY446" fmla="*/ 2483376 h 3370881"/>
                          <a:gd name="connsiteX447" fmla="*/ 367553 w 2661966"/>
                          <a:gd name="connsiteY447" fmla="*/ 2469929 h 3370881"/>
                          <a:gd name="connsiteX448" fmla="*/ 407894 w 2661966"/>
                          <a:gd name="connsiteY448" fmla="*/ 2451999 h 3370881"/>
                          <a:gd name="connsiteX449" fmla="*/ 515470 w 2661966"/>
                          <a:gd name="connsiteY449" fmla="*/ 2407176 h 3370881"/>
                          <a:gd name="connsiteX450" fmla="*/ 578223 w 2661966"/>
                          <a:gd name="connsiteY450" fmla="*/ 2353387 h 3370881"/>
                          <a:gd name="connsiteX451" fmla="*/ 587188 w 2661966"/>
                          <a:gd name="connsiteY451" fmla="*/ 2330976 h 3370881"/>
                          <a:gd name="connsiteX452" fmla="*/ 614082 w 2661966"/>
                          <a:gd name="connsiteY452" fmla="*/ 2254776 h 3370881"/>
                          <a:gd name="connsiteX453" fmla="*/ 649941 w 2661966"/>
                          <a:gd name="connsiteY453" fmla="*/ 2200987 h 3370881"/>
                          <a:gd name="connsiteX454" fmla="*/ 690282 w 2661966"/>
                          <a:gd name="connsiteY454" fmla="*/ 2174093 h 3370881"/>
                          <a:gd name="connsiteX455" fmla="*/ 703729 w 2661966"/>
                          <a:gd name="connsiteY455" fmla="*/ 2165129 h 3370881"/>
                          <a:gd name="connsiteX456" fmla="*/ 739588 w 2661966"/>
                          <a:gd name="connsiteY456" fmla="*/ 2147199 h 3370881"/>
                          <a:gd name="connsiteX457" fmla="*/ 708212 w 2661966"/>
                          <a:gd name="connsiteY457" fmla="*/ 2187540 h 3370881"/>
                          <a:gd name="connsiteX458" fmla="*/ 654423 w 2661966"/>
                          <a:gd name="connsiteY458" fmla="*/ 2241329 h 3370881"/>
                          <a:gd name="connsiteX459" fmla="*/ 636494 w 2661966"/>
                          <a:gd name="connsiteY459" fmla="*/ 2259258 h 3370881"/>
                          <a:gd name="connsiteX460" fmla="*/ 614082 w 2661966"/>
                          <a:gd name="connsiteY460" fmla="*/ 2286152 h 3370881"/>
                          <a:gd name="connsiteX461" fmla="*/ 592179 w 2661966"/>
                          <a:gd name="connsiteY461" fmla="*/ 2282347 h 3370881"/>
                          <a:gd name="connsiteX462" fmla="*/ 555980 w 2661966"/>
                          <a:gd name="connsiteY462" fmla="*/ 2313892 h 3370881"/>
                          <a:gd name="connsiteX463" fmla="*/ 524435 w 2661966"/>
                          <a:gd name="connsiteY463" fmla="*/ 2348905 h 3370881"/>
                          <a:gd name="connsiteX464" fmla="*/ 502023 w 2661966"/>
                          <a:gd name="connsiteY464" fmla="*/ 2362352 h 3370881"/>
                          <a:gd name="connsiteX465" fmla="*/ 461682 w 2661966"/>
                          <a:gd name="connsiteY465" fmla="*/ 2389246 h 3370881"/>
                          <a:gd name="connsiteX466" fmla="*/ 448235 w 2661966"/>
                          <a:gd name="connsiteY466" fmla="*/ 2398211 h 3370881"/>
                          <a:gd name="connsiteX467" fmla="*/ 430306 w 2661966"/>
                          <a:gd name="connsiteY467" fmla="*/ 2407176 h 3370881"/>
                          <a:gd name="connsiteX468" fmla="*/ 412376 w 2661966"/>
                          <a:gd name="connsiteY468" fmla="*/ 2420623 h 3370881"/>
                          <a:gd name="connsiteX469" fmla="*/ 389965 w 2661966"/>
                          <a:gd name="connsiteY469" fmla="*/ 2429587 h 3370881"/>
                          <a:gd name="connsiteX470" fmla="*/ 372035 w 2661966"/>
                          <a:gd name="connsiteY470" fmla="*/ 2443034 h 3370881"/>
                          <a:gd name="connsiteX471" fmla="*/ 318247 w 2661966"/>
                          <a:gd name="connsiteY471" fmla="*/ 2474411 h 3370881"/>
                          <a:gd name="connsiteX472" fmla="*/ 304800 w 2661966"/>
                          <a:gd name="connsiteY472" fmla="*/ 2492340 h 3370881"/>
                          <a:gd name="connsiteX473" fmla="*/ 282388 w 2661966"/>
                          <a:gd name="connsiteY473" fmla="*/ 2519234 h 3370881"/>
                          <a:gd name="connsiteX474" fmla="*/ 295835 w 2661966"/>
                          <a:gd name="connsiteY474" fmla="*/ 2815070 h 3370881"/>
                          <a:gd name="connsiteX475" fmla="*/ 300318 w 2661966"/>
                          <a:gd name="connsiteY475" fmla="*/ 2837481 h 3370881"/>
                          <a:gd name="connsiteX476" fmla="*/ 304800 w 2661966"/>
                          <a:gd name="connsiteY476" fmla="*/ 2868858 h 3370881"/>
                          <a:gd name="connsiteX477" fmla="*/ 309282 w 2661966"/>
                          <a:gd name="connsiteY477" fmla="*/ 2927129 h 3370881"/>
                          <a:gd name="connsiteX478" fmla="*/ 322729 w 2661966"/>
                          <a:gd name="connsiteY478" fmla="*/ 2985399 h 3370881"/>
                          <a:gd name="connsiteX479" fmla="*/ 327212 w 2661966"/>
                          <a:gd name="connsiteY479" fmla="*/ 3012293 h 3370881"/>
                          <a:gd name="connsiteX480" fmla="*/ 331694 w 2661966"/>
                          <a:gd name="connsiteY480" fmla="*/ 3043670 h 3370881"/>
                          <a:gd name="connsiteX481" fmla="*/ 345141 w 2661966"/>
                          <a:gd name="connsiteY481" fmla="*/ 3070564 h 3370881"/>
                          <a:gd name="connsiteX482" fmla="*/ 367553 w 2661966"/>
                          <a:gd name="connsiteY482" fmla="*/ 3124352 h 3370881"/>
                          <a:gd name="connsiteX483" fmla="*/ 381000 w 2661966"/>
                          <a:gd name="connsiteY483" fmla="*/ 3182623 h 3370881"/>
                          <a:gd name="connsiteX484" fmla="*/ 389965 w 2661966"/>
                          <a:gd name="connsiteY484" fmla="*/ 3196070 h 3370881"/>
                          <a:gd name="connsiteX485" fmla="*/ 394447 w 2661966"/>
                          <a:gd name="connsiteY485" fmla="*/ 3213999 h 3370881"/>
                          <a:gd name="connsiteX486" fmla="*/ 412376 w 2661966"/>
                          <a:gd name="connsiteY486" fmla="*/ 3245376 h 3370881"/>
                          <a:gd name="connsiteX487" fmla="*/ 416859 w 2661966"/>
                          <a:gd name="connsiteY487" fmla="*/ 3258823 h 3370881"/>
                          <a:gd name="connsiteX488" fmla="*/ 425823 w 2661966"/>
                          <a:gd name="connsiteY488" fmla="*/ 3272270 h 3370881"/>
                          <a:gd name="connsiteX489" fmla="*/ 439270 w 2661966"/>
                          <a:gd name="connsiteY489" fmla="*/ 3303646 h 3370881"/>
                          <a:gd name="connsiteX490" fmla="*/ 439270 w 2661966"/>
                          <a:gd name="connsiteY490" fmla="*/ 3352952 h 3370881"/>
                          <a:gd name="connsiteX491" fmla="*/ 430306 w 2661966"/>
                          <a:gd name="connsiteY491" fmla="*/ 3366399 h 3370881"/>
                          <a:gd name="connsiteX492" fmla="*/ 412376 w 2661966"/>
                          <a:gd name="connsiteY492" fmla="*/ 3370881 h 3370881"/>
                          <a:gd name="connsiteX493" fmla="*/ 295835 w 2661966"/>
                          <a:gd name="connsiteY493" fmla="*/ 3357434 h 3370881"/>
                          <a:gd name="connsiteX494" fmla="*/ 264459 w 2661966"/>
                          <a:gd name="connsiteY494" fmla="*/ 3276752 h 3370881"/>
                          <a:gd name="connsiteX495" fmla="*/ 259976 w 2661966"/>
                          <a:gd name="connsiteY495" fmla="*/ 3240893 h 3370881"/>
                          <a:gd name="connsiteX496" fmla="*/ 246529 w 2661966"/>
                          <a:gd name="connsiteY496" fmla="*/ 3178140 h 3370881"/>
                          <a:gd name="connsiteX497" fmla="*/ 237565 w 2661966"/>
                          <a:gd name="connsiteY497" fmla="*/ 3084011 h 3370881"/>
                          <a:gd name="connsiteX498" fmla="*/ 228600 w 2661966"/>
                          <a:gd name="connsiteY498" fmla="*/ 3057117 h 3370881"/>
                          <a:gd name="connsiteX499" fmla="*/ 219635 w 2661966"/>
                          <a:gd name="connsiteY499" fmla="*/ 3021258 h 3370881"/>
                          <a:gd name="connsiteX500" fmla="*/ 206188 w 2661966"/>
                          <a:gd name="connsiteY500" fmla="*/ 2980917 h 3370881"/>
                          <a:gd name="connsiteX501" fmla="*/ 201706 w 2661966"/>
                          <a:gd name="connsiteY501" fmla="*/ 2949540 h 3370881"/>
                          <a:gd name="connsiteX502" fmla="*/ 197223 w 2661966"/>
                          <a:gd name="connsiteY502" fmla="*/ 2927129 h 3370881"/>
                          <a:gd name="connsiteX503" fmla="*/ 192741 w 2661966"/>
                          <a:gd name="connsiteY503" fmla="*/ 2891270 h 3370881"/>
                          <a:gd name="connsiteX504" fmla="*/ 188259 w 2661966"/>
                          <a:gd name="connsiteY504" fmla="*/ 2850929 h 3370881"/>
                          <a:gd name="connsiteX505" fmla="*/ 179294 w 2661966"/>
                          <a:gd name="connsiteY505" fmla="*/ 2824034 h 3370881"/>
                          <a:gd name="connsiteX506" fmla="*/ 165847 w 2661966"/>
                          <a:gd name="connsiteY506" fmla="*/ 2774729 h 3370881"/>
                          <a:gd name="connsiteX507" fmla="*/ 161365 w 2661966"/>
                          <a:gd name="connsiteY507" fmla="*/ 2747834 h 3370881"/>
                          <a:gd name="connsiteX508" fmla="*/ 156882 w 2661966"/>
                          <a:gd name="connsiteY508" fmla="*/ 2559576 h 3370881"/>
                          <a:gd name="connsiteX509" fmla="*/ 152400 w 2661966"/>
                          <a:gd name="connsiteY509" fmla="*/ 2519234 h 3370881"/>
                          <a:gd name="connsiteX510" fmla="*/ 118035 w 2661966"/>
                          <a:gd name="connsiteY510" fmla="*/ 2400004 h 3370881"/>
                          <a:gd name="connsiteX511" fmla="*/ 117048 w 2661966"/>
                          <a:gd name="connsiteY511" fmla="*/ 2344423 h 3370881"/>
                          <a:gd name="connsiteX512" fmla="*/ 100106 w 2661966"/>
                          <a:gd name="connsiteY512" fmla="*/ 2330976 h 3370881"/>
                          <a:gd name="connsiteX513" fmla="*/ 138953 w 2661966"/>
                          <a:gd name="connsiteY513" fmla="*/ 2313046 h 3370881"/>
                          <a:gd name="connsiteX514" fmla="*/ 152400 w 2661966"/>
                          <a:gd name="connsiteY514" fmla="*/ 2304081 h 3370881"/>
                          <a:gd name="connsiteX515" fmla="*/ 170329 w 2661966"/>
                          <a:gd name="connsiteY515" fmla="*/ 2259258 h 3370881"/>
                          <a:gd name="connsiteX516" fmla="*/ 188259 w 2661966"/>
                          <a:gd name="connsiteY516" fmla="*/ 2223399 h 3370881"/>
                          <a:gd name="connsiteX517" fmla="*/ 206188 w 2661966"/>
                          <a:gd name="connsiteY517" fmla="*/ 2187540 h 3370881"/>
                          <a:gd name="connsiteX518" fmla="*/ 210670 w 2661966"/>
                          <a:gd name="connsiteY518" fmla="*/ 2174093 h 3370881"/>
                          <a:gd name="connsiteX519" fmla="*/ 219635 w 2661966"/>
                          <a:gd name="connsiteY519" fmla="*/ 2115823 h 3370881"/>
                          <a:gd name="connsiteX520" fmla="*/ 210670 w 2661966"/>
                          <a:gd name="connsiteY520" fmla="*/ 1958940 h 3370881"/>
                          <a:gd name="connsiteX521" fmla="*/ 192741 w 2661966"/>
                          <a:gd name="connsiteY521" fmla="*/ 1923081 h 3370881"/>
                          <a:gd name="connsiteX522" fmla="*/ 179294 w 2661966"/>
                          <a:gd name="connsiteY522" fmla="*/ 1891705 h 3370881"/>
                          <a:gd name="connsiteX523" fmla="*/ 165847 w 2661966"/>
                          <a:gd name="connsiteY523" fmla="*/ 1864811 h 3370881"/>
                          <a:gd name="connsiteX524" fmla="*/ 152400 w 2661966"/>
                          <a:gd name="connsiteY524" fmla="*/ 1833434 h 3370881"/>
                          <a:gd name="connsiteX525" fmla="*/ 143435 w 2661966"/>
                          <a:gd name="connsiteY525" fmla="*/ 1819987 h 3370881"/>
                          <a:gd name="connsiteX526" fmla="*/ 107576 w 2661966"/>
                          <a:gd name="connsiteY526" fmla="*/ 1784129 h 3370881"/>
                          <a:gd name="connsiteX527" fmla="*/ 94129 w 2661966"/>
                          <a:gd name="connsiteY527" fmla="*/ 1779646 h 3370881"/>
                          <a:gd name="connsiteX528" fmla="*/ 71718 w 2661966"/>
                          <a:gd name="connsiteY528" fmla="*/ 1770681 h 3370881"/>
                          <a:gd name="connsiteX529" fmla="*/ 58270 w 2661966"/>
                          <a:gd name="connsiteY529" fmla="*/ 1761717 h 3370881"/>
                          <a:gd name="connsiteX530" fmla="*/ 26894 w 2661966"/>
                          <a:gd name="connsiteY530" fmla="*/ 1730340 h 3370881"/>
                          <a:gd name="connsiteX531" fmla="*/ 0 w 2661966"/>
                          <a:gd name="connsiteY531" fmla="*/ 1707929 h 3370881"/>
                          <a:gd name="connsiteX0" fmla="*/ 0 w 2661966"/>
                          <a:gd name="connsiteY0" fmla="*/ 1707929 h 3370881"/>
                          <a:gd name="connsiteX1" fmla="*/ 22412 w 2661966"/>
                          <a:gd name="connsiteY1" fmla="*/ 1698964 h 3370881"/>
                          <a:gd name="connsiteX2" fmla="*/ 31376 w 2661966"/>
                          <a:gd name="connsiteY2" fmla="*/ 1681034 h 3370881"/>
                          <a:gd name="connsiteX3" fmla="*/ 44823 w 2661966"/>
                          <a:gd name="connsiteY3" fmla="*/ 1672070 h 3370881"/>
                          <a:gd name="connsiteX4" fmla="*/ 58270 w 2661966"/>
                          <a:gd name="connsiteY4" fmla="*/ 1654140 h 3370881"/>
                          <a:gd name="connsiteX5" fmla="*/ 76200 w 2661966"/>
                          <a:gd name="connsiteY5" fmla="*/ 1645176 h 3370881"/>
                          <a:gd name="connsiteX6" fmla="*/ 98612 w 2661966"/>
                          <a:gd name="connsiteY6" fmla="*/ 1636211 h 3370881"/>
                          <a:gd name="connsiteX7" fmla="*/ 125506 w 2661966"/>
                          <a:gd name="connsiteY7" fmla="*/ 1627246 h 3370881"/>
                          <a:gd name="connsiteX8" fmla="*/ 152400 w 2661966"/>
                          <a:gd name="connsiteY8" fmla="*/ 1609317 h 3370881"/>
                          <a:gd name="connsiteX9" fmla="*/ 170329 w 2661966"/>
                          <a:gd name="connsiteY9" fmla="*/ 1600352 h 3370881"/>
                          <a:gd name="connsiteX10" fmla="*/ 188259 w 2661966"/>
                          <a:gd name="connsiteY10" fmla="*/ 1582423 h 3370881"/>
                          <a:gd name="connsiteX11" fmla="*/ 228600 w 2661966"/>
                          <a:gd name="connsiteY11" fmla="*/ 1564493 h 3370881"/>
                          <a:gd name="connsiteX12" fmla="*/ 255494 w 2661966"/>
                          <a:gd name="connsiteY12" fmla="*/ 1546564 h 3370881"/>
                          <a:gd name="connsiteX13" fmla="*/ 300318 w 2661966"/>
                          <a:gd name="connsiteY13" fmla="*/ 1524152 h 3370881"/>
                          <a:gd name="connsiteX14" fmla="*/ 313765 w 2661966"/>
                          <a:gd name="connsiteY14" fmla="*/ 1515187 h 3370881"/>
                          <a:gd name="connsiteX15" fmla="*/ 340659 w 2661966"/>
                          <a:gd name="connsiteY15" fmla="*/ 1510705 h 3370881"/>
                          <a:gd name="connsiteX16" fmla="*/ 363070 w 2661966"/>
                          <a:gd name="connsiteY16" fmla="*/ 1506223 h 3370881"/>
                          <a:gd name="connsiteX17" fmla="*/ 389965 w 2661966"/>
                          <a:gd name="connsiteY17" fmla="*/ 1501740 h 3370881"/>
                          <a:gd name="connsiteX18" fmla="*/ 425823 w 2661966"/>
                          <a:gd name="connsiteY18" fmla="*/ 1497258 h 3370881"/>
                          <a:gd name="connsiteX19" fmla="*/ 470647 w 2661966"/>
                          <a:gd name="connsiteY19" fmla="*/ 1488293 h 3370881"/>
                          <a:gd name="connsiteX20" fmla="*/ 515470 w 2661966"/>
                          <a:gd name="connsiteY20" fmla="*/ 1479329 h 3370881"/>
                          <a:gd name="connsiteX21" fmla="*/ 528918 w 2661966"/>
                          <a:gd name="connsiteY21" fmla="*/ 1470364 h 3370881"/>
                          <a:gd name="connsiteX22" fmla="*/ 600635 w 2661966"/>
                          <a:gd name="connsiteY22" fmla="*/ 1456917 h 3370881"/>
                          <a:gd name="connsiteX23" fmla="*/ 690282 w 2661966"/>
                          <a:gd name="connsiteY23" fmla="*/ 1447952 h 3370881"/>
                          <a:gd name="connsiteX24" fmla="*/ 793376 w 2661966"/>
                          <a:gd name="connsiteY24" fmla="*/ 1452434 h 3370881"/>
                          <a:gd name="connsiteX25" fmla="*/ 874059 w 2661966"/>
                          <a:gd name="connsiteY25" fmla="*/ 1465881 h 3370881"/>
                          <a:gd name="connsiteX26" fmla="*/ 914400 w 2661966"/>
                          <a:gd name="connsiteY26" fmla="*/ 1470364 h 3370881"/>
                          <a:gd name="connsiteX27" fmla="*/ 1030941 w 2661966"/>
                          <a:gd name="connsiteY27" fmla="*/ 1483811 h 3370881"/>
                          <a:gd name="connsiteX28" fmla="*/ 1151965 w 2661966"/>
                          <a:gd name="connsiteY28" fmla="*/ 1492776 h 3370881"/>
                          <a:gd name="connsiteX29" fmla="*/ 1281953 w 2661966"/>
                          <a:gd name="connsiteY29" fmla="*/ 1501740 h 3370881"/>
                          <a:gd name="connsiteX30" fmla="*/ 1465729 w 2661966"/>
                          <a:gd name="connsiteY30" fmla="*/ 1497258 h 3370881"/>
                          <a:gd name="connsiteX31" fmla="*/ 1510553 w 2661966"/>
                          <a:gd name="connsiteY31" fmla="*/ 1492776 h 3370881"/>
                          <a:gd name="connsiteX32" fmla="*/ 1582270 w 2661966"/>
                          <a:gd name="connsiteY32" fmla="*/ 1461399 h 3370881"/>
                          <a:gd name="connsiteX33" fmla="*/ 1604682 w 2661966"/>
                          <a:gd name="connsiteY33" fmla="*/ 1456917 h 3370881"/>
                          <a:gd name="connsiteX34" fmla="*/ 1622612 w 2661966"/>
                          <a:gd name="connsiteY34" fmla="*/ 1447952 h 3370881"/>
                          <a:gd name="connsiteX35" fmla="*/ 1645023 w 2661966"/>
                          <a:gd name="connsiteY35" fmla="*/ 1438987 h 3370881"/>
                          <a:gd name="connsiteX36" fmla="*/ 1662953 w 2661966"/>
                          <a:gd name="connsiteY36" fmla="*/ 1425540 h 3370881"/>
                          <a:gd name="connsiteX37" fmla="*/ 1698812 w 2661966"/>
                          <a:gd name="connsiteY37" fmla="*/ 1407611 h 3370881"/>
                          <a:gd name="connsiteX38" fmla="*/ 1739153 w 2661966"/>
                          <a:gd name="connsiteY38" fmla="*/ 1380717 h 3370881"/>
                          <a:gd name="connsiteX39" fmla="*/ 1752600 w 2661966"/>
                          <a:gd name="connsiteY39" fmla="*/ 1367270 h 3370881"/>
                          <a:gd name="connsiteX40" fmla="*/ 1775012 w 2661966"/>
                          <a:gd name="connsiteY40" fmla="*/ 1353823 h 3370881"/>
                          <a:gd name="connsiteX41" fmla="*/ 1797423 w 2661966"/>
                          <a:gd name="connsiteY41" fmla="*/ 1335893 h 3370881"/>
                          <a:gd name="connsiteX42" fmla="*/ 1810870 w 2661966"/>
                          <a:gd name="connsiteY42" fmla="*/ 1304517 h 3370881"/>
                          <a:gd name="connsiteX43" fmla="*/ 1815353 w 2661966"/>
                          <a:gd name="connsiteY43" fmla="*/ 1291070 h 3370881"/>
                          <a:gd name="connsiteX44" fmla="*/ 1801906 w 2661966"/>
                          <a:gd name="connsiteY44" fmla="*/ 1138670 h 3370881"/>
                          <a:gd name="connsiteX45" fmla="*/ 1792941 w 2661966"/>
                          <a:gd name="connsiteY45" fmla="*/ 1125223 h 3370881"/>
                          <a:gd name="connsiteX46" fmla="*/ 1757082 w 2661966"/>
                          <a:gd name="connsiteY46" fmla="*/ 1093846 h 3370881"/>
                          <a:gd name="connsiteX47" fmla="*/ 1730188 w 2661966"/>
                          <a:gd name="connsiteY47" fmla="*/ 1066952 h 3370881"/>
                          <a:gd name="connsiteX48" fmla="*/ 1703294 w 2661966"/>
                          <a:gd name="connsiteY48" fmla="*/ 1049023 h 3370881"/>
                          <a:gd name="connsiteX49" fmla="*/ 1622612 w 2661966"/>
                          <a:gd name="connsiteY49" fmla="*/ 1053505 h 3370881"/>
                          <a:gd name="connsiteX50" fmla="*/ 1595718 w 2661966"/>
                          <a:gd name="connsiteY50" fmla="*/ 1062470 h 3370881"/>
                          <a:gd name="connsiteX51" fmla="*/ 1573306 w 2661966"/>
                          <a:gd name="connsiteY51" fmla="*/ 1066952 h 3370881"/>
                          <a:gd name="connsiteX52" fmla="*/ 1453385 w 2661966"/>
                          <a:gd name="connsiteY52" fmla="*/ 1082761 h 3370881"/>
                          <a:gd name="connsiteX53" fmla="*/ 1326776 w 2661966"/>
                          <a:gd name="connsiteY53" fmla="*/ 1062470 h 3370881"/>
                          <a:gd name="connsiteX54" fmla="*/ 1308847 w 2661966"/>
                          <a:gd name="connsiteY54" fmla="*/ 1057987 h 3370881"/>
                          <a:gd name="connsiteX55" fmla="*/ 1277470 w 2661966"/>
                          <a:gd name="connsiteY55" fmla="*/ 1053505 h 3370881"/>
                          <a:gd name="connsiteX56" fmla="*/ 1259541 w 2661966"/>
                          <a:gd name="connsiteY56" fmla="*/ 1049023 h 3370881"/>
                          <a:gd name="connsiteX57" fmla="*/ 1232647 w 2661966"/>
                          <a:gd name="connsiteY57" fmla="*/ 1044540 h 3370881"/>
                          <a:gd name="connsiteX58" fmla="*/ 1053353 w 2661966"/>
                          <a:gd name="connsiteY58" fmla="*/ 1049023 h 3370881"/>
                          <a:gd name="connsiteX59" fmla="*/ 1035423 w 2661966"/>
                          <a:gd name="connsiteY59" fmla="*/ 1053505 h 3370881"/>
                          <a:gd name="connsiteX60" fmla="*/ 1008529 w 2661966"/>
                          <a:gd name="connsiteY60" fmla="*/ 1057987 h 3370881"/>
                          <a:gd name="connsiteX61" fmla="*/ 995082 w 2661966"/>
                          <a:gd name="connsiteY61" fmla="*/ 1062470 h 3370881"/>
                          <a:gd name="connsiteX62" fmla="*/ 945776 w 2661966"/>
                          <a:gd name="connsiteY62" fmla="*/ 1031093 h 3370881"/>
                          <a:gd name="connsiteX63" fmla="*/ 941294 w 2661966"/>
                          <a:gd name="connsiteY63" fmla="*/ 1017646 h 3370881"/>
                          <a:gd name="connsiteX64" fmla="*/ 932329 w 2661966"/>
                          <a:gd name="connsiteY64" fmla="*/ 919034 h 3370881"/>
                          <a:gd name="connsiteX65" fmla="*/ 914400 w 2661966"/>
                          <a:gd name="connsiteY65" fmla="*/ 901105 h 3370881"/>
                          <a:gd name="connsiteX66" fmla="*/ 918882 w 2661966"/>
                          <a:gd name="connsiteY66" fmla="*/ 869729 h 3370881"/>
                          <a:gd name="connsiteX67" fmla="*/ 941294 w 2661966"/>
                          <a:gd name="connsiteY67" fmla="*/ 865246 h 3370881"/>
                          <a:gd name="connsiteX68" fmla="*/ 959223 w 2661966"/>
                          <a:gd name="connsiteY68" fmla="*/ 851799 h 3370881"/>
                          <a:gd name="connsiteX69" fmla="*/ 990600 w 2661966"/>
                          <a:gd name="connsiteY69" fmla="*/ 847317 h 3370881"/>
                          <a:gd name="connsiteX70" fmla="*/ 1129553 w 2661966"/>
                          <a:gd name="connsiteY70" fmla="*/ 838352 h 3370881"/>
                          <a:gd name="connsiteX71" fmla="*/ 1147482 w 2661966"/>
                          <a:gd name="connsiteY71" fmla="*/ 829387 h 3370881"/>
                          <a:gd name="connsiteX72" fmla="*/ 1178859 w 2661966"/>
                          <a:gd name="connsiteY72" fmla="*/ 806976 h 3370881"/>
                          <a:gd name="connsiteX73" fmla="*/ 1192306 w 2661966"/>
                          <a:gd name="connsiteY73" fmla="*/ 793529 h 3370881"/>
                          <a:gd name="connsiteX74" fmla="*/ 1214718 w 2661966"/>
                          <a:gd name="connsiteY74" fmla="*/ 784564 h 3370881"/>
                          <a:gd name="connsiteX75" fmla="*/ 1241612 w 2661966"/>
                          <a:gd name="connsiteY75" fmla="*/ 771117 h 3370881"/>
                          <a:gd name="connsiteX76" fmla="*/ 1277470 w 2661966"/>
                          <a:gd name="connsiteY76" fmla="*/ 753187 h 3370881"/>
                          <a:gd name="connsiteX77" fmla="*/ 1295400 w 2661966"/>
                          <a:gd name="connsiteY77" fmla="*/ 730776 h 3370881"/>
                          <a:gd name="connsiteX78" fmla="*/ 1317812 w 2661966"/>
                          <a:gd name="connsiteY78" fmla="*/ 708364 h 3370881"/>
                          <a:gd name="connsiteX79" fmla="*/ 1353670 w 2661966"/>
                          <a:gd name="connsiteY79" fmla="*/ 663540 h 3370881"/>
                          <a:gd name="connsiteX80" fmla="*/ 1371600 w 2661966"/>
                          <a:gd name="connsiteY80" fmla="*/ 636646 h 3370881"/>
                          <a:gd name="connsiteX81" fmla="*/ 1380565 w 2661966"/>
                          <a:gd name="connsiteY81" fmla="*/ 596305 h 3370881"/>
                          <a:gd name="connsiteX82" fmla="*/ 1385047 w 2661966"/>
                          <a:gd name="connsiteY82" fmla="*/ 582858 h 3370881"/>
                          <a:gd name="connsiteX83" fmla="*/ 1380565 w 2661966"/>
                          <a:gd name="connsiteY83" fmla="*/ 533552 h 3370881"/>
                          <a:gd name="connsiteX84" fmla="*/ 1367118 w 2661966"/>
                          <a:gd name="connsiteY84" fmla="*/ 524587 h 3370881"/>
                          <a:gd name="connsiteX85" fmla="*/ 1349188 w 2661966"/>
                          <a:gd name="connsiteY85" fmla="*/ 520105 h 3370881"/>
                          <a:gd name="connsiteX86" fmla="*/ 1324871 w 2661966"/>
                          <a:gd name="connsiteY86" fmla="*/ 516855 h 3370881"/>
                          <a:gd name="connsiteX87" fmla="*/ 1280048 w 2661966"/>
                          <a:gd name="connsiteY87" fmla="*/ 523243 h 3370881"/>
                          <a:gd name="connsiteX88" fmla="*/ 1250576 w 2661966"/>
                          <a:gd name="connsiteY88" fmla="*/ 529070 h 3370881"/>
                          <a:gd name="connsiteX89" fmla="*/ 1210235 w 2661966"/>
                          <a:gd name="connsiteY89" fmla="*/ 542517 h 3370881"/>
                          <a:gd name="connsiteX90" fmla="*/ 1183341 w 2661966"/>
                          <a:gd name="connsiteY90" fmla="*/ 555964 h 3370881"/>
                          <a:gd name="connsiteX91" fmla="*/ 1160929 w 2661966"/>
                          <a:gd name="connsiteY91" fmla="*/ 569411 h 3370881"/>
                          <a:gd name="connsiteX92" fmla="*/ 1134035 w 2661966"/>
                          <a:gd name="connsiteY92" fmla="*/ 578376 h 3370881"/>
                          <a:gd name="connsiteX93" fmla="*/ 1111623 w 2661966"/>
                          <a:gd name="connsiteY93" fmla="*/ 587340 h 3370881"/>
                          <a:gd name="connsiteX94" fmla="*/ 1084729 w 2661966"/>
                          <a:gd name="connsiteY94" fmla="*/ 596305 h 3370881"/>
                          <a:gd name="connsiteX95" fmla="*/ 986118 w 2661966"/>
                          <a:gd name="connsiteY95" fmla="*/ 591823 h 3370881"/>
                          <a:gd name="connsiteX96" fmla="*/ 927847 w 2661966"/>
                          <a:gd name="connsiteY96" fmla="*/ 578376 h 3370881"/>
                          <a:gd name="connsiteX97" fmla="*/ 896470 w 2661966"/>
                          <a:gd name="connsiteY97" fmla="*/ 555964 h 3370881"/>
                          <a:gd name="connsiteX98" fmla="*/ 883023 w 2661966"/>
                          <a:gd name="connsiteY98" fmla="*/ 546999 h 3370881"/>
                          <a:gd name="connsiteX99" fmla="*/ 865094 w 2661966"/>
                          <a:gd name="connsiteY99" fmla="*/ 497693 h 3370881"/>
                          <a:gd name="connsiteX100" fmla="*/ 869576 w 2661966"/>
                          <a:gd name="connsiteY100" fmla="*/ 403564 h 3370881"/>
                          <a:gd name="connsiteX101" fmla="*/ 874059 w 2661966"/>
                          <a:gd name="connsiteY101" fmla="*/ 385634 h 3370881"/>
                          <a:gd name="connsiteX102" fmla="*/ 883023 w 2661966"/>
                          <a:gd name="connsiteY102" fmla="*/ 372187 h 3370881"/>
                          <a:gd name="connsiteX103" fmla="*/ 913728 w 2661966"/>
                          <a:gd name="connsiteY103" fmla="*/ 355603 h 3370881"/>
                          <a:gd name="connsiteX104" fmla="*/ 914400 w 2661966"/>
                          <a:gd name="connsiteY104" fmla="*/ 385634 h 3370881"/>
                          <a:gd name="connsiteX105" fmla="*/ 909918 w 2661966"/>
                          <a:gd name="connsiteY105" fmla="*/ 408046 h 3370881"/>
                          <a:gd name="connsiteX106" fmla="*/ 900953 w 2661966"/>
                          <a:gd name="connsiteY106" fmla="*/ 466317 h 3370881"/>
                          <a:gd name="connsiteX107" fmla="*/ 905435 w 2661966"/>
                          <a:gd name="connsiteY107" fmla="*/ 515623 h 3370881"/>
                          <a:gd name="connsiteX108" fmla="*/ 932329 w 2661966"/>
                          <a:gd name="connsiteY108" fmla="*/ 551481 h 3370881"/>
                          <a:gd name="connsiteX109" fmla="*/ 954741 w 2661966"/>
                          <a:gd name="connsiteY109" fmla="*/ 560446 h 3370881"/>
                          <a:gd name="connsiteX110" fmla="*/ 972670 w 2661966"/>
                          <a:gd name="connsiteY110" fmla="*/ 569411 h 3370881"/>
                          <a:gd name="connsiteX111" fmla="*/ 1066800 w 2661966"/>
                          <a:gd name="connsiteY111" fmla="*/ 564929 h 3370881"/>
                          <a:gd name="connsiteX112" fmla="*/ 1111623 w 2661966"/>
                          <a:gd name="connsiteY112" fmla="*/ 551481 h 3370881"/>
                          <a:gd name="connsiteX113" fmla="*/ 1129553 w 2661966"/>
                          <a:gd name="connsiteY113" fmla="*/ 538034 h 3370881"/>
                          <a:gd name="connsiteX114" fmla="*/ 1156447 w 2661966"/>
                          <a:gd name="connsiteY114" fmla="*/ 511140 h 3370881"/>
                          <a:gd name="connsiteX115" fmla="*/ 1160929 w 2661966"/>
                          <a:gd name="connsiteY115" fmla="*/ 493211 h 3370881"/>
                          <a:gd name="connsiteX116" fmla="*/ 1178859 w 2661966"/>
                          <a:gd name="connsiteY116" fmla="*/ 331846 h 3370881"/>
                          <a:gd name="connsiteX117" fmla="*/ 1215315 w 2661966"/>
                          <a:gd name="connsiteY117" fmla="*/ 270289 h 3370881"/>
                          <a:gd name="connsiteX118" fmla="*/ 1214718 w 2661966"/>
                          <a:gd name="connsiteY118" fmla="*/ 367705 h 3370881"/>
                          <a:gd name="connsiteX119" fmla="*/ 1201270 w 2661966"/>
                          <a:gd name="connsiteY119" fmla="*/ 412529 h 3370881"/>
                          <a:gd name="connsiteX120" fmla="*/ 1210235 w 2661966"/>
                          <a:gd name="connsiteY120" fmla="*/ 461834 h 3370881"/>
                          <a:gd name="connsiteX121" fmla="*/ 1214718 w 2661966"/>
                          <a:gd name="connsiteY121" fmla="*/ 475281 h 3370881"/>
                          <a:gd name="connsiteX122" fmla="*/ 1231975 w 2661966"/>
                          <a:gd name="connsiteY122" fmla="*/ 478531 h 3370881"/>
                          <a:gd name="connsiteX123" fmla="*/ 1252481 w 2661966"/>
                          <a:gd name="connsiteY123" fmla="*/ 492651 h 3370881"/>
                          <a:gd name="connsiteX124" fmla="*/ 1317812 w 2661966"/>
                          <a:gd name="connsiteY124" fmla="*/ 488168 h 3370881"/>
                          <a:gd name="connsiteX125" fmla="*/ 1357480 w 2661966"/>
                          <a:gd name="connsiteY125" fmla="*/ 477299 h 3370881"/>
                          <a:gd name="connsiteX126" fmla="*/ 1506070 w 2661966"/>
                          <a:gd name="connsiteY126" fmla="*/ 457352 h 3370881"/>
                          <a:gd name="connsiteX127" fmla="*/ 1550894 w 2661966"/>
                          <a:gd name="connsiteY127" fmla="*/ 430458 h 3370881"/>
                          <a:gd name="connsiteX128" fmla="*/ 1564341 w 2661966"/>
                          <a:gd name="connsiteY128" fmla="*/ 417011 h 3370881"/>
                          <a:gd name="connsiteX129" fmla="*/ 1586753 w 2661966"/>
                          <a:gd name="connsiteY129" fmla="*/ 399081 h 3370881"/>
                          <a:gd name="connsiteX130" fmla="*/ 1595718 w 2661966"/>
                          <a:gd name="connsiteY130" fmla="*/ 381152 h 3370881"/>
                          <a:gd name="connsiteX131" fmla="*/ 1622664 w 2661966"/>
                          <a:gd name="connsiteY131" fmla="*/ 352560 h 3370881"/>
                          <a:gd name="connsiteX132" fmla="*/ 1639116 w 2661966"/>
                          <a:gd name="connsiteY132" fmla="*/ 291047 h 3370881"/>
                          <a:gd name="connsiteX133" fmla="*/ 1604852 w 2661966"/>
                          <a:gd name="connsiteY133" fmla="*/ 236279 h 3370881"/>
                          <a:gd name="connsiteX134" fmla="*/ 1537447 w 2661966"/>
                          <a:gd name="connsiteY134" fmla="*/ 188411 h 3370881"/>
                          <a:gd name="connsiteX135" fmla="*/ 1649755 w 2661966"/>
                          <a:gd name="connsiteY135" fmla="*/ 229512 h 3370881"/>
                          <a:gd name="connsiteX136" fmla="*/ 1709532 w 2661966"/>
                          <a:gd name="connsiteY136" fmla="*/ 305101 h 3370881"/>
                          <a:gd name="connsiteX137" fmla="*/ 1655669 w 2661966"/>
                          <a:gd name="connsiteY137" fmla="*/ 407486 h 3370881"/>
                          <a:gd name="connsiteX138" fmla="*/ 1658470 w 2661966"/>
                          <a:gd name="connsiteY138" fmla="*/ 412529 h 3370881"/>
                          <a:gd name="connsiteX139" fmla="*/ 1685365 w 2661966"/>
                          <a:gd name="connsiteY139" fmla="*/ 390117 h 3370881"/>
                          <a:gd name="connsiteX140" fmla="*/ 1694329 w 2661966"/>
                          <a:gd name="connsiteY140" fmla="*/ 376670 h 3370881"/>
                          <a:gd name="connsiteX141" fmla="*/ 1734670 w 2661966"/>
                          <a:gd name="connsiteY141" fmla="*/ 354258 h 3370881"/>
                          <a:gd name="connsiteX142" fmla="*/ 1743635 w 2661966"/>
                          <a:gd name="connsiteY142" fmla="*/ 340811 h 3370881"/>
                          <a:gd name="connsiteX143" fmla="*/ 1757082 w 2661966"/>
                          <a:gd name="connsiteY143" fmla="*/ 336329 h 3370881"/>
                          <a:gd name="connsiteX144" fmla="*/ 1843909 w 2661966"/>
                          <a:gd name="connsiteY144" fmla="*/ 262341 h 3370881"/>
                          <a:gd name="connsiteX145" fmla="*/ 1874221 w 2661966"/>
                          <a:gd name="connsiteY145" fmla="*/ 202194 h 3370881"/>
                          <a:gd name="connsiteX146" fmla="*/ 1828094 w 2661966"/>
                          <a:gd name="connsiteY146" fmla="*/ 136767 h 3370881"/>
                          <a:gd name="connsiteX147" fmla="*/ 1772023 w 2661966"/>
                          <a:gd name="connsiteY147" fmla="*/ 77249 h 3370881"/>
                          <a:gd name="connsiteX148" fmla="*/ 1948888 w 2661966"/>
                          <a:gd name="connsiteY148" fmla="*/ 178018 h 3370881"/>
                          <a:gd name="connsiteX149" fmla="*/ 1960270 w 2661966"/>
                          <a:gd name="connsiteY149" fmla="*/ 216177 h 3370881"/>
                          <a:gd name="connsiteX150" fmla="*/ 1952362 w 2661966"/>
                          <a:gd name="connsiteY150" fmla="*/ 254265 h 3370881"/>
                          <a:gd name="connsiteX151" fmla="*/ 1874221 w 2661966"/>
                          <a:gd name="connsiteY151" fmla="*/ 318698 h 3370881"/>
                          <a:gd name="connsiteX152" fmla="*/ 1788459 w 2661966"/>
                          <a:gd name="connsiteY152" fmla="*/ 367705 h 3370881"/>
                          <a:gd name="connsiteX153" fmla="*/ 1761565 w 2661966"/>
                          <a:gd name="connsiteY153" fmla="*/ 390117 h 3370881"/>
                          <a:gd name="connsiteX154" fmla="*/ 1783976 w 2661966"/>
                          <a:gd name="connsiteY154" fmla="*/ 399081 h 3370881"/>
                          <a:gd name="connsiteX155" fmla="*/ 1878106 w 2661966"/>
                          <a:gd name="connsiteY155" fmla="*/ 390117 h 3370881"/>
                          <a:gd name="connsiteX156" fmla="*/ 1891553 w 2661966"/>
                          <a:gd name="connsiteY156" fmla="*/ 381152 h 3370881"/>
                          <a:gd name="connsiteX157" fmla="*/ 1918447 w 2661966"/>
                          <a:gd name="connsiteY157" fmla="*/ 372187 h 3370881"/>
                          <a:gd name="connsiteX158" fmla="*/ 1940859 w 2661966"/>
                          <a:gd name="connsiteY158" fmla="*/ 358740 h 3370881"/>
                          <a:gd name="connsiteX159" fmla="*/ 1954306 w 2661966"/>
                          <a:gd name="connsiteY159" fmla="*/ 354258 h 3370881"/>
                          <a:gd name="connsiteX160" fmla="*/ 2103145 w 2661966"/>
                          <a:gd name="connsiteY160" fmla="*/ 202207 h 3370881"/>
                          <a:gd name="connsiteX161" fmla="*/ 2039489 w 2661966"/>
                          <a:gd name="connsiteY161" fmla="*/ 58506 h 3370881"/>
                          <a:gd name="connsiteX162" fmla="*/ 2114575 w 2661966"/>
                          <a:gd name="connsiteY162" fmla="*/ 75207 h 3370881"/>
                          <a:gd name="connsiteX163" fmla="*/ 2161727 w 2661966"/>
                          <a:gd name="connsiteY163" fmla="*/ 115909 h 3370881"/>
                          <a:gd name="connsiteX164" fmla="*/ 2183354 w 2661966"/>
                          <a:gd name="connsiteY164" fmla="*/ 192893 h 3370881"/>
                          <a:gd name="connsiteX165" fmla="*/ 2158870 w 2661966"/>
                          <a:gd name="connsiteY165" fmla="*/ 257896 h 3370881"/>
                          <a:gd name="connsiteX166" fmla="*/ 2091080 w 2661966"/>
                          <a:gd name="connsiteY166" fmla="*/ 318412 h 3370881"/>
                          <a:gd name="connsiteX167" fmla="*/ 1999129 w 2661966"/>
                          <a:gd name="connsiteY167" fmla="*/ 358740 h 3370881"/>
                          <a:gd name="connsiteX168" fmla="*/ 1994647 w 2661966"/>
                          <a:gd name="connsiteY168" fmla="*/ 372187 h 3370881"/>
                          <a:gd name="connsiteX169" fmla="*/ 2039470 w 2661966"/>
                          <a:gd name="connsiteY169" fmla="*/ 390117 h 3370881"/>
                          <a:gd name="connsiteX170" fmla="*/ 2115670 w 2661966"/>
                          <a:gd name="connsiteY170" fmla="*/ 390117 h 3370881"/>
                          <a:gd name="connsiteX171" fmla="*/ 2160494 w 2661966"/>
                          <a:gd name="connsiteY171" fmla="*/ 376670 h 3370881"/>
                          <a:gd name="connsiteX172" fmla="*/ 2191870 w 2661966"/>
                          <a:gd name="connsiteY172" fmla="*/ 363223 h 3370881"/>
                          <a:gd name="connsiteX173" fmla="*/ 2205318 w 2661966"/>
                          <a:gd name="connsiteY173" fmla="*/ 358740 h 3370881"/>
                          <a:gd name="connsiteX174" fmla="*/ 2273487 w 2661966"/>
                          <a:gd name="connsiteY174" fmla="*/ 280486 h 3370881"/>
                          <a:gd name="connsiteX175" fmla="*/ 2312894 w 2661966"/>
                          <a:gd name="connsiteY175" fmla="*/ 183929 h 3370881"/>
                          <a:gd name="connsiteX176" fmla="*/ 2339788 w 2661966"/>
                          <a:gd name="connsiteY176" fmla="*/ 151 h 3370881"/>
                          <a:gd name="connsiteX177" fmla="*/ 2357718 w 2661966"/>
                          <a:gd name="connsiteY177" fmla="*/ 215305 h 3370881"/>
                          <a:gd name="connsiteX178" fmla="*/ 2308598 w 2661966"/>
                          <a:gd name="connsiteY178" fmla="*/ 319520 h 3370881"/>
                          <a:gd name="connsiteX179" fmla="*/ 2245659 w 2661966"/>
                          <a:gd name="connsiteY179" fmla="*/ 390117 h 3370881"/>
                          <a:gd name="connsiteX180" fmla="*/ 2254623 w 2661966"/>
                          <a:gd name="connsiteY180" fmla="*/ 403564 h 3370881"/>
                          <a:gd name="connsiteX181" fmla="*/ 2353235 w 2661966"/>
                          <a:gd name="connsiteY181" fmla="*/ 399081 h 3370881"/>
                          <a:gd name="connsiteX182" fmla="*/ 2366682 w 2661966"/>
                          <a:gd name="connsiteY182" fmla="*/ 394599 h 3370881"/>
                          <a:gd name="connsiteX183" fmla="*/ 2389094 w 2661966"/>
                          <a:gd name="connsiteY183" fmla="*/ 390117 h 3370881"/>
                          <a:gd name="connsiteX184" fmla="*/ 2424953 w 2661966"/>
                          <a:gd name="connsiteY184" fmla="*/ 367705 h 3370881"/>
                          <a:gd name="connsiteX185" fmla="*/ 2528047 w 2661966"/>
                          <a:gd name="connsiteY185" fmla="*/ 292700 h 3370881"/>
                          <a:gd name="connsiteX186" fmla="*/ 2541495 w 2661966"/>
                          <a:gd name="connsiteY186" fmla="*/ 62906 h 3370881"/>
                          <a:gd name="connsiteX187" fmla="*/ 2591304 w 2661966"/>
                          <a:gd name="connsiteY187" fmla="*/ 214081 h 3370881"/>
                          <a:gd name="connsiteX188" fmla="*/ 2602790 w 2661966"/>
                          <a:gd name="connsiteY188" fmla="*/ 290907 h 3370881"/>
                          <a:gd name="connsiteX189" fmla="*/ 2660388 w 2661966"/>
                          <a:gd name="connsiteY189" fmla="*/ 338644 h 3370881"/>
                          <a:gd name="connsiteX190" fmla="*/ 2531969 w 2661966"/>
                          <a:gd name="connsiteY190" fmla="*/ 383206 h 3370881"/>
                          <a:gd name="connsiteX191" fmla="*/ 2442882 w 2661966"/>
                          <a:gd name="connsiteY191" fmla="*/ 403564 h 3370881"/>
                          <a:gd name="connsiteX192" fmla="*/ 2398059 w 2661966"/>
                          <a:gd name="connsiteY192" fmla="*/ 417011 h 3370881"/>
                          <a:gd name="connsiteX193" fmla="*/ 2375647 w 2661966"/>
                          <a:gd name="connsiteY193" fmla="*/ 425976 h 3370881"/>
                          <a:gd name="connsiteX194" fmla="*/ 2357718 w 2661966"/>
                          <a:gd name="connsiteY194" fmla="*/ 430458 h 3370881"/>
                          <a:gd name="connsiteX195" fmla="*/ 2344270 w 2661966"/>
                          <a:gd name="connsiteY195" fmla="*/ 461834 h 3370881"/>
                          <a:gd name="connsiteX196" fmla="*/ 2353235 w 2661966"/>
                          <a:gd name="connsiteY196" fmla="*/ 502176 h 3370881"/>
                          <a:gd name="connsiteX197" fmla="*/ 2362200 w 2661966"/>
                          <a:gd name="connsiteY197" fmla="*/ 515623 h 3370881"/>
                          <a:gd name="connsiteX198" fmla="*/ 2344270 w 2661966"/>
                          <a:gd name="connsiteY198" fmla="*/ 587340 h 3370881"/>
                          <a:gd name="connsiteX199" fmla="*/ 2321859 w 2661966"/>
                          <a:gd name="connsiteY199" fmla="*/ 614234 h 3370881"/>
                          <a:gd name="connsiteX200" fmla="*/ 2308412 w 2661966"/>
                          <a:gd name="connsiteY200" fmla="*/ 636646 h 3370881"/>
                          <a:gd name="connsiteX201" fmla="*/ 2281518 w 2661966"/>
                          <a:gd name="connsiteY201" fmla="*/ 641129 h 3370881"/>
                          <a:gd name="connsiteX202" fmla="*/ 2259106 w 2661966"/>
                          <a:gd name="connsiteY202" fmla="*/ 636646 h 3370881"/>
                          <a:gd name="connsiteX203" fmla="*/ 2277035 w 2661966"/>
                          <a:gd name="connsiteY203" fmla="*/ 578376 h 3370881"/>
                          <a:gd name="connsiteX204" fmla="*/ 2290482 w 2661966"/>
                          <a:gd name="connsiteY204" fmla="*/ 542517 h 3370881"/>
                          <a:gd name="connsiteX205" fmla="*/ 2286000 w 2661966"/>
                          <a:gd name="connsiteY205" fmla="*/ 506658 h 3370881"/>
                          <a:gd name="connsiteX206" fmla="*/ 2245659 w 2661966"/>
                          <a:gd name="connsiteY206" fmla="*/ 448387 h 3370881"/>
                          <a:gd name="connsiteX207" fmla="*/ 2200835 w 2661966"/>
                          <a:gd name="connsiteY207" fmla="*/ 430458 h 3370881"/>
                          <a:gd name="connsiteX208" fmla="*/ 2169459 w 2661966"/>
                          <a:gd name="connsiteY208" fmla="*/ 425976 h 3370881"/>
                          <a:gd name="connsiteX209" fmla="*/ 2102223 w 2661966"/>
                          <a:gd name="connsiteY209" fmla="*/ 430458 h 3370881"/>
                          <a:gd name="connsiteX210" fmla="*/ 2084294 w 2661966"/>
                          <a:gd name="connsiteY210" fmla="*/ 439423 h 3370881"/>
                          <a:gd name="connsiteX211" fmla="*/ 2070847 w 2661966"/>
                          <a:gd name="connsiteY211" fmla="*/ 443905 h 3370881"/>
                          <a:gd name="connsiteX212" fmla="*/ 2061882 w 2661966"/>
                          <a:gd name="connsiteY212" fmla="*/ 461834 h 3370881"/>
                          <a:gd name="connsiteX213" fmla="*/ 2034988 w 2661966"/>
                          <a:gd name="connsiteY213" fmla="*/ 475281 h 3370881"/>
                          <a:gd name="connsiteX214" fmla="*/ 1783976 w 2661966"/>
                          <a:gd name="connsiteY214" fmla="*/ 479764 h 3370881"/>
                          <a:gd name="connsiteX215" fmla="*/ 1766047 w 2661966"/>
                          <a:gd name="connsiteY215" fmla="*/ 488729 h 3370881"/>
                          <a:gd name="connsiteX216" fmla="*/ 1703294 w 2661966"/>
                          <a:gd name="connsiteY216" fmla="*/ 506658 h 3370881"/>
                          <a:gd name="connsiteX217" fmla="*/ 1689847 w 2661966"/>
                          <a:gd name="connsiteY217" fmla="*/ 511140 h 3370881"/>
                          <a:gd name="connsiteX218" fmla="*/ 1676400 w 2661966"/>
                          <a:gd name="connsiteY218" fmla="*/ 520105 h 3370881"/>
                          <a:gd name="connsiteX219" fmla="*/ 1649506 w 2661966"/>
                          <a:gd name="connsiteY219" fmla="*/ 529070 h 3370881"/>
                          <a:gd name="connsiteX220" fmla="*/ 1636059 w 2661966"/>
                          <a:gd name="connsiteY220" fmla="*/ 538034 h 3370881"/>
                          <a:gd name="connsiteX221" fmla="*/ 1622612 w 2661966"/>
                          <a:gd name="connsiteY221" fmla="*/ 551481 h 3370881"/>
                          <a:gd name="connsiteX222" fmla="*/ 1609165 w 2661966"/>
                          <a:gd name="connsiteY222" fmla="*/ 555964 h 3370881"/>
                          <a:gd name="connsiteX223" fmla="*/ 1577788 w 2661966"/>
                          <a:gd name="connsiteY223" fmla="*/ 587340 h 3370881"/>
                          <a:gd name="connsiteX224" fmla="*/ 1568823 w 2661966"/>
                          <a:gd name="connsiteY224" fmla="*/ 600787 h 3370881"/>
                          <a:gd name="connsiteX225" fmla="*/ 1555376 w 2661966"/>
                          <a:gd name="connsiteY225" fmla="*/ 614234 h 3370881"/>
                          <a:gd name="connsiteX226" fmla="*/ 1524000 w 2661966"/>
                          <a:gd name="connsiteY226" fmla="*/ 654576 h 3370881"/>
                          <a:gd name="connsiteX227" fmla="*/ 1519518 w 2661966"/>
                          <a:gd name="connsiteY227" fmla="*/ 668023 h 3370881"/>
                          <a:gd name="connsiteX228" fmla="*/ 1528482 w 2661966"/>
                          <a:gd name="connsiteY228" fmla="*/ 708364 h 3370881"/>
                          <a:gd name="connsiteX229" fmla="*/ 1537447 w 2661966"/>
                          <a:gd name="connsiteY229" fmla="*/ 721811 h 3370881"/>
                          <a:gd name="connsiteX230" fmla="*/ 1568823 w 2661966"/>
                          <a:gd name="connsiteY230" fmla="*/ 712846 h 3370881"/>
                          <a:gd name="connsiteX231" fmla="*/ 1600200 w 2661966"/>
                          <a:gd name="connsiteY231" fmla="*/ 712846 h 3370881"/>
                          <a:gd name="connsiteX232" fmla="*/ 1631576 w 2661966"/>
                          <a:gd name="connsiteY232" fmla="*/ 690434 h 3370881"/>
                          <a:gd name="connsiteX233" fmla="*/ 1645023 w 2661966"/>
                          <a:gd name="connsiteY233" fmla="*/ 676987 h 3370881"/>
                          <a:gd name="connsiteX234" fmla="*/ 1685365 w 2661966"/>
                          <a:gd name="connsiteY234" fmla="*/ 645611 h 3370881"/>
                          <a:gd name="connsiteX235" fmla="*/ 1716741 w 2661966"/>
                          <a:gd name="connsiteY235" fmla="*/ 614234 h 3370881"/>
                          <a:gd name="connsiteX236" fmla="*/ 1748118 w 2661966"/>
                          <a:gd name="connsiteY236" fmla="*/ 596305 h 3370881"/>
                          <a:gd name="connsiteX237" fmla="*/ 1761565 w 2661966"/>
                          <a:gd name="connsiteY237" fmla="*/ 591823 h 3370881"/>
                          <a:gd name="connsiteX238" fmla="*/ 1779494 w 2661966"/>
                          <a:gd name="connsiteY238" fmla="*/ 582858 h 3370881"/>
                          <a:gd name="connsiteX239" fmla="*/ 1815353 w 2661966"/>
                          <a:gd name="connsiteY239" fmla="*/ 573893 h 3370881"/>
                          <a:gd name="connsiteX240" fmla="*/ 2030506 w 2661966"/>
                          <a:gd name="connsiteY240" fmla="*/ 578376 h 3370881"/>
                          <a:gd name="connsiteX241" fmla="*/ 2017059 w 2661966"/>
                          <a:gd name="connsiteY241" fmla="*/ 600787 h 3370881"/>
                          <a:gd name="connsiteX242" fmla="*/ 1981200 w 2661966"/>
                          <a:gd name="connsiteY242" fmla="*/ 636646 h 3370881"/>
                          <a:gd name="connsiteX243" fmla="*/ 1967753 w 2661966"/>
                          <a:gd name="connsiteY243" fmla="*/ 650093 h 3370881"/>
                          <a:gd name="connsiteX244" fmla="*/ 1936376 w 2661966"/>
                          <a:gd name="connsiteY244" fmla="*/ 690434 h 3370881"/>
                          <a:gd name="connsiteX245" fmla="*/ 1905000 w 2661966"/>
                          <a:gd name="connsiteY245" fmla="*/ 717329 h 3370881"/>
                          <a:gd name="connsiteX246" fmla="*/ 1860176 w 2661966"/>
                          <a:gd name="connsiteY246" fmla="*/ 735258 h 3370881"/>
                          <a:gd name="connsiteX247" fmla="*/ 1788459 w 2661966"/>
                          <a:gd name="connsiteY247" fmla="*/ 744223 h 3370881"/>
                          <a:gd name="connsiteX248" fmla="*/ 1846729 w 2661966"/>
                          <a:gd name="connsiteY248" fmla="*/ 802493 h 3370881"/>
                          <a:gd name="connsiteX249" fmla="*/ 1913965 w 2661966"/>
                          <a:gd name="connsiteY249" fmla="*/ 829387 h 3370881"/>
                          <a:gd name="connsiteX250" fmla="*/ 1922929 w 2661966"/>
                          <a:gd name="connsiteY250" fmla="*/ 842834 h 3370881"/>
                          <a:gd name="connsiteX251" fmla="*/ 1967753 w 2661966"/>
                          <a:gd name="connsiteY251" fmla="*/ 883176 h 3370881"/>
                          <a:gd name="connsiteX252" fmla="*/ 1981200 w 2661966"/>
                          <a:gd name="connsiteY252" fmla="*/ 896623 h 3370881"/>
                          <a:gd name="connsiteX253" fmla="*/ 1994647 w 2661966"/>
                          <a:gd name="connsiteY253" fmla="*/ 905587 h 3370881"/>
                          <a:gd name="connsiteX254" fmla="*/ 2021541 w 2661966"/>
                          <a:gd name="connsiteY254" fmla="*/ 927999 h 3370881"/>
                          <a:gd name="connsiteX255" fmla="*/ 2030506 w 2661966"/>
                          <a:gd name="connsiteY255" fmla="*/ 941446 h 3370881"/>
                          <a:gd name="connsiteX256" fmla="*/ 2057400 w 2661966"/>
                          <a:gd name="connsiteY256" fmla="*/ 968340 h 3370881"/>
                          <a:gd name="connsiteX257" fmla="*/ 2088776 w 2661966"/>
                          <a:gd name="connsiteY257" fmla="*/ 1013164 h 3370881"/>
                          <a:gd name="connsiteX258" fmla="*/ 2115670 w 2661966"/>
                          <a:gd name="connsiteY258" fmla="*/ 1057987 h 3370881"/>
                          <a:gd name="connsiteX259" fmla="*/ 2120153 w 2661966"/>
                          <a:gd name="connsiteY259" fmla="*/ 1089364 h 3370881"/>
                          <a:gd name="connsiteX260" fmla="*/ 2138082 w 2661966"/>
                          <a:gd name="connsiteY260" fmla="*/ 1143152 h 3370881"/>
                          <a:gd name="connsiteX261" fmla="*/ 2147047 w 2661966"/>
                          <a:gd name="connsiteY261" fmla="*/ 1196940 h 3370881"/>
                          <a:gd name="connsiteX262" fmla="*/ 2151529 w 2661966"/>
                          <a:gd name="connsiteY262" fmla="*/ 1210387 h 3370881"/>
                          <a:gd name="connsiteX263" fmla="*/ 2156012 w 2661966"/>
                          <a:gd name="connsiteY263" fmla="*/ 1228317 h 3370881"/>
                          <a:gd name="connsiteX264" fmla="*/ 2173941 w 2661966"/>
                          <a:gd name="connsiteY264" fmla="*/ 1295552 h 3370881"/>
                          <a:gd name="connsiteX265" fmla="*/ 2182906 w 2661966"/>
                          <a:gd name="connsiteY265" fmla="*/ 1313481 h 3370881"/>
                          <a:gd name="connsiteX266" fmla="*/ 2187388 w 2661966"/>
                          <a:gd name="connsiteY266" fmla="*/ 1331411 h 3370881"/>
                          <a:gd name="connsiteX267" fmla="*/ 2214282 w 2661966"/>
                          <a:gd name="connsiteY267" fmla="*/ 1385199 h 3370881"/>
                          <a:gd name="connsiteX268" fmla="*/ 2218765 w 2661966"/>
                          <a:gd name="connsiteY268" fmla="*/ 1403129 h 3370881"/>
                          <a:gd name="connsiteX269" fmla="*/ 2223247 w 2661966"/>
                          <a:gd name="connsiteY269" fmla="*/ 1430023 h 3370881"/>
                          <a:gd name="connsiteX270" fmla="*/ 2236694 w 2661966"/>
                          <a:gd name="connsiteY270" fmla="*/ 1456917 h 3370881"/>
                          <a:gd name="connsiteX271" fmla="*/ 2249794 w 2661966"/>
                          <a:gd name="connsiteY271" fmla="*/ 1524624 h 3370881"/>
                          <a:gd name="connsiteX272" fmla="*/ 2241176 w 2661966"/>
                          <a:gd name="connsiteY272" fmla="*/ 1577940 h 3370881"/>
                          <a:gd name="connsiteX273" fmla="*/ 2245659 w 2661966"/>
                          <a:gd name="connsiteY273" fmla="*/ 1595870 h 3370881"/>
                          <a:gd name="connsiteX274" fmla="*/ 2249634 w 2661966"/>
                          <a:gd name="connsiteY274" fmla="*/ 1685855 h 3370881"/>
                          <a:gd name="connsiteX275" fmla="*/ 2227729 w 2661966"/>
                          <a:gd name="connsiteY275" fmla="*/ 1716893 h 3370881"/>
                          <a:gd name="connsiteX276" fmla="*/ 2240500 w 2661966"/>
                          <a:gd name="connsiteY276" fmla="*/ 1674269 h 3370881"/>
                          <a:gd name="connsiteX277" fmla="*/ 2235341 w 2661966"/>
                          <a:gd name="connsiteY277" fmla="*/ 1788611 h 3370881"/>
                          <a:gd name="connsiteX278" fmla="*/ 2230689 w 2661966"/>
                          <a:gd name="connsiteY278" fmla="*/ 1823963 h 3370881"/>
                          <a:gd name="connsiteX279" fmla="*/ 2226207 w 2661966"/>
                          <a:gd name="connsiteY279" fmla="*/ 1824470 h 3370881"/>
                          <a:gd name="connsiteX280" fmla="*/ 2208278 w 2661966"/>
                          <a:gd name="connsiteY280" fmla="*/ 1869293 h 3370881"/>
                          <a:gd name="connsiteX281" fmla="*/ 2195168 w 2661966"/>
                          <a:gd name="connsiteY281" fmla="*/ 1882740 h 3370881"/>
                          <a:gd name="connsiteX282" fmla="*/ 2203458 w 2661966"/>
                          <a:gd name="connsiteY282" fmla="*/ 1918938 h 3370881"/>
                          <a:gd name="connsiteX283" fmla="*/ 2204134 w 2661966"/>
                          <a:gd name="connsiteY283" fmla="*/ 1949806 h 3370881"/>
                          <a:gd name="connsiteX284" fmla="*/ 2226545 w 2661966"/>
                          <a:gd name="connsiteY284" fmla="*/ 1954627 h 3370881"/>
                          <a:gd name="connsiteX285" fmla="*/ 2241176 w 2661966"/>
                          <a:gd name="connsiteY285" fmla="*/ 2012729 h 3370881"/>
                          <a:gd name="connsiteX286" fmla="*/ 2263588 w 2661966"/>
                          <a:gd name="connsiteY286" fmla="*/ 2057552 h 3370881"/>
                          <a:gd name="connsiteX287" fmla="*/ 2286000 w 2661966"/>
                          <a:gd name="connsiteY287" fmla="*/ 2084446 h 3370881"/>
                          <a:gd name="connsiteX288" fmla="*/ 2299447 w 2661966"/>
                          <a:gd name="connsiteY288" fmla="*/ 2124787 h 3370881"/>
                          <a:gd name="connsiteX289" fmla="*/ 2321859 w 2661966"/>
                          <a:gd name="connsiteY289" fmla="*/ 2151681 h 3370881"/>
                          <a:gd name="connsiteX290" fmla="*/ 2344270 w 2661966"/>
                          <a:gd name="connsiteY290" fmla="*/ 2205470 h 3370881"/>
                          <a:gd name="connsiteX291" fmla="*/ 2348753 w 2661966"/>
                          <a:gd name="connsiteY291" fmla="*/ 2223399 h 3370881"/>
                          <a:gd name="connsiteX292" fmla="*/ 2366682 w 2661966"/>
                          <a:gd name="connsiteY292" fmla="*/ 2263740 h 3370881"/>
                          <a:gd name="connsiteX293" fmla="*/ 2375647 w 2661966"/>
                          <a:gd name="connsiteY293" fmla="*/ 2286152 h 3370881"/>
                          <a:gd name="connsiteX294" fmla="*/ 2380129 w 2661966"/>
                          <a:gd name="connsiteY294" fmla="*/ 2308564 h 3370881"/>
                          <a:gd name="connsiteX295" fmla="*/ 2389094 w 2661966"/>
                          <a:gd name="connsiteY295" fmla="*/ 2335458 h 3370881"/>
                          <a:gd name="connsiteX296" fmla="*/ 2393576 w 2661966"/>
                          <a:gd name="connsiteY296" fmla="*/ 2380281 h 3370881"/>
                          <a:gd name="connsiteX297" fmla="*/ 2398059 w 2661966"/>
                          <a:gd name="connsiteY297" fmla="*/ 2393729 h 3370881"/>
                          <a:gd name="connsiteX298" fmla="*/ 2419794 w 2661966"/>
                          <a:gd name="connsiteY298" fmla="*/ 2447517 h 3370881"/>
                          <a:gd name="connsiteX299" fmla="*/ 2427343 w 2661966"/>
                          <a:gd name="connsiteY299" fmla="*/ 2564058 h 3370881"/>
                          <a:gd name="connsiteX300" fmla="*/ 2389094 w 2661966"/>
                          <a:gd name="connsiteY300" fmla="*/ 2837481 h 3370881"/>
                          <a:gd name="connsiteX301" fmla="*/ 2380129 w 2661966"/>
                          <a:gd name="connsiteY301" fmla="*/ 2859893 h 3370881"/>
                          <a:gd name="connsiteX302" fmla="*/ 2357718 w 2661966"/>
                          <a:gd name="connsiteY302" fmla="*/ 2913681 h 3370881"/>
                          <a:gd name="connsiteX303" fmla="*/ 2348753 w 2661966"/>
                          <a:gd name="connsiteY303" fmla="*/ 2936093 h 3370881"/>
                          <a:gd name="connsiteX304" fmla="*/ 2339788 w 2661966"/>
                          <a:gd name="connsiteY304" fmla="*/ 2971952 h 3370881"/>
                          <a:gd name="connsiteX305" fmla="*/ 2326341 w 2661966"/>
                          <a:gd name="connsiteY305" fmla="*/ 2994364 h 3370881"/>
                          <a:gd name="connsiteX306" fmla="*/ 2317376 w 2661966"/>
                          <a:gd name="connsiteY306" fmla="*/ 3025740 h 3370881"/>
                          <a:gd name="connsiteX307" fmla="*/ 2303929 w 2661966"/>
                          <a:gd name="connsiteY307" fmla="*/ 3048152 h 3370881"/>
                          <a:gd name="connsiteX308" fmla="*/ 2290482 w 2661966"/>
                          <a:gd name="connsiteY308" fmla="*/ 3079529 h 3370881"/>
                          <a:gd name="connsiteX309" fmla="*/ 2272553 w 2661966"/>
                          <a:gd name="connsiteY309" fmla="*/ 3084011 h 3370881"/>
                          <a:gd name="connsiteX310" fmla="*/ 2259106 w 2661966"/>
                          <a:gd name="connsiteY310" fmla="*/ 3088493 h 3370881"/>
                          <a:gd name="connsiteX311" fmla="*/ 2241176 w 2661966"/>
                          <a:gd name="connsiteY311" fmla="*/ 3092976 h 3370881"/>
                          <a:gd name="connsiteX312" fmla="*/ 2209800 w 2661966"/>
                          <a:gd name="connsiteY312" fmla="*/ 3101940 h 3370881"/>
                          <a:gd name="connsiteX313" fmla="*/ 2205318 w 2661966"/>
                          <a:gd name="connsiteY313" fmla="*/ 3039187 h 3370881"/>
                          <a:gd name="connsiteX314" fmla="*/ 2218765 w 2661966"/>
                          <a:gd name="connsiteY314" fmla="*/ 3021258 h 3370881"/>
                          <a:gd name="connsiteX315" fmla="*/ 2245659 w 2661966"/>
                          <a:gd name="connsiteY315" fmla="*/ 2971952 h 3370881"/>
                          <a:gd name="connsiteX316" fmla="*/ 2268070 w 2661966"/>
                          <a:gd name="connsiteY316" fmla="*/ 2945058 h 3370881"/>
                          <a:gd name="connsiteX317" fmla="*/ 2298550 w 2661966"/>
                          <a:gd name="connsiteY317" fmla="*/ 2568540 h 3370881"/>
                          <a:gd name="connsiteX318" fmla="*/ 2284986 w 2661966"/>
                          <a:gd name="connsiteY318" fmla="*/ 2532681 h 3370881"/>
                          <a:gd name="connsiteX319" fmla="*/ 2293273 w 2661966"/>
                          <a:gd name="connsiteY319" fmla="*/ 2496653 h 3370881"/>
                          <a:gd name="connsiteX320" fmla="*/ 2278152 w 2661966"/>
                          <a:gd name="connsiteY320" fmla="*/ 2475178 h 3370881"/>
                          <a:gd name="connsiteX321" fmla="*/ 2245659 w 2661966"/>
                          <a:gd name="connsiteY321" fmla="*/ 2389247 h 3370881"/>
                          <a:gd name="connsiteX322" fmla="*/ 2195507 w 2661966"/>
                          <a:gd name="connsiteY322" fmla="*/ 2241328 h 3370881"/>
                          <a:gd name="connsiteX323" fmla="*/ 2083786 w 2661966"/>
                          <a:gd name="connsiteY323" fmla="*/ 2040300 h 3370881"/>
                          <a:gd name="connsiteX324" fmla="*/ 2048773 w 2661966"/>
                          <a:gd name="connsiteY324" fmla="*/ 2017971 h 3370881"/>
                          <a:gd name="connsiteX325" fmla="*/ 2074314 w 2661966"/>
                          <a:gd name="connsiteY325" fmla="*/ 2011967 h 3370881"/>
                          <a:gd name="connsiteX326" fmla="*/ 2034988 w 2661966"/>
                          <a:gd name="connsiteY326" fmla="*/ 2003764 h 3370881"/>
                          <a:gd name="connsiteX327" fmla="*/ 2026023 w 2661966"/>
                          <a:gd name="connsiteY327" fmla="*/ 2026176 h 3370881"/>
                          <a:gd name="connsiteX328" fmla="*/ 2021541 w 2661966"/>
                          <a:gd name="connsiteY328" fmla="*/ 2039623 h 3370881"/>
                          <a:gd name="connsiteX329" fmla="*/ 1999129 w 2661966"/>
                          <a:gd name="connsiteY329" fmla="*/ 2053070 h 3370881"/>
                          <a:gd name="connsiteX330" fmla="*/ 1990165 w 2661966"/>
                          <a:gd name="connsiteY330" fmla="*/ 2070999 h 3370881"/>
                          <a:gd name="connsiteX331" fmla="*/ 1967753 w 2661966"/>
                          <a:gd name="connsiteY331" fmla="*/ 2106858 h 3370881"/>
                          <a:gd name="connsiteX332" fmla="*/ 1981200 w 2661966"/>
                          <a:gd name="connsiteY332" fmla="*/ 2223399 h 3370881"/>
                          <a:gd name="connsiteX333" fmla="*/ 1994647 w 2661966"/>
                          <a:gd name="connsiteY333" fmla="*/ 2254776 h 3370881"/>
                          <a:gd name="connsiteX334" fmla="*/ 2003612 w 2661966"/>
                          <a:gd name="connsiteY334" fmla="*/ 2272705 h 3370881"/>
                          <a:gd name="connsiteX335" fmla="*/ 2026023 w 2661966"/>
                          <a:gd name="connsiteY335" fmla="*/ 2304081 h 3370881"/>
                          <a:gd name="connsiteX336" fmla="*/ 2043953 w 2661966"/>
                          <a:gd name="connsiteY336" fmla="*/ 2348905 h 3370881"/>
                          <a:gd name="connsiteX337" fmla="*/ 2061882 w 2661966"/>
                          <a:gd name="connsiteY337" fmla="*/ 2371317 h 3370881"/>
                          <a:gd name="connsiteX338" fmla="*/ 2088776 w 2661966"/>
                          <a:gd name="connsiteY338" fmla="*/ 2434070 h 3370881"/>
                          <a:gd name="connsiteX339" fmla="*/ 2102223 w 2661966"/>
                          <a:gd name="connsiteY339" fmla="*/ 2465446 h 3370881"/>
                          <a:gd name="connsiteX340" fmla="*/ 2106706 w 2661966"/>
                          <a:gd name="connsiteY340" fmla="*/ 2496823 h 3370881"/>
                          <a:gd name="connsiteX341" fmla="*/ 2124635 w 2661966"/>
                          <a:gd name="connsiteY341" fmla="*/ 2559576 h 3370881"/>
                          <a:gd name="connsiteX342" fmla="*/ 2138082 w 2661966"/>
                          <a:gd name="connsiteY342" fmla="*/ 2649223 h 3370881"/>
                          <a:gd name="connsiteX343" fmla="*/ 2147047 w 2661966"/>
                          <a:gd name="connsiteY343" fmla="*/ 2685081 h 3370881"/>
                          <a:gd name="connsiteX344" fmla="*/ 2151529 w 2661966"/>
                          <a:gd name="connsiteY344" fmla="*/ 2716458 h 3370881"/>
                          <a:gd name="connsiteX345" fmla="*/ 2160494 w 2661966"/>
                          <a:gd name="connsiteY345" fmla="*/ 2770246 h 3370881"/>
                          <a:gd name="connsiteX346" fmla="*/ 2156012 w 2661966"/>
                          <a:gd name="connsiteY346" fmla="*/ 2962987 h 3370881"/>
                          <a:gd name="connsiteX347" fmla="*/ 2138082 w 2661966"/>
                          <a:gd name="connsiteY347" fmla="*/ 3043670 h 3370881"/>
                          <a:gd name="connsiteX348" fmla="*/ 2133600 w 2661966"/>
                          <a:gd name="connsiteY348" fmla="*/ 3061599 h 3370881"/>
                          <a:gd name="connsiteX349" fmla="*/ 2120153 w 2661966"/>
                          <a:gd name="connsiteY349" fmla="*/ 3079529 h 3370881"/>
                          <a:gd name="connsiteX350" fmla="*/ 2111188 w 2661966"/>
                          <a:gd name="connsiteY350" fmla="*/ 3106423 h 3370881"/>
                          <a:gd name="connsiteX351" fmla="*/ 2088776 w 2661966"/>
                          <a:gd name="connsiteY351" fmla="*/ 3137799 h 3370881"/>
                          <a:gd name="connsiteX352" fmla="*/ 2075329 w 2661966"/>
                          <a:gd name="connsiteY352" fmla="*/ 3164693 h 3370881"/>
                          <a:gd name="connsiteX353" fmla="*/ 2061882 w 2661966"/>
                          <a:gd name="connsiteY353" fmla="*/ 3169176 h 3370881"/>
                          <a:gd name="connsiteX354" fmla="*/ 2021541 w 2661966"/>
                          <a:gd name="connsiteY354" fmla="*/ 3164693 h 3370881"/>
                          <a:gd name="connsiteX355" fmla="*/ 2012576 w 2661966"/>
                          <a:gd name="connsiteY355" fmla="*/ 3119870 h 3370881"/>
                          <a:gd name="connsiteX356" fmla="*/ 2048435 w 2661966"/>
                          <a:gd name="connsiteY356" fmla="*/ 3021258 h 3370881"/>
                          <a:gd name="connsiteX357" fmla="*/ 2048435 w 2661966"/>
                          <a:gd name="connsiteY357" fmla="*/ 3021258 h 3370881"/>
                          <a:gd name="connsiteX358" fmla="*/ 2061882 w 2661966"/>
                          <a:gd name="connsiteY358" fmla="*/ 2967470 h 3370881"/>
                          <a:gd name="connsiteX359" fmla="*/ 2070847 w 2661966"/>
                          <a:gd name="connsiteY359" fmla="*/ 2882305 h 3370881"/>
                          <a:gd name="connsiteX360" fmla="*/ 2066365 w 2661966"/>
                          <a:gd name="connsiteY360" fmla="*/ 2725423 h 3370881"/>
                          <a:gd name="connsiteX361" fmla="*/ 2043953 w 2661966"/>
                          <a:gd name="connsiteY361" fmla="*/ 2649223 h 3370881"/>
                          <a:gd name="connsiteX362" fmla="*/ 2030506 w 2661966"/>
                          <a:gd name="connsiteY362" fmla="*/ 2622329 h 3370881"/>
                          <a:gd name="connsiteX363" fmla="*/ 2017059 w 2661966"/>
                          <a:gd name="connsiteY363" fmla="*/ 2581987 h 3370881"/>
                          <a:gd name="connsiteX364" fmla="*/ 1981200 w 2661966"/>
                          <a:gd name="connsiteY364" fmla="*/ 2514752 h 3370881"/>
                          <a:gd name="connsiteX365" fmla="*/ 1972235 w 2661966"/>
                          <a:gd name="connsiteY365" fmla="*/ 2501305 h 3370881"/>
                          <a:gd name="connsiteX366" fmla="*/ 1958788 w 2661966"/>
                          <a:gd name="connsiteY366" fmla="*/ 2478893 h 3370881"/>
                          <a:gd name="connsiteX367" fmla="*/ 1905000 w 2661966"/>
                          <a:gd name="connsiteY367" fmla="*/ 2398211 h 3370881"/>
                          <a:gd name="connsiteX368" fmla="*/ 1882588 w 2661966"/>
                          <a:gd name="connsiteY368" fmla="*/ 2357870 h 3370881"/>
                          <a:gd name="connsiteX369" fmla="*/ 1869141 w 2661966"/>
                          <a:gd name="connsiteY369" fmla="*/ 2339940 h 3370881"/>
                          <a:gd name="connsiteX370" fmla="*/ 1806388 w 2661966"/>
                          <a:gd name="connsiteY370" fmla="*/ 2313046 h 3370881"/>
                          <a:gd name="connsiteX371" fmla="*/ 1779494 w 2661966"/>
                          <a:gd name="connsiteY371" fmla="*/ 2304081 h 3370881"/>
                          <a:gd name="connsiteX372" fmla="*/ 1752600 w 2661966"/>
                          <a:gd name="connsiteY372" fmla="*/ 2299599 h 3370881"/>
                          <a:gd name="connsiteX373" fmla="*/ 1680882 w 2661966"/>
                          <a:gd name="connsiteY373" fmla="*/ 2277187 h 3370881"/>
                          <a:gd name="connsiteX374" fmla="*/ 1719025 w 2661966"/>
                          <a:gd name="connsiteY374" fmla="*/ 2281331 h 3370881"/>
                          <a:gd name="connsiteX375" fmla="*/ 1756997 w 2661966"/>
                          <a:gd name="connsiteY375" fmla="*/ 2289450 h 3370881"/>
                          <a:gd name="connsiteX376" fmla="*/ 1656440 w 2661966"/>
                          <a:gd name="connsiteY376" fmla="*/ 2298583 h 3370881"/>
                          <a:gd name="connsiteX377" fmla="*/ 1537447 w 2661966"/>
                          <a:gd name="connsiteY377" fmla="*/ 2329960 h 3370881"/>
                          <a:gd name="connsiteX378" fmla="*/ 1571993 w 2661966"/>
                          <a:gd name="connsiteY378" fmla="*/ 2317957 h 3370881"/>
                          <a:gd name="connsiteX379" fmla="*/ 1509707 w 2661966"/>
                          <a:gd name="connsiteY379" fmla="*/ 2338926 h 3370881"/>
                          <a:gd name="connsiteX380" fmla="*/ 1500444 w 2661966"/>
                          <a:gd name="connsiteY380" fmla="*/ 2355271 h 3370881"/>
                          <a:gd name="connsiteX381" fmla="*/ 1402678 w 2661966"/>
                          <a:gd name="connsiteY381" fmla="*/ 2339641 h 3370881"/>
                          <a:gd name="connsiteX382" fmla="*/ 1322892 w 2661966"/>
                          <a:gd name="connsiteY382" fmla="*/ 2336952 h 3370881"/>
                          <a:gd name="connsiteX383" fmla="*/ 1199384 w 2661966"/>
                          <a:gd name="connsiteY383" fmla="*/ 2307041 h 3370881"/>
                          <a:gd name="connsiteX384" fmla="*/ 1066800 w 2661966"/>
                          <a:gd name="connsiteY384" fmla="*/ 2272705 h 3370881"/>
                          <a:gd name="connsiteX385" fmla="*/ 1030941 w 2661966"/>
                          <a:gd name="connsiteY385" fmla="*/ 2263740 h 3370881"/>
                          <a:gd name="connsiteX386" fmla="*/ 986118 w 2661966"/>
                          <a:gd name="connsiteY386" fmla="*/ 2241329 h 3370881"/>
                          <a:gd name="connsiteX387" fmla="*/ 968188 w 2661966"/>
                          <a:gd name="connsiteY387" fmla="*/ 2232364 h 3370881"/>
                          <a:gd name="connsiteX388" fmla="*/ 936812 w 2661966"/>
                          <a:gd name="connsiteY388" fmla="*/ 2214434 h 3370881"/>
                          <a:gd name="connsiteX389" fmla="*/ 905435 w 2661966"/>
                          <a:gd name="connsiteY389" fmla="*/ 2196505 h 3370881"/>
                          <a:gd name="connsiteX390" fmla="*/ 869576 w 2661966"/>
                          <a:gd name="connsiteY390" fmla="*/ 2209952 h 3370881"/>
                          <a:gd name="connsiteX391" fmla="*/ 856129 w 2661966"/>
                          <a:gd name="connsiteY391" fmla="*/ 2227881 h 3370881"/>
                          <a:gd name="connsiteX392" fmla="*/ 815788 w 2661966"/>
                          <a:gd name="connsiteY392" fmla="*/ 2268223 h 3370881"/>
                          <a:gd name="connsiteX393" fmla="*/ 788894 w 2661966"/>
                          <a:gd name="connsiteY393" fmla="*/ 2290634 h 3370881"/>
                          <a:gd name="connsiteX394" fmla="*/ 762000 w 2661966"/>
                          <a:gd name="connsiteY394" fmla="*/ 2313046 h 3370881"/>
                          <a:gd name="connsiteX395" fmla="*/ 753035 w 2661966"/>
                          <a:gd name="connsiteY395" fmla="*/ 2326493 h 3370881"/>
                          <a:gd name="connsiteX396" fmla="*/ 735106 w 2661966"/>
                          <a:gd name="connsiteY396" fmla="*/ 2339940 h 3370881"/>
                          <a:gd name="connsiteX397" fmla="*/ 712694 w 2661966"/>
                          <a:gd name="connsiteY397" fmla="*/ 2362352 h 3370881"/>
                          <a:gd name="connsiteX398" fmla="*/ 694765 w 2661966"/>
                          <a:gd name="connsiteY398" fmla="*/ 2375799 h 3370881"/>
                          <a:gd name="connsiteX399" fmla="*/ 681318 w 2661966"/>
                          <a:gd name="connsiteY399" fmla="*/ 2393729 h 3370881"/>
                          <a:gd name="connsiteX400" fmla="*/ 667870 w 2661966"/>
                          <a:gd name="connsiteY400" fmla="*/ 2402693 h 3370881"/>
                          <a:gd name="connsiteX401" fmla="*/ 623047 w 2661966"/>
                          <a:gd name="connsiteY401" fmla="*/ 2443034 h 3370881"/>
                          <a:gd name="connsiteX402" fmla="*/ 600635 w 2661966"/>
                          <a:gd name="connsiteY402" fmla="*/ 2474411 h 3370881"/>
                          <a:gd name="connsiteX403" fmla="*/ 587188 w 2661966"/>
                          <a:gd name="connsiteY403" fmla="*/ 2514752 h 3370881"/>
                          <a:gd name="connsiteX404" fmla="*/ 582706 w 2661966"/>
                          <a:gd name="connsiteY404" fmla="*/ 2546129 h 3370881"/>
                          <a:gd name="connsiteX405" fmla="*/ 596153 w 2661966"/>
                          <a:gd name="connsiteY405" fmla="*/ 2635776 h 3370881"/>
                          <a:gd name="connsiteX406" fmla="*/ 600635 w 2661966"/>
                          <a:gd name="connsiteY406" fmla="*/ 2653705 h 3370881"/>
                          <a:gd name="connsiteX407" fmla="*/ 609600 w 2661966"/>
                          <a:gd name="connsiteY407" fmla="*/ 2671634 h 3370881"/>
                          <a:gd name="connsiteX408" fmla="*/ 614082 w 2661966"/>
                          <a:gd name="connsiteY408" fmla="*/ 2689564 h 3370881"/>
                          <a:gd name="connsiteX409" fmla="*/ 623047 w 2661966"/>
                          <a:gd name="connsiteY409" fmla="*/ 2711976 h 3370881"/>
                          <a:gd name="connsiteX410" fmla="*/ 627529 w 2661966"/>
                          <a:gd name="connsiteY410" fmla="*/ 2734387 h 3370881"/>
                          <a:gd name="connsiteX411" fmla="*/ 640976 w 2661966"/>
                          <a:gd name="connsiteY411" fmla="*/ 2765764 h 3370881"/>
                          <a:gd name="connsiteX412" fmla="*/ 645459 w 2661966"/>
                          <a:gd name="connsiteY412" fmla="*/ 2779211 h 3370881"/>
                          <a:gd name="connsiteX413" fmla="*/ 658906 w 2661966"/>
                          <a:gd name="connsiteY413" fmla="*/ 2801623 h 3370881"/>
                          <a:gd name="connsiteX414" fmla="*/ 676835 w 2661966"/>
                          <a:gd name="connsiteY414" fmla="*/ 2864376 h 3370881"/>
                          <a:gd name="connsiteX415" fmla="*/ 690282 w 2661966"/>
                          <a:gd name="connsiteY415" fmla="*/ 2895752 h 3370881"/>
                          <a:gd name="connsiteX416" fmla="*/ 699247 w 2661966"/>
                          <a:gd name="connsiteY416" fmla="*/ 2940576 h 3370881"/>
                          <a:gd name="connsiteX417" fmla="*/ 703729 w 2661966"/>
                          <a:gd name="connsiteY417" fmla="*/ 2967470 h 3370881"/>
                          <a:gd name="connsiteX418" fmla="*/ 717176 w 2661966"/>
                          <a:gd name="connsiteY418" fmla="*/ 2994364 h 3370881"/>
                          <a:gd name="connsiteX419" fmla="*/ 735106 w 2661966"/>
                          <a:gd name="connsiteY419" fmla="*/ 3052634 h 3370881"/>
                          <a:gd name="connsiteX420" fmla="*/ 739588 w 2661966"/>
                          <a:gd name="connsiteY420" fmla="*/ 3079529 h 3370881"/>
                          <a:gd name="connsiteX421" fmla="*/ 762000 w 2661966"/>
                          <a:gd name="connsiteY421" fmla="*/ 3142281 h 3370881"/>
                          <a:gd name="connsiteX422" fmla="*/ 766482 w 2661966"/>
                          <a:gd name="connsiteY422" fmla="*/ 3231929 h 3370881"/>
                          <a:gd name="connsiteX423" fmla="*/ 770965 w 2661966"/>
                          <a:gd name="connsiteY423" fmla="*/ 3254340 h 3370881"/>
                          <a:gd name="connsiteX424" fmla="*/ 775447 w 2661966"/>
                          <a:gd name="connsiteY424" fmla="*/ 3285717 h 3370881"/>
                          <a:gd name="connsiteX425" fmla="*/ 748553 w 2661966"/>
                          <a:gd name="connsiteY425" fmla="*/ 3335023 h 3370881"/>
                          <a:gd name="connsiteX426" fmla="*/ 721659 w 2661966"/>
                          <a:gd name="connsiteY426" fmla="*/ 3343987 h 3370881"/>
                          <a:gd name="connsiteX427" fmla="*/ 708212 w 2661966"/>
                          <a:gd name="connsiteY427" fmla="*/ 3348470 h 3370881"/>
                          <a:gd name="connsiteX428" fmla="*/ 623047 w 2661966"/>
                          <a:gd name="connsiteY428" fmla="*/ 3330540 h 3370881"/>
                          <a:gd name="connsiteX429" fmla="*/ 609600 w 2661966"/>
                          <a:gd name="connsiteY429" fmla="*/ 3308129 h 3370881"/>
                          <a:gd name="connsiteX430" fmla="*/ 591670 w 2661966"/>
                          <a:gd name="connsiteY430" fmla="*/ 3267787 h 3370881"/>
                          <a:gd name="connsiteX431" fmla="*/ 560294 w 2661966"/>
                          <a:gd name="connsiteY431" fmla="*/ 3209517 h 3370881"/>
                          <a:gd name="connsiteX432" fmla="*/ 551329 w 2661966"/>
                          <a:gd name="connsiteY432" fmla="*/ 3196070 h 3370881"/>
                          <a:gd name="connsiteX433" fmla="*/ 528918 w 2661966"/>
                          <a:gd name="connsiteY433" fmla="*/ 3173658 h 3370881"/>
                          <a:gd name="connsiteX434" fmla="*/ 519953 w 2661966"/>
                          <a:gd name="connsiteY434" fmla="*/ 3128834 h 3370881"/>
                          <a:gd name="connsiteX435" fmla="*/ 524435 w 2661966"/>
                          <a:gd name="connsiteY435" fmla="*/ 3101940 h 3370881"/>
                          <a:gd name="connsiteX436" fmla="*/ 528918 w 2661966"/>
                          <a:gd name="connsiteY436" fmla="*/ 3088493 h 3370881"/>
                          <a:gd name="connsiteX437" fmla="*/ 542365 w 2661966"/>
                          <a:gd name="connsiteY437" fmla="*/ 3052634 h 3370881"/>
                          <a:gd name="connsiteX438" fmla="*/ 484094 w 2661966"/>
                          <a:gd name="connsiteY438" fmla="*/ 2886787 h 3370881"/>
                          <a:gd name="connsiteX439" fmla="*/ 443753 w 2661966"/>
                          <a:gd name="connsiteY439" fmla="*/ 2779211 h 3370881"/>
                          <a:gd name="connsiteX440" fmla="*/ 439270 w 2661966"/>
                          <a:gd name="connsiteY440" fmla="*/ 2752317 h 3370881"/>
                          <a:gd name="connsiteX441" fmla="*/ 430306 w 2661966"/>
                          <a:gd name="connsiteY441" fmla="*/ 2716458 h 3370881"/>
                          <a:gd name="connsiteX442" fmla="*/ 425823 w 2661966"/>
                          <a:gd name="connsiteY442" fmla="*/ 2680599 h 3370881"/>
                          <a:gd name="connsiteX443" fmla="*/ 398929 w 2661966"/>
                          <a:gd name="connsiteY443" fmla="*/ 2599917 h 3370881"/>
                          <a:gd name="connsiteX444" fmla="*/ 385482 w 2661966"/>
                          <a:gd name="connsiteY444" fmla="*/ 2568540 h 3370881"/>
                          <a:gd name="connsiteX445" fmla="*/ 381000 w 2661966"/>
                          <a:gd name="connsiteY445" fmla="*/ 2550611 h 3370881"/>
                          <a:gd name="connsiteX446" fmla="*/ 372035 w 2661966"/>
                          <a:gd name="connsiteY446" fmla="*/ 2483376 h 3370881"/>
                          <a:gd name="connsiteX447" fmla="*/ 367553 w 2661966"/>
                          <a:gd name="connsiteY447" fmla="*/ 2469929 h 3370881"/>
                          <a:gd name="connsiteX448" fmla="*/ 407894 w 2661966"/>
                          <a:gd name="connsiteY448" fmla="*/ 2451999 h 3370881"/>
                          <a:gd name="connsiteX449" fmla="*/ 515470 w 2661966"/>
                          <a:gd name="connsiteY449" fmla="*/ 2407176 h 3370881"/>
                          <a:gd name="connsiteX450" fmla="*/ 578223 w 2661966"/>
                          <a:gd name="connsiteY450" fmla="*/ 2353387 h 3370881"/>
                          <a:gd name="connsiteX451" fmla="*/ 587188 w 2661966"/>
                          <a:gd name="connsiteY451" fmla="*/ 2330976 h 3370881"/>
                          <a:gd name="connsiteX452" fmla="*/ 614082 w 2661966"/>
                          <a:gd name="connsiteY452" fmla="*/ 2254776 h 3370881"/>
                          <a:gd name="connsiteX453" fmla="*/ 649941 w 2661966"/>
                          <a:gd name="connsiteY453" fmla="*/ 2200987 h 3370881"/>
                          <a:gd name="connsiteX454" fmla="*/ 690282 w 2661966"/>
                          <a:gd name="connsiteY454" fmla="*/ 2174093 h 3370881"/>
                          <a:gd name="connsiteX455" fmla="*/ 703729 w 2661966"/>
                          <a:gd name="connsiteY455" fmla="*/ 2165129 h 3370881"/>
                          <a:gd name="connsiteX456" fmla="*/ 739588 w 2661966"/>
                          <a:gd name="connsiteY456" fmla="*/ 2147199 h 3370881"/>
                          <a:gd name="connsiteX457" fmla="*/ 708212 w 2661966"/>
                          <a:gd name="connsiteY457" fmla="*/ 2187540 h 3370881"/>
                          <a:gd name="connsiteX458" fmla="*/ 654423 w 2661966"/>
                          <a:gd name="connsiteY458" fmla="*/ 2241329 h 3370881"/>
                          <a:gd name="connsiteX459" fmla="*/ 636494 w 2661966"/>
                          <a:gd name="connsiteY459" fmla="*/ 2259258 h 3370881"/>
                          <a:gd name="connsiteX460" fmla="*/ 614082 w 2661966"/>
                          <a:gd name="connsiteY460" fmla="*/ 2286152 h 3370881"/>
                          <a:gd name="connsiteX461" fmla="*/ 592179 w 2661966"/>
                          <a:gd name="connsiteY461" fmla="*/ 2282347 h 3370881"/>
                          <a:gd name="connsiteX462" fmla="*/ 555980 w 2661966"/>
                          <a:gd name="connsiteY462" fmla="*/ 2313892 h 3370881"/>
                          <a:gd name="connsiteX463" fmla="*/ 524435 w 2661966"/>
                          <a:gd name="connsiteY463" fmla="*/ 2348905 h 3370881"/>
                          <a:gd name="connsiteX464" fmla="*/ 502023 w 2661966"/>
                          <a:gd name="connsiteY464" fmla="*/ 2362352 h 3370881"/>
                          <a:gd name="connsiteX465" fmla="*/ 461682 w 2661966"/>
                          <a:gd name="connsiteY465" fmla="*/ 2389246 h 3370881"/>
                          <a:gd name="connsiteX466" fmla="*/ 448235 w 2661966"/>
                          <a:gd name="connsiteY466" fmla="*/ 2398211 h 3370881"/>
                          <a:gd name="connsiteX467" fmla="*/ 430306 w 2661966"/>
                          <a:gd name="connsiteY467" fmla="*/ 2407176 h 3370881"/>
                          <a:gd name="connsiteX468" fmla="*/ 412376 w 2661966"/>
                          <a:gd name="connsiteY468" fmla="*/ 2420623 h 3370881"/>
                          <a:gd name="connsiteX469" fmla="*/ 389965 w 2661966"/>
                          <a:gd name="connsiteY469" fmla="*/ 2429587 h 3370881"/>
                          <a:gd name="connsiteX470" fmla="*/ 372035 w 2661966"/>
                          <a:gd name="connsiteY470" fmla="*/ 2443034 h 3370881"/>
                          <a:gd name="connsiteX471" fmla="*/ 318247 w 2661966"/>
                          <a:gd name="connsiteY471" fmla="*/ 2474411 h 3370881"/>
                          <a:gd name="connsiteX472" fmla="*/ 304800 w 2661966"/>
                          <a:gd name="connsiteY472" fmla="*/ 2492340 h 3370881"/>
                          <a:gd name="connsiteX473" fmla="*/ 282388 w 2661966"/>
                          <a:gd name="connsiteY473" fmla="*/ 2519234 h 3370881"/>
                          <a:gd name="connsiteX474" fmla="*/ 295835 w 2661966"/>
                          <a:gd name="connsiteY474" fmla="*/ 2815070 h 3370881"/>
                          <a:gd name="connsiteX475" fmla="*/ 300318 w 2661966"/>
                          <a:gd name="connsiteY475" fmla="*/ 2837481 h 3370881"/>
                          <a:gd name="connsiteX476" fmla="*/ 304800 w 2661966"/>
                          <a:gd name="connsiteY476" fmla="*/ 2868858 h 3370881"/>
                          <a:gd name="connsiteX477" fmla="*/ 309282 w 2661966"/>
                          <a:gd name="connsiteY477" fmla="*/ 2927129 h 3370881"/>
                          <a:gd name="connsiteX478" fmla="*/ 322729 w 2661966"/>
                          <a:gd name="connsiteY478" fmla="*/ 2985399 h 3370881"/>
                          <a:gd name="connsiteX479" fmla="*/ 327212 w 2661966"/>
                          <a:gd name="connsiteY479" fmla="*/ 3012293 h 3370881"/>
                          <a:gd name="connsiteX480" fmla="*/ 331694 w 2661966"/>
                          <a:gd name="connsiteY480" fmla="*/ 3043670 h 3370881"/>
                          <a:gd name="connsiteX481" fmla="*/ 345141 w 2661966"/>
                          <a:gd name="connsiteY481" fmla="*/ 3070564 h 3370881"/>
                          <a:gd name="connsiteX482" fmla="*/ 367553 w 2661966"/>
                          <a:gd name="connsiteY482" fmla="*/ 3124352 h 3370881"/>
                          <a:gd name="connsiteX483" fmla="*/ 381000 w 2661966"/>
                          <a:gd name="connsiteY483" fmla="*/ 3182623 h 3370881"/>
                          <a:gd name="connsiteX484" fmla="*/ 389965 w 2661966"/>
                          <a:gd name="connsiteY484" fmla="*/ 3196070 h 3370881"/>
                          <a:gd name="connsiteX485" fmla="*/ 394447 w 2661966"/>
                          <a:gd name="connsiteY485" fmla="*/ 3213999 h 3370881"/>
                          <a:gd name="connsiteX486" fmla="*/ 412376 w 2661966"/>
                          <a:gd name="connsiteY486" fmla="*/ 3245376 h 3370881"/>
                          <a:gd name="connsiteX487" fmla="*/ 416859 w 2661966"/>
                          <a:gd name="connsiteY487" fmla="*/ 3258823 h 3370881"/>
                          <a:gd name="connsiteX488" fmla="*/ 425823 w 2661966"/>
                          <a:gd name="connsiteY488" fmla="*/ 3272270 h 3370881"/>
                          <a:gd name="connsiteX489" fmla="*/ 439270 w 2661966"/>
                          <a:gd name="connsiteY489" fmla="*/ 3303646 h 3370881"/>
                          <a:gd name="connsiteX490" fmla="*/ 439270 w 2661966"/>
                          <a:gd name="connsiteY490" fmla="*/ 3352952 h 3370881"/>
                          <a:gd name="connsiteX491" fmla="*/ 430306 w 2661966"/>
                          <a:gd name="connsiteY491" fmla="*/ 3366399 h 3370881"/>
                          <a:gd name="connsiteX492" fmla="*/ 412376 w 2661966"/>
                          <a:gd name="connsiteY492" fmla="*/ 3370881 h 3370881"/>
                          <a:gd name="connsiteX493" fmla="*/ 295835 w 2661966"/>
                          <a:gd name="connsiteY493" fmla="*/ 3357434 h 3370881"/>
                          <a:gd name="connsiteX494" fmla="*/ 264459 w 2661966"/>
                          <a:gd name="connsiteY494" fmla="*/ 3276752 h 3370881"/>
                          <a:gd name="connsiteX495" fmla="*/ 259976 w 2661966"/>
                          <a:gd name="connsiteY495" fmla="*/ 3240893 h 3370881"/>
                          <a:gd name="connsiteX496" fmla="*/ 246529 w 2661966"/>
                          <a:gd name="connsiteY496" fmla="*/ 3178140 h 3370881"/>
                          <a:gd name="connsiteX497" fmla="*/ 237565 w 2661966"/>
                          <a:gd name="connsiteY497" fmla="*/ 3084011 h 3370881"/>
                          <a:gd name="connsiteX498" fmla="*/ 228600 w 2661966"/>
                          <a:gd name="connsiteY498" fmla="*/ 3057117 h 3370881"/>
                          <a:gd name="connsiteX499" fmla="*/ 219635 w 2661966"/>
                          <a:gd name="connsiteY499" fmla="*/ 3021258 h 3370881"/>
                          <a:gd name="connsiteX500" fmla="*/ 206188 w 2661966"/>
                          <a:gd name="connsiteY500" fmla="*/ 2980917 h 3370881"/>
                          <a:gd name="connsiteX501" fmla="*/ 201706 w 2661966"/>
                          <a:gd name="connsiteY501" fmla="*/ 2949540 h 3370881"/>
                          <a:gd name="connsiteX502" fmla="*/ 197223 w 2661966"/>
                          <a:gd name="connsiteY502" fmla="*/ 2927129 h 3370881"/>
                          <a:gd name="connsiteX503" fmla="*/ 192741 w 2661966"/>
                          <a:gd name="connsiteY503" fmla="*/ 2891270 h 3370881"/>
                          <a:gd name="connsiteX504" fmla="*/ 188259 w 2661966"/>
                          <a:gd name="connsiteY504" fmla="*/ 2850929 h 3370881"/>
                          <a:gd name="connsiteX505" fmla="*/ 179294 w 2661966"/>
                          <a:gd name="connsiteY505" fmla="*/ 2824034 h 3370881"/>
                          <a:gd name="connsiteX506" fmla="*/ 165847 w 2661966"/>
                          <a:gd name="connsiteY506" fmla="*/ 2774729 h 3370881"/>
                          <a:gd name="connsiteX507" fmla="*/ 161365 w 2661966"/>
                          <a:gd name="connsiteY507" fmla="*/ 2747834 h 3370881"/>
                          <a:gd name="connsiteX508" fmla="*/ 156882 w 2661966"/>
                          <a:gd name="connsiteY508" fmla="*/ 2559576 h 3370881"/>
                          <a:gd name="connsiteX509" fmla="*/ 152400 w 2661966"/>
                          <a:gd name="connsiteY509" fmla="*/ 2519234 h 3370881"/>
                          <a:gd name="connsiteX510" fmla="*/ 118035 w 2661966"/>
                          <a:gd name="connsiteY510" fmla="*/ 2400004 h 3370881"/>
                          <a:gd name="connsiteX511" fmla="*/ 117048 w 2661966"/>
                          <a:gd name="connsiteY511" fmla="*/ 2344423 h 3370881"/>
                          <a:gd name="connsiteX512" fmla="*/ 100106 w 2661966"/>
                          <a:gd name="connsiteY512" fmla="*/ 2330976 h 3370881"/>
                          <a:gd name="connsiteX513" fmla="*/ 138953 w 2661966"/>
                          <a:gd name="connsiteY513" fmla="*/ 2313046 h 3370881"/>
                          <a:gd name="connsiteX514" fmla="*/ 152400 w 2661966"/>
                          <a:gd name="connsiteY514" fmla="*/ 2304081 h 3370881"/>
                          <a:gd name="connsiteX515" fmla="*/ 170329 w 2661966"/>
                          <a:gd name="connsiteY515" fmla="*/ 2259258 h 3370881"/>
                          <a:gd name="connsiteX516" fmla="*/ 188259 w 2661966"/>
                          <a:gd name="connsiteY516" fmla="*/ 2223399 h 3370881"/>
                          <a:gd name="connsiteX517" fmla="*/ 206188 w 2661966"/>
                          <a:gd name="connsiteY517" fmla="*/ 2187540 h 3370881"/>
                          <a:gd name="connsiteX518" fmla="*/ 210670 w 2661966"/>
                          <a:gd name="connsiteY518" fmla="*/ 2174093 h 3370881"/>
                          <a:gd name="connsiteX519" fmla="*/ 219635 w 2661966"/>
                          <a:gd name="connsiteY519" fmla="*/ 2115823 h 3370881"/>
                          <a:gd name="connsiteX520" fmla="*/ 210670 w 2661966"/>
                          <a:gd name="connsiteY520" fmla="*/ 1958940 h 3370881"/>
                          <a:gd name="connsiteX521" fmla="*/ 192741 w 2661966"/>
                          <a:gd name="connsiteY521" fmla="*/ 1923081 h 3370881"/>
                          <a:gd name="connsiteX522" fmla="*/ 179294 w 2661966"/>
                          <a:gd name="connsiteY522" fmla="*/ 1891705 h 3370881"/>
                          <a:gd name="connsiteX523" fmla="*/ 165847 w 2661966"/>
                          <a:gd name="connsiteY523" fmla="*/ 1864811 h 3370881"/>
                          <a:gd name="connsiteX524" fmla="*/ 152400 w 2661966"/>
                          <a:gd name="connsiteY524" fmla="*/ 1833434 h 3370881"/>
                          <a:gd name="connsiteX525" fmla="*/ 143435 w 2661966"/>
                          <a:gd name="connsiteY525" fmla="*/ 1819987 h 3370881"/>
                          <a:gd name="connsiteX526" fmla="*/ 107576 w 2661966"/>
                          <a:gd name="connsiteY526" fmla="*/ 1784129 h 3370881"/>
                          <a:gd name="connsiteX527" fmla="*/ 94129 w 2661966"/>
                          <a:gd name="connsiteY527" fmla="*/ 1779646 h 3370881"/>
                          <a:gd name="connsiteX528" fmla="*/ 71718 w 2661966"/>
                          <a:gd name="connsiteY528" fmla="*/ 1770681 h 3370881"/>
                          <a:gd name="connsiteX529" fmla="*/ 58270 w 2661966"/>
                          <a:gd name="connsiteY529" fmla="*/ 1761717 h 3370881"/>
                          <a:gd name="connsiteX530" fmla="*/ 26894 w 2661966"/>
                          <a:gd name="connsiteY530" fmla="*/ 1730340 h 3370881"/>
                          <a:gd name="connsiteX531" fmla="*/ 0 w 2661966"/>
                          <a:gd name="connsiteY531" fmla="*/ 1707929 h 337088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  <a:cxn ang="0">
                            <a:pos x="connsiteX62" y="connsiteY62"/>
                          </a:cxn>
                          <a:cxn ang="0">
                            <a:pos x="connsiteX63" y="connsiteY63"/>
                          </a:cxn>
                          <a:cxn ang="0">
                            <a:pos x="connsiteX64" y="connsiteY64"/>
                          </a:cxn>
                          <a:cxn ang="0">
                            <a:pos x="connsiteX65" y="connsiteY65"/>
                          </a:cxn>
                          <a:cxn ang="0">
                            <a:pos x="connsiteX66" y="connsiteY66"/>
                          </a:cxn>
                          <a:cxn ang="0">
                            <a:pos x="connsiteX67" y="connsiteY67"/>
                          </a:cxn>
                          <a:cxn ang="0">
                            <a:pos x="connsiteX68" y="connsiteY68"/>
                          </a:cxn>
                          <a:cxn ang="0">
                            <a:pos x="connsiteX69" y="connsiteY69"/>
                          </a:cxn>
                          <a:cxn ang="0">
                            <a:pos x="connsiteX70" y="connsiteY70"/>
                          </a:cxn>
                          <a:cxn ang="0">
                            <a:pos x="connsiteX71" y="connsiteY71"/>
                          </a:cxn>
                          <a:cxn ang="0">
                            <a:pos x="connsiteX72" y="connsiteY72"/>
                          </a:cxn>
                          <a:cxn ang="0">
                            <a:pos x="connsiteX73" y="connsiteY73"/>
                          </a:cxn>
                          <a:cxn ang="0">
                            <a:pos x="connsiteX74" y="connsiteY74"/>
                          </a:cxn>
                          <a:cxn ang="0">
                            <a:pos x="connsiteX75" y="connsiteY75"/>
                          </a:cxn>
                          <a:cxn ang="0">
                            <a:pos x="connsiteX76" y="connsiteY76"/>
                          </a:cxn>
                          <a:cxn ang="0">
                            <a:pos x="connsiteX77" y="connsiteY77"/>
                          </a:cxn>
                          <a:cxn ang="0">
                            <a:pos x="connsiteX78" y="connsiteY78"/>
                          </a:cxn>
                          <a:cxn ang="0">
                            <a:pos x="connsiteX79" y="connsiteY79"/>
                          </a:cxn>
                          <a:cxn ang="0">
                            <a:pos x="connsiteX80" y="connsiteY80"/>
                          </a:cxn>
                          <a:cxn ang="0">
                            <a:pos x="connsiteX81" y="connsiteY81"/>
                          </a:cxn>
                          <a:cxn ang="0">
                            <a:pos x="connsiteX82" y="connsiteY82"/>
                          </a:cxn>
                          <a:cxn ang="0">
                            <a:pos x="connsiteX83" y="connsiteY83"/>
                          </a:cxn>
                          <a:cxn ang="0">
                            <a:pos x="connsiteX84" y="connsiteY84"/>
                          </a:cxn>
                          <a:cxn ang="0">
                            <a:pos x="connsiteX85" y="connsiteY85"/>
                          </a:cxn>
                          <a:cxn ang="0">
                            <a:pos x="connsiteX86" y="connsiteY86"/>
                          </a:cxn>
                          <a:cxn ang="0">
                            <a:pos x="connsiteX87" y="connsiteY87"/>
                          </a:cxn>
                          <a:cxn ang="0">
                            <a:pos x="connsiteX88" y="connsiteY88"/>
                          </a:cxn>
                          <a:cxn ang="0">
                            <a:pos x="connsiteX89" y="connsiteY89"/>
                          </a:cxn>
                          <a:cxn ang="0">
                            <a:pos x="connsiteX90" y="connsiteY90"/>
                          </a:cxn>
                          <a:cxn ang="0">
                            <a:pos x="connsiteX91" y="connsiteY91"/>
                          </a:cxn>
                          <a:cxn ang="0">
                            <a:pos x="connsiteX92" y="connsiteY92"/>
                          </a:cxn>
                          <a:cxn ang="0">
                            <a:pos x="connsiteX93" y="connsiteY93"/>
                          </a:cxn>
                          <a:cxn ang="0">
                            <a:pos x="connsiteX94" y="connsiteY94"/>
                          </a:cxn>
                          <a:cxn ang="0">
                            <a:pos x="connsiteX95" y="connsiteY95"/>
                          </a:cxn>
                          <a:cxn ang="0">
                            <a:pos x="connsiteX96" y="connsiteY96"/>
                          </a:cxn>
                          <a:cxn ang="0">
                            <a:pos x="connsiteX97" y="connsiteY97"/>
                          </a:cxn>
                          <a:cxn ang="0">
                            <a:pos x="connsiteX98" y="connsiteY98"/>
                          </a:cxn>
                          <a:cxn ang="0">
                            <a:pos x="connsiteX99" y="connsiteY99"/>
                          </a:cxn>
                          <a:cxn ang="0">
                            <a:pos x="connsiteX100" y="connsiteY100"/>
                          </a:cxn>
                          <a:cxn ang="0">
                            <a:pos x="connsiteX101" y="connsiteY101"/>
                          </a:cxn>
                          <a:cxn ang="0">
                            <a:pos x="connsiteX102" y="connsiteY102"/>
                          </a:cxn>
                          <a:cxn ang="0">
                            <a:pos x="connsiteX103" y="connsiteY103"/>
                          </a:cxn>
                          <a:cxn ang="0">
                            <a:pos x="connsiteX104" y="connsiteY104"/>
                          </a:cxn>
                          <a:cxn ang="0">
                            <a:pos x="connsiteX105" y="connsiteY105"/>
                          </a:cxn>
                          <a:cxn ang="0">
                            <a:pos x="connsiteX106" y="connsiteY106"/>
                          </a:cxn>
                          <a:cxn ang="0">
                            <a:pos x="connsiteX107" y="connsiteY107"/>
                          </a:cxn>
                          <a:cxn ang="0">
                            <a:pos x="connsiteX108" y="connsiteY108"/>
                          </a:cxn>
                          <a:cxn ang="0">
                            <a:pos x="connsiteX109" y="connsiteY109"/>
                          </a:cxn>
                          <a:cxn ang="0">
                            <a:pos x="connsiteX110" y="connsiteY110"/>
                          </a:cxn>
                          <a:cxn ang="0">
                            <a:pos x="connsiteX111" y="connsiteY111"/>
                          </a:cxn>
                          <a:cxn ang="0">
                            <a:pos x="connsiteX112" y="connsiteY112"/>
                          </a:cxn>
                          <a:cxn ang="0">
                            <a:pos x="connsiteX113" y="connsiteY113"/>
                          </a:cxn>
                          <a:cxn ang="0">
                            <a:pos x="connsiteX114" y="connsiteY114"/>
                          </a:cxn>
                          <a:cxn ang="0">
                            <a:pos x="connsiteX115" y="connsiteY115"/>
                          </a:cxn>
                          <a:cxn ang="0">
                            <a:pos x="connsiteX116" y="connsiteY116"/>
                          </a:cxn>
                          <a:cxn ang="0">
                            <a:pos x="connsiteX117" y="connsiteY117"/>
                          </a:cxn>
                          <a:cxn ang="0">
                            <a:pos x="connsiteX118" y="connsiteY118"/>
                          </a:cxn>
                          <a:cxn ang="0">
                            <a:pos x="connsiteX119" y="connsiteY119"/>
                          </a:cxn>
                          <a:cxn ang="0">
                            <a:pos x="connsiteX120" y="connsiteY120"/>
                          </a:cxn>
                          <a:cxn ang="0">
                            <a:pos x="connsiteX121" y="connsiteY121"/>
                          </a:cxn>
                          <a:cxn ang="0">
                            <a:pos x="connsiteX122" y="connsiteY122"/>
                          </a:cxn>
                          <a:cxn ang="0">
                            <a:pos x="connsiteX123" y="connsiteY123"/>
                          </a:cxn>
                          <a:cxn ang="0">
                            <a:pos x="connsiteX124" y="connsiteY124"/>
                          </a:cxn>
                          <a:cxn ang="0">
                            <a:pos x="connsiteX125" y="connsiteY125"/>
                          </a:cxn>
                          <a:cxn ang="0">
                            <a:pos x="connsiteX126" y="connsiteY126"/>
                          </a:cxn>
                          <a:cxn ang="0">
                            <a:pos x="connsiteX127" y="connsiteY127"/>
                          </a:cxn>
                          <a:cxn ang="0">
                            <a:pos x="connsiteX128" y="connsiteY128"/>
                          </a:cxn>
                          <a:cxn ang="0">
                            <a:pos x="connsiteX129" y="connsiteY129"/>
                          </a:cxn>
                          <a:cxn ang="0">
                            <a:pos x="connsiteX130" y="connsiteY130"/>
                          </a:cxn>
                          <a:cxn ang="0">
                            <a:pos x="connsiteX131" y="connsiteY131"/>
                          </a:cxn>
                          <a:cxn ang="0">
                            <a:pos x="connsiteX132" y="connsiteY132"/>
                          </a:cxn>
                          <a:cxn ang="0">
                            <a:pos x="connsiteX133" y="connsiteY133"/>
                          </a:cxn>
                          <a:cxn ang="0">
                            <a:pos x="connsiteX134" y="connsiteY134"/>
                          </a:cxn>
                          <a:cxn ang="0">
                            <a:pos x="connsiteX135" y="connsiteY135"/>
                          </a:cxn>
                          <a:cxn ang="0">
                            <a:pos x="connsiteX136" y="connsiteY136"/>
                          </a:cxn>
                          <a:cxn ang="0">
                            <a:pos x="connsiteX137" y="connsiteY137"/>
                          </a:cxn>
                          <a:cxn ang="0">
                            <a:pos x="connsiteX138" y="connsiteY138"/>
                          </a:cxn>
                          <a:cxn ang="0">
                            <a:pos x="connsiteX139" y="connsiteY139"/>
                          </a:cxn>
                          <a:cxn ang="0">
                            <a:pos x="connsiteX140" y="connsiteY140"/>
                          </a:cxn>
                          <a:cxn ang="0">
                            <a:pos x="connsiteX141" y="connsiteY141"/>
                          </a:cxn>
                          <a:cxn ang="0">
                            <a:pos x="connsiteX142" y="connsiteY142"/>
                          </a:cxn>
                          <a:cxn ang="0">
                            <a:pos x="connsiteX143" y="connsiteY143"/>
                          </a:cxn>
                          <a:cxn ang="0">
                            <a:pos x="connsiteX144" y="connsiteY144"/>
                          </a:cxn>
                          <a:cxn ang="0">
                            <a:pos x="connsiteX145" y="connsiteY145"/>
                          </a:cxn>
                          <a:cxn ang="0">
                            <a:pos x="connsiteX146" y="connsiteY146"/>
                          </a:cxn>
                          <a:cxn ang="0">
                            <a:pos x="connsiteX147" y="connsiteY147"/>
                          </a:cxn>
                          <a:cxn ang="0">
                            <a:pos x="connsiteX148" y="connsiteY148"/>
                          </a:cxn>
                          <a:cxn ang="0">
                            <a:pos x="connsiteX149" y="connsiteY149"/>
                          </a:cxn>
                          <a:cxn ang="0">
                            <a:pos x="connsiteX150" y="connsiteY150"/>
                          </a:cxn>
                          <a:cxn ang="0">
                            <a:pos x="connsiteX151" y="connsiteY151"/>
                          </a:cxn>
                          <a:cxn ang="0">
                            <a:pos x="connsiteX152" y="connsiteY152"/>
                          </a:cxn>
                          <a:cxn ang="0">
                            <a:pos x="connsiteX153" y="connsiteY153"/>
                          </a:cxn>
                          <a:cxn ang="0">
                            <a:pos x="connsiteX154" y="connsiteY154"/>
                          </a:cxn>
                          <a:cxn ang="0">
                            <a:pos x="connsiteX155" y="connsiteY155"/>
                          </a:cxn>
                          <a:cxn ang="0">
                            <a:pos x="connsiteX156" y="connsiteY156"/>
                          </a:cxn>
                          <a:cxn ang="0">
                            <a:pos x="connsiteX157" y="connsiteY157"/>
                          </a:cxn>
                          <a:cxn ang="0">
                            <a:pos x="connsiteX158" y="connsiteY158"/>
                          </a:cxn>
                          <a:cxn ang="0">
                            <a:pos x="connsiteX159" y="connsiteY159"/>
                          </a:cxn>
                          <a:cxn ang="0">
                            <a:pos x="connsiteX160" y="connsiteY160"/>
                          </a:cxn>
                          <a:cxn ang="0">
                            <a:pos x="connsiteX161" y="connsiteY161"/>
                          </a:cxn>
                          <a:cxn ang="0">
                            <a:pos x="connsiteX162" y="connsiteY162"/>
                          </a:cxn>
                          <a:cxn ang="0">
                            <a:pos x="connsiteX163" y="connsiteY163"/>
                          </a:cxn>
                          <a:cxn ang="0">
                            <a:pos x="connsiteX164" y="connsiteY164"/>
                          </a:cxn>
                          <a:cxn ang="0">
                            <a:pos x="connsiteX165" y="connsiteY165"/>
                          </a:cxn>
                          <a:cxn ang="0">
                            <a:pos x="connsiteX166" y="connsiteY166"/>
                          </a:cxn>
                          <a:cxn ang="0">
                            <a:pos x="connsiteX167" y="connsiteY167"/>
                          </a:cxn>
                          <a:cxn ang="0">
                            <a:pos x="connsiteX168" y="connsiteY168"/>
                          </a:cxn>
                          <a:cxn ang="0">
                            <a:pos x="connsiteX169" y="connsiteY169"/>
                          </a:cxn>
                          <a:cxn ang="0">
                            <a:pos x="connsiteX170" y="connsiteY170"/>
                          </a:cxn>
                          <a:cxn ang="0">
                            <a:pos x="connsiteX171" y="connsiteY171"/>
                          </a:cxn>
                          <a:cxn ang="0">
                            <a:pos x="connsiteX172" y="connsiteY172"/>
                          </a:cxn>
                          <a:cxn ang="0">
                            <a:pos x="connsiteX173" y="connsiteY173"/>
                          </a:cxn>
                          <a:cxn ang="0">
                            <a:pos x="connsiteX174" y="connsiteY174"/>
                          </a:cxn>
                          <a:cxn ang="0">
                            <a:pos x="connsiteX175" y="connsiteY175"/>
                          </a:cxn>
                          <a:cxn ang="0">
                            <a:pos x="connsiteX176" y="connsiteY176"/>
                          </a:cxn>
                          <a:cxn ang="0">
                            <a:pos x="connsiteX177" y="connsiteY177"/>
                          </a:cxn>
                          <a:cxn ang="0">
                            <a:pos x="connsiteX178" y="connsiteY178"/>
                          </a:cxn>
                          <a:cxn ang="0">
                            <a:pos x="connsiteX179" y="connsiteY179"/>
                          </a:cxn>
                          <a:cxn ang="0">
                            <a:pos x="connsiteX180" y="connsiteY180"/>
                          </a:cxn>
                          <a:cxn ang="0">
                            <a:pos x="connsiteX181" y="connsiteY181"/>
                          </a:cxn>
                          <a:cxn ang="0">
                            <a:pos x="connsiteX182" y="connsiteY182"/>
                          </a:cxn>
                          <a:cxn ang="0">
                            <a:pos x="connsiteX183" y="connsiteY183"/>
                          </a:cxn>
                          <a:cxn ang="0">
                            <a:pos x="connsiteX184" y="connsiteY184"/>
                          </a:cxn>
                          <a:cxn ang="0">
                            <a:pos x="connsiteX185" y="connsiteY185"/>
                          </a:cxn>
                          <a:cxn ang="0">
                            <a:pos x="connsiteX186" y="connsiteY186"/>
                          </a:cxn>
                          <a:cxn ang="0">
                            <a:pos x="connsiteX187" y="connsiteY187"/>
                          </a:cxn>
                          <a:cxn ang="0">
                            <a:pos x="connsiteX188" y="connsiteY188"/>
                          </a:cxn>
                          <a:cxn ang="0">
                            <a:pos x="connsiteX189" y="connsiteY189"/>
                          </a:cxn>
                          <a:cxn ang="0">
                            <a:pos x="connsiteX190" y="connsiteY190"/>
                          </a:cxn>
                          <a:cxn ang="0">
                            <a:pos x="connsiteX191" y="connsiteY191"/>
                          </a:cxn>
                          <a:cxn ang="0">
                            <a:pos x="connsiteX192" y="connsiteY192"/>
                          </a:cxn>
                          <a:cxn ang="0">
                            <a:pos x="connsiteX193" y="connsiteY193"/>
                          </a:cxn>
                          <a:cxn ang="0">
                            <a:pos x="connsiteX194" y="connsiteY194"/>
                          </a:cxn>
                          <a:cxn ang="0">
                            <a:pos x="connsiteX195" y="connsiteY195"/>
                          </a:cxn>
                          <a:cxn ang="0">
                            <a:pos x="connsiteX196" y="connsiteY196"/>
                          </a:cxn>
                          <a:cxn ang="0">
                            <a:pos x="connsiteX197" y="connsiteY197"/>
                          </a:cxn>
                          <a:cxn ang="0">
                            <a:pos x="connsiteX198" y="connsiteY198"/>
                          </a:cxn>
                          <a:cxn ang="0">
                            <a:pos x="connsiteX199" y="connsiteY199"/>
                          </a:cxn>
                          <a:cxn ang="0">
                            <a:pos x="connsiteX200" y="connsiteY200"/>
                          </a:cxn>
                          <a:cxn ang="0">
                            <a:pos x="connsiteX201" y="connsiteY201"/>
                          </a:cxn>
                          <a:cxn ang="0">
                            <a:pos x="connsiteX202" y="connsiteY202"/>
                          </a:cxn>
                          <a:cxn ang="0">
                            <a:pos x="connsiteX203" y="connsiteY203"/>
                          </a:cxn>
                          <a:cxn ang="0">
                            <a:pos x="connsiteX204" y="connsiteY204"/>
                          </a:cxn>
                          <a:cxn ang="0">
                            <a:pos x="connsiteX205" y="connsiteY205"/>
                          </a:cxn>
                          <a:cxn ang="0">
                            <a:pos x="connsiteX206" y="connsiteY206"/>
                          </a:cxn>
                          <a:cxn ang="0">
                            <a:pos x="connsiteX207" y="connsiteY207"/>
                          </a:cxn>
                          <a:cxn ang="0">
                            <a:pos x="connsiteX208" y="connsiteY208"/>
                          </a:cxn>
                          <a:cxn ang="0">
                            <a:pos x="connsiteX209" y="connsiteY209"/>
                          </a:cxn>
                          <a:cxn ang="0">
                            <a:pos x="connsiteX210" y="connsiteY210"/>
                          </a:cxn>
                          <a:cxn ang="0">
                            <a:pos x="connsiteX211" y="connsiteY211"/>
                          </a:cxn>
                          <a:cxn ang="0">
                            <a:pos x="connsiteX212" y="connsiteY212"/>
                          </a:cxn>
                          <a:cxn ang="0">
                            <a:pos x="connsiteX213" y="connsiteY213"/>
                          </a:cxn>
                          <a:cxn ang="0">
                            <a:pos x="connsiteX214" y="connsiteY214"/>
                          </a:cxn>
                          <a:cxn ang="0">
                            <a:pos x="connsiteX215" y="connsiteY215"/>
                          </a:cxn>
                          <a:cxn ang="0">
                            <a:pos x="connsiteX216" y="connsiteY216"/>
                          </a:cxn>
                          <a:cxn ang="0">
                            <a:pos x="connsiteX217" y="connsiteY217"/>
                          </a:cxn>
                          <a:cxn ang="0">
                            <a:pos x="connsiteX218" y="connsiteY218"/>
                          </a:cxn>
                          <a:cxn ang="0">
                            <a:pos x="connsiteX219" y="connsiteY219"/>
                          </a:cxn>
                          <a:cxn ang="0">
                            <a:pos x="connsiteX220" y="connsiteY220"/>
                          </a:cxn>
                          <a:cxn ang="0">
                            <a:pos x="connsiteX221" y="connsiteY221"/>
                          </a:cxn>
                          <a:cxn ang="0">
                            <a:pos x="connsiteX222" y="connsiteY222"/>
                          </a:cxn>
                          <a:cxn ang="0">
                            <a:pos x="connsiteX223" y="connsiteY223"/>
                          </a:cxn>
                          <a:cxn ang="0">
                            <a:pos x="connsiteX224" y="connsiteY224"/>
                          </a:cxn>
                          <a:cxn ang="0">
                            <a:pos x="connsiteX225" y="connsiteY225"/>
                          </a:cxn>
                          <a:cxn ang="0">
                            <a:pos x="connsiteX226" y="connsiteY226"/>
                          </a:cxn>
                          <a:cxn ang="0">
                            <a:pos x="connsiteX227" y="connsiteY227"/>
                          </a:cxn>
                          <a:cxn ang="0">
                            <a:pos x="connsiteX228" y="connsiteY228"/>
                          </a:cxn>
                          <a:cxn ang="0">
                            <a:pos x="connsiteX229" y="connsiteY229"/>
                          </a:cxn>
                          <a:cxn ang="0">
                            <a:pos x="connsiteX230" y="connsiteY230"/>
                          </a:cxn>
                          <a:cxn ang="0">
                            <a:pos x="connsiteX231" y="connsiteY231"/>
                          </a:cxn>
                          <a:cxn ang="0">
                            <a:pos x="connsiteX232" y="connsiteY232"/>
                          </a:cxn>
                          <a:cxn ang="0">
                            <a:pos x="connsiteX233" y="connsiteY233"/>
                          </a:cxn>
                          <a:cxn ang="0">
                            <a:pos x="connsiteX234" y="connsiteY234"/>
                          </a:cxn>
                          <a:cxn ang="0">
                            <a:pos x="connsiteX235" y="connsiteY235"/>
                          </a:cxn>
                          <a:cxn ang="0">
                            <a:pos x="connsiteX236" y="connsiteY236"/>
                          </a:cxn>
                          <a:cxn ang="0">
                            <a:pos x="connsiteX237" y="connsiteY237"/>
                          </a:cxn>
                          <a:cxn ang="0">
                            <a:pos x="connsiteX238" y="connsiteY238"/>
                          </a:cxn>
                          <a:cxn ang="0">
                            <a:pos x="connsiteX239" y="connsiteY239"/>
                          </a:cxn>
                          <a:cxn ang="0">
                            <a:pos x="connsiteX240" y="connsiteY240"/>
                          </a:cxn>
                          <a:cxn ang="0">
                            <a:pos x="connsiteX241" y="connsiteY241"/>
                          </a:cxn>
                          <a:cxn ang="0">
                            <a:pos x="connsiteX242" y="connsiteY242"/>
                          </a:cxn>
                          <a:cxn ang="0">
                            <a:pos x="connsiteX243" y="connsiteY243"/>
                          </a:cxn>
                          <a:cxn ang="0">
                            <a:pos x="connsiteX244" y="connsiteY244"/>
                          </a:cxn>
                          <a:cxn ang="0">
                            <a:pos x="connsiteX245" y="connsiteY245"/>
                          </a:cxn>
                          <a:cxn ang="0">
                            <a:pos x="connsiteX246" y="connsiteY246"/>
                          </a:cxn>
                          <a:cxn ang="0">
                            <a:pos x="connsiteX247" y="connsiteY247"/>
                          </a:cxn>
                          <a:cxn ang="0">
                            <a:pos x="connsiteX248" y="connsiteY248"/>
                          </a:cxn>
                          <a:cxn ang="0">
                            <a:pos x="connsiteX249" y="connsiteY249"/>
                          </a:cxn>
                          <a:cxn ang="0">
                            <a:pos x="connsiteX250" y="connsiteY250"/>
                          </a:cxn>
                          <a:cxn ang="0">
                            <a:pos x="connsiteX251" y="connsiteY251"/>
                          </a:cxn>
                          <a:cxn ang="0">
                            <a:pos x="connsiteX252" y="connsiteY252"/>
                          </a:cxn>
                          <a:cxn ang="0">
                            <a:pos x="connsiteX253" y="connsiteY253"/>
                          </a:cxn>
                          <a:cxn ang="0">
                            <a:pos x="connsiteX254" y="connsiteY254"/>
                          </a:cxn>
                          <a:cxn ang="0">
                            <a:pos x="connsiteX255" y="connsiteY255"/>
                          </a:cxn>
                          <a:cxn ang="0">
                            <a:pos x="connsiteX256" y="connsiteY256"/>
                          </a:cxn>
                          <a:cxn ang="0">
                            <a:pos x="connsiteX257" y="connsiteY257"/>
                          </a:cxn>
                          <a:cxn ang="0">
                            <a:pos x="connsiteX258" y="connsiteY258"/>
                          </a:cxn>
                          <a:cxn ang="0">
                            <a:pos x="connsiteX259" y="connsiteY259"/>
                          </a:cxn>
                          <a:cxn ang="0">
                            <a:pos x="connsiteX260" y="connsiteY260"/>
                          </a:cxn>
                          <a:cxn ang="0">
                            <a:pos x="connsiteX261" y="connsiteY261"/>
                          </a:cxn>
                          <a:cxn ang="0">
                            <a:pos x="connsiteX262" y="connsiteY262"/>
                          </a:cxn>
                          <a:cxn ang="0">
                            <a:pos x="connsiteX263" y="connsiteY263"/>
                          </a:cxn>
                          <a:cxn ang="0">
                            <a:pos x="connsiteX264" y="connsiteY264"/>
                          </a:cxn>
                          <a:cxn ang="0">
                            <a:pos x="connsiteX265" y="connsiteY265"/>
                          </a:cxn>
                          <a:cxn ang="0">
                            <a:pos x="connsiteX266" y="connsiteY266"/>
                          </a:cxn>
                          <a:cxn ang="0">
                            <a:pos x="connsiteX267" y="connsiteY267"/>
                          </a:cxn>
                          <a:cxn ang="0">
                            <a:pos x="connsiteX268" y="connsiteY268"/>
                          </a:cxn>
                          <a:cxn ang="0">
                            <a:pos x="connsiteX269" y="connsiteY269"/>
                          </a:cxn>
                          <a:cxn ang="0">
                            <a:pos x="connsiteX270" y="connsiteY270"/>
                          </a:cxn>
                          <a:cxn ang="0">
                            <a:pos x="connsiteX271" y="connsiteY271"/>
                          </a:cxn>
                          <a:cxn ang="0">
                            <a:pos x="connsiteX272" y="connsiteY272"/>
                          </a:cxn>
                          <a:cxn ang="0">
                            <a:pos x="connsiteX273" y="connsiteY273"/>
                          </a:cxn>
                          <a:cxn ang="0">
                            <a:pos x="connsiteX274" y="connsiteY274"/>
                          </a:cxn>
                          <a:cxn ang="0">
                            <a:pos x="connsiteX275" y="connsiteY275"/>
                          </a:cxn>
                          <a:cxn ang="0">
                            <a:pos x="connsiteX276" y="connsiteY276"/>
                          </a:cxn>
                          <a:cxn ang="0">
                            <a:pos x="connsiteX277" y="connsiteY277"/>
                          </a:cxn>
                          <a:cxn ang="0">
                            <a:pos x="connsiteX278" y="connsiteY278"/>
                          </a:cxn>
                          <a:cxn ang="0">
                            <a:pos x="connsiteX279" y="connsiteY279"/>
                          </a:cxn>
                          <a:cxn ang="0">
                            <a:pos x="connsiteX280" y="connsiteY280"/>
                          </a:cxn>
                          <a:cxn ang="0">
                            <a:pos x="connsiteX281" y="connsiteY281"/>
                          </a:cxn>
                          <a:cxn ang="0">
                            <a:pos x="connsiteX282" y="connsiteY282"/>
                          </a:cxn>
                          <a:cxn ang="0">
                            <a:pos x="connsiteX283" y="connsiteY283"/>
                          </a:cxn>
                          <a:cxn ang="0">
                            <a:pos x="connsiteX284" y="connsiteY284"/>
                          </a:cxn>
                          <a:cxn ang="0">
                            <a:pos x="connsiteX285" y="connsiteY285"/>
                          </a:cxn>
                          <a:cxn ang="0">
                            <a:pos x="connsiteX286" y="connsiteY286"/>
                          </a:cxn>
                          <a:cxn ang="0">
                            <a:pos x="connsiteX287" y="connsiteY287"/>
                          </a:cxn>
                          <a:cxn ang="0">
                            <a:pos x="connsiteX288" y="connsiteY288"/>
                          </a:cxn>
                          <a:cxn ang="0">
                            <a:pos x="connsiteX289" y="connsiteY289"/>
                          </a:cxn>
                          <a:cxn ang="0">
                            <a:pos x="connsiteX290" y="connsiteY290"/>
                          </a:cxn>
                          <a:cxn ang="0">
                            <a:pos x="connsiteX291" y="connsiteY291"/>
                          </a:cxn>
                          <a:cxn ang="0">
                            <a:pos x="connsiteX292" y="connsiteY292"/>
                          </a:cxn>
                          <a:cxn ang="0">
                            <a:pos x="connsiteX293" y="connsiteY293"/>
                          </a:cxn>
                          <a:cxn ang="0">
                            <a:pos x="connsiteX294" y="connsiteY294"/>
                          </a:cxn>
                          <a:cxn ang="0">
                            <a:pos x="connsiteX295" y="connsiteY295"/>
                          </a:cxn>
                          <a:cxn ang="0">
                            <a:pos x="connsiteX296" y="connsiteY296"/>
                          </a:cxn>
                          <a:cxn ang="0">
                            <a:pos x="connsiteX297" y="connsiteY297"/>
                          </a:cxn>
                          <a:cxn ang="0">
                            <a:pos x="connsiteX298" y="connsiteY298"/>
                          </a:cxn>
                          <a:cxn ang="0">
                            <a:pos x="connsiteX299" y="connsiteY299"/>
                          </a:cxn>
                          <a:cxn ang="0">
                            <a:pos x="connsiteX300" y="connsiteY300"/>
                          </a:cxn>
                          <a:cxn ang="0">
                            <a:pos x="connsiteX301" y="connsiteY301"/>
                          </a:cxn>
                          <a:cxn ang="0">
                            <a:pos x="connsiteX302" y="connsiteY302"/>
                          </a:cxn>
                          <a:cxn ang="0">
                            <a:pos x="connsiteX303" y="connsiteY303"/>
                          </a:cxn>
                          <a:cxn ang="0">
                            <a:pos x="connsiteX304" y="connsiteY304"/>
                          </a:cxn>
                          <a:cxn ang="0">
                            <a:pos x="connsiteX305" y="connsiteY305"/>
                          </a:cxn>
                          <a:cxn ang="0">
                            <a:pos x="connsiteX306" y="connsiteY306"/>
                          </a:cxn>
                          <a:cxn ang="0">
                            <a:pos x="connsiteX307" y="connsiteY307"/>
                          </a:cxn>
                          <a:cxn ang="0">
                            <a:pos x="connsiteX308" y="connsiteY308"/>
                          </a:cxn>
                          <a:cxn ang="0">
                            <a:pos x="connsiteX309" y="connsiteY309"/>
                          </a:cxn>
                          <a:cxn ang="0">
                            <a:pos x="connsiteX310" y="connsiteY310"/>
                          </a:cxn>
                          <a:cxn ang="0">
                            <a:pos x="connsiteX311" y="connsiteY311"/>
                          </a:cxn>
                          <a:cxn ang="0">
                            <a:pos x="connsiteX312" y="connsiteY312"/>
                          </a:cxn>
                          <a:cxn ang="0">
                            <a:pos x="connsiteX313" y="connsiteY313"/>
                          </a:cxn>
                          <a:cxn ang="0">
                            <a:pos x="connsiteX314" y="connsiteY314"/>
                          </a:cxn>
                          <a:cxn ang="0">
                            <a:pos x="connsiteX315" y="connsiteY315"/>
                          </a:cxn>
                          <a:cxn ang="0">
                            <a:pos x="connsiteX316" y="connsiteY316"/>
                          </a:cxn>
                          <a:cxn ang="0">
                            <a:pos x="connsiteX317" y="connsiteY317"/>
                          </a:cxn>
                          <a:cxn ang="0">
                            <a:pos x="connsiteX318" y="connsiteY318"/>
                          </a:cxn>
                          <a:cxn ang="0">
                            <a:pos x="connsiteX319" y="connsiteY319"/>
                          </a:cxn>
                          <a:cxn ang="0">
                            <a:pos x="connsiteX320" y="connsiteY320"/>
                          </a:cxn>
                          <a:cxn ang="0">
                            <a:pos x="connsiteX321" y="connsiteY321"/>
                          </a:cxn>
                          <a:cxn ang="0">
                            <a:pos x="connsiteX322" y="connsiteY322"/>
                          </a:cxn>
                          <a:cxn ang="0">
                            <a:pos x="connsiteX323" y="connsiteY323"/>
                          </a:cxn>
                          <a:cxn ang="0">
                            <a:pos x="connsiteX324" y="connsiteY324"/>
                          </a:cxn>
                          <a:cxn ang="0">
                            <a:pos x="connsiteX325" y="connsiteY325"/>
                          </a:cxn>
                          <a:cxn ang="0">
                            <a:pos x="connsiteX326" y="connsiteY326"/>
                          </a:cxn>
                          <a:cxn ang="0">
                            <a:pos x="connsiteX327" y="connsiteY327"/>
                          </a:cxn>
                          <a:cxn ang="0">
                            <a:pos x="connsiteX328" y="connsiteY328"/>
                          </a:cxn>
                          <a:cxn ang="0">
                            <a:pos x="connsiteX329" y="connsiteY329"/>
                          </a:cxn>
                          <a:cxn ang="0">
                            <a:pos x="connsiteX330" y="connsiteY330"/>
                          </a:cxn>
                          <a:cxn ang="0">
                            <a:pos x="connsiteX331" y="connsiteY331"/>
                          </a:cxn>
                          <a:cxn ang="0">
                            <a:pos x="connsiteX332" y="connsiteY332"/>
                          </a:cxn>
                          <a:cxn ang="0">
                            <a:pos x="connsiteX333" y="connsiteY333"/>
                          </a:cxn>
                          <a:cxn ang="0">
                            <a:pos x="connsiteX334" y="connsiteY334"/>
                          </a:cxn>
                          <a:cxn ang="0">
                            <a:pos x="connsiteX335" y="connsiteY335"/>
                          </a:cxn>
                          <a:cxn ang="0">
                            <a:pos x="connsiteX336" y="connsiteY336"/>
                          </a:cxn>
                          <a:cxn ang="0">
                            <a:pos x="connsiteX337" y="connsiteY337"/>
                          </a:cxn>
                          <a:cxn ang="0">
                            <a:pos x="connsiteX338" y="connsiteY338"/>
                          </a:cxn>
                          <a:cxn ang="0">
                            <a:pos x="connsiteX339" y="connsiteY339"/>
                          </a:cxn>
                          <a:cxn ang="0">
                            <a:pos x="connsiteX340" y="connsiteY340"/>
                          </a:cxn>
                          <a:cxn ang="0">
                            <a:pos x="connsiteX341" y="connsiteY341"/>
                          </a:cxn>
                          <a:cxn ang="0">
                            <a:pos x="connsiteX342" y="connsiteY342"/>
                          </a:cxn>
                          <a:cxn ang="0">
                            <a:pos x="connsiteX343" y="connsiteY343"/>
                          </a:cxn>
                          <a:cxn ang="0">
                            <a:pos x="connsiteX344" y="connsiteY344"/>
                          </a:cxn>
                          <a:cxn ang="0">
                            <a:pos x="connsiteX345" y="connsiteY345"/>
                          </a:cxn>
                          <a:cxn ang="0">
                            <a:pos x="connsiteX346" y="connsiteY346"/>
                          </a:cxn>
                          <a:cxn ang="0">
                            <a:pos x="connsiteX347" y="connsiteY347"/>
                          </a:cxn>
                          <a:cxn ang="0">
                            <a:pos x="connsiteX348" y="connsiteY348"/>
                          </a:cxn>
                          <a:cxn ang="0">
                            <a:pos x="connsiteX349" y="connsiteY349"/>
                          </a:cxn>
                          <a:cxn ang="0">
                            <a:pos x="connsiteX350" y="connsiteY350"/>
                          </a:cxn>
                          <a:cxn ang="0">
                            <a:pos x="connsiteX351" y="connsiteY351"/>
                          </a:cxn>
                          <a:cxn ang="0">
                            <a:pos x="connsiteX352" y="connsiteY352"/>
                          </a:cxn>
                          <a:cxn ang="0">
                            <a:pos x="connsiteX353" y="connsiteY353"/>
                          </a:cxn>
                          <a:cxn ang="0">
                            <a:pos x="connsiteX354" y="connsiteY354"/>
                          </a:cxn>
                          <a:cxn ang="0">
                            <a:pos x="connsiteX355" y="connsiteY355"/>
                          </a:cxn>
                          <a:cxn ang="0">
                            <a:pos x="connsiteX356" y="connsiteY356"/>
                          </a:cxn>
                          <a:cxn ang="0">
                            <a:pos x="connsiteX357" y="connsiteY357"/>
                          </a:cxn>
                          <a:cxn ang="0">
                            <a:pos x="connsiteX358" y="connsiteY358"/>
                          </a:cxn>
                          <a:cxn ang="0">
                            <a:pos x="connsiteX359" y="connsiteY359"/>
                          </a:cxn>
                          <a:cxn ang="0">
                            <a:pos x="connsiteX360" y="connsiteY360"/>
                          </a:cxn>
                          <a:cxn ang="0">
                            <a:pos x="connsiteX361" y="connsiteY361"/>
                          </a:cxn>
                          <a:cxn ang="0">
                            <a:pos x="connsiteX362" y="connsiteY362"/>
                          </a:cxn>
                          <a:cxn ang="0">
                            <a:pos x="connsiteX363" y="connsiteY363"/>
                          </a:cxn>
                          <a:cxn ang="0">
                            <a:pos x="connsiteX364" y="connsiteY364"/>
                          </a:cxn>
                          <a:cxn ang="0">
                            <a:pos x="connsiteX365" y="connsiteY365"/>
                          </a:cxn>
                          <a:cxn ang="0">
                            <a:pos x="connsiteX366" y="connsiteY366"/>
                          </a:cxn>
                          <a:cxn ang="0">
                            <a:pos x="connsiteX367" y="connsiteY367"/>
                          </a:cxn>
                          <a:cxn ang="0">
                            <a:pos x="connsiteX368" y="connsiteY368"/>
                          </a:cxn>
                          <a:cxn ang="0">
                            <a:pos x="connsiteX369" y="connsiteY369"/>
                          </a:cxn>
                          <a:cxn ang="0">
                            <a:pos x="connsiteX370" y="connsiteY370"/>
                          </a:cxn>
                          <a:cxn ang="0">
                            <a:pos x="connsiteX371" y="connsiteY371"/>
                          </a:cxn>
                          <a:cxn ang="0">
                            <a:pos x="connsiteX372" y="connsiteY372"/>
                          </a:cxn>
                          <a:cxn ang="0">
                            <a:pos x="connsiteX373" y="connsiteY373"/>
                          </a:cxn>
                          <a:cxn ang="0">
                            <a:pos x="connsiteX374" y="connsiteY374"/>
                          </a:cxn>
                          <a:cxn ang="0">
                            <a:pos x="connsiteX375" y="connsiteY375"/>
                          </a:cxn>
                          <a:cxn ang="0">
                            <a:pos x="connsiteX376" y="connsiteY376"/>
                          </a:cxn>
                          <a:cxn ang="0">
                            <a:pos x="connsiteX377" y="connsiteY377"/>
                          </a:cxn>
                          <a:cxn ang="0">
                            <a:pos x="connsiteX378" y="connsiteY378"/>
                          </a:cxn>
                          <a:cxn ang="0">
                            <a:pos x="connsiteX379" y="connsiteY379"/>
                          </a:cxn>
                          <a:cxn ang="0">
                            <a:pos x="connsiteX380" y="connsiteY380"/>
                          </a:cxn>
                          <a:cxn ang="0">
                            <a:pos x="connsiteX381" y="connsiteY381"/>
                          </a:cxn>
                          <a:cxn ang="0">
                            <a:pos x="connsiteX382" y="connsiteY382"/>
                          </a:cxn>
                          <a:cxn ang="0">
                            <a:pos x="connsiteX383" y="connsiteY383"/>
                          </a:cxn>
                          <a:cxn ang="0">
                            <a:pos x="connsiteX384" y="connsiteY384"/>
                          </a:cxn>
                          <a:cxn ang="0">
                            <a:pos x="connsiteX385" y="connsiteY385"/>
                          </a:cxn>
                          <a:cxn ang="0">
                            <a:pos x="connsiteX386" y="connsiteY386"/>
                          </a:cxn>
                          <a:cxn ang="0">
                            <a:pos x="connsiteX387" y="connsiteY387"/>
                          </a:cxn>
                          <a:cxn ang="0">
                            <a:pos x="connsiteX388" y="connsiteY388"/>
                          </a:cxn>
                          <a:cxn ang="0">
                            <a:pos x="connsiteX389" y="connsiteY389"/>
                          </a:cxn>
                          <a:cxn ang="0">
                            <a:pos x="connsiteX390" y="connsiteY390"/>
                          </a:cxn>
                          <a:cxn ang="0">
                            <a:pos x="connsiteX391" y="connsiteY391"/>
                          </a:cxn>
                          <a:cxn ang="0">
                            <a:pos x="connsiteX392" y="connsiteY392"/>
                          </a:cxn>
                          <a:cxn ang="0">
                            <a:pos x="connsiteX393" y="connsiteY393"/>
                          </a:cxn>
                          <a:cxn ang="0">
                            <a:pos x="connsiteX394" y="connsiteY394"/>
                          </a:cxn>
                          <a:cxn ang="0">
                            <a:pos x="connsiteX395" y="connsiteY395"/>
                          </a:cxn>
                          <a:cxn ang="0">
                            <a:pos x="connsiteX396" y="connsiteY396"/>
                          </a:cxn>
                          <a:cxn ang="0">
                            <a:pos x="connsiteX397" y="connsiteY397"/>
                          </a:cxn>
                          <a:cxn ang="0">
                            <a:pos x="connsiteX398" y="connsiteY398"/>
                          </a:cxn>
                          <a:cxn ang="0">
                            <a:pos x="connsiteX399" y="connsiteY399"/>
                          </a:cxn>
                          <a:cxn ang="0">
                            <a:pos x="connsiteX400" y="connsiteY400"/>
                          </a:cxn>
                          <a:cxn ang="0">
                            <a:pos x="connsiteX401" y="connsiteY401"/>
                          </a:cxn>
                          <a:cxn ang="0">
                            <a:pos x="connsiteX402" y="connsiteY402"/>
                          </a:cxn>
                          <a:cxn ang="0">
                            <a:pos x="connsiteX403" y="connsiteY403"/>
                          </a:cxn>
                          <a:cxn ang="0">
                            <a:pos x="connsiteX404" y="connsiteY404"/>
                          </a:cxn>
                          <a:cxn ang="0">
                            <a:pos x="connsiteX405" y="connsiteY405"/>
                          </a:cxn>
                          <a:cxn ang="0">
                            <a:pos x="connsiteX406" y="connsiteY406"/>
                          </a:cxn>
                          <a:cxn ang="0">
                            <a:pos x="connsiteX407" y="connsiteY407"/>
                          </a:cxn>
                          <a:cxn ang="0">
                            <a:pos x="connsiteX408" y="connsiteY408"/>
                          </a:cxn>
                          <a:cxn ang="0">
                            <a:pos x="connsiteX409" y="connsiteY409"/>
                          </a:cxn>
                          <a:cxn ang="0">
                            <a:pos x="connsiteX410" y="connsiteY410"/>
                          </a:cxn>
                          <a:cxn ang="0">
                            <a:pos x="connsiteX411" y="connsiteY411"/>
                          </a:cxn>
                          <a:cxn ang="0">
                            <a:pos x="connsiteX412" y="connsiteY412"/>
                          </a:cxn>
                          <a:cxn ang="0">
                            <a:pos x="connsiteX413" y="connsiteY413"/>
                          </a:cxn>
                          <a:cxn ang="0">
                            <a:pos x="connsiteX414" y="connsiteY414"/>
                          </a:cxn>
                          <a:cxn ang="0">
                            <a:pos x="connsiteX415" y="connsiteY415"/>
                          </a:cxn>
                          <a:cxn ang="0">
                            <a:pos x="connsiteX416" y="connsiteY416"/>
                          </a:cxn>
                          <a:cxn ang="0">
                            <a:pos x="connsiteX417" y="connsiteY417"/>
                          </a:cxn>
                          <a:cxn ang="0">
                            <a:pos x="connsiteX418" y="connsiteY418"/>
                          </a:cxn>
                          <a:cxn ang="0">
                            <a:pos x="connsiteX419" y="connsiteY419"/>
                          </a:cxn>
                          <a:cxn ang="0">
                            <a:pos x="connsiteX420" y="connsiteY420"/>
                          </a:cxn>
                          <a:cxn ang="0">
                            <a:pos x="connsiteX421" y="connsiteY421"/>
                          </a:cxn>
                          <a:cxn ang="0">
                            <a:pos x="connsiteX422" y="connsiteY422"/>
                          </a:cxn>
                          <a:cxn ang="0">
                            <a:pos x="connsiteX423" y="connsiteY423"/>
                          </a:cxn>
                          <a:cxn ang="0">
                            <a:pos x="connsiteX424" y="connsiteY424"/>
                          </a:cxn>
                          <a:cxn ang="0">
                            <a:pos x="connsiteX425" y="connsiteY425"/>
                          </a:cxn>
                          <a:cxn ang="0">
                            <a:pos x="connsiteX426" y="connsiteY426"/>
                          </a:cxn>
                          <a:cxn ang="0">
                            <a:pos x="connsiteX427" y="connsiteY427"/>
                          </a:cxn>
                          <a:cxn ang="0">
                            <a:pos x="connsiteX428" y="connsiteY428"/>
                          </a:cxn>
                          <a:cxn ang="0">
                            <a:pos x="connsiteX429" y="connsiteY429"/>
                          </a:cxn>
                          <a:cxn ang="0">
                            <a:pos x="connsiteX430" y="connsiteY430"/>
                          </a:cxn>
                          <a:cxn ang="0">
                            <a:pos x="connsiteX431" y="connsiteY431"/>
                          </a:cxn>
                          <a:cxn ang="0">
                            <a:pos x="connsiteX432" y="connsiteY432"/>
                          </a:cxn>
                          <a:cxn ang="0">
                            <a:pos x="connsiteX433" y="connsiteY433"/>
                          </a:cxn>
                          <a:cxn ang="0">
                            <a:pos x="connsiteX434" y="connsiteY434"/>
                          </a:cxn>
                          <a:cxn ang="0">
                            <a:pos x="connsiteX435" y="connsiteY435"/>
                          </a:cxn>
                          <a:cxn ang="0">
                            <a:pos x="connsiteX436" y="connsiteY436"/>
                          </a:cxn>
                          <a:cxn ang="0">
                            <a:pos x="connsiteX437" y="connsiteY437"/>
                          </a:cxn>
                          <a:cxn ang="0">
                            <a:pos x="connsiteX438" y="connsiteY438"/>
                          </a:cxn>
                          <a:cxn ang="0">
                            <a:pos x="connsiteX439" y="connsiteY439"/>
                          </a:cxn>
                          <a:cxn ang="0">
                            <a:pos x="connsiteX440" y="connsiteY440"/>
                          </a:cxn>
                          <a:cxn ang="0">
                            <a:pos x="connsiteX441" y="connsiteY441"/>
                          </a:cxn>
                          <a:cxn ang="0">
                            <a:pos x="connsiteX442" y="connsiteY442"/>
                          </a:cxn>
                          <a:cxn ang="0">
                            <a:pos x="connsiteX443" y="connsiteY443"/>
                          </a:cxn>
                          <a:cxn ang="0">
                            <a:pos x="connsiteX444" y="connsiteY444"/>
                          </a:cxn>
                          <a:cxn ang="0">
                            <a:pos x="connsiteX445" y="connsiteY445"/>
                          </a:cxn>
                          <a:cxn ang="0">
                            <a:pos x="connsiteX446" y="connsiteY446"/>
                          </a:cxn>
                          <a:cxn ang="0">
                            <a:pos x="connsiteX447" y="connsiteY447"/>
                          </a:cxn>
                          <a:cxn ang="0">
                            <a:pos x="connsiteX448" y="connsiteY448"/>
                          </a:cxn>
                          <a:cxn ang="0">
                            <a:pos x="connsiteX449" y="connsiteY449"/>
                          </a:cxn>
                          <a:cxn ang="0">
                            <a:pos x="connsiteX450" y="connsiteY450"/>
                          </a:cxn>
                          <a:cxn ang="0">
                            <a:pos x="connsiteX451" y="connsiteY451"/>
                          </a:cxn>
                          <a:cxn ang="0">
                            <a:pos x="connsiteX452" y="connsiteY452"/>
                          </a:cxn>
                          <a:cxn ang="0">
                            <a:pos x="connsiteX453" y="connsiteY453"/>
                          </a:cxn>
                          <a:cxn ang="0">
                            <a:pos x="connsiteX454" y="connsiteY454"/>
                          </a:cxn>
                          <a:cxn ang="0">
                            <a:pos x="connsiteX455" y="connsiteY455"/>
                          </a:cxn>
                          <a:cxn ang="0">
                            <a:pos x="connsiteX456" y="connsiteY456"/>
                          </a:cxn>
                          <a:cxn ang="0">
                            <a:pos x="connsiteX457" y="connsiteY457"/>
                          </a:cxn>
                          <a:cxn ang="0">
                            <a:pos x="connsiteX458" y="connsiteY458"/>
                          </a:cxn>
                          <a:cxn ang="0">
                            <a:pos x="connsiteX459" y="connsiteY459"/>
                          </a:cxn>
                          <a:cxn ang="0">
                            <a:pos x="connsiteX460" y="connsiteY460"/>
                          </a:cxn>
                          <a:cxn ang="0">
                            <a:pos x="connsiteX461" y="connsiteY461"/>
                          </a:cxn>
                          <a:cxn ang="0">
                            <a:pos x="connsiteX462" y="connsiteY462"/>
                          </a:cxn>
                          <a:cxn ang="0">
                            <a:pos x="connsiteX463" y="connsiteY463"/>
                          </a:cxn>
                          <a:cxn ang="0">
                            <a:pos x="connsiteX464" y="connsiteY464"/>
                          </a:cxn>
                          <a:cxn ang="0">
                            <a:pos x="connsiteX465" y="connsiteY465"/>
                          </a:cxn>
                          <a:cxn ang="0">
                            <a:pos x="connsiteX466" y="connsiteY466"/>
                          </a:cxn>
                          <a:cxn ang="0">
                            <a:pos x="connsiteX467" y="connsiteY467"/>
                          </a:cxn>
                          <a:cxn ang="0">
                            <a:pos x="connsiteX468" y="connsiteY468"/>
                          </a:cxn>
                          <a:cxn ang="0">
                            <a:pos x="connsiteX469" y="connsiteY469"/>
                          </a:cxn>
                          <a:cxn ang="0">
                            <a:pos x="connsiteX470" y="connsiteY470"/>
                          </a:cxn>
                          <a:cxn ang="0">
                            <a:pos x="connsiteX471" y="connsiteY471"/>
                          </a:cxn>
                          <a:cxn ang="0">
                            <a:pos x="connsiteX472" y="connsiteY472"/>
                          </a:cxn>
                          <a:cxn ang="0">
                            <a:pos x="connsiteX473" y="connsiteY473"/>
                          </a:cxn>
                          <a:cxn ang="0">
                            <a:pos x="connsiteX474" y="connsiteY474"/>
                          </a:cxn>
                          <a:cxn ang="0">
                            <a:pos x="connsiteX475" y="connsiteY475"/>
                          </a:cxn>
                          <a:cxn ang="0">
                            <a:pos x="connsiteX476" y="connsiteY476"/>
                          </a:cxn>
                          <a:cxn ang="0">
                            <a:pos x="connsiteX477" y="connsiteY477"/>
                          </a:cxn>
                          <a:cxn ang="0">
                            <a:pos x="connsiteX478" y="connsiteY478"/>
                          </a:cxn>
                          <a:cxn ang="0">
                            <a:pos x="connsiteX479" y="connsiteY479"/>
                          </a:cxn>
                          <a:cxn ang="0">
                            <a:pos x="connsiteX480" y="connsiteY480"/>
                          </a:cxn>
                          <a:cxn ang="0">
                            <a:pos x="connsiteX481" y="connsiteY481"/>
                          </a:cxn>
                          <a:cxn ang="0">
                            <a:pos x="connsiteX482" y="connsiteY482"/>
                          </a:cxn>
                          <a:cxn ang="0">
                            <a:pos x="connsiteX483" y="connsiteY483"/>
                          </a:cxn>
                          <a:cxn ang="0">
                            <a:pos x="connsiteX484" y="connsiteY484"/>
                          </a:cxn>
                          <a:cxn ang="0">
                            <a:pos x="connsiteX485" y="connsiteY485"/>
                          </a:cxn>
                          <a:cxn ang="0">
                            <a:pos x="connsiteX486" y="connsiteY486"/>
                          </a:cxn>
                          <a:cxn ang="0">
                            <a:pos x="connsiteX487" y="connsiteY487"/>
                          </a:cxn>
                          <a:cxn ang="0">
                            <a:pos x="connsiteX488" y="connsiteY488"/>
                          </a:cxn>
                          <a:cxn ang="0">
                            <a:pos x="connsiteX489" y="connsiteY489"/>
                          </a:cxn>
                          <a:cxn ang="0">
                            <a:pos x="connsiteX490" y="connsiteY490"/>
                          </a:cxn>
                          <a:cxn ang="0">
                            <a:pos x="connsiteX491" y="connsiteY491"/>
                          </a:cxn>
                          <a:cxn ang="0">
                            <a:pos x="connsiteX492" y="connsiteY492"/>
                          </a:cxn>
                          <a:cxn ang="0">
                            <a:pos x="connsiteX493" y="connsiteY493"/>
                          </a:cxn>
                          <a:cxn ang="0">
                            <a:pos x="connsiteX494" y="connsiteY494"/>
                          </a:cxn>
                          <a:cxn ang="0">
                            <a:pos x="connsiteX495" y="connsiteY495"/>
                          </a:cxn>
                          <a:cxn ang="0">
                            <a:pos x="connsiteX496" y="connsiteY496"/>
                          </a:cxn>
                          <a:cxn ang="0">
                            <a:pos x="connsiteX497" y="connsiteY497"/>
                          </a:cxn>
                          <a:cxn ang="0">
                            <a:pos x="connsiteX498" y="connsiteY498"/>
                          </a:cxn>
                          <a:cxn ang="0">
                            <a:pos x="connsiteX499" y="connsiteY499"/>
                          </a:cxn>
                          <a:cxn ang="0">
                            <a:pos x="connsiteX500" y="connsiteY500"/>
                          </a:cxn>
                          <a:cxn ang="0">
                            <a:pos x="connsiteX501" y="connsiteY501"/>
                          </a:cxn>
                          <a:cxn ang="0">
                            <a:pos x="connsiteX502" y="connsiteY502"/>
                          </a:cxn>
                          <a:cxn ang="0">
                            <a:pos x="connsiteX503" y="connsiteY503"/>
                          </a:cxn>
                          <a:cxn ang="0">
                            <a:pos x="connsiteX504" y="connsiteY504"/>
                          </a:cxn>
                          <a:cxn ang="0">
                            <a:pos x="connsiteX505" y="connsiteY505"/>
                          </a:cxn>
                          <a:cxn ang="0">
                            <a:pos x="connsiteX506" y="connsiteY506"/>
                          </a:cxn>
                          <a:cxn ang="0">
                            <a:pos x="connsiteX507" y="connsiteY507"/>
                          </a:cxn>
                          <a:cxn ang="0">
                            <a:pos x="connsiteX508" y="connsiteY508"/>
                          </a:cxn>
                          <a:cxn ang="0">
                            <a:pos x="connsiteX509" y="connsiteY509"/>
                          </a:cxn>
                          <a:cxn ang="0">
                            <a:pos x="connsiteX510" y="connsiteY510"/>
                          </a:cxn>
                          <a:cxn ang="0">
                            <a:pos x="connsiteX511" y="connsiteY511"/>
                          </a:cxn>
                          <a:cxn ang="0">
                            <a:pos x="connsiteX512" y="connsiteY512"/>
                          </a:cxn>
                          <a:cxn ang="0">
                            <a:pos x="connsiteX513" y="connsiteY513"/>
                          </a:cxn>
                          <a:cxn ang="0">
                            <a:pos x="connsiteX514" y="connsiteY514"/>
                          </a:cxn>
                          <a:cxn ang="0">
                            <a:pos x="connsiteX515" y="connsiteY515"/>
                          </a:cxn>
                          <a:cxn ang="0">
                            <a:pos x="connsiteX516" y="connsiteY516"/>
                          </a:cxn>
                          <a:cxn ang="0">
                            <a:pos x="connsiteX517" y="connsiteY517"/>
                          </a:cxn>
                          <a:cxn ang="0">
                            <a:pos x="connsiteX518" y="connsiteY518"/>
                          </a:cxn>
                          <a:cxn ang="0">
                            <a:pos x="connsiteX519" y="connsiteY519"/>
                          </a:cxn>
                          <a:cxn ang="0">
                            <a:pos x="connsiteX520" y="connsiteY520"/>
                          </a:cxn>
                          <a:cxn ang="0">
                            <a:pos x="connsiteX521" y="connsiteY521"/>
                          </a:cxn>
                          <a:cxn ang="0">
                            <a:pos x="connsiteX522" y="connsiteY522"/>
                          </a:cxn>
                          <a:cxn ang="0">
                            <a:pos x="connsiteX523" y="connsiteY523"/>
                          </a:cxn>
                          <a:cxn ang="0">
                            <a:pos x="connsiteX524" y="connsiteY524"/>
                          </a:cxn>
                          <a:cxn ang="0">
                            <a:pos x="connsiteX525" y="connsiteY525"/>
                          </a:cxn>
                          <a:cxn ang="0">
                            <a:pos x="connsiteX526" y="connsiteY526"/>
                          </a:cxn>
                          <a:cxn ang="0">
                            <a:pos x="connsiteX527" y="connsiteY527"/>
                          </a:cxn>
                          <a:cxn ang="0">
                            <a:pos x="connsiteX528" y="connsiteY528"/>
                          </a:cxn>
                          <a:cxn ang="0">
                            <a:pos x="connsiteX529" y="connsiteY529"/>
                          </a:cxn>
                          <a:cxn ang="0">
                            <a:pos x="connsiteX530" y="connsiteY530"/>
                          </a:cxn>
                          <a:cxn ang="0">
                            <a:pos x="connsiteX531" y="connsiteY531"/>
                          </a:cxn>
                        </a:cxnLst>
                        <a:rect l="l" t="t" r="r" b="b"/>
                        <a:pathLst>
                          <a:path w="2661966" h="3370881">
                            <a:moveTo>
                              <a:pt x="0" y="1707929"/>
                            </a:moveTo>
                            <a:cubicBezTo>
                              <a:pt x="7471" y="1704941"/>
                              <a:pt x="16303" y="1704201"/>
                              <a:pt x="22412" y="1698964"/>
                            </a:cubicBezTo>
                            <a:cubicBezTo>
                              <a:pt x="27485" y="1694615"/>
                              <a:pt x="27098" y="1686167"/>
                              <a:pt x="31376" y="1681034"/>
                            </a:cubicBezTo>
                            <a:cubicBezTo>
                              <a:pt x="34825" y="1676896"/>
                              <a:pt x="40341" y="1675058"/>
                              <a:pt x="44823" y="1672070"/>
                            </a:cubicBezTo>
                            <a:cubicBezTo>
                              <a:pt x="49305" y="1666093"/>
                              <a:pt x="52598" y="1659002"/>
                              <a:pt x="58270" y="1654140"/>
                            </a:cubicBezTo>
                            <a:cubicBezTo>
                              <a:pt x="63343" y="1649791"/>
                              <a:pt x="70094" y="1647890"/>
                              <a:pt x="76200" y="1645176"/>
                            </a:cubicBezTo>
                            <a:cubicBezTo>
                              <a:pt x="83553" y="1641908"/>
                              <a:pt x="91050" y="1638961"/>
                              <a:pt x="98612" y="1636211"/>
                            </a:cubicBezTo>
                            <a:cubicBezTo>
                              <a:pt x="107493" y="1632982"/>
                              <a:pt x="117054" y="1631472"/>
                              <a:pt x="125506" y="1627246"/>
                            </a:cubicBezTo>
                            <a:cubicBezTo>
                              <a:pt x="135143" y="1622428"/>
                              <a:pt x="143161" y="1614860"/>
                              <a:pt x="152400" y="1609317"/>
                            </a:cubicBezTo>
                            <a:cubicBezTo>
                              <a:pt x="158130" y="1605879"/>
                              <a:pt x="164984" y="1604361"/>
                              <a:pt x="170329" y="1600352"/>
                            </a:cubicBezTo>
                            <a:cubicBezTo>
                              <a:pt x="177091" y="1595281"/>
                              <a:pt x="181497" y="1587494"/>
                              <a:pt x="188259" y="1582423"/>
                            </a:cubicBezTo>
                            <a:cubicBezTo>
                              <a:pt x="199577" y="1573935"/>
                              <a:pt x="216612" y="1571032"/>
                              <a:pt x="228600" y="1564493"/>
                            </a:cubicBezTo>
                            <a:cubicBezTo>
                              <a:pt x="238059" y="1559334"/>
                              <a:pt x="245857" y="1551382"/>
                              <a:pt x="255494" y="1546564"/>
                            </a:cubicBezTo>
                            <a:cubicBezTo>
                              <a:pt x="270435" y="1539093"/>
                              <a:pt x="286419" y="1533418"/>
                              <a:pt x="300318" y="1524152"/>
                            </a:cubicBezTo>
                            <a:cubicBezTo>
                              <a:pt x="304800" y="1521164"/>
                              <a:pt x="308654" y="1516891"/>
                              <a:pt x="313765" y="1515187"/>
                            </a:cubicBezTo>
                            <a:cubicBezTo>
                              <a:pt x="322387" y="1512313"/>
                              <a:pt x="331717" y="1512331"/>
                              <a:pt x="340659" y="1510705"/>
                            </a:cubicBezTo>
                            <a:cubicBezTo>
                              <a:pt x="348154" y="1509342"/>
                              <a:pt x="355575" y="1507586"/>
                              <a:pt x="363070" y="1506223"/>
                            </a:cubicBezTo>
                            <a:cubicBezTo>
                              <a:pt x="372012" y="1504597"/>
                              <a:pt x="380968" y="1503025"/>
                              <a:pt x="389965" y="1501740"/>
                            </a:cubicBezTo>
                            <a:cubicBezTo>
                              <a:pt x="401890" y="1500036"/>
                              <a:pt x="413941" y="1499238"/>
                              <a:pt x="425823" y="1497258"/>
                            </a:cubicBezTo>
                            <a:cubicBezTo>
                              <a:pt x="440853" y="1494753"/>
                              <a:pt x="455671" y="1491101"/>
                              <a:pt x="470647" y="1488293"/>
                            </a:cubicBezTo>
                            <a:cubicBezTo>
                              <a:pt x="514615" y="1480049"/>
                              <a:pt x="481269" y="1487879"/>
                              <a:pt x="515470" y="1479329"/>
                            </a:cubicBezTo>
                            <a:cubicBezTo>
                              <a:pt x="519953" y="1476341"/>
                              <a:pt x="523995" y="1472552"/>
                              <a:pt x="528918" y="1470364"/>
                            </a:cubicBezTo>
                            <a:cubicBezTo>
                              <a:pt x="556252" y="1458215"/>
                              <a:pt x="568346" y="1459853"/>
                              <a:pt x="600635" y="1456917"/>
                            </a:cubicBezTo>
                            <a:cubicBezTo>
                              <a:pt x="681037" y="1449607"/>
                              <a:pt x="626789" y="1455888"/>
                              <a:pt x="690282" y="1447952"/>
                            </a:cubicBezTo>
                            <a:cubicBezTo>
                              <a:pt x="724647" y="1449446"/>
                              <a:pt x="759050" y="1450219"/>
                              <a:pt x="793376" y="1452434"/>
                            </a:cubicBezTo>
                            <a:cubicBezTo>
                              <a:pt x="863541" y="1456961"/>
                              <a:pt x="793153" y="1456890"/>
                              <a:pt x="874059" y="1465881"/>
                            </a:cubicBezTo>
                            <a:lnTo>
                              <a:pt x="914400" y="1470364"/>
                            </a:lnTo>
                            <a:cubicBezTo>
                              <a:pt x="976390" y="1485862"/>
                              <a:pt x="937957" y="1478646"/>
                              <a:pt x="1030941" y="1483811"/>
                            </a:cubicBezTo>
                            <a:cubicBezTo>
                              <a:pt x="1083009" y="1496827"/>
                              <a:pt x="1038427" y="1486953"/>
                              <a:pt x="1151965" y="1492776"/>
                            </a:cubicBezTo>
                            <a:cubicBezTo>
                              <a:pt x="1203251" y="1495406"/>
                              <a:pt x="1232231" y="1497916"/>
                              <a:pt x="1281953" y="1501740"/>
                            </a:cubicBezTo>
                            <a:lnTo>
                              <a:pt x="1465729" y="1497258"/>
                            </a:lnTo>
                            <a:cubicBezTo>
                              <a:pt x="1480733" y="1496670"/>
                              <a:pt x="1495766" y="1495386"/>
                              <a:pt x="1510553" y="1492776"/>
                            </a:cubicBezTo>
                            <a:cubicBezTo>
                              <a:pt x="1554468" y="1485026"/>
                              <a:pt x="1535606" y="1481398"/>
                              <a:pt x="1582270" y="1461399"/>
                            </a:cubicBezTo>
                            <a:cubicBezTo>
                              <a:pt x="1589273" y="1458398"/>
                              <a:pt x="1597211" y="1458411"/>
                              <a:pt x="1604682" y="1456917"/>
                            </a:cubicBezTo>
                            <a:cubicBezTo>
                              <a:pt x="1610659" y="1453929"/>
                              <a:pt x="1616506" y="1450666"/>
                              <a:pt x="1622612" y="1447952"/>
                            </a:cubicBezTo>
                            <a:cubicBezTo>
                              <a:pt x="1629964" y="1444684"/>
                              <a:pt x="1637990" y="1442894"/>
                              <a:pt x="1645023" y="1438987"/>
                            </a:cubicBezTo>
                            <a:cubicBezTo>
                              <a:pt x="1651554" y="1435359"/>
                              <a:pt x="1656737" y="1429684"/>
                              <a:pt x="1662953" y="1425540"/>
                            </a:cubicBezTo>
                            <a:cubicBezTo>
                              <a:pt x="1684125" y="1411426"/>
                              <a:pt x="1679970" y="1413891"/>
                              <a:pt x="1698812" y="1407611"/>
                            </a:cubicBezTo>
                            <a:cubicBezTo>
                              <a:pt x="1712259" y="1398646"/>
                              <a:pt x="1727725" y="1392145"/>
                              <a:pt x="1739153" y="1380717"/>
                            </a:cubicBezTo>
                            <a:cubicBezTo>
                              <a:pt x="1743635" y="1376235"/>
                              <a:pt x="1747529" y="1371073"/>
                              <a:pt x="1752600" y="1367270"/>
                            </a:cubicBezTo>
                            <a:cubicBezTo>
                              <a:pt x="1759570" y="1362043"/>
                              <a:pt x="1767875" y="1358819"/>
                              <a:pt x="1775012" y="1353823"/>
                            </a:cubicBezTo>
                            <a:cubicBezTo>
                              <a:pt x="1782849" y="1348337"/>
                              <a:pt x="1789953" y="1341870"/>
                              <a:pt x="1797423" y="1335893"/>
                            </a:cubicBezTo>
                            <a:cubicBezTo>
                              <a:pt x="1801905" y="1325434"/>
                              <a:pt x="1806644" y="1315082"/>
                              <a:pt x="1810870" y="1304517"/>
                            </a:cubicBezTo>
                            <a:cubicBezTo>
                              <a:pt x="1812625" y="1300130"/>
                              <a:pt x="1815353" y="1295795"/>
                              <a:pt x="1815353" y="1291070"/>
                            </a:cubicBezTo>
                            <a:cubicBezTo>
                              <a:pt x="1815353" y="1206872"/>
                              <a:pt x="1830225" y="1188229"/>
                              <a:pt x="1801906" y="1138670"/>
                            </a:cubicBezTo>
                            <a:cubicBezTo>
                              <a:pt x="1799233" y="1133993"/>
                              <a:pt x="1796447" y="1129313"/>
                              <a:pt x="1792941" y="1125223"/>
                            </a:cubicBezTo>
                            <a:cubicBezTo>
                              <a:pt x="1779011" y="1108971"/>
                              <a:pt x="1773570" y="1106211"/>
                              <a:pt x="1757082" y="1093846"/>
                            </a:cubicBezTo>
                            <a:cubicBezTo>
                              <a:pt x="1744976" y="1075686"/>
                              <a:pt x="1751038" y="1081547"/>
                              <a:pt x="1730188" y="1066952"/>
                            </a:cubicBezTo>
                            <a:cubicBezTo>
                              <a:pt x="1721361" y="1060774"/>
                              <a:pt x="1703294" y="1049023"/>
                              <a:pt x="1703294" y="1049023"/>
                            </a:cubicBezTo>
                            <a:cubicBezTo>
                              <a:pt x="1676400" y="1050517"/>
                              <a:pt x="1649339" y="1050164"/>
                              <a:pt x="1622612" y="1053505"/>
                            </a:cubicBezTo>
                            <a:cubicBezTo>
                              <a:pt x="1613235" y="1054677"/>
                              <a:pt x="1604984" y="1060617"/>
                              <a:pt x="1595718" y="1062470"/>
                            </a:cubicBezTo>
                            <a:lnTo>
                              <a:pt x="1573306" y="1066952"/>
                            </a:lnTo>
                            <a:cubicBezTo>
                              <a:pt x="1535026" y="1067142"/>
                              <a:pt x="1491665" y="1082571"/>
                              <a:pt x="1453385" y="1082761"/>
                            </a:cubicBezTo>
                            <a:lnTo>
                              <a:pt x="1326776" y="1062470"/>
                            </a:lnTo>
                            <a:cubicBezTo>
                              <a:pt x="1320619" y="1062261"/>
                              <a:pt x="1314908" y="1059089"/>
                              <a:pt x="1308847" y="1057987"/>
                            </a:cubicBezTo>
                            <a:cubicBezTo>
                              <a:pt x="1298452" y="1056097"/>
                              <a:pt x="1287865" y="1055395"/>
                              <a:pt x="1277470" y="1053505"/>
                            </a:cubicBezTo>
                            <a:cubicBezTo>
                              <a:pt x="1271409" y="1052403"/>
                              <a:pt x="1265582" y="1050231"/>
                              <a:pt x="1259541" y="1049023"/>
                            </a:cubicBezTo>
                            <a:cubicBezTo>
                              <a:pt x="1250629" y="1047241"/>
                              <a:pt x="1241612" y="1046034"/>
                              <a:pt x="1232647" y="1044540"/>
                            </a:cubicBezTo>
                            <a:cubicBezTo>
                              <a:pt x="1172882" y="1046034"/>
                              <a:pt x="1113075" y="1046308"/>
                              <a:pt x="1053353" y="1049023"/>
                            </a:cubicBezTo>
                            <a:cubicBezTo>
                              <a:pt x="1047199" y="1049303"/>
                              <a:pt x="1041464" y="1052297"/>
                              <a:pt x="1035423" y="1053505"/>
                            </a:cubicBezTo>
                            <a:cubicBezTo>
                              <a:pt x="1026511" y="1055287"/>
                              <a:pt x="1017494" y="1056493"/>
                              <a:pt x="1008529" y="1057987"/>
                            </a:cubicBezTo>
                            <a:cubicBezTo>
                              <a:pt x="1004047" y="1059481"/>
                              <a:pt x="999783" y="1062940"/>
                              <a:pt x="995082" y="1062470"/>
                            </a:cubicBezTo>
                            <a:cubicBezTo>
                              <a:pt x="961060" y="1059068"/>
                              <a:pt x="964737" y="1054794"/>
                              <a:pt x="945776" y="1031093"/>
                            </a:cubicBezTo>
                            <a:cubicBezTo>
                              <a:pt x="944282" y="1026611"/>
                              <a:pt x="941857" y="1022337"/>
                              <a:pt x="941294" y="1017646"/>
                            </a:cubicBezTo>
                            <a:cubicBezTo>
                              <a:pt x="937361" y="984875"/>
                              <a:pt x="955668" y="942373"/>
                              <a:pt x="932329" y="919034"/>
                            </a:cubicBezTo>
                            <a:lnTo>
                              <a:pt x="914400" y="901105"/>
                            </a:lnTo>
                            <a:cubicBezTo>
                              <a:pt x="915894" y="890646"/>
                              <a:pt x="912543" y="878181"/>
                              <a:pt x="918882" y="869729"/>
                            </a:cubicBezTo>
                            <a:cubicBezTo>
                              <a:pt x="923453" y="863634"/>
                              <a:pt x="934332" y="868340"/>
                              <a:pt x="941294" y="865246"/>
                            </a:cubicBezTo>
                            <a:cubicBezTo>
                              <a:pt x="948121" y="862212"/>
                              <a:pt x="952202" y="854352"/>
                              <a:pt x="959223" y="851799"/>
                            </a:cubicBezTo>
                            <a:cubicBezTo>
                              <a:pt x="969152" y="848189"/>
                              <a:pt x="980158" y="848924"/>
                              <a:pt x="990600" y="847317"/>
                            </a:cubicBezTo>
                            <a:cubicBezTo>
                              <a:pt x="1061560" y="836400"/>
                              <a:pt x="978829" y="844380"/>
                              <a:pt x="1129553" y="838352"/>
                            </a:cubicBezTo>
                            <a:cubicBezTo>
                              <a:pt x="1135529" y="835364"/>
                              <a:pt x="1141681" y="832702"/>
                              <a:pt x="1147482" y="829387"/>
                            </a:cubicBezTo>
                            <a:cubicBezTo>
                              <a:pt x="1154579" y="825332"/>
                              <a:pt x="1174046" y="811101"/>
                              <a:pt x="1178859" y="806976"/>
                            </a:cubicBezTo>
                            <a:cubicBezTo>
                              <a:pt x="1183672" y="802851"/>
                              <a:pt x="1186931" y="796889"/>
                              <a:pt x="1192306" y="793529"/>
                            </a:cubicBezTo>
                            <a:cubicBezTo>
                              <a:pt x="1199129" y="789265"/>
                              <a:pt x="1207393" y="787894"/>
                              <a:pt x="1214718" y="784564"/>
                            </a:cubicBezTo>
                            <a:cubicBezTo>
                              <a:pt x="1223842" y="780417"/>
                              <a:pt x="1233018" y="776274"/>
                              <a:pt x="1241612" y="771117"/>
                            </a:cubicBezTo>
                            <a:cubicBezTo>
                              <a:pt x="1274267" y="751524"/>
                              <a:pt x="1244214" y="761502"/>
                              <a:pt x="1277470" y="753187"/>
                            </a:cubicBezTo>
                            <a:cubicBezTo>
                              <a:pt x="1286198" y="727008"/>
                              <a:pt x="1275125" y="751051"/>
                              <a:pt x="1295400" y="730776"/>
                            </a:cubicBezTo>
                            <a:cubicBezTo>
                              <a:pt x="1325287" y="700891"/>
                              <a:pt x="1281949" y="732273"/>
                              <a:pt x="1317812" y="708364"/>
                            </a:cubicBezTo>
                            <a:cubicBezTo>
                              <a:pt x="1330666" y="669798"/>
                              <a:pt x="1307385" y="732965"/>
                              <a:pt x="1353670" y="663540"/>
                            </a:cubicBezTo>
                            <a:lnTo>
                              <a:pt x="1371600" y="636646"/>
                            </a:lnTo>
                            <a:cubicBezTo>
                              <a:pt x="1374684" y="621226"/>
                              <a:pt x="1376341" y="611087"/>
                              <a:pt x="1380565" y="596305"/>
                            </a:cubicBezTo>
                            <a:cubicBezTo>
                              <a:pt x="1381863" y="591762"/>
                              <a:pt x="1383553" y="587340"/>
                              <a:pt x="1385047" y="582858"/>
                            </a:cubicBezTo>
                            <a:cubicBezTo>
                              <a:pt x="1383553" y="566423"/>
                              <a:pt x="1385418" y="549325"/>
                              <a:pt x="1380565" y="533552"/>
                            </a:cubicBezTo>
                            <a:cubicBezTo>
                              <a:pt x="1378981" y="528403"/>
                              <a:pt x="1372070" y="526709"/>
                              <a:pt x="1367118" y="524587"/>
                            </a:cubicBezTo>
                            <a:cubicBezTo>
                              <a:pt x="1361456" y="522160"/>
                              <a:pt x="1356229" y="521394"/>
                              <a:pt x="1349188" y="520105"/>
                            </a:cubicBezTo>
                            <a:cubicBezTo>
                              <a:pt x="1342147" y="518816"/>
                              <a:pt x="1332342" y="519843"/>
                              <a:pt x="1324871" y="516855"/>
                            </a:cubicBezTo>
                            <a:cubicBezTo>
                              <a:pt x="1309930" y="518349"/>
                              <a:pt x="1292431" y="521207"/>
                              <a:pt x="1280048" y="523243"/>
                            </a:cubicBezTo>
                            <a:cubicBezTo>
                              <a:pt x="1267666" y="525279"/>
                              <a:pt x="1262212" y="525858"/>
                              <a:pt x="1250576" y="529070"/>
                            </a:cubicBezTo>
                            <a:cubicBezTo>
                              <a:pt x="1238940" y="532282"/>
                              <a:pt x="1222913" y="536178"/>
                              <a:pt x="1210235" y="542517"/>
                            </a:cubicBezTo>
                            <a:cubicBezTo>
                              <a:pt x="1201270" y="546999"/>
                              <a:pt x="1192140" y="551165"/>
                              <a:pt x="1183341" y="555964"/>
                            </a:cubicBezTo>
                            <a:cubicBezTo>
                              <a:pt x="1175693" y="560136"/>
                              <a:pt x="1168860" y="565806"/>
                              <a:pt x="1160929" y="569411"/>
                            </a:cubicBezTo>
                            <a:cubicBezTo>
                              <a:pt x="1152326" y="573321"/>
                              <a:pt x="1142916" y="575147"/>
                              <a:pt x="1134035" y="578376"/>
                            </a:cubicBezTo>
                            <a:cubicBezTo>
                              <a:pt x="1126473" y="581126"/>
                              <a:pt x="1119185" y="584590"/>
                              <a:pt x="1111623" y="587340"/>
                            </a:cubicBezTo>
                            <a:cubicBezTo>
                              <a:pt x="1102742" y="590569"/>
                              <a:pt x="1084729" y="596305"/>
                              <a:pt x="1084729" y="596305"/>
                            </a:cubicBezTo>
                            <a:cubicBezTo>
                              <a:pt x="1051859" y="594811"/>
                              <a:pt x="1018879" y="594894"/>
                              <a:pt x="986118" y="591823"/>
                            </a:cubicBezTo>
                            <a:cubicBezTo>
                              <a:pt x="958597" y="589243"/>
                              <a:pt x="948947" y="585409"/>
                              <a:pt x="927847" y="578376"/>
                            </a:cubicBezTo>
                            <a:cubicBezTo>
                              <a:pt x="896157" y="557248"/>
                              <a:pt x="935389" y="583763"/>
                              <a:pt x="896470" y="555964"/>
                            </a:cubicBezTo>
                            <a:cubicBezTo>
                              <a:pt x="892086" y="552833"/>
                              <a:pt x="887505" y="549987"/>
                              <a:pt x="883023" y="546999"/>
                            </a:cubicBezTo>
                            <a:cubicBezTo>
                              <a:pt x="872753" y="505914"/>
                              <a:pt x="880894" y="521391"/>
                              <a:pt x="865094" y="497693"/>
                            </a:cubicBezTo>
                            <a:cubicBezTo>
                              <a:pt x="866588" y="466317"/>
                              <a:pt x="867071" y="434876"/>
                              <a:pt x="869576" y="403564"/>
                            </a:cubicBezTo>
                            <a:cubicBezTo>
                              <a:pt x="870067" y="397423"/>
                              <a:pt x="871632" y="391297"/>
                              <a:pt x="874059" y="385634"/>
                            </a:cubicBezTo>
                            <a:cubicBezTo>
                              <a:pt x="876181" y="380683"/>
                              <a:pt x="876412" y="377192"/>
                              <a:pt x="883023" y="372187"/>
                            </a:cubicBezTo>
                            <a:cubicBezTo>
                              <a:pt x="889634" y="367182"/>
                              <a:pt x="913728" y="355603"/>
                              <a:pt x="913728" y="355603"/>
                            </a:cubicBezTo>
                            <a:cubicBezTo>
                              <a:pt x="915222" y="363073"/>
                              <a:pt x="915035" y="376894"/>
                              <a:pt x="914400" y="385634"/>
                            </a:cubicBezTo>
                            <a:cubicBezTo>
                              <a:pt x="913765" y="394374"/>
                              <a:pt x="911281" y="400550"/>
                              <a:pt x="909918" y="408046"/>
                            </a:cubicBezTo>
                            <a:cubicBezTo>
                              <a:pt x="905767" y="430875"/>
                              <a:pt x="904315" y="442783"/>
                              <a:pt x="900953" y="466317"/>
                            </a:cubicBezTo>
                            <a:cubicBezTo>
                              <a:pt x="902447" y="482752"/>
                              <a:pt x="899730" y="500137"/>
                              <a:pt x="905435" y="515623"/>
                            </a:cubicBezTo>
                            <a:cubicBezTo>
                              <a:pt x="910600" y="529643"/>
                              <a:pt x="921274" y="541431"/>
                              <a:pt x="932329" y="551481"/>
                            </a:cubicBezTo>
                            <a:cubicBezTo>
                              <a:pt x="938283" y="556893"/>
                              <a:pt x="947388" y="557178"/>
                              <a:pt x="954741" y="560446"/>
                            </a:cubicBezTo>
                            <a:cubicBezTo>
                              <a:pt x="960847" y="563160"/>
                              <a:pt x="966694" y="566423"/>
                              <a:pt x="972670" y="569411"/>
                            </a:cubicBezTo>
                            <a:cubicBezTo>
                              <a:pt x="1004047" y="567917"/>
                              <a:pt x="1035567" y="568275"/>
                              <a:pt x="1066800" y="564929"/>
                            </a:cubicBezTo>
                            <a:cubicBezTo>
                              <a:pt x="1074366" y="564118"/>
                              <a:pt x="1100173" y="555298"/>
                              <a:pt x="1111623" y="551481"/>
                            </a:cubicBezTo>
                            <a:cubicBezTo>
                              <a:pt x="1117600" y="546999"/>
                              <a:pt x="1124000" y="543032"/>
                              <a:pt x="1129553" y="538034"/>
                            </a:cubicBezTo>
                            <a:cubicBezTo>
                              <a:pt x="1138977" y="529553"/>
                              <a:pt x="1156447" y="511140"/>
                              <a:pt x="1156447" y="511140"/>
                            </a:cubicBezTo>
                            <a:cubicBezTo>
                              <a:pt x="1157941" y="505164"/>
                              <a:pt x="1160613" y="499363"/>
                              <a:pt x="1160929" y="493211"/>
                            </a:cubicBezTo>
                            <a:cubicBezTo>
                              <a:pt x="1169281" y="330361"/>
                              <a:pt x="1115445" y="352987"/>
                              <a:pt x="1178859" y="331846"/>
                            </a:cubicBezTo>
                            <a:cubicBezTo>
                              <a:pt x="1189318" y="333340"/>
                              <a:pt x="1205661" y="265998"/>
                              <a:pt x="1215315" y="270289"/>
                            </a:cubicBezTo>
                            <a:cubicBezTo>
                              <a:pt x="1230263" y="276933"/>
                              <a:pt x="1217059" y="343998"/>
                              <a:pt x="1214718" y="367705"/>
                            </a:cubicBezTo>
                            <a:cubicBezTo>
                              <a:pt x="1212377" y="391412"/>
                              <a:pt x="1211606" y="371191"/>
                              <a:pt x="1201270" y="412529"/>
                            </a:cubicBezTo>
                            <a:cubicBezTo>
                              <a:pt x="1204258" y="428964"/>
                              <a:pt x="1206735" y="445500"/>
                              <a:pt x="1210235" y="461834"/>
                            </a:cubicBezTo>
                            <a:cubicBezTo>
                              <a:pt x="1211225" y="466454"/>
                              <a:pt x="1211095" y="472498"/>
                              <a:pt x="1214718" y="475281"/>
                            </a:cubicBezTo>
                            <a:cubicBezTo>
                              <a:pt x="1218341" y="478064"/>
                              <a:pt x="1225681" y="475636"/>
                              <a:pt x="1231975" y="478531"/>
                            </a:cubicBezTo>
                            <a:cubicBezTo>
                              <a:pt x="1238269" y="481426"/>
                              <a:pt x="1245011" y="486674"/>
                              <a:pt x="1252481" y="492651"/>
                            </a:cubicBezTo>
                            <a:cubicBezTo>
                              <a:pt x="1274893" y="491157"/>
                              <a:pt x="1300312" y="490727"/>
                              <a:pt x="1317812" y="488168"/>
                            </a:cubicBezTo>
                            <a:cubicBezTo>
                              <a:pt x="1335312" y="485609"/>
                              <a:pt x="1345413" y="479784"/>
                              <a:pt x="1357480" y="477299"/>
                            </a:cubicBezTo>
                            <a:lnTo>
                              <a:pt x="1506070" y="457352"/>
                            </a:lnTo>
                            <a:cubicBezTo>
                              <a:pt x="1521011" y="448387"/>
                              <a:pt x="1536568" y="440376"/>
                              <a:pt x="1550894" y="430458"/>
                            </a:cubicBezTo>
                            <a:cubicBezTo>
                              <a:pt x="1556106" y="426850"/>
                              <a:pt x="1559570" y="421185"/>
                              <a:pt x="1564341" y="417011"/>
                            </a:cubicBezTo>
                            <a:cubicBezTo>
                              <a:pt x="1571541" y="410711"/>
                              <a:pt x="1579282" y="405058"/>
                              <a:pt x="1586753" y="399081"/>
                            </a:cubicBezTo>
                            <a:cubicBezTo>
                              <a:pt x="1589741" y="393105"/>
                              <a:pt x="1589733" y="388906"/>
                              <a:pt x="1595718" y="381152"/>
                            </a:cubicBezTo>
                            <a:cubicBezTo>
                              <a:pt x="1601703" y="373399"/>
                              <a:pt x="1615431" y="367577"/>
                              <a:pt x="1622664" y="352560"/>
                            </a:cubicBezTo>
                            <a:cubicBezTo>
                              <a:pt x="1629897" y="337543"/>
                              <a:pt x="1640497" y="311486"/>
                              <a:pt x="1639116" y="291047"/>
                            </a:cubicBezTo>
                            <a:cubicBezTo>
                              <a:pt x="1637735" y="270609"/>
                              <a:pt x="1616465" y="253385"/>
                              <a:pt x="1604852" y="236279"/>
                            </a:cubicBezTo>
                            <a:cubicBezTo>
                              <a:pt x="1609334" y="239267"/>
                              <a:pt x="1529963" y="189539"/>
                              <a:pt x="1537447" y="188411"/>
                            </a:cubicBezTo>
                            <a:cubicBezTo>
                              <a:pt x="1544931" y="187283"/>
                              <a:pt x="1618852" y="213556"/>
                              <a:pt x="1649755" y="229512"/>
                            </a:cubicBezTo>
                            <a:cubicBezTo>
                              <a:pt x="1680658" y="245468"/>
                              <a:pt x="1707911" y="277661"/>
                              <a:pt x="1709532" y="305101"/>
                            </a:cubicBezTo>
                            <a:cubicBezTo>
                              <a:pt x="1714014" y="311078"/>
                              <a:pt x="1664179" y="389581"/>
                              <a:pt x="1655669" y="407486"/>
                            </a:cubicBezTo>
                            <a:cubicBezTo>
                              <a:pt x="1647159" y="425391"/>
                              <a:pt x="1653521" y="415424"/>
                              <a:pt x="1658470" y="412529"/>
                            </a:cubicBezTo>
                            <a:cubicBezTo>
                              <a:pt x="1663419" y="409634"/>
                              <a:pt x="1680918" y="395454"/>
                              <a:pt x="1685365" y="390117"/>
                            </a:cubicBezTo>
                            <a:cubicBezTo>
                              <a:pt x="1688814" y="385979"/>
                              <a:pt x="1690520" y="380479"/>
                              <a:pt x="1694329" y="376670"/>
                            </a:cubicBezTo>
                            <a:cubicBezTo>
                              <a:pt x="1708541" y="362458"/>
                              <a:pt x="1716259" y="361623"/>
                              <a:pt x="1734670" y="354258"/>
                            </a:cubicBezTo>
                            <a:cubicBezTo>
                              <a:pt x="1737658" y="349776"/>
                              <a:pt x="1739428" y="344176"/>
                              <a:pt x="1743635" y="340811"/>
                            </a:cubicBezTo>
                            <a:cubicBezTo>
                              <a:pt x="1747324" y="337860"/>
                              <a:pt x="1740370" y="349407"/>
                              <a:pt x="1757082" y="336329"/>
                            </a:cubicBezTo>
                            <a:cubicBezTo>
                              <a:pt x="1773794" y="323251"/>
                              <a:pt x="1820153" y="283109"/>
                              <a:pt x="1843909" y="262341"/>
                            </a:cubicBezTo>
                            <a:cubicBezTo>
                              <a:pt x="1867665" y="241573"/>
                              <a:pt x="1869141" y="216587"/>
                              <a:pt x="1874221" y="202194"/>
                            </a:cubicBezTo>
                            <a:cubicBezTo>
                              <a:pt x="1879301" y="187801"/>
                              <a:pt x="1849360" y="159179"/>
                              <a:pt x="1828094" y="136767"/>
                            </a:cubicBezTo>
                            <a:cubicBezTo>
                              <a:pt x="1806828" y="114355"/>
                              <a:pt x="1751891" y="70374"/>
                              <a:pt x="1772023" y="77249"/>
                            </a:cubicBezTo>
                            <a:cubicBezTo>
                              <a:pt x="1792155" y="84124"/>
                              <a:pt x="1919419" y="155181"/>
                              <a:pt x="1948888" y="178018"/>
                            </a:cubicBezTo>
                            <a:cubicBezTo>
                              <a:pt x="1978358" y="200855"/>
                              <a:pt x="1959691" y="203469"/>
                              <a:pt x="1960270" y="216177"/>
                            </a:cubicBezTo>
                            <a:cubicBezTo>
                              <a:pt x="1960849" y="228885"/>
                              <a:pt x="1964799" y="236861"/>
                              <a:pt x="1952362" y="254265"/>
                            </a:cubicBezTo>
                            <a:cubicBezTo>
                              <a:pt x="1939926" y="271669"/>
                              <a:pt x="1901538" y="299791"/>
                              <a:pt x="1874221" y="318698"/>
                            </a:cubicBezTo>
                            <a:cubicBezTo>
                              <a:pt x="1846904" y="337605"/>
                              <a:pt x="1807235" y="355802"/>
                              <a:pt x="1788459" y="367705"/>
                            </a:cubicBezTo>
                            <a:cubicBezTo>
                              <a:pt x="1769683" y="379608"/>
                              <a:pt x="1771487" y="383502"/>
                              <a:pt x="1761565" y="390117"/>
                            </a:cubicBezTo>
                            <a:cubicBezTo>
                              <a:pt x="1769035" y="393105"/>
                              <a:pt x="1775940" y="398679"/>
                              <a:pt x="1783976" y="399081"/>
                            </a:cubicBezTo>
                            <a:cubicBezTo>
                              <a:pt x="1819194" y="400842"/>
                              <a:pt x="1845680" y="395521"/>
                              <a:pt x="1878106" y="390117"/>
                            </a:cubicBezTo>
                            <a:cubicBezTo>
                              <a:pt x="1882588" y="387129"/>
                              <a:pt x="1886630" y="383340"/>
                              <a:pt x="1891553" y="381152"/>
                            </a:cubicBezTo>
                            <a:cubicBezTo>
                              <a:pt x="1900188" y="377314"/>
                              <a:pt x="1910344" y="377049"/>
                              <a:pt x="1918447" y="372187"/>
                            </a:cubicBezTo>
                            <a:cubicBezTo>
                              <a:pt x="1925918" y="367705"/>
                              <a:pt x="1933067" y="362636"/>
                              <a:pt x="1940859" y="358740"/>
                            </a:cubicBezTo>
                            <a:cubicBezTo>
                              <a:pt x="1945085" y="356627"/>
                              <a:pt x="1927258" y="380347"/>
                              <a:pt x="1954306" y="354258"/>
                            </a:cubicBezTo>
                            <a:cubicBezTo>
                              <a:pt x="1981354" y="328169"/>
                              <a:pt x="2073708" y="270549"/>
                              <a:pt x="2103145" y="202207"/>
                            </a:cubicBezTo>
                            <a:cubicBezTo>
                              <a:pt x="2132582" y="133865"/>
                              <a:pt x="2036632" y="80625"/>
                              <a:pt x="2039489" y="58506"/>
                            </a:cubicBezTo>
                            <a:cubicBezTo>
                              <a:pt x="2042347" y="36387"/>
                              <a:pt x="2092932" y="67545"/>
                              <a:pt x="2114575" y="75207"/>
                            </a:cubicBezTo>
                            <a:cubicBezTo>
                              <a:pt x="2136218" y="82869"/>
                              <a:pt x="2151216" y="95342"/>
                              <a:pt x="2161727" y="115909"/>
                            </a:cubicBezTo>
                            <a:cubicBezTo>
                              <a:pt x="2163221" y="121885"/>
                              <a:pt x="2183830" y="169229"/>
                              <a:pt x="2183354" y="192893"/>
                            </a:cubicBezTo>
                            <a:cubicBezTo>
                              <a:pt x="2182878" y="216557"/>
                              <a:pt x="2164301" y="214010"/>
                              <a:pt x="2158870" y="257896"/>
                            </a:cubicBezTo>
                            <a:cubicBezTo>
                              <a:pt x="2153439" y="301782"/>
                              <a:pt x="2105850" y="290069"/>
                              <a:pt x="2091080" y="318412"/>
                            </a:cubicBezTo>
                            <a:cubicBezTo>
                              <a:pt x="2076310" y="346755"/>
                              <a:pt x="2015201" y="349778"/>
                              <a:pt x="1999129" y="358740"/>
                            </a:cubicBezTo>
                            <a:cubicBezTo>
                              <a:pt x="1983057" y="367702"/>
                              <a:pt x="1996141" y="367705"/>
                              <a:pt x="1994647" y="372187"/>
                            </a:cubicBezTo>
                            <a:cubicBezTo>
                              <a:pt x="2009588" y="378164"/>
                              <a:pt x="2023965" y="385810"/>
                              <a:pt x="2039470" y="390117"/>
                            </a:cubicBezTo>
                            <a:cubicBezTo>
                              <a:pt x="2069391" y="398428"/>
                              <a:pt x="2085105" y="393513"/>
                              <a:pt x="2115670" y="390117"/>
                            </a:cubicBezTo>
                            <a:cubicBezTo>
                              <a:pt x="2140202" y="373763"/>
                              <a:pt x="2119288" y="384912"/>
                              <a:pt x="2160494" y="376670"/>
                            </a:cubicBezTo>
                            <a:cubicBezTo>
                              <a:pt x="2173629" y="374043"/>
                              <a:pt x="2179121" y="368687"/>
                              <a:pt x="2191870" y="363223"/>
                            </a:cubicBezTo>
                            <a:cubicBezTo>
                              <a:pt x="2196213" y="361362"/>
                              <a:pt x="2200835" y="360234"/>
                              <a:pt x="2205318" y="358740"/>
                            </a:cubicBezTo>
                            <a:cubicBezTo>
                              <a:pt x="2248215" y="315843"/>
                              <a:pt x="2255558" y="309621"/>
                              <a:pt x="2273487" y="280486"/>
                            </a:cubicBezTo>
                            <a:cubicBezTo>
                              <a:pt x="2291416" y="251351"/>
                              <a:pt x="2294965" y="240706"/>
                              <a:pt x="2312894" y="183929"/>
                            </a:cubicBezTo>
                            <a:cubicBezTo>
                              <a:pt x="2330823" y="127152"/>
                              <a:pt x="2324847" y="-5078"/>
                              <a:pt x="2339788" y="151"/>
                            </a:cubicBezTo>
                            <a:cubicBezTo>
                              <a:pt x="2354729" y="5380"/>
                              <a:pt x="2371912" y="152552"/>
                              <a:pt x="2357718" y="215305"/>
                            </a:cubicBezTo>
                            <a:cubicBezTo>
                              <a:pt x="2343524" y="278058"/>
                              <a:pt x="2327275" y="290385"/>
                              <a:pt x="2308598" y="319520"/>
                            </a:cubicBezTo>
                            <a:cubicBezTo>
                              <a:pt x="2289922" y="348655"/>
                              <a:pt x="2254655" y="376110"/>
                              <a:pt x="2245659" y="390117"/>
                            </a:cubicBezTo>
                            <a:cubicBezTo>
                              <a:pt x="2236663" y="404124"/>
                              <a:pt x="2251635" y="399082"/>
                              <a:pt x="2254623" y="403564"/>
                            </a:cubicBezTo>
                            <a:cubicBezTo>
                              <a:pt x="2287494" y="402070"/>
                              <a:pt x="2320435" y="401705"/>
                              <a:pt x="2353235" y="399081"/>
                            </a:cubicBezTo>
                            <a:cubicBezTo>
                              <a:pt x="2357945" y="398704"/>
                              <a:pt x="2362098" y="395745"/>
                              <a:pt x="2366682" y="394599"/>
                            </a:cubicBezTo>
                            <a:cubicBezTo>
                              <a:pt x="2374073" y="392751"/>
                              <a:pt x="2381623" y="391611"/>
                              <a:pt x="2389094" y="390117"/>
                            </a:cubicBezTo>
                            <a:cubicBezTo>
                              <a:pt x="2398330" y="383959"/>
                              <a:pt x="2401794" y="383941"/>
                              <a:pt x="2424953" y="367705"/>
                            </a:cubicBezTo>
                            <a:cubicBezTo>
                              <a:pt x="2448112" y="351469"/>
                              <a:pt x="2508623" y="343500"/>
                              <a:pt x="2528047" y="292700"/>
                            </a:cubicBezTo>
                            <a:cubicBezTo>
                              <a:pt x="2547471" y="241900"/>
                              <a:pt x="2531799" y="84476"/>
                              <a:pt x="2541495" y="62906"/>
                            </a:cubicBezTo>
                            <a:cubicBezTo>
                              <a:pt x="2551191" y="41336"/>
                              <a:pt x="2597281" y="162534"/>
                              <a:pt x="2591304" y="214081"/>
                            </a:cubicBezTo>
                            <a:cubicBezTo>
                              <a:pt x="2585327" y="265628"/>
                              <a:pt x="2591276" y="270147"/>
                              <a:pt x="2602790" y="290907"/>
                            </a:cubicBezTo>
                            <a:cubicBezTo>
                              <a:pt x="2614304" y="311668"/>
                              <a:pt x="2672191" y="323261"/>
                              <a:pt x="2660388" y="338644"/>
                            </a:cubicBezTo>
                            <a:cubicBezTo>
                              <a:pt x="2648585" y="354027"/>
                              <a:pt x="2568220" y="372386"/>
                              <a:pt x="2531969" y="383206"/>
                            </a:cubicBezTo>
                            <a:cubicBezTo>
                              <a:pt x="2495718" y="394026"/>
                              <a:pt x="2465200" y="397930"/>
                              <a:pt x="2442882" y="403564"/>
                            </a:cubicBezTo>
                            <a:cubicBezTo>
                              <a:pt x="2420564" y="409198"/>
                              <a:pt x="2456267" y="405370"/>
                              <a:pt x="2398059" y="417011"/>
                            </a:cubicBezTo>
                            <a:cubicBezTo>
                              <a:pt x="2390588" y="419999"/>
                              <a:pt x="2383280" y="423432"/>
                              <a:pt x="2375647" y="425976"/>
                            </a:cubicBezTo>
                            <a:cubicBezTo>
                              <a:pt x="2369803" y="427924"/>
                              <a:pt x="2362450" y="426514"/>
                              <a:pt x="2357718" y="430458"/>
                            </a:cubicBezTo>
                            <a:cubicBezTo>
                              <a:pt x="2352606" y="434718"/>
                              <a:pt x="2346648" y="454702"/>
                              <a:pt x="2344270" y="461834"/>
                            </a:cubicBezTo>
                            <a:cubicBezTo>
                              <a:pt x="2347258" y="475281"/>
                              <a:pt x="2348879" y="489108"/>
                              <a:pt x="2353235" y="502176"/>
                            </a:cubicBezTo>
                            <a:cubicBezTo>
                              <a:pt x="2354939" y="507287"/>
                              <a:pt x="2361753" y="510254"/>
                              <a:pt x="2362200" y="515623"/>
                            </a:cubicBezTo>
                            <a:cubicBezTo>
                              <a:pt x="2364146" y="538974"/>
                              <a:pt x="2356585" y="567328"/>
                              <a:pt x="2344270" y="587340"/>
                            </a:cubicBezTo>
                            <a:cubicBezTo>
                              <a:pt x="2338154" y="597278"/>
                              <a:pt x="2328722" y="604797"/>
                              <a:pt x="2321859" y="614234"/>
                            </a:cubicBezTo>
                            <a:cubicBezTo>
                              <a:pt x="2316735" y="621280"/>
                              <a:pt x="2315661" y="631813"/>
                              <a:pt x="2308412" y="636646"/>
                            </a:cubicBezTo>
                            <a:cubicBezTo>
                              <a:pt x="2300850" y="641687"/>
                              <a:pt x="2290483" y="639635"/>
                              <a:pt x="2281518" y="641129"/>
                            </a:cubicBezTo>
                            <a:cubicBezTo>
                              <a:pt x="2274047" y="639635"/>
                              <a:pt x="2261936" y="643720"/>
                              <a:pt x="2259106" y="636646"/>
                            </a:cubicBezTo>
                            <a:cubicBezTo>
                              <a:pt x="2245980" y="603832"/>
                              <a:pt x="2265648" y="598873"/>
                              <a:pt x="2277035" y="578376"/>
                            </a:cubicBezTo>
                            <a:cubicBezTo>
                              <a:pt x="2281503" y="570333"/>
                              <a:pt x="2287127" y="552584"/>
                              <a:pt x="2290482" y="542517"/>
                            </a:cubicBezTo>
                            <a:cubicBezTo>
                              <a:pt x="2288988" y="530564"/>
                              <a:pt x="2289593" y="518156"/>
                              <a:pt x="2286000" y="506658"/>
                            </a:cubicBezTo>
                            <a:cubicBezTo>
                              <a:pt x="2279380" y="485475"/>
                              <a:pt x="2264843" y="461176"/>
                              <a:pt x="2245659" y="448387"/>
                            </a:cubicBezTo>
                            <a:cubicBezTo>
                              <a:pt x="2244843" y="447843"/>
                              <a:pt x="2210584" y="432408"/>
                              <a:pt x="2200835" y="430458"/>
                            </a:cubicBezTo>
                            <a:cubicBezTo>
                              <a:pt x="2190475" y="428386"/>
                              <a:pt x="2179918" y="427470"/>
                              <a:pt x="2169459" y="425976"/>
                            </a:cubicBezTo>
                            <a:cubicBezTo>
                              <a:pt x="2147047" y="427470"/>
                              <a:pt x="2124410" y="426955"/>
                              <a:pt x="2102223" y="430458"/>
                            </a:cubicBezTo>
                            <a:cubicBezTo>
                              <a:pt x="2095623" y="431500"/>
                              <a:pt x="2090436" y="436791"/>
                              <a:pt x="2084294" y="439423"/>
                            </a:cubicBezTo>
                            <a:cubicBezTo>
                              <a:pt x="2079951" y="441284"/>
                              <a:pt x="2075329" y="442411"/>
                              <a:pt x="2070847" y="443905"/>
                            </a:cubicBezTo>
                            <a:cubicBezTo>
                              <a:pt x="2067859" y="449881"/>
                              <a:pt x="2066160" y="456701"/>
                              <a:pt x="2061882" y="461834"/>
                            </a:cubicBezTo>
                            <a:cubicBezTo>
                              <a:pt x="2057884" y="466631"/>
                              <a:pt x="2041810" y="475050"/>
                              <a:pt x="2034988" y="475281"/>
                            </a:cubicBezTo>
                            <a:cubicBezTo>
                              <a:pt x="1951352" y="478116"/>
                              <a:pt x="1867647" y="478270"/>
                              <a:pt x="1783976" y="479764"/>
                            </a:cubicBezTo>
                            <a:cubicBezTo>
                              <a:pt x="1778000" y="482752"/>
                              <a:pt x="1772251" y="486247"/>
                              <a:pt x="1766047" y="488729"/>
                            </a:cubicBezTo>
                            <a:cubicBezTo>
                              <a:pt x="1741517" y="498541"/>
                              <a:pt x="1729998" y="499375"/>
                              <a:pt x="1703294" y="506658"/>
                            </a:cubicBezTo>
                            <a:cubicBezTo>
                              <a:pt x="1698736" y="507901"/>
                              <a:pt x="1694329" y="509646"/>
                              <a:pt x="1689847" y="511140"/>
                            </a:cubicBezTo>
                            <a:cubicBezTo>
                              <a:pt x="1685365" y="514128"/>
                              <a:pt x="1681323" y="517917"/>
                              <a:pt x="1676400" y="520105"/>
                            </a:cubicBezTo>
                            <a:cubicBezTo>
                              <a:pt x="1667765" y="523943"/>
                              <a:pt x="1657369" y="523829"/>
                              <a:pt x="1649506" y="529070"/>
                            </a:cubicBezTo>
                            <a:cubicBezTo>
                              <a:pt x="1645024" y="532058"/>
                              <a:pt x="1640197" y="534585"/>
                              <a:pt x="1636059" y="538034"/>
                            </a:cubicBezTo>
                            <a:cubicBezTo>
                              <a:pt x="1631189" y="542092"/>
                              <a:pt x="1627886" y="547965"/>
                              <a:pt x="1622612" y="551481"/>
                            </a:cubicBezTo>
                            <a:cubicBezTo>
                              <a:pt x="1618681" y="554102"/>
                              <a:pt x="1613647" y="554470"/>
                              <a:pt x="1609165" y="555964"/>
                            </a:cubicBezTo>
                            <a:cubicBezTo>
                              <a:pt x="1598706" y="566423"/>
                              <a:pt x="1585993" y="575033"/>
                              <a:pt x="1577788" y="587340"/>
                            </a:cubicBezTo>
                            <a:cubicBezTo>
                              <a:pt x="1574800" y="591822"/>
                              <a:pt x="1572272" y="596648"/>
                              <a:pt x="1568823" y="600787"/>
                            </a:cubicBezTo>
                            <a:cubicBezTo>
                              <a:pt x="1564765" y="605657"/>
                              <a:pt x="1559268" y="609230"/>
                              <a:pt x="1555376" y="614234"/>
                            </a:cubicBezTo>
                            <a:cubicBezTo>
                              <a:pt x="1517847" y="662488"/>
                              <a:pt x="1554529" y="624047"/>
                              <a:pt x="1524000" y="654576"/>
                            </a:cubicBezTo>
                            <a:cubicBezTo>
                              <a:pt x="1522506" y="659058"/>
                              <a:pt x="1519126" y="663315"/>
                              <a:pt x="1519518" y="668023"/>
                            </a:cubicBezTo>
                            <a:cubicBezTo>
                              <a:pt x="1520662" y="681750"/>
                              <a:pt x="1524126" y="695296"/>
                              <a:pt x="1528482" y="708364"/>
                            </a:cubicBezTo>
                            <a:cubicBezTo>
                              <a:pt x="1530186" y="713475"/>
                              <a:pt x="1530724" y="721064"/>
                              <a:pt x="1537447" y="721811"/>
                            </a:cubicBezTo>
                            <a:cubicBezTo>
                              <a:pt x="1544170" y="722558"/>
                              <a:pt x="1562847" y="705375"/>
                              <a:pt x="1568823" y="712846"/>
                            </a:cubicBezTo>
                            <a:cubicBezTo>
                              <a:pt x="1611200" y="702251"/>
                              <a:pt x="1589741" y="716581"/>
                              <a:pt x="1600200" y="712846"/>
                            </a:cubicBezTo>
                            <a:cubicBezTo>
                              <a:pt x="1610659" y="709111"/>
                              <a:pt x="1621847" y="698773"/>
                              <a:pt x="1631576" y="690434"/>
                            </a:cubicBezTo>
                            <a:cubicBezTo>
                              <a:pt x="1636389" y="686309"/>
                              <a:pt x="1640153" y="681045"/>
                              <a:pt x="1645023" y="676987"/>
                            </a:cubicBezTo>
                            <a:cubicBezTo>
                              <a:pt x="1658110" y="666081"/>
                              <a:pt x="1673319" y="657657"/>
                              <a:pt x="1685365" y="645611"/>
                            </a:cubicBezTo>
                            <a:cubicBezTo>
                              <a:pt x="1695824" y="635152"/>
                              <a:pt x="1704434" y="622438"/>
                              <a:pt x="1716741" y="614234"/>
                            </a:cubicBezTo>
                            <a:cubicBezTo>
                              <a:pt x="1730245" y="605232"/>
                              <a:pt x="1732196" y="603128"/>
                              <a:pt x="1748118" y="596305"/>
                            </a:cubicBezTo>
                            <a:cubicBezTo>
                              <a:pt x="1752461" y="594444"/>
                              <a:pt x="1757222" y="593684"/>
                              <a:pt x="1761565" y="591823"/>
                            </a:cubicBezTo>
                            <a:cubicBezTo>
                              <a:pt x="1767707" y="589191"/>
                              <a:pt x="1773155" y="584971"/>
                              <a:pt x="1779494" y="582858"/>
                            </a:cubicBezTo>
                            <a:cubicBezTo>
                              <a:pt x="1791183" y="578962"/>
                              <a:pt x="1815353" y="573893"/>
                              <a:pt x="1815353" y="573893"/>
                            </a:cubicBezTo>
                            <a:cubicBezTo>
                              <a:pt x="1887071" y="575387"/>
                              <a:pt x="1959402" y="568896"/>
                              <a:pt x="2030506" y="578376"/>
                            </a:cubicBezTo>
                            <a:cubicBezTo>
                              <a:pt x="2039141" y="579527"/>
                              <a:pt x="2022686" y="594136"/>
                              <a:pt x="2017059" y="600787"/>
                            </a:cubicBezTo>
                            <a:cubicBezTo>
                              <a:pt x="2006140" y="613691"/>
                              <a:pt x="1993153" y="624693"/>
                              <a:pt x="1981200" y="636646"/>
                            </a:cubicBezTo>
                            <a:cubicBezTo>
                              <a:pt x="1976718" y="641128"/>
                              <a:pt x="1971269" y="644819"/>
                              <a:pt x="1967753" y="650093"/>
                            </a:cubicBezTo>
                            <a:cubicBezTo>
                              <a:pt x="1954703" y="669668"/>
                              <a:pt x="1957065" y="667160"/>
                              <a:pt x="1936376" y="690434"/>
                            </a:cubicBezTo>
                            <a:cubicBezTo>
                              <a:pt x="1927210" y="700745"/>
                              <a:pt x="1916729" y="709998"/>
                              <a:pt x="1905000" y="717329"/>
                            </a:cubicBezTo>
                            <a:cubicBezTo>
                              <a:pt x="1892639" y="725055"/>
                              <a:pt x="1873581" y="731907"/>
                              <a:pt x="1860176" y="735258"/>
                            </a:cubicBezTo>
                            <a:cubicBezTo>
                              <a:pt x="1841646" y="739890"/>
                              <a:pt x="1804035" y="742665"/>
                              <a:pt x="1788459" y="744223"/>
                            </a:cubicBezTo>
                            <a:cubicBezTo>
                              <a:pt x="1747826" y="757766"/>
                              <a:pt x="1763878" y="748321"/>
                              <a:pt x="1846729" y="802493"/>
                            </a:cubicBezTo>
                            <a:cubicBezTo>
                              <a:pt x="1880863" y="824812"/>
                              <a:pt x="1883155" y="823226"/>
                              <a:pt x="1913965" y="829387"/>
                            </a:cubicBezTo>
                            <a:cubicBezTo>
                              <a:pt x="1916953" y="833869"/>
                              <a:pt x="1919423" y="838744"/>
                              <a:pt x="1922929" y="842834"/>
                            </a:cubicBezTo>
                            <a:cubicBezTo>
                              <a:pt x="1938236" y="860693"/>
                              <a:pt x="1949379" y="866844"/>
                              <a:pt x="1967753" y="883176"/>
                            </a:cubicBezTo>
                            <a:cubicBezTo>
                              <a:pt x="1972491" y="887387"/>
                              <a:pt x="1976330" y="892565"/>
                              <a:pt x="1981200" y="896623"/>
                            </a:cubicBezTo>
                            <a:cubicBezTo>
                              <a:pt x="1985338" y="900072"/>
                              <a:pt x="1990509" y="902138"/>
                              <a:pt x="1994647" y="905587"/>
                            </a:cubicBezTo>
                            <a:cubicBezTo>
                              <a:pt x="2029167" y="934353"/>
                              <a:pt x="1988148" y="905736"/>
                              <a:pt x="2021541" y="927999"/>
                            </a:cubicBezTo>
                            <a:cubicBezTo>
                              <a:pt x="2024529" y="932481"/>
                              <a:pt x="2026927" y="937420"/>
                              <a:pt x="2030506" y="941446"/>
                            </a:cubicBezTo>
                            <a:cubicBezTo>
                              <a:pt x="2038929" y="950922"/>
                              <a:pt x="2051730" y="957000"/>
                              <a:pt x="2057400" y="968340"/>
                            </a:cubicBezTo>
                            <a:cubicBezTo>
                              <a:pt x="2074639" y="1002819"/>
                              <a:pt x="2056751" y="970464"/>
                              <a:pt x="2088776" y="1013164"/>
                            </a:cubicBezTo>
                            <a:cubicBezTo>
                              <a:pt x="2105006" y="1034804"/>
                              <a:pt x="2105241" y="1037127"/>
                              <a:pt x="2115670" y="1057987"/>
                            </a:cubicBezTo>
                            <a:cubicBezTo>
                              <a:pt x="2117164" y="1068446"/>
                              <a:pt x="2117431" y="1079156"/>
                              <a:pt x="2120153" y="1089364"/>
                            </a:cubicBezTo>
                            <a:cubicBezTo>
                              <a:pt x="2131968" y="1133670"/>
                              <a:pt x="2132335" y="1111545"/>
                              <a:pt x="2138082" y="1143152"/>
                            </a:cubicBezTo>
                            <a:cubicBezTo>
                              <a:pt x="2143141" y="1170974"/>
                              <a:pt x="2140855" y="1172170"/>
                              <a:pt x="2147047" y="1196940"/>
                            </a:cubicBezTo>
                            <a:cubicBezTo>
                              <a:pt x="2148193" y="1201524"/>
                              <a:pt x="2150231" y="1205844"/>
                              <a:pt x="2151529" y="1210387"/>
                            </a:cubicBezTo>
                            <a:cubicBezTo>
                              <a:pt x="2153221" y="1216311"/>
                              <a:pt x="2154627" y="1222314"/>
                              <a:pt x="2156012" y="1228317"/>
                            </a:cubicBezTo>
                            <a:cubicBezTo>
                              <a:pt x="2162733" y="1257442"/>
                              <a:pt x="2163565" y="1269612"/>
                              <a:pt x="2173941" y="1295552"/>
                            </a:cubicBezTo>
                            <a:cubicBezTo>
                              <a:pt x="2176423" y="1301756"/>
                              <a:pt x="2179918" y="1307505"/>
                              <a:pt x="2182906" y="1313481"/>
                            </a:cubicBezTo>
                            <a:cubicBezTo>
                              <a:pt x="2184400" y="1319458"/>
                              <a:pt x="2185283" y="1325621"/>
                              <a:pt x="2187388" y="1331411"/>
                            </a:cubicBezTo>
                            <a:cubicBezTo>
                              <a:pt x="2197774" y="1359973"/>
                              <a:pt x="2199952" y="1361316"/>
                              <a:pt x="2214282" y="1385199"/>
                            </a:cubicBezTo>
                            <a:cubicBezTo>
                              <a:pt x="2215776" y="1391176"/>
                              <a:pt x="2217557" y="1397088"/>
                              <a:pt x="2218765" y="1403129"/>
                            </a:cubicBezTo>
                            <a:cubicBezTo>
                              <a:pt x="2220547" y="1412041"/>
                              <a:pt x="2220373" y="1421401"/>
                              <a:pt x="2223247" y="1430023"/>
                            </a:cubicBezTo>
                            <a:cubicBezTo>
                              <a:pt x="2226416" y="1439531"/>
                              <a:pt x="2232212" y="1447952"/>
                              <a:pt x="2236694" y="1456917"/>
                            </a:cubicBezTo>
                            <a:cubicBezTo>
                              <a:pt x="2238243" y="1473403"/>
                              <a:pt x="2249047" y="1504454"/>
                              <a:pt x="2249794" y="1524624"/>
                            </a:cubicBezTo>
                            <a:cubicBezTo>
                              <a:pt x="2250541" y="1544794"/>
                              <a:pt x="2238990" y="1566785"/>
                              <a:pt x="2241176" y="1577940"/>
                            </a:cubicBezTo>
                            <a:cubicBezTo>
                              <a:pt x="2241573" y="1584088"/>
                              <a:pt x="2244249" y="1577884"/>
                              <a:pt x="2245659" y="1595870"/>
                            </a:cubicBezTo>
                            <a:cubicBezTo>
                              <a:pt x="2247069" y="1613856"/>
                              <a:pt x="2254471" y="1653205"/>
                              <a:pt x="2249634" y="1685855"/>
                            </a:cubicBezTo>
                            <a:cubicBezTo>
                              <a:pt x="2248455" y="1693814"/>
                              <a:pt x="2229251" y="1718824"/>
                              <a:pt x="2227729" y="1716893"/>
                            </a:cubicBezTo>
                            <a:cubicBezTo>
                              <a:pt x="2226207" y="1714962"/>
                              <a:pt x="2239231" y="1662316"/>
                              <a:pt x="2240500" y="1674269"/>
                            </a:cubicBezTo>
                            <a:cubicBezTo>
                              <a:pt x="2241769" y="1686222"/>
                              <a:pt x="2236976" y="1763662"/>
                              <a:pt x="2235341" y="1788611"/>
                            </a:cubicBezTo>
                            <a:cubicBezTo>
                              <a:pt x="2233706" y="1813560"/>
                              <a:pt x="2232211" y="1817987"/>
                              <a:pt x="2230689" y="1823963"/>
                            </a:cubicBezTo>
                            <a:cubicBezTo>
                              <a:pt x="2229167" y="1829939"/>
                              <a:pt x="2229942" y="1816915"/>
                              <a:pt x="2226207" y="1824470"/>
                            </a:cubicBezTo>
                            <a:cubicBezTo>
                              <a:pt x="2222472" y="1832025"/>
                              <a:pt x="2213451" y="1859581"/>
                              <a:pt x="2208278" y="1869293"/>
                            </a:cubicBezTo>
                            <a:cubicBezTo>
                              <a:pt x="2203105" y="1879005"/>
                              <a:pt x="2195971" y="1874466"/>
                              <a:pt x="2195168" y="1882740"/>
                            </a:cubicBezTo>
                            <a:cubicBezTo>
                              <a:pt x="2194365" y="1891014"/>
                              <a:pt x="2201964" y="1907760"/>
                              <a:pt x="2203458" y="1918938"/>
                            </a:cubicBezTo>
                            <a:cubicBezTo>
                              <a:pt x="2204952" y="1930116"/>
                              <a:pt x="2200286" y="1943858"/>
                              <a:pt x="2204134" y="1949806"/>
                            </a:cubicBezTo>
                            <a:cubicBezTo>
                              <a:pt x="2207982" y="1955754"/>
                              <a:pt x="2220371" y="1944140"/>
                              <a:pt x="2226545" y="1954627"/>
                            </a:cubicBezTo>
                            <a:cubicBezTo>
                              <a:pt x="2232719" y="1965114"/>
                              <a:pt x="2235002" y="1995575"/>
                              <a:pt x="2241176" y="2012729"/>
                            </a:cubicBezTo>
                            <a:cubicBezTo>
                              <a:pt x="2247350" y="2029883"/>
                              <a:pt x="2241867" y="2017731"/>
                              <a:pt x="2263588" y="2057552"/>
                            </a:cubicBezTo>
                            <a:cubicBezTo>
                              <a:pt x="2276586" y="2081382"/>
                              <a:pt x="2265684" y="2070902"/>
                              <a:pt x="2286000" y="2084446"/>
                            </a:cubicBezTo>
                            <a:cubicBezTo>
                              <a:pt x="2289140" y="2097007"/>
                              <a:pt x="2292495" y="2113863"/>
                              <a:pt x="2299447" y="2124787"/>
                            </a:cubicBezTo>
                            <a:cubicBezTo>
                              <a:pt x="2305712" y="2134632"/>
                              <a:pt x="2314388" y="2142716"/>
                              <a:pt x="2321859" y="2151681"/>
                            </a:cubicBezTo>
                            <a:cubicBezTo>
                              <a:pt x="2350636" y="2238023"/>
                              <a:pt x="2308944" y="2117158"/>
                              <a:pt x="2344270" y="2205470"/>
                            </a:cubicBezTo>
                            <a:cubicBezTo>
                              <a:pt x="2346558" y="2211190"/>
                              <a:pt x="2346805" y="2217555"/>
                              <a:pt x="2348753" y="2223399"/>
                            </a:cubicBezTo>
                            <a:cubicBezTo>
                              <a:pt x="2357611" y="2249972"/>
                              <a:pt x="2356269" y="2240311"/>
                              <a:pt x="2366682" y="2263740"/>
                            </a:cubicBezTo>
                            <a:cubicBezTo>
                              <a:pt x="2369950" y="2271093"/>
                              <a:pt x="2372659" y="2278681"/>
                              <a:pt x="2375647" y="2286152"/>
                            </a:cubicBezTo>
                            <a:cubicBezTo>
                              <a:pt x="2377141" y="2293623"/>
                              <a:pt x="2378124" y="2301214"/>
                              <a:pt x="2380129" y="2308564"/>
                            </a:cubicBezTo>
                            <a:cubicBezTo>
                              <a:pt x="2382615" y="2317681"/>
                              <a:pt x="2389094" y="2335458"/>
                              <a:pt x="2389094" y="2335458"/>
                            </a:cubicBezTo>
                            <a:cubicBezTo>
                              <a:pt x="2390588" y="2350399"/>
                              <a:pt x="2391293" y="2365440"/>
                              <a:pt x="2393576" y="2380281"/>
                            </a:cubicBezTo>
                            <a:cubicBezTo>
                              <a:pt x="2394295" y="2384951"/>
                              <a:pt x="2393689" y="2382523"/>
                              <a:pt x="2398059" y="2393729"/>
                            </a:cubicBezTo>
                            <a:cubicBezTo>
                              <a:pt x="2402429" y="2404935"/>
                              <a:pt x="2418300" y="2429588"/>
                              <a:pt x="2419794" y="2447517"/>
                            </a:cubicBezTo>
                            <a:cubicBezTo>
                              <a:pt x="2421288" y="2486364"/>
                              <a:pt x="2427848" y="2525186"/>
                              <a:pt x="2427343" y="2564058"/>
                            </a:cubicBezTo>
                            <a:cubicBezTo>
                              <a:pt x="2426547" y="2625374"/>
                              <a:pt x="2396963" y="2788175"/>
                              <a:pt x="2389094" y="2837481"/>
                            </a:cubicBezTo>
                            <a:cubicBezTo>
                              <a:pt x="2381225" y="2886787"/>
                              <a:pt x="2382879" y="2852331"/>
                              <a:pt x="2380129" y="2859893"/>
                            </a:cubicBezTo>
                            <a:cubicBezTo>
                              <a:pt x="2356421" y="2925093"/>
                              <a:pt x="2387668" y="2847791"/>
                              <a:pt x="2357718" y="2913681"/>
                            </a:cubicBezTo>
                            <a:cubicBezTo>
                              <a:pt x="2354388" y="2921006"/>
                              <a:pt x="2351065" y="2928386"/>
                              <a:pt x="2348753" y="2936093"/>
                            </a:cubicBezTo>
                            <a:cubicBezTo>
                              <a:pt x="2344919" y="2948874"/>
                              <a:pt x="2345702" y="2960123"/>
                              <a:pt x="2339788" y="2971952"/>
                            </a:cubicBezTo>
                            <a:cubicBezTo>
                              <a:pt x="2335892" y="2979744"/>
                              <a:pt x="2330823" y="2986893"/>
                              <a:pt x="2326341" y="2994364"/>
                            </a:cubicBezTo>
                            <a:cubicBezTo>
                              <a:pt x="2324903" y="3000115"/>
                              <a:pt x="2320593" y="3019305"/>
                              <a:pt x="2317376" y="3025740"/>
                            </a:cubicBezTo>
                            <a:cubicBezTo>
                              <a:pt x="2313480" y="3033532"/>
                              <a:pt x="2308411" y="3040681"/>
                              <a:pt x="2303929" y="3048152"/>
                            </a:cubicBezTo>
                            <a:cubicBezTo>
                              <a:pt x="2301680" y="3057149"/>
                              <a:pt x="2299769" y="3073338"/>
                              <a:pt x="2290482" y="3079529"/>
                            </a:cubicBezTo>
                            <a:cubicBezTo>
                              <a:pt x="2285356" y="3082946"/>
                              <a:pt x="2278476" y="3082319"/>
                              <a:pt x="2272553" y="3084011"/>
                            </a:cubicBezTo>
                            <a:cubicBezTo>
                              <a:pt x="2268010" y="3085309"/>
                              <a:pt x="2263649" y="3087195"/>
                              <a:pt x="2259106" y="3088493"/>
                            </a:cubicBezTo>
                            <a:cubicBezTo>
                              <a:pt x="2253182" y="3090185"/>
                              <a:pt x="2247100" y="3091284"/>
                              <a:pt x="2241176" y="3092976"/>
                            </a:cubicBezTo>
                            <a:cubicBezTo>
                              <a:pt x="2196192" y="3105829"/>
                              <a:pt x="2265811" y="3087938"/>
                              <a:pt x="2209800" y="3101940"/>
                            </a:cubicBezTo>
                            <a:cubicBezTo>
                              <a:pt x="2196826" y="3075994"/>
                              <a:pt x="2194087" y="3078494"/>
                              <a:pt x="2205318" y="3039187"/>
                            </a:cubicBezTo>
                            <a:cubicBezTo>
                              <a:pt x="2207370" y="3032004"/>
                              <a:pt x="2214806" y="3027593"/>
                              <a:pt x="2218765" y="3021258"/>
                            </a:cubicBezTo>
                            <a:cubicBezTo>
                              <a:pt x="2246883" y="2976268"/>
                              <a:pt x="2199593" y="3038492"/>
                              <a:pt x="2245659" y="2971952"/>
                            </a:cubicBezTo>
                            <a:cubicBezTo>
                              <a:pt x="2252301" y="2962358"/>
                              <a:pt x="2260600" y="2954023"/>
                              <a:pt x="2268070" y="2945058"/>
                            </a:cubicBezTo>
                            <a:cubicBezTo>
                              <a:pt x="2320736" y="2804626"/>
                              <a:pt x="2295731" y="2637269"/>
                              <a:pt x="2298550" y="2568540"/>
                            </a:cubicBezTo>
                            <a:cubicBezTo>
                              <a:pt x="2301369" y="2499811"/>
                              <a:pt x="2285866" y="2544662"/>
                              <a:pt x="2284986" y="2532681"/>
                            </a:cubicBezTo>
                            <a:cubicBezTo>
                              <a:pt x="2284107" y="2520700"/>
                              <a:pt x="2294412" y="2506237"/>
                              <a:pt x="2293273" y="2496653"/>
                            </a:cubicBezTo>
                            <a:cubicBezTo>
                              <a:pt x="2292134" y="2487069"/>
                              <a:pt x="2286088" y="2493079"/>
                              <a:pt x="2278152" y="2475178"/>
                            </a:cubicBezTo>
                            <a:cubicBezTo>
                              <a:pt x="2270216" y="2457277"/>
                              <a:pt x="2259433" y="2428222"/>
                              <a:pt x="2245659" y="2389247"/>
                            </a:cubicBezTo>
                            <a:cubicBezTo>
                              <a:pt x="2231885" y="2350272"/>
                              <a:pt x="2222486" y="2299486"/>
                              <a:pt x="2195507" y="2241328"/>
                            </a:cubicBezTo>
                            <a:cubicBezTo>
                              <a:pt x="2168528" y="2183170"/>
                              <a:pt x="2108242" y="2077526"/>
                              <a:pt x="2083786" y="2040300"/>
                            </a:cubicBezTo>
                            <a:cubicBezTo>
                              <a:pt x="2059330" y="2003074"/>
                              <a:pt x="2050352" y="2022693"/>
                              <a:pt x="2048773" y="2017971"/>
                            </a:cubicBezTo>
                            <a:cubicBezTo>
                              <a:pt x="2047194" y="2013249"/>
                              <a:pt x="2076612" y="2014335"/>
                              <a:pt x="2074314" y="2011967"/>
                            </a:cubicBezTo>
                            <a:cubicBezTo>
                              <a:pt x="2072017" y="2009599"/>
                              <a:pt x="2039257" y="2037911"/>
                              <a:pt x="2034988" y="2003764"/>
                            </a:cubicBezTo>
                            <a:cubicBezTo>
                              <a:pt x="2032000" y="2011235"/>
                              <a:pt x="2028848" y="2018642"/>
                              <a:pt x="2026023" y="2026176"/>
                            </a:cubicBezTo>
                            <a:cubicBezTo>
                              <a:pt x="2024364" y="2030600"/>
                              <a:pt x="2024882" y="2036282"/>
                              <a:pt x="2021541" y="2039623"/>
                            </a:cubicBezTo>
                            <a:cubicBezTo>
                              <a:pt x="2015381" y="2045783"/>
                              <a:pt x="2006600" y="2048588"/>
                              <a:pt x="1999129" y="2053070"/>
                            </a:cubicBezTo>
                            <a:cubicBezTo>
                              <a:pt x="1996141" y="2059046"/>
                              <a:pt x="1993706" y="2065333"/>
                              <a:pt x="1990165" y="2070999"/>
                            </a:cubicBezTo>
                            <a:cubicBezTo>
                              <a:pt x="1961066" y="2117559"/>
                              <a:pt x="1990473" y="2061421"/>
                              <a:pt x="1967753" y="2106858"/>
                            </a:cubicBezTo>
                            <a:cubicBezTo>
                              <a:pt x="1972235" y="2145705"/>
                              <a:pt x="1974205" y="2184925"/>
                              <a:pt x="1981200" y="2223399"/>
                            </a:cubicBezTo>
                            <a:cubicBezTo>
                              <a:pt x="1983236" y="2234594"/>
                              <a:pt x="1989938" y="2244417"/>
                              <a:pt x="1994647" y="2254776"/>
                            </a:cubicBezTo>
                            <a:cubicBezTo>
                              <a:pt x="1997412" y="2260859"/>
                              <a:pt x="2000297" y="2266904"/>
                              <a:pt x="2003612" y="2272705"/>
                            </a:cubicBezTo>
                            <a:cubicBezTo>
                              <a:pt x="2008859" y="2281887"/>
                              <a:pt x="2020245" y="2296377"/>
                              <a:pt x="2026023" y="2304081"/>
                            </a:cubicBezTo>
                            <a:cubicBezTo>
                              <a:pt x="2030884" y="2318663"/>
                              <a:pt x="2035158" y="2335712"/>
                              <a:pt x="2043953" y="2348905"/>
                            </a:cubicBezTo>
                            <a:cubicBezTo>
                              <a:pt x="2049260" y="2356865"/>
                              <a:pt x="2057426" y="2362851"/>
                              <a:pt x="2061882" y="2371317"/>
                            </a:cubicBezTo>
                            <a:cubicBezTo>
                              <a:pt x="2072481" y="2391456"/>
                              <a:pt x="2079811" y="2413152"/>
                              <a:pt x="2088776" y="2434070"/>
                            </a:cubicBezTo>
                            <a:lnTo>
                              <a:pt x="2102223" y="2465446"/>
                            </a:lnTo>
                            <a:cubicBezTo>
                              <a:pt x="2103717" y="2475905"/>
                              <a:pt x="2104330" y="2486528"/>
                              <a:pt x="2106706" y="2496823"/>
                            </a:cubicBezTo>
                            <a:cubicBezTo>
                              <a:pt x="2114824" y="2532003"/>
                              <a:pt x="2119560" y="2518986"/>
                              <a:pt x="2124635" y="2559576"/>
                            </a:cubicBezTo>
                            <a:cubicBezTo>
                              <a:pt x="2127744" y="2584446"/>
                              <a:pt x="2132614" y="2627351"/>
                              <a:pt x="2138082" y="2649223"/>
                            </a:cubicBezTo>
                            <a:cubicBezTo>
                              <a:pt x="2141070" y="2661176"/>
                              <a:pt x="2144631" y="2673000"/>
                              <a:pt x="2147047" y="2685081"/>
                            </a:cubicBezTo>
                            <a:cubicBezTo>
                              <a:pt x="2149119" y="2695441"/>
                              <a:pt x="2149792" y="2706037"/>
                              <a:pt x="2151529" y="2716458"/>
                            </a:cubicBezTo>
                            <a:cubicBezTo>
                              <a:pt x="2164639" y="2795119"/>
                              <a:pt x="2145844" y="2667693"/>
                              <a:pt x="2160494" y="2770246"/>
                            </a:cubicBezTo>
                            <a:cubicBezTo>
                              <a:pt x="2159000" y="2834493"/>
                              <a:pt x="2159512" y="2898818"/>
                              <a:pt x="2156012" y="2962987"/>
                            </a:cubicBezTo>
                            <a:cubicBezTo>
                              <a:pt x="2152569" y="3026104"/>
                              <a:pt x="2149117" y="2999528"/>
                              <a:pt x="2138082" y="3043670"/>
                            </a:cubicBezTo>
                            <a:cubicBezTo>
                              <a:pt x="2136588" y="3049646"/>
                              <a:pt x="2136355" y="3056089"/>
                              <a:pt x="2133600" y="3061599"/>
                            </a:cubicBezTo>
                            <a:cubicBezTo>
                              <a:pt x="2130259" y="3068281"/>
                              <a:pt x="2124635" y="3073552"/>
                              <a:pt x="2120153" y="3079529"/>
                            </a:cubicBezTo>
                            <a:cubicBezTo>
                              <a:pt x="2117165" y="3088494"/>
                              <a:pt x="2116430" y="3098561"/>
                              <a:pt x="2111188" y="3106423"/>
                            </a:cubicBezTo>
                            <a:cubicBezTo>
                              <a:pt x="2098079" y="3126086"/>
                              <a:pt x="2105455" y="3115560"/>
                              <a:pt x="2088776" y="3137799"/>
                            </a:cubicBezTo>
                            <a:cubicBezTo>
                              <a:pt x="2085823" y="3146659"/>
                              <a:pt x="2083229" y="3158373"/>
                              <a:pt x="2075329" y="3164693"/>
                            </a:cubicBezTo>
                            <a:cubicBezTo>
                              <a:pt x="2071640" y="3167645"/>
                              <a:pt x="2066364" y="3167682"/>
                              <a:pt x="2061882" y="3169176"/>
                            </a:cubicBezTo>
                            <a:cubicBezTo>
                              <a:pt x="2048435" y="3167682"/>
                              <a:pt x="2031108" y="3174260"/>
                              <a:pt x="2021541" y="3164693"/>
                            </a:cubicBezTo>
                            <a:cubicBezTo>
                              <a:pt x="2010767" y="3153919"/>
                              <a:pt x="2012576" y="3119870"/>
                              <a:pt x="2012576" y="3119870"/>
                            </a:cubicBezTo>
                            <a:cubicBezTo>
                              <a:pt x="2019960" y="3060805"/>
                              <a:pt x="2011672" y="3094785"/>
                              <a:pt x="2048435" y="3021258"/>
                            </a:cubicBezTo>
                            <a:lnTo>
                              <a:pt x="2048435" y="3021258"/>
                            </a:lnTo>
                            <a:cubicBezTo>
                              <a:pt x="2054772" y="2999081"/>
                              <a:pt x="2058574" y="2988974"/>
                              <a:pt x="2061882" y="2967470"/>
                            </a:cubicBezTo>
                            <a:cubicBezTo>
                              <a:pt x="2066237" y="2939162"/>
                              <a:pt x="2068254" y="2910828"/>
                              <a:pt x="2070847" y="2882305"/>
                            </a:cubicBezTo>
                            <a:cubicBezTo>
                              <a:pt x="2069353" y="2830011"/>
                              <a:pt x="2069845" y="2777622"/>
                              <a:pt x="2066365" y="2725423"/>
                            </a:cubicBezTo>
                            <a:cubicBezTo>
                              <a:pt x="2064231" y="2693418"/>
                              <a:pt x="2056634" y="2676699"/>
                              <a:pt x="2043953" y="2649223"/>
                            </a:cubicBezTo>
                            <a:cubicBezTo>
                              <a:pt x="2039753" y="2640123"/>
                              <a:pt x="2034228" y="2631635"/>
                              <a:pt x="2030506" y="2622329"/>
                            </a:cubicBezTo>
                            <a:cubicBezTo>
                              <a:pt x="2025242" y="2609168"/>
                              <a:pt x="2022456" y="2595094"/>
                              <a:pt x="2017059" y="2581987"/>
                            </a:cubicBezTo>
                            <a:cubicBezTo>
                              <a:pt x="2009843" y="2564462"/>
                              <a:pt x="1991245" y="2531495"/>
                              <a:pt x="1981200" y="2514752"/>
                            </a:cubicBezTo>
                            <a:cubicBezTo>
                              <a:pt x="1978428" y="2510133"/>
                              <a:pt x="1975090" y="2505873"/>
                              <a:pt x="1972235" y="2501305"/>
                            </a:cubicBezTo>
                            <a:cubicBezTo>
                              <a:pt x="1967618" y="2493917"/>
                              <a:pt x="1963547" y="2486190"/>
                              <a:pt x="1958788" y="2478893"/>
                            </a:cubicBezTo>
                            <a:cubicBezTo>
                              <a:pt x="1941131" y="2451819"/>
                              <a:pt x="1920697" y="2426466"/>
                              <a:pt x="1905000" y="2398211"/>
                            </a:cubicBezTo>
                            <a:cubicBezTo>
                              <a:pt x="1897529" y="2384764"/>
                              <a:pt x="1890650" y="2370971"/>
                              <a:pt x="1882588" y="2357870"/>
                            </a:cubicBezTo>
                            <a:cubicBezTo>
                              <a:pt x="1878673" y="2351507"/>
                              <a:pt x="1875283" y="2344192"/>
                              <a:pt x="1869141" y="2339940"/>
                            </a:cubicBezTo>
                            <a:cubicBezTo>
                              <a:pt x="1831689" y="2314012"/>
                              <a:pt x="1835773" y="2321862"/>
                              <a:pt x="1806388" y="2313046"/>
                            </a:cubicBezTo>
                            <a:cubicBezTo>
                              <a:pt x="1797337" y="2310331"/>
                              <a:pt x="1788661" y="2306373"/>
                              <a:pt x="1779494" y="2304081"/>
                            </a:cubicBezTo>
                            <a:cubicBezTo>
                              <a:pt x="1770677" y="2301877"/>
                              <a:pt x="1761456" y="2301643"/>
                              <a:pt x="1752600" y="2299599"/>
                            </a:cubicBezTo>
                            <a:cubicBezTo>
                              <a:pt x="1667680" y="2280002"/>
                              <a:pt x="1783554" y="2302853"/>
                              <a:pt x="1680882" y="2277187"/>
                            </a:cubicBezTo>
                            <a:lnTo>
                              <a:pt x="1719025" y="2281331"/>
                            </a:lnTo>
                            <a:cubicBezTo>
                              <a:pt x="1711554" y="2276849"/>
                              <a:pt x="1767428" y="2286575"/>
                              <a:pt x="1756997" y="2289450"/>
                            </a:cubicBezTo>
                            <a:cubicBezTo>
                              <a:pt x="1746566" y="2292325"/>
                              <a:pt x="1693032" y="2291831"/>
                              <a:pt x="1656440" y="2298583"/>
                            </a:cubicBezTo>
                            <a:cubicBezTo>
                              <a:pt x="1619848" y="2305335"/>
                              <a:pt x="1577111" y="2319501"/>
                              <a:pt x="1537447" y="2329960"/>
                            </a:cubicBezTo>
                            <a:cubicBezTo>
                              <a:pt x="1523373" y="2333189"/>
                              <a:pt x="1576616" y="2316463"/>
                              <a:pt x="1571993" y="2317957"/>
                            </a:cubicBezTo>
                            <a:cubicBezTo>
                              <a:pt x="1567370" y="2319451"/>
                              <a:pt x="1521632" y="2332707"/>
                              <a:pt x="1509707" y="2338926"/>
                            </a:cubicBezTo>
                            <a:cubicBezTo>
                              <a:pt x="1497782" y="2345145"/>
                              <a:pt x="1532151" y="2347345"/>
                              <a:pt x="1500444" y="2355271"/>
                            </a:cubicBezTo>
                            <a:cubicBezTo>
                              <a:pt x="1486764" y="2352231"/>
                              <a:pt x="1432270" y="2342694"/>
                              <a:pt x="1402678" y="2339641"/>
                            </a:cubicBezTo>
                            <a:cubicBezTo>
                              <a:pt x="1373086" y="2336588"/>
                              <a:pt x="1356774" y="2342385"/>
                              <a:pt x="1322892" y="2336952"/>
                            </a:cubicBezTo>
                            <a:cubicBezTo>
                              <a:pt x="1289010" y="2331519"/>
                              <a:pt x="1241219" y="2309282"/>
                              <a:pt x="1199384" y="2307041"/>
                            </a:cubicBezTo>
                            <a:cubicBezTo>
                              <a:pt x="1157549" y="2304800"/>
                              <a:pt x="1094874" y="2279922"/>
                              <a:pt x="1066800" y="2272705"/>
                            </a:cubicBezTo>
                            <a:cubicBezTo>
                              <a:pt x="1038726" y="2265488"/>
                              <a:pt x="1041961" y="2269250"/>
                              <a:pt x="1030941" y="2263740"/>
                            </a:cubicBezTo>
                            <a:lnTo>
                              <a:pt x="986118" y="2241329"/>
                            </a:lnTo>
                            <a:cubicBezTo>
                              <a:pt x="980141" y="2238341"/>
                              <a:pt x="973748" y="2236071"/>
                              <a:pt x="968188" y="2232364"/>
                            </a:cubicBezTo>
                            <a:cubicBezTo>
                              <a:pt x="935437" y="2210529"/>
                              <a:pt x="976607" y="2237174"/>
                              <a:pt x="936812" y="2214434"/>
                            </a:cubicBezTo>
                            <a:cubicBezTo>
                              <a:pt x="892473" y="2189097"/>
                              <a:pt x="959606" y="2223590"/>
                              <a:pt x="905435" y="2196505"/>
                            </a:cubicBezTo>
                            <a:cubicBezTo>
                              <a:pt x="893482" y="2200987"/>
                              <a:pt x="880346" y="2203098"/>
                              <a:pt x="869576" y="2209952"/>
                            </a:cubicBezTo>
                            <a:cubicBezTo>
                              <a:pt x="863273" y="2213963"/>
                              <a:pt x="861196" y="2222392"/>
                              <a:pt x="856129" y="2227881"/>
                            </a:cubicBezTo>
                            <a:cubicBezTo>
                              <a:pt x="843230" y="2241855"/>
                              <a:pt x="829235" y="2254776"/>
                              <a:pt x="815788" y="2268223"/>
                            </a:cubicBezTo>
                            <a:cubicBezTo>
                              <a:pt x="798533" y="2285479"/>
                              <a:pt x="807615" y="2278154"/>
                              <a:pt x="788894" y="2290634"/>
                            </a:cubicBezTo>
                            <a:cubicBezTo>
                              <a:pt x="744206" y="2350220"/>
                              <a:pt x="800499" y="2282248"/>
                              <a:pt x="762000" y="2313046"/>
                            </a:cubicBezTo>
                            <a:cubicBezTo>
                              <a:pt x="757793" y="2316411"/>
                              <a:pt x="756844" y="2322684"/>
                              <a:pt x="753035" y="2326493"/>
                            </a:cubicBezTo>
                            <a:cubicBezTo>
                              <a:pt x="747753" y="2331775"/>
                              <a:pt x="740689" y="2334977"/>
                              <a:pt x="735106" y="2339940"/>
                            </a:cubicBezTo>
                            <a:cubicBezTo>
                              <a:pt x="727210" y="2346959"/>
                              <a:pt x="720590" y="2355333"/>
                              <a:pt x="712694" y="2362352"/>
                            </a:cubicBezTo>
                            <a:cubicBezTo>
                              <a:pt x="707111" y="2367315"/>
                              <a:pt x="700047" y="2370516"/>
                              <a:pt x="694765" y="2375799"/>
                            </a:cubicBezTo>
                            <a:cubicBezTo>
                              <a:pt x="689482" y="2381082"/>
                              <a:pt x="686601" y="2388446"/>
                              <a:pt x="681318" y="2393729"/>
                            </a:cubicBezTo>
                            <a:cubicBezTo>
                              <a:pt x="677509" y="2397538"/>
                              <a:pt x="671874" y="2399089"/>
                              <a:pt x="667870" y="2402693"/>
                            </a:cubicBezTo>
                            <a:cubicBezTo>
                              <a:pt x="617601" y="2447934"/>
                              <a:pt x="654295" y="2422204"/>
                              <a:pt x="623047" y="2443034"/>
                            </a:cubicBezTo>
                            <a:cubicBezTo>
                              <a:pt x="621708" y="2444819"/>
                              <a:pt x="602682" y="2469498"/>
                              <a:pt x="600635" y="2474411"/>
                            </a:cubicBezTo>
                            <a:cubicBezTo>
                              <a:pt x="595183" y="2487495"/>
                              <a:pt x="587188" y="2514752"/>
                              <a:pt x="587188" y="2514752"/>
                            </a:cubicBezTo>
                            <a:cubicBezTo>
                              <a:pt x="585694" y="2525211"/>
                              <a:pt x="582706" y="2535564"/>
                              <a:pt x="582706" y="2546129"/>
                            </a:cubicBezTo>
                            <a:cubicBezTo>
                              <a:pt x="582706" y="2600027"/>
                              <a:pt x="584805" y="2594165"/>
                              <a:pt x="596153" y="2635776"/>
                            </a:cubicBezTo>
                            <a:cubicBezTo>
                              <a:pt x="597774" y="2641719"/>
                              <a:pt x="598472" y="2647937"/>
                              <a:pt x="600635" y="2653705"/>
                            </a:cubicBezTo>
                            <a:cubicBezTo>
                              <a:pt x="602981" y="2659961"/>
                              <a:pt x="606612" y="2665658"/>
                              <a:pt x="609600" y="2671634"/>
                            </a:cubicBezTo>
                            <a:cubicBezTo>
                              <a:pt x="611094" y="2677611"/>
                              <a:pt x="612134" y="2683720"/>
                              <a:pt x="614082" y="2689564"/>
                            </a:cubicBezTo>
                            <a:cubicBezTo>
                              <a:pt x="616626" y="2697197"/>
                              <a:pt x="620735" y="2704269"/>
                              <a:pt x="623047" y="2711976"/>
                            </a:cubicBezTo>
                            <a:cubicBezTo>
                              <a:pt x="625236" y="2719273"/>
                              <a:pt x="625681" y="2726996"/>
                              <a:pt x="627529" y="2734387"/>
                            </a:cubicBezTo>
                            <a:cubicBezTo>
                              <a:pt x="631732" y="2751198"/>
                              <a:pt x="633284" y="2747815"/>
                              <a:pt x="640976" y="2765764"/>
                            </a:cubicBezTo>
                            <a:cubicBezTo>
                              <a:pt x="642837" y="2770107"/>
                              <a:pt x="643346" y="2774985"/>
                              <a:pt x="645459" y="2779211"/>
                            </a:cubicBezTo>
                            <a:cubicBezTo>
                              <a:pt x="649355" y="2787003"/>
                              <a:pt x="655301" y="2793692"/>
                              <a:pt x="658906" y="2801623"/>
                            </a:cubicBezTo>
                            <a:cubicBezTo>
                              <a:pt x="666712" y="2818797"/>
                              <a:pt x="672168" y="2847264"/>
                              <a:pt x="676835" y="2864376"/>
                            </a:cubicBezTo>
                            <a:cubicBezTo>
                              <a:pt x="680791" y="2878882"/>
                              <a:pt x="682938" y="2881064"/>
                              <a:pt x="690282" y="2895752"/>
                            </a:cubicBezTo>
                            <a:cubicBezTo>
                              <a:pt x="693270" y="2910693"/>
                              <a:pt x="696439" y="2925600"/>
                              <a:pt x="699247" y="2940576"/>
                            </a:cubicBezTo>
                            <a:cubicBezTo>
                              <a:pt x="700922" y="2949509"/>
                              <a:pt x="700855" y="2958848"/>
                              <a:pt x="703729" y="2967470"/>
                            </a:cubicBezTo>
                            <a:cubicBezTo>
                              <a:pt x="706898" y="2976978"/>
                              <a:pt x="712694" y="2985399"/>
                              <a:pt x="717176" y="2994364"/>
                            </a:cubicBezTo>
                            <a:cubicBezTo>
                              <a:pt x="729512" y="3056035"/>
                              <a:pt x="710021" y="2964835"/>
                              <a:pt x="735106" y="3052634"/>
                            </a:cubicBezTo>
                            <a:cubicBezTo>
                              <a:pt x="737603" y="3061373"/>
                              <a:pt x="737246" y="3070747"/>
                              <a:pt x="739588" y="3079529"/>
                            </a:cubicBezTo>
                            <a:cubicBezTo>
                              <a:pt x="745985" y="3103519"/>
                              <a:pt x="753216" y="3120324"/>
                              <a:pt x="762000" y="3142281"/>
                            </a:cubicBezTo>
                            <a:cubicBezTo>
                              <a:pt x="763494" y="3172164"/>
                              <a:pt x="764096" y="3202104"/>
                              <a:pt x="766482" y="3231929"/>
                            </a:cubicBezTo>
                            <a:cubicBezTo>
                              <a:pt x="767090" y="3239523"/>
                              <a:pt x="769713" y="3246825"/>
                              <a:pt x="770965" y="3254340"/>
                            </a:cubicBezTo>
                            <a:cubicBezTo>
                              <a:pt x="772702" y="3264761"/>
                              <a:pt x="773953" y="3275258"/>
                              <a:pt x="775447" y="3285717"/>
                            </a:cubicBezTo>
                            <a:cubicBezTo>
                              <a:pt x="770947" y="3317216"/>
                              <a:pt x="778005" y="3318958"/>
                              <a:pt x="748553" y="3335023"/>
                            </a:cubicBezTo>
                            <a:cubicBezTo>
                              <a:pt x="740257" y="3339548"/>
                              <a:pt x="730624" y="3340999"/>
                              <a:pt x="721659" y="3343987"/>
                            </a:cubicBezTo>
                            <a:lnTo>
                              <a:pt x="708212" y="3348470"/>
                            </a:lnTo>
                            <a:cubicBezTo>
                              <a:pt x="679824" y="3342493"/>
                              <a:pt x="649898" y="3341524"/>
                              <a:pt x="623047" y="3330540"/>
                            </a:cubicBezTo>
                            <a:cubicBezTo>
                              <a:pt x="614984" y="3327241"/>
                              <a:pt x="613772" y="3315777"/>
                              <a:pt x="609600" y="3308129"/>
                            </a:cubicBezTo>
                            <a:cubicBezTo>
                              <a:pt x="565705" y="3227655"/>
                              <a:pt x="612680" y="3314007"/>
                              <a:pt x="591670" y="3267787"/>
                            </a:cubicBezTo>
                            <a:cubicBezTo>
                              <a:pt x="580584" y="3243398"/>
                              <a:pt x="573615" y="3230831"/>
                              <a:pt x="560294" y="3209517"/>
                            </a:cubicBezTo>
                            <a:cubicBezTo>
                              <a:pt x="557439" y="3204949"/>
                              <a:pt x="554876" y="3200124"/>
                              <a:pt x="551329" y="3196070"/>
                            </a:cubicBezTo>
                            <a:cubicBezTo>
                              <a:pt x="544372" y="3188119"/>
                              <a:pt x="536388" y="3181129"/>
                              <a:pt x="528918" y="3173658"/>
                            </a:cubicBezTo>
                            <a:cubicBezTo>
                              <a:pt x="525930" y="3158717"/>
                              <a:pt x="517448" y="3143864"/>
                              <a:pt x="519953" y="3128834"/>
                            </a:cubicBezTo>
                            <a:cubicBezTo>
                              <a:pt x="521447" y="3119869"/>
                              <a:pt x="522463" y="3110812"/>
                              <a:pt x="524435" y="3101940"/>
                            </a:cubicBezTo>
                            <a:cubicBezTo>
                              <a:pt x="525460" y="3097328"/>
                              <a:pt x="527303" y="3092933"/>
                              <a:pt x="528918" y="3088493"/>
                            </a:cubicBezTo>
                            <a:cubicBezTo>
                              <a:pt x="533281" y="3076496"/>
                              <a:pt x="537883" y="3064587"/>
                              <a:pt x="542365" y="3052634"/>
                            </a:cubicBezTo>
                            <a:cubicBezTo>
                              <a:pt x="503764" y="2878934"/>
                              <a:pt x="552028" y="3067945"/>
                              <a:pt x="484094" y="2886787"/>
                            </a:cubicBezTo>
                            <a:lnTo>
                              <a:pt x="443753" y="2779211"/>
                            </a:lnTo>
                            <a:cubicBezTo>
                              <a:pt x="442259" y="2770246"/>
                              <a:pt x="441174" y="2761204"/>
                              <a:pt x="439270" y="2752317"/>
                            </a:cubicBezTo>
                            <a:cubicBezTo>
                              <a:pt x="436688" y="2740270"/>
                              <a:pt x="432577" y="2728568"/>
                              <a:pt x="430306" y="2716458"/>
                            </a:cubicBezTo>
                            <a:cubicBezTo>
                              <a:pt x="428086" y="2704618"/>
                              <a:pt x="428305" y="2692387"/>
                              <a:pt x="425823" y="2680599"/>
                            </a:cubicBezTo>
                            <a:cubicBezTo>
                              <a:pt x="415061" y="2629482"/>
                              <a:pt x="415293" y="2640829"/>
                              <a:pt x="398929" y="2599917"/>
                            </a:cubicBezTo>
                            <a:cubicBezTo>
                              <a:pt x="385737" y="2566936"/>
                              <a:pt x="405890" y="2609356"/>
                              <a:pt x="385482" y="2568540"/>
                            </a:cubicBezTo>
                            <a:cubicBezTo>
                              <a:pt x="383988" y="2562564"/>
                              <a:pt x="382013" y="2556687"/>
                              <a:pt x="381000" y="2550611"/>
                            </a:cubicBezTo>
                            <a:cubicBezTo>
                              <a:pt x="377722" y="2530943"/>
                              <a:pt x="376017" y="2503283"/>
                              <a:pt x="372035" y="2483376"/>
                            </a:cubicBezTo>
                            <a:cubicBezTo>
                              <a:pt x="371108" y="2478743"/>
                              <a:pt x="369047" y="2474411"/>
                              <a:pt x="367553" y="2469929"/>
                            </a:cubicBezTo>
                            <a:cubicBezTo>
                              <a:pt x="381000" y="2463952"/>
                              <a:pt x="394266" y="2457551"/>
                              <a:pt x="407894" y="2451999"/>
                            </a:cubicBezTo>
                            <a:cubicBezTo>
                              <a:pt x="421753" y="2446353"/>
                              <a:pt x="489221" y="2423329"/>
                              <a:pt x="515470" y="2407176"/>
                            </a:cubicBezTo>
                            <a:cubicBezTo>
                              <a:pt x="547721" y="2387329"/>
                              <a:pt x="550604" y="2381007"/>
                              <a:pt x="578223" y="2353387"/>
                            </a:cubicBezTo>
                            <a:cubicBezTo>
                              <a:pt x="581211" y="2345917"/>
                              <a:pt x="584876" y="2338683"/>
                              <a:pt x="587188" y="2330976"/>
                            </a:cubicBezTo>
                            <a:cubicBezTo>
                              <a:pt x="598139" y="2294473"/>
                              <a:pt x="581958" y="2302962"/>
                              <a:pt x="614082" y="2254776"/>
                            </a:cubicBezTo>
                            <a:cubicBezTo>
                              <a:pt x="626035" y="2236846"/>
                              <a:pt x="632011" y="2212940"/>
                              <a:pt x="649941" y="2200987"/>
                            </a:cubicBezTo>
                            <a:lnTo>
                              <a:pt x="690282" y="2174093"/>
                            </a:lnTo>
                            <a:cubicBezTo>
                              <a:pt x="694764" y="2171105"/>
                              <a:pt x="698911" y="2167538"/>
                              <a:pt x="703729" y="2165129"/>
                            </a:cubicBezTo>
                            <a:lnTo>
                              <a:pt x="739588" y="2147199"/>
                            </a:lnTo>
                            <a:cubicBezTo>
                              <a:pt x="729129" y="2160646"/>
                              <a:pt x="719641" y="2174908"/>
                              <a:pt x="708212" y="2187540"/>
                            </a:cubicBezTo>
                            <a:cubicBezTo>
                              <a:pt x="691200" y="2206343"/>
                              <a:pt x="672353" y="2223399"/>
                              <a:pt x="654423" y="2241329"/>
                            </a:cubicBezTo>
                            <a:cubicBezTo>
                              <a:pt x="648447" y="2247305"/>
                              <a:pt x="641182" y="2252226"/>
                              <a:pt x="636494" y="2259258"/>
                            </a:cubicBezTo>
                            <a:cubicBezTo>
                              <a:pt x="614231" y="2292651"/>
                              <a:pt x="621468" y="2282304"/>
                              <a:pt x="614082" y="2286152"/>
                            </a:cubicBezTo>
                            <a:cubicBezTo>
                              <a:pt x="606696" y="2290000"/>
                              <a:pt x="601863" y="2277724"/>
                              <a:pt x="592179" y="2282347"/>
                            </a:cubicBezTo>
                            <a:cubicBezTo>
                              <a:pt x="582495" y="2286970"/>
                              <a:pt x="567271" y="2302799"/>
                              <a:pt x="555980" y="2313892"/>
                            </a:cubicBezTo>
                            <a:cubicBezTo>
                              <a:pt x="544689" y="2324985"/>
                              <a:pt x="533428" y="2340828"/>
                              <a:pt x="524435" y="2348905"/>
                            </a:cubicBezTo>
                            <a:cubicBezTo>
                              <a:pt x="515442" y="2356982"/>
                              <a:pt x="509352" y="2357641"/>
                              <a:pt x="502023" y="2362352"/>
                            </a:cubicBezTo>
                            <a:cubicBezTo>
                              <a:pt x="488428" y="2371091"/>
                              <a:pt x="475129" y="2380281"/>
                              <a:pt x="461682" y="2389246"/>
                            </a:cubicBezTo>
                            <a:cubicBezTo>
                              <a:pt x="457200" y="2392234"/>
                              <a:pt x="453053" y="2395802"/>
                              <a:pt x="448235" y="2398211"/>
                            </a:cubicBezTo>
                            <a:cubicBezTo>
                              <a:pt x="442259" y="2401199"/>
                              <a:pt x="435972" y="2403635"/>
                              <a:pt x="430306" y="2407176"/>
                            </a:cubicBezTo>
                            <a:cubicBezTo>
                              <a:pt x="423971" y="2411135"/>
                              <a:pt x="418907" y="2416995"/>
                              <a:pt x="412376" y="2420623"/>
                            </a:cubicBezTo>
                            <a:cubicBezTo>
                              <a:pt x="405343" y="2424530"/>
                              <a:pt x="396998" y="2425680"/>
                              <a:pt x="389965" y="2429587"/>
                            </a:cubicBezTo>
                            <a:cubicBezTo>
                              <a:pt x="383434" y="2433215"/>
                              <a:pt x="378155" y="2438750"/>
                              <a:pt x="372035" y="2443034"/>
                            </a:cubicBezTo>
                            <a:cubicBezTo>
                              <a:pt x="342670" y="2463590"/>
                              <a:pt x="349319" y="2458875"/>
                              <a:pt x="318247" y="2474411"/>
                            </a:cubicBezTo>
                            <a:cubicBezTo>
                              <a:pt x="313765" y="2480387"/>
                              <a:pt x="310083" y="2487058"/>
                              <a:pt x="304800" y="2492340"/>
                            </a:cubicBezTo>
                            <a:cubicBezTo>
                              <a:pt x="280377" y="2516762"/>
                              <a:pt x="290948" y="2493551"/>
                              <a:pt x="282388" y="2519234"/>
                            </a:cubicBezTo>
                            <a:cubicBezTo>
                              <a:pt x="286135" y="2631661"/>
                              <a:pt x="287420" y="2700078"/>
                              <a:pt x="295835" y="2815070"/>
                            </a:cubicBezTo>
                            <a:cubicBezTo>
                              <a:pt x="296391" y="2822668"/>
                              <a:pt x="299066" y="2829966"/>
                              <a:pt x="300318" y="2837481"/>
                            </a:cubicBezTo>
                            <a:cubicBezTo>
                              <a:pt x="302055" y="2847902"/>
                              <a:pt x="303749" y="2858345"/>
                              <a:pt x="304800" y="2868858"/>
                            </a:cubicBezTo>
                            <a:cubicBezTo>
                              <a:pt x="306738" y="2888242"/>
                              <a:pt x="307343" y="2907745"/>
                              <a:pt x="309282" y="2927129"/>
                            </a:cubicBezTo>
                            <a:cubicBezTo>
                              <a:pt x="314483" y="2979141"/>
                              <a:pt x="310977" y="2938392"/>
                              <a:pt x="322729" y="2985399"/>
                            </a:cubicBezTo>
                            <a:cubicBezTo>
                              <a:pt x="324933" y="2994216"/>
                              <a:pt x="325830" y="3003310"/>
                              <a:pt x="327212" y="3012293"/>
                            </a:cubicBezTo>
                            <a:cubicBezTo>
                              <a:pt x="328819" y="3022735"/>
                              <a:pt x="328587" y="3033572"/>
                              <a:pt x="331694" y="3043670"/>
                            </a:cubicBezTo>
                            <a:cubicBezTo>
                              <a:pt x="334641" y="3053250"/>
                              <a:pt x="341070" y="3061405"/>
                              <a:pt x="345141" y="3070564"/>
                            </a:cubicBezTo>
                            <a:cubicBezTo>
                              <a:pt x="353030" y="3088313"/>
                              <a:pt x="367553" y="3124352"/>
                              <a:pt x="367553" y="3124352"/>
                            </a:cubicBezTo>
                            <a:cubicBezTo>
                              <a:pt x="369676" y="3134969"/>
                              <a:pt x="377909" y="3177987"/>
                              <a:pt x="381000" y="3182623"/>
                            </a:cubicBezTo>
                            <a:lnTo>
                              <a:pt x="389965" y="3196070"/>
                            </a:lnTo>
                            <a:cubicBezTo>
                              <a:pt x="391459" y="3202046"/>
                              <a:pt x="392284" y="3208231"/>
                              <a:pt x="394447" y="3213999"/>
                            </a:cubicBezTo>
                            <a:cubicBezTo>
                              <a:pt x="406231" y="3245424"/>
                              <a:pt x="399375" y="3219374"/>
                              <a:pt x="412376" y="3245376"/>
                            </a:cubicBezTo>
                            <a:cubicBezTo>
                              <a:pt x="414489" y="3249602"/>
                              <a:pt x="414746" y="3254597"/>
                              <a:pt x="416859" y="3258823"/>
                            </a:cubicBezTo>
                            <a:cubicBezTo>
                              <a:pt x="419268" y="3263641"/>
                              <a:pt x="423414" y="3267452"/>
                              <a:pt x="425823" y="3272270"/>
                            </a:cubicBezTo>
                            <a:cubicBezTo>
                              <a:pt x="430912" y="3282447"/>
                              <a:pt x="434788" y="3293187"/>
                              <a:pt x="439270" y="3303646"/>
                            </a:cubicBezTo>
                            <a:cubicBezTo>
                              <a:pt x="442994" y="3325985"/>
                              <a:pt x="447222" y="3331746"/>
                              <a:pt x="439270" y="3352952"/>
                            </a:cubicBezTo>
                            <a:cubicBezTo>
                              <a:pt x="437379" y="3357996"/>
                              <a:pt x="434788" y="3363411"/>
                              <a:pt x="430306" y="3366399"/>
                            </a:cubicBezTo>
                            <a:cubicBezTo>
                              <a:pt x="425180" y="3369816"/>
                              <a:pt x="418353" y="3369387"/>
                              <a:pt x="412376" y="3370881"/>
                            </a:cubicBezTo>
                            <a:cubicBezTo>
                              <a:pt x="373529" y="3366399"/>
                              <a:pt x="328826" y="3378428"/>
                              <a:pt x="295835" y="3357434"/>
                            </a:cubicBezTo>
                            <a:cubicBezTo>
                              <a:pt x="271490" y="3341942"/>
                              <a:pt x="264459" y="3276752"/>
                              <a:pt x="264459" y="3276752"/>
                            </a:cubicBezTo>
                            <a:cubicBezTo>
                              <a:pt x="262965" y="3264799"/>
                              <a:pt x="261956" y="3252775"/>
                              <a:pt x="259976" y="3240893"/>
                            </a:cubicBezTo>
                            <a:cubicBezTo>
                              <a:pt x="254887" y="3210360"/>
                              <a:pt x="252653" y="3202632"/>
                              <a:pt x="246529" y="3178140"/>
                            </a:cubicBezTo>
                            <a:cubicBezTo>
                              <a:pt x="243541" y="3146764"/>
                              <a:pt x="242184" y="3115189"/>
                              <a:pt x="237565" y="3084011"/>
                            </a:cubicBezTo>
                            <a:cubicBezTo>
                              <a:pt x="236180" y="3074663"/>
                              <a:pt x="230453" y="3066383"/>
                              <a:pt x="228600" y="3057117"/>
                            </a:cubicBezTo>
                            <a:cubicBezTo>
                              <a:pt x="212080" y="2974510"/>
                              <a:pt x="233419" y="3076391"/>
                              <a:pt x="219635" y="3021258"/>
                            </a:cubicBezTo>
                            <a:cubicBezTo>
                              <a:pt x="210945" y="2986499"/>
                              <a:pt x="221102" y="3010743"/>
                              <a:pt x="206188" y="2980917"/>
                            </a:cubicBezTo>
                            <a:cubicBezTo>
                              <a:pt x="204694" y="2970458"/>
                              <a:pt x="203443" y="2959961"/>
                              <a:pt x="201706" y="2949540"/>
                            </a:cubicBezTo>
                            <a:cubicBezTo>
                              <a:pt x="200454" y="2942025"/>
                              <a:pt x="198381" y="2934659"/>
                              <a:pt x="197223" y="2927129"/>
                            </a:cubicBezTo>
                            <a:cubicBezTo>
                              <a:pt x="195391" y="2915223"/>
                              <a:pt x="194148" y="2903234"/>
                              <a:pt x="192741" y="2891270"/>
                            </a:cubicBezTo>
                            <a:cubicBezTo>
                              <a:pt x="191160" y="2877833"/>
                              <a:pt x="190912" y="2864196"/>
                              <a:pt x="188259" y="2850929"/>
                            </a:cubicBezTo>
                            <a:cubicBezTo>
                              <a:pt x="186406" y="2841663"/>
                              <a:pt x="182073" y="2833066"/>
                              <a:pt x="179294" y="2824034"/>
                            </a:cubicBezTo>
                            <a:cubicBezTo>
                              <a:pt x="177341" y="2817688"/>
                              <a:pt x="168037" y="2785680"/>
                              <a:pt x="165847" y="2774729"/>
                            </a:cubicBezTo>
                            <a:cubicBezTo>
                              <a:pt x="164065" y="2765817"/>
                              <a:pt x="162859" y="2756799"/>
                              <a:pt x="161365" y="2747834"/>
                            </a:cubicBezTo>
                            <a:cubicBezTo>
                              <a:pt x="159871" y="2685081"/>
                              <a:pt x="159342" y="2622298"/>
                              <a:pt x="156882" y="2559576"/>
                            </a:cubicBezTo>
                            <a:cubicBezTo>
                              <a:pt x="156352" y="2546056"/>
                              <a:pt x="158875" y="2545829"/>
                              <a:pt x="152400" y="2519234"/>
                            </a:cubicBezTo>
                            <a:cubicBezTo>
                              <a:pt x="145926" y="2492639"/>
                              <a:pt x="123927" y="2429139"/>
                              <a:pt x="118035" y="2400004"/>
                            </a:cubicBezTo>
                            <a:cubicBezTo>
                              <a:pt x="112143" y="2370869"/>
                              <a:pt x="120036" y="2355928"/>
                              <a:pt x="117048" y="2344423"/>
                            </a:cubicBezTo>
                            <a:cubicBezTo>
                              <a:pt x="114060" y="2332918"/>
                              <a:pt x="101600" y="2335458"/>
                              <a:pt x="100106" y="2330976"/>
                            </a:cubicBezTo>
                            <a:cubicBezTo>
                              <a:pt x="104588" y="2324999"/>
                              <a:pt x="130237" y="2317529"/>
                              <a:pt x="138953" y="2313046"/>
                            </a:cubicBezTo>
                            <a:cubicBezTo>
                              <a:pt x="147669" y="2308564"/>
                              <a:pt x="148951" y="2308220"/>
                              <a:pt x="152400" y="2304081"/>
                            </a:cubicBezTo>
                            <a:cubicBezTo>
                              <a:pt x="160890" y="2293893"/>
                              <a:pt x="165901" y="2269590"/>
                              <a:pt x="170329" y="2259258"/>
                            </a:cubicBezTo>
                            <a:cubicBezTo>
                              <a:pt x="175593" y="2246975"/>
                              <a:pt x="182282" y="2235352"/>
                              <a:pt x="188259" y="2223399"/>
                            </a:cubicBezTo>
                            <a:cubicBezTo>
                              <a:pt x="197218" y="2178602"/>
                              <a:pt x="184663" y="2219827"/>
                              <a:pt x="206188" y="2187540"/>
                            </a:cubicBezTo>
                            <a:cubicBezTo>
                              <a:pt x="208809" y="2183609"/>
                              <a:pt x="209524" y="2178677"/>
                              <a:pt x="210670" y="2174093"/>
                            </a:cubicBezTo>
                            <a:cubicBezTo>
                              <a:pt x="215805" y="2153552"/>
                              <a:pt x="216912" y="2137608"/>
                              <a:pt x="219635" y="2115823"/>
                            </a:cubicBezTo>
                            <a:cubicBezTo>
                              <a:pt x="216647" y="2063529"/>
                              <a:pt x="217909" y="2010817"/>
                              <a:pt x="210670" y="1958940"/>
                            </a:cubicBezTo>
                            <a:cubicBezTo>
                              <a:pt x="208823" y="1945704"/>
                              <a:pt x="198392" y="1935191"/>
                              <a:pt x="192741" y="1923081"/>
                            </a:cubicBezTo>
                            <a:cubicBezTo>
                              <a:pt x="187929" y="1912770"/>
                              <a:pt x="184062" y="1902036"/>
                              <a:pt x="179294" y="1891705"/>
                            </a:cubicBezTo>
                            <a:cubicBezTo>
                              <a:pt x="175094" y="1882605"/>
                              <a:pt x="170047" y="1873911"/>
                              <a:pt x="165847" y="1864811"/>
                            </a:cubicBezTo>
                            <a:cubicBezTo>
                              <a:pt x="161079" y="1854479"/>
                              <a:pt x="157489" y="1843612"/>
                              <a:pt x="152400" y="1833434"/>
                            </a:cubicBezTo>
                            <a:cubicBezTo>
                              <a:pt x="149991" y="1828616"/>
                              <a:pt x="146667" y="1824297"/>
                              <a:pt x="143435" y="1819987"/>
                            </a:cubicBezTo>
                            <a:cubicBezTo>
                              <a:pt x="130987" y="1803391"/>
                              <a:pt x="125235" y="1794220"/>
                              <a:pt x="107576" y="1784129"/>
                            </a:cubicBezTo>
                            <a:cubicBezTo>
                              <a:pt x="103474" y="1781785"/>
                              <a:pt x="98553" y="1781305"/>
                              <a:pt x="94129" y="1779646"/>
                            </a:cubicBezTo>
                            <a:cubicBezTo>
                              <a:pt x="86596" y="1776821"/>
                              <a:pt x="78914" y="1774279"/>
                              <a:pt x="71718" y="1770681"/>
                            </a:cubicBezTo>
                            <a:cubicBezTo>
                              <a:pt x="66899" y="1768272"/>
                              <a:pt x="62274" y="1765321"/>
                              <a:pt x="58270" y="1761717"/>
                            </a:cubicBezTo>
                            <a:cubicBezTo>
                              <a:pt x="47276" y="1751822"/>
                              <a:pt x="26894" y="1730340"/>
                              <a:pt x="26894" y="1730340"/>
                            </a:cubicBezTo>
                            <a:lnTo>
                              <a:pt x="0" y="1707929"/>
                            </a:lnTo>
                            <a:close/>
                          </a:path>
                        </a:pathLst>
                      </a:custGeom>
                      <a:grpFill/>
                      <a:ln>
                        <a:solidFill>
                          <a:srgbClr val="660033"/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hu-HU">
                          <a:solidFill>
                            <a:srgbClr val="813213"/>
                          </a:solidFill>
                        </a:endParaRPr>
                      </a:p>
                    </p:txBody>
                  </p:sp>
                  <p:sp>
                    <p:nvSpPr>
                      <p:cNvPr id="625" name="Szabadkézi sokszög: alakzat 624">
                        <a:extLst>
                          <a:ext uri="{FF2B5EF4-FFF2-40B4-BE49-F238E27FC236}">
                            <a16:creationId xmlns:a16="http://schemas.microsoft.com/office/drawing/2014/main" id="{8369105F-E876-58C1-C9CC-1B412A7E9DE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832937" y="5476456"/>
                        <a:ext cx="1690166" cy="1213714"/>
                      </a:xfrm>
                      <a:custGeom>
                        <a:avLst/>
                        <a:gdLst>
                          <a:gd name="connsiteX0" fmla="*/ 1600200 w 1638602"/>
                          <a:gd name="connsiteY0" fmla="*/ 57150 h 1152525"/>
                          <a:gd name="connsiteX1" fmla="*/ 1600200 w 1638602"/>
                          <a:gd name="connsiteY1" fmla="*/ 57150 h 1152525"/>
                          <a:gd name="connsiteX2" fmla="*/ 1514475 w 1638602"/>
                          <a:gd name="connsiteY2" fmla="*/ 19050 h 1152525"/>
                          <a:gd name="connsiteX3" fmla="*/ 1457325 w 1638602"/>
                          <a:gd name="connsiteY3" fmla="*/ 0 h 1152525"/>
                          <a:gd name="connsiteX4" fmla="*/ 1409700 w 1638602"/>
                          <a:gd name="connsiteY4" fmla="*/ 9525 h 1152525"/>
                          <a:gd name="connsiteX5" fmla="*/ 1381125 w 1638602"/>
                          <a:gd name="connsiteY5" fmla="*/ 38100 h 1152525"/>
                          <a:gd name="connsiteX6" fmla="*/ 1352550 w 1638602"/>
                          <a:gd name="connsiteY6" fmla="*/ 95250 h 1152525"/>
                          <a:gd name="connsiteX7" fmla="*/ 1323975 w 1638602"/>
                          <a:gd name="connsiteY7" fmla="*/ 104775 h 1152525"/>
                          <a:gd name="connsiteX8" fmla="*/ 1314450 w 1638602"/>
                          <a:gd name="connsiteY8" fmla="*/ 142875 h 1152525"/>
                          <a:gd name="connsiteX9" fmla="*/ 1295400 w 1638602"/>
                          <a:gd name="connsiteY9" fmla="*/ 171450 h 1152525"/>
                          <a:gd name="connsiteX10" fmla="*/ 1266825 w 1638602"/>
                          <a:gd name="connsiteY10" fmla="*/ 219075 h 1152525"/>
                          <a:gd name="connsiteX11" fmla="*/ 1257300 w 1638602"/>
                          <a:gd name="connsiteY11" fmla="*/ 247650 h 1152525"/>
                          <a:gd name="connsiteX12" fmla="*/ 1219200 w 1638602"/>
                          <a:gd name="connsiteY12" fmla="*/ 276225 h 1152525"/>
                          <a:gd name="connsiteX13" fmla="*/ 1143000 w 1638602"/>
                          <a:gd name="connsiteY13" fmla="*/ 361950 h 1152525"/>
                          <a:gd name="connsiteX14" fmla="*/ 1114425 w 1638602"/>
                          <a:gd name="connsiteY14" fmla="*/ 371475 h 1152525"/>
                          <a:gd name="connsiteX15" fmla="*/ 1057275 w 1638602"/>
                          <a:gd name="connsiteY15" fmla="*/ 409575 h 1152525"/>
                          <a:gd name="connsiteX16" fmla="*/ 1028700 w 1638602"/>
                          <a:gd name="connsiteY16" fmla="*/ 428625 h 1152525"/>
                          <a:gd name="connsiteX17" fmla="*/ 923925 w 1638602"/>
                          <a:gd name="connsiteY17" fmla="*/ 466725 h 1152525"/>
                          <a:gd name="connsiteX18" fmla="*/ 619125 w 1638602"/>
                          <a:gd name="connsiteY18" fmla="*/ 457200 h 1152525"/>
                          <a:gd name="connsiteX19" fmla="*/ 590550 w 1638602"/>
                          <a:gd name="connsiteY19" fmla="*/ 447675 h 1152525"/>
                          <a:gd name="connsiteX20" fmla="*/ 533400 w 1638602"/>
                          <a:gd name="connsiteY20" fmla="*/ 409575 h 1152525"/>
                          <a:gd name="connsiteX21" fmla="*/ 495300 w 1638602"/>
                          <a:gd name="connsiteY21" fmla="*/ 371475 h 1152525"/>
                          <a:gd name="connsiteX22" fmla="*/ 485775 w 1638602"/>
                          <a:gd name="connsiteY22" fmla="*/ 342900 h 1152525"/>
                          <a:gd name="connsiteX23" fmla="*/ 466725 w 1638602"/>
                          <a:gd name="connsiteY23" fmla="*/ 304800 h 1152525"/>
                          <a:gd name="connsiteX24" fmla="*/ 409575 w 1638602"/>
                          <a:gd name="connsiteY24" fmla="*/ 228600 h 1152525"/>
                          <a:gd name="connsiteX25" fmla="*/ 381000 w 1638602"/>
                          <a:gd name="connsiteY25" fmla="*/ 219075 h 1152525"/>
                          <a:gd name="connsiteX26" fmla="*/ 352425 w 1638602"/>
                          <a:gd name="connsiteY26" fmla="*/ 161925 h 1152525"/>
                          <a:gd name="connsiteX27" fmla="*/ 323850 w 1638602"/>
                          <a:gd name="connsiteY27" fmla="*/ 152400 h 1152525"/>
                          <a:gd name="connsiteX28" fmla="*/ 209550 w 1638602"/>
                          <a:gd name="connsiteY28" fmla="*/ 161925 h 1152525"/>
                          <a:gd name="connsiteX29" fmla="*/ 142875 w 1638602"/>
                          <a:gd name="connsiteY29" fmla="*/ 209550 h 1152525"/>
                          <a:gd name="connsiteX30" fmla="*/ 76200 w 1638602"/>
                          <a:gd name="connsiteY30" fmla="*/ 285750 h 1152525"/>
                          <a:gd name="connsiteX31" fmla="*/ 66675 w 1638602"/>
                          <a:gd name="connsiteY31" fmla="*/ 314325 h 1152525"/>
                          <a:gd name="connsiteX32" fmla="*/ 47625 w 1638602"/>
                          <a:gd name="connsiteY32" fmla="*/ 342900 h 1152525"/>
                          <a:gd name="connsiteX33" fmla="*/ 19050 w 1638602"/>
                          <a:gd name="connsiteY33" fmla="*/ 390525 h 1152525"/>
                          <a:gd name="connsiteX34" fmla="*/ 9525 w 1638602"/>
                          <a:gd name="connsiteY34" fmla="*/ 466725 h 1152525"/>
                          <a:gd name="connsiteX35" fmla="*/ 0 w 1638602"/>
                          <a:gd name="connsiteY35" fmla="*/ 495300 h 1152525"/>
                          <a:gd name="connsiteX36" fmla="*/ 9525 w 1638602"/>
                          <a:gd name="connsiteY36" fmla="*/ 752475 h 1152525"/>
                          <a:gd name="connsiteX37" fmla="*/ 28575 w 1638602"/>
                          <a:gd name="connsiteY37" fmla="*/ 781050 h 1152525"/>
                          <a:gd name="connsiteX38" fmla="*/ 38100 w 1638602"/>
                          <a:gd name="connsiteY38" fmla="*/ 809625 h 1152525"/>
                          <a:gd name="connsiteX39" fmla="*/ 85725 w 1638602"/>
                          <a:gd name="connsiteY39" fmla="*/ 866775 h 1152525"/>
                          <a:gd name="connsiteX40" fmla="*/ 133350 w 1638602"/>
                          <a:gd name="connsiteY40" fmla="*/ 942975 h 1152525"/>
                          <a:gd name="connsiteX41" fmla="*/ 152400 w 1638602"/>
                          <a:gd name="connsiteY41" fmla="*/ 971550 h 1152525"/>
                          <a:gd name="connsiteX42" fmla="*/ 171450 w 1638602"/>
                          <a:gd name="connsiteY42" fmla="*/ 1009650 h 1152525"/>
                          <a:gd name="connsiteX43" fmla="*/ 200025 w 1638602"/>
                          <a:gd name="connsiteY43" fmla="*/ 1028700 h 1152525"/>
                          <a:gd name="connsiteX44" fmla="*/ 276225 w 1638602"/>
                          <a:gd name="connsiteY44" fmla="*/ 990600 h 1152525"/>
                          <a:gd name="connsiteX45" fmla="*/ 342900 w 1638602"/>
                          <a:gd name="connsiteY45" fmla="*/ 971550 h 1152525"/>
                          <a:gd name="connsiteX46" fmla="*/ 371475 w 1638602"/>
                          <a:gd name="connsiteY46" fmla="*/ 962025 h 1152525"/>
                          <a:gd name="connsiteX47" fmla="*/ 400050 w 1638602"/>
                          <a:gd name="connsiteY47" fmla="*/ 942975 h 1152525"/>
                          <a:gd name="connsiteX48" fmla="*/ 428625 w 1638602"/>
                          <a:gd name="connsiteY48" fmla="*/ 933450 h 1152525"/>
                          <a:gd name="connsiteX49" fmla="*/ 457200 w 1638602"/>
                          <a:gd name="connsiteY49" fmla="*/ 914400 h 1152525"/>
                          <a:gd name="connsiteX50" fmla="*/ 523875 w 1638602"/>
                          <a:gd name="connsiteY50" fmla="*/ 895350 h 1152525"/>
                          <a:gd name="connsiteX51" fmla="*/ 571500 w 1638602"/>
                          <a:gd name="connsiteY51" fmla="*/ 866775 h 1152525"/>
                          <a:gd name="connsiteX52" fmla="*/ 828675 w 1638602"/>
                          <a:gd name="connsiteY52" fmla="*/ 866775 h 1152525"/>
                          <a:gd name="connsiteX53" fmla="*/ 828675 w 1638602"/>
                          <a:gd name="connsiteY53" fmla="*/ 990600 h 1152525"/>
                          <a:gd name="connsiteX54" fmla="*/ 847725 w 1638602"/>
                          <a:gd name="connsiteY54" fmla="*/ 1028700 h 1152525"/>
                          <a:gd name="connsiteX55" fmla="*/ 857250 w 1638602"/>
                          <a:gd name="connsiteY55" fmla="*/ 1057275 h 1152525"/>
                          <a:gd name="connsiteX56" fmla="*/ 885825 w 1638602"/>
                          <a:gd name="connsiteY56" fmla="*/ 1076325 h 1152525"/>
                          <a:gd name="connsiteX57" fmla="*/ 933450 w 1638602"/>
                          <a:gd name="connsiteY57" fmla="*/ 1019175 h 1152525"/>
                          <a:gd name="connsiteX58" fmla="*/ 914400 w 1638602"/>
                          <a:gd name="connsiteY58" fmla="*/ 990600 h 1152525"/>
                          <a:gd name="connsiteX59" fmla="*/ 933450 w 1638602"/>
                          <a:gd name="connsiteY59" fmla="*/ 1047750 h 1152525"/>
                          <a:gd name="connsiteX60" fmla="*/ 1028700 w 1638602"/>
                          <a:gd name="connsiteY60" fmla="*/ 1152525 h 1152525"/>
                          <a:gd name="connsiteX61" fmla="*/ 1057275 w 1638602"/>
                          <a:gd name="connsiteY61" fmla="*/ 1143000 h 1152525"/>
                          <a:gd name="connsiteX62" fmla="*/ 1028700 w 1638602"/>
                          <a:gd name="connsiteY62" fmla="*/ 1009650 h 1152525"/>
                          <a:gd name="connsiteX63" fmla="*/ 1009650 w 1638602"/>
                          <a:gd name="connsiteY63" fmla="*/ 981075 h 1152525"/>
                          <a:gd name="connsiteX64" fmla="*/ 1028700 w 1638602"/>
                          <a:gd name="connsiteY64" fmla="*/ 876300 h 1152525"/>
                          <a:gd name="connsiteX65" fmla="*/ 1257300 w 1638602"/>
                          <a:gd name="connsiteY65" fmla="*/ 895350 h 1152525"/>
                          <a:gd name="connsiteX66" fmla="*/ 1390650 w 1638602"/>
                          <a:gd name="connsiteY66" fmla="*/ 885825 h 1152525"/>
                          <a:gd name="connsiteX67" fmla="*/ 1485900 w 1638602"/>
                          <a:gd name="connsiteY67" fmla="*/ 838200 h 1152525"/>
                          <a:gd name="connsiteX68" fmla="*/ 1514475 w 1638602"/>
                          <a:gd name="connsiteY68" fmla="*/ 828675 h 1152525"/>
                          <a:gd name="connsiteX69" fmla="*/ 1552575 w 1638602"/>
                          <a:gd name="connsiteY69" fmla="*/ 771525 h 1152525"/>
                          <a:gd name="connsiteX70" fmla="*/ 1571625 w 1638602"/>
                          <a:gd name="connsiteY70" fmla="*/ 742950 h 1152525"/>
                          <a:gd name="connsiteX71" fmla="*/ 1581150 w 1638602"/>
                          <a:gd name="connsiteY71" fmla="*/ 704850 h 1152525"/>
                          <a:gd name="connsiteX72" fmla="*/ 1562100 w 1638602"/>
                          <a:gd name="connsiteY72" fmla="*/ 466725 h 1152525"/>
                          <a:gd name="connsiteX73" fmla="*/ 1552575 w 1638602"/>
                          <a:gd name="connsiteY73" fmla="*/ 438150 h 1152525"/>
                          <a:gd name="connsiteX74" fmla="*/ 1543050 w 1638602"/>
                          <a:gd name="connsiteY74" fmla="*/ 400050 h 1152525"/>
                          <a:gd name="connsiteX75" fmla="*/ 1514475 w 1638602"/>
                          <a:gd name="connsiteY75" fmla="*/ 371475 h 1152525"/>
                          <a:gd name="connsiteX76" fmla="*/ 1514475 w 1638602"/>
                          <a:gd name="connsiteY76" fmla="*/ 190500 h 1152525"/>
                          <a:gd name="connsiteX77" fmla="*/ 1533525 w 1638602"/>
                          <a:gd name="connsiteY77" fmla="*/ 161925 h 1152525"/>
                          <a:gd name="connsiteX78" fmla="*/ 1562100 w 1638602"/>
                          <a:gd name="connsiteY78" fmla="*/ 142875 h 1152525"/>
                          <a:gd name="connsiteX79" fmla="*/ 1600200 w 1638602"/>
                          <a:gd name="connsiteY79" fmla="*/ 114300 h 1152525"/>
                          <a:gd name="connsiteX80" fmla="*/ 1638300 w 1638602"/>
                          <a:gd name="connsiteY80" fmla="*/ 95250 h 1152525"/>
                          <a:gd name="connsiteX81" fmla="*/ 1600200 w 1638602"/>
                          <a:gd name="connsiteY81" fmla="*/ 57150 h 1152525"/>
                          <a:gd name="connsiteX0" fmla="*/ 1600200 w 1638602"/>
                          <a:gd name="connsiteY0" fmla="*/ 57150 h 1152525"/>
                          <a:gd name="connsiteX1" fmla="*/ 1600200 w 1638602"/>
                          <a:gd name="connsiteY1" fmla="*/ 57150 h 1152525"/>
                          <a:gd name="connsiteX2" fmla="*/ 1514475 w 1638602"/>
                          <a:gd name="connsiteY2" fmla="*/ 19050 h 1152525"/>
                          <a:gd name="connsiteX3" fmla="*/ 1457325 w 1638602"/>
                          <a:gd name="connsiteY3" fmla="*/ 0 h 1152525"/>
                          <a:gd name="connsiteX4" fmla="*/ 1409700 w 1638602"/>
                          <a:gd name="connsiteY4" fmla="*/ 9525 h 1152525"/>
                          <a:gd name="connsiteX5" fmla="*/ 1381125 w 1638602"/>
                          <a:gd name="connsiteY5" fmla="*/ 38100 h 1152525"/>
                          <a:gd name="connsiteX6" fmla="*/ 1352550 w 1638602"/>
                          <a:gd name="connsiteY6" fmla="*/ 95250 h 1152525"/>
                          <a:gd name="connsiteX7" fmla="*/ 1323975 w 1638602"/>
                          <a:gd name="connsiteY7" fmla="*/ 104775 h 1152525"/>
                          <a:gd name="connsiteX8" fmla="*/ 1314450 w 1638602"/>
                          <a:gd name="connsiteY8" fmla="*/ 142875 h 1152525"/>
                          <a:gd name="connsiteX9" fmla="*/ 1295400 w 1638602"/>
                          <a:gd name="connsiteY9" fmla="*/ 171450 h 1152525"/>
                          <a:gd name="connsiteX10" fmla="*/ 1266825 w 1638602"/>
                          <a:gd name="connsiteY10" fmla="*/ 219075 h 1152525"/>
                          <a:gd name="connsiteX11" fmla="*/ 1257300 w 1638602"/>
                          <a:gd name="connsiteY11" fmla="*/ 247650 h 1152525"/>
                          <a:gd name="connsiteX12" fmla="*/ 1219200 w 1638602"/>
                          <a:gd name="connsiteY12" fmla="*/ 276225 h 1152525"/>
                          <a:gd name="connsiteX13" fmla="*/ 1143000 w 1638602"/>
                          <a:gd name="connsiteY13" fmla="*/ 361950 h 1152525"/>
                          <a:gd name="connsiteX14" fmla="*/ 1114425 w 1638602"/>
                          <a:gd name="connsiteY14" fmla="*/ 371475 h 1152525"/>
                          <a:gd name="connsiteX15" fmla="*/ 1057275 w 1638602"/>
                          <a:gd name="connsiteY15" fmla="*/ 409575 h 1152525"/>
                          <a:gd name="connsiteX16" fmla="*/ 1028700 w 1638602"/>
                          <a:gd name="connsiteY16" fmla="*/ 428625 h 1152525"/>
                          <a:gd name="connsiteX17" fmla="*/ 923925 w 1638602"/>
                          <a:gd name="connsiteY17" fmla="*/ 466725 h 1152525"/>
                          <a:gd name="connsiteX18" fmla="*/ 619125 w 1638602"/>
                          <a:gd name="connsiteY18" fmla="*/ 457200 h 1152525"/>
                          <a:gd name="connsiteX19" fmla="*/ 628650 w 1638602"/>
                          <a:gd name="connsiteY19" fmla="*/ 476138 h 1152525"/>
                          <a:gd name="connsiteX20" fmla="*/ 533400 w 1638602"/>
                          <a:gd name="connsiteY20" fmla="*/ 409575 h 1152525"/>
                          <a:gd name="connsiteX21" fmla="*/ 495300 w 1638602"/>
                          <a:gd name="connsiteY21" fmla="*/ 371475 h 1152525"/>
                          <a:gd name="connsiteX22" fmla="*/ 485775 w 1638602"/>
                          <a:gd name="connsiteY22" fmla="*/ 342900 h 1152525"/>
                          <a:gd name="connsiteX23" fmla="*/ 466725 w 1638602"/>
                          <a:gd name="connsiteY23" fmla="*/ 304800 h 1152525"/>
                          <a:gd name="connsiteX24" fmla="*/ 409575 w 1638602"/>
                          <a:gd name="connsiteY24" fmla="*/ 228600 h 1152525"/>
                          <a:gd name="connsiteX25" fmla="*/ 381000 w 1638602"/>
                          <a:gd name="connsiteY25" fmla="*/ 219075 h 1152525"/>
                          <a:gd name="connsiteX26" fmla="*/ 352425 w 1638602"/>
                          <a:gd name="connsiteY26" fmla="*/ 161925 h 1152525"/>
                          <a:gd name="connsiteX27" fmla="*/ 323850 w 1638602"/>
                          <a:gd name="connsiteY27" fmla="*/ 152400 h 1152525"/>
                          <a:gd name="connsiteX28" fmla="*/ 209550 w 1638602"/>
                          <a:gd name="connsiteY28" fmla="*/ 161925 h 1152525"/>
                          <a:gd name="connsiteX29" fmla="*/ 142875 w 1638602"/>
                          <a:gd name="connsiteY29" fmla="*/ 209550 h 1152525"/>
                          <a:gd name="connsiteX30" fmla="*/ 76200 w 1638602"/>
                          <a:gd name="connsiteY30" fmla="*/ 285750 h 1152525"/>
                          <a:gd name="connsiteX31" fmla="*/ 66675 w 1638602"/>
                          <a:gd name="connsiteY31" fmla="*/ 314325 h 1152525"/>
                          <a:gd name="connsiteX32" fmla="*/ 47625 w 1638602"/>
                          <a:gd name="connsiteY32" fmla="*/ 342900 h 1152525"/>
                          <a:gd name="connsiteX33" fmla="*/ 19050 w 1638602"/>
                          <a:gd name="connsiteY33" fmla="*/ 390525 h 1152525"/>
                          <a:gd name="connsiteX34" fmla="*/ 9525 w 1638602"/>
                          <a:gd name="connsiteY34" fmla="*/ 466725 h 1152525"/>
                          <a:gd name="connsiteX35" fmla="*/ 0 w 1638602"/>
                          <a:gd name="connsiteY35" fmla="*/ 495300 h 1152525"/>
                          <a:gd name="connsiteX36" fmla="*/ 9525 w 1638602"/>
                          <a:gd name="connsiteY36" fmla="*/ 752475 h 1152525"/>
                          <a:gd name="connsiteX37" fmla="*/ 28575 w 1638602"/>
                          <a:gd name="connsiteY37" fmla="*/ 781050 h 1152525"/>
                          <a:gd name="connsiteX38" fmla="*/ 38100 w 1638602"/>
                          <a:gd name="connsiteY38" fmla="*/ 809625 h 1152525"/>
                          <a:gd name="connsiteX39" fmla="*/ 85725 w 1638602"/>
                          <a:gd name="connsiteY39" fmla="*/ 866775 h 1152525"/>
                          <a:gd name="connsiteX40" fmla="*/ 133350 w 1638602"/>
                          <a:gd name="connsiteY40" fmla="*/ 942975 h 1152525"/>
                          <a:gd name="connsiteX41" fmla="*/ 152400 w 1638602"/>
                          <a:gd name="connsiteY41" fmla="*/ 971550 h 1152525"/>
                          <a:gd name="connsiteX42" fmla="*/ 171450 w 1638602"/>
                          <a:gd name="connsiteY42" fmla="*/ 1009650 h 1152525"/>
                          <a:gd name="connsiteX43" fmla="*/ 200025 w 1638602"/>
                          <a:gd name="connsiteY43" fmla="*/ 1028700 h 1152525"/>
                          <a:gd name="connsiteX44" fmla="*/ 276225 w 1638602"/>
                          <a:gd name="connsiteY44" fmla="*/ 990600 h 1152525"/>
                          <a:gd name="connsiteX45" fmla="*/ 342900 w 1638602"/>
                          <a:gd name="connsiteY45" fmla="*/ 971550 h 1152525"/>
                          <a:gd name="connsiteX46" fmla="*/ 371475 w 1638602"/>
                          <a:gd name="connsiteY46" fmla="*/ 962025 h 1152525"/>
                          <a:gd name="connsiteX47" fmla="*/ 400050 w 1638602"/>
                          <a:gd name="connsiteY47" fmla="*/ 942975 h 1152525"/>
                          <a:gd name="connsiteX48" fmla="*/ 428625 w 1638602"/>
                          <a:gd name="connsiteY48" fmla="*/ 933450 h 1152525"/>
                          <a:gd name="connsiteX49" fmla="*/ 457200 w 1638602"/>
                          <a:gd name="connsiteY49" fmla="*/ 914400 h 1152525"/>
                          <a:gd name="connsiteX50" fmla="*/ 523875 w 1638602"/>
                          <a:gd name="connsiteY50" fmla="*/ 895350 h 1152525"/>
                          <a:gd name="connsiteX51" fmla="*/ 571500 w 1638602"/>
                          <a:gd name="connsiteY51" fmla="*/ 866775 h 1152525"/>
                          <a:gd name="connsiteX52" fmla="*/ 828675 w 1638602"/>
                          <a:gd name="connsiteY52" fmla="*/ 866775 h 1152525"/>
                          <a:gd name="connsiteX53" fmla="*/ 828675 w 1638602"/>
                          <a:gd name="connsiteY53" fmla="*/ 990600 h 1152525"/>
                          <a:gd name="connsiteX54" fmla="*/ 847725 w 1638602"/>
                          <a:gd name="connsiteY54" fmla="*/ 1028700 h 1152525"/>
                          <a:gd name="connsiteX55" fmla="*/ 857250 w 1638602"/>
                          <a:gd name="connsiteY55" fmla="*/ 1057275 h 1152525"/>
                          <a:gd name="connsiteX56" fmla="*/ 885825 w 1638602"/>
                          <a:gd name="connsiteY56" fmla="*/ 1076325 h 1152525"/>
                          <a:gd name="connsiteX57" fmla="*/ 933450 w 1638602"/>
                          <a:gd name="connsiteY57" fmla="*/ 1019175 h 1152525"/>
                          <a:gd name="connsiteX58" fmla="*/ 914400 w 1638602"/>
                          <a:gd name="connsiteY58" fmla="*/ 990600 h 1152525"/>
                          <a:gd name="connsiteX59" fmla="*/ 933450 w 1638602"/>
                          <a:gd name="connsiteY59" fmla="*/ 1047750 h 1152525"/>
                          <a:gd name="connsiteX60" fmla="*/ 1028700 w 1638602"/>
                          <a:gd name="connsiteY60" fmla="*/ 1152525 h 1152525"/>
                          <a:gd name="connsiteX61" fmla="*/ 1057275 w 1638602"/>
                          <a:gd name="connsiteY61" fmla="*/ 1143000 h 1152525"/>
                          <a:gd name="connsiteX62" fmla="*/ 1028700 w 1638602"/>
                          <a:gd name="connsiteY62" fmla="*/ 1009650 h 1152525"/>
                          <a:gd name="connsiteX63" fmla="*/ 1009650 w 1638602"/>
                          <a:gd name="connsiteY63" fmla="*/ 981075 h 1152525"/>
                          <a:gd name="connsiteX64" fmla="*/ 1028700 w 1638602"/>
                          <a:gd name="connsiteY64" fmla="*/ 876300 h 1152525"/>
                          <a:gd name="connsiteX65" fmla="*/ 1257300 w 1638602"/>
                          <a:gd name="connsiteY65" fmla="*/ 895350 h 1152525"/>
                          <a:gd name="connsiteX66" fmla="*/ 1390650 w 1638602"/>
                          <a:gd name="connsiteY66" fmla="*/ 885825 h 1152525"/>
                          <a:gd name="connsiteX67" fmla="*/ 1485900 w 1638602"/>
                          <a:gd name="connsiteY67" fmla="*/ 838200 h 1152525"/>
                          <a:gd name="connsiteX68" fmla="*/ 1514475 w 1638602"/>
                          <a:gd name="connsiteY68" fmla="*/ 828675 h 1152525"/>
                          <a:gd name="connsiteX69" fmla="*/ 1552575 w 1638602"/>
                          <a:gd name="connsiteY69" fmla="*/ 771525 h 1152525"/>
                          <a:gd name="connsiteX70" fmla="*/ 1571625 w 1638602"/>
                          <a:gd name="connsiteY70" fmla="*/ 742950 h 1152525"/>
                          <a:gd name="connsiteX71" fmla="*/ 1581150 w 1638602"/>
                          <a:gd name="connsiteY71" fmla="*/ 704850 h 1152525"/>
                          <a:gd name="connsiteX72" fmla="*/ 1562100 w 1638602"/>
                          <a:gd name="connsiteY72" fmla="*/ 466725 h 1152525"/>
                          <a:gd name="connsiteX73" fmla="*/ 1552575 w 1638602"/>
                          <a:gd name="connsiteY73" fmla="*/ 438150 h 1152525"/>
                          <a:gd name="connsiteX74" fmla="*/ 1543050 w 1638602"/>
                          <a:gd name="connsiteY74" fmla="*/ 400050 h 1152525"/>
                          <a:gd name="connsiteX75" fmla="*/ 1514475 w 1638602"/>
                          <a:gd name="connsiteY75" fmla="*/ 371475 h 1152525"/>
                          <a:gd name="connsiteX76" fmla="*/ 1514475 w 1638602"/>
                          <a:gd name="connsiteY76" fmla="*/ 190500 h 1152525"/>
                          <a:gd name="connsiteX77" fmla="*/ 1533525 w 1638602"/>
                          <a:gd name="connsiteY77" fmla="*/ 161925 h 1152525"/>
                          <a:gd name="connsiteX78" fmla="*/ 1562100 w 1638602"/>
                          <a:gd name="connsiteY78" fmla="*/ 142875 h 1152525"/>
                          <a:gd name="connsiteX79" fmla="*/ 1600200 w 1638602"/>
                          <a:gd name="connsiteY79" fmla="*/ 114300 h 1152525"/>
                          <a:gd name="connsiteX80" fmla="*/ 1638300 w 1638602"/>
                          <a:gd name="connsiteY80" fmla="*/ 95250 h 1152525"/>
                          <a:gd name="connsiteX81" fmla="*/ 1600200 w 1638602"/>
                          <a:gd name="connsiteY81" fmla="*/ 57150 h 1152525"/>
                          <a:gd name="connsiteX0" fmla="*/ 1600200 w 1638602"/>
                          <a:gd name="connsiteY0" fmla="*/ 57150 h 1152525"/>
                          <a:gd name="connsiteX1" fmla="*/ 1600200 w 1638602"/>
                          <a:gd name="connsiteY1" fmla="*/ 57150 h 1152525"/>
                          <a:gd name="connsiteX2" fmla="*/ 1514475 w 1638602"/>
                          <a:gd name="connsiteY2" fmla="*/ 19050 h 1152525"/>
                          <a:gd name="connsiteX3" fmla="*/ 1457325 w 1638602"/>
                          <a:gd name="connsiteY3" fmla="*/ 0 h 1152525"/>
                          <a:gd name="connsiteX4" fmla="*/ 1409700 w 1638602"/>
                          <a:gd name="connsiteY4" fmla="*/ 9525 h 1152525"/>
                          <a:gd name="connsiteX5" fmla="*/ 1381125 w 1638602"/>
                          <a:gd name="connsiteY5" fmla="*/ 38100 h 1152525"/>
                          <a:gd name="connsiteX6" fmla="*/ 1350645 w 1638602"/>
                          <a:gd name="connsiteY6" fmla="*/ 74378 h 1152525"/>
                          <a:gd name="connsiteX7" fmla="*/ 1323975 w 1638602"/>
                          <a:gd name="connsiteY7" fmla="*/ 104775 h 1152525"/>
                          <a:gd name="connsiteX8" fmla="*/ 1314450 w 1638602"/>
                          <a:gd name="connsiteY8" fmla="*/ 142875 h 1152525"/>
                          <a:gd name="connsiteX9" fmla="*/ 1295400 w 1638602"/>
                          <a:gd name="connsiteY9" fmla="*/ 171450 h 1152525"/>
                          <a:gd name="connsiteX10" fmla="*/ 1266825 w 1638602"/>
                          <a:gd name="connsiteY10" fmla="*/ 219075 h 1152525"/>
                          <a:gd name="connsiteX11" fmla="*/ 1257300 w 1638602"/>
                          <a:gd name="connsiteY11" fmla="*/ 247650 h 1152525"/>
                          <a:gd name="connsiteX12" fmla="*/ 1219200 w 1638602"/>
                          <a:gd name="connsiteY12" fmla="*/ 276225 h 1152525"/>
                          <a:gd name="connsiteX13" fmla="*/ 1143000 w 1638602"/>
                          <a:gd name="connsiteY13" fmla="*/ 361950 h 1152525"/>
                          <a:gd name="connsiteX14" fmla="*/ 1114425 w 1638602"/>
                          <a:gd name="connsiteY14" fmla="*/ 371475 h 1152525"/>
                          <a:gd name="connsiteX15" fmla="*/ 1057275 w 1638602"/>
                          <a:gd name="connsiteY15" fmla="*/ 409575 h 1152525"/>
                          <a:gd name="connsiteX16" fmla="*/ 1028700 w 1638602"/>
                          <a:gd name="connsiteY16" fmla="*/ 428625 h 1152525"/>
                          <a:gd name="connsiteX17" fmla="*/ 923925 w 1638602"/>
                          <a:gd name="connsiteY17" fmla="*/ 466725 h 1152525"/>
                          <a:gd name="connsiteX18" fmla="*/ 619125 w 1638602"/>
                          <a:gd name="connsiteY18" fmla="*/ 457200 h 1152525"/>
                          <a:gd name="connsiteX19" fmla="*/ 628650 w 1638602"/>
                          <a:gd name="connsiteY19" fmla="*/ 476138 h 1152525"/>
                          <a:gd name="connsiteX20" fmla="*/ 533400 w 1638602"/>
                          <a:gd name="connsiteY20" fmla="*/ 409575 h 1152525"/>
                          <a:gd name="connsiteX21" fmla="*/ 495300 w 1638602"/>
                          <a:gd name="connsiteY21" fmla="*/ 371475 h 1152525"/>
                          <a:gd name="connsiteX22" fmla="*/ 485775 w 1638602"/>
                          <a:gd name="connsiteY22" fmla="*/ 342900 h 1152525"/>
                          <a:gd name="connsiteX23" fmla="*/ 466725 w 1638602"/>
                          <a:gd name="connsiteY23" fmla="*/ 304800 h 1152525"/>
                          <a:gd name="connsiteX24" fmla="*/ 409575 w 1638602"/>
                          <a:gd name="connsiteY24" fmla="*/ 228600 h 1152525"/>
                          <a:gd name="connsiteX25" fmla="*/ 381000 w 1638602"/>
                          <a:gd name="connsiteY25" fmla="*/ 219075 h 1152525"/>
                          <a:gd name="connsiteX26" fmla="*/ 352425 w 1638602"/>
                          <a:gd name="connsiteY26" fmla="*/ 161925 h 1152525"/>
                          <a:gd name="connsiteX27" fmla="*/ 323850 w 1638602"/>
                          <a:gd name="connsiteY27" fmla="*/ 152400 h 1152525"/>
                          <a:gd name="connsiteX28" fmla="*/ 209550 w 1638602"/>
                          <a:gd name="connsiteY28" fmla="*/ 161925 h 1152525"/>
                          <a:gd name="connsiteX29" fmla="*/ 142875 w 1638602"/>
                          <a:gd name="connsiteY29" fmla="*/ 209550 h 1152525"/>
                          <a:gd name="connsiteX30" fmla="*/ 76200 w 1638602"/>
                          <a:gd name="connsiteY30" fmla="*/ 285750 h 1152525"/>
                          <a:gd name="connsiteX31" fmla="*/ 66675 w 1638602"/>
                          <a:gd name="connsiteY31" fmla="*/ 314325 h 1152525"/>
                          <a:gd name="connsiteX32" fmla="*/ 47625 w 1638602"/>
                          <a:gd name="connsiteY32" fmla="*/ 342900 h 1152525"/>
                          <a:gd name="connsiteX33" fmla="*/ 19050 w 1638602"/>
                          <a:gd name="connsiteY33" fmla="*/ 390525 h 1152525"/>
                          <a:gd name="connsiteX34" fmla="*/ 9525 w 1638602"/>
                          <a:gd name="connsiteY34" fmla="*/ 466725 h 1152525"/>
                          <a:gd name="connsiteX35" fmla="*/ 0 w 1638602"/>
                          <a:gd name="connsiteY35" fmla="*/ 495300 h 1152525"/>
                          <a:gd name="connsiteX36" fmla="*/ 9525 w 1638602"/>
                          <a:gd name="connsiteY36" fmla="*/ 752475 h 1152525"/>
                          <a:gd name="connsiteX37" fmla="*/ 28575 w 1638602"/>
                          <a:gd name="connsiteY37" fmla="*/ 781050 h 1152525"/>
                          <a:gd name="connsiteX38" fmla="*/ 38100 w 1638602"/>
                          <a:gd name="connsiteY38" fmla="*/ 809625 h 1152525"/>
                          <a:gd name="connsiteX39" fmla="*/ 85725 w 1638602"/>
                          <a:gd name="connsiteY39" fmla="*/ 866775 h 1152525"/>
                          <a:gd name="connsiteX40" fmla="*/ 133350 w 1638602"/>
                          <a:gd name="connsiteY40" fmla="*/ 942975 h 1152525"/>
                          <a:gd name="connsiteX41" fmla="*/ 152400 w 1638602"/>
                          <a:gd name="connsiteY41" fmla="*/ 971550 h 1152525"/>
                          <a:gd name="connsiteX42" fmla="*/ 171450 w 1638602"/>
                          <a:gd name="connsiteY42" fmla="*/ 1009650 h 1152525"/>
                          <a:gd name="connsiteX43" fmla="*/ 200025 w 1638602"/>
                          <a:gd name="connsiteY43" fmla="*/ 1028700 h 1152525"/>
                          <a:gd name="connsiteX44" fmla="*/ 276225 w 1638602"/>
                          <a:gd name="connsiteY44" fmla="*/ 990600 h 1152525"/>
                          <a:gd name="connsiteX45" fmla="*/ 342900 w 1638602"/>
                          <a:gd name="connsiteY45" fmla="*/ 971550 h 1152525"/>
                          <a:gd name="connsiteX46" fmla="*/ 371475 w 1638602"/>
                          <a:gd name="connsiteY46" fmla="*/ 962025 h 1152525"/>
                          <a:gd name="connsiteX47" fmla="*/ 400050 w 1638602"/>
                          <a:gd name="connsiteY47" fmla="*/ 942975 h 1152525"/>
                          <a:gd name="connsiteX48" fmla="*/ 428625 w 1638602"/>
                          <a:gd name="connsiteY48" fmla="*/ 933450 h 1152525"/>
                          <a:gd name="connsiteX49" fmla="*/ 457200 w 1638602"/>
                          <a:gd name="connsiteY49" fmla="*/ 914400 h 1152525"/>
                          <a:gd name="connsiteX50" fmla="*/ 523875 w 1638602"/>
                          <a:gd name="connsiteY50" fmla="*/ 895350 h 1152525"/>
                          <a:gd name="connsiteX51" fmla="*/ 571500 w 1638602"/>
                          <a:gd name="connsiteY51" fmla="*/ 866775 h 1152525"/>
                          <a:gd name="connsiteX52" fmla="*/ 828675 w 1638602"/>
                          <a:gd name="connsiteY52" fmla="*/ 866775 h 1152525"/>
                          <a:gd name="connsiteX53" fmla="*/ 828675 w 1638602"/>
                          <a:gd name="connsiteY53" fmla="*/ 990600 h 1152525"/>
                          <a:gd name="connsiteX54" fmla="*/ 847725 w 1638602"/>
                          <a:gd name="connsiteY54" fmla="*/ 1028700 h 1152525"/>
                          <a:gd name="connsiteX55" fmla="*/ 857250 w 1638602"/>
                          <a:gd name="connsiteY55" fmla="*/ 1057275 h 1152525"/>
                          <a:gd name="connsiteX56" fmla="*/ 885825 w 1638602"/>
                          <a:gd name="connsiteY56" fmla="*/ 1076325 h 1152525"/>
                          <a:gd name="connsiteX57" fmla="*/ 933450 w 1638602"/>
                          <a:gd name="connsiteY57" fmla="*/ 1019175 h 1152525"/>
                          <a:gd name="connsiteX58" fmla="*/ 914400 w 1638602"/>
                          <a:gd name="connsiteY58" fmla="*/ 990600 h 1152525"/>
                          <a:gd name="connsiteX59" fmla="*/ 933450 w 1638602"/>
                          <a:gd name="connsiteY59" fmla="*/ 1047750 h 1152525"/>
                          <a:gd name="connsiteX60" fmla="*/ 1028700 w 1638602"/>
                          <a:gd name="connsiteY60" fmla="*/ 1152525 h 1152525"/>
                          <a:gd name="connsiteX61" fmla="*/ 1057275 w 1638602"/>
                          <a:gd name="connsiteY61" fmla="*/ 1143000 h 1152525"/>
                          <a:gd name="connsiteX62" fmla="*/ 1028700 w 1638602"/>
                          <a:gd name="connsiteY62" fmla="*/ 1009650 h 1152525"/>
                          <a:gd name="connsiteX63" fmla="*/ 1009650 w 1638602"/>
                          <a:gd name="connsiteY63" fmla="*/ 981075 h 1152525"/>
                          <a:gd name="connsiteX64" fmla="*/ 1028700 w 1638602"/>
                          <a:gd name="connsiteY64" fmla="*/ 876300 h 1152525"/>
                          <a:gd name="connsiteX65" fmla="*/ 1257300 w 1638602"/>
                          <a:gd name="connsiteY65" fmla="*/ 895350 h 1152525"/>
                          <a:gd name="connsiteX66" fmla="*/ 1390650 w 1638602"/>
                          <a:gd name="connsiteY66" fmla="*/ 885825 h 1152525"/>
                          <a:gd name="connsiteX67" fmla="*/ 1485900 w 1638602"/>
                          <a:gd name="connsiteY67" fmla="*/ 838200 h 1152525"/>
                          <a:gd name="connsiteX68" fmla="*/ 1514475 w 1638602"/>
                          <a:gd name="connsiteY68" fmla="*/ 828675 h 1152525"/>
                          <a:gd name="connsiteX69" fmla="*/ 1552575 w 1638602"/>
                          <a:gd name="connsiteY69" fmla="*/ 771525 h 1152525"/>
                          <a:gd name="connsiteX70" fmla="*/ 1571625 w 1638602"/>
                          <a:gd name="connsiteY70" fmla="*/ 742950 h 1152525"/>
                          <a:gd name="connsiteX71" fmla="*/ 1581150 w 1638602"/>
                          <a:gd name="connsiteY71" fmla="*/ 704850 h 1152525"/>
                          <a:gd name="connsiteX72" fmla="*/ 1562100 w 1638602"/>
                          <a:gd name="connsiteY72" fmla="*/ 466725 h 1152525"/>
                          <a:gd name="connsiteX73" fmla="*/ 1552575 w 1638602"/>
                          <a:gd name="connsiteY73" fmla="*/ 438150 h 1152525"/>
                          <a:gd name="connsiteX74" fmla="*/ 1543050 w 1638602"/>
                          <a:gd name="connsiteY74" fmla="*/ 400050 h 1152525"/>
                          <a:gd name="connsiteX75" fmla="*/ 1514475 w 1638602"/>
                          <a:gd name="connsiteY75" fmla="*/ 371475 h 1152525"/>
                          <a:gd name="connsiteX76" fmla="*/ 1514475 w 1638602"/>
                          <a:gd name="connsiteY76" fmla="*/ 190500 h 1152525"/>
                          <a:gd name="connsiteX77" fmla="*/ 1533525 w 1638602"/>
                          <a:gd name="connsiteY77" fmla="*/ 161925 h 1152525"/>
                          <a:gd name="connsiteX78" fmla="*/ 1562100 w 1638602"/>
                          <a:gd name="connsiteY78" fmla="*/ 142875 h 1152525"/>
                          <a:gd name="connsiteX79" fmla="*/ 1600200 w 1638602"/>
                          <a:gd name="connsiteY79" fmla="*/ 114300 h 1152525"/>
                          <a:gd name="connsiteX80" fmla="*/ 1638300 w 1638602"/>
                          <a:gd name="connsiteY80" fmla="*/ 95250 h 1152525"/>
                          <a:gd name="connsiteX81" fmla="*/ 1600200 w 1638602"/>
                          <a:gd name="connsiteY81" fmla="*/ 57150 h 1152525"/>
                          <a:gd name="connsiteX0" fmla="*/ 1600200 w 1638602"/>
                          <a:gd name="connsiteY0" fmla="*/ 57150 h 1152525"/>
                          <a:gd name="connsiteX1" fmla="*/ 1600200 w 1638602"/>
                          <a:gd name="connsiteY1" fmla="*/ 57150 h 1152525"/>
                          <a:gd name="connsiteX2" fmla="*/ 1514475 w 1638602"/>
                          <a:gd name="connsiteY2" fmla="*/ 19050 h 1152525"/>
                          <a:gd name="connsiteX3" fmla="*/ 1457325 w 1638602"/>
                          <a:gd name="connsiteY3" fmla="*/ 0 h 1152525"/>
                          <a:gd name="connsiteX4" fmla="*/ 1409700 w 1638602"/>
                          <a:gd name="connsiteY4" fmla="*/ 9525 h 1152525"/>
                          <a:gd name="connsiteX5" fmla="*/ 1381125 w 1638602"/>
                          <a:gd name="connsiteY5" fmla="*/ 38100 h 1152525"/>
                          <a:gd name="connsiteX6" fmla="*/ 1350645 w 1638602"/>
                          <a:gd name="connsiteY6" fmla="*/ 74378 h 1152525"/>
                          <a:gd name="connsiteX7" fmla="*/ 1323975 w 1638602"/>
                          <a:gd name="connsiteY7" fmla="*/ 104775 h 1152525"/>
                          <a:gd name="connsiteX8" fmla="*/ 1314450 w 1638602"/>
                          <a:gd name="connsiteY8" fmla="*/ 142875 h 1152525"/>
                          <a:gd name="connsiteX9" fmla="*/ 1295400 w 1638602"/>
                          <a:gd name="connsiteY9" fmla="*/ 171450 h 1152525"/>
                          <a:gd name="connsiteX10" fmla="*/ 1266825 w 1638602"/>
                          <a:gd name="connsiteY10" fmla="*/ 219075 h 1152525"/>
                          <a:gd name="connsiteX11" fmla="*/ 1257300 w 1638602"/>
                          <a:gd name="connsiteY11" fmla="*/ 247650 h 1152525"/>
                          <a:gd name="connsiteX12" fmla="*/ 1219200 w 1638602"/>
                          <a:gd name="connsiteY12" fmla="*/ 276225 h 1152525"/>
                          <a:gd name="connsiteX13" fmla="*/ 1143000 w 1638602"/>
                          <a:gd name="connsiteY13" fmla="*/ 361950 h 1152525"/>
                          <a:gd name="connsiteX14" fmla="*/ 1114425 w 1638602"/>
                          <a:gd name="connsiteY14" fmla="*/ 371475 h 1152525"/>
                          <a:gd name="connsiteX15" fmla="*/ 1057275 w 1638602"/>
                          <a:gd name="connsiteY15" fmla="*/ 409575 h 1152525"/>
                          <a:gd name="connsiteX16" fmla="*/ 1028700 w 1638602"/>
                          <a:gd name="connsiteY16" fmla="*/ 428625 h 1152525"/>
                          <a:gd name="connsiteX17" fmla="*/ 923925 w 1638602"/>
                          <a:gd name="connsiteY17" fmla="*/ 466725 h 1152525"/>
                          <a:gd name="connsiteX18" fmla="*/ 619125 w 1638602"/>
                          <a:gd name="connsiteY18" fmla="*/ 457200 h 1152525"/>
                          <a:gd name="connsiteX19" fmla="*/ 628650 w 1638602"/>
                          <a:gd name="connsiteY19" fmla="*/ 476138 h 1152525"/>
                          <a:gd name="connsiteX20" fmla="*/ 533400 w 1638602"/>
                          <a:gd name="connsiteY20" fmla="*/ 409575 h 1152525"/>
                          <a:gd name="connsiteX21" fmla="*/ 495300 w 1638602"/>
                          <a:gd name="connsiteY21" fmla="*/ 371475 h 1152525"/>
                          <a:gd name="connsiteX22" fmla="*/ 485775 w 1638602"/>
                          <a:gd name="connsiteY22" fmla="*/ 342900 h 1152525"/>
                          <a:gd name="connsiteX23" fmla="*/ 466725 w 1638602"/>
                          <a:gd name="connsiteY23" fmla="*/ 304800 h 1152525"/>
                          <a:gd name="connsiteX24" fmla="*/ 409575 w 1638602"/>
                          <a:gd name="connsiteY24" fmla="*/ 228600 h 1152525"/>
                          <a:gd name="connsiteX25" fmla="*/ 381000 w 1638602"/>
                          <a:gd name="connsiteY25" fmla="*/ 219075 h 1152525"/>
                          <a:gd name="connsiteX26" fmla="*/ 352425 w 1638602"/>
                          <a:gd name="connsiteY26" fmla="*/ 161925 h 1152525"/>
                          <a:gd name="connsiteX27" fmla="*/ 323850 w 1638602"/>
                          <a:gd name="connsiteY27" fmla="*/ 152400 h 1152525"/>
                          <a:gd name="connsiteX28" fmla="*/ 209550 w 1638602"/>
                          <a:gd name="connsiteY28" fmla="*/ 161925 h 1152525"/>
                          <a:gd name="connsiteX29" fmla="*/ 142875 w 1638602"/>
                          <a:gd name="connsiteY29" fmla="*/ 209550 h 1152525"/>
                          <a:gd name="connsiteX30" fmla="*/ 76200 w 1638602"/>
                          <a:gd name="connsiteY30" fmla="*/ 285750 h 1152525"/>
                          <a:gd name="connsiteX31" fmla="*/ 66675 w 1638602"/>
                          <a:gd name="connsiteY31" fmla="*/ 314325 h 1152525"/>
                          <a:gd name="connsiteX32" fmla="*/ 47625 w 1638602"/>
                          <a:gd name="connsiteY32" fmla="*/ 342900 h 1152525"/>
                          <a:gd name="connsiteX33" fmla="*/ 19050 w 1638602"/>
                          <a:gd name="connsiteY33" fmla="*/ 390525 h 1152525"/>
                          <a:gd name="connsiteX34" fmla="*/ 9525 w 1638602"/>
                          <a:gd name="connsiteY34" fmla="*/ 466725 h 1152525"/>
                          <a:gd name="connsiteX35" fmla="*/ 0 w 1638602"/>
                          <a:gd name="connsiteY35" fmla="*/ 495300 h 1152525"/>
                          <a:gd name="connsiteX36" fmla="*/ 9525 w 1638602"/>
                          <a:gd name="connsiteY36" fmla="*/ 752475 h 1152525"/>
                          <a:gd name="connsiteX37" fmla="*/ 28575 w 1638602"/>
                          <a:gd name="connsiteY37" fmla="*/ 781050 h 1152525"/>
                          <a:gd name="connsiteX38" fmla="*/ 38100 w 1638602"/>
                          <a:gd name="connsiteY38" fmla="*/ 809625 h 1152525"/>
                          <a:gd name="connsiteX39" fmla="*/ 85725 w 1638602"/>
                          <a:gd name="connsiteY39" fmla="*/ 866775 h 1152525"/>
                          <a:gd name="connsiteX40" fmla="*/ 133350 w 1638602"/>
                          <a:gd name="connsiteY40" fmla="*/ 942975 h 1152525"/>
                          <a:gd name="connsiteX41" fmla="*/ 152400 w 1638602"/>
                          <a:gd name="connsiteY41" fmla="*/ 971550 h 1152525"/>
                          <a:gd name="connsiteX42" fmla="*/ 171450 w 1638602"/>
                          <a:gd name="connsiteY42" fmla="*/ 1009650 h 1152525"/>
                          <a:gd name="connsiteX43" fmla="*/ 200025 w 1638602"/>
                          <a:gd name="connsiteY43" fmla="*/ 1028700 h 1152525"/>
                          <a:gd name="connsiteX44" fmla="*/ 276225 w 1638602"/>
                          <a:gd name="connsiteY44" fmla="*/ 990600 h 1152525"/>
                          <a:gd name="connsiteX45" fmla="*/ 342900 w 1638602"/>
                          <a:gd name="connsiteY45" fmla="*/ 971550 h 1152525"/>
                          <a:gd name="connsiteX46" fmla="*/ 371475 w 1638602"/>
                          <a:gd name="connsiteY46" fmla="*/ 962025 h 1152525"/>
                          <a:gd name="connsiteX47" fmla="*/ 400050 w 1638602"/>
                          <a:gd name="connsiteY47" fmla="*/ 942975 h 1152525"/>
                          <a:gd name="connsiteX48" fmla="*/ 428625 w 1638602"/>
                          <a:gd name="connsiteY48" fmla="*/ 933450 h 1152525"/>
                          <a:gd name="connsiteX49" fmla="*/ 457200 w 1638602"/>
                          <a:gd name="connsiteY49" fmla="*/ 914400 h 1152525"/>
                          <a:gd name="connsiteX50" fmla="*/ 523875 w 1638602"/>
                          <a:gd name="connsiteY50" fmla="*/ 895350 h 1152525"/>
                          <a:gd name="connsiteX51" fmla="*/ 571500 w 1638602"/>
                          <a:gd name="connsiteY51" fmla="*/ 866775 h 1152525"/>
                          <a:gd name="connsiteX52" fmla="*/ 828675 w 1638602"/>
                          <a:gd name="connsiteY52" fmla="*/ 866775 h 1152525"/>
                          <a:gd name="connsiteX53" fmla="*/ 828675 w 1638602"/>
                          <a:gd name="connsiteY53" fmla="*/ 990600 h 1152525"/>
                          <a:gd name="connsiteX54" fmla="*/ 847725 w 1638602"/>
                          <a:gd name="connsiteY54" fmla="*/ 1028700 h 1152525"/>
                          <a:gd name="connsiteX55" fmla="*/ 857250 w 1638602"/>
                          <a:gd name="connsiteY55" fmla="*/ 1057275 h 1152525"/>
                          <a:gd name="connsiteX56" fmla="*/ 885825 w 1638602"/>
                          <a:gd name="connsiteY56" fmla="*/ 1076325 h 1152525"/>
                          <a:gd name="connsiteX57" fmla="*/ 933450 w 1638602"/>
                          <a:gd name="connsiteY57" fmla="*/ 1019175 h 1152525"/>
                          <a:gd name="connsiteX58" fmla="*/ 914400 w 1638602"/>
                          <a:gd name="connsiteY58" fmla="*/ 990600 h 1152525"/>
                          <a:gd name="connsiteX59" fmla="*/ 933450 w 1638602"/>
                          <a:gd name="connsiteY59" fmla="*/ 1047750 h 1152525"/>
                          <a:gd name="connsiteX60" fmla="*/ 1028700 w 1638602"/>
                          <a:gd name="connsiteY60" fmla="*/ 1152525 h 1152525"/>
                          <a:gd name="connsiteX61" fmla="*/ 1057275 w 1638602"/>
                          <a:gd name="connsiteY61" fmla="*/ 1143000 h 1152525"/>
                          <a:gd name="connsiteX62" fmla="*/ 1028700 w 1638602"/>
                          <a:gd name="connsiteY62" fmla="*/ 1009650 h 1152525"/>
                          <a:gd name="connsiteX63" fmla="*/ 1009650 w 1638602"/>
                          <a:gd name="connsiteY63" fmla="*/ 981075 h 1152525"/>
                          <a:gd name="connsiteX64" fmla="*/ 1028700 w 1638602"/>
                          <a:gd name="connsiteY64" fmla="*/ 876300 h 1152525"/>
                          <a:gd name="connsiteX65" fmla="*/ 1257300 w 1638602"/>
                          <a:gd name="connsiteY65" fmla="*/ 895350 h 1152525"/>
                          <a:gd name="connsiteX66" fmla="*/ 1390650 w 1638602"/>
                          <a:gd name="connsiteY66" fmla="*/ 885825 h 1152525"/>
                          <a:gd name="connsiteX67" fmla="*/ 1485900 w 1638602"/>
                          <a:gd name="connsiteY67" fmla="*/ 838200 h 1152525"/>
                          <a:gd name="connsiteX68" fmla="*/ 1514475 w 1638602"/>
                          <a:gd name="connsiteY68" fmla="*/ 828675 h 1152525"/>
                          <a:gd name="connsiteX69" fmla="*/ 1552575 w 1638602"/>
                          <a:gd name="connsiteY69" fmla="*/ 771525 h 1152525"/>
                          <a:gd name="connsiteX70" fmla="*/ 1571625 w 1638602"/>
                          <a:gd name="connsiteY70" fmla="*/ 742950 h 1152525"/>
                          <a:gd name="connsiteX71" fmla="*/ 1581150 w 1638602"/>
                          <a:gd name="connsiteY71" fmla="*/ 704850 h 1152525"/>
                          <a:gd name="connsiteX72" fmla="*/ 1562100 w 1638602"/>
                          <a:gd name="connsiteY72" fmla="*/ 466725 h 1152525"/>
                          <a:gd name="connsiteX73" fmla="*/ 1552575 w 1638602"/>
                          <a:gd name="connsiteY73" fmla="*/ 438150 h 1152525"/>
                          <a:gd name="connsiteX74" fmla="*/ 1535430 w 1638602"/>
                          <a:gd name="connsiteY74" fmla="*/ 401947 h 1152525"/>
                          <a:gd name="connsiteX75" fmla="*/ 1514475 w 1638602"/>
                          <a:gd name="connsiteY75" fmla="*/ 371475 h 1152525"/>
                          <a:gd name="connsiteX76" fmla="*/ 1514475 w 1638602"/>
                          <a:gd name="connsiteY76" fmla="*/ 190500 h 1152525"/>
                          <a:gd name="connsiteX77" fmla="*/ 1533525 w 1638602"/>
                          <a:gd name="connsiteY77" fmla="*/ 161925 h 1152525"/>
                          <a:gd name="connsiteX78" fmla="*/ 1562100 w 1638602"/>
                          <a:gd name="connsiteY78" fmla="*/ 142875 h 1152525"/>
                          <a:gd name="connsiteX79" fmla="*/ 1600200 w 1638602"/>
                          <a:gd name="connsiteY79" fmla="*/ 114300 h 1152525"/>
                          <a:gd name="connsiteX80" fmla="*/ 1638300 w 1638602"/>
                          <a:gd name="connsiteY80" fmla="*/ 95250 h 1152525"/>
                          <a:gd name="connsiteX81" fmla="*/ 1600200 w 1638602"/>
                          <a:gd name="connsiteY81" fmla="*/ 57150 h 1152525"/>
                          <a:gd name="connsiteX0" fmla="*/ 1600200 w 1638602"/>
                          <a:gd name="connsiteY0" fmla="*/ 57150 h 1152525"/>
                          <a:gd name="connsiteX1" fmla="*/ 1600200 w 1638602"/>
                          <a:gd name="connsiteY1" fmla="*/ 57150 h 1152525"/>
                          <a:gd name="connsiteX2" fmla="*/ 1524000 w 1638602"/>
                          <a:gd name="connsiteY2" fmla="*/ 9562 h 1152525"/>
                          <a:gd name="connsiteX3" fmla="*/ 1457325 w 1638602"/>
                          <a:gd name="connsiteY3" fmla="*/ 0 h 1152525"/>
                          <a:gd name="connsiteX4" fmla="*/ 1409700 w 1638602"/>
                          <a:gd name="connsiteY4" fmla="*/ 9525 h 1152525"/>
                          <a:gd name="connsiteX5" fmla="*/ 1381125 w 1638602"/>
                          <a:gd name="connsiteY5" fmla="*/ 38100 h 1152525"/>
                          <a:gd name="connsiteX6" fmla="*/ 1350645 w 1638602"/>
                          <a:gd name="connsiteY6" fmla="*/ 74378 h 1152525"/>
                          <a:gd name="connsiteX7" fmla="*/ 1323975 w 1638602"/>
                          <a:gd name="connsiteY7" fmla="*/ 104775 h 1152525"/>
                          <a:gd name="connsiteX8" fmla="*/ 1314450 w 1638602"/>
                          <a:gd name="connsiteY8" fmla="*/ 142875 h 1152525"/>
                          <a:gd name="connsiteX9" fmla="*/ 1295400 w 1638602"/>
                          <a:gd name="connsiteY9" fmla="*/ 171450 h 1152525"/>
                          <a:gd name="connsiteX10" fmla="*/ 1266825 w 1638602"/>
                          <a:gd name="connsiteY10" fmla="*/ 219075 h 1152525"/>
                          <a:gd name="connsiteX11" fmla="*/ 1257300 w 1638602"/>
                          <a:gd name="connsiteY11" fmla="*/ 247650 h 1152525"/>
                          <a:gd name="connsiteX12" fmla="*/ 1219200 w 1638602"/>
                          <a:gd name="connsiteY12" fmla="*/ 276225 h 1152525"/>
                          <a:gd name="connsiteX13" fmla="*/ 1143000 w 1638602"/>
                          <a:gd name="connsiteY13" fmla="*/ 361950 h 1152525"/>
                          <a:gd name="connsiteX14" fmla="*/ 1114425 w 1638602"/>
                          <a:gd name="connsiteY14" fmla="*/ 371475 h 1152525"/>
                          <a:gd name="connsiteX15" fmla="*/ 1057275 w 1638602"/>
                          <a:gd name="connsiteY15" fmla="*/ 409575 h 1152525"/>
                          <a:gd name="connsiteX16" fmla="*/ 1028700 w 1638602"/>
                          <a:gd name="connsiteY16" fmla="*/ 428625 h 1152525"/>
                          <a:gd name="connsiteX17" fmla="*/ 923925 w 1638602"/>
                          <a:gd name="connsiteY17" fmla="*/ 466725 h 1152525"/>
                          <a:gd name="connsiteX18" fmla="*/ 619125 w 1638602"/>
                          <a:gd name="connsiteY18" fmla="*/ 457200 h 1152525"/>
                          <a:gd name="connsiteX19" fmla="*/ 628650 w 1638602"/>
                          <a:gd name="connsiteY19" fmla="*/ 476138 h 1152525"/>
                          <a:gd name="connsiteX20" fmla="*/ 533400 w 1638602"/>
                          <a:gd name="connsiteY20" fmla="*/ 409575 h 1152525"/>
                          <a:gd name="connsiteX21" fmla="*/ 495300 w 1638602"/>
                          <a:gd name="connsiteY21" fmla="*/ 371475 h 1152525"/>
                          <a:gd name="connsiteX22" fmla="*/ 485775 w 1638602"/>
                          <a:gd name="connsiteY22" fmla="*/ 342900 h 1152525"/>
                          <a:gd name="connsiteX23" fmla="*/ 466725 w 1638602"/>
                          <a:gd name="connsiteY23" fmla="*/ 304800 h 1152525"/>
                          <a:gd name="connsiteX24" fmla="*/ 409575 w 1638602"/>
                          <a:gd name="connsiteY24" fmla="*/ 228600 h 1152525"/>
                          <a:gd name="connsiteX25" fmla="*/ 381000 w 1638602"/>
                          <a:gd name="connsiteY25" fmla="*/ 219075 h 1152525"/>
                          <a:gd name="connsiteX26" fmla="*/ 352425 w 1638602"/>
                          <a:gd name="connsiteY26" fmla="*/ 161925 h 1152525"/>
                          <a:gd name="connsiteX27" fmla="*/ 323850 w 1638602"/>
                          <a:gd name="connsiteY27" fmla="*/ 152400 h 1152525"/>
                          <a:gd name="connsiteX28" fmla="*/ 209550 w 1638602"/>
                          <a:gd name="connsiteY28" fmla="*/ 161925 h 1152525"/>
                          <a:gd name="connsiteX29" fmla="*/ 142875 w 1638602"/>
                          <a:gd name="connsiteY29" fmla="*/ 209550 h 1152525"/>
                          <a:gd name="connsiteX30" fmla="*/ 76200 w 1638602"/>
                          <a:gd name="connsiteY30" fmla="*/ 285750 h 1152525"/>
                          <a:gd name="connsiteX31" fmla="*/ 66675 w 1638602"/>
                          <a:gd name="connsiteY31" fmla="*/ 314325 h 1152525"/>
                          <a:gd name="connsiteX32" fmla="*/ 47625 w 1638602"/>
                          <a:gd name="connsiteY32" fmla="*/ 342900 h 1152525"/>
                          <a:gd name="connsiteX33" fmla="*/ 19050 w 1638602"/>
                          <a:gd name="connsiteY33" fmla="*/ 390525 h 1152525"/>
                          <a:gd name="connsiteX34" fmla="*/ 9525 w 1638602"/>
                          <a:gd name="connsiteY34" fmla="*/ 466725 h 1152525"/>
                          <a:gd name="connsiteX35" fmla="*/ 0 w 1638602"/>
                          <a:gd name="connsiteY35" fmla="*/ 495300 h 1152525"/>
                          <a:gd name="connsiteX36" fmla="*/ 9525 w 1638602"/>
                          <a:gd name="connsiteY36" fmla="*/ 752475 h 1152525"/>
                          <a:gd name="connsiteX37" fmla="*/ 28575 w 1638602"/>
                          <a:gd name="connsiteY37" fmla="*/ 781050 h 1152525"/>
                          <a:gd name="connsiteX38" fmla="*/ 38100 w 1638602"/>
                          <a:gd name="connsiteY38" fmla="*/ 809625 h 1152525"/>
                          <a:gd name="connsiteX39" fmla="*/ 85725 w 1638602"/>
                          <a:gd name="connsiteY39" fmla="*/ 866775 h 1152525"/>
                          <a:gd name="connsiteX40" fmla="*/ 133350 w 1638602"/>
                          <a:gd name="connsiteY40" fmla="*/ 942975 h 1152525"/>
                          <a:gd name="connsiteX41" fmla="*/ 152400 w 1638602"/>
                          <a:gd name="connsiteY41" fmla="*/ 971550 h 1152525"/>
                          <a:gd name="connsiteX42" fmla="*/ 171450 w 1638602"/>
                          <a:gd name="connsiteY42" fmla="*/ 1009650 h 1152525"/>
                          <a:gd name="connsiteX43" fmla="*/ 200025 w 1638602"/>
                          <a:gd name="connsiteY43" fmla="*/ 1028700 h 1152525"/>
                          <a:gd name="connsiteX44" fmla="*/ 276225 w 1638602"/>
                          <a:gd name="connsiteY44" fmla="*/ 990600 h 1152525"/>
                          <a:gd name="connsiteX45" fmla="*/ 342900 w 1638602"/>
                          <a:gd name="connsiteY45" fmla="*/ 971550 h 1152525"/>
                          <a:gd name="connsiteX46" fmla="*/ 371475 w 1638602"/>
                          <a:gd name="connsiteY46" fmla="*/ 962025 h 1152525"/>
                          <a:gd name="connsiteX47" fmla="*/ 400050 w 1638602"/>
                          <a:gd name="connsiteY47" fmla="*/ 942975 h 1152525"/>
                          <a:gd name="connsiteX48" fmla="*/ 428625 w 1638602"/>
                          <a:gd name="connsiteY48" fmla="*/ 933450 h 1152525"/>
                          <a:gd name="connsiteX49" fmla="*/ 457200 w 1638602"/>
                          <a:gd name="connsiteY49" fmla="*/ 914400 h 1152525"/>
                          <a:gd name="connsiteX50" fmla="*/ 523875 w 1638602"/>
                          <a:gd name="connsiteY50" fmla="*/ 895350 h 1152525"/>
                          <a:gd name="connsiteX51" fmla="*/ 571500 w 1638602"/>
                          <a:gd name="connsiteY51" fmla="*/ 866775 h 1152525"/>
                          <a:gd name="connsiteX52" fmla="*/ 828675 w 1638602"/>
                          <a:gd name="connsiteY52" fmla="*/ 866775 h 1152525"/>
                          <a:gd name="connsiteX53" fmla="*/ 828675 w 1638602"/>
                          <a:gd name="connsiteY53" fmla="*/ 990600 h 1152525"/>
                          <a:gd name="connsiteX54" fmla="*/ 847725 w 1638602"/>
                          <a:gd name="connsiteY54" fmla="*/ 1028700 h 1152525"/>
                          <a:gd name="connsiteX55" fmla="*/ 857250 w 1638602"/>
                          <a:gd name="connsiteY55" fmla="*/ 1057275 h 1152525"/>
                          <a:gd name="connsiteX56" fmla="*/ 885825 w 1638602"/>
                          <a:gd name="connsiteY56" fmla="*/ 1076325 h 1152525"/>
                          <a:gd name="connsiteX57" fmla="*/ 933450 w 1638602"/>
                          <a:gd name="connsiteY57" fmla="*/ 1019175 h 1152525"/>
                          <a:gd name="connsiteX58" fmla="*/ 914400 w 1638602"/>
                          <a:gd name="connsiteY58" fmla="*/ 990600 h 1152525"/>
                          <a:gd name="connsiteX59" fmla="*/ 933450 w 1638602"/>
                          <a:gd name="connsiteY59" fmla="*/ 1047750 h 1152525"/>
                          <a:gd name="connsiteX60" fmla="*/ 1028700 w 1638602"/>
                          <a:gd name="connsiteY60" fmla="*/ 1152525 h 1152525"/>
                          <a:gd name="connsiteX61" fmla="*/ 1057275 w 1638602"/>
                          <a:gd name="connsiteY61" fmla="*/ 1143000 h 1152525"/>
                          <a:gd name="connsiteX62" fmla="*/ 1028700 w 1638602"/>
                          <a:gd name="connsiteY62" fmla="*/ 1009650 h 1152525"/>
                          <a:gd name="connsiteX63" fmla="*/ 1009650 w 1638602"/>
                          <a:gd name="connsiteY63" fmla="*/ 981075 h 1152525"/>
                          <a:gd name="connsiteX64" fmla="*/ 1028700 w 1638602"/>
                          <a:gd name="connsiteY64" fmla="*/ 876300 h 1152525"/>
                          <a:gd name="connsiteX65" fmla="*/ 1257300 w 1638602"/>
                          <a:gd name="connsiteY65" fmla="*/ 895350 h 1152525"/>
                          <a:gd name="connsiteX66" fmla="*/ 1390650 w 1638602"/>
                          <a:gd name="connsiteY66" fmla="*/ 885825 h 1152525"/>
                          <a:gd name="connsiteX67" fmla="*/ 1485900 w 1638602"/>
                          <a:gd name="connsiteY67" fmla="*/ 838200 h 1152525"/>
                          <a:gd name="connsiteX68" fmla="*/ 1514475 w 1638602"/>
                          <a:gd name="connsiteY68" fmla="*/ 828675 h 1152525"/>
                          <a:gd name="connsiteX69" fmla="*/ 1552575 w 1638602"/>
                          <a:gd name="connsiteY69" fmla="*/ 771525 h 1152525"/>
                          <a:gd name="connsiteX70" fmla="*/ 1571625 w 1638602"/>
                          <a:gd name="connsiteY70" fmla="*/ 742950 h 1152525"/>
                          <a:gd name="connsiteX71" fmla="*/ 1581150 w 1638602"/>
                          <a:gd name="connsiteY71" fmla="*/ 704850 h 1152525"/>
                          <a:gd name="connsiteX72" fmla="*/ 1562100 w 1638602"/>
                          <a:gd name="connsiteY72" fmla="*/ 466725 h 1152525"/>
                          <a:gd name="connsiteX73" fmla="*/ 1552575 w 1638602"/>
                          <a:gd name="connsiteY73" fmla="*/ 438150 h 1152525"/>
                          <a:gd name="connsiteX74" fmla="*/ 1535430 w 1638602"/>
                          <a:gd name="connsiteY74" fmla="*/ 401947 h 1152525"/>
                          <a:gd name="connsiteX75" fmla="*/ 1514475 w 1638602"/>
                          <a:gd name="connsiteY75" fmla="*/ 371475 h 1152525"/>
                          <a:gd name="connsiteX76" fmla="*/ 1514475 w 1638602"/>
                          <a:gd name="connsiteY76" fmla="*/ 190500 h 1152525"/>
                          <a:gd name="connsiteX77" fmla="*/ 1533525 w 1638602"/>
                          <a:gd name="connsiteY77" fmla="*/ 161925 h 1152525"/>
                          <a:gd name="connsiteX78" fmla="*/ 1562100 w 1638602"/>
                          <a:gd name="connsiteY78" fmla="*/ 142875 h 1152525"/>
                          <a:gd name="connsiteX79" fmla="*/ 1600200 w 1638602"/>
                          <a:gd name="connsiteY79" fmla="*/ 114300 h 1152525"/>
                          <a:gd name="connsiteX80" fmla="*/ 1638300 w 1638602"/>
                          <a:gd name="connsiteY80" fmla="*/ 95250 h 1152525"/>
                          <a:gd name="connsiteX81" fmla="*/ 1600200 w 1638602"/>
                          <a:gd name="connsiteY81" fmla="*/ 57150 h 1152525"/>
                          <a:gd name="connsiteX0" fmla="*/ 1590675 w 1638542"/>
                          <a:gd name="connsiteY0" fmla="*/ 51457 h 1152525"/>
                          <a:gd name="connsiteX1" fmla="*/ 1600200 w 1638542"/>
                          <a:gd name="connsiteY1" fmla="*/ 57150 h 1152525"/>
                          <a:gd name="connsiteX2" fmla="*/ 1524000 w 1638542"/>
                          <a:gd name="connsiteY2" fmla="*/ 9562 h 1152525"/>
                          <a:gd name="connsiteX3" fmla="*/ 1457325 w 1638542"/>
                          <a:gd name="connsiteY3" fmla="*/ 0 h 1152525"/>
                          <a:gd name="connsiteX4" fmla="*/ 1409700 w 1638542"/>
                          <a:gd name="connsiteY4" fmla="*/ 9525 h 1152525"/>
                          <a:gd name="connsiteX5" fmla="*/ 1381125 w 1638542"/>
                          <a:gd name="connsiteY5" fmla="*/ 38100 h 1152525"/>
                          <a:gd name="connsiteX6" fmla="*/ 1350645 w 1638542"/>
                          <a:gd name="connsiteY6" fmla="*/ 74378 h 1152525"/>
                          <a:gd name="connsiteX7" fmla="*/ 1323975 w 1638542"/>
                          <a:gd name="connsiteY7" fmla="*/ 104775 h 1152525"/>
                          <a:gd name="connsiteX8" fmla="*/ 1314450 w 1638542"/>
                          <a:gd name="connsiteY8" fmla="*/ 142875 h 1152525"/>
                          <a:gd name="connsiteX9" fmla="*/ 1295400 w 1638542"/>
                          <a:gd name="connsiteY9" fmla="*/ 171450 h 1152525"/>
                          <a:gd name="connsiteX10" fmla="*/ 1266825 w 1638542"/>
                          <a:gd name="connsiteY10" fmla="*/ 219075 h 1152525"/>
                          <a:gd name="connsiteX11" fmla="*/ 1257300 w 1638542"/>
                          <a:gd name="connsiteY11" fmla="*/ 247650 h 1152525"/>
                          <a:gd name="connsiteX12" fmla="*/ 1219200 w 1638542"/>
                          <a:gd name="connsiteY12" fmla="*/ 276225 h 1152525"/>
                          <a:gd name="connsiteX13" fmla="*/ 1143000 w 1638542"/>
                          <a:gd name="connsiteY13" fmla="*/ 361950 h 1152525"/>
                          <a:gd name="connsiteX14" fmla="*/ 1114425 w 1638542"/>
                          <a:gd name="connsiteY14" fmla="*/ 371475 h 1152525"/>
                          <a:gd name="connsiteX15" fmla="*/ 1057275 w 1638542"/>
                          <a:gd name="connsiteY15" fmla="*/ 409575 h 1152525"/>
                          <a:gd name="connsiteX16" fmla="*/ 1028700 w 1638542"/>
                          <a:gd name="connsiteY16" fmla="*/ 428625 h 1152525"/>
                          <a:gd name="connsiteX17" fmla="*/ 923925 w 1638542"/>
                          <a:gd name="connsiteY17" fmla="*/ 466725 h 1152525"/>
                          <a:gd name="connsiteX18" fmla="*/ 619125 w 1638542"/>
                          <a:gd name="connsiteY18" fmla="*/ 457200 h 1152525"/>
                          <a:gd name="connsiteX19" fmla="*/ 628650 w 1638542"/>
                          <a:gd name="connsiteY19" fmla="*/ 476138 h 1152525"/>
                          <a:gd name="connsiteX20" fmla="*/ 533400 w 1638542"/>
                          <a:gd name="connsiteY20" fmla="*/ 409575 h 1152525"/>
                          <a:gd name="connsiteX21" fmla="*/ 495300 w 1638542"/>
                          <a:gd name="connsiteY21" fmla="*/ 371475 h 1152525"/>
                          <a:gd name="connsiteX22" fmla="*/ 485775 w 1638542"/>
                          <a:gd name="connsiteY22" fmla="*/ 342900 h 1152525"/>
                          <a:gd name="connsiteX23" fmla="*/ 466725 w 1638542"/>
                          <a:gd name="connsiteY23" fmla="*/ 304800 h 1152525"/>
                          <a:gd name="connsiteX24" fmla="*/ 409575 w 1638542"/>
                          <a:gd name="connsiteY24" fmla="*/ 228600 h 1152525"/>
                          <a:gd name="connsiteX25" fmla="*/ 381000 w 1638542"/>
                          <a:gd name="connsiteY25" fmla="*/ 219075 h 1152525"/>
                          <a:gd name="connsiteX26" fmla="*/ 352425 w 1638542"/>
                          <a:gd name="connsiteY26" fmla="*/ 161925 h 1152525"/>
                          <a:gd name="connsiteX27" fmla="*/ 323850 w 1638542"/>
                          <a:gd name="connsiteY27" fmla="*/ 152400 h 1152525"/>
                          <a:gd name="connsiteX28" fmla="*/ 209550 w 1638542"/>
                          <a:gd name="connsiteY28" fmla="*/ 161925 h 1152525"/>
                          <a:gd name="connsiteX29" fmla="*/ 142875 w 1638542"/>
                          <a:gd name="connsiteY29" fmla="*/ 209550 h 1152525"/>
                          <a:gd name="connsiteX30" fmla="*/ 76200 w 1638542"/>
                          <a:gd name="connsiteY30" fmla="*/ 285750 h 1152525"/>
                          <a:gd name="connsiteX31" fmla="*/ 66675 w 1638542"/>
                          <a:gd name="connsiteY31" fmla="*/ 314325 h 1152525"/>
                          <a:gd name="connsiteX32" fmla="*/ 47625 w 1638542"/>
                          <a:gd name="connsiteY32" fmla="*/ 342900 h 1152525"/>
                          <a:gd name="connsiteX33" fmla="*/ 19050 w 1638542"/>
                          <a:gd name="connsiteY33" fmla="*/ 390525 h 1152525"/>
                          <a:gd name="connsiteX34" fmla="*/ 9525 w 1638542"/>
                          <a:gd name="connsiteY34" fmla="*/ 466725 h 1152525"/>
                          <a:gd name="connsiteX35" fmla="*/ 0 w 1638542"/>
                          <a:gd name="connsiteY35" fmla="*/ 495300 h 1152525"/>
                          <a:gd name="connsiteX36" fmla="*/ 9525 w 1638542"/>
                          <a:gd name="connsiteY36" fmla="*/ 752475 h 1152525"/>
                          <a:gd name="connsiteX37" fmla="*/ 28575 w 1638542"/>
                          <a:gd name="connsiteY37" fmla="*/ 781050 h 1152525"/>
                          <a:gd name="connsiteX38" fmla="*/ 38100 w 1638542"/>
                          <a:gd name="connsiteY38" fmla="*/ 809625 h 1152525"/>
                          <a:gd name="connsiteX39" fmla="*/ 85725 w 1638542"/>
                          <a:gd name="connsiteY39" fmla="*/ 866775 h 1152525"/>
                          <a:gd name="connsiteX40" fmla="*/ 133350 w 1638542"/>
                          <a:gd name="connsiteY40" fmla="*/ 942975 h 1152525"/>
                          <a:gd name="connsiteX41" fmla="*/ 152400 w 1638542"/>
                          <a:gd name="connsiteY41" fmla="*/ 971550 h 1152525"/>
                          <a:gd name="connsiteX42" fmla="*/ 171450 w 1638542"/>
                          <a:gd name="connsiteY42" fmla="*/ 1009650 h 1152525"/>
                          <a:gd name="connsiteX43" fmla="*/ 200025 w 1638542"/>
                          <a:gd name="connsiteY43" fmla="*/ 1028700 h 1152525"/>
                          <a:gd name="connsiteX44" fmla="*/ 276225 w 1638542"/>
                          <a:gd name="connsiteY44" fmla="*/ 990600 h 1152525"/>
                          <a:gd name="connsiteX45" fmla="*/ 342900 w 1638542"/>
                          <a:gd name="connsiteY45" fmla="*/ 971550 h 1152525"/>
                          <a:gd name="connsiteX46" fmla="*/ 371475 w 1638542"/>
                          <a:gd name="connsiteY46" fmla="*/ 962025 h 1152525"/>
                          <a:gd name="connsiteX47" fmla="*/ 400050 w 1638542"/>
                          <a:gd name="connsiteY47" fmla="*/ 942975 h 1152525"/>
                          <a:gd name="connsiteX48" fmla="*/ 428625 w 1638542"/>
                          <a:gd name="connsiteY48" fmla="*/ 933450 h 1152525"/>
                          <a:gd name="connsiteX49" fmla="*/ 457200 w 1638542"/>
                          <a:gd name="connsiteY49" fmla="*/ 914400 h 1152525"/>
                          <a:gd name="connsiteX50" fmla="*/ 523875 w 1638542"/>
                          <a:gd name="connsiteY50" fmla="*/ 895350 h 1152525"/>
                          <a:gd name="connsiteX51" fmla="*/ 571500 w 1638542"/>
                          <a:gd name="connsiteY51" fmla="*/ 866775 h 1152525"/>
                          <a:gd name="connsiteX52" fmla="*/ 828675 w 1638542"/>
                          <a:gd name="connsiteY52" fmla="*/ 866775 h 1152525"/>
                          <a:gd name="connsiteX53" fmla="*/ 828675 w 1638542"/>
                          <a:gd name="connsiteY53" fmla="*/ 990600 h 1152525"/>
                          <a:gd name="connsiteX54" fmla="*/ 847725 w 1638542"/>
                          <a:gd name="connsiteY54" fmla="*/ 1028700 h 1152525"/>
                          <a:gd name="connsiteX55" fmla="*/ 857250 w 1638542"/>
                          <a:gd name="connsiteY55" fmla="*/ 1057275 h 1152525"/>
                          <a:gd name="connsiteX56" fmla="*/ 885825 w 1638542"/>
                          <a:gd name="connsiteY56" fmla="*/ 1076325 h 1152525"/>
                          <a:gd name="connsiteX57" fmla="*/ 933450 w 1638542"/>
                          <a:gd name="connsiteY57" fmla="*/ 1019175 h 1152525"/>
                          <a:gd name="connsiteX58" fmla="*/ 914400 w 1638542"/>
                          <a:gd name="connsiteY58" fmla="*/ 990600 h 1152525"/>
                          <a:gd name="connsiteX59" fmla="*/ 933450 w 1638542"/>
                          <a:gd name="connsiteY59" fmla="*/ 1047750 h 1152525"/>
                          <a:gd name="connsiteX60" fmla="*/ 1028700 w 1638542"/>
                          <a:gd name="connsiteY60" fmla="*/ 1152525 h 1152525"/>
                          <a:gd name="connsiteX61" fmla="*/ 1057275 w 1638542"/>
                          <a:gd name="connsiteY61" fmla="*/ 1143000 h 1152525"/>
                          <a:gd name="connsiteX62" fmla="*/ 1028700 w 1638542"/>
                          <a:gd name="connsiteY62" fmla="*/ 1009650 h 1152525"/>
                          <a:gd name="connsiteX63" fmla="*/ 1009650 w 1638542"/>
                          <a:gd name="connsiteY63" fmla="*/ 981075 h 1152525"/>
                          <a:gd name="connsiteX64" fmla="*/ 1028700 w 1638542"/>
                          <a:gd name="connsiteY64" fmla="*/ 876300 h 1152525"/>
                          <a:gd name="connsiteX65" fmla="*/ 1257300 w 1638542"/>
                          <a:gd name="connsiteY65" fmla="*/ 895350 h 1152525"/>
                          <a:gd name="connsiteX66" fmla="*/ 1390650 w 1638542"/>
                          <a:gd name="connsiteY66" fmla="*/ 885825 h 1152525"/>
                          <a:gd name="connsiteX67" fmla="*/ 1485900 w 1638542"/>
                          <a:gd name="connsiteY67" fmla="*/ 838200 h 1152525"/>
                          <a:gd name="connsiteX68" fmla="*/ 1514475 w 1638542"/>
                          <a:gd name="connsiteY68" fmla="*/ 828675 h 1152525"/>
                          <a:gd name="connsiteX69" fmla="*/ 1552575 w 1638542"/>
                          <a:gd name="connsiteY69" fmla="*/ 771525 h 1152525"/>
                          <a:gd name="connsiteX70" fmla="*/ 1571625 w 1638542"/>
                          <a:gd name="connsiteY70" fmla="*/ 742950 h 1152525"/>
                          <a:gd name="connsiteX71" fmla="*/ 1581150 w 1638542"/>
                          <a:gd name="connsiteY71" fmla="*/ 704850 h 1152525"/>
                          <a:gd name="connsiteX72" fmla="*/ 1562100 w 1638542"/>
                          <a:gd name="connsiteY72" fmla="*/ 466725 h 1152525"/>
                          <a:gd name="connsiteX73" fmla="*/ 1552575 w 1638542"/>
                          <a:gd name="connsiteY73" fmla="*/ 438150 h 1152525"/>
                          <a:gd name="connsiteX74" fmla="*/ 1535430 w 1638542"/>
                          <a:gd name="connsiteY74" fmla="*/ 401947 h 1152525"/>
                          <a:gd name="connsiteX75" fmla="*/ 1514475 w 1638542"/>
                          <a:gd name="connsiteY75" fmla="*/ 371475 h 1152525"/>
                          <a:gd name="connsiteX76" fmla="*/ 1514475 w 1638542"/>
                          <a:gd name="connsiteY76" fmla="*/ 190500 h 1152525"/>
                          <a:gd name="connsiteX77" fmla="*/ 1533525 w 1638542"/>
                          <a:gd name="connsiteY77" fmla="*/ 161925 h 1152525"/>
                          <a:gd name="connsiteX78" fmla="*/ 1562100 w 1638542"/>
                          <a:gd name="connsiteY78" fmla="*/ 142875 h 1152525"/>
                          <a:gd name="connsiteX79" fmla="*/ 1600200 w 1638542"/>
                          <a:gd name="connsiteY79" fmla="*/ 114300 h 1152525"/>
                          <a:gd name="connsiteX80" fmla="*/ 1638300 w 1638542"/>
                          <a:gd name="connsiteY80" fmla="*/ 95250 h 1152525"/>
                          <a:gd name="connsiteX81" fmla="*/ 1590675 w 1638542"/>
                          <a:gd name="connsiteY81" fmla="*/ 51457 h 1152525"/>
                          <a:gd name="connsiteX0" fmla="*/ 1590675 w 1638542"/>
                          <a:gd name="connsiteY0" fmla="*/ 51457 h 1152525"/>
                          <a:gd name="connsiteX1" fmla="*/ 1600200 w 1638542"/>
                          <a:gd name="connsiteY1" fmla="*/ 57150 h 1152525"/>
                          <a:gd name="connsiteX2" fmla="*/ 1524000 w 1638542"/>
                          <a:gd name="connsiteY2" fmla="*/ 9562 h 1152525"/>
                          <a:gd name="connsiteX3" fmla="*/ 1457325 w 1638542"/>
                          <a:gd name="connsiteY3" fmla="*/ 0 h 1152525"/>
                          <a:gd name="connsiteX4" fmla="*/ 1409700 w 1638542"/>
                          <a:gd name="connsiteY4" fmla="*/ 9525 h 1152525"/>
                          <a:gd name="connsiteX5" fmla="*/ 1381125 w 1638542"/>
                          <a:gd name="connsiteY5" fmla="*/ 38100 h 1152525"/>
                          <a:gd name="connsiteX6" fmla="*/ 1350645 w 1638542"/>
                          <a:gd name="connsiteY6" fmla="*/ 74378 h 1152525"/>
                          <a:gd name="connsiteX7" fmla="*/ 1323975 w 1638542"/>
                          <a:gd name="connsiteY7" fmla="*/ 104775 h 1152525"/>
                          <a:gd name="connsiteX8" fmla="*/ 1314450 w 1638542"/>
                          <a:gd name="connsiteY8" fmla="*/ 142875 h 1152525"/>
                          <a:gd name="connsiteX9" fmla="*/ 1295400 w 1638542"/>
                          <a:gd name="connsiteY9" fmla="*/ 171450 h 1152525"/>
                          <a:gd name="connsiteX10" fmla="*/ 1266825 w 1638542"/>
                          <a:gd name="connsiteY10" fmla="*/ 219075 h 1152525"/>
                          <a:gd name="connsiteX11" fmla="*/ 1249680 w 1638542"/>
                          <a:gd name="connsiteY11" fmla="*/ 236265 h 1152525"/>
                          <a:gd name="connsiteX12" fmla="*/ 1219200 w 1638542"/>
                          <a:gd name="connsiteY12" fmla="*/ 276225 h 1152525"/>
                          <a:gd name="connsiteX13" fmla="*/ 1143000 w 1638542"/>
                          <a:gd name="connsiteY13" fmla="*/ 361950 h 1152525"/>
                          <a:gd name="connsiteX14" fmla="*/ 1114425 w 1638542"/>
                          <a:gd name="connsiteY14" fmla="*/ 371475 h 1152525"/>
                          <a:gd name="connsiteX15" fmla="*/ 1057275 w 1638542"/>
                          <a:gd name="connsiteY15" fmla="*/ 409575 h 1152525"/>
                          <a:gd name="connsiteX16" fmla="*/ 1028700 w 1638542"/>
                          <a:gd name="connsiteY16" fmla="*/ 428625 h 1152525"/>
                          <a:gd name="connsiteX17" fmla="*/ 923925 w 1638542"/>
                          <a:gd name="connsiteY17" fmla="*/ 466725 h 1152525"/>
                          <a:gd name="connsiteX18" fmla="*/ 619125 w 1638542"/>
                          <a:gd name="connsiteY18" fmla="*/ 457200 h 1152525"/>
                          <a:gd name="connsiteX19" fmla="*/ 628650 w 1638542"/>
                          <a:gd name="connsiteY19" fmla="*/ 476138 h 1152525"/>
                          <a:gd name="connsiteX20" fmla="*/ 533400 w 1638542"/>
                          <a:gd name="connsiteY20" fmla="*/ 409575 h 1152525"/>
                          <a:gd name="connsiteX21" fmla="*/ 495300 w 1638542"/>
                          <a:gd name="connsiteY21" fmla="*/ 371475 h 1152525"/>
                          <a:gd name="connsiteX22" fmla="*/ 485775 w 1638542"/>
                          <a:gd name="connsiteY22" fmla="*/ 342900 h 1152525"/>
                          <a:gd name="connsiteX23" fmla="*/ 466725 w 1638542"/>
                          <a:gd name="connsiteY23" fmla="*/ 304800 h 1152525"/>
                          <a:gd name="connsiteX24" fmla="*/ 409575 w 1638542"/>
                          <a:gd name="connsiteY24" fmla="*/ 228600 h 1152525"/>
                          <a:gd name="connsiteX25" fmla="*/ 381000 w 1638542"/>
                          <a:gd name="connsiteY25" fmla="*/ 219075 h 1152525"/>
                          <a:gd name="connsiteX26" fmla="*/ 352425 w 1638542"/>
                          <a:gd name="connsiteY26" fmla="*/ 161925 h 1152525"/>
                          <a:gd name="connsiteX27" fmla="*/ 323850 w 1638542"/>
                          <a:gd name="connsiteY27" fmla="*/ 152400 h 1152525"/>
                          <a:gd name="connsiteX28" fmla="*/ 209550 w 1638542"/>
                          <a:gd name="connsiteY28" fmla="*/ 161925 h 1152525"/>
                          <a:gd name="connsiteX29" fmla="*/ 142875 w 1638542"/>
                          <a:gd name="connsiteY29" fmla="*/ 209550 h 1152525"/>
                          <a:gd name="connsiteX30" fmla="*/ 76200 w 1638542"/>
                          <a:gd name="connsiteY30" fmla="*/ 285750 h 1152525"/>
                          <a:gd name="connsiteX31" fmla="*/ 66675 w 1638542"/>
                          <a:gd name="connsiteY31" fmla="*/ 314325 h 1152525"/>
                          <a:gd name="connsiteX32" fmla="*/ 47625 w 1638542"/>
                          <a:gd name="connsiteY32" fmla="*/ 342900 h 1152525"/>
                          <a:gd name="connsiteX33" fmla="*/ 19050 w 1638542"/>
                          <a:gd name="connsiteY33" fmla="*/ 390525 h 1152525"/>
                          <a:gd name="connsiteX34" fmla="*/ 9525 w 1638542"/>
                          <a:gd name="connsiteY34" fmla="*/ 466725 h 1152525"/>
                          <a:gd name="connsiteX35" fmla="*/ 0 w 1638542"/>
                          <a:gd name="connsiteY35" fmla="*/ 495300 h 1152525"/>
                          <a:gd name="connsiteX36" fmla="*/ 9525 w 1638542"/>
                          <a:gd name="connsiteY36" fmla="*/ 752475 h 1152525"/>
                          <a:gd name="connsiteX37" fmla="*/ 28575 w 1638542"/>
                          <a:gd name="connsiteY37" fmla="*/ 781050 h 1152525"/>
                          <a:gd name="connsiteX38" fmla="*/ 38100 w 1638542"/>
                          <a:gd name="connsiteY38" fmla="*/ 809625 h 1152525"/>
                          <a:gd name="connsiteX39" fmla="*/ 85725 w 1638542"/>
                          <a:gd name="connsiteY39" fmla="*/ 866775 h 1152525"/>
                          <a:gd name="connsiteX40" fmla="*/ 133350 w 1638542"/>
                          <a:gd name="connsiteY40" fmla="*/ 942975 h 1152525"/>
                          <a:gd name="connsiteX41" fmla="*/ 152400 w 1638542"/>
                          <a:gd name="connsiteY41" fmla="*/ 971550 h 1152525"/>
                          <a:gd name="connsiteX42" fmla="*/ 171450 w 1638542"/>
                          <a:gd name="connsiteY42" fmla="*/ 1009650 h 1152525"/>
                          <a:gd name="connsiteX43" fmla="*/ 200025 w 1638542"/>
                          <a:gd name="connsiteY43" fmla="*/ 1028700 h 1152525"/>
                          <a:gd name="connsiteX44" fmla="*/ 276225 w 1638542"/>
                          <a:gd name="connsiteY44" fmla="*/ 990600 h 1152525"/>
                          <a:gd name="connsiteX45" fmla="*/ 342900 w 1638542"/>
                          <a:gd name="connsiteY45" fmla="*/ 971550 h 1152525"/>
                          <a:gd name="connsiteX46" fmla="*/ 371475 w 1638542"/>
                          <a:gd name="connsiteY46" fmla="*/ 962025 h 1152525"/>
                          <a:gd name="connsiteX47" fmla="*/ 400050 w 1638542"/>
                          <a:gd name="connsiteY47" fmla="*/ 942975 h 1152525"/>
                          <a:gd name="connsiteX48" fmla="*/ 428625 w 1638542"/>
                          <a:gd name="connsiteY48" fmla="*/ 933450 h 1152525"/>
                          <a:gd name="connsiteX49" fmla="*/ 457200 w 1638542"/>
                          <a:gd name="connsiteY49" fmla="*/ 914400 h 1152525"/>
                          <a:gd name="connsiteX50" fmla="*/ 523875 w 1638542"/>
                          <a:gd name="connsiteY50" fmla="*/ 895350 h 1152525"/>
                          <a:gd name="connsiteX51" fmla="*/ 571500 w 1638542"/>
                          <a:gd name="connsiteY51" fmla="*/ 866775 h 1152525"/>
                          <a:gd name="connsiteX52" fmla="*/ 828675 w 1638542"/>
                          <a:gd name="connsiteY52" fmla="*/ 866775 h 1152525"/>
                          <a:gd name="connsiteX53" fmla="*/ 828675 w 1638542"/>
                          <a:gd name="connsiteY53" fmla="*/ 990600 h 1152525"/>
                          <a:gd name="connsiteX54" fmla="*/ 847725 w 1638542"/>
                          <a:gd name="connsiteY54" fmla="*/ 1028700 h 1152525"/>
                          <a:gd name="connsiteX55" fmla="*/ 857250 w 1638542"/>
                          <a:gd name="connsiteY55" fmla="*/ 1057275 h 1152525"/>
                          <a:gd name="connsiteX56" fmla="*/ 885825 w 1638542"/>
                          <a:gd name="connsiteY56" fmla="*/ 1076325 h 1152525"/>
                          <a:gd name="connsiteX57" fmla="*/ 933450 w 1638542"/>
                          <a:gd name="connsiteY57" fmla="*/ 1019175 h 1152525"/>
                          <a:gd name="connsiteX58" fmla="*/ 914400 w 1638542"/>
                          <a:gd name="connsiteY58" fmla="*/ 990600 h 1152525"/>
                          <a:gd name="connsiteX59" fmla="*/ 933450 w 1638542"/>
                          <a:gd name="connsiteY59" fmla="*/ 1047750 h 1152525"/>
                          <a:gd name="connsiteX60" fmla="*/ 1028700 w 1638542"/>
                          <a:gd name="connsiteY60" fmla="*/ 1152525 h 1152525"/>
                          <a:gd name="connsiteX61" fmla="*/ 1057275 w 1638542"/>
                          <a:gd name="connsiteY61" fmla="*/ 1143000 h 1152525"/>
                          <a:gd name="connsiteX62" fmla="*/ 1028700 w 1638542"/>
                          <a:gd name="connsiteY62" fmla="*/ 1009650 h 1152525"/>
                          <a:gd name="connsiteX63" fmla="*/ 1009650 w 1638542"/>
                          <a:gd name="connsiteY63" fmla="*/ 981075 h 1152525"/>
                          <a:gd name="connsiteX64" fmla="*/ 1028700 w 1638542"/>
                          <a:gd name="connsiteY64" fmla="*/ 876300 h 1152525"/>
                          <a:gd name="connsiteX65" fmla="*/ 1257300 w 1638542"/>
                          <a:gd name="connsiteY65" fmla="*/ 895350 h 1152525"/>
                          <a:gd name="connsiteX66" fmla="*/ 1390650 w 1638542"/>
                          <a:gd name="connsiteY66" fmla="*/ 885825 h 1152525"/>
                          <a:gd name="connsiteX67" fmla="*/ 1485900 w 1638542"/>
                          <a:gd name="connsiteY67" fmla="*/ 838200 h 1152525"/>
                          <a:gd name="connsiteX68" fmla="*/ 1514475 w 1638542"/>
                          <a:gd name="connsiteY68" fmla="*/ 828675 h 1152525"/>
                          <a:gd name="connsiteX69" fmla="*/ 1552575 w 1638542"/>
                          <a:gd name="connsiteY69" fmla="*/ 771525 h 1152525"/>
                          <a:gd name="connsiteX70" fmla="*/ 1571625 w 1638542"/>
                          <a:gd name="connsiteY70" fmla="*/ 742950 h 1152525"/>
                          <a:gd name="connsiteX71" fmla="*/ 1581150 w 1638542"/>
                          <a:gd name="connsiteY71" fmla="*/ 704850 h 1152525"/>
                          <a:gd name="connsiteX72" fmla="*/ 1562100 w 1638542"/>
                          <a:gd name="connsiteY72" fmla="*/ 466725 h 1152525"/>
                          <a:gd name="connsiteX73" fmla="*/ 1552575 w 1638542"/>
                          <a:gd name="connsiteY73" fmla="*/ 438150 h 1152525"/>
                          <a:gd name="connsiteX74" fmla="*/ 1535430 w 1638542"/>
                          <a:gd name="connsiteY74" fmla="*/ 401947 h 1152525"/>
                          <a:gd name="connsiteX75" fmla="*/ 1514475 w 1638542"/>
                          <a:gd name="connsiteY75" fmla="*/ 371475 h 1152525"/>
                          <a:gd name="connsiteX76" fmla="*/ 1514475 w 1638542"/>
                          <a:gd name="connsiteY76" fmla="*/ 190500 h 1152525"/>
                          <a:gd name="connsiteX77" fmla="*/ 1533525 w 1638542"/>
                          <a:gd name="connsiteY77" fmla="*/ 161925 h 1152525"/>
                          <a:gd name="connsiteX78" fmla="*/ 1562100 w 1638542"/>
                          <a:gd name="connsiteY78" fmla="*/ 142875 h 1152525"/>
                          <a:gd name="connsiteX79" fmla="*/ 1600200 w 1638542"/>
                          <a:gd name="connsiteY79" fmla="*/ 114300 h 1152525"/>
                          <a:gd name="connsiteX80" fmla="*/ 1638300 w 1638542"/>
                          <a:gd name="connsiteY80" fmla="*/ 95250 h 1152525"/>
                          <a:gd name="connsiteX81" fmla="*/ 1590675 w 1638542"/>
                          <a:gd name="connsiteY81" fmla="*/ 51457 h 1152525"/>
                          <a:gd name="connsiteX0" fmla="*/ 1590675 w 1638542"/>
                          <a:gd name="connsiteY0" fmla="*/ 51457 h 1152525"/>
                          <a:gd name="connsiteX1" fmla="*/ 1600200 w 1638542"/>
                          <a:gd name="connsiteY1" fmla="*/ 57150 h 1152525"/>
                          <a:gd name="connsiteX2" fmla="*/ 1524000 w 1638542"/>
                          <a:gd name="connsiteY2" fmla="*/ 9562 h 1152525"/>
                          <a:gd name="connsiteX3" fmla="*/ 1457325 w 1638542"/>
                          <a:gd name="connsiteY3" fmla="*/ 0 h 1152525"/>
                          <a:gd name="connsiteX4" fmla="*/ 1409700 w 1638542"/>
                          <a:gd name="connsiteY4" fmla="*/ 9525 h 1152525"/>
                          <a:gd name="connsiteX5" fmla="*/ 1381125 w 1638542"/>
                          <a:gd name="connsiteY5" fmla="*/ 38100 h 1152525"/>
                          <a:gd name="connsiteX6" fmla="*/ 1350645 w 1638542"/>
                          <a:gd name="connsiteY6" fmla="*/ 74378 h 1152525"/>
                          <a:gd name="connsiteX7" fmla="*/ 1323975 w 1638542"/>
                          <a:gd name="connsiteY7" fmla="*/ 104775 h 1152525"/>
                          <a:gd name="connsiteX8" fmla="*/ 1314450 w 1638542"/>
                          <a:gd name="connsiteY8" fmla="*/ 142875 h 1152525"/>
                          <a:gd name="connsiteX9" fmla="*/ 1295400 w 1638542"/>
                          <a:gd name="connsiteY9" fmla="*/ 171450 h 1152525"/>
                          <a:gd name="connsiteX10" fmla="*/ 1266825 w 1638542"/>
                          <a:gd name="connsiteY10" fmla="*/ 219075 h 1152525"/>
                          <a:gd name="connsiteX11" fmla="*/ 1249680 w 1638542"/>
                          <a:gd name="connsiteY11" fmla="*/ 236265 h 1152525"/>
                          <a:gd name="connsiteX12" fmla="*/ 1219200 w 1638542"/>
                          <a:gd name="connsiteY12" fmla="*/ 276225 h 1152525"/>
                          <a:gd name="connsiteX13" fmla="*/ 1143000 w 1638542"/>
                          <a:gd name="connsiteY13" fmla="*/ 361950 h 1152525"/>
                          <a:gd name="connsiteX14" fmla="*/ 1114425 w 1638542"/>
                          <a:gd name="connsiteY14" fmla="*/ 371475 h 1152525"/>
                          <a:gd name="connsiteX15" fmla="*/ 1057275 w 1638542"/>
                          <a:gd name="connsiteY15" fmla="*/ 409575 h 1152525"/>
                          <a:gd name="connsiteX16" fmla="*/ 1028700 w 1638542"/>
                          <a:gd name="connsiteY16" fmla="*/ 428625 h 1152525"/>
                          <a:gd name="connsiteX17" fmla="*/ 923925 w 1638542"/>
                          <a:gd name="connsiteY17" fmla="*/ 466725 h 1152525"/>
                          <a:gd name="connsiteX18" fmla="*/ 619125 w 1638542"/>
                          <a:gd name="connsiteY18" fmla="*/ 457200 h 1152525"/>
                          <a:gd name="connsiteX19" fmla="*/ 628650 w 1638542"/>
                          <a:gd name="connsiteY19" fmla="*/ 476138 h 1152525"/>
                          <a:gd name="connsiteX20" fmla="*/ 533400 w 1638542"/>
                          <a:gd name="connsiteY20" fmla="*/ 409575 h 1152525"/>
                          <a:gd name="connsiteX21" fmla="*/ 495300 w 1638542"/>
                          <a:gd name="connsiteY21" fmla="*/ 371475 h 1152525"/>
                          <a:gd name="connsiteX22" fmla="*/ 485775 w 1638542"/>
                          <a:gd name="connsiteY22" fmla="*/ 342900 h 1152525"/>
                          <a:gd name="connsiteX23" fmla="*/ 466725 w 1638542"/>
                          <a:gd name="connsiteY23" fmla="*/ 304800 h 1152525"/>
                          <a:gd name="connsiteX24" fmla="*/ 409575 w 1638542"/>
                          <a:gd name="connsiteY24" fmla="*/ 228600 h 1152525"/>
                          <a:gd name="connsiteX25" fmla="*/ 381000 w 1638542"/>
                          <a:gd name="connsiteY25" fmla="*/ 219075 h 1152525"/>
                          <a:gd name="connsiteX26" fmla="*/ 352425 w 1638542"/>
                          <a:gd name="connsiteY26" fmla="*/ 161925 h 1152525"/>
                          <a:gd name="connsiteX27" fmla="*/ 323850 w 1638542"/>
                          <a:gd name="connsiteY27" fmla="*/ 152400 h 1152525"/>
                          <a:gd name="connsiteX28" fmla="*/ 209550 w 1638542"/>
                          <a:gd name="connsiteY28" fmla="*/ 161925 h 1152525"/>
                          <a:gd name="connsiteX29" fmla="*/ 142875 w 1638542"/>
                          <a:gd name="connsiteY29" fmla="*/ 209550 h 1152525"/>
                          <a:gd name="connsiteX30" fmla="*/ 76200 w 1638542"/>
                          <a:gd name="connsiteY30" fmla="*/ 285750 h 1152525"/>
                          <a:gd name="connsiteX31" fmla="*/ 66675 w 1638542"/>
                          <a:gd name="connsiteY31" fmla="*/ 314325 h 1152525"/>
                          <a:gd name="connsiteX32" fmla="*/ 47625 w 1638542"/>
                          <a:gd name="connsiteY32" fmla="*/ 342900 h 1152525"/>
                          <a:gd name="connsiteX33" fmla="*/ 19050 w 1638542"/>
                          <a:gd name="connsiteY33" fmla="*/ 390525 h 1152525"/>
                          <a:gd name="connsiteX34" fmla="*/ 9525 w 1638542"/>
                          <a:gd name="connsiteY34" fmla="*/ 466725 h 1152525"/>
                          <a:gd name="connsiteX35" fmla="*/ 0 w 1638542"/>
                          <a:gd name="connsiteY35" fmla="*/ 495300 h 1152525"/>
                          <a:gd name="connsiteX36" fmla="*/ 9525 w 1638542"/>
                          <a:gd name="connsiteY36" fmla="*/ 752475 h 1152525"/>
                          <a:gd name="connsiteX37" fmla="*/ 28575 w 1638542"/>
                          <a:gd name="connsiteY37" fmla="*/ 781050 h 1152525"/>
                          <a:gd name="connsiteX38" fmla="*/ 38100 w 1638542"/>
                          <a:gd name="connsiteY38" fmla="*/ 809625 h 1152525"/>
                          <a:gd name="connsiteX39" fmla="*/ 85725 w 1638542"/>
                          <a:gd name="connsiteY39" fmla="*/ 866775 h 1152525"/>
                          <a:gd name="connsiteX40" fmla="*/ 133350 w 1638542"/>
                          <a:gd name="connsiteY40" fmla="*/ 942975 h 1152525"/>
                          <a:gd name="connsiteX41" fmla="*/ 152400 w 1638542"/>
                          <a:gd name="connsiteY41" fmla="*/ 971550 h 1152525"/>
                          <a:gd name="connsiteX42" fmla="*/ 171450 w 1638542"/>
                          <a:gd name="connsiteY42" fmla="*/ 1009650 h 1152525"/>
                          <a:gd name="connsiteX43" fmla="*/ 200025 w 1638542"/>
                          <a:gd name="connsiteY43" fmla="*/ 1028700 h 1152525"/>
                          <a:gd name="connsiteX44" fmla="*/ 276225 w 1638542"/>
                          <a:gd name="connsiteY44" fmla="*/ 990600 h 1152525"/>
                          <a:gd name="connsiteX45" fmla="*/ 342900 w 1638542"/>
                          <a:gd name="connsiteY45" fmla="*/ 971550 h 1152525"/>
                          <a:gd name="connsiteX46" fmla="*/ 371475 w 1638542"/>
                          <a:gd name="connsiteY46" fmla="*/ 962025 h 1152525"/>
                          <a:gd name="connsiteX47" fmla="*/ 400050 w 1638542"/>
                          <a:gd name="connsiteY47" fmla="*/ 942975 h 1152525"/>
                          <a:gd name="connsiteX48" fmla="*/ 428625 w 1638542"/>
                          <a:gd name="connsiteY48" fmla="*/ 933450 h 1152525"/>
                          <a:gd name="connsiteX49" fmla="*/ 457200 w 1638542"/>
                          <a:gd name="connsiteY49" fmla="*/ 914400 h 1152525"/>
                          <a:gd name="connsiteX50" fmla="*/ 523875 w 1638542"/>
                          <a:gd name="connsiteY50" fmla="*/ 895350 h 1152525"/>
                          <a:gd name="connsiteX51" fmla="*/ 571500 w 1638542"/>
                          <a:gd name="connsiteY51" fmla="*/ 866775 h 1152525"/>
                          <a:gd name="connsiteX52" fmla="*/ 828675 w 1638542"/>
                          <a:gd name="connsiteY52" fmla="*/ 866775 h 1152525"/>
                          <a:gd name="connsiteX53" fmla="*/ 828675 w 1638542"/>
                          <a:gd name="connsiteY53" fmla="*/ 990600 h 1152525"/>
                          <a:gd name="connsiteX54" fmla="*/ 847725 w 1638542"/>
                          <a:gd name="connsiteY54" fmla="*/ 1028700 h 1152525"/>
                          <a:gd name="connsiteX55" fmla="*/ 857250 w 1638542"/>
                          <a:gd name="connsiteY55" fmla="*/ 1057275 h 1152525"/>
                          <a:gd name="connsiteX56" fmla="*/ 895350 w 1638542"/>
                          <a:gd name="connsiteY56" fmla="*/ 1140840 h 1152525"/>
                          <a:gd name="connsiteX57" fmla="*/ 933450 w 1638542"/>
                          <a:gd name="connsiteY57" fmla="*/ 1019175 h 1152525"/>
                          <a:gd name="connsiteX58" fmla="*/ 914400 w 1638542"/>
                          <a:gd name="connsiteY58" fmla="*/ 990600 h 1152525"/>
                          <a:gd name="connsiteX59" fmla="*/ 933450 w 1638542"/>
                          <a:gd name="connsiteY59" fmla="*/ 1047750 h 1152525"/>
                          <a:gd name="connsiteX60" fmla="*/ 1028700 w 1638542"/>
                          <a:gd name="connsiteY60" fmla="*/ 1152525 h 1152525"/>
                          <a:gd name="connsiteX61" fmla="*/ 1057275 w 1638542"/>
                          <a:gd name="connsiteY61" fmla="*/ 1143000 h 1152525"/>
                          <a:gd name="connsiteX62" fmla="*/ 1028700 w 1638542"/>
                          <a:gd name="connsiteY62" fmla="*/ 1009650 h 1152525"/>
                          <a:gd name="connsiteX63" fmla="*/ 1009650 w 1638542"/>
                          <a:gd name="connsiteY63" fmla="*/ 981075 h 1152525"/>
                          <a:gd name="connsiteX64" fmla="*/ 1028700 w 1638542"/>
                          <a:gd name="connsiteY64" fmla="*/ 876300 h 1152525"/>
                          <a:gd name="connsiteX65" fmla="*/ 1257300 w 1638542"/>
                          <a:gd name="connsiteY65" fmla="*/ 895350 h 1152525"/>
                          <a:gd name="connsiteX66" fmla="*/ 1390650 w 1638542"/>
                          <a:gd name="connsiteY66" fmla="*/ 885825 h 1152525"/>
                          <a:gd name="connsiteX67" fmla="*/ 1485900 w 1638542"/>
                          <a:gd name="connsiteY67" fmla="*/ 838200 h 1152525"/>
                          <a:gd name="connsiteX68" fmla="*/ 1514475 w 1638542"/>
                          <a:gd name="connsiteY68" fmla="*/ 828675 h 1152525"/>
                          <a:gd name="connsiteX69" fmla="*/ 1552575 w 1638542"/>
                          <a:gd name="connsiteY69" fmla="*/ 771525 h 1152525"/>
                          <a:gd name="connsiteX70" fmla="*/ 1571625 w 1638542"/>
                          <a:gd name="connsiteY70" fmla="*/ 742950 h 1152525"/>
                          <a:gd name="connsiteX71" fmla="*/ 1581150 w 1638542"/>
                          <a:gd name="connsiteY71" fmla="*/ 704850 h 1152525"/>
                          <a:gd name="connsiteX72" fmla="*/ 1562100 w 1638542"/>
                          <a:gd name="connsiteY72" fmla="*/ 466725 h 1152525"/>
                          <a:gd name="connsiteX73" fmla="*/ 1552575 w 1638542"/>
                          <a:gd name="connsiteY73" fmla="*/ 438150 h 1152525"/>
                          <a:gd name="connsiteX74" fmla="*/ 1535430 w 1638542"/>
                          <a:gd name="connsiteY74" fmla="*/ 401947 h 1152525"/>
                          <a:gd name="connsiteX75" fmla="*/ 1514475 w 1638542"/>
                          <a:gd name="connsiteY75" fmla="*/ 371475 h 1152525"/>
                          <a:gd name="connsiteX76" fmla="*/ 1514475 w 1638542"/>
                          <a:gd name="connsiteY76" fmla="*/ 190500 h 1152525"/>
                          <a:gd name="connsiteX77" fmla="*/ 1533525 w 1638542"/>
                          <a:gd name="connsiteY77" fmla="*/ 161925 h 1152525"/>
                          <a:gd name="connsiteX78" fmla="*/ 1562100 w 1638542"/>
                          <a:gd name="connsiteY78" fmla="*/ 142875 h 1152525"/>
                          <a:gd name="connsiteX79" fmla="*/ 1600200 w 1638542"/>
                          <a:gd name="connsiteY79" fmla="*/ 114300 h 1152525"/>
                          <a:gd name="connsiteX80" fmla="*/ 1638300 w 1638542"/>
                          <a:gd name="connsiteY80" fmla="*/ 95250 h 1152525"/>
                          <a:gd name="connsiteX81" fmla="*/ 1590675 w 1638542"/>
                          <a:gd name="connsiteY81" fmla="*/ 51457 h 1152525"/>
                          <a:gd name="connsiteX0" fmla="*/ 1590675 w 1638542"/>
                          <a:gd name="connsiteY0" fmla="*/ 51457 h 1147005"/>
                          <a:gd name="connsiteX1" fmla="*/ 1600200 w 1638542"/>
                          <a:gd name="connsiteY1" fmla="*/ 57150 h 1147005"/>
                          <a:gd name="connsiteX2" fmla="*/ 1524000 w 1638542"/>
                          <a:gd name="connsiteY2" fmla="*/ 9562 h 1147005"/>
                          <a:gd name="connsiteX3" fmla="*/ 1457325 w 1638542"/>
                          <a:gd name="connsiteY3" fmla="*/ 0 h 1147005"/>
                          <a:gd name="connsiteX4" fmla="*/ 1409700 w 1638542"/>
                          <a:gd name="connsiteY4" fmla="*/ 9525 h 1147005"/>
                          <a:gd name="connsiteX5" fmla="*/ 1381125 w 1638542"/>
                          <a:gd name="connsiteY5" fmla="*/ 38100 h 1147005"/>
                          <a:gd name="connsiteX6" fmla="*/ 1350645 w 1638542"/>
                          <a:gd name="connsiteY6" fmla="*/ 74378 h 1147005"/>
                          <a:gd name="connsiteX7" fmla="*/ 1323975 w 1638542"/>
                          <a:gd name="connsiteY7" fmla="*/ 104775 h 1147005"/>
                          <a:gd name="connsiteX8" fmla="*/ 1314450 w 1638542"/>
                          <a:gd name="connsiteY8" fmla="*/ 142875 h 1147005"/>
                          <a:gd name="connsiteX9" fmla="*/ 1295400 w 1638542"/>
                          <a:gd name="connsiteY9" fmla="*/ 171450 h 1147005"/>
                          <a:gd name="connsiteX10" fmla="*/ 1266825 w 1638542"/>
                          <a:gd name="connsiteY10" fmla="*/ 219075 h 1147005"/>
                          <a:gd name="connsiteX11" fmla="*/ 1249680 w 1638542"/>
                          <a:gd name="connsiteY11" fmla="*/ 236265 h 1147005"/>
                          <a:gd name="connsiteX12" fmla="*/ 1219200 w 1638542"/>
                          <a:gd name="connsiteY12" fmla="*/ 276225 h 1147005"/>
                          <a:gd name="connsiteX13" fmla="*/ 1143000 w 1638542"/>
                          <a:gd name="connsiteY13" fmla="*/ 361950 h 1147005"/>
                          <a:gd name="connsiteX14" fmla="*/ 1114425 w 1638542"/>
                          <a:gd name="connsiteY14" fmla="*/ 371475 h 1147005"/>
                          <a:gd name="connsiteX15" fmla="*/ 1057275 w 1638542"/>
                          <a:gd name="connsiteY15" fmla="*/ 409575 h 1147005"/>
                          <a:gd name="connsiteX16" fmla="*/ 1028700 w 1638542"/>
                          <a:gd name="connsiteY16" fmla="*/ 428625 h 1147005"/>
                          <a:gd name="connsiteX17" fmla="*/ 923925 w 1638542"/>
                          <a:gd name="connsiteY17" fmla="*/ 466725 h 1147005"/>
                          <a:gd name="connsiteX18" fmla="*/ 619125 w 1638542"/>
                          <a:gd name="connsiteY18" fmla="*/ 457200 h 1147005"/>
                          <a:gd name="connsiteX19" fmla="*/ 628650 w 1638542"/>
                          <a:gd name="connsiteY19" fmla="*/ 476138 h 1147005"/>
                          <a:gd name="connsiteX20" fmla="*/ 533400 w 1638542"/>
                          <a:gd name="connsiteY20" fmla="*/ 409575 h 1147005"/>
                          <a:gd name="connsiteX21" fmla="*/ 495300 w 1638542"/>
                          <a:gd name="connsiteY21" fmla="*/ 371475 h 1147005"/>
                          <a:gd name="connsiteX22" fmla="*/ 485775 w 1638542"/>
                          <a:gd name="connsiteY22" fmla="*/ 342900 h 1147005"/>
                          <a:gd name="connsiteX23" fmla="*/ 466725 w 1638542"/>
                          <a:gd name="connsiteY23" fmla="*/ 304800 h 1147005"/>
                          <a:gd name="connsiteX24" fmla="*/ 409575 w 1638542"/>
                          <a:gd name="connsiteY24" fmla="*/ 228600 h 1147005"/>
                          <a:gd name="connsiteX25" fmla="*/ 381000 w 1638542"/>
                          <a:gd name="connsiteY25" fmla="*/ 219075 h 1147005"/>
                          <a:gd name="connsiteX26" fmla="*/ 352425 w 1638542"/>
                          <a:gd name="connsiteY26" fmla="*/ 161925 h 1147005"/>
                          <a:gd name="connsiteX27" fmla="*/ 323850 w 1638542"/>
                          <a:gd name="connsiteY27" fmla="*/ 152400 h 1147005"/>
                          <a:gd name="connsiteX28" fmla="*/ 209550 w 1638542"/>
                          <a:gd name="connsiteY28" fmla="*/ 161925 h 1147005"/>
                          <a:gd name="connsiteX29" fmla="*/ 142875 w 1638542"/>
                          <a:gd name="connsiteY29" fmla="*/ 209550 h 1147005"/>
                          <a:gd name="connsiteX30" fmla="*/ 76200 w 1638542"/>
                          <a:gd name="connsiteY30" fmla="*/ 285750 h 1147005"/>
                          <a:gd name="connsiteX31" fmla="*/ 66675 w 1638542"/>
                          <a:gd name="connsiteY31" fmla="*/ 314325 h 1147005"/>
                          <a:gd name="connsiteX32" fmla="*/ 47625 w 1638542"/>
                          <a:gd name="connsiteY32" fmla="*/ 342900 h 1147005"/>
                          <a:gd name="connsiteX33" fmla="*/ 19050 w 1638542"/>
                          <a:gd name="connsiteY33" fmla="*/ 390525 h 1147005"/>
                          <a:gd name="connsiteX34" fmla="*/ 9525 w 1638542"/>
                          <a:gd name="connsiteY34" fmla="*/ 466725 h 1147005"/>
                          <a:gd name="connsiteX35" fmla="*/ 0 w 1638542"/>
                          <a:gd name="connsiteY35" fmla="*/ 495300 h 1147005"/>
                          <a:gd name="connsiteX36" fmla="*/ 9525 w 1638542"/>
                          <a:gd name="connsiteY36" fmla="*/ 752475 h 1147005"/>
                          <a:gd name="connsiteX37" fmla="*/ 28575 w 1638542"/>
                          <a:gd name="connsiteY37" fmla="*/ 781050 h 1147005"/>
                          <a:gd name="connsiteX38" fmla="*/ 38100 w 1638542"/>
                          <a:gd name="connsiteY38" fmla="*/ 809625 h 1147005"/>
                          <a:gd name="connsiteX39" fmla="*/ 85725 w 1638542"/>
                          <a:gd name="connsiteY39" fmla="*/ 866775 h 1147005"/>
                          <a:gd name="connsiteX40" fmla="*/ 133350 w 1638542"/>
                          <a:gd name="connsiteY40" fmla="*/ 942975 h 1147005"/>
                          <a:gd name="connsiteX41" fmla="*/ 152400 w 1638542"/>
                          <a:gd name="connsiteY41" fmla="*/ 971550 h 1147005"/>
                          <a:gd name="connsiteX42" fmla="*/ 171450 w 1638542"/>
                          <a:gd name="connsiteY42" fmla="*/ 1009650 h 1147005"/>
                          <a:gd name="connsiteX43" fmla="*/ 200025 w 1638542"/>
                          <a:gd name="connsiteY43" fmla="*/ 1028700 h 1147005"/>
                          <a:gd name="connsiteX44" fmla="*/ 276225 w 1638542"/>
                          <a:gd name="connsiteY44" fmla="*/ 990600 h 1147005"/>
                          <a:gd name="connsiteX45" fmla="*/ 342900 w 1638542"/>
                          <a:gd name="connsiteY45" fmla="*/ 971550 h 1147005"/>
                          <a:gd name="connsiteX46" fmla="*/ 371475 w 1638542"/>
                          <a:gd name="connsiteY46" fmla="*/ 962025 h 1147005"/>
                          <a:gd name="connsiteX47" fmla="*/ 400050 w 1638542"/>
                          <a:gd name="connsiteY47" fmla="*/ 942975 h 1147005"/>
                          <a:gd name="connsiteX48" fmla="*/ 428625 w 1638542"/>
                          <a:gd name="connsiteY48" fmla="*/ 933450 h 1147005"/>
                          <a:gd name="connsiteX49" fmla="*/ 457200 w 1638542"/>
                          <a:gd name="connsiteY49" fmla="*/ 914400 h 1147005"/>
                          <a:gd name="connsiteX50" fmla="*/ 523875 w 1638542"/>
                          <a:gd name="connsiteY50" fmla="*/ 895350 h 1147005"/>
                          <a:gd name="connsiteX51" fmla="*/ 571500 w 1638542"/>
                          <a:gd name="connsiteY51" fmla="*/ 866775 h 1147005"/>
                          <a:gd name="connsiteX52" fmla="*/ 828675 w 1638542"/>
                          <a:gd name="connsiteY52" fmla="*/ 866775 h 1147005"/>
                          <a:gd name="connsiteX53" fmla="*/ 828675 w 1638542"/>
                          <a:gd name="connsiteY53" fmla="*/ 990600 h 1147005"/>
                          <a:gd name="connsiteX54" fmla="*/ 847725 w 1638542"/>
                          <a:gd name="connsiteY54" fmla="*/ 1028700 h 1147005"/>
                          <a:gd name="connsiteX55" fmla="*/ 857250 w 1638542"/>
                          <a:gd name="connsiteY55" fmla="*/ 1057275 h 1147005"/>
                          <a:gd name="connsiteX56" fmla="*/ 895350 w 1638542"/>
                          <a:gd name="connsiteY56" fmla="*/ 1140840 h 1147005"/>
                          <a:gd name="connsiteX57" fmla="*/ 933450 w 1638542"/>
                          <a:gd name="connsiteY57" fmla="*/ 1019175 h 1147005"/>
                          <a:gd name="connsiteX58" fmla="*/ 914400 w 1638542"/>
                          <a:gd name="connsiteY58" fmla="*/ 990600 h 1147005"/>
                          <a:gd name="connsiteX59" fmla="*/ 933450 w 1638542"/>
                          <a:gd name="connsiteY59" fmla="*/ 1047750 h 1147005"/>
                          <a:gd name="connsiteX60" fmla="*/ 986790 w 1638542"/>
                          <a:gd name="connsiteY60" fmla="*/ 1116473 h 1147005"/>
                          <a:gd name="connsiteX61" fmla="*/ 1057275 w 1638542"/>
                          <a:gd name="connsiteY61" fmla="*/ 1143000 h 1147005"/>
                          <a:gd name="connsiteX62" fmla="*/ 1028700 w 1638542"/>
                          <a:gd name="connsiteY62" fmla="*/ 1009650 h 1147005"/>
                          <a:gd name="connsiteX63" fmla="*/ 1009650 w 1638542"/>
                          <a:gd name="connsiteY63" fmla="*/ 981075 h 1147005"/>
                          <a:gd name="connsiteX64" fmla="*/ 1028700 w 1638542"/>
                          <a:gd name="connsiteY64" fmla="*/ 876300 h 1147005"/>
                          <a:gd name="connsiteX65" fmla="*/ 1257300 w 1638542"/>
                          <a:gd name="connsiteY65" fmla="*/ 895350 h 1147005"/>
                          <a:gd name="connsiteX66" fmla="*/ 1390650 w 1638542"/>
                          <a:gd name="connsiteY66" fmla="*/ 885825 h 1147005"/>
                          <a:gd name="connsiteX67" fmla="*/ 1485900 w 1638542"/>
                          <a:gd name="connsiteY67" fmla="*/ 838200 h 1147005"/>
                          <a:gd name="connsiteX68" fmla="*/ 1514475 w 1638542"/>
                          <a:gd name="connsiteY68" fmla="*/ 828675 h 1147005"/>
                          <a:gd name="connsiteX69" fmla="*/ 1552575 w 1638542"/>
                          <a:gd name="connsiteY69" fmla="*/ 771525 h 1147005"/>
                          <a:gd name="connsiteX70" fmla="*/ 1571625 w 1638542"/>
                          <a:gd name="connsiteY70" fmla="*/ 742950 h 1147005"/>
                          <a:gd name="connsiteX71" fmla="*/ 1581150 w 1638542"/>
                          <a:gd name="connsiteY71" fmla="*/ 704850 h 1147005"/>
                          <a:gd name="connsiteX72" fmla="*/ 1562100 w 1638542"/>
                          <a:gd name="connsiteY72" fmla="*/ 466725 h 1147005"/>
                          <a:gd name="connsiteX73" fmla="*/ 1552575 w 1638542"/>
                          <a:gd name="connsiteY73" fmla="*/ 438150 h 1147005"/>
                          <a:gd name="connsiteX74" fmla="*/ 1535430 w 1638542"/>
                          <a:gd name="connsiteY74" fmla="*/ 401947 h 1147005"/>
                          <a:gd name="connsiteX75" fmla="*/ 1514475 w 1638542"/>
                          <a:gd name="connsiteY75" fmla="*/ 371475 h 1147005"/>
                          <a:gd name="connsiteX76" fmla="*/ 1514475 w 1638542"/>
                          <a:gd name="connsiteY76" fmla="*/ 190500 h 1147005"/>
                          <a:gd name="connsiteX77" fmla="*/ 1533525 w 1638542"/>
                          <a:gd name="connsiteY77" fmla="*/ 161925 h 1147005"/>
                          <a:gd name="connsiteX78" fmla="*/ 1562100 w 1638542"/>
                          <a:gd name="connsiteY78" fmla="*/ 142875 h 1147005"/>
                          <a:gd name="connsiteX79" fmla="*/ 1600200 w 1638542"/>
                          <a:gd name="connsiteY79" fmla="*/ 114300 h 1147005"/>
                          <a:gd name="connsiteX80" fmla="*/ 1638300 w 1638542"/>
                          <a:gd name="connsiteY80" fmla="*/ 95250 h 1147005"/>
                          <a:gd name="connsiteX81" fmla="*/ 1590675 w 1638542"/>
                          <a:gd name="connsiteY81" fmla="*/ 51457 h 1147005"/>
                          <a:gd name="connsiteX0" fmla="*/ 1590675 w 1638542"/>
                          <a:gd name="connsiteY0" fmla="*/ 51457 h 1147005"/>
                          <a:gd name="connsiteX1" fmla="*/ 1600200 w 1638542"/>
                          <a:gd name="connsiteY1" fmla="*/ 57150 h 1147005"/>
                          <a:gd name="connsiteX2" fmla="*/ 1524000 w 1638542"/>
                          <a:gd name="connsiteY2" fmla="*/ 9562 h 1147005"/>
                          <a:gd name="connsiteX3" fmla="*/ 1457325 w 1638542"/>
                          <a:gd name="connsiteY3" fmla="*/ 0 h 1147005"/>
                          <a:gd name="connsiteX4" fmla="*/ 1409700 w 1638542"/>
                          <a:gd name="connsiteY4" fmla="*/ 9525 h 1147005"/>
                          <a:gd name="connsiteX5" fmla="*/ 1381125 w 1638542"/>
                          <a:gd name="connsiteY5" fmla="*/ 38100 h 1147005"/>
                          <a:gd name="connsiteX6" fmla="*/ 1350645 w 1638542"/>
                          <a:gd name="connsiteY6" fmla="*/ 74378 h 1147005"/>
                          <a:gd name="connsiteX7" fmla="*/ 1323975 w 1638542"/>
                          <a:gd name="connsiteY7" fmla="*/ 104775 h 1147005"/>
                          <a:gd name="connsiteX8" fmla="*/ 1314450 w 1638542"/>
                          <a:gd name="connsiteY8" fmla="*/ 142875 h 1147005"/>
                          <a:gd name="connsiteX9" fmla="*/ 1295400 w 1638542"/>
                          <a:gd name="connsiteY9" fmla="*/ 171450 h 1147005"/>
                          <a:gd name="connsiteX10" fmla="*/ 1266825 w 1638542"/>
                          <a:gd name="connsiteY10" fmla="*/ 219075 h 1147005"/>
                          <a:gd name="connsiteX11" fmla="*/ 1249680 w 1638542"/>
                          <a:gd name="connsiteY11" fmla="*/ 236265 h 1147005"/>
                          <a:gd name="connsiteX12" fmla="*/ 1219200 w 1638542"/>
                          <a:gd name="connsiteY12" fmla="*/ 276225 h 1147005"/>
                          <a:gd name="connsiteX13" fmla="*/ 1143000 w 1638542"/>
                          <a:gd name="connsiteY13" fmla="*/ 361950 h 1147005"/>
                          <a:gd name="connsiteX14" fmla="*/ 1114425 w 1638542"/>
                          <a:gd name="connsiteY14" fmla="*/ 371475 h 1147005"/>
                          <a:gd name="connsiteX15" fmla="*/ 1057275 w 1638542"/>
                          <a:gd name="connsiteY15" fmla="*/ 409575 h 1147005"/>
                          <a:gd name="connsiteX16" fmla="*/ 1028700 w 1638542"/>
                          <a:gd name="connsiteY16" fmla="*/ 428625 h 1147005"/>
                          <a:gd name="connsiteX17" fmla="*/ 923925 w 1638542"/>
                          <a:gd name="connsiteY17" fmla="*/ 466725 h 1147005"/>
                          <a:gd name="connsiteX18" fmla="*/ 619125 w 1638542"/>
                          <a:gd name="connsiteY18" fmla="*/ 457200 h 1147005"/>
                          <a:gd name="connsiteX19" fmla="*/ 628650 w 1638542"/>
                          <a:gd name="connsiteY19" fmla="*/ 476138 h 1147005"/>
                          <a:gd name="connsiteX20" fmla="*/ 533400 w 1638542"/>
                          <a:gd name="connsiteY20" fmla="*/ 409575 h 1147005"/>
                          <a:gd name="connsiteX21" fmla="*/ 495300 w 1638542"/>
                          <a:gd name="connsiteY21" fmla="*/ 371475 h 1147005"/>
                          <a:gd name="connsiteX22" fmla="*/ 485775 w 1638542"/>
                          <a:gd name="connsiteY22" fmla="*/ 342900 h 1147005"/>
                          <a:gd name="connsiteX23" fmla="*/ 466725 w 1638542"/>
                          <a:gd name="connsiteY23" fmla="*/ 304800 h 1147005"/>
                          <a:gd name="connsiteX24" fmla="*/ 409575 w 1638542"/>
                          <a:gd name="connsiteY24" fmla="*/ 228600 h 1147005"/>
                          <a:gd name="connsiteX25" fmla="*/ 381000 w 1638542"/>
                          <a:gd name="connsiteY25" fmla="*/ 219075 h 1147005"/>
                          <a:gd name="connsiteX26" fmla="*/ 352425 w 1638542"/>
                          <a:gd name="connsiteY26" fmla="*/ 161925 h 1147005"/>
                          <a:gd name="connsiteX27" fmla="*/ 323850 w 1638542"/>
                          <a:gd name="connsiteY27" fmla="*/ 152400 h 1147005"/>
                          <a:gd name="connsiteX28" fmla="*/ 209550 w 1638542"/>
                          <a:gd name="connsiteY28" fmla="*/ 161925 h 1147005"/>
                          <a:gd name="connsiteX29" fmla="*/ 142875 w 1638542"/>
                          <a:gd name="connsiteY29" fmla="*/ 209550 h 1147005"/>
                          <a:gd name="connsiteX30" fmla="*/ 76200 w 1638542"/>
                          <a:gd name="connsiteY30" fmla="*/ 285750 h 1147005"/>
                          <a:gd name="connsiteX31" fmla="*/ 66675 w 1638542"/>
                          <a:gd name="connsiteY31" fmla="*/ 314325 h 1147005"/>
                          <a:gd name="connsiteX32" fmla="*/ 47625 w 1638542"/>
                          <a:gd name="connsiteY32" fmla="*/ 342900 h 1147005"/>
                          <a:gd name="connsiteX33" fmla="*/ 19050 w 1638542"/>
                          <a:gd name="connsiteY33" fmla="*/ 390525 h 1147005"/>
                          <a:gd name="connsiteX34" fmla="*/ 9525 w 1638542"/>
                          <a:gd name="connsiteY34" fmla="*/ 466725 h 1147005"/>
                          <a:gd name="connsiteX35" fmla="*/ 0 w 1638542"/>
                          <a:gd name="connsiteY35" fmla="*/ 495300 h 1147005"/>
                          <a:gd name="connsiteX36" fmla="*/ 9525 w 1638542"/>
                          <a:gd name="connsiteY36" fmla="*/ 752475 h 1147005"/>
                          <a:gd name="connsiteX37" fmla="*/ 28575 w 1638542"/>
                          <a:gd name="connsiteY37" fmla="*/ 781050 h 1147005"/>
                          <a:gd name="connsiteX38" fmla="*/ 38100 w 1638542"/>
                          <a:gd name="connsiteY38" fmla="*/ 809625 h 1147005"/>
                          <a:gd name="connsiteX39" fmla="*/ 85725 w 1638542"/>
                          <a:gd name="connsiteY39" fmla="*/ 866775 h 1147005"/>
                          <a:gd name="connsiteX40" fmla="*/ 133350 w 1638542"/>
                          <a:gd name="connsiteY40" fmla="*/ 942975 h 1147005"/>
                          <a:gd name="connsiteX41" fmla="*/ 152400 w 1638542"/>
                          <a:gd name="connsiteY41" fmla="*/ 971550 h 1147005"/>
                          <a:gd name="connsiteX42" fmla="*/ 171450 w 1638542"/>
                          <a:gd name="connsiteY42" fmla="*/ 1009650 h 1147005"/>
                          <a:gd name="connsiteX43" fmla="*/ 200025 w 1638542"/>
                          <a:gd name="connsiteY43" fmla="*/ 1028700 h 1147005"/>
                          <a:gd name="connsiteX44" fmla="*/ 276225 w 1638542"/>
                          <a:gd name="connsiteY44" fmla="*/ 990600 h 1147005"/>
                          <a:gd name="connsiteX45" fmla="*/ 342900 w 1638542"/>
                          <a:gd name="connsiteY45" fmla="*/ 971550 h 1147005"/>
                          <a:gd name="connsiteX46" fmla="*/ 371475 w 1638542"/>
                          <a:gd name="connsiteY46" fmla="*/ 962025 h 1147005"/>
                          <a:gd name="connsiteX47" fmla="*/ 400050 w 1638542"/>
                          <a:gd name="connsiteY47" fmla="*/ 942975 h 1147005"/>
                          <a:gd name="connsiteX48" fmla="*/ 428625 w 1638542"/>
                          <a:gd name="connsiteY48" fmla="*/ 933450 h 1147005"/>
                          <a:gd name="connsiteX49" fmla="*/ 457200 w 1638542"/>
                          <a:gd name="connsiteY49" fmla="*/ 914400 h 1147005"/>
                          <a:gd name="connsiteX50" fmla="*/ 523875 w 1638542"/>
                          <a:gd name="connsiteY50" fmla="*/ 895350 h 1147005"/>
                          <a:gd name="connsiteX51" fmla="*/ 571500 w 1638542"/>
                          <a:gd name="connsiteY51" fmla="*/ 866775 h 1147005"/>
                          <a:gd name="connsiteX52" fmla="*/ 828675 w 1638542"/>
                          <a:gd name="connsiteY52" fmla="*/ 866775 h 1147005"/>
                          <a:gd name="connsiteX53" fmla="*/ 828675 w 1638542"/>
                          <a:gd name="connsiteY53" fmla="*/ 990600 h 1147005"/>
                          <a:gd name="connsiteX54" fmla="*/ 847725 w 1638542"/>
                          <a:gd name="connsiteY54" fmla="*/ 1028700 h 1147005"/>
                          <a:gd name="connsiteX55" fmla="*/ 857250 w 1638542"/>
                          <a:gd name="connsiteY55" fmla="*/ 1057275 h 1147005"/>
                          <a:gd name="connsiteX56" fmla="*/ 895350 w 1638542"/>
                          <a:gd name="connsiteY56" fmla="*/ 1140840 h 1147005"/>
                          <a:gd name="connsiteX57" fmla="*/ 933450 w 1638542"/>
                          <a:gd name="connsiteY57" fmla="*/ 1019175 h 1147005"/>
                          <a:gd name="connsiteX58" fmla="*/ 914400 w 1638542"/>
                          <a:gd name="connsiteY58" fmla="*/ 990600 h 1147005"/>
                          <a:gd name="connsiteX59" fmla="*/ 933450 w 1638542"/>
                          <a:gd name="connsiteY59" fmla="*/ 1047750 h 1147005"/>
                          <a:gd name="connsiteX60" fmla="*/ 986790 w 1638542"/>
                          <a:gd name="connsiteY60" fmla="*/ 1116473 h 1147005"/>
                          <a:gd name="connsiteX61" fmla="*/ 1057275 w 1638542"/>
                          <a:gd name="connsiteY61" fmla="*/ 1143000 h 1147005"/>
                          <a:gd name="connsiteX62" fmla="*/ 1028700 w 1638542"/>
                          <a:gd name="connsiteY62" fmla="*/ 1009650 h 1147005"/>
                          <a:gd name="connsiteX63" fmla="*/ 1009650 w 1638542"/>
                          <a:gd name="connsiteY63" fmla="*/ 981075 h 1147005"/>
                          <a:gd name="connsiteX64" fmla="*/ 1028700 w 1638542"/>
                          <a:gd name="connsiteY64" fmla="*/ 876300 h 1147005"/>
                          <a:gd name="connsiteX65" fmla="*/ 1257300 w 1638542"/>
                          <a:gd name="connsiteY65" fmla="*/ 895350 h 1147005"/>
                          <a:gd name="connsiteX66" fmla="*/ 1390650 w 1638542"/>
                          <a:gd name="connsiteY66" fmla="*/ 885825 h 1147005"/>
                          <a:gd name="connsiteX67" fmla="*/ 1485900 w 1638542"/>
                          <a:gd name="connsiteY67" fmla="*/ 838200 h 1147005"/>
                          <a:gd name="connsiteX68" fmla="*/ 1514475 w 1638542"/>
                          <a:gd name="connsiteY68" fmla="*/ 828675 h 1147005"/>
                          <a:gd name="connsiteX69" fmla="*/ 1552575 w 1638542"/>
                          <a:gd name="connsiteY69" fmla="*/ 771525 h 1147005"/>
                          <a:gd name="connsiteX70" fmla="*/ 1571625 w 1638542"/>
                          <a:gd name="connsiteY70" fmla="*/ 742950 h 1147005"/>
                          <a:gd name="connsiteX71" fmla="*/ 1581150 w 1638542"/>
                          <a:gd name="connsiteY71" fmla="*/ 704850 h 1147005"/>
                          <a:gd name="connsiteX72" fmla="*/ 1562100 w 1638542"/>
                          <a:gd name="connsiteY72" fmla="*/ 466725 h 1147005"/>
                          <a:gd name="connsiteX73" fmla="*/ 1552575 w 1638542"/>
                          <a:gd name="connsiteY73" fmla="*/ 438150 h 1147005"/>
                          <a:gd name="connsiteX74" fmla="*/ 1535430 w 1638542"/>
                          <a:gd name="connsiteY74" fmla="*/ 401947 h 1147005"/>
                          <a:gd name="connsiteX75" fmla="*/ 1514475 w 1638542"/>
                          <a:gd name="connsiteY75" fmla="*/ 371475 h 1147005"/>
                          <a:gd name="connsiteX76" fmla="*/ 1514475 w 1638542"/>
                          <a:gd name="connsiteY76" fmla="*/ 190500 h 1147005"/>
                          <a:gd name="connsiteX77" fmla="*/ 1533525 w 1638542"/>
                          <a:gd name="connsiteY77" fmla="*/ 161925 h 1147005"/>
                          <a:gd name="connsiteX78" fmla="*/ 1562100 w 1638542"/>
                          <a:gd name="connsiteY78" fmla="*/ 142875 h 1147005"/>
                          <a:gd name="connsiteX79" fmla="*/ 1600200 w 1638542"/>
                          <a:gd name="connsiteY79" fmla="*/ 114300 h 1147005"/>
                          <a:gd name="connsiteX80" fmla="*/ 1638300 w 1638542"/>
                          <a:gd name="connsiteY80" fmla="*/ 95250 h 1147005"/>
                          <a:gd name="connsiteX81" fmla="*/ 1590675 w 1638542"/>
                          <a:gd name="connsiteY81" fmla="*/ 51457 h 1147005"/>
                          <a:gd name="connsiteX0" fmla="*/ 1590675 w 1638542"/>
                          <a:gd name="connsiteY0" fmla="*/ 51457 h 1147005"/>
                          <a:gd name="connsiteX1" fmla="*/ 1600200 w 1638542"/>
                          <a:gd name="connsiteY1" fmla="*/ 57150 h 1147005"/>
                          <a:gd name="connsiteX2" fmla="*/ 1524000 w 1638542"/>
                          <a:gd name="connsiteY2" fmla="*/ 9562 h 1147005"/>
                          <a:gd name="connsiteX3" fmla="*/ 1457325 w 1638542"/>
                          <a:gd name="connsiteY3" fmla="*/ 0 h 1147005"/>
                          <a:gd name="connsiteX4" fmla="*/ 1409700 w 1638542"/>
                          <a:gd name="connsiteY4" fmla="*/ 9525 h 1147005"/>
                          <a:gd name="connsiteX5" fmla="*/ 1381125 w 1638542"/>
                          <a:gd name="connsiteY5" fmla="*/ 38100 h 1147005"/>
                          <a:gd name="connsiteX6" fmla="*/ 1350645 w 1638542"/>
                          <a:gd name="connsiteY6" fmla="*/ 74378 h 1147005"/>
                          <a:gd name="connsiteX7" fmla="*/ 1323975 w 1638542"/>
                          <a:gd name="connsiteY7" fmla="*/ 104775 h 1147005"/>
                          <a:gd name="connsiteX8" fmla="*/ 1314450 w 1638542"/>
                          <a:gd name="connsiteY8" fmla="*/ 142875 h 1147005"/>
                          <a:gd name="connsiteX9" fmla="*/ 1295400 w 1638542"/>
                          <a:gd name="connsiteY9" fmla="*/ 171450 h 1147005"/>
                          <a:gd name="connsiteX10" fmla="*/ 1266825 w 1638542"/>
                          <a:gd name="connsiteY10" fmla="*/ 219075 h 1147005"/>
                          <a:gd name="connsiteX11" fmla="*/ 1249680 w 1638542"/>
                          <a:gd name="connsiteY11" fmla="*/ 236265 h 1147005"/>
                          <a:gd name="connsiteX12" fmla="*/ 1219200 w 1638542"/>
                          <a:gd name="connsiteY12" fmla="*/ 276225 h 1147005"/>
                          <a:gd name="connsiteX13" fmla="*/ 1143000 w 1638542"/>
                          <a:gd name="connsiteY13" fmla="*/ 361950 h 1147005"/>
                          <a:gd name="connsiteX14" fmla="*/ 1114425 w 1638542"/>
                          <a:gd name="connsiteY14" fmla="*/ 371475 h 1147005"/>
                          <a:gd name="connsiteX15" fmla="*/ 1057275 w 1638542"/>
                          <a:gd name="connsiteY15" fmla="*/ 409575 h 1147005"/>
                          <a:gd name="connsiteX16" fmla="*/ 1028700 w 1638542"/>
                          <a:gd name="connsiteY16" fmla="*/ 428625 h 1147005"/>
                          <a:gd name="connsiteX17" fmla="*/ 923925 w 1638542"/>
                          <a:gd name="connsiteY17" fmla="*/ 466725 h 1147005"/>
                          <a:gd name="connsiteX18" fmla="*/ 619125 w 1638542"/>
                          <a:gd name="connsiteY18" fmla="*/ 457200 h 1147005"/>
                          <a:gd name="connsiteX19" fmla="*/ 628650 w 1638542"/>
                          <a:gd name="connsiteY19" fmla="*/ 476138 h 1147005"/>
                          <a:gd name="connsiteX20" fmla="*/ 533400 w 1638542"/>
                          <a:gd name="connsiteY20" fmla="*/ 409575 h 1147005"/>
                          <a:gd name="connsiteX21" fmla="*/ 495300 w 1638542"/>
                          <a:gd name="connsiteY21" fmla="*/ 371475 h 1147005"/>
                          <a:gd name="connsiteX22" fmla="*/ 485775 w 1638542"/>
                          <a:gd name="connsiteY22" fmla="*/ 342900 h 1147005"/>
                          <a:gd name="connsiteX23" fmla="*/ 466725 w 1638542"/>
                          <a:gd name="connsiteY23" fmla="*/ 304800 h 1147005"/>
                          <a:gd name="connsiteX24" fmla="*/ 409575 w 1638542"/>
                          <a:gd name="connsiteY24" fmla="*/ 228600 h 1147005"/>
                          <a:gd name="connsiteX25" fmla="*/ 381000 w 1638542"/>
                          <a:gd name="connsiteY25" fmla="*/ 219075 h 1147005"/>
                          <a:gd name="connsiteX26" fmla="*/ 352425 w 1638542"/>
                          <a:gd name="connsiteY26" fmla="*/ 161925 h 1147005"/>
                          <a:gd name="connsiteX27" fmla="*/ 323850 w 1638542"/>
                          <a:gd name="connsiteY27" fmla="*/ 152400 h 1147005"/>
                          <a:gd name="connsiteX28" fmla="*/ 209550 w 1638542"/>
                          <a:gd name="connsiteY28" fmla="*/ 161925 h 1147005"/>
                          <a:gd name="connsiteX29" fmla="*/ 142875 w 1638542"/>
                          <a:gd name="connsiteY29" fmla="*/ 209550 h 1147005"/>
                          <a:gd name="connsiteX30" fmla="*/ 76200 w 1638542"/>
                          <a:gd name="connsiteY30" fmla="*/ 285750 h 1147005"/>
                          <a:gd name="connsiteX31" fmla="*/ 66675 w 1638542"/>
                          <a:gd name="connsiteY31" fmla="*/ 314325 h 1147005"/>
                          <a:gd name="connsiteX32" fmla="*/ 47625 w 1638542"/>
                          <a:gd name="connsiteY32" fmla="*/ 342900 h 1147005"/>
                          <a:gd name="connsiteX33" fmla="*/ 19050 w 1638542"/>
                          <a:gd name="connsiteY33" fmla="*/ 390525 h 1147005"/>
                          <a:gd name="connsiteX34" fmla="*/ 9525 w 1638542"/>
                          <a:gd name="connsiteY34" fmla="*/ 466725 h 1147005"/>
                          <a:gd name="connsiteX35" fmla="*/ 0 w 1638542"/>
                          <a:gd name="connsiteY35" fmla="*/ 495300 h 1147005"/>
                          <a:gd name="connsiteX36" fmla="*/ 9525 w 1638542"/>
                          <a:gd name="connsiteY36" fmla="*/ 752475 h 1147005"/>
                          <a:gd name="connsiteX37" fmla="*/ 28575 w 1638542"/>
                          <a:gd name="connsiteY37" fmla="*/ 781050 h 1147005"/>
                          <a:gd name="connsiteX38" fmla="*/ 38100 w 1638542"/>
                          <a:gd name="connsiteY38" fmla="*/ 809625 h 1147005"/>
                          <a:gd name="connsiteX39" fmla="*/ 85725 w 1638542"/>
                          <a:gd name="connsiteY39" fmla="*/ 866775 h 1147005"/>
                          <a:gd name="connsiteX40" fmla="*/ 133350 w 1638542"/>
                          <a:gd name="connsiteY40" fmla="*/ 942975 h 1147005"/>
                          <a:gd name="connsiteX41" fmla="*/ 152400 w 1638542"/>
                          <a:gd name="connsiteY41" fmla="*/ 971550 h 1147005"/>
                          <a:gd name="connsiteX42" fmla="*/ 171450 w 1638542"/>
                          <a:gd name="connsiteY42" fmla="*/ 1009650 h 1147005"/>
                          <a:gd name="connsiteX43" fmla="*/ 200025 w 1638542"/>
                          <a:gd name="connsiteY43" fmla="*/ 1028700 h 1147005"/>
                          <a:gd name="connsiteX44" fmla="*/ 276225 w 1638542"/>
                          <a:gd name="connsiteY44" fmla="*/ 990600 h 1147005"/>
                          <a:gd name="connsiteX45" fmla="*/ 342900 w 1638542"/>
                          <a:gd name="connsiteY45" fmla="*/ 971550 h 1147005"/>
                          <a:gd name="connsiteX46" fmla="*/ 371475 w 1638542"/>
                          <a:gd name="connsiteY46" fmla="*/ 962025 h 1147005"/>
                          <a:gd name="connsiteX47" fmla="*/ 400050 w 1638542"/>
                          <a:gd name="connsiteY47" fmla="*/ 942975 h 1147005"/>
                          <a:gd name="connsiteX48" fmla="*/ 428625 w 1638542"/>
                          <a:gd name="connsiteY48" fmla="*/ 933450 h 1147005"/>
                          <a:gd name="connsiteX49" fmla="*/ 457200 w 1638542"/>
                          <a:gd name="connsiteY49" fmla="*/ 914400 h 1147005"/>
                          <a:gd name="connsiteX50" fmla="*/ 523875 w 1638542"/>
                          <a:gd name="connsiteY50" fmla="*/ 895350 h 1147005"/>
                          <a:gd name="connsiteX51" fmla="*/ 571500 w 1638542"/>
                          <a:gd name="connsiteY51" fmla="*/ 866775 h 1147005"/>
                          <a:gd name="connsiteX52" fmla="*/ 828675 w 1638542"/>
                          <a:gd name="connsiteY52" fmla="*/ 866775 h 1147005"/>
                          <a:gd name="connsiteX53" fmla="*/ 828675 w 1638542"/>
                          <a:gd name="connsiteY53" fmla="*/ 990600 h 1147005"/>
                          <a:gd name="connsiteX54" fmla="*/ 847725 w 1638542"/>
                          <a:gd name="connsiteY54" fmla="*/ 1028700 h 1147005"/>
                          <a:gd name="connsiteX55" fmla="*/ 843915 w 1638542"/>
                          <a:gd name="connsiteY55" fmla="*/ 1057275 h 1147005"/>
                          <a:gd name="connsiteX56" fmla="*/ 895350 w 1638542"/>
                          <a:gd name="connsiteY56" fmla="*/ 1140840 h 1147005"/>
                          <a:gd name="connsiteX57" fmla="*/ 933450 w 1638542"/>
                          <a:gd name="connsiteY57" fmla="*/ 1019175 h 1147005"/>
                          <a:gd name="connsiteX58" fmla="*/ 914400 w 1638542"/>
                          <a:gd name="connsiteY58" fmla="*/ 990600 h 1147005"/>
                          <a:gd name="connsiteX59" fmla="*/ 933450 w 1638542"/>
                          <a:gd name="connsiteY59" fmla="*/ 1047750 h 1147005"/>
                          <a:gd name="connsiteX60" fmla="*/ 986790 w 1638542"/>
                          <a:gd name="connsiteY60" fmla="*/ 1116473 h 1147005"/>
                          <a:gd name="connsiteX61" fmla="*/ 1057275 w 1638542"/>
                          <a:gd name="connsiteY61" fmla="*/ 1143000 h 1147005"/>
                          <a:gd name="connsiteX62" fmla="*/ 1028700 w 1638542"/>
                          <a:gd name="connsiteY62" fmla="*/ 1009650 h 1147005"/>
                          <a:gd name="connsiteX63" fmla="*/ 1009650 w 1638542"/>
                          <a:gd name="connsiteY63" fmla="*/ 981075 h 1147005"/>
                          <a:gd name="connsiteX64" fmla="*/ 1028700 w 1638542"/>
                          <a:gd name="connsiteY64" fmla="*/ 876300 h 1147005"/>
                          <a:gd name="connsiteX65" fmla="*/ 1257300 w 1638542"/>
                          <a:gd name="connsiteY65" fmla="*/ 895350 h 1147005"/>
                          <a:gd name="connsiteX66" fmla="*/ 1390650 w 1638542"/>
                          <a:gd name="connsiteY66" fmla="*/ 885825 h 1147005"/>
                          <a:gd name="connsiteX67" fmla="*/ 1485900 w 1638542"/>
                          <a:gd name="connsiteY67" fmla="*/ 838200 h 1147005"/>
                          <a:gd name="connsiteX68" fmla="*/ 1514475 w 1638542"/>
                          <a:gd name="connsiteY68" fmla="*/ 828675 h 1147005"/>
                          <a:gd name="connsiteX69" fmla="*/ 1552575 w 1638542"/>
                          <a:gd name="connsiteY69" fmla="*/ 771525 h 1147005"/>
                          <a:gd name="connsiteX70" fmla="*/ 1571625 w 1638542"/>
                          <a:gd name="connsiteY70" fmla="*/ 742950 h 1147005"/>
                          <a:gd name="connsiteX71" fmla="*/ 1581150 w 1638542"/>
                          <a:gd name="connsiteY71" fmla="*/ 704850 h 1147005"/>
                          <a:gd name="connsiteX72" fmla="*/ 1562100 w 1638542"/>
                          <a:gd name="connsiteY72" fmla="*/ 466725 h 1147005"/>
                          <a:gd name="connsiteX73" fmla="*/ 1552575 w 1638542"/>
                          <a:gd name="connsiteY73" fmla="*/ 438150 h 1147005"/>
                          <a:gd name="connsiteX74" fmla="*/ 1535430 w 1638542"/>
                          <a:gd name="connsiteY74" fmla="*/ 401947 h 1147005"/>
                          <a:gd name="connsiteX75" fmla="*/ 1514475 w 1638542"/>
                          <a:gd name="connsiteY75" fmla="*/ 371475 h 1147005"/>
                          <a:gd name="connsiteX76" fmla="*/ 1514475 w 1638542"/>
                          <a:gd name="connsiteY76" fmla="*/ 190500 h 1147005"/>
                          <a:gd name="connsiteX77" fmla="*/ 1533525 w 1638542"/>
                          <a:gd name="connsiteY77" fmla="*/ 161925 h 1147005"/>
                          <a:gd name="connsiteX78" fmla="*/ 1562100 w 1638542"/>
                          <a:gd name="connsiteY78" fmla="*/ 142875 h 1147005"/>
                          <a:gd name="connsiteX79" fmla="*/ 1600200 w 1638542"/>
                          <a:gd name="connsiteY79" fmla="*/ 114300 h 1147005"/>
                          <a:gd name="connsiteX80" fmla="*/ 1638300 w 1638542"/>
                          <a:gd name="connsiteY80" fmla="*/ 95250 h 1147005"/>
                          <a:gd name="connsiteX81" fmla="*/ 1590675 w 1638542"/>
                          <a:gd name="connsiteY81" fmla="*/ 51457 h 1147005"/>
                          <a:gd name="connsiteX0" fmla="*/ 1590675 w 1638542"/>
                          <a:gd name="connsiteY0" fmla="*/ 51457 h 1147005"/>
                          <a:gd name="connsiteX1" fmla="*/ 1600200 w 1638542"/>
                          <a:gd name="connsiteY1" fmla="*/ 57150 h 1147005"/>
                          <a:gd name="connsiteX2" fmla="*/ 1524000 w 1638542"/>
                          <a:gd name="connsiteY2" fmla="*/ 9562 h 1147005"/>
                          <a:gd name="connsiteX3" fmla="*/ 1457325 w 1638542"/>
                          <a:gd name="connsiteY3" fmla="*/ 0 h 1147005"/>
                          <a:gd name="connsiteX4" fmla="*/ 1409700 w 1638542"/>
                          <a:gd name="connsiteY4" fmla="*/ 9525 h 1147005"/>
                          <a:gd name="connsiteX5" fmla="*/ 1381125 w 1638542"/>
                          <a:gd name="connsiteY5" fmla="*/ 38100 h 1147005"/>
                          <a:gd name="connsiteX6" fmla="*/ 1350645 w 1638542"/>
                          <a:gd name="connsiteY6" fmla="*/ 74378 h 1147005"/>
                          <a:gd name="connsiteX7" fmla="*/ 1323975 w 1638542"/>
                          <a:gd name="connsiteY7" fmla="*/ 104775 h 1147005"/>
                          <a:gd name="connsiteX8" fmla="*/ 1314450 w 1638542"/>
                          <a:gd name="connsiteY8" fmla="*/ 142875 h 1147005"/>
                          <a:gd name="connsiteX9" fmla="*/ 1295400 w 1638542"/>
                          <a:gd name="connsiteY9" fmla="*/ 171450 h 1147005"/>
                          <a:gd name="connsiteX10" fmla="*/ 1266825 w 1638542"/>
                          <a:gd name="connsiteY10" fmla="*/ 219075 h 1147005"/>
                          <a:gd name="connsiteX11" fmla="*/ 1249680 w 1638542"/>
                          <a:gd name="connsiteY11" fmla="*/ 236265 h 1147005"/>
                          <a:gd name="connsiteX12" fmla="*/ 1219200 w 1638542"/>
                          <a:gd name="connsiteY12" fmla="*/ 276225 h 1147005"/>
                          <a:gd name="connsiteX13" fmla="*/ 1143000 w 1638542"/>
                          <a:gd name="connsiteY13" fmla="*/ 361950 h 1147005"/>
                          <a:gd name="connsiteX14" fmla="*/ 1114425 w 1638542"/>
                          <a:gd name="connsiteY14" fmla="*/ 371475 h 1147005"/>
                          <a:gd name="connsiteX15" fmla="*/ 1057275 w 1638542"/>
                          <a:gd name="connsiteY15" fmla="*/ 409575 h 1147005"/>
                          <a:gd name="connsiteX16" fmla="*/ 1028700 w 1638542"/>
                          <a:gd name="connsiteY16" fmla="*/ 428625 h 1147005"/>
                          <a:gd name="connsiteX17" fmla="*/ 923925 w 1638542"/>
                          <a:gd name="connsiteY17" fmla="*/ 466725 h 1147005"/>
                          <a:gd name="connsiteX18" fmla="*/ 619125 w 1638542"/>
                          <a:gd name="connsiteY18" fmla="*/ 457200 h 1147005"/>
                          <a:gd name="connsiteX19" fmla="*/ 628650 w 1638542"/>
                          <a:gd name="connsiteY19" fmla="*/ 476138 h 1147005"/>
                          <a:gd name="connsiteX20" fmla="*/ 533400 w 1638542"/>
                          <a:gd name="connsiteY20" fmla="*/ 409575 h 1147005"/>
                          <a:gd name="connsiteX21" fmla="*/ 495300 w 1638542"/>
                          <a:gd name="connsiteY21" fmla="*/ 371475 h 1147005"/>
                          <a:gd name="connsiteX22" fmla="*/ 485775 w 1638542"/>
                          <a:gd name="connsiteY22" fmla="*/ 342900 h 1147005"/>
                          <a:gd name="connsiteX23" fmla="*/ 466725 w 1638542"/>
                          <a:gd name="connsiteY23" fmla="*/ 304800 h 1147005"/>
                          <a:gd name="connsiteX24" fmla="*/ 409575 w 1638542"/>
                          <a:gd name="connsiteY24" fmla="*/ 228600 h 1147005"/>
                          <a:gd name="connsiteX25" fmla="*/ 381000 w 1638542"/>
                          <a:gd name="connsiteY25" fmla="*/ 219075 h 1147005"/>
                          <a:gd name="connsiteX26" fmla="*/ 352425 w 1638542"/>
                          <a:gd name="connsiteY26" fmla="*/ 161925 h 1147005"/>
                          <a:gd name="connsiteX27" fmla="*/ 323850 w 1638542"/>
                          <a:gd name="connsiteY27" fmla="*/ 152400 h 1147005"/>
                          <a:gd name="connsiteX28" fmla="*/ 209550 w 1638542"/>
                          <a:gd name="connsiteY28" fmla="*/ 161925 h 1147005"/>
                          <a:gd name="connsiteX29" fmla="*/ 142875 w 1638542"/>
                          <a:gd name="connsiteY29" fmla="*/ 209550 h 1147005"/>
                          <a:gd name="connsiteX30" fmla="*/ 76200 w 1638542"/>
                          <a:gd name="connsiteY30" fmla="*/ 285750 h 1147005"/>
                          <a:gd name="connsiteX31" fmla="*/ 66675 w 1638542"/>
                          <a:gd name="connsiteY31" fmla="*/ 314325 h 1147005"/>
                          <a:gd name="connsiteX32" fmla="*/ 47625 w 1638542"/>
                          <a:gd name="connsiteY32" fmla="*/ 342900 h 1147005"/>
                          <a:gd name="connsiteX33" fmla="*/ 19050 w 1638542"/>
                          <a:gd name="connsiteY33" fmla="*/ 390525 h 1147005"/>
                          <a:gd name="connsiteX34" fmla="*/ 9525 w 1638542"/>
                          <a:gd name="connsiteY34" fmla="*/ 466725 h 1147005"/>
                          <a:gd name="connsiteX35" fmla="*/ 0 w 1638542"/>
                          <a:gd name="connsiteY35" fmla="*/ 495300 h 1147005"/>
                          <a:gd name="connsiteX36" fmla="*/ 9525 w 1638542"/>
                          <a:gd name="connsiteY36" fmla="*/ 752475 h 1147005"/>
                          <a:gd name="connsiteX37" fmla="*/ 28575 w 1638542"/>
                          <a:gd name="connsiteY37" fmla="*/ 781050 h 1147005"/>
                          <a:gd name="connsiteX38" fmla="*/ 38100 w 1638542"/>
                          <a:gd name="connsiteY38" fmla="*/ 809625 h 1147005"/>
                          <a:gd name="connsiteX39" fmla="*/ 85725 w 1638542"/>
                          <a:gd name="connsiteY39" fmla="*/ 866775 h 1147005"/>
                          <a:gd name="connsiteX40" fmla="*/ 133350 w 1638542"/>
                          <a:gd name="connsiteY40" fmla="*/ 942975 h 1147005"/>
                          <a:gd name="connsiteX41" fmla="*/ 152400 w 1638542"/>
                          <a:gd name="connsiteY41" fmla="*/ 971550 h 1147005"/>
                          <a:gd name="connsiteX42" fmla="*/ 171450 w 1638542"/>
                          <a:gd name="connsiteY42" fmla="*/ 1009650 h 1147005"/>
                          <a:gd name="connsiteX43" fmla="*/ 200025 w 1638542"/>
                          <a:gd name="connsiteY43" fmla="*/ 1028700 h 1147005"/>
                          <a:gd name="connsiteX44" fmla="*/ 276225 w 1638542"/>
                          <a:gd name="connsiteY44" fmla="*/ 990600 h 1147005"/>
                          <a:gd name="connsiteX45" fmla="*/ 342900 w 1638542"/>
                          <a:gd name="connsiteY45" fmla="*/ 971550 h 1147005"/>
                          <a:gd name="connsiteX46" fmla="*/ 371475 w 1638542"/>
                          <a:gd name="connsiteY46" fmla="*/ 962025 h 1147005"/>
                          <a:gd name="connsiteX47" fmla="*/ 400050 w 1638542"/>
                          <a:gd name="connsiteY47" fmla="*/ 942975 h 1147005"/>
                          <a:gd name="connsiteX48" fmla="*/ 428625 w 1638542"/>
                          <a:gd name="connsiteY48" fmla="*/ 933450 h 1147005"/>
                          <a:gd name="connsiteX49" fmla="*/ 457200 w 1638542"/>
                          <a:gd name="connsiteY49" fmla="*/ 914400 h 1147005"/>
                          <a:gd name="connsiteX50" fmla="*/ 523875 w 1638542"/>
                          <a:gd name="connsiteY50" fmla="*/ 895350 h 1147005"/>
                          <a:gd name="connsiteX51" fmla="*/ 571500 w 1638542"/>
                          <a:gd name="connsiteY51" fmla="*/ 866775 h 1147005"/>
                          <a:gd name="connsiteX52" fmla="*/ 828675 w 1638542"/>
                          <a:gd name="connsiteY52" fmla="*/ 866775 h 1147005"/>
                          <a:gd name="connsiteX53" fmla="*/ 828675 w 1638542"/>
                          <a:gd name="connsiteY53" fmla="*/ 990600 h 1147005"/>
                          <a:gd name="connsiteX54" fmla="*/ 828675 w 1638542"/>
                          <a:gd name="connsiteY54" fmla="*/ 1021110 h 1147005"/>
                          <a:gd name="connsiteX55" fmla="*/ 843915 w 1638542"/>
                          <a:gd name="connsiteY55" fmla="*/ 1057275 h 1147005"/>
                          <a:gd name="connsiteX56" fmla="*/ 895350 w 1638542"/>
                          <a:gd name="connsiteY56" fmla="*/ 1140840 h 1147005"/>
                          <a:gd name="connsiteX57" fmla="*/ 933450 w 1638542"/>
                          <a:gd name="connsiteY57" fmla="*/ 1019175 h 1147005"/>
                          <a:gd name="connsiteX58" fmla="*/ 914400 w 1638542"/>
                          <a:gd name="connsiteY58" fmla="*/ 990600 h 1147005"/>
                          <a:gd name="connsiteX59" fmla="*/ 933450 w 1638542"/>
                          <a:gd name="connsiteY59" fmla="*/ 1047750 h 1147005"/>
                          <a:gd name="connsiteX60" fmla="*/ 986790 w 1638542"/>
                          <a:gd name="connsiteY60" fmla="*/ 1116473 h 1147005"/>
                          <a:gd name="connsiteX61" fmla="*/ 1057275 w 1638542"/>
                          <a:gd name="connsiteY61" fmla="*/ 1143000 h 1147005"/>
                          <a:gd name="connsiteX62" fmla="*/ 1028700 w 1638542"/>
                          <a:gd name="connsiteY62" fmla="*/ 1009650 h 1147005"/>
                          <a:gd name="connsiteX63" fmla="*/ 1009650 w 1638542"/>
                          <a:gd name="connsiteY63" fmla="*/ 981075 h 1147005"/>
                          <a:gd name="connsiteX64" fmla="*/ 1028700 w 1638542"/>
                          <a:gd name="connsiteY64" fmla="*/ 876300 h 1147005"/>
                          <a:gd name="connsiteX65" fmla="*/ 1257300 w 1638542"/>
                          <a:gd name="connsiteY65" fmla="*/ 895350 h 1147005"/>
                          <a:gd name="connsiteX66" fmla="*/ 1390650 w 1638542"/>
                          <a:gd name="connsiteY66" fmla="*/ 885825 h 1147005"/>
                          <a:gd name="connsiteX67" fmla="*/ 1485900 w 1638542"/>
                          <a:gd name="connsiteY67" fmla="*/ 838200 h 1147005"/>
                          <a:gd name="connsiteX68" fmla="*/ 1514475 w 1638542"/>
                          <a:gd name="connsiteY68" fmla="*/ 828675 h 1147005"/>
                          <a:gd name="connsiteX69" fmla="*/ 1552575 w 1638542"/>
                          <a:gd name="connsiteY69" fmla="*/ 771525 h 1147005"/>
                          <a:gd name="connsiteX70" fmla="*/ 1571625 w 1638542"/>
                          <a:gd name="connsiteY70" fmla="*/ 742950 h 1147005"/>
                          <a:gd name="connsiteX71" fmla="*/ 1581150 w 1638542"/>
                          <a:gd name="connsiteY71" fmla="*/ 704850 h 1147005"/>
                          <a:gd name="connsiteX72" fmla="*/ 1562100 w 1638542"/>
                          <a:gd name="connsiteY72" fmla="*/ 466725 h 1147005"/>
                          <a:gd name="connsiteX73" fmla="*/ 1552575 w 1638542"/>
                          <a:gd name="connsiteY73" fmla="*/ 438150 h 1147005"/>
                          <a:gd name="connsiteX74" fmla="*/ 1535430 w 1638542"/>
                          <a:gd name="connsiteY74" fmla="*/ 401947 h 1147005"/>
                          <a:gd name="connsiteX75" fmla="*/ 1514475 w 1638542"/>
                          <a:gd name="connsiteY75" fmla="*/ 371475 h 1147005"/>
                          <a:gd name="connsiteX76" fmla="*/ 1514475 w 1638542"/>
                          <a:gd name="connsiteY76" fmla="*/ 190500 h 1147005"/>
                          <a:gd name="connsiteX77" fmla="*/ 1533525 w 1638542"/>
                          <a:gd name="connsiteY77" fmla="*/ 161925 h 1147005"/>
                          <a:gd name="connsiteX78" fmla="*/ 1562100 w 1638542"/>
                          <a:gd name="connsiteY78" fmla="*/ 142875 h 1147005"/>
                          <a:gd name="connsiteX79" fmla="*/ 1600200 w 1638542"/>
                          <a:gd name="connsiteY79" fmla="*/ 114300 h 1147005"/>
                          <a:gd name="connsiteX80" fmla="*/ 1638300 w 1638542"/>
                          <a:gd name="connsiteY80" fmla="*/ 95250 h 1147005"/>
                          <a:gd name="connsiteX81" fmla="*/ 1590675 w 1638542"/>
                          <a:gd name="connsiteY81" fmla="*/ 51457 h 1147005"/>
                          <a:gd name="connsiteX0" fmla="*/ 1590675 w 1638542"/>
                          <a:gd name="connsiteY0" fmla="*/ 51457 h 1147005"/>
                          <a:gd name="connsiteX1" fmla="*/ 1600200 w 1638542"/>
                          <a:gd name="connsiteY1" fmla="*/ 57150 h 1147005"/>
                          <a:gd name="connsiteX2" fmla="*/ 1524000 w 1638542"/>
                          <a:gd name="connsiteY2" fmla="*/ 9562 h 1147005"/>
                          <a:gd name="connsiteX3" fmla="*/ 1457325 w 1638542"/>
                          <a:gd name="connsiteY3" fmla="*/ 0 h 1147005"/>
                          <a:gd name="connsiteX4" fmla="*/ 1409700 w 1638542"/>
                          <a:gd name="connsiteY4" fmla="*/ 9525 h 1147005"/>
                          <a:gd name="connsiteX5" fmla="*/ 1381125 w 1638542"/>
                          <a:gd name="connsiteY5" fmla="*/ 38100 h 1147005"/>
                          <a:gd name="connsiteX6" fmla="*/ 1350645 w 1638542"/>
                          <a:gd name="connsiteY6" fmla="*/ 74378 h 1147005"/>
                          <a:gd name="connsiteX7" fmla="*/ 1323975 w 1638542"/>
                          <a:gd name="connsiteY7" fmla="*/ 104775 h 1147005"/>
                          <a:gd name="connsiteX8" fmla="*/ 1314450 w 1638542"/>
                          <a:gd name="connsiteY8" fmla="*/ 142875 h 1147005"/>
                          <a:gd name="connsiteX9" fmla="*/ 1295400 w 1638542"/>
                          <a:gd name="connsiteY9" fmla="*/ 171450 h 1147005"/>
                          <a:gd name="connsiteX10" fmla="*/ 1266825 w 1638542"/>
                          <a:gd name="connsiteY10" fmla="*/ 219075 h 1147005"/>
                          <a:gd name="connsiteX11" fmla="*/ 1249680 w 1638542"/>
                          <a:gd name="connsiteY11" fmla="*/ 236265 h 1147005"/>
                          <a:gd name="connsiteX12" fmla="*/ 1219200 w 1638542"/>
                          <a:gd name="connsiteY12" fmla="*/ 276225 h 1147005"/>
                          <a:gd name="connsiteX13" fmla="*/ 1143000 w 1638542"/>
                          <a:gd name="connsiteY13" fmla="*/ 361950 h 1147005"/>
                          <a:gd name="connsiteX14" fmla="*/ 1114425 w 1638542"/>
                          <a:gd name="connsiteY14" fmla="*/ 371475 h 1147005"/>
                          <a:gd name="connsiteX15" fmla="*/ 1057275 w 1638542"/>
                          <a:gd name="connsiteY15" fmla="*/ 409575 h 1147005"/>
                          <a:gd name="connsiteX16" fmla="*/ 1028700 w 1638542"/>
                          <a:gd name="connsiteY16" fmla="*/ 428625 h 1147005"/>
                          <a:gd name="connsiteX17" fmla="*/ 923925 w 1638542"/>
                          <a:gd name="connsiteY17" fmla="*/ 466725 h 1147005"/>
                          <a:gd name="connsiteX18" fmla="*/ 619125 w 1638542"/>
                          <a:gd name="connsiteY18" fmla="*/ 457200 h 1147005"/>
                          <a:gd name="connsiteX19" fmla="*/ 628650 w 1638542"/>
                          <a:gd name="connsiteY19" fmla="*/ 476138 h 1147005"/>
                          <a:gd name="connsiteX20" fmla="*/ 533400 w 1638542"/>
                          <a:gd name="connsiteY20" fmla="*/ 409575 h 1147005"/>
                          <a:gd name="connsiteX21" fmla="*/ 495300 w 1638542"/>
                          <a:gd name="connsiteY21" fmla="*/ 371475 h 1147005"/>
                          <a:gd name="connsiteX22" fmla="*/ 485775 w 1638542"/>
                          <a:gd name="connsiteY22" fmla="*/ 342900 h 1147005"/>
                          <a:gd name="connsiteX23" fmla="*/ 466725 w 1638542"/>
                          <a:gd name="connsiteY23" fmla="*/ 304800 h 1147005"/>
                          <a:gd name="connsiteX24" fmla="*/ 409575 w 1638542"/>
                          <a:gd name="connsiteY24" fmla="*/ 228600 h 1147005"/>
                          <a:gd name="connsiteX25" fmla="*/ 381000 w 1638542"/>
                          <a:gd name="connsiteY25" fmla="*/ 219075 h 1147005"/>
                          <a:gd name="connsiteX26" fmla="*/ 352425 w 1638542"/>
                          <a:gd name="connsiteY26" fmla="*/ 161925 h 1147005"/>
                          <a:gd name="connsiteX27" fmla="*/ 323850 w 1638542"/>
                          <a:gd name="connsiteY27" fmla="*/ 152400 h 1147005"/>
                          <a:gd name="connsiteX28" fmla="*/ 209550 w 1638542"/>
                          <a:gd name="connsiteY28" fmla="*/ 161925 h 1147005"/>
                          <a:gd name="connsiteX29" fmla="*/ 142875 w 1638542"/>
                          <a:gd name="connsiteY29" fmla="*/ 209550 h 1147005"/>
                          <a:gd name="connsiteX30" fmla="*/ 76200 w 1638542"/>
                          <a:gd name="connsiteY30" fmla="*/ 285750 h 1147005"/>
                          <a:gd name="connsiteX31" fmla="*/ 66675 w 1638542"/>
                          <a:gd name="connsiteY31" fmla="*/ 314325 h 1147005"/>
                          <a:gd name="connsiteX32" fmla="*/ 47625 w 1638542"/>
                          <a:gd name="connsiteY32" fmla="*/ 342900 h 1147005"/>
                          <a:gd name="connsiteX33" fmla="*/ 19050 w 1638542"/>
                          <a:gd name="connsiteY33" fmla="*/ 390525 h 1147005"/>
                          <a:gd name="connsiteX34" fmla="*/ 9525 w 1638542"/>
                          <a:gd name="connsiteY34" fmla="*/ 466725 h 1147005"/>
                          <a:gd name="connsiteX35" fmla="*/ 0 w 1638542"/>
                          <a:gd name="connsiteY35" fmla="*/ 495300 h 1147005"/>
                          <a:gd name="connsiteX36" fmla="*/ 9525 w 1638542"/>
                          <a:gd name="connsiteY36" fmla="*/ 752475 h 1147005"/>
                          <a:gd name="connsiteX37" fmla="*/ 28575 w 1638542"/>
                          <a:gd name="connsiteY37" fmla="*/ 781050 h 1147005"/>
                          <a:gd name="connsiteX38" fmla="*/ 38100 w 1638542"/>
                          <a:gd name="connsiteY38" fmla="*/ 809625 h 1147005"/>
                          <a:gd name="connsiteX39" fmla="*/ 85725 w 1638542"/>
                          <a:gd name="connsiteY39" fmla="*/ 866775 h 1147005"/>
                          <a:gd name="connsiteX40" fmla="*/ 133350 w 1638542"/>
                          <a:gd name="connsiteY40" fmla="*/ 942975 h 1147005"/>
                          <a:gd name="connsiteX41" fmla="*/ 152400 w 1638542"/>
                          <a:gd name="connsiteY41" fmla="*/ 971550 h 1147005"/>
                          <a:gd name="connsiteX42" fmla="*/ 171450 w 1638542"/>
                          <a:gd name="connsiteY42" fmla="*/ 1009650 h 1147005"/>
                          <a:gd name="connsiteX43" fmla="*/ 200025 w 1638542"/>
                          <a:gd name="connsiteY43" fmla="*/ 1028700 h 1147005"/>
                          <a:gd name="connsiteX44" fmla="*/ 276225 w 1638542"/>
                          <a:gd name="connsiteY44" fmla="*/ 990600 h 1147005"/>
                          <a:gd name="connsiteX45" fmla="*/ 342900 w 1638542"/>
                          <a:gd name="connsiteY45" fmla="*/ 971550 h 1147005"/>
                          <a:gd name="connsiteX46" fmla="*/ 371475 w 1638542"/>
                          <a:gd name="connsiteY46" fmla="*/ 962025 h 1147005"/>
                          <a:gd name="connsiteX47" fmla="*/ 400050 w 1638542"/>
                          <a:gd name="connsiteY47" fmla="*/ 942975 h 1147005"/>
                          <a:gd name="connsiteX48" fmla="*/ 428625 w 1638542"/>
                          <a:gd name="connsiteY48" fmla="*/ 933450 h 1147005"/>
                          <a:gd name="connsiteX49" fmla="*/ 457200 w 1638542"/>
                          <a:gd name="connsiteY49" fmla="*/ 914400 h 1147005"/>
                          <a:gd name="connsiteX50" fmla="*/ 523875 w 1638542"/>
                          <a:gd name="connsiteY50" fmla="*/ 895350 h 1147005"/>
                          <a:gd name="connsiteX51" fmla="*/ 571500 w 1638542"/>
                          <a:gd name="connsiteY51" fmla="*/ 866775 h 1147005"/>
                          <a:gd name="connsiteX52" fmla="*/ 828675 w 1638542"/>
                          <a:gd name="connsiteY52" fmla="*/ 866775 h 1147005"/>
                          <a:gd name="connsiteX53" fmla="*/ 828675 w 1638542"/>
                          <a:gd name="connsiteY53" fmla="*/ 990600 h 1147005"/>
                          <a:gd name="connsiteX54" fmla="*/ 828675 w 1638542"/>
                          <a:gd name="connsiteY54" fmla="*/ 1021110 h 1147005"/>
                          <a:gd name="connsiteX55" fmla="*/ 843915 w 1638542"/>
                          <a:gd name="connsiteY55" fmla="*/ 1057275 h 1147005"/>
                          <a:gd name="connsiteX56" fmla="*/ 895350 w 1638542"/>
                          <a:gd name="connsiteY56" fmla="*/ 1140840 h 1147005"/>
                          <a:gd name="connsiteX57" fmla="*/ 933450 w 1638542"/>
                          <a:gd name="connsiteY57" fmla="*/ 1019175 h 1147005"/>
                          <a:gd name="connsiteX58" fmla="*/ 914400 w 1638542"/>
                          <a:gd name="connsiteY58" fmla="*/ 990600 h 1147005"/>
                          <a:gd name="connsiteX59" fmla="*/ 933450 w 1638542"/>
                          <a:gd name="connsiteY59" fmla="*/ 1047750 h 1147005"/>
                          <a:gd name="connsiteX60" fmla="*/ 986790 w 1638542"/>
                          <a:gd name="connsiteY60" fmla="*/ 1116473 h 1147005"/>
                          <a:gd name="connsiteX61" fmla="*/ 1057275 w 1638542"/>
                          <a:gd name="connsiteY61" fmla="*/ 1143000 h 1147005"/>
                          <a:gd name="connsiteX62" fmla="*/ 1028700 w 1638542"/>
                          <a:gd name="connsiteY62" fmla="*/ 1009650 h 1147005"/>
                          <a:gd name="connsiteX63" fmla="*/ 1009650 w 1638542"/>
                          <a:gd name="connsiteY63" fmla="*/ 981075 h 1147005"/>
                          <a:gd name="connsiteX64" fmla="*/ 1028700 w 1638542"/>
                          <a:gd name="connsiteY64" fmla="*/ 876300 h 1147005"/>
                          <a:gd name="connsiteX65" fmla="*/ 1240155 w 1638542"/>
                          <a:gd name="connsiteY65" fmla="*/ 912427 h 1147005"/>
                          <a:gd name="connsiteX66" fmla="*/ 1390650 w 1638542"/>
                          <a:gd name="connsiteY66" fmla="*/ 885825 h 1147005"/>
                          <a:gd name="connsiteX67" fmla="*/ 1485900 w 1638542"/>
                          <a:gd name="connsiteY67" fmla="*/ 838200 h 1147005"/>
                          <a:gd name="connsiteX68" fmla="*/ 1514475 w 1638542"/>
                          <a:gd name="connsiteY68" fmla="*/ 828675 h 1147005"/>
                          <a:gd name="connsiteX69" fmla="*/ 1552575 w 1638542"/>
                          <a:gd name="connsiteY69" fmla="*/ 771525 h 1147005"/>
                          <a:gd name="connsiteX70" fmla="*/ 1571625 w 1638542"/>
                          <a:gd name="connsiteY70" fmla="*/ 742950 h 1147005"/>
                          <a:gd name="connsiteX71" fmla="*/ 1581150 w 1638542"/>
                          <a:gd name="connsiteY71" fmla="*/ 704850 h 1147005"/>
                          <a:gd name="connsiteX72" fmla="*/ 1562100 w 1638542"/>
                          <a:gd name="connsiteY72" fmla="*/ 466725 h 1147005"/>
                          <a:gd name="connsiteX73" fmla="*/ 1552575 w 1638542"/>
                          <a:gd name="connsiteY73" fmla="*/ 438150 h 1147005"/>
                          <a:gd name="connsiteX74" fmla="*/ 1535430 w 1638542"/>
                          <a:gd name="connsiteY74" fmla="*/ 401947 h 1147005"/>
                          <a:gd name="connsiteX75" fmla="*/ 1514475 w 1638542"/>
                          <a:gd name="connsiteY75" fmla="*/ 371475 h 1147005"/>
                          <a:gd name="connsiteX76" fmla="*/ 1514475 w 1638542"/>
                          <a:gd name="connsiteY76" fmla="*/ 190500 h 1147005"/>
                          <a:gd name="connsiteX77" fmla="*/ 1533525 w 1638542"/>
                          <a:gd name="connsiteY77" fmla="*/ 161925 h 1147005"/>
                          <a:gd name="connsiteX78" fmla="*/ 1562100 w 1638542"/>
                          <a:gd name="connsiteY78" fmla="*/ 142875 h 1147005"/>
                          <a:gd name="connsiteX79" fmla="*/ 1600200 w 1638542"/>
                          <a:gd name="connsiteY79" fmla="*/ 114300 h 1147005"/>
                          <a:gd name="connsiteX80" fmla="*/ 1638300 w 1638542"/>
                          <a:gd name="connsiteY80" fmla="*/ 95250 h 1147005"/>
                          <a:gd name="connsiteX81" fmla="*/ 1590675 w 1638542"/>
                          <a:gd name="connsiteY81" fmla="*/ 51457 h 1147005"/>
                          <a:gd name="connsiteX0" fmla="*/ 1590675 w 1638542"/>
                          <a:gd name="connsiteY0" fmla="*/ 51457 h 1147005"/>
                          <a:gd name="connsiteX1" fmla="*/ 1600200 w 1638542"/>
                          <a:gd name="connsiteY1" fmla="*/ 57150 h 1147005"/>
                          <a:gd name="connsiteX2" fmla="*/ 1524000 w 1638542"/>
                          <a:gd name="connsiteY2" fmla="*/ 9562 h 1147005"/>
                          <a:gd name="connsiteX3" fmla="*/ 1457325 w 1638542"/>
                          <a:gd name="connsiteY3" fmla="*/ 0 h 1147005"/>
                          <a:gd name="connsiteX4" fmla="*/ 1409700 w 1638542"/>
                          <a:gd name="connsiteY4" fmla="*/ 9525 h 1147005"/>
                          <a:gd name="connsiteX5" fmla="*/ 1381125 w 1638542"/>
                          <a:gd name="connsiteY5" fmla="*/ 38100 h 1147005"/>
                          <a:gd name="connsiteX6" fmla="*/ 1350645 w 1638542"/>
                          <a:gd name="connsiteY6" fmla="*/ 74378 h 1147005"/>
                          <a:gd name="connsiteX7" fmla="*/ 1323975 w 1638542"/>
                          <a:gd name="connsiteY7" fmla="*/ 104775 h 1147005"/>
                          <a:gd name="connsiteX8" fmla="*/ 1314450 w 1638542"/>
                          <a:gd name="connsiteY8" fmla="*/ 142875 h 1147005"/>
                          <a:gd name="connsiteX9" fmla="*/ 1295400 w 1638542"/>
                          <a:gd name="connsiteY9" fmla="*/ 171450 h 1147005"/>
                          <a:gd name="connsiteX10" fmla="*/ 1266825 w 1638542"/>
                          <a:gd name="connsiteY10" fmla="*/ 219075 h 1147005"/>
                          <a:gd name="connsiteX11" fmla="*/ 1249680 w 1638542"/>
                          <a:gd name="connsiteY11" fmla="*/ 236265 h 1147005"/>
                          <a:gd name="connsiteX12" fmla="*/ 1219200 w 1638542"/>
                          <a:gd name="connsiteY12" fmla="*/ 276225 h 1147005"/>
                          <a:gd name="connsiteX13" fmla="*/ 1143000 w 1638542"/>
                          <a:gd name="connsiteY13" fmla="*/ 361950 h 1147005"/>
                          <a:gd name="connsiteX14" fmla="*/ 1114425 w 1638542"/>
                          <a:gd name="connsiteY14" fmla="*/ 371475 h 1147005"/>
                          <a:gd name="connsiteX15" fmla="*/ 1057275 w 1638542"/>
                          <a:gd name="connsiteY15" fmla="*/ 409575 h 1147005"/>
                          <a:gd name="connsiteX16" fmla="*/ 1028700 w 1638542"/>
                          <a:gd name="connsiteY16" fmla="*/ 428625 h 1147005"/>
                          <a:gd name="connsiteX17" fmla="*/ 923925 w 1638542"/>
                          <a:gd name="connsiteY17" fmla="*/ 466725 h 1147005"/>
                          <a:gd name="connsiteX18" fmla="*/ 619125 w 1638542"/>
                          <a:gd name="connsiteY18" fmla="*/ 457200 h 1147005"/>
                          <a:gd name="connsiteX19" fmla="*/ 628650 w 1638542"/>
                          <a:gd name="connsiteY19" fmla="*/ 476138 h 1147005"/>
                          <a:gd name="connsiteX20" fmla="*/ 533400 w 1638542"/>
                          <a:gd name="connsiteY20" fmla="*/ 409575 h 1147005"/>
                          <a:gd name="connsiteX21" fmla="*/ 495300 w 1638542"/>
                          <a:gd name="connsiteY21" fmla="*/ 371475 h 1147005"/>
                          <a:gd name="connsiteX22" fmla="*/ 485775 w 1638542"/>
                          <a:gd name="connsiteY22" fmla="*/ 342900 h 1147005"/>
                          <a:gd name="connsiteX23" fmla="*/ 466725 w 1638542"/>
                          <a:gd name="connsiteY23" fmla="*/ 304800 h 1147005"/>
                          <a:gd name="connsiteX24" fmla="*/ 409575 w 1638542"/>
                          <a:gd name="connsiteY24" fmla="*/ 228600 h 1147005"/>
                          <a:gd name="connsiteX25" fmla="*/ 381000 w 1638542"/>
                          <a:gd name="connsiteY25" fmla="*/ 219075 h 1147005"/>
                          <a:gd name="connsiteX26" fmla="*/ 352425 w 1638542"/>
                          <a:gd name="connsiteY26" fmla="*/ 161925 h 1147005"/>
                          <a:gd name="connsiteX27" fmla="*/ 323850 w 1638542"/>
                          <a:gd name="connsiteY27" fmla="*/ 152400 h 1147005"/>
                          <a:gd name="connsiteX28" fmla="*/ 209550 w 1638542"/>
                          <a:gd name="connsiteY28" fmla="*/ 161925 h 1147005"/>
                          <a:gd name="connsiteX29" fmla="*/ 142875 w 1638542"/>
                          <a:gd name="connsiteY29" fmla="*/ 209550 h 1147005"/>
                          <a:gd name="connsiteX30" fmla="*/ 76200 w 1638542"/>
                          <a:gd name="connsiteY30" fmla="*/ 285750 h 1147005"/>
                          <a:gd name="connsiteX31" fmla="*/ 66675 w 1638542"/>
                          <a:gd name="connsiteY31" fmla="*/ 314325 h 1147005"/>
                          <a:gd name="connsiteX32" fmla="*/ 47625 w 1638542"/>
                          <a:gd name="connsiteY32" fmla="*/ 342900 h 1147005"/>
                          <a:gd name="connsiteX33" fmla="*/ 19050 w 1638542"/>
                          <a:gd name="connsiteY33" fmla="*/ 390525 h 1147005"/>
                          <a:gd name="connsiteX34" fmla="*/ 9525 w 1638542"/>
                          <a:gd name="connsiteY34" fmla="*/ 466725 h 1147005"/>
                          <a:gd name="connsiteX35" fmla="*/ 0 w 1638542"/>
                          <a:gd name="connsiteY35" fmla="*/ 495300 h 1147005"/>
                          <a:gd name="connsiteX36" fmla="*/ 9525 w 1638542"/>
                          <a:gd name="connsiteY36" fmla="*/ 752475 h 1147005"/>
                          <a:gd name="connsiteX37" fmla="*/ 28575 w 1638542"/>
                          <a:gd name="connsiteY37" fmla="*/ 781050 h 1147005"/>
                          <a:gd name="connsiteX38" fmla="*/ 38100 w 1638542"/>
                          <a:gd name="connsiteY38" fmla="*/ 809625 h 1147005"/>
                          <a:gd name="connsiteX39" fmla="*/ 85725 w 1638542"/>
                          <a:gd name="connsiteY39" fmla="*/ 866775 h 1147005"/>
                          <a:gd name="connsiteX40" fmla="*/ 133350 w 1638542"/>
                          <a:gd name="connsiteY40" fmla="*/ 942975 h 1147005"/>
                          <a:gd name="connsiteX41" fmla="*/ 152400 w 1638542"/>
                          <a:gd name="connsiteY41" fmla="*/ 971550 h 1147005"/>
                          <a:gd name="connsiteX42" fmla="*/ 171450 w 1638542"/>
                          <a:gd name="connsiteY42" fmla="*/ 1009650 h 1147005"/>
                          <a:gd name="connsiteX43" fmla="*/ 200025 w 1638542"/>
                          <a:gd name="connsiteY43" fmla="*/ 1028700 h 1147005"/>
                          <a:gd name="connsiteX44" fmla="*/ 276225 w 1638542"/>
                          <a:gd name="connsiteY44" fmla="*/ 990600 h 1147005"/>
                          <a:gd name="connsiteX45" fmla="*/ 342900 w 1638542"/>
                          <a:gd name="connsiteY45" fmla="*/ 971550 h 1147005"/>
                          <a:gd name="connsiteX46" fmla="*/ 371475 w 1638542"/>
                          <a:gd name="connsiteY46" fmla="*/ 962025 h 1147005"/>
                          <a:gd name="connsiteX47" fmla="*/ 400050 w 1638542"/>
                          <a:gd name="connsiteY47" fmla="*/ 942975 h 1147005"/>
                          <a:gd name="connsiteX48" fmla="*/ 428625 w 1638542"/>
                          <a:gd name="connsiteY48" fmla="*/ 933450 h 1147005"/>
                          <a:gd name="connsiteX49" fmla="*/ 457200 w 1638542"/>
                          <a:gd name="connsiteY49" fmla="*/ 914400 h 1147005"/>
                          <a:gd name="connsiteX50" fmla="*/ 523875 w 1638542"/>
                          <a:gd name="connsiteY50" fmla="*/ 895350 h 1147005"/>
                          <a:gd name="connsiteX51" fmla="*/ 571500 w 1638542"/>
                          <a:gd name="connsiteY51" fmla="*/ 866775 h 1147005"/>
                          <a:gd name="connsiteX52" fmla="*/ 828675 w 1638542"/>
                          <a:gd name="connsiteY52" fmla="*/ 866775 h 1147005"/>
                          <a:gd name="connsiteX53" fmla="*/ 828675 w 1638542"/>
                          <a:gd name="connsiteY53" fmla="*/ 990600 h 1147005"/>
                          <a:gd name="connsiteX54" fmla="*/ 828675 w 1638542"/>
                          <a:gd name="connsiteY54" fmla="*/ 1021110 h 1147005"/>
                          <a:gd name="connsiteX55" fmla="*/ 843915 w 1638542"/>
                          <a:gd name="connsiteY55" fmla="*/ 1057275 h 1147005"/>
                          <a:gd name="connsiteX56" fmla="*/ 895350 w 1638542"/>
                          <a:gd name="connsiteY56" fmla="*/ 1140840 h 1147005"/>
                          <a:gd name="connsiteX57" fmla="*/ 933450 w 1638542"/>
                          <a:gd name="connsiteY57" fmla="*/ 1019175 h 1147005"/>
                          <a:gd name="connsiteX58" fmla="*/ 914400 w 1638542"/>
                          <a:gd name="connsiteY58" fmla="*/ 990600 h 1147005"/>
                          <a:gd name="connsiteX59" fmla="*/ 933450 w 1638542"/>
                          <a:gd name="connsiteY59" fmla="*/ 1047750 h 1147005"/>
                          <a:gd name="connsiteX60" fmla="*/ 986790 w 1638542"/>
                          <a:gd name="connsiteY60" fmla="*/ 1116473 h 1147005"/>
                          <a:gd name="connsiteX61" fmla="*/ 1057275 w 1638542"/>
                          <a:gd name="connsiteY61" fmla="*/ 1143000 h 1147005"/>
                          <a:gd name="connsiteX62" fmla="*/ 1028700 w 1638542"/>
                          <a:gd name="connsiteY62" fmla="*/ 1009650 h 1147005"/>
                          <a:gd name="connsiteX63" fmla="*/ 1009650 w 1638542"/>
                          <a:gd name="connsiteY63" fmla="*/ 981075 h 1147005"/>
                          <a:gd name="connsiteX64" fmla="*/ 1028700 w 1638542"/>
                          <a:gd name="connsiteY64" fmla="*/ 876300 h 1147005"/>
                          <a:gd name="connsiteX65" fmla="*/ 1116056 w 1638542"/>
                          <a:gd name="connsiteY65" fmla="*/ 895616 h 1147005"/>
                          <a:gd name="connsiteX66" fmla="*/ 1240155 w 1638542"/>
                          <a:gd name="connsiteY66" fmla="*/ 912427 h 1147005"/>
                          <a:gd name="connsiteX67" fmla="*/ 1390650 w 1638542"/>
                          <a:gd name="connsiteY67" fmla="*/ 885825 h 1147005"/>
                          <a:gd name="connsiteX68" fmla="*/ 1485900 w 1638542"/>
                          <a:gd name="connsiteY68" fmla="*/ 838200 h 1147005"/>
                          <a:gd name="connsiteX69" fmla="*/ 1514475 w 1638542"/>
                          <a:gd name="connsiteY69" fmla="*/ 828675 h 1147005"/>
                          <a:gd name="connsiteX70" fmla="*/ 1552575 w 1638542"/>
                          <a:gd name="connsiteY70" fmla="*/ 771525 h 1147005"/>
                          <a:gd name="connsiteX71" fmla="*/ 1571625 w 1638542"/>
                          <a:gd name="connsiteY71" fmla="*/ 742950 h 1147005"/>
                          <a:gd name="connsiteX72" fmla="*/ 1581150 w 1638542"/>
                          <a:gd name="connsiteY72" fmla="*/ 704850 h 1147005"/>
                          <a:gd name="connsiteX73" fmla="*/ 1562100 w 1638542"/>
                          <a:gd name="connsiteY73" fmla="*/ 466725 h 1147005"/>
                          <a:gd name="connsiteX74" fmla="*/ 1552575 w 1638542"/>
                          <a:gd name="connsiteY74" fmla="*/ 438150 h 1147005"/>
                          <a:gd name="connsiteX75" fmla="*/ 1535430 w 1638542"/>
                          <a:gd name="connsiteY75" fmla="*/ 401947 h 1147005"/>
                          <a:gd name="connsiteX76" fmla="*/ 1514475 w 1638542"/>
                          <a:gd name="connsiteY76" fmla="*/ 371475 h 1147005"/>
                          <a:gd name="connsiteX77" fmla="*/ 1514475 w 1638542"/>
                          <a:gd name="connsiteY77" fmla="*/ 190500 h 1147005"/>
                          <a:gd name="connsiteX78" fmla="*/ 1533525 w 1638542"/>
                          <a:gd name="connsiteY78" fmla="*/ 161925 h 1147005"/>
                          <a:gd name="connsiteX79" fmla="*/ 1562100 w 1638542"/>
                          <a:gd name="connsiteY79" fmla="*/ 142875 h 1147005"/>
                          <a:gd name="connsiteX80" fmla="*/ 1600200 w 1638542"/>
                          <a:gd name="connsiteY80" fmla="*/ 114300 h 1147005"/>
                          <a:gd name="connsiteX81" fmla="*/ 1638300 w 1638542"/>
                          <a:gd name="connsiteY81" fmla="*/ 95250 h 1147005"/>
                          <a:gd name="connsiteX82" fmla="*/ 1590675 w 1638542"/>
                          <a:gd name="connsiteY82" fmla="*/ 51457 h 1147005"/>
                          <a:gd name="connsiteX0" fmla="*/ 1590675 w 1638542"/>
                          <a:gd name="connsiteY0" fmla="*/ 51457 h 1147005"/>
                          <a:gd name="connsiteX1" fmla="*/ 1600200 w 1638542"/>
                          <a:gd name="connsiteY1" fmla="*/ 57150 h 1147005"/>
                          <a:gd name="connsiteX2" fmla="*/ 1524000 w 1638542"/>
                          <a:gd name="connsiteY2" fmla="*/ 9562 h 1147005"/>
                          <a:gd name="connsiteX3" fmla="*/ 1457325 w 1638542"/>
                          <a:gd name="connsiteY3" fmla="*/ 0 h 1147005"/>
                          <a:gd name="connsiteX4" fmla="*/ 1409700 w 1638542"/>
                          <a:gd name="connsiteY4" fmla="*/ 9525 h 1147005"/>
                          <a:gd name="connsiteX5" fmla="*/ 1381125 w 1638542"/>
                          <a:gd name="connsiteY5" fmla="*/ 38100 h 1147005"/>
                          <a:gd name="connsiteX6" fmla="*/ 1350645 w 1638542"/>
                          <a:gd name="connsiteY6" fmla="*/ 74378 h 1147005"/>
                          <a:gd name="connsiteX7" fmla="*/ 1323975 w 1638542"/>
                          <a:gd name="connsiteY7" fmla="*/ 104775 h 1147005"/>
                          <a:gd name="connsiteX8" fmla="*/ 1314450 w 1638542"/>
                          <a:gd name="connsiteY8" fmla="*/ 142875 h 1147005"/>
                          <a:gd name="connsiteX9" fmla="*/ 1295400 w 1638542"/>
                          <a:gd name="connsiteY9" fmla="*/ 171450 h 1147005"/>
                          <a:gd name="connsiteX10" fmla="*/ 1266825 w 1638542"/>
                          <a:gd name="connsiteY10" fmla="*/ 219075 h 1147005"/>
                          <a:gd name="connsiteX11" fmla="*/ 1249680 w 1638542"/>
                          <a:gd name="connsiteY11" fmla="*/ 236265 h 1147005"/>
                          <a:gd name="connsiteX12" fmla="*/ 1219200 w 1638542"/>
                          <a:gd name="connsiteY12" fmla="*/ 276225 h 1147005"/>
                          <a:gd name="connsiteX13" fmla="*/ 1143000 w 1638542"/>
                          <a:gd name="connsiteY13" fmla="*/ 361950 h 1147005"/>
                          <a:gd name="connsiteX14" fmla="*/ 1114425 w 1638542"/>
                          <a:gd name="connsiteY14" fmla="*/ 371475 h 1147005"/>
                          <a:gd name="connsiteX15" fmla="*/ 1057275 w 1638542"/>
                          <a:gd name="connsiteY15" fmla="*/ 409575 h 1147005"/>
                          <a:gd name="connsiteX16" fmla="*/ 1028700 w 1638542"/>
                          <a:gd name="connsiteY16" fmla="*/ 428625 h 1147005"/>
                          <a:gd name="connsiteX17" fmla="*/ 923925 w 1638542"/>
                          <a:gd name="connsiteY17" fmla="*/ 466725 h 1147005"/>
                          <a:gd name="connsiteX18" fmla="*/ 619125 w 1638542"/>
                          <a:gd name="connsiteY18" fmla="*/ 457200 h 1147005"/>
                          <a:gd name="connsiteX19" fmla="*/ 628650 w 1638542"/>
                          <a:gd name="connsiteY19" fmla="*/ 476138 h 1147005"/>
                          <a:gd name="connsiteX20" fmla="*/ 533400 w 1638542"/>
                          <a:gd name="connsiteY20" fmla="*/ 409575 h 1147005"/>
                          <a:gd name="connsiteX21" fmla="*/ 495300 w 1638542"/>
                          <a:gd name="connsiteY21" fmla="*/ 371475 h 1147005"/>
                          <a:gd name="connsiteX22" fmla="*/ 485775 w 1638542"/>
                          <a:gd name="connsiteY22" fmla="*/ 342900 h 1147005"/>
                          <a:gd name="connsiteX23" fmla="*/ 466725 w 1638542"/>
                          <a:gd name="connsiteY23" fmla="*/ 304800 h 1147005"/>
                          <a:gd name="connsiteX24" fmla="*/ 409575 w 1638542"/>
                          <a:gd name="connsiteY24" fmla="*/ 228600 h 1147005"/>
                          <a:gd name="connsiteX25" fmla="*/ 381000 w 1638542"/>
                          <a:gd name="connsiteY25" fmla="*/ 219075 h 1147005"/>
                          <a:gd name="connsiteX26" fmla="*/ 352425 w 1638542"/>
                          <a:gd name="connsiteY26" fmla="*/ 161925 h 1147005"/>
                          <a:gd name="connsiteX27" fmla="*/ 323850 w 1638542"/>
                          <a:gd name="connsiteY27" fmla="*/ 152400 h 1147005"/>
                          <a:gd name="connsiteX28" fmla="*/ 209550 w 1638542"/>
                          <a:gd name="connsiteY28" fmla="*/ 161925 h 1147005"/>
                          <a:gd name="connsiteX29" fmla="*/ 142875 w 1638542"/>
                          <a:gd name="connsiteY29" fmla="*/ 209550 h 1147005"/>
                          <a:gd name="connsiteX30" fmla="*/ 76200 w 1638542"/>
                          <a:gd name="connsiteY30" fmla="*/ 285750 h 1147005"/>
                          <a:gd name="connsiteX31" fmla="*/ 66675 w 1638542"/>
                          <a:gd name="connsiteY31" fmla="*/ 314325 h 1147005"/>
                          <a:gd name="connsiteX32" fmla="*/ 47625 w 1638542"/>
                          <a:gd name="connsiteY32" fmla="*/ 342900 h 1147005"/>
                          <a:gd name="connsiteX33" fmla="*/ 19050 w 1638542"/>
                          <a:gd name="connsiteY33" fmla="*/ 390525 h 1147005"/>
                          <a:gd name="connsiteX34" fmla="*/ 9525 w 1638542"/>
                          <a:gd name="connsiteY34" fmla="*/ 466725 h 1147005"/>
                          <a:gd name="connsiteX35" fmla="*/ 0 w 1638542"/>
                          <a:gd name="connsiteY35" fmla="*/ 495300 h 1147005"/>
                          <a:gd name="connsiteX36" fmla="*/ 9525 w 1638542"/>
                          <a:gd name="connsiteY36" fmla="*/ 752475 h 1147005"/>
                          <a:gd name="connsiteX37" fmla="*/ 28575 w 1638542"/>
                          <a:gd name="connsiteY37" fmla="*/ 781050 h 1147005"/>
                          <a:gd name="connsiteX38" fmla="*/ 38100 w 1638542"/>
                          <a:gd name="connsiteY38" fmla="*/ 809625 h 1147005"/>
                          <a:gd name="connsiteX39" fmla="*/ 85725 w 1638542"/>
                          <a:gd name="connsiteY39" fmla="*/ 866775 h 1147005"/>
                          <a:gd name="connsiteX40" fmla="*/ 133350 w 1638542"/>
                          <a:gd name="connsiteY40" fmla="*/ 942975 h 1147005"/>
                          <a:gd name="connsiteX41" fmla="*/ 152400 w 1638542"/>
                          <a:gd name="connsiteY41" fmla="*/ 971550 h 1147005"/>
                          <a:gd name="connsiteX42" fmla="*/ 171450 w 1638542"/>
                          <a:gd name="connsiteY42" fmla="*/ 1009650 h 1147005"/>
                          <a:gd name="connsiteX43" fmla="*/ 200025 w 1638542"/>
                          <a:gd name="connsiteY43" fmla="*/ 1028700 h 1147005"/>
                          <a:gd name="connsiteX44" fmla="*/ 283845 w 1638542"/>
                          <a:gd name="connsiteY44" fmla="*/ 1003882 h 1147005"/>
                          <a:gd name="connsiteX45" fmla="*/ 342900 w 1638542"/>
                          <a:gd name="connsiteY45" fmla="*/ 971550 h 1147005"/>
                          <a:gd name="connsiteX46" fmla="*/ 371475 w 1638542"/>
                          <a:gd name="connsiteY46" fmla="*/ 962025 h 1147005"/>
                          <a:gd name="connsiteX47" fmla="*/ 400050 w 1638542"/>
                          <a:gd name="connsiteY47" fmla="*/ 942975 h 1147005"/>
                          <a:gd name="connsiteX48" fmla="*/ 428625 w 1638542"/>
                          <a:gd name="connsiteY48" fmla="*/ 933450 h 1147005"/>
                          <a:gd name="connsiteX49" fmla="*/ 457200 w 1638542"/>
                          <a:gd name="connsiteY49" fmla="*/ 914400 h 1147005"/>
                          <a:gd name="connsiteX50" fmla="*/ 523875 w 1638542"/>
                          <a:gd name="connsiteY50" fmla="*/ 895350 h 1147005"/>
                          <a:gd name="connsiteX51" fmla="*/ 571500 w 1638542"/>
                          <a:gd name="connsiteY51" fmla="*/ 866775 h 1147005"/>
                          <a:gd name="connsiteX52" fmla="*/ 828675 w 1638542"/>
                          <a:gd name="connsiteY52" fmla="*/ 866775 h 1147005"/>
                          <a:gd name="connsiteX53" fmla="*/ 828675 w 1638542"/>
                          <a:gd name="connsiteY53" fmla="*/ 990600 h 1147005"/>
                          <a:gd name="connsiteX54" fmla="*/ 828675 w 1638542"/>
                          <a:gd name="connsiteY54" fmla="*/ 1021110 h 1147005"/>
                          <a:gd name="connsiteX55" fmla="*/ 843915 w 1638542"/>
                          <a:gd name="connsiteY55" fmla="*/ 1057275 h 1147005"/>
                          <a:gd name="connsiteX56" fmla="*/ 895350 w 1638542"/>
                          <a:gd name="connsiteY56" fmla="*/ 1140840 h 1147005"/>
                          <a:gd name="connsiteX57" fmla="*/ 933450 w 1638542"/>
                          <a:gd name="connsiteY57" fmla="*/ 1019175 h 1147005"/>
                          <a:gd name="connsiteX58" fmla="*/ 914400 w 1638542"/>
                          <a:gd name="connsiteY58" fmla="*/ 990600 h 1147005"/>
                          <a:gd name="connsiteX59" fmla="*/ 933450 w 1638542"/>
                          <a:gd name="connsiteY59" fmla="*/ 1047750 h 1147005"/>
                          <a:gd name="connsiteX60" fmla="*/ 986790 w 1638542"/>
                          <a:gd name="connsiteY60" fmla="*/ 1116473 h 1147005"/>
                          <a:gd name="connsiteX61" fmla="*/ 1057275 w 1638542"/>
                          <a:gd name="connsiteY61" fmla="*/ 1143000 h 1147005"/>
                          <a:gd name="connsiteX62" fmla="*/ 1028700 w 1638542"/>
                          <a:gd name="connsiteY62" fmla="*/ 1009650 h 1147005"/>
                          <a:gd name="connsiteX63" fmla="*/ 1009650 w 1638542"/>
                          <a:gd name="connsiteY63" fmla="*/ 981075 h 1147005"/>
                          <a:gd name="connsiteX64" fmla="*/ 1028700 w 1638542"/>
                          <a:gd name="connsiteY64" fmla="*/ 876300 h 1147005"/>
                          <a:gd name="connsiteX65" fmla="*/ 1116056 w 1638542"/>
                          <a:gd name="connsiteY65" fmla="*/ 895616 h 1147005"/>
                          <a:gd name="connsiteX66" fmla="*/ 1240155 w 1638542"/>
                          <a:gd name="connsiteY66" fmla="*/ 912427 h 1147005"/>
                          <a:gd name="connsiteX67" fmla="*/ 1390650 w 1638542"/>
                          <a:gd name="connsiteY67" fmla="*/ 885825 h 1147005"/>
                          <a:gd name="connsiteX68" fmla="*/ 1485900 w 1638542"/>
                          <a:gd name="connsiteY68" fmla="*/ 838200 h 1147005"/>
                          <a:gd name="connsiteX69" fmla="*/ 1514475 w 1638542"/>
                          <a:gd name="connsiteY69" fmla="*/ 828675 h 1147005"/>
                          <a:gd name="connsiteX70" fmla="*/ 1552575 w 1638542"/>
                          <a:gd name="connsiteY70" fmla="*/ 771525 h 1147005"/>
                          <a:gd name="connsiteX71" fmla="*/ 1571625 w 1638542"/>
                          <a:gd name="connsiteY71" fmla="*/ 742950 h 1147005"/>
                          <a:gd name="connsiteX72" fmla="*/ 1581150 w 1638542"/>
                          <a:gd name="connsiteY72" fmla="*/ 704850 h 1147005"/>
                          <a:gd name="connsiteX73" fmla="*/ 1562100 w 1638542"/>
                          <a:gd name="connsiteY73" fmla="*/ 466725 h 1147005"/>
                          <a:gd name="connsiteX74" fmla="*/ 1552575 w 1638542"/>
                          <a:gd name="connsiteY74" fmla="*/ 438150 h 1147005"/>
                          <a:gd name="connsiteX75" fmla="*/ 1535430 w 1638542"/>
                          <a:gd name="connsiteY75" fmla="*/ 401947 h 1147005"/>
                          <a:gd name="connsiteX76" fmla="*/ 1514475 w 1638542"/>
                          <a:gd name="connsiteY76" fmla="*/ 371475 h 1147005"/>
                          <a:gd name="connsiteX77" fmla="*/ 1514475 w 1638542"/>
                          <a:gd name="connsiteY77" fmla="*/ 190500 h 1147005"/>
                          <a:gd name="connsiteX78" fmla="*/ 1533525 w 1638542"/>
                          <a:gd name="connsiteY78" fmla="*/ 161925 h 1147005"/>
                          <a:gd name="connsiteX79" fmla="*/ 1562100 w 1638542"/>
                          <a:gd name="connsiteY79" fmla="*/ 142875 h 1147005"/>
                          <a:gd name="connsiteX80" fmla="*/ 1600200 w 1638542"/>
                          <a:gd name="connsiteY80" fmla="*/ 114300 h 1147005"/>
                          <a:gd name="connsiteX81" fmla="*/ 1638300 w 1638542"/>
                          <a:gd name="connsiteY81" fmla="*/ 95250 h 1147005"/>
                          <a:gd name="connsiteX82" fmla="*/ 1590675 w 1638542"/>
                          <a:gd name="connsiteY82" fmla="*/ 51457 h 1147005"/>
                          <a:gd name="connsiteX0" fmla="*/ 1590675 w 1638542"/>
                          <a:gd name="connsiteY0" fmla="*/ 51457 h 1147005"/>
                          <a:gd name="connsiteX1" fmla="*/ 1600200 w 1638542"/>
                          <a:gd name="connsiteY1" fmla="*/ 57150 h 1147005"/>
                          <a:gd name="connsiteX2" fmla="*/ 1524000 w 1638542"/>
                          <a:gd name="connsiteY2" fmla="*/ 9562 h 1147005"/>
                          <a:gd name="connsiteX3" fmla="*/ 1457325 w 1638542"/>
                          <a:gd name="connsiteY3" fmla="*/ 0 h 1147005"/>
                          <a:gd name="connsiteX4" fmla="*/ 1409700 w 1638542"/>
                          <a:gd name="connsiteY4" fmla="*/ 9525 h 1147005"/>
                          <a:gd name="connsiteX5" fmla="*/ 1381125 w 1638542"/>
                          <a:gd name="connsiteY5" fmla="*/ 38100 h 1147005"/>
                          <a:gd name="connsiteX6" fmla="*/ 1350645 w 1638542"/>
                          <a:gd name="connsiteY6" fmla="*/ 74378 h 1147005"/>
                          <a:gd name="connsiteX7" fmla="*/ 1323975 w 1638542"/>
                          <a:gd name="connsiteY7" fmla="*/ 104775 h 1147005"/>
                          <a:gd name="connsiteX8" fmla="*/ 1314450 w 1638542"/>
                          <a:gd name="connsiteY8" fmla="*/ 142875 h 1147005"/>
                          <a:gd name="connsiteX9" fmla="*/ 1295400 w 1638542"/>
                          <a:gd name="connsiteY9" fmla="*/ 171450 h 1147005"/>
                          <a:gd name="connsiteX10" fmla="*/ 1266825 w 1638542"/>
                          <a:gd name="connsiteY10" fmla="*/ 219075 h 1147005"/>
                          <a:gd name="connsiteX11" fmla="*/ 1249680 w 1638542"/>
                          <a:gd name="connsiteY11" fmla="*/ 236265 h 1147005"/>
                          <a:gd name="connsiteX12" fmla="*/ 1219200 w 1638542"/>
                          <a:gd name="connsiteY12" fmla="*/ 276225 h 1147005"/>
                          <a:gd name="connsiteX13" fmla="*/ 1143000 w 1638542"/>
                          <a:gd name="connsiteY13" fmla="*/ 361950 h 1147005"/>
                          <a:gd name="connsiteX14" fmla="*/ 1114425 w 1638542"/>
                          <a:gd name="connsiteY14" fmla="*/ 371475 h 1147005"/>
                          <a:gd name="connsiteX15" fmla="*/ 1057275 w 1638542"/>
                          <a:gd name="connsiteY15" fmla="*/ 409575 h 1147005"/>
                          <a:gd name="connsiteX16" fmla="*/ 1028700 w 1638542"/>
                          <a:gd name="connsiteY16" fmla="*/ 428625 h 1147005"/>
                          <a:gd name="connsiteX17" fmla="*/ 923925 w 1638542"/>
                          <a:gd name="connsiteY17" fmla="*/ 466725 h 1147005"/>
                          <a:gd name="connsiteX18" fmla="*/ 619125 w 1638542"/>
                          <a:gd name="connsiteY18" fmla="*/ 457200 h 1147005"/>
                          <a:gd name="connsiteX19" fmla="*/ 628650 w 1638542"/>
                          <a:gd name="connsiteY19" fmla="*/ 476138 h 1147005"/>
                          <a:gd name="connsiteX20" fmla="*/ 533400 w 1638542"/>
                          <a:gd name="connsiteY20" fmla="*/ 409575 h 1147005"/>
                          <a:gd name="connsiteX21" fmla="*/ 495300 w 1638542"/>
                          <a:gd name="connsiteY21" fmla="*/ 371475 h 1147005"/>
                          <a:gd name="connsiteX22" fmla="*/ 485775 w 1638542"/>
                          <a:gd name="connsiteY22" fmla="*/ 342900 h 1147005"/>
                          <a:gd name="connsiteX23" fmla="*/ 466725 w 1638542"/>
                          <a:gd name="connsiteY23" fmla="*/ 304800 h 1147005"/>
                          <a:gd name="connsiteX24" fmla="*/ 409575 w 1638542"/>
                          <a:gd name="connsiteY24" fmla="*/ 228600 h 1147005"/>
                          <a:gd name="connsiteX25" fmla="*/ 381000 w 1638542"/>
                          <a:gd name="connsiteY25" fmla="*/ 219075 h 1147005"/>
                          <a:gd name="connsiteX26" fmla="*/ 352425 w 1638542"/>
                          <a:gd name="connsiteY26" fmla="*/ 161925 h 1147005"/>
                          <a:gd name="connsiteX27" fmla="*/ 323850 w 1638542"/>
                          <a:gd name="connsiteY27" fmla="*/ 152400 h 1147005"/>
                          <a:gd name="connsiteX28" fmla="*/ 209550 w 1638542"/>
                          <a:gd name="connsiteY28" fmla="*/ 161925 h 1147005"/>
                          <a:gd name="connsiteX29" fmla="*/ 142875 w 1638542"/>
                          <a:gd name="connsiteY29" fmla="*/ 209550 h 1147005"/>
                          <a:gd name="connsiteX30" fmla="*/ 76200 w 1638542"/>
                          <a:gd name="connsiteY30" fmla="*/ 285750 h 1147005"/>
                          <a:gd name="connsiteX31" fmla="*/ 66675 w 1638542"/>
                          <a:gd name="connsiteY31" fmla="*/ 314325 h 1147005"/>
                          <a:gd name="connsiteX32" fmla="*/ 47625 w 1638542"/>
                          <a:gd name="connsiteY32" fmla="*/ 342900 h 1147005"/>
                          <a:gd name="connsiteX33" fmla="*/ 19050 w 1638542"/>
                          <a:gd name="connsiteY33" fmla="*/ 390525 h 1147005"/>
                          <a:gd name="connsiteX34" fmla="*/ 9525 w 1638542"/>
                          <a:gd name="connsiteY34" fmla="*/ 466725 h 1147005"/>
                          <a:gd name="connsiteX35" fmla="*/ 0 w 1638542"/>
                          <a:gd name="connsiteY35" fmla="*/ 495300 h 1147005"/>
                          <a:gd name="connsiteX36" fmla="*/ 9525 w 1638542"/>
                          <a:gd name="connsiteY36" fmla="*/ 752475 h 1147005"/>
                          <a:gd name="connsiteX37" fmla="*/ 28575 w 1638542"/>
                          <a:gd name="connsiteY37" fmla="*/ 781050 h 1147005"/>
                          <a:gd name="connsiteX38" fmla="*/ 38100 w 1638542"/>
                          <a:gd name="connsiteY38" fmla="*/ 809625 h 1147005"/>
                          <a:gd name="connsiteX39" fmla="*/ 85725 w 1638542"/>
                          <a:gd name="connsiteY39" fmla="*/ 866775 h 1147005"/>
                          <a:gd name="connsiteX40" fmla="*/ 133350 w 1638542"/>
                          <a:gd name="connsiteY40" fmla="*/ 942975 h 1147005"/>
                          <a:gd name="connsiteX41" fmla="*/ 152400 w 1638542"/>
                          <a:gd name="connsiteY41" fmla="*/ 971550 h 1147005"/>
                          <a:gd name="connsiteX42" fmla="*/ 171450 w 1638542"/>
                          <a:gd name="connsiteY42" fmla="*/ 1009650 h 1147005"/>
                          <a:gd name="connsiteX43" fmla="*/ 209550 w 1638542"/>
                          <a:gd name="connsiteY43" fmla="*/ 1041983 h 1147005"/>
                          <a:gd name="connsiteX44" fmla="*/ 283845 w 1638542"/>
                          <a:gd name="connsiteY44" fmla="*/ 1003882 h 1147005"/>
                          <a:gd name="connsiteX45" fmla="*/ 342900 w 1638542"/>
                          <a:gd name="connsiteY45" fmla="*/ 971550 h 1147005"/>
                          <a:gd name="connsiteX46" fmla="*/ 371475 w 1638542"/>
                          <a:gd name="connsiteY46" fmla="*/ 962025 h 1147005"/>
                          <a:gd name="connsiteX47" fmla="*/ 400050 w 1638542"/>
                          <a:gd name="connsiteY47" fmla="*/ 942975 h 1147005"/>
                          <a:gd name="connsiteX48" fmla="*/ 428625 w 1638542"/>
                          <a:gd name="connsiteY48" fmla="*/ 933450 h 1147005"/>
                          <a:gd name="connsiteX49" fmla="*/ 457200 w 1638542"/>
                          <a:gd name="connsiteY49" fmla="*/ 914400 h 1147005"/>
                          <a:gd name="connsiteX50" fmla="*/ 523875 w 1638542"/>
                          <a:gd name="connsiteY50" fmla="*/ 895350 h 1147005"/>
                          <a:gd name="connsiteX51" fmla="*/ 571500 w 1638542"/>
                          <a:gd name="connsiteY51" fmla="*/ 866775 h 1147005"/>
                          <a:gd name="connsiteX52" fmla="*/ 828675 w 1638542"/>
                          <a:gd name="connsiteY52" fmla="*/ 866775 h 1147005"/>
                          <a:gd name="connsiteX53" fmla="*/ 828675 w 1638542"/>
                          <a:gd name="connsiteY53" fmla="*/ 990600 h 1147005"/>
                          <a:gd name="connsiteX54" fmla="*/ 828675 w 1638542"/>
                          <a:gd name="connsiteY54" fmla="*/ 1021110 h 1147005"/>
                          <a:gd name="connsiteX55" fmla="*/ 843915 w 1638542"/>
                          <a:gd name="connsiteY55" fmla="*/ 1057275 h 1147005"/>
                          <a:gd name="connsiteX56" fmla="*/ 895350 w 1638542"/>
                          <a:gd name="connsiteY56" fmla="*/ 1140840 h 1147005"/>
                          <a:gd name="connsiteX57" fmla="*/ 933450 w 1638542"/>
                          <a:gd name="connsiteY57" fmla="*/ 1019175 h 1147005"/>
                          <a:gd name="connsiteX58" fmla="*/ 914400 w 1638542"/>
                          <a:gd name="connsiteY58" fmla="*/ 990600 h 1147005"/>
                          <a:gd name="connsiteX59" fmla="*/ 933450 w 1638542"/>
                          <a:gd name="connsiteY59" fmla="*/ 1047750 h 1147005"/>
                          <a:gd name="connsiteX60" fmla="*/ 986790 w 1638542"/>
                          <a:gd name="connsiteY60" fmla="*/ 1116473 h 1147005"/>
                          <a:gd name="connsiteX61" fmla="*/ 1057275 w 1638542"/>
                          <a:gd name="connsiteY61" fmla="*/ 1143000 h 1147005"/>
                          <a:gd name="connsiteX62" fmla="*/ 1028700 w 1638542"/>
                          <a:gd name="connsiteY62" fmla="*/ 1009650 h 1147005"/>
                          <a:gd name="connsiteX63" fmla="*/ 1009650 w 1638542"/>
                          <a:gd name="connsiteY63" fmla="*/ 981075 h 1147005"/>
                          <a:gd name="connsiteX64" fmla="*/ 1028700 w 1638542"/>
                          <a:gd name="connsiteY64" fmla="*/ 876300 h 1147005"/>
                          <a:gd name="connsiteX65" fmla="*/ 1116056 w 1638542"/>
                          <a:gd name="connsiteY65" fmla="*/ 895616 h 1147005"/>
                          <a:gd name="connsiteX66" fmla="*/ 1240155 w 1638542"/>
                          <a:gd name="connsiteY66" fmla="*/ 912427 h 1147005"/>
                          <a:gd name="connsiteX67" fmla="*/ 1390650 w 1638542"/>
                          <a:gd name="connsiteY67" fmla="*/ 885825 h 1147005"/>
                          <a:gd name="connsiteX68" fmla="*/ 1485900 w 1638542"/>
                          <a:gd name="connsiteY68" fmla="*/ 838200 h 1147005"/>
                          <a:gd name="connsiteX69" fmla="*/ 1514475 w 1638542"/>
                          <a:gd name="connsiteY69" fmla="*/ 828675 h 1147005"/>
                          <a:gd name="connsiteX70" fmla="*/ 1552575 w 1638542"/>
                          <a:gd name="connsiteY70" fmla="*/ 771525 h 1147005"/>
                          <a:gd name="connsiteX71" fmla="*/ 1571625 w 1638542"/>
                          <a:gd name="connsiteY71" fmla="*/ 742950 h 1147005"/>
                          <a:gd name="connsiteX72" fmla="*/ 1581150 w 1638542"/>
                          <a:gd name="connsiteY72" fmla="*/ 704850 h 1147005"/>
                          <a:gd name="connsiteX73" fmla="*/ 1562100 w 1638542"/>
                          <a:gd name="connsiteY73" fmla="*/ 466725 h 1147005"/>
                          <a:gd name="connsiteX74" fmla="*/ 1552575 w 1638542"/>
                          <a:gd name="connsiteY74" fmla="*/ 438150 h 1147005"/>
                          <a:gd name="connsiteX75" fmla="*/ 1535430 w 1638542"/>
                          <a:gd name="connsiteY75" fmla="*/ 401947 h 1147005"/>
                          <a:gd name="connsiteX76" fmla="*/ 1514475 w 1638542"/>
                          <a:gd name="connsiteY76" fmla="*/ 371475 h 1147005"/>
                          <a:gd name="connsiteX77" fmla="*/ 1514475 w 1638542"/>
                          <a:gd name="connsiteY77" fmla="*/ 190500 h 1147005"/>
                          <a:gd name="connsiteX78" fmla="*/ 1533525 w 1638542"/>
                          <a:gd name="connsiteY78" fmla="*/ 161925 h 1147005"/>
                          <a:gd name="connsiteX79" fmla="*/ 1562100 w 1638542"/>
                          <a:gd name="connsiteY79" fmla="*/ 142875 h 1147005"/>
                          <a:gd name="connsiteX80" fmla="*/ 1600200 w 1638542"/>
                          <a:gd name="connsiteY80" fmla="*/ 114300 h 1147005"/>
                          <a:gd name="connsiteX81" fmla="*/ 1638300 w 1638542"/>
                          <a:gd name="connsiteY81" fmla="*/ 95250 h 1147005"/>
                          <a:gd name="connsiteX82" fmla="*/ 1590675 w 1638542"/>
                          <a:gd name="connsiteY82" fmla="*/ 51457 h 1147005"/>
                          <a:gd name="connsiteX0" fmla="*/ 1590675 w 1638542"/>
                          <a:gd name="connsiteY0" fmla="*/ 51457 h 1147005"/>
                          <a:gd name="connsiteX1" fmla="*/ 1600200 w 1638542"/>
                          <a:gd name="connsiteY1" fmla="*/ 57150 h 1147005"/>
                          <a:gd name="connsiteX2" fmla="*/ 1524000 w 1638542"/>
                          <a:gd name="connsiteY2" fmla="*/ 9562 h 1147005"/>
                          <a:gd name="connsiteX3" fmla="*/ 1457325 w 1638542"/>
                          <a:gd name="connsiteY3" fmla="*/ 0 h 1147005"/>
                          <a:gd name="connsiteX4" fmla="*/ 1409700 w 1638542"/>
                          <a:gd name="connsiteY4" fmla="*/ 9525 h 1147005"/>
                          <a:gd name="connsiteX5" fmla="*/ 1381125 w 1638542"/>
                          <a:gd name="connsiteY5" fmla="*/ 38100 h 1147005"/>
                          <a:gd name="connsiteX6" fmla="*/ 1350645 w 1638542"/>
                          <a:gd name="connsiteY6" fmla="*/ 74378 h 1147005"/>
                          <a:gd name="connsiteX7" fmla="*/ 1323975 w 1638542"/>
                          <a:gd name="connsiteY7" fmla="*/ 104775 h 1147005"/>
                          <a:gd name="connsiteX8" fmla="*/ 1314450 w 1638542"/>
                          <a:gd name="connsiteY8" fmla="*/ 142875 h 1147005"/>
                          <a:gd name="connsiteX9" fmla="*/ 1295400 w 1638542"/>
                          <a:gd name="connsiteY9" fmla="*/ 171450 h 1147005"/>
                          <a:gd name="connsiteX10" fmla="*/ 1266825 w 1638542"/>
                          <a:gd name="connsiteY10" fmla="*/ 219075 h 1147005"/>
                          <a:gd name="connsiteX11" fmla="*/ 1249680 w 1638542"/>
                          <a:gd name="connsiteY11" fmla="*/ 236265 h 1147005"/>
                          <a:gd name="connsiteX12" fmla="*/ 1219200 w 1638542"/>
                          <a:gd name="connsiteY12" fmla="*/ 276225 h 1147005"/>
                          <a:gd name="connsiteX13" fmla="*/ 1143000 w 1638542"/>
                          <a:gd name="connsiteY13" fmla="*/ 361950 h 1147005"/>
                          <a:gd name="connsiteX14" fmla="*/ 1114425 w 1638542"/>
                          <a:gd name="connsiteY14" fmla="*/ 371475 h 1147005"/>
                          <a:gd name="connsiteX15" fmla="*/ 1057275 w 1638542"/>
                          <a:gd name="connsiteY15" fmla="*/ 409575 h 1147005"/>
                          <a:gd name="connsiteX16" fmla="*/ 1028700 w 1638542"/>
                          <a:gd name="connsiteY16" fmla="*/ 428625 h 1147005"/>
                          <a:gd name="connsiteX17" fmla="*/ 923925 w 1638542"/>
                          <a:gd name="connsiteY17" fmla="*/ 466725 h 1147005"/>
                          <a:gd name="connsiteX18" fmla="*/ 619125 w 1638542"/>
                          <a:gd name="connsiteY18" fmla="*/ 457200 h 1147005"/>
                          <a:gd name="connsiteX19" fmla="*/ 628650 w 1638542"/>
                          <a:gd name="connsiteY19" fmla="*/ 476138 h 1147005"/>
                          <a:gd name="connsiteX20" fmla="*/ 533400 w 1638542"/>
                          <a:gd name="connsiteY20" fmla="*/ 409575 h 1147005"/>
                          <a:gd name="connsiteX21" fmla="*/ 495300 w 1638542"/>
                          <a:gd name="connsiteY21" fmla="*/ 371475 h 1147005"/>
                          <a:gd name="connsiteX22" fmla="*/ 485775 w 1638542"/>
                          <a:gd name="connsiteY22" fmla="*/ 342900 h 1147005"/>
                          <a:gd name="connsiteX23" fmla="*/ 466725 w 1638542"/>
                          <a:gd name="connsiteY23" fmla="*/ 304800 h 1147005"/>
                          <a:gd name="connsiteX24" fmla="*/ 409575 w 1638542"/>
                          <a:gd name="connsiteY24" fmla="*/ 228600 h 1147005"/>
                          <a:gd name="connsiteX25" fmla="*/ 381000 w 1638542"/>
                          <a:gd name="connsiteY25" fmla="*/ 219075 h 1147005"/>
                          <a:gd name="connsiteX26" fmla="*/ 352425 w 1638542"/>
                          <a:gd name="connsiteY26" fmla="*/ 161925 h 1147005"/>
                          <a:gd name="connsiteX27" fmla="*/ 323850 w 1638542"/>
                          <a:gd name="connsiteY27" fmla="*/ 152400 h 1147005"/>
                          <a:gd name="connsiteX28" fmla="*/ 209550 w 1638542"/>
                          <a:gd name="connsiteY28" fmla="*/ 161925 h 1147005"/>
                          <a:gd name="connsiteX29" fmla="*/ 142875 w 1638542"/>
                          <a:gd name="connsiteY29" fmla="*/ 209550 h 1147005"/>
                          <a:gd name="connsiteX30" fmla="*/ 76200 w 1638542"/>
                          <a:gd name="connsiteY30" fmla="*/ 285750 h 1147005"/>
                          <a:gd name="connsiteX31" fmla="*/ 66675 w 1638542"/>
                          <a:gd name="connsiteY31" fmla="*/ 314325 h 1147005"/>
                          <a:gd name="connsiteX32" fmla="*/ 47625 w 1638542"/>
                          <a:gd name="connsiteY32" fmla="*/ 342900 h 1147005"/>
                          <a:gd name="connsiteX33" fmla="*/ 19050 w 1638542"/>
                          <a:gd name="connsiteY33" fmla="*/ 390525 h 1147005"/>
                          <a:gd name="connsiteX34" fmla="*/ 9525 w 1638542"/>
                          <a:gd name="connsiteY34" fmla="*/ 466725 h 1147005"/>
                          <a:gd name="connsiteX35" fmla="*/ 0 w 1638542"/>
                          <a:gd name="connsiteY35" fmla="*/ 495300 h 1147005"/>
                          <a:gd name="connsiteX36" fmla="*/ 9525 w 1638542"/>
                          <a:gd name="connsiteY36" fmla="*/ 752475 h 1147005"/>
                          <a:gd name="connsiteX37" fmla="*/ 28575 w 1638542"/>
                          <a:gd name="connsiteY37" fmla="*/ 781050 h 1147005"/>
                          <a:gd name="connsiteX38" fmla="*/ 38100 w 1638542"/>
                          <a:gd name="connsiteY38" fmla="*/ 809625 h 1147005"/>
                          <a:gd name="connsiteX39" fmla="*/ 85725 w 1638542"/>
                          <a:gd name="connsiteY39" fmla="*/ 866775 h 1147005"/>
                          <a:gd name="connsiteX40" fmla="*/ 133350 w 1638542"/>
                          <a:gd name="connsiteY40" fmla="*/ 942975 h 1147005"/>
                          <a:gd name="connsiteX41" fmla="*/ 152400 w 1638542"/>
                          <a:gd name="connsiteY41" fmla="*/ 971550 h 1147005"/>
                          <a:gd name="connsiteX42" fmla="*/ 171450 w 1638542"/>
                          <a:gd name="connsiteY42" fmla="*/ 1009650 h 1147005"/>
                          <a:gd name="connsiteX43" fmla="*/ 209550 w 1638542"/>
                          <a:gd name="connsiteY43" fmla="*/ 1041983 h 1147005"/>
                          <a:gd name="connsiteX44" fmla="*/ 293370 w 1638542"/>
                          <a:gd name="connsiteY44" fmla="*/ 996292 h 1147005"/>
                          <a:gd name="connsiteX45" fmla="*/ 342900 w 1638542"/>
                          <a:gd name="connsiteY45" fmla="*/ 971550 h 1147005"/>
                          <a:gd name="connsiteX46" fmla="*/ 371475 w 1638542"/>
                          <a:gd name="connsiteY46" fmla="*/ 962025 h 1147005"/>
                          <a:gd name="connsiteX47" fmla="*/ 400050 w 1638542"/>
                          <a:gd name="connsiteY47" fmla="*/ 942975 h 1147005"/>
                          <a:gd name="connsiteX48" fmla="*/ 428625 w 1638542"/>
                          <a:gd name="connsiteY48" fmla="*/ 933450 h 1147005"/>
                          <a:gd name="connsiteX49" fmla="*/ 457200 w 1638542"/>
                          <a:gd name="connsiteY49" fmla="*/ 914400 h 1147005"/>
                          <a:gd name="connsiteX50" fmla="*/ 523875 w 1638542"/>
                          <a:gd name="connsiteY50" fmla="*/ 895350 h 1147005"/>
                          <a:gd name="connsiteX51" fmla="*/ 571500 w 1638542"/>
                          <a:gd name="connsiteY51" fmla="*/ 866775 h 1147005"/>
                          <a:gd name="connsiteX52" fmla="*/ 828675 w 1638542"/>
                          <a:gd name="connsiteY52" fmla="*/ 866775 h 1147005"/>
                          <a:gd name="connsiteX53" fmla="*/ 828675 w 1638542"/>
                          <a:gd name="connsiteY53" fmla="*/ 990600 h 1147005"/>
                          <a:gd name="connsiteX54" fmla="*/ 828675 w 1638542"/>
                          <a:gd name="connsiteY54" fmla="*/ 1021110 h 1147005"/>
                          <a:gd name="connsiteX55" fmla="*/ 843915 w 1638542"/>
                          <a:gd name="connsiteY55" fmla="*/ 1057275 h 1147005"/>
                          <a:gd name="connsiteX56" fmla="*/ 895350 w 1638542"/>
                          <a:gd name="connsiteY56" fmla="*/ 1140840 h 1147005"/>
                          <a:gd name="connsiteX57" fmla="*/ 933450 w 1638542"/>
                          <a:gd name="connsiteY57" fmla="*/ 1019175 h 1147005"/>
                          <a:gd name="connsiteX58" fmla="*/ 914400 w 1638542"/>
                          <a:gd name="connsiteY58" fmla="*/ 990600 h 1147005"/>
                          <a:gd name="connsiteX59" fmla="*/ 933450 w 1638542"/>
                          <a:gd name="connsiteY59" fmla="*/ 1047750 h 1147005"/>
                          <a:gd name="connsiteX60" fmla="*/ 986790 w 1638542"/>
                          <a:gd name="connsiteY60" fmla="*/ 1116473 h 1147005"/>
                          <a:gd name="connsiteX61" fmla="*/ 1057275 w 1638542"/>
                          <a:gd name="connsiteY61" fmla="*/ 1143000 h 1147005"/>
                          <a:gd name="connsiteX62" fmla="*/ 1028700 w 1638542"/>
                          <a:gd name="connsiteY62" fmla="*/ 1009650 h 1147005"/>
                          <a:gd name="connsiteX63" fmla="*/ 1009650 w 1638542"/>
                          <a:gd name="connsiteY63" fmla="*/ 981075 h 1147005"/>
                          <a:gd name="connsiteX64" fmla="*/ 1028700 w 1638542"/>
                          <a:gd name="connsiteY64" fmla="*/ 876300 h 1147005"/>
                          <a:gd name="connsiteX65" fmla="*/ 1116056 w 1638542"/>
                          <a:gd name="connsiteY65" fmla="*/ 895616 h 1147005"/>
                          <a:gd name="connsiteX66" fmla="*/ 1240155 w 1638542"/>
                          <a:gd name="connsiteY66" fmla="*/ 912427 h 1147005"/>
                          <a:gd name="connsiteX67" fmla="*/ 1390650 w 1638542"/>
                          <a:gd name="connsiteY67" fmla="*/ 885825 h 1147005"/>
                          <a:gd name="connsiteX68" fmla="*/ 1485900 w 1638542"/>
                          <a:gd name="connsiteY68" fmla="*/ 838200 h 1147005"/>
                          <a:gd name="connsiteX69" fmla="*/ 1514475 w 1638542"/>
                          <a:gd name="connsiteY69" fmla="*/ 828675 h 1147005"/>
                          <a:gd name="connsiteX70" fmla="*/ 1552575 w 1638542"/>
                          <a:gd name="connsiteY70" fmla="*/ 771525 h 1147005"/>
                          <a:gd name="connsiteX71" fmla="*/ 1571625 w 1638542"/>
                          <a:gd name="connsiteY71" fmla="*/ 742950 h 1147005"/>
                          <a:gd name="connsiteX72" fmla="*/ 1581150 w 1638542"/>
                          <a:gd name="connsiteY72" fmla="*/ 704850 h 1147005"/>
                          <a:gd name="connsiteX73" fmla="*/ 1562100 w 1638542"/>
                          <a:gd name="connsiteY73" fmla="*/ 466725 h 1147005"/>
                          <a:gd name="connsiteX74" fmla="*/ 1552575 w 1638542"/>
                          <a:gd name="connsiteY74" fmla="*/ 438150 h 1147005"/>
                          <a:gd name="connsiteX75" fmla="*/ 1535430 w 1638542"/>
                          <a:gd name="connsiteY75" fmla="*/ 401947 h 1147005"/>
                          <a:gd name="connsiteX76" fmla="*/ 1514475 w 1638542"/>
                          <a:gd name="connsiteY76" fmla="*/ 371475 h 1147005"/>
                          <a:gd name="connsiteX77" fmla="*/ 1514475 w 1638542"/>
                          <a:gd name="connsiteY77" fmla="*/ 190500 h 1147005"/>
                          <a:gd name="connsiteX78" fmla="*/ 1533525 w 1638542"/>
                          <a:gd name="connsiteY78" fmla="*/ 161925 h 1147005"/>
                          <a:gd name="connsiteX79" fmla="*/ 1562100 w 1638542"/>
                          <a:gd name="connsiteY79" fmla="*/ 142875 h 1147005"/>
                          <a:gd name="connsiteX80" fmla="*/ 1600200 w 1638542"/>
                          <a:gd name="connsiteY80" fmla="*/ 114300 h 1147005"/>
                          <a:gd name="connsiteX81" fmla="*/ 1638300 w 1638542"/>
                          <a:gd name="connsiteY81" fmla="*/ 95250 h 1147005"/>
                          <a:gd name="connsiteX82" fmla="*/ 1590675 w 1638542"/>
                          <a:gd name="connsiteY82" fmla="*/ 51457 h 1147005"/>
                          <a:gd name="connsiteX0" fmla="*/ 1590675 w 1638542"/>
                          <a:gd name="connsiteY0" fmla="*/ 51457 h 1147005"/>
                          <a:gd name="connsiteX1" fmla="*/ 1600200 w 1638542"/>
                          <a:gd name="connsiteY1" fmla="*/ 57150 h 1147005"/>
                          <a:gd name="connsiteX2" fmla="*/ 1524000 w 1638542"/>
                          <a:gd name="connsiteY2" fmla="*/ 9562 h 1147005"/>
                          <a:gd name="connsiteX3" fmla="*/ 1457325 w 1638542"/>
                          <a:gd name="connsiteY3" fmla="*/ 0 h 1147005"/>
                          <a:gd name="connsiteX4" fmla="*/ 1409700 w 1638542"/>
                          <a:gd name="connsiteY4" fmla="*/ 9525 h 1147005"/>
                          <a:gd name="connsiteX5" fmla="*/ 1381125 w 1638542"/>
                          <a:gd name="connsiteY5" fmla="*/ 38100 h 1147005"/>
                          <a:gd name="connsiteX6" fmla="*/ 1350645 w 1638542"/>
                          <a:gd name="connsiteY6" fmla="*/ 74378 h 1147005"/>
                          <a:gd name="connsiteX7" fmla="*/ 1323975 w 1638542"/>
                          <a:gd name="connsiteY7" fmla="*/ 104775 h 1147005"/>
                          <a:gd name="connsiteX8" fmla="*/ 1314450 w 1638542"/>
                          <a:gd name="connsiteY8" fmla="*/ 142875 h 1147005"/>
                          <a:gd name="connsiteX9" fmla="*/ 1295400 w 1638542"/>
                          <a:gd name="connsiteY9" fmla="*/ 171450 h 1147005"/>
                          <a:gd name="connsiteX10" fmla="*/ 1266825 w 1638542"/>
                          <a:gd name="connsiteY10" fmla="*/ 219075 h 1147005"/>
                          <a:gd name="connsiteX11" fmla="*/ 1249680 w 1638542"/>
                          <a:gd name="connsiteY11" fmla="*/ 236265 h 1147005"/>
                          <a:gd name="connsiteX12" fmla="*/ 1219200 w 1638542"/>
                          <a:gd name="connsiteY12" fmla="*/ 276225 h 1147005"/>
                          <a:gd name="connsiteX13" fmla="*/ 1143000 w 1638542"/>
                          <a:gd name="connsiteY13" fmla="*/ 361950 h 1147005"/>
                          <a:gd name="connsiteX14" fmla="*/ 1114425 w 1638542"/>
                          <a:gd name="connsiteY14" fmla="*/ 371475 h 1147005"/>
                          <a:gd name="connsiteX15" fmla="*/ 1057275 w 1638542"/>
                          <a:gd name="connsiteY15" fmla="*/ 409575 h 1147005"/>
                          <a:gd name="connsiteX16" fmla="*/ 1028700 w 1638542"/>
                          <a:gd name="connsiteY16" fmla="*/ 428625 h 1147005"/>
                          <a:gd name="connsiteX17" fmla="*/ 923925 w 1638542"/>
                          <a:gd name="connsiteY17" fmla="*/ 466725 h 1147005"/>
                          <a:gd name="connsiteX18" fmla="*/ 619125 w 1638542"/>
                          <a:gd name="connsiteY18" fmla="*/ 457200 h 1147005"/>
                          <a:gd name="connsiteX19" fmla="*/ 596265 w 1638542"/>
                          <a:gd name="connsiteY19" fmla="*/ 445778 h 1147005"/>
                          <a:gd name="connsiteX20" fmla="*/ 533400 w 1638542"/>
                          <a:gd name="connsiteY20" fmla="*/ 409575 h 1147005"/>
                          <a:gd name="connsiteX21" fmla="*/ 495300 w 1638542"/>
                          <a:gd name="connsiteY21" fmla="*/ 371475 h 1147005"/>
                          <a:gd name="connsiteX22" fmla="*/ 485775 w 1638542"/>
                          <a:gd name="connsiteY22" fmla="*/ 342900 h 1147005"/>
                          <a:gd name="connsiteX23" fmla="*/ 466725 w 1638542"/>
                          <a:gd name="connsiteY23" fmla="*/ 304800 h 1147005"/>
                          <a:gd name="connsiteX24" fmla="*/ 409575 w 1638542"/>
                          <a:gd name="connsiteY24" fmla="*/ 228600 h 1147005"/>
                          <a:gd name="connsiteX25" fmla="*/ 381000 w 1638542"/>
                          <a:gd name="connsiteY25" fmla="*/ 219075 h 1147005"/>
                          <a:gd name="connsiteX26" fmla="*/ 352425 w 1638542"/>
                          <a:gd name="connsiteY26" fmla="*/ 161925 h 1147005"/>
                          <a:gd name="connsiteX27" fmla="*/ 323850 w 1638542"/>
                          <a:gd name="connsiteY27" fmla="*/ 152400 h 1147005"/>
                          <a:gd name="connsiteX28" fmla="*/ 209550 w 1638542"/>
                          <a:gd name="connsiteY28" fmla="*/ 161925 h 1147005"/>
                          <a:gd name="connsiteX29" fmla="*/ 142875 w 1638542"/>
                          <a:gd name="connsiteY29" fmla="*/ 209550 h 1147005"/>
                          <a:gd name="connsiteX30" fmla="*/ 76200 w 1638542"/>
                          <a:gd name="connsiteY30" fmla="*/ 285750 h 1147005"/>
                          <a:gd name="connsiteX31" fmla="*/ 66675 w 1638542"/>
                          <a:gd name="connsiteY31" fmla="*/ 314325 h 1147005"/>
                          <a:gd name="connsiteX32" fmla="*/ 47625 w 1638542"/>
                          <a:gd name="connsiteY32" fmla="*/ 342900 h 1147005"/>
                          <a:gd name="connsiteX33" fmla="*/ 19050 w 1638542"/>
                          <a:gd name="connsiteY33" fmla="*/ 390525 h 1147005"/>
                          <a:gd name="connsiteX34" fmla="*/ 9525 w 1638542"/>
                          <a:gd name="connsiteY34" fmla="*/ 466725 h 1147005"/>
                          <a:gd name="connsiteX35" fmla="*/ 0 w 1638542"/>
                          <a:gd name="connsiteY35" fmla="*/ 495300 h 1147005"/>
                          <a:gd name="connsiteX36" fmla="*/ 9525 w 1638542"/>
                          <a:gd name="connsiteY36" fmla="*/ 752475 h 1147005"/>
                          <a:gd name="connsiteX37" fmla="*/ 28575 w 1638542"/>
                          <a:gd name="connsiteY37" fmla="*/ 781050 h 1147005"/>
                          <a:gd name="connsiteX38" fmla="*/ 38100 w 1638542"/>
                          <a:gd name="connsiteY38" fmla="*/ 809625 h 1147005"/>
                          <a:gd name="connsiteX39" fmla="*/ 85725 w 1638542"/>
                          <a:gd name="connsiteY39" fmla="*/ 866775 h 1147005"/>
                          <a:gd name="connsiteX40" fmla="*/ 133350 w 1638542"/>
                          <a:gd name="connsiteY40" fmla="*/ 942975 h 1147005"/>
                          <a:gd name="connsiteX41" fmla="*/ 152400 w 1638542"/>
                          <a:gd name="connsiteY41" fmla="*/ 971550 h 1147005"/>
                          <a:gd name="connsiteX42" fmla="*/ 171450 w 1638542"/>
                          <a:gd name="connsiteY42" fmla="*/ 1009650 h 1147005"/>
                          <a:gd name="connsiteX43" fmla="*/ 209550 w 1638542"/>
                          <a:gd name="connsiteY43" fmla="*/ 1041983 h 1147005"/>
                          <a:gd name="connsiteX44" fmla="*/ 293370 w 1638542"/>
                          <a:gd name="connsiteY44" fmla="*/ 996292 h 1147005"/>
                          <a:gd name="connsiteX45" fmla="*/ 342900 w 1638542"/>
                          <a:gd name="connsiteY45" fmla="*/ 971550 h 1147005"/>
                          <a:gd name="connsiteX46" fmla="*/ 371475 w 1638542"/>
                          <a:gd name="connsiteY46" fmla="*/ 962025 h 1147005"/>
                          <a:gd name="connsiteX47" fmla="*/ 400050 w 1638542"/>
                          <a:gd name="connsiteY47" fmla="*/ 942975 h 1147005"/>
                          <a:gd name="connsiteX48" fmla="*/ 428625 w 1638542"/>
                          <a:gd name="connsiteY48" fmla="*/ 933450 h 1147005"/>
                          <a:gd name="connsiteX49" fmla="*/ 457200 w 1638542"/>
                          <a:gd name="connsiteY49" fmla="*/ 914400 h 1147005"/>
                          <a:gd name="connsiteX50" fmla="*/ 523875 w 1638542"/>
                          <a:gd name="connsiteY50" fmla="*/ 895350 h 1147005"/>
                          <a:gd name="connsiteX51" fmla="*/ 571500 w 1638542"/>
                          <a:gd name="connsiteY51" fmla="*/ 866775 h 1147005"/>
                          <a:gd name="connsiteX52" fmla="*/ 828675 w 1638542"/>
                          <a:gd name="connsiteY52" fmla="*/ 866775 h 1147005"/>
                          <a:gd name="connsiteX53" fmla="*/ 828675 w 1638542"/>
                          <a:gd name="connsiteY53" fmla="*/ 990600 h 1147005"/>
                          <a:gd name="connsiteX54" fmla="*/ 828675 w 1638542"/>
                          <a:gd name="connsiteY54" fmla="*/ 1021110 h 1147005"/>
                          <a:gd name="connsiteX55" fmla="*/ 843915 w 1638542"/>
                          <a:gd name="connsiteY55" fmla="*/ 1057275 h 1147005"/>
                          <a:gd name="connsiteX56" fmla="*/ 895350 w 1638542"/>
                          <a:gd name="connsiteY56" fmla="*/ 1140840 h 1147005"/>
                          <a:gd name="connsiteX57" fmla="*/ 933450 w 1638542"/>
                          <a:gd name="connsiteY57" fmla="*/ 1019175 h 1147005"/>
                          <a:gd name="connsiteX58" fmla="*/ 914400 w 1638542"/>
                          <a:gd name="connsiteY58" fmla="*/ 990600 h 1147005"/>
                          <a:gd name="connsiteX59" fmla="*/ 933450 w 1638542"/>
                          <a:gd name="connsiteY59" fmla="*/ 1047750 h 1147005"/>
                          <a:gd name="connsiteX60" fmla="*/ 986790 w 1638542"/>
                          <a:gd name="connsiteY60" fmla="*/ 1116473 h 1147005"/>
                          <a:gd name="connsiteX61" fmla="*/ 1057275 w 1638542"/>
                          <a:gd name="connsiteY61" fmla="*/ 1143000 h 1147005"/>
                          <a:gd name="connsiteX62" fmla="*/ 1028700 w 1638542"/>
                          <a:gd name="connsiteY62" fmla="*/ 1009650 h 1147005"/>
                          <a:gd name="connsiteX63" fmla="*/ 1009650 w 1638542"/>
                          <a:gd name="connsiteY63" fmla="*/ 981075 h 1147005"/>
                          <a:gd name="connsiteX64" fmla="*/ 1028700 w 1638542"/>
                          <a:gd name="connsiteY64" fmla="*/ 876300 h 1147005"/>
                          <a:gd name="connsiteX65" fmla="*/ 1116056 w 1638542"/>
                          <a:gd name="connsiteY65" fmla="*/ 895616 h 1147005"/>
                          <a:gd name="connsiteX66" fmla="*/ 1240155 w 1638542"/>
                          <a:gd name="connsiteY66" fmla="*/ 912427 h 1147005"/>
                          <a:gd name="connsiteX67" fmla="*/ 1390650 w 1638542"/>
                          <a:gd name="connsiteY67" fmla="*/ 885825 h 1147005"/>
                          <a:gd name="connsiteX68" fmla="*/ 1485900 w 1638542"/>
                          <a:gd name="connsiteY68" fmla="*/ 838200 h 1147005"/>
                          <a:gd name="connsiteX69" fmla="*/ 1514475 w 1638542"/>
                          <a:gd name="connsiteY69" fmla="*/ 828675 h 1147005"/>
                          <a:gd name="connsiteX70" fmla="*/ 1552575 w 1638542"/>
                          <a:gd name="connsiteY70" fmla="*/ 771525 h 1147005"/>
                          <a:gd name="connsiteX71" fmla="*/ 1571625 w 1638542"/>
                          <a:gd name="connsiteY71" fmla="*/ 742950 h 1147005"/>
                          <a:gd name="connsiteX72" fmla="*/ 1581150 w 1638542"/>
                          <a:gd name="connsiteY72" fmla="*/ 704850 h 1147005"/>
                          <a:gd name="connsiteX73" fmla="*/ 1562100 w 1638542"/>
                          <a:gd name="connsiteY73" fmla="*/ 466725 h 1147005"/>
                          <a:gd name="connsiteX74" fmla="*/ 1552575 w 1638542"/>
                          <a:gd name="connsiteY74" fmla="*/ 438150 h 1147005"/>
                          <a:gd name="connsiteX75" fmla="*/ 1535430 w 1638542"/>
                          <a:gd name="connsiteY75" fmla="*/ 401947 h 1147005"/>
                          <a:gd name="connsiteX76" fmla="*/ 1514475 w 1638542"/>
                          <a:gd name="connsiteY76" fmla="*/ 371475 h 1147005"/>
                          <a:gd name="connsiteX77" fmla="*/ 1514475 w 1638542"/>
                          <a:gd name="connsiteY77" fmla="*/ 190500 h 1147005"/>
                          <a:gd name="connsiteX78" fmla="*/ 1533525 w 1638542"/>
                          <a:gd name="connsiteY78" fmla="*/ 161925 h 1147005"/>
                          <a:gd name="connsiteX79" fmla="*/ 1562100 w 1638542"/>
                          <a:gd name="connsiteY79" fmla="*/ 142875 h 1147005"/>
                          <a:gd name="connsiteX80" fmla="*/ 1600200 w 1638542"/>
                          <a:gd name="connsiteY80" fmla="*/ 114300 h 1147005"/>
                          <a:gd name="connsiteX81" fmla="*/ 1638300 w 1638542"/>
                          <a:gd name="connsiteY81" fmla="*/ 95250 h 1147005"/>
                          <a:gd name="connsiteX82" fmla="*/ 1590675 w 1638542"/>
                          <a:gd name="connsiteY82" fmla="*/ 51457 h 1147005"/>
                          <a:gd name="connsiteX0" fmla="*/ 1590675 w 1638542"/>
                          <a:gd name="connsiteY0" fmla="*/ 51457 h 1147005"/>
                          <a:gd name="connsiteX1" fmla="*/ 1600200 w 1638542"/>
                          <a:gd name="connsiteY1" fmla="*/ 57150 h 1147005"/>
                          <a:gd name="connsiteX2" fmla="*/ 1524000 w 1638542"/>
                          <a:gd name="connsiteY2" fmla="*/ 9562 h 1147005"/>
                          <a:gd name="connsiteX3" fmla="*/ 1457325 w 1638542"/>
                          <a:gd name="connsiteY3" fmla="*/ 0 h 1147005"/>
                          <a:gd name="connsiteX4" fmla="*/ 1409700 w 1638542"/>
                          <a:gd name="connsiteY4" fmla="*/ 9525 h 1147005"/>
                          <a:gd name="connsiteX5" fmla="*/ 1381125 w 1638542"/>
                          <a:gd name="connsiteY5" fmla="*/ 38100 h 1147005"/>
                          <a:gd name="connsiteX6" fmla="*/ 1350645 w 1638542"/>
                          <a:gd name="connsiteY6" fmla="*/ 74378 h 1147005"/>
                          <a:gd name="connsiteX7" fmla="*/ 1323975 w 1638542"/>
                          <a:gd name="connsiteY7" fmla="*/ 104775 h 1147005"/>
                          <a:gd name="connsiteX8" fmla="*/ 1314450 w 1638542"/>
                          <a:gd name="connsiteY8" fmla="*/ 142875 h 1147005"/>
                          <a:gd name="connsiteX9" fmla="*/ 1295400 w 1638542"/>
                          <a:gd name="connsiteY9" fmla="*/ 171450 h 1147005"/>
                          <a:gd name="connsiteX10" fmla="*/ 1266825 w 1638542"/>
                          <a:gd name="connsiteY10" fmla="*/ 219075 h 1147005"/>
                          <a:gd name="connsiteX11" fmla="*/ 1249680 w 1638542"/>
                          <a:gd name="connsiteY11" fmla="*/ 236265 h 1147005"/>
                          <a:gd name="connsiteX12" fmla="*/ 1219200 w 1638542"/>
                          <a:gd name="connsiteY12" fmla="*/ 276225 h 1147005"/>
                          <a:gd name="connsiteX13" fmla="*/ 1143000 w 1638542"/>
                          <a:gd name="connsiteY13" fmla="*/ 361950 h 1147005"/>
                          <a:gd name="connsiteX14" fmla="*/ 1114425 w 1638542"/>
                          <a:gd name="connsiteY14" fmla="*/ 371475 h 1147005"/>
                          <a:gd name="connsiteX15" fmla="*/ 1057275 w 1638542"/>
                          <a:gd name="connsiteY15" fmla="*/ 409575 h 1147005"/>
                          <a:gd name="connsiteX16" fmla="*/ 1028700 w 1638542"/>
                          <a:gd name="connsiteY16" fmla="*/ 428625 h 1147005"/>
                          <a:gd name="connsiteX17" fmla="*/ 923925 w 1638542"/>
                          <a:gd name="connsiteY17" fmla="*/ 466725 h 1147005"/>
                          <a:gd name="connsiteX18" fmla="*/ 619125 w 1638542"/>
                          <a:gd name="connsiteY18" fmla="*/ 457200 h 1147005"/>
                          <a:gd name="connsiteX19" fmla="*/ 596265 w 1638542"/>
                          <a:gd name="connsiteY19" fmla="*/ 445778 h 1147005"/>
                          <a:gd name="connsiteX20" fmla="*/ 533400 w 1638542"/>
                          <a:gd name="connsiteY20" fmla="*/ 409575 h 1147005"/>
                          <a:gd name="connsiteX21" fmla="*/ 495300 w 1638542"/>
                          <a:gd name="connsiteY21" fmla="*/ 371475 h 1147005"/>
                          <a:gd name="connsiteX22" fmla="*/ 485775 w 1638542"/>
                          <a:gd name="connsiteY22" fmla="*/ 342900 h 1147005"/>
                          <a:gd name="connsiteX23" fmla="*/ 466725 w 1638542"/>
                          <a:gd name="connsiteY23" fmla="*/ 304800 h 1147005"/>
                          <a:gd name="connsiteX24" fmla="*/ 409575 w 1638542"/>
                          <a:gd name="connsiteY24" fmla="*/ 228600 h 1147005"/>
                          <a:gd name="connsiteX25" fmla="*/ 381000 w 1638542"/>
                          <a:gd name="connsiteY25" fmla="*/ 219075 h 1147005"/>
                          <a:gd name="connsiteX26" fmla="*/ 352425 w 1638542"/>
                          <a:gd name="connsiteY26" fmla="*/ 161925 h 1147005"/>
                          <a:gd name="connsiteX27" fmla="*/ 323850 w 1638542"/>
                          <a:gd name="connsiteY27" fmla="*/ 152400 h 1147005"/>
                          <a:gd name="connsiteX28" fmla="*/ 209550 w 1638542"/>
                          <a:gd name="connsiteY28" fmla="*/ 161925 h 1147005"/>
                          <a:gd name="connsiteX29" fmla="*/ 142875 w 1638542"/>
                          <a:gd name="connsiteY29" fmla="*/ 209550 h 1147005"/>
                          <a:gd name="connsiteX30" fmla="*/ 76200 w 1638542"/>
                          <a:gd name="connsiteY30" fmla="*/ 285750 h 1147005"/>
                          <a:gd name="connsiteX31" fmla="*/ 66675 w 1638542"/>
                          <a:gd name="connsiteY31" fmla="*/ 314325 h 1147005"/>
                          <a:gd name="connsiteX32" fmla="*/ 47625 w 1638542"/>
                          <a:gd name="connsiteY32" fmla="*/ 342900 h 1147005"/>
                          <a:gd name="connsiteX33" fmla="*/ 19050 w 1638542"/>
                          <a:gd name="connsiteY33" fmla="*/ 390525 h 1147005"/>
                          <a:gd name="connsiteX34" fmla="*/ 9525 w 1638542"/>
                          <a:gd name="connsiteY34" fmla="*/ 466725 h 1147005"/>
                          <a:gd name="connsiteX35" fmla="*/ 0 w 1638542"/>
                          <a:gd name="connsiteY35" fmla="*/ 495300 h 1147005"/>
                          <a:gd name="connsiteX36" fmla="*/ 9525 w 1638542"/>
                          <a:gd name="connsiteY36" fmla="*/ 752475 h 1147005"/>
                          <a:gd name="connsiteX37" fmla="*/ 28575 w 1638542"/>
                          <a:gd name="connsiteY37" fmla="*/ 781050 h 1147005"/>
                          <a:gd name="connsiteX38" fmla="*/ 38100 w 1638542"/>
                          <a:gd name="connsiteY38" fmla="*/ 809625 h 1147005"/>
                          <a:gd name="connsiteX39" fmla="*/ 85725 w 1638542"/>
                          <a:gd name="connsiteY39" fmla="*/ 866775 h 1147005"/>
                          <a:gd name="connsiteX40" fmla="*/ 133350 w 1638542"/>
                          <a:gd name="connsiteY40" fmla="*/ 942975 h 1147005"/>
                          <a:gd name="connsiteX41" fmla="*/ 152400 w 1638542"/>
                          <a:gd name="connsiteY41" fmla="*/ 971550 h 1147005"/>
                          <a:gd name="connsiteX42" fmla="*/ 171450 w 1638542"/>
                          <a:gd name="connsiteY42" fmla="*/ 1009650 h 1147005"/>
                          <a:gd name="connsiteX43" fmla="*/ 209550 w 1638542"/>
                          <a:gd name="connsiteY43" fmla="*/ 1041983 h 1147005"/>
                          <a:gd name="connsiteX44" fmla="*/ 299085 w 1638542"/>
                          <a:gd name="connsiteY44" fmla="*/ 1000087 h 1147005"/>
                          <a:gd name="connsiteX45" fmla="*/ 342900 w 1638542"/>
                          <a:gd name="connsiteY45" fmla="*/ 971550 h 1147005"/>
                          <a:gd name="connsiteX46" fmla="*/ 371475 w 1638542"/>
                          <a:gd name="connsiteY46" fmla="*/ 962025 h 1147005"/>
                          <a:gd name="connsiteX47" fmla="*/ 400050 w 1638542"/>
                          <a:gd name="connsiteY47" fmla="*/ 942975 h 1147005"/>
                          <a:gd name="connsiteX48" fmla="*/ 428625 w 1638542"/>
                          <a:gd name="connsiteY48" fmla="*/ 933450 h 1147005"/>
                          <a:gd name="connsiteX49" fmla="*/ 457200 w 1638542"/>
                          <a:gd name="connsiteY49" fmla="*/ 914400 h 1147005"/>
                          <a:gd name="connsiteX50" fmla="*/ 523875 w 1638542"/>
                          <a:gd name="connsiteY50" fmla="*/ 895350 h 1147005"/>
                          <a:gd name="connsiteX51" fmla="*/ 571500 w 1638542"/>
                          <a:gd name="connsiteY51" fmla="*/ 866775 h 1147005"/>
                          <a:gd name="connsiteX52" fmla="*/ 828675 w 1638542"/>
                          <a:gd name="connsiteY52" fmla="*/ 866775 h 1147005"/>
                          <a:gd name="connsiteX53" fmla="*/ 828675 w 1638542"/>
                          <a:gd name="connsiteY53" fmla="*/ 990600 h 1147005"/>
                          <a:gd name="connsiteX54" fmla="*/ 828675 w 1638542"/>
                          <a:gd name="connsiteY54" fmla="*/ 1021110 h 1147005"/>
                          <a:gd name="connsiteX55" fmla="*/ 843915 w 1638542"/>
                          <a:gd name="connsiteY55" fmla="*/ 1057275 h 1147005"/>
                          <a:gd name="connsiteX56" fmla="*/ 895350 w 1638542"/>
                          <a:gd name="connsiteY56" fmla="*/ 1140840 h 1147005"/>
                          <a:gd name="connsiteX57" fmla="*/ 933450 w 1638542"/>
                          <a:gd name="connsiteY57" fmla="*/ 1019175 h 1147005"/>
                          <a:gd name="connsiteX58" fmla="*/ 914400 w 1638542"/>
                          <a:gd name="connsiteY58" fmla="*/ 990600 h 1147005"/>
                          <a:gd name="connsiteX59" fmla="*/ 933450 w 1638542"/>
                          <a:gd name="connsiteY59" fmla="*/ 1047750 h 1147005"/>
                          <a:gd name="connsiteX60" fmla="*/ 986790 w 1638542"/>
                          <a:gd name="connsiteY60" fmla="*/ 1116473 h 1147005"/>
                          <a:gd name="connsiteX61" fmla="*/ 1057275 w 1638542"/>
                          <a:gd name="connsiteY61" fmla="*/ 1143000 h 1147005"/>
                          <a:gd name="connsiteX62" fmla="*/ 1028700 w 1638542"/>
                          <a:gd name="connsiteY62" fmla="*/ 1009650 h 1147005"/>
                          <a:gd name="connsiteX63" fmla="*/ 1009650 w 1638542"/>
                          <a:gd name="connsiteY63" fmla="*/ 981075 h 1147005"/>
                          <a:gd name="connsiteX64" fmla="*/ 1028700 w 1638542"/>
                          <a:gd name="connsiteY64" fmla="*/ 876300 h 1147005"/>
                          <a:gd name="connsiteX65" fmla="*/ 1116056 w 1638542"/>
                          <a:gd name="connsiteY65" fmla="*/ 895616 h 1147005"/>
                          <a:gd name="connsiteX66" fmla="*/ 1240155 w 1638542"/>
                          <a:gd name="connsiteY66" fmla="*/ 912427 h 1147005"/>
                          <a:gd name="connsiteX67" fmla="*/ 1390650 w 1638542"/>
                          <a:gd name="connsiteY67" fmla="*/ 885825 h 1147005"/>
                          <a:gd name="connsiteX68" fmla="*/ 1485900 w 1638542"/>
                          <a:gd name="connsiteY68" fmla="*/ 838200 h 1147005"/>
                          <a:gd name="connsiteX69" fmla="*/ 1514475 w 1638542"/>
                          <a:gd name="connsiteY69" fmla="*/ 828675 h 1147005"/>
                          <a:gd name="connsiteX70" fmla="*/ 1552575 w 1638542"/>
                          <a:gd name="connsiteY70" fmla="*/ 771525 h 1147005"/>
                          <a:gd name="connsiteX71" fmla="*/ 1571625 w 1638542"/>
                          <a:gd name="connsiteY71" fmla="*/ 742950 h 1147005"/>
                          <a:gd name="connsiteX72" fmla="*/ 1581150 w 1638542"/>
                          <a:gd name="connsiteY72" fmla="*/ 704850 h 1147005"/>
                          <a:gd name="connsiteX73" fmla="*/ 1562100 w 1638542"/>
                          <a:gd name="connsiteY73" fmla="*/ 466725 h 1147005"/>
                          <a:gd name="connsiteX74" fmla="*/ 1552575 w 1638542"/>
                          <a:gd name="connsiteY74" fmla="*/ 438150 h 1147005"/>
                          <a:gd name="connsiteX75" fmla="*/ 1535430 w 1638542"/>
                          <a:gd name="connsiteY75" fmla="*/ 401947 h 1147005"/>
                          <a:gd name="connsiteX76" fmla="*/ 1514475 w 1638542"/>
                          <a:gd name="connsiteY76" fmla="*/ 371475 h 1147005"/>
                          <a:gd name="connsiteX77" fmla="*/ 1514475 w 1638542"/>
                          <a:gd name="connsiteY77" fmla="*/ 190500 h 1147005"/>
                          <a:gd name="connsiteX78" fmla="*/ 1533525 w 1638542"/>
                          <a:gd name="connsiteY78" fmla="*/ 161925 h 1147005"/>
                          <a:gd name="connsiteX79" fmla="*/ 1562100 w 1638542"/>
                          <a:gd name="connsiteY79" fmla="*/ 142875 h 1147005"/>
                          <a:gd name="connsiteX80" fmla="*/ 1600200 w 1638542"/>
                          <a:gd name="connsiteY80" fmla="*/ 114300 h 1147005"/>
                          <a:gd name="connsiteX81" fmla="*/ 1638300 w 1638542"/>
                          <a:gd name="connsiteY81" fmla="*/ 95250 h 1147005"/>
                          <a:gd name="connsiteX82" fmla="*/ 1590675 w 1638542"/>
                          <a:gd name="connsiteY82" fmla="*/ 51457 h 1147005"/>
                          <a:gd name="connsiteX0" fmla="*/ 1590675 w 1638542"/>
                          <a:gd name="connsiteY0" fmla="*/ 51457 h 1147005"/>
                          <a:gd name="connsiteX1" fmla="*/ 1600200 w 1638542"/>
                          <a:gd name="connsiteY1" fmla="*/ 57150 h 1147005"/>
                          <a:gd name="connsiteX2" fmla="*/ 1524000 w 1638542"/>
                          <a:gd name="connsiteY2" fmla="*/ 9562 h 1147005"/>
                          <a:gd name="connsiteX3" fmla="*/ 1457325 w 1638542"/>
                          <a:gd name="connsiteY3" fmla="*/ 0 h 1147005"/>
                          <a:gd name="connsiteX4" fmla="*/ 1409700 w 1638542"/>
                          <a:gd name="connsiteY4" fmla="*/ 9525 h 1147005"/>
                          <a:gd name="connsiteX5" fmla="*/ 1381125 w 1638542"/>
                          <a:gd name="connsiteY5" fmla="*/ 38100 h 1147005"/>
                          <a:gd name="connsiteX6" fmla="*/ 1350645 w 1638542"/>
                          <a:gd name="connsiteY6" fmla="*/ 74378 h 1147005"/>
                          <a:gd name="connsiteX7" fmla="*/ 1323975 w 1638542"/>
                          <a:gd name="connsiteY7" fmla="*/ 104775 h 1147005"/>
                          <a:gd name="connsiteX8" fmla="*/ 1314450 w 1638542"/>
                          <a:gd name="connsiteY8" fmla="*/ 142875 h 1147005"/>
                          <a:gd name="connsiteX9" fmla="*/ 1295400 w 1638542"/>
                          <a:gd name="connsiteY9" fmla="*/ 171450 h 1147005"/>
                          <a:gd name="connsiteX10" fmla="*/ 1266825 w 1638542"/>
                          <a:gd name="connsiteY10" fmla="*/ 219075 h 1147005"/>
                          <a:gd name="connsiteX11" fmla="*/ 1249680 w 1638542"/>
                          <a:gd name="connsiteY11" fmla="*/ 236265 h 1147005"/>
                          <a:gd name="connsiteX12" fmla="*/ 1219200 w 1638542"/>
                          <a:gd name="connsiteY12" fmla="*/ 276225 h 1147005"/>
                          <a:gd name="connsiteX13" fmla="*/ 1143000 w 1638542"/>
                          <a:gd name="connsiteY13" fmla="*/ 361950 h 1147005"/>
                          <a:gd name="connsiteX14" fmla="*/ 1114425 w 1638542"/>
                          <a:gd name="connsiteY14" fmla="*/ 371475 h 1147005"/>
                          <a:gd name="connsiteX15" fmla="*/ 1057275 w 1638542"/>
                          <a:gd name="connsiteY15" fmla="*/ 409575 h 1147005"/>
                          <a:gd name="connsiteX16" fmla="*/ 1028700 w 1638542"/>
                          <a:gd name="connsiteY16" fmla="*/ 428625 h 1147005"/>
                          <a:gd name="connsiteX17" fmla="*/ 923925 w 1638542"/>
                          <a:gd name="connsiteY17" fmla="*/ 466725 h 1147005"/>
                          <a:gd name="connsiteX18" fmla="*/ 619125 w 1638542"/>
                          <a:gd name="connsiteY18" fmla="*/ 457200 h 1147005"/>
                          <a:gd name="connsiteX19" fmla="*/ 596265 w 1638542"/>
                          <a:gd name="connsiteY19" fmla="*/ 445778 h 1147005"/>
                          <a:gd name="connsiteX20" fmla="*/ 533400 w 1638542"/>
                          <a:gd name="connsiteY20" fmla="*/ 409575 h 1147005"/>
                          <a:gd name="connsiteX21" fmla="*/ 495300 w 1638542"/>
                          <a:gd name="connsiteY21" fmla="*/ 371475 h 1147005"/>
                          <a:gd name="connsiteX22" fmla="*/ 485775 w 1638542"/>
                          <a:gd name="connsiteY22" fmla="*/ 342900 h 1147005"/>
                          <a:gd name="connsiteX23" fmla="*/ 466725 w 1638542"/>
                          <a:gd name="connsiteY23" fmla="*/ 304800 h 1147005"/>
                          <a:gd name="connsiteX24" fmla="*/ 409575 w 1638542"/>
                          <a:gd name="connsiteY24" fmla="*/ 228600 h 1147005"/>
                          <a:gd name="connsiteX25" fmla="*/ 381000 w 1638542"/>
                          <a:gd name="connsiteY25" fmla="*/ 219075 h 1147005"/>
                          <a:gd name="connsiteX26" fmla="*/ 352425 w 1638542"/>
                          <a:gd name="connsiteY26" fmla="*/ 161925 h 1147005"/>
                          <a:gd name="connsiteX27" fmla="*/ 323850 w 1638542"/>
                          <a:gd name="connsiteY27" fmla="*/ 152400 h 1147005"/>
                          <a:gd name="connsiteX28" fmla="*/ 209550 w 1638542"/>
                          <a:gd name="connsiteY28" fmla="*/ 161925 h 1147005"/>
                          <a:gd name="connsiteX29" fmla="*/ 142875 w 1638542"/>
                          <a:gd name="connsiteY29" fmla="*/ 209550 h 1147005"/>
                          <a:gd name="connsiteX30" fmla="*/ 76200 w 1638542"/>
                          <a:gd name="connsiteY30" fmla="*/ 285750 h 1147005"/>
                          <a:gd name="connsiteX31" fmla="*/ 66675 w 1638542"/>
                          <a:gd name="connsiteY31" fmla="*/ 314325 h 1147005"/>
                          <a:gd name="connsiteX32" fmla="*/ 47625 w 1638542"/>
                          <a:gd name="connsiteY32" fmla="*/ 342900 h 1147005"/>
                          <a:gd name="connsiteX33" fmla="*/ 19050 w 1638542"/>
                          <a:gd name="connsiteY33" fmla="*/ 390525 h 1147005"/>
                          <a:gd name="connsiteX34" fmla="*/ 9525 w 1638542"/>
                          <a:gd name="connsiteY34" fmla="*/ 466725 h 1147005"/>
                          <a:gd name="connsiteX35" fmla="*/ 0 w 1638542"/>
                          <a:gd name="connsiteY35" fmla="*/ 495300 h 1147005"/>
                          <a:gd name="connsiteX36" fmla="*/ 9525 w 1638542"/>
                          <a:gd name="connsiteY36" fmla="*/ 752475 h 1147005"/>
                          <a:gd name="connsiteX37" fmla="*/ 28575 w 1638542"/>
                          <a:gd name="connsiteY37" fmla="*/ 781050 h 1147005"/>
                          <a:gd name="connsiteX38" fmla="*/ 38100 w 1638542"/>
                          <a:gd name="connsiteY38" fmla="*/ 809625 h 1147005"/>
                          <a:gd name="connsiteX39" fmla="*/ 85725 w 1638542"/>
                          <a:gd name="connsiteY39" fmla="*/ 866775 h 1147005"/>
                          <a:gd name="connsiteX40" fmla="*/ 133350 w 1638542"/>
                          <a:gd name="connsiteY40" fmla="*/ 942975 h 1147005"/>
                          <a:gd name="connsiteX41" fmla="*/ 152400 w 1638542"/>
                          <a:gd name="connsiteY41" fmla="*/ 971550 h 1147005"/>
                          <a:gd name="connsiteX42" fmla="*/ 171450 w 1638542"/>
                          <a:gd name="connsiteY42" fmla="*/ 1009650 h 1147005"/>
                          <a:gd name="connsiteX43" fmla="*/ 209550 w 1638542"/>
                          <a:gd name="connsiteY43" fmla="*/ 1041983 h 1147005"/>
                          <a:gd name="connsiteX44" fmla="*/ 299085 w 1638542"/>
                          <a:gd name="connsiteY44" fmla="*/ 1000087 h 1147005"/>
                          <a:gd name="connsiteX45" fmla="*/ 342900 w 1638542"/>
                          <a:gd name="connsiteY45" fmla="*/ 971550 h 1147005"/>
                          <a:gd name="connsiteX46" fmla="*/ 371475 w 1638542"/>
                          <a:gd name="connsiteY46" fmla="*/ 962025 h 1147005"/>
                          <a:gd name="connsiteX47" fmla="*/ 400050 w 1638542"/>
                          <a:gd name="connsiteY47" fmla="*/ 942975 h 1147005"/>
                          <a:gd name="connsiteX48" fmla="*/ 428625 w 1638542"/>
                          <a:gd name="connsiteY48" fmla="*/ 933450 h 1147005"/>
                          <a:gd name="connsiteX49" fmla="*/ 457200 w 1638542"/>
                          <a:gd name="connsiteY49" fmla="*/ 914400 h 1147005"/>
                          <a:gd name="connsiteX50" fmla="*/ 523875 w 1638542"/>
                          <a:gd name="connsiteY50" fmla="*/ 895350 h 1147005"/>
                          <a:gd name="connsiteX51" fmla="*/ 571500 w 1638542"/>
                          <a:gd name="connsiteY51" fmla="*/ 866775 h 1147005"/>
                          <a:gd name="connsiteX52" fmla="*/ 828675 w 1638542"/>
                          <a:gd name="connsiteY52" fmla="*/ 866775 h 1147005"/>
                          <a:gd name="connsiteX53" fmla="*/ 828675 w 1638542"/>
                          <a:gd name="connsiteY53" fmla="*/ 990600 h 1147005"/>
                          <a:gd name="connsiteX54" fmla="*/ 828675 w 1638542"/>
                          <a:gd name="connsiteY54" fmla="*/ 1021110 h 1147005"/>
                          <a:gd name="connsiteX55" fmla="*/ 843915 w 1638542"/>
                          <a:gd name="connsiteY55" fmla="*/ 1057275 h 1147005"/>
                          <a:gd name="connsiteX56" fmla="*/ 895350 w 1638542"/>
                          <a:gd name="connsiteY56" fmla="*/ 1140840 h 1147005"/>
                          <a:gd name="connsiteX57" fmla="*/ 933450 w 1638542"/>
                          <a:gd name="connsiteY57" fmla="*/ 1019175 h 1147005"/>
                          <a:gd name="connsiteX58" fmla="*/ 914400 w 1638542"/>
                          <a:gd name="connsiteY58" fmla="*/ 990600 h 1147005"/>
                          <a:gd name="connsiteX59" fmla="*/ 933450 w 1638542"/>
                          <a:gd name="connsiteY59" fmla="*/ 1047750 h 1147005"/>
                          <a:gd name="connsiteX60" fmla="*/ 986790 w 1638542"/>
                          <a:gd name="connsiteY60" fmla="*/ 1116473 h 1147005"/>
                          <a:gd name="connsiteX61" fmla="*/ 1057275 w 1638542"/>
                          <a:gd name="connsiteY61" fmla="*/ 1143000 h 1147005"/>
                          <a:gd name="connsiteX62" fmla="*/ 1028700 w 1638542"/>
                          <a:gd name="connsiteY62" fmla="*/ 1009650 h 1147005"/>
                          <a:gd name="connsiteX63" fmla="*/ 1009650 w 1638542"/>
                          <a:gd name="connsiteY63" fmla="*/ 981075 h 1147005"/>
                          <a:gd name="connsiteX64" fmla="*/ 1028700 w 1638542"/>
                          <a:gd name="connsiteY64" fmla="*/ 876300 h 1147005"/>
                          <a:gd name="connsiteX65" fmla="*/ 1116056 w 1638542"/>
                          <a:gd name="connsiteY65" fmla="*/ 895616 h 1147005"/>
                          <a:gd name="connsiteX66" fmla="*/ 1240155 w 1638542"/>
                          <a:gd name="connsiteY66" fmla="*/ 912427 h 1147005"/>
                          <a:gd name="connsiteX67" fmla="*/ 1390650 w 1638542"/>
                          <a:gd name="connsiteY67" fmla="*/ 885825 h 1147005"/>
                          <a:gd name="connsiteX68" fmla="*/ 1485900 w 1638542"/>
                          <a:gd name="connsiteY68" fmla="*/ 838200 h 1147005"/>
                          <a:gd name="connsiteX69" fmla="*/ 1514475 w 1638542"/>
                          <a:gd name="connsiteY69" fmla="*/ 828675 h 1147005"/>
                          <a:gd name="connsiteX70" fmla="*/ 1552575 w 1638542"/>
                          <a:gd name="connsiteY70" fmla="*/ 771525 h 1147005"/>
                          <a:gd name="connsiteX71" fmla="*/ 1571625 w 1638542"/>
                          <a:gd name="connsiteY71" fmla="*/ 742950 h 1147005"/>
                          <a:gd name="connsiteX72" fmla="*/ 1581150 w 1638542"/>
                          <a:gd name="connsiteY72" fmla="*/ 704850 h 1147005"/>
                          <a:gd name="connsiteX73" fmla="*/ 1562100 w 1638542"/>
                          <a:gd name="connsiteY73" fmla="*/ 466725 h 1147005"/>
                          <a:gd name="connsiteX74" fmla="*/ 1552575 w 1638542"/>
                          <a:gd name="connsiteY74" fmla="*/ 438150 h 1147005"/>
                          <a:gd name="connsiteX75" fmla="*/ 1535430 w 1638542"/>
                          <a:gd name="connsiteY75" fmla="*/ 401947 h 1147005"/>
                          <a:gd name="connsiteX76" fmla="*/ 1514475 w 1638542"/>
                          <a:gd name="connsiteY76" fmla="*/ 371475 h 1147005"/>
                          <a:gd name="connsiteX77" fmla="*/ 1514475 w 1638542"/>
                          <a:gd name="connsiteY77" fmla="*/ 190500 h 1147005"/>
                          <a:gd name="connsiteX78" fmla="*/ 1533525 w 1638542"/>
                          <a:gd name="connsiteY78" fmla="*/ 161925 h 1147005"/>
                          <a:gd name="connsiteX79" fmla="*/ 1562100 w 1638542"/>
                          <a:gd name="connsiteY79" fmla="*/ 142875 h 1147005"/>
                          <a:gd name="connsiteX80" fmla="*/ 1600200 w 1638542"/>
                          <a:gd name="connsiteY80" fmla="*/ 114300 h 1147005"/>
                          <a:gd name="connsiteX81" fmla="*/ 1638300 w 1638542"/>
                          <a:gd name="connsiteY81" fmla="*/ 95250 h 1147005"/>
                          <a:gd name="connsiteX82" fmla="*/ 1590675 w 1638542"/>
                          <a:gd name="connsiteY82" fmla="*/ 51457 h 1147005"/>
                          <a:gd name="connsiteX0" fmla="*/ 1590675 w 1638542"/>
                          <a:gd name="connsiteY0" fmla="*/ 51457 h 1147005"/>
                          <a:gd name="connsiteX1" fmla="*/ 1600200 w 1638542"/>
                          <a:gd name="connsiteY1" fmla="*/ 57150 h 1147005"/>
                          <a:gd name="connsiteX2" fmla="*/ 1524000 w 1638542"/>
                          <a:gd name="connsiteY2" fmla="*/ 9562 h 1147005"/>
                          <a:gd name="connsiteX3" fmla="*/ 1457325 w 1638542"/>
                          <a:gd name="connsiteY3" fmla="*/ 0 h 1147005"/>
                          <a:gd name="connsiteX4" fmla="*/ 1409700 w 1638542"/>
                          <a:gd name="connsiteY4" fmla="*/ 9525 h 1147005"/>
                          <a:gd name="connsiteX5" fmla="*/ 1381125 w 1638542"/>
                          <a:gd name="connsiteY5" fmla="*/ 38100 h 1147005"/>
                          <a:gd name="connsiteX6" fmla="*/ 1350645 w 1638542"/>
                          <a:gd name="connsiteY6" fmla="*/ 74378 h 1147005"/>
                          <a:gd name="connsiteX7" fmla="*/ 1323975 w 1638542"/>
                          <a:gd name="connsiteY7" fmla="*/ 104775 h 1147005"/>
                          <a:gd name="connsiteX8" fmla="*/ 1314450 w 1638542"/>
                          <a:gd name="connsiteY8" fmla="*/ 142875 h 1147005"/>
                          <a:gd name="connsiteX9" fmla="*/ 1295400 w 1638542"/>
                          <a:gd name="connsiteY9" fmla="*/ 171450 h 1147005"/>
                          <a:gd name="connsiteX10" fmla="*/ 1266825 w 1638542"/>
                          <a:gd name="connsiteY10" fmla="*/ 219075 h 1147005"/>
                          <a:gd name="connsiteX11" fmla="*/ 1249680 w 1638542"/>
                          <a:gd name="connsiteY11" fmla="*/ 236265 h 1147005"/>
                          <a:gd name="connsiteX12" fmla="*/ 1219200 w 1638542"/>
                          <a:gd name="connsiteY12" fmla="*/ 276225 h 1147005"/>
                          <a:gd name="connsiteX13" fmla="*/ 1143000 w 1638542"/>
                          <a:gd name="connsiteY13" fmla="*/ 361950 h 1147005"/>
                          <a:gd name="connsiteX14" fmla="*/ 1114425 w 1638542"/>
                          <a:gd name="connsiteY14" fmla="*/ 371475 h 1147005"/>
                          <a:gd name="connsiteX15" fmla="*/ 1057275 w 1638542"/>
                          <a:gd name="connsiteY15" fmla="*/ 409575 h 1147005"/>
                          <a:gd name="connsiteX16" fmla="*/ 1028700 w 1638542"/>
                          <a:gd name="connsiteY16" fmla="*/ 428625 h 1147005"/>
                          <a:gd name="connsiteX17" fmla="*/ 923925 w 1638542"/>
                          <a:gd name="connsiteY17" fmla="*/ 466725 h 1147005"/>
                          <a:gd name="connsiteX18" fmla="*/ 619125 w 1638542"/>
                          <a:gd name="connsiteY18" fmla="*/ 457200 h 1147005"/>
                          <a:gd name="connsiteX19" fmla="*/ 596265 w 1638542"/>
                          <a:gd name="connsiteY19" fmla="*/ 445778 h 1147005"/>
                          <a:gd name="connsiteX20" fmla="*/ 533400 w 1638542"/>
                          <a:gd name="connsiteY20" fmla="*/ 409575 h 1147005"/>
                          <a:gd name="connsiteX21" fmla="*/ 495300 w 1638542"/>
                          <a:gd name="connsiteY21" fmla="*/ 371475 h 1147005"/>
                          <a:gd name="connsiteX22" fmla="*/ 485775 w 1638542"/>
                          <a:gd name="connsiteY22" fmla="*/ 342900 h 1147005"/>
                          <a:gd name="connsiteX23" fmla="*/ 466725 w 1638542"/>
                          <a:gd name="connsiteY23" fmla="*/ 304800 h 1147005"/>
                          <a:gd name="connsiteX24" fmla="*/ 409575 w 1638542"/>
                          <a:gd name="connsiteY24" fmla="*/ 228600 h 1147005"/>
                          <a:gd name="connsiteX25" fmla="*/ 381000 w 1638542"/>
                          <a:gd name="connsiteY25" fmla="*/ 219075 h 1147005"/>
                          <a:gd name="connsiteX26" fmla="*/ 352425 w 1638542"/>
                          <a:gd name="connsiteY26" fmla="*/ 161925 h 1147005"/>
                          <a:gd name="connsiteX27" fmla="*/ 323850 w 1638542"/>
                          <a:gd name="connsiteY27" fmla="*/ 152400 h 1147005"/>
                          <a:gd name="connsiteX28" fmla="*/ 209550 w 1638542"/>
                          <a:gd name="connsiteY28" fmla="*/ 161925 h 1147005"/>
                          <a:gd name="connsiteX29" fmla="*/ 142875 w 1638542"/>
                          <a:gd name="connsiteY29" fmla="*/ 209550 h 1147005"/>
                          <a:gd name="connsiteX30" fmla="*/ 76200 w 1638542"/>
                          <a:gd name="connsiteY30" fmla="*/ 285750 h 1147005"/>
                          <a:gd name="connsiteX31" fmla="*/ 66675 w 1638542"/>
                          <a:gd name="connsiteY31" fmla="*/ 314325 h 1147005"/>
                          <a:gd name="connsiteX32" fmla="*/ 47625 w 1638542"/>
                          <a:gd name="connsiteY32" fmla="*/ 342900 h 1147005"/>
                          <a:gd name="connsiteX33" fmla="*/ 19050 w 1638542"/>
                          <a:gd name="connsiteY33" fmla="*/ 390525 h 1147005"/>
                          <a:gd name="connsiteX34" fmla="*/ 9525 w 1638542"/>
                          <a:gd name="connsiteY34" fmla="*/ 466725 h 1147005"/>
                          <a:gd name="connsiteX35" fmla="*/ 0 w 1638542"/>
                          <a:gd name="connsiteY35" fmla="*/ 495300 h 1147005"/>
                          <a:gd name="connsiteX36" fmla="*/ 9525 w 1638542"/>
                          <a:gd name="connsiteY36" fmla="*/ 752475 h 1147005"/>
                          <a:gd name="connsiteX37" fmla="*/ 28575 w 1638542"/>
                          <a:gd name="connsiteY37" fmla="*/ 781050 h 1147005"/>
                          <a:gd name="connsiteX38" fmla="*/ 38100 w 1638542"/>
                          <a:gd name="connsiteY38" fmla="*/ 809625 h 1147005"/>
                          <a:gd name="connsiteX39" fmla="*/ 85725 w 1638542"/>
                          <a:gd name="connsiteY39" fmla="*/ 866775 h 1147005"/>
                          <a:gd name="connsiteX40" fmla="*/ 133350 w 1638542"/>
                          <a:gd name="connsiteY40" fmla="*/ 942975 h 1147005"/>
                          <a:gd name="connsiteX41" fmla="*/ 152400 w 1638542"/>
                          <a:gd name="connsiteY41" fmla="*/ 971550 h 1147005"/>
                          <a:gd name="connsiteX42" fmla="*/ 171450 w 1638542"/>
                          <a:gd name="connsiteY42" fmla="*/ 1009650 h 1147005"/>
                          <a:gd name="connsiteX43" fmla="*/ 209550 w 1638542"/>
                          <a:gd name="connsiteY43" fmla="*/ 1041983 h 1147005"/>
                          <a:gd name="connsiteX44" fmla="*/ 299085 w 1638542"/>
                          <a:gd name="connsiteY44" fmla="*/ 1000087 h 1147005"/>
                          <a:gd name="connsiteX45" fmla="*/ 342900 w 1638542"/>
                          <a:gd name="connsiteY45" fmla="*/ 971550 h 1147005"/>
                          <a:gd name="connsiteX46" fmla="*/ 371475 w 1638542"/>
                          <a:gd name="connsiteY46" fmla="*/ 962025 h 1147005"/>
                          <a:gd name="connsiteX47" fmla="*/ 400050 w 1638542"/>
                          <a:gd name="connsiteY47" fmla="*/ 942975 h 1147005"/>
                          <a:gd name="connsiteX48" fmla="*/ 428625 w 1638542"/>
                          <a:gd name="connsiteY48" fmla="*/ 933450 h 1147005"/>
                          <a:gd name="connsiteX49" fmla="*/ 457200 w 1638542"/>
                          <a:gd name="connsiteY49" fmla="*/ 914400 h 1147005"/>
                          <a:gd name="connsiteX50" fmla="*/ 523875 w 1638542"/>
                          <a:gd name="connsiteY50" fmla="*/ 895350 h 1147005"/>
                          <a:gd name="connsiteX51" fmla="*/ 571500 w 1638542"/>
                          <a:gd name="connsiteY51" fmla="*/ 866775 h 1147005"/>
                          <a:gd name="connsiteX52" fmla="*/ 828675 w 1638542"/>
                          <a:gd name="connsiteY52" fmla="*/ 866775 h 1147005"/>
                          <a:gd name="connsiteX53" fmla="*/ 828675 w 1638542"/>
                          <a:gd name="connsiteY53" fmla="*/ 990600 h 1147005"/>
                          <a:gd name="connsiteX54" fmla="*/ 828675 w 1638542"/>
                          <a:gd name="connsiteY54" fmla="*/ 1021110 h 1147005"/>
                          <a:gd name="connsiteX55" fmla="*/ 843915 w 1638542"/>
                          <a:gd name="connsiteY55" fmla="*/ 1057275 h 1147005"/>
                          <a:gd name="connsiteX56" fmla="*/ 895350 w 1638542"/>
                          <a:gd name="connsiteY56" fmla="*/ 1140840 h 1147005"/>
                          <a:gd name="connsiteX57" fmla="*/ 933450 w 1638542"/>
                          <a:gd name="connsiteY57" fmla="*/ 1019175 h 1147005"/>
                          <a:gd name="connsiteX58" fmla="*/ 914400 w 1638542"/>
                          <a:gd name="connsiteY58" fmla="*/ 990600 h 1147005"/>
                          <a:gd name="connsiteX59" fmla="*/ 933450 w 1638542"/>
                          <a:gd name="connsiteY59" fmla="*/ 1047750 h 1147005"/>
                          <a:gd name="connsiteX60" fmla="*/ 986790 w 1638542"/>
                          <a:gd name="connsiteY60" fmla="*/ 1116473 h 1147005"/>
                          <a:gd name="connsiteX61" fmla="*/ 1057275 w 1638542"/>
                          <a:gd name="connsiteY61" fmla="*/ 1143000 h 1147005"/>
                          <a:gd name="connsiteX62" fmla="*/ 1028700 w 1638542"/>
                          <a:gd name="connsiteY62" fmla="*/ 1009650 h 1147005"/>
                          <a:gd name="connsiteX63" fmla="*/ 1009650 w 1638542"/>
                          <a:gd name="connsiteY63" fmla="*/ 981075 h 1147005"/>
                          <a:gd name="connsiteX64" fmla="*/ 1028700 w 1638542"/>
                          <a:gd name="connsiteY64" fmla="*/ 876300 h 1147005"/>
                          <a:gd name="connsiteX65" fmla="*/ 1116056 w 1638542"/>
                          <a:gd name="connsiteY65" fmla="*/ 895616 h 1147005"/>
                          <a:gd name="connsiteX66" fmla="*/ 1240155 w 1638542"/>
                          <a:gd name="connsiteY66" fmla="*/ 912427 h 1147005"/>
                          <a:gd name="connsiteX67" fmla="*/ 1390650 w 1638542"/>
                          <a:gd name="connsiteY67" fmla="*/ 885825 h 1147005"/>
                          <a:gd name="connsiteX68" fmla="*/ 1485900 w 1638542"/>
                          <a:gd name="connsiteY68" fmla="*/ 838200 h 1147005"/>
                          <a:gd name="connsiteX69" fmla="*/ 1514475 w 1638542"/>
                          <a:gd name="connsiteY69" fmla="*/ 828675 h 1147005"/>
                          <a:gd name="connsiteX70" fmla="*/ 1552575 w 1638542"/>
                          <a:gd name="connsiteY70" fmla="*/ 771525 h 1147005"/>
                          <a:gd name="connsiteX71" fmla="*/ 1571625 w 1638542"/>
                          <a:gd name="connsiteY71" fmla="*/ 742950 h 1147005"/>
                          <a:gd name="connsiteX72" fmla="*/ 1581150 w 1638542"/>
                          <a:gd name="connsiteY72" fmla="*/ 704850 h 1147005"/>
                          <a:gd name="connsiteX73" fmla="*/ 1562100 w 1638542"/>
                          <a:gd name="connsiteY73" fmla="*/ 466725 h 1147005"/>
                          <a:gd name="connsiteX74" fmla="*/ 1552575 w 1638542"/>
                          <a:gd name="connsiteY74" fmla="*/ 438150 h 1147005"/>
                          <a:gd name="connsiteX75" fmla="*/ 1535430 w 1638542"/>
                          <a:gd name="connsiteY75" fmla="*/ 401947 h 1147005"/>
                          <a:gd name="connsiteX76" fmla="*/ 1514475 w 1638542"/>
                          <a:gd name="connsiteY76" fmla="*/ 371475 h 1147005"/>
                          <a:gd name="connsiteX77" fmla="*/ 1514475 w 1638542"/>
                          <a:gd name="connsiteY77" fmla="*/ 190500 h 1147005"/>
                          <a:gd name="connsiteX78" fmla="*/ 1533525 w 1638542"/>
                          <a:gd name="connsiteY78" fmla="*/ 161925 h 1147005"/>
                          <a:gd name="connsiteX79" fmla="*/ 1562100 w 1638542"/>
                          <a:gd name="connsiteY79" fmla="*/ 142875 h 1147005"/>
                          <a:gd name="connsiteX80" fmla="*/ 1600200 w 1638542"/>
                          <a:gd name="connsiteY80" fmla="*/ 114300 h 1147005"/>
                          <a:gd name="connsiteX81" fmla="*/ 1638300 w 1638542"/>
                          <a:gd name="connsiteY81" fmla="*/ 95250 h 1147005"/>
                          <a:gd name="connsiteX82" fmla="*/ 1590675 w 1638542"/>
                          <a:gd name="connsiteY82" fmla="*/ 51457 h 1147005"/>
                          <a:gd name="connsiteX0" fmla="*/ 1590675 w 1638542"/>
                          <a:gd name="connsiteY0" fmla="*/ 51457 h 1147005"/>
                          <a:gd name="connsiteX1" fmla="*/ 1600200 w 1638542"/>
                          <a:gd name="connsiteY1" fmla="*/ 57150 h 1147005"/>
                          <a:gd name="connsiteX2" fmla="*/ 1524000 w 1638542"/>
                          <a:gd name="connsiteY2" fmla="*/ 9562 h 1147005"/>
                          <a:gd name="connsiteX3" fmla="*/ 1457325 w 1638542"/>
                          <a:gd name="connsiteY3" fmla="*/ 0 h 1147005"/>
                          <a:gd name="connsiteX4" fmla="*/ 1409700 w 1638542"/>
                          <a:gd name="connsiteY4" fmla="*/ 9525 h 1147005"/>
                          <a:gd name="connsiteX5" fmla="*/ 1381125 w 1638542"/>
                          <a:gd name="connsiteY5" fmla="*/ 38100 h 1147005"/>
                          <a:gd name="connsiteX6" fmla="*/ 1350645 w 1638542"/>
                          <a:gd name="connsiteY6" fmla="*/ 74378 h 1147005"/>
                          <a:gd name="connsiteX7" fmla="*/ 1323975 w 1638542"/>
                          <a:gd name="connsiteY7" fmla="*/ 104775 h 1147005"/>
                          <a:gd name="connsiteX8" fmla="*/ 1314450 w 1638542"/>
                          <a:gd name="connsiteY8" fmla="*/ 142875 h 1147005"/>
                          <a:gd name="connsiteX9" fmla="*/ 1295400 w 1638542"/>
                          <a:gd name="connsiteY9" fmla="*/ 171450 h 1147005"/>
                          <a:gd name="connsiteX10" fmla="*/ 1266825 w 1638542"/>
                          <a:gd name="connsiteY10" fmla="*/ 219075 h 1147005"/>
                          <a:gd name="connsiteX11" fmla="*/ 1249680 w 1638542"/>
                          <a:gd name="connsiteY11" fmla="*/ 236265 h 1147005"/>
                          <a:gd name="connsiteX12" fmla="*/ 1219200 w 1638542"/>
                          <a:gd name="connsiteY12" fmla="*/ 276225 h 1147005"/>
                          <a:gd name="connsiteX13" fmla="*/ 1143000 w 1638542"/>
                          <a:gd name="connsiteY13" fmla="*/ 361950 h 1147005"/>
                          <a:gd name="connsiteX14" fmla="*/ 1114425 w 1638542"/>
                          <a:gd name="connsiteY14" fmla="*/ 371475 h 1147005"/>
                          <a:gd name="connsiteX15" fmla="*/ 1057275 w 1638542"/>
                          <a:gd name="connsiteY15" fmla="*/ 409575 h 1147005"/>
                          <a:gd name="connsiteX16" fmla="*/ 1028700 w 1638542"/>
                          <a:gd name="connsiteY16" fmla="*/ 428625 h 1147005"/>
                          <a:gd name="connsiteX17" fmla="*/ 923925 w 1638542"/>
                          <a:gd name="connsiteY17" fmla="*/ 466725 h 1147005"/>
                          <a:gd name="connsiteX18" fmla="*/ 619125 w 1638542"/>
                          <a:gd name="connsiteY18" fmla="*/ 457200 h 1147005"/>
                          <a:gd name="connsiteX19" fmla="*/ 596265 w 1638542"/>
                          <a:gd name="connsiteY19" fmla="*/ 445778 h 1147005"/>
                          <a:gd name="connsiteX20" fmla="*/ 533400 w 1638542"/>
                          <a:gd name="connsiteY20" fmla="*/ 409575 h 1147005"/>
                          <a:gd name="connsiteX21" fmla="*/ 495300 w 1638542"/>
                          <a:gd name="connsiteY21" fmla="*/ 371475 h 1147005"/>
                          <a:gd name="connsiteX22" fmla="*/ 485775 w 1638542"/>
                          <a:gd name="connsiteY22" fmla="*/ 342900 h 1147005"/>
                          <a:gd name="connsiteX23" fmla="*/ 466725 w 1638542"/>
                          <a:gd name="connsiteY23" fmla="*/ 304800 h 1147005"/>
                          <a:gd name="connsiteX24" fmla="*/ 409575 w 1638542"/>
                          <a:gd name="connsiteY24" fmla="*/ 228600 h 1147005"/>
                          <a:gd name="connsiteX25" fmla="*/ 381000 w 1638542"/>
                          <a:gd name="connsiteY25" fmla="*/ 219075 h 1147005"/>
                          <a:gd name="connsiteX26" fmla="*/ 352425 w 1638542"/>
                          <a:gd name="connsiteY26" fmla="*/ 161925 h 1147005"/>
                          <a:gd name="connsiteX27" fmla="*/ 323850 w 1638542"/>
                          <a:gd name="connsiteY27" fmla="*/ 152400 h 1147005"/>
                          <a:gd name="connsiteX28" fmla="*/ 249555 w 1638542"/>
                          <a:gd name="connsiteY28" fmla="*/ 142950 h 1147005"/>
                          <a:gd name="connsiteX29" fmla="*/ 142875 w 1638542"/>
                          <a:gd name="connsiteY29" fmla="*/ 209550 h 1147005"/>
                          <a:gd name="connsiteX30" fmla="*/ 76200 w 1638542"/>
                          <a:gd name="connsiteY30" fmla="*/ 285750 h 1147005"/>
                          <a:gd name="connsiteX31" fmla="*/ 66675 w 1638542"/>
                          <a:gd name="connsiteY31" fmla="*/ 314325 h 1147005"/>
                          <a:gd name="connsiteX32" fmla="*/ 47625 w 1638542"/>
                          <a:gd name="connsiteY32" fmla="*/ 342900 h 1147005"/>
                          <a:gd name="connsiteX33" fmla="*/ 19050 w 1638542"/>
                          <a:gd name="connsiteY33" fmla="*/ 390525 h 1147005"/>
                          <a:gd name="connsiteX34" fmla="*/ 9525 w 1638542"/>
                          <a:gd name="connsiteY34" fmla="*/ 466725 h 1147005"/>
                          <a:gd name="connsiteX35" fmla="*/ 0 w 1638542"/>
                          <a:gd name="connsiteY35" fmla="*/ 495300 h 1147005"/>
                          <a:gd name="connsiteX36" fmla="*/ 9525 w 1638542"/>
                          <a:gd name="connsiteY36" fmla="*/ 752475 h 1147005"/>
                          <a:gd name="connsiteX37" fmla="*/ 28575 w 1638542"/>
                          <a:gd name="connsiteY37" fmla="*/ 781050 h 1147005"/>
                          <a:gd name="connsiteX38" fmla="*/ 38100 w 1638542"/>
                          <a:gd name="connsiteY38" fmla="*/ 809625 h 1147005"/>
                          <a:gd name="connsiteX39" fmla="*/ 85725 w 1638542"/>
                          <a:gd name="connsiteY39" fmla="*/ 866775 h 1147005"/>
                          <a:gd name="connsiteX40" fmla="*/ 133350 w 1638542"/>
                          <a:gd name="connsiteY40" fmla="*/ 942975 h 1147005"/>
                          <a:gd name="connsiteX41" fmla="*/ 152400 w 1638542"/>
                          <a:gd name="connsiteY41" fmla="*/ 971550 h 1147005"/>
                          <a:gd name="connsiteX42" fmla="*/ 171450 w 1638542"/>
                          <a:gd name="connsiteY42" fmla="*/ 1009650 h 1147005"/>
                          <a:gd name="connsiteX43" fmla="*/ 209550 w 1638542"/>
                          <a:gd name="connsiteY43" fmla="*/ 1041983 h 1147005"/>
                          <a:gd name="connsiteX44" fmla="*/ 299085 w 1638542"/>
                          <a:gd name="connsiteY44" fmla="*/ 1000087 h 1147005"/>
                          <a:gd name="connsiteX45" fmla="*/ 342900 w 1638542"/>
                          <a:gd name="connsiteY45" fmla="*/ 971550 h 1147005"/>
                          <a:gd name="connsiteX46" fmla="*/ 371475 w 1638542"/>
                          <a:gd name="connsiteY46" fmla="*/ 962025 h 1147005"/>
                          <a:gd name="connsiteX47" fmla="*/ 400050 w 1638542"/>
                          <a:gd name="connsiteY47" fmla="*/ 942975 h 1147005"/>
                          <a:gd name="connsiteX48" fmla="*/ 428625 w 1638542"/>
                          <a:gd name="connsiteY48" fmla="*/ 933450 h 1147005"/>
                          <a:gd name="connsiteX49" fmla="*/ 457200 w 1638542"/>
                          <a:gd name="connsiteY49" fmla="*/ 914400 h 1147005"/>
                          <a:gd name="connsiteX50" fmla="*/ 523875 w 1638542"/>
                          <a:gd name="connsiteY50" fmla="*/ 895350 h 1147005"/>
                          <a:gd name="connsiteX51" fmla="*/ 571500 w 1638542"/>
                          <a:gd name="connsiteY51" fmla="*/ 866775 h 1147005"/>
                          <a:gd name="connsiteX52" fmla="*/ 828675 w 1638542"/>
                          <a:gd name="connsiteY52" fmla="*/ 866775 h 1147005"/>
                          <a:gd name="connsiteX53" fmla="*/ 828675 w 1638542"/>
                          <a:gd name="connsiteY53" fmla="*/ 990600 h 1147005"/>
                          <a:gd name="connsiteX54" fmla="*/ 828675 w 1638542"/>
                          <a:gd name="connsiteY54" fmla="*/ 1021110 h 1147005"/>
                          <a:gd name="connsiteX55" fmla="*/ 843915 w 1638542"/>
                          <a:gd name="connsiteY55" fmla="*/ 1057275 h 1147005"/>
                          <a:gd name="connsiteX56" fmla="*/ 895350 w 1638542"/>
                          <a:gd name="connsiteY56" fmla="*/ 1140840 h 1147005"/>
                          <a:gd name="connsiteX57" fmla="*/ 933450 w 1638542"/>
                          <a:gd name="connsiteY57" fmla="*/ 1019175 h 1147005"/>
                          <a:gd name="connsiteX58" fmla="*/ 914400 w 1638542"/>
                          <a:gd name="connsiteY58" fmla="*/ 990600 h 1147005"/>
                          <a:gd name="connsiteX59" fmla="*/ 933450 w 1638542"/>
                          <a:gd name="connsiteY59" fmla="*/ 1047750 h 1147005"/>
                          <a:gd name="connsiteX60" fmla="*/ 986790 w 1638542"/>
                          <a:gd name="connsiteY60" fmla="*/ 1116473 h 1147005"/>
                          <a:gd name="connsiteX61" fmla="*/ 1057275 w 1638542"/>
                          <a:gd name="connsiteY61" fmla="*/ 1143000 h 1147005"/>
                          <a:gd name="connsiteX62" fmla="*/ 1028700 w 1638542"/>
                          <a:gd name="connsiteY62" fmla="*/ 1009650 h 1147005"/>
                          <a:gd name="connsiteX63" fmla="*/ 1009650 w 1638542"/>
                          <a:gd name="connsiteY63" fmla="*/ 981075 h 1147005"/>
                          <a:gd name="connsiteX64" fmla="*/ 1028700 w 1638542"/>
                          <a:gd name="connsiteY64" fmla="*/ 876300 h 1147005"/>
                          <a:gd name="connsiteX65" fmla="*/ 1116056 w 1638542"/>
                          <a:gd name="connsiteY65" fmla="*/ 895616 h 1147005"/>
                          <a:gd name="connsiteX66" fmla="*/ 1240155 w 1638542"/>
                          <a:gd name="connsiteY66" fmla="*/ 912427 h 1147005"/>
                          <a:gd name="connsiteX67" fmla="*/ 1390650 w 1638542"/>
                          <a:gd name="connsiteY67" fmla="*/ 885825 h 1147005"/>
                          <a:gd name="connsiteX68" fmla="*/ 1485900 w 1638542"/>
                          <a:gd name="connsiteY68" fmla="*/ 838200 h 1147005"/>
                          <a:gd name="connsiteX69" fmla="*/ 1514475 w 1638542"/>
                          <a:gd name="connsiteY69" fmla="*/ 828675 h 1147005"/>
                          <a:gd name="connsiteX70" fmla="*/ 1552575 w 1638542"/>
                          <a:gd name="connsiteY70" fmla="*/ 771525 h 1147005"/>
                          <a:gd name="connsiteX71" fmla="*/ 1571625 w 1638542"/>
                          <a:gd name="connsiteY71" fmla="*/ 742950 h 1147005"/>
                          <a:gd name="connsiteX72" fmla="*/ 1581150 w 1638542"/>
                          <a:gd name="connsiteY72" fmla="*/ 704850 h 1147005"/>
                          <a:gd name="connsiteX73" fmla="*/ 1562100 w 1638542"/>
                          <a:gd name="connsiteY73" fmla="*/ 466725 h 1147005"/>
                          <a:gd name="connsiteX74" fmla="*/ 1552575 w 1638542"/>
                          <a:gd name="connsiteY74" fmla="*/ 438150 h 1147005"/>
                          <a:gd name="connsiteX75" fmla="*/ 1535430 w 1638542"/>
                          <a:gd name="connsiteY75" fmla="*/ 401947 h 1147005"/>
                          <a:gd name="connsiteX76" fmla="*/ 1514475 w 1638542"/>
                          <a:gd name="connsiteY76" fmla="*/ 371475 h 1147005"/>
                          <a:gd name="connsiteX77" fmla="*/ 1514475 w 1638542"/>
                          <a:gd name="connsiteY77" fmla="*/ 190500 h 1147005"/>
                          <a:gd name="connsiteX78" fmla="*/ 1533525 w 1638542"/>
                          <a:gd name="connsiteY78" fmla="*/ 161925 h 1147005"/>
                          <a:gd name="connsiteX79" fmla="*/ 1562100 w 1638542"/>
                          <a:gd name="connsiteY79" fmla="*/ 142875 h 1147005"/>
                          <a:gd name="connsiteX80" fmla="*/ 1600200 w 1638542"/>
                          <a:gd name="connsiteY80" fmla="*/ 114300 h 1147005"/>
                          <a:gd name="connsiteX81" fmla="*/ 1638300 w 1638542"/>
                          <a:gd name="connsiteY81" fmla="*/ 95250 h 1147005"/>
                          <a:gd name="connsiteX82" fmla="*/ 1590675 w 1638542"/>
                          <a:gd name="connsiteY82" fmla="*/ 51457 h 1147005"/>
                          <a:gd name="connsiteX0" fmla="*/ 1590675 w 1638542"/>
                          <a:gd name="connsiteY0" fmla="*/ 51457 h 1147005"/>
                          <a:gd name="connsiteX1" fmla="*/ 1600200 w 1638542"/>
                          <a:gd name="connsiteY1" fmla="*/ 57150 h 1147005"/>
                          <a:gd name="connsiteX2" fmla="*/ 1524000 w 1638542"/>
                          <a:gd name="connsiteY2" fmla="*/ 9562 h 1147005"/>
                          <a:gd name="connsiteX3" fmla="*/ 1457325 w 1638542"/>
                          <a:gd name="connsiteY3" fmla="*/ 0 h 1147005"/>
                          <a:gd name="connsiteX4" fmla="*/ 1409700 w 1638542"/>
                          <a:gd name="connsiteY4" fmla="*/ 9525 h 1147005"/>
                          <a:gd name="connsiteX5" fmla="*/ 1381125 w 1638542"/>
                          <a:gd name="connsiteY5" fmla="*/ 38100 h 1147005"/>
                          <a:gd name="connsiteX6" fmla="*/ 1350645 w 1638542"/>
                          <a:gd name="connsiteY6" fmla="*/ 74378 h 1147005"/>
                          <a:gd name="connsiteX7" fmla="*/ 1323975 w 1638542"/>
                          <a:gd name="connsiteY7" fmla="*/ 104775 h 1147005"/>
                          <a:gd name="connsiteX8" fmla="*/ 1314450 w 1638542"/>
                          <a:gd name="connsiteY8" fmla="*/ 142875 h 1147005"/>
                          <a:gd name="connsiteX9" fmla="*/ 1295400 w 1638542"/>
                          <a:gd name="connsiteY9" fmla="*/ 171450 h 1147005"/>
                          <a:gd name="connsiteX10" fmla="*/ 1266825 w 1638542"/>
                          <a:gd name="connsiteY10" fmla="*/ 219075 h 1147005"/>
                          <a:gd name="connsiteX11" fmla="*/ 1249680 w 1638542"/>
                          <a:gd name="connsiteY11" fmla="*/ 236265 h 1147005"/>
                          <a:gd name="connsiteX12" fmla="*/ 1219200 w 1638542"/>
                          <a:gd name="connsiteY12" fmla="*/ 276225 h 1147005"/>
                          <a:gd name="connsiteX13" fmla="*/ 1143000 w 1638542"/>
                          <a:gd name="connsiteY13" fmla="*/ 361950 h 1147005"/>
                          <a:gd name="connsiteX14" fmla="*/ 1114425 w 1638542"/>
                          <a:gd name="connsiteY14" fmla="*/ 371475 h 1147005"/>
                          <a:gd name="connsiteX15" fmla="*/ 1057275 w 1638542"/>
                          <a:gd name="connsiteY15" fmla="*/ 409575 h 1147005"/>
                          <a:gd name="connsiteX16" fmla="*/ 1028700 w 1638542"/>
                          <a:gd name="connsiteY16" fmla="*/ 428625 h 1147005"/>
                          <a:gd name="connsiteX17" fmla="*/ 923925 w 1638542"/>
                          <a:gd name="connsiteY17" fmla="*/ 466725 h 1147005"/>
                          <a:gd name="connsiteX18" fmla="*/ 619125 w 1638542"/>
                          <a:gd name="connsiteY18" fmla="*/ 457200 h 1147005"/>
                          <a:gd name="connsiteX19" fmla="*/ 596265 w 1638542"/>
                          <a:gd name="connsiteY19" fmla="*/ 445778 h 1147005"/>
                          <a:gd name="connsiteX20" fmla="*/ 533400 w 1638542"/>
                          <a:gd name="connsiteY20" fmla="*/ 409575 h 1147005"/>
                          <a:gd name="connsiteX21" fmla="*/ 495300 w 1638542"/>
                          <a:gd name="connsiteY21" fmla="*/ 371475 h 1147005"/>
                          <a:gd name="connsiteX22" fmla="*/ 485775 w 1638542"/>
                          <a:gd name="connsiteY22" fmla="*/ 342900 h 1147005"/>
                          <a:gd name="connsiteX23" fmla="*/ 466725 w 1638542"/>
                          <a:gd name="connsiteY23" fmla="*/ 304800 h 1147005"/>
                          <a:gd name="connsiteX24" fmla="*/ 409575 w 1638542"/>
                          <a:gd name="connsiteY24" fmla="*/ 228600 h 1147005"/>
                          <a:gd name="connsiteX25" fmla="*/ 381000 w 1638542"/>
                          <a:gd name="connsiteY25" fmla="*/ 219075 h 1147005"/>
                          <a:gd name="connsiteX26" fmla="*/ 352425 w 1638542"/>
                          <a:gd name="connsiteY26" fmla="*/ 161925 h 1147005"/>
                          <a:gd name="connsiteX27" fmla="*/ 323850 w 1638542"/>
                          <a:gd name="connsiteY27" fmla="*/ 152400 h 1147005"/>
                          <a:gd name="connsiteX28" fmla="*/ 249555 w 1638542"/>
                          <a:gd name="connsiteY28" fmla="*/ 142950 h 1147005"/>
                          <a:gd name="connsiteX29" fmla="*/ 142875 w 1638542"/>
                          <a:gd name="connsiteY29" fmla="*/ 209550 h 1147005"/>
                          <a:gd name="connsiteX30" fmla="*/ 76200 w 1638542"/>
                          <a:gd name="connsiteY30" fmla="*/ 285750 h 1147005"/>
                          <a:gd name="connsiteX31" fmla="*/ 59055 w 1638542"/>
                          <a:gd name="connsiteY31" fmla="*/ 312428 h 1147005"/>
                          <a:gd name="connsiteX32" fmla="*/ 47625 w 1638542"/>
                          <a:gd name="connsiteY32" fmla="*/ 342900 h 1147005"/>
                          <a:gd name="connsiteX33" fmla="*/ 19050 w 1638542"/>
                          <a:gd name="connsiteY33" fmla="*/ 390525 h 1147005"/>
                          <a:gd name="connsiteX34" fmla="*/ 9525 w 1638542"/>
                          <a:gd name="connsiteY34" fmla="*/ 466725 h 1147005"/>
                          <a:gd name="connsiteX35" fmla="*/ 0 w 1638542"/>
                          <a:gd name="connsiteY35" fmla="*/ 495300 h 1147005"/>
                          <a:gd name="connsiteX36" fmla="*/ 9525 w 1638542"/>
                          <a:gd name="connsiteY36" fmla="*/ 752475 h 1147005"/>
                          <a:gd name="connsiteX37" fmla="*/ 28575 w 1638542"/>
                          <a:gd name="connsiteY37" fmla="*/ 781050 h 1147005"/>
                          <a:gd name="connsiteX38" fmla="*/ 38100 w 1638542"/>
                          <a:gd name="connsiteY38" fmla="*/ 809625 h 1147005"/>
                          <a:gd name="connsiteX39" fmla="*/ 85725 w 1638542"/>
                          <a:gd name="connsiteY39" fmla="*/ 866775 h 1147005"/>
                          <a:gd name="connsiteX40" fmla="*/ 133350 w 1638542"/>
                          <a:gd name="connsiteY40" fmla="*/ 942975 h 1147005"/>
                          <a:gd name="connsiteX41" fmla="*/ 152400 w 1638542"/>
                          <a:gd name="connsiteY41" fmla="*/ 971550 h 1147005"/>
                          <a:gd name="connsiteX42" fmla="*/ 171450 w 1638542"/>
                          <a:gd name="connsiteY42" fmla="*/ 1009650 h 1147005"/>
                          <a:gd name="connsiteX43" fmla="*/ 209550 w 1638542"/>
                          <a:gd name="connsiteY43" fmla="*/ 1041983 h 1147005"/>
                          <a:gd name="connsiteX44" fmla="*/ 299085 w 1638542"/>
                          <a:gd name="connsiteY44" fmla="*/ 1000087 h 1147005"/>
                          <a:gd name="connsiteX45" fmla="*/ 342900 w 1638542"/>
                          <a:gd name="connsiteY45" fmla="*/ 971550 h 1147005"/>
                          <a:gd name="connsiteX46" fmla="*/ 371475 w 1638542"/>
                          <a:gd name="connsiteY46" fmla="*/ 962025 h 1147005"/>
                          <a:gd name="connsiteX47" fmla="*/ 400050 w 1638542"/>
                          <a:gd name="connsiteY47" fmla="*/ 942975 h 1147005"/>
                          <a:gd name="connsiteX48" fmla="*/ 428625 w 1638542"/>
                          <a:gd name="connsiteY48" fmla="*/ 933450 h 1147005"/>
                          <a:gd name="connsiteX49" fmla="*/ 457200 w 1638542"/>
                          <a:gd name="connsiteY49" fmla="*/ 914400 h 1147005"/>
                          <a:gd name="connsiteX50" fmla="*/ 523875 w 1638542"/>
                          <a:gd name="connsiteY50" fmla="*/ 895350 h 1147005"/>
                          <a:gd name="connsiteX51" fmla="*/ 571500 w 1638542"/>
                          <a:gd name="connsiteY51" fmla="*/ 866775 h 1147005"/>
                          <a:gd name="connsiteX52" fmla="*/ 828675 w 1638542"/>
                          <a:gd name="connsiteY52" fmla="*/ 866775 h 1147005"/>
                          <a:gd name="connsiteX53" fmla="*/ 828675 w 1638542"/>
                          <a:gd name="connsiteY53" fmla="*/ 990600 h 1147005"/>
                          <a:gd name="connsiteX54" fmla="*/ 828675 w 1638542"/>
                          <a:gd name="connsiteY54" fmla="*/ 1021110 h 1147005"/>
                          <a:gd name="connsiteX55" fmla="*/ 843915 w 1638542"/>
                          <a:gd name="connsiteY55" fmla="*/ 1057275 h 1147005"/>
                          <a:gd name="connsiteX56" fmla="*/ 895350 w 1638542"/>
                          <a:gd name="connsiteY56" fmla="*/ 1140840 h 1147005"/>
                          <a:gd name="connsiteX57" fmla="*/ 933450 w 1638542"/>
                          <a:gd name="connsiteY57" fmla="*/ 1019175 h 1147005"/>
                          <a:gd name="connsiteX58" fmla="*/ 914400 w 1638542"/>
                          <a:gd name="connsiteY58" fmla="*/ 990600 h 1147005"/>
                          <a:gd name="connsiteX59" fmla="*/ 933450 w 1638542"/>
                          <a:gd name="connsiteY59" fmla="*/ 1047750 h 1147005"/>
                          <a:gd name="connsiteX60" fmla="*/ 986790 w 1638542"/>
                          <a:gd name="connsiteY60" fmla="*/ 1116473 h 1147005"/>
                          <a:gd name="connsiteX61" fmla="*/ 1057275 w 1638542"/>
                          <a:gd name="connsiteY61" fmla="*/ 1143000 h 1147005"/>
                          <a:gd name="connsiteX62" fmla="*/ 1028700 w 1638542"/>
                          <a:gd name="connsiteY62" fmla="*/ 1009650 h 1147005"/>
                          <a:gd name="connsiteX63" fmla="*/ 1009650 w 1638542"/>
                          <a:gd name="connsiteY63" fmla="*/ 981075 h 1147005"/>
                          <a:gd name="connsiteX64" fmla="*/ 1028700 w 1638542"/>
                          <a:gd name="connsiteY64" fmla="*/ 876300 h 1147005"/>
                          <a:gd name="connsiteX65" fmla="*/ 1116056 w 1638542"/>
                          <a:gd name="connsiteY65" fmla="*/ 895616 h 1147005"/>
                          <a:gd name="connsiteX66" fmla="*/ 1240155 w 1638542"/>
                          <a:gd name="connsiteY66" fmla="*/ 912427 h 1147005"/>
                          <a:gd name="connsiteX67" fmla="*/ 1390650 w 1638542"/>
                          <a:gd name="connsiteY67" fmla="*/ 885825 h 1147005"/>
                          <a:gd name="connsiteX68" fmla="*/ 1485900 w 1638542"/>
                          <a:gd name="connsiteY68" fmla="*/ 838200 h 1147005"/>
                          <a:gd name="connsiteX69" fmla="*/ 1514475 w 1638542"/>
                          <a:gd name="connsiteY69" fmla="*/ 828675 h 1147005"/>
                          <a:gd name="connsiteX70" fmla="*/ 1552575 w 1638542"/>
                          <a:gd name="connsiteY70" fmla="*/ 771525 h 1147005"/>
                          <a:gd name="connsiteX71" fmla="*/ 1571625 w 1638542"/>
                          <a:gd name="connsiteY71" fmla="*/ 742950 h 1147005"/>
                          <a:gd name="connsiteX72" fmla="*/ 1581150 w 1638542"/>
                          <a:gd name="connsiteY72" fmla="*/ 704850 h 1147005"/>
                          <a:gd name="connsiteX73" fmla="*/ 1562100 w 1638542"/>
                          <a:gd name="connsiteY73" fmla="*/ 466725 h 1147005"/>
                          <a:gd name="connsiteX74" fmla="*/ 1552575 w 1638542"/>
                          <a:gd name="connsiteY74" fmla="*/ 438150 h 1147005"/>
                          <a:gd name="connsiteX75" fmla="*/ 1535430 w 1638542"/>
                          <a:gd name="connsiteY75" fmla="*/ 401947 h 1147005"/>
                          <a:gd name="connsiteX76" fmla="*/ 1514475 w 1638542"/>
                          <a:gd name="connsiteY76" fmla="*/ 371475 h 1147005"/>
                          <a:gd name="connsiteX77" fmla="*/ 1514475 w 1638542"/>
                          <a:gd name="connsiteY77" fmla="*/ 190500 h 1147005"/>
                          <a:gd name="connsiteX78" fmla="*/ 1533525 w 1638542"/>
                          <a:gd name="connsiteY78" fmla="*/ 161925 h 1147005"/>
                          <a:gd name="connsiteX79" fmla="*/ 1562100 w 1638542"/>
                          <a:gd name="connsiteY79" fmla="*/ 142875 h 1147005"/>
                          <a:gd name="connsiteX80" fmla="*/ 1600200 w 1638542"/>
                          <a:gd name="connsiteY80" fmla="*/ 114300 h 1147005"/>
                          <a:gd name="connsiteX81" fmla="*/ 1638300 w 1638542"/>
                          <a:gd name="connsiteY81" fmla="*/ 95250 h 1147005"/>
                          <a:gd name="connsiteX82" fmla="*/ 1590675 w 1638542"/>
                          <a:gd name="connsiteY82" fmla="*/ 51457 h 1147005"/>
                          <a:gd name="connsiteX0" fmla="*/ 1590675 w 1638542"/>
                          <a:gd name="connsiteY0" fmla="*/ 51457 h 1147005"/>
                          <a:gd name="connsiteX1" fmla="*/ 1600200 w 1638542"/>
                          <a:gd name="connsiteY1" fmla="*/ 57150 h 1147005"/>
                          <a:gd name="connsiteX2" fmla="*/ 1524000 w 1638542"/>
                          <a:gd name="connsiteY2" fmla="*/ 9562 h 1147005"/>
                          <a:gd name="connsiteX3" fmla="*/ 1457325 w 1638542"/>
                          <a:gd name="connsiteY3" fmla="*/ 0 h 1147005"/>
                          <a:gd name="connsiteX4" fmla="*/ 1409700 w 1638542"/>
                          <a:gd name="connsiteY4" fmla="*/ 9525 h 1147005"/>
                          <a:gd name="connsiteX5" fmla="*/ 1381125 w 1638542"/>
                          <a:gd name="connsiteY5" fmla="*/ 38100 h 1147005"/>
                          <a:gd name="connsiteX6" fmla="*/ 1350645 w 1638542"/>
                          <a:gd name="connsiteY6" fmla="*/ 74378 h 1147005"/>
                          <a:gd name="connsiteX7" fmla="*/ 1323975 w 1638542"/>
                          <a:gd name="connsiteY7" fmla="*/ 104775 h 1147005"/>
                          <a:gd name="connsiteX8" fmla="*/ 1314450 w 1638542"/>
                          <a:gd name="connsiteY8" fmla="*/ 142875 h 1147005"/>
                          <a:gd name="connsiteX9" fmla="*/ 1295400 w 1638542"/>
                          <a:gd name="connsiteY9" fmla="*/ 171450 h 1147005"/>
                          <a:gd name="connsiteX10" fmla="*/ 1266825 w 1638542"/>
                          <a:gd name="connsiteY10" fmla="*/ 219075 h 1147005"/>
                          <a:gd name="connsiteX11" fmla="*/ 1249680 w 1638542"/>
                          <a:gd name="connsiteY11" fmla="*/ 236265 h 1147005"/>
                          <a:gd name="connsiteX12" fmla="*/ 1219200 w 1638542"/>
                          <a:gd name="connsiteY12" fmla="*/ 276225 h 1147005"/>
                          <a:gd name="connsiteX13" fmla="*/ 1143000 w 1638542"/>
                          <a:gd name="connsiteY13" fmla="*/ 361950 h 1147005"/>
                          <a:gd name="connsiteX14" fmla="*/ 1114425 w 1638542"/>
                          <a:gd name="connsiteY14" fmla="*/ 371475 h 1147005"/>
                          <a:gd name="connsiteX15" fmla="*/ 1057275 w 1638542"/>
                          <a:gd name="connsiteY15" fmla="*/ 409575 h 1147005"/>
                          <a:gd name="connsiteX16" fmla="*/ 1028700 w 1638542"/>
                          <a:gd name="connsiteY16" fmla="*/ 428625 h 1147005"/>
                          <a:gd name="connsiteX17" fmla="*/ 923925 w 1638542"/>
                          <a:gd name="connsiteY17" fmla="*/ 466725 h 1147005"/>
                          <a:gd name="connsiteX18" fmla="*/ 619125 w 1638542"/>
                          <a:gd name="connsiteY18" fmla="*/ 457200 h 1147005"/>
                          <a:gd name="connsiteX19" fmla="*/ 596265 w 1638542"/>
                          <a:gd name="connsiteY19" fmla="*/ 445778 h 1147005"/>
                          <a:gd name="connsiteX20" fmla="*/ 533400 w 1638542"/>
                          <a:gd name="connsiteY20" fmla="*/ 409575 h 1147005"/>
                          <a:gd name="connsiteX21" fmla="*/ 495300 w 1638542"/>
                          <a:gd name="connsiteY21" fmla="*/ 371475 h 1147005"/>
                          <a:gd name="connsiteX22" fmla="*/ 485775 w 1638542"/>
                          <a:gd name="connsiteY22" fmla="*/ 342900 h 1147005"/>
                          <a:gd name="connsiteX23" fmla="*/ 466725 w 1638542"/>
                          <a:gd name="connsiteY23" fmla="*/ 304800 h 1147005"/>
                          <a:gd name="connsiteX24" fmla="*/ 409575 w 1638542"/>
                          <a:gd name="connsiteY24" fmla="*/ 228600 h 1147005"/>
                          <a:gd name="connsiteX25" fmla="*/ 381000 w 1638542"/>
                          <a:gd name="connsiteY25" fmla="*/ 219075 h 1147005"/>
                          <a:gd name="connsiteX26" fmla="*/ 352425 w 1638542"/>
                          <a:gd name="connsiteY26" fmla="*/ 161925 h 1147005"/>
                          <a:gd name="connsiteX27" fmla="*/ 323850 w 1638542"/>
                          <a:gd name="connsiteY27" fmla="*/ 152400 h 1147005"/>
                          <a:gd name="connsiteX28" fmla="*/ 249555 w 1638542"/>
                          <a:gd name="connsiteY28" fmla="*/ 142950 h 1147005"/>
                          <a:gd name="connsiteX29" fmla="*/ 142875 w 1638542"/>
                          <a:gd name="connsiteY29" fmla="*/ 209550 h 1147005"/>
                          <a:gd name="connsiteX30" fmla="*/ 76200 w 1638542"/>
                          <a:gd name="connsiteY30" fmla="*/ 285750 h 1147005"/>
                          <a:gd name="connsiteX31" fmla="*/ 59055 w 1638542"/>
                          <a:gd name="connsiteY31" fmla="*/ 312428 h 1147005"/>
                          <a:gd name="connsiteX32" fmla="*/ 47625 w 1638542"/>
                          <a:gd name="connsiteY32" fmla="*/ 342900 h 1147005"/>
                          <a:gd name="connsiteX33" fmla="*/ 19050 w 1638542"/>
                          <a:gd name="connsiteY33" fmla="*/ 390525 h 1147005"/>
                          <a:gd name="connsiteX34" fmla="*/ 9525 w 1638542"/>
                          <a:gd name="connsiteY34" fmla="*/ 466725 h 1147005"/>
                          <a:gd name="connsiteX35" fmla="*/ 0 w 1638542"/>
                          <a:gd name="connsiteY35" fmla="*/ 495300 h 1147005"/>
                          <a:gd name="connsiteX36" fmla="*/ 9525 w 1638542"/>
                          <a:gd name="connsiteY36" fmla="*/ 752475 h 1147005"/>
                          <a:gd name="connsiteX37" fmla="*/ 28575 w 1638542"/>
                          <a:gd name="connsiteY37" fmla="*/ 781050 h 1147005"/>
                          <a:gd name="connsiteX38" fmla="*/ 38100 w 1638542"/>
                          <a:gd name="connsiteY38" fmla="*/ 809625 h 1147005"/>
                          <a:gd name="connsiteX39" fmla="*/ 74295 w 1638542"/>
                          <a:gd name="connsiteY39" fmla="*/ 870570 h 1147005"/>
                          <a:gd name="connsiteX40" fmla="*/ 133350 w 1638542"/>
                          <a:gd name="connsiteY40" fmla="*/ 942975 h 1147005"/>
                          <a:gd name="connsiteX41" fmla="*/ 152400 w 1638542"/>
                          <a:gd name="connsiteY41" fmla="*/ 971550 h 1147005"/>
                          <a:gd name="connsiteX42" fmla="*/ 171450 w 1638542"/>
                          <a:gd name="connsiteY42" fmla="*/ 1009650 h 1147005"/>
                          <a:gd name="connsiteX43" fmla="*/ 209550 w 1638542"/>
                          <a:gd name="connsiteY43" fmla="*/ 1041983 h 1147005"/>
                          <a:gd name="connsiteX44" fmla="*/ 299085 w 1638542"/>
                          <a:gd name="connsiteY44" fmla="*/ 1000087 h 1147005"/>
                          <a:gd name="connsiteX45" fmla="*/ 342900 w 1638542"/>
                          <a:gd name="connsiteY45" fmla="*/ 971550 h 1147005"/>
                          <a:gd name="connsiteX46" fmla="*/ 371475 w 1638542"/>
                          <a:gd name="connsiteY46" fmla="*/ 962025 h 1147005"/>
                          <a:gd name="connsiteX47" fmla="*/ 400050 w 1638542"/>
                          <a:gd name="connsiteY47" fmla="*/ 942975 h 1147005"/>
                          <a:gd name="connsiteX48" fmla="*/ 428625 w 1638542"/>
                          <a:gd name="connsiteY48" fmla="*/ 933450 h 1147005"/>
                          <a:gd name="connsiteX49" fmla="*/ 457200 w 1638542"/>
                          <a:gd name="connsiteY49" fmla="*/ 914400 h 1147005"/>
                          <a:gd name="connsiteX50" fmla="*/ 523875 w 1638542"/>
                          <a:gd name="connsiteY50" fmla="*/ 895350 h 1147005"/>
                          <a:gd name="connsiteX51" fmla="*/ 571500 w 1638542"/>
                          <a:gd name="connsiteY51" fmla="*/ 866775 h 1147005"/>
                          <a:gd name="connsiteX52" fmla="*/ 828675 w 1638542"/>
                          <a:gd name="connsiteY52" fmla="*/ 866775 h 1147005"/>
                          <a:gd name="connsiteX53" fmla="*/ 828675 w 1638542"/>
                          <a:gd name="connsiteY53" fmla="*/ 990600 h 1147005"/>
                          <a:gd name="connsiteX54" fmla="*/ 828675 w 1638542"/>
                          <a:gd name="connsiteY54" fmla="*/ 1021110 h 1147005"/>
                          <a:gd name="connsiteX55" fmla="*/ 843915 w 1638542"/>
                          <a:gd name="connsiteY55" fmla="*/ 1057275 h 1147005"/>
                          <a:gd name="connsiteX56" fmla="*/ 895350 w 1638542"/>
                          <a:gd name="connsiteY56" fmla="*/ 1140840 h 1147005"/>
                          <a:gd name="connsiteX57" fmla="*/ 933450 w 1638542"/>
                          <a:gd name="connsiteY57" fmla="*/ 1019175 h 1147005"/>
                          <a:gd name="connsiteX58" fmla="*/ 914400 w 1638542"/>
                          <a:gd name="connsiteY58" fmla="*/ 990600 h 1147005"/>
                          <a:gd name="connsiteX59" fmla="*/ 933450 w 1638542"/>
                          <a:gd name="connsiteY59" fmla="*/ 1047750 h 1147005"/>
                          <a:gd name="connsiteX60" fmla="*/ 986790 w 1638542"/>
                          <a:gd name="connsiteY60" fmla="*/ 1116473 h 1147005"/>
                          <a:gd name="connsiteX61" fmla="*/ 1057275 w 1638542"/>
                          <a:gd name="connsiteY61" fmla="*/ 1143000 h 1147005"/>
                          <a:gd name="connsiteX62" fmla="*/ 1028700 w 1638542"/>
                          <a:gd name="connsiteY62" fmla="*/ 1009650 h 1147005"/>
                          <a:gd name="connsiteX63" fmla="*/ 1009650 w 1638542"/>
                          <a:gd name="connsiteY63" fmla="*/ 981075 h 1147005"/>
                          <a:gd name="connsiteX64" fmla="*/ 1028700 w 1638542"/>
                          <a:gd name="connsiteY64" fmla="*/ 876300 h 1147005"/>
                          <a:gd name="connsiteX65" fmla="*/ 1116056 w 1638542"/>
                          <a:gd name="connsiteY65" fmla="*/ 895616 h 1147005"/>
                          <a:gd name="connsiteX66" fmla="*/ 1240155 w 1638542"/>
                          <a:gd name="connsiteY66" fmla="*/ 912427 h 1147005"/>
                          <a:gd name="connsiteX67" fmla="*/ 1390650 w 1638542"/>
                          <a:gd name="connsiteY67" fmla="*/ 885825 h 1147005"/>
                          <a:gd name="connsiteX68" fmla="*/ 1485900 w 1638542"/>
                          <a:gd name="connsiteY68" fmla="*/ 838200 h 1147005"/>
                          <a:gd name="connsiteX69" fmla="*/ 1514475 w 1638542"/>
                          <a:gd name="connsiteY69" fmla="*/ 828675 h 1147005"/>
                          <a:gd name="connsiteX70" fmla="*/ 1552575 w 1638542"/>
                          <a:gd name="connsiteY70" fmla="*/ 771525 h 1147005"/>
                          <a:gd name="connsiteX71" fmla="*/ 1571625 w 1638542"/>
                          <a:gd name="connsiteY71" fmla="*/ 742950 h 1147005"/>
                          <a:gd name="connsiteX72" fmla="*/ 1581150 w 1638542"/>
                          <a:gd name="connsiteY72" fmla="*/ 704850 h 1147005"/>
                          <a:gd name="connsiteX73" fmla="*/ 1562100 w 1638542"/>
                          <a:gd name="connsiteY73" fmla="*/ 466725 h 1147005"/>
                          <a:gd name="connsiteX74" fmla="*/ 1552575 w 1638542"/>
                          <a:gd name="connsiteY74" fmla="*/ 438150 h 1147005"/>
                          <a:gd name="connsiteX75" fmla="*/ 1535430 w 1638542"/>
                          <a:gd name="connsiteY75" fmla="*/ 401947 h 1147005"/>
                          <a:gd name="connsiteX76" fmla="*/ 1514475 w 1638542"/>
                          <a:gd name="connsiteY76" fmla="*/ 371475 h 1147005"/>
                          <a:gd name="connsiteX77" fmla="*/ 1514475 w 1638542"/>
                          <a:gd name="connsiteY77" fmla="*/ 190500 h 1147005"/>
                          <a:gd name="connsiteX78" fmla="*/ 1533525 w 1638542"/>
                          <a:gd name="connsiteY78" fmla="*/ 161925 h 1147005"/>
                          <a:gd name="connsiteX79" fmla="*/ 1562100 w 1638542"/>
                          <a:gd name="connsiteY79" fmla="*/ 142875 h 1147005"/>
                          <a:gd name="connsiteX80" fmla="*/ 1600200 w 1638542"/>
                          <a:gd name="connsiteY80" fmla="*/ 114300 h 1147005"/>
                          <a:gd name="connsiteX81" fmla="*/ 1638300 w 1638542"/>
                          <a:gd name="connsiteY81" fmla="*/ 95250 h 1147005"/>
                          <a:gd name="connsiteX82" fmla="*/ 1590675 w 1638542"/>
                          <a:gd name="connsiteY82" fmla="*/ 51457 h 1147005"/>
                          <a:gd name="connsiteX0" fmla="*/ 1590675 w 1638542"/>
                          <a:gd name="connsiteY0" fmla="*/ 51457 h 1147005"/>
                          <a:gd name="connsiteX1" fmla="*/ 1600200 w 1638542"/>
                          <a:gd name="connsiteY1" fmla="*/ 57150 h 1147005"/>
                          <a:gd name="connsiteX2" fmla="*/ 1524000 w 1638542"/>
                          <a:gd name="connsiteY2" fmla="*/ 9562 h 1147005"/>
                          <a:gd name="connsiteX3" fmla="*/ 1457325 w 1638542"/>
                          <a:gd name="connsiteY3" fmla="*/ 0 h 1147005"/>
                          <a:gd name="connsiteX4" fmla="*/ 1409700 w 1638542"/>
                          <a:gd name="connsiteY4" fmla="*/ 9525 h 1147005"/>
                          <a:gd name="connsiteX5" fmla="*/ 1381125 w 1638542"/>
                          <a:gd name="connsiteY5" fmla="*/ 38100 h 1147005"/>
                          <a:gd name="connsiteX6" fmla="*/ 1350645 w 1638542"/>
                          <a:gd name="connsiteY6" fmla="*/ 74378 h 1147005"/>
                          <a:gd name="connsiteX7" fmla="*/ 1323975 w 1638542"/>
                          <a:gd name="connsiteY7" fmla="*/ 104775 h 1147005"/>
                          <a:gd name="connsiteX8" fmla="*/ 1314450 w 1638542"/>
                          <a:gd name="connsiteY8" fmla="*/ 142875 h 1147005"/>
                          <a:gd name="connsiteX9" fmla="*/ 1295400 w 1638542"/>
                          <a:gd name="connsiteY9" fmla="*/ 171450 h 1147005"/>
                          <a:gd name="connsiteX10" fmla="*/ 1266825 w 1638542"/>
                          <a:gd name="connsiteY10" fmla="*/ 219075 h 1147005"/>
                          <a:gd name="connsiteX11" fmla="*/ 1249680 w 1638542"/>
                          <a:gd name="connsiteY11" fmla="*/ 236265 h 1147005"/>
                          <a:gd name="connsiteX12" fmla="*/ 1219200 w 1638542"/>
                          <a:gd name="connsiteY12" fmla="*/ 276225 h 1147005"/>
                          <a:gd name="connsiteX13" fmla="*/ 1143000 w 1638542"/>
                          <a:gd name="connsiteY13" fmla="*/ 361950 h 1147005"/>
                          <a:gd name="connsiteX14" fmla="*/ 1114425 w 1638542"/>
                          <a:gd name="connsiteY14" fmla="*/ 371475 h 1147005"/>
                          <a:gd name="connsiteX15" fmla="*/ 1057275 w 1638542"/>
                          <a:gd name="connsiteY15" fmla="*/ 409575 h 1147005"/>
                          <a:gd name="connsiteX16" fmla="*/ 1028700 w 1638542"/>
                          <a:gd name="connsiteY16" fmla="*/ 428625 h 1147005"/>
                          <a:gd name="connsiteX17" fmla="*/ 923925 w 1638542"/>
                          <a:gd name="connsiteY17" fmla="*/ 466725 h 1147005"/>
                          <a:gd name="connsiteX18" fmla="*/ 619125 w 1638542"/>
                          <a:gd name="connsiteY18" fmla="*/ 457200 h 1147005"/>
                          <a:gd name="connsiteX19" fmla="*/ 596265 w 1638542"/>
                          <a:gd name="connsiteY19" fmla="*/ 445778 h 1147005"/>
                          <a:gd name="connsiteX20" fmla="*/ 533400 w 1638542"/>
                          <a:gd name="connsiteY20" fmla="*/ 409575 h 1147005"/>
                          <a:gd name="connsiteX21" fmla="*/ 495300 w 1638542"/>
                          <a:gd name="connsiteY21" fmla="*/ 371475 h 1147005"/>
                          <a:gd name="connsiteX22" fmla="*/ 485775 w 1638542"/>
                          <a:gd name="connsiteY22" fmla="*/ 342900 h 1147005"/>
                          <a:gd name="connsiteX23" fmla="*/ 466725 w 1638542"/>
                          <a:gd name="connsiteY23" fmla="*/ 304800 h 1147005"/>
                          <a:gd name="connsiteX24" fmla="*/ 409575 w 1638542"/>
                          <a:gd name="connsiteY24" fmla="*/ 228600 h 1147005"/>
                          <a:gd name="connsiteX25" fmla="*/ 381000 w 1638542"/>
                          <a:gd name="connsiteY25" fmla="*/ 219075 h 1147005"/>
                          <a:gd name="connsiteX26" fmla="*/ 352425 w 1638542"/>
                          <a:gd name="connsiteY26" fmla="*/ 161925 h 1147005"/>
                          <a:gd name="connsiteX27" fmla="*/ 323850 w 1638542"/>
                          <a:gd name="connsiteY27" fmla="*/ 152400 h 1147005"/>
                          <a:gd name="connsiteX28" fmla="*/ 249555 w 1638542"/>
                          <a:gd name="connsiteY28" fmla="*/ 142950 h 1147005"/>
                          <a:gd name="connsiteX29" fmla="*/ 142875 w 1638542"/>
                          <a:gd name="connsiteY29" fmla="*/ 209550 h 1147005"/>
                          <a:gd name="connsiteX30" fmla="*/ 76200 w 1638542"/>
                          <a:gd name="connsiteY30" fmla="*/ 285750 h 1147005"/>
                          <a:gd name="connsiteX31" fmla="*/ 59055 w 1638542"/>
                          <a:gd name="connsiteY31" fmla="*/ 312428 h 1147005"/>
                          <a:gd name="connsiteX32" fmla="*/ 47625 w 1638542"/>
                          <a:gd name="connsiteY32" fmla="*/ 342900 h 1147005"/>
                          <a:gd name="connsiteX33" fmla="*/ 19050 w 1638542"/>
                          <a:gd name="connsiteY33" fmla="*/ 390525 h 1147005"/>
                          <a:gd name="connsiteX34" fmla="*/ 9525 w 1638542"/>
                          <a:gd name="connsiteY34" fmla="*/ 466725 h 1147005"/>
                          <a:gd name="connsiteX35" fmla="*/ 0 w 1638542"/>
                          <a:gd name="connsiteY35" fmla="*/ 495300 h 1147005"/>
                          <a:gd name="connsiteX36" fmla="*/ 9525 w 1638542"/>
                          <a:gd name="connsiteY36" fmla="*/ 752475 h 1147005"/>
                          <a:gd name="connsiteX37" fmla="*/ 28575 w 1638542"/>
                          <a:gd name="connsiteY37" fmla="*/ 781050 h 1147005"/>
                          <a:gd name="connsiteX38" fmla="*/ 38100 w 1638542"/>
                          <a:gd name="connsiteY38" fmla="*/ 809625 h 1147005"/>
                          <a:gd name="connsiteX39" fmla="*/ 74295 w 1638542"/>
                          <a:gd name="connsiteY39" fmla="*/ 870570 h 1147005"/>
                          <a:gd name="connsiteX40" fmla="*/ 133350 w 1638542"/>
                          <a:gd name="connsiteY40" fmla="*/ 942975 h 1147005"/>
                          <a:gd name="connsiteX41" fmla="*/ 152400 w 1638542"/>
                          <a:gd name="connsiteY41" fmla="*/ 971550 h 1147005"/>
                          <a:gd name="connsiteX42" fmla="*/ 171450 w 1638542"/>
                          <a:gd name="connsiteY42" fmla="*/ 1009650 h 1147005"/>
                          <a:gd name="connsiteX43" fmla="*/ 209550 w 1638542"/>
                          <a:gd name="connsiteY43" fmla="*/ 1041983 h 1147005"/>
                          <a:gd name="connsiteX44" fmla="*/ 299085 w 1638542"/>
                          <a:gd name="connsiteY44" fmla="*/ 1000087 h 1147005"/>
                          <a:gd name="connsiteX45" fmla="*/ 342900 w 1638542"/>
                          <a:gd name="connsiteY45" fmla="*/ 971550 h 1147005"/>
                          <a:gd name="connsiteX46" fmla="*/ 371475 w 1638542"/>
                          <a:gd name="connsiteY46" fmla="*/ 962025 h 1147005"/>
                          <a:gd name="connsiteX47" fmla="*/ 400050 w 1638542"/>
                          <a:gd name="connsiteY47" fmla="*/ 942975 h 1147005"/>
                          <a:gd name="connsiteX48" fmla="*/ 428625 w 1638542"/>
                          <a:gd name="connsiteY48" fmla="*/ 933450 h 1147005"/>
                          <a:gd name="connsiteX49" fmla="*/ 457200 w 1638542"/>
                          <a:gd name="connsiteY49" fmla="*/ 914400 h 1147005"/>
                          <a:gd name="connsiteX50" fmla="*/ 523875 w 1638542"/>
                          <a:gd name="connsiteY50" fmla="*/ 895350 h 1147005"/>
                          <a:gd name="connsiteX51" fmla="*/ 571500 w 1638542"/>
                          <a:gd name="connsiteY51" fmla="*/ 866775 h 1147005"/>
                          <a:gd name="connsiteX52" fmla="*/ 828675 w 1638542"/>
                          <a:gd name="connsiteY52" fmla="*/ 866775 h 1147005"/>
                          <a:gd name="connsiteX53" fmla="*/ 828675 w 1638542"/>
                          <a:gd name="connsiteY53" fmla="*/ 990600 h 1147005"/>
                          <a:gd name="connsiteX54" fmla="*/ 828675 w 1638542"/>
                          <a:gd name="connsiteY54" fmla="*/ 1021110 h 1147005"/>
                          <a:gd name="connsiteX55" fmla="*/ 843915 w 1638542"/>
                          <a:gd name="connsiteY55" fmla="*/ 1057275 h 1147005"/>
                          <a:gd name="connsiteX56" fmla="*/ 895350 w 1638542"/>
                          <a:gd name="connsiteY56" fmla="*/ 1140840 h 1147005"/>
                          <a:gd name="connsiteX57" fmla="*/ 933450 w 1638542"/>
                          <a:gd name="connsiteY57" fmla="*/ 1019175 h 1147005"/>
                          <a:gd name="connsiteX58" fmla="*/ 914400 w 1638542"/>
                          <a:gd name="connsiteY58" fmla="*/ 990600 h 1147005"/>
                          <a:gd name="connsiteX59" fmla="*/ 933450 w 1638542"/>
                          <a:gd name="connsiteY59" fmla="*/ 1047750 h 1147005"/>
                          <a:gd name="connsiteX60" fmla="*/ 986790 w 1638542"/>
                          <a:gd name="connsiteY60" fmla="*/ 1116473 h 1147005"/>
                          <a:gd name="connsiteX61" fmla="*/ 1057275 w 1638542"/>
                          <a:gd name="connsiteY61" fmla="*/ 1143000 h 1147005"/>
                          <a:gd name="connsiteX62" fmla="*/ 1028700 w 1638542"/>
                          <a:gd name="connsiteY62" fmla="*/ 1009650 h 1147005"/>
                          <a:gd name="connsiteX63" fmla="*/ 1009650 w 1638542"/>
                          <a:gd name="connsiteY63" fmla="*/ 981075 h 1147005"/>
                          <a:gd name="connsiteX64" fmla="*/ 1028700 w 1638542"/>
                          <a:gd name="connsiteY64" fmla="*/ 876300 h 1147005"/>
                          <a:gd name="connsiteX65" fmla="*/ 1116056 w 1638542"/>
                          <a:gd name="connsiteY65" fmla="*/ 895616 h 1147005"/>
                          <a:gd name="connsiteX66" fmla="*/ 1240155 w 1638542"/>
                          <a:gd name="connsiteY66" fmla="*/ 912427 h 1147005"/>
                          <a:gd name="connsiteX67" fmla="*/ 1390650 w 1638542"/>
                          <a:gd name="connsiteY67" fmla="*/ 885825 h 1147005"/>
                          <a:gd name="connsiteX68" fmla="*/ 1485900 w 1638542"/>
                          <a:gd name="connsiteY68" fmla="*/ 838200 h 1147005"/>
                          <a:gd name="connsiteX69" fmla="*/ 1514475 w 1638542"/>
                          <a:gd name="connsiteY69" fmla="*/ 828675 h 1147005"/>
                          <a:gd name="connsiteX70" fmla="*/ 1552575 w 1638542"/>
                          <a:gd name="connsiteY70" fmla="*/ 771525 h 1147005"/>
                          <a:gd name="connsiteX71" fmla="*/ 1571625 w 1638542"/>
                          <a:gd name="connsiteY71" fmla="*/ 742950 h 1147005"/>
                          <a:gd name="connsiteX72" fmla="*/ 1581150 w 1638542"/>
                          <a:gd name="connsiteY72" fmla="*/ 704850 h 1147005"/>
                          <a:gd name="connsiteX73" fmla="*/ 1562100 w 1638542"/>
                          <a:gd name="connsiteY73" fmla="*/ 466725 h 1147005"/>
                          <a:gd name="connsiteX74" fmla="*/ 1552575 w 1638542"/>
                          <a:gd name="connsiteY74" fmla="*/ 438150 h 1147005"/>
                          <a:gd name="connsiteX75" fmla="*/ 1535430 w 1638542"/>
                          <a:gd name="connsiteY75" fmla="*/ 401947 h 1147005"/>
                          <a:gd name="connsiteX76" fmla="*/ 1514475 w 1638542"/>
                          <a:gd name="connsiteY76" fmla="*/ 371475 h 1147005"/>
                          <a:gd name="connsiteX77" fmla="*/ 1514475 w 1638542"/>
                          <a:gd name="connsiteY77" fmla="*/ 190500 h 1147005"/>
                          <a:gd name="connsiteX78" fmla="*/ 1533525 w 1638542"/>
                          <a:gd name="connsiteY78" fmla="*/ 161925 h 1147005"/>
                          <a:gd name="connsiteX79" fmla="*/ 1562100 w 1638542"/>
                          <a:gd name="connsiteY79" fmla="*/ 142875 h 1147005"/>
                          <a:gd name="connsiteX80" fmla="*/ 1600200 w 1638542"/>
                          <a:gd name="connsiteY80" fmla="*/ 114300 h 1147005"/>
                          <a:gd name="connsiteX81" fmla="*/ 1638300 w 1638542"/>
                          <a:gd name="connsiteY81" fmla="*/ 95250 h 1147005"/>
                          <a:gd name="connsiteX82" fmla="*/ 1590675 w 1638542"/>
                          <a:gd name="connsiteY82" fmla="*/ 51457 h 1147005"/>
                          <a:gd name="connsiteX0" fmla="*/ 1590675 w 1638542"/>
                          <a:gd name="connsiteY0" fmla="*/ 51457 h 1147005"/>
                          <a:gd name="connsiteX1" fmla="*/ 1600200 w 1638542"/>
                          <a:gd name="connsiteY1" fmla="*/ 57150 h 1147005"/>
                          <a:gd name="connsiteX2" fmla="*/ 1524000 w 1638542"/>
                          <a:gd name="connsiteY2" fmla="*/ 9562 h 1147005"/>
                          <a:gd name="connsiteX3" fmla="*/ 1457325 w 1638542"/>
                          <a:gd name="connsiteY3" fmla="*/ 0 h 1147005"/>
                          <a:gd name="connsiteX4" fmla="*/ 1409700 w 1638542"/>
                          <a:gd name="connsiteY4" fmla="*/ 9525 h 1147005"/>
                          <a:gd name="connsiteX5" fmla="*/ 1381125 w 1638542"/>
                          <a:gd name="connsiteY5" fmla="*/ 38100 h 1147005"/>
                          <a:gd name="connsiteX6" fmla="*/ 1350645 w 1638542"/>
                          <a:gd name="connsiteY6" fmla="*/ 74378 h 1147005"/>
                          <a:gd name="connsiteX7" fmla="*/ 1323975 w 1638542"/>
                          <a:gd name="connsiteY7" fmla="*/ 104775 h 1147005"/>
                          <a:gd name="connsiteX8" fmla="*/ 1314450 w 1638542"/>
                          <a:gd name="connsiteY8" fmla="*/ 142875 h 1147005"/>
                          <a:gd name="connsiteX9" fmla="*/ 1295400 w 1638542"/>
                          <a:gd name="connsiteY9" fmla="*/ 171450 h 1147005"/>
                          <a:gd name="connsiteX10" fmla="*/ 1266825 w 1638542"/>
                          <a:gd name="connsiteY10" fmla="*/ 219075 h 1147005"/>
                          <a:gd name="connsiteX11" fmla="*/ 1249680 w 1638542"/>
                          <a:gd name="connsiteY11" fmla="*/ 236265 h 1147005"/>
                          <a:gd name="connsiteX12" fmla="*/ 1219200 w 1638542"/>
                          <a:gd name="connsiteY12" fmla="*/ 276225 h 1147005"/>
                          <a:gd name="connsiteX13" fmla="*/ 1143000 w 1638542"/>
                          <a:gd name="connsiteY13" fmla="*/ 361950 h 1147005"/>
                          <a:gd name="connsiteX14" fmla="*/ 1114425 w 1638542"/>
                          <a:gd name="connsiteY14" fmla="*/ 371475 h 1147005"/>
                          <a:gd name="connsiteX15" fmla="*/ 1057275 w 1638542"/>
                          <a:gd name="connsiteY15" fmla="*/ 409575 h 1147005"/>
                          <a:gd name="connsiteX16" fmla="*/ 1028700 w 1638542"/>
                          <a:gd name="connsiteY16" fmla="*/ 428625 h 1147005"/>
                          <a:gd name="connsiteX17" fmla="*/ 923925 w 1638542"/>
                          <a:gd name="connsiteY17" fmla="*/ 466725 h 1147005"/>
                          <a:gd name="connsiteX18" fmla="*/ 619125 w 1638542"/>
                          <a:gd name="connsiteY18" fmla="*/ 457200 h 1147005"/>
                          <a:gd name="connsiteX19" fmla="*/ 596265 w 1638542"/>
                          <a:gd name="connsiteY19" fmla="*/ 445778 h 1147005"/>
                          <a:gd name="connsiteX20" fmla="*/ 533400 w 1638542"/>
                          <a:gd name="connsiteY20" fmla="*/ 409575 h 1147005"/>
                          <a:gd name="connsiteX21" fmla="*/ 495300 w 1638542"/>
                          <a:gd name="connsiteY21" fmla="*/ 371475 h 1147005"/>
                          <a:gd name="connsiteX22" fmla="*/ 485775 w 1638542"/>
                          <a:gd name="connsiteY22" fmla="*/ 342900 h 1147005"/>
                          <a:gd name="connsiteX23" fmla="*/ 466725 w 1638542"/>
                          <a:gd name="connsiteY23" fmla="*/ 304800 h 1147005"/>
                          <a:gd name="connsiteX24" fmla="*/ 409575 w 1638542"/>
                          <a:gd name="connsiteY24" fmla="*/ 228600 h 1147005"/>
                          <a:gd name="connsiteX25" fmla="*/ 381000 w 1638542"/>
                          <a:gd name="connsiteY25" fmla="*/ 219075 h 1147005"/>
                          <a:gd name="connsiteX26" fmla="*/ 352425 w 1638542"/>
                          <a:gd name="connsiteY26" fmla="*/ 161925 h 1147005"/>
                          <a:gd name="connsiteX27" fmla="*/ 323850 w 1638542"/>
                          <a:gd name="connsiteY27" fmla="*/ 152400 h 1147005"/>
                          <a:gd name="connsiteX28" fmla="*/ 249555 w 1638542"/>
                          <a:gd name="connsiteY28" fmla="*/ 142950 h 1147005"/>
                          <a:gd name="connsiteX29" fmla="*/ 142875 w 1638542"/>
                          <a:gd name="connsiteY29" fmla="*/ 209550 h 1147005"/>
                          <a:gd name="connsiteX30" fmla="*/ 76200 w 1638542"/>
                          <a:gd name="connsiteY30" fmla="*/ 285750 h 1147005"/>
                          <a:gd name="connsiteX31" fmla="*/ 59055 w 1638542"/>
                          <a:gd name="connsiteY31" fmla="*/ 312428 h 1147005"/>
                          <a:gd name="connsiteX32" fmla="*/ 47625 w 1638542"/>
                          <a:gd name="connsiteY32" fmla="*/ 342900 h 1147005"/>
                          <a:gd name="connsiteX33" fmla="*/ 19050 w 1638542"/>
                          <a:gd name="connsiteY33" fmla="*/ 390525 h 1147005"/>
                          <a:gd name="connsiteX34" fmla="*/ 9525 w 1638542"/>
                          <a:gd name="connsiteY34" fmla="*/ 466725 h 1147005"/>
                          <a:gd name="connsiteX35" fmla="*/ 0 w 1638542"/>
                          <a:gd name="connsiteY35" fmla="*/ 495300 h 1147005"/>
                          <a:gd name="connsiteX36" fmla="*/ 9525 w 1638542"/>
                          <a:gd name="connsiteY36" fmla="*/ 752475 h 1147005"/>
                          <a:gd name="connsiteX37" fmla="*/ 28575 w 1638542"/>
                          <a:gd name="connsiteY37" fmla="*/ 781050 h 1147005"/>
                          <a:gd name="connsiteX38" fmla="*/ 38100 w 1638542"/>
                          <a:gd name="connsiteY38" fmla="*/ 809625 h 1147005"/>
                          <a:gd name="connsiteX39" fmla="*/ 74295 w 1638542"/>
                          <a:gd name="connsiteY39" fmla="*/ 870570 h 1147005"/>
                          <a:gd name="connsiteX40" fmla="*/ 133350 w 1638542"/>
                          <a:gd name="connsiteY40" fmla="*/ 942975 h 1147005"/>
                          <a:gd name="connsiteX41" fmla="*/ 139065 w 1638542"/>
                          <a:gd name="connsiteY41" fmla="*/ 971550 h 1147005"/>
                          <a:gd name="connsiteX42" fmla="*/ 171450 w 1638542"/>
                          <a:gd name="connsiteY42" fmla="*/ 1009650 h 1147005"/>
                          <a:gd name="connsiteX43" fmla="*/ 209550 w 1638542"/>
                          <a:gd name="connsiteY43" fmla="*/ 1041983 h 1147005"/>
                          <a:gd name="connsiteX44" fmla="*/ 299085 w 1638542"/>
                          <a:gd name="connsiteY44" fmla="*/ 1000087 h 1147005"/>
                          <a:gd name="connsiteX45" fmla="*/ 342900 w 1638542"/>
                          <a:gd name="connsiteY45" fmla="*/ 971550 h 1147005"/>
                          <a:gd name="connsiteX46" fmla="*/ 371475 w 1638542"/>
                          <a:gd name="connsiteY46" fmla="*/ 962025 h 1147005"/>
                          <a:gd name="connsiteX47" fmla="*/ 400050 w 1638542"/>
                          <a:gd name="connsiteY47" fmla="*/ 942975 h 1147005"/>
                          <a:gd name="connsiteX48" fmla="*/ 428625 w 1638542"/>
                          <a:gd name="connsiteY48" fmla="*/ 933450 h 1147005"/>
                          <a:gd name="connsiteX49" fmla="*/ 457200 w 1638542"/>
                          <a:gd name="connsiteY49" fmla="*/ 914400 h 1147005"/>
                          <a:gd name="connsiteX50" fmla="*/ 523875 w 1638542"/>
                          <a:gd name="connsiteY50" fmla="*/ 895350 h 1147005"/>
                          <a:gd name="connsiteX51" fmla="*/ 571500 w 1638542"/>
                          <a:gd name="connsiteY51" fmla="*/ 866775 h 1147005"/>
                          <a:gd name="connsiteX52" fmla="*/ 828675 w 1638542"/>
                          <a:gd name="connsiteY52" fmla="*/ 866775 h 1147005"/>
                          <a:gd name="connsiteX53" fmla="*/ 828675 w 1638542"/>
                          <a:gd name="connsiteY53" fmla="*/ 990600 h 1147005"/>
                          <a:gd name="connsiteX54" fmla="*/ 828675 w 1638542"/>
                          <a:gd name="connsiteY54" fmla="*/ 1021110 h 1147005"/>
                          <a:gd name="connsiteX55" fmla="*/ 843915 w 1638542"/>
                          <a:gd name="connsiteY55" fmla="*/ 1057275 h 1147005"/>
                          <a:gd name="connsiteX56" fmla="*/ 895350 w 1638542"/>
                          <a:gd name="connsiteY56" fmla="*/ 1140840 h 1147005"/>
                          <a:gd name="connsiteX57" fmla="*/ 933450 w 1638542"/>
                          <a:gd name="connsiteY57" fmla="*/ 1019175 h 1147005"/>
                          <a:gd name="connsiteX58" fmla="*/ 914400 w 1638542"/>
                          <a:gd name="connsiteY58" fmla="*/ 990600 h 1147005"/>
                          <a:gd name="connsiteX59" fmla="*/ 933450 w 1638542"/>
                          <a:gd name="connsiteY59" fmla="*/ 1047750 h 1147005"/>
                          <a:gd name="connsiteX60" fmla="*/ 986790 w 1638542"/>
                          <a:gd name="connsiteY60" fmla="*/ 1116473 h 1147005"/>
                          <a:gd name="connsiteX61" fmla="*/ 1057275 w 1638542"/>
                          <a:gd name="connsiteY61" fmla="*/ 1143000 h 1147005"/>
                          <a:gd name="connsiteX62" fmla="*/ 1028700 w 1638542"/>
                          <a:gd name="connsiteY62" fmla="*/ 1009650 h 1147005"/>
                          <a:gd name="connsiteX63" fmla="*/ 1009650 w 1638542"/>
                          <a:gd name="connsiteY63" fmla="*/ 981075 h 1147005"/>
                          <a:gd name="connsiteX64" fmla="*/ 1028700 w 1638542"/>
                          <a:gd name="connsiteY64" fmla="*/ 876300 h 1147005"/>
                          <a:gd name="connsiteX65" fmla="*/ 1116056 w 1638542"/>
                          <a:gd name="connsiteY65" fmla="*/ 895616 h 1147005"/>
                          <a:gd name="connsiteX66" fmla="*/ 1240155 w 1638542"/>
                          <a:gd name="connsiteY66" fmla="*/ 912427 h 1147005"/>
                          <a:gd name="connsiteX67" fmla="*/ 1390650 w 1638542"/>
                          <a:gd name="connsiteY67" fmla="*/ 885825 h 1147005"/>
                          <a:gd name="connsiteX68" fmla="*/ 1485900 w 1638542"/>
                          <a:gd name="connsiteY68" fmla="*/ 838200 h 1147005"/>
                          <a:gd name="connsiteX69" fmla="*/ 1514475 w 1638542"/>
                          <a:gd name="connsiteY69" fmla="*/ 828675 h 1147005"/>
                          <a:gd name="connsiteX70" fmla="*/ 1552575 w 1638542"/>
                          <a:gd name="connsiteY70" fmla="*/ 771525 h 1147005"/>
                          <a:gd name="connsiteX71" fmla="*/ 1571625 w 1638542"/>
                          <a:gd name="connsiteY71" fmla="*/ 742950 h 1147005"/>
                          <a:gd name="connsiteX72" fmla="*/ 1581150 w 1638542"/>
                          <a:gd name="connsiteY72" fmla="*/ 704850 h 1147005"/>
                          <a:gd name="connsiteX73" fmla="*/ 1562100 w 1638542"/>
                          <a:gd name="connsiteY73" fmla="*/ 466725 h 1147005"/>
                          <a:gd name="connsiteX74" fmla="*/ 1552575 w 1638542"/>
                          <a:gd name="connsiteY74" fmla="*/ 438150 h 1147005"/>
                          <a:gd name="connsiteX75" fmla="*/ 1535430 w 1638542"/>
                          <a:gd name="connsiteY75" fmla="*/ 401947 h 1147005"/>
                          <a:gd name="connsiteX76" fmla="*/ 1514475 w 1638542"/>
                          <a:gd name="connsiteY76" fmla="*/ 371475 h 1147005"/>
                          <a:gd name="connsiteX77" fmla="*/ 1514475 w 1638542"/>
                          <a:gd name="connsiteY77" fmla="*/ 190500 h 1147005"/>
                          <a:gd name="connsiteX78" fmla="*/ 1533525 w 1638542"/>
                          <a:gd name="connsiteY78" fmla="*/ 161925 h 1147005"/>
                          <a:gd name="connsiteX79" fmla="*/ 1562100 w 1638542"/>
                          <a:gd name="connsiteY79" fmla="*/ 142875 h 1147005"/>
                          <a:gd name="connsiteX80" fmla="*/ 1600200 w 1638542"/>
                          <a:gd name="connsiteY80" fmla="*/ 114300 h 1147005"/>
                          <a:gd name="connsiteX81" fmla="*/ 1638300 w 1638542"/>
                          <a:gd name="connsiteY81" fmla="*/ 95250 h 1147005"/>
                          <a:gd name="connsiteX82" fmla="*/ 1590675 w 1638542"/>
                          <a:gd name="connsiteY82" fmla="*/ 51457 h 1147005"/>
                          <a:gd name="connsiteX0" fmla="*/ 1593321 w 1641188"/>
                          <a:gd name="connsiteY0" fmla="*/ 51457 h 1147005"/>
                          <a:gd name="connsiteX1" fmla="*/ 1602846 w 1641188"/>
                          <a:gd name="connsiteY1" fmla="*/ 57150 h 1147005"/>
                          <a:gd name="connsiteX2" fmla="*/ 1526646 w 1641188"/>
                          <a:gd name="connsiteY2" fmla="*/ 9562 h 1147005"/>
                          <a:gd name="connsiteX3" fmla="*/ 1459971 w 1641188"/>
                          <a:gd name="connsiteY3" fmla="*/ 0 h 1147005"/>
                          <a:gd name="connsiteX4" fmla="*/ 1412346 w 1641188"/>
                          <a:gd name="connsiteY4" fmla="*/ 9525 h 1147005"/>
                          <a:gd name="connsiteX5" fmla="*/ 1383771 w 1641188"/>
                          <a:gd name="connsiteY5" fmla="*/ 38100 h 1147005"/>
                          <a:gd name="connsiteX6" fmla="*/ 1353291 w 1641188"/>
                          <a:gd name="connsiteY6" fmla="*/ 74378 h 1147005"/>
                          <a:gd name="connsiteX7" fmla="*/ 1326621 w 1641188"/>
                          <a:gd name="connsiteY7" fmla="*/ 104775 h 1147005"/>
                          <a:gd name="connsiteX8" fmla="*/ 1317096 w 1641188"/>
                          <a:gd name="connsiteY8" fmla="*/ 142875 h 1147005"/>
                          <a:gd name="connsiteX9" fmla="*/ 1298046 w 1641188"/>
                          <a:gd name="connsiteY9" fmla="*/ 171450 h 1147005"/>
                          <a:gd name="connsiteX10" fmla="*/ 1269471 w 1641188"/>
                          <a:gd name="connsiteY10" fmla="*/ 219075 h 1147005"/>
                          <a:gd name="connsiteX11" fmla="*/ 1252326 w 1641188"/>
                          <a:gd name="connsiteY11" fmla="*/ 236265 h 1147005"/>
                          <a:gd name="connsiteX12" fmla="*/ 1221846 w 1641188"/>
                          <a:gd name="connsiteY12" fmla="*/ 276225 h 1147005"/>
                          <a:gd name="connsiteX13" fmla="*/ 1145646 w 1641188"/>
                          <a:gd name="connsiteY13" fmla="*/ 361950 h 1147005"/>
                          <a:gd name="connsiteX14" fmla="*/ 1117071 w 1641188"/>
                          <a:gd name="connsiteY14" fmla="*/ 371475 h 1147005"/>
                          <a:gd name="connsiteX15" fmla="*/ 1059921 w 1641188"/>
                          <a:gd name="connsiteY15" fmla="*/ 409575 h 1147005"/>
                          <a:gd name="connsiteX16" fmla="*/ 1031346 w 1641188"/>
                          <a:gd name="connsiteY16" fmla="*/ 428625 h 1147005"/>
                          <a:gd name="connsiteX17" fmla="*/ 926571 w 1641188"/>
                          <a:gd name="connsiteY17" fmla="*/ 466725 h 1147005"/>
                          <a:gd name="connsiteX18" fmla="*/ 621771 w 1641188"/>
                          <a:gd name="connsiteY18" fmla="*/ 457200 h 1147005"/>
                          <a:gd name="connsiteX19" fmla="*/ 598911 w 1641188"/>
                          <a:gd name="connsiteY19" fmla="*/ 445778 h 1147005"/>
                          <a:gd name="connsiteX20" fmla="*/ 536046 w 1641188"/>
                          <a:gd name="connsiteY20" fmla="*/ 409575 h 1147005"/>
                          <a:gd name="connsiteX21" fmla="*/ 497946 w 1641188"/>
                          <a:gd name="connsiteY21" fmla="*/ 371475 h 1147005"/>
                          <a:gd name="connsiteX22" fmla="*/ 488421 w 1641188"/>
                          <a:gd name="connsiteY22" fmla="*/ 342900 h 1147005"/>
                          <a:gd name="connsiteX23" fmla="*/ 469371 w 1641188"/>
                          <a:gd name="connsiteY23" fmla="*/ 304800 h 1147005"/>
                          <a:gd name="connsiteX24" fmla="*/ 412221 w 1641188"/>
                          <a:gd name="connsiteY24" fmla="*/ 228600 h 1147005"/>
                          <a:gd name="connsiteX25" fmla="*/ 383646 w 1641188"/>
                          <a:gd name="connsiteY25" fmla="*/ 219075 h 1147005"/>
                          <a:gd name="connsiteX26" fmla="*/ 355071 w 1641188"/>
                          <a:gd name="connsiteY26" fmla="*/ 161925 h 1147005"/>
                          <a:gd name="connsiteX27" fmla="*/ 326496 w 1641188"/>
                          <a:gd name="connsiteY27" fmla="*/ 152400 h 1147005"/>
                          <a:gd name="connsiteX28" fmla="*/ 252201 w 1641188"/>
                          <a:gd name="connsiteY28" fmla="*/ 142950 h 1147005"/>
                          <a:gd name="connsiteX29" fmla="*/ 145521 w 1641188"/>
                          <a:gd name="connsiteY29" fmla="*/ 209550 h 1147005"/>
                          <a:gd name="connsiteX30" fmla="*/ 78846 w 1641188"/>
                          <a:gd name="connsiteY30" fmla="*/ 285750 h 1147005"/>
                          <a:gd name="connsiteX31" fmla="*/ 61701 w 1641188"/>
                          <a:gd name="connsiteY31" fmla="*/ 312428 h 1147005"/>
                          <a:gd name="connsiteX32" fmla="*/ 50271 w 1641188"/>
                          <a:gd name="connsiteY32" fmla="*/ 342900 h 1147005"/>
                          <a:gd name="connsiteX33" fmla="*/ 21696 w 1641188"/>
                          <a:gd name="connsiteY33" fmla="*/ 390525 h 1147005"/>
                          <a:gd name="connsiteX34" fmla="*/ 741 w 1641188"/>
                          <a:gd name="connsiteY34" fmla="*/ 451545 h 1147005"/>
                          <a:gd name="connsiteX35" fmla="*/ 2646 w 1641188"/>
                          <a:gd name="connsiteY35" fmla="*/ 495300 h 1147005"/>
                          <a:gd name="connsiteX36" fmla="*/ 12171 w 1641188"/>
                          <a:gd name="connsiteY36" fmla="*/ 752475 h 1147005"/>
                          <a:gd name="connsiteX37" fmla="*/ 31221 w 1641188"/>
                          <a:gd name="connsiteY37" fmla="*/ 781050 h 1147005"/>
                          <a:gd name="connsiteX38" fmla="*/ 40746 w 1641188"/>
                          <a:gd name="connsiteY38" fmla="*/ 809625 h 1147005"/>
                          <a:gd name="connsiteX39" fmla="*/ 76941 w 1641188"/>
                          <a:gd name="connsiteY39" fmla="*/ 870570 h 1147005"/>
                          <a:gd name="connsiteX40" fmla="*/ 135996 w 1641188"/>
                          <a:gd name="connsiteY40" fmla="*/ 942975 h 1147005"/>
                          <a:gd name="connsiteX41" fmla="*/ 141711 w 1641188"/>
                          <a:gd name="connsiteY41" fmla="*/ 971550 h 1147005"/>
                          <a:gd name="connsiteX42" fmla="*/ 174096 w 1641188"/>
                          <a:gd name="connsiteY42" fmla="*/ 1009650 h 1147005"/>
                          <a:gd name="connsiteX43" fmla="*/ 212196 w 1641188"/>
                          <a:gd name="connsiteY43" fmla="*/ 1041983 h 1147005"/>
                          <a:gd name="connsiteX44" fmla="*/ 301731 w 1641188"/>
                          <a:gd name="connsiteY44" fmla="*/ 1000087 h 1147005"/>
                          <a:gd name="connsiteX45" fmla="*/ 345546 w 1641188"/>
                          <a:gd name="connsiteY45" fmla="*/ 971550 h 1147005"/>
                          <a:gd name="connsiteX46" fmla="*/ 374121 w 1641188"/>
                          <a:gd name="connsiteY46" fmla="*/ 962025 h 1147005"/>
                          <a:gd name="connsiteX47" fmla="*/ 402696 w 1641188"/>
                          <a:gd name="connsiteY47" fmla="*/ 942975 h 1147005"/>
                          <a:gd name="connsiteX48" fmla="*/ 431271 w 1641188"/>
                          <a:gd name="connsiteY48" fmla="*/ 933450 h 1147005"/>
                          <a:gd name="connsiteX49" fmla="*/ 459846 w 1641188"/>
                          <a:gd name="connsiteY49" fmla="*/ 914400 h 1147005"/>
                          <a:gd name="connsiteX50" fmla="*/ 526521 w 1641188"/>
                          <a:gd name="connsiteY50" fmla="*/ 895350 h 1147005"/>
                          <a:gd name="connsiteX51" fmla="*/ 574146 w 1641188"/>
                          <a:gd name="connsiteY51" fmla="*/ 866775 h 1147005"/>
                          <a:gd name="connsiteX52" fmla="*/ 831321 w 1641188"/>
                          <a:gd name="connsiteY52" fmla="*/ 866775 h 1147005"/>
                          <a:gd name="connsiteX53" fmla="*/ 831321 w 1641188"/>
                          <a:gd name="connsiteY53" fmla="*/ 990600 h 1147005"/>
                          <a:gd name="connsiteX54" fmla="*/ 831321 w 1641188"/>
                          <a:gd name="connsiteY54" fmla="*/ 1021110 h 1147005"/>
                          <a:gd name="connsiteX55" fmla="*/ 846561 w 1641188"/>
                          <a:gd name="connsiteY55" fmla="*/ 1057275 h 1147005"/>
                          <a:gd name="connsiteX56" fmla="*/ 897996 w 1641188"/>
                          <a:gd name="connsiteY56" fmla="*/ 1140840 h 1147005"/>
                          <a:gd name="connsiteX57" fmla="*/ 936096 w 1641188"/>
                          <a:gd name="connsiteY57" fmla="*/ 1019175 h 1147005"/>
                          <a:gd name="connsiteX58" fmla="*/ 917046 w 1641188"/>
                          <a:gd name="connsiteY58" fmla="*/ 990600 h 1147005"/>
                          <a:gd name="connsiteX59" fmla="*/ 936096 w 1641188"/>
                          <a:gd name="connsiteY59" fmla="*/ 1047750 h 1147005"/>
                          <a:gd name="connsiteX60" fmla="*/ 989436 w 1641188"/>
                          <a:gd name="connsiteY60" fmla="*/ 1116473 h 1147005"/>
                          <a:gd name="connsiteX61" fmla="*/ 1059921 w 1641188"/>
                          <a:gd name="connsiteY61" fmla="*/ 1143000 h 1147005"/>
                          <a:gd name="connsiteX62" fmla="*/ 1031346 w 1641188"/>
                          <a:gd name="connsiteY62" fmla="*/ 1009650 h 1147005"/>
                          <a:gd name="connsiteX63" fmla="*/ 1012296 w 1641188"/>
                          <a:gd name="connsiteY63" fmla="*/ 981075 h 1147005"/>
                          <a:gd name="connsiteX64" fmla="*/ 1031346 w 1641188"/>
                          <a:gd name="connsiteY64" fmla="*/ 876300 h 1147005"/>
                          <a:gd name="connsiteX65" fmla="*/ 1118702 w 1641188"/>
                          <a:gd name="connsiteY65" fmla="*/ 895616 h 1147005"/>
                          <a:gd name="connsiteX66" fmla="*/ 1242801 w 1641188"/>
                          <a:gd name="connsiteY66" fmla="*/ 912427 h 1147005"/>
                          <a:gd name="connsiteX67" fmla="*/ 1393296 w 1641188"/>
                          <a:gd name="connsiteY67" fmla="*/ 885825 h 1147005"/>
                          <a:gd name="connsiteX68" fmla="*/ 1488546 w 1641188"/>
                          <a:gd name="connsiteY68" fmla="*/ 838200 h 1147005"/>
                          <a:gd name="connsiteX69" fmla="*/ 1517121 w 1641188"/>
                          <a:gd name="connsiteY69" fmla="*/ 828675 h 1147005"/>
                          <a:gd name="connsiteX70" fmla="*/ 1555221 w 1641188"/>
                          <a:gd name="connsiteY70" fmla="*/ 771525 h 1147005"/>
                          <a:gd name="connsiteX71" fmla="*/ 1574271 w 1641188"/>
                          <a:gd name="connsiteY71" fmla="*/ 742950 h 1147005"/>
                          <a:gd name="connsiteX72" fmla="*/ 1583796 w 1641188"/>
                          <a:gd name="connsiteY72" fmla="*/ 704850 h 1147005"/>
                          <a:gd name="connsiteX73" fmla="*/ 1564746 w 1641188"/>
                          <a:gd name="connsiteY73" fmla="*/ 466725 h 1147005"/>
                          <a:gd name="connsiteX74" fmla="*/ 1555221 w 1641188"/>
                          <a:gd name="connsiteY74" fmla="*/ 438150 h 1147005"/>
                          <a:gd name="connsiteX75" fmla="*/ 1538076 w 1641188"/>
                          <a:gd name="connsiteY75" fmla="*/ 401947 h 1147005"/>
                          <a:gd name="connsiteX76" fmla="*/ 1517121 w 1641188"/>
                          <a:gd name="connsiteY76" fmla="*/ 371475 h 1147005"/>
                          <a:gd name="connsiteX77" fmla="*/ 1517121 w 1641188"/>
                          <a:gd name="connsiteY77" fmla="*/ 190500 h 1147005"/>
                          <a:gd name="connsiteX78" fmla="*/ 1536171 w 1641188"/>
                          <a:gd name="connsiteY78" fmla="*/ 161925 h 1147005"/>
                          <a:gd name="connsiteX79" fmla="*/ 1564746 w 1641188"/>
                          <a:gd name="connsiteY79" fmla="*/ 142875 h 1147005"/>
                          <a:gd name="connsiteX80" fmla="*/ 1602846 w 1641188"/>
                          <a:gd name="connsiteY80" fmla="*/ 114300 h 1147005"/>
                          <a:gd name="connsiteX81" fmla="*/ 1640946 w 1641188"/>
                          <a:gd name="connsiteY81" fmla="*/ 95250 h 1147005"/>
                          <a:gd name="connsiteX82" fmla="*/ 1593321 w 1641188"/>
                          <a:gd name="connsiteY82" fmla="*/ 51457 h 1147005"/>
                          <a:gd name="connsiteX0" fmla="*/ 1593321 w 1641188"/>
                          <a:gd name="connsiteY0" fmla="*/ 51457 h 1147005"/>
                          <a:gd name="connsiteX1" fmla="*/ 1602846 w 1641188"/>
                          <a:gd name="connsiteY1" fmla="*/ 57150 h 1147005"/>
                          <a:gd name="connsiteX2" fmla="*/ 1526646 w 1641188"/>
                          <a:gd name="connsiteY2" fmla="*/ 9562 h 1147005"/>
                          <a:gd name="connsiteX3" fmla="*/ 1459971 w 1641188"/>
                          <a:gd name="connsiteY3" fmla="*/ 0 h 1147005"/>
                          <a:gd name="connsiteX4" fmla="*/ 1412346 w 1641188"/>
                          <a:gd name="connsiteY4" fmla="*/ 9525 h 1147005"/>
                          <a:gd name="connsiteX5" fmla="*/ 1383771 w 1641188"/>
                          <a:gd name="connsiteY5" fmla="*/ 38100 h 1147005"/>
                          <a:gd name="connsiteX6" fmla="*/ 1353291 w 1641188"/>
                          <a:gd name="connsiteY6" fmla="*/ 74378 h 1147005"/>
                          <a:gd name="connsiteX7" fmla="*/ 1326621 w 1641188"/>
                          <a:gd name="connsiteY7" fmla="*/ 104775 h 1147005"/>
                          <a:gd name="connsiteX8" fmla="*/ 1317096 w 1641188"/>
                          <a:gd name="connsiteY8" fmla="*/ 142875 h 1147005"/>
                          <a:gd name="connsiteX9" fmla="*/ 1298046 w 1641188"/>
                          <a:gd name="connsiteY9" fmla="*/ 171450 h 1147005"/>
                          <a:gd name="connsiteX10" fmla="*/ 1269471 w 1641188"/>
                          <a:gd name="connsiteY10" fmla="*/ 219075 h 1147005"/>
                          <a:gd name="connsiteX11" fmla="*/ 1252326 w 1641188"/>
                          <a:gd name="connsiteY11" fmla="*/ 236265 h 1147005"/>
                          <a:gd name="connsiteX12" fmla="*/ 1221846 w 1641188"/>
                          <a:gd name="connsiteY12" fmla="*/ 276225 h 1147005"/>
                          <a:gd name="connsiteX13" fmla="*/ 1145646 w 1641188"/>
                          <a:gd name="connsiteY13" fmla="*/ 361950 h 1147005"/>
                          <a:gd name="connsiteX14" fmla="*/ 1117071 w 1641188"/>
                          <a:gd name="connsiteY14" fmla="*/ 371475 h 1147005"/>
                          <a:gd name="connsiteX15" fmla="*/ 1059921 w 1641188"/>
                          <a:gd name="connsiteY15" fmla="*/ 409575 h 1147005"/>
                          <a:gd name="connsiteX16" fmla="*/ 1031346 w 1641188"/>
                          <a:gd name="connsiteY16" fmla="*/ 428625 h 1147005"/>
                          <a:gd name="connsiteX17" fmla="*/ 926571 w 1641188"/>
                          <a:gd name="connsiteY17" fmla="*/ 466725 h 1147005"/>
                          <a:gd name="connsiteX18" fmla="*/ 621771 w 1641188"/>
                          <a:gd name="connsiteY18" fmla="*/ 457200 h 1147005"/>
                          <a:gd name="connsiteX19" fmla="*/ 598911 w 1641188"/>
                          <a:gd name="connsiteY19" fmla="*/ 445778 h 1147005"/>
                          <a:gd name="connsiteX20" fmla="*/ 536046 w 1641188"/>
                          <a:gd name="connsiteY20" fmla="*/ 409575 h 1147005"/>
                          <a:gd name="connsiteX21" fmla="*/ 497946 w 1641188"/>
                          <a:gd name="connsiteY21" fmla="*/ 371475 h 1147005"/>
                          <a:gd name="connsiteX22" fmla="*/ 488421 w 1641188"/>
                          <a:gd name="connsiteY22" fmla="*/ 342900 h 1147005"/>
                          <a:gd name="connsiteX23" fmla="*/ 469371 w 1641188"/>
                          <a:gd name="connsiteY23" fmla="*/ 304800 h 1147005"/>
                          <a:gd name="connsiteX24" fmla="*/ 412221 w 1641188"/>
                          <a:gd name="connsiteY24" fmla="*/ 228600 h 1147005"/>
                          <a:gd name="connsiteX25" fmla="*/ 383646 w 1641188"/>
                          <a:gd name="connsiteY25" fmla="*/ 219075 h 1147005"/>
                          <a:gd name="connsiteX26" fmla="*/ 355071 w 1641188"/>
                          <a:gd name="connsiteY26" fmla="*/ 161925 h 1147005"/>
                          <a:gd name="connsiteX27" fmla="*/ 326496 w 1641188"/>
                          <a:gd name="connsiteY27" fmla="*/ 152400 h 1147005"/>
                          <a:gd name="connsiteX28" fmla="*/ 252201 w 1641188"/>
                          <a:gd name="connsiteY28" fmla="*/ 142950 h 1147005"/>
                          <a:gd name="connsiteX29" fmla="*/ 145521 w 1641188"/>
                          <a:gd name="connsiteY29" fmla="*/ 209550 h 1147005"/>
                          <a:gd name="connsiteX30" fmla="*/ 78846 w 1641188"/>
                          <a:gd name="connsiteY30" fmla="*/ 285750 h 1147005"/>
                          <a:gd name="connsiteX31" fmla="*/ 61701 w 1641188"/>
                          <a:gd name="connsiteY31" fmla="*/ 312428 h 1147005"/>
                          <a:gd name="connsiteX32" fmla="*/ 50271 w 1641188"/>
                          <a:gd name="connsiteY32" fmla="*/ 342900 h 1147005"/>
                          <a:gd name="connsiteX33" fmla="*/ 21696 w 1641188"/>
                          <a:gd name="connsiteY33" fmla="*/ 390525 h 1147005"/>
                          <a:gd name="connsiteX34" fmla="*/ 741 w 1641188"/>
                          <a:gd name="connsiteY34" fmla="*/ 451545 h 1147005"/>
                          <a:gd name="connsiteX35" fmla="*/ 2646 w 1641188"/>
                          <a:gd name="connsiteY35" fmla="*/ 495300 h 1147005"/>
                          <a:gd name="connsiteX36" fmla="*/ 12171 w 1641188"/>
                          <a:gd name="connsiteY36" fmla="*/ 752475 h 1147005"/>
                          <a:gd name="connsiteX37" fmla="*/ 31221 w 1641188"/>
                          <a:gd name="connsiteY37" fmla="*/ 781050 h 1147005"/>
                          <a:gd name="connsiteX38" fmla="*/ 40746 w 1641188"/>
                          <a:gd name="connsiteY38" fmla="*/ 809625 h 1147005"/>
                          <a:gd name="connsiteX39" fmla="*/ 76941 w 1641188"/>
                          <a:gd name="connsiteY39" fmla="*/ 870570 h 1147005"/>
                          <a:gd name="connsiteX40" fmla="*/ 135996 w 1641188"/>
                          <a:gd name="connsiteY40" fmla="*/ 942975 h 1147005"/>
                          <a:gd name="connsiteX41" fmla="*/ 141711 w 1641188"/>
                          <a:gd name="connsiteY41" fmla="*/ 971550 h 1147005"/>
                          <a:gd name="connsiteX42" fmla="*/ 174096 w 1641188"/>
                          <a:gd name="connsiteY42" fmla="*/ 1009650 h 1147005"/>
                          <a:gd name="connsiteX43" fmla="*/ 186987 w 1641188"/>
                          <a:gd name="connsiteY43" fmla="*/ 1055679 h 1147005"/>
                          <a:gd name="connsiteX44" fmla="*/ 301731 w 1641188"/>
                          <a:gd name="connsiteY44" fmla="*/ 1000087 h 1147005"/>
                          <a:gd name="connsiteX45" fmla="*/ 345546 w 1641188"/>
                          <a:gd name="connsiteY45" fmla="*/ 971550 h 1147005"/>
                          <a:gd name="connsiteX46" fmla="*/ 374121 w 1641188"/>
                          <a:gd name="connsiteY46" fmla="*/ 962025 h 1147005"/>
                          <a:gd name="connsiteX47" fmla="*/ 402696 w 1641188"/>
                          <a:gd name="connsiteY47" fmla="*/ 942975 h 1147005"/>
                          <a:gd name="connsiteX48" fmla="*/ 431271 w 1641188"/>
                          <a:gd name="connsiteY48" fmla="*/ 933450 h 1147005"/>
                          <a:gd name="connsiteX49" fmla="*/ 459846 w 1641188"/>
                          <a:gd name="connsiteY49" fmla="*/ 914400 h 1147005"/>
                          <a:gd name="connsiteX50" fmla="*/ 526521 w 1641188"/>
                          <a:gd name="connsiteY50" fmla="*/ 895350 h 1147005"/>
                          <a:gd name="connsiteX51" fmla="*/ 574146 w 1641188"/>
                          <a:gd name="connsiteY51" fmla="*/ 866775 h 1147005"/>
                          <a:gd name="connsiteX52" fmla="*/ 831321 w 1641188"/>
                          <a:gd name="connsiteY52" fmla="*/ 866775 h 1147005"/>
                          <a:gd name="connsiteX53" fmla="*/ 831321 w 1641188"/>
                          <a:gd name="connsiteY53" fmla="*/ 990600 h 1147005"/>
                          <a:gd name="connsiteX54" fmla="*/ 831321 w 1641188"/>
                          <a:gd name="connsiteY54" fmla="*/ 1021110 h 1147005"/>
                          <a:gd name="connsiteX55" fmla="*/ 846561 w 1641188"/>
                          <a:gd name="connsiteY55" fmla="*/ 1057275 h 1147005"/>
                          <a:gd name="connsiteX56" fmla="*/ 897996 w 1641188"/>
                          <a:gd name="connsiteY56" fmla="*/ 1140840 h 1147005"/>
                          <a:gd name="connsiteX57" fmla="*/ 936096 w 1641188"/>
                          <a:gd name="connsiteY57" fmla="*/ 1019175 h 1147005"/>
                          <a:gd name="connsiteX58" fmla="*/ 917046 w 1641188"/>
                          <a:gd name="connsiteY58" fmla="*/ 990600 h 1147005"/>
                          <a:gd name="connsiteX59" fmla="*/ 936096 w 1641188"/>
                          <a:gd name="connsiteY59" fmla="*/ 1047750 h 1147005"/>
                          <a:gd name="connsiteX60" fmla="*/ 989436 w 1641188"/>
                          <a:gd name="connsiteY60" fmla="*/ 1116473 h 1147005"/>
                          <a:gd name="connsiteX61" fmla="*/ 1059921 w 1641188"/>
                          <a:gd name="connsiteY61" fmla="*/ 1143000 h 1147005"/>
                          <a:gd name="connsiteX62" fmla="*/ 1031346 w 1641188"/>
                          <a:gd name="connsiteY62" fmla="*/ 1009650 h 1147005"/>
                          <a:gd name="connsiteX63" fmla="*/ 1012296 w 1641188"/>
                          <a:gd name="connsiteY63" fmla="*/ 981075 h 1147005"/>
                          <a:gd name="connsiteX64" fmla="*/ 1031346 w 1641188"/>
                          <a:gd name="connsiteY64" fmla="*/ 876300 h 1147005"/>
                          <a:gd name="connsiteX65" fmla="*/ 1118702 w 1641188"/>
                          <a:gd name="connsiteY65" fmla="*/ 895616 h 1147005"/>
                          <a:gd name="connsiteX66" fmla="*/ 1242801 w 1641188"/>
                          <a:gd name="connsiteY66" fmla="*/ 912427 h 1147005"/>
                          <a:gd name="connsiteX67" fmla="*/ 1393296 w 1641188"/>
                          <a:gd name="connsiteY67" fmla="*/ 885825 h 1147005"/>
                          <a:gd name="connsiteX68" fmla="*/ 1488546 w 1641188"/>
                          <a:gd name="connsiteY68" fmla="*/ 838200 h 1147005"/>
                          <a:gd name="connsiteX69" fmla="*/ 1517121 w 1641188"/>
                          <a:gd name="connsiteY69" fmla="*/ 828675 h 1147005"/>
                          <a:gd name="connsiteX70" fmla="*/ 1555221 w 1641188"/>
                          <a:gd name="connsiteY70" fmla="*/ 771525 h 1147005"/>
                          <a:gd name="connsiteX71" fmla="*/ 1574271 w 1641188"/>
                          <a:gd name="connsiteY71" fmla="*/ 742950 h 1147005"/>
                          <a:gd name="connsiteX72" fmla="*/ 1583796 w 1641188"/>
                          <a:gd name="connsiteY72" fmla="*/ 704850 h 1147005"/>
                          <a:gd name="connsiteX73" fmla="*/ 1564746 w 1641188"/>
                          <a:gd name="connsiteY73" fmla="*/ 466725 h 1147005"/>
                          <a:gd name="connsiteX74" fmla="*/ 1555221 w 1641188"/>
                          <a:gd name="connsiteY74" fmla="*/ 438150 h 1147005"/>
                          <a:gd name="connsiteX75" fmla="*/ 1538076 w 1641188"/>
                          <a:gd name="connsiteY75" fmla="*/ 401947 h 1147005"/>
                          <a:gd name="connsiteX76" fmla="*/ 1517121 w 1641188"/>
                          <a:gd name="connsiteY76" fmla="*/ 371475 h 1147005"/>
                          <a:gd name="connsiteX77" fmla="*/ 1517121 w 1641188"/>
                          <a:gd name="connsiteY77" fmla="*/ 190500 h 1147005"/>
                          <a:gd name="connsiteX78" fmla="*/ 1536171 w 1641188"/>
                          <a:gd name="connsiteY78" fmla="*/ 161925 h 1147005"/>
                          <a:gd name="connsiteX79" fmla="*/ 1564746 w 1641188"/>
                          <a:gd name="connsiteY79" fmla="*/ 142875 h 1147005"/>
                          <a:gd name="connsiteX80" fmla="*/ 1602846 w 1641188"/>
                          <a:gd name="connsiteY80" fmla="*/ 114300 h 1147005"/>
                          <a:gd name="connsiteX81" fmla="*/ 1640946 w 1641188"/>
                          <a:gd name="connsiteY81" fmla="*/ 95250 h 1147005"/>
                          <a:gd name="connsiteX82" fmla="*/ 1593321 w 1641188"/>
                          <a:gd name="connsiteY82" fmla="*/ 51457 h 1147005"/>
                          <a:gd name="connsiteX0" fmla="*/ 1681479 w 1729346"/>
                          <a:gd name="connsiteY0" fmla="*/ 51457 h 1147005"/>
                          <a:gd name="connsiteX1" fmla="*/ 1691004 w 1729346"/>
                          <a:gd name="connsiteY1" fmla="*/ 57150 h 1147005"/>
                          <a:gd name="connsiteX2" fmla="*/ 1614804 w 1729346"/>
                          <a:gd name="connsiteY2" fmla="*/ 9562 h 1147005"/>
                          <a:gd name="connsiteX3" fmla="*/ 1548129 w 1729346"/>
                          <a:gd name="connsiteY3" fmla="*/ 0 h 1147005"/>
                          <a:gd name="connsiteX4" fmla="*/ 1500504 w 1729346"/>
                          <a:gd name="connsiteY4" fmla="*/ 9525 h 1147005"/>
                          <a:gd name="connsiteX5" fmla="*/ 1471929 w 1729346"/>
                          <a:gd name="connsiteY5" fmla="*/ 38100 h 1147005"/>
                          <a:gd name="connsiteX6" fmla="*/ 1441449 w 1729346"/>
                          <a:gd name="connsiteY6" fmla="*/ 74378 h 1147005"/>
                          <a:gd name="connsiteX7" fmla="*/ 1414779 w 1729346"/>
                          <a:gd name="connsiteY7" fmla="*/ 104775 h 1147005"/>
                          <a:gd name="connsiteX8" fmla="*/ 1405254 w 1729346"/>
                          <a:gd name="connsiteY8" fmla="*/ 142875 h 1147005"/>
                          <a:gd name="connsiteX9" fmla="*/ 1386204 w 1729346"/>
                          <a:gd name="connsiteY9" fmla="*/ 171450 h 1147005"/>
                          <a:gd name="connsiteX10" fmla="*/ 1357629 w 1729346"/>
                          <a:gd name="connsiteY10" fmla="*/ 219075 h 1147005"/>
                          <a:gd name="connsiteX11" fmla="*/ 1340484 w 1729346"/>
                          <a:gd name="connsiteY11" fmla="*/ 236265 h 1147005"/>
                          <a:gd name="connsiteX12" fmla="*/ 1310004 w 1729346"/>
                          <a:gd name="connsiteY12" fmla="*/ 276225 h 1147005"/>
                          <a:gd name="connsiteX13" fmla="*/ 1233804 w 1729346"/>
                          <a:gd name="connsiteY13" fmla="*/ 361950 h 1147005"/>
                          <a:gd name="connsiteX14" fmla="*/ 1205229 w 1729346"/>
                          <a:gd name="connsiteY14" fmla="*/ 371475 h 1147005"/>
                          <a:gd name="connsiteX15" fmla="*/ 1148079 w 1729346"/>
                          <a:gd name="connsiteY15" fmla="*/ 409575 h 1147005"/>
                          <a:gd name="connsiteX16" fmla="*/ 1119504 w 1729346"/>
                          <a:gd name="connsiteY16" fmla="*/ 428625 h 1147005"/>
                          <a:gd name="connsiteX17" fmla="*/ 1014729 w 1729346"/>
                          <a:gd name="connsiteY17" fmla="*/ 466725 h 1147005"/>
                          <a:gd name="connsiteX18" fmla="*/ 709929 w 1729346"/>
                          <a:gd name="connsiteY18" fmla="*/ 457200 h 1147005"/>
                          <a:gd name="connsiteX19" fmla="*/ 687069 w 1729346"/>
                          <a:gd name="connsiteY19" fmla="*/ 445778 h 1147005"/>
                          <a:gd name="connsiteX20" fmla="*/ 624204 w 1729346"/>
                          <a:gd name="connsiteY20" fmla="*/ 409575 h 1147005"/>
                          <a:gd name="connsiteX21" fmla="*/ 586104 w 1729346"/>
                          <a:gd name="connsiteY21" fmla="*/ 371475 h 1147005"/>
                          <a:gd name="connsiteX22" fmla="*/ 576579 w 1729346"/>
                          <a:gd name="connsiteY22" fmla="*/ 342900 h 1147005"/>
                          <a:gd name="connsiteX23" fmla="*/ 557529 w 1729346"/>
                          <a:gd name="connsiteY23" fmla="*/ 304800 h 1147005"/>
                          <a:gd name="connsiteX24" fmla="*/ 500379 w 1729346"/>
                          <a:gd name="connsiteY24" fmla="*/ 228600 h 1147005"/>
                          <a:gd name="connsiteX25" fmla="*/ 471804 w 1729346"/>
                          <a:gd name="connsiteY25" fmla="*/ 219075 h 1147005"/>
                          <a:gd name="connsiteX26" fmla="*/ 443229 w 1729346"/>
                          <a:gd name="connsiteY26" fmla="*/ 161925 h 1147005"/>
                          <a:gd name="connsiteX27" fmla="*/ 414654 w 1729346"/>
                          <a:gd name="connsiteY27" fmla="*/ 152400 h 1147005"/>
                          <a:gd name="connsiteX28" fmla="*/ 340359 w 1729346"/>
                          <a:gd name="connsiteY28" fmla="*/ 142950 h 1147005"/>
                          <a:gd name="connsiteX29" fmla="*/ 233679 w 1729346"/>
                          <a:gd name="connsiteY29" fmla="*/ 209550 h 1147005"/>
                          <a:gd name="connsiteX30" fmla="*/ 167004 w 1729346"/>
                          <a:gd name="connsiteY30" fmla="*/ 285750 h 1147005"/>
                          <a:gd name="connsiteX31" fmla="*/ 149859 w 1729346"/>
                          <a:gd name="connsiteY31" fmla="*/ 312428 h 1147005"/>
                          <a:gd name="connsiteX32" fmla="*/ 138429 w 1729346"/>
                          <a:gd name="connsiteY32" fmla="*/ 342900 h 1147005"/>
                          <a:gd name="connsiteX33" fmla="*/ 109854 w 1729346"/>
                          <a:gd name="connsiteY33" fmla="*/ 390525 h 1147005"/>
                          <a:gd name="connsiteX34" fmla="*/ 88899 w 1729346"/>
                          <a:gd name="connsiteY34" fmla="*/ 451545 h 1147005"/>
                          <a:gd name="connsiteX35" fmla="*/ 90804 w 1729346"/>
                          <a:gd name="connsiteY35" fmla="*/ 495300 h 1147005"/>
                          <a:gd name="connsiteX36" fmla="*/ 100329 w 1729346"/>
                          <a:gd name="connsiteY36" fmla="*/ 752475 h 1147005"/>
                          <a:gd name="connsiteX37" fmla="*/ 209 w 1729346"/>
                          <a:gd name="connsiteY37" fmla="*/ 739962 h 1147005"/>
                          <a:gd name="connsiteX38" fmla="*/ 128904 w 1729346"/>
                          <a:gd name="connsiteY38" fmla="*/ 809625 h 1147005"/>
                          <a:gd name="connsiteX39" fmla="*/ 165099 w 1729346"/>
                          <a:gd name="connsiteY39" fmla="*/ 870570 h 1147005"/>
                          <a:gd name="connsiteX40" fmla="*/ 224154 w 1729346"/>
                          <a:gd name="connsiteY40" fmla="*/ 942975 h 1147005"/>
                          <a:gd name="connsiteX41" fmla="*/ 229869 w 1729346"/>
                          <a:gd name="connsiteY41" fmla="*/ 971550 h 1147005"/>
                          <a:gd name="connsiteX42" fmla="*/ 262254 w 1729346"/>
                          <a:gd name="connsiteY42" fmla="*/ 1009650 h 1147005"/>
                          <a:gd name="connsiteX43" fmla="*/ 275145 w 1729346"/>
                          <a:gd name="connsiteY43" fmla="*/ 1055679 h 1147005"/>
                          <a:gd name="connsiteX44" fmla="*/ 389889 w 1729346"/>
                          <a:gd name="connsiteY44" fmla="*/ 1000087 h 1147005"/>
                          <a:gd name="connsiteX45" fmla="*/ 433704 w 1729346"/>
                          <a:gd name="connsiteY45" fmla="*/ 971550 h 1147005"/>
                          <a:gd name="connsiteX46" fmla="*/ 462279 w 1729346"/>
                          <a:gd name="connsiteY46" fmla="*/ 962025 h 1147005"/>
                          <a:gd name="connsiteX47" fmla="*/ 490854 w 1729346"/>
                          <a:gd name="connsiteY47" fmla="*/ 942975 h 1147005"/>
                          <a:gd name="connsiteX48" fmla="*/ 519429 w 1729346"/>
                          <a:gd name="connsiteY48" fmla="*/ 933450 h 1147005"/>
                          <a:gd name="connsiteX49" fmla="*/ 548004 w 1729346"/>
                          <a:gd name="connsiteY49" fmla="*/ 914400 h 1147005"/>
                          <a:gd name="connsiteX50" fmla="*/ 614679 w 1729346"/>
                          <a:gd name="connsiteY50" fmla="*/ 895350 h 1147005"/>
                          <a:gd name="connsiteX51" fmla="*/ 662304 w 1729346"/>
                          <a:gd name="connsiteY51" fmla="*/ 866775 h 1147005"/>
                          <a:gd name="connsiteX52" fmla="*/ 919479 w 1729346"/>
                          <a:gd name="connsiteY52" fmla="*/ 866775 h 1147005"/>
                          <a:gd name="connsiteX53" fmla="*/ 919479 w 1729346"/>
                          <a:gd name="connsiteY53" fmla="*/ 990600 h 1147005"/>
                          <a:gd name="connsiteX54" fmla="*/ 919479 w 1729346"/>
                          <a:gd name="connsiteY54" fmla="*/ 1021110 h 1147005"/>
                          <a:gd name="connsiteX55" fmla="*/ 934719 w 1729346"/>
                          <a:gd name="connsiteY55" fmla="*/ 1057275 h 1147005"/>
                          <a:gd name="connsiteX56" fmla="*/ 986154 w 1729346"/>
                          <a:gd name="connsiteY56" fmla="*/ 1140840 h 1147005"/>
                          <a:gd name="connsiteX57" fmla="*/ 1024254 w 1729346"/>
                          <a:gd name="connsiteY57" fmla="*/ 1019175 h 1147005"/>
                          <a:gd name="connsiteX58" fmla="*/ 1005204 w 1729346"/>
                          <a:gd name="connsiteY58" fmla="*/ 990600 h 1147005"/>
                          <a:gd name="connsiteX59" fmla="*/ 1024254 w 1729346"/>
                          <a:gd name="connsiteY59" fmla="*/ 1047750 h 1147005"/>
                          <a:gd name="connsiteX60" fmla="*/ 1077594 w 1729346"/>
                          <a:gd name="connsiteY60" fmla="*/ 1116473 h 1147005"/>
                          <a:gd name="connsiteX61" fmla="*/ 1148079 w 1729346"/>
                          <a:gd name="connsiteY61" fmla="*/ 1143000 h 1147005"/>
                          <a:gd name="connsiteX62" fmla="*/ 1119504 w 1729346"/>
                          <a:gd name="connsiteY62" fmla="*/ 1009650 h 1147005"/>
                          <a:gd name="connsiteX63" fmla="*/ 1100454 w 1729346"/>
                          <a:gd name="connsiteY63" fmla="*/ 981075 h 1147005"/>
                          <a:gd name="connsiteX64" fmla="*/ 1119504 w 1729346"/>
                          <a:gd name="connsiteY64" fmla="*/ 876300 h 1147005"/>
                          <a:gd name="connsiteX65" fmla="*/ 1206860 w 1729346"/>
                          <a:gd name="connsiteY65" fmla="*/ 895616 h 1147005"/>
                          <a:gd name="connsiteX66" fmla="*/ 1330959 w 1729346"/>
                          <a:gd name="connsiteY66" fmla="*/ 912427 h 1147005"/>
                          <a:gd name="connsiteX67" fmla="*/ 1481454 w 1729346"/>
                          <a:gd name="connsiteY67" fmla="*/ 885825 h 1147005"/>
                          <a:gd name="connsiteX68" fmla="*/ 1576704 w 1729346"/>
                          <a:gd name="connsiteY68" fmla="*/ 838200 h 1147005"/>
                          <a:gd name="connsiteX69" fmla="*/ 1605279 w 1729346"/>
                          <a:gd name="connsiteY69" fmla="*/ 828675 h 1147005"/>
                          <a:gd name="connsiteX70" fmla="*/ 1643379 w 1729346"/>
                          <a:gd name="connsiteY70" fmla="*/ 771525 h 1147005"/>
                          <a:gd name="connsiteX71" fmla="*/ 1662429 w 1729346"/>
                          <a:gd name="connsiteY71" fmla="*/ 742950 h 1147005"/>
                          <a:gd name="connsiteX72" fmla="*/ 1671954 w 1729346"/>
                          <a:gd name="connsiteY72" fmla="*/ 704850 h 1147005"/>
                          <a:gd name="connsiteX73" fmla="*/ 1652904 w 1729346"/>
                          <a:gd name="connsiteY73" fmla="*/ 466725 h 1147005"/>
                          <a:gd name="connsiteX74" fmla="*/ 1643379 w 1729346"/>
                          <a:gd name="connsiteY74" fmla="*/ 438150 h 1147005"/>
                          <a:gd name="connsiteX75" fmla="*/ 1626234 w 1729346"/>
                          <a:gd name="connsiteY75" fmla="*/ 401947 h 1147005"/>
                          <a:gd name="connsiteX76" fmla="*/ 1605279 w 1729346"/>
                          <a:gd name="connsiteY76" fmla="*/ 371475 h 1147005"/>
                          <a:gd name="connsiteX77" fmla="*/ 1605279 w 1729346"/>
                          <a:gd name="connsiteY77" fmla="*/ 190500 h 1147005"/>
                          <a:gd name="connsiteX78" fmla="*/ 1624329 w 1729346"/>
                          <a:gd name="connsiteY78" fmla="*/ 161925 h 1147005"/>
                          <a:gd name="connsiteX79" fmla="*/ 1652904 w 1729346"/>
                          <a:gd name="connsiteY79" fmla="*/ 142875 h 1147005"/>
                          <a:gd name="connsiteX80" fmla="*/ 1691004 w 1729346"/>
                          <a:gd name="connsiteY80" fmla="*/ 114300 h 1147005"/>
                          <a:gd name="connsiteX81" fmla="*/ 1729104 w 1729346"/>
                          <a:gd name="connsiteY81" fmla="*/ 95250 h 1147005"/>
                          <a:gd name="connsiteX82" fmla="*/ 1681479 w 1729346"/>
                          <a:gd name="connsiteY82" fmla="*/ 51457 h 1147005"/>
                          <a:gd name="connsiteX0" fmla="*/ 1684450 w 1732317"/>
                          <a:gd name="connsiteY0" fmla="*/ 51457 h 1147005"/>
                          <a:gd name="connsiteX1" fmla="*/ 1693975 w 1732317"/>
                          <a:gd name="connsiteY1" fmla="*/ 57150 h 1147005"/>
                          <a:gd name="connsiteX2" fmla="*/ 1617775 w 1732317"/>
                          <a:gd name="connsiteY2" fmla="*/ 9562 h 1147005"/>
                          <a:gd name="connsiteX3" fmla="*/ 1551100 w 1732317"/>
                          <a:gd name="connsiteY3" fmla="*/ 0 h 1147005"/>
                          <a:gd name="connsiteX4" fmla="*/ 1503475 w 1732317"/>
                          <a:gd name="connsiteY4" fmla="*/ 9525 h 1147005"/>
                          <a:gd name="connsiteX5" fmla="*/ 1474900 w 1732317"/>
                          <a:gd name="connsiteY5" fmla="*/ 38100 h 1147005"/>
                          <a:gd name="connsiteX6" fmla="*/ 1444420 w 1732317"/>
                          <a:gd name="connsiteY6" fmla="*/ 74378 h 1147005"/>
                          <a:gd name="connsiteX7" fmla="*/ 1417750 w 1732317"/>
                          <a:gd name="connsiteY7" fmla="*/ 104775 h 1147005"/>
                          <a:gd name="connsiteX8" fmla="*/ 1408225 w 1732317"/>
                          <a:gd name="connsiteY8" fmla="*/ 142875 h 1147005"/>
                          <a:gd name="connsiteX9" fmla="*/ 1389175 w 1732317"/>
                          <a:gd name="connsiteY9" fmla="*/ 171450 h 1147005"/>
                          <a:gd name="connsiteX10" fmla="*/ 1360600 w 1732317"/>
                          <a:gd name="connsiteY10" fmla="*/ 219075 h 1147005"/>
                          <a:gd name="connsiteX11" fmla="*/ 1343455 w 1732317"/>
                          <a:gd name="connsiteY11" fmla="*/ 236265 h 1147005"/>
                          <a:gd name="connsiteX12" fmla="*/ 1312975 w 1732317"/>
                          <a:gd name="connsiteY12" fmla="*/ 276225 h 1147005"/>
                          <a:gd name="connsiteX13" fmla="*/ 1236775 w 1732317"/>
                          <a:gd name="connsiteY13" fmla="*/ 361950 h 1147005"/>
                          <a:gd name="connsiteX14" fmla="*/ 1208200 w 1732317"/>
                          <a:gd name="connsiteY14" fmla="*/ 371475 h 1147005"/>
                          <a:gd name="connsiteX15" fmla="*/ 1151050 w 1732317"/>
                          <a:gd name="connsiteY15" fmla="*/ 409575 h 1147005"/>
                          <a:gd name="connsiteX16" fmla="*/ 1122475 w 1732317"/>
                          <a:gd name="connsiteY16" fmla="*/ 428625 h 1147005"/>
                          <a:gd name="connsiteX17" fmla="*/ 1017700 w 1732317"/>
                          <a:gd name="connsiteY17" fmla="*/ 466725 h 1147005"/>
                          <a:gd name="connsiteX18" fmla="*/ 712900 w 1732317"/>
                          <a:gd name="connsiteY18" fmla="*/ 457200 h 1147005"/>
                          <a:gd name="connsiteX19" fmla="*/ 690040 w 1732317"/>
                          <a:gd name="connsiteY19" fmla="*/ 445778 h 1147005"/>
                          <a:gd name="connsiteX20" fmla="*/ 627175 w 1732317"/>
                          <a:gd name="connsiteY20" fmla="*/ 409575 h 1147005"/>
                          <a:gd name="connsiteX21" fmla="*/ 589075 w 1732317"/>
                          <a:gd name="connsiteY21" fmla="*/ 371475 h 1147005"/>
                          <a:gd name="connsiteX22" fmla="*/ 579550 w 1732317"/>
                          <a:gd name="connsiteY22" fmla="*/ 342900 h 1147005"/>
                          <a:gd name="connsiteX23" fmla="*/ 560500 w 1732317"/>
                          <a:gd name="connsiteY23" fmla="*/ 304800 h 1147005"/>
                          <a:gd name="connsiteX24" fmla="*/ 503350 w 1732317"/>
                          <a:gd name="connsiteY24" fmla="*/ 228600 h 1147005"/>
                          <a:gd name="connsiteX25" fmla="*/ 474775 w 1732317"/>
                          <a:gd name="connsiteY25" fmla="*/ 219075 h 1147005"/>
                          <a:gd name="connsiteX26" fmla="*/ 446200 w 1732317"/>
                          <a:gd name="connsiteY26" fmla="*/ 161925 h 1147005"/>
                          <a:gd name="connsiteX27" fmla="*/ 417625 w 1732317"/>
                          <a:gd name="connsiteY27" fmla="*/ 152400 h 1147005"/>
                          <a:gd name="connsiteX28" fmla="*/ 343330 w 1732317"/>
                          <a:gd name="connsiteY28" fmla="*/ 142950 h 1147005"/>
                          <a:gd name="connsiteX29" fmla="*/ 236650 w 1732317"/>
                          <a:gd name="connsiteY29" fmla="*/ 209550 h 1147005"/>
                          <a:gd name="connsiteX30" fmla="*/ 169975 w 1732317"/>
                          <a:gd name="connsiteY30" fmla="*/ 285750 h 1147005"/>
                          <a:gd name="connsiteX31" fmla="*/ 152830 w 1732317"/>
                          <a:gd name="connsiteY31" fmla="*/ 312428 h 1147005"/>
                          <a:gd name="connsiteX32" fmla="*/ 141400 w 1732317"/>
                          <a:gd name="connsiteY32" fmla="*/ 342900 h 1147005"/>
                          <a:gd name="connsiteX33" fmla="*/ 112825 w 1732317"/>
                          <a:gd name="connsiteY33" fmla="*/ 390525 h 1147005"/>
                          <a:gd name="connsiteX34" fmla="*/ 91870 w 1732317"/>
                          <a:gd name="connsiteY34" fmla="*/ 451545 h 1147005"/>
                          <a:gd name="connsiteX35" fmla="*/ 93775 w 1732317"/>
                          <a:gd name="connsiteY35" fmla="*/ 495300 h 1147005"/>
                          <a:gd name="connsiteX36" fmla="*/ 43715 w 1732317"/>
                          <a:gd name="connsiteY36" fmla="*/ 674863 h 1147005"/>
                          <a:gd name="connsiteX37" fmla="*/ 3180 w 1732317"/>
                          <a:gd name="connsiteY37" fmla="*/ 739962 h 1147005"/>
                          <a:gd name="connsiteX38" fmla="*/ 131875 w 1732317"/>
                          <a:gd name="connsiteY38" fmla="*/ 809625 h 1147005"/>
                          <a:gd name="connsiteX39" fmla="*/ 168070 w 1732317"/>
                          <a:gd name="connsiteY39" fmla="*/ 870570 h 1147005"/>
                          <a:gd name="connsiteX40" fmla="*/ 227125 w 1732317"/>
                          <a:gd name="connsiteY40" fmla="*/ 942975 h 1147005"/>
                          <a:gd name="connsiteX41" fmla="*/ 232840 w 1732317"/>
                          <a:gd name="connsiteY41" fmla="*/ 971550 h 1147005"/>
                          <a:gd name="connsiteX42" fmla="*/ 265225 w 1732317"/>
                          <a:gd name="connsiteY42" fmla="*/ 1009650 h 1147005"/>
                          <a:gd name="connsiteX43" fmla="*/ 278116 w 1732317"/>
                          <a:gd name="connsiteY43" fmla="*/ 1055679 h 1147005"/>
                          <a:gd name="connsiteX44" fmla="*/ 392860 w 1732317"/>
                          <a:gd name="connsiteY44" fmla="*/ 1000087 h 1147005"/>
                          <a:gd name="connsiteX45" fmla="*/ 436675 w 1732317"/>
                          <a:gd name="connsiteY45" fmla="*/ 971550 h 1147005"/>
                          <a:gd name="connsiteX46" fmla="*/ 465250 w 1732317"/>
                          <a:gd name="connsiteY46" fmla="*/ 962025 h 1147005"/>
                          <a:gd name="connsiteX47" fmla="*/ 493825 w 1732317"/>
                          <a:gd name="connsiteY47" fmla="*/ 942975 h 1147005"/>
                          <a:gd name="connsiteX48" fmla="*/ 522400 w 1732317"/>
                          <a:gd name="connsiteY48" fmla="*/ 933450 h 1147005"/>
                          <a:gd name="connsiteX49" fmla="*/ 550975 w 1732317"/>
                          <a:gd name="connsiteY49" fmla="*/ 914400 h 1147005"/>
                          <a:gd name="connsiteX50" fmla="*/ 617650 w 1732317"/>
                          <a:gd name="connsiteY50" fmla="*/ 895350 h 1147005"/>
                          <a:gd name="connsiteX51" fmla="*/ 665275 w 1732317"/>
                          <a:gd name="connsiteY51" fmla="*/ 866775 h 1147005"/>
                          <a:gd name="connsiteX52" fmla="*/ 922450 w 1732317"/>
                          <a:gd name="connsiteY52" fmla="*/ 866775 h 1147005"/>
                          <a:gd name="connsiteX53" fmla="*/ 922450 w 1732317"/>
                          <a:gd name="connsiteY53" fmla="*/ 990600 h 1147005"/>
                          <a:gd name="connsiteX54" fmla="*/ 922450 w 1732317"/>
                          <a:gd name="connsiteY54" fmla="*/ 1021110 h 1147005"/>
                          <a:gd name="connsiteX55" fmla="*/ 937690 w 1732317"/>
                          <a:gd name="connsiteY55" fmla="*/ 1057275 h 1147005"/>
                          <a:gd name="connsiteX56" fmla="*/ 989125 w 1732317"/>
                          <a:gd name="connsiteY56" fmla="*/ 1140840 h 1147005"/>
                          <a:gd name="connsiteX57" fmla="*/ 1027225 w 1732317"/>
                          <a:gd name="connsiteY57" fmla="*/ 1019175 h 1147005"/>
                          <a:gd name="connsiteX58" fmla="*/ 1008175 w 1732317"/>
                          <a:gd name="connsiteY58" fmla="*/ 990600 h 1147005"/>
                          <a:gd name="connsiteX59" fmla="*/ 1027225 w 1732317"/>
                          <a:gd name="connsiteY59" fmla="*/ 1047750 h 1147005"/>
                          <a:gd name="connsiteX60" fmla="*/ 1080565 w 1732317"/>
                          <a:gd name="connsiteY60" fmla="*/ 1116473 h 1147005"/>
                          <a:gd name="connsiteX61" fmla="*/ 1151050 w 1732317"/>
                          <a:gd name="connsiteY61" fmla="*/ 1143000 h 1147005"/>
                          <a:gd name="connsiteX62" fmla="*/ 1122475 w 1732317"/>
                          <a:gd name="connsiteY62" fmla="*/ 1009650 h 1147005"/>
                          <a:gd name="connsiteX63" fmla="*/ 1103425 w 1732317"/>
                          <a:gd name="connsiteY63" fmla="*/ 981075 h 1147005"/>
                          <a:gd name="connsiteX64" fmla="*/ 1122475 w 1732317"/>
                          <a:gd name="connsiteY64" fmla="*/ 876300 h 1147005"/>
                          <a:gd name="connsiteX65" fmla="*/ 1209831 w 1732317"/>
                          <a:gd name="connsiteY65" fmla="*/ 895616 h 1147005"/>
                          <a:gd name="connsiteX66" fmla="*/ 1333930 w 1732317"/>
                          <a:gd name="connsiteY66" fmla="*/ 912427 h 1147005"/>
                          <a:gd name="connsiteX67" fmla="*/ 1484425 w 1732317"/>
                          <a:gd name="connsiteY67" fmla="*/ 885825 h 1147005"/>
                          <a:gd name="connsiteX68" fmla="*/ 1579675 w 1732317"/>
                          <a:gd name="connsiteY68" fmla="*/ 838200 h 1147005"/>
                          <a:gd name="connsiteX69" fmla="*/ 1608250 w 1732317"/>
                          <a:gd name="connsiteY69" fmla="*/ 828675 h 1147005"/>
                          <a:gd name="connsiteX70" fmla="*/ 1646350 w 1732317"/>
                          <a:gd name="connsiteY70" fmla="*/ 771525 h 1147005"/>
                          <a:gd name="connsiteX71" fmla="*/ 1665400 w 1732317"/>
                          <a:gd name="connsiteY71" fmla="*/ 742950 h 1147005"/>
                          <a:gd name="connsiteX72" fmla="*/ 1674925 w 1732317"/>
                          <a:gd name="connsiteY72" fmla="*/ 704850 h 1147005"/>
                          <a:gd name="connsiteX73" fmla="*/ 1655875 w 1732317"/>
                          <a:gd name="connsiteY73" fmla="*/ 466725 h 1147005"/>
                          <a:gd name="connsiteX74" fmla="*/ 1646350 w 1732317"/>
                          <a:gd name="connsiteY74" fmla="*/ 438150 h 1147005"/>
                          <a:gd name="connsiteX75" fmla="*/ 1629205 w 1732317"/>
                          <a:gd name="connsiteY75" fmla="*/ 401947 h 1147005"/>
                          <a:gd name="connsiteX76" fmla="*/ 1608250 w 1732317"/>
                          <a:gd name="connsiteY76" fmla="*/ 371475 h 1147005"/>
                          <a:gd name="connsiteX77" fmla="*/ 1608250 w 1732317"/>
                          <a:gd name="connsiteY77" fmla="*/ 190500 h 1147005"/>
                          <a:gd name="connsiteX78" fmla="*/ 1627300 w 1732317"/>
                          <a:gd name="connsiteY78" fmla="*/ 161925 h 1147005"/>
                          <a:gd name="connsiteX79" fmla="*/ 1655875 w 1732317"/>
                          <a:gd name="connsiteY79" fmla="*/ 142875 h 1147005"/>
                          <a:gd name="connsiteX80" fmla="*/ 1693975 w 1732317"/>
                          <a:gd name="connsiteY80" fmla="*/ 114300 h 1147005"/>
                          <a:gd name="connsiteX81" fmla="*/ 1732075 w 1732317"/>
                          <a:gd name="connsiteY81" fmla="*/ 95250 h 1147005"/>
                          <a:gd name="connsiteX82" fmla="*/ 1684450 w 1732317"/>
                          <a:gd name="connsiteY82" fmla="*/ 51457 h 1147005"/>
                          <a:gd name="connsiteX0" fmla="*/ 1740367 w 1788234"/>
                          <a:gd name="connsiteY0" fmla="*/ 51457 h 1147005"/>
                          <a:gd name="connsiteX1" fmla="*/ 1749892 w 1788234"/>
                          <a:gd name="connsiteY1" fmla="*/ 57150 h 1147005"/>
                          <a:gd name="connsiteX2" fmla="*/ 1673692 w 1788234"/>
                          <a:gd name="connsiteY2" fmla="*/ 9562 h 1147005"/>
                          <a:gd name="connsiteX3" fmla="*/ 1607017 w 1788234"/>
                          <a:gd name="connsiteY3" fmla="*/ 0 h 1147005"/>
                          <a:gd name="connsiteX4" fmla="*/ 1559392 w 1788234"/>
                          <a:gd name="connsiteY4" fmla="*/ 9525 h 1147005"/>
                          <a:gd name="connsiteX5" fmla="*/ 1530817 w 1788234"/>
                          <a:gd name="connsiteY5" fmla="*/ 38100 h 1147005"/>
                          <a:gd name="connsiteX6" fmla="*/ 1500337 w 1788234"/>
                          <a:gd name="connsiteY6" fmla="*/ 74378 h 1147005"/>
                          <a:gd name="connsiteX7" fmla="*/ 1473667 w 1788234"/>
                          <a:gd name="connsiteY7" fmla="*/ 104775 h 1147005"/>
                          <a:gd name="connsiteX8" fmla="*/ 1464142 w 1788234"/>
                          <a:gd name="connsiteY8" fmla="*/ 142875 h 1147005"/>
                          <a:gd name="connsiteX9" fmla="*/ 1445092 w 1788234"/>
                          <a:gd name="connsiteY9" fmla="*/ 171450 h 1147005"/>
                          <a:gd name="connsiteX10" fmla="*/ 1416517 w 1788234"/>
                          <a:gd name="connsiteY10" fmla="*/ 219075 h 1147005"/>
                          <a:gd name="connsiteX11" fmla="*/ 1399372 w 1788234"/>
                          <a:gd name="connsiteY11" fmla="*/ 236265 h 1147005"/>
                          <a:gd name="connsiteX12" fmla="*/ 1368892 w 1788234"/>
                          <a:gd name="connsiteY12" fmla="*/ 276225 h 1147005"/>
                          <a:gd name="connsiteX13" fmla="*/ 1292692 w 1788234"/>
                          <a:gd name="connsiteY13" fmla="*/ 361950 h 1147005"/>
                          <a:gd name="connsiteX14" fmla="*/ 1264117 w 1788234"/>
                          <a:gd name="connsiteY14" fmla="*/ 371475 h 1147005"/>
                          <a:gd name="connsiteX15" fmla="*/ 1206967 w 1788234"/>
                          <a:gd name="connsiteY15" fmla="*/ 409575 h 1147005"/>
                          <a:gd name="connsiteX16" fmla="*/ 1178392 w 1788234"/>
                          <a:gd name="connsiteY16" fmla="*/ 428625 h 1147005"/>
                          <a:gd name="connsiteX17" fmla="*/ 1073617 w 1788234"/>
                          <a:gd name="connsiteY17" fmla="*/ 466725 h 1147005"/>
                          <a:gd name="connsiteX18" fmla="*/ 768817 w 1788234"/>
                          <a:gd name="connsiteY18" fmla="*/ 457200 h 1147005"/>
                          <a:gd name="connsiteX19" fmla="*/ 745957 w 1788234"/>
                          <a:gd name="connsiteY19" fmla="*/ 445778 h 1147005"/>
                          <a:gd name="connsiteX20" fmla="*/ 683092 w 1788234"/>
                          <a:gd name="connsiteY20" fmla="*/ 409575 h 1147005"/>
                          <a:gd name="connsiteX21" fmla="*/ 644992 w 1788234"/>
                          <a:gd name="connsiteY21" fmla="*/ 371475 h 1147005"/>
                          <a:gd name="connsiteX22" fmla="*/ 635467 w 1788234"/>
                          <a:gd name="connsiteY22" fmla="*/ 342900 h 1147005"/>
                          <a:gd name="connsiteX23" fmla="*/ 616417 w 1788234"/>
                          <a:gd name="connsiteY23" fmla="*/ 304800 h 1147005"/>
                          <a:gd name="connsiteX24" fmla="*/ 559267 w 1788234"/>
                          <a:gd name="connsiteY24" fmla="*/ 228600 h 1147005"/>
                          <a:gd name="connsiteX25" fmla="*/ 530692 w 1788234"/>
                          <a:gd name="connsiteY25" fmla="*/ 219075 h 1147005"/>
                          <a:gd name="connsiteX26" fmla="*/ 502117 w 1788234"/>
                          <a:gd name="connsiteY26" fmla="*/ 161925 h 1147005"/>
                          <a:gd name="connsiteX27" fmla="*/ 473542 w 1788234"/>
                          <a:gd name="connsiteY27" fmla="*/ 152400 h 1147005"/>
                          <a:gd name="connsiteX28" fmla="*/ 399247 w 1788234"/>
                          <a:gd name="connsiteY28" fmla="*/ 142950 h 1147005"/>
                          <a:gd name="connsiteX29" fmla="*/ 292567 w 1788234"/>
                          <a:gd name="connsiteY29" fmla="*/ 209550 h 1147005"/>
                          <a:gd name="connsiteX30" fmla="*/ 225892 w 1788234"/>
                          <a:gd name="connsiteY30" fmla="*/ 285750 h 1147005"/>
                          <a:gd name="connsiteX31" fmla="*/ 208747 w 1788234"/>
                          <a:gd name="connsiteY31" fmla="*/ 312428 h 1147005"/>
                          <a:gd name="connsiteX32" fmla="*/ 197317 w 1788234"/>
                          <a:gd name="connsiteY32" fmla="*/ 342900 h 1147005"/>
                          <a:gd name="connsiteX33" fmla="*/ 168742 w 1788234"/>
                          <a:gd name="connsiteY33" fmla="*/ 390525 h 1147005"/>
                          <a:gd name="connsiteX34" fmla="*/ 147787 w 1788234"/>
                          <a:gd name="connsiteY34" fmla="*/ 451545 h 1147005"/>
                          <a:gd name="connsiteX35" fmla="*/ 149692 w 1788234"/>
                          <a:gd name="connsiteY35" fmla="*/ 495300 h 1147005"/>
                          <a:gd name="connsiteX36" fmla="*/ 99632 w 1788234"/>
                          <a:gd name="connsiteY36" fmla="*/ 674863 h 1147005"/>
                          <a:gd name="connsiteX37" fmla="*/ 59097 w 1788234"/>
                          <a:gd name="connsiteY37" fmla="*/ 739962 h 1147005"/>
                          <a:gd name="connsiteX38" fmla="*/ 6746 w 1788234"/>
                          <a:gd name="connsiteY38" fmla="*/ 768537 h 1147005"/>
                          <a:gd name="connsiteX39" fmla="*/ 223987 w 1788234"/>
                          <a:gd name="connsiteY39" fmla="*/ 870570 h 1147005"/>
                          <a:gd name="connsiteX40" fmla="*/ 283042 w 1788234"/>
                          <a:gd name="connsiteY40" fmla="*/ 942975 h 1147005"/>
                          <a:gd name="connsiteX41" fmla="*/ 288757 w 1788234"/>
                          <a:gd name="connsiteY41" fmla="*/ 971550 h 1147005"/>
                          <a:gd name="connsiteX42" fmla="*/ 321142 w 1788234"/>
                          <a:gd name="connsiteY42" fmla="*/ 1009650 h 1147005"/>
                          <a:gd name="connsiteX43" fmla="*/ 334033 w 1788234"/>
                          <a:gd name="connsiteY43" fmla="*/ 1055679 h 1147005"/>
                          <a:gd name="connsiteX44" fmla="*/ 448777 w 1788234"/>
                          <a:gd name="connsiteY44" fmla="*/ 1000087 h 1147005"/>
                          <a:gd name="connsiteX45" fmla="*/ 492592 w 1788234"/>
                          <a:gd name="connsiteY45" fmla="*/ 971550 h 1147005"/>
                          <a:gd name="connsiteX46" fmla="*/ 521167 w 1788234"/>
                          <a:gd name="connsiteY46" fmla="*/ 962025 h 1147005"/>
                          <a:gd name="connsiteX47" fmla="*/ 549742 w 1788234"/>
                          <a:gd name="connsiteY47" fmla="*/ 942975 h 1147005"/>
                          <a:gd name="connsiteX48" fmla="*/ 578317 w 1788234"/>
                          <a:gd name="connsiteY48" fmla="*/ 933450 h 1147005"/>
                          <a:gd name="connsiteX49" fmla="*/ 606892 w 1788234"/>
                          <a:gd name="connsiteY49" fmla="*/ 914400 h 1147005"/>
                          <a:gd name="connsiteX50" fmla="*/ 673567 w 1788234"/>
                          <a:gd name="connsiteY50" fmla="*/ 895350 h 1147005"/>
                          <a:gd name="connsiteX51" fmla="*/ 721192 w 1788234"/>
                          <a:gd name="connsiteY51" fmla="*/ 866775 h 1147005"/>
                          <a:gd name="connsiteX52" fmla="*/ 978367 w 1788234"/>
                          <a:gd name="connsiteY52" fmla="*/ 866775 h 1147005"/>
                          <a:gd name="connsiteX53" fmla="*/ 978367 w 1788234"/>
                          <a:gd name="connsiteY53" fmla="*/ 990600 h 1147005"/>
                          <a:gd name="connsiteX54" fmla="*/ 978367 w 1788234"/>
                          <a:gd name="connsiteY54" fmla="*/ 1021110 h 1147005"/>
                          <a:gd name="connsiteX55" fmla="*/ 993607 w 1788234"/>
                          <a:gd name="connsiteY55" fmla="*/ 1057275 h 1147005"/>
                          <a:gd name="connsiteX56" fmla="*/ 1045042 w 1788234"/>
                          <a:gd name="connsiteY56" fmla="*/ 1140840 h 1147005"/>
                          <a:gd name="connsiteX57" fmla="*/ 1083142 w 1788234"/>
                          <a:gd name="connsiteY57" fmla="*/ 1019175 h 1147005"/>
                          <a:gd name="connsiteX58" fmla="*/ 1064092 w 1788234"/>
                          <a:gd name="connsiteY58" fmla="*/ 990600 h 1147005"/>
                          <a:gd name="connsiteX59" fmla="*/ 1083142 w 1788234"/>
                          <a:gd name="connsiteY59" fmla="*/ 1047750 h 1147005"/>
                          <a:gd name="connsiteX60" fmla="*/ 1136482 w 1788234"/>
                          <a:gd name="connsiteY60" fmla="*/ 1116473 h 1147005"/>
                          <a:gd name="connsiteX61" fmla="*/ 1206967 w 1788234"/>
                          <a:gd name="connsiteY61" fmla="*/ 1143000 h 1147005"/>
                          <a:gd name="connsiteX62" fmla="*/ 1178392 w 1788234"/>
                          <a:gd name="connsiteY62" fmla="*/ 1009650 h 1147005"/>
                          <a:gd name="connsiteX63" fmla="*/ 1159342 w 1788234"/>
                          <a:gd name="connsiteY63" fmla="*/ 981075 h 1147005"/>
                          <a:gd name="connsiteX64" fmla="*/ 1178392 w 1788234"/>
                          <a:gd name="connsiteY64" fmla="*/ 876300 h 1147005"/>
                          <a:gd name="connsiteX65" fmla="*/ 1265748 w 1788234"/>
                          <a:gd name="connsiteY65" fmla="*/ 895616 h 1147005"/>
                          <a:gd name="connsiteX66" fmla="*/ 1389847 w 1788234"/>
                          <a:gd name="connsiteY66" fmla="*/ 912427 h 1147005"/>
                          <a:gd name="connsiteX67" fmla="*/ 1540342 w 1788234"/>
                          <a:gd name="connsiteY67" fmla="*/ 885825 h 1147005"/>
                          <a:gd name="connsiteX68" fmla="*/ 1635592 w 1788234"/>
                          <a:gd name="connsiteY68" fmla="*/ 838200 h 1147005"/>
                          <a:gd name="connsiteX69" fmla="*/ 1664167 w 1788234"/>
                          <a:gd name="connsiteY69" fmla="*/ 828675 h 1147005"/>
                          <a:gd name="connsiteX70" fmla="*/ 1702267 w 1788234"/>
                          <a:gd name="connsiteY70" fmla="*/ 771525 h 1147005"/>
                          <a:gd name="connsiteX71" fmla="*/ 1721317 w 1788234"/>
                          <a:gd name="connsiteY71" fmla="*/ 742950 h 1147005"/>
                          <a:gd name="connsiteX72" fmla="*/ 1730842 w 1788234"/>
                          <a:gd name="connsiteY72" fmla="*/ 704850 h 1147005"/>
                          <a:gd name="connsiteX73" fmla="*/ 1711792 w 1788234"/>
                          <a:gd name="connsiteY73" fmla="*/ 466725 h 1147005"/>
                          <a:gd name="connsiteX74" fmla="*/ 1702267 w 1788234"/>
                          <a:gd name="connsiteY74" fmla="*/ 438150 h 1147005"/>
                          <a:gd name="connsiteX75" fmla="*/ 1685122 w 1788234"/>
                          <a:gd name="connsiteY75" fmla="*/ 401947 h 1147005"/>
                          <a:gd name="connsiteX76" fmla="*/ 1664167 w 1788234"/>
                          <a:gd name="connsiteY76" fmla="*/ 371475 h 1147005"/>
                          <a:gd name="connsiteX77" fmla="*/ 1664167 w 1788234"/>
                          <a:gd name="connsiteY77" fmla="*/ 190500 h 1147005"/>
                          <a:gd name="connsiteX78" fmla="*/ 1683217 w 1788234"/>
                          <a:gd name="connsiteY78" fmla="*/ 161925 h 1147005"/>
                          <a:gd name="connsiteX79" fmla="*/ 1711792 w 1788234"/>
                          <a:gd name="connsiteY79" fmla="*/ 142875 h 1147005"/>
                          <a:gd name="connsiteX80" fmla="*/ 1749892 w 1788234"/>
                          <a:gd name="connsiteY80" fmla="*/ 114300 h 1147005"/>
                          <a:gd name="connsiteX81" fmla="*/ 1787992 w 1788234"/>
                          <a:gd name="connsiteY81" fmla="*/ 95250 h 1147005"/>
                          <a:gd name="connsiteX82" fmla="*/ 1740367 w 1788234"/>
                          <a:gd name="connsiteY82" fmla="*/ 51457 h 1147005"/>
                          <a:gd name="connsiteX0" fmla="*/ 1797968 w 1845835"/>
                          <a:gd name="connsiteY0" fmla="*/ 51457 h 1147005"/>
                          <a:gd name="connsiteX1" fmla="*/ 1807493 w 1845835"/>
                          <a:gd name="connsiteY1" fmla="*/ 57150 h 1147005"/>
                          <a:gd name="connsiteX2" fmla="*/ 1731293 w 1845835"/>
                          <a:gd name="connsiteY2" fmla="*/ 9562 h 1147005"/>
                          <a:gd name="connsiteX3" fmla="*/ 1664618 w 1845835"/>
                          <a:gd name="connsiteY3" fmla="*/ 0 h 1147005"/>
                          <a:gd name="connsiteX4" fmla="*/ 1616993 w 1845835"/>
                          <a:gd name="connsiteY4" fmla="*/ 9525 h 1147005"/>
                          <a:gd name="connsiteX5" fmla="*/ 1588418 w 1845835"/>
                          <a:gd name="connsiteY5" fmla="*/ 38100 h 1147005"/>
                          <a:gd name="connsiteX6" fmla="*/ 1557938 w 1845835"/>
                          <a:gd name="connsiteY6" fmla="*/ 74378 h 1147005"/>
                          <a:gd name="connsiteX7" fmla="*/ 1531268 w 1845835"/>
                          <a:gd name="connsiteY7" fmla="*/ 104775 h 1147005"/>
                          <a:gd name="connsiteX8" fmla="*/ 1521743 w 1845835"/>
                          <a:gd name="connsiteY8" fmla="*/ 142875 h 1147005"/>
                          <a:gd name="connsiteX9" fmla="*/ 1502693 w 1845835"/>
                          <a:gd name="connsiteY9" fmla="*/ 171450 h 1147005"/>
                          <a:gd name="connsiteX10" fmla="*/ 1474118 w 1845835"/>
                          <a:gd name="connsiteY10" fmla="*/ 219075 h 1147005"/>
                          <a:gd name="connsiteX11" fmla="*/ 1456973 w 1845835"/>
                          <a:gd name="connsiteY11" fmla="*/ 236265 h 1147005"/>
                          <a:gd name="connsiteX12" fmla="*/ 1426493 w 1845835"/>
                          <a:gd name="connsiteY12" fmla="*/ 276225 h 1147005"/>
                          <a:gd name="connsiteX13" fmla="*/ 1350293 w 1845835"/>
                          <a:gd name="connsiteY13" fmla="*/ 361950 h 1147005"/>
                          <a:gd name="connsiteX14" fmla="*/ 1321718 w 1845835"/>
                          <a:gd name="connsiteY14" fmla="*/ 371475 h 1147005"/>
                          <a:gd name="connsiteX15" fmla="*/ 1264568 w 1845835"/>
                          <a:gd name="connsiteY15" fmla="*/ 409575 h 1147005"/>
                          <a:gd name="connsiteX16" fmla="*/ 1235993 w 1845835"/>
                          <a:gd name="connsiteY16" fmla="*/ 428625 h 1147005"/>
                          <a:gd name="connsiteX17" fmla="*/ 1131218 w 1845835"/>
                          <a:gd name="connsiteY17" fmla="*/ 466725 h 1147005"/>
                          <a:gd name="connsiteX18" fmla="*/ 826418 w 1845835"/>
                          <a:gd name="connsiteY18" fmla="*/ 457200 h 1147005"/>
                          <a:gd name="connsiteX19" fmla="*/ 803558 w 1845835"/>
                          <a:gd name="connsiteY19" fmla="*/ 445778 h 1147005"/>
                          <a:gd name="connsiteX20" fmla="*/ 740693 w 1845835"/>
                          <a:gd name="connsiteY20" fmla="*/ 409575 h 1147005"/>
                          <a:gd name="connsiteX21" fmla="*/ 702593 w 1845835"/>
                          <a:gd name="connsiteY21" fmla="*/ 371475 h 1147005"/>
                          <a:gd name="connsiteX22" fmla="*/ 693068 w 1845835"/>
                          <a:gd name="connsiteY22" fmla="*/ 342900 h 1147005"/>
                          <a:gd name="connsiteX23" fmla="*/ 674018 w 1845835"/>
                          <a:gd name="connsiteY23" fmla="*/ 304800 h 1147005"/>
                          <a:gd name="connsiteX24" fmla="*/ 616868 w 1845835"/>
                          <a:gd name="connsiteY24" fmla="*/ 228600 h 1147005"/>
                          <a:gd name="connsiteX25" fmla="*/ 588293 w 1845835"/>
                          <a:gd name="connsiteY25" fmla="*/ 219075 h 1147005"/>
                          <a:gd name="connsiteX26" fmla="*/ 559718 w 1845835"/>
                          <a:gd name="connsiteY26" fmla="*/ 161925 h 1147005"/>
                          <a:gd name="connsiteX27" fmla="*/ 531143 w 1845835"/>
                          <a:gd name="connsiteY27" fmla="*/ 152400 h 1147005"/>
                          <a:gd name="connsiteX28" fmla="*/ 456848 w 1845835"/>
                          <a:gd name="connsiteY28" fmla="*/ 142950 h 1147005"/>
                          <a:gd name="connsiteX29" fmla="*/ 350168 w 1845835"/>
                          <a:gd name="connsiteY29" fmla="*/ 209550 h 1147005"/>
                          <a:gd name="connsiteX30" fmla="*/ 283493 w 1845835"/>
                          <a:gd name="connsiteY30" fmla="*/ 285750 h 1147005"/>
                          <a:gd name="connsiteX31" fmla="*/ 266348 w 1845835"/>
                          <a:gd name="connsiteY31" fmla="*/ 312428 h 1147005"/>
                          <a:gd name="connsiteX32" fmla="*/ 254918 w 1845835"/>
                          <a:gd name="connsiteY32" fmla="*/ 342900 h 1147005"/>
                          <a:gd name="connsiteX33" fmla="*/ 226343 w 1845835"/>
                          <a:gd name="connsiteY33" fmla="*/ 390525 h 1147005"/>
                          <a:gd name="connsiteX34" fmla="*/ 205388 w 1845835"/>
                          <a:gd name="connsiteY34" fmla="*/ 451545 h 1147005"/>
                          <a:gd name="connsiteX35" fmla="*/ 207293 w 1845835"/>
                          <a:gd name="connsiteY35" fmla="*/ 495300 h 1147005"/>
                          <a:gd name="connsiteX36" fmla="*/ 157233 w 1845835"/>
                          <a:gd name="connsiteY36" fmla="*/ 674863 h 1147005"/>
                          <a:gd name="connsiteX37" fmla="*/ 116698 w 1845835"/>
                          <a:gd name="connsiteY37" fmla="*/ 739962 h 1147005"/>
                          <a:gd name="connsiteX38" fmla="*/ 64347 w 1845835"/>
                          <a:gd name="connsiteY38" fmla="*/ 768537 h 1147005"/>
                          <a:gd name="connsiteX39" fmla="*/ 4289 w 1845835"/>
                          <a:gd name="connsiteY39" fmla="*/ 827200 h 1147005"/>
                          <a:gd name="connsiteX40" fmla="*/ 340643 w 1845835"/>
                          <a:gd name="connsiteY40" fmla="*/ 942975 h 1147005"/>
                          <a:gd name="connsiteX41" fmla="*/ 346358 w 1845835"/>
                          <a:gd name="connsiteY41" fmla="*/ 971550 h 1147005"/>
                          <a:gd name="connsiteX42" fmla="*/ 378743 w 1845835"/>
                          <a:gd name="connsiteY42" fmla="*/ 1009650 h 1147005"/>
                          <a:gd name="connsiteX43" fmla="*/ 391634 w 1845835"/>
                          <a:gd name="connsiteY43" fmla="*/ 1055679 h 1147005"/>
                          <a:gd name="connsiteX44" fmla="*/ 506378 w 1845835"/>
                          <a:gd name="connsiteY44" fmla="*/ 1000087 h 1147005"/>
                          <a:gd name="connsiteX45" fmla="*/ 550193 w 1845835"/>
                          <a:gd name="connsiteY45" fmla="*/ 971550 h 1147005"/>
                          <a:gd name="connsiteX46" fmla="*/ 578768 w 1845835"/>
                          <a:gd name="connsiteY46" fmla="*/ 962025 h 1147005"/>
                          <a:gd name="connsiteX47" fmla="*/ 607343 w 1845835"/>
                          <a:gd name="connsiteY47" fmla="*/ 942975 h 1147005"/>
                          <a:gd name="connsiteX48" fmla="*/ 635918 w 1845835"/>
                          <a:gd name="connsiteY48" fmla="*/ 933450 h 1147005"/>
                          <a:gd name="connsiteX49" fmla="*/ 664493 w 1845835"/>
                          <a:gd name="connsiteY49" fmla="*/ 914400 h 1147005"/>
                          <a:gd name="connsiteX50" fmla="*/ 731168 w 1845835"/>
                          <a:gd name="connsiteY50" fmla="*/ 895350 h 1147005"/>
                          <a:gd name="connsiteX51" fmla="*/ 778793 w 1845835"/>
                          <a:gd name="connsiteY51" fmla="*/ 866775 h 1147005"/>
                          <a:gd name="connsiteX52" fmla="*/ 1035968 w 1845835"/>
                          <a:gd name="connsiteY52" fmla="*/ 866775 h 1147005"/>
                          <a:gd name="connsiteX53" fmla="*/ 1035968 w 1845835"/>
                          <a:gd name="connsiteY53" fmla="*/ 990600 h 1147005"/>
                          <a:gd name="connsiteX54" fmla="*/ 1035968 w 1845835"/>
                          <a:gd name="connsiteY54" fmla="*/ 1021110 h 1147005"/>
                          <a:gd name="connsiteX55" fmla="*/ 1051208 w 1845835"/>
                          <a:gd name="connsiteY55" fmla="*/ 1057275 h 1147005"/>
                          <a:gd name="connsiteX56" fmla="*/ 1102643 w 1845835"/>
                          <a:gd name="connsiteY56" fmla="*/ 1140840 h 1147005"/>
                          <a:gd name="connsiteX57" fmla="*/ 1140743 w 1845835"/>
                          <a:gd name="connsiteY57" fmla="*/ 1019175 h 1147005"/>
                          <a:gd name="connsiteX58" fmla="*/ 1121693 w 1845835"/>
                          <a:gd name="connsiteY58" fmla="*/ 990600 h 1147005"/>
                          <a:gd name="connsiteX59" fmla="*/ 1140743 w 1845835"/>
                          <a:gd name="connsiteY59" fmla="*/ 1047750 h 1147005"/>
                          <a:gd name="connsiteX60" fmla="*/ 1194083 w 1845835"/>
                          <a:gd name="connsiteY60" fmla="*/ 1116473 h 1147005"/>
                          <a:gd name="connsiteX61" fmla="*/ 1264568 w 1845835"/>
                          <a:gd name="connsiteY61" fmla="*/ 1143000 h 1147005"/>
                          <a:gd name="connsiteX62" fmla="*/ 1235993 w 1845835"/>
                          <a:gd name="connsiteY62" fmla="*/ 1009650 h 1147005"/>
                          <a:gd name="connsiteX63" fmla="*/ 1216943 w 1845835"/>
                          <a:gd name="connsiteY63" fmla="*/ 981075 h 1147005"/>
                          <a:gd name="connsiteX64" fmla="*/ 1235993 w 1845835"/>
                          <a:gd name="connsiteY64" fmla="*/ 876300 h 1147005"/>
                          <a:gd name="connsiteX65" fmla="*/ 1323349 w 1845835"/>
                          <a:gd name="connsiteY65" fmla="*/ 895616 h 1147005"/>
                          <a:gd name="connsiteX66" fmla="*/ 1447448 w 1845835"/>
                          <a:gd name="connsiteY66" fmla="*/ 912427 h 1147005"/>
                          <a:gd name="connsiteX67" fmla="*/ 1597943 w 1845835"/>
                          <a:gd name="connsiteY67" fmla="*/ 885825 h 1147005"/>
                          <a:gd name="connsiteX68" fmla="*/ 1693193 w 1845835"/>
                          <a:gd name="connsiteY68" fmla="*/ 838200 h 1147005"/>
                          <a:gd name="connsiteX69" fmla="*/ 1721768 w 1845835"/>
                          <a:gd name="connsiteY69" fmla="*/ 828675 h 1147005"/>
                          <a:gd name="connsiteX70" fmla="*/ 1759868 w 1845835"/>
                          <a:gd name="connsiteY70" fmla="*/ 771525 h 1147005"/>
                          <a:gd name="connsiteX71" fmla="*/ 1778918 w 1845835"/>
                          <a:gd name="connsiteY71" fmla="*/ 742950 h 1147005"/>
                          <a:gd name="connsiteX72" fmla="*/ 1788443 w 1845835"/>
                          <a:gd name="connsiteY72" fmla="*/ 704850 h 1147005"/>
                          <a:gd name="connsiteX73" fmla="*/ 1769393 w 1845835"/>
                          <a:gd name="connsiteY73" fmla="*/ 466725 h 1147005"/>
                          <a:gd name="connsiteX74" fmla="*/ 1759868 w 1845835"/>
                          <a:gd name="connsiteY74" fmla="*/ 438150 h 1147005"/>
                          <a:gd name="connsiteX75" fmla="*/ 1742723 w 1845835"/>
                          <a:gd name="connsiteY75" fmla="*/ 401947 h 1147005"/>
                          <a:gd name="connsiteX76" fmla="*/ 1721768 w 1845835"/>
                          <a:gd name="connsiteY76" fmla="*/ 371475 h 1147005"/>
                          <a:gd name="connsiteX77" fmla="*/ 1721768 w 1845835"/>
                          <a:gd name="connsiteY77" fmla="*/ 190500 h 1147005"/>
                          <a:gd name="connsiteX78" fmla="*/ 1740818 w 1845835"/>
                          <a:gd name="connsiteY78" fmla="*/ 161925 h 1147005"/>
                          <a:gd name="connsiteX79" fmla="*/ 1769393 w 1845835"/>
                          <a:gd name="connsiteY79" fmla="*/ 142875 h 1147005"/>
                          <a:gd name="connsiteX80" fmla="*/ 1807493 w 1845835"/>
                          <a:gd name="connsiteY80" fmla="*/ 114300 h 1147005"/>
                          <a:gd name="connsiteX81" fmla="*/ 1845593 w 1845835"/>
                          <a:gd name="connsiteY81" fmla="*/ 95250 h 1147005"/>
                          <a:gd name="connsiteX82" fmla="*/ 1797968 w 1845835"/>
                          <a:gd name="connsiteY82" fmla="*/ 51457 h 1147005"/>
                          <a:gd name="connsiteX0" fmla="*/ 1836410 w 1884277"/>
                          <a:gd name="connsiteY0" fmla="*/ 51457 h 1147005"/>
                          <a:gd name="connsiteX1" fmla="*/ 1845935 w 1884277"/>
                          <a:gd name="connsiteY1" fmla="*/ 57150 h 1147005"/>
                          <a:gd name="connsiteX2" fmla="*/ 1769735 w 1884277"/>
                          <a:gd name="connsiteY2" fmla="*/ 9562 h 1147005"/>
                          <a:gd name="connsiteX3" fmla="*/ 1703060 w 1884277"/>
                          <a:gd name="connsiteY3" fmla="*/ 0 h 1147005"/>
                          <a:gd name="connsiteX4" fmla="*/ 1655435 w 1884277"/>
                          <a:gd name="connsiteY4" fmla="*/ 9525 h 1147005"/>
                          <a:gd name="connsiteX5" fmla="*/ 1626860 w 1884277"/>
                          <a:gd name="connsiteY5" fmla="*/ 38100 h 1147005"/>
                          <a:gd name="connsiteX6" fmla="*/ 1596380 w 1884277"/>
                          <a:gd name="connsiteY6" fmla="*/ 74378 h 1147005"/>
                          <a:gd name="connsiteX7" fmla="*/ 1569710 w 1884277"/>
                          <a:gd name="connsiteY7" fmla="*/ 104775 h 1147005"/>
                          <a:gd name="connsiteX8" fmla="*/ 1560185 w 1884277"/>
                          <a:gd name="connsiteY8" fmla="*/ 142875 h 1147005"/>
                          <a:gd name="connsiteX9" fmla="*/ 1541135 w 1884277"/>
                          <a:gd name="connsiteY9" fmla="*/ 171450 h 1147005"/>
                          <a:gd name="connsiteX10" fmla="*/ 1512560 w 1884277"/>
                          <a:gd name="connsiteY10" fmla="*/ 219075 h 1147005"/>
                          <a:gd name="connsiteX11" fmla="*/ 1495415 w 1884277"/>
                          <a:gd name="connsiteY11" fmla="*/ 236265 h 1147005"/>
                          <a:gd name="connsiteX12" fmla="*/ 1464935 w 1884277"/>
                          <a:gd name="connsiteY12" fmla="*/ 276225 h 1147005"/>
                          <a:gd name="connsiteX13" fmla="*/ 1388735 w 1884277"/>
                          <a:gd name="connsiteY13" fmla="*/ 361950 h 1147005"/>
                          <a:gd name="connsiteX14" fmla="*/ 1360160 w 1884277"/>
                          <a:gd name="connsiteY14" fmla="*/ 371475 h 1147005"/>
                          <a:gd name="connsiteX15" fmla="*/ 1303010 w 1884277"/>
                          <a:gd name="connsiteY15" fmla="*/ 409575 h 1147005"/>
                          <a:gd name="connsiteX16" fmla="*/ 1274435 w 1884277"/>
                          <a:gd name="connsiteY16" fmla="*/ 428625 h 1147005"/>
                          <a:gd name="connsiteX17" fmla="*/ 1169660 w 1884277"/>
                          <a:gd name="connsiteY17" fmla="*/ 466725 h 1147005"/>
                          <a:gd name="connsiteX18" fmla="*/ 864860 w 1884277"/>
                          <a:gd name="connsiteY18" fmla="*/ 457200 h 1147005"/>
                          <a:gd name="connsiteX19" fmla="*/ 842000 w 1884277"/>
                          <a:gd name="connsiteY19" fmla="*/ 445778 h 1147005"/>
                          <a:gd name="connsiteX20" fmla="*/ 779135 w 1884277"/>
                          <a:gd name="connsiteY20" fmla="*/ 409575 h 1147005"/>
                          <a:gd name="connsiteX21" fmla="*/ 741035 w 1884277"/>
                          <a:gd name="connsiteY21" fmla="*/ 371475 h 1147005"/>
                          <a:gd name="connsiteX22" fmla="*/ 731510 w 1884277"/>
                          <a:gd name="connsiteY22" fmla="*/ 342900 h 1147005"/>
                          <a:gd name="connsiteX23" fmla="*/ 712460 w 1884277"/>
                          <a:gd name="connsiteY23" fmla="*/ 304800 h 1147005"/>
                          <a:gd name="connsiteX24" fmla="*/ 655310 w 1884277"/>
                          <a:gd name="connsiteY24" fmla="*/ 228600 h 1147005"/>
                          <a:gd name="connsiteX25" fmla="*/ 626735 w 1884277"/>
                          <a:gd name="connsiteY25" fmla="*/ 219075 h 1147005"/>
                          <a:gd name="connsiteX26" fmla="*/ 598160 w 1884277"/>
                          <a:gd name="connsiteY26" fmla="*/ 161925 h 1147005"/>
                          <a:gd name="connsiteX27" fmla="*/ 569585 w 1884277"/>
                          <a:gd name="connsiteY27" fmla="*/ 152400 h 1147005"/>
                          <a:gd name="connsiteX28" fmla="*/ 495290 w 1884277"/>
                          <a:gd name="connsiteY28" fmla="*/ 142950 h 1147005"/>
                          <a:gd name="connsiteX29" fmla="*/ 388610 w 1884277"/>
                          <a:gd name="connsiteY29" fmla="*/ 209550 h 1147005"/>
                          <a:gd name="connsiteX30" fmla="*/ 321935 w 1884277"/>
                          <a:gd name="connsiteY30" fmla="*/ 285750 h 1147005"/>
                          <a:gd name="connsiteX31" fmla="*/ 304790 w 1884277"/>
                          <a:gd name="connsiteY31" fmla="*/ 312428 h 1147005"/>
                          <a:gd name="connsiteX32" fmla="*/ 293360 w 1884277"/>
                          <a:gd name="connsiteY32" fmla="*/ 342900 h 1147005"/>
                          <a:gd name="connsiteX33" fmla="*/ 264785 w 1884277"/>
                          <a:gd name="connsiteY33" fmla="*/ 390525 h 1147005"/>
                          <a:gd name="connsiteX34" fmla="*/ 243830 w 1884277"/>
                          <a:gd name="connsiteY34" fmla="*/ 451545 h 1147005"/>
                          <a:gd name="connsiteX35" fmla="*/ 245735 w 1884277"/>
                          <a:gd name="connsiteY35" fmla="*/ 495300 h 1147005"/>
                          <a:gd name="connsiteX36" fmla="*/ 195675 w 1884277"/>
                          <a:gd name="connsiteY36" fmla="*/ 674863 h 1147005"/>
                          <a:gd name="connsiteX37" fmla="*/ 155140 w 1884277"/>
                          <a:gd name="connsiteY37" fmla="*/ 739962 h 1147005"/>
                          <a:gd name="connsiteX38" fmla="*/ 102789 w 1884277"/>
                          <a:gd name="connsiteY38" fmla="*/ 768537 h 1147005"/>
                          <a:gd name="connsiteX39" fmla="*/ 42731 w 1884277"/>
                          <a:gd name="connsiteY39" fmla="*/ 827200 h 1147005"/>
                          <a:gd name="connsiteX40" fmla="*/ 14700 w 1884277"/>
                          <a:gd name="connsiteY40" fmla="*/ 883625 h 1147005"/>
                          <a:gd name="connsiteX41" fmla="*/ 384800 w 1884277"/>
                          <a:gd name="connsiteY41" fmla="*/ 971550 h 1147005"/>
                          <a:gd name="connsiteX42" fmla="*/ 417185 w 1884277"/>
                          <a:gd name="connsiteY42" fmla="*/ 1009650 h 1147005"/>
                          <a:gd name="connsiteX43" fmla="*/ 430076 w 1884277"/>
                          <a:gd name="connsiteY43" fmla="*/ 1055679 h 1147005"/>
                          <a:gd name="connsiteX44" fmla="*/ 544820 w 1884277"/>
                          <a:gd name="connsiteY44" fmla="*/ 1000087 h 1147005"/>
                          <a:gd name="connsiteX45" fmla="*/ 588635 w 1884277"/>
                          <a:gd name="connsiteY45" fmla="*/ 971550 h 1147005"/>
                          <a:gd name="connsiteX46" fmla="*/ 617210 w 1884277"/>
                          <a:gd name="connsiteY46" fmla="*/ 962025 h 1147005"/>
                          <a:gd name="connsiteX47" fmla="*/ 645785 w 1884277"/>
                          <a:gd name="connsiteY47" fmla="*/ 942975 h 1147005"/>
                          <a:gd name="connsiteX48" fmla="*/ 674360 w 1884277"/>
                          <a:gd name="connsiteY48" fmla="*/ 933450 h 1147005"/>
                          <a:gd name="connsiteX49" fmla="*/ 702935 w 1884277"/>
                          <a:gd name="connsiteY49" fmla="*/ 914400 h 1147005"/>
                          <a:gd name="connsiteX50" fmla="*/ 769610 w 1884277"/>
                          <a:gd name="connsiteY50" fmla="*/ 895350 h 1147005"/>
                          <a:gd name="connsiteX51" fmla="*/ 817235 w 1884277"/>
                          <a:gd name="connsiteY51" fmla="*/ 866775 h 1147005"/>
                          <a:gd name="connsiteX52" fmla="*/ 1074410 w 1884277"/>
                          <a:gd name="connsiteY52" fmla="*/ 866775 h 1147005"/>
                          <a:gd name="connsiteX53" fmla="*/ 1074410 w 1884277"/>
                          <a:gd name="connsiteY53" fmla="*/ 990600 h 1147005"/>
                          <a:gd name="connsiteX54" fmla="*/ 1074410 w 1884277"/>
                          <a:gd name="connsiteY54" fmla="*/ 1021110 h 1147005"/>
                          <a:gd name="connsiteX55" fmla="*/ 1089650 w 1884277"/>
                          <a:gd name="connsiteY55" fmla="*/ 1057275 h 1147005"/>
                          <a:gd name="connsiteX56" fmla="*/ 1141085 w 1884277"/>
                          <a:gd name="connsiteY56" fmla="*/ 1140840 h 1147005"/>
                          <a:gd name="connsiteX57" fmla="*/ 1179185 w 1884277"/>
                          <a:gd name="connsiteY57" fmla="*/ 1019175 h 1147005"/>
                          <a:gd name="connsiteX58" fmla="*/ 1160135 w 1884277"/>
                          <a:gd name="connsiteY58" fmla="*/ 990600 h 1147005"/>
                          <a:gd name="connsiteX59" fmla="*/ 1179185 w 1884277"/>
                          <a:gd name="connsiteY59" fmla="*/ 1047750 h 1147005"/>
                          <a:gd name="connsiteX60" fmla="*/ 1232525 w 1884277"/>
                          <a:gd name="connsiteY60" fmla="*/ 1116473 h 1147005"/>
                          <a:gd name="connsiteX61" fmla="*/ 1303010 w 1884277"/>
                          <a:gd name="connsiteY61" fmla="*/ 1143000 h 1147005"/>
                          <a:gd name="connsiteX62" fmla="*/ 1274435 w 1884277"/>
                          <a:gd name="connsiteY62" fmla="*/ 1009650 h 1147005"/>
                          <a:gd name="connsiteX63" fmla="*/ 1255385 w 1884277"/>
                          <a:gd name="connsiteY63" fmla="*/ 981075 h 1147005"/>
                          <a:gd name="connsiteX64" fmla="*/ 1274435 w 1884277"/>
                          <a:gd name="connsiteY64" fmla="*/ 876300 h 1147005"/>
                          <a:gd name="connsiteX65" fmla="*/ 1361791 w 1884277"/>
                          <a:gd name="connsiteY65" fmla="*/ 895616 h 1147005"/>
                          <a:gd name="connsiteX66" fmla="*/ 1485890 w 1884277"/>
                          <a:gd name="connsiteY66" fmla="*/ 912427 h 1147005"/>
                          <a:gd name="connsiteX67" fmla="*/ 1636385 w 1884277"/>
                          <a:gd name="connsiteY67" fmla="*/ 885825 h 1147005"/>
                          <a:gd name="connsiteX68" fmla="*/ 1731635 w 1884277"/>
                          <a:gd name="connsiteY68" fmla="*/ 838200 h 1147005"/>
                          <a:gd name="connsiteX69" fmla="*/ 1760210 w 1884277"/>
                          <a:gd name="connsiteY69" fmla="*/ 828675 h 1147005"/>
                          <a:gd name="connsiteX70" fmla="*/ 1798310 w 1884277"/>
                          <a:gd name="connsiteY70" fmla="*/ 771525 h 1147005"/>
                          <a:gd name="connsiteX71" fmla="*/ 1817360 w 1884277"/>
                          <a:gd name="connsiteY71" fmla="*/ 742950 h 1147005"/>
                          <a:gd name="connsiteX72" fmla="*/ 1826885 w 1884277"/>
                          <a:gd name="connsiteY72" fmla="*/ 704850 h 1147005"/>
                          <a:gd name="connsiteX73" fmla="*/ 1807835 w 1884277"/>
                          <a:gd name="connsiteY73" fmla="*/ 466725 h 1147005"/>
                          <a:gd name="connsiteX74" fmla="*/ 1798310 w 1884277"/>
                          <a:gd name="connsiteY74" fmla="*/ 438150 h 1147005"/>
                          <a:gd name="connsiteX75" fmla="*/ 1781165 w 1884277"/>
                          <a:gd name="connsiteY75" fmla="*/ 401947 h 1147005"/>
                          <a:gd name="connsiteX76" fmla="*/ 1760210 w 1884277"/>
                          <a:gd name="connsiteY76" fmla="*/ 371475 h 1147005"/>
                          <a:gd name="connsiteX77" fmla="*/ 1760210 w 1884277"/>
                          <a:gd name="connsiteY77" fmla="*/ 190500 h 1147005"/>
                          <a:gd name="connsiteX78" fmla="*/ 1779260 w 1884277"/>
                          <a:gd name="connsiteY78" fmla="*/ 161925 h 1147005"/>
                          <a:gd name="connsiteX79" fmla="*/ 1807835 w 1884277"/>
                          <a:gd name="connsiteY79" fmla="*/ 142875 h 1147005"/>
                          <a:gd name="connsiteX80" fmla="*/ 1845935 w 1884277"/>
                          <a:gd name="connsiteY80" fmla="*/ 114300 h 1147005"/>
                          <a:gd name="connsiteX81" fmla="*/ 1884035 w 1884277"/>
                          <a:gd name="connsiteY81" fmla="*/ 95250 h 1147005"/>
                          <a:gd name="connsiteX82" fmla="*/ 1836410 w 1884277"/>
                          <a:gd name="connsiteY82" fmla="*/ 51457 h 1147005"/>
                          <a:gd name="connsiteX0" fmla="*/ 1835250 w 1883117"/>
                          <a:gd name="connsiteY0" fmla="*/ 51457 h 1147005"/>
                          <a:gd name="connsiteX1" fmla="*/ 1844775 w 1883117"/>
                          <a:gd name="connsiteY1" fmla="*/ 57150 h 1147005"/>
                          <a:gd name="connsiteX2" fmla="*/ 1768575 w 1883117"/>
                          <a:gd name="connsiteY2" fmla="*/ 9562 h 1147005"/>
                          <a:gd name="connsiteX3" fmla="*/ 1701900 w 1883117"/>
                          <a:gd name="connsiteY3" fmla="*/ 0 h 1147005"/>
                          <a:gd name="connsiteX4" fmla="*/ 1654275 w 1883117"/>
                          <a:gd name="connsiteY4" fmla="*/ 9525 h 1147005"/>
                          <a:gd name="connsiteX5" fmla="*/ 1625700 w 1883117"/>
                          <a:gd name="connsiteY5" fmla="*/ 38100 h 1147005"/>
                          <a:gd name="connsiteX6" fmla="*/ 1595220 w 1883117"/>
                          <a:gd name="connsiteY6" fmla="*/ 74378 h 1147005"/>
                          <a:gd name="connsiteX7" fmla="*/ 1568550 w 1883117"/>
                          <a:gd name="connsiteY7" fmla="*/ 104775 h 1147005"/>
                          <a:gd name="connsiteX8" fmla="*/ 1559025 w 1883117"/>
                          <a:gd name="connsiteY8" fmla="*/ 142875 h 1147005"/>
                          <a:gd name="connsiteX9" fmla="*/ 1539975 w 1883117"/>
                          <a:gd name="connsiteY9" fmla="*/ 171450 h 1147005"/>
                          <a:gd name="connsiteX10" fmla="*/ 1511400 w 1883117"/>
                          <a:gd name="connsiteY10" fmla="*/ 219075 h 1147005"/>
                          <a:gd name="connsiteX11" fmla="*/ 1494255 w 1883117"/>
                          <a:gd name="connsiteY11" fmla="*/ 236265 h 1147005"/>
                          <a:gd name="connsiteX12" fmla="*/ 1463775 w 1883117"/>
                          <a:gd name="connsiteY12" fmla="*/ 276225 h 1147005"/>
                          <a:gd name="connsiteX13" fmla="*/ 1387575 w 1883117"/>
                          <a:gd name="connsiteY13" fmla="*/ 361950 h 1147005"/>
                          <a:gd name="connsiteX14" fmla="*/ 1359000 w 1883117"/>
                          <a:gd name="connsiteY14" fmla="*/ 371475 h 1147005"/>
                          <a:gd name="connsiteX15" fmla="*/ 1301850 w 1883117"/>
                          <a:gd name="connsiteY15" fmla="*/ 409575 h 1147005"/>
                          <a:gd name="connsiteX16" fmla="*/ 1273275 w 1883117"/>
                          <a:gd name="connsiteY16" fmla="*/ 428625 h 1147005"/>
                          <a:gd name="connsiteX17" fmla="*/ 1168500 w 1883117"/>
                          <a:gd name="connsiteY17" fmla="*/ 466725 h 1147005"/>
                          <a:gd name="connsiteX18" fmla="*/ 863700 w 1883117"/>
                          <a:gd name="connsiteY18" fmla="*/ 457200 h 1147005"/>
                          <a:gd name="connsiteX19" fmla="*/ 840840 w 1883117"/>
                          <a:gd name="connsiteY19" fmla="*/ 445778 h 1147005"/>
                          <a:gd name="connsiteX20" fmla="*/ 777975 w 1883117"/>
                          <a:gd name="connsiteY20" fmla="*/ 409575 h 1147005"/>
                          <a:gd name="connsiteX21" fmla="*/ 739875 w 1883117"/>
                          <a:gd name="connsiteY21" fmla="*/ 371475 h 1147005"/>
                          <a:gd name="connsiteX22" fmla="*/ 730350 w 1883117"/>
                          <a:gd name="connsiteY22" fmla="*/ 342900 h 1147005"/>
                          <a:gd name="connsiteX23" fmla="*/ 711300 w 1883117"/>
                          <a:gd name="connsiteY23" fmla="*/ 304800 h 1147005"/>
                          <a:gd name="connsiteX24" fmla="*/ 654150 w 1883117"/>
                          <a:gd name="connsiteY24" fmla="*/ 228600 h 1147005"/>
                          <a:gd name="connsiteX25" fmla="*/ 625575 w 1883117"/>
                          <a:gd name="connsiteY25" fmla="*/ 219075 h 1147005"/>
                          <a:gd name="connsiteX26" fmla="*/ 597000 w 1883117"/>
                          <a:gd name="connsiteY26" fmla="*/ 161925 h 1147005"/>
                          <a:gd name="connsiteX27" fmla="*/ 568425 w 1883117"/>
                          <a:gd name="connsiteY27" fmla="*/ 152400 h 1147005"/>
                          <a:gd name="connsiteX28" fmla="*/ 494130 w 1883117"/>
                          <a:gd name="connsiteY28" fmla="*/ 142950 h 1147005"/>
                          <a:gd name="connsiteX29" fmla="*/ 387450 w 1883117"/>
                          <a:gd name="connsiteY29" fmla="*/ 209550 h 1147005"/>
                          <a:gd name="connsiteX30" fmla="*/ 320775 w 1883117"/>
                          <a:gd name="connsiteY30" fmla="*/ 285750 h 1147005"/>
                          <a:gd name="connsiteX31" fmla="*/ 303630 w 1883117"/>
                          <a:gd name="connsiteY31" fmla="*/ 312428 h 1147005"/>
                          <a:gd name="connsiteX32" fmla="*/ 292200 w 1883117"/>
                          <a:gd name="connsiteY32" fmla="*/ 342900 h 1147005"/>
                          <a:gd name="connsiteX33" fmla="*/ 263625 w 1883117"/>
                          <a:gd name="connsiteY33" fmla="*/ 390525 h 1147005"/>
                          <a:gd name="connsiteX34" fmla="*/ 242670 w 1883117"/>
                          <a:gd name="connsiteY34" fmla="*/ 451545 h 1147005"/>
                          <a:gd name="connsiteX35" fmla="*/ 244575 w 1883117"/>
                          <a:gd name="connsiteY35" fmla="*/ 495300 h 1147005"/>
                          <a:gd name="connsiteX36" fmla="*/ 194515 w 1883117"/>
                          <a:gd name="connsiteY36" fmla="*/ 674863 h 1147005"/>
                          <a:gd name="connsiteX37" fmla="*/ 153980 w 1883117"/>
                          <a:gd name="connsiteY37" fmla="*/ 739962 h 1147005"/>
                          <a:gd name="connsiteX38" fmla="*/ 101629 w 1883117"/>
                          <a:gd name="connsiteY38" fmla="*/ 768537 h 1147005"/>
                          <a:gd name="connsiteX39" fmla="*/ 41571 w 1883117"/>
                          <a:gd name="connsiteY39" fmla="*/ 827200 h 1147005"/>
                          <a:gd name="connsiteX40" fmla="*/ 13540 w 1883117"/>
                          <a:gd name="connsiteY40" fmla="*/ 883625 h 1147005"/>
                          <a:gd name="connsiteX41" fmla="*/ 383640 w 1883117"/>
                          <a:gd name="connsiteY41" fmla="*/ 971550 h 1147005"/>
                          <a:gd name="connsiteX42" fmla="*/ 416025 w 1883117"/>
                          <a:gd name="connsiteY42" fmla="*/ 1009650 h 1147005"/>
                          <a:gd name="connsiteX43" fmla="*/ 428916 w 1883117"/>
                          <a:gd name="connsiteY43" fmla="*/ 1055679 h 1147005"/>
                          <a:gd name="connsiteX44" fmla="*/ 543660 w 1883117"/>
                          <a:gd name="connsiteY44" fmla="*/ 1000087 h 1147005"/>
                          <a:gd name="connsiteX45" fmla="*/ 587475 w 1883117"/>
                          <a:gd name="connsiteY45" fmla="*/ 971550 h 1147005"/>
                          <a:gd name="connsiteX46" fmla="*/ 616050 w 1883117"/>
                          <a:gd name="connsiteY46" fmla="*/ 962025 h 1147005"/>
                          <a:gd name="connsiteX47" fmla="*/ 644625 w 1883117"/>
                          <a:gd name="connsiteY47" fmla="*/ 942975 h 1147005"/>
                          <a:gd name="connsiteX48" fmla="*/ 673200 w 1883117"/>
                          <a:gd name="connsiteY48" fmla="*/ 933450 h 1147005"/>
                          <a:gd name="connsiteX49" fmla="*/ 701775 w 1883117"/>
                          <a:gd name="connsiteY49" fmla="*/ 914400 h 1147005"/>
                          <a:gd name="connsiteX50" fmla="*/ 768450 w 1883117"/>
                          <a:gd name="connsiteY50" fmla="*/ 895350 h 1147005"/>
                          <a:gd name="connsiteX51" fmla="*/ 816075 w 1883117"/>
                          <a:gd name="connsiteY51" fmla="*/ 866775 h 1147005"/>
                          <a:gd name="connsiteX52" fmla="*/ 1073250 w 1883117"/>
                          <a:gd name="connsiteY52" fmla="*/ 866775 h 1147005"/>
                          <a:gd name="connsiteX53" fmla="*/ 1073250 w 1883117"/>
                          <a:gd name="connsiteY53" fmla="*/ 990600 h 1147005"/>
                          <a:gd name="connsiteX54" fmla="*/ 1073250 w 1883117"/>
                          <a:gd name="connsiteY54" fmla="*/ 1021110 h 1147005"/>
                          <a:gd name="connsiteX55" fmla="*/ 1088490 w 1883117"/>
                          <a:gd name="connsiteY55" fmla="*/ 1057275 h 1147005"/>
                          <a:gd name="connsiteX56" fmla="*/ 1139925 w 1883117"/>
                          <a:gd name="connsiteY56" fmla="*/ 1140840 h 1147005"/>
                          <a:gd name="connsiteX57" fmla="*/ 1178025 w 1883117"/>
                          <a:gd name="connsiteY57" fmla="*/ 1019175 h 1147005"/>
                          <a:gd name="connsiteX58" fmla="*/ 1158975 w 1883117"/>
                          <a:gd name="connsiteY58" fmla="*/ 990600 h 1147005"/>
                          <a:gd name="connsiteX59" fmla="*/ 1178025 w 1883117"/>
                          <a:gd name="connsiteY59" fmla="*/ 1047750 h 1147005"/>
                          <a:gd name="connsiteX60" fmla="*/ 1231365 w 1883117"/>
                          <a:gd name="connsiteY60" fmla="*/ 1116473 h 1147005"/>
                          <a:gd name="connsiteX61" fmla="*/ 1301850 w 1883117"/>
                          <a:gd name="connsiteY61" fmla="*/ 1143000 h 1147005"/>
                          <a:gd name="connsiteX62" fmla="*/ 1273275 w 1883117"/>
                          <a:gd name="connsiteY62" fmla="*/ 1009650 h 1147005"/>
                          <a:gd name="connsiteX63" fmla="*/ 1254225 w 1883117"/>
                          <a:gd name="connsiteY63" fmla="*/ 981075 h 1147005"/>
                          <a:gd name="connsiteX64" fmla="*/ 1273275 w 1883117"/>
                          <a:gd name="connsiteY64" fmla="*/ 876300 h 1147005"/>
                          <a:gd name="connsiteX65" fmla="*/ 1360631 w 1883117"/>
                          <a:gd name="connsiteY65" fmla="*/ 895616 h 1147005"/>
                          <a:gd name="connsiteX66" fmla="*/ 1484730 w 1883117"/>
                          <a:gd name="connsiteY66" fmla="*/ 912427 h 1147005"/>
                          <a:gd name="connsiteX67" fmla="*/ 1635225 w 1883117"/>
                          <a:gd name="connsiteY67" fmla="*/ 885825 h 1147005"/>
                          <a:gd name="connsiteX68" fmla="*/ 1730475 w 1883117"/>
                          <a:gd name="connsiteY68" fmla="*/ 838200 h 1147005"/>
                          <a:gd name="connsiteX69" fmla="*/ 1759050 w 1883117"/>
                          <a:gd name="connsiteY69" fmla="*/ 828675 h 1147005"/>
                          <a:gd name="connsiteX70" fmla="*/ 1797150 w 1883117"/>
                          <a:gd name="connsiteY70" fmla="*/ 771525 h 1147005"/>
                          <a:gd name="connsiteX71" fmla="*/ 1816200 w 1883117"/>
                          <a:gd name="connsiteY71" fmla="*/ 742950 h 1147005"/>
                          <a:gd name="connsiteX72" fmla="*/ 1825725 w 1883117"/>
                          <a:gd name="connsiteY72" fmla="*/ 704850 h 1147005"/>
                          <a:gd name="connsiteX73" fmla="*/ 1806675 w 1883117"/>
                          <a:gd name="connsiteY73" fmla="*/ 466725 h 1147005"/>
                          <a:gd name="connsiteX74" fmla="*/ 1797150 w 1883117"/>
                          <a:gd name="connsiteY74" fmla="*/ 438150 h 1147005"/>
                          <a:gd name="connsiteX75" fmla="*/ 1780005 w 1883117"/>
                          <a:gd name="connsiteY75" fmla="*/ 401947 h 1147005"/>
                          <a:gd name="connsiteX76" fmla="*/ 1759050 w 1883117"/>
                          <a:gd name="connsiteY76" fmla="*/ 371475 h 1147005"/>
                          <a:gd name="connsiteX77" fmla="*/ 1759050 w 1883117"/>
                          <a:gd name="connsiteY77" fmla="*/ 190500 h 1147005"/>
                          <a:gd name="connsiteX78" fmla="*/ 1778100 w 1883117"/>
                          <a:gd name="connsiteY78" fmla="*/ 161925 h 1147005"/>
                          <a:gd name="connsiteX79" fmla="*/ 1806675 w 1883117"/>
                          <a:gd name="connsiteY79" fmla="*/ 142875 h 1147005"/>
                          <a:gd name="connsiteX80" fmla="*/ 1844775 w 1883117"/>
                          <a:gd name="connsiteY80" fmla="*/ 114300 h 1147005"/>
                          <a:gd name="connsiteX81" fmla="*/ 1882875 w 1883117"/>
                          <a:gd name="connsiteY81" fmla="*/ 95250 h 1147005"/>
                          <a:gd name="connsiteX82" fmla="*/ 1835250 w 1883117"/>
                          <a:gd name="connsiteY82" fmla="*/ 51457 h 1147005"/>
                          <a:gd name="connsiteX0" fmla="*/ 1835250 w 1883117"/>
                          <a:gd name="connsiteY0" fmla="*/ 51457 h 1147005"/>
                          <a:gd name="connsiteX1" fmla="*/ 1844775 w 1883117"/>
                          <a:gd name="connsiteY1" fmla="*/ 57150 h 1147005"/>
                          <a:gd name="connsiteX2" fmla="*/ 1768575 w 1883117"/>
                          <a:gd name="connsiteY2" fmla="*/ 9562 h 1147005"/>
                          <a:gd name="connsiteX3" fmla="*/ 1701900 w 1883117"/>
                          <a:gd name="connsiteY3" fmla="*/ 0 h 1147005"/>
                          <a:gd name="connsiteX4" fmla="*/ 1654275 w 1883117"/>
                          <a:gd name="connsiteY4" fmla="*/ 9525 h 1147005"/>
                          <a:gd name="connsiteX5" fmla="*/ 1625700 w 1883117"/>
                          <a:gd name="connsiteY5" fmla="*/ 38100 h 1147005"/>
                          <a:gd name="connsiteX6" fmla="*/ 1595220 w 1883117"/>
                          <a:gd name="connsiteY6" fmla="*/ 74378 h 1147005"/>
                          <a:gd name="connsiteX7" fmla="*/ 1568550 w 1883117"/>
                          <a:gd name="connsiteY7" fmla="*/ 104775 h 1147005"/>
                          <a:gd name="connsiteX8" fmla="*/ 1559025 w 1883117"/>
                          <a:gd name="connsiteY8" fmla="*/ 142875 h 1147005"/>
                          <a:gd name="connsiteX9" fmla="*/ 1539975 w 1883117"/>
                          <a:gd name="connsiteY9" fmla="*/ 171450 h 1147005"/>
                          <a:gd name="connsiteX10" fmla="*/ 1511400 w 1883117"/>
                          <a:gd name="connsiteY10" fmla="*/ 219075 h 1147005"/>
                          <a:gd name="connsiteX11" fmla="*/ 1494255 w 1883117"/>
                          <a:gd name="connsiteY11" fmla="*/ 236265 h 1147005"/>
                          <a:gd name="connsiteX12" fmla="*/ 1463775 w 1883117"/>
                          <a:gd name="connsiteY12" fmla="*/ 276225 h 1147005"/>
                          <a:gd name="connsiteX13" fmla="*/ 1387575 w 1883117"/>
                          <a:gd name="connsiteY13" fmla="*/ 361950 h 1147005"/>
                          <a:gd name="connsiteX14" fmla="*/ 1359000 w 1883117"/>
                          <a:gd name="connsiteY14" fmla="*/ 371475 h 1147005"/>
                          <a:gd name="connsiteX15" fmla="*/ 1301850 w 1883117"/>
                          <a:gd name="connsiteY15" fmla="*/ 409575 h 1147005"/>
                          <a:gd name="connsiteX16" fmla="*/ 1273275 w 1883117"/>
                          <a:gd name="connsiteY16" fmla="*/ 428625 h 1147005"/>
                          <a:gd name="connsiteX17" fmla="*/ 1168500 w 1883117"/>
                          <a:gd name="connsiteY17" fmla="*/ 466725 h 1147005"/>
                          <a:gd name="connsiteX18" fmla="*/ 863700 w 1883117"/>
                          <a:gd name="connsiteY18" fmla="*/ 457200 h 1147005"/>
                          <a:gd name="connsiteX19" fmla="*/ 840840 w 1883117"/>
                          <a:gd name="connsiteY19" fmla="*/ 445778 h 1147005"/>
                          <a:gd name="connsiteX20" fmla="*/ 777975 w 1883117"/>
                          <a:gd name="connsiteY20" fmla="*/ 409575 h 1147005"/>
                          <a:gd name="connsiteX21" fmla="*/ 739875 w 1883117"/>
                          <a:gd name="connsiteY21" fmla="*/ 371475 h 1147005"/>
                          <a:gd name="connsiteX22" fmla="*/ 730350 w 1883117"/>
                          <a:gd name="connsiteY22" fmla="*/ 342900 h 1147005"/>
                          <a:gd name="connsiteX23" fmla="*/ 711300 w 1883117"/>
                          <a:gd name="connsiteY23" fmla="*/ 304800 h 1147005"/>
                          <a:gd name="connsiteX24" fmla="*/ 654150 w 1883117"/>
                          <a:gd name="connsiteY24" fmla="*/ 228600 h 1147005"/>
                          <a:gd name="connsiteX25" fmla="*/ 625575 w 1883117"/>
                          <a:gd name="connsiteY25" fmla="*/ 219075 h 1147005"/>
                          <a:gd name="connsiteX26" fmla="*/ 597000 w 1883117"/>
                          <a:gd name="connsiteY26" fmla="*/ 161925 h 1147005"/>
                          <a:gd name="connsiteX27" fmla="*/ 568425 w 1883117"/>
                          <a:gd name="connsiteY27" fmla="*/ 152400 h 1147005"/>
                          <a:gd name="connsiteX28" fmla="*/ 494130 w 1883117"/>
                          <a:gd name="connsiteY28" fmla="*/ 142950 h 1147005"/>
                          <a:gd name="connsiteX29" fmla="*/ 387450 w 1883117"/>
                          <a:gd name="connsiteY29" fmla="*/ 209550 h 1147005"/>
                          <a:gd name="connsiteX30" fmla="*/ 320775 w 1883117"/>
                          <a:gd name="connsiteY30" fmla="*/ 285750 h 1147005"/>
                          <a:gd name="connsiteX31" fmla="*/ 303630 w 1883117"/>
                          <a:gd name="connsiteY31" fmla="*/ 312428 h 1147005"/>
                          <a:gd name="connsiteX32" fmla="*/ 292200 w 1883117"/>
                          <a:gd name="connsiteY32" fmla="*/ 342900 h 1147005"/>
                          <a:gd name="connsiteX33" fmla="*/ 263625 w 1883117"/>
                          <a:gd name="connsiteY33" fmla="*/ 390525 h 1147005"/>
                          <a:gd name="connsiteX34" fmla="*/ 242670 w 1883117"/>
                          <a:gd name="connsiteY34" fmla="*/ 451545 h 1147005"/>
                          <a:gd name="connsiteX35" fmla="*/ 244575 w 1883117"/>
                          <a:gd name="connsiteY35" fmla="*/ 495300 h 1147005"/>
                          <a:gd name="connsiteX36" fmla="*/ 194515 w 1883117"/>
                          <a:gd name="connsiteY36" fmla="*/ 674863 h 1147005"/>
                          <a:gd name="connsiteX37" fmla="*/ 153980 w 1883117"/>
                          <a:gd name="connsiteY37" fmla="*/ 739962 h 1147005"/>
                          <a:gd name="connsiteX38" fmla="*/ 101629 w 1883117"/>
                          <a:gd name="connsiteY38" fmla="*/ 768537 h 1147005"/>
                          <a:gd name="connsiteX39" fmla="*/ 41571 w 1883117"/>
                          <a:gd name="connsiteY39" fmla="*/ 827200 h 1147005"/>
                          <a:gd name="connsiteX40" fmla="*/ 13540 w 1883117"/>
                          <a:gd name="connsiteY40" fmla="*/ 883625 h 1147005"/>
                          <a:gd name="connsiteX41" fmla="*/ 383640 w 1883117"/>
                          <a:gd name="connsiteY41" fmla="*/ 971550 h 1147005"/>
                          <a:gd name="connsiteX42" fmla="*/ 416025 w 1883117"/>
                          <a:gd name="connsiteY42" fmla="*/ 1009650 h 1147005"/>
                          <a:gd name="connsiteX43" fmla="*/ 428916 w 1883117"/>
                          <a:gd name="connsiteY43" fmla="*/ 1055679 h 1147005"/>
                          <a:gd name="connsiteX44" fmla="*/ 543660 w 1883117"/>
                          <a:gd name="connsiteY44" fmla="*/ 1000087 h 1147005"/>
                          <a:gd name="connsiteX45" fmla="*/ 587475 w 1883117"/>
                          <a:gd name="connsiteY45" fmla="*/ 971550 h 1147005"/>
                          <a:gd name="connsiteX46" fmla="*/ 616050 w 1883117"/>
                          <a:gd name="connsiteY46" fmla="*/ 962025 h 1147005"/>
                          <a:gd name="connsiteX47" fmla="*/ 644625 w 1883117"/>
                          <a:gd name="connsiteY47" fmla="*/ 942975 h 1147005"/>
                          <a:gd name="connsiteX48" fmla="*/ 673200 w 1883117"/>
                          <a:gd name="connsiteY48" fmla="*/ 933450 h 1147005"/>
                          <a:gd name="connsiteX49" fmla="*/ 701775 w 1883117"/>
                          <a:gd name="connsiteY49" fmla="*/ 914400 h 1147005"/>
                          <a:gd name="connsiteX50" fmla="*/ 768450 w 1883117"/>
                          <a:gd name="connsiteY50" fmla="*/ 895350 h 1147005"/>
                          <a:gd name="connsiteX51" fmla="*/ 816075 w 1883117"/>
                          <a:gd name="connsiteY51" fmla="*/ 866775 h 1147005"/>
                          <a:gd name="connsiteX52" fmla="*/ 1073250 w 1883117"/>
                          <a:gd name="connsiteY52" fmla="*/ 866775 h 1147005"/>
                          <a:gd name="connsiteX53" fmla="*/ 1073250 w 1883117"/>
                          <a:gd name="connsiteY53" fmla="*/ 990600 h 1147005"/>
                          <a:gd name="connsiteX54" fmla="*/ 1073250 w 1883117"/>
                          <a:gd name="connsiteY54" fmla="*/ 1021110 h 1147005"/>
                          <a:gd name="connsiteX55" fmla="*/ 1088490 w 1883117"/>
                          <a:gd name="connsiteY55" fmla="*/ 1057275 h 1147005"/>
                          <a:gd name="connsiteX56" fmla="*/ 1139925 w 1883117"/>
                          <a:gd name="connsiteY56" fmla="*/ 1140840 h 1147005"/>
                          <a:gd name="connsiteX57" fmla="*/ 1178025 w 1883117"/>
                          <a:gd name="connsiteY57" fmla="*/ 1019175 h 1147005"/>
                          <a:gd name="connsiteX58" fmla="*/ 1158975 w 1883117"/>
                          <a:gd name="connsiteY58" fmla="*/ 990600 h 1147005"/>
                          <a:gd name="connsiteX59" fmla="*/ 1178025 w 1883117"/>
                          <a:gd name="connsiteY59" fmla="*/ 1047750 h 1147005"/>
                          <a:gd name="connsiteX60" fmla="*/ 1231365 w 1883117"/>
                          <a:gd name="connsiteY60" fmla="*/ 1116473 h 1147005"/>
                          <a:gd name="connsiteX61" fmla="*/ 1301850 w 1883117"/>
                          <a:gd name="connsiteY61" fmla="*/ 1143000 h 1147005"/>
                          <a:gd name="connsiteX62" fmla="*/ 1273275 w 1883117"/>
                          <a:gd name="connsiteY62" fmla="*/ 1009650 h 1147005"/>
                          <a:gd name="connsiteX63" fmla="*/ 1254225 w 1883117"/>
                          <a:gd name="connsiteY63" fmla="*/ 981075 h 1147005"/>
                          <a:gd name="connsiteX64" fmla="*/ 1273275 w 1883117"/>
                          <a:gd name="connsiteY64" fmla="*/ 876300 h 1147005"/>
                          <a:gd name="connsiteX65" fmla="*/ 1360631 w 1883117"/>
                          <a:gd name="connsiteY65" fmla="*/ 895616 h 1147005"/>
                          <a:gd name="connsiteX66" fmla="*/ 1484730 w 1883117"/>
                          <a:gd name="connsiteY66" fmla="*/ 912427 h 1147005"/>
                          <a:gd name="connsiteX67" fmla="*/ 1635225 w 1883117"/>
                          <a:gd name="connsiteY67" fmla="*/ 885825 h 1147005"/>
                          <a:gd name="connsiteX68" fmla="*/ 1730475 w 1883117"/>
                          <a:gd name="connsiteY68" fmla="*/ 838200 h 1147005"/>
                          <a:gd name="connsiteX69" fmla="*/ 1759050 w 1883117"/>
                          <a:gd name="connsiteY69" fmla="*/ 828675 h 1147005"/>
                          <a:gd name="connsiteX70" fmla="*/ 1797150 w 1883117"/>
                          <a:gd name="connsiteY70" fmla="*/ 771525 h 1147005"/>
                          <a:gd name="connsiteX71" fmla="*/ 1816200 w 1883117"/>
                          <a:gd name="connsiteY71" fmla="*/ 742950 h 1147005"/>
                          <a:gd name="connsiteX72" fmla="*/ 1825725 w 1883117"/>
                          <a:gd name="connsiteY72" fmla="*/ 704850 h 1147005"/>
                          <a:gd name="connsiteX73" fmla="*/ 1806675 w 1883117"/>
                          <a:gd name="connsiteY73" fmla="*/ 466725 h 1147005"/>
                          <a:gd name="connsiteX74" fmla="*/ 1797150 w 1883117"/>
                          <a:gd name="connsiteY74" fmla="*/ 438150 h 1147005"/>
                          <a:gd name="connsiteX75" fmla="*/ 1780005 w 1883117"/>
                          <a:gd name="connsiteY75" fmla="*/ 401947 h 1147005"/>
                          <a:gd name="connsiteX76" fmla="*/ 1759050 w 1883117"/>
                          <a:gd name="connsiteY76" fmla="*/ 371475 h 1147005"/>
                          <a:gd name="connsiteX77" fmla="*/ 1759050 w 1883117"/>
                          <a:gd name="connsiteY77" fmla="*/ 190500 h 1147005"/>
                          <a:gd name="connsiteX78" fmla="*/ 1778100 w 1883117"/>
                          <a:gd name="connsiteY78" fmla="*/ 161925 h 1147005"/>
                          <a:gd name="connsiteX79" fmla="*/ 1806675 w 1883117"/>
                          <a:gd name="connsiteY79" fmla="*/ 142875 h 1147005"/>
                          <a:gd name="connsiteX80" fmla="*/ 1844775 w 1883117"/>
                          <a:gd name="connsiteY80" fmla="*/ 114300 h 1147005"/>
                          <a:gd name="connsiteX81" fmla="*/ 1882875 w 1883117"/>
                          <a:gd name="connsiteY81" fmla="*/ 95250 h 1147005"/>
                          <a:gd name="connsiteX82" fmla="*/ 1835250 w 1883117"/>
                          <a:gd name="connsiteY82" fmla="*/ 51457 h 1147005"/>
                          <a:gd name="connsiteX0" fmla="*/ 1851146 w 1899013"/>
                          <a:gd name="connsiteY0" fmla="*/ 51457 h 1147005"/>
                          <a:gd name="connsiteX1" fmla="*/ 1860671 w 1899013"/>
                          <a:gd name="connsiteY1" fmla="*/ 57150 h 1147005"/>
                          <a:gd name="connsiteX2" fmla="*/ 1784471 w 1899013"/>
                          <a:gd name="connsiteY2" fmla="*/ 9562 h 1147005"/>
                          <a:gd name="connsiteX3" fmla="*/ 1717796 w 1899013"/>
                          <a:gd name="connsiteY3" fmla="*/ 0 h 1147005"/>
                          <a:gd name="connsiteX4" fmla="*/ 1670171 w 1899013"/>
                          <a:gd name="connsiteY4" fmla="*/ 9525 h 1147005"/>
                          <a:gd name="connsiteX5" fmla="*/ 1641596 w 1899013"/>
                          <a:gd name="connsiteY5" fmla="*/ 38100 h 1147005"/>
                          <a:gd name="connsiteX6" fmla="*/ 1611116 w 1899013"/>
                          <a:gd name="connsiteY6" fmla="*/ 74378 h 1147005"/>
                          <a:gd name="connsiteX7" fmla="*/ 1584446 w 1899013"/>
                          <a:gd name="connsiteY7" fmla="*/ 104775 h 1147005"/>
                          <a:gd name="connsiteX8" fmla="*/ 1574921 w 1899013"/>
                          <a:gd name="connsiteY8" fmla="*/ 142875 h 1147005"/>
                          <a:gd name="connsiteX9" fmla="*/ 1555871 w 1899013"/>
                          <a:gd name="connsiteY9" fmla="*/ 171450 h 1147005"/>
                          <a:gd name="connsiteX10" fmla="*/ 1527296 w 1899013"/>
                          <a:gd name="connsiteY10" fmla="*/ 219075 h 1147005"/>
                          <a:gd name="connsiteX11" fmla="*/ 1510151 w 1899013"/>
                          <a:gd name="connsiteY11" fmla="*/ 236265 h 1147005"/>
                          <a:gd name="connsiteX12" fmla="*/ 1479671 w 1899013"/>
                          <a:gd name="connsiteY12" fmla="*/ 276225 h 1147005"/>
                          <a:gd name="connsiteX13" fmla="*/ 1403471 w 1899013"/>
                          <a:gd name="connsiteY13" fmla="*/ 361950 h 1147005"/>
                          <a:gd name="connsiteX14" fmla="*/ 1374896 w 1899013"/>
                          <a:gd name="connsiteY14" fmla="*/ 371475 h 1147005"/>
                          <a:gd name="connsiteX15" fmla="*/ 1317746 w 1899013"/>
                          <a:gd name="connsiteY15" fmla="*/ 409575 h 1147005"/>
                          <a:gd name="connsiteX16" fmla="*/ 1289171 w 1899013"/>
                          <a:gd name="connsiteY16" fmla="*/ 428625 h 1147005"/>
                          <a:gd name="connsiteX17" fmla="*/ 1184396 w 1899013"/>
                          <a:gd name="connsiteY17" fmla="*/ 466725 h 1147005"/>
                          <a:gd name="connsiteX18" fmla="*/ 879596 w 1899013"/>
                          <a:gd name="connsiteY18" fmla="*/ 457200 h 1147005"/>
                          <a:gd name="connsiteX19" fmla="*/ 856736 w 1899013"/>
                          <a:gd name="connsiteY19" fmla="*/ 445778 h 1147005"/>
                          <a:gd name="connsiteX20" fmla="*/ 793871 w 1899013"/>
                          <a:gd name="connsiteY20" fmla="*/ 409575 h 1147005"/>
                          <a:gd name="connsiteX21" fmla="*/ 755771 w 1899013"/>
                          <a:gd name="connsiteY21" fmla="*/ 371475 h 1147005"/>
                          <a:gd name="connsiteX22" fmla="*/ 746246 w 1899013"/>
                          <a:gd name="connsiteY22" fmla="*/ 342900 h 1147005"/>
                          <a:gd name="connsiteX23" fmla="*/ 727196 w 1899013"/>
                          <a:gd name="connsiteY23" fmla="*/ 304800 h 1147005"/>
                          <a:gd name="connsiteX24" fmla="*/ 670046 w 1899013"/>
                          <a:gd name="connsiteY24" fmla="*/ 228600 h 1147005"/>
                          <a:gd name="connsiteX25" fmla="*/ 641471 w 1899013"/>
                          <a:gd name="connsiteY25" fmla="*/ 219075 h 1147005"/>
                          <a:gd name="connsiteX26" fmla="*/ 612896 w 1899013"/>
                          <a:gd name="connsiteY26" fmla="*/ 161925 h 1147005"/>
                          <a:gd name="connsiteX27" fmla="*/ 584321 w 1899013"/>
                          <a:gd name="connsiteY27" fmla="*/ 152400 h 1147005"/>
                          <a:gd name="connsiteX28" fmla="*/ 510026 w 1899013"/>
                          <a:gd name="connsiteY28" fmla="*/ 142950 h 1147005"/>
                          <a:gd name="connsiteX29" fmla="*/ 403346 w 1899013"/>
                          <a:gd name="connsiteY29" fmla="*/ 209550 h 1147005"/>
                          <a:gd name="connsiteX30" fmla="*/ 336671 w 1899013"/>
                          <a:gd name="connsiteY30" fmla="*/ 285750 h 1147005"/>
                          <a:gd name="connsiteX31" fmla="*/ 319526 w 1899013"/>
                          <a:gd name="connsiteY31" fmla="*/ 312428 h 1147005"/>
                          <a:gd name="connsiteX32" fmla="*/ 308096 w 1899013"/>
                          <a:gd name="connsiteY32" fmla="*/ 342900 h 1147005"/>
                          <a:gd name="connsiteX33" fmla="*/ 279521 w 1899013"/>
                          <a:gd name="connsiteY33" fmla="*/ 390525 h 1147005"/>
                          <a:gd name="connsiteX34" fmla="*/ 258566 w 1899013"/>
                          <a:gd name="connsiteY34" fmla="*/ 451545 h 1147005"/>
                          <a:gd name="connsiteX35" fmla="*/ 260471 w 1899013"/>
                          <a:gd name="connsiteY35" fmla="*/ 495300 h 1147005"/>
                          <a:gd name="connsiteX36" fmla="*/ 210411 w 1899013"/>
                          <a:gd name="connsiteY36" fmla="*/ 674863 h 1147005"/>
                          <a:gd name="connsiteX37" fmla="*/ 169876 w 1899013"/>
                          <a:gd name="connsiteY37" fmla="*/ 739962 h 1147005"/>
                          <a:gd name="connsiteX38" fmla="*/ 117525 w 1899013"/>
                          <a:gd name="connsiteY38" fmla="*/ 768537 h 1147005"/>
                          <a:gd name="connsiteX39" fmla="*/ 57467 w 1899013"/>
                          <a:gd name="connsiteY39" fmla="*/ 827200 h 1147005"/>
                          <a:gd name="connsiteX40" fmla="*/ 29436 w 1899013"/>
                          <a:gd name="connsiteY40" fmla="*/ 883625 h 1147005"/>
                          <a:gd name="connsiteX41" fmla="*/ 399536 w 1899013"/>
                          <a:gd name="connsiteY41" fmla="*/ 971550 h 1147005"/>
                          <a:gd name="connsiteX42" fmla="*/ 431921 w 1899013"/>
                          <a:gd name="connsiteY42" fmla="*/ 1009650 h 1147005"/>
                          <a:gd name="connsiteX43" fmla="*/ 444812 w 1899013"/>
                          <a:gd name="connsiteY43" fmla="*/ 1055679 h 1147005"/>
                          <a:gd name="connsiteX44" fmla="*/ 559556 w 1899013"/>
                          <a:gd name="connsiteY44" fmla="*/ 1000087 h 1147005"/>
                          <a:gd name="connsiteX45" fmla="*/ 603371 w 1899013"/>
                          <a:gd name="connsiteY45" fmla="*/ 971550 h 1147005"/>
                          <a:gd name="connsiteX46" fmla="*/ 631946 w 1899013"/>
                          <a:gd name="connsiteY46" fmla="*/ 962025 h 1147005"/>
                          <a:gd name="connsiteX47" fmla="*/ 660521 w 1899013"/>
                          <a:gd name="connsiteY47" fmla="*/ 942975 h 1147005"/>
                          <a:gd name="connsiteX48" fmla="*/ 689096 w 1899013"/>
                          <a:gd name="connsiteY48" fmla="*/ 933450 h 1147005"/>
                          <a:gd name="connsiteX49" fmla="*/ 717671 w 1899013"/>
                          <a:gd name="connsiteY49" fmla="*/ 914400 h 1147005"/>
                          <a:gd name="connsiteX50" fmla="*/ 784346 w 1899013"/>
                          <a:gd name="connsiteY50" fmla="*/ 895350 h 1147005"/>
                          <a:gd name="connsiteX51" fmla="*/ 831971 w 1899013"/>
                          <a:gd name="connsiteY51" fmla="*/ 866775 h 1147005"/>
                          <a:gd name="connsiteX52" fmla="*/ 1089146 w 1899013"/>
                          <a:gd name="connsiteY52" fmla="*/ 866775 h 1147005"/>
                          <a:gd name="connsiteX53" fmla="*/ 1089146 w 1899013"/>
                          <a:gd name="connsiteY53" fmla="*/ 990600 h 1147005"/>
                          <a:gd name="connsiteX54" fmla="*/ 1089146 w 1899013"/>
                          <a:gd name="connsiteY54" fmla="*/ 1021110 h 1147005"/>
                          <a:gd name="connsiteX55" fmla="*/ 1104386 w 1899013"/>
                          <a:gd name="connsiteY55" fmla="*/ 1057275 h 1147005"/>
                          <a:gd name="connsiteX56" fmla="*/ 1155821 w 1899013"/>
                          <a:gd name="connsiteY56" fmla="*/ 1140840 h 1147005"/>
                          <a:gd name="connsiteX57" fmla="*/ 1193921 w 1899013"/>
                          <a:gd name="connsiteY57" fmla="*/ 1019175 h 1147005"/>
                          <a:gd name="connsiteX58" fmla="*/ 1174871 w 1899013"/>
                          <a:gd name="connsiteY58" fmla="*/ 990600 h 1147005"/>
                          <a:gd name="connsiteX59" fmla="*/ 1193921 w 1899013"/>
                          <a:gd name="connsiteY59" fmla="*/ 1047750 h 1147005"/>
                          <a:gd name="connsiteX60" fmla="*/ 1247261 w 1899013"/>
                          <a:gd name="connsiteY60" fmla="*/ 1116473 h 1147005"/>
                          <a:gd name="connsiteX61" fmla="*/ 1317746 w 1899013"/>
                          <a:gd name="connsiteY61" fmla="*/ 1143000 h 1147005"/>
                          <a:gd name="connsiteX62" fmla="*/ 1289171 w 1899013"/>
                          <a:gd name="connsiteY62" fmla="*/ 1009650 h 1147005"/>
                          <a:gd name="connsiteX63" fmla="*/ 1270121 w 1899013"/>
                          <a:gd name="connsiteY63" fmla="*/ 981075 h 1147005"/>
                          <a:gd name="connsiteX64" fmla="*/ 1289171 w 1899013"/>
                          <a:gd name="connsiteY64" fmla="*/ 876300 h 1147005"/>
                          <a:gd name="connsiteX65" fmla="*/ 1376527 w 1899013"/>
                          <a:gd name="connsiteY65" fmla="*/ 895616 h 1147005"/>
                          <a:gd name="connsiteX66" fmla="*/ 1500626 w 1899013"/>
                          <a:gd name="connsiteY66" fmla="*/ 912427 h 1147005"/>
                          <a:gd name="connsiteX67" fmla="*/ 1651121 w 1899013"/>
                          <a:gd name="connsiteY67" fmla="*/ 885825 h 1147005"/>
                          <a:gd name="connsiteX68" fmla="*/ 1746371 w 1899013"/>
                          <a:gd name="connsiteY68" fmla="*/ 838200 h 1147005"/>
                          <a:gd name="connsiteX69" fmla="*/ 1774946 w 1899013"/>
                          <a:gd name="connsiteY69" fmla="*/ 828675 h 1147005"/>
                          <a:gd name="connsiteX70" fmla="*/ 1813046 w 1899013"/>
                          <a:gd name="connsiteY70" fmla="*/ 771525 h 1147005"/>
                          <a:gd name="connsiteX71" fmla="*/ 1832096 w 1899013"/>
                          <a:gd name="connsiteY71" fmla="*/ 742950 h 1147005"/>
                          <a:gd name="connsiteX72" fmla="*/ 1841621 w 1899013"/>
                          <a:gd name="connsiteY72" fmla="*/ 704850 h 1147005"/>
                          <a:gd name="connsiteX73" fmla="*/ 1822571 w 1899013"/>
                          <a:gd name="connsiteY73" fmla="*/ 466725 h 1147005"/>
                          <a:gd name="connsiteX74" fmla="*/ 1813046 w 1899013"/>
                          <a:gd name="connsiteY74" fmla="*/ 438150 h 1147005"/>
                          <a:gd name="connsiteX75" fmla="*/ 1795901 w 1899013"/>
                          <a:gd name="connsiteY75" fmla="*/ 401947 h 1147005"/>
                          <a:gd name="connsiteX76" fmla="*/ 1774946 w 1899013"/>
                          <a:gd name="connsiteY76" fmla="*/ 371475 h 1147005"/>
                          <a:gd name="connsiteX77" fmla="*/ 1774946 w 1899013"/>
                          <a:gd name="connsiteY77" fmla="*/ 190500 h 1147005"/>
                          <a:gd name="connsiteX78" fmla="*/ 1793996 w 1899013"/>
                          <a:gd name="connsiteY78" fmla="*/ 161925 h 1147005"/>
                          <a:gd name="connsiteX79" fmla="*/ 1822571 w 1899013"/>
                          <a:gd name="connsiteY79" fmla="*/ 142875 h 1147005"/>
                          <a:gd name="connsiteX80" fmla="*/ 1860671 w 1899013"/>
                          <a:gd name="connsiteY80" fmla="*/ 114300 h 1147005"/>
                          <a:gd name="connsiteX81" fmla="*/ 1898771 w 1899013"/>
                          <a:gd name="connsiteY81" fmla="*/ 95250 h 1147005"/>
                          <a:gd name="connsiteX82" fmla="*/ 1851146 w 1899013"/>
                          <a:gd name="connsiteY82" fmla="*/ 51457 h 1147005"/>
                          <a:gd name="connsiteX0" fmla="*/ 1851146 w 1899013"/>
                          <a:gd name="connsiteY0" fmla="*/ 51457 h 1147005"/>
                          <a:gd name="connsiteX1" fmla="*/ 1860671 w 1899013"/>
                          <a:gd name="connsiteY1" fmla="*/ 57150 h 1147005"/>
                          <a:gd name="connsiteX2" fmla="*/ 1784471 w 1899013"/>
                          <a:gd name="connsiteY2" fmla="*/ 9562 h 1147005"/>
                          <a:gd name="connsiteX3" fmla="*/ 1717796 w 1899013"/>
                          <a:gd name="connsiteY3" fmla="*/ 0 h 1147005"/>
                          <a:gd name="connsiteX4" fmla="*/ 1670171 w 1899013"/>
                          <a:gd name="connsiteY4" fmla="*/ 9525 h 1147005"/>
                          <a:gd name="connsiteX5" fmla="*/ 1641596 w 1899013"/>
                          <a:gd name="connsiteY5" fmla="*/ 38100 h 1147005"/>
                          <a:gd name="connsiteX6" fmla="*/ 1611116 w 1899013"/>
                          <a:gd name="connsiteY6" fmla="*/ 74378 h 1147005"/>
                          <a:gd name="connsiteX7" fmla="*/ 1584446 w 1899013"/>
                          <a:gd name="connsiteY7" fmla="*/ 104775 h 1147005"/>
                          <a:gd name="connsiteX8" fmla="*/ 1574921 w 1899013"/>
                          <a:gd name="connsiteY8" fmla="*/ 142875 h 1147005"/>
                          <a:gd name="connsiteX9" fmla="*/ 1555871 w 1899013"/>
                          <a:gd name="connsiteY9" fmla="*/ 171450 h 1147005"/>
                          <a:gd name="connsiteX10" fmla="*/ 1527296 w 1899013"/>
                          <a:gd name="connsiteY10" fmla="*/ 219075 h 1147005"/>
                          <a:gd name="connsiteX11" fmla="*/ 1510151 w 1899013"/>
                          <a:gd name="connsiteY11" fmla="*/ 236265 h 1147005"/>
                          <a:gd name="connsiteX12" fmla="*/ 1479671 w 1899013"/>
                          <a:gd name="connsiteY12" fmla="*/ 276225 h 1147005"/>
                          <a:gd name="connsiteX13" fmla="*/ 1403471 w 1899013"/>
                          <a:gd name="connsiteY13" fmla="*/ 361950 h 1147005"/>
                          <a:gd name="connsiteX14" fmla="*/ 1374896 w 1899013"/>
                          <a:gd name="connsiteY14" fmla="*/ 371475 h 1147005"/>
                          <a:gd name="connsiteX15" fmla="*/ 1317746 w 1899013"/>
                          <a:gd name="connsiteY15" fmla="*/ 409575 h 1147005"/>
                          <a:gd name="connsiteX16" fmla="*/ 1289171 w 1899013"/>
                          <a:gd name="connsiteY16" fmla="*/ 428625 h 1147005"/>
                          <a:gd name="connsiteX17" fmla="*/ 1184396 w 1899013"/>
                          <a:gd name="connsiteY17" fmla="*/ 466725 h 1147005"/>
                          <a:gd name="connsiteX18" fmla="*/ 879596 w 1899013"/>
                          <a:gd name="connsiteY18" fmla="*/ 457200 h 1147005"/>
                          <a:gd name="connsiteX19" fmla="*/ 856736 w 1899013"/>
                          <a:gd name="connsiteY19" fmla="*/ 445778 h 1147005"/>
                          <a:gd name="connsiteX20" fmla="*/ 793871 w 1899013"/>
                          <a:gd name="connsiteY20" fmla="*/ 409575 h 1147005"/>
                          <a:gd name="connsiteX21" fmla="*/ 755771 w 1899013"/>
                          <a:gd name="connsiteY21" fmla="*/ 371475 h 1147005"/>
                          <a:gd name="connsiteX22" fmla="*/ 746246 w 1899013"/>
                          <a:gd name="connsiteY22" fmla="*/ 342900 h 1147005"/>
                          <a:gd name="connsiteX23" fmla="*/ 727196 w 1899013"/>
                          <a:gd name="connsiteY23" fmla="*/ 304800 h 1147005"/>
                          <a:gd name="connsiteX24" fmla="*/ 670046 w 1899013"/>
                          <a:gd name="connsiteY24" fmla="*/ 228600 h 1147005"/>
                          <a:gd name="connsiteX25" fmla="*/ 641471 w 1899013"/>
                          <a:gd name="connsiteY25" fmla="*/ 219075 h 1147005"/>
                          <a:gd name="connsiteX26" fmla="*/ 612896 w 1899013"/>
                          <a:gd name="connsiteY26" fmla="*/ 161925 h 1147005"/>
                          <a:gd name="connsiteX27" fmla="*/ 584321 w 1899013"/>
                          <a:gd name="connsiteY27" fmla="*/ 152400 h 1147005"/>
                          <a:gd name="connsiteX28" fmla="*/ 510026 w 1899013"/>
                          <a:gd name="connsiteY28" fmla="*/ 142950 h 1147005"/>
                          <a:gd name="connsiteX29" fmla="*/ 403346 w 1899013"/>
                          <a:gd name="connsiteY29" fmla="*/ 209550 h 1147005"/>
                          <a:gd name="connsiteX30" fmla="*/ 336671 w 1899013"/>
                          <a:gd name="connsiteY30" fmla="*/ 285750 h 1147005"/>
                          <a:gd name="connsiteX31" fmla="*/ 319526 w 1899013"/>
                          <a:gd name="connsiteY31" fmla="*/ 312428 h 1147005"/>
                          <a:gd name="connsiteX32" fmla="*/ 308096 w 1899013"/>
                          <a:gd name="connsiteY32" fmla="*/ 342900 h 1147005"/>
                          <a:gd name="connsiteX33" fmla="*/ 279521 w 1899013"/>
                          <a:gd name="connsiteY33" fmla="*/ 390525 h 1147005"/>
                          <a:gd name="connsiteX34" fmla="*/ 258566 w 1899013"/>
                          <a:gd name="connsiteY34" fmla="*/ 451545 h 1147005"/>
                          <a:gd name="connsiteX35" fmla="*/ 260471 w 1899013"/>
                          <a:gd name="connsiteY35" fmla="*/ 495300 h 1147005"/>
                          <a:gd name="connsiteX36" fmla="*/ 210411 w 1899013"/>
                          <a:gd name="connsiteY36" fmla="*/ 674863 h 1147005"/>
                          <a:gd name="connsiteX37" fmla="*/ 169876 w 1899013"/>
                          <a:gd name="connsiteY37" fmla="*/ 739962 h 1147005"/>
                          <a:gd name="connsiteX38" fmla="*/ 117525 w 1899013"/>
                          <a:gd name="connsiteY38" fmla="*/ 768537 h 1147005"/>
                          <a:gd name="connsiteX39" fmla="*/ 57467 w 1899013"/>
                          <a:gd name="connsiteY39" fmla="*/ 827200 h 1147005"/>
                          <a:gd name="connsiteX40" fmla="*/ 29436 w 1899013"/>
                          <a:gd name="connsiteY40" fmla="*/ 883625 h 1147005"/>
                          <a:gd name="connsiteX41" fmla="*/ 399536 w 1899013"/>
                          <a:gd name="connsiteY41" fmla="*/ 971550 h 1147005"/>
                          <a:gd name="connsiteX42" fmla="*/ 431921 w 1899013"/>
                          <a:gd name="connsiteY42" fmla="*/ 1009650 h 1147005"/>
                          <a:gd name="connsiteX43" fmla="*/ 444812 w 1899013"/>
                          <a:gd name="connsiteY43" fmla="*/ 1055679 h 1147005"/>
                          <a:gd name="connsiteX44" fmla="*/ 559556 w 1899013"/>
                          <a:gd name="connsiteY44" fmla="*/ 1000087 h 1147005"/>
                          <a:gd name="connsiteX45" fmla="*/ 603371 w 1899013"/>
                          <a:gd name="connsiteY45" fmla="*/ 971550 h 1147005"/>
                          <a:gd name="connsiteX46" fmla="*/ 631946 w 1899013"/>
                          <a:gd name="connsiteY46" fmla="*/ 962025 h 1147005"/>
                          <a:gd name="connsiteX47" fmla="*/ 660521 w 1899013"/>
                          <a:gd name="connsiteY47" fmla="*/ 942975 h 1147005"/>
                          <a:gd name="connsiteX48" fmla="*/ 689096 w 1899013"/>
                          <a:gd name="connsiteY48" fmla="*/ 933450 h 1147005"/>
                          <a:gd name="connsiteX49" fmla="*/ 717671 w 1899013"/>
                          <a:gd name="connsiteY49" fmla="*/ 914400 h 1147005"/>
                          <a:gd name="connsiteX50" fmla="*/ 784346 w 1899013"/>
                          <a:gd name="connsiteY50" fmla="*/ 895350 h 1147005"/>
                          <a:gd name="connsiteX51" fmla="*/ 831971 w 1899013"/>
                          <a:gd name="connsiteY51" fmla="*/ 866775 h 1147005"/>
                          <a:gd name="connsiteX52" fmla="*/ 1089146 w 1899013"/>
                          <a:gd name="connsiteY52" fmla="*/ 866775 h 1147005"/>
                          <a:gd name="connsiteX53" fmla="*/ 1089146 w 1899013"/>
                          <a:gd name="connsiteY53" fmla="*/ 990600 h 1147005"/>
                          <a:gd name="connsiteX54" fmla="*/ 1089146 w 1899013"/>
                          <a:gd name="connsiteY54" fmla="*/ 1021110 h 1147005"/>
                          <a:gd name="connsiteX55" fmla="*/ 1104386 w 1899013"/>
                          <a:gd name="connsiteY55" fmla="*/ 1057275 h 1147005"/>
                          <a:gd name="connsiteX56" fmla="*/ 1155821 w 1899013"/>
                          <a:gd name="connsiteY56" fmla="*/ 1140840 h 1147005"/>
                          <a:gd name="connsiteX57" fmla="*/ 1193921 w 1899013"/>
                          <a:gd name="connsiteY57" fmla="*/ 1019175 h 1147005"/>
                          <a:gd name="connsiteX58" fmla="*/ 1174871 w 1899013"/>
                          <a:gd name="connsiteY58" fmla="*/ 990600 h 1147005"/>
                          <a:gd name="connsiteX59" fmla="*/ 1193921 w 1899013"/>
                          <a:gd name="connsiteY59" fmla="*/ 1047750 h 1147005"/>
                          <a:gd name="connsiteX60" fmla="*/ 1247261 w 1899013"/>
                          <a:gd name="connsiteY60" fmla="*/ 1116473 h 1147005"/>
                          <a:gd name="connsiteX61" fmla="*/ 1317746 w 1899013"/>
                          <a:gd name="connsiteY61" fmla="*/ 1143000 h 1147005"/>
                          <a:gd name="connsiteX62" fmla="*/ 1289171 w 1899013"/>
                          <a:gd name="connsiteY62" fmla="*/ 1009650 h 1147005"/>
                          <a:gd name="connsiteX63" fmla="*/ 1270121 w 1899013"/>
                          <a:gd name="connsiteY63" fmla="*/ 981075 h 1147005"/>
                          <a:gd name="connsiteX64" fmla="*/ 1289171 w 1899013"/>
                          <a:gd name="connsiteY64" fmla="*/ 876300 h 1147005"/>
                          <a:gd name="connsiteX65" fmla="*/ 1376527 w 1899013"/>
                          <a:gd name="connsiteY65" fmla="*/ 895616 h 1147005"/>
                          <a:gd name="connsiteX66" fmla="*/ 1500626 w 1899013"/>
                          <a:gd name="connsiteY66" fmla="*/ 912427 h 1147005"/>
                          <a:gd name="connsiteX67" fmla="*/ 1651121 w 1899013"/>
                          <a:gd name="connsiteY67" fmla="*/ 885825 h 1147005"/>
                          <a:gd name="connsiteX68" fmla="*/ 1746371 w 1899013"/>
                          <a:gd name="connsiteY68" fmla="*/ 838200 h 1147005"/>
                          <a:gd name="connsiteX69" fmla="*/ 1774946 w 1899013"/>
                          <a:gd name="connsiteY69" fmla="*/ 828675 h 1147005"/>
                          <a:gd name="connsiteX70" fmla="*/ 1813046 w 1899013"/>
                          <a:gd name="connsiteY70" fmla="*/ 771525 h 1147005"/>
                          <a:gd name="connsiteX71" fmla="*/ 1832096 w 1899013"/>
                          <a:gd name="connsiteY71" fmla="*/ 742950 h 1147005"/>
                          <a:gd name="connsiteX72" fmla="*/ 1841621 w 1899013"/>
                          <a:gd name="connsiteY72" fmla="*/ 704850 h 1147005"/>
                          <a:gd name="connsiteX73" fmla="*/ 1822571 w 1899013"/>
                          <a:gd name="connsiteY73" fmla="*/ 466725 h 1147005"/>
                          <a:gd name="connsiteX74" fmla="*/ 1813046 w 1899013"/>
                          <a:gd name="connsiteY74" fmla="*/ 438150 h 1147005"/>
                          <a:gd name="connsiteX75" fmla="*/ 1795901 w 1899013"/>
                          <a:gd name="connsiteY75" fmla="*/ 401947 h 1147005"/>
                          <a:gd name="connsiteX76" fmla="*/ 1774946 w 1899013"/>
                          <a:gd name="connsiteY76" fmla="*/ 371475 h 1147005"/>
                          <a:gd name="connsiteX77" fmla="*/ 1774946 w 1899013"/>
                          <a:gd name="connsiteY77" fmla="*/ 190500 h 1147005"/>
                          <a:gd name="connsiteX78" fmla="*/ 1793996 w 1899013"/>
                          <a:gd name="connsiteY78" fmla="*/ 161925 h 1147005"/>
                          <a:gd name="connsiteX79" fmla="*/ 1822571 w 1899013"/>
                          <a:gd name="connsiteY79" fmla="*/ 142875 h 1147005"/>
                          <a:gd name="connsiteX80" fmla="*/ 1860671 w 1899013"/>
                          <a:gd name="connsiteY80" fmla="*/ 114300 h 1147005"/>
                          <a:gd name="connsiteX81" fmla="*/ 1898771 w 1899013"/>
                          <a:gd name="connsiteY81" fmla="*/ 95250 h 1147005"/>
                          <a:gd name="connsiteX82" fmla="*/ 1851146 w 1899013"/>
                          <a:gd name="connsiteY82" fmla="*/ 51457 h 1147005"/>
                          <a:gd name="connsiteX0" fmla="*/ 1851146 w 1899013"/>
                          <a:gd name="connsiteY0" fmla="*/ 51457 h 1147005"/>
                          <a:gd name="connsiteX1" fmla="*/ 1860671 w 1899013"/>
                          <a:gd name="connsiteY1" fmla="*/ 57150 h 1147005"/>
                          <a:gd name="connsiteX2" fmla="*/ 1784471 w 1899013"/>
                          <a:gd name="connsiteY2" fmla="*/ 9562 h 1147005"/>
                          <a:gd name="connsiteX3" fmla="*/ 1717796 w 1899013"/>
                          <a:gd name="connsiteY3" fmla="*/ 0 h 1147005"/>
                          <a:gd name="connsiteX4" fmla="*/ 1670171 w 1899013"/>
                          <a:gd name="connsiteY4" fmla="*/ 9525 h 1147005"/>
                          <a:gd name="connsiteX5" fmla="*/ 1641596 w 1899013"/>
                          <a:gd name="connsiteY5" fmla="*/ 38100 h 1147005"/>
                          <a:gd name="connsiteX6" fmla="*/ 1611116 w 1899013"/>
                          <a:gd name="connsiteY6" fmla="*/ 74378 h 1147005"/>
                          <a:gd name="connsiteX7" fmla="*/ 1584446 w 1899013"/>
                          <a:gd name="connsiteY7" fmla="*/ 104775 h 1147005"/>
                          <a:gd name="connsiteX8" fmla="*/ 1574921 w 1899013"/>
                          <a:gd name="connsiteY8" fmla="*/ 142875 h 1147005"/>
                          <a:gd name="connsiteX9" fmla="*/ 1555871 w 1899013"/>
                          <a:gd name="connsiteY9" fmla="*/ 171450 h 1147005"/>
                          <a:gd name="connsiteX10" fmla="*/ 1527296 w 1899013"/>
                          <a:gd name="connsiteY10" fmla="*/ 219075 h 1147005"/>
                          <a:gd name="connsiteX11" fmla="*/ 1510151 w 1899013"/>
                          <a:gd name="connsiteY11" fmla="*/ 236265 h 1147005"/>
                          <a:gd name="connsiteX12" fmla="*/ 1479671 w 1899013"/>
                          <a:gd name="connsiteY12" fmla="*/ 276225 h 1147005"/>
                          <a:gd name="connsiteX13" fmla="*/ 1403471 w 1899013"/>
                          <a:gd name="connsiteY13" fmla="*/ 361950 h 1147005"/>
                          <a:gd name="connsiteX14" fmla="*/ 1374896 w 1899013"/>
                          <a:gd name="connsiteY14" fmla="*/ 371475 h 1147005"/>
                          <a:gd name="connsiteX15" fmla="*/ 1317746 w 1899013"/>
                          <a:gd name="connsiteY15" fmla="*/ 409575 h 1147005"/>
                          <a:gd name="connsiteX16" fmla="*/ 1289171 w 1899013"/>
                          <a:gd name="connsiteY16" fmla="*/ 428625 h 1147005"/>
                          <a:gd name="connsiteX17" fmla="*/ 1184396 w 1899013"/>
                          <a:gd name="connsiteY17" fmla="*/ 466725 h 1147005"/>
                          <a:gd name="connsiteX18" fmla="*/ 879596 w 1899013"/>
                          <a:gd name="connsiteY18" fmla="*/ 457200 h 1147005"/>
                          <a:gd name="connsiteX19" fmla="*/ 856736 w 1899013"/>
                          <a:gd name="connsiteY19" fmla="*/ 445778 h 1147005"/>
                          <a:gd name="connsiteX20" fmla="*/ 793871 w 1899013"/>
                          <a:gd name="connsiteY20" fmla="*/ 409575 h 1147005"/>
                          <a:gd name="connsiteX21" fmla="*/ 755771 w 1899013"/>
                          <a:gd name="connsiteY21" fmla="*/ 371475 h 1147005"/>
                          <a:gd name="connsiteX22" fmla="*/ 746246 w 1899013"/>
                          <a:gd name="connsiteY22" fmla="*/ 342900 h 1147005"/>
                          <a:gd name="connsiteX23" fmla="*/ 727196 w 1899013"/>
                          <a:gd name="connsiteY23" fmla="*/ 304800 h 1147005"/>
                          <a:gd name="connsiteX24" fmla="*/ 670046 w 1899013"/>
                          <a:gd name="connsiteY24" fmla="*/ 228600 h 1147005"/>
                          <a:gd name="connsiteX25" fmla="*/ 641471 w 1899013"/>
                          <a:gd name="connsiteY25" fmla="*/ 219075 h 1147005"/>
                          <a:gd name="connsiteX26" fmla="*/ 612896 w 1899013"/>
                          <a:gd name="connsiteY26" fmla="*/ 161925 h 1147005"/>
                          <a:gd name="connsiteX27" fmla="*/ 584321 w 1899013"/>
                          <a:gd name="connsiteY27" fmla="*/ 152400 h 1147005"/>
                          <a:gd name="connsiteX28" fmla="*/ 510026 w 1899013"/>
                          <a:gd name="connsiteY28" fmla="*/ 142950 h 1147005"/>
                          <a:gd name="connsiteX29" fmla="*/ 403346 w 1899013"/>
                          <a:gd name="connsiteY29" fmla="*/ 209550 h 1147005"/>
                          <a:gd name="connsiteX30" fmla="*/ 336671 w 1899013"/>
                          <a:gd name="connsiteY30" fmla="*/ 285750 h 1147005"/>
                          <a:gd name="connsiteX31" fmla="*/ 319526 w 1899013"/>
                          <a:gd name="connsiteY31" fmla="*/ 312428 h 1147005"/>
                          <a:gd name="connsiteX32" fmla="*/ 308096 w 1899013"/>
                          <a:gd name="connsiteY32" fmla="*/ 342900 h 1147005"/>
                          <a:gd name="connsiteX33" fmla="*/ 279521 w 1899013"/>
                          <a:gd name="connsiteY33" fmla="*/ 390525 h 1147005"/>
                          <a:gd name="connsiteX34" fmla="*/ 258566 w 1899013"/>
                          <a:gd name="connsiteY34" fmla="*/ 451545 h 1147005"/>
                          <a:gd name="connsiteX35" fmla="*/ 260471 w 1899013"/>
                          <a:gd name="connsiteY35" fmla="*/ 495300 h 1147005"/>
                          <a:gd name="connsiteX36" fmla="*/ 210411 w 1899013"/>
                          <a:gd name="connsiteY36" fmla="*/ 674863 h 1147005"/>
                          <a:gd name="connsiteX37" fmla="*/ 169876 w 1899013"/>
                          <a:gd name="connsiteY37" fmla="*/ 739962 h 1147005"/>
                          <a:gd name="connsiteX38" fmla="*/ 117525 w 1899013"/>
                          <a:gd name="connsiteY38" fmla="*/ 768537 h 1147005"/>
                          <a:gd name="connsiteX39" fmla="*/ 57467 w 1899013"/>
                          <a:gd name="connsiteY39" fmla="*/ 827200 h 1147005"/>
                          <a:gd name="connsiteX40" fmla="*/ 29436 w 1899013"/>
                          <a:gd name="connsiteY40" fmla="*/ 883625 h 1147005"/>
                          <a:gd name="connsiteX41" fmla="*/ 399536 w 1899013"/>
                          <a:gd name="connsiteY41" fmla="*/ 971550 h 1147005"/>
                          <a:gd name="connsiteX42" fmla="*/ 482339 w 1899013"/>
                          <a:gd name="connsiteY42" fmla="*/ 982257 h 1147005"/>
                          <a:gd name="connsiteX43" fmla="*/ 444812 w 1899013"/>
                          <a:gd name="connsiteY43" fmla="*/ 1055679 h 1147005"/>
                          <a:gd name="connsiteX44" fmla="*/ 559556 w 1899013"/>
                          <a:gd name="connsiteY44" fmla="*/ 1000087 h 1147005"/>
                          <a:gd name="connsiteX45" fmla="*/ 603371 w 1899013"/>
                          <a:gd name="connsiteY45" fmla="*/ 971550 h 1147005"/>
                          <a:gd name="connsiteX46" fmla="*/ 631946 w 1899013"/>
                          <a:gd name="connsiteY46" fmla="*/ 962025 h 1147005"/>
                          <a:gd name="connsiteX47" fmla="*/ 660521 w 1899013"/>
                          <a:gd name="connsiteY47" fmla="*/ 942975 h 1147005"/>
                          <a:gd name="connsiteX48" fmla="*/ 689096 w 1899013"/>
                          <a:gd name="connsiteY48" fmla="*/ 933450 h 1147005"/>
                          <a:gd name="connsiteX49" fmla="*/ 717671 w 1899013"/>
                          <a:gd name="connsiteY49" fmla="*/ 914400 h 1147005"/>
                          <a:gd name="connsiteX50" fmla="*/ 784346 w 1899013"/>
                          <a:gd name="connsiteY50" fmla="*/ 895350 h 1147005"/>
                          <a:gd name="connsiteX51" fmla="*/ 831971 w 1899013"/>
                          <a:gd name="connsiteY51" fmla="*/ 866775 h 1147005"/>
                          <a:gd name="connsiteX52" fmla="*/ 1089146 w 1899013"/>
                          <a:gd name="connsiteY52" fmla="*/ 866775 h 1147005"/>
                          <a:gd name="connsiteX53" fmla="*/ 1089146 w 1899013"/>
                          <a:gd name="connsiteY53" fmla="*/ 990600 h 1147005"/>
                          <a:gd name="connsiteX54" fmla="*/ 1089146 w 1899013"/>
                          <a:gd name="connsiteY54" fmla="*/ 1021110 h 1147005"/>
                          <a:gd name="connsiteX55" fmla="*/ 1104386 w 1899013"/>
                          <a:gd name="connsiteY55" fmla="*/ 1057275 h 1147005"/>
                          <a:gd name="connsiteX56" fmla="*/ 1155821 w 1899013"/>
                          <a:gd name="connsiteY56" fmla="*/ 1140840 h 1147005"/>
                          <a:gd name="connsiteX57" fmla="*/ 1193921 w 1899013"/>
                          <a:gd name="connsiteY57" fmla="*/ 1019175 h 1147005"/>
                          <a:gd name="connsiteX58" fmla="*/ 1174871 w 1899013"/>
                          <a:gd name="connsiteY58" fmla="*/ 990600 h 1147005"/>
                          <a:gd name="connsiteX59" fmla="*/ 1193921 w 1899013"/>
                          <a:gd name="connsiteY59" fmla="*/ 1047750 h 1147005"/>
                          <a:gd name="connsiteX60" fmla="*/ 1247261 w 1899013"/>
                          <a:gd name="connsiteY60" fmla="*/ 1116473 h 1147005"/>
                          <a:gd name="connsiteX61" fmla="*/ 1317746 w 1899013"/>
                          <a:gd name="connsiteY61" fmla="*/ 1143000 h 1147005"/>
                          <a:gd name="connsiteX62" fmla="*/ 1289171 w 1899013"/>
                          <a:gd name="connsiteY62" fmla="*/ 1009650 h 1147005"/>
                          <a:gd name="connsiteX63" fmla="*/ 1270121 w 1899013"/>
                          <a:gd name="connsiteY63" fmla="*/ 981075 h 1147005"/>
                          <a:gd name="connsiteX64" fmla="*/ 1289171 w 1899013"/>
                          <a:gd name="connsiteY64" fmla="*/ 876300 h 1147005"/>
                          <a:gd name="connsiteX65" fmla="*/ 1376527 w 1899013"/>
                          <a:gd name="connsiteY65" fmla="*/ 895616 h 1147005"/>
                          <a:gd name="connsiteX66" fmla="*/ 1500626 w 1899013"/>
                          <a:gd name="connsiteY66" fmla="*/ 912427 h 1147005"/>
                          <a:gd name="connsiteX67" fmla="*/ 1651121 w 1899013"/>
                          <a:gd name="connsiteY67" fmla="*/ 885825 h 1147005"/>
                          <a:gd name="connsiteX68" fmla="*/ 1746371 w 1899013"/>
                          <a:gd name="connsiteY68" fmla="*/ 838200 h 1147005"/>
                          <a:gd name="connsiteX69" fmla="*/ 1774946 w 1899013"/>
                          <a:gd name="connsiteY69" fmla="*/ 828675 h 1147005"/>
                          <a:gd name="connsiteX70" fmla="*/ 1813046 w 1899013"/>
                          <a:gd name="connsiteY70" fmla="*/ 771525 h 1147005"/>
                          <a:gd name="connsiteX71" fmla="*/ 1832096 w 1899013"/>
                          <a:gd name="connsiteY71" fmla="*/ 742950 h 1147005"/>
                          <a:gd name="connsiteX72" fmla="*/ 1841621 w 1899013"/>
                          <a:gd name="connsiteY72" fmla="*/ 704850 h 1147005"/>
                          <a:gd name="connsiteX73" fmla="*/ 1822571 w 1899013"/>
                          <a:gd name="connsiteY73" fmla="*/ 466725 h 1147005"/>
                          <a:gd name="connsiteX74" fmla="*/ 1813046 w 1899013"/>
                          <a:gd name="connsiteY74" fmla="*/ 438150 h 1147005"/>
                          <a:gd name="connsiteX75" fmla="*/ 1795901 w 1899013"/>
                          <a:gd name="connsiteY75" fmla="*/ 401947 h 1147005"/>
                          <a:gd name="connsiteX76" fmla="*/ 1774946 w 1899013"/>
                          <a:gd name="connsiteY76" fmla="*/ 371475 h 1147005"/>
                          <a:gd name="connsiteX77" fmla="*/ 1774946 w 1899013"/>
                          <a:gd name="connsiteY77" fmla="*/ 190500 h 1147005"/>
                          <a:gd name="connsiteX78" fmla="*/ 1793996 w 1899013"/>
                          <a:gd name="connsiteY78" fmla="*/ 161925 h 1147005"/>
                          <a:gd name="connsiteX79" fmla="*/ 1822571 w 1899013"/>
                          <a:gd name="connsiteY79" fmla="*/ 142875 h 1147005"/>
                          <a:gd name="connsiteX80" fmla="*/ 1860671 w 1899013"/>
                          <a:gd name="connsiteY80" fmla="*/ 114300 h 1147005"/>
                          <a:gd name="connsiteX81" fmla="*/ 1898771 w 1899013"/>
                          <a:gd name="connsiteY81" fmla="*/ 95250 h 1147005"/>
                          <a:gd name="connsiteX82" fmla="*/ 1851146 w 1899013"/>
                          <a:gd name="connsiteY82" fmla="*/ 51457 h 1147005"/>
                          <a:gd name="connsiteX0" fmla="*/ 1851146 w 1899013"/>
                          <a:gd name="connsiteY0" fmla="*/ 51457 h 1147005"/>
                          <a:gd name="connsiteX1" fmla="*/ 1860671 w 1899013"/>
                          <a:gd name="connsiteY1" fmla="*/ 57150 h 1147005"/>
                          <a:gd name="connsiteX2" fmla="*/ 1784471 w 1899013"/>
                          <a:gd name="connsiteY2" fmla="*/ 9562 h 1147005"/>
                          <a:gd name="connsiteX3" fmla="*/ 1717796 w 1899013"/>
                          <a:gd name="connsiteY3" fmla="*/ 0 h 1147005"/>
                          <a:gd name="connsiteX4" fmla="*/ 1670171 w 1899013"/>
                          <a:gd name="connsiteY4" fmla="*/ 9525 h 1147005"/>
                          <a:gd name="connsiteX5" fmla="*/ 1641596 w 1899013"/>
                          <a:gd name="connsiteY5" fmla="*/ 38100 h 1147005"/>
                          <a:gd name="connsiteX6" fmla="*/ 1611116 w 1899013"/>
                          <a:gd name="connsiteY6" fmla="*/ 74378 h 1147005"/>
                          <a:gd name="connsiteX7" fmla="*/ 1584446 w 1899013"/>
                          <a:gd name="connsiteY7" fmla="*/ 104775 h 1147005"/>
                          <a:gd name="connsiteX8" fmla="*/ 1574921 w 1899013"/>
                          <a:gd name="connsiteY8" fmla="*/ 142875 h 1147005"/>
                          <a:gd name="connsiteX9" fmla="*/ 1555871 w 1899013"/>
                          <a:gd name="connsiteY9" fmla="*/ 171450 h 1147005"/>
                          <a:gd name="connsiteX10" fmla="*/ 1527296 w 1899013"/>
                          <a:gd name="connsiteY10" fmla="*/ 219075 h 1147005"/>
                          <a:gd name="connsiteX11" fmla="*/ 1510151 w 1899013"/>
                          <a:gd name="connsiteY11" fmla="*/ 236265 h 1147005"/>
                          <a:gd name="connsiteX12" fmla="*/ 1479671 w 1899013"/>
                          <a:gd name="connsiteY12" fmla="*/ 276225 h 1147005"/>
                          <a:gd name="connsiteX13" fmla="*/ 1403471 w 1899013"/>
                          <a:gd name="connsiteY13" fmla="*/ 361950 h 1147005"/>
                          <a:gd name="connsiteX14" fmla="*/ 1374896 w 1899013"/>
                          <a:gd name="connsiteY14" fmla="*/ 371475 h 1147005"/>
                          <a:gd name="connsiteX15" fmla="*/ 1317746 w 1899013"/>
                          <a:gd name="connsiteY15" fmla="*/ 409575 h 1147005"/>
                          <a:gd name="connsiteX16" fmla="*/ 1289171 w 1899013"/>
                          <a:gd name="connsiteY16" fmla="*/ 428625 h 1147005"/>
                          <a:gd name="connsiteX17" fmla="*/ 1184396 w 1899013"/>
                          <a:gd name="connsiteY17" fmla="*/ 466725 h 1147005"/>
                          <a:gd name="connsiteX18" fmla="*/ 879596 w 1899013"/>
                          <a:gd name="connsiteY18" fmla="*/ 457200 h 1147005"/>
                          <a:gd name="connsiteX19" fmla="*/ 856736 w 1899013"/>
                          <a:gd name="connsiteY19" fmla="*/ 445778 h 1147005"/>
                          <a:gd name="connsiteX20" fmla="*/ 793871 w 1899013"/>
                          <a:gd name="connsiteY20" fmla="*/ 409575 h 1147005"/>
                          <a:gd name="connsiteX21" fmla="*/ 755771 w 1899013"/>
                          <a:gd name="connsiteY21" fmla="*/ 371475 h 1147005"/>
                          <a:gd name="connsiteX22" fmla="*/ 746246 w 1899013"/>
                          <a:gd name="connsiteY22" fmla="*/ 342900 h 1147005"/>
                          <a:gd name="connsiteX23" fmla="*/ 727196 w 1899013"/>
                          <a:gd name="connsiteY23" fmla="*/ 304800 h 1147005"/>
                          <a:gd name="connsiteX24" fmla="*/ 670046 w 1899013"/>
                          <a:gd name="connsiteY24" fmla="*/ 228600 h 1147005"/>
                          <a:gd name="connsiteX25" fmla="*/ 641471 w 1899013"/>
                          <a:gd name="connsiteY25" fmla="*/ 219075 h 1147005"/>
                          <a:gd name="connsiteX26" fmla="*/ 612896 w 1899013"/>
                          <a:gd name="connsiteY26" fmla="*/ 161925 h 1147005"/>
                          <a:gd name="connsiteX27" fmla="*/ 584321 w 1899013"/>
                          <a:gd name="connsiteY27" fmla="*/ 152400 h 1147005"/>
                          <a:gd name="connsiteX28" fmla="*/ 510026 w 1899013"/>
                          <a:gd name="connsiteY28" fmla="*/ 142950 h 1147005"/>
                          <a:gd name="connsiteX29" fmla="*/ 403346 w 1899013"/>
                          <a:gd name="connsiteY29" fmla="*/ 209550 h 1147005"/>
                          <a:gd name="connsiteX30" fmla="*/ 336671 w 1899013"/>
                          <a:gd name="connsiteY30" fmla="*/ 285750 h 1147005"/>
                          <a:gd name="connsiteX31" fmla="*/ 319526 w 1899013"/>
                          <a:gd name="connsiteY31" fmla="*/ 312428 h 1147005"/>
                          <a:gd name="connsiteX32" fmla="*/ 308096 w 1899013"/>
                          <a:gd name="connsiteY32" fmla="*/ 342900 h 1147005"/>
                          <a:gd name="connsiteX33" fmla="*/ 279521 w 1899013"/>
                          <a:gd name="connsiteY33" fmla="*/ 390525 h 1147005"/>
                          <a:gd name="connsiteX34" fmla="*/ 258566 w 1899013"/>
                          <a:gd name="connsiteY34" fmla="*/ 451545 h 1147005"/>
                          <a:gd name="connsiteX35" fmla="*/ 260471 w 1899013"/>
                          <a:gd name="connsiteY35" fmla="*/ 495300 h 1147005"/>
                          <a:gd name="connsiteX36" fmla="*/ 210411 w 1899013"/>
                          <a:gd name="connsiteY36" fmla="*/ 674863 h 1147005"/>
                          <a:gd name="connsiteX37" fmla="*/ 169876 w 1899013"/>
                          <a:gd name="connsiteY37" fmla="*/ 739962 h 1147005"/>
                          <a:gd name="connsiteX38" fmla="*/ 117525 w 1899013"/>
                          <a:gd name="connsiteY38" fmla="*/ 768537 h 1147005"/>
                          <a:gd name="connsiteX39" fmla="*/ 57467 w 1899013"/>
                          <a:gd name="connsiteY39" fmla="*/ 827200 h 1147005"/>
                          <a:gd name="connsiteX40" fmla="*/ 29436 w 1899013"/>
                          <a:gd name="connsiteY40" fmla="*/ 883625 h 1147005"/>
                          <a:gd name="connsiteX41" fmla="*/ 399536 w 1899013"/>
                          <a:gd name="connsiteY41" fmla="*/ 971550 h 1147005"/>
                          <a:gd name="connsiteX42" fmla="*/ 482339 w 1899013"/>
                          <a:gd name="connsiteY42" fmla="*/ 982257 h 1147005"/>
                          <a:gd name="connsiteX43" fmla="*/ 518148 w 1899013"/>
                          <a:gd name="connsiteY43" fmla="*/ 968937 h 1147005"/>
                          <a:gd name="connsiteX44" fmla="*/ 559556 w 1899013"/>
                          <a:gd name="connsiteY44" fmla="*/ 1000087 h 1147005"/>
                          <a:gd name="connsiteX45" fmla="*/ 603371 w 1899013"/>
                          <a:gd name="connsiteY45" fmla="*/ 971550 h 1147005"/>
                          <a:gd name="connsiteX46" fmla="*/ 631946 w 1899013"/>
                          <a:gd name="connsiteY46" fmla="*/ 962025 h 1147005"/>
                          <a:gd name="connsiteX47" fmla="*/ 660521 w 1899013"/>
                          <a:gd name="connsiteY47" fmla="*/ 942975 h 1147005"/>
                          <a:gd name="connsiteX48" fmla="*/ 689096 w 1899013"/>
                          <a:gd name="connsiteY48" fmla="*/ 933450 h 1147005"/>
                          <a:gd name="connsiteX49" fmla="*/ 717671 w 1899013"/>
                          <a:gd name="connsiteY49" fmla="*/ 914400 h 1147005"/>
                          <a:gd name="connsiteX50" fmla="*/ 784346 w 1899013"/>
                          <a:gd name="connsiteY50" fmla="*/ 895350 h 1147005"/>
                          <a:gd name="connsiteX51" fmla="*/ 831971 w 1899013"/>
                          <a:gd name="connsiteY51" fmla="*/ 866775 h 1147005"/>
                          <a:gd name="connsiteX52" fmla="*/ 1089146 w 1899013"/>
                          <a:gd name="connsiteY52" fmla="*/ 866775 h 1147005"/>
                          <a:gd name="connsiteX53" fmla="*/ 1089146 w 1899013"/>
                          <a:gd name="connsiteY53" fmla="*/ 990600 h 1147005"/>
                          <a:gd name="connsiteX54" fmla="*/ 1089146 w 1899013"/>
                          <a:gd name="connsiteY54" fmla="*/ 1021110 h 1147005"/>
                          <a:gd name="connsiteX55" fmla="*/ 1104386 w 1899013"/>
                          <a:gd name="connsiteY55" fmla="*/ 1057275 h 1147005"/>
                          <a:gd name="connsiteX56" fmla="*/ 1155821 w 1899013"/>
                          <a:gd name="connsiteY56" fmla="*/ 1140840 h 1147005"/>
                          <a:gd name="connsiteX57" fmla="*/ 1193921 w 1899013"/>
                          <a:gd name="connsiteY57" fmla="*/ 1019175 h 1147005"/>
                          <a:gd name="connsiteX58" fmla="*/ 1174871 w 1899013"/>
                          <a:gd name="connsiteY58" fmla="*/ 990600 h 1147005"/>
                          <a:gd name="connsiteX59" fmla="*/ 1193921 w 1899013"/>
                          <a:gd name="connsiteY59" fmla="*/ 1047750 h 1147005"/>
                          <a:gd name="connsiteX60" fmla="*/ 1247261 w 1899013"/>
                          <a:gd name="connsiteY60" fmla="*/ 1116473 h 1147005"/>
                          <a:gd name="connsiteX61" fmla="*/ 1317746 w 1899013"/>
                          <a:gd name="connsiteY61" fmla="*/ 1143000 h 1147005"/>
                          <a:gd name="connsiteX62" fmla="*/ 1289171 w 1899013"/>
                          <a:gd name="connsiteY62" fmla="*/ 1009650 h 1147005"/>
                          <a:gd name="connsiteX63" fmla="*/ 1270121 w 1899013"/>
                          <a:gd name="connsiteY63" fmla="*/ 981075 h 1147005"/>
                          <a:gd name="connsiteX64" fmla="*/ 1289171 w 1899013"/>
                          <a:gd name="connsiteY64" fmla="*/ 876300 h 1147005"/>
                          <a:gd name="connsiteX65" fmla="*/ 1376527 w 1899013"/>
                          <a:gd name="connsiteY65" fmla="*/ 895616 h 1147005"/>
                          <a:gd name="connsiteX66" fmla="*/ 1500626 w 1899013"/>
                          <a:gd name="connsiteY66" fmla="*/ 912427 h 1147005"/>
                          <a:gd name="connsiteX67" fmla="*/ 1651121 w 1899013"/>
                          <a:gd name="connsiteY67" fmla="*/ 885825 h 1147005"/>
                          <a:gd name="connsiteX68" fmla="*/ 1746371 w 1899013"/>
                          <a:gd name="connsiteY68" fmla="*/ 838200 h 1147005"/>
                          <a:gd name="connsiteX69" fmla="*/ 1774946 w 1899013"/>
                          <a:gd name="connsiteY69" fmla="*/ 828675 h 1147005"/>
                          <a:gd name="connsiteX70" fmla="*/ 1813046 w 1899013"/>
                          <a:gd name="connsiteY70" fmla="*/ 771525 h 1147005"/>
                          <a:gd name="connsiteX71" fmla="*/ 1832096 w 1899013"/>
                          <a:gd name="connsiteY71" fmla="*/ 742950 h 1147005"/>
                          <a:gd name="connsiteX72" fmla="*/ 1841621 w 1899013"/>
                          <a:gd name="connsiteY72" fmla="*/ 704850 h 1147005"/>
                          <a:gd name="connsiteX73" fmla="*/ 1822571 w 1899013"/>
                          <a:gd name="connsiteY73" fmla="*/ 466725 h 1147005"/>
                          <a:gd name="connsiteX74" fmla="*/ 1813046 w 1899013"/>
                          <a:gd name="connsiteY74" fmla="*/ 438150 h 1147005"/>
                          <a:gd name="connsiteX75" fmla="*/ 1795901 w 1899013"/>
                          <a:gd name="connsiteY75" fmla="*/ 401947 h 1147005"/>
                          <a:gd name="connsiteX76" fmla="*/ 1774946 w 1899013"/>
                          <a:gd name="connsiteY76" fmla="*/ 371475 h 1147005"/>
                          <a:gd name="connsiteX77" fmla="*/ 1774946 w 1899013"/>
                          <a:gd name="connsiteY77" fmla="*/ 190500 h 1147005"/>
                          <a:gd name="connsiteX78" fmla="*/ 1793996 w 1899013"/>
                          <a:gd name="connsiteY78" fmla="*/ 161925 h 1147005"/>
                          <a:gd name="connsiteX79" fmla="*/ 1822571 w 1899013"/>
                          <a:gd name="connsiteY79" fmla="*/ 142875 h 1147005"/>
                          <a:gd name="connsiteX80" fmla="*/ 1860671 w 1899013"/>
                          <a:gd name="connsiteY80" fmla="*/ 114300 h 1147005"/>
                          <a:gd name="connsiteX81" fmla="*/ 1898771 w 1899013"/>
                          <a:gd name="connsiteY81" fmla="*/ 95250 h 1147005"/>
                          <a:gd name="connsiteX82" fmla="*/ 1851146 w 1899013"/>
                          <a:gd name="connsiteY82" fmla="*/ 51457 h 1147005"/>
                          <a:gd name="connsiteX0" fmla="*/ 1851146 w 1899013"/>
                          <a:gd name="connsiteY0" fmla="*/ 51457 h 1147005"/>
                          <a:gd name="connsiteX1" fmla="*/ 1860671 w 1899013"/>
                          <a:gd name="connsiteY1" fmla="*/ 57150 h 1147005"/>
                          <a:gd name="connsiteX2" fmla="*/ 1784471 w 1899013"/>
                          <a:gd name="connsiteY2" fmla="*/ 9562 h 1147005"/>
                          <a:gd name="connsiteX3" fmla="*/ 1717796 w 1899013"/>
                          <a:gd name="connsiteY3" fmla="*/ 0 h 1147005"/>
                          <a:gd name="connsiteX4" fmla="*/ 1670171 w 1899013"/>
                          <a:gd name="connsiteY4" fmla="*/ 9525 h 1147005"/>
                          <a:gd name="connsiteX5" fmla="*/ 1641596 w 1899013"/>
                          <a:gd name="connsiteY5" fmla="*/ 38100 h 1147005"/>
                          <a:gd name="connsiteX6" fmla="*/ 1611116 w 1899013"/>
                          <a:gd name="connsiteY6" fmla="*/ 74378 h 1147005"/>
                          <a:gd name="connsiteX7" fmla="*/ 1584446 w 1899013"/>
                          <a:gd name="connsiteY7" fmla="*/ 104775 h 1147005"/>
                          <a:gd name="connsiteX8" fmla="*/ 1574921 w 1899013"/>
                          <a:gd name="connsiteY8" fmla="*/ 142875 h 1147005"/>
                          <a:gd name="connsiteX9" fmla="*/ 1555871 w 1899013"/>
                          <a:gd name="connsiteY9" fmla="*/ 171450 h 1147005"/>
                          <a:gd name="connsiteX10" fmla="*/ 1527296 w 1899013"/>
                          <a:gd name="connsiteY10" fmla="*/ 219075 h 1147005"/>
                          <a:gd name="connsiteX11" fmla="*/ 1510151 w 1899013"/>
                          <a:gd name="connsiteY11" fmla="*/ 236265 h 1147005"/>
                          <a:gd name="connsiteX12" fmla="*/ 1479671 w 1899013"/>
                          <a:gd name="connsiteY12" fmla="*/ 276225 h 1147005"/>
                          <a:gd name="connsiteX13" fmla="*/ 1403471 w 1899013"/>
                          <a:gd name="connsiteY13" fmla="*/ 361950 h 1147005"/>
                          <a:gd name="connsiteX14" fmla="*/ 1374896 w 1899013"/>
                          <a:gd name="connsiteY14" fmla="*/ 371475 h 1147005"/>
                          <a:gd name="connsiteX15" fmla="*/ 1317746 w 1899013"/>
                          <a:gd name="connsiteY15" fmla="*/ 409575 h 1147005"/>
                          <a:gd name="connsiteX16" fmla="*/ 1289171 w 1899013"/>
                          <a:gd name="connsiteY16" fmla="*/ 428625 h 1147005"/>
                          <a:gd name="connsiteX17" fmla="*/ 1184396 w 1899013"/>
                          <a:gd name="connsiteY17" fmla="*/ 466725 h 1147005"/>
                          <a:gd name="connsiteX18" fmla="*/ 879596 w 1899013"/>
                          <a:gd name="connsiteY18" fmla="*/ 457200 h 1147005"/>
                          <a:gd name="connsiteX19" fmla="*/ 856736 w 1899013"/>
                          <a:gd name="connsiteY19" fmla="*/ 445778 h 1147005"/>
                          <a:gd name="connsiteX20" fmla="*/ 793871 w 1899013"/>
                          <a:gd name="connsiteY20" fmla="*/ 409575 h 1147005"/>
                          <a:gd name="connsiteX21" fmla="*/ 755771 w 1899013"/>
                          <a:gd name="connsiteY21" fmla="*/ 371475 h 1147005"/>
                          <a:gd name="connsiteX22" fmla="*/ 746246 w 1899013"/>
                          <a:gd name="connsiteY22" fmla="*/ 342900 h 1147005"/>
                          <a:gd name="connsiteX23" fmla="*/ 727196 w 1899013"/>
                          <a:gd name="connsiteY23" fmla="*/ 304800 h 1147005"/>
                          <a:gd name="connsiteX24" fmla="*/ 670046 w 1899013"/>
                          <a:gd name="connsiteY24" fmla="*/ 228600 h 1147005"/>
                          <a:gd name="connsiteX25" fmla="*/ 641471 w 1899013"/>
                          <a:gd name="connsiteY25" fmla="*/ 219075 h 1147005"/>
                          <a:gd name="connsiteX26" fmla="*/ 612896 w 1899013"/>
                          <a:gd name="connsiteY26" fmla="*/ 161925 h 1147005"/>
                          <a:gd name="connsiteX27" fmla="*/ 584321 w 1899013"/>
                          <a:gd name="connsiteY27" fmla="*/ 152400 h 1147005"/>
                          <a:gd name="connsiteX28" fmla="*/ 510026 w 1899013"/>
                          <a:gd name="connsiteY28" fmla="*/ 142950 h 1147005"/>
                          <a:gd name="connsiteX29" fmla="*/ 403346 w 1899013"/>
                          <a:gd name="connsiteY29" fmla="*/ 209550 h 1147005"/>
                          <a:gd name="connsiteX30" fmla="*/ 336671 w 1899013"/>
                          <a:gd name="connsiteY30" fmla="*/ 285750 h 1147005"/>
                          <a:gd name="connsiteX31" fmla="*/ 319526 w 1899013"/>
                          <a:gd name="connsiteY31" fmla="*/ 312428 h 1147005"/>
                          <a:gd name="connsiteX32" fmla="*/ 308096 w 1899013"/>
                          <a:gd name="connsiteY32" fmla="*/ 342900 h 1147005"/>
                          <a:gd name="connsiteX33" fmla="*/ 279521 w 1899013"/>
                          <a:gd name="connsiteY33" fmla="*/ 390525 h 1147005"/>
                          <a:gd name="connsiteX34" fmla="*/ 258566 w 1899013"/>
                          <a:gd name="connsiteY34" fmla="*/ 451545 h 1147005"/>
                          <a:gd name="connsiteX35" fmla="*/ 260471 w 1899013"/>
                          <a:gd name="connsiteY35" fmla="*/ 495300 h 1147005"/>
                          <a:gd name="connsiteX36" fmla="*/ 210411 w 1899013"/>
                          <a:gd name="connsiteY36" fmla="*/ 674863 h 1147005"/>
                          <a:gd name="connsiteX37" fmla="*/ 169876 w 1899013"/>
                          <a:gd name="connsiteY37" fmla="*/ 739962 h 1147005"/>
                          <a:gd name="connsiteX38" fmla="*/ 117525 w 1899013"/>
                          <a:gd name="connsiteY38" fmla="*/ 768537 h 1147005"/>
                          <a:gd name="connsiteX39" fmla="*/ 57467 w 1899013"/>
                          <a:gd name="connsiteY39" fmla="*/ 827200 h 1147005"/>
                          <a:gd name="connsiteX40" fmla="*/ 29436 w 1899013"/>
                          <a:gd name="connsiteY40" fmla="*/ 883625 h 1147005"/>
                          <a:gd name="connsiteX41" fmla="*/ 399536 w 1899013"/>
                          <a:gd name="connsiteY41" fmla="*/ 971550 h 1147005"/>
                          <a:gd name="connsiteX42" fmla="*/ 482339 w 1899013"/>
                          <a:gd name="connsiteY42" fmla="*/ 982257 h 1147005"/>
                          <a:gd name="connsiteX43" fmla="*/ 518148 w 1899013"/>
                          <a:gd name="connsiteY43" fmla="*/ 968937 h 1147005"/>
                          <a:gd name="connsiteX44" fmla="*/ 573306 w 1899013"/>
                          <a:gd name="connsiteY44" fmla="*/ 947585 h 1147005"/>
                          <a:gd name="connsiteX45" fmla="*/ 603371 w 1899013"/>
                          <a:gd name="connsiteY45" fmla="*/ 971550 h 1147005"/>
                          <a:gd name="connsiteX46" fmla="*/ 631946 w 1899013"/>
                          <a:gd name="connsiteY46" fmla="*/ 962025 h 1147005"/>
                          <a:gd name="connsiteX47" fmla="*/ 660521 w 1899013"/>
                          <a:gd name="connsiteY47" fmla="*/ 942975 h 1147005"/>
                          <a:gd name="connsiteX48" fmla="*/ 689096 w 1899013"/>
                          <a:gd name="connsiteY48" fmla="*/ 933450 h 1147005"/>
                          <a:gd name="connsiteX49" fmla="*/ 717671 w 1899013"/>
                          <a:gd name="connsiteY49" fmla="*/ 914400 h 1147005"/>
                          <a:gd name="connsiteX50" fmla="*/ 784346 w 1899013"/>
                          <a:gd name="connsiteY50" fmla="*/ 895350 h 1147005"/>
                          <a:gd name="connsiteX51" fmla="*/ 831971 w 1899013"/>
                          <a:gd name="connsiteY51" fmla="*/ 866775 h 1147005"/>
                          <a:gd name="connsiteX52" fmla="*/ 1089146 w 1899013"/>
                          <a:gd name="connsiteY52" fmla="*/ 866775 h 1147005"/>
                          <a:gd name="connsiteX53" fmla="*/ 1089146 w 1899013"/>
                          <a:gd name="connsiteY53" fmla="*/ 990600 h 1147005"/>
                          <a:gd name="connsiteX54" fmla="*/ 1089146 w 1899013"/>
                          <a:gd name="connsiteY54" fmla="*/ 1021110 h 1147005"/>
                          <a:gd name="connsiteX55" fmla="*/ 1104386 w 1899013"/>
                          <a:gd name="connsiteY55" fmla="*/ 1057275 h 1147005"/>
                          <a:gd name="connsiteX56" fmla="*/ 1155821 w 1899013"/>
                          <a:gd name="connsiteY56" fmla="*/ 1140840 h 1147005"/>
                          <a:gd name="connsiteX57" fmla="*/ 1193921 w 1899013"/>
                          <a:gd name="connsiteY57" fmla="*/ 1019175 h 1147005"/>
                          <a:gd name="connsiteX58" fmla="*/ 1174871 w 1899013"/>
                          <a:gd name="connsiteY58" fmla="*/ 990600 h 1147005"/>
                          <a:gd name="connsiteX59" fmla="*/ 1193921 w 1899013"/>
                          <a:gd name="connsiteY59" fmla="*/ 1047750 h 1147005"/>
                          <a:gd name="connsiteX60" fmla="*/ 1247261 w 1899013"/>
                          <a:gd name="connsiteY60" fmla="*/ 1116473 h 1147005"/>
                          <a:gd name="connsiteX61" fmla="*/ 1317746 w 1899013"/>
                          <a:gd name="connsiteY61" fmla="*/ 1143000 h 1147005"/>
                          <a:gd name="connsiteX62" fmla="*/ 1289171 w 1899013"/>
                          <a:gd name="connsiteY62" fmla="*/ 1009650 h 1147005"/>
                          <a:gd name="connsiteX63" fmla="*/ 1270121 w 1899013"/>
                          <a:gd name="connsiteY63" fmla="*/ 981075 h 1147005"/>
                          <a:gd name="connsiteX64" fmla="*/ 1289171 w 1899013"/>
                          <a:gd name="connsiteY64" fmla="*/ 876300 h 1147005"/>
                          <a:gd name="connsiteX65" fmla="*/ 1376527 w 1899013"/>
                          <a:gd name="connsiteY65" fmla="*/ 895616 h 1147005"/>
                          <a:gd name="connsiteX66" fmla="*/ 1500626 w 1899013"/>
                          <a:gd name="connsiteY66" fmla="*/ 912427 h 1147005"/>
                          <a:gd name="connsiteX67" fmla="*/ 1651121 w 1899013"/>
                          <a:gd name="connsiteY67" fmla="*/ 885825 h 1147005"/>
                          <a:gd name="connsiteX68" fmla="*/ 1746371 w 1899013"/>
                          <a:gd name="connsiteY68" fmla="*/ 838200 h 1147005"/>
                          <a:gd name="connsiteX69" fmla="*/ 1774946 w 1899013"/>
                          <a:gd name="connsiteY69" fmla="*/ 828675 h 1147005"/>
                          <a:gd name="connsiteX70" fmla="*/ 1813046 w 1899013"/>
                          <a:gd name="connsiteY70" fmla="*/ 771525 h 1147005"/>
                          <a:gd name="connsiteX71" fmla="*/ 1832096 w 1899013"/>
                          <a:gd name="connsiteY71" fmla="*/ 742950 h 1147005"/>
                          <a:gd name="connsiteX72" fmla="*/ 1841621 w 1899013"/>
                          <a:gd name="connsiteY72" fmla="*/ 704850 h 1147005"/>
                          <a:gd name="connsiteX73" fmla="*/ 1822571 w 1899013"/>
                          <a:gd name="connsiteY73" fmla="*/ 466725 h 1147005"/>
                          <a:gd name="connsiteX74" fmla="*/ 1813046 w 1899013"/>
                          <a:gd name="connsiteY74" fmla="*/ 438150 h 1147005"/>
                          <a:gd name="connsiteX75" fmla="*/ 1795901 w 1899013"/>
                          <a:gd name="connsiteY75" fmla="*/ 401947 h 1147005"/>
                          <a:gd name="connsiteX76" fmla="*/ 1774946 w 1899013"/>
                          <a:gd name="connsiteY76" fmla="*/ 371475 h 1147005"/>
                          <a:gd name="connsiteX77" fmla="*/ 1774946 w 1899013"/>
                          <a:gd name="connsiteY77" fmla="*/ 190500 h 1147005"/>
                          <a:gd name="connsiteX78" fmla="*/ 1793996 w 1899013"/>
                          <a:gd name="connsiteY78" fmla="*/ 161925 h 1147005"/>
                          <a:gd name="connsiteX79" fmla="*/ 1822571 w 1899013"/>
                          <a:gd name="connsiteY79" fmla="*/ 142875 h 1147005"/>
                          <a:gd name="connsiteX80" fmla="*/ 1860671 w 1899013"/>
                          <a:gd name="connsiteY80" fmla="*/ 114300 h 1147005"/>
                          <a:gd name="connsiteX81" fmla="*/ 1898771 w 1899013"/>
                          <a:gd name="connsiteY81" fmla="*/ 95250 h 1147005"/>
                          <a:gd name="connsiteX82" fmla="*/ 1851146 w 1899013"/>
                          <a:gd name="connsiteY82" fmla="*/ 51457 h 1147005"/>
                          <a:gd name="connsiteX0" fmla="*/ 1851146 w 1899013"/>
                          <a:gd name="connsiteY0" fmla="*/ 51457 h 1147005"/>
                          <a:gd name="connsiteX1" fmla="*/ 1860671 w 1899013"/>
                          <a:gd name="connsiteY1" fmla="*/ 57150 h 1147005"/>
                          <a:gd name="connsiteX2" fmla="*/ 1784471 w 1899013"/>
                          <a:gd name="connsiteY2" fmla="*/ 9562 h 1147005"/>
                          <a:gd name="connsiteX3" fmla="*/ 1717796 w 1899013"/>
                          <a:gd name="connsiteY3" fmla="*/ 0 h 1147005"/>
                          <a:gd name="connsiteX4" fmla="*/ 1670171 w 1899013"/>
                          <a:gd name="connsiteY4" fmla="*/ 9525 h 1147005"/>
                          <a:gd name="connsiteX5" fmla="*/ 1641596 w 1899013"/>
                          <a:gd name="connsiteY5" fmla="*/ 38100 h 1147005"/>
                          <a:gd name="connsiteX6" fmla="*/ 1611116 w 1899013"/>
                          <a:gd name="connsiteY6" fmla="*/ 74378 h 1147005"/>
                          <a:gd name="connsiteX7" fmla="*/ 1584446 w 1899013"/>
                          <a:gd name="connsiteY7" fmla="*/ 104775 h 1147005"/>
                          <a:gd name="connsiteX8" fmla="*/ 1574921 w 1899013"/>
                          <a:gd name="connsiteY8" fmla="*/ 142875 h 1147005"/>
                          <a:gd name="connsiteX9" fmla="*/ 1555871 w 1899013"/>
                          <a:gd name="connsiteY9" fmla="*/ 171450 h 1147005"/>
                          <a:gd name="connsiteX10" fmla="*/ 1527296 w 1899013"/>
                          <a:gd name="connsiteY10" fmla="*/ 219075 h 1147005"/>
                          <a:gd name="connsiteX11" fmla="*/ 1510151 w 1899013"/>
                          <a:gd name="connsiteY11" fmla="*/ 236265 h 1147005"/>
                          <a:gd name="connsiteX12" fmla="*/ 1479671 w 1899013"/>
                          <a:gd name="connsiteY12" fmla="*/ 276225 h 1147005"/>
                          <a:gd name="connsiteX13" fmla="*/ 1403471 w 1899013"/>
                          <a:gd name="connsiteY13" fmla="*/ 361950 h 1147005"/>
                          <a:gd name="connsiteX14" fmla="*/ 1374896 w 1899013"/>
                          <a:gd name="connsiteY14" fmla="*/ 371475 h 1147005"/>
                          <a:gd name="connsiteX15" fmla="*/ 1317746 w 1899013"/>
                          <a:gd name="connsiteY15" fmla="*/ 409575 h 1147005"/>
                          <a:gd name="connsiteX16" fmla="*/ 1289171 w 1899013"/>
                          <a:gd name="connsiteY16" fmla="*/ 428625 h 1147005"/>
                          <a:gd name="connsiteX17" fmla="*/ 1184396 w 1899013"/>
                          <a:gd name="connsiteY17" fmla="*/ 466725 h 1147005"/>
                          <a:gd name="connsiteX18" fmla="*/ 879596 w 1899013"/>
                          <a:gd name="connsiteY18" fmla="*/ 457200 h 1147005"/>
                          <a:gd name="connsiteX19" fmla="*/ 856736 w 1899013"/>
                          <a:gd name="connsiteY19" fmla="*/ 445778 h 1147005"/>
                          <a:gd name="connsiteX20" fmla="*/ 793871 w 1899013"/>
                          <a:gd name="connsiteY20" fmla="*/ 409575 h 1147005"/>
                          <a:gd name="connsiteX21" fmla="*/ 755771 w 1899013"/>
                          <a:gd name="connsiteY21" fmla="*/ 371475 h 1147005"/>
                          <a:gd name="connsiteX22" fmla="*/ 746246 w 1899013"/>
                          <a:gd name="connsiteY22" fmla="*/ 342900 h 1147005"/>
                          <a:gd name="connsiteX23" fmla="*/ 727196 w 1899013"/>
                          <a:gd name="connsiteY23" fmla="*/ 304800 h 1147005"/>
                          <a:gd name="connsiteX24" fmla="*/ 670046 w 1899013"/>
                          <a:gd name="connsiteY24" fmla="*/ 228600 h 1147005"/>
                          <a:gd name="connsiteX25" fmla="*/ 641471 w 1899013"/>
                          <a:gd name="connsiteY25" fmla="*/ 219075 h 1147005"/>
                          <a:gd name="connsiteX26" fmla="*/ 612896 w 1899013"/>
                          <a:gd name="connsiteY26" fmla="*/ 161925 h 1147005"/>
                          <a:gd name="connsiteX27" fmla="*/ 584321 w 1899013"/>
                          <a:gd name="connsiteY27" fmla="*/ 152400 h 1147005"/>
                          <a:gd name="connsiteX28" fmla="*/ 510026 w 1899013"/>
                          <a:gd name="connsiteY28" fmla="*/ 142950 h 1147005"/>
                          <a:gd name="connsiteX29" fmla="*/ 403346 w 1899013"/>
                          <a:gd name="connsiteY29" fmla="*/ 209550 h 1147005"/>
                          <a:gd name="connsiteX30" fmla="*/ 336671 w 1899013"/>
                          <a:gd name="connsiteY30" fmla="*/ 285750 h 1147005"/>
                          <a:gd name="connsiteX31" fmla="*/ 319526 w 1899013"/>
                          <a:gd name="connsiteY31" fmla="*/ 312428 h 1147005"/>
                          <a:gd name="connsiteX32" fmla="*/ 308096 w 1899013"/>
                          <a:gd name="connsiteY32" fmla="*/ 342900 h 1147005"/>
                          <a:gd name="connsiteX33" fmla="*/ 279521 w 1899013"/>
                          <a:gd name="connsiteY33" fmla="*/ 390525 h 1147005"/>
                          <a:gd name="connsiteX34" fmla="*/ 258566 w 1899013"/>
                          <a:gd name="connsiteY34" fmla="*/ 451545 h 1147005"/>
                          <a:gd name="connsiteX35" fmla="*/ 260471 w 1899013"/>
                          <a:gd name="connsiteY35" fmla="*/ 495300 h 1147005"/>
                          <a:gd name="connsiteX36" fmla="*/ 210411 w 1899013"/>
                          <a:gd name="connsiteY36" fmla="*/ 674863 h 1147005"/>
                          <a:gd name="connsiteX37" fmla="*/ 169876 w 1899013"/>
                          <a:gd name="connsiteY37" fmla="*/ 739962 h 1147005"/>
                          <a:gd name="connsiteX38" fmla="*/ 117525 w 1899013"/>
                          <a:gd name="connsiteY38" fmla="*/ 768537 h 1147005"/>
                          <a:gd name="connsiteX39" fmla="*/ 57467 w 1899013"/>
                          <a:gd name="connsiteY39" fmla="*/ 827200 h 1147005"/>
                          <a:gd name="connsiteX40" fmla="*/ 29436 w 1899013"/>
                          <a:gd name="connsiteY40" fmla="*/ 883625 h 1147005"/>
                          <a:gd name="connsiteX41" fmla="*/ 399536 w 1899013"/>
                          <a:gd name="connsiteY41" fmla="*/ 971550 h 1147005"/>
                          <a:gd name="connsiteX42" fmla="*/ 482339 w 1899013"/>
                          <a:gd name="connsiteY42" fmla="*/ 982257 h 1147005"/>
                          <a:gd name="connsiteX43" fmla="*/ 518148 w 1899013"/>
                          <a:gd name="connsiteY43" fmla="*/ 968937 h 1147005"/>
                          <a:gd name="connsiteX44" fmla="*/ 573306 w 1899013"/>
                          <a:gd name="connsiteY44" fmla="*/ 947585 h 1147005"/>
                          <a:gd name="connsiteX45" fmla="*/ 621705 w 1899013"/>
                          <a:gd name="connsiteY45" fmla="*/ 937310 h 1147005"/>
                          <a:gd name="connsiteX46" fmla="*/ 631946 w 1899013"/>
                          <a:gd name="connsiteY46" fmla="*/ 962025 h 1147005"/>
                          <a:gd name="connsiteX47" fmla="*/ 660521 w 1899013"/>
                          <a:gd name="connsiteY47" fmla="*/ 942975 h 1147005"/>
                          <a:gd name="connsiteX48" fmla="*/ 689096 w 1899013"/>
                          <a:gd name="connsiteY48" fmla="*/ 933450 h 1147005"/>
                          <a:gd name="connsiteX49" fmla="*/ 717671 w 1899013"/>
                          <a:gd name="connsiteY49" fmla="*/ 914400 h 1147005"/>
                          <a:gd name="connsiteX50" fmla="*/ 784346 w 1899013"/>
                          <a:gd name="connsiteY50" fmla="*/ 895350 h 1147005"/>
                          <a:gd name="connsiteX51" fmla="*/ 831971 w 1899013"/>
                          <a:gd name="connsiteY51" fmla="*/ 866775 h 1147005"/>
                          <a:gd name="connsiteX52" fmla="*/ 1089146 w 1899013"/>
                          <a:gd name="connsiteY52" fmla="*/ 866775 h 1147005"/>
                          <a:gd name="connsiteX53" fmla="*/ 1089146 w 1899013"/>
                          <a:gd name="connsiteY53" fmla="*/ 990600 h 1147005"/>
                          <a:gd name="connsiteX54" fmla="*/ 1089146 w 1899013"/>
                          <a:gd name="connsiteY54" fmla="*/ 1021110 h 1147005"/>
                          <a:gd name="connsiteX55" fmla="*/ 1104386 w 1899013"/>
                          <a:gd name="connsiteY55" fmla="*/ 1057275 h 1147005"/>
                          <a:gd name="connsiteX56" fmla="*/ 1155821 w 1899013"/>
                          <a:gd name="connsiteY56" fmla="*/ 1140840 h 1147005"/>
                          <a:gd name="connsiteX57" fmla="*/ 1193921 w 1899013"/>
                          <a:gd name="connsiteY57" fmla="*/ 1019175 h 1147005"/>
                          <a:gd name="connsiteX58" fmla="*/ 1174871 w 1899013"/>
                          <a:gd name="connsiteY58" fmla="*/ 990600 h 1147005"/>
                          <a:gd name="connsiteX59" fmla="*/ 1193921 w 1899013"/>
                          <a:gd name="connsiteY59" fmla="*/ 1047750 h 1147005"/>
                          <a:gd name="connsiteX60" fmla="*/ 1247261 w 1899013"/>
                          <a:gd name="connsiteY60" fmla="*/ 1116473 h 1147005"/>
                          <a:gd name="connsiteX61" fmla="*/ 1317746 w 1899013"/>
                          <a:gd name="connsiteY61" fmla="*/ 1143000 h 1147005"/>
                          <a:gd name="connsiteX62" fmla="*/ 1289171 w 1899013"/>
                          <a:gd name="connsiteY62" fmla="*/ 1009650 h 1147005"/>
                          <a:gd name="connsiteX63" fmla="*/ 1270121 w 1899013"/>
                          <a:gd name="connsiteY63" fmla="*/ 981075 h 1147005"/>
                          <a:gd name="connsiteX64" fmla="*/ 1289171 w 1899013"/>
                          <a:gd name="connsiteY64" fmla="*/ 876300 h 1147005"/>
                          <a:gd name="connsiteX65" fmla="*/ 1376527 w 1899013"/>
                          <a:gd name="connsiteY65" fmla="*/ 895616 h 1147005"/>
                          <a:gd name="connsiteX66" fmla="*/ 1500626 w 1899013"/>
                          <a:gd name="connsiteY66" fmla="*/ 912427 h 1147005"/>
                          <a:gd name="connsiteX67" fmla="*/ 1651121 w 1899013"/>
                          <a:gd name="connsiteY67" fmla="*/ 885825 h 1147005"/>
                          <a:gd name="connsiteX68" fmla="*/ 1746371 w 1899013"/>
                          <a:gd name="connsiteY68" fmla="*/ 838200 h 1147005"/>
                          <a:gd name="connsiteX69" fmla="*/ 1774946 w 1899013"/>
                          <a:gd name="connsiteY69" fmla="*/ 828675 h 1147005"/>
                          <a:gd name="connsiteX70" fmla="*/ 1813046 w 1899013"/>
                          <a:gd name="connsiteY70" fmla="*/ 771525 h 1147005"/>
                          <a:gd name="connsiteX71" fmla="*/ 1832096 w 1899013"/>
                          <a:gd name="connsiteY71" fmla="*/ 742950 h 1147005"/>
                          <a:gd name="connsiteX72" fmla="*/ 1841621 w 1899013"/>
                          <a:gd name="connsiteY72" fmla="*/ 704850 h 1147005"/>
                          <a:gd name="connsiteX73" fmla="*/ 1822571 w 1899013"/>
                          <a:gd name="connsiteY73" fmla="*/ 466725 h 1147005"/>
                          <a:gd name="connsiteX74" fmla="*/ 1813046 w 1899013"/>
                          <a:gd name="connsiteY74" fmla="*/ 438150 h 1147005"/>
                          <a:gd name="connsiteX75" fmla="*/ 1795901 w 1899013"/>
                          <a:gd name="connsiteY75" fmla="*/ 401947 h 1147005"/>
                          <a:gd name="connsiteX76" fmla="*/ 1774946 w 1899013"/>
                          <a:gd name="connsiteY76" fmla="*/ 371475 h 1147005"/>
                          <a:gd name="connsiteX77" fmla="*/ 1774946 w 1899013"/>
                          <a:gd name="connsiteY77" fmla="*/ 190500 h 1147005"/>
                          <a:gd name="connsiteX78" fmla="*/ 1793996 w 1899013"/>
                          <a:gd name="connsiteY78" fmla="*/ 161925 h 1147005"/>
                          <a:gd name="connsiteX79" fmla="*/ 1822571 w 1899013"/>
                          <a:gd name="connsiteY79" fmla="*/ 142875 h 1147005"/>
                          <a:gd name="connsiteX80" fmla="*/ 1860671 w 1899013"/>
                          <a:gd name="connsiteY80" fmla="*/ 114300 h 1147005"/>
                          <a:gd name="connsiteX81" fmla="*/ 1898771 w 1899013"/>
                          <a:gd name="connsiteY81" fmla="*/ 95250 h 1147005"/>
                          <a:gd name="connsiteX82" fmla="*/ 1851146 w 1899013"/>
                          <a:gd name="connsiteY82" fmla="*/ 51457 h 1147005"/>
                          <a:gd name="connsiteX0" fmla="*/ 1851146 w 1899013"/>
                          <a:gd name="connsiteY0" fmla="*/ 51457 h 1147005"/>
                          <a:gd name="connsiteX1" fmla="*/ 1860671 w 1899013"/>
                          <a:gd name="connsiteY1" fmla="*/ 57150 h 1147005"/>
                          <a:gd name="connsiteX2" fmla="*/ 1784471 w 1899013"/>
                          <a:gd name="connsiteY2" fmla="*/ 9562 h 1147005"/>
                          <a:gd name="connsiteX3" fmla="*/ 1717796 w 1899013"/>
                          <a:gd name="connsiteY3" fmla="*/ 0 h 1147005"/>
                          <a:gd name="connsiteX4" fmla="*/ 1670171 w 1899013"/>
                          <a:gd name="connsiteY4" fmla="*/ 9525 h 1147005"/>
                          <a:gd name="connsiteX5" fmla="*/ 1641596 w 1899013"/>
                          <a:gd name="connsiteY5" fmla="*/ 38100 h 1147005"/>
                          <a:gd name="connsiteX6" fmla="*/ 1611116 w 1899013"/>
                          <a:gd name="connsiteY6" fmla="*/ 74378 h 1147005"/>
                          <a:gd name="connsiteX7" fmla="*/ 1584446 w 1899013"/>
                          <a:gd name="connsiteY7" fmla="*/ 104775 h 1147005"/>
                          <a:gd name="connsiteX8" fmla="*/ 1574921 w 1899013"/>
                          <a:gd name="connsiteY8" fmla="*/ 142875 h 1147005"/>
                          <a:gd name="connsiteX9" fmla="*/ 1555871 w 1899013"/>
                          <a:gd name="connsiteY9" fmla="*/ 171450 h 1147005"/>
                          <a:gd name="connsiteX10" fmla="*/ 1527296 w 1899013"/>
                          <a:gd name="connsiteY10" fmla="*/ 219075 h 1147005"/>
                          <a:gd name="connsiteX11" fmla="*/ 1510151 w 1899013"/>
                          <a:gd name="connsiteY11" fmla="*/ 236265 h 1147005"/>
                          <a:gd name="connsiteX12" fmla="*/ 1479671 w 1899013"/>
                          <a:gd name="connsiteY12" fmla="*/ 276225 h 1147005"/>
                          <a:gd name="connsiteX13" fmla="*/ 1403471 w 1899013"/>
                          <a:gd name="connsiteY13" fmla="*/ 361950 h 1147005"/>
                          <a:gd name="connsiteX14" fmla="*/ 1374896 w 1899013"/>
                          <a:gd name="connsiteY14" fmla="*/ 371475 h 1147005"/>
                          <a:gd name="connsiteX15" fmla="*/ 1317746 w 1899013"/>
                          <a:gd name="connsiteY15" fmla="*/ 409575 h 1147005"/>
                          <a:gd name="connsiteX16" fmla="*/ 1289171 w 1899013"/>
                          <a:gd name="connsiteY16" fmla="*/ 428625 h 1147005"/>
                          <a:gd name="connsiteX17" fmla="*/ 1184396 w 1899013"/>
                          <a:gd name="connsiteY17" fmla="*/ 466725 h 1147005"/>
                          <a:gd name="connsiteX18" fmla="*/ 879596 w 1899013"/>
                          <a:gd name="connsiteY18" fmla="*/ 457200 h 1147005"/>
                          <a:gd name="connsiteX19" fmla="*/ 856736 w 1899013"/>
                          <a:gd name="connsiteY19" fmla="*/ 445778 h 1147005"/>
                          <a:gd name="connsiteX20" fmla="*/ 793871 w 1899013"/>
                          <a:gd name="connsiteY20" fmla="*/ 409575 h 1147005"/>
                          <a:gd name="connsiteX21" fmla="*/ 755771 w 1899013"/>
                          <a:gd name="connsiteY21" fmla="*/ 371475 h 1147005"/>
                          <a:gd name="connsiteX22" fmla="*/ 746246 w 1899013"/>
                          <a:gd name="connsiteY22" fmla="*/ 342900 h 1147005"/>
                          <a:gd name="connsiteX23" fmla="*/ 727196 w 1899013"/>
                          <a:gd name="connsiteY23" fmla="*/ 304800 h 1147005"/>
                          <a:gd name="connsiteX24" fmla="*/ 670046 w 1899013"/>
                          <a:gd name="connsiteY24" fmla="*/ 228600 h 1147005"/>
                          <a:gd name="connsiteX25" fmla="*/ 641471 w 1899013"/>
                          <a:gd name="connsiteY25" fmla="*/ 219075 h 1147005"/>
                          <a:gd name="connsiteX26" fmla="*/ 612896 w 1899013"/>
                          <a:gd name="connsiteY26" fmla="*/ 161925 h 1147005"/>
                          <a:gd name="connsiteX27" fmla="*/ 584321 w 1899013"/>
                          <a:gd name="connsiteY27" fmla="*/ 152400 h 1147005"/>
                          <a:gd name="connsiteX28" fmla="*/ 510026 w 1899013"/>
                          <a:gd name="connsiteY28" fmla="*/ 142950 h 1147005"/>
                          <a:gd name="connsiteX29" fmla="*/ 403346 w 1899013"/>
                          <a:gd name="connsiteY29" fmla="*/ 209550 h 1147005"/>
                          <a:gd name="connsiteX30" fmla="*/ 336671 w 1899013"/>
                          <a:gd name="connsiteY30" fmla="*/ 285750 h 1147005"/>
                          <a:gd name="connsiteX31" fmla="*/ 319526 w 1899013"/>
                          <a:gd name="connsiteY31" fmla="*/ 312428 h 1147005"/>
                          <a:gd name="connsiteX32" fmla="*/ 308096 w 1899013"/>
                          <a:gd name="connsiteY32" fmla="*/ 342900 h 1147005"/>
                          <a:gd name="connsiteX33" fmla="*/ 279521 w 1899013"/>
                          <a:gd name="connsiteY33" fmla="*/ 390525 h 1147005"/>
                          <a:gd name="connsiteX34" fmla="*/ 258566 w 1899013"/>
                          <a:gd name="connsiteY34" fmla="*/ 451545 h 1147005"/>
                          <a:gd name="connsiteX35" fmla="*/ 260471 w 1899013"/>
                          <a:gd name="connsiteY35" fmla="*/ 495300 h 1147005"/>
                          <a:gd name="connsiteX36" fmla="*/ 210411 w 1899013"/>
                          <a:gd name="connsiteY36" fmla="*/ 674863 h 1147005"/>
                          <a:gd name="connsiteX37" fmla="*/ 169876 w 1899013"/>
                          <a:gd name="connsiteY37" fmla="*/ 739962 h 1147005"/>
                          <a:gd name="connsiteX38" fmla="*/ 117525 w 1899013"/>
                          <a:gd name="connsiteY38" fmla="*/ 768537 h 1147005"/>
                          <a:gd name="connsiteX39" fmla="*/ 57467 w 1899013"/>
                          <a:gd name="connsiteY39" fmla="*/ 827200 h 1147005"/>
                          <a:gd name="connsiteX40" fmla="*/ 29436 w 1899013"/>
                          <a:gd name="connsiteY40" fmla="*/ 883625 h 1147005"/>
                          <a:gd name="connsiteX41" fmla="*/ 399536 w 1899013"/>
                          <a:gd name="connsiteY41" fmla="*/ 971550 h 1147005"/>
                          <a:gd name="connsiteX42" fmla="*/ 482339 w 1899013"/>
                          <a:gd name="connsiteY42" fmla="*/ 982257 h 1147005"/>
                          <a:gd name="connsiteX43" fmla="*/ 518148 w 1899013"/>
                          <a:gd name="connsiteY43" fmla="*/ 968937 h 1147005"/>
                          <a:gd name="connsiteX44" fmla="*/ 573306 w 1899013"/>
                          <a:gd name="connsiteY44" fmla="*/ 947585 h 1147005"/>
                          <a:gd name="connsiteX45" fmla="*/ 621705 w 1899013"/>
                          <a:gd name="connsiteY45" fmla="*/ 937310 h 1147005"/>
                          <a:gd name="connsiteX46" fmla="*/ 631946 w 1899013"/>
                          <a:gd name="connsiteY46" fmla="*/ 936915 h 1147005"/>
                          <a:gd name="connsiteX47" fmla="*/ 660521 w 1899013"/>
                          <a:gd name="connsiteY47" fmla="*/ 942975 h 1147005"/>
                          <a:gd name="connsiteX48" fmla="*/ 689096 w 1899013"/>
                          <a:gd name="connsiteY48" fmla="*/ 933450 h 1147005"/>
                          <a:gd name="connsiteX49" fmla="*/ 717671 w 1899013"/>
                          <a:gd name="connsiteY49" fmla="*/ 914400 h 1147005"/>
                          <a:gd name="connsiteX50" fmla="*/ 784346 w 1899013"/>
                          <a:gd name="connsiteY50" fmla="*/ 895350 h 1147005"/>
                          <a:gd name="connsiteX51" fmla="*/ 831971 w 1899013"/>
                          <a:gd name="connsiteY51" fmla="*/ 866775 h 1147005"/>
                          <a:gd name="connsiteX52" fmla="*/ 1089146 w 1899013"/>
                          <a:gd name="connsiteY52" fmla="*/ 866775 h 1147005"/>
                          <a:gd name="connsiteX53" fmla="*/ 1089146 w 1899013"/>
                          <a:gd name="connsiteY53" fmla="*/ 990600 h 1147005"/>
                          <a:gd name="connsiteX54" fmla="*/ 1089146 w 1899013"/>
                          <a:gd name="connsiteY54" fmla="*/ 1021110 h 1147005"/>
                          <a:gd name="connsiteX55" fmla="*/ 1104386 w 1899013"/>
                          <a:gd name="connsiteY55" fmla="*/ 1057275 h 1147005"/>
                          <a:gd name="connsiteX56" fmla="*/ 1155821 w 1899013"/>
                          <a:gd name="connsiteY56" fmla="*/ 1140840 h 1147005"/>
                          <a:gd name="connsiteX57" fmla="*/ 1193921 w 1899013"/>
                          <a:gd name="connsiteY57" fmla="*/ 1019175 h 1147005"/>
                          <a:gd name="connsiteX58" fmla="*/ 1174871 w 1899013"/>
                          <a:gd name="connsiteY58" fmla="*/ 990600 h 1147005"/>
                          <a:gd name="connsiteX59" fmla="*/ 1193921 w 1899013"/>
                          <a:gd name="connsiteY59" fmla="*/ 1047750 h 1147005"/>
                          <a:gd name="connsiteX60" fmla="*/ 1247261 w 1899013"/>
                          <a:gd name="connsiteY60" fmla="*/ 1116473 h 1147005"/>
                          <a:gd name="connsiteX61" fmla="*/ 1317746 w 1899013"/>
                          <a:gd name="connsiteY61" fmla="*/ 1143000 h 1147005"/>
                          <a:gd name="connsiteX62" fmla="*/ 1289171 w 1899013"/>
                          <a:gd name="connsiteY62" fmla="*/ 1009650 h 1147005"/>
                          <a:gd name="connsiteX63" fmla="*/ 1270121 w 1899013"/>
                          <a:gd name="connsiteY63" fmla="*/ 981075 h 1147005"/>
                          <a:gd name="connsiteX64" fmla="*/ 1289171 w 1899013"/>
                          <a:gd name="connsiteY64" fmla="*/ 876300 h 1147005"/>
                          <a:gd name="connsiteX65" fmla="*/ 1376527 w 1899013"/>
                          <a:gd name="connsiteY65" fmla="*/ 895616 h 1147005"/>
                          <a:gd name="connsiteX66" fmla="*/ 1500626 w 1899013"/>
                          <a:gd name="connsiteY66" fmla="*/ 912427 h 1147005"/>
                          <a:gd name="connsiteX67" fmla="*/ 1651121 w 1899013"/>
                          <a:gd name="connsiteY67" fmla="*/ 885825 h 1147005"/>
                          <a:gd name="connsiteX68" fmla="*/ 1746371 w 1899013"/>
                          <a:gd name="connsiteY68" fmla="*/ 838200 h 1147005"/>
                          <a:gd name="connsiteX69" fmla="*/ 1774946 w 1899013"/>
                          <a:gd name="connsiteY69" fmla="*/ 828675 h 1147005"/>
                          <a:gd name="connsiteX70" fmla="*/ 1813046 w 1899013"/>
                          <a:gd name="connsiteY70" fmla="*/ 771525 h 1147005"/>
                          <a:gd name="connsiteX71" fmla="*/ 1832096 w 1899013"/>
                          <a:gd name="connsiteY71" fmla="*/ 742950 h 1147005"/>
                          <a:gd name="connsiteX72" fmla="*/ 1841621 w 1899013"/>
                          <a:gd name="connsiteY72" fmla="*/ 704850 h 1147005"/>
                          <a:gd name="connsiteX73" fmla="*/ 1822571 w 1899013"/>
                          <a:gd name="connsiteY73" fmla="*/ 466725 h 1147005"/>
                          <a:gd name="connsiteX74" fmla="*/ 1813046 w 1899013"/>
                          <a:gd name="connsiteY74" fmla="*/ 438150 h 1147005"/>
                          <a:gd name="connsiteX75" fmla="*/ 1795901 w 1899013"/>
                          <a:gd name="connsiteY75" fmla="*/ 401947 h 1147005"/>
                          <a:gd name="connsiteX76" fmla="*/ 1774946 w 1899013"/>
                          <a:gd name="connsiteY76" fmla="*/ 371475 h 1147005"/>
                          <a:gd name="connsiteX77" fmla="*/ 1774946 w 1899013"/>
                          <a:gd name="connsiteY77" fmla="*/ 190500 h 1147005"/>
                          <a:gd name="connsiteX78" fmla="*/ 1793996 w 1899013"/>
                          <a:gd name="connsiteY78" fmla="*/ 161925 h 1147005"/>
                          <a:gd name="connsiteX79" fmla="*/ 1822571 w 1899013"/>
                          <a:gd name="connsiteY79" fmla="*/ 142875 h 1147005"/>
                          <a:gd name="connsiteX80" fmla="*/ 1860671 w 1899013"/>
                          <a:gd name="connsiteY80" fmla="*/ 114300 h 1147005"/>
                          <a:gd name="connsiteX81" fmla="*/ 1898771 w 1899013"/>
                          <a:gd name="connsiteY81" fmla="*/ 95250 h 1147005"/>
                          <a:gd name="connsiteX82" fmla="*/ 1851146 w 1899013"/>
                          <a:gd name="connsiteY82" fmla="*/ 51457 h 1147005"/>
                          <a:gd name="connsiteX0" fmla="*/ 1851146 w 1899013"/>
                          <a:gd name="connsiteY0" fmla="*/ 51457 h 1147005"/>
                          <a:gd name="connsiteX1" fmla="*/ 1860671 w 1899013"/>
                          <a:gd name="connsiteY1" fmla="*/ 57150 h 1147005"/>
                          <a:gd name="connsiteX2" fmla="*/ 1784471 w 1899013"/>
                          <a:gd name="connsiteY2" fmla="*/ 9562 h 1147005"/>
                          <a:gd name="connsiteX3" fmla="*/ 1717796 w 1899013"/>
                          <a:gd name="connsiteY3" fmla="*/ 0 h 1147005"/>
                          <a:gd name="connsiteX4" fmla="*/ 1670171 w 1899013"/>
                          <a:gd name="connsiteY4" fmla="*/ 9525 h 1147005"/>
                          <a:gd name="connsiteX5" fmla="*/ 1641596 w 1899013"/>
                          <a:gd name="connsiteY5" fmla="*/ 38100 h 1147005"/>
                          <a:gd name="connsiteX6" fmla="*/ 1611116 w 1899013"/>
                          <a:gd name="connsiteY6" fmla="*/ 74378 h 1147005"/>
                          <a:gd name="connsiteX7" fmla="*/ 1584446 w 1899013"/>
                          <a:gd name="connsiteY7" fmla="*/ 104775 h 1147005"/>
                          <a:gd name="connsiteX8" fmla="*/ 1574921 w 1899013"/>
                          <a:gd name="connsiteY8" fmla="*/ 142875 h 1147005"/>
                          <a:gd name="connsiteX9" fmla="*/ 1555871 w 1899013"/>
                          <a:gd name="connsiteY9" fmla="*/ 171450 h 1147005"/>
                          <a:gd name="connsiteX10" fmla="*/ 1527296 w 1899013"/>
                          <a:gd name="connsiteY10" fmla="*/ 219075 h 1147005"/>
                          <a:gd name="connsiteX11" fmla="*/ 1510151 w 1899013"/>
                          <a:gd name="connsiteY11" fmla="*/ 236265 h 1147005"/>
                          <a:gd name="connsiteX12" fmla="*/ 1479671 w 1899013"/>
                          <a:gd name="connsiteY12" fmla="*/ 276225 h 1147005"/>
                          <a:gd name="connsiteX13" fmla="*/ 1403471 w 1899013"/>
                          <a:gd name="connsiteY13" fmla="*/ 361950 h 1147005"/>
                          <a:gd name="connsiteX14" fmla="*/ 1374896 w 1899013"/>
                          <a:gd name="connsiteY14" fmla="*/ 371475 h 1147005"/>
                          <a:gd name="connsiteX15" fmla="*/ 1317746 w 1899013"/>
                          <a:gd name="connsiteY15" fmla="*/ 409575 h 1147005"/>
                          <a:gd name="connsiteX16" fmla="*/ 1289171 w 1899013"/>
                          <a:gd name="connsiteY16" fmla="*/ 428625 h 1147005"/>
                          <a:gd name="connsiteX17" fmla="*/ 1184396 w 1899013"/>
                          <a:gd name="connsiteY17" fmla="*/ 466725 h 1147005"/>
                          <a:gd name="connsiteX18" fmla="*/ 879596 w 1899013"/>
                          <a:gd name="connsiteY18" fmla="*/ 457200 h 1147005"/>
                          <a:gd name="connsiteX19" fmla="*/ 856736 w 1899013"/>
                          <a:gd name="connsiteY19" fmla="*/ 445778 h 1147005"/>
                          <a:gd name="connsiteX20" fmla="*/ 793871 w 1899013"/>
                          <a:gd name="connsiteY20" fmla="*/ 409575 h 1147005"/>
                          <a:gd name="connsiteX21" fmla="*/ 755771 w 1899013"/>
                          <a:gd name="connsiteY21" fmla="*/ 371475 h 1147005"/>
                          <a:gd name="connsiteX22" fmla="*/ 746246 w 1899013"/>
                          <a:gd name="connsiteY22" fmla="*/ 342900 h 1147005"/>
                          <a:gd name="connsiteX23" fmla="*/ 727196 w 1899013"/>
                          <a:gd name="connsiteY23" fmla="*/ 304800 h 1147005"/>
                          <a:gd name="connsiteX24" fmla="*/ 670046 w 1899013"/>
                          <a:gd name="connsiteY24" fmla="*/ 228600 h 1147005"/>
                          <a:gd name="connsiteX25" fmla="*/ 641471 w 1899013"/>
                          <a:gd name="connsiteY25" fmla="*/ 219075 h 1147005"/>
                          <a:gd name="connsiteX26" fmla="*/ 612896 w 1899013"/>
                          <a:gd name="connsiteY26" fmla="*/ 161925 h 1147005"/>
                          <a:gd name="connsiteX27" fmla="*/ 584321 w 1899013"/>
                          <a:gd name="connsiteY27" fmla="*/ 152400 h 1147005"/>
                          <a:gd name="connsiteX28" fmla="*/ 510026 w 1899013"/>
                          <a:gd name="connsiteY28" fmla="*/ 142950 h 1147005"/>
                          <a:gd name="connsiteX29" fmla="*/ 403346 w 1899013"/>
                          <a:gd name="connsiteY29" fmla="*/ 209550 h 1147005"/>
                          <a:gd name="connsiteX30" fmla="*/ 336671 w 1899013"/>
                          <a:gd name="connsiteY30" fmla="*/ 285750 h 1147005"/>
                          <a:gd name="connsiteX31" fmla="*/ 319526 w 1899013"/>
                          <a:gd name="connsiteY31" fmla="*/ 312428 h 1147005"/>
                          <a:gd name="connsiteX32" fmla="*/ 308096 w 1899013"/>
                          <a:gd name="connsiteY32" fmla="*/ 342900 h 1147005"/>
                          <a:gd name="connsiteX33" fmla="*/ 279521 w 1899013"/>
                          <a:gd name="connsiteY33" fmla="*/ 390525 h 1147005"/>
                          <a:gd name="connsiteX34" fmla="*/ 258566 w 1899013"/>
                          <a:gd name="connsiteY34" fmla="*/ 451545 h 1147005"/>
                          <a:gd name="connsiteX35" fmla="*/ 260471 w 1899013"/>
                          <a:gd name="connsiteY35" fmla="*/ 495300 h 1147005"/>
                          <a:gd name="connsiteX36" fmla="*/ 210411 w 1899013"/>
                          <a:gd name="connsiteY36" fmla="*/ 674863 h 1147005"/>
                          <a:gd name="connsiteX37" fmla="*/ 169876 w 1899013"/>
                          <a:gd name="connsiteY37" fmla="*/ 739962 h 1147005"/>
                          <a:gd name="connsiteX38" fmla="*/ 117525 w 1899013"/>
                          <a:gd name="connsiteY38" fmla="*/ 768537 h 1147005"/>
                          <a:gd name="connsiteX39" fmla="*/ 57467 w 1899013"/>
                          <a:gd name="connsiteY39" fmla="*/ 827200 h 1147005"/>
                          <a:gd name="connsiteX40" fmla="*/ 29436 w 1899013"/>
                          <a:gd name="connsiteY40" fmla="*/ 883625 h 1147005"/>
                          <a:gd name="connsiteX41" fmla="*/ 399536 w 1899013"/>
                          <a:gd name="connsiteY41" fmla="*/ 971550 h 1147005"/>
                          <a:gd name="connsiteX42" fmla="*/ 482339 w 1899013"/>
                          <a:gd name="connsiteY42" fmla="*/ 982257 h 1147005"/>
                          <a:gd name="connsiteX43" fmla="*/ 518148 w 1899013"/>
                          <a:gd name="connsiteY43" fmla="*/ 968937 h 1147005"/>
                          <a:gd name="connsiteX44" fmla="*/ 573306 w 1899013"/>
                          <a:gd name="connsiteY44" fmla="*/ 947585 h 1147005"/>
                          <a:gd name="connsiteX45" fmla="*/ 621705 w 1899013"/>
                          <a:gd name="connsiteY45" fmla="*/ 937310 h 1147005"/>
                          <a:gd name="connsiteX46" fmla="*/ 631946 w 1899013"/>
                          <a:gd name="connsiteY46" fmla="*/ 936915 h 1147005"/>
                          <a:gd name="connsiteX47" fmla="*/ 655938 w 1899013"/>
                          <a:gd name="connsiteY47" fmla="*/ 929280 h 1147005"/>
                          <a:gd name="connsiteX48" fmla="*/ 689096 w 1899013"/>
                          <a:gd name="connsiteY48" fmla="*/ 933450 h 1147005"/>
                          <a:gd name="connsiteX49" fmla="*/ 717671 w 1899013"/>
                          <a:gd name="connsiteY49" fmla="*/ 914400 h 1147005"/>
                          <a:gd name="connsiteX50" fmla="*/ 784346 w 1899013"/>
                          <a:gd name="connsiteY50" fmla="*/ 895350 h 1147005"/>
                          <a:gd name="connsiteX51" fmla="*/ 831971 w 1899013"/>
                          <a:gd name="connsiteY51" fmla="*/ 866775 h 1147005"/>
                          <a:gd name="connsiteX52" fmla="*/ 1089146 w 1899013"/>
                          <a:gd name="connsiteY52" fmla="*/ 866775 h 1147005"/>
                          <a:gd name="connsiteX53" fmla="*/ 1089146 w 1899013"/>
                          <a:gd name="connsiteY53" fmla="*/ 990600 h 1147005"/>
                          <a:gd name="connsiteX54" fmla="*/ 1089146 w 1899013"/>
                          <a:gd name="connsiteY54" fmla="*/ 1021110 h 1147005"/>
                          <a:gd name="connsiteX55" fmla="*/ 1104386 w 1899013"/>
                          <a:gd name="connsiteY55" fmla="*/ 1057275 h 1147005"/>
                          <a:gd name="connsiteX56" fmla="*/ 1155821 w 1899013"/>
                          <a:gd name="connsiteY56" fmla="*/ 1140840 h 1147005"/>
                          <a:gd name="connsiteX57" fmla="*/ 1193921 w 1899013"/>
                          <a:gd name="connsiteY57" fmla="*/ 1019175 h 1147005"/>
                          <a:gd name="connsiteX58" fmla="*/ 1174871 w 1899013"/>
                          <a:gd name="connsiteY58" fmla="*/ 990600 h 1147005"/>
                          <a:gd name="connsiteX59" fmla="*/ 1193921 w 1899013"/>
                          <a:gd name="connsiteY59" fmla="*/ 1047750 h 1147005"/>
                          <a:gd name="connsiteX60" fmla="*/ 1247261 w 1899013"/>
                          <a:gd name="connsiteY60" fmla="*/ 1116473 h 1147005"/>
                          <a:gd name="connsiteX61" fmla="*/ 1317746 w 1899013"/>
                          <a:gd name="connsiteY61" fmla="*/ 1143000 h 1147005"/>
                          <a:gd name="connsiteX62" fmla="*/ 1289171 w 1899013"/>
                          <a:gd name="connsiteY62" fmla="*/ 1009650 h 1147005"/>
                          <a:gd name="connsiteX63" fmla="*/ 1270121 w 1899013"/>
                          <a:gd name="connsiteY63" fmla="*/ 981075 h 1147005"/>
                          <a:gd name="connsiteX64" fmla="*/ 1289171 w 1899013"/>
                          <a:gd name="connsiteY64" fmla="*/ 876300 h 1147005"/>
                          <a:gd name="connsiteX65" fmla="*/ 1376527 w 1899013"/>
                          <a:gd name="connsiteY65" fmla="*/ 895616 h 1147005"/>
                          <a:gd name="connsiteX66" fmla="*/ 1500626 w 1899013"/>
                          <a:gd name="connsiteY66" fmla="*/ 912427 h 1147005"/>
                          <a:gd name="connsiteX67" fmla="*/ 1651121 w 1899013"/>
                          <a:gd name="connsiteY67" fmla="*/ 885825 h 1147005"/>
                          <a:gd name="connsiteX68" fmla="*/ 1746371 w 1899013"/>
                          <a:gd name="connsiteY68" fmla="*/ 838200 h 1147005"/>
                          <a:gd name="connsiteX69" fmla="*/ 1774946 w 1899013"/>
                          <a:gd name="connsiteY69" fmla="*/ 828675 h 1147005"/>
                          <a:gd name="connsiteX70" fmla="*/ 1813046 w 1899013"/>
                          <a:gd name="connsiteY70" fmla="*/ 771525 h 1147005"/>
                          <a:gd name="connsiteX71" fmla="*/ 1832096 w 1899013"/>
                          <a:gd name="connsiteY71" fmla="*/ 742950 h 1147005"/>
                          <a:gd name="connsiteX72" fmla="*/ 1841621 w 1899013"/>
                          <a:gd name="connsiteY72" fmla="*/ 704850 h 1147005"/>
                          <a:gd name="connsiteX73" fmla="*/ 1822571 w 1899013"/>
                          <a:gd name="connsiteY73" fmla="*/ 466725 h 1147005"/>
                          <a:gd name="connsiteX74" fmla="*/ 1813046 w 1899013"/>
                          <a:gd name="connsiteY74" fmla="*/ 438150 h 1147005"/>
                          <a:gd name="connsiteX75" fmla="*/ 1795901 w 1899013"/>
                          <a:gd name="connsiteY75" fmla="*/ 401947 h 1147005"/>
                          <a:gd name="connsiteX76" fmla="*/ 1774946 w 1899013"/>
                          <a:gd name="connsiteY76" fmla="*/ 371475 h 1147005"/>
                          <a:gd name="connsiteX77" fmla="*/ 1774946 w 1899013"/>
                          <a:gd name="connsiteY77" fmla="*/ 190500 h 1147005"/>
                          <a:gd name="connsiteX78" fmla="*/ 1793996 w 1899013"/>
                          <a:gd name="connsiteY78" fmla="*/ 161925 h 1147005"/>
                          <a:gd name="connsiteX79" fmla="*/ 1822571 w 1899013"/>
                          <a:gd name="connsiteY79" fmla="*/ 142875 h 1147005"/>
                          <a:gd name="connsiteX80" fmla="*/ 1860671 w 1899013"/>
                          <a:gd name="connsiteY80" fmla="*/ 114300 h 1147005"/>
                          <a:gd name="connsiteX81" fmla="*/ 1898771 w 1899013"/>
                          <a:gd name="connsiteY81" fmla="*/ 95250 h 1147005"/>
                          <a:gd name="connsiteX82" fmla="*/ 1851146 w 1899013"/>
                          <a:gd name="connsiteY82" fmla="*/ 51457 h 1147005"/>
                          <a:gd name="connsiteX0" fmla="*/ 1851146 w 1899013"/>
                          <a:gd name="connsiteY0" fmla="*/ 51457 h 1147005"/>
                          <a:gd name="connsiteX1" fmla="*/ 1860671 w 1899013"/>
                          <a:gd name="connsiteY1" fmla="*/ 57150 h 1147005"/>
                          <a:gd name="connsiteX2" fmla="*/ 1784471 w 1899013"/>
                          <a:gd name="connsiteY2" fmla="*/ 9562 h 1147005"/>
                          <a:gd name="connsiteX3" fmla="*/ 1717796 w 1899013"/>
                          <a:gd name="connsiteY3" fmla="*/ 0 h 1147005"/>
                          <a:gd name="connsiteX4" fmla="*/ 1670171 w 1899013"/>
                          <a:gd name="connsiteY4" fmla="*/ 9525 h 1147005"/>
                          <a:gd name="connsiteX5" fmla="*/ 1641596 w 1899013"/>
                          <a:gd name="connsiteY5" fmla="*/ 38100 h 1147005"/>
                          <a:gd name="connsiteX6" fmla="*/ 1611116 w 1899013"/>
                          <a:gd name="connsiteY6" fmla="*/ 74378 h 1147005"/>
                          <a:gd name="connsiteX7" fmla="*/ 1584446 w 1899013"/>
                          <a:gd name="connsiteY7" fmla="*/ 104775 h 1147005"/>
                          <a:gd name="connsiteX8" fmla="*/ 1574921 w 1899013"/>
                          <a:gd name="connsiteY8" fmla="*/ 142875 h 1147005"/>
                          <a:gd name="connsiteX9" fmla="*/ 1555871 w 1899013"/>
                          <a:gd name="connsiteY9" fmla="*/ 171450 h 1147005"/>
                          <a:gd name="connsiteX10" fmla="*/ 1527296 w 1899013"/>
                          <a:gd name="connsiteY10" fmla="*/ 219075 h 1147005"/>
                          <a:gd name="connsiteX11" fmla="*/ 1510151 w 1899013"/>
                          <a:gd name="connsiteY11" fmla="*/ 236265 h 1147005"/>
                          <a:gd name="connsiteX12" fmla="*/ 1479671 w 1899013"/>
                          <a:gd name="connsiteY12" fmla="*/ 276225 h 1147005"/>
                          <a:gd name="connsiteX13" fmla="*/ 1403471 w 1899013"/>
                          <a:gd name="connsiteY13" fmla="*/ 361950 h 1147005"/>
                          <a:gd name="connsiteX14" fmla="*/ 1374896 w 1899013"/>
                          <a:gd name="connsiteY14" fmla="*/ 371475 h 1147005"/>
                          <a:gd name="connsiteX15" fmla="*/ 1317746 w 1899013"/>
                          <a:gd name="connsiteY15" fmla="*/ 409575 h 1147005"/>
                          <a:gd name="connsiteX16" fmla="*/ 1289171 w 1899013"/>
                          <a:gd name="connsiteY16" fmla="*/ 428625 h 1147005"/>
                          <a:gd name="connsiteX17" fmla="*/ 1184396 w 1899013"/>
                          <a:gd name="connsiteY17" fmla="*/ 466725 h 1147005"/>
                          <a:gd name="connsiteX18" fmla="*/ 879596 w 1899013"/>
                          <a:gd name="connsiteY18" fmla="*/ 457200 h 1147005"/>
                          <a:gd name="connsiteX19" fmla="*/ 856736 w 1899013"/>
                          <a:gd name="connsiteY19" fmla="*/ 445778 h 1147005"/>
                          <a:gd name="connsiteX20" fmla="*/ 793871 w 1899013"/>
                          <a:gd name="connsiteY20" fmla="*/ 409575 h 1147005"/>
                          <a:gd name="connsiteX21" fmla="*/ 755771 w 1899013"/>
                          <a:gd name="connsiteY21" fmla="*/ 371475 h 1147005"/>
                          <a:gd name="connsiteX22" fmla="*/ 746246 w 1899013"/>
                          <a:gd name="connsiteY22" fmla="*/ 342900 h 1147005"/>
                          <a:gd name="connsiteX23" fmla="*/ 727196 w 1899013"/>
                          <a:gd name="connsiteY23" fmla="*/ 304800 h 1147005"/>
                          <a:gd name="connsiteX24" fmla="*/ 670046 w 1899013"/>
                          <a:gd name="connsiteY24" fmla="*/ 228600 h 1147005"/>
                          <a:gd name="connsiteX25" fmla="*/ 641471 w 1899013"/>
                          <a:gd name="connsiteY25" fmla="*/ 219075 h 1147005"/>
                          <a:gd name="connsiteX26" fmla="*/ 612896 w 1899013"/>
                          <a:gd name="connsiteY26" fmla="*/ 161925 h 1147005"/>
                          <a:gd name="connsiteX27" fmla="*/ 584321 w 1899013"/>
                          <a:gd name="connsiteY27" fmla="*/ 152400 h 1147005"/>
                          <a:gd name="connsiteX28" fmla="*/ 510026 w 1899013"/>
                          <a:gd name="connsiteY28" fmla="*/ 142950 h 1147005"/>
                          <a:gd name="connsiteX29" fmla="*/ 403346 w 1899013"/>
                          <a:gd name="connsiteY29" fmla="*/ 209550 h 1147005"/>
                          <a:gd name="connsiteX30" fmla="*/ 336671 w 1899013"/>
                          <a:gd name="connsiteY30" fmla="*/ 285750 h 1147005"/>
                          <a:gd name="connsiteX31" fmla="*/ 319526 w 1899013"/>
                          <a:gd name="connsiteY31" fmla="*/ 312428 h 1147005"/>
                          <a:gd name="connsiteX32" fmla="*/ 308096 w 1899013"/>
                          <a:gd name="connsiteY32" fmla="*/ 342900 h 1147005"/>
                          <a:gd name="connsiteX33" fmla="*/ 279521 w 1899013"/>
                          <a:gd name="connsiteY33" fmla="*/ 390525 h 1147005"/>
                          <a:gd name="connsiteX34" fmla="*/ 258566 w 1899013"/>
                          <a:gd name="connsiteY34" fmla="*/ 451545 h 1147005"/>
                          <a:gd name="connsiteX35" fmla="*/ 260471 w 1899013"/>
                          <a:gd name="connsiteY35" fmla="*/ 495300 h 1147005"/>
                          <a:gd name="connsiteX36" fmla="*/ 210411 w 1899013"/>
                          <a:gd name="connsiteY36" fmla="*/ 674863 h 1147005"/>
                          <a:gd name="connsiteX37" fmla="*/ 169876 w 1899013"/>
                          <a:gd name="connsiteY37" fmla="*/ 739962 h 1147005"/>
                          <a:gd name="connsiteX38" fmla="*/ 117525 w 1899013"/>
                          <a:gd name="connsiteY38" fmla="*/ 768537 h 1147005"/>
                          <a:gd name="connsiteX39" fmla="*/ 57467 w 1899013"/>
                          <a:gd name="connsiteY39" fmla="*/ 827200 h 1147005"/>
                          <a:gd name="connsiteX40" fmla="*/ 29436 w 1899013"/>
                          <a:gd name="connsiteY40" fmla="*/ 883625 h 1147005"/>
                          <a:gd name="connsiteX41" fmla="*/ 399536 w 1899013"/>
                          <a:gd name="connsiteY41" fmla="*/ 971550 h 1147005"/>
                          <a:gd name="connsiteX42" fmla="*/ 482339 w 1899013"/>
                          <a:gd name="connsiteY42" fmla="*/ 982257 h 1147005"/>
                          <a:gd name="connsiteX43" fmla="*/ 518148 w 1899013"/>
                          <a:gd name="connsiteY43" fmla="*/ 968937 h 1147005"/>
                          <a:gd name="connsiteX44" fmla="*/ 573306 w 1899013"/>
                          <a:gd name="connsiteY44" fmla="*/ 947585 h 1147005"/>
                          <a:gd name="connsiteX45" fmla="*/ 621705 w 1899013"/>
                          <a:gd name="connsiteY45" fmla="*/ 937310 h 1147005"/>
                          <a:gd name="connsiteX46" fmla="*/ 631946 w 1899013"/>
                          <a:gd name="connsiteY46" fmla="*/ 936915 h 1147005"/>
                          <a:gd name="connsiteX47" fmla="*/ 655938 w 1899013"/>
                          <a:gd name="connsiteY47" fmla="*/ 929280 h 1147005"/>
                          <a:gd name="connsiteX48" fmla="*/ 686804 w 1899013"/>
                          <a:gd name="connsiteY48" fmla="*/ 926602 h 1147005"/>
                          <a:gd name="connsiteX49" fmla="*/ 717671 w 1899013"/>
                          <a:gd name="connsiteY49" fmla="*/ 914400 h 1147005"/>
                          <a:gd name="connsiteX50" fmla="*/ 784346 w 1899013"/>
                          <a:gd name="connsiteY50" fmla="*/ 895350 h 1147005"/>
                          <a:gd name="connsiteX51" fmla="*/ 831971 w 1899013"/>
                          <a:gd name="connsiteY51" fmla="*/ 866775 h 1147005"/>
                          <a:gd name="connsiteX52" fmla="*/ 1089146 w 1899013"/>
                          <a:gd name="connsiteY52" fmla="*/ 866775 h 1147005"/>
                          <a:gd name="connsiteX53" fmla="*/ 1089146 w 1899013"/>
                          <a:gd name="connsiteY53" fmla="*/ 990600 h 1147005"/>
                          <a:gd name="connsiteX54" fmla="*/ 1089146 w 1899013"/>
                          <a:gd name="connsiteY54" fmla="*/ 1021110 h 1147005"/>
                          <a:gd name="connsiteX55" fmla="*/ 1104386 w 1899013"/>
                          <a:gd name="connsiteY55" fmla="*/ 1057275 h 1147005"/>
                          <a:gd name="connsiteX56" fmla="*/ 1155821 w 1899013"/>
                          <a:gd name="connsiteY56" fmla="*/ 1140840 h 1147005"/>
                          <a:gd name="connsiteX57" fmla="*/ 1193921 w 1899013"/>
                          <a:gd name="connsiteY57" fmla="*/ 1019175 h 1147005"/>
                          <a:gd name="connsiteX58" fmla="*/ 1174871 w 1899013"/>
                          <a:gd name="connsiteY58" fmla="*/ 990600 h 1147005"/>
                          <a:gd name="connsiteX59" fmla="*/ 1193921 w 1899013"/>
                          <a:gd name="connsiteY59" fmla="*/ 1047750 h 1147005"/>
                          <a:gd name="connsiteX60" fmla="*/ 1247261 w 1899013"/>
                          <a:gd name="connsiteY60" fmla="*/ 1116473 h 1147005"/>
                          <a:gd name="connsiteX61" fmla="*/ 1317746 w 1899013"/>
                          <a:gd name="connsiteY61" fmla="*/ 1143000 h 1147005"/>
                          <a:gd name="connsiteX62" fmla="*/ 1289171 w 1899013"/>
                          <a:gd name="connsiteY62" fmla="*/ 1009650 h 1147005"/>
                          <a:gd name="connsiteX63" fmla="*/ 1270121 w 1899013"/>
                          <a:gd name="connsiteY63" fmla="*/ 981075 h 1147005"/>
                          <a:gd name="connsiteX64" fmla="*/ 1289171 w 1899013"/>
                          <a:gd name="connsiteY64" fmla="*/ 876300 h 1147005"/>
                          <a:gd name="connsiteX65" fmla="*/ 1376527 w 1899013"/>
                          <a:gd name="connsiteY65" fmla="*/ 895616 h 1147005"/>
                          <a:gd name="connsiteX66" fmla="*/ 1500626 w 1899013"/>
                          <a:gd name="connsiteY66" fmla="*/ 912427 h 1147005"/>
                          <a:gd name="connsiteX67" fmla="*/ 1651121 w 1899013"/>
                          <a:gd name="connsiteY67" fmla="*/ 885825 h 1147005"/>
                          <a:gd name="connsiteX68" fmla="*/ 1746371 w 1899013"/>
                          <a:gd name="connsiteY68" fmla="*/ 838200 h 1147005"/>
                          <a:gd name="connsiteX69" fmla="*/ 1774946 w 1899013"/>
                          <a:gd name="connsiteY69" fmla="*/ 828675 h 1147005"/>
                          <a:gd name="connsiteX70" fmla="*/ 1813046 w 1899013"/>
                          <a:gd name="connsiteY70" fmla="*/ 771525 h 1147005"/>
                          <a:gd name="connsiteX71" fmla="*/ 1832096 w 1899013"/>
                          <a:gd name="connsiteY71" fmla="*/ 742950 h 1147005"/>
                          <a:gd name="connsiteX72" fmla="*/ 1841621 w 1899013"/>
                          <a:gd name="connsiteY72" fmla="*/ 704850 h 1147005"/>
                          <a:gd name="connsiteX73" fmla="*/ 1822571 w 1899013"/>
                          <a:gd name="connsiteY73" fmla="*/ 466725 h 1147005"/>
                          <a:gd name="connsiteX74" fmla="*/ 1813046 w 1899013"/>
                          <a:gd name="connsiteY74" fmla="*/ 438150 h 1147005"/>
                          <a:gd name="connsiteX75" fmla="*/ 1795901 w 1899013"/>
                          <a:gd name="connsiteY75" fmla="*/ 401947 h 1147005"/>
                          <a:gd name="connsiteX76" fmla="*/ 1774946 w 1899013"/>
                          <a:gd name="connsiteY76" fmla="*/ 371475 h 1147005"/>
                          <a:gd name="connsiteX77" fmla="*/ 1774946 w 1899013"/>
                          <a:gd name="connsiteY77" fmla="*/ 190500 h 1147005"/>
                          <a:gd name="connsiteX78" fmla="*/ 1793996 w 1899013"/>
                          <a:gd name="connsiteY78" fmla="*/ 161925 h 1147005"/>
                          <a:gd name="connsiteX79" fmla="*/ 1822571 w 1899013"/>
                          <a:gd name="connsiteY79" fmla="*/ 142875 h 1147005"/>
                          <a:gd name="connsiteX80" fmla="*/ 1860671 w 1899013"/>
                          <a:gd name="connsiteY80" fmla="*/ 114300 h 1147005"/>
                          <a:gd name="connsiteX81" fmla="*/ 1898771 w 1899013"/>
                          <a:gd name="connsiteY81" fmla="*/ 95250 h 1147005"/>
                          <a:gd name="connsiteX82" fmla="*/ 1851146 w 1899013"/>
                          <a:gd name="connsiteY82" fmla="*/ 51457 h 1147005"/>
                          <a:gd name="connsiteX0" fmla="*/ 1851146 w 1899013"/>
                          <a:gd name="connsiteY0" fmla="*/ 51457 h 1147005"/>
                          <a:gd name="connsiteX1" fmla="*/ 1860671 w 1899013"/>
                          <a:gd name="connsiteY1" fmla="*/ 57150 h 1147005"/>
                          <a:gd name="connsiteX2" fmla="*/ 1784471 w 1899013"/>
                          <a:gd name="connsiteY2" fmla="*/ 9562 h 1147005"/>
                          <a:gd name="connsiteX3" fmla="*/ 1717796 w 1899013"/>
                          <a:gd name="connsiteY3" fmla="*/ 0 h 1147005"/>
                          <a:gd name="connsiteX4" fmla="*/ 1670171 w 1899013"/>
                          <a:gd name="connsiteY4" fmla="*/ 9525 h 1147005"/>
                          <a:gd name="connsiteX5" fmla="*/ 1641596 w 1899013"/>
                          <a:gd name="connsiteY5" fmla="*/ 38100 h 1147005"/>
                          <a:gd name="connsiteX6" fmla="*/ 1611116 w 1899013"/>
                          <a:gd name="connsiteY6" fmla="*/ 74378 h 1147005"/>
                          <a:gd name="connsiteX7" fmla="*/ 1584446 w 1899013"/>
                          <a:gd name="connsiteY7" fmla="*/ 104775 h 1147005"/>
                          <a:gd name="connsiteX8" fmla="*/ 1574921 w 1899013"/>
                          <a:gd name="connsiteY8" fmla="*/ 142875 h 1147005"/>
                          <a:gd name="connsiteX9" fmla="*/ 1555871 w 1899013"/>
                          <a:gd name="connsiteY9" fmla="*/ 171450 h 1147005"/>
                          <a:gd name="connsiteX10" fmla="*/ 1527296 w 1899013"/>
                          <a:gd name="connsiteY10" fmla="*/ 219075 h 1147005"/>
                          <a:gd name="connsiteX11" fmla="*/ 1510151 w 1899013"/>
                          <a:gd name="connsiteY11" fmla="*/ 236265 h 1147005"/>
                          <a:gd name="connsiteX12" fmla="*/ 1479671 w 1899013"/>
                          <a:gd name="connsiteY12" fmla="*/ 276225 h 1147005"/>
                          <a:gd name="connsiteX13" fmla="*/ 1403471 w 1899013"/>
                          <a:gd name="connsiteY13" fmla="*/ 361950 h 1147005"/>
                          <a:gd name="connsiteX14" fmla="*/ 1374896 w 1899013"/>
                          <a:gd name="connsiteY14" fmla="*/ 371475 h 1147005"/>
                          <a:gd name="connsiteX15" fmla="*/ 1317746 w 1899013"/>
                          <a:gd name="connsiteY15" fmla="*/ 409575 h 1147005"/>
                          <a:gd name="connsiteX16" fmla="*/ 1289171 w 1899013"/>
                          <a:gd name="connsiteY16" fmla="*/ 428625 h 1147005"/>
                          <a:gd name="connsiteX17" fmla="*/ 1184396 w 1899013"/>
                          <a:gd name="connsiteY17" fmla="*/ 466725 h 1147005"/>
                          <a:gd name="connsiteX18" fmla="*/ 879596 w 1899013"/>
                          <a:gd name="connsiteY18" fmla="*/ 457200 h 1147005"/>
                          <a:gd name="connsiteX19" fmla="*/ 856736 w 1899013"/>
                          <a:gd name="connsiteY19" fmla="*/ 445778 h 1147005"/>
                          <a:gd name="connsiteX20" fmla="*/ 793871 w 1899013"/>
                          <a:gd name="connsiteY20" fmla="*/ 409575 h 1147005"/>
                          <a:gd name="connsiteX21" fmla="*/ 755771 w 1899013"/>
                          <a:gd name="connsiteY21" fmla="*/ 371475 h 1147005"/>
                          <a:gd name="connsiteX22" fmla="*/ 746246 w 1899013"/>
                          <a:gd name="connsiteY22" fmla="*/ 342900 h 1147005"/>
                          <a:gd name="connsiteX23" fmla="*/ 727196 w 1899013"/>
                          <a:gd name="connsiteY23" fmla="*/ 304800 h 1147005"/>
                          <a:gd name="connsiteX24" fmla="*/ 670046 w 1899013"/>
                          <a:gd name="connsiteY24" fmla="*/ 228600 h 1147005"/>
                          <a:gd name="connsiteX25" fmla="*/ 641471 w 1899013"/>
                          <a:gd name="connsiteY25" fmla="*/ 219075 h 1147005"/>
                          <a:gd name="connsiteX26" fmla="*/ 612896 w 1899013"/>
                          <a:gd name="connsiteY26" fmla="*/ 161925 h 1147005"/>
                          <a:gd name="connsiteX27" fmla="*/ 584321 w 1899013"/>
                          <a:gd name="connsiteY27" fmla="*/ 152400 h 1147005"/>
                          <a:gd name="connsiteX28" fmla="*/ 510026 w 1899013"/>
                          <a:gd name="connsiteY28" fmla="*/ 142950 h 1147005"/>
                          <a:gd name="connsiteX29" fmla="*/ 403346 w 1899013"/>
                          <a:gd name="connsiteY29" fmla="*/ 209550 h 1147005"/>
                          <a:gd name="connsiteX30" fmla="*/ 336671 w 1899013"/>
                          <a:gd name="connsiteY30" fmla="*/ 285750 h 1147005"/>
                          <a:gd name="connsiteX31" fmla="*/ 319526 w 1899013"/>
                          <a:gd name="connsiteY31" fmla="*/ 312428 h 1147005"/>
                          <a:gd name="connsiteX32" fmla="*/ 308096 w 1899013"/>
                          <a:gd name="connsiteY32" fmla="*/ 342900 h 1147005"/>
                          <a:gd name="connsiteX33" fmla="*/ 279521 w 1899013"/>
                          <a:gd name="connsiteY33" fmla="*/ 390525 h 1147005"/>
                          <a:gd name="connsiteX34" fmla="*/ 258566 w 1899013"/>
                          <a:gd name="connsiteY34" fmla="*/ 451545 h 1147005"/>
                          <a:gd name="connsiteX35" fmla="*/ 260471 w 1899013"/>
                          <a:gd name="connsiteY35" fmla="*/ 495300 h 1147005"/>
                          <a:gd name="connsiteX36" fmla="*/ 210411 w 1899013"/>
                          <a:gd name="connsiteY36" fmla="*/ 674863 h 1147005"/>
                          <a:gd name="connsiteX37" fmla="*/ 169876 w 1899013"/>
                          <a:gd name="connsiteY37" fmla="*/ 739962 h 1147005"/>
                          <a:gd name="connsiteX38" fmla="*/ 117525 w 1899013"/>
                          <a:gd name="connsiteY38" fmla="*/ 768537 h 1147005"/>
                          <a:gd name="connsiteX39" fmla="*/ 57467 w 1899013"/>
                          <a:gd name="connsiteY39" fmla="*/ 827200 h 1147005"/>
                          <a:gd name="connsiteX40" fmla="*/ 29436 w 1899013"/>
                          <a:gd name="connsiteY40" fmla="*/ 883625 h 1147005"/>
                          <a:gd name="connsiteX41" fmla="*/ 399536 w 1899013"/>
                          <a:gd name="connsiteY41" fmla="*/ 971550 h 1147005"/>
                          <a:gd name="connsiteX42" fmla="*/ 482339 w 1899013"/>
                          <a:gd name="connsiteY42" fmla="*/ 982257 h 1147005"/>
                          <a:gd name="connsiteX43" fmla="*/ 518148 w 1899013"/>
                          <a:gd name="connsiteY43" fmla="*/ 968937 h 1147005"/>
                          <a:gd name="connsiteX44" fmla="*/ 573306 w 1899013"/>
                          <a:gd name="connsiteY44" fmla="*/ 947585 h 1147005"/>
                          <a:gd name="connsiteX45" fmla="*/ 621705 w 1899013"/>
                          <a:gd name="connsiteY45" fmla="*/ 937310 h 1147005"/>
                          <a:gd name="connsiteX46" fmla="*/ 631946 w 1899013"/>
                          <a:gd name="connsiteY46" fmla="*/ 936915 h 1147005"/>
                          <a:gd name="connsiteX47" fmla="*/ 655938 w 1899013"/>
                          <a:gd name="connsiteY47" fmla="*/ 929280 h 1147005"/>
                          <a:gd name="connsiteX48" fmla="*/ 686804 w 1899013"/>
                          <a:gd name="connsiteY48" fmla="*/ 926602 h 1147005"/>
                          <a:gd name="connsiteX49" fmla="*/ 715379 w 1899013"/>
                          <a:gd name="connsiteY49" fmla="*/ 902987 h 1147005"/>
                          <a:gd name="connsiteX50" fmla="*/ 784346 w 1899013"/>
                          <a:gd name="connsiteY50" fmla="*/ 895350 h 1147005"/>
                          <a:gd name="connsiteX51" fmla="*/ 831971 w 1899013"/>
                          <a:gd name="connsiteY51" fmla="*/ 866775 h 1147005"/>
                          <a:gd name="connsiteX52" fmla="*/ 1089146 w 1899013"/>
                          <a:gd name="connsiteY52" fmla="*/ 866775 h 1147005"/>
                          <a:gd name="connsiteX53" fmla="*/ 1089146 w 1899013"/>
                          <a:gd name="connsiteY53" fmla="*/ 990600 h 1147005"/>
                          <a:gd name="connsiteX54" fmla="*/ 1089146 w 1899013"/>
                          <a:gd name="connsiteY54" fmla="*/ 1021110 h 1147005"/>
                          <a:gd name="connsiteX55" fmla="*/ 1104386 w 1899013"/>
                          <a:gd name="connsiteY55" fmla="*/ 1057275 h 1147005"/>
                          <a:gd name="connsiteX56" fmla="*/ 1155821 w 1899013"/>
                          <a:gd name="connsiteY56" fmla="*/ 1140840 h 1147005"/>
                          <a:gd name="connsiteX57" fmla="*/ 1193921 w 1899013"/>
                          <a:gd name="connsiteY57" fmla="*/ 1019175 h 1147005"/>
                          <a:gd name="connsiteX58" fmla="*/ 1174871 w 1899013"/>
                          <a:gd name="connsiteY58" fmla="*/ 990600 h 1147005"/>
                          <a:gd name="connsiteX59" fmla="*/ 1193921 w 1899013"/>
                          <a:gd name="connsiteY59" fmla="*/ 1047750 h 1147005"/>
                          <a:gd name="connsiteX60" fmla="*/ 1247261 w 1899013"/>
                          <a:gd name="connsiteY60" fmla="*/ 1116473 h 1147005"/>
                          <a:gd name="connsiteX61" fmla="*/ 1317746 w 1899013"/>
                          <a:gd name="connsiteY61" fmla="*/ 1143000 h 1147005"/>
                          <a:gd name="connsiteX62" fmla="*/ 1289171 w 1899013"/>
                          <a:gd name="connsiteY62" fmla="*/ 1009650 h 1147005"/>
                          <a:gd name="connsiteX63" fmla="*/ 1270121 w 1899013"/>
                          <a:gd name="connsiteY63" fmla="*/ 981075 h 1147005"/>
                          <a:gd name="connsiteX64" fmla="*/ 1289171 w 1899013"/>
                          <a:gd name="connsiteY64" fmla="*/ 876300 h 1147005"/>
                          <a:gd name="connsiteX65" fmla="*/ 1376527 w 1899013"/>
                          <a:gd name="connsiteY65" fmla="*/ 895616 h 1147005"/>
                          <a:gd name="connsiteX66" fmla="*/ 1500626 w 1899013"/>
                          <a:gd name="connsiteY66" fmla="*/ 912427 h 1147005"/>
                          <a:gd name="connsiteX67" fmla="*/ 1651121 w 1899013"/>
                          <a:gd name="connsiteY67" fmla="*/ 885825 h 1147005"/>
                          <a:gd name="connsiteX68" fmla="*/ 1746371 w 1899013"/>
                          <a:gd name="connsiteY68" fmla="*/ 838200 h 1147005"/>
                          <a:gd name="connsiteX69" fmla="*/ 1774946 w 1899013"/>
                          <a:gd name="connsiteY69" fmla="*/ 828675 h 1147005"/>
                          <a:gd name="connsiteX70" fmla="*/ 1813046 w 1899013"/>
                          <a:gd name="connsiteY70" fmla="*/ 771525 h 1147005"/>
                          <a:gd name="connsiteX71" fmla="*/ 1832096 w 1899013"/>
                          <a:gd name="connsiteY71" fmla="*/ 742950 h 1147005"/>
                          <a:gd name="connsiteX72" fmla="*/ 1841621 w 1899013"/>
                          <a:gd name="connsiteY72" fmla="*/ 704850 h 1147005"/>
                          <a:gd name="connsiteX73" fmla="*/ 1822571 w 1899013"/>
                          <a:gd name="connsiteY73" fmla="*/ 466725 h 1147005"/>
                          <a:gd name="connsiteX74" fmla="*/ 1813046 w 1899013"/>
                          <a:gd name="connsiteY74" fmla="*/ 438150 h 1147005"/>
                          <a:gd name="connsiteX75" fmla="*/ 1795901 w 1899013"/>
                          <a:gd name="connsiteY75" fmla="*/ 401947 h 1147005"/>
                          <a:gd name="connsiteX76" fmla="*/ 1774946 w 1899013"/>
                          <a:gd name="connsiteY76" fmla="*/ 371475 h 1147005"/>
                          <a:gd name="connsiteX77" fmla="*/ 1774946 w 1899013"/>
                          <a:gd name="connsiteY77" fmla="*/ 190500 h 1147005"/>
                          <a:gd name="connsiteX78" fmla="*/ 1793996 w 1899013"/>
                          <a:gd name="connsiteY78" fmla="*/ 161925 h 1147005"/>
                          <a:gd name="connsiteX79" fmla="*/ 1822571 w 1899013"/>
                          <a:gd name="connsiteY79" fmla="*/ 142875 h 1147005"/>
                          <a:gd name="connsiteX80" fmla="*/ 1860671 w 1899013"/>
                          <a:gd name="connsiteY80" fmla="*/ 114300 h 1147005"/>
                          <a:gd name="connsiteX81" fmla="*/ 1898771 w 1899013"/>
                          <a:gd name="connsiteY81" fmla="*/ 95250 h 1147005"/>
                          <a:gd name="connsiteX82" fmla="*/ 1851146 w 1899013"/>
                          <a:gd name="connsiteY82" fmla="*/ 51457 h 1147005"/>
                          <a:gd name="connsiteX0" fmla="*/ 1851146 w 1899013"/>
                          <a:gd name="connsiteY0" fmla="*/ 51457 h 1348565"/>
                          <a:gd name="connsiteX1" fmla="*/ 1860671 w 1899013"/>
                          <a:gd name="connsiteY1" fmla="*/ 57150 h 1348565"/>
                          <a:gd name="connsiteX2" fmla="*/ 1784471 w 1899013"/>
                          <a:gd name="connsiteY2" fmla="*/ 9562 h 1348565"/>
                          <a:gd name="connsiteX3" fmla="*/ 1717796 w 1899013"/>
                          <a:gd name="connsiteY3" fmla="*/ 0 h 1348565"/>
                          <a:gd name="connsiteX4" fmla="*/ 1670171 w 1899013"/>
                          <a:gd name="connsiteY4" fmla="*/ 9525 h 1348565"/>
                          <a:gd name="connsiteX5" fmla="*/ 1641596 w 1899013"/>
                          <a:gd name="connsiteY5" fmla="*/ 38100 h 1348565"/>
                          <a:gd name="connsiteX6" fmla="*/ 1611116 w 1899013"/>
                          <a:gd name="connsiteY6" fmla="*/ 74378 h 1348565"/>
                          <a:gd name="connsiteX7" fmla="*/ 1584446 w 1899013"/>
                          <a:gd name="connsiteY7" fmla="*/ 104775 h 1348565"/>
                          <a:gd name="connsiteX8" fmla="*/ 1574921 w 1899013"/>
                          <a:gd name="connsiteY8" fmla="*/ 142875 h 1348565"/>
                          <a:gd name="connsiteX9" fmla="*/ 1555871 w 1899013"/>
                          <a:gd name="connsiteY9" fmla="*/ 171450 h 1348565"/>
                          <a:gd name="connsiteX10" fmla="*/ 1527296 w 1899013"/>
                          <a:gd name="connsiteY10" fmla="*/ 219075 h 1348565"/>
                          <a:gd name="connsiteX11" fmla="*/ 1510151 w 1899013"/>
                          <a:gd name="connsiteY11" fmla="*/ 236265 h 1348565"/>
                          <a:gd name="connsiteX12" fmla="*/ 1479671 w 1899013"/>
                          <a:gd name="connsiteY12" fmla="*/ 276225 h 1348565"/>
                          <a:gd name="connsiteX13" fmla="*/ 1403471 w 1899013"/>
                          <a:gd name="connsiteY13" fmla="*/ 361950 h 1348565"/>
                          <a:gd name="connsiteX14" fmla="*/ 1374896 w 1899013"/>
                          <a:gd name="connsiteY14" fmla="*/ 371475 h 1348565"/>
                          <a:gd name="connsiteX15" fmla="*/ 1317746 w 1899013"/>
                          <a:gd name="connsiteY15" fmla="*/ 409575 h 1348565"/>
                          <a:gd name="connsiteX16" fmla="*/ 1289171 w 1899013"/>
                          <a:gd name="connsiteY16" fmla="*/ 428625 h 1348565"/>
                          <a:gd name="connsiteX17" fmla="*/ 1184396 w 1899013"/>
                          <a:gd name="connsiteY17" fmla="*/ 466725 h 1348565"/>
                          <a:gd name="connsiteX18" fmla="*/ 879596 w 1899013"/>
                          <a:gd name="connsiteY18" fmla="*/ 457200 h 1348565"/>
                          <a:gd name="connsiteX19" fmla="*/ 856736 w 1899013"/>
                          <a:gd name="connsiteY19" fmla="*/ 445778 h 1348565"/>
                          <a:gd name="connsiteX20" fmla="*/ 793871 w 1899013"/>
                          <a:gd name="connsiteY20" fmla="*/ 409575 h 1348565"/>
                          <a:gd name="connsiteX21" fmla="*/ 755771 w 1899013"/>
                          <a:gd name="connsiteY21" fmla="*/ 371475 h 1348565"/>
                          <a:gd name="connsiteX22" fmla="*/ 746246 w 1899013"/>
                          <a:gd name="connsiteY22" fmla="*/ 342900 h 1348565"/>
                          <a:gd name="connsiteX23" fmla="*/ 727196 w 1899013"/>
                          <a:gd name="connsiteY23" fmla="*/ 304800 h 1348565"/>
                          <a:gd name="connsiteX24" fmla="*/ 670046 w 1899013"/>
                          <a:gd name="connsiteY24" fmla="*/ 228600 h 1348565"/>
                          <a:gd name="connsiteX25" fmla="*/ 641471 w 1899013"/>
                          <a:gd name="connsiteY25" fmla="*/ 219075 h 1348565"/>
                          <a:gd name="connsiteX26" fmla="*/ 612896 w 1899013"/>
                          <a:gd name="connsiteY26" fmla="*/ 161925 h 1348565"/>
                          <a:gd name="connsiteX27" fmla="*/ 584321 w 1899013"/>
                          <a:gd name="connsiteY27" fmla="*/ 152400 h 1348565"/>
                          <a:gd name="connsiteX28" fmla="*/ 510026 w 1899013"/>
                          <a:gd name="connsiteY28" fmla="*/ 142950 h 1348565"/>
                          <a:gd name="connsiteX29" fmla="*/ 403346 w 1899013"/>
                          <a:gd name="connsiteY29" fmla="*/ 209550 h 1348565"/>
                          <a:gd name="connsiteX30" fmla="*/ 336671 w 1899013"/>
                          <a:gd name="connsiteY30" fmla="*/ 285750 h 1348565"/>
                          <a:gd name="connsiteX31" fmla="*/ 319526 w 1899013"/>
                          <a:gd name="connsiteY31" fmla="*/ 312428 h 1348565"/>
                          <a:gd name="connsiteX32" fmla="*/ 308096 w 1899013"/>
                          <a:gd name="connsiteY32" fmla="*/ 342900 h 1348565"/>
                          <a:gd name="connsiteX33" fmla="*/ 279521 w 1899013"/>
                          <a:gd name="connsiteY33" fmla="*/ 390525 h 1348565"/>
                          <a:gd name="connsiteX34" fmla="*/ 258566 w 1899013"/>
                          <a:gd name="connsiteY34" fmla="*/ 451545 h 1348565"/>
                          <a:gd name="connsiteX35" fmla="*/ 260471 w 1899013"/>
                          <a:gd name="connsiteY35" fmla="*/ 495300 h 1348565"/>
                          <a:gd name="connsiteX36" fmla="*/ 210411 w 1899013"/>
                          <a:gd name="connsiteY36" fmla="*/ 674863 h 1348565"/>
                          <a:gd name="connsiteX37" fmla="*/ 169876 w 1899013"/>
                          <a:gd name="connsiteY37" fmla="*/ 739962 h 1348565"/>
                          <a:gd name="connsiteX38" fmla="*/ 117525 w 1899013"/>
                          <a:gd name="connsiteY38" fmla="*/ 768537 h 1348565"/>
                          <a:gd name="connsiteX39" fmla="*/ 57467 w 1899013"/>
                          <a:gd name="connsiteY39" fmla="*/ 827200 h 1348565"/>
                          <a:gd name="connsiteX40" fmla="*/ 29436 w 1899013"/>
                          <a:gd name="connsiteY40" fmla="*/ 883625 h 1348565"/>
                          <a:gd name="connsiteX41" fmla="*/ 399536 w 1899013"/>
                          <a:gd name="connsiteY41" fmla="*/ 971550 h 1348565"/>
                          <a:gd name="connsiteX42" fmla="*/ 482339 w 1899013"/>
                          <a:gd name="connsiteY42" fmla="*/ 982257 h 1348565"/>
                          <a:gd name="connsiteX43" fmla="*/ 518148 w 1899013"/>
                          <a:gd name="connsiteY43" fmla="*/ 968937 h 1348565"/>
                          <a:gd name="connsiteX44" fmla="*/ 573306 w 1899013"/>
                          <a:gd name="connsiteY44" fmla="*/ 947585 h 1348565"/>
                          <a:gd name="connsiteX45" fmla="*/ 621705 w 1899013"/>
                          <a:gd name="connsiteY45" fmla="*/ 937310 h 1348565"/>
                          <a:gd name="connsiteX46" fmla="*/ 631946 w 1899013"/>
                          <a:gd name="connsiteY46" fmla="*/ 936915 h 1348565"/>
                          <a:gd name="connsiteX47" fmla="*/ 655938 w 1899013"/>
                          <a:gd name="connsiteY47" fmla="*/ 929280 h 1348565"/>
                          <a:gd name="connsiteX48" fmla="*/ 686804 w 1899013"/>
                          <a:gd name="connsiteY48" fmla="*/ 926602 h 1348565"/>
                          <a:gd name="connsiteX49" fmla="*/ 715379 w 1899013"/>
                          <a:gd name="connsiteY49" fmla="*/ 902987 h 1348565"/>
                          <a:gd name="connsiteX50" fmla="*/ 784346 w 1899013"/>
                          <a:gd name="connsiteY50" fmla="*/ 895350 h 1348565"/>
                          <a:gd name="connsiteX51" fmla="*/ 831971 w 1899013"/>
                          <a:gd name="connsiteY51" fmla="*/ 866775 h 1348565"/>
                          <a:gd name="connsiteX52" fmla="*/ 1089146 w 1899013"/>
                          <a:gd name="connsiteY52" fmla="*/ 866775 h 1348565"/>
                          <a:gd name="connsiteX53" fmla="*/ 1089146 w 1899013"/>
                          <a:gd name="connsiteY53" fmla="*/ 990600 h 1348565"/>
                          <a:gd name="connsiteX54" fmla="*/ 1089146 w 1899013"/>
                          <a:gd name="connsiteY54" fmla="*/ 1021110 h 1348565"/>
                          <a:gd name="connsiteX55" fmla="*/ 1104386 w 1899013"/>
                          <a:gd name="connsiteY55" fmla="*/ 1057275 h 1348565"/>
                          <a:gd name="connsiteX56" fmla="*/ 1160405 w 1899013"/>
                          <a:gd name="connsiteY56" fmla="*/ 1348565 h 1348565"/>
                          <a:gd name="connsiteX57" fmla="*/ 1193921 w 1899013"/>
                          <a:gd name="connsiteY57" fmla="*/ 1019175 h 1348565"/>
                          <a:gd name="connsiteX58" fmla="*/ 1174871 w 1899013"/>
                          <a:gd name="connsiteY58" fmla="*/ 990600 h 1348565"/>
                          <a:gd name="connsiteX59" fmla="*/ 1193921 w 1899013"/>
                          <a:gd name="connsiteY59" fmla="*/ 1047750 h 1348565"/>
                          <a:gd name="connsiteX60" fmla="*/ 1247261 w 1899013"/>
                          <a:gd name="connsiteY60" fmla="*/ 1116473 h 1348565"/>
                          <a:gd name="connsiteX61" fmla="*/ 1317746 w 1899013"/>
                          <a:gd name="connsiteY61" fmla="*/ 1143000 h 1348565"/>
                          <a:gd name="connsiteX62" fmla="*/ 1289171 w 1899013"/>
                          <a:gd name="connsiteY62" fmla="*/ 1009650 h 1348565"/>
                          <a:gd name="connsiteX63" fmla="*/ 1270121 w 1899013"/>
                          <a:gd name="connsiteY63" fmla="*/ 981075 h 1348565"/>
                          <a:gd name="connsiteX64" fmla="*/ 1289171 w 1899013"/>
                          <a:gd name="connsiteY64" fmla="*/ 876300 h 1348565"/>
                          <a:gd name="connsiteX65" fmla="*/ 1376527 w 1899013"/>
                          <a:gd name="connsiteY65" fmla="*/ 895616 h 1348565"/>
                          <a:gd name="connsiteX66" fmla="*/ 1500626 w 1899013"/>
                          <a:gd name="connsiteY66" fmla="*/ 912427 h 1348565"/>
                          <a:gd name="connsiteX67" fmla="*/ 1651121 w 1899013"/>
                          <a:gd name="connsiteY67" fmla="*/ 885825 h 1348565"/>
                          <a:gd name="connsiteX68" fmla="*/ 1746371 w 1899013"/>
                          <a:gd name="connsiteY68" fmla="*/ 838200 h 1348565"/>
                          <a:gd name="connsiteX69" fmla="*/ 1774946 w 1899013"/>
                          <a:gd name="connsiteY69" fmla="*/ 828675 h 1348565"/>
                          <a:gd name="connsiteX70" fmla="*/ 1813046 w 1899013"/>
                          <a:gd name="connsiteY70" fmla="*/ 771525 h 1348565"/>
                          <a:gd name="connsiteX71" fmla="*/ 1832096 w 1899013"/>
                          <a:gd name="connsiteY71" fmla="*/ 742950 h 1348565"/>
                          <a:gd name="connsiteX72" fmla="*/ 1841621 w 1899013"/>
                          <a:gd name="connsiteY72" fmla="*/ 704850 h 1348565"/>
                          <a:gd name="connsiteX73" fmla="*/ 1822571 w 1899013"/>
                          <a:gd name="connsiteY73" fmla="*/ 466725 h 1348565"/>
                          <a:gd name="connsiteX74" fmla="*/ 1813046 w 1899013"/>
                          <a:gd name="connsiteY74" fmla="*/ 438150 h 1348565"/>
                          <a:gd name="connsiteX75" fmla="*/ 1795901 w 1899013"/>
                          <a:gd name="connsiteY75" fmla="*/ 401947 h 1348565"/>
                          <a:gd name="connsiteX76" fmla="*/ 1774946 w 1899013"/>
                          <a:gd name="connsiteY76" fmla="*/ 371475 h 1348565"/>
                          <a:gd name="connsiteX77" fmla="*/ 1774946 w 1899013"/>
                          <a:gd name="connsiteY77" fmla="*/ 190500 h 1348565"/>
                          <a:gd name="connsiteX78" fmla="*/ 1793996 w 1899013"/>
                          <a:gd name="connsiteY78" fmla="*/ 161925 h 1348565"/>
                          <a:gd name="connsiteX79" fmla="*/ 1822571 w 1899013"/>
                          <a:gd name="connsiteY79" fmla="*/ 142875 h 1348565"/>
                          <a:gd name="connsiteX80" fmla="*/ 1860671 w 1899013"/>
                          <a:gd name="connsiteY80" fmla="*/ 114300 h 1348565"/>
                          <a:gd name="connsiteX81" fmla="*/ 1898771 w 1899013"/>
                          <a:gd name="connsiteY81" fmla="*/ 95250 h 1348565"/>
                          <a:gd name="connsiteX82" fmla="*/ 1851146 w 1899013"/>
                          <a:gd name="connsiteY82" fmla="*/ 51457 h 1348565"/>
                          <a:gd name="connsiteX0" fmla="*/ 1851146 w 1899013"/>
                          <a:gd name="connsiteY0" fmla="*/ 51457 h 1385754"/>
                          <a:gd name="connsiteX1" fmla="*/ 1860671 w 1899013"/>
                          <a:gd name="connsiteY1" fmla="*/ 57150 h 1385754"/>
                          <a:gd name="connsiteX2" fmla="*/ 1784471 w 1899013"/>
                          <a:gd name="connsiteY2" fmla="*/ 9562 h 1385754"/>
                          <a:gd name="connsiteX3" fmla="*/ 1717796 w 1899013"/>
                          <a:gd name="connsiteY3" fmla="*/ 0 h 1385754"/>
                          <a:gd name="connsiteX4" fmla="*/ 1670171 w 1899013"/>
                          <a:gd name="connsiteY4" fmla="*/ 9525 h 1385754"/>
                          <a:gd name="connsiteX5" fmla="*/ 1641596 w 1899013"/>
                          <a:gd name="connsiteY5" fmla="*/ 38100 h 1385754"/>
                          <a:gd name="connsiteX6" fmla="*/ 1611116 w 1899013"/>
                          <a:gd name="connsiteY6" fmla="*/ 74378 h 1385754"/>
                          <a:gd name="connsiteX7" fmla="*/ 1584446 w 1899013"/>
                          <a:gd name="connsiteY7" fmla="*/ 104775 h 1385754"/>
                          <a:gd name="connsiteX8" fmla="*/ 1574921 w 1899013"/>
                          <a:gd name="connsiteY8" fmla="*/ 142875 h 1385754"/>
                          <a:gd name="connsiteX9" fmla="*/ 1555871 w 1899013"/>
                          <a:gd name="connsiteY9" fmla="*/ 171450 h 1385754"/>
                          <a:gd name="connsiteX10" fmla="*/ 1527296 w 1899013"/>
                          <a:gd name="connsiteY10" fmla="*/ 219075 h 1385754"/>
                          <a:gd name="connsiteX11" fmla="*/ 1510151 w 1899013"/>
                          <a:gd name="connsiteY11" fmla="*/ 236265 h 1385754"/>
                          <a:gd name="connsiteX12" fmla="*/ 1479671 w 1899013"/>
                          <a:gd name="connsiteY12" fmla="*/ 276225 h 1385754"/>
                          <a:gd name="connsiteX13" fmla="*/ 1403471 w 1899013"/>
                          <a:gd name="connsiteY13" fmla="*/ 361950 h 1385754"/>
                          <a:gd name="connsiteX14" fmla="*/ 1374896 w 1899013"/>
                          <a:gd name="connsiteY14" fmla="*/ 371475 h 1385754"/>
                          <a:gd name="connsiteX15" fmla="*/ 1317746 w 1899013"/>
                          <a:gd name="connsiteY15" fmla="*/ 409575 h 1385754"/>
                          <a:gd name="connsiteX16" fmla="*/ 1289171 w 1899013"/>
                          <a:gd name="connsiteY16" fmla="*/ 428625 h 1385754"/>
                          <a:gd name="connsiteX17" fmla="*/ 1184396 w 1899013"/>
                          <a:gd name="connsiteY17" fmla="*/ 466725 h 1385754"/>
                          <a:gd name="connsiteX18" fmla="*/ 879596 w 1899013"/>
                          <a:gd name="connsiteY18" fmla="*/ 457200 h 1385754"/>
                          <a:gd name="connsiteX19" fmla="*/ 856736 w 1899013"/>
                          <a:gd name="connsiteY19" fmla="*/ 445778 h 1385754"/>
                          <a:gd name="connsiteX20" fmla="*/ 793871 w 1899013"/>
                          <a:gd name="connsiteY20" fmla="*/ 409575 h 1385754"/>
                          <a:gd name="connsiteX21" fmla="*/ 755771 w 1899013"/>
                          <a:gd name="connsiteY21" fmla="*/ 371475 h 1385754"/>
                          <a:gd name="connsiteX22" fmla="*/ 746246 w 1899013"/>
                          <a:gd name="connsiteY22" fmla="*/ 342900 h 1385754"/>
                          <a:gd name="connsiteX23" fmla="*/ 727196 w 1899013"/>
                          <a:gd name="connsiteY23" fmla="*/ 304800 h 1385754"/>
                          <a:gd name="connsiteX24" fmla="*/ 670046 w 1899013"/>
                          <a:gd name="connsiteY24" fmla="*/ 228600 h 1385754"/>
                          <a:gd name="connsiteX25" fmla="*/ 641471 w 1899013"/>
                          <a:gd name="connsiteY25" fmla="*/ 219075 h 1385754"/>
                          <a:gd name="connsiteX26" fmla="*/ 612896 w 1899013"/>
                          <a:gd name="connsiteY26" fmla="*/ 161925 h 1385754"/>
                          <a:gd name="connsiteX27" fmla="*/ 584321 w 1899013"/>
                          <a:gd name="connsiteY27" fmla="*/ 152400 h 1385754"/>
                          <a:gd name="connsiteX28" fmla="*/ 510026 w 1899013"/>
                          <a:gd name="connsiteY28" fmla="*/ 142950 h 1385754"/>
                          <a:gd name="connsiteX29" fmla="*/ 403346 w 1899013"/>
                          <a:gd name="connsiteY29" fmla="*/ 209550 h 1385754"/>
                          <a:gd name="connsiteX30" fmla="*/ 336671 w 1899013"/>
                          <a:gd name="connsiteY30" fmla="*/ 285750 h 1385754"/>
                          <a:gd name="connsiteX31" fmla="*/ 319526 w 1899013"/>
                          <a:gd name="connsiteY31" fmla="*/ 312428 h 1385754"/>
                          <a:gd name="connsiteX32" fmla="*/ 308096 w 1899013"/>
                          <a:gd name="connsiteY32" fmla="*/ 342900 h 1385754"/>
                          <a:gd name="connsiteX33" fmla="*/ 279521 w 1899013"/>
                          <a:gd name="connsiteY33" fmla="*/ 390525 h 1385754"/>
                          <a:gd name="connsiteX34" fmla="*/ 258566 w 1899013"/>
                          <a:gd name="connsiteY34" fmla="*/ 451545 h 1385754"/>
                          <a:gd name="connsiteX35" fmla="*/ 260471 w 1899013"/>
                          <a:gd name="connsiteY35" fmla="*/ 495300 h 1385754"/>
                          <a:gd name="connsiteX36" fmla="*/ 210411 w 1899013"/>
                          <a:gd name="connsiteY36" fmla="*/ 674863 h 1385754"/>
                          <a:gd name="connsiteX37" fmla="*/ 169876 w 1899013"/>
                          <a:gd name="connsiteY37" fmla="*/ 739962 h 1385754"/>
                          <a:gd name="connsiteX38" fmla="*/ 117525 w 1899013"/>
                          <a:gd name="connsiteY38" fmla="*/ 768537 h 1385754"/>
                          <a:gd name="connsiteX39" fmla="*/ 57467 w 1899013"/>
                          <a:gd name="connsiteY39" fmla="*/ 827200 h 1385754"/>
                          <a:gd name="connsiteX40" fmla="*/ 29436 w 1899013"/>
                          <a:gd name="connsiteY40" fmla="*/ 883625 h 1385754"/>
                          <a:gd name="connsiteX41" fmla="*/ 399536 w 1899013"/>
                          <a:gd name="connsiteY41" fmla="*/ 971550 h 1385754"/>
                          <a:gd name="connsiteX42" fmla="*/ 482339 w 1899013"/>
                          <a:gd name="connsiteY42" fmla="*/ 982257 h 1385754"/>
                          <a:gd name="connsiteX43" fmla="*/ 518148 w 1899013"/>
                          <a:gd name="connsiteY43" fmla="*/ 968937 h 1385754"/>
                          <a:gd name="connsiteX44" fmla="*/ 573306 w 1899013"/>
                          <a:gd name="connsiteY44" fmla="*/ 947585 h 1385754"/>
                          <a:gd name="connsiteX45" fmla="*/ 621705 w 1899013"/>
                          <a:gd name="connsiteY45" fmla="*/ 937310 h 1385754"/>
                          <a:gd name="connsiteX46" fmla="*/ 631946 w 1899013"/>
                          <a:gd name="connsiteY46" fmla="*/ 936915 h 1385754"/>
                          <a:gd name="connsiteX47" fmla="*/ 655938 w 1899013"/>
                          <a:gd name="connsiteY47" fmla="*/ 929280 h 1385754"/>
                          <a:gd name="connsiteX48" fmla="*/ 686804 w 1899013"/>
                          <a:gd name="connsiteY48" fmla="*/ 926602 h 1385754"/>
                          <a:gd name="connsiteX49" fmla="*/ 715379 w 1899013"/>
                          <a:gd name="connsiteY49" fmla="*/ 902987 h 1385754"/>
                          <a:gd name="connsiteX50" fmla="*/ 784346 w 1899013"/>
                          <a:gd name="connsiteY50" fmla="*/ 895350 h 1385754"/>
                          <a:gd name="connsiteX51" fmla="*/ 831971 w 1899013"/>
                          <a:gd name="connsiteY51" fmla="*/ 866775 h 1385754"/>
                          <a:gd name="connsiteX52" fmla="*/ 1089146 w 1899013"/>
                          <a:gd name="connsiteY52" fmla="*/ 866775 h 1385754"/>
                          <a:gd name="connsiteX53" fmla="*/ 1089146 w 1899013"/>
                          <a:gd name="connsiteY53" fmla="*/ 990600 h 1385754"/>
                          <a:gd name="connsiteX54" fmla="*/ 1089146 w 1899013"/>
                          <a:gd name="connsiteY54" fmla="*/ 1021110 h 1385754"/>
                          <a:gd name="connsiteX55" fmla="*/ 1104386 w 1899013"/>
                          <a:gd name="connsiteY55" fmla="*/ 1057275 h 1385754"/>
                          <a:gd name="connsiteX56" fmla="*/ 1160405 w 1899013"/>
                          <a:gd name="connsiteY56" fmla="*/ 1348565 h 1385754"/>
                          <a:gd name="connsiteX57" fmla="*/ 1193921 w 1899013"/>
                          <a:gd name="connsiteY57" fmla="*/ 1019175 h 1385754"/>
                          <a:gd name="connsiteX58" fmla="*/ 1174871 w 1899013"/>
                          <a:gd name="connsiteY58" fmla="*/ 990600 h 1385754"/>
                          <a:gd name="connsiteX59" fmla="*/ 1193921 w 1899013"/>
                          <a:gd name="connsiteY59" fmla="*/ 1047750 h 1385754"/>
                          <a:gd name="connsiteX60" fmla="*/ 1247261 w 1899013"/>
                          <a:gd name="connsiteY60" fmla="*/ 1116473 h 1385754"/>
                          <a:gd name="connsiteX61" fmla="*/ 1315454 w 1899013"/>
                          <a:gd name="connsiteY61" fmla="*/ 1384966 h 1385754"/>
                          <a:gd name="connsiteX62" fmla="*/ 1289171 w 1899013"/>
                          <a:gd name="connsiteY62" fmla="*/ 1009650 h 1385754"/>
                          <a:gd name="connsiteX63" fmla="*/ 1270121 w 1899013"/>
                          <a:gd name="connsiteY63" fmla="*/ 981075 h 1385754"/>
                          <a:gd name="connsiteX64" fmla="*/ 1289171 w 1899013"/>
                          <a:gd name="connsiteY64" fmla="*/ 876300 h 1385754"/>
                          <a:gd name="connsiteX65" fmla="*/ 1376527 w 1899013"/>
                          <a:gd name="connsiteY65" fmla="*/ 895616 h 1385754"/>
                          <a:gd name="connsiteX66" fmla="*/ 1500626 w 1899013"/>
                          <a:gd name="connsiteY66" fmla="*/ 912427 h 1385754"/>
                          <a:gd name="connsiteX67" fmla="*/ 1651121 w 1899013"/>
                          <a:gd name="connsiteY67" fmla="*/ 885825 h 1385754"/>
                          <a:gd name="connsiteX68" fmla="*/ 1746371 w 1899013"/>
                          <a:gd name="connsiteY68" fmla="*/ 838200 h 1385754"/>
                          <a:gd name="connsiteX69" fmla="*/ 1774946 w 1899013"/>
                          <a:gd name="connsiteY69" fmla="*/ 828675 h 1385754"/>
                          <a:gd name="connsiteX70" fmla="*/ 1813046 w 1899013"/>
                          <a:gd name="connsiteY70" fmla="*/ 771525 h 1385754"/>
                          <a:gd name="connsiteX71" fmla="*/ 1832096 w 1899013"/>
                          <a:gd name="connsiteY71" fmla="*/ 742950 h 1385754"/>
                          <a:gd name="connsiteX72" fmla="*/ 1841621 w 1899013"/>
                          <a:gd name="connsiteY72" fmla="*/ 704850 h 1385754"/>
                          <a:gd name="connsiteX73" fmla="*/ 1822571 w 1899013"/>
                          <a:gd name="connsiteY73" fmla="*/ 466725 h 1385754"/>
                          <a:gd name="connsiteX74" fmla="*/ 1813046 w 1899013"/>
                          <a:gd name="connsiteY74" fmla="*/ 438150 h 1385754"/>
                          <a:gd name="connsiteX75" fmla="*/ 1795901 w 1899013"/>
                          <a:gd name="connsiteY75" fmla="*/ 401947 h 1385754"/>
                          <a:gd name="connsiteX76" fmla="*/ 1774946 w 1899013"/>
                          <a:gd name="connsiteY76" fmla="*/ 371475 h 1385754"/>
                          <a:gd name="connsiteX77" fmla="*/ 1774946 w 1899013"/>
                          <a:gd name="connsiteY77" fmla="*/ 190500 h 1385754"/>
                          <a:gd name="connsiteX78" fmla="*/ 1793996 w 1899013"/>
                          <a:gd name="connsiteY78" fmla="*/ 161925 h 1385754"/>
                          <a:gd name="connsiteX79" fmla="*/ 1822571 w 1899013"/>
                          <a:gd name="connsiteY79" fmla="*/ 142875 h 1385754"/>
                          <a:gd name="connsiteX80" fmla="*/ 1860671 w 1899013"/>
                          <a:gd name="connsiteY80" fmla="*/ 114300 h 1385754"/>
                          <a:gd name="connsiteX81" fmla="*/ 1898771 w 1899013"/>
                          <a:gd name="connsiteY81" fmla="*/ 95250 h 1385754"/>
                          <a:gd name="connsiteX82" fmla="*/ 1851146 w 1899013"/>
                          <a:gd name="connsiteY82" fmla="*/ 51457 h 1385754"/>
                          <a:gd name="connsiteX0" fmla="*/ 1851146 w 1899013"/>
                          <a:gd name="connsiteY0" fmla="*/ 51457 h 1385754"/>
                          <a:gd name="connsiteX1" fmla="*/ 1860671 w 1899013"/>
                          <a:gd name="connsiteY1" fmla="*/ 57150 h 1385754"/>
                          <a:gd name="connsiteX2" fmla="*/ 1784471 w 1899013"/>
                          <a:gd name="connsiteY2" fmla="*/ 9562 h 1385754"/>
                          <a:gd name="connsiteX3" fmla="*/ 1717796 w 1899013"/>
                          <a:gd name="connsiteY3" fmla="*/ 0 h 1385754"/>
                          <a:gd name="connsiteX4" fmla="*/ 1670171 w 1899013"/>
                          <a:gd name="connsiteY4" fmla="*/ 9525 h 1385754"/>
                          <a:gd name="connsiteX5" fmla="*/ 1641596 w 1899013"/>
                          <a:gd name="connsiteY5" fmla="*/ 38100 h 1385754"/>
                          <a:gd name="connsiteX6" fmla="*/ 1611116 w 1899013"/>
                          <a:gd name="connsiteY6" fmla="*/ 74378 h 1385754"/>
                          <a:gd name="connsiteX7" fmla="*/ 1584446 w 1899013"/>
                          <a:gd name="connsiteY7" fmla="*/ 104775 h 1385754"/>
                          <a:gd name="connsiteX8" fmla="*/ 1574921 w 1899013"/>
                          <a:gd name="connsiteY8" fmla="*/ 142875 h 1385754"/>
                          <a:gd name="connsiteX9" fmla="*/ 1555871 w 1899013"/>
                          <a:gd name="connsiteY9" fmla="*/ 171450 h 1385754"/>
                          <a:gd name="connsiteX10" fmla="*/ 1527296 w 1899013"/>
                          <a:gd name="connsiteY10" fmla="*/ 219075 h 1385754"/>
                          <a:gd name="connsiteX11" fmla="*/ 1510151 w 1899013"/>
                          <a:gd name="connsiteY11" fmla="*/ 236265 h 1385754"/>
                          <a:gd name="connsiteX12" fmla="*/ 1479671 w 1899013"/>
                          <a:gd name="connsiteY12" fmla="*/ 276225 h 1385754"/>
                          <a:gd name="connsiteX13" fmla="*/ 1403471 w 1899013"/>
                          <a:gd name="connsiteY13" fmla="*/ 361950 h 1385754"/>
                          <a:gd name="connsiteX14" fmla="*/ 1374896 w 1899013"/>
                          <a:gd name="connsiteY14" fmla="*/ 371475 h 1385754"/>
                          <a:gd name="connsiteX15" fmla="*/ 1317746 w 1899013"/>
                          <a:gd name="connsiteY15" fmla="*/ 409575 h 1385754"/>
                          <a:gd name="connsiteX16" fmla="*/ 1289171 w 1899013"/>
                          <a:gd name="connsiteY16" fmla="*/ 428625 h 1385754"/>
                          <a:gd name="connsiteX17" fmla="*/ 1184396 w 1899013"/>
                          <a:gd name="connsiteY17" fmla="*/ 466725 h 1385754"/>
                          <a:gd name="connsiteX18" fmla="*/ 879596 w 1899013"/>
                          <a:gd name="connsiteY18" fmla="*/ 457200 h 1385754"/>
                          <a:gd name="connsiteX19" fmla="*/ 856736 w 1899013"/>
                          <a:gd name="connsiteY19" fmla="*/ 445778 h 1385754"/>
                          <a:gd name="connsiteX20" fmla="*/ 793871 w 1899013"/>
                          <a:gd name="connsiteY20" fmla="*/ 409575 h 1385754"/>
                          <a:gd name="connsiteX21" fmla="*/ 755771 w 1899013"/>
                          <a:gd name="connsiteY21" fmla="*/ 371475 h 1385754"/>
                          <a:gd name="connsiteX22" fmla="*/ 746246 w 1899013"/>
                          <a:gd name="connsiteY22" fmla="*/ 342900 h 1385754"/>
                          <a:gd name="connsiteX23" fmla="*/ 727196 w 1899013"/>
                          <a:gd name="connsiteY23" fmla="*/ 304800 h 1385754"/>
                          <a:gd name="connsiteX24" fmla="*/ 670046 w 1899013"/>
                          <a:gd name="connsiteY24" fmla="*/ 228600 h 1385754"/>
                          <a:gd name="connsiteX25" fmla="*/ 641471 w 1899013"/>
                          <a:gd name="connsiteY25" fmla="*/ 219075 h 1385754"/>
                          <a:gd name="connsiteX26" fmla="*/ 612896 w 1899013"/>
                          <a:gd name="connsiteY26" fmla="*/ 161925 h 1385754"/>
                          <a:gd name="connsiteX27" fmla="*/ 584321 w 1899013"/>
                          <a:gd name="connsiteY27" fmla="*/ 152400 h 1385754"/>
                          <a:gd name="connsiteX28" fmla="*/ 510026 w 1899013"/>
                          <a:gd name="connsiteY28" fmla="*/ 142950 h 1385754"/>
                          <a:gd name="connsiteX29" fmla="*/ 403346 w 1899013"/>
                          <a:gd name="connsiteY29" fmla="*/ 209550 h 1385754"/>
                          <a:gd name="connsiteX30" fmla="*/ 336671 w 1899013"/>
                          <a:gd name="connsiteY30" fmla="*/ 285750 h 1385754"/>
                          <a:gd name="connsiteX31" fmla="*/ 319526 w 1899013"/>
                          <a:gd name="connsiteY31" fmla="*/ 312428 h 1385754"/>
                          <a:gd name="connsiteX32" fmla="*/ 308096 w 1899013"/>
                          <a:gd name="connsiteY32" fmla="*/ 342900 h 1385754"/>
                          <a:gd name="connsiteX33" fmla="*/ 279521 w 1899013"/>
                          <a:gd name="connsiteY33" fmla="*/ 390525 h 1385754"/>
                          <a:gd name="connsiteX34" fmla="*/ 258566 w 1899013"/>
                          <a:gd name="connsiteY34" fmla="*/ 451545 h 1385754"/>
                          <a:gd name="connsiteX35" fmla="*/ 260471 w 1899013"/>
                          <a:gd name="connsiteY35" fmla="*/ 495300 h 1385754"/>
                          <a:gd name="connsiteX36" fmla="*/ 210411 w 1899013"/>
                          <a:gd name="connsiteY36" fmla="*/ 674863 h 1385754"/>
                          <a:gd name="connsiteX37" fmla="*/ 169876 w 1899013"/>
                          <a:gd name="connsiteY37" fmla="*/ 739962 h 1385754"/>
                          <a:gd name="connsiteX38" fmla="*/ 117525 w 1899013"/>
                          <a:gd name="connsiteY38" fmla="*/ 768537 h 1385754"/>
                          <a:gd name="connsiteX39" fmla="*/ 57467 w 1899013"/>
                          <a:gd name="connsiteY39" fmla="*/ 827200 h 1385754"/>
                          <a:gd name="connsiteX40" fmla="*/ 29436 w 1899013"/>
                          <a:gd name="connsiteY40" fmla="*/ 883625 h 1385754"/>
                          <a:gd name="connsiteX41" fmla="*/ 399536 w 1899013"/>
                          <a:gd name="connsiteY41" fmla="*/ 971550 h 1385754"/>
                          <a:gd name="connsiteX42" fmla="*/ 482339 w 1899013"/>
                          <a:gd name="connsiteY42" fmla="*/ 982257 h 1385754"/>
                          <a:gd name="connsiteX43" fmla="*/ 518148 w 1899013"/>
                          <a:gd name="connsiteY43" fmla="*/ 968937 h 1385754"/>
                          <a:gd name="connsiteX44" fmla="*/ 573306 w 1899013"/>
                          <a:gd name="connsiteY44" fmla="*/ 947585 h 1385754"/>
                          <a:gd name="connsiteX45" fmla="*/ 621705 w 1899013"/>
                          <a:gd name="connsiteY45" fmla="*/ 937310 h 1385754"/>
                          <a:gd name="connsiteX46" fmla="*/ 631946 w 1899013"/>
                          <a:gd name="connsiteY46" fmla="*/ 936915 h 1385754"/>
                          <a:gd name="connsiteX47" fmla="*/ 655938 w 1899013"/>
                          <a:gd name="connsiteY47" fmla="*/ 929280 h 1385754"/>
                          <a:gd name="connsiteX48" fmla="*/ 686804 w 1899013"/>
                          <a:gd name="connsiteY48" fmla="*/ 926602 h 1385754"/>
                          <a:gd name="connsiteX49" fmla="*/ 715379 w 1899013"/>
                          <a:gd name="connsiteY49" fmla="*/ 902987 h 1385754"/>
                          <a:gd name="connsiteX50" fmla="*/ 784346 w 1899013"/>
                          <a:gd name="connsiteY50" fmla="*/ 895350 h 1385754"/>
                          <a:gd name="connsiteX51" fmla="*/ 831971 w 1899013"/>
                          <a:gd name="connsiteY51" fmla="*/ 866775 h 1385754"/>
                          <a:gd name="connsiteX52" fmla="*/ 1089146 w 1899013"/>
                          <a:gd name="connsiteY52" fmla="*/ 866775 h 1385754"/>
                          <a:gd name="connsiteX53" fmla="*/ 1089146 w 1899013"/>
                          <a:gd name="connsiteY53" fmla="*/ 990600 h 1385754"/>
                          <a:gd name="connsiteX54" fmla="*/ 1089146 w 1899013"/>
                          <a:gd name="connsiteY54" fmla="*/ 1021110 h 1385754"/>
                          <a:gd name="connsiteX55" fmla="*/ 1104386 w 1899013"/>
                          <a:gd name="connsiteY55" fmla="*/ 1057275 h 1385754"/>
                          <a:gd name="connsiteX56" fmla="*/ 1160405 w 1899013"/>
                          <a:gd name="connsiteY56" fmla="*/ 1348565 h 1385754"/>
                          <a:gd name="connsiteX57" fmla="*/ 1193921 w 1899013"/>
                          <a:gd name="connsiteY57" fmla="*/ 1019175 h 1385754"/>
                          <a:gd name="connsiteX58" fmla="*/ 1174871 w 1899013"/>
                          <a:gd name="connsiteY58" fmla="*/ 990600 h 1385754"/>
                          <a:gd name="connsiteX59" fmla="*/ 1193921 w 1899013"/>
                          <a:gd name="connsiteY59" fmla="*/ 1047750 h 1385754"/>
                          <a:gd name="connsiteX60" fmla="*/ 1247261 w 1899013"/>
                          <a:gd name="connsiteY60" fmla="*/ 1116473 h 1385754"/>
                          <a:gd name="connsiteX61" fmla="*/ 1315454 w 1899013"/>
                          <a:gd name="connsiteY61" fmla="*/ 1384966 h 1385754"/>
                          <a:gd name="connsiteX62" fmla="*/ 1289171 w 1899013"/>
                          <a:gd name="connsiteY62" fmla="*/ 1009650 h 1385754"/>
                          <a:gd name="connsiteX63" fmla="*/ 1270121 w 1899013"/>
                          <a:gd name="connsiteY63" fmla="*/ 981075 h 1385754"/>
                          <a:gd name="connsiteX64" fmla="*/ 1332713 w 1899013"/>
                          <a:gd name="connsiteY64" fmla="*/ 965326 h 1385754"/>
                          <a:gd name="connsiteX65" fmla="*/ 1376527 w 1899013"/>
                          <a:gd name="connsiteY65" fmla="*/ 895616 h 1385754"/>
                          <a:gd name="connsiteX66" fmla="*/ 1500626 w 1899013"/>
                          <a:gd name="connsiteY66" fmla="*/ 912427 h 1385754"/>
                          <a:gd name="connsiteX67" fmla="*/ 1651121 w 1899013"/>
                          <a:gd name="connsiteY67" fmla="*/ 885825 h 1385754"/>
                          <a:gd name="connsiteX68" fmla="*/ 1746371 w 1899013"/>
                          <a:gd name="connsiteY68" fmla="*/ 838200 h 1385754"/>
                          <a:gd name="connsiteX69" fmla="*/ 1774946 w 1899013"/>
                          <a:gd name="connsiteY69" fmla="*/ 828675 h 1385754"/>
                          <a:gd name="connsiteX70" fmla="*/ 1813046 w 1899013"/>
                          <a:gd name="connsiteY70" fmla="*/ 771525 h 1385754"/>
                          <a:gd name="connsiteX71" fmla="*/ 1832096 w 1899013"/>
                          <a:gd name="connsiteY71" fmla="*/ 742950 h 1385754"/>
                          <a:gd name="connsiteX72" fmla="*/ 1841621 w 1899013"/>
                          <a:gd name="connsiteY72" fmla="*/ 704850 h 1385754"/>
                          <a:gd name="connsiteX73" fmla="*/ 1822571 w 1899013"/>
                          <a:gd name="connsiteY73" fmla="*/ 466725 h 1385754"/>
                          <a:gd name="connsiteX74" fmla="*/ 1813046 w 1899013"/>
                          <a:gd name="connsiteY74" fmla="*/ 438150 h 1385754"/>
                          <a:gd name="connsiteX75" fmla="*/ 1795901 w 1899013"/>
                          <a:gd name="connsiteY75" fmla="*/ 401947 h 1385754"/>
                          <a:gd name="connsiteX76" fmla="*/ 1774946 w 1899013"/>
                          <a:gd name="connsiteY76" fmla="*/ 371475 h 1385754"/>
                          <a:gd name="connsiteX77" fmla="*/ 1774946 w 1899013"/>
                          <a:gd name="connsiteY77" fmla="*/ 190500 h 1385754"/>
                          <a:gd name="connsiteX78" fmla="*/ 1793996 w 1899013"/>
                          <a:gd name="connsiteY78" fmla="*/ 161925 h 1385754"/>
                          <a:gd name="connsiteX79" fmla="*/ 1822571 w 1899013"/>
                          <a:gd name="connsiteY79" fmla="*/ 142875 h 1385754"/>
                          <a:gd name="connsiteX80" fmla="*/ 1860671 w 1899013"/>
                          <a:gd name="connsiteY80" fmla="*/ 114300 h 1385754"/>
                          <a:gd name="connsiteX81" fmla="*/ 1898771 w 1899013"/>
                          <a:gd name="connsiteY81" fmla="*/ 95250 h 1385754"/>
                          <a:gd name="connsiteX82" fmla="*/ 1851146 w 1899013"/>
                          <a:gd name="connsiteY82" fmla="*/ 51457 h 1385754"/>
                          <a:gd name="connsiteX0" fmla="*/ 1851146 w 1899013"/>
                          <a:gd name="connsiteY0" fmla="*/ 51457 h 1385754"/>
                          <a:gd name="connsiteX1" fmla="*/ 1860671 w 1899013"/>
                          <a:gd name="connsiteY1" fmla="*/ 57150 h 1385754"/>
                          <a:gd name="connsiteX2" fmla="*/ 1784471 w 1899013"/>
                          <a:gd name="connsiteY2" fmla="*/ 9562 h 1385754"/>
                          <a:gd name="connsiteX3" fmla="*/ 1717796 w 1899013"/>
                          <a:gd name="connsiteY3" fmla="*/ 0 h 1385754"/>
                          <a:gd name="connsiteX4" fmla="*/ 1670171 w 1899013"/>
                          <a:gd name="connsiteY4" fmla="*/ 9525 h 1385754"/>
                          <a:gd name="connsiteX5" fmla="*/ 1641596 w 1899013"/>
                          <a:gd name="connsiteY5" fmla="*/ 38100 h 1385754"/>
                          <a:gd name="connsiteX6" fmla="*/ 1611116 w 1899013"/>
                          <a:gd name="connsiteY6" fmla="*/ 74378 h 1385754"/>
                          <a:gd name="connsiteX7" fmla="*/ 1584446 w 1899013"/>
                          <a:gd name="connsiteY7" fmla="*/ 104775 h 1385754"/>
                          <a:gd name="connsiteX8" fmla="*/ 1574921 w 1899013"/>
                          <a:gd name="connsiteY8" fmla="*/ 142875 h 1385754"/>
                          <a:gd name="connsiteX9" fmla="*/ 1555871 w 1899013"/>
                          <a:gd name="connsiteY9" fmla="*/ 171450 h 1385754"/>
                          <a:gd name="connsiteX10" fmla="*/ 1527296 w 1899013"/>
                          <a:gd name="connsiteY10" fmla="*/ 219075 h 1385754"/>
                          <a:gd name="connsiteX11" fmla="*/ 1510151 w 1899013"/>
                          <a:gd name="connsiteY11" fmla="*/ 236265 h 1385754"/>
                          <a:gd name="connsiteX12" fmla="*/ 1479671 w 1899013"/>
                          <a:gd name="connsiteY12" fmla="*/ 276225 h 1385754"/>
                          <a:gd name="connsiteX13" fmla="*/ 1403471 w 1899013"/>
                          <a:gd name="connsiteY13" fmla="*/ 361950 h 1385754"/>
                          <a:gd name="connsiteX14" fmla="*/ 1374896 w 1899013"/>
                          <a:gd name="connsiteY14" fmla="*/ 371475 h 1385754"/>
                          <a:gd name="connsiteX15" fmla="*/ 1317746 w 1899013"/>
                          <a:gd name="connsiteY15" fmla="*/ 409575 h 1385754"/>
                          <a:gd name="connsiteX16" fmla="*/ 1289171 w 1899013"/>
                          <a:gd name="connsiteY16" fmla="*/ 428625 h 1385754"/>
                          <a:gd name="connsiteX17" fmla="*/ 1184396 w 1899013"/>
                          <a:gd name="connsiteY17" fmla="*/ 466725 h 1385754"/>
                          <a:gd name="connsiteX18" fmla="*/ 879596 w 1899013"/>
                          <a:gd name="connsiteY18" fmla="*/ 457200 h 1385754"/>
                          <a:gd name="connsiteX19" fmla="*/ 856736 w 1899013"/>
                          <a:gd name="connsiteY19" fmla="*/ 445778 h 1385754"/>
                          <a:gd name="connsiteX20" fmla="*/ 793871 w 1899013"/>
                          <a:gd name="connsiteY20" fmla="*/ 409575 h 1385754"/>
                          <a:gd name="connsiteX21" fmla="*/ 755771 w 1899013"/>
                          <a:gd name="connsiteY21" fmla="*/ 371475 h 1385754"/>
                          <a:gd name="connsiteX22" fmla="*/ 746246 w 1899013"/>
                          <a:gd name="connsiteY22" fmla="*/ 342900 h 1385754"/>
                          <a:gd name="connsiteX23" fmla="*/ 727196 w 1899013"/>
                          <a:gd name="connsiteY23" fmla="*/ 304800 h 1385754"/>
                          <a:gd name="connsiteX24" fmla="*/ 670046 w 1899013"/>
                          <a:gd name="connsiteY24" fmla="*/ 228600 h 1385754"/>
                          <a:gd name="connsiteX25" fmla="*/ 641471 w 1899013"/>
                          <a:gd name="connsiteY25" fmla="*/ 219075 h 1385754"/>
                          <a:gd name="connsiteX26" fmla="*/ 612896 w 1899013"/>
                          <a:gd name="connsiteY26" fmla="*/ 161925 h 1385754"/>
                          <a:gd name="connsiteX27" fmla="*/ 584321 w 1899013"/>
                          <a:gd name="connsiteY27" fmla="*/ 152400 h 1385754"/>
                          <a:gd name="connsiteX28" fmla="*/ 510026 w 1899013"/>
                          <a:gd name="connsiteY28" fmla="*/ 142950 h 1385754"/>
                          <a:gd name="connsiteX29" fmla="*/ 403346 w 1899013"/>
                          <a:gd name="connsiteY29" fmla="*/ 209550 h 1385754"/>
                          <a:gd name="connsiteX30" fmla="*/ 336671 w 1899013"/>
                          <a:gd name="connsiteY30" fmla="*/ 285750 h 1385754"/>
                          <a:gd name="connsiteX31" fmla="*/ 319526 w 1899013"/>
                          <a:gd name="connsiteY31" fmla="*/ 312428 h 1385754"/>
                          <a:gd name="connsiteX32" fmla="*/ 308096 w 1899013"/>
                          <a:gd name="connsiteY32" fmla="*/ 342900 h 1385754"/>
                          <a:gd name="connsiteX33" fmla="*/ 279521 w 1899013"/>
                          <a:gd name="connsiteY33" fmla="*/ 390525 h 1385754"/>
                          <a:gd name="connsiteX34" fmla="*/ 258566 w 1899013"/>
                          <a:gd name="connsiteY34" fmla="*/ 451545 h 1385754"/>
                          <a:gd name="connsiteX35" fmla="*/ 260471 w 1899013"/>
                          <a:gd name="connsiteY35" fmla="*/ 495300 h 1385754"/>
                          <a:gd name="connsiteX36" fmla="*/ 210411 w 1899013"/>
                          <a:gd name="connsiteY36" fmla="*/ 674863 h 1385754"/>
                          <a:gd name="connsiteX37" fmla="*/ 169876 w 1899013"/>
                          <a:gd name="connsiteY37" fmla="*/ 739962 h 1385754"/>
                          <a:gd name="connsiteX38" fmla="*/ 117525 w 1899013"/>
                          <a:gd name="connsiteY38" fmla="*/ 768537 h 1385754"/>
                          <a:gd name="connsiteX39" fmla="*/ 57467 w 1899013"/>
                          <a:gd name="connsiteY39" fmla="*/ 827200 h 1385754"/>
                          <a:gd name="connsiteX40" fmla="*/ 29436 w 1899013"/>
                          <a:gd name="connsiteY40" fmla="*/ 883625 h 1385754"/>
                          <a:gd name="connsiteX41" fmla="*/ 399536 w 1899013"/>
                          <a:gd name="connsiteY41" fmla="*/ 971550 h 1385754"/>
                          <a:gd name="connsiteX42" fmla="*/ 482339 w 1899013"/>
                          <a:gd name="connsiteY42" fmla="*/ 982257 h 1385754"/>
                          <a:gd name="connsiteX43" fmla="*/ 518148 w 1899013"/>
                          <a:gd name="connsiteY43" fmla="*/ 968937 h 1385754"/>
                          <a:gd name="connsiteX44" fmla="*/ 573306 w 1899013"/>
                          <a:gd name="connsiteY44" fmla="*/ 947585 h 1385754"/>
                          <a:gd name="connsiteX45" fmla="*/ 621705 w 1899013"/>
                          <a:gd name="connsiteY45" fmla="*/ 937310 h 1385754"/>
                          <a:gd name="connsiteX46" fmla="*/ 631946 w 1899013"/>
                          <a:gd name="connsiteY46" fmla="*/ 936915 h 1385754"/>
                          <a:gd name="connsiteX47" fmla="*/ 655938 w 1899013"/>
                          <a:gd name="connsiteY47" fmla="*/ 929280 h 1385754"/>
                          <a:gd name="connsiteX48" fmla="*/ 686804 w 1899013"/>
                          <a:gd name="connsiteY48" fmla="*/ 926602 h 1385754"/>
                          <a:gd name="connsiteX49" fmla="*/ 715379 w 1899013"/>
                          <a:gd name="connsiteY49" fmla="*/ 902987 h 1385754"/>
                          <a:gd name="connsiteX50" fmla="*/ 784346 w 1899013"/>
                          <a:gd name="connsiteY50" fmla="*/ 895350 h 1385754"/>
                          <a:gd name="connsiteX51" fmla="*/ 831971 w 1899013"/>
                          <a:gd name="connsiteY51" fmla="*/ 866775 h 1385754"/>
                          <a:gd name="connsiteX52" fmla="*/ 1089146 w 1899013"/>
                          <a:gd name="connsiteY52" fmla="*/ 866775 h 1385754"/>
                          <a:gd name="connsiteX53" fmla="*/ 1089146 w 1899013"/>
                          <a:gd name="connsiteY53" fmla="*/ 990600 h 1385754"/>
                          <a:gd name="connsiteX54" fmla="*/ 1089146 w 1899013"/>
                          <a:gd name="connsiteY54" fmla="*/ 1021110 h 1385754"/>
                          <a:gd name="connsiteX55" fmla="*/ 1104386 w 1899013"/>
                          <a:gd name="connsiteY55" fmla="*/ 1057275 h 1385754"/>
                          <a:gd name="connsiteX56" fmla="*/ 1160405 w 1899013"/>
                          <a:gd name="connsiteY56" fmla="*/ 1348565 h 1385754"/>
                          <a:gd name="connsiteX57" fmla="*/ 1193921 w 1899013"/>
                          <a:gd name="connsiteY57" fmla="*/ 1019175 h 1385754"/>
                          <a:gd name="connsiteX58" fmla="*/ 1174871 w 1899013"/>
                          <a:gd name="connsiteY58" fmla="*/ 990600 h 1385754"/>
                          <a:gd name="connsiteX59" fmla="*/ 1193921 w 1899013"/>
                          <a:gd name="connsiteY59" fmla="*/ 1047750 h 1385754"/>
                          <a:gd name="connsiteX60" fmla="*/ 1247261 w 1899013"/>
                          <a:gd name="connsiteY60" fmla="*/ 1116473 h 1385754"/>
                          <a:gd name="connsiteX61" fmla="*/ 1315454 w 1899013"/>
                          <a:gd name="connsiteY61" fmla="*/ 1384966 h 1385754"/>
                          <a:gd name="connsiteX62" fmla="*/ 1289171 w 1899013"/>
                          <a:gd name="connsiteY62" fmla="*/ 1009650 h 1385754"/>
                          <a:gd name="connsiteX63" fmla="*/ 1270121 w 1899013"/>
                          <a:gd name="connsiteY63" fmla="*/ 981075 h 1385754"/>
                          <a:gd name="connsiteX64" fmla="*/ 1332713 w 1899013"/>
                          <a:gd name="connsiteY64" fmla="*/ 965326 h 1385754"/>
                          <a:gd name="connsiteX65" fmla="*/ 1433821 w 1899013"/>
                          <a:gd name="connsiteY65" fmla="*/ 989206 h 1385754"/>
                          <a:gd name="connsiteX66" fmla="*/ 1500626 w 1899013"/>
                          <a:gd name="connsiteY66" fmla="*/ 912427 h 1385754"/>
                          <a:gd name="connsiteX67" fmla="*/ 1651121 w 1899013"/>
                          <a:gd name="connsiteY67" fmla="*/ 885825 h 1385754"/>
                          <a:gd name="connsiteX68" fmla="*/ 1746371 w 1899013"/>
                          <a:gd name="connsiteY68" fmla="*/ 838200 h 1385754"/>
                          <a:gd name="connsiteX69" fmla="*/ 1774946 w 1899013"/>
                          <a:gd name="connsiteY69" fmla="*/ 828675 h 1385754"/>
                          <a:gd name="connsiteX70" fmla="*/ 1813046 w 1899013"/>
                          <a:gd name="connsiteY70" fmla="*/ 771525 h 1385754"/>
                          <a:gd name="connsiteX71" fmla="*/ 1832096 w 1899013"/>
                          <a:gd name="connsiteY71" fmla="*/ 742950 h 1385754"/>
                          <a:gd name="connsiteX72" fmla="*/ 1841621 w 1899013"/>
                          <a:gd name="connsiteY72" fmla="*/ 704850 h 1385754"/>
                          <a:gd name="connsiteX73" fmla="*/ 1822571 w 1899013"/>
                          <a:gd name="connsiteY73" fmla="*/ 466725 h 1385754"/>
                          <a:gd name="connsiteX74" fmla="*/ 1813046 w 1899013"/>
                          <a:gd name="connsiteY74" fmla="*/ 438150 h 1385754"/>
                          <a:gd name="connsiteX75" fmla="*/ 1795901 w 1899013"/>
                          <a:gd name="connsiteY75" fmla="*/ 401947 h 1385754"/>
                          <a:gd name="connsiteX76" fmla="*/ 1774946 w 1899013"/>
                          <a:gd name="connsiteY76" fmla="*/ 371475 h 1385754"/>
                          <a:gd name="connsiteX77" fmla="*/ 1774946 w 1899013"/>
                          <a:gd name="connsiteY77" fmla="*/ 190500 h 1385754"/>
                          <a:gd name="connsiteX78" fmla="*/ 1793996 w 1899013"/>
                          <a:gd name="connsiteY78" fmla="*/ 161925 h 1385754"/>
                          <a:gd name="connsiteX79" fmla="*/ 1822571 w 1899013"/>
                          <a:gd name="connsiteY79" fmla="*/ 142875 h 1385754"/>
                          <a:gd name="connsiteX80" fmla="*/ 1860671 w 1899013"/>
                          <a:gd name="connsiteY80" fmla="*/ 114300 h 1385754"/>
                          <a:gd name="connsiteX81" fmla="*/ 1898771 w 1899013"/>
                          <a:gd name="connsiteY81" fmla="*/ 95250 h 1385754"/>
                          <a:gd name="connsiteX82" fmla="*/ 1851146 w 1899013"/>
                          <a:gd name="connsiteY82" fmla="*/ 51457 h 1385754"/>
                          <a:gd name="connsiteX0" fmla="*/ 1851146 w 1899013"/>
                          <a:gd name="connsiteY0" fmla="*/ 51457 h 1385754"/>
                          <a:gd name="connsiteX1" fmla="*/ 1860671 w 1899013"/>
                          <a:gd name="connsiteY1" fmla="*/ 57150 h 1385754"/>
                          <a:gd name="connsiteX2" fmla="*/ 1784471 w 1899013"/>
                          <a:gd name="connsiteY2" fmla="*/ 9562 h 1385754"/>
                          <a:gd name="connsiteX3" fmla="*/ 1717796 w 1899013"/>
                          <a:gd name="connsiteY3" fmla="*/ 0 h 1385754"/>
                          <a:gd name="connsiteX4" fmla="*/ 1670171 w 1899013"/>
                          <a:gd name="connsiteY4" fmla="*/ 9525 h 1385754"/>
                          <a:gd name="connsiteX5" fmla="*/ 1641596 w 1899013"/>
                          <a:gd name="connsiteY5" fmla="*/ 38100 h 1385754"/>
                          <a:gd name="connsiteX6" fmla="*/ 1611116 w 1899013"/>
                          <a:gd name="connsiteY6" fmla="*/ 74378 h 1385754"/>
                          <a:gd name="connsiteX7" fmla="*/ 1584446 w 1899013"/>
                          <a:gd name="connsiteY7" fmla="*/ 104775 h 1385754"/>
                          <a:gd name="connsiteX8" fmla="*/ 1574921 w 1899013"/>
                          <a:gd name="connsiteY8" fmla="*/ 142875 h 1385754"/>
                          <a:gd name="connsiteX9" fmla="*/ 1555871 w 1899013"/>
                          <a:gd name="connsiteY9" fmla="*/ 171450 h 1385754"/>
                          <a:gd name="connsiteX10" fmla="*/ 1527296 w 1899013"/>
                          <a:gd name="connsiteY10" fmla="*/ 219075 h 1385754"/>
                          <a:gd name="connsiteX11" fmla="*/ 1510151 w 1899013"/>
                          <a:gd name="connsiteY11" fmla="*/ 236265 h 1385754"/>
                          <a:gd name="connsiteX12" fmla="*/ 1479671 w 1899013"/>
                          <a:gd name="connsiteY12" fmla="*/ 276225 h 1385754"/>
                          <a:gd name="connsiteX13" fmla="*/ 1403471 w 1899013"/>
                          <a:gd name="connsiteY13" fmla="*/ 361950 h 1385754"/>
                          <a:gd name="connsiteX14" fmla="*/ 1374896 w 1899013"/>
                          <a:gd name="connsiteY14" fmla="*/ 371475 h 1385754"/>
                          <a:gd name="connsiteX15" fmla="*/ 1317746 w 1899013"/>
                          <a:gd name="connsiteY15" fmla="*/ 409575 h 1385754"/>
                          <a:gd name="connsiteX16" fmla="*/ 1289171 w 1899013"/>
                          <a:gd name="connsiteY16" fmla="*/ 428625 h 1385754"/>
                          <a:gd name="connsiteX17" fmla="*/ 1184396 w 1899013"/>
                          <a:gd name="connsiteY17" fmla="*/ 466725 h 1385754"/>
                          <a:gd name="connsiteX18" fmla="*/ 879596 w 1899013"/>
                          <a:gd name="connsiteY18" fmla="*/ 457200 h 1385754"/>
                          <a:gd name="connsiteX19" fmla="*/ 856736 w 1899013"/>
                          <a:gd name="connsiteY19" fmla="*/ 445778 h 1385754"/>
                          <a:gd name="connsiteX20" fmla="*/ 793871 w 1899013"/>
                          <a:gd name="connsiteY20" fmla="*/ 409575 h 1385754"/>
                          <a:gd name="connsiteX21" fmla="*/ 755771 w 1899013"/>
                          <a:gd name="connsiteY21" fmla="*/ 371475 h 1385754"/>
                          <a:gd name="connsiteX22" fmla="*/ 746246 w 1899013"/>
                          <a:gd name="connsiteY22" fmla="*/ 342900 h 1385754"/>
                          <a:gd name="connsiteX23" fmla="*/ 727196 w 1899013"/>
                          <a:gd name="connsiteY23" fmla="*/ 304800 h 1385754"/>
                          <a:gd name="connsiteX24" fmla="*/ 670046 w 1899013"/>
                          <a:gd name="connsiteY24" fmla="*/ 228600 h 1385754"/>
                          <a:gd name="connsiteX25" fmla="*/ 641471 w 1899013"/>
                          <a:gd name="connsiteY25" fmla="*/ 219075 h 1385754"/>
                          <a:gd name="connsiteX26" fmla="*/ 612896 w 1899013"/>
                          <a:gd name="connsiteY26" fmla="*/ 161925 h 1385754"/>
                          <a:gd name="connsiteX27" fmla="*/ 584321 w 1899013"/>
                          <a:gd name="connsiteY27" fmla="*/ 152400 h 1385754"/>
                          <a:gd name="connsiteX28" fmla="*/ 510026 w 1899013"/>
                          <a:gd name="connsiteY28" fmla="*/ 142950 h 1385754"/>
                          <a:gd name="connsiteX29" fmla="*/ 403346 w 1899013"/>
                          <a:gd name="connsiteY29" fmla="*/ 209550 h 1385754"/>
                          <a:gd name="connsiteX30" fmla="*/ 336671 w 1899013"/>
                          <a:gd name="connsiteY30" fmla="*/ 285750 h 1385754"/>
                          <a:gd name="connsiteX31" fmla="*/ 319526 w 1899013"/>
                          <a:gd name="connsiteY31" fmla="*/ 312428 h 1385754"/>
                          <a:gd name="connsiteX32" fmla="*/ 308096 w 1899013"/>
                          <a:gd name="connsiteY32" fmla="*/ 342900 h 1385754"/>
                          <a:gd name="connsiteX33" fmla="*/ 279521 w 1899013"/>
                          <a:gd name="connsiteY33" fmla="*/ 390525 h 1385754"/>
                          <a:gd name="connsiteX34" fmla="*/ 258566 w 1899013"/>
                          <a:gd name="connsiteY34" fmla="*/ 451545 h 1385754"/>
                          <a:gd name="connsiteX35" fmla="*/ 260471 w 1899013"/>
                          <a:gd name="connsiteY35" fmla="*/ 495300 h 1385754"/>
                          <a:gd name="connsiteX36" fmla="*/ 210411 w 1899013"/>
                          <a:gd name="connsiteY36" fmla="*/ 674863 h 1385754"/>
                          <a:gd name="connsiteX37" fmla="*/ 169876 w 1899013"/>
                          <a:gd name="connsiteY37" fmla="*/ 739962 h 1385754"/>
                          <a:gd name="connsiteX38" fmla="*/ 117525 w 1899013"/>
                          <a:gd name="connsiteY38" fmla="*/ 768537 h 1385754"/>
                          <a:gd name="connsiteX39" fmla="*/ 57467 w 1899013"/>
                          <a:gd name="connsiteY39" fmla="*/ 827200 h 1385754"/>
                          <a:gd name="connsiteX40" fmla="*/ 29436 w 1899013"/>
                          <a:gd name="connsiteY40" fmla="*/ 883625 h 1385754"/>
                          <a:gd name="connsiteX41" fmla="*/ 399536 w 1899013"/>
                          <a:gd name="connsiteY41" fmla="*/ 971550 h 1385754"/>
                          <a:gd name="connsiteX42" fmla="*/ 482339 w 1899013"/>
                          <a:gd name="connsiteY42" fmla="*/ 982257 h 1385754"/>
                          <a:gd name="connsiteX43" fmla="*/ 518148 w 1899013"/>
                          <a:gd name="connsiteY43" fmla="*/ 968937 h 1385754"/>
                          <a:gd name="connsiteX44" fmla="*/ 573306 w 1899013"/>
                          <a:gd name="connsiteY44" fmla="*/ 947585 h 1385754"/>
                          <a:gd name="connsiteX45" fmla="*/ 621705 w 1899013"/>
                          <a:gd name="connsiteY45" fmla="*/ 937310 h 1385754"/>
                          <a:gd name="connsiteX46" fmla="*/ 631946 w 1899013"/>
                          <a:gd name="connsiteY46" fmla="*/ 936915 h 1385754"/>
                          <a:gd name="connsiteX47" fmla="*/ 655938 w 1899013"/>
                          <a:gd name="connsiteY47" fmla="*/ 929280 h 1385754"/>
                          <a:gd name="connsiteX48" fmla="*/ 686804 w 1899013"/>
                          <a:gd name="connsiteY48" fmla="*/ 926602 h 1385754"/>
                          <a:gd name="connsiteX49" fmla="*/ 715379 w 1899013"/>
                          <a:gd name="connsiteY49" fmla="*/ 902987 h 1385754"/>
                          <a:gd name="connsiteX50" fmla="*/ 784346 w 1899013"/>
                          <a:gd name="connsiteY50" fmla="*/ 895350 h 1385754"/>
                          <a:gd name="connsiteX51" fmla="*/ 831971 w 1899013"/>
                          <a:gd name="connsiteY51" fmla="*/ 866775 h 1385754"/>
                          <a:gd name="connsiteX52" fmla="*/ 1089146 w 1899013"/>
                          <a:gd name="connsiteY52" fmla="*/ 866775 h 1385754"/>
                          <a:gd name="connsiteX53" fmla="*/ 1089146 w 1899013"/>
                          <a:gd name="connsiteY53" fmla="*/ 990600 h 1385754"/>
                          <a:gd name="connsiteX54" fmla="*/ 1089146 w 1899013"/>
                          <a:gd name="connsiteY54" fmla="*/ 1021110 h 1385754"/>
                          <a:gd name="connsiteX55" fmla="*/ 1104386 w 1899013"/>
                          <a:gd name="connsiteY55" fmla="*/ 1057275 h 1385754"/>
                          <a:gd name="connsiteX56" fmla="*/ 1160405 w 1899013"/>
                          <a:gd name="connsiteY56" fmla="*/ 1348565 h 1385754"/>
                          <a:gd name="connsiteX57" fmla="*/ 1193921 w 1899013"/>
                          <a:gd name="connsiteY57" fmla="*/ 1019175 h 1385754"/>
                          <a:gd name="connsiteX58" fmla="*/ 1174871 w 1899013"/>
                          <a:gd name="connsiteY58" fmla="*/ 990600 h 1385754"/>
                          <a:gd name="connsiteX59" fmla="*/ 1193921 w 1899013"/>
                          <a:gd name="connsiteY59" fmla="*/ 1047750 h 1385754"/>
                          <a:gd name="connsiteX60" fmla="*/ 1247261 w 1899013"/>
                          <a:gd name="connsiteY60" fmla="*/ 1116473 h 1385754"/>
                          <a:gd name="connsiteX61" fmla="*/ 1315454 w 1899013"/>
                          <a:gd name="connsiteY61" fmla="*/ 1384966 h 1385754"/>
                          <a:gd name="connsiteX62" fmla="*/ 1289171 w 1899013"/>
                          <a:gd name="connsiteY62" fmla="*/ 1009650 h 1385754"/>
                          <a:gd name="connsiteX63" fmla="*/ 1270121 w 1899013"/>
                          <a:gd name="connsiteY63" fmla="*/ 981075 h 1385754"/>
                          <a:gd name="connsiteX64" fmla="*/ 1332713 w 1899013"/>
                          <a:gd name="connsiteY64" fmla="*/ 965326 h 1385754"/>
                          <a:gd name="connsiteX65" fmla="*/ 1433821 w 1899013"/>
                          <a:gd name="connsiteY65" fmla="*/ 989206 h 1385754"/>
                          <a:gd name="connsiteX66" fmla="*/ 1535002 w 1899013"/>
                          <a:gd name="connsiteY66" fmla="*/ 960364 h 1385754"/>
                          <a:gd name="connsiteX67" fmla="*/ 1651121 w 1899013"/>
                          <a:gd name="connsiteY67" fmla="*/ 885825 h 1385754"/>
                          <a:gd name="connsiteX68" fmla="*/ 1746371 w 1899013"/>
                          <a:gd name="connsiteY68" fmla="*/ 838200 h 1385754"/>
                          <a:gd name="connsiteX69" fmla="*/ 1774946 w 1899013"/>
                          <a:gd name="connsiteY69" fmla="*/ 828675 h 1385754"/>
                          <a:gd name="connsiteX70" fmla="*/ 1813046 w 1899013"/>
                          <a:gd name="connsiteY70" fmla="*/ 771525 h 1385754"/>
                          <a:gd name="connsiteX71" fmla="*/ 1832096 w 1899013"/>
                          <a:gd name="connsiteY71" fmla="*/ 742950 h 1385754"/>
                          <a:gd name="connsiteX72" fmla="*/ 1841621 w 1899013"/>
                          <a:gd name="connsiteY72" fmla="*/ 704850 h 1385754"/>
                          <a:gd name="connsiteX73" fmla="*/ 1822571 w 1899013"/>
                          <a:gd name="connsiteY73" fmla="*/ 466725 h 1385754"/>
                          <a:gd name="connsiteX74" fmla="*/ 1813046 w 1899013"/>
                          <a:gd name="connsiteY74" fmla="*/ 438150 h 1385754"/>
                          <a:gd name="connsiteX75" fmla="*/ 1795901 w 1899013"/>
                          <a:gd name="connsiteY75" fmla="*/ 401947 h 1385754"/>
                          <a:gd name="connsiteX76" fmla="*/ 1774946 w 1899013"/>
                          <a:gd name="connsiteY76" fmla="*/ 371475 h 1385754"/>
                          <a:gd name="connsiteX77" fmla="*/ 1774946 w 1899013"/>
                          <a:gd name="connsiteY77" fmla="*/ 190500 h 1385754"/>
                          <a:gd name="connsiteX78" fmla="*/ 1793996 w 1899013"/>
                          <a:gd name="connsiteY78" fmla="*/ 161925 h 1385754"/>
                          <a:gd name="connsiteX79" fmla="*/ 1822571 w 1899013"/>
                          <a:gd name="connsiteY79" fmla="*/ 142875 h 1385754"/>
                          <a:gd name="connsiteX80" fmla="*/ 1860671 w 1899013"/>
                          <a:gd name="connsiteY80" fmla="*/ 114300 h 1385754"/>
                          <a:gd name="connsiteX81" fmla="*/ 1898771 w 1899013"/>
                          <a:gd name="connsiteY81" fmla="*/ 95250 h 1385754"/>
                          <a:gd name="connsiteX82" fmla="*/ 1851146 w 1899013"/>
                          <a:gd name="connsiteY82" fmla="*/ 51457 h 1385754"/>
                          <a:gd name="connsiteX0" fmla="*/ 1851146 w 1899013"/>
                          <a:gd name="connsiteY0" fmla="*/ 51457 h 1385754"/>
                          <a:gd name="connsiteX1" fmla="*/ 1860671 w 1899013"/>
                          <a:gd name="connsiteY1" fmla="*/ 57150 h 1385754"/>
                          <a:gd name="connsiteX2" fmla="*/ 1784471 w 1899013"/>
                          <a:gd name="connsiteY2" fmla="*/ 9562 h 1385754"/>
                          <a:gd name="connsiteX3" fmla="*/ 1717796 w 1899013"/>
                          <a:gd name="connsiteY3" fmla="*/ 0 h 1385754"/>
                          <a:gd name="connsiteX4" fmla="*/ 1670171 w 1899013"/>
                          <a:gd name="connsiteY4" fmla="*/ 9525 h 1385754"/>
                          <a:gd name="connsiteX5" fmla="*/ 1641596 w 1899013"/>
                          <a:gd name="connsiteY5" fmla="*/ 38100 h 1385754"/>
                          <a:gd name="connsiteX6" fmla="*/ 1611116 w 1899013"/>
                          <a:gd name="connsiteY6" fmla="*/ 74378 h 1385754"/>
                          <a:gd name="connsiteX7" fmla="*/ 1584446 w 1899013"/>
                          <a:gd name="connsiteY7" fmla="*/ 104775 h 1385754"/>
                          <a:gd name="connsiteX8" fmla="*/ 1574921 w 1899013"/>
                          <a:gd name="connsiteY8" fmla="*/ 142875 h 1385754"/>
                          <a:gd name="connsiteX9" fmla="*/ 1555871 w 1899013"/>
                          <a:gd name="connsiteY9" fmla="*/ 171450 h 1385754"/>
                          <a:gd name="connsiteX10" fmla="*/ 1527296 w 1899013"/>
                          <a:gd name="connsiteY10" fmla="*/ 219075 h 1385754"/>
                          <a:gd name="connsiteX11" fmla="*/ 1510151 w 1899013"/>
                          <a:gd name="connsiteY11" fmla="*/ 236265 h 1385754"/>
                          <a:gd name="connsiteX12" fmla="*/ 1479671 w 1899013"/>
                          <a:gd name="connsiteY12" fmla="*/ 276225 h 1385754"/>
                          <a:gd name="connsiteX13" fmla="*/ 1403471 w 1899013"/>
                          <a:gd name="connsiteY13" fmla="*/ 361950 h 1385754"/>
                          <a:gd name="connsiteX14" fmla="*/ 1374896 w 1899013"/>
                          <a:gd name="connsiteY14" fmla="*/ 371475 h 1385754"/>
                          <a:gd name="connsiteX15" fmla="*/ 1317746 w 1899013"/>
                          <a:gd name="connsiteY15" fmla="*/ 409575 h 1385754"/>
                          <a:gd name="connsiteX16" fmla="*/ 1289171 w 1899013"/>
                          <a:gd name="connsiteY16" fmla="*/ 428625 h 1385754"/>
                          <a:gd name="connsiteX17" fmla="*/ 1184396 w 1899013"/>
                          <a:gd name="connsiteY17" fmla="*/ 466725 h 1385754"/>
                          <a:gd name="connsiteX18" fmla="*/ 879596 w 1899013"/>
                          <a:gd name="connsiteY18" fmla="*/ 457200 h 1385754"/>
                          <a:gd name="connsiteX19" fmla="*/ 856736 w 1899013"/>
                          <a:gd name="connsiteY19" fmla="*/ 445778 h 1385754"/>
                          <a:gd name="connsiteX20" fmla="*/ 793871 w 1899013"/>
                          <a:gd name="connsiteY20" fmla="*/ 409575 h 1385754"/>
                          <a:gd name="connsiteX21" fmla="*/ 755771 w 1899013"/>
                          <a:gd name="connsiteY21" fmla="*/ 371475 h 1385754"/>
                          <a:gd name="connsiteX22" fmla="*/ 746246 w 1899013"/>
                          <a:gd name="connsiteY22" fmla="*/ 342900 h 1385754"/>
                          <a:gd name="connsiteX23" fmla="*/ 727196 w 1899013"/>
                          <a:gd name="connsiteY23" fmla="*/ 304800 h 1385754"/>
                          <a:gd name="connsiteX24" fmla="*/ 670046 w 1899013"/>
                          <a:gd name="connsiteY24" fmla="*/ 228600 h 1385754"/>
                          <a:gd name="connsiteX25" fmla="*/ 641471 w 1899013"/>
                          <a:gd name="connsiteY25" fmla="*/ 219075 h 1385754"/>
                          <a:gd name="connsiteX26" fmla="*/ 612896 w 1899013"/>
                          <a:gd name="connsiteY26" fmla="*/ 161925 h 1385754"/>
                          <a:gd name="connsiteX27" fmla="*/ 584321 w 1899013"/>
                          <a:gd name="connsiteY27" fmla="*/ 152400 h 1385754"/>
                          <a:gd name="connsiteX28" fmla="*/ 510026 w 1899013"/>
                          <a:gd name="connsiteY28" fmla="*/ 142950 h 1385754"/>
                          <a:gd name="connsiteX29" fmla="*/ 403346 w 1899013"/>
                          <a:gd name="connsiteY29" fmla="*/ 209550 h 1385754"/>
                          <a:gd name="connsiteX30" fmla="*/ 336671 w 1899013"/>
                          <a:gd name="connsiteY30" fmla="*/ 285750 h 1385754"/>
                          <a:gd name="connsiteX31" fmla="*/ 319526 w 1899013"/>
                          <a:gd name="connsiteY31" fmla="*/ 312428 h 1385754"/>
                          <a:gd name="connsiteX32" fmla="*/ 308096 w 1899013"/>
                          <a:gd name="connsiteY32" fmla="*/ 342900 h 1385754"/>
                          <a:gd name="connsiteX33" fmla="*/ 279521 w 1899013"/>
                          <a:gd name="connsiteY33" fmla="*/ 390525 h 1385754"/>
                          <a:gd name="connsiteX34" fmla="*/ 258566 w 1899013"/>
                          <a:gd name="connsiteY34" fmla="*/ 451545 h 1385754"/>
                          <a:gd name="connsiteX35" fmla="*/ 260471 w 1899013"/>
                          <a:gd name="connsiteY35" fmla="*/ 495300 h 1385754"/>
                          <a:gd name="connsiteX36" fmla="*/ 210411 w 1899013"/>
                          <a:gd name="connsiteY36" fmla="*/ 674863 h 1385754"/>
                          <a:gd name="connsiteX37" fmla="*/ 169876 w 1899013"/>
                          <a:gd name="connsiteY37" fmla="*/ 739962 h 1385754"/>
                          <a:gd name="connsiteX38" fmla="*/ 117525 w 1899013"/>
                          <a:gd name="connsiteY38" fmla="*/ 768537 h 1385754"/>
                          <a:gd name="connsiteX39" fmla="*/ 57467 w 1899013"/>
                          <a:gd name="connsiteY39" fmla="*/ 827200 h 1385754"/>
                          <a:gd name="connsiteX40" fmla="*/ 29436 w 1899013"/>
                          <a:gd name="connsiteY40" fmla="*/ 883625 h 1385754"/>
                          <a:gd name="connsiteX41" fmla="*/ 399536 w 1899013"/>
                          <a:gd name="connsiteY41" fmla="*/ 971550 h 1385754"/>
                          <a:gd name="connsiteX42" fmla="*/ 482339 w 1899013"/>
                          <a:gd name="connsiteY42" fmla="*/ 982257 h 1385754"/>
                          <a:gd name="connsiteX43" fmla="*/ 518148 w 1899013"/>
                          <a:gd name="connsiteY43" fmla="*/ 968937 h 1385754"/>
                          <a:gd name="connsiteX44" fmla="*/ 573306 w 1899013"/>
                          <a:gd name="connsiteY44" fmla="*/ 947585 h 1385754"/>
                          <a:gd name="connsiteX45" fmla="*/ 621705 w 1899013"/>
                          <a:gd name="connsiteY45" fmla="*/ 937310 h 1385754"/>
                          <a:gd name="connsiteX46" fmla="*/ 631946 w 1899013"/>
                          <a:gd name="connsiteY46" fmla="*/ 936915 h 1385754"/>
                          <a:gd name="connsiteX47" fmla="*/ 655938 w 1899013"/>
                          <a:gd name="connsiteY47" fmla="*/ 929280 h 1385754"/>
                          <a:gd name="connsiteX48" fmla="*/ 686804 w 1899013"/>
                          <a:gd name="connsiteY48" fmla="*/ 926602 h 1385754"/>
                          <a:gd name="connsiteX49" fmla="*/ 715379 w 1899013"/>
                          <a:gd name="connsiteY49" fmla="*/ 902987 h 1385754"/>
                          <a:gd name="connsiteX50" fmla="*/ 784346 w 1899013"/>
                          <a:gd name="connsiteY50" fmla="*/ 895350 h 1385754"/>
                          <a:gd name="connsiteX51" fmla="*/ 831971 w 1899013"/>
                          <a:gd name="connsiteY51" fmla="*/ 866775 h 1385754"/>
                          <a:gd name="connsiteX52" fmla="*/ 1089146 w 1899013"/>
                          <a:gd name="connsiteY52" fmla="*/ 866775 h 1385754"/>
                          <a:gd name="connsiteX53" fmla="*/ 1089146 w 1899013"/>
                          <a:gd name="connsiteY53" fmla="*/ 990600 h 1385754"/>
                          <a:gd name="connsiteX54" fmla="*/ 1089146 w 1899013"/>
                          <a:gd name="connsiteY54" fmla="*/ 1021110 h 1385754"/>
                          <a:gd name="connsiteX55" fmla="*/ 1104386 w 1899013"/>
                          <a:gd name="connsiteY55" fmla="*/ 1057275 h 1385754"/>
                          <a:gd name="connsiteX56" fmla="*/ 1160405 w 1899013"/>
                          <a:gd name="connsiteY56" fmla="*/ 1348565 h 1385754"/>
                          <a:gd name="connsiteX57" fmla="*/ 1193921 w 1899013"/>
                          <a:gd name="connsiteY57" fmla="*/ 1019175 h 1385754"/>
                          <a:gd name="connsiteX58" fmla="*/ 1174871 w 1899013"/>
                          <a:gd name="connsiteY58" fmla="*/ 990600 h 1385754"/>
                          <a:gd name="connsiteX59" fmla="*/ 1193921 w 1899013"/>
                          <a:gd name="connsiteY59" fmla="*/ 1047750 h 1385754"/>
                          <a:gd name="connsiteX60" fmla="*/ 1247261 w 1899013"/>
                          <a:gd name="connsiteY60" fmla="*/ 1116473 h 1385754"/>
                          <a:gd name="connsiteX61" fmla="*/ 1315454 w 1899013"/>
                          <a:gd name="connsiteY61" fmla="*/ 1384966 h 1385754"/>
                          <a:gd name="connsiteX62" fmla="*/ 1289171 w 1899013"/>
                          <a:gd name="connsiteY62" fmla="*/ 1009650 h 1385754"/>
                          <a:gd name="connsiteX63" fmla="*/ 1270121 w 1899013"/>
                          <a:gd name="connsiteY63" fmla="*/ 981075 h 1385754"/>
                          <a:gd name="connsiteX64" fmla="*/ 1332713 w 1899013"/>
                          <a:gd name="connsiteY64" fmla="*/ 965326 h 1385754"/>
                          <a:gd name="connsiteX65" fmla="*/ 1433821 w 1899013"/>
                          <a:gd name="connsiteY65" fmla="*/ 989206 h 1385754"/>
                          <a:gd name="connsiteX66" fmla="*/ 1535002 w 1899013"/>
                          <a:gd name="connsiteY66" fmla="*/ 960364 h 1385754"/>
                          <a:gd name="connsiteX67" fmla="*/ 1680913 w 1899013"/>
                          <a:gd name="connsiteY67" fmla="*/ 908653 h 1385754"/>
                          <a:gd name="connsiteX68" fmla="*/ 1746371 w 1899013"/>
                          <a:gd name="connsiteY68" fmla="*/ 838200 h 1385754"/>
                          <a:gd name="connsiteX69" fmla="*/ 1774946 w 1899013"/>
                          <a:gd name="connsiteY69" fmla="*/ 828675 h 1385754"/>
                          <a:gd name="connsiteX70" fmla="*/ 1813046 w 1899013"/>
                          <a:gd name="connsiteY70" fmla="*/ 771525 h 1385754"/>
                          <a:gd name="connsiteX71" fmla="*/ 1832096 w 1899013"/>
                          <a:gd name="connsiteY71" fmla="*/ 742950 h 1385754"/>
                          <a:gd name="connsiteX72" fmla="*/ 1841621 w 1899013"/>
                          <a:gd name="connsiteY72" fmla="*/ 704850 h 1385754"/>
                          <a:gd name="connsiteX73" fmla="*/ 1822571 w 1899013"/>
                          <a:gd name="connsiteY73" fmla="*/ 466725 h 1385754"/>
                          <a:gd name="connsiteX74" fmla="*/ 1813046 w 1899013"/>
                          <a:gd name="connsiteY74" fmla="*/ 438150 h 1385754"/>
                          <a:gd name="connsiteX75" fmla="*/ 1795901 w 1899013"/>
                          <a:gd name="connsiteY75" fmla="*/ 401947 h 1385754"/>
                          <a:gd name="connsiteX76" fmla="*/ 1774946 w 1899013"/>
                          <a:gd name="connsiteY76" fmla="*/ 371475 h 1385754"/>
                          <a:gd name="connsiteX77" fmla="*/ 1774946 w 1899013"/>
                          <a:gd name="connsiteY77" fmla="*/ 190500 h 1385754"/>
                          <a:gd name="connsiteX78" fmla="*/ 1793996 w 1899013"/>
                          <a:gd name="connsiteY78" fmla="*/ 161925 h 1385754"/>
                          <a:gd name="connsiteX79" fmla="*/ 1822571 w 1899013"/>
                          <a:gd name="connsiteY79" fmla="*/ 142875 h 1385754"/>
                          <a:gd name="connsiteX80" fmla="*/ 1860671 w 1899013"/>
                          <a:gd name="connsiteY80" fmla="*/ 114300 h 1385754"/>
                          <a:gd name="connsiteX81" fmla="*/ 1898771 w 1899013"/>
                          <a:gd name="connsiteY81" fmla="*/ 95250 h 1385754"/>
                          <a:gd name="connsiteX82" fmla="*/ 1851146 w 1899013"/>
                          <a:gd name="connsiteY82" fmla="*/ 51457 h 1385754"/>
                          <a:gd name="connsiteX0" fmla="*/ 1851146 w 1899013"/>
                          <a:gd name="connsiteY0" fmla="*/ 51457 h 1384969"/>
                          <a:gd name="connsiteX1" fmla="*/ 1860671 w 1899013"/>
                          <a:gd name="connsiteY1" fmla="*/ 57150 h 1384969"/>
                          <a:gd name="connsiteX2" fmla="*/ 1784471 w 1899013"/>
                          <a:gd name="connsiteY2" fmla="*/ 9562 h 1384969"/>
                          <a:gd name="connsiteX3" fmla="*/ 1717796 w 1899013"/>
                          <a:gd name="connsiteY3" fmla="*/ 0 h 1384969"/>
                          <a:gd name="connsiteX4" fmla="*/ 1670171 w 1899013"/>
                          <a:gd name="connsiteY4" fmla="*/ 9525 h 1384969"/>
                          <a:gd name="connsiteX5" fmla="*/ 1641596 w 1899013"/>
                          <a:gd name="connsiteY5" fmla="*/ 38100 h 1384969"/>
                          <a:gd name="connsiteX6" fmla="*/ 1611116 w 1899013"/>
                          <a:gd name="connsiteY6" fmla="*/ 74378 h 1384969"/>
                          <a:gd name="connsiteX7" fmla="*/ 1584446 w 1899013"/>
                          <a:gd name="connsiteY7" fmla="*/ 104775 h 1384969"/>
                          <a:gd name="connsiteX8" fmla="*/ 1574921 w 1899013"/>
                          <a:gd name="connsiteY8" fmla="*/ 142875 h 1384969"/>
                          <a:gd name="connsiteX9" fmla="*/ 1555871 w 1899013"/>
                          <a:gd name="connsiteY9" fmla="*/ 171450 h 1384969"/>
                          <a:gd name="connsiteX10" fmla="*/ 1527296 w 1899013"/>
                          <a:gd name="connsiteY10" fmla="*/ 219075 h 1384969"/>
                          <a:gd name="connsiteX11" fmla="*/ 1510151 w 1899013"/>
                          <a:gd name="connsiteY11" fmla="*/ 236265 h 1384969"/>
                          <a:gd name="connsiteX12" fmla="*/ 1479671 w 1899013"/>
                          <a:gd name="connsiteY12" fmla="*/ 276225 h 1384969"/>
                          <a:gd name="connsiteX13" fmla="*/ 1403471 w 1899013"/>
                          <a:gd name="connsiteY13" fmla="*/ 361950 h 1384969"/>
                          <a:gd name="connsiteX14" fmla="*/ 1374896 w 1899013"/>
                          <a:gd name="connsiteY14" fmla="*/ 371475 h 1384969"/>
                          <a:gd name="connsiteX15" fmla="*/ 1317746 w 1899013"/>
                          <a:gd name="connsiteY15" fmla="*/ 409575 h 1384969"/>
                          <a:gd name="connsiteX16" fmla="*/ 1289171 w 1899013"/>
                          <a:gd name="connsiteY16" fmla="*/ 428625 h 1384969"/>
                          <a:gd name="connsiteX17" fmla="*/ 1184396 w 1899013"/>
                          <a:gd name="connsiteY17" fmla="*/ 466725 h 1384969"/>
                          <a:gd name="connsiteX18" fmla="*/ 879596 w 1899013"/>
                          <a:gd name="connsiteY18" fmla="*/ 457200 h 1384969"/>
                          <a:gd name="connsiteX19" fmla="*/ 856736 w 1899013"/>
                          <a:gd name="connsiteY19" fmla="*/ 445778 h 1384969"/>
                          <a:gd name="connsiteX20" fmla="*/ 793871 w 1899013"/>
                          <a:gd name="connsiteY20" fmla="*/ 409575 h 1384969"/>
                          <a:gd name="connsiteX21" fmla="*/ 755771 w 1899013"/>
                          <a:gd name="connsiteY21" fmla="*/ 371475 h 1384969"/>
                          <a:gd name="connsiteX22" fmla="*/ 746246 w 1899013"/>
                          <a:gd name="connsiteY22" fmla="*/ 342900 h 1384969"/>
                          <a:gd name="connsiteX23" fmla="*/ 727196 w 1899013"/>
                          <a:gd name="connsiteY23" fmla="*/ 304800 h 1384969"/>
                          <a:gd name="connsiteX24" fmla="*/ 670046 w 1899013"/>
                          <a:gd name="connsiteY24" fmla="*/ 228600 h 1384969"/>
                          <a:gd name="connsiteX25" fmla="*/ 641471 w 1899013"/>
                          <a:gd name="connsiteY25" fmla="*/ 219075 h 1384969"/>
                          <a:gd name="connsiteX26" fmla="*/ 612896 w 1899013"/>
                          <a:gd name="connsiteY26" fmla="*/ 161925 h 1384969"/>
                          <a:gd name="connsiteX27" fmla="*/ 584321 w 1899013"/>
                          <a:gd name="connsiteY27" fmla="*/ 152400 h 1384969"/>
                          <a:gd name="connsiteX28" fmla="*/ 510026 w 1899013"/>
                          <a:gd name="connsiteY28" fmla="*/ 142950 h 1384969"/>
                          <a:gd name="connsiteX29" fmla="*/ 403346 w 1899013"/>
                          <a:gd name="connsiteY29" fmla="*/ 209550 h 1384969"/>
                          <a:gd name="connsiteX30" fmla="*/ 336671 w 1899013"/>
                          <a:gd name="connsiteY30" fmla="*/ 285750 h 1384969"/>
                          <a:gd name="connsiteX31" fmla="*/ 319526 w 1899013"/>
                          <a:gd name="connsiteY31" fmla="*/ 312428 h 1384969"/>
                          <a:gd name="connsiteX32" fmla="*/ 308096 w 1899013"/>
                          <a:gd name="connsiteY32" fmla="*/ 342900 h 1384969"/>
                          <a:gd name="connsiteX33" fmla="*/ 279521 w 1899013"/>
                          <a:gd name="connsiteY33" fmla="*/ 390525 h 1384969"/>
                          <a:gd name="connsiteX34" fmla="*/ 258566 w 1899013"/>
                          <a:gd name="connsiteY34" fmla="*/ 451545 h 1384969"/>
                          <a:gd name="connsiteX35" fmla="*/ 260471 w 1899013"/>
                          <a:gd name="connsiteY35" fmla="*/ 495300 h 1384969"/>
                          <a:gd name="connsiteX36" fmla="*/ 210411 w 1899013"/>
                          <a:gd name="connsiteY36" fmla="*/ 674863 h 1384969"/>
                          <a:gd name="connsiteX37" fmla="*/ 169876 w 1899013"/>
                          <a:gd name="connsiteY37" fmla="*/ 739962 h 1384969"/>
                          <a:gd name="connsiteX38" fmla="*/ 117525 w 1899013"/>
                          <a:gd name="connsiteY38" fmla="*/ 768537 h 1384969"/>
                          <a:gd name="connsiteX39" fmla="*/ 57467 w 1899013"/>
                          <a:gd name="connsiteY39" fmla="*/ 827200 h 1384969"/>
                          <a:gd name="connsiteX40" fmla="*/ 29436 w 1899013"/>
                          <a:gd name="connsiteY40" fmla="*/ 883625 h 1384969"/>
                          <a:gd name="connsiteX41" fmla="*/ 399536 w 1899013"/>
                          <a:gd name="connsiteY41" fmla="*/ 971550 h 1384969"/>
                          <a:gd name="connsiteX42" fmla="*/ 482339 w 1899013"/>
                          <a:gd name="connsiteY42" fmla="*/ 982257 h 1384969"/>
                          <a:gd name="connsiteX43" fmla="*/ 518148 w 1899013"/>
                          <a:gd name="connsiteY43" fmla="*/ 968937 h 1384969"/>
                          <a:gd name="connsiteX44" fmla="*/ 573306 w 1899013"/>
                          <a:gd name="connsiteY44" fmla="*/ 947585 h 1384969"/>
                          <a:gd name="connsiteX45" fmla="*/ 621705 w 1899013"/>
                          <a:gd name="connsiteY45" fmla="*/ 937310 h 1384969"/>
                          <a:gd name="connsiteX46" fmla="*/ 631946 w 1899013"/>
                          <a:gd name="connsiteY46" fmla="*/ 936915 h 1384969"/>
                          <a:gd name="connsiteX47" fmla="*/ 655938 w 1899013"/>
                          <a:gd name="connsiteY47" fmla="*/ 929280 h 1384969"/>
                          <a:gd name="connsiteX48" fmla="*/ 686804 w 1899013"/>
                          <a:gd name="connsiteY48" fmla="*/ 926602 h 1384969"/>
                          <a:gd name="connsiteX49" fmla="*/ 715379 w 1899013"/>
                          <a:gd name="connsiteY49" fmla="*/ 902987 h 1384969"/>
                          <a:gd name="connsiteX50" fmla="*/ 784346 w 1899013"/>
                          <a:gd name="connsiteY50" fmla="*/ 895350 h 1384969"/>
                          <a:gd name="connsiteX51" fmla="*/ 831971 w 1899013"/>
                          <a:gd name="connsiteY51" fmla="*/ 866775 h 1384969"/>
                          <a:gd name="connsiteX52" fmla="*/ 1089146 w 1899013"/>
                          <a:gd name="connsiteY52" fmla="*/ 866775 h 1384969"/>
                          <a:gd name="connsiteX53" fmla="*/ 1089146 w 1899013"/>
                          <a:gd name="connsiteY53" fmla="*/ 990600 h 1384969"/>
                          <a:gd name="connsiteX54" fmla="*/ 1089146 w 1899013"/>
                          <a:gd name="connsiteY54" fmla="*/ 1021110 h 1384969"/>
                          <a:gd name="connsiteX55" fmla="*/ 1104386 w 1899013"/>
                          <a:gd name="connsiteY55" fmla="*/ 1057275 h 1384969"/>
                          <a:gd name="connsiteX56" fmla="*/ 1160405 w 1899013"/>
                          <a:gd name="connsiteY56" fmla="*/ 1348565 h 1384969"/>
                          <a:gd name="connsiteX57" fmla="*/ 1193921 w 1899013"/>
                          <a:gd name="connsiteY57" fmla="*/ 1019175 h 1384969"/>
                          <a:gd name="connsiteX58" fmla="*/ 1174871 w 1899013"/>
                          <a:gd name="connsiteY58" fmla="*/ 990600 h 1384969"/>
                          <a:gd name="connsiteX59" fmla="*/ 1193921 w 1899013"/>
                          <a:gd name="connsiteY59" fmla="*/ 1047750 h 1384969"/>
                          <a:gd name="connsiteX60" fmla="*/ 1247261 w 1899013"/>
                          <a:gd name="connsiteY60" fmla="*/ 1116473 h 1384969"/>
                          <a:gd name="connsiteX61" fmla="*/ 1315454 w 1899013"/>
                          <a:gd name="connsiteY61" fmla="*/ 1384966 h 1384969"/>
                          <a:gd name="connsiteX62" fmla="*/ 1300629 w 1899013"/>
                          <a:gd name="connsiteY62" fmla="*/ 1110089 h 1384969"/>
                          <a:gd name="connsiteX63" fmla="*/ 1270121 w 1899013"/>
                          <a:gd name="connsiteY63" fmla="*/ 981075 h 1384969"/>
                          <a:gd name="connsiteX64" fmla="*/ 1332713 w 1899013"/>
                          <a:gd name="connsiteY64" fmla="*/ 965326 h 1384969"/>
                          <a:gd name="connsiteX65" fmla="*/ 1433821 w 1899013"/>
                          <a:gd name="connsiteY65" fmla="*/ 989206 h 1384969"/>
                          <a:gd name="connsiteX66" fmla="*/ 1535002 w 1899013"/>
                          <a:gd name="connsiteY66" fmla="*/ 960364 h 1384969"/>
                          <a:gd name="connsiteX67" fmla="*/ 1680913 w 1899013"/>
                          <a:gd name="connsiteY67" fmla="*/ 908653 h 1384969"/>
                          <a:gd name="connsiteX68" fmla="*/ 1746371 w 1899013"/>
                          <a:gd name="connsiteY68" fmla="*/ 838200 h 1384969"/>
                          <a:gd name="connsiteX69" fmla="*/ 1774946 w 1899013"/>
                          <a:gd name="connsiteY69" fmla="*/ 828675 h 1384969"/>
                          <a:gd name="connsiteX70" fmla="*/ 1813046 w 1899013"/>
                          <a:gd name="connsiteY70" fmla="*/ 771525 h 1384969"/>
                          <a:gd name="connsiteX71" fmla="*/ 1832096 w 1899013"/>
                          <a:gd name="connsiteY71" fmla="*/ 742950 h 1384969"/>
                          <a:gd name="connsiteX72" fmla="*/ 1841621 w 1899013"/>
                          <a:gd name="connsiteY72" fmla="*/ 704850 h 1384969"/>
                          <a:gd name="connsiteX73" fmla="*/ 1822571 w 1899013"/>
                          <a:gd name="connsiteY73" fmla="*/ 466725 h 1384969"/>
                          <a:gd name="connsiteX74" fmla="*/ 1813046 w 1899013"/>
                          <a:gd name="connsiteY74" fmla="*/ 438150 h 1384969"/>
                          <a:gd name="connsiteX75" fmla="*/ 1795901 w 1899013"/>
                          <a:gd name="connsiteY75" fmla="*/ 401947 h 1384969"/>
                          <a:gd name="connsiteX76" fmla="*/ 1774946 w 1899013"/>
                          <a:gd name="connsiteY76" fmla="*/ 371475 h 1384969"/>
                          <a:gd name="connsiteX77" fmla="*/ 1774946 w 1899013"/>
                          <a:gd name="connsiteY77" fmla="*/ 190500 h 1384969"/>
                          <a:gd name="connsiteX78" fmla="*/ 1793996 w 1899013"/>
                          <a:gd name="connsiteY78" fmla="*/ 161925 h 1384969"/>
                          <a:gd name="connsiteX79" fmla="*/ 1822571 w 1899013"/>
                          <a:gd name="connsiteY79" fmla="*/ 142875 h 1384969"/>
                          <a:gd name="connsiteX80" fmla="*/ 1860671 w 1899013"/>
                          <a:gd name="connsiteY80" fmla="*/ 114300 h 1384969"/>
                          <a:gd name="connsiteX81" fmla="*/ 1898771 w 1899013"/>
                          <a:gd name="connsiteY81" fmla="*/ 95250 h 1384969"/>
                          <a:gd name="connsiteX82" fmla="*/ 1851146 w 1899013"/>
                          <a:gd name="connsiteY82" fmla="*/ 51457 h 1384969"/>
                          <a:gd name="connsiteX0" fmla="*/ 1851146 w 1899013"/>
                          <a:gd name="connsiteY0" fmla="*/ 51457 h 1384969"/>
                          <a:gd name="connsiteX1" fmla="*/ 1860671 w 1899013"/>
                          <a:gd name="connsiteY1" fmla="*/ 57150 h 1384969"/>
                          <a:gd name="connsiteX2" fmla="*/ 1784471 w 1899013"/>
                          <a:gd name="connsiteY2" fmla="*/ 9562 h 1384969"/>
                          <a:gd name="connsiteX3" fmla="*/ 1717796 w 1899013"/>
                          <a:gd name="connsiteY3" fmla="*/ 0 h 1384969"/>
                          <a:gd name="connsiteX4" fmla="*/ 1670171 w 1899013"/>
                          <a:gd name="connsiteY4" fmla="*/ 9525 h 1384969"/>
                          <a:gd name="connsiteX5" fmla="*/ 1641596 w 1899013"/>
                          <a:gd name="connsiteY5" fmla="*/ 38100 h 1384969"/>
                          <a:gd name="connsiteX6" fmla="*/ 1611116 w 1899013"/>
                          <a:gd name="connsiteY6" fmla="*/ 74378 h 1384969"/>
                          <a:gd name="connsiteX7" fmla="*/ 1584446 w 1899013"/>
                          <a:gd name="connsiteY7" fmla="*/ 104775 h 1384969"/>
                          <a:gd name="connsiteX8" fmla="*/ 1574921 w 1899013"/>
                          <a:gd name="connsiteY8" fmla="*/ 142875 h 1384969"/>
                          <a:gd name="connsiteX9" fmla="*/ 1555871 w 1899013"/>
                          <a:gd name="connsiteY9" fmla="*/ 171450 h 1384969"/>
                          <a:gd name="connsiteX10" fmla="*/ 1527296 w 1899013"/>
                          <a:gd name="connsiteY10" fmla="*/ 219075 h 1384969"/>
                          <a:gd name="connsiteX11" fmla="*/ 1510151 w 1899013"/>
                          <a:gd name="connsiteY11" fmla="*/ 236265 h 1384969"/>
                          <a:gd name="connsiteX12" fmla="*/ 1479671 w 1899013"/>
                          <a:gd name="connsiteY12" fmla="*/ 276225 h 1384969"/>
                          <a:gd name="connsiteX13" fmla="*/ 1403471 w 1899013"/>
                          <a:gd name="connsiteY13" fmla="*/ 361950 h 1384969"/>
                          <a:gd name="connsiteX14" fmla="*/ 1374896 w 1899013"/>
                          <a:gd name="connsiteY14" fmla="*/ 371475 h 1384969"/>
                          <a:gd name="connsiteX15" fmla="*/ 1317746 w 1899013"/>
                          <a:gd name="connsiteY15" fmla="*/ 409575 h 1384969"/>
                          <a:gd name="connsiteX16" fmla="*/ 1289171 w 1899013"/>
                          <a:gd name="connsiteY16" fmla="*/ 428625 h 1384969"/>
                          <a:gd name="connsiteX17" fmla="*/ 1184396 w 1899013"/>
                          <a:gd name="connsiteY17" fmla="*/ 466725 h 1384969"/>
                          <a:gd name="connsiteX18" fmla="*/ 879596 w 1899013"/>
                          <a:gd name="connsiteY18" fmla="*/ 457200 h 1384969"/>
                          <a:gd name="connsiteX19" fmla="*/ 856736 w 1899013"/>
                          <a:gd name="connsiteY19" fmla="*/ 445778 h 1384969"/>
                          <a:gd name="connsiteX20" fmla="*/ 793871 w 1899013"/>
                          <a:gd name="connsiteY20" fmla="*/ 409575 h 1384969"/>
                          <a:gd name="connsiteX21" fmla="*/ 755771 w 1899013"/>
                          <a:gd name="connsiteY21" fmla="*/ 371475 h 1384969"/>
                          <a:gd name="connsiteX22" fmla="*/ 746246 w 1899013"/>
                          <a:gd name="connsiteY22" fmla="*/ 342900 h 1384969"/>
                          <a:gd name="connsiteX23" fmla="*/ 727196 w 1899013"/>
                          <a:gd name="connsiteY23" fmla="*/ 304800 h 1384969"/>
                          <a:gd name="connsiteX24" fmla="*/ 670046 w 1899013"/>
                          <a:gd name="connsiteY24" fmla="*/ 228600 h 1384969"/>
                          <a:gd name="connsiteX25" fmla="*/ 641471 w 1899013"/>
                          <a:gd name="connsiteY25" fmla="*/ 219075 h 1384969"/>
                          <a:gd name="connsiteX26" fmla="*/ 612896 w 1899013"/>
                          <a:gd name="connsiteY26" fmla="*/ 161925 h 1384969"/>
                          <a:gd name="connsiteX27" fmla="*/ 584321 w 1899013"/>
                          <a:gd name="connsiteY27" fmla="*/ 152400 h 1384969"/>
                          <a:gd name="connsiteX28" fmla="*/ 510026 w 1899013"/>
                          <a:gd name="connsiteY28" fmla="*/ 142950 h 1384969"/>
                          <a:gd name="connsiteX29" fmla="*/ 403346 w 1899013"/>
                          <a:gd name="connsiteY29" fmla="*/ 209550 h 1384969"/>
                          <a:gd name="connsiteX30" fmla="*/ 336671 w 1899013"/>
                          <a:gd name="connsiteY30" fmla="*/ 285750 h 1384969"/>
                          <a:gd name="connsiteX31" fmla="*/ 319526 w 1899013"/>
                          <a:gd name="connsiteY31" fmla="*/ 312428 h 1384969"/>
                          <a:gd name="connsiteX32" fmla="*/ 308096 w 1899013"/>
                          <a:gd name="connsiteY32" fmla="*/ 342900 h 1384969"/>
                          <a:gd name="connsiteX33" fmla="*/ 279521 w 1899013"/>
                          <a:gd name="connsiteY33" fmla="*/ 390525 h 1384969"/>
                          <a:gd name="connsiteX34" fmla="*/ 258566 w 1899013"/>
                          <a:gd name="connsiteY34" fmla="*/ 451545 h 1384969"/>
                          <a:gd name="connsiteX35" fmla="*/ 260471 w 1899013"/>
                          <a:gd name="connsiteY35" fmla="*/ 495300 h 1384969"/>
                          <a:gd name="connsiteX36" fmla="*/ 210411 w 1899013"/>
                          <a:gd name="connsiteY36" fmla="*/ 674863 h 1384969"/>
                          <a:gd name="connsiteX37" fmla="*/ 169876 w 1899013"/>
                          <a:gd name="connsiteY37" fmla="*/ 739962 h 1384969"/>
                          <a:gd name="connsiteX38" fmla="*/ 117525 w 1899013"/>
                          <a:gd name="connsiteY38" fmla="*/ 768537 h 1384969"/>
                          <a:gd name="connsiteX39" fmla="*/ 57467 w 1899013"/>
                          <a:gd name="connsiteY39" fmla="*/ 827200 h 1384969"/>
                          <a:gd name="connsiteX40" fmla="*/ 29436 w 1899013"/>
                          <a:gd name="connsiteY40" fmla="*/ 883625 h 1384969"/>
                          <a:gd name="connsiteX41" fmla="*/ 399536 w 1899013"/>
                          <a:gd name="connsiteY41" fmla="*/ 971550 h 1384969"/>
                          <a:gd name="connsiteX42" fmla="*/ 482339 w 1899013"/>
                          <a:gd name="connsiteY42" fmla="*/ 982257 h 1384969"/>
                          <a:gd name="connsiteX43" fmla="*/ 518148 w 1899013"/>
                          <a:gd name="connsiteY43" fmla="*/ 968937 h 1384969"/>
                          <a:gd name="connsiteX44" fmla="*/ 573306 w 1899013"/>
                          <a:gd name="connsiteY44" fmla="*/ 947585 h 1384969"/>
                          <a:gd name="connsiteX45" fmla="*/ 621705 w 1899013"/>
                          <a:gd name="connsiteY45" fmla="*/ 937310 h 1384969"/>
                          <a:gd name="connsiteX46" fmla="*/ 631946 w 1899013"/>
                          <a:gd name="connsiteY46" fmla="*/ 936915 h 1384969"/>
                          <a:gd name="connsiteX47" fmla="*/ 655938 w 1899013"/>
                          <a:gd name="connsiteY47" fmla="*/ 929280 h 1384969"/>
                          <a:gd name="connsiteX48" fmla="*/ 686804 w 1899013"/>
                          <a:gd name="connsiteY48" fmla="*/ 926602 h 1384969"/>
                          <a:gd name="connsiteX49" fmla="*/ 715379 w 1899013"/>
                          <a:gd name="connsiteY49" fmla="*/ 902987 h 1384969"/>
                          <a:gd name="connsiteX50" fmla="*/ 784346 w 1899013"/>
                          <a:gd name="connsiteY50" fmla="*/ 895350 h 1384969"/>
                          <a:gd name="connsiteX51" fmla="*/ 831971 w 1899013"/>
                          <a:gd name="connsiteY51" fmla="*/ 866775 h 1384969"/>
                          <a:gd name="connsiteX52" fmla="*/ 1089146 w 1899013"/>
                          <a:gd name="connsiteY52" fmla="*/ 866775 h 1384969"/>
                          <a:gd name="connsiteX53" fmla="*/ 1089146 w 1899013"/>
                          <a:gd name="connsiteY53" fmla="*/ 990600 h 1384969"/>
                          <a:gd name="connsiteX54" fmla="*/ 1089146 w 1899013"/>
                          <a:gd name="connsiteY54" fmla="*/ 1021110 h 1384969"/>
                          <a:gd name="connsiteX55" fmla="*/ 1104386 w 1899013"/>
                          <a:gd name="connsiteY55" fmla="*/ 1057275 h 1384969"/>
                          <a:gd name="connsiteX56" fmla="*/ 1160405 w 1899013"/>
                          <a:gd name="connsiteY56" fmla="*/ 1348565 h 1384969"/>
                          <a:gd name="connsiteX57" fmla="*/ 1193921 w 1899013"/>
                          <a:gd name="connsiteY57" fmla="*/ 1019175 h 1384969"/>
                          <a:gd name="connsiteX58" fmla="*/ 1174871 w 1899013"/>
                          <a:gd name="connsiteY58" fmla="*/ 990600 h 1384969"/>
                          <a:gd name="connsiteX59" fmla="*/ 1193921 w 1899013"/>
                          <a:gd name="connsiteY59" fmla="*/ 1047750 h 1384969"/>
                          <a:gd name="connsiteX60" fmla="*/ 1247261 w 1899013"/>
                          <a:gd name="connsiteY60" fmla="*/ 1116473 h 1384969"/>
                          <a:gd name="connsiteX61" fmla="*/ 1315454 w 1899013"/>
                          <a:gd name="connsiteY61" fmla="*/ 1384966 h 1384969"/>
                          <a:gd name="connsiteX62" fmla="*/ 1300629 w 1899013"/>
                          <a:gd name="connsiteY62" fmla="*/ 1110089 h 1384969"/>
                          <a:gd name="connsiteX63" fmla="*/ 1270121 w 1899013"/>
                          <a:gd name="connsiteY63" fmla="*/ 981075 h 1384969"/>
                          <a:gd name="connsiteX64" fmla="*/ 1373964 w 1899013"/>
                          <a:gd name="connsiteY64" fmla="*/ 1061198 h 1384969"/>
                          <a:gd name="connsiteX65" fmla="*/ 1433821 w 1899013"/>
                          <a:gd name="connsiteY65" fmla="*/ 989206 h 1384969"/>
                          <a:gd name="connsiteX66" fmla="*/ 1535002 w 1899013"/>
                          <a:gd name="connsiteY66" fmla="*/ 960364 h 1384969"/>
                          <a:gd name="connsiteX67" fmla="*/ 1680913 w 1899013"/>
                          <a:gd name="connsiteY67" fmla="*/ 908653 h 1384969"/>
                          <a:gd name="connsiteX68" fmla="*/ 1746371 w 1899013"/>
                          <a:gd name="connsiteY68" fmla="*/ 838200 h 1384969"/>
                          <a:gd name="connsiteX69" fmla="*/ 1774946 w 1899013"/>
                          <a:gd name="connsiteY69" fmla="*/ 828675 h 1384969"/>
                          <a:gd name="connsiteX70" fmla="*/ 1813046 w 1899013"/>
                          <a:gd name="connsiteY70" fmla="*/ 771525 h 1384969"/>
                          <a:gd name="connsiteX71" fmla="*/ 1832096 w 1899013"/>
                          <a:gd name="connsiteY71" fmla="*/ 742950 h 1384969"/>
                          <a:gd name="connsiteX72" fmla="*/ 1841621 w 1899013"/>
                          <a:gd name="connsiteY72" fmla="*/ 704850 h 1384969"/>
                          <a:gd name="connsiteX73" fmla="*/ 1822571 w 1899013"/>
                          <a:gd name="connsiteY73" fmla="*/ 466725 h 1384969"/>
                          <a:gd name="connsiteX74" fmla="*/ 1813046 w 1899013"/>
                          <a:gd name="connsiteY74" fmla="*/ 438150 h 1384969"/>
                          <a:gd name="connsiteX75" fmla="*/ 1795901 w 1899013"/>
                          <a:gd name="connsiteY75" fmla="*/ 401947 h 1384969"/>
                          <a:gd name="connsiteX76" fmla="*/ 1774946 w 1899013"/>
                          <a:gd name="connsiteY76" fmla="*/ 371475 h 1384969"/>
                          <a:gd name="connsiteX77" fmla="*/ 1774946 w 1899013"/>
                          <a:gd name="connsiteY77" fmla="*/ 190500 h 1384969"/>
                          <a:gd name="connsiteX78" fmla="*/ 1793996 w 1899013"/>
                          <a:gd name="connsiteY78" fmla="*/ 161925 h 1384969"/>
                          <a:gd name="connsiteX79" fmla="*/ 1822571 w 1899013"/>
                          <a:gd name="connsiteY79" fmla="*/ 142875 h 1384969"/>
                          <a:gd name="connsiteX80" fmla="*/ 1860671 w 1899013"/>
                          <a:gd name="connsiteY80" fmla="*/ 114300 h 1384969"/>
                          <a:gd name="connsiteX81" fmla="*/ 1898771 w 1899013"/>
                          <a:gd name="connsiteY81" fmla="*/ 95250 h 1384969"/>
                          <a:gd name="connsiteX82" fmla="*/ 1851146 w 1899013"/>
                          <a:gd name="connsiteY82" fmla="*/ 51457 h 1384969"/>
                          <a:gd name="connsiteX0" fmla="*/ 1851146 w 1899013"/>
                          <a:gd name="connsiteY0" fmla="*/ 51457 h 1384969"/>
                          <a:gd name="connsiteX1" fmla="*/ 1860671 w 1899013"/>
                          <a:gd name="connsiteY1" fmla="*/ 57150 h 1384969"/>
                          <a:gd name="connsiteX2" fmla="*/ 1784471 w 1899013"/>
                          <a:gd name="connsiteY2" fmla="*/ 9562 h 1384969"/>
                          <a:gd name="connsiteX3" fmla="*/ 1717796 w 1899013"/>
                          <a:gd name="connsiteY3" fmla="*/ 0 h 1384969"/>
                          <a:gd name="connsiteX4" fmla="*/ 1670171 w 1899013"/>
                          <a:gd name="connsiteY4" fmla="*/ 9525 h 1384969"/>
                          <a:gd name="connsiteX5" fmla="*/ 1641596 w 1899013"/>
                          <a:gd name="connsiteY5" fmla="*/ 38100 h 1384969"/>
                          <a:gd name="connsiteX6" fmla="*/ 1611116 w 1899013"/>
                          <a:gd name="connsiteY6" fmla="*/ 74378 h 1384969"/>
                          <a:gd name="connsiteX7" fmla="*/ 1584446 w 1899013"/>
                          <a:gd name="connsiteY7" fmla="*/ 104775 h 1384969"/>
                          <a:gd name="connsiteX8" fmla="*/ 1574921 w 1899013"/>
                          <a:gd name="connsiteY8" fmla="*/ 142875 h 1384969"/>
                          <a:gd name="connsiteX9" fmla="*/ 1555871 w 1899013"/>
                          <a:gd name="connsiteY9" fmla="*/ 171450 h 1384969"/>
                          <a:gd name="connsiteX10" fmla="*/ 1527296 w 1899013"/>
                          <a:gd name="connsiteY10" fmla="*/ 219075 h 1384969"/>
                          <a:gd name="connsiteX11" fmla="*/ 1510151 w 1899013"/>
                          <a:gd name="connsiteY11" fmla="*/ 236265 h 1384969"/>
                          <a:gd name="connsiteX12" fmla="*/ 1479671 w 1899013"/>
                          <a:gd name="connsiteY12" fmla="*/ 276225 h 1384969"/>
                          <a:gd name="connsiteX13" fmla="*/ 1403471 w 1899013"/>
                          <a:gd name="connsiteY13" fmla="*/ 361950 h 1384969"/>
                          <a:gd name="connsiteX14" fmla="*/ 1374896 w 1899013"/>
                          <a:gd name="connsiteY14" fmla="*/ 371475 h 1384969"/>
                          <a:gd name="connsiteX15" fmla="*/ 1317746 w 1899013"/>
                          <a:gd name="connsiteY15" fmla="*/ 409575 h 1384969"/>
                          <a:gd name="connsiteX16" fmla="*/ 1289171 w 1899013"/>
                          <a:gd name="connsiteY16" fmla="*/ 428625 h 1384969"/>
                          <a:gd name="connsiteX17" fmla="*/ 1184396 w 1899013"/>
                          <a:gd name="connsiteY17" fmla="*/ 466725 h 1384969"/>
                          <a:gd name="connsiteX18" fmla="*/ 879596 w 1899013"/>
                          <a:gd name="connsiteY18" fmla="*/ 457200 h 1384969"/>
                          <a:gd name="connsiteX19" fmla="*/ 856736 w 1899013"/>
                          <a:gd name="connsiteY19" fmla="*/ 445778 h 1384969"/>
                          <a:gd name="connsiteX20" fmla="*/ 793871 w 1899013"/>
                          <a:gd name="connsiteY20" fmla="*/ 409575 h 1384969"/>
                          <a:gd name="connsiteX21" fmla="*/ 755771 w 1899013"/>
                          <a:gd name="connsiteY21" fmla="*/ 371475 h 1384969"/>
                          <a:gd name="connsiteX22" fmla="*/ 746246 w 1899013"/>
                          <a:gd name="connsiteY22" fmla="*/ 342900 h 1384969"/>
                          <a:gd name="connsiteX23" fmla="*/ 727196 w 1899013"/>
                          <a:gd name="connsiteY23" fmla="*/ 304800 h 1384969"/>
                          <a:gd name="connsiteX24" fmla="*/ 670046 w 1899013"/>
                          <a:gd name="connsiteY24" fmla="*/ 228600 h 1384969"/>
                          <a:gd name="connsiteX25" fmla="*/ 641471 w 1899013"/>
                          <a:gd name="connsiteY25" fmla="*/ 219075 h 1384969"/>
                          <a:gd name="connsiteX26" fmla="*/ 612896 w 1899013"/>
                          <a:gd name="connsiteY26" fmla="*/ 161925 h 1384969"/>
                          <a:gd name="connsiteX27" fmla="*/ 584321 w 1899013"/>
                          <a:gd name="connsiteY27" fmla="*/ 152400 h 1384969"/>
                          <a:gd name="connsiteX28" fmla="*/ 510026 w 1899013"/>
                          <a:gd name="connsiteY28" fmla="*/ 142950 h 1384969"/>
                          <a:gd name="connsiteX29" fmla="*/ 403346 w 1899013"/>
                          <a:gd name="connsiteY29" fmla="*/ 209550 h 1384969"/>
                          <a:gd name="connsiteX30" fmla="*/ 336671 w 1899013"/>
                          <a:gd name="connsiteY30" fmla="*/ 285750 h 1384969"/>
                          <a:gd name="connsiteX31" fmla="*/ 319526 w 1899013"/>
                          <a:gd name="connsiteY31" fmla="*/ 312428 h 1384969"/>
                          <a:gd name="connsiteX32" fmla="*/ 308096 w 1899013"/>
                          <a:gd name="connsiteY32" fmla="*/ 342900 h 1384969"/>
                          <a:gd name="connsiteX33" fmla="*/ 279521 w 1899013"/>
                          <a:gd name="connsiteY33" fmla="*/ 390525 h 1384969"/>
                          <a:gd name="connsiteX34" fmla="*/ 258566 w 1899013"/>
                          <a:gd name="connsiteY34" fmla="*/ 451545 h 1384969"/>
                          <a:gd name="connsiteX35" fmla="*/ 260471 w 1899013"/>
                          <a:gd name="connsiteY35" fmla="*/ 495300 h 1384969"/>
                          <a:gd name="connsiteX36" fmla="*/ 210411 w 1899013"/>
                          <a:gd name="connsiteY36" fmla="*/ 674863 h 1384969"/>
                          <a:gd name="connsiteX37" fmla="*/ 169876 w 1899013"/>
                          <a:gd name="connsiteY37" fmla="*/ 739962 h 1384969"/>
                          <a:gd name="connsiteX38" fmla="*/ 117525 w 1899013"/>
                          <a:gd name="connsiteY38" fmla="*/ 768537 h 1384969"/>
                          <a:gd name="connsiteX39" fmla="*/ 57467 w 1899013"/>
                          <a:gd name="connsiteY39" fmla="*/ 827200 h 1384969"/>
                          <a:gd name="connsiteX40" fmla="*/ 29436 w 1899013"/>
                          <a:gd name="connsiteY40" fmla="*/ 883625 h 1384969"/>
                          <a:gd name="connsiteX41" fmla="*/ 399536 w 1899013"/>
                          <a:gd name="connsiteY41" fmla="*/ 971550 h 1384969"/>
                          <a:gd name="connsiteX42" fmla="*/ 482339 w 1899013"/>
                          <a:gd name="connsiteY42" fmla="*/ 982257 h 1384969"/>
                          <a:gd name="connsiteX43" fmla="*/ 518148 w 1899013"/>
                          <a:gd name="connsiteY43" fmla="*/ 968937 h 1384969"/>
                          <a:gd name="connsiteX44" fmla="*/ 573306 w 1899013"/>
                          <a:gd name="connsiteY44" fmla="*/ 947585 h 1384969"/>
                          <a:gd name="connsiteX45" fmla="*/ 621705 w 1899013"/>
                          <a:gd name="connsiteY45" fmla="*/ 937310 h 1384969"/>
                          <a:gd name="connsiteX46" fmla="*/ 631946 w 1899013"/>
                          <a:gd name="connsiteY46" fmla="*/ 936915 h 1384969"/>
                          <a:gd name="connsiteX47" fmla="*/ 655938 w 1899013"/>
                          <a:gd name="connsiteY47" fmla="*/ 929280 h 1384969"/>
                          <a:gd name="connsiteX48" fmla="*/ 686804 w 1899013"/>
                          <a:gd name="connsiteY48" fmla="*/ 926602 h 1384969"/>
                          <a:gd name="connsiteX49" fmla="*/ 715379 w 1899013"/>
                          <a:gd name="connsiteY49" fmla="*/ 902987 h 1384969"/>
                          <a:gd name="connsiteX50" fmla="*/ 784346 w 1899013"/>
                          <a:gd name="connsiteY50" fmla="*/ 895350 h 1384969"/>
                          <a:gd name="connsiteX51" fmla="*/ 831971 w 1899013"/>
                          <a:gd name="connsiteY51" fmla="*/ 866775 h 1384969"/>
                          <a:gd name="connsiteX52" fmla="*/ 1089146 w 1899013"/>
                          <a:gd name="connsiteY52" fmla="*/ 866775 h 1384969"/>
                          <a:gd name="connsiteX53" fmla="*/ 1089146 w 1899013"/>
                          <a:gd name="connsiteY53" fmla="*/ 990600 h 1384969"/>
                          <a:gd name="connsiteX54" fmla="*/ 1089146 w 1899013"/>
                          <a:gd name="connsiteY54" fmla="*/ 1021110 h 1384969"/>
                          <a:gd name="connsiteX55" fmla="*/ 1104386 w 1899013"/>
                          <a:gd name="connsiteY55" fmla="*/ 1057275 h 1384969"/>
                          <a:gd name="connsiteX56" fmla="*/ 1160405 w 1899013"/>
                          <a:gd name="connsiteY56" fmla="*/ 1348565 h 1384969"/>
                          <a:gd name="connsiteX57" fmla="*/ 1193921 w 1899013"/>
                          <a:gd name="connsiteY57" fmla="*/ 1019175 h 1384969"/>
                          <a:gd name="connsiteX58" fmla="*/ 1174871 w 1899013"/>
                          <a:gd name="connsiteY58" fmla="*/ 990600 h 1384969"/>
                          <a:gd name="connsiteX59" fmla="*/ 1193921 w 1899013"/>
                          <a:gd name="connsiteY59" fmla="*/ 1047750 h 1384969"/>
                          <a:gd name="connsiteX60" fmla="*/ 1247261 w 1899013"/>
                          <a:gd name="connsiteY60" fmla="*/ 1116473 h 1384969"/>
                          <a:gd name="connsiteX61" fmla="*/ 1315454 w 1899013"/>
                          <a:gd name="connsiteY61" fmla="*/ 1384966 h 1384969"/>
                          <a:gd name="connsiteX62" fmla="*/ 1300629 w 1899013"/>
                          <a:gd name="connsiteY62" fmla="*/ 1110089 h 1384969"/>
                          <a:gd name="connsiteX63" fmla="*/ 1270121 w 1899013"/>
                          <a:gd name="connsiteY63" fmla="*/ 981075 h 1384969"/>
                          <a:gd name="connsiteX64" fmla="*/ 1373964 w 1899013"/>
                          <a:gd name="connsiteY64" fmla="*/ 1061198 h 1384969"/>
                          <a:gd name="connsiteX65" fmla="*/ 1454446 w 1899013"/>
                          <a:gd name="connsiteY65" fmla="*/ 1018882 h 1384969"/>
                          <a:gd name="connsiteX66" fmla="*/ 1535002 w 1899013"/>
                          <a:gd name="connsiteY66" fmla="*/ 960364 h 1384969"/>
                          <a:gd name="connsiteX67" fmla="*/ 1680913 w 1899013"/>
                          <a:gd name="connsiteY67" fmla="*/ 908653 h 1384969"/>
                          <a:gd name="connsiteX68" fmla="*/ 1746371 w 1899013"/>
                          <a:gd name="connsiteY68" fmla="*/ 838200 h 1384969"/>
                          <a:gd name="connsiteX69" fmla="*/ 1774946 w 1899013"/>
                          <a:gd name="connsiteY69" fmla="*/ 828675 h 1384969"/>
                          <a:gd name="connsiteX70" fmla="*/ 1813046 w 1899013"/>
                          <a:gd name="connsiteY70" fmla="*/ 771525 h 1384969"/>
                          <a:gd name="connsiteX71" fmla="*/ 1832096 w 1899013"/>
                          <a:gd name="connsiteY71" fmla="*/ 742950 h 1384969"/>
                          <a:gd name="connsiteX72" fmla="*/ 1841621 w 1899013"/>
                          <a:gd name="connsiteY72" fmla="*/ 704850 h 1384969"/>
                          <a:gd name="connsiteX73" fmla="*/ 1822571 w 1899013"/>
                          <a:gd name="connsiteY73" fmla="*/ 466725 h 1384969"/>
                          <a:gd name="connsiteX74" fmla="*/ 1813046 w 1899013"/>
                          <a:gd name="connsiteY74" fmla="*/ 438150 h 1384969"/>
                          <a:gd name="connsiteX75" fmla="*/ 1795901 w 1899013"/>
                          <a:gd name="connsiteY75" fmla="*/ 401947 h 1384969"/>
                          <a:gd name="connsiteX76" fmla="*/ 1774946 w 1899013"/>
                          <a:gd name="connsiteY76" fmla="*/ 371475 h 1384969"/>
                          <a:gd name="connsiteX77" fmla="*/ 1774946 w 1899013"/>
                          <a:gd name="connsiteY77" fmla="*/ 190500 h 1384969"/>
                          <a:gd name="connsiteX78" fmla="*/ 1793996 w 1899013"/>
                          <a:gd name="connsiteY78" fmla="*/ 161925 h 1384969"/>
                          <a:gd name="connsiteX79" fmla="*/ 1822571 w 1899013"/>
                          <a:gd name="connsiteY79" fmla="*/ 142875 h 1384969"/>
                          <a:gd name="connsiteX80" fmla="*/ 1860671 w 1899013"/>
                          <a:gd name="connsiteY80" fmla="*/ 114300 h 1384969"/>
                          <a:gd name="connsiteX81" fmla="*/ 1898771 w 1899013"/>
                          <a:gd name="connsiteY81" fmla="*/ 95250 h 1384969"/>
                          <a:gd name="connsiteX82" fmla="*/ 1851146 w 1899013"/>
                          <a:gd name="connsiteY82" fmla="*/ 51457 h 1384969"/>
                          <a:gd name="connsiteX0" fmla="*/ 1851146 w 1899013"/>
                          <a:gd name="connsiteY0" fmla="*/ 51457 h 1384969"/>
                          <a:gd name="connsiteX1" fmla="*/ 1860671 w 1899013"/>
                          <a:gd name="connsiteY1" fmla="*/ 57150 h 1384969"/>
                          <a:gd name="connsiteX2" fmla="*/ 1784471 w 1899013"/>
                          <a:gd name="connsiteY2" fmla="*/ 9562 h 1384969"/>
                          <a:gd name="connsiteX3" fmla="*/ 1717796 w 1899013"/>
                          <a:gd name="connsiteY3" fmla="*/ 0 h 1384969"/>
                          <a:gd name="connsiteX4" fmla="*/ 1670171 w 1899013"/>
                          <a:gd name="connsiteY4" fmla="*/ 9525 h 1384969"/>
                          <a:gd name="connsiteX5" fmla="*/ 1641596 w 1899013"/>
                          <a:gd name="connsiteY5" fmla="*/ 38100 h 1384969"/>
                          <a:gd name="connsiteX6" fmla="*/ 1611116 w 1899013"/>
                          <a:gd name="connsiteY6" fmla="*/ 74378 h 1384969"/>
                          <a:gd name="connsiteX7" fmla="*/ 1584446 w 1899013"/>
                          <a:gd name="connsiteY7" fmla="*/ 104775 h 1384969"/>
                          <a:gd name="connsiteX8" fmla="*/ 1574921 w 1899013"/>
                          <a:gd name="connsiteY8" fmla="*/ 142875 h 1384969"/>
                          <a:gd name="connsiteX9" fmla="*/ 1555871 w 1899013"/>
                          <a:gd name="connsiteY9" fmla="*/ 171450 h 1384969"/>
                          <a:gd name="connsiteX10" fmla="*/ 1527296 w 1899013"/>
                          <a:gd name="connsiteY10" fmla="*/ 219075 h 1384969"/>
                          <a:gd name="connsiteX11" fmla="*/ 1510151 w 1899013"/>
                          <a:gd name="connsiteY11" fmla="*/ 236265 h 1384969"/>
                          <a:gd name="connsiteX12" fmla="*/ 1479671 w 1899013"/>
                          <a:gd name="connsiteY12" fmla="*/ 276225 h 1384969"/>
                          <a:gd name="connsiteX13" fmla="*/ 1403471 w 1899013"/>
                          <a:gd name="connsiteY13" fmla="*/ 361950 h 1384969"/>
                          <a:gd name="connsiteX14" fmla="*/ 1374896 w 1899013"/>
                          <a:gd name="connsiteY14" fmla="*/ 371475 h 1384969"/>
                          <a:gd name="connsiteX15" fmla="*/ 1317746 w 1899013"/>
                          <a:gd name="connsiteY15" fmla="*/ 409575 h 1384969"/>
                          <a:gd name="connsiteX16" fmla="*/ 1289171 w 1899013"/>
                          <a:gd name="connsiteY16" fmla="*/ 428625 h 1384969"/>
                          <a:gd name="connsiteX17" fmla="*/ 1184396 w 1899013"/>
                          <a:gd name="connsiteY17" fmla="*/ 466725 h 1384969"/>
                          <a:gd name="connsiteX18" fmla="*/ 879596 w 1899013"/>
                          <a:gd name="connsiteY18" fmla="*/ 457200 h 1384969"/>
                          <a:gd name="connsiteX19" fmla="*/ 856736 w 1899013"/>
                          <a:gd name="connsiteY19" fmla="*/ 445778 h 1384969"/>
                          <a:gd name="connsiteX20" fmla="*/ 793871 w 1899013"/>
                          <a:gd name="connsiteY20" fmla="*/ 409575 h 1384969"/>
                          <a:gd name="connsiteX21" fmla="*/ 755771 w 1899013"/>
                          <a:gd name="connsiteY21" fmla="*/ 371475 h 1384969"/>
                          <a:gd name="connsiteX22" fmla="*/ 746246 w 1899013"/>
                          <a:gd name="connsiteY22" fmla="*/ 342900 h 1384969"/>
                          <a:gd name="connsiteX23" fmla="*/ 727196 w 1899013"/>
                          <a:gd name="connsiteY23" fmla="*/ 304800 h 1384969"/>
                          <a:gd name="connsiteX24" fmla="*/ 670046 w 1899013"/>
                          <a:gd name="connsiteY24" fmla="*/ 228600 h 1384969"/>
                          <a:gd name="connsiteX25" fmla="*/ 641471 w 1899013"/>
                          <a:gd name="connsiteY25" fmla="*/ 219075 h 1384969"/>
                          <a:gd name="connsiteX26" fmla="*/ 612896 w 1899013"/>
                          <a:gd name="connsiteY26" fmla="*/ 161925 h 1384969"/>
                          <a:gd name="connsiteX27" fmla="*/ 584321 w 1899013"/>
                          <a:gd name="connsiteY27" fmla="*/ 152400 h 1384969"/>
                          <a:gd name="connsiteX28" fmla="*/ 510026 w 1899013"/>
                          <a:gd name="connsiteY28" fmla="*/ 142950 h 1384969"/>
                          <a:gd name="connsiteX29" fmla="*/ 403346 w 1899013"/>
                          <a:gd name="connsiteY29" fmla="*/ 209550 h 1384969"/>
                          <a:gd name="connsiteX30" fmla="*/ 336671 w 1899013"/>
                          <a:gd name="connsiteY30" fmla="*/ 285750 h 1384969"/>
                          <a:gd name="connsiteX31" fmla="*/ 319526 w 1899013"/>
                          <a:gd name="connsiteY31" fmla="*/ 312428 h 1384969"/>
                          <a:gd name="connsiteX32" fmla="*/ 308096 w 1899013"/>
                          <a:gd name="connsiteY32" fmla="*/ 342900 h 1384969"/>
                          <a:gd name="connsiteX33" fmla="*/ 279521 w 1899013"/>
                          <a:gd name="connsiteY33" fmla="*/ 390525 h 1384969"/>
                          <a:gd name="connsiteX34" fmla="*/ 258566 w 1899013"/>
                          <a:gd name="connsiteY34" fmla="*/ 451545 h 1384969"/>
                          <a:gd name="connsiteX35" fmla="*/ 260471 w 1899013"/>
                          <a:gd name="connsiteY35" fmla="*/ 495300 h 1384969"/>
                          <a:gd name="connsiteX36" fmla="*/ 210411 w 1899013"/>
                          <a:gd name="connsiteY36" fmla="*/ 674863 h 1384969"/>
                          <a:gd name="connsiteX37" fmla="*/ 169876 w 1899013"/>
                          <a:gd name="connsiteY37" fmla="*/ 739962 h 1384969"/>
                          <a:gd name="connsiteX38" fmla="*/ 117525 w 1899013"/>
                          <a:gd name="connsiteY38" fmla="*/ 768537 h 1384969"/>
                          <a:gd name="connsiteX39" fmla="*/ 57467 w 1899013"/>
                          <a:gd name="connsiteY39" fmla="*/ 827200 h 1384969"/>
                          <a:gd name="connsiteX40" fmla="*/ 29436 w 1899013"/>
                          <a:gd name="connsiteY40" fmla="*/ 883625 h 1384969"/>
                          <a:gd name="connsiteX41" fmla="*/ 399536 w 1899013"/>
                          <a:gd name="connsiteY41" fmla="*/ 971550 h 1384969"/>
                          <a:gd name="connsiteX42" fmla="*/ 482339 w 1899013"/>
                          <a:gd name="connsiteY42" fmla="*/ 982257 h 1384969"/>
                          <a:gd name="connsiteX43" fmla="*/ 518148 w 1899013"/>
                          <a:gd name="connsiteY43" fmla="*/ 968937 h 1384969"/>
                          <a:gd name="connsiteX44" fmla="*/ 573306 w 1899013"/>
                          <a:gd name="connsiteY44" fmla="*/ 947585 h 1384969"/>
                          <a:gd name="connsiteX45" fmla="*/ 621705 w 1899013"/>
                          <a:gd name="connsiteY45" fmla="*/ 937310 h 1384969"/>
                          <a:gd name="connsiteX46" fmla="*/ 631946 w 1899013"/>
                          <a:gd name="connsiteY46" fmla="*/ 936915 h 1384969"/>
                          <a:gd name="connsiteX47" fmla="*/ 655938 w 1899013"/>
                          <a:gd name="connsiteY47" fmla="*/ 929280 h 1384969"/>
                          <a:gd name="connsiteX48" fmla="*/ 686804 w 1899013"/>
                          <a:gd name="connsiteY48" fmla="*/ 926602 h 1384969"/>
                          <a:gd name="connsiteX49" fmla="*/ 715379 w 1899013"/>
                          <a:gd name="connsiteY49" fmla="*/ 902987 h 1384969"/>
                          <a:gd name="connsiteX50" fmla="*/ 784346 w 1899013"/>
                          <a:gd name="connsiteY50" fmla="*/ 895350 h 1384969"/>
                          <a:gd name="connsiteX51" fmla="*/ 831971 w 1899013"/>
                          <a:gd name="connsiteY51" fmla="*/ 866775 h 1384969"/>
                          <a:gd name="connsiteX52" fmla="*/ 1089146 w 1899013"/>
                          <a:gd name="connsiteY52" fmla="*/ 866775 h 1384969"/>
                          <a:gd name="connsiteX53" fmla="*/ 1089146 w 1899013"/>
                          <a:gd name="connsiteY53" fmla="*/ 990600 h 1384969"/>
                          <a:gd name="connsiteX54" fmla="*/ 1089146 w 1899013"/>
                          <a:gd name="connsiteY54" fmla="*/ 1021110 h 1384969"/>
                          <a:gd name="connsiteX55" fmla="*/ 1104386 w 1899013"/>
                          <a:gd name="connsiteY55" fmla="*/ 1057275 h 1384969"/>
                          <a:gd name="connsiteX56" fmla="*/ 1160405 w 1899013"/>
                          <a:gd name="connsiteY56" fmla="*/ 1348565 h 1384969"/>
                          <a:gd name="connsiteX57" fmla="*/ 1193921 w 1899013"/>
                          <a:gd name="connsiteY57" fmla="*/ 1019175 h 1384969"/>
                          <a:gd name="connsiteX58" fmla="*/ 1174871 w 1899013"/>
                          <a:gd name="connsiteY58" fmla="*/ 990600 h 1384969"/>
                          <a:gd name="connsiteX59" fmla="*/ 1193921 w 1899013"/>
                          <a:gd name="connsiteY59" fmla="*/ 1047750 h 1384969"/>
                          <a:gd name="connsiteX60" fmla="*/ 1247261 w 1899013"/>
                          <a:gd name="connsiteY60" fmla="*/ 1116473 h 1384969"/>
                          <a:gd name="connsiteX61" fmla="*/ 1315454 w 1899013"/>
                          <a:gd name="connsiteY61" fmla="*/ 1384966 h 1384969"/>
                          <a:gd name="connsiteX62" fmla="*/ 1300629 w 1899013"/>
                          <a:gd name="connsiteY62" fmla="*/ 1110089 h 1384969"/>
                          <a:gd name="connsiteX63" fmla="*/ 1270121 w 1899013"/>
                          <a:gd name="connsiteY63" fmla="*/ 981075 h 1384969"/>
                          <a:gd name="connsiteX64" fmla="*/ 1373964 w 1899013"/>
                          <a:gd name="connsiteY64" fmla="*/ 1061198 h 1384969"/>
                          <a:gd name="connsiteX65" fmla="*/ 1454446 w 1899013"/>
                          <a:gd name="connsiteY65" fmla="*/ 1018882 h 1384969"/>
                          <a:gd name="connsiteX66" fmla="*/ 1548518 w 1899013"/>
                          <a:gd name="connsiteY66" fmla="*/ 977473 h 1384969"/>
                          <a:gd name="connsiteX67" fmla="*/ 1535002 w 1899013"/>
                          <a:gd name="connsiteY67" fmla="*/ 960364 h 1384969"/>
                          <a:gd name="connsiteX68" fmla="*/ 1680913 w 1899013"/>
                          <a:gd name="connsiteY68" fmla="*/ 908653 h 1384969"/>
                          <a:gd name="connsiteX69" fmla="*/ 1746371 w 1899013"/>
                          <a:gd name="connsiteY69" fmla="*/ 838200 h 1384969"/>
                          <a:gd name="connsiteX70" fmla="*/ 1774946 w 1899013"/>
                          <a:gd name="connsiteY70" fmla="*/ 828675 h 1384969"/>
                          <a:gd name="connsiteX71" fmla="*/ 1813046 w 1899013"/>
                          <a:gd name="connsiteY71" fmla="*/ 771525 h 1384969"/>
                          <a:gd name="connsiteX72" fmla="*/ 1832096 w 1899013"/>
                          <a:gd name="connsiteY72" fmla="*/ 742950 h 1384969"/>
                          <a:gd name="connsiteX73" fmla="*/ 1841621 w 1899013"/>
                          <a:gd name="connsiteY73" fmla="*/ 704850 h 1384969"/>
                          <a:gd name="connsiteX74" fmla="*/ 1822571 w 1899013"/>
                          <a:gd name="connsiteY74" fmla="*/ 466725 h 1384969"/>
                          <a:gd name="connsiteX75" fmla="*/ 1813046 w 1899013"/>
                          <a:gd name="connsiteY75" fmla="*/ 438150 h 1384969"/>
                          <a:gd name="connsiteX76" fmla="*/ 1795901 w 1899013"/>
                          <a:gd name="connsiteY76" fmla="*/ 401947 h 1384969"/>
                          <a:gd name="connsiteX77" fmla="*/ 1774946 w 1899013"/>
                          <a:gd name="connsiteY77" fmla="*/ 371475 h 1384969"/>
                          <a:gd name="connsiteX78" fmla="*/ 1774946 w 1899013"/>
                          <a:gd name="connsiteY78" fmla="*/ 190500 h 1384969"/>
                          <a:gd name="connsiteX79" fmla="*/ 1793996 w 1899013"/>
                          <a:gd name="connsiteY79" fmla="*/ 161925 h 1384969"/>
                          <a:gd name="connsiteX80" fmla="*/ 1822571 w 1899013"/>
                          <a:gd name="connsiteY80" fmla="*/ 142875 h 1384969"/>
                          <a:gd name="connsiteX81" fmla="*/ 1860671 w 1899013"/>
                          <a:gd name="connsiteY81" fmla="*/ 114300 h 1384969"/>
                          <a:gd name="connsiteX82" fmla="*/ 1898771 w 1899013"/>
                          <a:gd name="connsiteY82" fmla="*/ 95250 h 1384969"/>
                          <a:gd name="connsiteX83" fmla="*/ 1851146 w 1899013"/>
                          <a:gd name="connsiteY83" fmla="*/ 51457 h 1384969"/>
                          <a:gd name="connsiteX0" fmla="*/ 1851146 w 1899013"/>
                          <a:gd name="connsiteY0" fmla="*/ 51457 h 1384969"/>
                          <a:gd name="connsiteX1" fmla="*/ 1860671 w 1899013"/>
                          <a:gd name="connsiteY1" fmla="*/ 57150 h 1384969"/>
                          <a:gd name="connsiteX2" fmla="*/ 1784471 w 1899013"/>
                          <a:gd name="connsiteY2" fmla="*/ 9562 h 1384969"/>
                          <a:gd name="connsiteX3" fmla="*/ 1717796 w 1899013"/>
                          <a:gd name="connsiteY3" fmla="*/ 0 h 1384969"/>
                          <a:gd name="connsiteX4" fmla="*/ 1670171 w 1899013"/>
                          <a:gd name="connsiteY4" fmla="*/ 9525 h 1384969"/>
                          <a:gd name="connsiteX5" fmla="*/ 1641596 w 1899013"/>
                          <a:gd name="connsiteY5" fmla="*/ 38100 h 1384969"/>
                          <a:gd name="connsiteX6" fmla="*/ 1611116 w 1899013"/>
                          <a:gd name="connsiteY6" fmla="*/ 74378 h 1384969"/>
                          <a:gd name="connsiteX7" fmla="*/ 1584446 w 1899013"/>
                          <a:gd name="connsiteY7" fmla="*/ 104775 h 1384969"/>
                          <a:gd name="connsiteX8" fmla="*/ 1574921 w 1899013"/>
                          <a:gd name="connsiteY8" fmla="*/ 142875 h 1384969"/>
                          <a:gd name="connsiteX9" fmla="*/ 1555871 w 1899013"/>
                          <a:gd name="connsiteY9" fmla="*/ 171450 h 1384969"/>
                          <a:gd name="connsiteX10" fmla="*/ 1527296 w 1899013"/>
                          <a:gd name="connsiteY10" fmla="*/ 219075 h 1384969"/>
                          <a:gd name="connsiteX11" fmla="*/ 1510151 w 1899013"/>
                          <a:gd name="connsiteY11" fmla="*/ 236265 h 1384969"/>
                          <a:gd name="connsiteX12" fmla="*/ 1479671 w 1899013"/>
                          <a:gd name="connsiteY12" fmla="*/ 276225 h 1384969"/>
                          <a:gd name="connsiteX13" fmla="*/ 1403471 w 1899013"/>
                          <a:gd name="connsiteY13" fmla="*/ 361950 h 1384969"/>
                          <a:gd name="connsiteX14" fmla="*/ 1374896 w 1899013"/>
                          <a:gd name="connsiteY14" fmla="*/ 371475 h 1384969"/>
                          <a:gd name="connsiteX15" fmla="*/ 1317746 w 1899013"/>
                          <a:gd name="connsiteY15" fmla="*/ 409575 h 1384969"/>
                          <a:gd name="connsiteX16" fmla="*/ 1289171 w 1899013"/>
                          <a:gd name="connsiteY16" fmla="*/ 428625 h 1384969"/>
                          <a:gd name="connsiteX17" fmla="*/ 1184396 w 1899013"/>
                          <a:gd name="connsiteY17" fmla="*/ 466725 h 1384969"/>
                          <a:gd name="connsiteX18" fmla="*/ 879596 w 1899013"/>
                          <a:gd name="connsiteY18" fmla="*/ 457200 h 1384969"/>
                          <a:gd name="connsiteX19" fmla="*/ 856736 w 1899013"/>
                          <a:gd name="connsiteY19" fmla="*/ 445778 h 1384969"/>
                          <a:gd name="connsiteX20" fmla="*/ 793871 w 1899013"/>
                          <a:gd name="connsiteY20" fmla="*/ 409575 h 1384969"/>
                          <a:gd name="connsiteX21" fmla="*/ 755771 w 1899013"/>
                          <a:gd name="connsiteY21" fmla="*/ 371475 h 1384969"/>
                          <a:gd name="connsiteX22" fmla="*/ 746246 w 1899013"/>
                          <a:gd name="connsiteY22" fmla="*/ 342900 h 1384969"/>
                          <a:gd name="connsiteX23" fmla="*/ 727196 w 1899013"/>
                          <a:gd name="connsiteY23" fmla="*/ 304800 h 1384969"/>
                          <a:gd name="connsiteX24" fmla="*/ 670046 w 1899013"/>
                          <a:gd name="connsiteY24" fmla="*/ 228600 h 1384969"/>
                          <a:gd name="connsiteX25" fmla="*/ 641471 w 1899013"/>
                          <a:gd name="connsiteY25" fmla="*/ 219075 h 1384969"/>
                          <a:gd name="connsiteX26" fmla="*/ 612896 w 1899013"/>
                          <a:gd name="connsiteY26" fmla="*/ 161925 h 1384969"/>
                          <a:gd name="connsiteX27" fmla="*/ 584321 w 1899013"/>
                          <a:gd name="connsiteY27" fmla="*/ 152400 h 1384969"/>
                          <a:gd name="connsiteX28" fmla="*/ 510026 w 1899013"/>
                          <a:gd name="connsiteY28" fmla="*/ 142950 h 1384969"/>
                          <a:gd name="connsiteX29" fmla="*/ 403346 w 1899013"/>
                          <a:gd name="connsiteY29" fmla="*/ 209550 h 1384969"/>
                          <a:gd name="connsiteX30" fmla="*/ 336671 w 1899013"/>
                          <a:gd name="connsiteY30" fmla="*/ 285750 h 1384969"/>
                          <a:gd name="connsiteX31" fmla="*/ 319526 w 1899013"/>
                          <a:gd name="connsiteY31" fmla="*/ 312428 h 1384969"/>
                          <a:gd name="connsiteX32" fmla="*/ 308096 w 1899013"/>
                          <a:gd name="connsiteY32" fmla="*/ 342900 h 1384969"/>
                          <a:gd name="connsiteX33" fmla="*/ 279521 w 1899013"/>
                          <a:gd name="connsiteY33" fmla="*/ 390525 h 1384969"/>
                          <a:gd name="connsiteX34" fmla="*/ 258566 w 1899013"/>
                          <a:gd name="connsiteY34" fmla="*/ 451545 h 1384969"/>
                          <a:gd name="connsiteX35" fmla="*/ 260471 w 1899013"/>
                          <a:gd name="connsiteY35" fmla="*/ 495300 h 1384969"/>
                          <a:gd name="connsiteX36" fmla="*/ 210411 w 1899013"/>
                          <a:gd name="connsiteY36" fmla="*/ 674863 h 1384969"/>
                          <a:gd name="connsiteX37" fmla="*/ 169876 w 1899013"/>
                          <a:gd name="connsiteY37" fmla="*/ 739962 h 1384969"/>
                          <a:gd name="connsiteX38" fmla="*/ 117525 w 1899013"/>
                          <a:gd name="connsiteY38" fmla="*/ 768537 h 1384969"/>
                          <a:gd name="connsiteX39" fmla="*/ 57467 w 1899013"/>
                          <a:gd name="connsiteY39" fmla="*/ 827200 h 1384969"/>
                          <a:gd name="connsiteX40" fmla="*/ 29436 w 1899013"/>
                          <a:gd name="connsiteY40" fmla="*/ 883625 h 1384969"/>
                          <a:gd name="connsiteX41" fmla="*/ 399536 w 1899013"/>
                          <a:gd name="connsiteY41" fmla="*/ 971550 h 1384969"/>
                          <a:gd name="connsiteX42" fmla="*/ 482339 w 1899013"/>
                          <a:gd name="connsiteY42" fmla="*/ 982257 h 1384969"/>
                          <a:gd name="connsiteX43" fmla="*/ 518148 w 1899013"/>
                          <a:gd name="connsiteY43" fmla="*/ 968937 h 1384969"/>
                          <a:gd name="connsiteX44" fmla="*/ 573306 w 1899013"/>
                          <a:gd name="connsiteY44" fmla="*/ 947585 h 1384969"/>
                          <a:gd name="connsiteX45" fmla="*/ 621705 w 1899013"/>
                          <a:gd name="connsiteY45" fmla="*/ 937310 h 1384969"/>
                          <a:gd name="connsiteX46" fmla="*/ 631946 w 1899013"/>
                          <a:gd name="connsiteY46" fmla="*/ 936915 h 1384969"/>
                          <a:gd name="connsiteX47" fmla="*/ 655938 w 1899013"/>
                          <a:gd name="connsiteY47" fmla="*/ 929280 h 1384969"/>
                          <a:gd name="connsiteX48" fmla="*/ 686804 w 1899013"/>
                          <a:gd name="connsiteY48" fmla="*/ 926602 h 1384969"/>
                          <a:gd name="connsiteX49" fmla="*/ 715379 w 1899013"/>
                          <a:gd name="connsiteY49" fmla="*/ 902987 h 1384969"/>
                          <a:gd name="connsiteX50" fmla="*/ 784346 w 1899013"/>
                          <a:gd name="connsiteY50" fmla="*/ 895350 h 1384969"/>
                          <a:gd name="connsiteX51" fmla="*/ 831971 w 1899013"/>
                          <a:gd name="connsiteY51" fmla="*/ 866775 h 1384969"/>
                          <a:gd name="connsiteX52" fmla="*/ 1089146 w 1899013"/>
                          <a:gd name="connsiteY52" fmla="*/ 866775 h 1384969"/>
                          <a:gd name="connsiteX53" fmla="*/ 1089146 w 1899013"/>
                          <a:gd name="connsiteY53" fmla="*/ 990600 h 1384969"/>
                          <a:gd name="connsiteX54" fmla="*/ 1089146 w 1899013"/>
                          <a:gd name="connsiteY54" fmla="*/ 1021110 h 1384969"/>
                          <a:gd name="connsiteX55" fmla="*/ 1104386 w 1899013"/>
                          <a:gd name="connsiteY55" fmla="*/ 1057275 h 1384969"/>
                          <a:gd name="connsiteX56" fmla="*/ 1160405 w 1899013"/>
                          <a:gd name="connsiteY56" fmla="*/ 1348565 h 1384969"/>
                          <a:gd name="connsiteX57" fmla="*/ 1193921 w 1899013"/>
                          <a:gd name="connsiteY57" fmla="*/ 1019175 h 1384969"/>
                          <a:gd name="connsiteX58" fmla="*/ 1174871 w 1899013"/>
                          <a:gd name="connsiteY58" fmla="*/ 990600 h 1384969"/>
                          <a:gd name="connsiteX59" fmla="*/ 1193921 w 1899013"/>
                          <a:gd name="connsiteY59" fmla="*/ 1047750 h 1384969"/>
                          <a:gd name="connsiteX60" fmla="*/ 1247261 w 1899013"/>
                          <a:gd name="connsiteY60" fmla="*/ 1116473 h 1384969"/>
                          <a:gd name="connsiteX61" fmla="*/ 1315454 w 1899013"/>
                          <a:gd name="connsiteY61" fmla="*/ 1384966 h 1384969"/>
                          <a:gd name="connsiteX62" fmla="*/ 1300629 w 1899013"/>
                          <a:gd name="connsiteY62" fmla="*/ 1110089 h 1384969"/>
                          <a:gd name="connsiteX63" fmla="*/ 1270121 w 1899013"/>
                          <a:gd name="connsiteY63" fmla="*/ 981075 h 1384969"/>
                          <a:gd name="connsiteX64" fmla="*/ 1373964 w 1899013"/>
                          <a:gd name="connsiteY64" fmla="*/ 1061198 h 1384969"/>
                          <a:gd name="connsiteX65" fmla="*/ 1454446 w 1899013"/>
                          <a:gd name="connsiteY65" fmla="*/ 1018882 h 1384969"/>
                          <a:gd name="connsiteX66" fmla="*/ 1548518 w 1899013"/>
                          <a:gd name="connsiteY66" fmla="*/ 977473 h 1384969"/>
                          <a:gd name="connsiteX67" fmla="*/ 1535002 w 1899013"/>
                          <a:gd name="connsiteY67" fmla="*/ 960364 h 1384969"/>
                          <a:gd name="connsiteX68" fmla="*/ 1690080 w 1899013"/>
                          <a:gd name="connsiteY68" fmla="*/ 915501 h 1384969"/>
                          <a:gd name="connsiteX69" fmla="*/ 1746371 w 1899013"/>
                          <a:gd name="connsiteY69" fmla="*/ 838200 h 1384969"/>
                          <a:gd name="connsiteX70" fmla="*/ 1774946 w 1899013"/>
                          <a:gd name="connsiteY70" fmla="*/ 828675 h 1384969"/>
                          <a:gd name="connsiteX71" fmla="*/ 1813046 w 1899013"/>
                          <a:gd name="connsiteY71" fmla="*/ 771525 h 1384969"/>
                          <a:gd name="connsiteX72" fmla="*/ 1832096 w 1899013"/>
                          <a:gd name="connsiteY72" fmla="*/ 742950 h 1384969"/>
                          <a:gd name="connsiteX73" fmla="*/ 1841621 w 1899013"/>
                          <a:gd name="connsiteY73" fmla="*/ 704850 h 1384969"/>
                          <a:gd name="connsiteX74" fmla="*/ 1822571 w 1899013"/>
                          <a:gd name="connsiteY74" fmla="*/ 466725 h 1384969"/>
                          <a:gd name="connsiteX75" fmla="*/ 1813046 w 1899013"/>
                          <a:gd name="connsiteY75" fmla="*/ 438150 h 1384969"/>
                          <a:gd name="connsiteX76" fmla="*/ 1795901 w 1899013"/>
                          <a:gd name="connsiteY76" fmla="*/ 401947 h 1384969"/>
                          <a:gd name="connsiteX77" fmla="*/ 1774946 w 1899013"/>
                          <a:gd name="connsiteY77" fmla="*/ 371475 h 1384969"/>
                          <a:gd name="connsiteX78" fmla="*/ 1774946 w 1899013"/>
                          <a:gd name="connsiteY78" fmla="*/ 190500 h 1384969"/>
                          <a:gd name="connsiteX79" fmla="*/ 1793996 w 1899013"/>
                          <a:gd name="connsiteY79" fmla="*/ 161925 h 1384969"/>
                          <a:gd name="connsiteX80" fmla="*/ 1822571 w 1899013"/>
                          <a:gd name="connsiteY80" fmla="*/ 142875 h 1384969"/>
                          <a:gd name="connsiteX81" fmla="*/ 1860671 w 1899013"/>
                          <a:gd name="connsiteY81" fmla="*/ 114300 h 1384969"/>
                          <a:gd name="connsiteX82" fmla="*/ 1898771 w 1899013"/>
                          <a:gd name="connsiteY82" fmla="*/ 95250 h 1384969"/>
                          <a:gd name="connsiteX83" fmla="*/ 1851146 w 1899013"/>
                          <a:gd name="connsiteY83" fmla="*/ 51457 h 1384969"/>
                          <a:gd name="connsiteX0" fmla="*/ 1851146 w 1899013"/>
                          <a:gd name="connsiteY0" fmla="*/ 51457 h 1384969"/>
                          <a:gd name="connsiteX1" fmla="*/ 1860671 w 1899013"/>
                          <a:gd name="connsiteY1" fmla="*/ 57150 h 1384969"/>
                          <a:gd name="connsiteX2" fmla="*/ 1784471 w 1899013"/>
                          <a:gd name="connsiteY2" fmla="*/ 9562 h 1384969"/>
                          <a:gd name="connsiteX3" fmla="*/ 1717796 w 1899013"/>
                          <a:gd name="connsiteY3" fmla="*/ 0 h 1384969"/>
                          <a:gd name="connsiteX4" fmla="*/ 1670171 w 1899013"/>
                          <a:gd name="connsiteY4" fmla="*/ 9525 h 1384969"/>
                          <a:gd name="connsiteX5" fmla="*/ 1641596 w 1899013"/>
                          <a:gd name="connsiteY5" fmla="*/ 38100 h 1384969"/>
                          <a:gd name="connsiteX6" fmla="*/ 1611116 w 1899013"/>
                          <a:gd name="connsiteY6" fmla="*/ 74378 h 1384969"/>
                          <a:gd name="connsiteX7" fmla="*/ 1584446 w 1899013"/>
                          <a:gd name="connsiteY7" fmla="*/ 104775 h 1384969"/>
                          <a:gd name="connsiteX8" fmla="*/ 1574921 w 1899013"/>
                          <a:gd name="connsiteY8" fmla="*/ 142875 h 1384969"/>
                          <a:gd name="connsiteX9" fmla="*/ 1555871 w 1899013"/>
                          <a:gd name="connsiteY9" fmla="*/ 171450 h 1384969"/>
                          <a:gd name="connsiteX10" fmla="*/ 1527296 w 1899013"/>
                          <a:gd name="connsiteY10" fmla="*/ 219075 h 1384969"/>
                          <a:gd name="connsiteX11" fmla="*/ 1510151 w 1899013"/>
                          <a:gd name="connsiteY11" fmla="*/ 236265 h 1384969"/>
                          <a:gd name="connsiteX12" fmla="*/ 1479671 w 1899013"/>
                          <a:gd name="connsiteY12" fmla="*/ 276225 h 1384969"/>
                          <a:gd name="connsiteX13" fmla="*/ 1403471 w 1899013"/>
                          <a:gd name="connsiteY13" fmla="*/ 361950 h 1384969"/>
                          <a:gd name="connsiteX14" fmla="*/ 1374896 w 1899013"/>
                          <a:gd name="connsiteY14" fmla="*/ 371475 h 1384969"/>
                          <a:gd name="connsiteX15" fmla="*/ 1317746 w 1899013"/>
                          <a:gd name="connsiteY15" fmla="*/ 409575 h 1384969"/>
                          <a:gd name="connsiteX16" fmla="*/ 1289171 w 1899013"/>
                          <a:gd name="connsiteY16" fmla="*/ 428625 h 1384969"/>
                          <a:gd name="connsiteX17" fmla="*/ 1184396 w 1899013"/>
                          <a:gd name="connsiteY17" fmla="*/ 466725 h 1384969"/>
                          <a:gd name="connsiteX18" fmla="*/ 879596 w 1899013"/>
                          <a:gd name="connsiteY18" fmla="*/ 457200 h 1384969"/>
                          <a:gd name="connsiteX19" fmla="*/ 856736 w 1899013"/>
                          <a:gd name="connsiteY19" fmla="*/ 445778 h 1384969"/>
                          <a:gd name="connsiteX20" fmla="*/ 793871 w 1899013"/>
                          <a:gd name="connsiteY20" fmla="*/ 409575 h 1384969"/>
                          <a:gd name="connsiteX21" fmla="*/ 755771 w 1899013"/>
                          <a:gd name="connsiteY21" fmla="*/ 371475 h 1384969"/>
                          <a:gd name="connsiteX22" fmla="*/ 746246 w 1899013"/>
                          <a:gd name="connsiteY22" fmla="*/ 342900 h 1384969"/>
                          <a:gd name="connsiteX23" fmla="*/ 727196 w 1899013"/>
                          <a:gd name="connsiteY23" fmla="*/ 304800 h 1384969"/>
                          <a:gd name="connsiteX24" fmla="*/ 670046 w 1899013"/>
                          <a:gd name="connsiteY24" fmla="*/ 228600 h 1384969"/>
                          <a:gd name="connsiteX25" fmla="*/ 641471 w 1899013"/>
                          <a:gd name="connsiteY25" fmla="*/ 219075 h 1384969"/>
                          <a:gd name="connsiteX26" fmla="*/ 612896 w 1899013"/>
                          <a:gd name="connsiteY26" fmla="*/ 161925 h 1384969"/>
                          <a:gd name="connsiteX27" fmla="*/ 584321 w 1899013"/>
                          <a:gd name="connsiteY27" fmla="*/ 152400 h 1384969"/>
                          <a:gd name="connsiteX28" fmla="*/ 510026 w 1899013"/>
                          <a:gd name="connsiteY28" fmla="*/ 142950 h 1384969"/>
                          <a:gd name="connsiteX29" fmla="*/ 403346 w 1899013"/>
                          <a:gd name="connsiteY29" fmla="*/ 209550 h 1384969"/>
                          <a:gd name="connsiteX30" fmla="*/ 336671 w 1899013"/>
                          <a:gd name="connsiteY30" fmla="*/ 285750 h 1384969"/>
                          <a:gd name="connsiteX31" fmla="*/ 319526 w 1899013"/>
                          <a:gd name="connsiteY31" fmla="*/ 312428 h 1384969"/>
                          <a:gd name="connsiteX32" fmla="*/ 308096 w 1899013"/>
                          <a:gd name="connsiteY32" fmla="*/ 342900 h 1384969"/>
                          <a:gd name="connsiteX33" fmla="*/ 279521 w 1899013"/>
                          <a:gd name="connsiteY33" fmla="*/ 390525 h 1384969"/>
                          <a:gd name="connsiteX34" fmla="*/ 258566 w 1899013"/>
                          <a:gd name="connsiteY34" fmla="*/ 451545 h 1384969"/>
                          <a:gd name="connsiteX35" fmla="*/ 260471 w 1899013"/>
                          <a:gd name="connsiteY35" fmla="*/ 495300 h 1384969"/>
                          <a:gd name="connsiteX36" fmla="*/ 210411 w 1899013"/>
                          <a:gd name="connsiteY36" fmla="*/ 674863 h 1384969"/>
                          <a:gd name="connsiteX37" fmla="*/ 169876 w 1899013"/>
                          <a:gd name="connsiteY37" fmla="*/ 739962 h 1384969"/>
                          <a:gd name="connsiteX38" fmla="*/ 117525 w 1899013"/>
                          <a:gd name="connsiteY38" fmla="*/ 768537 h 1384969"/>
                          <a:gd name="connsiteX39" fmla="*/ 57467 w 1899013"/>
                          <a:gd name="connsiteY39" fmla="*/ 827200 h 1384969"/>
                          <a:gd name="connsiteX40" fmla="*/ 29436 w 1899013"/>
                          <a:gd name="connsiteY40" fmla="*/ 883625 h 1384969"/>
                          <a:gd name="connsiteX41" fmla="*/ 399536 w 1899013"/>
                          <a:gd name="connsiteY41" fmla="*/ 971550 h 1384969"/>
                          <a:gd name="connsiteX42" fmla="*/ 482339 w 1899013"/>
                          <a:gd name="connsiteY42" fmla="*/ 982257 h 1384969"/>
                          <a:gd name="connsiteX43" fmla="*/ 518148 w 1899013"/>
                          <a:gd name="connsiteY43" fmla="*/ 968937 h 1384969"/>
                          <a:gd name="connsiteX44" fmla="*/ 573306 w 1899013"/>
                          <a:gd name="connsiteY44" fmla="*/ 947585 h 1384969"/>
                          <a:gd name="connsiteX45" fmla="*/ 621705 w 1899013"/>
                          <a:gd name="connsiteY45" fmla="*/ 937310 h 1384969"/>
                          <a:gd name="connsiteX46" fmla="*/ 631946 w 1899013"/>
                          <a:gd name="connsiteY46" fmla="*/ 936915 h 1384969"/>
                          <a:gd name="connsiteX47" fmla="*/ 655938 w 1899013"/>
                          <a:gd name="connsiteY47" fmla="*/ 929280 h 1384969"/>
                          <a:gd name="connsiteX48" fmla="*/ 686804 w 1899013"/>
                          <a:gd name="connsiteY48" fmla="*/ 926602 h 1384969"/>
                          <a:gd name="connsiteX49" fmla="*/ 715379 w 1899013"/>
                          <a:gd name="connsiteY49" fmla="*/ 902987 h 1384969"/>
                          <a:gd name="connsiteX50" fmla="*/ 784346 w 1899013"/>
                          <a:gd name="connsiteY50" fmla="*/ 895350 h 1384969"/>
                          <a:gd name="connsiteX51" fmla="*/ 831971 w 1899013"/>
                          <a:gd name="connsiteY51" fmla="*/ 866775 h 1384969"/>
                          <a:gd name="connsiteX52" fmla="*/ 1089146 w 1899013"/>
                          <a:gd name="connsiteY52" fmla="*/ 866775 h 1384969"/>
                          <a:gd name="connsiteX53" fmla="*/ 1089146 w 1899013"/>
                          <a:gd name="connsiteY53" fmla="*/ 990600 h 1384969"/>
                          <a:gd name="connsiteX54" fmla="*/ 1089146 w 1899013"/>
                          <a:gd name="connsiteY54" fmla="*/ 1021110 h 1384969"/>
                          <a:gd name="connsiteX55" fmla="*/ 1104386 w 1899013"/>
                          <a:gd name="connsiteY55" fmla="*/ 1057275 h 1384969"/>
                          <a:gd name="connsiteX56" fmla="*/ 1160405 w 1899013"/>
                          <a:gd name="connsiteY56" fmla="*/ 1348565 h 1384969"/>
                          <a:gd name="connsiteX57" fmla="*/ 1193921 w 1899013"/>
                          <a:gd name="connsiteY57" fmla="*/ 1019175 h 1384969"/>
                          <a:gd name="connsiteX58" fmla="*/ 1174871 w 1899013"/>
                          <a:gd name="connsiteY58" fmla="*/ 990600 h 1384969"/>
                          <a:gd name="connsiteX59" fmla="*/ 1193921 w 1899013"/>
                          <a:gd name="connsiteY59" fmla="*/ 1047750 h 1384969"/>
                          <a:gd name="connsiteX60" fmla="*/ 1247261 w 1899013"/>
                          <a:gd name="connsiteY60" fmla="*/ 1116473 h 1384969"/>
                          <a:gd name="connsiteX61" fmla="*/ 1315454 w 1899013"/>
                          <a:gd name="connsiteY61" fmla="*/ 1384966 h 1384969"/>
                          <a:gd name="connsiteX62" fmla="*/ 1300629 w 1899013"/>
                          <a:gd name="connsiteY62" fmla="*/ 1110089 h 1384969"/>
                          <a:gd name="connsiteX63" fmla="*/ 1270121 w 1899013"/>
                          <a:gd name="connsiteY63" fmla="*/ 981075 h 1384969"/>
                          <a:gd name="connsiteX64" fmla="*/ 1373964 w 1899013"/>
                          <a:gd name="connsiteY64" fmla="*/ 1061198 h 1384969"/>
                          <a:gd name="connsiteX65" fmla="*/ 1454446 w 1899013"/>
                          <a:gd name="connsiteY65" fmla="*/ 1018882 h 1384969"/>
                          <a:gd name="connsiteX66" fmla="*/ 1548518 w 1899013"/>
                          <a:gd name="connsiteY66" fmla="*/ 977473 h 1384969"/>
                          <a:gd name="connsiteX67" fmla="*/ 1535002 w 1899013"/>
                          <a:gd name="connsiteY67" fmla="*/ 960364 h 1384969"/>
                          <a:gd name="connsiteX68" fmla="*/ 1690080 w 1899013"/>
                          <a:gd name="connsiteY68" fmla="*/ 915501 h 1384969"/>
                          <a:gd name="connsiteX69" fmla="*/ 1760121 w 1899013"/>
                          <a:gd name="connsiteY69" fmla="*/ 840483 h 1384969"/>
                          <a:gd name="connsiteX70" fmla="*/ 1774946 w 1899013"/>
                          <a:gd name="connsiteY70" fmla="*/ 828675 h 1384969"/>
                          <a:gd name="connsiteX71" fmla="*/ 1813046 w 1899013"/>
                          <a:gd name="connsiteY71" fmla="*/ 771525 h 1384969"/>
                          <a:gd name="connsiteX72" fmla="*/ 1832096 w 1899013"/>
                          <a:gd name="connsiteY72" fmla="*/ 742950 h 1384969"/>
                          <a:gd name="connsiteX73" fmla="*/ 1841621 w 1899013"/>
                          <a:gd name="connsiteY73" fmla="*/ 704850 h 1384969"/>
                          <a:gd name="connsiteX74" fmla="*/ 1822571 w 1899013"/>
                          <a:gd name="connsiteY74" fmla="*/ 466725 h 1384969"/>
                          <a:gd name="connsiteX75" fmla="*/ 1813046 w 1899013"/>
                          <a:gd name="connsiteY75" fmla="*/ 438150 h 1384969"/>
                          <a:gd name="connsiteX76" fmla="*/ 1795901 w 1899013"/>
                          <a:gd name="connsiteY76" fmla="*/ 401947 h 1384969"/>
                          <a:gd name="connsiteX77" fmla="*/ 1774946 w 1899013"/>
                          <a:gd name="connsiteY77" fmla="*/ 371475 h 1384969"/>
                          <a:gd name="connsiteX78" fmla="*/ 1774946 w 1899013"/>
                          <a:gd name="connsiteY78" fmla="*/ 190500 h 1384969"/>
                          <a:gd name="connsiteX79" fmla="*/ 1793996 w 1899013"/>
                          <a:gd name="connsiteY79" fmla="*/ 161925 h 1384969"/>
                          <a:gd name="connsiteX80" fmla="*/ 1822571 w 1899013"/>
                          <a:gd name="connsiteY80" fmla="*/ 142875 h 1384969"/>
                          <a:gd name="connsiteX81" fmla="*/ 1860671 w 1899013"/>
                          <a:gd name="connsiteY81" fmla="*/ 114300 h 1384969"/>
                          <a:gd name="connsiteX82" fmla="*/ 1898771 w 1899013"/>
                          <a:gd name="connsiteY82" fmla="*/ 95250 h 1384969"/>
                          <a:gd name="connsiteX83" fmla="*/ 1851146 w 1899013"/>
                          <a:gd name="connsiteY83" fmla="*/ 51457 h 1384969"/>
                          <a:gd name="connsiteX0" fmla="*/ 1851146 w 1899013"/>
                          <a:gd name="connsiteY0" fmla="*/ 51457 h 1384969"/>
                          <a:gd name="connsiteX1" fmla="*/ 1860671 w 1899013"/>
                          <a:gd name="connsiteY1" fmla="*/ 57150 h 1384969"/>
                          <a:gd name="connsiteX2" fmla="*/ 1784471 w 1899013"/>
                          <a:gd name="connsiteY2" fmla="*/ 9562 h 1384969"/>
                          <a:gd name="connsiteX3" fmla="*/ 1717796 w 1899013"/>
                          <a:gd name="connsiteY3" fmla="*/ 0 h 1384969"/>
                          <a:gd name="connsiteX4" fmla="*/ 1670171 w 1899013"/>
                          <a:gd name="connsiteY4" fmla="*/ 9525 h 1384969"/>
                          <a:gd name="connsiteX5" fmla="*/ 1641596 w 1899013"/>
                          <a:gd name="connsiteY5" fmla="*/ 38100 h 1384969"/>
                          <a:gd name="connsiteX6" fmla="*/ 1611116 w 1899013"/>
                          <a:gd name="connsiteY6" fmla="*/ 74378 h 1384969"/>
                          <a:gd name="connsiteX7" fmla="*/ 1584446 w 1899013"/>
                          <a:gd name="connsiteY7" fmla="*/ 104775 h 1384969"/>
                          <a:gd name="connsiteX8" fmla="*/ 1574921 w 1899013"/>
                          <a:gd name="connsiteY8" fmla="*/ 142875 h 1384969"/>
                          <a:gd name="connsiteX9" fmla="*/ 1555871 w 1899013"/>
                          <a:gd name="connsiteY9" fmla="*/ 171450 h 1384969"/>
                          <a:gd name="connsiteX10" fmla="*/ 1527296 w 1899013"/>
                          <a:gd name="connsiteY10" fmla="*/ 219075 h 1384969"/>
                          <a:gd name="connsiteX11" fmla="*/ 1510151 w 1899013"/>
                          <a:gd name="connsiteY11" fmla="*/ 236265 h 1384969"/>
                          <a:gd name="connsiteX12" fmla="*/ 1479671 w 1899013"/>
                          <a:gd name="connsiteY12" fmla="*/ 276225 h 1384969"/>
                          <a:gd name="connsiteX13" fmla="*/ 1403471 w 1899013"/>
                          <a:gd name="connsiteY13" fmla="*/ 361950 h 1384969"/>
                          <a:gd name="connsiteX14" fmla="*/ 1374896 w 1899013"/>
                          <a:gd name="connsiteY14" fmla="*/ 371475 h 1384969"/>
                          <a:gd name="connsiteX15" fmla="*/ 1317746 w 1899013"/>
                          <a:gd name="connsiteY15" fmla="*/ 409575 h 1384969"/>
                          <a:gd name="connsiteX16" fmla="*/ 1289171 w 1899013"/>
                          <a:gd name="connsiteY16" fmla="*/ 428625 h 1384969"/>
                          <a:gd name="connsiteX17" fmla="*/ 1184396 w 1899013"/>
                          <a:gd name="connsiteY17" fmla="*/ 466725 h 1384969"/>
                          <a:gd name="connsiteX18" fmla="*/ 879596 w 1899013"/>
                          <a:gd name="connsiteY18" fmla="*/ 457200 h 1384969"/>
                          <a:gd name="connsiteX19" fmla="*/ 856736 w 1899013"/>
                          <a:gd name="connsiteY19" fmla="*/ 445778 h 1384969"/>
                          <a:gd name="connsiteX20" fmla="*/ 805253 w 1899013"/>
                          <a:gd name="connsiteY20" fmla="*/ 390680 h 1384969"/>
                          <a:gd name="connsiteX21" fmla="*/ 755771 w 1899013"/>
                          <a:gd name="connsiteY21" fmla="*/ 371475 h 1384969"/>
                          <a:gd name="connsiteX22" fmla="*/ 746246 w 1899013"/>
                          <a:gd name="connsiteY22" fmla="*/ 342900 h 1384969"/>
                          <a:gd name="connsiteX23" fmla="*/ 727196 w 1899013"/>
                          <a:gd name="connsiteY23" fmla="*/ 304800 h 1384969"/>
                          <a:gd name="connsiteX24" fmla="*/ 670046 w 1899013"/>
                          <a:gd name="connsiteY24" fmla="*/ 228600 h 1384969"/>
                          <a:gd name="connsiteX25" fmla="*/ 641471 w 1899013"/>
                          <a:gd name="connsiteY25" fmla="*/ 219075 h 1384969"/>
                          <a:gd name="connsiteX26" fmla="*/ 612896 w 1899013"/>
                          <a:gd name="connsiteY26" fmla="*/ 161925 h 1384969"/>
                          <a:gd name="connsiteX27" fmla="*/ 584321 w 1899013"/>
                          <a:gd name="connsiteY27" fmla="*/ 152400 h 1384969"/>
                          <a:gd name="connsiteX28" fmla="*/ 510026 w 1899013"/>
                          <a:gd name="connsiteY28" fmla="*/ 142950 h 1384969"/>
                          <a:gd name="connsiteX29" fmla="*/ 403346 w 1899013"/>
                          <a:gd name="connsiteY29" fmla="*/ 209550 h 1384969"/>
                          <a:gd name="connsiteX30" fmla="*/ 336671 w 1899013"/>
                          <a:gd name="connsiteY30" fmla="*/ 285750 h 1384969"/>
                          <a:gd name="connsiteX31" fmla="*/ 319526 w 1899013"/>
                          <a:gd name="connsiteY31" fmla="*/ 312428 h 1384969"/>
                          <a:gd name="connsiteX32" fmla="*/ 308096 w 1899013"/>
                          <a:gd name="connsiteY32" fmla="*/ 342900 h 1384969"/>
                          <a:gd name="connsiteX33" fmla="*/ 279521 w 1899013"/>
                          <a:gd name="connsiteY33" fmla="*/ 390525 h 1384969"/>
                          <a:gd name="connsiteX34" fmla="*/ 258566 w 1899013"/>
                          <a:gd name="connsiteY34" fmla="*/ 451545 h 1384969"/>
                          <a:gd name="connsiteX35" fmla="*/ 260471 w 1899013"/>
                          <a:gd name="connsiteY35" fmla="*/ 495300 h 1384969"/>
                          <a:gd name="connsiteX36" fmla="*/ 210411 w 1899013"/>
                          <a:gd name="connsiteY36" fmla="*/ 674863 h 1384969"/>
                          <a:gd name="connsiteX37" fmla="*/ 169876 w 1899013"/>
                          <a:gd name="connsiteY37" fmla="*/ 739962 h 1384969"/>
                          <a:gd name="connsiteX38" fmla="*/ 117525 w 1899013"/>
                          <a:gd name="connsiteY38" fmla="*/ 768537 h 1384969"/>
                          <a:gd name="connsiteX39" fmla="*/ 57467 w 1899013"/>
                          <a:gd name="connsiteY39" fmla="*/ 827200 h 1384969"/>
                          <a:gd name="connsiteX40" fmla="*/ 29436 w 1899013"/>
                          <a:gd name="connsiteY40" fmla="*/ 883625 h 1384969"/>
                          <a:gd name="connsiteX41" fmla="*/ 399536 w 1899013"/>
                          <a:gd name="connsiteY41" fmla="*/ 971550 h 1384969"/>
                          <a:gd name="connsiteX42" fmla="*/ 482339 w 1899013"/>
                          <a:gd name="connsiteY42" fmla="*/ 982257 h 1384969"/>
                          <a:gd name="connsiteX43" fmla="*/ 518148 w 1899013"/>
                          <a:gd name="connsiteY43" fmla="*/ 968937 h 1384969"/>
                          <a:gd name="connsiteX44" fmla="*/ 573306 w 1899013"/>
                          <a:gd name="connsiteY44" fmla="*/ 947585 h 1384969"/>
                          <a:gd name="connsiteX45" fmla="*/ 621705 w 1899013"/>
                          <a:gd name="connsiteY45" fmla="*/ 937310 h 1384969"/>
                          <a:gd name="connsiteX46" fmla="*/ 631946 w 1899013"/>
                          <a:gd name="connsiteY46" fmla="*/ 936915 h 1384969"/>
                          <a:gd name="connsiteX47" fmla="*/ 655938 w 1899013"/>
                          <a:gd name="connsiteY47" fmla="*/ 929280 h 1384969"/>
                          <a:gd name="connsiteX48" fmla="*/ 686804 w 1899013"/>
                          <a:gd name="connsiteY48" fmla="*/ 926602 h 1384969"/>
                          <a:gd name="connsiteX49" fmla="*/ 715379 w 1899013"/>
                          <a:gd name="connsiteY49" fmla="*/ 902987 h 1384969"/>
                          <a:gd name="connsiteX50" fmla="*/ 784346 w 1899013"/>
                          <a:gd name="connsiteY50" fmla="*/ 895350 h 1384969"/>
                          <a:gd name="connsiteX51" fmla="*/ 831971 w 1899013"/>
                          <a:gd name="connsiteY51" fmla="*/ 866775 h 1384969"/>
                          <a:gd name="connsiteX52" fmla="*/ 1089146 w 1899013"/>
                          <a:gd name="connsiteY52" fmla="*/ 866775 h 1384969"/>
                          <a:gd name="connsiteX53" fmla="*/ 1089146 w 1899013"/>
                          <a:gd name="connsiteY53" fmla="*/ 990600 h 1384969"/>
                          <a:gd name="connsiteX54" fmla="*/ 1089146 w 1899013"/>
                          <a:gd name="connsiteY54" fmla="*/ 1021110 h 1384969"/>
                          <a:gd name="connsiteX55" fmla="*/ 1104386 w 1899013"/>
                          <a:gd name="connsiteY55" fmla="*/ 1057275 h 1384969"/>
                          <a:gd name="connsiteX56" fmla="*/ 1160405 w 1899013"/>
                          <a:gd name="connsiteY56" fmla="*/ 1348565 h 1384969"/>
                          <a:gd name="connsiteX57" fmla="*/ 1193921 w 1899013"/>
                          <a:gd name="connsiteY57" fmla="*/ 1019175 h 1384969"/>
                          <a:gd name="connsiteX58" fmla="*/ 1174871 w 1899013"/>
                          <a:gd name="connsiteY58" fmla="*/ 990600 h 1384969"/>
                          <a:gd name="connsiteX59" fmla="*/ 1193921 w 1899013"/>
                          <a:gd name="connsiteY59" fmla="*/ 1047750 h 1384969"/>
                          <a:gd name="connsiteX60" fmla="*/ 1247261 w 1899013"/>
                          <a:gd name="connsiteY60" fmla="*/ 1116473 h 1384969"/>
                          <a:gd name="connsiteX61" fmla="*/ 1315454 w 1899013"/>
                          <a:gd name="connsiteY61" fmla="*/ 1384966 h 1384969"/>
                          <a:gd name="connsiteX62" fmla="*/ 1300629 w 1899013"/>
                          <a:gd name="connsiteY62" fmla="*/ 1110089 h 1384969"/>
                          <a:gd name="connsiteX63" fmla="*/ 1270121 w 1899013"/>
                          <a:gd name="connsiteY63" fmla="*/ 981075 h 1384969"/>
                          <a:gd name="connsiteX64" fmla="*/ 1373964 w 1899013"/>
                          <a:gd name="connsiteY64" fmla="*/ 1061198 h 1384969"/>
                          <a:gd name="connsiteX65" fmla="*/ 1454446 w 1899013"/>
                          <a:gd name="connsiteY65" fmla="*/ 1018882 h 1384969"/>
                          <a:gd name="connsiteX66" fmla="*/ 1548518 w 1899013"/>
                          <a:gd name="connsiteY66" fmla="*/ 977473 h 1384969"/>
                          <a:gd name="connsiteX67" fmla="*/ 1535002 w 1899013"/>
                          <a:gd name="connsiteY67" fmla="*/ 960364 h 1384969"/>
                          <a:gd name="connsiteX68" fmla="*/ 1690080 w 1899013"/>
                          <a:gd name="connsiteY68" fmla="*/ 915501 h 1384969"/>
                          <a:gd name="connsiteX69" fmla="*/ 1760121 w 1899013"/>
                          <a:gd name="connsiteY69" fmla="*/ 840483 h 1384969"/>
                          <a:gd name="connsiteX70" fmla="*/ 1774946 w 1899013"/>
                          <a:gd name="connsiteY70" fmla="*/ 828675 h 1384969"/>
                          <a:gd name="connsiteX71" fmla="*/ 1813046 w 1899013"/>
                          <a:gd name="connsiteY71" fmla="*/ 771525 h 1384969"/>
                          <a:gd name="connsiteX72" fmla="*/ 1832096 w 1899013"/>
                          <a:gd name="connsiteY72" fmla="*/ 742950 h 1384969"/>
                          <a:gd name="connsiteX73" fmla="*/ 1841621 w 1899013"/>
                          <a:gd name="connsiteY73" fmla="*/ 704850 h 1384969"/>
                          <a:gd name="connsiteX74" fmla="*/ 1822571 w 1899013"/>
                          <a:gd name="connsiteY74" fmla="*/ 466725 h 1384969"/>
                          <a:gd name="connsiteX75" fmla="*/ 1813046 w 1899013"/>
                          <a:gd name="connsiteY75" fmla="*/ 438150 h 1384969"/>
                          <a:gd name="connsiteX76" fmla="*/ 1795901 w 1899013"/>
                          <a:gd name="connsiteY76" fmla="*/ 401947 h 1384969"/>
                          <a:gd name="connsiteX77" fmla="*/ 1774946 w 1899013"/>
                          <a:gd name="connsiteY77" fmla="*/ 371475 h 1384969"/>
                          <a:gd name="connsiteX78" fmla="*/ 1774946 w 1899013"/>
                          <a:gd name="connsiteY78" fmla="*/ 190500 h 1384969"/>
                          <a:gd name="connsiteX79" fmla="*/ 1793996 w 1899013"/>
                          <a:gd name="connsiteY79" fmla="*/ 161925 h 1384969"/>
                          <a:gd name="connsiteX80" fmla="*/ 1822571 w 1899013"/>
                          <a:gd name="connsiteY80" fmla="*/ 142875 h 1384969"/>
                          <a:gd name="connsiteX81" fmla="*/ 1860671 w 1899013"/>
                          <a:gd name="connsiteY81" fmla="*/ 114300 h 1384969"/>
                          <a:gd name="connsiteX82" fmla="*/ 1898771 w 1899013"/>
                          <a:gd name="connsiteY82" fmla="*/ 95250 h 1384969"/>
                          <a:gd name="connsiteX83" fmla="*/ 1851146 w 1899013"/>
                          <a:gd name="connsiteY83" fmla="*/ 51457 h 1384969"/>
                          <a:gd name="connsiteX0" fmla="*/ 1851146 w 1899013"/>
                          <a:gd name="connsiteY0" fmla="*/ 51457 h 1384969"/>
                          <a:gd name="connsiteX1" fmla="*/ 1860671 w 1899013"/>
                          <a:gd name="connsiteY1" fmla="*/ 57150 h 1384969"/>
                          <a:gd name="connsiteX2" fmla="*/ 1784471 w 1899013"/>
                          <a:gd name="connsiteY2" fmla="*/ 9562 h 1384969"/>
                          <a:gd name="connsiteX3" fmla="*/ 1717796 w 1899013"/>
                          <a:gd name="connsiteY3" fmla="*/ 0 h 1384969"/>
                          <a:gd name="connsiteX4" fmla="*/ 1670171 w 1899013"/>
                          <a:gd name="connsiteY4" fmla="*/ 9525 h 1384969"/>
                          <a:gd name="connsiteX5" fmla="*/ 1641596 w 1899013"/>
                          <a:gd name="connsiteY5" fmla="*/ 38100 h 1384969"/>
                          <a:gd name="connsiteX6" fmla="*/ 1611116 w 1899013"/>
                          <a:gd name="connsiteY6" fmla="*/ 74378 h 1384969"/>
                          <a:gd name="connsiteX7" fmla="*/ 1584446 w 1899013"/>
                          <a:gd name="connsiteY7" fmla="*/ 104775 h 1384969"/>
                          <a:gd name="connsiteX8" fmla="*/ 1574921 w 1899013"/>
                          <a:gd name="connsiteY8" fmla="*/ 142875 h 1384969"/>
                          <a:gd name="connsiteX9" fmla="*/ 1555871 w 1899013"/>
                          <a:gd name="connsiteY9" fmla="*/ 171450 h 1384969"/>
                          <a:gd name="connsiteX10" fmla="*/ 1527296 w 1899013"/>
                          <a:gd name="connsiteY10" fmla="*/ 219075 h 1384969"/>
                          <a:gd name="connsiteX11" fmla="*/ 1510151 w 1899013"/>
                          <a:gd name="connsiteY11" fmla="*/ 236265 h 1384969"/>
                          <a:gd name="connsiteX12" fmla="*/ 1479671 w 1899013"/>
                          <a:gd name="connsiteY12" fmla="*/ 276225 h 1384969"/>
                          <a:gd name="connsiteX13" fmla="*/ 1403471 w 1899013"/>
                          <a:gd name="connsiteY13" fmla="*/ 361950 h 1384969"/>
                          <a:gd name="connsiteX14" fmla="*/ 1374896 w 1899013"/>
                          <a:gd name="connsiteY14" fmla="*/ 371475 h 1384969"/>
                          <a:gd name="connsiteX15" fmla="*/ 1317746 w 1899013"/>
                          <a:gd name="connsiteY15" fmla="*/ 409575 h 1384969"/>
                          <a:gd name="connsiteX16" fmla="*/ 1289171 w 1899013"/>
                          <a:gd name="connsiteY16" fmla="*/ 428625 h 1384969"/>
                          <a:gd name="connsiteX17" fmla="*/ 1184396 w 1899013"/>
                          <a:gd name="connsiteY17" fmla="*/ 466725 h 1384969"/>
                          <a:gd name="connsiteX18" fmla="*/ 906155 w 1899013"/>
                          <a:gd name="connsiteY18" fmla="*/ 438303 h 1384969"/>
                          <a:gd name="connsiteX19" fmla="*/ 856736 w 1899013"/>
                          <a:gd name="connsiteY19" fmla="*/ 445778 h 1384969"/>
                          <a:gd name="connsiteX20" fmla="*/ 805253 w 1899013"/>
                          <a:gd name="connsiteY20" fmla="*/ 390680 h 1384969"/>
                          <a:gd name="connsiteX21" fmla="*/ 755771 w 1899013"/>
                          <a:gd name="connsiteY21" fmla="*/ 371475 h 1384969"/>
                          <a:gd name="connsiteX22" fmla="*/ 746246 w 1899013"/>
                          <a:gd name="connsiteY22" fmla="*/ 342900 h 1384969"/>
                          <a:gd name="connsiteX23" fmla="*/ 727196 w 1899013"/>
                          <a:gd name="connsiteY23" fmla="*/ 304800 h 1384969"/>
                          <a:gd name="connsiteX24" fmla="*/ 670046 w 1899013"/>
                          <a:gd name="connsiteY24" fmla="*/ 228600 h 1384969"/>
                          <a:gd name="connsiteX25" fmla="*/ 641471 w 1899013"/>
                          <a:gd name="connsiteY25" fmla="*/ 219075 h 1384969"/>
                          <a:gd name="connsiteX26" fmla="*/ 612896 w 1899013"/>
                          <a:gd name="connsiteY26" fmla="*/ 161925 h 1384969"/>
                          <a:gd name="connsiteX27" fmla="*/ 584321 w 1899013"/>
                          <a:gd name="connsiteY27" fmla="*/ 152400 h 1384969"/>
                          <a:gd name="connsiteX28" fmla="*/ 510026 w 1899013"/>
                          <a:gd name="connsiteY28" fmla="*/ 142950 h 1384969"/>
                          <a:gd name="connsiteX29" fmla="*/ 403346 w 1899013"/>
                          <a:gd name="connsiteY29" fmla="*/ 209550 h 1384969"/>
                          <a:gd name="connsiteX30" fmla="*/ 336671 w 1899013"/>
                          <a:gd name="connsiteY30" fmla="*/ 285750 h 1384969"/>
                          <a:gd name="connsiteX31" fmla="*/ 319526 w 1899013"/>
                          <a:gd name="connsiteY31" fmla="*/ 312428 h 1384969"/>
                          <a:gd name="connsiteX32" fmla="*/ 308096 w 1899013"/>
                          <a:gd name="connsiteY32" fmla="*/ 342900 h 1384969"/>
                          <a:gd name="connsiteX33" fmla="*/ 279521 w 1899013"/>
                          <a:gd name="connsiteY33" fmla="*/ 390525 h 1384969"/>
                          <a:gd name="connsiteX34" fmla="*/ 258566 w 1899013"/>
                          <a:gd name="connsiteY34" fmla="*/ 451545 h 1384969"/>
                          <a:gd name="connsiteX35" fmla="*/ 260471 w 1899013"/>
                          <a:gd name="connsiteY35" fmla="*/ 495300 h 1384969"/>
                          <a:gd name="connsiteX36" fmla="*/ 210411 w 1899013"/>
                          <a:gd name="connsiteY36" fmla="*/ 674863 h 1384969"/>
                          <a:gd name="connsiteX37" fmla="*/ 169876 w 1899013"/>
                          <a:gd name="connsiteY37" fmla="*/ 739962 h 1384969"/>
                          <a:gd name="connsiteX38" fmla="*/ 117525 w 1899013"/>
                          <a:gd name="connsiteY38" fmla="*/ 768537 h 1384969"/>
                          <a:gd name="connsiteX39" fmla="*/ 57467 w 1899013"/>
                          <a:gd name="connsiteY39" fmla="*/ 827200 h 1384969"/>
                          <a:gd name="connsiteX40" fmla="*/ 29436 w 1899013"/>
                          <a:gd name="connsiteY40" fmla="*/ 883625 h 1384969"/>
                          <a:gd name="connsiteX41" fmla="*/ 399536 w 1899013"/>
                          <a:gd name="connsiteY41" fmla="*/ 971550 h 1384969"/>
                          <a:gd name="connsiteX42" fmla="*/ 482339 w 1899013"/>
                          <a:gd name="connsiteY42" fmla="*/ 982257 h 1384969"/>
                          <a:gd name="connsiteX43" fmla="*/ 518148 w 1899013"/>
                          <a:gd name="connsiteY43" fmla="*/ 968937 h 1384969"/>
                          <a:gd name="connsiteX44" fmla="*/ 573306 w 1899013"/>
                          <a:gd name="connsiteY44" fmla="*/ 947585 h 1384969"/>
                          <a:gd name="connsiteX45" fmla="*/ 621705 w 1899013"/>
                          <a:gd name="connsiteY45" fmla="*/ 937310 h 1384969"/>
                          <a:gd name="connsiteX46" fmla="*/ 631946 w 1899013"/>
                          <a:gd name="connsiteY46" fmla="*/ 936915 h 1384969"/>
                          <a:gd name="connsiteX47" fmla="*/ 655938 w 1899013"/>
                          <a:gd name="connsiteY47" fmla="*/ 929280 h 1384969"/>
                          <a:gd name="connsiteX48" fmla="*/ 686804 w 1899013"/>
                          <a:gd name="connsiteY48" fmla="*/ 926602 h 1384969"/>
                          <a:gd name="connsiteX49" fmla="*/ 715379 w 1899013"/>
                          <a:gd name="connsiteY49" fmla="*/ 902987 h 1384969"/>
                          <a:gd name="connsiteX50" fmla="*/ 784346 w 1899013"/>
                          <a:gd name="connsiteY50" fmla="*/ 895350 h 1384969"/>
                          <a:gd name="connsiteX51" fmla="*/ 831971 w 1899013"/>
                          <a:gd name="connsiteY51" fmla="*/ 866775 h 1384969"/>
                          <a:gd name="connsiteX52" fmla="*/ 1089146 w 1899013"/>
                          <a:gd name="connsiteY52" fmla="*/ 866775 h 1384969"/>
                          <a:gd name="connsiteX53" fmla="*/ 1089146 w 1899013"/>
                          <a:gd name="connsiteY53" fmla="*/ 990600 h 1384969"/>
                          <a:gd name="connsiteX54" fmla="*/ 1089146 w 1899013"/>
                          <a:gd name="connsiteY54" fmla="*/ 1021110 h 1384969"/>
                          <a:gd name="connsiteX55" fmla="*/ 1104386 w 1899013"/>
                          <a:gd name="connsiteY55" fmla="*/ 1057275 h 1384969"/>
                          <a:gd name="connsiteX56" fmla="*/ 1160405 w 1899013"/>
                          <a:gd name="connsiteY56" fmla="*/ 1348565 h 1384969"/>
                          <a:gd name="connsiteX57" fmla="*/ 1193921 w 1899013"/>
                          <a:gd name="connsiteY57" fmla="*/ 1019175 h 1384969"/>
                          <a:gd name="connsiteX58" fmla="*/ 1174871 w 1899013"/>
                          <a:gd name="connsiteY58" fmla="*/ 990600 h 1384969"/>
                          <a:gd name="connsiteX59" fmla="*/ 1193921 w 1899013"/>
                          <a:gd name="connsiteY59" fmla="*/ 1047750 h 1384969"/>
                          <a:gd name="connsiteX60" fmla="*/ 1247261 w 1899013"/>
                          <a:gd name="connsiteY60" fmla="*/ 1116473 h 1384969"/>
                          <a:gd name="connsiteX61" fmla="*/ 1315454 w 1899013"/>
                          <a:gd name="connsiteY61" fmla="*/ 1384966 h 1384969"/>
                          <a:gd name="connsiteX62" fmla="*/ 1300629 w 1899013"/>
                          <a:gd name="connsiteY62" fmla="*/ 1110089 h 1384969"/>
                          <a:gd name="connsiteX63" fmla="*/ 1270121 w 1899013"/>
                          <a:gd name="connsiteY63" fmla="*/ 981075 h 1384969"/>
                          <a:gd name="connsiteX64" fmla="*/ 1373964 w 1899013"/>
                          <a:gd name="connsiteY64" fmla="*/ 1061198 h 1384969"/>
                          <a:gd name="connsiteX65" fmla="*/ 1454446 w 1899013"/>
                          <a:gd name="connsiteY65" fmla="*/ 1018882 h 1384969"/>
                          <a:gd name="connsiteX66" fmla="*/ 1548518 w 1899013"/>
                          <a:gd name="connsiteY66" fmla="*/ 977473 h 1384969"/>
                          <a:gd name="connsiteX67" fmla="*/ 1535002 w 1899013"/>
                          <a:gd name="connsiteY67" fmla="*/ 960364 h 1384969"/>
                          <a:gd name="connsiteX68" fmla="*/ 1690080 w 1899013"/>
                          <a:gd name="connsiteY68" fmla="*/ 915501 h 1384969"/>
                          <a:gd name="connsiteX69" fmla="*/ 1760121 w 1899013"/>
                          <a:gd name="connsiteY69" fmla="*/ 840483 h 1384969"/>
                          <a:gd name="connsiteX70" fmla="*/ 1774946 w 1899013"/>
                          <a:gd name="connsiteY70" fmla="*/ 828675 h 1384969"/>
                          <a:gd name="connsiteX71" fmla="*/ 1813046 w 1899013"/>
                          <a:gd name="connsiteY71" fmla="*/ 771525 h 1384969"/>
                          <a:gd name="connsiteX72" fmla="*/ 1832096 w 1899013"/>
                          <a:gd name="connsiteY72" fmla="*/ 742950 h 1384969"/>
                          <a:gd name="connsiteX73" fmla="*/ 1841621 w 1899013"/>
                          <a:gd name="connsiteY73" fmla="*/ 704850 h 1384969"/>
                          <a:gd name="connsiteX74" fmla="*/ 1822571 w 1899013"/>
                          <a:gd name="connsiteY74" fmla="*/ 466725 h 1384969"/>
                          <a:gd name="connsiteX75" fmla="*/ 1813046 w 1899013"/>
                          <a:gd name="connsiteY75" fmla="*/ 438150 h 1384969"/>
                          <a:gd name="connsiteX76" fmla="*/ 1795901 w 1899013"/>
                          <a:gd name="connsiteY76" fmla="*/ 401947 h 1384969"/>
                          <a:gd name="connsiteX77" fmla="*/ 1774946 w 1899013"/>
                          <a:gd name="connsiteY77" fmla="*/ 371475 h 1384969"/>
                          <a:gd name="connsiteX78" fmla="*/ 1774946 w 1899013"/>
                          <a:gd name="connsiteY78" fmla="*/ 190500 h 1384969"/>
                          <a:gd name="connsiteX79" fmla="*/ 1793996 w 1899013"/>
                          <a:gd name="connsiteY79" fmla="*/ 161925 h 1384969"/>
                          <a:gd name="connsiteX80" fmla="*/ 1822571 w 1899013"/>
                          <a:gd name="connsiteY80" fmla="*/ 142875 h 1384969"/>
                          <a:gd name="connsiteX81" fmla="*/ 1860671 w 1899013"/>
                          <a:gd name="connsiteY81" fmla="*/ 114300 h 1384969"/>
                          <a:gd name="connsiteX82" fmla="*/ 1898771 w 1899013"/>
                          <a:gd name="connsiteY82" fmla="*/ 95250 h 1384969"/>
                          <a:gd name="connsiteX83" fmla="*/ 1851146 w 1899013"/>
                          <a:gd name="connsiteY83" fmla="*/ 51457 h 1384969"/>
                          <a:gd name="connsiteX0" fmla="*/ 1851146 w 1899013"/>
                          <a:gd name="connsiteY0" fmla="*/ 51457 h 1384969"/>
                          <a:gd name="connsiteX1" fmla="*/ 1860671 w 1899013"/>
                          <a:gd name="connsiteY1" fmla="*/ 57150 h 1384969"/>
                          <a:gd name="connsiteX2" fmla="*/ 1784471 w 1899013"/>
                          <a:gd name="connsiteY2" fmla="*/ 9562 h 1384969"/>
                          <a:gd name="connsiteX3" fmla="*/ 1717796 w 1899013"/>
                          <a:gd name="connsiteY3" fmla="*/ 0 h 1384969"/>
                          <a:gd name="connsiteX4" fmla="*/ 1670171 w 1899013"/>
                          <a:gd name="connsiteY4" fmla="*/ 9525 h 1384969"/>
                          <a:gd name="connsiteX5" fmla="*/ 1641596 w 1899013"/>
                          <a:gd name="connsiteY5" fmla="*/ 38100 h 1384969"/>
                          <a:gd name="connsiteX6" fmla="*/ 1611116 w 1899013"/>
                          <a:gd name="connsiteY6" fmla="*/ 74378 h 1384969"/>
                          <a:gd name="connsiteX7" fmla="*/ 1584446 w 1899013"/>
                          <a:gd name="connsiteY7" fmla="*/ 104775 h 1384969"/>
                          <a:gd name="connsiteX8" fmla="*/ 1574921 w 1899013"/>
                          <a:gd name="connsiteY8" fmla="*/ 142875 h 1384969"/>
                          <a:gd name="connsiteX9" fmla="*/ 1555871 w 1899013"/>
                          <a:gd name="connsiteY9" fmla="*/ 171450 h 1384969"/>
                          <a:gd name="connsiteX10" fmla="*/ 1527296 w 1899013"/>
                          <a:gd name="connsiteY10" fmla="*/ 219075 h 1384969"/>
                          <a:gd name="connsiteX11" fmla="*/ 1510151 w 1899013"/>
                          <a:gd name="connsiteY11" fmla="*/ 236265 h 1384969"/>
                          <a:gd name="connsiteX12" fmla="*/ 1479671 w 1899013"/>
                          <a:gd name="connsiteY12" fmla="*/ 276225 h 1384969"/>
                          <a:gd name="connsiteX13" fmla="*/ 1403471 w 1899013"/>
                          <a:gd name="connsiteY13" fmla="*/ 361950 h 1384969"/>
                          <a:gd name="connsiteX14" fmla="*/ 1374896 w 1899013"/>
                          <a:gd name="connsiteY14" fmla="*/ 371475 h 1384969"/>
                          <a:gd name="connsiteX15" fmla="*/ 1317746 w 1899013"/>
                          <a:gd name="connsiteY15" fmla="*/ 409575 h 1384969"/>
                          <a:gd name="connsiteX16" fmla="*/ 1289171 w 1899013"/>
                          <a:gd name="connsiteY16" fmla="*/ 428625 h 1384969"/>
                          <a:gd name="connsiteX17" fmla="*/ 1184396 w 1899013"/>
                          <a:gd name="connsiteY17" fmla="*/ 466725 h 1384969"/>
                          <a:gd name="connsiteX18" fmla="*/ 906155 w 1899013"/>
                          <a:gd name="connsiteY18" fmla="*/ 438303 h 1384969"/>
                          <a:gd name="connsiteX19" fmla="*/ 856736 w 1899013"/>
                          <a:gd name="connsiteY19" fmla="*/ 445778 h 1384969"/>
                          <a:gd name="connsiteX20" fmla="*/ 805253 w 1899013"/>
                          <a:gd name="connsiteY20" fmla="*/ 390680 h 1384969"/>
                          <a:gd name="connsiteX21" fmla="*/ 755771 w 1899013"/>
                          <a:gd name="connsiteY21" fmla="*/ 371475 h 1384969"/>
                          <a:gd name="connsiteX22" fmla="*/ 761423 w 1899013"/>
                          <a:gd name="connsiteY22" fmla="*/ 331562 h 1384969"/>
                          <a:gd name="connsiteX23" fmla="*/ 727196 w 1899013"/>
                          <a:gd name="connsiteY23" fmla="*/ 304800 h 1384969"/>
                          <a:gd name="connsiteX24" fmla="*/ 670046 w 1899013"/>
                          <a:gd name="connsiteY24" fmla="*/ 228600 h 1384969"/>
                          <a:gd name="connsiteX25" fmla="*/ 641471 w 1899013"/>
                          <a:gd name="connsiteY25" fmla="*/ 219075 h 1384969"/>
                          <a:gd name="connsiteX26" fmla="*/ 612896 w 1899013"/>
                          <a:gd name="connsiteY26" fmla="*/ 161925 h 1384969"/>
                          <a:gd name="connsiteX27" fmla="*/ 584321 w 1899013"/>
                          <a:gd name="connsiteY27" fmla="*/ 152400 h 1384969"/>
                          <a:gd name="connsiteX28" fmla="*/ 510026 w 1899013"/>
                          <a:gd name="connsiteY28" fmla="*/ 142950 h 1384969"/>
                          <a:gd name="connsiteX29" fmla="*/ 403346 w 1899013"/>
                          <a:gd name="connsiteY29" fmla="*/ 209550 h 1384969"/>
                          <a:gd name="connsiteX30" fmla="*/ 336671 w 1899013"/>
                          <a:gd name="connsiteY30" fmla="*/ 285750 h 1384969"/>
                          <a:gd name="connsiteX31" fmla="*/ 319526 w 1899013"/>
                          <a:gd name="connsiteY31" fmla="*/ 312428 h 1384969"/>
                          <a:gd name="connsiteX32" fmla="*/ 308096 w 1899013"/>
                          <a:gd name="connsiteY32" fmla="*/ 342900 h 1384969"/>
                          <a:gd name="connsiteX33" fmla="*/ 279521 w 1899013"/>
                          <a:gd name="connsiteY33" fmla="*/ 390525 h 1384969"/>
                          <a:gd name="connsiteX34" fmla="*/ 258566 w 1899013"/>
                          <a:gd name="connsiteY34" fmla="*/ 451545 h 1384969"/>
                          <a:gd name="connsiteX35" fmla="*/ 260471 w 1899013"/>
                          <a:gd name="connsiteY35" fmla="*/ 495300 h 1384969"/>
                          <a:gd name="connsiteX36" fmla="*/ 210411 w 1899013"/>
                          <a:gd name="connsiteY36" fmla="*/ 674863 h 1384969"/>
                          <a:gd name="connsiteX37" fmla="*/ 169876 w 1899013"/>
                          <a:gd name="connsiteY37" fmla="*/ 739962 h 1384969"/>
                          <a:gd name="connsiteX38" fmla="*/ 117525 w 1899013"/>
                          <a:gd name="connsiteY38" fmla="*/ 768537 h 1384969"/>
                          <a:gd name="connsiteX39" fmla="*/ 57467 w 1899013"/>
                          <a:gd name="connsiteY39" fmla="*/ 827200 h 1384969"/>
                          <a:gd name="connsiteX40" fmla="*/ 29436 w 1899013"/>
                          <a:gd name="connsiteY40" fmla="*/ 883625 h 1384969"/>
                          <a:gd name="connsiteX41" fmla="*/ 399536 w 1899013"/>
                          <a:gd name="connsiteY41" fmla="*/ 971550 h 1384969"/>
                          <a:gd name="connsiteX42" fmla="*/ 482339 w 1899013"/>
                          <a:gd name="connsiteY42" fmla="*/ 982257 h 1384969"/>
                          <a:gd name="connsiteX43" fmla="*/ 518148 w 1899013"/>
                          <a:gd name="connsiteY43" fmla="*/ 968937 h 1384969"/>
                          <a:gd name="connsiteX44" fmla="*/ 573306 w 1899013"/>
                          <a:gd name="connsiteY44" fmla="*/ 947585 h 1384969"/>
                          <a:gd name="connsiteX45" fmla="*/ 621705 w 1899013"/>
                          <a:gd name="connsiteY45" fmla="*/ 937310 h 1384969"/>
                          <a:gd name="connsiteX46" fmla="*/ 631946 w 1899013"/>
                          <a:gd name="connsiteY46" fmla="*/ 936915 h 1384969"/>
                          <a:gd name="connsiteX47" fmla="*/ 655938 w 1899013"/>
                          <a:gd name="connsiteY47" fmla="*/ 929280 h 1384969"/>
                          <a:gd name="connsiteX48" fmla="*/ 686804 w 1899013"/>
                          <a:gd name="connsiteY48" fmla="*/ 926602 h 1384969"/>
                          <a:gd name="connsiteX49" fmla="*/ 715379 w 1899013"/>
                          <a:gd name="connsiteY49" fmla="*/ 902987 h 1384969"/>
                          <a:gd name="connsiteX50" fmla="*/ 784346 w 1899013"/>
                          <a:gd name="connsiteY50" fmla="*/ 895350 h 1384969"/>
                          <a:gd name="connsiteX51" fmla="*/ 831971 w 1899013"/>
                          <a:gd name="connsiteY51" fmla="*/ 866775 h 1384969"/>
                          <a:gd name="connsiteX52" fmla="*/ 1089146 w 1899013"/>
                          <a:gd name="connsiteY52" fmla="*/ 866775 h 1384969"/>
                          <a:gd name="connsiteX53" fmla="*/ 1089146 w 1899013"/>
                          <a:gd name="connsiteY53" fmla="*/ 990600 h 1384969"/>
                          <a:gd name="connsiteX54" fmla="*/ 1089146 w 1899013"/>
                          <a:gd name="connsiteY54" fmla="*/ 1021110 h 1384969"/>
                          <a:gd name="connsiteX55" fmla="*/ 1104386 w 1899013"/>
                          <a:gd name="connsiteY55" fmla="*/ 1057275 h 1384969"/>
                          <a:gd name="connsiteX56" fmla="*/ 1160405 w 1899013"/>
                          <a:gd name="connsiteY56" fmla="*/ 1348565 h 1384969"/>
                          <a:gd name="connsiteX57" fmla="*/ 1193921 w 1899013"/>
                          <a:gd name="connsiteY57" fmla="*/ 1019175 h 1384969"/>
                          <a:gd name="connsiteX58" fmla="*/ 1174871 w 1899013"/>
                          <a:gd name="connsiteY58" fmla="*/ 990600 h 1384969"/>
                          <a:gd name="connsiteX59" fmla="*/ 1193921 w 1899013"/>
                          <a:gd name="connsiteY59" fmla="*/ 1047750 h 1384969"/>
                          <a:gd name="connsiteX60" fmla="*/ 1247261 w 1899013"/>
                          <a:gd name="connsiteY60" fmla="*/ 1116473 h 1384969"/>
                          <a:gd name="connsiteX61" fmla="*/ 1315454 w 1899013"/>
                          <a:gd name="connsiteY61" fmla="*/ 1384966 h 1384969"/>
                          <a:gd name="connsiteX62" fmla="*/ 1300629 w 1899013"/>
                          <a:gd name="connsiteY62" fmla="*/ 1110089 h 1384969"/>
                          <a:gd name="connsiteX63" fmla="*/ 1270121 w 1899013"/>
                          <a:gd name="connsiteY63" fmla="*/ 981075 h 1384969"/>
                          <a:gd name="connsiteX64" fmla="*/ 1373964 w 1899013"/>
                          <a:gd name="connsiteY64" fmla="*/ 1061198 h 1384969"/>
                          <a:gd name="connsiteX65" fmla="*/ 1454446 w 1899013"/>
                          <a:gd name="connsiteY65" fmla="*/ 1018882 h 1384969"/>
                          <a:gd name="connsiteX66" fmla="*/ 1548518 w 1899013"/>
                          <a:gd name="connsiteY66" fmla="*/ 977473 h 1384969"/>
                          <a:gd name="connsiteX67" fmla="*/ 1535002 w 1899013"/>
                          <a:gd name="connsiteY67" fmla="*/ 960364 h 1384969"/>
                          <a:gd name="connsiteX68" fmla="*/ 1690080 w 1899013"/>
                          <a:gd name="connsiteY68" fmla="*/ 915501 h 1384969"/>
                          <a:gd name="connsiteX69" fmla="*/ 1760121 w 1899013"/>
                          <a:gd name="connsiteY69" fmla="*/ 840483 h 1384969"/>
                          <a:gd name="connsiteX70" fmla="*/ 1774946 w 1899013"/>
                          <a:gd name="connsiteY70" fmla="*/ 828675 h 1384969"/>
                          <a:gd name="connsiteX71" fmla="*/ 1813046 w 1899013"/>
                          <a:gd name="connsiteY71" fmla="*/ 771525 h 1384969"/>
                          <a:gd name="connsiteX72" fmla="*/ 1832096 w 1899013"/>
                          <a:gd name="connsiteY72" fmla="*/ 742950 h 1384969"/>
                          <a:gd name="connsiteX73" fmla="*/ 1841621 w 1899013"/>
                          <a:gd name="connsiteY73" fmla="*/ 704850 h 1384969"/>
                          <a:gd name="connsiteX74" fmla="*/ 1822571 w 1899013"/>
                          <a:gd name="connsiteY74" fmla="*/ 466725 h 1384969"/>
                          <a:gd name="connsiteX75" fmla="*/ 1813046 w 1899013"/>
                          <a:gd name="connsiteY75" fmla="*/ 438150 h 1384969"/>
                          <a:gd name="connsiteX76" fmla="*/ 1795901 w 1899013"/>
                          <a:gd name="connsiteY76" fmla="*/ 401947 h 1384969"/>
                          <a:gd name="connsiteX77" fmla="*/ 1774946 w 1899013"/>
                          <a:gd name="connsiteY77" fmla="*/ 371475 h 1384969"/>
                          <a:gd name="connsiteX78" fmla="*/ 1774946 w 1899013"/>
                          <a:gd name="connsiteY78" fmla="*/ 190500 h 1384969"/>
                          <a:gd name="connsiteX79" fmla="*/ 1793996 w 1899013"/>
                          <a:gd name="connsiteY79" fmla="*/ 161925 h 1384969"/>
                          <a:gd name="connsiteX80" fmla="*/ 1822571 w 1899013"/>
                          <a:gd name="connsiteY80" fmla="*/ 142875 h 1384969"/>
                          <a:gd name="connsiteX81" fmla="*/ 1860671 w 1899013"/>
                          <a:gd name="connsiteY81" fmla="*/ 114300 h 1384969"/>
                          <a:gd name="connsiteX82" fmla="*/ 1898771 w 1899013"/>
                          <a:gd name="connsiteY82" fmla="*/ 95250 h 1384969"/>
                          <a:gd name="connsiteX83" fmla="*/ 1851146 w 1899013"/>
                          <a:gd name="connsiteY83" fmla="*/ 51457 h 1384969"/>
                          <a:gd name="connsiteX0" fmla="*/ 1851146 w 1899013"/>
                          <a:gd name="connsiteY0" fmla="*/ 51457 h 1384969"/>
                          <a:gd name="connsiteX1" fmla="*/ 1860671 w 1899013"/>
                          <a:gd name="connsiteY1" fmla="*/ 57150 h 1384969"/>
                          <a:gd name="connsiteX2" fmla="*/ 1784471 w 1899013"/>
                          <a:gd name="connsiteY2" fmla="*/ 9562 h 1384969"/>
                          <a:gd name="connsiteX3" fmla="*/ 1717796 w 1899013"/>
                          <a:gd name="connsiteY3" fmla="*/ 0 h 1384969"/>
                          <a:gd name="connsiteX4" fmla="*/ 1670171 w 1899013"/>
                          <a:gd name="connsiteY4" fmla="*/ 9525 h 1384969"/>
                          <a:gd name="connsiteX5" fmla="*/ 1641596 w 1899013"/>
                          <a:gd name="connsiteY5" fmla="*/ 38100 h 1384969"/>
                          <a:gd name="connsiteX6" fmla="*/ 1611116 w 1899013"/>
                          <a:gd name="connsiteY6" fmla="*/ 74378 h 1384969"/>
                          <a:gd name="connsiteX7" fmla="*/ 1584446 w 1899013"/>
                          <a:gd name="connsiteY7" fmla="*/ 104775 h 1384969"/>
                          <a:gd name="connsiteX8" fmla="*/ 1574921 w 1899013"/>
                          <a:gd name="connsiteY8" fmla="*/ 142875 h 1384969"/>
                          <a:gd name="connsiteX9" fmla="*/ 1555871 w 1899013"/>
                          <a:gd name="connsiteY9" fmla="*/ 171450 h 1384969"/>
                          <a:gd name="connsiteX10" fmla="*/ 1527296 w 1899013"/>
                          <a:gd name="connsiteY10" fmla="*/ 219075 h 1384969"/>
                          <a:gd name="connsiteX11" fmla="*/ 1510151 w 1899013"/>
                          <a:gd name="connsiteY11" fmla="*/ 236265 h 1384969"/>
                          <a:gd name="connsiteX12" fmla="*/ 1479671 w 1899013"/>
                          <a:gd name="connsiteY12" fmla="*/ 276225 h 1384969"/>
                          <a:gd name="connsiteX13" fmla="*/ 1403471 w 1899013"/>
                          <a:gd name="connsiteY13" fmla="*/ 361950 h 1384969"/>
                          <a:gd name="connsiteX14" fmla="*/ 1374896 w 1899013"/>
                          <a:gd name="connsiteY14" fmla="*/ 371475 h 1384969"/>
                          <a:gd name="connsiteX15" fmla="*/ 1317746 w 1899013"/>
                          <a:gd name="connsiteY15" fmla="*/ 409575 h 1384969"/>
                          <a:gd name="connsiteX16" fmla="*/ 1289171 w 1899013"/>
                          <a:gd name="connsiteY16" fmla="*/ 428625 h 1384969"/>
                          <a:gd name="connsiteX17" fmla="*/ 1184396 w 1899013"/>
                          <a:gd name="connsiteY17" fmla="*/ 466725 h 1384969"/>
                          <a:gd name="connsiteX18" fmla="*/ 906155 w 1899013"/>
                          <a:gd name="connsiteY18" fmla="*/ 438303 h 1384969"/>
                          <a:gd name="connsiteX19" fmla="*/ 860530 w 1899013"/>
                          <a:gd name="connsiteY19" fmla="*/ 419323 h 1384969"/>
                          <a:gd name="connsiteX20" fmla="*/ 805253 w 1899013"/>
                          <a:gd name="connsiteY20" fmla="*/ 390680 h 1384969"/>
                          <a:gd name="connsiteX21" fmla="*/ 755771 w 1899013"/>
                          <a:gd name="connsiteY21" fmla="*/ 371475 h 1384969"/>
                          <a:gd name="connsiteX22" fmla="*/ 761423 w 1899013"/>
                          <a:gd name="connsiteY22" fmla="*/ 331562 h 1384969"/>
                          <a:gd name="connsiteX23" fmla="*/ 727196 w 1899013"/>
                          <a:gd name="connsiteY23" fmla="*/ 304800 h 1384969"/>
                          <a:gd name="connsiteX24" fmla="*/ 670046 w 1899013"/>
                          <a:gd name="connsiteY24" fmla="*/ 228600 h 1384969"/>
                          <a:gd name="connsiteX25" fmla="*/ 641471 w 1899013"/>
                          <a:gd name="connsiteY25" fmla="*/ 219075 h 1384969"/>
                          <a:gd name="connsiteX26" fmla="*/ 612896 w 1899013"/>
                          <a:gd name="connsiteY26" fmla="*/ 161925 h 1384969"/>
                          <a:gd name="connsiteX27" fmla="*/ 584321 w 1899013"/>
                          <a:gd name="connsiteY27" fmla="*/ 152400 h 1384969"/>
                          <a:gd name="connsiteX28" fmla="*/ 510026 w 1899013"/>
                          <a:gd name="connsiteY28" fmla="*/ 142950 h 1384969"/>
                          <a:gd name="connsiteX29" fmla="*/ 403346 w 1899013"/>
                          <a:gd name="connsiteY29" fmla="*/ 209550 h 1384969"/>
                          <a:gd name="connsiteX30" fmla="*/ 336671 w 1899013"/>
                          <a:gd name="connsiteY30" fmla="*/ 285750 h 1384969"/>
                          <a:gd name="connsiteX31" fmla="*/ 319526 w 1899013"/>
                          <a:gd name="connsiteY31" fmla="*/ 312428 h 1384969"/>
                          <a:gd name="connsiteX32" fmla="*/ 308096 w 1899013"/>
                          <a:gd name="connsiteY32" fmla="*/ 342900 h 1384969"/>
                          <a:gd name="connsiteX33" fmla="*/ 279521 w 1899013"/>
                          <a:gd name="connsiteY33" fmla="*/ 390525 h 1384969"/>
                          <a:gd name="connsiteX34" fmla="*/ 258566 w 1899013"/>
                          <a:gd name="connsiteY34" fmla="*/ 451545 h 1384969"/>
                          <a:gd name="connsiteX35" fmla="*/ 260471 w 1899013"/>
                          <a:gd name="connsiteY35" fmla="*/ 495300 h 1384969"/>
                          <a:gd name="connsiteX36" fmla="*/ 210411 w 1899013"/>
                          <a:gd name="connsiteY36" fmla="*/ 674863 h 1384969"/>
                          <a:gd name="connsiteX37" fmla="*/ 169876 w 1899013"/>
                          <a:gd name="connsiteY37" fmla="*/ 739962 h 1384969"/>
                          <a:gd name="connsiteX38" fmla="*/ 117525 w 1899013"/>
                          <a:gd name="connsiteY38" fmla="*/ 768537 h 1384969"/>
                          <a:gd name="connsiteX39" fmla="*/ 57467 w 1899013"/>
                          <a:gd name="connsiteY39" fmla="*/ 827200 h 1384969"/>
                          <a:gd name="connsiteX40" fmla="*/ 29436 w 1899013"/>
                          <a:gd name="connsiteY40" fmla="*/ 883625 h 1384969"/>
                          <a:gd name="connsiteX41" fmla="*/ 399536 w 1899013"/>
                          <a:gd name="connsiteY41" fmla="*/ 971550 h 1384969"/>
                          <a:gd name="connsiteX42" fmla="*/ 482339 w 1899013"/>
                          <a:gd name="connsiteY42" fmla="*/ 982257 h 1384969"/>
                          <a:gd name="connsiteX43" fmla="*/ 518148 w 1899013"/>
                          <a:gd name="connsiteY43" fmla="*/ 968937 h 1384969"/>
                          <a:gd name="connsiteX44" fmla="*/ 573306 w 1899013"/>
                          <a:gd name="connsiteY44" fmla="*/ 947585 h 1384969"/>
                          <a:gd name="connsiteX45" fmla="*/ 621705 w 1899013"/>
                          <a:gd name="connsiteY45" fmla="*/ 937310 h 1384969"/>
                          <a:gd name="connsiteX46" fmla="*/ 631946 w 1899013"/>
                          <a:gd name="connsiteY46" fmla="*/ 936915 h 1384969"/>
                          <a:gd name="connsiteX47" fmla="*/ 655938 w 1899013"/>
                          <a:gd name="connsiteY47" fmla="*/ 929280 h 1384969"/>
                          <a:gd name="connsiteX48" fmla="*/ 686804 w 1899013"/>
                          <a:gd name="connsiteY48" fmla="*/ 926602 h 1384969"/>
                          <a:gd name="connsiteX49" fmla="*/ 715379 w 1899013"/>
                          <a:gd name="connsiteY49" fmla="*/ 902987 h 1384969"/>
                          <a:gd name="connsiteX50" fmla="*/ 784346 w 1899013"/>
                          <a:gd name="connsiteY50" fmla="*/ 895350 h 1384969"/>
                          <a:gd name="connsiteX51" fmla="*/ 831971 w 1899013"/>
                          <a:gd name="connsiteY51" fmla="*/ 866775 h 1384969"/>
                          <a:gd name="connsiteX52" fmla="*/ 1089146 w 1899013"/>
                          <a:gd name="connsiteY52" fmla="*/ 866775 h 1384969"/>
                          <a:gd name="connsiteX53" fmla="*/ 1089146 w 1899013"/>
                          <a:gd name="connsiteY53" fmla="*/ 990600 h 1384969"/>
                          <a:gd name="connsiteX54" fmla="*/ 1089146 w 1899013"/>
                          <a:gd name="connsiteY54" fmla="*/ 1021110 h 1384969"/>
                          <a:gd name="connsiteX55" fmla="*/ 1104386 w 1899013"/>
                          <a:gd name="connsiteY55" fmla="*/ 1057275 h 1384969"/>
                          <a:gd name="connsiteX56" fmla="*/ 1160405 w 1899013"/>
                          <a:gd name="connsiteY56" fmla="*/ 1348565 h 1384969"/>
                          <a:gd name="connsiteX57" fmla="*/ 1193921 w 1899013"/>
                          <a:gd name="connsiteY57" fmla="*/ 1019175 h 1384969"/>
                          <a:gd name="connsiteX58" fmla="*/ 1174871 w 1899013"/>
                          <a:gd name="connsiteY58" fmla="*/ 990600 h 1384969"/>
                          <a:gd name="connsiteX59" fmla="*/ 1193921 w 1899013"/>
                          <a:gd name="connsiteY59" fmla="*/ 1047750 h 1384969"/>
                          <a:gd name="connsiteX60" fmla="*/ 1247261 w 1899013"/>
                          <a:gd name="connsiteY60" fmla="*/ 1116473 h 1384969"/>
                          <a:gd name="connsiteX61" fmla="*/ 1315454 w 1899013"/>
                          <a:gd name="connsiteY61" fmla="*/ 1384966 h 1384969"/>
                          <a:gd name="connsiteX62" fmla="*/ 1300629 w 1899013"/>
                          <a:gd name="connsiteY62" fmla="*/ 1110089 h 1384969"/>
                          <a:gd name="connsiteX63" fmla="*/ 1270121 w 1899013"/>
                          <a:gd name="connsiteY63" fmla="*/ 981075 h 1384969"/>
                          <a:gd name="connsiteX64" fmla="*/ 1373964 w 1899013"/>
                          <a:gd name="connsiteY64" fmla="*/ 1061198 h 1384969"/>
                          <a:gd name="connsiteX65" fmla="*/ 1454446 w 1899013"/>
                          <a:gd name="connsiteY65" fmla="*/ 1018882 h 1384969"/>
                          <a:gd name="connsiteX66" fmla="*/ 1548518 w 1899013"/>
                          <a:gd name="connsiteY66" fmla="*/ 977473 h 1384969"/>
                          <a:gd name="connsiteX67" fmla="*/ 1535002 w 1899013"/>
                          <a:gd name="connsiteY67" fmla="*/ 960364 h 1384969"/>
                          <a:gd name="connsiteX68" fmla="*/ 1690080 w 1899013"/>
                          <a:gd name="connsiteY68" fmla="*/ 915501 h 1384969"/>
                          <a:gd name="connsiteX69" fmla="*/ 1760121 w 1899013"/>
                          <a:gd name="connsiteY69" fmla="*/ 840483 h 1384969"/>
                          <a:gd name="connsiteX70" fmla="*/ 1774946 w 1899013"/>
                          <a:gd name="connsiteY70" fmla="*/ 828675 h 1384969"/>
                          <a:gd name="connsiteX71" fmla="*/ 1813046 w 1899013"/>
                          <a:gd name="connsiteY71" fmla="*/ 771525 h 1384969"/>
                          <a:gd name="connsiteX72" fmla="*/ 1832096 w 1899013"/>
                          <a:gd name="connsiteY72" fmla="*/ 742950 h 1384969"/>
                          <a:gd name="connsiteX73" fmla="*/ 1841621 w 1899013"/>
                          <a:gd name="connsiteY73" fmla="*/ 704850 h 1384969"/>
                          <a:gd name="connsiteX74" fmla="*/ 1822571 w 1899013"/>
                          <a:gd name="connsiteY74" fmla="*/ 466725 h 1384969"/>
                          <a:gd name="connsiteX75" fmla="*/ 1813046 w 1899013"/>
                          <a:gd name="connsiteY75" fmla="*/ 438150 h 1384969"/>
                          <a:gd name="connsiteX76" fmla="*/ 1795901 w 1899013"/>
                          <a:gd name="connsiteY76" fmla="*/ 401947 h 1384969"/>
                          <a:gd name="connsiteX77" fmla="*/ 1774946 w 1899013"/>
                          <a:gd name="connsiteY77" fmla="*/ 371475 h 1384969"/>
                          <a:gd name="connsiteX78" fmla="*/ 1774946 w 1899013"/>
                          <a:gd name="connsiteY78" fmla="*/ 190500 h 1384969"/>
                          <a:gd name="connsiteX79" fmla="*/ 1793996 w 1899013"/>
                          <a:gd name="connsiteY79" fmla="*/ 161925 h 1384969"/>
                          <a:gd name="connsiteX80" fmla="*/ 1822571 w 1899013"/>
                          <a:gd name="connsiteY80" fmla="*/ 142875 h 1384969"/>
                          <a:gd name="connsiteX81" fmla="*/ 1860671 w 1899013"/>
                          <a:gd name="connsiteY81" fmla="*/ 114300 h 1384969"/>
                          <a:gd name="connsiteX82" fmla="*/ 1898771 w 1899013"/>
                          <a:gd name="connsiteY82" fmla="*/ 95250 h 1384969"/>
                          <a:gd name="connsiteX83" fmla="*/ 1851146 w 1899013"/>
                          <a:gd name="connsiteY83" fmla="*/ 51457 h 1384969"/>
                          <a:gd name="connsiteX0" fmla="*/ 1851146 w 1899013"/>
                          <a:gd name="connsiteY0" fmla="*/ 51457 h 1384969"/>
                          <a:gd name="connsiteX1" fmla="*/ 1860671 w 1899013"/>
                          <a:gd name="connsiteY1" fmla="*/ 57150 h 1384969"/>
                          <a:gd name="connsiteX2" fmla="*/ 1784471 w 1899013"/>
                          <a:gd name="connsiteY2" fmla="*/ 9562 h 1384969"/>
                          <a:gd name="connsiteX3" fmla="*/ 1717796 w 1899013"/>
                          <a:gd name="connsiteY3" fmla="*/ 0 h 1384969"/>
                          <a:gd name="connsiteX4" fmla="*/ 1670171 w 1899013"/>
                          <a:gd name="connsiteY4" fmla="*/ 9525 h 1384969"/>
                          <a:gd name="connsiteX5" fmla="*/ 1641596 w 1899013"/>
                          <a:gd name="connsiteY5" fmla="*/ 38100 h 1384969"/>
                          <a:gd name="connsiteX6" fmla="*/ 1611116 w 1899013"/>
                          <a:gd name="connsiteY6" fmla="*/ 74378 h 1384969"/>
                          <a:gd name="connsiteX7" fmla="*/ 1584446 w 1899013"/>
                          <a:gd name="connsiteY7" fmla="*/ 104775 h 1384969"/>
                          <a:gd name="connsiteX8" fmla="*/ 1574921 w 1899013"/>
                          <a:gd name="connsiteY8" fmla="*/ 142875 h 1384969"/>
                          <a:gd name="connsiteX9" fmla="*/ 1555871 w 1899013"/>
                          <a:gd name="connsiteY9" fmla="*/ 171450 h 1384969"/>
                          <a:gd name="connsiteX10" fmla="*/ 1527296 w 1899013"/>
                          <a:gd name="connsiteY10" fmla="*/ 219075 h 1384969"/>
                          <a:gd name="connsiteX11" fmla="*/ 1510151 w 1899013"/>
                          <a:gd name="connsiteY11" fmla="*/ 236265 h 1384969"/>
                          <a:gd name="connsiteX12" fmla="*/ 1479671 w 1899013"/>
                          <a:gd name="connsiteY12" fmla="*/ 276225 h 1384969"/>
                          <a:gd name="connsiteX13" fmla="*/ 1403471 w 1899013"/>
                          <a:gd name="connsiteY13" fmla="*/ 361950 h 1384969"/>
                          <a:gd name="connsiteX14" fmla="*/ 1374896 w 1899013"/>
                          <a:gd name="connsiteY14" fmla="*/ 371475 h 1384969"/>
                          <a:gd name="connsiteX15" fmla="*/ 1317746 w 1899013"/>
                          <a:gd name="connsiteY15" fmla="*/ 409575 h 1384969"/>
                          <a:gd name="connsiteX16" fmla="*/ 1289171 w 1899013"/>
                          <a:gd name="connsiteY16" fmla="*/ 428625 h 1384969"/>
                          <a:gd name="connsiteX17" fmla="*/ 1184396 w 1899013"/>
                          <a:gd name="connsiteY17" fmla="*/ 466725 h 1384969"/>
                          <a:gd name="connsiteX18" fmla="*/ 906155 w 1899013"/>
                          <a:gd name="connsiteY18" fmla="*/ 438303 h 1384969"/>
                          <a:gd name="connsiteX19" fmla="*/ 860530 w 1899013"/>
                          <a:gd name="connsiteY19" fmla="*/ 419323 h 1384969"/>
                          <a:gd name="connsiteX20" fmla="*/ 805253 w 1899013"/>
                          <a:gd name="connsiteY20" fmla="*/ 390680 h 1384969"/>
                          <a:gd name="connsiteX21" fmla="*/ 755771 w 1899013"/>
                          <a:gd name="connsiteY21" fmla="*/ 371475 h 1384969"/>
                          <a:gd name="connsiteX22" fmla="*/ 761423 w 1899013"/>
                          <a:gd name="connsiteY22" fmla="*/ 331562 h 1384969"/>
                          <a:gd name="connsiteX23" fmla="*/ 727196 w 1899013"/>
                          <a:gd name="connsiteY23" fmla="*/ 304800 h 1384969"/>
                          <a:gd name="connsiteX24" fmla="*/ 670046 w 1899013"/>
                          <a:gd name="connsiteY24" fmla="*/ 228600 h 1384969"/>
                          <a:gd name="connsiteX25" fmla="*/ 641471 w 1899013"/>
                          <a:gd name="connsiteY25" fmla="*/ 219075 h 1384969"/>
                          <a:gd name="connsiteX26" fmla="*/ 612896 w 1899013"/>
                          <a:gd name="connsiteY26" fmla="*/ 161925 h 1384969"/>
                          <a:gd name="connsiteX27" fmla="*/ 584321 w 1899013"/>
                          <a:gd name="connsiteY27" fmla="*/ 152400 h 1384969"/>
                          <a:gd name="connsiteX28" fmla="*/ 574528 w 1899013"/>
                          <a:gd name="connsiteY28" fmla="*/ 37132 h 1384969"/>
                          <a:gd name="connsiteX29" fmla="*/ 403346 w 1899013"/>
                          <a:gd name="connsiteY29" fmla="*/ 209550 h 1384969"/>
                          <a:gd name="connsiteX30" fmla="*/ 336671 w 1899013"/>
                          <a:gd name="connsiteY30" fmla="*/ 285750 h 1384969"/>
                          <a:gd name="connsiteX31" fmla="*/ 319526 w 1899013"/>
                          <a:gd name="connsiteY31" fmla="*/ 312428 h 1384969"/>
                          <a:gd name="connsiteX32" fmla="*/ 308096 w 1899013"/>
                          <a:gd name="connsiteY32" fmla="*/ 342900 h 1384969"/>
                          <a:gd name="connsiteX33" fmla="*/ 279521 w 1899013"/>
                          <a:gd name="connsiteY33" fmla="*/ 390525 h 1384969"/>
                          <a:gd name="connsiteX34" fmla="*/ 258566 w 1899013"/>
                          <a:gd name="connsiteY34" fmla="*/ 451545 h 1384969"/>
                          <a:gd name="connsiteX35" fmla="*/ 260471 w 1899013"/>
                          <a:gd name="connsiteY35" fmla="*/ 495300 h 1384969"/>
                          <a:gd name="connsiteX36" fmla="*/ 210411 w 1899013"/>
                          <a:gd name="connsiteY36" fmla="*/ 674863 h 1384969"/>
                          <a:gd name="connsiteX37" fmla="*/ 169876 w 1899013"/>
                          <a:gd name="connsiteY37" fmla="*/ 739962 h 1384969"/>
                          <a:gd name="connsiteX38" fmla="*/ 117525 w 1899013"/>
                          <a:gd name="connsiteY38" fmla="*/ 768537 h 1384969"/>
                          <a:gd name="connsiteX39" fmla="*/ 57467 w 1899013"/>
                          <a:gd name="connsiteY39" fmla="*/ 827200 h 1384969"/>
                          <a:gd name="connsiteX40" fmla="*/ 29436 w 1899013"/>
                          <a:gd name="connsiteY40" fmla="*/ 883625 h 1384969"/>
                          <a:gd name="connsiteX41" fmla="*/ 399536 w 1899013"/>
                          <a:gd name="connsiteY41" fmla="*/ 971550 h 1384969"/>
                          <a:gd name="connsiteX42" fmla="*/ 482339 w 1899013"/>
                          <a:gd name="connsiteY42" fmla="*/ 982257 h 1384969"/>
                          <a:gd name="connsiteX43" fmla="*/ 518148 w 1899013"/>
                          <a:gd name="connsiteY43" fmla="*/ 968937 h 1384969"/>
                          <a:gd name="connsiteX44" fmla="*/ 573306 w 1899013"/>
                          <a:gd name="connsiteY44" fmla="*/ 947585 h 1384969"/>
                          <a:gd name="connsiteX45" fmla="*/ 621705 w 1899013"/>
                          <a:gd name="connsiteY45" fmla="*/ 937310 h 1384969"/>
                          <a:gd name="connsiteX46" fmla="*/ 631946 w 1899013"/>
                          <a:gd name="connsiteY46" fmla="*/ 936915 h 1384969"/>
                          <a:gd name="connsiteX47" fmla="*/ 655938 w 1899013"/>
                          <a:gd name="connsiteY47" fmla="*/ 929280 h 1384969"/>
                          <a:gd name="connsiteX48" fmla="*/ 686804 w 1899013"/>
                          <a:gd name="connsiteY48" fmla="*/ 926602 h 1384969"/>
                          <a:gd name="connsiteX49" fmla="*/ 715379 w 1899013"/>
                          <a:gd name="connsiteY49" fmla="*/ 902987 h 1384969"/>
                          <a:gd name="connsiteX50" fmla="*/ 784346 w 1899013"/>
                          <a:gd name="connsiteY50" fmla="*/ 895350 h 1384969"/>
                          <a:gd name="connsiteX51" fmla="*/ 831971 w 1899013"/>
                          <a:gd name="connsiteY51" fmla="*/ 866775 h 1384969"/>
                          <a:gd name="connsiteX52" fmla="*/ 1089146 w 1899013"/>
                          <a:gd name="connsiteY52" fmla="*/ 866775 h 1384969"/>
                          <a:gd name="connsiteX53" fmla="*/ 1089146 w 1899013"/>
                          <a:gd name="connsiteY53" fmla="*/ 990600 h 1384969"/>
                          <a:gd name="connsiteX54" fmla="*/ 1089146 w 1899013"/>
                          <a:gd name="connsiteY54" fmla="*/ 1021110 h 1384969"/>
                          <a:gd name="connsiteX55" fmla="*/ 1104386 w 1899013"/>
                          <a:gd name="connsiteY55" fmla="*/ 1057275 h 1384969"/>
                          <a:gd name="connsiteX56" fmla="*/ 1160405 w 1899013"/>
                          <a:gd name="connsiteY56" fmla="*/ 1348565 h 1384969"/>
                          <a:gd name="connsiteX57" fmla="*/ 1193921 w 1899013"/>
                          <a:gd name="connsiteY57" fmla="*/ 1019175 h 1384969"/>
                          <a:gd name="connsiteX58" fmla="*/ 1174871 w 1899013"/>
                          <a:gd name="connsiteY58" fmla="*/ 990600 h 1384969"/>
                          <a:gd name="connsiteX59" fmla="*/ 1193921 w 1899013"/>
                          <a:gd name="connsiteY59" fmla="*/ 1047750 h 1384969"/>
                          <a:gd name="connsiteX60" fmla="*/ 1247261 w 1899013"/>
                          <a:gd name="connsiteY60" fmla="*/ 1116473 h 1384969"/>
                          <a:gd name="connsiteX61" fmla="*/ 1315454 w 1899013"/>
                          <a:gd name="connsiteY61" fmla="*/ 1384966 h 1384969"/>
                          <a:gd name="connsiteX62" fmla="*/ 1300629 w 1899013"/>
                          <a:gd name="connsiteY62" fmla="*/ 1110089 h 1384969"/>
                          <a:gd name="connsiteX63" fmla="*/ 1270121 w 1899013"/>
                          <a:gd name="connsiteY63" fmla="*/ 981075 h 1384969"/>
                          <a:gd name="connsiteX64" fmla="*/ 1373964 w 1899013"/>
                          <a:gd name="connsiteY64" fmla="*/ 1061198 h 1384969"/>
                          <a:gd name="connsiteX65" fmla="*/ 1454446 w 1899013"/>
                          <a:gd name="connsiteY65" fmla="*/ 1018882 h 1384969"/>
                          <a:gd name="connsiteX66" fmla="*/ 1548518 w 1899013"/>
                          <a:gd name="connsiteY66" fmla="*/ 977473 h 1384969"/>
                          <a:gd name="connsiteX67" fmla="*/ 1535002 w 1899013"/>
                          <a:gd name="connsiteY67" fmla="*/ 960364 h 1384969"/>
                          <a:gd name="connsiteX68" fmla="*/ 1690080 w 1899013"/>
                          <a:gd name="connsiteY68" fmla="*/ 915501 h 1384969"/>
                          <a:gd name="connsiteX69" fmla="*/ 1760121 w 1899013"/>
                          <a:gd name="connsiteY69" fmla="*/ 840483 h 1384969"/>
                          <a:gd name="connsiteX70" fmla="*/ 1774946 w 1899013"/>
                          <a:gd name="connsiteY70" fmla="*/ 828675 h 1384969"/>
                          <a:gd name="connsiteX71" fmla="*/ 1813046 w 1899013"/>
                          <a:gd name="connsiteY71" fmla="*/ 771525 h 1384969"/>
                          <a:gd name="connsiteX72" fmla="*/ 1832096 w 1899013"/>
                          <a:gd name="connsiteY72" fmla="*/ 742950 h 1384969"/>
                          <a:gd name="connsiteX73" fmla="*/ 1841621 w 1899013"/>
                          <a:gd name="connsiteY73" fmla="*/ 704850 h 1384969"/>
                          <a:gd name="connsiteX74" fmla="*/ 1822571 w 1899013"/>
                          <a:gd name="connsiteY74" fmla="*/ 466725 h 1384969"/>
                          <a:gd name="connsiteX75" fmla="*/ 1813046 w 1899013"/>
                          <a:gd name="connsiteY75" fmla="*/ 438150 h 1384969"/>
                          <a:gd name="connsiteX76" fmla="*/ 1795901 w 1899013"/>
                          <a:gd name="connsiteY76" fmla="*/ 401947 h 1384969"/>
                          <a:gd name="connsiteX77" fmla="*/ 1774946 w 1899013"/>
                          <a:gd name="connsiteY77" fmla="*/ 371475 h 1384969"/>
                          <a:gd name="connsiteX78" fmla="*/ 1774946 w 1899013"/>
                          <a:gd name="connsiteY78" fmla="*/ 190500 h 1384969"/>
                          <a:gd name="connsiteX79" fmla="*/ 1793996 w 1899013"/>
                          <a:gd name="connsiteY79" fmla="*/ 161925 h 1384969"/>
                          <a:gd name="connsiteX80" fmla="*/ 1822571 w 1899013"/>
                          <a:gd name="connsiteY80" fmla="*/ 142875 h 1384969"/>
                          <a:gd name="connsiteX81" fmla="*/ 1860671 w 1899013"/>
                          <a:gd name="connsiteY81" fmla="*/ 114300 h 1384969"/>
                          <a:gd name="connsiteX82" fmla="*/ 1898771 w 1899013"/>
                          <a:gd name="connsiteY82" fmla="*/ 95250 h 1384969"/>
                          <a:gd name="connsiteX83" fmla="*/ 1851146 w 1899013"/>
                          <a:gd name="connsiteY83" fmla="*/ 51457 h 1384969"/>
                          <a:gd name="connsiteX0" fmla="*/ 1851146 w 1899013"/>
                          <a:gd name="connsiteY0" fmla="*/ 51457 h 1384969"/>
                          <a:gd name="connsiteX1" fmla="*/ 1860671 w 1899013"/>
                          <a:gd name="connsiteY1" fmla="*/ 57150 h 1384969"/>
                          <a:gd name="connsiteX2" fmla="*/ 1784471 w 1899013"/>
                          <a:gd name="connsiteY2" fmla="*/ 9562 h 1384969"/>
                          <a:gd name="connsiteX3" fmla="*/ 1717796 w 1899013"/>
                          <a:gd name="connsiteY3" fmla="*/ 0 h 1384969"/>
                          <a:gd name="connsiteX4" fmla="*/ 1670171 w 1899013"/>
                          <a:gd name="connsiteY4" fmla="*/ 9525 h 1384969"/>
                          <a:gd name="connsiteX5" fmla="*/ 1641596 w 1899013"/>
                          <a:gd name="connsiteY5" fmla="*/ 38100 h 1384969"/>
                          <a:gd name="connsiteX6" fmla="*/ 1611116 w 1899013"/>
                          <a:gd name="connsiteY6" fmla="*/ 74378 h 1384969"/>
                          <a:gd name="connsiteX7" fmla="*/ 1584446 w 1899013"/>
                          <a:gd name="connsiteY7" fmla="*/ 104775 h 1384969"/>
                          <a:gd name="connsiteX8" fmla="*/ 1574921 w 1899013"/>
                          <a:gd name="connsiteY8" fmla="*/ 142875 h 1384969"/>
                          <a:gd name="connsiteX9" fmla="*/ 1555871 w 1899013"/>
                          <a:gd name="connsiteY9" fmla="*/ 171450 h 1384969"/>
                          <a:gd name="connsiteX10" fmla="*/ 1527296 w 1899013"/>
                          <a:gd name="connsiteY10" fmla="*/ 219075 h 1384969"/>
                          <a:gd name="connsiteX11" fmla="*/ 1510151 w 1899013"/>
                          <a:gd name="connsiteY11" fmla="*/ 236265 h 1384969"/>
                          <a:gd name="connsiteX12" fmla="*/ 1479671 w 1899013"/>
                          <a:gd name="connsiteY12" fmla="*/ 276225 h 1384969"/>
                          <a:gd name="connsiteX13" fmla="*/ 1403471 w 1899013"/>
                          <a:gd name="connsiteY13" fmla="*/ 361950 h 1384969"/>
                          <a:gd name="connsiteX14" fmla="*/ 1374896 w 1899013"/>
                          <a:gd name="connsiteY14" fmla="*/ 371475 h 1384969"/>
                          <a:gd name="connsiteX15" fmla="*/ 1317746 w 1899013"/>
                          <a:gd name="connsiteY15" fmla="*/ 409575 h 1384969"/>
                          <a:gd name="connsiteX16" fmla="*/ 1289171 w 1899013"/>
                          <a:gd name="connsiteY16" fmla="*/ 428625 h 1384969"/>
                          <a:gd name="connsiteX17" fmla="*/ 1184396 w 1899013"/>
                          <a:gd name="connsiteY17" fmla="*/ 466725 h 1384969"/>
                          <a:gd name="connsiteX18" fmla="*/ 906155 w 1899013"/>
                          <a:gd name="connsiteY18" fmla="*/ 438303 h 1384969"/>
                          <a:gd name="connsiteX19" fmla="*/ 860530 w 1899013"/>
                          <a:gd name="connsiteY19" fmla="*/ 419323 h 1384969"/>
                          <a:gd name="connsiteX20" fmla="*/ 805253 w 1899013"/>
                          <a:gd name="connsiteY20" fmla="*/ 390680 h 1384969"/>
                          <a:gd name="connsiteX21" fmla="*/ 755771 w 1899013"/>
                          <a:gd name="connsiteY21" fmla="*/ 371475 h 1384969"/>
                          <a:gd name="connsiteX22" fmla="*/ 761423 w 1899013"/>
                          <a:gd name="connsiteY22" fmla="*/ 331562 h 1384969"/>
                          <a:gd name="connsiteX23" fmla="*/ 727196 w 1899013"/>
                          <a:gd name="connsiteY23" fmla="*/ 304800 h 1384969"/>
                          <a:gd name="connsiteX24" fmla="*/ 670046 w 1899013"/>
                          <a:gd name="connsiteY24" fmla="*/ 228600 h 1384969"/>
                          <a:gd name="connsiteX25" fmla="*/ 641471 w 1899013"/>
                          <a:gd name="connsiteY25" fmla="*/ 219075 h 1384969"/>
                          <a:gd name="connsiteX26" fmla="*/ 612896 w 1899013"/>
                          <a:gd name="connsiteY26" fmla="*/ 161925 h 1384969"/>
                          <a:gd name="connsiteX27" fmla="*/ 595704 w 1899013"/>
                          <a:gd name="connsiteY27" fmla="*/ 110828 h 1384969"/>
                          <a:gd name="connsiteX28" fmla="*/ 574528 w 1899013"/>
                          <a:gd name="connsiteY28" fmla="*/ 37132 h 1384969"/>
                          <a:gd name="connsiteX29" fmla="*/ 403346 w 1899013"/>
                          <a:gd name="connsiteY29" fmla="*/ 209550 h 1384969"/>
                          <a:gd name="connsiteX30" fmla="*/ 336671 w 1899013"/>
                          <a:gd name="connsiteY30" fmla="*/ 285750 h 1384969"/>
                          <a:gd name="connsiteX31" fmla="*/ 319526 w 1899013"/>
                          <a:gd name="connsiteY31" fmla="*/ 312428 h 1384969"/>
                          <a:gd name="connsiteX32" fmla="*/ 308096 w 1899013"/>
                          <a:gd name="connsiteY32" fmla="*/ 342900 h 1384969"/>
                          <a:gd name="connsiteX33" fmla="*/ 279521 w 1899013"/>
                          <a:gd name="connsiteY33" fmla="*/ 390525 h 1384969"/>
                          <a:gd name="connsiteX34" fmla="*/ 258566 w 1899013"/>
                          <a:gd name="connsiteY34" fmla="*/ 451545 h 1384969"/>
                          <a:gd name="connsiteX35" fmla="*/ 260471 w 1899013"/>
                          <a:gd name="connsiteY35" fmla="*/ 495300 h 1384969"/>
                          <a:gd name="connsiteX36" fmla="*/ 210411 w 1899013"/>
                          <a:gd name="connsiteY36" fmla="*/ 674863 h 1384969"/>
                          <a:gd name="connsiteX37" fmla="*/ 169876 w 1899013"/>
                          <a:gd name="connsiteY37" fmla="*/ 739962 h 1384969"/>
                          <a:gd name="connsiteX38" fmla="*/ 117525 w 1899013"/>
                          <a:gd name="connsiteY38" fmla="*/ 768537 h 1384969"/>
                          <a:gd name="connsiteX39" fmla="*/ 57467 w 1899013"/>
                          <a:gd name="connsiteY39" fmla="*/ 827200 h 1384969"/>
                          <a:gd name="connsiteX40" fmla="*/ 29436 w 1899013"/>
                          <a:gd name="connsiteY40" fmla="*/ 883625 h 1384969"/>
                          <a:gd name="connsiteX41" fmla="*/ 399536 w 1899013"/>
                          <a:gd name="connsiteY41" fmla="*/ 971550 h 1384969"/>
                          <a:gd name="connsiteX42" fmla="*/ 482339 w 1899013"/>
                          <a:gd name="connsiteY42" fmla="*/ 982257 h 1384969"/>
                          <a:gd name="connsiteX43" fmla="*/ 518148 w 1899013"/>
                          <a:gd name="connsiteY43" fmla="*/ 968937 h 1384969"/>
                          <a:gd name="connsiteX44" fmla="*/ 573306 w 1899013"/>
                          <a:gd name="connsiteY44" fmla="*/ 947585 h 1384969"/>
                          <a:gd name="connsiteX45" fmla="*/ 621705 w 1899013"/>
                          <a:gd name="connsiteY45" fmla="*/ 937310 h 1384969"/>
                          <a:gd name="connsiteX46" fmla="*/ 631946 w 1899013"/>
                          <a:gd name="connsiteY46" fmla="*/ 936915 h 1384969"/>
                          <a:gd name="connsiteX47" fmla="*/ 655938 w 1899013"/>
                          <a:gd name="connsiteY47" fmla="*/ 929280 h 1384969"/>
                          <a:gd name="connsiteX48" fmla="*/ 686804 w 1899013"/>
                          <a:gd name="connsiteY48" fmla="*/ 926602 h 1384969"/>
                          <a:gd name="connsiteX49" fmla="*/ 715379 w 1899013"/>
                          <a:gd name="connsiteY49" fmla="*/ 902987 h 1384969"/>
                          <a:gd name="connsiteX50" fmla="*/ 784346 w 1899013"/>
                          <a:gd name="connsiteY50" fmla="*/ 895350 h 1384969"/>
                          <a:gd name="connsiteX51" fmla="*/ 831971 w 1899013"/>
                          <a:gd name="connsiteY51" fmla="*/ 866775 h 1384969"/>
                          <a:gd name="connsiteX52" fmla="*/ 1089146 w 1899013"/>
                          <a:gd name="connsiteY52" fmla="*/ 866775 h 1384969"/>
                          <a:gd name="connsiteX53" fmla="*/ 1089146 w 1899013"/>
                          <a:gd name="connsiteY53" fmla="*/ 990600 h 1384969"/>
                          <a:gd name="connsiteX54" fmla="*/ 1089146 w 1899013"/>
                          <a:gd name="connsiteY54" fmla="*/ 1021110 h 1384969"/>
                          <a:gd name="connsiteX55" fmla="*/ 1104386 w 1899013"/>
                          <a:gd name="connsiteY55" fmla="*/ 1057275 h 1384969"/>
                          <a:gd name="connsiteX56" fmla="*/ 1160405 w 1899013"/>
                          <a:gd name="connsiteY56" fmla="*/ 1348565 h 1384969"/>
                          <a:gd name="connsiteX57" fmla="*/ 1193921 w 1899013"/>
                          <a:gd name="connsiteY57" fmla="*/ 1019175 h 1384969"/>
                          <a:gd name="connsiteX58" fmla="*/ 1174871 w 1899013"/>
                          <a:gd name="connsiteY58" fmla="*/ 990600 h 1384969"/>
                          <a:gd name="connsiteX59" fmla="*/ 1193921 w 1899013"/>
                          <a:gd name="connsiteY59" fmla="*/ 1047750 h 1384969"/>
                          <a:gd name="connsiteX60" fmla="*/ 1247261 w 1899013"/>
                          <a:gd name="connsiteY60" fmla="*/ 1116473 h 1384969"/>
                          <a:gd name="connsiteX61" fmla="*/ 1315454 w 1899013"/>
                          <a:gd name="connsiteY61" fmla="*/ 1384966 h 1384969"/>
                          <a:gd name="connsiteX62" fmla="*/ 1300629 w 1899013"/>
                          <a:gd name="connsiteY62" fmla="*/ 1110089 h 1384969"/>
                          <a:gd name="connsiteX63" fmla="*/ 1270121 w 1899013"/>
                          <a:gd name="connsiteY63" fmla="*/ 981075 h 1384969"/>
                          <a:gd name="connsiteX64" fmla="*/ 1373964 w 1899013"/>
                          <a:gd name="connsiteY64" fmla="*/ 1061198 h 1384969"/>
                          <a:gd name="connsiteX65" fmla="*/ 1454446 w 1899013"/>
                          <a:gd name="connsiteY65" fmla="*/ 1018882 h 1384969"/>
                          <a:gd name="connsiteX66" fmla="*/ 1548518 w 1899013"/>
                          <a:gd name="connsiteY66" fmla="*/ 977473 h 1384969"/>
                          <a:gd name="connsiteX67" fmla="*/ 1535002 w 1899013"/>
                          <a:gd name="connsiteY67" fmla="*/ 960364 h 1384969"/>
                          <a:gd name="connsiteX68" fmla="*/ 1690080 w 1899013"/>
                          <a:gd name="connsiteY68" fmla="*/ 915501 h 1384969"/>
                          <a:gd name="connsiteX69" fmla="*/ 1760121 w 1899013"/>
                          <a:gd name="connsiteY69" fmla="*/ 840483 h 1384969"/>
                          <a:gd name="connsiteX70" fmla="*/ 1774946 w 1899013"/>
                          <a:gd name="connsiteY70" fmla="*/ 828675 h 1384969"/>
                          <a:gd name="connsiteX71" fmla="*/ 1813046 w 1899013"/>
                          <a:gd name="connsiteY71" fmla="*/ 771525 h 1384969"/>
                          <a:gd name="connsiteX72" fmla="*/ 1832096 w 1899013"/>
                          <a:gd name="connsiteY72" fmla="*/ 742950 h 1384969"/>
                          <a:gd name="connsiteX73" fmla="*/ 1841621 w 1899013"/>
                          <a:gd name="connsiteY73" fmla="*/ 704850 h 1384969"/>
                          <a:gd name="connsiteX74" fmla="*/ 1822571 w 1899013"/>
                          <a:gd name="connsiteY74" fmla="*/ 466725 h 1384969"/>
                          <a:gd name="connsiteX75" fmla="*/ 1813046 w 1899013"/>
                          <a:gd name="connsiteY75" fmla="*/ 438150 h 1384969"/>
                          <a:gd name="connsiteX76" fmla="*/ 1795901 w 1899013"/>
                          <a:gd name="connsiteY76" fmla="*/ 401947 h 1384969"/>
                          <a:gd name="connsiteX77" fmla="*/ 1774946 w 1899013"/>
                          <a:gd name="connsiteY77" fmla="*/ 371475 h 1384969"/>
                          <a:gd name="connsiteX78" fmla="*/ 1774946 w 1899013"/>
                          <a:gd name="connsiteY78" fmla="*/ 190500 h 1384969"/>
                          <a:gd name="connsiteX79" fmla="*/ 1793996 w 1899013"/>
                          <a:gd name="connsiteY79" fmla="*/ 161925 h 1384969"/>
                          <a:gd name="connsiteX80" fmla="*/ 1822571 w 1899013"/>
                          <a:gd name="connsiteY80" fmla="*/ 142875 h 1384969"/>
                          <a:gd name="connsiteX81" fmla="*/ 1860671 w 1899013"/>
                          <a:gd name="connsiteY81" fmla="*/ 114300 h 1384969"/>
                          <a:gd name="connsiteX82" fmla="*/ 1898771 w 1899013"/>
                          <a:gd name="connsiteY82" fmla="*/ 95250 h 1384969"/>
                          <a:gd name="connsiteX83" fmla="*/ 1851146 w 1899013"/>
                          <a:gd name="connsiteY83" fmla="*/ 51457 h 1384969"/>
                          <a:gd name="connsiteX0" fmla="*/ 1851146 w 1899013"/>
                          <a:gd name="connsiteY0" fmla="*/ 51457 h 1384969"/>
                          <a:gd name="connsiteX1" fmla="*/ 1860671 w 1899013"/>
                          <a:gd name="connsiteY1" fmla="*/ 57150 h 1384969"/>
                          <a:gd name="connsiteX2" fmla="*/ 1784471 w 1899013"/>
                          <a:gd name="connsiteY2" fmla="*/ 9562 h 1384969"/>
                          <a:gd name="connsiteX3" fmla="*/ 1717796 w 1899013"/>
                          <a:gd name="connsiteY3" fmla="*/ 0 h 1384969"/>
                          <a:gd name="connsiteX4" fmla="*/ 1670171 w 1899013"/>
                          <a:gd name="connsiteY4" fmla="*/ 9525 h 1384969"/>
                          <a:gd name="connsiteX5" fmla="*/ 1641596 w 1899013"/>
                          <a:gd name="connsiteY5" fmla="*/ 38100 h 1384969"/>
                          <a:gd name="connsiteX6" fmla="*/ 1611116 w 1899013"/>
                          <a:gd name="connsiteY6" fmla="*/ 74378 h 1384969"/>
                          <a:gd name="connsiteX7" fmla="*/ 1584446 w 1899013"/>
                          <a:gd name="connsiteY7" fmla="*/ 104775 h 1384969"/>
                          <a:gd name="connsiteX8" fmla="*/ 1574921 w 1899013"/>
                          <a:gd name="connsiteY8" fmla="*/ 142875 h 1384969"/>
                          <a:gd name="connsiteX9" fmla="*/ 1555871 w 1899013"/>
                          <a:gd name="connsiteY9" fmla="*/ 171450 h 1384969"/>
                          <a:gd name="connsiteX10" fmla="*/ 1527296 w 1899013"/>
                          <a:gd name="connsiteY10" fmla="*/ 219075 h 1384969"/>
                          <a:gd name="connsiteX11" fmla="*/ 1510151 w 1899013"/>
                          <a:gd name="connsiteY11" fmla="*/ 236265 h 1384969"/>
                          <a:gd name="connsiteX12" fmla="*/ 1479671 w 1899013"/>
                          <a:gd name="connsiteY12" fmla="*/ 276225 h 1384969"/>
                          <a:gd name="connsiteX13" fmla="*/ 1403471 w 1899013"/>
                          <a:gd name="connsiteY13" fmla="*/ 361950 h 1384969"/>
                          <a:gd name="connsiteX14" fmla="*/ 1374896 w 1899013"/>
                          <a:gd name="connsiteY14" fmla="*/ 371475 h 1384969"/>
                          <a:gd name="connsiteX15" fmla="*/ 1317746 w 1899013"/>
                          <a:gd name="connsiteY15" fmla="*/ 409575 h 1384969"/>
                          <a:gd name="connsiteX16" fmla="*/ 1289171 w 1899013"/>
                          <a:gd name="connsiteY16" fmla="*/ 428625 h 1384969"/>
                          <a:gd name="connsiteX17" fmla="*/ 1184396 w 1899013"/>
                          <a:gd name="connsiteY17" fmla="*/ 466725 h 1384969"/>
                          <a:gd name="connsiteX18" fmla="*/ 906155 w 1899013"/>
                          <a:gd name="connsiteY18" fmla="*/ 438303 h 1384969"/>
                          <a:gd name="connsiteX19" fmla="*/ 860530 w 1899013"/>
                          <a:gd name="connsiteY19" fmla="*/ 419323 h 1384969"/>
                          <a:gd name="connsiteX20" fmla="*/ 805253 w 1899013"/>
                          <a:gd name="connsiteY20" fmla="*/ 390680 h 1384969"/>
                          <a:gd name="connsiteX21" fmla="*/ 755771 w 1899013"/>
                          <a:gd name="connsiteY21" fmla="*/ 371475 h 1384969"/>
                          <a:gd name="connsiteX22" fmla="*/ 761423 w 1899013"/>
                          <a:gd name="connsiteY22" fmla="*/ 331562 h 1384969"/>
                          <a:gd name="connsiteX23" fmla="*/ 727196 w 1899013"/>
                          <a:gd name="connsiteY23" fmla="*/ 304800 h 1384969"/>
                          <a:gd name="connsiteX24" fmla="*/ 670046 w 1899013"/>
                          <a:gd name="connsiteY24" fmla="*/ 228600 h 1384969"/>
                          <a:gd name="connsiteX25" fmla="*/ 641471 w 1899013"/>
                          <a:gd name="connsiteY25" fmla="*/ 219075 h 1384969"/>
                          <a:gd name="connsiteX26" fmla="*/ 612896 w 1899013"/>
                          <a:gd name="connsiteY26" fmla="*/ 161925 h 1384969"/>
                          <a:gd name="connsiteX27" fmla="*/ 595704 w 1899013"/>
                          <a:gd name="connsiteY27" fmla="*/ 110828 h 1384969"/>
                          <a:gd name="connsiteX28" fmla="*/ 574528 w 1899013"/>
                          <a:gd name="connsiteY28" fmla="*/ 37132 h 1384969"/>
                          <a:gd name="connsiteX29" fmla="*/ 403346 w 1899013"/>
                          <a:gd name="connsiteY29" fmla="*/ 209550 h 1384969"/>
                          <a:gd name="connsiteX30" fmla="*/ 336671 w 1899013"/>
                          <a:gd name="connsiteY30" fmla="*/ 285750 h 1384969"/>
                          <a:gd name="connsiteX31" fmla="*/ 319526 w 1899013"/>
                          <a:gd name="connsiteY31" fmla="*/ 312428 h 1384969"/>
                          <a:gd name="connsiteX32" fmla="*/ 308096 w 1899013"/>
                          <a:gd name="connsiteY32" fmla="*/ 342900 h 1384969"/>
                          <a:gd name="connsiteX33" fmla="*/ 279521 w 1899013"/>
                          <a:gd name="connsiteY33" fmla="*/ 390525 h 1384969"/>
                          <a:gd name="connsiteX34" fmla="*/ 258566 w 1899013"/>
                          <a:gd name="connsiteY34" fmla="*/ 451545 h 1384969"/>
                          <a:gd name="connsiteX35" fmla="*/ 260471 w 1899013"/>
                          <a:gd name="connsiteY35" fmla="*/ 495300 h 1384969"/>
                          <a:gd name="connsiteX36" fmla="*/ 187645 w 1899013"/>
                          <a:gd name="connsiteY36" fmla="*/ 644629 h 1384969"/>
                          <a:gd name="connsiteX37" fmla="*/ 169876 w 1899013"/>
                          <a:gd name="connsiteY37" fmla="*/ 739962 h 1384969"/>
                          <a:gd name="connsiteX38" fmla="*/ 117525 w 1899013"/>
                          <a:gd name="connsiteY38" fmla="*/ 768537 h 1384969"/>
                          <a:gd name="connsiteX39" fmla="*/ 57467 w 1899013"/>
                          <a:gd name="connsiteY39" fmla="*/ 827200 h 1384969"/>
                          <a:gd name="connsiteX40" fmla="*/ 29436 w 1899013"/>
                          <a:gd name="connsiteY40" fmla="*/ 883625 h 1384969"/>
                          <a:gd name="connsiteX41" fmla="*/ 399536 w 1899013"/>
                          <a:gd name="connsiteY41" fmla="*/ 971550 h 1384969"/>
                          <a:gd name="connsiteX42" fmla="*/ 482339 w 1899013"/>
                          <a:gd name="connsiteY42" fmla="*/ 982257 h 1384969"/>
                          <a:gd name="connsiteX43" fmla="*/ 518148 w 1899013"/>
                          <a:gd name="connsiteY43" fmla="*/ 968937 h 1384969"/>
                          <a:gd name="connsiteX44" fmla="*/ 573306 w 1899013"/>
                          <a:gd name="connsiteY44" fmla="*/ 947585 h 1384969"/>
                          <a:gd name="connsiteX45" fmla="*/ 621705 w 1899013"/>
                          <a:gd name="connsiteY45" fmla="*/ 937310 h 1384969"/>
                          <a:gd name="connsiteX46" fmla="*/ 631946 w 1899013"/>
                          <a:gd name="connsiteY46" fmla="*/ 936915 h 1384969"/>
                          <a:gd name="connsiteX47" fmla="*/ 655938 w 1899013"/>
                          <a:gd name="connsiteY47" fmla="*/ 929280 h 1384969"/>
                          <a:gd name="connsiteX48" fmla="*/ 686804 w 1899013"/>
                          <a:gd name="connsiteY48" fmla="*/ 926602 h 1384969"/>
                          <a:gd name="connsiteX49" fmla="*/ 715379 w 1899013"/>
                          <a:gd name="connsiteY49" fmla="*/ 902987 h 1384969"/>
                          <a:gd name="connsiteX50" fmla="*/ 784346 w 1899013"/>
                          <a:gd name="connsiteY50" fmla="*/ 895350 h 1384969"/>
                          <a:gd name="connsiteX51" fmla="*/ 831971 w 1899013"/>
                          <a:gd name="connsiteY51" fmla="*/ 866775 h 1384969"/>
                          <a:gd name="connsiteX52" fmla="*/ 1089146 w 1899013"/>
                          <a:gd name="connsiteY52" fmla="*/ 866775 h 1384969"/>
                          <a:gd name="connsiteX53" fmla="*/ 1089146 w 1899013"/>
                          <a:gd name="connsiteY53" fmla="*/ 990600 h 1384969"/>
                          <a:gd name="connsiteX54" fmla="*/ 1089146 w 1899013"/>
                          <a:gd name="connsiteY54" fmla="*/ 1021110 h 1384969"/>
                          <a:gd name="connsiteX55" fmla="*/ 1104386 w 1899013"/>
                          <a:gd name="connsiteY55" fmla="*/ 1057275 h 1384969"/>
                          <a:gd name="connsiteX56" fmla="*/ 1160405 w 1899013"/>
                          <a:gd name="connsiteY56" fmla="*/ 1348565 h 1384969"/>
                          <a:gd name="connsiteX57" fmla="*/ 1193921 w 1899013"/>
                          <a:gd name="connsiteY57" fmla="*/ 1019175 h 1384969"/>
                          <a:gd name="connsiteX58" fmla="*/ 1174871 w 1899013"/>
                          <a:gd name="connsiteY58" fmla="*/ 990600 h 1384969"/>
                          <a:gd name="connsiteX59" fmla="*/ 1193921 w 1899013"/>
                          <a:gd name="connsiteY59" fmla="*/ 1047750 h 1384969"/>
                          <a:gd name="connsiteX60" fmla="*/ 1247261 w 1899013"/>
                          <a:gd name="connsiteY60" fmla="*/ 1116473 h 1384969"/>
                          <a:gd name="connsiteX61" fmla="*/ 1315454 w 1899013"/>
                          <a:gd name="connsiteY61" fmla="*/ 1384966 h 1384969"/>
                          <a:gd name="connsiteX62" fmla="*/ 1300629 w 1899013"/>
                          <a:gd name="connsiteY62" fmla="*/ 1110089 h 1384969"/>
                          <a:gd name="connsiteX63" fmla="*/ 1270121 w 1899013"/>
                          <a:gd name="connsiteY63" fmla="*/ 981075 h 1384969"/>
                          <a:gd name="connsiteX64" fmla="*/ 1373964 w 1899013"/>
                          <a:gd name="connsiteY64" fmla="*/ 1061198 h 1384969"/>
                          <a:gd name="connsiteX65" fmla="*/ 1454446 w 1899013"/>
                          <a:gd name="connsiteY65" fmla="*/ 1018882 h 1384969"/>
                          <a:gd name="connsiteX66" fmla="*/ 1548518 w 1899013"/>
                          <a:gd name="connsiteY66" fmla="*/ 977473 h 1384969"/>
                          <a:gd name="connsiteX67" fmla="*/ 1535002 w 1899013"/>
                          <a:gd name="connsiteY67" fmla="*/ 960364 h 1384969"/>
                          <a:gd name="connsiteX68" fmla="*/ 1690080 w 1899013"/>
                          <a:gd name="connsiteY68" fmla="*/ 915501 h 1384969"/>
                          <a:gd name="connsiteX69" fmla="*/ 1760121 w 1899013"/>
                          <a:gd name="connsiteY69" fmla="*/ 840483 h 1384969"/>
                          <a:gd name="connsiteX70" fmla="*/ 1774946 w 1899013"/>
                          <a:gd name="connsiteY70" fmla="*/ 828675 h 1384969"/>
                          <a:gd name="connsiteX71" fmla="*/ 1813046 w 1899013"/>
                          <a:gd name="connsiteY71" fmla="*/ 771525 h 1384969"/>
                          <a:gd name="connsiteX72" fmla="*/ 1832096 w 1899013"/>
                          <a:gd name="connsiteY72" fmla="*/ 742950 h 1384969"/>
                          <a:gd name="connsiteX73" fmla="*/ 1841621 w 1899013"/>
                          <a:gd name="connsiteY73" fmla="*/ 704850 h 1384969"/>
                          <a:gd name="connsiteX74" fmla="*/ 1822571 w 1899013"/>
                          <a:gd name="connsiteY74" fmla="*/ 466725 h 1384969"/>
                          <a:gd name="connsiteX75" fmla="*/ 1813046 w 1899013"/>
                          <a:gd name="connsiteY75" fmla="*/ 438150 h 1384969"/>
                          <a:gd name="connsiteX76" fmla="*/ 1795901 w 1899013"/>
                          <a:gd name="connsiteY76" fmla="*/ 401947 h 1384969"/>
                          <a:gd name="connsiteX77" fmla="*/ 1774946 w 1899013"/>
                          <a:gd name="connsiteY77" fmla="*/ 371475 h 1384969"/>
                          <a:gd name="connsiteX78" fmla="*/ 1774946 w 1899013"/>
                          <a:gd name="connsiteY78" fmla="*/ 190500 h 1384969"/>
                          <a:gd name="connsiteX79" fmla="*/ 1793996 w 1899013"/>
                          <a:gd name="connsiteY79" fmla="*/ 161925 h 1384969"/>
                          <a:gd name="connsiteX80" fmla="*/ 1822571 w 1899013"/>
                          <a:gd name="connsiteY80" fmla="*/ 142875 h 1384969"/>
                          <a:gd name="connsiteX81" fmla="*/ 1860671 w 1899013"/>
                          <a:gd name="connsiteY81" fmla="*/ 114300 h 1384969"/>
                          <a:gd name="connsiteX82" fmla="*/ 1898771 w 1899013"/>
                          <a:gd name="connsiteY82" fmla="*/ 95250 h 1384969"/>
                          <a:gd name="connsiteX83" fmla="*/ 1851146 w 1899013"/>
                          <a:gd name="connsiteY83" fmla="*/ 51457 h 1384969"/>
                          <a:gd name="connsiteX0" fmla="*/ 1851146 w 1899013"/>
                          <a:gd name="connsiteY0" fmla="*/ 51457 h 1384969"/>
                          <a:gd name="connsiteX1" fmla="*/ 1860671 w 1899013"/>
                          <a:gd name="connsiteY1" fmla="*/ 57150 h 1384969"/>
                          <a:gd name="connsiteX2" fmla="*/ 1784471 w 1899013"/>
                          <a:gd name="connsiteY2" fmla="*/ 9562 h 1384969"/>
                          <a:gd name="connsiteX3" fmla="*/ 1717796 w 1899013"/>
                          <a:gd name="connsiteY3" fmla="*/ 0 h 1384969"/>
                          <a:gd name="connsiteX4" fmla="*/ 1670171 w 1899013"/>
                          <a:gd name="connsiteY4" fmla="*/ 9525 h 1384969"/>
                          <a:gd name="connsiteX5" fmla="*/ 1641596 w 1899013"/>
                          <a:gd name="connsiteY5" fmla="*/ 38100 h 1384969"/>
                          <a:gd name="connsiteX6" fmla="*/ 1611116 w 1899013"/>
                          <a:gd name="connsiteY6" fmla="*/ 74378 h 1384969"/>
                          <a:gd name="connsiteX7" fmla="*/ 1584446 w 1899013"/>
                          <a:gd name="connsiteY7" fmla="*/ 104775 h 1384969"/>
                          <a:gd name="connsiteX8" fmla="*/ 1574921 w 1899013"/>
                          <a:gd name="connsiteY8" fmla="*/ 142875 h 1384969"/>
                          <a:gd name="connsiteX9" fmla="*/ 1555871 w 1899013"/>
                          <a:gd name="connsiteY9" fmla="*/ 171450 h 1384969"/>
                          <a:gd name="connsiteX10" fmla="*/ 1527296 w 1899013"/>
                          <a:gd name="connsiteY10" fmla="*/ 219075 h 1384969"/>
                          <a:gd name="connsiteX11" fmla="*/ 1510151 w 1899013"/>
                          <a:gd name="connsiteY11" fmla="*/ 236265 h 1384969"/>
                          <a:gd name="connsiteX12" fmla="*/ 1479671 w 1899013"/>
                          <a:gd name="connsiteY12" fmla="*/ 276225 h 1384969"/>
                          <a:gd name="connsiteX13" fmla="*/ 1403471 w 1899013"/>
                          <a:gd name="connsiteY13" fmla="*/ 361950 h 1384969"/>
                          <a:gd name="connsiteX14" fmla="*/ 1374896 w 1899013"/>
                          <a:gd name="connsiteY14" fmla="*/ 371475 h 1384969"/>
                          <a:gd name="connsiteX15" fmla="*/ 1317746 w 1899013"/>
                          <a:gd name="connsiteY15" fmla="*/ 409575 h 1384969"/>
                          <a:gd name="connsiteX16" fmla="*/ 1289171 w 1899013"/>
                          <a:gd name="connsiteY16" fmla="*/ 428625 h 1384969"/>
                          <a:gd name="connsiteX17" fmla="*/ 1184396 w 1899013"/>
                          <a:gd name="connsiteY17" fmla="*/ 466725 h 1384969"/>
                          <a:gd name="connsiteX18" fmla="*/ 906155 w 1899013"/>
                          <a:gd name="connsiteY18" fmla="*/ 438303 h 1384969"/>
                          <a:gd name="connsiteX19" fmla="*/ 860530 w 1899013"/>
                          <a:gd name="connsiteY19" fmla="*/ 419323 h 1384969"/>
                          <a:gd name="connsiteX20" fmla="*/ 805253 w 1899013"/>
                          <a:gd name="connsiteY20" fmla="*/ 390680 h 1384969"/>
                          <a:gd name="connsiteX21" fmla="*/ 755771 w 1899013"/>
                          <a:gd name="connsiteY21" fmla="*/ 371475 h 1384969"/>
                          <a:gd name="connsiteX22" fmla="*/ 761423 w 1899013"/>
                          <a:gd name="connsiteY22" fmla="*/ 331562 h 1384969"/>
                          <a:gd name="connsiteX23" fmla="*/ 727196 w 1899013"/>
                          <a:gd name="connsiteY23" fmla="*/ 304800 h 1384969"/>
                          <a:gd name="connsiteX24" fmla="*/ 670046 w 1899013"/>
                          <a:gd name="connsiteY24" fmla="*/ 228600 h 1384969"/>
                          <a:gd name="connsiteX25" fmla="*/ 641471 w 1899013"/>
                          <a:gd name="connsiteY25" fmla="*/ 219075 h 1384969"/>
                          <a:gd name="connsiteX26" fmla="*/ 612896 w 1899013"/>
                          <a:gd name="connsiteY26" fmla="*/ 161925 h 1384969"/>
                          <a:gd name="connsiteX27" fmla="*/ 595704 w 1899013"/>
                          <a:gd name="connsiteY27" fmla="*/ 110828 h 1384969"/>
                          <a:gd name="connsiteX28" fmla="*/ 574528 w 1899013"/>
                          <a:gd name="connsiteY28" fmla="*/ 37132 h 1384969"/>
                          <a:gd name="connsiteX29" fmla="*/ 403346 w 1899013"/>
                          <a:gd name="connsiteY29" fmla="*/ 209550 h 1384969"/>
                          <a:gd name="connsiteX30" fmla="*/ 336671 w 1899013"/>
                          <a:gd name="connsiteY30" fmla="*/ 285750 h 1384969"/>
                          <a:gd name="connsiteX31" fmla="*/ 319526 w 1899013"/>
                          <a:gd name="connsiteY31" fmla="*/ 312428 h 1384969"/>
                          <a:gd name="connsiteX32" fmla="*/ 308096 w 1899013"/>
                          <a:gd name="connsiteY32" fmla="*/ 342900 h 1384969"/>
                          <a:gd name="connsiteX33" fmla="*/ 279521 w 1899013"/>
                          <a:gd name="connsiteY33" fmla="*/ 390525 h 1384969"/>
                          <a:gd name="connsiteX34" fmla="*/ 258566 w 1899013"/>
                          <a:gd name="connsiteY34" fmla="*/ 451545 h 1384969"/>
                          <a:gd name="connsiteX35" fmla="*/ 260471 w 1899013"/>
                          <a:gd name="connsiteY35" fmla="*/ 495300 h 1384969"/>
                          <a:gd name="connsiteX36" fmla="*/ 187645 w 1899013"/>
                          <a:gd name="connsiteY36" fmla="*/ 644629 h 1384969"/>
                          <a:gd name="connsiteX37" fmla="*/ 116757 w 1899013"/>
                          <a:gd name="connsiteY37" fmla="*/ 705949 h 1384969"/>
                          <a:gd name="connsiteX38" fmla="*/ 117525 w 1899013"/>
                          <a:gd name="connsiteY38" fmla="*/ 768537 h 1384969"/>
                          <a:gd name="connsiteX39" fmla="*/ 57467 w 1899013"/>
                          <a:gd name="connsiteY39" fmla="*/ 827200 h 1384969"/>
                          <a:gd name="connsiteX40" fmla="*/ 29436 w 1899013"/>
                          <a:gd name="connsiteY40" fmla="*/ 883625 h 1384969"/>
                          <a:gd name="connsiteX41" fmla="*/ 399536 w 1899013"/>
                          <a:gd name="connsiteY41" fmla="*/ 971550 h 1384969"/>
                          <a:gd name="connsiteX42" fmla="*/ 482339 w 1899013"/>
                          <a:gd name="connsiteY42" fmla="*/ 982257 h 1384969"/>
                          <a:gd name="connsiteX43" fmla="*/ 518148 w 1899013"/>
                          <a:gd name="connsiteY43" fmla="*/ 968937 h 1384969"/>
                          <a:gd name="connsiteX44" fmla="*/ 573306 w 1899013"/>
                          <a:gd name="connsiteY44" fmla="*/ 947585 h 1384969"/>
                          <a:gd name="connsiteX45" fmla="*/ 621705 w 1899013"/>
                          <a:gd name="connsiteY45" fmla="*/ 937310 h 1384969"/>
                          <a:gd name="connsiteX46" fmla="*/ 631946 w 1899013"/>
                          <a:gd name="connsiteY46" fmla="*/ 936915 h 1384969"/>
                          <a:gd name="connsiteX47" fmla="*/ 655938 w 1899013"/>
                          <a:gd name="connsiteY47" fmla="*/ 929280 h 1384969"/>
                          <a:gd name="connsiteX48" fmla="*/ 686804 w 1899013"/>
                          <a:gd name="connsiteY48" fmla="*/ 926602 h 1384969"/>
                          <a:gd name="connsiteX49" fmla="*/ 715379 w 1899013"/>
                          <a:gd name="connsiteY49" fmla="*/ 902987 h 1384969"/>
                          <a:gd name="connsiteX50" fmla="*/ 784346 w 1899013"/>
                          <a:gd name="connsiteY50" fmla="*/ 895350 h 1384969"/>
                          <a:gd name="connsiteX51" fmla="*/ 831971 w 1899013"/>
                          <a:gd name="connsiteY51" fmla="*/ 866775 h 1384969"/>
                          <a:gd name="connsiteX52" fmla="*/ 1089146 w 1899013"/>
                          <a:gd name="connsiteY52" fmla="*/ 866775 h 1384969"/>
                          <a:gd name="connsiteX53" fmla="*/ 1089146 w 1899013"/>
                          <a:gd name="connsiteY53" fmla="*/ 990600 h 1384969"/>
                          <a:gd name="connsiteX54" fmla="*/ 1089146 w 1899013"/>
                          <a:gd name="connsiteY54" fmla="*/ 1021110 h 1384969"/>
                          <a:gd name="connsiteX55" fmla="*/ 1104386 w 1899013"/>
                          <a:gd name="connsiteY55" fmla="*/ 1057275 h 1384969"/>
                          <a:gd name="connsiteX56" fmla="*/ 1160405 w 1899013"/>
                          <a:gd name="connsiteY56" fmla="*/ 1348565 h 1384969"/>
                          <a:gd name="connsiteX57" fmla="*/ 1193921 w 1899013"/>
                          <a:gd name="connsiteY57" fmla="*/ 1019175 h 1384969"/>
                          <a:gd name="connsiteX58" fmla="*/ 1174871 w 1899013"/>
                          <a:gd name="connsiteY58" fmla="*/ 990600 h 1384969"/>
                          <a:gd name="connsiteX59" fmla="*/ 1193921 w 1899013"/>
                          <a:gd name="connsiteY59" fmla="*/ 1047750 h 1384969"/>
                          <a:gd name="connsiteX60" fmla="*/ 1247261 w 1899013"/>
                          <a:gd name="connsiteY60" fmla="*/ 1116473 h 1384969"/>
                          <a:gd name="connsiteX61" fmla="*/ 1315454 w 1899013"/>
                          <a:gd name="connsiteY61" fmla="*/ 1384966 h 1384969"/>
                          <a:gd name="connsiteX62" fmla="*/ 1300629 w 1899013"/>
                          <a:gd name="connsiteY62" fmla="*/ 1110089 h 1384969"/>
                          <a:gd name="connsiteX63" fmla="*/ 1270121 w 1899013"/>
                          <a:gd name="connsiteY63" fmla="*/ 981075 h 1384969"/>
                          <a:gd name="connsiteX64" fmla="*/ 1373964 w 1899013"/>
                          <a:gd name="connsiteY64" fmla="*/ 1061198 h 1384969"/>
                          <a:gd name="connsiteX65" fmla="*/ 1454446 w 1899013"/>
                          <a:gd name="connsiteY65" fmla="*/ 1018882 h 1384969"/>
                          <a:gd name="connsiteX66" fmla="*/ 1548518 w 1899013"/>
                          <a:gd name="connsiteY66" fmla="*/ 977473 h 1384969"/>
                          <a:gd name="connsiteX67" fmla="*/ 1535002 w 1899013"/>
                          <a:gd name="connsiteY67" fmla="*/ 960364 h 1384969"/>
                          <a:gd name="connsiteX68" fmla="*/ 1690080 w 1899013"/>
                          <a:gd name="connsiteY68" fmla="*/ 915501 h 1384969"/>
                          <a:gd name="connsiteX69" fmla="*/ 1760121 w 1899013"/>
                          <a:gd name="connsiteY69" fmla="*/ 840483 h 1384969"/>
                          <a:gd name="connsiteX70" fmla="*/ 1774946 w 1899013"/>
                          <a:gd name="connsiteY70" fmla="*/ 828675 h 1384969"/>
                          <a:gd name="connsiteX71" fmla="*/ 1813046 w 1899013"/>
                          <a:gd name="connsiteY71" fmla="*/ 771525 h 1384969"/>
                          <a:gd name="connsiteX72" fmla="*/ 1832096 w 1899013"/>
                          <a:gd name="connsiteY72" fmla="*/ 742950 h 1384969"/>
                          <a:gd name="connsiteX73" fmla="*/ 1841621 w 1899013"/>
                          <a:gd name="connsiteY73" fmla="*/ 704850 h 1384969"/>
                          <a:gd name="connsiteX74" fmla="*/ 1822571 w 1899013"/>
                          <a:gd name="connsiteY74" fmla="*/ 466725 h 1384969"/>
                          <a:gd name="connsiteX75" fmla="*/ 1813046 w 1899013"/>
                          <a:gd name="connsiteY75" fmla="*/ 438150 h 1384969"/>
                          <a:gd name="connsiteX76" fmla="*/ 1795901 w 1899013"/>
                          <a:gd name="connsiteY76" fmla="*/ 401947 h 1384969"/>
                          <a:gd name="connsiteX77" fmla="*/ 1774946 w 1899013"/>
                          <a:gd name="connsiteY77" fmla="*/ 371475 h 1384969"/>
                          <a:gd name="connsiteX78" fmla="*/ 1774946 w 1899013"/>
                          <a:gd name="connsiteY78" fmla="*/ 190500 h 1384969"/>
                          <a:gd name="connsiteX79" fmla="*/ 1793996 w 1899013"/>
                          <a:gd name="connsiteY79" fmla="*/ 161925 h 1384969"/>
                          <a:gd name="connsiteX80" fmla="*/ 1822571 w 1899013"/>
                          <a:gd name="connsiteY80" fmla="*/ 142875 h 1384969"/>
                          <a:gd name="connsiteX81" fmla="*/ 1860671 w 1899013"/>
                          <a:gd name="connsiteY81" fmla="*/ 114300 h 1384969"/>
                          <a:gd name="connsiteX82" fmla="*/ 1898771 w 1899013"/>
                          <a:gd name="connsiteY82" fmla="*/ 95250 h 1384969"/>
                          <a:gd name="connsiteX83" fmla="*/ 1851146 w 1899013"/>
                          <a:gd name="connsiteY83" fmla="*/ 51457 h 1384969"/>
                          <a:gd name="connsiteX0" fmla="*/ 1851146 w 1899013"/>
                          <a:gd name="connsiteY0" fmla="*/ 51457 h 1384969"/>
                          <a:gd name="connsiteX1" fmla="*/ 1860671 w 1899013"/>
                          <a:gd name="connsiteY1" fmla="*/ 57150 h 1384969"/>
                          <a:gd name="connsiteX2" fmla="*/ 1784471 w 1899013"/>
                          <a:gd name="connsiteY2" fmla="*/ 9562 h 1384969"/>
                          <a:gd name="connsiteX3" fmla="*/ 1717796 w 1899013"/>
                          <a:gd name="connsiteY3" fmla="*/ 0 h 1384969"/>
                          <a:gd name="connsiteX4" fmla="*/ 1670171 w 1899013"/>
                          <a:gd name="connsiteY4" fmla="*/ 9525 h 1384969"/>
                          <a:gd name="connsiteX5" fmla="*/ 1641596 w 1899013"/>
                          <a:gd name="connsiteY5" fmla="*/ 38100 h 1384969"/>
                          <a:gd name="connsiteX6" fmla="*/ 1611116 w 1899013"/>
                          <a:gd name="connsiteY6" fmla="*/ 74378 h 1384969"/>
                          <a:gd name="connsiteX7" fmla="*/ 1584446 w 1899013"/>
                          <a:gd name="connsiteY7" fmla="*/ 104775 h 1384969"/>
                          <a:gd name="connsiteX8" fmla="*/ 1574921 w 1899013"/>
                          <a:gd name="connsiteY8" fmla="*/ 142875 h 1384969"/>
                          <a:gd name="connsiteX9" fmla="*/ 1555871 w 1899013"/>
                          <a:gd name="connsiteY9" fmla="*/ 171450 h 1384969"/>
                          <a:gd name="connsiteX10" fmla="*/ 1527296 w 1899013"/>
                          <a:gd name="connsiteY10" fmla="*/ 219075 h 1384969"/>
                          <a:gd name="connsiteX11" fmla="*/ 1510151 w 1899013"/>
                          <a:gd name="connsiteY11" fmla="*/ 236265 h 1384969"/>
                          <a:gd name="connsiteX12" fmla="*/ 1479671 w 1899013"/>
                          <a:gd name="connsiteY12" fmla="*/ 276225 h 1384969"/>
                          <a:gd name="connsiteX13" fmla="*/ 1403471 w 1899013"/>
                          <a:gd name="connsiteY13" fmla="*/ 361950 h 1384969"/>
                          <a:gd name="connsiteX14" fmla="*/ 1374896 w 1899013"/>
                          <a:gd name="connsiteY14" fmla="*/ 371475 h 1384969"/>
                          <a:gd name="connsiteX15" fmla="*/ 1317746 w 1899013"/>
                          <a:gd name="connsiteY15" fmla="*/ 409575 h 1384969"/>
                          <a:gd name="connsiteX16" fmla="*/ 1289171 w 1899013"/>
                          <a:gd name="connsiteY16" fmla="*/ 428625 h 1384969"/>
                          <a:gd name="connsiteX17" fmla="*/ 1184396 w 1899013"/>
                          <a:gd name="connsiteY17" fmla="*/ 466725 h 1384969"/>
                          <a:gd name="connsiteX18" fmla="*/ 906155 w 1899013"/>
                          <a:gd name="connsiteY18" fmla="*/ 438303 h 1384969"/>
                          <a:gd name="connsiteX19" fmla="*/ 860530 w 1899013"/>
                          <a:gd name="connsiteY19" fmla="*/ 419323 h 1384969"/>
                          <a:gd name="connsiteX20" fmla="*/ 805253 w 1899013"/>
                          <a:gd name="connsiteY20" fmla="*/ 390680 h 1384969"/>
                          <a:gd name="connsiteX21" fmla="*/ 755771 w 1899013"/>
                          <a:gd name="connsiteY21" fmla="*/ 371475 h 1384969"/>
                          <a:gd name="connsiteX22" fmla="*/ 761423 w 1899013"/>
                          <a:gd name="connsiteY22" fmla="*/ 331562 h 1384969"/>
                          <a:gd name="connsiteX23" fmla="*/ 727196 w 1899013"/>
                          <a:gd name="connsiteY23" fmla="*/ 304800 h 1384969"/>
                          <a:gd name="connsiteX24" fmla="*/ 670046 w 1899013"/>
                          <a:gd name="connsiteY24" fmla="*/ 228600 h 1384969"/>
                          <a:gd name="connsiteX25" fmla="*/ 641471 w 1899013"/>
                          <a:gd name="connsiteY25" fmla="*/ 219075 h 1384969"/>
                          <a:gd name="connsiteX26" fmla="*/ 612896 w 1899013"/>
                          <a:gd name="connsiteY26" fmla="*/ 161925 h 1384969"/>
                          <a:gd name="connsiteX27" fmla="*/ 595704 w 1899013"/>
                          <a:gd name="connsiteY27" fmla="*/ 110828 h 1384969"/>
                          <a:gd name="connsiteX28" fmla="*/ 574528 w 1899013"/>
                          <a:gd name="connsiteY28" fmla="*/ 37132 h 1384969"/>
                          <a:gd name="connsiteX29" fmla="*/ 403346 w 1899013"/>
                          <a:gd name="connsiteY29" fmla="*/ 209550 h 1384969"/>
                          <a:gd name="connsiteX30" fmla="*/ 336671 w 1899013"/>
                          <a:gd name="connsiteY30" fmla="*/ 285750 h 1384969"/>
                          <a:gd name="connsiteX31" fmla="*/ 319526 w 1899013"/>
                          <a:gd name="connsiteY31" fmla="*/ 312428 h 1384969"/>
                          <a:gd name="connsiteX32" fmla="*/ 308096 w 1899013"/>
                          <a:gd name="connsiteY32" fmla="*/ 342900 h 1384969"/>
                          <a:gd name="connsiteX33" fmla="*/ 279521 w 1899013"/>
                          <a:gd name="connsiteY33" fmla="*/ 390525 h 1384969"/>
                          <a:gd name="connsiteX34" fmla="*/ 258566 w 1899013"/>
                          <a:gd name="connsiteY34" fmla="*/ 451545 h 1384969"/>
                          <a:gd name="connsiteX35" fmla="*/ 260471 w 1899013"/>
                          <a:gd name="connsiteY35" fmla="*/ 495300 h 1384969"/>
                          <a:gd name="connsiteX36" fmla="*/ 187645 w 1899013"/>
                          <a:gd name="connsiteY36" fmla="*/ 644629 h 1384969"/>
                          <a:gd name="connsiteX37" fmla="*/ 116757 w 1899013"/>
                          <a:gd name="connsiteY37" fmla="*/ 705949 h 1384969"/>
                          <a:gd name="connsiteX38" fmla="*/ 45436 w 1899013"/>
                          <a:gd name="connsiteY38" fmla="*/ 753420 h 1384969"/>
                          <a:gd name="connsiteX39" fmla="*/ 57467 w 1899013"/>
                          <a:gd name="connsiteY39" fmla="*/ 827200 h 1384969"/>
                          <a:gd name="connsiteX40" fmla="*/ 29436 w 1899013"/>
                          <a:gd name="connsiteY40" fmla="*/ 883625 h 1384969"/>
                          <a:gd name="connsiteX41" fmla="*/ 399536 w 1899013"/>
                          <a:gd name="connsiteY41" fmla="*/ 971550 h 1384969"/>
                          <a:gd name="connsiteX42" fmla="*/ 482339 w 1899013"/>
                          <a:gd name="connsiteY42" fmla="*/ 982257 h 1384969"/>
                          <a:gd name="connsiteX43" fmla="*/ 518148 w 1899013"/>
                          <a:gd name="connsiteY43" fmla="*/ 968937 h 1384969"/>
                          <a:gd name="connsiteX44" fmla="*/ 573306 w 1899013"/>
                          <a:gd name="connsiteY44" fmla="*/ 947585 h 1384969"/>
                          <a:gd name="connsiteX45" fmla="*/ 621705 w 1899013"/>
                          <a:gd name="connsiteY45" fmla="*/ 937310 h 1384969"/>
                          <a:gd name="connsiteX46" fmla="*/ 631946 w 1899013"/>
                          <a:gd name="connsiteY46" fmla="*/ 936915 h 1384969"/>
                          <a:gd name="connsiteX47" fmla="*/ 655938 w 1899013"/>
                          <a:gd name="connsiteY47" fmla="*/ 929280 h 1384969"/>
                          <a:gd name="connsiteX48" fmla="*/ 686804 w 1899013"/>
                          <a:gd name="connsiteY48" fmla="*/ 926602 h 1384969"/>
                          <a:gd name="connsiteX49" fmla="*/ 715379 w 1899013"/>
                          <a:gd name="connsiteY49" fmla="*/ 902987 h 1384969"/>
                          <a:gd name="connsiteX50" fmla="*/ 784346 w 1899013"/>
                          <a:gd name="connsiteY50" fmla="*/ 895350 h 1384969"/>
                          <a:gd name="connsiteX51" fmla="*/ 831971 w 1899013"/>
                          <a:gd name="connsiteY51" fmla="*/ 866775 h 1384969"/>
                          <a:gd name="connsiteX52" fmla="*/ 1089146 w 1899013"/>
                          <a:gd name="connsiteY52" fmla="*/ 866775 h 1384969"/>
                          <a:gd name="connsiteX53" fmla="*/ 1089146 w 1899013"/>
                          <a:gd name="connsiteY53" fmla="*/ 990600 h 1384969"/>
                          <a:gd name="connsiteX54" fmla="*/ 1089146 w 1899013"/>
                          <a:gd name="connsiteY54" fmla="*/ 1021110 h 1384969"/>
                          <a:gd name="connsiteX55" fmla="*/ 1104386 w 1899013"/>
                          <a:gd name="connsiteY55" fmla="*/ 1057275 h 1384969"/>
                          <a:gd name="connsiteX56" fmla="*/ 1160405 w 1899013"/>
                          <a:gd name="connsiteY56" fmla="*/ 1348565 h 1384969"/>
                          <a:gd name="connsiteX57" fmla="*/ 1193921 w 1899013"/>
                          <a:gd name="connsiteY57" fmla="*/ 1019175 h 1384969"/>
                          <a:gd name="connsiteX58" fmla="*/ 1174871 w 1899013"/>
                          <a:gd name="connsiteY58" fmla="*/ 990600 h 1384969"/>
                          <a:gd name="connsiteX59" fmla="*/ 1193921 w 1899013"/>
                          <a:gd name="connsiteY59" fmla="*/ 1047750 h 1384969"/>
                          <a:gd name="connsiteX60" fmla="*/ 1247261 w 1899013"/>
                          <a:gd name="connsiteY60" fmla="*/ 1116473 h 1384969"/>
                          <a:gd name="connsiteX61" fmla="*/ 1315454 w 1899013"/>
                          <a:gd name="connsiteY61" fmla="*/ 1384966 h 1384969"/>
                          <a:gd name="connsiteX62" fmla="*/ 1300629 w 1899013"/>
                          <a:gd name="connsiteY62" fmla="*/ 1110089 h 1384969"/>
                          <a:gd name="connsiteX63" fmla="*/ 1270121 w 1899013"/>
                          <a:gd name="connsiteY63" fmla="*/ 981075 h 1384969"/>
                          <a:gd name="connsiteX64" fmla="*/ 1373964 w 1899013"/>
                          <a:gd name="connsiteY64" fmla="*/ 1061198 h 1384969"/>
                          <a:gd name="connsiteX65" fmla="*/ 1454446 w 1899013"/>
                          <a:gd name="connsiteY65" fmla="*/ 1018882 h 1384969"/>
                          <a:gd name="connsiteX66" fmla="*/ 1548518 w 1899013"/>
                          <a:gd name="connsiteY66" fmla="*/ 977473 h 1384969"/>
                          <a:gd name="connsiteX67" fmla="*/ 1535002 w 1899013"/>
                          <a:gd name="connsiteY67" fmla="*/ 960364 h 1384969"/>
                          <a:gd name="connsiteX68" fmla="*/ 1690080 w 1899013"/>
                          <a:gd name="connsiteY68" fmla="*/ 915501 h 1384969"/>
                          <a:gd name="connsiteX69" fmla="*/ 1760121 w 1899013"/>
                          <a:gd name="connsiteY69" fmla="*/ 840483 h 1384969"/>
                          <a:gd name="connsiteX70" fmla="*/ 1774946 w 1899013"/>
                          <a:gd name="connsiteY70" fmla="*/ 828675 h 1384969"/>
                          <a:gd name="connsiteX71" fmla="*/ 1813046 w 1899013"/>
                          <a:gd name="connsiteY71" fmla="*/ 771525 h 1384969"/>
                          <a:gd name="connsiteX72" fmla="*/ 1832096 w 1899013"/>
                          <a:gd name="connsiteY72" fmla="*/ 742950 h 1384969"/>
                          <a:gd name="connsiteX73" fmla="*/ 1841621 w 1899013"/>
                          <a:gd name="connsiteY73" fmla="*/ 704850 h 1384969"/>
                          <a:gd name="connsiteX74" fmla="*/ 1822571 w 1899013"/>
                          <a:gd name="connsiteY74" fmla="*/ 466725 h 1384969"/>
                          <a:gd name="connsiteX75" fmla="*/ 1813046 w 1899013"/>
                          <a:gd name="connsiteY75" fmla="*/ 438150 h 1384969"/>
                          <a:gd name="connsiteX76" fmla="*/ 1795901 w 1899013"/>
                          <a:gd name="connsiteY76" fmla="*/ 401947 h 1384969"/>
                          <a:gd name="connsiteX77" fmla="*/ 1774946 w 1899013"/>
                          <a:gd name="connsiteY77" fmla="*/ 371475 h 1384969"/>
                          <a:gd name="connsiteX78" fmla="*/ 1774946 w 1899013"/>
                          <a:gd name="connsiteY78" fmla="*/ 190500 h 1384969"/>
                          <a:gd name="connsiteX79" fmla="*/ 1793996 w 1899013"/>
                          <a:gd name="connsiteY79" fmla="*/ 161925 h 1384969"/>
                          <a:gd name="connsiteX80" fmla="*/ 1822571 w 1899013"/>
                          <a:gd name="connsiteY80" fmla="*/ 142875 h 1384969"/>
                          <a:gd name="connsiteX81" fmla="*/ 1860671 w 1899013"/>
                          <a:gd name="connsiteY81" fmla="*/ 114300 h 1384969"/>
                          <a:gd name="connsiteX82" fmla="*/ 1898771 w 1899013"/>
                          <a:gd name="connsiteY82" fmla="*/ 95250 h 1384969"/>
                          <a:gd name="connsiteX83" fmla="*/ 1851146 w 1899013"/>
                          <a:gd name="connsiteY83" fmla="*/ 51457 h 1384969"/>
                          <a:gd name="connsiteX0" fmla="*/ 1888907 w 1936774"/>
                          <a:gd name="connsiteY0" fmla="*/ 51457 h 1384969"/>
                          <a:gd name="connsiteX1" fmla="*/ 1898432 w 1936774"/>
                          <a:gd name="connsiteY1" fmla="*/ 57150 h 1384969"/>
                          <a:gd name="connsiteX2" fmla="*/ 1822232 w 1936774"/>
                          <a:gd name="connsiteY2" fmla="*/ 9562 h 1384969"/>
                          <a:gd name="connsiteX3" fmla="*/ 1755557 w 1936774"/>
                          <a:gd name="connsiteY3" fmla="*/ 0 h 1384969"/>
                          <a:gd name="connsiteX4" fmla="*/ 1707932 w 1936774"/>
                          <a:gd name="connsiteY4" fmla="*/ 9525 h 1384969"/>
                          <a:gd name="connsiteX5" fmla="*/ 1679357 w 1936774"/>
                          <a:gd name="connsiteY5" fmla="*/ 38100 h 1384969"/>
                          <a:gd name="connsiteX6" fmla="*/ 1648877 w 1936774"/>
                          <a:gd name="connsiteY6" fmla="*/ 74378 h 1384969"/>
                          <a:gd name="connsiteX7" fmla="*/ 1622207 w 1936774"/>
                          <a:gd name="connsiteY7" fmla="*/ 104775 h 1384969"/>
                          <a:gd name="connsiteX8" fmla="*/ 1612682 w 1936774"/>
                          <a:gd name="connsiteY8" fmla="*/ 142875 h 1384969"/>
                          <a:gd name="connsiteX9" fmla="*/ 1593632 w 1936774"/>
                          <a:gd name="connsiteY9" fmla="*/ 171450 h 1384969"/>
                          <a:gd name="connsiteX10" fmla="*/ 1565057 w 1936774"/>
                          <a:gd name="connsiteY10" fmla="*/ 219075 h 1384969"/>
                          <a:gd name="connsiteX11" fmla="*/ 1547912 w 1936774"/>
                          <a:gd name="connsiteY11" fmla="*/ 236265 h 1384969"/>
                          <a:gd name="connsiteX12" fmla="*/ 1517432 w 1936774"/>
                          <a:gd name="connsiteY12" fmla="*/ 276225 h 1384969"/>
                          <a:gd name="connsiteX13" fmla="*/ 1441232 w 1936774"/>
                          <a:gd name="connsiteY13" fmla="*/ 361950 h 1384969"/>
                          <a:gd name="connsiteX14" fmla="*/ 1412657 w 1936774"/>
                          <a:gd name="connsiteY14" fmla="*/ 371475 h 1384969"/>
                          <a:gd name="connsiteX15" fmla="*/ 1355507 w 1936774"/>
                          <a:gd name="connsiteY15" fmla="*/ 409575 h 1384969"/>
                          <a:gd name="connsiteX16" fmla="*/ 1326932 w 1936774"/>
                          <a:gd name="connsiteY16" fmla="*/ 428625 h 1384969"/>
                          <a:gd name="connsiteX17" fmla="*/ 1222157 w 1936774"/>
                          <a:gd name="connsiteY17" fmla="*/ 466725 h 1384969"/>
                          <a:gd name="connsiteX18" fmla="*/ 943916 w 1936774"/>
                          <a:gd name="connsiteY18" fmla="*/ 438303 h 1384969"/>
                          <a:gd name="connsiteX19" fmla="*/ 898291 w 1936774"/>
                          <a:gd name="connsiteY19" fmla="*/ 419323 h 1384969"/>
                          <a:gd name="connsiteX20" fmla="*/ 843014 w 1936774"/>
                          <a:gd name="connsiteY20" fmla="*/ 390680 h 1384969"/>
                          <a:gd name="connsiteX21" fmla="*/ 793532 w 1936774"/>
                          <a:gd name="connsiteY21" fmla="*/ 371475 h 1384969"/>
                          <a:gd name="connsiteX22" fmla="*/ 799184 w 1936774"/>
                          <a:gd name="connsiteY22" fmla="*/ 331562 h 1384969"/>
                          <a:gd name="connsiteX23" fmla="*/ 764957 w 1936774"/>
                          <a:gd name="connsiteY23" fmla="*/ 304800 h 1384969"/>
                          <a:gd name="connsiteX24" fmla="*/ 707807 w 1936774"/>
                          <a:gd name="connsiteY24" fmla="*/ 228600 h 1384969"/>
                          <a:gd name="connsiteX25" fmla="*/ 679232 w 1936774"/>
                          <a:gd name="connsiteY25" fmla="*/ 219075 h 1384969"/>
                          <a:gd name="connsiteX26" fmla="*/ 650657 w 1936774"/>
                          <a:gd name="connsiteY26" fmla="*/ 161925 h 1384969"/>
                          <a:gd name="connsiteX27" fmla="*/ 633465 w 1936774"/>
                          <a:gd name="connsiteY27" fmla="*/ 110828 h 1384969"/>
                          <a:gd name="connsiteX28" fmla="*/ 612289 w 1936774"/>
                          <a:gd name="connsiteY28" fmla="*/ 37132 h 1384969"/>
                          <a:gd name="connsiteX29" fmla="*/ 441107 w 1936774"/>
                          <a:gd name="connsiteY29" fmla="*/ 209550 h 1384969"/>
                          <a:gd name="connsiteX30" fmla="*/ 374432 w 1936774"/>
                          <a:gd name="connsiteY30" fmla="*/ 285750 h 1384969"/>
                          <a:gd name="connsiteX31" fmla="*/ 357287 w 1936774"/>
                          <a:gd name="connsiteY31" fmla="*/ 312428 h 1384969"/>
                          <a:gd name="connsiteX32" fmla="*/ 345857 w 1936774"/>
                          <a:gd name="connsiteY32" fmla="*/ 342900 h 1384969"/>
                          <a:gd name="connsiteX33" fmla="*/ 317282 w 1936774"/>
                          <a:gd name="connsiteY33" fmla="*/ 390525 h 1384969"/>
                          <a:gd name="connsiteX34" fmla="*/ 296327 w 1936774"/>
                          <a:gd name="connsiteY34" fmla="*/ 451545 h 1384969"/>
                          <a:gd name="connsiteX35" fmla="*/ 298232 w 1936774"/>
                          <a:gd name="connsiteY35" fmla="*/ 495300 h 1384969"/>
                          <a:gd name="connsiteX36" fmla="*/ 225406 w 1936774"/>
                          <a:gd name="connsiteY36" fmla="*/ 644629 h 1384969"/>
                          <a:gd name="connsiteX37" fmla="*/ 154518 w 1936774"/>
                          <a:gd name="connsiteY37" fmla="*/ 705949 h 1384969"/>
                          <a:gd name="connsiteX38" fmla="*/ 83197 w 1936774"/>
                          <a:gd name="connsiteY38" fmla="*/ 753420 h 1384969"/>
                          <a:gd name="connsiteX39" fmla="*/ 30727 w 1936774"/>
                          <a:gd name="connsiteY39" fmla="*/ 800745 h 1384969"/>
                          <a:gd name="connsiteX40" fmla="*/ 67197 w 1936774"/>
                          <a:gd name="connsiteY40" fmla="*/ 883625 h 1384969"/>
                          <a:gd name="connsiteX41" fmla="*/ 437297 w 1936774"/>
                          <a:gd name="connsiteY41" fmla="*/ 971550 h 1384969"/>
                          <a:gd name="connsiteX42" fmla="*/ 520100 w 1936774"/>
                          <a:gd name="connsiteY42" fmla="*/ 982257 h 1384969"/>
                          <a:gd name="connsiteX43" fmla="*/ 555909 w 1936774"/>
                          <a:gd name="connsiteY43" fmla="*/ 968937 h 1384969"/>
                          <a:gd name="connsiteX44" fmla="*/ 611067 w 1936774"/>
                          <a:gd name="connsiteY44" fmla="*/ 947585 h 1384969"/>
                          <a:gd name="connsiteX45" fmla="*/ 659466 w 1936774"/>
                          <a:gd name="connsiteY45" fmla="*/ 937310 h 1384969"/>
                          <a:gd name="connsiteX46" fmla="*/ 669707 w 1936774"/>
                          <a:gd name="connsiteY46" fmla="*/ 936915 h 1384969"/>
                          <a:gd name="connsiteX47" fmla="*/ 693699 w 1936774"/>
                          <a:gd name="connsiteY47" fmla="*/ 929280 h 1384969"/>
                          <a:gd name="connsiteX48" fmla="*/ 724565 w 1936774"/>
                          <a:gd name="connsiteY48" fmla="*/ 926602 h 1384969"/>
                          <a:gd name="connsiteX49" fmla="*/ 753140 w 1936774"/>
                          <a:gd name="connsiteY49" fmla="*/ 902987 h 1384969"/>
                          <a:gd name="connsiteX50" fmla="*/ 822107 w 1936774"/>
                          <a:gd name="connsiteY50" fmla="*/ 895350 h 1384969"/>
                          <a:gd name="connsiteX51" fmla="*/ 869732 w 1936774"/>
                          <a:gd name="connsiteY51" fmla="*/ 866775 h 1384969"/>
                          <a:gd name="connsiteX52" fmla="*/ 1126907 w 1936774"/>
                          <a:gd name="connsiteY52" fmla="*/ 866775 h 1384969"/>
                          <a:gd name="connsiteX53" fmla="*/ 1126907 w 1936774"/>
                          <a:gd name="connsiteY53" fmla="*/ 990600 h 1384969"/>
                          <a:gd name="connsiteX54" fmla="*/ 1126907 w 1936774"/>
                          <a:gd name="connsiteY54" fmla="*/ 1021110 h 1384969"/>
                          <a:gd name="connsiteX55" fmla="*/ 1142147 w 1936774"/>
                          <a:gd name="connsiteY55" fmla="*/ 1057275 h 1384969"/>
                          <a:gd name="connsiteX56" fmla="*/ 1198166 w 1936774"/>
                          <a:gd name="connsiteY56" fmla="*/ 1348565 h 1384969"/>
                          <a:gd name="connsiteX57" fmla="*/ 1231682 w 1936774"/>
                          <a:gd name="connsiteY57" fmla="*/ 1019175 h 1384969"/>
                          <a:gd name="connsiteX58" fmla="*/ 1212632 w 1936774"/>
                          <a:gd name="connsiteY58" fmla="*/ 990600 h 1384969"/>
                          <a:gd name="connsiteX59" fmla="*/ 1231682 w 1936774"/>
                          <a:gd name="connsiteY59" fmla="*/ 1047750 h 1384969"/>
                          <a:gd name="connsiteX60" fmla="*/ 1285022 w 1936774"/>
                          <a:gd name="connsiteY60" fmla="*/ 1116473 h 1384969"/>
                          <a:gd name="connsiteX61" fmla="*/ 1353215 w 1936774"/>
                          <a:gd name="connsiteY61" fmla="*/ 1384966 h 1384969"/>
                          <a:gd name="connsiteX62" fmla="*/ 1338390 w 1936774"/>
                          <a:gd name="connsiteY62" fmla="*/ 1110089 h 1384969"/>
                          <a:gd name="connsiteX63" fmla="*/ 1307882 w 1936774"/>
                          <a:gd name="connsiteY63" fmla="*/ 981075 h 1384969"/>
                          <a:gd name="connsiteX64" fmla="*/ 1411725 w 1936774"/>
                          <a:gd name="connsiteY64" fmla="*/ 1061198 h 1384969"/>
                          <a:gd name="connsiteX65" fmla="*/ 1492207 w 1936774"/>
                          <a:gd name="connsiteY65" fmla="*/ 1018882 h 1384969"/>
                          <a:gd name="connsiteX66" fmla="*/ 1586279 w 1936774"/>
                          <a:gd name="connsiteY66" fmla="*/ 977473 h 1384969"/>
                          <a:gd name="connsiteX67" fmla="*/ 1572763 w 1936774"/>
                          <a:gd name="connsiteY67" fmla="*/ 960364 h 1384969"/>
                          <a:gd name="connsiteX68" fmla="*/ 1727841 w 1936774"/>
                          <a:gd name="connsiteY68" fmla="*/ 915501 h 1384969"/>
                          <a:gd name="connsiteX69" fmla="*/ 1797882 w 1936774"/>
                          <a:gd name="connsiteY69" fmla="*/ 840483 h 1384969"/>
                          <a:gd name="connsiteX70" fmla="*/ 1812707 w 1936774"/>
                          <a:gd name="connsiteY70" fmla="*/ 828675 h 1384969"/>
                          <a:gd name="connsiteX71" fmla="*/ 1850807 w 1936774"/>
                          <a:gd name="connsiteY71" fmla="*/ 771525 h 1384969"/>
                          <a:gd name="connsiteX72" fmla="*/ 1869857 w 1936774"/>
                          <a:gd name="connsiteY72" fmla="*/ 742950 h 1384969"/>
                          <a:gd name="connsiteX73" fmla="*/ 1879382 w 1936774"/>
                          <a:gd name="connsiteY73" fmla="*/ 704850 h 1384969"/>
                          <a:gd name="connsiteX74" fmla="*/ 1860332 w 1936774"/>
                          <a:gd name="connsiteY74" fmla="*/ 466725 h 1384969"/>
                          <a:gd name="connsiteX75" fmla="*/ 1850807 w 1936774"/>
                          <a:gd name="connsiteY75" fmla="*/ 438150 h 1384969"/>
                          <a:gd name="connsiteX76" fmla="*/ 1833662 w 1936774"/>
                          <a:gd name="connsiteY76" fmla="*/ 401947 h 1384969"/>
                          <a:gd name="connsiteX77" fmla="*/ 1812707 w 1936774"/>
                          <a:gd name="connsiteY77" fmla="*/ 371475 h 1384969"/>
                          <a:gd name="connsiteX78" fmla="*/ 1812707 w 1936774"/>
                          <a:gd name="connsiteY78" fmla="*/ 190500 h 1384969"/>
                          <a:gd name="connsiteX79" fmla="*/ 1831757 w 1936774"/>
                          <a:gd name="connsiteY79" fmla="*/ 161925 h 1384969"/>
                          <a:gd name="connsiteX80" fmla="*/ 1860332 w 1936774"/>
                          <a:gd name="connsiteY80" fmla="*/ 142875 h 1384969"/>
                          <a:gd name="connsiteX81" fmla="*/ 1898432 w 1936774"/>
                          <a:gd name="connsiteY81" fmla="*/ 114300 h 1384969"/>
                          <a:gd name="connsiteX82" fmla="*/ 1936532 w 1936774"/>
                          <a:gd name="connsiteY82" fmla="*/ 95250 h 1384969"/>
                          <a:gd name="connsiteX83" fmla="*/ 1888907 w 1936774"/>
                          <a:gd name="connsiteY83" fmla="*/ 51457 h 1384969"/>
                          <a:gd name="connsiteX0" fmla="*/ 1888907 w 1936774"/>
                          <a:gd name="connsiteY0" fmla="*/ 51457 h 1384969"/>
                          <a:gd name="connsiteX1" fmla="*/ 1898432 w 1936774"/>
                          <a:gd name="connsiteY1" fmla="*/ 57150 h 1384969"/>
                          <a:gd name="connsiteX2" fmla="*/ 1822232 w 1936774"/>
                          <a:gd name="connsiteY2" fmla="*/ 9562 h 1384969"/>
                          <a:gd name="connsiteX3" fmla="*/ 1755557 w 1936774"/>
                          <a:gd name="connsiteY3" fmla="*/ 0 h 1384969"/>
                          <a:gd name="connsiteX4" fmla="*/ 1707932 w 1936774"/>
                          <a:gd name="connsiteY4" fmla="*/ 9525 h 1384969"/>
                          <a:gd name="connsiteX5" fmla="*/ 1679357 w 1936774"/>
                          <a:gd name="connsiteY5" fmla="*/ 38100 h 1384969"/>
                          <a:gd name="connsiteX6" fmla="*/ 1648877 w 1936774"/>
                          <a:gd name="connsiteY6" fmla="*/ 74378 h 1384969"/>
                          <a:gd name="connsiteX7" fmla="*/ 1622207 w 1936774"/>
                          <a:gd name="connsiteY7" fmla="*/ 104775 h 1384969"/>
                          <a:gd name="connsiteX8" fmla="*/ 1612682 w 1936774"/>
                          <a:gd name="connsiteY8" fmla="*/ 142875 h 1384969"/>
                          <a:gd name="connsiteX9" fmla="*/ 1593632 w 1936774"/>
                          <a:gd name="connsiteY9" fmla="*/ 171450 h 1384969"/>
                          <a:gd name="connsiteX10" fmla="*/ 1565057 w 1936774"/>
                          <a:gd name="connsiteY10" fmla="*/ 219075 h 1384969"/>
                          <a:gd name="connsiteX11" fmla="*/ 1547912 w 1936774"/>
                          <a:gd name="connsiteY11" fmla="*/ 236265 h 1384969"/>
                          <a:gd name="connsiteX12" fmla="*/ 1517432 w 1936774"/>
                          <a:gd name="connsiteY12" fmla="*/ 276225 h 1384969"/>
                          <a:gd name="connsiteX13" fmla="*/ 1441232 w 1936774"/>
                          <a:gd name="connsiteY13" fmla="*/ 361950 h 1384969"/>
                          <a:gd name="connsiteX14" fmla="*/ 1412657 w 1936774"/>
                          <a:gd name="connsiteY14" fmla="*/ 371475 h 1384969"/>
                          <a:gd name="connsiteX15" fmla="*/ 1355507 w 1936774"/>
                          <a:gd name="connsiteY15" fmla="*/ 409575 h 1384969"/>
                          <a:gd name="connsiteX16" fmla="*/ 1326932 w 1936774"/>
                          <a:gd name="connsiteY16" fmla="*/ 428625 h 1384969"/>
                          <a:gd name="connsiteX17" fmla="*/ 1222157 w 1936774"/>
                          <a:gd name="connsiteY17" fmla="*/ 466725 h 1384969"/>
                          <a:gd name="connsiteX18" fmla="*/ 943916 w 1936774"/>
                          <a:gd name="connsiteY18" fmla="*/ 438303 h 1384969"/>
                          <a:gd name="connsiteX19" fmla="*/ 898291 w 1936774"/>
                          <a:gd name="connsiteY19" fmla="*/ 419323 h 1384969"/>
                          <a:gd name="connsiteX20" fmla="*/ 843014 w 1936774"/>
                          <a:gd name="connsiteY20" fmla="*/ 390680 h 1384969"/>
                          <a:gd name="connsiteX21" fmla="*/ 793532 w 1936774"/>
                          <a:gd name="connsiteY21" fmla="*/ 371475 h 1384969"/>
                          <a:gd name="connsiteX22" fmla="*/ 799184 w 1936774"/>
                          <a:gd name="connsiteY22" fmla="*/ 331562 h 1384969"/>
                          <a:gd name="connsiteX23" fmla="*/ 764957 w 1936774"/>
                          <a:gd name="connsiteY23" fmla="*/ 304800 h 1384969"/>
                          <a:gd name="connsiteX24" fmla="*/ 707807 w 1936774"/>
                          <a:gd name="connsiteY24" fmla="*/ 228600 h 1384969"/>
                          <a:gd name="connsiteX25" fmla="*/ 679232 w 1936774"/>
                          <a:gd name="connsiteY25" fmla="*/ 219075 h 1384969"/>
                          <a:gd name="connsiteX26" fmla="*/ 650657 w 1936774"/>
                          <a:gd name="connsiteY26" fmla="*/ 161925 h 1384969"/>
                          <a:gd name="connsiteX27" fmla="*/ 633465 w 1936774"/>
                          <a:gd name="connsiteY27" fmla="*/ 110828 h 1384969"/>
                          <a:gd name="connsiteX28" fmla="*/ 612289 w 1936774"/>
                          <a:gd name="connsiteY28" fmla="*/ 37132 h 1384969"/>
                          <a:gd name="connsiteX29" fmla="*/ 441107 w 1936774"/>
                          <a:gd name="connsiteY29" fmla="*/ 209550 h 1384969"/>
                          <a:gd name="connsiteX30" fmla="*/ 374432 w 1936774"/>
                          <a:gd name="connsiteY30" fmla="*/ 285750 h 1384969"/>
                          <a:gd name="connsiteX31" fmla="*/ 357287 w 1936774"/>
                          <a:gd name="connsiteY31" fmla="*/ 312428 h 1384969"/>
                          <a:gd name="connsiteX32" fmla="*/ 345857 w 1936774"/>
                          <a:gd name="connsiteY32" fmla="*/ 342900 h 1384969"/>
                          <a:gd name="connsiteX33" fmla="*/ 317282 w 1936774"/>
                          <a:gd name="connsiteY33" fmla="*/ 390525 h 1384969"/>
                          <a:gd name="connsiteX34" fmla="*/ 296327 w 1936774"/>
                          <a:gd name="connsiteY34" fmla="*/ 451545 h 1384969"/>
                          <a:gd name="connsiteX35" fmla="*/ 298232 w 1936774"/>
                          <a:gd name="connsiteY35" fmla="*/ 495300 h 1384969"/>
                          <a:gd name="connsiteX36" fmla="*/ 225406 w 1936774"/>
                          <a:gd name="connsiteY36" fmla="*/ 644629 h 1384969"/>
                          <a:gd name="connsiteX37" fmla="*/ 154518 w 1936774"/>
                          <a:gd name="connsiteY37" fmla="*/ 705949 h 1384969"/>
                          <a:gd name="connsiteX38" fmla="*/ 102168 w 1936774"/>
                          <a:gd name="connsiteY38" fmla="*/ 757199 h 1384969"/>
                          <a:gd name="connsiteX39" fmla="*/ 30727 w 1936774"/>
                          <a:gd name="connsiteY39" fmla="*/ 800745 h 1384969"/>
                          <a:gd name="connsiteX40" fmla="*/ 67197 w 1936774"/>
                          <a:gd name="connsiteY40" fmla="*/ 883625 h 1384969"/>
                          <a:gd name="connsiteX41" fmla="*/ 437297 w 1936774"/>
                          <a:gd name="connsiteY41" fmla="*/ 971550 h 1384969"/>
                          <a:gd name="connsiteX42" fmla="*/ 520100 w 1936774"/>
                          <a:gd name="connsiteY42" fmla="*/ 982257 h 1384969"/>
                          <a:gd name="connsiteX43" fmla="*/ 555909 w 1936774"/>
                          <a:gd name="connsiteY43" fmla="*/ 968937 h 1384969"/>
                          <a:gd name="connsiteX44" fmla="*/ 611067 w 1936774"/>
                          <a:gd name="connsiteY44" fmla="*/ 947585 h 1384969"/>
                          <a:gd name="connsiteX45" fmla="*/ 659466 w 1936774"/>
                          <a:gd name="connsiteY45" fmla="*/ 937310 h 1384969"/>
                          <a:gd name="connsiteX46" fmla="*/ 669707 w 1936774"/>
                          <a:gd name="connsiteY46" fmla="*/ 936915 h 1384969"/>
                          <a:gd name="connsiteX47" fmla="*/ 693699 w 1936774"/>
                          <a:gd name="connsiteY47" fmla="*/ 929280 h 1384969"/>
                          <a:gd name="connsiteX48" fmla="*/ 724565 w 1936774"/>
                          <a:gd name="connsiteY48" fmla="*/ 926602 h 1384969"/>
                          <a:gd name="connsiteX49" fmla="*/ 753140 w 1936774"/>
                          <a:gd name="connsiteY49" fmla="*/ 902987 h 1384969"/>
                          <a:gd name="connsiteX50" fmla="*/ 822107 w 1936774"/>
                          <a:gd name="connsiteY50" fmla="*/ 895350 h 1384969"/>
                          <a:gd name="connsiteX51" fmla="*/ 869732 w 1936774"/>
                          <a:gd name="connsiteY51" fmla="*/ 866775 h 1384969"/>
                          <a:gd name="connsiteX52" fmla="*/ 1126907 w 1936774"/>
                          <a:gd name="connsiteY52" fmla="*/ 866775 h 1384969"/>
                          <a:gd name="connsiteX53" fmla="*/ 1126907 w 1936774"/>
                          <a:gd name="connsiteY53" fmla="*/ 990600 h 1384969"/>
                          <a:gd name="connsiteX54" fmla="*/ 1126907 w 1936774"/>
                          <a:gd name="connsiteY54" fmla="*/ 1021110 h 1384969"/>
                          <a:gd name="connsiteX55" fmla="*/ 1142147 w 1936774"/>
                          <a:gd name="connsiteY55" fmla="*/ 1057275 h 1384969"/>
                          <a:gd name="connsiteX56" fmla="*/ 1198166 w 1936774"/>
                          <a:gd name="connsiteY56" fmla="*/ 1348565 h 1384969"/>
                          <a:gd name="connsiteX57" fmla="*/ 1231682 w 1936774"/>
                          <a:gd name="connsiteY57" fmla="*/ 1019175 h 1384969"/>
                          <a:gd name="connsiteX58" fmla="*/ 1212632 w 1936774"/>
                          <a:gd name="connsiteY58" fmla="*/ 990600 h 1384969"/>
                          <a:gd name="connsiteX59" fmla="*/ 1231682 w 1936774"/>
                          <a:gd name="connsiteY59" fmla="*/ 1047750 h 1384969"/>
                          <a:gd name="connsiteX60" fmla="*/ 1285022 w 1936774"/>
                          <a:gd name="connsiteY60" fmla="*/ 1116473 h 1384969"/>
                          <a:gd name="connsiteX61" fmla="*/ 1353215 w 1936774"/>
                          <a:gd name="connsiteY61" fmla="*/ 1384966 h 1384969"/>
                          <a:gd name="connsiteX62" fmla="*/ 1338390 w 1936774"/>
                          <a:gd name="connsiteY62" fmla="*/ 1110089 h 1384969"/>
                          <a:gd name="connsiteX63" fmla="*/ 1307882 w 1936774"/>
                          <a:gd name="connsiteY63" fmla="*/ 981075 h 1384969"/>
                          <a:gd name="connsiteX64" fmla="*/ 1411725 w 1936774"/>
                          <a:gd name="connsiteY64" fmla="*/ 1061198 h 1384969"/>
                          <a:gd name="connsiteX65" fmla="*/ 1492207 w 1936774"/>
                          <a:gd name="connsiteY65" fmla="*/ 1018882 h 1384969"/>
                          <a:gd name="connsiteX66" fmla="*/ 1586279 w 1936774"/>
                          <a:gd name="connsiteY66" fmla="*/ 977473 h 1384969"/>
                          <a:gd name="connsiteX67" fmla="*/ 1572763 w 1936774"/>
                          <a:gd name="connsiteY67" fmla="*/ 960364 h 1384969"/>
                          <a:gd name="connsiteX68" fmla="*/ 1727841 w 1936774"/>
                          <a:gd name="connsiteY68" fmla="*/ 915501 h 1384969"/>
                          <a:gd name="connsiteX69" fmla="*/ 1797882 w 1936774"/>
                          <a:gd name="connsiteY69" fmla="*/ 840483 h 1384969"/>
                          <a:gd name="connsiteX70" fmla="*/ 1812707 w 1936774"/>
                          <a:gd name="connsiteY70" fmla="*/ 828675 h 1384969"/>
                          <a:gd name="connsiteX71" fmla="*/ 1850807 w 1936774"/>
                          <a:gd name="connsiteY71" fmla="*/ 771525 h 1384969"/>
                          <a:gd name="connsiteX72" fmla="*/ 1869857 w 1936774"/>
                          <a:gd name="connsiteY72" fmla="*/ 742950 h 1384969"/>
                          <a:gd name="connsiteX73" fmla="*/ 1879382 w 1936774"/>
                          <a:gd name="connsiteY73" fmla="*/ 704850 h 1384969"/>
                          <a:gd name="connsiteX74" fmla="*/ 1860332 w 1936774"/>
                          <a:gd name="connsiteY74" fmla="*/ 466725 h 1384969"/>
                          <a:gd name="connsiteX75" fmla="*/ 1850807 w 1936774"/>
                          <a:gd name="connsiteY75" fmla="*/ 438150 h 1384969"/>
                          <a:gd name="connsiteX76" fmla="*/ 1833662 w 1936774"/>
                          <a:gd name="connsiteY76" fmla="*/ 401947 h 1384969"/>
                          <a:gd name="connsiteX77" fmla="*/ 1812707 w 1936774"/>
                          <a:gd name="connsiteY77" fmla="*/ 371475 h 1384969"/>
                          <a:gd name="connsiteX78" fmla="*/ 1812707 w 1936774"/>
                          <a:gd name="connsiteY78" fmla="*/ 190500 h 1384969"/>
                          <a:gd name="connsiteX79" fmla="*/ 1831757 w 1936774"/>
                          <a:gd name="connsiteY79" fmla="*/ 161925 h 1384969"/>
                          <a:gd name="connsiteX80" fmla="*/ 1860332 w 1936774"/>
                          <a:gd name="connsiteY80" fmla="*/ 142875 h 1384969"/>
                          <a:gd name="connsiteX81" fmla="*/ 1898432 w 1936774"/>
                          <a:gd name="connsiteY81" fmla="*/ 114300 h 1384969"/>
                          <a:gd name="connsiteX82" fmla="*/ 1936532 w 1936774"/>
                          <a:gd name="connsiteY82" fmla="*/ 95250 h 1384969"/>
                          <a:gd name="connsiteX83" fmla="*/ 1888907 w 1936774"/>
                          <a:gd name="connsiteY83" fmla="*/ 51457 h 1384969"/>
                          <a:gd name="connsiteX0" fmla="*/ 1888907 w 1936774"/>
                          <a:gd name="connsiteY0" fmla="*/ 51457 h 1384969"/>
                          <a:gd name="connsiteX1" fmla="*/ 1898432 w 1936774"/>
                          <a:gd name="connsiteY1" fmla="*/ 57150 h 1384969"/>
                          <a:gd name="connsiteX2" fmla="*/ 1822232 w 1936774"/>
                          <a:gd name="connsiteY2" fmla="*/ 9562 h 1384969"/>
                          <a:gd name="connsiteX3" fmla="*/ 1755557 w 1936774"/>
                          <a:gd name="connsiteY3" fmla="*/ 0 h 1384969"/>
                          <a:gd name="connsiteX4" fmla="*/ 1707932 w 1936774"/>
                          <a:gd name="connsiteY4" fmla="*/ 9525 h 1384969"/>
                          <a:gd name="connsiteX5" fmla="*/ 1679357 w 1936774"/>
                          <a:gd name="connsiteY5" fmla="*/ 38100 h 1384969"/>
                          <a:gd name="connsiteX6" fmla="*/ 1648877 w 1936774"/>
                          <a:gd name="connsiteY6" fmla="*/ 74378 h 1384969"/>
                          <a:gd name="connsiteX7" fmla="*/ 1622207 w 1936774"/>
                          <a:gd name="connsiteY7" fmla="*/ 104775 h 1384969"/>
                          <a:gd name="connsiteX8" fmla="*/ 1612682 w 1936774"/>
                          <a:gd name="connsiteY8" fmla="*/ 142875 h 1384969"/>
                          <a:gd name="connsiteX9" fmla="*/ 1593632 w 1936774"/>
                          <a:gd name="connsiteY9" fmla="*/ 171450 h 1384969"/>
                          <a:gd name="connsiteX10" fmla="*/ 1565057 w 1936774"/>
                          <a:gd name="connsiteY10" fmla="*/ 219075 h 1384969"/>
                          <a:gd name="connsiteX11" fmla="*/ 1547912 w 1936774"/>
                          <a:gd name="connsiteY11" fmla="*/ 236265 h 1384969"/>
                          <a:gd name="connsiteX12" fmla="*/ 1517432 w 1936774"/>
                          <a:gd name="connsiteY12" fmla="*/ 276225 h 1384969"/>
                          <a:gd name="connsiteX13" fmla="*/ 1441232 w 1936774"/>
                          <a:gd name="connsiteY13" fmla="*/ 361950 h 1384969"/>
                          <a:gd name="connsiteX14" fmla="*/ 1412657 w 1936774"/>
                          <a:gd name="connsiteY14" fmla="*/ 371475 h 1384969"/>
                          <a:gd name="connsiteX15" fmla="*/ 1355507 w 1936774"/>
                          <a:gd name="connsiteY15" fmla="*/ 409575 h 1384969"/>
                          <a:gd name="connsiteX16" fmla="*/ 1326932 w 1936774"/>
                          <a:gd name="connsiteY16" fmla="*/ 428625 h 1384969"/>
                          <a:gd name="connsiteX17" fmla="*/ 1222157 w 1936774"/>
                          <a:gd name="connsiteY17" fmla="*/ 466725 h 1384969"/>
                          <a:gd name="connsiteX18" fmla="*/ 943916 w 1936774"/>
                          <a:gd name="connsiteY18" fmla="*/ 438303 h 1384969"/>
                          <a:gd name="connsiteX19" fmla="*/ 898291 w 1936774"/>
                          <a:gd name="connsiteY19" fmla="*/ 419323 h 1384969"/>
                          <a:gd name="connsiteX20" fmla="*/ 843014 w 1936774"/>
                          <a:gd name="connsiteY20" fmla="*/ 390680 h 1384969"/>
                          <a:gd name="connsiteX21" fmla="*/ 793532 w 1936774"/>
                          <a:gd name="connsiteY21" fmla="*/ 371475 h 1384969"/>
                          <a:gd name="connsiteX22" fmla="*/ 799184 w 1936774"/>
                          <a:gd name="connsiteY22" fmla="*/ 331562 h 1384969"/>
                          <a:gd name="connsiteX23" fmla="*/ 764957 w 1936774"/>
                          <a:gd name="connsiteY23" fmla="*/ 304800 h 1384969"/>
                          <a:gd name="connsiteX24" fmla="*/ 707807 w 1936774"/>
                          <a:gd name="connsiteY24" fmla="*/ 228600 h 1384969"/>
                          <a:gd name="connsiteX25" fmla="*/ 679232 w 1936774"/>
                          <a:gd name="connsiteY25" fmla="*/ 219075 h 1384969"/>
                          <a:gd name="connsiteX26" fmla="*/ 650657 w 1936774"/>
                          <a:gd name="connsiteY26" fmla="*/ 161925 h 1384969"/>
                          <a:gd name="connsiteX27" fmla="*/ 633465 w 1936774"/>
                          <a:gd name="connsiteY27" fmla="*/ 110828 h 1384969"/>
                          <a:gd name="connsiteX28" fmla="*/ 612289 w 1936774"/>
                          <a:gd name="connsiteY28" fmla="*/ 37132 h 1384969"/>
                          <a:gd name="connsiteX29" fmla="*/ 441107 w 1936774"/>
                          <a:gd name="connsiteY29" fmla="*/ 209550 h 1384969"/>
                          <a:gd name="connsiteX30" fmla="*/ 374432 w 1936774"/>
                          <a:gd name="connsiteY30" fmla="*/ 285750 h 1384969"/>
                          <a:gd name="connsiteX31" fmla="*/ 357287 w 1936774"/>
                          <a:gd name="connsiteY31" fmla="*/ 312428 h 1384969"/>
                          <a:gd name="connsiteX32" fmla="*/ 345857 w 1936774"/>
                          <a:gd name="connsiteY32" fmla="*/ 342900 h 1384969"/>
                          <a:gd name="connsiteX33" fmla="*/ 317282 w 1936774"/>
                          <a:gd name="connsiteY33" fmla="*/ 390525 h 1384969"/>
                          <a:gd name="connsiteX34" fmla="*/ 296327 w 1936774"/>
                          <a:gd name="connsiteY34" fmla="*/ 451545 h 1384969"/>
                          <a:gd name="connsiteX35" fmla="*/ 298232 w 1936774"/>
                          <a:gd name="connsiteY35" fmla="*/ 495300 h 1384969"/>
                          <a:gd name="connsiteX36" fmla="*/ 225406 w 1936774"/>
                          <a:gd name="connsiteY36" fmla="*/ 644629 h 1384969"/>
                          <a:gd name="connsiteX37" fmla="*/ 154518 w 1936774"/>
                          <a:gd name="connsiteY37" fmla="*/ 705949 h 1384969"/>
                          <a:gd name="connsiteX38" fmla="*/ 102168 w 1936774"/>
                          <a:gd name="connsiteY38" fmla="*/ 757199 h 1384969"/>
                          <a:gd name="connsiteX39" fmla="*/ 30727 w 1936774"/>
                          <a:gd name="connsiteY39" fmla="*/ 800745 h 1384969"/>
                          <a:gd name="connsiteX40" fmla="*/ 67197 w 1936774"/>
                          <a:gd name="connsiteY40" fmla="*/ 883625 h 1384969"/>
                          <a:gd name="connsiteX41" fmla="*/ 437297 w 1936774"/>
                          <a:gd name="connsiteY41" fmla="*/ 971550 h 1384969"/>
                          <a:gd name="connsiteX42" fmla="*/ 508717 w 1936774"/>
                          <a:gd name="connsiteY42" fmla="*/ 963361 h 1384969"/>
                          <a:gd name="connsiteX43" fmla="*/ 555909 w 1936774"/>
                          <a:gd name="connsiteY43" fmla="*/ 968937 h 1384969"/>
                          <a:gd name="connsiteX44" fmla="*/ 611067 w 1936774"/>
                          <a:gd name="connsiteY44" fmla="*/ 947585 h 1384969"/>
                          <a:gd name="connsiteX45" fmla="*/ 659466 w 1936774"/>
                          <a:gd name="connsiteY45" fmla="*/ 937310 h 1384969"/>
                          <a:gd name="connsiteX46" fmla="*/ 669707 w 1936774"/>
                          <a:gd name="connsiteY46" fmla="*/ 936915 h 1384969"/>
                          <a:gd name="connsiteX47" fmla="*/ 693699 w 1936774"/>
                          <a:gd name="connsiteY47" fmla="*/ 929280 h 1384969"/>
                          <a:gd name="connsiteX48" fmla="*/ 724565 w 1936774"/>
                          <a:gd name="connsiteY48" fmla="*/ 926602 h 1384969"/>
                          <a:gd name="connsiteX49" fmla="*/ 753140 w 1936774"/>
                          <a:gd name="connsiteY49" fmla="*/ 902987 h 1384969"/>
                          <a:gd name="connsiteX50" fmla="*/ 822107 w 1936774"/>
                          <a:gd name="connsiteY50" fmla="*/ 895350 h 1384969"/>
                          <a:gd name="connsiteX51" fmla="*/ 869732 w 1936774"/>
                          <a:gd name="connsiteY51" fmla="*/ 866775 h 1384969"/>
                          <a:gd name="connsiteX52" fmla="*/ 1126907 w 1936774"/>
                          <a:gd name="connsiteY52" fmla="*/ 866775 h 1384969"/>
                          <a:gd name="connsiteX53" fmla="*/ 1126907 w 1936774"/>
                          <a:gd name="connsiteY53" fmla="*/ 990600 h 1384969"/>
                          <a:gd name="connsiteX54" fmla="*/ 1126907 w 1936774"/>
                          <a:gd name="connsiteY54" fmla="*/ 1021110 h 1384969"/>
                          <a:gd name="connsiteX55" fmla="*/ 1142147 w 1936774"/>
                          <a:gd name="connsiteY55" fmla="*/ 1057275 h 1384969"/>
                          <a:gd name="connsiteX56" fmla="*/ 1198166 w 1936774"/>
                          <a:gd name="connsiteY56" fmla="*/ 1348565 h 1384969"/>
                          <a:gd name="connsiteX57" fmla="*/ 1231682 w 1936774"/>
                          <a:gd name="connsiteY57" fmla="*/ 1019175 h 1384969"/>
                          <a:gd name="connsiteX58" fmla="*/ 1212632 w 1936774"/>
                          <a:gd name="connsiteY58" fmla="*/ 990600 h 1384969"/>
                          <a:gd name="connsiteX59" fmla="*/ 1231682 w 1936774"/>
                          <a:gd name="connsiteY59" fmla="*/ 1047750 h 1384969"/>
                          <a:gd name="connsiteX60" fmla="*/ 1285022 w 1936774"/>
                          <a:gd name="connsiteY60" fmla="*/ 1116473 h 1384969"/>
                          <a:gd name="connsiteX61" fmla="*/ 1353215 w 1936774"/>
                          <a:gd name="connsiteY61" fmla="*/ 1384966 h 1384969"/>
                          <a:gd name="connsiteX62" fmla="*/ 1338390 w 1936774"/>
                          <a:gd name="connsiteY62" fmla="*/ 1110089 h 1384969"/>
                          <a:gd name="connsiteX63" fmla="*/ 1307882 w 1936774"/>
                          <a:gd name="connsiteY63" fmla="*/ 981075 h 1384969"/>
                          <a:gd name="connsiteX64" fmla="*/ 1411725 w 1936774"/>
                          <a:gd name="connsiteY64" fmla="*/ 1061198 h 1384969"/>
                          <a:gd name="connsiteX65" fmla="*/ 1492207 w 1936774"/>
                          <a:gd name="connsiteY65" fmla="*/ 1018882 h 1384969"/>
                          <a:gd name="connsiteX66" fmla="*/ 1586279 w 1936774"/>
                          <a:gd name="connsiteY66" fmla="*/ 977473 h 1384969"/>
                          <a:gd name="connsiteX67" fmla="*/ 1572763 w 1936774"/>
                          <a:gd name="connsiteY67" fmla="*/ 960364 h 1384969"/>
                          <a:gd name="connsiteX68" fmla="*/ 1727841 w 1936774"/>
                          <a:gd name="connsiteY68" fmla="*/ 915501 h 1384969"/>
                          <a:gd name="connsiteX69" fmla="*/ 1797882 w 1936774"/>
                          <a:gd name="connsiteY69" fmla="*/ 840483 h 1384969"/>
                          <a:gd name="connsiteX70" fmla="*/ 1812707 w 1936774"/>
                          <a:gd name="connsiteY70" fmla="*/ 828675 h 1384969"/>
                          <a:gd name="connsiteX71" fmla="*/ 1850807 w 1936774"/>
                          <a:gd name="connsiteY71" fmla="*/ 771525 h 1384969"/>
                          <a:gd name="connsiteX72" fmla="*/ 1869857 w 1936774"/>
                          <a:gd name="connsiteY72" fmla="*/ 742950 h 1384969"/>
                          <a:gd name="connsiteX73" fmla="*/ 1879382 w 1936774"/>
                          <a:gd name="connsiteY73" fmla="*/ 704850 h 1384969"/>
                          <a:gd name="connsiteX74" fmla="*/ 1860332 w 1936774"/>
                          <a:gd name="connsiteY74" fmla="*/ 466725 h 1384969"/>
                          <a:gd name="connsiteX75" fmla="*/ 1850807 w 1936774"/>
                          <a:gd name="connsiteY75" fmla="*/ 438150 h 1384969"/>
                          <a:gd name="connsiteX76" fmla="*/ 1833662 w 1936774"/>
                          <a:gd name="connsiteY76" fmla="*/ 401947 h 1384969"/>
                          <a:gd name="connsiteX77" fmla="*/ 1812707 w 1936774"/>
                          <a:gd name="connsiteY77" fmla="*/ 371475 h 1384969"/>
                          <a:gd name="connsiteX78" fmla="*/ 1812707 w 1936774"/>
                          <a:gd name="connsiteY78" fmla="*/ 190500 h 1384969"/>
                          <a:gd name="connsiteX79" fmla="*/ 1831757 w 1936774"/>
                          <a:gd name="connsiteY79" fmla="*/ 161925 h 1384969"/>
                          <a:gd name="connsiteX80" fmla="*/ 1860332 w 1936774"/>
                          <a:gd name="connsiteY80" fmla="*/ 142875 h 1384969"/>
                          <a:gd name="connsiteX81" fmla="*/ 1898432 w 1936774"/>
                          <a:gd name="connsiteY81" fmla="*/ 114300 h 1384969"/>
                          <a:gd name="connsiteX82" fmla="*/ 1936532 w 1936774"/>
                          <a:gd name="connsiteY82" fmla="*/ 95250 h 1384969"/>
                          <a:gd name="connsiteX83" fmla="*/ 1888907 w 1936774"/>
                          <a:gd name="connsiteY83" fmla="*/ 51457 h 1384969"/>
                          <a:gd name="connsiteX0" fmla="*/ 1888907 w 1936774"/>
                          <a:gd name="connsiteY0" fmla="*/ 51457 h 1384969"/>
                          <a:gd name="connsiteX1" fmla="*/ 1898432 w 1936774"/>
                          <a:gd name="connsiteY1" fmla="*/ 57150 h 1384969"/>
                          <a:gd name="connsiteX2" fmla="*/ 1822232 w 1936774"/>
                          <a:gd name="connsiteY2" fmla="*/ 9562 h 1384969"/>
                          <a:gd name="connsiteX3" fmla="*/ 1755557 w 1936774"/>
                          <a:gd name="connsiteY3" fmla="*/ 0 h 1384969"/>
                          <a:gd name="connsiteX4" fmla="*/ 1707932 w 1936774"/>
                          <a:gd name="connsiteY4" fmla="*/ 9525 h 1384969"/>
                          <a:gd name="connsiteX5" fmla="*/ 1679357 w 1936774"/>
                          <a:gd name="connsiteY5" fmla="*/ 38100 h 1384969"/>
                          <a:gd name="connsiteX6" fmla="*/ 1648877 w 1936774"/>
                          <a:gd name="connsiteY6" fmla="*/ 74378 h 1384969"/>
                          <a:gd name="connsiteX7" fmla="*/ 1622207 w 1936774"/>
                          <a:gd name="connsiteY7" fmla="*/ 104775 h 1384969"/>
                          <a:gd name="connsiteX8" fmla="*/ 1612682 w 1936774"/>
                          <a:gd name="connsiteY8" fmla="*/ 142875 h 1384969"/>
                          <a:gd name="connsiteX9" fmla="*/ 1593632 w 1936774"/>
                          <a:gd name="connsiteY9" fmla="*/ 171450 h 1384969"/>
                          <a:gd name="connsiteX10" fmla="*/ 1565057 w 1936774"/>
                          <a:gd name="connsiteY10" fmla="*/ 219075 h 1384969"/>
                          <a:gd name="connsiteX11" fmla="*/ 1547912 w 1936774"/>
                          <a:gd name="connsiteY11" fmla="*/ 236265 h 1384969"/>
                          <a:gd name="connsiteX12" fmla="*/ 1517432 w 1936774"/>
                          <a:gd name="connsiteY12" fmla="*/ 276225 h 1384969"/>
                          <a:gd name="connsiteX13" fmla="*/ 1441232 w 1936774"/>
                          <a:gd name="connsiteY13" fmla="*/ 361950 h 1384969"/>
                          <a:gd name="connsiteX14" fmla="*/ 1412657 w 1936774"/>
                          <a:gd name="connsiteY14" fmla="*/ 371475 h 1384969"/>
                          <a:gd name="connsiteX15" fmla="*/ 1355507 w 1936774"/>
                          <a:gd name="connsiteY15" fmla="*/ 409575 h 1384969"/>
                          <a:gd name="connsiteX16" fmla="*/ 1326932 w 1936774"/>
                          <a:gd name="connsiteY16" fmla="*/ 428625 h 1384969"/>
                          <a:gd name="connsiteX17" fmla="*/ 1222157 w 1936774"/>
                          <a:gd name="connsiteY17" fmla="*/ 466725 h 1384969"/>
                          <a:gd name="connsiteX18" fmla="*/ 943916 w 1936774"/>
                          <a:gd name="connsiteY18" fmla="*/ 438303 h 1384969"/>
                          <a:gd name="connsiteX19" fmla="*/ 898291 w 1936774"/>
                          <a:gd name="connsiteY19" fmla="*/ 419323 h 1384969"/>
                          <a:gd name="connsiteX20" fmla="*/ 843014 w 1936774"/>
                          <a:gd name="connsiteY20" fmla="*/ 390680 h 1384969"/>
                          <a:gd name="connsiteX21" fmla="*/ 793532 w 1936774"/>
                          <a:gd name="connsiteY21" fmla="*/ 371475 h 1384969"/>
                          <a:gd name="connsiteX22" fmla="*/ 799184 w 1936774"/>
                          <a:gd name="connsiteY22" fmla="*/ 331562 h 1384969"/>
                          <a:gd name="connsiteX23" fmla="*/ 764957 w 1936774"/>
                          <a:gd name="connsiteY23" fmla="*/ 304800 h 1384969"/>
                          <a:gd name="connsiteX24" fmla="*/ 707807 w 1936774"/>
                          <a:gd name="connsiteY24" fmla="*/ 228600 h 1384969"/>
                          <a:gd name="connsiteX25" fmla="*/ 679232 w 1936774"/>
                          <a:gd name="connsiteY25" fmla="*/ 219075 h 1384969"/>
                          <a:gd name="connsiteX26" fmla="*/ 650657 w 1936774"/>
                          <a:gd name="connsiteY26" fmla="*/ 161925 h 1384969"/>
                          <a:gd name="connsiteX27" fmla="*/ 633465 w 1936774"/>
                          <a:gd name="connsiteY27" fmla="*/ 110828 h 1384969"/>
                          <a:gd name="connsiteX28" fmla="*/ 612289 w 1936774"/>
                          <a:gd name="connsiteY28" fmla="*/ 37132 h 1384969"/>
                          <a:gd name="connsiteX29" fmla="*/ 441107 w 1936774"/>
                          <a:gd name="connsiteY29" fmla="*/ 209550 h 1384969"/>
                          <a:gd name="connsiteX30" fmla="*/ 374432 w 1936774"/>
                          <a:gd name="connsiteY30" fmla="*/ 285750 h 1384969"/>
                          <a:gd name="connsiteX31" fmla="*/ 357287 w 1936774"/>
                          <a:gd name="connsiteY31" fmla="*/ 312428 h 1384969"/>
                          <a:gd name="connsiteX32" fmla="*/ 345857 w 1936774"/>
                          <a:gd name="connsiteY32" fmla="*/ 342900 h 1384969"/>
                          <a:gd name="connsiteX33" fmla="*/ 317282 w 1936774"/>
                          <a:gd name="connsiteY33" fmla="*/ 390525 h 1384969"/>
                          <a:gd name="connsiteX34" fmla="*/ 296327 w 1936774"/>
                          <a:gd name="connsiteY34" fmla="*/ 451545 h 1384969"/>
                          <a:gd name="connsiteX35" fmla="*/ 298232 w 1936774"/>
                          <a:gd name="connsiteY35" fmla="*/ 495300 h 1384969"/>
                          <a:gd name="connsiteX36" fmla="*/ 225406 w 1936774"/>
                          <a:gd name="connsiteY36" fmla="*/ 644629 h 1384969"/>
                          <a:gd name="connsiteX37" fmla="*/ 154518 w 1936774"/>
                          <a:gd name="connsiteY37" fmla="*/ 705949 h 1384969"/>
                          <a:gd name="connsiteX38" fmla="*/ 102168 w 1936774"/>
                          <a:gd name="connsiteY38" fmla="*/ 757199 h 1384969"/>
                          <a:gd name="connsiteX39" fmla="*/ 30727 w 1936774"/>
                          <a:gd name="connsiteY39" fmla="*/ 800745 h 1384969"/>
                          <a:gd name="connsiteX40" fmla="*/ 67197 w 1936774"/>
                          <a:gd name="connsiteY40" fmla="*/ 883625 h 1384969"/>
                          <a:gd name="connsiteX41" fmla="*/ 437297 w 1936774"/>
                          <a:gd name="connsiteY41" fmla="*/ 971550 h 1384969"/>
                          <a:gd name="connsiteX42" fmla="*/ 508717 w 1936774"/>
                          <a:gd name="connsiteY42" fmla="*/ 963361 h 1384969"/>
                          <a:gd name="connsiteX43" fmla="*/ 555909 w 1936774"/>
                          <a:gd name="connsiteY43" fmla="*/ 968937 h 1384969"/>
                          <a:gd name="connsiteX44" fmla="*/ 611067 w 1936774"/>
                          <a:gd name="connsiteY44" fmla="*/ 947585 h 1384969"/>
                          <a:gd name="connsiteX45" fmla="*/ 659466 w 1936774"/>
                          <a:gd name="connsiteY45" fmla="*/ 937310 h 1384969"/>
                          <a:gd name="connsiteX46" fmla="*/ 669707 w 1936774"/>
                          <a:gd name="connsiteY46" fmla="*/ 936915 h 1384969"/>
                          <a:gd name="connsiteX47" fmla="*/ 693699 w 1936774"/>
                          <a:gd name="connsiteY47" fmla="*/ 929280 h 1384969"/>
                          <a:gd name="connsiteX48" fmla="*/ 724565 w 1936774"/>
                          <a:gd name="connsiteY48" fmla="*/ 926602 h 1384969"/>
                          <a:gd name="connsiteX49" fmla="*/ 753140 w 1936774"/>
                          <a:gd name="connsiteY49" fmla="*/ 902987 h 1384969"/>
                          <a:gd name="connsiteX50" fmla="*/ 822107 w 1936774"/>
                          <a:gd name="connsiteY50" fmla="*/ 895350 h 1384969"/>
                          <a:gd name="connsiteX51" fmla="*/ 869732 w 1936774"/>
                          <a:gd name="connsiteY51" fmla="*/ 866775 h 1384969"/>
                          <a:gd name="connsiteX52" fmla="*/ 1126907 w 1936774"/>
                          <a:gd name="connsiteY52" fmla="*/ 866775 h 1384969"/>
                          <a:gd name="connsiteX53" fmla="*/ 1126907 w 1936774"/>
                          <a:gd name="connsiteY53" fmla="*/ 990600 h 1384969"/>
                          <a:gd name="connsiteX54" fmla="*/ 1126907 w 1936774"/>
                          <a:gd name="connsiteY54" fmla="*/ 1021110 h 1384969"/>
                          <a:gd name="connsiteX55" fmla="*/ 1142147 w 1936774"/>
                          <a:gd name="connsiteY55" fmla="*/ 1057275 h 1384969"/>
                          <a:gd name="connsiteX56" fmla="*/ 1198166 w 1936774"/>
                          <a:gd name="connsiteY56" fmla="*/ 1348565 h 1384969"/>
                          <a:gd name="connsiteX57" fmla="*/ 1231682 w 1936774"/>
                          <a:gd name="connsiteY57" fmla="*/ 1019175 h 1384969"/>
                          <a:gd name="connsiteX58" fmla="*/ 1212632 w 1936774"/>
                          <a:gd name="connsiteY58" fmla="*/ 990600 h 1384969"/>
                          <a:gd name="connsiteX59" fmla="*/ 1231682 w 1936774"/>
                          <a:gd name="connsiteY59" fmla="*/ 1047750 h 1384969"/>
                          <a:gd name="connsiteX60" fmla="*/ 1285022 w 1936774"/>
                          <a:gd name="connsiteY60" fmla="*/ 1116473 h 1384969"/>
                          <a:gd name="connsiteX61" fmla="*/ 1353215 w 1936774"/>
                          <a:gd name="connsiteY61" fmla="*/ 1384966 h 1384969"/>
                          <a:gd name="connsiteX62" fmla="*/ 1338390 w 1936774"/>
                          <a:gd name="connsiteY62" fmla="*/ 1110089 h 1384969"/>
                          <a:gd name="connsiteX63" fmla="*/ 1307882 w 1936774"/>
                          <a:gd name="connsiteY63" fmla="*/ 981075 h 1384969"/>
                          <a:gd name="connsiteX64" fmla="*/ 1411725 w 1936774"/>
                          <a:gd name="connsiteY64" fmla="*/ 1034743 h 1384969"/>
                          <a:gd name="connsiteX65" fmla="*/ 1492207 w 1936774"/>
                          <a:gd name="connsiteY65" fmla="*/ 1018882 h 1384969"/>
                          <a:gd name="connsiteX66" fmla="*/ 1586279 w 1936774"/>
                          <a:gd name="connsiteY66" fmla="*/ 977473 h 1384969"/>
                          <a:gd name="connsiteX67" fmla="*/ 1572763 w 1936774"/>
                          <a:gd name="connsiteY67" fmla="*/ 960364 h 1384969"/>
                          <a:gd name="connsiteX68" fmla="*/ 1727841 w 1936774"/>
                          <a:gd name="connsiteY68" fmla="*/ 915501 h 1384969"/>
                          <a:gd name="connsiteX69" fmla="*/ 1797882 w 1936774"/>
                          <a:gd name="connsiteY69" fmla="*/ 840483 h 1384969"/>
                          <a:gd name="connsiteX70" fmla="*/ 1812707 w 1936774"/>
                          <a:gd name="connsiteY70" fmla="*/ 828675 h 1384969"/>
                          <a:gd name="connsiteX71" fmla="*/ 1850807 w 1936774"/>
                          <a:gd name="connsiteY71" fmla="*/ 771525 h 1384969"/>
                          <a:gd name="connsiteX72" fmla="*/ 1869857 w 1936774"/>
                          <a:gd name="connsiteY72" fmla="*/ 742950 h 1384969"/>
                          <a:gd name="connsiteX73" fmla="*/ 1879382 w 1936774"/>
                          <a:gd name="connsiteY73" fmla="*/ 704850 h 1384969"/>
                          <a:gd name="connsiteX74" fmla="*/ 1860332 w 1936774"/>
                          <a:gd name="connsiteY74" fmla="*/ 466725 h 1384969"/>
                          <a:gd name="connsiteX75" fmla="*/ 1850807 w 1936774"/>
                          <a:gd name="connsiteY75" fmla="*/ 438150 h 1384969"/>
                          <a:gd name="connsiteX76" fmla="*/ 1833662 w 1936774"/>
                          <a:gd name="connsiteY76" fmla="*/ 401947 h 1384969"/>
                          <a:gd name="connsiteX77" fmla="*/ 1812707 w 1936774"/>
                          <a:gd name="connsiteY77" fmla="*/ 371475 h 1384969"/>
                          <a:gd name="connsiteX78" fmla="*/ 1812707 w 1936774"/>
                          <a:gd name="connsiteY78" fmla="*/ 190500 h 1384969"/>
                          <a:gd name="connsiteX79" fmla="*/ 1831757 w 1936774"/>
                          <a:gd name="connsiteY79" fmla="*/ 161925 h 1384969"/>
                          <a:gd name="connsiteX80" fmla="*/ 1860332 w 1936774"/>
                          <a:gd name="connsiteY80" fmla="*/ 142875 h 1384969"/>
                          <a:gd name="connsiteX81" fmla="*/ 1898432 w 1936774"/>
                          <a:gd name="connsiteY81" fmla="*/ 114300 h 1384969"/>
                          <a:gd name="connsiteX82" fmla="*/ 1936532 w 1936774"/>
                          <a:gd name="connsiteY82" fmla="*/ 95250 h 1384969"/>
                          <a:gd name="connsiteX83" fmla="*/ 1888907 w 1936774"/>
                          <a:gd name="connsiteY83" fmla="*/ 51457 h 1384969"/>
                          <a:gd name="connsiteX0" fmla="*/ 1888907 w 1936774"/>
                          <a:gd name="connsiteY0" fmla="*/ 51457 h 1384969"/>
                          <a:gd name="connsiteX1" fmla="*/ 1898432 w 1936774"/>
                          <a:gd name="connsiteY1" fmla="*/ 57150 h 1384969"/>
                          <a:gd name="connsiteX2" fmla="*/ 1822232 w 1936774"/>
                          <a:gd name="connsiteY2" fmla="*/ 9562 h 1384969"/>
                          <a:gd name="connsiteX3" fmla="*/ 1755557 w 1936774"/>
                          <a:gd name="connsiteY3" fmla="*/ 0 h 1384969"/>
                          <a:gd name="connsiteX4" fmla="*/ 1707932 w 1936774"/>
                          <a:gd name="connsiteY4" fmla="*/ 9525 h 1384969"/>
                          <a:gd name="connsiteX5" fmla="*/ 1679357 w 1936774"/>
                          <a:gd name="connsiteY5" fmla="*/ 38100 h 1384969"/>
                          <a:gd name="connsiteX6" fmla="*/ 1648877 w 1936774"/>
                          <a:gd name="connsiteY6" fmla="*/ 74378 h 1384969"/>
                          <a:gd name="connsiteX7" fmla="*/ 1622207 w 1936774"/>
                          <a:gd name="connsiteY7" fmla="*/ 104775 h 1384969"/>
                          <a:gd name="connsiteX8" fmla="*/ 1612682 w 1936774"/>
                          <a:gd name="connsiteY8" fmla="*/ 142875 h 1384969"/>
                          <a:gd name="connsiteX9" fmla="*/ 1593632 w 1936774"/>
                          <a:gd name="connsiteY9" fmla="*/ 171450 h 1384969"/>
                          <a:gd name="connsiteX10" fmla="*/ 1565057 w 1936774"/>
                          <a:gd name="connsiteY10" fmla="*/ 219075 h 1384969"/>
                          <a:gd name="connsiteX11" fmla="*/ 1547912 w 1936774"/>
                          <a:gd name="connsiteY11" fmla="*/ 236265 h 1384969"/>
                          <a:gd name="connsiteX12" fmla="*/ 1517432 w 1936774"/>
                          <a:gd name="connsiteY12" fmla="*/ 276225 h 1384969"/>
                          <a:gd name="connsiteX13" fmla="*/ 1441232 w 1936774"/>
                          <a:gd name="connsiteY13" fmla="*/ 361950 h 1384969"/>
                          <a:gd name="connsiteX14" fmla="*/ 1412657 w 1936774"/>
                          <a:gd name="connsiteY14" fmla="*/ 371475 h 1384969"/>
                          <a:gd name="connsiteX15" fmla="*/ 1355507 w 1936774"/>
                          <a:gd name="connsiteY15" fmla="*/ 409575 h 1384969"/>
                          <a:gd name="connsiteX16" fmla="*/ 1326932 w 1936774"/>
                          <a:gd name="connsiteY16" fmla="*/ 428625 h 1384969"/>
                          <a:gd name="connsiteX17" fmla="*/ 1222157 w 1936774"/>
                          <a:gd name="connsiteY17" fmla="*/ 466725 h 1384969"/>
                          <a:gd name="connsiteX18" fmla="*/ 943916 w 1936774"/>
                          <a:gd name="connsiteY18" fmla="*/ 438303 h 1384969"/>
                          <a:gd name="connsiteX19" fmla="*/ 898291 w 1936774"/>
                          <a:gd name="connsiteY19" fmla="*/ 419323 h 1384969"/>
                          <a:gd name="connsiteX20" fmla="*/ 843014 w 1936774"/>
                          <a:gd name="connsiteY20" fmla="*/ 390680 h 1384969"/>
                          <a:gd name="connsiteX21" fmla="*/ 793532 w 1936774"/>
                          <a:gd name="connsiteY21" fmla="*/ 371475 h 1384969"/>
                          <a:gd name="connsiteX22" fmla="*/ 799184 w 1936774"/>
                          <a:gd name="connsiteY22" fmla="*/ 331562 h 1384969"/>
                          <a:gd name="connsiteX23" fmla="*/ 764957 w 1936774"/>
                          <a:gd name="connsiteY23" fmla="*/ 304800 h 1384969"/>
                          <a:gd name="connsiteX24" fmla="*/ 707807 w 1936774"/>
                          <a:gd name="connsiteY24" fmla="*/ 228600 h 1384969"/>
                          <a:gd name="connsiteX25" fmla="*/ 679232 w 1936774"/>
                          <a:gd name="connsiteY25" fmla="*/ 219075 h 1384969"/>
                          <a:gd name="connsiteX26" fmla="*/ 650657 w 1936774"/>
                          <a:gd name="connsiteY26" fmla="*/ 161925 h 1384969"/>
                          <a:gd name="connsiteX27" fmla="*/ 633465 w 1936774"/>
                          <a:gd name="connsiteY27" fmla="*/ 110828 h 1384969"/>
                          <a:gd name="connsiteX28" fmla="*/ 612289 w 1936774"/>
                          <a:gd name="connsiteY28" fmla="*/ 37132 h 1384969"/>
                          <a:gd name="connsiteX29" fmla="*/ 441107 w 1936774"/>
                          <a:gd name="connsiteY29" fmla="*/ 209550 h 1384969"/>
                          <a:gd name="connsiteX30" fmla="*/ 374432 w 1936774"/>
                          <a:gd name="connsiteY30" fmla="*/ 285750 h 1384969"/>
                          <a:gd name="connsiteX31" fmla="*/ 357287 w 1936774"/>
                          <a:gd name="connsiteY31" fmla="*/ 312428 h 1384969"/>
                          <a:gd name="connsiteX32" fmla="*/ 345857 w 1936774"/>
                          <a:gd name="connsiteY32" fmla="*/ 342900 h 1384969"/>
                          <a:gd name="connsiteX33" fmla="*/ 317282 w 1936774"/>
                          <a:gd name="connsiteY33" fmla="*/ 390525 h 1384969"/>
                          <a:gd name="connsiteX34" fmla="*/ 296327 w 1936774"/>
                          <a:gd name="connsiteY34" fmla="*/ 451545 h 1384969"/>
                          <a:gd name="connsiteX35" fmla="*/ 298232 w 1936774"/>
                          <a:gd name="connsiteY35" fmla="*/ 495300 h 1384969"/>
                          <a:gd name="connsiteX36" fmla="*/ 225406 w 1936774"/>
                          <a:gd name="connsiteY36" fmla="*/ 644629 h 1384969"/>
                          <a:gd name="connsiteX37" fmla="*/ 154518 w 1936774"/>
                          <a:gd name="connsiteY37" fmla="*/ 705949 h 1384969"/>
                          <a:gd name="connsiteX38" fmla="*/ 102168 w 1936774"/>
                          <a:gd name="connsiteY38" fmla="*/ 757199 h 1384969"/>
                          <a:gd name="connsiteX39" fmla="*/ 30727 w 1936774"/>
                          <a:gd name="connsiteY39" fmla="*/ 800745 h 1384969"/>
                          <a:gd name="connsiteX40" fmla="*/ 67197 w 1936774"/>
                          <a:gd name="connsiteY40" fmla="*/ 883625 h 1384969"/>
                          <a:gd name="connsiteX41" fmla="*/ 437297 w 1936774"/>
                          <a:gd name="connsiteY41" fmla="*/ 971550 h 1384969"/>
                          <a:gd name="connsiteX42" fmla="*/ 508717 w 1936774"/>
                          <a:gd name="connsiteY42" fmla="*/ 963361 h 1384969"/>
                          <a:gd name="connsiteX43" fmla="*/ 555909 w 1936774"/>
                          <a:gd name="connsiteY43" fmla="*/ 968937 h 1384969"/>
                          <a:gd name="connsiteX44" fmla="*/ 611067 w 1936774"/>
                          <a:gd name="connsiteY44" fmla="*/ 947585 h 1384969"/>
                          <a:gd name="connsiteX45" fmla="*/ 659466 w 1936774"/>
                          <a:gd name="connsiteY45" fmla="*/ 937310 h 1384969"/>
                          <a:gd name="connsiteX46" fmla="*/ 669707 w 1936774"/>
                          <a:gd name="connsiteY46" fmla="*/ 936915 h 1384969"/>
                          <a:gd name="connsiteX47" fmla="*/ 693699 w 1936774"/>
                          <a:gd name="connsiteY47" fmla="*/ 929280 h 1384969"/>
                          <a:gd name="connsiteX48" fmla="*/ 724565 w 1936774"/>
                          <a:gd name="connsiteY48" fmla="*/ 926602 h 1384969"/>
                          <a:gd name="connsiteX49" fmla="*/ 753140 w 1936774"/>
                          <a:gd name="connsiteY49" fmla="*/ 902987 h 1384969"/>
                          <a:gd name="connsiteX50" fmla="*/ 822107 w 1936774"/>
                          <a:gd name="connsiteY50" fmla="*/ 895350 h 1384969"/>
                          <a:gd name="connsiteX51" fmla="*/ 869732 w 1936774"/>
                          <a:gd name="connsiteY51" fmla="*/ 866775 h 1384969"/>
                          <a:gd name="connsiteX52" fmla="*/ 1126907 w 1936774"/>
                          <a:gd name="connsiteY52" fmla="*/ 866775 h 1384969"/>
                          <a:gd name="connsiteX53" fmla="*/ 1126907 w 1936774"/>
                          <a:gd name="connsiteY53" fmla="*/ 990600 h 1384969"/>
                          <a:gd name="connsiteX54" fmla="*/ 1126907 w 1936774"/>
                          <a:gd name="connsiteY54" fmla="*/ 1021110 h 1384969"/>
                          <a:gd name="connsiteX55" fmla="*/ 1142147 w 1936774"/>
                          <a:gd name="connsiteY55" fmla="*/ 1057275 h 1384969"/>
                          <a:gd name="connsiteX56" fmla="*/ 1198166 w 1936774"/>
                          <a:gd name="connsiteY56" fmla="*/ 1348565 h 1384969"/>
                          <a:gd name="connsiteX57" fmla="*/ 1231682 w 1936774"/>
                          <a:gd name="connsiteY57" fmla="*/ 1019175 h 1384969"/>
                          <a:gd name="connsiteX58" fmla="*/ 1212632 w 1936774"/>
                          <a:gd name="connsiteY58" fmla="*/ 990600 h 1384969"/>
                          <a:gd name="connsiteX59" fmla="*/ 1231682 w 1936774"/>
                          <a:gd name="connsiteY59" fmla="*/ 1047750 h 1384969"/>
                          <a:gd name="connsiteX60" fmla="*/ 1285022 w 1936774"/>
                          <a:gd name="connsiteY60" fmla="*/ 1116473 h 1384969"/>
                          <a:gd name="connsiteX61" fmla="*/ 1353215 w 1936774"/>
                          <a:gd name="connsiteY61" fmla="*/ 1384966 h 1384969"/>
                          <a:gd name="connsiteX62" fmla="*/ 1338390 w 1936774"/>
                          <a:gd name="connsiteY62" fmla="*/ 1110089 h 1384969"/>
                          <a:gd name="connsiteX63" fmla="*/ 1307882 w 1936774"/>
                          <a:gd name="connsiteY63" fmla="*/ 981075 h 1384969"/>
                          <a:gd name="connsiteX64" fmla="*/ 1411725 w 1936774"/>
                          <a:gd name="connsiteY64" fmla="*/ 1034743 h 1384969"/>
                          <a:gd name="connsiteX65" fmla="*/ 1492207 w 1936774"/>
                          <a:gd name="connsiteY65" fmla="*/ 1018882 h 1384969"/>
                          <a:gd name="connsiteX66" fmla="*/ 1586279 w 1936774"/>
                          <a:gd name="connsiteY66" fmla="*/ 977473 h 1384969"/>
                          <a:gd name="connsiteX67" fmla="*/ 1591734 w 1936774"/>
                          <a:gd name="connsiteY67" fmla="*/ 990599 h 1384969"/>
                          <a:gd name="connsiteX68" fmla="*/ 1727841 w 1936774"/>
                          <a:gd name="connsiteY68" fmla="*/ 915501 h 1384969"/>
                          <a:gd name="connsiteX69" fmla="*/ 1797882 w 1936774"/>
                          <a:gd name="connsiteY69" fmla="*/ 840483 h 1384969"/>
                          <a:gd name="connsiteX70" fmla="*/ 1812707 w 1936774"/>
                          <a:gd name="connsiteY70" fmla="*/ 828675 h 1384969"/>
                          <a:gd name="connsiteX71" fmla="*/ 1850807 w 1936774"/>
                          <a:gd name="connsiteY71" fmla="*/ 771525 h 1384969"/>
                          <a:gd name="connsiteX72" fmla="*/ 1869857 w 1936774"/>
                          <a:gd name="connsiteY72" fmla="*/ 742950 h 1384969"/>
                          <a:gd name="connsiteX73" fmla="*/ 1879382 w 1936774"/>
                          <a:gd name="connsiteY73" fmla="*/ 704850 h 1384969"/>
                          <a:gd name="connsiteX74" fmla="*/ 1860332 w 1936774"/>
                          <a:gd name="connsiteY74" fmla="*/ 466725 h 1384969"/>
                          <a:gd name="connsiteX75" fmla="*/ 1850807 w 1936774"/>
                          <a:gd name="connsiteY75" fmla="*/ 438150 h 1384969"/>
                          <a:gd name="connsiteX76" fmla="*/ 1833662 w 1936774"/>
                          <a:gd name="connsiteY76" fmla="*/ 401947 h 1384969"/>
                          <a:gd name="connsiteX77" fmla="*/ 1812707 w 1936774"/>
                          <a:gd name="connsiteY77" fmla="*/ 371475 h 1384969"/>
                          <a:gd name="connsiteX78" fmla="*/ 1812707 w 1936774"/>
                          <a:gd name="connsiteY78" fmla="*/ 190500 h 1384969"/>
                          <a:gd name="connsiteX79" fmla="*/ 1831757 w 1936774"/>
                          <a:gd name="connsiteY79" fmla="*/ 161925 h 1384969"/>
                          <a:gd name="connsiteX80" fmla="*/ 1860332 w 1936774"/>
                          <a:gd name="connsiteY80" fmla="*/ 142875 h 1384969"/>
                          <a:gd name="connsiteX81" fmla="*/ 1898432 w 1936774"/>
                          <a:gd name="connsiteY81" fmla="*/ 114300 h 1384969"/>
                          <a:gd name="connsiteX82" fmla="*/ 1936532 w 1936774"/>
                          <a:gd name="connsiteY82" fmla="*/ 95250 h 1384969"/>
                          <a:gd name="connsiteX83" fmla="*/ 1888907 w 1936774"/>
                          <a:gd name="connsiteY83" fmla="*/ 51457 h 1384969"/>
                          <a:gd name="connsiteX0" fmla="*/ 1888907 w 1936774"/>
                          <a:gd name="connsiteY0" fmla="*/ 51457 h 1384969"/>
                          <a:gd name="connsiteX1" fmla="*/ 1898432 w 1936774"/>
                          <a:gd name="connsiteY1" fmla="*/ 57150 h 1384969"/>
                          <a:gd name="connsiteX2" fmla="*/ 1822232 w 1936774"/>
                          <a:gd name="connsiteY2" fmla="*/ 9562 h 1384969"/>
                          <a:gd name="connsiteX3" fmla="*/ 1755557 w 1936774"/>
                          <a:gd name="connsiteY3" fmla="*/ 0 h 1384969"/>
                          <a:gd name="connsiteX4" fmla="*/ 1707932 w 1936774"/>
                          <a:gd name="connsiteY4" fmla="*/ 9525 h 1384969"/>
                          <a:gd name="connsiteX5" fmla="*/ 1679357 w 1936774"/>
                          <a:gd name="connsiteY5" fmla="*/ 38100 h 1384969"/>
                          <a:gd name="connsiteX6" fmla="*/ 1648877 w 1936774"/>
                          <a:gd name="connsiteY6" fmla="*/ 74378 h 1384969"/>
                          <a:gd name="connsiteX7" fmla="*/ 1622207 w 1936774"/>
                          <a:gd name="connsiteY7" fmla="*/ 104775 h 1384969"/>
                          <a:gd name="connsiteX8" fmla="*/ 1612682 w 1936774"/>
                          <a:gd name="connsiteY8" fmla="*/ 142875 h 1384969"/>
                          <a:gd name="connsiteX9" fmla="*/ 1593632 w 1936774"/>
                          <a:gd name="connsiteY9" fmla="*/ 171450 h 1384969"/>
                          <a:gd name="connsiteX10" fmla="*/ 1565057 w 1936774"/>
                          <a:gd name="connsiteY10" fmla="*/ 219075 h 1384969"/>
                          <a:gd name="connsiteX11" fmla="*/ 1547912 w 1936774"/>
                          <a:gd name="connsiteY11" fmla="*/ 236265 h 1384969"/>
                          <a:gd name="connsiteX12" fmla="*/ 1517432 w 1936774"/>
                          <a:gd name="connsiteY12" fmla="*/ 276225 h 1384969"/>
                          <a:gd name="connsiteX13" fmla="*/ 1441232 w 1936774"/>
                          <a:gd name="connsiteY13" fmla="*/ 361950 h 1384969"/>
                          <a:gd name="connsiteX14" fmla="*/ 1412657 w 1936774"/>
                          <a:gd name="connsiteY14" fmla="*/ 371475 h 1384969"/>
                          <a:gd name="connsiteX15" fmla="*/ 1355507 w 1936774"/>
                          <a:gd name="connsiteY15" fmla="*/ 409575 h 1384969"/>
                          <a:gd name="connsiteX16" fmla="*/ 1326932 w 1936774"/>
                          <a:gd name="connsiteY16" fmla="*/ 428625 h 1384969"/>
                          <a:gd name="connsiteX17" fmla="*/ 1222157 w 1936774"/>
                          <a:gd name="connsiteY17" fmla="*/ 466725 h 1384969"/>
                          <a:gd name="connsiteX18" fmla="*/ 943916 w 1936774"/>
                          <a:gd name="connsiteY18" fmla="*/ 438303 h 1384969"/>
                          <a:gd name="connsiteX19" fmla="*/ 898291 w 1936774"/>
                          <a:gd name="connsiteY19" fmla="*/ 419323 h 1384969"/>
                          <a:gd name="connsiteX20" fmla="*/ 843014 w 1936774"/>
                          <a:gd name="connsiteY20" fmla="*/ 390680 h 1384969"/>
                          <a:gd name="connsiteX21" fmla="*/ 793532 w 1936774"/>
                          <a:gd name="connsiteY21" fmla="*/ 371475 h 1384969"/>
                          <a:gd name="connsiteX22" fmla="*/ 799184 w 1936774"/>
                          <a:gd name="connsiteY22" fmla="*/ 331562 h 1384969"/>
                          <a:gd name="connsiteX23" fmla="*/ 764957 w 1936774"/>
                          <a:gd name="connsiteY23" fmla="*/ 304800 h 1384969"/>
                          <a:gd name="connsiteX24" fmla="*/ 707807 w 1936774"/>
                          <a:gd name="connsiteY24" fmla="*/ 228600 h 1384969"/>
                          <a:gd name="connsiteX25" fmla="*/ 679232 w 1936774"/>
                          <a:gd name="connsiteY25" fmla="*/ 219075 h 1384969"/>
                          <a:gd name="connsiteX26" fmla="*/ 650657 w 1936774"/>
                          <a:gd name="connsiteY26" fmla="*/ 161925 h 1384969"/>
                          <a:gd name="connsiteX27" fmla="*/ 633465 w 1936774"/>
                          <a:gd name="connsiteY27" fmla="*/ 110828 h 1384969"/>
                          <a:gd name="connsiteX28" fmla="*/ 612289 w 1936774"/>
                          <a:gd name="connsiteY28" fmla="*/ 37132 h 1384969"/>
                          <a:gd name="connsiteX29" fmla="*/ 441107 w 1936774"/>
                          <a:gd name="connsiteY29" fmla="*/ 209550 h 1384969"/>
                          <a:gd name="connsiteX30" fmla="*/ 374432 w 1936774"/>
                          <a:gd name="connsiteY30" fmla="*/ 285750 h 1384969"/>
                          <a:gd name="connsiteX31" fmla="*/ 357287 w 1936774"/>
                          <a:gd name="connsiteY31" fmla="*/ 312428 h 1384969"/>
                          <a:gd name="connsiteX32" fmla="*/ 345857 w 1936774"/>
                          <a:gd name="connsiteY32" fmla="*/ 342900 h 1384969"/>
                          <a:gd name="connsiteX33" fmla="*/ 317282 w 1936774"/>
                          <a:gd name="connsiteY33" fmla="*/ 390525 h 1384969"/>
                          <a:gd name="connsiteX34" fmla="*/ 296327 w 1936774"/>
                          <a:gd name="connsiteY34" fmla="*/ 451545 h 1384969"/>
                          <a:gd name="connsiteX35" fmla="*/ 298232 w 1936774"/>
                          <a:gd name="connsiteY35" fmla="*/ 495300 h 1384969"/>
                          <a:gd name="connsiteX36" fmla="*/ 225406 w 1936774"/>
                          <a:gd name="connsiteY36" fmla="*/ 644629 h 1384969"/>
                          <a:gd name="connsiteX37" fmla="*/ 154518 w 1936774"/>
                          <a:gd name="connsiteY37" fmla="*/ 705949 h 1384969"/>
                          <a:gd name="connsiteX38" fmla="*/ 102168 w 1936774"/>
                          <a:gd name="connsiteY38" fmla="*/ 757199 h 1384969"/>
                          <a:gd name="connsiteX39" fmla="*/ 30727 w 1936774"/>
                          <a:gd name="connsiteY39" fmla="*/ 800745 h 1384969"/>
                          <a:gd name="connsiteX40" fmla="*/ 67197 w 1936774"/>
                          <a:gd name="connsiteY40" fmla="*/ 883625 h 1384969"/>
                          <a:gd name="connsiteX41" fmla="*/ 437297 w 1936774"/>
                          <a:gd name="connsiteY41" fmla="*/ 971550 h 1384969"/>
                          <a:gd name="connsiteX42" fmla="*/ 508717 w 1936774"/>
                          <a:gd name="connsiteY42" fmla="*/ 963361 h 1384969"/>
                          <a:gd name="connsiteX43" fmla="*/ 555909 w 1936774"/>
                          <a:gd name="connsiteY43" fmla="*/ 968937 h 1384969"/>
                          <a:gd name="connsiteX44" fmla="*/ 611067 w 1936774"/>
                          <a:gd name="connsiteY44" fmla="*/ 947585 h 1384969"/>
                          <a:gd name="connsiteX45" fmla="*/ 659466 w 1936774"/>
                          <a:gd name="connsiteY45" fmla="*/ 937310 h 1384969"/>
                          <a:gd name="connsiteX46" fmla="*/ 669707 w 1936774"/>
                          <a:gd name="connsiteY46" fmla="*/ 936915 h 1384969"/>
                          <a:gd name="connsiteX47" fmla="*/ 693699 w 1936774"/>
                          <a:gd name="connsiteY47" fmla="*/ 929280 h 1384969"/>
                          <a:gd name="connsiteX48" fmla="*/ 724565 w 1936774"/>
                          <a:gd name="connsiteY48" fmla="*/ 926602 h 1384969"/>
                          <a:gd name="connsiteX49" fmla="*/ 753140 w 1936774"/>
                          <a:gd name="connsiteY49" fmla="*/ 902987 h 1384969"/>
                          <a:gd name="connsiteX50" fmla="*/ 822107 w 1936774"/>
                          <a:gd name="connsiteY50" fmla="*/ 895350 h 1384969"/>
                          <a:gd name="connsiteX51" fmla="*/ 869732 w 1936774"/>
                          <a:gd name="connsiteY51" fmla="*/ 866775 h 1384969"/>
                          <a:gd name="connsiteX52" fmla="*/ 1126907 w 1936774"/>
                          <a:gd name="connsiteY52" fmla="*/ 866775 h 1384969"/>
                          <a:gd name="connsiteX53" fmla="*/ 1126907 w 1936774"/>
                          <a:gd name="connsiteY53" fmla="*/ 990600 h 1384969"/>
                          <a:gd name="connsiteX54" fmla="*/ 1126907 w 1936774"/>
                          <a:gd name="connsiteY54" fmla="*/ 1021110 h 1384969"/>
                          <a:gd name="connsiteX55" fmla="*/ 1142147 w 1936774"/>
                          <a:gd name="connsiteY55" fmla="*/ 1057275 h 1384969"/>
                          <a:gd name="connsiteX56" fmla="*/ 1198166 w 1936774"/>
                          <a:gd name="connsiteY56" fmla="*/ 1348565 h 1384969"/>
                          <a:gd name="connsiteX57" fmla="*/ 1231682 w 1936774"/>
                          <a:gd name="connsiteY57" fmla="*/ 1019175 h 1384969"/>
                          <a:gd name="connsiteX58" fmla="*/ 1212632 w 1936774"/>
                          <a:gd name="connsiteY58" fmla="*/ 990600 h 1384969"/>
                          <a:gd name="connsiteX59" fmla="*/ 1231682 w 1936774"/>
                          <a:gd name="connsiteY59" fmla="*/ 1047750 h 1384969"/>
                          <a:gd name="connsiteX60" fmla="*/ 1285022 w 1936774"/>
                          <a:gd name="connsiteY60" fmla="*/ 1116473 h 1384969"/>
                          <a:gd name="connsiteX61" fmla="*/ 1353215 w 1936774"/>
                          <a:gd name="connsiteY61" fmla="*/ 1384966 h 1384969"/>
                          <a:gd name="connsiteX62" fmla="*/ 1338390 w 1936774"/>
                          <a:gd name="connsiteY62" fmla="*/ 1110089 h 1384969"/>
                          <a:gd name="connsiteX63" fmla="*/ 1307882 w 1936774"/>
                          <a:gd name="connsiteY63" fmla="*/ 981075 h 1384969"/>
                          <a:gd name="connsiteX64" fmla="*/ 1411725 w 1936774"/>
                          <a:gd name="connsiteY64" fmla="*/ 1034743 h 1384969"/>
                          <a:gd name="connsiteX65" fmla="*/ 1492207 w 1936774"/>
                          <a:gd name="connsiteY65" fmla="*/ 1018882 h 1384969"/>
                          <a:gd name="connsiteX66" fmla="*/ 1586279 w 1936774"/>
                          <a:gd name="connsiteY66" fmla="*/ 977473 h 1384969"/>
                          <a:gd name="connsiteX67" fmla="*/ 1591734 w 1936774"/>
                          <a:gd name="connsiteY67" fmla="*/ 990599 h 1384969"/>
                          <a:gd name="connsiteX68" fmla="*/ 1727841 w 1936774"/>
                          <a:gd name="connsiteY68" fmla="*/ 915501 h 1384969"/>
                          <a:gd name="connsiteX69" fmla="*/ 1797882 w 1936774"/>
                          <a:gd name="connsiteY69" fmla="*/ 840483 h 1384969"/>
                          <a:gd name="connsiteX70" fmla="*/ 1812707 w 1936774"/>
                          <a:gd name="connsiteY70" fmla="*/ 828675 h 1384969"/>
                          <a:gd name="connsiteX71" fmla="*/ 1850807 w 1936774"/>
                          <a:gd name="connsiteY71" fmla="*/ 771525 h 1384969"/>
                          <a:gd name="connsiteX72" fmla="*/ 1869857 w 1936774"/>
                          <a:gd name="connsiteY72" fmla="*/ 742950 h 1384969"/>
                          <a:gd name="connsiteX73" fmla="*/ 1879382 w 1936774"/>
                          <a:gd name="connsiteY73" fmla="*/ 704850 h 1384969"/>
                          <a:gd name="connsiteX74" fmla="*/ 1860332 w 1936774"/>
                          <a:gd name="connsiteY74" fmla="*/ 466725 h 1384969"/>
                          <a:gd name="connsiteX75" fmla="*/ 1850807 w 1936774"/>
                          <a:gd name="connsiteY75" fmla="*/ 438150 h 1384969"/>
                          <a:gd name="connsiteX76" fmla="*/ 1833662 w 1936774"/>
                          <a:gd name="connsiteY76" fmla="*/ 401947 h 1384969"/>
                          <a:gd name="connsiteX77" fmla="*/ 1812707 w 1936774"/>
                          <a:gd name="connsiteY77" fmla="*/ 371475 h 1384969"/>
                          <a:gd name="connsiteX78" fmla="*/ 1812707 w 1936774"/>
                          <a:gd name="connsiteY78" fmla="*/ 190500 h 1384969"/>
                          <a:gd name="connsiteX79" fmla="*/ 1831757 w 1936774"/>
                          <a:gd name="connsiteY79" fmla="*/ 161925 h 1384969"/>
                          <a:gd name="connsiteX80" fmla="*/ 1860332 w 1936774"/>
                          <a:gd name="connsiteY80" fmla="*/ 142875 h 1384969"/>
                          <a:gd name="connsiteX81" fmla="*/ 1898432 w 1936774"/>
                          <a:gd name="connsiteY81" fmla="*/ 114300 h 1384969"/>
                          <a:gd name="connsiteX82" fmla="*/ 1936532 w 1936774"/>
                          <a:gd name="connsiteY82" fmla="*/ 95250 h 1384969"/>
                          <a:gd name="connsiteX83" fmla="*/ 1888907 w 1936774"/>
                          <a:gd name="connsiteY83" fmla="*/ 51457 h 1384969"/>
                          <a:gd name="connsiteX0" fmla="*/ 1888907 w 1936774"/>
                          <a:gd name="connsiteY0" fmla="*/ 51457 h 1384969"/>
                          <a:gd name="connsiteX1" fmla="*/ 1898432 w 1936774"/>
                          <a:gd name="connsiteY1" fmla="*/ 57150 h 1384969"/>
                          <a:gd name="connsiteX2" fmla="*/ 1822232 w 1936774"/>
                          <a:gd name="connsiteY2" fmla="*/ 9562 h 1384969"/>
                          <a:gd name="connsiteX3" fmla="*/ 1755557 w 1936774"/>
                          <a:gd name="connsiteY3" fmla="*/ 0 h 1384969"/>
                          <a:gd name="connsiteX4" fmla="*/ 1707932 w 1936774"/>
                          <a:gd name="connsiteY4" fmla="*/ 9525 h 1384969"/>
                          <a:gd name="connsiteX5" fmla="*/ 1679357 w 1936774"/>
                          <a:gd name="connsiteY5" fmla="*/ 38100 h 1384969"/>
                          <a:gd name="connsiteX6" fmla="*/ 1648877 w 1936774"/>
                          <a:gd name="connsiteY6" fmla="*/ 74378 h 1384969"/>
                          <a:gd name="connsiteX7" fmla="*/ 1622207 w 1936774"/>
                          <a:gd name="connsiteY7" fmla="*/ 104775 h 1384969"/>
                          <a:gd name="connsiteX8" fmla="*/ 1612682 w 1936774"/>
                          <a:gd name="connsiteY8" fmla="*/ 142875 h 1384969"/>
                          <a:gd name="connsiteX9" fmla="*/ 1593632 w 1936774"/>
                          <a:gd name="connsiteY9" fmla="*/ 171450 h 1384969"/>
                          <a:gd name="connsiteX10" fmla="*/ 1565057 w 1936774"/>
                          <a:gd name="connsiteY10" fmla="*/ 219075 h 1384969"/>
                          <a:gd name="connsiteX11" fmla="*/ 1547912 w 1936774"/>
                          <a:gd name="connsiteY11" fmla="*/ 236265 h 1384969"/>
                          <a:gd name="connsiteX12" fmla="*/ 1517432 w 1936774"/>
                          <a:gd name="connsiteY12" fmla="*/ 276225 h 1384969"/>
                          <a:gd name="connsiteX13" fmla="*/ 1441232 w 1936774"/>
                          <a:gd name="connsiteY13" fmla="*/ 361950 h 1384969"/>
                          <a:gd name="connsiteX14" fmla="*/ 1412657 w 1936774"/>
                          <a:gd name="connsiteY14" fmla="*/ 371475 h 1384969"/>
                          <a:gd name="connsiteX15" fmla="*/ 1355507 w 1936774"/>
                          <a:gd name="connsiteY15" fmla="*/ 409575 h 1384969"/>
                          <a:gd name="connsiteX16" fmla="*/ 1326932 w 1936774"/>
                          <a:gd name="connsiteY16" fmla="*/ 428625 h 1384969"/>
                          <a:gd name="connsiteX17" fmla="*/ 1222157 w 1936774"/>
                          <a:gd name="connsiteY17" fmla="*/ 466725 h 1384969"/>
                          <a:gd name="connsiteX18" fmla="*/ 943916 w 1936774"/>
                          <a:gd name="connsiteY18" fmla="*/ 438303 h 1384969"/>
                          <a:gd name="connsiteX19" fmla="*/ 898291 w 1936774"/>
                          <a:gd name="connsiteY19" fmla="*/ 419323 h 1384969"/>
                          <a:gd name="connsiteX20" fmla="*/ 843014 w 1936774"/>
                          <a:gd name="connsiteY20" fmla="*/ 390680 h 1384969"/>
                          <a:gd name="connsiteX21" fmla="*/ 793532 w 1936774"/>
                          <a:gd name="connsiteY21" fmla="*/ 371475 h 1384969"/>
                          <a:gd name="connsiteX22" fmla="*/ 799184 w 1936774"/>
                          <a:gd name="connsiteY22" fmla="*/ 331562 h 1384969"/>
                          <a:gd name="connsiteX23" fmla="*/ 764957 w 1936774"/>
                          <a:gd name="connsiteY23" fmla="*/ 304800 h 1384969"/>
                          <a:gd name="connsiteX24" fmla="*/ 707807 w 1936774"/>
                          <a:gd name="connsiteY24" fmla="*/ 228600 h 1384969"/>
                          <a:gd name="connsiteX25" fmla="*/ 679232 w 1936774"/>
                          <a:gd name="connsiteY25" fmla="*/ 219075 h 1384969"/>
                          <a:gd name="connsiteX26" fmla="*/ 650657 w 1936774"/>
                          <a:gd name="connsiteY26" fmla="*/ 161925 h 1384969"/>
                          <a:gd name="connsiteX27" fmla="*/ 633465 w 1936774"/>
                          <a:gd name="connsiteY27" fmla="*/ 110828 h 1384969"/>
                          <a:gd name="connsiteX28" fmla="*/ 612289 w 1936774"/>
                          <a:gd name="connsiteY28" fmla="*/ 37132 h 1384969"/>
                          <a:gd name="connsiteX29" fmla="*/ 441107 w 1936774"/>
                          <a:gd name="connsiteY29" fmla="*/ 209550 h 1384969"/>
                          <a:gd name="connsiteX30" fmla="*/ 374432 w 1936774"/>
                          <a:gd name="connsiteY30" fmla="*/ 285750 h 1384969"/>
                          <a:gd name="connsiteX31" fmla="*/ 357287 w 1936774"/>
                          <a:gd name="connsiteY31" fmla="*/ 312428 h 1384969"/>
                          <a:gd name="connsiteX32" fmla="*/ 345857 w 1936774"/>
                          <a:gd name="connsiteY32" fmla="*/ 342900 h 1384969"/>
                          <a:gd name="connsiteX33" fmla="*/ 317282 w 1936774"/>
                          <a:gd name="connsiteY33" fmla="*/ 390525 h 1384969"/>
                          <a:gd name="connsiteX34" fmla="*/ 296327 w 1936774"/>
                          <a:gd name="connsiteY34" fmla="*/ 451545 h 1384969"/>
                          <a:gd name="connsiteX35" fmla="*/ 298232 w 1936774"/>
                          <a:gd name="connsiteY35" fmla="*/ 495300 h 1384969"/>
                          <a:gd name="connsiteX36" fmla="*/ 225406 w 1936774"/>
                          <a:gd name="connsiteY36" fmla="*/ 644629 h 1384969"/>
                          <a:gd name="connsiteX37" fmla="*/ 154518 w 1936774"/>
                          <a:gd name="connsiteY37" fmla="*/ 705949 h 1384969"/>
                          <a:gd name="connsiteX38" fmla="*/ 102168 w 1936774"/>
                          <a:gd name="connsiteY38" fmla="*/ 757199 h 1384969"/>
                          <a:gd name="connsiteX39" fmla="*/ 30727 w 1936774"/>
                          <a:gd name="connsiteY39" fmla="*/ 800745 h 1384969"/>
                          <a:gd name="connsiteX40" fmla="*/ 67197 w 1936774"/>
                          <a:gd name="connsiteY40" fmla="*/ 883625 h 1384969"/>
                          <a:gd name="connsiteX41" fmla="*/ 437297 w 1936774"/>
                          <a:gd name="connsiteY41" fmla="*/ 971550 h 1384969"/>
                          <a:gd name="connsiteX42" fmla="*/ 508717 w 1936774"/>
                          <a:gd name="connsiteY42" fmla="*/ 963361 h 1384969"/>
                          <a:gd name="connsiteX43" fmla="*/ 555909 w 1936774"/>
                          <a:gd name="connsiteY43" fmla="*/ 968937 h 1384969"/>
                          <a:gd name="connsiteX44" fmla="*/ 611067 w 1936774"/>
                          <a:gd name="connsiteY44" fmla="*/ 947585 h 1384969"/>
                          <a:gd name="connsiteX45" fmla="*/ 659466 w 1936774"/>
                          <a:gd name="connsiteY45" fmla="*/ 937310 h 1384969"/>
                          <a:gd name="connsiteX46" fmla="*/ 669707 w 1936774"/>
                          <a:gd name="connsiteY46" fmla="*/ 936915 h 1384969"/>
                          <a:gd name="connsiteX47" fmla="*/ 693699 w 1936774"/>
                          <a:gd name="connsiteY47" fmla="*/ 929280 h 1384969"/>
                          <a:gd name="connsiteX48" fmla="*/ 724565 w 1936774"/>
                          <a:gd name="connsiteY48" fmla="*/ 926602 h 1384969"/>
                          <a:gd name="connsiteX49" fmla="*/ 753140 w 1936774"/>
                          <a:gd name="connsiteY49" fmla="*/ 902987 h 1384969"/>
                          <a:gd name="connsiteX50" fmla="*/ 822107 w 1936774"/>
                          <a:gd name="connsiteY50" fmla="*/ 895350 h 1384969"/>
                          <a:gd name="connsiteX51" fmla="*/ 869732 w 1936774"/>
                          <a:gd name="connsiteY51" fmla="*/ 866775 h 1384969"/>
                          <a:gd name="connsiteX52" fmla="*/ 1088965 w 1936774"/>
                          <a:gd name="connsiteY52" fmla="*/ 878112 h 1384969"/>
                          <a:gd name="connsiteX53" fmla="*/ 1126907 w 1936774"/>
                          <a:gd name="connsiteY53" fmla="*/ 990600 h 1384969"/>
                          <a:gd name="connsiteX54" fmla="*/ 1126907 w 1936774"/>
                          <a:gd name="connsiteY54" fmla="*/ 1021110 h 1384969"/>
                          <a:gd name="connsiteX55" fmla="*/ 1142147 w 1936774"/>
                          <a:gd name="connsiteY55" fmla="*/ 1057275 h 1384969"/>
                          <a:gd name="connsiteX56" fmla="*/ 1198166 w 1936774"/>
                          <a:gd name="connsiteY56" fmla="*/ 1348565 h 1384969"/>
                          <a:gd name="connsiteX57" fmla="*/ 1231682 w 1936774"/>
                          <a:gd name="connsiteY57" fmla="*/ 1019175 h 1384969"/>
                          <a:gd name="connsiteX58" fmla="*/ 1212632 w 1936774"/>
                          <a:gd name="connsiteY58" fmla="*/ 990600 h 1384969"/>
                          <a:gd name="connsiteX59" fmla="*/ 1231682 w 1936774"/>
                          <a:gd name="connsiteY59" fmla="*/ 1047750 h 1384969"/>
                          <a:gd name="connsiteX60" fmla="*/ 1285022 w 1936774"/>
                          <a:gd name="connsiteY60" fmla="*/ 1116473 h 1384969"/>
                          <a:gd name="connsiteX61" fmla="*/ 1353215 w 1936774"/>
                          <a:gd name="connsiteY61" fmla="*/ 1384966 h 1384969"/>
                          <a:gd name="connsiteX62" fmla="*/ 1338390 w 1936774"/>
                          <a:gd name="connsiteY62" fmla="*/ 1110089 h 1384969"/>
                          <a:gd name="connsiteX63" fmla="*/ 1307882 w 1936774"/>
                          <a:gd name="connsiteY63" fmla="*/ 981075 h 1384969"/>
                          <a:gd name="connsiteX64" fmla="*/ 1411725 w 1936774"/>
                          <a:gd name="connsiteY64" fmla="*/ 1034743 h 1384969"/>
                          <a:gd name="connsiteX65" fmla="*/ 1492207 w 1936774"/>
                          <a:gd name="connsiteY65" fmla="*/ 1018882 h 1384969"/>
                          <a:gd name="connsiteX66" fmla="*/ 1586279 w 1936774"/>
                          <a:gd name="connsiteY66" fmla="*/ 977473 h 1384969"/>
                          <a:gd name="connsiteX67" fmla="*/ 1591734 w 1936774"/>
                          <a:gd name="connsiteY67" fmla="*/ 990599 h 1384969"/>
                          <a:gd name="connsiteX68" fmla="*/ 1727841 w 1936774"/>
                          <a:gd name="connsiteY68" fmla="*/ 915501 h 1384969"/>
                          <a:gd name="connsiteX69" fmla="*/ 1797882 w 1936774"/>
                          <a:gd name="connsiteY69" fmla="*/ 840483 h 1384969"/>
                          <a:gd name="connsiteX70" fmla="*/ 1812707 w 1936774"/>
                          <a:gd name="connsiteY70" fmla="*/ 828675 h 1384969"/>
                          <a:gd name="connsiteX71" fmla="*/ 1850807 w 1936774"/>
                          <a:gd name="connsiteY71" fmla="*/ 771525 h 1384969"/>
                          <a:gd name="connsiteX72" fmla="*/ 1869857 w 1936774"/>
                          <a:gd name="connsiteY72" fmla="*/ 742950 h 1384969"/>
                          <a:gd name="connsiteX73" fmla="*/ 1879382 w 1936774"/>
                          <a:gd name="connsiteY73" fmla="*/ 704850 h 1384969"/>
                          <a:gd name="connsiteX74" fmla="*/ 1860332 w 1936774"/>
                          <a:gd name="connsiteY74" fmla="*/ 466725 h 1384969"/>
                          <a:gd name="connsiteX75" fmla="*/ 1850807 w 1936774"/>
                          <a:gd name="connsiteY75" fmla="*/ 438150 h 1384969"/>
                          <a:gd name="connsiteX76" fmla="*/ 1833662 w 1936774"/>
                          <a:gd name="connsiteY76" fmla="*/ 401947 h 1384969"/>
                          <a:gd name="connsiteX77" fmla="*/ 1812707 w 1936774"/>
                          <a:gd name="connsiteY77" fmla="*/ 371475 h 1384969"/>
                          <a:gd name="connsiteX78" fmla="*/ 1812707 w 1936774"/>
                          <a:gd name="connsiteY78" fmla="*/ 190500 h 1384969"/>
                          <a:gd name="connsiteX79" fmla="*/ 1831757 w 1936774"/>
                          <a:gd name="connsiteY79" fmla="*/ 161925 h 1384969"/>
                          <a:gd name="connsiteX80" fmla="*/ 1860332 w 1936774"/>
                          <a:gd name="connsiteY80" fmla="*/ 142875 h 1384969"/>
                          <a:gd name="connsiteX81" fmla="*/ 1898432 w 1936774"/>
                          <a:gd name="connsiteY81" fmla="*/ 114300 h 1384969"/>
                          <a:gd name="connsiteX82" fmla="*/ 1936532 w 1936774"/>
                          <a:gd name="connsiteY82" fmla="*/ 95250 h 1384969"/>
                          <a:gd name="connsiteX83" fmla="*/ 1888907 w 1936774"/>
                          <a:gd name="connsiteY83" fmla="*/ 51457 h 1384969"/>
                          <a:gd name="connsiteX0" fmla="*/ 1888907 w 1936774"/>
                          <a:gd name="connsiteY0" fmla="*/ 51457 h 1384969"/>
                          <a:gd name="connsiteX1" fmla="*/ 1898432 w 1936774"/>
                          <a:gd name="connsiteY1" fmla="*/ 57150 h 1384969"/>
                          <a:gd name="connsiteX2" fmla="*/ 1822232 w 1936774"/>
                          <a:gd name="connsiteY2" fmla="*/ 9562 h 1384969"/>
                          <a:gd name="connsiteX3" fmla="*/ 1755557 w 1936774"/>
                          <a:gd name="connsiteY3" fmla="*/ 0 h 1384969"/>
                          <a:gd name="connsiteX4" fmla="*/ 1707932 w 1936774"/>
                          <a:gd name="connsiteY4" fmla="*/ 9525 h 1384969"/>
                          <a:gd name="connsiteX5" fmla="*/ 1679357 w 1936774"/>
                          <a:gd name="connsiteY5" fmla="*/ 38100 h 1384969"/>
                          <a:gd name="connsiteX6" fmla="*/ 1648877 w 1936774"/>
                          <a:gd name="connsiteY6" fmla="*/ 74378 h 1384969"/>
                          <a:gd name="connsiteX7" fmla="*/ 1622207 w 1936774"/>
                          <a:gd name="connsiteY7" fmla="*/ 104775 h 1384969"/>
                          <a:gd name="connsiteX8" fmla="*/ 1612682 w 1936774"/>
                          <a:gd name="connsiteY8" fmla="*/ 142875 h 1384969"/>
                          <a:gd name="connsiteX9" fmla="*/ 1593632 w 1936774"/>
                          <a:gd name="connsiteY9" fmla="*/ 171450 h 1384969"/>
                          <a:gd name="connsiteX10" fmla="*/ 1565057 w 1936774"/>
                          <a:gd name="connsiteY10" fmla="*/ 219075 h 1384969"/>
                          <a:gd name="connsiteX11" fmla="*/ 1547912 w 1936774"/>
                          <a:gd name="connsiteY11" fmla="*/ 236265 h 1384969"/>
                          <a:gd name="connsiteX12" fmla="*/ 1517432 w 1936774"/>
                          <a:gd name="connsiteY12" fmla="*/ 276225 h 1384969"/>
                          <a:gd name="connsiteX13" fmla="*/ 1441232 w 1936774"/>
                          <a:gd name="connsiteY13" fmla="*/ 361950 h 1384969"/>
                          <a:gd name="connsiteX14" fmla="*/ 1412657 w 1936774"/>
                          <a:gd name="connsiteY14" fmla="*/ 371475 h 1384969"/>
                          <a:gd name="connsiteX15" fmla="*/ 1355507 w 1936774"/>
                          <a:gd name="connsiteY15" fmla="*/ 409575 h 1384969"/>
                          <a:gd name="connsiteX16" fmla="*/ 1326932 w 1936774"/>
                          <a:gd name="connsiteY16" fmla="*/ 428625 h 1384969"/>
                          <a:gd name="connsiteX17" fmla="*/ 1222157 w 1936774"/>
                          <a:gd name="connsiteY17" fmla="*/ 466725 h 1384969"/>
                          <a:gd name="connsiteX18" fmla="*/ 943916 w 1936774"/>
                          <a:gd name="connsiteY18" fmla="*/ 438303 h 1384969"/>
                          <a:gd name="connsiteX19" fmla="*/ 898291 w 1936774"/>
                          <a:gd name="connsiteY19" fmla="*/ 419323 h 1384969"/>
                          <a:gd name="connsiteX20" fmla="*/ 843014 w 1936774"/>
                          <a:gd name="connsiteY20" fmla="*/ 390680 h 1384969"/>
                          <a:gd name="connsiteX21" fmla="*/ 793532 w 1936774"/>
                          <a:gd name="connsiteY21" fmla="*/ 371475 h 1384969"/>
                          <a:gd name="connsiteX22" fmla="*/ 799184 w 1936774"/>
                          <a:gd name="connsiteY22" fmla="*/ 331562 h 1384969"/>
                          <a:gd name="connsiteX23" fmla="*/ 764957 w 1936774"/>
                          <a:gd name="connsiteY23" fmla="*/ 304800 h 1384969"/>
                          <a:gd name="connsiteX24" fmla="*/ 707807 w 1936774"/>
                          <a:gd name="connsiteY24" fmla="*/ 228600 h 1384969"/>
                          <a:gd name="connsiteX25" fmla="*/ 679232 w 1936774"/>
                          <a:gd name="connsiteY25" fmla="*/ 219075 h 1384969"/>
                          <a:gd name="connsiteX26" fmla="*/ 650657 w 1936774"/>
                          <a:gd name="connsiteY26" fmla="*/ 161925 h 1384969"/>
                          <a:gd name="connsiteX27" fmla="*/ 633465 w 1936774"/>
                          <a:gd name="connsiteY27" fmla="*/ 110828 h 1384969"/>
                          <a:gd name="connsiteX28" fmla="*/ 612289 w 1936774"/>
                          <a:gd name="connsiteY28" fmla="*/ 37132 h 1384969"/>
                          <a:gd name="connsiteX29" fmla="*/ 441107 w 1936774"/>
                          <a:gd name="connsiteY29" fmla="*/ 209550 h 1384969"/>
                          <a:gd name="connsiteX30" fmla="*/ 374432 w 1936774"/>
                          <a:gd name="connsiteY30" fmla="*/ 285750 h 1384969"/>
                          <a:gd name="connsiteX31" fmla="*/ 357287 w 1936774"/>
                          <a:gd name="connsiteY31" fmla="*/ 312428 h 1384969"/>
                          <a:gd name="connsiteX32" fmla="*/ 345857 w 1936774"/>
                          <a:gd name="connsiteY32" fmla="*/ 342900 h 1384969"/>
                          <a:gd name="connsiteX33" fmla="*/ 317282 w 1936774"/>
                          <a:gd name="connsiteY33" fmla="*/ 390525 h 1384969"/>
                          <a:gd name="connsiteX34" fmla="*/ 296327 w 1936774"/>
                          <a:gd name="connsiteY34" fmla="*/ 451545 h 1384969"/>
                          <a:gd name="connsiteX35" fmla="*/ 298232 w 1936774"/>
                          <a:gd name="connsiteY35" fmla="*/ 495300 h 1384969"/>
                          <a:gd name="connsiteX36" fmla="*/ 225406 w 1936774"/>
                          <a:gd name="connsiteY36" fmla="*/ 644629 h 1384969"/>
                          <a:gd name="connsiteX37" fmla="*/ 154518 w 1936774"/>
                          <a:gd name="connsiteY37" fmla="*/ 705949 h 1384969"/>
                          <a:gd name="connsiteX38" fmla="*/ 102168 w 1936774"/>
                          <a:gd name="connsiteY38" fmla="*/ 757199 h 1384969"/>
                          <a:gd name="connsiteX39" fmla="*/ 30727 w 1936774"/>
                          <a:gd name="connsiteY39" fmla="*/ 800745 h 1384969"/>
                          <a:gd name="connsiteX40" fmla="*/ 67197 w 1936774"/>
                          <a:gd name="connsiteY40" fmla="*/ 883625 h 1384969"/>
                          <a:gd name="connsiteX41" fmla="*/ 437297 w 1936774"/>
                          <a:gd name="connsiteY41" fmla="*/ 971550 h 1384969"/>
                          <a:gd name="connsiteX42" fmla="*/ 508717 w 1936774"/>
                          <a:gd name="connsiteY42" fmla="*/ 963361 h 1384969"/>
                          <a:gd name="connsiteX43" fmla="*/ 555909 w 1936774"/>
                          <a:gd name="connsiteY43" fmla="*/ 968937 h 1384969"/>
                          <a:gd name="connsiteX44" fmla="*/ 611067 w 1936774"/>
                          <a:gd name="connsiteY44" fmla="*/ 947585 h 1384969"/>
                          <a:gd name="connsiteX45" fmla="*/ 659466 w 1936774"/>
                          <a:gd name="connsiteY45" fmla="*/ 937310 h 1384969"/>
                          <a:gd name="connsiteX46" fmla="*/ 669707 w 1936774"/>
                          <a:gd name="connsiteY46" fmla="*/ 936915 h 1384969"/>
                          <a:gd name="connsiteX47" fmla="*/ 693699 w 1936774"/>
                          <a:gd name="connsiteY47" fmla="*/ 929280 h 1384969"/>
                          <a:gd name="connsiteX48" fmla="*/ 724565 w 1936774"/>
                          <a:gd name="connsiteY48" fmla="*/ 926602 h 1384969"/>
                          <a:gd name="connsiteX49" fmla="*/ 753140 w 1936774"/>
                          <a:gd name="connsiteY49" fmla="*/ 902987 h 1384969"/>
                          <a:gd name="connsiteX50" fmla="*/ 822107 w 1936774"/>
                          <a:gd name="connsiteY50" fmla="*/ 895350 h 1384969"/>
                          <a:gd name="connsiteX51" fmla="*/ 869732 w 1936774"/>
                          <a:gd name="connsiteY51" fmla="*/ 866775 h 1384969"/>
                          <a:gd name="connsiteX52" fmla="*/ 1088965 w 1936774"/>
                          <a:gd name="connsiteY52" fmla="*/ 878112 h 1384969"/>
                          <a:gd name="connsiteX53" fmla="*/ 1126907 w 1936774"/>
                          <a:gd name="connsiteY53" fmla="*/ 990600 h 1384969"/>
                          <a:gd name="connsiteX54" fmla="*/ 1126907 w 1936774"/>
                          <a:gd name="connsiteY54" fmla="*/ 1021110 h 1384969"/>
                          <a:gd name="connsiteX55" fmla="*/ 1142147 w 1936774"/>
                          <a:gd name="connsiteY55" fmla="*/ 1057275 h 1384969"/>
                          <a:gd name="connsiteX56" fmla="*/ 1198166 w 1936774"/>
                          <a:gd name="connsiteY56" fmla="*/ 1348565 h 1384969"/>
                          <a:gd name="connsiteX57" fmla="*/ 1231682 w 1936774"/>
                          <a:gd name="connsiteY57" fmla="*/ 1019175 h 1384969"/>
                          <a:gd name="connsiteX58" fmla="*/ 1212632 w 1936774"/>
                          <a:gd name="connsiteY58" fmla="*/ 990600 h 1384969"/>
                          <a:gd name="connsiteX59" fmla="*/ 1231682 w 1936774"/>
                          <a:gd name="connsiteY59" fmla="*/ 1047750 h 1384969"/>
                          <a:gd name="connsiteX60" fmla="*/ 1285022 w 1936774"/>
                          <a:gd name="connsiteY60" fmla="*/ 1116473 h 1384969"/>
                          <a:gd name="connsiteX61" fmla="*/ 1353215 w 1936774"/>
                          <a:gd name="connsiteY61" fmla="*/ 1384966 h 1384969"/>
                          <a:gd name="connsiteX62" fmla="*/ 1338390 w 1936774"/>
                          <a:gd name="connsiteY62" fmla="*/ 1110089 h 1384969"/>
                          <a:gd name="connsiteX63" fmla="*/ 1338235 w 1936774"/>
                          <a:gd name="connsiteY63" fmla="*/ 981075 h 1384969"/>
                          <a:gd name="connsiteX64" fmla="*/ 1411725 w 1936774"/>
                          <a:gd name="connsiteY64" fmla="*/ 1034743 h 1384969"/>
                          <a:gd name="connsiteX65" fmla="*/ 1492207 w 1936774"/>
                          <a:gd name="connsiteY65" fmla="*/ 1018882 h 1384969"/>
                          <a:gd name="connsiteX66" fmla="*/ 1586279 w 1936774"/>
                          <a:gd name="connsiteY66" fmla="*/ 977473 h 1384969"/>
                          <a:gd name="connsiteX67" fmla="*/ 1591734 w 1936774"/>
                          <a:gd name="connsiteY67" fmla="*/ 990599 h 1384969"/>
                          <a:gd name="connsiteX68" fmla="*/ 1727841 w 1936774"/>
                          <a:gd name="connsiteY68" fmla="*/ 915501 h 1384969"/>
                          <a:gd name="connsiteX69" fmla="*/ 1797882 w 1936774"/>
                          <a:gd name="connsiteY69" fmla="*/ 840483 h 1384969"/>
                          <a:gd name="connsiteX70" fmla="*/ 1812707 w 1936774"/>
                          <a:gd name="connsiteY70" fmla="*/ 828675 h 1384969"/>
                          <a:gd name="connsiteX71" fmla="*/ 1850807 w 1936774"/>
                          <a:gd name="connsiteY71" fmla="*/ 771525 h 1384969"/>
                          <a:gd name="connsiteX72" fmla="*/ 1869857 w 1936774"/>
                          <a:gd name="connsiteY72" fmla="*/ 742950 h 1384969"/>
                          <a:gd name="connsiteX73" fmla="*/ 1879382 w 1936774"/>
                          <a:gd name="connsiteY73" fmla="*/ 704850 h 1384969"/>
                          <a:gd name="connsiteX74" fmla="*/ 1860332 w 1936774"/>
                          <a:gd name="connsiteY74" fmla="*/ 466725 h 1384969"/>
                          <a:gd name="connsiteX75" fmla="*/ 1850807 w 1936774"/>
                          <a:gd name="connsiteY75" fmla="*/ 438150 h 1384969"/>
                          <a:gd name="connsiteX76" fmla="*/ 1833662 w 1936774"/>
                          <a:gd name="connsiteY76" fmla="*/ 401947 h 1384969"/>
                          <a:gd name="connsiteX77" fmla="*/ 1812707 w 1936774"/>
                          <a:gd name="connsiteY77" fmla="*/ 371475 h 1384969"/>
                          <a:gd name="connsiteX78" fmla="*/ 1812707 w 1936774"/>
                          <a:gd name="connsiteY78" fmla="*/ 190500 h 1384969"/>
                          <a:gd name="connsiteX79" fmla="*/ 1831757 w 1936774"/>
                          <a:gd name="connsiteY79" fmla="*/ 161925 h 1384969"/>
                          <a:gd name="connsiteX80" fmla="*/ 1860332 w 1936774"/>
                          <a:gd name="connsiteY80" fmla="*/ 142875 h 1384969"/>
                          <a:gd name="connsiteX81" fmla="*/ 1898432 w 1936774"/>
                          <a:gd name="connsiteY81" fmla="*/ 114300 h 1384969"/>
                          <a:gd name="connsiteX82" fmla="*/ 1936532 w 1936774"/>
                          <a:gd name="connsiteY82" fmla="*/ 95250 h 1384969"/>
                          <a:gd name="connsiteX83" fmla="*/ 1888907 w 1936774"/>
                          <a:gd name="connsiteY83" fmla="*/ 51457 h 1384969"/>
                          <a:gd name="connsiteX0" fmla="*/ 1888907 w 1936774"/>
                          <a:gd name="connsiteY0" fmla="*/ 51457 h 1385322"/>
                          <a:gd name="connsiteX1" fmla="*/ 1898432 w 1936774"/>
                          <a:gd name="connsiteY1" fmla="*/ 57150 h 1385322"/>
                          <a:gd name="connsiteX2" fmla="*/ 1822232 w 1936774"/>
                          <a:gd name="connsiteY2" fmla="*/ 9562 h 1385322"/>
                          <a:gd name="connsiteX3" fmla="*/ 1755557 w 1936774"/>
                          <a:gd name="connsiteY3" fmla="*/ 0 h 1385322"/>
                          <a:gd name="connsiteX4" fmla="*/ 1707932 w 1936774"/>
                          <a:gd name="connsiteY4" fmla="*/ 9525 h 1385322"/>
                          <a:gd name="connsiteX5" fmla="*/ 1679357 w 1936774"/>
                          <a:gd name="connsiteY5" fmla="*/ 38100 h 1385322"/>
                          <a:gd name="connsiteX6" fmla="*/ 1648877 w 1936774"/>
                          <a:gd name="connsiteY6" fmla="*/ 74378 h 1385322"/>
                          <a:gd name="connsiteX7" fmla="*/ 1622207 w 1936774"/>
                          <a:gd name="connsiteY7" fmla="*/ 104775 h 1385322"/>
                          <a:gd name="connsiteX8" fmla="*/ 1612682 w 1936774"/>
                          <a:gd name="connsiteY8" fmla="*/ 142875 h 1385322"/>
                          <a:gd name="connsiteX9" fmla="*/ 1593632 w 1936774"/>
                          <a:gd name="connsiteY9" fmla="*/ 171450 h 1385322"/>
                          <a:gd name="connsiteX10" fmla="*/ 1565057 w 1936774"/>
                          <a:gd name="connsiteY10" fmla="*/ 219075 h 1385322"/>
                          <a:gd name="connsiteX11" fmla="*/ 1547912 w 1936774"/>
                          <a:gd name="connsiteY11" fmla="*/ 236265 h 1385322"/>
                          <a:gd name="connsiteX12" fmla="*/ 1517432 w 1936774"/>
                          <a:gd name="connsiteY12" fmla="*/ 276225 h 1385322"/>
                          <a:gd name="connsiteX13" fmla="*/ 1441232 w 1936774"/>
                          <a:gd name="connsiteY13" fmla="*/ 361950 h 1385322"/>
                          <a:gd name="connsiteX14" fmla="*/ 1412657 w 1936774"/>
                          <a:gd name="connsiteY14" fmla="*/ 371475 h 1385322"/>
                          <a:gd name="connsiteX15" fmla="*/ 1355507 w 1936774"/>
                          <a:gd name="connsiteY15" fmla="*/ 409575 h 1385322"/>
                          <a:gd name="connsiteX16" fmla="*/ 1326932 w 1936774"/>
                          <a:gd name="connsiteY16" fmla="*/ 428625 h 1385322"/>
                          <a:gd name="connsiteX17" fmla="*/ 1222157 w 1936774"/>
                          <a:gd name="connsiteY17" fmla="*/ 466725 h 1385322"/>
                          <a:gd name="connsiteX18" fmla="*/ 943916 w 1936774"/>
                          <a:gd name="connsiteY18" fmla="*/ 438303 h 1385322"/>
                          <a:gd name="connsiteX19" fmla="*/ 898291 w 1936774"/>
                          <a:gd name="connsiteY19" fmla="*/ 419323 h 1385322"/>
                          <a:gd name="connsiteX20" fmla="*/ 843014 w 1936774"/>
                          <a:gd name="connsiteY20" fmla="*/ 390680 h 1385322"/>
                          <a:gd name="connsiteX21" fmla="*/ 793532 w 1936774"/>
                          <a:gd name="connsiteY21" fmla="*/ 371475 h 1385322"/>
                          <a:gd name="connsiteX22" fmla="*/ 799184 w 1936774"/>
                          <a:gd name="connsiteY22" fmla="*/ 331562 h 1385322"/>
                          <a:gd name="connsiteX23" fmla="*/ 764957 w 1936774"/>
                          <a:gd name="connsiteY23" fmla="*/ 304800 h 1385322"/>
                          <a:gd name="connsiteX24" fmla="*/ 707807 w 1936774"/>
                          <a:gd name="connsiteY24" fmla="*/ 228600 h 1385322"/>
                          <a:gd name="connsiteX25" fmla="*/ 679232 w 1936774"/>
                          <a:gd name="connsiteY25" fmla="*/ 219075 h 1385322"/>
                          <a:gd name="connsiteX26" fmla="*/ 650657 w 1936774"/>
                          <a:gd name="connsiteY26" fmla="*/ 161925 h 1385322"/>
                          <a:gd name="connsiteX27" fmla="*/ 633465 w 1936774"/>
                          <a:gd name="connsiteY27" fmla="*/ 110828 h 1385322"/>
                          <a:gd name="connsiteX28" fmla="*/ 612289 w 1936774"/>
                          <a:gd name="connsiteY28" fmla="*/ 37132 h 1385322"/>
                          <a:gd name="connsiteX29" fmla="*/ 441107 w 1936774"/>
                          <a:gd name="connsiteY29" fmla="*/ 209550 h 1385322"/>
                          <a:gd name="connsiteX30" fmla="*/ 374432 w 1936774"/>
                          <a:gd name="connsiteY30" fmla="*/ 285750 h 1385322"/>
                          <a:gd name="connsiteX31" fmla="*/ 357287 w 1936774"/>
                          <a:gd name="connsiteY31" fmla="*/ 312428 h 1385322"/>
                          <a:gd name="connsiteX32" fmla="*/ 345857 w 1936774"/>
                          <a:gd name="connsiteY32" fmla="*/ 342900 h 1385322"/>
                          <a:gd name="connsiteX33" fmla="*/ 317282 w 1936774"/>
                          <a:gd name="connsiteY33" fmla="*/ 390525 h 1385322"/>
                          <a:gd name="connsiteX34" fmla="*/ 296327 w 1936774"/>
                          <a:gd name="connsiteY34" fmla="*/ 451545 h 1385322"/>
                          <a:gd name="connsiteX35" fmla="*/ 298232 w 1936774"/>
                          <a:gd name="connsiteY35" fmla="*/ 495300 h 1385322"/>
                          <a:gd name="connsiteX36" fmla="*/ 225406 w 1936774"/>
                          <a:gd name="connsiteY36" fmla="*/ 644629 h 1385322"/>
                          <a:gd name="connsiteX37" fmla="*/ 154518 w 1936774"/>
                          <a:gd name="connsiteY37" fmla="*/ 705949 h 1385322"/>
                          <a:gd name="connsiteX38" fmla="*/ 102168 w 1936774"/>
                          <a:gd name="connsiteY38" fmla="*/ 757199 h 1385322"/>
                          <a:gd name="connsiteX39" fmla="*/ 30727 w 1936774"/>
                          <a:gd name="connsiteY39" fmla="*/ 800745 h 1385322"/>
                          <a:gd name="connsiteX40" fmla="*/ 67197 w 1936774"/>
                          <a:gd name="connsiteY40" fmla="*/ 883625 h 1385322"/>
                          <a:gd name="connsiteX41" fmla="*/ 437297 w 1936774"/>
                          <a:gd name="connsiteY41" fmla="*/ 971550 h 1385322"/>
                          <a:gd name="connsiteX42" fmla="*/ 508717 w 1936774"/>
                          <a:gd name="connsiteY42" fmla="*/ 963361 h 1385322"/>
                          <a:gd name="connsiteX43" fmla="*/ 555909 w 1936774"/>
                          <a:gd name="connsiteY43" fmla="*/ 968937 h 1385322"/>
                          <a:gd name="connsiteX44" fmla="*/ 611067 w 1936774"/>
                          <a:gd name="connsiteY44" fmla="*/ 947585 h 1385322"/>
                          <a:gd name="connsiteX45" fmla="*/ 659466 w 1936774"/>
                          <a:gd name="connsiteY45" fmla="*/ 937310 h 1385322"/>
                          <a:gd name="connsiteX46" fmla="*/ 669707 w 1936774"/>
                          <a:gd name="connsiteY46" fmla="*/ 936915 h 1385322"/>
                          <a:gd name="connsiteX47" fmla="*/ 693699 w 1936774"/>
                          <a:gd name="connsiteY47" fmla="*/ 929280 h 1385322"/>
                          <a:gd name="connsiteX48" fmla="*/ 724565 w 1936774"/>
                          <a:gd name="connsiteY48" fmla="*/ 926602 h 1385322"/>
                          <a:gd name="connsiteX49" fmla="*/ 753140 w 1936774"/>
                          <a:gd name="connsiteY49" fmla="*/ 902987 h 1385322"/>
                          <a:gd name="connsiteX50" fmla="*/ 822107 w 1936774"/>
                          <a:gd name="connsiteY50" fmla="*/ 895350 h 1385322"/>
                          <a:gd name="connsiteX51" fmla="*/ 869732 w 1936774"/>
                          <a:gd name="connsiteY51" fmla="*/ 866775 h 1385322"/>
                          <a:gd name="connsiteX52" fmla="*/ 1088965 w 1936774"/>
                          <a:gd name="connsiteY52" fmla="*/ 878112 h 1385322"/>
                          <a:gd name="connsiteX53" fmla="*/ 1126907 w 1936774"/>
                          <a:gd name="connsiteY53" fmla="*/ 990600 h 1385322"/>
                          <a:gd name="connsiteX54" fmla="*/ 1126907 w 1936774"/>
                          <a:gd name="connsiteY54" fmla="*/ 1021110 h 1385322"/>
                          <a:gd name="connsiteX55" fmla="*/ 1142147 w 1936774"/>
                          <a:gd name="connsiteY55" fmla="*/ 1057275 h 1385322"/>
                          <a:gd name="connsiteX56" fmla="*/ 1198166 w 1936774"/>
                          <a:gd name="connsiteY56" fmla="*/ 1348565 h 1385322"/>
                          <a:gd name="connsiteX57" fmla="*/ 1231682 w 1936774"/>
                          <a:gd name="connsiteY57" fmla="*/ 1019175 h 1385322"/>
                          <a:gd name="connsiteX58" fmla="*/ 1212632 w 1936774"/>
                          <a:gd name="connsiteY58" fmla="*/ 990600 h 1385322"/>
                          <a:gd name="connsiteX59" fmla="*/ 1231682 w 1936774"/>
                          <a:gd name="connsiteY59" fmla="*/ 1047750 h 1385322"/>
                          <a:gd name="connsiteX60" fmla="*/ 1285022 w 1936774"/>
                          <a:gd name="connsiteY60" fmla="*/ 1173161 h 1385322"/>
                          <a:gd name="connsiteX61" fmla="*/ 1353215 w 1936774"/>
                          <a:gd name="connsiteY61" fmla="*/ 1384966 h 1385322"/>
                          <a:gd name="connsiteX62" fmla="*/ 1338390 w 1936774"/>
                          <a:gd name="connsiteY62" fmla="*/ 1110089 h 1385322"/>
                          <a:gd name="connsiteX63" fmla="*/ 1338235 w 1936774"/>
                          <a:gd name="connsiteY63" fmla="*/ 981075 h 1385322"/>
                          <a:gd name="connsiteX64" fmla="*/ 1411725 w 1936774"/>
                          <a:gd name="connsiteY64" fmla="*/ 1034743 h 1385322"/>
                          <a:gd name="connsiteX65" fmla="*/ 1492207 w 1936774"/>
                          <a:gd name="connsiteY65" fmla="*/ 1018882 h 1385322"/>
                          <a:gd name="connsiteX66" fmla="*/ 1586279 w 1936774"/>
                          <a:gd name="connsiteY66" fmla="*/ 977473 h 1385322"/>
                          <a:gd name="connsiteX67" fmla="*/ 1591734 w 1936774"/>
                          <a:gd name="connsiteY67" fmla="*/ 990599 h 1385322"/>
                          <a:gd name="connsiteX68" fmla="*/ 1727841 w 1936774"/>
                          <a:gd name="connsiteY68" fmla="*/ 915501 h 1385322"/>
                          <a:gd name="connsiteX69" fmla="*/ 1797882 w 1936774"/>
                          <a:gd name="connsiteY69" fmla="*/ 840483 h 1385322"/>
                          <a:gd name="connsiteX70" fmla="*/ 1812707 w 1936774"/>
                          <a:gd name="connsiteY70" fmla="*/ 828675 h 1385322"/>
                          <a:gd name="connsiteX71" fmla="*/ 1850807 w 1936774"/>
                          <a:gd name="connsiteY71" fmla="*/ 771525 h 1385322"/>
                          <a:gd name="connsiteX72" fmla="*/ 1869857 w 1936774"/>
                          <a:gd name="connsiteY72" fmla="*/ 742950 h 1385322"/>
                          <a:gd name="connsiteX73" fmla="*/ 1879382 w 1936774"/>
                          <a:gd name="connsiteY73" fmla="*/ 704850 h 1385322"/>
                          <a:gd name="connsiteX74" fmla="*/ 1860332 w 1936774"/>
                          <a:gd name="connsiteY74" fmla="*/ 466725 h 1385322"/>
                          <a:gd name="connsiteX75" fmla="*/ 1850807 w 1936774"/>
                          <a:gd name="connsiteY75" fmla="*/ 438150 h 1385322"/>
                          <a:gd name="connsiteX76" fmla="*/ 1833662 w 1936774"/>
                          <a:gd name="connsiteY76" fmla="*/ 401947 h 1385322"/>
                          <a:gd name="connsiteX77" fmla="*/ 1812707 w 1936774"/>
                          <a:gd name="connsiteY77" fmla="*/ 371475 h 1385322"/>
                          <a:gd name="connsiteX78" fmla="*/ 1812707 w 1936774"/>
                          <a:gd name="connsiteY78" fmla="*/ 190500 h 1385322"/>
                          <a:gd name="connsiteX79" fmla="*/ 1831757 w 1936774"/>
                          <a:gd name="connsiteY79" fmla="*/ 161925 h 1385322"/>
                          <a:gd name="connsiteX80" fmla="*/ 1860332 w 1936774"/>
                          <a:gd name="connsiteY80" fmla="*/ 142875 h 1385322"/>
                          <a:gd name="connsiteX81" fmla="*/ 1898432 w 1936774"/>
                          <a:gd name="connsiteY81" fmla="*/ 114300 h 1385322"/>
                          <a:gd name="connsiteX82" fmla="*/ 1936532 w 1936774"/>
                          <a:gd name="connsiteY82" fmla="*/ 95250 h 1385322"/>
                          <a:gd name="connsiteX83" fmla="*/ 1888907 w 1936774"/>
                          <a:gd name="connsiteY83" fmla="*/ 51457 h 1385322"/>
                          <a:gd name="connsiteX0" fmla="*/ 1888907 w 1936774"/>
                          <a:gd name="connsiteY0" fmla="*/ 51457 h 1385322"/>
                          <a:gd name="connsiteX1" fmla="*/ 1898432 w 1936774"/>
                          <a:gd name="connsiteY1" fmla="*/ 57150 h 1385322"/>
                          <a:gd name="connsiteX2" fmla="*/ 1822232 w 1936774"/>
                          <a:gd name="connsiteY2" fmla="*/ 9562 h 1385322"/>
                          <a:gd name="connsiteX3" fmla="*/ 1755557 w 1936774"/>
                          <a:gd name="connsiteY3" fmla="*/ 0 h 1385322"/>
                          <a:gd name="connsiteX4" fmla="*/ 1707932 w 1936774"/>
                          <a:gd name="connsiteY4" fmla="*/ 9525 h 1385322"/>
                          <a:gd name="connsiteX5" fmla="*/ 1679357 w 1936774"/>
                          <a:gd name="connsiteY5" fmla="*/ 38100 h 1385322"/>
                          <a:gd name="connsiteX6" fmla="*/ 1648877 w 1936774"/>
                          <a:gd name="connsiteY6" fmla="*/ 74378 h 1385322"/>
                          <a:gd name="connsiteX7" fmla="*/ 1622207 w 1936774"/>
                          <a:gd name="connsiteY7" fmla="*/ 104775 h 1385322"/>
                          <a:gd name="connsiteX8" fmla="*/ 1612682 w 1936774"/>
                          <a:gd name="connsiteY8" fmla="*/ 142875 h 1385322"/>
                          <a:gd name="connsiteX9" fmla="*/ 1593632 w 1936774"/>
                          <a:gd name="connsiteY9" fmla="*/ 171450 h 1385322"/>
                          <a:gd name="connsiteX10" fmla="*/ 1565057 w 1936774"/>
                          <a:gd name="connsiteY10" fmla="*/ 219075 h 1385322"/>
                          <a:gd name="connsiteX11" fmla="*/ 1547912 w 1936774"/>
                          <a:gd name="connsiteY11" fmla="*/ 236265 h 1385322"/>
                          <a:gd name="connsiteX12" fmla="*/ 1517432 w 1936774"/>
                          <a:gd name="connsiteY12" fmla="*/ 276225 h 1385322"/>
                          <a:gd name="connsiteX13" fmla="*/ 1441232 w 1936774"/>
                          <a:gd name="connsiteY13" fmla="*/ 361950 h 1385322"/>
                          <a:gd name="connsiteX14" fmla="*/ 1412657 w 1936774"/>
                          <a:gd name="connsiteY14" fmla="*/ 371475 h 1385322"/>
                          <a:gd name="connsiteX15" fmla="*/ 1355507 w 1936774"/>
                          <a:gd name="connsiteY15" fmla="*/ 409575 h 1385322"/>
                          <a:gd name="connsiteX16" fmla="*/ 1326932 w 1936774"/>
                          <a:gd name="connsiteY16" fmla="*/ 428625 h 1385322"/>
                          <a:gd name="connsiteX17" fmla="*/ 1222157 w 1936774"/>
                          <a:gd name="connsiteY17" fmla="*/ 466725 h 1385322"/>
                          <a:gd name="connsiteX18" fmla="*/ 943916 w 1936774"/>
                          <a:gd name="connsiteY18" fmla="*/ 438303 h 1385322"/>
                          <a:gd name="connsiteX19" fmla="*/ 898291 w 1936774"/>
                          <a:gd name="connsiteY19" fmla="*/ 419323 h 1385322"/>
                          <a:gd name="connsiteX20" fmla="*/ 843014 w 1936774"/>
                          <a:gd name="connsiteY20" fmla="*/ 390680 h 1385322"/>
                          <a:gd name="connsiteX21" fmla="*/ 793532 w 1936774"/>
                          <a:gd name="connsiteY21" fmla="*/ 371475 h 1385322"/>
                          <a:gd name="connsiteX22" fmla="*/ 799184 w 1936774"/>
                          <a:gd name="connsiteY22" fmla="*/ 331562 h 1385322"/>
                          <a:gd name="connsiteX23" fmla="*/ 764957 w 1936774"/>
                          <a:gd name="connsiteY23" fmla="*/ 304800 h 1385322"/>
                          <a:gd name="connsiteX24" fmla="*/ 707807 w 1936774"/>
                          <a:gd name="connsiteY24" fmla="*/ 228600 h 1385322"/>
                          <a:gd name="connsiteX25" fmla="*/ 679232 w 1936774"/>
                          <a:gd name="connsiteY25" fmla="*/ 219075 h 1385322"/>
                          <a:gd name="connsiteX26" fmla="*/ 650657 w 1936774"/>
                          <a:gd name="connsiteY26" fmla="*/ 161925 h 1385322"/>
                          <a:gd name="connsiteX27" fmla="*/ 633465 w 1936774"/>
                          <a:gd name="connsiteY27" fmla="*/ 110828 h 1385322"/>
                          <a:gd name="connsiteX28" fmla="*/ 612289 w 1936774"/>
                          <a:gd name="connsiteY28" fmla="*/ 37132 h 1385322"/>
                          <a:gd name="connsiteX29" fmla="*/ 441107 w 1936774"/>
                          <a:gd name="connsiteY29" fmla="*/ 209550 h 1385322"/>
                          <a:gd name="connsiteX30" fmla="*/ 374432 w 1936774"/>
                          <a:gd name="connsiteY30" fmla="*/ 285750 h 1385322"/>
                          <a:gd name="connsiteX31" fmla="*/ 357287 w 1936774"/>
                          <a:gd name="connsiteY31" fmla="*/ 312428 h 1385322"/>
                          <a:gd name="connsiteX32" fmla="*/ 345857 w 1936774"/>
                          <a:gd name="connsiteY32" fmla="*/ 342900 h 1385322"/>
                          <a:gd name="connsiteX33" fmla="*/ 317282 w 1936774"/>
                          <a:gd name="connsiteY33" fmla="*/ 390525 h 1385322"/>
                          <a:gd name="connsiteX34" fmla="*/ 296327 w 1936774"/>
                          <a:gd name="connsiteY34" fmla="*/ 451545 h 1385322"/>
                          <a:gd name="connsiteX35" fmla="*/ 298232 w 1936774"/>
                          <a:gd name="connsiteY35" fmla="*/ 495300 h 1385322"/>
                          <a:gd name="connsiteX36" fmla="*/ 225406 w 1936774"/>
                          <a:gd name="connsiteY36" fmla="*/ 644629 h 1385322"/>
                          <a:gd name="connsiteX37" fmla="*/ 154518 w 1936774"/>
                          <a:gd name="connsiteY37" fmla="*/ 705949 h 1385322"/>
                          <a:gd name="connsiteX38" fmla="*/ 102168 w 1936774"/>
                          <a:gd name="connsiteY38" fmla="*/ 757199 h 1385322"/>
                          <a:gd name="connsiteX39" fmla="*/ 30727 w 1936774"/>
                          <a:gd name="connsiteY39" fmla="*/ 800745 h 1385322"/>
                          <a:gd name="connsiteX40" fmla="*/ 67197 w 1936774"/>
                          <a:gd name="connsiteY40" fmla="*/ 883625 h 1385322"/>
                          <a:gd name="connsiteX41" fmla="*/ 437297 w 1936774"/>
                          <a:gd name="connsiteY41" fmla="*/ 971550 h 1385322"/>
                          <a:gd name="connsiteX42" fmla="*/ 508717 w 1936774"/>
                          <a:gd name="connsiteY42" fmla="*/ 963361 h 1385322"/>
                          <a:gd name="connsiteX43" fmla="*/ 555909 w 1936774"/>
                          <a:gd name="connsiteY43" fmla="*/ 968937 h 1385322"/>
                          <a:gd name="connsiteX44" fmla="*/ 611067 w 1936774"/>
                          <a:gd name="connsiteY44" fmla="*/ 947585 h 1385322"/>
                          <a:gd name="connsiteX45" fmla="*/ 659466 w 1936774"/>
                          <a:gd name="connsiteY45" fmla="*/ 937310 h 1385322"/>
                          <a:gd name="connsiteX46" fmla="*/ 669707 w 1936774"/>
                          <a:gd name="connsiteY46" fmla="*/ 936915 h 1385322"/>
                          <a:gd name="connsiteX47" fmla="*/ 693699 w 1936774"/>
                          <a:gd name="connsiteY47" fmla="*/ 929280 h 1385322"/>
                          <a:gd name="connsiteX48" fmla="*/ 724565 w 1936774"/>
                          <a:gd name="connsiteY48" fmla="*/ 926602 h 1385322"/>
                          <a:gd name="connsiteX49" fmla="*/ 753140 w 1936774"/>
                          <a:gd name="connsiteY49" fmla="*/ 902987 h 1385322"/>
                          <a:gd name="connsiteX50" fmla="*/ 822107 w 1936774"/>
                          <a:gd name="connsiteY50" fmla="*/ 895350 h 1385322"/>
                          <a:gd name="connsiteX51" fmla="*/ 869732 w 1936774"/>
                          <a:gd name="connsiteY51" fmla="*/ 866775 h 1385322"/>
                          <a:gd name="connsiteX52" fmla="*/ 1058612 w 1936774"/>
                          <a:gd name="connsiteY52" fmla="*/ 904567 h 1385322"/>
                          <a:gd name="connsiteX53" fmla="*/ 1126907 w 1936774"/>
                          <a:gd name="connsiteY53" fmla="*/ 990600 h 1385322"/>
                          <a:gd name="connsiteX54" fmla="*/ 1126907 w 1936774"/>
                          <a:gd name="connsiteY54" fmla="*/ 1021110 h 1385322"/>
                          <a:gd name="connsiteX55" fmla="*/ 1142147 w 1936774"/>
                          <a:gd name="connsiteY55" fmla="*/ 1057275 h 1385322"/>
                          <a:gd name="connsiteX56" fmla="*/ 1198166 w 1936774"/>
                          <a:gd name="connsiteY56" fmla="*/ 1348565 h 1385322"/>
                          <a:gd name="connsiteX57" fmla="*/ 1231682 w 1936774"/>
                          <a:gd name="connsiteY57" fmla="*/ 1019175 h 1385322"/>
                          <a:gd name="connsiteX58" fmla="*/ 1212632 w 1936774"/>
                          <a:gd name="connsiteY58" fmla="*/ 990600 h 1385322"/>
                          <a:gd name="connsiteX59" fmla="*/ 1231682 w 1936774"/>
                          <a:gd name="connsiteY59" fmla="*/ 1047750 h 1385322"/>
                          <a:gd name="connsiteX60" fmla="*/ 1285022 w 1936774"/>
                          <a:gd name="connsiteY60" fmla="*/ 1173161 h 1385322"/>
                          <a:gd name="connsiteX61" fmla="*/ 1353215 w 1936774"/>
                          <a:gd name="connsiteY61" fmla="*/ 1384966 h 1385322"/>
                          <a:gd name="connsiteX62" fmla="*/ 1338390 w 1936774"/>
                          <a:gd name="connsiteY62" fmla="*/ 1110089 h 1385322"/>
                          <a:gd name="connsiteX63" fmla="*/ 1338235 w 1936774"/>
                          <a:gd name="connsiteY63" fmla="*/ 981075 h 1385322"/>
                          <a:gd name="connsiteX64" fmla="*/ 1411725 w 1936774"/>
                          <a:gd name="connsiteY64" fmla="*/ 1034743 h 1385322"/>
                          <a:gd name="connsiteX65" fmla="*/ 1492207 w 1936774"/>
                          <a:gd name="connsiteY65" fmla="*/ 1018882 h 1385322"/>
                          <a:gd name="connsiteX66" fmla="*/ 1586279 w 1936774"/>
                          <a:gd name="connsiteY66" fmla="*/ 977473 h 1385322"/>
                          <a:gd name="connsiteX67" fmla="*/ 1591734 w 1936774"/>
                          <a:gd name="connsiteY67" fmla="*/ 990599 h 1385322"/>
                          <a:gd name="connsiteX68" fmla="*/ 1727841 w 1936774"/>
                          <a:gd name="connsiteY68" fmla="*/ 915501 h 1385322"/>
                          <a:gd name="connsiteX69" fmla="*/ 1797882 w 1936774"/>
                          <a:gd name="connsiteY69" fmla="*/ 840483 h 1385322"/>
                          <a:gd name="connsiteX70" fmla="*/ 1812707 w 1936774"/>
                          <a:gd name="connsiteY70" fmla="*/ 828675 h 1385322"/>
                          <a:gd name="connsiteX71" fmla="*/ 1850807 w 1936774"/>
                          <a:gd name="connsiteY71" fmla="*/ 771525 h 1385322"/>
                          <a:gd name="connsiteX72" fmla="*/ 1869857 w 1936774"/>
                          <a:gd name="connsiteY72" fmla="*/ 742950 h 1385322"/>
                          <a:gd name="connsiteX73" fmla="*/ 1879382 w 1936774"/>
                          <a:gd name="connsiteY73" fmla="*/ 704850 h 1385322"/>
                          <a:gd name="connsiteX74" fmla="*/ 1860332 w 1936774"/>
                          <a:gd name="connsiteY74" fmla="*/ 466725 h 1385322"/>
                          <a:gd name="connsiteX75" fmla="*/ 1850807 w 1936774"/>
                          <a:gd name="connsiteY75" fmla="*/ 438150 h 1385322"/>
                          <a:gd name="connsiteX76" fmla="*/ 1833662 w 1936774"/>
                          <a:gd name="connsiteY76" fmla="*/ 401947 h 1385322"/>
                          <a:gd name="connsiteX77" fmla="*/ 1812707 w 1936774"/>
                          <a:gd name="connsiteY77" fmla="*/ 371475 h 1385322"/>
                          <a:gd name="connsiteX78" fmla="*/ 1812707 w 1936774"/>
                          <a:gd name="connsiteY78" fmla="*/ 190500 h 1385322"/>
                          <a:gd name="connsiteX79" fmla="*/ 1831757 w 1936774"/>
                          <a:gd name="connsiteY79" fmla="*/ 161925 h 1385322"/>
                          <a:gd name="connsiteX80" fmla="*/ 1860332 w 1936774"/>
                          <a:gd name="connsiteY80" fmla="*/ 142875 h 1385322"/>
                          <a:gd name="connsiteX81" fmla="*/ 1898432 w 1936774"/>
                          <a:gd name="connsiteY81" fmla="*/ 114300 h 1385322"/>
                          <a:gd name="connsiteX82" fmla="*/ 1936532 w 1936774"/>
                          <a:gd name="connsiteY82" fmla="*/ 95250 h 1385322"/>
                          <a:gd name="connsiteX83" fmla="*/ 1888907 w 1936774"/>
                          <a:gd name="connsiteY83" fmla="*/ 51457 h 1385322"/>
                          <a:gd name="connsiteX0" fmla="*/ 1888907 w 1936774"/>
                          <a:gd name="connsiteY0" fmla="*/ 51457 h 1385322"/>
                          <a:gd name="connsiteX1" fmla="*/ 1898432 w 1936774"/>
                          <a:gd name="connsiteY1" fmla="*/ 57150 h 1385322"/>
                          <a:gd name="connsiteX2" fmla="*/ 1822232 w 1936774"/>
                          <a:gd name="connsiteY2" fmla="*/ 9562 h 1385322"/>
                          <a:gd name="connsiteX3" fmla="*/ 1755557 w 1936774"/>
                          <a:gd name="connsiteY3" fmla="*/ 0 h 1385322"/>
                          <a:gd name="connsiteX4" fmla="*/ 1707932 w 1936774"/>
                          <a:gd name="connsiteY4" fmla="*/ 9525 h 1385322"/>
                          <a:gd name="connsiteX5" fmla="*/ 1679357 w 1936774"/>
                          <a:gd name="connsiteY5" fmla="*/ 38100 h 1385322"/>
                          <a:gd name="connsiteX6" fmla="*/ 1648877 w 1936774"/>
                          <a:gd name="connsiteY6" fmla="*/ 74378 h 1385322"/>
                          <a:gd name="connsiteX7" fmla="*/ 1622207 w 1936774"/>
                          <a:gd name="connsiteY7" fmla="*/ 104775 h 1385322"/>
                          <a:gd name="connsiteX8" fmla="*/ 1612682 w 1936774"/>
                          <a:gd name="connsiteY8" fmla="*/ 142875 h 1385322"/>
                          <a:gd name="connsiteX9" fmla="*/ 1593632 w 1936774"/>
                          <a:gd name="connsiteY9" fmla="*/ 171450 h 1385322"/>
                          <a:gd name="connsiteX10" fmla="*/ 1565057 w 1936774"/>
                          <a:gd name="connsiteY10" fmla="*/ 219075 h 1385322"/>
                          <a:gd name="connsiteX11" fmla="*/ 1547912 w 1936774"/>
                          <a:gd name="connsiteY11" fmla="*/ 236265 h 1385322"/>
                          <a:gd name="connsiteX12" fmla="*/ 1517432 w 1936774"/>
                          <a:gd name="connsiteY12" fmla="*/ 276225 h 1385322"/>
                          <a:gd name="connsiteX13" fmla="*/ 1441232 w 1936774"/>
                          <a:gd name="connsiteY13" fmla="*/ 361950 h 1385322"/>
                          <a:gd name="connsiteX14" fmla="*/ 1412657 w 1936774"/>
                          <a:gd name="connsiteY14" fmla="*/ 371475 h 1385322"/>
                          <a:gd name="connsiteX15" fmla="*/ 1355507 w 1936774"/>
                          <a:gd name="connsiteY15" fmla="*/ 409575 h 1385322"/>
                          <a:gd name="connsiteX16" fmla="*/ 1326932 w 1936774"/>
                          <a:gd name="connsiteY16" fmla="*/ 428625 h 1385322"/>
                          <a:gd name="connsiteX17" fmla="*/ 1222157 w 1936774"/>
                          <a:gd name="connsiteY17" fmla="*/ 466725 h 1385322"/>
                          <a:gd name="connsiteX18" fmla="*/ 943916 w 1936774"/>
                          <a:gd name="connsiteY18" fmla="*/ 438303 h 1385322"/>
                          <a:gd name="connsiteX19" fmla="*/ 898291 w 1936774"/>
                          <a:gd name="connsiteY19" fmla="*/ 419323 h 1385322"/>
                          <a:gd name="connsiteX20" fmla="*/ 843014 w 1936774"/>
                          <a:gd name="connsiteY20" fmla="*/ 390680 h 1385322"/>
                          <a:gd name="connsiteX21" fmla="*/ 793532 w 1936774"/>
                          <a:gd name="connsiteY21" fmla="*/ 371475 h 1385322"/>
                          <a:gd name="connsiteX22" fmla="*/ 799184 w 1936774"/>
                          <a:gd name="connsiteY22" fmla="*/ 331562 h 1385322"/>
                          <a:gd name="connsiteX23" fmla="*/ 764957 w 1936774"/>
                          <a:gd name="connsiteY23" fmla="*/ 304800 h 1385322"/>
                          <a:gd name="connsiteX24" fmla="*/ 707807 w 1936774"/>
                          <a:gd name="connsiteY24" fmla="*/ 228600 h 1385322"/>
                          <a:gd name="connsiteX25" fmla="*/ 679232 w 1936774"/>
                          <a:gd name="connsiteY25" fmla="*/ 219075 h 1385322"/>
                          <a:gd name="connsiteX26" fmla="*/ 650657 w 1936774"/>
                          <a:gd name="connsiteY26" fmla="*/ 161925 h 1385322"/>
                          <a:gd name="connsiteX27" fmla="*/ 633465 w 1936774"/>
                          <a:gd name="connsiteY27" fmla="*/ 110828 h 1385322"/>
                          <a:gd name="connsiteX28" fmla="*/ 612289 w 1936774"/>
                          <a:gd name="connsiteY28" fmla="*/ 37132 h 1385322"/>
                          <a:gd name="connsiteX29" fmla="*/ 441107 w 1936774"/>
                          <a:gd name="connsiteY29" fmla="*/ 209550 h 1385322"/>
                          <a:gd name="connsiteX30" fmla="*/ 374432 w 1936774"/>
                          <a:gd name="connsiteY30" fmla="*/ 285750 h 1385322"/>
                          <a:gd name="connsiteX31" fmla="*/ 357287 w 1936774"/>
                          <a:gd name="connsiteY31" fmla="*/ 312428 h 1385322"/>
                          <a:gd name="connsiteX32" fmla="*/ 345857 w 1936774"/>
                          <a:gd name="connsiteY32" fmla="*/ 342900 h 1385322"/>
                          <a:gd name="connsiteX33" fmla="*/ 317282 w 1936774"/>
                          <a:gd name="connsiteY33" fmla="*/ 390525 h 1385322"/>
                          <a:gd name="connsiteX34" fmla="*/ 296327 w 1936774"/>
                          <a:gd name="connsiteY34" fmla="*/ 451545 h 1385322"/>
                          <a:gd name="connsiteX35" fmla="*/ 298232 w 1936774"/>
                          <a:gd name="connsiteY35" fmla="*/ 495300 h 1385322"/>
                          <a:gd name="connsiteX36" fmla="*/ 225406 w 1936774"/>
                          <a:gd name="connsiteY36" fmla="*/ 644629 h 1385322"/>
                          <a:gd name="connsiteX37" fmla="*/ 154518 w 1936774"/>
                          <a:gd name="connsiteY37" fmla="*/ 705949 h 1385322"/>
                          <a:gd name="connsiteX38" fmla="*/ 102168 w 1936774"/>
                          <a:gd name="connsiteY38" fmla="*/ 757199 h 1385322"/>
                          <a:gd name="connsiteX39" fmla="*/ 30727 w 1936774"/>
                          <a:gd name="connsiteY39" fmla="*/ 800745 h 1385322"/>
                          <a:gd name="connsiteX40" fmla="*/ 67197 w 1936774"/>
                          <a:gd name="connsiteY40" fmla="*/ 883625 h 1385322"/>
                          <a:gd name="connsiteX41" fmla="*/ 437297 w 1936774"/>
                          <a:gd name="connsiteY41" fmla="*/ 971550 h 1385322"/>
                          <a:gd name="connsiteX42" fmla="*/ 508717 w 1936774"/>
                          <a:gd name="connsiteY42" fmla="*/ 963361 h 1385322"/>
                          <a:gd name="connsiteX43" fmla="*/ 555909 w 1936774"/>
                          <a:gd name="connsiteY43" fmla="*/ 968937 h 1385322"/>
                          <a:gd name="connsiteX44" fmla="*/ 611067 w 1936774"/>
                          <a:gd name="connsiteY44" fmla="*/ 947585 h 1385322"/>
                          <a:gd name="connsiteX45" fmla="*/ 659466 w 1936774"/>
                          <a:gd name="connsiteY45" fmla="*/ 937310 h 1385322"/>
                          <a:gd name="connsiteX46" fmla="*/ 669707 w 1936774"/>
                          <a:gd name="connsiteY46" fmla="*/ 936915 h 1385322"/>
                          <a:gd name="connsiteX47" fmla="*/ 693699 w 1936774"/>
                          <a:gd name="connsiteY47" fmla="*/ 929280 h 1385322"/>
                          <a:gd name="connsiteX48" fmla="*/ 724565 w 1936774"/>
                          <a:gd name="connsiteY48" fmla="*/ 926602 h 1385322"/>
                          <a:gd name="connsiteX49" fmla="*/ 772111 w 1936774"/>
                          <a:gd name="connsiteY49" fmla="*/ 918103 h 1385322"/>
                          <a:gd name="connsiteX50" fmla="*/ 822107 w 1936774"/>
                          <a:gd name="connsiteY50" fmla="*/ 895350 h 1385322"/>
                          <a:gd name="connsiteX51" fmla="*/ 869732 w 1936774"/>
                          <a:gd name="connsiteY51" fmla="*/ 866775 h 1385322"/>
                          <a:gd name="connsiteX52" fmla="*/ 1058612 w 1936774"/>
                          <a:gd name="connsiteY52" fmla="*/ 904567 h 1385322"/>
                          <a:gd name="connsiteX53" fmla="*/ 1126907 w 1936774"/>
                          <a:gd name="connsiteY53" fmla="*/ 990600 h 1385322"/>
                          <a:gd name="connsiteX54" fmla="*/ 1126907 w 1936774"/>
                          <a:gd name="connsiteY54" fmla="*/ 1021110 h 1385322"/>
                          <a:gd name="connsiteX55" fmla="*/ 1142147 w 1936774"/>
                          <a:gd name="connsiteY55" fmla="*/ 1057275 h 1385322"/>
                          <a:gd name="connsiteX56" fmla="*/ 1198166 w 1936774"/>
                          <a:gd name="connsiteY56" fmla="*/ 1348565 h 1385322"/>
                          <a:gd name="connsiteX57" fmla="*/ 1231682 w 1936774"/>
                          <a:gd name="connsiteY57" fmla="*/ 1019175 h 1385322"/>
                          <a:gd name="connsiteX58" fmla="*/ 1212632 w 1936774"/>
                          <a:gd name="connsiteY58" fmla="*/ 990600 h 1385322"/>
                          <a:gd name="connsiteX59" fmla="*/ 1231682 w 1936774"/>
                          <a:gd name="connsiteY59" fmla="*/ 1047750 h 1385322"/>
                          <a:gd name="connsiteX60" fmla="*/ 1285022 w 1936774"/>
                          <a:gd name="connsiteY60" fmla="*/ 1173161 h 1385322"/>
                          <a:gd name="connsiteX61" fmla="*/ 1353215 w 1936774"/>
                          <a:gd name="connsiteY61" fmla="*/ 1384966 h 1385322"/>
                          <a:gd name="connsiteX62" fmla="*/ 1338390 w 1936774"/>
                          <a:gd name="connsiteY62" fmla="*/ 1110089 h 1385322"/>
                          <a:gd name="connsiteX63" fmla="*/ 1338235 w 1936774"/>
                          <a:gd name="connsiteY63" fmla="*/ 981075 h 1385322"/>
                          <a:gd name="connsiteX64" fmla="*/ 1411725 w 1936774"/>
                          <a:gd name="connsiteY64" fmla="*/ 1034743 h 1385322"/>
                          <a:gd name="connsiteX65" fmla="*/ 1492207 w 1936774"/>
                          <a:gd name="connsiteY65" fmla="*/ 1018882 h 1385322"/>
                          <a:gd name="connsiteX66" fmla="*/ 1586279 w 1936774"/>
                          <a:gd name="connsiteY66" fmla="*/ 977473 h 1385322"/>
                          <a:gd name="connsiteX67" fmla="*/ 1591734 w 1936774"/>
                          <a:gd name="connsiteY67" fmla="*/ 990599 h 1385322"/>
                          <a:gd name="connsiteX68" fmla="*/ 1727841 w 1936774"/>
                          <a:gd name="connsiteY68" fmla="*/ 915501 h 1385322"/>
                          <a:gd name="connsiteX69" fmla="*/ 1797882 w 1936774"/>
                          <a:gd name="connsiteY69" fmla="*/ 840483 h 1385322"/>
                          <a:gd name="connsiteX70" fmla="*/ 1812707 w 1936774"/>
                          <a:gd name="connsiteY70" fmla="*/ 828675 h 1385322"/>
                          <a:gd name="connsiteX71" fmla="*/ 1850807 w 1936774"/>
                          <a:gd name="connsiteY71" fmla="*/ 771525 h 1385322"/>
                          <a:gd name="connsiteX72" fmla="*/ 1869857 w 1936774"/>
                          <a:gd name="connsiteY72" fmla="*/ 742950 h 1385322"/>
                          <a:gd name="connsiteX73" fmla="*/ 1879382 w 1936774"/>
                          <a:gd name="connsiteY73" fmla="*/ 704850 h 1385322"/>
                          <a:gd name="connsiteX74" fmla="*/ 1860332 w 1936774"/>
                          <a:gd name="connsiteY74" fmla="*/ 466725 h 1385322"/>
                          <a:gd name="connsiteX75" fmla="*/ 1850807 w 1936774"/>
                          <a:gd name="connsiteY75" fmla="*/ 438150 h 1385322"/>
                          <a:gd name="connsiteX76" fmla="*/ 1833662 w 1936774"/>
                          <a:gd name="connsiteY76" fmla="*/ 401947 h 1385322"/>
                          <a:gd name="connsiteX77" fmla="*/ 1812707 w 1936774"/>
                          <a:gd name="connsiteY77" fmla="*/ 371475 h 1385322"/>
                          <a:gd name="connsiteX78" fmla="*/ 1812707 w 1936774"/>
                          <a:gd name="connsiteY78" fmla="*/ 190500 h 1385322"/>
                          <a:gd name="connsiteX79" fmla="*/ 1831757 w 1936774"/>
                          <a:gd name="connsiteY79" fmla="*/ 161925 h 1385322"/>
                          <a:gd name="connsiteX80" fmla="*/ 1860332 w 1936774"/>
                          <a:gd name="connsiteY80" fmla="*/ 142875 h 1385322"/>
                          <a:gd name="connsiteX81" fmla="*/ 1898432 w 1936774"/>
                          <a:gd name="connsiteY81" fmla="*/ 114300 h 1385322"/>
                          <a:gd name="connsiteX82" fmla="*/ 1936532 w 1936774"/>
                          <a:gd name="connsiteY82" fmla="*/ 95250 h 1385322"/>
                          <a:gd name="connsiteX83" fmla="*/ 1888907 w 1936774"/>
                          <a:gd name="connsiteY83" fmla="*/ 51457 h 1385322"/>
                          <a:gd name="connsiteX0" fmla="*/ 1888907 w 1936774"/>
                          <a:gd name="connsiteY0" fmla="*/ 51457 h 1385322"/>
                          <a:gd name="connsiteX1" fmla="*/ 1898432 w 1936774"/>
                          <a:gd name="connsiteY1" fmla="*/ 57150 h 1385322"/>
                          <a:gd name="connsiteX2" fmla="*/ 1822232 w 1936774"/>
                          <a:gd name="connsiteY2" fmla="*/ 9562 h 1385322"/>
                          <a:gd name="connsiteX3" fmla="*/ 1755557 w 1936774"/>
                          <a:gd name="connsiteY3" fmla="*/ 0 h 1385322"/>
                          <a:gd name="connsiteX4" fmla="*/ 1707932 w 1936774"/>
                          <a:gd name="connsiteY4" fmla="*/ 9525 h 1385322"/>
                          <a:gd name="connsiteX5" fmla="*/ 1679357 w 1936774"/>
                          <a:gd name="connsiteY5" fmla="*/ 38100 h 1385322"/>
                          <a:gd name="connsiteX6" fmla="*/ 1648877 w 1936774"/>
                          <a:gd name="connsiteY6" fmla="*/ 74378 h 1385322"/>
                          <a:gd name="connsiteX7" fmla="*/ 1622207 w 1936774"/>
                          <a:gd name="connsiteY7" fmla="*/ 104775 h 1385322"/>
                          <a:gd name="connsiteX8" fmla="*/ 1612682 w 1936774"/>
                          <a:gd name="connsiteY8" fmla="*/ 142875 h 1385322"/>
                          <a:gd name="connsiteX9" fmla="*/ 1593632 w 1936774"/>
                          <a:gd name="connsiteY9" fmla="*/ 171450 h 1385322"/>
                          <a:gd name="connsiteX10" fmla="*/ 1565057 w 1936774"/>
                          <a:gd name="connsiteY10" fmla="*/ 219075 h 1385322"/>
                          <a:gd name="connsiteX11" fmla="*/ 1547912 w 1936774"/>
                          <a:gd name="connsiteY11" fmla="*/ 236265 h 1385322"/>
                          <a:gd name="connsiteX12" fmla="*/ 1517432 w 1936774"/>
                          <a:gd name="connsiteY12" fmla="*/ 276225 h 1385322"/>
                          <a:gd name="connsiteX13" fmla="*/ 1441232 w 1936774"/>
                          <a:gd name="connsiteY13" fmla="*/ 361950 h 1385322"/>
                          <a:gd name="connsiteX14" fmla="*/ 1412657 w 1936774"/>
                          <a:gd name="connsiteY14" fmla="*/ 371475 h 1385322"/>
                          <a:gd name="connsiteX15" fmla="*/ 1355507 w 1936774"/>
                          <a:gd name="connsiteY15" fmla="*/ 409575 h 1385322"/>
                          <a:gd name="connsiteX16" fmla="*/ 1326932 w 1936774"/>
                          <a:gd name="connsiteY16" fmla="*/ 428625 h 1385322"/>
                          <a:gd name="connsiteX17" fmla="*/ 1222157 w 1936774"/>
                          <a:gd name="connsiteY17" fmla="*/ 466725 h 1385322"/>
                          <a:gd name="connsiteX18" fmla="*/ 943916 w 1936774"/>
                          <a:gd name="connsiteY18" fmla="*/ 438303 h 1385322"/>
                          <a:gd name="connsiteX19" fmla="*/ 898291 w 1936774"/>
                          <a:gd name="connsiteY19" fmla="*/ 419323 h 1385322"/>
                          <a:gd name="connsiteX20" fmla="*/ 843014 w 1936774"/>
                          <a:gd name="connsiteY20" fmla="*/ 390680 h 1385322"/>
                          <a:gd name="connsiteX21" fmla="*/ 793532 w 1936774"/>
                          <a:gd name="connsiteY21" fmla="*/ 371475 h 1385322"/>
                          <a:gd name="connsiteX22" fmla="*/ 799184 w 1936774"/>
                          <a:gd name="connsiteY22" fmla="*/ 331562 h 1385322"/>
                          <a:gd name="connsiteX23" fmla="*/ 764957 w 1936774"/>
                          <a:gd name="connsiteY23" fmla="*/ 304800 h 1385322"/>
                          <a:gd name="connsiteX24" fmla="*/ 707807 w 1936774"/>
                          <a:gd name="connsiteY24" fmla="*/ 228600 h 1385322"/>
                          <a:gd name="connsiteX25" fmla="*/ 679232 w 1936774"/>
                          <a:gd name="connsiteY25" fmla="*/ 219075 h 1385322"/>
                          <a:gd name="connsiteX26" fmla="*/ 650657 w 1936774"/>
                          <a:gd name="connsiteY26" fmla="*/ 161925 h 1385322"/>
                          <a:gd name="connsiteX27" fmla="*/ 633465 w 1936774"/>
                          <a:gd name="connsiteY27" fmla="*/ 110828 h 1385322"/>
                          <a:gd name="connsiteX28" fmla="*/ 612289 w 1936774"/>
                          <a:gd name="connsiteY28" fmla="*/ 37132 h 1385322"/>
                          <a:gd name="connsiteX29" fmla="*/ 441107 w 1936774"/>
                          <a:gd name="connsiteY29" fmla="*/ 209550 h 1385322"/>
                          <a:gd name="connsiteX30" fmla="*/ 374432 w 1936774"/>
                          <a:gd name="connsiteY30" fmla="*/ 285750 h 1385322"/>
                          <a:gd name="connsiteX31" fmla="*/ 357287 w 1936774"/>
                          <a:gd name="connsiteY31" fmla="*/ 312428 h 1385322"/>
                          <a:gd name="connsiteX32" fmla="*/ 345857 w 1936774"/>
                          <a:gd name="connsiteY32" fmla="*/ 342900 h 1385322"/>
                          <a:gd name="connsiteX33" fmla="*/ 317282 w 1936774"/>
                          <a:gd name="connsiteY33" fmla="*/ 390525 h 1385322"/>
                          <a:gd name="connsiteX34" fmla="*/ 296327 w 1936774"/>
                          <a:gd name="connsiteY34" fmla="*/ 451545 h 1385322"/>
                          <a:gd name="connsiteX35" fmla="*/ 298232 w 1936774"/>
                          <a:gd name="connsiteY35" fmla="*/ 495300 h 1385322"/>
                          <a:gd name="connsiteX36" fmla="*/ 225406 w 1936774"/>
                          <a:gd name="connsiteY36" fmla="*/ 644629 h 1385322"/>
                          <a:gd name="connsiteX37" fmla="*/ 154518 w 1936774"/>
                          <a:gd name="connsiteY37" fmla="*/ 705949 h 1385322"/>
                          <a:gd name="connsiteX38" fmla="*/ 102168 w 1936774"/>
                          <a:gd name="connsiteY38" fmla="*/ 757199 h 1385322"/>
                          <a:gd name="connsiteX39" fmla="*/ 30727 w 1936774"/>
                          <a:gd name="connsiteY39" fmla="*/ 800745 h 1385322"/>
                          <a:gd name="connsiteX40" fmla="*/ 67197 w 1936774"/>
                          <a:gd name="connsiteY40" fmla="*/ 883625 h 1385322"/>
                          <a:gd name="connsiteX41" fmla="*/ 437297 w 1936774"/>
                          <a:gd name="connsiteY41" fmla="*/ 971550 h 1385322"/>
                          <a:gd name="connsiteX42" fmla="*/ 508717 w 1936774"/>
                          <a:gd name="connsiteY42" fmla="*/ 963361 h 1385322"/>
                          <a:gd name="connsiteX43" fmla="*/ 555909 w 1936774"/>
                          <a:gd name="connsiteY43" fmla="*/ 968937 h 1385322"/>
                          <a:gd name="connsiteX44" fmla="*/ 611067 w 1936774"/>
                          <a:gd name="connsiteY44" fmla="*/ 947585 h 1385322"/>
                          <a:gd name="connsiteX45" fmla="*/ 659466 w 1936774"/>
                          <a:gd name="connsiteY45" fmla="*/ 937310 h 1385322"/>
                          <a:gd name="connsiteX46" fmla="*/ 669707 w 1936774"/>
                          <a:gd name="connsiteY46" fmla="*/ 936915 h 1385322"/>
                          <a:gd name="connsiteX47" fmla="*/ 693699 w 1936774"/>
                          <a:gd name="connsiteY47" fmla="*/ 929280 h 1385322"/>
                          <a:gd name="connsiteX48" fmla="*/ 724565 w 1936774"/>
                          <a:gd name="connsiteY48" fmla="*/ 926602 h 1385322"/>
                          <a:gd name="connsiteX49" fmla="*/ 772111 w 1936774"/>
                          <a:gd name="connsiteY49" fmla="*/ 918103 h 1385322"/>
                          <a:gd name="connsiteX50" fmla="*/ 822107 w 1936774"/>
                          <a:gd name="connsiteY50" fmla="*/ 895350 h 1385322"/>
                          <a:gd name="connsiteX51" fmla="*/ 869732 w 1936774"/>
                          <a:gd name="connsiteY51" fmla="*/ 866775 h 1385322"/>
                          <a:gd name="connsiteX52" fmla="*/ 1058612 w 1936774"/>
                          <a:gd name="connsiteY52" fmla="*/ 904567 h 1385322"/>
                          <a:gd name="connsiteX53" fmla="*/ 1126907 w 1936774"/>
                          <a:gd name="connsiteY53" fmla="*/ 990600 h 1385322"/>
                          <a:gd name="connsiteX54" fmla="*/ 1126907 w 1936774"/>
                          <a:gd name="connsiteY54" fmla="*/ 1021110 h 1385322"/>
                          <a:gd name="connsiteX55" fmla="*/ 1142147 w 1936774"/>
                          <a:gd name="connsiteY55" fmla="*/ 1057275 h 1385322"/>
                          <a:gd name="connsiteX56" fmla="*/ 1198166 w 1936774"/>
                          <a:gd name="connsiteY56" fmla="*/ 1348565 h 1385322"/>
                          <a:gd name="connsiteX57" fmla="*/ 1231682 w 1936774"/>
                          <a:gd name="connsiteY57" fmla="*/ 1019175 h 1385322"/>
                          <a:gd name="connsiteX58" fmla="*/ 1212632 w 1936774"/>
                          <a:gd name="connsiteY58" fmla="*/ 990600 h 1385322"/>
                          <a:gd name="connsiteX59" fmla="*/ 1231682 w 1936774"/>
                          <a:gd name="connsiteY59" fmla="*/ 1047750 h 1385322"/>
                          <a:gd name="connsiteX60" fmla="*/ 1285022 w 1936774"/>
                          <a:gd name="connsiteY60" fmla="*/ 1173161 h 1385322"/>
                          <a:gd name="connsiteX61" fmla="*/ 1353215 w 1936774"/>
                          <a:gd name="connsiteY61" fmla="*/ 1384966 h 1385322"/>
                          <a:gd name="connsiteX62" fmla="*/ 1338390 w 1936774"/>
                          <a:gd name="connsiteY62" fmla="*/ 1110089 h 1385322"/>
                          <a:gd name="connsiteX63" fmla="*/ 1338235 w 1936774"/>
                          <a:gd name="connsiteY63" fmla="*/ 981075 h 1385322"/>
                          <a:gd name="connsiteX64" fmla="*/ 1411725 w 1936774"/>
                          <a:gd name="connsiteY64" fmla="*/ 1034743 h 1385322"/>
                          <a:gd name="connsiteX65" fmla="*/ 1492207 w 1936774"/>
                          <a:gd name="connsiteY65" fmla="*/ 1018882 h 1385322"/>
                          <a:gd name="connsiteX66" fmla="*/ 1574897 w 1936774"/>
                          <a:gd name="connsiteY66" fmla="*/ 996369 h 1385322"/>
                          <a:gd name="connsiteX67" fmla="*/ 1591734 w 1936774"/>
                          <a:gd name="connsiteY67" fmla="*/ 990599 h 1385322"/>
                          <a:gd name="connsiteX68" fmla="*/ 1727841 w 1936774"/>
                          <a:gd name="connsiteY68" fmla="*/ 915501 h 1385322"/>
                          <a:gd name="connsiteX69" fmla="*/ 1797882 w 1936774"/>
                          <a:gd name="connsiteY69" fmla="*/ 840483 h 1385322"/>
                          <a:gd name="connsiteX70" fmla="*/ 1812707 w 1936774"/>
                          <a:gd name="connsiteY70" fmla="*/ 828675 h 1385322"/>
                          <a:gd name="connsiteX71" fmla="*/ 1850807 w 1936774"/>
                          <a:gd name="connsiteY71" fmla="*/ 771525 h 1385322"/>
                          <a:gd name="connsiteX72" fmla="*/ 1869857 w 1936774"/>
                          <a:gd name="connsiteY72" fmla="*/ 742950 h 1385322"/>
                          <a:gd name="connsiteX73" fmla="*/ 1879382 w 1936774"/>
                          <a:gd name="connsiteY73" fmla="*/ 704850 h 1385322"/>
                          <a:gd name="connsiteX74" fmla="*/ 1860332 w 1936774"/>
                          <a:gd name="connsiteY74" fmla="*/ 466725 h 1385322"/>
                          <a:gd name="connsiteX75" fmla="*/ 1850807 w 1936774"/>
                          <a:gd name="connsiteY75" fmla="*/ 438150 h 1385322"/>
                          <a:gd name="connsiteX76" fmla="*/ 1833662 w 1936774"/>
                          <a:gd name="connsiteY76" fmla="*/ 401947 h 1385322"/>
                          <a:gd name="connsiteX77" fmla="*/ 1812707 w 1936774"/>
                          <a:gd name="connsiteY77" fmla="*/ 371475 h 1385322"/>
                          <a:gd name="connsiteX78" fmla="*/ 1812707 w 1936774"/>
                          <a:gd name="connsiteY78" fmla="*/ 190500 h 1385322"/>
                          <a:gd name="connsiteX79" fmla="*/ 1831757 w 1936774"/>
                          <a:gd name="connsiteY79" fmla="*/ 161925 h 1385322"/>
                          <a:gd name="connsiteX80" fmla="*/ 1860332 w 1936774"/>
                          <a:gd name="connsiteY80" fmla="*/ 142875 h 1385322"/>
                          <a:gd name="connsiteX81" fmla="*/ 1898432 w 1936774"/>
                          <a:gd name="connsiteY81" fmla="*/ 114300 h 1385322"/>
                          <a:gd name="connsiteX82" fmla="*/ 1936532 w 1936774"/>
                          <a:gd name="connsiteY82" fmla="*/ 95250 h 1385322"/>
                          <a:gd name="connsiteX83" fmla="*/ 1888907 w 1936774"/>
                          <a:gd name="connsiteY83" fmla="*/ 51457 h 1385322"/>
                          <a:gd name="connsiteX0" fmla="*/ 1888907 w 1936774"/>
                          <a:gd name="connsiteY0" fmla="*/ 51457 h 1385322"/>
                          <a:gd name="connsiteX1" fmla="*/ 1898432 w 1936774"/>
                          <a:gd name="connsiteY1" fmla="*/ 57150 h 1385322"/>
                          <a:gd name="connsiteX2" fmla="*/ 1822232 w 1936774"/>
                          <a:gd name="connsiteY2" fmla="*/ 9562 h 1385322"/>
                          <a:gd name="connsiteX3" fmla="*/ 1755557 w 1936774"/>
                          <a:gd name="connsiteY3" fmla="*/ 0 h 1385322"/>
                          <a:gd name="connsiteX4" fmla="*/ 1707932 w 1936774"/>
                          <a:gd name="connsiteY4" fmla="*/ 9525 h 1385322"/>
                          <a:gd name="connsiteX5" fmla="*/ 1679357 w 1936774"/>
                          <a:gd name="connsiteY5" fmla="*/ 38100 h 1385322"/>
                          <a:gd name="connsiteX6" fmla="*/ 1648877 w 1936774"/>
                          <a:gd name="connsiteY6" fmla="*/ 74378 h 1385322"/>
                          <a:gd name="connsiteX7" fmla="*/ 1622207 w 1936774"/>
                          <a:gd name="connsiteY7" fmla="*/ 104775 h 1385322"/>
                          <a:gd name="connsiteX8" fmla="*/ 1612682 w 1936774"/>
                          <a:gd name="connsiteY8" fmla="*/ 142875 h 1385322"/>
                          <a:gd name="connsiteX9" fmla="*/ 1593632 w 1936774"/>
                          <a:gd name="connsiteY9" fmla="*/ 171450 h 1385322"/>
                          <a:gd name="connsiteX10" fmla="*/ 1565057 w 1936774"/>
                          <a:gd name="connsiteY10" fmla="*/ 219075 h 1385322"/>
                          <a:gd name="connsiteX11" fmla="*/ 1547912 w 1936774"/>
                          <a:gd name="connsiteY11" fmla="*/ 236265 h 1385322"/>
                          <a:gd name="connsiteX12" fmla="*/ 1517432 w 1936774"/>
                          <a:gd name="connsiteY12" fmla="*/ 276225 h 1385322"/>
                          <a:gd name="connsiteX13" fmla="*/ 1441232 w 1936774"/>
                          <a:gd name="connsiteY13" fmla="*/ 361950 h 1385322"/>
                          <a:gd name="connsiteX14" fmla="*/ 1412657 w 1936774"/>
                          <a:gd name="connsiteY14" fmla="*/ 371475 h 1385322"/>
                          <a:gd name="connsiteX15" fmla="*/ 1355507 w 1936774"/>
                          <a:gd name="connsiteY15" fmla="*/ 409575 h 1385322"/>
                          <a:gd name="connsiteX16" fmla="*/ 1326932 w 1936774"/>
                          <a:gd name="connsiteY16" fmla="*/ 428625 h 1385322"/>
                          <a:gd name="connsiteX17" fmla="*/ 1222157 w 1936774"/>
                          <a:gd name="connsiteY17" fmla="*/ 466725 h 1385322"/>
                          <a:gd name="connsiteX18" fmla="*/ 943916 w 1936774"/>
                          <a:gd name="connsiteY18" fmla="*/ 438303 h 1385322"/>
                          <a:gd name="connsiteX19" fmla="*/ 898291 w 1936774"/>
                          <a:gd name="connsiteY19" fmla="*/ 419323 h 1385322"/>
                          <a:gd name="connsiteX20" fmla="*/ 843014 w 1936774"/>
                          <a:gd name="connsiteY20" fmla="*/ 390680 h 1385322"/>
                          <a:gd name="connsiteX21" fmla="*/ 793532 w 1936774"/>
                          <a:gd name="connsiteY21" fmla="*/ 371475 h 1385322"/>
                          <a:gd name="connsiteX22" fmla="*/ 799184 w 1936774"/>
                          <a:gd name="connsiteY22" fmla="*/ 331562 h 1385322"/>
                          <a:gd name="connsiteX23" fmla="*/ 764957 w 1936774"/>
                          <a:gd name="connsiteY23" fmla="*/ 304800 h 1385322"/>
                          <a:gd name="connsiteX24" fmla="*/ 707807 w 1936774"/>
                          <a:gd name="connsiteY24" fmla="*/ 228600 h 1385322"/>
                          <a:gd name="connsiteX25" fmla="*/ 679232 w 1936774"/>
                          <a:gd name="connsiteY25" fmla="*/ 219075 h 1385322"/>
                          <a:gd name="connsiteX26" fmla="*/ 650657 w 1936774"/>
                          <a:gd name="connsiteY26" fmla="*/ 161925 h 1385322"/>
                          <a:gd name="connsiteX27" fmla="*/ 633465 w 1936774"/>
                          <a:gd name="connsiteY27" fmla="*/ 110828 h 1385322"/>
                          <a:gd name="connsiteX28" fmla="*/ 612289 w 1936774"/>
                          <a:gd name="connsiteY28" fmla="*/ 37132 h 1385322"/>
                          <a:gd name="connsiteX29" fmla="*/ 441107 w 1936774"/>
                          <a:gd name="connsiteY29" fmla="*/ 209550 h 1385322"/>
                          <a:gd name="connsiteX30" fmla="*/ 374432 w 1936774"/>
                          <a:gd name="connsiteY30" fmla="*/ 285750 h 1385322"/>
                          <a:gd name="connsiteX31" fmla="*/ 357287 w 1936774"/>
                          <a:gd name="connsiteY31" fmla="*/ 312428 h 1385322"/>
                          <a:gd name="connsiteX32" fmla="*/ 345857 w 1936774"/>
                          <a:gd name="connsiteY32" fmla="*/ 342900 h 1385322"/>
                          <a:gd name="connsiteX33" fmla="*/ 317282 w 1936774"/>
                          <a:gd name="connsiteY33" fmla="*/ 390525 h 1385322"/>
                          <a:gd name="connsiteX34" fmla="*/ 296327 w 1936774"/>
                          <a:gd name="connsiteY34" fmla="*/ 451545 h 1385322"/>
                          <a:gd name="connsiteX35" fmla="*/ 298232 w 1936774"/>
                          <a:gd name="connsiteY35" fmla="*/ 495300 h 1385322"/>
                          <a:gd name="connsiteX36" fmla="*/ 225406 w 1936774"/>
                          <a:gd name="connsiteY36" fmla="*/ 644629 h 1385322"/>
                          <a:gd name="connsiteX37" fmla="*/ 154518 w 1936774"/>
                          <a:gd name="connsiteY37" fmla="*/ 705949 h 1385322"/>
                          <a:gd name="connsiteX38" fmla="*/ 102168 w 1936774"/>
                          <a:gd name="connsiteY38" fmla="*/ 757199 h 1385322"/>
                          <a:gd name="connsiteX39" fmla="*/ 30727 w 1936774"/>
                          <a:gd name="connsiteY39" fmla="*/ 800745 h 1385322"/>
                          <a:gd name="connsiteX40" fmla="*/ 67197 w 1936774"/>
                          <a:gd name="connsiteY40" fmla="*/ 883625 h 1385322"/>
                          <a:gd name="connsiteX41" fmla="*/ 437297 w 1936774"/>
                          <a:gd name="connsiteY41" fmla="*/ 971550 h 1385322"/>
                          <a:gd name="connsiteX42" fmla="*/ 508717 w 1936774"/>
                          <a:gd name="connsiteY42" fmla="*/ 963361 h 1385322"/>
                          <a:gd name="connsiteX43" fmla="*/ 555909 w 1936774"/>
                          <a:gd name="connsiteY43" fmla="*/ 968937 h 1385322"/>
                          <a:gd name="connsiteX44" fmla="*/ 611067 w 1936774"/>
                          <a:gd name="connsiteY44" fmla="*/ 947585 h 1385322"/>
                          <a:gd name="connsiteX45" fmla="*/ 659466 w 1936774"/>
                          <a:gd name="connsiteY45" fmla="*/ 937310 h 1385322"/>
                          <a:gd name="connsiteX46" fmla="*/ 669707 w 1936774"/>
                          <a:gd name="connsiteY46" fmla="*/ 936915 h 1385322"/>
                          <a:gd name="connsiteX47" fmla="*/ 693699 w 1936774"/>
                          <a:gd name="connsiteY47" fmla="*/ 929280 h 1385322"/>
                          <a:gd name="connsiteX48" fmla="*/ 724565 w 1936774"/>
                          <a:gd name="connsiteY48" fmla="*/ 926602 h 1385322"/>
                          <a:gd name="connsiteX49" fmla="*/ 772111 w 1936774"/>
                          <a:gd name="connsiteY49" fmla="*/ 918103 h 1385322"/>
                          <a:gd name="connsiteX50" fmla="*/ 822107 w 1936774"/>
                          <a:gd name="connsiteY50" fmla="*/ 895350 h 1385322"/>
                          <a:gd name="connsiteX51" fmla="*/ 869732 w 1936774"/>
                          <a:gd name="connsiteY51" fmla="*/ 866775 h 1385322"/>
                          <a:gd name="connsiteX52" fmla="*/ 1058612 w 1936774"/>
                          <a:gd name="connsiteY52" fmla="*/ 904567 h 1385322"/>
                          <a:gd name="connsiteX53" fmla="*/ 1126907 w 1936774"/>
                          <a:gd name="connsiteY53" fmla="*/ 990600 h 1385322"/>
                          <a:gd name="connsiteX54" fmla="*/ 1126907 w 1936774"/>
                          <a:gd name="connsiteY54" fmla="*/ 1021110 h 1385322"/>
                          <a:gd name="connsiteX55" fmla="*/ 1142147 w 1936774"/>
                          <a:gd name="connsiteY55" fmla="*/ 1057275 h 1385322"/>
                          <a:gd name="connsiteX56" fmla="*/ 1198166 w 1936774"/>
                          <a:gd name="connsiteY56" fmla="*/ 1348565 h 1385322"/>
                          <a:gd name="connsiteX57" fmla="*/ 1231682 w 1936774"/>
                          <a:gd name="connsiteY57" fmla="*/ 1019175 h 1385322"/>
                          <a:gd name="connsiteX58" fmla="*/ 1212632 w 1936774"/>
                          <a:gd name="connsiteY58" fmla="*/ 990600 h 1385322"/>
                          <a:gd name="connsiteX59" fmla="*/ 1231682 w 1936774"/>
                          <a:gd name="connsiteY59" fmla="*/ 1047750 h 1385322"/>
                          <a:gd name="connsiteX60" fmla="*/ 1285022 w 1936774"/>
                          <a:gd name="connsiteY60" fmla="*/ 1173161 h 1385322"/>
                          <a:gd name="connsiteX61" fmla="*/ 1353215 w 1936774"/>
                          <a:gd name="connsiteY61" fmla="*/ 1384966 h 1385322"/>
                          <a:gd name="connsiteX62" fmla="*/ 1338390 w 1936774"/>
                          <a:gd name="connsiteY62" fmla="*/ 1110089 h 1385322"/>
                          <a:gd name="connsiteX63" fmla="*/ 1338235 w 1936774"/>
                          <a:gd name="connsiteY63" fmla="*/ 981075 h 1385322"/>
                          <a:gd name="connsiteX64" fmla="*/ 1419313 w 1936774"/>
                          <a:gd name="connsiteY64" fmla="*/ 1015847 h 1385322"/>
                          <a:gd name="connsiteX65" fmla="*/ 1492207 w 1936774"/>
                          <a:gd name="connsiteY65" fmla="*/ 1018882 h 1385322"/>
                          <a:gd name="connsiteX66" fmla="*/ 1574897 w 1936774"/>
                          <a:gd name="connsiteY66" fmla="*/ 996369 h 1385322"/>
                          <a:gd name="connsiteX67" fmla="*/ 1591734 w 1936774"/>
                          <a:gd name="connsiteY67" fmla="*/ 990599 h 1385322"/>
                          <a:gd name="connsiteX68" fmla="*/ 1727841 w 1936774"/>
                          <a:gd name="connsiteY68" fmla="*/ 915501 h 1385322"/>
                          <a:gd name="connsiteX69" fmla="*/ 1797882 w 1936774"/>
                          <a:gd name="connsiteY69" fmla="*/ 840483 h 1385322"/>
                          <a:gd name="connsiteX70" fmla="*/ 1812707 w 1936774"/>
                          <a:gd name="connsiteY70" fmla="*/ 828675 h 1385322"/>
                          <a:gd name="connsiteX71" fmla="*/ 1850807 w 1936774"/>
                          <a:gd name="connsiteY71" fmla="*/ 771525 h 1385322"/>
                          <a:gd name="connsiteX72" fmla="*/ 1869857 w 1936774"/>
                          <a:gd name="connsiteY72" fmla="*/ 742950 h 1385322"/>
                          <a:gd name="connsiteX73" fmla="*/ 1879382 w 1936774"/>
                          <a:gd name="connsiteY73" fmla="*/ 704850 h 1385322"/>
                          <a:gd name="connsiteX74" fmla="*/ 1860332 w 1936774"/>
                          <a:gd name="connsiteY74" fmla="*/ 466725 h 1385322"/>
                          <a:gd name="connsiteX75" fmla="*/ 1850807 w 1936774"/>
                          <a:gd name="connsiteY75" fmla="*/ 438150 h 1385322"/>
                          <a:gd name="connsiteX76" fmla="*/ 1833662 w 1936774"/>
                          <a:gd name="connsiteY76" fmla="*/ 401947 h 1385322"/>
                          <a:gd name="connsiteX77" fmla="*/ 1812707 w 1936774"/>
                          <a:gd name="connsiteY77" fmla="*/ 371475 h 1385322"/>
                          <a:gd name="connsiteX78" fmla="*/ 1812707 w 1936774"/>
                          <a:gd name="connsiteY78" fmla="*/ 190500 h 1385322"/>
                          <a:gd name="connsiteX79" fmla="*/ 1831757 w 1936774"/>
                          <a:gd name="connsiteY79" fmla="*/ 161925 h 1385322"/>
                          <a:gd name="connsiteX80" fmla="*/ 1860332 w 1936774"/>
                          <a:gd name="connsiteY80" fmla="*/ 142875 h 1385322"/>
                          <a:gd name="connsiteX81" fmla="*/ 1898432 w 1936774"/>
                          <a:gd name="connsiteY81" fmla="*/ 114300 h 1385322"/>
                          <a:gd name="connsiteX82" fmla="*/ 1936532 w 1936774"/>
                          <a:gd name="connsiteY82" fmla="*/ 95250 h 1385322"/>
                          <a:gd name="connsiteX83" fmla="*/ 1888907 w 1936774"/>
                          <a:gd name="connsiteY83" fmla="*/ 51457 h 1385322"/>
                          <a:gd name="connsiteX0" fmla="*/ 1888907 w 1936774"/>
                          <a:gd name="connsiteY0" fmla="*/ 51457 h 1385322"/>
                          <a:gd name="connsiteX1" fmla="*/ 1898432 w 1936774"/>
                          <a:gd name="connsiteY1" fmla="*/ 57150 h 1385322"/>
                          <a:gd name="connsiteX2" fmla="*/ 1822232 w 1936774"/>
                          <a:gd name="connsiteY2" fmla="*/ 9562 h 1385322"/>
                          <a:gd name="connsiteX3" fmla="*/ 1755557 w 1936774"/>
                          <a:gd name="connsiteY3" fmla="*/ 0 h 1385322"/>
                          <a:gd name="connsiteX4" fmla="*/ 1707932 w 1936774"/>
                          <a:gd name="connsiteY4" fmla="*/ 9525 h 1385322"/>
                          <a:gd name="connsiteX5" fmla="*/ 1679357 w 1936774"/>
                          <a:gd name="connsiteY5" fmla="*/ 38100 h 1385322"/>
                          <a:gd name="connsiteX6" fmla="*/ 1648877 w 1936774"/>
                          <a:gd name="connsiteY6" fmla="*/ 74378 h 1385322"/>
                          <a:gd name="connsiteX7" fmla="*/ 1622207 w 1936774"/>
                          <a:gd name="connsiteY7" fmla="*/ 104775 h 1385322"/>
                          <a:gd name="connsiteX8" fmla="*/ 1612682 w 1936774"/>
                          <a:gd name="connsiteY8" fmla="*/ 142875 h 1385322"/>
                          <a:gd name="connsiteX9" fmla="*/ 1593632 w 1936774"/>
                          <a:gd name="connsiteY9" fmla="*/ 171450 h 1385322"/>
                          <a:gd name="connsiteX10" fmla="*/ 1565057 w 1936774"/>
                          <a:gd name="connsiteY10" fmla="*/ 219075 h 1385322"/>
                          <a:gd name="connsiteX11" fmla="*/ 1547912 w 1936774"/>
                          <a:gd name="connsiteY11" fmla="*/ 236265 h 1385322"/>
                          <a:gd name="connsiteX12" fmla="*/ 1517432 w 1936774"/>
                          <a:gd name="connsiteY12" fmla="*/ 276225 h 1385322"/>
                          <a:gd name="connsiteX13" fmla="*/ 1441232 w 1936774"/>
                          <a:gd name="connsiteY13" fmla="*/ 361950 h 1385322"/>
                          <a:gd name="connsiteX14" fmla="*/ 1412657 w 1936774"/>
                          <a:gd name="connsiteY14" fmla="*/ 371475 h 1385322"/>
                          <a:gd name="connsiteX15" fmla="*/ 1355507 w 1936774"/>
                          <a:gd name="connsiteY15" fmla="*/ 409575 h 1385322"/>
                          <a:gd name="connsiteX16" fmla="*/ 1326932 w 1936774"/>
                          <a:gd name="connsiteY16" fmla="*/ 428625 h 1385322"/>
                          <a:gd name="connsiteX17" fmla="*/ 1222157 w 1936774"/>
                          <a:gd name="connsiteY17" fmla="*/ 466725 h 1385322"/>
                          <a:gd name="connsiteX18" fmla="*/ 943916 w 1936774"/>
                          <a:gd name="connsiteY18" fmla="*/ 438303 h 1385322"/>
                          <a:gd name="connsiteX19" fmla="*/ 898291 w 1936774"/>
                          <a:gd name="connsiteY19" fmla="*/ 419323 h 1385322"/>
                          <a:gd name="connsiteX20" fmla="*/ 843014 w 1936774"/>
                          <a:gd name="connsiteY20" fmla="*/ 390680 h 1385322"/>
                          <a:gd name="connsiteX21" fmla="*/ 793532 w 1936774"/>
                          <a:gd name="connsiteY21" fmla="*/ 371475 h 1385322"/>
                          <a:gd name="connsiteX22" fmla="*/ 799184 w 1936774"/>
                          <a:gd name="connsiteY22" fmla="*/ 331562 h 1385322"/>
                          <a:gd name="connsiteX23" fmla="*/ 764957 w 1936774"/>
                          <a:gd name="connsiteY23" fmla="*/ 304800 h 1385322"/>
                          <a:gd name="connsiteX24" fmla="*/ 707807 w 1936774"/>
                          <a:gd name="connsiteY24" fmla="*/ 228600 h 1385322"/>
                          <a:gd name="connsiteX25" fmla="*/ 679232 w 1936774"/>
                          <a:gd name="connsiteY25" fmla="*/ 219075 h 1385322"/>
                          <a:gd name="connsiteX26" fmla="*/ 650657 w 1936774"/>
                          <a:gd name="connsiteY26" fmla="*/ 161925 h 1385322"/>
                          <a:gd name="connsiteX27" fmla="*/ 633465 w 1936774"/>
                          <a:gd name="connsiteY27" fmla="*/ 110828 h 1385322"/>
                          <a:gd name="connsiteX28" fmla="*/ 612289 w 1936774"/>
                          <a:gd name="connsiteY28" fmla="*/ 37132 h 1385322"/>
                          <a:gd name="connsiteX29" fmla="*/ 441107 w 1936774"/>
                          <a:gd name="connsiteY29" fmla="*/ 209550 h 1385322"/>
                          <a:gd name="connsiteX30" fmla="*/ 374432 w 1936774"/>
                          <a:gd name="connsiteY30" fmla="*/ 285750 h 1385322"/>
                          <a:gd name="connsiteX31" fmla="*/ 357287 w 1936774"/>
                          <a:gd name="connsiteY31" fmla="*/ 312428 h 1385322"/>
                          <a:gd name="connsiteX32" fmla="*/ 345857 w 1936774"/>
                          <a:gd name="connsiteY32" fmla="*/ 342900 h 1385322"/>
                          <a:gd name="connsiteX33" fmla="*/ 317282 w 1936774"/>
                          <a:gd name="connsiteY33" fmla="*/ 390525 h 1385322"/>
                          <a:gd name="connsiteX34" fmla="*/ 296327 w 1936774"/>
                          <a:gd name="connsiteY34" fmla="*/ 451545 h 1385322"/>
                          <a:gd name="connsiteX35" fmla="*/ 298232 w 1936774"/>
                          <a:gd name="connsiteY35" fmla="*/ 495300 h 1385322"/>
                          <a:gd name="connsiteX36" fmla="*/ 225406 w 1936774"/>
                          <a:gd name="connsiteY36" fmla="*/ 644629 h 1385322"/>
                          <a:gd name="connsiteX37" fmla="*/ 154518 w 1936774"/>
                          <a:gd name="connsiteY37" fmla="*/ 705949 h 1385322"/>
                          <a:gd name="connsiteX38" fmla="*/ 102168 w 1936774"/>
                          <a:gd name="connsiteY38" fmla="*/ 757199 h 1385322"/>
                          <a:gd name="connsiteX39" fmla="*/ 30727 w 1936774"/>
                          <a:gd name="connsiteY39" fmla="*/ 800745 h 1385322"/>
                          <a:gd name="connsiteX40" fmla="*/ 67197 w 1936774"/>
                          <a:gd name="connsiteY40" fmla="*/ 883625 h 1385322"/>
                          <a:gd name="connsiteX41" fmla="*/ 437297 w 1936774"/>
                          <a:gd name="connsiteY41" fmla="*/ 971550 h 1385322"/>
                          <a:gd name="connsiteX42" fmla="*/ 508717 w 1936774"/>
                          <a:gd name="connsiteY42" fmla="*/ 963361 h 1385322"/>
                          <a:gd name="connsiteX43" fmla="*/ 555909 w 1936774"/>
                          <a:gd name="connsiteY43" fmla="*/ 968937 h 1385322"/>
                          <a:gd name="connsiteX44" fmla="*/ 611067 w 1936774"/>
                          <a:gd name="connsiteY44" fmla="*/ 947585 h 1385322"/>
                          <a:gd name="connsiteX45" fmla="*/ 659466 w 1936774"/>
                          <a:gd name="connsiteY45" fmla="*/ 937310 h 1385322"/>
                          <a:gd name="connsiteX46" fmla="*/ 669707 w 1936774"/>
                          <a:gd name="connsiteY46" fmla="*/ 936915 h 1385322"/>
                          <a:gd name="connsiteX47" fmla="*/ 693699 w 1936774"/>
                          <a:gd name="connsiteY47" fmla="*/ 929280 h 1385322"/>
                          <a:gd name="connsiteX48" fmla="*/ 724565 w 1936774"/>
                          <a:gd name="connsiteY48" fmla="*/ 926602 h 1385322"/>
                          <a:gd name="connsiteX49" fmla="*/ 772111 w 1936774"/>
                          <a:gd name="connsiteY49" fmla="*/ 918103 h 1385322"/>
                          <a:gd name="connsiteX50" fmla="*/ 822107 w 1936774"/>
                          <a:gd name="connsiteY50" fmla="*/ 895350 h 1385322"/>
                          <a:gd name="connsiteX51" fmla="*/ 869732 w 1936774"/>
                          <a:gd name="connsiteY51" fmla="*/ 866775 h 1385322"/>
                          <a:gd name="connsiteX52" fmla="*/ 1037276 w 1936774"/>
                          <a:gd name="connsiteY52" fmla="*/ 910639 h 1385322"/>
                          <a:gd name="connsiteX53" fmla="*/ 1126907 w 1936774"/>
                          <a:gd name="connsiteY53" fmla="*/ 990600 h 1385322"/>
                          <a:gd name="connsiteX54" fmla="*/ 1126907 w 1936774"/>
                          <a:gd name="connsiteY54" fmla="*/ 1021110 h 1385322"/>
                          <a:gd name="connsiteX55" fmla="*/ 1142147 w 1936774"/>
                          <a:gd name="connsiteY55" fmla="*/ 1057275 h 1385322"/>
                          <a:gd name="connsiteX56" fmla="*/ 1198166 w 1936774"/>
                          <a:gd name="connsiteY56" fmla="*/ 1348565 h 1385322"/>
                          <a:gd name="connsiteX57" fmla="*/ 1231682 w 1936774"/>
                          <a:gd name="connsiteY57" fmla="*/ 1019175 h 1385322"/>
                          <a:gd name="connsiteX58" fmla="*/ 1212632 w 1936774"/>
                          <a:gd name="connsiteY58" fmla="*/ 990600 h 1385322"/>
                          <a:gd name="connsiteX59" fmla="*/ 1231682 w 1936774"/>
                          <a:gd name="connsiteY59" fmla="*/ 1047750 h 1385322"/>
                          <a:gd name="connsiteX60" fmla="*/ 1285022 w 1936774"/>
                          <a:gd name="connsiteY60" fmla="*/ 1173161 h 1385322"/>
                          <a:gd name="connsiteX61" fmla="*/ 1353215 w 1936774"/>
                          <a:gd name="connsiteY61" fmla="*/ 1384966 h 1385322"/>
                          <a:gd name="connsiteX62" fmla="*/ 1338390 w 1936774"/>
                          <a:gd name="connsiteY62" fmla="*/ 1110089 h 1385322"/>
                          <a:gd name="connsiteX63" fmla="*/ 1338235 w 1936774"/>
                          <a:gd name="connsiteY63" fmla="*/ 981075 h 1385322"/>
                          <a:gd name="connsiteX64" fmla="*/ 1419313 w 1936774"/>
                          <a:gd name="connsiteY64" fmla="*/ 1015847 h 1385322"/>
                          <a:gd name="connsiteX65" fmla="*/ 1492207 w 1936774"/>
                          <a:gd name="connsiteY65" fmla="*/ 1018882 h 1385322"/>
                          <a:gd name="connsiteX66" fmla="*/ 1574897 w 1936774"/>
                          <a:gd name="connsiteY66" fmla="*/ 996369 h 1385322"/>
                          <a:gd name="connsiteX67" fmla="*/ 1591734 w 1936774"/>
                          <a:gd name="connsiteY67" fmla="*/ 990599 h 1385322"/>
                          <a:gd name="connsiteX68" fmla="*/ 1727841 w 1936774"/>
                          <a:gd name="connsiteY68" fmla="*/ 915501 h 1385322"/>
                          <a:gd name="connsiteX69" fmla="*/ 1797882 w 1936774"/>
                          <a:gd name="connsiteY69" fmla="*/ 840483 h 1385322"/>
                          <a:gd name="connsiteX70" fmla="*/ 1812707 w 1936774"/>
                          <a:gd name="connsiteY70" fmla="*/ 828675 h 1385322"/>
                          <a:gd name="connsiteX71" fmla="*/ 1850807 w 1936774"/>
                          <a:gd name="connsiteY71" fmla="*/ 771525 h 1385322"/>
                          <a:gd name="connsiteX72" fmla="*/ 1869857 w 1936774"/>
                          <a:gd name="connsiteY72" fmla="*/ 742950 h 1385322"/>
                          <a:gd name="connsiteX73" fmla="*/ 1879382 w 1936774"/>
                          <a:gd name="connsiteY73" fmla="*/ 704850 h 1385322"/>
                          <a:gd name="connsiteX74" fmla="*/ 1860332 w 1936774"/>
                          <a:gd name="connsiteY74" fmla="*/ 466725 h 1385322"/>
                          <a:gd name="connsiteX75" fmla="*/ 1850807 w 1936774"/>
                          <a:gd name="connsiteY75" fmla="*/ 438150 h 1385322"/>
                          <a:gd name="connsiteX76" fmla="*/ 1833662 w 1936774"/>
                          <a:gd name="connsiteY76" fmla="*/ 401947 h 1385322"/>
                          <a:gd name="connsiteX77" fmla="*/ 1812707 w 1936774"/>
                          <a:gd name="connsiteY77" fmla="*/ 371475 h 1385322"/>
                          <a:gd name="connsiteX78" fmla="*/ 1812707 w 1936774"/>
                          <a:gd name="connsiteY78" fmla="*/ 190500 h 1385322"/>
                          <a:gd name="connsiteX79" fmla="*/ 1831757 w 1936774"/>
                          <a:gd name="connsiteY79" fmla="*/ 161925 h 1385322"/>
                          <a:gd name="connsiteX80" fmla="*/ 1860332 w 1936774"/>
                          <a:gd name="connsiteY80" fmla="*/ 142875 h 1385322"/>
                          <a:gd name="connsiteX81" fmla="*/ 1898432 w 1936774"/>
                          <a:gd name="connsiteY81" fmla="*/ 114300 h 1385322"/>
                          <a:gd name="connsiteX82" fmla="*/ 1936532 w 1936774"/>
                          <a:gd name="connsiteY82" fmla="*/ 95250 h 1385322"/>
                          <a:gd name="connsiteX83" fmla="*/ 1888907 w 1936774"/>
                          <a:gd name="connsiteY83" fmla="*/ 51457 h 1385322"/>
                          <a:gd name="connsiteX0" fmla="*/ 1888907 w 1936774"/>
                          <a:gd name="connsiteY0" fmla="*/ 51457 h 1385322"/>
                          <a:gd name="connsiteX1" fmla="*/ 1898432 w 1936774"/>
                          <a:gd name="connsiteY1" fmla="*/ 57150 h 1385322"/>
                          <a:gd name="connsiteX2" fmla="*/ 1822232 w 1936774"/>
                          <a:gd name="connsiteY2" fmla="*/ 9562 h 1385322"/>
                          <a:gd name="connsiteX3" fmla="*/ 1755557 w 1936774"/>
                          <a:gd name="connsiteY3" fmla="*/ 0 h 1385322"/>
                          <a:gd name="connsiteX4" fmla="*/ 1707932 w 1936774"/>
                          <a:gd name="connsiteY4" fmla="*/ 9525 h 1385322"/>
                          <a:gd name="connsiteX5" fmla="*/ 1679357 w 1936774"/>
                          <a:gd name="connsiteY5" fmla="*/ 38100 h 1385322"/>
                          <a:gd name="connsiteX6" fmla="*/ 1648877 w 1936774"/>
                          <a:gd name="connsiteY6" fmla="*/ 74378 h 1385322"/>
                          <a:gd name="connsiteX7" fmla="*/ 1622207 w 1936774"/>
                          <a:gd name="connsiteY7" fmla="*/ 104775 h 1385322"/>
                          <a:gd name="connsiteX8" fmla="*/ 1612682 w 1936774"/>
                          <a:gd name="connsiteY8" fmla="*/ 142875 h 1385322"/>
                          <a:gd name="connsiteX9" fmla="*/ 1593632 w 1936774"/>
                          <a:gd name="connsiteY9" fmla="*/ 171450 h 1385322"/>
                          <a:gd name="connsiteX10" fmla="*/ 1565057 w 1936774"/>
                          <a:gd name="connsiteY10" fmla="*/ 219075 h 1385322"/>
                          <a:gd name="connsiteX11" fmla="*/ 1547912 w 1936774"/>
                          <a:gd name="connsiteY11" fmla="*/ 236265 h 1385322"/>
                          <a:gd name="connsiteX12" fmla="*/ 1517432 w 1936774"/>
                          <a:gd name="connsiteY12" fmla="*/ 276225 h 1385322"/>
                          <a:gd name="connsiteX13" fmla="*/ 1441232 w 1936774"/>
                          <a:gd name="connsiteY13" fmla="*/ 361950 h 1385322"/>
                          <a:gd name="connsiteX14" fmla="*/ 1412657 w 1936774"/>
                          <a:gd name="connsiteY14" fmla="*/ 371475 h 1385322"/>
                          <a:gd name="connsiteX15" fmla="*/ 1355507 w 1936774"/>
                          <a:gd name="connsiteY15" fmla="*/ 409575 h 1385322"/>
                          <a:gd name="connsiteX16" fmla="*/ 1326932 w 1936774"/>
                          <a:gd name="connsiteY16" fmla="*/ 428625 h 1385322"/>
                          <a:gd name="connsiteX17" fmla="*/ 1222157 w 1936774"/>
                          <a:gd name="connsiteY17" fmla="*/ 466725 h 1385322"/>
                          <a:gd name="connsiteX18" fmla="*/ 943916 w 1936774"/>
                          <a:gd name="connsiteY18" fmla="*/ 438303 h 1385322"/>
                          <a:gd name="connsiteX19" fmla="*/ 898291 w 1936774"/>
                          <a:gd name="connsiteY19" fmla="*/ 419323 h 1385322"/>
                          <a:gd name="connsiteX20" fmla="*/ 843014 w 1936774"/>
                          <a:gd name="connsiteY20" fmla="*/ 390680 h 1385322"/>
                          <a:gd name="connsiteX21" fmla="*/ 793532 w 1936774"/>
                          <a:gd name="connsiteY21" fmla="*/ 371475 h 1385322"/>
                          <a:gd name="connsiteX22" fmla="*/ 799184 w 1936774"/>
                          <a:gd name="connsiteY22" fmla="*/ 331562 h 1385322"/>
                          <a:gd name="connsiteX23" fmla="*/ 764957 w 1936774"/>
                          <a:gd name="connsiteY23" fmla="*/ 304800 h 1385322"/>
                          <a:gd name="connsiteX24" fmla="*/ 707807 w 1936774"/>
                          <a:gd name="connsiteY24" fmla="*/ 228600 h 1385322"/>
                          <a:gd name="connsiteX25" fmla="*/ 679232 w 1936774"/>
                          <a:gd name="connsiteY25" fmla="*/ 219075 h 1385322"/>
                          <a:gd name="connsiteX26" fmla="*/ 650657 w 1936774"/>
                          <a:gd name="connsiteY26" fmla="*/ 161925 h 1385322"/>
                          <a:gd name="connsiteX27" fmla="*/ 633465 w 1936774"/>
                          <a:gd name="connsiteY27" fmla="*/ 110828 h 1385322"/>
                          <a:gd name="connsiteX28" fmla="*/ 612289 w 1936774"/>
                          <a:gd name="connsiteY28" fmla="*/ 37132 h 1385322"/>
                          <a:gd name="connsiteX29" fmla="*/ 441107 w 1936774"/>
                          <a:gd name="connsiteY29" fmla="*/ 209550 h 1385322"/>
                          <a:gd name="connsiteX30" fmla="*/ 374432 w 1936774"/>
                          <a:gd name="connsiteY30" fmla="*/ 285750 h 1385322"/>
                          <a:gd name="connsiteX31" fmla="*/ 357287 w 1936774"/>
                          <a:gd name="connsiteY31" fmla="*/ 312428 h 1385322"/>
                          <a:gd name="connsiteX32" fmla="*/ 345857 w 1936774"/>
                          <a:gd name="connsiteY32" fmla="*/ 342900 h 1385322"/>
                          <a:gd name="connsiteX33" fmla="*/ 317282 w 1936774"/>
                          <a:gd name="connsiteY33" fmla="*/ 390525 h 1385322"/>
                          <a:gd name="connsiteX34" fmla="*/ 296327 w 1936774"/>
                          <a:gd name="connsiteY34" fmla="*/ 451545 h 1385322"/>
                          <a:gd name="connsiteX35" fmla="*/ 298232 w 1936774"/>
                          <a:gd name="connsiteY35" fmla="*/ 495300 h 1385322"/>
                          <a:gd name="connsiteX36" fmla="*/ 225406 w 1936774"/>
                          <a:gd name="connsiteY36" fmla="*/ 644629 h 1385322"/>
                          <a:gd name="connsiteX37" fmla="*/ 154518 w 1936774"/>
                          <a:gd name="connsiteY37" fmla="*/ 705949 h 1385322"/>
                          <a:gd name="connsiteX38" fmla="*/ 102168 w 1936774"/>
                          <a:gd name="connsiteY38" fmla="*/ 757199 h 1385322"/>
                          <a:gd name="connsiteX39" fmla="*/ 30727 w 1936774"/>
                          <a:gd name="connsiteY39" fmla="*/ 800745 h 1385322"/>
                          <a:gd name="connsiteX40" fmla="*/ 67197 w 1936774"/>
                          <a:gd name="connsiteY40" fmla="*/ 883625 h 1385322"/>
                          <a:gd name="connsiteX41" fmla="*/ 437297 w 1936774"/>
                          <a:gd name="connsiteY41" fmla="*/ 971550 h 1385322"/>
                          <a:gd name="connsiteX42" fmla="*/ 508717 w 1936774"/>
                          <a:gd name="connsiteY42" fmla="*/ 963361 h 1385322"/>
                          <a:gd name="connsiteX43" fmla="*/ 555909 w 1936774"/>
                          <a:gd name="connsiteY43" fmla="*/ 968937 h 1385322"/>
                          <a:gd name="connsiteX44" fmla="*/ 611067 w 1936774"/>
                          <a:gd name="connsiteY44" fmla="*/ 947585 h 1385322"/>
                          <a:gd name="connsiteX45" fmla="*/ 659466 w 1936774"/>
                          <a:gd name="connsiteY45" fmla="*/ 937310 h 1385322"/>
                          <a:gd name="connsiteX46" fmla="*/ 669707 w 1936774"/>
                          <a:gd name="connsiteY46" fmla="*/ 936915 h 1385322"/>
                          <a:gd name="connsiteX47" fmla="*/ 693699 w 1936774"/>
                          <a:gd name="connsiteY47" fmla="*/ 929280 h 1385322"/>
                          <a:gd name="connsiteX48" fmla="*/ 724565 w 1936774"/>
                          <a:gd name="connsiteY48" fmla="*/ 926602 h 1385322"/>
                          <a:gd name="connsiteX49" fmla="*/ 772111 w 1936774"/>
                          <a:gd name="connsiteY49" fmla="*/ 918103 h 1385322"/>
                          <a:gd name="connsiteX50" fmla="*/ 822107 w 1936774"/>
                          <a:gd name="connsiteY50" fmla="*/ 895350 h 1385322"/>
                          <a:gd name="connsiteX51" fmla="*/ 869732 w 1936774"/>
                          <a:gd name="connsiteY51" fmla="*/ 866775 h 1385322"/>
                          <a:gd name="connsiteX52" fmla="*/ 1037276 w 1936774"/>
                          <a:gd name="connsiteY52" fmla="*/ 910639 h 1385322"/>
                          <a:gd name="connsiteX53" fmla="*/ 1126907 w 1936774"/>
                          <a:gd name="connsiteY53" fmla="*/ 990600 h 1385322"/>
                          <a:gd name="connsiteX54" fmla="*/ 1126907 w 1936774"/>
                          <a:gd name="connsiteY54" fmla="*/ 1021110 h 1385322"/>
                          <a:gd name="connsiteX55" fmla="*/ 1142147 w 1936774"/>
                          <a:gd name="connsiteY55" fmla="*/ 1057275 h 1385322"/>
                          <a:gd name="connsiteX56" fmla="*/ 1198166 w 1936774"/>
                          <a:gd name="connsiteY56" fmla="*/ 1348565 h 1385322"/>
                          <a:gd name="connsiteX57" fmla="*/ 1231682 w 1936774"/>
                          <a:gd name="connsiteY57" fmla="*/ 1019175 h 1385322"/>
                          <a:gd name="connsiteX58" fmla="*/ 1212632 w 1936774"/>
                          <a:gd name="connsiteY58" fmla="*/ 990600 h 1385322"/>
                          <a:gd name="connsiteX59" fmla="*/ 1231682 w 1936774"/>
                          <a:gd name="connsiteY59" fmla="*/ 1047750 h 1385322"/>
                          <a:gd name="connsiteX60" fmla="*/ 1285022 w 1936774"/>
                          <a:gd name="connsiteY60" fmla="*/ 1173161 h 1385322"/>
                          <a:gd name="connsiteX61" fmla="*/ 1353215 w 1936774"/>
                          <a:gd name="connsiteY61" fmla="*/ 1384966 h 1385322"/>
                          <a:gd name="connsiteX62" fmla="*/ 1338390 w 1936774"/>
                          <a:gd name="connsiteY62" fmla="*/ 1110089 h 1385322"/>
                          <a:gd name="connsiteX63" fmla="*/ 1338235 w 1936774"/>
                          <a:gd name="connsiteY63" fmla="*/ 981075 h 1385322"/>
                          <a:gd name="connsiteX64" fmla="*/ 1419313 w 1936774"/>
                          <a:gd name="connsiteY64" fmla="*/ 1015847 h 1385322"/>
                          <a:gd name="connsiteX65" fmla="*/ 1492207 w 1936774"/>
                          <a:gd name="connsiteY65" fmla="*/ 1018882 h 1385322"/>
                          <a:gd name="connsiteX66" fmla="*/ 1574897 w 1936774"/>
                          <a:gd name="connsiteY66" fmla="*/ 996369 h 1385322"/>
                          <a:gd name="connsiteX67" fmla="*/ 1591734 w 1936774"/>
                          <a:gd name="connsiteY67" fmla="*/ 990599 h 1385322"/>
                          <a:gd name="connsiteX68" fmla="*/ 1727841 w 1936774"/>
                          <a:gd name="connsiteY68" fmla="*/ 915501 h 1385322"/>
                          <a:gd name="connsiteX69" fmla="*/ 1797882 w 1936774"/>
                          <a:gd name="connsiteY69" fmla="*/ 840483 h 1385322"/>
                          <a:gd name="connsiteX70" fmla="*/ 1812707 w 1936774"/>
                          <a:gd name="connsiteY70" fmla="*/ 828675 h 1385322"/>
                          <a:gd name="connsiteX71" fmla="*/ 1850807 w 1936774"/>
                          <a:gd name="connsiteY71" fmla="*/ 771525 h 1385322"/>
                          <a:gd name="connsiteX72" fmla="*/ 1869857 w 1936774"/>
                          <a:gd name="connsiteY72" fmla="*/ 742950 h 1385322"/>
                          <a:gd name="connsiteX73" fmla="*/ 1879382 w 1936774"/>
                          <a:gd name="connsiteY73" fmla="*/ 704850 h 1385322"/>
                          <a:gd name="connsiteX74" fmla="*/ 1860332 w 1936774"/>
                          <a:gd name="connsiteY74" fmla="*/ 466725 h 1385322"/>
                          <a:gd name="connsiteX75" fmla="*/ 1850807 w 1936774"/>
                          <a:gd name="connsiteY75" fmla="*/ 438150 h 1385322"/>
                          <a:gd name="connsiteX76" fmla="*/ 1833662 w 1936774"/>
                          <a:gd name="connsiteY76" fmla="*/ 401947 h 1385322"/>
                          <a:gd name="connsiteX77" fmla="*/ 1812707 w 1936774"/>
                          <a:gd name="connsiteY77" fmla="*/ 371475 h 1385322"/>
                          <a:gd name="connsiteX78" fmla="*/ 1812707 w 1936774"/>
                          <a:gd name="connsiteY78" fmla="*/ 190500 h 1385322"/>
                          <a:gd name="connsiteX79" fmla="*/ 1831757 w 1936774"/>
                          <a:gd name="connsiteY79" fmla="*/ 161925 h 1385322"/>
                          <a:gd name="connsiteX80" fmla="*/ 1860332 w 1936774"/>
                          <a:gd name="connsiteY80" fmla="*/ 142875 h 1385322"/>
                          <a:gd name="connsiteX81" fmla="*/ 1898432 w 1936774"/>
                          <a:gd name="connsiteY81" fmla="*/ 114300 h 1385322"/>
                          <a:gd name="connsiteX82" fmla="*/ 1936532 w 1936774"/>
                          <a:gd name="connsiteY82" fmla="*/ 95250 h 1385322"/>
                          <a:gd name="connsiteX83" fmla="*/ 1888907 w 1936774"/>
                          <a:gd name="connsiteY83" fmla="*/ 51457 h 1385322"/>
                          <a:gd name="connsiteX0" fmla="*/ 1888907 w 1936774"/>
                          <a:gd name="connsiteY0" fmla="*/ 51457 h 1385322"/>
                          <a:gd name="connsiteX1" fmla="*/ 1898432 w 1936774"/>
                          <a:gd name="connsiteY1" fmla="*/ 57150 h 1385322"/>
                          <a:gd name="connsiteX2" fmla="*/ 1822232 w 1936774"/>
                          <a:gd name="connsiteY2" fmla="*/ 9562 h 1385322"/>
                          <a:gd name="connsiteX3" fmla="*/ 1755557 w 1936774"/>
                          <a:gd name="connsiteY3" fmla="*/ 0 h 1385322"/>
                          <a:gd name="connsiteX4" fmla="*/ 1707932 w 1936774"/>
                          <a:gd name="connsiteY4" fmla="*/ 9525 h 1385322"/>
                          <a:gd name="connsiteX5" fmla="*/ 1679357 w 1936774"/>
                          <a:gd name="connsiteY5" fmla="*/ 38100 h 1385322"/>
                          <a:gd name="connsiteX6" fmla="*/ 1648877 w 1936774"/>
                          <a:gd name="connsiteY6" fmla="*/ 74378 h 1385322"/>
                          <a:gd name="connsiteX7" fmla="*/ 1622207 w 1936774"/>
                          <a:gd name="connsiteY7" fmla="*/ 104775 h 1385322"/>
                          <a:gd name="connsiteX8" fmla="*/ 1612682 w 1936774"/>
                          <a:gd name="connsiteY8" fmla="*/ 142875 h 1385322"/>
                          <a:gd name="connsiteX9" fmla="*/ 1593632 w 1936774"/>
                          <a:gd name="connsiteY9" fmla="*/ 171450 h 1385322"/>
                          <a:gd name="connsiteX10" fmla="*/ 1565057 w 1936774"/>
                          <a:gd name="connsiteY10" fmla="*/ 219075 h 1385322"/>
                          <a:gd name="connsiteX11" fmla="*/ 1547912 w 1936774"/>
                          <a:gd name="connsiteY11" fmla="*/ 236265 h 1385322"/>
                          <a:gd name="connsiteX12" fmla="*/ 1517432 w 1936774"/>
                          <a:gd name="connsiteY12" fmla="*/ 276225 h 1385322"/>
                          <a:gd name="connsiteX13" fmla="*/ 1441232 w 1936774"/>
                          <a:gd name="connsiteY13" fmla="*/ 361950 h 1385322"/>
                          <a:gd name="connsiteX14" fmla="*/ 1412657 w 1936774"/>
                          <a:gd name="connsiteY14" fmla="*/ 371475 h 1385322"/>
                          <a:gd name="connsiteX15" fmla="*/ 1355507 w 1936774"/>
                          <a:gd name="connsiteY15" fmla="*/ 409575 h 1385322"/>
                          <a:gd name="connsiteX16" fmla="*/ 1326932 w 1936774"/>
                          <a:gd name="connsiteY16" fmla="*/ 428625 h 1385322"/>
                          <a:gd name="connsiteX17" fmla="*/ 1222157 w 1936774"/>
                          <a:gd name="connsiteY17" fmla="*/ 466725 h 1385322"/>
                          <a:gd name="connsiteX18" fmla="*/ 943916 w 1936774"/>
                          <a:gd name="connsiteY18" fmla="*/ 438303 h 1385322"/>
                          <a:gd name="connsiteX19" fmla="*/ 898291 w 1936774"/>
                          <a:gd name="connsiteY19" fmla="*/ 419323 h 1385322"/>
                          <a:gd name="connsiteX20" fmla="*/ 843014 w 1936774"/>
                          <a:gd name="connsiteY20" fmla="*/ 390680 h 1385322"/>
                          <a:gd name="connsiteX21" fmla="*/ 817916 w 1936774"/>
                          <a:gd name="connsiteY21" fmla="*/ 362367 h 1385322"/>
                          <a:gd name="connsiteX22" fmla="*/ 799184 w 1936774"/>
                          <a:gd name="connsiteY22" fmla="*/ 331562 h 1385322"/>
                          <a:gd name="connsiteX23" fmla="*/ 764957 w 1936774"/>
                          <a:gd name="connsiteY23" fmla="*/ 304800 h 1385322"/>
                          <a:gd name="connsiteX24" fmla="*/ 707807 w 1936774"/>
                          <a:gd name="connsiteY24" fmla="*/ 228600 h 1385322"/>
                          <a:gd name="connsiteX25" fmla="*/ 679232 w 1936774"/>
                          <a:gd name="connsiteY25" fmla="*/ 219075 h 1385322"/>
                          <a:gd name="connsiteX26" fmla="*/ 650657 w 1936774"/>
                          <a:gd name="connsiteY26" fmla="*/ 161925 h 1385322"/>
                          <a:gd name="connsiteX27" fmla="*/ 633465 w 1936774"/>
                          <a:gd name="connsiteY27" fmla="*/ 110828 h 1385322"/>
                          <a:gd name="connsiteX28" fmla="*/ 612289 w 1936774"/>
                          <a:gd name="connsiteY28" fmla="*/ 37132 h 1385322"/>
                          <a:gd name="connsiteX29" fmla="*/ 441107 w 1936774"/>
                          <a:gd name="connsiteY29" fmla="*/ 209550 h 1385322"/>
                          <a:gd name="connsiteX30" fmla="*/ 374432 w 1936774"/>
                          <a:gd name="connsiteY30" fmla="*/ 285750 h 1385322"/>
                          <a:gd name="connsiteX31" fmla="*/ 357287 w 1936774"/>
                          <a:gd name="connsiteY31" fmla="*/ 312428 h 1385322"/>
                          <a:gd name="connsiteX32" fmla="*/ 345857 w 1936774"/>
                          <a:gd name="connsiteY32" fmla="*/ 342900 h 1385322"/>
                          <a:gd name="connsiteX33" fmla="*/ 317282 w 1936774"/>
                          <a:gd name="connsiteY33" fmla="*/ 390525 h 1385322"/>
                          <a:gd name="connsiteX34" fmla="*/ 296327 w 1936774"/>
                          <a:gd name="connsiteY34" fmla="*/ 451545 h 1385322"/>
                          <a:gd name="connsiteX35" fmla="*/ 298232 w 1936774"/>
                          <a:gd name="connsiteY35" fmla="*/ 495300 h 1385322"/>
                          <a:gd name="connsiteX36" fmla="*/ 225406 w 1936774"/>
                          <a:gd name="connsiteY36" fmla="*/ 644629 h 1385322"/>
                          <a:gd name="connsiteX37" fmla="*/ 154518 w 1936774"/>
                          <a:gd name="connsiteY37" fmla="*/ 705949 h 1385322"/>
                          <a:gd name="connsiteX38" fmla="*/ 102168 w 1936774"/>
                          <a:gd name="connsiteY38" fmla="*/ 757199 h 1385322"/>
                          <a:gd name="connsiteX39" fmla="*/ 30727 w 1936774"/>
                          <a:gd name="connsiteY39" fmla="*/ 800745 h 1385322"/>
                          <a:gd name="connsiteX40" fmla="*/ 67197 w 1936774"/>
                          <a:gd name="connsiteY40" fmla="*/ 883625 h 1385322"/>
                          <a:gd name="connsiteX41" fmla="*/ 437297 w 1936774"/>
                          <a:gd name="connsiteY41" fmla="*/ 971550 h 1385322"/>
                          <a:gd name="connsiteX42" fmla="*/ 508717 w 1936774"/>
                          <a:gd name="connsiteY42" fmla="*/ 963361 h 1385322"/>
                          <a:gd name="connsiteX43" fmla="*/ 555909 w 1936774"/>
                          <a:gd name="connsiteY43" fmla="*/ 968937 h 1385322"/>
                          <a:gd name="connsiteX44" fmla="*/ 611067 w 1936774"/>
                          <a:gd name="connsiteY44" fmla="*/ 947585 h 1385322"/>
                          <a:gd name="connsiteX45" fmla="*/ 659466 w 1936774"/>
                          <a:gd name="connsiteY45" fmla="*/ 937310 h 1385322"/>
                          <a:gd name="connsiteX46" fmla="*/ 669707 w 1936774"/>
                          <a:gd name="connsiteY46" fmla="*/ 936915 h 1385322"/>
                          <a:gd name="connsiteX47" fmla="*/ 693699 w 1936774"/>
                          <a:gd name="connsiteY47" fmla="*/ 929280 h 1385322"/>
                          <a:gd name="connsiteX48" fmla="*/ 724565 w 1936774"/>
                          <a:gd name="connsiteY48" fmla="*/ 926602 h 1385322"/>
                          <a:gd name="connsiteX49" fmla="*/ 772111 w 1936774"/>
                          <a:gd name="connsiteY49" fmla="*/ 918103 h 1385322"/>
                          <a:gd name="connsiteX50" fmla="*/ 822107 w 1936774"/>
                          <a:gd name="connsiteY50" fmla="*/ 895350 h 1385322"/>
                          <a:gd name="connsiteX51" fmla="*/ 869732 w 1936774"/>
                          <a:gd name="connsiteY51" fmla="*/ 866775 h 1385322"/>
                          <a:gd name="connsiteX52" fmla="*/ 1037276 w 1936774"/>
                          <a:gd name="connsiteY52" fmla="*/ 910639 h 1385322"/>
                          <a:gd name="connsiteX53" fmla="*/ 1126907 w 1936774"/>
                          <a:gd name="connsiteY53" fmla="*/ 990600 h 1385322"/>
                          <a:gd name="connsiteX54" fmla="*/ 1126907 w 1936774"/>
                          <a:gd name="connsiteY54" fmla="*/ 1021110 h 1385322"/>
                          <a:gd name="connsiteX55" fmla="*/ 1142147 w 1936774"/>
                          <a:gd name="connsiteY55" fmla="*/ 1057275 h 1385322"/>
                          <a:gd name="connsiteX56" fmla="*/ 1198166 w 1936774"/>
                          <a:gd name="connsiteY56" fmla="*/ 1348565 h 1385322"/>
                          <a:gd name="connsiteX57" fmla="*/ 1231682 w 1936774"/>
                          <a:gd name="connsiteY57" fmla="*/ 1019175 h 1385322"/>
                          <a:gd name="connsiteX58" fmla="*/ 1212632 w 1936774"/>
                          <a:gd name="connsiteY58" fmla="*/ 990600 h 1385322"/>
                          <a:gd name="connsiteX59" fmla="*/ 1231682 w 1936774"/>
                          <a:gd name="connsiteY59" fmla="*/ 1047750 h 1385322"/>
                          <a:gd name="connsiteX60" fmla="*/ 1285022 w 1936774"/>
                          <a:gd name="connsiteY60" fmla="*/ 1173161 h 1385322"/>
                          <a:gd name="connsiteX61" fmla="*/ 1353215 w 1936774"/>
                          <a:gd name="connsiteY61" fmla="*/ 1384966 h 1385322"/>
                          <a:gd name="connsiteX62" fmla="*/ 1338390 w 1936774"/>
                          <a:gd name="connsiteY62" fmla="*/ 1110089 h 1385322"/>
                          <a:gd name="connsiteX63" fmla="*/ 1338235 w 1936774"/>
                          <a:gd name="connsiteY63" fmla="*/ 981075 h 1385322"/>
                          <a:gd name="connsiteX64" fmla="*/ 1419313 w 1936774"/>
                          <a:gd name="connsiteY64" fmla="*/ 1015847 h 1385322"/>
                          <a:gd name="connsiteX65" fmla="*/ 1492207 w 1936774"/>
                          <a:gd name="connsiteY65" fmla="*/ 1018882 h 1385322"/>
                          <a:gd name="connsiteX66" fmla="*/ 1574897 w 1936774"/>
                          <a:gd name="connsiteY66" fmla="*/ 996369 h 1385322"/>
                          <a:gd name="connsiteX67" fmla="*/ 1591734 w 1936774"/>
                          <a:gd name="connsiteY67" fmla="*/ 990599 h 1385322"/>
                          <a:gd name="connsiteX68" fmla="*/ 1727841 w 1936774"/>
                          <a:gd name="connsiteY68" fmla="*/ 915501 h 1385322"/>
                          <a:gd name="connsiteX69" fmla="*/ 1797882 w 1936774"/>
                          <a:gd name="connsiteY69" fmla="*/ 840483 h 1385322"/>
                          <a:gd name="connsiteX70" fmla="*/ 1812707 w 1936774"/>
                          <a:gd name="connsiteY70" fmla="*/ 828675 h 1385322"/>
                          <a:gd name="connsiteX71" fmla="*/ 1850807 w 1936774"/>
                          <a:gd name="connsiteY71" fmla="*/ 771525 h 1385322"/>
                          <a:gd name="connsiteX72" fmla="*/ 1869857 w 1936774"/>
                          <a:gd name="connsiteY72" fmla="*/ 742950 h 1385322"/>
                          <a:gd name="connsiteX73" fmla="*/ 1879382 w 1936774"/>
                          <a:gd name="connsiteY73" fmla="*/ 704850 h 1385322"/>
                          <a:gd name="connsiteX74" fmla="*/ 1860332 w 1936774"/>
                          <a:gd name="connsiteY74" fmla="*/ 466725 h 1385322"/>
                          <a:gd name="connsiteX75" fmla="*/ 1850807 w 1936774"/>
                          <a:gd name="connsiteY75" fmla="*/ 438150 h 1385322"/>
                          <a:gd name="connsiteX76" fmla="*/ 1833662 w 1936774"/>
                          <a:gd name="connsiteY76" fmla="*/ 401947 h 1385322"/>
                          <a:gd name="connsiteX77" fmla="*/ 1812707 w 1936774"/>
                          <a:gd name="connsiteY77" fmla="*/ 371475 h 1385322"/>
                          <a:gd name="connsiteX78" fmla="*/ 1812707 w 1936774"/>
                          <a:gd name="connsiteY78" fmla="*/ 190500 h 1385322"/>
                          <a:gd name="connsiteX79" fmla="*/ 1831757 w 1936774"/>
                          <a:gd name="connsiteY79" fmla="*/ 161925 h 1385322"/>
                          <a:gd name="connsiteX80" fmla="*/ 1860332 w 1936774"/>
                          <a:gd name="connsiteY80" fmla="*/ 142875 h 1385322"/>
                          <a:gd name="connsiteX81" fmla="*/ 1898432 w 1936774"/>
                          <a:gd name="connsiteY81" fmla="*/ 114300 h 1385322"/>
                          <a:gd name="connsiteX82" fmla="*/ 1936532 w 1936774"/>
                          <a:gd name="connsiteY82" fmla="*/ 95250 h 1385322"/>
                          <a:gd name="connsiteX83" fmla="*/ 1888907 w 1936774"/>
                          <a:gd name="connsiteY83" fmla="*/ 51457 h 1385322"/>
                          <a:gd name="connsiteX0" fmla="*/ 1888907 w 1936774"/>
                          <a:gd name="connsiteY0" fmla="*/ 51457 h 1385322"/>
                          <a:gd name="connsiteX1" fmla="*/ 1898432 w 1936774"/>
                          <a:gd name="connsiteY1" fmla="*/ 57150 h 1385322"/>
                          <a:gd name="connsiteX2" fmla="*/ 1822232 w 1936774"/>
                          <a:gd name="connsiteY2" fmla="*/ 9562 h 1385322"/>
                          <a:gd name="connsiteX3" fmla="*/ 1755557 w 1936774"/>
                          <a:gd name="connsiteY3" fmla="*/ 0 h 1385322"/>
                          <a:gd name="connsiteX4" fmla="*/ 1707932 w 1936774"/>
                          <a:gd name="connsiteY4" fmla="*/ 9525 h 1385322"/>
                          <a:gd name="connsiteX5" fmla="*/ 1679357 w 1936774"/>
                          <a:gd name="connsiteY5" fmla="*/ 38100 h 1385322"/>
                          <a:gd name="connsiteX6" fmla="*/ 1648877 w 1936774"/>
                          <a:gd name="connsiteY6" fmla="*/ 74378 h 1385322"/>
                          <a:gd name="connsiteX7" fmla="*/ 1622207 w 1936774"/>
                          <a:gd name="connsiteY7" fmla="*/ 104775 h 1385322"/>
                          <a:gd name="connsiteX8" fmla="*/ 1612682 w 1936774"/>
                          <a:gd name="connsiteY8" fmla="*/ 142875 h 1385322"/>
                          <a:gd name="connsiteX9" fmla="*/ 1593632 w 1936774"/>
                          <a:gd name="connsiteY9" fmla="*/ 171450 h 1385322"/>
                          <a:gd name="connsiteX10" fmla="*/ 1565057 w 1936774"/>
                          <a:gd name="connsiteY10" fmla="*/ 219075 h 1385322"/>
                          <a:gd name="connsiteX11" fmla="*/ 1547912 w 1936774"/>
                          <a:gd name="connsiteY11" fmla="*/ 236265 h 1385322"/>
                          <a:gd name="connsiteX12" fmla="*/ 1517432 w 1936774"/>
                          <a:gd name="connsiteY12" fmla="*/ 276225 h 1385322"/>
                          <a:gd name="connsiteX13" fmla="*/ 1441232 w 1936774"/>
                          <a:gd name="connsiteY13" fmla="*/ 361950 h 1385322"/>
                          <a:gd name="connsiteX14" fmla="*/ 1412657 w 1936774"/>
                          <a:gd name="connsiteY14" fmla="*/ 371475 h 1385322"/>
                          <a:gd name="connsiteX15" fmla="*/ 1355507 w 1936774"/>
                          <a:gd name="connsiteY15" fmla="*/ 409575 h 1385322"/>
                          <a:gd name="connsiteX16" fmla="*/ 1326932 w 1936774"/>
                          <a:gd name="connsiteY16" fmla="*/ 428625 h 1385322"/>
                          <a:gd name="connsiteX17" fmla="*/ 1222157 w 1936774"/>
                          <a:gd name="connsiteY17" fmla="*/ 466725 h 1385322"/>
                          <a:gd name="connsiteX18" fmla="*/ 943916 w 1936774"/>
                          <a:gd name="connsiteY18" fmla="*/ 438303 h 1385322"/>
                          <a:gd name="connsiteX19" fmla="*/ 898291 w 1936774"/>
                          <a:gd name="connsiteY19" fmla="*/ 419323 h 1385322"/>
                          <a:gd name="connsiteX20" fmla="*/ 843014 w 1936774"/>
                          <a:gd name="connsiteY20" fmla="*/ 390680 h 1385322"/>
                          <a:gd name="connsiteX21" fmla="*/ 817916 w 1936774"/>
                          <a:gd name="connsiteY21" fmla="*/ 362367 h 1385322"/>
                          <a:gd name="connsiteX22" fmla="*/ 799184 w 1936774"/>
                          <a:gd name="connsiteY22" fmla="*/ 331562 h 1385322"/>
                          <a:gd name="connsiteX23" fmla="*/ 764957 w 1936774"/>
                          <a:gd name="connsiteY23" fmla="*/ 304800 h 1385322"/>
                          <a:gd name="connsiteX24" fmla="*/ 707807 w 1936774"/>
                          <a:gd name="connsiteY24" fmla="*/ 228600 h 1385322"/>
                          <a:gd name="connsiteX25" fmla="*/ 679232 w 1936774"/>
                          <a:gd name="connsiteY25" fmla="*/ 219075 h 1385322"/>
                          <a:gd name="connsiteX26" fmla="*/ 650657 w 1936774"/>
                          <a:gd name="connsiteY26" fmla="*/ 161925 h 1385322"/>
                          <a:gd name="connsiteX27" fmla="*/ 633465 w 1936774"/>
                          <a:gd name="connsiteY27" fmla="*/ 110828 h 1385322"/>
                          <a:gd name="connsiteX28" fmla="*/ 612289 w 1936774"/>
                          <a:gd name="connsiteY28" fmla="*/ 37132 h 1385322"/>
                          <a:gd name="connsiteX29" fmla="*/ 441107 w 1936774"/>
                          <a:gd name="connsiteY29" fmla="*/ 209550 h 1385322"/>
                          <a:gd name="connsiteX30" fmla="*/ 374432 w 1936774"/>
                          <a:gd name="connsiteY30" fmla="*/ 285750 h 1385322"/>
                          <a:gd name="connsiteX31" fmla="*/ 357287 w 1936774"/>
                          <a:gd name="connsiteY31" fmla="*/ 312428 h 1385322"/>
                          <a:gd name="connsiteX32" fmla="*/ 345857 w 1936774"/>
                          <a:gd name="connsiteY32" fmla="*/ 342900 h 1385322"/>
                          <a:gd name="connsiteX33" fmla="*/ 317282 w 1936774"/>
                          <a:gd name="connsiteY33" fmla="*/ 390525 h 1385322"/>
                          <a:gd name="connsiteX34" fmla="*/ 296327 w 1936774"/>
                          <a:gd name="connsiteY34" fmla="*/ 451545 h 1385322"/>
                          <a:gd name="connsiteX35" fmla="*/ 298232 w 1936774"/>
                          <a:gd name="connsiteY35" fmla="*/ 495300 h 1385322"/>
                          <a:gd name="connsiteX36" fmla="*/ 225406 w 1936774"/>
                          <a:gd name="connsiteY36" fmla="*/ 644629 h 1385322"/>
                          <a:gd name="connsiteX37" fmla="*/ 154518 w 1936774"/>
                          <a:gd name="connsiteY37" fmla="*/ 705949 h 1385322"/>
                          <a:gd name="connsiteX38" fmla="*/ 102168 w 1936774"/>
                          <a:gd name="connsiteY38" fmla="*/ 757199 h 1385322"/>
                          <a:gd name="connsiteX39" fmla="*/ 30727 w 1936774"/>
                          <a:gd name="connsiteY39" fmla="*/ 800745 h 1385322"/>
                          <a:gd name="connsiteX40" fmla="*/ 67197 w 1936774"/>
                          <a:gd name="connsiteY40" fmla="*/ 883625 h 1385322"/>
                          <a:gd name="connsiteX41" fmla="*/ 437297 w 1936774"/>
                          <a:gd name="connsiteY41" fmla="*/ 971550 h 1385322"/>
                          <a:gd name="connsiteX42" fmla="*/ 508717 w 1936774"/>
                          <a:gd name="connsiteY42" fmla="*/ 963361 h 1385322"/>
                          <a:gd name="connsiteX43" fmla="*/ 555909 w 1936774"/>
                          <a:gd name="connsiteY43" fmla="*/ 968937 h 1385322"/>
                          <a:gd name="connsiteX44" fmla="*/ 611067 w 1936774"/>
                          <a:gd name="connsiteY44" fmla="*/ 947585 h 1385322"/>
                          <a:gd name="connsiteX45" fmla="*/ 659466 w 1936774"/>
                          <a:gd name="connsiteY45" fmla="*/ 937310 h 1385322"/>
                          <a:gd name="connsiteX46" fmla="*/ 669707 w 1936774"/>
                          <a:gd name="connsiteY46" fmla="*/ 936915 h 1385322"/>
                          <a:gd name="connsiteX47" fmla="*/ 693699 w 1936774"/>
                          <a:gd name="connsiteY47" fmla="*/ 929280 h 1385322"/>
                          <a:gd name="connsiteX48" fmla="*/ 724565 w 1936774"/>
                          <a:gd name="connsiteY48" fmla="*/ 926602 h 1385322"/>
                          <a:gd name="connsiteX49" fmla="*/ 772111 w 1936774"/>
                          <a:gd name="connsiteY49" fmla="*/ 918103 h 1385322"/>
                          <a:gd name="connsiteX50" fmla="*/ 822107 w 1936774"/>
                          <a:gd name="connsiteY50" fmla="*/ 895350 h 1385322"/>
                          <a:gd name="connsiteX51" fmla="*/ 869732 w 1936774"/>
                          <a:gd name="connsiteY51" fmla="*/ 866775 h 1385322"/>
                          <a:gd name="connsiteX52" fmla="*/ 1037276 w 1936774"/>
                          <a:gd name="connsiteY52" fmla="*/ 910639 h 1385322"/>
                          <a:gd name="connsiteX53" fmla="*/ 1126907 w 1936774"/>
                          <a:gd name="connsiteY53" fmla="*/ 990600 h 1385322"/>
                          <a:gd name="connsiteX54" fmla="*/ 1126907 w 1936774"/>
                          <a:gd name="connsiteY54" fmla="*/ 1021110 h 1385322"/>
                          <a:gd name="connsiteX55" fmla="*/ 1142147 w 1936774"/>
                          <a:gd name="connsiteY55" fmla="*/ 1057275 h 1385322"/>
                          <a:gd name="connsiteX56" fmla="*/ 1198166 w 1936774"/>
                          <a:gd name="connsiteY56" fmla="*/ 1348565 h 1385322"/>
                          <a:gd name="connsiteX57" fmla="*/ 1231682 w 1936774"/>
                          <a:gd name="connsiteY57" fmla="*/ 1019175 h 1385322"/>
                          <a:gd name="connsiteX58" fmla="*/ 1212632 w 1936774"/>
                          <a:gd name="connsiteY58" fmla="*/ 990600 h 1385322"/>
                          <a:gd name="connsiteX59" fmla="*/ 1231682 w 1936774"/>
                          <a:gd name="connsiteY59" fmla="*/ 1047750 h 1385322"/>
                          <a:gd name="connsiteX60" fmla="*/ 1285022 w 1936774"/>
                          <a:gd name="connsiteY60" fmla="*/ 1173161 h 1385322"/>
                          <a:gd name="connsiteX61" fmla="*/ 1353215 w 1936774"/>
                          <a:gd name="connsiteY61" fmla="*/ 1384966 h 1385322"/>
                          <a:gd name="connsiteX62" fmla="*/ 1338390 w 1936774"/>
                          <a:gd name="connsiteY62" fmla="*/ 1110089 h 1385322"/>
                          <a:gd name="connsiteX63" fmla="*/ 1344331 w 1936774"/>
                          <a:gd name="connsiteY63" fmla="*/ 1041794 h 1385322"/>
                          <a:gd name="connsiteX64" fmla="*/ 1419313 w 1936774"/>
                          <a:gd name="connsiteY64" fmla="*/ 1015847 h 1385322"/>
                          <a:gd name="connsiteX65" fmla="*/ 1492207 w 1936774"/>
                          <a:gd name="connsiteY65" fmla="*/ 1018882 h 1385322"/>
                          <a:gd name="connsiteX66" fmla="*/ 1574897 w 1936774"/>
                          <a:gd name="connsiteY66" fmla="*/ 996369 h 1385322"/>
                          <a:gd name="connsiteX67" fmla="*/ 1591734 w 1936774"/>
                          <a:gd name="connsiteY67" fmla="*/ 990599 h 1385322"/>
                          <a:gd name="connsiteX68" fmla="*/ 1727841 w 1936774"/>
                          <a:gd name="connsiteY68" fmla="*/ 915501 h 1385322"/>
                          <a:gd name="connsiteX69" fmla="*/ 1797882 w 1936774"/>
                          <a:gd name="connsiteY69" fmla="*/ 840483 h 1385322"/>
                          <a:gd name="connsiteX70" fmla="*/ 1812707 w 1936774"/>
                          <a:gd name="connsiteY70" fmla="*/ 828675 h 1385322"/>
                          <a:gd name="connsiteX71" fmla="*/ 1850807 w 1936774"/>
                          <a:gd name="connsiteY71" fmla="*/ 771525 h 1385322"/>
                          <a:gd name="connsiteX72" fmla="*/ 1869857 w 1936774"/>
                          <a:gd name="connsiteY72" fmla="*/ 742950 h 1385322"/>
                          <a:gd name="connsiteX73" fmla="*/ 1879382 w 1936774"/>
                          <a:gd name="connsiteY73" fmla="*/ 704850 h 1385322"/>
                          <a:gd name="connsiteX74" fmla="*/ 1860332 w 1936774"/>
                          <a:gd name="connsiteY74" fmla="*/ 466725 h 1385322"/>
                          <a:gd name="connsiteX75" fmla="*/ 1850807 w 1936774"/>
                          <a:gd name="connsiteY75" fmla="*/ 438150 h 1385322"/>
                          <a:gd name="connsiteX76" fmla="*/ 1833662 w 1936774"/>
                          <a:gd name="connsiteY76" fmla="*/ 401947 h 1385322"/>
                          <a:gd name="connsiteX77" fmla="*/ 1812707 w 1936774"/>
                          <a:gd name="connsiteY77" fmla="*/ 371475 h 1385322"/>
                          <a:gd name="connsiteX78" fmla="*/ 1812707 w 1936774"/>
                          <a:gd name="connsiteY78" fmla="*/ 190500 h 1385322"/>
                          <a:gd name="connsiteX79" fmla="*/ 1831757 w 1936774"/>
                          <a:gd name="connsiteY79" fmla="*/ 161925 h 1385322"/>
                          <a:gd name="connsiteX80" fmla="*/ 1860332 w 1936774"/>
                          <a:gd name="connsiteY80" fmla="*/ 142875 h 1385322"/>
                          <a:gd name="connsiteX81" fmla="*/ 1898432 w 1936774"/>
                          <a:gd name="connsiteY81" fmla="*/ 114300 h 1385322"/>
                          <a:gd name="connsiteX82" fmla="*/ 1936532 w 1936774"/>
                          <a:gd name="connsiteY82" fmla="*/ 95250 h 1385322"/>
                          <a:gd name="connsiteX83" fmla="*/ 1888907 w 1936774"/>
                          <a:gd name="connsiteY83" fmla="*/ 51457 h 1385322"/>
                          <a:gd name="connsiteX0" fmla="*/ 1888907 w 1936774"/>
                          <a:gd name="connsiteY0" fmla="*/ 51457 h 1385322"/>
                          <a:gd name="connsiteX1" fmla="*/ 1898432 w 1936774"/>
                          <a:gd name="connsiteY1" fmla="*/ 57150 h 1385322"/>
                          <a:gd name="connsiteX2" fmla="*/ 1822232 w 1936774"/>
                          <a:gd name="connsiteY2" fmla="*/ 9562 h 1385322"/>
                          <a:gd name="connsiteX3" fmla="*/ 1755557 w 1936774"/>
                          <a:gd name="connsiteY3" fmla="*/ 0 h 1385322"/>
                          <a:gd name="connsiteX4" fmla="*/ 1707932 w 1936774"/>
                          <a:gd name="connsiteY4" fmla="*/ 9525 h 1385322"/>
                          <a:gd name="connsiteX5" fmla="*/ 1679357 w 1936774"/>
                          <a:gd name="connsiteY5" fmla="*/ 38100 h 1385322"/>
                          <a:gd name="connsiteX6" fmla="*/ 1648877 w 1936774"/>
                          <a:gd name="connsiteY6" fmla="*/ 74378 h 1385322"/>
                          <a:gd name="connsiteX7" fmla="*/ 1622207 w 1936774"/>
                          <a:gd name="connsiteY7" fmla="*/ 104775 h 1385322"/>
                          <a:gd name="connsiteX8" fmla="*/ 1612682 w 1936774"/>
                          <a:gd name="connsiteY8" fmla="*/ 142875 h 1385322"/>
                          <a:gd name="connsiteX9" fmla="*/ 1593632 w 1936774"/>
                          <a:gd name="connsiteY9" fmla="*/ 171450 h 1385322"/>
                          <a:gd name="connsiteX10" fmla="*/ 1565057 w 1936774"/>
                          <a:gd name="connsiteY10" fmla="*/ 219075 h 1385322"/>
                          <a:gd name="connsiteX11" fmla="*/ 1547912 w 1936774"/>
                          <a:gd name="connsiteY11" fmla="*/ 236265 h 1385322"/>
                          <a:gd name="connsiteX12" fmla="*/ 1517432 w 1936774"/>
                          <a:gd name="connsiteY12" fmla="*/ 276225 h 1385322"/>
                          <a:gd name="connsiteX13" fmla="*/ 1441232 w 1936774"/>
                          <a:gd name="connsiteY13" fmla="*/ 361950 h 1385322"/>
                          <a:gd name="connsiteX14" fmla="*/ 1412657 w 1936774"/>
                          <a:gd name="connsiteY14" fmla="*/ 371475 h 1385322"/>
                          <a:gd name="connsiteX15" fmla="*/ 1355507 w 1936774"/>
                          <a:gd name="connsiteY15" fmla="*/ 409575 h 1385322"/>
                          <a:gd name="connsiteX16" fmla="*/ 1326932 w 1936774"/>
                          <a:gd name="connsiteY16" fmla="*/ 428625 h 1385322"/>
                          <a:gd name="connsiteX17" fmla="*/ 1222157 w 1936774"/>
                          <a:gd name="connsiteY17" fmla="*/ 466725 h 1385322"/>
                          <a:gd name="connsiteX18" fmla="*/ 943916 w 1936774"/>
                          <a:gd name="connsiteY18" fmla="*/ 438303 h 1385322"/>
                          <a:gd name="connsiteX19" fmla="*/ 898291 w 1936774"/>
                          <a:gd name="connsiteY19" fmla="*/ 419323 h 1385322"/>
                          <a:gd name="connsiteX20" fmla="*/ 843014 w 1936774"/>
                          <a:gd name="connsiteY20" fmla="*/ 390680 h 1385322"/>
                          <a:gd name="connsiteX21" fmla="*/ 817916 w 1936774"/>
                          <a:gd name="connsiteY21" fmla="*/ 362367 h 1385322"/>
                          <a:gd name="connsiteX22" fmla="*/ 799184 w 1936774"/>
                          <a:gd name="connsiteY22" fmla="*/ 331562 h 1385322"/>
                          <a:gd name="connsiteX23" fmla="*/ 764957 w 1936774"/>
                          <a:gd name="connsiteY23" fmla="*/ 304800 h 1385322"/>
                          <a:gd name="connsiteX24" fmla="*/ 707807 w 1936774"/>
                          <a:gd name="connsiteY24" fmla="*/ 228600 h 1385322"/>
                          <a:gd name="connsiteX25" fmla="*/ 679232 w 1936774"/>
                          <a:gd name="connsiteY25" fmla="*/ 219075 h 1385322"/>
                          <a:gd name="connsiteX26" fmla="*/ 650657 w 1936774"/>
                          <a:gd name="connsiteY26" fmla="*/ 161925 h 1385322"/>
                          <a:gd name="connsiteX27" fmla="*/ 633465 w 1936774"/>
                          <a:gd name="connsiteY27" fmla="*/ 110828 h 1385322"/>
                          <a:gd name="connsiteX28" fmla="*/ 612289 w 1936774"/>
                          <a:gd name="connsiteY28" fmla="*/ 37132 h 1385322"/>
                          <a:gd name="connsiteX29" fmla="*/ 441107 w 1936774"/>
                          <a:gd name="connsiteY29" fmla="*/ 209550 h 1385322"/>
                          <a:gd name="connsiteX30" fmla="*/ 374432 w 1936774"/>
                          <a:gd name="connsiteY30" fmla="*/ 285750 h 1385322"/>
                          <a:gd name="connsiteX31" fmla="*/ 357287 w 1936774"/>
                          <a:gd name="connsiteY31" fmla="*/ 312428 h 1385322"/>
                          <a:gd name="connsiteX32" fmla="*/ 345857 w 1936774"/>
                          <a:gd name="connsiteY32" fmla="*/ 342900 h 1385322"/>
                          <a:gd name="connsiteX33" fmla="*/ 317282 w 1936774"/>
                          <a:gd name="connsiteY33" fmla="*/ 390525 h 1385322"/>
                          <a:gd name="connsiteX34" fmla="*/ 296327 w 1936774"/>
                          <a:gd name="connsiteY34" fmla="*/ 451545 h 1385322"/>
                          <a:gd name="connsiteX35" fmla="*/ 298232 w 1936774"/>
                          <a:gd name="connsiteY35" fmla="*/ 495300 h 1385322"/>
                          <a:gd name="connsiteX36" fmla="*/ 225406 w 1936774"/>
                          <a:gd name="connsiteY36" fmla="*/ 644629 h 1385322"/>
                          <a:gd name="connsiteX37" fmla="*/ 154518 w 1936774"/>
                          <a:gd name="connsiteY37" fmla="*/ 705949 h 1385322"/>
                          <a:gd name="connsiteX38" fmla="*/ 99120 w 1936774"/>
                          <a:gd name="connsiteY38" fmla="*/ 742019 h 1385322"/>
                          <a:gd name="connsiteX39" fmla="*/ 30727 w 1936774"/>
                          <a:gd name="connsiteY39" fmla="*/ 800745 h 1385322"/>
                          <a:gd name="connsiteX40" fmla="*/ 67197 w 1936774"/>
                          <a:gd name="connsiteY40" fmla="*/ 883625 h 1385322"/>
                          <a:gd name="connsiteX41" fmla="*/ 437297 w 1936774"/>
                          <a:gd name="connsiteY41" fmla="*/ 971550 h 1385322"/>
                          <a:gd name="connsiteX42" fmla="*/ 508717 w 1936774"/>
                          <a:gd name="connsiteY42" fmla="*/ 963361 h 1385322"/>
                          <a:gd name="connsiteX43" fmla="*/ 555909 w 1936774"/>
                          <a:gd name="connsiteY43" fmla="*/ 968937 h 1385322"/>
                          <a:gd name="connsiteX44" fmla="*/ 611067 w 1936774"/>
                          <a:gd name="connsiteY44" fmla="*/ 947585 h 1385322"/>
                          <a:gd name="connsiteX45" fmla="*/ 659466 w 1936774"/>
                          <a:gd name="connsiteY45" fmla="*/ 937310 h 1385322"/>
                          <a:gd name="connsiteX46" fmla="*/ 669707 w 1936774"/>
                          <a:gd name="connsiteY46" fmla="*/ 936915 h 1385322"/>
                          <a:gd name="connsiteX47" fmla="*/ 693699 w 1936774"/>
                          <a:gd name="connsiteY47" fmla="*/ 929280 h 1385322"/>
                          <a:gd name="connsiteX48" fmla="*/ 724565 w 1936774"/>
                          <a:gd name="connsiteY48" fmla="*/ 926602 h 1385322"/>
                          <a:gd name="connsiteX49" fmla="*/ 772111 w 1936774"/>
                          <a:gd name="connsiteY49" fmla="*/ 918103 h 1385322"/>
                          <a:gd name="connsiteX50" fmla="*/ 822107 w 1936774"/>
                          <a:gd name="connsiteY50" fmla="*/ 895350 h 1385322"/>
                          <a:gd name="connsiteX51" fmla="*/ 869732 w 1936774"/>
                          <a:gd name="connsiteY51" fmla="*/ 866775 h 1385322"/>
                          <a:gd name="connsiteX52" fmla="*/ 1037276 w 1936774"/>
                          <a:gd name="connsiteY52" fmla="*/ 910639 h 1385322"/>
                          <a:gd name="connsiteX53" fmla="*/ 1126907 w 1936774"/>
                          <a:gd name="connsiteY53" fmla="*/ 990600 h 1385322"/>
                          <a:gd name="connsiteX54" fmla="*/ 1126907 w 1936774"/>
                          <a:gd name="connsiteY54" fmla="*/ 1021110 h 1385322"/>
                          <a:gd name="connsiteX55" fmla="*/ 1142147 w 1936774"/>
                          <a:gd name="connsiteY55" fmla="*/ 1057275 h 1385322"/>
                          <a:gd name="connsiteX56" fmla="*/ 1198166 w 1936774"/>
                          <a:gd name="connsiteY56" fmla="*/ 1348565 h 1385322"/>
                          <a:gd name="connsiteX57" fmla="*/ 1231682 w 1936774"/>
                          <a:gd name="connsiteY57" fmla="*/ 1019175 h 1385322"/>
                          <a:gd name="connsiteX58" fmla="*/ 1212632 w 1936774"/>
                          <a:gd name="connsiteY58" fmla="*/ 990600 h 1385322"/>
                          <a:gd name="connsiteX59" fmla="*/ 1231682 w 1936774"/>
                          <a:gd name="connsiteY59" fmla="*/ 1047750 h 1385322"/>
                          <a:gd name="connsiteX60" fmla="*/ 1285022 w 1936774"/>
                          <a:gd name="connsiteY60" fmla="*/ 1173161 h 1385322"/>
                          <a:gd name="connsiteX61" fmla="*/ 1353215 w 1936774"/>
                          <a:gd name="connsiteY61" fmla="*/ 1384966 h 1385322"/>
                          <a:gd name="connsiteX62" fmla="*/ 1338390 w 1936774"/>
                          <a:gd name="connsiteY62" fmla="*/ 1110089 h 1385322"/>
                          <a:gd name="connsiteX63" fmla="*/ 1344331 w 1936774"/>
                          <a:gd name="connsiteY63" fmla="*/ 1041794 h 1385322"/>
                          <a:gd name="connsiteX64" fmla="*/ 1419313 w 1936774"/>
                          <a:gd name="connsiteY64" fmla="*/ 1015847 h 1385322"/>
                          <a:gd name="connsiteX65" fmla="*/ 1492207 w 1936774"/>
                          <a:gd name="connsiteY65" fmla="*/ 1018882 h 1385322"/>
                          <a:gd name="connsiteX66" fmla="*/ 1574897 w 1936774"/>
                          <a:gd name="connsiteY66" fmla="*/ 996369 h 1385322"/>
                          <a:gd name="connsiteX67" fmla="*/ 1591734 w 1936774"/>
                          <a:gd name="connsiteY67" fmla="*/ 990599 h 1385322"/>
                          <a:gd name="connsiteX68" fmla="*/ 1727841 w 1936774"/>
                          <a:gd name="connsiteY68" fmla="*/ 915501 h 1385322"/>
                          <a:gd name="connsiteX69" fmla="*/ 1797882 w 1936774"/>
                          <a:gd name="connsiteY69" fmla="*/ 840483 h 1385322"/>
                          <a:gd name="connsiteX70" fmla="*/ 1812707 w 1936774"/>
                          <a:gd name="connsiteY70" fmla="*/ 828675 h 1385322"/>
                          <a:gd name="connsiteX71" fmla="*/ 1850807 w 1936774"/>
                          <a:gd name="connsiteY71" fmla="*/ 771525 h 1385322"/>
                          <a:gd name="connsiteX72" fmla="*/ 1869857 w 1936774"/>
                          <a:gd name="connsiteY72" fmla="*/ 742950 h 1385322"/>
                          <a:gd name="connsiteX73" fmla="*/ 1879382 w 1936774"/>
                          <a:gd name="connsiteY73" fmla="*/ 704850 h 1385322"/>
                          <a:gd name="connsiteX74" fmla="*/ 1860332 w 1936774"/>
                          <a:gd name="connsiteY74" fmla="*/ 466725 h 1385322"/>
                          <a:gd name="connsiteX75" fmla="*/ 1850807 w 1936774"/>
                          <a:gd name="connsiteY75" fmla="*/ 438150 h 1385322"/>
                          <a:gd name="connsiteX76" fmla="*/ 1833662 w 1936774"/>
                          <a:gd name="connsiteY76" fmla="*/ 401947 h 1385322"/>
                          <a:gd name="connsiteX77" fmla="*/ 1812707 w 1936774"/>
                          <a:gd name="connsiteY77" fmla="*/ 371475 h 1385322"/>
                          <a:gd name="connsiteX78" fmla="*/ 1812707 w 1936774"/>
                          <a:gd name="connsiteY78" fmla="*/ 190500 h 1385322"/>
                          <a:gd name="connsiteX79" fmla="*/ 1831757 w 1936774"/>
                          <a:gd name="connsiteY79" fmla="*/ 161925 h 1385322"/>
                          <a:gd name="connsiteX80" fmla="*/ 1860332 w 1936774"/>
                          <a:gd name="connsiteY80" fmla="*/ 142875 h 1385322"/>
                          <a:gd name="connsiteX81" fmla="*/ 1898432 w 1936774"/>
                          <a:gd name="connsiteY81" fmla="*/ 114300 h 1385322"/>
                          <a:gd name="connsiteX82" fmla="*/ 1936532 w 1936774"/>
                          <a:gd name="connsiteY82" fmla="*/ 95250 h 1385322"/>
                          <a:gd name="connsiteX83" fmla="*/ 1888907 w 1936774"/>
                          <a:gd name="connsiteY83" fmla="*/ 51457 h 1385322"/>
                          <a:gd name="connsiteX0" fmla="*/ 1888907 w 1936774"/>
                          <a:gd name="connsiteY0" fmla="*/ 51457 h 1385322"/>
                          <a:gd name="connsiteX1" fmla="*/ 1898432 w 1936774"/>
                          <a:gd name="connsiteY1" fmla="*/ 57150 h 1385322"/>
                          <a:gd name="connsiteX2" fmla="*/ 1822232 w 1936774"/>
                          <a:gd name="connsiteY2" fmla="*/ 9562 h 1385322"/>
                          <a:gd name="connsiteX3" fmla="*/ 1755557 w 1936774"/>
                          <a:gd name="connsiteY3" fmla="*/ 0 h 1385322"/>
                          <a:gd name="connsiteX4" fmla="*/ 1707932 w 1936774"/>
                          <a:gd name="connsiteY4" fmla="*/ 9525 h 1385322"/>
                          <a:gd name="connsiteX5" fmla="*/ 1679357 w 1936774"/>
                          <a:gd name="connsiteY5" fmla="*/ 38100 h 1385322"/>
                          <a:gd name="connsiteX6" fmla="*/ 1648877 w 1936774"/>
                          <a:gd name="connsiteY6" fmla="*/ 74378 h 1385322"/>
                          <a:gd name="connsiteX7" fmla="*/ 1622207 w 1936774"/>
                          <a:gd name="connsiteY7" fmla="*/ 104775 h 1385322"/>
                          <a:gd name="connsiteX8" fmla="*/ 1612682 w 1936774"/>
                          <a:gd name="connsiteY8" fmla="*/ 142875 h 1385322"/>
                          <a:gd name="connsiteX9" fmla="*/ 1593632 w 1936774"/>
                          <a:gd name="connsiteY9" fmla="*/ 171450 h 1385322"/>
                          <a:gd name="connsiteX10" fmla="*/ 1565057 w 1936774"/>
                          <a:gd name="connsiteY10" fmla="*/ 219075 h 1385322"/>
                          <a:gd name="connsiteX11" fmla="*/ 1547912 w 1936774"/>
                          <a:gd name="connsiteY11" fmla="*/ 236265 h 1385322"/>
                          <a:gd name="connsiteX12" fmla="*/ 1517432 w 1936774"/>
                          <a:gd name="connsiteY12" fmla="*/ 276225 h 1385322"/>
                          <a:gd name="connsiteX13" fmla="*/ 1441232 w 1936774"/>
                          <a:gd name="connsiteY13" fmla="*/ 361950 h 1385322"/>
                          <a:gd name="connsiteX14" fmla="*/ 1412657 w 1936774"/>
                          <a:gd name="connsiteY14" fmla="*/ 371475 h 1385322"/>
                          <a:gd name="connsiteX15" fmla="*/ 1355507 w 1936774"/>
                          <a:gd name="connsiteY15" fmla="*/ 409575 h 1385322"/>
                          <a:gd name="connsiteX16" fmla="*/ 1326932 w 1936774"/>
                          <a:gd name="connsiteY16" fmla="*/ 428625 h 1385322"/>
                          <a:gd name="connsiteX17" fmla="*/ 1222157 w 1936774"/>
                          <a:gd name="connsiteY17" fmla="*/ 466725 h 1385322"/>
                          <a:gd name="connsiteX18" fmla="*/ 943916 w 1936774"/>
                          <a:gd name="connsiteY18" fmla="*/ 438303 h 1385322"/>
                          <a:gd name="connsiteX19" fmla="*/ 898291 w 1936774"/>
                          <a:gd name="connsiteY19" fmla="*/ 419323 h 1385322"/>
                          <a:gd name="connsiteX20" fmla="*/ 843014 w 1936774"/>
                          <a:gd name="connsiteY20" fmla="*/ 390680 h 1385322"/>
                          <a:gd name="connsiteX21" fmla="*/ 817916 w 1936774"/>
                          <a:gd name="connsiteY21" fmla="*/ 362367 h 1385322"/>
                          <a:gd name="connsiteX22" fmla="*/ 799184 w 1936774"/>
                          <a:gd name="connsiteY22" fmla="*/ 331562 h 1385322"/>
                          <a:gd name="connsiteX23" fmla="*/ 764957 w 1936774"/>
                          <a:gd name="connsiteY23" fmla="*/ 304800 h 1385322"/>
                          <a:gd name="connsiteX24" fmla="*/ 707807 w 1936774"/>
                          <a:gd name="connsiteY24" fmla="*/ 228600 h 1385322"/>
                          <a:gd name="connsiteX25" fmla="*/ 679232 w 1936774"/>
                          <a:gd name="connsiteY25" fmla="*/ 203895 h 1385322"/>
                          <a:gd name="connsiteX26" fmla="*/ 650657 w 1936774"/>
                          <a:gd name="connsiteY26" fmla="*/ 161925 h 1385322"/>
                          <a:gd name="connsiteX27" fmla="*/ 633465 w 1936774"/>
                          <a:gd name="connsiteY27" fmla="*/ 110828 h 1385322"/>
                          <a:gd name="connsiteX28" fmla="*/ 612289 w 1936774"/>
                          <a:gd name="connsiteY28" fmla="*/ 37132 h 1385322"/>
                          <a:gd name="connsiteX29" fmla="*/ 441107 w 1936774"/>
                          <a:gd name="connsiteY29" fmla="*/ 209550 h 1385322"/>
                          <a:gd name="connsiteX30" fmla="*/ 374432 w 1936774"/>
                          <a:gd name="connsiteY30" fmla="*/ 285750 h 1385322"/>
                          <a:gd name="connsiteX31" fmla="*/ 357287 w 1936774"/>
                          <a:gd name="connsiteY31" fmla="*/ 312428 h 1385322"/>
                          <a:gd name="connsiteX32" fmla="*/ 345857 w 1936774"/>
                          <a:gd name="connsiteY32" fmla="*/ 342900 h 1385322"/>
                          <a:gd name="connsiteX33" fmla="*/ 317282 w 1936774"/>
                          <a:gd name="connsiteY33" fmla="*/ 390525 h 1385322"/>
                          <a:gd name="connsiteX34" fmla="*/ 296327 w 1936774"/>
                          <a:gd name="connsiteY34" fmla="*/ 451545 h 1385322"/>
                          <a:gd name="connsiteX35" fmla="*/ 298232 w 1936774"/>
                          <a:gd name="connsiteY35" fmla="*/ 495300 h 1385322"/>
                          <a:gd name="connsiteX36" fmla="*/ 225406 w 1936774"/>
                          <a:gd name="connsiteY36" fmla="*/ 644629 h 1385322"/>
                          <a:gd name="connsiteX37" fmla="*/ 154518 w 1936774"/>
                          <a:gd name="connsiteY37" fmla="*/ 705949 h 1385322"/>
                          <a:gd name="connsiteX38" fmla="*/ 99120 w 1936774"/>
                          <a:gd name="connsiteY38" fmla="*/ 742019 h 1385322"/>
                          <a:gd name="connsiteX39" fmla="*/ 30727 w 1936774"/>
                          <a:gd name="connsiteY39" fmla="*/ 800745 h 1385322"/>
                          <a:gd name="connsiteX40" fmla="*/ 67197 w 1936774"/>
                          <a:gd name="connsiteY40" fmla="*/ 883625 h 1385322"/>
                          <a:gd name="connsiteX41" fmla="*/ 437297 w 1936774"/>
                          <a:gd name="connsiteY41" fmla="*/ 971550 h 1385322"/>
                          <a:gd name="connsiteX42" fmla="*/ 508717 w 1936774"/>
                          <a:gd name="connsiteY42" fmla="*/ 963361 h 1385322"/>
                          <a:gd name="connsiteX43" fmla="*/ 555909 w 1936774"/>
                          <a:gd name="connsiteY43" fmla="*/ 968937 h 1385322"/>
                          <a:gd name="connsiteX44" fmla="*/ 611067 w 1936774"/>
                          <a:gd name="connsiteY44" fmla="*/ 947585 h 1385322"/>
                          <a:gd name="connsiteX45" fmla="*/ 659466 w 1936774"/>
                          <a:gd name="connsiteY45" fmla="*/ 937310 h 1385322"/>
                          <a:gd name="connsiteX46" fmla="*/ 669707 w 1936774"/>
                          <a:gd name="connsiteY46" fmla="*/ 936915 h 1385322"/>
                          <a:gd name="connsiteX47" fmla="*/ 693699 w 1936774"/>
                          <a:gd name="connsiteY47" fmla="*/ 929280 h 1385322"/>
                          <a:gd name="connsiteX48" fmla="*/ 724565 w 1936774"/>
                          <a:gd name="connsiteY48" fmla="*/ 926602 h 1385322"/>
                          <a:gd name="connsiteX49" fmla="*/ 772111 w 1936774"/>
                          <a:gd name="connsiteY49" fmla="*/ 918103 h 1385322"/>
                          <a:gd name="connsiteX50" fmla="*/ 822107 w 1936774"/>
                          <a:gd name="connsiteY50" fmla="*/ 895350 h 1385322"/>
                          <a:gd name="connsiteX51" fmla="*/ 869732 w 1936774"/>
                          <a:gd name="connsiteY51" fmla="*/ 866775 h 1385322"/>
                          <a:gd name="connsiteX52" fmla="*/ 1037276 w 1936774"/>
                          <a:gd name="connsiteY52" fmla="*/ 910639 h 1385322"/>
                          <a:gd name="connsiteX53" fmla="*/ 1126907 w 1936774"/>
                          <a:gd name="connsiteY53" fmla="*/ 990600 h 1385322"/>
                          <a:gd name="connsiteX54" fmla="*/ 1126907 w 1936774"/>
                          <a:gd name="connsiteY54" fmla="*/ 1021110 h 1385322"/>
                          <a:gd name="connsiteX55" fmla="*/ 1142147 w 1936774"/>
                          <a:gd name="connsiteY55" fmla="*/ 1057275 h 1385322"/>
                          <a:gd name="connsiteX56" fmla="*/ 1198166 w 1936774"/>
                          <a:gd name="connsiteY56" fmla="*/ 1348565 h 1385322"/>
                          <a:gd name="connsiteX57" fmla="*/ 1231682 w 1936774"/>
                          <a:gd name="connsiteY57" fmla="*/ 1019175 h 1385322"/>
                          <a:gd name="connsiteX58" fmla="*/ 1212632 w 1936774"/>
                          <a:gd name="connsiteY58" fmla="*/ 990600 h 1385322"/>
                          <a:gd name="connsiteX59" fmla="*/ 1231682 w 1936774"/>
                          <a:gd name="connsiteY59" fmla="*/ 1047750 h 1385322"/>
                          <a:gd name="connsiteX60" fmla="*/ 1285022 w 1936774"/>
                          <a:gd name="connsiteY60" fmla="*/ 1173161 h 1385322"/>
                          <a:gd name="connsiteX61" fmla="*/ 1353215 w 1936774"/>
                          <a:gd name="connsiteY61" fmla="*/ 1384966 h 1385322"/>
                          <a:gd name="connsiteX62" fmla="*/ 1338390 w 1936774"/>
                          <a:gd name="connsiteY62" fmla="*/ 1110089 h 1385322"/>
                          <a:gd name="connsiteX63" fmla="*/ 1344331 w 1936774"/>
                          <a:gd name="connsiteY63" fmla="*/ 1041794 h 1385322"/>
                          <a:gd name="connsiteX64" fmla="*/ 1419313 w 1936774"/>
                          <a:gd name="connsiteY64" fmla="*/ 1015847 h 1385322"/>
                          <a:gd name="connsiteX65" fmla="*/ 1492207 w 1936774"/>
                          <a:gd name="connsiteY65" fmla="*/ 1018882 h 1385322"/>
                          <a:gd name="connsiteX66" fmla="*/ 1574897 w 1936774"/>
                          <a:gd name="connsiteY66" fmla="*/ 996369 h 1385322"/>
                          <a:gd name="connsiteX67" fmla="*/ 1591734 w 1936774"/>
                          <a:gd name="connsiteY67" fmla="*/ 990599 h 1385322"/>
                          <a:gd name="connsiteX68" fmla="*/ 1727841 w 1936774"/>
                          <a:gd name="connsiteY68" fmla="*/ 915501 h 1385322"/>
                          <a:gd name="connsiteX69" fmla="*/ 1797882 w 1936774"/>
                          <a:gd name="connsiteY69" fmla="*/ 840483 h 1385322"/>
                          <a:gd name="connsiteX70" fmla="*/ 1812707 w 1936774"/>
                          <a:gd name="connsiteY70" fmla="*/ 828675 h 1385322"/>
                          <a:gd name="connsiteX71" fmla="*/ 1850807 w 1936774"/>
                          <a:gd name="connsiteY71" fmla="*/ 771525 h 1385322"/>
                          <a:gd name="connsiteX72" fmla="*/ 1869857 w 1936774"/>
                          <a:gd name="connsiteY72" fmla="*/ 742950 h 1385322"/>
                          <a:gd name="connsiteX73" fmla="*/ 1879382 w 1936774"/>
                          <a:gd name="connsiteY73" fmla="*/ 704850 h 1385322"/>
                          <a:gd name="connsiteX74" fmla="*/ 1860332 w 1936774"/>
                          <a:gd name="connsiteY74" fmla="*/ 466725 h 1385322"/>
                          <a:gd name="connsiteX75" fmla="*/ 1850807 w 1936774"/>
                          <a:gd name="connsiteY75" fmla="*/ 438150 h 1385322"/>
                          <a:gd name="connsiteX76" fmla="*/ 1833662 w 1936774"/>
                          <a:gd name="connsiteY76" fmla="*/ 401947 h 1385322"/>
                          <a:gd name="connsiteX77" fmla="*/ 1812707 w 1936774"/>
                          <a:gd name="connsiteY77" fmla="*/ 371475 h 1385322"/>
                          <a:gd name="connsiteX78" fmla="*/ 1812707 w 1936774"/>
                          <a:gd name="connsiteY78" fmla="*/ 190500 h 1385322"/>
                          <a:gd name="connsiteX79" fmla="*/ 1831757 w 1936774"/>
                          <a:gd name="connsiteY79" fmla="*/ 161925 h 1385322"/>
                          <a:gd name="connsiteX80" fmla="*/ 1860332 w 1936774"/>
                          <a:gd name="connsiteY80" fmla="*/ 142875 h 1385322"/>
                          <a:gd name="connsiteX81" fmla="*/ 1898432 w 1936774"/>
                          <a:gd name="connsiteY81" fmla="*/ 114300 h 1385322"/>
                          <a:gd name="connsiteX82" fmla="*/ 1936532 w 1936774"/>
                          <a:gd name="connsiteY82" fmla="*/ 95250 h 1385322"/>
                          <a:gd name="connsiteX83" fmla="*/ 1888907 w 1936774"/>
                          <a:gd name="connsiteY83" fmla="*/ 51457 h 1385322"/>
                          <a:gd name="connsiteX0" fmla="*/ 1888907 w 1936774"/>
                          <a:gd name="connsiteY0" fmla="*/ 51457 h 1385322"/>
                          <a:gd name="connsiteX1" fmla="*/ 1898432 w 1936774"/>
                          <a:gd name="connsiteY1" fmla="*/ 57150 h 1385322"/>
                          <a:gd name="connsiteX2" fmla="*/ 1822232 w 1936774"/>
                          <a:gd name="connsiteY2" fmla="*/ 9562 h 1385322"/>
                          <a:gd name="connsiteX3" fmla="*/ 1755557 w 1936774"/>
                          <a:gd name="connsiteY3" fmla="*/ 0 h 1385322"/>
                          <a:gd name="connsiteX4" fmla="*/ 1707932 w 1936774"/>
                          <a:gd name="connsiteY4" fmla="*/ 9525 h 1385322"/>
                          <a:gd name="connsiteX5" fmla="*/ 1679357 w 1936774"/>
                          <a:gd name="connsiteY5" fmla="*/ 38100 h 1385322"/>
                          <a:gd name="connsiteX6" fmla="*/ 1648877 w 1936774"/>
                          <a:gd name="connsiteY6" fmla="*/ 74378 h 1385322"/>
                          <a:gd name="connsiteX7" fmla="*/ 1622207 w 1936774"/>
                          <a:gd name="connsiteY7" fmla="*/ 104775 h 1385322"/>
                          <a:gd name="connsiteX8" fmla="*/ 1612682 w 1936774"/>
                          <a:gd name="connsiteY8" fmla="*/ 142875 h 1385322"/>
                          <a:gd name="connsiteX9" fmla="*/ 1593632 w 1936774"/>
                          <a:gd name="connsiteY9" fmla="*/ 171450 h 1385322"/>
                          <a:gd name="connsiteX10" fmla="*/ 1565057 w 1936774"/>
                          <a:gd name="connsiteY10" fmla="*/ 219075 h 1385322"/>
                          <a:gd name="connsiteX11" fmla="*/ 1547912 w 1936774"/>
                          <a:gd name="connsiteY11" fmla="*/ 236265 h 1385322"/>
                          <a:gd name="connsiteX12" fmla="*/ 1517432 w 1936774"/>
                          <a:gd name="connsiteY12" fmla="*/ 276225 h 1385322"/>
                          <a:gd name="connsiteX13" fmla="*/ 1441232 w 1936774"/>
                          <a:gd name="connsiteY13" fmla="*/ 361950 h 1385322"/>
                          <a:gd name="connsiteX14" fmla="*/ 1412657 w 1936774"/>
                          <a:gd name="connsiteY14" fmla="*/ 371475 h 1385322"/>
                          <a:gd name="connsiteX15" fmla="*/ 1355507 w 1936774"/>
                          <a:gd name="connsiteY15" fmla="*/ 409575 h 1385322"/>
                          <a:gd name="connsiteX16" fmla="*/ 1326932 w 1936774"/>
                          <a:gd name="connsiteY16" fmla="*/ 428625 h 1385322"/>
                          <a:gd name="connsiteX17" fmla="*/ 1222157 w 1936774"/>
                          <a:gd name="connsiteY17" fmla="*/ 466725 h 1385322"/>
                          <a:gd name="connsiteX18" fmla="*/ 943916 w 1936774"/>
                          <a:gd name="connsiteY18" fmla="*/ 438303 h 1385322"/>
                          <a:gd name="connsiteX19" fmla="*/ 898291 w 1936774"/>
                          <a:gd name="connsiteY19" fmla="*/ 419323 h 1385322"/>
                          <a:gd name="connsiteX20" fmla="*/ 843014 w 1936774"/>
                          <a:gd name="connsiteY20" fmla="*/ 390680 h 1385322"/>
                          <a:gd name="connsiteX21" fmla="*/ 817916 w 1936774"/>
                          <a:gd name="connsiteY21" fmla="*/ 362367 h 1385322"/>
                          <a:gd name="connsiteX22" fmla="*/ 799184 w 1936774"/>
                          <a:gd name="connsiteY22" fmla="*/ 331562 h 1385322"/>
                          <a:gd name="connsiteX23" fmla="*/ 764957 w 1936774"/>
                          <a:gd name="connsiteY23" fmla="*/ 304800 h 1385322"/>
                          <a:gd name="connsiteX24" fmla="*/ 707807 w 1936774"/>
                          <a:gd name="connsiteY24" fmla="*/ 228600 h 1385322"/>
                          <a:gd name="connsiteX25" fmla="*/ 679232 w 1936774"/>
                          <a:gd name="connsiteY25" fmla="*/ 203895 h 1385322"/>
                          <a:gd name="connsiteX26" fmla="*/ 653705 w 1936774"/>
                          <a:gd name="connsiteY26" fmla="*/ 152817 h 1385322"/>
                          <a:gd name="connsiteX27" fmla="*/ 633465 w 1936774"/>
                          <a:gd name="connsiteY27" fmla="*/ 110828 h 1385322"/>
                          <a:gd name="connsiteX28" fmla="*/ 612289 w 1936774"/>
                          <a:gd name="connsiteY28" fmla="*/ 37132 h 1385322"/>
                          <a:gd name="connsiteX29" fmla="*/ 441107 w 1936774"/>
                          <a:gd name="connsiteY29" fmla="*/ 209550 h 1385322"/>
                          <a:gd name="connsiteX30" fmla="*/ 374432 w 1936774"/>
                          <a:gd name="connsiteY30" fmla="*/ 285750 h 1385322"/>
                          <a:gd name="connsiteX31" fmla="*/ 357287 w 1936774"/>
                          <a:gd name="connsiteY31" fmla="*/ 312428 h 1385322"/>
                          <a:gd name="connsiteX32" fmla="*/ 345857 w 1936774"/>
                          <a:gd name="connsiteY32" fmla="*/ 342900 h 1385322"/>
                          <a:gd name="connsiteX33" fmla="*/ 317282 w 1936774"/>
                          <a:gd name="connsiteY33" fmla="*/ 390525 h 1385322"/>
                          <a:gd name="connsiteX34" fmla="*/ 296327 w 1936774"/>
                          <a:gd name="connsiteY34" fmla="*/ 451545 h 1385322"/>
                          <a:gd name="connsiteX35" fmla="*/ 298232 w 1936774"/>
                          <a:gd name="connsiteY35" fmla="*/ 495300 h 1385322"/>
                          <a:gd name="connsiteX36" fmla="*/ 225406 w 1936774"/>
                          <a:gd name="connsiteY36" fmla="*/ 644629 h 1385322"/>
                          <a:gd name="connsiteX37" fmla="*/ 154518 w 1936774"/>
                          <a:gd name="connsiteY37" fmla="*/ 705949 h 1385322"/>
                          <a:gd name="connsiteX38" fmla="*/ 99120 w 1936774"/>
                          <a:gd name="connsiteY38" fmla="*/ 742019 h 1385322"/>
                          <a:gd name="connsiteX39" fmla="*/ 30727 w 1936774"/>
                          <a:gd name="connsiteY39" fmla="*/ 800745 h 1385322"/>
                          <a:gd name="connsiteX40" fmla="*/ 67197 w 1936774"/>
                          <a:gd name="connsiteY40" fmla="*/ 883625 h 1385322"/>
                          <a:gd name="connsiteX41" fmla="*/ 437297 w 1936774"/>
                          <a:gd name="connsiteY41" fmla="*/ 971550 h 1385322"/>
                          <a:gd name="connsiteX42" fmla="*/ 508717 w 1936774"/>
                          <a:gd name="connsiteY42" fmla="*/ 963361 h 1385322"/>
                          <a:gd name="connsiteX43" fmla="*/ 555909 w 1936774"/>
                          <a:gd name="connsiteY43" fmla="*/ 968937 h 1385322"/>
                          <a:gd name="connsiteX44" fmla="*/ 611067 w 1936774"/>
                          <a:gd name="connsiteY44" fmla="*/ 947585 h 1385322"/>
                          <a:gd name="connsiteX45" fmla="*/ 659466 w 1936774"/>
                          <a:gd name="connsiteY45" fmla="*/ 937310 h 1385322"/>
                          <a:gd name="connsiteX46" fmla="*/ 669707 w 1936774"/>
                          <a:gd name="connsiteY46" fmla="*/ 936915 h 1385322"/>
                          <a:gd name="connsiteX47" fmla="*/ 693699 w 1936774"/>
                          <a:gd name="connsiteY47" fmla="*/ 929280 h 1385322"/>
                          <a:gd name="connsiteX48" fmla="*/ 724565 w 1936774"/>
                          <a:gd name="connsiteY48" fmla="*/ 926602 h 1385322"/>
                          <a:gd name="connsiteX49" fmla="*/ 772111 w 1936774"/>
                          <a:gd name="connsiteY49" fmla="*/ 918103 h 1385322"/>
                          <a:gd name="connsiteX50" fmla="*/ 822107 w 1936774"/>
                          <a:gd name="connsiteY50" fmla="*/ 895350 h 1385322"/>
                          <a:gd name="connsiteX51" fmla="*/ 869732 w 1936774"/>
                          <a:gd name="connsiteY51" fmla="*/ 866775 h 1385322"/>
                          <a:gd name="connsiteX52" fmla="*/ 1037276 w 1936774"/>
                          <a:gd name="connsiteY52" fmla="*/ 910639 h 1385322"/>
                          <a:gd name="connsiteX53" fmla="*/ 1126907 w 1936774"/>
                          <a:gd name="connsiteY53" fmla="*/ 990600 h 1385322"/>
                          <a:gd name="connsiteX54" fmla="*/ 1126907 w 1936774"/>
                          <a:gd name="connsiteY54" fmla="*/ 1021110 h 1385322"/>
                          <a:gd name="connsiteX55" fmla="*/ 1142147 w 1936774"/>
                          <a:gd name="connsiteY55" fmla="*/ 1057275 h 1385322"/>
                          <a:gd name="connsiteX56" fmla="*/ 1198166 w 1936774"/>
                          <a:gd name="connsiteY56" fmla="*/ 1348565 h 1385322"/>
                          <a:gd name="connsiteX57" fmla="*/ 1231682 w 1936774"/>
                          <a:gd name="connsiteY57" fmla="*/ 1019175 h 1385322"/>
                          <a:gd name="connsiteX58" fmla="*/ 1212632 w 1936774"/>
                          <a:gd name="connsiteY58" fmla="*/ 990600 h 1385322"/>
                          <a:gd name="connsiteX59" fmla="*/ 1231682 w 1936774"/>
                          <a:gd name="connsiteY59" fmla="*/ 1047750 h 1385322"/>
                          <a:gd name="connsiteX60" fmla="*/ 1285022 w 1936774"/>
                          <a:gd name="connsiteY60" fmla="*/ 1173161 h 1385322"/>
                          <a:gd name="connsiteX61" fmla="*/ 1353215 w 1936774"/>
                          <a:gd name="connsiteY61" fmla="*/ 1384966 h 1385322"/>
                          <a:gd name="connsiteX62" fmla="*/ 1338390 w 1936774"/>
                          <a:gd name="connsiteY62" fmla="*/ 1110089 h 1385322"/>
                          <a:gd name="connsiteX63" fmla="*/ 1344331 w 1936774"/>
                          <a:gd name="connsiteY63" fmla="*/ 1041794 h 1385322"/>
                          <a:gd name="connsiteX64" fmla="*/ 1419313 w 1936774"/>
                          <a:gd name="connsiteY64" fmla="*/ 1015847 h 1385322"/>
                          <a:gd name="connsiteX65" fmla="*/ 1492207 w 1936774"/>
                          <a:gd name="connsiteY65" fmla="*/ 1018882 h 1385322"/>
                          <a:gd name="connsiteX66" fmla="*/ 1574897 w 1936774"/>
                          <a:gd name="connsiteY66" fmla="*/ 996369 h 1385322"/>
                          <a:gd name="connsiteX67" fmla="*/ 1591734 w 1936774"/>
                          <a:gd name="connsiteY67" fmla="*/ 990599 h 1385322"/>
                          <a:gd name="connsiteX68" fmla="*/ 1727841 w 1936774"/>
                          <a:gd name="connsiteY68" fmla="*/ 915501 h 1385322"/>
                          <a:gd name="connsiteX69" fmla="*/ 1797882 w 1936774"/>
                          <a:gd name="connsiteY69" fmla="*/ 840483 h 1385322"/>
                          <a:gd name="connsiteX70" fmla="*/ 1812707 w 1936774"/>
                          <a:gd name="connsiteY70" fmla="*/ 828675 h 1385322"/>
                          <a:gd name="connsiteX71" fmla="*/ 1850807 w 1936774"/>
                          <a:gd name="connsiteY71" fmla="*/ 771525 h 1385322"/>
                          <a:gd name="connsiteX72" fmla="*/ 1869857 w 1936774"/>
                          <a:gd name="connsiteY72" fmla="*/ 742950 h 1385322"/>
                          <a:gd name="connsiteX73" fmla="*/ 1879382 w 1936774"/>
                          <a:gd name="connsiteY73" fmla="*/ 704850 h 1385322"/>
                          <a:gd name="connsiteX74" fmla="*/ 1860332 w 1936774"/>
                          <a:gd name="connsiteY74" fmla="*/ 466725 h 1385322"/>
                          <a:gd name="connsiteX75" fmla="*/ 1850807 w 1936774"/>
                          <a:gd name="connsiteY75" fmla="*/ 438150 h 1385322"/>
                          <a:gd name="connsiteX76" fmla="*/ 1833662 w 1936774"/>
                          <a:gd name="connsiteY76" fmla="*/ 401947 h 1385322"/>
                          <a:gd name="connsiteX77" fmla="*/ 1812707 w 1936774"/>
                          <a:gd name="connsiteY77" fmla="*/ 371475 h 1385322"/>
                          <a:gd name="connsiteX78" fmla="*/ 1812707 w 1936774"/>
                          <a:gd name="connsiteY78" fmla="*/ 190500 h 1385322"/>
                          <a:gd name="connsiteX79" fmla="*/ 1831757 w 1936774"/>
                          <a:gd name="connsiteY79" fmla="*/ 161925 h 1385322"/>
                          <a:gd name="connsiteX80" fmla="*/ 1860332 w 1936774"/>
                          <a:gd name="connsiteY80" fmla="*/ 142875 h 1385322"/>
                          <a:gd name="connsiteX81" fmla="*/ 1898432 w 1936774"/>
                          <a:gd name="connsiteY81" fmla="*/ 114300 h 1385322"/>
                          <a:gd name="connsiteX82" fmla="*/ 1936532 w 1936774"/>
                          <a:gd name="connsiteY82" fmla="*/ 95250 h 1385322"/>
                          <a:gd name="connsiteX83" fmla="*/ 1888907 w 1936774"/>
                          <a:gd name="connsiteY83" fmla="*/ 51457 h 1385322"/>
                          <a:gd name="connsiteX0" fmla="*/ 1888907 w 1936774"/>
                          <a:gd name="connsiteY0" fmla="*/ 51457 h 1385322"/>
                          <a:gd name="connsiteX1" fmla="*/ 1898432 w 1936774"/>
                          <a:gd name="connsiteY1" fmla="*/ 57150 h 1385322"/>
                          <a:gd name="connsiteX2" fmla="*/ 1822232 w 1936774"/>
                          <a:gd name="connsiteY2" fmla="*/ 9562 h 1385322"/>
                          <a:gd name="connsiteX3" fmla="*/ 1755557 w 1936774"/>
                          <a:gd name="connsiteY3" fmla="*/ 0 h 1385322"/>
                          <a:gd name="connsiteX4" fmla="*/ 1707932 w 1936774"/>
                          <a:gd name="connsiteY4" fmla="*/ 9525 h 1385322"/>
                          <a:gd name="connsiteX5" fmla="*/ 1679357 w 1936774"/>
                          <a:gd name="connsiteY5" fmla="*/ 38100 h 1385322"/>
                          <a:gd name="connsiteX6" fmla="*/ 1648877 w 1936774"/>
                          <a:gd name="connsiteY6" fmla="*/ 74378 h 1385322"/>
                          <a:gd name="connsiteX7" fmla="*/ 1622207 w 1936774"/>
                          <a:gd name="connsiteY7" fmla="*/ 104775 h 1385322"/>
                          <a:gd name="connsiteX8" fmla="*/ 1612682 w 1936774"/>
                          <a:gd name="connsiteY8" fmla="*/ 142875 h 1385322"/>
                          <a:gd name="connsiteX9" fmla="*/ 1593632 w 1936774"/>
                          <a:gd name="connsiteY9" fmla="*/ 171450 h 1385322"/>
                          <a:gd name="connsiteX10" fmla="*/ 1565057 w 1936774"/>
                          <a:gd name="connsiteY10" fmla="*/ 219075 h 1385322"/>
                          <a:gd name="connsiteX11" fmla="*/ 1547912 w 1936774"/>
                          <a:gd name="connsiteY11" fmla="*/ 236265 h 1385322"/>
                          <a:gd name="connsiteX12" fmla="*/ 1517432 w 1936774"/>
                          <a:gd name="connsiteY12" fmla="*/ 276225 h 1385322"/>
                          <a:gd name="connsiteX13" fmla="*/ 1441232 w 1936774"/>
                          <a:gd name="connsiteY13" fmla="*/ 361950 h 1385322"/>
                          <a:gd name="connsiteX14" fmla="*/ 1412657 w 1936774"/>
                          <a:gd name="connsiteY14" fmla="*/ 371475 h 1385322"/>
                          <a:gd name="connsiteX15" fmla="*/ 1355507 w 1936774"/>
                          <a:gd name="connsiteY15" fmla="*/ 409575 h 1385322"/>
                          <a:gd name="connsiteX16" fmla="*/ 1326932 w 1936774"/>
                          <a:gd name="connsiteY16" fmla="*/ 428625 h 1385322"/>
                          <a:gd name="connsiteX17" fmla="*/ 1222157 w 1936774"/>
                          <a:gd name="connsiteY17" fmla="*/ 466725 h 1385322"/>
                          <a:gd name="connsiteX18" fmla="*/ 943916 w 1936774"/>
                          <a:gd name="connsiteY18" fmla="*/ 438303 h 1385322"/>
                          <a:gd name="connsiteX19" fmla="*/ 898291 w 1936774"/>
                          <a:gd name="connsiteY19" fmla="*/ 419323 h 1385322"/>
                          <a:gd name="connsiteX20" fmla="*/ 843014 w 1936774"/>
                          <a:gd name="connsiteY20" fmla="*/ 390680 h 1385322"/>
                          <a:gd name="connsiteX21" fmla="*/ 817916 w 1936774"/>
                          <a:gd name="connsiteY21" fmla="*/ 362367 h 1385322"/>
                          <a:gd name="connsiteX22" fmla="*/ 799184 w 1936774"/>
                          <a:gd name="connsiteY22" fmla="*/ 331562 h 1385322"/>
                          <a:gd name="connsiteX23" fmla="*/ 764957 w 1936774"/>
                          <a:gd name="connsiteY23" fmla="*/ 304800 h 1385322"/>
                          <a:gd name="connsiteX24" fmla="*/ 707807 w 1936774"/>
                          <a:gd name="connsiteY24" fmla="*/ 228600 h 1385322"/>
                          <a:gd name="connsiteX25" fmla="*/ 679232 w 1936774"/>
                          <a:gd name="connsiteY25" fmla="*/ 203895 h 1385322"/>
                          <a:gd name="connsiteX26" fmla="*/ 653705 w 1936774"/>
                          <a:gd name="connsiteY26" fmla="*/ 152817 h 1385322"/>
                          <a:gd name="connsiteX27" fmla="*/ 645657 w 1936774"/>
                          <a:gd name="connsiteY27" fmla="*/ 86541 h 1385322"/>
                          <a:gd name="connsiteX28" fmla="*/ 612289 w 1936774"/>
                          <a:gd name="connsiteY28" fmla="*/ 37132 h 1385322"/>
                          <a:gd name="connsiteX29" fmla="*/ 441107 w 1936774"/>
                          <a:gd name="connsiteY29" fmla="*/ 209550 h 1385322"/>
                          <a:gd name="connsiteX30" fmla="*/ 374432 w 1936774"/>
                          <a:gd name="connsiteY30" fmla="*/ 285750 h 1385322"/>
                          <a:gd name="connsiteX31" fmla="*/ 357287 w 1936774"/>
                          <a:gd name="connsiteY31" fmla="*/ 312428 h 1385322"/>
                          <a:gd name="connsiteX32" fmla="*/ 345857 w 1936774"/>
                          <a:gd name="connsiteY32" fmla="*/ 342900 h 1385322"/>
                          <a:gd name="connsiteX33" fmla="*/ 317282 w 1936774"/>
                          <a:gd name="connsiteY33" fmla="*/ 390525 h 1385322"/>
                          <a:gd name="connsiteX34" fmla="*/ 296327 w 1936774"/>
                          <a:gd name="connsiteY34" fmla="*/ 451545 h 1385322"/>
                          <a:gd name="connsiteX35" fmla="*/ 298232 w 1936774"/>
                          <a:gd name="connsiteY35" fmla="*/ 495300 h 1385322"/>
                          <a:gd name="connsiteX36" fmla="*/ 225406 w 1936774"/>
                          <a:gd name="connsiteY36" fmla="*/ 644629 h 1385322"/>
                          <a:gd name="connsiteX37" fmla="*/ 154518 w 1936774"/>
                          <a:gd name="connsiteY37" fmla="*/ 705949 h 1385322"/>
                          <a:gd name="connsiteX38" fmla="*/ 99120 w 1936774"/>
                          <a:gd name="connsiteY38" fmla="*/ 742019 h 1385322"/>
                          <a:gd name="connsiteX39" fmla="*/ 30727 w 1936774"/>
                          <a:gd name="connsiteY39" fmla="*/ 800745 h 1385322"/>
                          <a:gd name="connsiteX40" fmla="*/ 67197 w 1936774"/>
                          <a:gd name="connsiteY40" fmla="*/ 883625 h 1385322"/>
                          <a:gd name="connsiteX41" fmla="*/ 437297 w 1936774"/>
                          <a:gd name="connsiteY41" fmla="*/ 971550 h 1385322"/>
                          <a:gd name="connsiteX42" fmla="*/ 508717 w 1936774"/>
                          <a:gd name="connsiteY42" fmla="*/ 963361 h 1385322"/>
                          <a:gd name="connsiteX43" fmla="*/ 555909 w 1936774"/>
                          <a:gd name="connsiteY43" fmla="*/ 968937 h 1385322"/>
                          <a:gd name="connsiteX44" fmla="*/ 611067 w 1936774"/>
                          <a:gd name="connsiteY44" fmla="*/ 947585 h 1385322"/>
                          <a:gd name="connsiteX45" fmla="*/ 659466 w 1936774"/>
                          <a:gd name="connsiteY45" fmla="*/ 937310 h 1385322"/>
                          <a:gd name="connsiteX46" fmla="*/ 669707 w 1936774"/>
                          <a:gd name="connsiteY46" fmla="*/ 936915 h 1385322"/>
                          <a:gd name="connsiteX47" fmla="*/ 693699 w 1936774"/>
                          <a:gd name="connsiteY47" fmla="*/ 929280 h 1385322"/>
                          <a:gd name="connsiteX48" fmla="*/ 724565 w 1936774"/>
                          <a:gd name="connsiteY48" fmla="*/ 926602 h 1385322"/>
                          <a:gd name="connsiteX49" fmla="*/ 772111 w 1936774"/>
                          <a:gd name="connsiteY49" fmla="*/ 918103 h 1385322"/>
                          <a:gd name="connsiteX50" fmla="*/ 822107 w 1936774"/>
                          <a:gd name="connsiteY50" fmla="*/ 895350 h 1385322"/>
                          <a:gd name="connsiteX51" fmla="*/ 869732 w 1936774"/>
                          <a:gd name="connsiteY51" fmla="*/ 866775 h 1385322"/>
                          <a:gd name="connsiteX52" fmla="*/ 1037276 w 1936774"/>
                          <a:gd name="connsiteY52" fmla="*/ 910639 h 1385322"/>
                          <a:gd name="connsiteX53" fmla="*/ 1126907 w 1936774"/>
                          <a:gd name="connsiteY53" fmla="*/ 990600 h 1385322"/>
                          <a:gd name="connsiteX54" fmla="*/ 1126907 w 1936774"/>
                          <a:gd name="connsiteY54" fmla="*/ 1021110 h 1385322"/>
                          <a:gd name="connsiteX55" fmla="*/ 1142147 w 1936774"/>
                          <a:gd name="connsiteY55" fmla="*/ 1057275 h 1385322"/>
                          <a:gd name="connsiteX56" fmla="*/ 1198166 w 1936774"/>
                          <a:gd name="connsiteY56" fmla="*/ 1348565 h 1385322"/>
                          <a:gd name="connsiteX57" fmla="*/ 1231682 w 1936774"/>
                          <a:gd name="connsiteY57" fmla="*/ 1019175 h 1385322"/>
                          <a:gd name="connsiteX58" fmla="*/ 1212632 w 1936774"/>
                          <a:gd name="connsiteY58" fmla="*/ 990600 h 1385322"/>
                          <a:gd name="connsiteX59" fmla="*/ 1231682 w 1936774"/>
                          <a:gd name="connsiteY59" fmla="*/ 1047750 h 1385322"/>
                          <a:gd name="connsiteX60" fmla="*/ 1285022 w 1936774"/>
                          <a:gd name="connsiteY60" fmla="*/ 1173161 h 1385322"/>
                          <a:gd name="connsiteX61" fmla="*/ 1353215 w 1936774"/>
                          <a:gd name="connsiteY61" fmla="*/ 1384966 h 1385322"/>
                          <a:gd name="connsiteX62" fmla="*/ 1338390 w 1936774"/>
                          <a:gd name="connsiteY62" fmla="*/ 1110089 h 1385322"/>
                          <a:gd name="connsiteX63" fmla="*/ 1344331 w 1936774"/>
                          <a:gd name="connsiteY63" fmla="*/ 1041794 h 1385322"/>
                          <a:gd name="connsiteX64" fmla="*/ 1419313 w 1936774"/>
                          <a:gd name="connsiteY64" fmla="*/ 1015847 h 1385322"/>
                          <a:gd name="connsiteX65" fmla="*/ 1492207 w 1936774"/>
                          <a:gd name="connsiteY65" fmla="*/ 1018882 h 1385322"/>
                          <a:gd name="connsiteX66" fmla="*/ 1574897 w 1936774"/>
                          <a:gd name="connsiteY66" fmla="*/ 996369 h 1385322"/>
                          <a:gd name="connsiteX67" fmla="*/ 1591734 w 1936774"/>
                          <a:gd name="connsiteY67" fmla="*/ 990599 h 1385322"/>
                          <a:gd name="connsiteX68" fmla="*/ 1727841 w 1936774"/>
                          <a:gd name="connsiteY68" fmla="*/ 915501 h 1385322"/>
                          <a:gd name="connsiteX69" fmla="*/ 1797882 w 1936774"/>
                          <a:gd name="connsiteY69" fmla="*/ 840483 h 1385322"/>
                          <a:gd name="connsiteX70" fmla="*/ 1812707 w 1936774"/>
                          <a:gd name="connsiteY70" fmla="*/ 828675 h 1385322"/>
                          <a:gd name="connsiteX71" fmla="*/ 1850807 w 1936774"/>
                          <a:gd name="connsiteY71" fmla="*/ 771525 h 1385322"/>
                          <a:gd name="connsiteX72" fmla="*/ 1869857 w 1936774"/>
                          <a:gd name="connsiteY72" fmla="*/ 742950 h 1385322"/>
                          <a:gd name="connsiteX73" fmla="*/ 1879382 w 1936774"/>
                          <a:gd name="connsiteY73" fmla="*/ 704850 h 1385322"/>
                          <a:gd name="connsiteX74" fmla="*/ 1860332 w 1936774"/>
                          <a:gd name="connsiteY74" fmla="*/ 466725 h 1385322"/>
                          <a:gd name="connsiteX75" fmla="*/ 1850807 w 1936774"/>
                          <a:gd name="connsiteY75" fmla="*/ 438150 h 1385322"/>
                          <a:gd name="connsiteX76" fmla="*/ 1833662 w 1936774"/>
                          <a:gd name="connsiteY76" fmla="*/ 401947 h 1385322"/>
                          <a:gd name="connsiteX77" fmla="*/ 1812707 w 1936774"/>
                          <a:gd name="connsiteY77" fmla="*/ 371475 h 1385322"/>
                          <a:gd name="connsiteX78" fmla="*/ 1812707 w 1936774"/>
                          <a:gd name="connsiteY78" fmla="*/ 190500 h 1385322"/>
                          <a:gd name="connsiteX79" fmla="*/ 1831757 w 1936774"/>
                          <a:gd name="connsiteY79" fmla="*/ 161925 h 1385322"/>
                          <a:gd name="connsiteX80" fmla="*/ 1860332 w 1936774"/>
                          <a:gd name="connsiteY80" fmla="*/ 142875 h 1385322"/>
                          <a:gd name="connsiteX81" fmla="*/ 1898432 w 1936774"/>
                          <a:gd name="connsiteY81" fmla="*/ 114300 h 1385322"/>
                          <a:gd name="connsiteX82" fmla="*/ 1936532 w 1936774"/>
                          <a:gd name="connsiteY82" fmla="*/ 95250 h 1385322"/>
                          <a:gd name="connsiteX83" fmla="*/ 1888907 w 1936774"/>
                          <a:gd name="connsiteY83" fmla="*/ 51457 h 1385322"/>
                          <a:gd name="connsiteX0" fmla="*/ 1888907 w 1936774"/>
                          <a:gd name="connsiteY0" fmla="*/ 51457 h 1385322"/>
                          <a:gd name="connsiteX1" fmla="*/ 1898432 w 1936774"/>
                          <a:gd name="connsiteY1" fmla="*/ 57150 h 1385322"/>
                          <a:gd name="connsiteX2" fmla="*/ 1822232 w 1936774"/>
                          <a:gd name="connsiteY2" fmla="*/ 9562 h 1385322"/>
                          <a:gd name="connsiteX3" fmla="*/ 1755557 w 1936774"/>
                          <a:gd name="connsiteY3" fmla="*/ 0 h 1385322"/>
                          <a:gd name="connsiteX4" fmla="*/ 1707932 w 1936774"/>
                          <a:gd name="connsiteY4" fmla="*/ 9525 h 1385322"/>
                          <a:gd name="connsiteX5" fmla="*/ 1679357 w 1936774"/>
                          <a:gd name="connsiteY5" fmla="*/ 38100 h 1385322"/>
                          <a:gd name="connsiteX6" fmla="*/ 1648877 w 1936774"/>
                          <a:gd name="connsiteY6" fmla="*/ 74378 h 1385322"/>
                          <a:gd name="connsiteX7" fmla="*/ 1622207 w 1936774"/>
                          <a:gd name="connsiteY7" fmla="*/ 104775 h 1385322"/>
                          <a:gd name="connsiteX8" fmla="*/ 1612682 w 1936774"/>
                          <a:gd name="connsiteY8" fmla="*/ 142875 h 1385322"/>
                          <a:gd name="connsiteX9" fmla="*/ 1593632 w 1936774"/>
                          <a:gd name="connsiteY9" fmla="*/ 171450 h 1385322"/>
                          <a:gd name="connsiteX10" fmla="*/ 1565057 w 1936774"/>
                          <a:gd name="connsiteY10" fmla="*/ 219075 h 1385322"/>
                          <a:gd name="connsiteX11" fmla="*/ 1547912 w 1936774"/>
                          <a:gd name="connsiteY11" fmla="*/ 236265 h 1385322"/>
                          <a:gd name="connsiteX12" fmla="*/ 1517432 w 1936774"/>
                          <a:gd name="connsiteY12" fmla="*/ 276225 h 1385322"/>
                          <a:gd name="connsiteX13" fmla="*/ 1441232 w 1936774"/>
                          <a:gd name="connsiteY13" fmla="*/ 361950 h 1385322"/>
                          <a:gd name="connsiteX14" fmla="*/ 1412657 w 1936774"/>
                          <a:gd name="connsiteY14" fmla="*/ 371475 h 1385322"/>
                          <a:gd name="connsiteX15" fmla="*/ 1355507 w 1936774"/>
                          <a:gd name="connsiteY15" fmla="*/ 409575 h 1385322"/>
                          <a:gd name="connsiteX16" fmla="*/ 1326932 w 1936774"/>
                          <a:gd name="connsiteY16" fmla="*/ 428625 h 1385322"/>
                          <a:gd name="connsiteX17" fmla="*/ 1222157 w 1936774"/>
                          <a:gd name="connsiteY17" fmla="*/ 466725 h 1385322"/>
                          <a:gd name="connsiteX18" fmla="*/ 943916 w 1936774"/>
                          <a:gd name="connsiteY18" fmla="*/ 438303 h 1385322"/>
                          <a:gd name="connsiteX19" fmla="*/ 898291 w 1936774"/>
                          <a:gd name="connsiteY19" fmla="*/ 419323 h 1385322"/>
                          <a:gd name="connsiteX20" fmla="*/ 843014 w 1936774"/>
                          <a:gd name="connsiteY20" fmla="*/ 390680 h 1385322"/>
                          <a:gd name="connsiteX21" fmla="*/ 817916 w 1936774"/>
                          <a:gd name="connsiteY21" fmla="*/ 362367 h 1385322"/>
                          <a:gd name="connsiteX22" fmla="*/ 799184 w 1936774"/>
                          <a:gd name="connsiteY22" fmla="*/ 331562 h 1385322"/>
                          <a:gd name="connsiteX23" fmla="*/ 764957 w 1936774"/>
                          <a:gd name="connsiteY23" fmla="*/ 304800 h 1385322"/>
                          <a:gd name="connsiteX24" fmla="*/ 707807 w 1936774"/>
                          <a:gd name="connsiteY24" fmla="*/ 228600 h 1385322"/>
                          <a:gd name="connsiteX25" fmla="*/ 679232 w 1936774"/>
                          <a:gd name="connsiteY25" fmla="*/ 203895 h 1385322"/>
                          <a:gd name="connsiteX26" fmla="*/ 653705 w 1936774"/>
                          <a:gd name="connsiteY26" fmla="*/ 152817 h 1385322"/>
                          <a:gd name="connsiteX27" fmla="*/ 636513 w 1936774"/>
                          <a:gd name="connsiteY27" fmla="*/ 89577 h 1385322"/>
                          <a:gd name="connsiteX28" fmla="*/ 612289 w 1936774"/>
                          <a:gd name="connsiteY28" fmla="*/ 37132 h 1385322"/>
                          <a:gd name="connsiteX29" fmla="*/ 441107 w 1936774"/>
                          <a:gd name="connsiteY29" fmla="*/ 209550 h 1385322"/>
                          <a:gd name="connsiteX30" fmla="*/ 374432 w 1936774"/>
                          <a:gd name="connsiteY30" fmla="*/ 285750 h 1385322"/>
                          <a:gd name="connsiteX31" fmla="*/ 357287 w 1936774"/>
                          <a:gd name="connsiteY31" fmla="*/ 312428 h 1385322"/>
                          <a:gd name="connsiteX32" fmla="*/ 345857 w 1936774"/>
                          <a:gd name="connsiteY32" fmla="*/ 342900 h 1385322"/>
                          <a:gd name="connsiteX33" fmla="*/ 317282 w 1936774"/>
                          <a:gd name="connsiteY33" fmla="*/ 390525 h 1385322"/>
                          <a:gd name="connsiteX34" fmla="*/ 296327 w 1936774"/>
                          <a:gd name="connsiteY34" fmla="*/ 451545 h 1385322"/>
                          <a:gd name="connsiteX35" fmla="*/ 298232 w 1936774"/>
                          <a:gd name="connsiteY35" fmla="*/ 495300 h 1385322"/>
                          <a:gd name="connsiteX36" fmla="*/ 225406 w 1936774"/>
                          <a:gd name="connsiteY36" fmla="*/ 644629 h 1385322"/>
                          <a:gd name="connsiteX37" fmla="*/ 154518 w 1936774"/>
                          <a:gd name="connsiteY37" fmla="*/ 705949 h 1385322"/>
                          <a:gd name="connsiteX38" fmla="*/ 99120 w 1936774"/>
                          <a:gd name="connsiteY38" fmla="*/ 742019 h 1385322"/>
                          <a:gd name="connsiteX39" fmla="*/ 30727 w 1936774"/>
                          <a:gd name="connsiteY39" fmla="*/ 800745 h 1385322"/>
                          <a:gd name="connsiteX40" fmla="*/ 67197 w 1936774"/>
                          <a:gd name="connsiteY40" fmla="*/ 883625 h 1385322"/>
                          <a:gd name="connsiteX41" fmla="*/ 437297 w 1936774"/>
                          <a:gd name="connsiteY41" fmla="*/ 971550 h 1385322"/>
                          <a:gd name="connsiteX42" fmla="*/ 508717 w 1936774"/>
                          <a:gd name="connsiteY42" fmla="*/ 963361 h 1385322"/>
                          <a:gd name="connsiteX43" fmla="*/ 555909 w 1936774"/>
                          <a:gd name="connsiteY43" fmla="*/ 968937 h 1385322"/>
                          <a:gd name="connsiteX44" fmla="*/ 611067 w 1936774"/>
                          <a:gd name="connsiteY44" fmla="*/ 947585 h 1385322"/>
                          <a:gd name="connsiteX45" fmla="*/ 659466 w 1936774"/>
                          <a:gd name="connsiteY45" fmla="*/ 937310 h 1385322"/>
                          <a:gd name="connsiteX46" fmla="*/ 669707 w 1936774"/>
                          <a:gd name="connsiteY46" fmla="*/ 936915 h 1385322"/>
                          <a:gd name="connsiteX47" fmla="*/ 693699 w 1936774"/>
                          <a:gd name="connsiteY47" fmla="*/ 929280 h 1385322"/>
                          <a:gd name="connsiteX48" fmla="*/ 724565 w 1936774"/>
                          <a:gd name="connsiteY48" fmla="*/ 926602 h 1385322"/>
                          <a:gd name="connsiteX49" fmla="*/ 772111 w 1936774"/>
                          <a:gd name="connsiteY49" fmla="*/ 918103 h 1385322"/>
                          <a:gd name="connsiteX50" fmla="*/ 822107 w 1936774"/>
                          <a:gd name="connsiteY50" fmla="*/ 895350 h 1385322"/>
                          <a:gd name="connsiteX51" fmla="*/ 869732 w 1936774"/>
                          <a:gd name="connsiteY51" fmla="*/ 866775 h 1385322"/>
                          <a:gd name="connsiteX52" fmla="*/ 1037276 w 1936774"/>
                          <a:gd name="connsiteY52" fmla="*/ 910639 h 1385322"/>
                          <a:gd name="connsiteX53" fmla="*/ 1126907 w 1936774"/>
                          <a:gd name="connsiteY53" fmla="*/ 990600 h 1385322"/>
                          <a:gd name="connsiteX54" fmla="*/ 1126907 w 1936774"/>
                          <a:gd name="connsiteY54" fmla="*/ 1021110 h 1385322"/>
                          <a:gd name="connsiteX55" fmla="*/ 1142147 w 1936774"/>
                          <a:gd name="connsiteY55" fmla="*/ 1057275 h 1385322"/>
                          <a:gd name="connsiteX56" fmla="*/ 1198166 w 1936774"/>
                          <a:gd name="connsiteY56" fmla="*/ 1348565 h 1385322"/>
                          <a:gd name="connsiteX57" fmla="*/ 1231682 w 1936774"/>
                          <a:gd name="connsiteY57" fmla="*/ 1019175 h 1385322"/>
                          <a:gd name="connsiteX58" fmla="*/ 1212632 w 1936774"/>
                          <a:gd name="connsiteY58" fmla="*/ 990600 h 1385322"/>
                          <a:gd name="connsiteX59" fmla="*/ 1231682 w 1936774"/>
                          <a:gd name="connsiteY59" fmla="*/ 1047750 h 1385322"/>
                          <a:gd name="connsiteX60" fmla="*/ 1285022 w 1936774"/>
                          <a:gd name="connsiteY60" fmla="*/ 1173161 h 1385322"/>
                          <a:gd name="connsiteX61" fmla="*/ 1353215 w 1936774"/>
                          <a:gd name="connsiteY61" fmla="*/ 1384966 h 1385322"/>
                          <a:gd name="connsiteX62" fmla="*/ 1338390 w 1936774"/>
                          <a:gd name="connsiteY62" fmla="*/ 1110089 h 1385322"/>
                          <a:gd name="connsiteX63" fmla="*/ 1344331 w 1936774"/>
                          <a:gd name="connsiteY63" fmla="*/ 1041794 h 1385322"/>
                          <a:gd name="connsiteX64" fmla="*/ 1419313 w 1936774"/>
                          <a:gd name="connsiteY64" fmla="*/ 1015847 h 1385322"/>
                          <a:gd name="connsiteX65" fmla="*/ 1492207 w 1936774"/>
                          <a:gd name="connsiteY65" fmla="*/ 1018882 h 1385322"/>
                          <a:gd name="connsiteX66" fmla="*/ 1574897 w 1936774"/>
                          <a:gd name="connsiteY66" fmla="*/ 996369 h 1385322"/>
                          <a:gd name="connsiteX67" fmla="*/ 1591734 w 1936774"/>
                          <a:gd name="connsiteY67" fmla="*/ 990599 h 1385322"/>
                          <a:gd name="connsiteX68" fmla="*/ 1727841 w 1936774"/>
                          <a:gd name="connsiteY68" fmla="*/ 915501 h 1385322"/>
                          <a:gd name="connsiteX69" fmla="*/ 1797882 w 1936774"/>
                          <a:gd name="connsiteY69" fmla="*/ 840483 h 1385322"/>
                          <a:gd name="connsiteX70" fmla="*/ 1812707 w 1936774"/>
                          <a:gd name="connsiteY70" fmla="*/ 828675 h 1385322"/>
                          <a:gd name="connsiteX71" fmla="*/ 1850807 w 1936774"/>
                          <a:gd name="connsiteY71" fmla="*/ 771525 h 1385322"/>
                          <a:gd name="connsiteX72" fmla="*/ 1869857 w 1936774"/>
                          <a:gd name="connsiteY72" fmla="*/ 742950 h 1385322"/>
                          <a:gd name="connsiteX73" fmla="*/ 1879382 w 1936774"/>
                          <a:gd name="connsiteY73" fmla="*/ 704850 h 1385322"/>
                          <a:gd name="connsiteX74" fmla="*/ 1860332 w 1936774"/>
                          <a:gd name="connsiteY74" fmla="*/ 466725 h 1385322"/>
                          <a:gd name="connsiteX75" fmla="*/ 1850807 w 1936774"/>
                          <a:gd name="connsiteY75" fmla="*/ 438150 h 1385322"/>
                          <a:gd name="connsiteX76" fmla="*/ 1833662 w 1936774"/>
                          <a:gd name="connsiteY76" fmla="*/ 401947 h 1385322"/>
                          <a:gd name="connsiteX77" fmla="*/ 1812707 w 1936774"/>
                          <a:gd name="connsiteY77" fmla="*/ 371475 h 1385322"/>
                          <a:gd name="connsiteX78" fmla="*/ 1812707 w 1936774"/>
                          <a:gd name="connsiteY78" fmla="*/ 190500 h 1385322"/>
                          <a:gd name="connsiteX79" fmla="*/ 1831757 w 1936774"/>
                          <a:gd name="connsiteY79" fmla="*/ 161925 h 1385322"/>
                          <a:gd name="connsiteX80" fmla="*/ 1860332 w 1936774"/>
                          <a:gd name="connsiteY80" fmla="*/ 142875 h 1385322"/>
                          <a:gd name="connsiteX81" fmla="*/ 1898432 w 1936774"/>
                          <a:gd name="connsiteY81" fmla="*/ 114300 h 1385322"/>
                          <a:gd name="connsiteX82" fmla="*/ 1936532 w 1936774"/>
                          <a:gd name="connsiteY82" fmla="*/ 95250 h 1385322"/>
                          <a:gd name="connsiteX83" fmla="*/ 1888907 w 1936774"/>
                          <a:gd name="connsiteY83" fmla="*/ 51457 h 1385322"/>
                          <a:gd name="connsiteX0" fmla="*/ 1888907 w 1936774"/>
                          <a:gd name="connsiteY0" fmla="*/ 51457 h 1385322"/>
                          <a:gd name="connsiteX1" fmla="*/ 1898432 w 1936774"/>
                          <a:gd name="connsiteY1" fmla="*/ 57150 h 1385322"/>
                          <a:gd name="connsiteX2" fmla="*/ 1822232 w 1936774"/>
                          <a:gd name="connsiteY2" fmla="*/ 9562 h 1385322"/>
                          <a:gd name="connsiteX3" fmla="*/ 1755557 w 1936774"/>
                          <a:gd name="connsiteY3" fmla="*/ 0 h 1385322"/>
                          <a:gd name="connsiteX4" fmla="*/ 1707932 w 1936774"/>
                          <a:gd name="connsiteY4" fmla="*/ 9525 h 1385322"/>
                          <a:gd name="connsiteX5" fmla="*/ 1679357 w 1936774"/>
                          <a:gd name="connsiteY5" fmla="*/ 38100 h 1385322"/>
                          <a:gd name="connsiteX6" fmla="*/ 1648877 w 1936774"/>
                          <a:gd name="connsiteY6" fmla="*/ 74378 h 1385322"/>
                          <a:gd name="connsiteX7" fmla="*/ 1622207 w 1936774"/>
                          <a:gd name="connsiteY7" fmla="*/ 104775 h 1385322"/>
                          <a:gd name="connsiteX8" fmla="*/ 1612682 w 1936774"/>
                          <a:gd name="connsiteY8" fmla="*/ 142875 h 1385322"/>
                          <a:gd name="connsiteX9" fmla="*/ 1593632 w 1936774"/>
                          <a:gd name="connsiteY9" fmla="*/ 171450 h 1385322"/>
                          <a:gd name="connsiteX10" fmla="*/ 1565057 w 1936774"/>
                          <a:gd name="connsiteY10" fmla="*/ 219075 h 1385322"/>
                          <a:gd name="connsiteX11" fmla="*/ 1547912 w 1936774"/>
                          <a:gd name="connsiteY11" fmla="*/ 236265 h 1385322"/>
                          <a:gd name="connsiteX12" fmla="*/ 1517432 w 1936774"/>
                          <a:gd name="connsiteY12" fmla="*/ 276225 h 1385322"/>
                          <a:gd name="connsiteX13" fmla="*/ 1441232 w 1936774"/>
                          <a:gd name="connsiteY13" fmla="*/ 361950 h 1385322"/>
                          <a:gd name="connsiteX14" fmla="*/ 1412657 w 1936774"/>
                          <a:gd name="connsiteY14" fmla="*/ 371475 h 1385322"/>
                          <a:gd name="connsiteX15" fmla="*/ 1355507 w 1936774"/>
                          <a:gd name="connsiteY15" fmla="*/ 409575 h 1385322"/>
                          <a:gd name="connsiteX16" fmla="*/ 1326932 w 1936774"/>
                          <a:gd name="connsiteY16" fmla="*/ 428625 h 1385322"/>
                          <a:gd name="connsiteX17" fmla="*/ 1222157 w 1936774"/>
                          <a:gd name="connsiteY17" fmla="*/ 466725 h 1385322"/>
                          <a:gd name="connsiteX18" fmla="*/ 943916 w 1936774"/>
                          <a:gd name="connsiteY18" fmla="*/ 438303 h 1385322"/>
                          <a:gd name="connsiteX19" fmla="*/ 898291 w 1936774"/>
                          <a:gd name="connsiteY19" fmla="*/ 419323 h 1385322"/>
                          <a:gd name="connsiteX20" fmla="*/ 843014 w 1936774"/>
                          <a:gd name="connsiteY20" fmla="*/ 390680 h 1385322"/>
                          <a:gd name="connsiteX21" fmla="*/ 817916 w 1936774"/>
                          <a:gd name="connsiteY21" fmla="*/ 362367 h 1385322"/>
                          <a:gd name="connsiteX22" fmla="*/ 799184 w 1936774"/>
                          <a:gd name="connsiteY22" fmla="*/ 331562 h 1385322"/>
                          <a:gd name="connsiteX23" fmla="*/ 764957 w 1936774"/>
                          <a:gd name="connsiteY23" fmla="*/ 304800 h 1385322"/>
                          <a:gd name="connsiteX24" fmla="*/ 707807 w 1936774"/>
                          <a:gd name="connsiteY24" fmla="*/ 228600 h 1385322"/>
                          <a:gd name="connsiteX25" fmla="*/ 679232 w 1936774"/>
                          <a:gd name="connsiteY25" fmla="*/ 203895 h 1385322"/>
                          <a:gd name="connsiteX26" fmla="*/ 653705 w 1936774"/>
                          <a:gd name="connsiteY26" fmla="*/ 152817 h 1385322"/>
                          <a:gd name="connsiteX27" fmla="*/ 636513 w 1936774"/>
                          <a:gd name="connsiteY27" fmla="*/ 89577 h 1385322"/>
                          <a:gd name="connsiteX28" fmla="*/ 612289 w 1936774"/>
                          <a:gd name="connsiteY28" fmla="*/ 37132 h 1385322"/>
                          <a:gd name="connsiteX29" fmla="*/ 441107 w 1936774"/>
                          <a:gd name="connsiteY29" fmla="*/ 209550 h 1385322"/>
                          <a:gd name="connsiteX30" fmla="*/ 374432 w 1936774"/>
                          <a:gd name="connsiteY30" fmla="*/ 285750 h 1385322"/>
                          <a:gd name="connsiteX31" fmla="*/ 357287 w 1936774"/>
                          <a:gd name="connsiteY31" fmla="*/ 312428 h 1385322"/>
                          <a:gd name="connsiteX32" fmla="*/ 345857 w 1936774"/>
                          <a:gd name="connsiteY32" fmla="*/ 342900 h 1385322"/>
                          <a:gd name="connsiteX33" fmla="*/ 317282 w 1936774"/>
                          <a:gd name="connsiteY33" fmla="*/ 390525 h 1385322"/>
                          <a:gd name="connsiteX34" fmla="*/ 296327 w 1936774"/>
                          <a:gd name="connsiteY34" fmla="*/ 451545 h 1385322"/>
                          <a:gd name="connsiteX35" fmla="*/ 298232 w 1936774"/>
                          <a:gd name="connsiteY35" fmla="*/ 495300 h 1385322"/>
                          <a:gd name="connsiteX36" fmla="*/ 231502 w 1936774"/>
                          <a:gd name="connsiteY36" fmla="*/ 617305 h 1385322"/>
                          <a:gd name="connsiteX37" fmla="*/ 154518 w 1936774"/>
                          <a:gd name="connsiteY37" fmla="*/ 705949 h 1385322"/>
                          <a:gd name="connsiteX38" fmla="*/ 99120 w 1936774"/>
                          <a:gd name="connsiteY38" fmla="*/ 742019 h 1385322"/>
                          <a:gd name="connsiteX39" fmla="*/ 30727 w 1936774"/>
                          <a:gd name="connsiteY39" fmla="*/ 800745 h 1385322"/>
                          <a:gd name="connsiteX40" fmla="*/ 67197 w 1936774"/>
                          <a:gd name="connsiteY40" fmla="*/ 883625 h 1385322"/>
                          <a:gd name="connsiteX41" fmla="*/ 437297 w 1936774"/>
                          <a:gd name="connsiteY41" fmla="*/ 971550 h 1385322"/>
                          <a:gd name="connsiteX42" fmla="*/ 508717 w 1936774"/>
                          <a:gd name="connsiteY42" fmla="*/ 963361 h 1385322"/>
                          <a:gd name="connsiteX43" fmla="*/ 555909 w 1936774"/>
                          <a:gd name="connsiteY43" fmla="*/ 968937 h 1385322"/>
                          <a:gd name="connsiteX44" fmla="*/ 611067 w 1936774"/>
                          <a:gd name="connsiteY44" fmla="*/ 947585 h 1385322"/>
                          <a:gd name="connsiteX45" fmla="*/ 659466 w 1936774"/>
                          <a:gd name="connsiteY45" fmla="*/ 937310 h 1385322"/>
                          <a:gd name="connsiteX46" fmla="*/ 669707 w 1936774"/>
                          <a:gd name="connsiteY46" fmla="*/ 936915 h 1385322"/>
                          <a:gd name="connsiteX47" fmla="*/ 693699 w 1936774"/>
                          <a:gd name="connsiteY47" fmla="*/ 929280 h 1385322"/>
                          <a:gd name="connsiteX48" fmla="*/ 724565 w 1936774"/>
                          <a:gd name="connsiteY48" fmla="*/ 926602 h 1385322"/>
                          <a:gd name="connsiteX49" fmla="*/ 772111 w 1936774"/>
                          <a:gd name="connsiteY49" fmla="*/ 918103 h 1385322"/>
                          <a:gd name="connsiteX50" fmla="*/ 822107 w 1936774"/>
                          <a:gd name="connsiteY50" fmla="*/ 895350 h 1385322"/>
                          <a:gd name="connsiteX51" fmla="*/ 869732 w 1936774"/>
                          <a:gd name="connsiteY51" fmla="*/ 866775 h 1385322"/>
                          <a:gd name="connsiteX52" fmla="*/ 1037276 w 1936774"/>
                          <a:gd name="connsiteY52" fmla="*/ 910639 h 1385322"/>
                          <a:gd name="connsiteX53" fmla="*/ 1126907 w 1936774"/>
                          <a:gd name="connsiteY53" fmla="*/ 990600 h 1385322"/>
                          <a:gd name="connsiteX54" fmla="*/ 1126907 w 1936774"/>
                          <a:gd name="connsiteY54" fmla="*/ 1021110 h 1385322"/>
                          <a:gd name="connsiteX55" fmla="*/ 1142147 w 1936774"/>
                          <a:gd name="connsiteY55" fmla="*/ 1057275 h 1385322"/>
                          <a:gd name="connsiteX56" fmla="*/ 1198166 w 1936774"/>
                          <a:gd name="connsiteY56" fmla="*/ 1348565 h 1385322"/>
                          <a:gd name="connsiteX57" fmla="*/ 1231682 w 1936774"/>
                          <a:gd name="connsiteY57" fmla="*/ 1019175 h 1385322"/>
                          <a:gd name="connsiteX58" fmla="*/ 1212632 w 1936774"/>
                          <a:gd name="connsiteY58" fmla="*/ 990600 h 1385322"/>
                          <a:gd name="connsiteX59" fmla="*/ 1231682 w 1936774"/>
                          <a:gd name="connsiteY59" fmla="*/ 1047750 h 1385322"/>
                          <a:gd name="connsiteX60" fmla="*/ 1285022 w 1936774"/>
                          <a:gd name="connsiteY60" fmla="*/ 1173161 h 1385322"/>
                          <a:gd name="connsiteX61" fmla="*/ 1353215 w 1936774"/>
                          <a:gd name="connsiteY61" fmla="*/ 1384966 h 1385322"/>
                          <a:gd name="connsiteX62" fmla="*/ 1338390 w 1936774"/>
                          <a:gd name="connsiteY62" fmla="*/ 1110089 h 1385322"/>
                          <a:gd name="connsiteX63" fmla="*/ 1344331 w 1936774"/>
                          <a:gd name="connsiteY63" fmla="*/ 1041794 h 1385322"/>
                          <a:gd name="connsiteX64" fmla="*/ 1419313 w 1936774"/>
                          <a:gd name="connsiteY64" fmla="*/ 1015847 h 1385322"/>
                          <a:gd name="connsiteX65" fmla="*/ 1492207 w 1936774"/>
                          <a:gd name="connsiteY65" fmla="*/ 1018882 h 1385322"/>
                          <a:gd name="connsiteX66" fmla="*/ 1574897 w 1936774"/>
                          <a:gd name="connsiteY66" fmla="*/ 996369 h 1385322"/>
                          <a:gd name="connsiteX67" fmla="*/ 1591734 w 1936774"/>
                          <a:gd name="connsiteY67" fmla="*/ 990599 h 1385322"/>
                          <a:gd name="connsiteX68" fmla="*/ 1727841 w 1936774"/>
                          <a:gd name="connsiteY68" fmla="*/ 915501 h 1385322"/>
                          <a:gd name="connsiteX69" fmla="*/ 1797882 w 1936774"/>
                          <a:gd name="connsiteY69" fmla="*/ 840483 h 1385322"/>
                          <a:gd name="connsiteX70" fmla="*/ 1812707 w 1936774"/>
                          <a:gd name="connsiteY70" fmla="*/ 828675 h 1385322"/>
                          <a:gd name="connsiteX71" fmla="*/ 1850807 w 1936774"/>
                          <a:gd name="connsiteY71" fmla="*/ 771525 h 1385322"/>
                          <a:gd name="connsiteX72" fmla="*/ 1869857 w 1936774"/>
                          <a:gd name="connsiteY72" fmla="*/ 742950 h 1385322"/>
                          <a:gd name="connsiteX73" fmla="*/ 1879382 w 1936774"/>
                          <a:gd name="connsiteY73" fmla="*/ 704850 h 1385322"/>
                          <a:gd name="connsiteX74" fmla="*/ 1860332 w 1936774"/>
                          <a:gd name="connsiteY74" fmla="*/ 466725 h 1385322"/>
                          <a:gd name="connsiteX75" fmla="*/ 1850807 w 1936774"/>
                          <a:gd name="connsiteY75" fmla="*/ 438150 h 1385322"/>
                          <a:gd name="connsiteX76" fmla="*/ 1833662 w 1936774"/>
                          <a:gd name="connsiteY76" fmla="*/ 401947 h 1385322"/>
                          <a:gd name="connsiteX77" fmla="*/ 1812707 w 1936774"/>
                          <a:gd name="connsiteY77" fmla="*/ 371475 h 1385322"/>
                          <a:gd name="connsiteX78" fmla="*/ 1812707 w 1936774"/>
                          <a:gd name="connsiteY78" fmla="*/ 190500 h 1385322"/>
                          <a:gd name="connsiteX79" fmla="*/ 1831757 w 1936774"/>
                          <a:gd name="connsiteY79" fmla="*/ 161925 h 1385322"/>
                          <a:gd name="connsiteX80" fmla="*/ 1860332 w 1936774"/>
                          <a:gd name="connsiteY80" fmla="*/ 142875 h 1385322"/>
                          <a:gd name="connsiteX81" fmla="*/ 1898432 w 1936774"/>
                          <a:gd name="connsiteY81" fmla="*/ 114300 h 1385322"/>
                          <a:gd name="connsiteX82" fmla="*/ 1936532 w 1936774"/>
                          <a:gd name="connsiteY82" fmla="*/ 95250 h 1385322"/>
                          <a:gd name="connsiteX83" fmla="*/ 1888907 w 1936774"/>
                          <a:gd name="connsiteY83" fmla="*/ 51457 h 138532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  <a:cxn ang="0">
                            <a:pos x="connsiteX62" y="connsiteY62"/>
                          </a:cxn>
                          <a:cxn ang="0">
                            <a:pos x="connsiteX63" y="connsiteY63"/>
                          </a:cxn>
                          <a:cxn ang="0">
                            <a:pos x="connsiteX64" y="connsiteY64"/>
                          </a:cxn>
                          <a:cxn ang="0">
                            <a:pos x="connsiteX65" y="connsiteY65"/>
                          </a:cxn>
                          <a:cxn ang="0">
                            <a:pos x="connsiteX66" y="connsiteY66"/>
                          </a:cxn>
                          <a:cxn ang="0">
                            <a:pos x="connsiteX67" y="connsiteY67"/>
                          </a:cxn>
                          <a:cxn ang="0">
                            <a:pos x="connsiteX68" y="connsiteY68"/>
                          </a:cxn>
                          <a:cxn ang="0">
                            <a:pos x="connsiteX69" y="connsiteY69"/>
                          </a:cxn>
                          <a:cxn ang="0">
                            <a:pos x="connsiteX70" y="connsiteY70"/>
                          </a:cxn>
                          <a:cxn ang="0">
                            <a:pos x="connsiteX71" y="connsiteY71"/>
                          </a:cxn>
                          <a:cxn ang="0">
                            <a:pos x="connsiteX72" y="connsiteY72"/>
                          </a:cxn>
                          <a:cxn ang="0">
                            <a:pos x="connsiteX73" y="connsiteY73"/>
                          </a:cxn>
                          <a:cxn ang="0">
                            <a:pos x="connsiteX74" y="connsiteY74"/>
                          </a:cxn>
                          <a:cxn ang="0">
                            <a:pos x="connsiteX75" y="connsiteY75"/>
                          </a:cxn>
                          <a:cxn ang="0">
                            <a:pos x="connsiteX76" y="connsiteY76"/>
                          </a:cxn>
                          <a:cxn ang="0">
                            <a:pos x="connsiteX77" y="connsiteY77"/>
                          </a:cxn>
                          <a:cxn ang="0">
                            <a:pos x="connsiteX78" y="connsiteY78"/>
                          </a:cxn>
                          <a:cxn ang="0">
                            <a:pos x="connsiteX79" y="connsiteY79"/>
                          </a:cxn>
                          <a:cxn ang="0">
                            <a:pos x="connsiteX80" y="connsiteY80"/>
                          </a:cxn>
                          <a:cxn ang="0">
                            <a:pos x="connsiteX81" y="connsiteY81"/>
                          </a:cxn>
                          <a:cxn ang="0">
                            <a:pos x="connsiteX82" y="connsiteY82"/>
                          </a:cxn>
                          <a:cxn ang="0">
                            <a:pos x="connsiteX83" y="connsiteY83"/>
                          </a:cxn>
                        </a:cxnLst>
                        <a:rect l="l" t="t" r="r" b="b"/>
                        <a:pathLst>
                          <a:path w="1936774" h="1385322">
                            <a:moveTo>
                              <a:pt x="1888907" y="51457"/>
                            </a:moveTo>
                            <a:lnTo>
                              <a:pt x="1898432" y="57150"/>
                            </a:lnTo>
                            <a:cubicBezTo>
                              <a:pt x="1869857" y="44450"/>
                              <a:pt x="1851266" y="21175"/>
                              <a:pt x="1822232" y="9562"/>
                            </a:cubicBezTo>
                            <a:cubicBezTo>
                              <a:pt x="1803588" y="2104"/>
                              <a:pt x="1774607" y="6"/>
                              <a:pt x="1755557" y="0"/>
                            </a:cubicBezTo>
                            <a:cubicBezTo>
                              <a:pt x="1736507" y="-6"/>
                              <a:pt x="1722412" y="2285"/>
                              <a:pt x="1707932" y="9525"/>
                            </a:cubicBezTo>
                            <a:cubicBezTo>
                              <a:pt x="1695884" y="15549"/>
                              <a:pt x="1689199" y="27291"/>
                              <a:pt x="1679357" y="38100"/>
                            </a:cubicBezTo>
                            <a:cubicBezTo>
                              <a:pt x="1669515" y="48909"/>
                              <a:pt x="1680993" y="48685"/>
                              <a:pt x="1648877" y="74378"/>
                            </a:cubicBezTo>
                            <a:cubicBezTo>
                              <a:pt x="1641037" y="80650"/>
                              <a:pt x="1631732" y="101600"/>
                              <a:pt x="1622207" y="104775"/>
                            </a:cubicBezTo>
                            <a:cubicBezTo>
                              <a:pt x="1619032" y="117475"/>
                              <a:pt x="1617839" y="130843"/>
                              <a:pt x="1612682" y="142875"/>
                            </a:cubicBezTo>
                            <a:cubicBezTo>
                              <a:pt x="1608173" y="153397"/>
                              <a:pt x="1599699" y="161742"/>
                              <a:pt x="1593632" y="171450"/>
                            </a:cubicBezTo>
                            <a:cubicBezTo>
                              <a:pt x="1583820" y="187149"/>
                              <a:pt x="1572677" y="208273"/>
                              <a:pt x="1565057" y="219075"/>
                            </a:cubicBezTo>
                            <a:cubicBezTo>
                              <a:pt x="1557437" y="229877"/>
                              <a:pt x="1554340" y="228552"/>
                              <a:pt x="1547912" y="236265"/>
                            </a:cubicBezTo>
                            <a:cubicBezTo>
                              <a:pt x="1537749" y="248461"/>
                              <a:pt x="1535212" y="255278"/>
                              <a:pt x="1517432" y="276225"/>
                            </a:cubicBezTo>
                            <a:cubicBezTo>
                              <a:pt x="1499652" y="297173"/>
                              <a:pt x="1501233" y="341950"/>
                              <a:pt x="1441232" y="361950"/>
                            </a:cubicBezTo>
                            <a:cubicBezTo>
                              <a:pt x="1431707" y="365125"/>
                              <a:pt x="1421434" y="366599"/>
                              <a:pt x="1412657" y="371475"/>
                            </a:cubicBezTo>
                            <a:cubicBezTo>
                              <a:pt x="1392643" y="382594"/>
                              <a:pt x="1374557" y="396875"/>
                              <a:pt x="1355507" y="409575"/>
                            </a:cubicBezTo>
                            <a:cubicBezTo>
                              <a:pt x="1345982" y="415925"/>
                              <a:pt x="1337454" y="424116"/>
                              <a:pt x="1326932" y="428625"/>
                            </a:cubicBezTo>
                            <a:cubicBezTo>
                              <a:pt x="1248225" y="462357"/>
                              <a:pt x="1283715" y="451335"/>
                              <a:pt x="1222157" y="466725"/>
                            </a:cubicBezTo>
                            <a:cubicBezTo>
                              <a:pt x="1129410" y="457251"/>
                              <a:pt x="997894" y="446203"/>
                              <a:pt x="943916" y="438303"/>
                            </a:cubicBezTo>
                            <a:cubicBezTo>
                              <a:pt x="889938" y="430403"/>
                              <a:pt x="915108" y="427260"/>
                              <a:pt x="898291" y="419323"/>
                            </a:cubicBezTo>
                            <a:cubicBezTo>
                              <a:pt x="881474" y="411386"/>
                              <a:pt x="910958" y="413328"/>
                              <a:pt x="843014" y="390680"/>
                            </a:cubicBezTo>
                            <a:cubicBezTo>
                              <a:pt x="830314" y="377980"/>
                              <a:pt x="825221" y="372220"/>
                              <a:pt x="817916" y="362367"/>
                            </a:cubicBezTo>
                            <a:cubicBezTo>
                              <a:pt x="810611" y="352514"/>
                              <a:pt x="808011" y="341157"/>
                              <a:pt x="799184" y="331562"/>
                            </a:cubicBezTo>
                            <a:cubicBezTo>
                              <a:pt x="790358" y="321968"/>
                              <a:pt x="780187" y="321960"/>
                              <a:pt x="764957" y="304800"/>
                            </a:cubicBezTo>
                            <a:cubicBezTo>
                              <a:pt x="749728" y="287640"/>
                              <a:pt x="722095" y="245418"/>
                              <a:pt x="707807" y="228600"/>
                            </a:cubicBezTo>
                            <a:cubicBezTo>
                              <a:pt x="693520" y="211783"/>
                              <a:pt x="688757" y="207070"/>
                              <a:pt x="679232" y="203895"/>
                            </a:cubicBezTo>
                            <a:cubicBezTo>
                              <a:pt x="672957" y="185071"/>
                              <a:pt x="660825" y="171870"/>
                              <a:pt x="653705" y="152817"/>
                            </a:cubicBezTo>
                            <a:cubicBezTo>
                              <a:pt x="646585" y="133764"/>
                              <a:pt x="646038" y="92752"/>
                              <a:pt x="636513" y="89577"/>
                            </a:cubicBezTo>
                            <a:cubicBezTo>
                              <a:pt x="598413" y="92752"/>
                              <a:pt x="644857" y="17137"/>
                              <a:pt x="612289" y="37132"/>
                            </a:cubicBezTo>
                            <a:cubicBezTo>
                              <a:pt x="579721" y="57128"/>
                              <a:pt x="480750" y="168114"/>
                              <a:pt x="441107" y="209550"/>
                            </a:cubicBezTo>
                            <a:cubicBezTo>
                              <a:pt x="401464" y="250986"/>
                              <a:pt x="457381" y="175151"/>
                              <a:pt x="374432" y="285750"/>
                            </a:cubicBezTo>
                            <a:cubicBezTo>
                              <a:pt x="371257" y="295275"/>
                              <a:pt x="361777" y="303448"/>
                              <a:pt x="357287" y="312428"/>
                            </a:cubicBezTo>
                            <a:cubicBezTo>
                              <a:pt x="352167" y="322667"/>
                              <a:pt x="352525" y="329884"/>
                              <a:pt x="345857" y="342900"/>
                            </a:cubicBezTo>
                            <a:cubicBezTo>
                              <a:pt x="339190" y="355916"/>
                              <a:pt x="326807" y="374650"/>
                              <a:pt x="317282" y="390525"/>
                            </a:cubicBezTo>
                            <a:cubicBezTo>
                              <a:pt x="314107" y="415925"/>
                              <a:pt x="300906" y="426360"/>
                              <a:pt x="296327" y="451545"/>
                            </a:cubicBezTo>
                            <a:cubicBezTo>
                              <a:pt x="294531" y="461423"/>
                              <a:pt x="309036" y="467673"/>
                              <a:pt x="298232" y="495300"/>
                            </a:cubicBezTo>
                            <a:cubicBezTo>
                              <a:pt x="287428" y="522927"/>
                              <a:pt x="255454" y="582197"/>
                              <a:pt x="231502" y="617305"/>
                            </a:cubicBezTo>
                            <a:cubicBezTo>
                              <a:pt x="207550" y="652413"/>
                              <a:pt x="176582" y="685163"/>
                              <a:pt x="154518" y="705949"/>
                            </a:cubicBezTo>
                            <a:cubicBezTo>
                              <a:pt x="132454" y="726735"/>
                              <a:pt x="119752" y="726220"/>
                              <a:pt x="99120" y="742019"/>
                            </a:cubicBezTo>
                            <a:cubicBezTo>
                              <a:pt x="78488" y="757818"/>
                              <a:pt x="80705" y="715764"/>
                              <a:pt x="30727" y="800745"/>
                            </a:cubicBezTo>
                            <a:cubicBezTo>
                              <a:pt x="-24780" y="871242"/>
                              <a:pt x="-565" y="855158"/>
                              <a:pt x="67197" y="883625"/>
                            </a:cubicBezTo>
                            <a:cubicBezTo>
                              <a:pt x="134959" y="912092"/>
                              <a:pt x="363710" y="958261"/>
                              <a:pt x="437297" y="971550"/>
                            </a:cubicBezTo>
                            <a:cubicBezTo>
                              <a:pt x="510884" y="984839"/>
                              <a:pt x="488948" y="963797"/>
                              <a:pt x="508717" y="963361"/>
                            </a:cubicBezTo>
                            <a:cubicBezTo>
                              <a:pt x="528486" y="962926"/>
                              <a:pt x="546384" y="962587"/>
                              <a:pt x="555909" y="968937"/>
                            </a:cubicBezTo>
                            <a:cubicBezTo>
                              <a:pt x="696911" y="940737"/>
                              <a:pt x="593808" y="952856"/>
                              <a:pt x="611067" y="947585"/>
                            </a:cubicBezTo>
                            <a:cubicBezTo>
                              <a:pt x="628327" y="942314"/>
                              <a:pt x="649693" y="939088"/>
                              <a:pt x="659466" y="937310"/>
                            </a:cubicBezTo>
                            <a:cubicBezTo>
                              <a:pt x="669239" y="935532"/>
                              <a:pt x="664002" y="938253"/>
                              <a:pt x="669707" y="936915"/>
                            </a:cubicBezTo>
                            <a:cubicBezTo>
                              <a:pt x="675412" y="935577"/>
                              <a:pt x="684556" y="930999"/>
                              <a:pt x="693699" y="929280"/>
                            </a:cubicBezTo>
                            <a:cubicBezTo>
                              <a:pt x="702842" y="927561"/>
                              <a:pt x="711496" y="928465"/>
                              <a:pt x="724565" y="926602"/>
                            </a:cubicBezTo>
                            <a:cubicBezTo>
                              <a:pt x="737634" y="924739"/>
                              <a:pt x="755854" y="923312"/>
                              <a:pt x="772111" y="918103"/>
                            </a:cubicBezTo>
                            <a:cubicBezTo>
                              <a:pt x="788368" y="912894"/>
                              <a:pt x="809900" y="898402"/>
                              <a:pt x="822107" y="895350"/>
                            </a:cubicBezTo>
                            <a:cubicBezTo>
                              <a:pt x="837982" y="885825"/>
                              <a:pt x="833871" y="864227"/>
                              <a:pt x="869732" y="866775"/>
                            </a:cubicBezTo>
                            <a:cubicBezTo>
                              <a:pt x="905594" y="869323"/>
                              <a:pt x="1021559" y="909891"/>
                              <a:pt x="1037276" y="910639"/>
                            </a:cubicBezTo>
                            <a:cubicBezTo>
                              <a:pt x="1084535" y="965442"/>
                              <a:pt x="1111969" y="972188"/>
                              <a:pt x="1126907" y="990600"/>
                            </a:cubicBezTo>
                            <a:cubicBezTo>
                              <a:pt x="1141845" y="1009012"/>
                              <a:pt x="1124367" y="1009998"/>
                              <a:pt x="1126907" y="1021110"/>
                            </a:cubicBezTo>
                            <a:cubicBezTo>
                              <a:pt x="1129447" y="1032222"/>
                              <a:pt x="1130271" y="1002699"/>
                              <a:pt x="1142147" y="1057275"/>
                            </a:cubicBezTo>
                            <a:cubicBezTo>
                              <a:pt x="1154023" y="1111851"/>
                              <a:pt x="1188641" y="1342215"/>
                              <a:pt x="1198166" y="1348565"/>
                            </a:cubicBezTo>
                            <a:cubicBezTo>
                              <a:pt x="1219069" y="1334630"/>
                              <a:pt x="1229271" y="1078836"/>
                              <a:pt x="1231682" y="1019175"/>
                            </a:cubicBezTo>
                            <a:cubicBezTo>
                              <a:pt x="1234093" y="959514"/>
                              <a:pt x="1212632" y="979152"/>
                              <a:pt x="1212632" y="990600"/>
                            </a:cubicBezTo>
                            <a:cubicBezTo>
                              <a:pt x="1212632" y="1010680"/>
                              <a:pt x="1219617" y="1017323"/>
                              <a:pt x="1231682" y="1047750"/>
                            </a:cubicBezTo>
                            <a:cubicBezTo>
                              <a:pt x="1243747" y="1078177"/>
                              <a:pt x="1235120" y="1108512"/>
                              <a:pt x="1285022" y="1173161"/>
                            </a:cubicBezTo>
                            <a:cubicBezTo>
                              <a:pt x="1294547" y="1169986"/>
                              <a:pt x="1344320" y="1395478"/>
                              <a:pt x="1353215" y="1384966"/>
                            </a:cubicBezTo>
                            <a:cubicBezTo>
                              <a:pt x="1362110" y="1374454"/>
                              <a:pt x="1339871" y="1167284"/>
                              <a:pt x="1338390" y="1110089"/>
                            </a:cubicBezTo>
                            <a:cubicBezTo>
                              <a:pt x="1336909" y="1052894"/>
                              <a:pt x="1350681" y="1051319"/>
                              <a:pt x="1344331" y="1041794"/>
                            </a:cubicBezTo>
                            <a:cubicBezTo>
                              <a:pt x="1350681" y="1006869"/>
                              <a:pt x="1394667" y="1019666"/>
                              <a:pt x="1419313" y="1015847"/>
                            </a:cubicBezTo>
                            <a:cubicBezTo>
                              <a:pt x="1443959" y="1012028"/>
                              <a:pt x="1468080" y="1034738"/>
                              <a:pt x="1492207" y="1018882"/>
                            </a:cubicBezTo>
                            <a:cubicBezTo>
                              <a:pt x="1516334" y="1003026"/>
                              <a:pt x="1561471" y="1006122"/>
                              <a:pt x="1574897" y="996369"/>
                            </a:cubicBezTo>
                            <a:cubicBezTo>
                              <a:pt x="1588323" y="986616"/>
                              <a:pt x="1576085" y="1007725"/>
                              <a:pt x="1591734" y="990599"/>
                            </a:cubicBezTo>
                            <a:cubicBezTo>
                              <a:pt x="1636184" y="987424"/>
                              <a:pt x="1693483" y="940520"/>
                              <a:pt x="1727841" y="915501"/>
                            </a:cubicBezTo>
                            <a:cubicBezTo>
                              <a:pt x="1762199" y="890482"/>
                              <a:pt x="1783738" y="854954"/>
                              <a:pt x="1797882" y="840483"/>
                            </a:cubicBezTo>
                            <a:cubicBezTo>
                              <a:pt x="1812026" y="826012"/>
                              <a:pt x="1803182" y="831850"/>
                              <a:pt x="1812707" y="828675"/>
                            </a:cubicBezTo>
                            <a:lnTo>
                              <a:pt x="1850807" y="771525"/>
                            </a:lnTo>
                            <a:lnTo>
                              <a:pt x="1869857" y="742950"/>
                            </a:lnTo>
                            <a:cubicBezTo>
                              <a:pt x="1873032" y="730250"/>
                              <a:pt x="1879382" y="717941"/>
                              <a:pt x="1879382" y="704850"/>
                            </a:cubicBezTo>
                            <a:cubicBezTo>
                              <a:pt x="1879382" y="592825"/>
                              <a:pt x="1884056" y="549760"/>
                              <a:pt x="1860332" y="466725"/>
                            </a:cubicBezTo>
                            <a:cubicBezTo>
                              <a:pt x="1857574" y="457071"/>
                              <a:pt x="1855252" y="448946"/>
                              <a:pt x="1850807" y="438150"/>
                            </a:cubicBezTo>
                            <a:cubicBezTo>
                              <a:pt x="1846362" y="427354"/>
                              <a:pt x="1840157" y="413313"/>
                              <a:pt x="1833662" y="401947"/>
                            </a:cubicBezTo>
                            <a:cubicBezTo>
                              <a:pt x="1826979" y="390251"/>
                              <a:pt x="1822232" y="381000"/>
                              <a:pt x="1812707" y="371475"/>
                            </a:cubicBezTo>
                            <a:cubicBezTo>
                              <a:pt x="1794172" y="297334"/>
                              <a:pt x="1792955" y="309012"/>
                              <a:pt x="1812707" y="190500"/>
                            </a:cubicBezTo>
                            <a:cubicBezTo>
                              <a:pt x="1814589" y="179208"/>
                              <a:pt x="1823662" y="170020"/>
                              <a:pt x="1831757" y="161925"/>
                            </a:cubicBezTo>
                            <a:cubicBezTo>
                              <a:pt x="1839852" y="153830"/>
                              <a:pt x="1851017" y="149529"/>
                              <a:pt x="1860332" y="142875"/>
                            </a:cubicBezTo>
                            <a:cubicBezTo>
                              <a:pt x="1873250" y="133648"/>
                              <a:pt x="1884970" y="122714"/>
                              <a:pt x="1898432" y="114300"/>
                            </a:cubicBezTo>
                            <a:cubicBezTo>
                              <a:pt x="1910473" y="106775"/>
                              <a:pt x="1928656" y="107064"/>
                              <a:pt x="1936532" y="95250"/>
                            </a:cubicBezTo>
                            <a:cubicBezTo>
                              <a:pt x="1940470" y="89343"/>
                              <a:pt x="1895257" y="57807"/>
                              <a:pt x="1888907" y="51457"/>
                            </a:cubicBezTo>
                            <a:close/>
                          </a:path>
                        </a:pathLst>
                      </a:custGeom>
                      <a:grpFill/>
                      <a:ln>
                        <a:solidFill>
                          <a:srgbClr val="660033"/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hu-HU" dirty="0">
                          <a:solidFill>
                            <a:srgbClr val="813213"/>
                          </a:solidFill>
                        </a:endParaRPr>
                      </a:p>
                    </p:txBody>
                  </p:sp>
                  <p:sp>
                    <p:nvSpPr>
                      <p:cNvPr id="626" name="Szabadkézi sokszög: alakzat 625">
                        <a:extLst>
                          <a:ext uri="{FF2B5EF4-FFF2-40B4-BE49-F238E27FC236}">
                            <a16:creationId xmlns:a16="http://schemas.microsoft.com/office/drawing/2014/main" id="{0EB73893-1662-FD53-F084-E8BCE8C80DC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-10128" y="4335780"/>
                        <a:ext cx="1145677" cy="1120140"/>
                      </a:xfrm>
                      <a:custGeom>
                        <a:avLst/>
                        <a:gdLst>
                          <a:gd name="connsiteX0" fmla="*/ 1115028 w 1137888"/>
                          <a:gd name="connsiteY0" fmla="*/ 845820 h 1120140"/>
                          <a:gd name="connsiteX1" fmla="*/ 1122648 w 1137888"/>
                          <a:gd name="connsiteY1" fmla="*/ 769620 h 1120140"/>
                          <a:gd name="connsiteX2" fmla="*/ 1130268 w 1137888"/>
                          <a:gd name="connsiteY2" fmla="*/ 746760 h 1120140"/>
                          <a:gd name="connsiteX3" fmla="*/ 1137888 w 1137888"/>
                          <a:gd name="connsiteY3" fmla="*/ 708660 h 1120140"/>
                          <a:gd name="connsiteX4" fmla="*/ 1130268 w 1137888"/>
                          <a:gd name="connsiteY4" fmla="*/ 640080 h 1120140"/>
                          <a:gd name="connsiteX5" fmla="*/ 1115028 w 1137888"/>
                          <a:gd name="connsiteY5" fmla="*/ 609600 h 1120140"/>
                          <a:gd name="connsiteX6" fmla="*/ 1084548 w 1137888"/>
                          <a:gd name="connsiteY6" fmla="*/ 541020 h 1120140"/>
                          <a:gd name="connsiteX7" fmla="*/ 1061688 w 1137888"/>
                          <a:gd name="connsiteY7" fmla="*/ 518160 h 1120140"/>
                          <a:gd name="connsiteX8" fmla="*/ 1046448 w 1137888"/>
                          <a:gd name="connsiteY8" fmla="*/ 487680 h 1120140"/>
                          <a:gd name="connsiteX9" fmla="*/ 1023588 w 1137888"/>
                          <a:gd name="connsiteY9" fmla="*/ 441960 h 1120140"/>
                          <a:gd name="connsiteX10" fmla="*/ 1000728 w 1137888"/>
                          <a:gd name="connsiteY10" fmla="*/ 426720 h 1120140"/>
                          <a:gd name="connsiteX11" fmla="*/ 962628 w 1137888"/>
                          <a:gd name="connsiteY11" fmla="*/ 396240 h 1120140"/>
                          <a:gd name="connsiteX12" fmla="*/ 901668 w 1137888"/>
                          <a:gd name="connsiteY12" fmla="*/ 358140 h 1120140"/>
                          <a:gd name="connsiteX13" fmla="*/ 863568 w 1137888"/>
                          <a:gd name="connsiteY13" fmla="*/ 335280 h 1120140"/>
                          <a:gd name="connsiteX14" fmla="*/ 810228 w 1137888"/>
                          <a:gd name="connsiteY14" fmla="*/ 312420 h 1120140"/>
                          <a:gd name="connsiteX15" fmla="*/ 787368 w 1137888"/>
                          <a:gd name="connsiteY15" fmla="*/ 304800 h 1120140"/>
                          <a:gd name="connsiteX16" fmla="*/ 764508 w 1137888"/>
                          <a:gd name="connsiteY16" fmla="*/ 281940 h 1120140"/>
                          <a:gd name="connsiteX17" fmla="*/ 734028 w 1137888"/>
                          <a:gd name="connsiteY17" fmla="*/ 259080 h 1120140"/>
                          <a:gd name="connsiteX18" fmla="*/ 718788 w 1137888"/>
                          <a:gd name="connsiteY18" fmla="*/ 236220 h 1120140"/>
                          <a:gd name="connsiteX19" fmla="*/ 711168 w 1137888"/>
                          <a:gd name="connsiteY19" fmla="*/ 198120 h 1120140"/>
                          <a:gd name="connsiteX20" fmla="*/ 703548 w 1137888"/>
                          <a:gd name="connsiteY20" fmla="*/ 175260 h 1120140"/>
                          <a:gd name="connsiteX21" fmla="*/ 695928 w 1137888"/>
                          <a:gd name="connsiteY21" fmla="*/ 91440 h 1120140"/>
                          <a:gd name="connsiteX22" fmla="*/ 688308 w 1137888"/>
                          <a:gd name="connsiteY22" fmla="*/ 38100 h 1120140"/>
                          <a:gd name="connsiteX23" fmla="*/ 680688 w 1137888"/>
                          <a:gd name="connsiteY23" fmla="*/ 7620 h 1120140"/>
                          <a:gd name="connsiteX24" fmla="*/ 650208 w 1137888"/>
                          <a:gd name="connsiteY24" fmla="*/ 0 h 1120140"/>
                          <a:gd name="connsiteX25" fmla="*/ 619728 w 1137888"/>
                          <a:gd name="connsiteY25" fmla="*/ 45720 h 1120140"/>
                          <a:gd name="connsiteX26" fmla="*/ 589248 w 1137888"/>
                          <a:gd name="connsiteY26" fmla="*/ 91440 h 1120140"/>
                          <a:gd name="connsiteX27" fmla="*/ 574008 w 1137888"/>
                          <a:gd name="connsiteY27" fmla="*/ 129540 h 1120140"/>
                          <a:gd name="connsiteX28" fmla="*/ 566388 w 1137888"/>
                          <a:gd name="connsiteY28" fmla="*/ 160020 h 1120140"/>
                          <a:gd name="connsiteX29" fmla="*/ 551148 w 1137888"/>
                          <a:gd name="connsiteY29" fmla="*/ 190500 h 1120140"/>
                          <a:gd name="connsiteX30" fmla="*/ 543528 w 1137888"/>
                          <a:gd name="connsiteY30" fmla="*/ 213360 h 1120140"/>
                          <a:gd name="connsiteX31" fmla="*/ 497808 w 1137888"/>
                          <a:gd name="connsiteY31" fmla="*/ 198120 h 1120140"/>
                          <a:gd name="connsiteX32" fmla="*/ 444468 w 1137888"/>
                          <a:gd name="connsiteY32" fmla="*/ 182880 h 1120140"/>
                          <a:gd name="connsiteX33" fmla="*/ 421608 w 1137888"/>
                          <a:gd name="connsiteY33" fmla="*/ 198120 h 1120140"/>
                          <a:gd name="connsiteX34" fmla="*/ 406368 w 1137888"/>
                          <a:gd name="connsiteY34" fmla="*/ 228600 h 1120140"/>
                          <a:gd name="connsiteX35" fmla="*/ 391128 w 1137888"/>
                          <a:gd name="connsiteY35" fmla="*/ 251460 h 1120140"/>
                          <a:gd name="connsiteX36" fmla="*/ 368268 w 1137888"/>
                          <a:gd name="connsiteY36" fmla="*/ 327660 h 1120140"/>
                          <a:gd name="connsiteX37" fmla="*/ 345408 w 1137888"/>
                          <a:gd name="connsiteY37" fmla="*/ 320040 h 1120140"/>
                          <a:gd name="connsiteX38" fmla="*/ 322548 w 1137888"/>
                          <a:gd name="connsiteY38" fmla="*/ 304800 h 1120140"/>
                          <a:gd name="connsiteX39" fmla="*/ 292068 w 1137888"/>
                          <a:gd name="connsiteY39" fmla="*/ 297180 h 1120140"/>
                          <a:gd name="connsiteX40" fmla="*/ 238728 w 1137888"/>
                          <a:gd name="connsiteY40" fmla="*/ 274320 h 1120140"/>
                          <a:gd name="connsiteX41" fmla="*/ 200628 w 1137888"/>
                          <a:gd name="connsiteY41" fmla="*/ 281940 h 1120140"/>
                          <a:gd name="connsiteX42" fmla="*/ 208248 w 1137888"/>
                          <a:gd name="connsiteY42" fmla="*/ 365760 h 1120140"/>
                          <a:gd name="connsiteX43" fmla="*/ 238728 w 1137888"/>
                          <a:gd name="connsiteY43" fmla="*/ 441960 h 1120140"/>
                          <a:gd name="connsiteX44" fmla="*/ 246348 w 1137888"/>
                          <a:gd name="connsiteY44" fmla="*/ 464820 h 1120140"/>
                          <a:gd name="connsiteX45" fmla="*/ 193008 w 1137888"/>
                          <a:gd name="connsiteY45" fmla="*/ 480060 h 1120140"/>
                          <a:gd name="connsiteX46" fmla="*/ 170148 w 1137888"/>
                          <a:gd name="connsiteY46" fmla="*/ 495300 h 1120140"/>
                          <a:gd name="connsiteX47" fmla="*/ 116808 w 1137888"/>
                          <a:gd name="connsiteY47" fmla="*/ 685800 h 1120140"/>
                          <a:gd name="connsiteX48" fmla="*/ 93948 w 1137888"/>
                          <a:gd name="connsiteY48" fmla="*/ 693420 h 1120140"/>
                          <a:gd name="connsiteX49" fmla="*/ 48228 w 1137888"/>
                          <a:gd name="connsiteY49" fmla="*/ 739140 h 1120140"/>
                          <a:gd name="connsiteX50" fmla="*/ 25368 w 1137888"/>
                          <a:gd name="connsiteY50" fmla="*/ 762000 h 1120140"/>
                          <a:gd name="connsiteX51" fmla="*/ 10128 w 1137888"/>
                          <a:gd name="connsiteY51" fmla="*/ 822960 h 1120140"/>
                          <a:gd name="connsiteX52" fmla="*/ 2508 w 1137888"/>
                          <a:gd name="connsiteY52" fmla="*/ 845820 h 1120140"/>
                          <a:gd name="connsiteX53" fmla="*/ 48228 w 1137888"/>
                          <a:gd name="connsiteY53" fmla="*/ 830580 h 1120140"/>
                          <a:gd name="connsiteX54" fmla="*/ 71088 w 1137888"/>
                          <a:gd name="connsiteY54" fmla="*/ 822960 h 1120140"/>
                          <a:gd name="connsiteX55" fmla="*/ 185388 w 1137888"/>
                          <a:gd name="connsiteY55" fmla="*/ 830580 h 1120140"/>
                          <a:gd name="connsiteX56" fmla="*/ 231108 w 1137888"/>
                          <a:gd name="connsiteY56" fmla="*/ 838200 h 1120140"/>
                          <a:gd name="connsiteX57" fmla="*/ 314928 w 1137888"/>
                          <a:gd name="connsiteY57" fmla="*/ 906780 h 1120140"/>
                          <a:gd name="connsiteX58" fmla="*/ 398748 w 1137888"/>
                          <a:gd name="connsiteY58" fmla="*/ 967740 h 1120140"/>
                          <a:gd name="connsiteX59" fmla="*/ 421608 w 1137888"/>
                          <a:gd name="connsiteY59" fmla="*/ 975360 h 1120140"/>
                          <a:gd name="connsiteX60" fmla="*/ 474948 w 1137888"/>
                          <a:gd name="connsiteY60" fmla="*/ 990600 h 1120140"/>
                          <a:gd name="connsiteX61" fmla="*/ 528288 w 1137888"/>
                          <a:gd name="connsiteY61" fmla="*/ 1021080 h 1120140"/>
                          <a:gd name="connsiteX62" fmla="*/ 551148 w 1137888"/>
                          <a:gd name="connsiteY62" fmla="*/ 1028700 h 1120140"/>
                          <a:gd name="connsiteX63" fmla="*/ 604488 w 1137888"/>
                          <a:gd name="connsiteY63" fmla="*/ 1059180 h 1120140"/>
                          <a:gd name="connsiteX64" fmla="*/ 627348 w 1137888"/>
                          <a:gd name="connsiteY64" fmla="*/ 1066800 h 1120140"/>
                          <a:gd name="connsiteX65" fmla="*/ 665448 w 1137888"/>
                          <a:gd name="connsiteY65" fmla="*/ 1082040 h 1120140"/>
                          <a:gd name="connsiteX66" fmla="*/ 718788 w 1137888"/>
                          <a:gd name="connsiteY66" fmla="*/ 1097280 h 1120140"/>
                          <a:gd name="connsiteX67" fmla="*/ 749268 w 1137888"/>
                          <a:gd name="connsiteY67" fmla="*/ 1112520 h 1120140"/>
                          <a:gd name="connsiteX68" fmla="*/ 810228 w 1137888"/>
                          <a:gd name="connsiteY68" fmla="*/ 1120140 h 1120140"/>
                          <a:gd name="connsiteX69" fmla="*/ 878808 w 1137888"/>
                          <a:gd name="connsiteY69" fmla="*/ 1112520 h 1120140"/>
                          <a:gd name="connsiteX70" fmla="*/ 947388 w 1137888"/>
                          <a:gd name="connsiteY70" fmla="*/ 1097280 h 1120140"/>
                          <a:gd name="connsiteX71" fmla="*/ 993108 w 1137888"/>
                          <a:gd name="connsiteY71" fmla="*/ 1066800 h 1120140"/>
                          <a:gd name="connsiteX72" fmla="*/ 1015968 w 1137888"/>
                          <a:gd name="connsiteY72" fmla="*/ 1051560 h 1120140"/>
                          <a:gd name="connsiteX73" fmla="*/ 1069308 w 1137888"/>
                          <a:gd name="connsiteY73" fmla="*/ 1013460 h 1120140"/>
                          <a:gd name="connsiteX74" fmla="*/ 1099788 w 1137888"/>
                          <a:gd name="connsiteY74" fmla="*/ 967740 h 1120140"/>
                          <a:gd name="connsiteX75" fmla="*/ 1107408 w 1137888"/>
                          <a:gd name="connsiteY75" fmla="*/ 937260 h 1120140"/>
                          <a:gd name="connsiteX76" fmla="*/ 1122648 w 1137888"/>
                          <a:gd name="connsiteY76" fmla="*/ 891540 h 1120140"/>
                          <a:gd name="connsiteX77" fmla="*/ 1115028 w 1137888"/>
                          <a:gd name="connsiteY77" fmla="*/ 845820 h 1120140"/>
                          <a:gd name="connsiteX0" fmla="*/ 1115028 w 1137888"/>
                          <a:gd name="connsiteY0" fmla="*/ 845820 h 1120140"/>
                          <a:gd name="connsiteX1" fmla="*/ 1122648 w 1137888"/>
                          <a:gd name="connsiteY1" fmla="*/ 769620 h 1120140"/>
                          <a:gd name="connsiteX2" fmla="*/ 1130268 w 1137888"/>
                          <a:gd name="connsiteY2" fmla="*/ 746760 h 1120140"/>
                          <a:gd name="connsiteX3" fmla="*/ 1137888 w 1137888"/>
                          <a:gd name="connsiteY3" fmla="*/ 708660 h 1120140"/>
                          <a:gd name="connsiteX4" fmla="*/ 1130268 w 1137888"/>
                          <a:gd name="connsiteY4" fmla="*/ 640080 h 1120140"/>
                          <a:gd name="connsiteX5" fmla="*/ 1115028 w 1137888"/>
                          <a:gd name="connsiteY5" fmla="*/ 609600 h 1120140"/>
                          <a:gd name="connsiteX6" fmla="*/ 1084548 w 1137888"/>
                          <a:gd name="connsiteY6" fmla="*/ 541020 h 1120140"/>
                          <a:gd name="connsiteX7" fmla="*/ 1061688 w 1137888"/>
                          <a:gd name="connsiteY7" fmla="*/ 518160 h 1120140"/>
                          <a:gd name="connsiteX8" fmla="*/ 1046448 w 1137888"/>
                          <a:gd name="connsiteY8" fmla="*/ 487680 h 1120140"/>
                          <a:gd name="connsiteX9" fmla="*/ 1023588 w 1137888"/>
                          <a:gd name="connsiteY9" fmla="*/ 441960 h 1120140"/>
                          <a:gd name="connsiteX10" fmla="*/ 1000728 w 1137888"/>
                          <a:gd name="connsiteY10" fmla="*/ 426720 h 1120140"/>
                          <a:gd name="connsiteX11" fmla="*/ 962628 w 1137888"/>
                          <a:gd name="connsiteY11" fmla="*/ 396240 h 1120140"/>
                          <a:gd name="connsiteX12" fmla="*/ 901668 w 1137888"/>
                          <a:gd name="connsiteY12" fmla="*/ 358140 h 1120140"/>
                          <a:gd name="connsiteX13" fmla="*/ 863568 w 1137888"/>
                          <a:gd name="connsiteY13" fmla="*/ 335280 h 1120140"/>
                          <a:gd name="connsiteX14" fmla="*/ 810228 w 1137888"/>
                          <a:gd name="connsiteY14" fmla="*/ 312420 h 1120140"/>
                          <a:gd name="connsiteX15" fmla="*/ 787368 w 1137888"/>
                          <a:gd name="connsiteY15" fmla="*/ 304800 h 1120140"/>
                          <a:gd name="connsiteX16" fmla="*/ 764508 w 1137888"/>
                          <a:gd name="connsiteY16" fmla="*/ 281940 h 1120140"/>
                          <a:gd name="connsiteX17" fmla="*/ 734028 w 1137888"/>
                          <a:gd name="connsiteY17" fmla="*/ 259080 h 1120140"/>
                          <a:gd name="connsiteX18" fmla="*/ 718788 w 1137888"/>
                          <a:gd name="connsiteY18" fmla="*/ 236220 h 1120140"/>
                          <a:gd name="connsiteX19" fmla="*/ 711168 w 1137888"/>
                          <a:gd name="connsiteY19" fmla="*/ 198120 h 1120140"/>
                          <a:gd name="connsiteX20" fmla="*/ 703548 w 1137888"/>
                          <a:gd name="connsiteY20" fmla="*/ 175260 h 1120140"/>
                          <a:gd name="connsiteX21" fmla="*/ 695928 w 1137888"/>
                          <a:gd name="connsiteY21" fmla="*/ 91440 h 1120140"/>
                          <a:gd name="connsiteX22" fmla="*/ 688308 w 1137888"/>
                          <a:gd name="connsiteY22" fmla="*/ 38100 h 1120140"/>
                          <a:gd name="connsiteX23" fmla="*/ 680688 w 1137888"/>
                          <a:gd name="connsiteY23" fmla="*/ 7620 h 1120140"/>
                          <a:gd name="connsiteX24" fmla="*/ 650208 w 1137888"/>
                          <a:gd name="connsiteY24" fmla="*/ 0 h 1120140"/>
                          <a:gd name="connsiteX25" fmla="*/ 619728 w 1137888"/>
                          <a:gd name="connsiteY25" fmla="*/ 45720 h 1120140"/>
                          <a:gd name="connsiteX26" fmla="*/ 589248 w 1137888"/>
                          <a:gd name="connsiteY26" fmla="*/ 91440 h 1120140"/>
                          <a:gd name="connsiteX27" fmla="*/ 574008 w 1137888"/>
                          <a:gd name="connsiteY27" fmla="*/ 129540 h 1120140"/>
                          <a:gd name="connsiteX28" fmla="*/ 566388 w 1137888"/>
                          <a:gd name="connsiteY28" fmla="*/ 160020 h 1120140"/>
                          <a:gd name="connsiteX29" fmla="*/ 551148 w 1137888"/>
                          <a:gd name="connsiteY29" fmla="*/ 190500 h 1120140"/>
                          <a:gd name="connsiteX30" fmla="*/ 543528 w 1137888"/>
                          <a:gd name="connsiteY30" fmla="*/ 213360 h 1120140"/>
                          <a:gd name="connsiteX31" fmla="*/ 497808 w 1137888"/>
                          <a:gd name="connsiteY31" fmla="*/ 198120 h 1120140"/>
                          <a:gd name="connsiteX32" fmla="*/ 444468 w 1137888"/>
                          <a:gd name="connsiteY32" fmla="*/ 182880 h 1120140"/>
                          <a:gd name="connsiteX33" fmla="*/ 421608 w 1137888"/>
                          <a:gd name="connsiteY33" fmla="*/ 198120 h 1120140"/>
                          <a:gd name="connsiteX34" fmla="*/ 406368 w 1137888"/>
                          <a:gd name="connsiteY34" fmla="*/ 228600 h 1120140"/>
                          <a:gd name="connsiteX35" fmla="*/ 391128 w 1137888"/>
                          <a:gd name="connsiteY35" fmla="*/ 251460 h 1120140"/>
                          <a:gd name="connsiteX36" fmla="*/ 368268 w 1137888"/>
                          <a:gd name="connsiteY36" fmla="*/ 327660 h 1120140"/>
                          <a:gd name="connsiteX37" fmla="*/ 345408 w 1137888"/>
                          <a:gd name="connsiteY37" fmla="*/ 320040 h 1120140"/>
                          <a:gd name="connsiteX38" fmla="*/ 322548 w 1137888"/>
                          <a:gd name="connsiteY38" fmla="*/ 304800 h 1120140"/>
                          <a:gd name="connsiteX39" fmla="*/ 292068 w 1137888"/>
                          <a:gd name="connsiteY39" fmla="*/ 297180 h 1120140"/>
                          <a:gd name="connsiteX40" fmla="*/ 238728 w 1137888"/>
                          <a:gd name="connsiteY40" fmla="*/ 274320 h 1120140"/>
                          <a:gd name="connsiteX41" fmla="*/ 200628 w 1137888"/>
                          <a:gd name="connsiteY41" fmla="*/ 281940 h 1120140"/>
                          <a:gd name="connsiteX42" fmla="*/ 208248 w 1137888"/>
                          <a:gd name="connsiteY42" fmla="*/ 365760 h 1120140"/>
                          <a:gd name="connsiteX43" fmla="*/ 238728 w 1137888"/>
                          <a:gd name="connsiteY43" fmla="*/ 441960 h 1120140"/>
                          <a:gd name="connsiteX44" fmla="*/ 246348 w 1137888"/>
                          <a:gd name="connsiteY44" fmla="*/ 464820 h 1120140"/>
                          <a:gd name="connsiteX45" fmla="*/ 193008 w 1137888"/>
                          <a:gd name="connsiteY45" fmla="*/ 480060 h 1120140"/>
                          <a:gd name="connsiteX46" fmla="*/ 170148 w 1137888"/>
                          <a:gd name="connsiteY46" fmla="*/ 495300 h 1120140"/>
                          <a:gd name="connsiteX47" fmla="*/ 116808 w 1137888"/>
                          <a:gd name="connsiteY47" fmla="*/ 685800 h 1120140"/>
                          <a:gd name="connsiteX48" fmla="*/ 93948 w 1137888"/>
                          <a:gd name="connsiteY48" fmla="*/ 693420 h 1120140"/>
                          <a:gd name="connsiteX49" fmla="*/ 48228 w 1137888"/>
                          <a:gd name="connsiteY49" fmla="*/ 739140 h 1120140"/>
                          <a:gd name="connsiteX50" fmla="*/ 25368 w 1137888"/>
                          <a:gd name="connsiteY50" fmla="*/ 762000 h 1120140"/>
                          <a:gd name="connsiteX51" fmla="*/ 10128 w 1137888"/>
                          <a:gd name="connsiteY51" fmla="*/ 822960 h 1120140"/>
                          <a:gd name="connsiteX52" fmla="*/ 2508 w 1137888"/>
                          <a:gd name="connsiteY52" fmla="*/ 845820 h 1120140"/>
                          <a:gd name="connsiteX53" fmla="*/ 48228 w 1137888"/>
                          <a:gd name="connsiteY53" fmla="*/ 830580 h 1120140"/>
                          <a:gd name="connsiteX54" fmla="*/ 71088 w 1137888"/>
                          <a:gd name="connsiteY54" fmla="*/ 822960 h 1120140"/>
                          <a:gd name="connsiteX55" fmla="*/ 185388 w 1137888"/>
                          <a:gd name="connsiteY55" fmla="*/ 830580 h 1120140"/>
                          <a:gd name="connsiteX56" fmla="*/ 231108 w 1137888"/>
                          <a:gd name="connsiteY56" fmla="*/ 838200 h 1120140"/>
                          <a:gd name="connsiteX57" fmla="*/ 314928 w 1137888"/>
                          <a:gd name="connsiteY57" fmla="*/ 906780 h 1120140"/>
                          <a:gd name="connsiteX58" fmla="*/ 385413 w 1137888"/>
                          <a:gd name="connsiteY58" fmla="*/ 948690 h 1120140"/>
                          <a:gd name="connsiteX59" fmla="*/ 421608 w 1137888"/>
                          <a:gd name="connsiteY59" fmla="*/ 975360 h 1120140"/>
                          <a:gd name="connsiteX60" fmla="*/ 474948 w 1137888"/>
                          <a:gd name="connsiteY60" fmla="*/ 990600 h 1120140"/>
                          <a:gd name="connsiteX61" fmla="*/ 528288 w 1137888"/>
                          <a:gd name="connsiteY61" fmla="*/ 1021080 h 1120140"/>
                          <a:gd name="connsiteX62" fmla="*/ 551148 w 1137888"/>
                          <a:gd name="connsiteY62" fmla="*/ 1028700 h 1120140"/>
                          <a:gd name="connsiteX63" fmla="*/ 604488 w 1137888"/>
                          <a:gd name="connsiteY63" fmla="*/ 1059180 h 1120140"/>
                          <a:gd name="connsiteX64" fmla="*/ 627348 w 1137888"/>
                          <a:gd name="connsiteY64" fmla="*/ 1066800 h 1120140"/>
                          <a:gd name="connsiteX65" fmla="*/ 665448 w 1137888"/>
                          <a:gd name="connsiteY65" fmla="*/ 1082040 h 1120140"/>
                          <a:gd name="connsiteX66" fmla="*/ 718788 w 1137888"/>
                          <a:gd name="connsiteY66" fmla="*/ 1097280 h 1120140"/>
                          <a:gd name="connsiteX67" fmla="*/ 749268 w 1137888"/>
                          <a:gd name="connsiteY67" fmla="*/ 1112520 h 1120140"/>
                          <a:gd name="connsiteX68" fmla="*/ 810228 w 1137888"/>
                          <a:gd name="connsiteY68" fmla="*/ 1120140 h 1120140"/>
                          <a:gd name="connsiteX69" fmla="*/ 878808 w 1137888"/>
                          <a:gd name="connsiteY69" fmla="*/ 1112520 h 1120140"/>
                          <a:gd name="connsiteX70" fmla="*/ 947388 w 1137888"/>
                          <a:gd name="connsiteY70" fmla="*/ 1097280 h 1120140"/>
                          <a:gd name="connsiteX71" fmla="*/ 993108 w 1137888"/>
                          <a:gd name="connsiteY71" fmla="*/ 1066800 h 1120140"/>
                          <a:gd name="connsiteX72" fmla="*/ 1015968 w 1137888"/>
                          <a:gd name="connsiteY72" fmla="*/ 1051560 h 1120140"/>
                          <a:gd name="connsiteX73" fmla="*/ 1069308 w 1137888"/>
                          <a:gd name="connsiteY73" fmla="*/ 1013460 h 1120140"/>
                          <a:gd name="connsiteX74" fmla="*/ 1099788 w 1137888"/>
                          <a:gd name="connsiteY74" fmla="*/ 967740 h 1120140"/>
                          <a:gd name="connsiteX75" fmla="*/ 1107408 w 1137888"/>
                          <a:gd name="connsiteY75" fmla="*/ 937260 h 1120140"/>
                          <a:gd name="connsiteX76" fmla="*/ 1122648 w 1137888"/>
                          <a:gd name="connsiteY76" fmla="*/ 891540 h 1120140"/>
                          <a:gd name="connsiteX77" fmla="*/ 1115028 w 1137888"/>
                          <a:gd name="connsiteY77" fmla="*/ 845820 h 1120140"/>
                          <a:gd name="connsiteX0" fmla="*/ 1115028 w 1137888"/>
                          <a:gd name="connsiteY0" fmla="*/ 845820 h 1120140"/>
                          <a:gd name="connsiteX1" fmla="*/ 1122648 w 1137888"/>
                          <a:gd name="connsiteY1" fmla="*/ 769620 h 1120140"/>
                          <a:gd name="connsiteX2" fmla="*/ 1130268 w 1137888"/>
                          <a:gd name="connsiteY2" fmla="*/ 746760 h 1120140"/>
                          <a:gd name="connsiteX3" fmla="*/ 1137888 w 1137888"/>
                          <a:gd name="connsiteY3" fmla="*/ 708660 h 1120140"/>
                          <a:gd name="connsiteX4" fmla="*/ 1130268 w 1137888"/>
                          <a:gd name="connsiteY4" fmla="*/ 640080 h 1120140"/>
                          <a:gd name="connsiteX5" fmla="*/ 1115028 w 1137888"/>
                          <a:gd name="connsiteY5" fmla="*/ 609600 h 1120140"/>
                          <a:gd name="connsiteX6" fmla="*/ 1084548 w 1137888"/>
                          <a:gd name="connsiteY6" fmla="*/ 541020 h 1120140"/>
                          <a:gd name="connsiteX7" fmla="*/ 1061688 w 1137888"/>
                          <a:gd name="connsiteY7" fmla="*/ 518160 h 1120140"/>
                          <a:gd name="connsiteX8" fmla="*/ 1046448 w 1137888"/>
                          <a:gd name="connsiteY8" fmla="*/ 487680 h 1120140"/>
                          <a:gd name="connsiteX9" fmla="*/ 1023588 w 1137888"/>
                          <a:gd name="connsiteY9" fmla="*/ 441960 h 1120140"/>
                          <a:gd name="connsiteX10" fmla="*/ 1000728 w 1137888"/>
                          <a:gd name="connsiteY10" fmla="*/ 426720 h 1120140"/>
                          <a:gd name="connsiteX11" fmla="*/ 962628 w 1137888"/>
                          <a:gd name="connsiteY11" fmla="*/ 396240 h 1120140"/>
                          <a:gd name="connsiteX12" fmla="*/ 901668 w 1137888"/>
                          <a:gd name="connsiteY12" fmla="*/ 358140 h 1120140"/>
                          <a:gd name="connsiteX13" fmla="*/ 863568 w 1137888"/>
                          <a:gd name="connsiteY13" fmla="*/ 335280 h 1120140"/>
                          <a:gd name="connsiteX14" fmla="*/ 810228 w 1137888"/>
                          <a:gd name="connsiteY14" fmla="*/ 312420 h 1120140"/>
                          <a:gd name="connsiteX15" fmla="*/ 787368 w 1137888"/>
                          <a:gd name="connsiteY15" fmla="*/ 304800 h 1120140"/>
                          <a:gd name="connsiteX16" fmla="*/ 764508 w 1137888"/>
                          <a:gd name="connsiteY16" fmla="*/ 281940 h 1120140"/>
                          <a:gd name="connsiteX17" fmla="*/ 734028 w 1137888"/>
                          <a:gd name="connsiteY17" fmla="*/ 259080 h 1120140"/>
                          <a:gd name="connsiteX18" fmla="*/ 718788 w 1137888"/>
                          <a:gd name="connsiteY18" fmla="*/ 236220 h 1120140"/>
                          <a:gd name="connsiteX19" fmla="*/ 711168 w 1137888"/>
                          <a:gd name="connsiteY19" fmla="*/ 198120 h 1120140"/>
                          <a:gd name="connsiteX20" fmla="*/ 703548 w 1137888"/>
                          <a:gd name="connsiteY20" fmla="*/ 175260 h 1120140"/>
                          <a:gd name="connsiteX21" fmla="*/ 695928 w 1137888"/>
                          <a:gd name="connsiteY21" fmla="*/ 91440 h 1120140"/>
                          <a:gd name="connsiteX22" fmla="*/ 688308 w 1137888"/>
                          <a:gd name="connsiteY22" fmla="*/ 38100 h 1120140"/>
                          <a:gd name="connsiteX23" fmla="*/ 680688 w 1137888"/>
                          <a:gd name="connsiteY23" fmla="*/ 7620 h 1120140"/>
                          <a:gd name="connsiteX24" fmla="*/ 650208 w 1137888"/>
                          <a:gd name="connsiteY24" fmla="*/ 0 h 1120140"/>
                          <a:gd name="connsiteX25" fmla="*/ 619728 w 1137888"/>
                          <a:gd name="connsiteY25" fmla="*/ 45720 h 1120140"/>
                          <a:gd name="connsiteX26" fmla="*/ 589248 w 1137888"/>
                          <a:gd name="connsiteY26" fmla="*/ 91440 h 1120140"/>
                          <a:gd name="connsiteX27" fmla="*/ 574008 w 1137888"/>
                          <a:gd name="connsiteY27" fmla="*/ 129540 h 1120140"/>
                          <a:gd name="connsiteX28" fmla="*/ 566388 w 1137888"/>
                          <a:gd name="connsiteY28" fmla="*/ 160020 h 1120140"/>
                          <a:gd name="connsiteX29" fmla="*/ 551148 w 1137888"/>
                          <a:gd name="connsiteY29" fmla="*/ 190500 h 1120140"/>
                          <a:gd name="connsiteX30" fmla="*/ 543528 w 1137888"/>
                          <a:gd name="connsiteY30" fmla="*/ 213360 h 1120140"/>
                          <a:gd name="connsiteX31" fmla="*/ 497808 w 1137888"/>
                          <a:gd name="connsiteY31" fmla="*/ 198120 h 1120140"/>
                          <a:gd name="connsiteX32" fmla="*/ 444468 w 1137888"/>
                          <a:gd name="connsiteY32" fmla="*/ 182880 h 1120140"/>
                          <a:gd name="connsiteX33" fmla="*/ 421608 w 1137888"/>
                          <a:gd name="connsiteY33" fmla="*/ 198120 h 1120140"/>
                          <a:gd name="connsiteX34" fmla="*/ 406368 w 1137888"/>
                          <a:gd name="connsiteY34" fmla="*/ 228600 h 1120140"/>
                          <a:gd name="connsiteX35" fmla="*/ 391128 w 1137888"/>
                          <a:gd name="connsiteY35" fmla="*/ 251460 h 1120140"/>
                          <a:gd name="connsiteX36" fmla="*/ 368268 w 1137888"/>
                          <a:gd name="connsiteY36" fmla="*/ 327660 h 1120140"/>
                          <a:gd name="connsiteX37" fmla="*/ 345408 w 1137888"/>
                          <a:gd name="connsiteY37" fmla="*/ 320040 h 1120140"/>
                          <a:gd name="connsiteX38" fmla="*/ 322548 w 1137888"/>
                          <a:gd name="connsiteY38" fmla="*/ 304800 h 1120140"/>
                          <a:gd name="connsiteX39" fmla="*/ 292068 w 1137888"/>
                          <a:gd name="connsiteY39" fmla="*/ 297180 h 1120140"/>
                          <a:gd name="connsiteX40" fmla="*/ 238728 w 1137888"/>
                          <a:gd name="connsiteY40" fmla="*/ 274320 h 1120140"/>
                          <a:gd name="connsiteX41" fmla="*/ 200628 w 1137888"/>
                          <a:gd name="connsiteY41" fmla="*/ 281940 h 1120140"/>
                          <a:gd name="connsiteX42" fmla="*/ 208248 w 1137888"/>
                          <a:gd name="connsiteY42" fmla="*/ 365760 h 1120140"/>
                          <a:gd name="connsiteX43" fmla="*/ 238728 w 1137888"/>
                          <a:gd name="connsiteY43" fmla="*/ 441960 h 1120140"/>
                          <a:gd name="connsiteX44" fmla="*/ 246348 w 1137888"/>
                          <a:gd name="connsiteY44" fmla="*/ 464820 h 1120140"/>
                          <a:gd name="connsiteX45" fmla="*/ 193008 w 1137888"/>
                          <a:gd name="connsiteY45" fmla="*/ 480060 h 1120140"/>
                          <a:gd name="connsiteX46" fmla="*/ 170148 w 1137888"/>
                          <a:gd name="connsiteY46" fmla="*/ 495300 h 1120140"/>
                          <a:gd name="connsiteX47" fmla="*/ 116808 w 1137888"/>
                          <a:gd name="connsiteY47" fmla="*/ 685800 h 1120140"/>
                          <a:gd name="connsiteX48" fmla="*/ 93948 w 1137888"/>
                          <a:gd name="connsiteY48" fmla="*/ 693420 h 1120140"/>
                          <a:gd name="connsiteX49" fmla="*/ 48228 w 1137888"/>
                          <a:gd name="connsiteY49" fmla="*/ 739140 h 1120140"/>
                          <a:gd name="connsiteX50" fmla="*/ 25368 w 1137888"/>
                          <a:gd name="connsiteY50" fmla="*/ 762000 h 1120140"/>
                          <a:gd name="connsiteX51" fmla="*/ 10128 w 1137888"/>
                          <a:gd name="connsiteY51" fmla="*/ 822960 h 1120140"/>
                          <a:gd name="connsiteX52" fmla="*/ 2508 w 1137888"/>
                          <a:gd name="connsiteY52" fmla="*/ 845820 h 1120140"/>
                          <a:gd name="connsiteX53" fmla="*/ 48228 w 1137888"/>
                          <a:gd name="connsiteY53" fmla="*/ 830580 h 1120140"/>
                          <a:gd name="connsiteX54" fmla="*/ 71088 w 1137888"/>
                          <a:gd name="connsiteY54" fmla="*/ 822960 h 1120140"/>
                          <a:gd name="connsiteX55" fmla="*/ 185388 w 1137888"/>
                          <a:gd name="connsiteY55" fmla="*/ 830580 h 1120140"/>
                          <a:gd name="connsiteX56" fmla="*/ 231108 w 1137888"/>
                          <a:gd name="connsiteY56" fmla="*/ 838200 h 1120140"/>
                          <a:gd name="connsiteX57" fmla="*/ 316833 w 1137888"/>
                          <a:gd name="connsiteY57" fmla="*/ 887730 h 1120140"/>
                          <a:gd name="connsiteX58" fmla="*/ 385413 w 1137888"/>
                          <a:gd name="connsiteY58" fmla="*/ 948690 h 1120140"/>
                          <a:gd name="connsiteX59" fmla="*/ 421608 w 1137888"/>
                          <a:gd name="connsiteY59" fmla="*/ 975360 h 1120140"/>
                          <a:gd name="connsiteX60" fmla="*/ 474948 w 1137888"/>
                          <a:gd name="connsiteY60" fmla="*/ 990600 h 1120140"/>
                          <a:gd name="connsiteX61" fmla="*/ 528288 w 1137888"/>
                          <a:gd name="connsiteY61" fmla="*/ 1021080 h 1120140"/>
                          <a:gd name="connsiteX62" fmla="*/ 551148 w 1137888"/>
                          <a:gd name="connsiteY62" fmla="*/ 1028700 h 1120140"/>
                          <a:gd name="connsiteX63" fmla="*/ 604488 w 1137888"/>
                          <a:gd name="connsiteY63" fmla="*/ 1059180 h 1120140"/>
                          <a:gd name="connsiteX64" fmla="*/ 627348 w 1137888"/>
                          <a:gd name="connsiteY64" fmla="*/ 1066800 h 1120140"/>
                          <a:gd name="connsiteX65" fmla="*/ 665448 w 1137888"/>
                          <a:gd name="connsiteY65" fmla="*/ 1082040 h 1120140"/>
                          <a:gd name="connsiteX66" fmla="*/ 718788 w 1137888"/>
                          <a:gd name="connsiteY66" fmla="*/ 1097280 h 1120140"/>
                          <a:gd name="connsiteX67" fmla="*/ 749268 w 1137888"/>
                          <a:gd name="connsiteY67" fmla="*/ 1112520 h 1120140"/>
                          <a:gd name="connsiteX68" fmla="*/ 810228 w 1137888"/>
                          <a:gd name="connsiteY68" fmla="*/ 1120140 h 1120140"/>
                          <a:gd name="connsiteX69" fmla="*/ 878808 w 1137888"/>
                          <a:gd name="connsiteY69" fmla="*/ 1112520 h 1120140"/>
                          <a:gd name="connsiteX70" fmla="*/ 947388 w 1137888"/>
                          <a:gd name="connsiteY70" fmla="*/ 1097280 h 1120140"/>
                          <a:gd name="connsiteX71" fmla="*/ 993108 w 1137888"/>
                          <a:gd name="connsiteY71" fmla="*/ 1066800 h 1120140"/>
                          <a:gd name="connsiteX72" fmla="*/ 1015968 w 1137888"/>
                          <a:gd name="connsiteY72" fmla="*/ 1051560 h 1120140"/>
                          <a:gd name="connsiteX73" fmla="*/ 1069308 w 1137888"/>
                          <a:gd name="connsiteY73" fmla="*/ 1013460 h 1120140"/>
                          <a:gd name="connsiteX74" fmla="*/ 1099788 w 1137888"/>
                          <a:gd name="connsiteY74" fmla="*/ 967740 h 1120140"/>
                          <a:gd name="connsiteX75" fmla="*/ 1107408 w 1137888"/>
                          <a:gd name="connsiteY75" fmla="*/ 937260 h 1120140"/>
                          <a:gd name="connsiteX76" fmla="*/ 1122648 w 1137888"/>
                          <a:gd name="connsiteY76" fmla="*/ 891540 h 1120140"/>
                          <a:gd name="connsiteX77" fmla="*/ 1115028 w 1137888"/>
                          <a:gd name="connsiteY77" fmla="*/ 845820 h 1120140"/>
                          <a:gd name="connsiteX0" fmla="*/ 1115028 w 1137888"/>
                          <a:gd name="connsiteY0" fmla="*/ 845820 h 1120140"/>
                          <a:gd name="connsiteX1" fmla="*/ 1122648 w 1137888"/>
                          <a:gd name="connsiteY1" fmla="*/ 769620 h 1120140"/>
                          <a:gd name="connsiteX2" fmla="*/ 1130268 w 1137888"/>
                          <a:gd name="connsiteY2" fmla="*/ 746760 h 1120140"/>
                          <a:gd name="connsiteX3" fmla="*/ 1137888 w 1137888"/>
                          <a:gd name="connsiteY3" fmla="*/ 708660 h 1120140"/>
                          <a:gd name="connsiteX4" fmla="*/ 1130268 w 1137888"/>
                          <a:gd name="connsiteY4" fmla="*/ 640080 h 1120140"/>
                          <a:gd name="connsiteX5" fmla="*/ 1115028 w 1137888"/>
                          <a:gd name="connsiteY5" fmla="*/ 609600 h 1120140"/>
                          <a:gd name="connsiteX6" fmla="*/ 1084548 w 1137888"/>
                          <a:gd name="connsiteY6" fmla="*/ 541020 h 1120140"/>
                          <a:gd name="connsiteX7" fmla="*/ 1061688 w 1137888"/>
                          <a:gd name="connsiteY7" fmla="*/ 518160 h 1120140"/>
                          <a:gd name="connsiteX8" fmla="*/ 1046448 w 1137888"/>
                          <a:gd name="connsiteY8" fmla="*/ 487680 h 1120140"/>
                          <a:gd name="connsiteX9" fmla="*/ 1023588 w 1137888"/>
                          <a:gd name="connsiteY9" fmla="*/ 441960 h 1120140"/>
                          <a:gd name="connsiteX10" fmla="*/ 1000728 w 1137888"/>
                          <a:gd name="connsiteY10" fmla="*/ 426720 h 1120140"/>
                          <a:gd name="connsiteX11" fmla="*/ 962628 w 1137888"/>
                          <a:gd name="connsiteY11" fmla="*/ 396240 h 1120140"/>
                          <a:gd name="connsiteX12" fmla="*/ 901668 w 1137888"/>
                          <a:gd name="connsiteY12" fmla="*/ 358140 h 1120140"/>
                          <a:gd name="connsiteX13" fmla="*/ 863568 w 1137888"/>
                          <a:gd name="connsiteY13" fmla="*/ 335280 h 1120140"/>
                          <a:gd name="connsiteX14" fmla="*/ 810228 w 1137888"/>
                          <a:gd name="connsiteY14" fmla="*/ 312420 h 1120140"/>
                          <a:gd name="connsiteX15" fmla="*/ 787368 w 1137888"/>
                          <a:gd name="connsiteY15" fmla="*/ 304800 h 1120140"/>
                          <a:gd name="connsiteX16" fmla="*/ 764508 w 1137888"/>
                          <a:gd name="connsiteY16" fmla="*/ 281940 h 1120140"/>
                          <a:gd name="connsiteX17" fmla="*/ 734028 w 1137888"/>
                          <a:gd name="connsiteY17" fmla="*/ 259080 h 1120140"/>
                          <a:gd name="connsiteX18" fmla="*/ 718788 w 1137888"/>
                          <a:gd name="connsiteY18" fmla="*/ 236220 h 1120140"/>
                          <a:gd name="connsiteX19" fmla="*/ 711168 w 1137888"/>
                          <a:gd name="connsiteY19" fmla="*/ 198120 h 1120140"/>
                          <a:gd name="connsiteX20" fmla="*/ 703548 w 1137888"/>
                          <a:gd name="connsiteY20" fmla="*/ 175260 h 1120140"/>
                          <a:gd name="connsiteX21" fmla="*/ 695928 w 1137888"/>
                          <a:gd name="connsiteY21" fmla="*/ 91440 h 1120140"/>
                          <a:gd name="connsiteX22" fmla="*/ 688308 w 1137888"/>
                          <a:gd name="connsiteY22" fmla="*/ 38100 h 1120140"/>
                          <a:gd name="connsiteX23" fmla="*/ 680688 w 1137888"/>
                          <a:gd name="connsiteY23" fmla="*/ 7620 h 1120140"/>
                          <a:gd name="connsiteX24" fmla="*/ 650208 w 1137888"/>
                          <a:gd name="connsiteY24" fmla="*/ 0 h 1120140"/>
                          <a:gd name="connsiteX25" fmla="*/ 619728 w 1137888"/>
                          <a:gd name="connsiteY25" fmla="*/ 45720 h 1120140"/>
                          <a:gd name="connsiteX26" fmla="*/ 589248 w 1137888"/>
                          <a:gd name="connsiteY26" fmla="*/ 91440 h 1120140"/>
                          <a:gd name="connsiteX27" fmla="*/ 574008 w 1137888"/>
                          <a:gd name="connsiteY27" fmla="*/ 129540 h 1120140"/>
                          <a:gd name="connsiteX28" fmla="*/ 566388 w 1137888"/>
                          <a:gd name="connsiteY28" fmla="*/ 160020 h 1120140"/>
                          <a:gd name="connsiteX29" fmla="*/ 551148 w 1137888"/>
                          <a:gd name="connsiteY29" fmla="*/ 190500 h 1120140"/>
                          <a:gd name="connsiteX30" fmla="*/ 543528 w 1137888"/>
                          <a:gd name="connsiteY30" fmla="*/ 213360 h 1120140"/>
                          <a:gd name="connsiteX31" fmla="*/ 497808 w 1137888"/>
                          <a:gd name="connsiteY31" fmla="*/ 198120 h 1120140"/>
                          <a:gd name="connsiteX32" fmla="*/ 444468 w 1137888"/>
                          <a:gd name="connsiteY32" fmla="*/ 182880 h 1120140"/>
                          <a:gd name="connsiteX33" fmla="*/ 421608 w 1137888"/>
                          <a:gd name="connsiteY33" fmla="*/ 198120 h 1120140"/>
                          <a:gd name="connsiteX34" fmla="*/ 406368 w 1137888"/>
                          <a:gd name="connsiteY34" fmla="*/ 228600 h 1120140"/>
                          <a:gd name="connsiteX35" fmla="*/ 391128 w 1137888"/>
                          <a:gd name="connsiteY35" fmla="*/ 251460 h 1120140"/>
                          <a:gd name="connsiteX36" fmla="*/ 368268 w 1137888"/>
                          <a:gd name="connsiteY36" fmla="*/ 327660 h 1120140"/>
                          <a:gd name="connsiteX37" fmla="*/ 345408 w 1137888"/>
                          <a:gd name="connsiteY37" fmla="*/ 320040 h 1120140"/>
                          <a:gd name="connsiteX38" fmla="*/ 322548 w 1137888"/>
                          <a:gd name="connsiteY38" fmla="*/ 304800 h 1120140"/>
                          <a:gd name="connsiteX39" fmla="*/ 292068 w 1137888"/>
                          <a:gd name="connsiteY39" fmla="*/ 297180 h 1120140"/>
                          <a:gd name="connsiteX40" fmla="*/ 238728 w 1137888"/>
                          <a:gd name="connsiteY40" fmla="*/ 274320 h 1120140"/>
                          <a:gd name="connsiteX41" fmla="*/ 200628 w 1137888"/>
                          <a:gd name="connsiteY41" fmla="*/ 281940 h 1120140"/>
                          <a:gd name="connsiteX42" fmla="*/ 208248 w 1137888"/>
                          <a:gd name="connsiteY42" fmla="*/ 365760 h 1120140"/>
                          <a:gd name="connsiteX43" fmla="*/ 238728 w 1137888"/>
                          <a:gd name="connsiteY43" fmla="*/ 441960 h 1120140"/>
                          <a:gd name="connsiteX44" fmla="*/ 246348 w 1137888"/>
                          <a:gd name="connsiteY44" fmla="*/ 464820 h 1120140"/>
                          <a:gd name="connsiteX45" fmla="*/ 193008 w 1137888"/>
                          <a:gd name="connsiteY45" fmla="*/ 480060 h 1120140"/>
                          <a:gd name="connsiteX46" fmla="*/ 170148 w 1137888"/>
                          <a:gd name="connsiteY46" fmla="*/ 495300 h 1120140"/>
                          <a:gd name="connsiteX47" fmla="*/ 116808 w 1137888"/>
                          <a:gd name="connsiteY47" fmla="*/ 685800 h 1120140"/>
                          <a:gd name="connsiteX48" fmla="*/ 93948 w 1137888"/>
                          <a:gd name="connsiteY48" fmla="*/ 693420 h 1120140"/>
                          <a:gd name="connsiteX49" fmla="*/ 48228 w 1137888"/>
                          <a:gd name="connsiteY49" fmla="*/ 739140 h 1120140"/>
                          <a:gd name="connsiteX50" fmla="*/ 25368 w 1137888"/>
                          <a:gd name="connsiteY50" fmla="*/ 762000 h 1120140"/>
                          <a:gd name="connsiteX51" fmla="*/ 10128 w 1137888"/>
                          <a:gd name="connsiteY51" fmla="*/ 822960 h 1120140"/>
                          <a:gd name="connsiteX52" fmla="*/ 2508 w 1137888"/>
                          <a:gd name="connsiteY52" fmla="*/ 845820 h 1120140"/>
                          <a:gd name="connsiteX53" fmla="*/ 48228 w 1137888"/>
                          <a:gd name="connsiteY53" fmla="*/ 830580 h 1120140"/>
                          <a:gd name="connsiteX54" fmla="*/ 71088 w 1137888"/>
                          <a:gd name="connsiteY54" fmla="*/ 822960 h 1120140"/>
                          <a:gd name="connsiteX55" fmla="*/ 185388 w 1137888"/>
                          <a:gd name="connsiteY55" fmla="*/ 830580 h 1120140"/>
                          <a:gd name="connsiteX56" fmla="*/ 231108 w 1137888"/>
                          <a:gd name="connsiteY56" fmla="*/ 838200 h 1120140"/>
                          <a:gd name="connsiteX57" fmla="*/ 316833 w 1137888"/>
                          <a:gd name="connsiteY57" fmla="*/ 887730 h 1120140"/>
                          <a:gd name="connsiteX58" fmla="*/ 385413 w 1137888"/>
                          <a:gd name="connsiteY58" fmla="*/ 948690 h 1120140"/>
                          <a:gd name="connsiteX59" fmla="*/ 421608 w 1137888"/>
                          <a:gd name="connsiteY59" fmla="*/ 975360 h 1120140"/>
                          <a:gd name="connsiteX60" fmla="*/ 473043 w 1137888"/>
                          <a:gd name="connsiteY60" fmla="*/ 1007745 h 1120140"/>
                          <a:gd name="connsiteX61" fmla="*/ 528288 w 1137888"/>
                          <a:gd name="connsiteY61" fmla="*/ 1021080 h 1120140"/>
                          <a:gd name="connsiteX62" fmla="*/ 551148 w 1137888"/>
                          <a:gd name="connsiteY62" fmla="*/ 1028700 h 1120140"/>
                          <a:gd name="connsiteX63" fmla="*/ 604488 w 1137888"/>
                          <a:gd name="connsiteY63" fmla="*/ 1059180 h 1120140"/>
                          <a:gd name="connsiteX64" fmla="*/ 627348 w 1137888"/>
                          <a:gd name="connsiteY64" fmla="*/ 1066800 h 1120140"/>
                          <a:gd name="connsiteX65" fmla="*/ 665448 w 1137888"/>
                          <a:gd name="connsiteY65" fmla="*/ 1082040 h 1120140"/>
                          <a:gd name="connsiteX66" fmla="*/ 718788 w 1137888"/>
                          <a:gd name="connsiteY66" fmla="*/ 1097280 h 1120140"/>
                          <a:gd name="connsiteX67" fmla="*/ 749268 w 1137888"/>
                          <a:gd name="connsiteY67" fmla="*/ 1112520 h 1120140"/>
                          <a:gd name="connsiteX68" fmla="*/ 810228 w 1137888"/>
                          <a:gd name="connsiteY68" fmla="*/ 1120140 h 1120140"/>
                          <a:gd name="connsiteX69" fmla="*/ 878808 w 1137888"/>
                          <a:gd name="connsiteY69" fmla="*/ 1112520 h 1120140"/>
                          <a:gd name="connsiteX70" fmla="*/ 947388 w 1137888"/>
                          <a:gd name="connsiteY70" fmla="*/ 1097280 h 1120140"/>
                          <a:gd name="connsiteX71" fmla="*/ 993108 w 1137888"/>
                          <a:gd name="connsiteY71" fmla="*/ 1066800 h 1120140"/>
                          <a:gd name="connsiteX72" fmla="*/ 1015968 w 1137888"/>
                          <a:gd name="connsiteY72" fmla="*/ 1051560 h 1120140"/>
                          <a:gd name="connsiteX73" fmla="*/ 1069308 w 1137888"/>
                          <a:gd name="connsiteY73" fmla="*/ 1013460 h 1120140"/>
                          <a:gd name="connsiteX74" fmla="*/ 1099788 w 1137888"/>
                          <a:gd name="connsiteY74" fmla="*/ 967740 h 1120140"/>
                          <a:gd name="connsiteX75" fmla="*/ 1107408 w 1137888"/>
                          <a:gd name="connsiteY75" fmla="*/ 937260 h 1120140"/>
                          <a:gd name="connsiteX76" fmla="*/ 1122648 w 1137888"/>
                          <a:gd name="connsiteY76" fmla="*/ 891540 h 1120140"/>
                          <a:gd name="connsiteX77" fmla="*/ 1115028 w 1137888"/>
                          <a:gd name="connsiteY77" fmla="*/ 845820 h 1120140"/>
                          <a:gd name="connsiteX0" fmla="*/ 1115028 w 1137888"/>
                          <a:gd name="connsiteY0" fmla="*/ 845820 h 1120140"/>
                          <a:gd name="connsiteX1" fmla="*/ 1122648 w 1137888"/>
                          <a:gd name="connsiteY1" fmla="*/ 769620 h 1120140"/>
                          <a:gd name="connsiteX2" fmla="*/ 1130268 w 1137888"/>
                          <a:gd name="connsiteY2" fmla="*/ 746760 h 1120140"/>
                          <a:gd name="connsiteX3" fmla="*/ 1137888 w 1137888"/>
                          <a:gd name="connsiteY3" fmla="*/ 708660 h 1120140"/>
                          <a:gd name="connsiteX4" fmla="*/ 1130268 w 1137888"/>
                          <a:gd name="connsiteY4" fmla="*/ 640080 h 1120140"/>
                          <a:gd name="connsiteX5" fmla="*/ 1115028 w 1137888"/>
                          <a:gd name="connsiteY5" fmla="*/ 609600 h 1120140"/>
                          <a:gd name="connsiteX6" fmla="*/ 1084548 w 1137888"/>
                          <a:gd name="connsiteY6" fmla="*/ 541020 h 1120140"/>
                          <a:gd name="connsiteX7" fmla="*/ 1061688 w 1137888"/>
                          <a:gd name="connsiteY7" fmla="*/ 518160 h 1120140"/>
                          <a:gd name="connsiteX8" fmla="*/ 1046448 w 1137888"/>
                          <a:gd name="connsiteY8" fmla="*/ 487680 h 1120140"/>
                          <a:gd name="connsiteX9" fmla="*/ 1023588 w 1137888"/>
                          <a:gd name="connsiteY9" fmla="*/ 441960 h 1120140"/>
                          <a:gd name="connsiteX10" fmla="*/ 1000728 w 1137888"/>
                          <a:gd name="connsiteY10" fmla="*/ 426720 h 1120140"/>
                          <a:gd name="connsiteX11" fmla="*/ 962628 w 1137888"/>
                          <a:gd name="connsiteY11" fmla="*/ 396240 h 1120140"/>
                          <a:gd name="connsiteX12" fmla="*/ 901668 w 1137888"/>
                          <a:gd name="connsiteY12" fmla="*/ 358140 h 1120140"/>
                          <a:gd name="connsiteX13" fmla="*/ 863568 w 1137888"/>
                          <a:gd name="connsiteY13" fmla="*/ 335280 h 1120140"/>
                          <a:gd name="connsiteX14" fmla="*/ 810228 w 1137888"/>
                          <a:gd name="connsiteY14" fmla="*/ 312420 h 1120140"/>
                          <a:gd name="connsiteX15" fmla="*/ 787368 w 1137888"/>
                          <a:gd name="connsiteY15" fmla="*/ 304800 h 1120140"/>
                          <a:gd name="connsiteX16" fmla="*/ 764508 w 1137888"/>
                          <a:gd name="connsiteY16" fmla="*/ 281940 h 1120140"/>
                          <a:gd name="connsiteX17" fmla="*/ 734028 w 1137888"/>
                          <a:gd name="connsiteY17" fmla="*/ 259080 h 1120140"/>
                          <a:gd name="connsiteX18" fmla="*/ 718788 w 1137888"/>
                          <a:gd name="connsiteY18" fmla="*/ 236220 h 1120140"/>
                          <a:gd name="connsiteX19" fmla="*/ 711168 w 1137888"/>
                          <a:gd name="connsiteY19" fmla="*/ 198120 h 1120140"/>
                          <a:gd name="connsiteX20" fmla="*/ 703548 w 1137888"/>
                          <a:gd name="connsiteY20" fmla="*/ 175260 h 1120140"/>
                          <a:gd name="connsiteX21" fmla="*/ 695928 w 1137888"/>
                          <a:gd name="connsiteY21" fmla="*/ 91440 h 1120140"/>
                          <a:gd name="connsiteX22" fmla="*/ 688308 w 1137888"/>
                          <a:gd name="connsiteY22" fmla="*/ 38100 h 1120140"/>
                          <a:gd name="connsiteX23" fmla="*/ 680688 w 1137888"/>
                          <a:gd name="connsiteY23" fmla="*/ 7620 h 1120140"/>
                          <a:gd name="connsiteX24" fmla="*/ 650208 w 1137888"/>
                          <a:gd name="connsiteY24" fmla="*/ 0 h 1120140"/>
                          <a:gd name="connsiteX25" fmla="*/ 619728 w 1137888"/>
                          <a:gd name="connsiteY25" fmla="*/ 45720 h 1120140"/>
                          <a:gd name="connsiteX26" fmla="*/ 589248 w 1137888"/>
                          <a:gd name="connsiteY26" fmla="*/ 91440 h 1120140"/>
                          <a:gd name="connsiteX27" fmla="*/ 574008 w 1137888"/>
                          <a:gd name="connsiteY27" fmla="*/ 129540 h 1120140"/>
                          <a:gd name="connsiteX28" fmla="*/ 566388 w 1137888"/>
                          <a:gd name="connsiteY28" fmla="*/ 160020 h 1120140"/>
                          <a:gd name="connsiteX29" fmla="*/ 551148 w 1137888"/>
                          <a:gd name="connsiteY29" fmla="*/ 190500 h 1120140"/>
                          <a:gd name="connsiteX30" fmla="*/ 543528 w 1137888"/>
                          <a:gd name="connsiteY30" fmla="*/ 213360 h 1120140"/>
                          <a:gd name="connsiteX31" fmla="*/ 497808 w 1137888"/>
                          <a:gd name="connsiteY31" fmla="*/ 198120 h 1120140"/>
                          <a:gd name="connsiteX32" fmla="*/ 444468 w 1137888"/>
                          <a:gd name="connsiteY32" fmla="*/ 182880 h 1120140"/>
                          <a:gd name="connsiteX33" fmla="*/ 421608 w 1137888"/>
                          <a:gd name="connsiteY33" fmla="*/ 198120 h 1120140"/>
                          <a:gd name="connsiteX34" fmla="*/ 406368 w 1137888"/>
                          <a:gd name="connsiteY34" fmla="*/ 228600 h 1120140"/>
                          <a:gd name="connsiteX35" fmla="*/ 391128 w 1137888"/>
                          <a:gd name="connsiteY35" fmla="*/ 251460 h 1120140"/>
                          <a:gd name="connsiteX36" fmla="*/ 368268 w 1137888"/>
                          <a:gd name="connsiteY36" fmla="*/ 327660 h 1120140"/>
                          <a:gd name="connsiteX37" fmla="*/ 345408 w 1137888"/>
                          <a:gd name="connsiteY37" fmla="*/ 320040 h 1120140"/>
                          <a:gd name="connsiteX38" fmla="*/ 322548 w 1137888"/>
                          <a:gd name="connsiteY38" fmla="*/ 304800 h 1120140"/>
                          <a:gd name="connsiteX39" fmla="*/ 292068 w 1137888"/>
                          <a:gd name="connsiteY39" fmla="*/ 297180 h 1120140"/>
                          <a:gd name="connsiteX40" fmla="*/ 238728 w 1137888"/>
                          <a:gd name="connsiteY40" fmla="*/ 274320 h 1120140"/>
                          <a:gd name="connsiteX41" fmla="*/ 200628 w 1137888"/>
                          <a:gd name="connsiteY41" fmla="*/ 281940 h 1120140"/>
                          <a:gd name="connsiteX42" fmla="*/ 208248 w 1137888"/>
                          <a:gd name="connsiteY42" fmla="*/ 365760 h 1120140"/>
                          <a:gd name="connsiteX43" fmla="*/ 238728 w 1137888"/>
                          <a:gd name="connsiteY43" fmla="*/ 441960 h 1120140"/>
                          <a:gd name="connsiteX44" fmla="*/ 246348 w 1137888"/>
                          <a:gd name="connsiteY44" fmla="*/ 464820 h 1120140"/>
                          <a:gd name="connsiteX45" fmla="*/ 193008 w 1137888"/>
                          <a:gd name="connsiteY45" fmla="*/ 480060 h 1120140"/>
                          <a:gd name="connsiteX46" fmla="*/ 170148 w 1137888"/>
                          <a:gd name="connsiteY46" fmla="*/ 495300 h 1120140"/>
                          <a:gd name="connsiteX47" fmla="*/ 116808 w 1137888"/>
                          <a:gd name="connsiteY47" fmla="*/ 685800 h 1120140"/>
                          <a:gd name="connsiteX48" fmla="*/ 93948 w 1137888"/>
                          <a:gd name="connsiteY48" fmla="*/ 693420 h 1120140"/>
                          <a:gd name="connsiteX49" fmla="*/ 48228 w 1137888"/>
                          <a:gd name="connsiteY49" fmla="*/ 739140 h 1120140"/>
                          <a:gd name="connsiteX50" fmla="*/ 25368 w 1137888"/>
                          <a:gd name="connsiteY50" fmla="*/ 762000 h 1120140"/>
                          <a:gd name="connsiteX51" fmla="*/ 10128 w 1137888"/>
                          <a:gd name="connsiteY51" fmla="*/ 822960 h 1120140"/>
                          <a:gd name="connsiteX52" fmla="*/ 2508 w 1137888"/>
                          <a:gd name="connsiteY52" fmla="*/ 845820 h 1120140"/>
                          <a:gd name="connsiteX53" fmla="*/ 48228 w 1137888"/>
                          <a:gd name="connsiteY53" fmla="*/ 830580 h 1120140"/>
                          <a:gd name="connsiteX54" fmla="*/ 71088 w 1137888"/>
                          <a:gd name="connsiteY54" fmla="*/ 822960 h 1120140"/>
                          <a:gd name="connsiteX55" fmla="*/ 185388 w 1137888"/>
                          <a:gd name="connsiteY55" fmla="*/ 830580 h 1120140"/>
                          <a:gd name="connsiteX56" fmla="*/ 231108 w 1137888"/>
                          <a:gd name="connsiteY56" fmla="*/ 838200 h 1120140"/>
                          <a:gd name="connsiteX57" fmla="*/ 316833 w 1137888"/>
                          <a:gd name="connsiteY57" fmla="*/ 887730 h 1120140"/>
                          <a:gd name="connsiteX58" fmla="*/ 385413 w 1137888"/>
                          <a:gd name="connsiteY58" fmla="*/ 948690 h 1120140"/>
                          <a:gd name="connsiteX59" fmla="*/ 421608 w 1137888"/>
                          <a:gd name="connsiteY59" fmla="*/ 975360 h 1120140"/>
                          <a:gd name="connsiteX60" fmla="*/ 473043 w 1137888"/>
                          <a:gd name="connsiteY60" fmla="*/ 1007745 h 1120140"/>
                          <a:gd name="connsiteX61" fmla="*/ 528288 w 1137888"/>
                          <a:gd name="connsiteY61" fmla="*/ 1021080 h 1120140"/>
                          <a:gd name="connsiteX62" fmla="*/ 556863 w 1137888"/>
                          <a:gd name="connsiteY62" fmla="*/ 1042035 h 1120140"/>
                          <a:gd name="connsiteX63" fmla="*/ 604488 w 1137888"/>
                          <a:gd name="connsiteY63" fmla="*/ 1059180 h 1120140"/>
                          <a:gd name="connsiteX64" fmla="*/ 627348 w 1137888"/>
                          <a:gd name="connsiteY64" fmla="*/ 1066800 h 1120140"/>
                          <a:gd name="connsiteX65" fmla="*/ 665448 w 1137888"/>
                          <a:gd name="connsiteY65" fmla="*/ 1082040 h 1120140"/>
                          <a:gd name="connsiteX66" fmla="*/ 718788 w 1137888"/>
                          <a:gd name="connsiteY66" fmla="*/ 1097280 h 1120140"/>
                          <a:gd name="connsiteX67" fmla="*/ 749268 w 1137888"/>
                          <a:gd name="connsiteY67" fmla="*/ 1112520 h 1120140"/>
                          <a:gd name="connsiteX68" fmla="*/ 810228 w 1137888"/>
                          <a:gd name="connsiteY68" fmla="*/ 1120140 h 1120140"/>
                          <a:gd name="connsiteX69" fmla="*/ 878808 w 1137888"/>
                          <a:gd name="connsiteY69" fmla="*/ 1112520 h 1120140"/>
                          <a:gd name="connsiteX70" fmla="*/ 947388 w 1137888"/>
                          <a:gd name="connsiteY70" fmla="*/ 1097280 h 1120140"/>
                          <a:gd name="connsiteX71" fmla="*/ 993108 w 1137888"/>
                          <a:gd name="connsiteY71" fmla="*/ 1066800 h 1120140"/>
                          <a:gd name="connsiteX72" fmla="*/ 1015968 w 1137888"/>
                          <a:gd name="connsiteY72" fmla="*/ 1051560 h 1120140"/>
                          <a:gd name="connsiteX73" fmla="*/ 1069308 w 1137888"/>
                          <a:gd name="connsiteY73" fmla="*/ 1013460 h 1120140"/>
                          <a:gd name="connsiteX74" fmla="*/ 1099788 w 1137888"/>
                          <a:gd name="connsiteY74" fmla="*/ 967740 h 1120140"/>
                          <a:gd name="connsiteX75" fmla="*/ 1107408 w 1137888"/>
                          <a:gd name="connsiteY75" fmla="*/ 937260 h 1120140"/>
                          <a:gd name="connsiteX76" fmla="*/ 1122648 w 1137888"/>
                          <a:gd name="connsiteY76" fmla="*/ 891540 h 1120140"/>
                          <a:gd name="connsiteX77" fmla="*/ 1115028 w 1137888"/>
                          <a:gd name="connsiteY77" fmla="*/ 845820 h 1120140"/>
                          <a:gd name="connsiteX0" fmla="*/ 1115028 w 1137888"/>
                          <a:gd name="connsiteY0" fmla="*/ 845820 h 1120140"/>
                          <a:gd name="connsiteX1" fmla="*/ 1122648 w 1137888"/>
                          <a:gd name="connsiteY1" fmla="*/ 769620 h 1120140"/>
                          <a:gd name="connsiteX2" fmla="*/ 1130268 w 1137888"/>
                          <a:gd name="connsiteY2" fmla="*/ 746760 h 1120140"/>
                          <a:gd name="connsiteX3" fmla="*/ 1137888 w 1137888"/>
                          <a:gd name="connsiteY3" fmla="*/ 708660 h 1120140"/>
                          <a:gd name="connsiteX4" fmla="*/ 1130268 w 1137888"/>
                          <a:gd name="connsiteY4" fmla="*/ 640080 h 1120140"/>
                          <a:gd name="connsiteX5" fmla="*/ 1115028 w 1137888"/>
                          <a:gd name="connsiteY5" fmla="*/ 609600 h 1120140"/>
                          <a:gd name="connsiteX6" fmla="*/ 1084548 w 1137888"/>
                          <a:gd name="connsiteY6" fmla="*/ 541020 h 1120140"/>
                          <a:gd name="connsiteX7" fmla="*/ 1061688 w 1137888"/>
                          <a:gd name="connsiteY7" fmla="*/ 518160 h 1120140"/>
                          <a:gd name="connsiteX8" fmla="*/ 1046448 w 1137888"/>
                          <a:gd name="connsiteY8" fmla="*/ 487680 h 1120140"/>
                          <a:gd name="connsiteX9" fmla="*/ 1023588 w 1137888"/>
                          <a:gd name="connsiteY9" fmla="*/ 441960 h 1120140"/>
                          <a:gd name="connsiteX10" fmla="*/ 1000728 w 1137888"/>
                          <a:gd name="connsiteY10" fmla="*/ 426720 h 1120140"/>
                          <a:gd name="connsiteX11" fmla="*/ 962628 w 1137888"/>
                          <a:gd name="connsiteY11" fmla="*/ 396240 h 1120140"/>
                          <a:gd name="connsiteX12" fmla="*/ 901668 w 1137888"/>
                          <a:gd name="connsiteY12" fmla="*/ 358140 h 1120140"/>
                          <a:gd name="connsiteX13" fmla="*/ 863568 w 1137888"/>
                          <a:gd name="connsiteY13" fmla="*/ 335280 h 1120140"/>
                          <a:gd name="connsiteX14" fmla="*/ 810228 w 1137888"/>
                          <a:gd name="connsiteY14" fmla="*/ 312420 h 1120140"/>
                          <a:gd name="connsiteX15" fmla="*/ 787368 w 1137888"/>
                          <a:gd name="connsiteY15" fmla="*/ 304800 h 1120140"/>
                          <a:gd name="connsiteX16" fmla="*/ 764508 w 1137888"/>
                          <a:gd name="connsiteY16" fmla="*/ 281940 h 1120140"/>
                          <a:gd name="connsiteX17" fmla="*/ 734028 w 1137888"/>
                          <a:gd name="connsiteY17" fmla="*/ 259080 h 1120140"/>
                          <a:gd name="connsiteX18" fmla="*/ 718788 w 1137888"/>
                          <a:gd name="connsiteY18" fmla="*/ 236220 h 1120140"/>
                          <a:gd name="connsiteX19" fmla="*/ 711168 w 1137888"/>
                          <a:gd name="connsiteY19" fmla="*/ 198120 h 1120140"/>
                          <a:gd name="connsiteX20" fmla="*/ 703548 w 1137888"/>
                          <a:gd name="connsiteY20" fmla="*/ 175260 h 1120140"/>
                          <a:gd name="connsiteX21" fmla="*/ 695928 w 1137888"/>
                          <a:gd name="connsiteY21" fmla="*/ 91440 h 1120140"/>
                          <a:gd name="connsiteX22" fmla="*/ 688308 w 1137888"/>
                          <a:gd name="connsiteY22" fmla="*/ 38100 h 1120140"/>
                          <a:gd name="connsiteX23" fmla="*/ 680688 w 1137888"/>
                          <a:gd name="connsiteY23" fmla="*/ 7620 h 1120140"/>
                          <a:gd name="connsiteX24" fmla="*/ 650208 w 1137888"/>
                          <a:gd name="connsiteY24" fmla="*/ 0 h 1120140"/>
                          <a:gd name="connsiteX25" fmla="*/ 619728 w 1137888"/>
                          <a:gd name="connsiteY25" fmla="*/ 45720 h 1120140"/>
                          <a:gd name="connsiteX26" fmla="*/ 589248 w 1137888"/>
                          <a:gd name="connsiteY26" fmla="*/ 91440 h 1120140"/>
                          <a:gd name="connsiteX27" fmla="*/ 574008 w 1137888"/>
                          <a:gd name="connsiteY27" fmla="*/ 129540 h 1120140"/>
                          <a:gd name="connsiteX28" fmla="*/ 566388 w 1137888"/>
                          <a:gd name="connsiteY28" fmla="*/ 160020 h 1120140"/>
                          <a:gd name="connsiteX29" fmla="*/ 551148 w 1137888"/>
                          <a:gd name="connsiteY29" fmla="*/ 190500 h 1120140"/>
                          <a:gd name="connsiteX30" fmla="*/ 543528 w 1137888"/>
                          <a:gd name="connsiteY30" fmla="*/ 213360 h 1120140"/>
                          <a:gd name="connsiteX31" fmla="*/ 497808 w 1137888"/>
                          <a:gd name="connsiteY31" fmla="*/ 198120 h 1120140"/>
                          <a:gd name="connsiteX32" fmla="*/ 444468 w 1137888"/>
                          <a:gd name="connsiteY32" fmla="*/ 182880 h 1120140"/>
                          <a:gd name="connsiteX33" fmla="*/ 421608 w 1137888"/>
                          <a:gd name="connsiteY33" fmla="*/ 198120 h 1120140"/>
                          <a:gd name="connsiteX34" fmla="*/ 406368 w 1137888"/>
                          <a:gd name="connsiteY34" fmla="*/ 228600 h 1120140"/>
                          <a:gd name="connsiteX35" fmla="*/ 391128 w 1137888"/>
                          <a:gd name="connsiteY35" fmla="*/ 251460 h 1120140"/>
                          <a:gd name="connsiteX36" fmla="*/ 368268 w 1137888"/>
                          <a:gd name="connsiteY36" fmla="*/ 327660 h 1120140"/>
                          <a:gd name="connsiteX37" fmla="*/ 345408 w 1137888"/>
                          <a:gd name="connsiteY37" fmla="*/ 320040 h 1120140"/>
                          <a:gd name="connsiteX38" fmla="*/ 322548 w 1137888"/>
                          <a:gd name="connsiteY38" fmla="*/ 304800 h 1120140"/>
                          <a:gd name="connsiteX39" fmla="*/ 292068 w 1137888"/>
                          <a:gd name="connsiteY39" fmla="*/ 297180 h 1120140"/>
                          <a:gd name="connsiteX40" fmla="*/ 238728 w 1137888"/>
                          <a:gd name="connsiteY40" fmla="*/ 274320 h 1120140"/>
                          <a:gd name="connsiteX41" fmla="*/ 200628 w 1137888"/>
                          <a:gd name="connsiteY41" fmla="*/ 281940 h 1120140"/>
                          <a:gd name="connsiteX42" fmla="*/ 208248 w 1137888"/>
                          <a:gd name="connsiteY42" fmla="*/ 365760 h 1120140"/>
                          <a:gd name="connsiteX43" fmla="*/ 238728 w 1137888"/>
                          <a:gd name="connsiteY43" fmla="*/ 441960 h 1120140"/>
                          <a:gd name="connsiteX44" fmla="*/ 246348 w 1137888"/>
                          <a:gd name="connsiteY44" fmla="*/ 464820 h 1120140"/>
                          <a:gd name="connsiteX45" fmla="*/ 193008 w 1137888"/>
                          <a:gd name="connsiteY45" fmla="*/ 480060 h 1120140"/>
                          <a:gd name="connsiteX46" fmla="*/ 170148 w 1137888"/>
                          <a:gd name="connsiteY46" fmla="*/ 495300 h 1120140"/>
                          <a:gd name="connsiteX47" fmla="*/ 116808 w 1137888"/>
                          <a:gd name="connsiteY47" fmla="*/ 685800 h 1120140"/>
                          <a:gd name="connsiteX48" fmla="*/ 93948 w 1137888"/>
                          <a:gd name="connsiteY48" fmla="*/ 693420 h 1120140"/>
                          <a:gd name="connsiteX49" fmla="*/ 48228 w 1137888"/>
                          <a:gd name="connsiteY49" fmla="*/ 739140 h 1120140"/>
                          <a:gd name="connsiteX50" fmla="*/ 25368 w 1137888"/>
                          <a:gd name="connsiteY50" fmla="*/ 762000 h 1120140"/>
                          <a:gd name="connsiteX51" fmla="*/ 10128 w 1137888"/>
                          <a:gd name="connsiteY51" fmla="*/ 822960 h 1120140"/>
                          <a:gd name="connsiteX52" fmla="*/ 2508 w 1137888"/>
                          <a:gd name="connsiteY52" fmla="*/ 845820 h 1120140"/>
                          <a:gd name="connsiteX53" fmla="*/ 48228 w 1137888"/>
                          <a:gd name="connsiteY53" fmla="*/ 830580 h 1120140"/>
                          <a:gd name="connsiteX54" fmla="*/ 71088 w 1137888"/>
                          <a:gd name="connsiteY54" fmla="*/ 822960 h 1120140"/>
                          <a:gd name="connsiteX55" fmla="*/ 185388 w 1137888"/>
                          <a:gd name="connsiteY55" fmla="*/ 830580 h 1120140"/>
                          <a:gd name="connsiteX56" fmla="*/ 231108 w 1137888"/>
                          <a:gd name="connsiteY56" fmla="*/ 838200 h 1120140"/>
                          <a:gd name="connsiteX57" fmla="*/ 316833 w 1137888"/>
                          <a:gd name="connsiteY57" fmla="*/ 887730 h 1120140"/>
                          <a:gd name="connsiteX58" fmla="*/ 385413 w 1137888"/>
                          <a:gd name="connsiteY58" fmla="*/ 948690 h 1120140"/>
                          <a:gd name="connsiteX59" fmla="*/ 421608 w 1137888"/>
                          <a:gd name="connsiteY59" fmla="*/ 975360 h 1120140"/>
                          <a:gd name="connsiteX60" fmla="*/ 473043 w 1137888"/>
                          <a:gd name="connsiteY60" fmla="*/ 1007745 h 1120140"/>
                          <a:gd name="connsiteX61" fmla="*/ 528288 w 1137888"/>
                          <a:gd name="connsiteY61" fmla="*/ 1021080 h 1120140"/>
                          <a:gd name="connsiteX62" fmla="*/ 556863 w 1137888"/>
                          <a:gd name="connsiteY62" fmla="*/ 1042035 h 1120140"/>
                          <a:gd name="connsiteX63" fmla="*/ 604488 w 1137888"/>
                          <a:gd name="connsiteY63" fmla="*/ 1059180 h 1120140"/>
                          <a:gd name="connsiteX64" fmla="*/ 627348 w 1137888"/>
                          <a:gd name="connsiteY64" fmla="*/ 1066800 h 1120140"/>
                          <a:gd name="connsiteX65" fmla="*/ 665448 w 1137888"/>
                          <a:gd name="connsiteY65" fmla="*/ 1082040 h 1120140"/>
                          <a:gd name="connsiteX66" fmla="*/ 718788 w 1137888"/>
                          <a:gd name="connsiteY66" fmla="*/ 1097280 h 1120140"/>
                          <a:gd name="connsiteX67" fmla="*/ 749268 w 1137888"/>
                          <a:gd name="connsiteY67" fmla="*/ 1112520 h 1120140"/>
                          <a:gd name="connsiteX68" fmla="*/ 810228 w 1137888"/>
                          <a:gd name="connsiteY68" fmla="*/ 1120140 h 1120140"/>
                          <a:gd name="connsiteX69" fmla="*/ 878808 w 1137888"/>
                          <a:gd name="connsiteY69" fmla="*/ 1112520 h 1120140"/>
                          <a:gd name="connsiteX70" fmla="*/ 947388 w 1137888"/>
                          <a:gd name="connsiteY70" fmla="*/ 1097280 h 1120140"/>
                          <a:gd name="connsiteX71" fmla="*/ 993108 w 1137888"/>
                          <a:gd name="connsiteY71" fmla="*/ 1066800 h 1120140"/>
                          <a:gd name="connsiteX72" fmla="*/ 1015968 w 1137888"/>
                          <a:gd name="connsiteY72" fmla="*/ 1051560 h 1120140"/>
                          <a:gd name="connsiteX73" fmla="*/ 1069308 w 1137888"/>
                          <a:gd name="connsiteY73" fmla="*/ 1013460 h 1120140"/>
                          <a:gd name="connsiteX74" fmla="*/ 1099788 w 1137888"/>
                          <a:gd name="connsiteY74" fmla="*/ 967740 h 1120140"/>
                          <a:gd name="connsiteX75" fmla="*/ 1107408 w 1137888"/>
                          <a:gd name="connsiteY75" fmla="*/ 937260 h 1120140"/>
                          <a:gd name="connsiteX76" fmla="*/ 1122648 w 1137888"/>
                          <a:gd name="connsiteY76" fmla="*/ 891540 h 1120140"/>
                          <a:gd name="connsiteX77" fmla="*/ 1115028 w 1137888"/>
                          <a:gd name="connsiteY77" fmla="*/ 845820 h 1120140"/>
                          <a:gd name="connsiteX0" fmla="*/ 1115028 w 1137888"/>
                          <a:gd name="connsiteY0" fmla="*/ 845820 h 1120140"/>
                          <a:gd name="connsiteX1" fmla="*/ 1122648 w 1137888"/>
                          <a:gd name="connsiteY1" fmla="*/ 769620 h 1120140"/>
                          <a:gd name="connsiteX2" fmla="*/ 1130268 w 1137888"/>
                          <a:gd name="connsiteY2" fmla="*/ 746760 h 1120140"/>
                          <a:gd name="connsiteX3" fmla="*/ 1137888 w 1137888"/>
                          <a:gd name="connsiteY3" fmla="*/ 708660 h 1120140"/>
                          <a:gd name="connsiteX4" fmla="*/ 1130268 w 1137888"/>
                          <a:gd name="connsiteY4" fmla="*/ 640080 h 1120140"/>
                          <a:gd name="connsiteX5" fmla="*/ 1115028 w 1137888"/>
                          <a:gd name="connsiteY5" fmla="*/ 609600 h 1120140"/>
                          <a:gd name="connsiteX6" fmla="*/ 1084548 w 1137888"/>
                          <a:gd name="connsiteY6" fmla="*/ 541020 h 1120140"/>
                          <a:gd name="connsiteX7" fmla="*/ 1061688 w 1137888"/>
                          <a:gd name="connsiteY7" fmla="*/ 518160 h 1120140"/>
                          <a:gd name="connsiteX8" fmla="*/ 1046448 w 1137888"/>
                          <a:gd name="connsiteY8" fmla="*/ 487680 h 1120140"/>
                          <a:gd name="connsiteX9" fmla="*/ 1023588 w 1137888"/>
                          <a:gd name="connsiteY9" fmla="*/ 441960 h 1120140"/>
                          <a:gd name="connsiteX10" fmla="*/ 1000728 w 1137888"/>
                          <a:gd name="connsiteY10" fmla="*/ 426720 h 1120140"/>
                          <a:gd name="connsiteX11" fmla="*/ 962628 w 1137888"/>
                          <a:gd name="connsiteY11" fmla="*/ 396240 h 1120140"/>
                          <a:gd name="connsiteX12" fmla="*/ 901668 w 1137888"/>
                          <a:gd name="connsiteY12" fmla="*/ 358140 h 1120140"/>
                          <a:gd name="connsiteX13" fmla="*/ 863568 w 1137888"/>
                          <a:gd name="connsiteY13" fmla="*/ 335280 h 1120140"/>
                          <a:gd name="connsiteX14" fmla="*/ 810228 w 1137888"/>
                          <a:gd name="connsiteY14" fmla="*/ 312420 h 1120140"/>
                          <a:gd name="connsiteX15" fmla="*/ 787368 w 1137888"/>
                          <a:gd name="connsiteY15" fmla="*/ 304800 h 1120140"/>
                          <a:gd name="connsiteX16" fmla="*/ 764508 w 1137888"/>
                          <a:gd name="connsiteY16" fmla="*/ 281940 h 1120140"/>
                          <a:gd name="connsiteX17" fmla="*/ 734028 w 1137888"/>
                          <a:gd name="connsiteY17" fmla="*/ 259080 h 1120140"/>
                          <a:gd name="connsiteX18" fmla="*/ 718788 w 1137888"/>
                          <a:gd name="connsiteY18" fmla="*/ 236220 h 1120140"/>
                          <a:gd name="connsiteX19" fmla="*/ 711168 w 1137888"/>
                          <a:gd name="connsiteY19" fmla="*/ 198120 h 1120140"/>
                          <a:gd name="connsiteX20" fmla="*/ 703548 w 1137888"/>
                          <a:gd name="connsiteY20" fmla="*/ 175260 h 1120140"/>
                          <a:gd name="connsiteX21" fmla="*/ 695928 w 1137888"/>
                          <a:gd name="connsiteY21" fmla="*/ 91440 h 1120140"/>
                          <a:gd name="connsiteX22" fmla="*/ 688308 w 1137888"/>
                          <a:gd name="connsiteY22" fmla="*/ 38100 h 1120140"/>
                          <a:gd name="connsiteX23" fmla="*/ 680688 w 1137888"/>
                          <a:gd name="connsiteY23" fmla="*/ 7620 h 1120140"/>
                          <a:gd name="connsiteX24" fmla="*/ 650208 w 1137888"/>
                          <a:gd name="connsiteY24" fmla="*/ 0 h 1120140"/>
                          <a:gd name="connsiteX25" fmla="*/ 619728 w 1137888"/>
                          <a:gd name="connsiteY25" fmla="*/ 45720 h 1120140"/>
                          <a:gd name="connsiteX26" fmla="*/ 589248 w 1137888"/>
                          <a:gd name="connsiteY26" fmla="*/ 91440 h 1120140"/>
                          <a:gd name="connsiteX27" fmla="*/ 574008 w 1137888"/>
                          <a:gd name="connsiteY27" fmla="*/ 129540 h 1120140"/>
                          <a:gd name="connsiteX28" fmla="*/ 566388 w 1137888"/>
                          <a:gd name="connsiteY28" fmla="*/ 160020 h 1120140"/>
                          <a:gd name="connsiteX29" fmla="*/ 551148 w 1137888"/>
                          <a:gd name="connsiteY29" fmla="*/ 190500 h 1120140"/>
                          <a:gd name="connsiteX30" fmla="*/ 543528 w 1137888"/>
                          <a:gd name="connsiteY30" fmla="*/ 213360 h 1120140"/>
                          <a:gd name="connsiteX31" fmla="*/ 497808 w 1137888"/>
                          <a:gd name="connsiteY31" fmla="*/ 198120 h 1120140"/>
                          <a:gd name="connsiteX32" fmla="*/ 444468 w 1137888"/>
                          <a:gd name="connsiteY32" fmla="*/ 182880 h 1120140"/>
                          <a:gd name="connsiteX33" fmla="*/ 421608 w 1137888"/>
                          <a:gd name="connsiteY33" fmla="*/ 198120 h 1120140"/>
                          <a:gd name="connsiteX34" fmla="*/ 406368 w 1137888"/>
                          <a:gd name="connsiteY34" fmla="*/ 228600 h 1120140"/>
                          <a:gd name="connsiteX35" fmla="*/ 391128 w 1137888"/>
                          <a:gd name="connsiteY35" fmla="*/ 251460 h 1120140"/>
                          <a:gd name="connsiteX36" fmla="*/ 368268 w 1137888"/>
                          <a:gd name="connsiteY36" fmla="*/ 327660 h 1120140"/>
                          <a:gd name="connsiteX37" fmla="*/ 345408 w 1137888"/>
                          <a:gd name="connsiteY37" fmla="*/ 320040 h 1120140"/>
                          <a:gd name="connsiteX38" fmla="*/ 322548 w 1137888"/>
                          <a:gd name="connsiteY38" fmla="*/ 304800 h 1120140"/>
                          <a:gd name="connsiteX39" fmla="*/ 292068 w 1137888"/>
                          <a:gd name="connsiteY39" fmla="*/ 297180 h 1120140"/>
                          <a:gd name="connsiteX40" fmla="*/ 238728 w 1137888"/>
                          <a:gd name="connsiteY40" fmla="*/ 274320 h 1120140"/>
                          <a:gd name="connsiteX41" fmla="*/ 200628 w 1137888"/>
                          <a:gd name="connsiteY41" fmla="*/ 281940 h 1120140"/>
                          <a:gd name="connsiteX42" fmla="*/ 208248 w 1137888"/>
                          <a:gd name="connsiteY42" fmla="*/ 365760 h 1120140"/>
                          <a:gd name="connsiteX43" fmla="*/ 238728 w 1137888"/>
                          <a:gd name="connsiteY43" fmla="*/ 441960 h 1120140"/>
                          <a:gd name="connsiteX44" fmla="*/ 246348 w 1137888"/>
                          <a:gd name="connsiteY44" fmla="*/ 464820 h 1120140"/>
                          <a:gd name="connsiteX45" fmla="*/ 193008 w 1137888"/>
                          <a:gd name="connsiteY45" fmla="*/ 480060 h 1120140"/>
                          <a:gd name="connsiteX46" fmla="*/ 170148 w 1137888"/>
                          <a:gd name="connsiteY46" fmla="*/ 495300 h 1120140"/>
                          <a:gd name="connsiteX47" fmla="*/ 116808 w 1137888"/>
                          <a:gd name="connsiteY47" fmla="*/ 685800 h 1120140"/>
                          <a:gd name="connsiteX48" fmla="*/ 93948 w 1137888"/>
                          <a:gd name="connsiteY48" fmla="*/ 693420 h 1120140"/>
                          <a:gd name="connsiteX49" fmla="*/ 48228 w 1137888"/>
                          <a:gd name="connsiteY49" fmla="*/ 739140 h 1120140"/>
                          <a:gd name="connsiteX50" fmla="*/ 25368 w 1137888"/>
                          <a:gd name="connsiteY50" fmla="*/ 762000 h 1120140"/>
                          <a:gd name="connsiteX51" fmla="*/ 10128 w 1137888"/>
                          <a:gd name="connsiteY51" fmla="*/ 822960 h 1120140"/>
                          <a:gd name="connsiteX52" fmla="*/ 2508 w 1137888"/>
                          <a:gd name="connsiteY52" fmla="*/ 845820 h 1120140"/>
                          <a:gd name="connsiteX53" fmla="*/ 48228 w 1137888"/>
                          <a:gd name="connsiteY53" fmla="*/ 830580 h 1120140"/>
                          <a:gd name="connsiteX54" fmla="*/ 71088 w 1137888"/>
                          <a:gd name="connsiteY54" fmla="*/ 822960 h 1120140"/>
                          <a:gd name="connsiteX55" fmla="*/ 185388 w 1137888"/>
                          <a:gd name="connsiteY55" fmla="*/ 830580 h 1120140"/>
                          <a:gd name="connsiteX56" fmla="*/ 231108 w 1137888"/>
                          <a:gd name="connsiteY56" fmla="*/ 838200 h 1120140"/>
                          <a:gd name="connsiteX57" fmla="*/ 316833 w 1137888"/>
                          <a:gd name="connsiteY57" fmla="*/ 887730 h 1120140"/>
                          <a:gd name="connsiteX58" fmla="*/ 385413 w 1137888"/>
                          <a:gd name="connsiteY58" fmla="*/ 948690 h 1120140"/>
                          <a:gd name="connsiteX59" fmla="*/ 421608 w 1137888"/>
                          <a:gd name="connsiteY59" fmla="*/ 975360 h 1120140"/>
                          <a:gd name="connsiteX60" fmla="*/ 473043 w 1137888"/>
                          <a:gd name="connsiteY60" fmla="*/ 1007745 h 1120140"/>
                          <a:gd name="connsiteX61" fmla="*/ 518763 w 1137888"/>
                          <a:gd name="connsiteY61" fmla="*/ 1028700 h 1120140"/>
                          <a:gd name="connsiteX62" fmla="*/ 556863 w 1137888"/>
                          <a:gd name="connsiteY62" fmla="*/ 1042035 h 1120140"/>
                          <a:gd name="connsiteX63" fmla="*/ 604488 w 1137888"/>
                          <a:gd name="connsiteY63" fmla="*/ 1059180 h 1120140"/>
                          <a:gd name="connsiteX64" fmla="*/ 627348 w 1137888"/>
                          <a:gd name="connsiteY64" fmla="*/ 1066800 h 1120140"/>
                          <a:gd name="connsiteX65" fmla="*/ 665448 w 1137888"/>
                          <a:gd name="connsiteY65" fmla="*/ 1082040 h 1120140"/>
                          <a:gd name="connsiteX66" fmla="*/ 718788 w 1137888"/>
                          <a:gd name="connsiteY66" fmla="*/ 1097280 h 1120140"/>
                          <a:gd name="connsiteX67" fmla="*/ 749268 w 1137888"/>
                          <a:gd name="connsiteY67" fmla="*/ 1112520 h 1120140"/>
                          <a:gd name="connsiteX68" fmla="*/ 810228 w 1137888"/>
                          <a:gd name="connsiteY68" fmla="*/ 1120140 h 1120140"/>
                          <a:gd name="connsiteX69" fmla="*/ 878808 w 1137888"/>
                          <a:gd name="connsiteY69" fmla="*/ 1112520 h 1120140"/>
                          <a:gd name="connsiteX70" fmla="*/ 947388 w 1137888"/>
                          <a:gd name="connsiteY70" fmla="*/ 1097280 h 1120140"/>
                          <a:gd name="connsiteX71" fmla="*/ 993108 w 1137888"/>
                          <a:gd name="connsiteY71" fmla="*/ 1066800 h 1120140"/>
                          <a:gd name="connsiteX72" fmla="*/ 1015968 w 1137888"/>
                          <a:gd name="connsiteY72" fmla="*/ 1051560 h 1120140"/>
                          <a:gd name="connsiteX73" fmla="*/ 1069308 w 1137888"/>
                          <a:gd name="connsiteY73" fmla="*/ 1013460 h 1120140"/>
                          <a:gd name="connsiteX74" fmla="*/ 1099788 w 1137888"/>
                          <a:gd name="connsiteY74" fmla="*/ 967740 h 1120140"/>
                          <a:gd name="connsiteX75" fmla="*/ 1107408 w 1137888"/>
                          <a:gd name="connsiteY75" fmla="*/ 937260 h 1120140"/>
                          <a:gd name="connsiteX76" fmla="*/ 1122648 w 1137888"/>
                          <a:gd name="connsiteY76" fmla="*/ 891540 h 1120140"/>
                          <a:gd name="connsiteX77" fmla="*/ 1115028 w 1137888"/>
                          <a:gd name="connsiteY77" fmla="*/ 845820 h 1120140"/>
                          <a:gd name="connsiteX0" fmla="*/ 1115028 w 1137888"/>
                          <a:gd name="connsiteY0" fmla="*/ 845820 h 1120140"/>
                          <a:gd name="connsiteX1" fmla="*/ 1122648 w 1137888"/>
                          <a:gd name="connsiteY1" fmla="*/ 769620 h 1120140"/>
                          <a:gd name="connsiteX2" fmla="*/ 1130268 w 1137888"/>
                          <a:gd name="connsiteY2" fmla="*/ 746760 h 1120140"/>
                          <a:gd name="connsiteX3" fmla="*/ 1137888 w 1137888"/>
                          <a:gd name="connsiteY3" fmla="*/ 708660 h 1120140"/>
                          <a:gd name="connsiteX4" fmla="*/ 1130268 w 1137888"/>
                          <a:gd name="connsiteY4" fmla="*/ 640080 h 1120140"/>
                          <a:gd name="connsiteX5" fmla="*/ 1115028 w 1137888"/>
                          <a:gd name="connsiteY5" fmla="*/ 609600 h 1120140"/>
                          <a:gd name="connsiteX6" fmla="*/ 1084548 w 1137888"/>
                          <a:gd name="connsiteY6" fmla="*/ 541020 h 1120140"/>
                          <a:gd name="connsiteX7" fmla="*/ 1061688 w 1137888"/>
                          <a:gd name="connsiteY7" fmla="*/ 518160 h 1120140"/>
                          <a:gd name="connsiteX8" fmla="*/ 1046448 w 1137888"/>
                          <a:gd name="connsiteY8" fmla="*/ 487680 h 1120140"/>
                          <a:gd name="connsiteX9" fmla="*/ 1023588 w 1137888"/>
                          <a:gd name="connsiteY9" fmla="*/ 441960 h 1120140"/>
                          <a:gd name="connsiteX10" fmla="*/ 1000728 w 1137888"/>
                          <a:gd name="connsiteY10" fmla="*/ 426720 h 1120140"/>
                          <a:gd name="connsiteX11" fmla="*/ 962628 w 1137888"/>
                          <a:gd name="connsiteY11" fmla="*/ 396240 h 1120140"/>
                          <a:gd name="connsiteX12" fmla="*/ 901668 w 1137888"/>
                          <a:gd name="connsiteY12" fmla="*/ 358140 h 1120140"/>
                          <a:gd name="connsiteX13" fmla="*/ 863568 w 1137888"/>
                          <a:gd name="connsiteY13" fmla="*/ 335280 h 1120140"/>
                          <a:gd name="connsiteX14" fmla="*/ 810228 w 1137888"/>
                          <a:gd name="connsiteY14" fmla="*/ 312420 h 1120140"/>
                          <a:gd name="connsiteX15" fmla="*/ 787368 w 1137888"/>
                          <a:gd name="connsiteY15" fmla="*/ 304800 h 1120140"/>
                          <a:gd name="connsiteX16" fmla="*/ 764508 w 1137888"/>
                          <a:gd name="connsiteY16" fmla="*/ 281940 h 1120140"/>
                          <a:gd name="connsiteX17" fmla="*/ 734028 w 1137888"/>
                          <a:gd name="connsiteY17" fmla="*/ 259080 h 1120140"/>
                          <a:gd name="connsiteX18" fmla="*/ 718788 w 1137888"/>
                          <a:gd name="connsiteY18" fmla="*/ 236220 h 1120140"/>
                          <a:gd name="connsiteX19" fmla="*/ 711168 w 1137888"/>
                          <a:gd name="connsiteY19" fmla="*/ 198120 h 1120140"/>
                          <a:gd name="connsiteX20" fmla="*/ 703548 w 1137888"/>
                          <a:gd name="connsiteY20" fmla="*/ 175260 h 1120140"/>
                          <a:gd name="connsiteX21" fmla="*/ 695928 w 1137888"/>
                          <a:gd name="connsiteY21" fmla="*/ 91440 h 1120140"/>
                          <a:gd name="connsiteX22" fmla="*/ 688308 w 1137888"/>
                          <a:gd name="connsiteY22" fmla="*/ 38100 h 1120140"/>
                          <a:gd name="connsiteX23" fmla="*/ 680688 w 1137888"/>
                          <a:gd name="connsiteY23" fmla="*/ 7620 h 1120140"/>
                          <a:gd name="connsiteX24" fmla="*/ 650208 w 1137888"/>
                          <a:gd name="connsiteY24" fmla="*/ 0 h 1120140"/>
                          <a:gd name="connsiteX25" fmla="*/ 619728 w 1137888"/>
                          <a:gd name="connsiteY25" fmla="*/ 45720 h 1120140"/>
                          <a:gd name="connsiteX26" fmla="*/ 589248 w 1137888"/>
                          <a:gd name="connsiteY26" fmla="*/ 91440 h 1120140"/>
                          <a:gd name="connsiteX27" fmla="*/ 574008 w 1137888"/>
                          <a:gd name="connsiteY27" fmla="*/ 129540 h 1120140"/>
                          <a:gd name="connsiteX28" fmla="*/ 566388 w 1137888"/>
                          <a:gd name="connsiteY28" fmla="*/ 160020 h 1120140"/>
                          <a:gd name="connsiteX29" fmla="*/ 551148 w 1137888"/>
                          <a:gd name="connsiteY29" fmla="*/ 190500 h 1120140"/>
                          <a:gd name="connsiteX30" fmla="*/ 543528 w 1137888"/>
                          <a:gd name="connsiteY30" fmla="*/ 213360 h 1120140"/>
                          <a:gd name="connsiteX31" fmla="*/ 497808 w 1137888"/>
                          <a:gd name="connsiteY31" fmla="*/ 198120 h 1120140"/>
                          <a:gd name="connsiteX32" fmla="*/ 444468 w 1137888"/>
                          <a:gd name="connsiteY32" fmla="*/ 182880 h 1120140"/>
                          <a:gd name="connsiteX33" fmla="*/ 421608 w 1137888"/>
                          <a:gd name="connsiteY33" fmla="*/ 198120 h 1120140"/>
                          <a:gd name="connsiteX34" fmla="*/ 406368 w 1137888"/>
                          <a:gd name="connsiteY34" fmla="*/ 228600 h 1120140"/>
                          <a:gd name="connsiteX35" fmla="*/ 391128 w 1137888"/>
                          <a:gd name="connsiteY35" fmla="*/ 251460 h 1120140"/>
                          <a:gd name="connsiteX36" fmla="*/ 368268 w 1137888"/>
                          <a:gd name="connsiteY36" fmla="*/ 327660 h 1120140"/>
                          <a:gd name="connsiteX37" fmla="*/ 345408 w 1137888"/>
                          <a:gd name="connsiteY37" fmla="*/ 320040 h 1120140"/>
                          <a:gd name="connsiteX38" fmla="*/ 322548 w 1137888"/>
                          <a:gd name="connsiteY38" fmla="*/ 304800 h 1120140"/>
                          <a:gd name="connsiteX39" fmla="*/ 292068 w 1137888"/>
                          <a:gd name="connsiteY39" fmla="*/ 297180 h 1120140"/>
                          <a:gd name="connsiteX40" fmla="*/ 238728 w 1137888"/>
                          <a:gd name="connsiteY40" fmla="*/ 274320 h 1120140"/>
                          <a:gd name="connsiteX41" fmla="*/ 200628 w 1137888"/>
                          <a:gd name="connsiteY41" fmla="*/ 281940 h 1120140"/>
                          <a:gd name="connsiteX42" fmla="*/ 208248 w 1137888"/>
                          <a:gd name="connsiteY42" fmla="*/ 365760 h 1120140"/>
                          <a:gd name="connsiteX43" fmla="*/ 238728 w 1137888"/>
                          <a:gd name="connsiteY43" fmla="*/ 441960 h 1120140"/>
                          <a:gd name="connsiteX44" fmla="*/ 246348 w 1137888"/>
                          <a:gd name="connsiteY44" fmla="*/ 464820 h 1120140"/>
                          <a:gd name="connsiteX45" fmla="*/ 193008 w 1137888"/>
                          <a:gd name="connsiteY45" fmla="*/ 480060 h 1120140"/>
                          <a:gd name="connsiteX46" fmla="*/ 170148 w 1137888"/>
                          <a:gd name="connsiteY46" fmla="*/ 495300 h 1120140"/>
                          <a:gd name="connsiteX47" fmla="*/ 116808 w 1137888"/>
                          <a:gd name="connsiteY47" fmla="*/ 685800 h 1120140"/>
                          <a:gd name="connsiteX48" fmla="*/ 93948 w 1137888"/>
                          <a:gd name="connsiteY48" fmla="*/ 693420 h 1120140"/>
                          <a:gd name="connsiteX49" fmla="*/ 48228 w 1137888"/>
                          <a:gd name="connsiteY49" fmla="*/ 739140 h 1120140"/>
                          <a:gd name="connsiteX50" fmla="*/ 25368 w 1137888"/>
                          <a:gd name="connsiteY50" fmla="*/ 762000 h 1120140"/>
                          <a:gd name="connsiteX51" fmla="*/ 10128 w 1137888"/>
                          <a:gd name="connsiteY51" fmla="*/ 822960 h 1120140"/>
                          <a:gd name="connsiteX52" fmla="*/ 2508 w 1137888"/>
                          <a:gd name="connsiteY52" fmla="*/ 845820 h 1120140"/>
                          <a:gd name="connsiteX53" fmla="*/ 48228 w 1137888"/>
                          <a:gd name="connsiteY53" fmla="*/ 830580 h 1120140"/>
                          <a:gd name="connsiteX54" fmla="*/ 71088 w 1137888"/>
                          <a:gd name="connsiteY54" fmla="*/ 822960 h 1120140"/>
                          <a:gd name="connsiteX55" fmla="*/ 162528 w 1137888"/>
                          <a:gd name="connsiteY55" fmla="*/ 822960 h 1120140"/>
                          <a:gd name="connsiteX56" fmla="*/ 231108 w 1137888"/>
                          <a:gd name="connsiteY56" fmla="*/ 838200 h 1120140"/>
                          <a:gd name="connsiteX57" fmla="*/ 316833 w 1137888"/>
                          <a:gd name="connsiteY57" fmla="*/ 887730 h 1120140"/>
                          <a:gd name="connsiteX58" fmla="*/ 385413 w 1137888"/>
                          <a:gd name="connsiteY58" fmla="*/ 948690 h 1120140"/>
                          <a:gd name="connsiteX59" fmla="*/ 421608 w 1137888"/>
                          <a:gd name="connsiteY59" fmla="*/ 975360 h 1120140"/>
                          <a:gd name="connsiteX60" fmla="*/ 473043 w 1137888"/>
                          <a:gd name="connsiteY60" fmla="*/ 1007745 h 1120140"/>
                          <a:gd name="connsiteX61" fmla="*/ 518763 w 1137888"/>
                          <a:gd name="connsiteY61" fmla="*/ 1028700 h 1120140"/>
                          <a:gd name="connsiteX62" fmla="*/ 556863 w 1137888"/>
                          <a:gd name="connsiteY62" fmla="*/ 1042035 h 1120140"/>
                          <a:gd name="connsiteX63" fmla="*/ 604488 w 1137888"/>
                          <a:gd name="connsiteY63" fmla="*/ 1059180 h 1120140"/>
                          <a:gd name="connsiteX64" fmla="*/ 627348 w 1137888"/>
                          <a:gd name="connsiteY64" fmla="*/ 1066800 h 1120140"/>
                          <a:gd name="connsiteX65" fmla="*/ 665448 w 1137888"/>
                          <a:gd name="connsiteY65" fmla="*/ 1082040 h 1120140"/>
                          <a:gd name="connsiteX66" fmla="*/ 718788 w 1137888"/>
                          <a:gd name="connsiteY66" fmla="*/ 1097280 h 1120140"/>
                          <a:gd name="connsiteX67" fmla="*/ 749268 w 1137888"/>
                          <a:gd name="connsiteY67" fmla="*/ 1112520 h 1120140"/>
                          <a:gd name="connsiteX68" fmla="*/ 810228 w 1137888"/>
                          <a:gd name="connsiteY68" fmla="*/ 1120140 h 1120140"/>
                          <a:gd name="connsiteX69" fmla="*/ 878808 w 1137888"/>
                          <a:gd name="connsiteY69" fmla="*/ 1112520 h 1120140"/>
                          <a:gd name="connsiteX70" fmla="*/ 947388 w 1137888"/>
                          <a:gd name="connsiteY70" fmla="*/ 1097280 h 1120140"/>
                          <a:gd name="connsiteX71" fmla="*/ 993108 w 1137888"/>
                          <a:gd name="connsiteY71" fmla="*/ 1066800 h 1120140"/>
                          <a:gd name="connsiteX72" fmla="*/ 1015968 w 1137888"/>
                          <a:gd name="connsiteY72" fmla="*/ 1051560 h 1120140"/>
                          <a:gd name="connsiteX73" fmla="*/ 1069308 w 1137888"/>
                          <a:gd name="connsiteY73" fmla="*/ 1013460 h 1120140"/>
                          <a:gd name="connsiteX74" fmla="*/ 1099788 w 1137888"/>
                          <a:gd name="connsiteY74" fmla="*/ 967740 h 1120140"/>
                          <a:gd name="connsiteX75" fmla="*/ 1107408 w 1137888"/>
                          <a:gd name="connsiteY75" fmla="*/ 937260 h 1120140"/>
                          <a:gd name="connsiteX76" fmla="*/ 1122648 w 1137888"/>
                          <a:gd name="connsiteY76" fmla="*/ 891540 h 1120140"/>
                          <a:gd name="connsiteX77" fmla="*/ 1115028 w 1137888"/>
                          <a:gd name="connsiteY77" fmla="*/ 845820 h 1120140"/>
                          <a:gd name="connsiteX0" fmla="*/ 1115028 w 1137888"/>
                          <a:gd name="connsiteY0" fmla="*/ 845820 h 1120140"/>
                          <a:gd name="connsiteX1" fmla="*/ 1122648 w 1137888"/>
                          <a:gd name="connsiteY1" fmla="*/ 769620 h 1120140"/>
                          <a:gd name="connsiteX2" fmla="*/ 1130268 w 1137888"/>
                          <a:gd name="connsiteY2" fmla="*/ 746760 h 1120140"/>
                          <a:gd name="connsiteX3" fmla="*/ 1137888 w 1137888"/>
                          <a:gd name="connsiteY3" fmla="*/ 708660 h 1120140"/>
                          <a:gd name="connsiteX4" fmla="*/ 1130268 w 1137888"/>
                          <a:gd name="connsiteY4" fmla="*/ 640080 h 1120140"/>
                          <a:gd name="connsiteX5" fmla="*/ 1115028 w 1137888"/>
                          <a:gd name="connsiteY5" fmla="*/ 609600 h 1120140"/>
                          <a:gd name="connsiteX6" fmla="*/ 1084548 w 1137888"/>
                          <a:gd name="connsiteY6" fmla="*/ 541020 h 1120140"/>
                          <a:gd name="connsiteX7" fmla="*/ 1061688 w 1137888"/>
                          <a:gd name="connsiteY7" fmla="*/ 518160 h 1120140"/>
                          <a:gd name="connsiteX8" fmla="*/ 1046448 w 1137888"/>
                          <a:gd name="connsiteY8" fmla="*/ 487680 h 1120140"/>
                          <a:gd name="connsiteX9" fmla="*/ 1023588 w 1137888"/>
                          <a:gd name="connsiteY9" fmla="*/ 441960 h 1120140"/>
                          <a:gd name="connsiteX10" fmla="*/ 1000728 w 1137888"/>
                          <a:gd name="connsiteY10" fmla="*/ 426720 h 1120140"/>
                          <a:gd name="connsiteX11" fmla="*/ 962628 w 1137888"/>
                          <a:gd name="connsiteY11" fmla="*/ 396240 h 1120140"/>
                          <a:gd name="connsiteX12" fmla="*/ 901668 w 1137888"/>
                          <a:gd name="connsiteY12" fmla="*/ 358140 h 1120140"/>
                          <a:gd name="connsiteX13" fmla="*/ 863568 w 1137888"/>
                          <a:gd name="connsiteY13" fmla="*/ 335280 h 1120140"/>
                          <a:gd name="connsiteX14" fmla="*/ 810228 w 1137888"/>
                          <a:gd name="connsiteY14" fmla="*/ 312420 h 1120140"/>
                          <a:gd name="connsiteX15" fmla="*/ 787368 w 1137888"/>
                          <a:gd name="connsiteY15" fmla="*/ 304800 h 1120140"/>
                          <a:gd name="connsiteX16" fmla="*/ 764508 w 1137888"/>
                          <a:gd name="connsiteY16" fmla="*/ 281940 h 1120140"/>
                          <a:gd name="connsiteX17" fmla="*/ 734028 w 1137888"/>
                          <a:gd name="connsiteY17" fmla="*/ 259080 h 1120140"/>
                          <a:gd name="connsiteX18" fmla="*/ 718788 w 1137888"/>
                          <a:gd name="connsiteY18" fmla="*/ 236220 h 1120140"/>
                          <a:gd name="connsiteX19" fmla="*/ 711168 w 1137888"/>
                          <a:gd name="connsiteY19" fmla="*/ 198120 h 1120140"/>
                          <a:gd name="connsiteX20" fmla="*/ 703548 w 1137888"/>
                          <a:gd name="connsiteY20" fmla="*/ 175260 h 1120140"/>
                          <a:gd name="connsiteX21" fmla="*/ 695928 w 1137888"/>
                          <a:gd name="connsiteY21" fmla="*/ 91440 h 1120140"/>
                          <a:gd name="connsiteX22" fmla="*/ 688308 w 1137888"/>
                          <a:gd name="connsiteY22" fmla="*/ 38100 h 1120140"/>
                          <a:gd name="connsiteX23" fmla="*/ 680688 w 1137888"/>
                          <a:gd name="connsiteY23" fmla="*/ 7620 h 1120140"/>
                          <a:gd name="connsiteX24" fmla="*/ 650208 w 1137888"/>
                          <a:gd name="connsiteY24" fmla="*/ 0 h 1120140"/>
                          <a:gd name="connsiteX25" fmla="*/ 619728 w 1137888"/>
                          <a:gd name="connsiteY25" fmla="*/ 45720 h 1120140"/>
                          <a:gd name="connsiteX26" fmla="*/ 589248 w 1137888"/>
                          <a:gd name="connsiteY26" fmla="*/ 91440 h 1120140"/>
                          <a:gd name="connsiteX27" fmla="*/ 574008 w 1137888"/>
                          <a:gd name="connsiteY27" fmla="*/ 129540 h 1120140"/>
                          <a:gd name="connsiteX28" fmla="*/ 566388 w 1137888"/>
                          <a:gd name="connsiteY28" fmla="*/ 160020 h 1120140"/>
                          <a:gd name="connsiteX29" fmla="*/ 551148 w 1137888"/>
                          <a:gd name="connsiteY29" fmla="*/ 190500 h 1120140"/>
                          <a:gd name="connsiteX30" fmla="*/ 543528 w 1137888"/>
                          <a:gd name="connsiteY30" fmla="*/ 213360 h 1120140"/>
                          <a:gd name="connsiteX31" fmla="*/ 497808 w 1137888"/>
                          <a:gd name="connsiteY31" fmla="*/ 198120 h 1120140"/>
                          <a:gd name="connsiteX32" fmla="*/ 444468 w 1137888"/>
                          <a:gd name="connsiteY32" fmla="*/ 182880 h 1120140"/>
                          <a:gd name="connsiteX33" fmla="*/ 421608 w 1137888"/>
                          <a:gd name="connsiteY33" fmla="*/ 198120 h 1120140"/>
                          <a:gd name="connsiteX34" fmla="*/ 406368 w 1137888"/>
                          <a:gd name="connsiteY34" fmla="*/ 228600 h 1120140"/>
                          <a:gd name="connsiteX35" fmla="*/ 391128 w 1137888"/>
                          <a:gd name="connsiteY35" fmla="*/ 251460 h 1120140"/>
                          <a:gd name="connsiteX36" fmla="*/ 368268 w 1137888"/>
                          <a:gd name="connsiteY36" fmla="*/ 327660 h 1120140"/>
                          <a:gd name="connsiteX37" fmla="*/ 345408 w 1137888"/>
                          <a:gd name="connsiteY37" fmla="*/ 320040 h 1120140"/>
                          <a:gd name="connsiteX38" fmla="*/ 322548 w 1137888"/>
                          <a:gd name="connsiteY38" fmla="*/ 304800 h 1120140"/>
                          <a:gd name="connsiteX39" fmla="*/ 292068 w 1137888"/>
                          <a:gd name="connsiteY39" fmla="*/ 297180 h 1120140"/>
                          <a:gd name="connsiteX40" fmla="*/ 238728 w 1137888"/>
                          <a:gd name="connsiteY40" fmla="*/ 274320 h 1120140"/>
                          <a:gd name="connsiteX41" fmla="*/ 200628 w 1137888"/>
                          <a:gd name="connsiteY41" fmla="*/ 281940 h 1120140"/>
                          <a:gd name="connsiteX42" fmla="*/ 208248 w 1137888"/>
                          <a:gd name="connsiteY42" fmla="*/ 365760 h 1120140"/>
                          <a:gd name="connsiteX43" fmla="*/ 238728 w 1137888"/>
                          <a:gd name="connsiteY43" fmla="*/ 441960 h 1120140"/>
                          <a:gd name="connsiteX44" fmla="*/ 246348 w 1137888"/>
                          <a:gd name="connsiteY44" fmla="*/ 464820 h 1120140"/>
                          <a:gd name="connsiteX45" fmla="*/ 193008 w 1137888"/>
                          <a:gd name="connsiteY45" fmla="*/ 480060 h 1120140"/>
                          <a:gd name="connsiteX46" fmla="*/ 170148 w 1137888"/>
                          <a:gd name="connsiteY46" fmla="*/ 495300 h 1120140"/>
                          <a:gd name="connsiteX47" fmla="*/ 187293 w 1137888"/>
                          <a:gd name="connsiteY47" fmla="*/ 630555 h 1120140"/>
                          <a:gd name="connsiteX48" fmla="*/ 116808 w 1137888"/>
                          <a:gd name="connsiteY48" fmla="*/ 685800 h 1120140"/>
                          <a:gd name="connsiteX49" fmla="*/ 93948 w 1137888"/>
                          <a:gd name="connsiteY49" fmla="*/ 693420 h 1120140"/>
                          <a:gd name="connsiteX50" fmla="*/ 48228 w 1137888"/>
                          <a:gd name="connsiteY50" fmla="*/ 739140 h 1120140"/>
                          <a:gd name="connsiteX51" fmla="*/ 25368 w 1137888"/>
                          <a:gd name="connsiteY51" fmla="*/ 762000 h 1120140"/>
                          <a:gd name="connsiteX52" fmla="*/ 10128 w 1137888"/>
                          <a:gd name="connsiteY52" fmla="*/ 822960 h 1120140"/>
                          <a:gd name="connsiteX53" fmla="*/ 2508 w 1137888"/>
                          <a:gd name="connsiteY53" fmla="*/ 845820 h 1120140"/>
                          <a:gd name="connsiteX54" fmla="*/ 48228 w 1137888"/>
                          <a:gd name="connsiteY54" fmla="*/ 830580 h 1120140"/>
                          <a:gd name="connsiteX55" fmla="*/ 71088 w 1137888"/>
                          <a:gd name="connsiteY55" fmla="*/ 822960 h 1120140"/>
                          <a:gd name="connsiteX56" fmla="*/ 162528 w 1137888"/>
                          <a:gd name="connsiteY56" fmla="*/ 822960 h 1120140"/>
                          <a:gd name="connsiteX57" fmla="*/ 231108 w 1137888"/>
                          <a:gd name="connsiteY57" fmla="*/ 838200 h 1120140"/>
                          <a:gd name="connsiteX58" fmla="*/ 316833 w 1137888"/>
                          <a:gd name="connsiteY58" fmla="*/ 887730 h 1120140"/>
                          <a:gd name="connsiteX59" fmla="*/ 385413 w 1137888"/>
                          <a:gd name="connsiteY59" fmla="*/ 948690 h 1120140"/>
                          <a:gd name="connsiteX60" fmla="*/ 421608 w 1137888"/>
                          <a:gd name="connsiteY60" fmla="*/ 975360 h 1120140"/>
                          <a:gd name="connsiteX61" fmla="*/ 473043 w 1137888"/>
                          <a:gd name="connsiteY61" fmla="*/ 1007745 h 1120140"/>
                          <a:gd name="connsiteX62" fmla="*/ 518763 w 1137888"/>
                          <a:gd name="connsiteY62" fmla="*/ 1028700 h 1120140"/>
                          <a:gd name="connsiteX63" fmla="*/ 556863 w 1137888"/>
                          <a:gd name="connsiteY63" fmla="*/ 1042035 h 1120140"/>
                          <a:gd name="connsiteX64" fmla="*/ 604488 w 1137888"/>
                          <a:gd name="connsiteY64" fmla="*/ 1059180 h 1120140"/>
                          <a:gd name="connsiteX65" fmla="*/ 627348 w 1137888"/>
                          <a:gd name="connsiteY65" fmla="*/ 1066800 h 1120140"/>
                          <a:gd name="connsiteX66" fmla="*/ 665448 w 1137888"/>
                          <a:gd name="connsiteY66" fmla="*/ 1082040 h 1120140"/>
                          <a:gd name="connsiteX67" fmla="*/ 718788 w 1137888"/>
                          <a:gd name="connsiteY67" fmla="*/ 1097280 h 1120140"/>
                          <a:gd name="connsiteX68" fmla="*/ 749268 w 1137888"/>
                          <a:gd name="connsiteY68" fmla="*/ 1112520 h 1120140"/>
                          <a:gd name="connsiteX69" fmla="*/ 810228 w 1137888"/>
                          <a:gd name="connsiteY69" fmla="*/ 1120140 h 1120140"/>
                          <a:gd name="connsiteX70" fmla="*/ 878808 w 1137888"/>
                          <a:gd name="connsiteY70" fmla="*/ 1112520 h 1120140"/>
                          <a:gd name="connsiteX71" fmla="*/ 947388 w 1137888"/>
                          <a:gd name="connsiteY71" fmla="*/ 1097280 h 1120140"/>
                          <a:gd name="connsiteX72" fmla="*/ 993108 w 1137888"/>
                          <a:gd name="connsiteY72" fmla="*/ 1066800 h 1120140"/>
                          <a:gd name="connsiteX73" fmla="*/ 1015968 w 1137888"/>
                          <a:gd name="connsiteY73" fmla="*/ 1051560 h 1120140"/>
                          <a:gd name="connsiteX74" fmla="*/ 1069308 w 1137888"/>
                          <a:gd name="connsiteY74" fmla="*/ 1013460 h 1120140"/>
                          <a:gd name="connsiteX75" fmla="*/ 1099788 w 1137888"/>
                          <a:gd name="connsiteY75" fmla="*/ 967740 h 1120140"/>
                          <a:gd name="connsiteX76" fmla="*/ 1107408 w 1137888"/>
                          <a:gd name="connsiteY76" fmla="*/ 937260 h 1120140"/>
                          <a:gd name="connsiteX77" fmla="*/ 1122648 w 1137888"/>
                          <a:gd name="connsiteY77" fmla="*/ 891540 h 1120140"/>
                          <a:gd name="connsiteX78" fmla="*/ 1115028 w 1137888"/>
                          <a:gd name="connsiteY78" fmla="*/ 845820 h 1120140"/>
                          <a:gd name="connsiteX0" fmla="*/ 1134078 w 1137888"/>
                          <a:gd name="connsiteY0" fmla="*/ 843915 h 1120140"/>
                          <a:gd name="connsiteX1" fmla="*/ 1122648 w 1137888"/>
                          <a:gd name="connsiteY1" fmla="*/ 769620 h 1120140"/>
                          <a:gd name="connsiteX2" fmla="*/ 1130268 w 1137888"/>
                          <a:gd name="connsiteY2" fmla="*/ 746760 h 1120140"/>
                          <a:gd name="connsiteX3" fmla="*/ 1137888 w 1137888"/>
                          <a:gd name="connsiteY3" fmla="*/ 708660 h 1120140"/>
                          <a:gd name="connsiteX4" fmla="*/ 1130268 w 1137888"/>
                          <a:gd name="connsiteY4" fmla="*/ 640080 h 1120140"/>
                          <a:gd name="connsiteX5" fmla="*/ 1115028 w 1137888"/>
                          <a:gd name="connsiteY5" fmla="*/ 609600 h 1120140"/>
                          <a:gd name="connsiteX6" fmla="*/ 1084548 w 1137888"/>
                          <a:gd name="connsiteY6" fmla="*/ 541020 h 1120140"/>
                          <a:gd name="connsiteX7" fmla="*/ 1061688 w 1137888"/>
                          <a:gd name="connsiteY7" fmla="*/ 518160 h 1120140"/>
                          <a:gd name="connsiteX8" fmla="*/ 1046448 w 1137888"/>
                          <a:gd name="connsiteY8" fmla="*/ 487680 h 1120140"/>
                          <a:gd name="connsiteX9" fmla="*/ 1023588 w 1137888"/>
                          <a:gd name="connsiteY9" fmla="*/ 441960 h 1120140"/>
                          <a:gd name="connsiteX10" fmla="*/ 1000728 w 1137888"/>
                          <a:gd name="connsiteY10" fmla="*/ 426720 h 1120140"/>
                          <a:gd name="connsiteX11" fmla="*/ 962628 w 1137888"/>
                          <a:gd name="connsiteY11" fmla="*/ 396240 h 1120140"/>
                          <a:gd name="connsiteX12" fmla="*/ 901668 w 1137888"/>
                          <a:gd name="connsiteY12" fmla="*/ 358140 h 1120140"/>
                          <a:gd name="connsiteX13" fmla="*/ 863568 w 1137888"/>
                          <a:gd name="connsiteY13" fmla="*/ 335280 h 1120140"/>
                          <a:gd name="connsiteX14" fmla="*/ 810228 w 1137888"/>
                          <a:gd name="connsiteY14" fmla="*/ 312420 h 1120140"/>
                          <a:gd name="connsiteX15" fmla="*/ 787368 w 1137888"/>
                          <a:gd name="connsiteY15" fmla="*/ 304800 h 1120140"/>
                          <a:gd name="connsiteX16" fmla="*/ 764508 w 1137888"/>
                          <a:gd name="connsiteY16" fmla="*/ 281940 h 1120140"/>
                          <a:gd name="connsiteX17" fmla="*/ 734028 w 1137888"/>
                          <a:gd name="connsiteY17" fmla="*/ 259080 h 1120140"/>
                          <a:gd name="connsiteX18" fmla="*/ 718788 w 1137888"/>
                          <a:gd name="connsiteY18" fmla="*/ 236220 h 1120140"/>
                          <a:gd name="connsiteX19" fmla="*/ 711168 w 1137888"/>
                          <a:gd name="connsiteY19" fmla="*/ 198120 h 1120140"/>
                          <a:gd name="connsiteX20" fmla="*/ 703548 w 1137888"/>
                          <a:gd name="connsiteY20" fmla="*/ 175260 h 1120140"/>
                          <a:gd name="connsiteX21" fmla="*/ 695928 w 1137888"/>
                          <a:gd name="connsiteY21" fmla="*/ 91440 h 1120140"/>
                          <a:gd name="connsiteX22" fmla="*/ 688308 w 1137888"/>
                          <a:gd name="connsiteY22" fmla="*/ 38100 h 1120140"/>
                          <a:gd name="connsiteX23" fmla="*/ 680688 w 1137888"/>
                          <a:gd name="connsiteY23" fmla="*/ 7620 h 1120140"/>
                          <a:gd name="connsiteX24" fmla="*/ 650208 w 1137888"/>
                          <a:gd name="connsiteY24" fmla="*/ 0 h 1120140"/>
                          <a:gd name="connsiteX25" fmla="*/ 619728 w 1137888"/>
                          <a:gd name="connsiteY25" fmla="*/ 45720 h 1120140"/>
                          <a:gd name="connsiteX26" fmla="*/ 589248 w 1137888"/>
                          <a:gd name="connsiteY26" fmla="*/ 91440 h 1120140"/>
                          <a:gd name="connsiteX27" fmla="*/ 574008 w 1137888"/>
                          <a:gd name="connsiteY27" fmla="*/ 129540 h 1120140"/>
                          <a:gd name="connsiteX28" fmla="*/ 566388 w 1137888"/>
                          <a:gd name="connsiteY28" fmla="*/ 160020 h 1120140"/>
                          <a:gd name="connsiteX29" fmla="*/ 551148 w 1137888"/>
                          <a:gd name="connsiteY29" fmla="*/ 190500 h 1120140"/>
                          <a:gd name="connsiteX30" fmla="*/ 543528 w 1137888"/>
                          <a:gd name="connsiteY30" fmla="*/ 213360 h 1120140"/>
                          <a:gd name="connsiteX31" fmla="*/ 497808 w 1137888"/>
                          <a:gd name="connsiteY31" fmla="*/ 198120 h 1120140"/>
                          <a:gd name="connsiteX32" fmla="*/ 444468 w 1137888"/>
                          <a:gd name="connsiteY32" fmla="*/ 182880 h 1120140"/>
                          <a:gd name="connsiteX33" fmla="*/ 421608 w 1137888"/>
                          <a:gd name="connsiteY33" fmla="*/ 198120 h 1120140"/>
                          <a:gd name="connsiteX34" fmla="*/ 406368 w 1137888"/>
                          <a:gd name="connsiteY34" fmla="*/ 228600 h 1120140"/>
                          <a:gd name="connsiteX35" fmla="*/ 391128 w 1137888"/>
                          <a:gd name="connsiteY35" fmla="*/ 251460 h 1120140"/>
                          <a:gd name="connsiteX36" fmla="*/ 368268 w 1137888"/>
                          <a:gd name="connsiteY36" fmla="*/ 327660 h 1120140"/>
                          <a:gd name="connsiteX37" fmla="*/ 345408 w 1137888"/>
                          <a:gd name="connsiteY37" fmla="*/ 320040 h 1120140"/>
                          <a:gd name="connsiteX38" fmla="*/ 322548 w 1137888"/>
                          <a:gd name="connsiteY38" fmla="*/ 304800 h 1120140"/>
                          <a:gd name="connsiteX39" fmla="*/ 292068 w 1137888"/>
                          <a:gd name="connsiteY39" fmla="*/ 297180 h 1120140"/>
                          <a:gd name="connsiteX40" fmla="*/ 238728 w 1137888"/>
                          <a:gd name="connsiteY40" fmla="*/ 274320 h 1120140"/>
                          <a:gd name="connsiteX41" fmla="*/ 200628 w 1137888"/>
                          <a:gd name="connsiteY41" fmla="*/ 281940 h 1120140"/>
                          <a:gd name="connsiteX42" fmla="*/ 208248 w 1137888"/>
                          <a:gd name="connsiteY42" fmla="*/ 365760 h 1120140"/>
                          <a:gd name="connsiteX43" fmla="*/ 238728 w 1137888"/>
                          <a:gd name="connsiteY43" fmla="*/ 441960 h 1120140"/>
                          <a:gd name="connsiteX44" fmla="*/ 246348 w 1137888"/>
                          <a:gd name="connsiteY44" fmla="*/ 464820 h 1120140"/>
                          <a:gd name="connsiteX45" fmla="*/ 193008 w 1137888"/>
                          <a:gd name="connsiteY45" fmla="*/ 480060 h 1120140"/>
                          <a:gd name="connsiteX46" fmla="*/ 170148 w 1137888"/>
                          <a:gd name="connsiteY46" fmla="*/ 495300 h 1120140"/>
                          <a:gd name="connsiteX47" fmla="*/ 187293 w 1137888"/>
                          <a:gd name="connsiteY47" fmla="*/ 630555 h 1120140"/>
                          <a:gd name="connsiteX48" fmla="*/ 116808 w 1137888"/>
                          <a:gd name="connsiteY48" fmla="*/ 685800 h 1120140"/>
                          <a:gd name="connsiteX49" fmla="*/ 93948 w 1137888"/>
                          <a:gd name="connsiteY49" fmla="*/ 693420 h 1120140"/>
                          <a:gd name="connsiteX50" fmla="*/ 48228 w 1137888"/>
                          <a:gd name="connsiteY50" fmla="*/ 739140 h 1120140"/>
                          <a:gd name="connsiteX51" fmla="*/ 25368 w 1137888"/>
                          <a:gd name="connsiteY51" fmla="*/ 762000 h 1120140"/>
                          <a:gd name="connsiteX52" fmla="*/ 10128 w 1137888"/>
                          <a:gd name="connsiteY52" fmla="*/ 822960 h 1120140"/>
                          <a:gd name="connsiteX53" fmla="*/ 2508 w 1137888"/>
                          <a:gd name="connsiteY53" fmla="*/ 845820 h 1120140"/>
                          <a:gd name="connsiteX54" fmla="*/ 48228 w 1137888"/>
                          <a:gd name="connsiteY54" fmla="*/ 830580 h 1120140"/>
                          <a:gd name="connsiteX55" fmla="*/ 71088 w 1137888"/>
                          <a:gd name="connsiteY55" fmla="*/ 822960 h 1120140"/>
                          <a:gd name="connsiteX56" fmla="*/ 162528 w 1137888"/>
                          <a:gd name="connsiteY56" fmla="*/ 822960 h 1120140"/>
                          <a:gd name="connsiteX57" fmla="*/ 231108 w 1137888"/>
                          <a:gd name="connsiteY57" fmla="*/ 838200 h 1120140"/>
                          <a:gd name="connsiteX58" fmla="*/ 316833 w 1137888"/>
                          <a:gd name="connsiteY58" fmla="*/ 887730 h 1120140"/>
                          <a:gd name="connsiteX59" fmla="*/ 385413 w 1137888"/>
                          <a:gd name="connsiteY59" fmla="*/ 948690 h 1120140"/>
                          <a:gd name="connsiteX60" fmla="*/ 421608 w 1137888"/>
                          <a:gd name="connsiteY60" fmla="*/ 975360 h 1120140"/>
                          <a:gd name="connsiteX61" fmla="*/ 473043 w 1137888"/>
                          <a:gd name="connsiteY61" fmla="*/ 1007745 h 1120140"/>
                          <a:gd name="connsiteX62" fmla="*/ 518763 w 1137888"/>
                          <a:gd name="connsiteY62" fmla="*/ 1028700 h 1120140"/>
                          <a:gd name="connsiteX63" fmla="*/ 556863 w 1137888"/>
                          <a:gd name="connsiteY63" fmla="*/ 1042035 h 1120140"/>
                          <a:gd name="connsiteX64" fmla="*/ 604488 w 1137888"/>
                          <a:gd name="connsiteY64" fmla="*/ 1059180 h 1120140"/>
                          <a:gd name="connsiteX65" fmla="*/ 627348 w 1137888"/>
                          <a:gd name="connsiteY65" fmla="*/ 1066800 h 1120140"/>
                          <a:gd name="connsiteX66" fmla="*/ 665448 w 1137888"/>
                          <a:gd name="connsiteY66" fmla="*/ 1082040 h 1120140"/>
                          <a:gd name="connsiteX67" fmla="*/ 718788 w 1137888"/>
                          <a:gd name="connsiteY67" fmla="*/ 1097280 h 1120140"/>
                          <a:gd name="connsiteX68" fmla="*/ 749268 w 1137888"/>
                          <a:gd name="connsiteY68" fmla="*/ 1112520 h 1120140"/>
                          <a:gd name="connsiteX69" fmla="*/ 810228 w 1137888"/>
                          <a:gd name="connsiteY69" fmla="*/ 1120140 h 1120140"/>
                          <a:gd name="connsiteX70" fmla="*/ 878808 w 1137888"/>
                          <a:gd name="connsiteY70" fmla="*/ 1112520 h 1120140"/>
                          <a:gd name="connsiteX71" fmla="*/ 947388 w 1137888"/>
                          <a:gd name="connsiteY71" fmla="*/ 1097280 h 1120140"/>
                          <a:gd name="connsiteX72" fmla="*/ 993108 w 1137888"/>
                          <a:gd name="connsiteY72" fmla="*/ 1066800 h 1120140"/>
                          <a:gd name="connsiteX73" fmla="*/ 1015968 w 1137888"/>
                          <a:gd name="connsiteY73" fmla="*/ 1051560 h 1120140"/>
                          <a:gd name="connsiteX74" fmla="*/ 1069308 w 1137888"/>
                          <a:gd name="connsiteY74" fmla="*/ 1013460 h 1120140"/>
                          <a:gd name="connsiteX75" fmla="*/ 1099788 w 1137888"/>
                          <a:gd name="connsiteY75" fmla="*/ 967740 h 1120140"/>
                          <a:gd name="connsiteX76" fmla="*/ 1107408 w 1137888"/>
                          <a:gd name="connsiteY76" fmla="*/ 937260 h 1120140"/>
                          <a:gd name="connsiteX77" fmla="*/ 1122648 w 1137888"/>
                          <a:gd name="connsiteY77" fmla="*/ 891540 h 1120140"/>
                          <a:gd name="connsiteX78" fmla="*/ 1134078 w 1137888"/>
                          <a:gd name="connsiteY78" fmla="*/ 843915 h 1120140"/>
                          <a:gd name="connsiteX0" fmla="*/ 1134078 w 1139863"/>
                          <a:gd name="connsiteY0" fmla="*/ 843915 h 1120140"/>
                          <a:gd name="connsiteX1" fmla="*/ 1139793 w 1139863"/>
                          <a:gd name="connsiteY1" fmla="*/ 769620 h 1120140"/>
                          <a:gd name="connsiteX2" fmla="*/ 1130268 w 1139863"/>
                          <a:gd name="connsiteY2" fmla="*/ 746760 h 1120140"/>
                          <a:gd name="connsiteX3" fmla="*/ 1137888 w 1139863"/>
                          <a:gd name="connsiteY3" fmla="*/ 708660 h 1120140"/>
                          <a:gd name="connsiteX4" fmla="*/ 1130268 w 1139863"/>
                          <a:gd name="connsiteY4" fmla="*/ 640080 h 1120140"/>
                          <a:gd name="connsiteX5" fmla="*/ 1115028 w 1139863"/>
                          <a:gd name="connsiteY5" fmla="*/ 609600 h 1120140"/>
                          <a:gd name="connsiteX6" fmla="*/ 1084548 w 1139863"/>
                          <a:gd name="connsiteY6" fmla="*/ 541020 h 1120140"/>
                          <a:gd name="connsiteX7" fmla="*/ 1061688 w 1139863"/>
                          <a:gd name="connsiteY7" fmla="*/ 518160 h 1120140"/>
                          <a:gd name="connsiteX8" fmla="*/ 1046448 w 1139863"/>
                          <a:gd name="connsiteY8" fmla="*/ 487680 h 1120140"/>
                          <a:gd name="connsiteX9" fmla="*/ 1023588 w 1139863"/>
                          <a:gd name="connsiteY9" fmla="*/ 441960 h 1120140"/>
                          <a:gd name="connsiteX10" fmla="*/ 1000728 w 1139863"/>
                          <a:gd name="connsiteY10" fmla="*/ 426720 h 1120140"/>
                          <a:gd name="connsiteX11" fmla="*/ 962628 w 1139863"/>
                          <a:gd name="connsiteY11" fmla="*/ 396240 h 1120140"/>
                          <a:gd name="connsiteX12" fmla="*/ 901668 w 1139863"/>
                          <a:gd name="connsiteY12" fmla="*/ 358140 h 1120140"/>
                          <a:gd name="connsiteX13" fmla="*/ 863568 w 1139863"/>
                          <a:gd name="connsiteY13" fmla="*/ 335280 h 1120140"/>
                          <a:gd name="connsiteX14" fmla="*/ 810228 w 1139863"/>
                          <a:gd name="connsiteY14" fmla="*/ 312420 h 1120140"/>
                          <a:gd name="connsiteX15" fmla="*/ 787368 w 1139863"/>
                          <a:gd name="connsiteY15" fmla="*/ 304800 h 1120140"/>
                          <a:gd name="connsiteX16" fmla="*/ 764508 w 1139863"/>
                          <a:gd name="connsiteY16" fmla="*/ 281940 h 1120140"/>
                          <a:gd name="connsiteX17" fmla="*/ 734028 w 1139863"/>
                          <a:gd name="connsiteY17" fmla="*/ 259080 h 1120140"/>
                          <a:gd name="connsiteX18" fmla="*/ 718788 w 1139863"/>
                          <a:gd name="connsiteY18" fmla="*/ 236220 h 1120140"/>
                          <a:gd name="connsiteX19" fmla="*/ 711168 w 1139863"/>
                          <a:gd name="connsiteY19" fmla="*/ 198120 h 1120140"/>
                          <a:gd name="connsiteX20" fmla="*/ 703548 w 1139863"/>
                          <a:gd name="connsiteY20" fmla="*/ 175260 h 1120140"/>
                          <a:gd name="connsiteX21" fmla="*/ 695928 w 1139863"/>
                          <a:gd name="connsiteY21" fmla="*/ 91440 h 1120140"/>
                          <a:gd name="connsiteX22" fmla="*/ 688308 w 1139863"/>
                          <a:gd name="connsiteY22" fmla="*/ 38100 h 1120140"/>
                          <a:gd name="connsiteX23" fmla="*/ 680688 w 1139863"/>
                          <a:gd name="connsiteY23" fmla="*/ 7620 h 1120140"/>
                          <a:gd name="connsiteX24" fmla="*/ 650208 w 1139863"/>
                          <a:gd name="connsiteY24" fmla="*/ 0 h 1120140"/>
                          <a:gd name="connsiteX25" fmla="*/ 619728 w 1139863"/>
                          <a:gd name="connsiteY25" fmla="*/ 45720 h 1120140"/>
                          <a:gd name="connsiteX26" fmla="*/ 589248 w 1139863"/>
                          <a:gd name="connsiteY26" fmla="*/ 91440 h 1120140"/>
                          <a:gd name="connsiteX27" fmla="*/ 574008 w 1139863"/>
                          <a:gd name="connsiteY27" fmla="*/ 129540 h 1120140"/>
                          <a:gd name="connsiteX28" fmla="*/ 566388 w 1139863"/>
                          <a:gd name="connsiteY28" fmla="*/ 160020 h 1120140"/>
                          <a:gd name="connsiteX29" fmla="*/ 551148 w 1139863"/>
                          <a:gd name="connsiteY29" fmla="*/ 190500 h 1120140"/>
                          <a:gd name="connsiteX30" fmla="*/ 543528 w 1139863"/>
                          <a:gd name="connsiteY30" fmla="*/ 213360 h 1120140"/>
                          <a:gd name="connsiteX31" fmla="*/ 497808 w 1139863"/>
                          <a:gd name="connsiteY31" fmla="*/ 198120 h 1120140"/>
                          <a:gd name="connsiteX32" fmla="*/ 444468 w 1139863"/>
                          <a:gd name="connsiteY32" fmla="*/ 182880 h 1120140"/>
                          <a:gd name="connsiteX33" fmla="*/ 421608 w 1139863"/>
                          <a:gd name="connsiteY33" fmla="*/ 198120 h 1120140"/>
                          <a:gd name="connsiteX34" fmla="*/ 406368 w 1139863"/>
                          <a:gd name="connsiteY34" fmla="*/ 228600 h 1120140"/>
                          <a:gd name="connsiteX35" fmla="*/ 391128 w 1139863"/>
                          <a:gd name="connsiteY35" fmla="*/ 251460 h 1120140"/>
                          <a:gd name="connsiteX36" fmla="*/ 368268 w 1139863"/>
                          <a:gd name="connsiteY36" fmla="*/ 327660 h 1120140"/>
                          <a:gd name="connsiteX37" fmla="*/ 345408 w 1139863"/>
                          <a:gd name="connsiteY37" fmla="*/ 320040 h 1120140"/>
                          <a:gd name="connsiteX38" fmla="*/ 322548 w 1139863"/>
                          <a:gd name="connsiteY38" fmla="*/ 304800 h 1120140"/>
                          <a:gd name="connsiteX39" fmla="*/ 292068 w 1139863"/>
                          <a:gd name="connsiteY39" fmla="*/ 297180 h 1120140"/>
                          <a:gd name="connsiteX40" fmla="*/ 238728 w 1139863"/>
                          <a:gd name="connsiteY40" fmla="*/ 274320 h 1120140"/>
                          <a:gd name="connsiteX41" fmla="*/ 200628 w 1139863"/>
                          <a:gd name="connsiteY41" fmla="*/ 281940 h 1120140"/>
                          <a:gd name="connsiteX42" fmla="*/ 208248 w 1139863"/>
                          <a:gd name="connsiteY42" fmla="*/ 365760 h 1120140"/>
                          <a:gd name="connsiteX43" fmla="*/ 238728 w 1139863"/>
                          <a:gd name="connsiteY43" fmla="*/ 441960 h 1120140"/>
                          <a:gd name="connsiteX44" fmla="*/ 246348 w 1139863"/>
                          <a:gd name="connsiteY44" fmla="*/ 464820 h 1120140"/>
                          <a:gd name="connsiteX45" fmla="*/ 193008 w 1139863"/>
                          <a:gd name="connsiteY45" fmla="*/ 480060 h 1120140"/>
                          <a:gd name="connsiteX46" fmla="*/ 170148 w 1139863"/>
                          <a:gd name="connsiteY46" fmla="*/ 495300 h 1120140"/>
                          <a:gd name="connsiteX47" fmla="*/ 187293 w 1139863"/>
                          <a:gd name="connsiteY47" fmla="*/ 630555 h 1120140"/>
                          <a:gd name="connsiteX48" fmla="*/ 116808 w 1139863"/>
                          <a:gd name="connsiteY48" fmla="*/ 685800 h 1120140"/>
                          <a:gd name="connsiteX49" fmla="*/ 93948 w 1139863"/>
                          <a:gd name="connsiteY49" fmla="*/ 693420 h 1120140"/>
                          <a:gd name="connsiteX50" fmla="*/ 48228 w 1139863"/>
                          <a:gd name="connsiteY50" fmla="*/ 739140 h 1120140"/>
                          <a:gd name="connsiteX51" fmla="*/ 25368 w 1139863"/>
                          <a:gd name="connsiteY51" fmla="*/ 762000 h 1120140"/>
                          <a:gd name="connsiteX52" fmla="*/ 10128 w 1139863"/>
                          <a:gd name="connsiteY52" fmla="*/ 822960 h 1120140"/>
                          <a:gd name="connsiteX53" fmla="*/ 2508 w 1139863"/>
                          <a:gd name="connsiteY53" fmla="*/ 845820 h 1120140"/>
                          <a:gd name="connsiteX54" fmla="*/ 48228 w 1139863"/>
                          <a:gd name="connsiteY54" fmla="*/ 830580 h 1120140"/>
                          <a:gd name="connsiteX55" fmla="*/ 71088 w 1139863"/>
                          <a:gd name="connsiteY55" fmla="*/ 822960 h 1120140"/>
                          <a:gd name="connsiteX56" fmla="*/ 162528 w 1139863"/>
                          <a:gd name="connsiteY56" fmla="*/ 822960 h 1120140"/>
                          <a:gd name="connsiteX57" fmla="*/ 231108 w 1139863"/>
                          <a:gd name="connsiteY57" fmla="*/ 838200 h 1120140"/>
                          <a:gd name="connsiteX58" fmla="*/ 316833 w 1139863"/>
                          <a:gd name="connsiteY58" fmla="*/ 887730 h 1120140"/>
                          <a:gd name="connsiteX59" fmla="*/ 385413 w 1139863"/>
                          <a:gd name="connsiteY59" fmla="*/ 948690 h 1120140"/>
                          <a:gd name="connsiteX60" fmla="*/ 421608 w 1139863"/>
                          <a:gd name="connsiteY60" fmla="*/ 975360 h 1120140"/>
                          <a:gd name="connsiteX61" fmla="*/ 473043 w 1139863"/>
                          <a:gd name="connsiteY61" fmla="*/ 1007745 h 1120140"/>
                          <a:gd name="connsiteX62" fmla="*/ 518763 w 1139863"/>
                          <a:gd name="connsiteY62" fmla="*/ 1028700 h 1120140"/>
                          <a:gd name="connsiteX63" fmla="*/ 556863 w 1139863"/>
                          <a:gd name="connsiteY63" fmla="*/ 1042035 h 1120140"/>
                          <a:gd name="connsiteX64" fmla="*/ 604488 w 1139863"/>
                          <a:gd name="connsiteY64" fmla="*/ 1059180 h 1120140"/>
                          <a:gd name="connsiteX65" fmla="*/ 627348 w 1139863"/>
                          <a:gd name="connsiteY65" fmla="*/ 1066800 h 1120140"/>
                          <a:gd name="connsiteX66" fmla="*/ 665448 w 1139863"/>
                          <a:gd name="connsiteY66" fmla="*/ 1082040 h 1120140"/>
                          <a:gd name="connsiteX67" fmla="*/ 718788 w 1139863"/>
                          <a:gd name="connsiteY67" fmla="*/ 1097280 h 1120140"/>
                          <a:gd name="connsiteX68" fmla="*/ 749268 w 1139863"/>
                          <a:gd name="connsiteY68" fmla="*/ 1112520 h 1120140"/>
                          <a:gd name="connsiteX69" fmla="*/ 810228 w 1139863"/>
                          <a:gd name="connsiteY69" fmla="*/ 1120140 h 1120140"/>
                          <a:gd name="connsiteX70" fmla="*/ 878808 w 1139863"/>
                          <a:gd name="connsiteY70" fmla="*/ 1112520 h 1120140"/>
                          <a:gd name="connsiteX71" fmla="*/ 947388 w 1139863"/>
                          <a:gd name="connsiteY71" fmla="*/ 1097280 h 1120140"/>
                          <a:gd name="connsiteX72" fmla="*/ 993108 w 1139863"/>
                          <a:gd name="connsiteY72" fmla="*/ 1066800 h 1120140"/>
                          <a:gd name="connsiteX73" fmla="*/ 1015968 w 1139863"/>
                          <a:gd name="connsiteY73" fmla="*/ 1051560 h 1120140"/>
                          <a:gd name="connsiteX74" fmla="*/ 1069308 w 1139863"/>
                          <a:gd name="connsiteY74" fmla="*/ 1013460 h 1120140"/>
                          <a:gd name="connsiteX75" fmla="*/ 1099788 w 1139863"/>
                          <a:gd name="connsiteY75" fmla="*/ 967740 h 1120140"/>
                          <a:gd name="connsiteX76" fmla="*/ 1107408 w 1139863"/>
                          <a:gd name="connsiteY76" fmla="*/ 937260 h 1120140"/>
                          <a:gd name="connsiteX77" fmla="*/ 1122648 w 1139863"/>
                          <a:gd name="connsiteY77" fmla="*/ 891540 h 1120140"/>
                          <a:gd name="connsiteX78" fmla="*/ 1134078 w 1139863"/>
                          <a:gd name="connsiteY78" fmla="*/ 843915 h 1120140"/>
                          <a:gd name="connsiteX0" fmla="*/ 1134078 w 1145525"/>
                          <a:gd name="connsiteY0" fmla="*/ 843915 h 1120140"/>
                          <a:gd name="connsiteX1" fmla="*/ 1139793 w 1145525"/>
                          <a:gd name="connsiteY1" fmla="*/ 769620 h 1120140"/>
                          <a:gd name="connsiteX2" fmla="*/ 1145508 w 1145525"/>
                          <a:gd name="connsiteY2" fmla="*/ 746760 h 1120140"/>
                          <a:gd name="connsiteX3" fmla="*/ 1137888 w 1145525"/>
                          <a:gd name="connsiteY3" fmla="*/ 708660 h 1120140"/>
                          <a:gd name="connsiteX4" fmla="*/ 1130268 w 1145525"/>
                          <a:gd name="connsiteY4" fmla="*/ 640080 h 1120140"/>
                          <a:gd name="connsiteX5" fmla="*/ 1115028 w 1145525"/>
                          <a:gd name="connsiteY5" fmla="*/ 609600 h 1120140"/>
                          <a:gd name="connsiteX6" fmla="*/ 1084548 w 1145525"/>
                          <a:gd name="connsiteY6" fmla="*/ 541020 h 1120140"/>
                          <a:gd name="connsiteX7" fmla="*/ 1061688 w 1145525"/>
                          <a:gd name="connsiteY7" fmla="*/ 518160 h 1120140"/>
                          <a:gd name="connsiteX8" fmla="*/ 1046448 w 1145525"/>
                          <a:gd name="connsiteY8" fmla="*/ 487680 h 1120140"/>
                          <a:gd name="connsiteX9" fmla="*/ 1023588 w 1145525"/>
                          <a:gd name="connsiteY9" fmla="*/ 441960 h 1120140"/>
                          <a:gd name="connsiteX10" fmla="*/ 1000728 w 1145525"/>
                          <a:gd name="connsiteY10" fmla="*/ 426720 h 1120140"/>
                          <a:gd name="connsiteX11" fmla="*/ 962628 w 1145525"/>
                          <a:gd name="connsiteY11" fmla="*/ 396240 h 1120140"/>
                          <a:gd name="connsiteX12" fmla="*/ 901668 w 1145525"/>
                          <a:gd name="connsiteY12" fmla="*/ 358140 h 1120140"/>
                          <a:gd name="connsiteX13" fmla="*/ 863568 w 1145525"/>
                          <a:gd name="connsiteY13" fmla="*/ 335280 h 1120140"/>
                          <a:gd name="connsiteX14" fmla="*/ 810228 w 1145525"/>
                          <a:gd name="connsiteY14" fmla="*/ 312420 h 1120140"/>
                          <a:gd name="connsiteX15" fmla="*/ 787368 w 1145525"/>
                          <a:gd name="connsiteY15" fmla="*/ 304800 h 1120140"/>
                          <a:gd name="connsiteX16" fmla="*/ 764508 w 1145525"/>
                          <a:gd name="connsiteY16" fmla="*/ 281940 h 1120140"/>
                          <a:gd name="connsiteX17" fmla="*/ 734028 w 1145525"/>
                          <a:gd name="connsiteY17" fmla="*/ 259080 h 1120140"/>
                          <a:gd name="connsiteX18" fmla="*/ 718788 w 1145525"/>
                          <a:gd name="connsiteY18" fmla="*/ 236220 h 1120140"/>
                          <a:gd name="connsiteX19" fmla="*/ 711168 w 1145525"/>
                          <a:gd name="connsiteY19" fmla="*/ 198120 h 1120140"/>
                          <a:gd name="connsiteX20" fmla="*/ 703548 w 1145525"/>
                          <a:gd name="connsiteY20" fmla="*/ 175260 h 1120140"/>
                          <a:gd name="connsiteX21" fmla="*/ 695928 w 1145525"/>
                          <a:gd name="connsiteY21" fmla="*/ 91440 h 1120140"/>
                          <a:gd name="connsiteX22" fmla="*/ 688308 w 1145525"/>
                          <a:gd name="connsiteY22" fmla="*/ 38100 h 1120140"/>
                          <a:gd name="connsiteX23" fmla="*/ 680688 w 1145525"/>
                          <a:gd name="connsiteY23" fmla="*/ 7620 h 1120140"/>
                          <a:gd name="connsiteX24" fmla="*/ 650208 w 1145525"/>
                          <a:gd name="connsiteY24" fmla="*/ 0 h 1120140"/>
                          <a:gd name="connsiteX25" fmla="*/ 619728 w 1145525"/>
                          <a:gd name="connsiteY25" fmla="*/ 45720 h 1120140"/>
                          <a:gd name="connsiteX26" fmla="*/ 589248 w 1145525"/>
                          <a:gd name="connsiteY26" fmla="*/ 91440 h 1120140"/>
                          <a:gd name="connsiteX27" fmla="*/ 574008 w 1145525"/>
                          <a:gd name="connsiteY27" fmla="*/ 129540 h 1120140"/>
                          <a:gd name="connsiteX28" fmla="*/ 566388 w 1145525"/>
                          <a:gd name="connsiteY28" fmla="*/ 160020 h 1120140"/>
                          <a:gd name="connsiteX29" fmla="*/ 551148 w 1145525"/>
                          <a:gd name="connsiteY29" fmla="*/ 190500 h 1120140"/>
                          <a:gd name="connsiteX30" fmla="*/ 543528 w 1145525"/>
                          <a:gd name="connsiteY30" fmla="*/ 213360 h 1120140"/>
                          <a:gd name="connsiteX31" fmla="*/ 497808 w 1145525"/>
                          <a:gd name="connsiteY31" fmla="*/ 198120 h 1120140"/>
                          <a:gd name="connsiteX32" fmla="*/ 444468 w 1145525"/>
                          <a:gd name="connsiteY32" fmla="*/ 182880 h 1120140"/>
                          <a:gd name="connsiteX33" fmla="*/ 421608 w 1145525"/>
                          <a:gd name="connsiteY33" fmla="*/ 198120 h 1120140"/>
                          <a:gd name="connsiteX34" fmla="*/ 406368 w 1145525"/>
                          <a:gd name="connsiteY34" fmla="*/ 228600 h 1120140"/>
                          <a:gd name="connsiteX35" fmla="*/ 391128 w 1145525"/>
                          <a:gd name="connsiteY35" fmla="*/ 251460 h 1120140"/>
                          <a:gd name="connsiteX36" fmla="*/ 368268 w 1145525"/>
                          <a:gd name="connsiteY36" fmla="*/ 327660 h 1120140"/>
                          <a:gd name="connsiteX37" fmla="*/ 345408 w 1145525"/>
                          <a:gd name="connsiteY37" fmla="*/ 320040 h 1120140"/>
                          <a:gd name="connsiteX38" fmla="*/ 322548 w 1145525"/>
                          <a:gd name="connsiteY38" fmla="*/ 304800 h 1120140"/>
                          <a:gd name="connsiteX39" fmla="*/ 292068 w 1145525"/>
                          <a:gd name="connsiteY39" fmla="*/ 297180 h 1120140"/>
                          <a:gd name="connsiteX40" fmla="*/ 238728 w 1145525"/>
                          <a:gd name="connsiteY40" fmla="*/ 274320 h 1120140"/>
                          <a:gd name="connsiteX41" fmla="*/ 200628 w 1145525"/>
                          <a:gd name="connsiteY41" fmla="*/ 281940 h 1120140"/>
                          <a:gd name="connsiteX42" fmla="*/ 208248 w 1145525"/>
                          <a:gd name="connsiteY42" fmla="*/ 365760 h 1120140"/>
                          <a:gd name="connsiteX43" fmla="*/ 238728 w 1145525"/>
                          <a:gd name="connsiteY43" fmla="*/ 441960 h 1120140"/>
                          <a:gd name="connsiteX44" fmla="*/ 246348 w 1145525"/>
                          <a:gd name="connsiteY44" fmla="*/ 464820 h 1120140"/>
                          <a:gd name="connsiteX45" fmla="*/ 193008 w 1145525"/>
                          <a:gd name="connsiteY45" fmla="*/ 480060 h 1120140"/>
                          <a:gd name="connsiteX46" fmla="*/ 170148 w 1145525"/>
                          <a:gd name="connsiteY46" fmla="*/ 495300 h 1120140"/>
                          <a:gd name="connsiteX47" fmla="*/ 187293 w 1145525"/>
                          <a:gd name="connsiteY47" fmla="*/ 630555 h 1120140"/>
                          <a:gd name="connsiteX48" fmla="*/ 116808 w 1145525"/>
                          <a:gd name="connsiteY48" fmla="*/ 685800 h 1120140"/>
                          <a:gd name="connsiteX49" fmla="*/ 93948 w 1145525"/>
                          <a:gd name="connsiteY49" fmla="*/ 693420 h 1120140"/>
                          <a:gd name="connsiteX50" fmla="*/ 48228 w 1145525"/>
                          <a:gd name="connsiteY50" fmla="*/ 739140 h 1120140"/>
                          <a:gd name="connsiteX51" fmla="*/ 25368 w 1145525"/>
                          <a:gd name="connsiteY51" fmla="*/ 762000 h 1120140"/>
                          <a:gd name="connsiteX52" fmla="*/ 10128 w 1145525"/>
                          <a:gd name="connsiteY52" fmla="*/ 822960 h 1120140"/>
                          <a:gd name="connsiteX53" fmla="*/ 2508 w 1145525"/>
                          <a:gd name="connsiteY53" fmla="*/ 845820 h 1120140"/>
                          <a:gd name="connsiteX54" fmla="*/ 48228 w 1145525"/>
                          <a:gd name="connsiteY54" fmla="*/ 830580 h 1120140"/>
                          <a:gd name="connsiteX55" fmla="*/ 71088 w 1145525"/>
                          <a:gd name="connsiteY55" fmla="*/ 822960 h 1120140"/>
                          <a:gd name="connsiteX56" fmla="*/ 162528 w 1145525"/>
                          <a:gd name="connsiteY56" fmla="*/ 822960 h 1120140"/>
                          <a:gd name="connsiteX57" fmla="*/ 231108 w 1145525"/>
                          <a:gd name="connsiteY57" fmla="*/ 838200 h 1120140"/>
                          <a:gd name="connsiteX58" fmla="*/ 316833 w 1145525"/>
                          <a:gd name="connsiteY58" fmla="*/ 887730 h 1120140"/>
                          <a:gd name="connsiteX59" fmla="*/ 385413 w 1145525"/>
                          <a:gd name="connsiteY59" fmla="*/ 948690 h 1120140"/>
                          <a:gd name="connsiteX60" fmla="*/ 421608 w 1145525"/>
                          <a:gd name="connsiteY60" fmla="*/ 975360 h 1120140"/>
                          <a:gd name="connsiteX61" fmla="*/ 473043 w 1145525"/>
                          <a:gd name="connsiteY61" fmla="*/ 1007745 h 1120140"/>
                          <a:gd name="connsiteX62" fmla="*/ 518763 w 1145525"/>
                          <a:gd name="connsiteY62" fmla="*/ 1028700 h 1120140"/>
                          <a:gd name="connsiteX63" fmla="*/ 556863 w 1145525"/>
                          <a:gd name="connsiteY63" fmla="*/ 1042035 h 1120140"/>
                          <a:gd name="connsiteX64" fmla="*/ 604488 w 1145525"/>
                          <a:gd name="connsiteY64" fmla="*/ 1059180 h 1120140"/>
                          <a:gd name="connsiteX65" fmla="*/ 627348 w 1145525"/>
                          <a:gd name="connsiteY65" fmla="*/ 1066800 h 1120140"/>
                          <a:gd name="connsiteX66" fmla="*/ 665448 w 1145525"/>
                          <a:gd name="connsiteY66" fmla="*/ 1082040 h 1120140"/>
                          <a:gd name="connsiteX67" fmla="*/ 718788 w 1145525"/>
                          <a:gd name="connsiteY67" fmla="*/ 1097280 h 1120140"/>
                          <a:gd name="connsiteX68" fmla="*/ 749268 w 1145525"/>
                          <a:gd name="connsiteY68" fmla="*/ 1112520 h 1120140"/>
                          <a:gd name="connsiteX69" fmla="*/ 810228 w 1145525"/>
                          <a:gd name="connsiteY69" fmla="*/ 1120140 h 1120140"/>
                          <a:gd name="connsiteX70" fmla="*/ 878808 w 1145525"/>
                          <a:gd name="connsiteY70" fmla="*/ 1112520 h 1120140"/>
                          <a:gd name="connsiteX71" fmla="*/ 947388 w 1145525"/>
                          <a:gd name="connsiteY71" fmla="*/ 1097280 h 1120140"/>
                          <a:gd name="connsiteX72" fmla="*/ 993108 w 1145525"/>
                          <a:gd name="connsiteY72" fmla="*/ 1066800 h 1120140"/>
                          <a:gd name="connsiteX73" fmla="*/ 1015968 w 1145525"/>
                          <a:gd name="connsiteY73" fmla="*/ 1051560 h 1120140"/>
                          <a:gd name="connsiteX74" fmla="*/ 1069308 w 1145525"/>
                          <a:gd name="connsiteY74" fmla="*/ 1013460 h 1120140"/>
                          <a:gd name="connsiteX75" fmla="*/ 1099788 w 1145525"/>
                          <a:gd name="connsiteY75" fmla="*/ 967740 h 1120140"/>
                          <a:gd name="connsiteX76" fmla="*/ 1107408 w 1145525"/>
                          <a:gd name="connsiteY76" fmla="*/ 937260 h 1120140"/>
                          <a:gd name="connsiteX77" fmla="*/ 1122648 w 1145525"/>
                          <a:gd name="connsiteY77" fmla="*/ 891540 h 1120140"/>
                          <a:gd name="connsiteX78" fmla="*/ 1134078 w 1145525"/>
                          <a:gd name="connsiteY78" fmla="*/ 843915 h 1120140"/>
                          <a:gd name="connsiteX0" fmla="*/ 1134078 w 1145677"/>
                          <a:gd name="connsiteY0" fmla="*/ 843915 h 1120140"/>
                          <a:gd name="connsiteX1" fmla="*/ 1139793 w 1145677"/>
                          <a:gd name="connsiteY1" fmla="*/ 769620 h 1120140"/>
                          <a:gd name="connsiteX2" fmla="*/ 1145508 w 1145677"/>
                          <a:gd name="connsiteY2" fmla="*/ 746760 h 1120140"/>
                          <a:gd name="connsiteX3" fmla="*/ 1145508 w 1145677"/>
                          <a:gd name="connsiteY3" fmla="*/ 702945 h 1120140"/>
                          <a:gd name="connsiteX4" fmla="*/ 1130268 w 1145677"/>
                          <a:gd name="connsiteY4" fmla="*/ 640080 h 1120140"/>
                          <a:gd name="connsiteX5" fmla="*/ 1115028 w 1145677"/>
                          <a:gd name="connsiteY5" fmla="*/ 609600 h 1120140"/>
                          <a:gd name="connsiteX6" fmla="*/ 1084548 w 1145677"/>
                          <a:gd name="connsiteY6" fmla="*/ 541020 h 1120140"/>
                          <a:gd name="connsiteX7" fmla="*/ 1061688 w 1145677"/>
                          <a:gd name="connsiteY7" fmla="*/ 518160 h 1120140"/>
                          <a:gd name="connsiteX8" fmla="*/ 1046448 w 1145677"/>
                          <a:gd name="connsiteY8" fmla="*/ 487680 h 1120140"/>
                          <a:gd name="connsiteX9" fmla="*/ 1023588 w 1145677"/>
                          <a:gd name="connsiteY9" fmla="*/ 441960 h 1120140"/>
                          <a:gd name="connsiteX10" fmla="*/ 1000728 w 1145677"/>
                          <a:gd name="connsiteY10" fmla="*/ 426720 h 1120140"/>
                          <a:gd name="connsiteX11" fmla="*/ 962628 w 1145677"/>
                          <a:gd name="connsiteY11" fmla="*/ 396240 h 1120140"/>
                          <a:gd name="connsiteX12" fmla="*/ 901668 w 1145677"/>
                          <a:gd name="connsiteY12" fmla="*/ 358140 h 1120140"/>
                          <a:gd name="connsiteX13" fmla="*/ 863568 w 1145677"/>
                          <a:gd name="connsiteY13" fmla="*/ 335280 h 1120140"/>
                          <a:gd name="connsiteX14" fmla="*/ 810228 w 1145677"/>
                          <a:gd name="connsiteY14" fmla="*/ 312420 h 1120140"/>
                          <a:gd name="connsiteX15" fmla="*/ 787368 w 1145677"/>
                          <a:gd name="connsiteY15" fmla="*/ 304800 h 1120140"/>
                          <a:gd name="connsiteX16" fmla="*/ 764508 w 1145677"/>
                          <a:gd name="connsiteY16" fmla="*/ 281940 h 1120140"/>
                          <a:gd name="connsiteX17" fmla="*/ 734028 w 1145677"/>
                          <a:gd name="connsiteY17" fmla="*/ 259080 h 1120140"/>
                          <a:gd name="connsiteX18" fmla="*/ 718788 w 1145677"/>
                          <a:gd name="connsiteY18" fmla="*/ 236220 h 1120140"/>
                          <a:gd name="connsiteX19" fmla="*/ 711168 w 1145677"/>
                          <a:gd name="connsiteY19" fmla="*/ 198120 h 1120140"/>
                          <a:gd name="connsiteX20" fmla="*/ 703548 w 1145677"/>
                          <a:gd name="connsiteY20" fmla="*/ 175260 h 1120140"/>
                          <a:gd name="connsiteX21" fmla="*/ 695928 w 1145677"/>
                          <a:gd name="connsiteY21" fmla="*/ 91440 h 1120140"/>
                          <a:gd name="connsiteX22" fmla="*/ 688308 w 1145677"/>
                          <a:gd name="connsiteY22" fmla="*/ 38100 h 1120140"/>
                          <a:gd name="connsiteX23" fmla="*/ 680688 w 1145677"/>
                          <a:gd name="connsiteY23" fmla="*/ 7620 h 1120140"/>
                          <a:gd name="connsiteX24" fmla="*/ 650208 w 1145677"/>
                          <a:gd name="connsiteY24" fmla="*/ 0 h 1120140"/>
                          <a:gd name="connsiteX25" fmla="*/ 619728 w 1145677"/>
                          <a:gd name="connsiteY25" fmla="*/ 45720 h 1120140"/>
                          <a:gd name="connsiteX26" fmla="*/ 589248 w 1145677"/>
                          <a:gd name="connsiteY26" fmla="*/ 91440 h 1120140"/>
                          <a:gd name="connsiteX27" fmla="*/ 574008 w 1145677"/>
                          <a:gd name="connsiteY27" fmla="*/ 129540 h 1120140"/>
                          <a:gd name="connsiteX28" fmla="*/ 566388 w 1145677"/>
                          <a:gd name="connsiteY28" fmla="*/ 160020 h 1120140"/>
                          <a:gd name="connsiteX29" fmla="*/ 551148 w 1145677"/>
                          <a:gd name="connsiteY29" fmla="*/ 190500 h 1120140"/>
                          <a:gd name="connsiteX30" fmla="*/ 543528 w 1145677"/>
                          <a:gd name="connsiteY30" fmla="*/ 213360 h 1120140"/>
                          <a:gd name="connsiteX31" fmla="*/ 497808 w 1145677"/>
                          <a:gd name="connsiteY31" fmla="*/ 198120 h 1120140"/>
                          <a:gd name="connsiteX32" fmla="*/ 444468 w 1145677"/>
                          <a:gd name="connsiteY32" fmla="*/ 182880 h 1120140"/>
                          <a:gd name="connsiteX33" fmla="*/ 421608 w 1145677"/>
                          <a:gd name="connsiteY33" fmla="*/ 198120 h 1120140"/>
                          <a:gd name="connsiteX34" fmla="*/ 406368 w 1145677"/>
                          <a:gd name="connsiteY34" fmla="*/ 228600 h 1120140"/>
                          <a:gd name="connsiteX35" fmla="*/ 391128 w 1145677"/>
                          <a:gd name="connsiteY35" fmla="*/ 251460 h 1120140"/>
                          <a:gd name="connsiteX36" fmla="*/ 368268 w 1145677"/>
                          <a:gd name="connsiteY36" fmla="*/ 327660 h 1120140"/>
                          <a:gd name="connsiteX37" fmla="*/ 345408 w 1145677"/>
                          <a:gd name="connsiteY37" fmla="*/ 320040 h 1120140"/>
                          <a:gd name="connsiteX38" fmla="*/ 322548 w 1145677"/>
                          <a:gd name="connsiteY38" fmla="*/ 304800 h 1120140"/>
                          <a:gd name="connsiteX39" fmla="*/ 292068 w 1145677"/>
                          <a:gd name="connsiteY39" fmla="*/ 297180 h 1120140"/>
                          <a:gd name="connsiteX40" fmla="*/ 238728 w 1145677"/>
                          <a:gd name="connsiteY40" fmla="*/ 274320 h 1120140"/>
                          <a:gd name="connsiteX41" fmla="*/ 200628 w 1145677"/>
                          <a:gd name="connsiteY41" fmla="*/ 281940 h 1120140"/>
                          <a:gd name="connsiteX42" fmla="*/ 208248 w 1145677"/>
                          <a:gd name="connsiteY42" fmla="*/ 365760 h 1120140"/>
                          <a:gd name="connsiteX43" fmla="*/ 238728 w 1145677"/>
                          <a:gd name="connsiteY43" fmla="*/ 441960 h 1120140"/>
                          <a:gd name="connsiteX44" fmla="*/ 246348 w 1145677"/>
                          <a:gd name="connsiteY44" fmla="*/ 464820 h 1120140"/>
                          <a:gd name="connsiteX45" fmla="*/ 193008 w 1145677"/>
                          <a:gd name="connsiteY45" fmla="*/ 480060 h 1120140"/>
                          <a:gd name="connsiteX46" fmla="*/ 170148 w 1145677"/>
                          <a:gd name="connsiteY46" fmla="*/ 495300 h 1120140"/>
                          <a:gd name="connsiteX47" fmla="*/ 187293 w 1145677"/>
                          <a:gd name="connsiteY47" fmla="*/ 630555 h 1120140"/>
                          <a:gd name="connsiteX48" fmla="*/ 116808 w 1145677"/>
                          <a:gd name="connsiteY48" fmla="*/ 685800 h 1120140"/>
                          <a:gd name="connsiteX49" fmla="*/ 93948 w 1145677"/>
                          <a:gd name="connsiteY49" fmla="*/ 693420 h 1120140"/>
                          <a:gd name="connsiteX50" fmla="*/ 48228 w 1145677"/>
                          <a:gd name="connsiteY50" fmla="*/ 739140 h 1120140"/>
                          <a:gd name="connsiteX51" fmla="*/ 25368 w 1145677"/>
                          <a:gd name="connsiteY51" fmla="*/ 762000 h 1120140"/>
                          <a:gd name="connsiteX52" fmla="*/ 10128 w 1145677"/>
                          <a:gd name="connsiteY52" fmla="*/ 822960 h 1120140"/>
                          <a:gd name="connsiteX53" fmla="*/ 2508 w 1145677"/>
                          <a:gd name="connsiteY53" fmla="*/ 845820 h 1120140"/>
                          <a:gd name="connsiteX54" fmla="*/ 48228 w 1145677"/>
                          <a:gd name="connsiteY54" fmla="*/ 830580 h 1120140"/>
                          <a:gd name="connsiteX55" fmla="*/ 71088 w 1145677"/>
                          <a:gd name="connsiteY55" fmla="*/ 822960 h 1120140"/>
                          <a:gd name="connsiteX56" fmla="*/ 162528 w 1145677"/>
                          <a:gd name="connsiteY56" fmla="*/ 822960 h 1120140"/>
                          <a:gd name="connsiteX57" fmla="*/ 231108 w 1145677"/>
                          <a:gd name="connsiteY57" fmla="*/ 838200 h 1120140"/>
                          <a:gd name="connsiteX58" fmla="*/ 316833 w 1145677"/>
                          <a:gd name="connsiteY58" fmla="*/ 887730 h 1120140"/>
                          <a:gd name="connsiteX59" fmla="*/ 385413 w 1145677"/>
                          <a:gd name="connsiteY59" fmla="*/ 948690 h 1120140"/>
                          <a:gd name="connsiteX60" fmla="*/ 421608 w 1145677"/>
                          <a:gd name="connsiteY60" fmla="*/ 975360 h 1120140"/>
                          <a:gd name="connsiteX61" fmla="*/ 473043 w 1145677"/>
                          <a:gd name="connsiteY61" fmla="*/ 1007745 h 1120140"/>
                          <a:gd name="connsiteX62" fmla="*/ 518763 w 1145677"/>
                          <a:gd name="connsiteY62" fmla="*/ 1028700 h 1120140"/>
                          <a:gd name="connsiteX63" fmla="*/ 556863 w 1145677"/>
                          <a:gd name="connsiteY63" fmla="*/ 1042035 h 1120140"/>
                          <a:gd name="connsiteX64" fmla="*/ 604488 w 1145677"/>
                          <a:gd name="connsiteY64" fmla="*/ 1059180 h 1120140"/>
                          <a:gd name="connsiteX65" fmla="*/ 627348 w 1145677"/>
                          <a:gd name="connsiteY65" fmla="*/ 1066800 h 1120140"/>
                          <a:gd name="connsiteX66" fmla="*/ 665448 w 1145677"/>
                          <a:gd name="connsiteY66" fmla="*/ 1082040 h 1120140"/>
                          <a:gd name="connsiteX67" fmla="*/ 718788 w 1145677"/>
                          <a:gd name="connsiteY67" fmla="*/ 1097280 h 1120140"/>
                          <a:gd name="connsiteX68" fmla="*/ 749268 w 1145677"/>
                          <a:gd name="connsiteY68" fmla="*/ 1112520 h 1120140"/>
                          <a:gd name="connsiteX69" fmla="*/ 810228 w 1145677"/>
                          <a:gd name="connsiteY69" fmla="*/ 1120140 h 1120140"/>
                          <a:gd name="connsiteX70" fmla="*/ 878808 w 1145677"/>
                          <a:gd name="connsiteY70" fmla="*/ 1112520 h 1120140"/>
                          <a:gd name="connsiteX71" fmla="*/ 947388 w 1145677"/>
                          <a:gd name="connsiteY71" fmla="*/ 1097280 h 1120140"/>
                          <a:gd name="connsiteX72" fmla="*/ 993108 w 1145677"/>
                          <a:gd name="connsiteY72" fmla="*/ 1066800 h 1120140"/>
                          <a:gd name="connsiteX73" fmla="*/ 1015968 w 1145677"/>
                          <a:gd name="connsiteY73" fmla="*/ 1051560 h 1120140"/>
                          <a:gd name="connsiteX74" fmla="*/ 1069308 w 1145677"/>
                          <a:gd name="connsiteY74" fmla="*/ 1013460 h 1120140"/>
                          <a:gd name="connsiteX75" fmla="*/ 1099788 w 1145677"/>
                          <a:gd name="connsiteY75" fmla="*/ 967740 h 1120140"/>
                          <a:gd name="connsiteX76" fmla="*/ 1107408 w 1145677"/>
                          <a:gd name="connsiteY76" fmla="*/ 937260 h 1120140"/>
                          <a:gd name="connsiteX77" fmla="*/ 1122648 w 1145677"/>
                          <a:gd name="connsiteY77" fmla="*/ 891540 h 1120140"/>
                          <a:gd name="connsiteX78" fmla="*/ 1134078 w 1145677"/>
                          <a:gd name="connsiteY78" fmla="*/ 843915 h 1120140"/>
                          <a:gd name="connsiteX0" fmla="*/ 1134078 w 1145677"/>
                          <a:gd name="connsiteY0" fmla="*/ 843915 h 1120140"/>
                          <a:gd name="connsiteX1" fmla="*/ 1139793 w 1145677"/>
                          <a:gd name="connsiteY1" fmla="*/ 769620 h 1120140"/>
                          <a:gd name="connsiteX2" fmla="*/ 1145508 w 1145677"/>
                          <a:gd name="connsiteY2" fmla="*/ 746760 h 1120140"/>
                          <a:gd name="connsiteX3" fmla="*/ 1145508 w 1145677"/>
                          <a:gd name="connsiteY3" fmla="*/ 702945 h 1120140"/>
                          <a:gd name="connsiteX4" fmla="*/ 1130268 w 1145677"/>
                          <a:gd name="connsiteY4" fmla="*/ 640080 h 1120140"/>
                          <a:gd name="connsiteX5" fmla="*/ 1115028 w 1145677"/>
                          <a:gd name="connsiteY5" fmla="*/ 609600 h 1120140"/>
                          <a:gd name="connsiteX6" fmla="*/ 1084548 w 1145677"/>
                          <a:gd name="connsiteY6" fmla="*/ 541020 h 1120140"/>
                          <a:gd name="connsiteX7" fmla="*/ 1061688 w 1145677"/>
                          <a:gd name="connsiteY7" fmla="*/ 518160 h 1120140"/>
                          <a:gd name="connsiteX8" fmla="*/ 1046448 w 1145677"/>
                          <a:gd name="connsiteY8" fmla="*/ 487680 h 1120140"/>
                          <a:gd name="connsiteX9" fmla="*/ 1017873 w 1145677"/>
                          <a:gd name="connsiteY9" fmla="*/ 445770 h 1120140"/>
                          <a:gd name="connsiteX10" fmla="*/ 1000728 w 1145677"/>
                          <a:gd name="connsiteY10" fmla="*/ 426720 h 1120140"/>
                          <a:gd name="connsiteX11" fmla="*/ 962628 w 1145677"/>
                          <a:gd name="connsiteY11" fmla="*/ 396240 h 1120140"/>
                          <a:gd name="connsiteX12" fmla="*/ 901668 w 1145677"/>
                          <a:gd name="connsiteY12" fmla="*/ 358140 h 1120140"/>
                          <a:gd name="connsiteX13" fmla="*/ 863568 w 1145677"/>
                          <a:gd name="connsiteY13" fmla="*/ 335280 h 1120140"/>
                          <a:gd name="connsiteX14" fmla="*/ 810228 w 1145677"/>
                          <a:gd name="connsiteY14" fmla="*/ 312420 h 1120140"/>
                          <a:gd name="connsiteX15" fmla="*/ 787368 w 1145677"/>
                          <a:gd name="connsiteY15" fmla="*/ 304800 h 1120140"/>
                          <a:gd name="connsiteX16" fmla="*/ 764508 w 1145677"/>
                          <a:gd name="connsiteY16" fmla="*/ 281940 h 1120140"/>
                          <a:gd name="connsiteX17" fmla="*/ 734028 w 1145677"/>
                          <a:gd name="connsiteY17" fmla="*/ 259080 h 1120140"/>
                          <a:gd name="connsiteX18" fmla="*/ 718788 w 1145677"/>
                          <a:gd name="connsiteY18" fmla="*/ 236220 h 1120140"/>
                          <a:gd name="connsiteX19" fmla="*/ 711168 w 1145677"/>
                          <a:gd name="connsiteY19" fmla="*/ 198120 h 1120140"/>
                          <a:gd name="connsiteX20" fmla="*/ 703548 w 1145677"/>
                          <a:gd name="connsiteY20" fmla="*/ 175260 h 1120140"/>
                          <a:gd name="connsiteX21" fmla="*/ 695928 w 1145677"/>
                          <a:gd name="connsiteY21" fmla="*/ 91440 h 1120140"/>
                          <a:gd name="connsiteX22" fmla="*/ 688308 w 1145677"/>
                          <a:gd name="connsiteY22" fmla="*/ 38100 h 1120140"/>
                          <a:gd name="connsiteX23" fmla="*/ 680688 w 1145677"/>
                          <a:gd name="connsiteY23" fmla="*/ 7620 h 1120140"/>
                          <a:gd name="connsiteX24" fmla="*/ 650208 w 1145677"/>
                          <a:gd name="connsiteY24" fmla="*/ 0 h 1120140"/>
                          <a:gd name="connsiteX25" fmla="*/ 619728 w 1145677"/>
                          <a:gd name="connsiteY25" fmla="*/ 45720 h 1120140"/>
                          <a:gd name="connsiteX26" fmla="*/ 589248 w 1145677"/>
                          <a:gd name="connsiteY26" fmla="*/ 91440 h 1120140"/>
                          <a:gd name="connsiteX27" fmla="*/ 574008 w 1145677"/>
                          <a:gd name="connsiteY27" fmla="*/ 129540 h 1120140"/>
                          <a:gd name="connsiteX28" fmla="*/ 566388 w 1145677"/>
                          <a:gd name="connsiteY28" fmla="*/ 160020 h 1120140"/>
                          <a:gd name="connsiteX29" fmla="*/ 551148 w 1145677"/>
                          <a:gd name="connsiteY29" fmla="*/ 190500 h 1120140"/>
                          <a:gd name="connsiteX30" fmla="*/ 543528 w 1145677"/>
                          <a:gd name="connsiteY30" fmla="*/ 213360 h 1120140"/>
                          <a:gd name="connsiteX31" fmla="*/ 497808 w 1145677"/>
                          <a:gd name="connsiteY31" fmla="*/ 198120 h 1120140"/>
                          <a:gd name="connsiteX32" fmla="*/ 444468 w 1145677"/>
                          <a:gd name="connsiteY32" fmla="*/ 182880 h 1120140"/>
                          <a:gd name="connsiteX33" fmla="*/ 421608 w 1145677"/>
                          <a:gd name="connsiteY33" fmla="*/ 198120 h 1120140"/>
                          <a:gd name="connsiteX34" fmla="*/ 406368 w 1145677"/>
                          <a:gd name="connsiteY34" fmla="*/ 228600 h 1120140"/>
                          <a:gd name="connsiteX35" fmla="*/ 391128 w 1145677"/>
                          <a:gd name="connsiteY35" fmla="*/ 251460 h 1120140"/>
                          <a:gd name="connsiteX36" fmla="*/ 368268 w 1145677"/>
                          <a:gd name="connsiteY36" fmla="*/ 327660 h 1120140"/>
                          <a:gd name="connsiteX37" fmla="*/ 345408 w 1145677"/>
                          <a:gd name="connsiteY37" fmla="*/ 320040 h 1120140"/>
                          <a:gd name="connsiteX38" fmla="*/ 322548 w 1145677"/>
                          <a:gd name="connsiteY38" fmla="*/ 304800 h 1120140"/>
                          <a:gd name="connsiteX39" fmla="*/ 292068 w 1145677"/>
                          <a:gd name="connsiteY39" fmla="*/ 297180 h 1120140"/>
                          <a:gd name="connsiteX40" fmla="*/ 238728 w 1145677"/>
                          <a:gd name="connsiteY40" fmla="*/ 274320 h 1120140"/>
                          <a:gd name="connsiteX41" fmla="*/ 200628 w 1145677"/>
                          <a:gd name="connsiteY41" fmla="*/ 281940 h 1120140"/>
                          <a:gd name="connsiteX42" fmla="*/ 208248 w 1145677"/>
                          <a:gd name="connsiteY42" fmla="*/ 365760 h 1120140"/>
                          <a:gd name="connsiteX43" fmla="*/ 238728 w 1145677"/>
                          <a:gd name="connsiteY43" fmla="*/ 441960 h 1120140"/>
                          <a:gd name="connsiteX44" fmla="*/ 246348 w 1145677"/>
                          <a:gd name="connsiteY44" fmla="*/ 464820 h 1120140"/>
                          <a:gd name="connsiteX45" fmla="*/ 193008 w 1145677"/>
                          <a:gd name="connsiteY45" fmla="*/ 480060 h 1120140"/>
                          <a:gd name="connsiteX46" fmla="*/ 170148 w 1145677"/>
                          <a:gd name="connsiteY46" fmla="*/ 495300 h 1120140"/>
                          <a:gd name="connsiteX47" fmla="*/ 187293 w 1145677"/>
                          <a:gd name="connsiteY47" fmla="*/ 630555 h 1120140"/>
                          <a:gd name="connsiteX48" fmla="*/ 116808 w 1145677"/>
                          <a:gd name="connsiteY48" fmla="*/ 685800 h 1120140"/>
                          <a:gd name="connsiteX49" fmla="*/ 93948 w 1145677"/>
                          <a:gd name="connsiteY49" fmla="*/ 693420 h 1120140"/>
                          <a:gd name="connsiteX50" fmla="*/ 48228 w 1145677"/>
                          <a:gd name="connsiteY50" fmla="*/ 739140 h 1120140"/>
                          <a:gd name="connsiteX51" fmla="*/ 25368 w 1145677"/>
                          <a:gd name="connsiteY51" fmla="*/ 762000 h 1120140"/>
                          <a:gd name="connsiteX52" fmla="*/ 10128 w 1145677"/>
                          <a:gd name="connsiteY52" fmla="*/ 822960 h 1120140"/>
                          <a:gd name="connsiteX53" fmla="*/ 2508 w 1145677"/>
                          <a:gd name="connsiteY53" fmla="*/ 845820 h 1120140"/>
                          <a:gd name="connsiteX54" fmla="*/ 48228 w 1145677"/>
                          <a:gd name="connsiteY54" fmla="*/ 830580 h 1120140"/>
                          <a:gd name="connsiteX55" fmla="*/ 71088 w 1145677"/>
                          <a:gd name="connsiteY55" fmla="*/ 822960 h 1120140"/>
                          <a:gd name="connsiteX56" fmla="*/ 162528 w 1145677"/>
                          <a:gd name="connsiteY56" fmla="*/ 822960 h 1120140"/>
                          <a:gd name="connsiteX57" fmla="*/ 231108 w 1145677"/>
                          <a:gd name="connsiteY57" fmla="*/ 838200 h 1120140"/>
                          <a:gd name="connsiteX58" fmla="*/ 316833 w 1145677"/>
                          <a:gd name="connsiteY58" fmla="*/ 887730 h 1120140"/>
                          <a:gd name="connsiteX59" fmla="*/ 385413 w 1145677"/>
                          <a:gd name="connsiteY59" fmla="*/ 948690 h 1120140"/>
                          <a:gd name="connsiteX60" fmla="*/ 421608 w 1145677"/>
                          <a:gd name="connsiteY60" fmla="*/ 975360 h 1120140"/>
                          <a:gd name="connsiteX61" fmla="*/ 473043 w 1145677"/>
                          <a:gd name="connsiteY61" fmla="*/ 1007745 h 1120140"/>
                          <a:gd name="connsiteX62" fmla="*/ 518763 w 1145677"/>
                          <a:gd name="connsiteY62" fmla="*/ 1028700 h 1120140"/>
                          <a:gd name="connsiteX63" fmla="*/ 556863 w 1145677"/>
                          <a:gd name="connsiteY63" fmla="*/ 1042035 h 1120140"/>
                          <a:gd name="connsiteX64" fmla="*/ 604488 w 1145677"/>
                          <a:gd name="connsiteY64" fmla="*/ 1059180 h 1120140"/>
                          <a:gd name="connsiteX65" fmla="*/ 627348 w 1145677"/>
                          <a:gd name="connsiteY65" fmla="*/ 1066800 h 1120140"/>
                          <a:gd name="connsiteX66" fmla="*/ 665448 w 1145677"/>
                          <a:gd name="connsiteY66" fmla="*/ 1082040 h 1120140"/>
                          <a:gd name="connsiteX67" fmla="*/ 718788 w 1145677"/>
                          <a:gd name="connsiteY67" fmla="*/ 1097280 h 1120140"/>
                          <a:gd name="connsiteX68" fmla="*/ 749268 w 1145677"/>
                          <a:gd name="connsiteY68" fmla="*/ 1112520 h 1120140"/>
                          <a:gd name="connsiteX69" fmla="*/ 810228 w 1145677"/>
                          <a:gd name="connsiteY69" fmla="*/ 1120140 h 1120140"/>
                          <a:gd name="connsiteX70" fmla="*/ 878808 w 1145677"/>
                          <a:gd name="connsiteY70" fmla="*/ 1112520 h 1120140"/>
                          <a:gd name="connsiteX71" fmla="*/ 947388 w 1145677"/>
                          <a:gd name="connsiteY71" fmla="*/ 1097280 h 1120140"/>
                          <a:gd name="connsiteX72" fmla="*/ 993108 w 1145677"/>
                          <a:gd name="connsiteY72" fmla="*/ 1066800 h 1120140"/>
                          <a:gd name="connsiteX73" fmla="*/ 1015968 w 1145677"/>
                          <a:gd name="connsiteY73" fmla="*/ 1051560 h 1120140"/>
                          <a:gd name="connsiteX74" fmla="*/ 1069308 w 1145677"/>
                          <a:gd name="connsiteY74" fmla="*/ 1013460 h 1120140"/>
                          <a:gd name="connsiteX75" fmla="*/ 1099788 w 1145677"/>
                          <a:gd name="connsiteY75" fmla="*/ 967740 h 1120140"/>
                          <a:gd name="connsiteX76" fmla="*/ 1107408 w 1145677"/>
                          <a:gd name="connsiteY76" fmla="*/ 937260 h 1120140"/>
                          <a:gd name="connsiteX77" fmla="*/ 1122648 w 1145677"/>
                          <a:gd name="connsiteY77" fmla="*/ 891540 h 1120140"/>
                          <a:gd name="connsiteX78" fmla="*/ 1134078 w 1145677"/>
                          <a:gd name="connsiteY78" fmla="*/ 843915 h 1120140"/>
                          <a:gd name="connsiteX0" fmla="*/ 1134078 w 1145677"/>
                          <a:gd name="connsiteY0" fmla="*/ 843915 h 1120140"/>
                          <a:gd name="connsiteX1" fmla="*/ 1139793 w 1145677"/>
                          <a:gd name="connsiteY1" fmla="*/ 769620 h 1120140"/>
                          <a:gd name="connsiteX2" fmla="*/ 1145508 w 1145677"/>
                          <a:gd name="connsiteY2" fmla="*/ 746760 h 1120140"/>
                          <a:gd name="connsiteX3" fmla="*/ 1145508 w 1145677"/>
                          <a:gd name="connsiteY3" fmla="*/ 702945 h 1120140"/>
                          <a:gd name="connsiteX4" fmla="*/ 1130268 w 1145677"/>
                          <a:gd name="connsiteY4" fmla="*/ 640080 h 1120140"/>
                          <a:gd name="connsiteX5" fmla="*/ 1115028 w 1145677"/>
                          <a:gd name="connsiteY5" fmla="*/ 609600 h 1120140"/>
                          <a:gd name="connsiteX6" fmla="*/ 1084548 w 1145677"/>
                          <a:gd name="connsiteY6" fmla="*/ 541020 h 1120140"/>
                          <a:gd name="connsiteX7" fmla="*/ 1061688 w 1145677"/>
                          <a:gd name="connsiteY7" fmla="*/ 518160 h 1120140"/>
                          <a:gd name="connsiteX8" fmla="*/ 1046448 w 1145677"/>
                          <a:gd name="connsiteY8" fmla="*/ 487680 h 1120140"/>
                          <a:gd name="connsiteX9" fmla="*/ 1017873 w 1145677"/>
                          <a:gd name="connsiteY9" fmla="*/ 445770 h 1120140"/>
                          <a:gd name="connsiteX10" fmla="*/ 989298 w 1145677"/>
                          <a:gd name="connsiteY10" fmla="*/ 426720 h 1120140"/>
                          <a:gd name="connsiteX11" fmla="*/ 962628 w 1145677"/>
                          <a:gd name="connsiteY11" fmla="*/ 396240 h 1120140"/>
                          <a:gd name="connsiteX12" fmla="*/ 901668 w 1145677"/>
                          <a:gd name="connsiteY12" fmla="*/ 358140 h 1120140"/>
                          <a:gd name="connsiteX13" fmla="*/ 863568 w 1145677"/>
                          <a:gd name="connsiteY13" fmla="*/ 335280 h 1120140"/>
                          <a:gd name="connsiteX14" fmla="*/ 810228 w 1145677"/>
                          <a:gd name="connsiteY14" fmla="*/ 312420 h 1120140"/>
                          <a:gd name="connsiteX15" fmla="*/ 787368 w 1145677"/>
                          <a:gd name="connsiteY15" fmla="*/ 304800 h 1120140"/>
                          <a:gd name="connsiteX16" fmla="*/ 764508 w 1145677"/>
                          <a:gd name="connsiteY16" fmla="*/ 281940 h 1120140"/>
                          <a:gd name="connsiteX17" fmla="*/ 734028 w 1145677"/>
                          <a:gd name="connsiteY17" fmla="*/ 259080 h 1120140"/>
                          <a:gd name="connsiteX18" fmla="*/ 718788 w 1145677"/>
                          <a:gd name="connsiteY18" fmla="*/ 236220 h 1120140"/>
                          <a:gd name="connsiteX19" fmla="*/ 711168 w 1145677"/>
                          <a:gd name="connsiteY19" fmla="*/ 198120 h 1120140"/>
                          <a:gd name="connsiteX20" fmla="*/ 703548 w 1145677"/>
                          <a:gd name="connsiteY20" fmla="*/ 175260 h 1120140"/>
                          <a:gd name="connsiteX21" fmla="*/ 695928 w 1145677"/>
                          <a:gd name="connsiteY21" fmla="*/ 91440 h 1120140"/>
                          <a:gd name="connsiteX22" fmla="*/ 688308 w 1145677"/>
                          <a:gd name="connsiteY22" fmla="*/ 38100 h 1120140"/>
                          <a:gd name="connsiteX23" fmla="*/ 680688 w 1145677"/>
                          <a:gd name="connsiteY23" fmla="*/ 7620 h 1120140"/>
                          <a:gd name="connsiteX24" fmla="*/ 650208 w 1145677"/>
                          <a:gd name="connsiteY24" fmla="*/ 0 h 1120140"/>
                          <a:gd name="connsiteX25" fmla="*/ 619728 w 1145677"/>
                          <a:gd name="connsiteY25" fmla="*/ 45720 h 1120140"/>
                          <a:gd name="connsiteX26" fmla="*/ 589248 w 1145677"/>
                          <a:gd name="connsiteY26" fmla="*/ 91440 h 1120140"/>
                          <a:gd name="connsiteX27" fmla="*/ 574008 w 1145677"/>
                          <a:gd name="connsiteY27" fmla="*/ 129540 h 1120140"/>
                          <a:gd name="connsiteX28" fmla="*/ 566388 w 1145677"/>
                          <a:gd name="connsiteY28" fmla="*/ 160020 h 1120140"/>
                          <a:gd name="connsiteX29" fmla="*/ 551148 w 1145677"/>
                          <a:gd name="connsiteY29" fmla="*/ 190500 h 1120140"/>
                          <a:gd name="connsiteX30" fmla="*/ 543528 w 1145677"/>
                          <a:gd name="connsiteY30" fmla="*/ 213360 h 1120140"/>
                          <a:gd name="connsiteX31" fmla="*/ 497808 w 1145677"/>
                          <a:gd name="connsiteY31" fmla="*/ 198120 h 1120140"/>
                          <a:gd name="connsiteX32" fmla="*/ 444468 w 1145677"/>
                          <a:gd name="connsiteY32" fmla="*/ 182880 h 1120140"/>
                          <a:gd name="connsiteX33" fmla="*/ 421608 w 1145677"/>
                          <a:gd name="connsiteY33" fmla="*/ 198120 h 1120140"/>
                          <a:gd name="connsiteX34" fmla="*/ 406368 w 1145677"/>
                          <a:gd name="connsiteY34" fmla="*/ 228600 h 1120140"/>
                          <a:gd name="connsiteX35" fmla="*/ 391128 w 1145677"/>
                          <a:gd name="connsiteY35" fmla="*/ 251460 h 1120140"/>
                          <a:gd name="connsiteX36" fmla="*/ 368268 w 1145677"/>
                          <a:gd name="connsiteY36" fmla="*/ 327660 h 1120140"/>
                          <a:gd name="connsiteX37" fmla="*/ 345408 w 1145677"/>
                          <a:gd name="connsiteY37" fmla="*/ 320040 h 1120140"/>
                          <a:gd name="connsiteX38" fmla="*/ 322548 w 1145677"/>
                          <a:gd name="connsiteY38" fmla="*/ 304800 h 1120140"/>
                          <a:gd name="connsiteX39" fmla="*/ 292068 w 1145677"/>
                          <a:gd name="connsiteY39" fmla="*/ 297180 h 1120140"/>
                          <a:gd name="connsiteX40" fmla="*/ 238728 w 1145677"/>
                          <a:gd name="connsiteY40" fmla="*/ 274320 h 1120140"/>
                          <a:gd name="connsiteX41" fmla="*/ 200628 w 1145677"/>
                          <a:gd name="connsiteY41" fmla="*/ 281940 h 1120140"/>
                          <a:gd name="connsiteX42" fmla="*/ 208248 w 1145677"/>
                          <a:gd name="connsiteY42" fmla="*/ 365760 h 1120140"/>
                          <a:gd name="connsiteX43" fmla="*/ 238728 w 1145677"/>
                          <a:gd name="connsiteY43" fmla="*/ 441960 h 1120140"/>
                          <a:gd name="connsiteX44" fmla="*/ 246348 w 1145677"/>
                          <a:gd name="connsiteY44" fmla="*/ 464820 h 1120140"/>
                          <a:gd name="connsiteX45" fmla="*/ 193008 w 1145677"/>
                          <a:gd name="connsiteY45" fmla="*/ 480060 h 1120140"/>
                          <a:gd name="connsiteX46" fmla="*/ 170148 w 1145677"/>
                          <a:gd name="connsiteY46" fmla="*/ 495300 h 1120140"/>
                          <a:gd name="connsiteX47" fmla="*/ 187293 w 1145677"/>
                          <a:gd name="connsiteY47" fmla="*/ 630555 h 1120140"/>
                          <a:gd name="connsiteX48" fmla="*/ 116808 w 1145677"/>
                          <a:gd name="connsiteY48" fmla="*/ 685800 h 1120140"/>
                          <a:gd name="connsiteX49" fmla="*/ 93948 w 1145677"/>
                          <a:gd name="connsiteY49" fmla="*/ 693420 h 1120140"/>
                          <a:gd name="connsiteX50" fmla="*/ 48228 w 1145677"/>
                          <a:gd name="connsiteY50" fmla="*/ 739140 h 1120140"/>
                          <a:gd name="connsiteX51" fmla="*/ 25368 w 1145677"/>
                          <a:gd name="connsiteY51" fmla="*/ 762000 h 1120140"/>
                          <a:gd name="connsiteX52" fmla="*/ 10128 w 1145677"/>
                          <a:gd name="connsiteY52" fmla="*/ 822960 h 1120140"/>
                          <a:gd name="connsiteX53" fmla="*/ 2508 w 1145677"/>
                          <a:gd name="connsiteY53" fmla="*/ 845820 h 1120140"/>
                          <a:gd name="connsiteX54" fmla="*/ 48228 w 1145677"/>
                          <a:gd name="connsiteY54" fmla="*/ 830580 h 1120140"/>
                          <a:gd name="connsiteX55" fmla="*/ 71088 w 1145677"/>
                          <a:gd name="connsiteY55" fmla="*/ 822960 h 1120140"/>
                          <a:gd name="connsiteX56" fmla="*/ 162528 w 1145677"/>
                          <a:gd name="connsiteY56" fmla="*/ 822960 h 1120140"/>
                          <a:gd name="connsiteX57" fmla="*/ 231108 w 1145677"/>
                          <a:gd name="connsiteY57" fmla="*/ 838200 h 1120140"/>
                          <a:gd name="connsiteX58" fmla="*/ 316833 w 1145677"/>
                          <a:gd name="connsiteY58" fmla="*/ 887730 h 1120140"/>
                          <a:gd name="connsiteX59" fmla="*/ 385413 w 1145677"/>
                          <a:gd name="connsiteY59" fmla="*/ 948690 h 1120140"/>
                          <a:gd name="connsiteX60" fmla="*/ 421608 w 1145677"/>
                          <a:gd name="connsiteY60" fmla="*/ 975360 h 1120140"/>
                          <a:gd name="connsiteX61" fmla="*/ 473043 w 1145677"/>
                          <a:gd name="connsiteY61" fmla="*/ 1007745 h 1120140"/>
                          <a:gd name="connsiteX62" fmla="*/ 518763 w 1145677"/>
                          <a:gd name="connsiteY62" fmla="*/ 1028700 h 1120140"/>
                          <a:gd name="connsiteX63" fmla="*/ 556863 w 1145677"/>
                          <a:gd name="connsiteY63" fmla="*/ 1042035 h 1120140"/>
                          <a:gd name="connsiteX64" fmla="*/ 604488 w 1145677"/>
                          <a:gd name="connsiteY64" fmla="*/ 1059180 h 1120140"/>
                          <a:gd name="connsiteX65" fmla="*/ 627348 w 1145677"/>
                          <a:gd name="connsiteY65" fmla="*/ 1066800 h 1120140"/>
                          <a:gd name="connsiteX66" fmla="*/ 665448 w 1145677"/>
                          <a:gd name="connsiteY66" fmla="*/ 1082040 h 1120140"/>
                          <a:gd name="connsiteX67" fmla="*/ 718788 w 1145677"/>
                          <a:gd name="connsiteY67" fmla="*/ 1097280 h 1120140"/>
                          <a:gd name="connsiteX68" fmla="*/ 749268 w 1145677"/>
                          <a:gd name="connsiteY68" fmla="*/ 1112520 h 1120140"/>
                          <a:gd name="connsiteX69" fmla="*/ 810228 w 1145677"/>
                          <a:gd name="connsiteY69" fmla="*/ 1120140 h 1120140"/>
                          <a:gd name="connsiteX70" fmla="*/ 878808 w 1145677"/>
                          <a:gd name="connsiteY70" fmla="*/ 1112520 h 1120140"/>
                          <a:gd name="connsiteX71" fmla="*/ 947388 w 1145677"/>
                          <a:gd name="connsiteY71" fmla="*/ 1097280 h 1120140"/>
                          <a:gd name="connsiteX72" fmla="*/ 993108 w 1145677"/>
                          <a:gd name="connsiteY72" fmla="*/ 1066800 h 1120140"/>
                          <a:gd name="connsiteX73" fmla="*/ 1015968 w 1145677"/>
                          <a:gd name="connsiteY73" fmla="*/ 1051560 h 1120140"/>
                          <a:gd name="connsiteX74" fmla="*/ 1069308 w 1145677"/>
                          <a:gd name="connsiteY74" fmla="*/ 1013460 h 1120140"/>
                          <a:gd name="connsiteX75" fmla="*/ 1099788 w 1145677"/>
                          <a:gd name="connsiteY75" fmla="*/ 967740 h 1120140"/>
                          <a:gd name="connsiteX76" fmla="*/ 1107408 w 1145677"/>
                          <a:gd name="connsiteY76" fmla="*/ 937260 h 1120140"/>
                          <a:gd name="connsiteX77" fmla="*/ 1122648 w 1145677"/>
                          <a:gd name="connsiteY77" fmla="*/ 891540 h 1120140"/>
                          <a:gd name="connsiteX78" fmla="*/ 1134078 w 1145677"/>
                          <a:gd name="connsiteY78" fmla="*/ 843915 h 1120140"/>
                          <a:gd name="connsiteX0" fmla="*/ 1134078 w 1145677"/>
                          <a:gd name="connsiteY0" fmla="*/ 843915 h 1120140"/>
                          <a:gd name="connsiteX1" fmla="*/ 1139793 w 1145677"/>
                          <a:gd name="connsiteY1" fmla="*/ 769620 h 1120140"/>
                          <a:gd name="connsiteX2" fmla="*/ 1145508 w 1145677"/>
                          <a:gd name="connsiteY2" fmla="*/ 746760 h 1120140"/>
                          <a:gd name="connsiteX3" fmla="*/ 1145508 w 1145677"/>
                          <a:gd name="connsiteY3" fmla="*/ 702945 h 1120140"/>
                          <a:gd name="connsiteX4" fmla="*/ 1130268 w 1145677"/>
                          <a:gd name="connsiteY4" fmla="*/ 640080 h 1120140"/>
                          <a:gd name="connsiteX5" fmla="*/ 1115028 w 1145677"/>
                          <a:gd name="connsiteY5" fmla="*/ 609600 h 1120140"/>
                          <a:gd name="connsiteX6" fmla="*/ 1084548 w 1145677"/>
                          <a:gd name="connsiteY6" fmla="*/ 541020 h 1120140"/>
                          <a:gd name="connsiteX7" fmla="*/ 1061688 w 1145677"/>
                          <a:gd name="connsiteY7" fmla="*/ 518160 h 1120140"/>
                          <a:gd name="connsiteX8" fmla="*/ 1046448 w 1145677"/>
                          <a:gd name="connsiteY8" fmla="*/ 487680 h 1120140"/>
                          <a:gd name="connsiteX9" fmla="*/ 1017873 w 1145677"/>
                          <a:gd name="connsiteY9" fmla="*/ 445770 h 1120140"/>
                          <a:gd name="connsiteX10" fmla="*/ 989298 w 1145677"/>
                          <a:gd name="connsiteY10" fmla="*/ 426720 h 1120140"/>
                          <a:gd name="connsiteX11" fmla="*/ 945483 w 1145677"/>
                          <a:gd name="connsiteY11" fmla="*/ 386715 h 1120140"/>
                          <a:gd name="connsiteX12" fmla="*/ 901668 w 1145677"/>
                          <a:gd name="connsiteY12" fmla="*/ 358140 h 1120140"/>
                          <a:gd name="connsiteX13" fmla="*/ 863568 w 1145677"/>
                          <a:gd name="connsiteY13" fmla="*/ 335280 h 1120140"/>
                          <a:gd name="connsiteX14" fmla="*/ 810228 w 1145677"/>
                          <a:gd name="connsiteY14" fmla="*/ 312420 h 1120140"/>
                          <a:gd name="connsiteX15" fmla="*/ 787368 w 1145677"/>
                          <a:gd name="connsiteY15" fmla="*/ 304800 h 1120140"/>
                          <a:gd name="connsiteX16" fmla="*/ 764508 w 1145677"/>
                          <a:gd name="connsiteY16" fmla="*/ 281940 h 1120140"/>
                          <a:gd name="connsiteX17" fmla="*/ 734028 w 1145677"/>
                          <a:gd name="connsiteY17" fmla="*/ 259080 h 1120140"/>
                          <a:gd name="connsiteX18" fmla="*/ 718788 w 1145677"/>
                          <a:gd name="connsiteY18" fmla="*/ 236220 h 1120140"/>
                          <a:gd name="connsiteX19" fmla="*/ 711168 w 1145677"/>
                          <a:gd name="connsiteY19" fmla="*/ 198120 h 1120140"/>
                          <a:gd name="connsiteX20" fmla="*/ 703548 w 1145677"/>
                          <a:gd name="connsiteY20" fmla="*/ 175260 h 1120140"/>
                          <a:gd name="connsiteX21" fmla="*/ 695928 w 1145677"/>
                          <a:gd name="connsiteY21" fmla="*/ 91440 h 1120140"/>
                          <a:gd name="connsiteX22" fmla="*/ 688308 w 1145677"/>
                          <a:gd name="connsiteY22" fmla="*/ 38100 h 1120140"/>
                          <a:gd name="connsiteX23" fmla="*/ 680688 w 1145677"/>
                          <a:gd name="connsiteY23" fmla="*/ 7620 h 1120140"/>
                          <a:gd name="connsiteX24" fmla="*/ 650208 w 1145677"/>
                          <a:gd name="connsiteY24" fmla="*/ 0 h 1120140"/>
                          <a:gd name="connsiteX25" fmla="*/ 619728 w 1145677"/>
                          <a:gd name="connsiteY25" fmla="*/ 45720 h 1120140"/>
                          <a:gd name="connsiteX26" fmla="*/ 589248 w 1145677"/>
                          <a:gd name="connsiteY26" fmla="*/ 91440 h 1120140"/>
                          <a:gd name="connsiteX27" fmla="*/ 574008 w 1145677"/>
                          <a:gd name="connsiteY27" fmla="*/ 129540 h 1120140"/>
                          <a:gd name="connsiteX28" fmla="*/ 566388 w 1145677"/>
                          <a:gd name="connsiteY28" fmla="*/ 160020 h 1120140"/>
                          <a:gd name="connsiteX29" fmla="*/ 551148 w 1145677"/>
                          <a:gd name="connsiteY29" fmla="*/ 190500 h 1120140"/>
                          <a:gd name="connsiteX30" fmla="*/ 543528 w 1145677"/>
                          <a:gd name="connsiteY30" fmla="*/ 213360 h 1120140"/>
                          <a:gd name="connsiteX31" fmla="*/ 497808 w 1145677"/>
                          <a:gd name="connsiteY31" fmla="*/ 198120 h 1120140"/>
                          <a:gd name="connsiteX32" fmla="*/ 444468 w 1145677"/>
                          <a:gd name="connsiteY32" fmla="*/ 182880 h 1120140"/>
                          <a:gd name="connsiteX33" fmla="*/ 421608 w 1145677"/>
                          <a:gd name="connsiteY33" fmla="*/ 198120 h 1120140"/>
                          <a:gd name="connsiteX34" fmla="*/ 406368 w 1145677"/>
                          <a:gd name="connsiteY34" fmla="*/ 228600 h 1120140"/>
                          <a:gd name="connsiteX35" fmla="*/ 391128 w 1145677"/>
                          <a:gd name="connsiteY35" fmla="*/ 251460 h 1120140"/>
                          <a:gd name="connsiteX36" fmla="*/ 368268 w 1145677"/>
                          <a:gd name="connsiteY36" fmla="*/ 327660 h 1120140"/>
                          <a:gd name="connsiteX37" fmla="*/ 345408 w 1145677"/>
                          <a:gd name="connsiteY37" fmla="*/ 320040 h 1120140"/>
                          <a:gd name="connsiteX38" fmla="*/ 322548 w 1145677"/>
                          <a:gd name="connsiteY38" fmla="*/ 304800 h 1120140"/>
                          <a:gd name="connsiteX39" fmla="*/ 292068 w 1145677"/>
                          <a:gd name="connsiteY39" fmla="*/ 297180 h 1120140"/>
                          <a:gd name="connsiteX40" fmla="*/ 238728 w 1145677"/>
                          <a:gd name="connsiteY40" fmla="*/ 274320 h 1120140"/>
                          <a:gd name="connsiteX41" fmla="*/ 200628 w 1145677"/>
                          <a:gd name="connsiteY41" fmla="*/ 281940 h 1120140"/>
                          <a:gd name="connsiteX42" fmla="*/ 208248 w 1145677"/>
                          <a:gd name="connsiteY42" fmla="*/ 365760 h 1120140"/>
                          <a:gd name="connsiteX43" fmla="*/ 238728 w 1145677"/>
                          <a:gd name="connsiteY43" fmla="*/ 441960 h 1120140"/>
                          <a:gd name="connsiteX44" fmla="*/ 246348 w 1145677"/>
                          <a:gd name="connsiteY44" fmla="*/ 464820 h 1120140"/>
                          <a:gd name="connsiteX45" fmla="*/ 193008 w 1145677"/>
                          <a:gd name="connsiteY45" fmla="*/ 480060 h 1120140"/>
                          <a:gd name="connsiteX46" fmla="*/ 170148 w 1145677"/>
                          <a:gd name="connsiteY46" fmla="*/ 495300 h 1120140"/>
                          <a:gd name="connsiteX47" fmla="*/ 187293 w 1145677"/>
                          <a:gd name="connsiteY47" fmla="*/ 630555 h 1120140"/>
                          <a:gd name="connsiteX48" fmla="*/ 116808 w 1145677"/>
                          <a:gd name="connsiteY48" fmla="*/ 685800 h 1120140"/>
                          <a:gd name="connsiteX49" fmla="*/ 93948 w 1145677"/>
                          <a:gd name="connsiteY49" fmla="*/ 693420 h 1120140"/>
                          <a:gd name="connsiteX50" fmla="*/ 48228 w 1145677"/>
                          <a:gd name="connsiteY50" fmla="*/ 739140 h 1120140"/>
                          <a:gd name="connsiteX51" fmla="*/ 25368 w 1145677"/>
                          <a:gd name="connsiteY51" fmla="*/ 762000 h 1120140"/>
                          <a:gd name="connsiteX52" fmla="*/ 10128 w 1145677"/>
                          <a:gd name="connsiteY52" fmla="*/ 822960 h 1120140"/>
                          <a:gd name="connsiteX53" fmla="*/ 2508 w 1145677"/>
                          <a:gd name="connsiteY53" fmla="*/ 845820 h 1120140"/>
                          <a:gd name="connsiteX54" fmla="*/ 48228 w 1145677"/>
                          <a:gd name="connsiteY54" fmla="*/ 830580 h 1120140"/>
                          <a:gd name="connsiteX55" fmla="*/ 71088 w 1145677"/>
                          <a:gd name="connsiteY55" fmla="*/ 822960 h 1120140"/>
                          <a:gd name="connsiteX56" fmla="*/ 162528 w 1145677"/>
                          <a:gd name="connsiteY56" fmla="*/ 822960 h 1120140"/>
                          <a:gd name="connsiteX57" fmla="*/ 231108 w 1145677"/>
                          <a:gd name="connsiteY57" fmla="*/ 838200 h 1120140"/>
                          <a:gd name="connsiteX58" fmla="*/ 316833 w 1145677"/>
                          <a:gd name="connsiteY58" fmla="*/ 887730 h 1120140"/>
                          <a:gd name="connsiteX59" fmla="*/ 385413 w 1145677"/>
                          <a:gd name="connsiteY59" fmla="*/ 948690 h 1120140"/>
                          <a:gd name="connsiteX60" fmla="*/ 421608 w 1145677"/>
                          <a:gd name="connsiteY60" fmla="*/ 975360 h 1120140"/>
                          <a:gd name="connsiteX61" fmla="*/ 473043 w 1145677"/>
                          <a:gd name="connsiteY61" fmla="*/ 1007745 h 1120140"/>
                          <a:gd name="connsiteX62" fmla="*/ 518763 w 1145677"/>
                          <a:gd name="connsiteY62" fmla="*/ 1028700 h 1120140"/>
                          <a:gd name="connsiteX63" fmla="*/ 556863 w 1145677"/>
                          <a:gd name="connsiteY63" fmla="*/ 1042035 h 1120140"/>
                          <a:gd name="connsiteX64" fmla="*/ 604488 w 1145677"/>
                          <a:gd name="connsiteY64" fmla="*/ 1059180 h 1120140"/>
                          <a:gd name="connsiteX65" fmla="*/ 627348 w 1145677"/>
                          <a:gd name="connsiteY65" fmla="*/ 1066800 h 1120140"/>
                          <a:gd name="connsiteX66" fmla="*/ 665448 w 1145677"/>
                          <a:gd name="connsiteY66" fmla="*/ 1082040 h 1120140"/>
                          <a:gd name="connsiteX67" fmla="*/ 718788 w 1145677"/>
                          <a:gd name="connsiteY67" fmla="*/ 1097280 h 1120140"/>
                          <a:gd name="connsiteX68" fmla="*/ 749268 w 1145677"/>
                          <a:gd name="connsiteY68" fmla="*/ 1112520 h 1120140"/>
                          <a:gd name="connsiteX69" fmla="*/ 810228 w 1145677"/>
                          <a:gd name="connsiteY69" fmla="*/ 1120140 h 1120140"/>
                          <a:gd name="connsiteX70" fmla="*/ 878808 w 1145677"/>
                          <a:gd name="connsiteY70" fmla="*/ 1112520 h 1120140"/>
                          <a:gd name="connsiteX71" fmla="*/ 947388 w 1145677"/>
                          <a:gd name="connsiteY71" fmla="*/ 1097280 h 1120140"/>
                          <a:gd name="connsiteX72" fmla="*/ 993108 w 1145677"/>
                          <a:gd name="connsiteY72" fmla="*/ 1066800 h 1120140"/>
                          <a:gd name="connsiteX73" fmla="*/ 1015968 w 1145677"/>
                          <a:gd name="connsiteY73" fmla="*/ 1051560 h 1120140"/>
                          <a:gd name="connsiteX74" fmla="*/ 1069308 w 1145677"/>
                          <a:gd name="connsiteY74" fmla="*/ 1013460 h 1120140"/>
                          <a:gd name="connsiteX75" fmla="*/ 1099788 w 1145677"/>
                          <a:gd name="connsiteY75" fmla="*/ 967740 h 1120140"/>
                          <a:gd name="connsiteX76" fmla="*/ 1107408 w 1145677"/>
                          <a:gd name="connsiteY76" fmla="*/ 937260 h 1120140"/>
                          <a:gd name="connsiteX77" fmla="*/ 1122648 w 1145677"/>
                          <a:gd name="connsiteY77" fmla="*/ 891540 h 1120140"/>
                          <a:gd name="connsiteX78" fmla="*/ 1134078 w 1145677"/>
                          <a:gd name="connsiteY78" fmla="*/ 843915 h 1120140"/>
                          <a:gd name="connsiteX0" fmla="*/ 1134078 w 1145677"/>
                          <a:gd name="connsiteY0" fmla="*/ 843915 h 1120140"/>
                          <a:gd name="connsiteX1" fmla="*/ 1139793 w 1145677"/>
                          <a:gd name="connsiteY1" fmla="*/ 769620 h 1120140"/>
                          <a:gd name="connsiteX2" fmla="*/ 1145508 w 1145677"/>
                          <a:gd name="connsiteY2" fmla="*/ 746760 h 1120140"/>
                          <a:gd name="connsiteX3" fmla="*/ 1145508 w 1145677"/>
                          <a:gd name="connsiteY3" fmla="*/ 702945 h 1120140"/>
                          <a:gd name="connsiteX4" fmla="*/ 1130268 w 1145677"/>
                          <a:gd name="connsiteY4" fmla="*/ 640080 h 1120140"/>
                          <a:gd name="connsiteX5" fmla="*/ 1115028 w 1145677"/>
                          <a:gd name="connsiteY5" fmla="*/ 609600 h 1120140"/>
                          <a:gd name="connsiteX6" fmla="*/ 1084548 w 1145677"/>
                          <a:gd name="connsiteY6" fmla="*/ 541020 h 1120140"/>
                          <a:gd name="connsiteX7" fmla="*/ 1061688 w 1145677"/>
                          <a:gd name="connsiteY7" fmla="*/ 518160 h 1120140"/>
                          <a:gd name="connsiteX8" fmla="*/ 1046448 w 1145677"/>
                          <a:gd name="connsiteY8" fmla="*/ 487680 h 1120140"/>
                          <a:gd name="connsiteX9" fmla="*/ 1017873 w 1145677"/>
                          <a:gd name="connsiteY9" fmla="*/ 445770 h 1120140"/>
                          <a:gd name="connsiteX10" fmla="*/ 989298 w 1145677"/>
                          <a:gd name="connsiteY10" fmla="*/ 426720 h 1120140"/>
                          <a:gd name="connsiteX11" fmla="*/ 945483 w 1145677"/>
                          <a:gd name="connsiteY11" fmla="*/ 386715 h 1120140"/>
                          <a:gd name="connsiteX12" fmla="*/ 901668 w 1145677"/>
                          <a:gd name="connsiteY12" fmla="*/ 358140 h 1120140"/>
                          <a:gd name="connsiteX13" fmla="*/ 863568 w 1145677"/>
                          <a:gd name="connsiteY13" fmla="*/ 335280 h 1120140"/>
                          <a:gd name="connsiteX14" fmla="*/ 810228 w 1145677"/>
                          <a:gd name="connsiteY14" fmla="*/ 312420 h 1120140"/>
                          <a:gd name="connsiteX15" fmla="*/ 787368 w 1145677"/>
                          <a:gd name="connsiteY15" fmla="*/ 304800 h 1120140"/>
                          <a:gd name="connsiteX16" fmla="*/ 764508 w 1145677"/>
                          <a:gd name="connsiteY16" fmla="*/ 281940 h 1120140"/>
                          <a:gd name="connsiteX17" fmla="*/ 734028 w 1145677"/>
                          <a:gd name="connsiteY17" fmla="*/ 259080 h 1120140"/>
                          <a:gd name="connsiteX18" fmla="*/ 718788 w 1145677"/>
                          <a:gd name="connsiteY18" fmla="*/ 236220 h 1120140"/>
                          <a:gd name="connsiteX19" fmla="*/ 711168 w 1145677"/>
                          <a:gd name="connsiteY19" fmla="*/ 198120 h 1120140"/>
                          <a:gd name="connsiteX20" fmla="*/ 703548 w 1145677"/>
                          <a:gd name="connsiteY20" fmla="*/ 175260 h 1120140"/>
                          <a:gd name="connsiteX21" fmla="*/ 695928 w 1145677"/>
                          <a:gd name="connsiteY21" fmla="*/ 91440 h 1120140"/>
                          <a:gd name="connsiteX22" fmla="*/ 688308 w 1145677"/>
                          <a:gd name="connsiteY22" fmla="*/ 38100 h 1120140"/>
                          <a:gd name="connsiteX23" fmla="*/ 680688 w 1145677"/>
                          <a:gd name="connsiteY23" fmla="*/ 7620 h 1120140"/>
                          <a:gd name="connsiteX24" fmla="*/ 650208 w 1145677"/>
                          <a:gd name="connsiteY24" fmla="*/ 0 h 1120140"/>
                          <a:gd name="connsiteX25" fmla="*/ 619728 w 1145677"/>
                          <a:gd name="connsiteY25" fmla="*/ 45720 h 1120140"/>
                          <a:gd name="connsiteX26" fmla="*/ 589248 w 1145677"/>
                          <a:gd name="connsiteY26" fmla="*/ 91440 h 1120140"/>
                          <a:gd name="connsiteX27" fmla="*/ 574008 w 1145677"/>
                          <a:gd name="connsiteY27" fmla="*/ 129540 h 1120140"/>
                          <a:gd name="connsiteX28" fmla="*/ 566388 w 1145677"/>
                          <a:gd name="connsiteY28" fmla="*/ 160020 h 1120140"/>
                          <a:gd name="connsiteX29" fmla="*/ 551148 w 1145677"/>
                          <a:gd name="connsiteY29" fmla="*/ 190500 h 1120140"/>
                          <a:gd name="connsiteX30" fmla="*/ 543528 w 1145677"/>
                          <a:gd name="connsiteY30" fmla="*/ 213360 h 1120140"/>
                          <a:gd name="connsiteX31" fmla="*/ 497808 w 1145677"/>
                          <a:gd name="connsiteY31" fmla="*/ 198120 h 1120140"/>
                          <a:gd name="connsiteX32" fmla="*/ 444468 w 1145677"/>
                          <a:gd name="connsiteY32" fmla="*/ 182880 h 1120140"/>
                          <a:gd name="connsiteX33" fmla="*/ 421608 w 1145677"/>
                          <a:gd name="connsiteY33" fmla="*/ 198120 h 1120140"/>
                          <a:gd name="connsiteX34" fmla="*/ 406368 w 1145677"/>
                          <a:gd name="connsiteY34" fmla="*/ 228600 h 1120140"/>
                          <a:gd name="connsiteX35" fmla="*/ 391128 w 1145677"/>
                          <a:gd name="connsiteY35" fmla="*/ 251460 h 1120140"/>
                          <a:gd name="connsiteX36" fmla="*/ 368268 w 1145677"/>
                          <a:gd name="connsiteY36" fmla="*/ 327660 h 1120140"/>
                          <a:gd name="connsiteX37" fmla="*/ 345408 w 1145677"/>
                          <a:gd name="connsiteY37" fmla="*/ 320040 h 1120140"/>
                          <a:gd name="connsiteX38" fmla="*/ 322548 w 1145677"/>
                          <a:gd name="connsiteY38" fmla="*/ 304800 h 1120140"/>
                          <a:gd name="connsiteX39" fmla="*/ 292068 w 1145677"/>
                          <a:gd name="connsiteY39" fmla="*/ 297180 h 1120140"/>
                          <a:gd name="connsiteX40" fmla="*/ 238728 w 1145677"/>
                          <a:gd name="connsiteY40" fmla="*/ 274320 h 1120140"/>
                          <a:gd name="connsiteX41" fmla="*/ 200628 w 1145677"/>
                          <a:gd name="connsiteY41" fmla="*/ 281940 h 1120140"/>
                          <a:gd name="connsiteX42" fmla="*/ 208248 w 1145677"/>
                          <a:gd name="connsiteY42" fmla="*/ 365760 h 1120140"/>
                          <a:gd name="connsiteX43" fmla="*/ 238728 w 1145677"/>
                          <a:gd name="connsiteY43" fmla="*/ 441960 h 1120140"/>
                          <a:gd name="connsiteX44" fmla="*/ 246348 w 1145677"/>
                          <a:gd name="connsiteY44" fmla="*/ 464820 h 1120140"/>
                          <a:gd name="connsiteX45" fmla="*/ 193008 w 1145677"/>
                          <a:gd name="connsiteY45" fmla="*/ 480060 h 1120140"/>
                          <a:gd name="connsiteX46" fmla="*/ 170148 w 1145677"/>
                          <a:gd name="connsiteY46" fmla="*/ 495300 h 1120140"/>
                          <a:gd name="connsiteX47" fmla="*/ 187293 w 1145677"/>
                          <a:gd name="connsiteY47" fmla="*/ 630555 h 1120140"/>
                          <a:gd name="connsiteX48" fmla="*/ 116808 w 1145677"/>
                          <a:gd name="connsiteY48" fmla="*/ 685800 h 1120140"/>
                          <a:gd name="connsiteX49" fmla="*/ 93948 w 1145677"/>
                          <a:gd name="connsiteY49" fmla="*/ 693420 h 1120140"/>
                          <a:gd name="connsiteX50" fmla="*/ 48228 w 1145677"/>
                          <a:gd name="connsiteY50" fmla="*/ 739140 h 1120140"/>
                          <a:gd name="connsiteX51" fmla="*/ 25368 w 1145677"/>
                          <a:gd name="connsiteY51" fmla="*/ 762000 h 1120140"/>
                          <a:gd name="connsiteX52" fmla="*/ 10128 w 1145677"/>
                          <a:gd name="connsiteY52" fmla="*/ 822960 h 1120140"/>
                          <a:gd name="connsiteX53" fmla="*/ 2508 w 1145677"/>
                          <a:gd name="connsiteY53" fmla="*/ 845820 h 1120140"/>
                          <a:gd name="connsiteX54" fmla="*/ 48228 w 1145677"/>
                          <a:gd name="connsiteY54" fmla="*/ 830580 h 1120140"/>
                          <a:gd name="connsiteX55" fmla="*/ 71088 w 1145677"/>
                          <a:gd name="connsiteY55" fmla="*/ 822960 h 1120140"/>
                          <a:gd name="connsiteX56" fmla="*/ 162528 w 1145677"/>
                          <a:gd name="connsiteY56" fmla="*/ 822960 h 1120140"/>
                          <a:gd name="connsiteX57" fmla="*/ 231108 w 1145677"/>
                          <a:gd name="connsiteY57" fmla="*/ 838200 h 1120140"/>
                          <a:gd name="connsiteX58" fmla="*/ 316833 w 1145677"/>
                          <a:gd name="connsiteY58" fmla="*/ 887730 h 1120140"/>
                          <a:gd name="connsiteX59" fmla="*/ 385413 w 1145677"/>
                          <a:gd name="connsiteY59" fmla="*/ 948690 h 1120140"/>
                          <a:gd name="connsiteX60" fmla="*/ 421608 w 1145677"/>
                          <a:gd name="connsiteY60" fmla="*/ 975360 h 1120140"/>
                          <a:gd name="connsiteX61" fmla="*/ 473043 w 1145677"/>
                          <a:gd name="connsiteY61" fmla="*/ 1007745 h 1120140"/>
                          <a:gd name="connsiteX62" fmla="*/ 518763 w 1145677"/>
                          <a:gd name="connsiteY62" fmla="*/ 1028700 h 1120140"/>
                          <a:gd name="connsiteX63" fmla="*/ 556863 w 1145677"/>
                          <a:gd name="connsiteY63" fmla="*/ 1042035 h 1120140"/>
                          <a:gd name="connsiteX64" fmla="*/ 604488 w 1145677"/>
                          <a:gd name="connsiteY64" fmla="*/ 1059180 h 1120140"/>
                          <a:gd name="connsiteX65" fmla="*/ 627348 w 1145677"/>
                          <a:gd name="connsiteY65" fmla="*/ 1066800 h 1120140"/>
                          <a:gd name="connsiteX66" fmla="*/ 663543 w 1145677"/>
                          <a:gd name="connsiteY66" fmla="*/ 1087755 h 1120140"/>
                          <a:gd name="connsiteX67" fmla="*/ 718788 w 1145677"/>
                          <a:gd name="connsiteY67" fmla="*/ 1097280 h 1120140"/>
                          <a:gd name="connsiteX68" fmla="*/ 749268 w 1145677"/>
                          <a:gd name="connsiteY68" fmla="*/ 1112520 h 1120140"/>
                          <a:gd name="connsiteX69" fmla="*/ 810228 w 1145677"/>
                          <a:gd name="connsiteY69" fmla="*/ 1120140 h 1120140"/>
                          <a:gd name="connsiteX70" fmla="*/ 878808 w 1145677"/>
                          <a:gd name="connsiteY70" fmla="*/ 1112520 h 1120140"/>
                          <a:gd name="connsiteX71" fmla="*/ 947388 w 1145677"/>
                          <a:gd name="connsiteY71" fmla="*/ 1097280 h 1120140"/>
                          <a:gd name="connsiteX72" fmla="*/ 993108 w 1145677"/>
                          <a:gd name="connsiteY72" fmla="*/ 1066800 h 1120140"/>
                          <a:gd name="connsiteX73" fmla="*/ 1015968 w 1145677"/>
                          <a:gd name="connsiteY73" fmla="*/ 1051560 h 1120140"/>
                          <a:gd name="connsiteX74" fmla="*/ 1069308 w 1145677"/>
                          <a:gd name="connsiteY74" fmla="*/ 1013460 h 1120140"/>
                          <a:gd name="connsiteX75" fmla="*/ 1099788 w 1145677"/>
                          <a:gd name="connsiteY75" fmla="*/ 967740 h 1120140"/>
                          <a:gd name="connsiteX76" fmla="*/ 1107408 w 1145677"/>
                          <a:gd name="connsiteY76" fmla="*/ 937260 h 1120140"/>
                          <a:gd name="connsiteX77" fmla="*/ 1122648 w 1145677"/>
                          <a:gd name="connsiteY77" fmla="*/ 891540 h 1120140"/>
                          <a:gd name="connsiteX78" fmla="*/ 1134078 w 1145677"/>
                          <a:gd name="connsiteY78" fmla="*/ 843915 h 1120140"/>
                          <a:gd name="connsiteX0" fmla="*/ 1134078 w 1145677"/>
                          <a:gd name="connsiteY0" fmla="*/ 843915 h 1120140"/>
                          <a:gd name="connsiteX1" fmla="*/ 1139793 w 1145677"/>
                          <a:gd name="connsiteY1" fmla="*/ 769620 h 1120140"/>
                          <a:gd name="connsiteX2" fmla="*/ 1145508 w 1145677"/>
                          <a:gd name="connsiteY2" fmla="*/ 746760 h 1120140"/>
                          <a:gd name="connsiteX3" fmla="*/ 1145508 w 1145677"/>
                          <a:gd name="connsiteY3" fmla="*/ 702945 h 1120140"/>
                          <a:gd name="connsiteX4" fmla="*/ 1130268 w 1145677"/>
                          <a:gd name="connsiteY4" fmla="*/ 640080 h 1120140"/>
                          <a:gd name="connsiteX5" fmla="*/ 1115028 w 1145677"/>
                          <a:gd name="connsiteY5" fmla="*/ 609600 h 1120140"/>
                          <a:gd name="connsiteX6" fmla="*/ 1084548 w 1145677"/>
                          <a:gd name="connsiteY6" fmla="*/ 541020 h 1120140"/>
                          <a:gd name="connsiteX7" fmla="*/ 1061688 w 1145677"/>
                          <a:gd name="connsiteY7" fmla="*/ 518160 h 1120140"/>
                          <a:gd name="connsiteX8" fmla="*/ 1046448 w 1145677"/>
                          <a:gd name="connsiteY8" fmla="*/ 487680 h 1120140"/>
                          <a:gd name="connsiteX9" fmla="*/ 1017873 w 1145677"/>
                          <a:gd name="connsiteY9" fmla="*/ 445770 h 1120140"/>
                          <a:gd name="connsiteX10" fmla="*/ 989298 w 1145677"/>
                          <a:gd name="connsiteY10" fmla="*/ 426720 h 1120140"/>
                          <a:gd name="connsiteX11" fmla="*/ 945483 w 1145677"/>
                          <a:gd name="connsiteY11" fmla="*/ 386715 h 1120140"/>
                          <a:gd name="connsiteX12" fmla="*/ 901668 w 1145677"/>
                          <a:gd name="connsiteY12" fmla="*/ 358140 h 1120140"/>
                          <a:gd name="connsiteX13" fmla="*/ 863568 w 1145677"/>
                          <a:gd name="connsiteY13" fmla="*/ 335280 h 1120140"/>
                          <a:gd name="connsiteX14" fmla="*/ 810228 w 1145677"/>
                          <a:gd name="connsiteY14" fmla="*/ 312420 h 1120140"/>
                          <a:gd name="connsiteX15" fmla="*/ 787368 w 1145677"/>
                          <a:gd name="connsiteY15" fmla="*/ 304800 h 1120140"/>
                          <a:gd name="connsiteX16" fmla="*/ 764508 w 1145677"/>
                          <a:gd name="connsiteY16" fmla="*/ 281940 h 1120140"/>
                          <a:gd name="connsiteX17" fmla="*/ 734028 w 1145677"/>
                          <a:gd name="connsiteY17" fmla="*/ 259080 h 1120140"/>
                          <a:gd name="connsiteX18" fmla="*/ 718788 w 1145677"/>
                          <a:gd name="connsiteY18" fmla="*/ 236220 h 1120140"/>
                          <a:gd name="connsiteX19" fmla="*/ 711168 w 1145677"/>
                          <a:gd name="connsiteY19" fmla="*/ 198120 h 1120140"/>
                          <a:gd name="connsiteX20" fmla="*/ 703548 w 1145677"/>
                          <a:gd name="connsiteY20" fmla="*/ 175260 h 1120140"/>
                          <a:gd name="connsiteX21" fmla="*/ 695928 w 1145677"/>
                          <a:gd name="connsiteY21" fmla="*/ 91440 h 1120140"/>
                          <a:gd name="connsiteX22" fmla="*/ 688308 w 1145677"/>
                          <a:gd name="connsiteY22" fmla="*/ 38100 h 1120140"/>
                          <a:gd name="connsiteX23" fmla="*/ 680688 w 1145677"/>
                          <a:gd name="connsiteY23" fmla="*/ 7620 h 1120140"/>
                          <a:gd name="connsiteX24" fmla="*/ 650208 w 1145677"/>
                          <a:gd name="connsiteY24" fmla="*/ 0 h 1120140"/>
                          <a:gd name="connsiteX25" fmla="*/ 619728 w 1145677"/>
                          <a:gd name="connsiteY25" fmla="*/ 45720 h 1120140"/>
                          <a:gd name="connsiteX26" fmla="*/ 589248 w 1145677"/>
                          <a:gd name="connsiteY26" fmla="*/ 91440 h 1120140"/>
                          <a:gd name="connsiteX27" fmla="*/ 574008 w 1145677"/>
                          <a:gd name="connsiteY27" fmla="*/ 129540 h 1120140"/>
                          <a:gd name="connsiteX28" fmla="*/ 566388 w 1145677"/>
                          <a:gd name="connsiteY28" fmla="*/ 160020 h 1120140"/>
                          <a:gd name="connsiteX29" fmla="*/ 551148 w 1145677"/>
                          <a:gd name="connsiteY29" fmla="*/ 190500 h 1120140"/>
                          <a:gd name="connsiteX30" fmla="*/ 543528 w 1145677"/>
                          <a:gd name="connsiteY30" fmla="*/ 213360 h 1120140"/>
                          <a:gd name="connsiteX31" fmla="*/ 497808 w 1145677"/>
                          <a:gd name="connsiteY31" fmla="*/ 198120 h 1120140"/>
                          <a:gd name="connsiteX32" fmla="*/ 444468 w 1145677"/>
                          <a:gd name="connsiteY32" fmla="*/ 182880 h 1120140"/>
                          <a:gd name="connsiteX33" fmla="*/ 421608 w 1145677"/>
                          <a:gd name="connsiteY33" fmla="*/ 198120 h 1120140"/>
                          <a:gd name="connsiteX34" fmla="*/ 406368 w 1145677"/>
                          <a:gd name="connsiteY34" fmla="*/ 228600 h 1120140"/>
                          <a:gd name="connsiteX35" fmla="*/ 391128 w 1145677"/>
                          <a:gd name="connsiteY35" fmla="*/ 251460 h 1120140"/>
                          <a:gd name="connsiteX36" fmla="*/ 368268 w 1145677"/>
                          <a:gd name="connsiteY36" fmla="*/ 327660 h 1120140"/>
                          <a:gd name="connsiteX37" fmla="*/ 345408 w 1145677"/>
                          <a:gd name="connsiteY37" fmla="*/ 320040 h 1120140"/>
                          <a:gd name="connsiteX38" fmla="*/ 322548 w 1145677"/>
                          <a:gd name="connsiteY38" fmla="*/ 304800 h 1120140"/>
                          <a:gd name="connsiteX39" fmla="*/ 292068 w 1145677"/>
                          <a:gd name="connsiteY39" fmla="*/ 297180 h 1120140"/>
                          <a:gd name="connsiteX40" fmla="*/ 238728 w 1145677"/>
                          <a:gd name="connsiteY40" fmla="*/ 274320 h 1120140"/>
                          <a:gd name="connsiteX41" fmla="*/ 200628 w 1145677"/>
                          <a:gd name="connsiteY41" fmla="*/ 281940 h 1120140"/>
                          <a:gd name="connsiteX42" fmla="*/ 208248 w 1145677"/>
                          <a:gd name="connsiteY42" fmla="*/ 365760 h 1120140"/>
                          <a:gd name="connsiteX43" fmla="*/ 238728 w 1145677"/>
                          <a:gd name="connsiteY43" fmla="*/ 441960 h 1120140"/>
                          <a:gd name="connsiteX44" fmla="*/ 246348 w 1145677"/>
                          <a:gd name="connsiteY44" fmla="*/ 464820 h 1120140"/>
                          <a:gd name="connsiteX45" fmla="*/ 193008 w 1145677"/>
                          <a:gd name="connsiteY45" fmla="*/ 480060 h 1120140"/>
                          <a:gd name="connsiteX46" fmla="*/ 170148 w 1145677"/>
                          <a:gd name="connsiteY46" fmla="*/ 495300 h 1120140"/>
                          <a:gd name="connsiteX47" fmla="*/ 187293 w 1145677"/>
                          <a:gd name="connsiteY47" fmla="*/ 630555 h 1120140"/>
                          <a:gd name="connsiteX48" fmla="*/ 116808 w 1145677"/>
                          <a:gd name="connsiteY48" fmla="*/ 685800 h 1120140"/>
                          <a:gd name="connsiteX49" fmla="*/ 93948 w 1145677"/>
                          <a:gd name="connsiteY49" fmla="*/ 693420 h 1120140"/>
                          <a:gd name="connsiteX50" fmla="*/ 48228 w 1145677"/>
                          <a:gd name="connsiteY50" fmla="*/ 739140 h 1120140"/>
                          <a:gd name="connsiteX51" fmla="*/ 25368 w 1145677"/>
                          <a:gd name="connsiteY51" fmla="*/ 762000 h 1120140"/>
                          <a:gd name="connsiteX52" fmla="*/ 10128 w 1145677"/>
                          <a:gd name="connsiteY52" fmla="*/ 822960 h 1120140"/>
                          <a:gd name="connsiteX53" fmla="*/ 2508 w 1145677"/>
                          <a:gd name="connsiteY53" fmla="*/ 845820 h 1120140"/>
                          <a:gd name="connsiteX54" fmla="*/ 48228 w 1145677"/>
                          <a:gd name="connsiteY54" fmla="*/ 830580 h 1120140"/>
                          <a:gd name="connsiteX55" fmla="*/ 71088 w 1145677"/>
                          <a:gd name="connsiteY55" fmla="*/ 822960 h 1120140"/>
                          <a:gd name="connsiteX56" fmla="*/ 162528 w 1145677"/>
                          <a:gd name="connsiteY56" fmla="*/ 822960 h 1120140"/>
                          <a:gd name="connsiteX57" fmla="*/ 231108 w 1145677"/>
                          <a:gd name="connsiteY57" fmla="*/ 838200 h 1120140"/>
                          <a:gd name="connsiteX58" fmla="*/ 316833 w 1145677"/>
                          <a:gd name="connsiteY58" fmla="*/ 887730 h 1120140"/>
                          <a:gd name="connsiteX59" fmla="*/ 385413 w 1145677"/>
                          <a:gd name="connsiteY59" fmla="*/ 948690 h 1120140"/>
                          <a:gd name="connsiteX60" fmla="*/ 421608 w 1145677"/>
                          <a:gd name="connsiteY60" fmla="*/ 975360 h 1120140"/>
                          <a:gd name="connsiteX61" fmla="*/ 473043 w 1145677"/>
                          <a:gd name="connsiteY61" fmla="*/ 1007745 h 1120140"/>
                          <a:gd name="connsiteX62" fmla="*/ 518763 w 1145677"/>
                          <a:gd name="connsiteY62" fmla="*/ 1028700 h 1120140"/>
                          <a:gd name="connsiteX63" fmla="*/ 556863 w 1145677"/>
                          <a:gd name="connsiteY63" fmla="*/ 1042035 h 1120140"/>
                          <a:gd name="connsiteX64" fmla="*/ 604488 w 1145677"/>
                          <a:gd name="connsiteY64" fmla="*/ 1059180 h 1120140"/>
                          <a:gd name="connsiteX65" fmla="*/ 627348 w 1145677"/>
                          <a:gd name="connsiteY65" fmla="*/ 1066800 h 1120140"/>
                          <a:gd name="connsiteX66" fmla="*/ 663543 w 1145677"/>
                          <a:gd name="connsiteY66" fmla="*/ 1087755 h 1120140"/>
                          <a:gd name="connsiteX67" fmla="*/ 709263 w 1145677"/>
                          <a:gd name="connsiteY67" fmla="*/ 1106805 h 1120140"/>
                          <a:gd name="connsiteX68" fmla="*/ 749268 w 1145677"/>
                          <a:gd name="connsiteY68" fmla="*/ 1112520 h 1120140"/>
                          <a:gd name="connsiteX69" fmla="*/ 810228 w 1145677"/>
                          <a:gd name="connsiteY69" fmla="*/ 1120140 h 1120140"/>
                          <a:gd name="connsiteX70" fmla="*/ 878808 w 1145677"/>
                          <a:gd name="connsiteY70" fmla="*/ 1112520 h 1120140"/>
                          <a:gd name="connsiteX71" fmla="*/ 947388 w 1145677"/>
                          <a:gd name="connsiteY71" fmla="*/ 1097280 h 1120140"/>
                          <a:gd name="connsiteX72" fmla="*/ 993108 w 1145677"/>
                          <a:gd name="connsiteY72" fmla="*/ 1066800 h 1120140"/>
                          <a:gd name="connsiteX73" fmla="*/ 1015968 w 1145677"/>
                          <a:gd name="connsiteY73" fmla="*/ 1051560 h 1120140"/>
                          <a:gd name="connsiteX74" fmla="*/ 1069308 w 1145677"/>
                          <a:gd name="connsiteY74" fmla="*/ 1013460 h 1120140"/>
                          <a:gd name="connsiteX75" fmla="*/ 1099788 w 1145677"/>
                          <a:gd name="connsiteY75" fmla="*/ 967740 h 1120140"/>
                          <a:gd name="connsiteX76" fmla="*/ 1107408 w 1145677"/>
                          <a:gd name="connsiteY76" fmla="*/ 937260 h 1120140"/>
                          <a:gd name="connsiteX77" fmla="*/ 1122648 w 1145677"/>
                          <a:gd name="connsiteY77" fmla="*/ 891540 h 1120140"/>
                          <a:gd name="connsiteX78" fmla="*/ 1134078 w 1145677"/>
                          <a:gd name="connsiteY78" fmla="*/ 843915 h 1120140"/>
                          <a:gd name="connsiteX0" fmla="*/ 1134078 w 1145677"/>
                          <a:gd name="connsiteY0" fmla="*/ 843915 h 1120140"/>
                          <a:gd name="connsiteX1" fmla="*/ 1139793 w 1145677"/>
                          <a:gd name="connsiteY1" fmla="*/ 769620 h 1120140"/>
                          <a:gd name="connsiteX2" fmla="*/ 1145508 w 1145677"/>
                          <a:gd name="connsiteY2" fmla="*/ 746760 h 1120140"/>
                          <a:gd name="connsiteX3" fmla="*/ 1145508 w 1145677"/>
                          <a:gd name="connsiteY3" fmla="*/ 702945 h 1120140"/>
                          <a:gd name="connsiteX4" fmla="*/ 1130268 w 1145677"/>
                          <a:gd name="connsiteY4" fmla="*/ 640080 h 1120140"/>
                          <a:gd name="connsiteX5" fmla="*/ 1115028 w 1145677"/>
                          <a:gd name="connsiteY5" fmla="*/ 609600 h 1120140"/>
                          <a:gd name="connsiteX6" fmla="*/ 1084548 w 1145677"/>
                          <a:gd name="connsiteY6" fmla="*/ 541020 h 1120140"/>
                          <a:gd name="connsiteX7" fmla="*/ 1061688 w 1145677"/>
                          <a:gd name="connsiteY7" fmla="*/ 518160 h 1120140"/>
                          <a:gd name="connsiteX8" fmla="*/ 1046448 w 1145677"/>
                          <a:gd name="connsiteY8" fmla="*/ 487680 h 1120140"/>
                          <a:gd name="connsiteX9" fmla="*/ 1017873 w 1145677"/>
                          <a:gd name="connsiteY9" fmla="*/ 445770 h 1120140"/>
                          <a:gd name="connsiteX10" fmla="*/ 989298 w 1145677"/>
                          <a:gd name="connsiteY10" fmla="*/ 426720 h 1120140"/>
                          <a:gd name="connsiteX11" fmla="*/ 945483 w 1145677"/>
                          <a:gd name="connsiteY11" fmla="*/ 386715 h 1120140"/>
                          <a:gd name="connsiteX12" fmla="*/ 901668 w 1145677"/>
                          <a:gd name="connsiteY12" fmla="*/ 358140 h 1120140"/>
                          <a:gd name="connsiteX13" fmla="*/ 863568 w 1145677"/>
                          <a:gd name="connsiteY13" fmla="*/ 335280 h 1120140"/>
                          <a:gd name="connsiteX14" fmla="*/ 810228 w 1145677"/>
                          <a:gd name="connsiteY14" fmla="*/ 312420 h 1120140"/>
                          <a:gd name="connsiteX15" fmla="*/ 787368 w 1145677"/>
                          <a:gd name="connsiteY15" fmla="*/ 304800 h 1120140"/>
                          <a:gd name="connsiteX16" fmla="*/ 764508 w 1145677"/>
                          <a:gd name="connsiteY16" fmla="*/ 281940 h 1120140"/>
                          <a:gd name="connsiteX17" fmla="*/ 734028 w 1145677"/>
                          <a:gd name="connsiteY17" fmla="*/ 259080 h 1120140"/>
                          <a:gd name="connsiteX18" fmla="*/ 718788 w 1145677"/>
                          <a:gd name="connsiteY18" fmla="*/ 236220 h 1120140"/>
                          <a:gd name="connsiteX19" fmla="*/ 711168 w 1145677"/>
                          <a:gd name="connsiteY19" fmla="*/ 198120 h 1120140"/>
                          <a:gd name="connsiteX20" fmla="*/ 703548 w 1145677"/>
                          <a:gd name="connsiteY20" fmla="*/ 175260 h 1120140"/>
                          <a:gd name="connsiteX21" fmla="*/ 695928 w 1145677"/>
                          <a:gd name="connsiteY21" fmla="*/ 91440 h 1120140"/>
                          <a:gd name="connsiteX22" fmla="*/ 688308 w 1145677"/>
                          <a:gd name="connsiteY22" fmla="*/ 38100 h 1120140"/>
                          <a:gd name="connsiteX23" fmla="*/ 680688 w 1145677"/>
                          <a:gd name="connsiteY23" fmla="*/ 7620 h 1120140"/>
                          <a:gd name="connsiteX24" fmla="*/ 650208 w 1145677"/>
                          <a:gd name="connsiteY24" fmla="*/ 0 h 1120140"/>
                          <a:gd name="connsiteX25" fmla="*/ 619728 w 1145677"/>
                          <a:gd name="connsiteY25" fmla="*/ 45720 h 1120140"/>
                          <a:gd name="connsiteX26" fmla="*/ 589248 w 1145677"/>
                          <a:gd name="connsiteY26" fmla="*/ 91440 h 1120140"/>
                          <a:gd name="connsiteX27" fmla="*/ 574008 w 1145677"/>
                          <a:gd name="connsiteY27" fmla="*/ 129540 h 1120140"/>
                          <a:gd name="connsiteX28" fmla="*/ 566388 w 1145677"/>
                          <a:gd name="connsiteY28" fmla="*/ 160020 h 1120140"/>
                          <a:gd name="connsiteX29" fmla="*/ 551148 w 1145677"/>
                          <a:gd name="connsiteY29" fmla="*/ 190500 h 1120140"/>
                          <a:gd name="connsiteX30" fmla="*/ 543528 w 1145677"/>
                          <a:gd name="connsiteY30" fmla="*/ 213360 h 1120140"/>
                          <a:gd name="connsiteX31" fmla="*/ 497808 w 1145677"/>
                          <a:gd name="connsiteY31" fmla="*/ 198120 h 1120140"/>
                          <a:gd name="connsiteX32" fmla="*/ 444468 w 1145677"/>
                          <a:gd name="connsiteY32" fmla="*/ 182880 h 1120140"/>
                          <a:gd name="connsiteX33" fmla="*/ 421608 w 1145677"/>
                          <a:gd name="connsiteY33" fmla="*/ 198120 h 1120140"/>
                          <a:gd name="connsiteX34" fmla="*/ 406368 w 1145677"/>
                          <a:gd name="connsiteY34" fmla="*/ 228600 h 1120140"/>
                          <a:gd name="connsiteX35" fmla="*/ 391128 w 1145677"/>
                          <a:gd name="connsiteY35" fmla="*/ 251460 h 1120140"/>
                          <a:gd name="connsiteX36" fmla="*/ 368268 w 1145677"/>
                          <a:gd name="connsiteY36" fmla="*/ 327660 h 1120140"/>
                          <a:gd name="connsiteX37" fmla="*/ 345408 w 1145677"/>
                          <a:gd name="connsiteY37" fmla="*/ 320040 h 1120140"/>
                          <a:gd name="connsiteX38" fmla="*/ 322548 w 1145677"/>
                          <a:gd name="connsiteY38" fmla="*/ 304800 h 1120140"/>
                          <a:gd name="connsiteX39" fmla="*/ 292068 w 1145677"/>
                          <a:gd name="connsiteY39" fmla="*/ 297180 h 1120140"/>
                          <a:gd name="connsiteX40" fmla="*/ 238728 w 1145677"/>
                          <a:gd name="connsiteY40" fmla="*/ 274320 h 1120140"/>
                          <a:gd name="connsiteX41" fmla="*/ 200628 w 1145677"/>
                          <a:gd name="connsiteY41" fmla="*/ 281940 h 1120140"/>
                          <a:gd name="connsiteX42" fmla="*/ 208248 w 1145677"/>
                          <a:gd name="connsiteY42" fmla="*/ 365760 h 1120140"/>
                          <a:gd name="connsiteX43" fmla="*/ 238728 w 1145677"/>
                          <a:gd name="connsiteY43" fmla="*/ 441960 h 1120140"/>
                          <a:gd name="connsiteX44" fmla="*/ 246348 w 1145677"/>
                          <a:gd name="connsiteY44" fmla="*/ 464820 h 1120140"/>
                          <a:gd name="connsiteX45" fmla="*/ 193008 w 1145677"/>
                          <a:gd name="connsiteY45" fmla="*/ 480060 h 1120140"/>
                          <a:gd name="connsiteX46" fmla="*/ 170148 w 1145677"/>
                          <a:gd name="connsiteY46" fmla="*/ 495300 h 1120140"/>
                          <a:gd name="connsiteX47" fmla="*/ 187293 w 1145677"/>
                          <a:gd name="connsiteY47" fmla="*/ 630555 h 1120140"/>
                          <a:gd name="connsiteX48" fmla="*/ 116808 w 1145677"/>
                          <a:gd name="connsiteY48" fmla="*/ 685800 h 1120140"/>
                          <a:gd name="connsiteX49" fmla="*/ 93948 w 1145677"/>
                          <a:gd name="connsiteY49" fmla="*/ 693420 h 1120140"/>
                          <a:gd name="connsiteX50" fmla="*/ 48228 w 1145677"/>
                          <a:gd name="connsiteY50" fmla="*/ 739140 h 1120140"/>
                          <a:gd name="connsiteX51" fmla="*/ 25368 w 1145677"/>
                          <a:gd name="connsiteY51" fmla="*/ 762000 h 1120140"/>
                          <a:gd name="connsiteX52" fmla="*/ 10128 w 1145677"/>
                          <a:gd name="connsiteY52" fmla="*/ 822960 h 1120140"/>
                          <a:gd name="connsiteX53" fmla="*/ 2508 w 1145677"/>
                          <a:gd name="connsiteY53" fmla="*/ 845820 h 1120140"/>
                          <a:gd name="connsiteX54" fmla="*/ 48228 w 1145677"/>
                          <a:gd name="connsiteY54" fmla="*/ 830580 h 1120140"/>
                          <a:gd name="connsiteX55" fmla="*/ 71088 w 1145677"/>
                          <a:gd name="connsiteY55" fmla="*/ 822960 h 1120140"/>
                          <a:gd name="connsiteX56" fmla="*/ 162528 w 1145677"/>
                          <a:gd name="connsiteY56" fmla="*/ 822960 h 1120140"/>
                          <a:gd name="connsiteX57" fmla="*/ 231108 w 1145677"/>
                          <a:gd name="connsiteY57" fmla="*/ 838200 h 1120140"/>
                          <a:gd name="connsiteX58" fmla="*/ 316833 w 1145677"/>
                          <a:gd name="connsiteY58" fmla="*/ 887730 h 1120140"/>
                          <a:gd name="connsiteX59" fmla="*/ 385413 w 1145677"/>
                          <a:gd name="connsiteY59" fmla="*/ 948690 h 1120140"/>
                          <a:gd name="connsiteX60" fmla="*/ 421608 w 1145677"/>
                          <a:gd name="connsiteY60" fmla="*/ 975360 h 1120140"/>
                          <a:gd name="connsiteX61" fmla="*/ 473043 w 1145677"/>
                          <a:gd name="connsiteY61" fmla="*/ 1007745 h 1120140"/>
                          <a:gd name="connsiteX62" fmla="*/ 518763 w 1145677"/>
                          <a:gd name="connsiteY62" fmla="*/ 1028700 h 1120140"/>
                          <a:gd name="connsiteX63" fmla="*/ 556863 w 1145677"/>
                          <a:gd name="connsiteY63" fmla="*/ 1042035 h 1120140"/>
                          <a:gd name="connsiteX64" fmla="*/ 604488 w 1145677"/>
                          <a:gd name="connsiteY64" fmla="*/ 1059180 h 1120140"/>
                          <a:gd name="connsiteX65" fmla="*/ 633063 w 1145677"/>
                          <a:gd name="connsiteY65" fmla="*/ 1068705 h 1120140"/>
                          <a:gd name="connsiteX66" fmla="*/ 663543 w 1145677"/>
                          <a:gd name="connsiteY66" fmla="*/ 1087755 h 1120140"/>
                          <a:gd name="connsiteX67" fmla="*/ 709263 w 1145677"/>
                          <a:gd name="connsiteY67" fmla="*/ 1106805 h 1120140"/>
                          <a:gd name="connsiteX68" fmla="*/ 749268 w 1145677"/>
                          <a:gd name="connsiteY68" fmla="*/ 1112520 h 1120140"/>
                          <a:gd name="connsiteX69" fmla="*/ 810228 w 1145677"/>
                          <a:gd name="connsiteY69" fmla="*/ 1120140 h 1120140"/>
                          <a:gd name="connsiteX70" fmla="*/ 878808 w 1145677"/>
                          <a:gd name="connsiteY70" fmla="*/ 1112520 h 1120140"/>
                          <a:gd name="connsiteX71" fmla="*/ 947388 w 1145677"/>
                          <a:gd name="connsiteY71" fmla="*/ 1097280 h 1120140"/>
                          <a:gd name="connsiteX72" fmla="*/ 993108 w 1145677"/>
                          <a:gd name="connsiteY72" fmla="*/ 1066800 h 1120140"/>
                          <a:gd name="connsiteX73" fmla="*/ 1015968 w 1145677"/>
                          <a:gd name="connsiteY73" fmla="*/ 1051560 h 1120140"/>
                          <a:gd name="connsiteX74" fmla="*/ 1069308 w 1145677"/>
                          <a:gd name="connsiteY74" fmla="*/ 1013460 h 1120140"/>
                          <a:gd name="connsiteX75" fmla="*/ 1099788 w 1145677"/>
                          <a:gd name="connsiteY75" fmla="*/ 967740 h 1120140"/>
                          <a:gd name="connsiteX76" fmla="*/ 1107408 w 1145677"/>
                          <a:gd name="connsiteY76" fmla="*/ 937260 h 1120140"/>
                          <a:gd name="connsiteX77" fmla="*/ 1122648 w 1145677"/>
                          <a:gd name="connsiteY77" fmla="*/ 891540 h 1120140"/>
                          <a:gd name="connsiteX78" fmla="*/ 1134078 w 1145677"/>
                          <a:gd name="connsiteY78" fmla="*/ 843915 h 1120140"/>
                          <a:gd name="connsiteX0" fmla="*/ 1134078 w 1145677"/>
                          <a:gd name="connsiteY0" fmla="*/ 843915 h 1120140"/>
                          <a:gd name="connsiteX1" fmla="*/ 1139793 w 1145677"/>
                          <a:gd name="connsiteY1" fmla="*/ 769620 h 1120140"/>
                          <a:gd name="connsiteX2" fmla="*/ 1145508 w 1145677"/>
                          <a:gd name="connsiteY2" fmla="*/ 746760 h 1120140"/>
                          <a:gd name="connsiteX3" fmla="*/ 1145508 w 1145677"/>
                          <a:gd name="connsiteY3" fmla="*/ 702945 h 1120140"/>
                          <a:gd name="connsiteX4" fmla="*/ 1130268 w 1145677"/>
                          <a:gd name="connsiteY4" fmla="*/ 640080 h 1120140"/>
                          <a:gd name="connsiteX5" fmla="*/ 1115028 w 1145677"/>
                          <a:gd name="connsiteY5" fmla="*/ 609600 h 1120140"/>
                          <a:gd name="connsiteX6" fmla="*/ 1084548 w 1145677"/>
                          <a:gd name="connsiteY6" fmla="*/ 541020 h 1120140"/>
                          <a:gd name="connsiteX7" fmla="*/ 1061688 w 1145677"/>
                          <a:gd name="connsiteY7" fmla="*/ 518160 h 1120140"/>
                          <a:gd name="connsiteX8" fmla="*/ 1046448 w 1145677"/>
                          <a:gd name="connsiteY8" fmla="*/ 487680 h 1120140"/>
                          <a:gd name="connsiteX9" fmla="*/ 1017873 w 1145677"/>
                          <a:gd name="connsiteY9" fmla="*/ 445770 h 1120140"/>
                          <a:gd name="connsiteX10" fmla="*/ 989298 w 1145677"/>
                          <a:gd name="connsiteY10" fmla="*/ 426720 h 1120140"/>
                          <a:gd name="connsiteX11" fmla="*/ 945483 w 1145677"/>
                          <a:gd name="connsiteY11" fmla="*/ 386715 h 1120140"/>
                          <a:gd name="connsiteX12" fmla="*/ 901668 w 1145677"/>
                          <a:gd name="connsiteY12" fmla="*/ 358140 h 1120140"/>
                          <a:gd name="connsiteX13" fmla="*/ 863568 w 1145677"/>
                          <a:gd name="connsiteY13" fmla="*/ 335280 h 1120140"/>
                          <a:gd name="connsiteX14" fmla="*/ 810228 w 1145677"/>
                          <a:gd name="connsiteY14" fmla="*/ 312420 h 1120140"/>
                          <a:gd name="connsiteX15" fmla="*/ 787368 w 1145677"/>
                          <a:gd name="connsiteY15" fmla="*/ 304800 h 1120140"/>
                          <a:gd name="connsiteX16" fmla="*/ 764508 w 1145677"/>
                          <a:gd name="connsiteY16" fmla="*/ 281940 h 1120140"/>
                          <a:gd name="connsiteX17" fmla="*/ 734028 w 1145677"/>
                          <a:gd name="connsiteY17" fmla="*/ 259080 h 1120140"/>
                          <a:gd name="connsiteX18" fmla="*/ 718788 w 1145677"/>
                          <a:gd name="connsiteY18" fmla="*/ 236220 h 1120140"/>
                          <a:gd name="connsiteX19" fmla="*/ 711168 w 1145677"/>
                          <a:gd name="connsiteY19" fmla="*/ 198120 h 1120140"/>
                          <a:gd name="connsiteX20" fmla="*/ 703548 w 1145677"/>
                          <a:gd name="connsiteY20" fmla="*/ 175260 h 1120140"/>
                          <a:gd name="connsiteX21" fmla="*/ 695928 w 1145677"/>
                          <a:gd name="connsiteY21" fmla="*/ 91440 h 1120140"/>
                          <a:gd name="connsiteX22" fmla="*/ 688308 w 1145677"/>
                          <a:gd name="connsiteY22" fmla="*/ 38100 h 1120140"/>
                          <a:gd name="connsiteX23" fmla="*/ 680688 w 1145677"/>
                          <a:gd name="connsiteY23" fmla="*/ 7620 h 1120140"/>
                          <a:gd name="connsiteX24" fmla="*/ 650208 w 1145677"/>
                          <a:gd name="connsiteY24" fmla="*/ 0 h 1120140"/>
                          <a:gd name="connsiteX25" fmla="*/ 619728 w 1145677"/>
                          <a:gd name="connsiteY25" fmla="*/ 45720 h 1120140"/>
                          <a:gd name="connsiteX26" fmla="*/ 589248 w 1145677"/>
                          <a:gd name="connsiteY26" fmla="*/ 91440 h 1120140"/>
                          <a:gd name="connsiteX27" fmla="*/ 574008 w 1145677"/>
                          <a:gd name="connsiteY27" fmla="*/ 129540 h 1120140"/>
                          <a:gd name="connsiteX28" fmla="*/ 566388 w 1145677"/>
                          <a:gd name="connsiteY28" fmla="*/ 160020 h 1120140"/>
                          <a:gd name="connsiteX29" fmla="*/ 551148 w 1145677"/>
                          <a:gd name="connsiteY29" fmla="*/ 190500 h 1120140"/>
                          <a:gd name="connsiteX30" fmla="*/ 543528 w 1145677"/>
                          <a:gd name="connsiteY30" fmla="*/ 213360 h 1120140"/>
                          <a:gd name="connsiteX31" fmla="*/ 497808 w 1145677"/>
                          <a:gd name="connsiteY31" fmla="*/ 198120 h 1120140"/>
                          <a:gd name="connsiteX32" fmla="*/ 444468 w 1145677"/>
                          <a:gd name="connsiteY32" fmla="*/ 182880 h 1120140"/>
                          <a:gd name="connsiteX33" fmla="*/ 421608 w 1145677"/>
                          <a:gd name="connsiteY33" fmla="*/ 198120 h 1120140"/>
                          <a:gd name="connsiteX34" fmla="*/ 406368 w 1145677"/>
                          <a:gd name="connsiteY34" fmla="*/ 228600 h 1120140"/>
                          <a:gd name="connsiteX35" fmla="*/ 391128 w 1145677"/>
                          <a:gd name="connsiteY35" fmla="*/ 251460 h 1120140"/>
                          <a:gd name="connsiteX36" fmla="*/ 368268 w 1145677"/>
                          <a:gd name="connsiteY36" fmla="*/ 327660 h 1120140"/>
                          <a:gd name="connsiteX37" fmla="*/ 345408 w 1145677"/>
                          <a:gd name="connsiteY37" fmla="*/ 320040 h 1120140"/>
                          <a:gd name="connsiteX38" fmla="*/ 322548 w 1145677"/>
                          <a:gd name="connsiteY38" fmla="*/ 304800 h 1120140"/>
                          <a:gd name="connsiteX39" fmla="*/ 292068 w 1145677"/>
                          <a:gd name="connsiteY39" fmla="*/ 297180 h 1120140"/>
                          <a:gd name="connsiteX40" fmla="*/ 238728 w 1145677"/>
                          <a:gd name="connsiteY40" fmla="*/ 274320 h 1120140"/>
                          <a:gd name="connsiteX41" fmla="*/ 200628 w 1145677"/>
                          <a:gd name="connsiteY41" fmla="*/ 281940 h 1120140"/>
                          <a:gd name="connsiteX42" fmla="*/ 208248 w 1145677"/>
                          <a:gd name="connsiteY42" fmla="*/ 365760 h 1120140"/>
                          <a:gd name="connsiteX43" fmla="*/ 238728 w 1145677"/>
                          <a:gd name="connsiteY43" fmla="*/ 441960 h 1120140"/>
                          <a:gd name="connsiteX44" fmla="*/ 246348 w 1145677"/>
                          <a:gd name="connsiteY44" fmla="*/ 464820 h 1120140"/>
                          <a:gd name="connsiteX45" fmla="*/ 193008 w 1145677"/>
                          <a:gd name="connsiteY45" fmla="*/ 480060 h 1120140"/>
                          <a:gd name="connsiteX46" fmla="*/ 170148 w 1145677"/>
                          <a:gd name="connsiteY46" fmla="*/ 495300 h 1120140"/>
                          <a:gd name="connsiteX47" fmla="*/ 187293 w 1145677"/>
                          <a:gd name="connsiteY47" fmla="*/ 630555 h 1120140"/>
                          <a:gd name="connsiteX48" fmla="*/ 116808 w 1145677"/>
                          <a:gd name="connsiteY48" fmla="*/ 685800 h 1120140"/>
                          <a:gd name="connsiteX49" fmla="*/ 93948 w 1145677"/>
                          <a:gd name="connsiteY49" fmla="*/ 693420 h 1120140"/>
                          <a:gd name="connsiteX50" fmla="*/ 48228 w 1145677"/>
                          <a:gd name="connsiteY50" fmla="*/ 739140 h 1120140"/>
                          <a:gd name="connsiteX51" fmla="*/ 25368 w 1145677"/>
                          <a:gd name="connsiteY51" fmla="*/ 762000 h 1120140"/>
                          <a:gd name="connsiteX52" fmla="*/ 10128 w 1145677"/>
                          <a:gd name="connsiteY52" fmla="*/ 822960 h 1120140"/>
                          <a:gd name="connsiteX53" fmla="*/ 2508 w 1145677"/>
                          <a:gd name="connsiteY53" fmla="*/ 845820 h 1120140"/>
                          <a:gd name="connsiteX54" fmla="*/ 48228 w 1145677"/>
                          <a:gd name="connsiteY54" fmla="*/ 830580 h 1120140"/>
                          <a:gd name="connsiteX55" fmla="*/ 71088 w 1145677"/>
                          <a:gd name="connsiteY55" fmla="*/ 822960 h 1120140"/>
                          <a:gd name="connsiteX56" fmla="*/ 162528 w 1145677"/>
                          <a:gd name="connsiteY56" fmla="*/ 822960 h 1120140"/>
                          <a:gd name="connsiteX57" fmla="*/ 231108 w 1145677"/>
                          <a:gd name="connsiteY57" fmla="*/ 838200 h 1120140"/>
                          <a:gd name="connsiteX58" fmla="*/ 316833 w 1145677"/>
                          <a:gd name="connsiteY58" fmla="*/ 887730 h 1120140"/>
                          <a:gd name="connsiteX59" fmla="*/ 385413 w 1145677"/>
                          <a:gd name="connsiteY59" fmla="*/ 948690 h 1120140"/>
                          <a:gd name="connsiteX60" fmla="*/ 421608 w 1145677"/>
                          <a:gd name="connsiteY60" fmla="*/ 975360 h 1120140"/>
                          <a:gd name="connsiteX61" fmla="*/ 473043 w 1145677"/>
                          <a:gd name="connsiteY61" fmla="*/ 1007745 h 1120140"/>
                          <a:gd name="connsiteX62" fmla="*/ 518763 w 1145677"/>
                          <a:gd name="connsiteY62" fmla="*/ 1028700 h 1120140"/>
                          <a:gd name="connsiteX63" fmla="*/ 556863 w 1145677"/>
                          <a:gd name="connsiteY63" fmla="*/ 1042035 h 1120140"/>
                          <a:gd name="connsiteX64" fmla="*/ 593058 w 1145677"/>
                          <a:gd name="connsiteY64" fmla="*/ 1059180 h 1120140"/>
                          <a:gd name="connsiteX65" fmla="*/ 633063 w 1145677"/>
                          <a:gd name="connsiteY65" fmla="*/ 1068705 h 1120140"/>
                          <a:gd name="connsiteX66" fmla="*/ 663543 w 1145677"/>
                          <a:gd name="connsiteY66" fmla="*/ 1087755 h 1120140"/>
                          <a:gd name="connsiteX67" fmla="*/ 709263 w 1145677"/>
                          <a:gd name="connsiteY67" fmla="*/ 1106805 h 1120140"/>
                          <a:gd name="connsiteX68" fmla="*/ 749268 w 1145677"/>
                          <a:gd name="connsiteY68" fmla="*/ 1112520 h 1120140"/>
                          <a:gd name="connsiteX69" fmla="*/ 810228 w 1145677"/>
                          <a:gd name="connsiteY69" fmla="*/ 1120140 h 1120140"/>
                          <a:gd name="connsiteX70" fmla="*/ 878808 w 1145677"/>
                          <a:gd name="connsiteY70" fmla="*/ 1112520 h 1120140"/>
                          <a:gd name="connsiteX71" fmla="*/ 947388 w 1145677"/>
                          <a:gd name="connsiteY71" fmla="*/ 1097280 h 1120140"/>
                          <a:gd name="connsiteX72" fmla="*/ 993108 w 1145677"/>
                          <a:gd name="connsiteY72" fmla="*/ 1066800 h 1120140"/>
                          <a:gd name="connsiteX73" fmla="*/ 1015968 w 1145677"/>
                          <a:gd name="connsiteY73" fmla="*/ 1051560 h 1120140"/>
                          <a:gd name="connsiteX74" fmla="*/ 1069308 w 1145677"/>
                          <a:gd name="connsiteY74" fmla="*/ 1013460 h 1120140"/>
                          <a:gd name="connsiteX75" fmla="*/ 1099788 w 1145677"/>
                          <a:gd name="connsiteY75" fmla="*/ 967740 h 1120140"/>
                          <a:gd name="connsiteX76" fmla="*/ 1107408 w 1145677"/>
                          <a:gd name="connsiteY76" fmla="*/ 937260 h 1120140"/>
                          <a:gd name="connsiteX77" fmla="*/ 1122648 w 1145677"/>
                          <a:gd name="connsiteY77" fmla="*/ 891540 h 1120140"/>
                          <a:gd name="connsiteX78" fmla="*/ 1134078 w 1145677"/>
                          <a:gd name="connsiteY78" fmla="*/ 843915 h 1120140"/>
                          <a:gd name="connsiteX0" fmla="*/ 1134078 w 1145677"/>
                          <a:gd name="connsiteY0" fmla="*/ 843915 h 1120140"/>
                          <a:gd name="connsiteX1" fmla="*/ 1139793 w 1145677"/>
                          <a:gd name="connsiteY1" fmla="*/ 769620 h 1120140"/>
                          <a:gd name="connsiteX2" fmla="*/ 1145508 w 1145677"/>
                          <a:gd name="connsiteY2" fmla="*/ 746760 h 1120140"/>
                          <a:gd name="connsiteX3" fmla="*/ 1145508 w 1145677"/>
                          <a:gd name="connsiteY3" fmla="*/ 702945 h 1120140"/>
                          <a:gd name="connsiteX4" fmla="*/ 1130268 w 1145677"/>
                          <a:gd name="connsiteY4" fmla="*/ 640080 h 1120140"/>
                          <a:gd name="connsiteX5" fmla="*/ 1115028 w 1145677"/>
                          <a:gd name="connsiteY5" fmla="*/ 609600 h 1120140"/>
                          <a:gd name="connsiteX6" fmla="*/ 1084548 w 1145677"/>
                          <a:gd name="connsiteY6" fmla="*/ 541020 h 1120140"/>
                          <a:gd name="connsiteX7" fmla="*/ 1061688 w 1145677"/>
                          <a:gd name="connsiteY7" fmla="*/ 518160 h 1120140"/>
                          <a:gd name="connsiteX8" fmla="*/ 1046448 w 1145677"/>
                          <a:gd name="connsiteY8" fmla="*/ 487680 h 1120140"/>
                          <a:gd name="connsiteX9" fmla="*/ 1017873 w 1145677"/>
                          <a:gd name="connsiteY9" fmla="*/ 445770 h 1120140"/>
                          <a:gd name="connsiteX10" fmla="*/ 989298 w 1145677"/>
                          <a:gd name="connsiteY10" fmla="*/ 426720 h 1120140"/>
                          <a:gd name="connsiteX11" fmla="*/ 945483 w 1145677"/>
                          <a:gd name="connsiteY11" fmla="*/ 386715 h 1120140"/>
                          <a:gd name="connsiteX12" fmla="*/ 901668 w 1145677"/>
                          <a:gd name="connsiteY12" fmla="*/ 358140 h 1120140"/>
                          <a:gd name="connsiteX13" fmla="*/ 863568 w 1145677"/>
                          <a:gd name="connsiteY13" fmla="*/ 335280 h 1120140"/>
                          <a:gd name="connsiteX14" fmla="*/ 810228 w 1145677"/>
                          <a:gd name="connsiteY14" fmla="*/ 312420 h 1120140"/>
                          <a:gd name="connsiteX15" fmla="*/ 787368 w 1145677"/>
                          <a:gd name="connsiteY15" fmla="*/ 304800 h 1120140"/>
                          <a:gd name="connsiteX16" fmla="*/ 764508 w 1145677"/>
                          <a:gd name="connsiteY16" fmla="*/ 281940 h 1120140"/>
                          <a:gd name="connsiteX17" fmla="*/ 734028 w 1145677"/>
                          <a:gd name="connsiteY17" fmla="*/ 259080 h 1120140"/>
                          <a:gd name="connsiteX18" fmla="*/ 718788 w 1145677"/>
                          <a:gd name="connsiteY18" fmla="*/ 236220 h 1120140"/>
                          <a:gd name="connsiteX19" fmla="*/ 711168 w 1145677"/>
                          <a:gd name="connsiteY19" fmla="*/ 198120 h 1120140"/>
                          <a:gd name="connsiteX20" fmla="*/ 703548 w 1145677"/>
                          <a:gd name="connsiteY20" fmla="*/ 175260 h 1120140"/>
                          <a:gd name="connsiteX21" fmla="*/ 695928 w 1145677"/>
                          <a:gd name="connsiteY21" fmla="*/ 91440 h 1120140"/>
                          <a:gd name="connsiteX22" fmla="*/ 688308 w 1145677"/>
                          <a:gd name="connsiteY22" fmla="*/ 38100 h 1120140"/>
                          <a:gd name="connsiteX23" fmla="*/ 680688 w 1145677"/>
                          <a:gd name="connsiteY23" fmla="*/ 7620 h 1120140"/>
                          <a:gd name="connsiteX24" fmla="*/ 650208 w 1145677"/>
                          <a:gd name="connsiteY24" fmla="*/ 0 h 1120140"/>
                          <a:gd name="connsiteX25" fmla="*/ 619728 w 1145677"/>
                          <a:gd name="connsiteY25" fmla="*/ 45720 h 1120140"/>
                          <a:gd name="connsiteX26" fmla="*/ 589248 w 1145677"/>
                          <a:gd name="connsiteY26" fmla="*/ 91440 h 1120140"/>
                          <a:gd name="connsiteX27" fmla="*/ 574008 w 1145677"/>
                          <a:gd name="connsiteY27" fmla="*/ 129540 h 1120140"/>
                          <a:gd name="connsiteX28" fmla="*/ 566388 w 1145677"/>
                          <a:gd name="connsiteY28" fmla="*/ 160020 h 1120140"/>
                          <a:gd name="connsiteX29" fmla="*/ 551148 w 1145677"/>
                          <a:gd name="connsiteY29" fmla="*/ 190500 h 1120140"/>
                          <a:gd name="connsiteX30" fmla="*/ 543528 w 1145677"/>
                          <a:gd name="connsiteY30" fmla="*/ 213360 h 1120140"/>
                          <a:gd name="connsiteX31" fmla="*/ 497808 w 1145677"/>
                          <a:gd name="connsiteY31" fmla="*/ 198120 h 1120140"/>
                          <a:gd name="connsiteX32" fmla="*/ 444468 w 1145677"/>
                          <a:gd name="connsiteY32" fmla="*/ 182880 h 1120140"/>
                          <a:gd name="connsiteX33" fmla="*/ 421608 w 1145677"/>
                          <a:gd name="connsiteY33" fmla="*/ 198120 h 1120140"/>
                          <a:gd name="connsiteX34" fmla="*/ 406368 w 1145677"/>
                          <a:gd name="connsiteY34" fmla="*/ 228600 h 1120140"/>
                          <a:gd name="connsiteX35" fmla="*/ 391128 w 1145677"/>
                          <a:gd name="connsiteY35" fmla="*/ 251460 h 1120140"/>
                          <a:gd name="connsiteX36" fmla="*/ 368268 w 1145677"/>
                          <a:gd name="connsiteY36" fmla="*/ 327660 h 1120140"/>
                          <a:gd name="connsiteX37" fmla="*/ 345408 w 1145677"/>
                          <a:gd name="connsiteY37" fmla="*/ 320040 h 1120140"/>
                          <a:gd name="connsiteX38" fmla="*/ 322548 w 1145677"/>
                          <a:gd name="connsiteY38" fmla="*/ 304800 h 1120140"/>
                          <a:gd name="connsiteX39" fmla="*/ 292068 w 1145677"/>
                          <a:gd name="connsiteY39" fmla="*/ 297180 h 1120140"/>
                          <a:gd name="connsiteX40" fmla="*/ 238728 w 1145677"/>
                          <a:gd name="connsiteY40" fmla="*/ 274320 h 1120140"/>
                          <a:gd name="connsiteX41" fmla="*/ 200628 w 1145677"/>
                          <a:gd name="connsiteY41" fmla="*/ 281940 h 1120140"/>
                          <a:gd name="connsiteX42" fmla="*/ 208248 w 1145677"/>
                          <a:gd name="connsiteY42" fmla="*/ 365760 h 1120140"/>
                          <a:gd name="connsiteX43" fmla="*/ 238728 w 1145677"/>
                          <a:gd name="connsiteY43" fmla="*/ 441960 h 1120140"/>
                          <a:gd name="connsiteX44" fmla="*/ 246348 w 1145677"/>
                          <a:gd name="connsiteY44" fmla="*/ 464820 h 1120140"/>
                          <a:gd name="connsiteX45" fmla="*/ 193008 w 1145677"/>
                          <a:gd name="connsiteY45" fmla="*/ 480060 h 1120140"/>
                          <a:gd name="connsiteX46" fmla="*/ 170148 w 1145677"/>
                          <a:gd name="connsiteY46" fmla="*/ 495300 h 1120140"/>
                          <a:gd name="connsiteX47" fmla="*/ 187293 w 1145677"/>
                          <a:gd name="connsiteY47" fmla="*/ 630555 h 1120140"/>
                          <a:gd name="connsiteX48" fmla="*/ 116808 w 1145677"/>
                          <a:gd name="connsiteY48" fmla="*/ 685800 h 1120140"/>
                          <a:gd name="connsiteX49" fmla="*/ 93948 w 1145677"/>
                          <a:gd name="connsiteY49" fmla="*/ 693420 h 1120140"/>
                          <a:gd name="connsiteX50" fmla="*/ 48228 w 1145677"/>
                          <a:gd name="connsiteY50" fmla="*/ 739140 h 1120140"/>
                          <a:gd name="connsiteX51" fmla="*/ 25368 w 1145677"/>
                          <a:gd name="connsiteY51" fmla="*/ 762000 h 1120140"/>
                          <a:gd name="connsiteX52" fmla="*/ 10128 w 1145677"/>
                          <a:gd name="connsiteY52" fmla="*/ 822960 h 1120140"/>
                          <a:gd name="connsiteX53" fmla="*/ 2508 w 1145677"/>
                          <a:gd name="connsiteY53" fmla="*/ 845820 h 1120140"/>
                          <a:gd name="connsiteX54" fmla="*/ 48228 w 1145677"/>
                          <a:gd name="connsiteY54" fmla="*/ 830580 h 1120140"/>
                          <a:gd name="connsiteX55" fmla="*/ 71088 w 1145677"/>
                          <a:gd name="connsiteY55" fmla="*/ 822960 h 1120140"/>
                          <a:gd name="connsiteX56" fmla="*/ 162528 w 1145677"/>
                          <a:gd name="connsiteY56" fmla="*/ 822960 h 1120140"/>
                          <a:gd name="connsiteX57" fmla="*/ 231108 w 1145677"/>
                          <a:gd name="connsiteY57" fmla="*/ 838200 h 1120140"/>
                          <a:gd name="connsiteX58" fmla="*/ 316833 w 1145677"/>
                          <a:gd name="connsiteY58" fmla="*/ 887730 h 1120140"/>
                          <a:gd name="connsiteX59" fmla="*/ 385413 w 1145677"/>
                          <a:gd name="connsiteY59" fmla="*/ 948690 h 1120140"/>
                          <a:gd name="connsiteX60" fmla="*/ 421608 w 1145677"/>
                          <a:gd name="connsiteY60" fmla="*/ 975360 h 1120140"/>
                          <a:gd name="connsiteX61" fmla="*/ 473043 w 1145677"/>
                          <a:gd name="connsiteY61" fmla="*/ 1007745 h 1120140"/>
                          <a:gd name="connsiteX62" fmla="*/ 518763 w 1145677"/>
                          <a:gd name="connsiteY62" fmla="*/ 1028700 h 1120140"/>
                          <a:gd name="connsiteX63" fmla="*/ 556863 w 1145677"/>
                          <a:gd name="connsiteY63" fmla="*/ 1042035 h 1120140"/>
                          <a:gd name="connsiteX64" fmla="*/ 593058 w 1145677"/>
                          <a:gd name="connsiteY64" fmla="*/ 1059180 h 1120140"/>
                          <a:gd name="connsiteX65" fmla="*/ 633063 w 1145677"/>
                          <a:gd name="connsiteY65" fmla="*/ 1082040 h 1120140"/>
                          <a:gd name="connsiteX66" fmla="*/ 663543 w 1145677"/>
                          <a:gd name="connsiteY66" fmla="*/ 1087755 h 1120140"/>
                          <a:gd name="connsiteX67" fmla="*/ 709263 w 1145677"/>
                          <a:gd name="connsiteY67" fmla="*/ 1106805 h 1120140"/>
                          <a:gd name="connsiteX68" fmla="*/ 749268 w 1145677"/>
                          <a:gd name="connsiteY68" fmla="*/ 1112520 h 1120140"/>
                          <a:gd name="connsiteX69" fmla="*/ 810228 w 1145677"/>
                          <a:gd name="connsiteY69" fmla="*/ 1120140 h 1120140"/>
                          <a:gd name="connsiteX70" fmla="*/ 878808 w 1145677"/>
                          <a:gd name="connsiteY70" fmla="*/ 1112520 h 1120140"/>
                          <a:gd name="connsiteX71" fmla="*/ 947388 w 1145677"/>
                          <a:gd name="connsiteY71" fmla="*/ 1097280 h 1120140"/>
                          <a:gd name="connsiteX72" fmla="*/ 993108 w 1145677"/>
                          <a:gd name="connsiteY72" fmla="*/ 1066800 h 1120140"/>
                          <a:gd name="connsiteX73" fmla="*/ 1015968 w 1145677"/>
                          <a:gd name="connsiteY73" fmla="*/ 1051560 h 1120140"/>
                          <a:gd name="connsiteX74" fmla="*/ 1069308 w 1145677"/>
                          <a:gd name="connsiteY74" fmla="*/ 1013460 h 1120140"/>
                          <a:gd name="connsiteX75" fmla="*/ 1099788 w 1145677"/>
                          <a:gd name="connsiteY75" fmla="*/ 967740 h 1120140"/>
                          <a:gd name="connsiteX76" fmla="*/ 1107408 w 1145677"/>
                          <a:gd name="connsiteY76" fmla="*/ 937260 h 1120140"/>
                          <a:gd name="connsiteX77" fmla="*/ 1122648 w 1145677"/>
                          <a:gd name="connsiteY77" fmla="*/ 891540 h 1120140"/>
                          <a:gd name="connsiteX78" fmla="*/ 1134078 w 1145677"/>
                          <a:gd name="connsiteY78" fmla="*/ 843915 h 1120140"/>
                          <a:gd name="connsiteX0" fmla="*/ 1134078 w 1145677"/>
                          <a:gd name="connsiteY0" fmla="*/ 843915 h 1120140"/>
                          <a:gd name="connsiteX1" fmla="*/ 1139793 w 1145677"/>
                          <a:gd name="connsiteY1" fmla="*/ 769620 h 1120140"/>
                          <a:gd name="connsiteX2" fmla="*/ 1145508 w 1145677"/>
                          <a:gd name="connsiteY2" fmla="*/ 746760 h 1120140"/>
                          <a:gd name="connsiteX3" fmla="*/ 1145508 w 1145677"/>
                          <a:gd name="connsiteY3" fmla="*/ 702945 h 1120140"/>
                          <a:gd name="connsiteX4" fmla="*/ 1130268 w 1145677"/>
                          <a:gd name="connsiteY4" fmla="*/ 640080 h 1120140"/>
                          <a:gd name="connsiteX5" fmla="*/ 1115028 w 1145677"/>
                          <a:gd name="connsiteY5" fmla="*/ 609600 h 1120140"/>
                          <a:gd name="connsiteX6" fmla="*/ 1084548 w 1145677"/>
                          <a:gd name="connsiteY6" fmla="*/ 541020 h 1120140"/>
                          <a:gd name="connsiteX7" fmla="*/ 1061688 w 1145677"/>
                          <a:gd name="connsiteY7" fmla="*/ 518160 h 1120140"/>
                          <a:gd name="connsiteX8" fmla="*/ 1046448 w 1145677"/>
                          <a:gd name="connsiteY8" fmla="*/ 487680 h 1120140"/>
                          <a:gd name="connsiteX9" fmla="*/ 1017873 w 1145677"/>
                          <a:gd name="connsiteY9" fmla="*/ 445770 h 1120140"/>
                          <a:gd name="connsiteX10" fmla="*/ 989298 w 1145677"/>
                          <a:gd name="connsiteY10" fmla="*/ 426720 h 1120140"/>
                          <a:gd name="connsiteX11" fmla="*/ 945483 w 1145677"/>
                          <a:gd name="connsiteY11" fmla="*/ 386715 h 1120140"/>
                          <a:gd name="connsiteX12" fmla="*/ 901668 w 1145677"/>
                          <a:gd name="connsiteY12" fmla="*/ 358140 h 1120140"/>
                          <a:gd name="connsiteX13" fmla="*/ 863568 w 1145677"/>
                          <a:gd name="connsiteY13" fmla="*/ 335280 h 1120140"/>
                          <a:gd name="connsiteX14" fmla="*/ 810228 w 1145677"/>
                          <a:gd name="connsiteY14" fmla="*/ 312420 h 1120140"/>
                          <a:gd name="connsiteX15" fmla="*/ 787368 w 1145677"/>
                          <a:gd name="connsiteY15" fmla="*/ 304800 h 1120140"/>
                          <a:gd name="connsiteX16" fmla="*/ 764508 w 1145677"/>
                          <a:gd name="connsiteY16" fmla="*/ 281940 h 1120140"/>
                          <a:gd name="connsiteX17" fmla="*/ 734028 w 1145677"/>
                          <a:gd name="connsiteY17" fmla="*/ 259080 h 1120140"/>
                          <a:gd name="connsiteX18" fmla="*/ 718788 w 1145677"/>
                          <a:gd name="connsiteY18" fmla="*/ 236220 h 1120140"/>
                          <a:gd name="connsiteX19" fmla="*/ 711168 w 1145677"/>
                          <a:gd name="connsiteY19" fmla="*/ 198120 h 1120140"/>
                          <a:gd name="connsiteX20" fmla="*/ 703548 w 1145677"/>
                          <a:gd name="connsiteY20" fmla="*/ 175260 h 1120140"/>
                          <a:gd name="connsiteX21" fmla="*/ 695928 w 1145677"/>
                          <a:gd name="connsiteY21" fmla="*/ 91440 h 1120140"/>
                          <a:gd name="connsiteX22" fmla="*/ 688308 w 1145677"/>
                          <a:gd name="connsiteY22" fmla="*/ 38100 h 1120140"/>
                          <a:gd name="connsiteX23" fmla="*/ 680688 w 1145677"/>
                          <a:gd name="connsiteY23" fmla="*/ 7620 h 1120140"/>
                          <a:gd name="connsiteX24" fmla="*/ 650208 w 1145677"/>
                          <a:gd name="connsiteY24" fmla="*/ 0 h 1120140"/>
                          <a:gd name="connsiteX25" fmla="*/ 619728 w 1145677"/>
                          <a:gd name="connsiteY25" fmla="*/ 45720 h 1120140"/>
                          <a:gd name="connsiteX26" fmla="*/ 589248 w 1145677"/>
                          <a:gd name="connsiteY26" fmla="*/ 91440 h 1120140"/>
                          <a:gd name="connsiteX27" fmla="*/ 574008 w 1145677"/>
                          <a:gd name="connsiteY27" fmla="*/ 129540 h 1120140"/>
                          <a:gd name="connsiteX28" fmla="*/ 566388 w 1145677"/>
                          <a:gd name="connsiteY28" fmla="*/ 160020 h 1120140"/>
                          <a:gd name="connsiteX29" fmla="*/ 551148 w 1145677"/>
                          <a:gd name="connsiteY29" fmla="*/ 190500 h 1120140"/>
                          <a:gd name="connsiteX30" fmla="*/ 543528 w 1145677"/>
                          <a:gd name="connsiteY30" fmla="*/ 213360 h 1120140"/>
                          <a:gd name="connsiteX31" fmla="*/ 497808 w 1145677"/>
                          <a:gd name="connsiteY31" fmla="*/ 198120 h 1120140"/>
                          <a:gd name="connsiteX32" fmla="*/ 444468 w 1145677"/>
                          <a:gd name="connsiteY32" fmla="*/ 182880 h 1120140"/>
                          <a:gd name="connsiteX33" fmla="*/ 421608 w 1145677"/>
                          <a:gd name="connsiteY33" fmla="*/ 198120 h 1120140"/>
                          <a:gd name="connsiteX34" fmla="*/ 406368 w 1145677"/>
                          <a:gd name="connsiteY34" fmla="*/ 228600 h 1120140"/>
                          <a:gd name="connsiteX35" fmla="*/ 391128 w 1145677"/>
                          <a:gd name="connsiteY35" fmla="*/ 251460 h 1120140"/>
                          <a:gd name="connsiteX36" fmla="*/ 368268 w 1145677"/>
                          <a:gd name="connsiteY36" fmla="*/ 327660 h 1120140"/>
                          <a:gd name="connsiteX37" fmla="*/ 345408 w 1145677"/>
                          <a:gd name="connsiteY37" fmla="*/ 320040 h 1120140"/>
                          <a:gd name="connsiteX38" fmla="*/ 322548 w 1145677"/>
                          <a:gd name="connsiteY38" fmla="*/ 304800 h 1120140"/>
                          <a:gd name="connsiteX39" fmla="*/ 292068 w 1145677"/>
                          <a:gd name="connsiteY39" fmla="*/ 297180 h 1120140"/>
                          <a:gd name="connsiteX40" fmla="*/ 238728 w 1145677"/>
                          <a:gd name="connsiteY40" fmla="*/ 274320 h 1120140"/>
                          <a:gd name="connsiteX41" fmla="*/ 200628 w 1145677"/>
                          <a:gd name="connsiteY41" fmla="*/ 281940 h 1120140"/>
                          <a:gd name="connsiteX42" fmla="*/ 208248 w 1145677"/>
                          <a:gd name="connsiteY42" fmla="*/ 365760 h 1120140"/>
                          <a:gd name="connsiteX43" fmla="*/ 238728 w 1145677"/>
                          <a:gd name="connsiteY43" fmla="*/ 441960 h 1120140"/>
                          <a:gd name="connsiteX44" fmla="*/ 246348 w 1145677"/>
                          <a:gd name="connsiteY44" fmla="*/ 464820 h 1120140"/>
                          <a:gd name="connsiteX45" fmla="*/ 193008 w 1145677"/>
                          <a:gd name="connsiteY45" fmla="*/ 480060 h 1120140"/>
                          <a:gd name="connsiteX46" fmla="*/ 170148 w 1145677"/>
                          <a:gd name="connsiteY46" fmla="*/ 495300 h 1120140"/>
                          <a:gd name="connsiteX47" fmla="*/ 187293 w 1145677"/>
                          <a:gd name="connsiteY47" fmla="*/ 630555 h 1120140"/>
                          <a:gd name="connsiteX48" fmla="*/ 116808 w 1145677"/>
                          <a:gd name="connsiteY48" fmla="*/ 685800 h 1120140"/>
                          <a:gd name="connsiteX49" fmla="*/ 93948 w 1145677"/>
                          <a:gd name="connsiteY49" fmla="*/ 693420 h 1120140"/>
                          <a:gd name="connsiteX50" fmla="*/ 48228 w 1145677"/>
                          <a:gd name="connsiteY50" fmla="*/ 739140 h 1120140"/>
                          <a:gd name="connsiteX51" fmla="*/ 25368 w 1145677"/>
                          <a:gd name="connsiteY51" fmla="*/ 762000 h 1120140"/>
                          <a:gd name="connsiteX52" fmla="*/ 10128 w 1145677"/>
                          <a:gd name="connsiteY52" fmla="*/ 822960 h 1120140"/>
                          <a:gd name="connsiteX53" fmla="*/ 2508 w 1145677"/>
                          <a:gd name="connsiteY53" fmla="*/ 845820 h 1120140"/>
                          <a:gd name="connsiteX54" fmla="*/ 48228 w 1145677"/>
                          <a:gd name="connsiteY54" fmla="*/ 830580 h 1120140"/>
                          <a:gd name="connsiteX55" fmla="*/ 71088 w 1145677"/>
                          <a:gd name="connsiteY55" fmla="*/ 822960 h 1120140"/>
                          <a:gd name="connsiteX56" fmla="*/ 162528 w 1145677"/>
                          <a:gd name="connsiteY56" fmla="*/ 822960 h 1120140"/>
                          <a:gd name="connsiteX57" fmla="*/ 231108 w 1145677"/>
                          <a:gd name="connsiteY57" fmla="*/ 838200 h 1120140"/>
                          <a:gd name="connsiteX58" fmla="*/ 316833 w 1145677"/>
                          <a:gd name="connsiteY58" fmla="*/ 887730 h 1120140"/>
                          <a:gd name="connsiteX59" fmla="*/ 385413 w 1145677"/>
                          <a:gd name="connsiteY59" fmla="*/ 948690 h 1120140"/>
                          <a:gd name="connsiteX60" fmla="*/ 421608 w 1145677"/>
                          <a:gd name="connsiteY60" fmla="*/ 975360 h 1120140"/>
                          <a:gd name="connsiteX61" fmla="*/ 473043 w 1145677"/>
                          <a:gd name="connsiteY61" fmla="*/ 1007745 h 1120140"/>
                          <a:gd name="connsiteX62" fmla="*/ 518763 w 1145677"/>
                          <a:gd name="connsiteY62" fmla="*/ 1028700 h 1120140"/>
                          <a:gd name="connsiteX63" fmla="*/ 556863 w 1145677"/>
                          <a:gd name="connsiteY63" fmla="*/ 1042035 h 1120140"/>
                          <a:gd name="connsiteX64" fmla="*/ 593058 w 1145677"/>
                          <a:gd name="connsiteY64" fmla="*/ 1059180 h 1120140"/>
                          <a:gd name="connsiteX65" fmla="*/ 633063 w 1145677"/>
                          <a:gd name="connsiteY65" fmla="*/ 1082040 h 1120140"/>
                          <a:gd name="connsiteX66" fmla="*/ 673068 w 1145677"/>
                          <a:gd name="connsiteY66" fmla="*/ 1095375 h 1120140"/>
                          <a:gd name="connsiteX67" fmla="*/ 709263 w 1145677"/>
                          <a:gd name="connsiteY67" fmla="*/ 1106805 h 1120140"/>
                          <a:gd name="connsiteX68" fmla="*/ 749268 w 1145677"/>
                          <a:gd name="connsiteY68" fmla="*/ 1112520 h 1120140"/>
                          <a:gd name="connsiteX69" fmla="*/ 810228 w 1145677"/>
                          <a:gd name="connsiteY69" fmla="*/ 1120140 h 1120140"/>
                          <a:gd name="connsiteX70" fmla="*/ 878808 w 1145677"/>
                          <a:gd name="connsiteY70" fmla="*/ 1112520 h 1120140"/>
                          <a:gd name="connsiteX71" fmla="*/ 947388 w 1145677"/>
                          <a:gd name="connsiteY71" fmla="*/ 1097280 h 1120140"/>
                          <a:gd name="connsiteX72" fmla="*/ 993108 w 1145677"/>
                          <a:gd name="connsiteY72" fmla="*/ 1066800 h 1120140"/>
                          <a:gd name="connsiteX73" fmla="*/ 1015968 w 1145677"/>
                          <a:gd name="connsiteY73" fmla="*/ 1051560 h 1120140"/>
                          <a:gd name="connsiteX74" fmla="*/ 1069308 w 1145677"/>
                          <a:gd name="connsiteY74" fmla="*/ 1013460 h 1120140"/>
                          <a:gd name="connsiteX75" fmla="*/ 1099788 w 1145677"/>
                          <a:gd name="connsiteY75" fmla="*/ 967740 h 1120140"/>
                          <a:gd name="connsiteX76" fmla="*/ 1107408 w 1145677"/>
                          <a:gd name="connsiteY76" fmla="*/ 937260 h 1120140"/>
                          <a:gd name="connsiteX77" fmla="*/ 1122648 w 1145677"/>
                          <a:gd name="connsiteY77" fmla="*/ 891540 h 1120140"/>
                          <a:gd name="connsiteX78" fmla="*/ 1134078 w 1145677"/>
                          <a:gd name="connsiteY78" fmla="*/ 843915 h 112014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  <a:cxn ang="0">
                            <a:pos x="connsiteX62" y="connsiteY62"/>
                          </a:cxn>
                          <a:cxn ang="0">
                            <a:pos x="connsiteX63" y="connsiteY63"/>
                          </a:cxn>
                          <a:cxn ang="0">
                            <a:pos x="connsiteX64" y="connsiteY64"/>
                          </a:cxn>
                          <a:cxn ang="0">
                            <a:pos x="connsiteX65" y="connsiteY65"/>
                          </a:cxn>
                          <a:cxn ang="0">
                            <a:pos x="connsiteX66" y="connsiteY66"/>
                          </a:cxn>
                          <a:cxn ang="0">
                            <a:pos x="connsiteX67" y="connsiteY67"/>
                          </a:cxn>
                          <a:cxn ang="0">
                            <a:pos x="connsiteX68" y="connsiteY68"/>
                          </a:cxn>
                          <a:cxn ang="0">
                            <a:pos x="connsiteX69" y="connsiteY69"/>
                          </a:cxn>
                          <a:cxn ang="0">
                            <a:pos x="connsiteX70" y="connsiteY70"/>
                          </a:cxn>
                          <a:cxn ang="0">
                            <a:pos x="connsiteX71" y="connsiteY71"/>
                          </a:cxn>
                          <a:cxn ang="0">
                            <a:pos x="connsiteX72" y="connsiteY72"/>
                          </a:cxn>
                          <a:cxn ang="0">
                            <a:pos x="connsiteX73" y="connsiteY73"/>
                          </a:cxn>
                          <a:cxn ang="0">
                            <a:pos x="connsiteX74" y="connsiteY74"/>
                          </a:cxn>
                          <a:cxn ang="0">
                            <a:pos x="connsiteX75" y="connsiteY75"/>
                          </a:cxn>
                          <a:cxn ang="0">
                            <a:pos x="connsiteX76" y="connsiteY76"/>
                          </a:cxn>
                          <a:cxn ang="0">
                            <a:pos x="connsiteX77" y="connsiteY77"/>
                          </a:cxn>
                          <a:cxn ang="0">
                            <a:pos x="connsiteX78" y="connsiteY78"/>
                          </a:cxn>
                        </a:cxnLst>
                        <a:rect l="l" t="t" r="r" b="b"/>
                        <a:pathLst>
                          <a:path w="1145677" h="1120140">
                            <a:moveTo>
                              <a:pt x="1134078" y="843915"/>
                            </a:moveTo>
                            <a:cubicBezTo>
                              <a:pt x="1136618" y="818515"/>
                              <a:pt x="1137888" y="785812"/>
                              <a:pt x="1139793" y="769620"/>
                            </a:cubicBezTo>
                            <a:cubicBezTo>
                              <a:pt x="1141698" y="753428"/>
                              <a:pt x="1144556" y="757872"/>
                              <a:pt x="1145508" y="746760"/>
                            </a:cubicBezTo>
                            <a:cubicBezTo>
                              <a:pt x="1146460" y="735648"/>
                              <a:pt x="1142968" y="715645"/>
                              <a:pt x="1145508" y="702945"/>
                            </a:cubicBezTo>
                            <a:cubicBezTo>
                              <a:pt x="1142968" y="680085"/>
                              <a:pt x="1135348" y="655637"/>
                              <a:pt x="1130268" y="640080"/>
                            </a:cubicBezTo>
                            <a:cubicBezTo>
                              <a:pt x="1125188" y="624523"/>
                              <a:pt x="1119641" y="619980"/>
                              <a:pt x="1115028" y="609600"/>
                            </a:cubicBezTo>
                            <a:cubicBezTo>
                              <a:pt x="1108000" y="593786"/>
                              <a:pt x="1095582" y="556468"/>
                              <a:pt x="1084548" y="541020"/>
                            </a:cubicBezTo>
                            <a:cubicBezTo>
                              <a:pt x="1078284" y="532251"/>
                              <a:pt x="1067952" y="526929"/>
                              <a:pt x="1061688" y="518160"/>
                            </a:cubicBezTo>
                            <a:cubicBezTo>
                              <a:pt x="1055086" y="508917"/>
                              <a:pt x="1053751" y="499745"/>
                              <a:pt x="1046448" y="487680"/>
                            </a:cubicBezTo>
                            <a:cubicBezTo>
                              <a:pt x="1039146" y="475615"/>
                              <a:pt x="1027398" y="455930"/>
                              <a:pt x="1017873" y="445770"/>
                            </a:cubicBezTo>
                            <a:cubicBezTo>
                              <a:pt x="1008348" y="435610"/>
                              <a:pt x="996918" y="431800"/>
                              <a:pt x="989298" y="426720"/>
                            </a:cubicBezTo>
                            <a:cubicBezTo>
                              <a:pt x="961609" y="385187"/>
                              <a:pt x="960088" y="398145"/>
                              <a:pt x="945483" y="386715"/>
                            </a:cubicBezTo>
                            <a:cubicBezTo>
                              <a:pt x="930878" y="375285"/>
                              <a:pt x="915320" y="366712"/>
                              <a:pt x="901668" y="358140"/>
                            </a:cubicBezTo>
                            <a:cubicBezTo>
                              <a:pt x="888016" y="349568"/>
                              <a:pt x="877619" y="339964"/>
                              <a:pt x="863568" y="335280"/>
                            </a:cubicBezTo>
                            <a:cubicBezTo>
                              <a:pt x="809957" y="317410"/>
                              <a:pt x="876140" y="340668"/>
                              <a:pt x="810228" y="312420"/>
                            </a:cubicBezTo>
                            <a:cubicBezTo>
                              <a:pt x="802845" y="309256"/>
                              <a:pt x="794988" y="307340"/>
                              <a:pt x="787368" y="304800"/>
                            </a:cubicBezTo>
                            <a:cubicBezTo>
                              <a:pt x="779748" y="297180"/>
                              <a:pt x="772690" y="288953"/>
                              <a:pt x="764508" y="281940"/>
                            </a:cubicBezTo>
                            <a:cubicBezTo>
                              <a:pt x="754865" y="273675"/>
                              <a:pt x="743008" y="268060"/>
                              <a:pt x="734028" y="259080"/>
                            </a:cubicBezTo>
                            <a:cubicBezTo>
                              <a:pt x="727552" y="252604"/>
                              <a:pt x="723868" y="243840"/>
                              <a:pt x="718788" y="236220"/>
                            </a:cubicBezTo>
                            <a:cubicBezTo>
                              <a:pt x="716248" y="223520"/>
                              <a:pt x="714309" y="210685"/>
                              <a:pt x="711168" y="198120"/>
                            </a:cubicBezTo>
                            <a:cubicBezTo>
                              <a:pt x="709220" y="190328"/>
                              <a:pt x="704684" y="183211"/>
                              <a:pt x="703548" y="175260"/>
                            </a:cubicBezTo>
                            <a:cubicBezTo>
                              <a:pt x="699580" y="147487"/>
                              <a:pt x="699026" y="119324"/>
                              <a:pt x="695928" y="91440"/>
                            </a:cubicBezTo>
                            <a:cubicBezTo>
                              <a:pt x="693945" y="73589"/>
                              <a:pt x="691521" y="55771"/>
                              <a:pt x="688308" y="38100"/>
                            </a:cubicBezTo>
                            <a:cubicBezTo>
                              <a:pt x="686435" y="27796"/>
                              <a:pt x="688093" y="15025"/>
                              <a:pt x="680688" y="7620"/>
                            </a:cubicBezTo>
                            <a:cubicBezTo>
                              <a:pt x="673283" y="215"/>
                              <a:pt x="660368" y="2540"/>
                              <a:pt x="650208" y="0"/>
                            </a:cubicBezTo>
                            <a:cubicBezTo>
                              <a:pt x="599475" y="50733"/>
                              <a:pt x="647297" y="-3905"/>
                              <a:pt x="619728" y="45720"/>
                            </a:cubicBezTo>
                            <a:cubicBezTo>
                              <a:pt x="610833" y="61731"/>
                              <a:pt x="596050" y="74434"/>
                              <a:pt x="589248" y="91440"/>
                            </a:cubicBezTo>
                            <a:cubicBezTo>
                              <a:pt x="584168" y="104140"/>
                              <a:pt x="578333" y="116564"/>
                              <a:pt x="574008" y="129540"/>
                            </a:cubicBezTo>
                            <a:cubicBezTo>
                              <a:pt x="570696" y="139475"/>
                              <a:pt x="570065" y="150214"/>
                              <a:pt x="566388" y="160020"/>
                            </a:cubicBezTo>
                            <a:cubicBezTo>
                              <a:pt x="562400" y="170656"/>
                              <a:pt x="555623" y="180059"/>
                              <a:pt x="551148" y="190500"/>
                            </a:cubicBezTo>
                            <a:cubicBezTo>
                              <a:pt x="547984" y="197883"/>
                              <a:pt x="546068" y="205740"/>
                              <a:pt x="543528" y="213360"/>
                            </a:cubicBezTo>
                            <a:cubicBezTo>
                              <a:pt x="528288" y="208280"/>
                              <a:pt x="513195" y="202736"/>
                              <a:pt x="497808" y="198120"/>
                            </a:cubicBezTo>
                            <a:cubicBezTo>
                              <a:pt x="402127" y="169416"/>
                              <a:pt x="521294" y="208489"/>
                              <a:pt x="444468" y="182880"/>
                            </a:cubicBezTo>
                            <a:cubicBezTo>
                              <a:pt x="436848" y="187960"/>
                              <a:pt x="427471" y="191085"/>
                              <a:pt x="421608" y="198120"/>
                            </a:cubicBezTo>
                            <a:cubicBezTo>
                              <a:pt x="414336" y="206846"/>
                              <a:pt x="412004" y="218737"/>
                              <a:pt x="406368" y="228600"/>
                            </a:cubicBezTo>
                            <a:cubicBezTo>
                              <a:pt x="401824" y="236551"/>
                              <a:pt x="394847" y="243091"/>
                              <a:pt x="391128" y="251460"/>
                            </a:cubicBezTo>
                            <a:cubicBezTo>
                              <a:pt x="380527" y="275312"/>
                              <a:pt x="374601" y="302328"/>
                              <a:pt x="368268" y="327660"/>
                            </a:cubicBezTo>
                            <a:cubicBezTo>
                              <a:pt x="360648" y="325120"/>
                              <a:pt x="352592" y="323632"/>
                              <a:pt x="345408" y="320040"/>
                            </a:cubicBezTo>
                            <a:cubicBezTo>
                              <a:pt x="337217" y="315944"/>
                              <a:pt x="330966" y="308408"/>
                              <a:pt x="322548" y="304800"/>
                            </a:cubicBezTo>
                            <a:cubicBezTo>
                              <a:pt x="312922" y="300675"/>
                              <a:pt x="302138" y="300057"/>
                              <a:pt x="292068" y="297180"/>
                            </a:cubicBezTo>
                            <a:cubicBezTo>
                              <a:pt x="265906" y="289705"/>
                              <a:pt x="265821" y="287867"/>
                              <a:pt x="238728" y="274320"/>
                            </a:cubicBezTo>
                            <a:cubicBezTo>
                              <a:pt x="226028" y="276860"/>
                              <a:pt x="204724" y="269653"/>
                              <a:pt x="200628" y="281940"/>
                            </a:cubicBezTo>
                            <a:cubicBezTo>
                              <a:pt x="191756" y="308556"/>
                              <a:pt x="203372" y="338132"/>
                              <a:pt x="208248" y="365760"/>
                            </a:cubicBezTo>
                            <a:cubicBezTo>
                              <a:pt x="215186" y="405074"/>
                              <a:pt x="224714" y="409262"/>
                              <a:pt x="238728" y="441960"/>
                            </a:cubicBezTo>
                            <a:cubicBezTo>
                              <a:pt x="241892" y="449343"/>
                              <a:pt x="243808" y="457200"/>
                              <a:pt x="246348" y="464820"/>
                            </a:cubicBezTo>
                            <a:cubicBezTo>
                              <a:pt x="236582" y="467261"/>
                              <a:pt x="203940" y="474594"/>
                              <a:pt x="193008" y="480060"/>
                            </a:cubicBezTo>
                            <a:cubicBezTo>
                              <a:pt x="184817" y="484156"/>
                              <a:pt x="177768" y="490220"/>
                              <a:pt x="170148" y="495300"/>
                            </a:cubicBezTo>
                            <a:cubicBezTo>
                              <a:pt x="166021" y="520382"/>
                              <a:pt x="196183" y="598805"/>
                              <a:pt x="187293" y="630555"/>
                            </a:cubicBezTo>
                            <a:cubicBezTo>
                              <a:pt x="178403" y="662305"/>
                              <a:pt x="132365" y="675323"/>
                              <a:pt x="116808" y="685800"/>
                            </a:cubicBezTo>
                            <a:cubicBezTo>
                              <a:pt x="101251" y="696277"/>
                              <a:pt x="101568" y="690880"/>
                              <a:pt x="93948" y="693420"/>
                            </a:cubicBezTo>
                            <a:lnTo>
                              <a:pt x="48228" y="739140"/>
                            </a:lnTo>
                            <a:lnTo>
                              <a:pt x="25368" y="762000"/>
                            </a:lnTo>
                            <a:cubicBezTo>
                              <a:pt x="20288" y="782320"/>
                              <a:pt x="16752" y="803089"/>
                              <a:pt x="10128" y="822960"/>
                            </a:cubicBezTo>
                            <a:cubicBezTo>
                              <a:pt x="7588" y="830580"/>
                              <a:pt x="-5368" y="844245"/>
                              <a:pt x="2508" y="845820"/>
                            </a:cubicBezTo>
                            <a:cubicBezTo>
                              <a:pt x="18260" y="848970"/>
                              <a:pt x="32988" y="835660"/>
                              <a:pt x="48228" y="830580"/>
                            </a:cubicBezTo>
                            <a:lnTo>
                              <a:pt x="71088" y="822960"/>
                            </a:lnTo>
                            <a:cubicBezTo>
                              <a:pt x="109188" y="825500"/>
                              <a:pt x="124515" y="819340"/>
                              <a:pt x="162528" y="822960"/>
                            </a:cubicBezTo>
                            <a:cubicBezTo>
                              <a:pt x="177909" y="824425"/>
                              <a:pt x="205391" y="827405"/>
                              <a:pt x="231108" y="838200"/>
                            </a:cubicBezTo>
                            <a:cubicBezTo>
                              <a:pt x="256825" y="848995"/>
                              <a:pt x="291116" y="869315"/>
                              <a:pt x="316833" y="887730"/>
                            </a:cubicBezTo>
                            <a:cubicBezTo>
                              <a:pt x="342550" y="906145"/>
                              <a:pt x="367951" y="934085"/>
                              <a:pt x="385413" y="948690"/>
                            </a:cubicBezTo>
                            <a:cubicBezTo>
                              <a:pt x="402876" y="963295"/>
                              <a:pt x="407003" y="965518"/>
                              <a:pt x="421608" y="975360"/>
                            </a:cubicBezTo>
                            <a:cubicBezTo>
                              <a:pt x="436213" y="985202"/>
                              <a:pt x="456851" y="998855"/>
                              <a:pt x="473043" y="1007745"/>
                            </a:cubicBezTo>
                            <a:cubicBezTo>
                              <a:pt x="489236" y="1016635"/>
                              <a:pt x="504793" y="1022985"/>
                              <a:pt x="518763" y="1028700"/>
                            </a:cubicBezTo>
                            <a:cubicBezTo>
                              <a:pt x="532733" y="1034415"/>
                              <a:pt x="544481" y="1036955"/>
                              <a:pt x="556863" y="1042035"/>
                            </a:cubicBezTo>
                            <a:cubicBezTo>
                              <a:pt x="569245" y="1047115"/>
                              <a:pt x="580358" y="1052513"/>
                              <a:pt x="593058" y="1059180"/>
                            </a:cubicBezTo>
                            <a:cubicBezTo>
                              <a:pt x="605758" y="1065847"/>
                              <a:pt x="619728" y="1076008"/>
                              <a:pt x="633063" y="1082040"/>
                            </a:cubicBezTo>
                            <a:cubicBezTo>
                              <a:pt x="646398" y="1088072"/>
                              <a:pt x="660368" y="1091248"/>
                              <a:pt x="673068" y="1095375"/>
                            </a:cubicBezTo>
                            <a:cubicBezTo>
                              <a:pt x="685768" y="1099502"/>
                              <a:pt x="696563" y="1103948"/>
                              <a:pt x="709263" y="1106805"/>
                            </a:cubicBezTo>
                            <a:cubicBezTo>
                              <a:pt x="721963" y="1109662"/>
                              <a:pt x="732440" y="1110297"/>
                              <a:pt x="749268" y="1112520"/>
                            </a:cubicBezTo>
                            <a:lnTo>
                              <a:pt x="810228" y="1120140"/>
                            </a:lnTo>
                            <a:cubicBezTo>
                              <a:pt x="833088" y="1117600"/>
                              <a:pt x="856038" y="1115773"/>
                              <a:pt x="878808" y="1112520"/>
                            </a:cubicBezTo>
                            <a:cubicBezTo>
                              <a:pt x="901380" y="1109295"/>
                              <a:pt x="925203" y="1102826"/>
                              <a:pt x="947388" y="1097280"/>
                            </a:cubicBezTo>
                            <a:lnTo>
                              <a:pt x="993108" y="1066800"/>
                            </a:lnTo>
                            <a:cubicBezTo>
                              <a:pt x="1000728" y="1061720"/>
                              <a:pt x="1009492" y="1058036"/>
                              <a:pt x="1015968" y="1051560"/>
                            </a:cubicBezTo>
                            <a:cubicBezTo>
                              <a:pt x="1052128" y="1015400"/>
                              <a:pt x="1032817" y="1025624"/>
                              <a:pt x="1069308" y="1013460"/>
                            </a:cubicBezTo>
                            <a:cubicBezTo>
                              <a:pt x="1079468" y="998220"/>
                              <a:pt x="1095346" y="985509"/>
                              <a:pt x="1099788" y="967740"/>
                            </a:cubicBezTo>
                            <a:cubicBezTo>
                              <a:pt x="1102328" y="957580"/>
                              <a:pt x="1104399" y="947291"/>
                              <a:pt x="1107408" y="937260"/>
                            </a:cubicBezTo>
                            <a:cubicBezTo>
                              <a:pt x="1112024" y="921873"/>
                              <a:pt x="1122648" y="907604"/>
                              <a:pt x="1122648" y="891540"/>
                            </a:cubicBezTo>
                            <a:lnTo>
                              <a:pt x="1134078" y="843915"/>
                            </a:lnTo>
                            <a:close/>
                          </a:path>
                        </a:pathLst>
                      </a:custGeom>
                      <a:grpFill/>
                      <a:ln>
                        <a:solidFill>
                          <a:srgbClr val="660033"/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hu-HU">
                          <a:solidFill>
                            <a:srgbClr val="813213"/>
                          </a:solidFill>
                        </a:endParaRPr>
                      </a:p>
                    </p:txBody>
                  </p:sp>
                  <p:sp>
                    <p:nvSpPr>
                      <p:cNvPr id="627" name="Szabadkézi sokszög: alakzat 626">
                        <a:extLst>
                          <a:ext uri="{FF2B5EF4-FFF2-40B4-BE49-F238E27FC236}">
                            <a16:creationId xmlns:a16="http://schemas.microsoft.com/office/drawing/2014/main" id="{E6F26765-13C6-2E1A-FED9-C7429EBE18D4}"/>
                          </a:ext>
                        </a:extLst>
                      </p:cNvPr>
                      <p:cNvSpPr/>
                      <p:nvPr/>
                    </p:nvSpPr>
                    <p:spPr>
                      <a:xfrm rot="18115533">
                        <a:off x="2761830" y="5205187"/>
                        <a:ext cx="1065826" cy="367533"/>
                      </a:xfrm>
                      <a:custGeom>
                        <a:avLst/>
                        <a:gdLst>
                          <a:gd name="connsiteX0" fmla="*/ 0 w 1329069"/>
                          <a:gd name="connsiteY0" fmla="*/ 32184 h 436221"/>
                          <a:gd name="connsiteX1" fmla="*/ 0 w 1329069"/>
                          <a:gd name="connsiteY1" fmla="*/ 32184 h 436221"/>
                          <a:gd name="connsiteX2" fmla="*/ 53162 w 1329069"/>
                          <a:gd name="connsiteY2" fmla="*/ 170407 h 436221"/>
                          <a:gd name="connsiteX3" fmla="*/ 85060 w 1329069"/>
                          <a:gd name="connsiteY3" fmla="*/ 212938 h 436221"/>
                          <a:gd name="connsiteX4" fmla="*/ 180753 w 1329069"/>
                          <a:gd name="connsiteY4" fmla="*/ 276733 h 436221"/>
                          <a:gd name="connsiteX5" fmla="*/ 265813 w 1329069"/>
                          <a:gd name="connsiteY5" fmla="*/ 329896 h 436221"/>
                          <a:gd name="connsiteX6" fmla="*/ 297711 w 1329069"/>
                          <a:gd name="connsiteY6" fmla="*/ 351161 h 436221"/>
                          <a:gd name="connsiteX7" fmla="*/ 393404 w 1329069"/>
                          <a:gd name="connsiteY7" fmla="*/ 383059 h 436221"/>
                          <a:gd name="connsiteX8" fmla="*/ 435934 w 1329069"/>
                          <a:gd name="connsiteY8" fmla="*/ 404324 h 436221"/>
                          <a:gd name="connsiteX9" fmla="*/ 510362 w 1329069"/>
                          <a:gd name="connsiteY9" fmla="*/ 414956 h 436221"/>
                          <a:gd name="connsiteX10" fmla="*/ 648586 w 1329069"/>
                          <a:gd name="connsiteY10" fmla="*/ 425589 h 436221"/>
                          <a:gd name="connsiteX11" fmla="*/ 744279 w 1329069"/>
                          <a:gd name="connsiteY11" fmla="*/ 436221 h 436221"/>
                          <a:gd name="connsiteX12" fmla="*/ 978195 w 1329069"/>
                          <a:gd name="connsiteY12" fmla="*/ 425589 h 436221"/>
                          <a:gd name="connsiteX13" fmla="*/ 999460 w 1329069"/>
                          <a:gd name="connsiteY13" fmla="*/ 393691 h 436221"/>
                          <a:gd name="connsiteX14" fmla="*/ 1031358 w 1329069"/>
                          <a:gd name="connsiteY14" fmla="*/ 383059 h 436221"/>
                          <a:gd name="connsiteX15" fmla="*/ 1052623 w 1329069"/>
                          <a:gd name="connsiteY15" fmla="*/ 351161 h 436221"/>
                          <a:gd name="connsiteX16" fmla="*/ 1095153 w 1329069"/>
                          <a:gd name="connsiteY16" fmla="*/ 340528 h 436221"/>
                          <a:gd name="connsiteX17" fmla="*/ 1127051 w 1329069"/>
                          <a:gd name="connsiteY17" fmla="*/ 329896 h 436221"/>
                          <a:gd name="connsiteX18" fmla="*/ 1254641 w 1329069"/>
                          <a:gd name="connsiteY18" fmla="*/ 308631 h 436221"/>
                          <a:gd name="connsiteX19" fmla="*/ 1329069 w 1329069"/>
                          <a:gd name="connsiteY19" fmla="*/ 287366 h 436221"/>
                          <a:gd name="connsiteX20" fmla="*/ 712381 w 1329069"/>
                          <a:gd name="connsiteY20" fmla="*/ 85347 h 436221"/>
                          <a:gd name="connsiteX21" fmla="*/ 627320 w 1329069"/>
                          <a:gd name="connsiteY21" fmla="*/ 10919 h 436221"/>
                          <a:gd name="connsiteX22" fmla="*/ 531627 w 1329069"/>
                          <a:gd name="connsiteY22" fmla="*/ 286 h 436221"/>
                          <a:gd name="connsiteX23" fmla="*/ 95693 w 1329069"/>
                          <a:gd name="connsiteY23" fmla="*/ 10919 h 436221"/>
                          <a:gd name="connsiteX24" fmla="*/ 53162 w 1329069"/>
                          <a:gd name="connsiteY24" fmla="*/ 21552 h 436221"/>
                          <a:gd name="connsiteX25" fmla="*/ 0 w 1329069"/>
                          <a:gd name="connsiteY25" fmla="*/ 32184 h 436221"/>
                          <a:gd name="connsiteX0" fmla="*/ 0 w 1329069"/>
                          <a:gd name="connsiteY0" fmla="*/ 31901 h 435938"/>
                          <a:gd name="connsiteX1" fmla="*/ 0 w 1329069"/>
                          <a:gd name="connsiteY1" fmla="*/ 31901 h 435938"/>
                          <a:gd name="connsiteX2" fmla="*/ 53162 w 1329069"/>
                          <a:gd name="connsiteY2" fmla="*/ 170124 h 435938"/>
                          <a:gd name="connsiteX3" fmla="*/ 85060 w 1329069"/>
                          <a:gd name="connsiteY3" fmla="*/ 212655 h 435938"/>
                          <a:gd name="connsiteX4" fmla="*/ 180753 w 1329069"/>
                          <a:gd name="connsiteY4" fmla="*/ 276450 h 435938"/>
                          <a:gd name="connsiteX5" fmla="*/ 265813 w 1329069"/>
                          <a:gd name="connsiteY5" fmla="*/ 329613 h 435938"/>
                          <a:gd name="connsiteX6" fmla="*/ 297711 w 1329069"/>
                          <a:gd name="connsiteY6" fmla="*/ 350878 h 435938"/>
                          <a:gd name="connsiteX7" fmla="*/ 393404 w 1329069"/>
                          <a:gd name="connsiteY7" fmla="*/ 382776 h 435938"/>
                          <a:gd name="connsiteX8" fmla="*/ 435934 w 1329069"/>
                          <a:gd name="connsiteY8" fmla="*/ 404041 h 435938"/>
                          <a:gd name="connsiteX9" fmla="*/ 510362 w 1329069"/>
                          <a:gd name="connsiteY9" fmla="*/ 414673 h 435938"/>
                          <a:gd name="connsiteX10" fmla="*/ 648586 w 1329069"/>
                          <a:gd name="connsiteY10" fmla="*/ 425306 h 435938"/>
                          <a:gd name="connsiteX11" fmla="*/ 744279 w 1329069"/>
                          <a:gd name="connsiteY11" fmla="*/ 435938 h 435938"/>
                          <a:gd name="connsiteX12" fmla="*/ 978195 w 1329069"/>
                          <a:gd name="connsiteY12" fmla="*/ 425306 h 435938"/>
                          <a:gd name="connsiteX13" fmla="*/ 999460 w 1329069"/>
                          <a:gd name="connsiteY13" fmla="*/ 393408 h 435938"/>
                          <a:gd name="connsiteX14" fmla="*/ 1031358 w 1329069"/>
                          <a:gd name="connsiteY14" fmla="*/ 382776 h 435938"/>
                          <a:gd name="connsiteX15" fmla="*/ 1052623 w 1329069"/>
                          <a:gd name="connsiteY15" fmla="*/ 350878 h 435938"/>
                          <a:gd name="connsiteX16" fmla="*/ 1095153 w 1329069"/>
                          <a:gd name="connsiteY16" fmla="*/ 340245 h 435938"/>
                          <a:gd name="connsiteX17" fmla="*/ 1127051 w 1329069"/>
                          <a:gd name="connsiteY17" fmla="*/ 329613 h 435938"/>
                          <a:gd name="connsiteX18" fmla="*/ 1254641 w 1329069"/>
                          <a:gd name="connsiteY18" fmla="*/ 308348 h 435938"/>
                          <a:gd name="connsiteX19" fmla="*/ 1329069 w 1329069"/>
                          <a:gd name="connsiteY19" fmla="*/ 287083 h 435938"/>
                          <a:gd name="connsiteX20" fmla="*/ 800126 w 1329069"/>
                          <a:gd name="connsiteY20" fmla="*/ 66591 h 435938"/>
                          <a:gd name="connsiteX21" fmla="*/ 627320 w 1329069"/>
                          <a:gd name="connsiteY21" fmla="*/ 10636 h 435938"/>
                          <a:gd name="connsiteX22" fmla="*/ 531627 w 1329069"/>
                          <a:gd name="connsiteY22" fmla="*/ 3 h 435938"/>
                          <a:gd name="connsiteX23" fmla="*/ 95693 w 1329069"/>
                          <a:gd name="connsiteY23" fmla="*/ 10636 h 435938"/>
                          <a:gd name="connsiteX24" fmla="*/ 53162 w 1329069"/>
                          <a:gd name="connsiteY24" fmla="*/ 21269 h 435938"/>
                          <a:gd name="connsiteX25" fmla="*/ 0 w 1329069"/>
                          <a:gd name="connsiteY25" fmla="*/ 31901 h 435938"/>
                          <a:gd name="connsiteX0" fmla="*/ 0 w 1329069"/>
                          <a:gd name="connsiteY0" fmla="*/ 50371 h 454408"/>
                          <a:gd name="connsiteX1" fmla="*/ 0 w 1329069"/>
                          <a:gd name="connsiteY1" fmla="*/ 50371 h 454408"/>
                          <a:gd name="connsiteX2" fmla="*/ 53162 w 1329069"/>
                          <a:gd name="connsiteY2" fmla="*/ 188594 h 454408"/>
                          <a:gd name="connsiteX3" fmla="*/ 85060 w 1329069"/>
                          <a:gd name="connsiteY3" fmla="*/ 231125 h 454408"/>
                          <a:gd name="connsiteX4" fmla="*/ 180753 w 1329069"/>
                          <a:gd name="connsiteY4" fmla="*/ 294920 h 454408"/>
                          <a:gd name="connsiteX5" fmla="*/ 265813 w 1329069"/>
                          <a:gd name="connsiteY5" fmla="*/ 348083 h 454408"/>
                          <a:gd name="connsiteX6" fmla="*/ 297711 w 1329069"/>
                          <a:gd name="connsiteY6" fmla="*/ 369348 h 454408"/>
                          <a:gd name="connsiteX7" fmla="*/ 393404 w 1329069"/>
                          <a:gd name="connsiteY7" fmla="*/ 401246 h 454408"/>
                          <a:gd name="connsiteX8" fmla="*/ 435934 w 1329069"/>
                          <a:gd name="connsiteY8" fmla="*/ 422511 h 454408"/>
                          <a:gd name="connsiteX9" fmla="*/ 510362 w 1329069"/>
                          <a:gd name="connsiteY9" fmla="*/ 433143 h 454408"/>
                          <a:gd name="connsiteX10" fmla="*/ 648586 w 1329069"/>
                          <a:gd name="connsiteY10" fmla="*/ 443776 h 454408"/>
                          <a:gd name="connsiteX11" fmla="*/ 744279 w 1329069"/>
                          <a:gd name="connsiteY11" fmla="*/ 454408 h 454408"/>
                          <a:gd name="connsiteX12" fmla="*/ 978195 w 1329069"/>
                          <a:gd name="connsiteY12" fmla="*/ 443776 h 454408"/>
                          <a:gd name="connsiteX13" fmla="*/ 999460 w 1329069"/>
                          <a:gd name="connsiteY13" fmla="*/ 411878 h 454408"/>
                          <a:gd name="connsiteX14" fmla="*/ 1031358 w 1329069"/>
                          <a:gd name="connsiteY14" fmla="*/ 401246 h 454408"/>
                          <a:gd name="connsiteX15" fmla="*/ 1052623 w 1329069"/>
                          <a:gd name="connsiteY15" fmla="*/ 369348 h 454408"/>
                          <a:gd name="connsiteX16" fmla="*/ 1095153 w 1329069"/>
                          <a:gd name="connsiteY16" fmla="*/ 358715 h 454408"/>
                          <a:gd name="connsiteX17" fmla="*/ 1127051 w 1329069"/>
                          <a:gd name="connsiteY17" fmla="*/ 348083 h 454408"/>
                          <a:gd name="connsiteX18" fmla="*/ 1254641 w 1329069"/>
                          <a:gd name="connsiteY18" fmla="*/ 326818 h 454408"/>
                          <a:gd name="connsiteX19" fmla="*/ 1329069 w 1329069"/>
                          <a:gd name="connsiteY19" fmla="*/ 305553 h 454408"/>
                          <a:gd name="connsiteX20" fmla="*/ 800126 w 1329069"/>
                          <a:gd name="connsiteY20" fmla="*/ 85061 h 454408"/>
                          <a:gd name="connsiteX21" fmla="*/ 627320 w 1329069"/>
                          <a:gd name="connsiteY21" fmla="*/ 29106 h 454408"/>
                          <a:gd name="connsiteX22" fmla="*/ 388464 w 1329069"/>
                          <a:gd name="connsiteY22" fmla="*/ 0 h 454408"/>
                          <a:gd name="connsiteX23" fmla="*/ 95693 w 1329069"/>
                          <a:gd name="connsiteY23" fmla="*/ 29106 h 454408"/>
                          <a:gd name="connsiteX24" fmla="*/ 53162 w 1329069"/>
                          <a:gd name="connsiteY24" fmla="*/ 39739 h 454408"/>
                          <a:gd name="connsiteX25" fmla="*/ 0 w 1329069"/>
                          <a:gd name="connsiteY25" fmla="*/ 50371 h 454408"/>
                          <a:gd name="connsiteX0" fmla="*/ 0 w 1329069"/>
                          <a:gd name="connsiteY0" fmla="*/ 50371 h 458308"/>
                          <a:gd name="connsiteX1" fmla="*/ 0 w 1329069"/>
                          <a:gd name="connsiteY1" fmla="*/ 50371 h 458308"/>
                          <a:gd name="connsiteX2" fmla="*/ 53162 w 1329069"/>
                          <a:gd name="connsiteY2" fmla="*/ 188594 h 458308"/>
                          <a:gd name="connsiteX3" fmla="*/ 85060 w 1329069"/>
                          <a:gd name="connsiteY3" fmla="*/ 231125 h 458308"/>
                          <a:gd name="connsiteX4" fmla="*/ 180753 w 1329069"/>
                          <a:gd name="connsiteY4" fmla="*/ 294920 h 458308"/>
                          <a:gd name="connsiteX5" fmla="*/ 265813 w 1329069"/>
                          <a:gd name="connsiteY5" fmla="*/ 348083 h 458308"/>
                          <a:gd name="connsiteX6" fmla="*/ 297711 w 1329069"/>
                          <a:gd name="connsiteY6" fmla="*/ 369348 h 458308"/>
                          <a:gd name="connsiteX7" fmla="*/ 393404 w 1329069"/>
                          <a:gd name="connsiteY7" fmla="*/ 401246 h 458308"/>
                          <a:gd name="connsiteX8" fmla="*/ 435934 w 1329069"/>
                          <a:gd name="connsiteY8" fmla="*/ 422511 h 458308"/>
                          <a:gd name="connsiteX9" fmla="*/ 510362 w 1329069"/>
                          <a:gd name="connsiteY9" fmla="*/ 433143 h 458308"/>
                          <a:gd name="connsiteX10" fmla="*/ 648586 w 1329069"/>
                          <a:gd name="connsiteY10" fmla="*/ 443776 h 458308"/>
                          <a:gd name="connsiteX11" fmla="*/ 744279 w 1329069"/>
                          <a:gd name="connsiteY11" fmla="*/ 454408 h 458308"/>
                          <a:gd name="connsiteX12" fmla="*/ 890449 w 1329069"/>
                          <a:gd name="connsiteY12" fmla="*/ 453013 h 458308"/>
                          <a:gd name="connsiteX13" fmla="*/ 999460 w 1329069"/>
                          <a:gd name="connsiteY13" fmla="*/ 411878 h 458308"/>
                          <a:gd name="connsiteX14" fmla="*/ 1031358 w 1329069"/>
                          <a:gd name="connsiteY14" fmla="*/ 401246 h 458308"/>
                          <a:gd name="connsiteX15" fmla="*/ 1052623 w 1329069"/>
                          <a:gd name="connsiteY15" fmla="*/ 369348 h 458308"/>
                          <a:gd name="connsiteX16" fmla="*/ 1095153 w 1329069"/>
                          <a:gd name="connsiteY16" fmla="*/ 358715 h 458308"/>
                          <a:gd name="connsiteX17" fmla="*/ 1127051 w 1329069"/>
                          <a:gd name="connsiteY17" fmla="*/ 348083 h 458308"/>
                          <a:gd name="connsiteX18" fmla="*/ 1254641 w 1329069"/>
                          <a:gd name="connsiteY18" fmla="*/ 326818 h 458308"/>
                          <a:gd name="connsiteX19" fmla="*/ 1329069 w 1329069"/>
                          <a:gd name="connsiteY19" fmla="*/ 305553 h 458308"/>
                          <a:gd name="connsiteX20" fmla="*/ 800126 w 1329069"/>
                          <a:gd name="connsiteY20" fmla="*/ 85061 h 458308"/>
                          <a:gd name="connsiteX21" fmla="*/ 627320 w 1329069"/>
                          <a:gd name="connsiteY21" fmla="*/ 29106 h 458308"/>
                          <a:gd name="connsiteX22" fmla="*/ 388464 w 1329069"/>
                          <a:gd name="connsiteY22" fmla="*/ 0 h 458308"/>
                          <a:gd name="connsiteX23" fmla="*/ 95693 w 1329069"/>
                          <a:gd name="connsiteY23" fmla="*/ 29106 h 458308"/>
                          <a:gd name="connsiteX24" fmla="*/ 53162 w 1329069"/>
                          <a:gd name="connsiteY24" fmla="*/ 39739 h 458308"/>
                          <a:gd name="connsiteX25" fmla="*/ 0 w 1329069"/>
                          <a:gd name="connsiteY25" fmla="*/ 50371 h 458308"/>
                          <a:gd name="connsiteX0" fmla="*/ 0 w 1329069"/>
                          <a:gd name="connsiteY0" fmla="*/ 50371 h 458308"/>
                          <a:gd name="connsiteX1" fmla="*/ 0 w 1329069"/>
                          <a:gd name="connsiteY1" fmla="*/ 50371 h 458308"/>
                          <a:gd name="connsiteX2" fmla="*/ 53162 w 1329069"/>
                          <a:gd name="connsiteY2" fmla="*/ 188594 h 458308"/>
                          <a:gd name="connsiteX3" fmla="*/ 85060 w 1329069"/>
                          <a:gd name="connsiteY3" fmla="*/ 231125 h 458308"/>
                          <a:gd name="connsiteX4" fmla="*/ 180753 w 1329069"/>
                          <a:gd name="connsiteY4" fmla="*/ 294920 h 458308"/>
                          <a:gd name="connsiteX5" fmla="*/ 265813 w 1329069"/>
                          <a:gd name="connsiteY5" fmla="*/ 348083 h 458308"/>
                          <a:gd name="connsiteX6" fmla="*/ 297711 w 1329069"/>
                          <a:gd name="connsiteY6" fmla="*/ 369348 h 458308"/>
                          <a:gd name="connsiteX7" fmla="*/ 393404 w 1329069"/>
                          <a:gd name="connsiteY7" fmla="*/ 401246 h 458308"/>
                          <a:gd name="connsiteX8" fmla="*/ 435934 w 1329069"/>
                          <a:gd name="connsiteY8" fmla="*/ 422511 h 458308"/>
                          <a:gd name="connsiteX9" fmla="*/ 510362 w 1329069"/>
                          <a:gd name="connsiteY9" fmla="*/ 433143 h 458308"/>
                          <a:gd name="connsiteX10" fmla="*/ 648586 w 1329069"/>
                          <a:gd name="connsiteY10" fmla="*/ 443776 h 458308"/>
                          <a:gd name="connsiteX11" fmla="*/ 744279 w 1329069"/>
                          <a:gd name="connsiteY11" fmla="*/ 454408 h 458308"/>
                          <a:gd name="connsiteX12" fmla="*/ 890449 w 1329069"/>
                          <a:gd name="connsiteY12" fmla="*/ 453013 h 458308"/>
                          <a:gd name="connsiteX13" fmla="*/ 999460 w 1329069"/>
                          <a:gd name="connsiteY13" fmla="*/ 411878 h 458308"/>
                          <a:gd name="connsiteX14" fmla="*/ 1031358 w 1329069"/>
                          <a:gd name="connsiteY14" fmla="*/ 401246 h 458308"/>
                          <a:gd name="connsiteX15" fmla="*/ 1052623 w 1329069"/>
                          <a:gd name="connsiteY15" fmla="*/ 369348 h 458308"/>
                          <a:gd name="connsiteX16" fmla="*/ 1095153 w 1329069"/>
                          <a:gd name="connsiteY16" fmla="*/ 358715 h 458308"/>
                          <a:gd name="connsiteX17" fmla="*/ 1168614 w 1329069"/>
                          <a:gd name="connsiteY17" fmla="*/ 343465 h 458308"/>
                          <a:gd name="connsiteX18" fmla="*/ 1254641 w 1329069"/>
                          <a:gd name="connsiteY18" fmla="*/ 326818 h 458308"/>
                          <a:gd name="connsiteX19" fmla="*/ 1329069 w 1329069"/>
                          <a:gd name="connsiteY19" fmla="*/ 305553 h 458308"/>
                          <a:gd name="connsiteX20" fmla="*/ 800126 w 1329069"/>
                          <a:gd name="connsiteY20" fmla="*/ 85061 h 458308"/>
                          <a:gd name="connsiteX21" fmla="*/ 627320 w 1329069"/>
                          <a:gd name="connsiteY21" fmla="*/ 29106 h 458308"/>
                          <a:gd name="connsiteX22" fmla="*/ 388464 w 1329069"/>
                          <a:gd name="connsiteY22" fmla="*/ 0 h 458308"/>
                          <a:gd name="connsiteX23" fmla="*/ 95693 w 1329069"/>
                          <a:gd name="connsiteY23" fmla="*/ 29106 h 458308"/>
                          <a:gd name="connsiteX24" fmla="*/ 53162 w 1329069"/>
                          <a:gd name="connsiteY24" fmla="*/ 39739 h 458308"/>
                          <a:gd name="connsiteX25" fmla="*/ 0 w 1329069"/>
                          <a:gd name="connsiteY25" fmla="*/ 50371 h 458308"/>
                          <a:gd name="connsiteX0" fmla="*/ 0 w 1329069"/>
                          <a:gd name="connsiteY0" fmla="*/ 50371 h 458308"/>
                          <a:gd name="connsiteX1" fmla="*/ 0 w 1329069"/>
                          <a:gd name="connsiteY1" fmla="*/ 50371 h 458308"/>
                          <a:gd name="connsiteX2" fmla="*/ 53162 w 1329069"/>
                          <a:gd name="connsiteY2" fmla="*/ 188594 h 458308"/>
                          <a:gd name="connsiteX3" fmla="*/ 85060 w 1329069"/>
                          <a:gd name="connsiteY3" fmla="*/ 231125 h 458308"/>
                          <a:gd name="connsiteX4" fmla="*/ 180753 w 1329069"/>
                          <a:gd name="connsiteY4" fmla="*/ 294920 h 458308"/>
                          <a:gd name="connsiteX5" fmla="*/ 265813 w 1329069"/>
                          <a:gd name="connsiteY5" fmla="*/ 348083 h 458308"/>
                          <a:gd name="connsiteX6" fmla="*/ 297711 w 1329069"/>
                          <a:gd name="connsiteY6" fmla="*/ 369348 h 458308"/>
                          <a:gd name="connsiteX7" fmla="*/ 393404 w 1329069"/>
                          <a:gd name="connsiteY7" fmla="*/ 401246 h 458308"/>
                          <a:gd name="connsiteX8" fmla="*/ 435934 w 1329069"/>
                          <a:gd name="connsiteY8" fmla="*/ 422511 h 458308"/>
                          <a:gd name="connsiteX9" fmla="*/ 510362 w 1329069"/>
                          <a:gd name="connsiteY9" fmla="*/ 433143 h 458308"/>
                          <a:gd name="connsiteX10" fmla="*/ 648586 w 1329069"/>
                          <a:gd name="connsiteY10" fmla="*/ 443776 h 458308"/>
                          <a:gd name="connsiteX11" fmla="*/ 744279 w 1329069"/>
                          <a:gd name="connsiteY11" fmla="*/ 454408 h 458308"/>
                          <a:gd name="connsiteX12" fmla="*/ 890449 w 1329069"/>
                          <a:gd name="connsiteY12" fmla="*/ 453013 h 458308"/>
                          <a:gd name="connsiteX13" fmla="*/ 999460 w 1329069"/>
                          <a:gd name="connsiteY13" fmla="*/ 411878 h 458308"/>
                          <a:gd name="connsiteX14" fmla="*/ 1031358 w 1329069"/>
                          <a:gd name="connsiteY14" fmla="*/ 401246 h 458308"/>
                          <a:gd name="connsiteX15" fmla="*/ 1052623 w 1329069"/>
                          <a:gd name="connsiteY15" fmla="*/ 369348 h 458308"/>
                          <a:gd name="connsiteX16" fmla="*/ 1113625 w 1329069"/>
                          <a:gd name="connsiteY16" fmla="*/ 363333 h 458308"/>
                          <a:gd name="connsiteX17" fmla="*/ 1168614 w 1329069"/>
                          <a:gd name="connsiteY17" fmla="*/ 343465 h 458308"/>
                          <a:gd name="connsiteX18" fmla="*/ 1254641 w 1329069"/>
                          <a:gd name="connsiteY18" fmla="*/ 326818 h 458308"/>
                          <a:gd name="connsiteX19" fmla="*/ 1329069 w 1329069"/>
                          <a:gd name="connsiteY19" fmla="*/ 305553 h 458308"/>
                          <a:gd name="connsiteX20" fmla="*/ 800126 w 1329069"/>
                          <a:gd name="connsiteY20" fmla="*/ 85061 h 458308"/>
                          <a:gd name="connsiteX21" fmla="*/ 627320 w 1329069"/>
                          <a:gd name="connsiteY21" fmla="*/ 29106 h 458308"/>
                          <a:gd name="connsiteX22" fmla="*/ 388464 w 1329069"/>
                          <a:gd name="connsiteY22" fmla="*/ 0 h 458308"/>
                          <a:gd name="connsiteX23" fmla="*/ 95693 w 1329069"/>
                          <a:gd name="connsiteY23" fmla="*/ 29106 h 458308"/>
                          <a:gd name="connsiteX24" fmla="*/ 53162 w 1329069"/>
                          <a:gd name="connsiteY24" fmla="*/ 39739 h 458308"/>
                          <a:gd name="connsiteX25" fmla="*/ 0 w 1329069"/>
                          <a:gd name="connsiteY25" fmla="*/ 50371 h 458308"/>
                          <a:gd name="connsiteX0" fmla="*/ 0 w 1329069"/>
                          <a:gd name="connsiteY0" fmla="*/ 50371 h 458308"/>
                          <a:gd name="connsiteX1" fmla="*/ 0 w 1329069"/>
                          <a:gd name="connsiteY1" fmla="*/ 50371 h 458308"/>
                          <a:gd name="connsiteX2" fmla="*/ 53162 w 1329069"/>
                          <a:gd name="connsiteY2" fmla="*/ 188594 h 458308"/>
                          <a:gd name="connsiteX3" fmla="*/ 85060 w 1329069"/>
                          <a:gd name="connsiteY3" fmla="*/ 231125 h 458308"/>
                          <a:gd name="connsiteX4" fmla="*/ 180753 w 1329069"/>
                          <a:gd name="connsiteY4" fmla="*/ 294920 h 458308"/>
                          <a:gd name="connsiteX5" fmla="*/ 265813 w 1329069"/>
                          <a:gd name="connsiteY5" fmla="*/ 348083 h 458308"/>
                          <a:gd name="connsiteX6" fmla="*/ 297711 w 1329069"/>
                          <a:gd name="connsiteY6" fmla="*/ 369348 h 458308"/>
                          <a:gd name="connsiteX7" fmla="*/ 393404 w 1329069"/>
                          <a:gd name="connsiteY7" fmla="*/ 401246 h 458308"/>
                          <a:gd name="connsiteX8" fmla="*/ 435934 w 1329069"/>
                          <a:gd name="connsiteY8" fmla="*/ 422511 h 458308"/>
                          <a:gd name="connsiteX9" fmla="*/ 510362 w 1329069"/>
                          <a:gd name="connsiteY9" fmla="*/ 433143 h 458308"/>
                          <a:gd name="connsiteX10" fmla="*/ 648586 w 1329069"/>
                          <a:gd name="connsiteY10" fmla="*/ 443776 h 458308"/>
                          <a:gd name="connsiteX11" fmla="*/ 744279 w 1329069"/>
                          <a:gd name="connsiteY11" fmla="*/ 454408 h 458308"/>
                          <a:gd name="connsiteX12" fmla="*/ 890449 w 1329069"/>
                          <a:gd name="connsiteY12" fmla="*/ 453013 h 458308"/>
                          <a:gd name="connsiteX13" fmla="*/ 999460 w 1329069"/>
                          <a:gd name="connsiteY13" fmla="*/ 411878 h 458308"/>
                          <a:gd name="connsiteX14" fmla="*/ 1031358 w 1329069"/>
                          <a:gd name="connsiteY14" fmla="*/ 401246 h 458308"/>
                          <a:gd name="connsiteX15" fmla="*/ 1069985 w 1329069"/>
                          <a:gd name="connsiteY15" fmla="*/ 382852 h 458308"/>
                          <a:gd name="connsiteX16" fmla="*/ 1113625 w 1329069"/>
                          <a:gd name="connsiteY16" fmla="*/ 363333 h 458308"/>
                          <a:gd name="connsiteX17" fmla="*/ 1168614 w 1329069"/>
                          <a:gd name="connsiteY17" fmla="*/ 343465 h 458308"/>
                          <a:gd name="connsiteX18" fmla="*/ 1254641 w 1329069"/>
                          <a:gd name="connsiteY18" fmla="*/ 326818 h 458308"/>
                          <a:gd name="connsiteX19" fmla="*/ 1329069 w 1329069"/>
                          <a:gd name="connsiteY19" fmla="*/ 305553 h 458308"/>
                          <a:gd name="connsiteX20" fmla="*/ 800126 w 1329069"/>
                          <a:gd name="connsiteY20" fmla="*/ 85061 h 458308"/>
                          <a:gd name="connsiteX21" fmla="*/ 627320 w 1329069"/>
                          <a:gd name="connsiteY21" fmla="*/ 29106 h 458308"/>
                          <a:gd name="connsiteX22" fmla="*/ 388464 w 1329069"/>
                          <a:gd name="connsiteY22" fmla="*/ 0 h 458308"/>
                          <a:gd name="connsiteX23" fmla="*/ 95693 w 1329069"/>
                          <a:gd name="connsiteY23" fmla="*/ 29106 h 458308"/>
                          <a:gd name="connsiteX24" fmla="*/ 53162 w 1329069"/>
                          <a:gd name="connsiteY24" fmla="*/ 39739 h 458308"/>
                          <a:gd name="connsiteX25" fmla="*/ 0 w 1329069"/>
                          <a:gd name="connsiteY25" fmla="*/ 50371 h 458308"/>
                          <a:gd name="connsiteX0" fmla="*/ 0 w 1329069"/>
                          <a:gd name="connsiteY0" fmla="*/ 50371 h 458308"/>
                          <a:gd name="connsiteX1" fmla="*/ 0 w 1329069"/>
                          <a:gd name="connsiteY1" fmla="*/ 50371 h 458308"/>
                          <a:gd name="connsiteX2" fmla="*/ 53162 w 1329069"/>
                          <a:gd name="connsiteY2" fmla="*/ 188594 h 458308"/>
                          <a:gd name="connsiteX3" fmla="*/ 85060 w 1329069"/>
                          <a:gd name="connsiteY3" fmla="*/ 231125 h 458308"/>
                          <a:gd name="connsiteX4" fmla="*/ 174966 w 1329069"/>
                          <a:gd name="connsiteY4" fmla="*/ 306495 h 458308"/>
                          <a:gd name="connsiteX5" fmla="*/ 265813 w 1329069"/>
                          <a:gd name="connsiteY5" fmla="*/ 348083 h 458308"/>
                          <a:gd name="connsiteX6" fmla="*/ 297711 w 1329069"/>
                          <a:gd name="connsiteY6" fmla="*/ 369348 h 458308"/>
                          <a:gd name="connsiteX7" fmla="*/ 393404 w 1329069"/>
                          <a:gd name="connsiteY7" fmla="*/ 401246 h 458308"/>
                          <a:gd name="connsiteX8" fmla="*/ 435934 w 1329069"/>
                          <a:gd name="connsiteY8" fmla="*/ 422511 h 458308"/>
                          <a:gd name="connsiteX9" fmla="*/ 510362 w 1329069"/>
                          <a:gd name="connsiteY9" fmla="*/ 433143 h 458308"/>
                          <a:gd name="connsiteX10" fmla="*/ 648586 w 1329069"/>
                          <a:gd name="connsiteY10" fmla="*/ 443776 h 458308"/>
                          <a:gd name="connsiteX11" fmla="*/ 744279 w 1329069"/>
                          <a:gd name="connsiteY11" fmla="*/ 454408 h 458308"/>
                          <a:gd name="connsiteX12" fmla="*/ 890449 w 1329069"/>
                          <a:gd name="connsiteY12" fmla="*/ 453013 h 458308"/>
                          <a:gd name="connsiteX13" fmla="*/ 999460 w 1329069"/>
                          <a:gd name="connsiteY13" fmla="*/ 411878 h 458308"/>
                          <a:gd name="connsiteX14" fmla="*/ 1031358 w 1329069"/>
                          <a:gd name="connsiteY14" fmla="*/ 401246 h 458308"/>
                          <a:gd name="connsiteX15" fmla="*/ 1069985 w 1329069"/>
                          <a:gd name="connsiteY15" fmla="*/ 382852 h 458308"/>
                          <a:gd name="connsiteX16" fmla="*/ 1113625 w 1329069"/>
                          <a:gd name="connsiteY16" fmla="*/ 363333 h 458308"/>
                          <a:gd name="connsiteX17" fmla="*/ 1168614 w 1329069"/>
                          <a:gd name="connsiteY17" fmla="*/ 343465 h 458308"/>
                          <a:gd name="connsiteX18" fmla="*/ 1254641 w 1329069"/>
                          <a:gd name="connsiteY18" fmla="*/ 326818 h 458308"/>
                          <a:gd name="connsiteX19" fmla="*/ 1329069 w 1329069"/>
                          <a:gd name="connsiteY19" fmla="*/ 305553 h 458308"/>
                          <a:gd name="connsiteX20" fmla="*/ 800126 w 1329069"/>
                          <a:gd name="connsiteY20" fmla="*/ 85061 h 458308"/>
                          <a:gd name="connsiteX21" fmla="*/ 627320 w 1329069"/>
                          <a:gd name="connsiteY21" fmla="*/ 29106 h 458308"/>
                          <a:gd name="connsiteX22" fmla="*/ 388464 w 1329069"/>
                          <a:gd name="connsiteY22" fmla="*/ 0 h 458308"/>
                          <a:gd name="connsiteX23" fmla="*/ 95693 w 1329069"/>
                          <a:gd name="connsiteY23" fmla="*/ 29106 h 458308"/>
                          <a:gd name="connsiteX24" fmla="*/ 53162 w 1329069"/>
                          <a:gd name="connsiteY24" fmla="*/ 39739 h 458308"/>
                          <a:gd name="connsiteX25" fmla="*/ 0 w 1329069"/>
                          <a:gd name="connsiteY25" fmla="*/ 50371 h 45830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</a:cxnLst>
                        <a:rect l="l" t="t" r="r" b="b"/>
                        <a:pathLst>
                          <a:path w="1329069" h="458308">
                            <a:moveTo>
                              <a:pt x="0" y="50371"/>
                            </a:moveTo>
                            <a:lnTo>
                              <a:pt x="0" y="50371"/>
                            </a:lnTo>
                            <a:cubicBezTo>
                              <a:pt x="14908" y="95096"/>
                              <a:pt x="27232" y="147105"/>
                              <a:pt x="53162" y="188594"/>
                            </a:cubicBezTo>
                            <a:cubicBezTo>
                              <a:pt x="62554" y="203622"/>
                              <a:pt x="64759" y="211475"/>
                              <a:pt x="85060" y="231125"/>
                            </a:cubicBezTo>
                            <a:cubicBezTo>
                              <a:pt x="105361" y="250775"/>
                              <a:pt x="99351" y="265779"/>
                              <a:pt x="174966" y="306495"/>
                            </a:cubicBezTo>
                            <a:cubicBezTo>
                              <a:pt x="204405" y="322347"/>
                              <a:pt x="245356" y="337608"/>
                              <a:pt x="265813" y="348083"/>
                            </a:cubicBezTo>
                            <a:cubicBezTo>
                              <a:pt x="286270" y="358558"/>
                              <a:pt x="285915" y="364433"/>
                              <a:pt x="297711" y="369348"/>
                            </a:cubicBezTo>
                            <a:cubicBezTo>
                              <a:pt x="328748" y="382280"/>
                              <a:pt x="363331" y="386209"/>
                              <a:pt x="393404" y="401246"/>
                            </a:cubicBezTo>
                            <a:cubicBezTo>
                              <a:pt x="407581" y="408334"/>
                              <a:pt x="420642" y="418341"/>
                              <a:pt x="435934" y="422511"/>
                            </a:cubicBezTo>
                            <a:cubicBezTo>
                              <a:pt x="460112" y="429105"/>
                              <a:pt x="485425" y="430649"/>
                              <a:pt x="510362" y="433143"/>
                            </a:cubicBezTo>
                            <a:cubicBezTo>
                              <a:pt x="556343" y="437741"/>
                              <a:pt x="602565" y="439592"/>
                              <a:pt x="648586" y="443776"/>
                            </a:cubicBezTo>
                            <a:cubicBezTo>
                              <a:pt x="680548" y="446682"/>
                              <a:pt x="712381" y="450864"/>
                              <a:pt x="744279" y="454408"/>
                            </a:cubicBezTo>
                            <a:cubicBezTo>
                              <a:pt x="822251" y="450864"/>
                              <a:pt x="813458" y="465845"/>
                              <a:pt x="890449" y="453013"/>
                            </a:cubicBezTo>
                            <a:cubicBezTo>
                              <a:pt x="903054" y="450912"/>
                              <a:pt x="975975" y="420506"/>
                              <a:pt x="999460" y="411878"/>
                            </a:cubicBezTo>
                            <a:cubicBezTo>
                              <a:pt x="1022945" y="403250"/>
                              <a:pt x="1020725" y="404790"/>
                              <a:pt x="1031358" y="401246"/>
                            </a:cubicBezTo>
                            <a:cubicBezTo>
                              <a:pt x="1038446" y="390613"/>
                              <a:pt x="1056274" y="389171"/>
                              <a:pt x="1069985" y="382852"/>
                            </a:cubicBezTo>
                            <a:cubicBezTo>
                              <a:pt x="1083696" y="376533"/>
                              <a:pt x="1097187" y="369898"/>
                              <a:pt x="1113625" y="363333"/>
                            </a:cubicBezTo>
                            <a:cubicBezTo>
                              <a:pt x="1130063" y="356768"/>
                              <a:pt x="1145111" y="349551"/>
                              <a:pt x="1168614" y="343465"/>
                            </a:cubicBezTo>
                            <a:cubicBezTo>
                              <a:pt x="1192117" y="337379"/>
                              <a:pt x="1212616" y="332821"/>
                              <a:pt x="1254641" y="326818"/>
                            </a:cubicBezTo>
                            <a:cubicBezTo>
                              <a:pt x="1321799" y="304432"/>
                              <a:pt x="1296021" y="305553"/>
                              <a:pt x="1329069" y="305553"/>
                            </a:cubicBezTo>
                            <a:cubicBezTo>
                              <a:pt x="1123506" y="238213"/>
                              <a:pt x="1005689" y="152401"/>
                              <a:pt x="800126" y="85061"/>
                            </a:cubicBezTo>
                            <a:cubicBezTo>
                              <a:pt x="771772" y="60252"/>
                              <a:pt x="695930" y="43283"/>
                              <a:pt x="627320" y="29106"/>
                            </a:cubicBezTo>
                            <a:cubicBezTo>
                              <a:pt x="558710" y="14929"/>
                              <a:pt x="420558" y="0"/>
                              <a:pt x="388464" y="0"/>
                            </a:cubicBezTo>
                            <a:cubicBezTo>
                              <a:pt x="243109" y="0"/>
                              <a:pt x="241004" y="25562"/>
                              <a:pt x="95693" y="29106"/>
                            </a:cubicBezTo>
                            <a:cubicBezTo>
                              <a:pt x="81516" y="32650"/>
                              <a:pt x="67025" y="35118"/>
                              <a:pt x="53162" y="39739"/>
                            </a:cubicBezTo>
                            <a:cubicBezTo>
                              <a:pt x="-14581" y="62320"/>
                              <a:pt x="8860" y="48599"/>
                              <a:pt x="0" y="50371"/>
                            </a:cubicBezTo>
                            <a:close/>
                          </a:path>
                        </a:pathLst>
                      </a:custGeom>
                      <a:grpFill/>
                      <a:ln>
                        <a:solidFill>
                          <a:srgbClr val="660033"/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hu-HU">
                          <a:solidFill>
                            <a:srgbClr val="813213"/>
                          </a:solidFill>
                        </a:endParaRPr>
                      </a:p>
                    </p:txBody>
                  </p:sp>
                  <p:sp>
                    <p:nvSpPr>
                      <p:cNvPr id="628" name="Szabadkézi sokszög: alakzat 627">
                        <a:extLst>
                          <a:ext uri="{FF2B5EF4-FFF2-40B4-BE49-F238E27FC236}">
                            <a16:creationId xmlns:a16="http://schemas.microsoft.com/office/drawing/2014/main" id="{36656F69-26E0-BCD3-52BC-C000A1133D67}"/>
                          </a:ext>
                        </a:extLst>
                      </p:cNvPr>
                      <p:cNvSpPr/>
                      <p:nvPr/>
                    </p:nvSpPr>
                    <p:spPr>
                      <a:xfrm rot="1774872">
                        <a:off x="1107383" y="4721260"/>
                        <a:ext cx="1223593" cy="421936"/>
                      </a:xfrm>
                      <a:custGeom>
                        <a:avLst/>
                        <a:gdLst>
                          <a:gd name="connsiteX0" fmla="*/ 0 w 1329069"/>
                          <a:gd name="connsiteY0" fmla="*/ 32184 h 436221"/>
                          <a:gd name="connsiteX1" fmla="*/ 0 w 1329069"/>
                          <a:gd name="connsiteY1" fmla="*/ 32184 h 436221"/>
                          <a:gd name="connsiteX2" fmla="*/ 53162 w 1329069"/>
                          <a:gd name="connsiteY2" fmla="*/ 170407 h 436221"/>
                          <a:gd name="connsiteX3" fmla="*/ 85060 w 1329069"/>
                          <a:gd name="connsiteY3" fmla="*/ 212938 h 436221"/>
                          <a:gd name="connsiteX4" fmla="*/ 180753 w 1329069"/>
                          <a:gd name="connsiteY4" fmla="*/ 276733 h 436221"/>
                          <a:gd name="connsiteX5" fmla="*/ 265813 w 1329069"/>
                          <a:gd name="connsiteY5" fmla="*/ 329896 h 436221"/>
                          <a:gd name="connsiteX6" fmla="*/ 297711 w 1329069"/>
                          <a:gd name="connsiteY6" fmla="*/ 351161 h 436221"/>
                          <a:gd name="connsiteX7" fmla="*/ 393404 w 1329069"/>
                          <a:gd name="connsiteY7" fmla="*/ 383059 h 436221"/>
                          <a:gd name="connsiteX8" fmla="*/ 435934 w 1329069"/>
                          <a:gd name="connsiteY8" fmla="*/ 404324 h 436221"/>
                          <a:gd name="connsiteX9" fmla="*/ 510362 w 1329069"/>
                          <a:gd name="connsiteY9" fmla="*/ 414956 h 436221"/>
                          <a:gd name="connsiteX10" fmla="*/ 648586 w 1329069"/>
                          <a:gd name="connsiteY10" fmla="*/ 425589 h 436221"/>
                          <a:gd name="connsiteX11" fmla="*/ 744279 w 1329069"/>
                          <a:gd name="connsiteY11" fmla="*/ 436221 h 436221"/>
                          <a:gd name="connsiteX12" fmla="*/ 978195 w 1329069"/>
                          <a:gd name="connsiteY12" fmla="*/ 425589 h 436221"/>
                          <a:gd name="connsiteX13" fmla="*/ 999460 w 1329069"/>
                          <a:gd name="connsiteY13" fmla="*/ 393691 h 436221"/>
                          <a:gd name="connsiteX14" fmla="*/ 1031358 w 1329069"/>
                          <a:gd name="connsiteY14" fmla="*/ 383059 h 436221"/>
                          <a:gd name="connsiteX15" fmla="*/ 1052623 w 1329069"/>
                          <a:gd name="connsiteY15" fmla="*/ 351161 h 436221"/>
                          <a:gd name="connsiteX16" fmla="*/ 1095153 w 1329069"/>
                          <a:gd name="connsiteY16" fmla="*/ 340528 h 436221"/>
                          <a:gd name="connsiteX17" fmla="*/ 1127051 w 1329069"/>
                          <a:gd name="connsiteY17" fmla="*/ 329896 h 436221"/>
                          <a:gd name="connsiteX18" fmla="*/ 1254641 w 1329069"/>
                          <a:gd name="connsiteY18" fmla="*/ 308631 h 436221"/>
                          <a:gd name="connsiteX19" fmla="*/ 1329069 w 1329069"/>
                          <a:gd name="connsiteY19" fmla="*/ 287366 h 436221"/>
                          <a:gd name="connsiteX20" fmla="*/ 712381 w 1329069"/>
                          <a:gd name="connsiteY20" fmla="*/ 85347 h 436221"/>
                          <a:gd name="connsiteX21" fmla="*/ 627320 w 1329069"/>
                          <a:gd name="connsiteY21" fmla="*/ 10919 h 436221"/>
                          <a:gd name="connsiteX22" fmla="*/ 531627 w 1329069"/>
                          <a:gd name="connsiteY22" fmla="*/ 286 h 436221"/>
                          <a:gd name="connsiteX23" fmla="*/ 95693 w 1329069"/>
                          <a:gd name="connsiteY23" fmla="*/ 10919 h 436221"/>
                          <a:gd name="connsiteX24" fmla="*/ 53162 w 1329069"/>
                          <a:gd name="connsiteY24" fmla="*/ 21552 h 436221"/>
                          <a:gd name="connsiteX25" fmla="*/ 0 w 1329069"/>
                          <a:gd name="connsiteY25" fmla="*/ 32184 h 436221"/>
                          <a:gd name="connsiteX0" fmla="*/ 0 w 1329069"/>
                          <a:gd name="connsiteY0" fmla="*/ 31901 h 435938"/>
                          <a:gd name="connsiteX1" fmla="*/ 0 w 1329069"/>
                          <a:gd name="connsiteY1" fmla="*/ 31901 h 435938"/>
                          <a:gd name="connsiteX2" fmla="*/ 53162 w 1329069"/>
                          <a:gd name="connsiteY2" fmla="*/ 170124 h 435938"/>
                          <a:gd name="connsiteX3" fmla="*/ 85060 w 1329069"/>
                          <a:gd name="connsiteY3" fmla="*/ 212655 h 435938"/>
                          <a:gd name="connsiteX4" fmla="*/ 180753 w 1329069"/>
                          <a:gd name="connsiteY4" fmla="*/ 276450 h 435938"/>
                          <a:gd name="connsiteX5" fmla="*/ 265813 w 1329069"/>
                          <a:gd name="connsiteY5" fmla="*/ 329613 h 435938"/>
                          <a:gd name="connsiteX6" fmla="*/ 297711 w 1329069"/>
                          <a:gd name="connsiteY6" fmla="*/ 350878 h 435938"/>
                          <a:gd name="connsiteX7" fmla="*/ 393404 w 1329069"/>
                          <a:gd name="connsiteY7" fmla="*/ 382776 h 435938"/>
                          <a:gd name="connsiteX8" fmla="*/ 435934 w 1329069"/>
                          <a:gd name="connsiteY8" fmla="*/ 404041 h 435938"/>
                          <a:gd name="connsiteX9" fmla="*/ 510362 w 1329069"/>
                          <a:gd name="connsiteY9" fmla="*/ 414673 h 435938"/>
                          <a:gd name="connsiteX10" fmla="*/ 648586 w 1329069"/>
                          <a:gd name="connsiteY10" fmla="*/ 425306 h 435938"/>
                          <a:gd name="connsiteX11" fmla="*/ 744279 w 1329069"/>
                          <a:gd name="connsiteY11" fmla="*/ 435938 h 435938"/>
                          <a:gd name="connsiteX12" fmla="*/ 978195 w 1329069"/>
                          <a:gd name="connsiteY12" fmla="*/ 425306 h 435938"/>
                          <a:gd name="connsiteX13" fmla="*/ 999460 w 1329069"/>
                          <a:gd name="connsiteY13" fmla="*/ 393408 h 435938"/>
                          <a:gd name="connsiteX14" fmla="*/ 1031358 w 1329069"/>
                          <a:gd name="connsiteY14" fmla="*/ 382776 h 435938"/>
                          <a:gd name="connsiteX15" fmla="*/ 1052623 w 1329069"/>
                          <a:gd name="connsiteY15" fmla="*/ 350878 h 435938"/>
                          <a:gd name="connsiteX16" fmla="*/ 1095153 w 1329069"/>
                          <a:gd name="connsiteY16" fmla="*/ 340245 h 435938"/>
                          <a:gd name="connsiteX17" fmla="*/ 1127051 w 1329069"/>
                          <a:gd name="connsiteY17" fmla="*/ 329613 h 435938"/>
                          <a:gd name="connsiteX18" fmla="*/ 1254641 w 1329069"/>
                          <a:gd name="connsiteY18" fmla="*/ 308348 h 435938"/>
                          <a:gd name="connsiteX19" fmla="*/ 1329069 w 1329069"/>
                          <a:gd name="connsiteY19" fmla="*/ 287083 h 435938"/>
                          <a:gd name="connsiteX20" fmla="*/ 800126 w 1329069"/>
                          <a:gd name="connsiteY20" fmla="*/ 66591 h 435938"/>
                          <a:gd name="connsiteX21" fmla="*/ 627320 w 1329069"/>
                          <a:gd name="connsiteY21" fmla="*/ 10636 h 435938"/>
                          <a:gd name="connsiteX22" fmla="*/ 531627 w 1329069"/>
                          <a:gd name="connsiteY22" fmla="*/ 3 h 435938"/>
                          <a:gd name="connsiteX23" fmla="*/ 95693 w 1329069"/>
                          <a:gd name="connsiteY23" fmla="*/ 10636 h 435938"/>
                          <a:gd name="connsiteX24" fmla="*/ 53162 w 1329069"/>
                          <a:gd name="connsiteY24" fmla="*/ 21269 h 435938"/>
                          <a:gd name="connsiteX25" fmla="*/ 0 w 1329069"/>
                          <a:gd name="connsiteY25" fmla="*/ 31901 h 435938"/>
                          <a:gd name="connsiteX0" fmla="*/ 0 w 1329069"/>
                          <a:gd name="connsiteY0" fmla="*/ 50371 h 454408"/>
                          <a:gd name="connsiteX1" fmla="*/ 0 w 1329069"/>
                          <a:gd name="connsiteY1" fmla="*/ 50371 h 454408"/>
                          <a:gd name="connsiteX2" fmla="*/ 53162 w 1329069"/>
                          <a:gd name="connsiteY2" fmla="*/ 188594 h 454408"/>
                          <a:gd name="connsiteX3" fmla="*/ 85060 w 1329069"/>
                          <a:gd name="connsiteY3" fmla="*/ 231125 h 454408"/>
                          <a:gd name="connsiteX4" fmla="*/ 180753 w 1329069"/>
                          <a:gd name="connsiteY4" fmla="*/ 294920 h 454408"/>
                          <a:gd name="connsiteX5" fmla="*/ 265813 w 1329069"/>
                          <a:gd name="connsiteY5" fmla="*/ 348083 h 454408"/>
                          <a:gd name="connsiteX6" fmla="*/ 297711 w 1329069"/>
                          <a:gd name="connsiteY6" fmla="*/ 369348 h 454408"/>
                          <a:gd name="connsiteX7" fmla="*/ 393404 w 1329069"/>
                          <a:gd name="connsiteY7" fmla="*/ 401246 h 454408"/>
                          <a:gd name="connsiteX8" fmla="*/ 435934 w 1329069"/>
                          <a:gd name="connsiteY8" fmla="*/ 422511 h 454408"/>
                          <a:gd name="connsiteX9" fmla="*/ 510362 w 1329069"/>
                          <a:gd name="connsiteY9" fmla="*/ 433143 h 454408"/>
                          <a:gd name="connsiteX10" fmla="*/ 648586 w 1329069"/>
                          <a:gd name="connsiteY10" fmla="*/ 443776 h 454408"/>
                          <a:gd name="connsiteX11" fmla="*/ 744279 w 1329069"/>
                          <a:gd name="connsiteY11" fmla="*/ 454408 h 454408"/>
                          <a:gd name="connsiteX12" fmla="*/ 978195 w 1329069"/>
                          <a:gd name="connsiteY12" fmla="*/ 443776 h 454408"/>
                          <a:gd name="connsiteX13" fmla="*/ 999460 w 1329069"/>
                          <a:gd name="connsiteY13" fmla="*/ 411878 h 454408"/>
                          <a:gd name="connsiteX14" fmla="*/ 1031358 w 1329069"/>
                          <a:gd name="connsiteY14" fmla="*/ 401246 h 454408"/>
                          <a:gd name="connsiteX15" fmla="*/ 1052623 w 1329069"/>
                          <a:gd name="connsiteY15" fmla="*/ 369348 h 454408"/>
                          <a:gd name="connsiteX16" fmla="*/ 1095153 w 1329069"/>
                          <a:gd name="connsiteY16" fmla="*/ 358715 h 454408"/>
                          <a:gd name="connsiteX17" fmla="*/ 1127051 w 1329069"/>
                          <a:gd name="connsiteY17" fmla="*/ 348083 h 454408"/>
                          <a:gd name="connsiteX18" fmla="*/ 1254641 w 1329069"/>
                          <a:gd name="connsiteY18" fmla="*/ 326818 h 454408"/>
                          <a:gd name="connsiteX19" fmla="*/ 1329069 w 1329069"/>
                          <a:gd name="connsiteY19" fmla="*/ 305553 h 454408"/>
                          <a:gd name="connsiteX20" fmla="*/ 800126 w 1329069"/>
                          <a:gd name="connsiteY20" fmla="*/ 85061 h 454408"/>
                          <a:gd name="connsiteX21" fmla="*/ 627320 w 1329069"/>
                          <a:gd name="connsiteY21" fmla="*/ 29106 h 454408"/>
                          <a:gd name="connsiteX22" fmla="*/ 388464 w 1329069"/>
                          <a:gd name="connsiteY22" fmla="*/ 0 h 454408"/>
                          <a:gd name="connsiteX23" fmla="*/ 95693 w 1329069"/>
                          <a:gd name="connsiteY23" fmla="*/ 29106 h 454408"/>
                          <a:gd name="connsiteX24" fmla="*/ 53162 w 1329069"/>
                          <a:gd name="connsiteY24" fmla="*/ 39739 h 454408"/>
                          <a:gd name="connsiteX25" fmla="*/ 0 w 1329069"/>
                          <a:gd name="connsiteY25" fmla="*/ 50371 h 454408"/>
                          <a:gd name="connsiteX0" fmla="*/ 0 w 1329069"/>
                          <a:gd name="connsiteY0" fmla="*/ 50371 h 458308"/>
                          <a:gd name="connsiteX1" fmla="*/ 0 w 1329069"/>
                          <a:gd name="connsiteY1" fmla="*/ 50371 h 458308"/>
                          <a:gd name="connsiteX2" fmla="*/ 53162 w 1329069"/>
                          <a:gd name="connsiteY2" fmla="*/ 188594 h 458308"/>
                          <a:gd name="connsiteX3" fmla="*/ 85060 w 1329069"/>
                          <a:gd name="connsiteY3" fmla="*/ 231125 h 458308"/>
                          <a:gd name="connsiteX4" fmla="*/ 180753 w 1329069"/>
                          <a:gd name="connsiteY4" fmla="*/ 294920 h 458308"/>
                          <a:gd name="connsiteX5" fmla="*/ 265813 w 1329069"/>
                          <a:gd name="connsiteY5" fmla="*/ 348083 h 458308"/>
                          <a:gd name="connsiteX6" fmla="*/ 297711 w 1329069"/>
                          <a:gd name="connsiteY6" fmla="*/ 369348 h 458308"/>
                          <a:gd name="connsiteX7" fmla="*/ 393404 w 1329069"/>
                          <a:gd name="connsiteY7" fmla="*/ 401246 h 458308"/>
                          <a:gd name="connsiteX8" fmla="*/ 435934 w 1329069"/>
                          <a:gd name="connsiteY8" fmla="*/ 422511 h 458308"/>
                          <a:gd name="connsiteX9" fmla="*/ 510362 w 1329069"/>
                          <a:gd name="connsiteY9" fmla="*/ 433143 h 458308"/>
                          <a:gd name="connsiteX10" fmla="*/ 648586 w 1329069"/>
                          <a:gd name="connsiteY10" fmla="*/ 443776 h 458308"/>
                          <a:gd name="connsiteX11" fmla="*/ 744279 w 1329069"/>
                          <a:gd name="connsiteY11" fmla="*/ 454408 h 458308"/>
                          <a:gd name="connsiteX12" fmla="*/ 890449 w 1329069"/>
                          <a:gd name="connsiteY12" fmla="*/ 453013 h 458308"/>
                          <a:gd name="connsiteX13" fmla="*/ 999460 w 1329069"/>
                          <a:gd name="connsiteY13" fmla="*/ 411878 h 458308"/>
                          <a:gd name="connsiteX14" fmla="*/ 1031358 w 1329069"/>
                          <a:gd name="connsiteY14" fmla="*/ 401246 h 458308"/>
                          <a:gd name="connsiteX15" fmla="*/ 1052623 w 1329069"/>
                          <a:gd name="connsiteY15" fmla="*/ 369348 h 458308"/>
                          <a:gd name="connsiteX16" fmla="*/ 1095153 w 1329069"/>
                          <a:gd name="connsiteY16" fmla="*/ 358715 h 458308"/>
                          <a:gd name="connsiteX17" fmla="*/ 1127051 w 1329069"/>
                          <a:gd name="connsiteY17" fmla="*/ 348083 h 458308"/>
                          <a:gd name="connsiteX18" fmla="*/ 1254641 w 1329069"/>
                          <a:gd name="connsiteY18" fmla="*/ 326818 h 458308"/>
                          <a:gd name="connsiteX19" fmla="*/ 1329069 w 1329069"/>
                          <a:gd name="connsiteY19" fmla="*/ 305553 h 458308"/>
                          <a:gd name="connsiteX20" fmla="*/ 800126 w 1329069"/>
                          <a:gd name="connsiteY20" fmla="*/ 85061 h 458308"/>
                          <a:gd name="connsiteX21" fmla="*/ 627320 w 1329069"/>
                          <a:gd name="connsiteY21" fmla="*/ 29106 h 458308"/>
                          <a:gd name="connsiteX22" fmla="*/ 388464 w 1329069"/>
                          <a:gd name="connsiteY22" fmla="*/ 0 h 458308"/>
                          <a:gd name="connsiteX23" fmla="*/ 95693 w 1329069"/>
                          <a:gd name="connsiteY23" fmla="*/ 29106 h 458308"/>
                          <a:gd name="connsiteX24" fmla="*/ 53162 w 1329069"/>
                          <a:gd name="connsiteY24" fmla="*/ 39739 h 458308"/>
                          <a:gd name="connsiteX25" fmla="*/ 0 w 1329069"/>
                          <a:gd name="connsiteY25" fmla="*/ 50371 h 458308"/>
                          <a:gd name="connsiteX0" fmla="*/ 0 w 1329069"/>
                          <a:gd name="connsiteY0" fmla="*/ 50371 h 458308"/>
                          <a:gd name="connsiteX1" fmla="*/ 0 w 1329069"/>
                          <a:gd name="connsiteY1" fmla="*/ 50371 h 458308"/>
                          <a:gd name="connsiteX2" fmla="*/ 53162 w 1329069"/>
                          <a:gd name="connsiteY2" fmla="*/ 188594 h 458308"/>
                          <a:gd name="connsiteX3" fmla="*/ 85060 w 1329069"/>
                          <a:gd name="connsiteY3" fmla="*/ 231125 h 458308"/>
                          <a:gd name="connsiteX4" fmla="*/ 180753 w 1329069"/>
                          <a:gd name="connsiteY4" fmla="*/ 294920 h 458308"/>
                          <a:gd name="connsiteX5" fmla="*/ 265813 w 1329069"/>
                          <a:gd name="connsiteY5" fmla="*/ 348083 h 458308"/>
                          <a:gd name="connsiteX6" fmla="*/ 297711 w 1329069"/>
                          <a:gd name="connsiteY6" fmla="*/ 369348 h 458308"/>
                          <a:gd name="connsiteX7" fmla="*/ 393404 w 1329069"/>
                          <a:gd name="connsiteY7" fmla="*/ 401246 h 458308"/>
                          <a:gd name="connsiteX8" fmla="*/ 435934 w 1329069"/>
                          <a:gd name="connsiteY8" fmla="*/ 422511 h 458308"/>
                          <a:gd name="connsiteX9" fmla="*/ 510362 w 1329069"/>
                          <a:gd name="connsiteY9" fmla="*/ 433143 h 458308"/>
                          <a:gd name="connsiteX10" fmla="*/ 648586 w 1329069"/>
                          <a:gd name="connsiteY10" fmla="*/ 443776 h 458308"/>
                          <a:gd name="connsiteX11" fmla="*/ 744279 w 1329069"/>
                          <a:gd name="connsiteY11" fmla="*/ 454408 h 458308"/>
                          <a:gd name="connsiteX12" fmla="*/ 890449 w 1329069"/>
                          <a:gd name="connsiteY12" fmla="*/ 453013 h 458308"/>
                          <a:gd name="connsiteX13" fmla="*/ 999460 w 1329069"/>
                          <a:gd name="connsiteY13" fmla="*/ 411878 h 458308"/>
                          <a:gd name="connsiteX14" fmla="*/ 1031358 w 1329069"/>
                          <a:gd name="connsiteY14" fmla="*/ 401246 h 458308"/>
                          <a:gd name="connsiteX15" fmla="*/ 1052623 w 1329069"/>
                          <a:gd name="connsiteY15" fmla="*/ 369348 h 458308"/>
                          <a:gd name="connsiteX16" fmla="*/ 1095153 w 1329069"/>
                          <a:gd name="connsiteY16" fmla="*/ 358715 h 458308"/>
                          <a:gd name="connsiteX17" fmla="*/ 1168614 w 1329069"/>
                          <a:gd name="connsiteY17" fmla="*/ 343465 h 458308"/>
                          <a:gd name="connsiteX18" fmla="*/ 1254641 w 1329069"/>
                          <a:gd name="connsiteY18" fmla="*/ 326818 h 458308"/>
                          <a:gd name="connsiteX19" fmla="*/ 1329069 w 1329069"/>
                          <a:gd name="connsiteY19" fmla="*/ 305553 h 458308"/>
                          <a:gd name="connsiteX20" fmla="*/ 800126 w 1329069"/>
                          <a:gd name="connsiteY20" fmla="*/ 85061 h 458308"/>
                          <a:gd name="connsiteX21" fmla="*/ 627320 w 1329069"/>
                          <a:gd name="connsiteY21" fmla="*/ 29106 h 458308"/>
                          <a:gd name="connsiteX22" fmla="*/ 388464 w 1329069"/>
                          <a:gd name="connsiteY22" fmla="*/ 0 h 458308"/>
                          <a:gd name="connsiteX23" fmla="*/ 95693 w 1329069"/>
                          <a:gd name="connsiteY23" fmla="*/ 29106 h 458308"/>
                          <a:gd name="connsiteX24" fmla="*/ 53162 w 1329069"/>
                          <a:gd name="connsiteY24" fmla="*/ 39739 h 458308"/>
                          <a:gd name="connsiteX25" fmla="*/ 0 w 1329069"/>
                          <a:gd name="connsiteY25" fmla="*/ 50371 h 458308"/>
                          <a:gd name="connsiteX0" fmla="*/ 0 w 1329069"/>
                          <a:gd name="connsiteY0" fmla="*/ 50371 h 458308"/>
                          <a:gd name="connsiteX1" fmla="*/ 0 w 1329069"/>
                          <a:gd name="connsiteY1" fmla="*/ 50371 h 458308"/>
                          <a:gd name="connsiteX2" fmla="*/ 53162 w 1329069"/>
                          <a:gd name="connsiteY2" fmla="*/ 188594 h 458308"/>
                          <a:gd name="connsiteX3" fmla="*/ 85060 w 1329069"/>
                          <a:gd name="connsiteY3" fmla="*/ 231125 h 458308"/>
                          <a:gd name="connsiteX4" fmla="*/ 180753 w 1329069"/>
                          <a:gd name="connsiteY4" fmla="*/ 294920 h 458308"/>
                          <a:gd name="connsiteX5" fmla="*/ 265813 w 1329069"/>
                          <a:gd name="connsiteY5" fmla="*/ 348083 h 458308"/>
                          <a:gd name="connsiteX6" fmla="*/ 297711 w 1329069"/>
                          <a:gd name="connsiteY6" fmla="*/ 369348 h 458308"/>
                          <a:gd name="connsiteX7" fmla="*/ 393404 w 1329069"/>
                          <a:gd name="connsiteY7" fmla="*/ 401246 h 458308"/>
                          <a:gd name="connsiteX8" fmla="*/ 435934 w 1329069"/>
                          <a:gd name="connsiteY8" fmla="*/ 422511 h 458308"/>
                          <a:gd name="connsiteX9" fmla="*/ 510362 w 1329069"/>
                          <a:gd name="connsiteY9" fmla="*/ 433143 h 458308"/>
                          <a:gd name="connsiteX10" fmla="*/ 648586 w 1329069"/>
                          <a:gd name="connsiteY10" fmla="*/ 443776 h 458308"/>
                          <a:gd name="connsiteX11" fmla="*/ 744279 w 1329069"/>
                          <a:gd name="connsiteY11" fmla="*/ 454408 h 458308"/>
                          <a:gd name="connsiteX12" fmla="*/ 890449 w 1329069"/>
                          <a:gd name="connsiteY12" fmla="*/ 453013 h 458308"/>
                          <a:gd name="connsiteX13" fmla="*/ 999460 w 1329069"/>
                          <a:gd name="connsiteY13" fmla="*/ 411878 h 458308"/>
                          <a:gd name="connsiteX14" fmla="*/ 1031358 w 1329069"/>
                          <a:gd name="connsiteY14" fmla="*/ 401246 h 458308"/>
                          <a:gd name="connsiteX15" fmla="*/ 1052623 w 1329069"/>
                          <a:gd name="connsiteY15" fmla="*/ 369348 h 458308"/>
                          <a:gd name="connsiteX16" fmla="*/ 1113625 w 1329069"/>
                          <a:gd name="connsiteY16" fmla="*/ 363333 h 458308"/>
                          <a:gd name="connsiteX17" fmla="*/ 1168614 w 1329069"/>
                          <a:gd name="connsiteY17" fmla="*/ 343465 h 458308"/>
                          <a:gd name="connsiteX18" fmla="*/ 1254641 w 1329069"/>
                          <a:gd name="connsiteY18" fmla="*/ 326818 h 458308"/>
                          <a:gd name="connsiteX19" fmla="*/ 1329069 w 1329069"/>
                          <a:gd name="connsiteY19" fmla="*/ 305553 h 458308"/>
                          <a:gd name="connsiteX20" fmla="*/ 800126 w 1329069"/>
                          <a:gd name="connsiteY20" fmla="*/ 85061 h 458308"/>
                          <a:gd name="connsiteX21" fmla="*/ 627320 w 1329069"/>
                          <a:gd name="connsiteY21" fmla="*/ 29106 h 458308"/>
                          <a:gd name="connsiteX22" fmla="*/ 388464 w 1329069"/>
                          <a:gd name="connsiteY22" fmla="*/ 0 h 458308"/>
                          <a:gd name="connsiteX23" fmla="*/ 95693 w 1329069"/>
                          <a:gd name="connsiteY23" fmla="*/ 29106 h 458308"/>
                          <a:gd name="connsiteX24" fmla="*/ 53162 w 1329069"/>
                          <a:gd name="connsiteY24" fmla="*/ 39739 h 458308"/>
                          <a:gd name="connsiteX25" fmla="*/ 0 w 1329069"/>
                          <a:gd name="connsiteY25" fmla="*/ 50371 h 458308"/>
                          <a:gd name="connsiteX0" fmla="*/ 0 w 1329069"/>
                          <a:gd name="connsiteY0" fmla="*/ 50371 h 458308"/>
                          <a:gd name="connsiteX1" fmla="*/ 0 w 1329069"/>
                          <a:gd name="connsiteY1" fmla="*/ 50371 h 458308"/>
                          <a:gd name="connsiteX2" fmla="*/ 53162 w 1329069"/>
                          <a:gd name="connsiteY2" fmla="*/ 188594 h 458308"/>
                          <a:gd name="connsiteX3" fmla="*/ 85060 w 1329069"/>
                          <a:gd name="connsiteY3" fmla="*/ 231125 h 458308"/>
                          <a:gd name="connsiteX4" fmla="*/ 180753 w 1329069"/>
                          <a:gd name="connsiteY4" fmla="*/ 294920 h 458308"/>
                          <a:gd name="connsiteX5" fmla="*/ 265813 w 1329069"/>
                          <a:gd name="connsiteY5" fmla="*/ 348083 h 458308"/>
                          <a:gd name="connsiteX6" fmla="*/ 297711 w 1329069"/>
                          <a:gd name="connsiteY6" fmla="*/ 369348 h 458308"/>
                          <a:gd name="connsiteX7" fmla="*/ 393404 w 1329069"/>
                          <a:gd name="connsiteY7" fmla="*/ 401246 h 458308"/>
                          <a:gd name="connsiteX8" fmla="*/ 435934 w 1329069"/>
                          <a:gd name="connsiteY8" fmla="*/ 422511 h 458308"/>
                          <a:gd name="connsiteX9" fmla="*/ 510362 w 1329069"/>
                          <a:gd name="connsiteY9" fmla="*/ 433143 h 458308"/>
                          <a:gd name="connsiteX10" fmla="*/ 648586 w 1329069"/>
                          <a:gd name="connsiteY10" fmla="*/ 443776 h 458308"/>
                          <a:gd name="connsiteX11" fmla="*/ 744279 w 1329069"/>
                          <a:gd name="connsiteY11" fmla="*/ 454408 h 458308"/>
                          <a:gd name="connsiteX12" fmla="*/ 890449 w 1329069"/>
                          <a:gd name="connsiteY12" fmla="*/ 453013 h 458308"/>
                          <a:gd name="connsiteX13" fmla="*/ 999460 w 1329069"/>
                          <a:gd name="connsiteY13" fmla="*/ 411878 h 458308"/>
                          <a:gd name="connsiteX14" fmla="*/ 1031358 w 1329069"/>
                          <a:gd name="connsiteY14" fmla="*/ 401246 h 458308"/>
                          <a:gd name="connsiteX15" fmla="*/ 1069985 w 1329069"/>
                          <a:gd name="connsiteY15" fmla="*/ 382852 h 458308"/>
                          <a:gd name="connsiteX16" fmla="*/ 1113625 w 1329069"/>
                          <a:gd name="connsiteY16" fmla="*/ 363333 h 458308"/>
                          <a:gd name="connsiteX17" fmla="*/ 1168614 w 1329069"/>
                          <a:gd name="connsiteY17" fmla="*/ 343465 h 458308"/>
                          <a:gd name="connsiteX18" fmla="*/ 1254641 w 1329069"/>
                          <a:gd name="connsiteY18" fmla="*/ 326818 h 458308"/>
                          <a:gd name="connsiteX19" fmla="*/ 1329069 w 1329069"/>
                          <a:gd name="connsiteY19" fmla="*/ 305553 h 458308"/>
                          <a:gd name="connsiteX20" fmla="*/ 800126 w 1329069"/>
                          <a:gd name="connsiteY20" fmla="*/ 85061 h 458308"/>
                          <a:gd name="connsiteX21" fmla="*/ 627320 w 1329069"/>
                          <a:gd name="connsiteY21" fmla="*/ 29106 h 458308"/>
                          <a:gd name="connsiteX22" fmla="*/ 388464 w 1329069"/>
                          <a:gd name="connsiteY22" fmla="*/ 0 h 458308"/>
                          <a:gd name="connsiteX23" fmla="*/ 95693 w 1329069"/>
                          <a:gd name="connsiteY23" fmla="*/ 29106 h 458308"/>
                          <a:gd name="connsiteX24" fmla="*/ 53162 w 1329069"/>
                          <a:gd name="connsiteY24" fmla="*/ 39739 h 458308"/>
                          <a:gd name="connsiteX25" fmla="*/ 0 w 1329069"/>
                          <a:gd name="connsiteY25" fmla="*/ 50371 h 458308"/>
                          <a:gd name="connsiteX0" fmla="*/ 0 w 1329069"/>
                          <a:gd name="connsiteY0" fmla="*/ 50371 h 458308"/>
                          <a:gd name="connsiteX1" fmla="*/ 0 w 1329069"/>
                          <a:gd name="connsiteY1" fmla="*/ 50371 h 458308"/>
                          <a:gd name="connsiteX2" fmla="*/ 53162 w 1329069"/>
                          <a:gd name="connsiteY2" fmla="*/ 188594 h 458308"/>
                          <a:gd name="connsiteX3" fmla="*/ 85060 w 1329069"/>
                          <a:gd name="connsiteY3" fmla="*/ 231125 h 458308"/>
                          <a:gd name="connsiteX4" fmla="*/ 174966 w 1329069"/>
                          <a:gd name="connsiteY4" fmla="*/ 306495 h 458308"/>
                          <a:gd name="connsiteX5" fmla="*/ 265813 w 1329069"/>
                          <a:gd name="connsiteY5" fmla="*/ 348083 h 458308"/>
                          <a:gd name="connsiteX6" fmla="*/ 297711 w 1329069"/>
                          <a:gd name="connsiteY6" fmla="*/ 369348 h 458308"/>
                          <a:gd name="connsiteX7" fmla="*/ 393404 w 1329069"/>
                          <a:gd name="connsiteY7" fmla="*/ 401246 h 458308"/>
                          <a:gd name="connsiteX8" fmla="*/ 435934 w 1329069"/>
                          <a:gd name="connsiteY8" fmla="*/ 422511 h 458308"/>
                          <a:gd name="connsiteX9" fmla="*/ 510362 w 1329069"/>
                          <a:gd name="connsiteY9" fmla="*/ 433143 h 458308"/>
                          <a:gd name="connsiteX10" fmla="*/ 648586 w 1329069"/>
                          <a:gd name="connsiteY10" fmla="*/ 443776 h 458308"/>
                          <a:gd name="connsiteX11" fmla="*/ 744279 w 1329069"/>
                          <a:gd name="connsiteY11" fmla="*/ 454408 h 458308"/>
                          <a:gd name="connsiteX12" fmla="*/ 890449 w 1329069"/>
                          <a:gd name="connsiteY12" fmla="*/ 453013 h 458308"/>
                          <a:gd name="connsiteX13" fmla="*/ 999460 w 1329069"/>
                          <a:gd name="connsiteY13" fmla="*/ 411878 h 458308"/>
                          <a:gd name="connsiteX14" fmla="*/ 1031358 w 1329069"/>
                          <a:gd name="connsiteY14" fmla="*/ 401246 h 458308"/>
                          <a:gd name="connsiteX15" fmla="*/ 1069985 w 1329069"/>
                          <a:gd name="connsiteY15" fmla="*/ 382852 h 458308"/>
                          <a:gd name="connsiteX16" fmla="*/ 1113625 w 1329069"/>
                          <a:gd name="connsiteY16" fmla="*/ 363333 h 458308"/>
                          <a:gd name="connsiteX17" fmla="*/ 1168614 w 1329069"/>
                          <a:gd name="connsiteY17" fmla="*/ 343465 h 458308"/>
                          <a:gd name="connsiteX18" fmla="*/ 1254641 w 1329069"/>
                          <a:gd name="connsiteY18" fmla="*/ 326818 h 458308"/>
                          <a:gd name="connsiteX19" fmla="*/ 1329069 w 1329069"/>
                          <a:gd name="connsiteY19" fmla="*/ 305553 h 458308"/>
                          <a:gd name="connsiteX20" fmla="*/ 800126 w 1329069"/>
                          <a:gd name="connsiteY20" fmla="*/ 85061 h 458308"/>
                          <a:gd name="connsiteX21" fmla="*/ 627320 w 1329069"/>
                          <a:gd name="connsiteY21" fmla="*/ 29106 h 458308"/>
                          <a:gd name="connsiteX22" fmla="*/ 388464 w 1329069"/>
                          <a:gd name="connsiteY22" fmla="*/ 0 h 458308"/>
                          <a:gd name="connsiteX23" fmla="*/ 95693 w 1329069"/>
                          <a:gd name="connsiteY23" fmla="*/ 29106 h 458308"/>
                          <a:gd name="connsiteX24" fmla="*/ 53162 w 1329069"/>
                          <a:gd name="connsiteY24" fmla="*/ 39739 h 458308"/>
                          <a:gd name="connsiteX25" fmla="*/ 0 w 1329069"/>
                          <a:gd name="connsiteY25" fmla="*/ 50371 h 45830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</a:cxnLst>
                        <a:rect l="l" t="t" r="r" b="b"/>
                        <a:pathLst>
                          <a:path w="1329069" h="458308">
                            <a:moveTo>
                              <a:pt x="0" y="50371"/>
                            </a:moveTo>
                            <a:lnTo>
                              <a:pt x="0" y="50371"/>
                            </a:lnTo>
                            <a:cubicBezTo>
                              <a:pt x="14908" y="95096"/>
                              <a:pt x="27232" y="147105"/>
                              <a:pt x="53162" y="188594"/>
                            </a:cubicBezTo>
                            <a:cubicBezTo>
                              <a:pt x="62554" y="203622"/>
                              <a:pt x="64759" y="211475"/>
                              <a:pt x="85060" y="231125"/>
                            </a:cubicBezTo>
                            <a:cubicBezTo>
                              <a:pt x="105361" y="250775"/>
                              <a:pt x="99351" y="265779"/>
                              <a:pt x="174966" y="306495"/>
                            </a:cubicBezTo>
                            <a:cubicBezTo>
                              <a:pt x="204405" y="322347"/>
                              <a:pt x="245356" y="337608"/>
                              <a:pt x="265813" y="348083"/>
                            </a:cubicBezTo>
                            <a:cubicBezTo>
                              <a:pt x="286270" y="358558"/>
                              <a:pt x="285915" y="364433"/>
                              <a:pt x="297711" y="369348"/>
                            </a:cubicBezTo>
                            <a:cubicBezTo>
                              <a:pt x="328748" y="382280"/>
                              <a:pt x="363331" y="386209"/>
                              <a:pt x="393404" y="401246"/>
                            </a:cubicBezTo>
                            <a:cubicBezTo>
                              <a:pt x="407581" y="408334"/>
                              <a:pt x="420642" y="418341"/>
                              <a:pt x="435934" y="422511"/>
                            </a:cubicBezTo>
                            <a:cubicBezTo>
                              <a:pt x="460112" y="429105"/>
                              <a:pt x="485425" y="430649"/>
                              <a:pt x="510362" y="433143"/>
                            </a:cubicBezTo>
                            <a:cubicBezTo>
                              <a:pt x="556343" y="437741"/>
                              <a:pt x="602565" y="439592"/>
                              <a:pt x="648586" y="443776"/>
                            </a:cubicBezTo>
                            <a:cubicBezTo>
                              <a:pt x="680548" y="446682"/>
                              <a:pt x="712381" y="450864"/>
                              <a:pt x="744279" y="454408"/>
                            </a:cubicBezTo>
                            <a:cubicBezTo>
                              <a:pt x="822251" y="450864"/>
                              <a:pt x="813458" y="465845"/>
                              <a:pt x="890449" y="453013"/>
                            </a:cubicBezTo>
                            <a:cubicBezTo>
                              <a:pt x="903054" y="450912"/>
                              <a:pt x="975975" y="420506"/>
                              <a:pt x="999460" y="411878"/>
                            </a:cubicBezTo>
                            <a:cubicBezTo>
                              <a:pt x="1022945" y="403250"/>
                              <a:pt x="1020725" y="404790"/>
                              <a:pt x="1031358" y="401246"/>
                            </a:cubicBezTo>
                            <a:cubicBezTo>
                              <a:pt x="1038446" y="390613"/>
                              <a:pt x="1056274" y="389171"/>
                              <a:pt x="1069985" y="382852"/>
                            </a:cubicBezTo>
                            <a:cubicBezTo>
                              <a:pt x="1083696" y="376533"/>
                              <a:pt x="1097187" y="369898"/>
                              <a:pt x="1113625" y="363333"/>
                            </a:cubicBezTo>
                            <a:cubicBezTo>
                              <a:pt x="1130063" y="356768"/>
                              <a:pt x="1145111" y="349551"/>
                              <a:pt x="1168614" y="343465"/>
                            </a:cubicBezTo>
                            <a:cubicBezTo>
                              <a:pt x="1192117" y="337379"/>
                              <a:pt x="1212616" y="332821"/>
                              <a:pt x="1254641" y="326818"/>
                            </a:cubicBezTo>
                            <a:cubicBezTo>
                              <a:pt x="1321799" y="304432"/>
                              <a:pt x="1296021" y="305553"/>
                              <a:pt x="1329069" y="305553"/>
                            </a:cubicBezTo>
                            <a:cubicBezTo>
                              <a:pt x="1123506" y="238213"/>
                              <a:pt x="1005689" y="152401"/>
                              <a:pt x="800126" y="85061"/>
                            </a:cubicBezTo>
                            <a:cubicBezTo>
                              <a:pt x="771772" y="60252"/>
                              <a:pt x="695930" y="43283"/>
                              <a:pt x="627320" y="29106"/>
                            </a:cubicBezTo>
                            <a:cubicBezTo>
                              <a:pt x="558710" y="14929"/>
                              <a:pt x="420558" y="0"/>
                              <a:pt x="388464" y="0"/>
                            </a:cubicBezTo>
                            <a:cubicBezTo>
                              <a:pt x="243109" y="0"/>
                              <a:pt x="241004" y="25562"/>
                              <a:pt x="95693" y="29106"/>
                            </a:cubicBezTo>
                            <a:cubicBezTo>
                              <a:pt x="81516" y="32650"/>
                              <a:pt x="67025" y="35118"/>
                              <a:pt x="53162" y="39739"/>
                            </a:cubicBezTo>
                            <a:cubicBezTo>
                              <a:pt x="-14581" y="62320"/>
                              <a:pt x="8860" y="48599"/>
                              <a:pt x="0" y="50371"/>
                            </a:cubicBezTo>
                            <a:close/>
                          </a:path>
                        </a:pathLst>
                      </a:custGeom>
                      <a:grpFill/>
                      <a:ln>
                        <a:solidFill>
                          <a:srgbClr val="660033"/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hu-HU">
                          <a:solidFill>
                            <a:srgbClr val="813213"/>
                          </a:solidFill>
                        </a:endParaRPr>
                      </a:p>
                    </p:txBody>
                  </p:sp>
                  <p:sp>
                    <p:nvSpPr>
                      <p:cNvPr id="629" name="Szabadkézi sokszög: alakzat 628">
                        <a:extLst>
                          <a:ext uri="{FF2B5EF4-FFF2-40B4-BE49-F238E27FC236}">
                            <a16:creationId xmlns:a16="http://schemas.microsoft.com/office/drawing/2014/main" id="{C5E5A580-EA02-6CBC-3E5A-CC375157B76C}"/>
                          </a:ext>
                        </a:extLst>
                      </p:cNvPr>
                      <p:cNvSpPr/>
                      <p:nvPr/>
                    </p:nvSpPr>
                    <p:spPr>
                      <a:xfrm rot="18001988">
                        <a:off x="1235310" y="5646678"/>
                        <a:ext cx="1329069" cy="458308"/>
                      </a:xfrm>
                      <a:custGeom>
                        <a:avLst/>
                        <a:gdLst>
                          <a:gd name="connsiteX0" fmla="*/ 0 w 1329069"/>
                          <a:gd name="connsiteY0" fmla="*/ 32184 h 436221"/>
                          <a:gd name="connsiteX1" fmla="*/ 0 w 1329069"/>
                          <a:gd name="connsiteY1" fmla="*/ 32184 h 436221"/>
                          <a:gd name="connsiteX2" fmla="*/ 53162 w 1329069"/>
                          <a:gd name="connsiteY2" fmla="*/ 170407 h 436221"/>
                          <a:gd name="connsiteX3" fmla="*/ 85060 w 1329069"/>
                          <a:gd name="connsiteY3" fmla="*/ 212938 h 436221"/>
                          <a:gd name="connsiteX4" fmla="*/ 180753 w 1329069"/>
                          <a:gd name="connsiteY4" fmla="*/ 276733 h 436221"/>
                          <a:gd name="connsiteX5" fmla="*/ 265813 w 1329069"/>
                          <a:gd name="connsiteY5" fmla="*/ 329896 h 436221"/>
                          <a:gd name="connsiteX6" fmla="*/ 297711 w 1329069"/>
                          <a:gd name="connsiteY6" fmla="*/ 351161 h 436221"/>
                          <a:gd name="connsiteX7" fmla="*/ 393404 w 1329069"/>
                          <a:gd name="connsiteY7" fmla="*/ 383059 h 436221"/>
                          <a:gd name="connsiteX8" fmla="*/ 435934 w 1329069"/>
                          <a:gd name="connsiteY8" fmla="*/ 404324 h 436221"/>
                          <a:gd name="connsiteX9" fmla="*/ 510362 w 1329069"/>
                          <a:gd name="connsiteY9" fmla="*/ 414956 h 436221"/>
                          <a:gd name="connsiteX10" fmla="*/ 648586 w 1329069"/>
                          <a:gd name="connsiteY10" fmla="*/ 425589 h 436221"/>
                          <a:gd name="connsiteX11" fmla="*/ 744279 w 1329069"/>
                          <a:gd name="connsiteY11" fmla="*/ 436221 h 436221"/>
                          <a:gd name="connsiteX12" fmla="*/ 978195 w 1329069"/>
                          <a:gd name="connsiteY12" fmla="*/ 425589 h 436221"/>
                          <a:gd name="connsiteX13" fmla="*/ 999460 w 1329069"/>
                          <a:gd name="connsiteY13" fmla="*/ 393691 h 436221"/>
                          <a:gd name="connsiteX14" fmla="*/ 1031358 w 1329069"/>
                          <a:gd name="connsiteY14" fmla="*/ 383059 h 436221"/>
                          <a:gd name="connsiteX15" fmla="*/ 1052623 w 1329069"/>
                          <a:gd name="connsiteY15" fmla="*/ 351161 h 436221"/>
                          <a:gd name="connsiteX16" fmla="*/ 1095153 w 1329069"/>
                          <a:gd name="connsiteY16" fmla="*/ 340528 h 436221"/>
                          <a:gd name="connsiteX17" fmla="*/ 1127051 w 1329069"/>
                          <a:gd name="connsiteY17" fmla="*/ 329896 h 436221"/>
                          <a:gd name="connsiteX18" fmla="*/ 1254641 w 1329069"/>
                          <a:gd name="connsiteY18" fmla="*/ 308631 h 436221"/>
                          <a:gd name="connsiteX19" fmla="*/ 1329069 w 1329069"/>
                          <a:gd name="connsiteY19" fmla="*/ 287366 h 436221"/>
                          <a:gd name="connsiteX20" fmla="*/ 712381 w 1329069"/>
                          <a:gd name="connsiteY20" fmla="*/ 85347 h 436221"/>
                          <a:gd name="connsiteX21" fmla="*/ 627320 w 1329069"/>
                          <a:gd name="connsiteY21" fmla="*/ 10919 h 436221"/>
                          <a:gd name="connsiteX22" fmla="*/ 531627 w 1329069"/>
                          <a:gd name="connsiteY22" fmla="*/ 286 h 436221"/>
                          <a:gd name="connsiteX23" fmla="*/ 95693 w 1329069"/>
                          <a:gd name="connsiteY23" fmla="*/ 10919 h 436221"/>
                          <a:gd name="connsiteX24" fmla="*/ 53162 w 1329069"/>
                          <a:gd name="connsiteY24" fmla="*/ 21552 h 436221"/>
                          <a:gd name="connsiteX25" fmla="*/ 0 w 1329069"/>
                          <a:gd name="connsiteY25" fmla="*/ 32184 h 436221"/>
                          <a:gd name="connsiteX0" fmla="*/ 0 w 1329069"/>
                          <a:gd name="connsiteY0" fmla="*/ 31901 h 435938"/>
                          <a:gd name="connsiteX1" fmla="*/ 0 w 1329069"/>
                          <a:gd name="connsiteY1" fmla="*/ 31901 h 435938"/>
                          <a:gd name="connsiteX2" fmla="*/ 53162 w 1329069"/>
                          <a:gd name="connsiteY2" fmla="*/ 170124 h 435938"/>
                          <a:gd name="connsiteX3" fmla="*/ 85060 w 1329069"/>
                          <a:gd name="connsiteY3" fmla="*/ 212655 h 435938"/>
                          <a:gd name="connsiteX4" fmla="*/ 180753 w 1329069"/>
                          <a:gd name="connsiteY4" fmla="*/ 276450 h 435938"/>
                          <a:gd name="connsiteX5" fmla="*/ 265813 w 1329069"/>
                          <a:gd name="connsiteY5" fmla="*/ 329613 h 435938"/>
                          <a:gd name="connsiteX6" fmla="*/ 297711 w 1329069"/>
                          <a:gd name="connsiteY6" fmla="*/ 350878 h 435938"/>
                          <a:gd name="connsiteX7" fmla="*/ 393404 w 1329069"/>
                          <a:gd name="connsiteY7" fmla="*/ 382776 h 435938"/>
                          <a:gd name="connsiteX8" fmla="*/ 435934 w 1329069"/>
                          <a:gd name="connsiteY8" fmla="*/ 404041 h 435938"/>
                          <a:gd name="connsiteX9" fmla="*/ 510362 w 1329069"/>
                          <a:gd name="connsiteY9" fmla="*/ 414673 h 435938"/>
                          <a:gd name="connsiteX10" fmla="*/ 648586 w 1329069"/>
                          <a:gd name="connsiteY10" fmla="*/ 425306 h 435938"/>
                          <a:gd name="connsiteX11" fmla="*/ 744279 w 1329069"/>
                          <a:gd name="connsiteY11" fmla="*/ 435938 h 435938"/>
                          <a:gd name="connsiteX12" fmla="*/ 978195 w 1329069"/>
                          <a:gd name="connsiteY12" fmla="*/ 425306 h 435938"/>
                          <a:gd name="connsiteX13" fmla="*/ 999460 w 1329069"/>
                          <a:gd name="connsiteY13" fmla="*/ 393408 h 435938"/>
                          <a:gd name="connsiteX14" fmla="*/ 1031358 w 1329069"/>
                          <a:gd name="connsiteY14" fmla="*/ 382776 h 435938"/>
                          <a:gd name="connsiteX15" fmla="*/ 1052623 w 1329069"/>
                          <a:gd name="connsiteY15" fmla="*/ 350878 h 435938"/>
                          <a:gd name="connsiteX16" fmla="*/ 1095153 w 1329069"/>
                          <a:gd name="connsiteY16" fmla="*/ 340245 h 435938"/>
                          <a:gd name="connsiteX17" fmla="*/ 1127051 w 1329069"/>
                          <a:gd name="connsiteY17" fmla="*/ 329613 h 435938"/>
                          <a:gd name="connsiteX18" fmla="*/ 1254641 w 1329069"/>
                          <a:gd name="connsiteY18" fmla="*/ 308348 h 435938"/>
                          <a:gd name="connsiteX19" fmla="*/ 1329069 w 1329069"/>
                          <a:gd name="connsiteY19" fmla="*/ 287083 h 435938"/>
                          <a:gd name="connsiteX20" fmla="*/ 800126 w 1329069"/>
                          <a:gd name="connsiteY20" fmla="*/ 66591 h 435938"/>
                          <a:gd name="connsiteX21" fmla="*/ 627320 w 1329069"/>
                          <a:gd name="connsiteY21" fmla="*/ 10636 h 435938"/>
                          <a:gd name="connsiteX22" fmla="*/ 531627 w 1329069"/>
                          <a:gd name="connsiteY22" fmla="*/ 3 h 435938"/>
                          <a:gd name="connsiteX23" fmla="*/ 95693 w 1329069"/>
                          <a:gd name="connsiteY23" fmla="*/ 10636 h 435938"/>
                          <a:gd name="connsiteX24" fmla="*/ 53162 w 1329069"/>
                          <a:gd name="connsiteY24" fmla="*/ 21269 h 435938"/>
                          <a:gd name="connsiteX25" fmla="*/ 0 w 1329069"/>
                          <a:gd name="connsiteY25" fmla="*/ 31901 h 435938"/>
                          <a:gd name="connsiteX0" fmla="*/ 0 w 1329069"/>
                          <a:gd name="connsiteY0" fmla="*/ 50371 h 454408"/>
                          <a:gd name="connsiteX1" fmla="*/ 0 w 1329069"/>
                          <a:gd name="connsiteY1" fmla="*/ 50371 h 454408"/>
                          <a:gd name="connsiteX2" fmla="*/ 53162 w 1329069"/>
                          <a:gd name="connsiteY2" fmla="*/ 188594 h 454408"/>
                          <a:gd name="connsiteX3" fmla="*/ 85060 w 1329069"/>
                          <a:gd name="connsiteY3" fmla="*/ 231125 h 454408"/>
                          <a:gd name="connsiteX4" fmla="*/ 180753 w 1329069"/>
                          <a:gd name="connsiteY4" fmla="*/ 294920 h 454408"/>
                          <a:gd name="connsiteX5" fmla="*/ 265813 w 1329069"/>
                          <a:gd name="connsiteY5" fmla="*/ 348083 h 454408"/>
                          <a:gd name="connsiteX6" fmla="*/ 297711 w 1329069"/>
                          <a:gd name="connsiteY6" fmla="*/ 369348 h 454408"/>
                          <a:gd name="connsiteX7" fmla="*/ 393404 w 1329069"/>
                          <a:gd name="connsiteY7" fmla="*/ 401246 h 454408"/>
                          <a:gd name="connsiteX8" fmla="*/ 435934 w 1329069"/>
                          <a:gd name="connsiteY8" fmla="*/ 422511 h 454408"/>
                          <a:gd name="connsiteX9" fmla="*/ 510362 w 1329069"/>
                          <a:gd name="connsiteY9" fmla="*/ 433143 h 454408"/>
                          <a:gd name="connsiteX10" fmla="*/ 648586 w 1329069"/>
                          <a:gd name="connsiteY10" fmla="*/ 443776 h 454408"/>
                          <a:gd name="connsiteX11" fmla="*/ 744279 w 1329069"/>
                          <a:gd name="connsiteY11" fmla="*/ 454408 h 454408"/>
                          <a:gd name="connsiteX12" fmla="*/ 978195 w 1329069"/>
                          <a:gd name="connsiteY12" fmla="*/ 443776 h 454408"/>
                          <a:gd name="connsiteX13" fmla="*/ 999460 w 1329069"/>
                          <a:gd name="connsiteY13" fmla="*/ 411878 h 454408"/>
                          <a:gd name="connsiteX14" fmla="*/ 1031358 w 1329069"/>
                          <a:gd name="connsiteY14" fmla="*/ 401246 h 454408"/>
                          <a:gd name="connsiteX15" fmla="*/ 1052623 w 1329069"/>
                          <a:gd name="connsiteY15" fmla="*/ 369348 h 454408"/>
                          <a:gd name="connsiteX16" fmla="*/ 1095153 w 1329069"/>
                          <a:gd name="connsiteY16" fmla="*/ 358715 h 454408"/>
                          <a:gd name="connsiteX17" fmla="*/ 1127051 w 1329069"/>
                          <a:gd name="connsiteY17" fmla="*/ 348083 h 454408"/>
                          <a:gd name="connsiteX18" fmla="*/ 1254641 w 1329069"/>
                          <a:gd name="connsiteY18" fmla="*/ 326818 h 454408"/>
                          <a:gd name="connsiteX19" fmla="*/ 1329069 w 1329069"/>
                          <a:gd name="connsiteY19" fmla="*/ 305553 h 454408"/>
                          <a:gd name="connsiteX20" fmla="*/ 800126 w 1329069"/>
                          <a:gd name="connsiteY20" fmla="*/ 85061 h 454408"/>
                          <a:gd name="connsiteX21" fmla="*/ 627320 w 1329069"/>
                          <a:gd name="connsiteY21" fmla="*/ 29106 h 454408"/>
                          <a:gd name="connsiteX22" fmla="*/ 388464 w 1329069"/>
                          <a:gd name="connsiteY22" fmla="*/ 0 h 454408"/>
                          <a:gd name="connsiteX23" fmla="*/ 95693 w 1329069"/>
                          <a:gd name="connsiteY23" fmla="*/ 29106 h 454408"/>
                          <a:gd name="connsiteX24" fmla="*/ 53162 w 1329069"/>
                          <a:gd name="connsiteY24" fmla="*/ 39739 h 454408"/>
                          <a:gd name="connsiteX25" fmla="*/ 0 w 1329069"/>
                          <a:gd name="connsiteY25" fmla="*/ 50371 h 454408"/>
                          <a:gd name="connsiteX0" fmla="*/ 0 w 1329069"/>
                          <a:gd name="connsiteY0" fmla="*/ 50371 h 458308"/>
                          <a:gd name="connsiteX1" fmla="*/ 0 w 1329069"/>
                          <a:gd name="connsiteY1" fmla="*/ 50371 h 458308"/>
                          <a:gd name="connsiteX2" fmla="*/ 53162 w 1329069"/>
                          <a:gd name="connsiteY2" fmla="*/ 188594 h 458308"/>
                          <a:gd name="connsiteX3" fmla="*/ 85060 w 1329069"/>
                          <a:gd name="connsiteY3" fmla="*/ 231125 h 458308"/>
                          <a:gd name="connsiteX4" fmla="*/ 180753 w 1329069"/>
                          <a:gd name="connsiteY4" fmla="*/ 294920 h 458308"/>
                          <a:gd name="connsiteX5" fmla="*/ 265813 w 1329069"/>
                          <a:gd name="connsiteY5" fmla="*/ 348083 h 458308"/>
                          <a:gd name="connsiteX6" fmla="*/ 297711 w 1329069"/>
                          <a:gd name="connsiteY6" fmla="*/ 369348 h 458308"/>
                          <a:gd name="connsiteX7" fmla="*/ 393404 w 1329069"/>
                          <a:gd name="connsiteY7" fmla="*/ 401246 h 458308"/>
                          <a:gd name="connsiteX8" fmla="*/ 435934 w 1329069"/>
                          <a:gd name="connsiteY8" fmla="*/ 422511 h 458308"/>
                          <a:gd name="connsiteX9" fmla="*/ 510362 w 1329069"/>
                          <a:gd name="connsiteY9" fmla="*/ 433143 h 458308"/>
                          <a:gd name="connsiteX10" fmla="*/ 648586 w 1329069"/>
                          <a:gd name="connsiteY10" fmla="*/ 443776 h 458308"/>
                          <a:gd name="connsiteX11" fmla="*/ 744279 w 1329069"/>
                          <a:gd name="connsiteY11" fmla="*/ 454408 h 458308"/>
                          <a:gd name="connsiteX12" fmla="*/ 890449 w 1329069"/>
                          <a:gd name="connsiteY12" fmla="*/ 453013 h 458308"/>
                          <a:gd name="connsiteX13" fmla="*/ 999460 w 1329069"/>
                          <a:gd name="connsiteY13" fmla="*/ 411878 h 458308"/>
                          <a:gd name="connsiteX14" fmla="*/ 1031358 w 1329069"/>
                          <a:gd name="connsiteY14" fmla="*/ 401246 h 458308"/>
                          <a:gd name="connsiteX15" fmla="*/ 1052623 w 1329069"/>
                          <a:gd name="connsiteY15" fmla="*/ 369348 h 458308"/>
                          <a:gd name="connsiteX16" fmla="*/ 1095153 w 1329069"/>
                          <a:gd name="connsiteY16" fmla="*/ 358715 h 458308"/>
                          <a:gd name="connsiteX17" fmla="*/ 1127051 w 1329069"/>
                          <a:gd name="connsiteY17" fmla="*/ 348083 h 458308"/>
                          <a:gd name="connsiteX18" fmla="*/ 1254641 w 1329069"/>
                          <a:gd name="connsiteY18" fmla="*/ 326818 h 458308"/>
                          <a:gd name="connsiteX19" fmla="*/ 1329069 w 1329069"/>
                          <a:gd name="connsiteY19" fmla="*/ 305553 h 458308"/>
                          <a:gd name="connsiteX20" fmla="*/ 800126 w 1329069"/>
                          <a:gd name="connsiteY20" fmla="*/ 85061 h 458308"/>
                          <a:gd name="connsiteX21" fmla="*/ 627320 w 1329069"/>
                          <a:gd name="connsiteY21" fmla="*/ 29106 h 458308"/>
                          <a:gd name="connsiteX22" fmla="*/ 388464 w 1329069"/>
                          <a:gd name="connsiteY22" fmla="*/ 0 h 458308"/>
                          <a:gd name="connsiteX23" fmla="*/ 95693 w 1329069"/>
                          <a:gd name="connsiteY23" fmla="*/ 29106 h 458308"/>
                          <a:gd name="connsiteX24" fmla="*/ 53162 w 1329069"/>
                          <a:gd name="connsiteY24" fmla="*/ 39739 h 458308"/>
                          <a:gd name="connsiteX25" fmla="*/ 0 w 1329069"/>
                          <a:gd name="connsiteY25" fmla="*/ 50371 h 458308"/>
                          <a:gd name="connsiteX0" fmla="*/ 0 w 1329069"/>
                          <a:gd name="connsiteY0" fmla="*/ 50371 h 458308"/>
                          <a:gd name="connsiteX1" fmla="*/ 0 w 1329069"/>
                          <a:gd name="connsiteY1" fmla="*/ 50371 h 458308"/>
                          <a:gd name="connsiteX2" fmla="*/ 53162 w 1329069"/>
                          <a:gd name="connsiteY2" fmla="*/ 188594 h 458308"/>
                          <a:gd name="connsiteX3" fmla="*/ 85060 w 1329069"/>
                          <a:gd name="connsiteY3" fmla="*/ 231125 h 458308"/>
                          <a:gd name="connsiteX4" fmla="*/ 180753 w 1329069"/>
                          <a:gd name="connsiteY4" fmla="*/ 294920 h 458308"/>
                          <a:gd name="connsiteX5" fmla="*/ 265813 w 1329069"/>
                          <a:gd name="connsiteY5" fmla="*/ 348083 h 458308"/>
                          <a:gd name="connsiteX6" fmla="*/ 297711 w 1329069"/>
                          <a:gd name="connsiteY6" fmla="*/ 369348 h 458308"/>
                          <a:gd name="connsiteX7" fmla="*/ 393404 w 1329069"/>
                          <a:gd name="connsiteY7" fmla="*/ 401246 h 458308"/>
                          <a:gd name="connsiteX8" fmla="*/ 435934 w 1329069"/>
                          <a:gd name="connsiteY8" fmla="*/ 422511 h 458308"/>
                          <a:gd name="connsiteX9" fmla="*/ 510362 w 1329069"/>
                          <a:gd name="connsiteY9" fmla="*/ 433143 h 458308"/>
                          <a:gd name="connsiteX10" fmla="*/ 648586 w 1329069"/>
                          <a:gd name="connsiteY10" fmla="*/ 443776 h 458308"/>
                          <a:gd name="connsiteX11" fmla="*/ 744279 w 1329069"/>
                          <a:gd name="connsiteY11" fmla="*/ 454408 h 458308"/>
                          <a:gd name="connsiteX12" fmla="*/ 890449 w 1329069"/>
                          <a:gd name="connsiteY12" fmla="*/ 453013 h 458308"/>
                          <a:gd name="connsiteX13" fmla="*/ 999460 w 1329069"/>
                          <a:gd name="connsiteY13" fmla="*/ 411878 h 458308"/>
                          <a:gd name="connsiteX14" fmla="*/ 1031358 w 1329069"/>
                          <a:gd name="connsiteY14" fmla="*/ 401246 h 458308"/>
                          <a:gd name="connsiteX15" fmla="*/ 1052623 w 1329069"/>
                          <a:gd name="connsiteY15" fmla="*/ 369348 h 458308"/>
                          <a:gd name="connsiteX16" fmla="*/ 1095153 w 1329069"/>
                          <a:gd name="connsiteY16" fmla="*/ 358715 h 458308"/>
                          <a:gd name="connsiteX17" fmla="*/ 1168614 w 1329069"/>
                          <a:gd name="connsiteY17" fmla="*/ 343465 h 458308"/>
                          <a:gd name="connsiteX18" fmla="*/ 1254641 w 1329069"/>
                          <a:gd name="connsiteY18" fmla="*/ 326818 h 458308"/>
                          <a:gd name="connsiteX19" fmla="*/ 1329069 w 1329069"/>
                          <a:gd name="connsiteY19" fmla="*/ 305553 h 458308"/>
                          <a:gd name="connsiteX20" fmla="*/ 800126 w 1329069"/>
                          <a:gd name="connsiteY20" fmla="*/ 85061 h 458308"/>
                          <a:gd name="connsiteX21" fmla="*/ 627320 w 1329069"/>
                          <a:gd name="connsiteY21" fmla="*/ 29106 h 458308"/>
                          <a:gd name="connsiteX22" fmla="*/ 388464 w 1329069"/>
                          <a:gd name="connsiteY22" fmla="*/ 0 h 458308"/>
                          <a:gd name="connsiteX23" fmla="*/ 95693 w 1329069"/>
                          <a:gd name="connsiteY23" fmla="*/ 29106 h 458308"/>
                          <a:gd name="connsiteX24" fmla="*/ 53162 w 1329069"/>
                          <a:gd name="connsiteY24" fmla="*/ 39739 h 458308"/>
                          <a:gd name="connsiteX25" fmla="*/ 0 w 1329069"/>
                          <a:gd name="connsiteY25" fmla="*/ 50371 h 458308"/>
                          <a:gd name="connsiteX0" fmla="*/ 0 w 1329069"/>
                          <a:gd name="connsiteY0" fmla="*/ 50371 h 458308"/>
                          <a:gd name="connsiteX1" fmla="*/ 0 w 1329069"/>
                          <a:gd name="connsiteY1" fmla="*/ 50371 h 458308"/>
                          <a:gd name="connsiteX2" fmla="*/ 53162 w 1329069"/>
                          <a:gd name="connsiteY2" fmla="*/ 188594 h 458308"/>
                          <a:gd name="connsiteX3" fmla="*/ 85060 w 1329069"/>
                          <a:gd name="connsiteY3" fmla="*/ 231125 h 458308"/>
                          <a:gd name="connsiteX4" fmla="*/ 180753 w 1329069"/>
                          <a:gd name="connsiteY4" fmla="*/ 294920 h 458308"/>
                          <a:gd name="connsiteX5" fmla="*/ 265813 w 1329069"/>
                          <a:gd name="connsiteY5" fmla="*/ 348083 h 458308"/>
                          <a:gd name="connsiteX6" fmla="*/ 297711 w 1329069"/>
                          <a:gd name="connsiteY6" fmla="*/ 369348 h 458308"/>
                          <a:gd name="connsiteX7" fmla="*/ 393404 w 1329069"/>
                          <a:gd name="connsiteY7" fmla="*/ 401246 h 458308"/>
                          <a:gd name="connsiteX8" fmla="*/ 435934 w 1329069"/>
                          <a:gd name="connsiteY8" fmla="*/ 422511 h 458308"/>
                          <a:gd name="connsiteX9" fmla="*/ 510362 w 1329069"/>
                          <a:gd name="connsiteY9" fmla="*/ 433143 h 458308"/>
                          <a:gd name="connsiteX10" fmla="*/ 648586 w 1329069"/>
                          <a:gd name="connsiteY10" fmla="*/ 443776 h 458308"/>
                          <a:gd name="connsiteX11" fmla="*/ 744279 w 1329069"/>
                          <a:gd name="connsiteY11" fmla="*/ 454408 h 458308"/>
                          <a:gd name="connsiteX12" fmla="*/ 890449 w 1329069"/>
                          <a:gd name="connsiteY12" fmla="*/ 453013 h 458308"/>
                          <a:gd name="connsiteX13" fmla="*/ 999460 w 1329069"/>
                          <a:gd name="connsiteY13" fmla="*/ 411878 h 458308"/>
                          <a:gd name="connsiteX14" fmla="*/ 1031358 w 1329069"/>
                          <a:gd name="connsiteY14" fmla="*/ 401246 h 458308"/>
                          <a:gd name="connsiteX15" fmla="*/ 1052623 w 1329069"/>
                          <a:gd name="connsiteY15" fmla="*/ 369348 h 458308"/>
                          <a:gd name="connsiteX16" fmla="*/ 1113625 w 1329069"/>
                          <a:gd name="connsiteY16" fmla="*/ 363333 h 458308"/>
                          <a:gd name="connsiteX17" fmla="*/ 1168614 w 1329069"/>
                          <a:gd name="connsiteY17" fmla="*/ 343465 h 458308"/>
                          <a:gd name="connsiteX18" fmla="*/ 1254641 w 1329069"/>
                          <a:gd name="connsiteY18" fmla="*/ 326818 h 458308"/>
                          <a:gd name="connsiteX19" fmla="*/ 1329069 w 1329069"/>
                          <a:gd name="connsiteY19" fmla="*/ 305553 h 458308"/>
                          <a:gd name="connsiteX20" fmla="*/ 800126 w 1329069"/>
                          <a:gd name="connsiteY20" fmla="*/ 85061 h 458308"/>
                          <a:gd name="connsiteX21" fmla="*/ 627320 w 1329069"/>
                          <a:gd name="connsiteY21" fmla="*/ 29106 h 458308"/>
                          <a:gd name="connsiteX22" fmla="*/ 388464 w 1329069"/>
                          <a:gd name="connsiteY22" fmla="*/ 0 h 458308"/>
                          <a:gd name="connsiteX23" fmla="*/ 95693 w 1329069"/>
                          <a:gd name="connsiteY23" fmla="*/ 29106 h 458308"/>
                          <a:gd name="connsiteX24" fmla="*/ 53162 w 1329069"/>
                          <a:gd name="connsiteY24" fmla="*/ 39739 h 458308"/>
                          <a:gd name="connsiteX25" fmla="*/ 0 w 1329069"/>
                          <a:gd name="connsiteY25" fmla="*/ 50371 h 458308"/>
                          <a:gd name="connsiteX0" fmla="*/ 0 w 1329069"/>
                          <a:gd name="connsiteY0" fmla="*/ 50371 h 458308"/>
                          <a:gd name="connsiteX1" fmla="*/ 0 w 1329069"/>
                          <a:gd name="connsiteY1" fmla="*/ 50371 h 458308"/>
                          <a:gd name="connsiteX2" fmla="*/ 53162 w 1329069"/>
                          <a:gd name="connsiteY2" fmla="*/ 188594 h 458308"/>
                          <a:gd name="connsiteX3" fmla="*/ 85060 w 1329069"/>
                          <a:gd name="connsiteY3" fmla="*/ 231125 h 458308"/>
                          <a:gd name="connsiteX4" fmla="*/ 180753 w 1329069"/>
                          <a:gd name="connsiteY4" fmla="*/ 294920 h 458308"/>
                          <a:gd name="connsiteX5" fmla="*/ 265813 w 1329069"/>
                          <a:gd name="connsiteY5" fmla="*/ 348083 h 458308"/>
                          <a:gd name="connsiteX6" fmla="*/ 297711 w 1329069"/>
                          <a:gd name="connsiteY6" fmla="*/ 369348 h 458308"/>
                          <a:gd name="connsiteX7" fmla="*/ 393404 w 1329069"/>
                          <a:gd name="connsiteY7" fmla="*/ 401246 h 458308"/>
                          <a:gd name="connsiteX8" fmla="*/ 435934 w 1329069"/>
                          <a:gd name="connsiteY8" fmla="*/ 422511 h 458308"/>
                          <a:gd name="connsiteX9" fmla="*/ 510362 w 1329069"/>
                          <a:gd name="connsiteY9" fmla="*/ 433143 h 458308"/>
                          <a:gd name="connsiteX10" fmla="*/ 648586 w 1329069"/>
                          <a:gd name="connsiteY10" fmla="*/ 443776 h 458308"/>
                          <a:gd name="connsiteX11" fmla="*/ 744279 w 1329069"/>
                          <a:gd name="connsiteY11" fmla="*/ 454408 h 458308"/>
                          <a:gd name="connsiteX12" fmla="*/ 890449 w 1329069"/>
                          <a:gd name="connsiteY12" fmla="*/ 453013 h 458308"/>
                          <a:gd name="connsiteX13" fmla="*/ 999460 w 1329069"/>
                          <a:gd name="connsiteY13" fmla="*/ 411878 h 458308"/>
                          <a:gd name="connsiteX14" fmla="*/ 1031358 w 1329069"/>
                          <a:gd name="connsiteY14" fmla="*/ 401246 h 458308"/>
                          <a:gd name="connsiteX15" fmla="*/ 1069985 w 1329069"/>
                          <a:gd name="connsiteY15" fmla="*/ 382852 h 458308"/>
                          <a:gd name="connsiteX16" fmla="*/ 1113625 w 1329069"/>
                          <a:gd name="connsiteY16" fmla="*/ 363333 h 458308"/>
                          <a:gd name="connsiteX17" fmla="*/ 1168614 w 1329069"/>
                          <a:gd name="connsiteY17" fmla="*/ 343465 h 458308"/>
                          <a:gd name="connsiteX18" fmla="*/ 1254641 w 1329069"/>
                          <a:gd name="connsiteY18" fmla="*/ 326818 h 458308"/>
                          <a:gd name="connsiteX19" fmla="*/ 1329069 w 1329069"/>
                          <a:gd name="connsiteY19" fmla="*/ 305553 h 458308"/>
                          <a:gd name="connsiteX20" fmla="*/ 800126 w 1329069"/>
                          <a:gd name="connsiteY20" fmla="*/ 85061 h 458308"/>
                          <a:gd name="connsiteX21" fmla="*/ 627320 w 1329069"/>
                          <a:gd name="connsiteY21" fmla="*/ 29106 h 458308"/>
                          <a:gd name="connsiteX22" fmla="*/ 388464 w 1329069"/>
                          <a:gd name="connsiteY22" fmla="*/ 0 h 458308"/>
                          <a:gd name="connsiteX23" fmla="*/ 95693 w 1329069"/>
                          <a:gd name="connsiteY23" fmla="*/ 29106 h 458308"/>
                          <a:gd name="connsiteX24" fmla="*/ 53162 w 1329069"/>
                          <a:gd name="connsiteY24" fmla="*/ 39739 h 458308"/>
                          <a:gd name="connsiteX25" fmla="*/ 0 w 1329069"/>
                          <a:gd name="connsiteY25" fmla="*/ 50371 h 458308"/>
                          <a:gd name="connsiteX0" fmla="*/ 0 w 1329069"/>
                          <a:gd name="connsiteY0" fmla="*/ 50371 h 458308"/>
                          <a:gd name="connsiteX1" fmla="*/ 0 w 1329069"/>
                          <a:gd name="connsiteY1" fmla="*/ 50371 h 458308"/>
                          <a:gd name="connsiteX2" fmla="*/ 53162 w 1329069"/>
                          <a:gd name="connsiteY2" fmla="*/ 188594 h 458308"/>
                          <a:gd name="connsiteX3" fmla="*/ 85060 w 1329069"/>
                          <a:gd name="connsiteY3" fmla="*/ 231125 h 458308"/>
                          <a:gd name="connsiteX4" fmla="*/ 174966 w 1329069"/>
                          <a:gd name="connsiteY4" fmla="*/ 306495 h 458308"/>
                          <a:gd name="connsiteX5" fmla="*/ 265813 w 1329069"/>
                          <a:gd name="connsiteY5" fmla="*/ 348083 h 458308"/>
                          <a:gd name="connsiteX6" fmla="*/ 297711 w 1329069"/>
                          <a:gd name="connsiteY6" fmla="*/ 369348 h 458308"/>
                          <a:gd name="connsiteX7" fmla="*/ 393404 w 1329069"/>
                          <a:gd name="connsiteY7" fmla="*/ 401246 h 458308"/>
                          <a:gd name="connsiteX8" fmla="*/ 435934 w 1329069"/>
                          <a:gd name="connsiteY8" fmla="*/ 422511 h 458308"/>
                          <a:gd name="connsiteX9" fmla="*/ 510362 w 1329069"/>
                          <a:gd name="connsiteY9" fmla="*/ 433143 h 458308"/>
                          <a:gd name="connsiteX10" fmla="*/ 648586 w 1329069"/>
                          <a:gd name="connsiteY10" fmla="*/ 443776 h 458308"/>
                          <a:gd name="connsiteX11" fmla="*/ 744279 w 1329069"/>
                          <a:gd name="connsiteY11" fmla="*/ 454408 h 458308"/>
                          <a:gd name="connsiteX12" fmla="*/ 890449 w 1329069"/>
                          <a:gd name="connsiteY12" fmla="*/ 453013 h 458308"/>
                          <a:gd name="connsiteX13" fmla="*/ 999460 w 1329069"/>
                          <a:gd name="connsiteY13" fmla="*/ 411878 h 458308"/>
                          <a:gd name="connsiteX14" fmla="*/ 1031358 w 1329069"/>
                          <a:gd name="connsiteY14" fmla="*/ 401246 h 458308"/>
                          <a:gd name="connsiteX15" fmla="*/ 1069985 w 1329069"/>
                          <a:gd name="connsiteY15" fmla="*/ 382852 h 458308"/>
                          <a:gd name="connsiteX16" fmla="*/ 1113625 w 1329069"/>
                          <a:gd name="connsiteY16" fmla="*/ 363333 h 458308"/>
                          <a:gd name="connsiteX17" fmla="*/ 1168614 w 1329069"/>
                          <a:gd name="connsiteY17" fmla="*/ 343465 h 458308"/>
                          <a:gd name="connsiteX18" fmla="*/ 1254641 w 1329069"/>
                          <a:gd name="connsiteY18" fmla="*/ 326818 h 458308"/>
                          <a:gd name="connsiteX19" fmla="*/ 1329069 w 1329069"/>
                          <a:gd name="connsiteY19" fmla="*/ 305553 h 458308"/>
                          <a:gd name="connsiteX20" fmla="*/ 800126 w 1329069"/>
                          <a:gd name="connsiteY20" fmla="*/ 85061 h 458308"/>
                          <a:gd name="connsiteX21" fmla="*/ 627320 w 1329069"/>
                          <a:gd name="connsiteY21" fmla="*/ 29106 h 458308"/>
                          <a:gd name="connsiteX22" fmla="*/ 388464 w 1329069"/>
                          <a:gd name="connsiteY22" fmla="*/ 0 h 458308"/>
                          <a:gd name="connsiteX23" fmla="*/ 95693 w 1329069"/>
                          <a:gd name="connsiteY23" fmla="*/ 29106 h 458308"/>
                          <a:gd name="connsiteX24" fmla="*/ 53162 w 1329069"/>
                          <a:gd name="connsiteY24" fmla="*/ 39739 h 458308"/>
                          <a:gd name="connsiteX25" fmla="*/ 0 w 1329069"/>
                          <a:gd name="connsiteY25" fmla="*/ 50371 h 45830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</a:cxnLst>
                        <a:rect l="l" t="t" r="r" b="b"/>
                        <a:pathLst>
                          <a:path w="1329069" h="458308">
                            <a:moveTo>
                              <a:pt x="0" y="50371"/>
                            </a:moveTo>
                            <a:lnTo>
                              <a:pt x="0" y="50371"/>
                            </a:lnTo>
                            <a:cubicBezTo>
                              <a:pt x="14908" y="95096"/>
                              <a:pt x="27232" y="147105"/>
                              <a:pt x="53162" y="188594"/>
                            </a:cubicBezTo>
                            <a:cubicBezTo>
                              <a:pt x="62554" y="203622"/>
                              <a:pt x="64759" y="211475"/>
                              <a:pt x="85060" y="231125"/>
                            </a:cubicBezTo>
                            <a:cubicBezTo>
                              <a:pt x="105361" y="250775"/>
                              <a:pt x="99351" y="265779"/>
                              <a:pt x="174966" y="306495"/>
                            </a:cubicBezTo>
                            <a:cubicBezTo>
                              <a:pt x="204405" y="322347"/>
                              <a:pt x="245356" y="337608"/>
                              <a:pt x="265813" y="348083"/>
                            </a:cubicBezTo>
                            <a:cubicBezTo>
                              <a:pt x="286270" y="358558"/>
                              <a:pt x="285915" y="364433"/>
                              <a:pt x="297711" y="369348"/>
                            </a:cubicBezTo>
                            <a:cubicBezTo>
                              <a:pt x="328748" y="382280"/>
                              <a:pt x="363331" y="386209"/>
                              <a:pt x="393404" y="401246"/>
                            </a:cubicBezTo>
                            <a:cubicBezTo>
                              <a:pt x="407581" y="408334"/>
                              <a:pt x="420642" y="418341"/>
                              <a:pt x="435934" y="422511"/>
                            </a:cubicBezTo>
                            <a:cubicBezTo>
                              <a:pt x="460112" y="429105"/>
                              <a:pt x="485425" y="430649"/>
                              <a:pt x="510362" y="433143"/>
                            </a:cubicBezTo>
                            <a:cubicBezTo>
                              <a:pt x="556343" y="437741"/>
                              <a:pt x="602565" y="439592"/>
                              <a:pt x="648586" y="443776"/>
                            </a:cubicBezTo>
                            <a:cubicBezTo>
                              <a:pt x="680548" y="446682"/>
                              <a:pt x="712381" y="450864"/>
                              <a:pt x="744279" y="454408"/>
                            </a:cubicBezTo>
                            <a:cubicBezTo>
                              <a:pt x="822251" y="450864"/>
                              <a:pt x="813458" y="465845"/>
                              <a:pt x="890449" y="453013"/>
                            </a:cubicBezTo>
                            <a:cubicBezTo>
                              <a:pt x="903054" y="450912"/>
                              <a:pt x="975975" y="420506"/>
                              <a:pt x="999460" y="411878"/>
                            </a:cubicBezTo>
                            <a:cubicBezTo>
                              <a:pt x="1022945" y="403250"/>
                              <a:pt x="1020725" y="404790"/>
                              <a:pt x="1031358" y="401246"/>
                            </a:cubicBezTo>
                            <a:cubicBezTo>
                              <a:pt x="1038446" y="390613"/>
                              <a:pt x="1056274" y="389171"/>
                              <a:pt x="1069985" y="382852"/>
                            </a:cubicBezTo>
                            <a:cubicBezTo>
                              <a:pt x="1083696" y="376533"/>
                              <a:pt x="1097187" y="369898"/>
                              <a:pt x="1113625" y="363333"/>
                            </a:cubicBezTo>
                            <a:cubicBezTo>
                              <a:pt x="1130063" y="356768"/>
                              <a:pt x="1145111" y="349551"/>
                              <a:pt x="1168614" y="343465"/>
                            </a:cubicBezTo>
                            <a:cubicBezTo>
                              <a:pt x="1192117" y="337379"/>
                              <a:pt x="1212616" y="332821"/>
                              <a:pt x="1254641" y="326818"/>
                            </a:cubicBezTo>
                            <a:cubicBezTo>
                              <a:pt x="1321799" y="304432"/>
                              <a:pt x="1296021" y="305553"/>
                              <a:pt x="1329069" y="305553"/>
                            </a:cubicBezTo>
                            <a:cubicBezTo>
                              <a:pt x="1123506" y="238213"/>
                              <a:pt x="1005689" y="152401"/>
                              <a:pt x="800126" y="85061"/>
                            </a:cubicBezTo>
                            <a:cubicBezTo>
                              <a:pt x="771772" y="60252"/>
                              <a:pt x="695930" y="43283"/>
                              <a:pt x="627320" y="29106"/>
                            </a:cubicBezTo>
                            <a:cubicBezTo>
                              <a:pt x="558710" y="14929"/>
                              <a:pt x="420558" y="0"/>
                              <a:pt x="388464" y="0"/>
                            </a:cubicBezTo>
                            <a:cubicBezTo>
                              <a:pt x="243109" y="0"/>
                              <a:pt x="241004" y="25562"/>
                              <a:pt x="95693" y="29106"/>
                            </a:cubicBezTo>
                            <a:cubicBezTo>
                              <a:pt x="81516" y="32650"/>
                              <a:pt x="67025" y="35118"/>
                              <a:pt x="53162" y="39739"/>
                            </a:cubicBezTo>
                            <a:cubicBezTo>
                              <a:pt x="-14581" y="62320"/>
                              <a:pt x="8860" y="48599"/>
                              <a:pt x="0" y="50371"/>
                            </a:cubicBezTo>
                            <a:close/>
                          </a:path>
                        </a:pathLst>
                      </a:custGeom>
                      <a:grpFill/>
                      <a:ln>
                        <a:solidFill>
                          <a:srgbClr val="660033"/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hu-HU">
                          <a:solidFill>
                            <a:srgbClr val="813213"/>
                          </a:solidFill>
                        </a:endParaRPr>
                      </a:p>
                    </p:txBody>
                  </p:sp>
                  <p:sp>
                    <p:nvSpPr>
                      <p:cNvPr id="630" name="Szabadkézi sokszög: alakzat 629">
                        <a:extLst>
                          <a:ext uri="{FF2B5EF4-FFF2-40B4-BE49-F238E27FC236}">
                            <a16:creationId xmlns:a16="http://schemas.microsoft.com/office/drawing/2014/main" id="{4B17B5D3-E812-FD33-17BE-E118D3A576A2}"/>
                          </a:ext>
                        </a:extLst>
                      </p:cNvPr>
                      <p:cNvSpPr/>
                      <p:nvPr/>
                    </p:nvSpPr>
                    <p:spPr>
                      <a:xfrm rot="19286382">
                        <a:off x="563932" y="5600463"/>
                        <a:ext cx="1119286" cy="315684"/>
                      </a:xfrm>
                      <a:custGeom>
                        <a:avLst/>
                        <a:gdLst>
                          <a:gd name="connsiteX0" fmla="*/ 0 w 1329069"/>
                          <a:gd name="connsiteY0" fmla="*/ 32184 h 436221"/>
                          <a:gd name="connsiteX1" fmla="*/ 0 w 1329069"/>
                          <a:gd name="connsiteY1" fmla="*/ 32184 h 436221"/>
                          <a:gd name="connsiteX2" fmla="*/ 53162 w 1329069"/>
                          <a:gd name="connsiteY2" fmla="*/ 170407 h 436221"/>
                          <a:gd name="connsiteX3" fmla="*/ 85060 w 1329069"/>
                          <a:gd name="connsiteY3" fmla="*/ 212938 h 436221"/>
                          <a:gd name="connsiteX4" fmla="*/ 180753 w 1329069"/>
                          <a:gd name="connsiteY4" fmla="*/ 276733 h 436221"/>
                          <a:gd name="connsiteX5" fmla="*/ 265813 w 1329069"/>
                          <a:gd name="connsiteY5" fmla="*/ 329896 h 436221"/>
                          <a:gd name="connsiteX6" fmla="*/ 297711 w 1329069"/>
                          <a:gd name="connsiteY6" fmla="*/ 351161 h 436221"/>
                          <a:gd name="connsiteX7" fmla="*/ 393404 w 1329069"/>
                          <a:gd name="connsiteY7" fmla="*/ 383059 h 436221"/>
                          <a:gd name="connsiteX8" fmla="*/ 435934 w 1329069"/>
                          <a:gd name="connsiteY8" fmla="*/ 404324 h 436221"/>
                          <a:gd name="connsiteX9" fmla="*/ 510362 w 1329069"/>
                          <a:gd name="connsiteY9" fmla="*/ 414956 h 436221"/>
                          <a:gd name="connsiteX10" fmla="*/ 648586 w 1329069"/>
                          <a:gd name="connsiteY10" fmla="*/ 425589 h 436221"/>
                          <a:gd name="connsiteX11" fmla="*/ 744279 w 1329069"/>
                          <a:gd name="connsiteY11" fmla="*/ 436221 h 436221"/>
                          <a:gd name="connsiteX12" fmla="*/ 978195 w 1329069"/>
                          <a:gd name="connsiteY12" fmla="*/ 425589 h 436221"/>
                          <a:gd name="connsiteX13" fmla="*/ 999460 w 1329069"/>
                          <a:gd name="connsiteY13" fmla="*/ 393691 h 436221"/>
                          <a:gd name="connsiteX14" fmla="*/ 1031358 w 1329069"/>
                          <a:gd name="connsiteY14" fmla="*/ 383059 h 436221"/>
                          <a:gd name="connsiteX15" fmla="*/ 1052623 w 1329069"/>
                          <a:gd name="connsiteY15" fmla="*/ 351161 h 436221"/>
                          <a:gd name="connsiteX16" fmla="*/ 1095153 w 1329069"/>
                          <a:gd name="connsiteY16" fmla="*/ 340528 h 436221"/>
                          <a:gd name="connsiteX17" fmla="*/ 1127051 w 1329069"/>
                          <a:gd name="connsiteY17" fmla="*/ 329896 h 436221"/>
                          <a:gd name="connsiteX18" fmla="*/ 1254641 w 1329069"/>
                          <a:gd name="connsiteY18" fmla="*/ 308631 h 436221"/>
                          <a:gd name="connsiteX19" fmla="*/ 1329069 w 1329069"/>
                          <a:gd name="connsiteY19" fmla="*/ 287366 h 436221"/>
                          <a:gd name="connsiteX20" fmla="*/ 712381 w 1329069"/>
                          <a:gd name="connsiteY20" fmla="*/ 85347 h 436221"/>
                          <a:gd name="connsiteX21" fmla="*/ 627320 w 1329069"/>
                          <a:gd name="connsiteY21" fmla="*/ 10919 h 436221"/>
                          <a:gd name="connsiteX22" fmla="*/ 531627 w 1329069"/>
                          <a:gd name="connsiteY22" fmla="*/ 286 h 436221"/>
                          <a:gd name="connsiteX23" fmla="*/ 95693 w 1329069"/>
                          <a:gd name="connsiteY23" fmla="*/ 10919 h 436221"/>
                          <a:gd name="connsiteX24" fmla="*/ 53162 w 1329069"/>
                          <a:gd name="connsiteY24" fmla="*/ 21552 h 436221"/>
                          <a:gd name="connsiteX25" fmla="*/ 0 w 1329069"/>
                          <a:gd name="connsiteY25" fmla="*/ 32184 h 436221"/>
                          <a:gd name="connsiteX0" fmla="*/ 0 w 1329069"/>
                          <a:gd name="connsiteY0" fmla="*/ 31901 h 435938"/>
                          <a:gd name="connsiteX1" fmla="*/ 0 w 1329069"/>
                          <a:gd name="connsiteY1" fmla="*/ 31901 h 435938"/>
                          <a:gd name="connsiteX2" fmla="*/ 53162 w 1329069"/>
                          <a:gd name="connsiteY2" fmla="*/ 170124 h 435938"/>
                          <a:gd name="connsiteX3" fmla="*/ 85060 w 1329069"/>
                          <a:gd name="connsiteY3" fmla="*/ 212655 h 435938"/>
                          <a:gd name="connsiteX4" fmla="*/ 180753 w 1329069"/>
                          <a:gd name="connsiteY4" fmla="*/ 276450 h 435938"/>
                          <a:gd name="connsiteX5" fmla="*/ 265813 w 1329069"/>
                          <a:gd name="connsiteY5" fmla="*/ 329613 h 435938"/>
                          <a:gd name="connsiteX6" fmla="*/ 297711 w 1329069"/>
                          <a:gd name="connsiteY6" fmla="*/ 350878 h 435938"/>
                          <a:gd name="connsiteX7" fmla="*/ 393404 w 1329069"/>
                          <a:gd name="connsiteY7" fmla="*/ 382776 h 435938"/>
                          <a:gd name="connsiteX8" fmla="*/ 435934 w 1329069"/>
                          <a:gd name="connsiteY8" fmla="*/ 404041 h 435938"/>
                          <a:gd name="connsiteX9" fmla="*/ 510362 w 1329069"/>
                          <a:gd name="connsiteY9" fmla="*/ 414673 h 435938"/>
                          <a:gd name="connsiteX10" fmla="*/ 648586 w 1329069"/>
                          <a:gd name="connsiteY10" fmla="*/ 425306 h 435938"/>
                          <a:gd name="connsiteX11" fmla="*/ 744279 w 1329069"/>
                          <a:gd name="connsiteY11" fmla="*/ 435938 h 435938"/>
                          <a:gd name="connsiteX12" fmla="*/ 978195 w 1329069"/>
                          <a:gd name="connsiteY12" fmla="*/ 425306 h 435938"/>
                          <a:gd name="connsiteX13" fmla="*/ 999460 w 1329069"/>
                          <a:gd name="connsiteY13" fmla="*/ 393408 h 435938"/>
                          <a:gd name="connsiteX14" fmla="*/ 1031358 w 1329069"/>
                          <a:gd name="connsiteY14" fmla="*/ 382776 h 435938"/>
                          <a:gd name="connsiteX15" fmla="*/ 1052623 w 1329069"/>
                          <a:gd name="connsiteY15" fmla="*/ 350878 h 435938"/>
                          <a:gd name="connsiteX16" fmla="*/ 1095153 w 1329069"/>
                          <a:gd name="connsiteY16" fmla="*/ 340245 h 435938"/>
                          <a:gd name="connsiteX17" fmla="*/ 1127051 w 1329069"/>
                          <a:gd name="connsiteY17" fmla="*/ 329613 h 435938"/>
                          <a:gd name="connsiteX18" fmla="*/ 1254641 w 1329069"/>
                          <a:gd name="connsiteY18" fmla="*/ 308348 h 435938"/>
                          <a:gd name="connsiteX19" fmla="*/ 1329069 w 1329069"/>
                          <a:gd name="connsiteY19" fmla="*/ 287083 h 435938"/>
                          <a:gd name="connsiteX20" fmla="*/ 800126 w 1329069"/>
                          <a:gd name="connsiteY20" fmla="*/ 66591 h 435938"/>
                          <a:gd name="connsiteX21" fmla="*/ 627320 w 1329069"/>
                          <a:gd name="connsiteY21" fmla="*/ 10636 h 435938"/>
                          <a:gd name="connsiteX22" fmla="*/ 531627 w 1329069"/>
                          <a:gd name="connsiteY22" fmla="*/ 3 h 435938"/>
                          <a:gd name="connsiteX23" fmla="*/ 95693 w 1329069"/>
                          <a:gd name="connsiteY23" fmla="*/ 10636 h 435938"/>
                          <a:gd name="connsiteX24" fmla="*/ 53162 w 1329069"/>
                          <a:gd name="connsiteY24" fmla="*/ 21269 h 435938"/>
                          <a:gd name="connsiteX25" fmla="*/ 0 w 1329069"/>
                          <a:gd name="connsiteY25" fmla="*/ 31901 h 435938"/>
                          <a:gd name="connsiteX0" fmla="*/ 0 w 1329069"/>
                          <a:gd name="connsiteY0" fmla="*/ 50371 h 454408"/>
                          <a:gd name="connsiteX1" fmla="*/ 0 w 1329069"/>
                          <a:gd name="connsiteY1" fmla="*/ 50371 h 454408"/>
                          <a:gd name="connsiteX2" fmla="*/ 53162 w 1329069"/>
                          <a:gd name="connsiteY2" fmla="*/ 188594 h 454408"/>
                          <a:gd name="connsiteX3" fmla="*/ 85060 w 1329069"/>
                          <a:gd name="connsiteY3" fmla="*/ 231125 h 454408"/>
                          <a:gd name="connsiteX4" fmla="*/ 180753 w 1329069"/>
                          <a:gd name="connsiteY4" fmla="*/ 294920 h 454408"/>
                          <a:gd name="connsiteX5" fmla="*/ 265813 w 1329069"/>
                          <a:gd name="connsiteY5" fmla="*/ 348083 h 454408"/>
                          <a:gd name="connsiteX6" fmla="*/ 297711 w 1329069"/>
                          <a:gd name="connsiteY6" fmla="*/ 369348 h 454408"/>
                          <a:gd name="connsiteX7" fmla="*/ 393404 w 1329069"/>
                          <a:gd name="connsiteY7" fmla="*/ 401246 h 454408"/>
                          <a:gd name="connsiteX8" fmla="*/ 435934 w 1329069"/>
                          <a:gd name="connsiteY8" fmla="*/ 422511 h 454408"/>
                          <a:gd name="connsiteX9" fmla="*/ 510362 w 1329069"/>
                          <a:gd name="connsiteY9" fmla="*/ 433143 h 454408"/>
                          <a:gd name="connsiteX10" fmla="*/ 648586 w 1329069"/>
                          <a:gd name="connsiteY10" fmla="*/ 443776 h 454408"/>
                          <a:gd name="connsiteX11" fmla="*/ 744279 w 1329069"/>
                          <a:gd name="connsiteY11" fmla="*/ 454408 h 454408"/>
                          <a:gd name="connsiteX12" fmla="*/ 978195 w 1329069"/>
                          <a:gd name="connsiteY12" fmla="*/ 443776 h 454408"/>
                          <a:gd name="connsiteX13" fmla="*/ 999460 w 1329069"/>
                          <a:gd name="connsiteY13" fmla="*/ 411878 h 454408"/>
                          <a:gd name="connsiteX14" fmla="*/ 1031358 w 1329069"/>
                          <a:gd name="connsiteY14" fmla="*/ 401246 h 454408"/>
                          <a:gd name="connsiteX15" fmla="*/ 1052623 w 1329069"/>
                          <a:gd name="connsiteY15" fmla="*/ 369348 h 454408"/>
                          <a:gd name="connsiteX16" fmla="*/ 1095153 w 1329069"/>
                          <a:gd name="connsiteY16" fmla="*/ 358715 h 454408"/>
                          <a:gd name="connsiteX17" fmla="*/ 1127051 w 1329069"/>
                          <a:gd name="connsiteY17" fmla="*/ 348083 h 454408"/>
                          <a:gd name="connsiteX18" fmla="*/ 1254641 w 1329069"/>
                          <a:gd name="connsiteY18" fmla="*/ 326818 h 454408"/>
                          <a:gd name="connsiteX19" fmla="*/ 1329069 w 1329069"/>
                          <a:gd name="connsiteY19" fmla="*/ 305553 h 454408"/>
                          <a:gd name="connsiteX20" fmla="*/ 800126 w 1329069"/>
                          <a:gd name="connsiteY20" fmla="*/ 85061 h 454408"/>
                          <a:gd name="connsiteX21" fmla="*/ 627320 w 1329069"/>
                          <a:gd name="connsiteY21" fmla="*/ 29106 h 454408"/>
                          <a:gd name="connsiteX22" fmla="*/ 388464 w 1329069"/>
                          <a:gd name="connsiteY22" fmla="*/ 0 h 454408"/>
                          <a:gd name="connsiteX23" fmla="*/ 95693 w 1329069"/>
                          <a:gd name="connsiteY23" fmla="*/ 29106 h 454408"/>
                          <a:gd name="connsiteX24" fmla="*/ 53162 w 1329069"/>
                          <a:gd name="connsiteY24" fmla="*/ 39739 h 454408"/>
                          <a:gd name="connsiteX25" fmla="*/ 0 w 1329069"/>
                          <a:gd name="connsiteY25" fmla="*/ 50371 h 454408"/>
                          <a:gd name="connsiteX0" fmla="*/ 0 w 1329069"/>
                          <a:gd name="connsiteY0" fmla="*/ 50371 h 458308"/>
                          <a:gd name="connsiteX1" fmla="*/ 0 w 1329069"/>
                          <a:gd name="connsiteY1" fmla="*/ 50371 h 458308"/>
                          <a:gd name="connsiteX2" fmla="*/ 53162 w 1329069"/>
                          <a:gd name="connsiteY2" fmla="*/ 188594 h 458308"/>
                          <a:gd name="connsiteX3" fmla="*/ 85060 w 1329069"/>
                          <a:gd name="connsiteY3" fmla="*/ 231125 h 458308"/>
                          <a:gd name="connsiteX4" fmla="*/ 180753 w 1329069"/>
                          <a:gd name="connsiteY4" fmla="*/ 294920 h 458308"/>
                          <a:gd name="connsiteX5" fmla="*/ 265813 w 1329069"/>
                          <a:gd name="connsiteY5" fmla="*/ 348083 h 458308"/>
                          <a:gd name="connsiteX6" fmla="*/ 297711 w 1329069"/>
                          <a:gd name="connsiteY6" fmla="*/ 369348 h 458308"/>
                          <a:gd name="connsiteX7" fmla="*/ 393404 w 1329069"/>
                          <a:gd name="connsiteY7" fmla="*/ 401246 h 458308"/>
                          <a:gd name="connsiteX8" fmla="*/ 435934 w 1329069"/>
                          <a:gd name="connsiteY8" fmla="*/ 422511 h 458308"/>
                          <a:gd name="connsiteX9" fmla="*/ 510362 w 1329069"/>
                          <a:gd name="connsiteY9" fmla="*/ 433143 h 458308"/>
                          <a:gd name="connsiteX10" fmla="*/ 648586 w 1329069"/>
                          <a:gd name="connsiteY10" fmla="*/ 443776 h 458308"/>
                          <a:gd name="connsiteX11" fmla="*/ 744279 w 1329069"/>
                          <a:gd name="connsiteY11" fmla="*/ 454408 h 458308"/>
                          <a:gd name="connsiteX12" fmla="*/ 890449 w 1329069"/>
                          <a:gd name="connsiteY12" fmla="*/ 453013 h 458308"/>
                          <a:gd name="connsiteX13" fmla="*/ 999460 w 1329069"/>
                          <a:gd name="connsiteY13" fmla="*/ 411878 h 458308"/>
                          <a:gd name="connsiteX14" fmla="*/ 1031358 w 1329069"/>
                          <a:gd name="connsiteY14" fmla="*/ 401246 h 458308"/>
                          <a:gd name="connsiteX15" fmla="*/ 1052623 w 1329069"/>
                          <a:gd name="connsiteY15" fmla="*/ 369348 h 458308"/>
                          <a:gd name="connsiteX16" fmla="*/ 1095153 w 1329069"/>
                          <a:gd name="connsiteY16" fmla="*/ 358715 h 458308"/>
                          <a:gd name="connsiteX17" fmla="*/ 1127051 w 1329069"/>
                          <a:gd name="connsiteY17" fmla="*/ 348083 h 458308"/>
                          <a:gd name="connsiteX18" fmla="*/ 1254641 w 1329069"/>
                          <a:gd name="connsiteY18" fmla="*/ 326818 h 458308"/>
                          <a:gd name="connsiteX19" fmla="*/ 1329069 w 1329069"/>
                          <a:gd name="connsiteY19" fmla="*/ 305553 h 458308"/>
                          <a:gd name="connsiteX20" fmla="*/ 800126 w 1329069"/>
                          <a:gd name="connsiteY20" fmla="*/ 85061 h 458308"/>
                          <a:gd name="connsiteX21" fmla="*/ 627320 w 1329069"/>
                          <a:gd name="connsiteY21" fmla="*/ 29106 h 458308"/>
                          <a:gd name="connsiteX22" fmla="*/ 388464 w 1329069"/>
                          <a:gd name="connsiteY22" fmla="*/ 0 h 458308"/>
                          <a:gd name="connsiteX23" fmla="*/ 95693 w 1329069"/>
                          <a:gd name="connsiteY23" fmla="*/ 29106 h 458308"/>
                          <a:gd name="connsiteX24" fmla="*/ 53162 w 1329069"/>
                          <a:gd name="connsiteY24" fmla="*/ 39739 h 458308"/>
                          <a:gd name="connsiteX25" fmla="*/ 0 w 1329069"/>
                          <a:gd name="connsiteY25" fmla="*/ 50371 h 458308"/>
                          <a:gd name="connsiteX0" fmla="*/ 0 w 1329069"/>
                          <a:gd name="connsiteY0" fmla="*/ 50371 h 458308"/>
                          <a:gd name="connsiteX1" fmla="*/ 0 w 1329069"/>
                          <a:gd name="connsiteY1" fmla="*/ 50371 h 458308"/>
                          <a:gd name="connsiteX2" fmla="*/ 53162 w 1329069"/>
                          <a:gd name="connsiteY2" fmla="*/ 188594 h 458308"/>
                          <a:gd name="connsiteX3" fmla="*/ 85060 w 1329069"/>
                          <a:gd name="connsiteY3" fmla="*/ 231125 h 458308"/>
                          <a:gd name="connsiteX4" fmla="*/ 180753 w 1329069"/>
                          <a:gd name="connsiteY4" fmla="*/ 294920 h 458308"/>
                          <a:gd name="connsiteX5" fmla="*/ 265813 w 1329069"/>
                          <a:gd name="connsiteY5" fmla="*/ 348083 h 458308"/>
                          <a:gd name="connsiteX6" fmla="*/ 297711 w 1329069"/>
                          <a:gd name="connsiteY6" fmla="*/ 369348 h 458308"/>
                          <a:gd name="connsiteX7" fmla="*/ 393404 w 1329069"/>
                          <a:gd name="connsiteY7" fmla="*/ 401246 h 458308"/>
                          <a:gd name="connsiteX8" fmla="*/ 435934 w 1329069"/>
                          <a:gd name="connsiteY8" fmla="*/ 422511 h 458308"/>
                          <a:gd name="connsiteX9" fmla="*/ 510362 w 1329069"/>
                          <a:gd name="connsiteY9" fmla="*/ 433143 h 458308"/>
                          <a:gd name="connsiteX10" fmla="*/ 648586 w 1329069"/>
                          <a:gd name="connsiteY10" fmla="*/ 443776 h 458308"/>
                          <a:gd name="connsiteX11" fmla="*/ 744279 w 1329069"/>
                          <a:gd name="connsiteY11" fmla="*/ 454408 h 458308"/>
                          <a:gd name="connsiteX12" fmla="*/ 890449 w 1329069"/>
                          <a:gd name="connsiteY12" fmla="*/ 453013 h 458308"/>
                          <a:gd name="connsiteX13" fmla="*/ 999460 w 1329069"/>
                          <a:gd name="connsiteY13" fmla="*/ 411878 h 458308"/>
                          <a:gd name="connsiteX14" fmla="*/ 1031358 w 1329069"/>
                          <a:gd name="connsiteY14" fmla="*/ 401246 h 458308"/>
                          <a:gd name="connsiteX15" fmla="*/ 1052623 w 1329069"/>
                          <a:gd name="connsiteY15" fmla="*/ 369348 h 458308"/>
                          <a:gd name="connsiteX16" fmla="*/ 1095153 w 1329069"/>
                          <a:gd name="connsiteY16" fmla="*/ 358715 h 458308"/>
                          <a:gd name="connsiteX17" fmla="*/ 1168614 w 1329069"/>
                          <a:gd name="connsiteY17" fmla="*/ 343465 h 458308"/>
                          <a:gd name="connsiteX18" fmla="*/ 1254641 w 1329069"/>
                          <a:gd name="connsiteY18" fmla="*/ 326818 h 458308"/>
                          <a:gd name="connsiteX19" fmla="*/ 1329069 w 1329069"/>
                          <a:gd name="connsiteY19" fmla="*/ 305553 h 458308"/>
                          <a:gd name="connsiteX20" fmla="*/ 800126 w 1329069"/>
                          <a:gd name="connsiteY20" fmla="*/ 85061 h 458308"/>
                          <a:gd name="connsiteX21" fmla="*/ 627320 w 1329069"/>
                          <a:gd name="connsiteY21" fmla="*/ 29106 h 458308"/>
                          <a:gd name="connsiteX22" fmla="*/ 388464 w 1329069"/>
                          <a:gd name="connsiteY22" fmla="*/ 0 h 458308"/>
                          <a:gd name="connsiteX23" fmla="*/ 95693 w 1329069"/>
                          <a:gd name="connsiteY23" fmla="*/ 29106 h 458308"/>
                          <a:gd name="connsiteX24" fmla="*/ 53162 w 1329069"/>
                          <a:gd name="connsiteY24" fmla="*/ 39739 h 458308"/>
                          <a:gd name="connsiteX25" fmla="*/ 0 w 1329069"/>
                          <a:gd name="connsiteY25" fmla="*/ 50371 h 458308"/>
                          <a:gd name="connsiteX0" fmla="*/ 0 w 1329069"/>
                          <a:gd name="connsiteY0" fmla="*/ 50371 h 458308"/>
                          <a:gd name="connsiteX1" fmla="*/ 0 w 1329069"/>
                          <a:gd name="connsiteY1" fmla="*/ 50371 h 458308"/>
                          <a:gd name="connsiteX2" fmla="*/ 53162 w 1329069"/>
                          <a:gd name="connsiteY2" fmla="*/ 188594 h 458308"/>
                          <a:gd name="connsiteX3" fmla="*/ 85060 w 1329069"/>
                          <a:gd name="connsiteY3" fmla="*/ 231125 h 458308"/>
                          <a:gd name="connsiteX4" fmla="*/ 180753 w 1329069"/>
                          <a:gd name="connsiteY4" fmla="*/ 294920 h 458308"/>
                          <a:gd name="connsiteX5" fmla="*/ 265813 w 1329069"/>
                          <a:gd name="connsiteY5" fmla="*/ 348083 h 458308"/>
                          <a:gd name="connsiteX6" fmla="*/ 297711 w 1329069"/>
                          <a:gd name="connsiteY6" fmla="*/ 369348 h 458308"/>
                          <a:gd name="connsiteX7" fmla="*/ 393404 w 1329069"/>
                          <a:gd name="connsiteY7" fmla="*/ 401246 h 458308"/>
                          <a:gd name="connsiteX8" fmla="*/ 435934 w 1329069"/>
                          <a:gd name="connsiteY8" fmla="*/ 422511 h 458308"/>
                          <a:gd name="connsiteX9" fmla="*/ 510362 w 1329069"/>
                          <a:gd name="connsiteY9" fmla="*/ 433143 h 458308"/>
                          <a:gd name="connsiteX10" fmla="*/ 648586 w 1329069"/>
                          <a:gd name="connsiteY10" fmla="*/ 443776 h 458308"/>
                          <a:gd name="connsiteX11" fmla="*/ 744279 w 1329069"/>
                          <a:gd name="connsiteY11" fmla="*/ 454408 h 458308"/>
                          <a:gd name="connsiteX12" fmla="*/ 890449 w 1329069"/>
                          <a:gd name="connsiteY12" fmla="*/ 453013 h 458308"/>
                          <a:gd name="connsiteX13" fmla="*/ 999460 w 1329069"/>
                          <a:gd name="connsiteY13" fmla="*/ 411878 h 458308"/>
                          <a:gd name="connsiteX14" fmla="*/ 1031358 w 1329069"/>
                          <a:gd name="connsiteY14" fmla="*/ 401246 h 458308"/>
                          <a:gd name="connsiteX15" fmla="*/ 1052623 w 1329069"/>
                          <a:gd name="connsiteY15" fmla="*/ 369348 h 458308"/>
                          <a:gd name="connsiteX16" fmla="*/ 1113625 w 1329069"/>
                          <a:gd name="connsiteY16" fmla="*/ 363333 h 458308"/>
                          <a:gd name="connsiteX17" fmla="*/ 1168614 w 1329069"/>
                          <a:gd name="connsiteY17" fmla="*/ 343465 h 458308"/>
                          <a:gd name="connsiteX18" fmla="*/ 1254641 w 1329069"/>
                          <a:gd name="connsiteY18" fmla="*/ 326818 h 458308"/>
                          <a:gd name="connsiteX19" fmla="*/ 1329069 w 1329069"/>
                          <a:gd name="connsiteY19" fmla="*/ 305553 h 458308"/>
                          <a:gd name="connsiteX20" fmla="*/ 800126 w 1329069"/>
                          <a:gd name="connsiteY20" fmla="*/ 85061 h 458308"/>
                          <a:gd name="connsiteX21" fmla="*/ 627320 w 1329069"/>
                          <a:gd name="connsiteY21" fmla="*/ 29106 h 458308"/>
                          <a:gd name="connsiteX22" fmla="*/ 388464 w 1329069"/>
                          <a:gd name="connsiteY22" fmla="*/ 0 h 458308"/>
                          <a:gd name="connsiteX23" fmla="*/ 95693 w 1329069"/>
                          <a:gd name="connsiteY23" fmla="*/ 29106 h 458308"/>
                          <a:gd name="connsiteX24" fmla="*/ 53162 w 1329069"/>
                          <a:gd name="connsiteY24" fmla="*/ 39739 h 458308"/>
                          <a:gd name="connsiteX25" fmla="*/ 0 w 1329069"/>
                          <a:gd name="connsiteY25" fmla="*/ 50371 h 458308"/>
                          <a:gd name="connsiteX0" fmla="*/ 0 w 1329069"/>
                          <a:gd name="connsiteY0" fmla="*/ 50371 h 458308"/>
                          <a:gd name="connsiteX1" fmla="*/ 0 w 1329069"/>
                          <a:gd name="connsiteY1" fmla="*/ 50371 h 458308"/>
                          <a:gd name="connsiteX2" fmla="*/ 53162 w 1329069"/>
                          <a:gd name="connsiteY2" fmla="*/ 188594 h 458308"/>
                          <a:gd name="connsiteX3" fmla="*/ 85060 w 1329069"/>
                          <a:gd name="connsiteY3" fmla="*/ 231125 h 458308"/>
                          <a:gd name="connsiteX4" fmla="*/ 180753 w 1329069"/>
                          <a:gd name="connsiteY4" fmla="*/ 294920 h 458308"/>
                          <a:gd name="connsiteX5" fmla="*/ 265813 w 1329069"/>
                          <a:gd name="connsiteY5" fmla="*/ 348083 h 458308"/>
                          <a:gd name="connsiteX6" fmla="*/ 297711 w 1329069"/>
                          <a:gd name="connsiteY6" fmla="*/ 369348 h 458308"/>
                          <a:gd name="connsiteX7" fmla="*/ 393404 w 1329069"/>
                          <a:gd name="connsiteY7" fmla="*/ 401246 h 458308"/>
                          <a:gd name="connsiteX8" fmla="*/ 435934 w 1329069"/>
                          <a:gd name="connsiteY8" fmla="*/ 422511 h 458308"/>
                          <a:gd name="connsiteX9" fmla="*/ 510362 w 1329069"/>
                          <a:gd name="connsiteY9" fmla="*/ 433143 h 458308"/>
                          <a:gd name="connsiteX10" fmla="*/ 648586 w 1329069"/>
                          <a:gd name="connsiteY10" fmla="*/ 443776 h 458308"/>
                          <a:gd name="connsiteX11" fmla="*/ 744279 w 1329069"/>
                          <a:gd name="connsiteY11" fmla="*/ 454408 h 458308"/>
                          <a:gd name="connsiteX12" fmla="*/ 890449 w 1329069"/>
                          <a:gd name="connsiteY12" fmla="*/ 453013 h 458308"/>
                          <a:gd name="connsiteX13" fmla="*/ 999460 w 1329069"/>
                          <a:gd name="connsiteY13" fmla="*/ 411878 h 458308"/>
                          <a:gd name="connsiteX14" fmla="*/ 1031358 w 1329069"/>
                          <a:gd name="connsiteY14" fmla="*/ 401246 h 458308"/>
                          <a:gd name="connsiteX15" fmla="*/ 1069985 w 1329069"/>
                          <a:gd name="connsiteY15" fmla="*/ 382852 h 458308"/>
                          <a:gd name="connsiteX16" fmla="*/ 1113625 w 1329069"/>
                          <a:gd name="connsiteY16" fmla="*/ 363333 h 458308"/>
                          <a:gd name="connsiteX17" fmla="*/ 1168614 w 1329069"/>
                          <a:gd name="connsiteY17" fmla="*/ 343465 h 458308"/>
                          <a:gd name="connsiteX18" fmla="*/ 1254641 w 1329069"/>
                          <a:gd name="connsiteY18" fmla="*/ 326818 h 458308"/>
                          <a:gd name="connsiteX19" fmla="*/ 1329069 w 1329069"/>
                          <a:gd name="connsiteY19" fmla="*/ 305553 h 458308"/>
                          <a:gd name="connsiteX20" fmla="*/ 800126 w 1329069"/>
                          <a:gd name="connsiteY20" fmla="*/ 85061 h 458308"/>
                          <a:gd name="connsiteX21" fmla="*/ 627320 w 1329069"/>
                          <a:gd name="connsiteY21" fmla="*/ 29106 h 458308"/>
                          <a:gd name="connsiteX22" fmla="*/ 388464 w 1329069"/>
                          <a:gd name="connsiteY22" fmla="*/ 0 h 458308"/>
                          <a:gd name="connsiteX23" fmla="*/ 95693 w 1329069"/>
                          <a:gd name="connsiteY23" fmla="*/ 29106 h 458308"/>
                          <a:gd name="connsiteX24" fmla="*/ 53162 w 1329069"/>
                          <a:gd name="connsiteY24" fmla="*/ 39739 h 458308"/>
                          <a:gd name="connsiteX25" fmla="*/ 0 w 1329069"/>
                          <a:gd name="connsiteY25" fmla="*/ 50371 h 458308"/>
                          <a:gd name="connsiteX0" fmla="*/ 0 w 1329069"/>
                          <a:gd name="connsiteY0" fmla="*/ 50371 h 458308"/>
                          <a:gd name="connsiteX1" fmla="*/ 0 w 1329069"/>
                          <a:gd name="connsiteY1" fmla="*/ 50371 h 458308"/>
                          <a:gd name="connsiteX2" fmla="*/ 53162 w 1329069"/>
                          <a:gd name="connsiteY2" fmla="*/ 188594 h 458308"/>
                          <a:gd name="connsiteX3" fmla="*/ 85060 w 1329069"/>
                          <a:gd name="connsiteY3" fmla="*/ 231125 h 458308"/>
                          <a:gd name="connsiteX4" fmla="*/ 174966 w 1329069"/>
                          <a:gd name="connsiteY4" fmla="*/ 306495 h 458308"/>
                          <a:gd name="connsiteX5" fmla="*/ 265813 w 1329069"/>
                          <a:gd name="connsiteY5" fmla="*/ 348083 h 458308"/>
                          <a:gd name="connsiteX6" fmla="*/ 297711 w 1329069"/>
                          <a:gd name="connsiteY6" fmla="*/ 369348 h 458308"/>
                          <a:gd name="connsiteX7" fmla="*/ 393404 w 1329069"/>
                          <a:gd name="connsiteY7" fmla="*/ 401246 h 458308"/>
                          <a:gd name="connsiteX8" fmla="*/ 435934 w 1329069"/>
                          <a:gd name="connsiteY8" fmla="*/ 422511 h 458308"/>
                          <a:gd name="connsiteX9" fmla="*/ 510362 w 1329069"/>
                          <a:gd name="connsiteY9" fmla="*/ 433143 h 458308"/>
                          <a:gd name="connsiteX10" fmla="*/ 648586 w 1329069"/>
                          <a:gd name="connsiteY10" fmla="*/ 443776 h 458308"/>
                          <a:gd name="connsiteX11" fmla="*/ 744279 w 1329069"/>
                          <a:gd name="connsiteY11" fmla="*/ 454408 h 458308"/>
                          <a:gd name="connsiteX12" fmla="*/ 890449 w 1329069"/>
                          <a:gd name="connsiteY12" fmla="*/ 453013 h 458308"/>
                          <a:gd name="connsiteX13" fmla="*/ 999460 w 1329069"/>
                          <a:gd name="connsiteY13" fmla="*/ 411878 h 458308"/>
                          <a:gd name="connsiteX14" fmla="*/ 1031358 w 1329069"/>
                          <a:gd name="connsiteY14" fmla="*/ 401246 h 458308"/>
                          <a:gd name="connsiteX15" fmla="*/ 1069985 w 1329069"/>
                          <a:gd name="connsiteY15" fmla="*/ 382852 h 458308"/>
                          <a:gd name="connsiteX16" fmla="*/ 1113625 w 1329069"/>
                          <a:gd name="connsiteY16" fmla="*/ 363333 h 458308"/>
                          <a:gd name="connsiteX17" fmla="*/ 1168614 w 1329069"/>
                          <a:gd name="connsiteY17" fmla="*/ 343465 h 458308"/>
                          <a:gd name="connsiteX18" fmla="*/ 1254641 w 1329069"/>
                          <a:gd name="connsiteY18" fmla="*/ 326818 h 458308"/>
                          <a:gd name="connsiteX19" fmla="*/ 1329069 w 1329069"/>
                          <a:gd name="connsiteY19" fmla="*/ 305553 h 458308"/>
                          <a:gd name="connsiteX20" fmla="*/ 800126 w 1329069"/>
                          <a:gd name="connsiteY20" fmla="*/ 85061 h 458308"/>
                          <a:gd name="connsiteX21" fmla="*/ 627320 w 1329069"/>
                          <a:gd name="connsiteY21" fmla="*/ 29106 h 458308"/>
                          <a:gd name="connsiteX22" fmla="*/ 388464 w 1329069"/>
                          <a:gd name="connsiteY22" fmla="*/ 0 h 458308"/>
                          <a:gd name="connsiteX23" fmla="*/ 95693 w 1329069"/>
                          <a:gd name="connsiteY23" fmla="*/ 29106 h 458308"/>
                          <a:gd name="connsiteX24" fmla="*/ 53162 w 1329069"/>
                          <a:gd name="connsiteY24" fmla="*/ 39739 h 458308"/>
                          <a:gd name="connsiteX25" fmla="*/ 0 w 1329069"/>
                          <a:gd name="connsiteY25" fmla="*/ 50371 h 45830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</a:cxnLst>
                        <a:rect l="l" t="t" r="r" b="b"/>
                        <a:pathLst>
                          <a:path w="1329069" h="458308">
                            <a:moveTo>
                              <a:pt x="0" y="50371"/>
                            </a:moveTo>
                            <a:lnTo>
                              <a:pt x="0" y="50371"/>
                            </a:lnTo>
                            <a:cubicBezTo>
                              <a:pt x="14908" y="95096"/>
                              <a:pt x="27232" y="147105"/>
                              <a:pt x="53162" y="188594"/>
                            </a:cubicBezTo>
                            <a:cubicBezTo>
                              <a:pt x="62554" y="203622"/>
                              <a:pt x="64759" y="211475"/>
                              <a:pt x="85060" y="231125"/>
                            </a:cubicBezTo>
                            <a:cubicBezTo>
                              <a:pt x="105361" y="250775"/>
                              <a:pt x="99351" y="265779"/>
                              <a:pt x="174966" y="306495"/>
                            </a:cubicBezTo>
                            <a:cubicBezTo>
                              <a:pt x="204405" y="322347"/>
                              <a:pt x="245356" y="337608"/>
                              <a:pt x="265813" y="348083"/>
                            </a:cubicBezTo>
                            <a:cubicBezTo>
                              <a:pt x="286270" y="358558"/>
                              <a:pt x="285915" y="364433"/>
                              <a:pt x="297711" y="369348"/>
                            </a:cubicBezTo>
                            <a:cubicBezTo>
                              <a:pt x="328748" y="382280"/>
                              <a:pt x="363331" y="386209"/>
                              <a:pt x="393404" y="401246"/>
                            </a:cubicBezTo>
                            <a:cubicBezTo>
                              <a:pt x="407581" y="408334"/>
                              <a:pt x="420642" y="418341"/>
                              <a:pt x="435934" y="422511"/>
                            </a:cubicBezTo>
                            <a:cubicBezTo>
                              <a:pt x="460112" y="429105"/>
                              <a:pt x="485425" y="430649"/>
                              <a:pt x="510362" y="433143"/>
                            </a:cubicBezTo>
                            <a:cubicBezTo>
                              <a:pt x="556343" y="437741"/>
                              <a:pt x="602565" y="439592"/>
                              <a:pt x="648586" y="443776"/>
                            </a:cubicBezTo>
                            <a:cubicBezTo>
                              <a:pt x="680548" y="446682"/>
                              <a:pt x="712381" y="450864"/>
                              <a:pt x="744279" y="454408"/>
                            </a:cubicBezTo>
                            <a:cubicBezTo>
                              <a:pt x="822251" y="450864"/>
                              <a:pt x="813458" y="465845"/>
                              <a:pt x="890449" y="453013"/>
                            </a:cubicBezTo>
                            <a:cubicBezTo>
                              <a:pt x="903054" y="450912"/>
                              <a:pt x="975975" y="420506"/>
                              <a:pt x="999460" y="411878"/>
                            </a:cubicBezTo>
                            <a:cubicBezTo>
                              <a:pt x="1022945" y="403250"/>
                              <a:pt x="1020725" y="404790"/>
                              <a:pt x="1031358" y="401246"/>
                            </a:cubicBezTo>
                            <a:cubicBezTo>
                              <a:pt x="1038446" y="390613"/>
                              <a:pt x="1056274" y="389171"/>
                              <a:pt x="1069985" y="382852"/>
                            </a:cubicBezTo>
                            <a:cubicBezTo>
                              <a:pt x="1083696" y="376533"/>
                              <a:pt x="1097187" y="369898"/>
                              <a:pt x="1113625" y="363333"/>
                            </a:cubicBezTo>
                            <a:cubicBezTo>
                              <a:pt x="1130063" y="356768"/>
                              <a:pt x="1145111" y="349551"/>
                              <a:pt x="1168614" y="343465"/>
                            </a:cubicBezTo>
                            <a:cubicBezTo>
                              <a:pt x="1192117" y="337379"/>
                              <a:pt x="1212616" y="332821"/>
                              <a:pt x="1254641" y="326818"/>
                            </a:cubicBezTo>
                            <a:cubicBezTo>
                              <a:pt x="1321799" y="304432"/>
                              <a:pt x="1296021" y="305553"/>
                              <a:pt x="1329069" y="305553"/>
                            </a:cubicBezTo>
                            <a:cubicBezTo>
                              <a:pt x="1123506" y="238213"/>
                              <a:pt x="1005689" y="152401"/>
                              <a:pt x="800126" y="85061"/>
                            </a:cubicBezTo>
                            <a:cubicBezTo>
                              <a:pt x="771772" y="60252"/>
                              <a:pt x="695930" y="43283"/>
                              <a:pt x="627320" y="29106"/>
                            </a:cubicBezTo>
                            <a:cubicBezTo>
                              <a:pt x="558710" y="14929"/>
                              <a:pt x="420558" y="0"/>
                              <a:pt x="388464" y="0"/>
                            </a:cubicBezTo>
                            <a:cubicBezTo>
                              <a:pt x="243109" y="0"/>
                              <a:pt x="241004" y="25562"/>
                              <a:pt x="95693" y="29106"/>
                            </a:cubicBezTo>
                            <a:cubicBezTo>
                              <a:pt x="81516" y="32650"/>
                              <a:pt x="67025" y="35118"/>
                              <a:pt x="53162" y="39739"/>
                            </a:cubicBezTo>
                            <a:cubicBezTo>
                              <a:pt x="-14581" y="62320"/>
                              <a:pt x="8860" y="48599"/>
                              <a:pt x="0" y="50371"/>
                            </a:cubicBezTo>
                            <a:close/>
                          </a:path>
                        </a:pathLst>
                      </a:custGeom>
                      <a:grpFill/>
                      <a:ln>
                        <a:solidFill>
                          <a:srgbClr val="660033"/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hu-HU">
                          <a:solidFill>
                            <a:srgbClr val="813213"/>
                          </a:solidFill>
                        </a:endParaRPr>
                      </a:p>
                    </p:txBody>
                  </p:sp>
                  <p:sp>
                    <p:nvSpPr>
                      <p:cNvPr id="631" name="Szabadkézi sokszög: alakzat 630">
                        <a:extLst>
                          <a:ext uri="{FF2B5EF4-FFF2-40B4-BE49-F238E27FC236}">
                            <a16:creationId xmlns:a16="http://schemas.microsoft.com/office/drawing/2014/main" id="{967B7999-2087-A962-473D-22D4B3F7782C}"/>
                          </a:ext>
                        </a:extLst>
                      </p:cNvPr>
                      <p:cNvSpPr/>
                      <p:nvPr/>
                    </p:nvSpPr>
                    <p:spPr>
                      <a:xfrm rot="19473594">
                        <a:off x="3902284" y="5083887"/>
                        <a:ext cx="807725" cy="278531"/>
                      </a:xfrm>
                      <a:custGeom>
                        <a:avLst/>
                        <a:gdLst>
                          <a:gd name="connsiteX0" fmla="*/ 0 w 1329069"/>
                          <a:gd name="connsiteY0" fmla="*/ 32184 h 436221"/>
                          <a:gd name="connsiteX1" fmla="*/ 0 w 1329069"/>
                          <a:gd name="connsiteY1" fmla="*/ 32184 h 436221"/>
                          <a:gd name="connsiteX2" fmla="*/ 53162 w 1329069"/>
                          <a:gd name="connsiteY2" fmla="*/ 170407 h 436221"/>
                          <a:gd name="connsiteX3" fmla="*/ 85060 w 1329069"/>
                          <a:gd name="connsiteY3" fmla="*/ 212938 h 436221"/>
                          <a:gd name="connsiteX4" fmla="*/ 180753 w 1329069"/>
                          <a:gd name="connsiteY4" fmla="*/ 276733 h 436221"/>
                          <a:gd name="connsiteX5" fmla="*/ 265813 w 1329069"/>
                          <a:gd name="connsiteY5" fmla="*/ 329896 h 436221"/>
                          <a:gd name="connsiteX6" fmla="*/ 297711 w 1329069"/>
                          <a:gd name="connsiteY6" fmla="*/ 351161 h 436221"/>
                          <a:gd name="connsiteX7" fmla="*/ 393404 w 1329069"/>
                          <a:gd name="connsiteY7" fmla="*/ 383059 h 436221"/>
                          <a:gd name="connsiteX8" fmla="*/ 435934 w 1329069"/>
                          <a:gd name="connsiteY8" fmla="*/ 404324 h 436221"/>
                          <a:gd name="connsiteX9" fmla="*/ 510362 w 1329069"/>
                          <a:gd name="connsiteY9" fmla="*/ 414956 h 436221"/>
                          <a:gd name="connsiteX10" fmla="*/ 648586 w 1329069"/>
                          <a:gd name="connsiteY10" fmla="*/ 425589 h 436221"/>
                          <a:gd name="connsiteX11" fmla="*/ 744279 w 1329069"/>
                          <a:gd name="connsiteY11" fmla="*/ 436221 h 436221"/>
                          <a:gd name="connsiteX12" fmla="*/ 978195 w 1329069"/>
                          <a:gd name="connsiteY12" fmla="*/ 425589 h 436221"/>
                          <a:gd name="connsiteX13" fmla="*/ 999460 w 1329069"/>
                          <a:gd name="connsiteY13" fmla="*/ 393691 h 436221"/>
                          <a:gd name="connsiteX14" fmla="*/ 1031358 w 1329069"/>
                          <a:gd name="connsiteY14" fmla="*/ 383059 h 436221"/>
                          <a:gd name="connsiteX15" fmla="*/ 1052623 w 1329069"/>
                          <a:gd name="connsiteY15" fmla="*/ 351161 h 436221"/>
                          <a:gd name="connsiteX16" fmla="*/ 1095153 w 1329069"/>
                          <a:gd name="connsiteY16" fmla="*/ 340528 h 436221"/>
                          <a:gd name="connsiteX17" fmla="*/ 1127051 w 1329069"/>
                          <a:gd name="connsiteY17" fmla="*/ 329896 h 436221"/>
                          <a:gd name="connsiteX18" fmla="*/ 1254641 w 1329069"/>
                          <a:gd name="connsiteY18" fmla="*/ 308631 h 436221"/>
                          <a:gd name="connsiteX19" fmla="*/ 1329069 w 1329069"/>
                          <a:gd name="connsiteY19" fmla="*/ 287366 h 436221"/>
                          <a:gd name="connsiteX20" fmla="*/ 712381 w 1329069"/>
                          <a:gd name="connsiteY20" fmla="*/ 85347 h 436221"/>
                          <a:gd name="connsiteX21" fmla="*/ 627320 w 1329069"/>
                          <a:gd name="connsiteY21" fmla="*/ 10919 h 436221"/>
                          <a:gd name="connsiteX22" fmla="*/ 531627 w 1329069"/>
                          <a:gd name="connsiteY22" fmla="*/ 286 h 436221"/>
                          <a:gd name="connsiteX23" fmla="*/ 95693 w 1329069"/>
                          <a:gd name="connsiteY23" fmla="*/ 10919 h 436221"/>
                          <a:gd name="connsiteX24" fmla="*/ 53162 w 1329069"/>
                          <a:gd name="connsiteY24" fmla="*/ 21552 h 436221"/>
                          <a:gd name="connsiteX25" fmla="*/ 0 w 1329069"/>
                          <a:gd name="connsiteY25" fmla="*/ 32184 h 436221"/>
                          <a:gd name="connsiteX0" fmla="*/ 0 w 1329069"/>
                          <a:gd name="connsiteY0" fmla="*/ 31901 h 435938"/>
                          <a:gd name="connsiteX1" fmla="*/ 0 w 1329069"/>
                          <a:gd name="connsiteY1" fmla="*/ 31901 h 435938"/>
                          <a:gd name="connsiteX2" fmla="*/ 53162 w 1329069"/>
                          <a:gd name="connsiteY2" fmla="*/ 170124 h 435938"/>
                          <a:gd name="connsiteX3" fmla="*/ 85060 w 1329069"/>
                          <a:gd name="connsiteY3" fmla="*/ 212655 h 435938"/>
                          <a:gd name="connsiteX4" fmla="*/ 180753 w 1329069"/>
                          <a:gd name="connsiteY4" fmla="*/ 276450 h 435938"/>
                          <a:gd name="connsiteX5" fmla="*/ 265813 w 1329069"/>
                          <a:gd name="connsiteY5" fmla="*/ 329613 h 435938"/>
                          <a:gd name="connsiteX6" fmla="*/ 297711 w 1329069"/>
                          <a:gd name="connsiteY6" fmla="*/ 350878 h 435938"/>
                          <a:gd name="connsiteX7" fmla="*/ 393404 w 1329069"/>
                          <a:gd name="connsiteY7" fmla="*/ 382776 h 435938"/>
                          <a:gd name="connsiteX8" fmla="*/ 435934 w 1329069"/>
                          <a:gd name="connsiteY8" fmla="*/ 404041 h 435938"/>
                          <a:gd name="connsiteX9" fmla="*/ 510362 w 1329069"/>
                          <a:gd name="connsiteY9" fmla="*/ 414673 h 435938"/>
                          <a:gd name="connsiteX10" fmla="*/ 648586 w 1329069"/>
                          <a:gd name="connsiteY10" fmla="*/ 425306 h 435938"/>
                          <a:gd name="connsiteX11" fmla="*/ 744279 w 1329069"/>
                          <a:gd name="connsiteY11" fmla="*/ 435938 h 435938"/>
                          <a:gd name="connsiteX12" fmla="*/ 978195 w 1329069"/>
                          <a:gd name="connsiteY12" fmla="*/ 425306 h 435938"/>
                          <a:gd name="connsiteX13" fmla="*/ 999460 w 1329069"/>
                          <a:gd name="connsiteY13" fmla="*/ 393408 h 435938"/>
                          <a:gd name="connsiteX14" fmla="*/ 1031358 w 1329069"/>
                          <a:gd name="connsiteY14" fmla="*/ 382776 h 435938"/>
                          <a:gd name="connsiteX15" fmla="*/ 1052623 w 1329069"/>
                          <a:gd name="connsiteY15" fmla="*/ 350878 h 435938"/>
                          <a:gd name="connsiteX16" fmla="*/ 1095153 w 1329069"/>
                          <a:gd name="connsiteY16" fmla="*/ 340245 h 435938"/>
                          <a:gd name="connsiteX17" fmla="*/ 1127051 w 1329069"/>
                          <a:gd name="connsiteY17" fmla="*/ 329613 h 435938"/>
                          <a:gd name="connsiteX18" fmla="*/ 1254641 w 1329069"/>
                          <a:gd name="connsiteY18" fmla="*/ 308348 h 435938"/>
                          <a:gd name="connsiteX19" fmla="*/ 1329069 w 1329069"/>
                          <a:gd name="connsiteY19" fmla="*/ 287083 h 435938"/>
                          <a:gd name="connsiteX20" fmla="*/ 800126 w 1329069"/>
                          <a:gd name="connsiteY20" fmla="*/ 66591 h 435938"/>
                          <a:gd name="connsiteX21" fmla="*/ 627320 w 1329069"/>
                          <a:gd name="connsiteY21" fmla="*/ 10636 h 435938"/>
                          <a:gd name="connsiteX22" fmla="*/ 531627 w 1329069"/>
                          <a:gd name="connsiteY22" fmla="*/ 3 h 435938"/>
                          <a:gd name="connsiteX23" fmla="*/ 95693 w 1329069"/>
                          <a:gd name="connsiteY23" fmla="*/ 10636 h 435938"/>
                          <a:gd name="connsiteX24" fmla="*/ 53162 w 1329069"/>
                          <a:gd name="connsiteY24" fmla="*/ 21269 h 435938"/>
                          <a:gd name="connsiteX25" fmla="*/ 0 w 1329069"/>
                          <a:gd name="connsiteY25" fmla="*/ 31901 h 435938"/>
                          <a:gd name="connsiteX0" fmla="*/ 0 w 1329069"/>
                          <a:gd name="connsiteY0" fmla="*/ 50371 h 454408"/>
                          <a:gd name="connsiteX1" fmla="*/ 0 w 1329069"/>
                          <a:gd name="connsiteY1" fmla="*/ 50371 h 454408"/>
                          <a:gd name="connsiteX2" fmla="*/ 53162 w 1329069"/>
                          <a:gd name="connsiteY2" fmla="*/ 188594 h 454408"/>
                          <a:gd name="connsiteX3" fmla="*/ 85060 w 1329069"/>
                          <a:gd name="connsiteY3" fmla="*/ 231125 h 454408"/>
                          <a:gd name="connsiteX4" fmla="*/ 180753 w 1329069"/>
                          <a:gd name="connsiteY4" fmla="*/ 294920 h 454408"/>
                          <a:gd name="connsiteX5" fmla="*/ 265813 w 1329069"/>
                          <a:gd name="connsiteY5" fmla="*/ 348083 h 454408"/>
                          <a:gd name="connsiteX6" fmla="*/ 297711 w 1329069"/>
                          <a:gd name="connsiteY6" fmla="*/ 369348 h 454408"/>
                          <a:gd name="connsiteX7" fmla="*/ 393404 w 1329069"/>
                          <a:gd name="connsiteY7" fmla="*/ 401246 h 454408"/>
                          <a:gd name="connsiteX8" fmla="*/ 435934 w 1329069"/>
                          <a:gd name="connsiteY8" fmla="*/ 422511 h 454408"/>
                          <a:gd name="connsiteX9" fmla="*/ 510362 w 1329069"/>
                          <a:gd name="connsiteY9" fmla="*/ 433143 h 454408"/>
                          <a:gd name="connsiteX10" fmla="*/ 648586 w 1329069"/>
                          <a:gd name="connsiteY10" fmla="*/ 443776 h 454408"/>
                          <a:gd name="connsiteX11" fmla="*/ 744279 w 1329069"/>
                          <a:gd name="connsiteY11" fmla="*/ 454408 h 454408"/>
                          <a:gd name="connsiteX12" fmla="*/ 978195 w 1329069"/>
                          <a:gd name="connsiteY12" fmla="*/ 443776 h 454408"/>
                          <a:gd name="connsiteX13" fmla="*/ 999460 w 1329069"/>
                          <a:gd name="connsiteY13" fmla="*/ 411878 h 454408"/>
                          <a:gd name="connsiteX14" fmla="*/ 1031358 w 1329069"/>
                          <a:gd name="connsiteY14" fmla="*/ 401246 h 454408"/>
                          <a:gd name="connsiteX15" fmla="*/ 1052623 w 1329069"/>
                          <a:gd name="connsiteY15" fmla="*/ 369348 h 454408"/>
                          <a:gd name="connsiteX16" fmla="*/ 1095153 w 1329069"/>
                          <a:gd name="connsiteY16" fmla="*/ 358715 h 454408"/>
                          <a:gd name="connsiteX17" fmla="*/ 1127051 w 1329069"/>
                          <a:gd name="connsiteY17" fmla="*/ 348083 h 454408"/>
                          <a:gd name="connsiteX18" fmla="*/ 1254641 w 1329069"/>
                          <a:gd name="connsiteY18" fmla="*/ 326818 h 454408"/>
                          <a:gd name="connsiteX19" fmla="*/ 1329069 w 1329069"/>
                          <a:gd name="connsiteY19" fmla="*/ 305553 h 454408"/>
                          <a:gd name="connsiteX20" fmla="*/ 800126 w 1329069"/>
                          <a:gd name="connsiteY20" fmla="*/ 85061 h 454408"/>
                          <a:gd name="connsiteX21" fmla="*/ 627320 w 1329069"/>
                          <a:gd name="connsiteY21" fmla="*/ 29106 h 454408"/>
                          <a:gd name="connsiteX22" fmla="*/ 388464 w 1329069"/>
                          <a:gd name="connsiteY22" fmla="*/ 0 h 454408"/>
                          <a:gd name="connsiteX23" fmla="*/ 95693 w 1329069"/>
                          <a:gd name="connsiteY23" fmla="*/ 29106 h 454408"/>
                          <a:gd name="connsiteX24" fmla="*/ 53162 w 1329069"/>
                          <a:gd name="connsiteY24" fmla="*/ 39739 h 454408"/>
                          <a:gd name="connsiteX25" fmla="*/ 0 w 1329069"/>
                          <a:gd name="connsiteY25" fmla="*/ 50371 h 454408"/>
                          <a:gd name="connsiteX0" fmla="*/ 0 w 1329069"/>
                          <a:gd name="connsiteY0" fmla="*/ 50371 h 458308"/>
                          <a:gd name="connsiteX1" fmla="*/ 0 w 1329069"/>
                          <a:gd name="connsiteY1" fmla="*/ 50371 h 458308"/>
                          <a:gd name="connsiteX2" fmla="*/ 53162 w 1329069"/>
                          <a:gd name="connsiteY2" fmla="*/ 188594 h 458308"/>
                          <a:gd name="connsiteX3" fmla="*/ 85060 w 1329069"/>
                          <a:gd name="connsiteY3" fmla="*/ 231125 h 458308"/>
                          <a:gd name="connsiteX4" fmla="*/ 180753 w 1329069"/>
                          <a:gd name="connsiteY4" fmla="*/ 294920 h 458308"/>
                          <a:gd name="connsiteX5" fmla="*/ 265813 w 1329069"/>
                          <a:gd name="connsiteY5" fmla="*/ 348083 h 458308"/>
                          <a:gd name="connsiteX6" fmla="*/ 297711 w 1329069"/>
                          <a:gd name="connsiteY6" fmla="*/ 369348 h 458308"/>
                          <a:gd name="connsiteX7" fmla="*/ 393404 w 1329069"/>
                          <a:gd name="connsiteY7" fmla="*/ 401246 h 458308"/>
                          <a:gd name="connsiteX8" fmla="*/ 435934 w 1329069"/>
                          <a:gd name="connsiteY8" fmla="*/ 422511 h 458308"/>
                          <a:gd name="connsiteX9" fmla="*/ 510362 w 1329069"/>
                          <a:gd name="connsiteY9" fmla="*/ 433143 h 458308"/>
                          <a:gd name="connsiteX10" fmla="*/ 648586 w 1329069"/>
                          <a:gd name="connsiteY10" fmla="*/ 443776 h 458308"/>
                          <a:gd name="connsiteX11" fmla="*/ 744279 w 1329069"/>
                          <a:gd name="connsiteY11" fmla="*/ 454408 h 458308"/>
                          <a:gd name="connsiteX12" fmla="*/ 890449 w 1329069"/>
                          <a:gd name="connsiteY12" fmla="*/ 453013 h 458308"/>
                          <a:gd name="connsiteX13" fmla="*/ 999460 w 1329069"/>
                          <a:gd name="connsiteY13" fmla="*/ 411878 h 458308"/>
                          <a:gd name="connsiteX14" fmla="*/ 1031358 w 1329069"/>
                          <a:gd name="connsiteY14" fmla="*/ 401246 h 458308"/>
                          <a:gd name="connsiteX15" fmla="*/ 1052623 w 1329069"/>
                          <a:gd name="connsiteY15" fmla="*/ 369348 h 458308"/>
                          <a:gd name="connsiteX16" fmla="*/ 1095153 w 1329069"/>
                          <a:gd name="connsiteY16" fmla="*/ 358715 h 458308"/>
                          <a:gd name="connsiteX17" fmla="*/ 1127051 w 1329069"/>
                          <a:gd name="connsiteY17" fmla="*/ 348083 h 458308"/>
                          <a:gd name="connsiteX18" fmla="*/ 1254641 w 1329069"/>
                          <a:gd name="connsiteY18" fmla="*/ 326818 h 458308"/>
                          <a:gd name="connsiteX19" fmla="*/ 1329069 w 1329069"/>
                          <a:gd name="connsiteY19" fmla="*/ 305553 h 458308"/>
                          <a:gd name="connsiteX20" fmla="*/ 800126 w 1329069"/>
                          <a:gd name="connsiteY20" fmla="*/ 85061 h 458308"/>
                          <a:gd name="connsiteX21" fmla="*/ 627320 w 1329069"/>
                          <a:gd name="connsiteY21" fmla="*/ 29106 h 458308"/>
                          <a:gd name="connsiteX22" fmla="*/ 388464 w 1329069"/>
                          <a:gd name="connsiteY22" fmla="*/ 0 h 458308"/>
                          <a:gd name="connsiteX23" fmla="*/ 95693 w 1329069"/>
                          <a:gd name="connsiteY23" fmla="*/ 29106 h 458308"/>
                          <a:gd name="connsiteX24" fmla="*/ 53162 w 1329069"/>
                          <a:gd name="connsiteY24" fmla="*/ 39739 h 458308"/>
                          <a:gd name="connsiteX25" fmla="*/ 0 w 1329069"/>
                          <a:gd name="connsiteY25" fmla="*/ 50371 h 458308"/>
                          <a:gd name="connsiteX0" fmla="*/ 0 w 1329069"/>
                          <a:gd name="connsiteY0" fmla="*/ 50371 h 458308"/>
                          <a:gd name="connsiteX1" fmla="*/ 0 w 1329069"/>
                          <a:gd name="connsiteY1" fmla="*/ 50371 h 458308"/>
                          <a:gd name="connsiteX2" fmla="*/ 53162 w 1329069"/>
                          <a:gd name="connsiteY2" fmla="*/ 188594 h 458308"/>
                          <a:gd name="connsiteX3" fmla="*/ 85060 w 1329069"/>
                          <a:gd name="connsiteY3" fmla="*/ 231125 h 458308"/>
                          <a:gd name="connsiteX4" fmla="*/ 180753 w 1329069"/>
                          <a:gd name="connsiteY4" fmla="*/ 294920 h 458308"/>
                          <a:gd name="connsiteX5" fmla="*/ 265813 w 1329069"/>
                          <a:gd name="connsiteY5" fmla="*/ 348083 h 458308"/>
                          <a:gd name="connsiteX6" fmla="*/ 297711 w 1329069"/>
                          <a:gd name="connsiteY6" fmla="*/ 369348 h 458308"/>
                          <a:gd name="connsiteX7" fmla="*/ 393404 w 1329069"/>
                          <a:gd name="connsiteY7" fmla="*/ 401246 h 458308"/>
                          <a:gd name="connsiteX8" fmla="*/ 435934 w 1329069"/>
                          <a:gd name="connsiteY8" fmla="*/ 422511 h 458308"/>
                          <a:gd name="connsiteX9" fmla="*/ 510362 w 1329069"/>
                          <a:gd name="connsiteY9" fmla="*/ 433143 h 458308"/>
                          <a:gd name="connsiteX10" fmla="*/ 648586 w 1329069"/>
                          <a:gd name="connsiteY10" fmla="*/ 443776 h 458308"/>
                          <a:gd name="connsiteX11" fmla="*/ 744279 w 1329069"/>
                          <a:gd name="connsiteY11" fmla="*/ 454408 h 458308"/>
                          <a:gd name="connsiteX12" fmla="*/ 890449 w 1329069"/>
                          <a:gd name="connsiteY12" fmla="*/ 453013 h 458308"/>
                          <a:gd name="connsiteX13" fmla="*/ 999460 w 1329069"/>
                          <a:gd name="connsiteY13" fmla="*/ 411878 h 458308"/>
                          <a:gd name="connsiteX14" fmla="*/ 1031358 w 1329069"/>
                          <a:gd name="connsiteY14" fmla="*/ 401246 h 458308"/>
                          <a:gd name="connsiteX15" fmla="*/ 1052623 w 1329069"/>
                          <a:gd name="connsiteY15" fmla="*/ 369348 h 458308"/>
                          <a:gd name="connsiteX16" fmla="*/ 1095153 w 1329069"/>
                          <a:gd name="connsiteY16" fmla="*/ 358715 h 458308"/>
                          <a:gd name="connsiteX17" fmla="*/ 1168614 w 1329069"/>
                          <a:gd name="connsiteY17" fmla="*/ 343465 h 458308"/>
                          <a:gd name="connsiteX18" fmla="*/ 1254641 w 1329069"/>
                          <a:gd name="connsiteY18" fmla="*/ 326818 h 458308"/>
                          <a:gd name="connsiteX19" fmla="*/ 1329069 w 1329069"/>
                          <a:gd name="connsiteY19" fmla="*/ 305553 h 458308"/>
                          <a:gd name="connsiteX20" fmla="*/ 800126 w 1329069"/>
                          <a:gd name="connsiteY20" fmla="*/ 85061 h 458308"/>
                          <a:gd name="connsiteX21" fmla="*/ 627320 w 1329069"/>
                          <a:gd name="connsiteY21" fmla="*/ 29106 h 458308"/>
                          <a:gd name="connsiteX22" fmla="*/ 388464 w 1329069"/>
                          <a:gd name="connsiteY22" fmla="*/ 0 h 458308"/>
                          <a:gd name="connsiteX23" fmla="*/ 95693 w 1329069"/>
                          <a:gd name="connsiteY23" fmla="*/ 29106 h 458308"/>
                          <a:gd name="connsiteX24" fmla="*/ 53162 w 1329069"/>
                          <a:gd name="connsiteY24" fmla="*/ 39739 h 458308"/>
                          <a:gd name="connsiteX25" fmla="*/ 0 w 1329069"/>
                          <a:gd name="connsiteY25" fmla="*/ 50371 h 458308"/>
                          <a:gd name="connsiteX0" fmla="*/ 0 w 1329069"/>
                          <a:gd name="connsiteY0" fmla="*/ 50371 h 458308"/>
                          <a:gd name="connsiteX1" fmla="*/ 0 w 1329069"/>
                          <a:gd name="connsiteY1" fmla="*/ 50371 h 458308"/>
                          <a:gd name="connsiteX2" fmla="*/ 53162 w 1329069"/>
                          <a:gd name="connsiteY2" fmla="*/ 188594 h 458308"/>
                          <a:gd name="connsiteX3" fmla="*/ 85060 w 1329069"/>
                          <a:gd name="connsiteY3" fmla="*/ 231125 h 458308"/>
                          <a:gd name="connsiteX4" fmla="*/ 180753 w 1329069"/>
                          <a:gd name="connsiteY4" fmla="*/ 294920 h 458308"/>
                          <a:gd name="connsiteX5" fmla="*/ 265813 w 1329069"/>
                          <a:gd name="connsiteY5" fmla="*/ 348083 h 458308"/>
                          <a:gd name="connsiteX6" fmla="*/ 297711 w 1329069"/>
                          <a:gd name="connsiteY6" fmla="*/ 369348 h 458308"/>
                          <a:gd name="connsiteX7" fmla="*/ 393404 w 1329069"/>
                          <a:gd name="connsiteY7" fmla="*/ 401246 h 458308"/>
                          <a:gd name="connsiteX8" fmla="*/ 435934 w 1329069"/>
                          <a:gd name="connsiteY8" fmla="*/ 422511 h 458308"/>
                          <a:gd name="connsiteX9" fmla="*/ 510362 w 1329069"/>
                          <a:gd name="connsiteY9" fmla="*/ 433143 h 458308"/>
                          <a:gd name="connsiteX10" fmla="*/ 648586 w 1329069"/>
                          <a:gd name="connsiteY10" fmla="*/ 443776 h 458308"/>
                          <a:gd name="connsiteX11" fmla="*/ 744279 w 1329069"/>
                          <a:gd name="connsiteY11" fmla="*/ 454408 h 458308"/>
                          <a:gd name="connsiteX12" fmla="*/ 890449 w 1329069"/>
                          <a:gd name="connsiteY12" fmla="*/ 453013 h 458308"/>
                          <a:gd name="connsiteX13" fmla="*/ 999460 w 1329069"/>
                          <a:gd name="connsiteY13" fmla="*/ 411878 h 458308"/>
                          <a:gd name="connsiteX14" fmla="*/ 1031358 w 1329069"/>
                          <a:gd name="connsiteY14" fmla="*/ 401246 h 458308"/>
                          <a:gd name="connsiteX15" fmla="*/ 1052623 w 1329069"/>
                          <a:gd name="connsiteY15" fmla="*/ 369348 h 458308"/>
                          <a:gd name="connsiteX16" fmla="*/ 1113625 w 1329069"/>
                          <a:gd name="connsiteY16" fmla="*/ 363333 h 458308"/>
                          <a:gd name="connsiteX17" fmla="*/ 1168614 w 1329069"/>
                          <a:gd name="connsiteY17" fmla="*/ 343465 h 458308"/>
                          <a:gd name="connsiteX18" fmla="*/ 1254641 w 1329069"/>
                          <a:gd name="connsiteY18" fmla="*/ 326818 h 458308"/>
                          <a:gd name="connsiteX19" fmla="*/ 1329069 w 1329069"/>
                          <a:gd name="connsiteY19" fmla="*/ 305553 h 458308"/>
                          <a:gd name="connsiteX20" fmla="*/ 800126 w 1329069"/>
                          <a:gd name="connsiteY20" fmla="*/ 85061 h 458308"/>
                          <a:gd name="connsiteX21" fmla="*/ 627320 w 1329069"/>
                          <a:gd name="connsiteY21" fmla="*/ 29106 h 458308"/>
                          <a:gd name="connsiteX22" fmla="*/ 388464 w 1329069"/>
                          <a:gd name="connsiteY22" fmla="*/ 0 h 458308"/>
                          <a:gd name="connsiteX23" fmla="*/ 95693 w 1329069"/>
                          <a:gd name="connsiteY23" fmla="*/ 29106 h 458308"/>
                          <a:gd name="connsiteX24" fmla="*/ 53162 w 1329069"/>
                          <a:gd name="connsiteY24" fmla="*/ 39739 h 458308"/>
                          <a:gd name="connsiteX25" fmla="*/ 0 w 1329069"/>
                          <a:gd name="connsiteY25" fmla="*/ 50371 h 458308"/>
                          <a:gd name="connsiteX0" fmla="*/ 0 w 1329069"/>
                          <a:gd name="connsiteY0" fmla="*/ 50371 h 458308"/>
                          <a:gd name="connsiteX1" fmla="*/ 0 w 1329069"/>
                          <a:gd name="connsiteY1" fmla="*/ 50371 h 458308"/>
                          <a:gd name="connsiteX2" fmla="*/ 53162 w 1329069"/>
                          <a:gd name="connsiteY2" fmla="*/ 188594 h 458308"/>
                          <a:gd name="connsiteX3" fmla="*/ 85060 w 1329069"/>
                          <a:gd name="connsiteY3" fmla="*/ 231125 h 458308"/>
                          <a:gd name="connsiteX4" fmla="*/ 180753 w 1329069"/>
                          <a:gd name="connsiteY4" fmla="*/ 294920 h 458308"/>
                          <a:gd name="connsiteX5" fmla="*/ 265813 w 1329069"/>
                          <a:gd name="connsiteY5" fmla="*/ 348083 h 458308"/>
                          <a:gd name="connsiteX6" fmla="*/ 297711 w 1329069"/>
                          <a:gd name="connsiteY6" fmla="*/ 369348 h 458308"/>
                          <a:gd name="connsiteX7" fmla="*/ 393404 w 1329069"/>
                          <a:gd name="connsiteY7" fmla="*/ 401246 h 458308"/>
                          <a:gd name="connsiteX8" fmla="*/ 435934 w 1329069"/>
                          <a:gd name="connsiteY8" fmla="*/ 422511 h 458308"/>
                          <a:gd name="connsiteX9" fmla="*/ 510362 w 1329069"/>
                          <a:gd name="connsiteY9" fmla="*/ 433143 h 458308"/>
                          <a:gd name="connsiteX10" fmla="*/ 648586 w 1329069"/>
                          <a:gd name="connsiteY10" fmla="*/ 443776 h 458308"/>
                          <a:gd name="connsiteX11" fmla="*/ 744279 w 1329069"/>
                          <a:gd name="connsiteY11" fmla="*/ 454408 h 458308"/>
                          <a:gd name="connsiteX12" fmla="*/ 890449 w 1329069"/>
                          <a:gd name="connsiteY12" fmla="*/ 453013 h 458308"/>
                          <a:gd name="connsiteX13" fmla="*/ 999460 w 1329069"/>
                          <a:gd name="connsiteY13" fmla="*/ 411878 h 458308"/>
                          <a:gd name="connsiteX14" fmla="*/ 1031358 w 1329069"/>
                          <a:gd name="connsiteY14" fmla="*/ 401246 h 458308"/>
                          <a:gd name="connsiteX15" fmla="*/ 1069985 w 1329069"/>
                          <a:gd name="connsiteY15" fmla="*/ 382852 h 458308"/>
                          <a:gd name="connsiteX16" fmla="*/ 1113625 w 1329069"/>
                          <a:gd name="connsiteY16" fmla="*/ 363333 h 458308"/>
                          <a:gd name="connsiteX17" fmla="*/ 1168614 w 1329069"/>
                          <a:gd name="connsiteY17" fmla="*/ 343465 h 458308"/>
                          <a:gd name="connsiteX18" fmla="*/ 1254641 w 1329069"/>
                          <a:gd name="connsiteY18" fmla="*/ 326818 h 458308"/>
                          <a:gd name="connsiteX19" fmla="*/ 1329069 w 1329069"/>
                          <a:gd name="connsiteY19" fmla="*/ 305553 h 458308"/>
                          <a:gd name="connsiteX20" fmla="*/ 800126 w 1329069"/>
                          <a:gd name="connsiteY20" fmla="*/ 85061 h 458308"/>
                          <a:gd name="connsiteX21" fmla="*/ 627320 w 1329069"/>
                          <a:gd name="connsiteY21" fmla="*/ 29106 h 458308"/>
                          <a:gd name="connsiteX22" fmla="*/ 388464 w 1329069"/>
                          <a:gd name="connsiteY22" fmla="*/ 0 h 458308"/>
                          <a:gd name="connsiteX23" fmla="*/ 95693 w 1329069"/>
                          <a:gd name="connsiteY23" fmla="*/ 29106 h 458308"/>
                          <a:gd name="connsiteX24" fmla="*/ 53162 w 1329069"/>
                          <a:gd name="connsiteY24" fmla="*/ 39739 h 458308"/>
                          <a:gd name="connsiteX25" fmla="*/ 0 w 1329069"/>
                          <a:gd name="connsiteY25" fmla="*/ 50371 h 458308"/>
                          <a:gd name="connsiteX0" fmla="*/ 0 w 1329069"/>
                          <a:gd name="connsiteY0" fmla="*/ 50371 h 458308"/>
                          <a:gd name="connsiteX1" fmla="*/ 0 w 1329069"/>
                          <a:gd name="connsiteY1" fmla="*/ 50371 h 458308"/>
                          <a:gd name="connsiteX2" fmla="*/ 53162 w 1329069"/>
                          <a:gd name="connsiteY2" fmla="*/ 188594 h 458308"/>
                          <a:gd name="connsiteX3" fmla="*/ 85060 w 1329069"/>
                          <a:gd name="connsiteY3" fmla="*/ 231125 h 458308"/>
                          <a:gd name="connsiteX4" fmla="*/ 174966 w 1329069"/>
                          <a:gd name="connsiteY4" fmla="*/ 306495 h 458308"/>
                          <a:gd name="connsiteX5" fmla="*/ 265813 w 1329069"/>
                          <a:gd name="connsiteY5" fmla="*/ 348083 h 458308"/>
                          <a:gd name="connsiteX6" fmla="*/ 297711 w 1329069"/>
                          <a:gd name="connsiteY6" fmla="*/ 369348 h 458308"/>
                          <a:gd name="connsiteX7" fmla="*/ 393404 w 1329069"/>
                          <a:gd name="connsiteY7" fmla="*/ 401246 h 458308"/>
                          <a:gd name="connsiteX8" fmla="*/ 435934 w 1329069"/>
                          <a:gd name="connsiteY8" fmla="*/ 422511 h 458308"/>
                          <a:gd name="connsiteX9" fmla="*/ 510362 w 1329069"/>
                          <a:gd name="connsiteY9" fmla="*/ 433143 h 458308"/>
                          <a:gd name="connsiteX10" fmla="*/ 648586 w 1329069"/>
                          <a:gd name="connsiteY10" fmla="*/ 443776 h 458308"/>
                          <a:gd name="connsiteX11" fmla="*/ 744279 w 1329069"/>
                          <a:gd name="connsiteY11" fmla="*/ 454408 h 458308"/>
                          <a:gd name="connsiteX12" fmla="*/ 890449 w 1329069"/>
                          <a:gd name="connsiteY12" fmla="*/ 453013 h 458308"/>
                          <a:gd name="connsiteX13" fmla="*/ 999460 w 1329069"/>
                          <a:gd name="connsiteY13" fmla="*/ 411878 h 458308"/>
                          <a:gd name="connsiteX14" fmla="*/ 1031358 w 1329069"/>
                          <a:gd name="connsiteY14" fmla="*/ 401246 h 458308"/>
                          <a:gd name="connsiteX15" fmla="*/ 1069985 w 1329069"/>
                          <a:gd name="connsiteY15" fmla="*/ 382852 h 458308"/>
                          <a:gd name="connsiteX16" fmla="*/ 1113625 w 1329069"/>
                          <a:gd name="connsiteY16" fmla="*/ 363333 h 458308"/>
                          <a:gd name="connsiteX17" fmla="*/ 1168614 w 1329069"/>
                          <a:gd name="connsiteY17" fmla="*/ 343465 h 458308"/>
                          <a:gd name="connsiteX18" fmla="*/ 1254641 w 1329069"/>
                          <a:gd name="connsiteY18" fmla="*/ 326818 h 458308"/>
                          <a:gd name="connsiteX19" fmla="*/ 1329069 w 1329069"/>
                          <a:gd name="connsiteY19" fmla="*/ 305553 h 458308"/>
                          <a:gd name="connsiteX20" fmla="*/ 800126 w 1329069"/>
                          <a:gd name="connsiteY20" fmla="*/ 85061 h 458308"/>
                          <a:gd name="connsiteX21" fmla="*/ 627320 w 1329069"/>
                          <a:gd name="connsiteY21" fmla="*/ 29106 h 458308"/>
                          <a:gd name="connsiteX22" fmla="*/ 388464 w 1329069"/>
                          <a:gd name="connsiteY22" fmla="*/ 0 h 458308"/>
                          <a:gd name="connsiteX23" fmla="*/ 95693 w 1329069"/>
                          <a:gd name="connsiteY23" fmla="*/ 29106 h 458308"/>
                          <a:gd name="connsiteX24" fmla="*/ 53162 w 1329069"/>
                          <a:gd name="connsiteY24" fmla="*/ 39739 h 458308"/>
                          <a:gd name="connsiteX25" fmla="*/ 0 w 1329069"/>
                          <a:gd name="connsiteY25" fmla="*/ 50371 h 45830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</a:cxnLst>
                        <a:rect l="l" t="t" r="r" b="b"/>
                        <a:pathLst>
                          <a:path w="1329069" h="458308">
                            <a:moveTo>
                              <a:pt x="0" y="50371"/>
                            </a:moveTo>
                            <a:lnTo>
                              <a:pt x="0" y="50371"/>
                            </a:lnTo>
                            <a:cubicBezTo>
                              <a:pt x="14908" y="95096"/>
                              <a:pt x="27232" y="147105"/>
                              <a:pt x="53162" y="188594"/>
                            </a:cubicBezTo>
                            <a:cubicBezTo>
                              <a:pt x="62554" y="203622"/>
                              <a:pt x="64759" y="211475"/>
                              <a:pt x="85060" y="231125"/>
                            </a:cubicBezTo>
                            <a:cubicBezTo>
                              <a:pt x="105361" y="250775"/>
                              <a:pt x="99351" y="265779"/>
                              <a:pt x="174966" y="306495"/>
                            </a:cubicBezTo>
                            <a:cubicBezTo>
                              <a:pt x="204405" y="322347"/>
                              <a:pt x="245356" y="337608"/>
                              <a:pt x="265813" y="348083"/>
                            </a:cubicBezTo>
                            <a:cubicBezTo>
                              <a:pt x="286270" y="358558"/>
                              <a:pt x="285915" y="364433"/>
                              <a:pt x="297711" y="369348"/>
                            </a:cubicBezTo>
                            <a:cubicBezTo>
                              <a:pt x="328748" y="382280"/>
                              <a:pt x="363331" y="386209"/>
                              <a:pt x="393404" y="401246"/>
                            </a:cubicBezTo>
                            <a:cubicBezTo>
                              <a:pt x="407581" y="408334"/>
                              <a:pt x="420642" y="418341"/>
                              <a:pt x="435934" y="422511"/>
                            </a:cubicBezTo>
                            <a:cubicBezTo>
                              <a:pt x="460112" y="429105"/>
                              <a:pt x="485425" y="430649"/>
                              <a:pt x="510362" y="433143"/>
                            </a:cubicBezTo>
                            <a:cubicBezTo>
                              <a:pt x="556343" y="437741"/>
                              <a:pt x="602565" y="439592"/>
                              <a:pt x="648586" y="443776"/>
                            </a:cubicBezTo>
                            <a:cubicBezTo>
                              <a:pt x="680548" y="446682"/>
                              <a:pt x="712381" y="450864"/>
                              <a:pt x="744279" y="454408"/>
                            </a:cubicBezTo>
                            <a:cubicBezTo>
                              <a:pt x="822251" y="450864"/>
                              <a:pt x="813458" y="465845"/>
                              <a:pt x="890449" y="453013"/>
                            </a:cubicBezTo>
                            <a:cubicBezTo>
                              <a:pt x="903054" y="450912"/>
                              <a:pt x="975975" y="420506"/>
                              <a:pt x="999460" y="411878"/>
                            </a:cubicBezTo>
                            <a:cubicBezTo>
                              <a:pt x="1022945" y="403250"/>
                              <a:pt x="1020725" y="404790"/>
                              <a:pt x="1031358" y="401246"/>
                            </a:cubicBezTo>
                            <a:cubicBezTo>
                              <a:pt x="1038446" y="390613"/>
                              <a:pt x="1056274" y="389171"/>
                              <a:pt x="1069985" y="382852"/>
                            </a:cubicBezTo>
                            <a:cubicBezTo>
                              <a:pt x="1083696" y="376533"/>
                              <a:pt x="1097187" y="369898"/>
                              <a:pt x="1113625" y="363333"/>
                            </a:cubicBezTo>
                            <a:cubicBezTo>
                              <a:pt x="1130063" y="356768"/>
                              <a:pt x="1145111" y="349551"/>
                              <a:pt x="1168614" y="343465"/>
                            </a:cubicBezTo>
                            <a:cubicBezTo>
                              <a:pt x="1192117" y="337379"/>
                              <a:pt x="1212616" y="332821"/>
                              <a:pt x="1254641" y="326818"/>
                            </a:cubicBezTo>
                            <a:cubicBezTo>
                              <a:pt x="1321799" y="304432"/>
                              <a:pt x="1296021" y="305553"/>
                              <a:pt x="1329069" y="305553"/>
                            </a:cubicBezTo>
                            <a:cubicBezTo>
                              <a:pt x="1123506" y="238213"/>
                              <a:pt x="1005689" y="152401"/>
                              <a:pt x="800126" y="85061"/>
                            </a:cubicBezTo>
                            <a:cubicBezTo>
                              <a:pt x="771772" y="60252"/>
                              <a:pt x="695930" y="43283"/>
                              <a:pt x="627320" y="29106"/>
                            </a:cubicBezTo>
                            <a:cubicBezTo>
                              <a:pt x="558710" y="14929"/>
                              <a:pt x="420558" y="0"/>
                              <a:pt x="388464" y="0"/>
                            </a:cubicBezTo>
                            <a:cubicBezTo>
                              <a:pt x="243109" y="0"/>
                              <a:pt x="241004" y="25562"/>
                              <a:pt x="95693" y="29106"/>
                            </a:cubicBezTo>
                            <a:cubicBezTo>
                              <a:pt x="81516" y="32650"/>
                              <a:pt x="67025" y="35118"/>
                              <a:pt x="53162" y="39739"/>
                            </a:cubicBezTo>
                            <a:cubicBezTo>
                              <a:pt x="-14581" y="62320"/>
                              <a:pt x="8860" y="48599"/>
                              <a:pt x="0" y="50371"/>
                            </a:cubicBezTo>
                            <a:close/>
                          </a:path>
                        </a:pathLst>
                      </a:custGeom>
                      <a:grpFill/>
                      <a:ln>
                        <a:solidFill>
                          <a:srgbClr val="660033"/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hu-HU">
                          <a:solidFill>
                            <a:srgbClr val="813213"/>
                          </a:solidFill>
                        </a:endParaRPr>
                      </a:p>
                    </p:txBody>
                  </p:sp>
                  <p:sp>
                    <p:nvSpPr>
                      <p:cNvPr id="632" name="Szabadkézi sokszög: alakzat 631">
                        <a:extLst>
                          <a:ext uri="{FF2B5EF4-FFF2-40B4-BE49-F238E27FC236}">
                            <a16:creationId xmlns:a16="http://schemas.microsoft.com/office/drawing/2014/main" id="{39B3AA54-2C42-F7F4-8A1F-9CDF7C7A1C2F}"/>
                          </a:ext>
                        </a:extLst>
                      </p:cNvPr>
                      <p:cNvSpPr/>
                      <p:nvPr/>
                    </p:nvSpPr>
                    <p:spPr>
                      <a:xfrm rot="19725171">
                        <a:off x="4790910" y="5301578"/>
                        <a:ext cx="563309" cy="170645"/>
                      </a:xfrm>
                      <a:custGeom>
                        <a:avLst/>
                        <a:gdLst>
                          <a:gd name="connsiteX0" fmla="*/ 0 w 1329069"/>
                          <a:gd name="connsiteY0" fmla="*/ 32184 h 436221"/>
                          <a:gd name="connsiteX1" fmla="*/ 0 w 1329069"/>
                          <a:gd name="connsiteY1" fmla="*/ 32184 h 436221"/>
                          <a:gd name="connsiteX2" fmla="*/ 53162 w 1329069"/>
                          <a:gd name="connsiteY2" fmla="*/ 170407 h 436221"/>
                          <a:gd name="connsiteX3" fmla="*/ 85060 w 1329069"/>
                          <a:gd name="connsiteY3" fmla="*/ 212938 h 436221"/>
                          <a:gd name="connsiteX4" fmla="*/ 180753 w 1329069"/>
                          <a:gd name="connsiteY4" fmla="*/ 276733 h 436221"/>
                          <a:gd name="connsiteX5" fmla="*/ 265813 w 1329069"/>
                          <a:gd name="connsiteY5" fmla="*/ 329896 h 436221"/>
                          <a:gd name="connsiteX6" fmla="*/ 297711 w 1329069"/>
                          <a:gd name="connsiteY6" fmla="*/ 351161 h 436221"/>
                          <a:gd name="connsiteX7" fmla="*/ 393404 w 1329069"/>
                          <a:gd name="connsiteY7" fmla="*/ 383059 h 436221"/>
                          <a:gd name="connsiteX8" fmla="*/ 435934 w 1329069"/>
                          <a:gd name="connsiteY8" fmla="*/ 404324 h 436221"/>
                          <a:gd name="connsiteX9" fmla="*/ 510362 w 1329069"/>
                          <a:gd name="connsiteY9" fmla="*/ 414956 h 436221"/>
                          <a:gd name="connsiteX10" fmla="*/ 648586 w 1329069"/>
                          <a:gd name="connsiteY10" fmla="*/ 425589 h 436221"/>
                          <a:gd name="connsiteX11" fmla="*/ 744279 w 1329069"/>
                          <a:gd name="connsiteY11" fmla="*/ 436221 h 436221"/>
                          <a:gd name="connsiteX12" fmla="*/ 978195 w 1329069"/>
                          <a:gd name="connsiteY12" fmla="*/ 425589 h 436221"/>
                          <a:gd name="connsiteX13" fmla="*/ 999460 w 1329069"/>
                          <a:gd name="connsiteY13" fmla="*/ 393691 h 436221"/>
                          <a:gd name="connsiteX14" fmla="*/ 1031358 w 1329069"/>
                          <a:gd name="connsiteY14" fmla="*/ 383059 h 436221"/>
                          <a:gd name="connsiteX15" fmla="*/ 1052623 w 1329069"/>
                          <a:gd name="connsiteY15" fmla="*/ 351161 h 436221"/>
                          <a:gd name="connsiteX16" fmla="*/ 1095153 w 1329069"/>
                          <a:gd name="connsiteY16" fmla="*/ 340528 h 436221"/>
                          <a:gd name="connsiteX17" fmla="*/ 1127051 w 1329069"/>
                          <a:gd name="connsiteY17" fmla="*/ 329896 h 436221"/>
                          <a:gd name="connsiteX18" fmla="*/ 1254641 w 1329069"/>
                          <a:gd name="connsiteY18" fmla="*/ 308631 h 436221"/>
                          <a:gd name="connsiteX19" fmla="*/ 1329069 w 1329069"/>
                          <a:gd name="connsiteY19" fmla="*/ 287366 h 436221"/>
                          <a:gd name="connsiteX20" fmla="*/ 712381 w 1329069"/>
                          <a:gd name="connsiteY20" fmla="*/ 85347 h 436221"/>
                          <a:gd name="connsiteX21" fmla="*/ 627320 w 1329069"/>
                          <a:gd name="connsiteY21" fmla="*/ 10919 h 436221"/>
                          <a:gd name="connsiteX22" fmla="*/ 531627 w 1329069"/>
                          <a:gd name="connsiteY22" fmla="*/ 286 h 436221"/>
                          <a:gd name="connsiteX23" fmla="*/ 95693 w 1329069"/>
                          <a:gd name="connsiteY23" fmla="*/ 10919 h 436221"/>
                          <a:gd name="connsiteX24" fmla="*/ 53162 w 1329069"/>
                          <a:gd name="connsiteY24" fmla="*/ 21552 h 436221"/>
                          <a:gd name="connsiteX25" fmla="*/ 0 w 1329069"/>
                          <a:gd name="connsiteY25" fmla="*/ 32184 h 436221"/>
                          <a:gd name="connsiteX0" fmla="*/ 0 w 1329069"/>
                          <a:gd name="connsiteY0" fmla="*/ 31901 h 435938"/>
                          <a:gd name="connsiteX1" fmla="*/ 0 w 1329069"/>
                          <a:gd name="connsiteY1" fmla="*/ 31901 h 435938"/>
                          <a:gd name="connsiteX2" fmla="*/ 53162 w 1329069"/>
                          <a:gd name="connsiteY2" fmla="*/ 170124 h 435938"/>
                          <a:gd name="connsiteX3" fmla="*/ 85060 w 1329069"/>
                          <a:gd name="connsiteY3" fmla="*/ 212655 h 435938"/>
                          <a:gd name="connsiteX4" fmla="*/ 180753 w 1329069"/>
                          <a:gd name="connsiteY4" fmla="*/ 276450 h 435938"/>
                          <a:gd name="connsiteX5" fmla="*/ 265813 w 1329069"/>
                          <a:gd name="connsiteY5" fmla="*/ 329613 h 435938"/>
                          <a:gd name="connsiteX6" fmla="*/ 297711 w 1329069"/>
                          <a:gd name="connsiteY6" fmla="*/ 350878 h 435938"/>
                          <a:gd name="connsiteX7" fmla="*/ 393404 w 1329069"/>
                          <a:gd name="connsiteY7" fmla="*/ 382776 h 435938"/>
                          <a:gd name="connsiteX8" fmla="*/ 435934 w 1329069"/>
                          <a:gd name="connsiteY8" fmla="*/ 404041 h 435938"/>
                          <a:gd name="connsiteX9" fmla="*/ 510362 w 1329069"/>
                          <a:gd name="connsiteY9" fmla="*/ 414673 h 435938"/>
                          <a:gd name="connsiteX10" fmla="*/ 648586 w 1329069"/>
                          <a:gd name="connsiteY10" fmla="*/ 425306 h 435938"/>
                          <a:gd name="connsiteX11" fmla="*/ 744279 w 1329069"/>
                          <a:gd name="connsiteY11" fmla="*/ 435938 h 435938"/>
                          <a:gd name="connsiteX12" fmla="*/ 978195 w 1329069"/>
                          <a:gd name="connsiteY12" fmla="*/ 425306 h 435938"/>
                          <a:gd name="connsiteX13" fmla="*/ 999460 w 1329069"/>
                          <a:gd name="connsiteY13" fmla="*/ 393408 h 435938"/>
                          <a:gd name="connsiteX14" fmla="*/ 1031358 w 1329069"/>
                          <a:gd name="connsiteY14" fmla="*/ 382776 h 435938"/>
                          <a:gd name="connsiteX15" fmla="*/ 1052623 w 1329069"/>
                          <a:gd name="connsiteY15" fmla="*/ 350878 h 435938"/>
                          <a:gd name="connsiteX16" fmla="*/ 1095153 w 1329069"/>
                          <a:gd name="connsiteY16" fmla="*/ 340245 h 435938"/>
                          <a:gd name="connsiteX17" fmla="*/ 1127051 w 1329069"/>
                          <a:gd name="connsiteY17" fmla="*/ 329613 h 435938"/>
                          <a:gd name="connsiteX18" fmla="*/ 1254641 w 1329069"/>
                          <a:gd name="connsiteY18" fmla="*/ 308348 h 435938"/>
                          <a:gd name="connsiteX19" fmla="*/ 1329069 w 1329069"/>
                          <a:gd name="connsiteY19" fmla="*/ 287083 h 435938"/>
                          <a:gd name="connsiteX20" fmla="*/ 800126 w 1329069"/>
                          <a:gd name="connsiteY20" fmla="*/ 66591 h 435938"/>
                          <a:gd name="connsiteX21" fmla="*/ 627320 w 1329069"/>
                          <a:gd name="connsiteY21" fmla="*/ 10636 h 435938"/>
                          <a:gd name="connsiteX22" fmla="*/ 531627 w 1329069"/>
                          <a:gd name="connsiteY22" fmla="*/ 3 h 435938"/>
                          <a:gd name="connsiteX23" fmla="*/ 95693 w 1329069"/>
                          <a:gd name="connsiteY23" fmla="*/ 10636 h 435938"/>
                          <a:gd name="connsiteX24" fmla="*/ 53162 w 1329069"/>
                          <a:gd name="connsiteY24" fmla="*/ 21269 h 435938"/>
                          <a:gd name="connsiteX25" fmla="*/ 0 w 1329069"/>
                          <a:gd name="connsiteY25" fmla="*/ 31901 h 435938"/>
                          <a:gd name="connsiteX0" fmla="*/ 0 w 1329069"/>
                          <a:gd name="connsiteY0" fmla="*/ 50371 h 454408"/>
                          <a:gd name="connsiteX1" fmla="*/ 0 w 1329069"/>
                          <a:gd name="connsiteY1" fmla="*/ 50371 h 454408"/>
                          <a:gd name="connsiteX2" fmla="*/ 53162 w 1329069"/>
                          <a:gd name="connsiteY2" fmla="*/ 188594 h 454408"/>
                          <a:gd name="connsiteX3" fmla="*/ 85060 w 1329069"/>
                          <a:gd name="connsiteY3" fmla="*/ 231125 h 454408"/>
                          <a:gd name="connsiteX4" fmla="*/ 180753 w 1329069"/>
                          <a:gd name="connsiteY4" fmla="*/ 294920 h 454408"/>
                          <a:gd name="connsiteX5" fmla="*/ 265813 w 1329069"/>
                          <a:gd name="connsiteY5" fmla="*/ 348083 h 454408"/>
                          <a:gd name="connsiteX6" fmla="*/ 297711 w 1329069"/>
                          <a:gd name="connsiteY6" fmla="*/ 369348 h 454408"/>
                          <a:gd name="connsiteX7" fmla="*/ 393404 w 1329069"/>
                          <a:gd name="connsiteY7" fmla="*/ 401246 h 454408"/>
                          <a:gd name="connsiteX8" fmla="*/ 435934 w 1329069"/>
                          <a:gd name="connsiteY8" fmla="*/ 422511 h 454408"/>
                          <a:gd name="connsiteX9" fmla="*/ 510362 w 1329069"/>
                          <a:gd name="connsiteY9" fmla="*/ 433143 h 454408"/>
                          <a:gd name="connsiteX10" fmla="*/ 648586 w 1329069"/>
                          <a:gd name="connsiteY10" fmla="*/ 443776 h 454408"/>
                          <a:gd name="connsiteX11" fmla="*/ 744279 w 1329069"/>
                          <a:gd name="connsiteY11" fmla="*/ 454408 h 454408"/>
                          <a:gd name="connsiteX12" fmla="*/ 978195 w 1329069"/>
                          <a:gd name="connsiteY12" fmla="*/ 443776 h 454408"/>
                          <a:gd name="connsiteX13" fmla="*/ 999460 w 1329069"/>
                          <a:gd name="connsiteY13" fmla="*/ 411878 h 454408"/>
                          <a:gd name="connsiteX14" fmla="*/ 1031358 w 1329069"/>
                          <a:gd name="connsiteY14" fmla="*/ 401246 h 454408"/>
                          <a:gd name="connsiteX15" fmla="*/ 1052623 w 1329069"/>
                          <a:gd name="connsiteY15" fmla="*/ 369348 h 454408"/>
                          <a:gd name="connsiteX16" fmla="*/ 1095153 w 1329069"/>
                          <a:gd name="connsiteY16" fmla="*/ 358715 h 454408"/>
                          <a:gd name="connsiteX17" fmla="*/ 1127051 w 1329069"/>
                          <a:gd name="connsiteY17" fmla="*/ 348083 h 454408"/>
                          <a:gd name="connsiteX18" fmla="*/ 1254641 w 1329069"/>
                          <a:gd name="connsiteY18" fmla="*/ 326818 h 454408"/>
                          <a:gd name="connsiteX19" fmla="*/ 1329069 w 1329069"/>
                          <a:gd name="connsiteY19" fmla="*/ 305553 h 454408"/>
                          <a:gd name="connsiteX20" fmla="*/ 800126 w 1329069"/>
                          <a:gd name="connsiteY20" fmla="*/ 85061 h 454408"/>
                          <a:gd name="connsiteX21" fmla="*/ 627320 w 1329069"/>
                          <a:gd name="connsiteY21" fmla="*/ 29106 h 454408"/>
                          <a:gd name="connsiteX22" fmla="*/ 388464 w 1329069"/>
                          <a:gd name="connsiteY22" fmla="*/ 0 h 454408"/>
                          <a:gd name="connsiteX23" fmla="*/ 95693 w 1329069"/>
                          <a:gd name="connsiteY23" fmla="*/ 29106 h 454408"/>
                          <a:gd name="connsiteX24" fmla="*/ 53162 w 1329069"/>
                          <a:gd name="connsiteY24" fmla="*/ 39739 h 454408"/>
                          <a:gd name="connsiteX25" fmla="*/ 0 w 1329069"/>
                          <a:gd name="connsiteY25" fmla="*/ 50371 h 454408"/>
                          <a:gd name="connsiteX0" fmla="*/ 0 w 1329069"/>
                          <a:gd name="connsiteY0" fmla="*/ 50371 h 458308"/>
                          <a:gd name="connsiteX1" fmla="*/ 0 w 1329069"/>
                          <a:gd name="connsiteY1" fmla="*/ 50371 h 458308"/>
                          <a:gd name="connsiteX2" fmla="*/ 53162 w 1329069"/>
                          <a:gd name="connsiteY2" fmla="*/ 188594 h 458308"/>
                          <a:gd name="connsiteX3" fmla="*/ 85060 w 1329069"/>
                          <a:gd name="connsiteY3" fmla="*/ 231125 h 458308"/>
                          <a:gd name="connsiteX4" fmla="*/ 180753 w 1329069"/>
                          <a:gd name="connsiteY4" fmla="*/ 294920 h 458308"/>
                          <a:gd name="connsiteX5" fmla="*/ 265813 w 1329069"/>
                          <a:gd name="connsiteY5" fmla="*/ 348083 h 458308"/>
                          <a:gd name="connsiteX6" fmla="*/ 297711 w 1329069"/>
                          <a:gd name="connsiteY6" fmla="*/ 369348 h 458308"/>
                          <a:gd name="connsiteX7" fmla="*/ 393404 w 1329069"/>
                          <a:gd name="connsiteY7" fmla="*/ 401246 h 458308"/>
                          <a:gd name="connsiteX8" fmla="*/ 435934 w 1329069"/>
                          <a:gd name="connsiteY8" fmla="*/ 422511 h 458308"/>
                          <a:gd name="connsiteX9" fmla="*/ 510362 w 1329069"/>
                          <a:gd name="connsiteY9" fmla="*/ 433143 h 458308"/>
                          <a:gd name="connsiteX10" fmla="*/ 648586 w 1329069"/>
                          <a:gd name="connsiteY10" fmla="*/ 443776 h 458308"/>
                          <a:gd name="connsiteX11" fmla="*/ 744279 w 1329069"/>
                          <a:gd name="connsiteY11" fmla="*/ 454408 h 458308"/>
                          <a:gd name="connsiteX12" fmla="*/ 890449 w 1329069"/>
                          <a:gd name="connsiteY12" fmla="*/ 453013 h 458308"/>
                          <a:gd name="connsiteX13" fmla="*/ 999460 w 1329069"/>
                          <a:gd name="connsiteY13" fmla="*/ 411878 h 458308"/>
                          <a:gd name="connsiteX14" fmla="*/ 1031358 w 1329069"/>
                          <a:gd name="connsiteY14" fmla="*/ 401246 h 458308"/>
                          <a:gd name="connsiteX15" fmla="*/ 1052623 w 1329069"/>
                          <a:gd name="connsiteY15" fmla="*/ 369348 h 458308"/>
                          <a:gd name="connsiteX16" fmla="*/ 1095153 w 1329069"/>
                          <a:gd name="connsiteY16" fmla="*/ 358715 h 458308"/>
                          <a:gd name="connsiteX17" fmla="*/ 1127051 w 1329069"/>
                          <a:gd name="connsiteY17" fmla="*/ 348083 h 458308"/>
                          <a:gd name="connsiteX18" fmla="*/ 1254641 w 1329069"/>
                          <a:gd name="connsiteY18" fmla="*/ 326818 h 458308"/>
                          <a:gd name="connsiteX19" fmla="*/ 1329069 w 1329069"/>
                          <a:gd name="connsiteY19" fmla="*/ 305553 h 458308"/>
                          <a:gd name="connsiteX20" fmla="*/ 800126 w 1329069"/>
                          <a:gd name="connsiteY20" fmla="*/ 85061 h 458308"/>
                          <a:gd name="connsiteX21" fmla="*/ 627320 w 1329069"/>
                          <a:gd name="connsiteY21" fmla="*/ 29106 h 458308"/>
                          <a:gd name="connsiteX22" fmla="*/ 388464 w 1329069"/>
                          <a:gd name="connsiteY22" fmla="*/ 0 h 458308"/>
                          <a:gd name="connsiteX23" fmla="*/ 95693 w 1329069"/>
                          <a:gd name="connsiteY23" fmla="*/ 29106 h 458308"/>
                          <a:gd name="connsiteX24" fmla="*/ 53162 w 1329069"/>
                          <a:gd name="connsiteY24" fmla="*/ 39739 h 458308"/>
                          <a:gd name="connsiteX25" fmla="*/ 0 w 1329069"/>
                          <a:gd name="connsiteY25" fmla="*/ 50371 h 458308"/>
                          <a:gd name="connsiteX0" fmla="*/ 0 w 1329069"/>
                          <a:gd name="connsiteY0" fmla="*/ 50371 h 458308"/>
                          <a:gd name="connsiteX1" fmla="*/ 0 w 1329069"/>
                          <a:gd name="connsiteY1" fmla="*/ 50371 h 458308"/>
                          <a:gd name="connsiteX2" fmla="*/ 53162 w 1329069"/>
                          <a:gd name="connsiteY2" fmla="*/ 188594 h 458308"/>
                          <a:gd name="connsiteX3" fmla="*/ 85060 w 1329069"/>
                          <a:gd name="connsiteY3" fmla="*/ 231125 h 458308"/>
                          <a:gd name="connsiteX4" fmla="*/ 180753 w 1329069"/>
                          <a:gd name="connsiteY4" fmla="*/ 294920 h 458308"/>
                          <a:gd name="connsiteX5" fmla="*/ 265813 w 1329069"/>
                          <a:gd name="connsiteY5" fmla="*/ 348083 h 458308"/>
                          <a:gd name="connsiteX6" fmla="*/ 297711 w 1329069"/>
                          <a:gd name="connsiteY6" fmla="*/ 369348 h 458308"/>
                          <a:gd name="connsiteX7" fmla="*/ 393404 w 1329069"/>
                          <a:gd name="connsiteY7" fmla="*/ 401246 h 458308"/>
                          <a:gd name="connsiteX8" fmla="*/ 435934 w 1329069"/>
                          <a:gd name="connsiteY8" fmla="*/ 422511 h 458308"/>
                          <a:gd name="connsiteX9" fmla="*/ 510362 w 1329069"/>
                          <a:gd name="connsiteY9" fmla="*/ 433143 h 458308"/>
                          <a:gd name="connsiteX10" fmla="*/ 648586 w 1329069"/>
                          <a:gd name="connsiteY10" fmla="*/ 443776 h 458308"/>
                          <a:gd name="connsiteX11" fmla="*/ 744279 w 1329069"/>
                          <a:gd name="connsiteY11" fmla="*/ 454408 h 458308"/>
                          <a:gd name="connsiteX12" fmla="*/ 890449 w 1329069"/>
                          <a:gd name="connsiteY12" fmla="*/ 453013 h 458308"/>
                          <a:gd name="connsiteX13" fmla="*/ 999460 w 1329069"/>
                          <a:gd name="connsiteY13" fmla="*/ 411878 h 458308"/>
                          <a:gd name="connsiteX14" fmla="*/ 1031358 w 1329069"/>
                          <a:gd name="connsiteY14" fmla="*/ 401246 h 458308"/>
                          <a:gd name="connsiteX15" fmla="*/ 1052623 w 1329069"/>
                          <a:gd name="connsiteY15" fmla="*/ 369348 h 458308"/>
                          <a:gd name="connsiteX16" fmla="*/ 1095153 w 1329069"/>
                          <a:gd name="connsiteY16" fmla="*/ 358715 h 458308"/>
                          <a:gd name="connsiteX17" fmla="*/ 1168614 w 1329069"/>
                          <a:gd name="connsiteY17" fmla="*/ 343465 h 458308"/>
                          <a:gd name="connsiteX18" fmla="*/ 1254641 w 1329069"/>
                          <a:gd name="connsiteY18" fmla="*/ 326818 h 458308"/>
                          <a:gd name="connsiteX19" fmla="*/ 1329069 w 1329069"/>
                          <a:gd name="connsiteY19" fmla="*/ 305553 h 458308"/>
                          <a:gd name="connsiteX20" fmla="*/ 800126 w 1329069"/>
                          <a:gd name="connsiteY20" fmla="*/ 85061 h 458308"/>
                          <a:gd name="connsiteX21" fmla="*/ 627320 w 1329069"/>
                          <a:gd name="connsiteY21" fmla="*/ 29106 h 458308"/>
                          <a:gd name="connsiteX22" fmla="*/ 388464 w 1329069"/>
                          <a:gd name="connsiteY22" fmla="*/ 0 h 458308"/>
                          <a:gd name="connsiteX23" fmla="*/ 95693 w 1329069"/>
                          <a:gd name="connsiteY23" fmla="*/ 29106 h 458308"/>
                          <a:gd name="connsiteX24" fmla="*/ 53162 w 1329069"/>
                          <a:gd name="connsiteY24" fmla="*/ 39739 h 458308"/>
                          <a:gd name="connsiteX25" fmla="*/ 0 w 1329069"/>
                          <a:gd name="connsiteY25" fmla="*/ 50371 h 458308"/>
                          <a:gd name="connsiteX0" fmla="*/ 0 w 1329069"/>
                          <a:gd name="connsiteY0" fmla="*/ 50371 h 458308"/>
                          <a:gd name="connsiteX1" fmla="*/ 0 w 1329069"/>
                          <a:gd name="connsiteY1" fmla="*/ 50371 h 458308"/>
                          <a:gd name="connsiteX2" fmla="*/ 53162 w 1329069"/>
                          <a:gd name="connsiteY2" fmla="*/ 188594 h 458308"/>
                          <a:gd name="connsiteX3" fmla="*/ 85060 w 1329069"/>
                          <a:gd name="connsiteY3" fmla="*/ 231125 h 458308"/>
                          <a:gd name="connsiteX4" fmla="*/ 180753 w 1329069"/>
                          <a:gd name="connsiteY4" fmla="*/ 294920 h 458308"/>
                          <a:gd name="connsiteX5" fmla="*/ 265813 w 1329069"/>
                          <a:gd name="connsiteY5" fmla="*/ 348083 h 458308"/>
                          <a:gd name="connsiteX6" fmla="*/ 297711 w 1329069"/>
                          <a:gd name="connsiteY6" fmla="*/ 369348 h 458308"/>
                          <a:gd name="connsiteX7" fmla="*/ 393404 w 1329069"/>
                          <a:gd name="connsiteY7" fmla="*/ 401246 h 458308"/>
                          <a:gd name="connsiteX8" fmla="*/ 435934 w 1329069"/>
                          <a:gd name="connsiteY8" fmla="*/ 422511 h 458308"/>
                          <a:gd name="connsiteX9" fmla="*/ 510362 w 1329069"/>
                          <a:gd name="connsiteY9" fmla="*/ 433143 h 458308"/>
                          <a:gd name="connsiteX10" fmla="*/ 648586 w 1329069"/>
                          <a:gd name="connsiteY10" fmla="*/ 443776 h 458308"/>
                          <a:gd name="connsiteX11" fmla="*/ 744279 w 1329069"/>
                          <a:gd name="connsiteY11" fmla="*/ 454408 h 458308"/>
                          <a:gd name="connsiteX12" fmla="*/ 890449 w 1329069"/>
                          <a:gd name="connsiteY12" fmla="*/ 453013 h 458308"/>
                          <a:gd name="connsiteX13" fmla="*/ 999460 w 1329069"/>
                          <a:gd name="connsiteY13" fmla="*/ 411878 h 458308"/>
                          <a:gd name="connsiteX14" fmla="*/ 1031358 w 1329069"/>
                          <a:gd name="connsiteY14" fmla="*/ 401246 h 458308"/>
                          <a:gd name="connsiteX15" fmla="*/ 1052623 w 1329069"/>
                          <a:gd name="connsiteY15" fmla="*/ 369348 h 458308"/>
                          <a:gd name="connsiteX16" fmla="*/ 1113625 w 1329069"/>
                          <a:gd name="connsiteY16" fmla="*/ 363333 h 458308"/>
                          <a:gd name="connsiteX17" fmla="*/ 1168614 w 1329069"/>
                          <a:gd name="connsiteY17" fmla="*/ 343465 h 458308"/>
                          <a:gd name="connsiteX18" fmla="*/ 1254641 w 1329069"/>
                          <a:gd name="connsiteY18" fmla="*/ 326818 h 458308"/>
                          <a:gd name="connsiteX19" fmla="*/ 1329069 w 1329069"/>
                          <a:gd name="connsiteY19" fmla="*/ 305553 h 458308"/>
                          <a:gd name="connsiteX20" fmla="*/ 800126 w 1329069"/>
                          <a:gd name="connsiteY20" fmla="*/ 85061 h 458308"/>
                          <a:gd name="connsiteX21" fmla="*/ 627320 w 1329069"/>
                          <a:gd name="connsiteY21" fmla="*/ 29106 h 458308"/>
                          <a:gd name="connsiteX22" fmla="*/ 388464 w 1329069"/>
                          <a:gd name="connsiteY22" fmla="*/ 0 h 458308"/>
                          <a:gd name="connsiteX23" fmla="*/ 95693 w 1329069"/>
                          <a:gd name="connsiteY23" fmla="*/ 29106 h 458308"/>
                          <a:gd name="connsiteX24" fmla="*/ 53162 w 1329069"/>
                          <a:gd name="connsiteY24" fmla="*/ 39739 h 458308"/>
                          <a:gd name="connsiteX25" fmla="*/ 0 w 1329069"/>
                          <a:gd name="connsiteY25" fmla="*/ 50371 h 458308"/>
                          <a:gd name="connsiteX0" fmla="*/ 0 w 1329069"/>
                          <a:gd name="connsiteY0" fmla="*/ 50371 h 458308"/>
                          <a:gd name="connsiteX1" fmla="*/ 0 w 1329069"/>
                          <a:gd name="connsiteY1" fmla="*/ 50371 h 458308"/>
                          <a:gd name="connsiteX2" fmla="*/ 53162 w 1329069"/>
                          <a:gd name="connsiteY2" fmla="*/ 188594 h 458308"/>
                          <a:gd name="connsiteX3" fmla="*/ 85060 w 1329069"/>
                          <a:gd name="connsiteY3" fmla="*/ 231125 h 458308"/>
                          <a:gd name="connsiteX4" fmla="*/ 180753 w 1329069"/>
                          <a:gd name="connsiteY4" fmla="*/ 294920 h 458308"/>
                          <a:gd name="connsiteX5" fmla="*/ 265813 w 1329069"/>
                          <a:gd name="connsiteY5" fmla="*/ 348083 h 458308"/>
                          <a:gd name="connsiteX6" fmla="*/ 297711 w 1329069"/>
                          <a:gd name="connsiteY6" fmla="*/ 369348 h 458308"/>
                          <a:gd name="connsiteX7" fmla="*/ 393404 w 1329069"/>
                          <a:gd name="connsiteY7" fmla="*/ 401246 h 458308"/>
                          <a:gd name="connsiteX8" fmla="*/ 435934 w 1329069"/>
                          <a:gd name="connsiteY8" fmla="*/ 422511 h 458308"/>
                          <a:gd name="connsiteX9" fmla="*/ 510362 w 1329069"/>
                          <a:gd name="connsiteY9" fmla="*/ 433143 h 458308"/>
                          <a:gd name="connsiteX10" fmla="*/ 648586 w 1329069"/>
                          <a:gd name="connsiteY10" fmla="*/ 443776 h 458308"/>
                          <a:gd name="connsiteX11" fmla="*/ 744279 w 1329069"/>
                          <a:gd name="connsiteY11" fmla="*/ 454408 h 458308"/>
                          <a:gd name="connsiteX12" fmla="*/ 890449 w 1329069"/>
                          <a:gd name="connsiteY12" fmla="*/ 453013 h 458308"/>
                          <a:gd name="connsiteX13" fmla="*/ 999460 w 1329069"/>
                          <a:gd name="connsiteY13" fmla="*/ 411878 h 458308"/>
                          <a:gd name="connsiteX14" fmla="*/ 1031358 w 1329069"/>
                          <a:gd name="connsiteY14" fmla="*/ 401246 h 458308"/>
                          <a:gd name="connsiteX15" fmla="*/ 1069985 w 1329069"/>
                          <a:gd name="connsiteY15" fmla="*/ 382852 h 458308"/>
                          <a:gd name="connsiteX16" fmla="*/ 1113625 w 1329069"/>
                          <a:gd name="connsiteY16" fmla="*/ 363333 h 458308"/>
                          <a:gd name="connsiteX17" fmla="*/ 1168614 w 1329069"/>
                          <a:gd name="connsiteY17" fmla="*/ 343465 h 458308"/>
                          <a:gd name="connsiteX18" fmla="*/ 1254641 w 1329069"/>
                          <a:gd name="connsiteY18" fmla="*/ 326818 h 458308"/>
                          <a:gd name="connsiteX19" fmla="*/ 1329069 w 1329069"/>
                          <a:gd name="connsiteY19" fmla="*/ 305553 h 458308"/>
                          <a:gd name="connsiteX20" fmla="*/ 800126 w 1329069"/>
                          <a:gd name="connsiteY20" fmla="*/ 85061 h 458308"/>
                          <a:gd name="connsiteX21" fmla="*/ 627320 w 1329069"/>
                          <a:gd name="connsiteY21" fmla="*/ 29106 h 458308"/>
                          <a:gd name="connsiteX22" fmla="*/ 388464 w 1329069"/>
                          <a:gd name="connsiteY22" fmla="*/ 0 h 458308"/>
                          <a:gd name="connsiteX23" fmla="*/ 95693 w 1329069"/>
                          <a:gd name="connsiteY23" fmla="*/ 29106 h 458308"/>
                          <a:gd name="connsiteX24" fmla="*/ 53162 w 1329069"/>
                          <a:gd name="connsiteY24" fmla="*/ 39739 h 458308"/>
                          <a:gd name="connsiteX25" fmla="*/ 0 w 1329069"/>
                          <a:gd name="connsiteY25" fmla="*/ 50371 h 458308"/>
                          <a:gd name="connsiteX0" fmla="*/ 0 w 1329069"/>
                          <a:gd name="connsiteY0" fmla="*/ 50371 h 458308"/>
                          <a:gd name="connsiteX1" fmla="*/ 0 w 1329069"/>
                          <a:gd name="connsiteY1" fmla="*/ 50371 h 458308"/>
                          <a:gd name="connsiteX2" fmla="*/ 53162 w 1329069"/>
                          <a:gd name="connsiteY2" fmla="*/ 188594 h 458308"/>
                          <a:gd name="connsiteX3" fmla="*/ 85060 w 1329069"/>
                          <a:gd name="connsiteY3" fmla="*/ 231125 h 458308"/>
                          <a:gd name="connsiteX4" fmla="*/ 174966 w 1329069"/>
                          <a:gd name="connsiteY4" fmla="*/ 306495 h 458308"/>
                          <a:gd name="connsiteX5" fmla="*/ 265813 w 1329069"/>
                          <a:gd name="connsiteY5" fmla="*/ 348083 h 458308"/>
                          <a:gd name="connsiteX6" fmla="*/ 297711 w 1329069"/>
                          <a:gd name="connsiteY6" fmla="*/ 369348 h 458308"/>
                          <a:gd name="connsiteX7" fmla="*/ 393404 w 1329069"/>
                          <a:gd name="connsiteY7" fmla="*/ 401246 h 458308"/>
                          <a:gd name="connsiteX8" fmla="*/ 435934 w 1329069"/>
                          <a:gd name="connsiteY8" fmla="*/ 422511 h 458308"/>
                          <a:gd name="connsiteX9" fmla="*/ 510362 w 1329069"/>
                          <a:gd name="connsiteY9" fmla="*/ 433143 h 458308"/>
                          <a:gd name="connsiteX10" fmla="*/ 648586 w 1329069"/>
                          <a:gd name="connsiteY10" fmla="*/ 443776 h 458308"/>
                          <a:gd name="connsiteX11" fmla="*/ 744279 w 1329069"/>
                          <a:gd name="connsiteY11" fmla="*/ 454408 h 458308"/>
                          <a:gd name="connsiteX12" fmla="*/ 890449 w 1329069"/>
                          <a:gd name="connsiteY12" fmla="*/ 453013 h 458308"/>
                          <a:gd name="connsiteX13" fmla="*/ 999460 w 1329069"/>
                          <a:gd name="connsiteY13" fmla="*/ 411878 h 458308"/>
                          <a:gd name="connsiteX14" fmla="*/ 1031358 w 1329069"/>
                          <a:gd name="connsiteY14" fmla="*/ 401246 h 458308"/>
                          <a:gd name="connsiteX15" fmla="*/ 1069985 w 1329069"/>
                          <a:gd name="connsiteY15" fmla="*/ 382852 h 458308"/>
                          <a:gd name="connsiteX16" fmla="*/ 1113625 w 1329069"/>
                          <a:gd name="connsiteY16" fmla="*/ 363333 h 458308"/>
                          <a:gd name="connsiteX17" fmla="*/ 1168614 w 1329069"/>
                          <a:gd name="connsiteY17" fmla="*/ 343465 h 458308"/>
                          <a:gd name="connsiteX18" fmla="*/ 1254641 w 1329069"/>
                          <a:gd name="connsiteY18" fmla="*/ 326818 h 458308"/>
                          <a:gd name="connsiteX19" fmla="*/ 1329069 w 1329069"/>
                          <a:gd name="connsiteY19" fmla="*/ 305553 h 458308"/>
                          <a:gd name="connsiteX20" fmla="*/ 800126 w 1329069"/>
                          <a:gd name="connsiteY20" fmla="*/ 85061 h 458308"/>
                          <a:gd name="connsiteX21" fmla="*/ 627320 w 1329069"/>
                          <a:gd name="connsiteY21" fmla="*/ 29106 h 458308"/>
                          <a:gd name="connsiteX22" fmla="*/ 388464 w 1329069"/>
                          <a:gd name="connsiteY22" fmla="*/ 0 h 458308"/>
                          <a:gd name="connsiteX23" fmla="*/ 95693 w 1329069"/>
                          <a:gd name="connsiteY23" fmla="*/ 29106 h 458308"/>
                          <a:gd name="connsiteX24" fmla="*/ 53162 w 1329069"/>
                          <a:gd name="connsiteY24" fmla="*/ 39739 h 458308"/>
                          <a:gd name="connsiteX25" fmla="*/ 0 w 1329069"/>
                          <a:gd name="connsiteY25" fmla="*/ 50371 h 45830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</a:cxnLst>
                        <a:rect l="l" t="t" r="r" b="b"/>
                        <a:pathLst>
                          <a:path w="1329069" h="458308">
                            <a:moveTo>
                              <a:pt x="0" y="50371"/>
                            </a:moveTo>
                            <a:lnTo>
                              <a:pt x="0" y="50371"/>
                            </a:lnTo>
                            <a:cubicBezTo>
                              <a:pt x="14908" y="95096"/>
                              <a:pt x="27232" y="147105"/>
                              <a:pt x="53162" y="188594"/>
                            </a:cubicBezTo>
                            <a:cubicBezTo>
                              <a:pt x="62554" y="203622"/>
                              <a:pt x="64759" y="211475"/>
                              <a:pt x="85060" y="231125"/>
                            </a:cubicBezTo>
                            <a:cubicBezTo>
                              <a:pt x="105361" y="250775"/>
                              <a:pt x="99351" y="265779"/>
                              <a:pt x="174966" y="306495"/>
                            </a:cubicBezTo>
                            <a:cubicBezTo>
                              <a:pt x="204405" y="322347"/>
                              <a:pt x="245356" y="337608"/>
                              <a:pt x="265813" y="348083"/>
                            </a:cubicBezTo>
                            <a:cubicBezTo>
                              <a:pt x="286270" y="358558"/>
                              <a:pt x="285915" y="364433"/>
                              <a:pt x="297711" y="369348"/>
                            </a:cubicBezTo>
                            <a:cubicBezTo>
                              <a:pt x="328748" y="382280"/>
                              <a:pt x="363331" y="386209"/>
                              <a:pt x="393404" y="401246"/>
                            </a:cubicBezTo>
                            <a:cubicBezTo>
                              <a:pt x="407581" y="408334"/>
                              <a:pt x="420642" y="418341"/>
                              <a:pt x="435934" y="422511"/>
                            </a:cubicBezTo>
                            <a:cubicBezTo>
                              <a:pt x="460112" y="429105"/>
                              <a:pt x="485425" y="430649"/>
                              <a:pt x="510362" y="433143"/>
                            </a:cubicBezTo>
                            <a:cubicBezTo>
                              <a:pt x="556343" y="437741"/>
                              <a:pt x="602565" y="439592"/>
                              <a:pt x="648586" y="443776"/>
                            </a:cubicBezTo>
                            <a:cubicBezTo>
                              <a:pt x="680548" y="446682"/>
                              <a:pt x="712381" y="450864"/>
                              <a:pt x="744279" y="454408"/>
                            </a:cubicBezTo>
                            <a:cubicBezTo>
                              <a:pt x="822251" y="450864"/>
                              <a:pt x="813458" y="465845"/>
                              <a:pt x="890449" y="453013"/>
                            </a:cubicBezTo>
                            <a:cubicBezTo>
                              <a:pt x="903054" y="450912"/>
                              <a:pt x="975975" y="420506"/>
                              <a:pt x="999460" y="411878"/>
                            </a:cubicBezTo>
                            <a:cubicBezTo>
                              <a:pt x="1022945" y="403250"/>
                              <a:pt x="1020725" y="404790"/>
                              <a:pt x="1031358" y="401246"/>
                            </a:cubicBezTo>
                            <a:cubicBezTo>
                              <a:pt x="1038446" y="390613"/>
                              <a:pt x="1056274" y="389171"/>
                              <a:pt x="1069985" y="382852"/>
                            </a:cubicBezTo>
                            <a:cubicBezTo>
                              <a:pt x="1083696" y="376533"/>
                              <a:pt x="1097187" y="369898"/>
                              <a:pt x="1113625" y="363333"/>
                            </a:cubicBezTo>
                            <a:cubicBezTo>
                              <a:pt x="1130063" y="356768"/>
                              <a:pt x="1145111" y="349551"/>
                              <a:pt x="1168614" y="343465"/>
                            </a:cubicBezTo>
                            <a:cubicBezTo>
                              <a:pt x="1192117" y="337379"/>
                              <a:pt x="1212616" y="332821"/>
                              <a:pt x="1254641" y="326818"/>
                            </a:cubicBezTo>
                            <a:cubicBezTo>
                              <a:pt x="1321799" y="304432"/>
                              <a:pt x="1296021" y="305553"/>
                              <a:pt x="1329069" y="305553"/>
                            </a:cubicBezTo>
                            <a:cubicBezTo>
                              <a:pt x="1123506" y="238213"/>
                              <a:pt x="1005689" y="152401"/>
                              <a:pt x="800126" y="85061"/>
                            </a:cubicBezTo>
                            <a:cubicBezTo>
                              <a:pt x="771772" y="60252"/>
                              <a:pt x="695930" y="43283"/>
                              <a:pt x="627320" y="29106"/>
                            </a:cubicBezTo>
                            <a:cubicBezTo>
                              <a:pt x="558710" y="14929"/>
                              <a:pt x="420558" y="0"/>
                              <a:pt x="388464" y="0"/>
                            </a:cubicBezTo>
                            <a:cubicBezTo>
                              <a:pt x="243109" y="0"/>
                              <a:pt x="241004" y="25562"/>
                              <a:pt x="95693" y="29106"/>
                            </a:cubicBezTo>
                            <a:cubicBezTo>
                              <a:pt x="81516" y="32650"/>
                              <a:pt x="67025" y="35118"/>
                              <a:pt x="53162" y="39739"/>
                            </a:cubicBezTo>
                            <a:cubicBezTo>
                              <a:pt x="-14581" y="62320"/>
                              <a:pt x="8860" y="48599"/>
                              <a:pt x="0" y="50371"/>
                            </a:cubicBezTo>
                            <a:close/>
                          </a:path>
                        </a:pathLst>
                      </a:custGeom>
                      <a:grpFill/>
                      <a:ln>
                        <a:solidFill>
                          <a:srgbClr val="660033"/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hu-HU">
                          <a:solidFill>
                            <a:srgbClr val="813213"/>
                          </a:solidFill>
                        </a:endParaRPr>
                      </a:p>
                    </p:txBody>
                  </p:sp>
                  <p:grpSp>
                    <p:nvGrpSpPr>
                      <p:cNvPr id="633" name="Csoportba foglalás 632">
                        <a:extLst>
                          <a:ext uri="{FF2B5EF4-FFF2-40B4-BE49-F238E27FC236}">
                            <a16:creationId xmlns:a16="http://schemas.microsoft.com/office/drawing/2014/main" id="{1D63A0D9-861E-AE7F-72BA-5E94C67209EE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2478297" y="6801801"/>
                        <a:ext cx="884777" cy="318233"/>
                        <a:chOff x="2478297" y="6801801"/>
                        <a:chExt cx="884777" cy="318233"/>
                      </a:xfrm>
                      <a:grpFill/>
                    </p:grpSpPr>
                    <p:sp>
                      <p:nvSpPr>
                        <p:cNvPr id="715" name="Szalagív 714">
                          <a:extLst>
                            <a:ext uri="{FF2B5EF4-FFF2-40B4-BE49-F238E27FC236}">
                              <a16:creationId xmlns:a16="http://schemas.microsoft.com/office/drawing/2014/main" id="{42FF0DFA-D5C0-B878-6436-B1E78B7AC6BA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 rot="624052" flipV="1">
                          <a:off x="2611837" y="6886744"/>
                          <a:ext cx="751237" cy="233290"/>
                        </a:xfrm>
                        <a:prstGeom prst="blockArc">
                          <a:avLst/>
                        </a:prstGeom>
                        <a:grpFill/>
                        <a:ln>
                          <a:solidFill>
                            <a:srgbClr val="660033"/>
                          </a:solidFill>
                        </a:ln>
                      </p:spPr>
                      <p:style>
                        <a:lnRef idx="2">
                          <a:schemeClr val="accent1">
                            <a:shade val="15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hu-HU">
                            <a:solidFill>
                              <a:srgbClr val="813213"/>
                            </a:solidFill>
                          </a:endParaRPr>
                        </a:p>
                      </p:txBody>
                    </p:sp>
                    <p:sp>
                      <p:nvSpPr>
                        <p:cNvPr id="716" name="Ellipszis 715">
                          <a:extLst>
                            <a:ext uri="{FF2B5EF4-FFF2-40B4-BE49-F238E27FC236}">
                              <a16:creationId xmlns:a16="http://schemas.microsoft.com/office/drawing/2014/main" id="{C703C12D-BCB3-0FDC-11CA-4563891D0319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2478297" y="6801801"/>
                          <a:ext cx="193279" cy="193279"/>
                        </a:xfrm>
                        <a:prstGeom prst="ellipse">
                          <a:avLst/>
                        </a:prstGeom>
                        <a:grpFill/>
                        <a:ln>
                          <a:solidFill>
                            <a:srgbClr val="660033"/>
                          </a:solidFill>
                        </a:ln>
                      </p:spPr>
                      <p:style>
                        <a:lnRef idx="2">
                          <a:schemeClr val="accent1">
                            <a:shade val="15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hu-HU">
                            <a:solidFill>
                              <a:srgbClr val="813213"/>
                            </a:solidFill>
                          </a:endParaRPr>
                        </a:p>
                      </p:txBody>
                    </p:sp>
                  </p:grpSp>
                  <p:grpSp>
                    <p:nvGrpSpPr>
                      <p:cNvPr id="634" name="Csoportba foglalás 633">
                        <a:extLst>
                          <a:ext uri="{FF2B5EF4-FFF2-40B4-BE49-F238E27FC236}">
                            <a16:creationId xmlns:a16="http://schemas.microsoft.com/office/drawing/2014/main" id="{9339D3BF-FABB-4392-A1EF-13E28C5B9580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714508" y="3624427"/>
                        <a:ext cx="884777" cy="318233"/>
                        <a:chOff x="2478297" y="6801801"/>
                        <a:chExt cx="884777" cy="318233"/>
                      </a:xfrm>
                      <a:grpFill/>
                    </p:grpSpPr>
                    <p:sp>
                      <p:nvSpPr>
                        <p:cNvPr id="713" name="Szalagív 712">
                          <a:extLst>
                            <a:ext uri="{FF2B5EF4-FFF2-40B4-BE49-F238E27FC236}">
                              <a16:creationId xmlns:a16="http://schemas.microsoft.com/office/drawing/2014/main" id="{B8574ACD-8CC1-8FC3-1838-E9A18FB5D665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 rot="624052" flipV="1">
                          <a:off x="2611837" y="6886744"/>
                          <a:ext cx="751237" cy="233290"/>
                        </a:xfrm>
                        <a:prstGeom prst="blockArc">
                          <a:avLst/>
                        </a:prstGeom>
                        <a:grpFill/>
                        <a:ln>
                          <a:solidFill>
                            <a:srgbClr val="660033"/>
                          </a:solidFill>
                        </a:ln>
                      </p:spPr>
                      <p:style>
                        <a:lnRef idx="2">
                          <a:schemeClr val="accent1">
                            <a:shade val="15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hu-HU">
                            <a:solidFill>
                              <a:srgbClr val="813213"/>
                            </a:solidFill>
                          </a:endParaRPr>
                        </a:p>
                      </p:txBody>
                    </p:sp>
                    <p:sp>
                      <p:nvSpPr>
                        <p:cNvPr id="714" name="Ellipszis 713">
                          <a:extLst>
                            <a:ext uri="{FF2B5EF4-FFF2-40B4-BE49-F238E27FC236}">
                              <a16:creationId xmlns:a16="http://schemas.microsoft.com/office/drawing/2014/main" id="{6E923FE3-E39D-AB65-7C6A-F40E9AAB89F2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2478297" y="6801801"/>
                          <a:ext cx="193279" cy="193279"/>
                        </a:xfrm>
                        <a:prstGeom prst="ellipse">
                          <a:avLst/>
                        </a:prstGeom>
                        <a:grpFill/>
                        <a:ln>
                          <a:solidFill>
                            <a:srgbClr val="660033"/>
                          </a:solidFill>
                        </a:ln>
                      </p:spPr>
                      <p:style>
                        <a:lnRef idx="2">
                          <a:schemeClr val="accent1">
                            <a:shade val="15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hu-HU">
                            <a:solidFill>
                              <a:srgbClr val="813213"/>
                            </a:solidFill>
                          </a:endParaRPr>
                        </a:p>
                      </p:txBody>
                    </p:sp>
                  </p:grpSp>
                  <p:grpSp>
                    <p:nvGrpSpPr>
                      <p:cNvPr id="635" name="Csoportba foglalás 634">
                        <a:extLst>
                          <a:ext uri="{FF2B5EF4-FFF2-40B4-BE49-F238E27FC236}">
                            <a16:creationId xmlns:a16="http://schemas.microsoft.com/office/drawing/2014/main" id="{641E9A76-8FD4-A95F-42E0-9D70CEB16DAE}"/>
                          </a:ext>
                        </a:extLst>
                      </p:cNvPr>
                      <p:cNvGrpSpPr/>
                      <p:nvPr/>
                    </p:nvGrpSpPr>
                    <p:grpSpPr>
                      <a:xfrm flipV="1">
                        <a:off x="893079" y="3905475"/>
                        <a:ext cx="884777" cy="318233"/>
                        <a:chOff x="2478297" y="6801801"/>
                        <a:chExt cx="884777" cy="318233"/>
                      </a:xfrm>
                      <a:grpFill/>
                    </p:grpSpPr>
                    <p:sp>
                      <p:nvSpPr>
                        <p:cNvPr id="711" name="Szalagív 710">
                          <a:extLst>
                            <a:ext uri="{FF2B5EF4-FFF2-40B4-BE49-F238E27FC236}">
                              <a16:creationId xmlns:a16="http://schemas.microsoft.com/office/drawing/2014/main" id="{EAEF2C74-BC17-D8BB-B3EC-A74534A1A112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 rot="624052" flipV="1">
                          <a:off x="2611837" y="6886744"/>
                          <a:ext cx="751237" cy="233290"/>
                        </a:xfrm>
                        <a:prstGeom prst="blockArc">
                          <a:avLst/>
                        </a:prstGeom>
                        <a:grpFill/>
                        <a:ln>
                          <a:solidFill>
                            <a:srgbClr val="660033"/>
                          </a:solidFill>
                        </a:ln>
                      </p:spPr>
                      <p:style>
                        <a:lnRef idx="2">
                          <a:schemeClr val="accent1">
                            <a:shade val="15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hu-HU">
                            <a:solidFill>
                              <a:srgbClr val="813213"/>
                            </a:solidFill>
                          </a:endParaRPr>
                        </a:p>
                      </p:txBody>
                    </p:sp>
                    <p:sp>
                      <p:nvSpPr>
                        <p:cNvPr id="712" name="Ellipszis 711">
                          <a:extLst>
                            <a:ext uri="{FF2B5EF4-FFF2-40B4-BE49-F238E27FC236}">
                              <a16:creationId xmlns:a16="http://schemas.microsoft.com/office/drawing/2014/main" id="{6611FE28-8344-52E2-5CB9-9284C689B9E9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2478297" y="6801801"/>
                          <a:ext cx="193279" cy="193279"/>
                        </a:xfrm>
                        <a:prstGeom prst="ellipse">
                          <a:avLst/>
                        </a:prstGeom>
                        <a:grpFill/>
                        <a:ln>
                          <a:solidFill>
                            <a:srgbClr val="660033"/>
                          </a:solidFill>
                        </a:ln>
                      </p:spPr>
                      <p:style>
                        <a:lnRef idx="2">
                          <a:schemeClr val="accent1">
                            <a:shade val="15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hu-HU">
                            <a:solidFill>
                              <a:srgbClr val="813213"/>
                            </a:solidFill>
                          </a:endParaRPr>
                        </a:p>
                      </p:txBody>
                    </p:sp>
                  </p:grpSp>
                  <p:grpSp>
                    <p:nvGrpSpPr>
                      <p:cNvPr id="636" name="Csoportba foglalás 635">
                        <a:extLst>
                          <a:ext uri="{FF2B5EF4-FFF2-40B4-BE49-F238E27FC236}">
                            <a16:creationId xmlns:a16="http://schemas.microsoft.com/office/drawing/2014/main" id="{D06B4328-9F15-5482-898A-78C5D09E0E51}"/>
                          </a:ext>
                        </a:extLst>
                      </p:cNvPr>
                      <p:cNvGrpSpPr/>
                      <p:nvPr/>
                    </p:nvGrpSpPr>
                    <p:grpSpPr>
                      <a:xfrm rot="7361397" flipH="1">
                        <a:off x="2227662" y="7993869"/>
                        <a:ext cx="862986" cy="304573"/>
                        <a:chOff x="2478297" y="6801801"/>
                        <a:chExt cx="862986" cy="304573"/>
                      </a:xfrm>
                      <a:grpFill/>
                    </p:grpSpPr>
                    <p:sp>
                      <p:nvSpPr>
                        <p:cNvPr id="709" name="Szalagív 708">
                          <a:extLst>
                            <a:ext uri="{FF2B5EF4-FFF2-40B4-BE49-F238E27FC236}">
                              <a16:creationId xmlns:a16="http://schemas.microsoft.com/office/drawing/2014/main" id="{1BF582B2-2322-99AD-AD10-F568E03D205E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 rot="624052" flipV="1">
                          <a:off x="2590046" y="6873084"/>
                          <a:ext cx="751237" cy="233290"/>
                        </a:xfrm>
                        <a:prstGeom prst="blockArc">
                          <a:avLst/>
                        </a:prstGeom>
                        <a:grpFill/>
                        <a:ln>
                          <a:solidFill>
                            <a:srgbClr val="660033"/>
                          </a:solidFill>
                        </a:ln>
                      </p:spPr>
                      <p:style>
                        <a:lnRef idx="2">
                          <a:schemeClr val="accent1">
                            <a:shade val="15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hu-HU">
                            <a:solidFill>
                              <a:srgbClr val="813213"/>
                            </a:solidFill>
                          </a:endParaRPr>
                        </a:p>
                      </p:txBody>
                    </p:sp>
                    <p:sp>
                      <p:nvSpPr>
                        <p:cNvPr id="710" name="Ellipszis 709">
                          <a:extLst>
                            <a:ext uri="{FF2B5EF4-FFF2-40B4-BE49-F238E27FC236}">
                              <a16:creationId xmlns:a16="http://schemas.microsoft.com/office/drawing/2014/main" id="{A738D5A5-FDD9-EB89-A62B-E26E8697D112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2478297" y="6801801"/>
                          <a:ext cx="193279" cy="193279"/>
                        </a:xfrm>
                        <a:prstGeom prst="ellipse">
                          <a:avLst/>
                        </a:prstGeom>
                        <a:grpFill/>
                        <a:ln>
                          <a:solidFill>
                            <a:srgbClr val="660033"/>
                          </a:solidFill>
                        </a:ln>
                      </p:spPr>
                      <p:style>
                        <a:lnRef idx="2">
                          <a:schemeClr val="accent1">
                            <a:shade val="15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hu-HU">
                            <a:solidFill>
                              <a:srgbClr val="813213"/>
                            </a:solidFill>
                          </a:endParaRPr>
                        </a:p>
                      </p:txBody>
                    </p:sp>
                  </p:grpSp>
                  <p:grpSp>
                    <p:nvGrpSpPr>
                      <p:cNvPr id="637" name="Csoportba foglalás 636">
                        <a:extLst>
                          <a:ext uri="{FF2B5EF4-FFF2-40B4-BE49-F238E27FC236}">
                            <a16:creationId xmlns:a16="http://schemas.microsoft.com/office/drawing/2014/main" id="{62A89FCF-E4AA-878E-1C65-8E7F40CCA3EC}"/>
                          </a:ext>
                        </a:extLst>
                      </p:cNvPr>
                      <p:cNvGrpSpPr/>
                      <p:nvPr/>
                    </p:nvGrpSpPr>
                    <p:grpSpPr>
                      <a:xfrm rot="1864214">
                        <a:off x="807984" y="3418867"/>
                        <a:ext cx="894608" cy="334551"/>
                        <a:chOff x="2478297" y="6801801"/>
                        <a:chExt cx="894608" cy="334551"/>
                      </a:xfrm>
                      <a:grpFill/>
                    </p:grpSpPr>
                    <p:sp>
                      <p:nvSpPr>
                        <p:cNvPr id="707" name="Szalagív 706">
                          <a:extLst>
                            <a:ext uri="{FF2B5EF4-FFF2-40B4-BE49-F238E27FC236}">
                              <a16:creationId xmlns:a16="http://schemas.microsoft.com/office/drawing/2014/main" id="{5B47CDA9-8159-6961-6DB0-C47DC6D5FD92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 rot="624052" flipV="1">
                          <a:off x="2621668" y="6903062"/>
                          <a:ext cx="751237" cy="233290"/>
                        </a:xfrm>
                        <a:prstGeom prst="blockArc">
                          <a:avLst/>
                        </a:prstGeom>
                        <a:grpFill/>
                        <a:ln>
                          <a:solidFill>
                            <a:srgbClr val="660033"/>
                          </a:solidFill>
                        </a:ln>
                      </p:spPr>
                      <p:style>
                        <a:lnRef idx="2">
                          <a:schemeClr val="accent1">
                            <a:shade val="15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hu-HU">
                            <a:solidFill>
                              <a:srgbClr val="813213"/>
                            </a:solidFill>
                          </a:endParaRPr>
                        </a:p>
                      </p:txBody>
                    </p:sp>
                    <p:sp>
                      <p:nvSpPr>
                        <p:cNvPr id="708" name="Ellipszis 707">
                          <a:extLst>
                            <a:ext uri="{FF2B5EF4-FFF2-40B4-BE49-F238E27FC236}">
                              <a16:creationId xmlns:a16="http://schemas.microsoft.com/office/drawing/2014/main" id="{115BA8FD-34FF-EAB2-8577-3F2DE7260F7A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2478297" y="6801801"/>
                          <a:ext cx="193279" cy="193279"/>
                        </a:xfrm>
                        <a:prstGeom prst="ellipse">
                          <a:avLst/>
                        </a:prstGeom>
                        <a:grpFill/>
                        <a:ln>
                          <a:solidFill>
                            <a:srgbClr val="660033"/>
                          </a:solidFill>
                        </a:ln>
                      </p:spPr>
                      <p:style>
                        <a:lnRef idx="2">
                          <a:schemeClr val="accent1">
                            <a:shade val="15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hu-HU">
                            <a:solidFill>
                              <a:srgbClr val="813213"/>
                            </a:solidFill>
                          </a:endParaRPr>
                        </a:p>
                      </p:txBody>
                    </p:sp>
                  </p:grpSp>
                  <p:grpSp>
                    <p:nvGrpSpPr>
                      <p:cNvPr id="638" name="Csoportba foglalás 637">
                        <a:extLst>
                          <a:ext uri="{FF2B5EF4-FFF2-40B4-BE49-F238E27FC236}">
                            <a16:creationId xmlns:a16="http://schemas.microsoft.com/office/drawing/2014/main" id="{F04DB726-6ED1-CBDD-CFEE-B6AD13CFBB1F}"/>
                          </a:ext>
                        </a:extLst>
                      </p:cNvPr>
                      <p:cNvGrpSpPr/>
                      <p:nvPr/>
                    </p:nvGrpSpPr>
                    <p:grpSpPr>
                      <a:xfrm rot="8199438" flipH="1">
                        <a:off x="2267278" y="5349569"/>
                        <a:ext cx="893493" cy="327470"/>
                        <a:chOff x="2478297" y="6801801"/>
                        <a:chExt cx="893493" cy="327470"/>
                      </a:xfrm>
                      <a:grpFill/>
                    </p:grpSpPr>
                    <p:sp>
                      <p:nvSpPr>
                        <p:cNvPr id="705" name="Szalagív 704">
                          <a:extLst>
                            <a:ext uri="{FF2B5EF4-FFF2-40B4-BE49-F238E27FC236}">
                              <a16:creationId xmlns:a16="http://schemas.microsoft.com/office/drawing/2014/main" id="{BFEAFAD1-CE83-AB7C-7F49-B1F8157A16E1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 rot="624052" flipV="1">
                          <a:off x="2620553" y="6895981"/>
                          <a:ext cx="751237" cy="233290"/>
                        </a:xfrm>
                        <a:prstGeom prst="blockArc">
                          <a:avLst/>
                        </a:prstGeom>
                        <a:grpFill/>
                        <a:ln>
                          <a:solidFill>
                            <a:srgbClr val="660033"/>
                          </a:solidFill>
                        </a:ln>
                      </p:spPr>
                      <p:style>
                        <a:lnRef idx="2">
                          <a:schemeClr val="accent1">
                            <a:shade val="15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hu-HU">
                            <a:solidFill>
                              <a:srgbClr val="813213"/>
                            </a:solidFill>
                          </a:endParaRPr>
                        </a:p>
                      </p:txBody>
                    </p:sp>
                    <p:sp>
                      <p:nvSpPr>
                        <p:cNvPr id="706" name="Ellipszis 705">
                          <a:extLst>
                            <a:ext uri="{FF2B5EF4-FFF2-40B4-BE49-F238E27FC236}">
                              <a16:creationId xmlns:a16="http://schemas.microsoft.com/office/drawing/2014/main" id="{0B20BF62-9FF0-D706-DAF1-5BDE6FBBF748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2478297" y="6801801"/>
                          <a:ext cx="193279" cy="193279"/>
                        </a:xfrm>
                        <a:prstGeom prst="ellipse">
                          <a:avLst/>
                        </a:prstGeom>
                        <a:grpFill/>
                        <a:ln>
                          <a:solidFill>
                            <a:srgbClr val="660033"/>
                          </a:solidFill>
                        </a:ln>
                      </p:spPr>
                      <p:style>
                        <a:lnRef idx="2">
                          <a:schemeClr val="accent1">
                            <a:shade val="15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hu-HU">
                            <a:solidFill>
                              <a:srgbClr val="813213"/>
                            </a:solidFill>
                          </a:endParaRPr>
                        </a:p>
                      </p:txBody>
                    </p:sp>
                  </p:grpSp>
                  <p:grpSp>
                    <p:nvGrpSpPr>
                      <p:cNvPr id="639" name="Csoportba foglalás 638">
                        <a:extLst>
                          <a:ext uri="{FF2B5EF4-FFF2-40B4-BE49-F238E27FC236}">
                            <a16:creationId xmlns:a16="http://schemas.microsoft.com/office/drawing/2014/main" id="{C19D8AFB-0FB4-46F2-1895-9EE20731D941}"/>
                          </a:ext>
                        </a:extLst>
                      </p:cNvPr>
                      <p:cNvGrpSpPr/>
                      <p:nvPr/>
                    </p:nvGrpSpPr>
                    <p:grpSpPr>
                      <a:xfrm rot="8926295" flipH="1">
                        <a:off x="3534979" y="5063935"/>
                        <a:ext cx="705335" cy="253692"/>
                        <a:chOff x="2478297" y="6801801"/>
                        <a:chExt cx="884777" cy="318233"/>
                      </a:xfrm>
                      <a:grpFill/>
                    </p:grpSpPr>
                    <p:sp>
                      <p:nvSpPr>
                        <p:cNvPr id="703" name="Szalagív 702">
                          <a:extLst>
                            <a:ext uri="{FF2B5EF4-FFF2-40B4-BE49-F238E27FC236}">
                              <a16:creationId xmlns:a16="http://schemas.microsoft.com/office/drawing/2014/main" id="{A76DB3A1-A3A5-30B0-CF58-CC8E75307A50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 rot="624052" flipV="1">
                          <a:off x="2611837" y="6886744"/>
                          <a:ext cx="751237" cy="233290"/>
                        </a:xfrm>
                        <a:prstGeom prst="blockArc">
                          <a:avLst/>
                        </a:prstGeom>
                        <a:grpFill/>
                        <a:ln>
                          <a:solidFill>
                            <a:srgbClr val="660033"/>
                          </a:solidFill>
                        </a:ln>
                      </p:spPr>
                      <p:style>
                        <a:lnRef idx="2">
                          <a:schemeClr val="accent1">
                            <a:shade val="15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hu-HU">
                            <a:solidFill>
                              <a:srgbClr val="813213"/>
                            </a:solidFill>
                          </a:endParaRPr>
                        </a:p>
                      </p:txBody>
                    </p:sp>
                    <p:sp>
                      <p:nvSpPr>
                        <p:cNvPr id="704" name="Ellipszis 703">
                          <a:extLst>
                            <a:ext uri="{FF2B5EF4-FFF2-40B4-BE49-F238E27FC236}">
                              <a16:creationId xmlns:a16="http://schemas.microsoft.com/office/drawing/2014/main" id="{4FCDB376-E110-61EA-FB6A-7E6B030B02FC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2478297" y="6801801"/>
                          <a:ext cx="193279" cy="193279"/>
                        </a:xfrm>
                        <a:prstGeom prst="ellipse">
                          <a:avLst/>
                        </a:prstGeom>
                        <a:grpFill/>
                        <a:ln>
                          <a:solidFill>
                            <a:srgbClr val="660033"/>
                          </a:solidFill>
                        </a:ln>
                      </p:spPr>
                      <p:style>
                        <a:lnRef idx="2">
                          <a:schemeClr val="accent1">
                            <a:shade val="15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hu-HU">
                            <a:solidFill>
                              <a:srgbClr val="813213"/>
                            </a:solidFill>
                          </a:endParaRPr>
                        </a:p>
                      </p:txBody>
                    </p:sp>
                  </p:grpSp>
                  <p:grpSp>
                    <p:nvGrpSpPr>
                      <p:cNvPr id="640" name="Csoportba foglalás 639">
                        <a:extLst>
                          <a:ext uri="{FF2B5EF4-FFF2-40B4-BE49-F238E27FC236}">
                            <a16:creationId xmlns:a16="http://schemas.microsoft.com/office/drawing/2014/main" id="{DDAB3B15-4B2E-9B1D-3D2C-B3DC5D81D19D}"/>
                          </a:ext>
                        </a:extLst>
                      </p:cNvPr>
                      <p:cNvGrpSpPr/>
                      <p:nvPr/>
                    </p:nvGrpSpPr>
                    <p:grpSpPr>
                      <a:xfrm rot="9062657" flipH="1">
                        <a:off x="4473709" y="5151880"/>
                        <a:ext cx="661849" cy="238051"/>
                        <a:chOff x="2478297" y="6801801"/>
                        <a:chExt cx="884777" cy="318233"/>
                      </a:xfrm>
                      <a:grpFill/>
                    </p:grpSpPr>
                    <p:sp>
                      <p:nvSpPr>
                        <p:cNvPr id="701" name="Szalagív 700">
                          <a:extLst>
                            <a:ext uri="{FF2B5EF4-FFF2-40B4-BE49-F238E27FC236}">
                              <a16:creationId xmlns:a16="http://schemas.microsoft.com/office/drawing/2014/main" id="{F65B283E-97FD-CF76-43C7-6A9312F9A98A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 rot="624052" flipV="1">
                          <a:off x="2611837" y="6886744"/>
                          <a:ext cx="751237" cy="233290"/>
                        </a:xfrm>
                        <a:prstGeom prst="blockArc">
                          <a:avLst/>
                        </a:prstGeom>
                        <a:grpFill/>
                        <a:ln>
                          <a:solidFill>
                            <a:srgbClr val="660033"/>
                          </a:solidFill>
                        </a:ln>
                      </p:spPr>
                      <p:style>
                        <a:lnRef idx="2">
                          <a:schemeClr val="accent1">
                            <a:shade val="15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hu-HU">
                            <a:solidFill>
                              <a:srgbClr val="813213"/>
                            </a:solidFill>
                          </a:endParaRPr>
                        </a:p>
                      </p:txBody>
                    </p:sp>
                    <p:sp>
                      <p:nvSpPr>
                        <p:cNvPr id="702" name="Ellipszis 701">
                          <a:extLst>
                            <a:ext uri="{FF2B5EF4-FFF2-40B4-BE49-F238E27FC236}">
                              <a16:creationId xmlns:a16="http://schemas.microsoft.com/office/drawing/2014/main" id="{9D403F17-A6FE-E358-8AB6-831DD10353DF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2478297" y="6801801"/>
                          <a:ext cx="193279" cy="193279"/>
                        </a:xfrm>
                        <a:prstGeom prst="ellipse">
                          <a:avLst/>
                        </a:prstGeom>
                        <a:grpFill/>
                        <a:ln>
                          <a:solidFill>
                            <a:srgbClr val="660033"/>
                          </a:solidFill>
                        </a:ln>
                      </p:spPr>
                      <p:style>
                        <a:lnRef idx="2">
                          <a:schemeClr val="accent1">
                            <a:shade val="15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hu-HU">
                            <a:solidFill>
                              <a:srgbClr val="813213"/>
                            </a:solidFill>
                          </a:endParaRPr>
                        </a:p>
                      </p:txBody>
                    </p:sp>
                  </p:grpSp>
                  <p:grpSp>
                    <p:nvGrpSpPr>
                      <p:cNvPr id="641" name="Csoportba foglalás 640">
                        <a:extLst>
                          <a:ext uri="{FF2B5EF4-FFF2-40B4-BE49-F238E27FC236}">
                            <a16:creationId xmlns:a16="http://schemas.microsoft.com/office/drawing/2014/main" id="{0FB0F077-5F34-8DA3-404D-7C787A3157C4}"/>
                          </a:ext>
                        </a:extLst>
                      </p:cNvPr>
                      <p:cNvGrpSpPr/>
                      <p:nvPr/>
                    </p:nvGrpSpPr>
                    <p:grpSpPr>
                      <a:xfrm rot="8718819" flipH="1">
                        <a:off x="1107279" y="5625754"/>
                        <a:ext cx="902845" cy="344340"/>
                        <a:chOff x="2478297" y="6801801"/>
                        <a:chExt cx="902845" cy="344340"/>
                      </a:xfrm>
                      <a:grpFill/>
                    </p:grpSpPr>
                    <p:sp>
                      <p:nvSpPr>
                        <p:cNvPr id="699" name="Szalagív 698">
                          <a:extLst>
                            <a:ext uri="{FF2B5EF4-FFF2-40B4-BE49-F238E27FC236}">
                              <a16:creationId xmlns:a16="http://schemas.microsoft.com/office/drawing/2014/main" id="{5DE5449E-ADDF-8E48-0FDE-3074D5C6F05F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 rot="624052" flipV="1">
                          <a:off x="2629905" y="6912851"/>
                          <a:ext cx="751237" cy="233290"/>
                        </a:xfrm>
                        <a:prstGeom prst="blockArc">
                          <a:avLst/>
                        </a:prstGeom>
                        <a:grpFill/>
                        <a:ln>
                          <a:solidFill>
                            <a:srgbClr val="660033"/>
                          </a:solidFill>
                        </a:ln>
                      </p:spPr>
                      <p:style>
                        <a:lnRef idx="2">
                          <a:schemeClr val="accent1">
                            <a:shade val="15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hu-HU">
                            <a:solidFill>
                              <a:srgbClr val="813213"/>
                            </a:solidFill>
                          </a:endParaRPr>
                        </a:p>
                      </p:txBody>
                    </p:sp>
                    <p:sp>
                      <p:nvSpPr>
                        <p:cNvPr id="700" name="Ellipszis 699">
                          <a:extLst>
                            <a:ext uri="{FF2B5EF4-FFF2-40B4-BE49-F238E27FC236}">
                              <a16:creationId xmlns:a16="http://schemas.microsoft.com/office/drawing/2014/main" id="{420A91DE-D9DE-0133-C743-706DEB5298A8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2478297" y="6801801"/>
                          <a:ext cx="193279" cy="193279"/>
                        </a:xfrm>
                        <a:prstGeom prst="ellipse">
                          <a:avLst/>
                        </a:prstGeom>
                        <a:grpFill/>
                        <a:ln>
                          <a:solidFill>
                            <a:srgbClr val="660033"/>
                          </a:solidFill>
                        </a:ln>
                      </p:spPr>
                      <p:style>
                        <a:lnRef idx="2">
                          <a:schemeClr val="accent1">
                            <a:shade val="15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hu-HU">
                            <a:solidFill>
                              <a:srgbClr val="813213"/>
                            </a:solidFill>
                          </a:endParaRPr>
                        </a:p>
                      </p:txBody>
                    </p:sp>
                  </p:grpSp>
                  <p:grpSp>
                    <p:nvGrpSpPr>
                      <p:cNvPr id="642" name="Csoportba foglalás 641">
                        <a:extLst>
                          <a:ext uri="{FF2B5EF4-FFF2-40B4-BE49-F238E27FC236}">
                            <a16:creationId xmlns:a16="http://schemas.microsoft.com/office/drawing/2014/main" id="{040B72F2-29DE-F11A-29F9-C61EDF3A7BBC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846689" y="7800283"/>
                        <a:ext cx="829427" cy="828265"/>
                        <a:chOff x="4407001" y="2125522"/>
                        <a:chExt cx="2588360" cy="2584734"/>
                      </a:xfrm>
                      <a:grpFill/>
                    </p:grpSpPr>
                    <p:grpSp>
                      <p:nvGrpSpPr>
                        <p:cNvPr id="683" name="Csoportba foglalás 682">
                          <a:extLst>
                            <a:ext uri="{FF2B5EF4-FFF2-40B4-BE49-F238E27FC236}">
                              <a16:creationId xmlns:a16="http://schemas.microsoft.com/office/drawing/2014/main" id="{E74EC251-D427-5199-B0D2-C018D4949C29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 rot="-5400000">
                          <a:off x="4323163" y="2304402"/>
                          <a:ext cx="1535283" cy="1367607"/>
                          <a:chOff x="5377816" y="2150960"/>
                          <a:chExt cx="1535283" cy="1367607"/>
                        </a:xfrm>
                        <a:grpFill/>
                      </p:grpSpPr>
                      <p:sp>
                        <p:nvSpPr>
                          <p:cNvPr id="696" name="Szív 695">
                            <a:extLst>
                              <a:ext uri="{FF2B5EF4-FFF2-40B4-BE49-F238E27FC236}">
                                <a16:creationId xmlns:a16="http://schemas.microsoft.com/office/drawing/2014/main" id="{743665ED-1908-5F1E-F456-E3989DC18517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5377816" y="2150960"/>
                            <a:ext cx="623353" cy="1279863"/>
                          </a:xfrm>
                          <a:prstGeom prst="heart">
                            <a:avLst/>
                          </a:prstGeom>
                          <a:grpFill/>
                          <a:ln>
                            <a:solidFill>
                              <a:srgbClr val="660033"/>
                            </a:solidFill>
                          </a:ln>
                        </p:spPr>
                        <p:style>
                          <a:lnRef idx="2">
                            <a:schemeClr val="accent1">
                              <a:shade val="15000"/>
                            </a:schemeClr>
                          </a:lnRef>
                          <a:fillRef idx="1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lt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hu-HU">
                              <a:solidFill>
                                <a:srgbClr val="813213"/>
                              </a:solidFill>
                            </a:endParaRPr>
                          </a:p>
                        </p:txBody>
                      </p:sp>
                      <p:sp>
                        <p:nvSpPr>
                          <p:cNvPr id="697" name="Szív 696">
                            <a:extLst>
                              <a:ext uri="{FF2B5EF4-FFF2-40B4-BE49-F238E27FC236}">
                                <a16:creationId xmlns:a16="http://schemas.microsoft.com/office/drawing/2014/main" id="{C14E8410-B3C5-C211-EC36-7925662A3862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 rot="1800000">
                            <a:off x="5709873" y="2238704"/>
                            <a:ext cx="623353" cy="1279863"/>
                          </a:xfrm>
                          <a:prstGeom prst="heart">
                            <a:avLst/>
                          </a:prstGeom>
                          <a:grpFill/>
                          <a:ln>
                            <a:solidFill>
                              <a:srgbClr val="660033"/>
                            </a:solidFill>
                          </a:ln>
                        </p:spPr>
                        <p:style>
                          <a:lnRef idx="2">
                            <a:schemeClr val="accent1">
                              <a:shade val="15000"/>
                            </a:schemeClr>
                          </a:lnRef>
                          <a:fillRef idx="1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lt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hu-HU">
                              <a:solidFill>
                                <a:srgbClr val="813213"/>
                              </a:solidFill>
                            </a:endParaRPr>
                          </a:p>
                        </p:txBody>
                      </p:sp>
                      <p:sp>
                        <p:nvSpPr>
                          <p:cNvPr id="698" name="Szív 697">
                            <a:extLst>
                              <a:ext uri="{FF2B5EF4-FFF2-40B4-BE49-F238E27FC236}">
                                <a16:creationId xmlns:a16="http://schemas.microsoft.com/office/drawing/2014/main" id="{746238BE-3999-0A8D-E0E2-6A4DAB1F462B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 rot="3600000">
                            <a:off x="5961491" y="2479885"/>
                            <a:ext cx="623353" cy="1279863"/>
                          </a:xfrm>
                          <a:prstGeom prst="heart">
                            <a:avLst/>
                          </a:prstGeom>
                          <a:grpFill/>
                          <a:ln>
                            <a:solidFill>
                              <a:srgbClr val="660033"/>
                            </a:solidFill>
                          </a:ln>
                        </p:spPr>
                        <p:style>
                          <a:lnRef idx="2">
                            <a:schemeClr val="accent1">
                              <a:shade val="15000"/>
                            </a:schemeClr>
                          </a:lnRef>
                          <a:fillRef idx="1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lt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hu-HU">
                              <a:solidFill>
                                <a:srgbClr val="813213"/>
                              </a:solidFill>
                            </a:endParaRPr>
                          </a:p>
                        </p:txBody>
                      </p:sp>
                    </p:grpSp>
                    <p:grpSp>
                      <p:nvGrpSpPr>
                        <p:cNvPr id="684" name="Csoportba foglalás 683">
                          <a:extLst>
                            <a:ext uri="{FF2B5EF4-FFF2-40B4-BE49-F238E27FC236}">
                              <a16:creationId xmlns:a16="http://schemas.microsoft.com/office/drawing/2014/main" id="{7994BE54-7711-D6B7-8C00-A11C855260EA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 rot="10800000">
                          <a:off x="4485975" y="3342649"/>
                          <a:ext cx="1535283" cy="1367607"/>
                          <a:chOff x="5377816" y="2150960"/>
                          <a:chExt cx="1535283" cy="1367607"/>
                        </a:xfrm>
                        <a:grpFill/>
                      </p:grpSpPr>
                      <p:sp>
                        <p:nvSpPr>
                          <p:cNvPr id="693" name="Szív 692">
                            <a:extLst>
                              <a:ext uri="{FF2B5EF4-FFF2-40B4-BE49-F238E27FC236}">
                                <a16:creationId xmlns:a16="http://schemas.microsoft.com/office/drawing/2014/main" id="{425F4325-AF9C-8B14-32E5-549E65727679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5377816" y="2150960"/>
                            <a:ext cx="623353" cy="1279863"/>
                          </a:xfrm>
                          <a:prstGeom prst="heart">
                            <a:avLst/>
                          </a:prstGeom>
                          <a:grpFill/>
                          <a:ln>
                            <a:solidFill>
                              <a:srgbClr val="660033"/>
                            </a:solidFill>
                          </a:ln>
                        </p:spPr>
                        <p:style>
                          <a:lnRef idx="2">
                            <a:schemeClr val="accent1">
                              <a:shade val="15000"/>
                            </a:schemeClr>
                          </a:lnRef>
                          <a:fillRef idx="1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lt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hu-HU">
                              <a:solidFill>
                                <a:srgbClr val="813213"/>
                              </a:solidFill>
                            </a:endParaRPr>
                          </a:p>
                        </p:txBody>
                      </p:sp>
                      <p:sp>
                        <p:nvSpPr>
                          <p:cNvPr id="694" name="Szív 693">
                            <a:extLst>
                              <a:ext uri="{FF2B5EF4-FFF2-40B4-BE49-F238E27FC236}">
                                <a16:creationId xmlns:a16="http://schemas.microsoft.com/office/drawing/2014/main" id="{C247E613-7F63-2451-F981-E2CE0DF77FA6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 rot="1800000">
                            <a:off x="5709873" y="2238704"/>
                            <a:ext cx="623353" cy="1279863"/>
                          </a:xfrm>
                          <a:prstGeom prst="heart">
                            <a:avLst/>
                          </a:prstGeom>
                          <a:grpFill/>
                          <a:ln>
                            <a:solidFill>
                              <a:srgbClr val="660033"/>
                            </a:solidFill>
                          </a:ln>
                        </p:spPr>
                        <p:style>
                          <a:lnRef idx="2">
                            <a:schemeClr val="accent1">
                              <a:shade val="15000"/>
                            </a:schemeClr>
                          </a:lnRef>
                          <a:fillRef idx="1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lt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hu-HU">
                              <a:solidFill>
                                <a:srgbClr val="813213"/>
                              </a:solidFill>
                            </a:endParaRPr>
                          </a:p>
                        </p:txBody>
                      </p:sp>
                      <p:sp>
                        <p:nvSpPr>
                          <p:cNvPr id="695" name="Szív 694">
                            <a:extLst>
                              <a:ext uri="{FF2B5EF4-FFF2-40B4-BE49-F238E27FC236}">
                                <a16:creationId xmlns:a16="http://schemas.microsoft.com/office/drawing/2014/main" id="{05C1E908-290A-18DE-4A82-B8B39B92B11E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 rot="3600000">
                            <a:off x="5961491" y="2479885"/>
                            <a:ext cx="623353" cy="1279863"/>
                          </a:xfrm>
                          <a:prstGeom prst="heart">
                            <a:avLst/>
                          </a:prstGeom>
                          <a:grpFill/>
                          <a:ln>
                            <a:solidFill>
                              <a:srgbClr val="660033"/>
                            </a:solidFill>
                          </a:ln>
                        </p:spPr>
                        <p:style>
                          <a:lnRef idx="2">
                            <a:schemeClr val="accent1">
                              <a:shade val="15000"/>
                            </a:schemeClr>
                          </a:lnRef>
                          <a:fillRef idx="1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lt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hu-HU">
                              <a:solidFill>
                                <a:srgbClr val="813213"/>
                              </a:solidFill>
                            </a:endParaRPr>
                          </a:p>
                        </p:txBody>
                      </p:sp>
                    </p:grpSp>
                    <p:grpSp>
                      <p:nvGrpSpPr>
                        <p:cNvPr id="685" name="Csoportba foglalás 684">
                          <a:extLst>
                            <a:ext uri="{FF2B5EF4-FFF2-40B4-BE49-F238E27FC236}">
                              <a16:creationId xmlns:a16="http://schemas.microsoft.com/office/drawing/2014/main" id="{5CA074CD-64E6-080F-86C7-F0859E71BAE8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 rot="5400000">
                          <a:off x="5543916" y="3194099"/>
                          <a:ext cx="1535283" cy="1367607"/>
                          <a:chOff x="5377816" y="2150960"/>
                          <a:chExt cx="1535283" cy="1367607"/>
                        </a:xfrm>
                        <a:grpFill/>
                      </p:grpSpPr>
                      <p:sp>
                        <p:nvSpPr>
                          <p:cNvPr id="690" name="Szív 689">
                            <a:extLst>
                              <a:ext uri="{FF2B5EF4-FFF2-40B4-BE49-F238E27FC236}">
                                <a16:creationId xmlns:a16="http://schemas.microsoft.com/office/drawing/2014/main" id="{AD189199-26F0-492C-58EA-7DCC30707E7F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5377816" y="2150960"/>
                            <a:ext cx="623353" cy="1279863"/>
                          </a:xfrm>
                          <a:prstGeom prst="heart">
                            <a:avLst/>
                          </a:prstGeom>
                          <a:grpFill/>
                          <a:ln>
                            <a:solidFill>
                              <a:srgbClr val="660033"/>
                            </a:solidFill>
                          </a:ln>
                        </p:spPr>
                        <p:style>
                          <a:lnRef idx="2">
                            <a:schemeClr val="accent1">
                              <a:shade val="15000"/>
                            </a:schemeClr>
                          </a:lnRef>
                          <a:fillRef idx="1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lt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hu-HU">
                              <a:solidFill>
                                <a:srgbClr val="813213"/>
                              </a:solidFill>
                            </a:endParaRPr>
                          </a:p>
                        </p:txBody>
                      </p:sp>
                      <p:sp>
                        <p:nvSpPr>
                          <p:cNvPr id="691" name="Szív 690">
                            <a:extLst>
                              <a:ext uri="{FF2B5EF4-FFF2-40B4-BE49-F238E27FC236}">
                                <a16:creationId xmlns:a16="http://schemas.microsoft.com/office/drawing/2014/main" id="{A62C158A-1D38-18C1-8EFC-DA1543627386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 rot="1800000">
                            <a:off x="5709873" y="2238704"/>
                            <a:ext cx="623353" cy="1279863"/>
                          </a:xfrm>
                          <a:prstGeom prst="heart">
                            <a:avLst/>
                          </a:prstGeom>
                          <a:grpFill/>
                          <a:ln>
                            <a:solidFill>
                              <a:srgbClr val="660033"/>
                            </a:solidFill>
                          </a:ln>
                        </p:spPr>
                        <p:style>
                          <a:lnRef idx="2">
                            <a:schemeClr val="accent1">
                              <a:shade val="15000"/>
                            </a:schemeClr>
                          </a:lnRef>
                          <a:fillRef idx="1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lt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hu-HU">
                              <a:solidFill>
                                <a:srgbClr val="813213"/>
                              </a:solidFill>
                            </a:endParaRPr>
                          </a:p>
                        </p:txBody>
                      </p:sp>
                      <p:sp>
                        <p:nvSpPr>
                          <p:cNvPr id="692" name="Szív 691">
                            <a:extLst>
                              <a:ext uri="{FF2B5EF4-FFF2-40B4-BE49-F238E27FC236}">
                                <a16:creationId xmlns:a16="http://schemas.microsoft.com/office/drawing/2014/main" id="{7251595A-D021-75E0-EFA5-55DEFF22AD2C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 rot="3600000">
                            <a:off x="5961491" y="2479885"/>
                            <a:ext cx="623353" cy="1279863"/>
                          </a:xfrm>
                          <a:prstGeom prst="heart">
                            <a:avLst/>
                          </a:prstGeom>
                          <a:grpFill/>
                          <a:ln>
                            <a:solidFill>
                              <a:srgbClr val="660033"/>
                            </a:solidFill>
                          </a:ln>
                        </p:spPr>
                        <p:style>
                          <a:lnRef idx="2">
                            <a:schemeClr val="accent1">
                              <a:shade val="15000"/>
                            </a:schemeClr>
                          </a:lnRef>
                          <a:fillRef idx="1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lt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hu-HU">
                              <a:solidFill>
                                <a:srgbClr val="813213"/>
                              </a:solidFill>
                            </a:endParaRPr>
                          </a:p>
                        </p:txBody>
                      </p:sp>
                    </p:grpSp>
                    <p:grpSp>
                      <p:nvGrpSpPr>
                        <p:cNvPr id="686" name="Csoportba foglalás 685">
                          <a:extLst>
                            <a:ext uri="{FF2B5EF4-FFF2-40B4-BE49-F238E27FC236}">
                              <a16:creationId xmlns:a16="http://schemas.microsoft.com/office/drawing/2014/main" id="{A9128742-375C-BB02-721C-A9CB4BB3D64C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5414193" y="2125522"/>
                          <a:ext cx="1535283" cy="1367607"/>
                          <a:chOff x="5377816" y="2150960"/>
                          <a:chExt cx="1535283" cy="1367607"/>
                        </a:xfrm>
                        <a:grpFill/>
                      </p:grpSpPr>
                      <p:sp>
                        <p:nvSpPr>
                          <p:cNvPr id="687" name="Szív 686">
                            <a:extLst>
                              <a:ext uri="{FF2B5EF4-FFF2-40B4-BE49-F238E27FC236}">
                                <a16:creationId xmlns:a16="http://schemas.microsoft.com/office/drawing/2014/main" id="{3A904946-D58A-5A2E-ADD4-7618643082A3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5377816" y="2150960"/>
                            <a:ext cx="623353" cy="1279863"/>
                          </a:xfrm>
                          <a:prstGeom prst="heart">
                            <a:avLst/>
                          </a:prstGeom>
                          <a:grpFill/>
                          <a:ln>
                            <a:solidFill>
                              <a:srgbClr val="660033"/>
                            </a:solidFill>
                          </a:ln>
                        </p:spPr>
                        <p:style>
                          <a:lnRef idx="2">
                            <a:schemeClr val="accent1">
                              <a:shade val="15000"/>
                            </a:schemeClr>
                          </a:lnRef>
                          <a:fillRef idx="1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lt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hu-HU">
                              <a:solidFill>
                                <a:srgbClr val="813213"/>
                              </a:solidFill>
                            </a:endParaRPr>
                          </a:p>
                        </p:txBody>
                      </p:sp>
                      <p:sp>
                        <p:nvSpPr>
                          <p:cNvPr id="688" name="Szív 687">
                            <a:extLst>
                              <a:ext uri="{FF2B5EF4-FFF2-40B4-BE49-F238E27FC236}">
                                <a16:creationId xmlns:a16="http://schemas.microsoft.com/office/drawing/2014/main" id="{93C41F3D-1808-7F26-7936-BA64452FE3BB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 rot="1800000">
                            <a:off x="5709873" y="2238704"/>
                            <a:ext cx="623353" cy="1279863"/>
                          </a:xfrm>
                          <a:prstGeom prst="heart">
                            <a:avLst/>
                          </a:prstGeom>
                          <a:grpFill/>
                          <a:ln>
                            <a:solidFill>
                              <a:srgbClr val="660033"/>
                            </a:solidFill>
                          </a:ln>
                        </p:spPr>
                        <p:style>
                          <a:lnRef idx="2">
                            <a:schemeClr val="accent1">
                              <a:shade val="15000"/>
                            </a:schemeClr>
                          </a:lnRef>
                          <a:fillRef idx="1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lt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hu-HU">
                              <a:solidFill>
                                <a:srgbClr val="813213"/>
                              </a:solidFill>
                            </a:endParaRPr>
                          </a:p>
                        </p:txBody>
                      </p:sp>
                      <p:sp>
                        <p:nvSpPr>
                          <p:cNvPr id="689" name="Szív 688">
                            <a:extLst>
                              <a:ext uri="{FF2B5EF4-FFF2-40B4-BE49-F238E27FC236}">
                                <a16:creationId xmlns:a16="http://schemas.microsoft.com/office/drawing/2014/main" id="{A8A15331-7BC0-8A87-3033-907386B6CB80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 rot="3600000">
                            <a:off x="5961491" y="2479885"/>
                            <a:ext cx="623353" cy="1279863"/>
                          </a:xfrm>
                          <a:prstGeom prst="heart">
                            <a:avLst/>
                          </a:prstGeom>
                          <a:grpFill/>
                          <a:ln>
                            <a:solidFill>
                              <a:srgbClr val="660033"/>
                            </a:solidFill>
                          </a:ln>
                        </p:spPr>
                        <p:style>
                          <a:lnRef idx="2">
                            <a:schemeClr val="accent1">
                              <a:shade val="15000"/>
                            </a:schemeClr>
                          </a:lnRef>
                          <a:fillRef idx="1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lt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hu-HU">
                              <a:solidFill>
                                <a:srgbClr val="813213"/>
                              </a:solidFill>
                            </a:endParaRPr>
                          </a:p>
                        </p:txBody>
                      </p:sp>
                    </p:grpSp>
                  </p:grpSp>
                  <p:grpSp>
                    <p:nvGrpSpPr>
                      <p:cNvPr id="643" name="Csoportba foglalás 642">
                        <a:extLst>
                          <a:ext uri="{FF2B5EF4-FFF2-40B4-BE49-F238E27FC236}">
                            <a16:creationId xmlns:a16="http://schemas.microsoft.com/office/drawing/2014/main" id="{191349C9-87EB-278D-D8D0-82BCEA7E21DB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464944" y="3451136"/>
                        <a:ext cx="530875" cy="530131"/>
                        <a:chOff x="4407001" y="2125522"/>
                        <a:chExt cx="2588360" cy="2584734"/>
                      </a:xfrm>
                      <a:grpFill/>
                    </p:grpSpPr>
                    <p:grpSp>
                      <p:nvGrpSpPr>
                        <p:cNvPr id="667" name="Csoportba foglalás 666">
                          <a:extLst>
                            <a:ext uri="{FF2B5EF4-FFF2-40B4-BE49-F238E27FC236}">
                              <a16:creationId xmlns:a16="http://schemas.microsoft.com/office/drawing/2014/main" id="{C6581089-076A-BED0-4ED2-C47FB27AF686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 rot="-5400000">
                          <a:off x="4323163" y="2304402"/>
                          <a:ext cx="1535283" cy="1367607"/>
                          <a:chOff x="5377816" y="2150960"/>
                          <a:chExt cx="1535283" cy="1367607"/>
                        </a:xfrm>
                        <a:grpFill/>
                      </p:grpSpPr>
                      <p:sp>
                        <p:nvSpPr>
                          <p:cNvPr id="680" name="Szív 679">
                            <a:extLst>
                              <a:ext uri="{FF2B5EF4-FFF2-40B4-BE49-F238E27FC236}">
                                <a16:creationId xmlns:a16="http://schemas.microsoft.com/office/drawing/2014/main" id="{92096A25-4757-F724-CDE9-AA41106CCE95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5377816" y="2150960"/>
                            <a:ext cx="623353" cy="1279863"/>
                          </a:xfrm>
                          <a:prstGeom prst="heart">
                            <a:avLst/>
                          </a:prstGeom>
                          <a:grpFill/>
                          <a:ln>
                            <a:solidFill>
                              <a:srgbClr val="660033"/>
                            </a:solidFill>
                          </a:ln>
                        </p:spPr>
                        <p:style>
                          <a:lnRef idx="2">
                            <a:schemeClr val="accent1">
                              <a:shade val="15000"/>
                            </a:schemeClr>
                          </a:lnRef>
                          <a:fillRef idx="1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lt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hu-HU">
                              <a:solidFill>
                                <a:srgbClr val="813213"/>
                              </a:solidFill>
                            </a:endParaRPr>
                          </a:p>
                        </p:txBody>
                      </p:sp>
                      <p:sp>
                        <p:nvSpPr>
                          <p:cNvPr id="681" name="Szív 680">
                            <a:extLst>
                              <a:ext uri="{FF2B5EF4-FFF2-40B4-BE49-F238E27FC236}">
                                <a16:creationId xmlns:a16="http://schemas.microsoft.com/office/drawing/2014/main" id="{02419F46-32DF-64E9-C5FD-AFD1200A7D19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 rot="1800000">
                            <a:off x="5709873" y="2238704"/>
                            <a:ext cx="623353" cy="1279863"/>
                          </a:xfrm>
                          <a:prstGeom prst="heart">
                            <a:avLst/>
                          </a:prstGeom>
                          <a:grpFill/>
                          <a:ln>
                            <a:solidFill>
                              <a:srgbClr val="660033"/>
                            </a:solidFill>
                          </a:ln>
                        </p:spPr>
                        <p:style>
                          <a:lnRef idx="2">
                            <a:schemeClr val="accent1">
                              <a:shade val="15000"/>
                            </a:schemeClr>
                          </a:lnRef>
                          <a:fillRef idx="1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lt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hu-HU">
                              <a:solidFill>
                                <a:srgbClr val="813213"/>
                              </a:solidFill>
                            </a:endParaRPr>
                          </a:p>
                        </p:txBody>
                      </p:sp>
                      <p:sp>
                        <p:nvSpPr>
                          <p:cNvPr id="682" name="Szív 681">
                            <a:extLst>
                              <a:ext uri="{FF2B5EF4-FFF2-40B4-BE49-F238E27FC236}">
                                <a16:creationId xmlns:a16="http://schemas.microsoft.com/office/drawing/2014/main" id="{67E4C829-3435-13CD-B7C7-35AFB0ED0D65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 rot="3600000">
                            <a:off x="5961491" y="2479885"/>
                            <a:ext cx="623353" cy="1279863"/>
                          </a:xfrm>
                          <a:prstGeom prst="heart">
                            <a:avLst/>
                          </a:prstGeom>
                          <a:grpFill/>
                          <a:ln>
                            <a:solidFill>
                              <a:srgbClr val="660033"/>
                            </a:solidFill>
                          </a:ln>
                        </p:spPr>
                        <p:style>
                          <a:lnRef idx="2">
                            <a:schemeClr val="accent1">
                              <a:shade val="15000"/>
                            </a:schemeClr>
                          </a:lnRef>
                          <a:fillRef idx="1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lt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hu-HU">
                              <a:solidFill>
                                <a:srgbClr val="813213"/>
                              </a:solidFill>
                            </a:endParaRPr>
                          </a:p>
                        </p:txBody>
                      </p:sp>
                    </p:grpSp>
                    <p:grpSp>
                      <p:nvGrpSpPr>
                        <p:cNvPr id="668" name="Csoportba foglalás 667">
                          <a:extLst>
                            <a:ext uri="{FF2B5EF4-FFF2-40B4-BE49-F238E27FC236}">
                              <a16:creationId xmlns:a16="http://schemas.microsoft.com/office/drawing/2014/main" id="{C36A25FA-E1D5-F111-05F2-CA0994B97D50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 rot="10800000">
                          <a:off x="4485975" y="3342649"/>
                          <a:ext cx="1535283" cy="1367607"/>
                          <a:chOff x="5377816" y="2150960"/>
                          <a:chExt cx="1535283" cy="1367607"/>
                        </a:xfrm>
                        <a:grpFill/>
                      </p:grpSpPr>
                      <p:sp>
                        <p:nvSpPr>
                          <p:cNvPr id="677" name="Szív 676">
                            <a:extLst>
                              <a:ext uri="{FF2B5EF4-FFF2-40B4-BE49-F238E27FC236}">
                                <a16:creationId xmlns:a16="http://schemas.microsoft.com/office/drawing/2014/main" id="{C3F1688E-80FB-08B3-1B15-BBCDBED5F5F9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5377816" y="2150960"/>
                            <a:ext cx="623353" cy="1279863"/>
                          </a:xfrm>
                          <a:prstGeom prst="heart">
                            <a:avLst/>
                          </a:prstGeom>
                          <a:grpFill/>
                          <a:ln>
                            <a:solidFill>
                              <a:srgbClr val="660033"/>
                            </a:solidFill>
                          </a:ln>
                        </p:spPr>
                        <p:style>
                          <a:lnRef idx="2">
                            <a:schemeClr val="accent1">
                              <a:shade val="15000"/>
                            </a:schemeClr>
                          </a:lnRef>
                          <a:fillRef idx="1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lt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hu-HU">
                              <a:solidFill>
                                <a:srgbClr val="813213"/>
                              </a:solidFill>
                            </a:endParaRPr>
                          </a:p>
                        </p:txBody>
                      </p:sp>
                      <p:sp>
                        <p:nvSpPr>
                          <p:cNvPr id="678" name="Szív 677">
                            <a:extLst>
                              <a:ext uri="{FF2B5EF4-FFF2-40B4-BE49-F238E27FC236}">
                                <a16:creationId xmlns:a16="http://schemas.microsoft.com/office/drawing/2014/main" id="{F6AE74DF-6E8F-0E02-D5C3-3464B6EA53EE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 rot="1800000">
                            <a:off x="5709873" y="2238704"/>
                            <a:ext cx="623353" cy="1279863"/>
                          </a:xfrm>
                          <a:prstGeom prst="heart">
                            <a:avLst/>
                          </a:prstGeom>
                          <a:grpFill/>
                          <a:ln>
                            <a:solidFill>
                              <a:srgbClr val="660033"/>
                            </a:solidFill>
                          </a:ln>
                        </p:spPr>
                        <p:style>
                          <a:lnRef idx="2">
                            <a:schemeClr val="accent1">
                              <a:shade val="15000"/>
                            </a:schemeClr>
                          </a:lnRef>
                          <a:fillRef idx="1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lt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hu-HU">
                              <a:solidFill>
                                <a:srgbClr val="813213"/>
                              </a:solidFill>
                            </a:endParaRPr>
                          </a:p>
                        </p:txBody>
                      </p:sp>
                      <p:sp>
                        <p:nvSpPr>
                          <p:cNvPr id="679" name="Szív 678">
                            <a:extLst>
                              <a:ext uri="{FF2B5EF4-FFF2-40B4-BE49-F238E27FC236}">
                                <a16:creationId xmlns:a16="http://schemas.microsoft.com/office/drawing/2014/main" id="{A8DA0445-C500-ED64-4567-53429FE1BACD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 rot="3600000">
                            <a:off x="5961491" y="2479885"/>
                            <a:ext cx="623353" cy="1279863"/>
                          </a:xfrm>
                          <a:prstGeom prst="heart">
                            <a:avLst/>
                          </a:prstGeom>
                          <a:grpFill/>
                          <a:ln>
                            <a:solidFill>
                              <a:srgbClr val="660033"/>
                            </a:solidFill>
                          </a:ln>
                        </p:spPr>
                        <p:style>
                          <a:lnRef idx="2">
                            <a:schemeClr val="accent1">
                              <a:shade val="15000"/>
                            </a:schemeClr>
                          </a:lnRef>
                          <a:fillRef idx="1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lt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hu-HU">
                              <a:solidFill>
                                <a:srgbClr val="813213"/>
                              </a:solidFill>
                            </a:endParaRPr>
                          </a:p>
                        </p:txBody>
                      </p:sp>
                    </p:grpSp>
                    <p:grpSp>
                      <p:nvGrpSpPr>
                        <p:cNvPr id="669" name="Csoportba foglalás 668">
                          <a:extLst>
                            <a:ext uri="{FF2B5EF4-FFF2-40B4-BE49-F238E27FC236}">
                              <a16:creationId xmlns:a16="http://schemas.microsoft.com/office/drawing/2014/main" id="{5DD2E87F-85BE-ED55-FA02-7168365FB6BD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 rot="5400000">
                          <a:off x="5543916" y="3194099"/>
                          <a:ext cx="1535283" cy="1367607"/>
                          <a:chOff x="5377816" y="2150960"/>
                          <a:chExt cx="1535283" cy="1367607"/>
                        </a:xfrm>
                        <a:grpFill/>
                      </p:grpSpPr>
                      <p:sp>
                        <p:nvSpPr>
                          <p:cNvPr id="674" name="Szív 673">
                            <a:extLst>
                              <a:ext uri="{FF2B5EF4-FFF2-40B4-BE49-F238E27FC236}">
                                <a16:creationId xmlns:a16="http://schemas.microsoft.com/office/drawing/2014/main" id="{A777EF94-2CD9-2926-6343-F1A1C39A5ADC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5377816" y="2150960"/>
                            <a:ext cx="623353" cy="1279863"/>
                          </a:xfrm>
                          <a:prstGeom prst="heart">
                            <a:avLst/>
                          </a:prstGeom>
                          <a:grpFill/>
                          <a:ln>
                            <a:solidFill>
                              <a:srgbClr val="660033"/>
                            </a:solidFill>
                          </a:ln>
                        </p:spPr>
                        <p:style>
                          <a:lnRef idx="2">
                            <a:schemeClr val="accent1">
                              <a:shade val="15000"/>
                            </a:schemeClr>
                          </a:lnRef>
                          <a:fillRef idx="1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lt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hu-HU">
                              <a:solidFill>
                                <a:srgbClr val="813213"/>
                              </a:solidFill>
                            </a:endParaRPr>
                          </a:p>
                        </p:txBody>
                      </p:sp>
                      <p:sp>
                        <p:nvSpPr>
                          <p:cNvPr id="675" name="Szív 674">
                            <a:extLst>
                              <a:ext uri="{FF2B5EF4-FFF2-40B4-BE49-F238E27FC236}">
                                <a16:creationId xmlns:a16="http://schemas.microsoft.com/office/drawing/2014/main" id="{E5FB729A-CB3F-F117-6F9A-C66532D180FF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 rot="1800000">
                            <a:off x="5709873" y="2238704"/>
                            <a:ext cx="623353" cy="1279863"/>
                          </a:xfrm>
                          <a:prstGeom prst="heart">
                            <a:avLst/>
                          </a:prstGeom>
                          <a:grpFill/>
                          <a:ln>
                            <a:solidFill>
                              <a:srgbClr val="660033"/>
                            </a:solidFill>
                          </a:ln>
                        </p:spPr>
                        <p:style>
                          <a:lnRef idx="2">
                            <a:schemeClr val="accent1">
                              <a:shade val="15000"/>
                            </a:schemeClr>
                          </a:lnRef>
                          <a:fillRef idx="1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lt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hu-HU">
                              <a:solidFill>
                                <a:srgbClr val="813213"/>
                              </a:solidFill>
                            </a:endParaRPr>
                          </a:p>
                        </p:txBody>
                      </p:sp>
                      <p:sp>
                        <p:nvSpPr>
                          <p:cNvPr id="676" name="Szív 675">
                            <a:extLst>
                              <a:ext uri="{FF2B5EF4-FFF2-40B4-BE49-F238E27FC236}">
                                <a16:creationId xmlns:a16="http://schemas.microsoft.com/office/drawing/2014/main" id="{5C432508-318D-7B40-52E8-D2B717B73A8E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 rot="3600000">
                            <a:off x="5961491" y="2479885"/>
                            <a:ext cx="623353" cy="1279863"/>
                          </a:xfrm>
                          <a:prstGeom prst="heart">
                            <a:avLst/>
                          </a:prstGeom>
                          <a:grpFill/>
                          <a:ln>
                            <a:solidFill>
                              <a:srgbClr val="660033"/>
                            </a:solidFill>
                          </a:ln>
                        </p:spPr>
                        <p:style>
                          <a:lnRef idx="2">
                            <a:schemeClr val="accent1">
                              <a:shade val="15000"/>
                            </a:schemeClr>
                          </a:lnRef>
                          <a:fillRef idx="1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lt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hu-HU">
                              <a:solidFill>
                                <a:srgbClr val="813213"/>
                              </a:solidFill>
                            </a:endParaRPr>
                          </a:p>
                        </p:txBody>
                      </p:sp>
                    </p:grpSp>
                    <p:grpSp>
                      <p:nvGrpSpPr>
                        <p:cNvPr id="670" name="Csoportba foglalás 669">
                          <a:extLst>
                            <a:ext uri="{FF2B5EF4-FFF2-40B4-BE49-F238E27FC236}">
                              <a16:creationId xmlns:a16="http://schemas.microsoft.com/office/drawing/2014/main" id="{44A0A062-79C4-1A1A-2732-A97AD7C3CA6C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5414193" y="2125522"/>
                          <a:ext cx="1535283" cy="1367607"/>
                          <a:chOff x="5377816" y="2150960"/>
                          <a:chExt cx="1535283" cy="1367607"/>
                        </a:xfrm>
                        <a:grpFill/>
                      </p:grpSpPr>
                      <p:sp>
                        <p:nvSpPr>
                          <p:cNvPr id="671" name="Szív 670">
                            <a:extLst>
                              <a:ext uri="{FF2B5EF4-FFF2-40B4-BE49-F238E27FC236}">
                                <a16:creationId xmlns:a16="http://schemas.microsoft.com/office/drawing/2014/main" id="{106644BF-C11B-B6AD-4FB5-58B9DF4627E0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5377816" y="2150960"/>
                            <a:ext cx="623353" cy="1279863"/>
                          </a:xfrm>
                          <a:prstGeom prst="heart">
                            <a:avLst/>
                          </a:prstGeom>
                          <a:grpFill/>
                          <a:ln>
                            <a:solidFill>
                              <a:srgbClr val="660033"/>
                            </a:solidFill>
                          </a:ln>
                        </p:spPr>
                        <p:style>
                          <a:lnRef idx="2">
                            <a:schemeClr val="accent1">
                              <a:shade val="15000"/>
                            </a:schemeClr>
                          </a:lnRef>
                          <a:fillRef idx="1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lt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hu-HU">
                              <a:solidFill>
                                <a:srgbClr val="813213"/>
                              </a:solidFill>
                            </a:endParaRPr>
                          </a:p>
                        </p:txBody>
                      </p:sp>
                      <p:sp>
                        <p:nvSpPr>
                          <p:cNvPr id="672" name="Szív 671">
                            <a:extLst>
                              <a:ext uri="{FF2B5EF4-FFF2-40B4-BE49-F238E27FC236}">
                                <a16:creationId xmlns:a16="http://schemas.microsoft.com/office/drawing/2014/main" id="{8CB9CD82-E220-FD6E-8D1E-634664F911A5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 rot="1800000">
                            <a:off x="5709873" y="2238704"/>
                            <a:ext cx="623353" cy="1279863"/>
                          </a:xfrm>
                          <a:prstGeom prst="heart">
                            <a:avLst/>
                          </a:prstGeom>
                          <a:grpFill/>
                          <a:ln>
                            <a:solidFill>
                              <a:srgbClr val="660033"/>
                            </a:solidFill>
                          </a:ln>
                        </p:spPr>
                        <p:style>
                          <a:lnRef idx="2">
                            <a:schemeClr val="accent1">
                              <a:shade val="15000"/>
                            </a:schemeClr>
                          </a:lnRef>
                          <a:fillRef idx="1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lt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hu-HU">
                              <a:solidFill>
                                <a:srgbClr val="813213"/>
                              </a:solidFill>
                            </a:endParaRPr>
                          </a:p>
                        </p:txBody>
                      </p:sp>
                      <p:sp>
                        <p:nvSpPr>
                          <p:cNvPr id="673" name="Szív 672">
                            <a:extLst>
                              <a:ext uri="{FF2B5EF4-FFF2-40B4-BE49-F238E27FC236}">
                                <a16:creationId xmlns:a16="http://schemas.microsoft.com/office/drawing/2014/main" id="{8AA1A1ED-BBBC-6075-242E-30AE970F3A69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 rot="3600000">
                            <a:off x="5961491" y="2479885"/>
                            <a:ext cx="623353" cy="1279863"/>
                          </a:xfrm>
                          <a:prstGeom prst="heart">
                            <a:avLst/>
                          </a:prstGeom>
                          <a:grpFill/>
                          <a:ln>
                            <a:solidFill>
                              <a:srgbClr val="660033"/>
                            </a:solidFill>
                          </a:ln>
                        </p:spPr>
                        <p:style>
                          <a:lnRef idx="2">
                            <a:schemeClr val="accent1">
                              <a:shade val="15000"/>
                            </a:schemeClr>
                          </a:lnRef>
                          <a:fillRef idx="1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lt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hu-HU">
                              <a:solidFill>
                                <a:srgbClr val="813213"/>
                              </a:solidFill>
                            </a:endParaRPr>
                          </a:p>
                        </p:txBody>
                      </p:sp>
                    </p:grpSp>
                  </p:grpSp>
                  <p:sp>
                    <p:nvSpPr>
                      <p:cNvPr id="644" name="Szabadkézi sokszög: alakzat 643">
                        <a:extLst>
                          <a:ext uri="{FF2B5EF4-FFF2-40B4-BE49-F238E27FC236}">
                            <a16:creationId xmlns:a16="http://schemas.microsoft.com/office/drawing/2014/main" id="{C8724721-683C-CA35-9440-42078EADDCEC}"/>
                          </a:ext>
                        </a:extLst>
                      </p:cNvPr>
                      <p:cNvSpPr/>
                      <p:nvPr/>
                    </p:nvSpPr>
                    <p:spPr>
                      <a:xfrm rot="4338726">
                        <a:off x="1025624" y="3431860"/>
                        <a:ext cx="563309" cy="170645"/>
                      </a:xfrm>
                      <a:custGeom>
                        <a:avLst/>
                        <a:gdLst>
                          <a:gd name="connsiteX0" fmla="*/ 0 w 1329069"/>
                          <a:gd name="connsiteY0" fmla="*/ 32184 h 436221"/>
                          <a:gd name="connsiteX1" fmla="*/ 0 w 1329069"/>
                          <a:gd name="connsiteY1" fmla="*/ 32184 h 436221"/>
                          <a:gd name="connsiteX2" fmla="*/ 53162 w 1329069"/>
                          <a:gd name="connsiteY2" fmla="*/ 170407 h 436221"/>
                          <a:gd name="connsiteX3" fmla="*/ 85060 w 1329069"/>
                          <a:gd name="connsiteY3" fmla="*/ 212938 h 436221"/>
                          <a:gd name="connsiteX4" fmla="*/ 180753 w 1329069"/>
                          <a:gd name="connsiteY4" fmla="*/ 276733 h 436221"/>
                          <a:gd name="connsiteX5" fmla="*/ 265813 w 1329069"/>
                          <a:gd name="connsiteY5" fmla="*/ 329896 h 436221"/>
                          <a:gd name="connsiteX6" fmla="*/ 297711 w 1329069"/>
                          <a:gd name="connsiteY6" fmla="*/ 351161 h 436221"/>
                          <a:gd name="connsiteX7" fmla="*/ 393404 w 1329069"/>
                          <a:gd name="connsiteY7" fmla="*/ 383059 h 436221"/>
                          <a:gd name="connsiteX8" fmla="*/ 435934 w 1329069"/>
                          <a:gd name="connsiteY8" fmla="*/ 404324 h 436221"/>
                          <a:gd name="connsiteX9" fmla="*/ 510362 w 1329069"/>
                          <a:gd name="connsiteY9" fmla="*/ 414956 h 436221"/>
                          <a:gd name="connsiteX10" fmla="*/ 648586 w 1329069"/>
                          <a:gd name="connsiteY10" fmla="*/ 425589 h 436221"/>
                          <a:gd name="connsiteX11" fmla="*/ 744279 w 1329069"/>
                          <a:gd name="connsiteY11" fmla="*/ 436221 h 436221"/>
                          <a:gd name="connsiteX12" fmla="*/ 978195 w 1329069"/>
                          <a:gd name="connsiteY12" fmla="*/ 425589 h 436221"/>
                          <a:gd name="connsiteX13" fmla="*/ 999460 w 1329069"/>
                          <a:gd name="connsiteY13" fmla="*/ 393691 h 436221"/>
                          <a:gd name="connsiteX14" fmla="*/ 1031358 w 1329069"/>
                          <a:gd name="connsiteY14" fmla="*/ 383059 h 436221"/>
                          <a:gd name="connsiteX15" fmla="*/ 1052623 w 1329069"/>
                          <a:gd name="connsiteY15" fmla="*/ 351161 h 436221"/>
                          <a:gd name="connsiteX16" fmla="*/ 1095153 w 1329069"/>
                          <a:gd name="connsiteY16" fmla="*/ 340528 h 436221"/>
                          <a:gd name="connsiteX17" fmla="*/ 1127051 w 1329069"/>
                          <a:gd name="connsiteY17" fmla="*/ 329896 h 436221"/>
                          <a:gd name="connsiteX18" fmla="*/ 1254641 w 1329069"/>
                          <a:gd name="connsiteY18" fmla="*/ 308631 h 436221"/>
                          <a:gd name="connsiteX19" fmla="*/ 1329069 w 1329069"/>
                          <a:gd name="connsiteY19" fmla="*/ 287366 h 436221"/>
                          <a:gd name="connsiteX20" fmla="*/ 712381 w 1329069"/>
                          <a:gd name="connsiteY20" fmla="*/ 85347 h 436221"/>
                          <a:gd name="connsiteX21" fmla="*/ 627320 w 1329069"/>
                          <a:gd name="connsiteY21" fmla="*/ 10919 h 436221"/>
                          <a:gd name="connsiteX22" fmla="*/ 531627 w 1329069"/>
                          <a:gd name="connsiteY22" fmla="*/ 286 h 436221"/>
                          <a:gd name="connsiteX23" fmla="*/ 95693 w 1329069"/>
                          <a:gd name="connsiteY23" fmla="*/ 10919 h 436221"/>
                          <a:gd name="connsiteX24" fmla="*/ 53162 w 1329069"/>
                          <a:gd name="connsiteY24" fmla="*/ 21552 h 436221"/>
                          <a:gd name="connsiteX25" fmla="*/ 0 w 1329069"/>
                          <a:gd name="connsiteY25" fmla="*/ 32184 h 436221"/>
                          <a:gd name="connsiteX0" fmla="*/ 0 w 1329069"/>
                          <a:gd name="connsiteY0" fmla="*/ 31901 h 435938"/>
                          <a:gd name="connsiteX1" fmla="*/ 0 w 1329069"/>
                          <a:gd name="connsiteY1" fmla="*/ 31901 h 435938"/>
                          <a:gd name="connsiteX2" fmla="*/ 53162 w 1329069"/>
                          <a:gd name="connsiteY2" fmla="*/ 170124 h 435938"/>
                          <a:gd name="connsiteX3" fmla="*/ 85060 w 1329069"/>
                          <a:gd name="connsiteY3" fmla="*/ 212655 h 435938"/>
                          <a:gd name="connsiteX4" fmla="*/ 180753 w 1329069"/>
                          <a:gd name="connsiteY4" fmla="*/ 276450 h 435938"/>
                          <a:gd name="connsiteX5" fmla="*/ 265813 w 1329069"/>
                          <a:gd name="connsiteY5" fmla="*/ 329613 h 435938"/>
                          <a:gd name="connsiteX6" fmla="*/ 297711 w 1329069"/>
                          <a:gd name="connsiteY6" fmla="*/ 350878 h 435938"/>
                          <a:gd name="connsiteX7" fmla="*/ 393404 w 1329069"/>
                          <a:gd name="connsiteY7" fmla="*/ 382776 h 435938"/>
                          <a:gd name="connsiteX8" fmla="*/ 435934 w 1329069"/>
                          <a:gd name="connsiteY8" fmla="*/ 404041 h 435938"/>
                          <a:gd name="connsiteX9" fmla="*/ 510362 w 1329069"/>
                          <a:gd name="connsiteY9" fmla="*/ 414673 h 435938"/>
                          <a:gd name="connsiteX10" fmla="*/ 648586 w 1329069"/>
                          <a:gd name="connsiteY10" fmla="*/ 425306 h 435938"/>
                          <a:gd name="connsiteX11" fmla="*/ 744279 w 1329069"/>
                          <a:gd name="connsiteY11" fmla="*/ 435938 h 435938"/>
                          <a:gd name="connsiteX12" fmla="*/ 978195 w 1329069"/>
                          <a:gd name="connsiteY12" fmla="*/ 425306 h 435938"/>
                          <a:gd name="connsiteX13" fmla="*/ 999460 w 1329069"/>
                          <a:gd name="connsiteY13" fmla="*/ 393408 h 435938"/>
                          <a:gd name="connsiteX14" fmla="*/ 1031358 w 1329069"/>
                          <a:gd name="connsiteY14" fmla="*/ 382776 h 435938"/>
                          <a:gd name="connsiteX15" fmla="*/ 1052623 w 1329069"/>
                          <a:gd name="connsiteY15" fmla="*/ 350878 h 435938"/>
                          <a:gd name="connsiteX16" fmla="*/ 1095153 w 1329069"/>
                          <a:gd name="connsiteY16" fmla="*/ 340245 h 435938"/>
                          <a:gd name="connsiteX17" fmla="*/ 1127051 w 1329069"/>
                          <a:gd name="connsiteY17" fmla="*/ 329613 h 435938"/>
                          <a:gd name="connsiteX18" fmla="*/ 1254641 w 1329069"/>
                          <a:gd name="connsiteY18" fmla="*/ 308348 h 435938"/>
                          <a:gd name="connsiteX19" fmla="*/ 1329069 w 1329069"/>
                          <a:gd name="connsiteY19" fmla="*/ 287083 h 435938"/>
                          <a:gd name="connsiteX20" fmla="*/ 800126 w 1329069"/>
                          <a:gd name="connsiteY20" fmla="*/ 66591 h 435938"/>
                          <a:gd name="connsiteX21" fmla="*/ 627320 w 1329069"/>
                          <a:gd name="connsiteY21" fmla="*/ 10636 h 435938"/>
                          <a:gd name="connsiteX22" fmla="*/ 531627 w 1329069"/>
                          <a:gd name="connsiteY22" fmla="*/ 3 h 435938"/>
                          <a:gd name="connsiteX23" fmla="*/ 95693 w 1329069"/>
                          <a:gd name="connsiteY23" fmla="*/ 10636 h 435938"/>
                          <a:gd name="connsiteX24" fmla="*/ 53162 w 1329069"/>
                          <a:gd name="connsiteY24" fmla="*/ 21269 h 435938"/>
                          <a:gd name="connsiteX25" fmla="*/ 0 w 1329069"/>
                          <a:gd name="connsiteY25" fmla="*/ 31901 h 435938"/>
                          <a:gd name="connsiteX0" fmla="*/ 0 w 1329069"/>
                          <a:gd name="connsiteY0" fmla="*/ 50371 h 454408"/>
                          <a:gd name="connsiteX1" fmla="*/ 0 w 1329069"/>
                          <a:gd name="connsiteY1" fmla="*/ 50371 h 454408"/>
                          <a:gd name="connsiteX2" fmla="*/ 53162 w 1329069"/>
                          <a:gd name="connsiteY2" fmla="*/ 188594 h 454408"/>
                          <a:gd name="connsiteX3" fmla="*/ 85060 w 1329069"/>
                          <a:gd name="connsiteY3" fmla="*/ 231125 h 454408"/>
                          <a:gd name="connsiteX4" fmla="*/ 180753 w 1329069"/>
                          <a:gd name="connsiteY4" fmla="*/ 294920 h 454408"/>
                          <a:gd name="connsiteX5" fmla="*/ 265813 w 1329069"/>
                          <a:gd name="connsiteY5" fmla="*/ 348083 h 454408"/>
                          <a:gd name="connsiteX6" fmla="*/ 297711 w 1329069"/>
                          <a:gd name="connsiteY6" fmla="*/ 369348 h 454408"/>
                          <a:gd name="connsiteX7" fmla="*/ 393404 w 1329069"/>
                          <a:gd name="connsiteY7" fmla="*/ 401246 h 454408"/>
                          <a:gd name="connsiteX8" fmla="*/ 435934 w 1329069"/>
                          <a:gd name="connsiteY8" fmla="*/ 422511 h 454408"/>
                          <a:gd name="connsiteX9" fmla="*/ 510362 w 1329069"/>
                          <a:gd name="connsiteY9" fmla="*/ 433143 h 454408"/>
                          <a:gd name="connsiteX10" fmla="*/ 648586 w 1329069"/>
                          <a:gd name="connsiteY10" fmla="*/ 443776 h 454408"/>
                          <a:gd name="connsiteX11" fmla="*/ 744279 w 1329069"/>
                          <a:gd name="connsiteY11" fmla="*/ 454408 h 454408"/>
                          <a:gd name="connsiteX12" fmla="*/ 978195 w 1329069"/>
                          <a:gd name="connsiteY12" fmla="*/ 443776 h 454408"/>
                          <a:gd name="connsiteX13" fmla="*/ 999460 w 1329069"/>
                          <a:gd name="connsiteY13" fmla="*/ 411878 h 454408"/>
                          <a:gd name="connsiteX14" fmla="*/ 1031358 w 1329069"/>
                          <a:gd name="connsiteY14" fmla="*/ 401246 h 454408"/>
                          <a:gd name="connsiteX15" fmla="*/ 1052623 w 1329069"/>
                          <a:gd name="connsiteY15" fmla="*/ 369348 h 454408"/>
                          <a:gd name="connsiteX16" fmla="*/ 1095153 w 1329069"/>
                          <a:gd name="connsiteY16" fmla="*/ 358715 h 454408"/>
                          <a:gd name="connsiteX17" fmla="*/ 1127051 w 1329069"/>
                          <a:gd name="connsiteY17" fmla="*/ 348083 h 454408"/>
                          <a:gd name="connsiteX18" fmla="*/ 1254641 w 1329069"/>
                          <a:gd name="connsiteY18" fmla="*/ 326818 h 454408"/>
                          <a:gd name="connsiteX19" fmla="*/ 1329069 w 1329069"/>
                          <a:gd name="connsiteY19" fmla="*/ 305553 h 454408"/>
                          <a:gd name="connsiteX20" fmla="*/ 800126 w 1329069"/>
                          <a:gd name="connsiteY20" fmla="*/ 85061 h 454408"/>
                          <a:gd name="connsiteX21" fmla="*/ 627320 w 1329069"/>
                          <a:gd name="connsiteY21" fmla="*/ 29106 h 454408"/>
                          <a:gd name="connsiteX22" fmla="*/ 388464 w 1329069"/>
                          <a:gd name="connsiteY22" fmla="*/ 0 h 454408"/>
                          <a:gd name="connsiteX23" fmla="*/ 95693 w 1329069"/>
                          <a:gd name="connsiteY23" fmla="*/ 29106 h 454408"/>
                          <a:gd name="connsiteX24" fmla="*/ 53162 w 1329069"/>
                          <a:gd name="connsiteY24" fmla="*/ 39739 h 454408"/>
                          <a:gd name="connsiteX25" fmla="*/ 0 w 1329069"/>
                          <a:gd name="connsiteY25" fmla="*/ 50371 h 454408"/>
                          <a:gd name="connsiteX0" fmla="*/ 0 w 1329069"/>
                          <a:gd name="connsiteY0" fmla="*/ 50371 h 458308"/>
                          <a:gd name="connsiteX1" fmla="*/ 0 w 1329069"/>
                          <a:gd name="connsiteY1" fmla="*/ 50371 h 458308"/>
                          <a:gd name="connsiteX2" fmla="*/ 53162 w 1329069"/>
                          <a:gd name="connsiteY2" fmla="*/ 188594 h 458308"/>
                          <a:gd name="connsiteX3" fmla="*/ 85060 w 1329069"/>
                          <a:gd name="connsiteY3" fmla="*/ 231125 h 458308"/>
                          <a:gd name="connsiteX4" fmla="*/ 180753 w 1329069"/>
                          <a:gd name="connsiteY4" fmla="*/ 294920 h 458308"/>
                          <a:gd name="connsiteX5" fmla="*/ 265813 w 1329069"/>
                          <a:gd name="connsiteY5" fmla="*/ 348083 h 458308"/>
                          <a:gd name="connsiteX6" fmla="*/ 297711 w 1329069"/>
                          <a:gd name="connsiteY6" fmla="*/ 369348 h 458308"/>
                          <a:gd name="connsiteX7" fmla="*/ 393404 w 1329069"/>
                          <a:gd name="connsiteY7" fmla="*/ 401246 h 458308"/>
                          <a:gd name="connsiteX8" fmla="*/ 435934 w 1329069"/>
                          <a:gd name="connsiteY8" fmla="*/ 422511 h 458308"/>
                          <a:gd name="connsiteX9" fmla="*/ 510362 w 1329069"/>
                          <a:gd name="connsiteY9" fmla="*/ 433143 h 458308"/>
                          <a:gd name="connsiteX10" fmla="*/ 648586 w 1329069"/>
                          <a:gd name="connsiteY10" fmla="*/ 443776 h 458308"/>
                          <a:gd name="connsiteX11" fmla="*/ 744279 w 1329069"/>
                          <a:gd name="connsiteY11" fmla="*/ 454408 h 458308"/>
                          <a:gd name="connsiteX12" fmla="*/ 890449 w 1329069"/>
                          <a:gd name="connsiteY12" fmla="*/ 453013 h 458308"/>
                          <a:gd name="connsiteX13" fmla="*/ 999460 w 1329069"/>
                          <a:gd name="connsiteY13" fmla="*/ 411878 h 458308"/>
                          <a:gd name="connsiteX14" fmla="*/ 1031358 w 1329069"/>
                          <a:gd name="connsiteY14" fmla="*/ 401246 h 458308"/>
                          <a:gd name="connsiteX15" fmla="*/ 1052623 w 1329069"/>
                          <a:gd name="connsiteY15" fmla="*/ 369348 h 458308"/>
                          <a:gd name="connsiteX16" fmla="*/ 1095153 w 1329069"/>
                          <a:gd name="connsiteY16" fmla="*/ 358715 h 458308"/>
                          <a:gd name="connsiteX17" fmla="*/ 1127051 w 1329069"/>
                          <a:gd name="connsiteY17" fmla="*/ 348083 h 458308"/>
                          <a:gd name="connsiteX18" fmla="*/ 1254641 w 1329069"/>
                          <a:gd name="connsiteY18" fmla="*/ 326818 h 458308"/>
                          <a:gd name="connsiteX19" fmla="*/ 1329069 w 1329069"/>
                          <a:gd name="connsiteY19" fmla="*/ 305553 h 458308"/>
                          <a:gd name="connsiteX20" fmla="*/ 800126 w 1329069"/>
                          <a:gd name="connsiteY20" fmla="*/ 85061 h 458308"/>
                          <a:gd name="connsiteX21" fmla="*/ 627320 w 1329069"/>
                          <a:gd name="connsiteY21" fmla="*/ 29106 h 458308"/>
                          <a:gd name="connsiteX22" fmla="*/ 388464 w 1329069"/>
                          <a:gd name="connsiteY22" fmla="*/ 0 h 458308"/>
                          <a:gd name="connsiteX23" fmla="*/ 95693 w 1329069"/>
                          <a:gd name="connsiteY23" fmla="*/ 29106 h 458308"/>
                          <a:gd name="connsiteX24" fmla="*/ 53162 w 1329069"/>
                          <a:gd name="connsiteY24" fmla="*/ 39739 h 458308"/>
                          <a:gd name="connsiteX25" fmla="*/ 0 w 1329069"/>
                          <a:gd name="connsiteY25" fmla="*/ 50371 h 458308"/>
                          <a:gd name="connsiteX0" fmla="*/ 0 w 1329069"/>
                          <a:gd name="connsiteY0" fmla="*/ 50371 h 458308"/>
                          <a:gd name="connsiteX1" fmla="*/ 0 w 1329069"/>
                          <a:gd name="connsiteY1" fmla="*/ 50371 h 458308"/>
                          <a:gd name="connsiteX2" fmla="*/ 53162 w 1329069"/>
                          <a:gd name="connsiteY2" fmla="*/ 188594 h 458308"/>
                          <a:gd name="connsiteX3" fmla="*/ 85060 w 1329069"/>
                          <a:gd name="connsiteY3" fmla="*/ 231125 h 458308"/>
                          <a:gd name="connsiteX4" fmla="*/ 180753 w 1329069"/>
                          <a:gd name="connsiteY4" fmla="*/ 294920 h 458308"/>
                          <a:gd name="connsiteX5" fmla="*/ 265813 w 1329069"/>
                          <a:gd name="connsiteY5" fmla="*/ 348083 h 458308"/>
                          <a:gd name="connsiteX6" fmla="*/ 297711 w 1329069"/>
                          <a:gd name="connsiteY6" fmla="*/ 369348 h 458308"/>
                          <a:gd name="connsiteX7" fmla="*/ 393404 w 1329069"/>
                          <a:gd name="connsiteY7" fmla="*/ 401246 h 458308"/>
                          <a:gd name="connsiteX8" fmla="*/ 435934 w 1329069"/>
                          <a:gd name="connsiteY8" fmla="*/ 422511 h 458308"/>
                          <a:gd name="connsiteX9" fmla="*/ 510362 w 1329069"/>
                          <a:gd name="connsiteY9" fmla="*/ 433143 h 458308"/>
                          <a:gd name="connsiteX10" fmla="*/ 648586 w 1329069"/>
                          <a:gd name="connsiteY10" fmla="*/ 443776 h 458308"/>
                          <a:gd name="connsiteX11" fmla="*/ 744279 w 1329069"/>
                          <a:gd name="connsiteY11" fmla="*/ 454408 h 458308"/>
                          <a:gd name="connsiteX12" fmla="*/ 890449 w 1329069"/>
                          <a:gd name="connsiteY12" fmla="*/ 453013 h 458308"/>
                          <a:gd name="connsiteX13" fmla="*/ 999460 w 1329069"/>
                          <a:gd name="connsiteY13" fmla="*/ 411878 h 458308"/>
                          <a:gd name="connsiteX14" fmla="*/ 1031358 w 1329069"/>
                          <a:gd name="connsiteY14" fmla="*/ 401246 h 458308"/>
                          <a:gd name="connsiteX15" fmla="*/ 1052623 w 1329069"/>
                          <a:gd name="connsiteY15" fmla="*/ 369348 h 458308"/>
                          <a:gd name="connsiteX16" fmla="*/ 1095153 w 1329069"/>
                          <a:gd name="connsiteY16" fmla="*/ 358715 h 458308"/>
                          <a:gd name="connsiteX17" fmla="*/ 1168614 w 1329069"/>
                          <a:gd name="connsiteY17" fmla="*/ 343465 h 458308"/>
                          <a:gd name="connsiteX18" fmla="*/ 1254641 w 1329069"/>
                          <a:gd name="connsiteY18" fmla="*/ 326818 h 458308"/>
                          <a:gd name="connsiteX19" fmla="*/ 1329069 w 1329069"/>
                          <a:gd name="connsiteY19" fmla="*/ 305553 h 458308"/>
                          <a:gd name="connsiteX20" fmla="*/ 800126 w 1329069"/>
                          <a:gd name="connsiteY20" fmla="*/ 85061 h 458308"/>
                          <a:gd name="connsiteX21" fmla="*/ 627320 w 1329069"/>
                          <a:gd name="connsiteY21" fmla="*/ 29106 h 458308"/>
                          <a:gd name="connsiteX22" fmla="*/ 388464 w 1329069"/>
                          <a:gd name="connsiteY22" fmla="*/ 0 h 458308"/>
                          <a:gd name="connsiteX23" fmla="*/ 95693 w 1329069"/>
                          <a:gd name="connsiteY23" fmla="*/ 29106 h 458308"/>
                          <a:gd name="connsiteX24" fmla="*/ 53162 w 1329069"/>
                          <a:gd name="connsiteY24" fmla="*/ 39739 h 458308"/>
                          <a:gd name="connsiteX25" fmla="*/ 0 w 1329069"/>
                          <a:gd name="connsiteY25" fmla="*/ 50371 h 458308"/>
                          <a:gd name="connsiteX0" fmla="*/ 0 w 1329069"/>
                          <a:gd name="connsiteY0" fmla="*/ 50371 h 458308"/>
                          <a:gd name="connsiteX1" fmla="*/ 0 w 1329069"/>
                          <a:gd name="connsiteY1" fmla="*/ 50371 h 458308"/>
                          <a:gd name="connsiteX2" fmla="*/ 53162 w 1329069"/>
                          <a:gd name="connsiteY2" fmla="*/ 188594 h 458308"/>
                          <a:gd name="connsiteX3" fmla="*/ 85060 w 1329069"/>
                          <a:gd name="connsiteY3" fmla="*/ 231125 h 458308"/>
                          <a:gd name="connsiteX4" fmla="*/ 180753 w 1329069"/>
                          <a:gd name="connsiteY4" fmla="*/ 294920 h 458308"/>
                          <a:gd name="connsiteX5" fmla="*/ 265813 w 1329069"/>
                          <a:gd name="connsiteY5" fmla="*/ 348083 h 458308"/>
                          <a:gd name="connsiteX6" fmla="*/ 297711 w 1329069"/>
                          <a:gd name="connsiteY6" fmla="*/ 369348 h 458308"/>
                          <a:gd name="connsiteX7" fmla="*/ 393404 w 1329069"/>
                          <a:gd name="connsiteY7" fmla="*/ 401246 h 458308"/>
                          <a:gd name="connsiteX8" fmla="*/ 435934 w 1329069"/>
                          <a:gd name="connsiteY8" fmla="*/ 422511 h 458308"/>
                          <a:gd name="connsiteX9" fmla="*/ 510362 w 1329069"/>
                          <a:gd name="connsiteY9" fmla="*/ 433143 h 458308"/>
                          <a:gd name="connsiteX10" fmla="*/ 648586 w 1329069"/>
                          <a:gd name="connsiteY10" fmla="*/ 443776 h 458308"/>
                          <a:gd name="connsiteX11" fmla="*/ 744279 w 1329069"/>
                          <a:gd name="connsiteY11" fmla="*/ 454408 h 458308"/>
                          <a:gd name="connsiteX12" fmla="*/ 890449 w 1329069"/>
                          <a:gd name="connsiteY12" fmla="*/ 453013 h 458308"/>
                          <a:gd name="connsiteX13" fmla="*/ 999460 w 1329069"/>
                          <a:gd name="connsiteY13" fmla="*/ 411878 h 458308"/>
                          <a:gd name="connsiteX14" fmla="*/ 1031358 w 1329069"/>
                          <a:gd name="connsiteY14" fmla="*/ 401246 h 458308"/>
                          <a:gd name="connsiteX15" fmla="*/ 1052623 w 1329069"/>
                          <a:gd name="connsiteY15" fmla="*/ 369348 h 458308"/>
                          <a:gd name="connsiteX16" fmla="*/ 1113625 w 1329069"/>
                          <a:gd name="connsiteY16" fmla="*/ 363333 h 458308"/>
                          <a:gd name="connsiteX17" fmla="*/ 1168614 w 1329069"/>
                          <a:gd name="connsiteY17" fmla="*/ 343465 h 458308"/>
                          <a:gd name="connsiteX18" fmla="*/ 1254641 w 1329069"/>
                          <a:gd name="connsiteY18" fmla="*/ 326818 h 458308"/>
                          <a:gd name="connsiteX19" fmla="*/ 1329069 w 1329069"/>
                          <a:gd name="connsiteY19" fmla="*/ 305553 h 458308"/>
                          <a:gd name="connsiteX20" fmla="*/ 800126 w 1329069"/>
                          <a:gd name="connsiteY20" fmla="*/ 85061 h 458308"/>
                          <a:gd name="connsiteX21" fmla="*/ 627320 w 1329069"/>
                          <a:gd name="connsiteY21" fmla="*/ 29106 h 458308"/>
                          <a:gd name="connsiteX22" fmla="*/ 388464 w 1329069"/>
                          <a:gd name="connsiteY22" fmla="*/ 0 h 458308"/>
                          <a:gd name="connsiteX23" fmla="*/ 95693 w 1329069"/>
                          <a:gd name="connsiteY23" fmla="*/ 29106 h 458308"/>
                          <a:gd name="connsiteX24" fmla="*/ 53162 w 1329069"/>
                          <a:gd name="connsiteY24" fmla="*/ 39739 h 458308"/>
                          <a:gd name="connsiteX25" fmla="*/ 0 w 1329069"/>
                          <a:gd name="connsiteY25" fmla="*/ 50371 h 458308"/>
                          <a:gd name="connsiteX0" fmla="*/ 0 w 1329069"/>
                          <a:gd name="connsiteY0" fmla="*/ 50371 h 458308"/>
                          <a:gd name="connsiteX1" fmla="*/ 0 w 1329069"/>
                          <a:gd name="connsiteY1" fmla="*/ 50371 h 458308"/>
                          <a:gd name="connsiteX2" fmla="*/ 53162 w 1329069"/>
                          <a:gd name="connsiteY2" fmla="*/ 188594 h 458308"/>
                          <a:gd name="connsiteX3" fmla="*/ 85060 w 1329069"/>
                          <a:gd name="connsiteY3" fmla="*/ 231125 h 458308"/>
                          <a:gd name="connsiteX4" fmla="*/ 180753 w 1329069"/>
                          <a:gd name="connsiteY4" fmla="*/ 294920 h 458308"/>
                          <a:gd name="connsiteX5" fmla="*/ 265813 w 1329069"/>
                          <a:gd name="connsiteY5" fmla="*/ 348083 h 458308"/>
                          <a:gd name="connsiteX6" fmla="*/ 297711 w 1329069"/>
                          <a:gd name="connsiteY6" fmla="*/ 369348 h 458308"/>
                          <a:gd name="connsiteX7" fmla="*/ 393404 w 1329069"/>
                          <a:gd name="connsiteY7" fmla="*/ 401246 h 458308"/>
                          <a:gd name="connsiteX8" fmla="*/ 435934 w 1329069"/>
                          <a:gd name="connsiteY8" fmla="*/ 422511 h 458308"/>
                          <a:gd name="connsiteX9" fmla="*/ 510362 w 1329069"/>
                          <a:gd name="connsiteY9" fmla="*/ 433143 h 458308"/>
                          <a:gd name="connsiteX10" fmla="*/ 648586 w 1329069"/>
                          <a:gd name="connsiteY10" fmla="*/ 443776 h 458308"/>
                          <a:gd name="connsiteX11" fmla="*/ 744279 w 1329069"/>
                          <a:gd name="connsiteY11" fmla="*/ 454408 h 458308"/>
                          <a:gd name="connsiteX12" fmla="*/ 890449 w 1329069"/>
                          <a:gd name="connsiteY12" fmla="*/ 453013 h 458308"/>
                          <a:gd name="connsiteX13" fmla="*/ 999460 w 1329069"/>
                          <a:gd name="connsiteY13" fmla="*/ 411878 h 458308"/>
                          <a:gd name="connsiteX14" fmla="*/ 1031358 w 1329069"/>
                          <a:gd name="connsiteY14" fmla="*/ 401246 h 458308"/>
                          <a:gd name="connsiteX15" fmla="*/ 1069985 w 1329069"/>
                          <a:gd name="connsiteY15" fmla="*/ 382852 h 458308"/>
                          <a:gd name="connsiteX16" fmla="*/ 1113625 w 1329069"/>
                          <a:gd name="connsiteY16" fmla="*/ 363333 h 458308"/>
                          <a:gd name="connsiteX17" fmla="*/ 1168614 w 1329069"/>
                          <a:gd name="connsiteY17" fmla="*/ 343465 h 458308"/>
                          <a:gd name="connsiteX18" fmla="*/ 1254641 w 1329069"/>
                          <a:gd name="connsiteY18" fmla="*/ 326818 h 458308"/>
                          <a:gd name="connsiteX19" fmla="*/ 1329069 w 1329069"/>
                          <a:gd name="connsiteY19" fmla="*/ 305553 h 458308"/>
                          <a:gd name="connsiteX20" fmla="*/ 800126 w 1329069"/>
                          <a:gd name="connsiteY20" fmla="*/ 85061 h 458308"/>
                          <a:gd name="connsiteX21" fmla="*/ 627320 w 1329069"/>
                          <a:gd name="connsiteY21" fmla="*/ 29106 h 458308"/>
                          <a:gd name="connsiteX22" fmla="*/ 388464 w 1329069"/>
                          <a:gd name="connsiteY22" fmla="*/ 0 h 458308"/>
                          <a:gd name="connsiteX23" fmla="*/ 95693 w 1329069"/>
                          <a:gd name="connsiteY23" fmla="*/ 29106 h 458308"/>
                          <a:gd name="connsiteX24" fmla="*/ 53162 w 1329069"/>
                          <a:gd name="connsiteY24" fmla="*/ 39739 h 458308"/>
                          <a:gd name="connsiteX25" fmla="*/ 0 w 1329069"/>
                          <a:gd name="connsiteY25" fmla="*/ 50371 h 458308"/>
                          <a:gd name="connsiteX0" fmla="*/ 0 w 1329069"/>
                          <a:gd name="connsiteY0" fmla="*/ 50371 h 458308"/>
                          <a:gd name="connsiteX1" fmla="*/ 0 w 1329069"/>
                          <a:gd name="connsiteY1" fmla="*/ 50371 h 458308"/>
                          <a:gd name="connsiteX2" fmla="*/ 53162 w 1329069"/>
                          <a:gd name="connsiteY2" fmla="*/ 188594 h 458308"/>
                          <a:gd name="connsiteX3" fmla="*/ 85060 w 1329069"/>
                          <a:gd name="connsiteY3" fmla="*/ 231125 h 458308"/>
                          <a:gd name="connsiteX4" fmla="*/ 174966 w 1329069"/>
                          <a:gd name="connsiteY4" fmla="*/ 306495 h 458308"/>
                          <a:gd name="connsiteX5" fmla="*/ 265813 w 1329069"/>
                          <a:gd name="connsiteY5" fmla="*/ 348083 h 458308"/>
                          <a:gd name="connsiteX6" fmla="*/ 297711 w 1329069"/>
                          <a:gd name="connsiteY6" fmla="*/ 369348 h 458308"/>
                          <a:gd name="connsiteX7" fmla="*/ 393404 w 1329069"/>
                          <a:gd name="connsiteY7" fmla="*/ 401246 h 458308"/>
                          <a:gd name="connsiteX8" fmla="*/ 435934 w 1329069"/>
                          <a:gd name="connsiteY8" fmla="*/ 422511 h 458308"/>
                          <a:gd name="connsiteX9" fmla="*/ 510362 w 1329069"/>
                          <a:gd name="connsiteY9" fmla="*/ 433143 h 458308"/>
                          <a:gd name="connsiteX10" fmla="*/ 648586 w 1329069"/>
                          <a:gd name="connsiteY10" fmla="*/ 443776 h 458308"/>
                          <a:gd name="connsiteX11" fmla="*/ 744279 w 1329069"/>
                          <a:gd name="connsiteY11" fmla="*/ 454408 h 458308"/>
                          <a:gd name="connsiteX12" fmla="*/ 890449 w 1329069"/>
                          <a:gd name="connsiteY12" fmla="*/ 453013 h 458308"/>
                          <a:gd name="connsiteX13" fmla="*/ 999460 w 1329069"/>
                          <a:gd name="connsiteY13" fmla="*/ 411878 h 458308"/>
                          <a:gd name="connsiteX14" fmla="*/ 1031358 w 1329069"/>
                          <a:gd name="connsiteY14" fmla="*/ 401246 h 458308"/>
                          <a:gd name="connsiteX15" fmla="*/ 1069985 w 1329069"/>
                          <a:gd name="connsiteY15" fmla="*/ 382852 h 458308"/>
                          <a:gd name="connsiteX16" fmla="*/ 1113625 w 1329069"/>
                          <a:gd name="connsiteY16" fmla="*/ 363333 h 458308"/>
                          <a:gd name="connsiteX17" fmla="*/ 1168614 w 1329069"/>
                          <a:gd name="connsiteY17" fmla="*/ 343465 h 458308"/>
                          <a:gd name="connsiteX18" fmla="*/ 1254641 w 1329069"/>
                          <a:gd name="connsiteY18" fmla="*/ 326818 h 458308"/>
                          <a:gd name="connsiteX19" fmla="*/ 1329069 w 1329069"/>
                          <a:gd name="connsiteY19" fmla="*/ 305553 h 458308"/>
                          <a:gd name="connsiteX20" fmla="*/ 800126 w 1329069"/>
                          <a:gd name="connsiteY20" fmla="*/ 85061 h 458308"/>
                          <a:gd name="connsiteX21" fmla="*/ 627320 w 1329069"/>
                          <a:gd name="connsiteY21" fmla="*/ 29106 h 458308"/>
                          <a:gd name="connsiteX22" fmla="*/ 388464 w 1329069"/>
                          <a:gd name="connsiteY22" fmla="*/ 0 h 458308"/>
                          <a:gd name="connsiteX23" fmla="*/ 95693 w 1329069"/>
                          <a:gd name="connsiteY23" fmla="*/ 29106 h 458308"/>
                          <a:gd name="connsiteX24" fmla="*/ 53162 w 1329069"/>
                          <a:gd name="connsiteY24" fmla="*/ 39739 h 458308"/>
                          <a:gd name="connsiteX25" fmla="*/ 0 w 1329069"/>
                          <a:gd name="connsiteY25" fmla="*/ 50371 h 45830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</a:cxnLst>
                        <a:rect l="l" t="t" r="r" b="b"/>
                        <a:pathLst>
                          <a:path w="1329069" h="458308">
                            <a:moveTo>
                              <a:pt x="0" y="50371"/>
                            </a:moveTo>
                            <a:lnTo>
                              <a:pt x="0" y="50371"/>
                            </a:lnTo>
                            <a:cubicBezTo>
                              <a:pt x="14908" y="95096"/>
                              <a:pt x="27232" y="147105"/>
                              <a:pt x="53162" y="188594"/>
                            </a:cubicBezTo>
                            <a:cubicBezTo>
                              <a:pt x="62554" y="203622"/>
                              <a:pt x="64759" y="211475"/>
                              <a:pt x="85060" y="231125"/>
                            </a:cubicBezTo>
                            <a:cubicBezTo>
                              <a:pt x="105361" y="250775"/>
                              <a:pt x="99351" y="265779"/>
                              <a:pt x="174966" y="306495"/>
                            </a:cubicBezTo>
                            <a:cubicBezTo>
                              <a:pt x="204405" y="322347"/>
                              <a:pt x="245356" y="337608"/>
                              <a:pt x="265813" y="348083"/>
                            </a:cubicBezTo>
                            <a:cubicBezTo>
                              <a:pt x="286270" y="358558"/>
                              <a:pt x="285915" y="364433"/>
                              <a:pt x="297711" y="369348"/>
                            </a:cubicBezTo>
                            <a:cubicBezTo>
                              <a:pt x="328748" y="382280"/>
                              <a:pt x="363331" y="386209"/>
                              <a:pt x="393404" y="401246"/>
                            </a:cubicBezTo>
                            <a:cubicBezTo>
                              <a:pt x="407581" y="408334"/>
                              <a:pt x="420642" y="418341"/>
                              <a:pt x="435934" y="422511"/>
                            </a:cubicBezTo>
                            <a:cubicBezTo>
                              <a:pt x="460112" y="429105"/>
                              <a:pt x="485425" y="430649"/>
                              <a:pt x="510362" y="433143"/>
                            </a:cubicBezTo>
                            <a:cubicBezTo>
                              <a:pt x="556343" y="437741"/>
                              <a:pt x="602565" y="439592"/>
                              <a:pt x="648586" y="443776"/>
                            </a:cubicBezTo>
                            <a:cubicBezTo>
                              <a:pt x="680548" y="446682"/>
                              <a:pt x="712381" y="450864"/>
                              <a:pt x="744279" y="454408"/>
                            </a:cubicBezTo>
                            <a:cubicBezTo>
                              <a:pt x="822251" y="450864"/>
                              <a:pt x="813458" y="465845"/>
                              <a:pt x="890449" y="453013"/>
                            </a:cubicBezTo>
                            <a:cubicBezTo>
                              <a:pt x="903054" y="450912"/>
                              <a:pt x="975975" y="420506"/>
                              <a:pt x="999460" y="411878"/>
                            </a:cubicBezTo>
                            <a:cubicBezTo>
                              <a:pt x="1022945" y="403250"/>
                              <a:pt x="1020725" y="404790"/>
                              <a:pt x="1031358" y="401246"/>
                            </a:cubicBezTo>
                            <a:cubicBezTo>
                              <a:pt x="1038446" y="390613"/>
                              <a:pt x="1056274" y="389171"/>
                              <a:pt x="1069985" y="382852"/>
                            </a:cubicBezTo>
                            <a:cubicBezTo>
                              <a:pt x="1083696" y="376533"/>
                              <a:pt x="1097187" y="369898"/>
                              <a:pt x="1113625" y="363333"/>
                            </a:cubicBezTo>
                            <a:cubicBezTo>
                              <a:pt x="1130063" y="356768"/>
                              <a:pt x="1145111" y="349551"/>
                              <a:pt x="1168614" y="343465"/>
                            </a:cubicBezTo>
                            <a:cubicBezTo>
                              <a:pt x="1192117" y="337379"/>
                              <a:pt x="1212616" y="332821"/>
                              <a:pt x="1254641" y="326818"/>
                            </a:cubicBezTo>
                            <a:cubicBezTo>
                              <a:pt x="1321799" y="304432"/>
                              <a:pt x="1296021" y="305553"/>
                              <a:pt x="1329069" y="305553"/>
                            </a:cubicBezTo>
                            <a:cubicBezTo>
                              <a:pt x="1123506" y="238213"/>
                              <a:pt x="1005689" y="152401"/>
                              <a:pt x="800126" y="85061"/>
                            </a:cubicBezTo>
                            <a:cubicBezTo>
                              <a:pt x="771772" y="60252"/>
                              <a:pt x="695930" y="43283"/>
                              <a:pt x="627320" y="29106"/>
                            </a:cubicBezTo>
                            <a:cubicBezTo>
                              <a:pt x="558710" y="14929"/>
                              <a:pt x="420558" y="0"/>
                              <a:pt x="388464" y="0"/>
                            </a:cubicBezTo>
                            <a:cubicBezTo>
                              <a:pt x="243109" y="0"/>
                              <a:pt x="241004" y="25562"/>
                              <a:pt x="95693" y="29106"/>
                            </a:cubicBezTo>
                            <a:cubicBezTo>
                              <a:pt x="81516" y="32650"/>
                              <a:pt x="67025" y="35118"/>
                              <a:pt x="53162" y="39739"/>
                            </a:cubicBezTo>
                            <a:cubicBezTo>
                              <a:pt x="-14581" y="62320"/>
                              <a:pt x="8860" y="48599"/>
                              <a:pt x="0" y="50371"/>
                            </a:cubicBezTo>
                            <a:close/>
                          </a:path>
                        </a:pathLst>
                      </a:custGeom>
                      <a:grpFill/>
                      <a:ln>
                        <a:solidFill>
                          <a:srgbClr val="660033"/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hu-HU">
                          <a:solidFill>
                            <a:srgbClr val="813213"/>
                          </a:solidFill>
                        </a:endParaRPr>
                      </a:p>
                    </p:txBody>
                  </p:sp>
                  <p:sp>
                    <p:nvSpPr>
                      <p:cNvPr id="645" name="Szabadkézi sokszög: alakzat 644">
                        <a:extLst>
                          <a:ext uri="{FF2B5EF4-FFF2-40B4-BE49-F238E27FC236}">
                            <a16:creationId xmlns:a16="http://schemas.microsoft.com/office/drawing/2014/main" id="{C9789837-78A4-B2F7-09FF-2DECB779A2B9}"/>
                          </a:ext>
                        </a:extLst>
                      </p:cNvPr>
                      <p:cNvSpPr/>
                      <p:nvPr/>
                    </p:nvSpPr>
                    <p:spPr>
                      <a:xfrm rot="17295575">
                        <a:off x="1043824" y="4127995"/>
                        <a:ext cx="469641" cy="142270"/>
                      </a:xfrm>
                      <a:custGeom>
                        <a:avLst/>
                        <a:gdLst>
                          <a:gd name="connsiteX0" fmla="*/ 0 w 1329069"/>
                          <a:gd name="connsiteY0" fmla="*/ 32184 h 436221"/>
                          <a:gd name="connsiteX1" fmla="*/ 0 w 1329069"/>
                          <a:gd name="connsiteY1" fmla="*/ 32184 h 436221"/>
                          <a:gd name="connsiteX2" fmla="*/ 53162 w 1329069"/>
                          <a:gd name="connsiteY2" fmla="*/ 170407 h 436221"/>
                          <a:gd name="connsiteX3" fmla="*/ 85060 w 1329069"/>
                          <a:gd name="connsiteY3" fmla="*/ 212938 h 436221"/>
                          <a:gd name="connsiteX4" fmla="*/ 180753 w 1329069"/>
                          <a:gd name="connsiteY4" fmla="*/ 276733 h 436221"/>
                          <a:gd name="connsiteX5" fmla="*/ 265813 w 1329069"/>
                          <a:gd name="connsiteY5" fmla="*/ 329896 h 436221"/>
                          <a:gd name="connsiteX6" fmla="*/ 297711 w 1329069"/>
                          <a:gd name="connsiteY6" fmla="*/ 351161 h 436221"/>
                          <a:gd name="connsiteX7" fmla="*/ 393404 w 1329069"/>
                          <a:gd name="connsiteY7" fmla="*/ 383059 h 436221"/>
                          <a:gd name="connsiteX8" fmla="*/ 435934 w 1329069"/>
                          <a:gd name="connsiteY8" fmla="*/ 404324 h 436221"/>
                          <a:gd name="connsiteX9" fmla="*/ 510362 w 1329069"/>
                          <a:gd name="connsiteY9" fmla="*/ 414956 h 436221"/>
                          <a:gd name="connsiteX10" fmla="*/ 648586 w 1329069"/>
                          <a:gd name="connsiteY10" fmla="*/ 425589 h 436221"/>
                          <a:gd name="connsiteX11" fmla="*/ 744279 w 1329069"/>
                          <a:gd name="connsiteY11" fmla="*/ 436221 h 436221"/>
                          <a:gd name="connsiteX12" fmla="*/ 978195 w 1329069"/>
                          <a:gd name="connsiteY12" fmla="*/ 425589 h 436221"/>
                          <a:gd name="connsiteX13" fmla="*/ 999460 w 1329069"/>
                          <a:gd name="connsiteY13" fmla="*/ 393691 h 436221"/>
                          <a:gd name="connsiteX14" fmla="*/ 1031358 w 1329069"/>
                          <a:gd name="connsiteY14" fmla="*/ 383059 h 436221"/>
                          <a:gd name="connsiteX15" fmla="*/ 1052623 w 1329069"/>
                          <a:gd name="connsiteY15" fmla="*/ 351161 h 436221"/>
                          <a:gd name="connsiteX16" fmla="*/ 1095153 w 1329069"/>
                          <a:gd name="connsiteY16" fmla="*/ 340528 h 436221"/>
                          <a:gd name="connsiteX17" fmla="*/ 1127051 w 1329069"/>
                          <a:gd name="connsiteY17" fmla="*/ 329896 h 436221"/>
                          <a:gd name="connsiteX18" fmla="*/ 1254641 w 1329069"/>
                          <a:gd name="connsiteY18" fmla="*/ 308631 h 436221"/>
                          <a:gd name="connsiteX19" fmla="*/ 1329069 w 1329069"/>
                          <a:gd name="connsiteY19" fmla="*/ 287366 h 436221"/>
                          <a:gd name="connsiteX20" fmla="*/ 712381 w 1329069"/>
                          <a:gd name="connsiteY20" fmla="*/ 85347 h 436221"/>
                          <a:gd name="connsiteX21" fmla="*/ 627320 w 1329069"/>
                          <a:gd name="connsiteY21" fmla="*/ 10919 h 436221"/>
                          <a:gd name="connsiteX22" fmla="*/ 531627 w 1329069"/>
                          <a:gd name="connsiteY22" fmla="*/ 286 h 436221"/>
                          <a:gd name="connsiteX23" fmla="*/ 95693 w 1329069"/>
                          <a:gd name="connsiteY23" fmla="*/ 10919 h 436221"/>
                          <a:gd name="connsiteX24" fmla="*/ 53162 w 1329069"/>
                          <a:gd name="connsiteY24" fmla="*/ 21552 h 436221"/>
                          <a:gd name="connsiteX25" fmla="*/ 0 w 1329069"/>
                          <a:gd name="connsiteY25" fmla="*/ 32184 h 436221"/>
                          <a:gd name="connsiteX0" fmla="*/ 0 w 1329069"/>
                          <a:gd name="connsiteY0" fmla="*/ 31901 h 435938"/>
                          <a:gd name="connsiteX1" fmla="*/ 0 w 1329069"/>
                          <a:gd name="connsiteY1" fmla="*/ 31901 h 435938"/>
                          <a:gd name="connsiteX2" fmla="*/ 53162 w 1329069"/>
                          <a:gd name="connsiteY2" fmla="*/ 170124 h 435938"/>
                          <a:gd name="connsiteX3" fmla="*/ 85060 w 1329069"/>
                          <a:gd name="connsiteY3" fmla="*/ 212655 h 435938"/>
                          <a:gd name="connsiteX4" fmla="*/ 180753 w 1329069"/>
                          <a:gd name="connsiteY4" fmla="*/ 276450 h 435938"/>
                          <a:gd name="connsiteX5" fmla="*/ 265813 w 1329069"/>
                          <a:gd name="connsiteY5" fmla="*/ 329613 h 435938"/>
                          <a:gd name="connsiteX6" fmla="*/ 297711 w 1329069"/>
                          <a:gd name="connsiteY6" fmla="*/ 350878 h 435938"/>
                          <a:gd name="connsiteX7" fmla="*/ 393404 w 1329069"/>
                          <a:gd name="connsiteY7" fmla="*/ 382776 h 435938"/>
                          <a:gd name="connsiteX8" fmla="*/ 435934 w 1329069"/>
                          <a:gd name="connsiteY8" fmla="*/ 404041 h 435938"/>
                          <a:gd name="connsiteX9" fmla="*/ 510362 w 1329069"/>
                          <a:gd name="connsiteY9" fmla="*/ 414673 h 435938"/>
                          <a:gd name="connsiteX10" fmla="*/ 648586 w 1329069"/>
                          <a:gd name="connsiteY10" fmla="*/ 425306 h 435938"/>
                          <a:gd name="connsiteX11" fmla="*/ 744279 w 1329069"/>
                          <a:gd name="connsiteY11" fmla="*/ 435938 h 435938"/>
                          <a:gd name="connsiteX12" fmla="*/ 978195 w 1329069"/>
                          <a:gd name="connsiteY12" fmla="*/ 425306 h 435938"/>
                          <a:gd name="connsiteX13" fmla="*/ 999460 w 1329069"/>
                          <a:gd name="connsiteY13" fmla="*/ 393408 h 435938"/>
                          <a:gd name="connsiteX14" fmla="*/ 1031358 w 1329069"/>
                          <a:gd name="connsiteY14" fmla="*/ 382776 h 435938"/>
                          <a:gd name="connsiteX15" fmla="*/ 1052623 w 1329069"/>
                          <a:gd name="connsiteY15" fmla="*/ 350878 h 435938"/>
                          <a:gd name="connsiteX16" fmla="*/ 1095153 w 1329069"/>
                          <a:gd name="connsiteY16" fmla="*/ 340245 h 435938"/>
                          <a:gd name="connsiteX17" fmla="*/ 1127051 w 1329069"/>
                          <a:gd name="connsiteY17" fmla="*/ 329613 h 435938"/>
                          <a:gd name="connsiteX18" fmla="*/ 1254641 w 1329069"/>
                          <a:gd name="connsiteY18" fmla="*/ 308348 h 435938"/>
                          <a:gd name="connsiteX19" fmla="*/ 1329069 w 1329069"/>
                          <a:gd name="connsiteY19" fmla="*/ 287083 h 435938"/>
                          <a:gd name="connsiteX20" fmla="*/ 800126 w 1329069"/>
                          <a:gd name="connsiteY20" fmla="*/ 66591 h 435938"/>
                          <a:gd name="connsiteX21" fmla="*/ 627320 w 1329069"/>
                          <a:gd name="connsiteY21" fmla="*/ 10636 h 435938"/>
                          <a:gd name="connsiteX22" fmla="*/ 531627 w 1329069"/>
                          <a:gd name="connsiteY22" fmla="*/ 3 h 435938"/>
                          <a:gd name="connsiteX23" fmla="*/ 95693 w 1329069"/>
                          <a:gd name="connsiteY23" fmla="*/ 10636 h 435938"/>
                          <a:gd name="connsiteX24" fmla="*/ 53162 w 1329069"/>
                          <a:gd name="connsiteY24" fmla="*/ 21269 h 435938"/>
                          <a:gd name="connsiteX25" fmla="*/ 0 w 1329069"/>
                          <a:gd name="connsiteY25" fmla="*/ 31901 h 435938"/>
                          <a:gd name="connsiteX0" fmla="*/ 0 w 1329069"/>
                          <a:gd name="connsiteY0" fmla="*/ 50371 h 454408"/>
                          <a:gd name="connsiteX1" fmla="*/ 0 w 1329069"/>
                          <a:gd name="connsiteY1" fmla="*/ 50371 h 454408"/>
                          <a:gd name="connsiteX2" fmla="*/ 53162 w 1329069"/>
                          <a:gd name="connsiteY2" fmla="*/ 188594 h 454408"/>
                          <a:gd name="connsiteX3" fmla="*/ 85060 w 1329069"/>
                          <a:gd name="connsiteY3" fmla="*/ 231125 h 454408"/>
                          <a:gd name="connsiteX4" fmla="*/ 180753 w 1329069"/>
                          <a:gd name="connsiteY4" fmla="*/ 294920 h 454408"/>
                          <a:gd name="connsiteX5" fmla="*/ 265813 w 1329069"/>
                          <a:gd name="connsiteY5" fmla="*/ 348083 h 454408"/>
                          <a:gd name="connsiteX6" fmla="*/ 297711 w 1329069"/>
                          <a:gd name="connsiteY6" fmla="*/ 369348 h 454408"/>
                          <a:gd name="connsiteX7" fmla="*/ 393404 w 1329069"/>
                          <a:gd name="connsiteY7" fmla="*/ 401246 h 454408"/>
                          <a:gd name="connsiteX8" fmla="*/ 435934 w 1329069"/>
                          <a:gd name="connsiteY8" fmla="*/ 422511 h 454408"/>
                          <a:gd name="connsiteX9" fmla="*/ 510362 w 1329069"/>
                          <a:gd name="connsiteY9" fmla="*/ 433143 h 454408"/>
                          <a:gd name="connsiteX10" fmla="*/ 648586 w 1329069"/>
                          <a:gd name="connsiteY10" fmla="*/ 443776 h 454408"/>
                          <a:gd name="connsiteX11" fmla="*/ 744279 w 1329069"/>
                          <a:gd name="connsiteY11" fmla="*/ 454408 h 454408"/>
                          <a:gd name="connsiteX12" fmla="*/ 978195 w 1329069"/>
                          <a:gd name="connsiteY12" fmla="*/ 443776 h 454408"/>
                          <a:gd name="connsiteX13" fmla="*/ 999460 w 1329069"/>
                          <a:gd name="connsiteY13" fmla="*/ 411878 h 454408"/>
                          <a:gd name="connsiteX14" fmla="*/ 1031358 w 1329069"/>
                          <a:gd name="connsiteY14" fmla="*/ 401246 h 454408"/>
                          <a:gd name="connsiteX15" fmla="*/ 1052623 w 1329069"/>
                          <a:gd name="connsiteY15" fmla="*/ 369348 h 454408"/>
                          <a:gd name="connsiteX16" fmla="*/ 1095153 w 1329069"/>
                          <a:gd name="connsiteY16" fmla="*/ 358715 h 454408"/>
                          <a:gd name="connsiteX17" fmla="*/ 1127051 w 1329069"/>
                          <a:gd name="connsiteY17" fmla="*/ 348083 h 454408"/>
                          <a:gd name="connsiteX18" fmla="*/ 1254641 w 1329069"/>
                          <a:gd name="connsiteY18" fmla="*/ 326818 h 454408"/>
                          <a:gd name="connsiteX19" fmla="*/ 1329069 w 1329069"/>
                          <a:gd name="connsiteY19" fmla="*/ 305553 h 454408"/>
                          <a:gd name="connsiteX20" fmla="*/ 800126 w 1329069"/>
                          <a:gd name="connsiteY20" fmla="*/ 85061 h 454408"/>
                          <a:gd name="connsiteX21" fmla="*/ 627320 w 1329069"/>
                          <a:gd name="connsiteY21" fmla="*/ 29106 h 454408"/>
                          <a:gd name="connsiteX22" fmla="*/ 388464 w 1329069"/>
                          <a:gd name="connsiteY22" fmla="*/ 0 h 454408"/>
                          <a:gd name="connsiteX23" fmla="*/ 95693 w 1329069"/>
                          <a:gd name="connsiteY23" fmla="*/ 29106 h 454408"/>
                          <a:gd name="connsiteX24" fmla="*/ 53162 w 1329069"/>
                          <a:gd name="connsiteY24" fmla="*/ 39739 h 454408"/>
                          <a:gd name="connsiteX25" fmla="*/ 0 w 1329069"/>
                          <a:gd name="connsiteY25" fmla="*/ 50371 h 454408"/>
                          <a:gd name="connsiteX0" fmla="*/ 0 w 1329069"/>
                          <a:gd name="connsiteY0" fmla="*/ 50371 h 458308"/>
                          <a:gd name="connsiteX1" fmla="*/ 0 w 1329069"/>
                          <a:gd name="connsiteY1" fmla="*/ 50371 h 458308"/>
                          <a:gd name="connsiteX2" fmla="*/ 53162 w 1329069"/>
                          <a:gd name="connsiteY2" fmla="*/ 188594 h 458308"/>
                          <a:gd name="connsiteX3" fmla="*/ 85060 w 1329069"/>
                          <a:gd name="connsiteY3" fmla="*/ 231125 h 458308"/>
                          <a:gd name="connsiteX4" fmla="*/ 180753 w 1329069"/>
                          <a:gd name="connsiteY4" fmla="*/ 294920 h 458308"/>
                          <a:gd name="connsiteX5" fmla="*/ 265813 w 1329069"/>
                          <a:gd name="connsiteY5" fmla="*/ 348083 h 458308"/>
                          <a:gd name="connsiteX6" fmla="*/ 297711 w 1329069"/>
                          <a:gd name="connsiteY6" fmla="*/ 369348 h 458308"/>
                          <a:gd name="connsiteX7" fmla="*/ 393404 w 1329069"/>
                          <a:gd name="connsiteY7" fmla="*/ 401246 h 458308"/>
                          <a:gd name="connsiteX8" fmla="*/ 435934 w 1329069"/>
                          <a:gd name="connsiteY8" fmla="*/ 422511 h 458308"/>
                          <a:gd name="connsiteX9" fmla="*/ 510362 w 1329069"/>
                          <a:gd name="connsiteY9" fmla="*/ 433143 h 458308"/>
                          <a:gd name="connsiteX10" fmla="*/ 648586 w 1329069"/>
                          <a:gd name="connsiteY10" fmla="*/ 443776 h 458308"/>
                          <a:gd name="connsiteX11" fmla="*/ 744279 w 1329069"/>
                          <a:gd name="connsiteY11" fmla="*/ 454408 h 458308"/>
                          <a:gd name="connsiteX12" fmla="*/ 890449 w 1329069"/>
                          <a:gd name="connsiteY12" fmla="*/ 453013 h 458308"/>
                          <a:gd name="connsiteX13" fmla="*/ 999460 w 1329069"/>
                          <a:gd name="connsiteY13" fmla="*/ 411878 h 458308"/>
                          <a:gd name="connsiteX14" fmla="*/ 1031358 w 1329069"/>
                          <a:gd name="connsiteY14" fmla="*/ 401246 h 458308"/>
                          <a:gd name="connsiteX15" fmla="*/ 1052623 w 1329069"/>
                          <a:gd name="connsiteY15" fmla="*/ 369348 h 458308"/>
                          <a:gd name="connsiteX16" fmla="*/ 1095153 w 1329069"/>
                          <a:gd name="connsiteY16" fmla="*/ 358715 h 458308"/>
                          <a:gd name="connsiteX17" fmla="*/ 1127051 w 1329069"/>
                          <a:gd name="connsiteY17" fmla="*/ 348083 h 458308"/>
                          <a:gd name="connsiteX18" fmla="*/ 1254641 w 1329069"/>
                          <a:gd name="connsiteY18" fmla="*/ 326818 h 458308"/>
                          <a:gd name="connsiteX19" fmla="*/ 1329069 w 1329069"/>
                          <a:gd name="connsiteY19" fmla="*/ 305553 h 458308"/>
                          <a:gd name="connsiteX20" fmla="*/ 800126 w 1329069"/>
                          <a:gd name="connsiteY20" fmla="*/ 85061 h 458308"/>
                          <a:gd name="connsiteX21" fmla="*/ 627320 w 1329069"/>
                          <a:gd name="connsiteY21" fmla="*/ 29106 h 458308"/>
                          <a:gd name="connsiteX22" fmla="*/ 388464 w 1329069"/>
                          <a:gd name="connsiteY22" fmla="*/ 0 h 458308"/>
                          <a:gd name="connsiteX23" fmla="*/ 95693 w 1329069"/>
                          <a:gd name="connsiteY23" fmla="*/ 29106 h 458308"/>
                          <a:gd name="connsiteX24" fmla="*/ 53162 w 1329069"/>
                          <a:gd name="connsiteY24" fmla="*/ 39739 h 458308"/>
                          <a:gd name="connsiteX25" fmla="*/ 0 w 1329069"/>
                          <a:gd name="connsiteY25" fmla="*/ 50371 h 458308"/>
                          <a:gd name="connsiteX0" fmla="*/ 0 w 1329069"/>
                          <a:gd name="connsiteY0" fmla="*/ 50371 h 458308"/>
                          <a:gd name="connsiteX1" fmla="*/ 0 w 1329069"/>
                          <a:gd name="connsiteY1" fmla="*/ 50371 h 458308"/>
                          <a:gd name="connsiteX2" fmla="*/ 53162 w 1329069"/>
                          <a:gd name="connsiteY2" fmla="*/ 188594 h 458308"/>
                          <a:gd name="connsiteX3" fmla="*/ 85060 w 1329069"/>
                          <a:gd name="connsiteY3" fmla="*/ 231125 h 458308"/>
                          <a:gd name="connsiteX4" fmla="*/ 180753 w 1329069"/>
                          <a:gd name="connsiteY4" fmla="*/ 294920 h 458308"/>
                          <a:gd name="connsiteX5" fmla="*/ 265813 w 1329069"/>
                          <a:gd name="connsiteY5" fmla="*/ 348083 h 458308"/>
                          <a:gd name="connsiteX6" fmla="*/ 297711 w 1329069"/>
                          <a:gd name="connsiteY6" fmla="*/ 369348 h 458308"/>
                          <a:gd name="connsiteX7" fmla="*/ 393404 w 1329069"/>
                          <a:gd name="connsiteY7" fmla="*/ 401246 h 458308"/>
                          <a:gd name="connsiteX8" fmla="*/ 435934 w 1329069"/>
                          <a:gd name="connsiteY8" fmla="*/ 422511 h 458308"/>
                          <a:gd name="connsiteX9" fmla="*/ 510362 w 1329069"/>
                          <a:gd name="connsiteY9" fmla="*/ 433143 h 458308"/>
                          <a:gd name="connsiteX10" fmla="*/ 648586 w 1329069"/>
                          <a:gd name="connsiteY10" fmla="*/ 443776 h 458308"/>
                          <a:gd name="connsiteX11" fmla="*/ 744279 w 1329069"/>
                          <a:gd name="connsiteY11" fmla="*/ 454408 h 458308"/>
                          <a:gd name="connsiteX12" fmla="*/ 890449 w 1329069"/>
                          <a:gd name="connsiteY12" fmla="*/ 453013 h 458308"/>
                          <a:gd name="connsiteX13" fmla="*/ 999460 w 1329069"/>
                          <a:gd name="connsiteY13" fmla="*/ 411878 h 458308"/>
                          <a:gd name="connsiteX14" fmla="*/ 1031358 w 1329069"/>
                          <a:gd name="connsiteY14" fmla="*/ 401246 h 458308"/>
                          <a:gd name="connsiteX15" fmla="*/ 1052623 w 1329069"/>
                          <a:gd name="connsiteY15" fmla="*/ 369348 h 458308"/>
                          <a:gd name="connsiteX16" fmla="*/ 1095153 w 1329069"/>
                          <a:gd name="connsiteY16" fmla="*/ 358715 h 458308"/>
                          <a:gd name="connsiteX17" fmla="*/ 1168614 w 1329069"/>
                          <a:gd name="connsiteY17" fmla="*/ 343465 h 458308"/>
                          <a:gd name="connsiteX18" fmla="*/ 1254641 w 1329069"/>
                          <a:gd name="connsiteY18" fmla="*/ 326818 h 458308"/>
                          <a:gd name="connsiteX19" fmla="*/ 1329069 w 1329069"/>
                          <a:gd name="connsiteY19" fmla="*/ 305553 h 458308"/>
                          <a:gd name="connsiteX20" fmla="*/ 800126 w 1329069"/>
                          <a:gd name="connsiteY20" fmla="*/ 85061 h 458308"/>
                          <a:gd name="connsiteX21" fmla="*/ 627320 w 1329069"/>
                          <a:gd name="connsiteY21" fmla="*/ 29106 h 458308"/>
                          <a:gd name="connsiteX22" fmla="*/ 388464 w 1329069"/>
                          <a:gd name="connsiteY22" fmla="*/ 0 h 458308"/>
                          <a:gd name="connsiteX23" fmla="*/ 95693 w 1329069"/>
                          <a:gd name="connsiteY23" fmla="*/ 29106 h 458308"/>
                          <a:gd name="connsiteX24" fmla="*/ 53162 w 1329069"/>
                          <a:gd name="connsiteY24" fmla="*/ 39739 h 458308"/>
                          <a:gd name="connsiteX25" fmla="*/ 0 w 1329069"/>
                          <a:gd name="connsiteY25" fmla="*/ 50371 h 458308"/>
                          <a:gd name="connsiteX0" fmla="*/ 0 w 1329069"/>
                          <a:gd name="connsiteY0" fmla="*/ 50371 h 458308"/>
                          <a:gd name="connsiteX1" fmla="*/ 0 w 1329069"/>
                          <a:gd name="connsiteY1" fmla="*/ 50371 h 458308"/>
                          <a:gd name="connsiteX2" fmla="*/ 53162 w 1329069"/>
                          <a:gd name="connsiteY2" fmla="*/ 188594 h 458308"/>
                          <a:gd name="connsiteX3" fmla="*/ 85060 w 1329069"/>
                          <a:gd name="connsiteY3" fmla="*/ 231125 h 458308"/>
                          <a:gd name="connsiteX4" fmla="*/ 180753 w 1329069"/>
                          <a:gd name="connsiteY4" fmla="*/ 294920 h 458308"/>
                          <a:gd name="connsiteX5" fmla="*/ 265813 w 1329069"/>
                          <a:gd name="connsiteY5" fmla="*/ 348083 h 458308"/>
                          <a:gd name="connsiteX6" fmla="*/ 297711 w 1329069"/>
                          <a:gd name="connsiteY6" fmla="*/ 369348 h 458308"/>
                          <a:gd name="connsiteX7" fmla="*/ 393404 w 1329069"/>
                          <a:gd name="connsiteY7" fmla="*/ 401246 h 458308"/>
                          <a:gd name="connsiteX8" fmla="*/ 435934 w 1329069"/>
                          <a:gd name="connsiteY8" fmla="*/ 422511 h 458308"/>
                          <a:gd name="connsiteX9" fmla="*/ 510362 w 1329069"/>
                          <a:gd name="connsiteY9" fmla="*/ 433143 h 458308"/>
                          <a:gd name="connsiteX10" fmla="*/ 648586 w 1329069"/>
                          <a:gd name="connsiteY10" fmla="*/ 443776 h 458308"/>
                          <a:gd name="connsiteX11" fmla="*/ 744279 w 1329069"/>
                          <a:gd name="connsiteY11" fmla="*/ 454408 h 458308"/>
                          <a:gd name="connsiteX12" fmla="*/ 890449 w 1329069"/>
                          <a:gd name="connsiteY12" fmla="*/ 453013 h 458308"/>
                          <a:gd name="connsiteX13" fmla="*/ 999460 w 1329069"/>
                          <a:gd name="connsiteY13" fmla="*/ 411878 h 458308"/>
                          <a:gd name="connsiteX14" fmla="*/ 1031358 w 1329069"/>
                          <a:gd name="connsiteY14" fmla="*/ 401246 h 458308"/>
                          <a:gd name="connsiteX15" fmla="*/ 1052623 w 1329069"/>
                          <a:gd name="connsiteY15" fmla="*/ 369348 h 458308"/>
                          <a:gd name="connsiteX16" fmla="*/ 1113625 w 1329069"/>
                          <a:gd name="connsiteY16" fmla="*/ 363333 h 458308"/>
                          <a:gd name="connsiteX17" fmla="*/ 1168614 w 1329069"/>
                          <a:gd name="connsiteY17" fmla="*/ 343465 h 458308"/>
                          <a:gd name="connsiteX18" fmla="*/ 1254641 w 1329069"/>
                          <a:gd name="connsiteY18" fmla="*/ 326818 h 458308"/>
                          <a:gd name="connsiteX19" fmla="*/ 1329069 w 1329069"/>
                          <a:gd name="connsiteY19" fmla="*/ 305553 h 458308"/>
                          <a:gd name="connsiteX20" fmla="*/ 800126 w 1329069"/>
                          <a:gd name="connsiteY20" fmla="*/ 85061 h 458308"/>
                          <a:gd name="connsiteX21" fmla="*/ 627320 w 1329069"/>
                          <a:gd name="connsiteY21" fmla="*/ 29106 h 458308"/>
                          <a:gd name="connsiteX22" fmla="*/ 388464 w 1329069"/>
                          <a:gd name="connsiteY22" fmla="*/ 0 h 458308"/>
                          <a:gd name="connsiteX23" fmla="*/ 95693 w 1329069"/>
                          <a:gd name="connsiteY23" fmla="*/ 29106 h 458308"/>
                          <a:gd name="connsiteX24" fmla="*/ 53162 w 1329069"/>
                          <a:gd name="connsiteY24" fmla="*/ 39739 h 458308"/>
                          <a:gd name="connsiteX25" fmla="*/ 0 w 1329069"/>
                          <a:gd name="connsiteY25" fmla="*/ 50371 h 458308"/>
                          <a:gd name="connsiteX0" fmla="*/ 0 w 1329069"/>
                          <a:gd name="connsiteY0" fmla="*/ 50371 h 458308"/>
                          <a:gd name="connsiteX1" fmla="*/ 0 w 1329069"/>
                          <a:gd name="connsiteY1" fmla="*/ 50371 h 458308"/>
                          <a:gd name="connsiteX2" fmla="*/ 53162 w 1329069"/>
                          <a:gd name="connsiteY2" fmla="*/ 188594 h 458308"/>
                          <a:gd name="connsiteX3" fmla="*/ 85060 w 1329069"/>
                          <a:gd name="connsiteY3" fmla="*/ 231125 h 458308"/>
                          <a:gd name="connsiteX4" fmla="*/ 180753 w 1329069"/>
                          <a:gd name="connsiteY4" fmla="*/ 294920 h 458308"/>
                          <a:gd name="connsiteX5" fmla="*/ 265813 w 1329069"/>
                          <a:gd name="connsiteY5" fmla="*/ 348083 h 458308"/>
                          <a:gd name="connsiteX6" fmla="*/ 297711 w 1329069"/>
                          <a:gd name="connsiteY6" fmla="*/ 369348 h 458308"/>
                          <a:gd name="connsiteX7" fmla="*/ 393404 w 1329069"/>
                          <a:gd name="connsiteY7" fmla="*/ 401246 h 458308"/>
                          <a:gd name="connsiteX8" fmla="*/ 435934 w 1329069"/>
                          <a:gd name="connsiteY8" fmla="*/ 422511 h 458308"/>
                          <a:gd name="connsiteX9" fmla="*/ 510362 w 1329069"/>
                          <a:gd name="connsiteY9" fmla="*/ 433143 h 458308"/>
                          <a:gd name="connsiteX10" fmla="*/ 648586 w 1329069"/>
                          <a:gd name="connsiteY10" fmla="*/ 443776 h 458308"/>
                          <a:gd name="connsiteX11" fmla="*/ 744279 w 1329069"/>
                          <a:gd name="connsiteY11" fmla="*/ 454408 h 458308"/>
                          <a:gd name="connsiteX12" fmla="*/ 890449 w 1329069"/>
                          <a:gd name="connsiteY12" fmla="*/ 453013 h 458308"/>
                          <a:gd name="connsiteX13" fmla="*/ 999460 w 1329069"/>
                          <a:gd name="connsiteY13" fmla="*/ 411878 h 458308"/>
                          <a:gd name="connsiteX14" fmla="*/ 1031358 w 1329069"/>
                          <a:gd name="connsiteY14" fmla="*/ 401246 h 458308"/>
                          <a:gd name="connsiteX15" fmla="*/ 1069985 w 1329069"/>
                          <a:gd name="connsiteY15" fmla="*/ 382852 h 458308"/>
                          <a:gd name="connsiteX16" fmla="*/ 1113625 w 1329069"/>
                          <a:gd name="connsiteY16" fmla="*/ 363333 h 458308"/>
                          <a:gd name="connsiteX17" fmla="*/ 1168614 w 1329069"/>
                          <a:gd name="connsiteY17" fmla="*/ 343465 h 458308"/>
                          <a:gd name="connsiteX18" fmla="*/ 1254641 w 1329069"/>
                          <a:gd name="connsiteY18" fmla="*/ 326818 h 458308"/>
                          <a:gd name="connsiteX19" fmla="*/ 1329069 w 1329069"/>
                          <a:gd name="connsiteY19" fmla="*/ 305553 h 458308"/>
                          <a:gd name="connsiteX20" fmla="*/ 800126 w 1329069"/>
                          <a:gd name="connsiteY20" fmla="*/ 85061 h 458308"/>
                          <a:gd name="connsiteX21" fmla="*/ 627320 w 1329069"/>
                          <a:gd name="connsiteY21" fmla="*/ 29106 h 458308"/>
                          <a:gd name="connsiteX22" fmla="*/ 388464 w 1329069"/>
                          <a:gd name="connsiteY22" fmla="*/ 0 h 458308"/>
                          <a:gd name="connsiteX23" fmla="*/ 95693 w 1329069"/>
                          <a:gd name="connsiteY23" fmla="*/ 29106 h 458308"/>
                          <a:gd name="connsiteX24" fmla="*/ 53162 w 1329069"/>
                          <a:gd name="connsiteY24" fmla="*/ 39739 h 458308"/>
                          <a:gd name="connsiteX25" fmla="*/ 0 w 1329069"/>
                          <a:gd name="connsiteY25" fmla="*/ 50371 h 458308"/>
                          <a:gd name="connsiteX0" fmla="*/ 0 w 1329069"/>
                          <a:gd name="connsiteY0" fmla="*/ 50371 h 458308"/>
                          <a:gd name="connsiteX1" fmla="*/ 0 w 1329069"/>
                          <a:gd name="connsiteY1" fmla="*/ 50371 h 458308"/>
                          <a:gd name="connsiteX2" fmla="*/ 53162 w 1329069"/>
                          <a:gd name="connsiteY2" fmla="*/ 188594 h 458308"/>
                          <a:gd name="connsiteX3" fmla="*/ 85060 w 1329069"/>
                          <a:gd name="connsiteY3" fmla="*/ 231125 h 458308"/>
                          <a:gd name="connsiteX4" fmla="*/ 174966 w 1329069"/>
                          <a:gd name="connsiteY4" fmla="*/ 306495 h 458308"/>
                          <a:gd name="connsiteX5" fmla="*/ 265813 w 1329069"/>
                          <a:gd name="connsiteY5" fmla="*/ 348083 h 458308"/>
                          <a:gd name="connsiteX6" fmla="*/ 297711 w 1329069"/>
                          <a:gd name="connsiteY6" fmla="*/ 369348 h 458308"/>
                          <a:gd name="connsiteX7" fmla="*/ 393404 w 1329069"/>
                          <a:gd name="connsiteY7" fmla="*/ 401246 h 458308"/>
                          <a:gd name="connsiteX8" fmla="*/ 435934 w 1329069"/>
                          <a:gd name="connsiteY8" fmla="*/ 422511 h 458308"/>
                          <a:gd name="connsiteX9" fmla="*/ 510362 w 1329069"/>
                          <a:gd name="connsiteY9" fmla="*/ 433143 h 458308"/>
                          <a:gd name="connsiteX10" fmla="*/ 648586 w 1329069"/>
                          <a:gd name="connsiteY10" fmla="*/ 443776 h 458308"/>
                          <a:gd name="connsiteX11" fmla="*/ 744279 w 1329069"/>
                          <a:gd name="connsiteY11" fmla="*/ 454408 h 458308"/>
                          <a:gd name="connsiteX12" fmla="*/ 890449 w 1329069"/>
                          <a:gd name="connsiteY12" fmla="*/ 453013 h 458308"/>
                          <a:gd name="connsiteX13" fmla="*/ 999460 w 1329069"/>
                          <a:gd name="connsiteY13" fmla="*/ 411878 h 458308"/>
                          <a:gd name="connsiteX14" fmla="*/ 1031358 w 1329069"/>
                          <a:gd name="connsiteY14" fmla="*/ 401246 h 458308"/>
                          <a:gd name="connsiteX15" fmla="*/ 1069985 w 1329069"/>
                          <a:gd name="connsiteY15" fmla="*/ 382852 h 458308"/>
                          <a:gd name="connsiteX16" fmla="*/ 1113625 w 1329069"/>
                          <a:gd name="connsiteY16" fmla="*/ 363333 h 458308"/>
                          <a:gd name="connsiteX17" fmla="*/ 1168614 w 1329069"/>
                          <a:gd name="connsiteY17" fmla="*/ 343465 h 458308"/>
                          <a:gd name="connsiteX18" fmla="*/ 1254641 w 1329069"/>
                          <a:gd name="connsiteY18" fmla="*/ 326818 h 458308"/>
                          <a:gd name="connsiteX19" fmla="*/ 1329069 w 1329069"/>
                          <a:gd name="connsiteY19" fmla="*/ 305553 h 458308"/>
                          <a:gd name="connsiteX20" fmla="*/ 800126 w 1329069"/>
                          <a:gd name="connsiteY20" fmla="*/ 85061 h 458308"/>
                          <a:gd name="connsiteX21" fmla="*/ 627320 w 1329069"/>
                          <a:gd name="connsiteY21" fmla="*/ 29106 h 458308"/>
                          <a:gd name="connsiteX22" fmla="*/ 388464 w 1329069"/>
                          <a:gd name="connsiteY22" fmla="*/ 0 h 458308"/>
                          <a:gd name="connsiteX23" fmla="*/ 95693 w 1329069"/>
                          <a:gd name="connsiteY23" fmla="*/ 29106 h 458308"/>
                          <a:gd name="connsiteX24" fmla="*/ 53162 w 1329069"/>
                          <a:gd name="connsiteY24" fmla="*/ 39739 h 458308"/>
                          <a:gd name="connsiteX25" fmla="*/ 0 w 1329069"/>
                          <a:gd name="connsiteY25" fmla="*/ 50371 h 45830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</a:cxnLst>
                        <a:rect l="l" t="t" r="r" b="b"/>
                        <a:pathLst>
                          <a:path w="1329069" h="458308">
                            <a:moveTo>
                              <a:pt x="0" y="50371"/>
                            </a:moveTo>
                            <a:lnTo>
                              <a:pt x="0" y="50371"/>
                            </a:lnTo>
                            <a:cubicBezTo>
                              <a:pt x="14908" y="95096"/>
                              <a:pt x="27232" y="147105"/>
                              <a:pt x="53162" y="188594"/>
                            </a:cubicBezTo>
                            <a:cubicBezTo>
                              <a:pt x="62554" y="203622"/>
                              <a:pt x="64759" y="211475"/>
                              <a:pt x="85060" y="231125"/>
                            </a:cubicBezTo>
                            <a:cubicBezTo>
                              <a:pt x="105361" y="250775"/>
                              <a:pt x="99351" y="265779"/>
                              <a:pt x="174966" y="306495"/>
                            </a:cubicBezTo>
                            <a:cubicBezTo>
                              <a:pt x="204405" y="322347"/>
                              <a:pt x="245356" y="337608"/>
                              <a:pt x="265813" y="348083"/>
                            </a:cubicBezTo>
                            <a:cubicBezTo>
                              <a:pt x="286270" y="358558"/>
                              <a:pt x="285915" y="364433"/>
                              <a:pt x="297711" y="369348"/>
                            </a:cubicBezTo>
                            <a:cubicBezTo>
                              <a:pt x="328748" y="382280"/>
                              <a:pt x="363331" y="386209"/>
                              <a:pt x="393404" y="401246"/>
                            </a:cubicBezTo>
                            <a:cubicBezTo>
                              <a:pt x="407581" y="408334"/>
                              <a:pt x="420642" y="418341"/>
                              <a:pt x="435934" y="422511"/>
                            </a:cubicBezTo>
                            <a:cubicBezTo>
                              <a:pt x="460112" y="429105"/>
                              <a:pt x="485425" y="430649"/>
                              <a:pt x="510362" y="433143"/>
                            </a:cubicBezTo>
                            <a:cubicBezTo>
                              <a:pt x="556343" y="437741"/>
                              <a:pt x="602565" y="439592"/>
                              <a:pt x="648586" y="443776"/>
                            </a:cubicBezTo>
                            <a:cubicBezTo>
                              <a:pt x="680548" y="446682"/>
                              <a:pt x="712381" y="450864"/>
                              <a:pt x="744279" y="454408"/>
                            </a:cubicBezTo>
                            <a:cubicBezTo>
                              <a:pt x="822251" y="450864"/>
                              <a:pt x="813458" y="465845"/>
                              <a:pt x="890449" y="453013"/>
                            </a:cubicBezTo>
                            <a:cubicBezTo>
                              <a:pt x="903054" y="450912"/>
                              <a:pt x="975975" y="420506"/>
                              <a:pt x="999460" y="411878"/>
                            </a:cubicBezTo>
                            <a:cubicBezTo>
                              <a:pt x="1022945" y="403250"/>
                              <a:pt x="1020725" y="404790"/>
                              <a:pt x="1031358" y="401246"/>
                            </a:cubicBezTo>
                            <a:cubicBezTo>
                              <a:pt x="1038446" y="390613"/>
                              <a:pt x="1056274" y="389171"/>
                              <a:pt x="1069985" y="382852"/>
                            </a:cubicBezTo>
                            <a:cubicBezTo>
                              <a:pt x="1083696" y="376533"/>
                              <a:pt x="1097187" y="369898"/>
                              <a:pt x="1113625" y="363333"/>
                            </a:cubicBezTo>
                            <a:cubicBezTo>
                              <a:pt x="1130063" y="356768"/>
                              <a:pt x="1145111" y="349551"/>
                              <a:pt x="1168614" y="343465"/>
                            </a:cubicBezTo>
                            <a:cubicBezTo>
                              <a:pt x="1192117" y="337379"/>
                              <a:pt x="1212616" y="332821"/>
                              <a:pt x="1254641" y="326818"/>
                            </a:cubicBezTo>
                            <a:cubicBezTo>
                              <a:pt x="1321799" y="304432"/>
                              <a:pt x="1296021" y="305553"/>
                              <a:pt x="1329069" y="305553"/>
                            </a:cubicBezTo>
                            <a:cubicBezTo>
                              <a:pt x="1123506" y="238213"/>
                              <a:pt x="1005689" y="152401"/>
                              <a:pt x="800126" y="85061"/>
                            </a:cubicBezTo>
                            <a:cubicBezTo>
                              <a:pt x="771772" y="60252"/>
                              <a:pt x="695930" y="43283"/>
                              <a:pt x="627320" y="29106"/>
                            </a:cubicBezTo>
                            <a:cubicBezTo>
                              <a:pt x="558710" y="14929"/>
                              <a:pt x="420558" y="0"/>
                              <a:pt x="388464" y="0"/>
                            </a:cubicBezTo>
                            <a:cubicBezTo>
                              <a:pt x="243109" y="0"/>
                              <a:pt x="241004" y="25562"/>
                              <a:pt x="95693" y="29106"/>
                            </a:cubicBezTo>
                            <a:cubicBezTo>
                              <a:pt x="81516" y="32650"/>
                              <a:pt x="67025" y="35118"/>
                              <a:pt x="53162" y="39739"/>
                            </a:cubicBezTo>
                            <a:cubicBezTo>
                              <a:pt x="-14581" y="62320"/>
                              <a:pt x="8860" y="48599"/>
                              <a:pt x="0" y="50371"/>
                            </a:cubicBezTo>
                            <a:close/>
                          </a:path>
                        </a:pathLst>
                      </a:custGeom>
                      <a:grpFill/>
                      <a:ln>
                        <a:solidFill>
                          <a:srgbClr val="660033"/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hu-HU">
                          <a:solidFill>
                            <a:srgbClr val="813213"/>
                          </a:solidFill>
                        </a:endParaRPr>
                      </a:p>
                    </p:txBody>
                  </p:sp>
                  <p:grpSp>
                    <p:nvGrpSpPr>
                      <p:cNvPr id="646" name="Csoportba foglalás 645">
                        <a:extLst>
                          <a:ext uri="{FF2B5EF4-FFF2-40B4-BE49-F238E27FC236}">
                            <a16:creationId xmlns:a16="http://schemas.microsoft.com/office/drawing/2014/main" id="{17F835BB-A8B0-349A-55D9-219A46430260}"/>
                          </a:ext>
                        </a:extLst>
                      </p:cNvPr>
                      <p:cNvGrpSpPr/>
                      <p:nvPr/>
                    </p:nvGrpSpPr>
                    <p:grpSpPr>
                      <a:xfrm rot="17008807" flipH="1">
                        <a:off x="4358774" y="1456080"/>
                        <a:ext cx="884066" cy="312000"/>
                        <a:chOff x="2510407" y="6805952"/>
                        <a:chExt cx="884066" cy="312000"/>
                      </a:xfrm>
                      <a:grpFill/>
                    </p:grpSpPr>
                    <p:sp>
                      <p:nvSpPr>
                        <p:cNvPr id="665" name="Szalagív 664">
                          <a:extLst>
                            <a:ext uri="{FF2B5EF4-FFF2-40B4-BE49-F238E27FC236}">
                              <a16:creationId xmlns:a16="http://schemas.microsoft.com/office/drawing/2014/main" id="{199C48AD-7973-0D2A-9A33-123D350F94A8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 rot="624052" flipV="1">
                          <a:off x="2643236" y="6884662"/>
                          <a:ext cx="751237" cy="233290"/>
                        </a:xfrm>
                        <a:prstGeom prst="blockArc">
                          <a:avLst/>
                        </a:prstGeom>
                        <a:grpFill/>
                        <a:ln>
                          <a:solidFill>
                            <a:srgbClr val="660033"/>
                          </a:solidFill>
                        </a:ln>
                      </p:spPr>
                      <p:style>
                        <a:lnRef idx="2">
                          <a:schemeClr val="accent1">
                            <a:shade val="15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hu-HU">
                            <a:solidFill>
                              <a:srgbClr val="813213"/>
                            </a:solidFill>
                          </a:endParaRPr>
                        </a:p>
                      </p:txBody>
                    </p:sp>
                    <p:sp>
                      <p:nvSpPr>
                        <p:cNvPr id="666" name="Ellipszis 665">
                          <a:extLst>
                            <a:ext uri="{FF2B5EF4-FFF2-40B4-BE49-F238E27FC236}">
                              <a16:creationId xmlns:a16="http://schemas.microsoft.com/office/drawing/2014/main" id="{DF4E9CED-6935-1706-0C99-A4D8014E2B48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2510407" y="6805952"/>
                          <a:ext cx="193279" cy="193279"/>
                        </a:xfrm>
                        <a:prstGeom prst="ellipse">
                          <a:avLst/>
                        </a:prstGeom>
                        <a:grpFill/>
                        <a:ln>
                          <a:solidFill>
                            <a:srgbClr val="660033"/>
                          </a:solidFill>
                        </a:ln>
                      </p:spPr>
                      <p:style>
                        <a:lnRef idx="2">
                          <a:schemeClr val="accent1">
                            <a:shade val="15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hu-HU">
                            <a:solidFill>
                              <a:srgbClr val="813213"/>
                            </a:solidFill>
                          </a:endParaRPr>
                        </a:p>
                      </p:txBody>
                    </p:sp>
                  </p:grpSp>
                  <p:sp>
                    <p:nvSpPr>
                      <p:cNvPr id="647" name="Szabadkézi sokszög: alakzat 646">
                        <a:extLst>
                          <a:ext uri="{FF2B5EF4-FFF2-40B4-BE49-F238E27FC236}">
                            <a16:creationId xmlns:a16="http://schemas.microsoft.com/office/drawing/2014/main" id="{A1FF7791-621A-C027-5750-E1501C88FC1D}"/>
                          </a:ext>
                        </a:extLst>
                      </p:cNvPr>
                      <p:cNvSpPr/>
                      <p:nvPr/>
                    </p:nvSpPr>
                    <p:spPr>
                      <a:xfrm rot="21412754">
                        <a:off x="3691689" y="4381484"/>
                        <a:ext cx="525854" cy="241476"/>
                      </a:xfrm>
                      <a:custGeom>
                        <a:avLst/>
                        <a:gdLst>
                          <a:gd name="connsiteX0" fmla="*/ 0 w 1329069"/>
                          <a:gd name="connsiteY0" fmla="*/ 32184 h 436221"/>
                          <a:gd name="connsiteX1" fmla="*/ 0 w 1329069"/>
                          <a:gd name="connsiteY1" fmla="*/ 32184 h 436221"/>
                          <a:gd name="connsiteX2" fmla="*/ 53162 w 1329069"/>
                          <a:gd name="connsiteY2" fmla="*/ 170407 h 436221"/>
                          <a:gd name="connsiteX3" fmla="*/ 85060 w 1329069"/>
                          <a:gd name="connsiteY3" fmla="*/ 212938 h 436221"/>
                          <a:gd name="connsiteX4" fmla="*/ 180753 w 1329069"/>
                          <a:gd name="connsiteY4" fmla="*/ 276733 h 436221"/>
                          <a:gd name="connsiteX5" fmla="*/ 265813 w 1329069"/>
                          <a:gd name="connsiteY5" fmla="*/ 329896 h 436221"/>
                          <a:gd name="connsiteX6" fmla="*/ 297711 w 1329069"/>
                          <a:gd name="connsiteY6" fmla="*/ 351161 h 436221"/>
                          <a:gd name="connsiteX7" fmla="*/ 393404 w 1329069"/>
                          <a:gd name="connsiteY7" fmla="*/ 383059 h 436221"/>
                          <a:gd name="connsiteX8" fmla="*/ 435934 w 1329069"/>
                          <a:gd name="connsiteY8" fmla="*/ 404324 h 436221"/>
                          <a:gd name="connsiteX9" fmla="*/ 510362 w 1329069"/>
                          <a:gd name="connsiteY9" fmla="*/ 414956 h 436221"/>
                          <a:gd name="connsiteX10" fmla="*/ 648586 w 1329069"/>
                          <a:gd name="connsiteY10" fmla="*/ 425589 h 436221"/>
                          <a:gd name="connsiteX11" fmla="*/ 744279 w 1329069"/>
                          <a:gd name="connsiteY11" fmla="*/ 436221 h 436221"/>
                          <a:gd name="connsiteX12" fmla="*/ 978195 w 1329069"/>
                          <a:gd name="connsiteY12" fmla="*/ 425589 h 436221"/>
                          <a:gd name="connsiteX13" fmla="*/ 999460 w 1329069"/>
                          <a:gd name="connsiteY13" fmla="*/ 393691 h 436221"/>
                          <a:gd name="connsiteX14" fmla="*/ 1031358 w 1329069"/>
                          <a:gd name="connsiteY14" fmla="*/ 383059 h 436221"/>
                          <a:gd name="connsiteX15" fmla="*/ 1052623 w 1329069"/>
                          <a:gd name="connsiteY15" fmla="*/ 351161 h 436221"/>
                          <a:gd name="connsiteX16" fmla="*/ 1095153 w 1329069"/>
                          <a:gd name="connsiteY16" fmla="*/ 340528 h 436221"/>
                          <a:gd name="connsiteX17" fmla="*/ 1127051 w 1329069"/>
                          <a:gd name="connsiteY17" fmla="*/ 329896 h 436221"/>
                          <a:gd name="connsiteX18" fmla="*/ 1254641 w 1329069"/>
                          <a:gd name="connsiteY18" fmla="*/ 308631 h 436221"/>
                          <a:gd name="connsiteX19" fmla="*/ 1329069 w 1329069"/>
                          <a:gd name="connsiteY19" fmla="*/ 287366 h 436221"/>
                          <a:gd name="connsiteX20" fmla="*/ 712381 w 1329069"/>
                          <a:gd name="connsiteY20" fmla="*/ 85347 h 436221"/>
                          <a:gd name="connsiteX21" fmla="*/ 627320 w 1329069"/>
                          <a:gd name="connsiteY21" fmla="*/ 10919 h 436221"/>
                          <a:gd name="connsiteX22" fmla="*/ 531627 w 1329069"/>
                          <a:gd name="connsiteY22" fmla="*/ 286 h 436221"/>
                          <a:gd name="connsiteX23" fmla="*/ 95693 w 1329069"/>
                          <a:gd name="connsiteY23" fmla="*/ 10919 h 436221"/>
                          <a:gd name="connsiteX24" fmla="*/ 53162 w 1329069"/>
                          <a:gd name="connsiteY24" fmla="*/ 21552 h 436221"/>
                          <a:gd name="connsiteX25" fmla="*/ 0 w 1329069"/>
                          <a:gd name="connsiteY25" fmla="*/ 32184 h 436221"/>
                          <a:gd name="connsiteX0" fmla="*/ 0 w 1329069"/>
                          <a:gd name="connsiteY0" fmla="*/ 31901 h 435938"/>
                          <a:gd name="connsiteX1" fmla="*/ 0 w 1329069"/>
                          <a:gd name="connsiteY1" fmla="*/ 31901 h 435938"/>
                          <a:gd name="connsiteX2" fmla="*/ 53162 w 1329069"/>
                          <a:gd name="connsiteY2" fmla="*/ 170124 h 435938"/>
                          <a:gd name="connsiteX3" fmla="*/ 85060 w 1329069"/>
                          <a:gd name="connsiteY3" fmla="*/ 212655 h 435938"/>
                          <a:gd name="connsiteX4" fmla="*/ 180753 w 1329069"/>
                          <a:gd name="connsiteY4" fmla="*/ 276450 h 435938"/>
                          <a:gd name="connsiteX5" fmla="*/ 265813 w 1329069"/>
                          <a:gd name="connsiteY5" fmla="*/ 329613 h 435938"/>
                          <a:gd name="connsiteX6" fmla="*/ 297711 w 1329069"/>
                          <a:gd name="connsiteY6" fmla="*/ 350878 h 435938"/>
                          <a:gd name="connsiteX7" fmla="*/ 393404 w 1329069"/>
                          <a:gd name="connsiteY7" fmla="*/ 382776 h 435938"/>
                          <a:gd name="connsiteX8" fmla="*/ 435934 w 1329069"/>
                          <a:gd name="connsiteY8" fmla="*/ 404041 h 435938"/>
                          <a:gd name="connsiteX9" fmla="*/ 510362 w 1329069"/>
                          <a:gd name="connsiteY9" fmla="*/ 414673 h 435938"/>
                          <a:gd name="connsiteX10" fmla="*/ 648586 w 1329069"/>
                          <a:gd name="connsiteY10" fmla="*/ 425306 h 435938"/>
                          <a:gd name="connsiteX11" fmla="*/ 744279 w 1329069"/>
                          <a:gd name="connsiteY11" fmla="*/ 435938 h 435938"/>
                          <a:gd name="connsiteX12" fmla="*/ 978195 w 1329069"/>
                          <a:gd name="connsiteY12" fmla="*/ 425306 h 435938"/>
                          <a:gd name="connsiteX13" fmla="*/ 999460 w 1329069"/>
                          <a:gd name="connsiteY13" fmla="*/ 393408 h 435938"/>
                          <a:gd name="connsiteX14" fmla="*/ 1031358 w 1329069"/>
                          <a:gd name="connsiteY14" fmla="*/ 382776 h 435938"/>
                          <a:gd name="connsiteX15" fmla="*/ 1052623 w 1329069"/>
                          <a:gd name="connsiteY15" fmla="*/ 350878 h 435938"/>
                          <a:gd name="connsiteX16" fmla="*/ 1095153 w 1329069"/>
                          <a:gd name="connsiteY16" fmla="*/ 340245 h 435938"/>
                          <a:gd name="connsiteX17" fmla="*/ 1127051 w 1329069"/>
                          <a:gd name="connsiteY17" fmla="*/ 329613 h 435938"/>
                          <a:gd name="connsiteX18" fmla="*/ 1254641 w 1329069"/>
                          <a:gd name="connsiteY18" fmla="*/ 308348 h 435938"/>
                          <a:gd name="connsiteX19" fmla="*/ 1329069 w 1329069"/>
                          <a:gd name="connsiteY19" fmla="*/ 287083 h 435938"/>
                          <a:gd name="connsiteX20" fmla="*/ 800126 w 1329069"/>
                          <a:gd name="connsiteY20" fmla="*/ 66591 h 435938"/>
                          <a:gd name="connsiteX21" fmla="*/ 627320 w 1329069"/>
                          <a:gd name="connsiteY21" fmla="*/ 10636 h 435938"/>
                          <a:gd name="connsiteX22" fmla="*/ 531627 w 1329069"/>
                          <a:gd name="connsiteY22" fmla="*/ 3 h 435938"/>
                          <a:gd name="connsiteX23" fmla="*/ 95693 w 1329069"/>
                          <a:gd name="connsiteY23" fmla="*/ 10636 h 435938"/>
                          <a:gd name="connsiteX24" fmla="*/ 53162 w 1329069"/>
                          <a:gd name="connsiteY24" fmla="*/ 21269 h 435938"/>
                          <a:gd name="connsiteX25" fmla="*/ 0 w 1329069"/>
                          <a:gd name="connsiteY25" fmla="*/ 31901 h 435938"/>
                          <a:gd name="connsiteX0" fmla="*/ 0 w 1329069"/>
                          <a:gd name="connsiteY0" fmla="*/ 50371 h 454408"/>
                          <a:gd name="connsiteX1" fmla="*/ 0 w 1329069"/>
                          <a:gd name="connsiteY1" fmla="*/ 50371 h 454408"/>
                          <a:gd name="connsiteX2" fmla="*/ 53162 w 1329069"/>
                          <a:gd name="connsiteY2" fmla="*/ 188594 h 454408"/>
                          <a:gd name="connsiteX3" fmla="*/ 85060 w 1329069"/>
                          <a:gd name="connsiteY3" fmla="*/ 231125 h 454408"/>
                          <a:gd name="connsiteX4" fmla="*/ 180753 w 1329069"/>
                          <a:gd name="connsiteY4" fmla="*/ 294920 h 454408"/>
                          <a:gd name="connsiteX5" fmla="*/ 265813 w 1329069"/>
                          <a:gd name="connsiteY5" fmla="*/ 348083 h 454408"/>
                          <a:gd name="connsiteX6" fmla="*/ 297711 w 1329069"/>
                          <a:gd name="connsiteY6" fmla="*/ 369348 h 454408"/>
                          <a:gd name="connsiteX7" fmla="*/ 393404 w 1329069"/>
                          <a:gd name="connsiteY7" fmla="*/ 401246 h 454408"/>
                          <a:gd name="connsiteX8" fmla="*/ 435934 w 1329069"/>
                          <a:gd name="connsiteY8" fmla="*/ 422511 h 454408"/>
                          <a:gd name="connsiteX9" fmla="*/ 510362 w 1329069"/>
                          <a:gd name="connsiteY9" fmla="*/ 433143 h 454408"/>
                          <a:gd name="connsiteX10" fmla="*/ 648586 w 1329069"/>
                          <a:gd name="connsiteY10" fmla="*/ 443776 h 454408"/>
                          <a:gd name="connsiteX11" fmla="*/ 744279 w 1329069"/>
                          <a:gd name="connsiteY11" fmla="*/ 454408 h 454408"/>
                          <a:gd name="connsiteX12" fmla="*/ 978195 w 1329069"/>
                          <a:gd name="connsiteY12" fmla="*/ 443776 h 454408"/>
                          <a:gd name="connsiteX13" fmla="*/ 999460 w 1329069"/>
                          <a:gd name="connsiteY13" fmla="*/ 411878 h 454408"/>
                          <a:gd name="connsiteX14" fmla="*/ 1031358 w 1329069"/>
                          <a:gd name="connsiteY14" fmla="*/ 401246 h 454408"/>
                          <a:gd name="connsiteX15" fmla="*/ 1052623 w 1329069"/>
                          <a:gd name="connsiteY15" fmla="*/ 369348 h 454408"/>
                          <a:gd name="connsiteX16" fmla="*/ 1095153 w 1329069"/>
                          <a:gd name="connsiteY16" fmla="*/ 358715 h 454408"/>
                          <a:gd name="connsiteX17" fmla="*/ 1127051 w 1329069"/>
                          <a:gd name="connsiteY17" fmla="*/ 348083 h 454408"/>
                          <a:gd name="connsiteX18" fmla="*/ 1254641 w 1329069"/>
                          <a:gd name="connsiteY18" fmla="*/ 326818 h 454408"/>
                          <a:gd name="connsiteX19" fmla="*/ 1329069 w 1329069"/>
                          <a:gd name="connsiteY19" fmla="*/ 305553 h 454408"/>
                          <a:gd name="connsiteX20" fmla="*/ 800126 w 1329069"/>
                          <a:gd name="connsiteY20" fmla="*/ 85061 h 454408"/>
                          <a:gd name="connsiteX21" fmla="*/ 627320 w 1329069"/>
                          <a:gd name="connsiteY21" fmla="*/ 29106 h 454408"/>
                          <a:gd name="connsiteX22" fmla="*/ 388464 w 1329069"/>
                          <a:gd name="connsiteY22" fmla="*/ 0 h 454408"/>
                          <a:gd name="connsiteX23" fmla="*/ 95693 w 1329069"/>
                          <a:gd name="connsiteY23" fmla="*/ 29106 h 454408"/>
                          <a:gd name="connsiteX24" fmla="*/ 53162 w 1329069"/>
                          <a:gd name="connsiteY24" fmla="*/ 39739 h 454408"/>
                          <a:gd name="connsiteX25" fmla="*/ 0 w 1329069"/>
                          <a:gd name="connsiteY25" fmla="*/ 50371 h 454408"/>
                          <a:gd name="connsiteX0" fmla="*/ 0 w 1329069"/>
                          <a:gd name="connsiteY0" fmla="*/ 50371 h 458308"/>
                          <a:gd name="connsiteX1" fmla="*/ 0 w 1329069"/>
                          <a:gd name="connsiteY1" fmla="*/ 50371 h 458308"/>
                          <a:gd name="connsiteX2" fmla="*/ 53162 w 1329069"/>
                          <a:gd name="connsiteY2" fmla="*/ 188594 h 458308"/>
                          <a:gd name="connsiteX3" fmla="*/ 85060 w 1329069"/>
                          <a:gd name="connsiteY3" fmla="*/ 231125 h 458308"/>
                          <a:gd name="connsiteX4" fmla="*/ 180753 w 1329069"/>
                          <a:gd name="connsiteY4" fmla="*/ 294920 h 458308"/>
                          <a:gd name="connsiteX5" fmla="*/ 265813 w 1329069"/>
                          <a:gd name="connsiteY5" fmla="*/ 348083 h 458308"/>
                          <a:gd name="connsiteX6" fmla="*/ 297711 w 1329069"/>
                          <a:gd name="connsiteY6" fmla="*/ 369348 h 458308"/>
                          <a:gd name="connsiteX7" fmla="*/ 393404 w 1329069"/>
                          <a:gd name="connsiteY7" fmla="*/ 401246 h 458308"/>
                          <a:gd name="connsiteX8" fmla="*/ 435934 w 1329069"/>
                          <a:gd name="connsiteY8" fmla="*/ 422511 h 458308"/>
                          <a:gd name="connsiteX9" fmla="*/ 510362 w 1329069"/>
                          <a:gd name="connsiteY9" fmla="*/ 433143 h 458308"/>
                          <a:gd name="connsiteX10" fmla="*/ 648586 w 1329069"/>
                          <a:gd name="connsiteY10" fmla="*/ 443776 h 458308"/>
                          <a:gd name="connsiteX11" fmla="*/ 744279 w 1329069"/>
                          <a:gd name="connsiteY11" fmla="*/ 454408 h 458308"/>
                          <a:gd name="connsiteX12" fmla="*/ 890449 w 1329069"/>
                          <a:gd name="connsiteY12" fmla="*/ 453013 h 458308"/>
                          <a:gd name="connsiteX13" fmla="*/ 999460 w 1329069"/>
                          <a:gd name="connsiteY13" fmla="*/ 411878 h 458308"/>
                          <a:gd name="connsiteX14" fmla="*/ 1031358 w 1329069"/>
                          <a:gd name="connsiteY14" fmla="*/ 401246 h 458308"/>
                          <a:gd name="connsiteX15" fmla="*/ 1052623 w 1329069"/>
                          <a:gd name="connsiteY15" fmla="*/ 369348 h 458308"/>
                          <a:gd name="connsiteX16" fmla="*/ 1095153 w 1329069"/>
                          <a:gd name="connsiteY16" fmla="*/ 358715 h 458308"/>
                          <a:gd name="connsiteX17" fmla="*/ 1127051 w 1329069"/>
                          <a:gd name="connsiteY17" fmla="*/ 348083 h 458308"/>
                          <a:gd name="connsiteX18" fmla="*/ 1254641 w 1329069"/>
                          <a:gd name="connsiteY18" fmla="*/ 326818 h 458308"/>
                          <a:gd name="connsiteX19" fmla="*/ 1329069 w 1329069"/>
                          <a:gd name="connsiteY19" fmla="*/ 305553 h 458308"/>
                          <a:gd name="connsiteX20" fmla="*/ 800126 w 1329069"/>
                          <a:gd name="connsiteY20" fmla="*/ 85061 h 458308"/>
                          <a:gd name="connsiteX21" fmla="*/ 627320 w 1329069"/>
                          <a:gd name="connsiteY21" fmla="*/ 29106 h 458308"/>
                          <a:gd name="connsiteX22" fmla="*/ 388464 w 1329069"/>
                          <a:gd name="connsiteY22" fmla="*/ 0 h 458308"/>
                          <a:gd name="connsiteX23" fmla="*/ 95693 w 1329069"/>
                          <a:gd name="connsiteY23" fmla="*/ 29106 h 458308"/>
                          <a:gd name="connsiteX24" fmla="*/ 53162 w 1329069"/>
                          <a:gd name="connsiteY24" fmla="*/ 39739 h 458308"/>
                          <a:gd name="connsiteX25" fmla="*/ 0 w 1329069"/>
                          <a:gd name="connsiteY25" fmla="*/ 50371 h 458308"/>
                          <a:gd name="connsiteX0" fmla="*/ 0 w 1329069"/>
                          <a:gd name="connsiteY0" fmla="*/ 50371 h 458308"/>
                          <a:gd name="connsiteX1" fmla="*/ 0 w 1329069"/>
                          <a:gd name="connsiteY1" fmla="*/ 50371 h 458308"/>
                          <a:gd name="connsiteX2" fmla="*/ 53162 w 1329069"/>
                          <a:gd name="connsiteY2" fmla="*/ 188594 h 458308"/>
                          <a:gd name="connsiteX3" fmla="*/ 85060 w 1329069"/>
                          <a:gd name="connsiteY3" fmla="*/ 231125 h 458308"/>
                          <a:gd name="connsiteX4" fmla="*/ 180753 w 1329069"/>
                          <a:gd name="connsiteY4" fmla="*/ 294920 h 458308"/>
                          <a:gd name="connsiteX5" fmla="*/ 265813 w 1329069"/>
                          <a:gd name="connsiteY5" fmla="*/ 348083 h 458308"/>
                          <a:gd name="connsiteX6" fmla="*/ 297711 w 1329069"/>
                          <a:gd name="connsiteY6" fmla="*/ 369348 h 458308"/>
                          <a:gd name="connsiteX7" fmla="*/ 393404 w 1329069"/>
                          <a:gd name="connsiteY7" fmla="*/ 401246 h 458308"/>
                          <a:gd name="connsiteX8" fmla="*/ 435934 w 1329069"/>
                          <a:gd name="connsiteY8" fmla="*/ 422511 h 458308"/>
                          <a:gd name="connsiteX9" fmla="*/ 510362 w 1329069"/>
                          <a:gd name="connsiteY9" fmla="*/ 433143 h 458308"/>
                          <a:gd name="connsiteX10" fmla="*/ 648586 w 1329069"/>
                          <a:gd name="connsiteY10" fmla="*/ 443776 h 458308"/>
                          <a:gd name="connsiteX11" fmla="*/ 744279 w 1329069"/>
                          <a:gd name="connsiteY11" fmla="*/ 454408 h 458308"/>
                          <a:gd name="connsiteX12" fmla="*/ 890449 w 1329069"/>
                          <a:gd name="connsiteY12" fmla="*/ 453013 h 458308"/>
                          <a:gd name="connsiteX13" fmla="*/ 999460 w 1329069"/>
                          <a:gd name="connsiteY13" fmla="*/ 411878 h 458308"/>
                          <a:gd name="connsiteX14" fmla="*/ 1031358 w 1329069"/>
                          <a:gd name="connsiteY14" fmla="*/ 401246 h 458308"/>
                          <a:gd name="connsiteX15" fmla="*/ 1052623 w 1329069"/>
                          <a:gd name="connsiteY15" fmla="*/ 369348 h 458308"/>
                          <a:gd name="connsiteX16" fmla="*/ 1095153 w 1329069"/>
                          <a:gd name="connsiteY16" fmla="*/ 358715 h 458308"/>
                          <a:gd name="connsiteX17" fmla="*/ 1168614 w 1329069"/>
                          <a:gd name="connsiteY17" fmla="*/ 343465 h 458308"/>
                          <a:gd name="connsiteX18" fmla="*/ 1254641 w 1329069"/>
                          <a:gd name="connsiteY18" fmla="*/ 326818 h 458308"/>
                          <a:gd name="connsiteX19" fmla="*/ 1329069 w 1329069"/>
                          <a:gd name="connsiteY19" fmla="*/ 305553 h 458308"/>
                          <a:gd name="connsiteX20" fmla="*/ 800126 w 1329069"/>
                          <a:gd name="connsiteY20" fmla="*/ 85061 h 458308"/>
                          <a:gd name="connsiteX21" fmla="*/ 627320 w 1329069"/>
                          <a:gd name="connsiteY21" fmla="*/ 29106 h 458308"/>
                          <a:gd name="connsiteX22" fmla="*/ 388464 w 1329069"/>
                          <a:gd name="connsiteY22" fmla="*/ 0 h 458308"/>
                          <a:gd name="connsiteX23" fmla="*/ 95693 w 1329069"/>
                          <a:gd name="connsiteY23" fmla="*/ 29106 h 458308"/>
                          <a:gd name="connsiteX24" fmla="*/ 53162 w 1329069"/>
                          <a:gd name="connsiteY24" fmla="*/ 39739 h 458308"/>
                          <a:gd name="connsiteX25" fmla="*/ 0 w 1329069"/>
                          <a:gd name="connsiteY25" fmla="*/ 50371 h 458308"/>
                          <a:gd name="connsiteX0" fmla="*/ 0 w 1329069"/>
                          <a:gd name="connsiteY0" fmla="*/ 50371 h 458308"/>
                          <a:gd name="connsiteX1" fmla="*/ 0 w 1329069"/>
                          <a:gd name="connsiteY1" fmla="*/ 50371 h 458308"/>
                          <a:gd name="connsiteX2" fmla="*/ 53162 w 1329069"/>
                          <a:gd name="connsiteY2" fmla="*/ 188594 h 458308"/>
                          <a:gd name="connsiteX3" fmla="*/ 85060 w 1329069"/>
                          <a:gd name="connsiteY3" fmla="*/ 231125 h 458308"/>
                          <a:gd name="connsiteX4" fmla="*/ 180753 w 1329069"/>
                          <a:gd name="connsiteY4" fmla="*/ 294920 h 458308"/>
                          <a:gd name="connsiteX5" fmla="*/ 265813 w 1329069"/>
                          <a:gd name="connsiteY5" fmla="*/ 348083 h 458308"/>
                          <a:gd name="connsiteX6" fmla="*/ 297711 w 1329069"/>
                          <a:gd name="connsiteY6" fmla="*/ 369348 h 458308"/>
                          <a:gd name="connsiteX7" fmla="*/ 393404 w 1329069"/>
                          <a:gd name="connsiteY7" fmla="*/ 401246 h 458308"/>
                          <a:gd name="connsiteX8" fmla="*/ 435934 w 1329069"/>
                          <a:gd name="connsiteY8" fmla="*/ 422511 h 458308"/>
                          <a:gd name="connsiteX9" fmla="*/ 510362 w 1329069"/>
                          <a:gd name="connsiteY9" fmla="*/ 433143 h 458308"/>
                          <a:gd name="connsiteX10" fmla="*/ 648586 w 1329069"/>
                          <a:gd name="connsiteY10" fmla="*/ 443776 h 458308"/>
                          <a:gd name="connsiteX11" fmla="*/ 744279 w 1329069"/>
                          <a:gd name="connsiteY11" fmla="*/ 454408 h 458308"/>
                          <a:gd name="connsiteX12" fmla="*/ 890449 w 1329069"/>
                          <a:gd name="connsiteY12" fmla="*/ 453013 h 458308"/>
                          <a:gd name="connsiteX13" fmla="*/ 999460 w 1329069"/>
                          <a:gd name="connsiteY13" fmla="*/ 411878 h 458308"/>
                          <a:gd name="connsiteX14" fmla="*/ 1031358 w 1329069"/>
                          <a:gd name="connsiteY14" fmla="*/ 401246 h 458308"/>
                          <a:gd name="connsiteX15" fmla="*/ 1052623 w 1329069"/>
                          <a:gd name="connsiteY15" fmla="*/ 369348 h 458308"/>
                          <a:gd name="connsiteX16" fmla="*/ 1113625 w 1329069"/>
                          <a:gd name="connsiteY16" fmla="*/ 363333 h 458308"/>
                          <a:gd name="connsiteX17" fmla="*/ 1168614 w 1329069"/>
                          <a:gd name="connsiteY17" fmla="*/ 343465 h 458308"/>
                          <a:gd name="connsiteX18" fmla="*/ 1254641 w 1329069"/>
                          <a:gd name="connsiteY18" fmla="*/ 326818 h 458308"/>
                          <a:gd name="connsiteX19" fmla="*/ 1329069 w 1329069"/>
                          <a:gd name="connsiteY19" fmla="*/ 305553 h 458308"/>
                          <a:gd name="connsiteX20" fmla="*/ 800126 w 1329069"/>
                          <a:gd name="connsiteY20" fmla="*/ 85061 h 458308"/>
                          <a:gd name="connsiteX21" fmla="*/ 627320 w 1329069"/>
                          <a:gd name="connsiteY21" fmla="*/ 29106 h 458308"/>
                          <a:gd name="connsiteX22" fmla="*/ 388464 w 1329069"/>
                          <a:gd name="connsiteY22" fmla="*/ 0 h 458308"/>
                          <a:gd name="connsiteX23" fmla="*/ 95693 w 1329069"/>
                          <a:gd name="connsiteY23" fmla="*/ 29106 h 458308"/>
                          <a:gd name="connsiteX24" fmla="*/ 53162 w 1329069"/>
                          <a:gd name="connsiteY24" fmla="*/ 39739 h 458308"/>
                          <a:gd name="connsiteX25" fmla="*/ 0 w 1329069"/>
                          <a:gd name="connsiteY25" fmla="*/ 50371 h 458308"/>
                          <a:gd name="connsiteX0" fmla="*/ 0 w 1329069"/>
                          <a:gd name="connsiteY0" fmla="*/ 50371 h 458308"/>
                          <a:gd name="connsiteX1" fmla="*/ 0 w 1329069"/>
                          <a:gd name="connsiteY1" fmla="*/ 50371 h 458308"/>
                          <a:gd name="connsiteX2" fmla="*/ 53162 w 1329069"/>
                          <a:gd name="connsiteY2" fmla="*/ 188594 h 458308"/>
                          <a:gd name="connsiteX3" fmla="*/ 85060 w 1329069"/>
                          <a:gd name="connsiteY3" fmla="*/ 231125 h 458308"/>
                          <a:gd name="connsiteX4" fmla="*/ 180753 w 1329069"/>
                          <a:gd name="connsiteY4" fmla="*/ 294920 h 458308"/>
                          <a:gd name="connsiteX5" fmla="*/ 265813 w 1329069"/>
                          <a:gd name="connsiteY5" fmla="*/ 348083 h 458308"/>
                          <a:gd name="connsiteX6" fmla="*/ 297711 w 1329069"/>
                          <a:gd name="connsiteY6" fmla="*/ 369348 h 458308"/>
                          <a:gd name="connsiteX7" fmla="*/ 393404 w 1329069"/>
                          <a:gd name="connsiteY7" fmla="*/ 401246 h 458308"/>
                          <a:gd name="connsiteX8" fmla="*/ 435934 w 1329069"/>
                          <a:gd name="connsiteY8" fmla="*/ 422511 h 458308"/>
                          <a:gd name="connsiteX9" fmla="*/ 510362 w 1329069"/>
                          <a:gd name="connsiteY9" fmla="*/ 433143 h 458308"/>
                          <a:gd name="connsiteX10" fmla="*/ 648586 w 1329069"/>
                          <a:gd name="connsiteY10" fmla="*/ 443776 h 458308"/>
                          <a:gd name="connsiteX11" fmla="*/ 744279 w 1329069"/>
                          <a:gd name="connsiteY11" fmla="*/ 454408 h 458308"/>
                          <a:gd name="connsiteX12" fmla="*/ 890449 w 1329069"/>
                          <a:gd name="connsiteY12" fmla="*/ 453013 h 458308"/>
                          <a:gd name="connsiteX13" fmla="*/ 999460 w 1329069"/>
                          <a:gd name="connsiteY13" fmla="*/ 411878 h 458308"/>
                          <a:gd name="connsiteX14" fmla="*/ 1031358 w 1329069"/>
                          <a:gd name="connsiteY14" fmla="*/ 401246 h 458308"/>
                          <a:gd name="connsiteX15" fmla="*/ 1069985 w 1329069"/>
                          <a:gd name="connsiteY15" fmla="*/ 382852 h 458308"/>
                          <a:gd name="connsiteX16" fmla="*/ 1113625 w 1329069"/>
                          <a:gd name="connsiteY16" fmla="*/ 363333 h 458308"/>
                          <a:gd name="connsiteX17" fmla="*/ 1168614 w 1329069"/>
                          <a:gd name="connsiteY17" fmla="*/ 343465 h 458308"/>
                          <a:gd name="connsiteX18" fmla="*/ 1254641 w 1329069"/>
                          <a:gd name="connsiteY18" fmla="*/ 326818 h 458308"/>
                          <a:gd name="connsiteX19" fmla="*/ 1329069 w 1329069"/>
                          <a:gd name="connsiteY19" fmla="*/ 305553 h 458308"/>
                          <a:gd name="connsiteX20" fmla="*/ 800126 w 1329069"/>
                          <a:gd name="connsiteY20" fmla="*/ 85061 h 458308"/>
                          <a:gd name="connsiteX21" fmla="*/ 627320 w 1329069"/>
                          <a:gd name="connsiteY21" fmla="*/ 29106 h 458308"/>
                          <a:gd name="connsiteX22" fmla="*/ 388464 w 1329069"/>
                          <a:gd name="connsiteY22" fmla="*/ 0 h 458308"/>
                          <a:gd name="connsiteX23" fmla="*/ 95693 w 1329069"/>
                          <a:gd name="connsiteY23" fmla="*/ 29106 h 458308"/>
                          <a:gd name="connsiteX24" fmla="*/ 53162 w 1329069"/>
                          <a:gd name="connsiteY24" fmla="*/ 39739 h 458308"/>
                          <a:gd name="connsiteX25" fmla="*/ 0 w 1329069"/>
                          <a:gd name="connsiteY25" fmla="*/ 50371 h 458308"/>
                          <a:gd name="connsiteX0" fmla="*/ 0 w 1329069"/>
                          <a:gd name="connsiteY0" fmla="*/ 50371 h 458308"/>
                          <a:gd name="connsiteX1" fmla="*/ 0 w 1329069"/>
                          <a:gd name="connsiteY1" fmla="*/ 50371 h 458308"/>
                          <a:gd name="connsiteX2" fmla="*/ 53162 w 1329069"/>
                          <a:gd name="connsiteY2" fmla="*/ 188594 h 458308"/>
                          <a:gd name="connsiteX3" fmla="*/ 85060 w 1329069"/>
                          <a:gd name="connsiteY3" fmla="*/ 231125 h 458308"/>
                          <a:gd name="connsiteX4" fmla="*/ 174966 w 1329069"/>
                          <a:gd name="connsiteY4" fmla="*/ 306495 h 458308"/>
                          <a:gd name="connsiteX5" fmla="*/ 265813 w 1329069"/>
                          <a:gd name="connsiteY5" fmla="*/ 348083 h 458308"/>
                          <a:gd name="connsiteX6" fmla="*/ 297711 w 1329069"/>
                          <a:gd name="connsiteY6" fmla="*/ 369348 h 458308"/>
                          <a:gd name="connsiteX7" fmla="*/ 393404 w 1329069"/>
                          <a:gd name="connsiteY7" fmla="*/ 401246 h 458308"/>
                          <a:gd name="connsiteX8" fmla="*/ 435934 w 1329069"/>
                          <a:gd name="connsiteY8" fmla="*/ 422511 h 458308"/>
                          <a:gd name="connsiteX9" fmla="*/ 510362 w 1329069"/>
                          <a:gd name="connsiteY9" fmla="*/ 433143 h 458308"/>
                          <a:gd name="connsiteX10" fmla="*/ 648586 w 1329069"/>
                          <a:gd name="connsiteY10" fmla="*/ 443776 h 458308"/>
                          <a:gd name="connsiteX11" fmla="*/ 744279 w 1329069"/>
                          <a:gd name="connsiteY11" fmla="*/ 454408 h 458308"/>
                          <a:gd name="connsiteX12" fmla="*/ 890449 w 1329069"/>
                          <a:gd name="connsiteY12" fmla="*/ 453013 h 458308"/>
                          <a:gd name="connsiteX13" fmla="*/ 999460 w 1329069"/>
                          <a:gd name="connsiteY13" fmla="*/ 411878 h 458308"/>
                          <a:gd name="connsiteX14" fmla="*/ 1031358 w 1329069"/>
                          <a:gd name="connsiteY14" fmla="*/ 401246 h 458308"/>
                          <a:gd name="connsiteX15" fmla="*/ 1069985 w 1329069"/>
                          <a:gd name="connsiteY15" fmla="*/ 382852 h 458308"/>
                          <a:gd name="connsiteX16" fmla="*/ 1113625 w 1329069"/>
                          <a:gd name="connsiteY16" fmla="*/ 363333 h 458308"/>
                          <a:gd name="connsiteX17" fmla="*/ 1168614 w 1329069"/>
                          <a:gd name="connsiteY17" fmla="*/ 343465 h 458308"/>
                          <a:gd name="connsiteX18" fmla="*/ 1254641 w 1329069"/>
                          <a:gd name="connsiteY18" fmla="*/ 326818 h 458308"/>
                          <a:gd name="connsiteX19" fmla="*/ 1329069 w 1329069"/>
                          <a:gd name="connsiteY19" fmla="*/ 305553 h 458308"/>
                          <a:gd name="connsiteX20" fmla="*/ 800126 w 1329069"/>
                          <a:gd name="connsiteY20" fmla="*/ 85061 h 458308"/>
                          <a:gd name="connsiteX21" fmla="*/ 627320 w 1329069"/>
                          <a:gd name="connsiteY21" fmla="*/ 29106 h 458308"/>
                          <a:gd name="connsiteX22" fmla="*/ 388464 w 1329069"/>
                          <a:gd name="connsiteY22" fmla="*/ 0 h 458308"/>
                          <a:gd name="connsiteX23" fmla="*/ 95693 w 1329069"/>
                          <a:gd name="connsiteY23" fmla="*/ 29106 h 458308"/>
                          <a:gd name="connsiteX24" fmla="*/ 53162 w 1329069"/>
                          <a:gd name="connsiteY24" fmla="*/ 39739 h 458308"/>
                          <a:gd name="connsiteX25" fmla="*/ 0 w 1329069"/>
                          <a:gd name="connsiteY25" fmla="*/ 50371 h 45830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</a:cxnLst>
                        <a:rect l="l" t="t" r="r" b="b"/>
                        <a:pathLst>
                          <a:path w="1329069" h="458308">
                            <a:moveTo>
                              <a:pt x="0" y="50371"/>
                            </a:moveTo>
                            <a:lnTo>
                              <a:pt x="0" y="50371"/>
                            </a:lnTo>
                            <a:cubicBezTo>
                              <a:pt x="14908" y="95096"/>
                              <a:pt x="27232" y="147105"/>
                              <a:pt x="53162" y="188594"/>
                            </a:cubicBezTo>
                            <a:cubicBezTo>
                              <a:pt x="62554" y="203622"/>
                              <a:pt x="64759" y="211475"/>
                              <a:pt x="85060" y="231125"/>
                            </a:cubicBezTo>
                            <a:cubicBezTo>
                              <a:pt x="105361" y="250775"/>
                              <a:pt x="99351" y="265779"/>
                              <a:pt x="174966" y="306495"/>
                            </a:cubicBezTo>
                            <a:cubicBezTo>
                              <a:pt x="204405" y="322347"/>
                              <a:pt x="245356" y="337608"/>
                              <a:pt x="265813" y="348083"/>
                            </a:cubicBezTo>
                            <a:cubicBezTo>
                              <a:pt x="286270" y="358558"/>
                              <a:pt x="285915" y="364433"/>
                              <a:pt x="297711" y="369348"/>
                            </a:cubicBezTo>
                            <a:cubicBezTo>
                              <a:pt x="328748" y="382280"/>
                              <a:pt x="363331" y="386209"/>
                              <a:pt x="393404" y="401246"/>
                            </a:cubicBezTo>
                            <a:cubicBezTo>
                              <a:pt x="407581" y="408334"/>
                              <a:pt x="420642" y="418341"/>
                              <a:pt x="435934" y="422511"/>
                            </a:cubicBezTo>
                            <a:cubicBezTo>
                              <a:pt x="460112" y="429105"/>
                              <a:pt x="485425" y="430649"/>
                              <a:pt x="510362" y="433143"/>
                            </a:cubicBezTo>
                            <a:cubicBezTo>
                              <a:pt x="556343" y="437741"/>
                              <a:pt x="602565" y="439592"/>
                              <a:pt x="648586" y="443776"/>
                            </a:cubicBezTo>
                            <a:cubicBezTo>
                              <a:pt x="680548" y="446682"/>
                              <a:pt x="712381" y="450864"/>
                              <a:pt x="744279" y="454408"/>
                            </a:cubicBezTo>
                            <a:cubicBezTo>
                              <a:pt x="822251" y="450864"/>
                              <a:pt x="813458" y="465845"/>
                              <a:pt x="890449" y="453013"/>
                            </a:cubicBezTo>
                            <a:cubicBezTo>
                              <a:pt x="903054" y="450912"/>
                              <a:pt x="975975" y="420506"/>
                              <a:pt x="999460" y="411878"/>
                            </a:cubicBezTo>
                            <a:cubicBezTo>
                              <a:pt x="1022945" y="403250"/>
                              <a:pt x="1020725" y="404790"/>
                              <a:pt x="1031358" y="401246"/>
                            </a:cubicBezTo>
                            <a:cubicBezTo>
                              <a:pt x="1038446" y="390613"/>
                              <a:pt x="1056274" y="389171"/>
                              <a:pt x="1069985" y="382852"/>
                            </a:cubicBezTo>
                            <a:cubicBezTo>
                              <a:pt x="1083696" y="376533"/>
                              <a:pt x="1097187" y="369898"/>
                              <a:pt x="1113625" y="363333"/>
                            </a:cubicBezTo>
                            <a:cubicBezTo>
                              <a:pt x="1130063" y="356768"/>
                              <a:pt x="1145111" y="349551"/>
                              <a:pt x="1168614" y="343465"/>
                            </a:cubicBezTo>
                            <a:cubicBezTo>
                              <a:pt x="1192117" y="337379"/>
                              <a:pt x="1212616" y="332821"/>
                              <a:pt x="1254641" y="326818"/>
                            </a:cubicBezTo>
                            <a:cubicBezTo>
                              <a:pt x="1321799" y="304432"/>
                              <a:pt x="1296021" y="305553"/>
                              <a:pt x="1329069" y="305553"/>
                            </a:cubicBezTo>
                            <a:cubicBezTo>
                              <a:pt x="1123506" y="238213"/>
                              <a:pt x="1005689" y="152401"/>
                              <a:pt x="800126" y="85061"/>
                            </a:cubicBezTo>
                            <a:cubicBezTo>
                              <a:pt x="771772" y="60252"/>
                              <a:pt x="695930" y="43283"/>
                              <a:pt x="627320" y="29106"/>
                            </a:cubicBezTo>
                            <a:cubicBezTo>
                              <a:pt x="558710" y="14929"/>
                              <a:pt x="420558" y="0"/>
                              <a:pt x="388464" y="0"/>
                            </a:cubicBezTo>
                            <a:cubicBezTo>
                              <a:pt x="243109" y="0"/>
                              <a:pt x="241004" y="25562"/>
                              <a:pt x="95693" y="29106"/>
                            </a:cubicBezTo>
                            <a:cubicBezTo>
                              <a:pt x="81516" y="32650"/>
                              <a:pt x="67025" y="35118"/>
                              <a:pt x="53162" y="39739"/>
                            </a:cubicBezTo>
                            <a:cubicBezTo>
                              <a:pt x="-14581" y="62320"/>
                              <a:pt x="8860" y="48599"/>
                              <a:pt x="0" y="50371"/>
                            </a:cubicBezTo>
                            <a:close/>
                          </a:path>
                        </a:pathLst>
                      </a:custGeom>
                      <a:grpFill/>
                      <a:ln>
                        <a:solidFill>
                          <a:srgbClr val="660033"/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hu-HU">
                          <a:solidFill>
                            <a:srgbClr val="813213"/>
                          </a:solidFill>
                        </a:endParaRPr>
                      </a:p>
                    </p:txBody>
                  </p:sp>
                  <p:sp>
                    <p:nvSpPr>
                      <p:cNvPr id="648" name="Szabadkézi sokszög: alakzat 647">
                        <a:extLst>
                          <a:ext uri="{FF2B5EF4-FFF2-40B4-BE49-F238E27FC236}">
                            <a16:creationId xmlns:a16="http://schemas.microsoft.com/office/drawing/2014/main" id="{F29A8615-06BA-04B5-2E23-AAB32F28DC04}"/>
                          </a:ext>
                        </a:extLst>
                      </p:cNvPr>
                      <p:cNvSpPr/>
                      <p:nvPr/>
                    </p:nvSpPr>
                    <p:spPr>
                      <a:xfrm rot="1633680">
                        <a:off x="3018178" y="3510294"/>
                        <a:ext cx="807879" cy="370984"/>
                      </a:xfrm>
                      <a:custGeom>
                        <a:avLst/>
                        <a:gdLst>
                          <a:gd name="connsiteX0" fmla="*/ 0 w 1329069"/>
                          <a:gd name="connsiteY0" fmla="*/ 32184 h 436221"/>
                          <a:gd name="connsiteX1" fmla="*/ 0 w 1329069"/>
                          <a:gd name="connsiteY1" fmla="*/ 32184 h 436221"/>
                          <a:gd name="connsiteX2" fmla="*/ 53162 w 1329069"/>
                          <a:gd name="connsiteY2" fmla="*/ 170407 h 436221"/>
                          <a:gd name="connsiteX3" fmla="*/ 85060 w 1329069"/>
                          <a:gd name="connsiteY3" fmla="*/ 212938 h 436221"/>
                          <a:gd name="connsiteX4" fmla="*/ 180753 w 1329069"/>
                          <a:gd name="connsiteY4" fmla="*/ 276733 h 436221"/>
                          <a:gd name="connsiteX5" fmla="*/ 265813 w 1329069"/>
                          <a:gd name="connsiteY5" fmla="*/ 329896 h 436221"/>
                          <a:gd name="connsiteX6" fmla="*/ 297711 w 1329069"/>
                          <a:gd name="connsiteY6" fmla="*/ 351161 h 436221"/>
                          <a:gd name="connsiteX7" fmla="*/ 393404 w 1329069"/>
                          <a:gd name="connsiteY7" fmla="*/ 383059 h 436221"/>
                          <a:gd name="connsiteX8" fmla="*/ 435934 w 1329069"/>
                          <a:gd name="connsiteY8" fmla="*/ 404324 h 436221"/>
                          <a:gd name="connsiteX9" fmla="*/ 510362 w 1329069"/>
                          <a:gd name="connsiteY9" fmla="*/ 414956 h 436221"/>
                          <a:gd name="connsiteX10" fmla="*/ 648586 w 1329069"/>
                          <a:gd name="connsiteY10" fmla="*/ 425589 h 436221"/>
                          <a:gd name="connsiteX11" fmla="*/ 744279 w 1329069"/>
                          <a:gd name="connsiteY11" fmla="*/ 436221 h 436221"/>
                          <a:gd name="connsiteX12" fmla="*/ 978195 w 1329069"/>
                          <a:gd name="connsiteY12" fmla="*/ 425589 h 436221"/>
                          <a:gd name="connsiteX13" fmla="*/ 999460 w 1329069"/>
                          <a:gd name="connsiteY13" fmla="*/ 393691 h 436221"/>
                          <a:gd name="connsiteX14" fmla="*/ 1031358 w 1329069"/>
                          <a:gd name="connsiteY14" fmla="*/ 383059 h 436221"/>
                          <a:gd name="connsiteX15" fmla="*/ 1052623 w 1329069"/>
                          <a:gd name="connsiteY15" fmla="*/ 351161 h 436221"/>
                          <a:gd name="connsiteX16" fmla="*/ 1095153 w 1329069"/>
                          <a:gd name="connsiteY16" fmla="*/ 340528 h 436221"/>
                          <a:gd name="connsiteX17" fmla="*/ 1127051 w 1329069"/>
                          <a:gd name="connsiteY17" fmla="*/ 329896 h 436221"/>
                          <a:gd name="connsiteX18" fmla="*/ 1254641 w 1329069"/>
                          <a:gd name="connsiteY18" fmla="*/ 308631 h 436221"/>
                          <a:gd name="connsiteX19" fmla="*/ 1329069 w 1329069"/>
                          <a:gd name="connsiteY19" fmla="*/ 287366 h 436221"/>
                          <a:gd name="connsiteX20" fmla="*/ 712381 w 1329069"/>
                          <a:gd name="connsiteY20" fmla="*/ 85347 h 436221"/>
                          <a:gd name="connsiteX21" fmla="*/ 627320 w 1329069"/>
                          <a:gd name="connsiteY21" fmla="*/ 10919 h 436221"/>
                          <a:gd name="connsiteX22" fmla="*/ 531627 w 1329069"/>
                          <a:gd name="connsiteY22" fmla="*/ 286 h 436221"/>
                          <a:gd name="connsiteX23" fmla="*/ 95693 w 1329069"/>
                          <a:gd name="connsiteY23" fmla="*/ 10919 h 436221"/>
                          <a:gd name="connsiteX24" fmla="*/ 53162 w 1329069"/>
                          <a:gd name="connsiteY24" fmla="*/ 21552 h 436221"/>
                          <a:gd name="connsiteX25" fmla="*/ 0 w 1329069"/>
                          <a:gd name="connsiteY25" fmla="*/ 32184 h 436221"/>
                          <a:gd name="connsiteX0" fmla="*/ 0 w 1329069"/>
                          <a:gd name="connsiteY0" fmla="*/ 31901 h 435938"/>
                          <a:gd name="connsiteX1" fmla="*/ 0 w 1329069"/>
                          <a:gd name="connsiteY1" fmla="*/ 31901 h 435938"/>
                          <a:gd name="connsiteX2" fmla="*/ 53162 w 1329069"/>
                          <a:gd name="connsiteY2" fmla="*/ 170124 h 435938"/>
                          <a:gd name="connsiteX3" fmla="*/ 85060 w 1329069"/>
                          <a:gd name="connsiteY3" fmla="*/ 212655 h 435938"/>
                          <a:gd name="connsiteX4" fmla="*/ 180753 w 1329069"/>
                          <a:gd name="connsiteY4" fmla="*/ 276450 h 435938"/>
                          <a:gd name="connsiteX5" fmla="*/ 265813 w 1329069"/>
                          <a:gd name="connsiteY5" fmla="*/ 329613 h 435938"/>
                          <a:gd name="connsiteX6" fmla="*/ 297711 w 1329069"/>
                          <a:gd name="connsiteY6" fmla="*/ 350878 h 435938"/>
                          <a:gd name="connsiteX7" fmla="*/ 393404 w 1329069"/>
                          <a:gd name="connsiteY7" fmla="*/ 382776 h 435938"/>
                          <a:gd name="connsiteX8" fmla="*/ 435934 w 1329069"/>
                          <a:gd name="connsiteY8" fmla="*/ 404041 h 435938"/>
                          <a:gd name="connsiteX9" fmla="*/ 510362 w 1329069"/>
                          <a:gd name="connsiteY9" fmla="*/ 414673 h 435938"/>
                          <a:gd name="connsiteX10" fmla="*/ 648586 w 1329069"/>
                          <a:gd name="connsiteY10" fmla="*/ 425306 h 435938"/>
                          <a:gd name="connsiteX11" fmla="*/ 744279 w 1329069"/>
                          <a:gd name="connsiteY11" fmla="*/ 435938 h 435938"/>
                          <a:gd name="connsiteX12" fmla="*/ 978195 w 1329069"/>
                          <a:gd name="connsiteY12" fmla="*/ 425306 h 435938"/>
                          <a:gd name="connsiteX13" fmla="*/ 999460 w 1329069"/>
                          <a:gd name="connsiteY13" fmla="*/ 393408 h 435938"/>
                          <a:gd name="connsiteX14" fmla="*/ 1031358 w 1329069"/>
                          <a:gd name="connsiteY14" fmla="*/ 382776 h 435938"/>
                          <a:gd name="connsiteX15" fmla="*/ 1052623 w 1329069"/>
                          <a:gd name="connsiteY15" fmla="*/ 350878 h 435938"/>
                          <a:gd name="connsiteX16" fmla="*/ 1095153 w 1329069"/>
                          <a:gd name="connsiteY16" fmla="*/ 340245 h 435938"/>
                          <a:gd name="connsiteX17" fmla="*/ 1127051 w 1329069"/>
                          <a:gd name="connsiteY17" fmla="*/ 329613 h 435938"/>
                          <a:gd name="connsiteX18" fmla="*/ 1254641 w 1329069"/>
                          <a:gd name="connsiteY18" fmla="*/ 308348 h 435938"/>
                          <a:gd name="connsiteX19" fmla="*/ 1329069 w 1329069"/>
                          <a:gd name="connsiteY19" fmla="*/ 287083 h 435938"/>
                          <a:gd name="connsiteX20" fmla="*/ 800126 w 1329069"/>
                          <a:gd name="connsiteY20" fmla="*/ 66591 h 435938"/>
                          <a:gd name="connsiteX21" fmla="*/ 627320 w 1329069"/>
                          <a:gd name="connsiteY21" fmla="*/ 10636 h 435938"/>
                          <a:gd name="connsiteX22" fmla="*/ 531627 w 1329069"/>
                          <a:gd name="connsiteY22" fmla="*/ 3 h 435938"/>
                          <a:gd name="connsiteX23" fmla="*/ 95693 w 1329069"/>
                          <a:gd name="connsiteY23" fmla="*/ 10636 h 435938"/>
                          <a:gd name="connsiteX24" fmla="*/ 53162 w 1329069"/>
                          <a:gd name="connsiteY24" fmla="*/ 21269 h 435938"/>
                          <a:gd name="connsiteX25" fmla="*/ 0 w 1329069"/>
                          <a:gd name="connsiteY25" fmla="*/ 31901 h 435938"/>
                          <a:gd name="connsiteX0" fmla="*/ 0 w 1329069"/>
                          <a:gd name="connsiteY0" fmla="*/ 50371 h 454408"/>
                          <a:gd name="connsiteX1" fmla="*/ 0 w 1329069"/>
                          <a:gd name="connsiteY1" fmla="*/ 50371 h 454408"/>
                          <a:gd name="connsiteX2" fmla="*/ 53162 w 1329069"/>
                          <a:gd name="connsiteY2" fmla="*/ 188594 h 454408"/>
                          <a:gd name="connsiteX3" fmla="*/ 85060 w 1329069"/>
                          <a:gd name="connsiteY3" fmla="*/ 231125 h 454408"/>
                          <a:gd name="connsiteX4" fmla="*/ 180753 w 1329069"/>
                          <a:gd name="connsiteY4" fmla="*/ 294920 h 454408"/>
                          <a:gd name="connsiteX5" fmla="*/ 265813 w 1329069"/>
                          <a:gd name="connsiteY5" fmla="*/ 348083 h 454408"/>
                          <a:gd name="connsiteX6" fmla="*/ 297711 w 1329069"/>
                          <a:gd name="connsiteY6" fmla="*/ 369348 h 454408"/>
                          <a:gd name="connsiteX7" fmla="*/ 393404 w 1329069"/>
                          <a:gd name="connsiteY7" fmla="*/ 401246 h 454408"/>
                          <a:gd name="connsiteX8" fmla="*/ 435934 w 1329069"/>
                          <a:gd name="connsiteY8" fmla="*/ 422511 h 454408"/>
                          <a:gd name="connsiteX9" fmla="*/ 510362 w 1329069"/>
                          <a:gd name="connsiteY9" fmla="*/ 433143 h 454408"/>
                          <a:gd name="connsiteX10" fmla="*/ 648586 w 1329069"/>
                          <a:gd name="connsiteY10" fmla="*/ 443776 h 454408"/>
                          <a:gd name="connsiteX11" fmla="*/ 744279 w 1329069"/>
                          <a:gd name="connsiteY11" fmla="*/ 454408 h 454408"/>
                          <a:gd name="connsiteX12" fmla="*/ 978195 w 1329069"/>
                          <a:gd name="connsiteY12" fmla="*/ 443776 h 454408"/>
                          <a:gd name="connsiteX13" fmla="*/ 999460 w 1329069"/>
                          <a:gd name="connsiteY13" fmla="*/ 411878 h 454408"/>
                          <a:gd name="connsiteX14" fmla="*/ 1031358 w 1329069"/>
                          <a:gd name="connsiteY14" fmla="*/ 401246 h 454408"/>
                          <a:gd name="connsiteX15" fmla="*/ 1052623 w 1329069"/>
                          <a:gd name="connsiteY15" fmla="*/ 369348 h 454408"/>
                          <a:gd name="connsiteX16" fmla="*/ 1095153 w 1329069"/>
                          <a:gd name="connsiteY16" fmla="*/ 358715 h 454408"/>
                          <a:gd name="connsiteX17" fmla="*/ 1127051 w 1329069"/>
                          <a:gd name="connsiteY17" fmla="*/ 348083 h 454408"/>
                          <a:gd name="connsiteX18" fmla="*/ 1254641 w 1329069"/>
                          <a:gd name="connsiteY18" fmla="*/ 326818 h 454408"/>
                          <a:gd name="connsiteX19" fmla="*/ 1329069 w 1329069"/>
                          <a:gd name="connsiteY19" fmla="*/ 305553 h 454408"/>
                          <a:gd name="connsiteX20" fmla="*/ 800126 w 1329069"/>
                          <a:gd name="connsiteY20" fmla="*/ 85061 h 454408"/>
                          <a:gd name="connsiteX21" fmla="*/ 627320 w 1329069"/>
                          <a:gd name="connsiteY21" fmla="*/ 29106 h 454408"/>
                          <a:gd name="connsiteX22" fmla="*/ 388464 w 1329069"/>
                          <a:gd name="connsiteY22" fmla="*/ 0 h 454408"/>
                          <a:gd name="connsiteX23" fmla="*/ 95693 w 1329069"/>
                          <a:gd name="connsiteY23" fmla="*/ 29106 h 454408"/>
                          <a:gd name="connsiteX24" fmla="*/ 53162 w 1329069"/>
                          <a:gd name="connsiteY24" fmla="*/ 39739 h 454408"/>
                          <a:gd name="connsiteX25" fmla="*/ 0 w 1329069"/>
                          <a:gd name="connsiteY25" fmla="*/ 50371 h 454408"/>
                          <a:gd name="connsiteX0" fmla="*/ 0 w 1329069"/>
                          <a:gd name="connsiteY0" fmla="*/ 50371 h 458308"/>
                          <a:gd name="connsiteX1" fmla="*/ 0 w 1329069"/>
                          <a:gd name="connsiteY1" fmla="*/ 50371 h 458308"/>
                          <a:gd name="connsiteX2" fmla="*/ 53162 w 1329069"/>
                          <a:gd name="connsiteY2" fmla="*/ 188594 h 458308"/>
                          <a:gd name="connsiteX3" fmla="*/ 85060 w 1329069"/>
                          <a:gd name="connsiteY3" fmla="*/ 231125 h 458308"/>
                          <a:gd name="connsiteX4" fmla="*/ 180753 w 1329069"/>
                          <a:gd name="connsiteY4" fmla="*/ 294920 h 458308"/>
                          <a:gd name="connsiteX5" fmla="*/ 265813 w 1329069"/>
                          <a:gd name="connsiteY5" fmla="*/ 348083 h 458308"/>
                          <a:gd name="connsiteX6" fmla="*/ 297711 w 1329069"/>
                          <a:gd name="connsiteY6" fmla="*/ 369348 h 458308"/>
                          <a:gd name="connsiteX7" fmla="*/ 393404 w 1329069"/>
                          <a:gd name="connsiteY7" fmla="*/ 401246 h 458308"/>
                          <a:gd name="connsiteX8" fmla="*/ 435934 w 1329069"/>
                          <a:gd name="connsiteY8" fmla="*/ 422511 h 458308"/>
                          <a:gd name="connsiteX9" fmla="*/ 510362 w 1329069"/>
                          <a:gd name="connsiteY9" fmla="*/ 433143 h 458308"/>
                          <a:gd name="connsiteX10" fmla="*/ 648586 w 1329069"/>
                          <a:gd name="connsiteY10" fmla="*/ 443776 h 458308"/>
                          <a:gd name="connsiteX11" fmla="*/ 744279 w 1329069"/>
                          <a:gd name="connsiteY11" fmla="*/ 454408 h 458308"/>
                          <a:gd name="connsiteX12" fmla="*/ 890449 w 1329069"/>
                          <a:gd name="connsiteY12" fmla="*/ 453013 h 458308"/>
                          <a:gd name="connsiteX13" fmla="*/ 999460 w 1329069"/>
                          <a:gd name="connsiteY13" fmla="*/ 411878 h 458308"/>
                          <a:gd name="connsiteX14" fmla="*/ 1031358 w 1329069"/>
                          <a:gd name="connsiteY14" fmla="*/ 401246 h 458308"/>
                          <a:gd name="connsiteX15" fmla="*/ 1052623 w 1329069"/>
                          <a:gd name="connsiteY15" fmla="*/ 369348 h 458308"/>
                          <a:gd name="connsiteX16" fmla="*/ 1095153 w 1329069"/>
                          <a:gd name="connsiteY16" fmla="*/ 358715 h 458308"/>
                          <a:gd name="connsiteX17" fmla="*/ 1127051 w 1329069"/>
                          <a:gd name="connsiteY17" fmla="*/ 348083 h 458308"/>
                          <a:gd name="connsiteX18" fmla="*/ 1254641 w 1329069"/>
                          <a:gd name="connsiteY18" fmla="*/ 326818 h 458308"/>
                          <a:gd name="connsiteX19" fmla="*/ 1329069 w 1329069"/>
                          <a:gd name="connsiteY19" fmla="*/ 305553 h 458308"/>
                          <a:gd name="connsiteX20" fmla="*/ 800126 w 1329069"/>
                          <a:gd name="connsiteY20" fmla="*/ 85061 h 458308"/>
                          <a:gd name="connsiteX21" fmla="*/ 627320 w 1329069"/>
                          <a:gd name="connsiteY21" fmla="*/ 29106 h 458308"/>
                          <a:gd name="connsiteX22" fmla="*/ 388464 w 1329069"/>
                          <a:gd name="connsiteY22" fmla="*/ 0 h 458308"/>
                          <a:gd name="connsiteX23" fmla="*/ 95693 w 1329069"/>
                          <a:gd name="connsiteY23" fmla="*/ 29106 h 458308"/>
                          <a:gd name="connsiteX24" fmla="*/ 53162 w 1329069"/>
                          <a:gd name="connsiteY24" fmla="*/ 39739 h 458308"/>
                          <a:gd name="connsiteX25" fmla="*/ 0 w 1329069"/>
                          <a:gd name="connsiteY25" fmla="*/ 50371 h 458308"/>
                          <a:gd name="connsiteX0" fmla="*/ 0 w 1329069"/>
                          <a:gd name="connsiteY0" fmla="*/ 50371 h 458308"/>
                          <a:gd name="connsiteX1" fmla="*/ 0 w 1329069"/>
                          <a:gd name="connsiteY1" fmla="*/ 50371 h 458308"/>
                          <a:gd name="connsiteX2" fmla="*/ 53162 w 1329069"/>
                          <a:gd name="connsiteY2" fmla="*/ 188594 h 458308"/>
                          <a:gd name="connsiteX3" fmla="*/ 85060 w 1329069"/>
                          <a:gd name="connsiteY3" fmla="*/ 231125 h 458308"/>
                          <a:gd name="connsiteX4" fmla="*/ 180753 w 1329069"/>
                          <a:gd name="connsiteY4" fmla="*/ 294920 h 458308"/>
                          <a:gd name="connsiteX5" fmla="*/ 265813 w 1329069"/>
                          <a:gd name="connsiteY5" fmla="*/ 348083 h 458308"/>
                          <a:gd name="connsiteX6" fmla="*/ 297711 w 1329069"/>
                          <a:gd name="connsiteY6" fmla="*/ 369348 h 458308"/>
                          <a:gd name="connsiteX7" fmla="*/ 393404 w 1329069"/>
                          <a:gd name="connsiteY7" fmla="*/ 401246 h 458308"/>
                          <a:gd name="connsiteX8" fmla="*/ 435934 w 1329069"/>
                          <a:gd name="connsiteY8" fmla="*/ 422511 h 458308"/>
                          <a:gd name="connsiteX9" fmla="*/ 510362 w 1329069"/>
                          <a:gd name="connsiteY9" fmla="*/ 433143 h 458308"/>
                          <a:gd name="connsiteX10" fmla="*/ 648586 w 1329069"/>
                          <a:gd name="connsiteY10" fmla="*/ 443776 h 458308"/>
                          <a:gd name="connsiteX11" fmla="*/ 744279 w 1329069"/>
                          <a:gd name="connsiteY11" fmla="*/ 454408 h 458308"/>
                          <a:gd name="connsiteX12" fmla="*/ 890449 w 1329069"/>
                          <a:gd name="connsiteY12" fmla="*/ 453013 h 458308"/>
                          <a:gd name="connsiteX13" fmla="*/ 999460 w 1329069"/>
                          <a:gd name="connsiteY13" fmla="*/ 411878 h 458308"/>
                          <a:gd name="connsiteX14" fmla="*/ 1031358 w 1329069"/>
                          <a:gd name="connsiteY14" fmla="*/ 401246 h 458308"/>
                          <a:gd name="connsiteX15" fmla="*/ 1052623 w 1329069"/>
                          <a:gd name="connsiteY15" fmla="*/ 369348 h 458308"/>
                          <a:gd name="connsiteX16" fmla="*/ 1095153 w 1329069"/>
                          <a:gd name="connsiteY16" fmla="*/ 358715 h 458308"/>
                          <a:gd name="connsiteX17" fmla="*/ 1168614 w 1329069"/>
                          <a:gd name="connsiteY17" fmla="*/ 343465 h 458308"/>
                          <a:gd name="connsiteX18" fmla="*/ 1254641 w 1329069"/>
                          <a:gd name="connsiteY18" fmla="*/ 326818 h 458308"/>
                          <a:gd name="connsiteX19" fmla="*/ 1329069 w 1329069"/>
                          <a:gd name="connsiteY19" fmla="*/ 305553 h 458308"/>
                          <a:gd name="connsiteX20" fmla="*/ 800126 w 1329069"/>
                          <a:gd name="connsiteY20" fmla="*/ 85061 h 458308"/>
                          <a:gd name="connsiteX21" fmla="*/ 627320 w 1329069"/>
                          <a:gd name="connsiteY21" fmla="*/ 29106 h 458308"/>
                          <a:gd name="connsiteX22" fmla="*/ 388464 w 1329069"/>
                          <a:gd name="connsiteY22" fmla="*/ 0 h 458308"/>
                          <a:gd name="connsiteX23" fmla="*/ 95693 w 1329069"/>
                          <a:gd name="connsiteY23" fmla="*/ 29106 h 458308"/>
                          <a:gd name="connsiteX24" fmla="*/ 53162 w 1329069"/>
                          <a:gd name="connsiteY24" fmla="*/ 39739 h 458308"/>
                          <a:gd name="connsiteX25" fmla="*/ 0 w 1329069"/>
                          <a:gd name="connsiteY25" fmla="*/ 50371 h 458308"/>
                          <a:gd name="connsiteX0" fmla="*/ 0 w 1329069"/>
                          <a:gd name="connsiteY0" fmla="*/ 50371 h 458308"/>
                          <a:gd name="connsiteX1" fmla="*/ 0 w 1329069"/>
                          <a:gd name="connsiteY1" fmla="*/ 50371 h 458308"/>
                          <a:gd name="connsiteX2" fmla="*/ 53162 w 1329069"/>
                          <a:gd name="connsiteY2" fmla="*/ 188594 h 458308"/>
                          <a:gd name="connsiteX3" fmla="*/ 85060 w 1329069"/>
                          <a:gd name="connsiteY3" fmla="*/ 231125 h 458308"/>
                          <a:gd name="connsiteX4" fmla="*/ 180753 w 1329069"/>
                          <a:gd name="connsiteY4" fmla="*/ 294920 h 458308"/>
                          <a:gd name="connsiteX5" fmla="*/ 265813 w 1329069"/>
                          <a:gd name="connsiteY5" fmla="*/ 348083 h 458308"/>
                          <a:gd name="connsiteX6" fmla="*/ 297711 w 1329069"/>
                          <a:gd name="connsiteY6" fmla="*/ 369348 h 458308"/>
                          <a:gd name="connsiteX7" fmla="*/ 393404 w 1329069"/>
                          <a:gd name="connsiteY7" fmla="*/ 401246 h 458308"/>
                          <a:gd name="connsiteX8" fmla="*/ 435934 w 1329069"/>
                          <a:gd name="connsiteY8" fmla="*/ 422511 h 458308"/>
                          <a:gd name="connsiteX9" fmla="*/ 510362 w 1329069"/>
                          <a:gd name="connsiteY9" fmla="*/ 433143 h 458308"/>
                          <a:gd name="connsiteX10" fmla="*/ 648586 w 1329069"/>
                          <a:gd name="connsiteY10" fmla="*/ 443776 h 458308"/>
                          <a:gd name="connsiteX11" fmla="*/ 744279 w 1329069"/>
                          <a:gd name="connsiteY11" fmla="*/ 454408 h 458308"/>
                          <a:gd name="connsiteX12" fmla="*/ 890449 w 1329069"/>
                          <a:gd name="connsiteY12" fmla="*/ 453013 h 458308"/>
                          <a:gd name="connsiteX13" fmla="*/ 999460 w 1329069"/>
                          <a:gd name="connsiteY13" fmla="*/ 411878 h 458308"/>
                          <a:gd name="connsiteX14" fmla="*/ 1031358 w 1329069"/>
                          <a:gd name="connsiteY14" fmla="*/ 401246 h 458308"/>
                          <a:gd name="connsiteX15" fmla="*/ 1052623 w 1329069"/>
                          <a:gd name="connsiteY15" fmla="*/ 369348 h 458308"/>
                          <a:gd name="connsiteX16" fmla="*/ 1113625 w 1329069"/>
                          <a:gd name="connsiteY16" fmla="*/ 363333 h 458308"/>
                          <a:gd name="connsiteX17" fmla="*/ 1168614 w 1329069"/>
                          <a:gd name="connsiteY17" fmla="*/ 343465 h 458308"/>
                          <a:gd name="connsiteX18" fmla="*/ 1254641 w 1329069"/>
                          <a:gd name="connsiteY18" fmla="*/ 326818 h 458308"/>
                          <a:gd name="connsiteX19" fmla="*/ 1329069 w 1329069"/>
                          <a:gd name="connsiteY19" fmla="*/ 305553 h 458308"/>
                          <a:gd name="connsiteX20" fmla="*/ 800126 w 1329069"/>
                          <a:gd name="connsiteY20" fmla="*/ 85061 h 458308"/>
                          <a:gd name="connsiteX21" fmla="*/ 627320 w 1329069"/>
                          <a:gd name="connsiteY21" fmla="*/ 29106 h 458308"/>
                          <a:gd name="connsiteX22" fmla="*/ 388464 w 1329069"/>
                          <a:gd name="connsiteY22" fmla="*/ 0 h 458308"/>
                          <a:gd name="connsiteX23" fmla="*/ 95693 w 1329069"/>
                          <a:gd name="connsiteY23" fmla="*/ 29106 h 458308"/>
                          <a:gd name="connsiteX24" fmla="*/ 53162 w 1329069"/>
                          <a:gd name="connsiteY24" fmla="*/ 39739 h 458308"/>
                          <a:gd name="connsiteX25" fmla="*/ 0 w 1329069"/>
                          <a:gd name="connsiteY25" fmla="*/ 50371 h 458308"/>
                          <a:gd name="connsiteX0" fmla="*/ 0 w 1329069"/>
                          <a:gd name="connsiteY0" fmla="*/ 50371 h 458308"/>
                          <a:gd name="connsiteX1" fmla="*/ 0 w 1329069"/>
                          <a:gd name="connsiteY1" fmla="*/ 50371 h 458308"/>
                          <a:gd name="connsiteX2" fmla="*/ 53162 w 1329069"/>
                          <a:gd name="connsiteY2" fmla="*/ 188594 h 458308"/>
                          <a:gd name="connsiteX3" fmla="*/ 85060 w 1329069"/>
                          <a:gd name="connsiteY3" fmla="*/ 231125 h 458308"/>
                          <a:gd name="connsiteX4" fmla="*/ 180753 w 1329069"/>
                          <a:gd name="connsiteY4" fmla="*/ 294920 h 458308"/>
                          <a:gd name="connsiteX5" fmla="*/ 265813 w 1329069"/>
                          <a:gd name="connsiteY5" fmla="*/ 348083 h 458308"/>
                          <a:gd name="connsiteX6" fmla="*/ 297711 w 1329069"/>
                          <a:gd name="connsiteY6" fmla="*/ 369348 h 458308"/>
                          <a:gd name="connsiteX7" fmla="*/ 393404 w 1329069"/>
                          <a:gd name="connsiteY7" fmla="*/ 401246 h 458308"/>
                          <a:gd name="connsiteX8" fmla="*/ 435934 w 1329069"/>
                          <a:gd name="connsiteY8" fmla="*/ 422511 h 458308"/>
                          <a:gd name="connsiteX9" fmla="*/ 510362 w 1329069"/>
                          <a:gd name="connsiteY9" fmla="*/ 433143 h 458308"/>
                          <a:gd name="connsiteX10" fmla="*/ 648586 w 1329069"/>
                          <a:gd name="connsiteY10" fmla="*/ 443776 h 458308"/>
                          <a:gd name="connsiteX11" fmla="*/ 744279 w 1329069"/>
                          <a:gd name="connsiteY11" fmla="*/ 454408 h 458308"/>
                          <a:gd name="connsiteX12" fmla="*/ 890449 w 1329069"/>
                          <a:gd name="connsiteY12" fmla="*/ 453013 h 458308"/>
                          <a:gd name="connsiteX13" fmla="*/ 999460 w 1329069"/>
                          <a:gd name="connsiteY13" fmla="*/ 411878 h 458308"/>
                          <a:gd name="connsiteX14" fmla="*/ 1031358 w 1329069"/>
                          <a:gd name="connsiteY14" fmla="*/ 401246 h 458308"/>
                          <a:gd name="connsiteX15" fmla="*/ 1069985 w 1329069"/>
                          <a:gd name="connsiteY15" fmla="*/ 382852 h 458308"/>
                          <a:gd name="connsiteX16" fmla="*/ 1113625 w 1329069"/>
                          <a:gd name="connsiteY16" fmla="*/ 363333 h 458308"/>
                          <a:gd name="connsiteX17" fmla="*/ 1168614 w 1329069"/>
                          <a:gd name="connsiteY17" fmla="*/ 343465 h 458308"/>
                          <a:gd name="connsiteX18" fmla="*/ 1254641 w 1329069"/>
                          <a:gd name="connsiteY18" fmla="*/ 326818 h 458308"/>
                          <a:gd name="connsiteX19" fmla="*/ 1329069 w 1329069"/>
                          <a:gd name="connsiteY19" fmla="*/ 305553 h 458308"/>
                          <a:gd name="connsiteX20" fmla="*/ 800126 w 1329069"/>
                          <a:gd name="connsiteY20" fmla="*/ 85061 h 458308"/>
                          <a:gd name="connsiteX21" fmla="*/ 627320 w 1329069"/>
                          <a:gd name="connsiteY21" fmla="*/ 29106 h 458308"/>
                          <a:gd name="connsiteX22" fmla="*/ 388464 w 1329069"/>
                          <a:gd name="connsiteY22" fmla="*/ 0 h 458308"/>
                          <a:gd name="connsiteX23" fmla="*/ 95693 w 1329069"/>
                          <a:gd name="connsiteY23" fmla="*/ 29106 h 458308"/>
                          <a:gd name="connsiteX24" fmla="*/ 53162 w 1329069"/>
                          <a:gd name="connsiteY24" fmla="*/ 39739 h 458308"/>
                          <a:gd name="connsiteX25" fmla="*/ 0 w 1329069"/>
                          <a:gd name="connsiteY25" fmla="*/ 50371 h 458308"/>
                          <a:gd name="connsiteX0" fmla="*/ 0 w 1329069"/>
                          <a:gd name="connsiteY0" fmla="*/ 50371 h 458308"/>
                          <a:gd name="connsiteX1" fmla="*/ 0 w 1329069"/>
                          <a:gd name="connsiteY1" fmla="*/ 50371 h 458308"/>
                          <a:gd name="connsiteX2" fmla="*/ 53162 w 1329069"/>
                          <a:gd name="connsiteY2" fmla="*/ 188594 h 458308"/>
                          <a:gd name="connsiteX3" fmla="*/ 85060 w 1329069"/>
                          <a:gd name="connsiteY3" fmla="*/ 231125 h 458308"/>
                          <a:gd name="connsiteX4" fmla="*/ 174966 w 1329069"/>
                          <a:gd name="connsiteY4" fmla="*/ 306495 h 458308"/>
                          <a:gd name="connsiteX5" fmla="*/ 265813 w 1329069"/>
                          <a:gd name="connsiteY5" fmla="*/ 348083 h 458308"/>
                          <a:gd name="connsiteX6" fmla="*/ 297711 w 1329069"/>
                          <a:gd name="connsiteY6" fmla="*/ 369348 h 458308"/>
                          <a:gd name="connsiteX7" fmla="*/ 393404 w 1329069"/>
                          <a:gd name="connsiteY7" fmla="*/ 401246 h 458308"/>
                          <a:gd name="connsiteX8" fmla="*/ 435934 w 1329069"/>
                          <a:gd name="connsiteY8" fmla="*/ 422511 h 458308"/>
                          <a:gd name="connsiteX9" fmla="*/ 510362 w 1329069"/>
                          <a:gd name="connsiteY9" fmla="*/ 433143 h 458308"/>
                          <a:gd name="connsiteX10" fmla="*/ 648586 w 1329069"/>
                          <a:gd name="connsiteY10" fmla="*/ 443776 h 458308"/>
                          <a:gd name="connsiteX11" fmla="*/ 744279 w 1329069"/>
                          <a:gd name="connsiteY11" fmla="*/ 454408 h 458308"/>
                          <a:gd name="connsiteX12" fmla="*/ 890449 w 1329069"/>
                          <a:gd name="connsiteY12" fmla="*/ 453013 h 458308"/>
                          <a:gd name="connsiteX13" fmla="*/ 999460 w 1329069"/>
                          <a:gd name="connsiteY13" fmla="*/ 411878 h 458308"/>
                          <a:gd name="connsiteX14" fmla="*/ 1031358 w 1329069"/>
                          <a:gd name="connsiteY14" fmla="*/ 401246 h 458308"/>
                          <a:gd name="connsiteX15" fmla="*/ 1069985 w 1329069"/>
                          <a:gd name="connsiteY15" fmla="*/ 382852 h 458308"/>
                          <a:gd name="connsiteX16" fmla="*/ 1113625 w 1329069"/>
                          <a:gd name="connsiteY16" fmla="*/ 363333 h 458308"/>
                          <a:gd name="connsiteX17" fmla="*/ 1168614 w 1329069"/>
                          <a:gd name="connsiteY17" fmla="*/ 343465 h 458308"/>
                          <a:gd name="connsiteX18" fmla="*/ 1254641 w 1329069"/>
                          <a:gd name="connsiteY18" fmla="*/ 326818 h 458308"/>
                          <a:gd name="connsiteX19" fmla="*/ 1329069 w 1329069"/>
                          <a:gd name="connsiteY19" fmla="*/ 305553 h 458308"/>
                          <a:gd name="connsiteX20" fmla="*/ 800126 w 1329069"/>
                          <a:gd name="connsiteY20" fmla="*/ 85061 h 458308"/>
                          <a:gd name="connsiteX21" fmla="*/ 627320 w 1329069"/>
                          <a:gd name="connsiteY21" fmla="*/ 29106 h 458308"/>
                          <a:gd name="connsiteX22" fmla="*/ 388464 w 1329069"/>
                          <a:gd name="connsiteY22" fmla="*/ 0 h 458308"/>
                          <a:gd name="connsiteX23" fmla="*/ 95693 w 1329069"/>
                          <a:gd name="connsiteY23" fmla="*/ 29106 h 458308"/>
                          <a:gd name="connsiteX24" fmla="*/ 53162 w 1329069"/>
                          <a:gd name="connsiteY24" fmla="*/ 39739 h 458308"/>
                          <a:gd name="connsiteX25" fmla="*/ 0 w 1329069"/>
                          <a:gd name="connsiteY25" fmla="*/ 50371 h 45830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</a:cxnLst>
                        <a:rect l="l" t="t" r="r" b="b"/>
                        <a:pathLst>
                          <a:path w="1329069" h="458308">
                            <a:moveTo>
                              <a:pt x="0" y="50371"/>
                            </a:moveTo>
                            <a:lnTo>
                              <a:pt x="0" y="50371"/>
                            </a:lnTo>
                            <a:cubicBezTo>
                              <a:pt x="14908" y="95096"/>
                              <a:pt x="27232" y="147105"/>
                              <a:pt x="53162" y="188594"/>
                            </a:cubicBezTo>
                            <a:cubicBezTo>
                              <a:pt x="62554" y="203622"/>
                              <a:pt x="64759" y="211475"/>
                              <a:pt x="85060" y="231125"/>
                            </a:cubicBezTo>
                            <a:cubicBezTo>
                              <a:pt x="105361" y="250775"/>
                              <a:pt x="99351" y="265779"/>
                              <a:pt x="174966" y="306495"/>
                            </a:cubicBezTo>
                            <a:cubicBezTo>
                              <a:pt x="204405" y="322347"/>
                              <a:pt x="245356" y="337608"/>
                              <a:pt x="265813" y="348083"/>
                            </a:cubicBezTo>
                            <a:cubicBezTo>
                              <a:pt x="286270" y="358558"/>
                              <a:pt x="285915" y="364433"/>
                              <a:pt x="297711" y="369348"/>
                            </a:cubicBezTo>
                            <a:cubicBezTo>
                              <a:pt x="328748" y="382280"/>
                              <a:pt x="363331" y="386209"/>
                              <a:pt x="393404" y="401246"/>
                            </a:cubicBezTo>
                            <a:cubicBezTo>
                              <a:pt x="407581" y="408334"/>
                              <a:pt x="420642" y="418341"/>
                              <a:pt x="435934" y="422511"/>
                            </a:cubicBezTo>
                            <a:cubicBezTo>
                              <a:pt x="460112" y="429105"/>
                              <a:pt x="485425" y="430649"/>
                              <a:pt x="510362" y="433143"/>
                            </a:cubicBezTo>
                            <a:cubicBezTo>
                              <a:pt x="556343" y="437741"/>
                              <a:pt x="602565" y="439592"/>
                              <a:pt x="648586" y="443776"/>
                            </a:cubicBezTo>
                            <a:cubicBezTo>
                              <a:pt x="680548" y="446682"/>
                              <a:pt x="712381" y="450864"/>
                              <a:pt x="744279" y="454408"/>
                            </a:cubicBezTo>
                            <a:cubicBezTo>
                              <a:pt x="822251" y="450864"/>
                              <a:pt x="813458" y="465845"/>
                              <a:pt x="890449" y="453013"/>
                            </a:cubicBezTo>
                            <a:cubicBezTo>
                              <a:pt x="903054" y="450912"/>
                              <a:pt x="975975" y="420506"/>
                              <a:pt x="999460" y="411878"/>
                            </a:cubicBezTo>
                            <a:cubicBezTo>
                              <a:pt x="1022945" y="403250"/>
                              <a:pt x="1020725" y="404790"/>
                              <a:pt x="1031358" y="401246"/>
                            </a:cubicBezTo>
                            <a:cubicBezTo>
                              <a:pt x="1038446" y="390613"/>
                              <a:pt x="1056274" y="389171"/>
                              <a:pt x="1069985" y="382852"/>
                            </a:cubicBezTo>
                            <a:cubicBezTo>
                              <a:pt x="1083696" y="376533"/>
                              <a:pt x="1097187" y="369898"/>
                              <a:pt x="1113625" y="363333"/>
                            </a:cubicBezTo>
                            <a:cubicBezTo>
                              <a:pt x="1130063" y="356768"/>
                              <a:pt x="1145111" y="349551"/>
                              <a:pt x="1168614" y="343465"/>
                            </a:cubicBezTo>
                            <a:cubicBezTo>
                              <a:pt x="1192117" y="337379"/>
                              <a:pt x="1212616" y="332821"/>
                              <a:pt x="1254641" y="326818"/>
                            </a:cubicBezTo>
                            <a:cubicBezTo>
                              <a:pt x="1321799" y="304432"/>
                              <a:pt x="1296021" y="305553"/>
                              <a:pt x="1329069" y="305553"/>
                            </a:cubicBezTo>
                            <a:cubicBezTo>
                              <a:pt x="1123506" y="238213"/>
                              <a:pt x="1005689" y="152401"/>
                              <a:pt x="800126" y="85061"/>
                            </a:cubicBezTo>
                            <a:cubicBezTo>
                              <a:pt x="771772" y="60252"/>
                              <a:pt x="695930" y="43283"/>
                              <a:pt x="627320" y="29106"/>
                            </a:cubicBezTo>
                            <a:cubicBezTo>
                              <a:pt x="558710" y="14929"/>
                              <a:pt x="420558" y="0"/>
                              <a:pt x="388464" y="0"/>
                            </a:cubicBezTo>
                            <a:cubicBezTo>
                              <a:pt x="243109" y="0"/>
                              <a:pt x="241004" y="25562"/>
                              <a:pt x="95693" y="29106"/>
                            </a:cubicBezTo>
                            <a:cubicBezTo>
                              <a:pt x="81516" y="32650"/>
                              <a:pt x="67025" y="35118"/>
                              <a:pt x="53162" y="39739"/>
                            </a:cubicBezTo>
                            <a:cubicBezTo>
                              <a:pt x="-14581" y="62320"/>
                              <a:pt x="8860" y="48599"/>
                              <a:pt x="0" y="50371"/>
                            </a:cubicBezTo>
                            <a:close/>
                          </a:path>
                        </a:pathLst>
                      </a:custGeom>
                      <a:grpFill/>
                      <a:ln>
                        <a:solidFill>
                          <a:srgbClr val="660033"/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hu-HU">
                          <a:solidFill>
                            <a:srgbClr val="813213"/>
                          </a:solidFill>
                        </a:endParaRPr>
                      </a:p>
                    </p:txBody>
                  </p:sp>
                  <p:sp>
                    <p:nvSpPr>
                      <p:cNvPr id="649" name="Szabadkézi sokszög: alakzat 648">
                        <a:extLst>
                          <a:ext uri="{FF2B5EF4-FFF2-40B4-BE49-F238E27FC236}">
                            <a16:creationId xmlns:a16="http://schemas.microsoft.com/office/drawing/2014/main" id="{F185308A-73AA-8F75-B82B-0890C419260E}"/>
                          </a:ext>
                        </a:extLst>
                      </p:cNvPr>
                      <p:cNvSpPr/>
                      <p:nvPr/>
                    </p:nvSpPr>
                    <p:spPr>
                      <a:xfrm rot="5400000">
                        <a:off x="3639972" y="3461413"/>
                        <a:ext cx="934253" cy="347281"/>
                      </a:xfrm>
                      <a:custGeom>
                        <a:avLst/>
                        <a:gdLst>
                          <a:gd name="connsiteX0" fmla="*/ 0 w 1329069"/>
                          <a:gd name="connsiteY0" fmla="*/ 32184 h 436221"/>
                          <a:gd name="connsiteX1" fmla="*/ 0 w 1329069"/>
                          <a:gd name="connsiteY1" fmla="*/ 32184 h 436221"/>
                          <a:gd name="connsiteX2" fmla="*/ 53162 w 1329069"/>
                          <a:gd name="connsiteY2" fmla="*/ 170407 h 436221"/>
                          <a:gd name="connsiteX3" fmla="*/ 85060 w 1329069"/>
                          <a:gd name="connsiteY3" fmla="*/ 212938 h 436221"/>
                          <a:gd name="connsiteX4" fmla="*/ 180753 w 1329069"/>
                          <a:gd name="connsiteY4" fmla="*/ 276733 h 436221"/>
                          <a:gd name="connsiteX5" fmla="*/ 265813 w 1329069"/>
                          <a:gd name="connsiteY5" fmla="*/ 329896 h 436221"/>
                          <a:gd name="connsiteX6" fmla="*/ 297711 w 1329069"/>
                          <a:gd name="connsiteY6" fmla="*/ 351161 h 436221"/>
                          <a:gd name="connsiteX7" fmla="*/ 393404 w 1329069"/>
                          <a:gd name="connsiteY7" fmla="*/ 383059 h 436221"/>
                          <a:gd name="connsiteX8" fmla="*/ 435934 w 1329069"/>
                          <a:gd name="connsiteY8" fmla="*/ 404324 h 436221"/>
                          <a:gd name="connsiteX9" fmla="*/ 510362 w 1329069"/>
                          <a:gd name="connsiteY9" fmla="*/ 414956 h 436221"/>
                          <a:gd name="connsiteX10" fmla="*/ 648586 w 1329069"/>
                          <a:gd name="connsiteY10" fmla="*/ 425589 h 436221"/>
                          <a:gd name="connsiteX11" fmla="*/ 744279 w 1329069"/>
                          <a:gd name="connsiteY11" fmla="*/ 436221 h 436221"/>
                          <a:gd name="connsiteX12" fmla="*/ 978195 w 1329069"/>
                          <a:gd name="connsiteY12" fmla="*/ 425589 h 436221"/>
                          <a:gd name="connsiteX13" fmla="*/ 999460 w 1329069"/>
                          <a:gd name="connsiteY13" fmla="*/ 393691 h 436221"/>
                          <a:gd name="connsiteX14" fmla="*/ 1031358 w 1329069"/>
                          <a:gd name="connsiteY14" fmla="*/ 383059 h 436221"/>
                          <a:gd name="connsiteX15" fmla="*/ 1052623 w 1329069"/>
                          <a:gd name="connsiteY15" fmla="*/ 351161 h 436221"/>
                          <a:gd name="connsiteX16" fmla="*/ 1095153 w 1329069"/>
                          <a:gd name="connsiteY16" fmla="*/ 340528 h 436221"/>
                          <a:gd name="connsiteX17" fmla="*/ 1127051 w 1329069"/>
                          <a:gd name="connsiteY17" fmla="*/ 329896 h 436221"/>
                          <a:gd name="connsiteX18" fmla="*/ 1254641 w 1329069"/>
                          <a:gd name="connsiteY18" fmla="*/ 308631 h 436221"/>
                          <a:gd name="connsiteX19" fmla="*/ 1329069 w 1329069"/>
                          <a:gd name="connsiteY19" fmla="*/ 287366 h 436221"/>
                          <a:gd name="connsiteX20" fmla="*/ 712381 w 1329069"/>
                          <a:gd name="connsiteY20" fmla="*/ 85347 h 436221"/>
                          <a:gd name="connsiteX21" fmla="*/ 627320 w 1329069"/>
                          <a:gd name="connsiteY21" fmla="*/ 10919 h 436221"/>
                          <a:gd name="connsiteX22" fmla="*/ 531627 w 1329069"/>
                          <a:gd name="connsiteY22" fmla="*/ 286 h 436221"/>
                          <a:gd name="connsiteX23" fmla="*/ 95693 w 1329069"/>
                          <a:gd name="connsiteY23" fmla="*/ 10919 h 436221"/>
                          <a:gd name="connsiteX24" fmla="*/ 53162 w 1329069"/>
                          <a:gd name="connsiteY24" fmla="*/ 21552 h 436221"/>
                          <a:gd name="connsiteX25" fmla="*/ 0 w 1329069"/>
                          <a:gd name="connsiteY25" fmla="*/ 32184 h 436221"/>
                          <a:gd name="connsiteX0" fmla="*/ 0 w 1329069"/>
                          <a:gd name="connsiteY0" fmla="*/ 31901 h 435938"/>
                          <a:gd name="connsiteX1" fmla="*/ 0 w 1329069"/>
                          <a:gd name="connsiteY1" fmla="*/ 31901 h 435938"/>
                          <a:gd name="connsiteX2" fmla="*/ 53162 w 1329069"/>
                          <a:gd name="connsiteY2" fmla="*/ 170124 h 435938"/>
                          <a:gd name="connsiteX3" fmla="*/ 85060 w 1329069"/>
                          <a:gd name="connsiteY3" fmla="*/ 212655 h 435938"/>
                          <a:gd name="connsiteX4" fmla="*/ 180753 w 1329069"/>
                          <a:gd name="connsiteY4" fmla="*/ 276450 h 435938"/>
                          <a:gd name="connsiteX5" fmla="*/ 265813 w 1329069"/>
                          <a:gd name="connsiteY5" fmla="*/ 329613 h 435938"/>
                          <a:gd name="connsiteX6" fmla="*/ 297711 w 1329069"/>
                          <a:gd name="connsiteY6" fmla="*/ 350878 h 435938"/>
                          <a:gd name="connsiteX7" fmla="*/ 393404 w 1329069"/>
                          <a:gd name="connsiteY7" fmla="*/ 382776 h 435938"/>
                          <a:gd name="connsiteX8" fmla="*/ 435934 w 1329069"/>
                          <a:gd name="connsiteY8" fmla="*/ 404041 h 435938"/>
                          <a:gd name="connsiteX9" fmla="*/ 510362 w 1329069"/>
                          <a:gd name="connsiteY9" fmla="*/ 414673 h 435938"/>
                          <a:gd name="connsiteX10" fmla="*/ 648586 w 1329069"/>
                          <a:gd name="connsiteY10" fmla="*/ 425306 h 435938"/>
                          <a:gd name="connsiteX11" fmla="*/ 744279 w 1329069"/>
                          <a:gd name="connsiteY11" fmla="*/ 435938 h 435938"/>
                          <a:gd name="connsiteX12" fmla="*/ 978195 w 1329069"/>
                          <a:gd name="connsiteY12" fmla="*/ 425306 h 435938"/>
                          <a:gd name="connsiteX13" fmla="*/ 999460 w 1329069"/>
                          <a:gd name="connsiteY13" fmla="*/ 393408 h 435938"/>
                          <a:gd name="connsiteX14" fmla="*/ 1031358 w 1329069"/>
                          <a:gd name="connsiteY14" fmla="*/ 382776 h 435938"/>
                          <a:gd name="connsiteX15" fmla="*/ 1052623 w 1329069"/>
                          <a:gd name="connsiteY15" fmla="*/ 350878 h 435938"/>
                          <a:gd name="connsiteX16" fmla="*/ 1095153 w 1329069"/>
                          <a:gd name="connsiteY16" fmla="*/ 340245 h 435938"/>
                          <a:gd name="connsiteX17" fmla="*/ 1127051 w 1329069"/>
                          <a:gd name="connsiteY17" fmla="*/ 329613 h 435938"/>
                          <a:gd name="connsiteX18" fmla="*/ 1254641 w 1329069"/>
                          <a:gd name="connsiteY18" fmla="*/ 308348 h 435938"/>
                          <a:gd name="connsiteX19" fmla="*/ 1329069 w 1329069"/>
                          <a:gd name="connsiteY19" fmla="*/ 287083 h 435938"/>
                          <a:gd name="connsiteX20" fmla="*/ 800126 w 1329069"/>
                          <a:gd name="connsiteY20" fmla="*/ 66591 h 435938"/>
                          <a:gd name="connsiteX21" fmla="*/ 627320 w 1329069"/>
                          <a:gd name="connsiteY21" fmla="*/ 10636 h 435938"/>
                          <a:gd name="connsiteX22" fmla="*/ 531627 w 1329069"/>
                          <a:gd name="connsiteY22" fmla="*/ 3 h 435938"/>
                          <a:gd name="connsiteX23" fmla="*/ 95693 w 1329069"/>
                          <a:gd name="connsiteY23" fmla="*/ 10636 h 435938"/>
                          <a:gd name="connsiteX24" fmla="*/ 53162 w 1329069"/>
                          <a:gd name="connsiteY24" fmla="*/ 21269 h 435938"/>
                          <a:gd name="connsiteX25" fmla="*/ 0 w 1329069"/>
                          <a:gd name="connsiteY25" fmla="*/ 31901 h 435938"/>
                          <a:gd name="connsiteX0" fmla="*/ 0 w 1329069"/>
                          <a:gd name="connsiteY0" fmla="*/ 50371 h 454408"/>
                          <a:gd name="connsiteX1" fmla="*/ 0 w 1329069"/>
                          <a:gd name="connsiteY1" fmla="*/ 50371 h 454408"/>
                          <a:gd name="connsiteX2" fmla="*/ 53162 w 1329069"/>
                          <a:gd name="connsiteY2" fmla="*/ 188594 h 454408"/>
                          <a:gd name="connsiteX3" fmla="*/ 85060 w 1329069"/>
                          <a:gd name="connsiteY3" fmla="*/ 231125 h 454408"/>
                          <a:gd name="connsiteX4" fmla="*/ 180753 w 1329069"/>
                          <a:gd name="connsiteY4" fmla="*/ 294920 h 454408"/>
                          <a:gd name="connsiteX5" fmla="*/ 265813 w 1329069"/>
                          <a:gd name="connsiteY5" fmla="*/ 348083 h 454408"/>
                          <a:gd name="connsiteX6" fmla="*/ 297711 w 1329069"/>
                          <a:gd name="connsiteY6" fmla="*/ 369348 h 454408"/>
                          <a:gd name="connsiteX7" fmla="*/ 393404 w 1329069"/>
                          <a:gd name="connsiteY7" fmla="*/ 401246 h 454408"/>
                          <a:gd name="connsiteX8" fmla="*/ 435934 w 1329069"/>
                          <a:gd name="connsiteY8" fmla="*/ 422511 h 454408"/>
                          <a:gd name="connsiteX9" fmla="*/ 510362 w 1329069"/>
                          <a:gd name="connsiteY9" fmla="*/ 433143 h 454408"/>
                          <a:gd name="connsiteX10" fmla="*/ 648586 w 1329069"/>
                          <a:gd name="connsiteY10" fmla="*/ 443776 h 454408"/>
                          <a:gd name="connsiteX11" fmla="*/ 744279 w 1329069"/>
                          <a:gd name="connsiteY11" fmla="*/ 454408 h 454408"/>
                          <a:gd name="connsiteX12" fmla="*/ 978195 w 1329069"/>
                          <a:gd name="connsiteY12" fmla="*/ 443776 h 454408"/>
                          <a:gd name="connsiteX13" fmla="*/ 999460 w 1329069"/>
                          <a:gd name="connsiteY13" fmla="*/ 411878 h 454408"/>
                          <a:gd name="connsiteX14" fmla="*/ 1031358 w 1329069"/>
                          <a:gd name="connsiteY14" fmla="*/ 401246 h 454408"/>
                          <a:gd name="connsiteX15" fmla="*/ 1052623 w 1329069"/>
                          <a:gd name="connsiteY15" fmla="*/ 369348 h 454408"/>
                          <a:gd name="connsiteX16" fmla="*/ 1095153 w 1329069"/>
                          <a:gd name="connsiteY16" fmla="*/ 358715 h 454408"/>
                          <a:gd name="connsiteX17" fmla="*/ 1127051 w 1329069"/>
                          <a:gd name="connsiteY17" fmla="*/ 348083 h 454408"/>
                          <a:gd name="connsiteX18" fmla="*/ 1254641 w 1329069"/>
                          <a:gd name="connsiteY18" fmla="*/ 326818 h 454408"/>
                          <a:gd name="connsiteX19" fmla="*/ 1329069 w 1329069"/>
                          <a:gd name="connsiteY19" fmla="*/ 305553 h 454408"/>
                          <a:gd name="connsiteX20" fmla="*/ 800126 w 1329069"/>
                          <a:gd name="connsiteY20" fmla="*/ 85061 h 454408"/>
                          <a:gd name="connsiteX21" fmla="*/ 627320 w 1329069"/>
                          <a:gd name="connsiteY21" fmla="*/ 29106 h 454408"/>
                          <a:gd name="connsiteX22" fmla="*/ 388464 w 1329069"/>
                          <a:gd name="connsiteY22" fmla="*/ 0 h 454408"/>
                          <a:gd name="connsiteX23" fmla="*/ 95693 w 1329069"/>
                          <a:gd name="connsiteY23" fmla="*/ 29106 h 454408"/>
                          <a:gd name="connsiteX24" fmla="*/ 53162 w 1329069"/>
                          <a:gd name="connsiteY24" fmla="*/ 39739 h 454408"/>
                          <a:gd name="connsiteX25" fmla="*/ 0 w 1329069"/>
                          <a:gd name="connsiteY25" fmla="*/ 50371 h 454408"/>
                          <a:gd name="connsiteX0" fmla="*/ 0 w 1329069"/>
                          <a:gd name="connsiteY0" fmla="*/ 50371 h 458308"/>
                          <a:gd name="connsiteX1" fmla="*/ 0 w 1329069"/>
                          <a:gd name="connsiteY1" fmla="*/ 50371 h 458308"/>
                          <a:gd name="connsiteX2" fmla="*/ 53162 w 1329069"/>
                          <a:gd name="connsiteY2" fmla="*/ 188594 h 458308"/>
                          <a:gd name="connsiteX3" fmla="*/ 85060 w 1329069"/>
                          <a:gd name="connsiteY3" fmla="*/ 231125 h 458308"/>
                          <a:gd name="connsiteX4" fmla="*/ 180753 w 1329069"/>
                          <a:gd name="connsiteY4" fmla="*/ 294920 h 458308"/>
                          <a:gd name="connsiteX5" fmla="*/ 265813 w 1329069"/>
                          <a:gd name="connsiteY5" fmla="*/ 348083 h 458308"/>
                          <a:gd name="connsiteX6" fmla="*/ 297711 w 1329069"/>
                          <a:gd name="connsiteY6" fmla="*/ 369348 h 458308"/>
                          <a:gd name="connsiteX7" fmla="*/ 393404 w 1329069"/>
                          <a:gd name="connsiteY7" fmla="*/ 401246 h 458308"/>
                          <a:gd name="connsiteX8" fmla="*/ 435934 w 1329069"/>
                          <a:gd name="connsiteY8" fmla="*/ 422511 h 458308"/>
                          <a:gd name="connsiteX9" fmla="*/ 510362 w 1329069"/>
                          <a:gd name="connsiteY9" fmla="*/ 433143 h 458308"/>
                          <a:gd name="connsiteX10" fmla="*/ 648586 w 1329069"/>
                          <a:gd name="connsiteY10" fmla="*/ 443776 h 458308"/>
                          <a:gd name="connsiteX11" fmla="*/ 744279 w 1329069"/>
                          <a:gd name="connsiteY11" fmla="*/ 454408 h 458308"/>
                          <a:gd name="connsiteX12" fmla="*/ 890449 w 1329069"/>
                          <a:gd name="connsiteY12" fmla="*/ 453013 h 458308"/>
                          <a:gd name="connsiteX13" fmla="*/ 999460 w 1329069"/>
                          <a:gd name="connsiteY13" fmla="*/ 411878 h 458308"/>
                          <a:gd name="connsiteX14" fmla="*/ 1031358 w 1329069"/>
                          <a:gd name="connsiteY14" fmla="*/ 401246 h 458308"/>
                          <a:gd name="connsiteX15" fmla="*/ 1052623 w 1329069"/>
                          <a:gd name="connsiteY15" fmla="*/ 369348 h 458308"/>
                          <a:gd name="connsiteX16" fmla="*/ 1095153 w 1329069"/>
                          <a:gd name="connsiteY16" fmla="*/ 358715 h 458308"/>
                          <a:gd name="connsiteX17" fmla="*/ 1127051 w 1329069"/>
                          <a:gd name="connsiteY17" fmla="*/ 348083 h 458308"/>
                          <a:gd name="connsiteX18" fmla="*/ 1254641 w 1329069"/>
                          <a:gd name="connsiteY18" fmla="*/ 326818 h 458308"/>
                          <a:gd name="connsiteX19" fmla="*/ 1329069 w 1329069"/>
                          <a:gd name="connsiteY19" fmla="*/ 305553 h 458308"/>
                          <a:gd name="connsiteX20" fmla="*/ 800126 w 1329069"/>
                          <a:gd name="connsiteY20" fmla="*/ 85061 h 458308"/>
                          <a:gd name="connsiteX21" fmla="*/ 627320 w 1329069"/>
                          <a:gd name="connsiteY21" fmla="*/ 29106 h 458308"/>
                          <a:gd name="connsiteX22" fmla="*/ 388464 w 1329069"/>
                          <a:gd name="connsiteY22" fmla="*/ 0 h 458308"/>
                          <a:gd name="connsiteX23" fmla="*/ 95693 w 1329069"/>
                          <a:gd name="connsiteY23" fmla="*/ 29106 h 458308"/>
                          <a:gd name="connsiteX24" fmla="*/ 53162 w 1329069"/>
                          <a:gd name="connsiteY24" fmla="*/ 39739 h 458308"/>
                          <a:gd name="connsiteX25" fmla="*/ 0 w 1329069"/>
                          <a:gd name="connsiteY25" fmla="*/ 50371 h 458308"/>
                          <a:gd name="connsiteX0" fmla="*/ 0 w 1329069"/>
                          <a:gd name="connsiteY0" fmla="*/ 50371 h 458308"/>
                          <a:gd name="connsiteX1" fmla="*/ 0 w 1329069"/>
                          <a:gd name="connsiteY1" fmla="*/ 50371 h 458308"/>
                          <a:gd name="connsiteX2" fmla="*/ 53162 w 1329069"/>
                          <a:gd name="connsiteY2" fmla="*/ 188594 h 458308"/>
                          <a:gd name="connsiteX3" fmla="*/ 85060 w 1329069"/>
                          <a:gd name="connsiteY3" fmla="*/ 231125 h 458308"/>
                          <a:gd name="connsiteX4" fmla="*/ 180753 w 1329069"/>
                          <a:gd name="connsiteY4" fmla="*/ 294920 h 458308"/>
                          <a:gd name="connsiteX5" fmla="*/ 265813 w 1329069"/>
                          <a:gd name="connsiteY5" fmla="*/ 348083 h 458308"/>
                          <a:gd name="connsiteX6" fmla="*/ 297711 w 1329069"/>
                          <a:gd name="connsiteY6" fmla="*/ 369348 h 458308"/>
                          <a:gd name="connsiteX7" fmla="*/ 393404 w 1329069"/>
                          <a:gd name="connsiteY7" fmla="*/ 401246 h 458308"/>
                          <a:gd name="connsiteX8" fmla="*/ 435934 w 1329069"/>
                          <a:gd name="connsiteY8" fmla="*/ 422511 h 458308"/>
                          <a:gd name="connsiteX9" fmla="*/ 510362 w 1329069"/>
                          <a:gd name="connsiteY9" fmla="*/ 433143 h 458308"/>
                          <a:gd name="connsiteX10" fmla="*/ 648586 w 1329069"/>
                          <a:gd name="connsiteY10" fmla="*/ 443776 h 458308"/>
                          <a:gd name="connsiteX11" fmla="*/ 744279 w 1329069"/>
                          <a:gd name="connsiteY11" fmla="*/ 454408 h 458308"/>
                          <a:gd name="connsiteX12" fmla="*/ 890449 w 1329069"/>
                          <a:gd name="connsiteY12" fmla="*/ 453013 h 458308"/>
                          <a:gd name="connsiteX13" fmla="*/ 999460 w 1329069"/>
                          <a:gd name="connsiteY13" fmla="*/ 411878 h 458308"/>
                          <a:gd name="connsiteX14" fmla="*/ 1031358 w 1329069"/>
                          <a:gd name="connsiteY14" fmla="*/ 401246 h 458308"/>
                          <a:gd name="connsiteX15" fmla="*/ 1052623 w 1329069"/>
                          <a:gd name="connsiteY15" fmla="*/ 369348 h 458308"/>
                          <a:gd name="connsiteX16" fmla="*/ 1095153 w 1329069"/>
                          <a:gd name="connsiteY16" fmla="*/ 358715 h 458308"/>
                          <a:gd name="connsiteX17" fmla="*/ 1168614 w 1329069"/>
                          <a:gd name="connsiteY17" fmla="*/ 343465 h 458308"/>
                          <a:gd name="connsiteX18" fmla="*/ 1254641 w 1329069"/>
                          <a:gd name="connsiteY18" fmla="*/ 326818 h 458308"/>
                          <a:gd name="connsiteX19" fmla="*/ 1329069 w 1329069"/>
                          <a:gd name="connsiteY19" fmla="*/ 305553 h 458308"/>
                          <a:gd name="connsiteX20" fmla="*/ 800126 w 1329069"/>
                          <a:gd name="connsiteY20" fmla="*/ 85061 h 458308"/>
                          <a:gd name="connsiteX21" fmla="*/ 627320 w 1329069"/>
                          <a:gd name="connsiteY21" fmla="*/ 29106 h 458308"/>
                          <a:gd name="connsiteX22" fmla="*/ 388464 w 1329069"/>
                          <a:gd name="connsiteY22" fmla="*/ 0 h 458308"/>
                          <a:gd name="connsiteX23" fmla="*/ 95693 w 1329069"/>
                          <a:gd name="connsiteY23" fmla="*/ 29106 h 458308"/>
                          <a:gd name="connsiteX24" fmla="*/ 53162 w 1329069"/>
                          <a:gd name="connsiteY24" fmla="*/ 39739 h 458308"/>
                          <a:gd name="connsiteX25" fmla="*/ 0 w 1329069"/>
                          <a:gd name="connsiteY25" fmla="*/ 50371 h 458308"/>
                          <a:gd name="connsiteX0" fmla="*/ 0 w 1329069"/>
                          <a:gd name="connsiteY0" fmla="*/ 50371 h 458308"/>
                          <a:gd name="connsiteX1" fmla="*/ 0 w 1329069"/>
                          <a:gd name="connsiteY1" fmla="*/ 50371 h 458308"/>
                          <a:gd name="connsiteX2" fmla="*/ 53162 w 1329069"/>
                          <a:gd name="connsiteY2" fmla="*/ 188594 h 458308"/>
                          <a:gd name="connsiteX3" fmla="*/ 85060 w 1329069"/>
                          <a:gd name="connsiteY3" fmla="*/ 231125 h 458308"/>
                          <a:gd name="connsiteX4" fmla="*/ 180753 w 1329069"/>
                          <a:gd name="connsiteY4" fmla="*/ 294920 h 458308"/>
                          <a:gd name="connsiteX5" fmla="*/ 265813 w 1329069"/>
                          <a:gd name="connsiteY5" fmla="*/ 348083 h 458308"/>
                          <a:gd name="connsiteX6" fmla="*/ 297711 w 1329069"/>
                          <a:gd name="connsiteY6" fmla="*/ 369348 h 458308"/>
                          <a:gd name="connsiteX7" fmla="*/ 393404 w 1329069"/>
                          <a:gd name="connsiteY7" fmla="*/ 401246 h 458308"/>
                          <a:gd name="connsiteX8" fmla="*/ 435934 w 1329069"/>
                          <a:gd name="connsiteY8" fmla="*/ 422511 h 458308"/>
                          <a:gd name="connsiteX9" fmla="*/ 510362 w 1329069"/>
                          <a:gd name="connsiteY9" fmla="*/ 433143 h 458308"/>
                          <a:gd name="connsiteX10" fmla="*/ 648586 w 1329069"/>
                          <a:gd name="connsiteY10" fmla="*/ 443776 h 458308"/>
                          <a:gd name="connsiteX11" fmla="*/ 744279 w 1329069"/>
                          <a:gd name="connsiteY11" fmla="*/ 454408 h 458308"/>
                          <a:gd name="connsiteX12" fmla="*/ 890449 w 1329069"/>
                          <a:gd name="connsiteY12" fmla="*/ 453013 h 458308"/>
                          <a:gd name="connsiteX13" fmla="*/ 999460 w 1329069"/>
                          <a:gd name="connsiteY13" fmla="*/ 411878 h 458308"/>
                          <a:gd name="connsiteX14" fmla="*/ 1031358 w 1329069"/>
                          <a:gd name="connsiteY14" fmla="*/ 401246 h 458308"/>
                          <a:gd name="connsiteX15" fmla="*/ 1052623 w 1329069"/>
                          <a:gd name="connsiteY15" fmla="*/ 369348 h 458308"/>
                          <a:gd name="connsiteX16" fmla="*/ 1113625 w 1329069"/>
                          <a:gd name="connsiteY16" fmla="*/ 363333 h 458308"/>
                          <a:gd name="connsiteX17" fmla="*/ 1168614 w 1329069"/>
                          <a:gd name="connsiteY17" fmla="*/ 343465 h 458308"/>
                          <a:gd name="connsiteX18" fmla="*/ 1254641 w 1329069"/>
                          <a:gd name="connsiteY18" fmla="*/ 326818 h 458308"/>
                          <a:gd name="connsiteX19" fmla="*/ 1329069 w 1329069"/>
                          <a:gd name="connsiteY19" fmla="*/ 305553 h 458308"/>
                          <a:gd name="connsiteX20" fmla="*/ 800126 w 1329069"/>
                          <a:gd name="connsiteY20" fmla="*/ 85061 h 458308"/>
                          <a:gd name="connsiteX21" fmla="*/ 627320 w 1329069"/>
                          <a:gd name="connsiteY21" fmla="*/ 29106 h 458308"/>
                          <a:gd name="connsiteX22" fmla="*/ 388464 w 1329069"/>
                          <a:gd name="connsiteY22" fmla="*/ 0 h 458308"/>
                          <a:gd name="connsiteX23" fmla="*/ 95693 w 1329069"/>
                          <a:gd name="connsiteY23" fmla="*/ 29106 h 458308"/>
                          <a:gd name="connsiteX24" fmla="*/ 53162 w 1329069"/>
                          <a:gd name="connsiteY24" fmla="*/ 39739 h 458308"/>
                          <a:gd name="connsiteX25" fmla="*/ 0 w 1329069"/>
                          <a:gd name="connsiteY25" fmla="*/ 50371 h 458308"/>
                          <a:gd name="connsiteX0" fmla="*/ 0 w 1329069"/>
                          <a:gd name="connsiteY0" fmla="*/ 50371 h 458308"/>
                          <a:gd name="connsiteX1" fmla="*/ 0 w 1329069"/>
                          <a:gd name="connsiteY1" fmla="*/ 50371 h 458308"/>
                          <a:gd name="connsiteX2" fmla="*/ 53162 w 1329069"/>
                          <a:gd name="connsiteY2" fmla="*/ 188594 h 458308"/>
                          <a:gd name="connsiteX3" fmla="*/ 85060 w 1329069"/>
                          <a:gd name="connsiteY3" fmla="*/ 231125 h 458308"/>
                          <a:gd name="connsiteX4" fmla="*/ 180753 w 1329069"/>
                          <a:gd name="connsiteY4" fmla="*/ 294920 h 458308"/>
                          <a:gd name="connsiteX5" fmla="*/ 265813 w 1329069"/>
                          <a:gd name="connsiteY5" fmla="*/ 348083 h 458308"/>
                          <a:gd name="connsiteX6" fmla="*/ 297711 w 1329069"/>
                          <a:gd name="connsiteY6" fmla="*/ 369348 h 458308"/>
                          <a:gd name="connsiteX7" fmla="*/ 393404 w 1329069"/>
                          <a:gd name="connsiteY7" fmla="*/ 401246 h 458308"/>
                          <a:gd name="connsiteX8" fmla="*/ 435934 w 1329069"/>
                          <a:gd name="connsiteY8" fmla="*/ 422511 h 458308"/>
                          <a:gd name="connsiteX9" fmla="*/ 510362 w 1329069"/>
                          <a:gd name="connsiteY9" fmla="*/ 433143 h 458308"/>
                          <a:gd name="connsiteX10" fmla="*/ 648586 w 1329069"/>
                          <a:gd name="connsiteY10" fmla="*/ 443776 h 458308"/>
                          <a:gd name="connsiteX11" fmla="*/ 744279 w 1329069"/>
                          <a:gd name="connsiteY11" fmla="*/ 454408 h 458308"/>
                          <a:gd name="connsiteX12" fmla="*/ 890449 w 1329069"/>
                          <a:gd name="connsiteY12" fmla="*/ 453013 h 458308"/>
                          <a:gd name="connsiteX13" fmla="*/ 999460 w 1329069"/>
                          <a:gd name="connsiteY13" fmla="*/ 411878 h 458308"/>
                          <a:gd name="connsiteX14" fmla="*/ 1031358 w 1329069"/>
                          <a:gd name="connsiteY14" fmla="*/ 401246 h 458308"/>
                          <a:gd name="connsiteX15" fmla="*/ 1069985 w 1329069"/>
                          <a:gd name="connsiteY15" fmla="*/ 382852 h 458308"/>
                          <a:gd name="connsiteX16" fmla="*/ 1113625 w 1329069"/>
                          <a:gd name="connsiteY16" fmla="*/ 363333 h 458308"/>
                          <a:gd name="connsiteX17" fmla="*/ 1168614 w 1329069"/>
                          <a:gd name="connsiteY17" fmla="*/ 343465 h 458308"/>
                          <a:gd name="connsiteX18" fmla="*/ 1254641 w 1329069"/>
                          <a:gd name="connsiteY18" fmla="*/ 326818 h 458308"/>
                          <a:gd name="connsiteX19" fmla="*/ 1329069 w 1329069"/>
                          <a:gd name="connsiteY19" fmla="*/ 305553 h 458308"/>
                          <a:gd name="connsiteX20" fmla="*/ 800126 w 1329069"/>
                          <a:gd name="connsiteY20" fmla="*/ 85061 h 458308"/>
                          <a:gd name="connsiteX21" fmla="*/ 627320 w 1329069"/>
                          <a:gd name="connsiteY21" fmla="*/ 29106 h 458308"/>
                          <a:gd name="connsiteX22" fmla="*/ 388464 w 1329069"/>
                          <a:gd name="connsiteY22" fmla="*/ 0 h 458308"/>
                          <a:gd name="connsiteX23" fmla="*/ 95693 w 1329069"/>
                          <a:gd name="connsiteY23" fmla="*/ 29106 h 458308"/>
                          <a:gd name="connsiteX24" fmla="*/ 53162 w 1329069"/>
                          <a:gd name="connsiteY24" fmla="*/ 39739 h 458308"/>
                          <a:gd name="connsiteX25" fmla="*/ 0 w 1329069"/>
                          <a:gd name="connsiteY25" fmla="*/ 50371 h 458308"/>
                          <a:gd name="connsiteX0" fmla="*/ 0 w 1329069"/>
                          <a:gd name="connsiteY0" fmla="*/ 50371 h 458308"/>
                          <a:gd name="connsiteX1" fmla="*/ 0 w 1329069"/>
                          <a:gd name="connsiteY1" fmla="*/ 50371 h 458308"/>
                          <a:gd name="connsiteX2" fmla="*/ 53162 w 1329069"/>
                          <a:gd name="connsiteY2" fmla="*/ 188594 h 458308"/>
                          <a:gd name="connsiteX3" fmla="*/ 85060 w 1329069"/>
                          <a:gd name="connsiteY3" fmla="*/ 231125 h 458308"/>
                          <a:gd name="connsiteX4" fmla="*/ 174966 w 1329069"/>
                          <a:gd name="connsiteY4" fmla="*/ 306495 h 458308"/>
                          <a:gd name="connsiteX5" fmla="*/ 265813 w 1329069"/>
                          <a:gd name="connsiteY5" fmla="*/ 348083 h 458308"/>
                          <a:gd name="connsiteX6" fmla="*/ 297711 w 1329069"/>
                          <a:gd name="connsiteY6" fmla="*/ 369348 h 458308"/>
                          <a:gd name="connsiteX7" fmla="*/ 393404 w 1329069"/>
                          <a:gd name="connsiteY7" fmla="*/ 401246 h 458308"/>
                          <a:gd name="connsiteX8" fmla="*/ 435934 w 1329069"/>
                          <a:gd name="connsiteY8" fmla="*/ 422511 h 458308"/>
                          <a:gd name="connsiteX9" fmla="*/ 510362 w 1329069"/>
                          <a:gd name="connsiteY9" fmla="*/ 433143 h 458308"/>
                          <a:gd name="connsiteX10" fmla="*/ 648586 w 1329069"/>
                          <a:gd name="connsiteY10" fmla="*/ 443776 h 458308"/>
                          <a:gd name="connsiteX11" fmla="*/ 744279 w 1329069"/>
                          <a:gd name="connsiteY11" fmla="*/ 454408 h 458308"/>
                          <a:gd name="connsiteX12" fmla="*/ 890449 w 1329069"/>
                          <a:gd name="connsiteY12" fmla="*/ 453013 h 458308"/>
                          <a:gd name="connsiteX13" fmla="*/ 999460 w 1329069"/>
                          <a:gd name="connsiteY13" fmla="*/ 411878 h 458308"/>
                          <a:gd name="connsiteX14" fmla="*/ 1031358 w 1329069"/>
                          <a:gd name="connsiteY14" fmla="*/ 401246 h 458308"/>
                          <a:gd name="connsiteX15" fmla="*/ 1069985 w 1329069"/>
                          <a:gd name="connsiteY15" fmla="*/ 382852 h 458308"/>
                          <a:gd name="connsiteX16" fmla="*/ 1113625 w 1329069"/>
                          <a:gd name="connsiteY16" fmla="*/ 363333 h 458308"/>
                          <a:gd name="connsiteX17" fmla="*/ 1168614 w 1329069"/>
                          <a:gd name="connsiteY17" fmla="*/ 343465 h 458308"/>
                          <a:gd name="connsiteX18" fmla="*/ 1254641 w 1329069"/>
                          <a:gd name="connsiteY18" fmla="*/ 326818 h 458308"/>
                          <a:gd name="connsiteX19" fmla="*/ 1329069 w 1329069"/>
                          <a:gd name="connsiteY19" fmla="*/ 305553 h 458308"/>
                          <a:gd name="connsiteX20" fmla="*/ 800126 w 1329069"/>
                          <a:gd name="connsiteY20" fmla="*/ 85061 h 458308"/>
                          <a:gd name="connsiteX21" fmla="*/ 627320 w 1329069"/>
                          <a:gd name="connsiteY21" fmla="*/ 29106 h 458308"/>
                          <a:gd name="connsiteX22" fmla="*/ 388464 w 1329069"/>
                          <a:gd name="connsiteY22" fmla="*/ 0 h 458308"/>
                          <a:gd name="connsiteX23" fmla="*/ 95693 w 1329069"/>
                          <a:gd name="connsiteY23" fmla="*/ 29106 h 458308"/>
                          <a:gd name="connsiteX24" fmla="*/ 53162 w 1329069"/>
                          <a:gd name="connsiteY24" fmla="*/ 39739 h 458308"/>
                          <a:gd name="connsiteX25" fmla="*/ 0 w 1329069"/>
                          <a:gd name="connsiteY25" fmla="*/ 50371 h 45830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</a:cxnLst>
                        <a:rect l="l" t="t" r="r" b="b"/>
                        <a:pathLst>
                          <a:path w="1329069" h="458308">
                            <a:moveTo>
                              <a:pt x="0" y="50371"/>
                            </a:moveTo>
                            <a:lnTo>
                              <a:pt x="0" y="50371"/>
                            </a:lnTo>
                            <a:cubicBezTo>
                              <a:pt x="14908" y="95096"/>
                              <a:pt x="27232" y="147105"/>
                              <a:pt x="53162" y="188594"/>
                            </a:cubicBezTo>
                            <a:cubicBezTo>
                              <a:pt x="62554" y="203622"/>
                              <a:pt x="64759" y="211475"/>
                              <a:pt x="85060" y="231125"/>
                            </a:cubicBezTo>
                            <a:cubicBezTo>
                              <a:pt x="105361" y="250775"/>
                              <a:pt x="99351" y="265779"/>
                              <a:pt x="174966" y="306495"/>
                            </a:cubicBezTo>
                            <a:cubicBezTo>
                              <a:pt x="204405" y="322347"/>
                              <a:pt x="245356" y="337608"/>
                              <a:pt x="265813" y="348083"/>
                            </a:cubicBezTo>
                            <a:cubicBezTo>
                              <a:pt x="286270" y="358558"/>
                              <a:pt x="285915" y="364433"/>
                              <a:pt x="297711" y="369348"/>
                            </a:cubicBezTo>
                            <a:cubicBezTo>
                              <a:pt x="328748" y="382280"/>
                              <a:pt x="363331" y="386209"/>
                              <a:pt x="393404" y="401246"/>
                            </a:cubicBezTo>
                            <a:cubicBezTo>
                              <a:pt x="407581" y="408334"/>
                              <a:pt x="420642" y="418341"/>
                              <a:pt x="435934" y="422511"/>
                            </a:cubicBezTo>
                            <a:cubicBezTo>
                              <a:pt x="460112" y="429105"/>
                              <a:pt x="485425" y="430649"/>
                              <a:pt x="510362" y="433143"/>
                            </a:cubicBezTo>
                            <a:cubicBezTo>
                              <a:pt x="556343" y="437741"/>
                              <a:pt x="602565" y="439592"/>
                              <a:pt x="648586" y="443776"/>
                            </a:cubicBezTo>
                            <a:cubicBezTo>
                              <a:pt x="680548" y="446682"/>
                              <a:pt x="712381" y="450864"/>
                              <a:pt x="744279" y="454408"/>
                            </a:cubicBezTo>
                            <a:cubicBezTo>
                              <a:pt x="822251" y="450864"/>
                              <a:pt x="813458" y="465845"/>
                              <a:pt x="890449" y="453013"/>
                            </a:cubicBezTo>
                            <a:cubicBezTo>
                              <a:pt x="903054" y="450912"/>
                              <a:pt x="975975" y="420506"/>
                              <a:pt x="999460" y="411878"/>
                            </a:cubicBezTo>
                            <a:cubicBezTo>
                              <a:pt x="1022945" y="403250"/>
                              <a:pt x="1020725" y="404790"/>
                              <a:pt x="1031358" y="401246"/>
                            </a:cubicBezTo>
                            <a:cubicBezTo>
                              <a:pt x="1038446" y="390613"/>
                              <a:pt x="1056274" y="389171"/>
                              <a:pt x="1069985" y="382852"/>
                            </a:cubicBezTo>
                            <a:cubicBezTo>
                              <a:pt x="1083696" y="376533"/>
                              <a:pt x="1097187" y="369898"/>
                              <a:pt x="1113625" y="363333"/>
                            </a:cubicBezTo>
                            <a:cubicBezTo>
                              <a:pt x="1130063" y="356768"/>
                              <a:pt x="1145111" y="349551"/>
                              <a:pt x="1168614" y="343465"/>
                            </a:cubicBezTo>
                            <a:cubicBezTo>
                              <a:pt x="1192117" y="337379"/>
                              <a:pt x="1212616" y="332821"/>
                              <a:pt x="1254641" y="326818"/>
                            </a:cubicBezTo>
                            <a:cubicBezTo>
                              <a:pt x="1321799" y="304432"/>
                              <a:pt x="1296021" y="305553"/>
                              <a:pt x="1329069" y="305553"/>
                            </a:cubicBezTo>
                            <a:cubicBezTo>
                              <a:pt x="1123506" y="238213"/>
                              <a:pt x="1005689" y="152401"/>
                              <a:pt x="800126" y="85061"/>
                            </a:cubicBezTo>
                            <a:cubicBezTo>
                              <a:pt x="771772" y="60252"/>
                              <a:pt x="695930" y="43283"/>
                              <a:pt x="627320" y="29106"/>
                            </a:cubicBezTo>
                            <a:cubicBezTo>
                              <a:pt x="558710" y="14929"/>
                              <a:pt x="420558" y="0"/>
                              <a:pt x="388464" y="0"/>
                            </a:cubicBezTo>
                            <a:cubicBezTo>
                              <a:pt x="243109" y="0"/>
                              <a:pt x="241004" y="25562"/>
                              <a:pt x="95693" y="29106"/>
                            </a:cubicBezTo>
                            <a:cubicBezTo>
                              <a:pt x="81516" y="32650"/>
                              <a:pt x="67025" y="35118"/>
                              <a:pt x="53162" y="39739"/>
                            </a:cubicBezTo>
                            <a:cubicBezTo>
                              <a:pt x="-14581" y="62320"/>
                              <a:pt x="8860" y="48599"/>
                              <a:pt x="0" y="50371"/>
                            </a:cubicBezTo>
                            <a:close/>
                          </a:path>
                        </a:pathLst>
                      </a:custGeom>
                      <a:grpFill/>
                      <a:ln>
                        <a:solidFill>
                          <a:srgbClr val="660033"/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hu-HU">
                          <a:solidFill>
                            <a:srgbClr val="813213"/>
                          </a:solidFill>
                        </a:endParaRPr>
                      </a:p>
                    </p:txBody>
                  </p:sp>
                  <p:sp>
                    <p:nvSpPr>
                      <p:cNvPr id="650" name="Szabadkézi sokszög: alakzat 649">
                        <a:extLst>
                          <a:ext uri="{FF2B5EF4-FFF2-40B4-BE49-F238E27FC236}">
                            <a16:creationId xmlns:a16="http://schemas.microsoft.com/office/drawing/2014/main" id="{58AA4F36-2D3A-8BCC-6787-80BBC2808A75}"/>
                          </a:ext>
                        </a:extLst>
                      </p:cNvPr>
                      <p:cNvSpPr/>
                      <p:nvPr/>
                    </p:nvSpPr>
                    <p:spPr>
                      <a:xfrm rot="18485098">
                        <a:off x="2728307" y="2722012"/>
                        <a:ext cx="786074" cy="478268"/>
                      </a:xfrm>
                      <a:custGeom>
                        <a:avLst/>
                        <a:gdLst>
                          <a:gd name="connsiteX0" fmla="*/ 0 w 1329069"/>
                          <a:gd name="connsiteY0" fmla="*/ 32184 h 436221"/>
                          <a:gd name="connsiteX1" fmla="*/ 0 w 1329069"/>
                          <a:gd name="connsiteY1" fmla="*/ 32184 h 436221"/>
                          <a:gd name="connsiteX2" fmla="*/ 53162 w 1329069"/>
                          <a:gd name="connsiteY2" fmla="*/ 170407 h 436221"/>
                          <a:gd name="connsiteX3" fmla="*/ 85060 w 1329069"/>
                          <a:gd name="connsiteY3" fmla="*/ 212938 h 436221"/>
                          <a:gd name="connsiteX4" fmla="*/ 180753 w 1329069"/>
                          <a:gd name="connsiteY4" fmla="*/ 276733 h 436221"/>
                          <a:gd name="connsiteX5" fmla="*/ 265813 w 1329069"/>
                          <a:gd name="connsiteY5" fmla="*/ 329896 h 436221"/>
                          <a:gd name="connsiteX6" fmla="*/ 297711 w 1329069"/>
                          <a:gd name="connsiteY6" fmla="*/ 351161 h 436221"/>
                          <a:gd name="connsiteX7" fmla="*/ 393404 w 1329069"/>
                          <a:gd name="connsiteY7" fmla="*/ 383059 h 436221"/>
                          <a:gd name="connsiteX8" fmla="*/ 435934 w 1329069"/>
                          <a:gd name="connsiteY8" fmla="*/ 404324 h 436221"/>
                          <a:gd name="connsiteX9" fmla="*/ 510362 w 1329069"/>
                          <a:gd name="connsiteY9" fmla="*/ 414956 h 436221"/>
                          <a:gd name="connsiteX10" fmla="*/ 648586 w 1329069"/>
                          <a:gd name="connsiteY10" fmla="*/ 425589 h 436221"/>
                          <a:gd name="connsiteX11" fmla="*/ 744279 w 1329069"/>
                          <a:gd name="connsiteY11" fmla="*/ 436221 h 436221"/>
                          <a:gd name="connsiteX12" fmla="*/ 978195 w 1329069"/>
                          <a:gd name="connsiteY12" fmla="*/ 425589 h 436221"/>
                          <a:gd name="connsiteX13" fmla="*/ 999460 w 1329069"/>
                          <a:gd name="connsiteY13" fmla="*/ 393691 h 436221"/>
                          <a:gd name="connsiteX14" fmla="*/ 1031358 w 1329069"/>
                          <a:gd name="connsiteY14" fmla="*/ 383059 h 436221"/>
                          <a:gd name="connsiteX15" fmla="*/ 1052623 w 1329069"/>
                          <a:gd name="connsiteY15" fmla="*/ 351161 h 436221"/>
                          <a:gd name="connsiteX16" fmla="*/ 1095153 w 1329069"/>
                          <a:gd name="connsiteY16" fmla="*/ 340528 h 436221"/>
                          <a:gd name="connsiteX17" fmla="*/ 1127051 w 1329069"/>
                          <a:gd name="connsiteY17" fmla="*/ 329896 h 436221"/>
                          <a:gd name="connsiteX18" fmla="*/ 1254641 w 1329069"/>
                          <a:gd name="connsiteY18" fmla="*/ 308631 h 436221"/>
                          <a:gd name="connsiteX19" fmla="*/ 1329069 w 1329069"/>
                          <a:gd name="connsiteY19" fmla="*/ 287366 h 436221"/>
                          <a:gd name="connsiteX20" fmla="*/ 712381 w 1329069"/>
                          <a:gd name="connsiteY20" fmla="*/ 85347 h 436221"/>
                          <a:gd name="connsiteX21" fmla="*/ 627320 w 1329069"/>
                          <a:gd name="connsiteY21" fmla="*/ 10919 h 436221"/>
                          <a:gd name="connsiteX22" fmla="*/ 531627 w 1329069"/>
                          <a:gd name="connsiteY22" fmla="*/ 286 h 436221"/>
                          <a:gd name="connsiteX23" fmla="*/ 95693 w 1329069"/>
                          <a:gd name="connsiteY23" fmla="*/ 10919 h 436221"/>
                          <a:gd name="connsiteX24" fmla="*/ 53162 w 1329069"/>
                          <a:gd name="connsiteY24" fmla="*/ 21552 h 436221"/>
                          <a:gd name="connsiteX25" fmla="*/ 0 w 1329069"/>
                          <a:gd name="connsiteY25" fmla="*/ 32184 h 436221"/>
                          <a:gd name="connsiteX0" fmla="*/ 0 w 1329069"/>
                          <a:gd name="connsiteY0" fmla="*/ 31901 h 435938"/>
                          <a:gd name="connsiteX1" fmla="*/ 0 w 1329069"/>
                          <a:gd name="connsiteY1" fmla="*/ 31901 h 435938"/>
                          <a:gd name="connsiteX2" fmla="*/ 53162 w 1329069"/>
                          <a:gd name="connsiteY2" fmla="*/ 170124 h 435938"/>
                          <a:gd name="connsiteX3" fmla="*/ 85060 w 1329069"/>
                          <a:gd name="connsiteY3" fmla="*/ 212655 h 435938"/>
                          <a:gd name="connsiteX4" fmla="*/ 180753 w 1329069"/>
                          <a:gd name="connsiteY4" fmla="*/ 276450 h 435938"/>
                          <a:gd name="connsiteX5" fmla="*/ 265813 w 1329069"/>
                          <a:gd name="connsiteY5" fmla="*/ 329613 h 435938"/>
                          <a:gd name="connsiteX6" fmla="*/ 297711 w 1329069"/>
                          <a:gd name="connsiteY6" fmla="*/ 350878 h 435938"/>
                          <a:gd name="connsiteX7" fmla="*/ 393404 w 1329069"/>
                          <a:gd name="connsiteY7" fmla="*/ 382776 h 435938"/>
                          <a:gd name="connsiteX8" fmla="*/ 435934 w 1329069"/>
                          <a:gd name="connsiteY8" fmla="*/ 404041 h 435938"/>
                          <a:gd name="connsiteX9" fmla="*/ 510362 w 1329069"/>
                          <a:gd name="connsiteY9" fmla="*/ 414673 h 435938"/>
                          <a:gd name="connsiteX10" fmla="*/ 648586 w 1329069"/>
                          <a:gd name="connsiteY10" fmla="*/ 425306 h 435938"/>
                          <a:gd name="connsiteX11" fmla="*/ 744279 w 1329069"/>
                          <a:gd name="connsiteY11" fmla="*/ 435938 h 435938"/>
                          <a:gd name="connsiteX12" fmla="*/ 978195 w 1329069"/>
                          <a:gd name="connsiteY12" fmla="*/ 425306 h 435938"/>
                          <a:gd name="connsiteX13" fmla="*/ 999460 w 1329069"/>
                          <a:gd name="connsiteY13" fmla="*/ 393408 h 435938"/>
                          <a:gd name="connsiteX14" fmla="*/ 1031358 w 1329069"/>
                          <a:gd name="connsiteY14" fmla="*/ 382776 h 435938"/>
                          <a:gd name="connsiteX15" fmla="*/ 1052623 w 1329069"/>
                          <a:gd name="connsiteY15" fmla="*/ 350878 h 435938"/>
                          <a:gd name="connsiteX16" fmla="*/ 1095153 w 1329069"/>
                          <a:gd name="connsiteY16" fmla="*/ 340245 h 435938"/>
                          <a:gd name="connsiteX17" fmla="*/ 1127051 w 1329069"/>
                          <a:gd name="connsiteY17" fmla="*/ 329613 h 435938"/>
                          <a:gd name="connsiteX18" fmla="*/ 1254641 w 1329069"/>
                          <a:gd name="connsiteY18" fmla="*/ 308348 h 435938"/>
                          <a:gd name="connsiteX19" fmla="*/ 1329069 w 1329069"/>
                          <a:gd name="connsiteY19" fmla="*/ 287083 h 435938"/>
                          <a:gd name="connsiteX20" fmla="*/ 800126 w 1329069"/>
                          <a:gd name="connsiteY20" fmla="*/ 66591 h 435938"/>
                          <a:gd name="connsiteX21" fmla="*/ 627320 w 1329069"/>
                          <a:gd name="connsiteY21" fmla="*/ 10636 h 435938"/>
                          <a:gd name="connsiteX22" fmla="*/ 531627 w 1329069"/>
                          <a:gd name="connsiteY22" fmla="*/ 3 h 435938"/>
                          <a:gd name="connsiteX23" fmla="*/ 95693 w 1329069"/>
                          <a:gd name="connsiteY23" fmla="*/ 10636 h 435938"/>
                          <a:gd name="connsiteX24" fmla="*/ 53162 w 1329069"/>
                          <a:gd name="connsiteY24" fmla="*/ 21269 h 435938"/>
                          <a:gd name="connsiteX25" fmla="*/ 0 w 1329069"/>
                          <a:gd name="connsiteY25" fmla="*/ 31901 h 435938"/>
                          <a:gd name="connsiteX0" fmla="*/ 0 w 1329069"/>
                          <a:gd name="connsiteY0" fmla="*/ 50371 h 454408"/>
                          <a:gd name="connsiteX1" fmla="*/ 0 w 1329069"/>
                          <a:gd name="connsiteY1" fmla="*/ 50371 h 454408"/>
                          <a:gd name="connsiteX2" fmla="*/ 53162 w 1329069"/>
                          <a:gd name="connsiteY2" fmla="*/ 188594 h 454408"/>
                          <a:gd name="connsiteX3" fmla="*/ 85060 w 1329069"/>
                          <a:gd name="connsiteY3" fmla="*/ 231125 h 454408"/>
                          <a:gd name="connsiteX4" fmla="*/ 180753 w 1329069"/>
                          <a:gd name="connsiteY4" fmla="*/ 294920 h 454408"/>
                          <a:gd name="connsiteX5" fmla="*/ 265813 w 1329069"/>
                          <a:gd name="connsiteY5" fmla="*/ 348083 h 454408"/>
                          <a:gd name="connsiteX6" fmla="*/ 297711 w 1329069"/>
                          <a:gd name="connsiteY6" fmla="*/ 369348 h 454408"/>
                          <a:gd name="connsiteX7" fmla="*/ 393404 w 1329069"/>
                          <a:gd name="connsiteY7" fmla="*/ 401246 h 454408"/>
                          <a:gd name="connsiteX8" fmla="*/ 435934 w 1329069"/>
                          <a:gd name="connsiteY8" fmla="*/ 422511 h 454408"/>
                          <a:gd name="connsiteX9" fmla="*/ 510362 w 1329069"/>
                          <a:gd name="connsiteY9" fmla="*/ 433143 h 454408"/>
                          <a:gd name="connsiteX10" fmla="*/ 648586 w 1329069"/>
                          <a:gd name="connsiteY10" fmla="*/ 443776 h 454408"/>
                          <a:gd name="connsiteX11" fmla="*/ 744279 w 1329069"/>
                          <a:gd name="connsiteY11" fmla="*/ 454408 h 454408"/>
                          <a:gd name="connsiteX12" fmla="*/ 978195 w 1329069"/>
                          <a:gd name="connsiteY12" fmla="*/ 443776 h 454408"/>
                          <a:gd name="connsiteX13" fmla="*/ 999460 w 1329069"/>
                          <a:gd name="connsiteY13" fmla="*/ 411878 h 454408"/>
                          <a:gd name="connsiteX14" fmla="*/ 1031358 w 1329069"/>
                          <a:gd name="connsiteY14" fmla="*/ 401246 h 454408"/>
                          <a:gd name="connsiteX15" fmla="*/ 1052623 w 1329069"/>
                          <a:gd name="connsiteY15" fmla="*/ 369348 h 454408"/>
                          <a:gd name="connsiteX16" fmla="*/ 1095153 w 1329069"/>
                          <a:gd name="connsiteY16" fmla="*/ 358715 h 454408"/>
                          <a:gd name="connsiteX17" fmla="*/ 1127051 w 1329069"/>
                          <a:gd name="connsiteY17" fmla="*/ 348083 h 454408"/>
                          <a:gd name="connsiteX18" fmla="*/ 1254641 w 1329069"/>
                          <a:gd name="connsiteY18" fmla="*/ 326818 h 454408"/>
                          <a:gd name="connsiteX19" fmla="*/ 1329069 w 1329069"/>
                          <a:gd name="connsiteY19" fmla="*/ 305553 h 454408"/>
                          <a:gd name="connsiteX20" fmla="*/ 800126 w 1329069"/>
                          <a:gd name="connsiteY20" fmla="*/ 85061 h 454408"/>
                          <a:gd name="connsiteX21" fmla="*/ 627320 w 1329069"/>
                          <a:gd name="connsiteY21" fmla="*/ 29106 h 454408"/>
                          <a:gd name="connsiteX22" fmla="*/ 388464 w 1329069"/>
                          <a:gd name="connsiteY22" fmla="*/ 0 h 454408"/>
                          <a:gd name="connsiteX23" fmla="*/ 95693 w 1329069"/>
                          <a:gd name="connsiteY23" fmla="*/ 29106 h 454408"/>
                          <a:gd name="connsiteX24" fmla="*/ 53162 w 1329069"/>
                          <a:gd name="connsiteY24" fmla="*/ 39739 h 454408"/>
                          <a:gd name="connsiteX25" fmla="*/ 0 w 1329069"/>
                          <a:gd name="connsiteY25" fmla="*/ 50371 h 454408"/>
                          <a:gd name="connsiteX0" fmla="*/ 0 w 1329069"/>
                          <a:gd name="connsiteY0" fmla="*/ 50371 h 458308"/>
                          <a:gd name="connsiteX1" fmla="*/ 0 w 1329069"/>
                          <a:gd name="connsiteY1" fmla="*/ 50371 h 458308"/>
                          <a:gd name="connsiteX2" fmla="*/ 53162 w 1329069"/>
                          <a:gd name="connsiteY2" fmla="*/ 188594 h 458308"/>
                          <a:gd name="connsiteX3" fmla="*/ 85060 w 1329069"/>
                          <a:gd name="connsiteY3" fmla="*/ 231125 h 458308"/>
                          <a:gd name="connsiteX4" fmla="*/ 180753 w 1329069"/>
                          <a:gd name="connsiteY4" fmla="*/ 294920 h 458308"/>
                          <a:gd name="connsiteX5" fmla="*/ 265813 w 1329069"/>
                          <a:gd name="connsiteY5" fmla="*/ 348083 h 458308"/>
                          <a:gd name="connsiteX6" fmla="*/ 297711 w 1329069"/>
                          <a:gd name="connsiteY6" fmla="*/ 369348 h 458308"/>
                          <a:gd name="connsiteX7" fmla="*/ 393404 w 1329069"/>
                          <a:gd name="connsiteY7" fmla="*/ 401246 h 458308"/>
                          <a:gd name="connsiteX8" fmla="*/ 435934 w 1329069"/>
                          <a:gd name="connsiteY8" fmla="*/ 422511 h 458308"/>
                          <a:gd name="connsiteX9" fmla="*/ 510362 w 1329069"/>
                          <a:gd name="connsiteY9" fmla="*/ 433143 h 458308"/>
                          <a:gd name="connsiteX10" fmla="*/ 648586 w 1329069"/>
                          <a:gd name="connsiteY10" fmla="*/ 443776 h 458308"/>
                          <a:gd name="connsiteX11" fmla="*/ 744279 w 1329069"/>
                          <a:gd name="connsiteY11" fmla="*/ 454408 h 458308"/>
                          <a:gd name="connsiteX12" fmla="*/ 890449 w 1329069"/>
                          <a:gd name="connsiteY12" fmla="*/ 453013 h 458308"/>
                          <a:gd name="connsiteX13" fmla="*/ 999460 w 1329069"/>
                          <a:gd name="connsiteY13" fmla="*/ 411878 h 458308"/>
                          <a:gd name="connsiteX14" fmla="*/ 1031358 w 1329069"/>
                          <a:gd name="connsiteY14" fmla="*/ 401246 h 458308"/>
                          <a:gd name="connsiteX15" fmla="*/ 1052623 w 1329069"/>
                          <a:gd name="connsiteY15" fmla="*/ 369348 h 458308"/>
                          <a:gd name="connsiteX16" fmla="*/ 1095153 w 1329069"/>
                          <a:gd name="connsiteY16" fmla="*/ 358715 h 458308"/>
                          <a:gd name="connsiteX17" fmla="*/ 1127051 w 1329069"/>
                          <a:gd name="connsiteY17" fmla="*/ 348083 h 458308"/>
                          <a:gd name="connsiteX18" fmla="*/ 1254641 w 1329069"/>
                          <a:gd name="connsiteY18" fmla="*/ 326818 h 458308"/>
                          <a:gd name="connsiteX19" fmla="*/ 1329069 w 1329069"/>
                          <a:gd name="connsiteY19" fmla="*/ 305553 h 458308"/>
                          <a:gd name="connsiteX20" fmla="*/ 800126 w 1329069"/>
                          <a:gd name="connsiteY20" fmla="*/ 85061 h 458308"/>
                          <a:gd name="connsiteX21" fmla="*/ 627320 w 1329069"/>
                          <a:gd name="connsiteY21" fmla="*/ 29106 h 458308"/>
                          <a:gd name="connsiteX22" fmla="*/ 388464 w 1329069"/>
                          <a:gd name="connsiteY22" fmla="*/ 0 h 458308"/>
                          <a:gd name="connsiteX23" fmla="*/ 95693 w 1329069"/>
                          <a:gd name="connsiteY23" fmla="*/ 29106 h 458308"/>
                          <a:gd name="connsiteX24" fmla="*/ 53162 w 1329069"/>
                          <a:gd name="connsiteY24" fmla="*/ 39739 h 458308"/>
                          <a:gd name="connsiteX25" fmla="*/ 0 w 1329069"/>
                          <a:gd name="connsiteY25" fmla="*/ 50371 h 458308"/>
                          <a:gd name="connsiteX0" fmla="*/ 0 w 1329069"/>
                          <a:gd name="connsiteY0" fmla="*/ 50371 h 458308"/>
                          <a:gd name="connsiteX1" fmla="*/ 0 w 1329069"/>
                          <a:gd name="connsiteY1" fmla="*/ 50371 h 458308"/>
                          <a:gd name="connsiteX2" fmla="*/ 53162 w 1329069"/>
                          <a:gd name="connsiteY2" fmla="*/ 188594 h 458308"/>
                          <a:gd name="connsiteX3" fmla="*/ 85060 w 1329069"/>
                          <a:gd name="connsiteY3" fmla="*/ 231125 h 458308"/>
                          <a:gd name="connsiteX4" fmla="*/ 180753 w 1329069"/>
                          <a:gd name="connsiteY4" fmla="*/ 294920 h 458308"/>
                          <a:gd name="connsiteX5" fmla="*/ 265813 w 1329069"/>
                          <a:gd name="connsiteY5" fmla="*/ 348083 h 458308"/>
                          <a:gd name="connsiteX6" fmla="*/ 297711 w 1329069"/>
                          <a:gd name="connsiteY6" fmla="*/ 369348 h 458308"/>
                          <a:gd name="connsiteX7" fmla="*/ 393404 w 1329069"/>
                          <a:gd name="connsiteY7" fmla="*/ 401246 h 458308"/>
                          <a:gd name="connsiteX8" fmla="*/ 435934 w 1329069"/>
                          <a:gd name="connsiteY8" fmla="*/ 422511 h 458308"/>
                          <a:gd name="connsiteX9" fmla="*/ 510362 w 1329069"/>
                          <a:gd name="connsiteY9" fmla="*/ 433143 h 458308"/>
                          <a:gd name="connsiteX10" fmla="*/ 648586 w 1329069"/>
                          <a:gd name="connsiteY10" fmla="*/ 443776 h 458308"/>
                          <a:gd name="connsiteX11" fmla="*/ 744279 w 1329069"/>
                          <a:gd name="connsiteY11" fmla="*/ 454408 h 458308"/>
                          <a:gd name="connsiteX12" fmla="*/ 890449 w 1329069"/>
                          <a:gd name="connsiteY12" fmla="*/ 453013 h 458308"/>
                          <a:gd name="connsiteX13" fmla="*/ 999460 w 1329069"/>
                          <a:gd name="connsiteY13" fmla="*/ 411878 h 458308"/>
                          <a:gd name="connsiteX14" fmla="*/ 1031358 w 1329069"/>
                          <a:gd name="connsiteY14" fmla="*/ 401246 h 458308"/>
                          <a:gd name="connsiteX15" fmla="*/ 1052623 w 1329069"/>
                          <a:gd name="connsiteY15" fmla="*/ 369348 h 458308"/>
                          <a:gd name="connsiteX16" fmla="*/ 1095153 w 1329069"/>
                          <a:gd name="connsiteY16" fmla="*/ 358715 h 458308"/>
                          <a:gd name="connsiteX17" fmla="*/ 1168614 w 1329069"/>
                          <a:gd name="connsiteY17" fmla="*/ 343465 h 458308"/>
                          <a:gd name="connsiteX18" fmla="*/ 1254641 w 1329069"/>
                          <a:gd name="connsiteY18" fmla="*/ 326818 h 458308"/>
                          <a:gd name="connsiteX19" fmla="*/ 1329069 w 1329069"/>
                          <a:gd name="connsiteY19" fmla="*/ 305553 h 458308"/>
                          <a:gd name="connsiteX20" fmla="*/ 800126 w 1329069"/>
                          <a:gd name="connsiteY20" fmla="*/ 85061 h 458308"/>
                          <a:gd name="connsiteX21" fmla="*/ 627320 w 1329069"/>
                          <a:gd name="connsiteY21" fmla="*/ 29106 h 458308"/>
                          <a:gd name="connsiteX22" fmla="*/ 388464 w 1329069"/>
                          <a:gd name="connsiteY22" fmla="*/ 0 h 458308"/>
                          <a:gd name="connsiteX23" fmla="*/ 95693 w 1329069"/>
                          <a:gd name="connsiteY23" fmla="*/ 29106 h 458308"/>
                          <a:gd name="connsiteX24" fmla="*/ 53162 w 1329069"/>
                          <a:gd name="connsiteY24" fmla="*/ 39739 h 458308"/>
                          <a:gd name="connsiteX25" fmla="*/ 0 w 1329069"/>
                          <a:gd name="connsiteY25" fmla="*/ 50371 h 458308"/>
                          <a:gd name="connsiteX0" fmla="*/ 0 w 1329069"/>
                          <a:gd name="connsiteY0" fmla="*/ 50371 h 458308"/>
                          <a:gd name="connsiteX1" fmla="*/ 0 w 1329069"/>
                          <a:gd name="connsiteY1" fmla="*/ 50371 h 458308"/>
                          <a:gd name="connsiteX2" fmla="*/ 53162 w 1329069"/>
                          <a:gd name="connsiteY2" fmla="*/ 188594 h 458308"/>
                          <a:gd name="connsiteX3" fmla="*/ 85060 w 1329069"/>
                          <a:gd name="connsiteY3" fmla="*/ 231125 h 458308"/>
                          <a:gd name="connsiteX4" fmla="*/ 180753 w 1329069"/>
                          <a:gd name="connsiteY4" fmla="*/ 294920 h 458308"/>
                          <a:gd name="connsiteX5" fmla="*/ 265813 w 1329069"/>
                          <a:gd name="connsiteY5" fmla="*/ 348083 h 458308"/>
                          <a:gd name="connsiteX6" fmla="*/ 297711 w 1329069"/>
                          <a:gd name="connsiteY6" fmla="*/ 369348 h 458308"/>
                          <a:gd name="connsiteX7" fmla="*/ 393404 w 1329069"/>
                          <a:gd name="connsiteY7" fmla="*/ 401246 h 458308"/>
                          <a:gd name="connsiteX8" fmla="*/ 435934 w 1329069"/>
                          <a:gd name="connsiteY8" fmla="*/ 422511 h 458308"/>
                          <a:gd name="connsiteX9" fmla="*/ 510362 w 1329069"/>
                          <a:gd name="connsiteY9" fmla="*/ 433143 h 458308"/>
                          <a:gd name="connsiteX10" fmla="*/ 648586 w 1329069"/>
                          <a:gd name="connsiteY10" fmla="*/ 443776 h 458308"/>
                          <a:gd name="connsiteX11" fmla="*/ 744279 w 1329069"/>
                          <a:gd name="connsiteY11" fmla="*/ 454408 h 458308"/>
                          <a:gd name="connsiteX12" fmla="*/ 890449 w 1329069"/>
                          <a:gd name="connsiteY12" fmla="*/ 453013 h 458308"/>
                          <a:gd name="connsiteX13" fmla="*/ 999460 w 1329069"/>
                          <a:gd name="connsiteY13" fmla="*/ 411878 h 458308"/>
                          <a:gd name="connsiteX14" fmla="*/ 1031358 w 1329069"/>
                          <a:gd name="connsiteY14" fmla="*/ 401246 h 458308"/>
                          <a:gd name="connsiteX15" fmla="*/ 1052623 w 1329069"/>
                          <a:gd name="connsiteY15" fmla="*/ 369348 h 458308"/>
                          <a:gd name="connsiteX16" fmla="*/ 1113625 w 1329069"/>
                          <a:gd name="connsiteY16" fmla="*/ 363333 h 458308"/>
                          <a:gd name="connsiteX17" fmla="*/ 1168614 w 1329069"/>
                          <a:gd name="connsiteY17" fmla="*/ 343465 h 458308"/>
                          <a:gd name="connsiteX18" fmla="*/ 1254641 w 1329069"/>
                          <a:gd name="connsiteY18" fmla="*/ 326818 h 458308"/>
                          <a:gd name="connsiteX19" fmla="*/ 1329069 w 1329069"/>
                          <a:gd name="connsiteY19" fmla="*/ 305553 h 458308"/>
                          <a:gd name="connsiteX20" fmla="*/ 800126 w 1329069"/>
                          <a:gd name="connsiteY20" fmla="*/ 85061 h 458308"/>
                          <a:gd name="connsiteX21" fmla="*/ 627320 w 1329069"/>
                          <a:gd name="connsiteY21" fmla="*/ 29106 h 458308"/>
                          <a:gd name="connsiteX22" fmla="*/ 388464 w 1329069"/>
                          <a:gd name="connsiteY22" fmla="*/ 0 h 458308"/>
                          <a:gd name="connsiteX23" fmla="*/ 95693 w 1329069"/>
                          <a:gd name="connsiteY23" fmla="*/ 29106 h 458308"/>
                          <a:gd name="connsiteX24" fmla="*/ 53162 w 1329069"/>
                          <a:gd name="connsiteY24" fmla="*/ 39739 h 458308"/>
                          <a:gd name="connsiteX25" fmla="*/ 0 w 1329069"/>
                          <a:gd name="connsiteY25" fmla="*/ 50371 h 458308"/>
                          <a:gd name="connsiteX0" fmla="*/ 0 w 1329069"/>
                          <a:gd name="connsiteY0" fmla="*/ 50371 h 458308"/>
                          <a:gd name="connsiteX1" fmla="*/ 0 w 1329069"/>
                          <a:gd name="connsiteY1" fmla="*/ 50371 h 458308"/>
                          <a:gd name="connsiteX2" fmla="*/ 53162 w 1329069"/>
                          <a:gd name="connsiteY2" fmla="*/ 188594 h 458308"/>
                          <a:gd name="connsiteX3" fmla="*/ 85060 w 1329069"/>
                          <a:gd name="connsiteY3" fmla="*/ 231125 h 458308"/>
                          <a:gd name="connsiteX4" fmla="*/ 180753 w 1329069"/>
                          <a:gd name="connsiteY4" fmla="*/ 294920 h 458308"/>
                          <a:gd name="connsiteX5" fmla="*/ 265813 w 1329069"/>
                          <a:gd name="connsiteY5" fmla="*/ 348083 h 458308"/>
                          <a:gd name="connsiteX6" fmla="*/ 297711 w 1329069"/>
                          <a:gd name="connsiteY6" fmla="*/ 369348 h 458308"/>
                          <a:gd name="connsiteX7" fmla="*/ 393404 w 1329069"/>
                          <a:gd name="connsiteY7" fmla="*/ 401246 h 458308"/>
                          <a:gd name="connsiteX8" fmla="*/ 435934 w 1329069"/>
                          <a:gd name="connsiteY8" fmla="*/ 422511 h 458308"/>
                          <a:gd name="connsiteX9" fmla="*/ 510362 w 1329069"/>
                          <a:gd name="connsiteY9" fmla="*/ 433143 h 458308"/>
                          <a:gd name="connsiteX10" fmla="*/ 648586 w 1329069"/>
                          <a:gd name="connsiteY10" fmla="*/ 443776 h 458308"/>
                          <a:gd name="connsiteX11" fmla="*/ 744279 w 1329069"/>
                          <a:gd name="connsiteY11" fmla="*/ 454408 h 458308"/>
                          <a:gd name="connsiteX12" fmla="*/ 890449 w 1329069"/>
                          <a:gd name="connsiteY12" fmla="*/ 453013 h 458308"/>
                          <a:gd name="connsiteX13" fmla="*/ 999460 w 1329069"/>
                          <a:gd name="connsiteY13" fmla="*/ 411878 h 458308"/>
                          <a:gd name="connsiteX14" fmla="*/ 1031358 w 1329069"/>
                          <a:gd name="connsiteY14" fmla="*/ 401246 h 458308"/>
                          <a:gd name="connsiteX15" fmla="*/ 1069985 w 1329069"/>
                          <a:gd name="connsiteY15" fmla="*/ 382852 h 458308"/>
                          <a:gd name="connsiteX16" fmla="*/ 1113625 w 1329069"/>
                          <a:gd name="connsiteY16" fmla="*/ 363333 h 458308"/>
                          <a:gd name="connsiteX17" fmla="*/ 1168614 w 1329069"/>
                          <a:gd name="connsiteY17" fmla="*/ 343465 h 458308"/>
                          <a:gd name="connsiteX18" fmla="*/ 1254641 w 1329069"/>
                          <a:gd name="connsiteY18" fmla="*/ 326818 h 458308"/>
                          <a:gd name="connsiteX19" fmla="*/ 1329069 w 1329069"/>
                          <a:gd name="connsiteY19" fmla="*/ 305553 h 458308"/>
                          <a:gd name="connsiteX20" fmla="*/ 800126 w 1329069"/>
                          <a:gd name="connsiteY20" fmla="*/ 85061 h 458308"/>
                          <a:gd name="connsiteX21" fmla="*/ 627320 w 1329069"/>
                          <a:gd name="connsiteY21" fmla="*/ 29106 h 458308"/>
                          <a:gd name="connsiteX22" fmla="*/ 388464 w 1329069"/>
                          <a:gd name="connsiteY22" fmla="*/ 0 h 458308"/>
                          <a:gd name="connsiteX23" fmla="*/ 95693 w 1329069"/>
                          <a:gd name="connsiteY23" fmla="*/ 29106 h 458308"/>
                          <a:gd name="connsiteX24" fmla="*/ 53162 w 1329069"/>
                          <a:gd name="connsiteY24" fmla="*/ 39739 h 458308"/>
                          <a:gd name="connsiteX25" fmla="*/ 0 w 1329069"/>
                          <a:gd name="connsiteY25" fmla="*/ 50371 h 458308"/>
                          <a:gd name="connsiteX0" fmla="*/ 0 w 1329069"/>
                          <a:gd name="connsiteY0" fmla="*/ 50371 h 458308"/>
                          <a:gd name="connsiteX1" fmla="*/ 0 w 1329069"/>
                          <a:gd name="connsiteY1" fmla="*/ 50371 h 458308"/>
                          <a:gd name="connsiteX2" fmla="*/ 53162 w 1329069"/>
                          <a:gd name="connsiteY2" fmla="*/ 188594 h 458308"/>
                          <a:gd name="connsiteX3" fmla="*/ 85060 w 1329069"/>
                          <a:gd name="connsiteY3" fmla="*/ 231125 h 458308"/>
                          <a:gd name="connsiteX4" fmla="*/ 174966 w 1329069"/>
                          <a:gd name="connsiteY4" fmla="*/ 306495 h 458308"/>
                          <a:gd name="connsiteX5" fmla="*/ 265813 w 1329069"/>
                          <a:gd name="connsiteY5" fmla="*/ 348083 h 458308"/>
                          <a:gd name="connsiteX6" fmla="*/ 297711 w 1329069"/>
                          <a:gd name="connsiteY6" fmla="*/ 369348 h 458308"/>
                          <a:gd name="connsiteX7" fmla="*/ 393404 w 1329069"/>
                          <a:gd name="connsiteY7" fmla="*/ 401246 h 458308"/>
                          <a:gd name="connsiteX8" fmla="*/ 435934 w 1329069"/>
                          <a:gd name="connsiteY8" fmla="*/ 422511 h 458308"/>
                          <a:gd name="connsiteX9" fmla="*/ 510362 w 1329069"/>
                          <a:gd name="connsiteY9" fmla="*/ 433143 h 458308"/>
                          <a:gd name="connsiteX10" fmla="*/ 648586 w 1329069"/>
                          <a:gd name="connsiteY10" fmla="*/ 443776 h 458308"/>
                          <a:gd name="connsiteX11" fmla="*/ 744279 w 1329069"/>
                          <a:gd name="connsiteY11" fmla="*/ 454408 h 458308"/>
                          <a:gd name="connsiteX12" fmla="*/ 890449 w 1329069"/>
                          <a:gd name="connsiteY12" fmla="*/ 453013 h 458308"/>
                          <a:gd name="connsiteX13" fmla="*/ 999460 w 1329069"/>
                          <a:gd name="connsiteY13" fmla="*/ 411878 h 458308"/>
                          <a:gd name="connsiteX14" fmla="*/ 1031358 w 1329069"/>
                          <a:gd name="connsiteY14" fmla="*/ 401246 h 458308"/>
                          <a:gd name="connsiteX15" fmla="*/ 1069985 w 1329069"/>
                          <a:gd name="connsiteY15" fmla="*/ 382852 h 458308"/>
                          <a:gd name="connsiteX16" fmla="*/ 1113625 w 1329069"/>
                          <a:gd name="connsiteY16" fmla="*/ 363333 h 458308"/>
                          <a:gd name="connsiteX17" fmla="*/ 1168614 w 1329069"/>
                          <a:gd name="connsiteY17" fmla="*/ 343465 h 458308"/>
                          <a:gd name="connsiteX18" fmla="*/ 1254641 w 1329069"/>
                          <a:gd name="connsiteY18" fmla="*/ 326818 h 458308"/>
                          <a:gd name="connsiteX19" fmla="*/ 1329069 w 1329069"/>
                          <a:gd name="connsiteY19" fmla="*/ 305553 h 458308"/>
                          <a:gd name="connsiteX20" fmla="*/ 800126 w 1329069"/>
                          <a:gd name="connsiteY20" fmla="*/ 85061 h 458308"/>
                          <a:gd name="connsiteX21" fmla="*/ 627320 w 1329069"/>
                          <a:gd name="connsiteY21" fmla="*/ 29106 h 458308"/>
                          <a:gd name="connsiteX22" fmla="*/ 388464 w 1329069"/>
                          <a:gd name="connsiteY22" fmla="*/ 0 h 458308"/>
                          <a:gd name="connsiteX23" fmla="*/ 95693 w 1329069"/>
                          <a:gd name="connsiteY23" fmla="*/ 29106 h 458308"/>
                          <a:gd name="connsiteX24" fmla="*/ 53162 w 1329069"/>
                          <a:gd name="connsiteY24" fmla="*/ 39739 h 458308"/>
                          <a:gd name="connsiteX25" fmla="*/ 0 w 1329069"/>
                          <a:gd name="connsiteY25" fmla="*/ 50371 h 45830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</a:cxnLst>
                        <a:rect l="l" t="t" r="r" b="b"/>
                        <a:pathLst>
                          <a:path w="1329069" h="458308">
                            <a:moveTo>
                              <a:pt x="0" y="50371"/>
                            </a:moveTo>
                            <a:lnTo>
                              <a:pt x="0" y="50371"/>
                            </a:lnTo>
                            <a:cubicBezTo>
                              <a:pt x="14908" y="95096"/>
                              <a:pt x="27232" y="147105"/>
                              <a:pt x="53162" y="188594"/>
                            </a:cubicBezTo>
                            <a:cubicBezTo>
                              <a:pt x="62554" y="203622"/>
                              <a:pt x="64759" y="211475"/>
                              <a:pt x="85060" y="231125"/>
                            </a:cubicBezTo>
                            <a:cubicBezTo>
                              <a:pt x="105361" y="250775"/>
                              <a:pt x="99351" y="265779"/>
                              <a:pt x="174966" y="306495"/>
                            </a:cubicBezTo>
                            <a:cubicBezTo>
                              <a:pt x="204405" y="322347"/>
                              <a:pt x="245356" y="337608"/>
                              <a:pt x="265813" y="348083"/>
                            </a:cubicBezTo>
                            <a:cubicBezTo>
                              <a:pt x="286270" y="358558"/>
                              <a:pt x="285915" y="364433"/>
                              <a:pt x="297711" y="369348"/>
                            </a:cubicBezTo>
                            <a:cubicBezTo>
                              <a:pt x="328748" y="382280"/>
                              <a:pt x="363331" y="386209"/>
                              <a:pt x="393404" y="401246"/>
                            </a:cubicBezTo>
                            <a:cubicBezTo>
                              <a:pt x="407581" y="408334"/>
                              <a:pt x="420642" y="418341"/>
                              <a:pt x="435934" y="422511"/>
                            </a:cubicBezTo>
                            <a:cubicBezTo>
                              <a:pt x="460112" y="429105"/>
                              <a:pt x="485425" y="430649"/>
                              <a:pt x="510362" y="433143"/>
                            </a:cubicBezTo>
                            <a:cubicBezTo>
                              <a:pt x="556343" y="437741"/>
                              <a:pt x="602565" y="439592"/>
                              <a:pt x="648586" y="443776"/>
                            </a:cubicBezTo>
                            <a:cubicBezTo>
                              <a:pt x="680548" y="446682"/>
                              <a:pt x="712381" y="450864"/>
                              <a:pt x="744279" y="454408"/>
                            </a:cubicBezTo>
                            <a:cubicBezTo>
                              <a:pt x="822251" y="450864"/>
                              <a:pt x="813458" y="465845"/>
                              <a:pt x="890449" y="453013"/>
                            </a:cubicBezTo>
                            <a:cubicBezTo>
                              <a:pt x="903054" y="450912"/>
                              <a:pt x="975975" y="420506"/>
                              <a:pt x="999460" y="411878"/>
                            </a:cubicBezTo>
                            <a:cubicBezTo>
                              <a:pt x="1022945" y="403250"/>
                              <a:pt x="1020725" y="404790"/>
                              <a:pt x="1031358" y="401246"/>
                            </a:cubicBezTo>
                            <a:cubicBezTo>
                              <a:pt x="1038446" y="390613"/>
                              <a:pt x="1056274" y="389171"/>
                              <a:pt x="1069985" y="382852"/>
                            </a:cubicBezTo>
                            <a:cubicBezTo>
                              <a:pt x="1083696" y="376533"/>
                              <a:pt x="1097187" y="369898"/>
                              <a:pt x="1113625" y="363333"/>
                            </a:cubicBezTo>
                            <a:cubicBezTo>
                              <a:pt x="1130063" y="356768"/>
                              <a:pt x="1145111" y="349551"/>
                              <a:pt x="1168614" y="343465"/>
                            </a:cubicBezTo>
                            <a:cubicBezTo>
                              <a:pt x="1192117" y="337379"/>
                              <a:pt x="1212616" y="332821"/>
                              <a:pt x="1254641" y="326818"/>
                            </a:cubicBezTo>
                            <a:cubicBezTo>
                              <a:pt x="1321799" y="304432"/>
                              <a:pt x="1296021" y="305553"/>
                              <a:pt x="1329069" y="305553"/>
                            </a:cubicBezTo>
                            <a:cubicBezTo>
                              <a:pt x="1123506" y="238213"/>
                              <a:pt x="1005689" y="152401"/>
                              <a:pt x="800126" y="85061"/>
                            </a:cubicBezTo>
                            <a:cubicBezTo>
                              <a:pt x="771772" y="60252"/>
                              <a:pt x="695930" y="43283"/>
                              <a:pt x="627320" y="29106"/>
                            </a:cubicBezTo>
                            <a:cubicBezTo>
                              <a:pt x="558710" y="14929"/>
                              <a:pt x="420558" y="0"/>
                              <a:pt x="388464" y="0"/>
                            </a:cubicBezTo>
                            <a:cubicBezTo>
                              <a:pt x="243109" y="0"/>
                              <a:pt x="241004" y="25562"/>
                              <a:pt x="95693" y="29106"/>
                            </a:cubicBezTo>
                            <a:cubicBezTo>
                              <a:pt x="81516" y="32650"/>
                              <a:pt x="67025" y="35118"/>
                              <a:pt x="53162" y="39739"/>
                            </a:cubicBezTo>
                            <a:cubicBezTo>
                              <a:pt x="-14581" y="62320"/>
                              <a:pt x="8860" y="48599"/>
                              <a:pt x="0" y="50371"/>
                            </a:cubicBezTo>
                            <a:close/>
                          </a:path>
                        </a:pathLst>
                      </a:custGeom>
                      <a:grpFill/>
                      <a:ln>
                        <a:solidFill>
                          <a:srgbClr val="660033"/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hu-HU">
                          <a:solidFill>
                            <a:srgbClr val="813213"/>
                          </a:solidFill>
                        </a:endParaRPr>
                      </a:p>
                    </p:txBody>
                  </p:sp>
                  <p:sp>
                    <p:nvSpPr>
                      <p:cNvPr id="651" name="Szabadkézi sokszög: alakzat 650">
                        <a:extLst>
                          <a:ext uri="{FF2B5EF4-FFF2-40B4-BE49-F238E27FC236}">
                            <a16:creationId xmlns:a16="http://schemas.microsoft.com/office/drawing/2014/main" id="{6D646B05-FA4D-D114-75BA-E44215435502}"/>
                          </a:ext>
                        </a:extLst>
                      </p:cNvPr>
                      <p:cNvSpPr/>
                      <p:nvPr/>
                    </p:nvSpPr>
                    <p:spPr>
                      <a:xfrm rot="19434118">
                        <a:off x="2197227" y="2263084"/>
                        <a:ext cx="879924" cy="544694"/>
                      </a:xfrm>
                      <a:custGeom>
                        <a:avLst/>
                        <a:gdLst>
                          <a:gd name="connsiteX0" fmla="*/ 0 w 1329069"/>
                          <a:gd name="connsiteY0" fmla="*/ 32184 h 436221"/>
                          <a:gd name="connsiteX1" fmla="*/ 0 w 1329069"/>
                          <a:gd name="connsiteY1" fmla="*/ 32184 h 436221"/>
                          <a:gd name="connsiteX2" fmla="*/ 53162 w 1329069"/>
                          <a:gd name="connsiteY2" fmla="*/ 170407 h 436221"/>
                          <a:gd name="connsiteX3" fmla="*/ 85060 w 1329069"/>
                          <a:gd name="connsiteY3" fmla="*/ 212938 h 436221"/>
                          <a:gd name="connsiteX4" fmla="*/ 180753 w 1329069"/>
                          <a:gd name="connsiteY4" fmla="*/ 276733 h 436221"/>
                          <a:gd name="connsiteX5" fmla="*/ 265813 w 1329069"/>
                          <a:gd name="connsiteY5" fmla="*/ 329896 h 436221"/>
                          <a:gd name="connsiteX6" fmla="*/ 297711 w 1329069"/>
                          <a:gd name="connsiteY6" fmla="*/ 351161 h 436221"/>
                          <a:gd name="connsiteX7" fmla="*/ 393404 w 1329069"/>
                          <a:gd name="connsiteY7" fmla="*/ 383059 h 436221"/>
                          <a:gd name="connsiteX8" fmla="*/ 435934 w 1329069"/>
                          <a:gd name="connsiteY8" fmla="*/ 404324 h 436221"/>
                          <a:gd name="connsiteX9" fmla="*/ 510362 w 1329069"/>
                          <a:gd name="connsiteY9" fmla="*/ 414956 h 436221"/>
                          <a:gd name="connsiteX10" fmla="*/ 648586 w 1329069"/>
                          <a:gd name="connsiteY10" fmla="*/ 425589 h 436221"/>
                          <a:gd name="connsiteX11" fmla="*/ 744279 w 1329069"/>
                          <a:gd name="connsiteY11" fmla="*/ 436221 h 436221"/>
                          <a:gd name="connsiteX12" fmla="*/ 978195 w 1329069"/>
                          <a:gd name="connsiteY12" fmla="*/ 425589 h 436221"/>
                          <a:gd name="connsiteX13" fmla="*/ 999460 w 1329069"/>
                          <a:gd name="connsiteY13" fmla="*/ 393691 h 436221"/>
                          <a:gd name="connsiteX14" fmla="*/ 1031358 w 1329069"/>
                          <a:gd name="connsiteY14" fmla="*/ 383059 h 436221"/>
                          <a:gd name="connsiteX15" fmla="*/ 1052623 w 1329069"/>
                          <a:gd name="connsiteY15" fmla="*/ 351161 h 436221"/>
                          <a:gd name="connsiteX16" fmla="*/ 1095153 w 1329069"/>
                          <a:gd name="connsiteY16" fmla="*/ 340528 h 436221"/>
                          <a:gd name="connsiteX17" fmla="*/ 1127051 w 1329069"/>
                          <a:gd name="connsiteY17" fmla="*/ 329896 h 436221"/>
                          <a:gd name="connsiteX18" fmla="*/ 1254641 w 1329069"/>
                          <a:gd name="connsiteY18" fmla="*/ 308631 h 436221"/>
                          <a:gd name="connsiteX19" fmla="*/ 1329069 w 1329069"/>
                          <a:gd name="connsiteY19" fmla="*/ 287366 h 436221"/>
                          <a:gd name="connsiteX20" fmla="*/ 712381 w 1329069"/>
                          <a:gd name="connsiteY20" fmla="*/ 85347 h 436221"/>
                          <a:gd name="connsiteX21" fmla="*/ 627320 w 1329069"/>
                          <a:gd name="connsiteY21" fmla="*/ 10919 h 436221"/>
                          <a:gd name="connsiteX22" fmla="*/ 531627 w 1329069"/>
                          <a:gd name="connsiteY22" fmla="*/ 286 h 436221"/>
                          <a:gd name="connsiteX23" fmla="*/ 95693 w 1329069"/>
                          <a:gd name="connsiteY23" fmla="*/ 10919 h 436221"/>
                          <a:gd name="connsiteX24" fmla="*/ 53162 w 1329069"/>
                          <a:gd name="connsiteY24" fmla="*/ 21552 h 436221"/>
                          <a:gd name="connsiteX25" fmla="*/ 0 w 1329069"/>
                          <a:gd name="connsiteY25" fmla="*/ 32184 h 436221"/>
                          <a:gd name="connsiteX0" fmla="*/ 0 w 1329069"/>
                          <a:gd name="connsiteY0" fmla="*/ 31901 h 435938"/>
                          <a:gd name="connsiteX1" fmla="*/ 0 w 1329069"/>
                          <a:gd name="connsiteY1" fmla="*/ 31901 h 435938"/>
                          <a:gd name="connsiteX2" fmla="*/ 53162 w 1329069"/>
                          <a:gd name="connsiteY2" fmla="*/ 170124 h 435938"/>
                          <a:gd name="connsiteX3" fmla="*/ 85060 w 1329069"/>
                          <a:gd name="connsiteY3" fmla="*/ 212655 h 435938"/>
                          <a:gd name="connsiteX4" fmla="*/ 180753 w 1329069"/>
                          <a:gd name="connsiteY4" fmla="*/ 276450 h 435938"/>
                          <a:gd name="connsiteX5" fmla="*/ 265813 w 1329069"/>
                          <a:gd name="connsiteY5" fmla="*/ 329613 h 435938"/>
                          <a:gd name="connsiteX6" fmla="*/ 297711 w 1329069"/>
                          <a:gd name="connsiteY6" fmla="*/ 350878 h 435938"/>
                          <a:gd name="connsiteX7" fmla="*/ 393404 w 1329069"/>
                          <a:gd name="connsiteY7" fmla="*/ 382776 h 435938"/>
                          <a:gd name="connsiteX8" fmla="*/ 435934 w 1329069"/>
                          <a:gd name="connsiteY8" fmla="*/ 404041 h 435938"/>
                          <a:gd name="connsiteX9" fmla="*/ 510362 w 1329069"/>
                          <a:gd name="connsiteY9" fmla="*/ 414673 h 435938"/>
                          <a:gd name="connsiteX10" fmla="*/ 648586 w 1329069"/>
                          <a:gd name="connsiteY10" fmla="*/ 425306 h 435938"/>
                          <a:gd name="connsiteX11" fmla="*/ 744279 w 1329069"/>
                          <a:gd name="connsiteY11" fmla="*/ 435938 h 435938"/>
                          <a:gd name="connsiteX12" fmla="*/ 978195 w 1329069"/>
                          <a:gd name="connsiteY12" fmla="*/ 425306 h 435938"/>
                          <a:gd name="connsiteX13" fmla="*/ 999460 w 1329069"/>
                          <a:gd name="connsiteY13" fmla="*/ 393408 h 435938"/>
                          <a:gd name="connsiteX14" fmla="*/ 1031358 w 1329069"/>
                          <a:gd name="connsiteY14" fmla="*/ 382776 h 435938"/>
                          <a:gd name="connsiteX15" fmla="*/ 1052623 w 1329069"/>
                          <a:gd name="connsiteY15" fmla="*/ 350878 h 435938"/>
                          <a:gd name="connsiteX16" fmla="*/ 1095153 w 1329069"/>
                          <a:gd name="connsiteY16" fmla="*/ 340245 h 435938"/>
                          <a:gd name="connsiteX17" fmla="*/ 1127051 w 1329069"/>
                          <a:gd name="connsiteY17" fmla="*/ 329613 h 435938"/>
                          <a:gd name="connsiteX18" fmla="*/ 1254641 w 1329069"/>
                          <a:gd name="connsiteY18" fmla="*/ 308348 h 435938"/>
                          <a:gd name="connsiteX19" fmla="*/ 1329069 w 1329069"/>
                          <a:gd name="connsiteY19" fmla="*/ 287083 h 435938"/>
                          <a:gd name="connsiteX20" fmla="*/ 800126 w 1329069"/>
                          <a:gd name="connsiteY20" fmla="*/ 66591 h 435938"/>
                          <a:gd name="connsiteX21" fmla="*/ 627320 w 1329069"/>
                          <a:gd name="connsiteY21" fmla="*/ 10636 h 435938"/>
                          <a:gd name="connsiteX22" fmla="*/ 531627 w 1329069"/>
                          <a:gd name="connsiteY22" fmla="*/ 3 h 435938"/>
                          <a:gd name="connsiteX23" fmla="*/ 95693 w 1329069"/>
                          <a:gd name="connsiteY23" fmla="*/ 10636 h 435938"/>
                          <a:gd name="connsiteX24" fmla="*/ 53162 w 1329069"/>
                          <a:gd name="connsiteY24" fmla="*/ 21269 h 435938"/>
                          <a:gd name="connsiteX25" fmla="*/ 0 w 1329069"/>
                          <a:gd name="connsiteY25" fmla="*/ 31901 h 435938"/>
                          <a:gd name="connsiteX0" fmla="*/ 0 w 1329069"/>
                          <a:gd name="connsiteY0" fmla="*/ 50371 h 454408"/>
                          <a:gd name="connsiteX1" fmla="*/ 0 w 1329069"/>
                          <a:gd name="connsiteY1" fmla="*/ 50371 h 454408"/>
                          <a:gd name="connsiteX2" fmla="*/ 53162 w 1329069"/>
                          <a:gd name="connsiteY2" fmla="*/ 188594 h 454408"/>
                          <a:gd name="connsiteX3" fmla="*/ 85060 w 1329069"/>
                          <a:gd name="connsiteY3" fmla="*/ 231125 h 454408"/>
                          <a:gd name="connsiteX4" fmla="*/ 180753 w 1329069"/>
                          <a:gd name="connsiteY4" fmla="*/ 294920 h 454408"/>
                          <a:gd name="connsiteX5" fmla="*/ 265813 w 1329069"/>
                          <a:gd name="connsiteY5" fmla="*/ 348083 h 454408"/>
                          <a:gd name="connsiteX6" fmla="*/ 297711 w 1329069"/>
                          <a:gd name="connsiteY6" fmla="*/ 369348 h 454408"/>
                          <a:gd name="connsiteX7" fmla="*/ 393404 w 1329069"/>
                          <a:gd name="connsiteY7" fmla="*/ 401246 h 454408"/>
                          <a:gd name="connsiteX8" fmla="*/ 435934 w 1329069"/>
                          <a:gd name="connsiteY8" fmla="*/ 422511 h 454408"/>
                          <a:gd name="connsiteX9" fmla="*/ 510362 w 1329069"/>
                          <a:gd name="connsiteY9" fmla="*/ 433143 h 454408"/>
                          <a:gd name="connsiteX10" fmla="*/ 648586 w 1329069"/>
                          <a:gd name="connsiteY10" fmla="*/ 443776 h 454408"/>
                          <a:gd name="connsiteX11" fmla="*/ 744279 w 1329069"/>
                          <a:gd name="connsiteY11" fmla="*/ 454408 h 454408"/>
                          <a:gd name="connsiteX12" fmla="*/ 978195 w 1329069"/>
                          <a:gd name="connsiteY12" fmla="*/ 443776 h 454408"/>
                          <a:gd name="connsiteX13" fmla="*/ 999460 w 1329069"/>
                          <a:gd name="connsiteY13" fmla="*/ 411878 h 454408"/>
                          <a:gd name="connsiteX14" fmla="*/ 1031358 w 1329069"/>
                          <a:gd name="connsiteY14" fmla="*/ 401246 h 454408"/>
                          <a:gd name="connsiteX15" fmla="*/ 1052623 w 1329069"/>
                          <a:gd name="connsiteY15" fmla="*/ 369348 h 454408"/>
                          <a:gd name="connsiteX16" fmla="*/ 1095153 w 1329069"/>
                          <a:gd name="connsiteY16" fmla="*/ 358715 h 454408"/>
                          <a:gd name="connsiteX17" fmla="*/ 1127051 w 1329069"/>
                          <a:gd name="connsiteY17" fmla="*/ 348083 h 454408"/>
                          <a:gd name="connsiteX18" fmla="*/ 1254641 w 1329069"/>
                          <a:gd name="connsiteY18" fmla="*/ 326818 h 454408"/>
                          <a:gd name="connsiteX19" fmla="*/ 1329069 w 1329069"/>
                          <a:gd name="connsiteY19" fmla="*/ 305553 h 454408"/>
                          <a:gd name="connsiteX20" fmla="*/ 800126 w 1329069"/>
                          <a:gd name="connsiteY20" fmla="*/ 85061 h 454408"/>
                          <a:gd name="connsiteX21" fmla="*/ 627320 w 1329069"/>
                          <a:gd name="connsiteY21" fmla="*/ 29106 h 454408"/>
                          <a:gd name="connsiteX22" fmla="*/ 388464 w 1329069"/>
                          <a:gd name="connsiteY22" fmla="*/ 0 h 454408"/>
                          <a:gd name="connsiteX23" fmla="*/ 95693 w 1329069"/>
                          <a:gd name="connsiteY23" fmla="*/ 29106 h 454408"/>
                          <a:gd name="connsiteX24" fmla="*/ 53162 w 1329069"/>
                          <a:gd name="connsiteY24" fmla="*/ 39739 h 454408"/>
                          <a:gd name="connsiteX25" fmla="*/ 0 w 1329069"/>
                          <a:gd name="connsiteY25" fmla="*/ 50371 h 454408"/>
                          <a:gd name="connsiteX0" fmla="*/ 0 w 1329069"/>
                          <a:gd name="connsiteY0" fmla="*/ 50371 h 458308"/>
                          <a:gd name="connsiteX1" fmla="*/ 0 w 1329069"/>
                          <a:gd name="connsiteY1" fmla="*/ 50371 h 458308"/>
                          <a:gd name="connsiteX2" fmla="*/ 53162 w 1329069"/>
                          <a:gd name="connsiteY2" fmla="*/ 188594 h 458308"/>
                          <a:gd name="connsiteX3" fmla="*/ 85060 w 1329069"/>
                          <a:gd name="connsiteY3" fmla="*/ 231125 h 458308"/>
                          <a:gd name="connsiteX4" fmla="*/ 180753 w 1329069"/>
                          <a:gd name="connsiteY4" fmla="*/ 294920 h 458308"/>
                          <a:gd name="connsiteX5" fmla="*/ 265813 w 1329069"/>
                          <a:gd name="connsiteY5" fmla="*/ 348083 h 458308"/>
                          <a:gd name="connsiteX6" fmla="*/ 297711 w 1329069"/>
                          <a:gd name="connsiteY6" fmla="*/ 369348 h 458308"/>
                          <a:gd name="connsiteX7" fmla="*/ 393404 w 1329069"/>
                          <a:gd name="connsiteY7" fmla="*/ 401246 h 458308"/>
                          <a:gd name="connsiteX8" fmla="*/ 435934 w 1329069"/>
                          <a:gd name="connsiteY8" fmla="*/ 422511 h 458308"/>
                          <a:gd name="connsiteX9" fmla="*/ 510362 w 1329069"/>
                          <a:gd name="connsiteY9" fmla="*/ 433143 h 458308"/>
                          <a:gd name="connsiteX10" fmla="*/ 648586 w 1329069"/>
                          <a:gd name="connsiteY10" fmla="*/ 443776 h 458308"/>
                          <a:gd name="connsiteX11" fmla="*/ 744279 w 1329069"/>
                          <a:gd name="connsiteY11" fmla="*/ 454408 h 458308"/>
                          <a:gd name="connsiteX12" fmla="*/ 890449 w 1329069"/>
                          <a:gd name="connsiteY12" fmla="*/ 453013 h 458308"/>
                          <a:gd name="connsiteX13" fmla="*/ 999460 w 1329069"/>
                          <a:gd name="connsiteY13" fmla="*/ 411878 h 458308"/>
                          <a:gd name="connsiteX14" fmla="*/ 1031358 w 1329069"/>
                          <a:gd name="connsiteY14" fmla="*/ 401246 h 458308"/>
                          <a:gd name="connsiteX15" fmla="*/ 1052623 w 1329069"/>
                          <a:gd name="connsiteY15" fmla="*/ 369348 h 458308"/>
                          <a:gd name="connsiteX16" fmla="*/ 1095153 w 1329069"/>
                          <a:gd name="connsiteY16" fmla="*/ 358715 h 458308"/>
                          <a:gd name="connsiteX17" fmla="*/ 1127051 w 1329069"/>
                          <a:gd name="connsiteY17" fmla="*/ 348083 h 458308"/>
                          <a:gd name="connsiteX18" fmla="*/ 1254641 w 1329069"/>
                          <a:gd name="connsiteY18" fmla="*/ 326818 h 458308"/>
                          <a:gd name="connsiteX19" fmla="*/ 1329069 w 1329069"/>
                          <a:gd name="connsiteY19" fmla="*/ 305553 h 458308"/>
                          <a:gd name="connsiteX20" fmla="*/ 800126 w 1329069"/>
                          <a:gd name="connsiteY20" fmla="*/ 85061 h 458308"/>
                          <a:gd name="connsiteX21" fmla="*/ 627320 w 1329069"/>
                          <a:gd name="connsiteY21" fmla="*/ 29106 h 458308"/>
                          <a:gd name="connsiteX22" fmla="*/ 388464 w 1329069"/>
                          <a:gd name="connsiteY22" fmla="*/ 0 h 458308"/>
                          <a:gd name="connsiteX23" fmla="*/ 95693 w 1329069"/>
                          <a:gd name="connsiteY23" fmla="*/ 29106 h 458308"/>
                          <a:gd name="connsiteX24" fmla="*/ 53162 w 1329069"/>
                          <a:gd name="connsiteY24" fmla="*/ 39739 h 458308"/>
                          <a:gd name="connsiteX25" fmla="*/ 0 w 1329069"/>
                          <a:gd name="connsiteY25" fmla="*/ 50371 h 458308"/>
                          <a:gd name="connsiteX0" fmla="*/ 0 w 1329069"/>
                          <a:gd name="connsiteY0" fmla="*/ 50371 h 458308"/>
                          <a:gd name="connsiteX1" fmla="*/ 0 w 1329069"/>
                          <a:gd name="connsiteY1" fmla="*/ 50371 h 458308"/>
                          <a:gd name="connsiteX2" fmla="*/ 53162 w 1329069"/>
                          <a:gd name="connsiteY2" fmla="*/ 188594 h 458308"/>
                          <a:gd name="connsiteX3" fmla="*/ 85060 w 1329069"/>
                          <a:gd name="connsiteY3" fmla="*/ 231125 h 458308"/>
                          <a:gd name="connsiteX4" fmla="*/ 180753 w 1329069"/>
                          <a:gd name="connsiteY4" fmla="*/ 294920 h 458308"/>
                          <a:gd name="connsiteX5" fmla="*/ 265813 w 1329069"/>
                          <a:gd name="connsiteY5" fmla="*/ 348083 h 458308"/>
                          <a:gd name="connsiteX6" fmla="*/ 297711 w 1329069"/>
                          <a:gd name="connsiteY6" fmla="*/ 369348 h 458308"/>
                          <a:gd name="connsiteX7" fmla="*/ 393404 w 1329069"/>
                          <a:gd name="connsiteY7" fmla="*/ 401246 h 458308"/>
                          <a:gd name="connsiteX8" fmla="*/ 435934 w 1329069"/>
                          <a:gd name="connsiteY8" fmla="*/ 422511 h 458308"/>
                          <a:gd name="connsiteX9" fmla="*/ 510362 w 1329069"/>
                          <a:gd name="connsiteY9" fmla="*/ 433143 h 458308"/>
                          <a:gd name="connsiteX10" fmla="*/ 648586 w 1329069"/>
                          <a:gd name="connsiteY10" fmla="*/ 443776 h 458308"/>
                          <a:gd name="connsiteX11" fmla="*/ 744279 w 1329069"/>
                          <a:gd name="connsiteY11" fmla="*/ 454408 h 458308"/>
                          <a:gd name="connsiteX12" fmla="*/ 890449 w 1329069"/>
                          <a:gd name="connsiteY12" fmla="*/ 453013 h 458308"/>
                          <a:gd name="connsiteX13" fmla="*/ 999460 w 1329069"/>
                          <a:gd name="connsiteY13" fmla="*/ 411878 h 458308"/>
                          <a:gd name="connsiteX14" fmla="*/ 1031358 w 1329069"/>
                          <a:gd name="connsiteY14" fmla="*/ 401246 h 458308"/>
                          <a:gd name="connsiteX15" fmla="*/ 1052623 w 1329069"/>
                          <a:gd name="connsiteY15" fmla="*/ 369348 h 458308"/>
                          <a:gd name="connsiteX16" fmla="*/ 1095153 w 1329069"/>
                          <a:gd name="connsiteY16" fmla="*/ 358715 h 458308"/>
                          <a:gd name="connsiteX17" fmla="*/ 1168614 w 1329069"/>
                          <a:gd name="connsiteY17" fmla="*/ 343465 h 458308"/>
                          <a:gd name="connsiteX18" fmla="*/ 1254641 w 1329069"/>
                          <a:gd name="connsiteY18" fmla="*/ 326818 h 458308"/>
                          <a:gd name="connsiteX19" fmla="*/ 1329069 w 1329069"/>
                          <a:gd name="connsiteY19" fmla="*/ 305553 h 458308"/>
                          <a:gd name="connsiteX20" fmla="*/ 800126 w 1329069"/>
                          <a:gd name="connsiteY20" fmla="*/ 85061 h 458308"/>
                          <a:gd name="connsiteX21" fmla="*/ 627320 w 1329069"/>
                          <a:gd name="connsiteY21" fmla="*/ 29106 h 458308"/>
                          <a:gd name="connsiteX22" fmla="*/ 388464 w 1329069"/>
                          <a:gd name="connsiteY22" fmla="*/ 0 h 458308"/>
                          <a:gd name="connsiteX23" fmla="*/ 95693 w 1329069"/>
                          <a:gd name="connsiteY23" fmla="*/ 29106 h 458308"/>
                          <a:gd name="connsiteX24" fmla="*/ 53162 w 1329069"/>
                          <a:gd name="connsiteY24" fmla="*/ 39739 h 458308"/>
                          <a:gd name="connsiteX25" fmla="*/ 0 w 1329069"/>
                          <a:gd name="connsiteY25" fmla="*/ 50371 h 458308"/>
                          <a:gd name="connsiteX0" fmla="*/ 0 w 1329069"/>
                          <a:gd name="connsiteY0" fmla="*/ 50371 h 458308"/>
                          <a:gd name="connsiteX1" fmla="*/ 0 w 1329069"/>
                          <a:gd name="connsiteY1" fmla="*/ 50371 h 458308"/>
                          <a:gd name="connsiteX2" fmla="*/ 53162 w 1329069"/>
                          <a:gd name="connsiteY2" fmla="*/ 188594 h 458308"/>
                          <a:gd name="connsiteX3" fmla="*/ 85060 w 1329069"/>
                          <a:gd name="connsiteY3" fmla="*/ 231125 h 458308"/>
                          <a:gd name="connsiteX4" fmla="*/ 180753 w 1329069"/>
                          <a:gd name="connsiteY4" fmla="*/ 294920 h 458308"/>
                          <a:gd name="connsiteX5" fmla="*/ 265813 w 1329069"/>
                          <a:gd name="connsiteY5" fmla="*/ 348083 h 458308"/>
                          <a:gd name="connsiteX6" fmla="*/ 297711 w 1329069"/>
                          <a:gd name="connsiteY6" fmla="*/ 369348 h 458308"/>
                          <a:gd name="connsiteX7" fmla="*/ 393404 w 1329069"/>
                          <a:gd name="connsiteY7" fmla="*/ 401246 h 458308"/>
                          <a:gd name="connsiteX8" fmla="*/ 435934 w 1329069"/>
                          <a:gd name="connsiteY8" fmla="*/ 422511 h 458308"/>
                          <a:gd name="connsiteX9" fmla="*/ 510362 w 1329069"/>
                          <a:gd name="connsiteY9" fmla="*/ 433143 h 458308"/>
                          <a:gd name="connsiteX10" fmla="*/ 648586 w 1329069"/>
                          <a:gd name="connsiteY10" fmla="*/ 443776 h 458308"/>
                          <a:gd name="connsiteX11" fmla="*/ 744279 w 1329069"/>
                          <a:gd name="connsiteY11" fmla="*/ 454408 h 458308"/>
                          <a:gd name="connsiteX12" fmla="*/ 890449 w 1329069"/>
                          <a:gd name="connsiteY12" fmla="*/ 453013 h 458308"/>
                          <a:gd name="connsiteX13" fmla="*/ 999460 w 1329069"/>
                          <a:gd name="connsiteY13" fmla="*/ 411878 h 458308"/>
                          <a:gd name="connsiteX14" fmla="*/ 1031358 w 1329069"/>
                          <a:gd name="connsiteY14" fmla="*/ 401246 h 458308"/>
                          <a:gd name="connsiteX15" fmla="*/ 1052623 w 1329069"/>
                          <a:gd name="connsiteY15" fmla="*/ 369348 h 458308"/>
                          <a:gd name="connsiteX16" fmla="*/ 1113625 w 1329069"/>
                          <a:gd name="connsiteY16" fmla="*/ 363333 h 458308"/>
                          <a:gd name="connsiteX17" fmla="*/ 1168614 w 1329069"/>
                          <a:gd name="connsiteY17" fmla="*/ 343465 h 458308"/>
                          <a:gd name="connsiteX18" fmla="*/ 1254641 w 1329069"/>
                          <a:gd name="connsiteY18" fmla="*/ 326818 h 458308"/>
                          <a:gd name="connsiteX19" fmla="*/ 1329069 w 1329069"/>
                          <a:gd name="connsiteY19" fmla="*/ 305553 h 458308"/>
                          <a:gd name="connsiteX20" fmla="*/ 800126 w 1329069"/>
                          <a:gd name="connsiteY20" fmla="*/ 85061 h 458308"/>
                          <a:gd name="connsiteX21" fmla="*/ 627320 w 1329069"/>
                          <a:gd name="connsiteY21" fmla="*/ 29106 h 458308"/>
                          <a:gd name="connsiteX22" fmla="*/ 388464 w 1329069"/>
                          <a:gd name="connsiteY22" fmla="*/ 0 h 458308"/>
                          <a:gd name="connsiteX23" fmla="*/ 95693 w 1329069"/>
                          <a:gd name="connsiteY23" fmla="*/ 29106 h 458308"/>
                          <a:gd name="connsiteX24" fmla="*/ 53162 w 1329069"/>
                          <a:gd name="connsiteY24" fmla="*/ 39739 h 458308"/>
                          <a:gd name="connsiteX25" fmla="*/ 0 w 1329069"/>
                          <a:gd name="connsiteY25" fmla="*/ 50371 h 458308"/>
                          <a:gd name="connsiteX0" fmla="*/ 0 w 1329069"/>
                          <a:gd name="connsiteY0" fmla="*/ 50371 h 458308"/>
                          <a:gd name="connsiteX1" fmla="*/ 0 w 1329069"/>
                          <a:gd name="connsiteY1" fmla="*/ 50371 h 458308"/>
                          <a:gd name="connsiteX2" fmla="*/ 53162 w 1329069"/>
                          <a:gd name="connsiteY2" fmla="*/ 188594 h 458308"/>
                          <a:gd name="connsiteX3" fmla="*/ 85060 w 1329069"/>
                          <a:gd name="connsiteY3" fmla="*/ 231125 h 458308"/>
                          <a:gd name="connsiteX4" fmla="*/ 180753 w 1329069"/>
                          <a:gd name="connsiteY4" fmla="*/ 294920 h 458308"/>
                          <a:gd name="connsiteX5" fmla="*/ 265813 w 1329069"/>
                          <a:gd name="connsiteY5" fmla="*/ 348083 h 458308"/>
                          <a:gd name="connsiteX6" fmla="*/ 297711 w 1329069"/>
                          <a:gd name="connsiteY6" fmla="*/ 369348 h 458308"/>
                          <a:gd name="connsiteX7" fmla="*/ 393404 w 1329069"/>
                          <a:gd name="connsiteY7" fmla="*/ 401246 h 458308"/>
                          <a:gd name="connsiteX8" fmla="*/ 435934 w 1329069"/>
                          <a:gd name="connsiteY8" fmla="*/ 422511 h 458308"/>
                          <a:gd name="connsiteX9" fmla="*/ 510362 w 1329069"/>
                          <a:gd name="connsiteY9" fmla="*/ 433143 h 458308"/>
                          <a:gd name="connsiteX10" fmla="*/ 648586 w 1329069"/>
                          <a:gd name="connsiteY10" fmla="*/ 443776 h 458308"/>
                          <a:gd name="connsiteX11" fmla="*/ 744279 w 1329069"/>
                          <a:gd name="connsiteY11" fmla="*/ 454408 h 458308"/>
                          <a:gd name="connsiteX12" fmla="*/ 890449 w 1329069"/>
                          <a:gd name="connsiteY12" fmla="*/ 453013 h 458308"/>
                          <a:gd name="connsiteX13" fmla="*/ 999460 w 1329069"/>
                          <a:gd name="connsiteY13" fmla="*/ 411878 h 458308"/>
                          <a:gd name="connsiteX14" fmla="*/ 1031358 w 1329069"/>
                          <a:gd name="connsiteY14" fmla="*/ 401246 h 458308"/>
                          <a:gd name="connsiteX15" fmla="*/ 1069985 w 1329069"/>
                          <a:gd name="connsiteY15" fmla="*/ 382852 h 458308"/>
                          <a:gd name="connsiteX16" fmla="*/ 1113625 w 1329069"/>
                          <a:gd name="connsiteY16" fmla="*/ 363333 h 458308"/>
                          <a:gd name="connsiteX17" fmla="*/ 1168614 w 1329069"/>
                          <a:gd name="connsiteY17" fmla="*/ 343465 h 458308"/>
                          <a:gd name="connsiteX18" fmla="*/ 1254641 w 1329069"/>
                          <a:gd name="connsiteY18" fmla="*/ 326818 h 458308"/>
                          <a:gd name="connsiteX19" fmla="*/ 1329069 w 1329069"/>
                          <a:gd name="connsiteY19" fmla="*/ 305553 h 458308"/>
                          <a:gd name="connsiteX20" fmla="*/ 800126 w 1329069"/>
                          <a:gd name="connsiteY20" fmla="*/ 85061 h 458308"/>
                          <a:gd name="connsiteX21" fmla="*/ 627320 w 1329069"/>
                          <a:gd name="connsiteY21" fmla="*/ 29106 h 458308"/>
                          <a:gd name="connsiteX22" fmla="*/ 388464 w 1329069"/>
                          <a:gd name="connsiteY22" fmla="*/ 0 h 458308"/>
                          <a:gd name="connsiteX23" fmla="*/ 95693 w 1329069"/>
                          <a:gd name="connsiteY23" fmla="*/ 29106 h 458308"/>
                          <a:gd name="connsiteX24" fmla="*/ 53162 w 1329069"/>
                          <a:gd name="connsiteY24" fmla="*/ 39739 h 458308"/>
                          <a:gd name="connsiteX25" fmla="*/ 0 w 1329069"/>
                          <a:gd name="connsiteY25" fmla="*/ 50371 h 458308"/>
                          <a:gd name="connsiteX0" fmla="*/ 0 w 1329069"/>
                          <a:gd name="connsiteY0" fmla="*/ 50371 h 458308"/>
                          <a:gd name="connsiteX1" fmla="*/ 0 w 1329069"/>
                          <a:gd name="connsiteY1" fmla="*/ 50371 h 458308"/>
                          <a:gd name="connsiteX2" fmla="*/ 53162 w 1329069"/>
                          <a:gd name="connsiteY2" fmla="*/ 188594 h 458308"/>
                          <a:gd name="connsiteX3" fmla="*/ 85060 w 1329069"/>
                          <a:gd name="connsiteY3" fmla="*/ 231125 h 458308"/>
                          <a:gd name="connsiteX4" fmla="*/ 174966 w 1329069"/>
                          <a:gd name="connsiteY4" fmla="*/ 306495 h 458308"/>
                          <a:gd name="connsiteX5" fmla="*/ 265813 w 1329069"/>
                          <a:gd name="connsiteY5" fmla="*/ 348083 h 458308"/>
                          <a:gd name="connsiteX6" fmla="*/ 297711 w 1329069"/>
                          <a:gd name="connsiteY6" fmla="*/ 369348 h 458308"/>
                          <a:gd name="connsiteX7" fmla="*/ 393404 w 1329069"/>
                          <a:gd name="connsiteY7" fmla="*/ 401246 h 458308"/>
                          <a:gd name="connsiteX8" fmla="*/ 435934 w 1329069"/>
                          <a:gd name="connsiteY8" fmla="*/ 422511 h 458308"/>
                          <a:gd name="connsiteX9" fmla="*/ 510362 w 1329069"/>
                          <a:gd name="connsiteY9" fmla="*/ 433143 h 458308"/>
                          <a:gd name="connsiteX10" fmla="*/ 648586 w 1329069"/>
                          <a:gd name="connsiteY10" fmla="*/ 443776 h 458308"/>
                          <a:gd name="connsiteX11" fmla="*/ 744279 w 1329069"/>
                          <a:gd name="connsiteY11" fmla="*/ 454408 h 458308"/>
                          <a:gd name="connsiteX12" fmla="*/ 890449 w 1329069"/>
                          <a:gd name="connsiteY12" fmla="*/ 453013 h 458308"/>
                          <a:gd name="connsiteX13" fmla="*/ 999460 w 1329069"/>
                          <a:gd name="connsiteY13" fmla="*/ 411878 h 458308"/>
                          <a:gd name="connsiteX14" fmla="*/ 1031358 w 1329069"/>
                          <a:gd name="connsiteY14" fmla="*/ 401246 h 458308"/>
                          <a:gd name="connsiteX15" fmla="*/ 1069985 w 1329069"/>
                          <a:gd name="connsiteY15" fmla="*/ 382852 h 458308"/>
                          <a:gd name="connsiteX16" fmla="*/ 1113625 w 1329069"/>
                          <a:gd name="connsiteY16" fmla="*/ 363333 h 458308"/>
                          <a:gd name="connsiteX17" fmla="*/ 1168614 w 1329069"/>
                          <a:gd name="connsiteY17" fmla="*/ 343465 h 458308"/>
                          <a:gd name="connsiteX18" fmla="*/ 1254641 w 1329069"/>
                          <a:gd name="connsiteY18" fmla="*/ 326818 h 458308"/>
                          <a:gd name="connsiteX19" fmla="*/ 1329069 w 1329069"/>
                          <a:gd name="connsiteY19" fmla="*/ 305553 h 458308"/>
                          <a:gd name="connsiteX20" fmla="*/ 800126 w 1329069"/>
                          <a:gd name="connsiteY20" fmla="*/ 85061 h 458308"/>
                          <a:gd name="connsiteX21" fmla="*/ 627320 w 1329069"/>
                          <a:gd name="connsiteY21" fmla="*/ 29106 h 458308"/>
                          <a:gd name="connsiteX22" fmla="*/ 388464 w 1329069"/>
                          <a:gd name="connsiteY22" fmla="*/ 0 h 458308"/>
                          <a:gd name="connsiteX23" fmla="*/ 95693 w 1329069"/>
                          <a:gd name="connsiteY23" fmla="*/ 29106 h 458308"/>
                          <a:gd name="connsiteX24" fmla="*/ 53162 w 1329069"/>
                          <a:gd name="connsiteY24" fmla="*/ 39739 h 458308"/>
                          <a:gd name="connsiteX25" fmla="*/ 0 w 1329069"/>
                          <a:gd name="connsiteY25" fmla="*/ 50371 h 45830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</a:cxnLst>
                        <a:rect l="l" t="t" r="r" b="b"/>
                        <a:pathLst>
                          <a:path w="1329069" h="458308">
                            <a:moveTo>
                              <a:pt x="0" y="50371"/>
                            </a:moveTo>
                            <a:lnTo>
                              <a:pt x="0" y="50371"/>
                            </a:lnTo>
                            <a:cubicBezTo>
                              <a:pt x="14908" y="95096"/>
                              <a:pt x="27232" y="147105"/>
                              <a:pt x="53162" y="188594"/>
                            </a:cubicBezTo>
                            <a:cubicBezTo>
                              <a:pt x="62554" y="203622"/>
                              <a:pt x="64759" y="211475"/>
                              <a:pt x="85060" y="231125"/>
                            </a:cubicBezTo>
                            <a:cubicBezTo>
                              <a:pt x="105361" y="250775"/>
                              <a:pt x="99351" y="265779"/>
                              <a:pt x="174966" y="306495"/>
                            </a:cubicBezTo>
                            <a:cubicBezTo>
                              <a:pt x="204405" y="322347"/>
                              <a:pt x="245356" y="337608"/>
                              <a:pt x="265813" y="348083"/>
                            </a:cubicBezTo>
                            <a:cubicBezTo>
                              <a:pt x="286270" y="358558"/>
                              <a:pt x="285915" y="364433"/>
                              <a:pt x="297711" y="369348"/>
                            </a:cubicBezTo>
                            <a:cubicBezTo>
                              <a:pt x="328748" y="382280"/>
                              <a:pt x="363331" y="386209"/>
                              <a:pt x="393404" y="401246"/>
                            </a:cubicBezTo>
                            <a:cubicBezTo>
                              <a:pt x="407581" y="408334"/>
                              <a:pt x="420642" y="418341"/>
                              <a:pt x="435934" y="422511"/>
                            </a:cubicBezTo>
                            <a:cubicBezTo>
                              <a:pt x="460112" y="429105"/>
                              <a:pt x="485425" y="430649"/>
                              <a:pt x="510362" y="433143"/>
                            </a:cubicBezTo>
                            <a:cubicBezTo>
                              <a:pt x="556343" y="437741"/>
                              <a:pt x="602565" y="439592"/>
                              <a:pt x="648586" y="443776"/>
                            </a:cubicBezTo>
                            <a:cubicBezTo>
                              <a:pt x="680548" y="446682"/>
                              <a:pt x="712381" y="450864"/>
                              <a:pt x="744279" y="454408"/>
                            </a:cubicBezTo>
                            <a:cubicBezTo>
                              <a:pt x="822251" y="450864"/>
                              <a:pt x="813458" y="465845"/>
                              <a:pt x="890449" y="453013"/>
                            </a:cubicBezTo>
                            <a:cubicBezTo>
                              <a:pt x="903054" y="450912"/>
                              <a:pt x="975975" y="420506"/>
                              <a:pt x="999460" y="411878"/>
                            </a:cubicBezTo>
                            <a:cubicBezTo>
                              <a:pt x="1022945" y="403250"/>
                              <a:pt x="1020725" y="404790"/>
                              <a:pt x="1031358" y="401246"/>
                            </a:cubicBezTo>
                            <a:cubicBezTo>
                              <a:pt x="1038446" y="390613"/>
                              <a:pt x="1056274" y="389171"/>
                              <a:pt x="1069985" y="382852"/>
                            </a:cubicBezTo>
                            <a:cubicBezTo>
                              <a:pt x="1083696" y="376533"/>
                              <a:pt x="1097187" y="369898"/>
                              <a:pt x="1113625" y="363333"/>
                            </a:cubicBezTo>
                            <a:cubicBezTo>
                              <a:pt x="1130063" y="356768"/>
                              <a:pt x="1145111" y="349551"/>
                              <a:pt x="1168614" y="343465"/>
                            </a:cubicBezTo>
                            <a:cubicBezTo>
                              <a:pt x="1192117" y="337379"/>
                              <a:pt x="1212616" y="332821"/>
                              <a:pt x="1254641" y="326818"/>
                            </a:cubicBezTo>
                            <a:cubicBezTo>
                              <a:pt x="1321799" y="304432"/>
                              <a:pt x="1296021" y="305553"/>
                              <a:pt x="1329069" y="305553"/>
                            </a:cubicBezTo>
                            <a:cubicBezTo>
                              <a:pt x="1123506" y="238213"/>
                              <a:pt x="1005689" y="152401"/>
                              <a:pt x="800126" y="85061"/>
                            </a:cubicBezTo>
                            <a:cubicBezTo>
                              <a:pt x="771772" y="60252"/>
                              <a:pt x="695930" y="43283"/>
                              <a:pt x="627320" y="29106"/>
                            </a:cubicBezTo>
                            <a:cubicBezTo>
                              <a:pt x="558710" y="14929"/>
                              <a:pt x="420558" y="0"/>
                              <a:pt x="388464" y="0"/>
                            </a:cubicBezTo>
                            <a:cubicBezTo>
                              <a:pt x="243109" y="0"/>
                              <a:pt x="241004" y="25562"/>
                              <a:pt x="95693" y="29106"/>
                            </a:cubicBezTo>
                            <a:cubicBezTo>
                              <a:pt x="81516" y="32650"/>
                              <a:pt x="67025" y="35118"/>
                              <a:pt x="53162" y="39739"/>
                            </a:cubicBezTo>
                            <a:cubicBezTo>
                              <a:pt x="-14581" y="62320"/>
                              <a:pt x="8860" y="48599"/>
                              <a:pt x="0" y="50371"/>
                            </a:cubicBezTo>
                            <a:close/>
                          </a:path>
                        </a:pathLst>
                      </a:custGeom>
                      <a:grpFill/>
                      <a:ln>
                        <a:solidFill>
                          <a:srgbClr val="660033"/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hu-HU">
                          <a:solidFill>
                            <a:srgbClr val="813213"/>
                          </a:solidFill>
                        </a:endParaRPr>
                      </a:p>
                    </p:txBody>
                  </p:sp>
                  <p:sp>
                    <p:nvSpPr>
                      <p:cNvPr id="652" name="Szabadkézi sokszög: alakzat 651">
                        <a:extLst>
                          <a:ext uri="{FF2B5EF4-FFF2-40B4-BE49-F238E27FC236}">
                            <a16:creationId xmlns:a16="http://schemas.microsoft.com/office/drawing/2014/main" id="{272C8F7B-2640-B6AC-629D-2174DE823773}"/>
                          </a:ext>
                        </a:extLst>
                      </p:cNvPr>
                      <p:cNvSpPr/>
                      <p:nvPr/>
                    </p:nvSpPr>
                    <p:spPr>
                      <a:xfrm rot="16727151" flipH="1">
                        <a:off x="2761987" y="1522979"/>
                        <a:ext cx="879924" cy="544694"/>
                      </a:xfrm>
                      <a:custGeom>
                        <a:avLst/>
                        <a:gdLst>
                          <a:gd name="connsiteX0" fmla="*/ 0 w 1329069"/>
                          <a:gd name="connsiteY0" fmla="*/ 32184 h 436221"/>
                          <a:gd name="connsiteX1" fmla="*/ 0 w 1329069"/>
                          <a:gd name="connsiteY1" fmla="*/ 32184 h 436221"/>
                          <a:gd name="connsiteX2" fmla="*/ 53162 w 1329069"/>
                          <a:gd name="connsiteY2" fmla="*/ 170407 h 436221"/>
                          <a:gd name="connsiteX3" fmla="*/ 85060 w 1329069"/>
                          <a:gd name="connsiteY3" fmla="*/ 212938 h 436221"/>
                          <a:gd name="connsiteX4" fmla="*/ 180753 w 1329069"/>
                          <a:gd name="connsiteY4" fmla="*/ 276733 h 436221"/>
                          <a:gd name="connsiteX5" fmla="*/ 265813 w 1329069"/>
                          <a:gd name="connsiteY5" fmla="*/ 329896 h 436221"/>
                          <a:gd name="connsiteX6" fmla="*/ 297711 w 1329069"/>
                          <a:gd name="connsiteY6" fmla="*/ 351161 h 436221"/>
                          <a:gd name="connsiteX7" fmla="*/ 393404 w 1329069"/>
                          <a:gd name="connsiteY7" fmla="*/ 383059 h 436221"/>
                          <a:gd name="connsiteX8" fmla="*/ 435934 w 1329069"/>
                          <a:gd name="connsiteY8" fmla="*/ 404324 h 436221"/>
                          <a:gd name="connsiteX9" fmla="*/ 510362 w 1329069"/>
                          <a:gd name="connsiteY9" fmla="*/ 414956 h 436221"/>
                          <a:gd name="connsiteX10" fmla="*/ 648586 w 1329069"/>
                          <a:gd name="connsiteY10" fmla="*/ 425589 h 436221"/>
                          <a:gd name="connsiteX11" fmla="*/ 744279 w 1329069"/>
                          <a:gd name="connsiteY11" fmla="*/ 436221 h 436221"/>
                          <a:gd name="connsiteX12" fmla="*/ 978195 w 1329069"/>
                          <a:gd name="connsiteY12" fmla="*/ 425589 h 436221"/>
                          <a:gd name="connsiteX13" fmla="*/ 999460 w 1329069"/>
                          <a:gd name="connsiteY13" fmla="*/ 393691 h 436221"/>
                          <a:gd name="connsiteX14" fmla="*/ 1031358 w 1329069"/>
                          <a:gd name="connsiteY14" fmla="*/ 383059 h 436221"/>
                          <a:gd name="connsiteX15" fmla="*/ 1052623 w 1329069"/>
                          <a:gd name="connsiteY15" fmla="*/ 351161 h 436221"/>
                          <a:gd name="connsiteX16" fmla="*/ 1095153 w 1329069"/>
                          <a:gd name="connsiteY16" fmla="*/ 340528 h 436221"/>
                          <a:gd name="connsiteX17" fmla="*/ 1127051 w 1329069"/>
                          <a:gd name="connsiteY17" fmla="*/ 329896 h 436221"/>
                          <a:gd name="connsiteX18" fmla="*/ 1254641 w 1329069"/>
                          <a:gd name="connsiteY18" fmla="*/ 308631 h 436221"/>
                          <a:gd name="connsiteX19" fmla="*/ 1329069 w 1329069"/>
                          <a:gd name="connsiteY19" fmla="*/ 287366 h 436221"/>
                          <a:gd name="connsiteX20" fmla="*/ 712381 w 1329069"/>
                          <a:gd name="connsiteY20" fmla="*/ 85347 h 436221"/>
                          <a:gd name="connsiteX21" fmla="*/ 627320 w 1329069"/>
                          <a:gd name="connsiteY21" fmla="*/ 10919 h 436221"/>
                          <a:gd name="connsiteX22" fmla="*/ 531627 w 1329069"/>
                          <a:gd name="connsiteY22" fmla="*/ 286 h 436221"/>
                          <a:gd name="connsiteX23" fmla="*/ 95693 w 1329069"/>
                          <a:gd name="connsiteY23" fmla="*/ 10919 h 436221"/>
                          <a:gd name="connsiteX24" fmla="*/ 53162 w 1329069"/>
                          <a:gd name="connsiteY24" fmla="*/ 21552 h 436221"/>
                          <a:gd name="connsiteX25" fmla="*/ 0 w 1329069"/>
                          <a:gd name="connsiteY25" fmla="*/ 32184 h 436221"/>
                          <a:gd name="connsiteX0" fmla="*/ 0 w 1329069"/>
                          <a:gd name="connsiteY0" fmla="*/ 31901 h 435938"/>
                          <a:gd name="connsiteX1" fmla="*/ 0 w 1329069"/>
                          <a:gd name="connsiteY1" fmla="*/ 31901 h 435938"/>
                          <a:gd name="connsiteX2" fmla="*/ 53162 w 1329069"/>
                          <a:gd name="connsiteY2" fmla="*/ 170124 h 435938"/>
                          <a:gd name="connsiteX3" fmla="*/ 85060 w 1329069"/>
                          <a:gd name="connsiteY3" fmla="*/ 212655 h 435938"/>
                          <a:gd name="connsiteX4" fmla="*/ 180753 w 1329069"/>
                          <a:gd name="connsiteY4" fmla="*/ 276450 h 435938"/>
                          <a:gd name="connsiteX5" fmla="*/ 265813 w 1329069"/>
                          <a:gd name="connsiteY5" fmla="*/ 329613 h 435938"/>
                          <a:gd name="connsiteX6" fmla="*/ 297711 w 1329069"/>
                          <a:gd name="connsiteY6" fmla="*/ 350878 h 435938"/>
                          <a:gd name="connsiteX7" fmla="*/ 393404 w 1329069"/>
                          <a:gd name="connsiteY7" fmla="*/ 382776 h 435938"/>
                          <a:gd name="connsiteX8" fmla="*/ 435934 w 1329069"/>
                          <a:gd name="connsiteY8" fmla="*/ 404041 h 435938"/>
                          <a:gd name="connsiteX9" fmla="*/ 510362 w 1329069"/>
                          <a:gd name="connsiteY9" fmla="*/ 414673 h 435938"/>
                          <a:gd name="connsiteX10" fmla="*/ 648586 w 1329069"/>
                          <a:gd name="connsiteY10" fmla="*/ 425306 h 435938"/>
                          <a:gd name="connsiteX11" fmla="*/ 744279 w 1329069"/>
                          <a:gd name="connsiteY11" fmla="*/ 435938 h 435938"/>
                          <a:gd name="connsiteX12" fmla="*/ 978195 w 1329069"/>
                          <a:gd name="connsiteY12" fmla="*/ 425306 h 435938"/>
                          <a:gd name="connsiteX13" fmla="*/ 999460 w 1329069"/>
                          <a:gd name="connsiteY13" fmla="*/ 393408 h 435938"/>
                          <a:gd name="connsiteX14" fmla="*/ 1031358 w 1329069"/>
                          <a:gd name="connsiteY14" fmla="*/ 382776 h 435938"/>
                          <a:gd name="connsiteX15" fmla="*/ 1052623 w 1329069"/>
                          <a:gd name="connsiteY15" fmla="*/ 350878 h 435938"/>
                          <a:gd name="connsiteX16" fmla="*/ 1095153 w 1329069"/>
                          <a:gd name="connsiteY16" fmla="*/ 340245 h 435938"/>
                          <a:gd name="connsiteX17" fmla="*/ 1127051 w 1329069"/>
                          <a:gd name="connsiteY17" fmla="*/ 329613 h 435938"/>
                          <a:gd name="connsiteX18" fmla="*/ 1254641 w 1329069"/>
                          <a:gd name="connsiteY18" fmla="*/ 308348 h 435938"/>
                          <a:gd name="connsiteX19" fmla="*/ 1329069 w 1329069"/>
                          <a:gd name="connsiteY19" fmla="*/ 287083 h 435938"/>
                          <a:gd name="connsiteX20" fmla="*/ 800126 w 1329069"/>
                          <a:gd name="connsiteY20" fmla="*/ 66591 h 435938"/>
                          <a:gd name="connsiteX21" fmla="*/ 627320 w 1329069"/>
                          <a:gd name="connsiteY21" fmla="*/ 10636 h 435938"/>
                          <a:gd name="connsiteX22" fmla="*/ 531627 w 1329069"/>
                          <a:gd name="connsiteY22" fmla="*/ 3 h 435938"/>
                          <a:gd name="connsiteX23" fmla="*/ 95693 w 1329069"/>
                          <a:gd name="connsiteY23" fmla="*/ 10636 h 435938"/>
                          <a:gd name="connsiteX24" fmla="*/ 53162 w 1329069"/>
                          <a:gd name="connsiteY24" fmla="*/ 21269 h 435938"/>
                          <a:gd name="connsiteX25" fmla="*/ 0 w 1329069"/>
                          <a:gd name="connsiteY25" fmla="*/ 31901 h 435938"/>
                          <a:gd name="connsiteX0" fmla="*/ 0 w 1329069"/>
                          <a:gd name="connsiteY0" fmla="*/ 50371 h 454408"/>
                          <a:gd name="connsiteX1" fmla="*/ 0 w 1329069"/>
                          <a:gd name="connsiteY1" fmla="*/ 50371 h 454408"/>
                          <a:gd name="connsiteX2" fmla="*/ 53162 w 1329069"/>
                          <a:gd name="connsiteY2" fmla="*/ 188594 h 454408"/>
                          <a:gd name="connsiteX3" fmla="*/ 85060 w 1329069"/>
                          <a:gd name="connsiteY3" fmla="*/ 231125 h 454408"/>
                          <a:gd name="connsiteX4" fmla="*/ 180753 w 1329069"/>
                          <a:gd name="connsiteY4" fmla="*/ 294920 h 454408"/>
                          <a:gd name="connsiteX5" fmla="*/ 265813 w 1329069"/>
                          <a:gd name="connsiteY5" fmla="*/ 348083 h 454408"/>
                          <a:gd name="connsiteX6" fmla="*/ 297711 w 1329069"/>
                          <a:gd name="connsiteY6" fmla="*/ 369348 h 454408"/>
                          <a:gd name="connsiteX7" fmla="*/ 393404 w 1329069"/>
                          <a:gd name="connsiteY7" fmla="*/ 401246 h 454408"/>
                          <a:gd name="connsiteX8" fmla="*/ 435934 w 1329069"/>
                          <a:gd name="connsiteY8" fmla="*/ 422511 h 454408"/>
                          <a:gd name="connsiteX9" fmla="*/ 510362 w 1329069"/>
                          <a:gd name="connsiteY9" fmla="*/ 433143 h 454408"/>
                          <a:gd name="connsiteX10" fmla="*/ 648586 w 1329069"/>
                          <a:gd name="connsiteY10" fmla="*/ 443776 h 454408"/>
                          <a:gd name="connsiteX11" fmla="*/ 744279 w 1329069"/>
                          <a:gd name="connsiteY11" fmla="*/ 454408 h 454408"/>
                          <a:gd name="connsiteX12" fmla="*/ 978195 w 1329069"/>
                          <a:gd name="connsiteY12" fmla="*/ 443776 h 454408"/>
                          <a:gd name="connsiteX13" fmla="*/ 999460 w 1329069"/>
                          <a:gd name="connsiteY13" fmla="*/ 411878 h 454408"/>
                          <a:gd name="connsiteX14" fmla="*/ 1031358 w 1329069"/>
                          <a:gd name="connsiteY14" fmla="*/ 401246 h 454408"/>
                          <a:gd name="connsiteX15" fmla="*/ 1052623 w 1329069"/>
                          <a:gd name="connsiteY15" fmla="*/ 369348 h 454408"/>
                          <a:gd name="connsiteX16" fmla="*/ 1095153 w 1329069"/>
                          <a:gd name="connsiteY16" fmla="*/ 358715 h 454408"/>
                          <a:gd name="connsiteX17" fmla="*/ 1127051 w 1329069"/>
                          <a:gd name="connsiteY17" fmla="*/ 348083 h 454408"/>
                          <a:gd name="connsiteX18" fmla="*/ 1254641 w 1329069"/>
                          <a:gd name="connsiteY18" fmla="*/ 326818 h 454408"/>
                          <a:gd name="connsiteX19" fmla="*/ 1329069 w 1329069"/>
                          <a:gd name="connsiteY19" fmla="*/ 305553 h 454408"/>
                          <a:gd name="connsiteX20" fmla="*/ 800126 w 1329069"/>
                          <a:gd name="connsiteY20" fmla="*/ 85061 h 454408"/>
                          <a:gd name="connsiteX21" fmla="*/ 627320 w 1329069"/>
                          <a:gd name="connsiteY21" fmla="*/ 29106 h 454408"/>
                          <a:gd name="connsiteX22" fmla="*/ 388464 w 1329069"/>
                          <a:gd name="connsiteY22" fmla="*/ 0 h 454408"/>
                          <a:gd name="connsiteX23" fmla="*/ 95693 w 1329069"/>
                          <a:gd name="connsiteY23" fmla="*/ 29106 h 454408"/>
                          <a:gd name="connsiteX24" fmla="*/ 53162 w 1329069"/>
                          <a:gd name="connsiteY24" fmla="*/ 39739 h 454408"/>
                          <a:gd name="connsiteX25" fmla="*/ 0 w 1329069"/>
                          <a:gd name="connsiteY25" fmla="*/ 50371 h 454408"/>
                          <a:gd name="connsiteX0" fmla="*/ 0 w 1329069"/>
                          <a:gd name="connsiteY0" fmla="*/ 50371 h 458308"/>
                          <a:gd name="connsiteX1" fmla="*/ 0 w 1329069"/>
                          <a:gd name="connsiteY1" fmla="*/ 50371 h 458308"/>
                          <a:gd name="connsiteX2" fmla="*/ 53162 w 1329069"/>
                          <a:gd name="connsiteY2" fmla="*/ 188594 h 458308"/>
                          <a:gd name="connsiteX3" fmla="*/ 85060 w 1329069"/>
                          <a:gd name="connsiteY3" fmla="*/ 231125 h 458308"/>
                          <a:gd name="connsiteX4" fmla="*/ 180753 w 1329069"/>
                          <a:gd name="connsiteY4" fmla="*/ 294920 h 458308"/>
                          <a:gd name="connsiteX5" fmla="*/ 265813 w 1329069"/>
                          <a:gd name="connsiteY5" fmla="*/ 348083 h 458308"/>
                          <a:gd name="connsiteX6" fmla="*/ 297711 w 1329069"/>
                          <a:gd name="connsiteY6" fmla="*/ 369348 h 458308"/>
                          <a:gd name="connsiteX7" fmla="*/ 393404 w 1329069"/>
                          <a:gd name="connsiteY7" fmla="*/ 401246 h 458308"/>
                          <a:gd name="connsiteX8" fmla="*/ 435934 w 1329069"/>
                          <a:gd name="connsiteY8" fmla="*/ 422511 h 458308"/>
                          <a:gd name="connsiteX9" fmla="*/ 510362 w 1329069"/>
                          <a:gd name="connsiteY9" fmla="*/ 433143 h 458308"/>
                          <a:gd name="connsiteX10" fmla="*/ 648586 w 1329069"/>
                          <a:gd name="connsiteY10" fmla="*/ 443776 h 458308"/>
                          <a:gd name="connsiteX11" fmla="*/ 744279 w 1329069"/>
                          <a:gd name="connsiteY11" fmla="*/ 454408 h 458308"/>
                          <a:gd name="connsiteX12" fmla="*/ 890449 w 1329069"/>
                          <a:gd name="connsiteY12" fmla="*/ 453013 h 458308"/>
                          <a:gd name="connsiteX13" fmla="*/ 999460 w 1329069"/>
                          <a:gd name="connsiteY13" fmla="*/ 411878 h 458308"/>
                          <a:gd name="connsiteX14" fmla="*/ 1031358 w 1329069"/>
                          <a:gd name="connsiteY14" fmla="*/ 401246 h 458308"/>
                          <a:gd name="connsiteX15" fmla="*/ 1052623 w 1329069"/>
                          <a:gd name="connsiteY15" fmla="*/ 369348 h 458308"/>
                          <a:gd name="connsiteX16" fmla="*/ 1095153 w 1329069"/>
                          <a:gd name="connsiteY16" fmla="*/ 358715 h 458308"/>
                          <a:gd name="connsiteX17" fmla="*/ 1127051 w 1329069"/>
                          <a:gd name="connsiteY17" fmla="*/ 348083 h 458308"/>
                          <a:gd name="connsiteX18" fmla="*/ 1254641 w 1329069"/>
                          <a:gd name="connsiteY18" fmla="*/ 326818 h 458308"/>
                          <a:gd name="connsiteX19" fmla="*/ 1329069 w 1329069"/>
                          <a:gd name="connsiteY19" fmla="*/ 305553 h 458308"/>
                          <a:gd name="connsiteX20" fmla="*/ 800126 w 1329069"/>
                          <a:gd name="connsiteY20" fmla="*/ 85061 h 458308"/>
                          <a:gd name="connsiteX21" fmla="*/ 627320 w 1329069"/>
                          <a:gd name="connsiteY21" fmla="*/ 29106 h 458308"/>
                          <a:gd name="connsiteX22" fmla="*/ 388464 w 1329069"/>
                          <a:gd name="connsiteY22" fmla="*/ 0 h 458308"/>
                          <a:gd name="connsiteX23" fmla="*/ 95693 w 1329069"/>
                          <a:gd name="connsiteY23" fmla="*/ 29106 h 458308"/>
                          <a:gd name="connsiteX24" fmla="*/ 53162 w 1329069"/>
                          <a:gd name="connsiteY24" fmla="*/ 39739 h 458308"/>
                          <a:gd name="connsiteX25" fmla="*/ 0 w 1329069"/>
                          <a:gd name="connsiteY25" fmla="*/ 50371 h 458308"/>
                          <a:gd name="connsiteX0" fmla="*/ 0 w 1329069"/>
                          <a:gd name="connsiteY0" fmla="*/ 50371 h 458308"/>
                          <a:gd name="connsiteX1" fmla="*/ 0 w 1329069"/>
                          <a:gd name="connsiteY1" fmla="*/ 50371 h 458308"/>
                          <a:gd name="connsiteX2" fmla="*/ 53162 w 1329069"/>
                          <a:gd name="connsiteY2" fmla="*/ 188594 h 458308"/>
                          <a:gd name="connsiteX3" fmla="*/ 85060 w 1329069"/>
                          <a:gd name="connsiteY3" fmla="*/ 231125 h 458308"/>
                          <a:gd name="connsiteX4" fmla="*/ 180753 w 1329069"/>
                          <a:gd name="connsiteY4" fmla="*/ 294920 h 458308"/>
                          <a:gd name="connsiteX5" fmla="*/ 265813 w 1329069"/>
                          <a:gd name="connsiteY5" fmla="*/ 348083 h 458308"/>
                          <a:gd name="connsiteX6" fmla="*/ 297711 w 1329069"/>
                          <a:gd name="connsiteY6" fmla="*/ 369348 h 458308"/>
                          <a:gd name="connsiteX7" fmla="*/ 393404 w 1329069"/>
                          <a:gd name="connsiteY7" fmla="*/ 401246 h 458308"/>
                          <a:gd name="connsiteX8" fmla="*/ 435934 w 1329069"/>
                          <a:gd name="connsiteY8" fmla="*/ 422511 h 458308"/>
                          <a:gd name="connsiteX9" fmla="*/ 510362 w 1329069"/>
                          <a:gd name="connsiteY9" fmla="*/ 433143 h 458308"/>
                          <a:gd name="connsiteX10" fmla="*/ 648586 w 1329069"/>
                          <a:gd name="connsiteY10" fmla="*/ 443776 h 458308"/>
                          <a:gd name="connsiteX11" fmla="*/ 744279 w 1329069"/>
                          <a:gd name="connsiteY11" fmla="*/ 454408 h 458308"/>
                          <a:gd name="connsiteX12" fmla="*/ 890449 w 1329069"/>
                          <a:gd name="connsiteY12" fmla="*/ 453013 h 458308"/>
                          <a:gd name="connsiteX13" fmla="*/ 999460 w 1329069"/>
                          <a:gd name="connsiteY13" fmla="*/ 411878 h 458308"/>
                          <a:gd name="connsiteX14" fmla="*/ 1031358 w 1329069"/>
                          <a:gd name="connsiteY14" fmla="*/ 401246 h 458308"/>
                          <a:gd name="connsiteX15" fmla="*/ 1052623 w 1329069"/>
                          <a:gd name="connsiteY15" fmla="*/ 369348 h 458308"/>
                          <a:gd name="connsiteX16" fmla="*/ 1095153 w 1329069"/>
                          <a:gd name="connsiteY16" fmla="*/ 358715 h 458308"/>
                          <a:gd name="connsiteX17" fmla="*/ 1168614 w 1329069"/>
                          <a:gd name="connsiteY17" fmla="*/ 343465 h 458308"/>
                          <a:gd name="connsiteX18" fmla="*/ 1254641 w 1329069"/>
                          <a:gd name="connsiteY18" fmla="*/ 326818 h 458308"/>
                          <a:gd name="connsiteX19" fmla="*/ 1329069 w 1329069"/>
                          <a:gd name="connsiteY19" fmla="*/ 305553 h 458308"/>
                          <a:gd name="connsiteX20" fmla="*/ 800126 w 1329069"/>
                          <a:gd name="connsiteY20" fmla="*/ 85061 h 458308"/>
                          <a:gd name="connsiteX21" fmla="*/ 627320 w 1329069"/>
                          <a:gd name="connsiteY21" fmla="*/ 29106 h 458308"/>
                          <a:gd name="connsiteX22" fmla="*/ 388464 w 1329069"/>
                          <a:gd name="connsiteY22" fmla="*/ 0 h 458308"/>
                          <a:gd name="connsiteX23" fmla="*/ 95693 w 1329069"/>
                          <a:gd name="connsiteY23" fmla="*/ 29106 h 458308"/>
                          <a:gd name="connsiteX24" fmla="*/ 53162 w 1329069"/>
                          <a:gd name="connsiteY24" fmla="*/ 39739 h 458308"/>
                          <a:gd name="connsiteX25" fmla="*/ 0 w 1329069"/>
                          <a:gd name="connsiteY25" fmla="*/ 50371 h 458308"/>
                          <a:gd name="connsiteX0" fmla="*/ 0 w 1329069"/>
                          <a:gd name="connsiteY0" fmla="*/ 50371 h 458308"/>
                          <a:gd name="connsiteX1" fmla="*/ 0 w 1329069"/>
                          <a:gd name="connsiteY1" fmla="*/ 50371 h 458308"/>
                          <a:gd name="connsiteX2" fmla="*/ 53162 w 1329069"/>
                          <a:gd name="connsiteY2" fmla="*/ 188594 h 458308"/>
                          <a:gd name="connsiteX3" fmla="*/ 85060 w 1329069"/>
                          <a:gd name="connsiteY3" fmla="*/ 231125 h 458308"/>
                          <a:gd name="connsiteX4" fmla="*/ 180753 w 1329069"/>
                          <a:gd name="connsiteY4" fmla="*/ 294920 h 458308"/>
                          <a:gd name="connsiteX5" fmla="*/ 265813 w 1329069"/>
                          <a:gd name="connsiteY5" fmla="*/ 348083 h 458308"/>
                          <a:gd name="connsiteX6" fmla="*/ 297711 w 1329069"/>
                          <a:gd name="connsiteY6" fmla="*/ 369348 h 458308"/>
                          <a:gd name="connsiteX7" fmla="*/ 393404 w 1329069"/>
                          <a:gd name="connsiteY7" fmla="*/ 401246 h 458308"/>
                          <a:gd name="connsiteX8" fmla="*/ 435934 w 1329069"/>
                          <a:gd name="connsiteY8" fmla="*/ 422511 h 458308"/>
                          <a:gd name="connsiteX9" fmla="*/ 510362 w 1329069"/>
                          <a:gd name="connsiteY9" fmla="*/ 433143 h 458308"/>
                          <a:gd name="connsiteX10" fmla="*/ 648586 w 1329069"/>
                          <a:gd name="connsiteY10" fmla="*/ 443776 h 458308"/>
                          <a:gd name="connsiteX11" fmla="*/ 744279 w 1329069"/>
                          <a:gd name="connsiteY11" fmla="*/ 454408 h 458308"/>
                          <a:gd name="connsiteX12" fmla="*/ 890449 w 1329069"/>
                          <a:gd name="connsiteY12" fmla="*/ 453013 h 458308"/>
                          <a:gd name="connsiteX13" fmla="*/ 999460 w 1329069"/>
                          <a:gd name="connsiteY13" fmla="*/ 411878 h 458308"/>
                          <a:gd name="connsiteX14" fmla="*/ 1031358 w 1329069"/>
                          <a:gd name="connsiteY14" fmla="*/ 401246 h 458308"/>
                          <a:gd name="connsiteX15" fmla="*/ 1052623 w 1329069"/>
                          <a:gd name="connsiteY15" fmla="*/ 369348 h 458308"/>
                          <a:gd name="connsiteX16" fmla="*/ 1113625 w 1329069"/>
                          <a:gd name="connsiteY16" fmla="*/ 363333 h 458308"/>
                          <a:gd name="connsiteX17" fmla="*/ 1168614 w 1329069"/>
                          <a:gd name="connsiteY17" fmla="*/ 343465 h 458308"/>
                          <a:gd name="connsiteX18" fmla="*/ 1254641 w 1329069"/>
                          <a:gd name="connsiteY18" fmla="*/ 326818 h 458308"/>
                          <a:gd name="connsiteX19" fmla="*/ 1329069 w 1329069"/>
                          <a:gd name="connsiteY19" fmla="*/ 305553 h 458308"/>
                          <a:gd name="connsiteX20" fmla="*/ 800126 w 1329069"/>
                          <a:gd name="connsiteY20" fmla="*/ 85061 h 458308"/>
                          <a:gd name="connsiteX21" fmla="*/ 627320 w 1329069"/>
                          <a:gd name="connsiteY21" fmla="*/ 29106 h 458308"/>
                          <a:gd name="connsiteX22" fmla="*/ 388464 w 1329069"/>
                          <a:gd name="connsiteY22" fmla="*/ 0 h 458308"/>
                          <a:gd name="connsiteX23" fmla="*/ 95693 w 1329069"/>
                          <a:gd name="connsiteY23" fmla="*/ 29106 h 458308"/>
                          <a:gd name="connsiteX24" fmla="*/ 53162 w 1329069"/>
                          <a:gd name="connsiteY24" fmla="*/ 39739 h 458308"/>
                          <a:gd name="connsiteX25" fmla="*/ 0 w 1329069"/>
                          <a:gd name="connsiteY25" fmla="*/ 50371 h 458308"/>
                          <a:gd name="connsiteX0" fmla="*/ 0 w 1329069"/>
                          <a:gd name="connsiteY0" fmla="*/ 50371 h 458308"/>
                          <a:gd name="connsiteX1" fmla="*/ 0 w 1329069"/>
                          <a:gd name="connsiteY1" fmla="*/ 50371 h 458308"/>
                          <a:gd name="connsiteX2" fmla="*/ 53162 w 1329069"/>
                          <a:gd name="connsiteY2" fmla="*/ 188594 h 458308"/>
                          <a:gd name="connsiteX3" fmla="*/ 85060 w 1329069"/>
                          <a:gd name="connsiteY3" fmla="*/ 231125 h 458308"/>
                          <a:gd name="connsiteX4" fmla="*/ 180753 w 1329069"/>
                          <a:gd name="connsiteY4" fmla="*/ 294920 h 458308"/>
                          <a:gd name="connsiteX5" fmla="*/ 265813 w 1329069"/>
                          <a:gd name="connsiteY5" fmla="*/ 348083 h 458308"/>
                          <a:gd name="connsiteX6" fmla="*/ 297711 w 1329069"/>
                          <a:gd name="connsiteY6" fmla="*/ 369348 h 458308"/>
                          <a:gd name="connsiteX7" fmla="*/ 393404 w 1329069"/>
                          <a:gd name="connsiteY7" fmla="*/ 401246 h 458308"/>
                          <a:gd name="connsiteX8" fmla="*/ 435934 w 1329069"/>
                          <a:gd name="connsiteY8" fmla="*/ 422511 h 458308"/>
                          <a:gd name="connsiteX9" fmla="*/ 510362 w 1329069"/>
                          <a:gd name="connsiteY9" fmla="*/ 433143 h 458308"/>
                          <a:gd name="connsiteX10" fmla="*/ 648586 w 1329069"/>
                          <a:gd name="connsiteY10" fmla="*/ 443776 h 458308"/>
                          <a:gd name="connsiteX11" fmla="*/ 744279 w 1329069"/>
                          <a:gd name="connsiteY11" fmla="*/ 454408 h 458308"/>
                          <a:gd name="connsiteX12" fmla="*/ 890449 w 1329069"/>
                          <a:gd name="connsiteY12" fmla="*/ 453013 h 458308"/>
                          <a:gd name="connsiteX13" fmla="*/ 999460 w 1329069"/>
                          <a:gd name="connsiteY13" fmla="*/ 411878 h 458308"/>
                          <a:gd name="connsiteX14" fmla="*/ 1031358 w 1329069"/>
                          <a:gd name="connsiteY14" fmla="*/ 401246 h 458308"/>
                          <a:gd name="connsiteX15" fmla="*/ 1069985 w 1329069"/>
                          <a:gd name="connsiteY15" fmla="*/ 382852 h 458308"/>
                          <a:gd name="connsiteX16" fmla="*/ 1113625 w 1329069"/>
                          <a:gd name="connsiteY16" fmla="*/ 363333 h 458308"/>
                          <a:gd name="connsiteX17" fmla="*/ 1168614 w 1329069"/>
                          <a:gd name="connsiteY17" fmla="*/ 343465 h 458308"/>
                          <a:gd name="connsiteX18" fmla="*/ 1254641 w 1329069"/>
                          <a:gd name="connsiteY18" fmla="*/ 326818 h 458308"/>
                          <a:gd name="connsiteX19" fmla="*/ 1329069 w 1329069"/>
                          <a:gd name="connsiteY19" fmla="*/ 305553 h 458308"/>
                          <a:gd name="connsiteX20" fmla="*/ 800126 w 1329069"/>
                          <a:gd name="connsiteY20" fmla="*/ 85061 h 458308"/>
                          <a:gd name="connsiteX21" fmla="*/ 627320 w 1329069"/>
                          <a:gd name="connsiteY21" fmla="*/ 29106 h 458308"/>
                          <a:gd name="connsiteX22" fmla="*/ 388464 w 1329069"/>
                          <a:gd name="connsiteY22" fmla="*/ 0 h 458308"/>
                          <a:gd name="connsiteX23" fmla="*/ 95693 w 1329069"/>
                          <a:gd name="connsiteY23" fmla="*/ 29106 h 458308"/>
                          <a:gd name="connsiteX24" fmla="*/ 53162 w 1329069"/>
                          <a:gd name="connsiteY24" fmla="*/ 39739 h 458308"/>
                          <a:gd name="connsiteX25" fmla="*/ 0 w 1329069"/>
                          <a:gd name="connsiteY25" fmla="*/ 50371 h 458308"/>
                          <a:gd name="connsiteX0" fmla="*/ 0 w 1329069"/>
                          <a:gd name="connsiteY0" fmla="*/ 50371 h 458308"/>
                          <a:gd name="connsiteX1" fmla="*/ 0 w 1329069"/>
                          <a:gd name="connsiteY1" fmla="*/ 50371 h 458308"/>
                          <a:gd name="connsiteX2" fmla="*/ 53162 w 1329069"/>
                          <a:gd name="connsiteY2" fmla="*/ 188594 h 458308"/>
                          <a:gd name="connsiteX3" fmla="*/ 85060 w 1329069"/>
                          <a:gd name="connsiteY3" fmla="*/ 231125 h 458308"/>
                          <a:gd name="connsiteX4" fmla="*/ 174966 w 1329069"/>
                          <a:gd name="connsiteY4" fmla="*/ 306495 h 458308"/>
                          <a:gd name="connsiteX5" fmla="*/ 265813 w 1329069"/>
                          <a:gd name="connsiteY5" fmla="*/ 348083 h 458308"/>
                          <a:gd name="connsiteX6" fmla="*/ 297711 w 1329069"/>
                          <a:gd name="connsiteY6" fmla="*/ 369348 h 458308"/>
                          <a:gd name="connsiteX7" fmla="*/ 393404 w 1329069"/>
                          <a:gd name="connsiteY7" fmla="*/ 401246 h 458308"/>
                          <a:gd name="connsiteX8" fmla="*/ 435934 w 1329069"/>
                          <a:gd name="connsiteY8" fmla="*/ 422511 h 458308"/>
                          <a:gd name="connsiteX9" fmla="*/ 510362 w 1329069"/>
                          <a:gd name="connsiteY9" fmla="*/ 433143 h 458308"/>
                          <a:gd name="connsiteX10" fmla="*/ 648586 w 1329069"/>
                          <a:gd name="connsiteY10" fmla="*/ 443776 h 458308"/>
                          <a:gd name="connsiteX11" fmla="*/ 744279 w 1329069"/>
                          <a:gd name="connsiteY11" fmla="*/ 454408 h 458308"/>
                          <a:gd name="connsiteX12" fmla="*/ 890449 w 1329069"/>
                          <a:gd name="connsiteY12" fmla="*/ 453013 h 458308"/>
                          <a:gd name="connsiteX13" fmla="*/ 999460 w 1329069"/>
                          <a:gd name="connsiteY13" fmla="*/ 411878 h 458308"/>
                          <a:gd name="connsiteX14" fmla="*/ 1031358 w 1329069"/>
                          <a:gd name="connsiteY14" fmla="*/ 401246 h 458308"/>
                          <a:gd name="connsiteX15" fmla="*/ 1069985 w 1329069"/>
                          <a:gd name="connsiteY15" fmla="*/ 382852 h 458308"/>
                          <a:gd name="connsiteX16" fmla="*/ 1113625 w 1329069"/>
                          <a:gd name="connsiteY16" fmla="*/ 363333 h 458308"/>
                          <a:gd name="connsiteX17" fmla="*/ 1168614 w 1329069"/>
                          <a:gd name="connsiteY17" fmla="*/ 343465 h 458308"/>
                          <a:gd name="connsiteX18" fmla="*/ 1254641 w 1329069"/>
                          <a:gd name="connsiteY18" fmla="*/ 326818 h 458308"/>
                          <a:gd name="connsiteX19" fmla="*/ 1329069 w 1329069"/>
                          <a:gd name="connsiteY19" fmla="*/ 305553 h 458308"/>
                          <a:gd name="connsiteX20" fmla="*/ 800126 w 1329069"/>
                          <a:gd name="connsiteY20" fmla="*/ 85061 h 458308"/>
                          <a:gd name="connsiteX21" fmla="*/ 627320 w 1329069"/>
                          <a:gd name="connsiteY21" fmla="*/ 29106 h 458308"/>
                          <a:gd name="connsiteX22" fmla="*/ 388464 w 1329069"/>
                          <a:gd name="connsiteY22" fmla="*/ 0 h 458308"/>
                          <a:gd name="connsiteX23" fmla="*/ 95693 w 1329069"/>
                          <a:gd name="connsiteY23" fmla="*/ 29106 h 458308"/>
                          <a:gd name="connsiteX24" fmla="*/ 53162 w 1329069"/>
                          <a:gd name="connsiteY24" fmla="*/ 39739 h 458308"/>
                          <a:gd name="connsiteX25" fmla="*/ 0 w 1329069"/>
                          <a:gd name="connsiteY25" fmla="*/ 50371 h 45830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</a:cxnLst>
                        <a:rect l="l" t="t" r="r" b="b"/>
                        <a:pathLst>
                          <a:path w="1329069" h="458308">
                            <a:moveTo>
                              <a:pt x="0" y="50371"/>
                            </a:moveTo>
                            <a:lnTo>
                              <a:pt x="0" y="50371"/>
                            </a:lnTo>
                            <a:cubicBezTo>
                              <a:pt x="14908" y="95096"/>
                              <a:pt x="27232" y="147105"/>
                              <a:pt x="53162" y="188594"/>
                            </a:cubicBezTo>
                            <a:cubicBezTo>
                              <a:pt x="62554" y="203622"/>
                              <a:pt x="64759" y="211475"/>
                              <a:pt x="85060" y="231125"/>
                            </a:cubicBezTo>
                            <a:cubicBezTo>
                              <a:pt x="105361" y="250775"/>
                              <a:pt x="99351" y="265779"/>
                              <a:pt x="174966" y="306495"/>
                            </a:cubicBezTo>
                            <a:cubicBezTo>
                              <a:pt x="204405" y="322347"/>
                              <a:pt x="245356" y="337608"/>
                              <a:pt x="265813" y="348083"/>
                            </a:cubicBezTo>
                            <a:cubicBezTo>
                              <a:pt x="286270" y="358558"/>
                              <a:pt x="285915" y="364433"/>
                              <a:pt x="297711" y="369348"/>
                            </a:cubicBezTo>
                            <a:cubicBezTo>
                              <a:pt x="328748" y="382280"/>
                              <a:pt x="363331" y="386209"/>
                              <a:pt x="393404" y="401246"/>
                            </a:cubicBezTo>
                            <a:cubicBezTo>
                              <a:pt x="407581" y="408334"/>
                              <a:pt x="420642" y="418341"/>
                              <a:pt x="435934" y="422511"/>
                            </a:cubicBezTo>
                            <a:cubicBezTo>
                              <a:pt x="460112" y="429105"/>
                              <a:pt x="485425" y="430649"/>
                              <a:pt x="510362" y="433143"/>
                            </a:cubicBezTo>
                            <a:cubicBezTo>
                              <a:pt x="556343" y="437741"/>
                              <a:pt x="602565" y="439592"/>
                              <a:pt x="648586" y="443776"/>
                            </a:cubicBezTo>
                            <a:cubicBezTo>
                              <a:pt x="680548" y="446682"/>
                              <a:pt x="712381" y="450864"/>
                              <a:pt x="744279" y="454408"/>
                            </a:cubicBezTo>
                            <a:cubicBezTo>
                              <a:pt x="822251" y="450864"/>
                              <a:pt x="813458" y="465845"/>
                              <a:pt x="890449" y="453013"/>
                            </a:cubicBezTo>
                            <a:cubicBezTo>
                              <a:pt x="903054" y="450912"/>
                              <a:pt x="975975" y="420506"/>
                              <a:pt x="999460" y="411878"/>
                            </a:cubicBezTo>
                            <a:cubicBezTo>
                              <a:pt x="1022945" y="403250"/>
                              <a:pt x="1020725" y="404790"/>
                              <a:pt x="1031358" y="401246"/>
                            </a:cubicBezTo>
                            <a:cubicBezTo>
                              <a:pt x="1038446" y="390613"/>
                              <a:pt x="1056274" y="389171"/>
                              <a:pt x="1069985" y="382852"/>
                            </a:cubicBezTo>
                            <a:cubicBezTo>
                              <a:pt x="1083696" y="376533"/>
                              <a:pt x="1097187" y="369898"/>
                              <a:pt x="1113625" y="363333"/>
                            </a:cubicBezTo>
                            <a:cubicBezTo>
                              <a:pt x="1130063" y="356768"/>
                              <a:pt x="1145111" y="349551"/>
                              <a:pt x="1168614" y="343465"/>
                            </a:cubicBezTo>
                            <a:cubicBezTo>
                              <a:pt x="1192117" y="337379"/>
                              <a:pt x="1212616" y="332821"/>
                              <a:pt x="1254641" y="326818"/>
                            </a:cubicBezTo>
                            <a:cubicBezTo>
                              <a:pt x="1321799" y="304432"/>
                              <a:pt x="1296021" y="305553"/>
                              <a:pt x="1329069" y="305553"/>
                            </a:cubicBezTo>
                            <a:cubicBezTo>
                              <a:pt x="1123506" y="238213"/>
                              <a:pt x="1005689" y="152401"/>
                              <a:pt x="800126" y="85061"/>
                            </a:cubicBezTo>
                            <a:cubicBezTo>
                              <a:pt x="771772" y="60252"/>
                              <a:pt x="695930" y="43283"/>
                              <a:pt x="627320" y="29106"/>
                            </a:cubicBezTo>
                            <a:cubicBezTo>
                              <a:pt x="558710" y="14929"/>
                              <a:pt x="420558" y="0"/>
                              <a:pt x="388464" y="0"/>
                            </a:cubicBezTo>
                            <a:cubicBezTo>
                              <a:pt x="243109" y="0"/>
                              <a:pt x="241004" y="25562"/>
                              <a:pt x="95693" y="29106"/>
                            </a:cubicBezTo>
                            <a:cubicBezTo>
                              <a:pt x="81516" y="32650"/>
                              <a:pt x="67025" y="35118"/>
                              <a:pt x="53162" y="39739"/>
                            </a:cubicBezTo>
                            <a:cubicBezTo>
                              <a:pt x="-14581" y="62320"/>
                              <a:pt x="8860" y="48599"/>
                              <a:pt x="0" y="50371"/>
                            </a:cubicBezTo>
                            <a:close/>
                          </a:path>
                        </a:pathLst>
                      </a:custGeom>
                      <a:grpFill/>
                      <a:ln>
                        <a:solidFill>
                          <a:srgbClr val="660033"/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hu-HU">
                          <a:solidFill>
                            <a:srgbClr val="813213"/>
                          </a:solidFill>
                        </a:endParaRPr>
                      </a:p>
                    </p:txBody>
                  </p:sp>
                  <p:sp>
                    <p:nvSpPr>
                      <p:cNvPr id="653" name="Szabadkézi sokszög: alakzat 652">
                        <a:extLst>
                          <a:ext uri="{FF2B5EF4-FFF2-40B4-BE49-F238E27FC236}">
                            <a16:creationId xmlns:a16="http://schemas.microsoft.com/office/drawing/2014/main" id="{E8A34683-011C-7169-BAAA-87E58DDD2DC3}"/>
                          </a:ext>
                        </a:extLst>
                      </p:cNvPr>
                      <p:cNvSpPr/>
                      <p:nvPr/>
                    </p:nvSpPr>
                    <p:spPr>
                      <a:xfrm rot="17408453" flipH="1">
                        <a:off x="3300254" y="2069876"/>
                        <a:ext cx="690555" cy="364513"/>
                      </a:xfrm>
                      <a:custGeom>
                        <a:avLst/>
                        <a:gdLst>
                          <a:gd name="connsiteX0" fmla="*/ 0 w 1329069"/>
                          <a:gd name="connsiteY0" fmla="*/ 32184 h 436221"/>
                          <a:gd name="connsiteX1" fmla="*/ 0 w 1329069"/>
                          <a:gd name="connsiteY1" fmla="*/ 32184 h 436221"/>
                          <a:gd name="connsiteX2" fmla="*/ 53162 w 1329069"/>
                          <a:gd name="connsiteY2" fmla="*/ 170407 h 436221"/>
                          <a:gd name="connsiteX3" fmla="*/ 85060 w 1329069"/>
                          <a:gd name="connsiteY3" fmla="*/ 212938 h 436221"/>
                          <a:gd name="connsiteX4" fmla="*/ 180753 w 1329069"/>
                          <a:gd name="connsiteY4" fmla="*/ 276733 h 436221"/>
                          <a:gd name="connsiteX5" fmla="*/ 265813 w 1329069"/>
                          <a:gd name="connsiteY5" fmla="*/ 329896 h 436221"/>
                          <a:gd name="connsiteX6" fmla="*/ 297711 w 1329069"/>
                          <a:gd name="connsiteY6" fmla="*/ 351161 h 436221"/>
                          <a:gd name="connsiteX7" fmla="*/ 393404 w 1329069"/>
                          <a:gd name="connsiteY7" fmla="*/ 383059 h 436221"/>
                          <a:gd name="connsiteX8" fmla="*/ 435934 w 1329069"/>
                          <a:gd name="connsiteY8" fmla="*/ 404324 h 436221"/>
                          <a:gd name="connsiteX9" fmla="*/ 510362 w 1329069"/>
                          <a:gd name="connsiteY9" fmla="*/ 414956 h 436221"/>
                          <a:gd name="connsiteX10" fmla="*/ 648586 w 1329069"/>
                          <a:gd name="connsiteY10" fmla="*/ 425589 h 436221"/>
                          <a:gd name="connsiteX11" fmla="*/ 744279 w 1329069"/>
                          <a:gd name="connsiteY11" fmla="*/ 436221 h 436221"/>
                          <a:gd name="connsiteX12" fmla="*/ 978195 w 1329069"/>
                          <a:gd name="connsiteY12" fmla="*/ 425589 h 436221"/>
                          <a:gd name="connsiteX13" fmla="*/ 999460 w 1329069"/>
                          <a:gd name="connsiteY13" fmla="*/ 393691 h 436221"/>
                          <a:gd name="connsiteX14" fmla="*/ 1031358 w 1329069"/>
                          <a:gd name="connsiteY14" fmla="*/ 383059 h 436221"/>
                          <a:gd name="connsiteX15" fmla="*/ 1052623 w 1329069"/>
                          <a:gd name="connsiteY15" fmla="*/ 351161 h 436221"/>
                          <a:gd name="connsiteX16" fmla="*/ 1095153 w 1329069"/>
                          <a:gd name="connsiteY16" fmla="*/ 340528 h 436221"/>
                          <a:gd name="connsiteX17" fmla="*/ 1127051 w 1329069"/>
                          <a:gd name="connsiteY17" fmla="*/ 329896 h 436221"/>
                          <a:gd name="connsiteX18" fmla="*/ 1254641 w 1329069"/>
                          <a:gd name="connsiteY18" fmla="*/ 308631 h 436221"/>
                          <a:gd name="connsiteX19" fmla="*/ 1329069 w 1329069"/>
                          <a:gd name="connsiteY19" fmla="*/ 287366 h 436221"/>
                          <a:gd name="connsiteX20" fmla="*/ 712381 w 1329069"/>
                          <a:gd name="connsiteY20" fmla="*/ 85347 h 436221"/>
                          <a:gd name="connsiteX21" fmla="*/ 627320 w 1329069"/>
                          <a:gd name="connsiteY21" fmla="*/ 10919 h 436221"/>
                          <a:gd name="connsiteX22" fmla="*/ 531627 w 1329069"/>
                          <a:gd name="connsiteY22" fmla="*/ 286 h 436221"/>
                          <a:gd name="connsiteX23" fmla="*/ 95693 w 1329069"/>
                          <a:gd name="connsiteY23" fmla="*/ 10919 h 436221"/>
                          <a:gd name="connsiteX24" fmla="*/ 53162 w 1329069"/>
                          <a:gd name="connsiteY24" fmla="*/ 21552 h 436221"/>
                          <a:gd name="connsiteX25" fmla="*/ 0 w 1329069"/>
                          <a:gd name="connsiteY25" fmla="*/ 32184 h 436221"/>
                          <a:gd name="connsiteX0" fmla="*/ 0 w 1329069"/>
                          <a:gd name="connsiteY0" fmla="*/ 31901 h 435938"/>
                          <a:gd name="connsiteX1" fmla="*/ 0 w 1329069"/>
                          <a:gd name="connsiteY1" fmla="*/ 31901 h 435938"/>
                          <a:gd name="connsiteX2" fmla="*/ 53162 w 1329069"/>
                          <a:gd name="connsiteY2" fmla="*/ 170124 h 435938"/>
                          <a:gd name="connsiteX3" fmla="*/ 85060 w 1329069"/>
                          <a:gd name="connsiteY3" fmla="*/ 212655 h 435938"/>
                          <a:gd name="connsiteX4" fmla="*/ 180753 w 1329069"/>
                          <a:gd name="connsiteY4" fmla="*/ 276450 h 435938"/>
                          <a:gd name="connsiteX5" fmla="*/ 265813 w 1329069"/>
                          <a:gd name="connsiteY5" fmla="*/ 329613 h 435938"/>
                          <a:gd name="connsiteX6" fmla="*/ 297711 w 1329069"/>
                          <a:gd name="connsiteY6" fmla="*/ 350878 h 435938"/>
                          <a:gd name="connsiteX7" fmla="*/ 393404 w 1329069"/>
                          <a:gd name="connsiteY7" fmla="*/ 382776 h 435938"/>
                          <a:gd name="connsiteX8" fmla="*/ 435934 w 1329069"/>
                          <a:gd name="connsiteY8" fmla="*/ 404041 h 435938"/>
                          <a:gd name="connsiteX9" fmla="*/ 510362 w 1329069"/>
                          <a:gd name="connsiteY9" fmla="*/ 414673 h 435938"/>
                          <a:gd name="connsiteX10" fmla="*/ 648586 w 1329069"/>
                          <a:gd name="connsiteY10" fmla="*/ 425306 h 435938"/>
                          <a:gd name="connsiteX11" fmla="*/ 744279 w 1329069"/>
                          <a:gd name="connsiteY11" fmla="*/ 435938 h 435938"/>
                          <a:gd name="connsiteX12" fmla="*/ 978195 w 1329069"/>
                          <a:gd name="connsiteY12" fmla="*/ 425306 h 435938"/>
                          <a:gd name="connsiteX13" fmla="*/ 999460 w 1329069"/>
                          <a:gd name="connsiteY13" fmla="*/ 393408 h 435938"/>
                          <a:gd name="connsiteX14" fmla="*/ 1031358 w 1329069"/>
                          <a:gd name="connsiteY14" fmla="*/ 382776 h 435938"/>
                          <a:gd name="connsiteX15" fmla="*/ 1052623 w 1329069"/>
                          <a:gd name="connsiteY15" fmla="*/ 350878 h 435938"/>
                          <a:gd name="connsiteX16" fmla="*/ 1095153 w 1329069"/>
                          <a:gd name="connsiteY16" fmla="*/ 340245 h 435938"/>
                          <a:gd name="connsiteX17" fmla="*/ 1127051 w 1329069"/>
                          <a:gd name="connsiteY17" fmla="*/ 329613 h 435938"/>
                          <a:gd name="connsiteX18" fmla="*/ 1254641 w 1329069"/>
                          <a:gd name="connsiteY18" fmla="*/ 308348 h 435938"/>
                          <a:gd name="connsiteX19" fmla="*/ 1329069 w 1329069"/>
                          <a:gd name="connsiteY19" fmla="*/ 287083 h 435938"/>
                          <a:gd name="connsiteX20" fmla="*/ 800126 w 1329069"/>
                          <a:gd name="connsiteY20" fmla="*/ 66591 h 435938"/>
                          <a:gd name="connsiteX21" fmla="*/ 627320 w 1329069"/>
                          <a:gd name="connsiteY21" fmla="*/ 10636 h 435938"/>
                          <a:gd name="connsiteX22" fmla="*/ 531627 w 1329069"/>
                          <a:gd name="connsiteY22" fmla="*/ 3 h 435938"/>
                          <a:gd name="connsiteX23" fmla="*/ 95693 w 1329069"/>
                          <a:gd name="connsiteY23" fmla="*/ 10636 h 435938"/>
                          <a:gd name="connsiteX24" fmla="*/ 53162 w 1329069"/>
                          <a:gd name="connsiteY24" fmla="*/ 21269 h 435938"/>
                          <a:gd name="connsiteX25" fmla="*/ 0 w 1329069"/>
                          <a:gd name="connsiteY25" fmla="*/ 31901 h 435938"/>
                          <a:gd name="connsiteX0" fmla="*/ 0 w 1329069"/>
                          <a:gd name="connsiteY0" fmla="*/ 50371 h 454408"/>
                          <a:gd name="connsiteX1" fmla="*/ 0 w 1329069"/>
                          <a:gd name="connsiteY1" fmla="*/ 50371 h 454408"/>
                          <a:gd name="connsiteX2" fmla="*/ 53162 w 1329069"/>
                          <a:gd name="connsiteY2" fmla="*/ 188594 h 454408"/>
                          <a:gd name="connsiteX3" fmla="*/ 85060 w 1329069"/>
                          <a:gd name="connsiteY3" fmla="*/ 231125 h 454408"/>
                          <a:gd name="connsiteX4" fmla="*/ 180753 w 1329069"/>
                          <a:gd name="connsiteY4" fmla="*/ 294920 h 454408"/>
                          <a:gd name="connsiteX5" fmla="*/ 265813 w 1329069"/>
                          <a:gd name="connsiteY5" fmla="*/ 348083 h 454408"/>
                          <a:gd name="connsiteX6" fmla="*/ 297711 w 1329069"/>
                          <a:gd name="connsiteY6" fmla="*/ 369348 h 454408"/>
                          <a:gd name="connsiteX7" fmla="*/ 393404 w 1329069"/>
                          <a:gd name="connsiteY7" fmla="*/ 401246 h 454408"/>
                          <a:gd name="connsiteX8" fmla="*/ 435934 w 1329069"/>
                          <a:gd name="connsiteY8" fmla="*/ 422511 h 454408"/>
                          <a:gd name="connsiteX9" fmla="*/ 510362 w 1329069"/>
                          <a:gd name="connsiteY9" fmla="*/ 433143 h 454408"/>
                          <a:gd name="connsiteX10" fmla="*/ 648586 w 1329069"/>
                          <a:gd name="connsiteY10" fmla="*/ 443776 h 454408"/>
                          <a:gd name="connsiteX11" fmla="*/ 744279 w 1329069"/>
                          <a:gd name="connsiteY11" fmla="*/ 454408 h 454408"/>
                          <a:gd name="connsiteX12" fmla="*/ 978195 w 1329069"/>
                          <a:gd name="connsiteY12" fmla="*/ 443776 h 454408"/>
                          <a:gd name="connsiteX13" fmla="*/ 999460 w 1329069"/>
                          <a:gd name="connsiteY13" fmla="*/ 411878 h 454408"/>
                          <a:gd name="connsiteX14" fmla="*/ 1031358 w 1329069"/>
                          <a:gd name="connsiteY14" fmla="*/ 401246 h 454408"/>
                          <a:gd name="connsiteX15" fmla="*/ 1052623 w 1329069"/>
                          <a:gd name="connsiteY15" fmla="*/ 369348 h 454408"/>
                          <a:gd name="connsiteX16" fmla="*/ 1095153 w 1329069"/>
                          <a:gd name="connsiteY16" fmla="*/ 358715 h 454408"/>
                          <a:gd name="connsiteX17" fmla="*/ 1127051 w 1329069"/>
                          <a:gd name="connsiteY17" fmla="*/ 348083 h 454408"/>
                          <a:gd name="connsiteX18" fmla="*/ 1254641 w 1329069"/>
                          <a:gd name="connsiteY18" fmla="*/ 326818 h 454408"/>
                          <a:gd name="connsiteX19" fmla="*/ 1329069 w 1329069"/>
                          <a:gd name="connsiteY19" fmla="*/ 305553 h 454408"/>
                          <a:gd name="connsiteX20" fmla="*/ 800126 w 1329069"/>
                          <a:gd name="connsiteY20" fmla="*/ 85061 h 454408"/>
                          <a:gd name="connsiteX21" fmla="*/ 627320 w 1329069"/>
                          <a:gd name="connsiteY21" fmla="*/ 29106 h 454408"/>
                          <a:gd name="connsiteX22" fmla="*/ 388464 w 1329069"/>
                          <a:gd name="connsiteY22" fmla="*/ 0 h 454408"/>
                          <a:gd name="connsiteX23" fmla="*/ 95693 w 1329069"/>
                          <a:gd name="connsiteY23" fmla="*/ 29106 h 454408"/>
                          <a:gd name="connsiteX24" fmla="*/ 53162 w 1329069"/>
                          <a:gd name="connsiteY24" fmla="*/ 39739 h 454408"/>
                          <a:gd name="connsiteX25" fmla="*/ 0 w 1329069"/>
                          <a:gd name="connsiteY25" fmla="*/ 50371 h 454408"/>
                          <a:gd name="connsiteX0" fmla="*/ 0 w 1329069"/>
                          <a:gd name="connsiteY0" fmla="*/ 50371 h 458308"/>
                          <a:gd name="connsiteX1" fmla="*/ 0 w 1329069"/>
                          <a:gd name="connsiteY1" fmla="*/ 50371 h 458308"/>
                          <a:gd name="connsiteX2" fmla="*/ 53162 w 1329069"/>
                          <a:gd name="connsiteY2" fmla="*/ 188594 h 458308"/>
                          <a:gd name="connsiteX3" fmla="*/ 85060 w 1329069"/>
                          <a:gd name="connsiteY3" fmla="*/ 231125 h 458308"/>
                          <a:gd name="connsiteX4" fmla="*/ 180753 w 1329069"/>
                          <a:gd name="connsiteY4" fmla="*/ 294920 h 458308"/>
                          <a:gd name="connsiteX5" fmla="*/ 265813 w 1329069"/>
                          <a:gd name="connsiteY5" fmla="*/ 348083 h 458308"/>
                          <a:gd name="connsiteX6" fmla="*/ 297711 w 1329069"/>
                          <a:gd name="connsiteY6" fmla="*/ 369348 h 458308"/>
                          <a:gd name="connsiteX7" fmla="*/ 393404 w 1329069"/>
                          <a:gd name="connsiteY7" fmla="*/ 401246 h 458308"/>
                          <a:gd name="connsiteX8" fmla="*/ 435934 w 1329069"/>
                          <a:gd name="connsiteY8" fmla="*/ 422511 h 458308"/>
                          <a:gd name="connsiteX9" fmla="*/ 510362 w 1329069"/>
                          <a:gd name="connsiteY9" fmla="*/ 433143 h 458308"/>
                          <a:gd name="connsiteX10" fmla="*/ 648586 w 1329069"/>
                          <a:gd name="connsiteY10" fmla="*/ 443776 h 458308"/>
                          <a:gd name="connsiteX11" fmla="*/ 744279 w 1329069"/>
                          <a:gd name="connsiteY11" fmla="*/ 454408 h 458308"/>
                          <a:gd name="connsiteX12" fmla="*/ 890449 w 1329069"/>
                          <a:gd name="connsiteY12" fmla="*/ 453013 h 458308"/>
                          <a:gd name="connsiteX13" fmla="*/ 999460 w 1329069"/>
                          <a:gd name="connsiteY13" fmla="*/ 411878 h 458308"/>
                          <a:gd name="connsiteX14" fmla="*/ 1031358 w 1329069"/>
                          <a:gd name="connsiteY14" fmla="*/ 401246 h 458308"/>
                          <a:gd name="connsiteX15" fmla="*/ 1052623 w 1329069"/>
                          <a:gd name="connsiteY15" fmla="*/ 369348 h 458308"/>
                          <a:gd name="connsiteX16" fmla="*/ 1095153 w 1329069"/>
                          <a:gd name="connsiteY16" fmla="*/ 358715 h 458308"/>
                          <a:gd name="connsiteX17" fmla="*/ 1127051 w 1329069"/>
                          <a:gd name="connsiteY17" fmla="*/ 348083 h 458308"/>
                          <a:gd name="connsiteX18" fmla="*/ 1254641 w 1329069"/>
                          <a:gd name="connsiteY18" fmla="*/ 326818 h 458308"/>
                          <a:gd name="connsiteX19" fmla="*/ 1329069 w 1329069"/>
                          <a:gd name="connsiteY19" fmla="*/ 305553 h 458308"/>
                          <a:gd name="connsiteX20" fmla="*/ 800126 w 1329069"/>
                          <a:gd name="connsiteY20" fmla="*/ 85061 h 458308"/>
                          <a:gd name="connsiteX21" fmla="*/ 627320 w 1329069"/>
                          <a:gd name="connsiteY21" fmla="*/ 29106 h 458308"/>
                          <a:gd name="connsiteX22" fmla="*/ 388464 w 1329069"/>
                          <a:gd name="connsiteY22" fmla="*/ 0 h 458308"/>
                          <a:gd name="connsiteX23" fmla="*/ 95693 w 1329069"/>
                          <a:gd name="connsiteY23" fmla="*/ 29106 h 458308"/>
                          <a:gd name="connsiteX24" fmla="*/ 53162 w 1329069"/>
                          <a:gd name="connsiteY24" fmla="*/ 39739 h 458308"/>
                          <a:gd name="connsiteX25" fmla="*/ 0 w 1329069"/>
                          <a:gd name="connsiteY25" fmla="*/ 50371 h 458308"/>
                          <a:gd name="connsiteX0" fmla="*/ 0 w 1329069"/>
                          <a:gd name="connsiteY0" fmla="*/ 50371 h 458308"/>
                          <a:gd name="connsiteX1" fmla="*/ 0 w 1329069"/>
                          <a:gd name="connsiteY1" fmla="*/ 50371 h 458308"/>
                          <a:gd name="connsiteX2" fmla="*/ 53162 w 1329069"/>
                          <a:gd name="connsiteY2" fmla="*/ 188594 h 458308"/>
                          <a:gd name="connsiteX3" fmla="*/ 85060 w 1329069"/>
                          <a:gd name="connsiteY3" fmla="*/ 231125 h 458308"/>
                          <a:gd name="connsiteX4" fmla="*/ 180753 w 1329069"/>
                          <a:gd name="connsiteY4" fmla="*/ 294920 h 458308"/>
                          <a:gd name="connsiteX5" fmla="*/ 265813 w 1329069"/>
                          <a:gd name="connsiteY5" fmla="*/ 348083 h 458308"/>
                          <a:gd name="connsiteX6" fmla="*/ 297711 w 1329069"/>
                          <a:gd name="connsiteY6" fmla="*/ 369348 h 458308"/>
                          <a:gd name="connsiteX7" fmla="*/ 393404 w 1329069"/>
                          <a:gd name="connsiteY7" fmla="*/ 401246 h 458308"/>
                          <a:gd name="connsiteX8" fmla="*/ 435934 w 1329069"/>
                          <a:gd name="connsiteY8" fmla="*/ 422511 h 458308"/>
                          <a:gd name="connsiteX9" fmla="*/ 510362 w 1329069"/>
                          <a:gd name="connsiteY9" fmla="*/ 433143 h 458308"/>
                          <a:gd name="connsiteX10" fmla="*/ 648586 w 1329069"/>
                          <a:gd name="connsiteY10" fmla="*/ 443776 h 458308"/>
                          <a:gd name="connsiteX11" fmla="*/ 744279 w 1329069"/>
                          <a:gd name="connsiteY11" fmla="*/ 454408 h 458308"/>
                          <a:gd name="connsiteX12" fmla="*/ 890449 w 1329069"/>
                          <a:gd name="connsiteY12" fmla="*/ 453013 h 458308"/>
                          <a:gd name="connsiteX13" fmla="*/ 999460 w 1329069"/>
                          <a:gd name="connsiteY13" fmla="*/ 411878 h 458308"/>
                          <a:gd name="connsiteX14" fmla="*/ 1031358 w 1329069"/>
                          <a:gd name="connsiteY14" fmla="*/ 401246 h 458308"/>
                          <a:gd name="connsiteX15" fmla="*/ 1052623 w 1329069"/>
                          <a:gd name="connsiteY15" fmla="*/ 369348 h 458308"/>
                          <a:gd name="connsiteX16" fmla="*/ 1095153 w 1329069"/>
                          <a:gd name="connsiteY16" fmla="*/ 358715 h 458308"/>
                          <a:gd name="connsiteX17" fmla="*/ 1168614 w 1329069"/>
                          <a:gd name="connsiteY17" fmla="*/ 343465 h 458308"/>
                          <a:gd name="connsiteX18" fmla="*/ 1254641 w 1329069"/>
                          <a:gd name="connsiteY18" fmla="*/ 326818 h 458308"/>
                          <a:gd name="connsiteX19" fmla="*/ 1329069 w 1329069"/>
                          <a:gd name="connsiteY19" fmla="*/ 305553 h 458308"/>
                          <a:gd name="connsiteX20" fmla="*/ 800126 w 1329069"/>
                          <a:gd name="connsiteY20" fmla="*/ 85061 h 458308"/>
                          <a:gd name="connsiteX21" fmla="*/ 627320 w 1329069"/>
                          <a:gd name="connsiteY21" fmla="*/ 29106 h 458308"/>
                          <a:gd name="connsiteX22" fmla="*/ 388464 w 1329069"/>
                          <a:gd name="connsiteY22" fmla="*/ 0 h 458308"/>
                          <a:gd name="connsiteX23" fmla="*/ 95693 w 1329069"/>
                          <a:gd name="connsiteY23" fmla="*/ 29106 h 458308"/>
                          <a:gd name="connsiteX24" fmla="*/ 53162 w 1329069"/>
                          <a:gd name="connsiteY24" fmla="*/ 39739 h 458308"/>
                          <a:gd name="connsiteX25" fmla="*/ 0 w 1329069"/>
                          <a:gd name="connsiteY25" fmla="*/ 50371 h 458308"/>
                          <a:gd name="connsiteX0" fmla="*/ 0 w 1329069"/>
                          <a:gd name="connsiteY0" fmla="*/ 50371 h 458308"/>
                          <a:gd name="connsiteX1" fmla="*/ 0 w 1329069"/>
                          <a:gd name="connsiteY1" fmla="*/ 50371 h 458308"/>
                          <a:gd name="connsiteX2" fmla="*/ 53162 w 1329069"/>
                          <a:gd name="connsiteY2" fmla="*/ 188594 h 458308"/>
                          <a:gd name="connsiteX3" fmla="*/ 85060 w 1329069"/>
                          <a:gd name="connsiteY3" fmla="*/ 231125 h 458308"/>
                          <a:gd name="connsiteX4" fmla="*/ 180753 w 1329069"/>
                          <a:gd name="connsiteY4" fmla="*/ 294920 h 458308"/>
                          <a:gd name="connsiteX5" fmla="*/ 265813 w 1329069"/>
                          <a:gd name="connsiteY5" fmla="*/ 348083 h 458308"/>
                          <a:gd name="connsiteX6" fmla="*/ 297711 w 1329069"/>
                          <a:gd name="connsiteY6" fmla="*/ 369348 h 458308"/>
                          <a:gd name="connsiteX7" fmla="*/ 393404 w 1329069"/>
                          <a:gd name="connsiteY7" fmla="*/ 401246 h 458308"/>
                          <a:gd name="connsiteX8" fmla="*/ 435934 w 1329069"/>
                          <a:gd name="connsiteY8" fmla="*/ 422511 h 458308"/>
                          <a:gd name="connsiteX9" fmla="*/ 510362 w 1329069"/>
                          <a:gd name="connsiteY9" fmla="*/ 433143 h 458308"/>
                          <a:gd name="connsiteX10" fmla="*/ 648586 w 1329069"/>
                          <a:gd name="connsiteY10" fmla="*/ 443776 h 458308"/>
                          <a:gd name="connsiteX11" fmla="*/ 744279 w 1329069"/>
                          <a:gd name="connsiteY11" fmla="*/ 454408 h 458308"/>
                          <a:gd name="connsiteX12" fmla="*/ 890449 w 1329069"/>
                          <a:gd name="connsiteY12" fmla="*/ 453013 h 458308"/>
                          <a:gd name="connsiteX13" fmla="*/ 999460 w 1329069"/>
                          <a:gd name="connsiteY13" fmla="*/ 411878 h 458308"/>
                          <a:gd name="connsiteX14" fmla="*/ 1031358 w 1329069"/>
                          <a:gd name="connsiteY14" fmla="*/ 401246 h 458308"/>
                          <a:gd name="connsiteX15" fmla="*/ 1052623 w 1329069"/>
                          <a:gd name="connsiteY15" fmla="*/ 369348 h 458308"/>
                          <a:gd name="connsiteX16" fmla="*/ 1113625 w 1329069"/>
                          <a:gd name="connsiteY16" fmla="*/ 363333 h 458308"/>
                          <a:gd name="connsiteX17" fmla="*/ 1168614 w 1329069"/>
                          <a:gd name="connsiteY17" fmla="*/ 343465 h 458308"/>
                          <a:gd name="connsiteX18" fmla="*/ 1254641 w 1329069"/>
                          <a:gd name="connsiteY18" fmla="*/ 326818 h 458308"/>
                          <a:gd name="connsiteX19" fmla="*/ 1329069 w 1329069"/>
                          <a:gd name="connsiteY19" fmla="*/ 305553 h 458308"/>
                          <a:gd name="connsiteX20" fmla="*/ 800126 w 1329069"/>
                          <a:gd name="connsiteY20" fmla="*/ 85061 h 458308"/>
                          <a:gd name="connsiteX21" fmla="*/ 627320 w 1329069"/>
                          <a:gd name="connsiteY21" fmla="*/ 29106 h 458308"/>
                          <a:gd name="connsiteX22" fmla="*/ 388464 w 1329069"/>
                          <a:gd name="connsiteY22" fmla="*/ 0 h 458308"/>
                          <a:gd name="connsiteX23" fmla="*/ 95693 w 1329069"/>
                          <a:gd name="connsiteY23" fmla="*/ 29106 h 458308"/>
                          <a:gd name="connsiteX24" fmla="*/ 53162 w 1329069"/>
                          <a:gd name="connsiteY24" fmla="*/ 39739 h 458308"/>
                          <a:gd name="connsiteX25" fmla="*/ 0 w 1329069"/>
                          <a:gd name="connsiteY25" fmla="*/ 50371 h 458308"/>
                          <a:gd name="connsiteX0" fmla="*/ 0 w 1329069"/>
                          <a:gd name="connsiteY0" fmla="*/ 50371 h 458308"/>
                          <a:gd name="connsiteX1" fmla="*/ 0 w 1329069"/>
                          <a:gd name="connsiteY1" fmla="*/ 50371 h 458308"/>
                          <a:gd name="connsiteX2" fmla="*/ 53162 w 1329069"/>
                          <a:gd name="connsiteY2" fmla="*/ 188594 h 458308"/>
                          <a:gd name="connsiteX3" fmla="*/ 85060 w 1329069"/>
                          <a:gd name="connsiteY3" fmla="*/ 231125 h 458308"/>
                          <a:gd name="connsiteX4" fmla="*/ 180753 w 1329069"/>
                          <a:gd name="connsiteY4" fmla="*/ 294920 h 458308"/>
                          <a:gd name="connsiteX5" fmla="*/ 265813 w 1329069"/>
                          <a:gd name="connsiteY5" fmla="*/ 348083 h 458308"/>
                          <a:gd name="connsiteX6" fmla="*/ 297711 w 1329069"/>
                          <a:gd name="connsiteY6" fmla="*/ 369348 h 458308"/>
                          <a:gd name="connsiteX7" fmla="*/ 393404 w 1329069"/>
                          <a:gd name="connsiteY7" fmla="*/ 401246 h 458308"/>
                          <a:gd name="connsiteX8" fmla="*/ 435934 w 1329069"/>
                          <a:gd name="connsiteY8" fmla="*/ 422511 h 458308"/>
                          <a:gd name="connsiteX9" fmla="*/ 510362 w 1329069"/>
                          <a:gd name="connsiteY9" fmla="*/ 433143 h 458308"/>
                          <a:gd name="connsiteX10" fmla="*/ 648586 w 1329069"/>
                          <a:gd name="connsiteY10" fmla="*/ 443776 h 458308"/>
                          <a:gd name="connsiteX11" fmla="*/ 744279 w 1329069"/>
                          <a:gd name="connsiteY11" fmla="*/ 454408 h 458308"/>
                          <a:gd name="connsiteX12" fmla="*/ 890449 w 1329069"/>
                          <a:gd name="connsiteY12" fmla="*/ 453013 h 458308"/>
                          <a:gd name="connsiteX13" fmla="*/ 999460 w 1329069"/>
                          <a:gd name="connsiteY13" fmla="*/ 411878 h 458308"/>
                          <a:gd name="connsiteX14" fmla="*/ 1031358 w 1329069"/>
                          <a:gd name="connsiteY14" fmla="*/ 401246 h 458308"/>
                          <a:gd name="connsiteX15" fmla="*/ 1069985 w 1329069"/>
                          <a:gd name="connsiteY15" fmla="*/ 382852 h 458308"/>
                          <a:gd name="connsiteX16" fmla="*/ 1113625 w 1329069"/>
                          <a:gd name="connsiteY16" fmla="*/ 363333 h 458308"/>
                          <a:gd name="connsiteX17" fmla="*/ 1168614 w 1329069"/>
                          <a:gd name="connsiteY17" fmla="*/ 343465 h 458308"/>
                          <a:gd name="connsiteX18" fmla="*/ 1254641 w 1329069"/>
                          <a:gd name="connsiteY18" fmla="*/ 326818 h 458308"/>
                          <a:gd name="connsiteX19" fmla="*/ 1329069 w 1329069"/>
                          <a:gd name="connsiteY19" fmla="*/ 305553 h 458308"/>
                          <a:gd name="connsiteX20" fmla="*/ 800126 w 1329069"/>
                          <a:gd name="connsiteY20" fmla="*/ 85061 h 458308"/>
                          <a:gd name="connsiteX21" fmla="*/ 627320 w 1329069"/>
                          <a:gd name="connsiteY21" fmla="*/ 29106 h 458308"/>
                          <a:gd name="connsiteX22" fmla="*/ 388464 w 1329069"/>
                          <a:gd name="connsiteY22" fmla="*/ 0 h 458308"/>
                          <a:gd name="connsiteX23" fmla="*/ 95693 w 1329069"/>
                          <a:gd name="connsiteY23" fmla="*/ 29106 h 458308"/>
                          <a:gd name="connsiteX24" fmla="*/ 53162 w 1329069"/>
                          <a:gd name="connsiteY24" fmla="*/ 39739 h 458308"/>
                          <a:gd name="connsiteX25" fmla="*/ 0 w 1329069"/>
                          <a:gd name="connsiteY25" fmla="*/ 50371 h 458308"/>
                          <a:gd name="connsiteX0" fmla="*/ 0 w 1329069"/>
                          <a:gd name="connsiteY0" fmla="*/ 50371 h 458308"/>
                          <a:gd name="connsiteX1" fmla="*/ 0 w 1329069"/>
                          <a:gd name="connsiteY1" fmla="*/ 50371 h 458308"/>
                          <a:gd name="connsiteX2" fmla="*/ 53162 w 1329069"/>
                          <a:gd name="connsiteY2" fmla="*/ 188594 h 458308"/>
                          <a:gd name="connsiteX3" fmla="*/ 85060 w 1329069"/>
                          <a:gd name="connsiteY3" fmla="*/ 231125 h 458308"/>
                          <a:gd name="connsiteX4" fmla="*/ 174966 w 1329069"/>
                          <a:gd name="connsiteY4" fmla="*/ 306495 h 458308"/>
                          <a:gd name="connsiteX5" fmla="*/ 265813 w 1329069"/>
                          <a:gd name="connsiteY5" fmla="*/ 348083 h 458308"/>
                          <a:gd name="connsiteX6" fmla="*/ 297711 w 1329069"/>
                          <a:gd name="connsiteY6" fmla="*/ 369348 h 458308"/>
                          <a:gd name="connsiteX7" fmla="*/ 393404 w 1329069"/>
                          <a:gd name="connsiteY7" fmla="*/ 401246 h 458308"/>
                          <a:gd name="connsiteX8" fmla="*/ 435934 w 1329069"/>
                          <a:gd name="connsiteY8" fmla="*/ 422511 h 458308"/>
                          <a:gd name="connsiteX9" fmla="*/ 510362 w 1329069"/>
                          <a:gd name="connsiteY9" fmla="*/ 433143 h 458308"/>
                          <a:gd name="connsiteX10" fmla="*/ 648586 w 1329069"/>
                          <a:gd name="connsiteY10" fmla="*/ 443776 h 458308"/>
                          <a:gd name="connsiteX11" fmla="*/ 744279 w 1329069"/>
                          <a:gd name="connsiteY11" fmla="*/ 454408 h 458308"/>
                          <a:gd name="connsiteX12" fmla="*/ 890449 w 1329069"/>
                          <a:gd name="connsiteY12" fmla="*/ 453013 h 458308"/>
                          <a:gd name="connsiteX13" fmla="*/ 999460 w 1329069"/>
                          <a:gd name="connsiteY13" fmla="*/ 411878 h 458308"/>
                          <a:gd name="connsiteX14" fmla="*/ 1031358 w 1329069"/>
                          <a:gd name="connsiteY14" fmla="*/ 401246 h 458308"/>
                          <a:gd name="connsiteX15" fmla="*/ 1069985 w 1329069"/>
                          <a:gd name="connsiteY15" fmla="*/ 382852 h 458308"/>
                          <a:gd name="connsiteX16" fmla="*/ 1113625 w 1329069"/>
                          <a:gd name="connsiteY16" fmla="*/ 363333 h 458308"/>
                          <a:gd name="connsiteX17" fmla="*/ 1168614 w 1329069"/>
                          <a:gd name="connsiteY17" fmla="*/ 343465 h 458308"/>
                          <a:gd name="connsiteX18" fmla="*/ 1254641 w 1329069"/>
                          <a:gd name="connsiteY18" fmla="*/ 326818 h 458308"/>
                          <a:gd name="connsiteX19" fmla="*/ 1329069 w 1329069"/>
                          <a:gd name="connsiteY19" fmla="*/ 305553 h 458308"/>
                          <a:gd name="connsiteX20" fmla="*/ 800126 w 1329069"/>
                          <a:gd name="connsiteY20" fmla="*/ 85061 h 458308"/>
                          <a:gd name="connsiteX21" fmla="*/ 627320 w 1329069"/>
                          <a:gd name="connsiteY21" fmla="*/ 29106 h 458308"/>
                          <a:gd name="connsiteX22" fmla="*/ 388464 w 1329069"/>
                          <a:gd name="connsiteY22" fmla="*/ 0 h 458308"/>
                          <a:gd name="connsiteX23" fmla="*/ 95693 w 1329069"/>
                          <a:gd name="connsiteY23" fmla="*/ 29106 h 458308"/>
                          <a:gd name="connsiteX24" fmla="*/ 53162 w 1329069"/>
                          <a:gd name="connsiteY24" fmla="*/ 39739 h 458308"/>
                          <a:gd name="connsiteX25" fmla="*/ 0 w 1329069"/>
                          <a:gd name="connsiteY25" fmla="*/ 50371 h 45830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</a:cxnLst>
                        <a:rect l="l" t="t" r="r" b="b"/>
                        <a:pathLst>
                          <a:path w="1329069" h="458308">
                            <a:moveTo>
                              <a:pt x="0" y="50371"/>
                            </a:moveTo>
                            <a:lnTo>
                              <a:pt x="0" y="50371"/>
                            </a:lnTo>
                            <a:cubicBezTo>
                              <a:pt x="14908" y="95096"/>
                              <a:pt x="27232" y="147105"/>
                              <a:pt x="53162" y="188594"/>
                            </a:cubicBezTo>
                            <a:cubicBezTo>
                              <a:pt x="62554" y="203622"/>
                              <a:pt x="64759" y="211475"/>
                              <a:pt x="85060" y="231125"/>
                            </a:cubicBezTo>
                            <a:cubicBezTo>
                              <a:pt x="105361" y="250775"/>
                              <a:pt x="99351" y="265779"/>
                              <a:pt x="174966" y="306495"/>
                            </a:cubicBezTo>
                            <a:cubicBezTo>
                              <a:pt x="204405" y="322347"/>
                              <a:pt x="245356" y="337608"/>
                              <a:pt x="265813" y="348083"/>
                            </a:cubicBezTo>
                            <a:cubicBezTo>
                              <a:pt x="286270" y="358558"/>
                              <a:pt x="285915" y="364433"/>
                              <a:pt x="297711" y="369348"/>
                            </a:cubicBezTo>
                            <a:cubicBezTo>
                              <a:pt x="328748" y="382280"/>
                              <a:pt x="363331" y="386209"/>
                              <a:pt x="393404" y="401246"/>
                            </a:cubicBezTo>
                            <a:cubicBezTo>
                              <a:pt x="407581" y="408334"/>
                              <a:pt x="420642" y="418341"/>
                              <a:pt x="435934" y="422511"/>
                            </a:cubicBezTo>
                            <a:cubicBezTo>
                              <a:pt x="460112" y="429105"/>
                              <a:pt x="485425" y="430649"/>
                              <a:pt x="510362" y="433143"/>
                            </a:cubicBezTo>
                            <a:cubicBezTo>
                              <a:pt x="556343" y="437741"/>
                              <a:pt x="602565" y="439592"/>
                              <a:pt x="648586" y="443776"/>
                            </a:cubicBezTo>
                            <a:cubicBezTo>
                              <a:pt x="680548" y="446682"/>
                              <a:pt x="712381" y="450864"/>
                              <a:pt x="744279" y="454408"/>
                            </a:cubicBezTo>
                            <a:cubicBezTo>
                              <a:pt x="822251" y="450864"/>
                              <a:pt x="813458" y="465845"/>
                              <a:pt x="890449" y="453013"/>
                            </a:cubicBezTo>
                            <a:cubicBezTo>
                              <a:pt x="903054" y="450912"/>
                              <a:pt x="975975" y="420506"/>
                              <a:pt x="999460" y="411878"/>
                            </a:cubicBezTo>
                            <a:cubicBezTo>
                              <a:pt x="1022945" y="403250"/>
                              <a:pt x="1020725" y="404790"/>
                              <a:pt x="1031358" y="401246"/>
                            </a:cubicBezTo>
                            <a:cubicBezTo>
                              <a:pt x="1038446" y="390613"/>
                              <a:pt x="1056274" y="389171"/>
                              <a:pt x="1069985" y="382852"/>
                            </a:cubicBezTo>
                            <a:cubicBezTo>
                              <a:pt x="1083696" y="376533"/>
                              <a:pt x="1097187" y="369898"/>
                              <a:pt x="1113625" y="363333"/>
                            </a:cubicBezTo>
                            <a:cubicBezTo>
                              <a:pt x="1130063" y="356768"/>
                              <a:pt x="1145111" y="349551"/>
                              <a:pt x="1168614" y="343465"/>
                            </a:cubicBezTo>
                            <a:cubicBezTo>
                              <a:pt x="1192117" y="337379"/>
                              <a:pt x="1212616" y="332821"/>
                              <a:pt x="1254641" y="326818"/>
                            </a:cubicBezTo>
                            <a:cubicBezTo>
                              <a:pt x="1321799" y="304432"/>
                              <a:pt x="1296021" y="305553"/>
                              <a:pt x="1329069" y="305553"/>
                            </a:cubicBezTo>
                            <a:cubicBezTo>
                              <a:pt x="1123506" y="238213"/>
                              <a:pt x="1005689" y="152401"/>
                              <a:pt x="800126" y="85061"/>
                            </a:cubicBezTo>
                            <a:cubicBezTo>
                              <a:pt x="771772" y="60252"/>
                              <a:pt x="695930" y="43283"/>
                              <a:pt x="627320" y="29106"/>
                            </a:cubicBezTo>
                            <a:cubicBezTo>
                              <a:pt x="558710" y="14929"/>
                              <a:pt x="420558" y="0"/>
                              <a:pt x="388464" y="0"/>
                            </a:cubicBezTo>
                            <a:cubicBezTo>
                              <a:pt x="243109" y="0"/>
                              <a:pt x="241004" y="25562"/>
                              <a:pt x="95693" y="29106"/>
                            </a:cubicBezTo>
                            <a:cubicBezTo>
                              <a:pt x="81516" y="32650"/>
                              <a:pt x="67025" y="35118"/>
                              <a:pt x="53162" y="39739"/>
                            </a:cubicBezTo>
                            <a:cubicBezTo>
                              <a:pt x="-14581" y="62320"/>
                              <a:pt x="8860" y="48599"/>
                              <a:pt x="0" y="50371"/>
                            </a:cubicBezTo>
                            <a:close/>
                          </a:path>
                        </a:pathLst>
                      </a:custGeom>
                      <a:grpFill/>
                      <a:ln>
                        <a:solidFill>
                          <a:srgbClr val="660033"/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hu-HU">
                          <a:solidFill>
                            <a:srgbClr val="813213"/>
                          </a:solidFill>
                        </a:endParaRPr>
                      </a:p>
                    </p:txBody>
                  </p:sp>
                  <p:sp>
                    <p:nvSpPr>
                      <p:cNvPr id="654" name="Szabadkézi sokszög: alakzat 653">
                        <a:extLst>
                          <a:ext uri="{FF2B5EF4-FFF2-40B4-BE49-F238E27FC236}">
                            <a16:creationId xmlns:a16="http://schemas.microsoft.com/office/drawing/2014/main" id="{831566F3-BBD9-6519-4C34-4FBE5FDEE9CC}"/>
                          </a:ext>
                        </a:extLst>
                      </p:cNvPr>
                      <p:cNvSpPr/>
                      <p:nvPr/>
                    </p:nvSpPr>
                    <p:spPr>
                      <a:xfrm rot="3188599">
                        <a:off x="5176694" y="-138853"/>
                        <a:ext cx="1145677" cy="1120140"/>
                      </a:xfrm>
                      <a:custGeom>
                        <a:avLst/>
                        <a:gdLst>
                          <a:gd name="connsiteX0" fmla="*/ 1115028 w 1137888"/>
                          <a:gd name="connsiteY0" fmla="*/ 845820 h 1120140"/>
                          <a:gd name="connsiteX1" fmla="*/ 1122648 w 1137888"/>
                          <a:gd name="connsiteY1" fmla="*/ 769620 h 1120140"/>
                          <a:gd name="connsiteX2" fmla="*/ 1130268 w 1137888"/>
                          <a:gd name="connsiteY2" fmla="*/ 746760 h 1120140"/>
                          <a:gd name="connsiteX3" fmla="*/ 1137888 w 1137888"/>
                          <a:gd name="connsiteY3" fmla="*/ 708660 h 1120140"/>
                          <a:gd name="connsiteX4" fmla="*/ 1130268 w 1137888"/>
                          <a:gd name="connsiteY4" fmla="*/ 640080 h 1120140"/>
                          <a:gd name="connsiteX5" fmla="*/ 1115028 w 1137888"/>
                          <a:gd name="connsiteY5" fmla="*/ 609600 h 1120140"/>
                          <a:gd name="connsiteX6" fmla="*/ 1084548 w 1137888"/>
                          <a:gd name="connsiteY6" fmla="*/ 541020 h 1120140"/>
                          <a:gd name="connsiteX7" fmla="*/ 1061688 w 1137888"/>
                          <a:gd name="connsiteY7" fmla="*/ 518160 h 1120140"/>
                          <a:gd name="connsiteX8" fmla="*/ 1046448 w 1137888"/>
                          <a:gd name="connsiteY8" fmla="*/ 487680 h 1120140"/>
                          <a:gd name="connsiteX9" fmla="*/ 1023588 w 1137888"/>
                          <a:gd name="connsiteY9" fmla="*/ 441960 h 1120140"/>
                          <a:gd name="connsiteX10" fmla="*/ 1000728 w 1137888"/>
                          <a:gd name="connsiteY10" fmla="*/ 426720 h 1120140"/>
                          <a:gd name="connsiteX11" fmla="*/ 962628 w 1137888"/>
                          <a:gd name="connsiteY11" fmla="*/ 396240 h 1120140"/>
                          <a:gd name="connsiteX12" fmla="*/ 901668 w 1137888"/>
                          <a:gd name="connsiteY12" fmla="*/ 358140 h 1120140"/>
                          <a:gd name="connsiteX13" fmla="*/ 863568 w 1137888"/>
                          <a:gd name="connsiteY13" fmla="*/ 335280 h 1120140"/>
                          <a:gd name="connsiteX14" fmla="*/ 810228 w 1137888"/>
                          <a:gd name="connsiteY14" fmla="*/ 312420 h 1120140"/>
                          <a:gd name="connsiteX15" fmla="*/ 787368 w 1137888"/>
                          <a:gd name="connsiteY15" fmla="*/ 304800 h 1120140"/>
                          <a:gd name="connsiteX16" fmla="*/ 764508 w 1137888"/>
                          <a:gd name="connsiteY16" fmla="*/ 281940 h 1120140"/>
                          <a:gd name="connsiteX17" fmla="*/ 734028 w 1137888"/>
                          <a:gd name="connsiteY17" fmla="*/ 259080 h 1120140"/>
                          <a:gd name="connsiteX18" fmla="*/ 718788 w 1137888"/>
                          <a:gd name="connsiteY18" fmla="*/ 236220 h 1120140"/>
                          <a:gd name="connsiteX19" fmla="*/ 711168 w 1137888"/>
                          <a:gd name="connsiteY19" fmla="*/ 198120 h 1120140"/>
                          <a:gd name="connsiteX20" fmla="*/ 703548 w 1137888"/>
                          <a:gd name="connsiteY20" fmla="*/ 175260 h 1120140"/>
                          <a:gd name="connsiteX21" fmla="*/ 695928 w 1137888"/>
                          <a:gd name="connsiteY21" fmla="*/ 91440 h 1120140"/>
                          <a:gd name="connsiteX22" fmla="*/ 688308 w 1137888"/>
                          <a:gd name="connsiteY22" fmla="*/ 38100 h 1120140"/>
                          <a:gd name="connsiteX23" fmla="*/ 680688 w 1137888"/>
                          <a:gd name="connsiteY23" fmla="*/ 7620 h 1120140"/>
                          <a:gd name="connsiteX24" fmla="*/ 650208 w 1137888"/>
                          <a:gd name="connsiteY24" fmla="*/ 0 h 1120140"/>
                          <a:gd name="connsiteX25" fmla="*/ 619728 w 1137888"/>
                          <a:gd name="connsiteY25" fmla="*/ 45720 h 1120140"/>
                          <a:gd name="connsiteX26" fmla="*/ 589248 w 1137888"/>
                          <a:gd name="connsiteY26" fmla="*/ 91440 h 1120140"/>
                          <a:gd name="connsiteX27" fmla="*/ 574008 w 1137888"/>
                          <a:gd name="connsiteY27" fmla="*/ 129540 h 1120140"/>
                          <a:gd name="connsiteX28" fmla="*/ 566388 w 1137888"/>
                          <a:gd name="connsiteY28" fmla="*/ 160020 h 1120140"/>
                          <a:gd name="connsiteX29" fmla="*/ 551148 w 1137888"/>
                          <a:gd name="connsiteY29" fmla="*/ 190500 h 1120140"/>
                          <a:gd name="connsiteX30" fmla="*/ 543528 w 1137888"/>
                          <a:gd name="connsiteY30" fmla="*/ 213360 h 1120140"/>
                          <a:gd name="connsiteX31" fmla="*/ 497808 w 1137888"/>
                          <a:gd name="connsiteY31" fmla="*/ 198120 h 1120140"/>
                          <a:gd name="connsiteX32" fmla="*/ 444468 w 1137888"/>
                          <a:gd name="connsiteY32" fmla="*/ 182880 h 1120140"/>
                          <a:gd name="connsiteX33" fmla="*/ 421608 w 1137888"/>
                          <a:gd name="connsiteY33" fmla="*/ 198120 h 1120140"/>
                          <a:gd name="connsiteX34" fmla="*/ 406368 w 1137888"/>
                          <a:gd name="connsiteY34" fmla="*/ 228600 h 1120140"/>
                          <a:gd name="connsiteX35" fmla="*/ 391128 w 1137888"/>
                          <a:gd name="connsiteY35" fmla="*/ 251460 h 1120140"/>
                          <a:gd name="connsiteX36" fmla="*/ 368268 w 1137888"/>
                          <a:gd name="connsiteY36" fmla="*/ 327660 h 1120140"/>
                          <a:gd name="connsiteX37" fmla="*/ 345408 w 1137888"/>
                          <a:gd name="connsiteY37" fmla="*/ 320040 h 1120140"/>
                          <a:gd name="connsiteX38" fmla="*/ 322548 w 1137888"/>
                          <a:gd name="connsiteY38" fmla="*/ 304800 h 1120140"/>
                          <a:gd name="connsiteX39" fmla="*/ 292068 w 1137888"/>
                          <a:gd name="connsiteY39" fmla="*/ 297180 h 1120140"/>
                          <a:gd name="connsiteX40" fmla="*/ 238728 w 1137888"/>
                          <a:gd name="connsiteY40" fmla="*/ 274320 h 1120140"/>
                          <a:gd name="connsiteX41" fmla="*/ 200628 w 1137888"/>
                          <a:gd name="connsiteY41" fmla="*/ 281940 h 1120140"/>
                          <a:gd name="connsiteX42" fmla="*/ 208248 w 1137888"/>
                          <a:gd name="connsiteY42" fmla="*/ 365760 h 1120140"/>
                          <a:gd name="connsiteX43" fmla="*/ 238728 w 1137888"/>
                          <a:gd name="connsiteY43" fmla="*/ 441960 h 1120140"/>
                          <a:gd name="connsiteX44" fmla="*/ 246348 w 1137888"/>
                          <a:gd name="connsiteY44" fmla="*/ 464820 h 1120140"/>
                          <a:gd name="connsiteX45" fmla="*/ 193008 w 1137888"/>
                          <a:gd name="connsiteY45" fmla="*/ 480060 h 1120140"/>
                          <a:gd name="connsiteX46" fmla="*/ 170148 w 1137888"/>
                          <a:gd name="connsiteY46" fmla="*/ 495300 h 1120140"/>
                          <a:gd name="connsiteX47" fmla="*/ 116808 w 1137888"/>
                          <a:gd name="connsiteY47" fmla="*/ 685800 h 1120140"/>
                          <a:gd name="connsiteX48" fmla="*/ 93948 w 1137888"/>
                          <a:gd name="connsiteY48" fmla="*/ 693420 h 1120140"/>
                          <a:gd name="connsiteX49" fmla="*/ 48228 w 1137888"/>
                          <a:gd name="connsiteY49" fmla="*/ 739140 h 1120140"/>
                          <a:gd name="connsiteX50" fmla="*/ 25368 w 1137888"/>
                          <a:gd name="connsiteY50" fmla="*/ 762000 h 1120140"/>
                          <a:gd name="connsiteX51" fmla="*/ 10128 w 1137888"/>
                          <a:gd name="connsiteY51" fmla="*/ 822960 h 1120140"/>
                          <a:gd name="connsiteX52" fmla="*/ 2508 w 1137888"/>
                          <a:gd name="connsiteY52" fmla="*/ 845820 h 1120140"/>
                          <a:gd name="connsiteX53" fmla="*/ 48228 w 1137888"/>
                          <a:gd name="connsiteY53" fmla="*/ 830580 h 1120140"/>
                          <a:gd name="connsiteX54" fmla="*/ 71088 w 1137888"/>
                          <a:gd name="connsiteY54" fmla="*/ 822960 h 1120140"/>
                          <a:gd name="connsiteX55" fmla="*/ 185388 w 1137888"/>
                          <a:gd name="connsiteY55" fmla="*/ 830580 h 1120140"/>
                          <a:gd name="connsiteX56" fmla="*/ 231108 w 1137888"/>
                          <a:gd name="connsiteY56" fmla="*/ 838200 h 1120140"/>
                          <a:gd name="connsiteX57" fmla="*/ 314928 w 1137888"/>
                          <a:gd name="connsiteY57" fmla="*/ 906780 h 1120140"/>
                          <a:gd name="connsiteX58" fmla="*/ 398748 w 1137888"/>
                          <a:gd name="connsiteY58" fmla="*/ 967740 h 1120140"/>
                          <a:gd name="connsiteX59" fmla="*/ 421608 w 1137888"/>
                          <a:gd name="connsiteY59" fmla="*/ 975360 h 1120140"/>
                          <a:gd name="connsiteX60" fmla="*/ 474948 w 1137888"/>
                          <a:gd name="connsiteY60" fmla="*/ 990600 h 1120140"/>
                          <a:gd name="connsiteX61" fmla="*/ 528288 w 1137888"/>
                          <a:gd name="connsiteY61" fmla="*/ 1021080 h 1120140"/>
                          <a:gd name="connsiteX62" fmla="*/ 551148 w 1137888"/>
                          <a:gd name="connsiteY62" fmla="*/ 1028700 h 1120140"/>
                          <a:gd name="connsiteX63" fmla="*/ 604488 w 1137888"/>
                          <a:gd name="connsiteY63" fmla="*/ 1059180 h 1120140"/>
                          <a:gd name="connsiteX64" fmla="*/ 627348 w 1137888"/>
                          <a:gd name="connsiteY64" fmla="*/ 1066800 h 1120140"/>
                          <a:gd name="connsiteX65" fmla="*/ 665448 w 1137888"/>
                          <a:gd name="connsiteY65" fmla="*/ 1082040 h 1120140"/>
                          <a:gd name="connsiteX66" fmla="*/ 718788 w 1137888"/>
                          <a:gd name="connsiteY66" fmla="*/ 1097280 h 1120140"/>
                          <a:gd name="connsiteX67" fmla="*/ 749268 w 1137888"/>
                          <a:gd name="connsiteY67" fmla="*/ 1112520 h 1120140"/>
                          <a:gd name="connsiteX68" fmla="*/ 810228 w 1137888"/>
                          <a:gd name="connsiteY68" fmla="*/ 1120140 h 1120140"/>
                          <a:gd name="connsiteX69" fmla="*/ 878808 w 1137888"/>
                          <a:gd name="connsiteY69" fmla="*/ 1112520 h 1120140"/>
                          <a:gd name="connsiteX70" fmla="*/ 947388 w 1137888"/>
                          <a:gd name="connsiteY70" fmla="*/ 1097280 h 1120140"/>
                          <a:gd name="connsiteX71" fmla="*/ 993108 w 1137888"/>
                          <a:gd name="connsiteY71" fmla="*/ 1066800 h 1120140"/>
                          <a:gd name="connsiteX72" fmla="*/ 1015968 w 1137888"/>
                          <a:gd name="connsiteY72" fmla="*/ 1051560 h 1120140"/>
                          <a:gd name="connsiteX73" fmla="*/ 1069308 w 1137888"/>
                          <a:gd name="connsiteY73" fmla="*/ 1013460 h 1120140"/>
                          <a:gd name="connsiteX74" fmla="*/ 1099788 w 1137888"/>
                          <a:gd name="connsiteY74" fmla="*/ 967740 h 1120140"/>
                          <a:gd name="connsiteX75" fmla="*/ 1107408 w 1137888"/>
                          <a:gd name="connsiteY75" fmla="*/ 937260 h 1120140"/>
                          <a:gd name="connsiteX76" fmla="*/ 1122648 w 1137888"/>
                          <a:gd name="connsiteY76" fmla="*/ 891540 h 1120140"/>
                          <a:gd name="connsiteX77" fmla="*/ 1115028 w 1137888"/>
                          <a:gd name="connsiteY77" fmla="*/ 845820 h 1120140"/>
                          <a:gd name="connsiteX0" fmla="*/ 1115028 w 1137888"/>
                          <a:gd name="connsiteY0" fmla="*/ 845820 h 1120140"/>
                          <a:gd name="connsiteX1" fmla="*/ 1122648 w 1137888"/>
                          <a:gd name="connsiteY1" fmla="*/ 769620 h 1120140"/>
                          <a:gd name="connsiteX2" fmla="*/ 1130268 w 1137888"/>
                          <a:gd name="connsiteY2" fmla="*/ 746760 h 1120140"/>
                          <a:gd name="connsiteX3" fmla="*/ 1137888 w 1137888"/>
                          <a:gd name="connsiteY3" fmla="*/ 708660 h 1120140"/>
                          <a:gd name="connsiteX4" fmla="*/ 1130268 w 1137888"/>
                          <a:gd name="connsiteY4" fmla="*/ 640080 h 1120140"/>
                          <a:gd name="connsiteX5" fmla="*/ 1115028 w 1137888"/>
                          <a:gd name="connsiteY5" fmla="*/ 609600 h 1120140"/>
                          <a:gd name="connsiteX6" fmla="*/ 1084548 w 1137888"/>
                          <a:gd name="connsiteY6" fmla="*/ 541020 h 1120140"/>
                          <a:gd name="connsiteX7" fmla="*/ 1061688 w 1137888"/>
                          <a:gd name="connsiteY7" fmla="*/ 518160 h 1120140"/>
                          <a:gd name="connsiteX8" fmla="*/ 1046448 w 1137888"/>
                          <a:gd name="connsiteY8" fmla="*/ 487680 h 1120140"/>
                          <a:gd name="connsiteX9" fmla="*/ 1023588 w 1137888"/>
                          <a:gd name="connsiteY9" fmla="*/ 441960 h 1120140"/>
                          <a:gd name="connsiteX10" fmla="*/ 1000728 w 1137888"/>
                          <a:gd name="connsiteY10" fmla="*/ 426720 h 1120140"/>
                          <a:gd name="connsiteX11" fmla="*/ 962628 w 1137888"/>
                          <a:gd name="connsiteY11" fmla="*/ 396240 h 1120140"/>
                          <a:gd name="connsiteX12" fmla="*/ 901668 w 1137888"/>
                          <a:gd name="connsiteY12" fmla="*/ 358140 h 1120140"/>
                          <a:gd name="connsiteX13" fmla="*/ 863568 w 1137888"/>
                          <a:gd name="connsiteY13" fmla="*/ 335280 h 1120140"/>
                          <a:gd name="connsiteX14" fmla="*/ 810228 w 1137888"/>
                          <a:gd name="connsiteY14" fmla="*/ 312420 h 1120140"/>
                          <a:gd name="connsiteX15" fmla="*/ 787368 w 1137888"/>
                          <a:gd name="connsiteY15" fmla="*/ 304800 h 1120140"/>
                          <a:gd name="connsiteX16" fmla="*/ 764508 w 1137888"/>
                          <a:gd name="connsiteY16" fmla="*/ 281940 h 1120140"/>
                          <a:gd name="connsiteX17" fmla="*/ 734028 w 1137888"/>
                          <a:gd name="connsiteY17" fmla="*/ 259080 h 1120140"/>
                          <a:gd name="connsiteX18" fmla="*/ 718788 w 1137888"/>
                          <a:gd name="connsiteY18" fmla="*/ 236220 h 1120140"/>
                          <a:gd name="connsiteX19" fmla="*/ 711168 w 1137888"/>
                          <a:gd name="connsiteY19" fmla="*/ 198120 h 1120140"/>
                          <a:gd name="connsiteX20" fmla="*/ 703548 w 1137888"/>
                          <a:gd name="connsiteY20" fmla="*/ 175260 h 1120140"/>
                          <a:gd name="connsiteX21" fmla="*/ 695928 w 1137888"/>
                          <a:gd name="connsiteY21" fmla="*/ 91440 h 1120140"/>
                          <a:gd name="connsiteX22" fmla="*/ 688308 w 1137888"/>
                          <a:gd name="connsiteY22" fmla="*/ 38100 h 1120140"/>
                          <a:gd name="connsiteX23" fmla="*/ 680688 w 1137888"/>
                          <a:gd name="connsiteY23" fmla="*/ 7620 h 1120140"/>
                          <a:gd name="connsiteX24" fmla="*/ 650208 w 1137888"/>
                          <a:gd name="connsiteY24" fmla="*/ 0 h 1120140"/>
                          <a:gd name="connsiteX25" fmla="*/ 619728 w 1137888"/>
                          <a:gd name="connsiteY25" fmla="*/ 45720 h 1120140"/>
                          <a:gd name="connsiteX26" fmla="*/ 589248 w 1137888"/>
                          <a:gd name="connsiteY26" fmla="*/ 91440 h 1120140"/>
                          <a:gd name="connsiteX27" fmla="*/ 574008 w 1137888"/>
                          <a:gd name="connsiteY27" fmla="*/ 129540 h 1120140"/>
                          <a:gd name="connsiteX28" fmla="*/ 566388 w 1137888"/>
                          <a:gd name="connsiteY28" fmla="*/ 160020 h 1120140"/>
                          <a:gd name="connsiteX29" fmla="*/ 551148 w 1137888"/>
                          <a:gd name="connsiteY29" fmla="*/ 190500 h 1120140"/>
                          <a:gd name="connsiteX30" fmla="*/ 543528 w 1137888"/>
                          <a:gd name="connsiteY30" fmla="*/ 213360 h 1120140"/>
                          <a:gd name="connsiteX31" fmla="*/ 497808 w 1137888"/>
                          <a:gd name="connsiteY31" fmla="*/ 198120 h 1120140"/>
                          <a:gd name="connsiteX32" fmla="*/ 444468 w 1137888"/>
                          <a:gd name="connsiteY32" fmla="*/ 182880 h 1120140"/>
                          <a:gd name="connsiteX33" fmla="*/ 421608 w 1137888"/>
                          <a:gd name="connsiteY33" fmla="*/ 198120 h 1120140"/>
                          <a:gd name="connsiteX34" fmla="*/ 406368 w 1137888"/>
                          <a:gd name="connsiteY34" fmla="*/ 228600 h 1120140"/>
                          <a:gd name="connsiteX35" fmla="*/ 391128 w 1137888"/>
                          <a:gd name="connsiteY35" fmla="*/ 251460 h 1120140"/>
                          <a:gd name="connsiteX36" fmla="*/ 368268 w 1137888"/>
                          <a:gd name="connsiteY36" fmla="*/ 327660 h 1120140"/>
                          <a:gd name="connsiteX37" fmla="*/ 345408 w 1137888"/>
                          <a:gd name="connsiteY37" fmla="*/ 320040 h 1120140"/>
                          <a:gd name="connsiteX38" fmla="*/ 322548 w 1137888"/>
                          <a:gd name="connsiteY38" fmla="*/ 304800 h 1120140"/>
                          <a:gd name="connsiteX39" fmla="*/ 292068 w 1137888"/>
                          <a:gd name="connsiteY39" fmla="*/ 297180 h 1120140"/>
                          <a:gd name="connsiteX40" fmla="*/ 238728 w 1137888"/>
                          <a:gd name="connsiteY40" fmla="*/ 274320 h 1120140"/>
                          <a:gd name="connsiteX41" fmla="*/ 200628 w 1137888"/>
                          <a:gd name="connsiteY41" fmla="*/ 281940 h 1120140"/>
                          <a:gd name="connsiteX42" fmla="*/ 208248 w 1137888"/>
                          <a:gd name="connsiteY42" fmla="*/ 365760 h 1120140"/>
                          <a:gd name="connsiteX43" fmla="*/ 238728 w 1137888"/>
                          <a:gd name="connsiteY43" fmla="*/ 441960 h 1120140"/>
                          <a:gd name="connsiteX44" fmla="*/ 246348 w 1137888"/>
                          <a:gd name="connsiteY44" fmla="*/ 464820 h 1120140"/>
                          <a:gd name="connsiteX45" fmla="*/ 193008 w 1137888"/>
                          <a:gd name="connsiteY45" fmla="*/ 480060 h 1120140"/>
                          <a:gd name="connsiteX46" fmla="*/ 170148 w 1137888"/>
                          <a:gd name="connsiteY46" fmla="*/ 495300 h 1120140"/>
                          <a:gd name="connsiteX47" fmla="*/ 116808 w 1137888"/>
                          <a:gd name="connsiteY47" fmla="*/ 685800 h 1120140"/>
                          <a:gd name="connsiteX48" fmla="*/ 93948 w 1137888"/>
                          <a:gd name="connsiteY48" fmla="*/ 693420 h 1120140"/>
                          <a:gd name="connsiteX49" fmla="*/ 48228 w 1137888"/>
                          <a:gd name="connsiteY49" fmla="*/ 739140 h 1120140"/>
                          <a:gd name="connsiteX50" fmla="*/ 25368 w 1137888"/>
                          <a:gd name="connsiteY50" fmla="*/ 762000 h 1120140"/>
                          <a:gd name="connsiteX51" fmla="*/ 10128 w 1137888"/>
                          <a:gd name="connsiteY51" fmla="*/ 822960 h 1120140"/>
                          <a:gd name="connsiteX52" fmla="*/ 2508 w 1137888"/>
                          <a:gd name="connsiteY52" fmla="*/ 845820 h 1120140"/>
                          <a:gd name="connsiteX53" fmla="*/ 48228 w 1137888"/>
                          <a:gd name="connsiteY53" fmla="*/ 830580 h 1120140"/>
                          <a:gd name="connsiteX54" fmla="*/ 71088 w 1137888"/>
                          <a:gd name="connsiteY54" fmla="*/ 822960 h 1120140"/>
                          <a:gd name="connsiteX55" fmla="*/ 185388 w 1137888"/>
                          <a:gd name="connsiteY55" fmla="*/ 830580 h 1120140"/>
                          <a:gd name="connsiteX56" fmla="*/ 231108 w 1137888"/>
                          <a:gd name="connsiteY56" fmla="*/ 838200 h 1120140"/>
                          <a:gd name="connsiteX57" fmla="*/ 314928 w 1137888"/>
                          <a:gd name="connsiteY57" fmla="*/ 906780 h 1120140"/>
                          <a:gd name="connsiteX58" fmla="*/ 385413 w 1137888"/>
                          <a:gd name="connsiteY58" fmla="*/ 948690 h 1120140"/>
                          <a:gd name="connsiteX59" fmla="*/ 421608 w 1137888"/>
                          <a:gd name="connsiteY59" fmla="*/ 975360 h 1120140"/>
                          <a:gd name="connsiteX60" fmla="*/ 474948 w 1137888"/>
                          <a:gd name="connsiteY60" fmla="*/ 990600 h 1120140"/>
                          <a:gd name="connsiteX61" fmla="*/ 528288 w 1137888"/>
                          <a:gd name="connsiteY61" fmla="*/ 1021080 h 1120140"/>
                          <a:gd name="connsiteX62" fmla="*/ 551148 w 1137888"/>
                          <a:gd name="connsiteY62" fmla="*/ 1028700 h 1120140"/>
                          <a:gd name="connsiteX63" fmla="*/ 604488 w 1137888"/>
                          <a:gd name="connsiteY63" fmla="*/ 1059180 h 1120140"/>
                          <a:gd name="connsiteX64" fmla="*/ 627348 w 1137888"/>
                          <a:gd name="connsiteY64" fmla="*/ 1066800 h 1120140"/>
                          <a:gd name="connsiteX65" fmla="*/ 665448 w 1137888"/>
                          <a:gd name="connsiteY65" fmla="*/ 1082040 h 1120140"/>
                          <a:gd name="connsiteX66" fmla="*/ 718788 w 1137888"/>
                          <a:gd name="connsiteY66" fmla="*/ 1097280 h 1120140"/>
                          <a:gd name="connsiteX67" fmla="*/ 749268 w 1137888"/>
                          <a:gd name="connsiteY67" fmla="*/ 1112520 h 1120140"/>
                          <a:gd name="connsiteX68" fmla="*/ 810228 w 1137888"/>
                          <a:gd name="connsiteY68" fmla="*/ 1120140 h 1120140"/>
                          <a:gd name="connsiteX69" fmla="*/ 878808 w 1137888"/>
                          <a:gd name="connsiteY69" fmla="*/ 1112520 h 1120140"/>
                          <a:gd name="connsiteX70" fmla="*/ 947388 w 1137888"/>
                          <a:gd name="connsiteY70" fmla="*/ 1097280 h 1120140"/>
                          <a:gd name="connsiteX71" fmla="*/ 993108 w 1137888"/>
                          <a:gd name="connsiteY71" fmla="*/ 1066800 h 1120140"/>
                          <a:gd name="connsiteX72" fmla="*/ 1015968 w 1137888"/>
                          <a:gd name="connsiteY72" fmla="*/ 1051560 h 1120140"/>
                          <a:gd name="connsiteX73" fmla="*/ 1069308 w 1137888"/>
                          <a:gd name="connsiteY73" fmla="*/ 1013460 h 1120140"/>
                          <a:gd name="connsiteX74" fmla="*/ 1099788 w 1137888"/>
                          <a:gd name="connsiteY74" fmla="*/ 967740 h 1120140"/>
                          <a:gd name="connsiteX75" fmla="*/ 1107408 w 1137888"/>
                          <a:gd name="connsiteY75" fmla="*/ 937260 h 1120140"/>
                          <a:gd name="connsiteX76" fmla="*/ 1122648 w 1137888"/>
                          <a:gd name="connsiteY76" fmla="*/ 891540 h 1120140"/>
                          <a:gd name="connsiteX77" fmla="*/ 1115028 w 1137888"/>
                          <a:gd name="connsiteY77" fmla="*/ 845820 h 1120140"/>
                          <a:gd name="connsiteX0" fmla="*/ 1115028 w 1137888"/>
                          <a:gd name="connsiteY0" fmla="*/ 845820 h 1120140"/>
                          <a:gd name="connsiteX1" fmla="*/ 1122648 w 1137888"/>
                          <a:gd name="connsiteY1" fmla="*/ 769620 h 1120140"/>
                          <a:gd name="connsiteX2" fmla="*/ 1130268 w 1137888"/>
                          <a:gd name="connsiteY2" fmla="*/ 746760 h 1120140"/>
                          <a:gd name="connsiteX3" fmla="*/ 1137888 w 1137888"/>
                          <a:gd name="connsiteY3" fmla="*/ 708660 h 1120140"/>
                          <a:gd name="connsiteX4" fmla="*/ 1130268 w 1137888"/>
                          <a:gd name="connsiteY4" fmla="*/ 640080 h 1120140"/>
                          <a:gd name="connsiteX5" fmla="*/ 1115028 w 1137888"/>
                          <a:gd name="connsiteY5" fmla="*/ 609600 h 1120140"/>
                          <a:gd name="connsiteX6" fmla="*/ 1084548 w 1137888"/>
                          <a:gd name="connsiteY6" fmla="*/ 541020 h 1120140"/>
                          <a:gd name="connsiteX7" fmla="*/ 1061688 w 1137888"/>
                          <a:gd name="connsiteY7" fmla="*/ 518160 h 1120140"/>
                          <a:gd name="connsiteX8" fmla="*/ 1046448 w 1137888"/>
                          <a:gd name="connsiteY8" fmla="*/ 487680 h 1120140"/>
                          <a:gd name="connsiteX9" fmla="*/ 1023588 w 1137888"/>
                          <a:gd name="connsiteY9" fmla="*/ 441960 h 1120140"/>
                          <a:gd name="connsiteX10" fmla="*/ 1000728 w 1137888"/>
                          <a:gd name="connsiteY10" fmla="*/ 426720 h 1120140"/>
                          <a:gd name="connsiteX11" fmla="*/ 962628 w 1137888"/>
                          <a:gd name="connsiteY11" fmla="*/ 396240 h 1120140"/>
                          <a:gd name="connsiteX12" fmla="*/ 901668 w 1137888"/>
                          <a:gd name="connsiteY12" fmla="*/ 358140 h 1120140"/>
                          <a:gd name="connsiteX13" fmla="*/ 863568 w 1137888"/>
                          <a:gd name="connsiteY13" fmla="*/ 335280 h 1120140"/>
                          <a:gd name="connsiteX14" fmla="*/ 810228 w 1137888"/>
                          <a:gd name="connsiteY14" fmla="*/ 312420 h 1120140"/>
                          <a:gd name="connsiteX15" fmla="*/ 787368 w 1137888"/>
                          <a:gd name="connsiteY15" fmla="*/ 304800 h 1120140"/>
                          <a:gd name="connsiteX16" fmla="*/ 764508 w 1137888"/>
                          <a:gd name="connsiteY16" fmla="*/ 281940 h 1120140"/>
                          <a:gd name="connsiteX17" fmla="*/ 734028 w 1137888"/>
                          <a:gd name="connsiteY17" fmla="*/ 259080 h 1120140"/>
                          <a:gd name="connsiteX18" fmla="*/ 718788 w 1137888"/>
                          <a:gd name="connsiteY18" fmla="*/ 236220 h 1120140"/>
                          <a:gd name="connsiteX19" fmla="*/ 711168 w 1137888"/>
                          <a:gd name="connsiteY19" fmla="*/ 198120 h 1120140"/>
                          <a:gd name="connsiteX20" fmla="*/ 703548 w 1137888"/>
                          <a:gd name="connsiteY20" fmla="*/ 175260 h 1120140"/>
                          <a:gd name="connsiteX21" fmla="*/ 695928 w 1137888"/>
                          <a:gd name="connsiteY21" fmla="*/ 91440 h 1120140"/>
                          <a:gd name="connsiteX22" fmla="*/ 688308 w 1137888"/>
                          <a:gd name="connsiteY22" fmla="*/ 38100 h 1120140"/>
                          <a:gd name="connsiteX23" fmla="*/ 680688 w 1137888"/>
                          <a:gd name="connsiteY23" fmla="*/ 7620 h 1120140"/>
                          <a:gd name="connsiteX24" fmla="*/ 650208 w 1137888"/>
                          <a:gd name="connsiteY24" fmla="*/ 0 h 1120140"/>
                          <a:gd name="connsiteX25" fmla="*/ 619728 w 1137888"/>
                          <a:gd name="connsiteY25" fmla="*/ 45720 h 1120140"/>
                          <a:gd name="connsiteX26" fmla="*/ 589248 w 1137888"/>
                          <a:gd name="connsiteY26" fmla="*/ 91440 h 1120140"/>
                          <a:gd name="connsiteX27" fmla="*/ 574008 w 1137888"/>
                          <a:gd name="connsiteY27" fmla="*/ 129540 h 1120140"/>
                          <a:gd name="connsiteX28" fmla="*/ 566388 w 1137888"/>
                          <a:gd name="connsiteY28" fmla="*/ 160020 h 1120140"/>
                          <a:gd name="connsiteX29" fmla="*/ 551148 w 1137888"/>
                          <a:gd name="connsiteY29" fmla="*/ 190500 h 1120140"/>
                          <a:gd name="connsiteX30" fmla="*/ 543528 w 1137888"/>
                          <a:gd name="connsiteY30" fmla="*/ 213360 h 1120140"/>
                          <a:gd name="connsiteX31" fmla="*/ 497808 w 1137888"/>
                          <a:gd name="connsiteY31" fmla="*/ 198120 h 1120140"/>
                          <a:gd name="connsiteX32" fmla="*/ 444468 w 1137888"/>
                          <a:gd name="connsiteY32" fmla="*/ 182880 h 1120140"/>
                          <a:gd name="connsiteX33" fmla="*/ 421608 w 1137888"/>
                          <a:gd name="connsiteY33" fmla="*/ 198120 h 1120140"/>
                          <a:gd name="connsiteX34" fmla="*/ 406368 w 1137888"/>
                          <a:gd name="connsiteY34" fmla="*/ 228600 h 1120140"/>
                          <a:gd name="connsiteX35" fmla="*/ 391128 w 1137888"/>
                          <a:gd name="connsiteY35" fmla="*/ 251460 h 1120140"/>
                          <a:gd name="connsiteX36" fmla="*/ 368268 w 1137888"/>
                          <a:gd name="connsiteY36" fmla="*/ 327660 h 1120140"/>
                          <a:gd name="connsiteX37" fmla="*/ 345408 w 1137888"/>
                          <a:gd name="connsiteY37" fmla="*/ 320040 h 1120140"/>
                          <a:gd name="connsiteX38" fmla="*/ 322548 w 1137888"/>
                          <a:gd name="connsiteY38" fmla="*/ 304800 h 1120140"/>
                          <a:gd name="connsiteX39" fmla="*/ 292068 w 1137888"/>
                          <a:gd name="connsiteY39" fmla="*/ 297180 h 1120140"/>
                          <a:gd name="connsiteX40" fmla="*/ 238728 w 1137888"/>
                          <a:gd name="connsiteY40" fmla="*/ 274320 h 1120140"/>
                          <a:gd name="connsiteX41" fmla="*/ 200628 w 1137888"/>
                          <a:gd name="connsiteY41" fmla="*/ 281940 h 1120140"/>
                          <a:gd name="connsiteX42" fmla="*/ 208248 w 1137888"/>
                          <a:gd name="connsiteY42" fmla="*/ 365760 h 1120140"/>
                          <a:gd name="connsiteX43" fmla="*/ 238728 w 1137888"/>
                          <a:gd name="connsiteY43" fmla="*/ 441960 h 1120140"/>
                          <a:gd name="connsiteX44" fmla="*/ 246348 w 1137888"/>
                          <a:gd name="connsiteY44" fmla="*/ 464820 h 1120140"/>
                          <a:gd name="connsiteX45" fmla="*/ 193008 w 1137888"/>
                          <a:gd name="connsiteY45" fmla="*/ 480060 h 1120140"/>
                          <a:gd name="connsiteX46" fmla="*/ 170148 w 1137888"/>
                          <a:gd name="connsiteY46" fmla="*/ 495300 h 1120140"/>
                          <a:gd name="connsiteX47" fmla="*/ 116808 w 1137888"/>
                          <a:gd name="connsiteY47" fmla="*/ 685800 h 1120140"/>
                          <a:gd name="connsiteX48" fmla="*/ 93948 w 1137888"/>
                          <a:gd name="connsiteY48" fmla="*/ 693420 h 1120140"/>
                          <a:gd name="connsiteX49" fmla="*/ 48228 w 1137888"/>
                          <a:gd name="connsiteY49" fmla="*/ 739140 h 1120140"/>
                          <a:gd name="connsiteX50" fmla="*/ 25368 w 1137888"/>
                          <a:gd name="connsiteY50" fmla="*/ 762000 h 1120140"/>
                          <a:gd name="connsiteX51" fmla="*/ 10128 w 1137888"/>
                          <a:gd name="connsiteY51" fmla="*/ 822960 h 1120140"/>
                          <a:gd name="connsiteX52" fmla="*/ 2508 w 1137888"/>
                          <a:gd name="connsiteY52" fmla="*/ 845820 h 1120140"/>
                          <a:gd name="connsiteX53" fmla="*/ 48228 w 1137888"/>
                          <a:gd name="connsiteY53" fmla="*/ 830580 h 1120140"/>
                          <a:gd name="connsiteX54" fmla="*/ 71088 w 1137888"/>
                          <a:gd name="connsiteY54" fmla="*/ 822960 h 1120140"/>
                          <a:gd name="connsiteX55" fmla="*/ 185388 w 1137888"/>
                          <a:gd name="connsiteY55" fmla="*/ 830580 h 1120140"/>
                          <a:gd name="connsiteX56" fmla="*/ 231108 w 1137888"/>
                          <a:gd name="connsiteY56" fmla="*/ 838200 h 1120140"/>
                          <a:gd name="connsiteX57" fmla="*/ 316833 w 1137888"/>
                          <a:gd name="connsiteY57" fmla="*/ 887730 h 1120140"/>
                          <a:gd name="connsiteX58" fmla="*/ 385413 w 1137888"/>
                          <a:gd name="connsiteY58" fmla="*/ 948690 h 1120140"/>
                          <a:gd name="connsiteX59" fmla="*/ 421608 w 1137888"/>
                          <a:gd name="connsiteY59" fmla="*/ 975360 h 1120140"/>
                          <a:gd name="connsiteX60" fmla="*/ 474948 w 1137888"/>
                          <a:gd name="connsiteY60" fmla="*/ 990600 h 1120140"/>
                          <a:gd name="connsiteX61" fmla="*/ 528288 w 1137888"/>
                          <a:gd name="connsiteY61" fmla="*/ 1021080 h 1120140"/>
                          <a:gd name="connsiteX62" fmla="*/ 551148 w 1137888"/>
                          <a:gd name="connsiteY62" fmla="*/ 1028700 h 1120140"/>
                          <a:gd name="connsiteX63" fmla="*/ 604488 w 1137888"/>
                          <a:gd name="connsiteY63" fmla="*/ 1059180 h 1120140"/>
                          <a:gd name="connsiteX64" fmla="*/ 627348 w 1137888"/>
                          <a:gd name="connsiteY64" fmla="*/ 1066800 h 1120140"/>
                          <a:gd name="connsiteX65" fmla="*/ 665448 w 1137888"/>
                          <a:gd name="connsiteY65" fmla="*/ 1082040 h 1120140"/>
                          <a:gd name="connsiteX66" fmla="*/ 718788 w 1137888"/>
                          <a:gd name="connsiteY66" fmla="*/ 1097280 h 1120140"/>
                          <a:gd name="connsiteX67" fmla="*/ 749268 w 1137888"/>
                          <a:gd name="connsiteY67" fmla="*/ 1112520 h 1120140"/>
                          <a:gd name="connsiteX68" fmla="*/ 810228 w 1137888"/>
                          <a:gd name="connsiteY68" fmla="*/ 1120140 h 1120140"/>
                          <a:gd name="connsiteX69" fmla="*/ 878808 w 1137888"/>
                          <a:gd name="connsiteY69" fmla="*/ 1112520 h 1120140"/>
                          <a:gd name="connsiteX70" fmla="*/ 947388 w 1137888"/>
                          <a:gd name="connsiteY70" fmla="*/ 1097280 h 1120140"/>
                          <a:gd name="connsiteX71" fmla="*/ 993108 w 1137888"/>
                          <a:gd name="connsiteY71" fmla="*/ 1066800 h 1120140"/>
                          <a:gd name="connsiteX72" fmla="*/ 1015968 w 1137888"/>
                          <a:gd name="connsiteY72" fmla="*/ 1051560 h 1120140"/>
                          <a:gd name="connsiteX73" fmla="*/ 1069308 w 1137888"/>
                          <a:gd name="connsiteY73" fmla="*/ 1013460 h 1120140"/>
                          <a:gd name="connsiteX74" fmla="*/ 1099788 w 1137888"/>
                          <a:gd name="connsiteY74" fmla="*/ 967740 h 1120140"/>
                          <a:gd name="connsiteX75" fmla="*/ 1107408 w 1137888"/>
                          <a:gd name="connsiteY75" fmla="*/ 937260 h 1120140"/>
                          <a:gd name="connsiteX76" fmla="*/ 1122648 w 1137888"/>
                          <a:gd name="connsiteY76" fmla="*/ 891540 h 1120140"/>
                          <a:gd name="connsiteX77" fmla="*/ 1115028 w 1137888"/>
                          <a:gd name="connsiteY77" fmla="*/ 845820 h 1120140"/>
                          <a:gd name="connsiteX0" fmla="*/ 1115028 w 1137888"/>
                          <a:gd name="connsiteY0" fmla="*/ 845820 h 1120140"/>
                          <a:gd name="connsiteX1" fmla="*/ 1122648 w 1137888"/>
                          <a:gd name="connsiteY1" fmla="*/ 769620 h 1120140"/>
                          <a:gd name="connsiteX2" fmla="*/ 1130268 w 1137888"/>
                          <a:gd name="connsiteY2" fmla="*/ 746760 h 1120140"/>
                          <a:gd name="connsiteX3" fmla="*/ 1137888 w 1137888"/>
                          <a:gd name="connsiteY3" fmla="*/ 708660 h 1120140"/>
                          <a:gd name="connsiteX4" fmla="*/ 1130268 w 1137888"/>
                          <a:gd name="connsiteY4" fmla="*/ 640080 h 1120140"/>
                          <a:gd name="connsiteX5" fmla="*/ 1115028 w 1137888"/>
                          <a:gd name="connsiteY5" fmla="*/ 609600 h 1120140"/>
                          <a:gd name="connsiteX6" fmla="*/ 1084548 w 1137888"/>
                          <a:gd name="connsiteY6" fmla="*/ 541020 h 1120140"/>
                          <a:gd name="connsiteX7" fmla="*/ 1061688 w 1137888"/>
                          <a:gd name="connsiteY7" fmla="*/ 518160 h 1120140"/>
                          <a:gd name="connsiteX8" fmla="*/ 1046448 w 1137888"/>
                          <a:gd name="connsiteY8" fmla="*/ 487680 h 1120140"/>
                          <a:gd name="connsiteX9" fmla="*/ 1023588 w 1137888"/>
                          <a:gd name="connsiteY9" fmla="*/ 441960 h 1120140"/>
                          <a:gd name="connsiteX10" fmla="*/ 1000728 w 1137888"/>
                          <a:gd name="connsiteY10" fmla="*/ 426720 h 1120140"/>
                          <a:gd name="connsiteX11" fmla="*/ 962628 w 1137888"/>
                          <a:gd name="connsiteY11" fmla="*/ 396240 h 1120140"/>
                          <a:gd name="connsiteX12" fmla="*/ 901668 w 1137888"/>
                          <a:gd name="connsiteY12" fmla="*/ 358140 h 1120140"/>
                          <a:gd name="connsiteX13" fmla="*/ 863568 w 1137888"/>
                          <a:gd name="connsiteY13" fmla="*/ 335280 h 1120140"/>
                          <a:gd name="connsiteX14" fmla="*/ 810228 w 1137888"/>
                          <a:gd name="connsiteY14" fmla="*/ 312420 h 1120140"/>
                          <a:gd name="connsiteX15" fmla="*/ 787368 w 1137888"/>
                          <a:gd name="connsiteY15" fmla="*/ 304800 h 1120140"/>
                          <a:gd name="connsiteX16" fmla="*/ 764508 w 1137888"/>
                          <a:gd name="connsiteY16" fmla="*/ 281940 h 1120140"/>
                          <a:gd name="connsiteX17" fmla="*/ 734028 w 1137888"/>
                          <a:gd name="connsiteY17" fmla="*/ 259080 h 1120140"/>
                          <a:gd name="connsiteX18" fmla="*/ 718788 w 1137888"/>
                          <a:gd name="connsiteY18" fmla="*/ 236220 h 1120140"/>
                          <a:gd name="connsiteX19" fmla="*/ 711168 w 1137888"/>
                          <a:gd name="connsiteY19" fmla="*/ 198120 h 1120140"/>
                          <a:gd name="connsiteX20" fmla="*/ 703548 w 1137888"/>
                          <a:gd name="connsiteY20" fmla="*/ 175260 h 1120140"/>
                          <a:gd name="connsiteX21" fmla="*/ 695928 w 1137888"/>
                          <a:gd name="connsiteY21" fmla="*/ 91440 h 1120140"/>
                          <a:gd name="connsiteX22" fmla="*/ 688308 w 1137888"/>
                          <a:gd name="connsiteY22" fmla="*/ 38100 h 1120140"/>
                          <a:gd name="connsiteX23" fmla="*/ 680688 w 1137888"/>
                          <a:gd name="connsiteY23" fmla="*/ 7620 h 1120140"/>
                          <a:gd name="connsiteX24" fmla="*/ 650208 w 1137888"/>
                          <a:gd name="connsiteY24" fmla="*/ 0 h 1120140"/>
                          <a:gd name="connsiteX25" fmla="*/ 619728 w 1137888"/>
                          <a:gd name="connsiteY25" fmla="*/ 45720 h 1120140"/>
                          <a:gd name="connsiteX26" fmla="*/ 589248 w 1137888"/>
                          <a:gd name="connsiteY26" fmla="*/ 91440 h 1120140"/>
                          <a:gd name="connsiteX27" fmla="*/ 574008 w 1137888"/>
                          <a:gd name="connsiteY27" fmla="*/ 129540 h 1120140"/>
                          <a:gd name="connsiteX28" fmla="*/ 566388 w 1137888"/>
                          <a:gd name="connsiteY28" fmla="*/ 160020 h 1120140"/>
                          <a:gd name="connsiteX29" fmla="*/ 551148 w 1137888"/>
                          <a:gd name="connsiteY29" fmla="*/ 190500 h 1120140"/>
                          <a:gd name="connsiteX30" fmla="*/ 543528 w 1137888"/>
                          <a:gd name="connsiteY30" fmla="*/ 213360 h 1120140"/>
                          <a:gd name="connsiteX31" fmla="*/ 497808 w 1137888"/>
                          <a:gd name="connsiteY31" fmla="*/ 198120 h 1120140"/>
                          <a:gd name="connsiteX32" fmla="*/ 444468 w 1137888"/>
                          <a:gd name="connsiteY32" fmla="*/ 182880 h 1120140"/>
                          <a:gd name="connsiteX33" fmla="*/ 421608 w 1137888"/>
                          <a:gd name="connsiteY33" fmla="*/ 198120 h 1120140"/>
                          <a:gd name="connsiteX34" fmla="*/ 406368 w 1137888"/>
                          <a:gd name="connsiteY34" fmla="*/ 228600 h 1120140"/>
                          <a:gd name="connsiteX35" fmla="*/ 391128 w 1137888"/>
                          <a:gd name="connsiteY35" fmla="*/ 251460 h 1120140"/>
                          <a:gd name="connsiteX36" fmla="*/ 368268 w 1137888"/>
                          <a:gd name="connsiteY36" fmla="*/ 327660 h 1120140"/>
                          <a:gd name="connsiteX37" fmla="*/ 345408 w 1137888"/>
                          <a:gd name="connsiteY37" fmla="*/ 320040 h 1120140"/>
                          <a:gd name="connsiteX38" fmla="*/ 322548 w 1137888"/>
                          <a:gd name="connsiteY38" fmla="*/ 304800 h 1120140"/>
                          <a:gd name="connsiteX39" fmla="*/ 292068 w 1137888"/>
                          <a:gd name="connsiteY39" fmla="*/ 297180 h 1120140"/>
                          <a:gd name="connsiteX40" fmla="*/ 238728 w 1137888"/>
                          <a:gd name="connsiteY40" fmla="*/ 274320 h 1120140"/>
                          <a:gd name="connsiteX41" fmla="*/ 200628 w 1137888"/>
                          <a:gd name="connsiteY41" fmla="*/ 281940 h 1120140"/>
                          <a:gd name="connsiteX42" fmla="*/ 208248 w 1137888"/>
                          <a:gd name="connsiteY42" fmla="*/ 365760 h 1120140"/>
                          <a:gd name="connsiteX43" fmla="*/ 238728 w 1137888"/>
                          <a:gd name="connsiteY43" fmla="*/ 441960 h 1120140"/>
                          <a:gd name="connsiteX44" fmla="*/ 246348 w 1137888"/>
                          <a:gd name="connsiteY44" fmla="*/ 464820 h 1120140"/>
                          <a:gd name="connsiteX45" fmla="*/ 193008 w 1137888"/>
                          <a:gd name="connsiteY45" fmla="*/ 480060 h 1120140"/>
                          <a:gd name="connsiteX46" fmla="*/ 170148 w 1137888"/>
                          <a:gd name="connsiteY46" fmla="*/ 495300 h 1120140"/>
                          <a:gd name="connsiteX47" fmla="*/ 116808 w 1137888"/>
                          <a:gd name="connsiteY47" fmla="*/ 685800 h 1120140"/>
                          <a:gd name="connsiteX48" fmla="*/ 93948 w 1137888"/>
                          <a:gd name="connsiteY48" fmla="*/ 693420 h 1120140"/>
                          <a:gd name="connsiteX49" fmla="*/ 48228 w 1137888"/>
                          <a:gd name="connsiteY49" fmla="*/ 739140 h 1120140"/>
                          <a:gd name="connsiteX50" fmla="*/ 25368 w 1137888"/>
                          <a:gd name="connsiteY50" fmla="*/ 762000 h 1120140"/>
                          <a:gd name="connsiteX51" fmla="*/ 10128 w 1137888"/>
                          <a:gd name="connsiteY51" fmla="*/ 822960 h 1120140"/>
                          <a:gd name="connsiteX52" fmla="*/ 2508 w 1137888"/>
                          <a:gd name="connsiteY52" fmla="*/ 845820 h 1120140"/>
                          <a:gd name="connsiteX53" fmla="*/ 48228 w 1137888"/>
                          <a:gd name="connsiteY53" fmla="*/ 830580 h 1120140"/>
                          <a:gd name="connsiteX54" fmla="*/ 71088 w 1137888"/>
                          <a:gd name="connsiteY54" fmla="*/ 822960 h 1120140"/>
                          <a:gd name="connsiteX55" fmla="*/ 185388 w 1137888"/>
                          <a:gd name="connsiteY55" fmla="*/ 830580 h 1120140"/>
                          <a:gd name="connsiteX56" fmla="*/ 231108 w 1137888"/>
                          <a:gd name="connsiteY56" fmla="*/ 838200 h 1120140"/>
                          <a:gd name="connsiteX57" fmla="*/ 316833 w 1137888"/>
                          <a:gd name="connsiteY57" fmla="*/ 887730 h 1120140"/>
                          <a:gd name="connsiteX58" fmla="*/ 385413 w 1137888"/>
                          <a:gd name="connsiteY58" fmla="*/ 948690 h 1120140"/>
                          <a:gd name="connsiteX59" fmla="*/ 421608 w 1137888"/>
                          <a:gd name="connsiteY59" fmla="*/ 975360 h 1120140"/>
                          <a:gd name="connsiteX60" fmla="*/ 473043 w 1137888"/>
                          <a:gd name="connsiteY60" fmla="*/ 1007745 h 1120140"/>
                          <a:gd name="connsiteX61" fmla="*/ 528288 w 1137888"/>
                          <a:gd name="connsiteY61" fmla="*/ 1021080 h 1120140"/>
                          <a:gd name="connsiteX62" fmla="*/ 551148 w 1137888"/>
                          <a:gd name="connsiteY62" fmla="*/ 1028700 h 1120140"/>
                          <a:gd name="connsiteX63" fmla="*/ 604488 w 1137888"/>
                          <a:gd name="connsiteY63" fmla="*/ 1059180 h 1120140"/>
                          <a:gd name="connsiteX64" fmla="*/ 627348 w 1137888"/>
                          <a:gd name="connsiteY64" fmla="*/ 1066800 h 1120140"/>
                          <a:gd name="connsiteX65" fmla="*/ 665448 w 1137888"/>
                          <a:gd name="connsiteY65" fmla="*/ 1082040 h 1120140"/>
                          <a:gd name="connsiteX66" fmla="*/ 718788 w 1137888"/>
                          <a:gd name="connsiteY66" fmla="*/ 1097280 h 1120140"/>
                          <a:gd name="connsiteX67" fmla="*/ 749268 w 1137888"/>
                          <a:gd name="connsiteY67" fmla="*/ 1112520 h 1120140"/>
                          <a:gd name="connsiteX68" fmla="*/ 810228 w 1137888"/>
                          <a:gd name="connsiteY68" fmla="*/ 1120140 h 1120140"/>
                          <a:gd name="connsiteX69" fmla="*/ 878808 w 1137888"/>
                          <a:gd name="connsiteY69" fmla="*/ 1112520 h 1120140"/>
                          <a:gd name="connsiteX70" fmla="*/ 947388 w 1137888"/>
                          <a:gd name="connsiteY70" fmla="*/ 1097280 h 1120140"/>
                          <a:gd name="connsiteX71" fmla="*/ 993108 w 1137888"/>
                          <a:gd name="connsiteY71" fmla="*/ 1066800 h 1120140"/>
                          <a:gd name="connsiteX72" fmla="*/ 1015968 w 1137888"/>
                          <a:gd name="connsiteY72" fmla="*/ 1051560 h 1120140"/>
                          <a:gd name="connsiteX73" fmla="*/ 1069308 w 1137888"/>
                          <a:gd name="connsiteY73" fmla="*/ 1013460 h 1120140"/>
                          <a:gd name="connsiteX74" fmla="*/ 1099788 w 1137888"/>
                          <a:gd name="connsiteY74" fmla="*/ 967740 h 1120140"/>
                          <a:gd name="connsiteX75" fmla="*/ 1107408 w 1137888"/>
                          <a:gd name="connsiteY75" fmla="*/ 937260 h 1120140"/>
                          <a:gd name="connsiteX76" fmla="*/ 1122648 w 1137888"/>
                          <a:gd name="connsiteY76" fmla="*/ 891540 h 1120140"/>
                          <a:gd name="connsiteX77" fmla="*/ 1115028 w 1137888"/>
                          <a:gd name="connsiteY77" fmla="*/ 845820 h 1120140"/>
                          <a:gd name="connsiteX0" fmla="*/ 1115028 w 1137888"/>
                          <a:gd name="connsiteY0" fmla="*/ 845820 h 1120140"/>
                          <a:gd name="connsiteX1" fmla="*/ 1122648 w 1137888"/>
                          <a:gd name="connsiteY1" fmla="*/ 769620 h 1120140"/>
                          <a:gd name="connsiteX2" fmla="*/ 1130268 w 1137888"/>
                          <a:gd name="connsiteY2" fmla="*/ 746760 h 1120140"/>
                          <a:gd name="connsiteX3" fmla="*/ 1137888 w 1137888"/>
                          <a:gd name="connsiteY3" fmla="*/ 708660 h 1120140"/>
                          <a:gd name="connsiteX4" fmla="*/ 1130268 w 1137888"/>
                          <a:gd name="connsiteY4" fmla="*/ 640080 h 1120140"/>
                          <a:gd name="connsiteX5" fmla="*/ 1115028 w 1137888"/>
                          <a:gd name="connsiteY5" fmla="*/ 609600 h 1120140"/>
                          <a:gd name="connsiteX6" fmla="*/ 1084548 w 1137888"/>
                          <a:gd name="connsiteY6" fmla="*/ 541020 h 1120140"/>
                          <a:gd name="connsiteX7" fmla="*/ 1061688 w 1137888"/>
                          <a:gd name="connsiteY7" fmla="*/ 518160 h 1120140"/>
                          <a:gd name="connsiteX8" fmla="*/ 1046448 w 1137888"/>
                          <a:gd name="connsiteY8" fmla="*/ 487680 h 1120140"/>
                          <a:gd name="connsiteX9" fmla="*/ 1023588 w 1137888"/>
                          <a:gd name="connsiteY9" fmla="*/ 441960 h 1120140"/>
                          <a:gd name="connsiteX10" fmla="*/ 1000728 w 1137888"/>
                          <a:gd name="connsiteY10" fmla="*/ 426720 h 1120140"/>
                          <a:gd name="connsiteX11" fmla="*/ 962628 w 1137888"/>
                          <a:gd name="connsiteY11" fmla="*/ 396240 h 1120140"/>
                          <a:gd name="connsiteX12" fmla="*/ 901668 w 1137888"/>
                          <a:gd name="connsiteY12" fmla="*/ 358140 h 1120140"/>
                          <a:gd name="connsiteX13" fmla="*/ 863568 w 1137888"/>
                          <a:gd name="connsiteY13" fmla="*/ 335280 h 1120140"/>
                          <a:gd name="connsiteX14" fmla="*/ 810228 w 1137888"/>
                          <a:gd name="connsiteY14" fmla="*/ 312420 h 1120140"/>
                          <a:gd name="connsiteX15" fmla="*/ 787368 w 1137888"/>
                          <a:gd name="connsiteY15" fmla="*/ 304800 h 1120140"/>
                          <a:gd name="connsiteX16" fmla="*/ 764508 w 1137888"/>
                          <a:gd name="connsiteY16" fmla="*/ 281940 h 1120140"/>
                          <a:gd name="connsiteX17" fmla="*/ 734028 w 1137888"/>
                          <a:gd name="connsiteY17" fmla="*/ 259080 h 1120140"/>
                          <a:gd name="connsiteX18" fmla="*/ 718788 w 1137888"/>
                          <a:gd name="connsiteY18" fmla="*/ 236220 h 1120140"/>
                          <a:gd name="connsiteX19" fmla="*/ 711168 w 1137888"/>
                          <a:gd name="connsiteY19" fmla="*/ 198120 h 1120140"/>
                          <a:gd name="connsiteX20" fmla="*/ 703548 w 1137888"/>
                          <a:gd name="connsiteY20" fmla="*/ 175260 h 1120140"/>
                          <a:gd name="connsiteX21" fmla="*/ 695928 w 1137888"/>
                          <a:gd name="connsiteY21" fmla="*/ 91440 h 1120140"/>
                          <a:gd name="connsiteX22" fmla="*/ 688308 w 1137888"/>
                          <a:gd name="connsiteY22" fmla="*/ 38100 h 1120140"/>
                          <a:gd name="connsiteX23" fmla="*/ 680688 w 1137888"/>
                          <a:gd name="connsiteY23" fmla="*/ 7620 h 1120140"/>
                          <a:gd name="connsiteX24" fmla="*/ 650208 w 1137888"/>
                          <a:gd name="connsiteY24" fmla="*/ 0 h 1120140"/>
                          <a:gd name="connsiteX25" fmla="*/ 619728 w 1137888"/>
                          <a:gd name="connsiteY25" fmla="*/ 45720 h 1120140"/>
                          <a:gd name="connsiteX26" fmla="*/ 589248 w 1137888"/>
                          <a:gd name="connsiteY26" fmla="*/ 91440 h 1120140"/>
                          <a:gd name="connsiteX27" fmla="*/ 574008 w 1137888"/>
                          <a:gd name="connsiteY27" fmla="*/ 129540 h 1120140"/>
                          <a:gd name="connsiteX28" fmla="*/ 566388 w 1137888"/>
                          <a:gd name="connsiteY28" fmla="*/ 160020 h 1120140"/>
                          <a:gd name="connsiteX29" fmla="*/ 551148 w 1137888"/>
                          <a:gd name="connsiteY29" fmla="*/ 190500 h 1120140"/>
                          <a:gd name="connsiteX30" fmla="*/ 543528 w 1137888"/>
                          <a:gd name="connsiteY30" fmla="*/ 213360 h 1120140"/>
                          <a:gd name="connsiteX31" fmla="*/ 497808 w 1137888"/>
                          <a:gd name="connsiteY31" fmla="*/ 198120 h 1120140"/>
                          <a:gd name="connsiteX32" fmla="*/ 444468 w 1137888"/>
                          <a:gd name="connsiteY32" fmla="*/ 182880 h 1120140"/>
                          <a:gd name="connsiteX33" fmla="*/ 421608 w 1137888"/>
                          <a:gd name="connsiteY33" fmla="*/ 198120 h 1120140"/>
                          <a:gd name="connsiteX34" fmla="*/ 406368 w 1137888"/>
                          <a:gd name="connsiteY34" fmla="*/ 228600 h 1120140"/>
                          <a:gd name="connsiteX35" fmla="*/ 391128 w 1137888"/>
                          <a:gd name="connsiteY35" fmla="*/ 251460 h 1120140"/>
                          <a:gd name="connsiteX36" fmla="*/ 368268 w 1137888"/>
                          <a:gd name="connsiteY36" fmla="*/ 327660 h 1120140"/>
                          <a:gd name="connsiteX37" fmla="*/ 345408 w 1137888"/>
                          <a:gd name="connsiteY37" fmla="*/ 320040 h 1120140"/>
                          <a:gd name="connsiteX38" fmla="*/ 322548 w 1137888"/>
                          <a:gd name="connsiteY38" fmla="*/ 304800 h 1120140"/>
                          <a:gd name="connsiteX39" fmla="*/ 292068 w 1137888"/>
                          <a:gd name="connsiteY39" fmla="*/ 297180 h 1120140"/>
                          <a:gd name="connsiteX40" fmla="*/ 238728 w 1137888"/>
                          <a:gd name="connsiteY40" fmla="*/ 274320 h 1120140"/>
                          <a:gd name="connsiteX41" fmla="*/ 200628 w 1137888"/>
                          <a:gd name="connsiteY41" fmla="*/ 281940 h 1120140"/>
                          <a:gd name="connsiteX42" fmla="*/ 208248 w 1137888"/>
                          <a:gd name="connsiteY42" fmla="*/ 365760 h 1120140"/>
                          <a:gd name="connsiteX43" fmla="*/ 238728 w 1137888"/>
                          <a:gd name="connsiteY43" fmla="*/ 441960 h 1120140"/>
                          <a:gd name="connsiteX44" fmla="*/ 246348 w 1137888"/>
                          <a:gd name="connsiteY44" fmla="*/ 464820 h 1120140"/>
                          <a:gd name="connsiteX45" fmla="*/ 193008 w 1137888"/>
                          <a:gd name="connsiteY45" fmla="*/ 480060 h 1120140"/>
                          <a:gd name="connsiteX46" fmla="*/ 170148 w 1137888"/>
                          <a:gd name="connsiteY46" fmla="*/ 495300 h 1120140"/>
                          <a:gd name="connsiteX47" fmla="*/ 116808 w 1137888"/>
                          <a:gd name="connsiteY47" fmla="*/ 685800 h 1120140"/>
                          <a:gd name="connsiteX48" fmla="*/ 93948 w 1137888"/>
                          <a:gd name="connsiteY48" fmla="*/ 693420 h 1120140"/>
                          <a:gd name="connsiteX49" fmla="*/ 48228 w 1137888"/>
                          <a:gd name="connsiteY49" fmla="*/ 739140 h 1120140"/>
                          <a:gd name="connsiteX50" fmla="*/ 25368 w 1137888"/>
                          <a:gd name="connsiteY50" fmla="*/ 762000 h 1120140"/>
                          <a:gd name="connsiteX51" fmla="*/ 10128 w 1137888"/>
                          <a:gd name="connsiteY51" fmla="*/ 822960 h 1120140"/>
                          <a:gd name="connsiteX52" fmla="*/ 2508 w 1137888"/>
                          <a:gd name="connsiteY52" fmla="*/ 845820 h 1120140"/>
                          <a:gd name="connsiteX53" fmla="*/ 48228 w 1137888"/>
                          <a:gd name="connsiteY53" fmla="*/ 830580 h 1120140"/>
                          <a:gd name="connsiteX54" fmla="*/ 71088 w 1137888"/>
                          <a:gd name="connsiteY54" fmla="*/ 822960 h 1120140"/>
                          <a:gd name="connsiteX55" fmla="*/ 185388 w 1137888"/>
                          <a:gd name="connsiteY55" fmla="*/ 830580 h 1120140"/>
                          <a:gd name="connsiteX56" fmla="*/ 231108 w 1137888"/>
                          <a:gd name="connsiteY56" fmla="*/ 838200 h 1120140"/>
                          <a:gd name="connsiteX57" fmla="*/ 316833 w 1137888"/>
                          <a:gd name="connsiteY57" fmla="*/ 887730 h 1120140"/>
                          <a:gd name="connsiteX58" fmla="*/ 385413 w 1137888"/>
                          <a:gd name="connsiteY58" fmla="*/ 948690 h 1120140"/>
                          <a:gd name="connsiteX59" fmla="*/ 421608 w 1137888"/>
                          <a:gd name="connsiteY59" fmla="*/ 975360 h 1120140"/>
                          <a:gd name="connsiteX60" fmla="*/ 473043 w 1137888"/>
                          <a:gd name="connsiteY60" fmla="*/ 1007745 h 1120140"/>
                          <a:gd name="connsiteX61" fmla="*/ 528288 w 1137888"/>
                          <a:gd name="connsiteY61" fmla="*/ 1021080 h 1120140"/>
                          <a:gd name="connsiteX62" fmla="*/ 556863 w 1137888"/>
                          <a:gd name="connsiteY62" fmla="*/ 1042035 h 1120140"/>
                          <a:gd name="connsiteX63" fmla="*/ 604488 w 1137888"/>
                          <a:gd name="connsiteY63" fmla="*/ 1059180 h 1120140"/>
                          <a:gd name="connsiteX64" fmla="*/ 627348 w 1137888"/>
                          <a:gd name="connsiteY64" fmla="*/ 1066800 h 1120140"/>
                          <a:gd name="connsiteX65" fmla="*/ 665448 w 1137888"/>
                          <a:gd name="connsiteY65" fmla="*/ 1082040 h 1120140"/>
                          <a:gd name="connsiteX66" fmla="*/ 718788 w 1137888"/>
                          <a:gd name="connsiteY66" fmla="*/ 1097280 h 1120140"/>
                          <a:gd name="connsiteX67" fmla="*/ 749268 w 1137888"/>
                          <a:gd name="connsiteY67" fmla="*/ 1112520 h 1120140"/>
                          <a:gd name="connsiteX68" fmla="*/ 810228 w 1137888"/>
                          <a:gd name="connsiteY68" fmla="*/ 1120140 h 1120140"/>
                          <a:gd name="connsiteX69" fmla="*/ 878808 w 1137888"/>
                          <a:gd name="connsiteY69" fmla="*/ 1112520 h 1120140"/>
                          <a:gd name="connsiteX70" fmla="*/ 947388 w 1137888"/>
                          <a:gd name="connsiteY70" fmla="*/ 1097280 h 1120140"/>
                          <a:gd name="connsiteX71" fmla="*/ 993108 w 1137888"/>
                          <a:gd name="connsiteY71" fmla="*/ 1066800 h 1120140"/>
                          <a:gd name="connsiteX72" fmla="*/ 1015968 w 1137888"/>
                          <a:gd name="connsiteY72" fmla="*/ 1051560 h 1120140"/>
                          <a:gd name="connsiteX73" fmla="*/ 1069308 w 1137888"/>
                          <a:gd name="connsiteY73" fmla="*/ 1013460 h 1120140"/>
                          <a:gd name="connsiteX74" fmla="*/ 1099788 w 1137888"/>
                          <a:gd name="connsiteY74" fmla="*/ 967740 h 1120140"/>
                          <a:gd name="connsiteX75" fmla="*/ 1107408 w 1137888"/>
                          <a:gd name="connsiteY75" fmla="*/ 937260 h 1120140"/>
                          <a:gd name="connsiteX76" fmla="*/ 1122648 w 1137888"/>
                          <a:gd name="connsiteY76" fmla="*/ 891540 h 1120140"/>
                          <a:gd name="connsiteX77" fmla="*/ 1115028 w 1137888"/>
                          <a:gd name="connsiteY77" fmla="*/ 845820 h 1120140"/>
                          <a:gd name="connsiteX0" fmla="*/ 1115028 w 1137888"/>
                          <a:gd name="connsiteY0" fmla="*/ 845820 h 1120140"/>
                          <a:gd name="connsiteX1" fmla="*/ 1122648 w 1137888"/>
                          <a:gd name="connsiteY1" fmla="*/ 769620 h 1120140"/>
                          <a:gd name="connsiteX2" fmla="*/ 1130268 w 1137888"/>
                          <a:gd name="connsiteY2" fmla="*/ 746760 h 1120140"/>
                          <a:gd name="connsiteX3" fmla="*/ 1137888 w 1137888"/>
                          <a:gd name="connsiteY3" fmla="*/ 708660 h 1120140"/>
                          <a:gd name="connsiteX4" fmla="*/ 1130268 w 1137888"/>
                          <a:gd name="connsiteY4" fmla="*/ 640080 h 1120140"/>
                          <a:gd name="connsiteX5" fmla="*/ 1115028 w 1137888"/>
                          <a:gd name="connsiteY5" fmla="*/ 609600 h 1120140"/>
                          <a:gd name="connsiteX6" fmla="*/ 1084548 w 1137888"/>
                          <a:gd name="connsiteY6" fmla="*/ 541020 h 1120140"/>
                          <a:gd name="connsiteX7" fmla="*/ 1061688 w 1137888"/>
                          <a:gd name="connsiteY7" fmla="*/ 518160 h 1120140"/>
                          <a:gd name="connsiteX8" fmla="*/ 1046448 w 1137888"/>
                          <a:gd name="connsiteY8" fmla="*/ 487680 h 1120140"/>
                          <a:gd name="connsiteX9" fmla="*/ 1023588 w 1137888"/>
                          <a:gd name="connsiteY9" fmla="*/ 441960 h 1120140"/>
                          <a:gd name="connsiteX10" fmla="*/ 1000728 w 1137888"/>
                          <a:gd name="connsiteY10" fmla="*/ 426720 h 1120140"/>
                          <a:gd name="connsiteX11" fmla="*/ 962628 w 1137888"/>
                          <a:gd name="connsiteY11" fmla="*/ 396240 h 1120140"/>
                          <a:gd name="connsiteX12" fmla="*/ 901668 w 1137888"/>
                          <a:gd name="connsiteY12" fmla="*/ 358140 h 1120140"/>
                          <a:gd name="connsiteX13" fmla="*/ 863568 w 1137888"/>
                          <a:gd name="connsiteY13" fmla="*/ 335280 h 1120140"/>
                          <a:gd name="connsiteX14" fmla="*/ 810228 w 1137888"/>
                          <a:gd name="connsiteY14" fmla="*/ 312420 h 1120140"/>
                          <a:gd name="connsiteX15" fmla="*/ 787368 w 1137888"/>
                          <a:gd name="connsiteY15" fmla="*/ 304800 h 1120140"/>
                          <a:gd name="connsiteX16" fmla="*/ 764508 w 1137888"/>
                          <a:gd name="connsiteY16" fmla="*/ 281940 h 1120140"/>
                          <a:gd name="connsiteX17" fmla="*/ 734028 w 1137888"/>
                          <a:gd name="connsiteY17" fmla="*/ 259080 h 1120140"/>
                          <a:gd name="connsiteX18" fmla="*/ 718788 w 1137888"/>
                          <a:gd name="connsiteY18" fmla="*/ 236220 h 1120140"/>
                          <a:gd name="connsiteX19" fmla="*/ 711168 w 1137888"/>
                          <a:gd name="connsiteY19" fmla="*/ 198120 h 1120140"/>
                          <a:gd name="connsiteX20" fmla="*/ 703548 w 1137888"/>
                          <a:gd name="connsiteY20" fmla="*/ 175260 h 1120140"/>
                          <a:gd name="connsiteX21" fmla="*/ 695928 w 1137888"/>
                          <a:gd name="connsiteY21" fmla="*/ 91440 h 1120140"/>
                          <a:gd name="connsiteX22" fmla="*/ 688308 w 1137888"/>
                          <a:gd name="connsiteY22" fmla="*/ 38100 h 1120140"/>
                          <a:gd name="connsiteX23" fmla="*/ 680688 w 1137888"/>
                          <a:gd name="connsiteY23" fmla="*/ 7620 h 1120140"/>
                          <a:gd name="connsiteX24" fmla="*/ 650208 w 1137888"/>
                          <a:gd name="connsiteY24" fmla="*/ 0 h 1120140"/>
                          <a:gd name="connsiteX25" fmla="*/ 619728 w 1137888"/>
                          <a:gd name="connsiteY25" fmla="*/ 45720 h 1120140"/>
                          <a:gd name="connsiteX26" fmla="*/ 589248 w 1137888"/>
                          <a:gd name="connsiteY26" fmla="*/ 91440 h 1120140"/>
                          <a:gd name="connsiteX27" fmla="*/ 574008 w 1137888"/>
                          <a:gd name="connsiteY27" fmla="*/ 129540 h 1120140"/>
                          <a:gd name="connsiteX28" fmla="*/ 566388 w 1137888"/>
                          <a:gd name="connsiteY28" fmla="*/ 160020 h 1120140"/>
                          <a:gd name="connsiteX29" fmla="*/ 551148 w 1137888"/>
                          <a:gd name="connsiteY29" fmla="*/ 190500 h 1120140"/>
                          <a:gd name="connsiteX30" fmla="*/ 543528 w 1137888"/>
                          <a:gd name="connsiteY30" fmla="*/ 213360 h 1120140"/>
                          <a:gd name="connsiteX31" fmla="*/ 497808 w 1137888"/>
                          <a:gd name="connsiteY31" fmla="*/ 198120 h 1120140"/>
                          <a:gd name="connsiteX32" fmla="*/ 444468 w 1137888"/>
                          <a:gd name="connsiteY32" fmla="*/ 182880 h 1120140"/>
                          <a:gd name="connsiteX33" fmla="*/ 421608 w 1137888"/>
                          <a:gd name="connsiteY33" fmla="*/ 198120 h 1120140"/>
                          <a:gd name="connsiteX34" fmla="*/ 406368 w 1137888"/>
                          <a:gd name="connsiteY34" fmla="*/ 228600 h 1120140"/>
                          <a:gd name="connsiteX35" fmla="*/ 391128 w 1137888"/>
                          <a:gd name="connsiteY35" fmla="*/ 251460 h 1120140"/>
                          <a:gd name="connsiteX36" fmla="*/ 368268 w 1137888"/>
                          <a:gd name="connsiteY36" fmla="*/ 327660 h 1120140"/>
                          <a:gd name="connsiteX37" fmla="*/ 345408 w 1137888"/>
                          <a:gd name="connsiteY37" fmla="*/ 320040 h 1120140"/>
                          <a:gd name="connsiteX38" fmla="*/ 322548 w 1137888"/>
                          <a:gd name="connsiteY38" fmla="*/ 304800 h 1120140"/>
                          <a:gd name="connsiteX39" fmla="*/ 292068 w 1137888"/>
                          <a:gd name="connsiteY39" fmla="*/ 297180 h 1120140"/>
                          <a:gd name="connsiteX40" fmla="*/ 238728 w 1137888"/>
                          <a:gd name="connsiteY40" fmla="*/ 274320 h 1120140"/>
                          <a:gd name="connsiteX41" fmla="*/ 200628 w 1137888"/>
                          <a:gd name="connsiteY41" fmla="*/ 281940 h 1120140"/>
                          <a:gd name="connsiteX42" fmla="*/ 208248 w 1137888"/>
                          <a:gd name="connsiteY42" fmla="*/ 365760 h 1120140"/>
                          <a:gd name="connsiteX43" fmla="*/ 238728 w 1137888"/>
                          <a:gd name="connsiteY43" fmla="*/ 441960 h 1120140"/>
                          <a:gd name="connsiteX44" fmla="*/ 246348 w 1137888"/>
                          <a:gd name="connsiteY44" fmla="*/ 464820 h 1120140"/>
                          <a:gd name="connsiteX45" fmla="*/ 193008 w 1137888"/>
                          <a:gd name="connsiteY45" fmla="*/ 480060 h 1120140"/>
                          <a:gd name="connsiteX46" fmla="*/ 170148 w 1137888"/>
                          <a:gd name="connsiteY46" fmla="*/ 495300 h 1120140"/>
                          <a:gd name="connsiteX47" fmla="*/ 116808 w 1137888"/>
                          <a:gd name="connsiteY47" fmla="*/ 685800 h 1120140"/>
                          <a:gd name="connsiteX48" fmla="*/ 93948 w 1137888"/>
                          <a:gd name="connsiteY48" fmla="*/ 693420 h 1120140"/>
                          <a:gd name="connsiteX49" fmla="*/ 48228 w 1137888"/>
                          <a:gd name="connsiteY49" fmla="*/ 739140 h 1120140"/>
                          <a:gd name="connsiteX50" fmla="*/ 25368 w 1137888"/>
                          <a:gd name="connsiteY50" fmla="*/ 762000 h 1120140"/>
                          <a:gd name="connsiteX51" fmla="*/ 10128 w 1137888"/>
                          <a:gd name="connsiteY51" fmla="*/ 822960 h 1120140"/>
                          <a:gd name="connsiteX52" fmla="*/ 2508 w 1137888"/>
                          <a:gd name="connsiteY52" fmla="*/ 845820 h 1120140"/>
                          <a:gd name="connsiteX53" fmla="*/ 48228 w 1137888"/>
                          <a:gd name="connsiteY53" fmla="*/ 830580 h 1120140"/>
                          <a:gd name="connsiteX54" fmla="*/ 71088 w 1137888"/>
                          <a:gd name="connsiteY54" fmla="*/ 822960 h 1120140"/>
                          <a:gd name="connsiteX55" fmla="*/ 185388 w 1137888"/>
                          <a:gd name="connsiteY55" fmla="*/ 830580 h 1120140"/>
                          <a:gd name="connsiteX56" fmla="*/ 231108 w 1137888"/>
                          <a:gd name="connsiteY56" fmla="*/ 838200 h 1120140"/>
                          <a:gd name="connsiteX57" fmla="*/ 316833 w 1137888"/>
                          <a:gd name="connsiteY57" fmla="*/ 887730 h 1120140"/>
                          <a:gd name="connsiteX58" fmla="*/ 385413 w 1137888"/>
                          <a:gd name="connsiteY58" fmla="*/ 948690 h 1120140"/>
                          <a:gd name="connsiteX59" fmla="*/ 421608 w 1137888"/>
                          <a:gd name="connsiteY59" fmla="*/ 975360 h 1120140"/>
                          <a:gd name="connsiteX60" fmla="*/ 473043 w 1137888"/>
                          <a:gd name="connsiteY60" fmla="*/ 1007745 h 1120140"/>
                          <a:gd name="connsiteX61" fmla="*/ 528288 w 1137888"/>
                          <a:gd name="connsiteY61" fmla="*/ 1021080 h 1120140"/>
                          <a:gd name="connsiteX62" fmla="*/ 556863 w 1137888"/>
                          <a:gd name="connsiteY62" fmla="*/ 1042035 h 1120140"/>
                          <a:gd name="connsiteX63" fmla="*/ 604488 w 1137888"/>
                          <a:gd name="connsiteY63" fmla="*/ 1059180 h 1120140"/>
                          <a:gd name="connsiteX64" fmla="*/ 627348 w 1137888"/>
                          <a:gd name="connsiteY64" fmla="*/ 1066800 h 1120140"/>
                          <a:gd name="connsiteX65" fmla="*/ 665448 w 1137888"/>
                          <a:gd name="connsiteY65" fmla="*/ 1082040 h 1120140"/>
                          <a:gd name="connsiteX66" fmla="*/ 718788 w 1137888"/>
                          <a:gd name="connsiteY66" fmla="*/ 1097280 h 1120140"/>
                          <a:gd name="connsiteX67" fmla="*/ 749268 w 1137888"/>
                          <a:gd name="connsiteY67" fmla="*/ 1112520 h 1120140"/>
                          <a:gd name="connsiteX68" fmla="*/ 810228 w 1137888"/>
                          <a:gd name="connsiteY68" fmla="*/ 1120140 h 1120140"/>
                          <a:gd name="connsiteX69" fmla="*/ 878808 w 1137888"/>
                          <a:gd name="connsiteY69" fmla="*/ 1112520 h 1120140"/>
                          <a:gd name="connsiteX70" fmla="*/ 947388 w 1137888"/>
                          <a:gd name="connsiteY70" fmla="*/ 1097280 h 1120140"/>
                          <a:gd name="connsiteX71" fmla="*/ 993108 w 1137888"/>
                          <a:gd name="connsiteY71" fmla="*/ 1066800 h 1120140"/>
                          <a:gd name="connsiteX72" fmla="*/ 1015968 w 1137888"/>
                          <a:gd name="connsiteY72" fmla="*/ 1051560 h 1120140"/>
                          <a:gd name="connsiteX73" fmla="*/ 1069308 w 1137888"/>
                          <a:gd name="connsiteY73" fmla="*/ 1013460 h 1120140"/>
                          <a:gd name="connsiteX74" fmla="*/ 1099788 w 1137888"/>
                          <a:gd name="connsiteY74" fmla="*/ 967740 h 1120140"/>
                          <a:gd name="connsiteX75" fmla="*/ 1107408 w 1137888"/>
                          <a:gd name="connsiteY75" fmla="*/ 937260 h 1120140"/>
                          <a:gd name="connsiteX76" fmla="*/ 1122648 w 1137888"/>
                          <a:gd name="connsiteY76" fmla="*/ 891540 h 1120140"/>
                          <a:gd name="connsiteX77" fmla="*/ 1115028 w 1137888"/>
                          <a:gd name="connsiteY77" fmla="*/ 845820 h 1120140"/>
                          <a:gd name="connsiteX0" fmla="*/ 1115028 w 1137888"/>
                          <a:gd name="connsiteY0" fmla="*/ 845820 h 1120140"/>
                          <a:gd name="connsiteX1" fmla="*/ 1122648 w 1137888"/>
                          <a:gd name="connsiteY1" fmla="*/ 769620 h 1120140"/>
                          <a:gd name="connsiteX2" fmla="*/ 1130268 w 1137888"/>
                          <a:gd name="connsiteY2" fmla="*/ 746760 h 1120140"/>
                          <a:gd name="connsiteX3" fmla="*/ 1137888 w 1137888"/>
                          <a:gd name="connsiteY3" fmla="*/ 708660 h 1120140"/>
                          <a:gd name="connsiteX4" fmla="*/ 1130268 w 1137888"/>
                          <a:gd name="connsiteY4" fmla="*/ 640080 h 1120140"/>
                          <a:gd name="connsiteX5" fmla="*/ 1115028 w 1137888"/>
                          <a:gd name="connsiteY5" fmla="*/ 609600 h 1120140"/>
                          <a:gd name="connsiteX6" fmla="*/ 1084548 w 1137888"/>
                          <a:gd name="connsiteY6" fmla="*/ 541020 h 1120140"/>
                          <a:gd name="connsiteX7" fmla="*/ 1061688 w 1137888"/>
                          <a:gd name="connsiteY7" fmla="*/ 518160 h 1120140"/>
                          <a:gd name="connsiteX8" fmla="*/ 1046448 w 1137888"/>
                          <a:gd name="connsiteY8" fmla="*/ 487680 h 1120140"/>
                          <a:gd name="connsiteX9" fmla="*/ 1023588 w 1137888"/>
                          <a:gd name="connsiteY9" fmla="*/ 441960 h 1120140"/>
                          <a:gd name="connsiteX10" fmla="*/ 1000728 w 1137888"/>
                          <a:gd name="connsiteY10" fmla="*/ 426720 h 1120140"/>
                          <a:gd name="connsiteX11" fmla="*/ 962628 w 1137888"/>
                          <a:gd name="connsiteY11" fmla="*/ 396240 h 1120140"/>
                          <a:gd name="connsiteX12" fmla="*/ 901668 w 1137888"/>
                          <a:gd name="connsiteY12" fmla="*/ 358140 h 1120140"/>
                          <a:gd name="connsiteX13" fmla="*/ 863568 w 1137888"/>
                          <a:gd name="connsiteY13" fmla="*/ 335280 h 1120140"/>
                          <a:gd name="connsiteX14" fmla="*/ 810228 w 1137888"/>
                          <a:gd name="connsiteY14" fmla="*/ 312420 h 1120140"/>
                          <a:gd name="connsiteX15" fmla="*/ 787368 w 1137888"/>
                          <a:gd name="connsiteY15" fmla="*/ 304800 h 1120140"/>
                          <a:gd name="connsiteX16" fmla="*/ 764508 w 1137888"/>
                          <a:gd name="connsiteY16" fmla="*/ 281940 h 1120140"/>
                          <a:gd name="connsiteX17" fmla="*/ 734028 w 1137888"/>
                          <a:gd name="connsiteY17" fmla="*/ 259080 h 1120140"/>
                          <a:gd name="connsiteX18" fmla="*/ 718788 w 1137888"/>
                          <a:gd name="connsiteY18" fmla="*/ 236220 h 1120140"/>
                          <a:gd name="connsiteX19" fmla="*/ 711168 w 1137888"/>
                          <a:gd name="connsiteY19" fmla="*/ 198120 h 1120140"/>
                          <a:gd name="connsiteX20" fmla="*/ 703548 w 1137888"/>
                          <a:gd name="connsiteY20" fmla="*/ 175260 h 1120140"/>
                          <a:gd name="connsiteX21" fmla="*/ 695928 w 1137888"/>
                          <a:gd name="connsiteY21" fmla="*/ 91440 h 1120140"/>
                          <a:gd name="connsiteX22" fmla="*/ 688308 w 1137888"/>
                          <a:gd name="connsiteY22" fmla="*/ 38100 h 1120140"/>
                          <a:gd name="connsiteX23" fmla="*/ 680688 w 1137888"/>
                          <a:gd name="connsiteY23" fmla="*/ 7620 h 1120140"/>
                          <a:gd name="connsiteX24" fmla="*/ 650208 w 1137888"/>
                          <a:gd name="connsiteY24" fmla="*/ 0 h 1120140"/>
                          <a:gd name="connsiteX25" fmla="*/ 619728 w 1137888"/>
                          <a:gd name="connsiteY25" fmla="*/ 45720 h 1120140"/>
                          <a:gd name="connsiteX26" fmla="*/ 589248 w 1137888"/>
                          <a:gd name="connsiteY26" fmla="*/ 91440 h 1120140"/>
                          <a:gd name="connsiteX27" fmla="*/ 574008 w 1137888"/>
                          <a:gd name="connsiteY27" fmla="*/ 129540 h 1120140"/>
                          <a:gd name="connsiteX28" fmla="*/ 566388 w 1137888"/>
                          <a:gd name="connsiteY28" fmla="*/ 160020 h 1120140"/>
                          <a:gd name="connsiteX29" fmla="*/ 551148 w 1137888"/>
                          <a:gd name="connsiteY29" fmla="*/ 190500 h 1120140"/>
                          <a:gd name="connsiteX30" fmla="*/ 543528 w 1137888"/>
                          <a:gd name="connsiteY30" fmla="*/ 213360 h 1120140"/>
                          <a:gd name="connsiteX31" fmla="*/ 497808 w 1137888"/>
                          <a:gd name="connsiteY31" fmla="*/ 198120 h 1120140"/>
                          <a:gd name="connsiteX32" fmla="*/ 444468 w 1137888"/>
                          <a:gd name="connsiteY32" fmla="*/ 182880 h 1120140"/>
                          <a:gd name="connsiteX33" fmla="*/ 421608 w 1137888"/>
                          <a:gd name="connsiteY33" fmla="*/ 198120 h 1120140"/>
                          <a:gd name="connsiteX34" fmla="*/ 406368 w 1137888"/>
                          <a:gd name="connsiteY34" fmla="*/ 228600 h 1120140"/>
                          <a:gd name="connsiteX35" fmla="*/ 391128 w 1137888"/>
                          <a:gd name="connsiteY35" fmla="*/ 251460 h 1120140"/>
                          <a:gd name="connsiteX36" fmla="*/ 368268 w 1137888"/>
                          <a:gd name="connsiteY36" fmla="*/ 327660 h 1120140"/>
                          <a:gd name="connsiteX37" fmla="*/ 345408 w 1137888"/>
                          <a:gd name="connsiteY37" fmla="*/ 320040 h 1120140"/>
                          <a:gd name="connsiteX38" fmla="*/ 322548 w 1137888"/>
                          <a:gd name="connsiteY38" fmla="*/ 304800 h 1120140"/>
                          <a:gd name="connsiteX39" fmla="*/ 292068 w 1137888"/>
                          <a:gd name="connsiteY39" fmla="*/ 297180 h 1120140"/>
                          <a:gd name="connsiteX40" fmla="*/ 238728 w 1137888"/>
                          <a:gd name="connsiteY40" fmla="*/ 274320 h 1120140"/>
                          <a:gd name="connsiteX41" fmla="*/ 200628 w 1137888"/>
                          <a:gd name="connsiteY41" fmla="*/ 281940 h 1120140"/>
                          <a:gd name="connsiteX42" fmla="*/ 208248 w 1137888"/>
                          <a:gd name="connsiteY42" fmla="*/ 365760 h 1120140"/>
                          <a:gd name="connsiteX43" fmla="*/ 238728 w 1137888"/>
                          <a:gd name="connsiteY43" fmla="*/ 441960 h 1120140"/>
                          <a:gd name="connsiteX44" fmla="*/ 246348 w 1137888"/>
                          <a:gd name="connsiteY44" fmla="*/ 464820 h 1120140"/>
                          <a:gd name="connsiteX45" fmla="*/ 193008 w 1137888"/>
                          <a:gd name="connsiteY45" fmla="*/ 480060 h 1120140"/>
                          <a:gd name="connsiteX46" fmla="*/ 170148 w 1137888"/>
                          <a:gd name="connsiteY46" fmla="*/ 495300 h 1120140"/>
                          <a:gd name="connsiteX47" fmla="*/ 116808 w 1137888"/>
                          <a:gd name="connsiteY47" fmla="*/ 685800 h 1120140"/>
                          <a:gd name="connsiteX48" fmla="*/ 93948 w 1137888"/>
                          <a:gd name="connsiteY48" fmla="*/ 693420 h 1120140"/>
                          <a:gd name="connsiteX49" fmla="*/ 48228 w 1137888"/>
                          <a:gd name="connsiteY49" fmla="*/ 739140 h 1120140"/>
                          <a:gd name="connsiteX50" fmla="*/ 25368 w 1137888"/>
                          <a:gd name="connsiteY50" fmla="*/ 762000 h 1120140"/>
                          <a:gd name="connsiteX51" fmla="*/ 10128 w 1137888"/>
                          <a:gd name="connsiteY51" fmla="*/ 822960 h 1120140"/>
                          <a:gd name="connsiteX52" fmla="*/ 2508 w 1137888"/>
                          <a:gd name="connsiteY52" fmla="*/ 845820 h 1120140"/>
                          <a:gd name="connsiteX53" fmla="*/ 48228 w 1137888"/>
                          <a:gd name="connsiteY53" fmla="*/ 830580 h 1120140"/>
                          <a:gd name="connsiteX54" fmla="*/ 71088 w 1137888"/>
                          <a:gd name="connsiteY54" fmla="*/ 822960 h 1120140"/>
                          <a:gd name="connsiteX55" fmla="*/ 185388 w 1137888"/>
                          <a:gd name="connsiteY55" fmla="*/ 830580 h 1120140"/>
                          <a:gd name="connsiteX56" fmla="*/ 231108 w 1137888"/>
                          <a:gd name="connsiteY56" fmla="*/ 838200 h 1120140"/>
                          <a:gd name="connsiteX57" fmla="*/ 316833 w 1137888"/>
                          <a:gd name="connsiteY57" fmla="*/ 887730 h 1120140"/>
                          <a:gd name="connsiteX58" fmla="*/ 385413 w 1137888"/>
                          <a:gd name="connsiteY58" fmla="*/ 948690 h 1120140"/>
                          <a:gd name="connsiteX59" fmla="*/ 421608 w 1137888"/>
                          <a:gd name="connsiteY59" fmla="*/ 975360 h 1120140"/>
                          <a:gd name="connsiteX60" fmla="*/ 473043 w 1137888"/>
                          <a:gd name="connsiteY60" fmla="*/ 1007745 h 1120140"/>
                          <a:gd name="connsiteX61" fmla="*/ 518763 w 1137888"/>
                          <a:gd name="connsiteY61" fmla="*/ 1028700 h 1120140"/>
                          <a:gd name="connsiteX62" fmla="*/ 556863 w 1137888"/>
                          <a:gd name="connsiteY62" fmla="*/ 1042035 h 1120140"/>
                          <a:gd name="connsiteX63" fmla="*/ 604488 w 1137888"/>
                          <a:gd name="connsiteY63" fmla="*/ 1059180 h 1120140"/>
                          <a:gd name="connsiteX64" fmla="*/ 627348 w 1137888"/>
                          <a:gd name="connsiteY64" fmla="*/ 1066800 h 1120140"/>
                          <a:gd name="connsiteX65" fmla="*/ 665448 w 1137888"/>
                          <a:gd name="connsiteY65" fmla="*/ 1082040 h 1120140"/>
                          <a:gd name="connsiteX66" fmla="*/ 718788 w 1137888"/>
                          <a:gd name="connsiteY66" fmla="*/ 1097280 h 1120140"/>
                          <a:gd name="connsiteX67" fmla="*/ 749268 w 1137888"/>
                          <a:gd name="connsiteY67" fmla="*/ 1112520 h 1120140"/>
                          <a:gd name="connsiteX68" fmla="*/ 810228 w 1137888"/>
                          <a:gd name="connsiteY68" fmla="*/ 1120140 h 1120140"/>
                          <a:gd name="connsiteX69" fmla="*/ 878808 w 1137888"/>
                          <a:gd name="connsiteY69" fmla="*/ 1112520 h 1120140"/>
                          <a:gd name="connsiteX70" fmla="*/ 947388 w 1137888"/>
                          <a:gd name="connsiteY70" fmla="*/ 1097280 h 1120140"/>
                          <a:gd name="connsiteX71" fmla="*/ 993108 w 1137888"/>
                          <a:gd name="connsiteY71" fmla="*/ 1066800 h 1120140"/>
                          <a:gd name="connsiteX72" fmla="*/ 1015968 w 1137888"/>
                          <a:gd name="connsiteY72" fmla="*/ 1051560 h 1120140"/>
                          <a:gd name="connsiteX73" fmla="*/ 1069308 w 1137888"/>
                          <a:gd name="connsiteY73" fmla="*/ 1013460 h 1120140"/>
                          <a:gd name="connsiteX74" fmla="*/ 1099788 w 1137888"/>
                          <a:gd name="connsiteY74" fmla="*/ 967740 h 1120140"/>
                          <a:gd name="connsiteX75" fmla="*/ 1107408 w 1137888"/>
                          <a:gd name="connsiteY75" fmla="*/ 937260 h 1120140"/>
                          <a:gd name="connsiteX76" fmla="*/ 1122648 w 1137888"/>
                          <a:gd name="connsiteY76" fmla="*/ 891540 h 1120140"/>
                          <a:gd name="connsiteX77" fmla="*/ 1115028 w 1137888"/>
                          <a:gd name="connsiteY77" fmla="*/ 845820 h 1120140"/>
                          <a:gd name="connsiteX0" fmla="*/ 1115028 w 1137888"/>
                          <a:gd name="connsiteY0" fmla="*/ 845820 h 1120140"/>
                          <a:gd name="connsiteX1" fmla="*/ 1122648 w 1137888"/>
                          <a:gd name="connsiteY1" fmla="*/ 769620 h 1120140"/>
                          <a:gd name="connsiteX2" fmla="*/ 1130268 w 1137888"/>
                          <a:gd name="connsiteY2" fmla="*/ 746760 h 1120140"/>
                          <a:gd name="connsiteX3" fmla="*/ 1137888 w 1137888"/>
                          <a:gd name="connsiteY3" fmla="*/ 708660 h 1120140"/>
                          <a:gd name="connsiteX4" fmla="*/ 1130268 w 1137888"/>
                          <a:gd name="connsiteY4" fmla="*/ 640080 h 1120140"/>
                          <a:gd name="connsiteX5" fmla="*/ 1115028 w 1137888"/>
                          <a:gd name="connsiteY5" fmla="*/ 609600 h 1120140"/>
                          <a:gd name="connsiteX6" fmla="*/ 1084548 w 1137888"/>
                          <a:gd name="connsiteY6" fmla="*/ 541020 h 1120140"/>
                          <a:gd name="connsiteX7" fmla="*/ 1061688 w 1137888"/>
                          <a:gd name="connsiteY7" fmla="*/ 518160 h 1120140"/>
                          <a:gd name="connsiteX8" fmla="*/ 1046448 w 1137888"/>
                          <a:gd name="connsiteY8" fmla="*/ 487680 h 1120140"/>
                          <a:gd name="connsiteX9" fmla="*/ 1023588 w 1137888"/>
                          <a:gd name="connsiteY9" fmla="*/ 441960 h 1120140"/>
                          <a:gd name="connsiteX10" fmla="*/ 1000728 w 1137888"/>
                          <a:gd name="connsiteY10" fmla="*/ 426720 h 1120140"/>
                          <a:gd name="connsiteX11" fmla="*/ 962628 w 1137888"/>
                          <a:gd name="connsiteY11" fmla="*/ 396240 h 1120140"/>
                          <a:gd name="connsiteX12" fmla="*/ 901668 w 1137888"/>
                          <a:gd name="connsiteY12" fmla="*/ 358140 h 1120140"/>
                          <a:gd name="connsiteX13" fmla="*/ 863568 w 1137888"/>
                          <a:gd name="connsiteY13" fmla="*/ 335280 h 1120140"/>
                          <a:gd name="connsiteX14" fmla="*/ 810228 w 1137888"/>
                          <a:gd name="connsiteY14" fmla="*/ 312420 h 1120140"/>
                          <a:gd name="connsiteX15" fmla="*/ 787368 w 1137888"/>
                          <a:gd name="connsiteY15" fmla="*/ 304800 h 1120140"/>
                          <a:gd name="connsiteX16" fmla="*/ 764508 w 1137888"/>
                          <a:gd name="connsiteY16" fmla="*/ 281940 h 1120140"/>
                          <a:gd name="connsiteX17" fmla="*/ 734028 w 1137888"/>
                          <a:gd name="connsiteY17" fmla="*/ 259080 h 1120140"/>
                          <a:gd name="connsiteX18" fmla="*/ 718788 w 1137888"/>
                          <a:gd name="connsiteY18" fmla="*/ 236220 h 1120140"/>
                          <a:gd name="connsiteX19" fmla="*/ 711168 w 1137888"/>
                          <a:gd name="connsiteY19" fmla="*/ 198120 h 1120140"/>
                          <a:gd name="connsiteX20" fmla="*/ 703548 w 1137888"/>
                          <a:gd name="connsiteY20" fmla="*/ 175260 h 1120140"/>
                          <a:gd name="connsiteX21" fmla="*/ 695928 w 1137888"/>
                          <a:gd name="connsiteY21" fmla="*/ 91440 h 1120140"/>
                          <a:gd name="connsiteX22" fmla="*/ 688308 w 1137888"/>
                          <a:gd name="connsiteY22" fmla="*/ 38100 h 1120140"/>
                          <a:gd name="connsiteX23" fmla="*/ 680688 w 1137888"/>
                          <a:gd name="connsiteY23" fmla="*/ 7620 h 1120140"/>
                          <a:gd name="connsiteX24" fmla="*/ 650208 w 1137888"/>
                          <a:gd name="connsiteY24" fmla="*/ 0 h 1120140"/>
                          <a:gd name="connsiteX25" fmla="*/ 619728 w 1137888"/>
                          <a:gd name="connsiteY25" fmla="*/ 45720 h 1120140"/>
                          <a:gd name="connsiteX26" fmla="*/ 589248 w 1137888"/>
                          <a:gd name="connsiteY26" fmla="*/ 91440 h 1120140"/>
                          <a:gd name="connsiteX27" fmla="*/ 574008 w 1137888"/>
                          <a:gd name="connsiteY27" fmla="*/ 129540 h 1120140"/>
                          <a:gd name="connsiteX28" fmla="*/ 566388 w 1137888"/>
                          <a:gd name="connsiteY28" fmla="*/ 160020 h 1120140"/>
                          <a:gd name="connsiteX29" fmla="*/ 551148 w 1137888"/>
                          <a:gd name="connsiteY29" fmla="*/ 190500 h 1120140"/>
                          <a:gd name="connsiteX30" fmla="*/ 543528 w 1137888"/>
                          <a:gd name="connsiteY30" fmla="*/ 213360 h 1120140"/>
                          <a:gd name="connsiteX31" fmla="*/ 497808 w 1137888"/>
                          <a:gd name="connsiteY31" fmla="*/ 198120 h 1120140"/>
                          <a:gd name="connsiteX32" fmla="*/ 444468 w 1137888"/>
                          <a:gd name="connsiteY32" fmla="*/ 182880 h 1120140"/>
                          <a:gd name="connsiteX33" fmla="*/ 421608 w 1137888"/>
                          <a:gd name="connsiteY33" fmla="*/ 198120 h 1120140"/>
                          <a:gd name="connsiteX34" fmla="*/ 406368 w 1137888"/>
                          <a:gd name="connsiteY34" fmla="*/ 228600 h 1120140"/>
                          <a:gd name="connsiteX35" fmla="*/ 391128 w 1137888"/>
                          <a:gd name="connsiteY35" fmla="*/ 251460 h 1120140"/>
                          <a:gd name="connsiteX36" fmla="*/ 368268 w 1137888"/>
                          <a:gd name="connsiteY36" fmla="*/ 327660 h 1120140"/>
                          <a:gd name="connsiteX37" fmla="*/ 345408 w 1137888"/>
                          <a:gd name="connsiteY37" fmla="*/ 320040 h 1120140"/>
                          <a:gd name="connsiteX38" fmla="*/ 322548 w 1137888"/>
                          <a:gd name="connsiteY38" fmla="*/ 304800 h 1120140"/>
                          <a:gd name="connsiteX39" fmla="*/ 292068 w 1137888"/>
                          <a:gd name="connsiteY39" fmla="*/ 297180 h 1120140"/>
                          <a:gd name="connsiteX40" fmla="*/ 238728 w 1137888"/>
                          <a:gd name="connsiteY40" fmla="*/ 274320 h 1120140"/>
                          <a:gd name="connsiteX41" fmla="*/ 200628 w 1137888"/>
                          <a:gd name="connsiteY41" fmla="*/ 281940 h 1120140"/>
                          <a:gd name="connsiteX42" fmla="*/ 208248 w 1137888"/>
                          <a:gd name="connsiteY42" fmla="*/ 365760 h 1120140"/>
                          <a:gd name="connsiteX43" fmla="*/ 238728 w 1137888"/>
                          <a:gd name="connsiteY43" fmla="*/ 441960 h 1120140"/>
                          <a:gd name="connsiteX44" fmla="*/ 246348 w 1137888"/>
                          <a:gd name="connsiteY44" fmla="*/ 464820 h 1120140"/>
                          <a:gd name="connsiteX45" fmla="*/ 193008 w 1137888"/>
                          <a:gd name="connsiteY45" fmla="*/ 480060 h 1120140"/>
                          <a:gd name="connsiteX46" fmla="*/ 170148 w 1137888"/>
                          <a:gd name="connsiteY46" fmla="*/ 495300 h 1120140"/>
                          <a:gd name="connsiteX47" fmla="*/ 116808 w 1137888"/>
                          <a:gd name="connsiteY47" fmla="*/ 685800 h 1120140"/>
                          <a:gd name="connsiteX48" fmla="*/ 93948 w 1137888"/>
                          <a:gd name="connsiteY48" fmla="*/ 693420 h 1120140"/>
                          <a:gd name="connsiteX49" fmla="*/ 48228 w 1137888"/>
                          <a:gd name="connsiteY49" fmla="*/ 739140 h 1120140"/>
                          <a:gd name="connsiteX50" fmla="*/ 25368 w 1137888"/>
                          <a:gd name="connsiteY50" fmla="*/ 762000 h 1120140"/>
                          <a:gd name="connsiteX51" fmla="*/ 10128 w 1137888"/>
                          <a:gd name="connsiteY51" fmla="*/ 822960 h 1120140"/>
                          <a:gd name="connsiteX52" fmla="*/ 2508 w 1137888"/>
                          <a:gd name="connsiteY52" fmla="*/ 845820 h 1120140"/>
                          <a:gd name="connsiteX53" fmla="*/ 48228 w 1137888"/>
                          <a:gd name="connsiteY53" fmla="*/ 830580 h 1120140"/>
                          <a:gd name="connsiteX54" fmla="*/ 71088 w 1137888"/>
                          <a:gd name="connsiteY54" fmla="*/ 822960 h 1120140"/>
                          <a:gd name="connsiteX55" fmla="*/ 162528 w 1137888"/>
                          <a:gd name="connsiteY55" fmla="*/ 822960 h 1120140"/>
                          <a:gd name="connsiteX56" fmla="*/ 231108 w 1137888"/>
                          <a:gd name="connsiteY56" fmla="*/ 838200 h 1120140"/>
                          <a:gd name="connsiteX57" fmla="*/ 316833 w 1137888"/>
                          <a:gd name="connsiteY57" fmla="*/ 887730 h 1120140"/>
                          <a:gd name="connsiteX58" fmla="*/ 385413 w 1137888"/>
                          <a:gd name="connsiteY58" fmla="*/ 948690 h 1120140"/>
                          <a:gd name="connsiteX59" fmla="*/ 421608 w 1137888"/>
                          <a:gd name="connsiteY59" fmla="*/ 975360 h 1120140"/>
                          <a:gd name="connsiteX60" fmla="*/ 473043 w 1137888"/>
                          <a:gd name="connsiteY60" fmla="*/ 1007745 h 1120140"/>
                          <a:gd name="connsiteX61" fmla="*/ 518763 w 1137888"/>
                          <a:gd name="connsiteY61" fmla="*/ 1028700 h 1120140"/>
                          <a:gd name="connsiteX62" fmla="*/ 556863 w 1137888"/>
                          <a:gd name="connsiteY62" fmla="*/ 1042035 h 1120140"/>
                          <a:gd name="connsiteX63" fmla="*/ 604488 w 1137888"/>
                          <a:gd name="connsiteY63" fmla="*/ 1059180 h 1120140"/>
                          <a:gd name="connsiteX64" fmla="*/ 627348 w 1137888"/>
                          <a:gd name="connsiteY64" fmla="*/ 1066800 h 1120140"/>
                          <a:gd name="connsiteX65" fmla="*/ 665448 w 1137888"/>
                          <a:gd name="connsiteY65" fmla="*/ 1082040 h 1120140"/>
                          <a:gd name="connsiteX66" fmla="*/ 718788 w 1137888"/>
                          <a:gd name="connsiteY66" fmla="*/ 1097280 h 1120140"/>
                          <a:gd name="connsiteX67" fmla="*/ 749268 w 1137888"/>
                          <a:gd name="connsiteY67" fmla="*/ 1112520 h 1120140"/>
                          <a:gd name="connsiteX68" fmla="*/ 810228 w 1137888"/>
                          <a:gd name="connsiteY68" fmla="*/ 1120140 h 1120140"/>
                          <a:gd name="connsiteX69" fmla="*/ 878808 w 1137888"/>
                          <a:gd name="connsiteY69" fmla="*/ 1112520 h 1120140"/>
                          <a:gd name="connsiteX70" fmla="*/ 947388 w 1137888"/>
                          <a:gd name="connsiteY70" fmla="*/ 1097280 h 1120140"/>
                          <a:gd name="connsiteX71" fmla="*/ 993108 w 1137888"/>
                          <a:gd name="connsiteY71" fmla="*/ 1066800 h 1120140"/>
                          <a:gd name="connsiteX72" fmla="*/ 1015968 w 1137888"/>
                          <a:gd name="connsiteY72" fmla="*/ 1051560 h 1120140"/>
                          <a:gd name="connsiteX73" fmla="*/ 1069308 w 1137888"/>
                          <a:gd name="connsiteY73" fmla="*/ 1013460 h 1120140"/>
                          <a:gd name="connsiteX74" fmla="*/ 1099788 w 1137888"/>
                          <a:gd name="connsiteY74" fmla="*/ 967740 h 1120140"/>
                          <a:gd name="connsiteX75" fmla="*/ 1107408 w 1137888"/>
                          <a:gd name="connsiteY75" fmla="*/ 937260 h 1120140"/>
                          <a:gd name="connsiteX76" fmla="*/ 1122648 w 1137888"/>
                          <a:gd name="connsiteY76" fmla="*/ 891540 h 1120140"/>
                          <a:gd name="connsiteX77" fmla="*/ 1115028 w 1137888"/>
                          <a:gd name="connsiteY77" fmla="*/ 845820 h 1120140"/>
                          <a:gd name="connsiteX0" fmla="*/ 1115028 w 1137888"/>
                          <a:gd name="connsiteY0" fmla="*/ 845820 h 1120140"/>
                          <a:gd name="connsiteX1" fmla="*/ 1122648 w 1137888"/>
                          <a:gd name="connsiteY1" fmla="*/ 769620 h 1120140"/>
                          <a:gd name="connsiteX2" fmla="*/ 1130268 w 1137888"/>
                          <a:gd name="connsiteY2" fmla="*/ 746760 h 1120140"/>
                          <a:gd name="connsiteX3" fmla="*/ 1137888 w 1137888"/>
                          <a:gd name="connsiteY3" fmla="*/ 708660 h 1120140"/>
                          <a:gd name="connsiteX4" fmla="*/ 1130268 w 1137888"/>
                          <a:gd name="connsiteY4" fmla="*/ 640080 h 1120140"/>
                          <a:gd name="connsiteX5" fmla="*/ 1115028 w 1137888"/>
                          <a:gd name="connsiteY5" fmla="*/ 609600 h 1120140"/>
                          <a:gd name="connsiteX6" fmla="*/ 1084548 w 1137888"/>
                          <a:gd name="connsiteY6" fmla="*/ 541020 h 1120140"/>
                          <a:gd name="connsiteX7" fmla="*/ 1061688 w 1137888"/>
                          <a:gd name="connsiteY7" fmla="*/ 518160 h 1120140"/>
                          <a:gd name="connsiteX8" fmla="*/ 1046448 w 1137888"/>
                          <a:gd name="connsiteY8" fmla="*/ 487680 h 1120140"/>
                          <a:gd name="connsiteX9" fmla="*/ 1023588 w 1137888"/>
                          <a:gd name="connsiteY9" fmla="*/ 441960 h 1120140"/>
                          <a:gd name="connsiteX10" fmla="*/ 1000728 w 1137888"/>
                          <a:gd name="connsiteY10" fmla="*/ 426720 h 1120140"/>
                          <a:gd name="connsiteX11" fmla="*/ 962628 w 1137888"/>
                          <a:gd name="connsiteY11" fmla="*/ 396240 h 1120140"/>
                          <a:gd name="connsiteX12" fmla="*/ 901668 w 1137888"/>
                          <a:gd name="connsiteY12" fmla="*/ 358140 h 1120140"/>
                          <a:gd name="connsiteX13" fmla="*/ 863568 w 1137888"/>
                          <a:gd name="connsiteY13" fmla="*/ 335280 h 1120140"/>
                          <a:gd name="connsiteX14" fmla="*/ 810228 w 1137888"/>
                          <a:gd name="connsiteY14" fmla="*/ 312420 h 1120140"/>
                          <a:gd name="connsiteX15" fmla="*/ 787368 w 1137888"/>
                          <a:gd name="connsiteY15" fmla="*/ 304800 h 1120140"/>
                          <a:gd name="connsiteX16" fmla="*/ 764508 w 1137888"/>
                          <a:gd name="connsiteY16" fmla="*/ 281940 h 1120140"/>
                          <a:gd name="connsiteX17" fmla="*/ 734028 w 1137888"/>
                          <a:gd name="connsiteY17" fmla="*/ 259080 h 1120140"/>
                          <a:gd name="connsiteX18" fmla="*/ 718788 w 1137888"/>
                          <a:gd name="connsiteY18" fmla="*/ 236220 h 1120140"/>
                          <a:gd name="connsiteX19" fmla="*/ 711168 w 1137888"/>
                          <a:gd name="connsiteY19" fmla="*/ 198120 h 1120140"/>
                          <a:gd name="connsiteX20" fmla="*/ 703548 w 1137888"/>
                          <a:gd name="connsiteY20" fmla="*/ 175260 h 1120140"/>
                          <a:gd name="connsiteX21" fmla="*/ 695928 w 1137888"/>
                          <a:gd name="connsiteY21" fmla="*/ 91440 h 1120140"/>
                          <a:gd name="connsiteX22" fmla="*/ 688308 w 1137888"/>
                          <a:gd name="connsiteY22" fmla="*/ 38100 h 1120140"/>
                          <a:gd name="connsiteX23" fmla="*/ 680688 w 1137888"/>
                          <a:gd name="connsiteY23" fmla="*/ 7620 h 1120140"/>
                          <a:gd name="connsiteX24" fmla="*/ 650208 w 1137888"/>
                          <a:gd name="connsiteY24" fmla="*/ 0 h 1120140"/>
                          <a:gd name="connsiteX25" fmla="*/ 619728 w 1137888"/>
                          <a:gd name="connsiteY25" fmla="*/ 45720 h 1120140"/>
                          <a:gd name="connsiteX26" fmla="*/ 589248 w 1137888"/>
                          <a:gd name="connsiteY26" fmla="*/ 91440 h 1120140"/>
                          <a:gd name="connsiteX27" fmla="*/ 574008 w 1137888"/>
                          <a:gd name="connsiteY27" fmla="*/ 129540 h 1120140"/>
                          <a:gd name="connsiteX28" fmla="*/ 566388 w 1137888"/>
                          <a:gd name="connsiteY28" fmla="*/ 160020 h 1120140"/>
                          <a:gd name="connsiteX29" fmla="*/ 551148 w 1137888"/>
                          <a:gd name="connsiteY29" fmla="*/ 190500 h 1120140"/>
                          <a:gd name="connsiteX30" fmla="*/ 543528 w 1137888"/>
                          <a:gd name="connsiteY30" fmla="*/ 213360 h 1120140"/>
                          <a:gd name="connsiteX31" fmla="*/ 497808 w 1137888"/>
                          <a:gd name="connsiteY31" fmla="*/ 198120 h 1120140"/>
                          <a:gd name="connsiteX32" fmla="*/ 444468 w 1137888"/>
                          <a:gd name="connsiteY32" fmla="*/ 182880 h 1120140"/>
                          <a:gd name="connsiteX33" fmla="*/ 421608 w 1137888"/>
                          <a:gd name="connsiteY33" fmla="*/ 198120 h 1120140"/>
                          <a:gd name="connsiteX34" fmla="*/ 406368 w 1137888"/>
                          <a:gd name="connsiteY34" fmla="*/ 228600 h 1120140"/>
                          <a:gd name="connsiteX35" fmla="*/ 391128 w 1137888"/>
                          <a:gd name="connsiteY35" fmla="*/ 251460 h 1120140"/>
                          <a:gd name="connsiteX36" fmla="*/ 368268 w 1137888"/>
                          <a:gd name="connsiteY36" fmla="*/ 327660 h 1120140"/>
                          <a:gd name="connsiteX37" fmla="*/ 345408 w 1137888"/>
                          <a:gd name="connsiteY37" fmla="*/ 320040 h 1120140"/>
                          <a:gd name="connsiteX38" fmla="*/ 322548 w 1137888"/>
                          <a:gd name="connsiteY38" fmla="*/ 304800 h 1120140"/>
                          <a:gd name="connsiteX39" fmla="*/ 292068 w 1137888"/>
                          <a:gd name="connsiteY39" fmla="*/ 297180 h 1120140"/>
                          <a:gd name="connsiteX40" fmla="*/ 238728 w 1137888"/>
                          <a:gd name="connsiteY40" fmla="*/ 274320 h 1120140"/>
                          <a:gd name="connsiteX41" fmla="*/ 200628 w 1137888"/>
                          <a:gd name="connsiteY41" fmla="*/ 281940 h 1120140"/>
                          <a:gd name="connsiteX42" fmla="*/ 208248 w 1137888"/>
                          <a:gd name="connsiteY42" fmla="*/ 365760 h 1120140"/>
                          <a:gd name="connsiteX43" fmla="*/ 238728 w 1137888"/>
                          <a:gd name="connsiteY43" fmla="*/ 441960 h 1120140"/>
                          <a:gd name="connsiteX44" fmla="*/ 246348 w 1137888"/>
                          <a:gd name="connsiteY44" fmla="*/ 464820 h 1120140"/>
                          <a:gd name="connsiteX45" fmla="*/ 193008 w 1137888"/>
                          <a:gd name="connsiteY45" fmla="*/ 480060 h 1120140"/>
                          <a:gd name="connsiteX46" fmla="*/ 170148 w 1137888"/>
                          <a:gd name="connsiteY46" fmla="*/ 495300 h 1120140"/>
                          <a:gd name="connsiteX47" fmla="*/ 187293 w 1137888"/>
                          <a:gd name="connsiteY47" fmla="*/ 630555 h 1120140"/>
                          <a:gd name="connsiteX48" fmla="*/ 116808 w 1137888"/>
                          <a:gd name="connsiteY48" fmla="*/ 685800 h 1120140"/>
                          <a:gd name="connsiteX49" fmla="*/ 93948 w 1137888"/>
                          <a:gd name="connsiteY49" fmla="*/ 693420 h 1120140"/>
                          <a:gd name="connsiteX50" fmla="*/ 48228 w 1137888"/>
                          <a:gd name="connsiteY50" fmla="*/ 739140 h 1120140"/>
                          <a:gd name="connsiteX51" fmla="*/ 25368 w 1137888"/>
                          <a:gd name="connsiteY51" fmla="*/ 762000 h 1120140"/>
                          <a:gd name="connsiteX52" fmla="*/ 10128 w 1137888"/>
                          <a:gd name="connsiteY52" fmla="*/ 822960 h 1120140"/>
                          <a:gd name="connsiteX53" fmla="*/ 2508 w 1137888"/>
                          <a:gd name="connsiteY53" fmla="*/ 845820 h 1120140"/>
                          <a:gd name="connsiteX54" fmla="*/ 48228 w 1137888"/>
                          <a:gd name="connsiteY54" fmla="*/ 830580 h 1120140"/>
                          <a:gd name="connsiteX55" fmla="*/ 71088 w 1137888"/>
                          <a:gd name="connsiteY55" fmla="*/ 822960 h 1120140"/>
                          <a:gd name="connsiteX56" fmla="*/ 162528 w 1137888"/>
                          <a:gd name="connsiteY56" fmla="*/ 822960 h 1120140"/>
                          <a:gd name="connsiteX57" fmla="*/ 231108 w 1137888"/>
                          <a:gd name="connsiteY57" fmla="*/ 838200 h 1120140"/>
                          <a:gd name="connsiteX58" fmla="*/ 316833 w 1137888"/>
                          <a:gd name="connsiteY58" fmla="*/ 887730 h 1120140"/>
                          <a:gd name="connsiteX59" fmla="*/ 385413 w 1137888"/>
                          <a:gd name="connsiteY59" fmla="*/ 948690 h 1120140"/>
                          <a:gd name="connsiteX60" fmla="*/ 421608 w 1137888"/>
                          <a:gd name="connsiteY60" fmla="*/ 975360 h 1120140"/>
                          <a:gd name="connsiteX61" fmla="*/ 473043 w 1137888"/>
                          <a:gd name="connsiteY61" fmla="*/ 1007745 h 1120140"/>
                          <a:gd name="connsiteX62" fmla="*/ 518763 w 1137888"/>
                          <a:gd name="connsiteY62" fmla="*/ 1028700 h 1120140"/>
                          <a:gd name="connsiteX63" fmla="*/ 556863 w 1137888"/>
                          <a:gd name="connsiteY63" fmla="*/ 1042035 h 1120140"/>
                          <a:gd name="connsiteX64" fmla="*/ 604488 w 1137888"/>
                          <a:gd name="connsiteY64" fmla="*/ 1059180 h 1120140"/>
                          <a:gd name="connsiteX65" fmla="*/ 627348 w 1137888"/>
                          <a:gd name="connsiteY65" fmla="*/ 1066800 h 1120140"/>
                          <a:gd name="connsiteX66" fmla="*/ 665448 w 1137888"/>
                          <a:gd name="connsiteY66" fmla="*/ 1082040 h 1120140"/>
                          <a:gd name="connsiteX67" fmla="*/ 718788 w 1137888"/>
                          <a:gd name="connsiteY67" fmla="*/ 1097280 h 1120140"/>
                          <a:gd name="connsiteX68" fmla="*/ 749268 w 1137888"/>
                          <a:gd name="connsiteY68" fmla="*/ 1112520 h 1120140"/>
                          <a:gd name="connsiteX69" fmla="*/ 810228 w 1137888"/>
                          <a:gd name="connsiteY69" fmla="*/ 1120140 h 1120140"/>
                          <a:gd name="connsiteX70" fmla="*/ 878808 w 1137888"/>
                          <a:gd name="connsiteY70" fmla="*/ 1112520 h 1120140"/>
                          <a:gd name="connsiteX71" fmla="*/ 947388 w 1137888"/>
                          <a:gd name="connsiteY71" fmla="*/ 1097280 h 1120140"/>
                          <a:gd name="connsiteX72" fmla="*/ 993108 w 1137888"/>
                          <a:gd name="connsiteY72" fmla="*/ 1066800 h 1120140"/>
                          <a:gd name="connsiteX73" fmla="*/ 1015968 w 1137888"/>
                          <a:gd name="connsiteY73" fmla="*/ 1051560 h 1120140"/>
                          <a:gd name="connsiteX74" fmla="*/ 1069308 w 1137888"/>
                          <a:gd name="connsiteY74" fmla="*/ 1013460 h 1120140"/>
                          <a:gd name="connsiteX75" fmla="*/ 1099788 w 1137888"/>
                          <a:gd name="connsiteY75" fmla="*/ 967740 h 1120140"/>
                          <a:gd name="connsiteX76" fmla="*/ 1107408 w 1137888"/>
                          <a:gd name="connsiteY76" fmla="*/ 937260 h 1120140"/>
                          <a:gd name="connsiteX77" fmla="*/ 1122648 w 1137888"/>
                          <a:gd name="connsiteY77" fmla="*/ 891540 h 1120140"/>
                          <a:gd name="connsiteX78" fmla="*/ 1115028 w 1137888"/>
                          <a:gd name="connsiteY78" fmla="*/ 845820 h 1120140"/>
                          <a:gd name="connsiteX0" fmla="*/ 1134078 w 1137888"/>
                          <a:gd name="connsiteY0" fmla="*/ 843915 h 1120140"/>
                          <a:gd name="connsiteX1" fmla="*/ 1122648 w 1137888"/>
                          <a:gd name="connsiteY1" fmla="*/ 769620 h 1120140"/>
                          <a:gd name="connsiteX2" fmla="*/ 1130268 w 1137888"/>
                          <a:gd name="connsiteY2" fmla="*/ 746760 h 1120140"/>
                          <a:gd name="connsiteX3" fmla="*/ 1137888 w 1137888"/>
                          <a:gd name="connsiteY3" fmla="*/ 708660 h 1120140"/>
                          <a:gd name="connsiteX4" fmla="*/ 1130268 w 1137888"/>
                          <a:gd name="connsiteY4" fmla="*/ 640080 h 1120140"/>
                          <a:gd name="connsiteX5" fmla="*/ 1115028 w 1137888"/>
                          <a:gd name="connsiteY5" fmla="*/ 609600 h 1120140"/>
                          <a:gd name="connsiteX6" fmla="*/ 1084548 w 1137888"/>
                          <a:gd name="connsiteY6" fmla="*/ 541020 h 1120140"/>
                          <a:gd name="connsiteX7" fmla="*/ 1061688 w 1137888"/>
                          <a:gd name="connsiteY7" fmla="*/ 518160 h 1120140"/>
                          <a:gd name="connsiteX8" fmla="*/ 1046448 w 1137888"/>
                          <a:gd name="connsiteY8" fmla="*/ 487680 h 1120140"/>
                          <a:gd name="connsiteX9" fmla="*/ 1023588 w 1137888"/>
                          <a:gd name="connsiteY9" fmla="*/ 441960 h 1120140"/>
                          <a:gd name="connsiteX10" fmla="*/ 1000728 w 1137888"/>
                          <a:gd name="connsiteY10" fmla="*/ 426720 h 1120140"/>
                          <a:gd name="connsiteX11" fmla="*/ 962628 w 1137888"/>
                          <a:gd name="connsiteY11" fmla="*/ 396240 h 1120140"/>
                          <a:gd name="connsiteX12" fmla="*/ 901668 w 1137888"/>
                          <a:gd name="connsiteY12" fmla="*/ 358140 h 1120140"/>
                          <a:gd name="connsiteX13" fmla="*/ 863568 w 1137888"/>
                          <a:gd name="connsiteY13" fmla="*/ 335280 h 1120140"/>
                          <a:gd name="connsiteX14" fmla="*/ 810228 w 1137888"/>
                          <a:gd name="connsiteY14" fmla="*/ 312420 h 1120140"/>
                          <a:gd name="connsiteX15" fmla="*/ 787368 w 1137888"/>
                          <a:gd name="connsiteY15" fmla="*/ 304800 h 1120140"/>
                          <a:gd name="connsiteX16" fmla="*/ 764508 w 1137888"/>
                          <a:gd name="connsiteY16" fmla="*/ 281940 h 1120140"/>
                          <a:gd name="connsiteX17" fmla="*/ 734028 w 1137888"/>
                          <a:gd name="connsiteY17" fmla="*/ 259080 h 1120140"/>
                          <a:gd name="connsiteX18" fmla="*/ 718788 w 1137888"/>
                          <a:gd name="connsiteY18" fmla="*/ 236220 h 1120140"/>
                          <a:gd name="connsiteX19" fmla="*/ 711168 w 1137888"/>
                          <a:gd name="connsiteY19" fmla="*/ 198120 h 1120140"/>
                          <a:gd name="connsiteX20" fmla="*/ 703548 w 1137888"/>
                          <a:gd name="connsiteY20" fmla="*/ 175260 h 1120140"/>
                          <a:gd name="connsiteX21" fmla="*/ 695928 w 1137888"/>
                          <a:gd name="connsiteY21" fmla="*/ 91440 h 1120140"/>
                          <a:gd name="connsiteX22" fmla="*/ 688308 w 1137888"/>
                          <a:gd name="connsiteY22" fmla="*/ 38100 h 1120140"/>
                          <a:gd name="connsiteX23" fmla="*/ 680688 w 1137888"/>
                          <a:gd name="connsiteY23" fmla="*/ 7620 h 1120140"/>
                          <a:gd name="connsiteX24" fmla="*/ 650208 w 1137888"/>
                          <a:gd name="connsiteY24" fmla="*/ 0 h 1120140"/>
                          <a:gd name="connsiteX25" fmla="*/ 619728 w 1137888"/>
                          <a:gd name="connsiteY25" fmla="*/ 45720 h 1120140"/>
                          <a:gd name="connsiteX26" fmla="*/ 589248 w 1137888"/>
                          <a:gd name="connsiteY26" fmla="*/ 91440 h 1120140"/>
                          <a:gd name="connsiteX27" fmla="*/ 574008 w 1137888"/>
                          <a:gd name="connsiteY27" fmla="*/ 129540 h 1120140"/>
                          <a:gd name="connsiteX28" fmla="*/ 566388 w 1137888"/>
                          <a:gd name="connsiteY28" fmla="*/ 160020 h 1120140"/>
                          <a:gd name="connsiteX29" fmla="*/ 551148 w 1137888"/>
                          <a:gd name="connsiteY29" fmla="*/ 190500 h 1120140"/>
                          <a:gd name="connsiteX30" fmla="*/ 543528 w 1137888"/>
                          <a:gd name="connsiteY30" fmla="*/ 213360 h 1120140"/>
                          <a:gd name="connsiteX31" fmla="*/ 497808 w 1137888"/>
                          <a:gd name="connsiteY31" fmla="*/ 198120 h 1120140"/>
                          <a:gd name="connsiteX32" fmla="*/ 444468 w 1137888"/>
                          <a:gd name="connsiteY32" fmla="*/ 182880 h 1120140"/>
                          <a:gd name="connsiteX33" fmla="*/ 421608 w 1137888"/>
                          <a:gd name="connsiteY33" fmla="*/ 198120 h 1120140"/>
                          <a:gd name="connsiteX34" fmla="*/ 406368 w 1137888"/>
                          <a:gd name="connsiteY34" fmla="*/ 228600 h 1120140"/>
                          <a:gd name="connsiteX35" fmla="*/ 391128 w 1137888"/>
                          <a:gd name="connsiteY35" fmla="*/ 251460 h 1120140"/>
                          <a:gd name="connsiteX36" fmla="*/ 368268 w 1137888"/>
                          <a:gd name="connsiteY36" fmla="*/ 327660 h 1120140"/>
                          <a:gd name="connsiteX37" fmla="*/ 345408 w 1137888"/>
                          <a:gd name="connsiteY37" fmla="*/ 320040 h 1120140"/>
                          <a:gd name="connsiteX38" fmla="*/ 322548 w 1137888"/>
                          <a:gd name="connsiteY38" fmla="*/ 304800 h 1120140"/>
                          <a:gd name="connsiteX39" fmla="*/ 292068 w 1137888"/>
                          <a:gd name="connsiteY39" fmla="*/ 297180 h 1120140"/>
                          <a:gd name="connsiteX40" fmla="*/ 238728 w 1137888"/>
                          <a:gd name="connsiteY40" fmla="*/ 274320 h 1120140"/>
                          <a:gd name="connsiteX41" fmla="*/ 200628 w 1137888"/>
                          <a:gd name="connsiteY41" fmla="*/ 281940 h 1120140"/>
                          <a:gd name="connsiteX42" fmla="*/ 208248 w 1137888"/>
                          <a:gd name="connsiteY42" fmla="*/ 365760 h 1120140"/>
                          <a:gd name="connsiteX43" fmla="*/ 238728 w 1137888"/>
                          <a:gd name="connsiteY43" fmla="*/ 441960 h 1120140"/>
                          <a:gd name="connsiteX44" fmla="*/ 246348 w 1137888"/>
                          <a:gd name="connsiteY44" fmla="*/ 464820 h 1120140"/>
                          <a:gd name="connsiteX45" fmla="*/ 193008 w 1137888"/>
                          <a:gd name="connsiteY45" fmla="*/ 480060 h 1120140"/>
                          <a:gd name="connsiteX46" fmla="*/ 170148 w 1137888"/>
                          <a:gd name="connsiteY46" fmla="*/ 495300 h 1120140"/>
                          <a:gd name="connsiteX47" fmla="*/ 187293 w 1137888"/>
                          <a:gd name="connsiteY47" fmla="*/ 630555 h 1120140"/>
                          <a:gd name="connsiteX48" fmla="*/ 116808 w 1137888"/>
                          <a:gd name="connsiteY48" fmla="*/ 685800 h 1120140"/>
                          <a:gd name="connsiteX49" fmla="*/ 93948 w 1137888"/>
                          <a:gd name="connsiteY49" fmla="*/ 693420 h 1120140"/>
                          <a:gd name="connsiteX50" fmla="*/ 48228 w 1137888"/>
                          <a:gd name="connsiteY50" fmla="*/ 739140 h 1120140"/>
                          <a:gd name="connsiteX51" fmla="*/ 25368 w 1137888"/>
                          <a:gd name="connsiteY51" fmla="*/ 762000 h 1120140"/>
                          <a:gd name="connsiteX52" fmla="*/ 10128 w 1137888"/>
                          <a:gd name="connsiteY52" fmla="*/ 822960 h 1120140"/>
                          <a:gd name="connsiteX53" fmla="*/ 2508 w 1137888"/>
                          <a:gd name="connsiteY53" fmla="*/ 845820 h 1120140"/>
                          <a:gd name="connsiteX54" fmla="*/ 48228 w 1137888"/>
                          <a:gd name="connsiteY54" fmla="*/ 830580 h 1120140"/>
                          <a:gd name="connsiteX55" fmla="*/ 71088 w 1137888"/>
                          <a:gd name="connsiteY55" fmla="*/ 822960 h 1120140"/>
                          <a:gd name="connsiteX56" fmla="*/ 162528 w 1137888"/>
                          <a:gd name="connsiteY56" fmla="*/ 822960 h 1120140"/>
                          <a:gd name="connsiteX57" fmla="*/ 231108 w 1137888"/>
                          <a:gd name="connsiteY57" fmla="*/ 838200 h 1120140"/>
                          <a:gd name="connsiteX58" fmla="*/ 316833 w 1137888"/>
                          <a:gd name="connsiteY58" fmla="*/ 887730 h 1120140"/>
                          <a:gd name="connsiteX59" fmla="*/ 385413 w 1137888"/>
                          <a:gd name="connsiteY59" fmla="*/ 948690 h 1120140"/>
                          <a:gd name="connsiteX60" fmla="*/ 421608 w 1137888"/>
                          <a:gd name="connsiteY60" fmla="*/ 975360 h 1120140"/>
                          <a:gd name="connsiteX61" fmla="*/ 473043 w 1137888"/>
                          <a:gd name="connsiteY61" fmla="*/ 1007745 h 1120140"/>
                          <a:gd name="connsiteX62" fmla="*/ 518763 w 1137888"/>
                          <a:gd name="connsiteY62" fmla="*/ 1028700 h 1120140"/>
                          <a:gd name="connsiteX63" fmla="*/ 556863 w 1137888"/>
                          <a:gd name="connsiteY63" fmla="*/ 1042035 h 1120140"/>
                          <a:gd name="connsiteX64" fmla="*/ 604488 w 1137888"/>
                          <a:gd name="connsiteY64" fmla="*/ 1059180 h 1120140"/>
                          <a:gd name="connsiteX65" fmla="*/ 627348 w 1137888"/>
                          <a:gd name="connsiteY65" fmla="*/ 1066800 h 1120140"/>
                          <a:gd name="connsiteX66" fmla="*/ 665448 w 1137888"/>
                          <a:gd name="connsiteY66" fmla="*/ 1082040 h 1120140"/>
                          <a:gd name="connsiteX67" fmla="*/ 718788 w 1137888"/>
                          <a:gd name="connsiteY67" fmla="*/ 1097280 h 1120140"/>
                          <a:gd name="connsiteX68" fmla="*/ 749268 w 1137888"/>
                          <a:gd name="connsiteY68" fmla="*/ 1112520 h 1120140"/>
                          <a:gd name="connsiteX69" fmla="*/ 810228 w 1137888"/>
                          <a:gd name="connsiteY69" fmla="*/ 1120140 h 1120140"/>
                          <a:gd name="connsiteX70" fmla="*/ 878808 w 1137888"/>
                          <a:gd name="connsiteY70" fmla="*/ 1112520 h 1120140"/>
                          <a:gd name="connsiteX71" fmla="*/ 947388 w 1137888"/>
                          <a:gd name="connsiteY71" fmla="*/ 1097280 h 1120140"/>
                          <a:gd name="connsiteX72" fmla="*/ 993108 w 1137888"/>
                          <a:gd name="connsiteY72" fmla="*/ 1066800 h 1120140"/>
                          <a:gd name="connsiteX73" fmla="*/ 1015968 w 1137888"/>
                          <a:gd name="connsiteY73" fmla="*/ 1051560 h 1120140"/>
                          <a:gd name="connsiteX74" fmla="*/ 1069308 w 1137888"/>
                          <a:gd name="connsiteY74" fmla="*/ 1013460 h 1120140"/>
                          <a:gd name="connsiteX75" fmla="*/ 1099788 w 1137888"/>
                          <a:gd name="connsiteY75" fmla="*/ 967740 h 1120140"/>
                          <a:gd name="connsiteX76" fmla="*/ 1107408 w 1137888"/>
                          <a:gd name="connsiteY76" fmla="*/ 937260 h 1120140"/>
                          <a:gd name="connsiteX77" fmla="*/ 1122648 w 1137888"/>
                          <a:gd name="connsiteY77" fmla="*/ 891540 h 1120140"/>
                          <a:gd name="connsiteX78" fmla="*/ 1134078 w 1137888"/>
                          <a:gd name="connsiteY78" fmla="*/ 843915 h 1120140"/>
                          <a:gd name="connsiteX0" fmla="*/ 1134078 w 1139863"/>
                          <a:gd name="connsiteY0" fmla="*/ 843915 h 1120140"/>
                          <a:gd name="connsiteX1" fmla="*/ 1139793 w 1139863"/>
                          <a:gd name="connsiteY1" fmla="*/ 769620 h 1120140"/>
                          <a:gd name="connsiteX2" fmla="*/ 1130268 w 1139863"/>
                          <a:gd name="connsiteY2" fmla="*/ 746760 h 1120140"/>
                          <a:gd name="connsiteX3" fmla="*/ 1137888 w 1139863"/>
                          <a:gd name="connsiteY3" fmla="*/ 708660 h 1120140"/>
                          <a:gd name="connsiteX4" fmla="*/ 1130268 w 1139863"/>
                          <a:gd name="connsiteY4" fmla="*/ 640080 h 1120140"/>
                          <a:gd name="connsiteX5" fmla="*/ 1115028 w 1139863"/>
                          <a:gd name="connsiteY5" fmla="*/ 609600 h 1120140"/>
                          <a:gd name="connsiteX6" fmla="*/ 1084548 w 1139863"/>
                          <a:gd name="connsiteY6" fmla="*/ 541020 h 1120140"/>
                          <a:gd name="connsiteX7" fmla="*/ 1061688 w 1139863"/>
                          <a:gd name="connsiteY7" fmla="*/ 518160 h 1120140"/>
                          <a:gd name="connsiteX8" fmla="*/ 1046448 w 1139863"/>
                          <a:gd name="connsiteY8" fmla="*/ 487680 h 1120140"/>
                          <a:gd name="connsiteX9" fmla="*/ 1023588 w 1139863"/>
                          <a:gd name="connsiteY9" fmla="*/ 441960 h 1120140"/>
                          <a:gd name="connsiteX10" fmla="*/ 1000728 w 1139863"/>
                          <a:gd name="connsiteY10" fmla="*/ 426720 h 1120140"/>
                          <a:gd name="connsiteX11" fmla="*/ 962628 w 1139863"/>
                          <a:gd name="connsiteY11" fmla="*/ 396240 h 1120140"/>
                          <a:gd name="connsiteX12" fmla="*/ 901668 w 1139863"/>
                          <a:gd name="connsiteY12" fmla="*/ 358140 h 1120140"/>
                          <a:gd name="connsiteX13" fmla="*/ 863568 w 1139863"/>
                          <a:gd name="connsiteY13" fmla="*/ 335280 h 1120140"/>
                          <a:gd name="connsiteX14" fmla="*/ 810228 w 1139863"/>
                          <a:gd name="connsiteY14" fmla="*/ 312420 h 1120140"/>
                          <a:gd name="connsiteX15" fmla="*/ 787368 w 1139863"/>
                          <a:gd name="connsiteY15" fmla="*/ 304800 h 1120140"/>
                          <a:gd name="connsiteX16" fmla="*/ 764508 w 1139863"/>
                          <a:gd name="connsiteY16" fmla="*/ 281940 h 1120140"/>
                          <a:gd name="connsiteX17" fmla="*/ 734028 w 1139863"/>
                          <a:gd name="connsiteY17" fmla="*/ 259080 h 1120140"/>
                          <a:gd name="connsiteX18" fmla="*/ 718788 w 1139863"/>
                          <a:gd name="connsiteY18" fmla="*/ 236220 h 1120140"/>
                          <a:gd name="connsiteX19" fmla="*/ 711168 w 1139863"/>
                          <a:gd name="connsiteY19" fmla="*/ 198120 h 1120140"/>
                          <a:gd name="connsiteX20" fmla="*/ 703548 w 1139863"/>
                          <a:gd name="connsiteY20" fmla="*/ 175260 h 1120140"/>
                          <a:gd name="connsiteX21" fmla="*/ 695928 w 1139863"/>
                          <a:gd name="connsiteY21" fmla="*/ 91440 h 1120140"/>
                          <a:gd name="connsiteX22" fmla="*/ 688308 w 1139863"/>
                          <a:gd name="connsiteY22" fmla="*/ 38100 h 1120140"/>
                          <a:gd name="connsiteX23" fmla="*/ 680688 w 1139863"/>
                          <a:gd name="connsiteY23" fmla="*/ 7620 h 1120140"/>
                          <a:gd name="connsiteX24" fmla="*/ 650208 w 1139863"/>
                          <a:gd name="connsiteY24" fmla="*/ 0 h 1120140"/>
                          <a:gd name="connsiteX25" fmla="*/ 619728 w 1139863"/>
                          <a:gd name="connsiteY25" fmla="*/ 45720 h 1120140"/>
                          <a:gd name="connsiteX26" fmla="*/ 589248 w 1139863"/>
                          <a:gd name="connsiteY26" fmla="*/ 91440 h 1120140"/>
                          <a:gd name="connsiteX27" fmla="*/ 574008 w 1139863"/>
                          <a:gd name="connsiteY27" fmla="*/ 129540 h 1120140"/>
                          <a:gd name="connsiteX28" fmla="*/ 566388 w 1139863"/>
                          <a:gd name="connsiteY28" fmla="*/ 160020 h 1120140"/>
                          <a:gd name="connsiteX29" fmla="*/ 551148 w 1139863"/>
                          <a:gd name="connsiteY29" fmla="*/ 190500 h 1120140"/>
                          <a:gd name="connsiteX30" fmla="*/ 543528 w 1139863"/>
                          <a:gd name="connsiteY30" fmla="*/ 213360 h 1120140"/>
                          <a:gd name="connsiteX31" fmla="*/ 497808 w 1139863"/>
                          <a:gd name="connsiteY31" fmla="*/ 198120 h 1120140"/>
                          <a:gd name="connsiteX32" fmla="*/ 444468 w 1139863"/>
                          <a:gd name="connsiteY32" fmla="*/ 182880 h 1120140"/>
                          <a:gd name="connsiteX33" fmla="*/ 421608 w 1139863"/>
                          <a:gd name="connsiteY33" fmla="*/ 198120 h 1120140"/>
                          <a:gd name="connsiteX34" fmla="*/ 406368 w 1139863"/>
                          <a:gd name="connsiteY34" fmla="*/ 228600 h 1120140"/>
                          <a:gd name="connsiteX35" fmla="*/ 391128 w 1139863"/>
                          <a:gd name="connsiteY35" fmla="*/ 251460 h 1120140"/>
                          <a:gd name="connsiteX36" fmla="*/ 368268 w 1139863"/>
                          <a:gd name="connsiteY36" fmla="*/ 327660 h 1120140"/>
                          <a:gd name="connsiteX37" fmla="*/ 345408 w 1139863"/>
                          <a:gd name="connsiteY37" fmla="*/ 320040 h 1120140"/>
                          <a:gd name="connsiteX38" fmla="*/ 322548 w 1139863"/>
                          <a:gd name="connsiteY38" fmla="*/ 304800 h 1120140"/>
                          <a:gd name="connsiteX39" fmla="*/ 292068 w 1139863"/>
                          <a:gd name="connsiteY39" fmla="*/ 297180 h 1120140"/>
                          <a:gd name="connsiteX40" fmla="*/ 238728 w 1139863"/>
                          <a:gd name="connsiteY40" fmla="*/ 274320 h 1120140"/>
                          <a:gd name="connsiteX41" fmla="*/ 200628 w 1139863"/>
                          <a:gd name="connsiteY41" fmla="*/ 281940 h 1120140"/>
                          <a:gd name="connsiteX42" fmla="*/ 208248 w 1139863"/>
                          <a:gd name="connsiteY42" fmla="*/ 365760 h 1120140"/>
                          <a:gd name="connsiteX43" fmla="*/ 238728 w 1139863"/>
                          <a:gd name="connsiteY43" fmla="*/ 441960 h 1120140"/>
                          <a:gd name="connsiteX44" fmla="*/ 246348 w 1139863"/>
                          <a:gd name="connsiteY44" fmla="*/ 464820 h 1120140"/>
                          <a:gd name="connsiteX45" fmla="*/ 193008 w 1139863"/>
                          <a:gd name="connsiteY45" fmla="*/ 480060 h 1120140"/>
                          <a:gd name="connsiteX46" fmla="*/ 170148 w 1139863"/>
                          <a:gd name="connsiteY46" fmla="*/ 495300 h 1120140"/>
                          <a:gd name="connsiteX47" fmla="*/ 187293 w 1139863"/>
                          <a:gd name="connsiteY47" fmla="*/ 630555 h 1120140"/>
                          <a:gd name="connsiteX48" fmla="*/ 116808 w 1139863"/>
                          <a:gd name="connsiteY48" fmla="*/ 685800 h 1120140"/>
                          <a:gd name="connsiteX49" fmla="*/ 93948 w 1139863"/>
                          <a:gd name="connsiteY49" fmla="*/ 693420 h 1120140"/>
                          <a:gd name="connsiteX50" fmla="*/ 48228 w 1139863"/>
                          <a:gd name="connsiteY50" fmla="*/ 739140 h 1120140"/>
                          <a:gd name="connsiteX51" fmla="*/ 25368 w 1139863"/>
                          <a:gd name="connsiteY51" fmla="*/ 762000 h 1120140"/>
                          <a:gd name="connsiteX52" fmla="*/ 10128 w 1139863"/>
                          <a:gd name="connsiteY52" fmla="*/ 822960 h 1120140"/>
                          <a:gd name="connsiteX53" fmla="*/ 2508 w 1139863"/>
                          <a:gd name="connsiteY53" fmla="*/ 845820 h 1120140"/>
                          <a:gd name="connsiteX54" fmla="*/ 48228 w 1139863"/>
                          <a:gd name="connsiteY54" fmla="*/ 830580 h 1120140"/>
                          <a:gd name="connsiteX55" fmla="*/ 71088 w 1139863"/>
                          <a:gd name="connsiteY55" fmla="*/ 822960 h 1120140"/>
                          <a:gd name="connsiteX56" fmla="*/ 162528 w 1139863"/>
                          <a:gd name="connsiteY56" fmla="*/ 822960 h 1120140"/>
                          <a:gd name="connsiteX57" fmla="*/ 231108 w 1139863"/>
                          <a:gd name="connsiteY57" fmla="*/ 838200 h 1120140"/>
                          <a:gd name="connsiteX58" fmla="*/ 316833 w 1139863"/>
                          <a:gd name="connsiteY58" fmla="*/ 887730 h 1120140"/>
                          <a:gd name="connsiteX59" fmla="*/ 385413 w 1139863"/>
                          <a:gd name="connsiteY59" fmla="*/ 948690 h 1120140"/>
                          <a:gd name="connsiteX60" fmla="*/ 421608 w 1139863"/>
                          <a:gd name="connsiteY60" fmla="*/ 975360 h 1120140"/>
                          <a:gd name="connsiteX61" fmla="*/ 473043 w 1139863"/>
                          <a:gd name="connsiteY61" fmla="*/ 1007745 h 1120140"/>
                          <a:gd name="connsiteX62" fmla="*/ 518763 w 1139863"/>
                          <a:gd name="connsiteY62" fmla="*/ 1028700 h 1120140"/>
                          <a:gd name="connsiteX63" fmla="*/ 556863 w 1139863"/>
                          <a:gd name="connsiteY63" fmla="*/ 1042035 h 1120140"/>
                          <a:gd name="connsiteX64" fmla="*/ 604488 w 1139863"/>
                          <a:gd name="connsiteY64" fmla="*/ 1059180 h 1120140"/>
                          <a:gd name="connsiteX65" fmla="*/ 627348 w 1139863"/>
                          <a:gd name="connsiteY65" fmla="*/ 1066800 h 1120140"/>
                          <a:gd name="connsiteX66" fmla="*/ 665448 w 1139863"/>
                          <a:gd name="connsiteY66" fmla="*/ 1082040 h 1120140"/>
                          <a:gd name="connsiteX67" fmla="*/ 718788 w 1139863"/>
                          <a:gd name="connsiteY67" fmla="*/ 1097280 h 1120140"/>
                          <a:gd name="connsiteX68" fmla="*/ 749268 w 1139863"/>
                          <a:gd name="connsiteY68" fmla="*/ 1112520 h 1120140"/>
                          <a:gd name="connsiteX69" fmla="*/ 810228 w 1139863"/>
                          <a:gd name="connsiteY69" fmla="*/ 1120140 h 1120140"/>
                          <a:gd name="connsiteX70" fmla="*/ 878808 w 1139863"/>
                          <a:gd name="connsiteY70" fmla="*/ 1112520 h 1120140"/>
                          <a:gd name="connsiteX71" fmla="*/ 947388 w 1139863"/>
                          <a:gd name="connsiteY71" fmla="*/ 1097280 h 1120140"/>
                          <a:gd name="connsiteX72" fmla="*/ 993108 w 1139863"/>
                          <a:gd name="connsiteY72" fmla="*/ 1066800 h 1120140"/>
                          <a:gd name="connsiteX73" fmla="*/ 1015968 w 1139863"/>
                          <a:gd name="connsiteY73" fmla="*/ 1051560 h 1120140"/>
                          <a:gd name="connsiteX74" fmla="*/ 1069308 w 1139863"/>
                          <a:gd name="connsiteY74" fmla="*/ 1013460 h 1120140"/>
                          <a:gd name="connsiteX75" fmla="*/ 1099788 w 1139863"/>
                          <a:gd name="connsiteY75" fmla="*/ 967740 h 1120140"/>
                          <a:gd name="connsiteX76" fmla="*/ 1107408 w 1139863"/>
                          <a:gd name="connsiteY76" fmla="*/ 937260 h 1120140"/>
                          <a:gd name="connsiteX77" fmla="*/ 1122648 w 1139863"/>
                          <a:gd name="connsiteY77" fmla="*/ 891540 h 1120140"/>
                          <a:gd name="connsiteX78" fmla="*/ 1134078 w 1139863"/>
                          <a:gd name="connsiteY78" fmla="*/ 843915 h 1120140"/>
                          <a:gd name="connsiteX0" fmla="*/ 1134078 w 1145525"/>
                          <a:gd name="connsiteY0" fmla="*/ 843915 h 1120140"/>
                          <a:gd name="connsiteX1" fmla="*/ 1139793 w 1145525"/>
                          <a:gd name="connsiteY1" fmla="*/ 769620 h 1120140"/>
                          <a:gd name="connsiteX2" fmla="*/ 1145508 w 1145525"/>
                          <a:gd name="connsiteY2" fmla="*/ 746760 h 1120140"/>
                          <a:gd name="connsiteX3" fmla="*/ 1137888 w 1145525"/>
                          <a:gd name="connsiteY3" fmla="*/ 708660 h 1120140"/>
                          <a:gd name="connsiteX4" fmla="*/ 1130268 w 1145525"/>
                          <a:gd name="connsiteY4" fmla="*/ 640080 h 1120140"/>
                          <a:gd name="connsiteX5" fmla="*/ 1115028 w 1145525"/>
                          <a:gd name="connsiteY5" fmla="*/ 609600 h 1120140"/>
                          <a:gd name="connsiteX6" fmla="*/ 1084548 w 1145525"/>
                          <a:gd name="connsiteY6" fmla="*/ 541020 h 1120140"/>
                          <a:gd name="connsiteX7" fmla="*/ 1061688 w 1145525"/>
                          <a:gd name="connsiteY7" fmla="*/ 518160 h 1120140"/>
                          <a:gd name="connsiteX8" fmla="*/ 1046448 w 1145525"/>
                          <a:gd name="connsiteY8" fmla="*/ 487680 h 1120140"/>
                          <a:gd name="connsiteX9" fmla="*/ 1023588 w 1145525"/>
                          <a:gd name="connsiteY9" fmla="*/ 441960 h 1120140"/>
                          <a:gd name="connsiteX10" fmla="*/ 1000728 w 1145525"/>
                          <a:gd name="connsiteY10" fmla="*/ 426720 h 1120140"/>
                          <a:gd name="connsiteX11" fmla="*/ 962628 w 1145525"/>
                          <a:gd name="connsiteY11" fmla="*/ 396240 h 1120140"/>
                          <a:gd name="connsiteX12" fmla="*/ 901668 w 1145525"/>
                          <a:gd name="connsiteY12" fmla="*/ 358140 h 1120140"/>
                          <a:gd name="connsiteX13" fmla="*/ 863568 w 1145525"/>
                          <a:gd name="connsiteY13" fmla="*/ 335280 h 1120140"/>
                          <a:gd name="connsiteX14" fmla="*/ 810228 w 1145525"/>
                          <a:gd name="connsiteY14" fmla="*/ 312420 h 1120140"/>
                          <a:gd name="connsiteX15" fmla="*/ 787368 w 1145525"/>
                          <a:gd name="connsiteY15" fmla="*/ 304800 h 1120140"/>
                          <a:gd name="connsiteX16" fmla="*/ 764508 w 1145525"/>
                          <a:gd name="connsiteY16" fmla="*/ 281940 h 1120140"/>
                          <a:gd name="connsiteX17" fmla="*/ 734028 w 1145525"/>
                          <a:gd name="connsiteY17" fmla="*/ 259080 h 1120140"/>
                          <a:gd name="connsiteX18" fmla="*/ 718788 w 1145525"/>
                          <a:gd name="connsiteY18" fmla="*/ 236220 h 1120140"/>
                          <a:gd name="connsiteX19" fmla="*/ 711168 w 1145525"/>
                          <a:gd name="connsiteY19" fmla="*/ 198120 h 1120140"/>
                          <a:gd name="connsiteX20" fmla="*/ 703548 w 1145525"/>
                          <a:gd name="connsiteY20" fmla="*/ 175260 h 1120140"/>
                          <a:gd name="connsiteX21" fmla="*/ 695928 w 1145525"/>
                          <a:gd name="connsiteY21" fmla="*/ 91440 h 1120140"/>
                          <a:gd name="connsiteX22" fmla="*/ 688308 w 1145525"/>
                          <a:gd name="connsiteY22" fmla="*/ 38100 h 1120140"/>
                          <a:gd name="connsiteX23" fmla="*/ 680688 w 1145525"/>
                          <a:gd name="connsiteY23" fmla="*/ 7620 h 1120140"/>
                          <a:gd name="connsiteX24" fmla="*/ 650208 w 1145525"/>
                          <a:gd name="connsiteY24" fmla="*/ 0 h 1120140"/>
                          <a:gd name="connsiteX25" fmla="*/ 619728 w 1145525"/>
                          <a:gd name="connsiteY25" fmla="*/ 45720 h 1120140"/>
                          <a:gd name="connsiteX26" fmla="*/ 589248 w 1145525"/>
                          <a:gd name="connsiteY26" fmla="*/ 91440 h 1120140"/>
                          <a:gd name="connsiteX27" fmla="*/ 574008 w 1145525"/>
                          <a:gd name="connsiteY27" fmla="*/ 129540 h 1120140"/>
                          <a:gd name="connsiteX28" fmla="*/ 566388 w 1145525"/>
                          <a:gd name="connsiteY28" fmla="*/ 160020 h 1120140"/>
                          <a:gd name="connsiteX29" fmla="*/ 551148 w 1145525"/>
                          <a:gd name="connsiteY29" fmla="*/ 190500 h 1120140"/>
                          <a:gd name="connsiteX30" fmla="*/ 543528 w 1145525"/>
                          <a:gd name="connsiteY30" fmla="*/ 213360 h 1120140"/>
                          <a:gd name="connsiteX31" fmla="*/ 497808 w 1145525"/>
                          <a:gd name="connsiteY31" fmla="*/ 198120 h 1120140"/>
                          <a:gd name="connsiteX32" fmla="*/ 444468 w 1145525"/>
                          <a:gd name="connsiteY32" fmla="*/ 182880 h 1120140"/>
                          <a:gd name="connsiteX33" fmla="*/ 421608 w 1145525"/>
                          <a:gd name="connsiteY33" fmla="*/ 198120 h 1120140"/>
                          <a:gd name="connsiteX34" fmla="*/ 406368 w 1145525"/>
                          <a:gd name="connsiteY34" fmla="*/ 228600 h 1120140"/>
                          <a:gd name="connsiteX35" fmla="*/ 391128 w 1145525"/>
                          <a:gd name="connsiteY35" fmla="*/ 251460 h 1120140"/>
                          <a:gd name="connsiteX36" fmla="*/ 368268 w 1145525"/>
                          <a:gd name="connsiteY36" fmla="*/ 327660 h 1120140"/>
                          <a:gd name="connsiteX37" fmla="*/ 345408 w 1145525"/>
                          <a:gd name="connsiteY37" fmla="*/ 320040 h 1120140"/>
                          <a:gd name="connsiteX38" fmla="*/ 322548 w 1145525"/>
                          <a:gd name="connsiteY38" fmla="*/ 304800 h 1120140"/>
                          <a:gd name="connsiteX39" fmla="*/ 292068 w 1145525"/>
                          <a:gd name="connsiteY39" fmla="*/ 297180 h 1120140"/>
                          <a:gd name="connsiteX40" fmla="*/ 238728 w 1145525"/>
                          <a:gd name="connsiteY40" fmla="*/ 274320 h 1120140"/>
                          <a:gd name="connsiteX41" fmla="*/ 200628 w 1145525"/>
                          <a:gd name="connsiteY41" fmla="*/ 281940 h 1120140"/>
                          <a:gd name="connsiteX42" fmla="*/ 208248 w 1145525"/>
                          <a:gd name="connsiteY42" fmla="*/ 365760 h 1120140"/>
                          <a:gd name="connsiteX43" fmla="*/ 238728 w 1145525"/>
                          <a:gd name="connsiteY43" fmla="*/ 441960 h 1120140"/>
                          <a:gd name="connsiteX44" fmla="*/ 246348 w 1145525"/>
                          <a:gd name="connsiteY44" fmla="*/ 464820 h 1120140"/>
                          <a:gd name="connsiteX45" fmla="*/ 193008 w 1145525"/>
                          <a:gd name="connsiteY45" fmla="*/ 480060 h 1120140"/>
                          <a:gd name="connsiteX46" fmla="*/ 170148 w 1145525"/>
                          <a:gd name="connsiteY46" fmla="*/ 495300 h 1120140"/>
                          <a:gd name="connsiteX47" fmla="*/ 187293 w 1145525"/>
                          <a:gd name="connsiteY47" fmla="*/ 630555 h 1120140"/>
                          <a:gd name="connsiteX48" fmla="*/ 116808 w 1145525"/>
                          <a:gd name="connsiteY48" fmla="*/ 685800 h 1120140"/>
                          <a:gd name="connsiteX49" fmla="*/ 93948 w 1145525"/>
                          <a:gd name="connsiteY49" fmla="*/ 693420 h 1120140"/>
                          <a:gd name="connsiteX50" fmla="*/ 48228 w 1145525"/>
                          <a:gd name="connsiteY50" fmla="*/ 739140 h 1120140"/>
                          <a:gd name="connsiteX51" fmla="*/ 25368 w 1145525"/>
                          <a:gd name="connsiteY51" fmla="*/ 762000 h 1120140"/>
                          <a:gd name="connsiteX52" fmla="*/ 10128 w 1145525"/>
                          <a:gd name="connsiteY52" fmla="*/ 822960 h 1120140"/>
                          <a:gd name="connsiteX53" fmla="*/ 2508 w 1145525"/>
                          <a:gd name="connsiteY53" fmla="*/ 845820 h 1120140"/>
                          <a:gd name="connsiteX54" fmla="*/ 48228 w 1145525"/>
                          <a:gd name="connsiteY54" fmla="*/ 830580 h 1120140"/>
                          <a:gd name="connsiteX55" fmla="*/ 71088 w 1145525"/>
                          <a:gd name="connsiteY55" fmla="*/ 822960 h 1120140"/>
                          <a:gd name="connsiteX56" fmla="*/ 162528 w 1145525"/>
                          <a:gd name="connsiteY56" fmla="*/ 822960 h 1120140"/>
                          <a:gd name="connsiteX57" fmla="*/ 231108 w 1145525"/>
                          <a:gd name="connsiteY57" fmla="*/ 838200 h 1120140"/>
                          <a:gd name="connsiteX58" fmla="*/ 316833 w 1145525"/>
                          <a:gd name="connsiteY58" fmla="*/ 887730 h 1120140"/>
                          <a:gd name="connsiteX59" fmla="*/ 385413 w 1145525"/>
                          <a:gd name="connsiteY59" fmla="*/ 948690 h 1120140"/>
                          <a:gd name="connsiteX60" fmla="*/ 421608 w 1145525"/>
                          <a:gd name="connsiteY60" fmla="*/ 975360 h 1120140"/>
                          <a:gd name="connsiteX61" fmla="*/ 473043 w 1145525"/>
                          <a:gd name="connsiteY61" fmla="*/ 1007745 h 1120140"/>
                          <a:gd name="connsiteX62" fmla="*/ 518763 w 1145525"/>
                          <a:gd name="connsiteY62" fmla="*/ 1028700 h 1120140"/>
                          <a:gd name="connsiteX63" fmla="*/ 556863 w 1145525"/>
                          <a:gd name="connsiteY63" fmla="*/ 1042035 h 1120140"/>
                          <a:gd name="connsiteX64" fmla="*/ 604488 w 1145525"/>
                          <a:gd name="connsiteY64" fmla="*/ 1059180 h 1120140"/>
                          <a:gd name="connsiteX65" fmla="*/ 627348 w 1145525"/>
                          <a:gd name="connsiteY65" fmla="*/ 1066800 h 1120140"/>
                          <a:gd name="connsiteX66" fmla="*/ 665448 w 1145525"/>
                          <a:gd name="connsiteY66" fmla="*/ 1082040 h 1120140"/>
                          <a:gd name="connsiteX67" fmla="*/ 718788 w 1145525"/>
                          <a:gd name="connsiteY67" fmla="*/ 1097280 h 1120140"/>
                          <a:gd name="connsiteX68" fmla="*/ 749268 w 1145525"/>
                          <a:gd name="connsiteY68" fmla="*/ 1112520 h 1120140"/>
                          <a:gd name="connsiteX69" fmla="*/ 810228 w 1145525"/>
                          <a:gd name="connsiteY69" fmla="*/ 1120140 h 1120140"/>
                          <a:gd name="connsiteX70" fmla="*/ 878808 w 1145525"/>
                          <a:gd name="connsiteY70" fmla="*/ 1112520 h 1120140"/>
                          <a:gd name="connsiteX71" fmla="*/ 947388 w 1145525"/>
                          <a:gd name="connsiteY71" fmla="*/ 1097280 h 1120140"/>
                          <a:gd name="connsiteX72" fmla="*/ 993108 w 1145525"/>
                          <a:gd name="connsiteY72" fmla="*/ 1066800 h 1120140"/>
                          <a:gd name="connsiteX73" fmla="*/ 1015968 w 1145525"/>
                          <a:gd name="connsiteY73" fmla="*/ 1051560 h 1120140"/>
                          <a:gd name="connsiteX74" fmla="*/ 1069308 w 1145525"/>
                          <a:gd name="connsiteY74" fmla="*/ 1013460 h 1120140"/>
                          <a:gd name="connsiteX75" fmla="*/ 1099788 w 1145525"/>
                          <a:gd name="connsiteY75" fmla="*/ 967740 h 1120140"/>
                          <a:gd name="connsiteX76" fmla="*/ 1107408 w 1145525"/>
                          <a:gd name="connsiteY76" fmla="*/ 937260 h 1120140"/>
                          <a:gd name="connsiteX77" fmla="*/ 1122648 w 1145525"/>
                          <a:gd name="connsiteY77" fmla="*/ 891540 h 1120140"/>
                          <a:gd name="connsiteX78" fmla="*/ 1134078 w 1145525"/>
                          <a:gd name="connsiteY78" fmla="*/ 843915 h 1120140"/>
                          <a:gd name="connsiteX0" fmla="*/ 1134078 w 1145677"/>
                          <a:gd name="connsiteY0" fmla="*/ 843915 h 1120140"/>
                          <a:gd name="connsiteX1" fmla="*/ 1139793 w 1145677"/>
                          <a:gd name="connsiteY1" fmla="*/ 769620 h 1120140"/>
                          <a:gd name="connsiteX2" fmla="*/ 1145508 w 1145677"/>
                          <a:gd name="connsiteY2" fmla="*/ 746760 h 1120140"/>
                          <a:gd name="connsiteX3" fmla="*/ 1145508 w 1145677"/>
                          <a:gd name="connsiteY3" fmla="*/ 702945 h 1120140"/>
                          <a:gd name="connsiteX4" fmla="*/ 1130268 w 1145677"/>
                          <a:gd name="connsiteY4" fmla="*/ 640080 h 1120140"/>
                          <a:gd name="connsiteX5" fmla="*/ 1115028 w 1145677"/>
                          <a:gd name="connsiteY5" fmla="*/ 609600 h 1120140"/>
                          <a:gd name="connsiteX6" fmla="*/ 1084548 w 1145677"/>
                          <a:gd name="connsiteY6" fmla="*/ 541020 h 1120140"/>
                          <a:gd name="connsiteX7" fmla="*/ 1061688 w 1145677"/>
                          <a:gd name="connsiteY7" fmla="*/ 518160 h 1120140"/>
                          <a:gd name="connsiteX8" fmla="*/ 1046448 w 1145677"/>
                          <a:gd name="connsiteY8" fmla="*/ 487680 h 1120140"/>
                          <a:gd name="connsiteX9" fmla="*/ 1023588 w 1145677"/>
                          <a:gd name="connsiteY9" fmla="*/ 441960 h 1120140"/>
                          <a:gd name="connsiteX10" fmla="*/ 1000728 w 1145677"/>
                          <a:gd name="connsiteY10" fmla="*/ 426720 h 1120140"/>
                          <a:gd name="connsiteX11" fmla="*/ 962628 w 1145677"/>
                          <a:gd name="connsiteY11" fmla="*/ 396240 h 1120140"/>
                          <a:gd name="connsiteX12" fmla="*/ 901668 w 1145677"/>
                          <a:gd name="connsiteY12" fmla="*/ 358140 h 1120140"/>
                          <a:gd name="connsiteX13" fmla="*/ 863568 w 1145677"/>
                          <a:gd name="connsiteY13" fmla="*/ 335280 h 1120140"/>
                          <a:gd name="connsiteX14" fmla="*/ 810228 w 1145677"/>
                          <a:gd name="connsiteY14" fmla="*/ 312420 h 1120140"/>
                          <a:gd name="connsiteX15" fmla="*/ 787368 w 1145677"/>
                          <a:gd name="connsiteY15" fmla="*/ 304800 h 1120140"/>
                          <a:gd name="connsiteX16" fmla="*/ 764508 w 1145677"/>
                          <a:gd name="connsiteY16" fmla="*/ 281940 h 1120140"/>
                          <a:gd name="connsiteX17" fmla="*/ 734028 w 1145677"/>
                          <a:gd name="connsiteY17" fmla="*/ 259080 h 1120140"/>
                          <a:gd name="connsiteX18" fmla="*/ 718788 w 1145677"/>
                          <a:gd name="connsiteY18" fmla="*/ 236220 h 1120140"/>
                          <a:gd name="connsiteX19" fmla="*/ 711168 w 1145677"/>
                          <a:gd name="connsiteY19" fmla="*/ 198120 h 1120140"/>
                          <a:gd name="connsiteX20" fmla="*/ 703548 w 1145677"/>
                          <a:gd name="connsiteY20" fmla="*/ 175260 h 1120140"/>
                          <a:gd name="connsiteX21" fmla="*/ 695928 w 1145677"/>
                          <a:gd name="connsiteY21" fmla="*/ 91440 h 1120140"/>
                          <a:gd name="connsiteX22" fmla="*/ 688308 w 1145677"/>
                          <a:gd name="connsiteY22" fmla="*/ 38100 h 1120140"/>
                          <a:gd name="connsiteX23" fmla="*/ 680688 w 1145677"/>
                          <a:gd name="connsiteY23" fmla="*/ 7620 h 1120140"/>
                          <a:gd name="connsiteX24" fmla="*/ 650208 w 1145677"/>
                          <a:gd name="connsiteY24" fmla="*/ 0 h 1120140"/>
                          <a:gd name="connsiteX25" fmla="*/ 619728 w 1145677"/>
                          <a:gd name="connsiteY25" fmla="*/ 45720 h 1120140"/>
                          <a:gd name="connsiteX26" fmla="*/ 589248 w 1145677"/>
                          <a:gd name="connsiteY26" fmla="*/ 91440 h 1120140"/>
                          <a:gd name="connsiteX27" fmla="*/ 574008 w 1145677"/>
                          <a:gd name="connsiteY27" fmla="*/ 129540 h 1120140"/>
                          <a:gd name="connsiteX28" fmla="*/ 566388 w 1145677"/>
                          <a:gd name="connsiteY28" fmla="*/ 160020 h 1120140"/>
                          <a:gd name="connsiteX29" fmla="*/ 551148 w 1145677"/>
                          <a:gd name="connsiteY29" fmla="*/ 190500 h 1120140"/>
                          <a:gd name="connsiteX30" fmla="*/ 543528 w 1145677"/>
                          <a:gd name="connsiteY30" fmla="*/ 213360 h 1120140"/>
                          <a:gd name="connsiteX31" fmla="*/ 497808 w 1145677"/>
                          <a:gd name="connsiteY31" fmla="*/ 198120 h 1120140"/>
                          <a:gd name="connsiteX32" fmla="*/ 444468 w 1145677"/>
                          <a:gd name="connsiteY32" fmla="*/ 182880 h 1120140"/>
                          <a:gd name="connsiteX33" fmla="*/ 421608 w 1145677"/>
                          <a:gd name="connsiteY33" fmla="*/ 198120 h 1120140"/>
                          <a:gd name="connsiteX34" fmla="*/ 406368 w 1145677"/>
                          <a:gd name="connsiteY34" fmla="*/ 228600 h 1120140"/>
                          <a:gd name="connsiteX35" fmla="*/ 391128 w 1145677"/>
                          <a:gd name="connsiteY35" fmla="*/ 251460 h 1120140"/>
                          <a:gd name="connsiteX36" fmla="*/ 368268 w 1145677"/>
                          <a:gd name="connsiteY36" fmla="*/ 327660 h 1120140"/>
                          <a:gd name="connsiteX37" fmla="*/ 345408 w 1145677"/>
                          <a:gd name="connsiteY37" fmla="*/ 320040 h 1120140"/>
                          <a:gd name="connsiteX38" fmla="*/ 322548 w 1145677"/>
                          <a:gd name="connsiteY38" fmla="*/ 304800 h 1120140"/>
                          <a:gd name="connsiteX39" fmla="*/ 292068 w 1145677"/>
                          <a:gd name="connsiteY39" fmla="*/ 297180 h 1120140"/>
                          <a:gd name="connsiteX40" fmla="*/ 238728 w 1145677"/>
                          <a:gd name="connsiteY40" fmla="*/ 274320 h 1120140"/>
                          <a:gd name="connsiteX41" fmla="*/ 200628 w 1145677"/>
                          <a:gd name="connsiteY41" fmla="*/ 281940 h 1120140"/>
                          <a:gd name="connsiteX42" fmla="*/ 208248 w 1145677"/>
                          <a:gd name="connsiteY42" fmla="*/ 365760 h 1120140"/>
                          <a:gd name="connsiteX43" fmla="*/ 238728 w 1145677"/>
                          <a:gd name="connsiteY43" fmla="*/ 441960 h 1120140"/>
                          <a:gd name="connsiteX44" fmla="*/ 246348 w 1145677"/>
                          <a:gd name="connsiteY44" fmla="*/ 464820 h 1120140"/>
                          <a:gd name="connsiteX45" fmla="*/ 193008 w 1145677"/>
                          <a:gd name="connsiteY45" fmla="*/ 480060 h 1120140"/>
                          <a:gd name="connsiteX46" fmla="*/ 170148 w 1145677"/>
                          <a:gd name="connsiteY46" fmla="*/ 495300 h 1120140"/>
                          <a:gd name="connsiteX47" fmla="*/ 187293 w 1145677"/>
                          <a:gd name="connsiteY47" fmla="*/ 630555 h 1120140"/>
                          <a:gd name="connsiteX48" fmla="*/ 116808 w 1145677"/>
                          <a:gd name="connsiteY48" fmla="*/ 685800 h 1120140"/>
                          <a:gd name="connsiteX49" fmla="*/ 93948 w 1145677"/>
                          <a:gd name="connsiteY49" fmla="*/ 693420 h 1120140"/>
                          <a:gd name="connsiteX50" fmla="*/ 48228 w 1145677"/>
                          <a:gd name="connsiteY50" fmla="*/ 739140 h 1120140"/>
                          <a:gd name="connsiteX51" fmla="*/ 25368 w 1145677"/>
                          <a:gd name="connsiteY51" fmla="*/ 762000 h 1120140"/>
                          <a:gd name="connsiteX52" fmla="*/ 10128 w 1145677"/>
                          <a:gd name="connsiteY52" fmla="*/ 822960 h 1120140"/>
                          <a:gd name="connsiteX53" fmla="*/ 2508 w 1145677"/>
                          <a:gd name="connsiteY53" fmla="*/ 845820 h 1120140"/>
                          <a:gd name="connsiteX54" fmla="*/ 48228 w 1145677"/>
                          <a:gd name="connsiteY54" fmla="*/ 830580 h 1120140"/>
                          <a:gd name="connsiteX55" fmla="*/ 71088 w 1145677"/>
                          <a:gd name="connsiteY55" fmla="*/ 822960 h 1120140"/>
                          <a:gd name="connsiteX56" fmla="*/ 162528 w 1145677"/>
                          <a:gd name="connsiteY56" fmla="*/ 822960 h 1120140"/>
                          <a:gd name="connsiteX57" fmla="*/ 231108 w 1145677"/>
                          <a:gd name="connsiteY57" fmla="*/ 838200 h 1120140"/>
                          <a:gd name="connsiteX58" fmla="*/ 316833 w 1145677"/>
                          <a:gd name="connsiteY58" fmla="*/ 887730 h 1120140"/>
                          <a:gd name="connsiteX59" fmla="*/ 385413 w 1145677"/>
                          <a:gd name="connsiteY59" fmla="*/ 948690 h 1120140"/>
                          <a:gd name="connsiteX60" fmla="*/ 421608 w 1145677"/>
                          <a:gd name="connsiteY60" fmla="*/ 975360 h 1120140"/>
                          <a:gd name="connsiteX61" fmla="*/ 473043 w 1145677"/>
                          <a:gd name="connsiteY61" fmla="*/ 1007745 h 1120140"/>
                          <a:gd name="connsiteX62" fmla="*/ 518763 w 1145677"/>
                          <a:gd name="connsiteY62" fmla="*/ 1028700 h 1120140"/>
                          <a:gd name="connsiteX63" fmla="*/ 556863 w 1145677"/>
                          <a:gd name="connsiteY63" fmla="*/ 1042035 h 1120140"/>
                          <a:gd name="connsiteX64" fmla="*/ 604488 w 1145677"/>
                          <a:gd name="connsiteY64" fmla="*/ 1059180 h 1120140"/>
                          <a:gd name="connsiteX65" fmla="*/ 627348 w 1145677"/>
                          <a:gd name="connsiteY65" fmla="*/ 1066800 h 1120140"/>
                          <a:gd name="connsiteX66" fmla="*/ 665448 w 1145677"/>
                          <a:gd name="connsiteY66" fmla="*/ 1082040 h 1120140"/>
                          <a:gd name="connsiteX67" fmla="*/ 718788 w 1145677"/>
                          <a:gd name="connsiteY67" fmla="*/ 1097280 h 1120140"/>
                          <a:gd name="connsiteX68" fmla="*/ 749268 w 1145677"/>
                          <a:gd name="connsiteY68" fmla="*/ 1112520 h 1120140"/>
                          <a:gd name="connsiteX69" fmla="*/ 810228 w 1145677"/>
                          <a:gd name="connsiteY69" fmla="*/ 1120140 h 1120140"/>
                          <a:gd name="connsiteX70" fmla="*/ 878808 w 1145677"/>
                          <a:gd name="connsiteY70" fmla="*/ 1112520 h 1120140"/>
                          <a:gd name="connsiteX71" fmla="*/ 947388 w 1145677"/>
                          <a:gd name="connsiteY71" fmla="*/ 1097280 h 1120140"/>
                          <a:gd name="connsiteX72" fmla="*/ 993108 w 1145677"/>
                          <a:gd name="connsiteY72" fmla="*/ 1066800 h 1120140"/>
                          <a:gd name="connsiteX73" fmla="*/ 1015968 w 1145677"/>
                          <a:gd name="connsiteY73" fmla="*/ 1051560 h 1120140"/>
                          <a:gd name="connsiteX74" fmla="*/ 1069308 w 1145677"/>
                          <a:gd name="connsiteY74" fmla="*/ 1013460 h 1120140"/>
                          <a:gd name="connsiteX75" fmla="*/ 1099788 w 1145677"/>
                          <a:gd name="connsiteY75" fmla="*/ 967740 h 1120140"/>
                          <a:gd name="connsiteX76" fmla="*/ 1107408 w 1145677"/>
                          <a:gd name="connsiteY76" fmla="*/ 937260 h 1120140"/>
                          <a:gd name="connsiteX77" fmla="*/ 1122648 w 1145677"/>
                          <a:gd name="connsiteY77" fmla="*/ 891540 h 1120140"/>
                          <a:gd name="connsiteX78" fmla="*/ 1134078 w 1145677"/>
                          <a:gd name="connsiteY78" fmla="*/ 843915 h 1120140"/>
                          <a:gd name="connsiteX0" fmla="*/ 1134078 w 1145677"/>
                          <a:gd name="connsiteY0" fmla="*/ 843915 h 1120140"/>
                          <a:gd name="connsiteX1" fmla="*/ 1139793 w 1145677"/>
                          <a:gd name="connsiteY1" fmla="*/ 769620 h 1120140"/>
                          <a:gd name="connsiteX2" fmla="*/ 1145508 w 1145677"/>
                          <a:gd name="connsiteY2" fmla="*/ 746760 h 1120140"/>
                          <a:gd name="connsiteX3" fmla="*/ 1145508 w 1145677"/>
                          <a:gd name="connsiteY3" fmla="*/ 702945 h 1120140"/>
                          <a:gd name="connsiteX4" fmla="*/ 1130268 w 1145677"/>
                          <a:gd name="connsiteY4" fmla="*/ 640080 h 1120140"/>
                          <a:gd name="connsiteX5" fmla="*/ 1115028 w 1145677"/>
                          <a:gd name="connsiteY5" fmla="*/ 609600 h 1120140"/>
                          <a:gd name="connsiteX6" fmla="*/ 1084548 w 1145677"/>
                          <a:gd name="connsiteY6" fmla="*/ 541020 h 1120140"/>
                          <a:gd name="connsiteX7" fmla="*/ 1061688 w 1145677"/>
                          <a:gd name="connsiteY7" fmla="*/ 518160 h 1120140"/>
                          <a:gd name="connsiteX8" fmla="*/ 1046448 w 1145677"/>
                          <a:gd name="connsiteY8" fmla="*/ 487680 h 1120140"/>
                          <a:gd name="connsiteX9" fmla="*/ 1017873 w 1145677"/>
                          <a:gd name="connsiteY9" fmla="*/ 445770 h 1120140"/>
                          <a:gd name="connsiteX10" fmla="*/ 1000728 w 1145677"/>
                          <a:gd name="connsiteY10" fmla="*/ 426720 h 1120140"/>
                          <a:gd name="connsiteX11" fmla="*/ 962628 w 1145677"/>
                          <a:gd name="connsiteY11" fmla="*/ 396240 h 1120140"/>
                          <a:gd name="connsiteX12" fmla="*/ 901668 w 1145677"/>
                          <a:gd name="connsiteY12" fmla="*/ 358140 h 1120140"/>
                          <a:gd name="connsiteX13" fmla="*/ 863568 w 1145677"/>
                          <a:gd name="connsiteY13" fmla="*/ 335280 h 1120140"/>
                          <a:gd name="connsiteX14" fmla="*/ 810228 w 1145677"/>
                          <a:gd name="connsiteY14" fmla="*/ 312420 h 1120140"/>
                          <a:gd name="connsiteX15" fmla="*/ 787368 w 1145677"/>
                          <a:gd name="connsiteY15" fmla="*/ 304800 h 1120140"/>
                          <a:gd name="connsiteX16" fmla="*/ 764508 w 1145677"/>
                          <a:gd name="connsiteY16" fmla="*/ 281940 h 1120140"/>
                          <a:gd name="connsiteX17" fmla="*/ 734028 w 1145677"/>
                          <a:gd name="connsiteY17" fmla="*/ 259080 h 1120140"/>
                          <a:gd name="connsiteX18" fmla="*/ 718788 w 1145677"/>
                          <a:gd name="connsiteY18" fmla="*/ 236220 h 1120140"/>
                          <a:gd name="connsiteX19" fmla="*/ 711168 w 1145677"/>
                          <a:gd name="connsiteY19" fmla="*/ 198120 h 1120140"/>
                          <a:gd name="connsiteX20" fmla="*/ 703548 w 1145677"/>
                          <a:gd name="connsiteY20" fmla="*/ 175260 h 1120140"/>
                          <a:gd name="connsiteX21" fmla="*/ 695928 w 1145677"/>
                          <a:gd name="connsiteY21" fmla="*/ 91440 h 1120140"/>
                          <a:gd name="connsiteX22" fmla="*/ 688308 w 1145677"/>
                          <a:gd name="connsiteY22" fmla="*/ 38100 h 1120140"/>
                          <a:gd name="connsiteX23" fmla="*/ 680688 w 1145677"/>
                          <a:gd name="connsiteY23" fmla="*/ 7620 h 1120140"/>
                          <a:gd name="connsiteX24" fmla="*/ 650208 w 1145677"/>
                          <a:gd name="connsiteY24" fmla="*/ 0 h 1120140"/>
                          <a:gd name="connsiteX25" fmla="*/ 619728 w 1145677"/>
                          <a:gd name="connsiteY25" fmla="*/ 45720 h 1120140"/>
                          <a:gd name="connsiteX26" fmla="*/ 589248 w 1145677"/>
                          <a:gd name="connsiteY26" fmla="*/ 91440 h 1120140"/>
                          <a:gd name="connsiteX27" fmla="*/ 574008 w 1145677"/>
                          <a:gd name="connsiteY27" fmla="*/ 129540 h 1120140"/>
                          <a:gd name="connsiteX28" fmla="*/ 566388 w 1145677"/>
                          <a:gd name="connsiteY28" fmla="*/ 160020 h 1120140"/>
                          <a:gd name="connsiteX29" fmla="*/ 551148 w 1145677"/>
                          <a:gd name="connsiteY29" fmla="*/ 190500 h 1120140"/>
                          <a:gd name="connsiteX30" fmla="*/ 543528 w 1145677"/>
                          <a:gd name="connsiteY30" fmla="*/ 213360 h 1120140"/>
                          <a:gd name="connsiteX31" fmla="*/ 497808 w 1145677"/>
                          <a:gd name="connsiteY31" fmla="*/ 198120 h 1120140"/>
                          <a:gd name="connsiteX32" fmla="*/ 444468 w 1145677"/>
                          <a:gd name="connsiteY32" fmla="*/ 182880 h 1120140"/>
                          <a:gd name="connsiteX33" fmla="*/ 421608 w 1145677"/>
                          <a:gd name="connsiteY33" fmla="*/ 198120 h 1120140"/>
                          <a:gd name="connsiteX34" fmla="*/ 406368 w 1145677"/>
                          <a:gd name="connsiteY34" fmla="*/ 228600 h 1120140"/>
                          <a:gd name="connsiteX35" fmla="*/ 391128 w 1145677"/>
                          <a:gd name="connsiteY35" fmla="*/ 251460 h 1120140"/>
                          <a:gd name="connsiteX36" fmla="*/ 368268 w 1145677"/>
                          <a:gd name="connsiteY36" fmla="*/ 327660 h 1120140"/>
                          <a:gd name="connsiteX37" fmla="*/ 345408 w 1145677"/>
                          <a:gd name="connsiteY37" fmla="*/ 320040 h 1120140"/>
                          <a:gd name="connsiteX38" fmla="*/ 322548 w 1145677"/>
                          <a:gd name="connsiteY38" fmla="*/ 304800 h 1120140"/>
                          <a:gd name="connsiteX39" fmla="*/ 292068 w 1145677"/>
                          <a:gd name="connsiteY39" fmla="*/ 297180 h 1120140"/>
                          <a:gd name="connsiteX40" fmla="*/ 238728 w 1145677"/>
                          <a:gd name="connsiteY40" fmla="*/ 274320 h 1120140"/>
                          <a:gd name="connsiteX41" fmla="*/ 200628 w 1145677"/>
                          <a:gd name="connsiteY41" fmla="*/ 281940 h 1120140"/>
                          <a:gd name="connsiteX42" fmla="*/ 208248 w 1145677"/>
                          <a:gd name="connsiteY42" fmla="*/ 365760 h 1120140"/>
                          <a:gd name="connsiteX43" fmla="*/ 238728 w 1145677"/>
                          <a:gd name="connsiteY43" fmla="*/ 441960 h 1120140"/>
                          <a:gd name="connsiteX44" fmla="*/ 246348 w 1145677"/>
                          <a:gd name="connsiteY44" fmla="*/ 464820 h 1120140"/>
                          <a:gd name="connsiteX45" fmla="*/ 193008 w 1145677"/>
                          <a:gd name="connsiteY45" fmla="*/ 480060 h 1120140"/>
                          <a:gd name="connsiteX46" fmla="*/ 170148 w 1145677"/>
                          <a:gd name="connsiteY46" fmla="*/ 495300 h 1120140"/>
                          <a:gd name="connsiteX47" fmla="*/ 187293 w 1145677"/>
                          <a:gd name="connsiteY47" fmla="*/ 630555 h 1120140"/>
                          <a:gd name="connsiteX48" fmla="*/ 116808 w 1145677"/>
                          <a:gd name="connsiteY48" fmla="*/ 685800 h 1120140"/>
                          <a:gd name="connsiteX49" fmla="*/ 93948 w 1145677"/>
                          <a:gd name="connsiteY49" fmla="*/ 693420 h 1120140"/>
                          <a:gd name="connsiteX50" fmla="*/ 48228 w 1145677"/>
                          <a:gd name="connsiteY50" fmla="*/ 739140 h 1120140"/>
                          <a:gd name="connsiteX51" fmla="*/ 25368 w 1145677"/>
                          <a:gd name="connsiteY51" fmla="*/ 762000 h 1120140"/>
                          <a:gd name="connsiteX52" fmla="*/ 10128 w 1145677"/>
                          <a:gd name="connsiteY52" fmla="*/ 822960 h 1120140"/>
                          <a:gd name="connsiteX53" fmla="*/ 2508 w 1145677"/>
                          <a:gd name="connsiteY53" fmla="*/ 845820 h 1120140"/>
                          <a:gd name="connsiteX54" fmla="*/ 48228 w 1145677"/>
                          <a:gd name="connsiteY54" fmla="*/ 830580 h 1120140"/>
                          <a:gd name="connsiteX55" fmla="*/ 71088 w 1145677"/>
                          <a:gd name="connsiteY55" fmla="*/ 822960 h 1120140"/>
                          <a:gd name="connsiteX56" fmla="*/ 162528 w 1145677"/>
                          <a:gd name="connsiteY56" fmla="*/ 822960 h 1120140"/>
                          <a:gd name="connsiteX57" fmla="*/ 231108 w 1145677"/>
                          <a:gd name="connsiteY57" fmla="*/ 838200 h 1120140"/>
                          <a:gd name="connsiteX58" fmla="*/ 316833 w 1145677"/>
                          <a:gd name="connsiteY58" fmla="*/ 887730 h 1120140"/>
                          <a:gd name="connsiteX59" fmla="*/ 385413 w 1145677"/>
                          <a:gd name="connsiteY59" fmla="*/ 948690 h 1120140"/>
                          <a:gd name="connsiteX60" fmla="*/ 421608 w 1145677"/>
                          <a:gd name="connsiteY60" fmla="*/ 975360 h 1120140"/>
                          <a:gd name="connsiteX61" fmla="*/ 473043 w 1145677"/>
                          <a:gd name="connsiteY61" fmla="*/ 1007745 h 1120140"/>
                          <a:gd name="connsiteX62" fmla="*/ 518763 w 1145677"/>
                          <a:gd name="connsiteY62" fmla="*/ 1028700 h 1120140"/>
                          <a:gd name="connsiteX63" fmla="*/ 556863 w 1145677"/>
                          <a:gd name="connsiteY63" fmla="*/ 1042035 h 1120140"/>
                          <a:gd name="connsiteX64" fmla="*/ 604488 w 1145677"/>
                          <a:gd name="connsiteY64" fmla="*/ 1059180 h 1120140"/>
                          <a:gd name="connsiteX65" fmla="*/ 627348 w 1145677"/>
                          <a:gd name="connsiteY65" fmla="*/ 1066800 h 1120140"/>
                          <a:gd name="connsiteX66" fmla="*/ 665448 w 1145677"/>
                          <a:gd name="connsiteY66" fmla="*/ 1082040 h 1120140"/>
                          <a:gd name="connsiteX67" fmla="*/ 718788 w 1145677"/>
                          <a:gd name="connsiteY67" fmla="*/ 1097280 h 1120140"/>
                          <a:gd name="connsiteX68" fmla="*/ 749268 w 1145677"/>
                          <a:gd name="connsiteY68" fmla="*/ 1112520 h 1120140"/>
                          <a:gd name="connsiteX69" fmla="*/ 810228 w 1145677"/>
                          <a:gd name="connsiteY69" fmla="*/ 1120140 h 1120140"/>
                          <a:gd name="connsiteX70" fmla="*/ 878808 w 1145677"/>
                          <a:gd name="connsiteY70" fmla="*/ 1112520 h 1120140"/>
                          <a:gd name="connsiteX71" fmla="*/ 947388 w 1145677"/>
                          <a:gd name="connsiteY71" fmla="*/ 1097280 h 1120140"/>
                          <a:gd name="connsiteX72" fmla="*/ 993108 w 1145677"/>
                          <a:gd name="connsiteY72" fmla="*/ 1066800 h 1120140"/>
                          <a:gd name="connsiteX73" fmla="*/ 1015968 w 1145677"/>
                          <a:gd name="connsiteY73" fmla="*/ 1051560 h 1120140"/>
                          <a:gd name="connsiteX74" fmla="*/ 1069308 w 1145677"/>
                          <a:gd name="connsiteY74" fmla="*/ 1013460 h 1120140"/>
                          <a:gd name="connsiteX75" fmla="*/ 1099788 w 1145677"/>
                          <a:gd name="connsiteY75" fmla="*/ 967740 h 1120140"/>
                          <a:gd name="connsiteX76" fmla="*/ 1107408 w 1145677"/>
                          <a:gd name="connsiteY76" fmla="*/ 937260 h 1120140"/>
                          <a:gd name="connsiteX77" fmla="*/ 1122648 w 1145677"/>
                          <a:gd name="connsiteY77" fmla="*/ 891540 h 1120140"/>
                          <a:gd name="connsiteX78" fmla="*/ 1134078 w 1145677"/>
                          <a:gd name="connsiteY78" fmla="*/ 843915 h 1120140"/>
                          <a:gd name="connsiteX0" fmla="*/ 1134078 w 1145677"/>
                          <a:gd name="connsiteY0" fmla="*/ 843915 h 1120140"/>
                          <a:gd name="connsiteX1" fmla="*/ 1139793 w 1145677"/>
                          <a:gd name="connsiteY1" fmla="*/ 769620 h 1120140"/>
                          <a:gd name="connsiteX2" fmla="*/ 1145508 w 1145677"/>
                          <a:gd name="connsiteY2" fmla="*/ 746760 h 1120140"/>
                          <a:gd name="connsiteX3" fmla="*/ 1145508 w 1145677"/>
                          <a:gd name="connsiteY3" fmla="*/ 702945 h 1120140"/>
                          <a:gd name="connsiteX4" fmla="*/ 1130268 w 1145677"/>
                          <a:gd name="connsiteY4" fmla="*/ 640080 h 1120140"/>
                          <a:gd name="connsiteX5" fmla="*/ 1115028 w 1145677"/>
                          <a:gd name="connsiteY5" fmla="*/ 609600 h 1120140"/>
                          <a:gd name="connsiteX6" fmla="*/ 1084548 w 1145677"/>
                          <a:gd name="connsiteY6" fmla="*/ 541020 h 1120140"/>
                          <a:gd name="connsiteX7" fmla="*/ 1061688 w 1145677"/>
                          <a:gd name="connsiteY7" fmla="*/ 518160 h 1120140"/>
                          <a:gd name="connsiteX8" fmla="*/ 1046448 w 1145677"/>
                          <a:gd name="connsiteY8" fmla="*/ 487680 h 1120140"/>
                          <a:gd name="connsiteX9" fmla="*/ 1017873 w 1145677"/>
                          <a:gd name="connsiteY9" fmla="*/ 445770 h 1120140"/>
                          <a:gd name="connsiteX10" fmla="*/ 989298 w 1145677"/>
                          <a:gd name="connsiteY10" fmla="*/ 426720 h 1120140"/>
                          <a:gd name="connsiteX11" fmla="*/ 962628 w 1145677"/>
                          <a:gd name="connsiteY11" fmla="*/ 396240 h 1120140"/>
                          <a:gd name="connsiteX12" fmla="*/ 901668 w 1145677"/>
                          <a:gd name="connsiteY12" fmla="*/ 358140 h 1120140"/>
                          <a:gd name="connsiteX13" fmla="*/ 863568 w 1145677"/>
                          <a:gd name="connsiteY13" fmla="*/ 335280 h 1120140"/>
                          <a:gd name="connsiteX14" fmla="*/ 810228 w 1145677"/>
                          <a:gd name="connsiteY14" fmla="*/ 312420 h 1120140"/>
                          <a:gd name="connsiteX15" fmla="*/ 787368 w 1145677"/>
                          <a:gd name="connsiteY15" fmla="*/ 304800 h 1120140"/>
                          <a:gd name="connsiteX16" fmla="*/ 764508 w 1145677"/>
                          <a:gd name="connsiteY16" fmla="*/ 281940 h 1120140"/>
                          <a:gd name="connsiteX17" fmla="*/ 734028 w 1145677"/>
                          <a:gd name="connsiteY17" fmla="*/ 259080 h 1120140"/>
                          <a:gd name="connsiteX18" fmla="*/ 718788 w 1145677"/>
                          <a:gd name="connsiteY18" fmla="*/ 236220 h 1120140"/>
                          <a:gd name="connsiteX19" fmla="*/ 711168 w 1145677"/>
                          <a:gd name="connsiteY19" fmla="*/ 198120 h 1120140"/>
                          <a:gd name="connsiteX20" fmla="*/ 703548 w 1145677"/>
                          <a:gd name="connsiteY20" fmla="*/ 175260 h 1120140"/>
                          <a:gd name="connsiteX21" fmla="*/ 695928 w 1145677"/>
                          <a:gd name="connsiteY21" fmla="*/ 91440 h 1120140"/>
                          <a:gd name="connsiteX22" fmla="*/ 688308 w 1145677"/>
                          <a:gd name="connsiteY22" fmla="*/ 38100 h 1120140"/>
                          <a:gd name="connsiteX23" fmla="*/ 680688 w 1145677"/>
                          <a:gd name="connsiteY23" fmla="*/ 7620 h 1120140"/>
                          <a:gd name="connsiteX24" fmla="*/ 650208 w 1145677"/>
                          <a:gd name="connsiteY24" fmla="*/ 0 h 1120140"/>
                          <a:gd name="connsiteX25" fmla="*/ 619728 w 1145677"/>
                          <a:gd name="connsiteY25" fmla="*/ 45720 h 1120140"/>
                          <a:gd name="connsiteX26" fmla="*/ 589248 w 1145677"/>
                          <a:gd name="connsiteY26" fmla="*/ 91440 h 1120140"/>
                          <a:gd name="connsiteX27" fmla="*/ 574008 w 1145677"/>
                          <a:gd name="connsiteY27" fmla="*/ 129540 h 1120140"/>
                          <a:gd name="connsiteX28" fmla="*/ 566388 w 1145677"/>
                          <a:gd name="connsiteY28" fmla="*/ 160020 h 1120140"/>
                          <a:gd name="connsiteX29" fmla="*/ 551148 w 1145677"/>
                          <a:gd name="connsiteY29" fmla="*/ 190500 h 1120140"/>
                          <a:gd name="connsiteX30" fmla="*/ 543528 w 1145677"/>
                          <a:gd name="connsiteY30" fmla="*/ 213360 h 1120140"/>
                          <a:gd name="connsiteX31" fmla="*/ 497808 w 1145677"/>
                          <a:gd name="connsiteY31" fmla="*/ 198120 h 1120140"/>
                          <a:gd name="connsiteX32" fmla="*/ 444468 w 1145677"/>
                          <a:gd name="connsiteY32" fmla="*/ 182880 h 1120140"/>
                          <a:gd name="connsiteX33" fmla="*/ 421608 w 1145677"/>
                          <a:gd name="connsiteY33" fmla="*/ 198120 h 1120140"/>
                          <a:gd name="connsiteX34" fmla="*/ 406368 w 1145677"/>
                          <a:gd name="connsiteY34" fmla="*/ 228600 h 1120140"/>
                          <a:gd name="connsiteX35" fmla="*/ 391128 w 1145677"/>
                          <a:gd name="connsiteY35" fmla="*/ 251460 h 1120140"/>
                          <a:gd name="connsiteX36" fmla="*/ 368268 w 1145677"/>
                          <a:gd name="connsiteY36" fmla="*/ 327660 h 1120140"/>
                          <a:gd name="connsiteX37" fmla="*/ 345408 w 1145677"/>
                          <a:gd name="connsiteY37" fmla="*/ 320040 h 1120140"/>
                          <a:gd name="connsiteX38" fmla="*/ 322548 w 1145677"/>
                          <a:gd name="connsiteY38" fmla="*/ 304800 h 1120140"/>
                          <a:gd name="connsiteX39" fmla="*/ 292068 w 1145677"/>
                          <a:gd name="connsiteY39" fmla="*/ 297180 h 1120140"/>
                          <a:gd name="connsiteX40" fmla="*/ 238728 w 1145677"/>
                          <a:gd name="connsiteY40" fmla="*/ 274320 h 1120140"/>
                          <a:gd name="connsiteX41" fmla="*/ 200628 w 1145677"/>
                          <a:gd name="connsiteY41" fmla="*/ 281940 h 1120140"/>
                          <a:gd name="connsiteX42" fmla="*/ 208248 w 1145677"/>
                          <a:gd name="connsiteY42" fmla="*/ 365760 h 1120140"/>
                          <a:gd name="connsiteX43" fmla="*/ 238728 w 1145677"/>
                          <a:gd name="connsiteY43" fmla="*/ 441960 h 1120140"/>
                          <a:gd name="connsiteX44" fmla="*/ 246348 w 1145677"/>
                          <a:gd name="connsiteY44" fmla="*/ 464820 h 1120140"/>
                          <a:gd name="connsiteX45" fmla="*/ 193008 w 1145677"/>
                          <a:gd name="connsiteY45" fmla="*/ 480060 h 1120140"/>
                          <a:gd name="connsiteX46" fmla="*/ 170148 w 1145677"/>
                          <a:gd name="connsiteY46" fmla="*/ 495300 h 1120140"/>
                          <a:gd name="connsiteX47" fmla="*/ 187293 w 1145677"/>
                          <a:gd name="connsiteY47" fmla="*/ 630555 h 1120140"/>
                          <a:gd name="connsiteX48" fmla="*/ 116808 w 1145677"/>
                          <a:gd name="connsiteY48" fmla="*/ 685800 h 1120140"/>
                          <a:gd name="connsiteX49" fmla="*/ 93948 w 1145677"/>
                          <a:gd name="connsiteY49" fmla="*/ 693420 h 1120140"/>
                          <a:gd name="connsiteX50" fmla="*/ 48228 w 1145677"/>
                          <a:gd name="connsiteY50" fmla="*/ 739140 h 1120140"/>
                          <a:gd name="connsiteX51" fmla="*/ 25368 w 1145677"/>
                          <a:gd name="connsiteY51" fmla="*/ 762000 h 1120140"/>
                          <a:gd name="connsiteX52" fmla="*/ 10128 w 1145677"/>
                          <a:gd name="connsiteY52" fmla="*/ 822960 h 1120140"/>
                          <a:gd name="connsiteX53" fmla="*/ 2508 w 1145677"/>
                          <a:gd name="connsiteY53" fmla="*/ 845820 h 1120140"/>
                          <a:gd name="connsiteX54" fmla="*/ 48228 w 1145677"/>
                          <a:gd name="connsiteY54" fmla="*/ 830580 h 1120140"/>
                          <a:gd name="connsiteX55" fmla="*/ 71088 w 1145677"/>
                          <a:gd name="connsiteY55" fmla="*/ 822960 h 1120140"/>
                          <a:gd name="connsiteX56" fmla="*/ 162528 w 1145677"/>
                          <a:gd name="connsiteY56" fmla="*/ 822960 h 1120140"/>
                          <a:gd name="connsiteX57" fmla="*/ 231108 w 1145677"/>
                          <a:gd name="connsiteY57" fmla="*/ 838200 h 1120140"/>
                          <a:gd name="connsiteX58" fmla="*/ 316833 w 1145677"/>
                          <a:gd name="connsiteY58" fmla="*/ 887730 h 1120140"/>
                          <a:gd name="connsiteX59" fmla="*/ 385413 w 1145677"/>
                          <a:gd name="connsiteY59" fmla="*/ 948690 h 1120140"/>
                          <a:gd name="connsiteX60" fmla="*/ 421608 w 1145677"/>
                          <a:gd name="connsiteY60" fmla="*/ 975360 h 1120140"/>
                          <a:gd name="connsiteX61" fmla="*/ 473043 w 1145677"/>
                          <a:gd name="connsiteY61" fmla="*/ 1007745 h 1120140"/>
                          <a:gd name="connsiteX62" fmla="*/ 518763 w 1145677"/>
                          <a:gd name="connsiteY62" fmla="*/ 1028700 h 1120140"/>
                          <a:gd name="connsiteX63" fmla="*/ 556863 w 1145677"/>
                          <a:gd name="connsiteY63" fmla="*/ 1042035 h 1120140"/>
                          <a:gd name="connsiteX64" fmla="*/ 604488 w 1145677"/>
                          <a:gd name="connsiteY64" fmla="*/ 1059180 h 1120140"/>
                          <a:gd name="connsiteX65" fmla="*/ 627348 w 1145677"/>
                          <a:gd name="connsiteY65" fmla="*/ 1066800 h 1120140"/>
                          <a:gd name="connsiteX66" fmla="*/ 665448 w 1145677"/>
                          <a:gd name="connsiteY66" fmla="*/ 1082040 h 1120140"/>
                          <a:gd name="connsiteX67" fmla="*/ 718788 w 1145677"/>
                          <a:gd name="connsiteY67" fmla="*/ 1097280 h 1120140"/>
                          <a:gd name="connsiteX68" fmla="*/ 749268 w 1145677"/>
                          <a:gd name="connsiteY68" fmla="*/ 1112520 h 1120140"/>
                          <a:gd name="connsiteX69" fmla="*/ 810228 w 1145677"/>
                          <a:gd name="connsiteY69" fmla="*/ 1120140 h 1120140"/>
                          <a:gd name="connsiteX70" fmla="*/ 878808 w 1145677"/>
                          <a:gd name="connsiteY70" fmla="*/ 1112520 h 1120140"/>
                          <a:gd name="connsiteX71" fmla="*/ 947388 w 1145677"/>
                          <a:gd name="connsiteY71" fmla="*/ 1097280 h 1120140"/>
                          <a:gd name="connsiteX72" fmla="*/ 993108 w 1145677"/>
                          <a:gd name="connsiteY72" fmla="*/ 1066800 h 1120140"/>
                          <a:gd name="connsiteX73" fmla="*/ 1015968 w 1145677"/>
                          <a:gd name="connsiteY73" fmla="*/ 1051560 h 1120140"/>
                          <a:gd name="connsiteX74" fmla="*/ 1069308 w 1145677"/>
                          <a:gd name="connsiteY74" fmla="*/ 1013460 h 1120140"/>
                          <a:gd name="connsiteX75" fmla="*/ 1099788 w 1145677"/>
                          <a:gd name="connsiteY75" fmla="*/ 967740 h 1120140"/>
                          <a:gd name="connsiteX76" fmla="*/ 1107408 w 1145677"/>
                          <a:gd name="connsiteY76" fmla="*/ 937260 h 1120140"/>
                          <a:gd name="connsiteX77" fmla="*/ 1122648 w 1145677"/>
                          <a:gd name="connsiteY77" fmla="*/ 891540 h 1120140"/>
                          <a:gd name="connsiteX78" fmla="*/ 1134078 w 1145677"/>
                          <a:gd name="connsiteY78" fmla="*/ 843915 h 1120140"/>
                          <a:gd name="connsiteX0" fmla="*/ 1134078 w 1145677"/>
                          <a:gd name="connsiteY0" fmla="*/ 843915 h 1120140"/>
                          <a:gd name="connsiteX1" fmla="*/ 1139793 w 1145677"/>
                          <a:gd name="connsiteY1" fmla="*/ 769620 h 1120140"/>
                          <a:gd name="connsiteX2" fmla="*/ 1145508 w 1145677"/>
                          <a:gd name="connsiteY2" fmla="*/ 746760 h 1120140"/>
                          <a:gd name="connsiteX3" fmla="*/ 1145508 w 1145677"/>
                          <a:gd name="connsiteY3" fmla="*/ 702945 h 1120140"/>
                          <a:gd name="connsiteX4" fmla="*/ 1130268 w 1145677"/>
                          <a:gd name="connsiteY4" fmla="*/ 640080 h 1120140"/>
                          <a:gd name="connsiteX5" fmla="*/ 1115028 w 1145677"/>
                          <a:gd name="connsiteY5" fmla="*/ 609600 h 1120140"/>
                          <a:gd name="connsiteX6" fmla="*/ 1084548 w 1145677"/>
                          <a:gd name="connsiteY6" fmla="*/ 541020 h 1120140"/>
                          <a:gd name="connsiteX7" fmla="*/ 1061688 w 1145677"/>
                          <a:gd name="connsiteY7" fmla="*/ 518160 h 1120140"/>
                          <a:gd name="connsiteX8" fmla="*/ 1046448 w 1145677"/>
                          <a:gd name="connsiteY8" fmla="*/ 487680 h 1120140"/>
                          <a:gd name="connsiteX9" fmla="*/ 1017873 w 1145677"/>
                          <a:gd name="connsiteY9" fmla="*/ 445770 h 1120140"/>
                          <a:gd name="connsiteX10" fmla="*/ 989298 w 1145677"/>
                          <a:gd name="connsiteY10" fmla="*/ 426720 h 1120140"/>
                          <a:gd name="connsiteX11" fmla="*/ 945483 w 1145677"/>
                          <a:gd name="connsiteY11" fmla="*/ 386715 h 1120140"/>
                          <a:gd name="connsiteX12" fmla="*/ 901668 w 1145677"/>
                          <a:gd name="connsiteY12" fmla="*/ 358140 h 1120140"/>
                          <a:gd name="connsiteX13" fmla="*/ 863568 w 1145677"/>
                          <a:gd name="connsiteY13" fmla="*/ 335280 h 1120140"/>
                          <a:gd name="connsiteX14" fmla="*/ 810228 w 1145677"/>
                          <a:gd name="connsiteY14" fmla="*/ 312420 h 1120140"/>
                          <a:gd name="connsiteX15" fmla="*/ 787368 w 1145677"/>
                          <a:gd name="connsiteY15" fmla="*/ 304800 h 1120140"/>
                          <a:gd name="connsiteX16" fmla="*/ 764508 w 1145677"/>
                          <a:gd name="connsiteY16" fmla="*/ 281940 h 1120140"/>
                          <a:gd name="connsiteX17" fmla="*/ 734028 w 1145677"/>
                          <a:gd name="connsiteY17" fmla="*/ 259080 h 1120140"/>
                          <a:gd name="connsiteX18" fmla="*/ 718788 w 1145677"/>
                          <a:gd name="connsiteY18" fmla="*/ 236220 h 1120140"/>
                          <a:gd name="connsiteX19" fmla="*/ 711168 w 1145677"/>
                          <a:gd name="connsiteY19" fmla="*/ 198120 h 1120140"/>
                          <a:gd name="connsiteX20" fmla="*/ 703548 w 1145677"/>
                          <a:gd name="connsiteY20" fmla="*/ 175260 h 1120140"/>
                          <a:gd name="connsiteX21" fmla="*/ 695928 w 1145677"/>
                          <a:gd name="connsiteY21" fmla="*/ 91440 h 1120140"/>
                          <a:gd name="connsiteX22" fmla="*/ 688308 w 1145677"/>
                          <a:gd name="connsiteY22" fmla="*/ 38100 h 1120140"/>
                          <a:gd name="connsiteX23" fmla="*/ 680688 w 1145677"/>
                          <a:gd name="connsiteY23" fmla="*/ 7620 h 1120140"/>
                          <a:gd name="connsiteX24" fmla="*/ 650208 w 1145677"/>
                          <a:gd name="connsiteY24" fmla="*/ 0 h 1120140"/>
                          <a:gd name="connsiteX25" fmla="*/ 619728 w 1145677"/>
                          <a:gd name="connsiteY25" fmla="*/ 45720 h 1120140"/>
                          <a:gd name="connsiteX26" fmla="*/ 589248 w 1145677"/>
                          <a:gd name="connsiteY26" fmla="*/ 91440 h 1120140"/>
                          <a:gd name="connsiteX27" fmla="*/ 574008 w 1145677"/>
                          <a:gd name="connsiteY27" fmla="*/ 129540 h 1120140"/>
                          <a:gd name="connsiteX28" fmla="*/ 566388 w 1145677"/>
                          <a:gd name="connsiteY28" fmla="*/ 160020 h 1120140"/>
                          <a:gd name="connsiteX29" fmla="*/ 551148 w 1145677"/>
                          <a:gd name="connsiteY29" fmla="*/ 190500 h 1120140"/>
                          <a:gd name="connsiteX30" fmla="*/ 543528 w 1145677"/>
                          <a:gd name="connsiteY30" fmla="*/ 213360 h 1120140"/>
                          <a:gd name="connsiteX31" fmla="*/ 497808 w 1145677"/>
                          <a:gd name="connsiteY31" fmla="*/ 198120 h 1120140"/>
                          <a:gd name="connsiteX32" fmla="*/ 444468 w 1145677"/>
                          <a:gd name="connsiteY32" fmla="*/ 182880 h 1120140"/>
                          <a:gd name="connsiteX33" fmla="*/ 421608 w 1145677"/>
                          <a:gd name="connsiteY33" fmla="*/ 198120 h 1120140"/>
                          <a:gd name="connsiteX34" fmla="*/ 406368 w 1145677"/>
                          <a:gd name="connsiteY34" fmla="*/ 228600 h 1120140"/>
                          <a:gd name="connsiteX35" fmla="*/ 391128 w 1145677"/>
                          <a:gd name="connsiteY35" fmla="*/ 251460 h 1120140"/>
                          <a:gd name="connsiteX36" fmla="*/ 368268 w 1145677"/>
                          <a:gd name="connsiteY36" fmla="*/ 327660 h 1120140"/>
                          <a:gd name="connsiteX37" fmla="*/ 345408 w 1145677"/>
                          <a:gd name="connsiteY37" fmla="*/ 320040 h 1120140"/>
                          <a:gd name="connsiteX38" fmla="*/ 322548 w 1145677"/>
                          <a:gd name="connsiteY38" fmla="*/ 304800 h 1120140"/>
                          <a:gd name="connsiteX39" fmla="*/ 292068 w 1145677"/>
                          <a:gd name="connsiteY39" fmla="*/ 297180 h 1120140"/>
                          <a:gd name="connsiteX40" fmla="*/ 238728 w 1145677"/>
                          <a:gd name="connsiteY40" fmla="*/ 274320 h 1120140"/>
                          <a:gd name="connsiteX41" fmla="*/ 200628 w 1145677"/>
                          <a:gd name="connsiteY41" fmla="*/ 281940 h 1120140"/>
                          <a:gd name="connsiteX42" fmla="*/ 208248 w 1145677"/>
                          <a:gd name="connsiteY42" fmla="*/ 365760 h 1120140"/>
                          <a:gd name="connsiteX43" fmla="*/ 238728 w 1145677"/>
                          <a:gd name="connsiteY43" fmla="*/ 441960 h 1120140"/>
                          <a:gd name="connsiteX44" fmla="*/ 246348 w 1145677"/>
                          <a:gd name="connsiteY44" fmla="*/ 464820 h 1120140"/>
                          <a:gd name="connsiteX45" fmla="*/ 193008 w 1145677"/>
                          <a:gd name="connsiteY45" fmla="*/ 480060 h 1120140"/>
                          <a:gd name="connsiteX46" fmla="*/ 170148 w 1145677"/>
                          <a:gd name="connsiteY46" fmla="*/ 495300 h 1120140"/>
                          <a:gd name="connsiteX47" fmla="*/ 187293 w 1145677"/>
                          <a:gd name="connsiteY47" fmla="*/ 630555 h 1120140"/>
                          <a:gd name="connsiteX48" fmla="*/ 116808 w 1145677"/>
                          <a:gd name="connsiteY48" fmla="*/ 685800 h 1120140"/>
                          <a:gd name="connsiteX49" fmla="*/ 93948 w 1145677"/>
                          <a:gd name="connsiteY49" fmla="*/ 693420 h 1120140"/>
                          <a:gd name="connsiteX50" fmla="*/ 48228 w 1145677"/>
                          <a:gd name="connsiteY50" fmla="*/ 739140 h 1120140"/>
                          <a:gd name="connsiteX51" fmla="*/ 25368 w 1145677"/>
                          <a:gd name="connsiteY51" fmla="*/ 762000 h 1120140"/>
                          <a:gd name="connsiteX52" fmla="*/ 10128 w 1145677"/>
                          <a:gd name="connsiteY52" fmla="*/ 822960 h 1120140"/>
                          <a:gd name="connsiteX53" fmla="*/ 2508 w 1145677"/>
                          <a:gd name="connsiteY53" fmla="*/ 845820 h 1120140"/>
                          <a:gd name="connsiteX54" fmla="*/ 48228 w 1145677"/>
                          <a:gd name="connsiteY54" fmla="*/ 830580 h 1120140"/>
                          <a:gd name="connsiteX55" fmla="*/ 71088 w 1145677"/>
                          <a:gd name="connsiteY55" fmla="*/ 822960 h 1120140"/>
                          <a:gd name="connsiteX56" fmla="*/ 162528 w 1145677"/>
                          <a:gd name="connsiteY56" fmla="*/ 822960 h 1120140"/>
                          <a:gd name="connsiteX57" fmla="*/ 231108 w 1145677"/>
                          <a:gd name="connsiteY57" fmla="*/ 838200 h 1120140"/>
                          <a:gd name="connsiteX58" fmla="*/ 316833 w 1145677"/>
                          <a:gd name="connsiteY58" fmla="*/ 887730 h 1120140"/>
                          <a:gd name="connsiteX59" fmla="*/ 385413 w 1145677"/>
                          <a:gd name="connsiteY59" fmla="*/ 948690 h 1120140"/>
                          <a:gd name="connsiteX60" fmla="*/ 421608 w 1145677"/>
                          <a:gd name="connsiteY60" fmla="*/ 975360 h 1120140"/>
                          <a:gd name="connsiteX61" fmla="*/ 473043 w 1145677"/>
                          <a:gd name="connsiteY61" fmla="*/ 1007745 h 1120140"/>
                          <a:gd name="connsiteX62" fmla="*/ 518763 w 1145677"/>
                          <a:gd name="connsiteY62" fmla="*/ 1028700 h 1120140"/>
                          <a:gd name="connsiteX63" fmla="*/ 556863 w 1145677"/>
                          <a:gd name="connsiteY63" fmla="*/ 1042035 h 1120140"/>
                          <a:gd name="connsiteX64" fmla="*/ 604488 w 1145677"/>
                          <a:gd name="connsiteY64" fmla="*/ 1059180 h 1120140"/>
                          <a:gd name="connsiteX65" fmla="*/ 627348 w 1145677"/>
                          <a:gd name="connsiteY65" fmla="*/ 1066800 h 1120140"/>
                          <a:gd name="connsiteX66" fmla="*/ 665448 w 1145677"/>
                          <a:gd name="connsiteY66" fmla="*/ 1082040 h 1120140"/>
                          <a:gd name="connsiteX67" fmla="*/ 718788 w 1145677"/>
                          <a:gd name="connsiteY67" fmla="*/ 1097280 h 1120140"/>
                          <a:gd name="connsiteX68" fmla="*/ 749268 w 1145677"/>
                          <a:gd name="connsiteY68" fmla="*/ 1112520 h 1120140"/>
                          <a:gd name="connsiteX69" fmla="*/ 810228 w 1145677"/>
                          <a:gd name="connsiteY69" fmla="*/ 1120140 h 1120140"/>
                          <a:gd name="connsiteX70" fmla="*/ 878808 w 1145677"/>
                          <a:gd name="connsiteY70" fmla="*/ 1112520 h 1120140"/>
                          <a:gd name="connsiteX71" fmla="*/ 947388 w 1145677"/>
                          <a:gd name="connsiteY71" fmla="*/ 1097280 h 1120140"/>
                          <a:gd name="connsiteX72" fmla="*/ 993108 w 1145677"/>
                          <a:gd name="connsiteY72" fmla="*/ 1066800 h 1120140"/>
                          <a:gd name="connsiteX73" fmla="*/ 1015968 w 1145677"/>
                          <a:gd name="connsiteY73" fmla="*/ 1051560 h 1120140"/>
                          <a:gd name="connsiteX74" fmla="*/ 1069308 w 1145677"/>
                          <a:gd name="connsiteY74" fmla="*/ 1013460 h 1120140"/>
                          <a:gd name="connsiteX75" fmla="*/ 1099788 w 1145677"/>
                          <a:gd name="connsiteY75" fmla="*/ 967740 h 1120140"/>
                          <a:gd name="connsiteX76" fmla="*/ 1107408 w 1145677"/>
                          <a:gd name="connsiteY76" fmla="*/ 937260 h 1120140"/>
                          <a:gd name="connsiteX77" fmla="*/ 1122648 w 1145677"/>
                          <a:gd name="connsiteY77" fmla="*/ 891540 h 1120140"/>
                          <a:gd name="connsiteX78" fmla="*/ 1134078 w 1145677"/>
                          <a:gd name="connsiteY78" fmla="*/ 843915 h 1120140"/>
                          <a:gd name="connsiteX0" fmla="*/ 1134078 w 1145677"/>
                          <a:gd name="connsiteY0" fmla="*/ 843915 h 1120140"/>
                          <a:gd name="connsiteX1" fmla="*/ 1139793 w 1145677"/>
                          <a:gd name="connsiteY1" fmla="*/ 769620 h 1120140"/>
                          <a:gd name="connsiteX2" fmla="*/ 1145508 w 1145677"/>
                          <a:gd name="connsiteY2" fmla="*/ 746760 h 1120140"/>
                          <a:gd name="connsiteX3" fmla="*/ 1145508 w 1145677"/>
                          <a:gd name="connsiteY3" fmla="*/ 702945 h 1120140"/>
                          <a:gd name="connsiteX4" fmla="*/ 1130268 w 1145677"/>
                          <a:gd name="connsiteY4" fmla="*/ 640080 h 1120140"/>
                          <a:gd name="connsiteX5" fmla="*/ 1115028 w 1145677"/>
                          <a:gd name="connsiteY5" fmla="*/ 609600 h 1120140"/>
                          <a:gd name="connsiteX6" fmla="*/ 1084548 w 1145677"/>
                          <a:gd name="connsiteY6" fmla="*/ 541020 h 1120140"/>
                          <a:gd name="connsiteX7" fmla="*/ 1061688 w 1145677"/>
                          <a:gd name="connsiteY7" fmla="*/ 518160 h 1120140"/>
                          <a:gd name="connsiteX8" fmla="*/ 1046448 w 1145677"/>
                          <a:gd name="connsiteY8" fmla="*/ 487680 h 1120140"/>
                          <a:gd name="connsiteX9" fmla="*/ 1017873 w 1145677"/>
                          <a:gd name="connsiteY9" fmla="*/ 445770 h 1120140"/>
                          <a:gd name="connsiteX10" fmla="*/ 989298 w 1145677"/>
                          <a:gd name="connsiteY10" fmla="*/ 426720 h 1120140"/>
                          <a:gd name="connsiteX11" fmla="*/ 945483 w 1145677"/>
                          <a:gd name="connsiteY11" fmla="*/ 386715 h 1120140"/>
                          <a:gd name="connsiteX12" fmla="*/ 901668 w 1145677"/>
                          <a:gd name="connsiteY12" fmla="*/ 358140 h 1120140"/>
                          <a:gd name="connsiteX13" fmla="*/ 863568 w 1145677"/>
                          <a:gd name="connsiteY13" fmla="*/ 335280 h 1120140"/>
                          <a:gd name="connsiteX14" fmla="*/ 810228 w 1145677"/>
                          <a:gd name="connsiteY14" fmla="*/ 312420 h 1120140"/>
                          <a:gd name="connsiteX15" fmla="*/ 787368 w 1145677"/>
                          <a:gd name="connsiteY15" fmla="*/ 304800 h 1120140"/>
                          <a:gd name="connsiteX16" fmla="*/ 764508 w 1145677"/>
                          <a:gd name="connsiteY16" fmla="*/ 281940 h 1120140"/>
                          <a:gd name="connsiteX17" fmla="*/ 734028 w 1145677"/>
                          <a:gd name="connsiteY17" fmla="*/ 259080 h 1120140"/>
                          <a:gd name="connsiteX18" fmla="*/ 718788 w 1145677"/>
                          <a:gd name="connsiteY18" fmla="*/ 236220 h 1120140"/>
                          <a:gd name="connsiteX19" fmla="*/ 711168 w 1145677"/>
                          <a:gd name="connsiteY19" fmla="*/ 198120 h 1120140"/>
                          <a:gd name="connsiteX20" fmla="*/ 703548 w 1145677"/>
                          <a:gd name="connsiteY20" fmla="*/ 175260 h 1120140"/>
                          <a:gd name="connsiteX21" fmla="*/ 695928 w 1145677"/>
                          <a:gd name="connsiteY21" fmla="*/ 91440 h 1120140"/>
                          <a:gd name="connsiteX22" fmla="*/ 688308 w 1145677"/>
                          <a:gd name="connsiteY22" fmla="*/ 38100 h 1120140"/>
                          <a:gd name="connsiteX23" fmla="*/ 680688 w 1145677"/>
                          <a:gd name="connsiteY23" fmla="*/ 7620 h 1120140"/>
                          <a:gd name="connsiteX24" fmla="*/ 650208 w 1145677"/>
                          <a:gd name="connsiteY24" fmla="*/ 0 h 1120140"/>
                          <a:gd name="connsiteX25" fmla="*/ 619728 w 1145677"/>
                          <a:gd name="connsiteY25" fmla="*/ 45720 h 1120140"/>
                          <a:gd name="connsiteX26" fmla="*/ 589248 w 1145677"/>
                          <a:gd name="connsiteY26" fmla="*/ 91440 h 1120140"/>
                          <a:gd name="connsiteX27" fmla="*/ 574008 w 1145677"/>
                          <a:gd name="connsiteY27" fmla="*/ 129540 h 1120140"/>
                          <a:gd name="connsiteX28" fmla="*/ 566388 w 1145677"/>
                          <a:gd name="connsiteY28" fmla="*/ 160020 h 1120140"/>
                          <a:gd name="connsiteX29" fmla="*/ 551148 w 1145677"/>
                          <a:gd name="connsiteY29" fmla="*/ 190500 h 1120140"/>
                          <a:gd name="connsiteX30" fmla="*/ 543528 w 1145677"/>
                          <a:gd name="connsiteY30" fmla="*/ 213360 h 1120140"/>
                          <a:gd name="connsiteX31" fmla="*/ 497808 w 1145677"/>
                          <a:gd name="connsiteY31" fmla="*/ 198120 h 1120140"/>
                          <a:gd name="connsiteX32" fmla="*/ 444468 w 1145677"/>
                          <a:gd name="connsiteY32" fmla="*/ 182880 h 1120140"/>
                          <a:gd name="connsiteX33" fmla="*/ 421608 w 1145677"/>
                          <a:gd name="connsiteY33" fmla="*/ 198120 h 1120140"/>
                          <a:gd name="connsiteX34" fmla="*/ 406368 w 1145677"/>
                          <a:gd name="connsiteY34" fmla="*/ 228600 h 1120140"/>
                          <a:gd name="connsiteX35" fmla="*/ 391128 w 1145677"/>
                          <a:gd name="connsiteY35" fmla="*/ 251460 h 1120140"/>
                          <a:gd name="connsiteX36" fmla="*/ 368268 w 1145677"/>
                          <a:gd name="connsiteY36" fmla="*/ 327660 h 1120140"/>
                          <a:gd name="connsiteX37" fmla="*/ 345408 w 1145677"/>
                          <a:gd name="connsiteY37" fmla="*/ 320040 h 1120140"/>
                          <a:gd name="connsiteX38" fmla="*/ 322548 w 1145677"/>
                          <a:gd name="connsiteY38" fmla="*/ 304800 h 1120140"/>
                          <a:gd name="connsiteX39" fmla="*/ 292068 w 1145677"/>
                          <a:gd name="connsiteY39" fmla="*/ 297180 h 1120140"/>
                          <a:gd name="connsiteX40" fmla="*/ 238728 w 1145677"/>
                          <a:gd name="connsiteY40" fmla="*/ 274320 h 1120140"/>
                          <a:gd name="connsiteX41" fmla="*/ 200628 w 1145677"/>
                          <a:gd name="connsiteY41" fmla="*/ 281940 h 1120140"/>
                          <a:gd name="connsiteX42" fmla="*/ 208248 w 1145677"/>
                          <a:gd name="connsiteY42" fmla="*/ 365760 h 1120140"/>
                          <a:gd name="connsiteX43" fmla="*/ 238728 w 1145677"/>
                          <a:gd name="connsiteY43" fmla="*/ 441960 h 1120140"/>
                          <a:gd name="connsiteX44" fmla="*/ 246348 w 1145677"/>
                          <a:gd name="connsiteY44" fmla="*/ 464820 h 1120140"/>
                          <a:gd name="connsiteX45" fmla="*/ 193008 w 1145677"/>
                          <a:gd name="connsiteY45" fmla="*/ 480060 h 1120140"/>
                          <a:gd name="connsiteX46" fmla="*/ 170148 w 1145677"/>
                          <a:gd name="connsiteY46" fmla="*/ 495300 h 1120140"/>
                          <a:gd name="connsiteX47" fmla="*/ 187293 w 1145677"/>
                          <a:gd name="connsiteY47" fmla="*/ 630555 h 1120140"/>
                          <a:gd name="connsiteX48" fmla="*/ 116808 w 1145677"/>
                          <a:gd name="connsiteY48" fmla="*/ 685800 h 1120140"/>
                          <a:gd name="connsiteX49" fmla="*/ 93948 w 1145677"/>
                          <a:gd name="connsiteY49" fmla="*/ 693420 h 1120140"/>
                          <a:gd name="connsiteX50" fmla="*/ 48228 w 1145677"/>
                          <a:gd name="connsiteY50" fmla="*/ 739140 h 1120140"/>
                          <a:gd name="connsiteX51" fmla="*/ 25368 w 1145677"/>
                          <a:gd name="connsiteY51" fmla="*/ 762000 h 1120140"/>
                          <a:gd name="connsiteX52" fmla="*/ 10128 w 1145677"/>
                          <a:gd name="connsiteY52" fmla="*/ 822960 h 1120140"/>
                          <a:gd name="connsiteX53" fmla="*/ 2508 w 1145677"/>
                          <a:gd name="connsiteY53" fmla="*/ 845820 h 1120140"/>
                          <a:gd name="connsiteX54" fmla="*/ 48228 w 1145677"/>
                          <a:gd name="connsiteY54" fmla="*/ 830580 h 1120140"/>
                          <a:gd name="connsiteX55" fmla="*/ 71088 w 1145677"/>
                          <a:gd name="connsiteY55" fmla="*/ 822960 h 1120140"/>
                          <a:gd name="connsiteX56" fmla="*/ 162528 w 1145677"/>
                          <a:gd name="connsiteY56" fmla="*/ 822960 h 1120140"/>
                          <a:gd name="connsiteX57" fmla="*/ 231108 w 1145677"/>
                          <a:gd name="connsiteY57" fmla="*/ 838200 h 1120140"/>
                          <a:gd name="connsiteX58" fmla="*/ 316833 w 1145677"/>
                          <a:gd name="connsiteY58" fmla="*/ 887730 h 1120140"/>
                          <a:gd name="connsiteX59" fmla="*/ 385413 w 1145677"/>
                          <a:gd name="connsiteY59" fmla="*/ 948690 h 1120140"/>
                          <a:gd name="connsiteX60" fmla="*/ 421608 w 1145677"/>
                          <a:gd name="connsiteY60" fmla="*/ 975360 h 1120140"/>
                          <a:gd name="connsiteX61" fmla="*/ 473043 w 1145677"/>
                          <a:gd name="connsiteY61" fmla="*/ 1007745 h 1120140"/>
                          <a:gd name="connsiteX62" fmla="*/ 518763 w 1145677"/>
                          <a:gd name="connsiteY62" fmla="*/ 1028700 h 1120140"/>
                          <a:gd name="connsiteX63" fmla="*/ 556863 w 1145677"/>
                          <a:gd name="connsiteY63" fmla="*/ 1042035 h 1120140"/>
                          <a:gd name="connsiteX64" fmla="*/ 604488 w 1145677"/>
                          <a:gd name="connsiteY64" fmla="*/ 1059180 h 1120140"/>
                          <a:gd name="connsiteX65" fmla="*/ 627348 w 1145677"/>
                          <a:gd name="connsiteY65" fmla="*/ 1066800 h 1120140"/>
                          <a:gd name="connsiteX66" fmla="*/ 663543 w 1145677"/>
                          <a:gd name="connsiteY66" fmla="*/ 1087755 h 1120140"/>
                          <a:gd name="connsiteX67" fmla="*/ 718788 w 1145677"/>
                          <a:gd name="connsiteY67" fmla="*/ 1097280 h 1120140"/>
                          <a:gd name="connsiteX68" fmla="*/ 749268 w 1145677"/>
                          <a:gd name="connsiteY68" fmla="*/ 1112520 h 1120140"/>
                          <a:gd name="connsiteX69" fmla="*/ 810228 w 1145677"/>
                          <a:gd name="connsiteY69" fmla="*/ 1120140 h 1120140"/>
                          <a:gd name="connsiteX70" fmla="*/ 878808 w 1145677"/>
                          <a:gd name="connsiteY70" fmla="*/ 1112520 h 1120140"/>
                          <a:gd name="connsiteX71" fmla="*/ 947388 w 1145677"/>
                          <a:gd name="connsiteY71" fmla="*/ 1097280 h 1120140"/>
                          <a:gd name="connsiteX72" fmla="*/ 993108 w 1145677"/>
                          <a:gd name="connsiteY72" fmla="*/ 1066800 h 1120140"/>
                          <a:gd name="connsiteX73" fmla="*/ 1015968 w 1145677"/>
                          <a:gd name="connsiteY73" fmla="*/ 1051560 h 1120140"/>
                          <a:gd name="connsiteX74" fmla="*/ 1069308 w 1145677"/>
                          <a:gd name="connsiteY74" fmla="*/ 1013460 h 1120140"/>
                          <a:gd name="connsiteX75" fmla="*/ 1099788 w 1145677"/>
                          <a:gd name="connsiteY75" fmla="*/ 967740 h 1120140"/>
                          <a:gd name="connsiteX76" fmla="*/ 1107408 w 1145677"/>
                          <a:gd name="connsiteY76" fmla="*/ 937260 h 1120140"/>
                          <a:gd name="connsiteX77" fmla="*/ 1122648 w 1145677"/>
                          <a:gd name="connsiteY77" fmla="*/ 891540 h 1120140"/>
                          <a:gd name="connsiteX78" fmla="*/ 1134078 w 1145677"/>
                          <a:gd name="connsiteY78" fmla="*/ 843915 h 1120140"/>
                          <a:gd name="connsiteX0" fmla="*/ 1134078 w 1145677"/>
                          <a:gd name="connsiteY0" fmla="*/ 843915 h 1120140"/>
                          <a:gd name="connsiteX1" fmla="*/ 1139793 w 1145677"/>
                          <a:gd name="connsiteY1" fmla="*/ 769620 h 1120140"/>
                          <a:gd name="connsiteX2" fmla="*/ 1145508 w 1145677"/>
                          <a:gd name="connsiteY2" fmla="*/ 746760 h 1120140"/>
                          <a:gd name="connsiteX3" fmla="*/ 1145508 w 1145677"/>
                          <a:gd name="connsiteY3" fmla="*/ 702945 h 1120140"/>
                          <a:gd name="connsiteX4" fmla="*/ 1130268 w 1145677"/>
                          <a:gd name="connsiteY4" fmla="*/ 640080 h 1120140"/>
                          <a:gd name="connsiteX5" fmla="*/ 1115028 w 1145677"/>
                          <a:gd name="connsiteY5" fmla="*/ 609600 h 1120140"/>
                          <a:gd name="connsiteX6" fmla="*/ 1084548 w 1145677"/>
                          <a:gd name="connsiteY6" fmla="*/ 541020 h 1120140"/>
                          <a:gd name="connsiteX7" fmla="*/ 1061688 w 1145677"/>
                          <a:gd name="connsiteY7" fmla="*/ 518160 h 1120140"/>
                          <a:gd name="connsiteX8" fmla="*/ 1046448 w 1145677"/>
                          <a:gd name="connsiteY8" fmla="*/ 487680 h 1120140"/>
                          <a:gd name="connsiteX9" fmla="*/ 1017873 w 1145677"/>
                          <a:gd name="connsiteY9" fmla="*/ 445770 h 1120140"/>
                          <a:gd name="connsiteX10" fmla="*/ 989298 w 1145677"/>
                          <a:gd name="connsiteY10" fmla="*/ 426720 h 1120140"/>
                          <a:gd name="connsiteX11" fmla="*/ 945483 w 1145677"/>
                          <a:gd name="connsiteY11" fmla="*/ 386715 h 1120140"/>
                          <a:gd name="connsiteX12" fmla="*/ 901668 w 1145677"/>
                          <a:gd name="connsiteY12" fmla="*/ 358140 h 1120140"/>
                          <a:gd name="connsiteX13" fmla="*/ 863568 w 1145677"/>
                          <a:gd name="connsiteY13" fmla="*/ 335280 h 1120140"/>
                          <a:gd name="connsiteX14" fmla="*/ 810228 w 1145677"/>
                          <a:gd name="connsiteY14" fmla="*/ 312420 h 1120140"/>
                          <a:gd name="connsiteX15" fmla="*/ 787368 w 1145677"/>
                          <a:gd name="connsiteY15" fmla="*/ 304800 h 1120140"/>
                          <a:gd name="connsiteX16" fmla="*/ 764508 w 1145677"/>
                          <a:gd name="connsiteY16" fmla="*/ 281940 h 1120140"/>
                          <a:gd name="connsiteX17" fmla="*/ 734028 w 1145677"/>
                          <a:gd name="connsiteY17" fmla="*/ 259080 h 1120140"/>
                          <a:gd name="connsiteX18" fmla="*/ 718788 w 1145677"/>
                          <a:gd name="connsiteY18" fmla="*/ 236220 h 1120140"/>
                          <a:gd name="connsiteX19" fmla="*/ 711168 w 1145677"/>
                          <a:gd name="connsiteY19" fmla="*/ 198120 h 1120140"/>
                          <a:gd name="connsiteX20" fmla="*/ 703548 w 1145677"/>
                          <a:gd name="connsiteY20" fmla="*/ 175260 h 1120140"/>
                          <a:gd name="connsiteX21" fmla="*/ 695928 w 1145677"/>
                          <a:gd name="connsiteY21" fmla="*/ 91440 h 1120140"/>
                          <a:gd name="connsiteX22" fmla="*/ 688308 w 1145677"/>
                          <a:gd name="connsiteY22" fmla="*/ 38100 h 1120140"/>
                          <a:gd name="connsiteX23" fmla="*/ 680688 w 1145677"/>
                          <a:gd name="connsiteY23" fmla="*/ 7620 h 1120140"/>
                          <a:gd name="connsiteX24" fmla="*/ 650208 w 1145677"/>
                          <a:gd name="connsiteY24" fmla="*/ 0 h 1120140"/>
                          <a:gd name="connsiteX25" fmla="*/ 619728 w 1145677"/>
                          <a:gd name="connsiteY25" fmla="*/ 45720 h 1120140"/>
                          <a:gd name="connsiteX26" fmla="*/ 589248 w 1145677"/>
                          <a:gd name="connsiteY26" fmla="*/ 91440 h 1120140"/>
                          <a:gd name="connsiteX27" fmla="*/ 574008 w 1145677"/>
                          <a:gd name="connsiteY27" fmla="*/ 129540 h 1120140"/>
                          <a:gd name="connsiteX28" fmla="*/ 566388 w 1145677"/>
                          <a:gd name="connsiteY28" fmla="*/ 160020 h 1120140"/>
                          <a:gd name="connsiteX29" fmla="*/ 551148 w 1145677"/>
                          <a:gd name="connsiteY29" fmla="*/ 190500 h 1120140"/>
                          <a:gd name="connsiteX30" fmla="*/ 543528 w 1145677"/>
                          <a:gd name="connsiteY30" fmla="*/ 213360 h 1120140"/>
                          <a:gd name="connsiteX31" fmla="*/ 497808 w 1145677"/>
                          <a:gd name="connsiteY31" fmla="*/ 198120 h 1120140"/>
                          <a:gd name="connsiteX32" fmla="*/ 444468 w 1145677"/>
                          <a:gd name="connsiteY32" fmla="*/ 182880 h 1120140"/>
                          <a:gd name="connsiteX33" fmla="*/ 421608 w 1145677"/>
                          <a:gd name="connsiteY33" fmla="*/ 198120 h 1120140"/>
                          <a:gd name="connsiteX34" fmla="*/ 406368 w 1145677"/>
                          <a:gd name="connsiteY34" fmla="*/ 228600 h 1120140"/>
                          <a:gd name="connsiteX35" fmla="*/ 391128 w 1145677"/>
                          <a:gd name="connsiteY35" fmla="*/ 251460 h 1120140"/>
                          <a:gd name="connsiteX36" fmla="*/ 368268 w 1145677"/>
                          <a:gd name="connsiteY36" fmla="*/ 327660 h 1120140"/>
                          <a:gd name="connsiteX37" fmla="*/ 345408 w 1145677"/>
                          <a:gd name="connsiteY37" fmla="*/ 320040 h 1120140"/>
                          <a:gd name="connsiteX38" fmla="*/ 322548 w 1145677"/>
                          <a:gd name="connsiteY38" fmla="*/ 304800 h 1120140"/>
                          <a:gd name="connsiteX39" fmla="*/ 292068 w 1145677"/>
                          <a:gd name="connsiteY39" fmla="*/ 297180 h 1120140"/>
                          <a:gd name="connsiteX40" fmla="*/ 238728 w 1145677"/>
                          <a:gd name="connsiteY40" fmla="*/ 274320 h 1120140"/>
                          <a:gd name="connsiteX41" fmla="*/ 200628 w 1145677"/>
                          <a:gd name="connsiteY41" fmla="*/ 281940 h 1120140"/>
                          <a:gd name="connsiteX42" fmla="*/ 208248 w 1145677"/>
                          <a:gd name="connsiteY42" fmla="*/ 365760 h 1120140"/>
                          <a:gd name="connsiteX43" fmla="*/ 238728 w 1145677"/>
                          <a:gd name="connsiteY43" fmla="*/ 441960 h 1120140"/>
                          <a:gd name="connsiteX44" fmla="*/ 246348 w 1145677"/>
                          <a:gd name="connsiteY44" fmla="*/ 464820 h 1120140"/>
                          <a:gd name="connsiteX45" fmla="*/ 193008 w 1145677"/>
                          <a:gd name="connsiteY45" fmla="*/ 480060 h 1120140"/>
                          <a:gd name="connsiteX46" fmla="*/ 170148 w 1145677"/>
                          <a:gd name="connsiteY46" fmla="*/ 495300 h 1120140"/>
                          <a:gd name="connsiteX47" fmla="*/ 187293 w 1145677"/>
                          <a:gd name="connsiteY47" fmla="*/ 630555 h 1120140"/>
                          <a:gd name="connsiteX48" fmla="*/ 116808 w 1145677"/>
                          <a:gd name="connsiteY48" fmla="*/ 685800 h 1120140"/>
                          <a:gd name="connsiteX49" fmla="*/ 93948 w 1145677"/>
                          <a:gd name="connsiteY49" fmla="*/ 693420 h 1120140"/>
                          <a:gd name="connsiteX50" fmla="*/ 48228 w 1145677"/>
                          <a:gd name="connsiteY50" fmla="*/ 739140 h 1120140"/>
                          <a:gd name="connsiteX51" fmla="*/ 25368 w 1145677"/>
                          <a:gd name="connsiteY51" fmla="*/ 762000 h 1120140"/>
                          <a:gd name="connsiteX52" fmla="*/ 10128 w 1145677"/>
                          <a:gd name="connsiteY52" fmla="*/ 822960 h 1120140"/>
                          <a:gd name="connsiteX53" fmla="*/ 2508 w 1145677"/>
                          <a:gd name="connsiteY53" fmla="*/ 845820 h 1120140"/>
                          <a:gd name="connsiteX54" fmla="*/ 48228 w 1145677"/>
                          <a:gd name="connsiteY54" fmla="*/ 830580 h 1120140"/>
                          <a:gd name="connsiteX55" fmla="*/ 71088 w 1145677"/>
                          <a:gd name="connsiteY55" fmla="*/ 822960 h 1120140"/>
                          <a:gd name="connsiteX56" fmla="*/ 162528 w 1145677"/>
                          <a:gd name="connsiteY56" fmla="*/ 822960 h 1120140"/>
                          <a:gd name="connsiteX57" fmla="*/ 231108 w 1145677"/>
                          <a:gd name="connsiteY57" fmla="*/ 838200 h 1120140"/>
                          <a:gd name="connsiteX58" fmla="*/ 316833 w 1145677"/>
                          <a:gd name="connsiteY58" fmla="*/ 887730 h 1120140"/>
                          <a:gd name="connsiteX59" fmla="*/ 385413 w 1145677"/>
                          <a:gd name="connsiteY59" fmla="*/ 948690 h 1120140"/>
                          <a:gd name="connsiteX60" fmla="*/ 421608 w 1145677"/>
                          <a:gd name="connsiteY60" fmla="*/ 975360 h 1120140"/>
                          <a:gd name="connsiteX61" fmla="*/ 473043 w 1145677"/>
                          <a:gd name="connsiteY61" fmla="*/ 1007745 h 1120140"/>
                          <a:gd name="connsiteX62" fmla="*/ 518763 w 1145677"/>
                          <a:gd name="connsiteY62" fmla="*/ 1028700 h 1120140"/>
                          <a:gd name="connsiteX63" fmla="*/ 556863 w 1145677"/>
                          <a:gd name="connsiteY63" fmla="*/ 1042035 h 1120140"/>
                          <a:gd name="connsiteX64" fmla="*/ 604488 w 1145677"/>
                          <a:gd name="connsiteY64" fmla="*/ 1059180 h 1120140"/>
                          <a:gd name="connsiteX65" fmla="*/ 627348 w 1145677"/>
                          <a:gd name="connsiteY65" fmla="*/ 1066800 h 1120140"/>
                          <a:gd name="connsiteX66" fmla="*/ 663543 w 1145677"/>
                          <a:gd name="connsiteY66" fmla="*/ 1087755 h 1120140"/>
                          <a:gd name="connsiteX67" fmla="*/ 709263 w 1145677"/>
                          <a:gd name="connsiteY67" fmla="*/ 1106805 h 1120140"/>
                          <a:gd name="connsiteX68" fmla="*/ 749268 w 1145677"/>
                          <a:gd name="connsiteY68" fmla="*/ 1112520 h 1120140"/>
                          <a:gd name="connsiteX69" fmla="*/ 810228 w 1145677"/>
                          <a:gd name="connsiteY69" fmla="*/ 1120140 h 1120140"/>
                          <a:gd name="connsiteX70" fmla="*/ 878808 w 1145677"/>
                          <a:gd name="connsiteY70" fmla="*/ 1112520 h 1120140"/>
                          <a:gd name="connsiteX71" fmla="*/ 947388 w 1145677"/>
                          <a:gd name="connsiteY71" fmla="*/ 1097280 h 1120140"/>
                          <a:gd name="connsiteX72" fmla="*/ 993108 w 1145677"/>
                          <a:gd name="connsiteY72" fmla="*/ 1066800 h 1120140"/>
                          <a:gd name="connsiteX73" fmla="*/ 1015968 w 1145677"/>
                          <a:gd name="connsiteY73" fmla="*/ 1051560 h 1120140"/>
                          <a:gd name="connsiteX74" fmla="*/ 1069308 w 1145677"/>
                          <a:gd name="connsiteY74" fmla="*/ 1013460 h 1120140"/>
                          <a:gd name="connsiteX75" fmla="*/ 1099788 w 1145677"/>
                          <a:gd name="connsiteY75" fmla="*/ 967740 h 1120140"/>
                          <a:gd name="connsiteX76" fmla="*/ 1107408 w 1145677"/>
                          <a:gd name="connsiteY76" fmla="*/ 937260 h 1120140"/>
                          <a:gd name="connsiteX77" fmla="*/ 1122648 w 1145677"/>
                          <a:gd name="connsiteY77" fmla="*/ 891540 h 1120140"/>
                          <a:gd name="connsiteX78" fmla="*/ 1134078 w 1145677"/>
                          <a:gd name="connsiteY78" fmla="*/ 843915 h 1120140"/>
                          <a:gd name="connsiteX0" fmla="*/ 1134078 w 1145677"/>
                          <a:gd name="connsiteY0" fmla="*/ 843915 h 1120140"/>
                          <a:gd name="connsiteX1" fmla="*/ 1139793 w 1145677"/>
                          <a:gd name="connsiteY1" fmla="*/ 769620 h 1120140"/>
                          <a:gd name="connsiteX2" fmla="*/ 1145508 w 1145677"/>
                          <a:gd name="connsiteY2" fmla="*/ 746760 h 1120140"/>
                          <a:gd name="connsiteX3" fmla="*/ 1145508 w 1145677"/>
                          <a:gd name="connsiteY3" fmla="*/ 702945 h 1120140"/>
                          <a:gd name="connsiteX4" fmla="*/ 1130268 w 1145677"/>
                          <a:gd name="connsiteY4" fmla="*/ 640080 h 1120140"/>
                          <a:gd name="connsiteX5" fmla="*/ 1115028 w 1145677"/>
                          <a:gd name="connsiteY5" fmla="*/ 609600 h 1120140"/>
                          <a:gd name="connsiteX6" fmla="*/ 1084548 w 1145677"/>
                          <a:gd name="connsiteY6" fmla="*/ 541020 h 1120140"/>
                          <a:gd name="connsiteX7" fmla="*/ 1061688 w 1145677"/>
                          <a:gd name="connsiteY7" fmla="*/ 518160 h 1120140"/>
                          <a:gd name="connsiteX8" fmla="*/ 1046448 w 1145677"/>
                          <a:gd name="connsiteY8" fmla="*/ 487680 h 1120140"/>
                          <a:gd name="connsiteX9" fmla="*/ 1017873 w 1145677"/>
                          <a:gd name="connsiteY9" fmla="*/ 445770 h 1120140"/>
                          <a:gd name="connsiteX10" fmla="*/ 989298 w 1145677"/>
                          <a:gd name="connsiteY10" fmla="*/ 426720 h 1120140"/>
                          <a:gd name="connsiteX11" fmla="*/ 945483 w 1145677"/>
                          <a:gd name="connsiteY11" fmla="*/ 386715 h 1120140"/>
                          <a:gd name="connsiteX12" fmla="*/ 901668 w 1145677"/>
                          <a:gd name="connsiteY12" fmla="*/ 358140 h 1120140"/>
                          <a:gd name="connsiteX13" fmla="*/ 863568 w 1145677"/>
                          <a:gd name="connsiteY13" fmla="*/ 335280 h 1120140"/>
                          <a:gd name="connsiteX14" fmla="*/ 810228 w 1145677"/>
                          <a:gd name="connsiteY14" fmla="*/ 312420 h 1120140"/>
                          <a:gd name="connsiteX15" fmla="*/ 787368 w 1145677"/>
                          <a:gd name="connsiteY15" fmla="*/ 304800 h 1120140"/>
                          <a:gd name="connsiteX16" fmla="*/ 764508 w 1145677"/>
                          <a:gd name="connsiteY16" fmla="*/ 281940 h 1120140"/>
                          <a:gd name="connsiteX17" fmla="*/ 734028 w 1145677"/>
                          <a:gd name="connsiteY17" fmla="*/ 259080 h 1120140"/>
                          <a:gd name="connsiteX18" fmla="*/ 718788 w 1145677"/>
                          <a:gd name="connsiteY18" fmla="*/ 236220 h 1120140"/>
                          <a:gd name="connsiteX19" fmla="*/ 711168 w 1145677"/>
                          <a:gd name="connsiteY19" fmla="*/ 198120 h 1120140"/>
                          <a:gd name="connsiteX20" fmla="*/ 703548 w 1145677"/>
                          <a:gd name="connsiteY20" fmla="*/ 175260 h 1120140"/>
                          <a:gd name="connsiteX21" fmla="*/ 695928 w 1145677"/>
                          <a:gd name="connsiteY21" fmla="*/ 91440 h 1120140"/>
                          <a:gd name="connsiteX22" fmla="*/ 688308 w 1145677"/>
                          <a:gd name="connsiteY22" fmla="*/ 38100 h 1120140"/>
                          <a:gd name="connsiteX23" fmla="*/ 680688 w 1145677"/>
                          <a:gd name="connsiteY23" fmla="*/ 7620 h 1120140"/>
                          <a:gd name="connsiteX24" fmla="*/ 650208 w 1145677"/>
                          <a:gd name="connsiteY24" fmla="*/ 0 h 1120140"/>
                          <a:gd name="connsiteX25" fmla="*/ 619728 w 1145677"/>
                          <a:gd name="connsiteY25" fmla="*/ 45720 h 1120140"/>
                          <a:gd name="connsiteX26" fmla="*/ 589248 w 1145677"/>
                          <a:gd name="connsiteY26" fmla="*/ 91440 h 1120140"/>
                          <a:gd name="connsiteX27" fmla="*/ 574008 w 1145677"/>
                          <a:gd name="connsiteY27" fmla="*/ 129540 h 1120140"/>
                          <a:gd name="connsiteX28" fmla="*/ 566388 w 1145677"/>
                          <a:gd name="connsiteY28" fmla="*/ 160020 h 1120140"/>
                          <a:gd name="connsiteX29" fmla="*/ 551148 w 1145677"/>
                          <a:gd name="connsiteY29" fmla="*/ 190500 h 1120140"/>
                          <a:gd name="connsiteX30" fmla="*/ 543528 w 1145677"/>
                          <a:gd name="connsiteY30" fmla="*/ 213360 h 1120140"/>
                          <a:gd name="connsiteX31" fmla="*/ 497808 w 1145677"/>
                          <a:gd name="connsiteY31" fmla="*/ 198120 h 1120140"/>
                          <a:gd name="connsiteX32" fmla="*/ 444468 w 1145677"/>
                          <a:gd name="connsiteY32" fmla="*/ 182880 h 1120140"/>
                          <a:gd name="connsiteX33" fmla="*/ 421608 w 1145677"/>
                          <a:gd name="connsiteY33" fmla="*/ 198120 h 1120140"/>
                          <a:gd name="connsiteX34" fmla="*/ 406368 w 1145677"/>
                          <a:gd name="connsiteY34" fmla="*/ 228600 h 1120140"/>
                          <a:gd name="connsiteX35" fmla="*/ 391128 w 1145677"/>
                          <a:gd name="connsiteY35" fmla="*/ 251460 h 1120140"/>
                          <a:gd name="connsiteX36" fmla="*/ 368268 w 1145677"/>
                          <a:gd name="connsiteY36" fmla="*/ 327660 h 1120140"/>
                          <a:gd name="connsiteX37" fmla="*/ 345408 w 1145677"/>
                          <a:gd name="connsiteY37" fmla="*/ 320040 h 1120140"/>
                          <a:gd name="connsiteX38" fmla="*/ 322548 w 1145677"/>
                          <a:gd name="connsiteY38" fmla="*/ 304800 h 1120140"/>
                          <a:gd name="connsiteX39" fmla="*/ 292068 w 1145677"/>
                          <a:gd name="connsiteY39" fmla="*/ 297180 h 1120140"/>
                          <a:gd name="connsiteX40" fmla="*/ 238728 w 1145677"/>
                          <a:gd name="connsiteY40" fmla="*/ 274320 h 1120140"/>
                          <a:gd name="connsiteX41" fmla="*/ 200628 w 1145677"/>
                          <a:gd name="connsiteY41" fmla="*/ 281940 h 1120140"/>
                          <a:gd name="connsiteX42" fmla="*/ 208248 w 1145677"/>
                          <a:gd name="connsiteY42" fmla="*/ 365760 h 1120140"/>
                          <a:gd name="connsiteX43" fmla="*/ 238728 w 1145677"/>
                          <a:gd name="connsiteY43" fmla="*/ 441960 h 1120140"/>
                          <a:gd name="connsiteX44" fmla="*/ 246348 w 1145677"/>
                          <a:gd name="connsiteY44" fmla="*/ 464820 h 1120140"/>
                          <a:gd name="connsiteX45" fmla="*/ 193008 w 1145677"/>
                          <a:gd name="connsiteY45" fmla="*/ 480060 h 1120140"/>
                          <a:gd name="connsiteX46" fmla="*/ 170148 w 1145677"/>
                          <a:gd name="connsiteY46" fmla="*/ 495300 h 1120140"/>
                          <a:gd name="connsiteX47" fmla="*/ 187293 w 1145677"/>
                          <a:gd name="connsiteY47" fmla="*/ 630555 h 1120140"/>
                          <a:gd name="connsiteX48" fmla="*/ 116808 w 1145677"/>
                          <a:gd name="connsiteY48" fmla="*/ 685800 h 1120140"/>
                          <a:gd name="connsiteX49" fmla="*/ 93948 w 1145677"/>
                          <a:gd name="connsiteY49" fmla="*/ 693420 h 1120140"/>
                          <a:gd name="connsiteX50" fmla="*/ 48228 w 1145677"/>
                          <a:gd name="connsiteY50" fmla="*/ 739140 h 1120140"/>
                          <a:gd name="connsiteX51" fmla="*/ 25368 w 1145677"/>
                          <a:gd name="connsiteY51" fmla="*/ 762000 h 1120140"/>
                          <a:gd name="connsiteX52" fmla="*/ 10128 w 1145677"/>
                          <a:gd name="connsiteY52" fmla="*/ 822960 h 1120140"/>
                          <a:gd name="connsiteX53" fmla="*/ 2508 w 1145677"/>
                          <a:gd name="connsiteY53" fmla="*/ 845820 h 1120140"/>
                          <a:gd name="connsiteX54" fmla="*/ 48228 w 1145677"/>
                          <a:gd name="connsiteY54" fmla="*/ 830580 h 1120140"/>
                          <a:gd name="connsiteX55" fmla="*/ 71088 w 1145677"/>
                          <a:gd name="connsiteY55" fmla="*/ 822960 h 1120140"/>
                          <a:gd name="connsiteX56" fmla="*/ 162528 w 1145677"/>
                          <a:gd name="connsiteY56" fmla="*/ 822960 h 1120140"/>
                          <a:gd name="connsiteX57" fmla="*/ 231108 w 1145677"/>
                          <a:gd name="connsiteY57" fmla="*/ 838200 h 1120140"/>
                          <a:gd name="connsiteX58" fmla="*/ 316833 w 1145677"/>
                          <a:gd name="connsiteY58" fmla="*/ 887730 h 1120140"/>
                          <a:gd name="connsiteX59" fmla="*/ 385413 w 1145677"/>
                          <a:gd name="connsiteY59" fmla="*/ 948690 h 1120140"/>
                          <a:gd name="connsiteX60" fmla="*/ 421608 w 1145677"/>
                          <a:gd name="connsiteY60" fmla="*/ 975360 h 1120140"/>
                          <a:gd name="connsiteX61" fmla="*/ 473043 w 1145677"/>
                          <a:gd name="connsiteY61" fmla="*/ 1007745 h 1120140"/>
                          <a:gd name="connsiteX62" fmla="*/ 518763 w 1145677"/>
                          <a:gd name="connsiteY62" fmla="*/ 1028700 h 1120140"/>
                          <a:gd name="connsiteX63" fmla="*/ 556863 w 1145677"/>
                          <a:gd name="connsiteY63" fmla="*/ 1042035 h 1120140"/>
                          <a:gd name="connsiteX64" fmla="*/ 604488 w 1145677"/>
                          <a:gd name="connsiteY64" fmla="*/ 1059180 h 1120140"/>
                          <a:gd name="connsiteX65" fmla="*/ 633063 w 1145677"/>
                          <a:gd name="connsiteY65" fmla="*/ 1068705 h 1120140"/>
                          <a:gd name="connsiteX66" fmla="*/ 663543 w 1145677"/>
                          <a:gd name="connsiteY66" fmla="*/ 1087755 h 1120140"/>
                          <a:gd name="connsiteX67" fmla="*/ 709263 w 1145677"/>
                          <a:gd name="connsiteY67" fmla="*/ 1106805 h 1120140"/>
                          <a:gd name="connsiteX68" fmla="*/ 749268 w 1145677"/>
                          <a:gd name="connsiteY68" fmla="*/ 1112520 h 1120140"/>
                          <a:gd name="connsiteX69" fmla="*/ 810228 w 1145677"/>
                          <a:gd name="connsiteY69" fmla="*/ 1120140 h 1120140"/>
                          <a:gd name="connsiteX70" fmla="*/ 878808 w 1145677"/>
                          <a:gd name="connsiteY70" fmla="*/ 1112520 h 1120140"/>
                          <a:gd name="connsiteX71" fmla="*/ 947388 w 1145677"/>
                          <a:gd name="connsiteY71" fmla="*/ 1097280 h 1120140"/>
                          <a:gd name="connsiteX72" fmla="*/ 993108 w 1145677"/>
                          <a:gd name="connsiteY72" fmla="*/ 1066800 h 1120140"/>
                          <a:gd name="connsiteX73" fmla="*/ 1015968 w 1145677"/>
                          <a:gd name="connsiteY73" fmla="*/ 1051560 h 1120140"/>
                          <a:gd name="connsiteX74" fmla="*/ 1069308 w 1145677"/>
                          <a:gd name="connsiteY74" fmla="*/ 1013460 h 1120140"/>
                          <a:gd name="connsiteX75" fmla="*/ 1099788 w 1145677"/>
                          <a:gd name="connsiteY75" fmla="*/ 967740 h 1120140"/>
                          <a:gd name="connsiteX76" fmla="*/ 1107408 w 1145677"/>
                          <a:gd name="connsiteY76" fmla="*/ 937260 h 1120140"/>
                          <a:gd name="connsiteX77" fmla="*/ 1122648 w 1145677"/>
                          <a:gd name="connsiteY77" fmla="*/ 891540 h 1120140"/>
                          <a:gd name="connsiteX78" fmla="*/ 1134078 w 1145677"/>
                          <a:gd name="connsiteY78" fmla="*/ 843915 h 1120140"/>
                          <a:gd name="connsiteX0" fmla="*/ 1134078 w 1145677"/>
                          <a:gd name="connsiteY0" fmla="*/ 843915 h 1120140"/>
                          <a:gd name="connsiteX1" fmla="*/ 1139793 w 1145677"/>
                          <a:gd name="connsiteY1" fmla="*/ 769620 h 1120140"/>
                          <a:gd name="connsiteX2" fmla="*/ 1145508 w 1145677"/>
                          <a:gd name="connsiteY2" fmla="*/ 746760 h 1120140"/>
                          <a:gd name="connsiteX3" fmla="*/ 1145508 w 1145677"/>
                          <a:gd name="connsiteY3" fmla="*/ 702945 h 1120140"/>
                          <a:gd name="connsiteX4" fmla="*/ 1130268 w 1145677"/>
                          <a:gd name="connsiteY4" fmla="*/ 640080 h 1120140"/>
                          <a:gd name="connsiteX5" fmla="*/ 1115028 w 1145677"/>
                          <a:gd name="connsiteY5" fmla="*/ 609600 h 1120140"/>
                          <a:gd name="connsiteX6" fmla="*/ 1084548 w 1145677"/>
                          <a:gd name="connsiteY6" fmla="*/ 541020 h 1120140"/>
                          <a:gd name="connsiteX7" fmla="*/ 1061688 w 1145677"/>
                          <a:gd name="connsiteY7" fmla="*/ 518160 h 1120140"/>
                          <a:gd name="connsiteX8" fmla="*/ 1046448 w 1145677"/>
                          <a:gd name="connsiteY8" fmla="*/ 487680 h 1120140"/>
                          <a:gd name="connsiteX9" fmla="*/ 1017873 w 1145677"/>
                          <a:gd name="connsiteY9" fmla="*/ 445770 h 1120140"/>
                          <a:gd name="connsiteX10" fmla="*/ 989298 w 1145677"/>
                          <a:gd name="connsiteY10" fmla="*/ 426720 h 1120140"/>
                          <a:gd name="connsiteX11" fmla="*/ 945483 w 1145677"/>
                          <a:gd name="connsiteY11" fmla="*/ 386715 h 1120140"/>
                          <a:gd name="connsiteX12" fmla="*/ 901668 w 1145677"/>
                          <a:gd name="connsiteY12" fmla="*/ 358140 h 1120140"/>
                          <a:gd name="connsiteX13" fmla="*/ 863568 w 1145677"/>
                          <a:gd name="connsiteY13" fmla="*/ 335280 h 1120140"/>
                          <a:gd name="connsiteX14" fmla="*/ 810228 w 1145677"/>
                          <a:gd name="connsiteY14" fmla="*/ 312420 h 1120140"/>
                          <a:gd name="connsiteX15" fmla="*/ 787368 w 1145677"/>
                          <a:gd name="connsiteY15" fmla="*/ 304800 h 1120140"/>
                          <a:gd name="connsiteX16" fmla="*/ 764508 w 1145677"/>
                          <a:gd name="connsiteY16" fmla="*/ 281940 h 1120140"/>
                          <a:gd name="connsiteX17" fmla="*/ 734028 w 1145677"/>
                          <a:gd name="connsiteY17" fmla="*/ 259080 h 1120140"/>
                          <a:gd name="connsiteX18" fmla="*/ 718788 w 1145677"/>
                          <a:gd name="connsiteY18" fmla="*/ 236220 h 1120140"/>
                          <a:gd name="connsiteX19" fmla="*/ 711168 w 1145677"/>
                          <a:gd name="connsiteY19" fmla="*/ 198120 h 1120140"/>
                          <a:gd name="connsiteX20" fmla="*/ 703548 w 1145677"/>
                          <a:gd name="connsiteY20" fmla="*/ 175260 h 1120140"/>
                          <a:gd name="connsiteX21" fmla="*/ 695928 w 1145677"/>
                          <a:gd name="connsiteY21" fmla="*/ 91440 h 1120140"/>
                          <a:gd name="connsiteX22" fmla="*/ 688308 w 1145677"/>
                          <a:gd name="connsiteY22" fmla="*/ 38100 h 1120140"/>
                          <a:gd name="connsiteX23" fmla="*/ 680688 w 1145677"/>
                          <a:gd name="connsiteY23" fmla="*/ 7620 h 1120140"/>
                          <a:gd name="connsiteX24" fmla="*/ 650208 w 1145677"/>
                          <a:gd name="connsiteY24" fmla="*/ 0 h 1120140"/>
                          <a:gd name="connsiteX25" fmla="*/ 619728 w 1145677"/>
                          <a:gd name="connsiteY25" fmla="*/ 45720 h 1120140"/>
                          <a:gd name="connsiteX26" fmla="*/ 589248 w 1145677"/>
                          <a:gd name="connsiteY26" fmla="*/ 91440 h 1120140"/>
                          <a:gd name="connsiteX27" fmla="*/ 574008 w 1145677"/>
                          <a:gd name="connsiteY27" fmla="*/ 129540 h 1120140"/>
                          <a:gd name="connsiteX28" fmla="*/ 566388 w 1145677"/>
                          <a:gd name="connsiteY28" fmla="*/ 160020 h 1120140"/>
                          <a:gd name="connsiteX29" fmla="*/ 551148 w 1145677"/>
                          <a:gd name="connsiteY29" fmla="*/ 190500 h 1120140"/>
                          <a:gd name="connsiteX30" fmla="*/ 543528 w 1145677"/>
                          <a:gd name="connsiteY30" fmla="*/ 213360 h 1120140"/>
                          <a:gd name="connsiteX31" fmla="*/ 497808 w 1145677"/>
                          <a:gd name="connsiteY31" fmla="*/ 198120 h 1120140"/>
                          <a:gd name="connsiteX32" fmla="*/ 444468 w 1145677"/>
                          <a:gd name="connsiteY32" fmla="*/ 182880 h 1120140"/>
                          <a:gd name="connsiteX33" fmla="*/ 421608 w 1145677"/>
                          <a:gd name="connsiteY33" fmla="*/ 198120 h 1120140"/>
                          <a:gd name="connsiteX34" fmla="*/ 406368 w 1145677"/>
                          <a:gd name="connsiteY34" fmla="*/ 228600 h 1120140"/>
                          <a:gd name="connsiteX35" fmla="*/ 391128 w 1145677"/>
                          <a:gd name="connsiteY35" fmla="*/ 251460 h 1120140"/>
                          <a:gd name="connsiteX36" fmla="*/ 368268 w 1145677"/>
                          <a:gd name="connsiteY36" fmla="*/ 327660 h 1120140"/>
                          <a:gd name="connsiteX37" fmla="*/ 345408 w 1145677"/>
                          <a:gd name="connsiteY37" fmla="*/ 320040 h 1120140"/>
                          <a:gd name="connsiteX38" fmla="*/ 322548 w 1145677"/>
                          <a:gd name="connsiteY38" fmla="*/ 304800 h 1120140"/>
                          <a:gd name="connsiteX39" fmla="*/ 292068 w 1145677"/>
                          <a:gd name="connsiteY39" fmla="*/ 297180 h 1120140"/>
                          <a:gd name="connsiteX40" fmla="*/ 238728 w 1145677"/>
                          <a:gd name="connsiteY40" fmla="*/ 274320 h 1120140"/>
                          <a:gd name="connsiteX41" fmla="*/ 200628 w 1145677"/>
                          <a:gd name="connsiteY41" fmla="*/ 281940 h 1120140"/>
                          <a:gd name="connsiteX42" fmla="*/ 208248 w 1145677"/>
                          <a:gd name="connsiteY42" fmla="*/ 365760 h 1120140"/>
                          <a:gd name="connsiteX43" fmla="*/ 238728 w 1145677"/>
                          <a:gd name="connsiteY43" fmla="*/ 441960 h 1120140"/>
                          <a:gd name="connsiteX44" fmla="*/ 246348 w 1145677"/>
                          <a:gd name="connsiteY44" fmla="*/ 464820 h 1120140"/>
                          <a:gd name="connsiteX45" fmla="*/ 193008 w 1145677"/>
                          <a:gd name="connsiteY45" fmla="*/ 480060 h 1120140"/>
                          <a:gd name="connsiteX46" fmla="*/ 170148 w 1145677"/>
                          <a:gd name="connsiteY46" fmla="*/ 495300 h 1120140"/>
                          <a:gd name="connsiteX47" fmla="*/ 187293 w 1145677"/>
                          <a:gd name="connsiteY47" fmla="*/ 630555 h 1120140"/>
                          <a:gd name="connsiteX48" fmla="*/ 116808 w 1145677"/>
                          <a:gd name="connsiteY48" fmla="*/ 685800 h 1120140"/>
                          <a:gd name="connsiteX49" fmla="*/ 93948 w 1145677"/>
                          <a:gd name="connsiteY49" fmla="*/ 693420 h 1120140"/>
                          <a:gd name="connsiteX50" fmla="*/ 48228 w 1145677"/>
                          <a:gd name="connsiteY50" fmla="*/ 739140 h 1120140"/>
                          <a:gd name="connsiteX51" fmla="*/ 25368 w 1145677"/>
                          <a:gd name="connsiteY51" fmla="*/ 762000 h 1120140"/>
                          <a:gd name="connsiteX52" fmla="*/ 10128 w 1145677"/>
                          <a:gd name="connsiteY52" fmla="*/ 822960 h 1120140"/>
                          <a:gd name="connsiteX53" fmla="*/ 2508 w 1145677"/>
                          <a:gd name="connsiteY53" fmla="*/ 845820 h 1120140"/>
                          <a:gd name="connsiteX54" fmla="*/ 48228 w 1145677"/>
                          <a:gd name="connsiteY54" fmla="*/ 830580 h 1120140"/>
                          <a:gd name="connsiteX55" fmla="*/ 71088 w 1145677"/>
                          <a:gd name="connsiteY55" fmla="*/ 822960 h 1120140"/>
                          <a:gd name="connsiteX56" fmla="*/ 162528 w 1145677"/>
                          <a:gd name="connsiteY56" fmla="*/ 822960 h 1120140"/>
                          <a:gd name="connsiteX57" fmla="*/ 231108 w 1145677"/>
                          <a:gd name="connsiteY57" fmla="*/ 838200 h 1120140"/>
                          <a:gd name="connsiteX58" fmla="*/ 316833 w 1145677"/>
                          <a:gd name="connsiteY58" fmla="*/ 887730 h 1120140"/>
                          <a:gd name="connsiteX59" fmla="*/ 385413 w 1145677"/>
                          <a:gd name="connsiteY59" fmla="*/ 948690 h 1120140"/>
                          <a:gd name="connsiteX60" fmla="*/ 421608 w 1145677"/>
                          <a:gd name="connsiteY60" fmla="*/ 975360 h 1120140"/>
                          <a:gd name="connsiteX61" fmla="*/ 473043 w 1145677"/>
                          <a:gd name="connsiteY61" fmla="*/ 1007745 h 1120140"/>
                          <a:gd name="connsiteX62" fmla="*/ 518763 w 1145677"/>
                          <a:gd name="connsiteY62" fmla="*/ 1028700 h 1120140"/>
                          <a:gd name="connsiteX63" fmla="*/ 556863 w 1145677"/>
                          <a:gd name="connsiteY63" fmla="*/ 1042035 h 1120140"/>
                          <a:gd name="connsiteX64" fmla="*/ 593058 w 1145677"/>
                          <a:gd name="connsiteY64" fmla="*/ 1059180 h 1120140"/>
                          <a:gd name="connsiteX65" fmla="*/ 633063 w 1145677"/>
                          <a:gd name="connsiteY65" fmla="*/ 1068705 h 1120140"/>
                          <a:gd name="connsiteX66" fmla="*/ 663543 w 1145677"/>
                          <a:gd name="connsiteY66" fmla="*/ 1087755 h 1120140"/>
                          <a:gd name="connsiteX67" fmla="*/ 709263 w 1145677"/>
                          <a:gd name="connsiteY67" fmla="*/ 1106805 h 1120140"/>
                          <a:gd name="connsiteX68" fmla="*/ 749268 w 1145677"/>
                          <a:gd name="connsiteY68" fmla="*/ 1112520 h 1120140"/>
                          <a:gd name="connsiteX69" fmla="*/ 810228 w 1145677"/>
                          <a:gd name="connsiteY69" fmla="*/ 1120140 h 1120140"/>
                          <a:gd name="connsiteX70" fmla="*/ 878808 w 1145677"/>
                          <a:gd name="connsiteY70" fmla="*/ 1112520 h 1120140"/>
                          <a:gd name="connsiteX71" fmla="*/ 947388 w 1145677"/>
                          <a:gd name="connsiteY71" fmla="*/ 1097280 h 1120140"/>
                          <a:gd name="connsiteX72" fmla="*/ 993108 w 1145677"/>
                          <a:gd name="connsiteY72" fmla="*/ 1066800 h 1120140"/>
                          <a:gd name="connsiteX73" fmla="*/ 1015968 w 1145677"/>
                          <a:gd name="connsiteY73" fmla="*/ 1051560 h 1120140"/>
                          <a:gd name="connsiteX74" fmla="*/ 1069308 w 1145677"/>
                          <a:gd name="connsiteY74" fmla="*/ 1013460 h 1120140"/>
                          <a:gd name="connsiteX75" fmla="*/ 1099788 w 1145677"/>
                          <a:gd name="connsiteY75" fmla="*/ 967740 h 1120140"/>
                          <a:gd name="connsiteX76" fmla="*/ 1107408 w 1145677"/>
                          <a:gd name="connsiteY76" fmla="*/ 937260 h 1120140"/>
                          <a:gd name="connsiteX77" fmla="*/ 1122648 w 1145677"/>
                          <a:gd name="connsiteY77" fmla="*/ 891540 h 1120140"/>
                          <a:gd name="connsiteX78" fmla="*/ 1134078 w 1145677"/>
                          <a:gd name="connsiteY78" fmla="*/ 843915 h 1120140"/>
                          <a:gd name="connsiteX0" fmla="*/ 1134078 w 1145677"/>
                          <a:gd name="connsiteY0" fmla="*/ 843915 h 1120140"/>
                          <a:gd name="connsiteX1" fmla="*/ 1139793 w 1145677"/>
                          <a:gd name="connsiteY1" fmla="*/ 769620 h 1120140"/>
                          <a:gd name="connsiteX2" fmla="*/ 1145508 w 1145677"/>
                          <a:gd name="connsiteY2" fmla="*/ 746760 h 1120140"/>
                          <a:gd name="connsiteX3" fmla="*/ 1145508 w 1145677"/>
                          <a:gd name="connsiteY3" fmla="*/ 702945 h 1120140"/>
                          <a:gd name="connsiteX4" fmla="*/ 1130268 w 1145677"/>
                          <a:gd name="connsiteY4" fmla="*/ 640080 h 1120140"/>
                          <a:gd name="connsiteX5" fmla="*/ 1115028 w 1145677"/>
                          <a:gd name="connsiteY5" fmla="*/ 609600 h 1120140"/>
                          <a:gd name="connsiteX6" fmla="*/ 1084548 w 1145677"/>
                          <a:gd name="connsiteY6" fmla="*/ 541020 h 1120140"/>
                          <a:gd name="connsiteX7" fmla="*/ 1061688 w 1145677"/>
                          <a:gd name="connsiteY7" fmla="*/ 518160 h 1120140"/>
                          <a:gd name="connsiteX8" fmla="*/ 1046448 w 1145677"/>
                          <a:gd name="connsiteY8" fmla="*/ 487680 h 1120140"/>
                          <a:gd name="connsiteX9" fmla="*/ 1017873 w 1145677"/>
                          <a:gd name="connsiteY9" fmla="*/ 445770 h 1120140"/>
                          <a:gd name="connsiteX10" fmla="*/ 989298 w 1145677"/>
                          <a:gd name="connsiteY10" fmla="*/ 426720 h 1120140"/>
                          <a:gd name="connsiteX11" fmla="*/ 945483 w 1145677"/>
                          <a:gd name="connsiteY11" fmla="*/ 386715 h 1120140"/>
                          <a:gd name="connsiteX12" fmla="*/ 901668 w 1145677"/>
                          <a:gd name="connsiteY12" fmla="*/ 358140 h 1120140"/>
                          <a:gd name="connsiteX13" fmla="*/ 863568 w 1145677"/>
                          <a:gd name="connsiteY13" fmla="*/ 335280 h 1120140"/>
                          <a:gd name="connsiteX14" fmla="*/ 810228 w 1145677"/>
                          <a:gd name="connsiteY14" fmla="*/ 312420 h 1120140"/>
                          <a:gd name="connsiteX15" fmla="*/ 787368 w 1145677"/>
                          <a:gd name="connsiteY15" fmla="*/ 304800 h 1120140"/>
                          <a:gd name="connsiteX16" fmla="*/ 764508 w 1145677"/>
                          <a:gd name="connsiteY16" fmla="*/ 281940 h 1120140"/>
                          <a:gd name="connsiteX17" fmla="*/ 734028 w 1145677"/>
                          <a:gd name="connsiteY17" fmla="*/ 259080 h 1120140"/>
                          <a:gd name="connsiteX18" fmla="*/ 718788 w 1145677"/>
                          <a:gd name="connsiteY18" fmla="*/ 236220 h 1120140"/>
                          <a:gd name="connsiteX19" fmla="*/ 711168 w 1145677"/>
                          <a:gd name="connsiteY19" fmla="*/ 198120 h 1120140"/>
                          <a:gd name="connsiteX20" fmla="*/ 703548 w 1145677"/>
                          <a:gd name="connsiteY20" fmla="*/ 175260 h 1120140"/>
                          <a:gd name="connsiteX21" fmla="*/ 695928 w 1145677"/>
                          <a:gd name="connsiteY21" fmla="*/ 91440 h 1120140"/>
                          <a:gd name="connsiteX22" fmla="*/ 688308 w 1145677"/>
                          <a:gd name="connsiteY22" fmla="*/ 38100 h 1120140"/>
                          <a:gd name="connsiteX23" fmla="*/ 680688 w 1145677"/>
                          <a:gd name="connsiteY23" fmla="*/ 7620 h 1120140"/>
                          <a:gd name="connsiteX24" fmla="*/ 650208 w 1145677"/>
                          <a:gd name="connsiteY24" fmla="*/ 0 h 1120140"/>
                          <a:gd name="connsiteX25" fmla="*/ 619728 w 1145677"/>
                          <a:gd name="connsiteY25" fmla="*/ 45720 h 1120140"/>
                          <a:gd name="connsiteX26" fmla="*/ 589248 w 1145677"/>
                          <a:gd name="connsiteY26" fmla="*/ 91440 h 1120140"/>
                          <a:gd name="connsiteX27" fmla="*/ 574008 w 1145677"/>
                          <a:gd name="connsiteY27" fmla="*/ 129540 h 1120140"/>
                          <a:gd name="connsiteX28" fmla="*/ 566388 w 1145677"/>
                          <a:gd name="connsiteY28" fmla="*/ 160020 h 1120140"/>
                          <a:gd name="connsiteX29" fmla="*/ 551148 w 1145677"/>
                          <a:gd name="connsiteY29" fmla="*/ 190500 h 1120140"/>
                          <a:gd name="connsiteX30" fmla="*/ 543528 w 1145677"/>
                          <a:gd name="connsiteY30" fmla="*/ 213360 h 1120140"/>
                          <a:gd name="connsiteX31" fmla="*/ 497808 w 1145677"/>
                          <a:gd name="connsiteY31" fmla="*/ 198120 h 1120140"/>
                          <a:gd name="connsiteX32" fmla="*/ 444468 w 1145677"/>
                          <a:gd name="connsiteY32" fmla="*/ 182880 h 1120140"/>
                          <a:gd name="connsiteX33" fmla="*/ 421608 w 1145677"/>
                          <a:gd name="connsiteY33" fmla="*/ 198120 h 1120140"/>
                          <a:gd name="connsiteX34" fmla="*/ 406368 w 1145677"/>
                          <a:gd name="connsiteY34" fmla="*/ 228600 h 1120140"/>
                          <a:gd name="connsiteX35" fmla="*/ 391128 w 1145677"/>
                          <a:gd name="connsiteY35" fmla="*/ 251460 h 1120140"/>
                          <a:gd name="connsiteX36" fmla="*/ 368268 w 1145677"/>
                          <a:gd name="connsiteY36" fmla="*/ 327660 h 1120140"/>
                          <a:gd name="connsiteX37" fmla="*/ 345408 w 1145677"/>
                          <a:gd name="connsiteY37" fmla="*/ 320040 h 1120140"/>
                          <a:gd name="connsiteX38" fmla="*/ 322548 w 1145677"/>
                          <a:gd name="connsiteY38" fmla="*/ 304800 h 1120140"/>
                          <a:gd name="connsiteX39" fmla="*/ 292068 w 1145677"/>
                          <a:gd name="connsiteY39" fmla="*/ 297180 h 1120140"/>
                          <a:gd name="connsiteX40" fmla="*/ 238728 w 1145677"/>
                          <a:gd name="connsiteY40" fmla="*/ 274320 h 1120140"/>
                          <a:gd name="connsiteX41" fmla="*/ 200628 w 1145677"/>
                          <a:gd name="connsiteY41" fmla="*/ 281940 h 1120140"/>
                          <a:gd name="connsiteX42" fmla="*/ 208248 w 1145677"/>
                          <a:gd name="connsiteY42" fmla="*/ 365760 h 1120140"/>
                          <a:gd name="connsiteX43" fmla="*/ 238728 w 1145677"/>
                          <a:gd name="connsiteY43" fmla="*/ 441960 h 1120140"/>
                          <a:gd name="connsiteX44" fmla="*/ 246348 w 1145677"/>
                          <a:gd name="connsiteY44" fmla="*/ 464820 h 1120140"/>
                          <a:gd name="connsiteX45" fmla="*/ 193008 w 1145677"/>
                          <a:gd name="connsiteY45" fmla="*/ 480060 h 1120140"/>
                          <a:gd name="connsiteX46" fmla="*/ 170148 w 1145677"/>
                          <a:gd name="connsiteY46" fmla="*/ 495300 h 1120140"/>
                          <a:gd name="connsiteX47" fmla="*/ 187293 w 1145677"/>
                          <a:gd name="connsiteY47" fmla="*/ 630555 h 1120140"/>
                          <a:gd name="connsiteX48" fmla="*/ 116808 w 1145677"/>
                          <a:gd name="connsiteY48" fmla="*/ 685800 h 1120140"/>
                          <a:gd name="connsiteX49" fmla="*/ 93948 w 1145677"/>
                          <a:gd name="connsiteY49" fmla="*/ 693420 h 1120140"/>
                          <a:gd name="connsiteX50" fmla="*/ 48228 w 1145677"/>
                          <a:gd name="connsiteY50" fmla="*/ 739140 h 1120140"/>
                          <a:gd name="connsiteX51" fmla="*/ 25368 w 1145677"/>
                          <a:gd name="connsiteY51" fmla="*/ 762000 h 1120140"/>
                          <a:gd name="connsiteX52" fmla="*/ 10128 w 1145677"/>
                          <a:gd name="connsiteY52" fmla="*/ 822960 h 1120140"/>
                          <a:gd name="connsiteX53" fmla="*/ 2508 w 1145677"/>
                          <a:gd name="connsiteY53" fmla="*/ 845820 h 1120140"/>
                          <a:gd name="connsiteX54" fmla="*/ 48228 w 1145677"/>
                          <a:gd name="connsiteY54" fmla="*/ 830580 h 1120140"/>
                          <a:gd name="connsiteX55" fmla="*/ 71088 w 1145677"/>
                          <a:gd name="connsiteY55" fmla="*/ 822960 h 1120140"/>
                          <a:gd name="connsiteX56" fmla="*/ 162528 w 1145677"/>
                          <a:gd name="connsiteY56" fmla="*/ 822960 h 1120140"/>
                          <a:gd name="connsiteX57" fmla="*/ 231108 w 1145677"/>
                          <a:gd name="connsiteY57" fmla="*/ 838200 h 1120140"/>
                          <a:gd name="connsiteX58" fmla="*/ 316833 w 1145677"/>
                          <a:gd name="connsiteY58" fmla="*/ 887730 h 1120140"/>
                          <a:gd name="connsiteX59" fmla="*/ 385413 w 1145677"/>
                          <a:gd name="connsiteY59" fmla="*/ 948690 h 1120140"/>
                          <a:gd name="connsiteX60" fmla="*/ 421608 w 1145677"/>
                          <a:gd name="connsiteY60" fmla="*/ 975360 h 1120140"/>
                          <a:gd name="connsiteX61" fmla="*/ 473043 w 1145677"/>
                          <a:gd name="connsiteY61" fmla="*/ 1007745 h 1120140"/>
                          <a:gd name="connsiteX62" fmla="*/ 518763 w 1145677"/>
                          <a:gd name="connsiteY62" fmla="*/ 1028700 h 1120140"/>
                          <a:gd name="connsiteX63" fmla="*/ 556863 w 1145677"/>
                          <a:gd name="connsiteY63" fmla="*/ 1042035 h 1120140"/>
                          <a:gd name="connsiteX64" fmla="*/ 593058 w 1145677"/>
                          <a:gd name="connsiteY64" fmla="*/ 1059180 h 1120140"/>
                          <a:gd name="connsiteX65" fmla="*/ 633063 w 1145677"/>
                          <a:gd name="connsiteY65" fmla="*/ 1082040 h 1120140"/>
                          <a:gd name="connsiteX66" fmla="*/ 663543 w 1145677"/>
                          <a:gd name="connsiteY66" fmla="*/ 1087755 h 1120140"/>
                          <a:gd name="connsiteX67" fmla="*/ 709263 w 1145677"/>
                          <a:gd name="connsiteY67" fmla="*/ 1106805 h 1120140"/>
                          <a:gd name="connsiteX68" fmla="*/ 749268 w 1145677"/>
                          <a:gd name="connsiteY68" fmla="*/ 1112520 h 1120140"/>
                          <a:gd name="connsiteX69" fmla="*/ 810228 w 1145677"/>
                          <a:gd name="connsiteY69" fmla="*/ 1120140 h 1120140"/>
                          <a:gd name="connsiteX70" fmla="*/ 878808 w 1145677"/>
                          <a:gd name="connsiteY70" fmla="*/ 1112520 h 1120140"/>
                          <a:gd name="connsiteX71" fmla="*/ 947388 w 1145677"/>
                          <a:gd name="connsiteY71" fmla="*/ 1097280 h 1120140"/>
                          <a:gd name="connsiteX72" fmla="*/ 993108 w 1145677"/>
                          <a:gd name="connsiteY72" fmla="*/ 1066800 h 1120140"/>
                          <a:gd name="connsiteX73" fmla="*/ 1015968 w 1145677"/>
                          <a:gd name="connsiteY73" fmla="*/ 1051560 h 1120140"/>
                          <a:gd name="connsiteX74" fmla="*/ 1069308 w 1145677"/>
                          <a:gd name="connsiteY74" fmla="*/ 1013460 h 1120140"/>
                          <a:gd name="connsiteX75" fmla="*/ 1099788 w 1145677"/>
                          <a:gd name="connsiteY75" fmla="*/ 967740 h 1120140"/>
                          <a:gd name="connsiteX76" fmla="*/ 1107408 w 1145677"/>
                          <a:gd name="connsiteY76" fmla="*/ 937260 h 1120140"/>
                          <a:gd name="connsiteX77" fmla="*/ 1122648 w 1145677"/>
                          <a:gd name="connsiteY77" fmla="*/ 891540 h 1120140"/>
                          <a:gd name="connsiteX78" fmla="*/ 1134078 w 1145677"/>
                          <a:gd name="connsiteY78" fmla="*/ 843915 h 1120140"/>
                          <a:gd name="connsiteX0" fmla="*/ 1134078 w 1145677"/>
                          <a:gd name="connsiteY0" fmla="*/ 843915 h 1120140"/>
                          <a:gd name="connsiteX1" fmla="*/ 1139793 w 1145677"/>
                          <a:gd name="connsiteY1" fmla="*/ 769620 h 1120140"/>
                          <a:gd name="connsiteX2" fmla="*/ 1145508 w 1145677"/>
                          <a:gd name="connsiteY2" fmla="*/ 746760 h 1120140"/>
                          <a:gd name="connsiteX3" fmla="*/ 1145508 w 1145677"/>
                          <a:gd name="connsiteY3" fmla="*/ 702945 h 1120140"/>
                          <a:gd name="connsiteX4" fmla="*/ 1130268 w 1145677"/>
                          <a:gd name="connsiteY4" fmla="*/ 640080 h 1120140"/>
                          <a:gd name="connsiteX5" fmla="*/ 1115028 w 1145677"/>
                          <a:gd name="connsiteY5" fmla="*/ 609600 h 1120140"/>
                          <a:gd name="connsiteX6" fmla="*/ 1084548 w 1145677"/>
                          <a:gd name="connsiteY6" fmla="*/ 541020 h 1120140"/>
                          <a:gd name="connsiteX7" fmla="*/ 1061688 w 1145677"/>
                          <a:gd name="connsiteY7" fmla="*/ 518160 h 1120140"/>
                          <a:gd name="connsiteX8" fmla="*/ 1046448 w 1145677"/>
                          <a:gd name="connsiteY8" fmla="*/ 487680 h 1120140"/>
                          <a:gd name="connsiteX9" fmla="*/ 1017873 w 1145677"/>
                          <a:gd name="connsiteY9" fmla="*/ 445770 h 1120140"/>
                          <a:gd name="connsiteX10" fmla="*/ 989298 w 1145677"/>
                          <a:gd name="connsiteY10" fmla="*/ 426720 h 1120140"/>
                          <a:gd name="connsiteX11" fmla="*/ 945483 w 1145677"/>
                          <a:gd name="connsiteY11" fmla="*/ 386715 h 1120140"/>
                          <a:gd name="connsiteX12" fmla="*/ 901668 w 1145677"/>
                          <a:gd name="connsiteY12" fmla="*/ 358140 h 1120140"/>
                          <a:gd name="connsiteX13" fmla="*/ 863568 w 1145677"/>
                          <a:gd name="connsiteY13" fmla="*/ 335280 h 1120140"/>
                          <a:gd name="connsiteX14" fmla="*/ 810228 w 1145677"/>
                          <a:gd name="connsiteY14" fmla="*/ 312420 h 1120140"/>
                          <a:gd name="connsiteX15" fmla="*/ 787368 w 1145677"/>
                          <a:gd name="connsiteY15" fmla="*/ 304800 h 1120140"/>
                          <a:gd name="connsiteX16" fmla="*/ 764508 w 1145677"/>
                          <a:gd name="connsiteY16" fmla="*/ 281940 h 1120140"/>
                          <a:gd name="connsiteX17" fmla="*/ 734028 w 1145677"/>
                          <a:gd name="connsiteY17" fmla="*/ 259080 h 1120140"/>
                          <a:gd name="connsiteX18" fmla="*/ 718788 w 1145677"/>
                          <a:gd name="connsiteY18" fmla="*/ 236220 h 1120140"/>
                          <a:gd name="connsiteX19" fmla="*/ 711168 w 1145677"/>
                          <a:gd name="connsiteY19" fmla="*/ 198120 h 1120140"/>
                          <a:gd name="connsiteX20" fmla="*/ 703548 w 1145677"/>
                          <a:gd name="connsiteY20" fmla="*/ 175260 h 1120140"/>
                          <a:gd name="connsiteX21" fmla="*/ 695928 w 1145677"/>
                          <a:gd name="connsiteY21" fmla="*/ 91440 h 1120140"/>
                          <a:gd name="connsiteX22" fmla="*/ 688308 w 1145677"/>
                          <a:gd name="connsiteY22" fmla="*/ 38100 h 1120140"/>
                          <a:gd name="connsiteX23" fmla="*/ 680688 w 1145677"/>
                          <a:gd name="connsiteY23" fmla="*/ 7620 h 1120140"/>
                          <a:gd name="connsiteX24" fmla="*/ 650208 w 1145677"/>
                          <a:gd name="connsiteY24" fmla="*/ 0 h 1120140"/>
                          <a:gd name="connsiteX25" fmla="*/ 619728 w 1145677"/>
                          <a:gd name="connsiteY25" fmla="*/ 45720 h 1120140"/>
                          <a:gd name="connsiteX26" fmla="*/ 589248 w 1145677"/>
                          <a:gd name="connsiteY26" fmla="*/ 91440 h 1120140"/>
                          <a:gd name="connsiteX27" fmla="*/ 574008 w 1145677"/>
                          <a:gd name="connsiteY27" fmla="*/ 129540 h 1120140"/>
                          <a:gd name="connsiteX28" fmla="*/ 566388 w 1145677"/>
                          <a:gd name="connsiteY28" fmla="*/ 160020 h 1120140"/>
                          <a:gd name="connsiteX29" fmla="*/ 551148 w 1145677"/>
                          <a:gd name="connsiteY29" fmla="*/ 190500 h 1120140"/>
                          <a:gd name="connsiteX30" fmla="*/ 543528 w 1145677"/>
                          <a:gd name="connsiteY30" fmla="*/ 213360 h 1120140"/>
                          <a:gd name="connsiteX31" fmla="*/ 497808 w 1145677"/>
                          <a:gd name="connsiteY31" fmla="*/ 198120 h 1120140"/>
                          <a:gd name="connsiteX32" fmla="*/ 444468 w 1145677"/>
                          <a:gd name="connsiteY32" fmla="*/ 182880 h 1120140"/>
                          <a:gd name="connsiteX33" fmla="*/ 421608 w 1145677"/>
                          <a:gd name="connsiteY33" fmla="*/ 198120 h 1120140"/>
                          <a:gd name="connsiteX34" fmla="*/ 406368 w 1145677"/>
                          <a:gd name="connsiteY34" fmla="*/ 228600 h 1120140"/>
                          <a:gd name="connsiteX35" fmla="*/ 391128 w 1145677"/>
                          <a:gd name="connsiteY35" fmla="*/ 251460 h 1120140"/>
                          <a:gd name="connsiteX36" fmla="*/ 368268 w 1145677"/>
                          <a:gd name="connsiteY36" fmla="*/ 327660 h 1120140"/>
                          <a:gd name="connsiteX37" fmla="*/ 345408 w 1145677"/>
                          <a:gd name="connsiteY37" fmla="*/ 320040 h 1120140"/>
                          <a:gd name="connsiteX38" fmla="*/ 322548 w 1145677"/>
                          <a:gd name="connsiteY38" fmla="*/ 304800 h 1120140"/>
                          <a:gd name="connsiteX39" fmla="*/ 292068 w 1145677"/>
                          <a:gd name="connsiteY39" fmla="*/ 297180 h 1120140"/>
                          <a:gd name="connsiteX40" fmla="*/ 238728 w 1145677"/>
                          <a:gd name="connsiteY40" fmla="*/ 274320 h 1120140"/>
                          <a:gd name="connsiteX41" fmla="*/ 200628 w 1145677"/>
                          <a:gd name="connsiteY41" fmla="*/ 281940 h 1120140"/>
                          <a:gd name="connsiteX42" fmla="*/ 208248 w 1145677"/>
                          <a:gd name="connsiteY42" fmla="*/ 365760 h 1120140"/>
                          <a:gd name="connsiteX43" fmla="*/ 238728 w 1145677"/>
                          <a:gd name="connsiteY43" fmla="*/ 441960 h 1120140"/>
                          <a:gd name="connsiteX44" fmla="*/ 246348 w 1145677"/>
                          <a:gd name="connsiteY44" fmla="*/ 464820 h 1120140"/>
                          <a:gd name="connsiteX45" fmla="*/ 193008 w 1145677"/>
                          <a:gd name="connsiteY45" fmla="*/ 480060 h 1120140"/>
                          <a:gd name="connsiteX46" fmla="*/ 170148 w 1145677"/>
                          <a:gd name="connsiteY46" fmla="*/ 495300 h 1120140"/>
                          <a:gd name="connsiteX47" fmla="*/ 187293 w 1145677"/>
                          <a:gd name="connsiteY47" fmla="*/ 630555 h 1120140"/>
                          <a:gd name="connsiteX48" fmla="*/ 116808 w 1145677"/>
                          <a:gd name="connsiteY48" fmla="*/ 685800 h 1120140"/>
                          <a:gd name="connsiteX49" fmla="*/ 93948 w 1145677"/>
                          <a:gd name="connsiteY49" fmla="*/ 693420 h 1120140"/>
                          <a:gd name="connsiteX50" fmla="*/ 48228 w 1145677"/>
                          <a:gd name="connsiteY50" fmla="*/ 739140 h 1120140"/>
                          <a:gd name="connsiteX51" fmla="*/ 25368 w 1145677"/>
                          <a:gd name="connsiteY51" fmla="*/ 762000 h 1120140"/>
                          <a:gd name="connsiteX52" fmla="*/ 10128 w 1145677"/>
                          <a:gd name="connsiteY52" fmla="*/ 822960 h 1120140"/>
                          <a:gd name="connsiteX53" fmla="*/ 2508 w 1145677"/>
                          <a:gd name="connsiteY53" fmla="*/ 845820 h 1120140"/>
                          <a:gd name="connsiteX54" fmla="*/ 48228 w 1145677"/>
                          <a:gd name="connsiteY54" fmla="*/ 830580 h 1120140"/>
                          <a:gd name="connsiteX55" fmla="*/ 71088 w 1145677"/>
                          <a:gd name="connsiteY55" fmla="*/ 822960 h 1120140"/>
                          <a:gd name="connsiteX56" fmla="*/ 162528 w 1145677"/>
                          <a:gd name="connsiteY56" fmla="*/ 822960 h 1120140"/>
                          <a:gd name="connsiteX57" fmla="*/ 231108 w 1145677"/>
                          <a:gd name="connsiteY57" fmla="*/ 838200 h 1120140"/>
                          <a:gd name="connsiteX58" fmla="*/ 316833 w 1145677"/>
                          <a:gd name="connsiteY58" fmla="*/ 887730 h 1120140"/>
                          <a:gd name="connsiteX59" fmla="*/ 385413 w 1145677"/>
                          <a:gd name="connsiteY59" fmla="*/ 948690 h 1120140"/>
                          <a:gd name="connsiteX60" fmla="*/ 421608 w 1145677"/>
                          <a:gd name="connsiteY60" fmla="*/ 975360 h 1120140"/>
                          <a:gd name="connsiteX61" fmla="*/ 473043 w 1145677"/>
                          <a:gd name="connsiteY61" fmla="*/ 1007745 h 1120140"/>
                          <a:gd name="connsiteX62" fmla="*/ 518763 w 1145677"/>
                          <a:gd name="connsiteY62" fmla="*/ 1028700 h 1120140"/>
                          <a:gd name="connsiteX63" fmla="*/ 556863 w 1145677"/>
                          <a:gd name="connsiteY63" fmla="*/ 1042035 h 1120140"/>
                          <a:gd name="connsiteX64" fmla="*/ 593058 w 1145677"/>
                          <a:gd name="connsiteY64" fmla="*/ 1059180 h 1120140"/>
                          <a:gd name="connsiteX65" fmla="*/ 633063 w 1145677"/>
                          <a:gd name="connsiteY65" fmla="*/ 1082040 h 1120140"/>
                          <a:gd name="connsiteX66" fmla="*/ 673068 w 1145677"/>
                          <a:gd name="connsiteY66" fmla="*/ 1095375 h 1120140"/>
                          <a:gd name="connsiteX67" fmla="*/ 709263 w 1145677"/>
                          <a:gd name="connsiteY67" fmla="*/ 1106805 h 1120140"/>
                          <a:gd name="connsiteX68" fmla="*/ 749268 w 1145677"/>
                          <a:gd name="connsiteY68" fmla="*/ 1112520 h 1120140"/>
                          <a:gd name="connsiteX69" fmla="*/ 810228 w 1145677"/>
                          <a:gd name="connsiteY69" fmla="*/ 1120140 h 1120140"/>
                          <a:gd name="connsiteX70" fmla="*/ 878808 w 1145677"/>
                          <a:gd name="connsiteY70" fmla="*/ 1112520 h 1120140"/>
                          <a:gd name="connsiteX71" fmla="*/ 947388 w 1145677"/>
                          <a:gd name="connsiteY71" fmla="*/ 1097280 h 1120140"/>
                          <a:gd name="connsiteX72" fmla="*/ 993108 w 1145677"/>
                          <a:gd name="connsiteY72" fmla="*/ 1066800 h 1120140"/>
                          <a:gd name="connsiteX73" fmla="*/ 1015968 w 1145677"/>
                          <a:gd name="connsiteY73" fmla="*/ 1051560 h 1120140"/>
                          <a:gd name="connsiteX74" fmla="*/ 1069308 w 1145677"/>
                          <a:gd name="connsiteY74" fmla="*/ 1013460 h 1120140"/>
                          <a:gd name="connsiteX75" fmla="*/ 1099788 w 1145677"/>
                          <a:gd name="connsiteY75" fmla="*/ 967740 h 1120140"/>
                          <a:gd name="connsiteX76" fmla="*/ 1107408 w 1145677"/>
                          <a:gd name="connsiteY76" fmla="*/ 937260 h 1120140"/>
                          <a:gd name="connsiteX77" fmla="*/ 1122648 w 1145677"/>
                          <a:gd name="connsiteY77" fmla="*/ 891540 h 1120140"/>
                          <a:gd name="connsiteX78" fmla="*/ 1134078 w 1145677"/>
                          <a:gd name="connsiteY78" fmla="*/ 843915 h 112014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  <a:cxn ang="0">
                            <a:pos x="connsiteX62" y="connsiteY62"/>
                          </a:cxn>
                          <a:cxn ang="0">
                            <a:pos x="connsiteX63" y="connsiteY63"/>
                          </a:cxn>
                          <a:cxn ang="0">
                            <a:pos x="connsiteX64" y="connsiteY64"/>
                          </a:cxn>
                          <a:cxn ang="0">
                            <a:pos x="connsiteX65" y="connsiteY65"/>
                          </a:cxn>
                          <a:cxn ang="0">
                            <a:pos x="connsiteX66" y="connsiteY66"/>
                          </a:cxn>
                          <a:cxn ang="0">
                            <a:pos x="connsiteX67" y="connsiteY67"/>
                          </a:cxn>
                          <a:cxn ang="0">
                            <a:pos x="connsiteX68" y="connsiteY68"/>
                          </a:cxn>
                          <a:cxn ang="0">
                            <a:pos x="connsiteX69" y="connsiteY69"/>
                          </a:cxn>
                          <a:cxn ang="0">
                            <a:pos x="connsiteX70" y="connsiteY70"/>
                          </a:cxn>
                          <a:cxn ang="0">
                            <a:pos x="connsiteX71" y="connsiteY71"/>
                          </a:cxn>
                          <a:cxn ang="0">
                            <a:pos x="connsiteX72" y="connsiteY72"/>
                          </a:cxn>
                          <a:cxn ang="0">
                            <a:pos x="connsiteX73" y="connsiteY73"/>
                          </a:cxn>
                          <a:cxn ang="0">
                            <a:pos x="connsiteX74" y="connsiteY74"/>
                          </a:cxn>
                          <a:cxn ang="0">
                            <a:pos x="connsiteX75" y="connsiteY75"/>
                          </a:cxn>
                          <a:cxn ang="0">
                            <a:pos x="connsiteX76" y="connsiteY76"/>
                          </a:cxn>
                          <a:cxn ang="0">
                            <a:pos x="connsiteX77" y="connsiteY77"/>
                          </a:cxn>
                          <a:cxn ang="0">
                            <a:pos x="connsiteX78" y="connsiteY78"/>
                          </a:cxn>
                        </a:cxnLst>
                        <a:rect l="l" t="t" r="r" b="b"/>
                        <a:pathLst>
                          <a:path w="1145677" h="1120140">
                            <a:moveTo>
                              <a:pt x="1134078" y="843915"/>
                            </a:moveTo>
                            <a:cubicBezTo>
                              <a:pt x="1136618" y="818515"/>
                              <a:pt x="1137888" y="785812"/>
                              <a:pt x="1139793" y="769620"/>
                            </a:cubicBezTo>
                            <a:cubicBezTo>
                              <a:pt x="1141698" y="753428"/>
                              <a:pt x="1144556" y="757872"/>
                              <a:pt x="1145508" y="746760"/>
                            </a:cubicBezTo>
                            <a:cubicBezTo>
                              <a:pt x="1146460" y="735648"/>
                              <a:pt x="1142968" y="715645"/>
                              <a:pt x="1145508" y="702945"/>
                            </a:cubicBezTo>
                            <a:cubicBezTo>
                              <a:pt x="1142968" y="680085"/>
                              <a:pt x="1135348" y="655637"/>
                              <a:pt x="1130268" y="640080"/>
                            </a:cubicBezTo>
                            <a:cubicBezTo>
                              <a:pt x="1125188" y="624523"/>
                              <a:pt x="1119641" y="619980"/>
                              <a:pt x="1115028" y="609600"/>
                            </a:cubicBezTo>
                            <a:cubicBezTo>
                              <a:pt x="1108000" y="593786"/>
                              <a:pt x="1095582" y="556468"/>
                              <a:pt x="1084548" y="541020"/>
                            </a:cubicBezTo>
                            <a:cubicBezTo>
                              <a:pt x="1078284" y="532251"/>
                              <a:pt x="1067952" y="526929"/>
                              <a:pt x="1061688" y="518160"/>
                            </a:cubicBezTo>
                            <a:cubicBezTo>
                              <a:pt x="1055086" y="508917"/>
                              <a:pt x="1053751" y="499745"/>
                              <a:pt x="1046448" y="487680"/>
                            </a:cubicBezTo>
                            <a:cubicBezTo>
                              <a:pt x="1039146" y="475615"/>
                              <a:pt x="1027398" y="455930"/>
                              <a:pt x="1017873" y="445770"/>
                            </a:cubicBezTo>
                            <a:cubicBezTo>
                              <a:pt x="1008348" y="435610"/>
                              <a:pt x="996918" y="431800"/>
                              <a:pt x="989298" y="426720"/>
                            </a:cubicBezTo>
                            <a:cubicBezTo>
                              <a:pt x="961609" y="385187"/>
                              <a:pt x="960088" y="398145"/>
                              <a:pt x="945483" y="386715"/>
                            </a:cubicBezTo>
                            <a:cubicBezTo>
                              <a:pt x="930878" y="375285"/>
                              <a:pt x="915320" y="366712"/>
                              <a:pt x="901668" y="358140"/>
                            </a:cubicBezTo>
                            <a:cubicBezTo>
                              <a:pt x="888016" y="349568"/>
                              <a:pt x="877619" y="339964"/>
                              <a:pt x="863568" y="335280"/>
                            </a:cubicBezTo>
                            <a:cubicBezTo>
                              <a:pt x="809957" y="317410"/>
                              <a:pt x="876140" y="340668"/>
                              <a:pt x="810228" y="312420"/>
                            </a:cubicBezTo>
                            <a:cubicBezTo>
                              <a:pt x="802845" y="309256"/>
                              <a:pt x="794988" y="307340"/>
                              <a:pt x="787368" y="304800"/>
                            </a:cubicBezTo>
                            <a:cubicBezTo>
                              <a:pt x="779748" y="297180"/>
                              <a:pt x="772690" y="288953"/>
                              <a:pt x="764508" y="281940"/>
                            </a:cubicBezTo>
                            <a:cubicBezTo>
                              <a:pt x="754865" y="273675"/>
                              <a:pt x="743008" y="268060"/>
                              <a:pt x="734028" y="259080"/>
                            </a:cubicBezTo>
                            <a:cubicBezTo>
                              <a:pt x="727552" y="252604"/>
                              <a:pt x="723868" y="243840"/>
                              <a:pt x="718788" y="236220"/>
                            </a:cubicBezTo>
                            <a:cubicBezTo>
                              <a:pt x="716248" y="223520"/>
                              <a:pt x="714309" y="210685"/>
                              <a:pt x="711168" y="198120"/>
                            </a:cubicBezTo>
                            <a:cubicBezTo>
                              <a:pt x="709220" y="190328"/>
                              <a:pt x="704684" y="183211"/>
                              <a:pt x="703548" y="175260"/>
                            </a:cubicBezTo>
                            <a:cubicBezTo>
                              <a:pt x="699580" y="147487"/>
                              <a:pt x="699026" y="119324"/>
                              <a:pt x="695928" y="91440"/>
                            </a:cubicBezTo>
                            <a:cubicBezTo>
                              <a:pt x="693945" y="73589"/>
                              <a:pt x="691521" y="55771"/>
                              <a:pt x="688308" y="38100"/>
                            </a:cubicBezTo>
                            <a:cubicBezTo>
                              <a:pt x="686435" y="27796"/>
                              <a:pt x="688093" y="15025"/>
                              <a:pt x="680688" y="7620"/>
                            </a:cubicBezTo>
                            <a:cubicBezTo>
                              <a:pt x="673283" y="215"/>
                              <a:pt x="660368" y="2540"/>
                              <a:pt x="650208" y="0"/>
                            </a:cubicBezTo>
                            <a:cubicBezTo>
                              <a:pt x="599475" y="50733"/>
                              <a:pt x="647297" y="-3905"/>
                              <a:pt x="619728" y="45720"/>
                            </a:cubicBezTo>
                            <a:cubicBezTo>
                              <a:pt x="610833" y="61731"/>
                              <a:pt x="596050" y="74434"/>
                              <a:pt x="589248" y="91440"/>
                            </a:cubicBezTo>
                            <a:cubicBezTo>
                              <a:pt x="584168" y="104140"/>
                              <a:pt x="578333" y="116564"/>
                              <a:pt x="574008" y="129540"/>
                            </a:cubicBezTo>
                            <a:cubicBezTo>
                              <a:pt x="570696" y="139475"/>
                              <a:pt x="570065" y="150214"/>
                              <a:pt x="566388" y="160020"/>
                            </a:cubicBezTo>
                            <a:cubicBezTo>
                              <a:pt x="562400" y="170656"/>
                              <a:pt x="555623" y="180059"/>
                              <a:pt x="551148" y="190500"/>
                            </a:cubicBezTo>
                            <a:cubicBezTo>
                              <a:pt x="547984" y="197883"/>
                              <a:pt x="546068" y="205740"/>
                              <a:pt x="543528" y="213360"/>
                            </a:cubicBezTo>
                            <a:cubicBezTo>
                              <a:pt x="528288" y="208280"/>
                              <a:pt x="513195" y="202736"/>
                              <a:pt x="497808" y="198120"/>
                            </a:cubicBezTo>
                            <a:cubicBezTo>
                              <a:pt x="402127" y="169416"/>
                              <a:pt x="521294" y="208489"/>
                              <a:pt x="444468" y="182880"/>
                            </a:cubicBezTo>
                            <a:cubicBezTo>
                              <a:pt x="436848" y="187960"/>
                              <a:pt x="427471" y="191085"/>
                              <a:pt x="421608" y="198120"/>
                            </a:cubicBezTo>
                            <a:cubicBezTo>
                              <a:pt x="414336" y="206846"/>
                              <a:pt x="412004" y="218737"/>
                              <a:pt x="406368" y="228600"/>
                            </a:cubicBezTo>
                            <a:cubicBezTo>
                              <a:pt x="401824" y="236551"/>
                              <a:pt x="394847" y="243091"/>
                              <a:pt x="391128" y="251460"/>
                            </a:cubicBezTo>
                            <a:cubicBezTo>
                              <a:pt x="380527" y="275312"/>
                              <a:pt x="374601" y="302328"/>
                              <a:pt x="368268" y="327660"/>
                            </a:cubicBezTo>
                            <a:cubicBezTo>
                              <a:pt x="360648" y="325120"/>
                              <a:pt x="352592" y="323632"/>
                              <a:pt x="345408" y="320040"/>
                            </a:cubicBezTo>
                            <a:cubicBezTo>
                              <a:pt x="337217" y="315944"/>
                              <a:pt x="330966" y="308408"/>
                              <a:pt x="322548" y="304800"/>
                            </a:cubicBezTo>
                            <a:cubicBezTo>
                              <a:pt x="312922" y="300675"/>
                              <a:pt x="302138" y="300057"/>
                              <a:pt x="292068" y="297180"/>
                            </a:cubicBezTo>
                            <a:cubicBezTo>
                              <a:pt x="265906" y="289705"/>
                              <a:pt x="265821" y="287867"/>
                              <a:pt x="238728" y="274320"/>
                            </a:cubicBezTo>
                            <a:cubicBezTo>
                              <a:pt x="226028" y="276860"/>
                              <a:pt x="204724" y="269653"/>
                              <a:pt x="200628" y="281940"/>
                            </a:cubicBezTo>
                            <a:cubicBezTo>
                              <a:pt x="191756" y="308556"/>
                              <a:pt x="203372" y="338132"/>
                              <a:pt x="208248" y="365760"/>
                            </a:cubicBezTo>
                            <a:cubicBezTo>
                              <a:pt x="215186" y="405074"/>
                              <a:pt x="224714" y="409262"/>
                              <a:pt x="238728" y="441960"/>
                            </a:cubicBezTo>
                            <a:cubicBezTo>
                              <a:pt x="241892" y="449343"/>
                              <a:pt x="243808" y="457200"/>
                              <a:pt x="246348" y="464820"/>
                            </a:cubicBezTo>
                            <a:cubicBezTo>
                              <a:pt x="236582" y="467261"/>
                              <a:pt x="203940" y="474594"/>
                              <a:pt x="193008" y="480060"/>
                            </a:cubicBezTo>
                            <a:cubicBezTo>
                              <a:pt x="184817" y="484156"/>
                              <a:pt x="177768" y="490220"/>
                              <a:pt x="170148" y="495300"/>
                            </a:cubicBezTo>
                            <a:cubicBezTo>
                              <a:pt x="166021" y="520382"/>
                              <a:pt x="196183" y="598805"/>
                              <a:pt x="187293" y="630555"/>
                            </a:cubicBezTo>
                            <a:cubicBezTo>
                              <a:pt x="178403" y="662305"/>
                              <a:pt x="132365" y="675323"/>
                              <a:pt x="116808" y="685800"/>
                            </a:cubicBezTo>
                            <a:cubicBezTo>
                              <a:pt x="101251" y="696277"/>
                              <a:pt x="101568" y="690880"/>
                              <a:pt x="93948" y="693420"/>
                            </a:cubicBezTo>
                            <a:lnTo>
                              <a:pt x="48228" y="739140"/>
                            </a:lnTo>
                            <a:lnTo>
                              <a:pt x="25368" y="762000"/>
                            </a:lnTo>
                            <a:cubicBezTo>
                              <a:pt x="20288" y="782320"/>
                              <a:pt x="16752" y="803089"/>
                              <a:pt x="10128" y="822960"/>
                            </a:cubicBezTo>
                            <a:cubicBezTo>
                              <a:pt x="7588" y="830580"/>
                              <a:pt x="-5368" y="844245"/>
                              <a:pt x="2508" y="845820"/>
                            </a:cubicBezTo>
                            <a:cubicBezTo>
                              <a:pt x="18260" y="848970"/>
                              <a:pt x="32988" y="835660"/>
                              <a:pt x="48228" y="830580"/>
                            </a:cubicBezTo>
                            <a:lnTo>
                              <a:pt x="71088" y="822960"/>
                            </a:lnTo>
                            <a:cubicBezTo>
                              <a:pt x="109188" y="825500"/>
                              <a:pt x="124515" y="819340"/>
                              <a:pt x="162528" y="822960"/>
                            </a:cubicBezTo>
                            <a:cubicBezTo>
                              <a:pt x="177909" y="824425"/>
                              <a:pt x="205391" y="827405"/>
                              <a:pt x="231108" y="838200"/>
                            </a:cubicBezTo>
                            <a:cubicBezTo>
                              <a:pt x="256825" y="848995"/>
                              <a:pt x="291116" y="869315"/>
                              <a:pt x="316833" y="887730"/>
                            </a:cubicBezTo>
                            <a:cubicBezTo>
                              <a:pt x="342550" y="906145"/>
                              <a:pt x="367951" y="934085"/>
                              <a:pt x="385413" y="948690"/>
                            </a:cubicBezTo>
                            <a:cubicBezTo>
                              <a:pt x="402876" y="963295"/>
                              <a:pt x="407003" y="965518"/>
                              <a:pt x="421608" y="975360"/>
                            </a:cubicBezTo>
                            <a:cubicBezTo>
                              <a:pt x="436213" y="985202"/>
                              <a:pt x="456851" y="998855"/>
                              <a:pt x="473043" y="1007745"/>
                            </a:cubicBezTo>
                            <a:cubicBezTo>
                              <a:pt x="489236" y="1016635"/>
                              <a:pt x="504793" y="1022985"/>
                              <a:pt x="518763" y="1028700"/>
                            </a:cubicBezTo>
                            <a:cubicBezTo>
                              <a:pt x="532733" y="1034415"/>
                              <a:pt x="544481" y="1036955"/>
                              <a:pt x="556863" y="1042035"/>
                            </a:cubicBezTo>
                            <a:cubicBezTo>
                              <a:pt x="569245" y="1047115"/>
                              <a:pt x="580358" y="1052513"/>
                              <a:pt x="593058" y="1059180"/>
                            </a:cubicBezTo>
                            <a:cubicBezTo>
                              <a:pt x="605758" y="1065847"/>
                              <a:pt x="619728" y="1076008"/>
                              <a:pt x="633063" y="1082040"/>
                            </a:cubicBezTo>
                            <a:cubicBezTo>
                              <a:pt x="646398" y="1088072"/>
                              <a:pt x="660368" y="1091248"/>
                              <a:pt x="673068" y="1095375"/>
                            </a:cubicBezTo>
                            <a:cubicBezTo>
                              <a:pt x="685768" y="1099502"/>
                              <a:pt x="696563" y="1103948"/>
                              <a:pt x="709263" y="1106805"/>
                            </a:cubicBezTo>
                            <a:cubicBezTo>
                              <a:pt x="721963" y="1109662"/>
                              <a:pt x="732440" y="1110297"/>
                              <a:pt x="749268" y="1112520"/>
                            </a:cubicBezTo>
                            <a:lnTo>
                              <a:pt x="810228" y="1120140"/>
                            </a:lnTo>
                            <a:cubicBezTo>
                              <a:pt x="833088" y="1117600"/>
                              <a:pt x="856038" y="1115773"/>
                              <a:pt x="878808" y="1112520"/>
                            </a:cubicBezTo>
                            <a:cubicBezTo>
                              <a:pt x="901380" y="1109295"/>
                              <a:pt x="925203" y="1102826"/>
                              <a:pt x="947388" y="1097280"/>
                            </a:cubicBezTo>
                            <a:lnTo>
                              <a:pt x="993108" y="1066800"/>
                            </a:lnTo>
                            <a:cubicBezTo>
                              <a:pt x="1000728" y="1061720"/>
                              <a:pt x="1009492" y="1058036"/>
                              <a:pt x="1015968" y="1051560"/>
                            </a:cubicBezTo>
                            <a:cubicBezTo>
                              <a:pt x="1052128" y="1015400"/>
                              <a:pt x="1032817" y="1025624"/>
                              <a:pt x="1069308" y="1013460"/>
                            </a:cubicBezTo>
                            <a:cubicBezTo>
                              <a:pt x="1079468" y="998220"/>
                              <a:pt x="1095346" y="985509"/>
                              <a:pt x="1099788" y="967740"/>
                            </a:cubicBezTo>
                            <a:cubicBezTo>
                              <a:pt x="1102328" y="957580"/>
                              <a:pt x="1104399" y="947291"/>
                              <a:pt x="1107408" y="937260"/>
                            </a:cubicBezTo>
                            <a:cubicBezTo>
                              <a:pt x="1112024" y="921873"/>
                              <a:pt x="1122648" y="907604"/>
                              <a:pt x="1122648" y="891540"/>
                            </a:cubicBezTo>
                            <a:lnTo>
                              <a:pt x="1134078" y="843915"/>
                            </a:lnTo>
                            <a:close/>
                          </a:path>
                        </a:pathLst>
                      </a:custGeom>
                      <a:grpFill/>
                      <a:ln>
                        <a:solidFill>
                          <a:srgbClr val="660033"/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hu-HU">
                          <a:solidFill>
                            <a:srgbClr val="813213"/>
                          </a:solidFill>
                        </a:endParaRPr>
                      </a:p>
                    </p:txBody>
                  </p:sp>
                  <p:sp>
                    <p:nvSpPr>
                      <p:cNvPr id="655" name="Szabadkézi sokszög: alakzat 654">
                        <a:extLst>
                          <a:ext uri="{FF2B5EF4-FFF2-40B4-BE49-F238E27FC236}">
                            <a16:creationId xmlns:a16="http://schemas.microsoft.com/office/drawing/2014/main" id="{EA7FF840-F3DA-0205-A3E9-DA5106723121}"/>
                          </a:ext>
                        </a:extLst>
                      </p:cNvPr>
                      <p:cNvSpPr/>
                      <p:nvPr/>
                    </p:nvSpPr>
                    <p:spPr>
                      <a:xfrm rot="167575">
                        <a:off x="4934978" y="853384"/>
                        <a:ext cx="784468" cy="294480"/>
                      </a:xfrm>
                      <a:custGeom>
                        <a:avLst/>
                        <a:gdLst>
                          <a:gd name="connsiteX0" fmla="*/ 0 w 1329069"/>
                          <a:gd name="connsiteY0" fmla="*/ 32184 h 436221"/>
                          <a:gd name="connsiteX1" fmla="*/ 0 w 1329069"/>
                          <a:gd name="connsiteY1" fmla="*/ 32184 h 436221"/>
                          <a:gd name="connsiteX2" fmla="*/ 53162 w 1329069"/>
                          <a:gd name="connsiteY2" fmla="*/ 170407 h 436221"/>
                          <a:gd name="connsiteX3" fmla="*/ 85060 w 1329069"/>
                          <a:gd name="connsiteY3" fmla="*/ 212938 h 436221"/>
                          <a:gd name="connsiteX4" fmla="*/ 180753 w 1329069"/>
                          <a:gd name="connsiteY4" fmla="*/ 276733 h 436221"/>
                          <a:gd name="connsiteX5" fmla="*/ 265813 w 1329069"/>
                          <a:gd name="connsiteY5" fmla="*/ 329896 h 436221"/>
                          <a:gd name="connsiteX6" fmla="*/ 297711 w 1329069"/>
                          <a:gd name="connsiteY6" fmla="*/ 351161 h 436221"/>
                          <a:gd name="connsiteX7" fmla="*/ 393404 w 1329069"/>
                          <a:gd name="connsiteY7" fmla="*/ 383059 h 436221"/>
                          <a:gd name="connsiteX8" fmla="*/ 435934 w 1329069"/>
                          <a:gd name="connsiteY8" fmla="*/ 404324 h 436221"/>
                          <a:gd name="connsiteX9" fmla="*/ 510362 w 1329069"/>
                          <a:gd name="connsiteY9" fmla="*/ 414956 h 436221"/>
                          <a:gd name="connsiteX10" fmla="*/ 648586 w 1329069"/>
                          <a:gd name="connsiteY10" fmla="*/ 425589 h 436221"/>
                          <a:gd name="connsiteX11" fmla="*/ 744279 w 1329069"/>
                          <a:gd name="connsiteY11" fmla="*/ 436221 h 436221"/>
                          <a:gd name="connsiteX12" fmla="*/ 978195 w 1329069"/>
                          <a:gd name="connsiteY12" fmla="*/ 425589 h 436221"/>
                          <a:gd name="connsiteX13" fmla="*/ 999460 w 1329069"/>
                          <a:gd name="connsiteY13" fmla="*/ 393691 h 436221"/>
                          <a:gd name="connsiteX14" fmla="*/ 1031358 w 1329069"/>
                          <a:gd name="connsiteY14" fmla="*/ 383059 h 436221"/>
                          <a:gd name="connsiteX15" fmla="*/ 1052623 w 1329069"/>
                          <a:gd name="connsiteY15" fmla="*/ 351161 h 436221"/>
                          <a:gd name="connsiteX16" fmla="*/ 1095153 w 1329069"/>
                          <a:gd name="connsiteY16" fmla="*/ 340528 h 436221"/>
                          <a:gd name="connsiteX17" fmla="*/ 1127051 w 1329069"/>
                          <a:gd name="connsiteY17" fmla="*/ 329896 h 436221"/>
                          <a:gd name="connsiteX18" fmla="*/ 1254641 w 1329069"/>
                          <a:gd name="connsiteY18" fmla="*/ 308631 h 436221"/>
                          <a:gd name="connsiteX19" fmla="*/ 1329069 w 1329069"/>
                          <a:gd name="connsiteY19" fmla="*/ 287366 h 436221"/>
                          <a:gd name="connsiteX20" fmla="*/ 712381 w 1329069"/>
                          <a:gd name="connsiteY20" fmla="*/ 85347 h 436221"/>
                          <a:gd name="connsiteX21" fmla="*/ 627320 w 1329069"/>
                          <a:gd name="connsiteY21" fmla="*/ 10919 h 436221"/>
                          <a:gd name="connsiteX22" fmla="*/ 531627 w 1329069"/>
                          <a:gd name="connsiteY22" fmla="*/ 286 h 436221"/>
                          <a:gd name="connsiteX23" fmla="*/ 95693 w 1329069"/>
                          <a:gd name="connsiteY23" fmla="*/ 10919 h 436221"/>
                          <a:gd name="connsiteX24" fmla="*/ 53162 w 1329069"/>
                          <a:gd name="connsiteY24" fmla="*/ 21552 h 436221"/>
                          <a:gd name="connsiteX25" fmla="*/ 0 w 1329069"/>
                          <a:gd name="connsiteY25" fmla="*/ 32184 h 436221"/>
                          <a:gd name="connsiteX0" fmla="*/ 0 w 1329069"/>
                          <a:gd name="connsiteY0" fmla="*/ 31901 h 435938"/>
                          <a:gd name="connsiteX1" fmla="*/ 0 w 1329069"/>
                          <a:gd name="connsiteY1" fmla="*/ 31901 h 435938"/>
                          <a:gd name="connsiteX2" fmla="*/ 53162 w 1329069"/>
                          <a:gd name="connsiteY2" fmla="*/ 170124 h 435938"/>
                          <a:gd name="connsiteX3" fmla="*/ 85060 w 1329069"/>
                          <a:gd name="connsiteY3" fmla="*/ 212655 h 435938"/>
                          <a:gd name="connsiteX4" fmla="*/ 180753 w 1329069"/>
                          <a:gd name="connsiteY4" fmla="*/ 276450 h 435938"/>
                          <a:gd name="connsiteX5" fmla="*/ 265813 w 1329069"/>
                          <a:gd name="connsiteY5" fmla="*/ 329613 h 435938"/>
                          <a:gd name="connsiteX6" fmla="*/ 297711 w 1329069"/>
                          <a:gd name="connsiteY6" fmla="*/ 350878 h 435938"/>
                          <a:gd name="connsiteX7" fmla="*/ 393404 w 1329069"/>
                          <a:gd name="connsiteY7" fmla="*/ 382776 h 435938"/>
                          <a:gd name="connsiteX8" fmla="*/ 435934 w 1329069"/>
                          <a:gd name="connsiteY8" fmla="*/ 404041 h 435938"/>
                          <a:gd name="connsiteX9" fmla="*/ 510362 w 1329069"/>
                          <a:gd name="connsiteY9" fmla="*/ 414673 h 435938"/>
                          <a:gd name="connsiteX10" fmla="*/ 648586 w 1329069"/>
                          <a:gd name="connsiteY10" fmla="*/ 425306 h 435938"/>
                          <a:gd name="connsiteX11" fmla="*/ 744279 w 1329069"/>
                          <a:gd name="connsiteY11" fmla="*/ 435938 h 435938"/>
                          <a:gd name="connsiteX12" fmla="*/ 978195 w 1329069"/>
                          <a:gd name="connsiteY12" fmla="*/ 425306 h 435938"/>
                          <a:gd name="connsiteX13" fmla="*/ 999460 w 1329069"/>
                          <a:gd name="connsiteY13" fmla="*/ 393408 h 435938"/>
                          <a:gd name="connsiteX14" fmla="*/ 1031358 w 1329069"/>
                          <a:gd name="connsiteY14" fmla="*/ 382776 h 435938"/>
                          <a:gd name="connsiteX15" fmla="*/ 1052623 w 1329069"/>
                          <a:gd name="connsiteY15" fmla="*/ 350878 h 435938"/>
                          <a:gd name="connsiteX16" fmla="*/ 1095153 w 1329069"/>
                          <a:gd name="connsiteY16" fmla="*/ 340245 h 435938"/>
                          <a:gd name="connsiteX17" fmla="*/ 1127051 w 1329069"/>
                          <a:gd name="connsiteY17" fmla="*/ 329613 h 435938"/>
                          <a:gd name="connsiteX18" fmla="*/ 1254641 w 1329069"/>
                          <a:gd name="connsiteY18" fmla="*/ 308348 h 435938"/>
                          <a:gd name="connsiteX19" fmla="*/ 1329069 w 1329069"/>
                          <a:gd name="connsiteY19" fmla="*/ 287083 h 435938"/>
                          <a:gd name="connsiteX20" fmla="*/ 800126 w 1329069"/>
                          <a:gd name="connsiteY20" fmla="*/ 66591 h 435938"/>
                          <a:gd name="connsiteX21" fmla="*/ 627320 w 1329069"/>
                          <a:gd name="connsiteY21" fmla="*/ 10636 h 435938"/>
                          <a:gd name="connsiteX22" fmla="*/ 531627 w 1329069"/>
                          <a:gd name="connsiteY22" fmla="*/ 3 h 435938"/>
                          <a:gd name="connsiteX23" fmla="*/ 95693 w 1329069"/>
                          <a:gd name="connsiteY23" fmla="*/ 10636 h 435938"/>
                          <a:gd name="connsiteX24" fmla="*/ 53162 w 1329069"/>
                          <a:gd name="connsiteY24" fmla="*/ 21269 h 435938"/>
                          <a:gd name="connsiteX25" fmla="*/ 0 w 1329069"/>
                          <a:gd name="connsiteY25" fmla="*/ 31901 h 435938"/>
                          <a:gd name="connsiteX0" fmla="*/ 0 w 1329069"/>
                          <a:gd name="connsiteY0" fmla="*/ 50371 h 454408"/>
                          <a:gd name="connsiteX1" fmla="*/ 0 w 1329069"/>
                          <a:gd name="connsiteY1" fmla="*/ 50371 h 454408"/>
                          <a:gd name="connsiteX2" fmla="*/ 53162 w 1329069"/>
                          <a:gd name="connsiteY2" fmla="*/ 188594 h 454408"/>
                          <a:gd name="connsiteX3" fmla="*/ 85060 w 1329069"/>
                          <a:gd name="connsiteY3" fmla="*/ 231125 h 454408"/>
                          <a:gd name="connsiteX4" fmla="*/ 180753 w 1329069"/>
                          <a:gd name="connsiteY4" fmla="*/ 294920 h 454408"/>
                          <a:gd name="connsiteX5" fmla="*/ 265813 w 1329069"/>
                          <a:gd name="connsiteY5" fmla="*/ 348083 h 454408"/>
                          <a:gd name="connsiteX6" fmla="*/ 297711 w 1329069"/>
                          <a:gd name="connsiteY6" fmla="*/ 369348 h 454408"/>
                          <a:gd name="connsiteX7" fmla="*/ 393404 w 1329069"/>
                          <a:gd name="connsiteY7" fmla="*/ 401246 h 454408"/>
                          <a:gd name="connsiteX8" fmla="*/ 435934 w 1329069"/>
                          <a:gd name="connsiteY8" fmla="*/ 422511 h 454408"/>
                          <a:gd name="connsiteX9" fmla="*/ 510362 w 1329069"/>
                          <a:gd name="connsiteY9" fmla="*/ 433143 h 454408"/>
                          <a:gd name="connsiteX10" fmla="*/ 648586 w 1329069"/>
                          <a:gd name="connsiteY10" fmla="*/ 443776 h 454408"/>
                          <a:gd name="connsiteX11" fmla="*/ 744279 w 1329069"/>
                          <a:gd name="connsiteY11" fmla="*/ 454408 h 454408"/>
                          <a:gd name="connsiteX12" fmla="*/ 978195 w 1329069"/>
                          <a:gd name="connsiteY12" fmla="*/ 443776 h 454408"/>
                          <a:gd name="connsiteX13" fmla="*/ 999460 w 1329069"/>
                          <a:gd name="connsiteY13" fmla="*/ 411878 h 454408"/>
                          <a:gd name="connsiteX14" fmla="*/ 1031358 w 1329069"/>
                          <a:gd name="connsiteY14" fmla="*/ 401246 h 454408"/>
                          <a:gd name="connsiteX15" fmla="*/ 1052623 w 1329069"/>
                          <a:gd name="connsiteY15" fmla="*/ 369348 h 454408"/>
                          <a:gd name="connsiteX16" fmla="*/ 1095153 w 1329069"/>
                          <a:gd name="connsiteY16" fmla="*/ 358715 h 454408"/>
                          <a:gd name="connsiteX17" fmla="*/ 1127051 w 1329069"/>
                          <a:gd name="connsiteY17" fmla="*/ 348083 h 454408"/>
                          <a:gd name="connsiteX18" fmla="*/ 1254641 w 1329069"/>
                          <a:gd name="connsiteY18" fmla="*/ 326818 h 454408"/>
                          <a:gd name="connsiteX19" fmla="*/ 1329069 w 1329069"/>
                          <a:gd name="connsiteY19" fmla="*/ 305553 h 454408"/>
                          <a:gd name="connsiteX20" fmla="*/ 800126 w 1329069"/>
                          <a:gd name="connsiteY20" fmla="*/ 85061 h 454408"/>
                          <a:gd name="connsiteX21" fmla="*/ 627320 w 1329069"/>
                          <a:gd name="connsiteY21" fmla="*/ 29106 h 454408"/>
                          <a:gd name="connsiteX22" fmla="*/ 388464 w 1329069"/>
                          <a:gd name="connsiteY22" fmla="*/ 0 h 454408"/>
                          <a:gd name="connsiteX23" fmla="*/ 95693 w 1329069"/>
                          <a:gd name="connsiteY23" fmla="*/ 29106 h 454408"/>
                          <a:gd name="connsiteX24" fmla="*/ 53162 w 1329069"/>
                          <a:gd name="connsiteY24" fmla="*/ 39739 h 454408"/>
                          <a:gd name="connsiteX25" fmla="*/ 0 w 1329069"/>
                          <a:gd name="connsiteY25" fmla="*/ 50371 h 454408"/>
                          <a:gd name="connsiteX0" fmla="*/ 0 w 1329069"/>
                          <a:gd name="connsiteY0" fmla="*/ 50371 h 458308"/>
                          <a:gd name="connsiteX1" fmla="*/ 0 w 1329069"/>
                          <a:gd name="connsiteY1" fmla="*/ 50371 h 458308"/>
                          <a:gd name="connsiteX2" fmla="*/ 53162 w 1329069"/>
                          <a:gd name="connsiteY2" fmla="*/ 188594 h 458308"/>
                          <a:gd name="connsiteX3" fmla="*/ 85060 w 1329069"/>
                          <a:gd name="connsiteY3" fmla="*/ 231125 h 458308"/>
                          <a:gd name="connsiteX4" fmla="*/ 180753 w 1329069"/>
                          <a:gd name="connsiteY4" fmla="*/ 294920 h 458308"/>
                          <a:gd name="connsiteX5" fmla="*/ 265813 w 1329069"/>
                          <a:gd name="connsiteY5" fmla="*/ 348083 h 458308"/>
                          <a:gd name="connsiteX6" fmla="*/ 297711 w 1329069"/>
                          <a:gd name="connsiteY6" fmla="*/ 369348 h 458308"/>
                          <a:gd name="connsiteX7" fmla="*/ 393404 w 1329069"/>
                          <a:gd name="connsiteY7" fmla="*/ 401246 h 458308"/>
                          <a:gd name="connsiteX8" fmla="*/ 435934 w 1329069"/>
                          <a:gd name="connsiteY8" fmla="*/ 422511 h 458308"/>
                          <a:gd name="connsiteX9" fmla="*/ 510362 w 1329069"/>
                          <a:gd name="connsiteY9" fmla="*/ 433143 h 458308"/>
                          <a:gd name="connsiteX10" fmla="*/ 648586 w 1329069"/>
                          <a:gd name="connsiteY10" fmla="*/ 443776 h 458308"/>
                          <a:gd name="connsiteX11" fmla="*/ 744279 w 1329069"/>
                          <a:gd name="connsiteY11" fmla="*/ 454408 h 458308"/>
                          <a:gd name="connsiteX12" fmla="*/ 890449 w 1329069"/>
                          <a:gd name="connsiteY12" fmla="*/ 453013 h 458308"/>
                          <a:gd name="connsiteX13" fmla="*/ 999460 w 1329069"/>
                          <a:gd name="connsiteY13" fmla="*/ 411878 h 458308"/>
                          <a:gd name="connsiteX14" fmla="*/ 1031358 w 1329069"/>
                          <a:gd name="connsiteY14" fmla="*/ 401246 h 458308"/>
                          <a:gd name="connsiteX15" fmla="*/ 1052623 w 1329069"/>
                          <a:gd name="connsiteY15" fmla="*/ 369348 h 458308"/>
                          <a:gd name="connsiteX16" fmla="*/ 1095153 w 1329069"/>
                          <a:gd name="connsiteY16" fmla="*/ 358715 h 458308"/>
                          <a:gd name="connsiteX17" fmla="*/ 1127051 w 1329069"/>
                          <a:gd name="connsiteY17" fmla="*/ 348083 h 458308"/>
                          <a:gd name="connsiteX18" fmla="*/ 1254641 w 1329069"/>
                          <a:gd name="connsiteY18" fmla="*/ 326818 h 458308"/>
                          <a:gd name="connsiteX19" fmla="*/ 1329069 w 1329069"/>
                          <a:gd name="connsiteY19" fmla="*/ 305553 h 458308"/>
                          <a:gd name="connsiteX20" fmla="*/ 800126 w 1329069"/>
                          <a:gd name="connsiteY20" fmla="*/ 85061 h 458308"/>
                          <a:gd name="connsiteX21" fmla="*/ 627320 w 1329069"/>
                          <a:gd name="connsiteY21" fmla="*/ 29106 h 458308"/>
                          <a:gd name="connsiteX22" fmla="*/ 388464 w 1329069"/>
                          <a:gd name="connsiteY22" fmla="*/ 0 h 458308"/>
                          <a:gd name="connsiteX23" fmla="*/ 95693 w 1329069"/>
                          <a:gd name="connsiteY23" fmla="*/ 29106 h 458308"/>
                          <a:gd name="connsiteX24" fmla="*/ 53162 w 1329069"/>
                          <a:gd name="connsiteY24" fmla="*/ 39739 h 458308"/>
                          <a:gd name="connsiteX25" fmla="*/ 0 w 1329069"/>
                          <a:gd name="connsiteY25" fmla="*/ 50371 h 458308"/>
                          <a:gd name="connsiteX0" fmla="*/ 0 w 1329069"/>
                          <a:gd name="connsiteY0" fmla="*/ 50371 h 458308"/>
                          <a:gd name="connsiteX1" fmla="*/ 0 w 1329069"/>
                          <a:gd name="connsiteY1" fmla="*/ 50371 h 458308"/>
                          <a:gd name="connsiteX2" fmla="*/ 53162 w 1329069"/>
                          <a:gd name="connsiteY2" fmla="*/ 188594 h 458308"/>
                          <a:gd name="connsiteX3" fmla="*/ 85060 w 1329069"/>
                          <a:gd name="connsiteY3" fmla="*/ 231125 h 458308"/>
                          <a:gd name="connsiteX4" fmla="*/ 180753 w 1329069"/>
                          <a:gd name="connsiteY4" fmla="*/ 294920 h 458308"/>
                          <a:gd name="connsiteX5" fmla="*/ 265813 w 1329069"/>
                          <a:gd name="connsiteY5" fmla="*/ 348083 h 458308"/>
                          <a:gd name="connsiteX6" fmla="*/ 297711 w 1329069"/>
                          <a:gd name="connsiteY6" fmla="*/ 369348 h 458308"/>
                          <a:gd name="connsiteX7" fmla="*/ 393404 w 1329069"/>
                          <a:gd name="connsiteY7" fmla="*/ 401246 h 458308"/>
                          <a:gd name="connsiteX8" fmla="*/ 435934 w 1329069"/>
                          <a:gd name="connsiteY8" fmla="*/ 422511 h 458308"/>
                          <a:gd name="connsiteX9" fmla="*/ 510362 w 1329069"/>
                          <a:gd name="connsiteY9" fmla="*/ 433143 h 458308"/>
                          <a:gd name="connsiteX10" fmla="*/ 648586 w 1329069"/>
                          <a:gd name="connsiteY10" fmla="*/ 443776 h 458308"/>
                          <a:gd name="connsiteX11" fmla="*/ 744279 w 1329069"/>
                          <a:gd name="connsiteY11" fmla="*/ 454408 h 458308"/>
                          <a:gd name="connsiteX12" fmla="*/ 890449 w 1329069"/>
                          <a:gd name="connsiteY12" fmla="*/ 453013 h 458308"/>
                          <a:gd name="connsiteX13" fmla="*/ 999460 w 1329069"/>
                          <a:gd name="connsiteY13" fmla="*/ 411878 h 458308"/>
                          <a:gd name="connsiteX14" fmla="*/ 1031358 w 1329069"/>
                          <a:gd name="connsiteY14" fmla="*/ 401246 h 458308"/>
                          <a:gd name="connsiteX15" fmla="*/ 1052623 w 1329069"/>
                          <a:gd name="connsiteY15" fmla="*/ 369348 h 458308"/>
                          <a:gd name="connsiteX16" fmla="*/ 1095153 w 1329069"/>
                          <a:gd name="connsiteY16" fmla="*/ 358715 h 458308"/>
                          <a:gd name="connsiteX17" fmla="*/ 1168614 w 1329069"/>
                          <a:gd name="connsiteY17" fmla="*/ 343465 h 458308"/>
                          <a:gd name="connsiteX18" fmla="*/ 1254641 w 1329069"/>
                          <a:gd name="connsiteY18" fmla="*/ 326818 h 458308"/>
                          <a:gd name="connsiteX19" fmla="*/ 1329069 w 1329069"/>
                          <a:gd name="connsiteY19" fmla="*/ 305553 h 458308"/>
                          <a:gd name="connsiteX20" fmla="*/ 800126 w 1329069"/>
                          <a:gd name="connsiteY20" fmla="*/ 85061 h 458308"/>
                          <a:gd name="connsiteX21" fmla="*/ 627320 w 1329069"/>
                          <a:gd name="connsiteY21" fmla="*/ 29106 h 458308"/>
                          <a:gd name="connsiteX22" fmla="*/ 388464 w 1329069"/>
                          <a:gd name="connsiteY22" fmla="*/ 0 h 458308"/>
                          <a:gd name="connsiteX23" fmla="*/ 95693 w 1329069"/>
                          <a:gd name="connsiteY23" fmla="*/ 29106 h 458308"/>
                          <a:gd name="connsiteX24" fmla="*/ 53162 w 1329069"/>
                          <a:gd name="connsiteY24" fmla="*/ 39739 h 458308"/>
                          <a:gd name="connsiteX25" fmla="*/ 0 w 1329069"/>
                          <a:gd name="connsiteY25" fmla="*/ 50371 h 458308"/>
                          <a:gd name="connsiteX0" fmla="*/ 0 w 1329069"/>
                          <a:gd name="connsiteY0" fmla="*/ 50371 h 458308"/>
                          <a:gd name="connsiteX1" fmla="*/ 0 w 1329069"/>
                          <a:gd name="connsiteY1" fmla="*/ 50371 h 458308"/>
                          <a:gd name="connsiteX2" fmla="*/ 53162 w 1329069"/>
                          <a:gd name="connsiteY2" fmla="*/ 188594 h 458308"/>
                          <a:gd name="connsiteX3" fmla="*/ 85060 w 1329069"/>
                          <a:gd name="connsiteY3" fmla="*/ 231125 h 458308"/>
                          <a:gd name="connsiteX4" fmla="*/ 180753 w 1329069"/>
                          <a:gd name="connsiteY4" fmla="*/ 294920 h 458308"/>
                          <a:gd name="connsiteX5" fmla="*/ 265813 w 1329069"/>
                          <a:gd name="connsiteY5" fmla="*/ 348083 h 458308"/>
                          <a:gd name="connsiteX6" fmla="*/ 297711 w 1329069"/>
                          <a:gd name="connsiteY6" fmla="*/ 369348 h 458308"/>
                          <a:gd name="connsiteX7" fmla="*/ 393404 w 1329069"/>
                          <a:gd name="connsiteY7" fmla="*/ 401246 h 458308"/>
                          <a:gd name="connsiteX8" fmla="*/ 435934 w 1329069"/>
                          <a:gd name="connsiteY8" fmla="*/ 422511 h 458308"/>
                          <a:gd name="connsiteX9" fmla="*/ 510362 w 1329069"/>
                          <a:gd name="connsiteY9" fmla="*/ 433143 h 458308"/>
                          <a:gd name="connsiteX10" fmla="*/ 648586 w 1329069"/>
                          <a:gd name="connsiteY10" fmla="*/ 443776 h 458308"/>
                          <a:gd name="connsiteX11" fmla="*/ 744279 w 1329069"/>
                          <a:gd name="connsiteY11" fmla="*/ 454408 h 458308"/>
                          <a:gd name="connsiteX12" fmla="*/ 890449 w 1329069"/>
                          <a:gd name="connsiteY12" fmla="*/ 453013 h 458308"/>
                          <a:gd name="connsiteX13" fmla="*/ 999460 w 1329069"/>
                          <a:gd name="connsiteY13" fmla="*/ 411878 h 458308"/>
                          <a:gd name="connsiteX14" fmla="*/ 1031358 w 1329069"/>
                          <a:gd name="connsiteY14" fmla="*/ 401246 h 458308"/>
                          <a:gd name="connsiteX15" fmla="*/ 1052623 w 1329069"/>
                          <a:gd name="connsiteY15" fmla="*/ 369348 h 458308"/>
                          <a:gd name="connsiteX16" fmla="*/ 1113625 w 1329069"/>
                          <a:gd name="connsiteY16" fmla="*/ 363333 h 458308"/>
                          <a:gd name="connsiteX17" fmla="*/ 1168614 w 1329069"/>
                          <a:gd name="connsiteY17" fmla="*/ 343465 h 458308"/>
                          <a:gd name="connsiteX18" fmla="*/ 1254641 w 1329069"/>
                          <a:gd name="connsiteY18" fmla="*/ 326818 h 458308"/>
                          <a:gd name="connsiteX19" fmla="*/ 1329069 w 1329069"/>
                          <a:gd name="connsiteY19" fmla="*/ 305553 h 458308"/>
                          <a:gd name="connsiteX20" fmla="*/ 800126 w 1329069"/>
                          <a:gd name="connsiteY20" fmla="*/ 85061 h 458308"/>
                          <a:gd name="connsiteX21" fmla="*/ 627320 w 1329069"/>
                          <a:gd name="connsiteY21" fmla="*/ 29106 h 458308"/>
                          <a:gd name="connsiteX22" fmla="*/ 388464 w 1329069"/>
                          <a:gd name="connsiteY22" fmla="*/ 0 h 458308"/>
                          <a:gd name="connsiteX23" fmla="*/ 95693 w 1329069"/>
                          <a:gd name="connsiteY23" fmla="*/ 29106 h 458308"/>
                          <a:gd name="connsiteX24" fmla="*/ 53162 w 1329069"/>
                          <a:gd name="connsiteY24" fmla="*/ 39739 h 458308"/>
                          <a:gd name="connsiteX25" fmla="*/ 0 w 1329069"/>
                          <a:gd name="connsiteY25" fmla="*/ 50371 h 458308"/>
                          <a:gd name="connsiteX0" fmla="*/ 0 w 1329069"/>
                          <a:gd name="connsiteY0" fmla="*/ 50371 h 458308"/>
                          <a:gd name="connsiteX1" fmla="*/ 0 w 1329069"/>
                          <a:gd name="connsiteY1" fmla="*/ 50371 h 458308"/>
                          <a:gd name="connsiteX2" fmla="*/ 53162 w 1329069"/>
                          <a:gd name="connsiteY2" fmla="*/ 188594 h 458308"/>
                          <a:gd name="connsiteX3" fmla="*/ 85060 w 1329069"/>
                          <a:gd name="connsiteY3" fmla="*/ 231125 h 458308"/>
                          <a:gd name="connsiteX4" fmla="*/ 180753 w 1329069"/>
                          <a:gd name="connsiteY4" fmla="*/ 294920 h 458308"/>
                          <a:gd name="connsiteX5" fmla="*/ 265813 w 1329069"/>
                          <a:gd name="connsiteY5" fmla="*/ 348083 h 458308"/>
                          <a:gd name="connsiteX6" fmla="*/ 297711 w 1329069"/>
                          <a:gd name="connsiteY6" fmla="*/ 369348 h 458308"/>
                          <a:gd name="connsiteX7" fmla="*/ 393404 w 1329069"/>
                          <a:gd name="connsiteY7" fmla="*/ 401246 h 458308"/>
                          <a:gd name="connsiteX8" fmla="*/ 435934 w 1329069"/>
                          <a:gd name="connsiteY8" fmla="*/ 422511 h 458308"/>
                          <a:gd name="connsiteX9" fmla="*/ 510362 w 1329069"/>
                          <a:gd name="connsiteY9" fmla="*/ 433143 h 458308"/>
                          <a:gd name="connsiteX10" fmla="*/ 648586 w 1329069"/>
                          <a:gd name="connsiteY10" fmla="*/ 443776 h 458308"/>
                          <a:gd name="connsiteX11" fmla="*/ 744279 w 1329069"/>
                          <a:gd name="connsiteY11" fmla="*/ 454408 h 458308"/>
                          <a:gd name="connsiteX12" fmla="*/ 890449 w 1329069"/>
                          <a:gd name="connsiteY12" fmla="*/ 453013 h 458308"/>
                          <a:gd name="connsiteX13" fmla="*/ 999460 w 1329069"/>
                          <a:gd name="connsiteY13" fmla="*/ 411878 h 458308"/>
                          <a:gd name="connsiteX14" fmla="*/ 1031358 w 1329069"/>
                          <a:gd name="connsiteY14" fmla="*/ 401246 h 458308"/>
                          <a:gd name="connsiteX15" fmla="*/ 1069985 w 1329069"/>
                          <a:gd name="connsiteY15" fmla="*/ 382852 h 458308"/>
                          <a:gd name="connsiteX16" fmla="*/ 1113625 w 1329069"/>
                          <a:gd name="connsiteY16" fmla="*/ 363333 h 458308"/>
                          <a:gd name="connsiteX17" fmla="*/ 1168614 w 1329069"/>
                          <a:gd name="connsiteY17" fmla="*/ 343465 h 458308"/>
                          <a:gd name="connsiteX18" fmla="*/ 1254641 w 1329069"/>
                          <a:gd name="connsiteY18" fmla="*/ 326818 h 458308"/>
                          <a:gd name="connsiteX19" fmla="*/ 1329069 w 1329069"/>
                          <a:gd name="connsiteY19" fmla="*/ 305553 h 458308"/>
                          <a:gd name="connsiteX20" fmla="*/ 800126 w 1329069"/>
                          <a:gd name="connsiteY20" fmla="*/ 85061 h 458308"/>
                          <a:gd name="connsiteX21" fmla="*/ 627320 w 1329069"/>
                          <a:gd name="connsiteY21" fmla="*/ 29106 h 458308"/>
                          <a:gd name="connsiteX22" fmla="*/ 388464 w 1329069"/>
                          <a:gd name="connsiteY22" fmla="*/ 0 h 458308"/>
                          <a:gd name="connsiteX23" fmla="*/ 95693 w 1329069"/>
                          <a:gd name="connsiteY23" fmla="*/ 29106 h 458308"/>
                          <a:gd name="connsiteX24" fmla="*/ 53162 w 1329069"/>
                          <a:gd name="connsiteY24" fmla="*/ 39739 h 458308"/>
                          <a:gd name="connsiteX25" fmla="*/ 0 w 1329069"/>
                          <a:gd name="connsiteY25" fmla="*/ 50371 h 458308"/>
                          <a:gd name="connsiteX0" fmla="*/ 0 w 1329069"/>
                          <a:gd name="connsiteY0" fmla="*/ 50371 h 458308"/>
                          <a:gd name="connsiteX1" fmla="*/ 0 w 1329069"/>
                          <a:gd name="connsiteY1" fmla="*/ 50371 h 458308"/>
                          <a:gd name="connsiteX2" fmla="*/ 53162 w 1329069"/>
                          <a:gd name="connsiteY2" fmla="*/ 188594 h 458308"/>
                          <a:gd name="connsiteX3" fmla="*/ 85060 w 1329069"/>
                          <a:gd name="connsiteY3" fmla="*/ 231125 h 458308"/>
                          <a:gd name="connsiteX4" fmla="*/ 174966 w 1329069"/>
                          <a:gd name="connsiteY4" fmla="*/ 306495 h 458308"/>
                          <a:gd name="connsiteX5" fmla="*/ 265813 w 1329069"/>
                          <a:gd name="connsiteY5" fmla="*/ 348083 h 458308"/>
                          <a:gd name="connsiteX6" fmla="*/ 297711 w 1329069"/>
                          <a:gd name="connsiteY6" fmla="*/ 369348 h 458308"/>
                          <a:gd name="connsiteX7" fmla="*/ 393404 w 1329069"/>
                          <a:gd name="connsiteY7" fmla="*/ 401246 h 458308"/>
                          <a:gd name="connsiteX8" fmla="*/ 435934 w 1329069"/>
                          <a:gd name="connsiteY8" fmla="*/ 422511 h 458308"/>
                          <a:gd name="connsiteX9" fmla="*/ 510362 w 1329069"/>
                          <a:gd name="connsiteY9" fmla="*/ 433143 h 458308"/>
                          <a:gd name="connsiteX10" fmla="*/ 648586 w 1329069"/>
                          <a:gd name="connsiteY10" fmla="*/ 443776 h 458308"/>
                          <a:gd name="connsiteX11" fmla="*/ 744279 w 1329069"/>
                          <a:gd name="connsiteY11" fmla="*/ 454408 h 458308"/>
                          <a:gd name="connsiteX12" fmla="*/ 890449 w 1329069"/>
                          <a:gd name="connsiteY12" fmla="*/ 453013 h 458308"/>
                          <a:gd name="connsiteX13" fmla="*/ 999460 w 1329069"/>
                          <a:gd name="connsiteY13" fmla="*/ 411878 h 458308"/>
                          <a:gd name="connsiteX14" fmla="*/ 1031358 w 1329069"/>
                          <a:gd name="connsiteY14" fmla="*/ 401246 h 458308"/>
                          <a:gd name="connsiteX15" fmla="*/ 1069985 w 1329069"/>
                          <a:gd name="connsiteY15" fmla="*/ 382852 h 458308"/>
                          <a:gd name="connsiteX16" fmla="*/ 1113625 w 1329069"/>
                          <a:gd name="connsiteY16" fmla="*/ 363333 h 458308"/>
                          <a:gd name="connsiteX17" fmla="*/ 1168614 w 1329069"/>
                          <a:gd name="connsiteY17" fmla="*/ 343465 h 458308"/>
                          <a:gd name="connsiteX18" fmla="*/ 1254641 w 1329069"/>
                          <a:gd name="connsiteY18" fmla="*/ 326818 h 458308"/>
                          <a:gd name="connsiteX19" fmla="*/ 1329069 w 1329069"/>
                          <a:gd name="connsiteY19" fmla="*/ 305553 h 458308"/>
                          <a:gd name="connsiteX20" fmla="*/ 800126 w 1329069"/>
                          <a:gd name="connsiteY20" fmla="*/ 85061 h 458308"/>
                          <a:gd name="connsiteX21" fmla="*/ 627320 w 1329069"/>
                          <a:gd name="connsiteY21" fmla="*/ 29106 h 458308"/>
                          <a:gd name="connsiteX22" fmla="*/ 388464 w 1329069"/>
                          <a:gd name="connsiteY22" fmla="*/ 0 h 458308"/>
                          <a:gd name="connsiteX23" fmla="*/ 95693 w 1329069"/>
                          <a:gd name="connsiteY23" fmla="*/ 29106 h 458308"/>
                          <a:gd name="connsiteX24" fmla="*/ 53162 w 1329069"/>
                          <a:gd name="connsiteY24" fmla="*/ 39739 h 458308"/>
                          <a:gd name="connsiteX25" fmla="*/ 0 w 1329069"/>
                          <a:gd name="connsiteY25" fmla="*/ 50371 h 45830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</a:cxnLst>
                        <a:rect l="l" t="t" r="r" b="b"/>
                        <a:pathLst>
                          <a:path w="1329069" h="458308">
                            <a:moveTo>
                              <a:pt x="0" y="50371"/>
                            </a:moveTo>
                            <a:lnTo>
                              <a:pt x="0" y="50371"/>
                            </a:lnTo>
                            <a:cubicBezTo>
                              <a:pt x="14908" y="95096"/>
                              <a:pt x="27232" y="147105"/>
                              <a:pt x="53162" y="188594"/>
                            </a:cubicBezTo>
                            <a:cubicBezTo>
                              <a:pt x="62554" y="203622"/>
                              <a:pt x="64759" y="211475"/>
                              <a:pt x="85060" y="231125"/>
                            </a:cubicBezTo>
                            <a:cubicBezTo>
                              <a:pt x="105361" y="250775"/>
                              <a:pt x="99351" y="265779"/>
                              <a:pt x="174966" y="306495"/>
                            </a:cubicBezTo>
                            <a:cubicBezTo>
                              <a:pt x="204405" y="322347"/>
                              <a:pt x="245356" y="337608"/>
                              <a:pt x="265813" y="348083"/>
                            </a:cubicBezTo>
                            <a:cubicBezTo>
                              <a:pt x="286270" y="358558"/>
                              <a:pt x="285915" y="364433"/>
                              <a:pt x="297711" y="369348"/>
                            </a:cubicBezTo>
                            <a:cubicBezTo>
                              <a:pt x="328748" y="382280"/>
                              <a:pt x="363331" y="386209"/>
                              <a:pt x="393404" y="401246"/>
                            </a:cubicBezTo>
                            <a:cubicBezTo>
                              <a:pt x="407581" y="408334"/>
                              <a:pt x="420642" y="418341"/>
                              <a:pt x="435934" y="422511"/>
                            </a:cubicBezTo>
                            <a:cubicBezTo>
                              <a:pt x="460112" y="429105"/>
                              <a:pt x="485425" y="430649"/>
                              <a:pt x="510362" y="433143"/>
                            </a:cubicBezTo>
                            <a:cubicBezTo>
                              <a:pt x="556343" y="437741"/>
                              <a:pt x="602565" y="439592"/>
                              <a:pt x="648586" y="443776"/>
                            </a:cubicBezTo>
                            <a:cubicBezTo>
                              <a:pt x="680548" y="446682"/>
                              <a:pt x="712381" y="450864"/>
                              <a:pt x="744279" y="454408"/>
                            </a:cubicBezTo>
                            <a:cubicBezTo>
                              <a:pt x="822251" y="450864"/>
                              <a:pt x="813458" y="465845"/>
                              <a:pt x="890449" y="453013"/>
                            </a:cubicBezTo>
                            <a:cubicBezTo>
                              <a:pt x="903054" y="450912"/>
                              <a:pt x="975975" y="420506"/>
                              <a:pt x="999460" y="411878"/>
                            </a:cubicBezTo>
                            <a:cubicBezTo>
                              <a:pt x="1022945" y="403250"/>
                              <a:pt x="1020725" y="404790"/>
                              <a:pt x="1031358" y="401246"/>
                            </a:cubicBezTo>
                            <a:cubicBezTo>
                              <a:pt x="1038446" y="390613"/>
                              <a:pt x="1056274" y="389171"/>
                              <a:pt x="1069985" y="382852"/>
                            </a:cubicBezTo>
                            <a:cubicBezTo>
                              <a:pt x="1083696" y="376533"/>
                              <a:pt x="1097187" y="369898"/>
                              <a:pt x="1113625" y="363333"/>
                            </a:cubicBezTo>
                            <a:cubicBezTo>
                              <a:pt x="1130063" y="356768"/>
                              <a:pt x="1145111" y="349551"/>
                              <a:pt x="1168614" y="343465"/>
                            </a:cubicBezTo>
                            <a:cubicBezTo>
                              <a:pt x="1192117" y="337379"/>
                              <a:pt x="1212616" y="332821"/>
                              <a:pt x="1254641" y="326818"/>
                            </a:cubicBezTo>
                            <a:cubicBezTo>
                              <a:pt x="1321799" y="304432"/>
                              <a:pt x="1296021" y="305553"/>
                              <a:pt x="1329069" y="305553"/>
                            </a:cubicBezTo>
                            <a:cubicBezTo>
                              <a:pt x="1123506" y="238213"/>
                              <a:pt x="1005689" y="152401"/>
                              <a:pt x="800126" y="85061"/>
                            </a:cubicBezTo>
                            <a:cubicBezTo>
                              <a:pt x="771772" y="60252"/>
                              <a:pt x="695930" y="43283"/>
                              <a:pt x="627320" y="29106"/>
                            </a:cubicBezTo>
                            <a:cubicBezTo>
                              <a:pt x="558710" y="14929"/>
                              <a:pt x="420558" y="0"/>
                              <a:pt x="388464" y="0"/>
                            </a:cubicBezTo>
                            <a:cubicBezTo>
                              <a:pt x="243109" y="0"/>
                              <a:pt x="241004" y="25562"/>
                              <a:pt x="95693" y="29106"/>
                            </a:cubicBezTo>
                            <a:cubicBezTo>
                              <a:pt x="81516" y="32650"/>
                              <a:pt x="67025" y="35118"/>
                              <a:pt x="53162" y="39739"/>
                            </a:cubicBezTo>
                            <a:cubicBezTo>
                              <a:pt x="-14581" y="62320"/>
                              <a:pt x="8860" y="48599"/>
                              <a:pt x="0" y="50371"/>
                            </a:cubicBezTo>
                            <a:close/>
                          </a:path>
                        </a:pathLst>
                      </a:custGeom>
                      <a:grpFill/>
                      <a:ln>
                        <a:solidFill>
                          <a:srgbClr val="660033"/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hu-HU">
                          <a:solidFill>
                            <a:srgbClr val="813213"/>
                          </a:solidFill>
                        </a:endParaRPr>
                      </a:p>
                    </p:txBody>
                  </p:sp>
                  <p:sp>
                    <p:nvSpPr>
                      <p:cNvPr id="656" name="Szabadkézi sokszög: alakzat 655">
                        <a:extLst>
                          <a:ext uri="{FF2B5EF4-FFF2-40B4-BE49-F238E27FC236}">
                            <a16:creationId xmlns:a16="http://schemas.microsoft.com/office/drawing/2014/main" id="{7F35426A-9BB1-8ABA-E13F-31F7E4E2D18B}"/>
                          </a:ext>
                        </a:extLst>
                      </p:cNvPr>
                      <p:cNvSpPr/>
                      <p:nvPr/>
                    </p:nvSpPr>
                    <p:spPr>
                      <a:xfrm rot="21432425" flipH="1">
                        <a:off x="5750088" y="853384"/>
                        <a:ext cx="784468" cy="294480"/>
                      </a:xfrm>
                      <a:custGeom>
                        <a:avLst/>
                        <a:gdLst>
                          <a:gd name="connsiteX0" fmla="*/ 0 w 1329069"/>
                          <a:gd name="connsiteY0" fmla="*/ 32184 h 436221"/>
                          <a:gd name="connsiteX1" fmla="*/ 0 w 1329069"/>
                          <a:gd name="connsiteY1" fmla="*/ 32184 h 436221"/>
                          <a:gd name="connsiteX2" fmla="*/ 53162 w 1329069"/>
                          <a:gd name="connsiteY2" fmla="*/ 170407 h 436221"/>
                          <a:gd name="connsiteX3" fmla="*/ 85060 w 1329069"/>
                          <a:gd name="connsiteY3" fmla="*/ 212938 h 436221"/>
                          <a:gd name="connsiteX4" fmla="*/ 180753 w 1329069"/>
                          <a:gd name="connsiteY4" fmla="*/ 276733 h 436221"/>
                          <a:gd name="connsiteX5" fmla="*/ 265813 w 1329069"/>
                          <a:gd name="connsiteY5" fmla="*/ 329896 h 436221"/>
                          <a:gd name="connsiteX6" fmla="*/ 297711 w 1329069"/>
                          <a:gd name="connsiteY6" fmla="*/ 351161 h 436221"/>
                          <a:gd name="connsiteX7" fmla="*/ 393404 w 1329069"/>
                          <a:gd name="connsiteY7" fmla="*/ 383059 h 436221"/>
                          <a:gd name="connsiteX8" fmla="*/ 435934 w 1329069"/>
                          <a:gd name="connsiteY8" fmla="*/ 404324 h 436221"/>
                          <a:gd name="connsiteX9" fmla="*/ 510362 w 1329069"/>
                          <a:gd name="connsiteY9" fmla="*/ 414956 h 436221"/>
                          <a:gd name="connsiteX10" fmla="*/ 648586 w 1329069"/>
                          <a:gd name="connsiteY10" fmla="*/ 425589 h 436221"/>
                          <a:gd name="connsiteX11" fmla="*/ 744279 w 1329069"/>
                          <a:gd name="connsiteY11" fmla="*/ 436221 h 436221"/>
                          <a:gd name="connsiteX12" fmla="*/ 978195 w 1329069"/>
                          <a:gd name="connsiteY12" fmla="*/ 425589 h 436221"/>
                          <a:gd name="connsiteX13" fmla="*/ 999460 w 1329069"/>
                          <a:gd name="connsiteY13" fmla="*/ 393691 h 436221"/>
                          <a:gd name="connsiteX14" fmla="*/ 1031358 w 1329069"/>
                          <a:gd name="connsiteY14" fmla="*/ 383059 h 436221"/>
                          <a:gd name="connsiteX15" fmla="*/ 1052623 w 1329069"/>
                          <a:gd name="connsiteY15" fmla="*/ 351161 h 436221"/>
                          <a:gd name="connsiteX16" fmla="*/ 1095153 w 1329069"/>
                          <a:gd name="connsiteY16" fmla="*/ 340528 h 436221"/>
                          <a:gd name="connsiteX17" fmla="*/ 1127051 w 1329069"/>
                          <a:gd name="connsiteY17" fmla="*/ 329896 h 436221"/>
                          <a:gd name="connsiteX18" fmla="*/ 1254641 w 1329069"/>
                          <a:gd name="connsiteY18" fmla="*/ 308631 h 436221"/>
                          <a:gd name="connsiteX19" fmla="*/ 1329069 w 1329069"/>
                          <a:gd name="connsiteY19" fmla="*/ 287366 h 436221"/>
                          <a:gd name="connsiteX20" fmla="*/ 712381 w 1329069"/>
                          <a:gd name="connsiteY20" fmla="*/ 85347 h 436221"/>
                          <a:gd name="connsiteX21" fmla="*/ 627320 w 1329069"/>
                          <a:gd name="connsiteY21" fmla="*/ 10919 h 436221"/>
                          <a:gd name="connsiteX22" fmla="*/ 531627 w 1329069"/>
                          <a:gd name="connsiteY22" fmla="*/ 286 h 436221"/>
                          <a:gd name="connsiteX23" fmla="*/ 95693 w 1329069"/>
                          <a:gd name="connsiteY23" fmla="*/ 10919 h 436221"/>
                          <a:gd name="connsiteX24" fmla="*/ 53162 w 1329069"/>
                          <a:gd name="connsiteY24" fmla="*/ 21552 h 436221"/>
                          <a:gd name="connsiteX25" fmla="*/ 0 w 1329069"/>
                          <a:gd name="connsiteY25" fmla="*/ 32184 h 436221"/>
                          <a:gd name="connsiteX0" fmla="*/ 0 w 1329069"/>
                          <a:gd name="connsiteY0" fmla="*/ 31901 h 435938"/>
                          <a:gd name="connsiteX1" fmla="*/ 0 w 1329069"/>
                          <a:gd name="connsiteY1" fmla="*/ 31901 h 435938"/>
                          <a:gd name="connsiteX2" fmla="*/ 53162 w 1329069"/>
                          <a:gd name="connsiteY2" fmla="*/ 170124 h 435938"/>
                          <a:gd name="connsiteX3" fmla="*/ 85060 w 1329069"/>
                          <a:gd name="connsiteY3" fmla="*/ 212655 h 435938"/>
                          <a:gd name="connsiteX4" fmla="*/ 180753 w 1329069"/>
                          <a:gd name="connsiteY4" fmla="*/ 276450 h 435938"/>
                          <a:gd name="connsiteX5" fmla="*/ 265813 w 1329069"/>
                          <a:gd name="connsiteY5" fmla="*/ 329613 h 435938"/>
                          <a:gd name="connsiteX6" fmla="*/ 297711 w 1329069"/>
                          <a:gd name="connsiteY6" fmla="*/ 350878 h 435938"/>
                          <a:gd name="connsiteX7" fmla="*/ 393404 w 1329069"/>
                          <a:gd name="connsiteY7" fmla="*/ 382776 h 435938"/>
                          <a:gd name="connsiteX8" fmla="*/ 435934 w 1329069"/>
                          <a:gd name="connsiteY8" fmla="*/ 404041 h 435938"/>
                          <a:gd name="connsiteX9" fmla="*/ 510362 w 1329069"/>
                          <a:gd name="connsiteY9" fmla="*/ 414673 h 435938"/>
                          <a:gd name="connsiteX10" fmla="*/ 648586 w 1329069"/>
                          <a:gd name="connsiteY10" fmla="*/ 425306 h 435938"/>
                          <a:gd name="connsiteX11" fmla="*/ 744279 w 1329069"/>
                          <a:gd name="connsiteY11" fmla="*/ 435938 h 435938"/>
                          <a:gd name="connsiteX12" fmla="*/ 978195 w 1329069"/>
                          <a:gd name="connsiteY12" fmla="*/ 425306 h 435938"/>
                          <a:gd name="connsiteX13" fmla="*/ 999460 w 1329069"/>
                          <a:gd name="connsiteY13" fmla="*/ 393408 h 435938"/>
                          <a:gd name="connsiteX14" fmla="*/ 1031358 w 1329069"/>
                          <a:gd name="connsiteY14" fmla="*/ 382776 h 435938"/>
                          <a:gd name="connsiteX15" fmla="*/ 1052623 w 1329069"/>
                          <a:gd name="connsiteY15" fmla="*/ 350878 h 435938"/>
                          <a:gd name="connsiteX16" fmla="*/ 1095153 w 1329069"/>
                          <a:gd name="connsiteY16" fmla="*/ 340245 h 435938"/>
                          <a:gd name="connsiteX17" fmla="*/ 1127051 w 1329069"/>
                          <a:gd name="connsiteY17" fmla="*/ 329613 h 435938"/>
                          <a:gd name="connsiteX18" fmla="*/ 1254641 w 1329069"/>
                          <a:gd name="connsiteY18" fmla="*/ 308348 h 435938"/>
                          <a:gd name="connsiteX19" fmla="*/ 1329069 w 1329069"/>
                          <a:gd name="connsiteY19" fmla="*/ 287083 h 435938"/>
                          <a:gd name="connsiteX20" fmla="*/ 800126 w 1329069"/>
                          <a:gd name="connsiteY20" fmla="*/ 66591 h 435938"/>
                          <a:gd name="connsiteX21" fmla="*/ 627320 w 1329069"/>
                          <a:gd name="connsiteY21" fmla="*/ 10636 h 435938"/>
                          <a:gd name="connsiteX22" fmla="*/ 531627 w 1329069"/>
                          <a:gd name="connsiteY22" fmla="*/ 3 h 435938"/>
                          <a:gd name="connsiteX23" fmla="*/ 95693 w 1329069"/>
                          <a:gd name="connsiteY23" fmla="*/ 10636 h 435938"/>
                          <a:gd name="connsiteX24" fmla="*/ 53162 w 1329069"/>
                          <a:gd name="connsiteY24" fmla="*/ 21269 h 435938"/>
                          <a:gd name="connsiteX25" fmla="*/ 0 w 1329069"/>
                          <a:gd name="connsiteY25" fmla="*/ 31901 h 435938"/>
                          <a:gd name="connsiteX0" fmla="*/ 0 w 1329069"/>
                          <a:gd name="connsiteY0" fmla="*/ 50371 h 454408"/>
                          <a:gd name="connsiteX1" fmla="*/ 0 w 1329069"/>
                          <a:gd name="connsiteY1" fmla="*/ 50371 h 454408"/>
                          <a:gd name="connsiteX2" fmla="*/ 53162 w 1329069"/>
                          <a:gd name="connsiteY2" fmla="*/ 188594 h 454408"/>
                          <a:gd name="connsiteX3" fmla="*/ 85060 w 1329069"/>
                          <a:gd name="connsiteY3" fmla="*/ 231125 h 454408"/>
                          <a:gd name="connsiteX4" fmla="*/ 180753 w 1329069"/>
                          <a:gd name="connsiteY4" fmla="*/ 294920 h 454408"/>
                          <a:gd name="connsiteX5" fmla="*/ 265813 w 1329069"/>
                          <a:gd name="connsiteY5" fmla="*/ 348083 h 454408"/>
                          <a:gd name="connsiteX6" fmla="*/ 297711 w 1329069"/>
                          <a:gd name="connsiteY6" fmla="*/ 369348 h 454408"/>
                          <a:gd name="connsiteX7" fmla="*/ 393404 w 1329069"/>
                          <a:gd name="connsiteY7" fmla="*/ 401246 h 454408"/>
                          <a:gd name="connsiteX8" fmla="*/ 435934 w 1329069"/>
                          <a:gd name="connsiteY8" fmla="*/ 422511 h 454408"/>
                          <a:gd name="connsiteX9" fmla="*/ 510362 w 1329069"/>
                          <a:gd name="connsiteY9" fmla="*/ 433143 h 454408"/>
                          <a:gd name="connsiteX10" fmla="*/ 648586 w 1329069"/>
                          <a:gd name="connsiteY10" fmla="*/ 443776 h 454408"/>
                          <a:gd name="connsiteX11" fmla="*/ 744279 w 1329069"/>
                          <a:gd name="connsiteY11" fmla="*/ 454408 h 454408"/>
                          <a:gd name="connsiteX12" fmla="*/ 978195 w 1329069"/>
                          <a:gd name="connsiteY12" fmla="*/ 443776 h 454408"/>
                          <a:gd name="connsiteX13" fmla="*/ 999460 w 1329069"/>
                          <a:gd name="connsiteY13" fmla="*/ 411878 h 454408"/>
                          <a:gd name="connsiteX14" fmla="*/ 1031358 w 1329069"/>
                          <a:gd name="connsiteY14" fmla="*/ 401246 h 454408"/>
                          <a:gd name="connsiteX15" fmla="*/ 1052623 w 1329069"/>
                          <a:gd name="connsiteY15" fmla="*/ 369348 h 454408"/>
                          <a:gd name="connsiteX16" fmla="*/ 1095153 w 1329069"/>
                          <a:gd name="connsiteY16" fmla="*/ 358715 h 454408"/>
                          <a:gd name="connsiteX17" fmla="*/ 1127051 w 1329069"/>
                          <a:gd name="connsiteY17" fmla="*/ 348083 h 454408"/>
                          <a:gd name="connsiteX18" fmla="*/ 1254641 w 1329069"/>
                          <a:gd name="connsiteY18" fmla="*/ 326818 h 454408"/>
                          <a:gd name="connsiteX19" fmla="*/ 1329069 w 1329069"/>
                          <a:gd name="connsiteY19" fmla="*/ 305553 h 454408"/>
                          <a:gd name="connsiteX20" fmla="*/ 800126 w 1329069"/>
                          <a:gd name="connsiteY20" fmla="*/ 85061 h 454408"/>
                          <a:gd name="connsiteX21" fmla="*/ 627320 w 1329069"/>
                          <a:gd name="connsiteY21" fmla="*/ 29106 h 454408"/>
                          <a:gd name="connsiteX22" fmla="*/ 388464 w 1329069"/>
                          <a:gd name="connsiteY22" fmla="*/ 0 h 454408"/>
                          <a:gd name="connsiteX23" fmla="*/ 95693 w 1329069"/>
                          <a:gd name="connsiteY23" fmla="*/ 29106 h 454408"/>
                          <a:gd name="connsiteX24" fmla="*/ 53162 w 1329069"/>
                          <a:gd name="connsiteY24" fmla="*/ 39739 h 454408"/>
                          <a:gd name="connsiteX25" fmla="*/ 0 w 1329069"/>
                          <a:gd name="connsiteY25" fmla="*/ 50371 h 454408"/>
                          <a:gd name="connsiteX0" fmla="*/ 0 w 1329069"/>
                          <a:gd name="connsiteY0" fmla="*/ 50371 h 458308"/>
                          <a:gd name="connsiteX1" fmla="*/ 0 w 1329069"/>
                          <a:gd name="connsiteY1" fmla="*/ 50371 h 458308"/>
                          <a:gd name="connsiteX2" fmla="*/ 53162 w 1329069"/>
                          <a:gd name="connsiteY2" fmla="*/ 188594 h 458308"/>
                          <a:gd name="connsiteX3" fmla="*/ 85060 w 1329069"/>
                          <a:gd name="connsiteY3" fmla="*/ 231125 h 458308"/>
                          <a:gd name="connsiteX4" fmla="*/ 180753 w 1329069"/>
                          <a:gd name="connsiteY4" fmla="*/ 294920 h 458308"/>
                          <a:gd name="connsiteX5" fmla="*/ 265813 w 1329069"/>
                          <a:gd name="connsiteY5" fmla="*/ 348083 h 458308"/>
                          <a:gd name="connsiteX6" fmla="*/ 297711 w 1329069"/>
                          <a:gd name="connsiteY6" fmla="*/ 369348 h 458308"/>
                          <a:gd name="connsiteX7" fmla="*/ 393404 w 1329069"/>
                          <a:gd name="connsiteY7" fmla="*/ 401246 h 458308"/>
                          <a:gd name="connsiteX8" fmla="*/ 435934 w 1329069"/>
                          <a:gd name="connsiteY8" fmla="*/ 422511 h 458308"/>
                          <a:gd name="connsiteX9" fmla="*/ 510362 w 1329069"/>
                          <a:gd name="connsiteY9" fmla="*/ 433143 h 458308"/>
                          <a:gd name="connsiteX10" fmla="*/ 648586 w 1329069"/>
                          <a:gd name="connsiteY10" fmla="*/ 443776 h 458308"/>
                          <a:gd name="connsiteX11" fmla="*/ 744279 w 1329069"/>
                          <a:gd name="connsiteY11" fmla="*/ 454408 h 458308"/>
                          <a:gd name="connsiteX12" fmla="*/ 890449 w 1329069"/>
                          <a:gd name="connsiteY12" fmla="*/ 453013 h 458308"/>
                          <a:gd name="connsiteX13" fmla="*/ 999460 w 1329069"/>
                          <a:gd name="connsiteY13" fmla="*/ 411878 h 458308"/>
                          <a:gd name="connsiteX14" fmla="*/ 1031358 w 1329069"/>
                          <a:gd name="connsiteY14" fmla="*/ 401246 h 458308"/>
                          <a:gd name="connsiteX15" fmla="*/ 1052623 w 1329069"/>
                          <a:gd name="connsiteY15" fmla="*/ 369348 h 458308"/>
                          <a:gd name="connsiteX16" fmla="*/ 1095153 w 1329069"/>
                          <a:gd name="connsiteY16" fmla="*/ 358715 h 458308"/>
                          <a:gd name="connsiteX17" fmla="*/ 1127051 w 1329069"/>
                          <a:gd name="connsiteY17" fmla="*/ 348083 h 458308"/>
                          <a:gd name="connsiteX18" fmla="*/ 1254641 w 1329069"/>
                          <a:gd name="connsiteY18" fmla="*/ 326818 h 458308"/>
                          <a:gd name="connsiteX19" fmla="*/ 1329069 w 1329069"/>
                          <a:gd name="connsiteY19" fmla="*/ 305553 h 458308"/>
                          <a:gd name="connsiteX20" fmla="*/ 800126 w 1329069"/>
                          <a:gd name="connsiteY20" fmla="*/ 85061 h 458308"/>
                          <a:gd name="connsiteX21" fmla="*/ 627320 w 1329069"/>
                          <a:gd name="connsiteY21" fmla="*/ 29106 h 458308"/>
                          <a:gd name="connsiteX22" fmla="*/ 388464 w 1329069"/>
                          <a:gd name="connsiteY22" fmla="*/ 0 h 458308"/>
                          <a:gd name="connsiteX23" fmla="*/ 95693 w 1329069"/>
                          <a:gd name="connsiteY23" fmla="*/ 29106 h 458308"/>
                          <a:gd name="connsiteX24" fmla="*/ 53162 w 1329069"/>
                          <a:gd name="connsiteY24" fmla="*/ 39739 h 458308"/>
                          <a:gd name="connsiteX25" fmla="*/ 0 w 1329069"/>
                          <a:gd name="connsiteY25" fmla="*/ 50371 h 458308"/>
                          <a:gd name="connsiteX0" fmla="*/ 0 w 1329069"/>
                          <a:gd name="connsiteY0" fmla="*/ 50371 h 458308"/>
                          <a:gd name="connsiteX1" fmla="*/ 0 w 1329069"/>
                          <a:gd name="connsiteY1" fmla="*/ 50371 h 458308"/>
                          <a:gd name="connsiteX2" fmla="*/ 53162 w 1329069"/>
                          <a:gd name="connsiteY2" fmla="*/ 188594 h 458308"/>
                          <a:gd name="connsiteX3" fmla="*/ 85060 w 1329069"/>
                          <a:gd name="connsiteY3" fmla="*/ 231125 h 458308"/>
                          <a:gd name="connsiteX4" fmla="*/ 180753 w 1329069"/>
                          <a:gd name="connsiteY4" fmla="*/ 294920 h 458308"/>
                          <a:gd name="connsiteX5" fmla="*/ 265813 w 1329069"/>
                          <a:gd name="connsiteY5" fmla="*/ 348083 h 458308"/>
                          <a:gd name="connsiteX6" fmla="*/ 297711 w 1329069"/>
                          <a:gd name="connsiteY6" fmla="*/ 369348 h 458308"/>
                          <a:gd name="connsiteX7" fmla="*/ 393404 w 1329069"/>
                          <a:gd name="connsiteY7" fmla="*/ 401246 h 458308"/>
                          <a:gd name="connsiteX8" fmla="*/ 435934 w 1329069"/>
                          <a:gd name="connsiteY8" fmla="*/ 422511 h 458308"/>
                          <a:gd name="connsiteX9" fmla="*/ 510362 w 1329069"/>
                          <a:gd name="connsiteY9" fmla="*/ 433143 h 458308"/>
                          <a:gd name="connsiteX10" fmla="*/ 648586 w 1329069"/>
                          <a:gd name="connsiteY10" fmla="*/ 443776 h 458308"/>
                          <a:gd name="connsiteX11" fmla="*/ 744279 w 1329069"/>
                          <a:gd name="connsiteY11" fmla="*/ 454408 h 458308"/>
                          <a:gd name="connsiteX12" fmla="*/ 890449 w 1329069"/>
                          <a:gd name="connsiteY12" fmla="*/ 453013 h 458308"/>
                          <a:gd name="connsiteX13" fmla="*/ 999460 w 1329069"/>
                          <a:gd name="connsiteY13" fmla="*/ 411878 h 458308"/>
                          <a:gd name="connsiteX14" fmla="*/ 1031358 w 1329069"/>
                          <a:gd name="connsiteY14" fmla="*/ 401246 h 458308"/>
                          <a:gd name="connsiteX15" fmla="*/ 1052623 w 1329069"/>
                          <a:gd name="connsiteY15" fmla="*/ 369348 h 458308"/>
                          <a:gd name="connsiteX16" fmla="*/ 1095153 w 1329069"/>
                          <a:gd name="connsiteY16" fmla="*/ 358715 h 458308"/>
                          <a:gd name="connsiteX17" fmla="*/ 1168614 w 1329069"/>
                          <a:gd name="connsiteY17" fmla="*/ 343465 h 458308"/>
                          <a:gd name="connsiteX18" fmla="*/ 1254641 w 1329069"/>
                          <a:gd name="connsiteY18" fmla="*/ 326818 h 458308"/>
                          <a:gd name="connsiteX19" fmla="*/ 1329069 w 1329069"/>
                          <a:gd name="connsiteY19" fmla="*/ 305553 h 458308"/>
                          <a:gd name="connsiteX20" fmla="*/ 800126 w 1329069"/>
                          <a:gd name="connsiteY20" fmla="*/ 85061 h 458308"/>
                          <a:gd name="connsiteX21" fmla="*/ 627320 w 1329069"/>
                          <a:gd name="connsiteY21" fmla="*/ 29106 h 458308"/>
                          <a:gd name="connsiteX22" fmla="*/ 388464 w 1329069"/>
                          <a:gd name="connsiteY22" fmla="*/ 0 h 458308"/>
                          <a:gd name="connsiteX23" fmla="*/ 95693 w 1329069"/>
                          <a:gd name="connsiteY23" fmla="*/ 29106 h 458308"/>
                          <a:gd name="connsiteX24" fmla="*/ 53162 w 1329069"/>
                          <a:gd name="connsiteY24" fmla="*/ 39739 h 458308"/>
                          <a:gd name="connsiteX25" fmla="*/ 0 w 1329069"/>
                          <a:gd name="connsiteY25" fmla="*/ 50371 h 458308"/>
                          <a:gd name="connsiteX0" fmla="*/ 0 w 1329069"/>
                          <a:gd name="connsiteY0" fmla="*/ 50371 h 458308"/>
                          <a:gd name="connsiteX1" fmla="*/ 0 w 1329069"/>
                          <a:gd name="connsiteY1" fmla="*/ 50371 h 458308"/>
                          <a:gd name="connsiteX2" fmla="*/ 53162 w 1329069"/>
                          <a:gd name="connsiteY2" fmla="*/ 188594 h 458308"/>
                          <a:gd name="connsiteX3" fmla="*/ 85060 w 1329069"/>
                          <a:gd name="connsiteY3" fmla="*/ 231125 h 458308"/>
                          <a:gd name="connsiteX4" fmla="*/ 180753 w 1329069"/>
                          <a:gd name="connsiteY4" fmla="*/ 294920 h 458308"/>
                          <a:gd name="connsiteX5" fmla="*/ 265813 w 1329069"/>
                          <a:gd name="connsiteY5" fmla="*/ 348083 h 458308"/>
                          <a:gd name="connsiteX6" fmla="*/ 297711 w 1329069"/>
                          <a:gd name="connsiteY6" fmla="*/ 369348 h 458308"/>
                          <a:gd name="connsiteX7" fmla="*/ 393404 w 1329069"/>
                          <a:gd name="connsiteY7" fmla="*/ 401246 h 458308"/>
                          <a:gd name="connsiteX8" fmla="*/ 435934 w 1329069"/>
                          <a:gd name="connsiteY8" fmla="*/ 422511 h 458308"/>
                          <a:gd name="connsiteX9" fmla="*/ 510362 w 1329069"/>
                          <a:gd name="connsiteY9" fmla="*/ 433143 h 458308"/>
                          <a:gd name="connsiteX10" fmla="*/ 648586 w 1329069"/>
                          <a:gd name="connsiteY10" fmla="*/ 443776 h 458308"/>
                          <a:gd name="connsiteX11" fmla="*/ 744279 w 1329069"/>
                          <a:gd name="connsiteY11" fmla="*/ 454408 h 458308"/>
                          <a:gd name="connsiteX12" fmla="*/ 890449 w 1329069"/>
                          <a:gd name="connsiteY12" fmla="*/ 453013 h 458308"/>
                          <a:gd name="connsiteX13" fmla="*/ 999460 w 1329069"/>
                          <a:gd name="connsiteY13" fmla="*/ 411878 h 458308"/>
                          <a:gd name="connsiteX14" fmla="*/ 1031358 w 1329069"/>
                          <a:gd name="connsiteY14" fmla="*/ 401246 h 458308"/>
                          <a:gd name="connsiteX15" fmla="*/ 1052623 w 1329069"/>
                          <a:gd name="connsiteY15" fmla="*/ 369348 h 458308"/>
                          <a:gd name="connsiteX16" fmla="*/ 1113625 w 1329069"/>
                          <a:gd name="connsiteY16" fmla="*/ 363333 h 458308"/>
                          <a:gd name="connsiteX17" fmla="*/ 1168614 w 1329069"/>
                          <a:gd name="connsiteY17" fmla="*/ 343465 h 458308"/>
                          <a:gd name="connsiteX18" fmla="*/ 1254641 w 1329069"/>
                          <a:gd name="connsiteY18" fmla="*/ 326818 h 458308"/>
                          <a:gd name="connsiteX19" fmla="*/ 1329069 w 1329069"/>
                          <a:gd name="connsiteY19" fmla="*/ 305553 h 458308"/>
                          <a:gd name="connsiteX20" fmla="*/ 800126 w 1329069"/>
                          <a:gd name="connsiteY20" fmla="*/ 85061 h 458308"/>
                          <a:gd name="connsiteX21" fmla="*/ 627320 w 1329069"/>
                          <a:gd name="connsiteY21" fmla="*/ 29106 h 458308"/>
                          <a:gd name="connsiteX22" fmla="*/ 388464 w 1329069"/>
                          <a:gd name="connsiteY22" fmla="*/ 0 h 458308"/>
                          <a:gd name="connsiteX23" fmla="*/ 95693 w 1329069"/>
                          <a:gd name="connsiteY23" fmla="*/ 29106 h 458308"/>
                          <a:gd name="connsiteX24" fmla="*/ 53162 w 1329069"/>
                          <a:gd name="connsiteY24" fmla="*/ 39739 h 458308"/>
                          <a:gd name="connsiteX25" fmla="*/ 0 w 1329069"/>
                          <a:gd name="connsiteY25" fmla="*/ 50371 h 458308"/>
                          <a:gd name="connsiteX0" fmla="*/ 0 w 1329069"/>
                          <a:gd name="connsiteY0" fmla="*/ 50371 h 458308"/>
                          <a:gd name="connsiteX1" fmla="*/ 0 w 1329069"/>
                          <a:gd name="connsiteY1" fmla="*/ 50371 h 458308"/>
                          <a:gd name="connsiteX2" fmla="*/ 53162 w 1329069"/>
                          <a:gd name="connsiteY2" fmla="*/ 188594 h 458308"/>
                          <a:gd name="connsiteX3" fmla="*/ 85060 w 1329069"/>
                          <a:gd name="connsiteY3" fmla="*/ 231125 h 458308"/>
                          <a:gd name="connsiteX4" fmla="*/ 180753 w 1329069"/>
                          <a:gd name="connsiteY4" fmla="*/ 294920 h 458308"/>
                          <a:gd name="connsiteX5" fmla="*/ 265813 w 1329069"/>
                          <a:gd name="connsiteY5" fmla="*/ 348083 h 458308"/>
                          <a:gd name="connsiteX6" fmla="*/ 297711 w 1329069"/>
                          <a:gd name="connsiteY6" fmla="*/ 369348 h 458308"/>
                          <a:gd name="connsiteX7" fmla="*/ 393404 w 1329069"/>
                          <a:gd name="connsiteY7" fmla="*/ 401246 h 458308"/>
                          <a:gd name="connsiteX8" fmla="*/ 435934 w 1329069"/>
                          <a:gd name="connsiteY8" fmla="*/ 422511 h 458308"/>
                          <a:gd name="connsiteX9" fmla="*/ 510362 w 1329069"/>
                          <a:gd name="connsiteY9" fmla="*/ 433143 h 458308"/>
                          <a:gd name="connsiteX10" fmla="*/ 648586 w 1329069"/>
                          <a:gd name="connsiteY10" fmla="*/ 443776 h 458308"/>
                          <a:gd name="connsiteX11" fmla="*/ 744279 w 1329069"/>
                          <a:gd name="connsiteY11" fmla="*/ 454408 h 458308"/>
                          <a:gd name="connsiteX12" fmla="*/ 890449 w 1329069"/>
                          <a:gd name="connsiteY12" fmla="*/ 453013 h 458308"/>
                          <a:gd name="connsiteX13" fmla="*/ 999460 w 1329069"/>
                          <a:gd name="connsiteY13" fmla="*/ 411878 h 458308"/>
                          <a:gd name="connsiteX14" fmla="*/ 1031358 w 1329069"/>
                          <a:gd name="connsiteY14" fmla="*/ 401246 h 458308"/>
                          <a:gd name="connsiteX15" fmla="*/ 1069985 w 1329069"/>
                          <a:gd name="connsiteY15" fmla="*/ 382852 h 458308"/>
                          <a:gd name="connsiteX16" fmla="*/ 1113625 w 1329069"/>
                          <a:gd name="connsiteY16" fmla="*/ 363333 h 458308"/>
                          <a:gd name="connsiteX17" fmla="*/ 1168614 w 1329069"/>
                          <a:gd name="connsiteY17" fmla="*/ 343465 h 458308"/>
                          <a:gd name="connsiteX18" fmla="*/ 1254641 w 1329069"/>
                          <a:gd name="connsiteY18" fmla="*/ 326818 h 458308"/>
                          <a:gd name="connsiteX19" fmla="*/ 1329069 w 1329069"/>
                          <a:gd name="connsiteY19" fmla="*/ 305553 h 458308"/>
                          <a:gd name="connsiteX20" fmla="*/ 800126 w 1329069"/>
                          <a:gd name="connsiteY20" fmla="*/ 85061 h 458308"/>
                          <a:gd name="connsiteX21" fmla="*/ 627320 w 1329069"/>
                          <a:gd name="connsiteY21" fmla="*/ 29106 h 458308"/>
                          <a:gd name="connsiteX22" fmla="*/ 388464 w 1329069"/>
                          <a:gd name="connsiteY22" fmla="*/ 0 h 458308"/>
                          <a:gd name="connsiteX23" fmla="*/ 95693 w 1329069"/>
                          <a:gd name="connsiteY23" fmla="*/ 29106 h 458308"/>
                          <a:gd name="connsiteX24" fmla="*/ 53162 w 1329069"/>
                          <a:gd name="connsiteY24" fmla="*/ 39739 h 458308"/>
                          <a:gd name="connsiteX25" fmla="*/ 0 w 1329069"/>
                          <a:gd name="connsiteY25" fmla="*/ 50371 h 458308"/>
                          <a:gd name="connsiteX0" fmla="*/ 0 w 1329069"/>
                          <a:gd name="connsiteY0" fmla="*/ 50371 h 458308"/>
                          <a:gd name="connsiteX1" fmla="*/ 0 w 1329069"/>
                          <a:gd name="connsiteY1" fmla="*/ 50371 h 458308"/>
                          <a:gd name="connsiteX2" fmla="*/ 53162 w 1329069"/>
                          <a:gd name="connsiteY2" fmla="*/ 188594 h 458308"/>
                          <a:gd name="connsiteX3" fmla="*/ 85060 w 1329069"/>
                          <a:gd name="connsiteY3" fmla="*/ 231125 h 458308"/>
                          <a:gd name="connsiteX4" fmla="*/ 174966 w 1329069"/>
                          <a:gd name="connsiteY4" fmla="*/ 306495 h 458308"/>
                          <a:gd name="connsiteX5" fmla="*/ 265813 w 1329069"/>
                          <a:gd name="connsiteY5" fmla="*/ 348083 h 458308"/>
                          <a:gd name="connsiteX6" fmla="*/ 297711 w 1329069"/>
                          <a:gd name="connsiteY6" fmla="*/ 369348 h 458308"/>
                          <a:gd name="connsiteX7" fmla="*/ 393404 w 1329069"/>
                          <a:gd name="connsiteY7" fmla="*/ 401246 h 458308"/>
                          <a:gd name="connsiteX8" fmla="*/ 435934 w 1329069"/>
                          <a:gd name="connsiteY8" fmla="*/ 422511 h 458308"/>
                          <a:gd name="connsiteX9" fmla="*/ 510362 w 1329069"/>
                          <a:gd name="connsiteY9" fmla="*/ 433143 h 458308"/>
                          <a:gd name="connsiteX10" fmla="*/ 648586 w 1329069"/>
                          <a:gd name="connsiteY10" fmla="*/ 443776 h 458308"/>
                          <a:gd name="connsiteX11" fmla="*/ 744279 w 1329069"/>
                          <a:gd name="connsiteY11" fmla="*/ 454408 h 458308"/>
                          <a:gd name="connsiteX12" fmla="*/ 890449 w 1329069"/>
                          <a:gd name="connsiteY12" fmla="*/ 453013 h 458308"/>
                          <a:gd name="connsiteX13" fmla="*/ 999460 w 1329069"/>
                          <a:gd name="connsiteY13" fmla="*/ 411878 h 458308"/>
                          <a:gd name="connsiteX14" fmla="*/ 1031358 w 1329069"/>
                          <a:gd name="connsiteY14" fmla="*/ 401246 h 458308"/>
                          <a:gd name="connsiteX15" fmla="*/ 1069985 w 1329069"/>
                          <a:gd name="connsiteY15" fmla="*/ 382852 h 458308"/>
                          <a:gd name="connsiteX16" fmla="*/ 1113625 w 1329069"/>
                          <a:gd name="connsiteY16" fmla="*/ 363333 h 458308"/>
                          <a:gd name="connsiteX17" fmla="*/ 1168614 w 1329069"/>
                          <a:gd name="connsiteY17" fmla="*/ 343465 h 458308"/>
                          <a:gd name="connsiteX18" fmla="*/ 1254641 w 1329069"/>
                          <a:gd name="connsiteY18" fmla="*/ 326818 h 458308"/>
                          <a:gd name="connsiteX19" fmla="*/ 1329069 w 1329069"/>
                          <a:gd name="connsiteY19" fmla="*/ 305553 h 458308"/>
                          <a:gd name="connsiteX20" fmla="*/ 800126 w 1329069"/>
                          <a:gd name="connsiteY20" fmla="*/ 85061 h 458308"/>
                          <a:gd name="connsiteX21" fmla="*/ 627320 w 1329069"/>
                          <a:gd name="connsiteY21" fmla="*/ 29106 h 458308"/>
                          <a:gd name="connsiteX22" fmla="*/ 388464 w 1329069"/>
                          <a:gd name="connsiteY22" fmla="*/ 0 h 458308"/>
                          <a:gd name="connsiteX23" fmla="*/ 95693 w 1329069"/>
                          <a:gd name="connsiteY23" fmla="*/ 29106 h 458308"/>
                          <a:gd name="connsiteX24" fmla="*/ 53162 w 1329069"/>
                          <a:gd name="connsiteY24" fmla="*/ 39739 h 458308"/>
                          <a:gd name="connsiteX25" fmla="*/ 0 w 1329069"/>
                          <a:gd name="connsiteY25" fmla="*/ 50371 h 45830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</a:cxnLst>
                        <a:rect l="l" t="t" r="r" b="b"/>
                        <a:pathLst>
                          <a:path w="1329069" h="458308">
                            <a:moveTo>
                              <a:pt x="0" y="50371"/>
                            </a:moveTo>
                            <a:lnTo>
                              <a:pt x="0" y="50371"/>
                            </a:lnTo>
                            <a:cubicBezTo>
                              <a:pt x="14908" y="95096"/>
                              <a:pt x="27232" y="147105"/>
                              <a:pt x="53162" y="188594"/>
                            </a:cubicBezTo>
                            <a:cubicBezTo>
                              <a:pt x="62554" y="203622"/>
                              <a:pt x="64759" y="211475"/>
                              <a:pt x="85060" y="231125"/>
                            </a:cubicBezTo>
                            <a:cubicBezTo>
                              <a:pt x="105361" y="250775"/>
                              <a:pt x="99351" y="265779"/>
                              <a:pt x="174966" y="306495"/>
                            </a:cubicBezTo>
                            <a:cubicBezTo>
                              <a:pt x="204405" y="322347"/>
                              <a:pt x="245356" y="337608"/>
                              <a:pt x="265813" y="348083"/>
                            </a:cubicBezTo>
                            <a:cubicBezTo>
                              <a:pt x="286270" y="358558"/>
                              <a:pt x="285915" y="364433"/>
                              <a:pt x="297711" y="369348"/>
                            </a:cubicBezTo>
                            <a:cubicBezTo>
                              <a:pt x="328748" y="382280"/>
                              <a:pt x="363331" y="386209"/>
                              <a:pt x="393404" y="401246"/>
                            </a:cubicBezTo>
                            <a:cubicBezTo>
                              <a:pt x="407581" y="408334"/>
                              <a:pt x="420642" y="418341"/>
                              <a:pt x="435934" y="422511"/>
                            </a:cubicBezTo>
                            <a:cubicBezTo>
                              <a:pt x="460112" y="429105"/>
                              <a:pt x="485425" y="430649"/>
                              <a:pt x="510362" y="433143"/>
                            </a:cubicBezTo>
                            <a:cubicBezTo>
                              <a:pt x="556343" y="437741"/>
                              <a:pt x="602565" y="439592"/>
                              <a:pt x="648586" y="443776"/>
                            </a:cubicBezTo>
                            <a:cubicBezTo>
                              <a:pt x="680548" y="446682"/>
                              <a:pt x="712381" y="450864"/>
                              <a:pt x="744279" y="454408"/>
                            </a:cubicBezTo>
                            <a:cubicBezTo>
                              <a:pt x="822251" y="450864"/>
                              <a:pt x="813458" y="465845"/>
                              <a:pt x="890449" y="453013"/>
                            </a:cubicBezTo>
                            <a:cubicBezTo>
                              <a:pt x="903054" y="450912"/>
                              <a:pt x="975975" y="420506"/>
                              <a:pt x="999460" y="411878"/>
                            </a:cubicBezTo>
                            <a:cubicBezTo>
                              <a:pt x="1022945" y="403250"/>
                              <a:pt x="1020725" y="404790"/>
                              <a:pt x="1031358" y="401246"/>
                            </a:cubicBezTo>
                            <a:cubicBezTo>
                              <a:pt x="1038446" y="390613"/>
                              <a:pt x="1056274" y="389171"/>
                              <a:pt x="1069985" y="382852"/>
                            </a:cubicBezTo>
                            <a:cubicBezTo>
                              <a:pt x="1083696" y="376533"/>
                              <a:pt x="1097187" y="369898"/>
                              <a:pt x="1113625" y="363333"/>
                            </a:cubicBezTo>
                            <a:cubicBezTo>
                              <a:pt x="1130063" y="356768"/>
                              <a:pt x="1145111" y="349551"/>
                              <a:pt x="1168614" y="343465"/>
                            </a:cubicBezTo>
                            <a:cubicBezTo>
                              <a:pt x="1192117" y="337379"/>
                              <a:pt x="1212616" y="332821"/>
                              <a:pt x="1254641" y="326818"/>
                            </a:cubicBezTo>
                            <a:cubicBezTo>
                              <a:pt x="1321799" y="304432"/>
                              <a:pt x="1296021" y="305553"/>
                              <a:pt x="1329069" y="305553"/>
                            </a:cubicBezTo>
                            <a:cubicBezTo>
                              <a:pt x="1123506" y="238213"/>
                              <a:pt x="1005689" y="152401"/>
                              <a:pt x="800126" y="85061"/>
                            </a:cubicBezTo>
                            <a:cubicBezTo>
                              <a:pt x="771772" y="60252"/>
                              <a:pt x="695930" y="43283"/>
                              <a:pt x="627320" y="29106"/>
                            </a:cubicBezTo>
                            <a:cubicBezTo>
                              <a:pt x="558710" y="14929"/>
                              <a:pt x="420558" y="0"/>
                              <a:pt x="388464" y="0"/>
                            </a:cubicBezTo>
                            <a:cubicBezTo>
                              <a:pt x="243109" y="0"/>
                              <a:pt x="241004" y="25562"/>
                              <a:pt x="95693" y="29106"/>
                            </a:cubicBezTo>
                            <a:cubicBezTo>
                              <a:pt x="81516" y="32650"/>
                              <a:pt x="67025" y="35118"/>
                              <a:pt x="53162" y="39739"/>
                            </a:cubicBezTo>
                            <a:cubicBezTo>
                              <a:pt x="-14581" y="62320"/>
                              <a:pt x="8860" y="48599"/>
                              <a:pt x="0" y="50371"/>
                            </a:cubicBezTo>
                            <a:close/>
                          </a:path>
                        </a:pathLst>
                      </a:custGeom>
                      <a:grpFill/>
                      <a:ln>
                        <a:solidFill>
                          <a:srgbClr val="660033"/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hu-HU">
                          <a:solidFill>
                            <a:srgbClr val="813213"/>
                          </a:solidFill>
                        </a:endParaRPr>
                      </a:p>
                    </p:txBody>
                  </p:sp>
                  <p:sp>
                    <p:nvSpPr>
                      <p:cNvPr id="657" name="Szív 656">
                        <a:extLst>
                          <a:ext uri="{FF2B5EF4-FFF2-40B4-BE49-F238E27FC236}">
                            <a16:creationId xmlns:a16="http://schemas.microsoft.com/office/drawing/2014/main" id="{C01FCD14-FD67-F1E2-BCB4-E7DF8CDCBD4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449145" y="-54101"/>
                        <a:ext cx="533130" cy="1136062"/>
                      </a:xfrm>
                      <a:prstGeom prst="heart">
                        <a:avLst/>
                      </a:prstGeom>
                      <a:grpFill/>
                      <a:ln>
                        <a:solidFill>
                          <a:srgbClr val="660033"/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hu-HU">
                          <a:solidFill>
                            <a:srgbClr val="813213"/>
                          </a:solidFill>
                        </a:endParaRPr>
                      </a:p>
                    </p:txBody>
                  </p:sp>
                  <p:sp>
                    <p:nvSpPr>
                      <p:cNvPr id="658" name="Szív 657">
                        <a:extLst>
                          <a:ext uri="{FF2B5EF4-FFF2-40B4-BE49-F238E27FC236}">
                            <a16:creationId xmlns:a16="http://schemas.microsoft.com/office/drawing/2014/main" id="{EC422D0B-DC6E-E338-2679-54247A639A3F}"/>
                          </a:ext>
                        </a:extLst>
                      </p:cNvPr>
                      <p:cNvSpPr/>
                      <p:nvPr/>
                    </p:nvSpPr>
                    <p:spPr>
                      <a:xfrm rot="7670950">
                        <a:off x="296336" y="4424563"/>
                        <a:ext cx="564137" cy="1020508"/>
                      </a:xfrm>
                      <a:prstGeom prst="heart">
                        <a:avLst/>
                      </a:prstGeom>
                      <a:grpFill/>
                      <a:ln>
                        <a:solidFill>
                          <a:srgbClr val="660033"/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hu-HU">
                          <a:solidFill>
                            <a:srgbClr val="813213"/>
                          </a:solidFill>
                        </a:endParaRPr>
                      </a:p>
                    </p:txBody>
                  </p:sp>
                  <p:sp>
                    <p:nvSpPr>
                      <p:cNvPr id="659" name="Nap 658">
                        <a:extLst>
                          <a:ext uri="{FF2B5EF4-FFF2-40B4-BE49-F238E27FC236}">
                            <a16:creationId xmlns:a16="http://schemas.microsoft.com/office/drawing/2014/main" id="{3FE743A2-2C49-E076-03EC-34F86B4AA5D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751963" y="1297885"/>
                        <a:ext cx="987182" cy="982336"/>
                      </a:xfrm>
                      <a:prstGeom prst="sun">
                        <a:avLst/>
                      </a:prstGeom>
                      <a:solidFill>
                        <a:srgbClr val="FFC000"/>
                      </a:solidFill>
                      <a:ln>
                        <a:solidFill>
                          <a:srgbClr val="660033"/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hu-HU" dirty="0">
                          <a:solidFill>
                            <a:srgbClr val="813213"/>
                          </a:solidFill>
                        </a:endParaRPr>
                      </a:p>
                    </p:txBody>
                  </p:sp>
                  <p:sp>
                    <p:nvSpPr>
                      <p:cNvPr id="660" name="Szabadkézi sokszög: alakzat 659">
                        <a:extLst>
                          <a:ext uri="{FF2B5EF4-FFF2-40B4-BE49-F238E27FC236}">
                            <a16:creationId xmlns:a16="http://schemas.microsoft.com/office/drawing/2014/main" id="{8C7A870F-0C68-DC24-AA03-FAFFC871E6F2}"/>
                          </a:ext>
                        </a:extLst>
                      </p:cNvPr>
                      <p:cNvSpPr/>
                      <p:nvPr/>
                    </p:nvSpPr>
                    <p:spPr>
                      <a:xfrm rot="17407060" flipH="1">
                        <a:off x="4918135" y="1361460"/>
                        <a:ext cx="525854" cy="241476"/>
                      </a:xfrm>
                      <a:custGeom>
                        <a:avLst/>
                        <a:gdLst>
                          <a:gd name="connsiteX0" fmla="*/ 0 w 1329069"/>
                          <a:gd name="connsiteY0" fmla="*/ 32184 h 436221"/>
                          <a:gd name="connsiteX1" fmla="*/ 0 w 1329069"/>
                          <a:gd name="connsiteY1" fmla="*/ 32184 h 436221"/>
                          <a:gd name="connsiteX2" fmla="*/ 53162 w 1329069"/>
                          <a:gd name="connsiteY2" fmla="*/ 170407 h 436221"/>
                          <a:gd name="connsiteX3" fmla="*/ 85060 w 1329069"/>
                          <a:gd name="connsiteY3" fmla="*/ 212938 h 436221"/>
                          <a:gd name="connsiteX4" fmla="*/ 180753 w 1329069"/>
                          <a:gd name="connsiteY4" fmla="*/ 276733 h 436221"/>
                          <a:gd name="connsiteX5" fmla="*/ 265813 w 1329069"/>
                          <a:gd name="connsiteY5" fmla="*/ 329896 h 436221"/>
                          <a:gd name="connsiteX6" fmla="*/ 297711 w 1329069"/>
                          <a:gd name="connsiteY6" fmla="*/ 351161 h 436221"/>
                          <a:gd name="connsiteX7" fmla="*/ 393404 w 1329069"/>
                          <a:gd name="connsiteY7" fmla="*/ 383059 h 436221"/>
                          <a:gd name="connsiteX8" fmla="*/ 435934 w 1329069"/>
                          <a:gd name="connsiteY8" fmla="*/ 404324 h 436221"/>
                          <a:gd name="connsiteX9" fmla="*/ 510362 w 1329069"/>
                          <a:gd name="connsiteY9" fmla="*/ 414956 h 436221"/>
                          <a:gd name="connsiteX10" fmla="*/ 648586 w 1329069"/>
                          <a:gd name="connsiteY10" fmla="*/ 425589 h 436221"/>
                          <a:gd name="connsiteX11" fmla="*/ 744279 w 1329069"/>
                          <a:gd name="connsiteY11" fmla="*/ 436221 h 436221"/>
                          <a:gd name="connsiteX12" fmla="*/ 978195 w 1329069"/>
                          <a:gd name="connsiteY12" fmla="*/ 425589 h 436221"/>
                          <a:gd name="connsiteX13" fmla="*/ 999460 w 1329069"/>
                          <a:gd name="connsiteY13" fmla="*/ 393691 h 436221"/>
                          <a:gd name="connsiteX14" fmla="*/ 1031358 w 1329069"/>
                          <a:gd name="connsiteY14" fmla="*/ 383059 h 436221"/>
                          <a:gd name="connsiteX15" fmla="*/ 1052623 w 1329069"/>
                          <a:gd name="connsiteY15" fmla="*/ 351161 h 436221"/>
                          <a:gd name="connsiteX16" fmla="*/ 1095153 w 1329069"/>
                          <a:gd name="connsiteY16" fmla="*/ 340528 h 436221"/>
                          <a:gd name="connsiteX17" fmla="*/ 1127051 w 1329069"/>
                          <a:gd name="connsiteY17" fmla="*/ 329896 h 436221"/>
                          <a:gd name="connsiteX18" fmla="*/ 1254641 w 1329069"/>
                          <a:gd name="connsiteY18" fmla="*/ 308631 h 436221"/>
                          <a:gd name="connsiteX19" fmla="*/ 1329069 w 1329069"/>
                          <a:gd name="connsiteY19" fmla="*/ 287366 h 436221"/>
                          <a:gd name="connsiteX20" fmla="*/ 712381 w 1329069"/>
                          <a:gd name="connsiteY20" fmla="*/ 85347 h 436221"/>
                          <a:gd name="connsiteX21" fmla="*/ 627320 w 1329069"/>
                          <a:gd name="connsiteY21" fmla="*/ 10919 h 436221"/>
                          <a:gd name="connsiteX22" fmla="*/ 531627 w 1329069"/>
                          <a:gd name="connsiteY22" fmla="*/ 286 h 436221"/>
                          <a:gd name="connsiteX23" fmla="*/ 95693 w 1329069"/>
                          <a:gd name="connsiteY23" fmla="*/ 10919 h 436221"/>
                          <a:gd name="connsiteX24" fmla="*/ 53162 w 1329069"/>
                          <a:gd name="connsiteY24" fmla="*/ 21552 h 436221"/>
                          <a:gd name="connsiteX25" fmla="*/ 0 w 1329069"/>
                          <a:gd name="connsiteY25" fmla="*/ 32184 h 436221"/>
                          <a:gd name="connsiteX0" fmla="*/ 0 w 1329069"/>
                          <a:gd name="connsiteY0" fmla="*/ 31901 h 435938"/>
                          <a:gd name="connsiteX1" fmla="*/ 0 w 1329069"/>
                          <a:gd name="connsiteY1" fmla="*/ 31901 h 435938"/>
                          <a:gd name="connsiteX2" fmla="*/ 53162 w 1329069"/>
                          <a:gd name="connsiteY2" fmla="*/ 170124 h 435938"/>
                          <a:gd name="connsiteX3" fmla="*/ 85060 w 1329069"/>
                          <a:gd name="connsiteY3" fmla="*/ 212655 h 435938"/>
                          <a:gd name="connsiteX4" fmla="*/ 180753 w 1329069"/>
                          <a:gd name="connsiteY4" fmla="*/ 276450 h 435938"/>
                          <a:gd name="connsiteX5" fmla="*/ 265813 w 1329069"/>
                          <a:gd name="connsiteY5" fmla="*/ 329613 h 435938"/>
                          <a:gd name="connsiteX6" fmla="*/ 297711 w 1329069"/>
                          <a:gd name="connsiteY6" fmla="*/ 350878 h 435938"/>
                          <a:gd name="connsiteX7" fmla="*/ 393404 w 1329069"/>
                          <a:gd name="connsiteY7" fmla="*/ 382776 h 435938"/>
                          <a:gd name="connsiteX8" fmla="*/ 435934 w 1329069"/>
                          <a:gd name="connsiteY8" fmla="*/ 404041 h 435938"/>
                          <a:gd name="connsiteX9" fmla="*/ 510362 w 1329069"/>
                          <a:gd name="connsiteY9" fmla="*/ 414673 h 435938"/>
                          <a:gd name="connsiteX10" fmla="*/ 648586 w 1329069"/>
                          <a:gd name="connsiteY10" fmla="*/ 425306 h 435938"/>
                          <a:gd name="connsiteX11" fmla="*/ 744279 w 1329069"/>
                          <a:gd name="connsiteY11" fmla="*/ 435938 h 435938"/>
                          <a:gd name="connsiteX12" fmla="*/ 978195 w 1329069"/>
                          <a:gd name="connsiteY12" fmla="*/ 425306 h 435938"/>
                          <a:gd name="connsiteX13" fmla="*/ 999460 w 1329069"/>
                          <a:gd name="connsiteY13" fmla="*/ 393408 h 435938"/>
                          <a:gd name="connsiteX14" fmla="*/ 1031358 w 1329069"/>
                          <a:gd name="connsiteY14" fmla="*/ 382776 h 435938"/>
                          <a:gd name="connsiteX15" fmla="*/ 1052623 w 1329069"/>
                          <a:gd name="connsiteY15" fmla="*/ 350878 h 435938"/>
                          <a:gd name="connsiteX16" fmla="*/ 1095153 w 1329069"/>
                          <a:gd name="connsiteY16" fmla="*/ 340245 h 435938"/>
                          <a:gd name="connsiteX17" fmla="*/ 1127051 w 1329069"/>
                          <a:gd name="connsiteY17" fmla="*/ 329613 h 435938"/>
                          <a:gd name="connsiteX18" fmla="*/ 1254641 w 1329069"/>
                          <a:gd name="connsiteY18" fmla="*/ 308348 h 435938"/>
                          <a:gd name="connsiteX19" fmla="*/ 1329069 w 1329069"/>
                          <a:gd name="connsiteY19" fmla="*/ 287083 h 435938"/>
                          <a:gd name="connsiteX20" fmla="*/ 800126 w 1329069"/>
                          <a:gd name="connsiteY20" fmla="*/ 66591 h 435938"/>
                          <a:gd name="connsiteX21" fmla="*/ 627320 w 1329069"/>
                          <a:gd name="connsiteY21" fmla="*/ 10636 h 435938"/>
                          <a:gd name="connsiteX22" fmla="*/ 531627 w 1329069"/>
                          <a:gd name="connsiteY22" fmla="*/ 3 h 435938"/>
                          <a:gd name="connsiteX23" fmla="*/ 95693 w 1329069"/>
                          <a:gd name="connsiteY23" fmla="*/ 10636 h 435938"/>
                          <a:gd name="connsiteX24" fmla="*/ 53162 w 1329069"/>
                          <a:gd name="connsiteY24" fmla="*/ 21269 h 435938"/>
                          <a:gd name="connsiteX25" fmla="*/ 0 w 1329069"/>
                          <a:gd name="connsiteY25" fmla="*/ 31901 h 435938"/>
                          <a:gd name="connsiteX0" fmla="*/ 0 w 1329069"/>
                          <a:gd name="connsiteY0" fmla="*/ 50371 h 454408"/>
                          <a:gd name="connsiteX1" fmla="*/ 0 w 1329069"/>
                          <a:gd name="connsiteY1" fmla="*/ 50371 h 454408"/>
                          <a:gd name="connsiteX2" fmla="*/ 53162 w 1329069"/>
                          <a:gd name="connsiteY2" fmla="*/ 188594 h 454408"/>
                          <a:gd name="connsiteX3" fmla="*/ 85060 w 1329069"/>
                          <a:gd name="connsiteY3" fmla="*/ 231125 h 454408"/>
                          <a:gd name="connsiteX4" fmla="*/ 180753 w 1329069"/>
                          <a:gd name="connsiteY4" fmla="*/ 294920 h 454408"/>
                          <a:gd name="connsiteX5" fmla="*/ 265813 w 1329069"/>
                          <a:gd name="connsiteY5" fmla="*/ 348083 h 454408"/>
                          <a:gd name="connsiteX6" fmla="*/ 297711 w 1329069"/>
                          <a:gd name="connsiteY6" fmla="*/ 369348 h 454408"/>
                          <a:gd name="connsiteX7" fmla="*/ 393404 w 1329069"/>
                          <a:gd name="connsiteY7" fmla="*/ 401246 h 454408"/>
                          <a:gd name="connsiteX8" fmla="*/ 435934 w 1329069"/>
                          <a:gd name="connsiteY8" fmla="*/ 422511 h 454408"/>
                          <a:gd name="connsiteX9" fmla="*/ 510362 w 1329069"/>
                          <a:gd name="connsiteY9" fmla="*/ 433143 h 454408"/>
                          <a:gd name="connsiteX10" fmla="*/ 648586 w 1329069"/>
                          <a:gd name="connsiteY10" fmla="*/ 443776 h 454408"/>
                          <a:gd name="connsiteX11" fmla="*/ 744279 w 1329069"/>
                          <a:gd name="connsiteY11" fmla="*/ 454408 h 454408"/>
                          <a:gd name="connsiteX12" fmla="*/ 978195 w 1329069"/>
                          <a:gd name="connsiteY12" fmla="*/ 443776 h 454408"/>
                          <a:gd name="connsiteX13" fmla="*/ 999460 w 1329069"/>
                          <a:gd name="connsiteY13" fmla="*/ 411878 h 454408"/>
                          <a:gd name="connsiteX14" fmla="*/ 1031358 w 1329069"/>
                          <a:gd name="connsiteY14" fmla="*/ 401246 h 454408"/>
                          <a:gd name="connsiteX15" fmla="*/ 1052623 w 1329069"/>
                          <a:gd name="connsiteY15" fmla="*/ 369348 h 454408"/>
                          <a:gd name="connsiteX16" fmla="*/ 1095153 w 1329069"/>
                          <a:gd name="connsiteY16" fmla="*/ 358715 h 454408"/>
                          <a:gd name="connsiteX17" fmla="*/ 1127051 w 1329069"/>
                          <a:gd name="connsiteY17" fmla="*/ 348083 h 454408"/>
                          <a:gd name="connsiteX18" fmla="*/ 1254641 w 1329069"/>
                          <a:gd name="connsiteY18" fmla="*/ 326818 h 454408"/>
                          <a:gd name="connsiteX19" fmla="*/ 1329069 w 1329069"/>
                          <a:gd name="connsiteY19" fmla="*/ 305553 h 454408"/>
                          <a:gd name="connsiteX20" fmla="*/ 800126 w 1329069"/>
                          <a:gd name="connsiteY20" fmla="*/ 85061 h 454408"/>
                          <a:gd name="connsiteX21" fmla="*/ 627320 w 1329069"/>
                          <a:gd name="connsiteY21" fmla="*/ 29106 h 454408"/>
                          <a:gd name="connsiteX22" fmla="*/ 388464 w 1329069"/>
                          <a:gd name="connsiteY22" fmla="*/ 0 h 454408"/>
                          <a:gd name="connsiteX23" fmla="*/ 95693 w 1329069"/>
                          <a:gd name="connsiteY23" fmla="*/ 29106 h 454408"/>
                          <a:gd name="connsiteX24" fmla="*/ 53162 w 1329069"/>
                          <a:gd name="connsiteY24" fmla="*/ 39739 h 454408"/>
                          <a:gd name="connsiteX25" fmla="*/ 0 w 1329069"/>
                          <a:gd name="connsiteY25" fmla="*/ 50371 h 454408"/>
                          <a:gd name="connsiteX0" fmla="*/ 0 w 1329069"/>
                          <a:gd name="connsiteY0" fmla="*/ 50371 h 458308"/>
                          <a:gd name="connsiteX1" fmla="*/ 0 w 1329069"/>
                          <a:gd name="connsiteY1" fmla="*/ 50371 h 458308"/>
                          <a:gd name="connsiteX2" fmla="*/ 53162 w 1329069"/>
                          <a:gd name="connsiteY2" fmla="*/ 188594 h 458308"/>
                          <a:gd name="connsiteX3" fmla="*/ 85060 w 1329069"/>
                          <a:gd name="connsiteY3" fmla="*/ 231125 h 458308"/>
                          <a:gd name="connsiteX4" fmla="*/ 180753 w 1329069"/>
                          <a:gd name="connsiteY4" fmla="*/ 294920 h 458308"/>
                          <a:gd name="connsiteX5" fmla="*/ 265813 w 1329069"/>
                          <a:gd name="connsiteY5" fmla="*/ 348083 h 458308"/>
                          <a:gd name="connsiteX6" fmla="*/ 297711 w 1329069"/>
                          <a:gd name="connsiteY6" fmla="*/ 369348 h 458308"/>
                          <a:gd name="connsiteX7" fmla="*/ 393404 w 1329069"/>
                          <a:gd name="connsiteY7" fmla="*/ 401246 h 458308"/>
                          <a:gd name="connsiteX8" fmla="*/ 435934 w 1329069"/>
                          <a:gd name="connsiteY8" fmla="*/ 422511 h 458308"/>
                          <a:gd name="connsiteX9" fmla="*/ 510362 w 1329069"/>
                          <a:gd name="connsiteY9" fmla="*/ 433143 h 458308"/>
                          <a:gd name="connsiteX10" fmla="*/ 648586 w 1329069"/>
                          <a:gd name="connsiteY10" fmla="*/ 443776 h 458308"/>
                          <a:gd name="connsiteX11" fmla="*/ 744279 w 1329069"/>
                          <a:gd name="connsiteY11" fmla="*/ 454408 h 458308"/>
                          <a:gd name="connsiteX12" fmla="*/ 890449 w 1329069"/>
                          <a:gd name="connsiteY12" fmla="*/ 453013 h 458308"/>
                          <a:gd name="connsiteX13" fmla="*/ 999460 w 1329069"/>
                          <a:gd name="connsiteY13" fmla="*/ 411878 h 458308"/>
                          <a:gd name="connsiteX14" fmla="*/ 1031358 w 1329069"/>
                          <a:gd name="connsiteY14" fmla="*/ 401246 h 458308"/>
                          <a:gd name="connsiteX15" fmla="*/ 1052623 w 1329069"/>
                          <a:gd name="connsiteY15" fmla="*/ 369348 h 458308"/>
                          <a:gd name="connsiteX16" fmla="*/ 1095153 w 1329069"/>
                          <a:gd name="connsiteY16" fmla="*/ 358715 h 458308"/>
                          <a:gd name="connsiteX17" fmla="*/ 1127051 w 1329069"/>
                          <a:gd name="connsiteY17" fmla="*/ 348083 h 458308"/>
                          <a:gd name="connsiteX18" fmla="*/ 1254641 w 1329069"/>
                          <a:gd name="connsiteY18" fmla="*/ 326818 h 458308"/>
                          <a:gd name="connsiteX19" fmla="*/ 1329069 w 1329069"/>
                          <a:gd name="connsiteY19" fmla="*/ 305553 h 458308"/>
                          <a:gd name="connsiteX20" fmla="*/ 800126 w 1329069"/>
                          <a:gd name="connsiteY20" fmla="*/ 85061 h 458308"/>
                          <a:gd name="connsiteX21" fmla="*/ 627320 w 1329069"/>
                          <a:gd name="connsiteY21" fmla="*/ 29106 h 458308"/>
                          <a:gd name="connsiteX22" fmla="*/ 388464 w 1329069"/>
                          <a:gd name="connsiteY22" fmla="*/ 0 h 458308"/>
                          <a:gd name="connsiteX23" fmla="*/ 95693 w 1329069"/>
                          <a:gd name="connsiteY23" fmla="*/ 29106 h 458308"/>
                          <a:gd name="connsiteX24" fmla="*/ 53162 w 1329069"/>
                          <a:gd name="connsiteY24" fmla="*/ 39739 h 458308"/>
                          <a:gd name="connsiteX25" fmla="*/ 0 w 1329069"/>
                          <a:gd name="connsiteY25" fmla="*/ 50371 h 458308"/>
                          <a:gd name="connsiteX0" fmla="*/ 0 w 1329069"/>
                          <a:gd name="connsiteY0" fmla="*/ 50371 h 458308"/>
                          <a:gd name="connsiteX1" fmla="*/ 0 w 1329069"/>
                          <a:gd name="connsiteY1" fmla="*/ 50371 h 458308"/>
                          <a:gd name="connsiteX2" fmla="*/ 53162 w 1329069"/>
                          <a:gd name="connsiteY2" fmla="*/ 188594 h 458308"/>
                          <a:gd name="connsiteX3" fmla="*/ 85060 w 1329069"/>
                          <a:gd name="connsiteY3" fmla="*/ 231125 h 458308"/>
                          <a:gd name="connsiteX4" fmla="*/ 180753 w 1329069"/>
                          <a:gd name="connsiteY4" fmla="*/ 294920 h 458308"/>
                          <a:gd name="connsiteX5" fmla="*/ 265813 w 1329069"/>
                          <a:gd name="connsiteY5" fmla="*/ 348083 h 458308"/>
                          <a:gd name="connsiteX6" fmla="*/ 297711 w 1329069"/>
                          <a:gd name="connsiteY6" fmla="*/ 369348 h 458308"/>
                          <a:gd name="connsiteX7" fmla="*/ 393404 w 1329069"/>
                          <a:gd name="connsiteY7" fmla="*/ 401246 h 458308"/>
                          <a:gd name="connsiteX8" fmla="*/ 435934 w 1329069"/>
                          <a:gd name="connsiteY8" fmla="*/ 422511 h 458308"/>
                          <a:gd name="connsiteX9" fmla="*/ 510362 w 1329069"/>
                          <a:gd name="connsiteY9" fmla="*/ 433143 h 458308"/>
                          <a:gd name="connsiteX10" fmla="*/ 648586 w 1329069"/>
                          <a:gd name="connsiteY10" fmla="*/ 443776 h 458308"/>
                          <a:gd name="connsiteX11" fmla="*/ 744279 w 1329069"/>
                          <a:gd name="connsiteY11" fmla="*/ 454408 h 458308"/>
                          <a:gd name="connsiteX12" fmla="*/ 890449 w 1329069"/>
                          <a:gd name="connsiteY12" fmla="*/ 453013 h 458308"/>
                          <a:gd name="connsiteX13" fmla="*/ 999460 w 1329069"/>
                          <a:gd name="connsiteY13" fmla="*/ 411878 h 458308"/>
                          <a:gd name="connsiteX14" fmla="*/ 1031358 w 1329069"/>
                          <a:gd name="connsiteY14" fmla="*/ 401246 h 458308"/>
                          <a:gd name="connsiteX15" fmla="*/ 1052623 w 1329069"/>
                          <a:gd name="connsiteY15" fmla="*/ 369348 h 458308"/>
                          <a:gd name="connsiteX16" fmla="*/ 1095153 w 1329069"/>
                          <a:gd name="connsiteY16" fmla="*/ 358715 h 458308"/>
                          <a:gd name="connsiteX17" fmla="*/ 1168614 w 1329069"/>
                          <a:gd name="connsiteY17" fmla="*/ 343465 h 458308"/>
                          <a:gd name="connsiteX18" fmla="*/ 1254641 w 1329069"/>
                          <a:gd name="connsiteY18" fmla="*/ 326818 h 458308"/>
                          <a:gd name="connsiteX19" fmla="*/ 1329069 w 1329069"/>
                          <a:gd name="connsiteY19" fmla="*/ 305553 h 458308"/>
                          <a:gd name="connsiteX20" fmla="*/ 800126 w 1329069"/>
                          <a:gd name="connsiteY20" fmla="*/ 85061 h 458308"/>
                          <a:gd name="connsiteX21" fmla="*/ 627320 w 1329069"/>
                          <a:gd name="connsiteY21" fmla="*/ 29106 h 458308"/>
                          <a:gd name="connsiteX22" fmla="*/ 388464 w 1329069"/>
                          <a:gd name="connsiteY22" fmla="*/ 0 h 458308"/>
                          <a:gd name="connsiteX23" fmla="*/ 95693 w 1329069"/>
                          <a:gd name="connsiteY23" fmla="*/ 29106 h 458308"/>
                          <a:gd name="connsiteX24" fmla="*/ 53162 w 1329069"/>
                          <a:gd name="connsiteY24" fmla="*/ 39739 h 458308"/>
                          <a:gd name="connsiteX25" fmla="*/ 0 w 1329069"/>
                          <a:gd name="connsiteY25" fmla="*/ 50371 h 458308"/>
                          <a:gd name="connsiteX0" fmla="*/ 0 w 1329069"/>
                          <a:gd name="connsiteY0" fmla="*/ 50371 h 458308"/>
                          <a:gd name="connsiteX1" fmla="*/ 0 w 1329069"/>
                          <a:gd name="connsiteY1" fmla="*/ 50371 h 458308"/>
                          <a:gd name="connsiteX2" fmla="*/ 53162 w 1329069"/>
                          <a:gd name="connsiteY2" fmla="*/ 188594 h 458308"/>
                          <a:gd name="connsiteX3" fmla="*/ 85060 w 1329069"/>
                          <a:gd name="connsiteY3" fmla="*/ 231125 h 458308"/>
                          <a:gd name="connsiteX4" fmla="*/ 180753 w 1329069"/>
                          <a:gd name="connsiteY4" fmla="*/ 294920 h 458308"/>
                          <a:gd name="connsiteX5" fmla="*/ 265813 w 1329069"/>
                          <a:gd name="connsiteY5" fmla="*/ 348083 h 458308"/>
                          <a:gd name="connsiteX6" fmla="*/ 297711 w 1329069"/>
                          <a:gd name="connsiteY6" fmla="*/ 369348 h 458308"/>
                          <a:gd name="connsiteX7" fmla="*/ 393404 w 1329069"/>
                          <a:gd name="connsiteY7" fmla="*/ 401246 h 458308"/>
                          <a:gd name="connsiteX8" fmla="*/ 435934 w 1329069"/>
                          <a:gd name="connsiteY8" fmla="*/ 422511 h 458308"/>
                          <a:gd name="connsiteX9" fmla="*/ 510362 w 1329069"/>
                          <a:gd name="connsiteY9" fmla="*/ 433143 h 458308"/>
                          <a:gd name="connsiteX10" fmla="*/ 648586 w 1329069"/>
                          <a:gd name="connsiteY10" fmla="*/ 443776 h 458308"/>
                          <a:gd name="connsiteX11" fmla="*/ 744279 w 1329069"/>
                          <a:gd name="connsiteY11" fmla="*/ 454408 h 458308"/>
                          <a:gd name="connsiteX12" fmla="*/ 890449 w 1329069"/>
                          <a:gd name="connsiteY12" fmla="*/ 453013 h 458308"/>
                          <a:gd name="connsiteX13" fmla="*/ 999460 w 1329069"/>
                          <a:gd name="connsiteY13" fmla="*/ 411878 h 458308"/>
                          <a:gd name="connsiteX14" fmla="*/ 1031358 w 1329069"/>
                          <a:gd name="connsiteY14" fmla="*/ 401246 h 458308"/>
                          <a:gd name="connsiteX15" fmla="*/ 1052623 w 1329069"/>
                          <a:gd name="connsiteY15" fmla="*/ 369348 h 458308"/>
                          <a:gd name="connsiteX16" fmla="*/ 1113625 w 1329069"/>
                          <a:gd name="connsiteY16" fmla="*/ 363333 h 458308"/>
                          <a:gd name="connsiteX17" fmla="*/ 1168614 w 1329069"/>
                          <a:gd name="connsiteY17" fmla="*/ 343465 h 458308"/>
                          <a:gd name="connsiteX18" fmla="*/ 1254641 w 1329069"/>
                          <a:gd name="connsiteY18" fmla="*/ 326818 h 458308"/>
                          <a:gd name="connsiteX19" fmla="*/ 1329069 w 1329069"/>
                          <a:gd name="connsiteY19" fmla="*/ 305553 h 458308"/>
                          <a:gd name="connsiteX20" fmla="*/ 800126 w 1329069"/>
                          <a:gd name="connsiteY20" fmla="*/ 85061 h 458308"/>
                          <a:gd name="connsiteX21" fmla="*/ 627320 w 1329069"/>
                          <a:gd name="connsiteY21" fmla="*/ 29106 h 458308"/>
                          <a:gd name="connsiteX22" fmla="*/ 388464 w 1329069"/>
                          <a:gd name="connsiteY22" fmla="*/ 0 h 458308"/>
                          <a:gd name="connsiteX23" fmla="*/ 95693 w 1329069"/>
                          <a:gd name="connsiteY23" fmla="*/ 29106 h 458308"/>
                          <a:gd name="connsiteX24" fmla="*/ 53162 w 1329069"/>
                          <a:gd name="connsiteY24" fmla="*/ 39739 h 458308"/>
                          <a:gd name="connsiteX25" fmla="*/ 0 w 1329069"/>
                          <a:gd name="connsiteY25" fmla="*/ 50371 h 458308"/>
                          <a:gd name="connsiteX0" fmla="*/ 0 w 1329069"/>
                          <a:gd name="connsiteY0" fmla="*/ 50371 h 458308"/>
                          <a:gd name="connsiteX1" fmla="*/ 0 w 1329069"/>
                          <a:gd name="connsiteY1" fmla="*/ 50371 h 458308"/>
                          <a:gd name="connsiteX2" fmla="*/ 53162 w 1329069"/>
                          <a:gd name="connsiteY2" fmla="*/ 188594 h 458308"/>
                          <a:gd name="connsiteX3" fmla="*/ 85060 w 1329069"/>
                          <a:gd name="connsiteY3" fmla="*/ 231125 h 458308"/>
                          <a:gd name="connsiteX4" fmla="*/ 180753 w 1329069"/>
                          <a:gd name="connsiteY4" fmla="*/ 294920 h 458308"/>
                          <a:gd name="connsiteX5" fmla="*/ 265813 w 1329069"/>
                          <a:gd name="connsiteY5" fmla="*/ 348083 h 458308"/>
                          <a:gd name="connsiteX6" fmla="*/ 297711 w 1329069"/>
                          <a:gd name="connsiteY6" fmla="*/ 369348 h 458308"/>
                          <a:gd name="connsiteX7" fmla="*/ 393404 w 1329069"/>
                          <a:gd name="connsiteY7" fmla="*/ 401246 h 458308"/>
                          <a:gd name="connsiteX8" fmla="*/ 435934 w 1329069"/>
                          <a:gd name="connsiteY8" fmla="*/ 422511 h 458308"/>
                          <a:gd name="connsiteX9" fmla="*/ 510362 w 1329069"/>
                          <a:gd name="connsiteY9" fmla="*/ 433143 h 458308"/>
                          <a:gd name="connsiteX10" fmla="*/ 648586 w 1329069"/>
                          <a:gd name="connsiteY10" fmla="*/ 443776 h 458308"/>
                          <a:gd name="connsiteX11" fmla="*/ 744279 w 1329069"/>
                          <a:gd name="connsiteY11" fmla="*/ 454408 h 458308"/>
                          <a:gd name="connsiteX12" fmla="*/ 890449 w 1329069"/>
                          <a:gd name="connsiteY12" fmla="*/ 453013 h 458308"/>
                          <a:gd name="connsiteX13" fmla="*/ 999460 w 1329069"/>
                          <a:gd name="connsiteY13" fmla="*/ 411878 h 458308"/>
                          <a:gd name="connsiteX14" fmla="*/ 1031358 w 1329069"/>
                          <a:gd name="connsiteY14" fmla="*/ 401246 h 458308"/>
                          <a:gd name="connsiteX15" fmla="*/ 1069985 w 1329069"/>
                          <a:gd name="connsiteY15" fmla="*/ 382852 h 458308"/>
                          <a:gd name="connsiteX16" fmla="*/ 1113625 w 1329069"/>
                          <a:gd name="connsiteY16" fmla="*/ 363333 h 458308"/>
                          <a:gd name="connsiteX17" fmla="*/ 1168614 w 1329069"/>
                          <a:gd name="connsiteY17" fmla="*/ 343465 h 458308"/>
                          <a:gd name="connsiteX18" fmla="*/ 1254641 w 1329069"/>
                          <a:gd name="connsiteY18" fmla="*/ 326818 h 458308"/>
                          <a:gd name="connsiteX19" fmla="*/ 1329069 w 1329069"/>
                          <a:gd name="connsiteY19" fmla="*/ 305553 h 458308"/>
                          <a:gd name="connsiteX20" fmla="*/ 800126 w 1329069"/>
                          <a:gd name="connsiteY20" fmla="*/ 85061 h 458308"/>
                          <a:gd name="connsiteX21" fmla="*/ 627320 w 1329069"/>
                          <a:gd name="connsiteY21" fmla="*/ 29106 h 458308"/>
                          <a:gd name="connsiteX22" fmla="*/ 388464 w 1329069"/>
                          <a:gd name="connsiteY22" fmla="*/ 0 h 458308"/>
                          <a:gd name="connsiteX23" fmla="*/ 95693 w 1329069"/>
                          <a:gd name="connsiteY23" fmla="*/ 29106 h 458308"/>
                          <a:gd name="connsiteX24" fmla="*/ 53162 w 1329069"/>
                          <a:gd name="connsiteY24" fmla="*/ 39739 h 458308"/>
                          <a:gd name="connsiteX25" fmla="*/ 0 w 1329069"/>
                          <a:gd name="connsiteY25" fmla="*/ 50371 h 458308"/>
                          <a:gd name="connsiteX0" fmla="*/ 0 w 1329069"/>
                          <a:gd name="connsiteY0" fmla="*/ 50371 h 458308"/>
                          <a:gd name="connsiteX1" fmla="*/ 0 w 1329069"/>
                          <a:gd name="connsiteY1" fmla="*/ 50371 h 458308"/>
                          <a:gd name="connsiteX2" fmla="*/ 53162 w 1329069"/>
                          <a:gd name="connsiteY2" fmla="*/ 188594 h 458308"/>
                          <a:gd name="connsiteX3" fmla="*/ 85060 w 1329069"/>
                          <a:gd name="connsiteY3" fmla="*/ 231125 h 458308"/>
                          <a:gd name="connsiteX4" fmla="*/ 174966 w 1329069"/>
                          <a:gd name="connsiteY4" fmla="*/ 306495 h 458308"/>
                          <a:gd name="connsiteX5" fmla="*/ 265813 w 1329069"/>
                          <a:gd name="connsiteY5" fmla="*/ 348083 h 458308"/>
                          <a:gd name="connsiteX6" fmla="*/ 297711 w 1329069"/>
                          <a:gd name="connsiteY6" fmla="*/ 369348 h 458308"/>
                          <a:gd name="connsiteX7" fmla="*/ 393404 w 1329069"/>
                          <a:gd name="connsiteY7" fmla="*/ 401246 h 458308"/>
                          <a:gd name="connsiteX8" fmla="*/ 435934 w 1329069"/>
                          <a:gd name="connsiteY8" fmla="*/ 422511 h 458308"/>
                          <a:gd name="connsiteX9" fmla="*/ 510362 w 1329069"/>
                          <a:gd name="connsiteY9" fmla="*/ 433143 h 458308"/>
                          <a:gd name="connsiteX10" fmla="*/ 648586 w 1329069"/>
                          <a:gd name="connsiteY10" fmla="*/ 443776 h 458308"/>
                          <a:gd name="connsiteX11" fmla="*/ 744279 w 1329069"/>
                          <a:gd name="connsiteY11" fmla="*/ 454408 h 458308"/>
                          <a:gd name="connsiteX12" fmla="*/ 890449 w 1329069"/>
                          <a:gd name="connsiteY12" fmla="*/ 453013 h 458308"/>
                          <a:gd name="connsiteX13" fmla="*/ 999460 w 1329069"/>
                          <a:gd name="connsiteY13" fmla="*/ 411878 h 458308"/>
                          <a:gd name="connsiteX14" fmla="*/ 1031358 w 1329069"/>
                          <a:gd name="connsiteY14" fmla="*/ 401246 h 458308"/>
                          <a:gd name="connsiteX15" fmla="*/ 1069985 w 1329069"/>
                          <a:gd name="connsiteY15" fmla="*/ 382852 h 458308"/>
                          <a:gd name="connsiteX16" fmla="*/ 1113625 w 1329069"/>
                          <a:gd name="connsiteY16" fmla="*/ 363333 h 458308"/>
                          <a:gd name="connsiteX17" fmla="*/ 1168614 w 1329069"/>
                          <a:gd name="connsiteY17" fmla="*/ 343465 h 458308"/>
                          <a:gd name="connsiteX18" fmla="*/ 1254641 w 1329069"/>
                          <a:gd name="connsiteY18" fmla="*/ 326818 h 458308"/>
                          <a:gd name="connsiteX19" fmla="*/ 1329069 w 1329069"/>
                          <a:gd name="connsiteY19" fmla="*/ 305553 h 458308"/>
                          <a:gd name="connsiteX20" fmla="*/ 800126 w 1329069"/>
                          <a:gd name="connsiteY20" fmla="*/ 85061 h 458308"/>
                          <a:gd name="connsiteX21" fmla="*/ 627320 w 1329069"/>
                          <a:gd name="connsiteY21" fmla="*/ 29106 h 458308"/>
                          <a:gd name="connsiteX22" fmla="*/ 388464 w 1329069"/>
                          <a:gd name="connsiteY22" fmla="*/ 0 h 458308"/>
                          <a:gd name="connsiteX23" fmla="*/ 95693 w 1329069"/>
                          <a:gd name="connsiteY23" fmla="*/ 29106 h 458308"/>
                          <a:gd name="connsiteX24" fmla="*/ 53162 w 1329069"/>
                          <a:gd name="connsiteY24" fmla="*/ 39739 h 458308"/>
                          <a:gd name="connsiteX25" fmla="*/ 0 w 1329069"/>
                          <a:gd name="connsiteY25" fmla="*/ 50371 h 45830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</a:cxnLst>
                        <a:rect l="l" t="t" r="r" b="b"/>
                        <a:pathLst>
                          <a:path w="1329069" h="458308">
                            <a:moveTo>
                              <a:pt x="0" y="50371"/>
                            </a:moveTo>
                            <a:lnTo>
                              <a:pt x="0" y="50371"/>
                            </a:lnTo>
                            <a:cubicBezTo>
                              <a:pt x="14908" y="95096"/>
                              <a:pt x="27232" y="147105"/>
                              <a:pt x="53162" y="188594"/>
                            </a:cubicBezTo>
                            <a:cubicBezTo>
                              <a:pt x="62554" y="203622"/>
                              <a:pt x="64759" y="211475"/>
                              <a:pt x="85060" y="231125"/>
                            </a:cubicBezTo>
                            <a:cubicBezTo>
                              <a:pt x="105361" y="250775"/>
                              <a:pt x="99351" y="265779"/>
                              <a:pt x="174966" y="306495"/>
                            </a:cubicBezTo>
                            <a:cubicBezTo>
                              <a:pt x="204405" y="322347"/>
                              <a:pt x="245356" y="337608"/>
                              <a:pt x="265813" y="348083"/>
                            </a:cubicBezTo>
                            <a:cubicBezTo>
                              <a:pt x="286270" y="358558"/>
                              <a:pt x="285915" y="364433"/>
                              <a:pt x="297711" y="369348"/>
                            </a:cubicBezTo>
                            <a:cubicBezTo>
                              <a:pt x="328748" y="382280"/>
                              <a:pt x="363331" y="386209"/>
                              <a:pt x="393404" y="401246"/>
                            </a:cubicBezTo>
                            <a:cubicBezTo>
                              <a:pt x="407581" y="408334"/>
                              <a:pt x="420642" y="418341"/>
                              <a:pt x="435934" y="422511"/>
                            </a:cubicBezTo>
                            <a:cubicBezTo>
                              <a:pt x="460112" y="429105"/>
                              <a:pt x="485425" y="430649"/>
                              <a:pt x="510362" y="433143"/>
                            </a:cubicBezTo>
                            <a:cubicBezTo>
                              <a:pt x="556343" y="437741"/>
                              <a:pt x="602565" y="439592"/>
                              <a:pt x="648586" y="443776"/>
                            </a:cubicBezTo>
                            <a:cubicBezTo>
                              <a:pt x="680548" y="446682"/>
                              <a:pt x="712381" y="450864"/>
                              <a:pt x="744279" y="454408"/>
                            </a:cubicBezTo>
                            <a:cubicBezTo>
                              <a:pt x="822251" y="450864"/>
                              <a:pt x="813458" y="465845"/>
                              <a:pt x="890449" y="453013"/>
                            </a:cubicBezTo>
                            <a:cubicBezTo>
                              <a:pt x="903054" y="450912"/>
                              <a:pt x="975975" y="420506"/>
                              <a:pt x="999460" y="411878"/>
                            </a:cubicBezTo>
                            <a:cubicBezTo>
                              <a:pt x="1022945" y="403250"/>
                              <a:pt x="1020725" y="404790"/>
                              <a:pt x="1031358" y="401246"/>
                            </a:cubicBezTo>
                            <a:cubicBezTo>
                              <a:pt x="1038446" y="390613"/>
                              <a:pt x="1056274" y="389171"/>
                              <a:pt x="1069985" y="382852"/>
                            </a:cubicBezTo>
                            <a:cubicBezTo>
                              <a:pt x="1083696" y="376533"/>
                              <a:pt x="1097187" y="369898"/>
                              <a:pt x="1113625" y="363333"/>
                            </a:cubicBezTo>
                            <a:cubicBezTo>
                              <a:pt x="1130063" y="356768"/>
                              <a:pt x="1145111" y="349551"/>
                              <a:pt x="1168614" y="343465"/>
                            </a:cubicBezTo>
                            <a:cubicBezTo>
                              <a:pt x="1192117" y="337379"/>
                              <a:pt x="1212616" y="332821"/>
                              <a:pt x="1254641" y="326818"/>
                            </a:cubicBezTo>
                            <a:cubicBezTo>
                              <a:pt x="1321799" y="304432"/>
                              <a:pt x="1296021" y="305553"/>
                              <a:pt x="1329069" y="305553"/>
                            </a:cubicBezTo>
                            <a:cubicBezTo>
                              <a:pt x="1123506" y="238213"/>
                              <a:pt x="1005689" y="152401"/>
                              <a:pt x="800126" y="85061"/>
                            </a:cubicBezTo>
                            <a:cubicBezTo>
                              <a:pt x="771772" y="60252"/>
                              <a:pt x="695930" y="43283"/>
                              <a:pt x="627320" y="29106"/>
                            </a:cubicBezTo>
                            <a:cubicBezTo>
                              <a:pt x="558710" y="14929"/>
                              <a:pt x="420558" y="0"/>
                              <a:pt x="388464" y="0"/>
                            </a:cubicBezTo>
                            <a:cubicBezTo>
                              <a:pt x="243109" y="0"/>
                              <a:pt x="241004" y="25562"/>
                              <a:pt x="95693" y="29106"/>
                            </a:cubicBezTo>
                            <a:cubicBezTo>
                              <a:pt x="81516" y="32650"/>
                              <a:pt x="67025" y="35118"/>
                              <a:pt x="53162" y="39739"/>
                            </a:cubicBezTo>
                            <a:cubicBezTo>
                              <a:pt x="-14581" y="62320"/>
                              <a:pt x="8860" y="48599"/>
                              <a:pt x="0" y="50371"/>
                            </a:cubicBezTo>
                            <a:close/>
                          </a:path>
                        </a:pathLst>
                      </a:custGeom>
                      <a:grpFill/>
                      <a:ln>
                        <a:solidFill>
                          <a:srgbClr val="660033"/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hu-HU">
                          <a:solidFill>
                            <a:srgbClr val="813213"/>
                          </a:solidFill>
                        </a:endParaRPr>
                      </a:p>
                    </p:txBody>
                  </p:sp>
                  <p:sp>
                    <p:nvSpPr>
                      <p:cNvPr id="661" name="Szabadkézi sokszög: alakzat 660">
                        <a:extLst>
                          <a:ext uri="{FF2B5EF4-FFF2-40B4-BE49-F238E27FC236}">
                            <a16:creationId xmlns:a16="http://schemas.microsoft.com/office/drawing/2014/main" id="{49ED0484-6439-A91A-2E04-AF95B3334244}"/>
                          </a:ext>
                        </a:extLst>
                      </p:cNvPr>
                      <p:cNvSpPr/>
                      <p:nvPr/>
                    </p:nvSpPr>
                    <p:spPr>
                      <a:xfrm rot="21328783" flipH="1">
                        <a:off x="4370006" y="2306401"/>
                        <a:ext cx="525854" cy="205298"/>
                      </a:xfrm>
                      <a:custGeom>
                        <a:avLst/>
                        <a:gdLst>
                          <a:gd name="connsiteX0" fmla="*/ 0 w 1329069"/>
                          <a:gd name="connsiteY0" fmla="*/ 32184 h 436221"/>
                          <a:gd name="connsiteX1" fmla="*/ 0 w 1329069"/>
                          <a:gd name="connsiteY1" fmla="*/ 32184 h 436221"/>
                          <a:gd name="connsiteX2" fmla="*/ 53162 w 1329069"/>
                          <a:gd name="connsiteY2" fmla="*/ 170407 h 436221"/>
                          <a:gd name="connsiteX3" fmla="*/ 85060 w 1329069"/>
                          <a:gd name="connsiteY3" fmla="*/ 212938 h 436221"/>
                          <a:gd name="connsiteX4" fmla="*/ 180753 w 1329069"/>
                          <a:gd name="connsiteY4" fmla="*/ 276733 h 436221"/>
                          <a:gd name="connsiteX5" fmla="*/ 265813 w 1329069"/>
                          <a:gd name="connsiteY5" fmla="*/ 329896 h 436221"/>
                          <a:gd name="connsiteX6" fmla="*/ 297711 w 1329069"/>
                          <a:gd name="connsiteY6" fmla="*/ 351161 h 436221"/>
                          <a:gd name="connsiteX7" fmla="*/ 393404 w 1329069"/>
                          <a:gd name="connsiteY7" fmla="*/ 383059 h 436221"/>
                          <a:gd name="connsiteX8" fmla="*/ 435934 w 1329069"/>
                          <a:gd name="connsiteY8" fmla="*/ 404324 h 436221"/>
                          <a:gd name="connsiteX9" fmla="*/ 510362 w 1329069"/>
                          <a:gd name="connsiteY9" fmla="*/ 414956 h 436221"/>
                          <a:gd name="connsiteX10" fmla="*/ 648586 w 1329069"/>
                          <a:gd name="connsiteY10" fmla="*/ 425589 h 436221"/>
                          <a:gd name="connsiteX11" fmla="*/ 744279 w 1329069"/>
                          <a:gd name="connsiteY11" fmla="*/ 436221 h 436221"/>
                          <a:gd name="connsiteX12" fmla="*/ 978195 w 1329069"/>
                          <a:gd name="connsiteY12" fmla="*/ 425589 h 436221"/>
                          <a:gd name="connsiteX13" fmla="*/ 999460 w 1329069"/>
                          <a:gd name="connsiteY13" fmla="*/ 393691 h 436221"/>
                          <a:gd name="connsiteX14" fmla="*/ 1031358 w 1329069"/>
                          <a:gd name="connsiteY14" fmla="*/ 383059 h 436221"/>
                          <a:gd name="connsiteX15" fmla="*/ 1052623 w 1329069"/>
                          <a:gd name="connsiteY15" fmla="*/ 351161 h 436221"/>
                          <a:gd name="connsiteX16" fmla="*/ 1095153 w 1329069"/>
                          <a:gd name="connsiteY16" fmla="*/ 340528 h 436221"/>
                          <a:gd name="connsiteX17" fmla="*/ 1127051 w 1329069"/>
                          <a:gd name="connsiteY17" fmla="*/ 329896 h 436221"/>
                          <a:gd name="connsiteX18" fmla="*/ 1254641 w 1329069"/>
                          <a:gd name="connsiteY18" fmla="*/ 308631 h 436221"/>
                          <a:gd name="connsiteX19" fmla="*/ 1329069 w 1329069"/>
                          <a:gd name="connsiteY19" fmla="*/ 287366 h 436221"/>
                          <a:gd name="connsiteX20" fmla="*/ 712381 w 1329069"/>
                          <a:gd name="connsiteY20" fmla="*/ 85347 h 436221"/>
                          <a:gd name="connsiteX21" fmla="*/ 627320 w 1329069"/>
                          <a:gd name="connsiteY21" fmla="*/ 10919 h 436221"/>
                          <a:gd name="connsiteX22" fmla="*/ 531627 w 1329069"/>
                          <a:gd name="connsiteY22" fmla="*/ 286 h 436221"/>
                          <a:gd name="connsiteX23" fmla="*/ 95693 w 1329069"/>
                          <a:gd name="connsiteY23" fmla="*/ 10919 h 436221"/>
                          <a:gd name="connsiteX24" fmla="*/ 53162 w 1329069"/>
                          <a:gd name="connsiteY24" fmla="*/ 21552 h 436221"/>
                          <a:gd name="connsiteX25" fmla="*/ 0 w 1329069"/>
                          <a:gd name="connsiteY25" fmla="*/ 32184 h 436221"/>
                          <a:gd name="connsiteX0" fmla="*/ 0 w 1329069"/>
                          <a:gd name="connsiteY0" fmla="*/ 31901 h 435938"/>
                          <a:gd name="connsiteX1" fmla="*/ 0 w 1329069"/>
                          <a:gd name="connsiteY1" fmla="*/ 31901 h 435938"/>
                          <a:gd name="connsiteX2" fmla="*/ 53162 w 1329069"/>
                          <a:gd name="connsiteY2" fmla="*/ 170124 h 435938"/>
                          <a:gd name="connsiteX3" fmla="*/ 85060 w 1329069"/>
                          <a:gd name="connsiteY3" fmla="*/ 212655 h 435938"/>
                          <a:gd name="connsiteX4" fmla="*/ 180753 w 1329069"/>
                          <a:gd name="connsiteY4" fmla="*/ 276450 h 435938"/>
                          <a:gd name="connsiteX5" fmla="*/ 265813 w 1329069"/>
                          <a:gd name="connsiteY5" fmla="*/ 329613 h 435938"/>
                          <a:gd name="connsiteX6" fmla="*/ 297711 w 1329069"/>
                          <a:gd name="connsiteY6" fmla="*/ 350878 h 435938"/>
                          <a:gd name="connsiteX7" fmla="*/ 393404 w 1329069"/>
                          <a:gd name="connsiteY7" fmla="*/ 382776 h 435938"/>
                          <a:gd name="connsiteX8" fmla="*/ 435934 w 1329069"/>
                          <a:gd name="connsiteY8" fmla="*/ 404041 h 435938"/>
                          <a:gd name="connsiteX9" fmla="*/ 510362 w 1329069"/>
                          <a:gd name="connsiteY9" fmla="*/ 414673 h 435938"/>
                          <a:gd name="connsiteX10" fmla="*/ 648586 w 1329069"/>
                          <a:gd name="connsiteY10" fmla="*/ 425306 h 435938"/>
                          <a:gd name="connsiteX11" fmla="*/ 744279 w 1329069"/>
                          <a:gd name="connsiteY11" fmla="*/ 435938 h 435938"/>
                          <a:gd name="connsiteX12" fmla="*/ 978195 w 1329069"/>
                          <a:gd name="connsiteY12" fmla="*/ 425306 h 435938"/>
                          <a:gd name="connsiteX13" fmla="*/ 999460 w 1329069"/>
                          <a:gd name="connsiteY13" fmla="*/ 393408 h 435938"/>
                          <a:gd name="connsiteX14" fmla="*/ 1031358 w 1329069"/>
                          <a:gd name="connsiteY14" fmla="*/ 382776 h 435938"/>
                          <a:gd name="connsiteX15" fmla="*/ 1052623 w 1329069"/>
                          <a:gd name="connsiteY15" fmla="*/ 350878 h 435938"/>
                          <a:gd name="connsiteX16" fmla="*/ 1095153 w 1329069"/>
                          <a:gd name="connsiteY16" fmla="*/ 340245 h 435938"/>
                          <a:gd name="connsiteX17" fmla="*/ 1127051 w 1329069"/>
                          <a:gd name="connsiteY17" fmla="*/ 329613 h 435938"/>
                          <a:gd name="connsiteX18" fmla="*/ 1254641 w 1329069"/>
                          <a:gd name="connsiteY18" fmla="*/ 308348 h 435938"/>
                          <a:gd name="connsiteX19" fmla="*/ 1329069 w 1329069"/>
                          <a:gd name="connsiteY19" fmla="*/ 287083 h 435938"/>
                          <a:gd name="connsiteX20" fmla="*/ 800126 w 1329069"/>
                          <a:gd name="connsiteY20" fmla="*/ 66591 h 435938"/>
                          <a:gd name="connsiteX21" fmla="*/ 627320 w 1329069"/>
                          <a:gd name="connsiteY21" fmla="*/ 10636 h 435938"/>
                          <a:gd name="connsiteX22" fmla="*/ 531627 w 1329069"/>
                          <a:gd name="connsiteY22" fmla="*/ 3 h 435938"/>
                          <a:gd name="connsiteX23" fmla="*/ 95693 w 1329069"/>
                          <a:gd name="connsiteY23" fmla="*/ 10636 h 435938"/>
                          <a:gd name="connsiteX24" fmla="*/ 53162 w 1329069"/>
                          <a:gd name="connsiteY24" fmla="*/ 21269 h 435938"/>
                          <a:gd name="connsiteX25" fmla="*/ 0 w 1329069"/>
                          <a:gd name="connsiteY25" fmla="*/ 31901 h 435938"/>
                          <a:gd name="connsiteX0" fmla="*/ 0 w 1329069"/>
                          <a:gd name="connsiteY0" fmla="*/ 50371 h 454408"/>
                          <a:gd name="connsiteX1" fmla="*/ 0 w 1329069"/>
                          <a:gd name="connsiteY1" fmla="*/ 50371 h 454408"/>
                          <a:gd name="connsiteX2" fmla="*/ 53162 w 1329069"/>
                          <a:gd name="connsiteY2" fmla="*/ 188594 h 454408"/>
                          <a:gd name="connsiteX3" fmla="*/ 85060 w 1329069"/>
                          <a:gd name="connsiteY3" fmla="*/ 231125 h 454408"/>
                          <a:gd name="connsiteX4" fmla="*/ 180753 w 1329069"/>
                          <a:gd name="connsiteY4" fmla="*/ 294920 h 454408"/>
                          <a:gd name="connsiteX5" fmla="*/ 265813 w 1329069"/>
                          <a:gd name="connsiteY5" fmla="*/ 348083 h 454408"/>
                          <a:gd name="connsiteX6" fmla="*/ 297711 w 1329069"/>
                          <a:gd name="connsiteY6" fmla="*/ 369348 h 454408"/>
                          <a:gd name="connsiteX7" fmla="*/ 393404 w 1329069"/>
                          <a:gd name="connsiteY7" fmla="*/ 401246 h 454408"/>
                          <a:gd name="connsiteX8" fmla="*/ 435934 w 1329069"/>
                          <a:gd name="connsiteY8" fmla="*/ 422511 h 454408"/>
                          <a:gd name="connsiteX9" fmla="*/ 510362 w 1329069"/>
                          <a:gd name="connsiteY9" fmla="*/ 433143 h 454408"/>
                          <a:gd name="connsiteX10" fmla="*/ 648586 w 1329069"/>
                          <a:gd name="connsiteY10" fmla="*/ 443776 h 454408"/>
                          <a:gd name="connsiteX11" fmla="*/ 744279 w 1329069"/>
                          <a:gd name="connsiteY11" fmla="*/ 454408 h 454408"/>
                          <a:gd name="connsiteX12" fmla="*/ 978195 w 1329069"/>
                          <a:gd name="connsiteY12" fmla="*/ 443776 h 454408"/>
                          <a:gd name="connsiteX13" fmla="*/ 999460 w 1329069"/>
                          <a:gd name="connsiteY13" fmla="*/ 411878 h 454408"/>
                          <a:gd name="connsiteX14" fmla="*/ 1031358 w 1329069"/>
                          <a:gd name="connsiteY14" fmla="*/ 401246 h 454408"/>
                          <a:gd name="connsiteX15" fmla="*/ 1052623 w 1329069"/>
                          <a:gd name="connsiteY15" fmla="*/ 369348 h 454408"/>
                          <a:gd name="connsiteX16" fmla="*/ 1095153 w 1329069"/>
                          <a:gd name="connsiteY16" fmla="*/ 358715 h 454408"/>
                          <a:gd name="connsiteX17" fmla="*/ 1127051 w 1329069"/>
                          <a:gd name="connsiteY17" fmla="*/ 348083 h 454408"/>
                          <a:gd name="connsiteX18" fmla="*/ 1254641 w 1329069"/>
                          <a:gd name="connsiteY18" fmla="*/ 326818 h 454408"/>
                          <a:gd name="connsiteX19" fmla="*/ 1329069 w 1329069"/>
                          <a:gd name="connsiteY19" fmla="*/ 305553 h 454408"/>
                          <a:gd name="connsiteX20" fmla="*/ 800126 w 1329069"/>
                          <a:gd name="connsiteY20" fmla="*/ 85061 h 454408"/>
                          <a:gd name="connsiteX21" fmla="*/ 627320 w 1329069"/>
                          <a:gd name="connsiteY21" fmla="*/ 29106 h 454408"/>
                          <a:gd name="connsiteX22" fmla="*/ 388464 w 1329069"/>
                          <a:gd name="connsiteY22" fmla="*/ 0 h 454408"/>
                          <a:gd name="connsiteX23" fmla="*/ 95693 w 1329069"/>
                          <a:gd name="connsiteY23" fmla="*/ 29106 h 454408"/>
                          <a:gd name="connsiteX24" fmla="*/ 53162 w 1329069"/>
                          <a:gd name="connsiteY24" fmla="*/ 39739 h 454408"/>
                          <a:gd name="connsiteX25" fmla="*/ 0 w 1329069"/>
                          <a:gd name="connsiteY25" fmla="*/ 50371 h 454408"/>
                          <a:gd name="connsiteX0" fmla="*/ 0 w 1329069"/>
                          <a:gd name="connsiteY0" fmla="*/ 50371 h 458308"/>
                          <a:gd name="connsiteX1" fmla="*/ 0 w 1329069"/>
                          <a:gd name="connsiteY1" fmla="*/ 50371 h 458308"/>
                          <a:gd name="connsiteX2" fmla="*/ 53162 w 1329069"/>
                          <a:gd name="connsiteY2" fmla="*/ 188594 h 458308"/>
                          <a:gd name="connsiteX3" fmla="*/ 85060 w 1329069"/>
                          <a:gd name="connsiteY3" fmla="*/ 231125 h 458308"/>
                          <a:gd name="connsiteX4" fmla="*/ 180753 w 1329069"/>
                          <a:gd name="connsiteY4" fmla="*/ 294920 h 458308"/>
                          <a:gd name="connsiteX5" fmla="*/ 265813 w 1329069"/>
                          <a:gd name="connsiteY5" fmla="*/ 348083 h 458308"/>
                          <a:gd name="connsiteX6" fmla="*/ 297711 w 1329069"/>
                          <a:gd name="connsiteY6" fmla="*/ 369348 h 458308"/>
                          <a:gd name="connsiteX7" fmla="*/ 393404 w 1329069"/>
                          <a:gd name="connsiteY7" fmla="*/ 401246 h 458308"/>
                          <a:gd name="connsiteX8" fmla="*/ 435934 w 1329069"/>
                          <a:gd name="connsiteY8" fmla="*/ 422511 h 458308"/>
                          <a:gd name="connsiteX9" fmla="*/ 510362 w 1329069"/>
                          <a:gd name="connsiteY9" fmla="*/ 433143 h 458308"/>
                          <a:gd name="connsiteX10" fmla="*/ 648586 w 1329069"/>
                          <a:gd name="connsiteY10" fmla="*/ 443776 h 458308"/>
                          <a:gd name="connsiteX11" fmla="*/ 744279 w 1329069"/>
                          <a:gd name="connsiteY11" fmla="*/ 454408 h 458308"/>
                          <a:gd name="connsiteX12" fmla="*/ 890449 w 1329069"/>
                          <a:gd name="connsiteY12" fmla="*/ 453013 h 458308"/>
                          <a:gd name="connsiteX13" fmla="*/ 999460 w 1329069"/>
                          <a:gd name="connsiteY13" fmla="*/ 411878 h 458308"/>
                          <a:gd name="connsiteX14" fmla="*/ 1031358 w 1329069"/>
                          <a:gd name="connsiteY14" fmla="*/ 401246 h 458308"/>
                          <a:gd name="connsiteX15" fmla="*/ 1052623 w 1329069"/>
                          <a:gd name="connsiteY15" fmla="*/ 369348 h 458308"/>
                          <a:gd name="connsiteX16" fmla="*/ 1095153 w 1329069"/>
                          <a:gd name="connsiteY16" fmla="*/ 358715 h 458308"/>
                          <a:gd name="connsiteX17" fmla="*/ 1127051 w 1329069"/>
                          <a:gd name="connsiteY17" fmla="*/ 348083 h 458308"/>
                          <a:gd name="connsiteX18" fmla="*/ 1254641 w 1329069"/>
                          <a:gd name="connsiteY18" fmla="*/ 326818 h 458308"/>
                          <a:gd name="connsiteX19" fmla="*/ 1329069 w 1329069"/>
                          <a:gd name="connsiteY19" fmla="*/ 305553 h 458308"/>
                          <a:gd name="connsiteX20" fmla="*/ 800126 w 1329069"/>
                          <a:gd name="connsiteY20" fmla="*/ 85061 h 458308"/>
                          <a:gd name="connsiteX21" fmla="*/ 627320 w 1329069"/>
                          <a:gd name="connsiteY21" fmla="*/ 29106 h 458308"/>
                          <a:gd name="connsiteX22" fmla="*/ 388464 w 1329069"/>
                          <a:gd name="connsiteY22" fmla="*/ 0 h 458308"/>
                          <a:gd name="connsiteX23" fmla="*/ 95693 w 1329069"/>
                          <a:gd name="connsiteY23" fmla="*/ 29106 h 458308"/>
                          <a:gd name="connsiteX24" fmla="*/ 53162 w 1329069"/>
                          <a:gd name="connsiteY24" fmla="*/ 39739 h 458308"/>
                          <a:gd name="connsiteX25" fmla="*/ 0 w 1329069"/>
                          <a:gd name="connsiteY25" fmla="*/ 50371 h 458308"/>
                          <a:gd name="connsiteX0" fmla="*/ 0 w 1329069"/>
                          <a:gd name="connsiteY0" fmla="*/ 50371 h 458308"/>
                          <a:gd name="connsiteX1" fmla="*/ 0 w 1329069"/>
                          <a:gd name="connsiteY1" fmla="*/ 50371 h 458308"/>
                          <a:gd name="connsiteX2" fmla="*/ 53162 w 1329069"/>
                          <a:gd name="connsiteY2" fmla="*/ 188594 h 458308"/>
                          <a:gd name="connsiteX3" fmla="*/ 85060 w 1329069"/>
                          <a:gd name="connsiteY3" fmla="*/ 231125 h 458308"/>
                          <a:gd name="connsiteX4" fmla="*/ 180753 w 1329069"/>
                          <a:gd name="connsiteY4" fmla="*/ 294920 h 458308"/>
                          <a:gd name="connsiteX5" fmla="*/ 265813 w 1329069"/>
                          <a:gd name="connsiteY5" fmla="*/ 348083 h 458308"/>
                          <a:gd name="connsiteX6" fmla="*/ 297711 w 1329069"/>
                          <a:gd name="connsiteY6" fmla="*/ 369348 h 458308"/>
                          <a:gd name="connsiteX7" fmla="*/ 393404 w 1329069"/>
                          <a:gd name="connsiteY7" fmla="*/ 401246 h 458308"/>
                          <a:gd name="connsiteX8" fmla="*/ 435934 w 1329069"/>
                          <a:gd name="connsiteY8" fmla="*/ 422511 h 458308"/>
                          <a:gd name="connsiteX9" fmla="*/ 510362 w 1329069"/>
                          <a:gd name="connsiteY9" fmla="*/ 433143 h 458308"/>
                          <a:gd name="connsiteX10" fmla="*/ 648586 w 1329069"/>
                          <a:gd name="connsiteY10" fmla="*/ 443776 h 458308"/>
                          <a:gd name="connsiteX11" fmla="*/ 744279 w 1329069"/>
                          <a:gd name="connsiteY11" fmla="*/ 454408 h 458308"/>
                          <a:gd name="connsiteX12" fmla="*/ 890449 w 1329069"/>
                          <a:gd name="connsiteY12" fmla="*/ 453013 h 458308"/>
                          <a:gd name="connsiteX13" fmla="*/ 999460 w 1329069"/>
                          <a:gd name="connsiteY13" fmla="*/ 411878 h 458308"/>
                          <a:gd name="connsiteX14" fmla="*/ 1031358 w 1329069"/>
                          <a:gd name="connsiteY14" fmla="*/ 401246 h 458308"/>
                          <a:gd name="connsiteX15" fmla="*/ 1052623 w 1329069"/>
                          <a:gd name="connsiteY15" fmla="*/ 369348 h 458308"/>
                          <a:gd name="connsiteX16" fmla="*/ 1095153 w 1329069"/>
                          <a:gd name="connsiteY16" fmla="*/ 358715 h 458308"/>
                          <a:gd name="connsiteX17" fmla="*/ 1168614 w 1329069"/>
                          <a:gd name="connsiteY17" fmla="*/ 343465 h 458308"/>
                          <a:gd name="connsiteX18" fmla="*/ 1254641 w 1329069"/>
                          <a:gd name="connsiteY18" fmla="*/ 326818 h 458308"/>
                          <a:gd name="connsiteX19" fmla="*/ 1329069 w 1329069"/>
                          <a:gd name="connsiteY19" fmla="*/ 305553 h 458308"/>
                          <a:gd name="connsiteX20" fmla="*/ 800126 w 1329069"/>
                          <a:gd name="connsiteY20" fmla="*/ 85061 h 458308"/>
                          <a:gd name="connsiteX21" fmla="*/ 627320 w 1329069"/>
                          <a:gd name="connsiteY21" fmla="*/ 29106 h 458308"/>
                          <a:gd name="connsiteX22" fmla="*/ 388464 w 1329069"/>
                          <a:gd name="connsiteY22" fmla="*/ 0 h 458308"/>
                          <a:gd name="connsiteX23" fmla="*/ 95693 w 1329069"/>
                          <a:gd name="connsiteY23" fmla="*/ 29106 h 458308"/>
                          <a:gd name="connsiteX24" fmla="*/ 53162 w 1329069"/>
                          <a:gd name="connsiteY24" fmla="*/ 39739 h 458308"/>
                          <a:gd name="connsiteX25" fmla="*/ 0 w 1329069"/>
                          <a:gd name="connsiteY25" fmla="*/ 50371 h 458308"/>
                          <a:gd name="connsiteX0" fmla="*/ 0 w 1329069"/>
                          <a:gd name="connsiteY0" fmla="*/ 50371 h 458308"/>
                          <a:gd name="connsiteX1" fmla="*/ 0 w 1329069"/>
                          <a:gd name="connsiteY1" fmla="*/ 50371 h 458308"/>
                          <a:gd name="connsiteX2" fmla="*/ 53162 w 1329069"/>
                          <a:gd name="connsiteY2" fmla="*/ 188594 h 458308"/>
                          <a:gd name="connsiteX3" fmla="*/ 85060 w 1329069"/>
                          <a:gd name="connsiteY3" fmla="*/ 231125 h 458308"/>
                          <a:gd name="connsiteX4" fmla="*/ 180753 w 1329069"/>
                          <a:gd name="connsiteY4" fmla="*/ 294920 h 458308"/>
                          <a:gd name="connsiteX5" fmla="*/ 265813 w 1329069"/>
                          <a:gd name="connsiteY5" fmla="*/ 348083 h 458308"/>
                          <a:gd name="connsiteX6" fmla="*/ 297711 w 1329069"/>
                          <a:gd name="connsiteY6" fmla="*/ 369348 h 458308"/>
                          <a:gd name="connsiteX7" fmla="*/ 393404 w 1329069"/>
                          <a:gd name="connsiteY7" fmla="*/ 401246 h 458308"/>
                          <a:gd name="connsiteX8" fmla="*/ 435934 w 1329069"/>
                          <a:gd name="connsiteY8" fmla="*/ 422511 h 458308"/>
                          <a:gd name="connsiteX9" fmla="*/ 510362 w 1329069"/>
                          <a:gd name="connsiteY9" fmla="*/ 433143 h 458308"/>
                          <a:gd name="connsiteX10" fmla="*/ 648586 w 1329069"/>
                          <a:gd name="connsiteY10" fmla="*/ 443776 h 458308"/>
                          <a:gd name="connsiteX11" fmla="*/ 744279 w 1329069"/>
                          <a:gd name="connsiteY11" fmla="*/ 454408 h 458308"/>
                          <a:gd name="connsiteX12" fmla="*/ 890449 w 1329069"/>
                          <a:gd name="connsiteY12" fmla="*/ 453013 h 458308"/>
                          <a:gd name="connsiteX13" fmla="*/ 999460 w 1329069"/>
                          <a:gd name="connsiteY13" fmla="*/ 411878 h 458308"/>
                          <a:gd name="connsiteX14" fmla="*/ 1031358 w 1329069"/>
                          <a:gd name="connsiteY14" fmla="*/ 401246 h 458308"/>
                          <a:gd name="connsiteX15" fmla="*/ 1052623 w 1329069"/>
                          <a:gd name="connsiteY15" fmla="*/ 369348 h 458308"/>
                          <a:gd name="connsiteX16" fmla="*/ 1113625 w 1329069"/>
                          <a:gd name="connsiteY16" fmla="*/ 363333 h 458308"/>
                          <a:gd name="connsiteX17" fmla="*/ 1168614 w 1329069"/>
                          <a:gd name="connsiteY17" fmla="*/ 343465 h 458308"/>
                          <a:gd name="connsiteX18" fmla="*/ 1254641 w 1329069"/>
                          <a:gd name="connsiteY18" fmla="*/ 326818 h 458308"/>
                          <a:gd name="connsiteX19" fmla="*/ 1329069 w 1329069"/>
                          <a:gd name="connsiteY19" fmla="*/ 305553 h 458308"/>
                          <a:gd name="connsiteX20" fmla="*/ 800126 w 1329069"/>
                          <a:gd name="connsiteY20" fmla="*/ 85061 h 458308"/>
                          <a:gd name="connsiteX21" fmla="*/ 627320 w 1329069"/>
                          <a:gd name="connsiteY21" fmla="*/ 29106 h 458308"/>
                          <a:gd name="connsiteX22" fmla="*/ 388464 w 1329069"/>
                          <a:gd name="connsiteY22" fmla="*/ 0 h 458308"/>
                          <a:gd name="connsiteX23" fmla="*/ 95693 w 1329069"/>
                          <a:gd name="connsiteY23" fmla="*/ 29106 h 458308"/>
                          <a:gd name="connsiteX24" fmla="*/ 53162 w 1329069"/>
                          <a:gd name="connsiteY24" fmla="*/ 39739 h 458308"/>
                          <a:gd name="connsiteX25" fmla="*/ 0 w 1329069"/>
                          <a:gd name="connsiteY25" fmla="*/ 50371 h 458308"/>
                          <a:gd name="connsiteX0" fmla="*/ 0 w 1329069"/>
                          <a:gd name="connsiteY0" fmla="*/ 50371 h 458308"/>
                          <a:gd name="connsiteX1" fmla="*/ 0 w 1329069"/>
                          <a:gd name="connsiteY1" fmla="*/ 50371 h 458308"/>
                          <a:gd name="connsiteX2" fmla="*/ 53162 w 1329069"/>
                          <a:gd name="connsiteY2" fmla="*/ 188594 h 458308"/>
                          <a:gd name="connsiteX3" fmla="*/ 85060 w 1329069"/>
                          <a:gd name="connsiteY3" fmla="*/ 231125 h 458308"/>
                          <a:gd name="connsiteX4" fmla="*/ 180753 w 1329069"/>
                          <a:gd name="connsiteY4" fmla="*/ 294920 h 458308"/>
                          <a:gd name="connsiteX5" fmla="*/ 265813 w 1329069"/>
                          <a:gd name="connsiteY5" fmla="*/ 348083 h 458308"/>
                          <a:gd name="connsiteX6" fmla="*/ 297711 w 1329069"/>
                          <a:gd name="connsiteY6" fmla="*/ 369348 h 458308"/>
                          <a:gd name="connsiteX7" fmla="*/ 393404 w 1329069"/>
                          <a:gd name="connsiteY7" fmla="*/ 401246 h 458308"/>
                          <a:gd name="connsiteX8" fmla="*/ 435934 w 1329069"/>
                          <a:gd name="connsiteY8" fmla="*/ 422511 h 458308"/>
                          <a:gd name="connsiteX9" fmla="*/ 510362 w 1329069"/>
                          <a:gd name="connsiteY9" fmla="*/ 433143 h 458308"/>
                          <a:gd name="connsiteX10" fmla="*/ 648586 w 1329069"/>
                          <a:gd name="connsiteY10" fmla="*/ 443776 h 458308"/>
                          <a:gd name="connsiteX11" fmla="*/ 744279 w 1329069"/>
                          <a:gd name="connsiteY11" fmla="*/ 454408 h 458308"/>
                          <a:gd name="connsiteX12" fmla="*/ 890449 w 1329069"/>
                          <a:gd name="connsiteY12" fmla="*/ 453013 h 458308"/>
                          <a:gd name="connsiteX13" fmla="*/ 999460 w 1329069"/>
                          <a:gd name="connsiteY13" fmla="*/ 411878 h 458308"/>
                          <a:gd name="connsiteX14" fmla="*/ 1031358 w 1329069"/>
                          <a:gd name="connsiteY14" fmla="*/ 401246 h 458308"/>
                          <a:gd name="connsiteX15" fmla="*/ 1069985 w 1329069"/>
                          <a:gd name="connsiteY15" fmla="*/ 382852 h 458308"/>
                          <a:gd name="connsiteX16" fmla="*/ 1113625 w 1329069"/>
                          <a:gd name="connsiteY16" fmla="*/ 363333 h 458308"/>
                          <a:gd name="connsiteX17" fmla="*/ 1168614 w 1329069"/>
                          <a:gd name="connsiteY17" fmla="*/ 343465 h 458308"/>
                          <a:gd name="connsiteX18" fmla="*/ 1254641 w 1329069"/>
                          <a:gd name="connsiteY18" fmla="*/ 326818 h 458308"/>
                          <a:gd name="connsiteX19" fmla="*/ 1329069 w 1329069"/>
                          <a:gd name="connsiteY19" fmla="*/ 305553 h 458308"/>
                          <a:gd name="connsiteX20" fmla="*/ 800126 w 1329069"/>
                          <a:gd name="connsiteY20" fmla="*/ 85061 h 458308"/>
                          <a:gd name="connsiteX21" fmla="*/ 627320 w 1329069"/>
                          <a:gd name="connsiteY21" fmla="*/ 29106 h 458308"/>
                          <a:gd name="connsiteX22" fmla="*/ 388464 w 1329069"/>
                          <a:gd name="connsiteY22" fmla="*/ 0 h 458308"/>
                          <a:gd name="connsiteX23" fmla="*/ 95693 w 1329069"/>
                          <a:gd name="connsiteY23" fmla="*/ 29106 h 458308"/>
                          <a:gd name="connsiteX24" fmla="*/ 53162 w 1329069"/>
                          <a:gd name="connsiteY24" fmla="*/ 39739 h 458308"/>
                          <a:gd name="connsiteX25" fmla="*/ 0 w 1329069"/>
                          <a:gd name="connsiteY25" fmla="*/ 50371 h 458308"/>
                          <a:gd name="connsiteX0" fmla="*/ 0 w 1329069"/>
                          <a:gd name="connsiteY0" fmla="*/ 50371 h 458308"/>
                          <a:gd name="connsiteX1" fmla="*/ 0 w 1329069"/>
                          <a:gd name="connsiteY1" fmla="*/ 50371 h 458308"/>
                          <a:gd name="connsiteX2" fmla="*/ 53162 w 1329069"/>
                          <a:gd name="connsiteY2" fmla="*/ 188594 h 458308"/>
                          <a:gd name="connsiteX3" fmla="*/ 85060 w 1329069"/>
                          <a:gd name="connsiteY3" fmla="*/ 231125 h 458308"/>
                          <a:gd name="connsiteX4" fmla="*/ 174966 w 1329069"/>
                          <a:gd name="connsiteY4" fmla="*/ 306495 h 458308"/>
                          <a:gd name="connsiteX5" fmla="*/ 265813 w 1329069"/>
                          <a:gd name="connsiteY5" fmla="*/ 348083 h 458308"/>
                          <a:gd name="connsiteX6" fmla="*/ 297711 w 1329069"/>
                          <a:gd name="connsiteY6" fmla="*/ 369348 h 458308"/>
                          <a:gd name="connsiteX7" fmla="*/ 393404 w 1329069"/>
                          <a:gd name="connsiteY7" fmla="*/ 401246 h 458308"/>
                          <a:gd name="connsiteX8" fmla="*/ 435934 w 1329069"/>
                          <a:gd name="connsiteY8" fmla="*/ 422511 h 458308"/>
                          <a:gd name="connsiteX9" fmla="*/ 510362 w 1329069"/>
                          <a:gd name="connsiteY9" fmla="*/ 433143 h 458308"/>
                          <a:gd name="connsiteX10" fmla="*/ 648586 w 1329069"/>
                          <a:gd name="connsiteY10" fmla="*/ 443776 h 458308"/>
                          <a:gd name="connsiteX11" fmla="*/ 744279 w 1329069"/>
                          <a:gd name="connsiteY11" fmla="*/ 454408 h 458308"/>
                          <a:gd name="connsiteX12" fmla="*/ 890449 w 1329069"/>
                          <a:gd name="connsiteY12" fmla="*/ 453013 h 458308"/>
                          <a:gd name="connsiteX13" fmla="*/ 999460 w 1329069"/>
                          <a:gd name="connsiteY13" fmla="*/ 411878 h 458308"/>
                          <a:gd name="connsiteX14" fmla="*/ 1031358 w 1329069"/>
                          <a:gd name="connsiteY14" fmla="*/ 401246 h 458308"/>
                          <a:gd name="connsiteX15" fmla="*/ 1069985 w 1329069"/>
                          <a:gd name="connsiteY15" fmla="*/ 382852 h 458308"/>
                          <a:gd name="connsiteX16" fmla="*/ 1113625 w 1329069"/>
                          <a:gd name="connsiteY16" fmla="*/ 363333 h 458308"/>
                          <a:gd name="connsiteX17" fmla="*/ 1168614 w 1329069"/>
                          <a:gd name="connsiteY17" fmla="*/ 343465 h 458308"/>
                          <a:gd name="connsiteX18" fmla="*/ 1254641 w 1329069"/>
                          <a:gd name="connsiteY18" fmla="*/ 326818 h 458308"/>
                          <a:gd name="connsiteX19" fmla="*/ 1329069 w 1329069"/>
                          <a:gd name="connsiteY19" fmla="*/ 305553 h 458308"/>
                          <a:gd name="connsiteX20" fmla="*/ 800126 w 1329069"/>
                          <a:gd name="connsiteY20" fmla="*/ 85061 h 458308"/>
                          <a:gd name="connsiteX21" fmla="*/ 627320 w 1329069"/>
                          <a:gd name="connsiteY21" fmla="*/ 29106 h 458308"/>
                          <a:gd name="connsiteX22" fmla="*/ 388464 w 1329069"/>
                          <a:gd name="connsiteY22" fmla="*/ 0 h 458308"/>
                          <a:gd name="connsiteX23" fmla="*/ 95693 w 1329069"/>
                          <a:gd name="connsiteY23" fmla="*/ 29106 h 458308"/>
                          <a:gd name="connsiteX24" fmla="*/ 53162 w 1329069"/>
                          <a:gd name="connsiteY24" fmla="*/ 39739 h 458308"/>
                          <a:gd name="connsiteX25" fmla="*/ 0 w 1329069"/>
                          <a:gd name="connsiteY25" fmla="*/ 50371 h 45830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</a:cxnLst>
                        <a:rect l="l" t="t" r="r" b="b"/>
                        <a:pathLst>
                          <a:path w="1329069" h="458308">
                            <a:moveTo>
                              <a:pt x="0" y="50371"/>
                            </a:moveTo>
                            <a:lnTo>
                              <a:pt x="0" y="50371"/>
                            </a:lnTo>
                            <a:cubicBezTo>
                              <a:pt x="14908" y="95096"/>
                              <a:pt x="27232" y="147105"/>
                              <a:pt x="53162" y="188594"/>
                            </a:cubicBezTo>
                            <a:cubicBezTo>
                              <a:pt x="62554" y="203622"/>
                              <a:pt x="64759" y="211475"/>
                              <a:pt x="85060" y="231125"/>
                            </a:cubicBezTo>
                            <a:cubicBezTo>
                              <a:pt x="105361" y="250775"/>
                              <a:pt x="99351" y="265779"/>
                              <a:pt x="174966" y="306495"/>
                            </a:cubicBezTo>
                            <a:cubicBezTo>
                              <a:pt x="204405" y="322347"/>
                              <a:pt x="245356" y="337608"/>
                              <a:pt x="265813" y="348083"/>
                            </a:cubicBezTo>
                            <a:cubicBezTo>
                              <a:pt x="286270" y="358558"/>
                              <a:pt x="285915" y="364433"/>
                              <a:pt x="297711" y="369348"/>
                            </a:cubicBezTo>
                            <a:cubicBezTo>
                              <a:pt x="328748" y="382280"/>
                              <a:pt x="363331" y="386209"/>
                              <a:pt x="393404" y="401246"/>
                            </a:cubicBezTo>
                            <a:cubicBezTo>
                              <a:pt x="407581" y="408334"/>
                              <a:pt x="420642" y="418341"/>
                              <a:pt x="435934" y="422511"/>
                            </a:cubicBezTo>
                            <a:cubicBezTo>
                              <a:pt x="460112" y="429105"/>
                              <a:pt x="485425" y="430649"/>
                              <a:pt x="510362" y="433143"/>
                            </a:cubicBezTo>
                            <a:cubicBezTo>
                              <a:pt x="556343" y="437741"/>
                              <a:pt x="602565" y="439592"/>
                              <a:pt x="648586" y="443776"/>
                            </a:cubicBezTo>
                            <a:cubicBezTo>
                              <a:pt x="680548" y="446682"/>
                              <a:pt x="712381" y="450864"/>
                              <a:pt x="744279" y="454408"/>
                            </a:cubicBezTo>
                            <a:cubicBezTo>
                              <a:pt x="822251" y="450864"/>
                              <a:pt x="813458" y="465845"/>
                              <a:pt x="890449" y="453013"/>
                            </a:cubicBezTo>
                            <a:cubicBezTo>
                              <a:pt x="903054" y="450912"/>
                              <a:pt x="975975" y="420506"/>
                              <a:pt x="999460" y="411878"/>
                            </a:cubicBezTo>
                            <a:cubicBezTo>
                              <a:pt x="1022945" y="403250"/>
                              <a:pt x="1020725" y="404790"/>
                              <a:pt x="1031358" y="401246"/>
                            </a:cubicBezTo>
                            <a:cubicBezTo>
                              <a:pt x="1038446" y="390613"/>
                              <a:pt x="1056274" y="389171"/>
                              <a:pt x="1069985" y="382852"/>
                            </a:cubicBezTo>
                            <a:cubicBezTo>
                              <a:pt x="1083696" y="376533"/>
                              <a:pt x="1097187" y="369898"/>
                              <a:pt x="1113625" y="363333"/>
                            </a:cubicBezTo>
                            <a:cubicBezTo>
                              <a:pt x="1130063" y="356768"/>
                              <a:pt x="1145111" y="349551"/>
                              <a:pt x="1168614" y="343465"/>
                            </a:cubicBezTo>
                            <a:cubicBezTo>
                              <a:pt x="1192117" y="337379"/>
                              <a:pt x="1212616" y="332821"/>
                              <a:pt x="1254641" y="326818"/>
                            </a:cubicBezTo>
                            <a:cubicBezTo>
                              <a:pt x="1321799" y="304432"/>
                              <a:pt x="1296021" y="305553"/>
                              <a:pt x="1329069" y="305553"/>
                            </a:cubicBezTo>
                            <a:cubicBezTo>
                              <a:pt x="1123506" y="238213"/>
                              <a:pt x="1005689" y="152401"/>
                              <a:pt x="800126" y="85061"/>
                            </a:cubicBezTo>
                            <a:cubicBezTo>
                              <a:pt x="771772" y="60252"/>
                              <a:pt x="695930" y="43283"/>
                              <a:pt x="627320" y="29106"/>
                            </a:cubicBezTo>
                            <a:cubicBezTo>
                              <a:pt x="558710" y="14929"/>
                              <a:pt x="420558" y="0"/>
                              <a:pt x="388464" y="0"/>
                            </a:cubicBezTo>
                            <a:cubicBezTo>
                              <a:pt x="243109" y="0"/>
                              <a:pt x="241004" y="25562"/>
                              <a:pt x="95693" y="29106"/>
                            </a:cubicBezTo>
                            <a:cubicBezTo>
                              <a:pt x="81516" y="32650"/>
                              <a:pt x="67025" y="35118"/>
                              <a:pt x="53162" y="39739"/>
                            </a:cubicBezTo>
                            <a:cubicBezTo>
                              <a:pt x="-14581" y="62320"/>
                              <a:pt x="8860" y="48599"/>
                              <a:pt x="0" y="50371"/>
                            </a:cubicBezTo>
                            <a:close/>
                          </a:path>
                        </a:pathLst>
                      </a:custGeom>
                      <a:grpFill/>
                      <a:ln>
                        <a:solidFill>
                          <a:srgbClr val="660033"/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hu-HU">
                          <a:solidFill>
                            <a:srgbClr val="813213"/>
                          </a:solidFill>
                        </a:endParaRPr>
                      </a:p>
                    </p:txBody>
                  </p:sp>
                  <p:sp>
                    <p:nvSpPr>
                      <p:cNvPr id="662" name="Szalagív 661">
                        <a:extLst>
                          <a:ext uri="{FF2B5EF4-FFF2-40B4-BE49-F238E27FC236}">
                            <a16:creationId xmlns:a16="http://schemas.microsoft.com/office/drawing/2014/main" id="{D153784B-1F07-B27C-468C-FC6588E4482E}"/>
                          </a:ext>
                        </a:extLst>
                      </p:cNvPr>
                      <p:cNvSpPr/>
                      <p:nvPr/>
                    </p:nvSpPr>
                    <p:spPr>
                      <a:xfrm rot="10262604" flipH="1">
                        <a:off x="415446" y="6124393"/>
                        <a:ext cx="2773222" cy="2027778"/>
                      </a:xfrm>
                      <a:prstGeom prst="blockArc">
                        <a:avLst>
                          <a:gd name="adj1" fmla="val 15364562"/>
                          <a:gd name="adj2" fmla="val 20486632"/>
                          <a:gd name="adj3" fmla="val 8997"/>
                        </a:avLst>
                      </a:prstGeom>
                      <a:grpFill/>
                      <a:ln>
                        <a:solidFill>
                          <a:srgbClr val="660033"/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hu-HU">
                          <a:solidFill>
                            <a:srgbClr val="813213"/>
                          </a:solidFill>
                        </a:endParaRPr>
                      </a:p>
                    </p:txBody>
                  </p:sp>
                  <p:sp>
                    <p:nvSpPr>
                      <p:cNvPr id="663" name="Szalagív 662">
                        <a:extLst>
                          <a:ext uri="{FF2B5EF4-FFF2-40B4-BE49-F238E27FC236}">
                            <a16:creationId xmlns:a16="http://schemas.microsoft.com/office/drawing/2014/main" id="{00A97E2E-9EB9-05E9-C965-1B68DB9CBA69}"/>
                          </a:ext>
                        </a:extLst>
                      </p:cNvPr>
                      <p:cNvSpPr/>
                      <p:nvPr/>
                    </p:nvSpPr>
                    <p:spPr>
                      <a:xfrm rot="20452908">
                        <a:off x="2363511" y="6784357"/>
                        <a:ext cx="3537010" cy="1846025"/>
                      </a:xfrm>
                      <a:prstGeom prst="blockArc">
                        <a:avLst>
                          <a:gd name="adj1" fmla="val 12999066"/>
                          <a:gd name="adj2" fmla="val 20895779"/>
                          <a:gd name="adj3" fmla="val 8459"/>
                        </a:avLst>
                      </a:prstGeom>
                      <a:grpFill/>
                      <a:ln>
                        <a:solidFill>
                          <a:srgbClr val="660033"/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hu-HU">
                          <a:solidFill>
                            <a:srgbClr val="813213"/>
                          </a:solidFill>
                        </a:endParaRPr>
                      </a:p>
                    </p:txBody>
                  </p:sp>
                  <p:sp>
                    <p:nvSpPr>
                      <p:cNvPr id="664" name="Szabadkézi sokszög: alakzat 663">
                        <a:extLst>
                          <a:ext uri="{FF2B5EF4-FFF2-40B4-BE49-F238E27FC236}">
                            <a16:creationId xmlns:a16="http://schemas.microsoft.com/office/drawing/2014/main" id="{EB6385FE-330E-287E-FEF1-C893B6B6558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372925" y="5578458"/>
                        <a:ext cx="4406900" cy="6095179"/>
                      </a:xfrm>
                      <a:custGeom>
                        <a:avLst/>
                        <a:gdLst>
                          <a:gd name="connsiteX0" fmla="*/ 4406900 w 4406900"/>
                          <a:gd name="connsiteY0" fmla="*/ 0 h 6095179"/>
                          <a:gd name="connsiteX1" fmla="*/ 4406900 w 4406900"/>
                          <a:gd name="connsiteY1" fmla="*/ 0 h 6095179"/>
                          <a:gd name="connsiteX2" fmla="*/ 4267200 w 4406900"/>
                          <a:gd name="connsiteY2" fmla="*/ 12700 h 6095179"/>
                          <a:gd name="connsiteX3" fmla="*/ 4241800 w 4406900"/>
                          <a:gd name="connsiteY3" fmla="*/ 63500 h 6095179"/>
                          <a:gd name="connsiteX4" fmla="*/ 4229100 w 4406900"/>
                          <a:gd name="connsiteY4" fmla="*/ 114300 h 6095179"/>
                          <a:gd name="connsiteX5" fmla="*/ 4203700 w 4406900"/>
                          <a:gd name="connsiteY5" fmla="*/ 292100 h 6095179"/>
                          <a:gd name="connsiteX6" fmla="*/ 4178300 w 4406900"/>
                          <a:gd name="connsiteY6" fmla="*/ 977900 h 6095179"/>
                          <a:gd name="connsiteX7" fmla="*/ 4127500 w 4406900"/>
                          <a:gd name="connsiteY7" fmla="*/ 1130300 h 6095179"/>
                          <a:gd name="connsiteX8" fmla="*/ 4089400 w 4406900"/>
                          <a:gd name="connsiteY8" fmla="*/ 1244600 h 6095179"/>
                          <a:gd name="connsiteX9" fmla="*/ 4076700 w 4406900"/>
                          <a:gd name="connsiteY9" fmla="*/ 1295400 h 6095179"/>
                          <a:gd name="connsiteX10" fmla="*/ 4051300 w 4406900"/>
                          <a:gd name="connsiteY10" fmla="*/ 1346200 h 6095179"/>
                          <a:gd name="connsiteX11" fmla="*/ 4038600 w 4406900"/>
                          <a:gd name="connsiteY11" fmla="*/ 1397000 h 6095179"/>
                          <a:gd name="connsiteX12" fmla="*/ 4013200 w 4406900"/>
                          <a:gd name="connsiteY12" fmla="*/ 1447800 h 6095179"/>
                          <a:gd name="connsiteX13" fmla="*/ 3987800 w 4406900"/>
                          <a:gd name="connsiteY13" fmla="*/ 1549400 h 6095179"/>
                          <a:gd name="connsiteX14" fmla="*/ 4000500 w 4406900"/>
                          <a:gd name="connsiteY14" fmla="*/ 1638300 h 6095179"/>
                          <a:gd name="connsiteX15" fmla="*/ 4064000 w 4406900"/>
                          <a:gd name="connsiteY15" fmla="*/ 1765300 h 6095179"/>
                          <a:gd name="connsiteX16" fmla="*/ 4076700 w 4406900"/>
                          <a:gd name="connsiteY16" fmla="*/ 1828800 h 6095179"/>
                          <a:gd name="connsiteX17" fmla="*/ 4076700 w 4406900"/>
                          <a:gd name="connsiteY17" fmla="*/ 2349500 h 6095179"/>
                          <a:gd name="connsiteX18" fmla="*/ 4064000 w 4406900"/>
                          <a:gd name="connsiteY18" fmla="*/ 2832100 h 6095179"/>
                          <a:gd name="connsiteX19" fmla="*/ 4038600 w 4406900"/>
                          <a:gd name="connsiteY19" fmla="*/ 3035300 h 6095179"/>
                          <a:gd name="connsiteX20" fmla="*/ 4025900 w 4406900"/>
                          <a:gd name="connsiteY20" fmla="*/ 3124200 h 6095179"/>
                          <a:gd name="connsiteX21" fmla="*/ 4000500 w 4406900"/>
                          <a:gd name="connsiteY21" fmla="*/ 3276600 h 6095179"/>
                          <a:gd name="connsiteX22" fmla="*/ 3975100 w 4406900"/>
                          <a:gd name="connsiteY22" fmla="*/ 3416300 h 6095179"/>
                          <a:gd name="connsiteX23" fmla="*/ 3949700 w 4406900"/>
                          <a:gd name="connsiteY23" fmla="*/ 3556000 h 6095179"/>
                          <a:gd name="connsiteX24" fmla="*/ 3924300 w 4406900"/>
                          <a:gd name="connsiteY24" fmla="*/ 3644900 h 6095179"/>
                          <a:gd name="connsiteX25" fmla="*/ 3911600 w 4406900"/>
                          <a:gd name="connsiteY25" fmla="*/ 3784600 h 6095179"/>
                          <a:gd name="connsiteX26" fmla="*/ 3898900 w 4406900"/>
                          <a:gd name="connsiteY26" fmla="*/ 3822700 h 6095179"/>
                          <a:gd name="connsiteX27" fmla="*/ 3873500 w 4406900"/>
                          <a:gd name="connsiteY27" fmla="*/ 3975100 h 6095179"/>
                          <a:gd name="connsiteX28" fmla="*/ 3860800 w 4406900"/>
                          <a:gd name="connsiteY28" fmla="*/ 4025900 h 6095179"/>
                          <a:gd name="connsiteX29" fmla="*/ 3848100 w 4406900"/>
                          <a:gd name="connsiteY29" fmla="*/ 4102100 h 6095179"/>
                          <a:gd name="connsiteX30" fmla="*/ 3835400 w 4406900"/>
                          <a:gd name="connsiteY30" fmla="*/ 4140200 h 6095179"/>
                          <a:gd name="connsiteX31" fmla="*/ 3810000 w 4406900"/>
                          <a:gd name="connsiteY31" fmla="*/ 4241800 h 6095179"/>
                          <a:gd name="connsiteX32" fmla="*/ 3784600 w 4406900"/>
                          <a:gd name="connsiteY32" fmla="*/ 4318000 h 6095179"/>
                          <a:gd name="connsiteX33" fmla="*/ 3771900 w 4406900"/>
                          <a:gd name="connsiteY33" fmla="*/ 4356100 h 6095179"/>
                          <a:gd name="connsiteX34" fmla="*/ 3733800 w 4406900"/>
                          <a:gd name="connsiteY34" fmla="*/ 4394200 h 6095179"/>
                          <a:gd name="connsiteX35" fmla="*/ 3708400 w 4406900"/>
                          <a:gd name="connsiteY35" fmla="*/ 4432300 h 6095179"/>
                          <a:gd name="connsiteX36" fmla="*/ 3644900 w 4406900"/>
                          <a:gd name="connsiteY36" fmla="*/ 4483100 h 6095179"/>
                          <a:gd name="connsiteX37" fmla="*/ 3543300 w 4406900"/>
                          <a:gd name="connsiteY37" fmla="*/ 4572000 h 6095179"/>
                          <a:gd name="connsiteX38" fmla="*/ 3479800 w 4406900"/>
                          <a:gd name="connsiteY38" fmla="*/ 4584700 h 6095179"/>
                          <a:gd name="connsiteX39" fmla="*/ 3378200 w 4406900"/>
                          <a:gd name="connsiteY39" fmla="*/ 4635500 h 6095179"/>
                          <a:gd name="connsiteX40" fmla="*/ 3327400 w 4406900"/>
                          <a:gd name="connsiteY40" fmla="*/ 4660900 h 6095179"/>
                          <a:gd name="connsiteX41" fmla="*/ 3289300 w 4406900"/>
                          <a:gd name="connsiteY41" fmla="*/ 4673600 h 6095179"/>
                          <a:gd name="connsiteX42" fmla="*/ 3149600 w 4406900"/>
                          <a:gd name="connsiteY42" fmla="*/ 4724400 h 6095179"/>
                          <a:gd name="connsiteX43" fmla="*/ 3073400 w 4406900"/>
                          <a:gd name="connsiteY43" fmla="*/ 4737100 h 6095179"/>
                          <a:gd name="connsiteX44" fmla="*/ 3022600 w 4406900"/>
                          <a:gd name="connsiteY44" fmla="*/ 4749800 h 6095179"/>
                          <a:gd name="connsiteX45" fmla="*/ 2959100 w 4406900"/>
                          <a:gd name="connsiteY45" fmla="*/ 4762500 h 6095179"/>
                          <a:gd name="connsiteX46" fmla="*/ 2819400 w 4406900"/>
                          <a:gd name="connsiteY46" fmla="*/ 4800600 h 6095179"/>
                          <a:gd name="connsiteX47" fmla="*/ 2641600 w 4406900"/>
                          <a:gd name="connsiteY47" fmla="*/ 4838700 h 6095179"/>
                          <a:gd name="connsiteX48" fmla="*/ 2565400 w 4406900"/>
                          <a:gd name="connsiteY48" fmla="*/ 4864100 h 6095179"/>
                          <a:gd name="connsiteX49" fmla="*/ 2451100 w 4406900"/>
                          <a:gd name="connsiteY49" fmla="*/ 4876800 h 6095179"/>
                          <a:gd name="connsiteX50" fmla="*/ 2311400 w 4406900"/>
                          <a:gd name="connsiteY50" fmla="*/ 4902200 h 6095179"/>
                          <a:gd name="connsiteX51" fmla="*/ 2247900 w 4406900"/>
                          <a:gd name="connsiteY51" fmla="*/ 4914900 h 6095179"/>
                          <a:gd name="connsiteX52" fmla="*/ 2209800 w 4406900"/>
                          <a:gd name="connsiteY52" fmla="*/ 4927600 h 6095179"/>
                          <a:gd name="connsiteX53" fmla="*/ 2082800 w 4406900"/>
                          <a:gd name="connsiteY53" fmla="*/ 4940300 h 6095179"/>
                          <a:gd name="connsiteX54" fmla="*/ 1587500 w 4406900"/>
                          <a:gd name="connsiteY54" fmla="*/ 4965700 h 6095179"/>
                          <a:gd name="connsiteX55" fmla="*/ 1511300 w 4406900"/>
                          <a:gd name="connsiteY55" fmla="*/ 4991100 h 6095179"/>
                          <a:gd name="connsiteX56" fmla="*/ 1397000 w 4406900"/>
                          <a:gd name="connsiteY56" fmla="*/ 5029200 h 6095179"/>
                          <a:gd name="connsiteX57" fmla="*/ 1282700 w 4406900"/>
                          <a:gd name="connsiteY57" fmla="*/ 5092700 h 6095179"/>
                          <a:gd name="connsiteX58" fmla="*/ 1168400 w 4406900"/>
                          <a:gd name="connsiteY58" fmla="*/ 5143500 h 6095179"/>
                          <a:gd name="connsiteX59" fmla="*/ 1130300 w 4406900"/>
                          <a:gd name="connsiteY59" fmla="*/ 5168900 h 6095179"/>
                          <a:gd name="connsiteX60" fmla="*/ 1092200 w 4406900"/>
                          <a:gd name="connsiteY60" fmla="*/ 5181600 h 6095179"/>
                          <a:gd name="connsiteX61" fmla="*/ 1003300 w 4406900"/>
                          <a:gd name="connsiteY61" fmla="*/ 5232400 h 6095179"/>
                          <a:gd name="connsiteX62" fmla="*/ 977900 w 4406900"/>
                          <a:gd name="connsiteY62" fmla="*/ 5270500 h 6095179"/>
                          <a:gd name="connsiteX63" fmla="*/ 939800 w 4406900"/>
                          <a:gd name="connsiteY63" fmla="*/ 5295900 h 6095179"/>
                          <a:gd name="connsiteX64" fmla="*/ 838200 w 4406900"/>
                          <a:gd name="connsiteY64" fmla="*/ 5372100 h 6095179"/>
                          <a:gd name="connsiteX65" fmla="*/ 762000 w 4406900"/>
                          <a:gd name="connsiteY65" fmla="*/ 5435600 h 6095179"/>
                          <a:gd name="connsiteX66" fmla="*/ 673100 w 4406900"/>
                          <a:gd name="connsiteY66" fmla="*/ 5486400 h 6095179"/>
                          <a:gd name="connsiteX67" fmla="*/ 622300 w 4406900"/>
                          <a:gd name="connsiteY67" fmla="*/ 5537200 h 6095179"/>
                          <a:gd name="connsiteX68" fmla="*/ 584200 w 4406900"/>
                          <a:gd name="connsiteY68" fmla="*/ 5562600 h 6095179"/>
                          <a:gd name="connsiteX69" fmla="*/ 533400 w 4406900"/>
                          <a:gd name="connsiteY69" fmla="*/ 5600700 h 6095179"/>
                          <a:gd name="connsiteX70" fmla="*/ 457200 w 4406900"/>
                          <a:gd name="connsiteY70" fmla="*/ 5651500 h 6095179"/>
                          <a:gd name="connsiteX71" fmla="*/ 406400 w 4406900"/>
                          <a:gd name="connsiteY71" fmla="*/ 5689600 h 6095179"/>
                          <a:gd name="connsiteX72" fmla="*/ 330200 w 4406900"/>
                          <a:gd name="connsiteY72" fmla="*/ 5740400 h 6095179"/>
                          <a:gd name="connsiteX73" fmla="*/ 215900 w 4406900"/>
                          <a:gd name="connsiteY73" fmla="*/ 5829300 h 6095179"/>
                          <a:gd name="connsiteX74" fmla="*/ 152400 w 4406900"/>
                          <a:gd name="connsiteY74" fmla="*/ 5880100 h 6095179"/>
                          <a:gd name="connsiteX75" fmla="*/ 88900 w 4406900"/>
                          <a:gd name="connsiteY75" fmla="*/ 5930900 h 6095179"/>
                          <a:gd name="connsiteX76" fmla="*/ 0 w 4406900"/>
                          <a:gd name="connsiteY76" fmla="*/ 6007100 h 6095179"/>
                          <a:gd name="connsiteX77" fmla="*/ 88900 w 4406900"/>
                          <a:gd name="connsiteY77" fmla="*/ 6019800 h 6095179"/>
                          <a:gd name="connsiteX78" fmla="*/ 152400 w 4406900"/>
                          <a:gd name="connsiteY78" fmla="*/ 6045200 h 6095179"/>
                          <a:gd name="connsiteX79" fmla="*/ 254000 w 4406900"/>
                          <a:gd name="connsiteY79" fmla="*/ 6057900 h 6095179"/>
                          <a:gd name="connsiteX80" fmla="*/ 635000 w 4406900"/>
                          <a:gd name="connsiteY80" fmla="*/ 6045200 h 6095179"/>
                          <a:gd name="connsiteX81" fmla="*/ 1384300 w 4406900"/>
                          <a:gd name="connsiteY81" fmla="*/ 6019800 h 6095179"/>
                          <a:gd name="connsiteX82" fmla="*/ 2324100 w 4406900"/>
                          <a:gd name="connsiteY82" fmla="*/ 6032500 h 6095179"/>
                          <a:gd name="connsiteX83" fmla="*/ 2743200 w 4406900"/>
                          <a:gd name="connsiteY83" fmla="*/ 6045200 h 6095179"/>
                          <a:gd name="connsiteX84" fmla="*/ 2933700 w 4406900"/>
                          <a:gd name="connsiteY84" fmla="*/ 6057900 h 6095179"/>
                          <a:gd name="connsiteX85" fmla="*/ 4114800 w 4406900"/>
                          <a:gd name="connsiteY85" fmla="*/ 6070600 h 6095179"/>
                          <a:gd name="connsiteX86" fmla="*/ 4356100 w 4406900"/>
                          <a:gd name="connsiteY86" fmla="*/ 6070600 h 6095179"/>
                          <a:gd name="connsiteX87" fmla="*/ 4368800 w 4406900"/>
                          <a:gd name="connsiteY87" fmla="*/ 5727700 h 6095179"/>
                          <a:gd name="connsiteX88" fmla="*/ 4381500 w 4406900"/>
                          <a:gd name="connsiteY88" fmla="*/ 5588000 h 6095179"/>
                          <a:gd name="connsiteX89" fmla="*/ 4381500 w 4406900"/>
                          <a:gd name="connsiteY89" fmla="*/ 4203700 h 6095179"/>
                          <a:gd name="connsiteX90" fmla="*/ 4368800 w 4406900"/>
                          <a:gd name="connsiteY90" fmla="*/ 1689100 h 6095179"/>
                          <a:gd name="connsiteX91" fmla="*/ 4343400 w 4406900"/>
                          <a:gd name="connsiteY91" fmla="*/ 762000 h 6095179"/>
                          <a:gd name="connsiteX92" fmla="*/ 4356100 w 4406900"/>
                          <a:gd name="connsiteY92" fmla="*/ 215900 h 6095179"/>
                          <a:gd name="connsiteX93" fmla="*/ 4381500 w 4406900"/>
                          <a:gd name="connsiteY93" fmla="*/ 165100 h 6095179"/>
                          <a:gd name="connsiteX94" fmla="*/ 4394200 w 4406900"/>
                          <a:gd name="connsiteY94" fmla="*/ 114300 h 6095179"/>
                          <a:gd name="connsiteX95" fmla="*/ 4406900 w 4406900"/>
                          <a:gd name="connsiteY95" fmla="*/ 0 h 609517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  <a:cxn ang="0">
                            <a:pos x="connsiteX62" y="connsiteY62"/>
                          </a:cxn>
                          <a:cxn ang="0">
                            <a:pos x="connsiteX63" y="connsiteY63"/>
                          </a:cxn>
                          <a:cxn ang="0">
                            <a:pos x="connsiteX64" y="connsiteY64"/>
                          </a:cxn>
                          <a:cxn ang="0">
                            <a:pos x="connsiteX65" y="connsiteY65"/>
                          </a:cxn>
                          <a:cxn ang="0">
                            <a:pos x="connsiteX66" y="connsiteY66"/>
                          </a:cxn>
                          <a:cxn ang="0">
                            <a:pos x="connsiteX67" y="connsiteY67"/>
                          </a:cxn>
                          <a:cxn ang="0">
                            <a:pos x="connsiteX68" y="connsiteY68"/>
                          </a:cxn>
                          <a:cxn ang="0">
                            <a:pos x="connsiteX69" y="connsiteY69"/>
                          </a:cxn>
                          <a:cxn ang="0">
                            <a:pos x="connsiteX70" y="connsiteY70"/>
                          </a:cxn>
                          <a:cxn ang="0">
                            <a:pos x="connsiteX71" y="connsiteY71"/>
                          </a:cxn>
                          <a:cxn ang="0">
                            <a:pos x="connsiteX72" y="connsiteY72"/>
                          </a:cxn>
                          <a:cxn ang="0">
                            <a:pos x="connsiteX73" y="connsiteY73"/>
                          </a:cxn>
                          <a:cxn ang="0">
                            <a:pos x="connsiteX74" y="connsiteY74"/>
                          </a:cxn>
                          <a:cxn ang="0">
                            <a:pos x="connsiteX75" y="connsiteY75"/>
                          </a:cxn>
                          <a:cxn ang="0">
                            <a:pos x="connsiteX76" y="connsiteY76"/>
                          </a:cxn>
                          <a:cxn ang="0">
                            <a:pos x="connsiteX77" y="connsiteY77"/>
                          </a:cxn>
                          <a:cxn ang="0">
                            <a:pos x="connsiteX78" y="connsiteY78"/>
                          </a:cxn>
                          <a:cxn ang="0">
                            <a:pos x="connsiteX79" y="connsiteY79"/>
                          </a:cxn>
                          <a:cxn ang="0">
                            <a:pos x="connsiteX80" y="connsiteY80"/>
                          </a:cxn>
                          <a:cxn ang="0">
                            <a:pos x="connsiteX81" y="connsiteY81"/>
                          </a:cxn>
                          <a:cxn ang="0">
                            <a:pos x="connsiteX82" y="connsiteY82"/>
                          </a:cxn>
                          <a:cxn ang="0">
                            <a:pos x="connsiteX83" y="connsiteY83"/>
                          </a:cxn>
                          <a:cxn ang="0">
                            <a:pos x="connsiteX84" y="connsiteY84"/>
                          </a:cxn>
                          <a:cxn ang="0">
                            <a:pos x="connsiteX85" y="connsiteY85"/>
                          </a:cxn>
                          <a:cxn ang="0">
                            <a:pos x="connsiteX86" y="connsiteY86"/>
                          </a:cxn>
                          <a:cxn ang="0">
                            <a:pos x="connsiteX87" y="connsiteY87"/>
                          </a:cxn>
                          <a:cxn ang="0">
                            <a:pos x="connsiteX88" y="connsiteY88"/>
                          </a:cxn>
                          <a:cxn ang="0">
                            <a:pos x="connsiteX89" y="connsiteY89"/>
                          </a:cxn>
                          <a:cxn ang="0">
                            <a:pos x="connsiteX90" y="connsiteY90"/>
                          </a:cxn>
                          <a:cxn ang="0">
                            <a:pos x="connsiteX91" y="connsiteY91"/>
                          </a:cxn>
                          <a:cxn ang="0">
                            <a:pos x="connsiteX92" y="connsiteY92"/>
                          </a:cxn>
                          <a:cxn ang="0">
                            <a:pos x="connsiteX93" y="connsiteY93"/>
                          </a:cxn>
                          <a:cxn ang="0">
                            <a:pos x="connsiteX94" y="connsiteY94"/>
                          </a:cxn>
                          <a:cxn ang="0">
                            <a:pos x="connsiteX95" y="connsiteY95"/>
                          </a:cxn>
                        </a:cxnLst>
                        <a:rect l="l" t="t" r="r" b="b"/>
                        <a:pathLst>
                          <a:path w="4406900" h="6095179">
                            <a:moveTo>
                              <a:pt x="4406900" y="0"/>
                            </a:moveTo>
                            <a:lnTo>
                              <a:pt x="4406900" y="0"/>
                            </a:lnTo>
                            <a:cubicBezTo>
                              <a:pt x="4360333" y="4233"/>
                              <a:pt x="4310842" y="-4085"/>
                              <a:pt x="4267200" y="12700"/>
                            </a:cubicBezTo>
                            <a:cubicBezTo>
                              <a:pt x="4249530" y="19496"/>
                              <a:pt x="4248447" y="45773"/>
                              <a:pt x="4241800" y="63500"/>
                            </a:cubicBezTo>
                            <a:cubicBezTo>
                              <a:pt x="4235671" y="79843"/>
                              <a:pt x="4232523" y="97184"/>
                              <a:pt x="4229100" y="114300"/>
                            </a:cubicBezTo>
                            <a:cubicBezTo>
                              <a:pt x="4216893" y="175337"/>
                              <a:pt x="4211504" y="229668"/>
                              <a:pt x="4203700" y="292100"/>
                            </a:cubicBezTo>
                            <a:cubicBezTo>
                              <a:pt x="4195233" y="520700"/>
                              <a:pt x="4196398" y="749860"/>
                              <a:pt x="4178300" y="977900"/>
                            </a:cubicBezTo>
                            <a:cubicBezTo>
                              <a:pt x="4174362" y="1027519"/>
                              <a:pt x="4140102" y="1079894"/>
                              <a:pt x="4127500" y="1130300"/>
                            </a:cubicBezTo>
                            <a:cubicBezTo>
                              <a:pt x="4097066" y="1252038"/>
                              <a:pt x="4137224" y="1101129"/>
                              <a:pt x="4089400" y="1244600"/>
                            </a:cubicBezTo>
                            <a:cubicBezTo>
                              <a:pt x="4083880" y="1261159"/>
                              <a:pt x="4082829" y="1279057"/>
                              <a:pt x="4076700" y="1295400"/>
                            </a:cubicBezTo>
                            <a:cubicBezTo>
                              <a:pt x="4070053" y="1313127"/>
                              <a:pt x="4057947" y="1328473"/>
                              <a:pt x="4051300" y="1346200"/>
                            </a:cubicBezTo>
                            <a:cubicBezTo>
                              <a:pt x="4045171" y="1362543"/>
                              <a:pt x="4044729" y="1380657"/>
                              <a:pt x="4038600" y="1397000"/>
                            </a:cubicBezTo>
                            <a:cubicBezTo>
                              <a:pt x="4031953" y="1414727"/>
                              <a:pt x="4019187" y="1429839"/>
                              <a:pt x="4013200" y="1447800"/>
                            </a:cubicBezTo>
                            <a:cubicBezTo>
                              <a:pt x="4002161" y="1480918"/>
                              <a:pt x="3987800" y="1549400"/>
                              <a:pt x="3987800" y="1549400"/>
                            </a:cubicBezTo>
                            <a:cubicBezTo>
                              <a:pt x="3992033" y="1579033"/>
                              <a:pt x="3990537" y="1610072"/>
                              <a:pt x="4000500" y="1638300"/>
                            </a:cubicBezTo>
                            <a:cubicBezTo>
                              <a:pt x="4016252" y="1682932"/>
                              <a:pt x="4064000" y="1765300"/>
                              <a:pt x="4064000" y="1765300"/>
                            </a:cubicBezTo>
                            <a:cubicBezTo>
                              <a:pt x="4068233" y="1786467"/>
                              <a:pt x="4074552" y="1807321"/>
                              <a:pt x="4076700" y="1828800"/>
                            </a:cubicBezTo>
                            <a:cubicBezTo>
                              <a:pt x="4100361" y="2065412"/>
                              <a:pt x="4085556" y="2066115"/>
                              <a:pt x="4076700" y="2349500"/>
                            </a:cubicBezTo>
                            <a:cubicBezTo>
                              <a:pt x="4071674" y="2510344"/>
                              <a:pt x="4070563" y="2671312"/>
                              <a:pt x="4064000" y="2832100"/>
                            </a:cubicBezTo>
                            <a:cubicBezTo>
                              <a:pt x="4057479" y="2991874"/>
                              <a:pt x="4056716" y="2926606"/>
                              <a:pt x="4038600" y="3035300"/>
                            </a:cubicBezTo>
                            <a:cubicBezTo>
                              <a:pt x="4033679" y="3064827"/>
                              <a:pt x="4030569" y="3094632"/>
                              <a:pt x="4025900" y="3124200"/>
                            </a:cubicBezTo>
                            <a:cubicBezTo>
                              <a:pt x="4017868" y="3175071"/>
                              <a:pt x="4008967" y="3225800"/>
                              <a:pt x="4000500" y="3276600"/>
                            </a:cubicBezTo>
                            <a:cubicBezTo>
                              <a:pt x="3963077" y="3501139"/>
                              <a:pt x="4010600" y="3221049"/>
                              <a:pt x="3975100" y="3416300"/>
                            </a:cubicBezTo>
                            <a:cubicBezTo>
                              <a:pt x="3961314" y="3492122"/>
                              <a:pt x="3965385" y="3485415"/>
                              <a:pt x="3949700" y="3556000"/>
                            </a:cubicBezTo>
                            <a:cubicBezTo>
                              <a:pt x="3939069" y="3603840"/>
                              <a:pt x="3938443" y="3602472"/>
                              <a:pt x="3924300" y="3644900"/>
                            </a:cubicBezTo>
                            <a:cubicBezTo>
                              <a:pt x="3920067" y="3691467"/>
                              <a:pt x="3918213" y="3738311"/>
                              <a:pt x="3911600" y="3784600"/>
                            </a:cubicBezTo>
                            <a:cubicBezTo>
                              <a:pt x="3909707" y="3797852"/>
                              <a:pt x="3901525" y="3809573"/>
                              <a:pt x="3898900" y="3822700"/>
                            </a:cubicBezTo>
                            <a:cubicBezTo>
                              <a:pt x="3888800" y="3873201"/>
                              <a:pt x="3882991" y="3924481"/>
                              <a:pt x="3873500" y="3975100"/>
                            </a:cubicBezTo>
                            <a:cubicBezTo>
                              <a:pt x="3870283" y="3992256"/>
                              <a:pt x="3864223" y="4008784"/>
                              <a:pt x="3860800" y="4025900"/>
                            </a:cubicBezTo>
                            <a:cubicBezTo>
                              <a:pt x="3855750" y="4051150"/>
                              <a:pt x="3853686" y="4076963"/>
                              <a:pt x="3848100" y="4102100"/>
                            </a:cubicBezTo>
                            <a:cubicBezTo>
                              <a:pt x="3845196" y="4115168"/>
                              <a:pt x="3838922" y="4127285"/>
                              <a:pt x="3835400" y="4140200"/>
                            </a:cubicBezTo>
                            <a:cubicBezTo>
                              <a:pt x="3826215" y="4173879"/>
                              <a:pt x="3821039" y="4208682"/>
                              <a:pt x="3810000" y="4241800"/>
                            </a:cubicBezTo>
                            <a:lnTo>
                              <a:pt x="3784600" y="4318000"/>
                            </a:lnTo>
                            <a:cubicBezTo>
                              <a:pt x="3780367" y="4330700"/>
                              <a:pt x="3781366" y="4346634"/>
                              <a:pt x="3771900" y="4356100"/>
                            </a:cubicBezTo>
                            <a:cubicBezTo>
                              <a:pt x="3759200" y="4368800"/>
                              <a:pt x="3745298" y="4380402"/>
                              <a:pt x="3733800" y="4394200"/>
                            </a:cubicBezTo>
                            <a:cubicBezTo>
                              <a:pt x="3724029" y="4405926"/>
                              <a:pt x="3719193" y="4421507"/>
                              <a:pt x="3708400" y="4432300"/>
                            </a:cubicBezTo>
                            <a:cubicBezTo>
                              <a:pt x="3689233" y="4451467"/>
                              <a:pt x="3665160" y="4465091"/>
                              <a:pt x="3644900" y="4483100"/>
                            </a:cubicBezTo>
                            <a:cubicBezTo>
                              <a:pt x="3617106" y="4507806"/>
                              <a:pt x="3579694" y="4555825"/>
                              <a:pt x="3543300" y="4572000"/>
                            </a:cubicBezTo>
                            <a:cubicBezTo>
                              <a:pt x="3523575" y="4580767"/>
                              <a:pt x="3500967" y="4580467"/>
                              <a:pt x="3479800" y="4584700"/>
                            </a:cubicBezTo>
                            <a:cubicBezTo>
                              <a:pt x="3412331" y="4629679"/>
                              <a:pt x="3471406" y="4594075"/>
                              <a:pt x="3378200" y="4635500"/>
                            </a:cubicBezTo>
                            <a:cubicBezTo>
                              <a:pt x="3360900" y="4643189"/>
                              <a:pt x="3344801" y="4653442"/>
                              <a:pt x="3327400" y="4660900"/>
                            </a:cubicBezTo>
                            <a:cubicBezTo>
                              <a:pt x="3315095" y="4666173"/>
                              <a:pt x="3301835" y="4668900"/>
                              <a:pt x="3289300" y="4673600"/>
                            </a:cubicBezTo>
                            <a:cubicBezTo>
                              <a:pt x="3238801" y="4692537"/>
                              <a:pt x="3202964" y="4711059"/>
                              <a:pt x="3149600" y="4724400"/>
                            </a:cubicBezTo>
                            <a:cubicBezTo>
                              <a:pt x="3124618" y="4730645"/>
                              <a:pt x="3098650" y="4732050"/>
                              <a:pt x="3073400" y="4737100"/>
                            </a:cubicBezTo>
                            <a:cubicBezTo>
                              <a:pt x="3056284" y="4740523"/>
                              <a:pt x="3039639" y="4746014"/>
                              <a:pt x="3022600" y="4749800"/>
                            </a:cubicBezTo>
                            <a:cubicBezTo>
                              <a:pt x="3001528" y="4754483"/>
                              <a:pt x="2980267" y="4758267"/>
                              <a:pt x="2959100" y="4762500"/>
                            </a:cubicBezTo>
                            <a:cubicBezTo>
                              <a:pt x="2888251" y="4809733"/>
                              <a:pt x="2945874" y="4779521"/>
                              <a:pt x="2819400" y="4800600"/>
                            </a:cubicBezTo>
                            <a:cubicBezTo>
                              <a:pt x="2797278" y="4804287"/>
                              <a:pt x="2684960" y="4825692"/>
                              <a:pt x="2641600" y="4838700"/>
                            </a:cubicBezTo>
                            <a:cubicBezTo>
                              <a:pt x="2615955" y="4846393"/>
                              <a:pt x="2592010" y="4861143"/>
                              <a:pt x="2565400" y="4864100"/>
                            </a:cubicBezTo>
                            <a:lnTo>
                              <a:pt x="2451100" y="4876800"/>
                            </a:lnTo>
                            <a:cubicBezTo>
                              <a:pt x="2353570" y="4901182"/>
                              <a:pt x="2447916" y="4879447"/>
                              <a:pt x="2311400" y="4902200"/>
                            </a:cubicBezTo>
                            <a:cubicBezTo>
                              <a:pt x="2290108" y="4905749"/>
                              <a:pt x="2268841" y="4909665"/>
                              <a:pt x="2247900" y="4914900"/>
                            </a:cubicBezTo>
                            <a:cubicBezTo>
                              <a:pt x="2234913" y="4918147"/>
                              <a:pt x="2223031" y="4925564"/>
                              <a:pt x="2209800" y="4927600"/>
                            </a:cubicBezTo>
                            <a:cubicBezTo>
                              <a:pt x="2167750" y="4934069"/>
                              <a:pt x="2125133" y="4936067"/>
                              <a:pt x="2082800" y="4940300"/>
                            </a:cubicBezTo>
                            <a:cubicBezTo>
                              <a:pt x="1874479" y="4992380"/>
                              <a:pt x="2165958" y="4923374"/>
                              <a:pt x="1587500" y="4965700"/>
                            </a:cubicBezTo>
                            <a:cubicBezTo>
                              <a:pt x="1560797" y="4967654"/>
                              <a:pt x="1536462" y="4981950"/>
                              <a:pt x="1511300" y="4991100"/>
                            </a:cubicBezTo>
                            <a:cubicBezTo>
                              <a:pt x="1406088" y="5029359"/>
                              <a:pt x="1489445" y="5006089"/>
                              <a:pt x="1397000" y="5029200"/>
                            </a:cubicBezTo>
                            <a:cubicBezTo>
                              <a:pt x="1277421" y="5148779"/>
                              <a:pt x="1469178" y="4968382"/>
                              <a:pt x="1282700" y="5092700"/>
                            </a:cubicBezTo>
                            <a:cubicBezTo>
                              <a:pt x="1196475" y="5150183"/>
                              <a:pt x="1304420" y="5083047"/>
                              <a:pt x="1168400" y="5143500"/>
                            </a:cubicBezTo>
                            <a:cubicBezTo>
                              <a:pt x="1154452" y="5149699"/>
                              <a:pt x="1143952" y="5162074"/>
                              <a:pt x="1130300" y="5168900"/>
                            </a:cubicBezTo>
                            <a:cubicBezTo>
                              <a:pt x="1118326" y="5174887"/>
                              <a:pt x="1104505" y="5176327"/>
                              <a:pt x="1092200" y="5181600"/>
                            </a:cubicBezTo>
                            <a:cubicBezTo>
                              <a:pt x="1047084" y="5200936"/>
                              <a:pt x="1041564" y="5206891"/>
                              <a:pt x="1003300" y="5232400"/>
                            </a:cubicBezTo>
                            <a:cubicBezTo>
                              <a:pt x="994833" y="5245100"/>
                              <a:pt x="988693" y="5259707"/>
                              <a:pt x="977900" y="5270500"/>
                            </a:cubicBezTo>
                            <a:cubicBezTo>
                              <a:pt x="967107" y="5281293"/>
                              <a:pt x="952144" y="5286922"/>
                              <a:pt x="939800" y="5295900"/>
                            </a:cubicBezTo>
                            <a:cubicBezTo>
                              <a:pt x="905564" y="5320799"/>
                              <a:pt x="871487" y="5345946"/>
                              <a:pt x="838200" y="5372100"/>
                            </a:cubicBezTo>
                            <a:cubicBezTo>
                              <a:pt x="812202" y="5392527"/>
                              <a:pt x="789184" y="5416780"/>
                              <a:pt x="762000" y="5435600"/>
                            </a:cubicBezTo>
                            <a:cubicBezTo>
                              <a:pt x="733938" y="5455027"/>
                              <a:pt x="700702" y="5466326"/>
                              <a:pt x="673100" y="5486400"/>
                            </a:cubicBezTo>
                            <a:cubicBezTo>
                              <a:pt x="653733" y="5500485"/>
                              <a:pt x="640482" y="5521615"/>
                              <a:pt x="622300" y="5537200"/>
                            </a:cubicBezTo>
                            <a:cubicBezTo>
                              <a:pt x="610711" y="5547133"/>
                              <a:pt x="596620" y="5553728"/>
                              <a:pt x="584200" y="5562600"/>
                            </a:cubicBezTo>
                            <a:cubicBezTo>
                              <a:pt x="566976" y="5574903"/>
                              <a:pt x="550740" y="5588562"/>
                              <a:pt x="533400" y="5600700"/>
                            </a:cubicBezTo>
                            <a:cubicBezTo>
                              <a:pt x="508391" y="5618206"/>
                              <a:pt x="481622" y="5633184"/>
                              <a:pt x="457200" y="5651500"/>
                            </a:cubicBezTo>
                            <a:cubicBezTo>
                              <a:pt x="440267" y="5664200"/>
                              <a:pt x="423740" y="5677462"/>
                              <a:pt x="406400" y="5689600"/>
                            </a:cubicBezTo>
                            <a:cubicBezTo>
                              <a:pt x="381391" y="5707106"/>
                              <a:pt x="354817" y="5722347"/>
                              <a:pt x="330200" y="5740400"/>
                            </a:cubicBezTo>
                            <a:cubicBezTo>
                              <a:pt x="291277" y="5768944"/>
                              <a:pt x="253854" y="5799479"/>
                              <a:pt x="215900" y="5829300"/>
                            </a:cubicBezTo>
                            <a:cubicBezTo>
                              <a:pt x="194586" y="5846047"/>
                              <a:pt x="173567" y="5863167"/>
                              <a:pt x="152400" y="5880100"/>
                            </a:cubicBezTo>
                            <a:cubicBezTo>
                              <a:pt x="131233" y="5897033"/>
                              <a:pt x="105833" y="5909733"/>
                              <a:pt x="88900" y="5930900"/>
                            </a:cubicBezTo>
                            <a:cubicBezTo>
                              <a:pt x="29737" y="6004853"/>
                              <a:pt x="63816" y="5985828"/>
                              <a:pt x="0" y="6007100"/>
                            </a:cubicBezTo>
                            <a:cubicBezTo>
                              <a:pt x="29633" y="6011333"/>
                              <a:pt x="59860" y="6012540"/>
                              <a:pt x="88900" y="6019800"/>
                            </a:cubicBezTo>
                            <a:cubicBezTo>
                              <a:pt x="111017" y="6025329"/>
                              <a:pt x="130187" y="6040074"/>
                              <a:pt x="152400" y="6045200"/>
                            </a:cubicBezTo>
                            <a:cubicBezTo>
                              <a:pt x="185656" y="6052875"/>
                              <a:pt x="220133" y="6053667"/>
                              <a:pt x="254000" y="6057900"/>
                            </a:cubicBezTo>
                            <a:lnTo>
                              <a:pt x="635000" y="6045200"/>
                            </a:lnTo>
                            <a:lnTo>
                              <a:pt x="1384300" y="6019800"/>
                            </a:lnTo>
                            <a:lnTo>
                              <a:pt x="2324100" y="6032500"/>
                            </a:lnTo>
                            <a:cubicBezTo>
                              <a:pt x="2463840" y="6035112"/>
                              <a:pt x="2603557" y="6039382"/>
                              <a:pt x="2743200" y="6045200"/>
                            </a:cubicBezTo>
                            <a:cubicBezTo>
                              <a:pt x="2806786" y="6047849"/>
                              <a:pt x="2870070" y="6056722"/>
                              <a:pt x="2933700" y="6057900"/>
                            </a:cubicBezTo>
                            <a:lnTo>
                              <a:pt x="4114800" y="6070600"/>
                            </a:lnTo>
                            <a:cubicBezTo>
                              <a:pt x="4173660" y="6082372"/>
                              <a:pt x="4329921" y="6119468"/>
                              <a:pt x="4356100" y="6070600"/>
                            </a:cubicBezTo>
                            <a:cubicBezTo>
                              <a:pt x="4410112" y="5969778"/>
                              <a:pt x="4362788" y="5841920"/>
                              <a:pt x="4368800" y="5727700"/>
                            </a:cubicBezTo>
                            <a:cubicBezTo>
                              <a:pt x="4371258" y="5681006"/>
                              <a:pt x="4377267" y="5634567"/>
                              <a:pt x="4381500" y="5588000"/>
                            </a:cubicBezTo>
                            <a:cubicBezTo>
                              <a:pt x="4411272" y="4903248"/>
                              <a:pt x="4390638" y="5501335"/>
                              <a:pt x="4381500" y="4203700"/>
                            </a:cubicBezTo>
                            <a:cubicBezTo>
                              <a:pt x="4375597" y="3365510"/>
                              <a:pt x="4375348" y="2527285"/>
                              <a:pt x="4368800" y="1689100"/>
                            </a:cubicBezTo>
                            <a:cubicBezTo>
                              <a:pt x="4363550" y="1017072"/>
                              <a:pt x="4370220" y="1164301"/>
                              <a:pt x="4343400" y="762000"/>
                            </a:cubicBezTo>
                            <a:cubicBezTo>
                              <a:pt x="4347633" y="579967"/>
                              <a:pt x="4344501" y="397613"/>
                              <a:pt x="4356100" y="215900"/>
                            </a:cubicBezTo>
                            <a:cubicBezTo>
                              <a:pt x="4357306" y="197006"/>
                              <a:pt x="4374853" y="182827"/>
                              <a:pt x="4381500" y="165100"/>
                            </a:cubicBezTo>
                            <a:cubicBezTo>
                              <a:pt x="4387629" y="148757"/>
                              <a:pt x="4389967" y="131233"/>
                              <a:pt x="4394200" y="114300"/>
                            </a:cubicBezTo>
                            <a:lnTo>
                              <a:pt x="4406900" y="0"/>
                            </a:lnTo>
                            <a:close/>
                          </a:path>
                        </a:pathLst>
                      </a:custGeom>
                      <a:grpFill/>
                      <a:ln>
                        <a:solidFill>
                          <a:srgbClr val="660033"/>
                        </a:solidFill>
                      </a:ln>
                    </p:spPr>
                    <p:style>
                      <a:lnRef idx="2">
                        <a:schemeClr val="accent1">
                          <a:shade val="15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hu-HU">
                          <a:solidFill>
                            <a:srgbClr val="813213"/>
                          </a:solidFill>
                        </a:endParaRPr>
                      </a:p>
                    </p:txBody>
                  </p:sp>
                </p:grpSp>
              </p:grpSp>
              <p:sp>
                <p:nvSpPr>
                  <p:cNvPr id="606" name="Szabadkézi sokszög: alakzat 605">
                    <a:extLst>
                      <a:ext uri="{FF2B5EF4-FFF2-40B4-BE49-F238E27FC236}">
                        <a16:creationId xmlns:a16="http://schemas.microsoft.com/office/drawing/2014/main" id="{9A283812-AD2B-8D50-4DDE-12F9AD42004E}"/>
                      </a:ext>
                    </a:extLst>
                  </p:cNvPr>
                  <p:cNvSpPr/>
                  <p:nvPr/>
                </p:nvSpPr>
                <p:spPr>
                  <a:xfrm rot="16727151" flipH="1">
                    <a:off x="3632171" y="1421412"/>
                    <a:ext cx="1238229" cy="532668"/>
                  </a:xfrm>
                  <a:custGeom>
                    <a:avLst/>
                    <a:gdLst>
                      <a:gd name="connsiteX0" fmla="*/ 0 w 1329069"/>
                      <a:gd name="connsiteY0" fmla="*/ 32184 h 436221"/>
                      <a:gd name="connsiteX1" fmla="*/ 0 w 1329069"/>
                      <a:gd name="connsiteY1" fmla="*/ 32184 h 436221"/>
                      <a:gd name="connsiteX2" fmla="*/ 53162 w 1329069"/>
                      <a:gd name="connsiteY2" fmla="*/ 170407 h 436221"/>
                      <a:gd name="connsiteX3" fmla="*/ 85060 w 1329069"/>
                      <a:gd name="connsiteY3" fmla="*/ 212938 h 436221"/>
                      <a:gd name="connsiteX4" fmla="*/ 180753 w 1329069"/>
                      <a:gd name="connsiteY4" fmla="*/ 276733 h 436221"/>
                      <a:gd name="connsiteX5" fmla="*/ 265813 w 1329069"/>
                      <a:gd name="connsiteY5" fmla="*/ 329896 h 436221"/>
                      <a:gd name="connsiteX6" fmla="*/ 297711 w 1329069"/>
                      <a:gd name="connsiteY6" fmla="*/ 351161 h 436221"/>
                      <a:gd name="connsiteX7" fmla="*/ 393404 w 1329069"/>
                      <a:gd name="connsiteY7" fmla="*/ 383059 h 436221"/>
                      <a:gd name="connsiteX8" fmla="*/ 435934 w 1329069"/>
                      <a:gd name="connsiteY8" fmla="*/ 404324 h 436221"/>
                      <a:gd name="connsiteX9" fmla="*/ 510362 w 1329069"/>
                      <a:gd name="connsiteY9" fmla="*/ 414956 h 436221"/>
                      <a:gd name="connsiteX10" fmla="*/ 648586 w 1329069"/>
                      <a:gd name="connsiteY10" fmla="*/ 425589 h 436221"/>
                      <a:gd name="connsiteX11" fmla="*/ 744279 w 1329069"/>
                      <a:gd name="connsiteY11" fmla="*/ 436221 h 436221"/>
                      <a:gd name="connsiteX12" fmla="*/ 978195 w 1329069"/>
                      <a:gd name="connsiteY12" fmla="*/ 425589 h 436221"/>
                      <a:gd name="connsiteX13" fmla="*/ 999460 w 1329069"/>
                      <a:gd name="connsiteY13" fmla="*/ 393691 h 436221"/>
                      <a:gd name="connsiteX14" fmla="*/ 1031358 w 1329069"/>
                      <a:gd name="connsiteY14" fmla="*/ 383059 h 436221"/>
                      <a:gd name="connsiteX15" fmla="*/ 1052623 w 1329069"/>
                      <a:gd name="connsiteY15" fmla="*/ 351161 h 436221"/>
                      <a:gd name="connsiteX16" fmla="*/ 1095153 w 1329069"/>
                      <a:gd name="connsiteY16" fmla="*/ 340528 h 436221"/>
                      <a:gd name="connsiteX17" fmla="*/ 1127051 w 1329069"/>
                      <a:gd name="connsiteY17" fmla="*/ 329896 h 436221"/>
                      <a:gd name="connsiteX18" fmla="*/ 1254641 w 1329069"/>
                      <a:gd name="connsiteY18" fmla="*/ 308631 h 436221"/>
                      <a:gd name="connsiteX19" fmla="*/ 1329069 w 1329069"/>
                      <a:gd name="connsiteY19" fmla="*/ 287366 h 436221"/>
                      <a:gd name="connsiteX20" fmla="*/ 712381 w 1329069"/>
                      <a:gd name="connsiteY20" fmla="*/ 85347 h 436221"/>
                      <a:gd name="connsiteX21" fmla="*/ 627320 w 1329069"/>
                      <a:gd name="connsiteY21" fmla="*/ 10919 h 436221"/>
                      <a:gd name="connsiteX22" fmla="*/ 531627 w 1329069"/>
                      <a:gd name="connsiteY22" fmla="*/ 286 h 436221"/>
                      <a:gd name="connsiteX23" fmla="*/ 95693 w 1329069"/>
                      <a:gd name="connsiteY23" fmla="*/ 10919 h 436221"/>
                      <a:gd name="connsiteX24" fmla="*/ 53162 w 1329069"/>
                      <a:gd name="connsiteY24" fmla="*/ 21552 h 436221"/>
                      <a:gd name="connsiteX25" fmla="*/ 0 w 1329069"/>
                      <a:gd name="connsiteY25" fmla="*/ 32184 h 436221"/>
                      <a:gd name="connsiteX0" fmla="*/ 0 w 1329069"/>
                      <a:gd name="connsiteY0" fmla="*/ 31901 h 435938"/>
                      <a:gd name="connsiteX1" fmla="*/ 0 w 1329069"/>
                      <a:gd name="connsiteY1" fmla="*/ 31901 h 435938"/>
                      <a:gd name="connsiteX2" fmla="*/ 53162 w 1329069"/>
                      <a:gd name="connsiteY2" fmla="*/ 170124 h 435938"/>
                      <a:gd name="connsiteX3" fmla="*/ 85060 w 1329069"/>
                      <a:gd name="connsiteY3" fmla="*/ 212655 h 435938"/>
                      <a:gd name="connsiteX4" fmla="*/ 180753 w 1329069"/>
                      <a:gd name="connsiteY4" fmla="*/ 276450 h 435938"/>
                      <a:gd name="connsiteX5" fmla="*/ 265813 w 1329069"/>
                      <a:gd name="connsiteY5" fmla="*/ 329613 h 435938"/>
                      <a:gd name="connsiteX6" fmla="*/ 297711 w 1329069"/>
                      <a:gd name="connsiteY6" fmla="*/ 350878 h 435938"/>
                      <a:gd name="connsiteX7" fmla="*/ 393404 w 1329069"/>
                      <a:gd name="connsiteY7" fmla="*/ 382776 h 435938"/>
                      <a:gd name="connsiteX8" fmla="*/ 435934 w 1329069"/>
                      <a:gd name="connsiteY8" fmla="*/ 404041 h 435938"/>
                      <a:gd name="connsiteX9" fmla="*/ 510362 w 1329069"/>
                      <a:gd name="connsiteY9" fmla="*/ 414673 h 435938"/>
                      <a:gd name="connsiteX10" fmla="*/ 648586 w 1329069"/>
                      <a:gd name="connsiteY10" fmla="*/ 425306 h 435938"/>
                      <a:gd name="connsiteX11" fmla="*/ 744279 w 1329069"/>
                      <a:gd name="connsiteY11" fmla="*/ 435938 h 435938"/>
                      <a:gd name="connsiteX12" fmla="*/ 978195 w 1329069"/>
                      <a:gd name="connsiteY12" fmla="*/ 425306 h 435938"/>
                      <a:gd name="connsiteX13" fmla="*/ 999460 w 1329069"/>
                      <a:gd name="connsiteY13" fmla="*/ 393408 h 435938"/>
                      <a:gd name="connsiteX14" fmla="*/ 1031358 w 1329069"/>
                      <a:gd name="connsiteY14" fmla="*/ 382776 h 435938"/>
                      <a:gd name="connsiteX15" fmla="*/ 1052623 w 1329069"/>
                      <a:gd name="connsiteY15" fmla="*/ 350878 h 435938"/>
                      <a:gd name="connsiteX16" fmla="*/ 1095153 w 1329069"/>
                      <a:gd name="connsiteY16" fmla="*/ 340245 h 435938"/>
                      <a:gd name="connsiteX17" fmla="*/ 1127051 w 1329069"/>
                      <a:gd name="connsiteY17" fmla="*/ 329613 h 435938"/>
                      <a:gd name="connsiteX18" fmla="*/ 1254641 w 1329069"/>
                      <a:gd name="connsiteY18" fmla="*/ 308348 h 435938"/>
                      <a:gd name="connsiteX19" fmla="*/ 1329069 w 1329069"/>
                      <a:gd name="connsiteY19" fmla="*/ 287083 h 435938"/>
                      <a:gd name="connsiteX20" fmla="*/ 800126 w 1329069"/>
                      <a:gd name="connsiteY20" fmla="*/ 66591 h 435938"/>
                      <a:gd name="connsiteX21" fmla="*/ 627320 w 1329069"/>
                      <a:gd name="connsiteY21" fmla="*/ 10636 h 435938"/>
                      <a:gd name="connsiteX22" fmla="*/ 531627 w 1329069"/>
                      <a:gd name="connsiteY22" fmla="*/ 3 h 435938"/>
                      <a:gd name="connsiteX23" fmla="*/ 95693 w 1329069"/>
                      <a:gd name="connsiteY23" fmla="*/ 10636 h 435938"/>
                      <a:gd name="connsiteX24" fmla="*/ 53162 w 1329069"/>
                      <a:gd name="connsiteY24" fmla="*/ 21269 h 435938"/>
                      <a:gd name="connsiteX25" fmla="*/ 0 w 1329069"/>
                      <a:gd name="connsiteY25" fmla="*/ 31901 h 435938"/>
                      <a:gd name="connsiteX0" fmla="*/ 0 w 1329069"/>
                      <a:gd name="connsiteY0" fmla="*/ 50371 h 454408"/>
                      <a:gd name="connsiteX1" fmla="*/ 0 w 1329069"/>
                      <a:gd name="connsiteY1" fmla="*/ 50371 h 454408"/>
                      <a:gd name="connsiteX2" fmla="*/ 53162 w 1329069"/>
                      <a:gd name="connsiteY2" fmla="*/ 188594 h 454408"/>
                      <a:gd name="connsiteX3" fmla="*/ 85060 w 1329069"/>
                      <a:gd name="connsiteY3" fmla="*/ 231125 h 454408"/>
                      <a:gd name="connsiteX4" fmla="*/ 180753 w 1329069"/>
                      <a:gd name="connsiteY4" fmla="*/ 294920 h 454408"/>
                      <a:gd name="connsiteX5" fmla="*/ 265813 w 1329069"/>
                      <a:gd name="connsiteY5" fmla="*/ 348083 h 454408"/>
                      <a:gd name="connsiteX6" fmla="*/ 297711 w 1329069"/>
                      <a:gd name="connsiteY6" fmla="*/ 369348 h 454408"/>
                      <a:gd name="connsiteX7" fmla="*/ 393404 w 1329069"/>
                      <a:gd name="connsiteY7" fmla="*/ 401246 h 454408"/>
                      <a:gd name="connsiteX8" fmla="*/ 435934 w 1329069"/>
                      <a:gd name="connsiteY8" fmla="*/ 422511 h 454408"/>
                      <a:gd name="connsiteX9" fmla="*/ 510362 w 1329069"/>
                      <a:gd name="connsiteY9" fmla="*/ 433143 h 454408"/>
                      <a:gd name="connsiteX10" fmla="*/ 648586 w 1329069"/>
                      <a:gd name="connsiteY10" fmla="*/ 443776 h 454408"/>
                      <a:gd name="connsiteX11" fmla="*/ 744279 w 1329069"/>
                      <a:gd name="connsiteY11" fmla="*/ 454408 h 454408"/>
                      <a:gd name="connsiteX12" fmla="*/ 978195 w 1329069"/>
                      <a:gd name="connsiteY12" fmla="*/ 443776 h 454408"/>
                      <a:gd name="connsiteX13" fmla="*/ 999460 w 1329069"/>
                      <a:gd name="connsiteY13" fmla="*/ 411878 h 454408"/>
                      <a:gd name="connsiteX14" fmla="*/ 1031358 w 1329069"/>
                      <a:gd name="connsiteY14" fmla="*/ 401246 h 454408"/>
                      <a:gd name="connsiteX15" fmla="*/ 1052623 w 1329069"/>
                      <a:gd name="connsiteY15" fmla="*/ 369348 h 454408"/>
                      <a:gd name="connsiteX16" fmla="*/ 1095153 w 1329069"/>
                      <a:gd name="connsiteY16" fmla="*/ 358715 h 454408"/>
                      <a:gd name="connsiteX17" fmla="*/ 1127051 w 1329069"/>
                      <a:gd name="connsiteY17" fmla="*/ 348083 h 454408"/>
                      <a:gd name="connsiteX18" fmla="*/ 1254641 w 1329069"/>
                      <a:gd name="connsiteY18" fmla="*/ 326818 h 454408"/>
                      <a:gd name="connsiteX19" fmla="*/ 1329069 w 1329069"/>
                      <a:gd name="connsiteY19" fmla="*/ 305553 h 454408"/>
                      <a:gd name="connsiteX20" fmla="*/ 800126 w 1329069"/>
                      <a:gd name="connsiteY20" fmla="*/ 85061 h 454408"/>
                      <a:gd name="connsiteX21" fmla="*/ 627320 w 1329069"/>
                      <a:gd name="connsiteY21" fmla="*/ 29106 h 454408"/>
                      <a:gd name="connsiteX22" fmla="*/ 388464 w 1329069"/>
                      <a:gd name="connsiteY22" fmla="*/ 0 h 454408"/>
                      <a:gd name="connsiteX23" fmla="*/ 95693 w 1329069"/>
                      <a:gd name="connsiteY23" fmla="*/ 29106 h 454408"/>
                      <a:gd name="connsiteX24" fmla="*/ 53162 w 1329069"/>
                      <a:gd name="connsiteY24" fmla="*/ 39739 h 454408"/>
                      <a:gd name="connsiteX25" fmla="*/ 0 w 1329069"/>
                      <a:gd name="connsiteY25" fmla="*/ 50371 h 454408"/>
                      <a:gd name="connsiteX0" fmla="*/ 0 w 1329069"/>
                      <a:gd name="connsiteY0" fmla="*/ 50371 h 458308"/>
                      <a:gd name="connsiteX1" fmla="*/ 0 w 1329069"/>
                      <a:gd name="connsiteY1" fmla="*/ 50371 h 458308"/>
                      <a:gd name="connsiteX2" fmla="*/ 53162 w 1329069"/>
                      <a:gd name="connsiteY2" fmla="*/ 188594 h 458308"/>
                      <a:gd name="connsiteX3" fmla="*/ 85060 w 1329069"/>
                      <a:gd name="connsiteY3" fmla="*/ 231125 h 458308"/>
                      <a:gd name="connsiteX4" fmla="*/ 180753 w 1329069"/>
                      <a:gd name="connsiteY4" fmla="*/ 294920 h 458308"/>
                      <a:gd name="connsiteX5" fmla="*/ 265813 w 1329069"/>
                      <a:gd name="connsiteY5" fmla="*/ 348083 h 458308"/>
                      <a:gd name="connsiteX6" fmla="*/ 297711 w 1329069"/>
                      <a:gd name="connsiteY6" fmla="*/ 369348 h 458308"/>
                      <a:gd name="connsiteX7" fmla="*/ 393404 w 1329069"/>
                      <a:gd name="connsiteY7" fmla="*/ 401246 h 458308"/>
                      <a:gd name="connsiteX8" fmla="*/ 435934 w 1329069"/>
                      <a:gd name="connsiteY8" fmla="*/ 422511 h 458308"/>
                      <a:gd name="connsiteX9" fmla="*/ 510362 w 1329069"/>
                      <a:gd name="connsiteY9" fmla="*/ 433143 h 458308"/>
                      <a:gd name="connsiteX10" fmla="*/ 648586 w 1329069"/>
                      <a:gd name="connsiteY10" fmla="*/ 443776 h 458308"/>
                      <a:gd name="connsiteX11" fmla="*/ 744279 w 1329069"/>
                      <a:gd name="connsiteY11" fmla="*/ 454408 h 458308"/>
                      <a:gd name="connsiteX12" fmla="*/ 890449 w 1329069"/>
                      <a:gd name="connsiteY12" fmla="*/ 453013 h 458308"/>
                      <a:gd name="connsiteX13" fmla="*/ 999460 w 1329069"/>
                      <a:gd name="connsiteY13" fmla="*/ 411878 h 458308"/>
                      <a:gd name="connsiteX14" fmla="*/ 1031358 w 1329069"/>
                      <a:gd name="connsiteY14" fmla="*/ 401246 h 458308"/>
                      <a:gd name="connsiteX15" fmla="*/ 1052623 w 1329069"/>
                      <a:gd name="connsiteY15" fmla="*/ 369348 h 458308"/>
                      <a:gd name="connsiteX16" fmla="*/ 1095153 w 1329069"/>
                      <a:gd name="connsiteY16" fmla="*/ 358715 h 458308"/>
                      <a:gd name="connsiteX17" fmla="*/ 1127051 w 1329069"/>
                      <a:gd name="connsiteY17" fmla="*/ 348083 h 458308"/>
                      <a:gd name="connsiteX18" fmla="*/ 1254641 w 1329069"/>
                      <a:gd name="connsiteY18" fmla="*/ 326818 h 458308"/>
                      <a:gd name="connsiteX19" fmla="*/ 1329069 w 1329069"/>
                      <a:gd name="connsiteY19" fmla="*/ 305553 h 458308"/>
                      <a:gd name="connsiteX20" fmla="*/ 800126 w 1329069"/>
                      <a:gd name="connsiteY20" fmla="*/ 85061 h 458308"/>
                      <a:gd name="connsiteX21" fmla="*/ 627320 w 1329069"/>
                      <a:gd name="connsiteY21" fmla="*/ 29106 h 458308"/>
                      <a:gd name="connsiteX22" fmla="*/ 388464 w 1329069"/>
                      <a:gd name="connsiteY22" fmla="*/ 0 h 458308"/>
                      <a:gd name="connsiteX23" fmla="*/ 95693 w 1329069"/>
                      <a:gd name="connsiteY23" fmla="*/ 29106 h 458308"/>
                      <a:gd name="connsiteX24" fmla="*/ 53162 w 1329069"/>
                      <a:gd name="connsiteY24" fmla="*/ 39739 h 458308"/>
                      <a:gd name="connsiteX25" fmla="*/ 0 w 1329069"/>
                      <a:gd name="connsiteY25" fmla="*/ 50371 h 458308"/>
                      <a:gd name="connsiteX0" fmla="*/ 0 w 1329069"/>
                      <a:gd name="connsiteY0" fmla="*/ 50371 h 458308"/>
                      <a:gd name="connsiteX1" fmla="*/ 0 w 1329069"/>
                      <a:gd name="connsiteY1" fmla="*/ 50371 h 458308"/>
                      <a:gd name="connsiteX2" fmla="*/ 53162 w 1329069"/>
                      <a:gd name="connsiteY2" fmla="*/ 188594 h 458308"/>
                      <a:gd name="connsiteX3" fmla="*/ 85060 w 1329069"/>
                      <a:gd name="connsiteY3" fmla="*/ 231125 h 458308"/>
                      <a:gd name="connsiteX4" fmla="*/ 180753 w 1329069"/>
                      <a:gd name="connsiteY4" fmla="*/ 294920 h 458308"/>
                      <a:gd name="connsiteX5" fmla="*/ 265813 w 1329069"/>
                      <a:gd name="connsiteY5" fmla="*/ 348083 h 458308"/>
                      <a:gd name="connsiteX6" fmla="*/ 297711 w 1329069"/>
                      <a:gd name="connsiteY6" fmla="*/ 369348 h 458308"/>
                      <a:gd name="connsiteX7" fmla="*/ 393404 w 1329069"/>
                      <a:gd name="connsiteY7" fmla="*/ 401246 h 458308"/>
                      <a:gd name="connsiteX8" fmla="*/ 435934 w 1329069"/>
                      <a:gd name="connsiteY8" fmla="*/ 422511 h 458308"/>
                      <a:gd name="connsiteX9" fmla="*/ 510362 w 1329069"/>
                      <a:gd name="connsiteY9" fmla="*/ 433143 h 458308"/>
                      <a:gd name="connsiteX10" fmla="*/ 648586 w 1329069"/>
                      <a:gd name="connsiteY10" fmla="*/ 443776 h 458308"/>
                      <a:gd name="connsiteX11" fmla="*/ 744279 w 1329069"/>
                      <a:gd name="connsiteY11" fmla="*/ 454408 h 458308"/>
                      <a:gd name="connsiteX12" fmla="*/ 890449 w 1329069"/>
                      <a:gd name="connsiteY12" fmla="*/ 453013 h 458308"/>
                      <a:gd name="connsiteX13" fmla="*/ 999460 w 1329069"/>
                      <a:gd name="connsiteY13" fmla="*/ 411878 h 458308"/>
                      <a:gd name="connsiteX14" fmla="*/ 1031358 w 1329069"/>
                      <a:gd name="connsiteY14" fmla="*/ 401246 h 458308"/>
                      <a:gd name="connsiteX15" fmla="*/ 1052623 w 1329069"/>
                      <a:gd name="connsiteY15" fmla="*/ 369348 h 458308"/>
                      <a:gd name="connsiteX16" fmla="*/ 1095153 w 1329069"/>
                      <a:gd name="connsiteY16" fmla="*/ 358715 h 458308"/>
                      <a:gd name="connsiteX17" fmla="*/ 1168614 w 1329069"/>
                      <a:gd name="connsiteY17" fmla="*/ 343465 h 458308"/>
                      <a:gd name="connsiteX18" fmla="*/ 1254641 w 1329069"/>
                      <a:gd name="connsiteY18" fmla="*/ 326818 h 458308"/>
                      <a:gd name="connsiteX19" fmla="*/ 1329069 w 1329069"/>
                      <a:gd name="connsiteY19" fmla="*/ 305553 h 458308"/>
                      <a:gd name="connsiteX20" fmla="*/ 800126 w 1329069"/>
                      <a:gd name="connsiteY20" fmla="*/ 85061 h 458308"/>
                      <a:gd name="connsiteX21" fmla="*/ 627320 w 1329069"/>
                      <a:gd name="connsiteY21" fmla="*/ 29106 h 458308"/>
                      <a:gd name="connsiteX22" fmla="*/ 388464 w 1329069"/>
                      <a:gd name="connsiteY22" fmla="*/ 0 h 458308"/>
                      <a:gd name="connsiteX23" fmla="*/ 95693 w 1329069"/>
                      <a:gd name="connsiteY23" fmla="*/ 29106 h 458308"/>
                      <a:gd name="connsiteX24" fmla="*/ 53162 w 1329069"/>
                      <a:gd name="connsiteY24" fmla="*/ 39739 h 458308"/>
                      <a:gd name="connsiteX25" fmla="*/ 0 w 1329069"/>
                      <a:gd name="connsiteY25" fmla="*/ 50371 h 458308"/>
                      <a:gd name="connsiteX0" fmla="*/ 0 w 1329069"/>
                      <a:gd name="connsiteY0" fmla="*/ 50371 h 458308"/>
                      <a:gd name="connsiteX1" fmla="*/ 0 w 1329069"/>
                      <a:gd name="connsiteY1" fmla="*/ 50371 h 458308"/>
                      <a:gd name="connsiteX2" fmla="*/ 53162 w 1329069"/>
                      <a:gd name="connsiteY2" fmla="*/ 188594 h 458308"/>
                      <a:gd name="connsiteX3" fmla="*/ 85060 w 1329069"/>
                      <a:gd name="connsiteY3" fmla="*/ 231125 h 458308"/>
                      <a:gd name="connsiteX4" fmla="*/ 180753 w 1329069"/>
                      <a:gd name="connsiteY4" fmla="*/ 294920 h 458308"/>
                      <a:gd name="connsiteX5" fmla="*/ 265813 w 1329069"/>
                      <a:gd name="connsiteY5" fmla="*/ 348083 h 458308"/>
                      <a:gd name="connsiteX6" fmla="*/ 297711 w 1329069"/>
                      <a:gd name="connsiteY6" fmla="*/ 369348 h 458308"/>
                      <a:gd name="connsiteX7" fmla="*/ 393404 w 1329069"/>
                      <a:gd name="connsiteY7" fmla="*/ 401246 h 458308"/>
                      <a:gd name="connsiteX8" fmla="*/ 435934 w 1329069"/>
                      <a:gd name="connsiteY8" fmla="*/ 422511 h 458308"/>
                      <a:gd name="connsiteX9" fmla="*/ 510362 w 1329069"/>
                      <a:gd name="connsiteY9" fmla="*/ 433143 h 458308"/>
                      <a:gd name="connsiteX10" fmla="*/ 648586 w 1329069"/>
                      <a:gd name="connsiteY10" fmla="*/ 443776 h 458308"/>
                      <a:gd name="connsiteX11" fmla="*/ 744279 w 1329069"/>
                      <a:gd name="connsiteY11" fmla="*/ 454408 h 458308"/>
                      <a:gd name="connsiteX12" fmla="*/ 890449 w 1329069"/>
                      <a:gd name="connsiteY12" fmla="*/ 453013 h 458308"/>
                      <a:gd name="connsiteX13" fmla="*/ 999460 w 1329069"/>
                      <a:gd name="connsiteY13" fmla="*/ 411878 h 458308"/>
                      <a:gd name="connsiteX14" fmla="*/ 1031358 w 1329069"/>
                      <a:gd name="connsiteY14" fmla="*/ 401246 h 458308"/>
                      <a:gd name="connsiteX15" fmla="*/ 1052623 w 1329069"/>
                      <a:gd name="connsiteY15" fmla="*/ 369348 h 458308"/>
                      <a:gd name="connsiteX16" fmla="*/ 1113625 w 1329069"/>
                      <a:gd name="connsiteY16" fmla="*/ 363333 h 458308"/>
                      <a:gd name="connsiteX17" fmla="*/ 1168614 w 1329069"/>
                      <a:gd name="connsiteY17" fmla="*/ 343465 h 458308"/>
                      <a:gd name="connsiteX18" fmla="*/ 1254641 w 1329069"/>
                      <a:gd name="connsiteY18" fmla="*/ 326818 h 458308"/>
                      <a:gd name="connsiteX19" fmla="*/ 1329069 w 1329069"/>
                      <a:gd name="connsiteY19" fmla="*/ 305553 h 458308"/>
                      <a:gd name="connsiteX20" fmla="*/ 800126 w 1329069"/>
                      <a:gd name="connsiteY20" fmla="*/ 85061 h 458308"/>
                      <a:gd name="connsiteX21" fmla="*/ 627320 w 1329069"/>
                      <a:gd name="connsiteY21" fmla="*/ 29106 h 458308"/>
                      <a:gd name="connsiteX22" fmla="*/ 388464 w 1329069"/>
                      <a:gd name="connsiteY22" fmla="*/ 0 h 458308"/>
                      <a:gd name="connsiteX23" fmla="*/ 95693 w 1329069"/>
                      <a:gd name="connsiteY23" fmla="*/ 29106 h 458308"/>
                      <a:gd name="connsiteX24" fmla="*/ 53162 w 1329069"/>
                      <a:gd name="connsiteY24" fmla="*/ 39739 h 458308"/>
                      <a:gd name="connsiteX25" fmla="*/ 0 w 1329069"/>
                      <a:gd name="connsiteY25" fmla="*/ 50371 h 458308"/>
                      <a:gd name="connsiteX0" fmla="*/ 0 w 1329069"/>
                      <a:gd name="connsiteY0" fmla="*/ 50371 h 458308"/>
                      <a:gd name="connsiteX1" fmla="*/ 0 w 1329069"/>
                      <a:gd name="connsiteY1" fmla="*/ 50371 h 458308"/>
                      <a:gd name="connsiteX2" fmla="*/ 53162 w 1329069"/>
                      <a:gd name="connsiteY2" fmla="*/ 188594 h 458308"/>
                      <a:gd name="connsiteX3" fmla="*/ 85060 w 1329069"/>
                      <a:gd name="connsiteY3" fmla="*/ 231125 h 458308"/>
                      <a:gd name="connsiteX4" fmla="*/ 180753 w 1329069"/>
                      <a:gd name="connsiteY4" fmla="*/ 294920 h 458308"/>
                      <a:gd name="connsiteX5" fmla="*/ 265813 w 1329069"/>
                      <a:gd name="connsiteY5" fmla="*/ 348083 h 458308"/>
                      <a:gd name="connsiteX6" fmla="*/ 297711 w 1329069"/>
                      <a:gd name="connsiteY6" fmla="*/ 369348 h 458308"/>
                      <a:gd name="connsiteX7" fmla="*/ 393404 w 1329069"/>
                      <a:gd name="connsiteY7" fmla="*/ 401246 h 458308"/>
                      <a:gd name="connsiteX8" fmla="*/ 435934 w 1329069"/>
                      <a:gd name="connsiteY8" fmla="*/ 422511 h 458308"/>
                      <a:gd name="connsiteX9" fmla="*/ 510362 w 1329069"/>
                      <a:gd name="connsiteY9" fmla="*/ 433143 h 458308"/>
                      <a:gd name="connsiteX10" fmla="*/ 648586 w 1329069"/>
                      <a:gd name="connsiteY10" fmla="*/ 443776 h 458308"/>
                      <a:gd name="connsiteX11" fmla="*/ 744279 w 1329069"/>
                      <a:gd name="connsiteY11" fmla="*/ 454408 h 458308"/>
                      <a:gd name="connsiteX12" fmla="*/ 890449 w 1329069"/>
                      <a:gd name="connsiteY12" fmla="*/ 453013 h 458308"/>
                      <a:gd name="connsiteX13" fmla="*/ 999460 w 1329069"/>
                      <a:gd name="connsiteY13" fmla="*/ 411878 h 458308"/>
                      <a:gd name="connsiteX14" fmla="*/ 1031358 w 1329069"/>
                      <a:gd name="connsiteY14" fmla="*/ 401246 h 458308"/>
                      <a:gd name="connsiteX15" fmla="*/ 1069985 w 1329069"/>
                      <a:gd name="connsiteY15" fmla="*/ 382852 h 458308"/>
                      <a:gd name="connsiteX16" fmla="*/ 1113625 w 1329069"/>
                      <a:gd name="connsiteY16" fmla="*/ 363333 h 458308"/>
                      <a:gd name="connsiteX17" fmla="*/ 1168614 w 1329069"/>
                      <a:gd name="connsiteY17" fmla="*/ 343465 h 458308"/>
                      <a:gd name="connsiteX18" fmla="*/ 1254641 w 1329069"/>
                      <a:gd name="connsiteY18" fmla="*/ 326818 h 458308"/>
                      <a:gd name="connsiteX19" fmla="*/ 1329069 w 1329069"/>
                      <a:gd name="connsiteY19" fmla="*/ 305553 h 458308"/>
                      <a:gd name="connsiteX20" fmla="*/ 800126 w 1329069"/>
                      <a:gd name="connsiteY20" fmla="*/ 85061 h 458308"/>
                      <a:gd name="connsiteX21" fmla="*/ 627320 w 1329069"/>
                      <a:gd name="connsiteY21" fmla="*/ 29106 h 458308"/>
                      <a:gd name="connsiteX22" fmla="*/ 388464 w 1329069"/>
                      <a:gd name="connsiteY22" fmla="*/ 0 h 458308"/>
                      <a:gd name="connsiteX23" fmla="*/ 95693 w 1329069"/>
                      <a:gd name="connsiteY23" fmla="*/ 29106 h 458308"/>
                      <a:gd name="connsiteX24" fmla="*/ 53162 w 1329069"/>
                      <a:gd name="connsiteY24" fmla="*/ 39739 h 458308"/>
                      <a:gd name="connsiteX25" fmla="*/ 0 w 1329069"/>
                      <a:gd name="connsiteY25" fmla="*/ 50371 h 458308"/>
                      <a:gd name="connsiteX0" fmla="*/ 0 w 1329069"/>
                      <a:gd name="connsiteY0" fmla="*/ 50371 h 458308"/>
                      <a:gd name="connsiteX1" fmla="*/ 0 w 1329069"/>
                      <a:gd name="connsiteY1" fmla="*/ 50371 h 458308"/>
                      <a:gd name="connsiteX2" fmla="*/ 53162 w 1329069"/>
                      <a:gd name="connsiteY2" fmla="*/ 188594 h 458308"/>
                      <a:gd name="connsiteX3" fmla="*/ 85060 w 1329069"/>
                      <a:gd name="connsiteY3" fmla="*/ 231125 h 458308"/>
                      <a:gd name="connsiteX4" fmla="*/ 174966 w 1329069"/>
                      <a:gd name="connsiteY4" fmla="*/ 306495 h 458308"/>
                      <a:gd name="connsiteX5" fmla="*/ 265813 w 1329069"/>
                      <a:gd name="connsiteY5" fmla="*/ 348083 h 458308"/>
                      <a:gd name="connsiteX6" fmla="*/ 297711 w 1329069"/>
                      <a:gd name="connsiteY6" fmla="*/ 369348 h 458308"/>
                      <a:gd name="connsiteX7" fmla="*/ 393404 w 1329069"/>
                      <a:gd name="connsiteY7" fmla="*/ 401246 h 458308"/>
                      <a:gd name="connsiteX8" fmla="*/ 435934 w 1329069"/>
                      <a:gd name="connsiteY8" fmla="*/ 422511 h 458308"/>
                      <a:gd name="connsiteX9" fmla="*/ 510362 w 1329069"/>
                      <a:gd name="connsiteY9" fmla="*/ 433143 h 458308"/>
                      <a:gd name="connsiteX10" fmla="*/ 648586 w 1329069"/>
                      <a:gd name="connsiteY10" fmla="*/ 443776 h 458308"/>
                      <a:gd name="connsiteX11" fmla="*/ 744279 w 1329069"/>
                      <a:gd name="connsiteY11" fmla="*/ 454408 h 458308"/>
                      <a:gd name="connsiteX12" fmla="*/ 890449 w 1329069"/>
                      <a:gd name="connsiteY12" fmla="*/ 453013 h 458308"/>
                      <a:gd name="connsiteX13" fmla="*/ 999460 w 1329069"/>
                      <a:gd name="connsiteY13" fmla="*/ 411878 h 458308"/>
                      <a:gd name="connsiteX14" fmla="*/ 1031358 w 1329069"/>
                      <a:gd name="connsiteY14" fmla="*/ 401246 h 458308"/>
                      <a:gd name="connsiteX15" fmla="*/ 1069985 w 1329069"/>
                      <a:gd name="connsiteY15" fmla="*/ 382852 h 458308"/>
                      <a:gd name="connsiteX16" fmla="*/ 1113625 w 1329069"/>
                      <a:gd name="connsiteY16" fmla="*/ 363333 h 458308"/>
                      <a:gd name="connsiteX17" fmla="*/ 1168614 w 1329069"/>
                      <a:gd name="connsiteY17" fmla="*/ 343465 h 458308"/>
                      <a:gd name="connsiteX18" fmla="*/ 1254641 w 1329069"/>
                      <a:gd name="connsiteY18" fmla="*/ 326818 h 458308"/>
                      <a:gd name="connsiteX19" fmla="*/ 1329069 w 1329069"/>
                      <a:gd name="connsiteY19" fmla="*/ 305553 h 458308"/>
                      <a:gd name="connsiteX20" fmla="*/ 800126 w 1329069"/>
                      <a:gd name="connsiteY20" fmla="*/ 85061 h 458308"/>
                      <a:gd name="connsiteX21" fmla="*/ 627320 w 1329069"/>
                      <a:gd name="connsiteY21" fmla="*/ 29106 h 458308"/>
                      <a:gd name="connsiteX22" fmla="*/ 388464 w 1329069"/>
                      <a:gd name="connsiteY22" fmla="*/ 0 h 458308"/>
                      <a:gd name="connsiteX23" fmla="*/ 95693 w 1329069"/>
                      <a:gd name="connsiteY23" fmla="*/ 29106 h 458308"/>
                      <a:gd name="connsiteX24" fmla="*/ 53162 w 1329069"/>
                      <a:gd name="connsiteY24" fmla="*/ 39739 h 458308"/>
                      <a:gd name="connsiteX25" fmla="*/ 0 w 1329069"/>
                      <a:gd name="connsiteY25" fmla="*/ 50371 h 4583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</a:cxnLst>
                    <a:rect l="l" t="t" r="r" b="b"/>
                    <a:pathLst>
                      <a:path w="1329069" h="458308">
                        <a:moveTo>
                          <a:pt x="0" y="50371"/>
                        </a:moveTo>
                        <a:lnTo>
                          <a:pt x="0" y="50371"/>
                        </a:lnTo>
                        <a:cubicBezTo>
                          <a:pt x="14908" y="95096"/>
                          <a:pt x="27232" y="147105"/>
                          <a:pt x="53162" y="188594"/>
                        </a:cubicBezTo>
                        <a:cubicBezTo>
                          <a:pt x="62554" y="203622"/>
                          <a:pt x="64759" y="211475"/>
                          <a:pt x="85060" y="231125"/>
                        </a:cubicBezTo>
                        <a:cubicBezTo>
                          <a:pt x="105361" y="250775"/>
                          <a:pt x="99351" y="265779"/>
                          <a:pt x="174966" y="306495"/>
                        </a:cubicBezTo>
                        <a:cubicBezTo>
                          <a:pt x="204405" y="322347"/>
                          <a:pt x="245356" y="337608"/>
                          <a:pt x="265813" y="348083"/>
                        </a:cubicBezTo>
                        <a:cubicBezTo>
                          <a:pt x="286270" y="358558"/>
                          <a:pt x="285915" y="364433"/>
                          <a:pt x="297711" y="369348"/>
                        </a:cubicBezTo>
                        <a:cubicBezTo>
                          <a:pt x="328748" y="382280"/>
                          <a:pt x="363331" y="386209"/>
                          <a:pt x="393404" y="401246"/>
                        </a:cubicBezTo>
                        <a:cubicBezTo>
                          <a:pt x="407581" y="408334"/>
                          <a:pt x="420642" y="418341"/>
                          <a:pt x="435934" y="422511"/>
                        </a:cubicBezTo>
                        <a:cubicBezTo>
                          <a:pt x="460112" y="429105"/>
                          <a:pt x="485425" y="430649"/>
                          <a:pt x="510362" y="433143"/>
                        </a:cubicBezTo>
                        <a:cubicBezTo>
                          <a:pt x="556343" y="437741"/>
                          <a:pt x="602565" y="439592"/>
                          <a:pt x="648586" y="443776"/>
                        </a:cubicBezTo>
                        <a:cubicBezTo>
                          <a:pt x="680548" y="446682"/>
                          <a:pt x="712381" y="450864"/>
                          <a:pt x="744279" y="454408"/>
                        </a:cubicBezTo>
                        <a:cubicBezTo>
                          <a:pt x="822251" y="450864"/>
                          <a:pt x="813458" y="465845"/>
                          <a:pt x="890449" y="453013"/>
                        </a:cubicBezTo>
                        <a:cubicBezTo>
                          <a:pt x="903054" y="450912"/>
                          <a:pt x="975975" y="420506"/>
                          <a:pt x="999460" y="411878"/>
                        </a:cubicBezTo>
                        <a:cubicBezTo>
                          <a:pt x="1022945" y="403250"/>
                          <a:pt x="1020725" y="404790"/>
                          <a:pt x="1031358" y="401246"/>
                        </a:cubicBezTo>
                        <a:cubicBezTo>
                          <a:pt x="1038446" y="390613"/>
                          <a:pt x="1056274" y="389171"/>
                          <a:pt x="1069985" y="382852"/>
                        </a:cubicBezTo>
                        <a:cubicBezTo>
                          <a:pt x="1083696" y="376533"/>
                          <a:pt x="1097187" y="369898"/>
                          <a:pt x="1113625" y="363333"/>
                        </a:cubicBezTo>
                        <a:cubicBezTo>
                          <a:pt x="1130063" y="356768"/>
                          <a:pt x="1145111" y="349551"/>
                          <a:pt x="1168614" y="343465"/>
                        </a:cubicBezTo>
                        <a:cubicBezTo>
                          <a:pt x="1192117" y="337379"/>
                          <a:pt x="1212616" y="332821"/>
                          <a:pt x="1254641" y="326818"/>
                        </a:cubicBezTo>
                        <a:cubicBezTo>
                          <a:pt x="1321799" y="304432"/>
                          <a:pt x="1296021" y="305553"/>
                          <a:pt x="1329069" y="305553"/>
                        </a:cubicBezTo>
                        <a:cubicBezTo>
                          <a:pt x="1123506" y="238213"/>
                          <a:pt x="1005689" y="152401"/>
                          <a:pt x="800126" y="85061"/>
                        </a:cubicBezTo>
                        <a:cubicBezTo>
                          <a:pt x="771772" y="60252"/>
                          <a:pt x="695930" y="43283"/>
                          <a:pt x="627320" y="29106"/>
                        </a:cubicBezTo>
                        <a:cubicBezTo>
                          <a:pt x="558710" y="14929"/>
                          <a:pt x="420558" y="0"/>
                          <a:pt x="388464" y="0"/>
                        </a:cubicBezTo>
                        <a:cubicBezTo>
                          <a:pt x="243109" y="0"/>
                          <a:pt x="241004" y="25562"/>
                          <a:pt x="95693" y="29106"/>
                        </a:cubicBezTo>
                        <a:cubicBezTo>
                          <a:pt x="81516" y="32650"/>
                          <a:pt x="67025" y="35118"/>
                          <a:pt x="53162" y="39739"/>
                        </a:cubicBezTo>
                        <a:cubicBezTo>
                          <a:pt x="-14581" y="62320"/>
                          <a:pt x="8860" y="48599"/>
                          <a:pt x="0" y="50371"/>
                        </a:cubicBezTo>
                        <a:close/>
                      </a:path>
                    </a:pathLst>
                  </a:custGeom>
                  <a:grpFill/>
                  <a:ln>
                    <a:solidFill>
                      <a:srgbClr val="660033"/>
                    </a:solidFill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hu-HU">
                      <a:solidFill>
                        <a:srgbClr val="813213"/>
                      </a:solidFill>
                    </a:endParaRPr>
                  </a:p>
                </p:txBody>
              </p:sp>
            </p:grpSp>
          </p:grpSp>
        </p:grpSp>
        <p:sp>
          <p:nvSpPr>
            <p:cNvPr id="737" name="Hold 736">
              <a:extLst>
                <a:ext uri="{FF2B5EF4-FFF2-40B4-BE49-F238E27FC236}">
                  <a16:creationId xmlns:a16="http://schemas.microsoft.com/office/drawing/2014/main" id="{CB345E39-D89E-971B-2EDC-ED84AAC4F3FB}"/>
                </a:ext>
              </a:extLst>
            </p:cNvPr>
            <p:cNvSpPr/>
            <p:nvPr/>
          </p:nvSpPr>
          <p:spPr>
            <a:xfrm>
              <a:off x="1894147" y="1338943"/>
              <a:ext cx="555538" cy="810696"/>
            </a:xfrm>
            <a:prstGeom prst="moon">
              <a:avLst>
                <a:gd name="adj" fmla="val 52098"/>
              </a:avLst>
            </a:prstGeom>
            <a:solidFill>
              <a:srgbClr val="FFC000"/>
            </a:solidFill>
            <a:ln>
              <a:solidFill>
                <a:srgbClr val="660033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>
                <a:solidFill>
                  <a:srgbClr val="813213"/>
                </a:solidFill>
              </a:endParaRPr>
            </a:p>
          </p:txBody>
        </p:sp>
        <p:sp>
          <p:nvSpPr>
            <p:cNvPr id="738" name="Csillag: 4 ágú 737">
              <a:extLst>
                <a:ext uri="{FF2B5EF4-FFF2-40B4-BE49-F238E27FC236}">
                  <a16:creationId xmlns:a16="http://schemas.microsoft.com/office/drawing/2014/main" id="{315C92E7-AC3A-3F6C-A93D-DDFEBFC520DC}"/>
                </a:ext>
              </a:extLst>
            </p:cNvPr>
            <p:cNvSpPr/>
            <p:nvPr/>
          </p:nvSpPr>
          <p:spPr>
            <a:xfrm>
              <a:off x="2286399" y="1567942"/>
              <a:ext cx="326571" cy="352697"/>
            </a:xfrm>
            <a:prstGeom prst="star4">
              <a:avLst/>
            </a:prstGeom>
            <a:solidFill>
              <a:srgbClr val="FFC000"/>
            </a:solidFill>
            <a:ln>
              <a:solidFill>
                <a:srgbClr val="660033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hu-HU">
                <a:solidFill>
                  <a:srgbClr val="813213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538679826"/>
      </p:ext>
    </p:extLst>
  </p:cSld>
  <p:clrMapOvr>
    <a:masterClrMapping/>
  </p:clrMapOvr>
</p:sld>
</file>

<file path=ppt/theme/theme1.xml><?xml version="1.0" encoding="utf-8"?>
<a:theme xmlns:a="http://schemas.openxmlformats.org/drawingml/2006/main" name="Office-téma">
  <a:themeElements>
    <a:clrScheme name="Office-téma">
      <a:dk1>
        <a:sysClr val="windowText" lastClr="000000"/>
      </a:dk1>
      <a:lt1>
        <a:sysClr val="window" lastClr="FFFFFF"/>
      </a:lt1>
      <a:dk2>
        <a:srgbClr val="0E2841"/>
      </a:dk2>
      <a:lt2>
        <a:srgbClr val="E8E8E8"/>
      </a:lt2>
      <a:accent1>
        <a:srgbClr val="156082"/>
      </a:accent1>
      <a:accent2>
        <a:srgbClr val="E97132"/>
      </a:accent2>
      <a:accent3>
        <a:srgbClr val="196B24"/>
      </a:accent3>
      <a:accent4>
        <a:srgbClr val="0F9ED5"/>
      </a:accent4>
      <a:accent5>
        <a:srgbClr val="A02B93"/>
      </a:accent5>
      <a:accent6>
        <a:srgbClr val="4EA72E"/>
      </a:accent6>
      <a:hlink>
        <a:srgbClr val="467886"/>
      </a:hlink>
      <a:folHlink>
        <a:srgbClr val="96607D"/>
      </a:folHlink>
    </a:clrScheme>
    <a:fontScheme name="Office-téma">
      <a:majorFont>
        <a:latin typeface="Aptos Display" panose="0211000402020202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Aptos" panose="0211000402020202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-téma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  <a:ln w="2540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  <a:extLst>
    <a:ext uri="{05A4C25C-085E-4340-85A3-A5531E510DB2}">
      <thm15:themeFamily xmlns:thm15="http://schemas.microsoft.com/office/thememl/2012/main" name="Office Theme" id="{2E142A2C-CD16-42D6-873A-C26D2A0506FA}" vid="{1BDDFF52-6CD6-40A5-AB3C-68EB2F1E4D0A}"/>
    </a:ext>
  </a:extLst>
</a:theme>
</file>

<file path=ppt/theme/theme2.xml><?xml version="1.0" encoding="utf-8"?>
<a:theme xmlns:a="http://schemas.openxmlformats.org/drawingml/2006/main" name="Office-téma">
  <a:themeElements>
    <a:clrScheme name="Office">
      <a:dk1>
        <a:sysClr val="windowText" lastClr="000000"/>
      </a:dk1>
      <a:lt1>
        <a:sysClr val="window" lastClr="FFFFFF"/>
      </a:lt1>
      <a:dk2>
        <a:srgbClr val="0E2841"/>
      </a:dk2>
      <a:lt2>
        <a:srgbClr val="E8E8E8"/>
      </a:lt2>
      <a:accent1>
        <a:srgbClr val="156082"/>
      </a:accent1>
      <a:accent2>
        <a:srgbClr val="E97132"/>
      </a:accent2>
      <a:accent3>
        <a:srgbClr val="196B24"/>
      </a:accent3>
      <a:accent4>
        <a:srgbClr val="0F9ED5"/>
      </a:accent4>
      <a:accent5>
        <a:srgbClr val="A02B93"/>
      </a:accent5>
      <a:accent6>
        <a:srgbClr val="4EA72E"/>
      </a:accent6>
      <a:hlink>
        <a:srgbClr val="467886"/>
      </a:hlink>
      <a:folHlink>
        <a:srgbClr val="96607D"/>
      </a:folHlink>
    </a:clrScheme>
    <a:fontScheme name="Office">
      <a:majorFont>
        <a:latin typeface="Aptos Display" panose="0211000402020202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Aptos" panose="0211000402020202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  <a:ln w="2540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  <a:extLst>
    <a:ext uri="{05A4C25C-085E-4340-85A3-A5531E510DB2}">
      <thm15:themeFamily xmlns:thm15="http://schemas.microsoft.com/office/thememl/2012/main" name="Office Theme" id="{2E142A2C-CD16-42D6-873A-C26D2A0506FA}" vid="{1BDDFF52-6CD6-40A5-AB3C-68EB2F1E4D0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>Office Theme</Template>
  <TotalTime>10940</TotalTime>
  <Words>152</Words>
  <Application>Microsoft Office PowerPoint</Application>
  <PresentationFormat>Egyéni</PresentationFormat>
  <Paragraphs>9</Paragraphs>
  <Slides>3</Slides>
  <Notes>0</Notes>
  <HiddenSlides>0</HiddenSlides>
  <MMClips>0</MMClips>
  <ScaleCrop>false</ScaleCrop>
  <HeadingPairs>
    <vt:vector size="6" baseType="variant">
      <vt:variant>
        <vt:lpstr>Használt betűtípusok</vt:lpstr>
      </vt:variant>
      <vt:variant>
        <vt:i4>6</vt:i4>
      </vt:variant>
      <vt:variant>
        <vt:lpstr>Téma</vt:lpstr>
      </vt:variant>
      <vt:variant>
        <vt:i4>1</vt:i4>
      </vt:variant>
      <vt:variant>
        <vt:lpstr>Diacímek</vt:lpstr>
      </vt:variant>
      <vt:variant>
        <vt:i4>3</vt:i4>
      </vt:variant>
    </vt:vector>
  </HeadingPairs>
  <TitlesOfParts>
    <vt:vector size="10" baseType="lpstr">
      <vt:lpstr>Aptos</vt:lpstr>
      <vt:lpstr>Aptos Display</vt:lpstr>
      <vt:lpstr>Arial</vt:lpstr>
      <vt:lpstr>Candara Light</vt:lpstr>
      <vt:lpstr>Castellar</vt:lpstr>
      <vt:lpstr>Elephant Pro</vt:lpstr>
      <vt:lpstr>Office-téma</vt:lpstr>
      <vt:lpstr>PowerPoint-bemutató</vt:lpstr>
      <vt:lpstr>PowerPoint-bemutató</vt:lpstr>
      <vt:lpstr>PowerPoint-bemutató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PowerPoint-bemutató</dc:title>
  <dc:creator>Szőnyi Zsuzsanna</dc:creator>
  <cp:lastModifiedBy>Zséni</cp:lastModifiedBy>
  <cp:revision>89</cp:revision>
  <dcterms:created xsi:type="dcterms:W3CDTF">2025-08-03T19:36:42Z</dcterms:created>
  <dcterms:modified xsi:type="dcterms:W3CDTF">2026-01-01T14:21:48Z</dcterms:modified>
</cp:coreProperties>
</file>